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98"/>
  </p:notesMasterIdLst>
  <p:handoutMasterIdLst>
    <p:handoutMasterId r:id="rId99"/>
  </p:handoutMasterIdLst>
  <p:sldIdLst>
    <p:sldId id="373" r:id="rId2"/>
    <p:sldId id="257" r:id="rId3"/>
    <p:sldId id="377" r:id="rId4"/>
    <p:sldId id="258" r:id="rId5"/>
    <p:sldId id="282" r:id="rId6"/>
    <p:sldId id="283" r:id="rId7"/>
    <p:sldId id="284" r:id="rId8"/>
    <p:sldId id="359" r:id="rId9"/>
    <p:sldId id="361" r:id="rId10"/>
    <p:sldId id="378" r:id="rId11"/>
    <p:sldId id="363" r:id="rId12"/>
    <p:sldId id="315" r:id="rId13"/>
    <p:sldId id="316" r:id="rId14"/>
    <p:sldId id="317" r:id="rId15"/>
    <p:sldId id="259" r:id="rId16"/>
    <p:sldId id="365" r:id="rId17"/>
    <p:sldId id="312" r:id="rId18"/>
    <p:sldId id="375" r:id="rId19"/>
    <p:sldId id="379" r:id="rId20"/>
    <p:sldId id="323" r:id="rId21"/>
    <p:sldId id="327" r:id="rId22"/>
    <p:sldId id="357" r:id="rId23"/>
    <p:sldId id="322" r:id="rId24"/>
    <p:sldId id="324" r:id="rId25"/>
    <p:sldId id="325" r:id="rId26"/>
    <p:sldId id="326" r:id="rId27"/>
    <p:sldId id="321" r:id="rId28"/>
    <p:sldId id="328" r:id="rId29"/>
    <p:sldId id="329" r:id="rId30"/>
    <p:sldId id="330" r:id="rId31"/>
    <p:sldId id="331" r:id="rId32"/>
    <p:sldId id="332" r:id="rId33"/>
    <p:sldId id="333" r:id="rId34"/>
    <p:sldId id="334" r:id="rId35"/>
    <p:sldId id="337" r:id="rId36"/>
    <p:sldId id="335" r:id="rId37"/>
    <p:sldId id="336" r:id="rId38"/>
    <p:sldId id="339" r:id="rId39"/>
    <p:sldId id="340" r:id="rId40"/>
    <p:sldId id="341" r:id="rId41"/>
    <p:sldId id="338" r:id="rId42"/>
    <p:sldId id="342" r:id="rId43"/>
    <p:sldId id="343" r:id="rId44"/>
    <p:sldId id="344" r:id="rId45"/>
    <p:sldId id="271" r:id="rId46"/>
    <p:sldId id="272" r:id="rId47"/>
    <p:sldId id="288" r:id="rId48"/>
    <p:sldId id="290" r:id="rId49"/>
    <p:sldId id="276" r:id="rId50"/>
    <p:sldId id="277" r:id="rId51"/>
    <p:sldId id="278" r:id="rId52"/>
    <p:sldId id="274" r:id="rId53"/>
    <p:sldId id="273" r:id="rId54"/>
    <p:sldId id="279" r:id="rId55"/>
    <p:sldId id="280" r:id="rId56"/>
    <p:sldId id="291" r:id="rId57"/>
    <p:sldId id="292" r:id="rId58"/>
    <p:sldId id="293" r:id="rId59"/>
    <p:sldId id="367" r:id="rId60"/>
    <p:sldId id="368" r:id="rId61"/>
    <p:sldId id="370" r:id="rId62"/>
    <p:sldId id="298" r:id="rId63"/>
    <p:sldId id="299" r:id="rId64"/>
    <p:sldId id="300" r:id="rId65"/>
    <p:sldId id="301" r:id="rId66"/>
    <p:sldId id="295" r:id="rId67"/>
    <p:sldId id="302" r:id="rId68"/>
    <p:sldId id="303" r:id="rId69"/>
    <p:sldId id="304" r:id="rId70"/>
    <p:sldId id="289" r:id="rId71"/>
    <p:sldId id="305" r:id="rId72"/>
    <p:sldId id="306" r:id="rId73"/>
    <p:sldId id="307" r:id="rId74"/>
    <p:sldId id="308" r:id="rId75"/>
    <p:sldId id="309" r:id="rId76"/>
    <p:sldId id="310" r:id="rId77"/>
    <p:sldId id="311" r:id="rId78"/>
    <p:sldId id="260" r:id="rId79"/>
    <p:sldId id="261" r:id="rId80"/>
    <p:sldId id="262" r:id="rId81"/>
    <p:sldId id="263" r:id="rId82"/>
    <p:sldId id="264" r:id="rId83"/>
    <p:sldId id="351" r:id="rId84"/>
    <p:sldId id="372" r:id="rId85"/>
    <p:sldId id="265" r:id="rId86"/>
    <p:sldId id="266" r:id="rId87"/>
    <p:sldId id="352" r:id="rId88"/>
    <p:sldId id="353" r:id="rId89"/>
    <p:sldId id="267" r:id="rId90"/>
    <p:sldId id="354" r:id="rId91"/>
    <p:sldId id="355" r:id="rId92"/>
    <p:sldId id="356" r:id="rId93"/>
    <p:sldId id="269" r:id="rId94"/>
    <p:sldId id="270" r:id="rId95"/>
    <p:sldId id="281" r:id="rId96"/>
    <p:sldId id="376" r:id="rId97"/>
  </p:sldIdLst>
  <p:sldSz cx="9144000" cy="6858000" type="screen4x3"/>
  <p:notesSz cx="6858000" cy="9028113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44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00FF"/>
    <a:srgbClr val="000099"/>
    <a:srgbClr val="0000CC"/>
    <a:srgbClr val="000066"/>
    <a:srgbClr val="080808"/>
    <a:srgbClr val="000000"/>
    <a:srgbClr val="3333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40" autoAdjust="0"/>
    <p:restoredTop sz="94257" autoAdjust="0"/>
  </p:normalViewPr>
  <p:slideViewPr>
    <p:cSldViewPr>
      <p:cViewPr varScale="1">
        <p:scale>
          <a:sx n="70" d="100"/>
          <a:sy n="70" d="100"/>
        </p:scale>
        <p:origin x="1380" y="6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25" d="100"/>
        <a:sy n="25" d="100"/>
      </p:scale>
      <p:origin x="0" y="0"/>
    </p:cViewPr>
  </p:sorterViewPr>
  <p:notesViewPr>
    <p:cSldViewPr>
      <p:cViewPr varScale="1">
        <p:scale>
          <a:sx n="25" d="100"/>
          <a:sy n="25" d="100"/>
        </p:scale>
        <p:origin x="-1332" y="-90"/>
      </p:cViewPr>
      <p:guideLst>
        <p:guide orient="horz" pos="2844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handoutMaster" Target="handoutMasters/handoutMaster1.xml"/><Relationship Id="rId10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>
            <a:extLst>
              <a:ext uri="{FF2B5EF4-FFF2-40B4-BE49-F238E27FC236}">
                <a16:creationId xmlns:a16="http://schemas.microsoft.com/office/drawing/2014/main" id="{518D77C7-267E-40A2-B1B8-628CEBC8CC4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3" name="Rectangle 3">
            <a:extLst>
              <a:ext uri="{FF2B5EF4-FFF2-40B4-BE49-F238E27FC236}">
                <a16:creationId xmlns:a16="http://schemas.microsoft.com/office/drawing/2014/main" id="{1E0E7240-8154-4B1E-A12D-6237EDA8356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4" name="Rectangle 4">
            <a:extLst>
              <a:ext uri="{FF2B5EF4-FFF2-40B4-BE49-F238E27FC236}">
                <a16:creationId xmlns:a16="http://schemas.microsoft.com/office/drawing/2014/main" id="{F3B80B80-B90A-4A2B-99FB-532FE934703D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10600"/>
            <a:ext cx="2971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5" name="Rectangle 5">
            <a:extLst>
              <a:ext uri="{FF2B5EF4-FFF2-40B4-BE49-F238E27FC236}">
                <a16:creationId xmlns:a16="http://schemas.microsoft.com/office/drawing/2014/main" id="{4D0F179F-3D35-414D-B10A-2166EA799C1F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10600"/>
            <a:ext cx="2971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fld id="{D5E99215-F34B-4228-80D6-EB62ECA2DD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46DED438-D701-4899-A350-5FEED0BCDF5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59" name="Rectangle 3">
            <a:extLst>
              <a:ext uri="{FF2B5EF4-FFF2-40B4-BE49-F238E27FC236}">
                <a16:creationId xmlns:a16="http://schemas.microsoft.com/office/drawing/2014/main" id="{AB941B92-80C3-448B-AC3A-BD4F3F8334A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60" name="Rectangle 4">
            <a:extLst>
              <a:ext uri="{FF2B5EF4-FFF2-40B4-BE49-F238E27FC236}">
                <a16:creationId xmlns:a16="http://schemas.microsoft.com/office/drawing/2014/main" id="{74489217-5326-43DD-A4F1-086784C1450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3163" y="677863"/>
            <a:ext cx="4513262" cy="33845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9461" name="Rectangle 5">
            <a:extLst>
              <a:ext uri="{FF2B5EF4-FFF2-40B4-BE49-F238E27FC236}">
                <a16:creationId xmlns:a16="http://schemas.microsoft.com/office/drawing/2014/main" id="{5B6602EC-1FDD-4B17-8693-73D53AF03DB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287838"/>
            <a:ext cx="5029200" cy="406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9462" name="Rectangle 6">
            <a:extLst>
              <a:ext uri="{FF2B5EF4-FFF2-40B4-BE49-F238E27FC236}">
                <a16:creationId xmlns:a16="http://schemas.microsoft.com/office/drawing/2014/main" id="{4AE9BA22-D067-47B6-BFA3-CCD10A2D941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577263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63" name="Rectangle 7">
            <a:extLst>
              <a:ext uri="{FF2B5EF4-FFF2-40B4-BE49-F238E27FC236}">
                <a16:creationId xmlns:a16="http://schemas.microsoft.com/office/drawing/2014/main" id="{9E787A8C-0C3A-45AF-A62E-9DBCF33E79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577263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fld id="{056B214F-E0E2-470B-9296-40C7AA3898B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3BAAFA-BA62-403D-8977-5B423CAD0D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EE31FCD-DE14-451E-96EF-110E0112281B}" type="slidenum">
              <a:rPr lang="en-US" altLang="en-US"/>
              <a:pPr/>
              <a:t>1</a:t>
            </a:fld>
            <a:endParaRPr lang="en-US" altLang="en-US"/>
          </a:p>
        </p:txBody>
      </p:sp>
      <p:sp>
        <p:nvSpPr>
          <p:cNvPr id="420866" name="Rectangle 2">
            <a:extLst>
              <a:ext uri="{FF2B5EF4-FFF2-40B4-BE49-F238E27FC236}">
                <a16:creationId xmlns:a16="http://schemas.microsoft.com/office/drawing/2014/main" id="{C77B8198-1478-4C82-948A-08E47CFBDB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0867" name="Rectangle 3">
            <a:extLst>
              <a:ext uri="{FF2B5EF4-FFF2-40B4-BE49-F238E27FC236}">
                <a16:creationId xmlns:a16="http://schemas.microsoft.com/office/drawing/2014/main" id="{3B7B61AC-C5B6-477D-8005-A3C1544F30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9168F66-D714-490C-BC4D-6352556419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B6A11E2-A827-450D-8808-CB456EE18AEB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431106" name="Rectangle 2">
            <a:extLst>
              <a:ext uri="{FF2B5EF4-FFF2-40B4-BE49-F238E27FC236}">
                <a16:creationId xmlns:a16="http://schemas.microsoft.com/office/drawing/2014/main" id="{E89222B4-160B-4318-A6E6-8021132A98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7" name="Rectangle 3">
            <a:extLst>
              <a:ext uri="{FF2B5EF4-FFF2-40B4-BE49-F238E27FC236}">
                <a16:creationId xmlns:a16="http://schemas.microsoft.com/office/drawing/2014/main" id="{E58770F9-7EE8-4E29-B5C0-3055068710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E2DB2F1-C67E-43B8-851B-53CAAB1483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BE76AE-14CA-4870-9BF9-78990A3C8402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378882" name="Rectangle 2">
            <a:extLst>
              <a:ext uri="{FF2B5EF4-FFF2-40B4-BE49-F238E27FC236}">
                <a16:creationId xmlns:a16="http://schemas.microsoft.com/office/drawing/2014/main" id="{97E09FA0-5F82-4EEC-95D3-45D1C525565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3" name="Rectangle 3">
            <a:extLst>
              <a:ext uri="{FF2B5EF4-FFF2-40B4-BE49-F238E27FC236}">
                <a16:creationId xmlns:a16="http://schemas.microsoft.com/office/drawing/2014/main" id="{F5ECA4FC-DE2E-41C5-B9DD-5415EA1CA6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4EEB7AD-2385-4AA4-9070-9E96A0A93D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62C38F-44FC-4BAF-8FE1-85A0CBDC49BF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268290" name="Rectangle 2">
            <a:extLst>
              <a:ext uri="{FF2B5EF4-FFF2-40B4-BE49-F238E27FC236}">
                <a16:creationId xmlns:a16="http://schemas.microsoft.com/office/drawing/2014/main" id="{B05A4EC6-0FC7-4751-A80E-7A7AE0FB63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1" name="Rectangle 3">
            <a:extLst>
              <a:ext uri="{FF2B5EF4-FFF2-40B4-BE49-F238E27FC236}">
                <a16:creationId xmlns:a16="http://schemas.microsoft.com/office/drawing/2014/main" id="{679142F3-966E-49DA-AE39-C5CB869070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5634D48-717F-4E46-82BC-9089DF44CF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F1E355-880E-411E-9F69-DBC638C5646F}" type="slidenum">
              <a:rPr lang="en-US" altLang="en-US"/>
              <a:pPr/>
              <a:t>13</a:t>
            </a:fld>
            <a:endParaRPr lang="en-US" altLang="en-US"/>
          </a:p>
        </p:txBody>
      </p:sp>
      <p:sp>
        <p:nvSpPr>
          <p:cNvPr id="269314" name="Rectangle 2">
            <a:extLst>
              <a:ext uri="{FF2B5EF4-FFF2-40B4-BE49-F238E27FC236}">
                <a16:creationId xmlns:a16="http://schemas.microsoft.com/office/drawing/2014/main" id="{D4C0027C-746B-453F-87C3-4D64BE19194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5" name="Rectangle 3">
            <a:extLst>
              <a:ext uri="{FF2B5EF4-FFF2-40B4-BE49-F238E27FC236}">
                <a16:creationId xmlns:a16="http://schemas.microsoft.com/office/drawing/2014/main" id="{8B99EC41-0848-48C0-A579-E8B8AC5169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54CF17A-2C75-47C8-83D4-999191392BE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A68943-48EF-4D7F-9240-67FECC7B0313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270338" name="Rectangle 2">
            <a:extLst>
              <a:ext uri="{FF2B5EF4-FFF2-40B4-BE49-F238E27FC236}">
                <a16:creationId xmlns:a16="http://schemas.microsoft.com/office/drawing/2014/main" id="{278053D6-4C09-4227-9FC7-58E79D5E7E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39" name="Rectangle 3">
            <a:extLst>
              <a:ext uri="{FF2B5EF4-FFF2-40B4-BE49-F238E27FC236}">
                <a16:creationId xmlns:a16="http://schemas.microsoft.com/office/drawing/2014/main" id="{BA15900F-FE63-4CED-A011-C736DFB1FB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5805D56-F55C-45BE-A802-626BA0D9C6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E8E9A0-9F20-4BC1-8FE0-4D7F3ACC0D0A}" type="slidenum">
              <a:rPr lang="en-US" altLang="en-US"/>
              <a:pPr/>
              <a:t>15</a:t>
            </a:fld>
            <a:endParaRPr lang="en-US" altLang="en-US"/>
          </a:p>
        </p:txBody>
      </p:sp>
      <p:sp>
        <p:nvSpPr>
          <p:cNvPr id="152578" name="Rectangle 2">
            <a:extLst>
              <a:ext uri="{FF2B5EF4-FFF2-40B4-BE49-F238E27FC236}">
                <a16:creationId xmlns:a16="http://schemas.microsoft.com/office/drawing/2014/main" id="{493FAFC3-89A3-4BBD-AD1B-B6B3A0F1D3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79" name="Rectangle 3">
            <a:extLst>
              <a:ext uri="{FF2B5EF4-FFF2-40B4-BE49-F238E27FC236}">
                <a16:creationId xmlns:a16="http://schemas.microsoft.com/office/drawing/2014/main" id="{90E155A1-F0D2-45A3-A74F-F18CF6A3DA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36F893B-2E31-4B0C-8996-97DF3FD44A2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CF72E01-4D26-48AD-975E-F7878C98AB79}" type="slidenum">
              <a:rPr lang="en-US" altLang="en-US"/>
              <a:pPr/>
              <a:t>16</a:t>
            </a:fld>
            <a:endParaRPr lang="en-US" altLang="en-US"/>
          </a:p>
        </p:txBody>
      </p:sp>
      <p:sp>
        <p:nvSpPr>
          <p:cNvPr id="403458" name="Rectangle 2">
            <a:extLst>
              <a:ext uri="{FF2B5EF4-FFF2-40B4-BE49-F238E27FC236}">
                <a16:creationId xmlns:a16="http://schemas.microsoft.com/office/drawing/2014/main" id="{5BCB0A35-0512-4740-94B9-E1280983F1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3459" name="Rectangle 3">
            <a:extLst>
              <a:ext uri="{FF2B5EF4-FFF2-40B4-BE49-F238E27FC236}">
                <a16:creationId xmlns:a16="http://schemas.microsoft.com/office/drawing/2014/main" id="{6195BDCE-6988-4606-88AA-46B3D3A62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559FA6B-9449-4F62-978E-6CBBD3A7FC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1459C7E-BBA8-4FCE-B0C7-7962C441A1FE}" type="slidenum">
              <a:rPr lang="en-US" altLang="en-US"/>
              <a:pPr/>
              <a:t>17</a:t>
            </a:fld>
            <a:endParaRPr lang="en-US" altLang="en-US"/>
          </a:p>
        </p:txBody>
      </p:sp>
      <p:sp>
        <p:nvSpPr>
          <p:cNvPr id="265218" name="Rectangle 2">
            <a:extLst>
              <a:ext uri="{FF2B5EF4-FFF2-40B4-BE49-F238E27FC236}">
                <a16:creationId xmlns:a16="http://schemas.microsoft.com/office/drawing/2014/main" id="{AF85681C-B697-42BC-8E4D-9B241769CB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19" name="Rectangle 3">
            <a:extLst>
              <a:ext uri="{FF2B5EF4-FFF2-40B4-BE49-F238E27FC236}">
                <a16:creationId xmlns:a16="http://schemas.microsoft.com/office/drawing/2014/main" id="{FB3BCBB5-C9E8-4192-8F4C-2DD0BCFC73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7027AF-8A64-4C66-9FDA-2E2E9C4B9F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91BB8A-805C-47A4-8AA5-8795A9748DCB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424962" name="Rectangle 2">
            <a:extLst>
              <a:ext uri="{FF2B5EF4-FFF2-40B4-BE49-F238E27FC236}">
                <a16:creationId xmlns:a16="http://schemas.microsoft.com/office/drawing/2014/main" id="{827F615D-E52B-4694-AEF6-58F1E46396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3" name="Rectangle 3">
            <a:extLst>
              <a:ext uri="{FF2B5EF4-FFF2-40B4-BE49-F238E27FC236}">
                <a16:creationId xmlns:a16="http://schemas.microsoft.com/office/drawing/2014/main" id="{8BFAE869-78AB-49DE-9FFD-6FC7B825C0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ABCA74D-C911-447F-8A2D-332CBA51B0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7EB9482-6352-40F1-8188-A8DF0C73E2A2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433154" name="Rectangle 2">
            <a:extLst>
              <a:ext uri="{FF2B5EF4-FFF2-40B4-BE49-F238E27FC236}">
                <a16:creationId xmlns:a16="http://schemas.microsoft.com/office/drawing/2014/main" id="{C82AD08D-FC3F-43F8-95B9-1A9426E337F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5" name="Rectangle 3">
            <a:extLst>
              <a:ext uri="{FF2B5EF4-FFF2-40B4-BE49-F238E27FC236}">
                <a16:creationId xmlns:a16="http://schemas.microsoft.com/office/drawing/2014/main" id="{FF5DA9F3-736E-473B-B6F5-711A6582C6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F21CF0A-B65F-4AD8-9991-6331A5640D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FFB19FD-2666-4B19-BCA2-CAF8D838FC69}" type="slidenum">
              <a:rPr lang="en-US" altLang="en-US"/>
              <a:pPr/>
              <a:t>2</a:t>
            </a:fld>
            <a:endParaRPr lang="en-US" altLang="en-US"/>
          </a:p>
        </p:txBody>
      </p:sp>
      <p:sp>
        <p:nvSpPr>
          <p:cNvPr id="148482" name="Rectangle 2">
            <a:extLst>
              <a:ext uri="{FF2B5EF4-FFF2-40B4-BE49-F238E27FC236}">
                <a16:creationId xmlns:a16="http://schemas.microsoft.com/office/drawing/2014/main" id="{E7C2D960-9760-4262-9F93-ACED70E583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3" name="Rectangle 3">
            <a:extLst>
              <a:ext uri="{FF2B5EF4-FFF2-40B4-BE49-F238E27FC236}">
                <a16:creationId xmlns:a16="http://schemas.microsoft.com/office/drawing/2014/main" id="{AAD37DF6-2C86-495C-B07E-FD9E8ED587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135117A-F94D-47B1-89A5-BC7A7B5815B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F0E3031-C9C8-482F-8D15-E35D8AB94C59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287746" name="Rectangle 2">
            <a:extLst>
              <a:ext uri="{FF2B5EF4-FFF2-40B4-BE49-F238E27FC236}">
                <a16:creationId xmlns:a16="http://schemas.microsoft.com/office/drawing/2014/main" id="{F2F4CFCA-82B6-483B-9456-50297AC6BC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7" name="Rectangle 3">
            <a:extLst>
              <a:ext uri="{FF2B5EF4-FFF2-40B4-BE49-F238E27FC236}">
                <a16:creationId xmlns:a16="http://schemas.microsoft.com/office/drawing/2014/main" id="{353B9E96-7972-4815-9E96-18A7AC81D8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4F53B1B-7404-4A88-BCC9-9770496F63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0386DB-80CA-483F-BBBB-44BCC67E980A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291842" name="Rectangle 2">
            <a:extLst>
              <a:ext uri="{FF2B5EF4-FFF2-40B4-BE49-F238E27FC236}">
                <a16:creationId xmlns:a16="http://schemas.microsoft.com/office/drawing/2014/main" id="{6159DF6C-2375-4881-AE2F-12DEF4DF9B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3" name="Rectangle 3">
            <a:extLst>
              <a:ext uri="{FF2B5EF4-FFF2-40B4-BE49-F238E27FC236}">
                <a16:creationId xmlns:a16="http://schemas.microsoft.com/office/drawing/2014/main" id="{B0A1B025-5F8C-4488-BAB5-BDE33B550D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8343C04-5E89-4A6C-A8B8-9357B01CE4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EB7DD1-2647-47C8-BDD1-FC6D50798947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362498" name="Rectangle 2">
            <a:extLst>
              <a:ext uri="{FF2B5EF4-FFF2-40B4-BE49-F238E27FC236}">
                <a16:creationId xmlns:a16="http://schemas.microsoft.com/office/drawing/2014/main" id="{F9269E5C-2498-46DD-9E53-9B1214E187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499" name="Rectangle 3">
            <a:extLst>
              <a:ext uri="{FF2B5EF4-FFF2-40B4-BE49-F238E27FC236}">
                <a16:creationId xmlns:a16="http://schemas.microsoft.com/office/drawing/2014/main" id="{4933FB90-254F-438A-B658-BC2E348C08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15F5FD7-5909-4C6A-9E03-A304BC661F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45C3765-FDB2-4DC9-B459-F0D5AFC5E7F9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286722" name="Rectangle 2">
            <a:extLst>
              <a:ext uri="{FF2B5EF4-FFF2-40B4-BE49-F238E27FC236}">
                <a16:creationId xmlns:a16="http://schemas.microsoft.com/office/drawing/2014/main" id="{3C79AB29-5918-48CA-9C27-AF9260FDCD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3" name="Rectangle 3">
            <a:extLst>
              <a:ext uri="{FF2B5EF4-FFF2-40B4-BE49-F238E27FC236}">
                <a16:creationId xmlns:a16="http://schemas.microsoft.com/office/drawing/2014/main" id="{7E00F6A5-BDF5-4150-BE5C-24488B6ABF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9D99CE8-2FB9-45C0-AD5A-D1CC05E162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6B5253-0BAB-4FFC-8150-36C163D8A6A7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288770" name="Rectangle 2">
            <a:extLst>
              <a:ext uri="{FF2B5EF4-FFF2-40B4-BE49-F238E27FC236}">
                <a16:creationId xmlns:a16="http://schemas.microsoft.com/office/drawing/2014/main" id="{AF5CEF31-F203-49B3-9E84-812C9722A9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1" name="Rectangle 3">
            <a:extLst>
              <a:ext uri="{FF2B5EF4-FFF2-40B4-BE49-F238E27FC236}">
                <a16:creationId xmlns:a16="http://schemas.microsoft.com/office/drawing/2014/main" id="{DF1AE2F4-D364-4F6C-9A86-9AD0E24CC8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61D00C0-F21E-4CB0-9999-BD16FE5608F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E1EEFD-B173-463A-B26F-2916B1A394DB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289794" name="Rectangle 2">
            <a:extLst>
              <a:ext uri="{FF2B5EF4-FFF2-40B4-BE49-F238E27FC236}">
                <a16:creationId xmlns:a16="http://schemas.microsoft.com/office/drawing/2014/main" id="{986711B3-4944-4A5C-9FAC-F470378B01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5" name="Rectangle 3">
            <a:extLst>
              <a:ext uri="{FF2B5EF4-FFF2-40B4-BE49-F238E27FC236}">
                <a16:creationId xmlns:a16="http://schemas.microsoft.com/office/drawing/2014/main" id="{1430CF7F-B59D-4A4F-8E2C-30DA5D5F66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3EA7334-108E-486F-A7C5-80F54C10EF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9D5CCE-45F0-4A5B-B124-4E7ACC072F97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290818" name="Rectangle 2">
            <a:extLst>
              <a:ext uri="{FF2B5EF4-FFF2-40B4-BE49-F238E27FC236}">
                <a16:creationId xmlns:a16="http://schemas.microsoft.com/office/drawing/2014/main" id="{E328B62D-8430-4BD7-B4A1-B465B65785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19" name="Rectangle 3">
            <a:extLst>
              <a:ext uri="{FF2B5EF4-FFF2-40B4-BE49-F238E27FC236}">
                <a16:creationId xmlns:a16="http://schemas.microsoft.com/office/drawing/2014/main" id="{80DE5FFC-BBD7-4234-A7C0-EBB0052F04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B56D65CE-DC1D-4EAC-A4C1-40F4A60E6B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04CEF34-34E9-4A79-BCBE-3AA8B7BDDBA8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274434" name="Rectangle 2">
            <a:extLst>
              <a:ext uri="{FF2B5EF4-FFF2-40B4-BE49-F238E27FC236}">
                <a16:creationId xmlns:a16="http://schemas.microsoft.com/office/drawing/2014/main" id="{E2089A2B-2CDF-497A-8638-C02786C03C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5" name="Rectangle 3">
            <a:extLst>
              <a:ext uri="{FF2B5EF4-FFF2-40B4-BE49-F238E27FC236}">
                <a16:creationId xmlns:a16="http://schemas.microsoft.com/office/drawing/2014/main" id="{3EE50DD2-A008-4AB9-96F5-4BE9606BA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2A2BC6C-BB22-4F6D-8901-5FEF94EB96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1C79C7-09A3-43D7-8D80-7953764E0FB8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299010" name="Rectangle 2">
            <a:extLst>
              <a:ext uri="{FF2B5EF4-FFF2-40B4-BE49-F238E27FC236}">
                <a16:creationId xmlns:a16="http://schemas.microsoft.com/office/drawing/2014/main" id="{F4DE4E8C-BDB8-4FC4-9184-DF76542868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8DF779FA-F293-43B7-BCCE-ABB647F3E1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ABBF7A7-7686-406C-B429-FF854F0DE2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37BC45-144D-4633-9BDE-B8743C74C82B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300034" name="Rectangle 2">
            <a:extLst>
              <a:ext uri="{FF2B5EF4-FFF2-40B4-BE49-F238E27FC236}">
                <a16:creationId xmlns:a16="http://schemas.microsoft.com/office/drawing/2014/main" id="{B1243E45-20B2-4499-8D69-3751879041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5" name="Rectangle 3">
            <a:extLst>
              <a:ext uri="{FF2B5EF4-FFF2-40B4-BE49-F238E27FC236}">
                <a16:creationId xmlns:a16="http://schemas.microsoft.com/office/drawing/2014/main" id="{78E5E0A8-86EF-4BD4-AAC9-B3A3B76D72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6F34AEE-761A-467C-A5B8-9058CAB326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56AD8C2-43E1-48B3-8B0E-ED13F30B050A}" type="slidenum">
              <a:rPr lang="en-US" altLang="en-US"/>
              <a:pPr/>
              <a:t>3</a:t>
            </a:fld>
            <a:endParaRPr lang="en-US" altLang="en-US"/>
          </a:p>
        </p:txBody>
      </p:sp>
      <p:sp>
        <p:nvSpPr>
          <p:cNvPr id="429058" name="Rectangle 2">
            <a:extLst>
              <a:ext uri="{FF2B5EF4-FFF2-40B4-BE49-F238E27FC236}">
                <a16:creationId xmlns:a16="http://schemas.microsoft.com/office/drawing/2014/main" id="{A4A189E7-A8E4-4A33-A296-DE8F65A98E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9059" name="Rectangle 3">
            <a:extLst>
              <a:ext uri="{FF2B5EF4-FFF2-40B4-BE49-F238E27FC236}">
                <a16:creationId xmlns:a16="http://schemas.microsoft.com/office/drawing/2014/main" id="{89831F17-3DB1-41E7-A92E-A530A59895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000A55D-0E84-430B-A952-0AD6846366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C423273-9F89-4F44-86A7-996D9A2527BB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303106" name="Rectangle 2">
            <a:extLst>
              <a:ext uri="{FF2B5EF4-FFF2-40B4-BE49-F238E27FC236}">
                <a16:creationId xmlns:a16="http://schemas.microsoft.com/office/drawing/2014/main" id="{25D84D71-87BA-4309-BA3E-84A3223A3E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7" name="Rectangle 3">
            <a:extLst>
              <a:ext uri="{FF2B5EF4-FFF2-40B4-BE49-F238E27FC236}">
                <a16:creationId xmlns:a16="http://schemas.microsoft.com/office/drawing/2014/main" id="{8FEF4BBD-8EE3-4CA6-9898-127D63704E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587651-CE2D-467A-AEF0-75C2FF663C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21BE15A-1093-4C7B-928C-090079B7D8F8}" type="slidenum">
              <a:rPr lang="en-US" altLang="en-US"/>
              <a:pPr/>
              <a:t>31</a:t>
            </a:fld>
            <a:endParaRPr lang="en-US" altLang="en-US"/>
          </a:p>
        </p:txBody>
      </p:sp>
      <p:sp>
        <p:nvSpPr>
          <p:cNvPr id="304130" name="Rectangle 2">
            <a:extLst>
              <a:ext uri="{FF2B5EF4-FFF2-40B4-BE49-F238E27FC236}">
                <a16:creationId xmlns:a16="http://schemas.microsoft.com/office/drawing/2014/main" id="{3C83814D-4C96-4247-BBBF-C8EAB4B4CB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1" name="Rectangle 3">
            <a:extLst>
              <a:ext uri="{FF2B5EF4-FFF2-40B4-BE49-F238E27FC236}">
                <a16:creationId xmlns:a16="http://schemas.microsoft.com/office/drawing/2014/main" id="{3F83A2C9-F33E-49E0-B0B1-01B8737098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4C21E05-9CC0-4B92-8622-0BE5B85332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8B0879-5712-4645-888D-DFA0ABDC28EE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305154" name="Rectangle 2">
            <a:extLst>
              <a:ext uri="{FF2B5EF4-FFF2-40B4-BE49-F238E27FC236}">
                <a16:creationId xmlns:a16="http://schemas.microsoft.com/office/drawing/2014/main" id="{FBAB6E09-6DFC-454E-81AB-FFC21CBC32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5" name="Rectangle 3">
            <a:extLst>
              <a:ext uri="{FF2B5EF4-FFF2-40B4-BE49-F238E27FC236}">
                <a16:creationId xmlns:a16="http://schemas.microsoft.com/office/drawing/2014/main" id="{44EE0B56-07C1-44EA-9C23-6FF100FD43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B7E103A-3418-408D-94AF-68720DC166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0160C4A-1C02-4329-9F92-999B01233E8D}" type="slidenum">
              <a:rPr lang="en-US" altLang="en-US"/>
              <a:pPr/>
              <a:t>33</a:t>
            </a:fld>
            <a:endParaRPr lang="en-US" altLang="en-US"/>
          </a:p>
        </p:txBody>
      </p:sp>
      <p:sp>
        <p:nvSpPr>
          <p:cNvPr id="306178" name="Rectangle 2">
            <a:extLst>
              <a:ext uri="{FF2B5EF4-FFF2-40B4-BE49-F238E27FC236}">
                <a16:creationId xmlns:a16="http://schemas.microsoft.com/office/drawing/2014/main" id="{8E78075E-0CAB-4BB8-9BD5-BCC860C7122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79" name="Rectangle 3">
            <a:extLst>
              <a:ext uri="{FF2B5EF4-FFF2-40B4-BE49-F238E27FC236}">
                <a16:creationId xmlns:a16="http://schemas.microsoft.com/office/drawing/2014/main" id="{A23CC18A-CA79-4B9D-8E3A-BC6C737E61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87F450A-FAED-4F32-9030-17E6A8935B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9F6CF38-7ECE-47C2-BED5-F897886C7B4B}" type="slidenum">
              <a:rPr lang="en-US" altLang="en-US"/>
              <a:pPr/>
              <a:t>34</a:t>
            </a:fld>
            <a:endParaRPr lang="en-US" altLang="en-US"/>
          </a:p>
        </p:txBody>
      </p:sp>
      <p:sp>
        <p:nvSpPr>
          <p:cNvPr id="307202" name="Rectangle 2">
            <a:extLst>
              <a:ext uri="{FF2B5EF4-FFF2-40B4-BE49-F238E27FC236}">
                <a16:creationId xmlns:a16="http://schemas.microsoft.com/office/drawing/2014/main" id="{8C3CD09D-90DB-4949-88E0-CC29D6F812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3" name="Rectangle 3">
            <a:extLst>
              <a:ext uri="{FF2B5EF4-FFF2-40B4-BE49-F238E27FC236}">
                <a16:creationId xmlns:a16="http://schemas.microsoft.com/office/drawing/2014/main" id="{D1F5747A-E571-4DC4-8FDD-852866B91D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94C410-2490-487D-8E70-D98D205A64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41019F9-7610-4B67-959F-D38BEC0E50A3}" type="slidenum">
              <a:rPr lang="en-US" altLang="en-US"/>
              <a:pPr/>
              <a:t>35</a:t>
            </a:fld>
            <a:endParaRPr lang="en-US" altLang="en-US"/>
          </a:p>
        </p:txBody>
      </p:sp>
      <p:sp>
        <p:nvSpPr>
          <p:cNvPr id="314370" name="Rectangle 2">
            <a:extLst>
              <a:ext uri="{FF2B5EF4-FFF2-40B4-BE49-F238E27FC236}">
                <a16:creationId xmlns:a16="http://schemas.microsoft.com/office/drawing/2014/main" id="{EDCA7CE8-976F-4D81-98C0-56E089FD2C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1" name="Rectangle 3">
            <a:extLst>
              <a:ext uri="{FF2B5EF4-FFF2-40B4-BE49-F238E27FC236}">
                <a16:creationId xmlns:a16="http://schemas.microsoft.com/office/drawing/2014/main" id="{E0A736B4-27A7-4A87-AF04-0E9960E060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B5A7B78-B228-4410-BAAE-70AD76076A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A6499E-7350-4650-BA50-44024A29B4AE}" type="slidenum">
              <a:rPr lang="en-US" altLang="en-US"/>
              <a:pPr/>
              <a:t>36</a:t>
            </a:fld>
            <a:endParaRPr lang="en-US" altLang="en-US"/>
          </a:p>
        </p:txBody>
      </p:sp>
      <p:sp>
        <p:nvSpPr>
          <p:cNvPr id="308226" name="Rectangle 2">
            <a:extLst>
              <a:ext uri="{FF2B5EF4-FFF2-40B4-BE49-F238E27FC236}">
                <a16:creationId xmlns:a16="http://schemas.microsoft.com/office/drawing/2014/main" id="{5963125D-3B82-4696-9456-B5F3A3EC5A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7" name="Rectangle 3">
            <a:extLst>
              <a:ext uri="{FF2B5EF4-FFF2-40B4-BE49-F238E27FC236}">
                <a16:creationId xmlns:a16="http://schemas.microsoft.com/office/drawing/2014/main" id="{A767B40E-C257-42D3-A0D0-28E1A632AE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AE62B20-F75B-451F-8F68-B0F1DE718A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807FD5-ADF9-4DE5-888A-5CB97860FF75}" type="slidenum">
              <a:rPr lang="en-US" altLang="en-US"/>
              <a:pPr/>
              <a:t>37</a:t>
            </a:fld>
            <a:endParaRPr lang="en-US" altLang="en-US"/>
          </a:p>
        </p:txBody>
      </p:sp>
      <p:sp>
        <p:nvSpPr>
          <p:cNvPr id="313346" name="Rectangle 2">
            <a:extLst>
              <a:ext uri="{FF2B5EF4-FFF2-40B4-BE49-F238E27FC236}">
                <a16:creationId xmlns:a16="http://schemas.microsoft.com/office/drawing/2014/main" id="{F107270A-E496-4FD0-8E96-A6BB08EB57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7" name="Rectangle 3">
            <a:extLst>
              <a:ext uri="{FF2B5EF4-FFF2-40B4-BE49-F238E27FC236}">
                <a16:creationId xmlns:a16="http://schemas.microsoft.com/office/drawing/2014/main" id="{D4E061CD-57A3-40E4-9890-A057722F4E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644A16B-617F-4CB0-BED6-B86028B43F2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B23946C-EC67-4FD3-9255-D8AE2D615FE5}" type="slidenum">
              <a:rPr lang="en-US" altLang="en-US"/>
              <a:pPr/>
              <a:t>38</a:t>
            </a:fld>
            <a:endParaRPr lang="en-US" altLang="en-US"/>
          </a:p>
        </p:txBody>
      </p:sp>
      <p:sp>
        <p:nvSpPr>
          <p:cNvPr id="316418" name="Rectangle 2">
            <a:extLst>
              <a:ext uri="{FF2B5EF4-FFF2-40B4-BE49-F238E27FC236}">
                <a16:creationId xmlns:a16="http://schemas.microsoft.com/office/drawing/2014/main" id="{B616EAC3-0506-4ECF-B72C-7288BCC616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19" name="Rectangle 3">
            <a:extLst>
              <a:ext uri="{FF2B5EF4-FFF2-40B4-BE49-F238E27FC236}">
                <a16:creationId xmlns:a16="http://schemas.microsoft.com/office/drawing/2014/main" id="{73731508-40E4-4808-AF24-C1E91339B8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9759AEA-742B-47E2-96B7-1D2A66F066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4A8D9CB-3DE9-467D-B744-9C7C03DCC672}" type="slidenum">
              <a:rPr lang="en-US" altLang="en-US"/>
              <a:pPr/>
              <a:t>39</a:t>
            </a:fld>
            <a:endParaRPr lang="en-US" altLang="en-US"/>
          </a:p>
        </p:txBody>
      </p:sp>
      <p:sp>
        <p:nvSpPr>
          <p:cNvPr id="317442" name="Rectangle 2">
            <a:extLst>
              <a:ext uri="{FF2B5EF4-FFF2-40B4-BE49-F238E27FC236}">
                <a16:creationId xmlns:a16="http://schemas.microsoft.com/office/drawing/2014/main" id="{37850D0A-0E5B-4817-B39F-6F7EF7F409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3" name="Rectangle 3">
            <a:extLst>
              <a:ext uri="{FF2B5EF4-FFF2-40B4-BE49-F238E27FC236}">
                <a16:creationId xmlns:a16="http://schemas.microsoft.com/office/drawing/2014/main" id="{95CDE03E-3EA8-4888-BD62-6A6078450D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C83561A-EE5E-405E-951E-FAE3D88B09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2A881E-839E-4B01-8A58-3DBFA8CF0E97}" type="slidenum">
              <a:rPr lang="en-US" altLang="en-US"/>
              <a:pPr/>
              <a:t>4</a:t>
            </a:fld>
            <a:endParaRPr lang="en-US" altLang="en-US"/>
          </a:p>
        </p:txBody>
      </p:sp>
      <p:sp>
        <p:nvSpPr>
          <p:cNvPr id="150530" name="Rectangle 2">
            <a:extLst>
              <a:ext uri="{FF2B5EF4-FFF2-40B4-BE49-F238E27FC236}">
                <a16:creationId xmlns:a16="http://schemas.microsoft.com/office/drawing/2014/main" id="{98C778B8-5EA2-4F14-A82C-12D6C6AE8B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1" name="Rectangle 3">
            <a:extLst>
              <a:ext uri="{FF2B5EF4-FFF2-40B4-BE49-F238E27FC236}">
                <a16:creationId xmlns:a16="http://schemas.microsoft.com/office/drawing/2014/main" id="{A0D73E46-DD79-4BC8-BA86-2B2A4361E5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08B63A8-2C0F-4647-81EA-D85F247D7E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04CBC4-91D5-48CD-BC4E-6C07977CA256}" type="slidenum">
              <a:rPr lang="en-US" altLang="en-US"/>
              <a:pPr/>
              <a:t>40</a:t>
            </a:fld>
            <a:endParaRPr lang="en-US" altLang="en-US"/>
          </a:p>
        </p:txBody>
      </p:sp>
      <p:sp>
        <p:nvSpPr>
          <p:cNvPr id="318466" name="Rectangle 2">
            <a:extLst>
              <a:ext uri="{FF2B5EF4-FFF2-40B4-BE49-F238E27FC236}">
                <a16:creationId xmlns:a16="http://schemas.microsoft.com/office/drawing/2014/main" id="{2D7754F2-ADC1-4C24-BE7E-1DB9A05873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7" name="Rectangle 3">
            <a:extLst>
              <a:ext uri="{FF2B5EF4-FFF2-40B4-BE49-F238E27FC236}">
                <a16:creationId xmlns:a16="http://schemas.microsoft.com/office/drawing/2014/main" id="{A9AECB59-48E0-49BC-860C-DB4622B344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3721F5F-808B-48FB-A988-A44F3BB119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3196FFE-FF92-450E-8592-A46BC6764AD0}" type="slidenum">
              <a:rPr lang="en-US" altLang="en-US"/>
              <a:pPr/>
              <a:t>41</a:t>
            </a:fld>
            <a:endParaRPr lang="en-US" altLang="en-US"/>
          </a:p>
        </p:txBody>
      </p:sp>
      <p:sp>
        <p:nvSpPr>
          <p:cNvPr id="315394" name="Rectangle 2">
            <a:extLst>
              <a:ext uri="{FF2B5EF4-FFF2-40B4-BE49-F238E27FC236}">
                <a16:creationId xmlns:a16="http://schemas.microsoft.com/office/drawing/2014/main" id="{F05B76D9-2F95-4F26-BC20-3221657861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5" name="Rectangle 3">
            <a:extLst>
              <a:ext uri="{FF2B5EF4-FFF2-40B4-BE49-F238E27FC236}">
                <a16:creationId xmlns:a16="http://schemas.microsoft.com/office/drawing/2014/main" id="{AB83F9DD-EDF0-4055-A9C6-14361B6E61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64DFA8B-E402-4251-82AD-600CE67A1F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2F39FDE-2601-4EA4-B5A2-7CF15BEF772E}" type="slidenum">
              <a:rPr lang="en-US" altLang="en-US"/>
              <a:pPr/>
              <a:t>42</a:t>
            </a:fld>
            <a:endParaRPr lang="en-US" altLang="en-US"/>
          </a:p>
        </p:txBody>
      </p:sp>
      <p:sp>
        <p:nvSpPr>
          <p:cNvPr id="327682" name="Rectangle 2">
            <a:extLst>
              <a:ext uri="{FF2B5EF4-FFF2-40B4-BE49-F238E27FC236}">
                <a16:creationId xmlns:a16="http://schemas.microsoft.com/office/drawing/2014/main" id="{D7A1AF44-3F88-42FB-8591-B5031830ED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3" name="Rectangle 3">
            <a:extLst>
              <a:ext uri="{FF2B5EF4-FFF2-40B4-BE49-F238E27FC236}">
                <a16:creationId xmlns:a16="http://schemas.microsoft.com/office/drawing/2014/main" id="{351AD95A-8B5D-46BF-B35B-E12C43DFFF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BA6B431-ECD4-45AF-887F-12345EBF33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ABDBCC-E6A0-4D81-8FFA-C988AB6864D5}" type="slidenum">
              <a:rPr lang="en-US" altLang="en-US"/>
              <a:pPr/>
              <a:t>43</a:t>
            </a:fld>
            <a:endParaRPr lang="en-US" altLang="en-US"/>
          </a:p>
        </p:txBody>
      </p:sp>
      <p:sp>
        <p:nvSpPr>
          <p:cNvPr id="328706" name="Rectangle 2">
            <a:extLst>
              <a:ext uri="{FF2B5EF4-FFF2-40B4-BE49-F238E27FC236}">
                <a16:creationId xmlns:a16="http://schemas.microsoft.com/office/drawing/2014/main" id="{9FE6AD41-20BF-4FF1-87BE-DFC2EEA16A5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7" name="Rectangle 3">
            <a:extLst>
              <a:ext uri="{FF2B5EF4-FFF2-40B4-BE49-F238E27FC236}">
                <a16:creationId xmlns:a16="http://schemas.microsoft.com/office/drawing/2014/main" id="{8255B162-9FC9-4BB7-9C6A-BB54B7EB90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45C779E-BA33-4645-A046-A86F126D6E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CAB176-B493-4E77-9FDE-EE39FBDE8470}" type="slidenum">
              <a:rPr lang="en-US" altLang="en-US"/>
              <a:pPr/>
              <a:t>44</a:t>
            </a:fld>
            <a:endParaRPr lang="en-US" altLang="en-US"/>
          </a:p>
        </p:txBody>
      </p:sp>
      <p:sp>
        <p:nvSpPr>
          <p:cNvPr id="329730" name="Rectangle 2">
            <a:extLst>
              <a:ext uri="{FF2B5EF4-FFF2-40B4-BE49-F238E27FC236}">
                <a16:creationId xmlns:a16="http://schemas.microsoft.com/office/drawing/2014/main" id="{95EB59B3-AECB-430E-88FE-DCACED1372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1" name="Rectangle 3">
            <a:extLst>
              <a:ext uri="{FF2B5EF4-FFF2-40B4-BE49-F238E27FC236}">
                <a16:creationId xmlns:a16="http://schemas.microsoft.com/office/drawing/2014/main" id="{BB784EB8-8874-4F34-8BA8-81B0CC28F0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03DF59E-AB2C-4194-964D-3696515BBB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D9EA4C7-9766-4EE9-BE19-9A811E0CD229}" type="slidenum">
              <a:rPr lang="en-US" altLang="en-US"/>
              <a:pPr/>
              <a:t>45</a:t>
            </a:fld>
            <a:endParaRPr lang="en-US" altLang="en-US"/>
          </a:p>
        </p:txBody>
      </p:sp>
      <p:sp>
        <p:nvSpPr>
          <p:cNvPr id="177154" name="Rectangle 2">
            <a:extLst>
              <a:ext uri="{FF2B5EF4-FFF2-40B4-BE49-F238E27FC236}">
                <a16:creationId xmlns:a16="http://schemas.microsoft.com/office/drawing/2014/main" id="{CD84CF0A-5F25-4218-9A7C-3094201402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5" name="Rectangle 3">
            <a:extLst>
              <a:ext uri="{FF2B5EF4-FFF2-40B4-BE49-F238E27FC236}">
                <a16:creationId xmlns:a16="http://schemas.microsoft.com/office/drawing/2014/main" id="{9DF09F3E-735E-4090-958E-FBE59EECA8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D940BFB-EEBD-45C3-B92D-3E50C2F87F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23F8FF-1FF3-4D81-A5C2-7C9956BDDF0C}" type="slidenum">
              <a:rPr lang="en-US" altLang="en-US"/>
              <a:pPr/>
              <a:t>46</a:t>
            </a:fld>
            <a:endParaRPr lang="en-US" altLang="en-US"/>
          </a:p>
        </p:txBody>
      </p:sp>
      <p:sp>
        <p:nvSpPr>
          <p:cNvPr id="179202" name="Rectangle 2">
            <a:extLst>
              <a:ext uri="{FF2B5EF4-FFF2-40B4-BE49-F238E27FC236}">
                <a16:creationId xmlns:a16="http://schemas.microsoft.com/office/drawing/2014/main" id="{C0F3EB25-E809-4280-B08F-6C4759F853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3" name="Rectangle 3">
            <a:extLst>
              <a:ext uri="{FF2B5EF4-FFF2-40B4-BE49-F238E27FC236}">
                <a16:creationId xmlns:a16="http://schemas.microsoft.com/office/drawing/2014/main" id="{30817731-E5D7-4A98-8408-A083D406F7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A13C137-DB9C-48AA-BF4B-14468C0272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48D0AB2-A91E-4BD1-9CAB-8CF825B8EA05}" type="slidenum">
              <a:rPr lang="en-US" altLang="en-US"/>
              <a:pPr/>
              <a:t>47</a:t>
            </a:fld>
            <a:endParaRPr lang="en-US" altLang="en-US"/>
          </a:p>
        </p:txBody>
      </p: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B8F36604-5704-4966-8E0D-02828FD12D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1" name="Rectangle 3">
            <a:extLst>
              <a:ext uri="{FF2B5EF4-FFF2-40B4-BE49-F238E27FC236}">
                <a16:creationId xmlns:a16="http://schemas.microsoft.com/office/drawing/2014/main" id="{52C7D656-28D4-41A1-A562-BB9AED0667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785E4F4-FC4B-4CCF-9DED-2528D901AF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633168-2572-49B6-B9B2-B833EBE4B2C3}" type="slidenum">
              <a:rPr lang="en-US" altLang="en-US"/>
              <a:pPr/>
              <a:t>48</a:t>
            </a:fld>
            <a:endParaRPr lang="en-US" altLang="en-US"/>
          </a:p>
        </p:txBody>
      </p:sp>
      <p:sp>
        <p:nvSpPr>
          <p:cNvPr id="221186" name="Rectangle 2">
            <a:extLst>
              <a:ext uri="{FF2B5EF4-FFF2-40B4-BE49-F238E27FC236}">
                <a16:creationId xmlns:a16="http://schemas.microsoft.com/office/drawing/2014/main" id="{727CE501-D98E-412F-9204-3A488E161A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7" name="Rectangle 3">
            <a:extLst>
              <a:ext uri="{FF2B5EF4-FFF2-40B4-BE49-F238E27FC236}">
                <a16:creationId xmlns:a16="http://schemas.microsoft.com/office/drawing/2014/main" id="{5F986B30-5808-4831-887A-02FB927CDB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EFF0E71-F72C-4671-8102-5C7CAB6451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5093103-E225-42FF-A84C-96B2878A911F}" type="slidenum">
              <a:rPr lang="en-US" altLang="en-US"/>
              <a:pPr/>
              <a:t>49</a:t>
            </a:fld>
            <a:endParaRPr lang="en-US" altLang="en-US"/>
          </a:p>
        </p:txBody>
      </p:sp>
      <p:sp>
        <p:nvSpPr>
          <p:cNvPr id="193538" name="Rectangle 2">
            <a:extLst>
              <a:ext uri="{FF2B5EF4-FFF2-40B4-BE49-F238E27FC236}">
                <a16:creationId xmlns:a16="http://schemas.microsoft.com/office/drawing/2014/main" id="{1574D388-6CD3-4B53-8CEB-547C54B2BB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39" name="Rectangle 3">
            <a:extLst>
              <a:ext uri="{FF2B5EF4-FFF2-40B4-BE49-F238E27FC236}">
                <a16:creationId xmlns:a16="http://schemas.microsoft.com/office/drawing/2014/main" id="{DAA8C04D-B5CD-4712-A0B8-D00F3F4319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4FE9E2-E797-4E27-A941-64F20328BE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744E07-9BE0-49E1-B24A-F3A4C2573C7E}" type="slidenum">
              <a:rPr lang="en-US" altLang="en-US"/>
              <a:pPr/>
              <a:t>5</a:t>
            </a:fld>
            <a:endParaRPr lang="en-US" altLang="en-US"/>
          </a:p>
        </p:txBody>
      </p:sp>
      <p:sp>
        <p:nvSpPr>
          <p:cNvPr id="205826" name="Rectangle 2">
            <a:extLst>
              <a:ext uri="{FF2B5EF4-FFF2-40B4-BE49-F238E27FC236}">
                <a16:creationId xmlns:a16="http://schemas.microsoft.com/office/drawing/2014/main" id="{3418044E-DCF1-4A90-88C3-4F3E783292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7" name="Rectangle 3">
            <a:extLst>
              <a:ext uri="{FF2B5EF4-FFF2-40B4-BE49-F238E27FC236}">
                <a16:creationId xmlns:a16="http://schemas.microsoft.com/office/drawing/2014/main" id="{FA8DAFBC-B0F6-4079-A732-EB86827FA7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A558F8-F16C-490B-ACBA-1463589A78C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358D026-C3A2-47A8-B139-61B50E740CF6}" type="slidenum">
              <a:rPr lang="en-US" altLang="en-US"/>
              <a:pPr/>
              <a:t>50</a:t>
            </a:fld>
            <a:endParaRPr lang="en-US" altLang="en-US"/>
          </a:p>
        </p:txBody>
      </p:sp>
      <p:sp>
        <p:nvSpPr>
          <p:cNvPr id="195586" name="Rectangle 2">
            <a:extLst>
              <a:ext uri="{FF2B5EF4-FFF2-40B4-BE49-F238E27FC236}">
                <a16:creationId xmlns:a16="http://schemas.microsoft.com/office/drawing/2014/main" id="{94B3D416-5739-4378-BDD9-3B663FA4B79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>
            <a:extLst>
              <a:ext uri="{FF2B5EF4-FFF2-40B4-BE49-F238E27FC236}">
                <a16:creationId xmlns:a16="http://schemas.microsoft.com/office/drawing/2014/main" id="{32788A0E-0AB2-43AB-BBC4-4C0F079A5A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C9F5FAB-CBDA-49F6-A00E-39F9DF6C1E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6E1D84-3CCA-49A9-9813-E538E52ECEEB}" type="slidenum">
              <a:rPr lang="en-US" altLang="en-US"/>
              <a:pPr/>
              <a:t>51</a:t>
            </a:fld>
            <a:endParaRPr lang="en-US" altLang="en-US"/>
          </a:p>
        </p:txBody>
      </p:sp>
      <p:sp>
        <p:nvSpPr>
          <p:cNvPr id="197634" name="Rectangle 2">
            <a:extLst>
              <a:ext uri="{FF2B5EF4-FFF2-40B4-BE49-F238E27FC236}">
                <a16:creationId xmlns:a16="http://schemas.microsoft.com/office/drawing/2014/main" id="{E2045061-4163-40D2-B540-232DC18208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5" name="Rectangle 3">
            <a:extLst>
              <a:ext uri="{FF2B5EF4-FFF2-40B4-BE49-F238E27FC236}">
                <a16:creationId xmlns:a16="http://schemas.microsoft.com/office/drawing/2014/main" id="{EE002F43-39B3-46A9-ADA2-CC763ED8B4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B866833-689E-498F-BAC0-F90DE4BAA7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5C2BA4-25EC-45E7-8FC1-9703E4EBE34B}" type="slidenum">
              <a:rPr lang="en-US" altLang="en-US"/>
              <a:pPr/>
              <a:t>52</a:t>
            </a:fld>
            <a:endParaRPr lang="en-US" altLang="en-US"/>
          </a:p>
        </p:txBody>
      </p:sp>
      <p:sp>
        <p:nvSpPr>
          <p:cNvPr id="183298" name="Rectangle 2">
            <a:extLst>
              <a:ext uri="{FF2B5EF4-FFF2-40B4-BE49-F238E27FC236}">
                <a16:creationId xmlns:a16="http://schemas.microsoft.com/office/drawing/2014/main" id="{F36E1BD8-06DB-4A7B-9A48-CDF5497C2B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299" name="Rectangle 3">
            <a:extLst>
              <a:ext uri="{FF2B5EF4-FFF2-40B4-BE49-F238E27FC236}">
                <a16:creationId xmlns:a16="http://schemas.microsoft.com/office/drawing/2014/main" id="{455E09F0-4F45-40AC-85CF-AD0B671DF7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2F74A9-2DC7-4700-8440-F35289F601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CFE3E5D-741B-43DE-B2A6-9C4A97F5AC73}" type="slidenum">
              <a:rPr lang="en-US" altLang="en-US"/>
              <a:pPr/>
              <a:t>53</a:t>
            </a:fld>
            <a:endParaRPr lang="en-US" altLang="en-US"/>
          </a:p>
        </p:txBody>
      </p:sp>
      <p:sp>
        <p:nvSpPr>
          <p:cNvPr id="181250" name="Rectangle 2">
            <a:extLst>
              <a:ext uri="{FF2B5EF4-FFF2-40B4-BE49-F238E27FC236}">
                <a16:creationId xmlns:a16="http://schemas.microsoft.com/office/drawing/2014/main" id="{D000E26F-5EA1-43F6-882D-9A4F69986B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1" name="Rectangle 3">
            <a:extLst>
              <a:ext uri="{FF2B5EF4-FFF2-40B4-BE49-F238E27FC236}">
                <a16:creationId xmlns:a16="http://schemas.microsoft.com/office/drawing/2014/main" id="{66C8D2EC-D808-41AB-BB09-743C0F648A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B91D2BC-B8F9-4C9B-9323-4C637D5065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36D96F-B660-41DD-9A9E-DCFEE4A104C3}" type="slidenum">
              <a:rPr lang="en-US" altLang="en-US"/>
              <a:pPr/>
              <a:t>54</a:t>
            </a:fld>
            <a:endParaRPr lang="en-US" altLang="en-US"/>
          </a:p>
        </p:txBody>
      </p:sp>
      <p:sp>
        <p:nvSpPr>
          <p:cNvPr id="199682" name="Rectangle 2">
            <a:extLst>
              <a:ext uri="{FF2B5EF4-FFF2-40B4-BE49-F238E27FC236}">
                <a16:creationId xmlns:a16="http://schemas.microsoft.com/office/drawing/2014/main" id="{74D3BBE3-6AC4-43B3-8DD3-4B5CF0177A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>
            <a:extLst>
              <a:ext uri="{FF2B5EF4-FFF2-40B4-BE49-F238E27FC236}">
                <a16:creationId xmlns:a16="http://schemas.microsoft.com/office/drawing/2014/main" id="{53900F59-B772-4004-8AD7-CFBE5B1C66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09C0F2-C05A-418A-88B5-29A448021A7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778D528-5540-46FA-B593-515D1CF6BB09}" type="slidenum">
              <a:rPr lang="en-US" altLang="en-US"/>
              <a:pPr/>
              <a:t>55</a:t>
            </a:fld>
            <a:endParaRPr lang="en-US" altLang="en-US"/>
          </a:p>
        </p:txBody>
      </p:sp>
      <p:sp>
        <p:nvSpPr>
          <p:cNvPr id="201730" name="Rectangle 2">
            <a:extLst>
              <a:ext uri="{FF2B5EF4-FFF2-40B4-BE49-F238E27FC236}">
                <a16:creationId xmlns:a16="http://schemas.microsoft.com/office/drawing/2014/main" id="{DC33D934-3AAD-4741-9044-48F307E426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1" name="Rectangle 3">
            <a:extLst>
              <a:ext uri="{FF2B5EF4-FFF2-40B4-BE49-F238E27FC236}">
                <a16:creationId xmlns:a16="http://schemas.microsoft.com/office/drawing/2014/main" id="{326FB40A-ED1F-41DF-9AB0-CA1B65DBDD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51B0A09-D3C6-4314-A59B-ACCCEC34102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265DAF7-2E4A-444E-9DDE-01F81A046078}" type="slidenum">
              <a:rPr lang="en-US" altLang="en-US"/>
              <a:pPr/>
              <a:t>56</a:t>
            </a:fld>
            <a:endParaRPr lang="en-US" altLang="en-US"/>
          </a:p>
        </p:txBody>
      </p:sp>
      <p:sp>
        <p:nvSpPr>
          <p:cNvPr id="222210" name="Rectangle 2">
            <a:extLst>
              <a:ext uri="{FF2B5EF4-FFF2-40B4-BE49-F238E27FC236}">
                <a16:creationId xmlns:a16="http://schemas.microsoft.com/office/drawing/2014/main" id="{9E26DBD4-1395-4909-9D1E-160F8E6FA72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1" name="Rectangle 3">
            <a:extLst>
              <a:ext uri="{FF2B5EF4-FFF2-40B4-BE49-F238E27FC236}">
                <a16:creationId xmlns:a16="http://schemas.microsoft.com/office/drawing/2014/main" id="{395B04A3-37CC-48ED-B6D8-74636E99CC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A1F2E1F-5157-46E6-86ED-C4E84393F8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BCA15B5-ED4B-4E02-92AA-B3DAB9D80BD6}" type="slidenum">
              <a:rPr lang="en-US" altLang="en-US"/>
              <a:pPr/>
              <a:t>57</a:t>
            </a:fld>
            <a:endParaRPr lang="en-US" altLang="en-US"/>
          </a:p>
        </p:txBody>
      </p:sp>
      <p:sp>
        <p:nvSpPr>
          <p:cNvPr id="223234" name="Rectangle 2">
            <a:extLst>
              <a:ext uri="{FF2B5EF4-FFF2-40B4-BE49-F238E27FC236}">
                <a16:creationId xmlns:a16="http://schemas.microsoft.com/office/drawing/2014/main" id="{E2A3F6A4-6F9D-479A-9A52-86E1775B28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F0B52490-FFED-4C57-9598-24F59AF43B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D5C25EB-BA17-4F41-8D5A-9AEA4D64BA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FF13F01-EB7A-4358-987C-4B336AF02EC5}" type="slidenum">
              <a:rPr lang="en-US" altLang="en-US"/>
              <a:pPr/>
              <a:t>58</a:t>
            </a:fld>
            <a:endParaRPr lang="en-US" altLang="en-US"/>
          </a:p>
        </p:txBody>
      </p:sp>
      <p:sp>
        <p:nvSpPr>
          <p:cNvPr id="224258" name="Rectangle 2">
            <a:extLst>
              <a:ext uri="{FF2B5EF4-FFF2-40B4-BE49-F238E27FC236}">
                <a16:creationId xmlns:a16="http://schemas.microsoft.com/office/drawing/2014/main" id="{27100F58-8D84-4E85-88E9-D9622125CB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59" name="Rectangle 3">
            <a:extLst>
              <a:ext uri="{FF2B5EF4-FFF2-40B4-BE49-F238E27FC236}">
                <a16:creationId xmlns:a16="http://schemas.microsoft.com/office/drawing/2014/main" id="{D8FCD7A5-02B1-4F48-AFBC-F3E9FD37A0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640B95E-851D-4BCC-8147-B29FC323D3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FD57F5-3BB7-4C4A-9B87-24D0B991A372}" type="slidenum">
              <a:rPr lang="en-US" altLang="en-US"/>
              <a:pPr/>
              <a:t>59</a:t>
            </a:fld>
            <a:endParaRPr lang="en-US" altLang="en-US"/>
          </a:p>
        </p:txBody>
      </p:sp>
      <p:sp>
        <p:nvSpPr>
          <p:cNvPr id="407554" name="Rectangle 2">
            <a:extLst>
              <a:ext uri="{FF2B5EF4-FFF2-40B4-BE49-F238E27FC236}">
                <a16:creationId xmlns:a16="http://schemas.microsoft.com/office/drawing/2014/main" id="{8EA794B4-C2DD-44F0-8DC8-C5FDDF482E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5" name="Rectangle 3">
            <a:extLst>
              <a:ext uri="{FF2B5EF4-FFF2-40B4-BE49-F238E27FC236}">
                <a16:creationId xmlns:a16="http://schemas.microsoft.com/office/drawing/2014/main" id="{246981D2-B923-4822-8EA5-8E7D737A1D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1FC4F31-464B-4A67-BF3F-1E3D1CC1BE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422FDB-7A95-4F7A-9E69-267BB48720C4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206850" name="Rectangle 2">
            <a:extLst>
              <a:ext uri="{FF2B5EF4-FFF2-40B4-BE49-F238E27FC236}">
                <a16:creationId xmlns:a16="http://schemas.microsoft.com/office/drawing/2014/main" id="{DF55C06F-ECDC-4BF1-808D-71F5990516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>
            <a:extLst>
              <a:ext uri="{FF2B5EF4-FFF2-40B4-BE49-F238E27FC236}">
                <a16:creationId xmlns:a16="http://schemas.microsoft.com/office/drawing/2014/main" id="{F66C3AA1-FEBB-4C57-A50E-203C2162DD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CEBB37D-538B-466F-988B-D16D249D2F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FC6F9CC-1E90-49D7-AD15-B6C26D7036C5}" type="slidenum">
              <a:rPr lang="en-US" altLang="en-US"/>
              <a:pPr/>
              <a:t>60</a:t>
            </a:fld>
            <a:endParaRPr lang="en-US" altLang="en-US"/>
          </a:p>
        </p:txBody>
      </p:sp>
      <p:sp>
        <p:nvSpPr>
          <p:cNvPr id="409602" name="Rectangle 2">
            <a:extLst>
              <a:ext uri="{FF2B5EF4-FFF2-40B4-BE49-F238E27FC236}">
                <a16:creationId xmlns:a16="http://schemas.microsoft.com/office/drawing/2014/main" id="{40446B92-D34F-4B0A-BDC3-11933B53AF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03" name="Rectangle 3">
            <a:extLst>
              <a:ext uri="{FF2B5EF4-FFF2-40B4-BE49-F238E27FC236}">
                <a16:creationId xmlns:a16="http://schemas.microsoft.com/office/drawing/2014/main" id="{B780050A-A51F-4FCE-B87F-592ACC963E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88BB27E-B050-4128-A018-5B97910DA4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E9D0A6B-927F-4378-B3A4-0EA1C8152B44}" type="slidenum">
              <a:rPr lang="en-US" altLang="en-US"/>
              <a:pPr/>
              <a:t>61</a:t>
            </a:fld>
            <a:endParaRPr lang="en-US" altLang="en-US"/>
          </a:p>
        </p:txBody>
      </p:sp>
      <p:sp>
        <p:nvSpPr>
          <p:cNvPr id="413698" name="Rectangle 2">
            <a:extLst>
              <a:ext uri="{FF2B5EF4-FFF2-40B4-BE49-F238E27FC236}">
                <a16:creationId xmlns:a16="http://schemas.microsoft.com/office/drawing/2014/main" id="{DD727C5A-950E-4660-BE26-EFD866E890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699" name="Rectangle 3">
            <a:extLst>
              <a:ext uri="{FF2B5EF4-FFF2-40B4-BE49-F238E27FC236}">
                <a16:creationId xmlns:a16="http://schemas.microsoft.com/office/drawing/2014/main" id="{F10BDDD5-8514-4D4E-85BA-2160B84904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88FEACA-1F8A-4EC5-81D1-5C85D75257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8D652B-C194-4654-B54F-1D08D56CA3AC}" type="slidenum">
              <a:rPr lang="en-US" altLang="en-US"/>
              <a:pPr/>
              <a:t>62</a:t>
            </a:fld>
            <a:endParaRPr lang="en-US" altLang="en-US"/>
          </a:p>
        </p:txBody>
      </p:sp>
      <p:sp>
        <p:nvSpPr>
          <p:cNvPr id="235522" name="Rectangle 2">
            <a:extLst>
              <a:ext uri="{FF2B5EF4-FFF2-40B4-BE49-F238E27FC236}">
                <a16:creationId xmlns:a16="http://schemas.microsoft.com/office/drawing/2014/main" id="{C6B80EAD-A4CA-4A24-8E5E-8F7F3348A1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4F14AC0D-365E-42F4-A63B-63D16C1DA9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D305115-D095-4F1A-9839-F34DD7B00A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F7916C-215B-4AB8-9872-0EF64EFDE999}" type="slidenum">
              <a:rPr lang="en-US" altLang="en-US"/>
              <a:pPr/>
              <a:t>63</a:t>
            </a:fld>
            <a:endParaRPr lang="en-US" altLang="en-US"/>
          </a:p>
        </p:txBody>
      </p:sp>
      <p:sp>
        <p:nvSpPr>
          <p:cNvPr id="236546" name="Rectangle 2">
            <a:extLst>
              <a:ext uri="{FF2B5EF4-FFF2-40B4-BE49-F238E27FC236}">
                <a16:creationId xmlns:a16="http://schemas.microsoft.com/office/drawing/2014/main" id="{B1A01CAD-7F31-4F69-851A-A629B95C5C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7" name="Rectangle 3">
            <a:extLst>
              <a:ext uri="{FF2B5EF4-FFF2-40B4-BE49-F238E27FC236}">
                <a16:creationId xmlns:a16="http://schemas.microsoft.com/office/drawing/2014/main" id="{0AE04A9B-E9C3-4EE1-A02E-9602A3F662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4EA955E-6035-4796-BF8E-C8B1046E33C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BEF90E6-1989-4F2D-BAA5-5FF4E18249D1}" type="slidenum">
              <a:rPr lang="en-US" altLang="en-US"/>
              <a:pPr/>
              <a:t>64</a:t>
            </a:fld>
            <a:endParaRPr lang="en-US" altLang="en-US"/>
          </a:p>
        </p:txBody>
      </p:sp>
      <p:sp>
        <p:nvSpPr>
          <p:cNvPr id="237570" name="Rectangle 2">
            <a:extLst>
              <a:ext uri="{FF2B5EF4-FFF2-40B4-BE49-F238E27FC236}">
                <a16:creationId xmlns:a16="http://schemas.microsoft.com/office/drawing/2014/main" id="{1F6A48B2-A0C2-41E6-BAA4-E87ABEBAA1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1" name="Rectangle 3">
            <a:extLst>
              <a:ext uri="{FF2B5EF4-FFF2-40B4-BE49-F238E27FC236}">
                <a16:creationId xmlns:a16="http://schemas.microsoft.com/office/drawing/2014/main" id="{5E0771E6-3E7B-4FA0-A745-68832811BD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F503CE6-D394-4F62-B596-D173F76D5F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140029-DE88-4001-A9C0-997DED6F9A6B}" type="slidenum">
              <a:rPr lang="en-US" altLang="en-US"/>
              <a:pPr/>
              <a:t>65</a:t>
            </a:fld>
            <a:endParaRPr lang="en-US" altLang="en-US"/>
          </a:p>
        </p:txBody>
      </p:sp>
      <p:sp>
        <p:nvSpPr>
          <p:cNvPr id="238594" name="Rectangle 2">
            <a:extLst>
              <a:ext uri="{FF2B5EF4-FFF2-40B4-BE49-F238E27FC236}">
                <a16:creationId xmlns:a16="http://schemas.microsoft.com/office/drawing/2014/main" id="{19F43CCA-6F3F-4161-BFD1-2E65FBF994B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5" name="Rectangle 3">
            <a:extLst>
              <a:ext uri="{FF2B5EF4-FFF2-40B4-BE49-F238E27FC236}">
                <a16:creationId xmlns:a16="http://schemas.microsoft.com/office/drawing/2014/main" id="{1F6AA988-E1B4-4726-A772-8988C90E94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0FD5468-DEE5-407B-BAA3-3D9E5AF6FD7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E8FEB9-C594-4531-B92B-5DD8AF882D7B}" type="slidenum">
              <a:rPr lang="en-US" altLang="en-US"/>
              <a:pPr/>
              <a:t>66</a:t>
            </a:fld>
            <a:endParaRPr lang="en-US" altLang="en-US"/>
          </a:p>
        </p:txBody>
      </p:sp>
      <p:sp>
        <p:nvSpPr>
          <p:cNvPr id="226306" name="Rectangle 2">
            <a:extLst>
              <a:ext uri="{FF2B5EF4-FFF2-40B4-BE49-F238E27FC236}">
                <a16:creationId xmlns:a16="http://schemas.microsoft.com/office/drawing/2014/main" id="{1B10521D-D5E1-4424-A690-304D4DC8BC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7" name="Rectangle 3">
            <a:extLst>
              <a:ext uri="{FF2B5EF4-FFF2-40B4-BE49-F238E27FC236}">
                <a16:creationId xmlns:a16="http://schemas.microsoft.com/office/drawing/2014/main" id="{ECF7EEAB-F29F-4CB5-A4B1-5FFC582974D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5A96AE2-35C9-4A04-89FA-A6699724EB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AA0FDAA-0B55-465E-8916-5D0A121751E7}" type="slidenum">
              <a:rPr lang="en-US" altLang="en-US"/>
              <a:pPr/>
              <a:t>67</a:t>
            </a:fld>
            <a:endParaRPr lang="en-US" altLang="en-US"/>
          </a:p>
        </p:txBody>
      </p:sp>
      <p:sp>
        <p:nvSpPr>
          <p:cNvPr id="245762" name="Rectangle 2">
            <a:extLst>
              <a:ext uri="{FF2B5EF4-FFF2-40B4-BE49-F238E27FC236}">
                <a16:creationId xmlns:a16="http://schemas.microsoft.com/office/drawing/2014/main" id="{EDB5B5ED-B2AF-4CDF-8843-AFFD970B81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3" name="Rectangle 3">
            <a:extLst>
              <a:ext uri="{FF2B5EF4-FFF2-40B4-BE49-F238E27FC236}">
                <a16:creationId xmlns:a16="http://schemas.microsoft.com/office/drawing/2014/main" id="{A5CD8785-20D3-4870-8100-E0B8F7A067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345B1B7-DA24-4E5C-AEF8-49E9B20296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835C683-84CC-4A28-B8F2-1FCBADE3D7D6}" type="slidenum">
              <a:rPr lang="en-US" altLang="en-US"/>
              <a:pPr/>
              <a:t>68</a:t>
            </a:fld>
            <a:endParaRPr lang="en-US" altLang="en-US"/>
          </a:p>
        </p:txBody>
      </p:sp>
      <p:sp>
        <p:nvSpPr>
          <p:cNvPr id="246786" name="Rectangle 2">
            <a:extLst>
              <a:ext uri="{FF2B5EF4-FFF2-40B4-BE49-F238E27FC236}">
                <a16:creationId xmlns:a16="http://schemas.microsoft.com/office/drawing/2014/main" id="{5E96B9A0-D8BF-45BB-A341-F82BF2B091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7" name="Rectangle 3">
            <a:extLst>
              <a:ext uri="{FF2B5EF4-FFF2-40B4-BE49-F238E27FC236}">
                <a16:creationId xmlns:a16="http://schemas.microsoft.com/office/drawing/2014/main" id="{774C56AE-8372-4AC1-93D2-6DDA3523A7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910DDC6-C70E-45FC-B629-A42C251688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16DD8A-03C4-4F8C-A0A6-E22A1C49CAAD}" type="slidenum">
              <a:rPr lang="en-US" altLang="en-US"/>
              <a:pPr/>
              <a:t>69</a:t>
            </a:fld>
            <a:endParaRPr lang="en-US" altLang="en-US"/>
          </a:p>
        </p:txBody>
      </p:sp>
      <p:sp>
        <p:nvSpPr>
          <p:cNvPr id="247810" name="Rectangle 2">
            <a:extLst>
              <a:ext uri="{FF2B5EF4-FFF2-40B4-BE49-F238E27FC236}">
                <a16:creationId xmlns:a16="http://schemas.microsoft.com/office/drawing/2014/main" id="{AF88F049-0BB3-4B15-964A-077D06C91E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C3816EAC-7EA0-40E9-8CDA-901148B4C1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2AC87C8-58C6-4E7F-A215-10CC250315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4E2DF2-E6BB-4E9F-862A-60613233DACA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C2FC0301-9772-4E11-B23E-E1E9C5356DD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6759E23-A13D-42E4-A07C-2323125D18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E61608B-DDB6-4B14-B318-14D42C2D51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F44DFA4-B09A-44A3-B048-9F84A99B2443}" type="slidenum">
              <a:rPr lang="en-US" altLang="en-US"/>
              <a:pPr/>
              <a:t>70</a:t>
            </a:fld>
            <a:endParaRPr lang="en-US" altLang="en-US"/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F03E5A32-9CA5-4406-92B8-6DB330F3FE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459F456D-7B2A-42CC-BE02-6839CACC42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D9F01A6-6577-45E6-97D3-484558EBC2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6AB100-98D3-4FE8-857A-1BAC41172D35}" type="slidenum">
              <a:rPr lang="en-US" altLang="en-US"/>
              <a:pPr/>
              <a:t>71</a:t>
            </a:fld>
            <a:endParaRPr lang="en-US" altLang="en-US"/>
          </a:p>
        </p:txBody>
      </p:sp>
      <p:sp>
        <p:nvSpPr>
          <p:cNvPr id="251906" name="Rectangle 2">
            <a:extLst>
              <a:ext uri="{FF2B5EF4-FFF2-40B4-BE49-F238E27FC236}">
                <a16:creationId xmlns:a16="http://schemas.microsoft.com/office/drawing/2014/main" id="{63652774-D219-4D99-A43F-A15C32AB34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7" name="Rectangle 3">
            <a:extLst>
              <a:ext uri="{FF2B5EF4-FFF2-40B4-BE49-F238E27FC236}">
                <a16:creationId xmlns:a16="http://schemas.microsoft.com/office/drawing/2014/main" id="{58E84D66-A417-4338-9E86-06F1F0CB33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2FC4DD6-B34A-4431-9294-5982641104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8A183C2-2BC4-4BF0-B14C-C9674A3C194A}" type="slidenum">
              <a:rPr lang="en-US" altLang="en-US"/>
              <a:pPr/>
              <a:t>72</a:t>
            </a:fld>
            <a:endParaRPr lang="en-US" altLang="en-US"/>
          </a:p>
        </p:txBody>
      </p:sp>
      <p:sp>
        <p:nvSpPr>
          <p:cNvPr id="252930" name="Rectangle 2">
            <a:extLst>
              <a:ext uri="{FF2B5EF4-FFF2-40B4-BE49-F238E27FC236}">
                <a16:creationId xmlns:a16="http://schemas.microsoft.com/office/drawing/2014/main" id="{372792F4-BB59-41CD-A845-1F4AF71A152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1" name="Rectangle 3">
            <a:extLst>
              <a:ext uri="{FF2B5EF4-FFF2-40B4-BE49-F238E27FC236}">
                <a16:creationId xmlns:a16="http://schemas.microsoft.com/office/drawing/2014/main" id="{3BF46109-332B-4036-9729-BE646E25A3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3867F43-2008-468B-8672-C72177DF30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466AD5-8B51-48EC-B126-5FFC48920B87}" type="slidenum">
              <a:rPr lang="en-US" altLang="en-US"/>
              <a:pPr/>
              <a:t>73</a:t>
            </a:fld>
            <a:endParaRPr lang="en-US" altLang="en-US"/>
          </a:p>
        </p:txBody>
      </p:sp>
      <p:sp>
        <p:nvSpPr>
          <p:cNvPr id="253954" name="Rectangle 2">
            <a:extLst>
              <a:ext uri="{FF2B5EF4-FFF2-40B4-BE49-F238E27FC236}">
                <a16:creationId xmlns:a16="http://schemas.microsoft.com/office/drawing/2014/main" id="{0D69014A-785B-4E83-8B7E-7A89D0900A6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5" name="Rectangle 3">
            <a:extLst>
              <a:ext uri="{FF2B5EF4-FFF2-40B4-BE49-F238E27FC236}">
                <a16:creationId xmlns:a16="http://schemas.microsoft.com/office/drawing/2014/main" id="{339D5FEA-F8DB-403B-88B6-BBE7DC23BD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77A8839-E12F-43A4-842A-A1D93B2054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37B693-D208-4651-A5E0-FDA3C6277C8B}" type="slidenum">
              <a:rPr lang="en-US" altLang="en-US"/>
              <a:pPr/>
              <a:t>74</a:t>
            </a:fld>
            <a:endParaRPr lang="en-US" altLang="en-US"/>
          </a:p>
        </p:txBody>
      </p:sp>
      <p:sp>
        <p:nvSpPr>
          <p:cNvPr id="254978" name="Rectangle 2">
            <a:extLst>
              <a:ext uri="{FF2B5EF4-FFF2-40B4-BE49-F238E27FC236}">
                <a16:creationId xmlns:a16="http://schemas.microsoft.com/office/drawing/2014/main" id="{1942004B-BDFA-4117-8B46-DAD80E003B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79" name="Rectangle 3">
            <a:extLst>
              <a:ext uri="{FF2B5EF4-FFF2-40B4-BE49-F238E27FC236}">
                <a16:creationId xmlns:a16="http://schemas.microsoft.com/office/drawing/2014/main" id="{B14D0EBF-85D5-460D-9DBA-783F64DE4F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FD051C0-784B-4C70-B4BB-A899B77B2A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80CE23-0945-4F15-AA84-B2BE643B7C6B}" type="slidenum">
              <a:rPr lang="en-US" altLang="en-US"/>
              <a:pPr/>
              <a:t>75</a:t>
            </a:fld>
            <a:endParaRPr lang="en-US" altLang="en-US"/>
          </a:p>
        </p:txBody>
      </p:sp>
      <p:sp>
        <p:nvSpPr>
          <p:cNvPr id="256002" name="Rectangle 2">
            <a:extLst>
              <a:ext uri="{FF2B5EF4-FFF2-40B4-BE49-F238E27FC236}">
                <a16:creationId xmlns:a16="http://schemas.microsoft.com/office/drawing/2014/main" id="{FC23D93A-3877-41F2-80AE-630C52C7EB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3" name="Rectangle 3">
            <a:extLst>
              <a:ext uri="{FF2B5EF4-FFF2-40B4-BE49-F238E27FC236}">
                <a16:creationId xmlns:a16="http://schemas.microsoft.com/office/drawing/2014/main" id="{946A6336-E29C-4A87-AB7C-5265519042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C9363DA-E4DA-4C62-9AE3-1AA8D66008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C24A0A7-D59A-4F61-9ECD-98F76EC8D127}" type="slidenum">
              <a:rPr lang="en-US" altLang="en-US"/>
              <a:pPr/>
              <a:t>76</a:t>
            </a:fld>
            <a:endParaRPr lang="en-US" altLang="en-US"/>
          </a:p>
        </p:txBody>
      </p:sp>
      <p:sp>
        <p:nvSpPr>
          <p:cNvPr id="257026" name="Rectangle 2">
            <a:extLst>
              <a:ext uri="{FF2B5EF4-FFF2-40B4-BE49-F238E27FC236}">
                <a16:creationId xmlns:a16="http://schemas.microsoft.com/office/drawing/2014/main" id="{7638553C-AB5B-49CC-B820-E903FCA763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7" name="Rectangle 3">
            <a:extLst>
              <a:ext uri="{FF2B5EF4-FFF2-40B4-BE49-F238E27FC236}">
                <a16:creationId xmlns:a16="http://schemas.microsoft.com/office/drawing/2014/main" id="{9DC2451F-0C53-4871-A40A-E651A94999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886CD91-51F5-4258-8F59-50E0313493A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3AE9C40-4B28-4154-ADEA-08DD5CA54D78}" type="slidenum">
              <a:rPr lang="en-US" altLang="en-US"/>
              <a:pPr/>
              <a:t>77</a:t>
            </a:fld>
            <a:endParaRPr lang="en-US" altLang="en-US"/>
          </a:p>
        </p:txBody>
      </p:sp>
      <p:sp>
        <p:nvSpPr>
          <p:cNvPr id="264194" name="Rectangle 2">
            <a:extLst>
              <a:ext uri="{FF2B5EF4-FFF2-40B4-BE49-F238E27FC236}">
                <a16:creationId xmlns:a16="http://schemas.microsoft.com/office/drawing/2014/main" id="{A0D0022A-34E8-498D-93B6-D4AF8E2257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5" name="Rectangle 3">
            <a:extLst>
              <a:ext uri="{FF2B5EF4-FFF2-40B4-BE49-F238E27FC236}">
                <a16:creationId xmlns:a16="http://schemas.microsoft.com/office/drawing/2014/main" id="{B38C8ACC-5E67-40B8-B457-33AA7BA883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42938B9-9446-4829-A181-4AA7FBE443B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361669B-C349-4731-8600-9C80F0BCB583}" type="slidenum">
              <a:rPr lang="en-US" altLang="en-US"/>
              <a:pPr/>
              <a:t>78</a:t>
            </a:fld>
            <a:endParaRPr lang="en-US" altLang="en-US"/>
          </a:p>
        </p:txBody>
      </p:sp>
      <p:sp>
        <p:nvSpPr>
          <p:cNvPr id="154626" name="Rectangle 2">
            <a:extLst>
              <a:ext uri="{FF2B5EF4-FFF2-40B4-BE49-F238E27FC236}">
                <a16:creationId xmlns:a16="http://schemas.microsoft.com/office/drawing/2014/main" id="{48F3FC1E-FB28-4C6B-8E40-2CB8E22178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F3ECC1A6-906A-46A7-889F-2545666570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0E17C5A-8EE0-4E6D-83FB-CCDCB5D6173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899FF28-D457-40A9-BD5D-A6ACABF8AD54}" type="slidenum">
              <a:rPr lang="en-US" altLang="en-US"/>
              <a:pPr/>
              <a:t>79</a:t>
            </a:fld>
            <a:endParaRPr lang="en-US" altLang="en-US"/>
          </a:p>
        </p:txBody>
      </p:sp>
      <p:sp>
        <p:nvSpPr>
          <p:cNvPr id="156674" name="Rectangle 2">
            <a:extLst>
              <a:ext uri="{FF2B5EF4-FFF2-40B4-BE49-F238E27FC236}">
                <a16:creationId xmlns:a16="http://schemas.microsoft.com/office/drawing/2014/main" id="{36372306-ABC5-431A-AAAE-6D019415DC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5" name="Rectangle 3">
            <a:extLst>
              <a:ext uri="{FF2B5EF4-FFF2-40B4-BE49-F238E27FC236}">
                <a16:creationId xmlns:a16="http://schemas.microsoft.com/office/drawing/2014/main" id="{6E440D45-0CBA-464C-8FC8-B0869F4A7F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BB0A85D-F608-4DE7-87CD-9A9467A407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5EA2599-EE2C-4196-8A90-7CED3E6BC185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368642" name="Rectangle 2">
            <a:extLst>
              <a:ext uri="{FF2B5EF4-FFF2-40B4-BE49-F238E27FC236}">
                <a16:creationId xmlns:a16="http://schemas.microsoft.com/office/drawing/2014/main" id="{29C36AF3-D862-4BDF-8C62-2AB5A0FCDB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43" name="Rectangle 3">
            <a:extLst>
              <a:ext uri="{FF2B5EF4-FFF2-40B4-BE49-F238E27FC236}">
                <a16:creationId xmlns:a16="http://schemas.microsoft.com/office/drawing/2014/main" id="{22474CCE-5A27-4AAE-8DF1-FE7634CDD3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0A7035C-9EC3-4E92-8D3C-9AA1E915A6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D22115-C297-4711-AC28-5DDE811ABE41}" type="slidenum">
              <a:rPr lang="en-US" altLang="en-US"/>
              <a:pPr/>
              <a:t>80</a:t>
            </a:fld>
            <a:endParaRPr lang="en-US" altLang="en-US"/>
          </a:p>
        </p:txBody>
      </p:sp>
      <p:sp>
        <p:nvSpPr>
          <p:cNvPr id="158722" name="Rectangle 2">
            <a:extLst>
              <a:ext uri="{FF2B5EF4-FFF2-40B4-BE49-F238E27FC236}">
                <a16:creationId xmlns:a16="http://schemas.microsoft.com/office/drawing/2014/main" id="{851EAF05-5DC6-4C0E-B80B-6EDDE5742D2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3" name="Rectangle 3">
            <a:extLst>
              <a:ext uri="{FF2B5EF4-FFF2-40B4-BE49-F238E27FC236}">
                <a16:creationId xmlns:a16="http://schemas.microsoft.com/office/drawing/2014/main" id="{F22CD539-FB61-408C-BFAF-8C26BEECB6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719A1FD-7073-4164-BF73-2A3312B93BD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6C9281-40CD-444C-B696-BE9546941FF8}" type="slidenum">
              <a:rPr lang="en-US" altLang="en-US"/>
              <a:pPr/>
              <a:t>81</a:t>
            </a:fld>
            <a:endParaRPr lang="en-US" altLang="en-US"/>
          </a:p>
        </p:txBody>
      </p:sp>
      <p:sp>
        <p:nvSpPr>
          <p:cNvPr id="160770" name="Rectangle 2">
            <a:extLst>
              <a:ext uri="{FF2B5EF4-FFF2-40B4-BE49-F238E27FC236}">
                <a16:creationId xmlns:a16="http://schemas.microsoft.com/office/drawing/2014/main" id="{FA9A3CB9-2D41-45D8-BE19-44ED471A62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1" name="Rectangle 3">
            <a:extLst>
              <a:ext uri="{FF2B5EF4-FFF2-40B4-BE49-F238E27FC236}">
                <a16:creationId xmlns:a16="http://schemas.microsoft.com/office/drawing/2014/main" id="{272F0900-C559-413D-8BBD-504BD5543E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E1392A7-DE03-4366-B2A1-7433F0104A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6CD2C4-08FC-4C8E-A7D6-A0AD8190B161}" type="slidenum">
              <a:rPr lang="en-US" altLang="en-US"/>
              <a:pPr/>
              <a:t>82</a:t>
            </a:fld>
            <a:endParaRPr lang="en-US" altLang="en-US"/>
          </a:p>
        </p:txBody>
      </p:sp>
      <p:sp>
        <p:nvSpPr>
          <p:cNvPr id="162818" name="Rectangle 2">
            <a:extLst>
              <a:ext uri="{FF2B5EF4-FFF2-40B4-BE49-F238E27FC236}">
                <a16:creationId xmlns:a16="http://schemas.microsoft.com/office/drawing/2014/main" id="{F014C62D-A39D-476F-ABA7-5229258444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6FBD43DD-B0CA-4AA9-BF80-D0B5A1071B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9BADD25-D4AB-46FB-8AFB-5684D80B8F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4A6C9C4-546D-4872-9103-FE06DDD1DBF5}" type="slidenum">
              <a:rPr lang="en-US" altLang="en-US"/>
              <a:pPr/>
              <a:t>83</a:t>
            </a:fld>
            <a:endParaRPr lang="en-US" altLang="en-US"/>
          </a:p>
        </p:txBody>
      </p:sp>
      <p:sp>
        <p:nvSpPr>
          <p:cNvPr id="347138" name="Rectangle 2">
            <a:extLst>
              <a:ext uri="{FF2B5EF4-FFF2-40B4-BE49-F238E27FC236}">
                <a16:creationId xmlns:a16="http://schemas.microsoft.com/office/drawing/2014/main" id="{9E66606A-003D-4448-899B-04C98FB0B0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39" name="Rectangle 3">
            <a:extLst>
              <a:ext uri="{FF2B5EF4-FFF2-40B4-BE49-F238E27FC236}">
                <a16:creationId xmlns:a16="http://schemas.microsoft.com/office/drawing/2014/main" id="{B867AEB4-C81D-4EDE-A43C-891A245601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36263DB-B09B-4F46-BF39-4F14D8BD369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FADD4CE-BF10-46CD-922F-5A3CF3EC2F52}" type="slidenum">
              <a:rPr lang="en-US" altLang="en-US"/>
              <a:pPr/>
              <a:t>84</a:t>
            </a:fld>
            <a:endParaRPr lang="en-US" altLang="en-US"/>
          </a:p>
        </p:txBody>
      </p:sp>
      <p:sp>
        <p:nvSpPr>
          <p:cNvPr id="418818" name="Rectangle 2">
            <a:extLst>
              <a:ext uri="{FF2B5EF4-FFF2-40B4-BE49-F238E27FC236}">
                <a16:creationId xmlns:a16="http://schemas.microsoft.com/office/drawing/2014/main" id="{C693D137-D6DA-4193-B4EF-D61655E370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19" name="Rectangle 3">
            <a:extLst>
              <a:ext uri="{FF2B5EF4-FFF2-40B4-BE49-F238E27FC236}">
                <a16:creationId xmlns:a16="http://schemas.microsoft.com/office/drawing/2014/main" id="{E1D25115-E6B7-4198-B9B5-A0B7746FD7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74C7C43-8BD4-4B88-A6ED-DFFA3910B5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C62CA0E-CCE7-4897-A188-26B64F161035}" type="slidenum">
              <a:rPr lang="en-US" altLang="en-US"/>
              <a:pPr/>
              <a:t>85</a:t>
            </a:fld>
            <a:endParaRPr lang="en-US" altLang="en-US"/>
          </a:p>
        </p:txBody>
      </p:sp>
      <p:sp>
        <p:nvSpPr>
          <p:cNvPr id="164866" name="Rectangle 2">
            <a:extLst>
              <a:ext uri="{FF2B5EF4-FFF2-40B4-BE49-F238E27FC236}">
                <a16:creationId xmlns:a16="http://schemas.microsoft.com/office/drawing/2014/main" id="{A5D3DD1C-15E6-406C-A371-4E49E22246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9640485E-C9D9-43C7-B6BE-A88A6E207A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B2D8F32F-E496-4BE3-84C8-67EDD9BA674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B3851DA-2419-41FF-B421-BE80416484F0}" type="slidenum">
              <a:rPr lang="en-US" altLang="en-US"/>
              <a:pPr/>
              <a:t>86</a:t>
            </a:fld>
            <a:endParaRPr lang="en-US" altLang="en-US"/>
          </a:p>
        </p:txBody>
      </p:sp>
      <p:sp>
        <p:nvSpPr>
          <p:cNvPr id="166914" name="Rectangle 2">
            <a:extLst>
              <a:ext uri="{FF2B5EF4-FFF2-40B4-BE49-F238E27FC236}">
                <a16:creationId xmlns:a16="http://schemas.microsoft.com/office/drawing/2014/main" id="{201A792D-9B88-47BD-A582-9C20F28232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5" name="Rectangle 3">
            <a:extLst>
              <a:ext uri="{FF2B5EF4-FFF2-40B4-BE49-F238E27FC236}">
                <a16:creationId xmlns:a16="http://schemas.microsoft.com/office/drawing/2014/main" id="{6112A4DF-BE68-4159-9F04-E59810ED36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4705574-E5C2-4CB8-8285-0601E66152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081371A-63CF-4D10-B2C3-3F35414513A4}" type="slidenum">
              <a:rPr lang="en-US" altLang="en-US"/>
              <a:pPr/>
              <a:t>87</a:t>
            </a:fld>
            <a:endParaRPr lang="en-US" altLang="en-US"/>
          </a:p>
        </p:txBody>
      </p:sp>
      <p:sp>
        <p:nvSpPr>
          <p:cNvPr id="349186" name="Rectangle 2">
            <a:extLst>
              <a:ext uri="{FF2B5EF4-FFF2-40B4-BE49-F238E27FC236}">
                <a16:creationId xmlns:a16="http://schemas.microsoft.com/office/drawing/2014/main" id="{A12F0667-69BC-41EB-8F83-3449643C42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7" name="Rectangle 3">
            <a:extLst>
              <a:ext uri="{FF2B5EF4-FFF2-40B4-BE49-F238E27FC236}">
                <a16:creationId xmlns:a16="http://schemas.microsoft.com/office/drawing/2014/main" id="{7AED269A-F1C2-4E20-ABA9-24C31DFCFB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1A2CAED-A122-4379-A56F-473CD0241B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EED4DFC-CC33-4E5F-A631-FC6C23E59818}" type="slidenum">
              <a:rPr lang="en-US" altLang="en-US"/>
              <a:pPr/>
              <a:t>88</a:t>
            </a:fld>
            <a:endParaRPr lang="en-US" altLang="en-US"/>
          </a:p>
        </p:txBody>
      </p:sp>
      <p:sp>
        <p:nvSpPr>
          <p:cNvPr id="351234" name="Rectangle 2">
            <a:extLst>
              <a:ext uri="{FF2B5EF4-FFF2-40B4-BE49-F238E27FC236}">
                <a16:creationId xmlns:a16="http://schemas.microsoft.com/office/drawing/2014/main" id="{A1D36E40-7BD3-45DE-BB92-F8A0512826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5" name="Rectangle 3">
            <a:extLst>
              <a:ext uri="{FF2B5EF4-FFF2-40B4-BE49-F238E27FC236}">
                <a16:creationId xmlns:a16="http://schemas.microsoft.com/office/drawing/2014/main" id="{BE87DDF6-513A-42DD-9F31-1BC364BC0A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6621F71-6494-4071-901E-567CB75722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70B4614-9F66-4499-A023-9B82D1B6B2C9}" type="slidenum">
              <a:rPr lang="en-US" altLang="en-US"/>
              <a:pPr/>
              <a:t>89</a:t>
            </a:fld>
            <a:endParaRPr lang="en-US" altLang="en-US"/>
          </a:p>
        </p:txBody>
      </p:sp>
      <p:sp>
        <p:nvSpPr>
          <p:cNvPr id="168962" name="Rectangle 2">
            <a:extLst>
              <a:ext uri="{FF2B5EF4-FFF2-40B4-BE49-F238E27FC236}">
                <a16:creationId xmlns:a16="http://schemas.microsoft.com/office/drawing/2014/main" id="{5AAAC3AF-D34F-467D-B9FA-3947C008D7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Rectangle 3">
            <a:extLst>
              <a:ext uri="{FF2B5EF4-FFF2-40B4-BE49-F238E27FC236}">
                <a16:creationId xmlns:a16="http://schemas.microsoft.com/office/drawing/2014/main" id="{C5EB9A76-B1A0-4693-A57F-5C346F0BF4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383EDC1-01E2-4AE2-90FD-FEB1DF62D4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FC1F64-AD93-4ACC-AB8E-F847D9091B7E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374786" name="Rectangle 2">
            <a:extLst>
              <a:ext uri="{FF2B5EF4-FFF2-40B4-BE49-F238E27FC236}">
                <a16:creationId xmlns:a16="http://schemas.microsoft.com/office/drawing/2014/main" id="{51D9CE03-6F1D-435D-A455-BC25AA6503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4787" name="Rectangle 3">
            <a:extLst>
              <a:ext uri="{FF2B5EF4-FFF2-40B4-BE49-F238E27FC236}">
                <a16:creationId xmlns:a16="http://schemas.microsoft.com/office/drawing/2014/main" id="{CD7541C9-0E5F-4B9B-84A3-77A26030BD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9B5B132-C018-45A1-801F-83673B69AA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BC1EF0B-1A0B-40FF-A179-B1BCC1B7A832}" type="slidenum">
              <a:rPr lang="en-US" altLang="en-US"/>
              <a:pPr/>
              <a:t>90</a:t>
            </a:fld>
            <a:endParaRPr lang="en-US" altLang="en-US"/>
          </a:p>
        </p:txBody>
      </p:sp>
      <p:sp>
        <p:nvSpPr>
          <p:cNvPr id="356354" name="Rectangle 2">
            <a:extLst>
              <a:ext uri="{FF2B5EF4-FFF2-40B4-BE49-F238E27FC236}">
                <a16:creationId xmlns:a16="http://schemas.microsoft.com/office/drawing/2014/main" id="{2DC012F6-1B68-4082-B094-248E6181B2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355" name="Rectangle 3">
            <a:extLst>
              <a:ext uri="{FF2B5EF4-FFF2-40B4-BE49-F238E27FC236}">
                <a16:creationId xmlns:a16="http://schemas.microsoft.com/office/drawing/2014/main" id="{D3615804-B41A-4417-A728-3B112E3FC2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9435D1E-4CF7-487A-BC0F-8D9CB2BE3D9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B9CE11-A657-4563-AA75-0032E959B200}" type="slidenum">
              <a:rPr lang="en-US" altLang="en-US"/>
              <a:pPr/>
              <a:t>91</a:t>
            </a:fld>
            <a:endParaRPr lang="en-US" altLang="en-US"/>
          </a:p>
        </p:txBody>
      </p:sp>
      <p:sp>
        <p:nvSpPr>
          <p:cNvPr id="358402" name="Rectangle 2">
            <a:extLst>
              <a:ext uri="{FF2B5EF4-FFF2-40B4-BE49-F238E27FC236}">
                <a16:creationId xmlns:a16="http://schemas.microsoft.com/office/drawing/2014/main" id="{CE125168-7E2B-4124-B0AA-5E3EC698733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03" name="Rectangle 3">
            <a:extLst>
              <a:ext uri="{FF2B5EF4-FFF2-40B4-BE49-F238E27FC236}">
                <a16:creationId xmlns:a16="http://schemas.microsoft.com/office/drawing/2014/main" id="{636CBA33-EDDF-4BE7-ABE3-6CBDE3D1AF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7B8615A-508E-4C01-ACA8-9627A5E69F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74A9AF4-8019-44B5-ABC2-9FB0CD2BF130}" type="slidenum">
              <a:rPr lang="en-US" altLang="en-US"/>
              <a:pPr/>
              <a:t>92</a:t>
            </a:fld>
            <a:endParaRPr lang="en-US" altLang="en-US"/>
          </a:p>
        </p:txBody>
      </p:sp>
      <p:sp>
        <p:nvSpPr>
          <p:cNvPr id="360450" name="Rectangle 2">
            <a:extLst>
              <a:ext uri="{FF2B5EF4-FFF2-40B4-BE49-F238E27FC236}">
                <a16:creationId xmlns:a16="http://schemas.microsoft.com/office/drawing/2014/main" id="{A03ACD4A-DCC3-4D88-A6EF-5C20CBF7AC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451" name="Rectangle 3">
            <a:extLst>
              <a:ext uri="{FF2B5EF4-FFF2-40B4-BE49-F238E27FC236}">
                <a16:creationId xmlns:a16="http://schemas.microsoft.com/office/drawing/2014/main" id="{8D99159C-FD06-4F80-B8CA-A549453129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84BDF26-721F-4307-A00D-6F24D4012D6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F5FAB3B-0E31-4CE4-8225-113400EC3530}" type="slidenum">
              <a:rPr lang="en-US" altLang="en-US"/>
              <a:pPr/>
              <a:t>93</a:t>
            </a:fld>
            <a:endParaRPr lang="en-US" altLang="en-US"/>
          </a:p>
        </p:txBody>
      </p:sp>
      <p:sp>
        <p:nvSpPr>
          <p:cNvPr id="173058" name="Rectangle 2">
            <a:extLst>
              <a:ext uri="{FF2B5EF4-FFF2-40B4-BE49-F238E27FC236}">
                <a16:creationId xmlns:a16="http://schemas.microsoft.com/office/drawing/2014/main" id="{72ECD045-B6B7-4447-953F-F65BDB40F5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59" name="Rectangle 3">
            <a:extLst>
              <a:ext uri="{FF2B5EF4-FFF2-40B4-BE49-F238E27FC236}">
                <a16:creationId xmlns:a16="http://schemas.microsoft.com/office/drawing/2014/main" id="{EF5417A7-C010-4581-9050-355DE35D2C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C2CE3B4-DB2F-4533-B910-C9F50D32ED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3718113-22C2-41E2-A3D2-7266FC83A68F}" type="slidenum">
              <a:rPr lang="en-US" altLang="en-US"/>
              <a:pPr/>
              <a:t>94</a:t>
            </a:fld>
            <a:endParaRPr lang="en-US" altLang="en-US"/>
          </a:p>
        </p:txBody>
      </p:sp>
      <p:sp>
        <p:nvSpPr>
          <p:cNvPr id="175106" name="Rectangle 2">
            <a:extLst>
              <a:ext uri="{FF2B5EF4-FFF2-40B4-BE49-F238E27FC236}">
                <a16:creationId xmlns:a16="http://schemas.microsoft.com/office/drawing/2014/main" id="{0EB32BB8-1BB8-42D6-8209-377CD3BD13C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7" name="Rectangle 3">
            <a:extLst>
              <a:ext uri="{FF2B5EF4-FFF2-40B4-BE49-F238E27FC236}">
                <a16:creationId xmlns:a16="http://schemas.microsoft.com/office/drawing/2014/main" id="{9F0C1B52-1E07-4157-94CE-03222387AE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C6D0C5E-6BD6-47BC-9DAE-08514A7604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EC3B0D-5ECF-4923-8736-195A8539A63B}" type="slidenum">
              <a:rPr lang="en-US" altLang="en-US"/>
              <a:pPr/>
              <a:t>95</a:t>
            </a:fld>
            <a:endParaRPr lang="en-US" altLang="en-US"/>
          </a:p>
        </p:txBody>
      </p:sp>
      <p:sp>
        <p:nvSpPr>
          <p:cNvPr id="203778" name="Rectangle 2">
            <a:extLst>
              <a:ext uri="{FF2B5EF4-FFF2-40B4-BE49-F238E27FC236}">
                <a16:creationId xmlns:a16="http://schemas.microsoft.com/office/drawing/2014/main" id="{A235394B-DE60-494C-987B-719DB57315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79" name="Rectangle 3">
            <a:extLst>
              <a:ext uri="{FF2B5EF4-FFF2-40B4-BE49-F238E27FC236}">
                <a16:creationId xmlns:a16="http://schemas.microsoft.com/office/drawing/2014/main" id="{381FC314-261E-40EF-A4CF-16FD7AFFFE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2798092-452E-48A7-998E-D063821E1A1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8E5E783-5C7D-4275-B1A0-607F3E8288AD}" type="slidenum">
              <a:rPr lang="en-US" altLang="en-US"/>
              <a:pPr/>
              <a:t>96</a:t>
            </a:fld>
            <a:endParaRPr lang="en-US" altLang="en-US"/>
          </a:p>
        </p:txBody>
      </p:sp>
      <p:sp>
        <p:nvSpPr>
          <p:cNvPr id="427010" name="Rectangle 2">
            <a:extLst>
              <a:ext uri="{FF2B5EF4-FFF2-40B4-BE49-F238E27FC236}">
                <a16:creationId xmlns:a16="http://schemas.microsoft.com/office/drawing/2014/main" id="{F4E370FA-70E0-4657-B4AF-DD2757338C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7011" name="Rectangle 3">
            <a:extLst>
              <a:ext uri="{FF2B5EF4-FFF2-40B4-BE49-F238E27FC236}">
                <a16:creationId xmlns:a16="http://schemas.microsoft.com/office/drawing/2014/main" id="{40A3053B-78C2-4295-8B79-8E1D9DCAC0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BEF2FD-E548-4A99-9321-DAF89F80419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88A89FE-B532-4871-9002-B3BC8BAE4CB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F93E48-4BDA-4E89-93EC-CEEA33F292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669B78-0183-4DA1-89F1-FBDC079A43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1B5CE5-157E-41D8-AA16-A473E5E323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197CDE-9F5C-42F7-9080-6FA5DAA2E4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2016416"/>
      </p:ext>
    </p:extLst>
  </p:cSld>
  <p:clrMapOvr>
    <a:masterClrMapping/>
  </p:clrMapOvr>
  <p:transition>
    <p:rand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06C4BE-C3CD-49DD-8845-13C978B3F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6446DA8-8BA5-4724-9DB5-6DA2A7FE50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22D8A4-CC3D-40A9-86C2-10DC2718C1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CB6373-6C81-4D84-A468-32AAC49B82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542C1F-47A1-49EF-8533-23949723F6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CAF762-C133-4737-B720-0562E8CB1C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6819231"/>
      </p:ext>
    </p:extLst>
  </p:cSld>
  <p:clrMapOvr>
    <a:masterClrMapping/>
  </p:clrMapOvr>
  <p:transition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BD54439-6FC6-4D9E-8382-B9D1E8DA313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842B44D-DF63-43D4-9449-AC850803ED6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3C398-5E6D-4D1E-901B-D182A7897B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8826D8-D4A6-4105-99C4-781BCC41A0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6659EE-44DE-41BA-8CD1-DD7886E888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46CD6B-8F97-421E-BB82-ED5B5EF19E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063226"/>
      </p:ext>
    </p:extLst>
  </p:cSld>
  <p:clrMapOvr>
    <a:masterClrMapping/>
  </p:clrMapOvr>
  <p:transition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0E715D-369F-4FF0-B377-56CFDD2E19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F9E813-91E8-45D1-886E-728F6DE0B8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8789FB-ACE3-4573-B300-3CF0721F34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2269B2-5C5F-4680-BBF0-8A66D3C7F2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09F68A-5990-417C-A038-84B962758A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8AFB10-3474-46F8-9C16-F7987EFE58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5874663"/>
      </p:ext>
    </p:extLst>
  </p:cSld>
  <p:clrMapOvr>
    <a:masterClrMapping/>
  </p:clrMapOvr>
  <p:transition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E9FA6F-0866-44B7-96DF-593035D9D0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20B5D7F-121C-4D5B-8D18-B4C48DE1A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2BDE52-ECD1-4DFD-86A3-E8654AE471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D2E34D-0E7B-46F2-9406-188AD64D5D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E9CDFA-30EA-43F1-B0A0-A25B9E663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FB4C-FD03-4D4A-8895-0514D04381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084458"/>
      </p:ext>
    </p:extLst>
  </p:cSld>
  <p:clrMapOvr>
    <a:masterClrMapping/>
  </p:clrMapOvr>
  <p:transition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862D01-0634-45E5-9A01-D0A91116E4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C52477-CF79-4ACF-A268-E3A04B3C41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8CAE6BA-2D3D-4879-93CC-D07FE9DB7D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02CEF6-0130-4A1E-821D-B35B4F5638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F3F9707-500B-4343-8A7A-CCEDC061A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9F20D03-70BC-4983-88DE-DED4CFC24B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BA71A1-F24E-4CA0-B4F0-AF7DDA2110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6507197"/>
      </p:ext>
    </p:extLst>
  </p:cSld>
  <p:clrMapOvr>
    <a:masterClrMapping/>
  </p:clrMapOvr>
  <p:transition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D4C3BE-B065-4B20-B1F2-39CF32F29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6D67253-6D6F-4BFD-99C0-7C2D339CC9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5DF81C-1ADF-4485-AE6F-18510852AD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E255661-61BA-4AA5-B1F4-2050EEE9D54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FA9F2B-54E7-4D60-88E6-A9E7AFA728D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996F14-6787-4820-AF66-7B8A50CD4E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9029044-3422-4408-8DCC-AC9FA5844B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0DC893A-6C25-414A-B339-E34AA9B0E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E26ABC-DC9B-49FA-B015-11203CA9A5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8010168"/>
      </p:ext>
    </p:extLst>
  </p:cSld>
  <p:clrMapOvr>
    <a:masterClrMapping/>
  </p:clrMapOvr>
  <p:transition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2359A8-FC83-4CCF-B562-ED97E1EA2B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2AC5D9-F0DE-4B3A-A7F2-EC316E710A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ADC2021-14DB-4AFF-A17A-1FCA589630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682D001-5B32-400A-AE33-F1817ABB23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0837E2-0BBA-4AEC-A4FE-084E1D7E27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7087946"/>
      </p:ext>
    </p:extLst>
  </p:cSld>
  <p:clrMapOvr>
    <a:masterClrMapping/>
  </p:clrMapOvr>
  <p:transition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C10C72E-A72E-4BAE-A372-69A1F8F84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9FE693B-1EA4-4D5E-BB1B-716679912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0D065-74C1-46D9-8BF8-C34164B3C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814EB6-09E7-44CE-9B89-5DD8D35F47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7612717"/>
      </p:ext>
    </p:extLst>
  </p:cSld>
  <p:clrMapOvr>
    <a:masterClrMapping/>
  </p:clrMapOvr>
  <p:transition>
    <p:rand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95569E-16FA-480D-9BB2-59427057DD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ABD884-EF3C-4A05-91AA-FD3E31DDC0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5187762-824D-4AD6-87E5-C16A23F0C6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897F1B-ACDE-4C8C-B4B4-0856A5F8DB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450D365-3719-4F7B-B49A-5DED408846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AAF2AA-E4A2-4032-8BE2-62E2277E04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C29588-9083-4E29-8E2E-475A03CF7F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416139"/>
      </p:ext>
    </p:extLst>
  </p:cSld>
  <p:clrMapOvr>
    <a:masterClrMapping/>
  </p:clrMapOvr>
  <p:transition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300269-D684-4034-AEBB-E3A7623D4E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2D72B7-E055-489B-8668-10700D16CE6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13795DE-D331-4DFE-A3D3-FB2F4DEAE6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28EE7A-A321-4D30-991C-02584547F2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F2193C5-330A-4AEF-AE6C-3D542BBD34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5F288AA-E25B-4C1E-B2F1-F27B2D8578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7DA597-4B0C-4BA1-9ED6-E115B6E50C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4926373"/>
      </p:ext>
    </p:extLst>
  </p:cSld>
  <p:clrMapOvr>
    <a:masterClrMapping/>
  </p:clrMapOvr>
  <p:transition>
    <p:rand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66"/>
            </a:gs>
            <a:gs pos="100000">
              <a:srgbClr val="0000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7C4908D-4314-4E16-84AF-6D9516AD87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88C81029-7FF7-4D44-ACC1-FDD3D7A47A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6CEBBEB-B530-49FE-8D13-F27B73A8259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181627C-C00C-40B5-91E5-06D5EC1ABA4B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E3E5C00-EC1C-43DF-9E4E-92099080978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fld id="{8D1A859F-CFD1-46FC-AD7B-8C88EA8F1E8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random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wmf"/><Relationship Id="rId5" Type="http://schemas.openxmlformats.org/officeDocument/2006/relationships/image" Target="../media/image2.wmf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w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56.xml"/><Relationship Id="rId13" Type="http://schemas.openxmlformats.org/officeDocument/2006/relationships/slide" Target="slide9.xml"/><Relationship Id="rId3" Type="http://schemas.openxmlformats.org/officeDocument/2006/relationships/slide" Target="slide3.xml"/><Relationship Id="rId7" Type="http://schemas.openxmlformats.org/officeDocument/2006/relationships/slide" Target="slide45.xml"/><Relationship Id="rId12" Type="http://schemas.openxmlformats.org/officeDocument/2006/relationships/slide" Target="slide8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1.xml"/><Relationship Id="rId11" Type="http://schemas.openxmlformats.org/officeDocument/2006/relationships/image" Target="../media/image3.wmf"/><Relationship Id="rId5" Type="http://schemas.openxmlformats.org/officeDocument/2006/relationships/slide" Target="slide10.xml"/><Relationship Id="rId10" Type="http://schemas.openxmlformats.org/officeDocument/2006/relationships/image" Target="../media/image2.wmf"/><Relationship Id="rId4" Type="http://schemas.openxmlformats.org/officeDocument/2006/relationships/slide" Target="slide4.xml"/><Relationship Id="rId9" Type="http://schemas.openxmlformats.org/officeDocument/2006/relationships/slide" Target="slide6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wmf"/><Relationship Id="rId5" Type="http://schemas.openxmlformats.org/officeDocument/2006/relationships/image" Target="../media/image2.wmf"/><Relationship Id="rId4" Type="http://schemas.openxmlformats.org/officeDocument/2006/relationships/image" Target="../media/image5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w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w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w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w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wmf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9.wmf"/><Relationship Id="rId5" Type="http://schemas.openxmlformats.org/officeDocument/2006/relationships/image" Target="../media/image88.wmf"/><Relationship Id="rId4" Type="http://schemas.openxmlformats.org/officeDocument/2006/relationships/image" Target="../media/image87.wm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4.wmf"/><Relationship Id="rId4" Type="http://schemas.openxmlformats.org/officeDocument/2006/relationships/image" Target="../media/image93.wmf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95" name="Group 55">
            <a:extLst>
              <a:ext uri="{FF2B5EF4-FFF2-40B4-BE49-F238E27FC236}">
                <a16:creationId xmlns:a16="http://schemas.microsoft.com/office/drawing/2014/main" id="{CB7D8958-7927-4B3B-9291-2968EA1EF343}"/>
              </a:ext>
            </a:extLst>
          </p:cNvPr>
          <p:cNvGrpSpPr>
            <a:grpSpLocks/>
          </p:cNvGrpSpPr>
          <p:nvPr/>
        </p:nvGrpSpPr>
        <p:grpSpPr bwMode="auto">
          <a:xfrm>
            <a:off x="23813" y="28575"/>
            <a:ext cx="9096375" cy="6807200"/>
            <a:chOff x="15" y="18"/>
            <a:chExt cx="5730" cy="4288"/>
          </a:xfrm>
        </p:grpSpPr>
        <p:sp>
          <p:nvSpPr>
            <p:cNvPr id="419853" name="Freeform 13">
              <a:extLst>
                <a:ext uri="{FF2B5EF4-FFF2-40B4-BE49-F238E27FC236}">
                  <a16:creationId xmlns:a16="http://schemas.microsoft.com/office/drawing/2014/main" id="{0DAB9F3F-A55A-4853-B857-581DBD4C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103"/>
              <a:ext cx="5546" cy="4117"/>
            </a:xfrm>
            <a:custGeom>
              <a:avLst/>
              <a:gdLst>
                <a:gd name="T0" fmla="*/ 798 w 16639"/>
                <a:gd name="T1" fmla="*/ 796 h 12350"/>
                <a:gd name="T2" fmla="*/ 239 w 16639"/>
                <a:gd name="T3" fmla="*/ 728 h 12350"/>
                <a:gd name="T4" fmla="*/ 0 w 16639"/>
                <a:gd name="T5" fmla="*/ 975 h 12350"/>
                <a:gd name="T6" fmla="*/ 0 w 16639"/>
                <a:gd name="T7" fmla="*/ 11380 h 12350"/>
                <a:gd name="T8" fmla="*/ 239 w 16639"/>
                <a:gd name="T9" fmla="*/ 11616 h 12350"/>
                <a:gd name="T10" fmla="*/ 798 w 16639"/>
                <a:gd name="T11" fmla="*/ 11556 h 12350"/>
                <a:gd name="T12" fmla="*/ 746 w 16639"/>
                <a:gd name="T13" fmla="*/ 12120 h 12350"/>
                <a:gd name="T14" fmla="*/ 969 w 16639"/>
                <a:gd name="T15" fmla="*/ 12350 h 12350"/>
                <a:gd name="T16" fmla="*/ 15666 w 16639"/>
                <a:gd name="T17" fmla="*/ 12350 h 12350"/>
                <a:gd name="T18" fmla="*/ 15903 w 16639"/>
                <a:gd name="T19" fmla="*/ 12115 h 12350"/>
                <a:gd name="T20" fmla="*/ 15849 w 16639"/>
                <a:gd name="T21" fmla="*/ 11556 h 12350"/>
                <a:gd name="T22" fmla="*/ 16394 w 16639"/>
                <a:gd name="T23" fmla="*/ 11622 h 12350"/>
                <a:gd name="T24" fmla="*/ 16639 w 16639"/>
                <a:gd name="T25" fmla="*/ 11380 h 12350"/>
                <a:gd name="T26" fmla="*/ 16639 w 16639"/>
                <a:gd name="T27" fmla="*/ 975 h 12350"/>
                <a:gd name="T28" fmla="*/ 16400 w 16639"/>
                <a:gd name="T29" fmla="*/ 728 h 12350"/>
                <a:gd name="T30" fmla="*/ 15849 w 16639"/>
                <a:gd name="T31" fmla="*/ 796 h 12350"/>
                <a:gd name="T32" fmla="*/ 15903 w 16639"/>
                <a:gd name="T33" fmla="*/ 224 h 12350"/>
                <a:gd name="T34" fmla="*/ 15666 w 16639"/>
                <a:gd name="T35" fmla="*/ 0 h 12350"/>
                <a:gd name="T36" fmla="*/ 969 w 16639"/>
                <a:gd name="T37" fmla="*/ 0 h 12350"/>
                <a:gd name="T38" fmla="*/ 738 w 16639"/>
                <a:gd name="T39" fmla="*/ 228 h 12350"/>
                <a:gd name="T40" fmla="*/ 798 w 16639"/>
                <a:gd name="T41" fmla="*/ 796 h 12350"/>
                <a:gd name="T42" fmla="*/ 858 w 16639"/>
                <a:gd name="T43" fmla="*/ 859 h 12350"/>
                <a:gd name="T44" fmla="*/ 858 w 16639"/>
                <a:gd name="T45" fmla="*/ 441 h 12350"/>
                <a:gd name="T46" fmla="*/ 15776 w 16639"/>
                <a:gd name="T47" fmla="*/ 441 h 12350"/>
                <a:gd name="T48" fmla="*/ 15776 w 16639"/>
                <a:gd name="T49" fmla="*/ 859 h 12350"/>
                <a:gd name="T50" fmla="*/ 16215 w 16639"/>
                <a:gd name="T51" fmla="*/ 859 h 12350"/>
                <a:gd name="T52" fmla="*/ 16215 w 16639"/>
                <a:gd name="T53" fmla="*/ 11486 h 12350"/>
                <a:gd name="T54" fmla="*/ 15776 w 16639"/>
                <a:gd name="T55" fmla="*/ 11486 h 12350"/>
                <a:gd name="T56" fmla="*/ 15776 w 16639"/>
                <a:gd name="T57" fmla="*/ 11909 h 12350"/>
                <a:gd name="T58" fmla="*/ 863 w 16639"/>
                <a:gd name="T59" fmla="*/ 11909 h 12350"/>
                <a:gd name="T60" fmla="*/ 863 w 16639"/>
                <a:gd name="T61" fmla="*/ 11491 h 12350"/>
                <a:gd name="T62" fmla="*/ 426 w 16639"/>
                <a:gd name="T63" fmla="*/ 11491 h 12350"/>
                <a:gd name="T64" fmla="*/ 426 w 16639"/>
                <a:gd name="T65" fmla="*/ 859 h 12350"/>
                <a:gd name="T66" fmla="*/ 858 w 16639"/>
                <a:gd name="T67" fmla="*/ 859 h 12350"/>
                <a:gd name="T68" fmla="*/ 798 w 16639"/>
                <a:gd name="T69" fmla="*/ 796 h 1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39" h="12350">
                  <a:moveTo>
                    <a:pt x="798" y="796"/>
                  </a:moveTo>
                  <a:lnTo>
                    <a:pt x="239" y="728"/>
                  </a:lnTo>
                  <a:lnTo>
                    <a:pt x="0" y="975"/>
                  </a:lnTo>
                  <a:lnTo>
                    <a:pt x="0" y="11380"/>
                  </a:lnTo>
                  <a:lnTo>
                    <a:pt x="239" y="11616"/>
                  </a:lnTo>
                  <a:lnTo>
                    <a:pt x="798" y="11556"/>
                  </a:lnTo>
                  <a:lnTo>
                    <a:pt x="746" y="12120"/>
                  </a:lnTo>
                  <a:lnTo>
                    <a:pt x="969" y="12350"/>
                  </a:lnTo>
                  <a:lnTo>
                    <a:pt x="15666" y="12350"/>
                  </a:lnTo>
                  <a:lnTo>
                    <a:pt x="15903" y="12115"/>
                  </a:lnTo>
                  <a:lnTo>
                    <a:pt x="15849" y="11556"/>
                  </a:lnTo>
                  <a:lnTo>
                    <a:pt x="16394" y="11622"/>
                  </a:lnTo>
                  <a:lnTo>
                    <a:pt x="16639" y="11380"/>
                  </a:lnTo>
                  <a:lnTo>
                    <a:pt x="16639" y="975"/>
                  </a:lnTo>
                  <a:lnTo>
                    <a:pt x="16400" y="728"/>
                  </a:lnTo>
                  <a:lnTo>
                    <a:pt x="15849" y="796"/>
                  </a:lnTo>
                  <a:lnTo>
                    <a:pt x="15903" y="224"/>
                  </a:lnTo>
                  <a:lnTo>
                    <a:pt x="15666" y="0"/>
                  </a:lnTo>
                  <a:lnTo>
                    <a:pt x="969" y="0"/>
                  </a:lnTo>
                  <a:lnTo>
                    <a:pt x="738" y="228"/>
                  </a:lnTo>
                  <a:lnTo>
                    <a:pt x="798" y="796"/>
                  </a:lnTo>
                  <a:lnTo>
                    <a:pt x="858" y="859"/>
                  </a:lnTo>
                  <a:lnTo>
                    <a:pt x="858" y="441"/>
                  </a:lnTo>
                  <a:lnTo>
                    <a:pt x="15776" y="441"/>
                  </a:lnTo>
                  <a:lnTo>
                    <a:pt x="15776" y="859"/>
                  </a:lnTo>
                  <a:lnTo>
                    <a:pt x="16215" y="859"/>
                  </a:lnTo>
                  <a:lnTo>
                    <a:pt x="16215" y="11486"/>
                  </a:lnTo>
                  <a:lnTo>
                    <a:pt x="15776" y="11486"/>
                  </a:lnTo>
                  <a:lnTo>
                    <a:pt x="15776" y="11909"/>
                  </a:lnTo>
                  <a:lnTo>
                    <a:pt x="863" y="11909"/>
                  </a:lnTo>
                  <a:lnTo>
                    <a:pt x="863" y="11491"/>
                  </a:lnTo>
                  <a:lnTo>
                    <a:pt x="426" y="11491"/>
                  </a:lnTo>
                  <a:lnTo>
                    <a:pt x="426" y="859"/>
                  </a:lnTo>
                  <a:lnTo>
                    <a:pt x="858" y="859"/>
                  </a:lnTo>
                  <a:lnTo>
                    <a:pt x="798" y="79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4" name="Freeform 14">
              <a:extLst>
                <a:ext uri="{FF2B5EF4-FFF2-40B4-BE49-F238E27FC236}">
                  <a16:creationId xmlns:a16="http://schemas.microsoft.com/office/drawing/2014/main" id="{53C0B2DB-C1D0-4BBD-B2EF-96E80BAF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103"/>
              <a:ext cx="5546" cy="4117"/>
            </a:xfrm>
            <a:custGeom>
              <a:avLst/>
              <a:gdLst>
                <a:gd name="T0" fmla="*/ 798 w 16639"/>
                <a:gd name="T1" fmla="*/ 796 h 12350"/>
                <a:gd name="T2" fmla="*/ 239 w 16639"/>
                <a:gd name="T3" fmla="*/ 728 h 12350"/>
                <a:gd name="T4" fmla="*/ 0 w 16639"/>
                <a:gd name="T5" fmla="*/ 975 h 12350"/>
                <a:gd name="T6" fmla="*/ 0 w 16639"/>
                <a:gd name="T7" fmla="*/ 11380 h 12350"/>
                <a:gd name="T8" fmla="*/ 239 w 16639"/>
                <a:gd name="T9" fmla="*/ 11616 h 12350"/>
                <a:gd name="T10" fmla="*/ 798 w 16639"/>
                <a:gd name="T11" fmla="*/ 11556 h 12350"/>
                <a:gd name="T12" fmla="*/ 746 w 16639"/>
                <a:gd name="T13" fmla="*/ 12120 h 12350"/>
                <a:gd name="T14" fmla="*/ 969 w 16639"/>
                <a:gd name="T15" fmla="*/ 12350 h 12350"/>
                <a:gd name="T16" fmla="*/ 15666 w 16639"/>
                <a:gd name="T17" fmla="*/ 12350 h 12350"/>
                <a:gd name="T18" fmla="*/ 15903 w 16639"/>
                <a:gd name="T19" fmla="*/ 12115 h 12350"/>
                <a:gd name="T20" fmla="*/ 15849 w 16639"/>
                <a:gd name="T21" fmla="*/ 11556 h 12350"/>
                <a:gd name="T22" fmla="*/ 16394 w 16639"/>
                <a:gd name="T23" fmla="*/ 11622 h 12350"/>
                <a:gd name="T24" fmla="*/ 16639 w 16639"/>
                <a:gd name="T25" fmla="*/ 11380 h 12350"/>
                <a:gd name="T26" fmla="*/ 16639 w 16639"/>
                <a:gd name="T27" fmla="*/ 975 h 12350"/>
                <a:gd name="T28" fmla="*/ 16400 w 16639"/>
                <a:gd name="T29" fmla="*/ 728 h 12350"/>
                <a:gd name="T30" fmla="*/ 15849 w 16639"/>
                <a:gd name="T31" fmla="*/ 796 h 12350"/>
                <a:gd name="T32" fmla="*/ 15903 w 16639"/>
                <a:gd name="T33" fmla="*/ 224 h 12350"/>
                <a:gd name="T34" fmla="*/ 15666 w 16639"/>
                <a:gd name="T35" fmla="*/ 0 h 12350"/>
                <a:gd name="T36" fmla="*/ 969 w 16639"/>
                <a:gd name="T37" fmla="*/ 0 h 12350"/>
                <a:gd name="T38" fmla="*/ 738 w 16639"/>
                <a:gd name="T39" fmla="*/ 228 h 12350"/>
                <a:gd name="T40" fmla="*/ 798 w 16639"/>
                <a:gd name="T41" fmla="*/ 796 h 12350"/>
                <a:gd name="T42" fmla="*/ 858 w 16639"/>
                <a:gd name="T43" fmla="*/ 859 h 12350"/>
                <a:gd name="T44" fmla="*/ 858 w 16639"/>
                <a:gd name="T45" fmla="*/ 441 h 12350"/>
                <a:gd name="T46" fmla="*/ 15776 w 16639"/>
                <a:gd name="T47" fmla="*/ 441 h 12350"/>
                <a:gd name="T48" fmla="*/ 15776 w 16639"/>
                <a:gd name="T49" fmla="*/ 859 h 12350"/>
                <a:gd name="T50" fmla="*/ 16215 w 16639"/>
                <a:gd name="T51" fmla="*/ 859 h 12350"/>
                <a:gd name="T52" fmla="*/ 16215 w 16639"/>
                <a:gd name="T53" fmla="*/ 11486 h 12350"/>
                <a:gd name="T54" fmla="*/ 15776 w 16639"/>
                <a:gd name="T55" fmla="*/ 11486 h 12350"/>
                <a:gd name="T56" fmla="*/ 15776 w 16639"/>
                <a:gd name="T57" fmla="*/ 11909 h 12350"/>
                <a:gd name="T58" fmla="*/ 863 w 16639"/>
                <a:gd name="T59" fmla="*/ 11909 h 12350"/>
                <a:gd name="T60" fmla="*/ 863 w 16639"/>
                <a:gd name="T61" fmla="*/ 11491 h 12350"/>
                <a:gd name="T62" fmla="*/ 426 w 16639"/>
                <a:gd name="T63" fmla="*/ 11491 h 12350"/>
                <a:gd name="T64" fmla="*/ 426 w 16639"/>
                <a:gd name="T65" fmla="*/ 859 h 12350"/>
                <a:gd name="T66" fmla="*/ 858 w 16639"/>
                <a:gd name="T67" fmla="*/ 859 h 12350"/>
                <a:gd name="T68" fmla="*/ 798 w 16639"/>
                <a:gd name="T69" fmla="*/ 796 h 1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39" h="12350">
                  <a:moveTo>
                    <a:pt x="798" y="796"/>
                  </a:moveTo>
                  <a:lnTo>
                    <a:pt x="239" y="728"/>
                  </a:lnTo>
                  <a:lnTo>
                    <a:pt x="0" y="975"/>
                  </a:lnTo>
                  <a:lnTo>
                    <a:pt x="0" y="11380"/>
                  </a:lnTo>
                  <a:lnTo>
                    <a:pt x="239" y="11616"/>
                  </a:lnTo>
                  <a:lnTo>
                    <a:pt x="798" y="11556"/>
                  </a:lnTo>
                  <a:lnTo>
                    <a:pt x="746" y="12120"/>
                  </a:lnTo>
                  <a:lnTo>
                    <a:pt x="969" y="12350"/>
                  </a:lnTo>
                  <a:lnTo>
                    <a:pt x="15666" y="12350"/>
                  </a:lnTo>
                  <a:lnTo>
                    <a:pt x="15903" y="12115"/>
                  </a:lnTo>
                  <a:lnTo>
                    <a:pt x="15849" y="11556"/>
                  </a:lnTo>
                  <a:lnTo>
                    <a:pt x="16394" y="11622"/>
                  </a:lnTo>
                  <a:lnTo>
                    <a:pt x="16639" y="11380"/>
                  </a:lnTo>
                  <a:lnTo>
                    <a:pt x="16639" y="975"/>
                  </a:lnTo>
                  <a:lnTo>
                    <a:pt x="16400" y="728"/>
                  </a:lnTo>
                  <a:lnTo>
                    <a:pt x="15849" y="796"/>
                  </a:lnTo>
                  <a:lnTo>
                    <a:pt x="15903" y="224"/>
                  </a:lnTo>
                  <a:lnTo>
                    <a:pt x="15666" y="0"/>
                  </a:lnTo>
                  <a:lnTo>
                    <a:pt x="969" y="0"/>
                  </a:lnTo>
                  <a:lnTo>
                    <a:pt x="738" y="228"/>
                  </a:lnTo>
                  <a:lnTo>
                    <a:pt x="798" y="796"/>
                  </a:lnTo>
                  <a:lnTo>
                    <a:pt x="858" y="859"/>
                  </a:lnTo>
                  <a:lnTo>
                    <a:pt x="858" y="441"/>
                  </a:lnTo>
                  <a:lnTo>
                    <a:pt x="15776" y="441"/>
                  </a:lnTo>
                  <a:lnTo>
                    <a:pt x="15776" y="859"/>
                  </a:lnTo>
                  <a:lnTo>
                    <a:pt x="16215" y="859"/>
                  </a:lnTo>
                  <a:lnTo>
                    <a:pt x="16215" y="11486"/>
                  </a:lnTo>
                  <a:lnTo>
                    <a:pt x="15776" y="11486"/>
                  </a:lnTo>
                  <a:lnTo>
                    <a:pt x="15776" y="11909"/>
                  </a:lnTo>
                  <a:lnTo>
                    <a:pt x="863" y="11909"/>
                  </a:lnTo>
                  <a:lnTo>
                    <a:pt x="863" y="11491"/>
                  </a:lnTo>
                  <a:lnTo>
                    <a:pt x="426" y="11491"/>
                  </a:lnTo>
                  <a:lnTo>
                    <a:pt x="426" y="859"/>
                  </a:lnTo>
                  <a:lnTo>
                    <a:pt x="858" y="859"/>
                  </a:lnTo>
                  <a:lnTo>
                    <a:pt x="798" y="7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5" name="Freeform 15">
              <a:extLst>
                <a:ext uri="{FF2B5EF4-FFF2-40B4-BE49-F238E27FC236}">
                  <a16:creationId xmlns:a16="http://schemas.microsoft.com/office/drawing/2014/main" id="{72F590FF-50AC-49D6-A374-8111D380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337"/>
              <a:ext cx="149" cy="3650"/>
            </a:xfrm>
            <a:custGeom>
              <a:avLst/>
              <a:gdLst>
                <a:gd name="T0" fmla="*/ 157 w 448"/>
                <a:gd name="T1" fmla="*/ 0 h 10951"/>
                <a:gd name="T2" fmla="*/ 0 w 448"/>
                <a:gd name="T3" fmla="*/ 164 h 10951"/>
                <a:gd name="T4" fmla="*/ 0 w 448"/>
                <a:gd name="T5" fmla="*/ 10790 h 10951"/>
                <a:gd name="T6" fmla="*/ 157 w 448"/>
                <a:gd name="T7" fmla="*/ 10951 h 10951"/>
                <a:gd name="T8" fmla="*/ 448 w 448"/>
                <a:gd name="T9" fmla="*/ 10921 h 10951"/>
                <a:gd name="T10" fmla="*/ 214 w 448"/>
                <a:gd name="T11" fmla="*/ 10684 h 10951"/>
                <a:gd name="T12" fmla="*/ 214 w 448"/>
                <a:gd name="T13" fmla="*/ 279 h 10951"/>
                <a:gd name="T14" fmla="*/ 448 w 448"/>
                <a:gd name="T15" fmla="*/ 34 h 10951"/>
                <a:gd name="T16" fmla="*/ 157 w 448"/>
                <a:gd name="T17" fmla="*/ 0 h 10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10951">
                  <a:moveTo>
                    <a:pt x="157" y="0"/>
                  </a:moveTo>
                  <a:lnTo>
                    <a:pt x="0" y="164"/>
                  </a:lnTo>
                  <a:lnTo>
                    <a:pt x="0" y="10790"/>
                  </a:lnTo>
                  <a:lnTo>
                    <a:pt x="157" y="10951"/>
                  </a:lnTo>
                  <a:lnTo>
                    <a:pt x="448" y="10921"/>
                  </a:lnTo>
                  <a:lnTo>
                    <a:pt x="214" y="10684"/>
                  </a:lnTo>
                  <a:lnTo>
                    <a:pt x="214" y="279"/>
                  </a:lnTo>
                  <a:lnTo>
                    <a:pt x="448" y="3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6" name="Freeform 16">
              <a:extLst>
                <a:ext uri="{FF2B5EF4-FFF2-40B4-BE49-F238E27FC236}">
                  <a16:creationId xmlns:a16="http://schemas.microsoft.com/office/drawing/2014/main" id="{0A0E309D-BE01-4591-A6F1-E13EF545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337"/>
              <a:ext cx="149" cy="3650"/>
            </a:xfrm>
            <a:custGeom>
              <a:avLst/>
              <a:gdLst>
                <a:gd name="T0" fmla="*/ 157 w 448"/>
                <a:gd name="T1" fmla="*/ 0 h 10951"/>
                <a:gd name="T2" fmla="*/ 0 w 448"/>
                <a:gd name="T3" fmla="*/ 164 h 10951"/>
                <a:gd name="T4" fmla="*/ 0 w 448"/>
                <a:gd name="T5" fmla="*/ 10790 h 10951"/>
                <a:gd name="T6" fmla="*/ 157 w 448"/>
                <a:gd name="T7" fmla="*/ 10951 h 10951"/>
                <a:gd name="T8" fmla="*/ 448 w 448"/>
                <a:gd name="T9" fmla="*/ 10921 h 10951"/>
                <a:gd name="T10" fmla="*/ 214 w 448"/>
                <a:gd name="T11" fmla="*/ 10684 h 10951"/>
                <a:gd name="T12" fmla="*/ 214 w 448"/>
                <a:gd name="T13" fmla="*/ 279 h 10951"/>
                <a:gd name="T14" fmla="*/ 448 w 448"/>
                <a:gd name="T15" fmla="*/ 34 h 10951"/>
                <a:gd name="T16" fmla="*/ 157 w 448"/>
                <a:gd name="T17" fmla="*/ 0 h 10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10951">
                  <a:moveTo>
                    <a:pt x="157" y="0"/>
                  </a:moveTo>
                  <a:lnTo>
                    <a:pt x="0" y="164"/>
                  </a:lnTo>
                  <a:lnTo>
                    <a:pt x="0" y="10790"/>
                  </a:lnTo>
                  <a:lnTo>
                    <a:pt x="157" y="10951"/>
                  </a:lnTo>
                  <a:lnTo>
                    <a:pt x="448" y="10921"/>
                  </a:lnTo>
                  <a:lnTo>
                    <a:pt x="214" y="10684"/>
                  </a:lnTo>
                  <a:lnTo>
                    <a:pt x="214" y="279"/>
                  </a:lnTo>
                  <a:lnTo>
                    <a:pt x="448" y="34"/>
                  </a:lnTo>
                  <a:lnTo>
                    <a:pt x="157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7" name="Freeform 17">
              <a:extLst>
                <a:ext uri="{FF2B5EF4-FFF2-40B4-BE49-F238E27FC236}">
                  <a16:creationId xmlns:a16="http://schemas.microsoft.com/office/drawing/2014/main" id="{ECF6848F-A93C-4FF5-AC85-795777B2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4143"/>
              <a:ext cx="5076" cy="150"/>
            </a:xfrm>
            <a:custGeom>
              <a:avLst/>
              <a:gdLst>
                <a:gd name="T0" fmla="*/ 38 w 15226"/>
                <a:gd name="T1" fmla="*/ 4 h 448"/>
                <a:gd name="T2" fmla="*/ 260 w 15226"/>
                <a:gd name="T3" fmla="*/ 232 h 448"/>
                <a:gd name="T4" fmla="*/ 14958 w 15226"/>
                <a:gd name="T5" fmla="*/ 232 h 448"/>
                <a:gd name="T6" fmla="*/ 15194 w 15226"/>
                <a:gd name="T7" fmla="*/ 0 h 448"/>
                <a:gd name="T8" fmla="*/ 15226 w 15226"/>
                <a:gd name="T9" fmla="*/ 286 h 448"/>
                <a:gd name="T10" fmla="*/ 15066 w 15226"/>
                <a:gd name="T11" fmla="*/ 448 h 448"/>
                <a:gd name="T12" fmla="*/ 154 w 15226"/>
                <a:gd name="T13" fmla="*/ 448 h 448"/>
                <a:gd name="T14" fmla="*/ 0 w 15226"/>
                <a:gd name="T15" fmla="*/ 304 h 448"/>
                <a:gd name="T16" fmla="*/ 38 w 15226"/>
                <a:gd name="T17" fmla="*/ 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8">
                  <a:moveTo>
                    <a:pt x="38" y="4"/>
                  </a:moveTo>
                  <a:lnTo>
                    <a:pt x="260" y="232"/>
                  </a:lnTo>
                  <a:lnTo>
                    <a:pt x="14958" y="232"/>
                  </a:lnTo>
                  <a:lnTo>
                    <a:pt x="15194" y="0"/>
                  </a:lnTo>
                  <a:lnTo>
                    <a:pt x="15226" y="286"/>
                  </a:lnTo>
                  <a:lnTo>
                    <a:pt x="15066" y="448"/>
                  </a:lnTo>
                  <a:lnTo>
                    <a:pt x="154" y="448"/>
                  </a:lnTo>
                  <a:lnTo>
                    <a:pt x="0" y="30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8" name="Freeform 18">
              <a:extLst>
                <a:ext uri="{FF2B5EF4-FFF2-40B4-BE49-F238E27FC236}">
                  <a16:creationId xmlns:a16="http://schemas.microsoft.com/office/drawing/2014/main" id="{3B15A6D9-F52F-41A8-93DC-E134754C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4143"/>
              <a:ext cx="5076" cy="150"/>
            </a:xfrm>
            <a:custGeom>
              <a:avLst/>
              <a:gdLst>
                <a:gd name="T0" fmla="*/ 38 w 15226"/>
                <a:gd name="T1" fmla="*/ 4 h 448"/>
                <a:gd name="T2" fmla="*/ 260 w 15226"/>
                <a:gd name="T3" fmla="*/ 232 h 448"/>
                <a:gd name="T4" fmla="*/ 14958 w 15226"/>
                <a:gd name="T5" fmla="*/ 232 h 448"/>
                <a:gd name="T6" fmla="*/ 15194 w 15226"/>
                <a:gd name="T7" fmla="*/ 0 h 448"/>
                <a:gd name="T8" fmla="*/ 15226 w 15226"/>
                <a:gd name="T9" fmla="*/ 286 h 448"/>
                <a:gd name="T10" fmla="*/ 15066 w 15226"/>
                <a:gd name="T11" fmla="*/ 448 h 448"/>
                <a:gd name="T12" fmla="*/ 154 w 15226"/>
                <a:gd name="T13" fmla="*/ 448 h 448"/>
                <a:gd name="T14" fmla="*/ 0 w 15226"/>
                <a:gd name="T15" fmla="*/ 304 h 448"/>
                <a:gd name="T16" fmla="*/ 38 w 15226"/>
                <a:gd name="T17" fmla="*/ 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8">
                  <a:moveTo>
                    <a:pt x="38" y="4"/>
                  </a:moveTo>
                  <a:lnTo>
                    <a:pt x="260" y="232"/>
                  </a:lnTo>
                  <a:lnTo>
                    <a:pt x="14958" y="232"/>
                  </a:lnTo>
                  <a:lnTo>
                    <a:pt x="15194" y="0"/>
                  </a:lnTo>
                  <a:lnTo>
                    <a:pt x="15226" y="286"/>
                  </a:lnTo>
                  <a:lnTo>
                    <a:pt x="15066" y="448"/>
                  </a:lnTo>
                  <a:lnTo>
                    <a:pt x="154" y="448"/>
                  </a:lnTo>
                  <a:lnTo>
                    <a:pt x="0" y="304"/>
                  </a:lnTo>
                  <a:lnTo>
                    <a:pt x="38" y="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9" name="Freeform 19">
              <a:extLst>
                <a:ext uri="{FF2B5EF4-FFF2-40B4-BE49-F238E27FC236}">
                  <a16:creationId xmlns:a16="http://schemas.microsoft.com/office/drawing/2014/main" id="{3B756A24-50D8-4C92-B0A8-CDF2972D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" y="335"/>
              <a:ext cx="151" cy="3653"/>
            </a:xfrm>
            <a:custGeom>
              <a:avLst/>
              <a:gdLst>
                <a:gd name="T0" fmla="*/ 294 w 453"/>
                <a:gd name="T1" fmla="*/ 0 h 10958"/>
                <a:gd name="T2" fmla="*/ 453 w 453"/>
                <a:gd name="T3" fmla="*/ 160 h 10958"/>
                <a:gd name="T4" fmla="*/ 453 w 453"/>
                <a:gd name="T5" fmla="*/ 10790 h 10958"/>
                <a:gd name="T6" fmla="*/ 287 w 453"/>
                <a:gd name="T7" fmla="*/ 10958 h 10958"/>
                <a:gd name="T8" fmla="*/ 0 w 453"/>
                <a:gd name="T9" fmla="*/ 10926 h 10958"/>
                <a:gd name="T10" fmla="*/ 239 w 453"/>
                <a:gd name="T11" fmla="*/ 10684 h 10958"/>
                <a:gd name="T12" fmla="*/ 239 w 453"/>
                <a:gd name="T13" fmla="*/ 279 h 10958"/>
                <a:gd name="T14" fmla="*/ 4 w 453"/>
                <a:gd name="T15" fmla="*/ 32 h 10958"/>
                <a:gd name="T16" fmla="*/ 294 w 453"/>
                <a:gd name="T17" fmla="*/ 0 h 10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0958">
                  <a:moveTo>
                    <a:pt x="294" y="0"/>
                  </a:moveTo>
                  <a:lnTo>
                    <a:pt x="453" y="160"/>
                  </a:lnTo>
                  <a:lnTo>
                    <a:pt x="453" y="10790"/>
                  </a:lnTo>
                  <a:lnTo>
                    <a:pt x="287" y="10958"/>
                  </a:lnTo>
                  <a:lnTo>
                    <a:pt x="0" y="10926"/>
                  </a:lnTo>
                  <a:lnTo>
                    <a:pt x="239" y="10684"/>
                  </a:lnTo>
                  <a:lnTo>
                    <a:pt x="239" y="279"/>
                  </a:lnTo>
                  <a:lnTo>
                    <a:pt x="4" y="3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0" name="Freeform 20">
              <a:extLst>
                <a:ext uri="{FF2B5EF4-FFF2-40B4-BE49-F238E27FC236}">
                  <a16:creationId xmlns:a16="http://schemas.microsoft.com/office/drawing/2014/main" id="{CBEC3CB6-4002-4027-A91F-F59395B1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" y="335"/>
              <a:ext cx="151" cy="3653"/>
            </a:xfrm>
            <a:custGeom>
              <a:avLst/>
              <a:gdLst>
                <a:gd name="T0" fmla="*/ 294 w 453"/>
                <a:gd name="T1" fmla="*/ 0 h 10958"/>
                <a:gd name="T2" fmla="*/ 453 w 453"/>
                <a:gd name="T3" fmla="*/ 160 h 10958"/>
                <a:gd name="T4" fmla="*/ 453 w 453"/>
                <a:gd name="T5" fmla="*/ 10790 h 10958"/>
                <a:gd name="T6" fmla="*/ 287 w 453"/>
                <a:gd name="T7" fmla="*/ 10958 h 10958"/>
                <a:gd name="T8" fmla="*/ 0 w 453"/>
                <a:gd name="T9" fmla="*/ 10926 h 10958"/>
                <a:gd name="T10" fmla="*/ 239 w 453"/>
                <a:gd name="T11" fmla="*/ 10684 h 10958"/>
                <a:gd name="T12" fmla="*/ 239 w 453"/>
                <a:gd name="T13" fmla="*/ 279 h 10958"/>
                <a:gd name="T14" fmla="*/ 4 w 453"/>
                <a:gd name="T15" fmla="*/ 32 h 10958"/>
                <a:gd name="T16" fmla="*/ 294 w 453"/>
                <a:gd name="T17" fmla="*/ 0 h 10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0958">
                  <a:moveTo>
                    <a:pt x="294" y="0"/>
                  </a:moveTo>
                  <a:lnTo>
                    <a:pt x="453" y="160"/>
                  </a:lnTo>
                  <a:lnTo>
                    <a:pt x="453" y="10790"/>
                  </a:lnTo>
                  <a:lnTo>
                    <a:pt x="287" y="10958"/>
                  </a:lnTo>
                  <a:lnTo>
                    <a:pt x="0" y="10926"/>
                  </a:lnTo>
                  <a:lnTo>
                    <a:pt x="239" y="10684"/>
                  </a:lnTo>
                  <a:lnTo>
                    <a:pt x="239" y="279"/>
                  </a:lnTo>
                  <a:lnTo>
                    <a:pt x="4" y="32"/>
                  </a:lnTo>
                  <a:lnTo>
                    <a:pt x="294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1" name="Freeform 21">
              <a:extLst>
                <a:ext uri="{FF2B5EF4-FFF2-40B4-BE49-F238E27FC236}">
                  <a16:creationId xmlns:a16="http://schemas.microsoft.com/office/drawing/2014/main" id="{E37D868F-D8C7-4196-821D-C1D9FB46C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33"/>
              <a:ext cx="5076" cy="148"/>
            </a:xfrm>
            <a:custGeom>
              <a:avLst/>
              <a:gdLst>
                <a:gd name="T0" fmla="*/ 15194 w 15226"/>
                <a:gd name="T1" fmla="*/ 442 h 445"/>
                <a:gd name="T2" fmla="*/ 14958 w 15226"/>
                <a:gd name="T3" fmla="*/ 220 h 445"/>
                <a:gd name="T4" fmla="*/ 260 w 15226"/>
                <a:gd name="T5" fmla="*/ 220 h 445"/>
                <a:gd name="T6" fmla="*/ 30 w 15226"/>
                <a:gd name="T7" fmla="*/ 445 h 445"/>
                <a:gd name="T8" fmla="*/ 0 w 15226"/>
                <a:gd name="T9" fmla="*/ 162 h 445"/>
                <a:gd name="T10" fmla="*/ 154 w 15226"/>
                <a:gd name="T11" fmla="*/ 0 h 445"/>
                <a:gd name="T12" fmla="*/ 15074 w 15226"/>
                <a:gd name="T13" fmla="*/ 0 h 445"/>
                <a:gd name="T14" fmla="*/ 15226 w 15226"/>
                <a:gd name="T15" fmla="*/ 145 h 445"/>
                <a:gd name="T16" fmla="*/ 15194 w 15226"/>
                <a:gd name="T17" fmla="*/ 44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5">
                  <a:moveTo>
                    <a:pt x="15194" y="442"/>
                  </a:moveTo>
                  <a:lnTo>
                    <a:pt x="14958" y="220"/>
                  </a:lnTo>
                  <a:lnTo>
                    <a:pt x="260" y="220"/>
                  </a:lnTo>
                  <a:lnTo>
                    <a:pt x="30" y="445"/>
                  </a:lnTo>
                  <a:lnTo>
                    <a:pt x="0" y="162"/>
                  </a:lnTo>
                  <a:lnTo>
                    <a:pt x="154" y="0"/>
                  </a:lnTo>
                  <a:lnTo>
                    <a:pt x="15074" y="0"/>
                  </a:lnTo>
                  <a:lnTo>
                    <a:pt x="15226" y="145"/>
                  </a:lnTo>
                  <a:lnTo>
                    <a:pt x="15194" y="4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2" name="Freeform 22">
              <a:extLst>
                <a:ext uri="{FF2B5EF4-FFF2-40B4-BE49-F238E27FC236}">
                  <a16:creationId xmlns:a16="http://schemas.microsoft.com/office/drawing/2014/main" id="{AA462BC1-6046-4C55-9F22-63CFAB76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33"/>
              <a:ext cx="5076" cy="148"/>
            </a:xfrm>
            <a:custGeom>
              <a:avLst/>
              <a:gdLst>
                <a:gd name="T0" fmla="*/ 15194 w 15226"/>
                <a:gd name="T1" fmla="*/ 442 h 445"/>
                <a:gd name="T2" fmla="*/ 14958 w 15226"/>
                <a:gd name="T3" fmla="*/ 220 h 445"/>
                <a:gd name="T4" fmla="*/ 260 w 15226"/>
                <a:gd name="T5" fmla="*/ 220 h 445"/>
                <a:gd name="T6" fmla="*/ 30 w 15226"/>
                <a:gd name="T7" fmla="*/ 445 h 445"/>
                <a:gd name="T8" fmla="*/ 0 w 15226"/>
                <a:gd name="T9" fmla="*/ 162 h 445"/>
                <a:gd name="T10" fmla="*/ 154 w 15226"/>
                <a:gd name="T11" fmla="*/ 0 h 445"/>
                <a:gd name="T12" fmla="*/ 15074 w 15226"/>
                <a:gd name="T13" fmla="*/ 0 h 445"/>
                <a:gd name="T14" fmla="*/ 15226 w 15226"/>
                <a:gd name="T15" fmla="*/ 145 h 445"/>
                <a:gd name="T16" fmla="*/ 15194 w 15226"/>
                <a:gd name="T17" fmla="*/ 44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5">
                  <a:moveTo>
                    <a:pt x="15194" y="442"/>
                  </a:moveTo>
                  <a:lnTo>
                    <a:pt x="14958" y="220"/>
                  </a:lnTo>
                  <a:lnTo>
                    <a:pt x="260" y="220"/>
                  </a:lnTo>
                  <a:lnTo>
                    <a:pt x="30" y="445"/>
                  </a:lnTo>
                  <a:lnTo>
                    <a:pt x="0" y="162"/>
                  </a:lnTo>
                  <a:lnTo>
                    <a:pt x="154" y="0"/>
                  </a:lnTo>
                  <a:lnTo>
                    <a:pt x="15074" y="0"/>
                  </a:lnTo>
                  <a:lnTo>
                    <a:pt x="15226" y="145"/>
                  </a:lnTo>
                  <a:lnTo>
                    <a:pt x="15194" y="442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3" name="Freeform 23">
              <a:extLst>
                <a:ext uri="{FF2B5EF4-FFF2-40B4-BE49-F238E27FC236}">
                  <a16:creationId xmlns:a16="http://schemas.microsoft.com/office/drawing/2014/main" id="{4A213E6C-E87C-413D-B67D-D14F9901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3955"/>
              <a:ext cx="361" cy="351"/>
            </a:xfrm>
            <a:custGeom>
              <a:avLst/>
              <a:gdLst>
                <a:gd name="T0" fmla="*/ 483 w 1083"/>
                <a:gd name="T1" fmla="*/ 798 h 1053"/>
                <a:gd name="T2" fmla="*/ 475 w 1083"/>
                <a:gd name="T3" fmla="*/ 857 h 1053"/>
                <a:gd name="T4" fmla="*/ 496 w 1083"/>
                <a:gd name="T5" fmla="*/ 908 h 1053"/>
                <a:gd name="T6" fmla="*/ 534 w 1083"/>
                <a:gd name="T7" fmla="*/ 947 h 1053"/>
                <a:gd name="T8" fmla="*/ 586 w 1083"/>
                <a:gd name="T9" fmla="*/ 971 h 1053"/>
                <a:gd name="T10" fmla="*/ 640 w 1083"/>
                <a:gd name="T11" fmla="*/ 962 h 1053"/>
                <a:gd name="T12" fmla="*/ 698 w 1083"/>
                <a:gd name="T13" fmla="*/ 935 h 1053"/>
                <a:gd name="T14" fmla="*/ 727 w 1083"/>
                <a:gd name="T15" fmla="*/ 887 h 1053"/>
                <a:gd name="T16" fmla="*/ 719 w 1083"/>
                <a:gd name="T17" fmla="*/ 938 h 1053"/>
                <a:gd name="T18" fmla="*/ 741 w 1083"/>
                <a:gd name="T19" fmla="*/ 992 h 1053"/>
                <a:gd name="T20" fmla="*/ 781 w 1083"/>
                <a:gd name="T21" fmla="*/ 1033 h 1053"/>
                <a:gd name="T22" fmla="*/ 839 w 1083"/>
                <a:gd name="T23" fmla="*/ 1053 h 1053"/>
                <a:gd name="T24" fmla="*/ 904 w 1083"/>
                <a:gd name="T25" fmla="*/ 1050 h 1053"/>
                <a:gd name="T26" fmla="*/ 945 w 1083"/>
                <a:gd name="T27" fmla="*/ 1023 h 1053"/>
                <a:gd name="T28" fmla="*/ 974 w 1083"/>
                <a:gd name="T29" fmla="*/ 979 h 1053"/>
                <a:gd name="T30" fmla="*/ 991 w 1083"/>
                <a:gd name="T31" fmla="*/ 914 h 1053"/>
                <a:gd name="T32" fmla="*/ 1031 w 1083"/>
                <a:gd name="T33" fmla="*/ 565 h 1053"/>
                <a:gd name="T34" fmla="*/ 524 w 1083"/>
                <a:gd name="T35" fmla="*/ 61 h 1053"/>
                <a:gd name="T36" fmla="*/ 108 w 1083"/>
                <a:gd name="T37" fmla="*/ 108 h 1053"/>
                <a:gd name="T38" fmla="*/ 51 w 1083"/>
                <a:gd name="T39" fmla="*/ 130 h 1053"/>
                <a:gd name="T40" fmla="*/ 18 w 1083"/>
                <a:gd name="T41" fmla="*/ 179 h 1053"/>
                <a:gd name="T42" fmla="*/ 0 w 1083"/>
                <a:gd name="T43" fmla="*/ 230 h 1053"/>
                <a:gd name="T44" fmla="*/ 10 w 1083"/>
                <a:gd name="T45" fmla="*/ 288 h 1053"/>
                <a:gd name="T46" fmla="*/ 41 w 1083"/>
                <a:gd name="T47" fmla="*/ 333 h 1053"/>
                <a:gd name="T48" fmla="*/ 89 w 1083"/>
                <a:gd name="T49" fmla="*/ 364 h 1053"/>
                <a:gd name="T50" fmla="*/ 141 w 1083"/>
                <a:gd name="T51" fmla="*/ 369 h 1053"/>
                <a:gd name="T52" fmla="*/ 152 w 1083"/>
                <a:gd name="T53" fmla="*/ 375 h 1053"/>
                <a:gd name="T54" fmla="*/ 120 w 1083"/>
                <a:gd name="T55" fmla="*/ 412 h 1053"/>
                <a:gd name="T56" fmla="*/ 108 w 1083"/>
                <a:gd name="T57" fmla="*/ 472 h 1053"/>
                <a:gd name="T58" fmla="*/ 111 w 1083"/>
                <a:gd name="T59" fmla="*/ 524 h 1053"/>
                <a:gd name="T60" fmla="*/ 141 w 1083"/>
                <a:gd name="T61" fmla="*/ 573 h 1053"/>
                <a:gd name="T62" fmla="*/ 190 w 1083"/>
                <a:gd name="T63" fmla="*/ 602 h 1053"/>
                <a:gd name="T64" fmla="*/ 241 w 1083"/>
                <a:gd name="T65" fmla="*/ 605 h 1053"/>
                <a:gd name="T66" fmla="*/ 299 w 1083"/>
                <a:gd name="T67" fmla="*/ 588 h 1053"/>
                <a:gd name="T68" fmla="*/ 274 w 1083"/>
                <a:gd name="T69" fmla="*/ 646 h 1053"/>
                <a:gd name="T70" fmla="*/ 268 w 1083"/>
                <a:gd name="T71" fmla="*/ 700 h 1053"/>
                <a:gd name="T72" fmla="*/ 293 w 1083"/>
                <a:gd name="T73" fmla="*/ 757 h 1053"/>
                <a:gd name="T74" fmla="*/ 334 w 1083"/>
                <a:gd name="T75" fmla="*/ 795 h 1053"/>
                <a:gd name="T76" fmla="*/ 382 w 1083"/>
                <a:gd name="T77" fmla="*/ 816 h 1053"/>
                <a:gd name="T78" fmla="*/ 434 w 1083"/>
                <a:gd name="T79" fmla="*/ 808 h 1053"/>
                <a:gd name="T80" fmla="*/ 486 w 1083"/>
                <a:gd name="T81" fmla="*/ 779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3" h="1053">
                  <a:moveTo>
                    <a:pt x="494" y="771"/>
                  </a:moveTo>
                  <a:lnTo>
                    <a:pt x="483" y="798"/>
                  </a:lnTo>
                  <a:lnTo>
                    <a:pt x="475" y="827"/>
                  </a:lnTo>
                  <a:lnTo>
                    <a:pt x="475" y="857"/>
                  </a:lnTo>
                  <a:lnTo>
                    <a:pt x="486" y="887"/>
                  </a:lnTo>
                  <a:lnTo>
                    <a:pt x="496" y="908"/>
                  </a:lnTo>
                  <a:lnTo>
                    <a:pt x="515" y="928"/>
                  </a:lnTo>
                  <a:lnTo>
                    <a:pt x="534" y="947"/>
                  </a:lnTo>
                  <a:lnTo>
                    <a:pt x="565" y="962"/>
                  </a:lnTo>
                  <a:lnTo>
                    <a:pt x="586" y="971"/>
                  </a:lnTo>
                  <a:lnTo>
                    <a:pt x="619" y="971"/>
                  </a:lnTo>
                  <a:lnTo>
                    <a:pt x="640" y="962"/>
                  </a:lnTo>
                  <a:lnTo>
                    <a:pt x="671" y="947"/>
                  </a:lnTo>
                  <a:lnTo>
                    <a:pt x="698" y="935"/>
                  </a:lnTo>
                  <a:lnTo>
                    <a:pt x="711" y="908"/>
                  </a:lnTo>
                  <a:lnTo>
                    <a:pt x="727" y="887"/>
                  </a:lnTo>
                  <a:lnTo>
                    <a:pt x="719" y="914"/>
                  </a:lnTo>
                  <a:lnTo>
                    <a:pt x="719" y="938"/>
                  </a:lnTo>
                  <a:lnTo>
                    <a:pt x="730" y="982"/>
                  </a:lnTo>
                  <a:lnTo>
                    <a:pt x="741" y="992"/>
                  </a:lnTo>
                  <a:lnTo>
                    <a:pt x="760" y="1020"/>
                  </a:lnTo>
                  <a:lnTo>
                    <a:pt x="781" y="1033"/>
                  </a:lnTo>
                  <a:lnTo>
                    <a:pt x="808" y="1050"/>
                  </a:lnTo>
                  <a:lnTo>
                    <a:pt x="839" y="1053"/>
                  </a:lnTo>
                  <a:lnTo>
                    <a:pt x="868" y="1053"/>
                  </a:lnTo>
                  <a:lnTo>
                    <a:pt x="904" y="1050"/>
                  </a:lnTo>
                  <a:lnTo>
                    <a:pt x="920" y="1041"/>
                  </a:lnTo>
                  <a:lnTo>
                    <a:pt x="945" y="1023"/>
                  </a:lnTo>
                  <a:lnTo>
                    <a:pt x="964" y="1009"/>
                  </a:lnTo>
                  <a:lnTo>
                    <a:pt x="974" y="979"/>
                  </a:lnTo>
                  <a:lnTo>
                    <a:pt x="983" y="947"/>
                  </a:lnTo>
                  <a:lnTo>
                    <a:pt x="991" y="914"/>
                  </a:lnTo>
                  <a:lnTo>
                    <a:pt x="993" y="869"/>
                  </a:lnTo>
                  <a:lnTo>
                    <a:pt x="1031" y="565"/>
                  </a:lnTo>
                  <a:lnTo>
                    <a:pt x="1083" y="0"/>
                  </a:lnTo>
                  <a:lnTo>
                    <a:pt x="524" y="61"/>
                  </a:lnTo>
                  <a:lnTo>
                    <a:pt x="230" y="90"/>
                  </a:lnTo>
                  <a:lnTo>
                    <a:pt x="108" y="108"/>
                  </a:lnTo>
                  <a:lnTo>
                    <a:pt x="76" y="120"/>
                  </a:lnTo>
                  <a:lnTo>
                    <a:pt x="51" y="130"/>
                  </a:lnTo>
                  <a:lnTo>
                    <a:pt x="35" y="149"/>
                  </a:lnTo>
                  <a:lnTo>
                    <a:pt x="18" y="179"/>
                  </a:lnTo>
                  <a:lnTo>
                    <a:pt x="5" y="201"/>
                  </a:lnTo>
                  <a:lnTo>
                    <a:pt x="0" y="230"/>
                  </a:lnTo>
                  <a:lnTo>
                    <a:pt x="0" y="258"/>
                  </a:lnTo>
                  <a:lnTo>
                    <a:pt x="10" y="288"/>
                  </a:lnTo>
                  <a:lnTo>
                    <a:pt x="22" y="313"/>
                  </a:lnTo>
                  <a:lnTo>
                    <a:pt x="41" y="333"/>
                  </a:lnTo>
                  <a:lnTo>
                    <a:pt x="62" y="353"/>
                  </a:lnTo>
                  <a:lnTo>
                    <a:pt x="89" y="364"/>
                  </a:lnTo>
                  <a:lnTo>
                    <a:pt x="120" y="369"/>
                  </a:lnTo>
                  <a:lnTo>
                    <a:pt x="141" y="369"/>
                  </a:lnTo>
                  <a:lnTo>
                    <a:pt x="170" y="364"/>
                  </a:lnTo>
                  <a:lnTo>
                    <a:pt x="152" y="375"/>
                  </a:lnTo>
                  <a:lnTo>
                    <a:pt x="133" y="394"/>
                  </a:lnTo>
                  <a:lnTo>
                    <a:pt x="120" y="412"/>
                  </a:lnTo>
                  <a:lnTo>
                    <a:pt x="108" y="443"/>
                  </a:lnTo>
                  <a:lnTo>
                    <a:pt x="108" y="472"/>
                  </a:lnTo>
                  <a:lnTo>
                    <a:pt x="108" y="502"/>
                  </a:lnTo>
                  <a:lnTo>
                    <a:pt x="111" y="524"/>
                  </a:lnTo>
                  <a:lnTo>
                    <a:pt x="122" y="546"/>
                  </a:lnTo>
                  <a:lnTo>
                    <a:pt x="141" y="573"/>
                  </a:lnTo>
                  <a:lnTo>
                    <a:pt x="162" y="588"/>
                  </a:lnTo>
                  <a:lnTo>
                    <a:pt x="190" y="602"/>
                  </a:lnTo>
                  <a:lnTo>
                    <a:pt x="220" y="605"/>
                  </a:lnTo>
                  <a:lnTo>
                    <a:pt x="241" y="605"/>
                  </a:lnTo>
                  <a:lnTo>
                    <a:pt x="274" y="602"/>
                  </a:lnTo>
                  <a:lnTo>
                    <a:pt x="299" y="588"/>
                  </a:lnTo>
                  <a:lnTo>
                    <a:pt x="285" y="616"/>
                  </a:lnTo>
                  <a:lnTo>
                    <a:pt x="274" y="646"/>
                  </a:lnTo>
                  <a:lnTo>
                    <a:pt x="268" y="676"/>
                  </a:lnTo>
                  <a:lnTo>
                    <a:pt x="268" y="700"/>
                  </a:lnTo>
                  <a:lnTo>
                    <a:pt x="276" y="730"/>
                  </a:lnTo>
                  <a:lnTo>
                    <a:pt x="293" y="757"/>
                  </a:lnTo>
                  <a:lnTo>
                    <a:pt x="309" y="771"/>
                  </a:lnTo>
                  <a:lnTo>
                    <a:pt x="334" y="795"/>
                  </a:lnTo>
                  <a:lnTo>
                    <a:pt x="355" y="808"/>
                  </a:lnTo>
                  <a:lnTo>
                    <a:pt x="382" y="816"/>
                  </a:lnTo>
                  <a:lnTo>
                    <a:pt x="409" y="816"/>
                  </a:lnTo>
                  <a:lnTo>
                    <a:pt x="434" y="808"/>
                  </a:lnTo>
                  <a:lnTo>
                    <a:pt x="464" y="798"/>
                  </a:lnTo>
                  <a:lnTo>
                    <a:pt x="486" y="779"/>
                  </a:lnTo>
                  <a:lnTo>
                    <a:pt x="494" y="77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4" name="Freeform 24">
              <a:extLst>
                <a:ext uri="{FF2B5EF4-FFF2-40B4-BE49-F238E27FC236}">
                  <a16:creationId xmlns:a16="http://schemas.microsoft.com/office/drawing/2014/main" id="{D3DF84E2-26A7-402F-91A2-4642C6DD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3955"/>
              <a:ext cx="361" cy="351"/>
            </a:xfrm>
            <a:custGeom>
              <a:avLst/>
              <a:gdLst>
                <a:gd name="T0" fmla="*/ 483 w 1083"/>
                <a:gd name="T1" fmla="*/ 798 h 1053"/>
                <a:gd name="T2" fmla="*/ 475 w 1083"/>
                <a:gd name="T3" fmla="*/ 857 h 1053"/>
                <a:gd name="T4" fmla="*/ 496 w 1083"/>
                <a:gd name="T5" fmla="*/ 908 h 1053"/>
                <a:gd name="T6" fmla="*/ 534 w 1083"/>
                <a:gd name="T7" fmla="*/ 947 h 1053"/>
                <a:gd name="T8" fmla="*/ 586 w 1083"/>
                <a:gd name="T9" fmla="*/ 971 h 1053"/>
                <a:gd name="T10" fmla="*/ 640 w 1083"/>
                <a:gd name="T11" fmla="*/ 962 h 1053"/>
                <a:gd name="T12" fmla="*/ 698 w 1083"/>
                <a:gd name="T13" fmla="*/ 935 h 1053"/>
                <a:gd name="T14" fmla="*/ 727 w 1083"/>
                <a:gd name="T15" fmla="*/ 887 h 1053"/>
                <a:gd name="T16" fmla="*/ 719 w 1083"/>
                <a:gd name="T17" fmla="*/ 938 h 1053"/>
                <a:gd name="T18" fmla="*/ 741 w 1083"/>
                <a:gd name="T19" fmla="*/ 992 h 1053"/>
                <a:gd name="T20" fmla="*/ 781 w 1083"/>
                <a:gd name="T21" fmla="*/ 1033 h 1053"/>
                <a:gd name="T22" fmla="*/ 839 w 1083"/>
                <a:gd name="T23" fmla="*/ 1053 h 1053"/>
                <a:gd name="T24" fmla="*/ 904 w 1083"/>
                <a:gd name="T25" fmla="*/ 1050 h 1053"/>
                <a:gd name="T26" fmla="*/ 945 w 1083"/>
                <a:gd name="T27" fmla="*/ 1023 h 1053"/>
                <a:gd name="T28" fmla="*/ 974 w 1083"/>
                <a:gd name="T29" fmla="*/ 979 h 1053"/>
                <a:gd name="T30" fmla="*/ 991 w 1083"/>
                <a:gd name="T31" fmla="*/ 914 h 1053"/>
                <a:gd name="T32" fmla="*/ 1031 w 1083"/>
                <a:gd name="T33" fmla="*/ 565 h 1053"/>
                <a:gd name="T34" fmla="*/ 524 w 1083"/>
                <a:gd name="T35" fmla="*/ 61 h 1053"/>
                <a:gd name="T36" fmla="*/ 108 w 1083"/>
                <a:gd name="T37" fmla="*/ 108 h 1053"/>
                <a:gd name="T38" fmla="*/ 51 w 1083"/>
                <a:gd name="T39" fmla="*/ 130 h 1053"/>
                <a:gd name="T40" fmla="*/ 18 w 1083"/>
                <a:gd name="T41" fmla="*/ 179 h 1053"/>
                <a:gd name="T42" fmla="*/ 0 w 1083"/>
                <a:gd name="T43" fmla="*/ 230 h 1053"/>
                <a:gd name="T44" fmla="*/ 10 w 1083"/>
                <a:gd name="T45" fmla="*/ 288 h 1053"/>
                <a:gd name="T46" fmla="*/ 41 w 1083"/>
                <a:gd name="T47" fmla="*/ 333 h 1053"/>
                <a:gd name="T48" fmla="*/ 89 w 1083"/>
                <a:gd name="T49" fmla="*/ 364 h 1053"/>
                <a:gd name="T50" fmla="*/ 141 w 1083"/>
                <a:gd name="T51" fmla="*/ 369 h 1053"/>
                <a:gd name="T52" fmla="*/ 152 w 1083"/>
                <a:gd name="T53" fmla="*/ 375 h 1053"/>
                <a:gd name="T54" fmla="*/ 120 w 1083"/>
                <a:gd name="T55" fmla="*/ 412 h 1053"/>
                <a:gd name="T56" fmla="*/ 108 w 1083"/>
                <a:gd name="T57" fmla="*/ 472 h 1053"/>
                <a:gd name="T58" fmla="*/ 111 w 1083"/>
                <a:gd name="T59" fmla="*/ 524 h 1053"/>
                <a:gd name="T60" fmla="*/ 141 w 1083"/>
                <a:gd name="T61" fmla="*/ 573 h 1053"/>
                <a:gd name="T62" fmla="*/ 190 w 1083"/>
                <a:gd name="T63" fmla="*/ 602 h 1053"/>
                <a:gd name="T64" fmla="*/ 241 w 1083"/>
                <a:gd name="T65" fmla="*/ 605 h 1053"/>
                <a:gd name="T66" fmla="*/ 299 w 1083"/>
                <a:gd name="T67" fmla="*/ 588 h 1053"/>
                <a:gd name="T68" fmla="*/ 274 w 1083"/>
                <a:gd name="T69" fmla="*/ 646 h 1053"/>
                <a:gd name="T70" fmla="*/ 268 w 1083"/>
                <a:gd name="T71" fmla="*/ 700 h 1053"/>
                <a:gd name="T72" fmla="*/ 293 w 1083"/>
                <a:gd name="T73" fmla="*/ 757 h 1053"/>
                <a:gd name="T74" fmla="*/ 334 w 1083"/>
                <a:gd name="T75" fmla="*/ 795 h 1053"/>
                <a:gd name="T76" fmla="*/ 382 w 1083"/>
                <a:gd name="T77" fmla="*/ 816 h 1053"/>
                <a:gd name="T78" fmla="*/ 434 w 1083"/>
                <a:gd name="T79" fmla="*/ 808 h 1053"/>
                <a:gd name="T80" fmla="*/ 486 w 1083"/>
                <a:gd name="T81" fmla="*/ 779 h 1053"/>
                <a:gd name="T82" fmla="*/ 494 w 1083"/>
                <a:gd name="T83" fmla="*/ 77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3" h="1053">
                  <a:moveTo>
                    <a:pt x="494" y="771"/>
                  </a:moveTo>
                  <a:lnTo>
                    <a:pt x="483" y="798"/>
                  </a:lnTo>
                  <a:lnTo>
                    <a:pt x="475" y="827"/>
                  </a:lnTo>
                  <a:lnTo>
                    <a:pt x="475" y="857"/>
                  </a:lnTo>
                  <a:lnTo>
                    <a:pt x="486" y="887"/>
                  </a:lnTo>
                  <a:lnTo>
                    <a:pt x="496" y="908"/>
                  </a:lnTo>
                  <a:lnTo>
                    <a:pt x="515" y="928"/>
                  </a:lnTo>
                  <a:lnTo>
                    <a:pt x="534" y="947"/>
                  </a:lnTo>
                  <a:lnTo>
                    <a:pt x="565" y="962"/>
                  </a:lnTo>
                  <a:lnTo>
                    <a:pt x="586" y="971"/>
                  </a:lnTo>
                  <a:lnTo>
                    <a:pt x="619" y="971"/>
                  </a:lnTo>
                  <a:lnTo>
                    <a:pt x="640" y="962"/>
                  </a:lnTo>
                  <a:lnTo>
                    <a:pt x="671" y="947"/>
                  </a:lnTo>
                  <a:lnTo>
                    <a:pt x="698" y="935"/>
                  </a:lnTo>
                  <a:lnTo>
                    <a:pt x="711" y="908"/>
                  </a:lnTo>
                  <a:lnTo>
                    <a:pt x="727" y="887"/>
                  </a:lnTo>
                  <a:lnTo>
                    <a:pt x="719" y="914"/>
                  </a:lnTo>
                  <a:lnTo>
                    <a:pt x="719" y="938"/>
                  </a:lnTo>
                  <a:lnTo>
                    <a:pt x="730" y="982"/>
                  </a:lnTo>
                  <a:lnTo>
                    <a:pt x="741" y="992"/>
                  </a:lnTo>
                  <a:lnTo>
                    <a:pt x="760" y="1020"/>
                  </a:lnTo>
                  <a:lnTo>
                    <a:pt x="781" y="1033"/>
                  </a:lnTo>
                  <a:lnTo>
                    <a:pt x="808" y="1050"/>
                  </a:lnTo>
                  <a:lnTo>
                    <a:pt x="839" y="1053"/>
                  </a:lnTo>
                  <a:lnTo>
                    <a:pt x="868" y="1053"/>
                  </a:lnTo>
                  <a:lnTo>
                    <a:pt x="904" y="1050"/>
                  </a:lnTo>
                  <a:lnTo>
                    <a:pt x="920" y="1041"/>
                  </a:lnTo>
                  <a:lnTo>
                    <a:pt x="945" y="1023"/>
                  </a:lnTo>
                  <a:lnTo>
                    <a:pt x="964" y="1009"/>
                  </a:lnTo>
                  <a:lnTo>
                    <a:pt x="974" y="979"/>
                  </a:lnTo>
                  <a:lnTo>
                    <a:pt x="983" y="947"/>
                  </a:lnTo>
                  <a:lnTo>
                    <a:pt x="991" y="914"/>
                  </a:lnTo>
                  <a:lnTo>
                    <a:pt x="993" y="869"/>
                  </a:lnTo>
                  <a:lnTo>
                    <a:pt x="1031" y="565"/>
                  </a:lnTo>
                  <a:lnTo>
                    <a:pt x="1083" y="0"/>
                  </a:lnTo>
                  <a:lnTo>
                    <a:pt x="524" y="61"/>
                  </a:lnTo>
                  <a:lnTo>
                    <a:pt x="230" y="90"/>
                  </a:lnTo>
                  <a:lnTo>
                    <a:pt x="108" y="108"/>
                  </a:lnTo>
                  <a:lnTo>
                    <a:pt x="76" y="120"/>
                  </a:lnTo>
                  <a:lnTo>
                    <a:pt x="51" y="130"/>
                  </a:lnTo>
                  <a:lnTo>
                    <a:pt x="35" y="149"/>
                  </a:lnTo>
                  <a:lnTo>
                    <a:pt x="18" y="179"/>
                  </a:lnTo>
                  <a:lnTo>
                    <a:pt x="5" y="201"/>
                  </a:lnTo>
                  <a:lnTo>
                    <a:pt x="0" y="230"/>
                  </a:lnTo>
                  <a:lnTo>
                    <a:pt x="0" y="258"/>
                  </a:lnTo>
                  <a:lnTo>
                    <a:pt x="10" y="288"/>
                  </a:lnTo>
                  <a:lnTo>
                    <a:pt x="22" y="313"/>
                  </a:lnTo>
                  <a:lnTo>
                    <a:pt x="41" y="333"/>
                  </a:lnTo>
                  <a:lnTo>
                    <a:pt x="62" y="353"/>
                  </a:lnTo>
                  <a:lnTo>
                    <a:pt x="89" y="364"/>
                  </a:lnTo>
                  <a:lnTo>
                    <a:pt x="120" y="369"/>
                  </a:lnTo>
                  <a:lnTo>
                    <a:pt x="141" y="369"/>
                  </a:lnTo>
                  <a:lnTo>
                    <a:pt x="170" y="364"/>
                  </a:lnTo>
                  <a:lnTo>
                    <a:pt x="152" y="375"/>
                  </a:lnTo>
                  <a:lnTo>
                    <a:pt x="133" y="394"/>
                  </a:lnTo>
                  <a:lnTo>
                    <a:pt x="120" y="412"/>
                  </a:lnTo>
                  <a:lnTo>
                    <a:pt x="108" y="443"/>
                  </a:lnTo>
                  <a:lnTo>
                    <a:pt x="108" y="472"/>
                  </a:lnTo>
                  <a:lnTo>
                    <a:pt x="108" y="502"/>
                  </a:lnTo>
                  <a:lnTo>
                    <a:pt x="111" y="524"/>
                  </a:lnTo>
                  <a:lnTo>
                    <a:pt x="122" y="546"/>
                  </a:lnTo>
                  <a:lnTo>
                    <a:pt x="141" y="573"/>
                  </a:lnTo>
                  <a:lnTo>
                    <a:pt x="162" y="588"/>
                  </a:lnTo>
                  <a:lnTo>
                    <a:pt x="190" y="602"/>
                  </a:lnTo>
                  <a:lnTo>
                    <a:pt x="220" y="605"/>
                  </a:lnTo>
                  <a:lnTo>
                    <a:pt x="241" y="605"/>
                  </a:lnTo>
                  <a:lnTo>
                    <a:pt x="274" y="602"/>
                  </a:lnTo>
                  <a:lnTo>
                    <a:pt x="299" y="588"/>
                  </a:lnTo>
                  <a:lnTo>
                    <a:pt x="285" y="616"/>
                  </a:lnTo>
                  <a:lnTo>
                    <a:pt x="274" y="646"/>
                  </a:lnTo>
                  <a:lnTo>
                    <a:pt x="268" y="676"/>
                  </a:lnTo>
                  <a:lnTo>
                    <a:pt x="268" y="700"/>
                  </a:lnTo>
                  <a:lnTo>
                    <a:pt x="276" y="730"/>
                  </a:lnTo>
                  <a:lnTo>
                    <a:pt x="293" y="757"/>
                  </a:lnTo>
                  <a:lnTo>
                    <a:pt x="309" y="771"/>
                  </a:lnTo>
                  <a:lnTo>
                    <a:pt x="334" y="795"/>
                  </a:lnTo>
                  <a:lnTo>
                    <a:pt x="355" y="808"/>
                  </a:lnTo>
                  <a:lnTo>
                    <a:pt x="382" y="816"/>
                  </a:lnTo>
                  <a:lnTo>
                    <a:pt x="409" y="816"/>
                  </a:lnTo>
                  <a:lnTo>
                    <a:pt x="434" y="808"/>
                  </a:lnTo>
                  <a:lnTo>
                    <a:pt x="464" y="798"/>
                  </a:lnTo>
                  <a:lnTo>
                    <a:pt x="486" y="779"/>
                  </a:lnTo>
                  <a:lnTo>
                    <a:pt x="494" y="771"/>
                  </a:lnTo>
                  <a:lnTo>
                    <a:pt x="494" y="771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5" name="Line 25">
              <a:extLst>
                <a:ext uri="{FF2B5EF4-FFF2-40B4-BE49-F238E27FC236}">
                  <a16:creationId xmlns:a16="http://schemas.microsoft.com/office/drawing/2014/main" id="{4E982ED6-76D0-4F37-8E0E-BBC1AA321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" y="3962"/>
              <a:ext cx="108" cy="2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6" name="Line 26">
              <a:extLst>
                <a:ext uri="{FF2B5EF4-FFF2-40B4-BE49-F238E27FC236}">
                  <a16:creationId xmlns:a16="http://schemas.microsoft.com/office/drawing/2014/main" id="{ECC9B195-6434-4339-B41E-8FDB65214E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" y="3962"/>
              <a:ext cx="187" cy="24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7" name="Line 27">
              <a:extLst>
                <a:ext uri="{FF2B5EF4-FFF2-40B4-BE49-F238E27FC236}">
                  <a16:creationId xmlns:a16="http://schemas.microsoft.com/office/drawing/2014/main" id="{C8E79195-CA7D-4896-BC31-2EB67BA8BC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" y="3962"/>
              <a:ext cx="252" cy="1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8" name="Line 28">
              <a:extLst>
                <a:ext uri="{FF2B5EF4-FFF2-40B4-BE49-F238E27FC236}">
                  <a16:creationId xmlns:a16="http://schemas.microsoft.com/office/drawing/2014/main" id="{ED2D706D-7A8F-4EC7-9E74-E7918D26D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" y="3961"/>
              <a:ext cx="295" cy="11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9" name="Freeform 29">
              <a:extLst>
                <a:ext uri="{FF2B5EF4-FFF2-40B4-BE49-F238E27FC236}">
                  <a16:creationId xmlns:a16="http://schemas.microsoft.com/office/drawing/2014/main" id="{04CB09FA-51BB-4715-9B4F-32DBA7E4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18"/>
              <a:ext cx="361" cy="353"/>
            </a:xfrm>
            <a:custGeom>
              <a:avLst/>
              <a:gdLst>
                <a:gd name="T0" fmla="*/ 483 w 1083"/>
                <a:gd name="T1" fmla="*/ 255 h 1060"/>
                <a:gd name="T2" fmla="*/ 475 w 1083"/>
                <a:gd name="T3" fmla="*/ 201 h 1060"/>
                <a:gd name="T4" fmla="*/ 496 w 1083"/>
                <a:gd name="T5" fmla="*/ 147 h 1060"/>
                <a:gd name="T6" fmla="*/ 534 w 1083"/>
                <a:gd name="T7" fmla="*/ 115 h 1060"/>
                <a:gd name="T8" fmla="*/ 586 w 1083"/>
                <a:gd name="T9" fmla="*/ 88 h 1060"/>
                <a:gd name="T10" fmla="*/ 640 w 1083"/>
                <a:gd name="T11" fmla="*/ 95 h 1060"/>
                <a:gd name="T12" fmla="*/ 698 w 1083"/>
                <a:gd name="T13" fmla="*/ 125 h 1060"/>
                <a:gd name="T14" fmla="*/ 727 w 1083"/>
                <a:gd name="T15" fmla="*/ 166 h 1060"/>
                <a:gd name="T16" fmla="*/ 719 w 1083"/>
                <a:gd name="T17" fmla="*/ 115 h 1060"/>
                <a:gd name="T18" fmla="*/ 741 w 1083"/>
                <a:gd name="T19" fmla="*/ 57 h 1060"/>
                <a:gd name="T20" fmla="*/ 781 w 1083"/>
                <a:gd name="T21" fmla="*/ 17 h 1060"/>
                <a:gd name="T22" fmla="*/ 839 w 1083"/>
                <a:gd name="T23" fmla="*/ 0 h 1060"/>
                <a:gd name="T24" fmla="*/ 890 w 1083"/>
                <a:gd name="T25" fmla="*/ 5 h 1060"/>
                <a:gd name="T26" fmla="*/ 945 w 1083"/>
                <a:gd name="T27" fmla="*/ 35 h 1060"/>
                <a:gd name="T28" fmla="*/ 974 w 1083"/>
                <a:gd name="T29" fmla="*/ 76 h 1060"/>
                <a:gd name="T30" fmla="*/ 991 w 1083"/>
                <a:gd name="T31" fmla="*/ 135 h 1060"/>
                <a:gd name="T32" fmla="*/ 1023 w 1083"/>
                <a:gd name="T33" fmla="*/ 490 h 1060"/>
                <a:gd name="T34" fmla="*/ 108 w 1083"/>
                <a:gd name="T35" fmla="*/ 947 h 1060"/>
                <a:gd name="T36" fmla="*/ 51 w 1083"/>
                <a:gd name="T37" fmla="*/ 922 h 1060"/>
                <a:gd name="T38" fmla="*/ 18 w 1083"/>
                <a:gd name="T39" fmla="*/ 881 h 1060"/>
                <a:gd name="T40" fmla="*/ 0 w 1083"/>
                <a:gd name="T41" fmla="*/ 830 h 1060"/>
                <a:gd name="T42" fmla="*/ 10 w 1083"/>
                <a:gd name="T43" fmla="*/ 776 h 1060"/>
                <a:gd name="T44" fmla="*/ 41 w 1083"/>
                <a:gd name="T45" fmla="*/ 724 h 1060"/>
                <a:gd name="T46" fmla="*/ 89 w 1083"/>
                <a:gd name="T47" fmla="*/ 691 h 1060"/>
                <a:gd name="T48" fmla="*/ 141 w 1083"/>
                <a:gd name="T49" fmla="*/ 691 h 1060"/>
                <a:gd name="T50" fmla="*/ 152 w 1083"/>
                <a:gd name="T51" fmla="*/ 683 h 1060"/>
                <a:gd name="T52" fmla="*/ 120 w 1083"/>
                <a:gd name="T53" fmla="*/ 643 h 1060"/>
                <a:gd name="T54" fmla="*/ 108 w 1083"/>
                <a:gd name="T55" fmla="*/ 588 h 1060"/>
                <a:gd name="T56" fmla="*/ 111 w 1083"/>
                <a:gd name="T57" fmla="*/ 529 h 1060"/>
                <a:gd name="T58" fmla="*/ 141 w 1083"/>
                <a:gd name="T59" fmla="*/ 488 h 1060"/>
                <a:gd name="T60" fmla="*/ 190 w 1083"/>
                <a:gd name="T61" fmla="*/ 450 h 1060"/>
                <a:gd name="T62" fmla="*/ 241 w 1083"/>
                <a:gd name="T63" fmla="*/ 448 h 1060"/>
                <a:gd name="T64" fmla="*/ 299 w 1083"/>
                <a:gd name="T65" fmla="*/ 461 h 1060"/>
                <a:gd name="T66" fmla="*/ 274 w 1083"/>
                <a:gd name="T67" fmla="*/ 409 h 1060"/>
                <a:gd name="T68" fmla="*/ 268 w 1083"/>
                <a:gd name="T69" fmla="*/ 358 h 1060"/>
                <a:gd name="T70" fmla="*/ 293 w 1083"/>
                <a:gd name="T71" fmla="*/ 301 h 1060"/>
                <a:gd name="T72" fmla="*/ 334 w 1083"/>
                <a:gd name="T73" fmla="*/ 262 h 1060"/>
                <a:gd name="T74" fmla="*/ 382 w 1083"/>
                <a:gd name="T75" fmla="*/ 235 h 1060"/>
                <a:gd name="T76" fmla="*/ 442 w 1083"/>
                <a:gd name="T77" fmla="*/ 247 h 1060"/>
                <a:gd name="T78" fmla="*/ 483 w 1083"/>
                <a:gd name="T79" fmla="*/ 26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3" h="1060">
                  <a:moveTo>
                    <a:pt x="494" y="279"/>
                  </a:moveTo>
                  <a:lnTo>
                    <a:pt x="483" y="255"/>
                  </a:lnTo>
                  <a:lnTo>
                    <a:pt x="475" y="225"/>
                  </a:lnTo>
                  <a:lnTo>
                    <a:pt x="475" y="201"/>
                  </a:lnTo>
                  <a:lnTo>
                    <a:pt x="486" y="171"/>
                  </a:lnTo>
                  <a:lnTo>
                    <a:pt x="496" y="147"/>
                  </a:lnTo>
                  <a:lnTo>
                    <a:pt x="515" y="125"/>
                  </a:lnTo>
                  <a:lnTo>
                    <a:pt x="534" y="115"/>
                  </a:lnTo>
                  <a:lnTo>
                    <a:pt x="565" y="95"/>
                  </a:lnTo>
                  <a:lnTo>
                    <a:pt x="586" y="88"/>
                  </a:lnTo>
                  <a:lnTo>
                    <a:pt x="619" y="88"/>
                  </a:lnTo>
                  <a:lnTo>
                    <a:pt x="640" y="95"/>
                  </a:lnTo>
                  <a:lnTo>
                    <a:pt x="671" y="106"/>
                  </a:lnTo>
                  <a:lnTo>
                    <a:pt x="698" y="125"/>
                  </a:lnTo>
                  <a:lnTo>
                    <a:pt x="711" y="144"/>
                  </a:lnTo>
                  <a:lnTo>
                    <a:pt x="727" y="166"/>
                  </a:lnTo>
                  <a:lnTo>
                    <a:pt x="719" y="144"/>
                  </a:lnTo>
                  <a:lnTo>
                    <a:pt x="719" y="115"/>
                  </a:lnTo>
                  <a:lnTo>
                    <a:pt x="730" y="84"/>
                  </a:lnTo>
                  <a:lnTo>
                    <a:pt x="741" y="57"/>
                  </a:lnTo>
                  <a:lnTo>
                    <a:pt x="760" y="35"/>
                  </a:lnTo>
                  <a:lnTo>
                    <a:pt x="781" y="17"/>
                  </a:lnTo>
                  <a:lnTo>
                    <a:pt x="808" y="5"/>
                  </a:lnTo>
                  <a:lnTo>
                    <a:pt x="839" y="0"/>
                  </a:lnTo>
                  <a:lnTo>
                    <a:pt x="868" y="0"/>
                  </a:lnTo>
                  <a:lnTo>
                    <a:pt x="890" y="5"/>
                  </a:lnTo>
                  <a:lnTo>
                    <a:pt x="920" y="17"/>
                  </a:lnTo>
                  <a:lnTo>
                    <a:pt x="945" y="35"/>
                  </a:lnTo>
                  <a:lnTo>
                    <a:pt x="958" y="54"/>
                  </a:lnTo>
                  <a:lnTo>
                    <a:pt x="974" y="76"/>
                  </a:lnTo>
                  <a:lnTo>
                    <a:pt x="983" y="106"/>
                  </a:lnTo>
                  <a:lnTo>
                    <a:pt x="991" y="135"/>
                  </a:lnTo>
                  <a:lnTo>
                    <a:pt x="993" y="206"/>
                  </a:lnTo>
                  <a:lnTo>
                    <a:pt x="1023" y="490"/>
                  </a:lnTo>
                  <a:lnTo>
                    <a:pt x="1083" y="1060"/>
                  </a:lnTo>
                  <a:lnTo>
                    <a:pt x="108" y="947"/>
                  </a:lnTo>
                  <a:lnTo>
                    <a:pt x="76" y="933"/>
                  </a:lnTo>
                  <a:lnTo>
                    <a:pt x="51" y="922"/>
                  </a:lnTo>
                  <a:lnTo>
                    <a:pt x="35" y="906"/>
                  </a:lnTo>
                  <a:lnTo>
                    <a:pt x="18" y="881"/>
                  </a:lnTo>
                  <a:lnTo>
                    <a:pt x="5" y="857"/>
                  </a:lnTo>
                  <a:lnTo>
                    <a:pt x="0" y="830"/>
                  </a:lnTo>
                  <a:lnTo>
                    <a:pt x="0" y="800"/>
                  </a:lnTo>
                  <a:lnTo>
                    <a:pt x="10" y="776"/>
                  </a:lnTo>
                  <a:lnTo>
                    <a:pt x="22" y="746"/>
                  </a:lnTo>
                  <a:lnTo>
                    <a:pt x="41" y="724"/>
                  </a:lnTo>
                  <a:lnTo>
                    <a:pt x="62" y="705"/>
                  </a:lnTo>
                  <a:lnTo>
                    <a:pt x="89" y="691"/>
                  </a:lnTo>
                  <a:lnTo>
                    <a:pt x="120" y="691"/>
                  </a:lnTo>
                  <a:lnTo>
                    <a:pt x="141" y="691"/>
                  </a:lnTo>
                  <a:lnTo>
                    <a:pt x="170" y="691"/>
                  </a:lnTo>
                  <a:lnTo>
                    <a:pt x="152" y="683"/>
                  </a:lnTo>
                  <a:lnTo>
                    <a:pt x="133" y="664"/>
                  </a:lnTo>
                  <a:lnTo>
                    <a:pt x="120" y="643"/>
                  </a:lnTo>
                  <a:lnTo>
                    <a:pt x="108" y="612"/>
                  </a:lnTo>
                  <a:lnTo>
                    <a:pt x="108" y="588"/>
                  </a:lnTo>
                  <a:lnTo>
                    <a:pt x="108" y="558"/>
                  </a:lnTo>
                  <a:lnTo>
                    <a:pt x="111" y="529"/>
                  </a:lnTo>
                  <a:lnTo>
                    <a:pt x="122" y="504"/>
                  </a:lnTo>
                  <a:lnTo>
                    <a:pt x="141" y="488"/>
                  </a:lnTo>
                  <a:lnTo>
                    <a:pt x="162" y="470"/>
                  </a:lnTo>
                  <a:lnTo>
                    <a:pt x="190" y="450"/>
                  </a:lnTo>
                  <a:lnTo>
                    <a:pt x="220" y="448"/>
                  </a:lnTo>
                  <a:lnTo>
                    <a:pt x="241" y="448"/>
                  </a:lnTo>
                  <a:lnTo>
                    <a:pt x="274" y="450"/>
                  </a:lnTo>
                  <a:lnTo>
                    <a:pt x="299" y="461"/>
                  </a:lnTo>
                  <a:lnTo>
                    <a:pt x="285" y="431"/>
                  </a:lnTo>
                  <a:lnTo>
                    <a:pt x="274" y="409"/>
                  </a:lnTo>
                  <a:lnTo>
                    <a:pt x="268" y="380"/>
                  </a:lnTo>
                  <a:lnTo>
                    <a:pt x="268" y="358"/>
                  </a:lnTo>
                  <a:lnTo>
                    <a:pt x="276" y="328"/>
                  </a:lnTo>
                  <a:lnTo>
                    <a:pt x="293" y="301"/>
                  </a:lnTo>
                  <a:lnTo>
                    <a:pt x="309" y="279"/>
                  </a:lnTo>
                  <a:lnTo>
                    <a:pt x="334" y="262"/>
                  </a:lnTo>
                  <a:lnTo>
                    <a:pt x="355" y="247"/>
                  </a:lnTo>
                  <a:lnTo>
                    <a:pt x="382" y="235"/>
                  </a:lnTo>
                  <a:lnTo>
                    <a:pt x="409" y="235"/>
                  </a:lnTo>
                  <a:lnTo>
                    <a:pt x="442" y="247"/>
                  </a:lnTo>
                  <a:lnTo>
                    <a:pt x="464" y="255"/>
                  </a:lnTo>
                  <a:lnTo>
                    <a:pt x="483" y="269"/>
                  </a:lnTo>
                  <a:lnTo>
                    <a:pt x="494" y="27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0" name="Freeform 30">
              <a:extLst>
                <a:ext uri="{FF2B5EF4-FFF2-40B4-BE49-F238E27FC236}">
                  <a16:creationId xmlns:a16="http://schemas.microsoft.com/office/drawing/2014/main" id="{FF6E9DF9-7DCC-426D-B73F-80D21028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18"/>
              <a:ext cx="361" cy="353"/>
            </a:xfrm>
            <a:custGeom>
              <a:avLst/>
              <a:gdLst>
                <a:gd name="T0" fmla="*/ 483 w 1083"/>
                <a:gd name="T1" fmla="*/ 255 h 1060"/>
                <a:gd name="T2" fmla="*/ 475 w 1083"/>
                <a:gd name="T3" fmla="*/ 201 h 1060"/>
                <a:gd name="T4" fmla="*/ 496 w 1083"/>
                <a:gd name="T5" fmla="*/ 147 h 1060"/>
                <a:gd name="T6" fmla="*/ 534 w 1083"/>
                <a:gd name="T7" fmla="*/ 115 h 1060"/>
                <a:gd name="T8" fmla="*/ 586 w 1083"/>
                <a:gd name="T9" fmla="*/ 88 h 1060"/>
                <a:gd name="T10" fmla="*/ 640 w 1083"/>
                <a:gd name="T11" fmla="*/ 95 h 1060"/>
                <a:gd name="T12" fmla="*/ 698 w 1083"/>
                <a:gd name="T13" fmla="*/ 125 h 1060"/>
                <a:gd name="T14" fmla="*/ 727 w 1083"/>
                <a:gd name="T15" fmla="*/ 166 h 1060"/>
                <a:gd name="T16" fmla="*/ 719 w 1083"/>
                <a:gd name="T17" fmla="*/ 115 h 1060"/>
                <a:gd name="T18" fmla="*/ 741 w 1083"/>
                <a:gd name="T19" fmla="*/ 57 h 1060"/>
                <a:gd name="T20" fmla="*/ 781 w 1083"/>
                <a:gd name="T21" fmla="*/ 17 h 1060"/>
                <a:gd name="T22" fmla="*/ 839 w 1083"/>
                <a:gd name="T23" fmla="*/ 0 h 1060"/>
                <a:gd name="T24" fmla="*/ 890 w 1083"/>
                <a:gd name="T25" fmla="*/ 5 h 1060"/>
                <a:gd name="T26" fmla="*/ 945 w 1083"/>
                <a:gd name="T27" fmla="*/ 35 h 1060"/>
                <a:gd name="T28" fmla="*/ 974 w 1083"/>
                <a:gd name="T29" fmla="*/ 76 h 1060"/>
                <a:gd name="T30" fmla="*/ 991 w 1083"/>
                <a:gd name="T31" fmla="*/ 135 h 1060"/>
                <a:gd name="T32" fmla="*/ 1023 w 1083"/>
                <a:gd name="T33" fmla="*/ 490 h 1060"/>
                <a:gd name="T34" fmla="*/ 108 w 1083"/>
                <a:gd name="T35" fmla="*/ 947 h 1060"/>
                <a:gd name="T36" fmla="*/ 51 w 1083"/>
                <a:gd name="T37" fmla="*/ 922 h 1060"/>
                <a:gd name="T38" fmla="*/ 18 w 1083"/>
                <a:gd name="T39" fmla="*/ 881 h 1060"/>
                <a:gd name="T40" fmla="*/ 0 w 1083"/>
                <a:gd name="T41" fmla="*/ 830 h 1060"/>
                <a:gd name="T42" fmla="*/ 10 w 1083"/>
                <a:gd name="T43" fmla="*/ 776 h 1060"/>
                <a:gd name="T44" fmla="*/ 41 w 1083"/>
                <a:gd name="T45" fmla="*/ 724 h 1060"/>
                <a:gd name="T46" fmla="*/ 89 w 1083"/>
                <a:gd name="T47" fmla="*/ 691 h 1060"/>
                <a:gd name="T48" fmla="*/ 141 w 1083"/>
                <a:gd name="T49" fmla="*/ 691 h 1060"/>
                <a:gd name="T50" fmla="*/ 152 w 1083"/>
                <a:gd name="T51" fmla="*/ 683 h 1060"/>
                <a:gd name="T52" fmla="*/ 120 w 1083"/>
                <a:gd name="T53" fmla="*/ 643 h 1060"/>
                <a:gd name="T54" fmla="*/ 108 w 1083"/>
                <a:gd name="T55" fmla="*/ 588 h 1060"/>
                <a:gd name="T56" fmla="*/ 111 w 1083"/>
                <a:gd name="T57" fmla="*/ 529 h 1060"/>
                <a:gd name="T58" fmla="*/ 141 w 1083"/>
                <a:gd name="T59" fmla="*/ 488 h 1060"/>
                <a:gd name="T60" fmla="*/ 190 w 1083"/>
                <a:gd name="T61" fmla="*/ 450 h 1060"/>
                <a:gd name="T62" fmla="*/ 241 w 1083"/>
                <a:gd name="T63" fmla="*/ 448 h 1060"/>
                <a:gd name="T64" fmla="*/ 299 w 1083"/>
                <a:gd name="T65" fmla="*/ 461 h 1060"/>
                <a:gd name="T66" fmla="*/ 274 w 1083"/>
                <a:gd name="T67" fmla="*/ 409 h 1060"/>
                <a:gd name="T68" fmla="*/ 268 w 1083"/>
                <a:gd name="T69" fmla="*/ 358 h 1060"/>
                <a:gd name="T70" fmla="*/ 293 w 1083"/>
                <a:gd name="T71" fmla="*/ 301 h 1060"/>
                <a:gd name="T72" fmla="*/ 334 w 1083"/>
                <a:gd name="T73" fmla="*/ 262 h 1060"/>
                <a:gd name="T74" fmla="*/ 382 w 1083"/>
                <a:gd name="T75" fmla="*/ 235 h 1060"/>
                <a:gd name="T76" fmla="*/ 442 w 1083"/>
                <a:gd name="T77" fmla="*/ 247 h 1060"/>
                <a:gd name="T78" fmla="*/ 483 w 1083"/>
                <a:gd name="T79" fmla="*/ 269 h 1060"/>
                <a:gd name="T80" fmla="*/ 494 w 1083"/>
                <a:gd name="T81" fmla="*/ 27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3" h="1060">
                  <a:moveTo>
                    <a:pt x="494" y="279"/>
                  </a:moveTo>
                  <a:lnTo>
                    <a:pt x="483" y="255"/>
                  </a:lnTo>
                  <a:lnTo>
                    <a:pt x="475" y="225"/>
                  </a:lnTo>
                  <a:lnTo>
                    <a:pt x="475" y="201"/>
                  </a:lnTo>
                  <a:lnTo>
                    <a:pt x="486" y="171"/>
                  </a:lnTo>
                  <a:lnTo>
                    <a:pt x="496" y="147"/>
                  </a:lnTo>
                  <a:lnTo>
                    <a:pt x="515" y="125"/>
                  </a:lnTo>
                  <a:lnTo>
                    <a:pt x="534" y="115"/>
                  </a:lnTo>
                  <a:lnTo>
                    <a:pt x="565" y="95"/>
                  </a:lnTo>
                  <a:lnTo>
                    <a:pt x="586" y="88"/>
                  </a:lnTo>
                  <a:lnTo>
                    <a:pt x="619" y="88"/>
                  </a:lnTo>
                  <a:lnTo>
                    <a:pt x="640" y="95"/>
                  </a:lnTo>
                  <a:lnTo>
                    <a:pt x="671" y="106"/>
                  </a:lnTo>
                  <a:lnTo>
                    <a:pt x="698" y="125"/>
                  </a:lnTo>
                  <a:lnTo>
                    <a:pt x="711" y="144"/>
                  </a:lnTo>
                  <a:lnTo>
                    <a:pt x="727" y="166"/>
                  </a:lnTo>
                  <a:lnTo>
                    <a:pt x="719" y="144"/>
                  </a:lnTo>
                  <a:lnTo>
                    <a:pt x="719" y="115"/>
                  </a:lnTo>
                  <a:lnTo>
                    <a:pt x="730" y="84"/>
                  </a:lnTo>
                  <a:lnTo>
                    <a:pt x="741" y="57"/>
                  </a:lnTo>
                  <a:lnTo>
                    <a:pt x="760" y="35"/>
                  </a:lnTo>
                  <a:lnTo>
                    <a:pt x="781" y="17"/>
                  </a:lnTo>
                  <a:lnTo>
                    <a:pt x="808" y="5"/>
                  </a:lnTo>
                  <a:lnTo>
                    <a:pt x="839" y="0"/>
                  </a:lnTo>
                  <a:lnTo>
                    <a:pt x="868" y="0"/>
                  </a:lnTo>
                  <a:lnTo>
                    <a:pt x="890" y="5"/>
                  </a:lnTo>
                  <a:lnTo>
                    <a:pt x="920" y="17"/>
                  </a:lnTo>
                  <a:lnTo>
                    <a:pt x="945" y="35"/>
                  </a:lnTo>
                  <a:lnTo>
                    <a:pt x="958" y="54"/>
                  </a:lnTo>
                  <a:lnTo>
                    <a:pt x="974" y="76"/>
                  </a:lnTo>
                  <a:lnTo>
                    <a:pt x="983" y="106"/>
                  </a:lnTo>
                  <a:lnTo>
                    <a:pt x="991" y="135"/>
                  </a:lnTo>
                  <a:lnTo>
                    <a:pt x="993" y="206"/>
                  </a:lnTo>
                  <a:lnTo>
                    <a:pt x="1023" y="490"/>
                  </a:lnTo>
                  <a:lnTo>
                    <a:pt x="1083" y="1060"/>
                  </a:lnTo>
                  <a:lnTo>
                    <a:pt x="108" y="947"/>
                  </a:lnTo>
                  <a:lnTo>
                    <a:pt x="76" y="933"/>
                  </a:lnTo>
                  <a:lnTo>
                    <a:pt x="51" y="922"/>
                  </a:lnTo>
                  <a:lnTo>
                    <a:pt x="35" y="906"/>
                  </a:lnTo>
                  <a:lnTo>
                    <a:pt x="18" y="881"/>
                  </a:lnTo>
                  <a:lnTo>
                    <a:pt x="5" y="857"/>
                  </a:lnTo>
                  <a:lnTo>
                    <a:pt x="0" y="830"/>
                  </a:lnTo>
                  <a:lnTo>
                    <a:pt x="0" y="800"/>
                  </a:lnTo>
                  <a:lnTo>
                    <a:pt x="10" y="776"/>
                  </a:lnTo>
                  <a:lnTo>
                    <a:pt x="22" y="746"/>
                  </a:lnTo>
                  <a:lnTo>
                    <a:pt x="41" y="724"/>
                  </a:lnTo>
                  <a:lnTo>
                    <a:pt x="62" y="705"/>
                  </a:lnTo>
                  <a:lnTo>
                    <a:pt x="89" y="691"/>
                  </a:lnTo>
                  <a:lnTo>
                    <a:pt x="120" y="691"/>
                  </a:lnTo>
                  <a:lnTo>
                    <a:pt x="141" y="691"/>
                  </a:lnTo>
                  <a:lnTo>
                    <a:pt x="170" y="691"/>
                  </a:lnTo>
                  <a:lnTo>
                    <a:pt x="152" y="683"/>
                  </a:lnTo>
                  <a:lnTo>
                    <a:pt x="133" y="664"/>
                  </a:lnTo>
                  <a:lnTo>
                    <a:pt x="120" y="643"/>
                  </a:lnTo>
                  <a:lnTo>
                    <a:pt x="108" y="612"/>
                  </a:lnTo>
                  <a:lnTo>
                    <a:pt x="108" y="588"/>
                  </a:lnTo>
                  <a:lnTo>
                    <a:pt x="108" y="558"/>
                  </a:lnTo>
                  <a:lnTo>
                    <a:pt x="111" y="529"/>
                  </a:lnTo>
                  <a:lnTo>
                    <a:pt x="122" y="504"/>
                  </a:lnTo>
                  <a:lnTo>
                    <a:pt x="141" y="488"/>
                  </a:lnTo>
                  <a:lnTo>
                    <a:pt x="162" y="470"/>
                  </a:lnTo>
                  <a:lnTo>
                    <a:pt x="190" y="450"/>
                  </a:lnTo>
                  <a:lnTo>
                    <a:pt x="220" y="448"/>
                  </a:lnTo>
                  <a:lnTo>
                    <a:pt x="241" y="448"/>
                  </a:lnTo>
                  <a:lnTo>
                    <a:pt x="274" y="450"/>
                  </a:lnTo>
                  <a:lnTo>
                    <a:pt x="299" y="461"/>
                  </a:lnTo>
                  <a:lnTo>
                    <a:pt x="285" y="431"/>
                  </a:lnTo>
                  <a:lnTo>
                    <a:pt x="274" y="409"/>
                  </a:lnTo>
                  <a:lnTo>
                    <a:pt x="268" y="380"/>
                  </a:lnTo>
                  <a:lnTo>
                    <a:pt x="268" y="358"/>
                  </a:lnTo>
                  <a:lnTo>
                    <a:pt x="276" y="328"/>
                  </a:lnTo>
                  <a:lnTo>
                    <a:pt x="293" y="301"/>
                  </a:lnTo>
                  <a:lnTo>
                    <a:pt x="309" y="279"/>
                  </a:lnTo>
                  <a:lnTo>
                    <a:pt x="334" y="262"/>
                  </a:lnTo>
                  <a:lnTo>
                    <a:pt x="355" y="247"/>
                  </a:lnTo>
                  <a:lnTo>
                    <a:pt x="382" y="235"/>
                  </a:lnTo>
                  <a:lnTo>
                    <a:pt x="409" y="235"/>
                  </a:lnTo>
                  <a:lnTo>
                    <a:pt x="442" y="247"/>
                  </a:lnTo>
                  <a:lnTo>
                    <a:pt x="464" y="255"/>
                  </a:lnTo>
                  <a:lnTo>
                    <a:pt x="483" y="269"/>
                  </a:lnTo>
                  <a:lnTo>
                    <a:pt x="494" y="279"/>
                  </a:lnTo>
                  <a:lnTo>
                    <a:pt x="494" y="279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1" name="Line 31">
              <a:extLst>
                <a:ext uri="{FF2B5EF4-FFF2-40B4-BE49-F238E27FC236}">
                  <a16:creationId xmlns:a16="http://schemas.microsoft.com/office/drawing/2014/main" id="{D9AA4C90-B090-46AF-ACCB-B70F8DC176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0" y="75"/>
              <a:ext cx="108" cy="289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2" name="Line 32">
              <a:extLst>
                <a:ext uri="{FF2B5EF4-FFF2-40B4-BE49-F238E27FC236}">
                  <a16:creationId xmlns:a16="http://schemas.microsoft.com/office/drawing/2014/main" id="{F76F0A02-4B32-471F-8DC4-5B688B662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" y="114"/>
              <a:ext cx="187" cy="25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3" name="Line 33">
              <a:extLst>
                <a:ext uri="{FF2B5EF4-FFF2-40B4-BE49-F238E27FC236}">
                  <a16:creationId xmlns:a16="http://schemas.microsoft.com/office/drawing/2014/main" id="{E4A63825-DF3E-453C-A511-19818A4F90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" y="174"/>
              <a:ext cx="252" cy="19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4" name="Line 34">
              <a:extLst>
                <a:ext uri="{FF2B5EF4-FFF2-40B4-BE49-F238E27FC236}">
                  <a16:creationId xmlns:a16="http://schemas.microsoft.com/office/drawing/2014/main" id="{40FAFD91-BE94-43BC-BD9A-EB850E562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" y="252"/>
              <a:ext cx="295" cy="113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5" name="Freeform 35">
              <a:extLst>
                <a:ext uri="{FF2B5EF4-FFF2-40B4-BE49-F238E27FC236}">
                  <a16:creationId xmlns:a16="http://schemas.microsoft.com/office/drawing/2014/main" id="{1D8A186E-702C-4AD7-AA6D-3C287F5F2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3955"/>
              <a:ext cx="359" cy="351"/>
            </a:xfrm>
            <a:custGeom>
              <a:avLst/>
              <a:gdLst>
                <a:gd name="T0" fmla="*/ 591 w 1075"/>
                <a:gd name="T1" fmla="*/ 798 h 1053"/>
                <a:gd name="T2" fmla="*/ 597 w 1075"/>
                <a:gd name="T3" fmla="*/ 857 h 1053"/>
                <a:gd name="T4" fmla="*/ 581 w 1075"/>
                <a:gd name="T5" fmla="*/ 908 h 1053"/>
                <a:gd name="T6" fmla="*/ 537 w 1075"/>
                <a:gd name="T7" fmla="*/ 947 h 1053"/>
                <a:gd name="T8" fmla="*/ 485 w 1075"/>
                <a:gd name="T9" fmla="*/ 971 h 1053"/>
                <a:gd name="T10" fmla="*/ 434 w 1075"/>
                <a:gd name="T11" fmla="*/ 962 h 1053"/>
                <a:gd name="T12" fmla="*/ 385 w 1075"/>
                <a:gd name="T13" fmla="*/ 935 h 1053"/>
                <a:gd name="T14" fmla="*/ 347 w 1075"/>
                <a:gd name="T15" fmla="*/ 887 h 1053"/>
                <a:gd name="T16" fmla="*/ 356 w 1075"/>
                <a:gd name="T17" fmla="*/ 938 h 1053"/>
                <a:gd name="T18" fmla="*/ 337 w 1075"/>
                <a:gd name="T19" fmla="*/ 992 h 1053"/>
                <a:gd name="T20" fmla="*/ 290 w 1075"/>
                <a:gd name="T21" fmla="*/ 1033 h 1053"/>
                <a:gd name="T22" fmla="*/ 241 w 1075"/>
                <a:gd name="T23" fmla="*/ 1053 h 1053"/>
                <a:gd name="T24" fmla="*/ 181 w 1075"/>
                <a:gd name="T25" fmla="*/ 1053 h 1053"/>
                <a:gd name="T26" fmla="*/ 133 w 1075"/>
                <a:gd name="T27" fmla="*/ 1023 h 1053"/>
                <a:gd name="T28" fmla="*/ 103 w 1075"/>
                <a:gd name="T29" fmla="*/ 979 h 1053"/>
                <a:gd name="T30" fmla="*/ 92 w 1075"/>
                <a:gd name="T31" fmla="*/ 914 h 1053"/>
                <a:gd name="T32" fmla="*/ 54 w 1075"/>
                <a:gd name="T33" fmla="*/ 559 h 1053"/>
                <a:gd name="T34" fmla="*/ 545 w 1075"/>
                <a:gd name="T35" fmla="*/ 66 h 1053"/>
                <a:gd name="T36" fmla="*/ 975 w 1075"/>
                <a:gd name="T37" fmla="*/ 108 h 1053"/>
                <a:gd name="T38" fmla="*/ 1026 w 1075"/>
                <a:gd name="T39" fmla="*/ 130 h 1053"/>
                <a:gd name="T40" fmla="*/ 1064 w 1075"/>
                <a:gd name="T41" fmla="*/ 179 h 1053"/>
                <a:gd name="T42" fmla="*/ 1075 w 1075"/>
                <a:gd name="T43" fmla="*/ 230 h 1053"/>
                <a:gd name="T44" fmla="*/ 1067 w 1075"/>
                <a:gd name="T45" fmla="*/ 288 h 1053"/>
                <a:gd name="T46" fmla="*/ 1036 w 1075"/>
                <a:gd name="T47" fmla="*/ 333 h 1053"/>
                <a:gd name="T48" fmla="*/ 985 w 1075"/>
                <a:gd name="T49" fmla="*/ 364 h 1053"/>
                <a:gd name="T50" fmla="*/ 940 w 1075"/>
                <a:gd name="T51" fmla="*/ 369 h 1053"/>
                <a:gd name="T52" fmla="*/ 925 w 1075"/>
                <a:gd name="T53" fmla="*/ 375 h 1053"/>
                <a:gd name="T54" fmla="*/ 955 w 1075"/>
                <a:gd name="T55" fmla="*/ 412 h 1053"/>
                <a:gd name="T56" fmla="*/ 975 w 1075"/>
                <a:gd name="T57" fmla="*/ 472 h 1053"/>
                <a:gd name="T58" fmla="*/ 961 w 1075"/>
                <a:gd name="T59" fmla="*/ 524 h 1053"/>
                <a:gd name="T60" fmla="*/ 940 w 1075"/>
                <a:gd name="T61" fmla="*/ 573 h 1053"/>
                <a:gd name="T62" fmla="*/ 890 w 1075"/>
                <a:gd name="T63" fmla="*/ 602 h 1053"/>
                <a:gd name="T64" fmla="*/ 830 w 1075"/>
                <a:gd name="T65" fmla="*/ 605 h 1053"/>
                <a:gd name="T66" fmla="*/ 778 w 1075"/>
                <a:gd name="T67" fmla="*/ 588 h 1053"/>
                <a:gd name="T68" fmla="*/ 801 w 1075"/>
                <a:gd name="T69" fmla="*/ 646 h 1053"/>
                <a:gd name="T70" fmla="*/ 809 w 1075"/>
                <a:gd name="T71" fmla="*/ 700 h 1053"/>
                <a:gd name="T72" fmla="*/ 782 w 1075"/>
                <a:gd name="T73" fmla="*/ 757 h 1053"/>
                <a:gd name="T74" fmla="*/ 749 w 1075"/>
                <a:gd name="T75" fmla="*/ 795 h 1053"/>
                <a:gd name="T76" fmla="*/ 697 w 1075"/>
                <a:gd name="T77" fmla="*/ 816 h 1053"/>
                <a:gd name="T78" fmla="*/ 641 w 1075"/>
                <a:gd name="T79" fmla="*/ 808 h 1053"/>
                <a:gd name="T80" fmla="*/ 591 w 1075"/>
                <a:gd name="T81" fmla="*/ 779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5" h="1053">
                  <a:moveTo>
                    <a:pt x="586" y="771"/>
                  </a:moveTo>
                  <a:lnTo>
                    <a:pt x="591" y="798"/>
                  </a:lnTo>
                  <a:lnTo>
                    <a:pt x="597" y="827"/>
                  </a:lnTo>
                  <a:lnTo>
                    <a:pt x="597" y="857"/>
                  </a:lnTo>
                  <a:lnTo>
                    <a:pt x="591" y="887"/>
                  </a:lnTo>
                  <a:lnTo>
                    <a:pt x="581" y="908"/>
                  </a:lnTo>
                  <a:lnTo>
                    <a:pt x="562" y="928"/>
                  </a:lnTo>
                  <a:lnTo>
                    <a:pt x="537" y="947"/>
                  </a:lnTo>
                  <a:lnTo>
                    <a:pt x="516" y="962"/>
                  </a:lnTo>
                  <a:lnTo>
                    <a:pt x="485" y="971"/>
                  </a:lnTo>
                  <a:lnTo>
                    <a:pt x="456" y="971"/>
                  </a:lnTo>
                  <a:lnTo>
                    <a:pt x="434" y="962"/>
                  </a:lnTo>
                  <a:lnTo>
                    <a:pt x="404" y="947"/>
                  </a:lnTo>
                  <a:lnTo>
                    <a:pt x="385" y="935"/>
                  </a:lnTo>
                  <a:lnTo>
                    <a:pt x="364" y="908"/>
                  </a:lnTo>
                  <a:lnTo>
                    <a:pt x="347" y="887"/>
                  </a:lnTo>
                  <a:lnTo>
                    <a:pt x="356" y="914"/>
                  </a:lnTo>
                  <a:lnTo>
                    <a:pt x="356" y="938"/>
                  </a:lnTo>
                  <a:lnTo>
                    <a:pt x="347" y="962"/>
                  </a:lnTo>
                  <a:lnTo>
                    <a:pt x="337" y="992"/>
                  </a:lnTo>
                  <a:lnTo>
                    <a:pt x="318" y="1020"/>
                  </a:lnTo>
                  <a:lnTo>
                    <a:pt x="290" y="1033"/>
                  </a:lnTo>
                  <a:lnTo>
                    <a:pt x="271" y="1050"/>
                  </a:lnTo>
                  <a:lnTo>
                    <a:pt x="241" y="1053"/>
                  </a:lnTo>
                  <a:lnTo>
                    <a:pt x="212" y="1053"/>
                  </a:lnTo>
                  <a:lnTo>
                    <a:pt x="181" y="1053"/>
                  </a:lnTo>
                  <a:lnTo>
                    <a:pt x="160" y="1041"/>
                  </a:lnTo>
                  <a:lnTo>
                    <a:pt x="133" y="1023"/>
                  </a:lnTo>
                  <a:lnTo>
                    <a:pt x="119" y="1001"/>
                  </a:lnTo>
                  <a:lnTo>
                    <a:pt x="103" y="979"/>
                  </a:lnTo>
                  <a:lnTo>
                    <a:pt x="100" y="947"/>
                  </a:lnTo>
                  <a:lnTo>
                    <a:pt x="92" y="914"/>
                  </a:lnTo>
                  <a:lnTo>
                    <a:pt x="86" y="849"/>
                  </a:lnTo>
                  <a:lnTo>
                    <a:pt x="54" y="559"/>
                  </a:lnTo>
                  <a:lnTo>
                    <a:pt x="0" y="0"/>
                  </a:lnTo>
                  <a:lnTo>
                    <a:pt x="545" y="66"/>
                  </a:lnTo>
                  <a:lnTo>
                    <a:pt x="838" y="98"/>
                  </a:lnTo>
                  <a:lnTo>
                    <a:pt x="975" y="108"/>
                  </a:lnTo>
                  <a:lnTo>
                    <a:pt x="1004" y="120"/>
                  </a:lnTo>
                  <a:lnTo>
                    <a:pt x="1026" y="130"/>
                  </a:lnTo>
                  <a:lnTo>
                    <a:pt x="1044" y="149"/>
                  </a:lnTo>
                  <a:lnTo>
                    <a:pt x="1064" y="179"/>
                  </a:lnTo>
                  <a:lnTo>
                    <a:pt x="1075" y="201"/>
                  </a:lnTo>
                  <a:lnTo>
                    <a:pt x="1075" y="230"/>
                  </a:lnTo>
                  <a:lnTo>
                    <a:pt x="1075" y="258"/>
                  </a:lnTo>
                  <a:lnTo>
                    <a:pt x="1067" y="288"/>
                  </a:lnTo>
                  <a:lnTo>
                    <a:pt x="1056" y="313"/>
                  </a:lnTo>
                  <a:lnTo>
                    <a:pt x="1036" y="333"/>
                  </a:lnTo>
                  <a:lnTo>
                    <a:pt x="1015" y="353"/>
                  </a:lnTo>
                  <a:lnTo>
                    <a:pt x="985" y="364"/>
                  </a:lnTo>
                  <a:lnTo>
                    <a:pt x="961" y="369"/>
                  </a:lnTo>
                  <a:lnTo>
                    <a:pt x="940" y="369"/>
                  </a:lnTo>
                  <a:lnTo>
                    <a:pt x="909" y="364"/>
                  </a:lnTo>
                  <a:lnTo>
                    <a:pt x="925" y="375"/>
                  </a:lnTo>
                  <a:lnTo>
                    <a:pt x="944" y="394"/>
                  </a:lnTo>
                  <a:lnTo>
                    <a:pt x="955" y="412"/>
                  </a:lnTo>
                  <a:lnTo>
                    <a:pt x="975" y="443"/>
                  </a:lnTo>
                  <a:lnTo>
                    <a:pt x="975" y="472"/>
                  </a:lnTo>
                  <a:lnTo>
                    <a:pt x="975" y="502"/>
                  </a:lnTo>
                  <a:lnTo>
                    <a:pt x="961" y="524"/>
                  </a:lnTo>
                  <a:lnTo>
                    <a:pt x="955" y="546"/>
                  </a:lnTo>
                  <a:lnTo>
                    <a:pt x="940" y="573"/>
                  </a:lnTo>
                  <a:lnTo>
                    <a:pt x="915" y="588"/>
                  </a:lnTo>
                  <a:lnTo>
                    <a:pt x="890" y="602"/>
                  </a:lnTo>
                  <a:lnTo>
                    <a:pt x="861" y="605"/>
                  </a:lnTo>
                  <a:lnTo>
                    <a:pt x="830" y="605"/>
                  </a:lnTo>
                  <a:lnTo>
                    <a:pt x="809" y="602"/>
                  </a:lnTo>
                  <a:lnTo>
                    <a:pt x="778" y="588"/>
                  </a:lnTo>
                  <a:lnTo>
                    <a:pt x="790" y="616"/>
                  </a:lnTo>
                  <a:lnTo>
                    <a:pt x="801" y="646"/>
                  </a:lnTo>
                  <a:lnTo>
                    <a:pt x="809" y="676"/>
                  </a:lnTo>
                  <a:lnTo>
                    <a:pt x="809" y="700"/>
                  </a:lnTo>
                  <a:lnTo>
                    <a:pt x="792" y="730"/>
                  </a:lnTo>
                  <a:lnTo>
                    <a:pt x="782" y="757"/>
                  </a:lnTo>
                  <a:lnTo>
                    <a:pt x="768" y="771"/>
                  </a:lnTo>
                  <a:lnTo>
                    <a:pt x="749" y="795"/>
                  </a:lnTo>
                  <a:lnTo>
                    <a:pt x="719" y="808"/>
                  </a:lnTo>
                  <a:lnTo>
                    <a:pt x="697" y="816"/>
                  </a:lnTo>
                  <a:lnTo>
                    <a:pt x="662" y="816"/>
                  </a:lnTo>
                  <a:lnTo>
                    <a:pt x="641" y="808"/>
                  </a:lnTo>
                  <a:lnTo>
                    <a:pt x="611" y="798"/>
                  </a:lnTo>
                  <a:lnTo>
                    <a:pt x="591" y="779"/>
                  </a:lnTo>
                  <a:lnTo>
                    <a:pt x="586" y="77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6" name="Freeform 36">
              <a:extLst>
                <a:ext uri="{FF2B5EF4-FFF2-40B4-BE49-F238E27FC236}">
                  <a16:creationId xmlns:a16="http://schemas.microsoft.com/office/drawing/2014/main" id="{8FB9E213-13A2-4CF7-BCAA-0E9037FB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3955"/>
              <a:ext cx="359" cy="351"/>
            </a:xfrm>
            <a:custGeom>
              <a:avLst/>
              <a:gdLst>
                <a:gd name="T0" fmla="*/ 591 w 1075"/>
                <a:gd name="T1" fmla="*/ 798 h 1053"/>
                <a:gd name="T2" fmla="*/ 597 w 1075"/>
                <a:gd name="T3" fmla="*/ 857 h 1053"/>
                <a:gd name="T4" fmla="*/ 581 w 1075"/>
                <a:gd name="T5" fmla="*/ 908 h 1053"/>
                <a:gd name="T6" fmla="*/ 537 w 1075"/>
                <a:gd name="T7" fmla="*/ 947 h 1053"/>
                <a:gd name="T8" fmla="*/ 485 w 1075"/>
                <a:gd name="T9" fmla="*/ 971 h 1053"/>
                <a:gd name="T10" fmla="*/ 434 w 1075"/>
                <a:gd name="T11" fmla="*/ 962 h 1053"/>
                <a:gd name="T12" fmla="*/ 385 w 1075"/>
                <a:gd name="T13" fmla="*/ 935 h 1053"/>
                <a:gd name="T14" fmla="*/ 347 w 1075"/>
                <a:gd name="T15" fmla="*/ 887 h 1053"/>
                <a:gd name="T16" fmla="*/ 356 w 1075"/>
                <a:gd name="T17" fmla="*/ 938 h 1053"/>
                <a:gd name="T18" fmla="*/ 337 w 1075"/>
                <a:gd name="T19" fmla="*/ 992 h 1053"/>
                <a:gd name="T20" fmla="*/ 290 w 1075"/>
                <a:gd name="T21" fmla="*/ 1033 h 1053"/>
                <a:gd name="T22" fmla="*/ 241 w 1075"/>
                <a:gd name="T23" fmla="*/ 1053 h 1053"/>
                <a:gd name="T24" fmla="*/ 181 w 1075"/>
                <a:gd name="T25" fmla="*/ 1053 h 1053"/>
                <a:gd name="T26" fmla="*/ 133 w 1075"/>
                <a:gd name="T27" fmla="*/ 1023 h 1053"/>
                <a:gd name="T28" fmla="*/ 103 w 1075"/>
                <a:gd name="T29" fmla="*/ 979 h 1053"/>
                <a:gd name="T30" fmla="*/ 92 w 1075"/>
                <a:gd name="T31" fmla="*/ 914 h 1053"/>
                <a:gd name="T32" fmla="*/ 54 w 1075"/>
                <a:gd name="T33" fmla="*/ 559 h 1053"/>
                <a:gd name="T34" fmla="*/ 545 w 1075"/>
                <a:gd name="T35" fmla="*/ 66 h 1053"/>
                <a:gd name="T36" fmla="*/ 975 w 1075"/>
                <a:gd name="T37" fmla="*/ 108 h 1053"/>
                <a:gd name="T38" fmla="*/ 1026 w 1075"/>
                <a:gd name="T39" fmla="*/ 130 h 1053"/>
                <a:gd name="T40" fmla="*/ 1064 w 1075"/>
                <a:gd name="T41" fmla="*/ 179 h 1053"/>
                <a:gd name="T42" fmla="*/ 1075 w 1075"/>
                <a:gd name="T43" fmla="*/ 230 h 1053"/>
                <a:gd name="T44" fmla="*/ 1067 w 1075"/>
                <a:gd name="T45" fmla="*/ 288 h 1053"/>
                <a:gd name="T46" fmla="*/ 1036 w 1075"/>
                <a:gd name="T47" fmla="*/ 333 h 1053"/>
                <a:gd name="T48" fmla="*/ 985 w 1075"/>
                <a:gd name="T49" fmla="*/ 364 h 1053"/>
                <a:gd name="T50" fmla="*/ 940 w 1075"/>
                <a:gd name="T51" fmla="*/ 369 h 1053"/>
                <a:gd name="T52" fmla="*/ 925 w 1075"/>
                <a:gd name="T53" fmla="*/ 375 h 1053"/>
                <a:gd name="T54" fmla="*/ 955 w 1075"/>
                <a:gd name="T55" fmla="*/ 412 h 1053"/>
                <a:gd name="T56" fmla="*/ 975 w 1075"/>
                <a:gd name="T57" fmla="*/ 472 h 1053"/>
                <a:gd name="T58" fmla="*/ 961 w 1075"/>
                <a:gd name="T59" fmla="*/ 524 h 1053"/>
                <a:gd name="T60" fmla="*/ 940 w 1075"/>
                <a:gd name="T61" fmla="*/ 573 h 1053"/>
                <a:gd name="T62" fmla="*/ 890 w 1075"/>
                <a:gd name="T63" fmla="*/ 602 h 1053"/>
                <a:gd name="T64" fmla="*/ 830 w 1075"/>
                <a:gd name="T65" fmla="*/ 605 h 1053"/>
                <a:gd name="T66" fmla="*/ 778 w 1075"/>
                <a:gd name="T67" fmla="*/ 588 h 1053"/>
                <a:gd name="T68" fmla="*/ 801 w 1075"/>
                <a:gd name="T69" fmla="*/ 646 h 1053"/>
                <a:gd name="T70" fmla="*/ 809 w 1075"/>
                <a:gd name="T71" fmla="*/ 700 h 1053"/>
                <a:gd name="T72" fmla="*/ 782 w 1075"/>
                <a:gd name="T73" fmla="*/ 757 h 1053"/>
                <a:gd name="T74" fmla="*/ 749 w 1075"/>
                <a:gd name="T75" fmla="*/ 795 h 1053"/>
                <a:gd name="T76" fmla="*/ 697 w 1075"/>
                <a:gd name="T77" fmla="*/ 816 h 1053"/>
                <a:gd name="T78" fmla="*/ 641 w 1075"/>
                <a:gd name="T79" fmla="*/ 808 h 1053"/>
                <a:gd name="T80" fmla="*/ 591 w 1075"/>
                <a:gd name="T81" fmla="*/ 779 h 1053"/>
                <a:gd name="T82" fmla="*/ 586 w 1075"/>
                <a:gd name="T83" fmla="*/ 77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5" h="1053">
                  <a:moveTo>
                    <a:pt x="586" y="771"/>
                  </a:moveTo>
                  <a:lnTo>
                    <a:pt x="591" y="798"/>
                  </a:lnTo>
                  <a:lnTo>
                    <a:pt x="597" y="827"/>
                  </a:lnTo>
                  <a:lnTo>
                    <a:pt x="597" y="857"/>
                  </a:lnTo>
                  <a:lnTo>
                    <a:pt x="591" y="887"/>
                  </a:lnTo>
                  <a:lnTo>
                    <a:pt x="581" y="908"/>
                  </a:lnTo>
                  <a:lnTo>
                    <a:pt x="562" y="928"/>
                  </a:lnTo>
                  <a:lnTo>
                    <a:pt x="537" y="947"/>
                  </a:lnTo>
                  <a:lnTo>
                    <a:pt x="516" y="962"/>
                  </a:lnTo>
                  <a:lnTo>
                    <a:pt x="485" y="971"/>
                  </a:lnTo>
                  <a:lnTo>
                    <a:pt x="456" y="971"/>
                  </a:lnTo>
                  <a:lnTo>
                    <a:pt x="434" y="962"/>
                  </a:lnTo>
                  <a:lnTo>
                    <a:pt x="404" y="947"/>
                  </a:lnTo>
                  <a:lnTo>
                    <a:pt x="385" y="935"/>
                  </a:lnTo>
                  <a:lnTo>
                    <a:pt x="364" y="908"/>
                  </a:lnTo>
                  <a:lnTo>
                    <a:pt x="347" y="887"/>
                  </a:lnTo>
                  <a:lnTo>
                    <a:pt x="356" y="914"/>
                  </a:lnTo>
                  <a:lnTo>
                    <a:pt x="356" y="938"/>
                  </a:lnTo>
                  <a:lnTo>
                    <a:pt x="347" y="962"/>
                  </a:lnTo>
                  <a:lnTo>
                    <a:pt x="337" y="992"/>
                  </a:lnTo>
                  <a:lnTo>
                    <a:pt x="318" y="1020"/>
                  </a:lnTo>
                  <a:lnTo>
                    <a:pt x="290" y="1033"/>
                  </a:lnTo>
                  <a:lnTo>
                    <a:pt x="271" y="1050"/>
                  </a:lnTo>
                  <a:lnTo>
                    <a:pt x="241" y="1053"/>
                  </a:lnTo>
                  <a:lnTo>
                    <a:pt x="212" y="1053"/>
                  </a:lnTo>
                  <a:lnTo>
                    <a:pt x="181" y="1053"/>
                  </a:lnTo>
                  <a:lnTo>
                    <a:pt x="160" y="1041"/>
                  </a:lnTo>
                  <a:lnTo>
                    <a:pt x="133" y="1023"/>
                  </a:lnTo>
                  <a:lnTo>
                    <a:pt x="119" y="1001"/>
                  </a:lnTo>
                  <a:lnTo>
                    <a:pt x="103" y="979"/>
                  </a:lnTo>
                  <a:lnTo>
                    <a:pt x="100" y="947"/>
                  </a:lnTo>
                  <a:lnTo>
                    <a:pt x="92" y="914"/>
                  </a:lnTo>
                  <a:lnTo>
                    <a:pt x="86" y="849"/>
                  </a:lnTo>
                  <a:lnTo>
                    <a:pt x="54" y="559"/>
                  </a:lnTo>
                  <a:lnTo>
                    <a:pt x="0" y="0"/>
                  </a:lnTo>
                  <a:lnTo>
                    <a:pt x="545" y="66"/>
                  </a:lnTo>
                  <a:lnTo>
                    <a:pt x="838" y="98"/>
                  </a:lnTo>
                  <a:lnTo>
                    <a:pt x="975" y="108"/>
                  </a:lnTo>
                  <a:lnTo>
                    <a:pt x="1004" y="120"/>
                  </a:lnTo>
                  <a:lnTo>
                    <a:pt x="1026" y="130"/>
                  </a:lnTo>
                  <a:lnTo>
                    <a:pt x="1044" y="149"/>
                  </a:lnTo>
                  <a:lnTo>
                    <a:pt x="1064" y="179"/>
                  </a:lnTo>
                  <a:lnTo>
                    <a:pt x="1075" y="201"/>
                  </a:lnTo>
                  <a:lnTo>
                    <a:pt x="1075" y="230"/>
                  </a:lnTo>
                  <a:lnTo>
                    <a:pt x="1075" y="258"/>
                  </a:lnTo>
                  <a:lnTo>
                    <a:pt x="1067" y="288"/>
                  </a:lnTo>
                  <a:lnTo>
                    <a:pt x="1056" y="313"/>
                  </a:lnTo>
                  <a:lnTo>
                    <a:pt x="1036" y="333"/>
                  </a:lnTo>
                  <a:lnTo>
                    <a:pt x="1015" y="353"/>
                  </a:lnTo>
                  <a:lnTo>
                    <a:pt x="985" y="364"/>
                  </a:lnTo>
                  <a:lnTo>
                    <a:pt x="961" y="369"/>
                  </a:lnTo>
                  <a:lnTo>
                    <a:pt x="940" y="369"/>
                  </a:lnTo>
                  <a:lnTo>
                    <a:pt x="909" y="364"/>
                  </a:lnTo>
                  <a:lnTo>
                    <a:pt x="925" y="375"/>
                  </a:lnTo>
                  <a:lnTo>
                    <a:pt x="944" y="394"/>
                  </a:lnTo>
                  <a:lnTo>
                    <a:pt x="955" y="412"/>
                  </a:lnTo>
                  <a:lnTo>
                    <a:pt x="975" y="443"/>
                  </a:lnTo>
                  <a:lnTo>
                    <a:pt x="975" y="472"/>
                  </a:lnTo>
                  <a:lnTo>
                    <a:pt x="975" y="502"/>
                  </a:lnTo>
                  <a:lnTo>
                    <a:pt x="961" y="524"/>
                  </a:lnTo>
                  <a:lnTo>
                    <a:pt x="955" y="546"/>
                  </a:lnTo>
                  <a:lnTo>
                    <a:pt x="940" y="573"/>
                  </a:lnTo>
                  <a:lnTo>
                    <a:pt x="915" y="588"/>
                  </a:lnTo>
                  <a:lnTo>
                    <a:pt x="890" y="602"/>
                  </a:lnTo>
                  <a:lnTo>
                    <a:pt x="861" y="605"/>
                  </a:lnTo>
                  <a:lnTo>
                    <a:pt x="830" y="605"/>
                  </a:lnTo>
                  <a:lnTo>
                    <a:pt x="809" y="602"/>
                  </a:lnTo>
                  <a:lnTo>
                    <a:pt x="778" y="588"/>
                  </a:lnTo>
                  <a:lnTo>
                    <a:pt x="790" y="616"/>
                  </a:lnTo>
                  <a:lnTo>
                    <a:pt x="801" y="646"/>
                  </a:lnTo>
                  <a:lnTo>
                    <a:pt x="809" y="676"/>
                  </a:lnTo>
                  <a:lnTo>
                    <a:pt x="809" y="700"/>
                  </a:lnTo>
                  <a:lnTo>
                    <a:pt x="792" y="730"/>
                  </a:lnTo>
                  <a:lnTo>
                    <a:pt x="782" y="757"/>
                  </a:lnTo>
                  <a:lnTo>
                    <a:pt x="768" y="771"/>
                  </a:lnTo>
                  <a:lnTo>
                    <a:pt x="749" y="795"/>
                  </a:lnTo>
                  <a:lnTo>
                    <a:pt x="719" y="808"/>
                  </a:lnTo>
                  <a:lnTo>
                    <a:pt x="697" y="816"/>
                  </a:lnTo>
                  <a:lnTo>
                    <a:pt x="662" y="816"/>
                  </a:lnTo>
                  <a:lnTo>
                    <a:pt x="641" y="808"/>
                  </a:lnTo>
                  <a:lnTo>
                    <a:pt x="611" y="798"/>
                  </a:lnTo>
                  <a:lnTo>
                    <a:pt x="591" y="779"/>
                  </a:lnTo>
                  <a:lnTo>
                    <a:pt x="586" y="771"/>
                  </a:lnTo>
                  <a:lnTo>
                    <a:pt x="586" y="771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7" name="Line 37">
              <a:extLst>
                <a:ext uri="{FF2B5EF4-FFF2-40B4-BE49-F238E27FC236}">
                  <a16:creationId xmlns:a16="http://schemas.microsoft.com/office/drawing/2014/main" id="{BA5C3AE4-A589-4B68-B38B-02B3487824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95" y="3962"/>
              <a:ext cx="106" cy="2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8" name="Line 38">
              <a:extLst>
                <a:ext uri="{FF2B5EF4-FFF2-40B4-BE49-F238E27FC236}">
                  <a16:creationId xmlns:a16="http://schemas.microsoft.com/office/drawing/2014/main" id="{37624FCE-704D-4DA4-81E5-D156A25F3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5" y="3962"/>
              <a:ext cx="185" cy="24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9" name="Line 39">
              <a:extLst>
                <a:ext uri="{FF2B5EF4-FFF2-40B4-BE49-F238E27FC236}">
                  <a16:creationId xmlns:a16="http://schemas.microsoft.com/office/drawing/2014/main" id="{6655D1C6-8D84-4701-87D0-C7C838D9B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5" y="3962"/>
              <a:ext cx="250" cy="186"/>
            </a:xfrm>
            <a:prstGeom prst="line">
              <a:avLst/>
            </a:prstGeom>
            <a:noFill/>
            <a:ln w="23813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0" name="Line 40">
              <a:extLst>
                <a:ext uri="{FF2B5EF4-FFF2-40B4-BE49-F238E27FC236}">
                  <a16:creationId xmlns:a16="http://schemas.microsoft.com/office/drawing/2014/main" id="{3FF64951-87AB-42C1-9C1A-2C13BCCA6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4" y="3961"/>
              <a:ext cx="295" cy="11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1" name="Freeform 41">
              <a:extLst>
                <a:ext uri="{FF2B5EF4-FFF2-40B4-BE49-F238E27FC236}">
                  <a16:creationId xmlns:a16="http://schemas.microsoft.com/office/drawing/2014/main" id="{3F62F051-CEFA-4903-869C-63251508B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18"/>
              <a:ext cx="359" cy="353"/>
            </a:xfrm>
            <a:custGeom>
              <a:avLst/>
              <a:gdLst>
                <a:gd name="T0" fmla="*/ 591 w 1075"/>
                <a:gd name="T1" fmla="*/ 255 h 1060"/>
                <a:gd name="T2" fmla="*/ 597 w 1075"/>
                <a:gd name="T3" fmla="*/ 201 h 1060"/>
                <a:gd name="T4" fmla="*/ 581 w 1075"/>
                <a:gd name="T5" fmla="*/ 147 h 1060"/>
                <a:gd name="T6" fmla="*/ 537 w 1075"/>
                <a:gd name="T7" fmla="*/ 115 h 1060"/>
                <a:gd name="T8" fmla="*/ 485 w 1075"/>
                <a:gd name="T9" fmla="*/ 88 h 1060"/>
                <a:gd name="T10" fmla="*/ 434 w 1075"/>
                <a:gd name="T11" fmla="*/ 95 h 1060"/>
                <a:gd name="T12" fmla="*/ 385 w 1075"/>
                <a:gd name="T13" fmla="*/ 117 h 1060"/>
                <a:gd name="T14" fmla="*/ 347 w 1075"/>
                <a:gd name="T15" fmla="*/ 166 h 1060"/>
                <a:gd name="T16" fmla="*/ 356 w 1075"/>
                <a:gd name="T17" fmla="*/ 115 h 1060"/>
                <a:gd name="T18" fmla="*/ 337 w 1075"/>
                <a:gd name="T19" fmla="*/ 57 h 1060"/>
                <a:gd name="T20" fmla="*/ 304 w 1075"/>
                <a:gd name="T21" fmla="*/ 17 h 1060"/>
                <a:gd name="T22" fmla="*/ 241 w 1075"/>
                <a:gd name="T23" fmla="*/ 0 h 1060"/>
                <a:gd name="T24" fmla="*/ 190 w 1075"/>
                <a:gd name="T25" fmla="*/ 5 h 1060"/>
                <a:gd name="T26" fmla="*/ 133 w 1075"/>
                <a:gd name="T27" fmla="*/ 35 h 1060"/>
                <a:gd name="T28" fmla="*/ 103 w 1075"/>
                <a:gd name="T29" fmla="*/ 76 h 1060"/>
                <a:gd name="T30" fmla="*/ 92 w 1075"/>
                <a:gd name="T31" fmla="*/ 135 h 1060"/>
                <a:gd name="T32" fmla="*/ 54 w 1075"/>
                <a:gd name="T33" fmla="*/ 488 h 1060"/>
                <a:gd name="T34" fmla="*/ 551 w 1075"/>
                <a:gd name="T35" fmla="*/ 992 h 1060"/>
                <a:gd name="T36" fmla="*/ 975 w 1075"/>
                <a:gd name="T37" fmla="*/ 947 h 1060"/>
                <a:gd name="T38" fmla="*/ 1026 w 1075"/>
                <a:gd name="T39" fmla="*/ 922 h 1060"/>
                <a:gd name="T40" fmla="*/ 1064 w 1075"/>
                <a:gd name="T41" fmla="*/ 881 h 1060"/>
                <a:gd name="T42" fmla="*/ 1075 w 1075"/>
                <a:gd name="T43" fmla="*/ 830 h 1060"/>
                <a:gd name="T44" fmla="*/ 1067 w 1075"/>
                <a:gd name="T45" fmla="*/ 776 h 1060"/>
                <a:gd name="T46" fmla="*/ 1036 w 1075"/>
                <a:gd name="T47" fmla="*/ 724 h 1060"/>
                <a:gd name="T48" fmla="*/ 985 w 1075"/>
                <a:gd name="T49" fmla="*/ 691 h 1060"/>
                <a:gd name="T50" fmla="*/ 940 w 1075"/>
                <a:gd name="T51" fmla="*/ 691 h 1060"/>
                <a:gd name="T52" fmla="*/ 925 w 1075"/>
                <a:gd name="T53" fmla="*/ 683 h 1060"/>
                <a:gd name="T54" fmla="*/ 955 w 1075"/>
                <a:gd name="T55" fmla="*/ 643 h 1060"/>
                <a:gd name="T56" fmla="*/ 975 w 1075"/>
                <a:gd name="T57" fmla="*/ 588 h 1060"/>
                <a:gd name="T58" fmla="*/ 961 w 1075"/>
                <a:gd name="T59" fmla="*/ 529 h 1060"/>
                <a:gd name="T60" fmla="*/ 940 w 1075"/>
                <a:gd name="T61" fmla="*/ 488 h 1060"/>
                <a:gd name="T62" fmla="*/ 890 w 1075"/>
                <a:gd name="T63" fmla="*/ 450 h 1060"/>
                <a:gd name="T64" fmla="*/ 830 w 1075"/>
                <a:gd name="T65" fmla="*/ 448 h 1060"/>
                <a:gd name="T66" fmla="*/ 778 w 1075"/>
                <a:gd name="T67" fmla="*/ 461 h 1060"/>
                <a:gd name="T68" fmla="*/ 801 w 1075"/>
                <a:gd name="T69" fmla="*/ 409 h 1060"/>
                <a:gd name="T70" fmla="*/ 809 w 1075"/>
                <a:gd name="T71" fmla="*/ 358 h 1060"/>
                <a:gd name="T72" fmla="*/ 782 w 1075"/>
                <a:gd name="T73" fmla="*/ 301 h 1060"/>
                <a:gd name="T74" fmla="*/ 749 w 1075"/>
                <a:gd name="T75" fmla="*/ 262 h 1060"/>
                <a:gd name="T76" fmla="*/ 697 w 1075"/>
                <a:gd name="T77" fmla="*/ 235 h 1060"/>
                <a:gd name="T78" fmla="*/ 641 w 1075"/>
                <a:gd name="T79" fmla="*/ 247 h 1060"/>
                <a:gd name="T80" fmla="*/ 591 w 1075"/>
                <a:gd name="T81" fmla="*/ 271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5" h="1060">
                  <a:moveTo>
                    <a:pt x="586" y="279"/>
                  </a:moveTo>
                  <a:lnTo>
                    <a:pt x="591" y="255"/>
                  </a:lnTo>
                  <a:lnTo>
                    <a:pt x="597" y="225"/>
                  </a:lnTo>
                  <a:lnTo>
                    <a:pt x="597" y="201"/>
                  </a:lnTo>
                  <a:lnTo>
                    <a:pt x="591" y="171"/>
                  </a:lnTo>
                  <a:lnTo>
                    <a:pt x="581" y="147"/>
                  </a:lnTo>
                  <a:lnTo>
                    <a:pt x="562" y="125"/>
                  </a:lnTo>
                  <a:lnTo>
                    <a:pt x="537" y="115"/>
                  </a:lnTo>
                  <a:lnTo>
                    <a:pt x="516" y="95"/>
                  </a:lnTo>
                  <a:lnTo>
                    <a:pt x="485" y="88"/>
                  </a:lnTo>
                  <a:lnTo>
                    <a:pt x="456" y="88"/>
                  </a:lnTo>
                  <a:lnTo>
                    <a:pt x="434" y="95"/>
                  </a:lnTo>
                  <a:lnTo>
                    <a:pt x="404" y="106"/>
                  </a:lnTo>
                  <a:lnTo>
                    <a:pt x="385" y="117"/>
                  </a:lnTo>
                  <a:lnTo>
                    <a:pt x="364" y="144"/>
                  </a:lnTo>
                  <a:lnTo>
                    <a:pt x="347" y="166"/>
                  </a:lnTo>
                  <a:lnTo>
                    <a:pt x="356" y="144"/>
                  </a:lnTo>
                  <a:lnTo>
                    <a:pt x="356" y="115"/>
                  </a:lnTo>
                  <a:lnTo>
                    <a:pt x="347" y="84"/>
                  </a:lnTo>
                  <a:lnTo>
                    <a:pt x="337" y="57"/>
                  </a:lnTo>
                  <a:lnTo>
                    <a:pt x="318" y="35"/>
                  </a:lnTo>
                  <a:lnTo>
                    <a:pt x="304" y="17"/>
                  </a:lnTo>
                  <a:lnTo>
                    <a:pt x="271" y="5"/>
                  </a:lnTo>
                  <a:lnTo>
                    <a:pt x="241" y="0"/>
                  </a:lnTo>
                  <a:lnTo>
                    <a:pt x="212" y="0"/>
                  </a:lnTo>
                  <a:lnTo>
                    <a:pt x="190" y="5"/>
                  </a:lnTo>
                  <a:lnTo>
                    <a:pt x="160" y="17"/>
                  </a:lnTo>
                  <a:lnTo>
                    <a:pt x="133" y="35"/>
                  </a:lnTo>
                  <a:lnTo>
                    <a:pt x="119" y="57"/>
                  </a:lnTo>
                  <a:lnTo>
                    <a:pt x="103" y="76"/>
                  </a:lnTo>
                  <a:lnTo>
                    <a:pt x="100" y="106"/>
                  </a:lnTo>
                  <a:lnTo>
                    <a:pt x="92" y="135"/>
                  </a:lnTo>
                  <a:lnTo>
                    <a:pt x="86" y="187"/>
                  </a:lnTo>
                  <a:lnTo>
                    <a:pt x="54" y="488"/>
                  </a:lnTo>
                  <a:lnTo>
                    <a:pt x="0" y="1060"/>
                  </a:lnTo>
                  <a:lnTo>
                    <a:pt x="551" y="992"/>
                  </a:lnTo>
                  <a:lnTo>
                    <a:pt x="844" y="960"/>
                  </a:lnTo>
                  <a:lnTo>
                    <a:pt x="975" y="947"/>
                  </a:lnTo>
                  <a:lnTo>
                    <a:pt x="1004" y="933"/>
                  </a:lnTo>
                  <a:lnTo>
                    <a:pt x="1026" y="922"/>
                  </a:lnTo>
                  <a:lnTo>
                    <a:pt x="1044" y="906"/>
                  </a:lnTo>
                  <a:lnTo>
                    <a:pt x="1064" y="881"/>
                  </a:lnTo>
                  <a:lnTo>
                    <a:pt x="1075" y="857"/>
                  </a:lnTo>
                  <a:lnTo>
                    <a:pt x="1075" y="830"/>
                  </a:lnTo>
                  <a:lnTo>
                    <a:pt x="1075" y="800"/>
                  </a:lnTo>
                  <a:lnTo>
                    <a:pt x="1067" y="776"/>
                  </a:lnTo>
                  <a:lnTo>
                    <a:pt x="1056" y="746"/>
                  </a:lnTo>
                  <a:lnTo>
                    <a:pt x="1036" y="724"/>
                  </a:lnTo>
                  <a:lnTo>
                    <a:pt x="1015" y="705"/>
                  </a:lnTo>
                  <a:lnTo>
                    <a:pt x="985" y="691"/>
                  </a:lnTo>
                  <a:lnTo>
                    <a:pt x="961" y="691"/>
                  </a:lnTo>
                  <a:lnTo>
                    <a:pt x="940" y="691"/>
                  </a:lnTo>
                  <a:lnTo>
                    <a:pt x="909" y="691"/>
                  </a:lnTo>
                  <a:lnTo>
                    <a:pt x="925" y="683"/>
                  </a:lnTo>
                  <a:lnTo>
                    <a:pt x="944" y="664"/>
                  </a:lnTo>
                  <a:lnTo>
                    <a:pt x="955" y="643"/>
                  </a:lnTo>
                  <a:lnTo>
                    <a:pt x="975" y="612"/>
                  </a:lnTo>
                  <a:lnTo>
                    <a:pt x="975" y="588"/>
                  </a:lnTo>
                  <a:lnTo>
                    <a:pt x="975" y="558"/>
                  </a:lnTo>
                  <a:lnTo>
                    <a:pt x="961" y="529"/>
                  </a:lnTo>
                  <a:lnTo>
                    <a:pt x="955" y="504"/>
                  </a:lnTo>
                  <a:lnTo>
                    <a:pt x="940" y="488"/>
                  </a:lnTo>
                  <a:lnTo>
                    <a:pt x="915" y="470"/>
                  </a:lnTo>
                  <a:lnTo>
                    <a:pt x="890" y="450"/>
                  </a:lnTo>
                  <a:lnTo>
                    <a:pt x="861" y="448"/>
                  </a:lnTo>
                  <a:lnTo>
                    <a:pt x="830" y="448"/>
                  </a:lnTo>
                  <a:lnTo>
                    <a:pt x="809" y="450"/>
                  </a:lnTo>
                  <a:lnTo>
                    <a:pt x="778" y="461"/>
                  </a:lnTo>
                  <a:lnTo>
                    <a:pt x="790" y="431"/>
                  </a:lnTo>
                  <a:lnTo>
                    <a:pt x="801" y="409"/>
                  </a:lnTo>
                  <a:lnTo>
                    <a:pt x="809" y="380"/>
                  </a:lnTo>
                  <a:lnTo>
                    <a:pt x="809" y="358"/>
                  </a:lnTo>
                  <a:lnTo>
                    <a:pt x="792" y="328"/>
                  </a:lnTo>
                  <a:lnTo>
                    <a:pt x="782" y="301"/>
                  </a:lnTo>
                  <a:lnTo>
                    <a:pt x="768" y="279"/>
                  </a:lnTo>
                  <a:lnTo>
                    <a:pt x="749" y="262"/>
                  </a:lnTo>
                  <a:lnTo>
                    <a:pt x="719" y="247"/>
                  </a:lnTo>
                  <a:lnTo>
                    <a:pt x="697" y="235"/>
                  </a:lnTo>
                  <a:lnTo>
                    <a:pt x="662" y="235"/>
                  </a:lnTo>
                  <a:lnTo>
                    <a:pt x="641" y="247"/>
                  </a:lnTo>
                  <a:lnTo>
                    <a:pt x="611" y="255"/>
                  </a:lnTo>
                  <a:lnTo>
                    <a:pt x="591" y="271"/>
                  </a:lnTo>
                  <a:lnTo>
                    <a:pt x="586" y="27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2" name="Freeform 42">
              <a:extLst>
                <a:ext uri="{FF2B5EF4-FFF2-40B4-BE49-F238E27FC236}">
                  <a16:creationId xmlns:a16="http://schemas.microsoft.com/office/drawing/2014/main" id="{831DBE3E-3655-4A0A-AB13-FE81B28D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18"/>
              <a:ext cx="359" cy="353"/>
            </a:xfrm>
            <a:custGeom>
              <a:avLst/>
              <a:gdLst>
                <a:gd name="T0" fmla="*/ 591 w 1075"/>
                <a:gd name="T1" fmla="*/ 255 h 1060"/>
                <a:gd name="T2" fmla="*/ 597 w 1075"/>
                <a:gd name="T3" fmla="*/ 201 h 1060"/>
                <a:gd name="T4" fmla="*/ 581 w 1075"/>
                <a:gd name="T5" fmla="*/ 147 h 1060"/>
                <a:gd name="T6" fmla="*/ 537 w 1075"/>
                <a:gd name="T7" fmla="*/ 115 h 1060"/>
                <a:gd name="T8" fmla="*/ 485 w 1075"/>
                <a:gd name="T9" fmla="*/ 88 h 1060"/>
                <a:gd name="T10" fmla="*/ 434 w 1075"/>
                <a:gd name="T11" fmla="*/ 95 h 1060"/>
                <a:gd name="T12" fmla="*/ 385 w 1075"/>
                <a:gd name="T13" fmla="*/ 117 h 1060"/>
                <a:gd name="T14" fmla="*/ 347 w 1075"/>
                <a:gd name="T15" fmla="*/ 166 h 1060"/>
                <a:gd name="T16" fmla="*/ 356 w 1075"/>
                <a:gd name="T17" fmla="*/ 115 h 1060"/>
                <a:gd name="T18" fmla="*/ 337 w 1075"/>
                <a:gd name="T19" fmla="*/ 57 h 1060"/>
                <a:gd name="T20" fmla="*/ 304 w 1075"/>
                <a:gd name="T21" fmla="*/ 17 h 1060"/>
                <a:gd name="T22" fmla="*/ 241 w 1075"/>
                <a:gd name="T23" fmla="*/ 0 h 1060"/>
                <a:gd name="T24" fmla="*/ 190 w 1075"/>
                <a:gd name="T25" fmla="*/ 5 h 1060"/>
                <a:gd name="T26" fmla="*/ 133 w 1075"/>
                <a:gd name="T27" fmla="*/ 35 h 1060"/>
                <a:gd name="T28" fmla="*/ 103 w 1075"/>
                <a:gd name="T29" fmla="*/ 76 h 1060"/>
                <a:gd name="T30" fmla="*/ 92 w 1075"/>
                <a:gd name="T31" fmla="*/ 135 h 1060"/>
                <a:gd name="T32" fmla="*/ 54 w 1075"/>
                <a:gd name="T33" fmla="*/ 488 h 1060"/>
                <a:gd name="T34" fmla="*/ 551 w 1075"/>
                <a:gd name="T35" fmla="*/ 992 h 1060"/>
                <a:gd name="T36" fmla="*/ 975 w 1075"/>
                <a:gd name="T37" fmla="*/ 947 h 1060"/>
                <a:gd name="T38" fmla="*/ 1026 w 1075"/>
                <a:gd name="T39" fmla="*/ 922 h 1060"/>
                <a:gd name="T40" fmla="*/ 1064 w 1075"/>
                <a:gd name="T41" fmla="*/ 881 h 1060"/>
                <a:gd name="T42" fmla="*/ 1075 w 1075"/>
                <a:gd name="T43" fmla="*/ 830 h 1060"/>
                <a:gd name="T44" fmla="*/ 1067 w 1075"/>
                <a:gd name="T45" fmla="*/ 776 h 1060"/>
                <a:gd name="T46" fmla="*/ 1036 w 1075"/>
                <a:gd name="T47" fmla="*/ 724 h 1060"/>
                <a:gd name="T48" fmla="*/ 985 w 1075"/>
                <a:gd name="T49" fmla="*/ 691 h 1060"/>
                <a:gd name="T50" fmla="*/ 940 w 1075"/>
                <a:gd name="T51" fmla="*/ 691 h 1060"/>
                <a:gd name="T52" fmla="*/ 925 w 1075"/>
                <a:gd name="T53" fmla="*/ 683 h 1060"/>
                <a:gd name="T54" fmla="*/ 955 w 1075"/>
                <a:gd name="T55" fmla="*/ 643 h 1060"/>
                <a:gd name="T56" fmla="*/ 975 w 1075"/>
                <a:gd name="T57" fmla="*/ 588 h 1060"/>
                <a:gd name="T58" fmla="*/ 961 w 1075"/>
                <a:gd name="T59" fmla="*/ 529 h 1060"/>
                <a:gd name="T60" fmla="*/ 940 w 1075"/>
                <a:gd name="T61" fmla="*/ 488 h 1060"/>
                <a:gd name="T62" fmla="*/ 890 w 1075"/>
                <a:gd name="T63" fmla="*/ 450 h 1060"/>
                <a:gd name="T64" fmla="*/ 830 w 1075"/>
                <a:gd name="T65" fmla="*/ 448 h 1060"/>
                <a:gd name="T66" fmla="*/ 778 w 1075"/>
                <a:gd name="T67" fmla="*/ 461 h 1060"/>
                <a:gd name="T68" fmla="*/ 801 w 1075"/>
                <a:gd name="T69" fmla="*/ 409 h 1060"/>
                <a:gd name="T70" fmla="*/ 809 w 1075"/>
                <a:gd name="T71" fmla="*/ 358 h 1060"/>
                <a:gd name="T72" fmla="*/ 782 w 1075"/>
                <a:gd name="T73" fmla="*/ 301 h 1060"/>
                <a:gd name="T74" fmla="*/ 749 w 1075"/>
                <a:gd name="T75" fmla="*/ 262 h 1060"/>
                <a:gd name="T76" fmla="*/ 697 w 1075"/>
                <a:gd name="T77" fmla="*/ 235 h 1060"/>
                <a:gd name="T78" fmla="*/ 641 w 1075"/>
                <a:gd name="T79" fmla="*/ 247 h 1060"/>
                <a:gd name="T80" fmla="*/ 591 w 1075"/>
                <a:gd name="T81" fmla="*/ 271 h 1060"/>
                <a:gd name="T82" fmla="*/ 586 w 1075"/>
                <a:gd name="T83" fmla="*/ 27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5" h="1060">
                  <a:moveTo>
                    <a:pt x="586" y="279"/>
                  </a:moveTo>
                  <a:lnTo>
                    <a:pt x="591" y="255"/>
                  </a:lnTo>
                  <a:lnTo>
                    <a:pt x="597" y="225"/>
                  </a:lnTo>
                  <a:lnTo>
                    <a:pt x="597" y="201"/>
                  </a:lnTo>
                  <a:lnTo>
                    <a:pt x="591" y="171"/>
                  </a:lnTo>
                  <a:lnTo>
                    <a:pt x="581" y="147"/>
                  </a:lnTo>
                  <a:lnTo>
                    <a:pt x="562" y="125"/>
                  </a:lnTo>
                  <a:lnTo>
                    <a:pt x="537" y="115"/>
                  </a:lnTo>
                  <a:lnTo>
                    <a:pt x="516" y="95"/>
                  </a:lnTo>
                  <a:lnTo>
                    <a:pt x="485" y="88"/>
                  </a:lnTo>
                  <a:lnTo>
                    <a:pt x="456" y="88"/>
                  </a:lnTo>
                  <a:lnTo>
                    <a:pt x="434" y="95"/>
                  </a:lnTo>
                  <a:lnTo>
                    <a:pt x="404" y="106"/>
                  </a:lnTo>
                  <a:lnTo>
                    <a:pt x="385" y="117"/>
                  </a:lnTo>
                  <a:lnTo>
                    <a:pt x="364" y="144"/>
                  </a:lnTo>
                  <a:lnTo>
                    <a:pt x="347" y="166"/>
                  </a:lnTo>
                  <a:lnTo>
                    <a:pt x="356" y="144"/>
                  </a:lnTo>
                  <a:lnTo>
                    <a:pt x="356" y="115"/>
                  </a:lnTo>
                  <a:lnTo>
                    <a:pt x="347" y="84"/>
                  </a:lnTo>
                  <a:lnTo>
                    <a:pt x="337" y="57"/>
                  </a:lnTo>
                  <a:lnTo>
                    <a:pt x="318" y="35"/>
                  </a:lnTo>
                  <a:lnTo>
                    <a:pt x="304" y="17"/>
                  </a:lnTo>
                  <a:lnTo>
                    <a:pt x="271" y="5"/>
                  </a:lnTo>
                  <a:lnTo>
                    <a:pt x="241" y="0"/>
                  </a:lnTo>
                  <a:lnTo>
                    <a:pt x="212" y="0"/>
                  </a:lnTo>
                  <a:lnTo>
                    <a:pt x="190" y="5"/>
                  </a:lnTo>
                  <a:lnTo>
                    <a:pt x="160" y="17"/>
                  </a:lnTo>
                  <a:lnTo>
                    <a:pt x="133" y="35"/>
                  </a:lnTo>
                  <a:lnTo>
                    <a:pt x="119" y="57"/>
                  </a:lnTo>
                  <a:lnTo>
                    <a:pt x="103" y="76"/>
                  </a:lnTo>
                  <a:lnTo>
                    <a:pt x="100" y="106"/>
                  </a:lnTo>
                  <a:lnTo>
                    <a:pt x="92" y="135"/>
                  </a:lnTo>
                  <a:lnTo>
                    <a:pt x="86" y="187"/>
                  </a:lnTo>
                  <a:lnTo>
                    <a:pt x="54" y="488"/>
                  </a:lnTo>
                  <a:lnTo>
                    <a:pt x="0" y="1060"/>
                  </a:lnTo>
                  <a:lnTo>
                    <a:pt x="551" y="992"/>
                  </a:lnTo>
                  <a:lnTo>
                    <a:pt x="844" y="960"/>
                  </a:lnTo>
                  <a:lnTo>
                    <a:pt x="975" y="947"/>
                  </a:lnTo>
                  <a:lnTo>
                    <a:pt x="1004" y="933"/>
                  </a:lnTo>
                  <a:lnTo>
                    <a:pt x="1026" y="922"/>
                  </a:lnTo>
                  <a:lnTo>
                    <a:pt x="1044" y="906"/>
                  </a:lnTo>
                  <a:lnTo>
                    <a:pt x="1064" y="881"/>
                  </a:lnTo>
                  <a:lnTo>
                    <a:pt x="1075" y="857"/>
                  </a:lnTo>
                  <a:lnTo>
                    <a:pt x="1075" y="830"/>
                  </a:lnTo>
                  <a:lnTo>
                    <a:pt x="1075" y="800"/>
                  </a:lnTo>
                  <a:lnTo>
                    <a:pt x="1067" y="776"/>
                  </a:lnTo>
                  <a:lnTo>
                    <a:pt x="1056" y="746"/>
                  </a:lnTo>
                  <a:lnTo>
                    <a:pt x="1036" y="724"/>
                  </a:lnTo>
                  <a:lnTo>
                    <a:pt x="1015" y="705"/>
                  </a:lnTo>
                  <a:lnTo>
                    <a:pt x="985" y="691"/>
                  </a:lnTo>
                  <a:lnTo>
                    <a:pt x="961" y="691"/>
                  </a:lnTo>
                  <a:lnTo>
                    <a:pt x="940" y="691"/>
                  </a:lnTo>
                  <a:lnTo>
                    <a:pt x="909" y="691"/>
                  </a:lnTo>
                  <a:lnTo>
                    <a:pt x="925" y="683"/>
                  </a:lnTo>
                  <a:lnTo>
                    <a:pt x="944" y="664"/>
                  </a:lnTo>
                  <a:lnTo>
                    <a:pt x="955" y="643"/>
                  </a:lnTo>
                  <a:lnTo>
                    <a:pt x="975" y="612"/>
                  </a:lnTo>
                  <a:lnTo>
                    <a:pt x="975" y="588"/>
                  </a:lnTo>
                  <a:lnTo>
                    <a:pt x="975" y="558"/>
                  </a:lnTo>
                  <a:lnTo>
                    <a:pt x="961" y="529"/>
                  </a:lnTo>
                  <a:lnTo>
                    <a:pt x="955" y="504"/>
                  </a:lnTo>
                  <a:lnTo>
                    <a:pt x="940" y="488"/>
                  </a:lnTo>
                  <a:lnTo>
                    <a:pt x="915" y="470"/>
                  </a:lnTo>
                  <a:lnTo>
                    <a:pt x="890" y="450"/>
                  </a:lnTo>
                  <a:lnTo>
                    <a:pt x="861" y="448"/>
                  </a:lnTo>
                  <a:lnTo>
                    <a:pt x="830" y="448"/>
                  </a:lnTo>
                  <a:lnTo>
                    <a:pt x="809" y="450"/>
                  </a:lnTo>
                  <a:lnTo>
                    <a:pt x="778" y="461"/>
                  </a:lnTo>
                  <a:lnTo>
                    <a:pt x="790" y="431"/>
                  </a:lnTo>
                  <a:lnTo>
                    <a:pt x="801" y="409"/>
                  </a:lnTo>
                  <a:lnTo>
                    <a:pt x="809" y="380"/>
                  </a:lnTo>
                  <a:lnTo>
                    <a:pt x="809" y="358"/>
                  </a:lnTo>
                  <a:lnTo>
                    <a:pt x="792" y="328"/>
                  </a:lnTo>
                  <a:lnTo>
                    <a:pt x="782" y="301"/>
                  </a:lnTo>
                  <a:lnTo>
                    <a:pt x="768" y="279"/>
                  </a:lnTo>
                  <a:lnTo>
                    <a:pt x="749" y="262"/>
                  </a:lnTo>
                  <a:lnTo>
                    <a:pt x="719" y="247"/>
                  </a:lnTo>
                  <a:lnTo>
                    <a:pt x="697" y="235"/>
                  </a:lnTo>
                  <a:lnTo>
                    <a:pt x="662" y="235"/>
                  </a:lnTo>
                  <a:lnTo>
                    <a:pt x="641" y="247"/>
                  </a:lnTo>
                  <a:lnTo>
                    <a:pt x="611" y="255"/>
                  </a:lnTo>
                  <a:lnTo>
                    <a:pt x="591" y="271"/>
                  </a:lnTo>
                  <a:lnTo>
                    <a:pt x="586" y="279"/>
                  </a:lnTo>
                  <a:lnTo>
                    <a:pt x="586" y="279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3" name="Line 43">
              <a:extLst>
                <a:ext uri="{FF2B5EF4-FFF2-40B4-BE49-F238E27FC236}">
                  <a16:creationId xmlns:a16="http://schemas.microsoft.com/office/drawing/2014/main" id="{4B57B537-39A0-4355-9E89-135CE1E20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95" y="75"/>
              <a:ext cx="106" cy="289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4" name="Line 44">
              <a:extLst>
                <a:ext uri="{FF2B5EF4-FFF2-40B4-BE49-F238E27FC236}">
                  <a16:creationId xmlns:a16="http://schemas.microsoft.com/office/drawing/2014/main" id="{6E06AF79-8766-4A95-8A4B-B838025E8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5" y="114"/>
              <a:ext cx="185" cy="25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5" name="Line 45">
              <a:extLst>
                <a:ext uri="{FF2B5EF4-FFF2-40B4-BE49-F238E27FC236}">
                  <a16:creationId xmlns:a16="http://schemas.microsoft.com/office/drawing/2014/main" id="{0535F629-7005-4AA6-AB41-9D97F8AC29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5" y="174"/>
              <a:ext cx="250" cy="19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6" name="Line 46">
              <a:extLst>
                <a:ext uri="{FF2B5EF4-FFF2-40B4-BE49-F238E27FC236}">
                  <a16:creationId xmlns:a16="http://schemas.microsoft.com/office/drawing/2014/main" id="{39526BD1-6F16-48F7-AD54-E6151BD58F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4" y="252"/>
              <a:ext cx="295" cy="113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7" name="Freeform 47">
              <a:extLst>
                <a:ext uri="{FF2B5EF4-FFF2-40B4-BE49-F238E27FC236}">
                  <a16:creationId xmlns:a16="http://schemas.microsoft.com/office/drawing/2014/main" id="{85A9FCB0-F6E3-4DBB-9D94-874D6256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71"/>
              <a:ext cx="4613" cy="37"/>
            </a:xfrm>
            <a:custGeom>
              <a:avLst/>
              <a:gdLst>
                <a:gd name="T0" fmla="*/ 13840 w 13840"/>
                <a:gd name="T1" fmla="*/ 0 h 111"/>
                <a:gd name="T2" fmla="*/ 13840 w 13840"/>
                <a:gd name="T3" fmla="*/ 111 h 111"/>
                <a:gd name="T4" fmla="*/ 0 w 13840"/>
                <a:gd name="T5" fmla="*/ 111 h 111"/>
                <a:gd name="T6" fmla="*/ 0 w 13840"/>
                <a:gd name="T7" fmla="*/ 0 h 111"/>
                <a:gd name="T8" fmla="*/ 13840 w 13840"/>
                <a:gd name="T9" fmla="*/ 0 h 111"/>
                <a:gd name="T10" fmla="*/ 13840 w 1384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0" h="111">
                  <a:moveTo>
                    <a:pt x="13840" y="0"/>
                  </a:moveTo>
                  <a:lnTo>
                    <a:pt x="13840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13840" y="0"/>
                  </a:lnTo>
                  <a:lnTo>
                    <a:pt x="1384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8" name="Freeform 48">
              <a:extLst>
                <a:ext uri="{FF2B5EF4-FFF2-40B4-BE49-F238E27FC236}">
                  <a16:creationId xmlns:a16="http://schemas.microsoft.com/office/drawing/2014/main" id="{3A3D637B-2FA1-47E8-A9BB-0E4DA92A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574"/>
              <a:ext cx="34" cy="3177"/>
            </a:xfrm>
            <a:custGeom>
              <a:avLst/>
              <a:gdLst>
                <a:gd name="T0" fmla="*/ 0 w 103"/>
                <a:gd name="T1" fmla="*/ 9530 h 9530"/>
                <a:gd name="T2" fmla="*/ 0 w 103"/>
                <a:gd name="T3" fmla="*/ 0 h 9530"/>
                <a:gd name="T4" fmla="*/ 103 w 103"/>
                <a:gd name="T5" fmla="*/ 0 h 9530"/>
                <a:gd name="T6" fmla="*/ 103 w 103"/>
                <a:gd name="T7" fmla="*/ 9530 h 9530"/>
                <a:gd name="T8" fmla="*/ 0 w 103"/>
                <a:gd name="T9" fmla="*/ 9530 h 9530"/>
                <a:gd name="T10" fmla="*/ 0 w 103"/>
                <a:gd name="T11" fmla="*/ 9530 h 9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9530">
                  <a:moveTo>
                    <a:pt x="0" y="9530"/>
                  </a:moveTo>
                  <a:lnTo>
                    <a:pt x="0" y="0"/>
                  </a:lnTo>
                  <a:lnTo>
                    <a:pt x="103" y="0"/>
                  </a:lnTo>
                  <a:lnTo>
                    <a:pt x="103" y="9530"/>
                  </a:lnTo>
                  <a:lnTo>
                    <a:pt x="0" y="9530"/>
                  </a:lnTo>
                  <a:lnTo>
                    <a:pt x="0" y="953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9" name="Freeform 49">
              <a:extLst>
                <a:ext uri="{FF2B5EF4-FFF2-40B4-BE49-F238E27FC236}">
                  <a16:creationId xmlns:a16="http://schemas.microsoft.com/office/drawing/2014/main" id="{165CBD9A-F03F-42D0-A9EF-DC77F0567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4129"/>
              <a:ext cx="4613" cy="38"/>
            </a:xfrm>
            <a:custGeom>
              <a:avLst/>
              <a:gdLst>
                <a:gd name="T0" fmla="*/ 0 w 13840"/>
                <a:gd name="T1" fmla="*/ 0 h 113"/>
                <a:gd name="T2" fmla="*/ 13840 w 13840"/>
                <a:gd name="T3" fmla="*/ 0 h 113"/>
                <a:gd name="T4" fmla="*/ 13840 w 13840"/>
                <a:gd name="T5" fmla="*/ 113 h 113"/>
                <a:gd name="T6" fmla="*/ 0 w 13840"/>
                <a:gd name="T7" fmla="*/ 113 h 113"/>
                <a:gd name="T8" fmla="*/ 0 w 13840"/>
                <a:gd name="T9" fmla="*/ 0 h 113"/>
                <a:gd name="T10" fmla="*/ 0 w 13840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0" h="113">
                  <a:moveTo>
                    <a:pt x="0" y="0"/>
                  </a:moveTo>
                  <a:lnTo>
                    <a:pt x="13840" y="0"/>
                  </a:lnTo>
                  <a:lnTo>
                    <a:pt x="13840" y="11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0" name="Freeform 50">
              <a:extLst>
                <a:ext uri="{FF2B5EF4-FFF2-40B4-BE49-F238E27FC236}">
                  <a16:creationId xmlns:a16="http://schemas.microsoft.com/office/drawing/2014/main" id="{7B3DC25A-0265-4777-AD49-9B81318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574"/>
              <a:ext cx="34" cy="3176"/>
            </a:xfrm>
            <a:custGeom>
              <a:avLst/>
              <a:gdLst>
                <a:gd name="T0" fmla="*/ 0 w 104"/>
                <a:gd name="T1" fmla="*/ 9527 h 9527"/>
                <a:gd name="T2" fmla="*/ 0 w 104"/>
                <a:gd name="T3" fmla="*/ 0 h 9527"/>
                <a:gd name="T4" fmla="*/ 104 w 104"/>
                <a:gd name="T5" fmla="*/ 0 h 9527"/>
                <a:gd name="T6" fmla="*/ 104 w 104"/>
                <a:gd name="T7" fmla="*/ 9527 h 9527"/>
                <a:gd name="T8" fmla="*/ 0 w 104"/>
                <a:gd name="T9" fmla="*/ 9527 h 9527"/>
                <a:gd name="T10" fmla="*/ 0 w 104"/>
                <a:gd name="T11" fmla="*/ 9527 h 9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9527">
                  <a:moveTo>
                    <a:pt x="0" y="9527"/>
                  </a:moveTo>
                  <a:lnTo>
                    <a:pt x="0" y="0"/>
                  </a:lnTo>
                  <a:lnTo>
                    <a:pt x="104" y="0"/>
                  </a:lnTo>
                  <a:lnTo>
                    <a:pt x="104" y="9527"/>
                  </a:lnTo>
                  <a:lnTo>
                    <a:pt x="0" y="9527"/>
                  </a:lnTo>
                  <a:lnTo>
                    <a:pt x="0" y="9527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1" name="Freeform 51">
              <a:extLst>
                <a:ext uri="{FF2B5EF4-FFF2-40B4-BE49-F238E27FC236}">
                  <a16:creationId xmlns:a16="http://schemas.microsoft.com/office/drawing/2014/main" id="{D11B36CE-0B00-4EFB-8DEE-AABF52BA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50"/>
              <a:ext cx="5263" cy="3823"/>
            </a:xfrm>
            <a:custGeom>
              <a:avLst/>
              <a:gdLst>
                <a:gd name="T0" fmla="*/ 646 w 15788"/>
                <a:gd name="T1" fmla="*/ 637 h 11468"/>
                <a:gd name="T2" fmla="*/ 222 w 15788"/>
                <a:gd name="T3" fmla="*/ 637 h 11468"/>
                <a:gd name="T4" fmla="*/ 222 w 15788"/>
                <a:gd name="T5" fmla="*/ 10831 h 11468"/>
                <a:gd name="T6" fmla="*/ 646 w 15788"/>
                <a:gd name="T7" fmla="*/ 10831 h 11468"/>
                <a:gd name="T8" fmla="*/ 646 w 15788"/>
                <a:gd name="T9" fmla="*/ 11253 h 11468"/>
                <a:gd name="T10" fmla="*/ 15134 w 15788"/>
                <a:gd name="T11" fmla="*/ 11253 h 11468"/>
                <a:gd name="T12" fmla="*/ 15134 w 15788"/>
                <a:gd name="T13" fmla="*/ 10831 h 11468"/>
                <a:gd name="T14" fmla="*/ 15571 w 15788"/>
                <a:gd name="T15" fmla="*/ 10831 h 11468"/>
                <a:gd name="T16" fmla="*/ 15571 w 15788"/>
                <a:gd name="T17" fmla="*/ 637 h 11468"/>
                <a:gd name="T18" fmla="*/ 15140 w 15788"/>
                <a:gd name="T19" fmla="*/ 637 h 11468"/>
                <a:gd name="T20" fmla="*/ 15140 w 15788"/>
                <a:gd name="T21" fmla="*/ 218 h 11468"/>
                <a:gd name="T22" fmla="*/ 646 w 15788"/>
                <a:gd name="T23" fmla="*/ 218 h 11468"/>
                <a:gd name="T24" fmla="*/ 646 w 15788"/>
                <a:gd name="T25" fmla="*/ 637 h 11468"/>
                <a:gd name="T26" fmla="*/ 431 w 15788"/>
                <a:gd name="T27" fmla="*/ 418 h 11468"/>
                <a:gd name="T28" fmla="*/ 431 w 15788"/>
                <a:gd name="T29" fmla="*/ 0 h 11468"/>
                <a:gd name="T30" fmla="*/ 15348 w 15788"/>
                <a:gd name="T31" fmla="*/ 0 h 11468"/>
                <a:gd name="T32" fmla="*/ 15348 w 15788"/>
                <a:gd name="T33" fmla="*/ 418 h 11468"/>
                <a:gd name="T34" fmla="*/ 15788 w 15788"/>
                <a:gd name="T35" fmla="*/ 418 h 11468"/>
                <a:gd name="T36" fmla="*/ 15788 w 15788"/>
                <a:gd name="T37" fmla="*/ 11045 h 11468"/>
                <a:gd name="T38" fmla="*/ 15348 w 15788"/>
                <a:gd name="T39" fmla="*/ 11045 h 11468"/>
                <a:gd name="T40" fmla="*/ 15348 w 15788"/>
                <a:gd name="T41" fmla="*/ 11468 h 11468"/>
                <a:gd name="T42" fmla="*/ 436 w 15788"/>
                <a:gd name="T43" fmla="*/ 11468 h 11468"/>
                <a:gd name="T44" fmla="*/ 436 w 15788"/>
                <a:gd name="T45" fmla="*/ 11050 h 11468"/>
                <a:gd name="T46" fmla="*/ 0 w 15788"/>
                <a:gd name="T47" fmla="*/ 11050 h 11468"/>
                <a:gd name="T48" fmla="*/ 0 w 15788"/>
                <a:gd name="T49" fmla="*/ 418 h 11468"/>
                <a:gd name="T50" fmla="*/ 431 w 15788"/>
                <a:gd name="T51" fmla="*/ 418 h 11468"/>
                <a:gd name="T52" fmla="*/ 646 w 15788"/>
                <a:gd name="T53" fmla="*/ 637 h 1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88" h="11468">
                  <a:moveTo>
                    <a:pt x="646" y="637"/>
                  </a:moveTo>
                  <a:lnTo>
                    <a:pt x="222" y="637"/>
                  </a:lnTo>
                  <a:lnTo>
                    <a:pt x="222" y="10831"/>
                  </a:lnTo>
                  <a:lnTo>
                    <a:pt x="646" y="10831"/>
                  </a:lnTo>
                  <a:lnTo>
                    <a:pt x="646" y="11253"/>
                  </a:lnTo>
                  <a:lnTo>
                    <a:pt x="15134" y="11253"/>
                  </a:lnTo>
                  <a:lnTo>
                    <a:pt x="15134" y="10831"/>
                  </a:lnTo>
                  <a:lnTo>
                    <a:pt x="15571" y="10831"/>
                  </a:lnTo>
                  <a:lnTo>
                    <a:pt x="15571" y="637"/>
                  </a:lnTo>
                  <a:lnTo>
                    <a:pt x="15140" y="637"/>
                  </a:lnTo>
                  <a:lnTo>
                    <a:pt x="15140" y="218"/>
                  </a:lnTo>
                  <a:lnTo>
                    <a:pt x="646" y="218"/>
                  </a:lnTo>
                  <a:lnTo>
                    <a:pt x="646" y="637"/>
                  </a:lnTo>
                  <a:lnTo>
                    <a:pt x="431" y="418"/>
                  </a:lnTo>
                  <a:lnTo>
                    <a:pt x="431" y="0"/>
                  </a:lnTo>
                  <a:lnTo>
                    <a:pt x="15348" y="0"/>
                  </a:lnTo>
                  <a:lnTo>
                    <a:pt x="15348" y="418"/>
                  </a:lnTo>
                  <a:lnTo>
                    <a:pt x="15788" y="418"/>
                  </a:lnTo>
                  <a:lnTo>
                    <a:pt x="15788" y="11045"/>
                  </a:lnTo>
                  <a:lnTo>
                    <a:pt x="15348" y="11045"/>
                  </a:lnTo>
                  <a:lnTo>
                    <a:pt x="15348" y="11468"/>
                  </a:lnTo>
                  <a:lnTo>
                    <a:pt x="436" y="11468"/>
                  </a:lnTo>
                  <a:lnTo>
                    <a:pt x="436" y="11050"/>
                  </a:lnTo>
                  <a:lnTo>
                    <a:pt x="0" y="11050"/>
                  </a:lnTo>
                  <a:lnTo>
                    <a:pt x="0" y="418"/>
                  </a:lnTo>
                  <a:lnTo>
                    <a:pt x="431" y="418"/>
                  </a:lnTo>
                  <a:lnTo>
                    <a:pt x="646" y="6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2" name="Freeform 52">
              <a:extLst>
                <a:ext uri="{FF2B5EF4-FFF2-40B4-BE49-F238E27FC236}">
                  <a16:creationId xmlns:a16="http://schemas.microsoft.com/office/drawing/2014/main" id="{2B7B8374-E44B-4D6E-A1B6-54E496A1B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50"/>
              <a:ext cx="5263" cy="3823"/>
            </a:xfrm>
            <a:custGeom>
              <a:avLst/>
              <a:gdLst>
                <a:gd name="T0" fmla="*/ 646 w 15788"/>
                <a:gd name="T1" fmla="*/ 637 h 11468"/>
                <a:gd name="T2" fmla="*/ 222 w 15788"/>
                <a:gd name="T3" fmla="*/ 637 h 11468"/>
                <a:gd name="T4" fmla="*/ 222 w 15788"/>
                <a:gd name="T5" fmla="*/ 10831 h 11468"/>
                <a:gd name="T6" fmla="*/ 646 w 15788"/>
                <a:gd name="T7" fmla="*/ 10831 h 11468"/>
                <a:gd name="T8" fmla="*/ 646 w 15788"/>
                <a:gd name="T9" fmla="*/ 11253 h 11468"/>
                <a:gd name="T10" fmla="*/ 15134 w 15788"/>
                <a:gd name="T11" fmla="*/ 11253 h 11468"/>
                <a:gd name="T12" fmla="*/ 15134 w 15788"/>
                <a:gd name="T13" fmla="*/ 10831 h 11468"/>
                <a:gd name="T14" fmla="*/ 15571 w 15788"/>
                <a:gd name="T15" fmla="*/ 10831 h 11468"/>
                <a:gd name="T16" fmla="*/ 15571 w 15788"/>
                <a:gd name="T17" fmla="*/ 637 h 11468"/>
                <a:gd name="T18" fmla="*/ 15140 w 15788"/>
                <a:gd name="T19" fmla="*/ 637 h 11468"/>
                <a:gd name="T20" fmla="*/ 15140 w 15788"/>
                <a:gd name="T21" fmla="*/ 218 h 11468"/>
                <a:gd name="T22" fmla="*/ 646 w 15788"/>
                <a:gd name="T23" fmla="*/ 218 h 11468"/>
                <a:gd name="T24" fmla="*/ 646 w 15788"/>
                <a:gd name="T25" fmla="*/ 637 h 11468"/>
                <a:gd name="T26" fmla="*/ 431 w 15788"/>
                <a:gd name="T27" fmla="*/ 418 h 11468"/>
                <a:gd name="T28" fmla="*/ 431 w 15788"/>
                <a:gd name="T29" fmla="*/ 0 h 11468"/>
                <a:gd name="T30" fmla="*/ 15348 w 15788"/>
                <a:gd name="T31" fmla="*/ 0 h 11468"/>
                <a:gd name="T32" fmla="*/ 15348 w 15788"/>
                <a:gd name="T33" fmla="*/ 418 h 11468"/>
                <a:gd name="T34" fmla="*/ 15788 w 15788"/>
                <a:gd name="T35" fmla="*/ 418 h 11468"/>
                <a:gd name="T36" fmla="*/ 15788 w 15788"/>
                <a:gd name="T37" fmla="*/ 11045 h 11468"/>
                <a:gd name="T38" fmla="*/ 15348 w 15788"/>
                <a:gd name="T39" fmla="*/ 11045 h 11468"/>
                <a:gd name="T40" fmla="*/ 15348 w 15788"/>
                <a:gd name="T41" fmla="*/ 11468 h 11468"/>
                <a:gd name="T42" fmla="*/ 436 w 15788"/>
                <a:gd name="T43" fmla="*/ 11468 h 11468"/>
                <a:gd name="T44" fmla="*/ 436 w 15788"/>
                <a:gd name="T45" fmla="*/ 11050 h 11468"/>
                <a:gd name="T46" fmla="*/ 0 w 15788"/>
                <a:gd name="T47" fmla="*/ 11050 h 11468"/>
                <a:gd name="T48" fmla="*/ 0 w 15788"/>
                <a:gd name="T49" fmla="*/ 418 h 11468"/>
                <a:gd name="T50" fmla="*/ 431 w 15788"/>
                <a:gd name="T51" fmla="*/ 418 h 11468"/>
                <a:gd name="T52" fmla="*/ 646 w 15788"/>
                <a:gd name="T53" fmla="*/ 637 h 1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88" h="11468">
                  <a:moveTo>
                    <a:pt x="646" y="637"/>
                  </a:moveTo>
                  <a:lnTo>
                    <a:pt x="222" y="637"/>
                  </a:lnTo>
                  <a:lnTo>
                    <a:pt x="222" y="10831"/>
                  </a:lnTo>
                  <a:lnTo>
                    <a:pt x="646" y="10831"/>
                  </a:lnTo>
                  <a:lnTo>
                    <a:pt x="646" y="11253"/>
                  </a:lnTo>
                  <a:lnTo>
                    <a:pt x="15134" y="11253"/>
                  </a:lnTo>
                  <a:lnTo>
                    <a:pt x="15134" y="10831"/>
                  </a:lnTo>
                  <a:lnTo>
                    <a:pt x="15571" y="10831"/>
                  </a:lnTo>
                  <a:lnTo>
                    <a:pt x="15571" y="637"/>
                  </a:lnTo>
                  <a:lnTo>
                    <a:pt x="15140" y="637"/>
                  </a:lnTo>
                  <a:lnTo>
                    <a:pt x="15140" y="218"/>
                  </a:lnTo>
                  <a:lnTo>
                    <a:pt x="646" y="218"/>
                  </a:lnTo>
                  <a:lnTo>
                    <a:pt x="646" y="637"/>
                  </a:lnTo>
                  <a:lnTo>
                    <a:pt x="431" y="418"/>
                  </a:lnTo>
                  <a:lnTo>
                    <a:pt x="431" y="0"/>
                  </a:lnTo>
                  <a:lnTo>
                    <a:pt x="15348" y="0"/>
                  </a:lnTo>
                  <a:lnTo>
                    <a:pt x="15348" y="418"/>
                  </a:lnTo>
                  <a:lnTo>
                    <a:pt x="15788" y="418"/>
                  </a:lnTo>
                  <a:lnTo>
                    <a:pt x="15788" y="11045"/>
                  </a:lnTo>
                  <a:lnTo>
                    <a:pt x="15348" y="11045"/>
                  </a:lnTo>
                  <a:lnTo>
                    <a:pt x="15348" y="11468"/>
                  </a:lnTo>
                  <a:lnTo>
                    <a:pt x="436" y="11468"/>
                  </a:lnTo>
                  <a:lnTo>
                    <a:pt x="436" y="11050"/>
                  </a:lnTo>
                  <a:lnTo>
                    <a:pt x="0" y="11050"/>
                  </a:lnTo>
                  <a:lnTo>
                    <a:pt x="0" y="418"/>
                  </a:lnTo>
                  <a:lnTo>
                    <a:pt x="431" y="418"/>
                  </a:lnTo>
                  <a:lnTo>
                    <a:pt x="646" y="637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3" name="Freeform 53">
              <a:extLst>
                <a:ext uri="{FF2B5EF4-FFF2-40B4-BE49-F238E27FC236}">
                  <a16:creationId xmlns:a16="http://schemas.microsoft.com/office/drawing/2014/main" id="{0165BFC1-9F00-41C9-92A4-32AF45D48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323"/>
              <a:ext cx="5116" cy="3678"/>
            </a:xfrm>
            <a:custGeom>
              <a:avLst/>
              <a:gdLst>
                <a:gd name="T0" fmla="*/ 422 w 15348"/>
                <a:gd name="T1" fmla="*/ 0 h 11035"/>
                <a:gd name="T2" fmla="*/ 14917 w 15348"/>
                <a:gd name="T3" fmla="*/ 0 h 11035"/>
                <a:gd name="T4" fmla="*/ 14917 w 15348"/>
                <a:gd name="T5" fmla="*/ 419 h 11035"/>
                <a:gd name="T6" fmla="*/ 15348 w 15348"/>
                <a:gd name="T7" fmla="*/ 419 h 11035"/>
                <a:gd name="T8" fmla="*/ 15348 w 15348"/>
                <a:gd name="T9" fmla="*/ 10613 h 11035"/>
                <a:gd name="T10" fmla="*/ 14912 w 15348"/>
                <a:gd name="T11" fmla="*/ 10613 h 11035"/>
                <a:gd name="T12" fmla="*/ 14912 w 15348"/>
                <a:gd name="T13" fmla="*/ 11035 h 11035"/>
                <a:gd name="T14" fmla="*/ 422 w 15348"/>
                <a:gd name="T15" fmla="*/ 11035 h 11035"/>
                <a:gd name="T16" fmla="*/ 422 w 15348"/>
                <a:gd name="T17" fmla="*/ 10613 h 11035"/>
                <a:gd name="T18" fmla="*/ 0 w 15348"/>
                <a:gd name="T19" fmla="*/ 10613 h 11035"/>
                <a:gd name="T20" fmla="*/ 0 w 15348"/>
                <a:gd name="T21" fmla="*/ 419 h 11035"/>
                <a:gd name="T22" fmla="*/ 422 w 15348"/>
                <a:gd name="T23" fmla="*/ 419 h 11035"/>
                <a:gd name="T24" fmla="*/ 422 w 15348"/>
                <a:gd name="T25" fmla="*/ 0 h 1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48" h="11035">
                  <a:moveTo>
                    <a:pt x="422" y="0"/>
                  </a:moveTo>
                  <a:lnTo>
                    <a:pt x="14917" y="0"/>
                  </a:lnTo>
                  <a:lnTo>
                    <a:pt x="14917" y="419"/>
                  </a:lnTo>
                  <a:lnTo>
                    <a:pt x="15348" y="419"/>
                  </a:lnTo>
                  <a:lnTo>
                    <a:pt x="15348" y="10613"/>
                  </a:lnTo>
                  <a:lnTo>
                    <a:pt x="14912" y="10613"/>
                  </a:lnTo>
                  <a:lnTo>
                    <a:pt x="14912" y="11035"/>
                  </a:lnTo>
                  <a:lnTo>
                    <a:pt x="422" y="11035"/>
                  </a:lnTo>
                  <a:lnTo>
                    <a:pt x="422" y="10613"/>
                  </a:lnTo>
                  <a:lnTo>
                    <a:pt x="0" y="10613"/>
                  </a:lnTo>
                  <a:lnTo>
                    <a:pt x="0" y="419"/>
                  </a:lnTo>
                  <a:lnTo>
                    <a:pt x="422" y="419"/>
                  </a:lnTo>
                  <a:lnTo>
                    <a:pt x="422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6" name="Group 56">
            <a:extLst>
              <a:ext uri="{FF2B5EF4-FFF2-40B4-BE49-F238E27FC236}">
                <a16:creationId xmlns:a16="http://schemas.microsoft.com/office/drawing/2014/main" id="{0B5C0CC1-3ADF-4ED4-91D7-44D9182F2F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62200" y="1981200"/>
            <a:ext cx="4419600" cy="3186113"/>
            <a:chOff x="1488" y="1248"/>
            <a:chExt cx="2784" cy="2007"/>
          </a:xfrm>
        </p:grpSpPr>
        <p:sp>
          <p:nvSpPr>
            <p:cNvPr id="419897" name="AutoShape 57">
              <a:extLst>
                <a:ext uri="{FF2B5EF4-FFF2-40B4-BE49-F238E27FC236}">
                  <a16:creationId xmlns:a16="http://schemas.microsoft.com/office/drawing/2014/main" id="{70D9E4FD-31D6-49C3-B97F-5B822122056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8" y="1248"/>
              <a:ext cx="2784" cy="2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8" name="Rectangle 58">
              <a:extLst>
                <a:ext uri="{FF2B5EF4-FFF2-40B4-BE49-F238E27FC236}">
                  <a16:creationId xmlns:a16="http://schemas.microsoft.com/office/drawing/2014/main" id="{11D5B0D4-97C7-4F2A-92E9-BC10EDE8E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1319"/>
              <a:ext cx="2640" cy="186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899" name="Freeform 59">
              <a:extLst>
                <a:ext uri="{FF2B5EF4-FFF2-40B4-BE49-F238E27FC236}">
                  <a16:creationId xmlns:a16="http://schemas.microsoft.com/office/drawing/2014/main" id="{B391A373-F1EF-41DD-804B-71971678D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258"/>
              <a:ext cx="62" cy="1991"/>
            </a:xfrm>
            <a:custGeom>
              <a:avLst/>
              <a:gdLst>
                <a:gd name="T0" fmla="*/ 0 w 184"/>
                <a:gd name="T1" fmla="*/ 0 h 5974"/>
                <a:gd name="T2" fmla="*/ 184 w 184"/>
                <a:gd name="T3" fmla="*/ 184 h 5974"/>
                <a:gd name="T4" fmla="*/ 184 w 184"/>
                <a:gd name="T5" fmla="*/ 5790 h 5974"/>
                <a:gd name="T6" fmla="*/ 0 w 184"/>
                <a:gd name="T7" fmla="*/ 5974 h 5974"/>
                <a:gd name="T8" fmla="*/ 0 w 184"/>
                <a:gd name="T9" fmla="*/ 0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5974">
                  <a:moveTo>
                    <a:pt x="0" y="0"/>
                  </a:moveTo>
                  <a:lnTo>
                    <a:pt x="184" y="184"/>
                  </a:lnTo>
                  <a:lnTo>
                    <a:pt x="184" y="5790"/>
                  </a:lnTo>
                  <a:lnTo>
                    <a:pt x="0" y="5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0" name="Freeform 60">
              <a:extLst>
                <a:ext uri="{FF2B5EF4-FFF2-40B4-BE49-F238E27FC236}">
                  <a16:creationId xmlns:a16="http://schemas.microsoft.com/office/drawing/2014/main" id="{67917207-8A39-4A40-AC35-E2CD61FE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258"/>
              <a:ext cx="2762" cy="61"/>
            </a:xfrm>
            <a:custGeom>
              <a:avLst/>
              <a:gdLst>
                <a:gd name="T0" fmla="*/ 0 w 8286"/>
                <a:gd name="T1" fmla="*/ 0 h 184"/>
                <a:gd name="T2" fmla="*/ 184 w 8286"/>
                <a:gd name="T3" fmla="*/ 184 h 184"/>
                <a:gd name="T4" fmla="*/ 8103 w 8286"/>
                <a:gd name="T5" fmla="*/ 184 h 184"/>
                <a:gd name="T6" fmla="*/ 8286 w 8286"/>
                <a:gd name="T7" fmla="*/ 0 h 184"/>
                <a:gd name="T8" fmla="*/ 0 w 8286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86" h="184">
                  <a:moveTo>
                    <a:pt x="0" y="0"/>
                  </a:moveTo>
                  <a:lnTo>
                    <a:pt x="184" y="184"/>
                  </a:lnTo>
                  <a:lnTo>
                    <a:pt x="8103" y="184"/>
                  </a:lnTo>
                  <a:lnTo>
                    <a:pt x="8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1" name="Freeform 61">
              <a:extLst>
                <a:ext uri="{FF2B5EF4-FFF2-40B4-BE49-F238E27FC236}">
                  <a16:creationId xmlns:a16="http://schemas.microsoft.com/office/drawing/2014/main" id="{4BAFDB41-57C4-4D5A-AA80-AE44AFE5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258"/>
              <a:ext cx="61" cy="1991"/>
            </a:xfrm>
            <a:custGeom>
              <a:avLst/>
              <a:gdLst>
                <a:gd name="T0" fmla="*/ 183 w 183"/>
                <a:gd name="T1" fmla="*/ 5974 h 5974"/>
                <a:gd name="T2" fmla="*/ 0 w 183"/>
                <a:gd name="T3" fmla="*/ 5790 h 5974"/>
                <a:gd name="T4" fmla="*/ 0 w 183"/>
                <a:gd name="T5" fmla="*/ 184 h 5974"/>
                <a:gd name="T6" fmla="*/ 183 w 183"/>
                <a:gd name="T7" fmla="*/ 0 h 5974"/>
                <a:gd name="T8" fmla="*/ 183 w 183"/>
                <a:gd name="T9" fmla="*/ 5974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5974">
                  <a:moveTo>
                    <a:pt x="183" y="5974"/>
                  </a:moveTo>
                  <a:lnTo>
                    <a:pt x="0" y="5790"/>
                  </a:lnTo>
                  <a:lnTo>
                    <a:pt x="0" y="184"/>
                  </a:lnTo>
                  <a:lnTo>
                    <a:pt x="183" y="0"/>
                  </a:lnTo>
                  <a:lnTo>
                    <a:pt x="183" y="597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2" name="Freeform 62">
              <a:extLst>
                <a:ext uri="{FF2B5EF4-FFF2-40B4-BE49-F238E27FC236}">
                  <a16:creationId xmlns:a16="http://schemas.microsoft.com/office/drawing/2014/main" id="{41B8519E-555E-4D2E-80A2-B8DE7AC2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3188"/>
              <a:ext cx="2762" cy="61"/>
            </a:xfrm>
            <a:custGeom>
              <a:avLst/>
              <a:gdLst>
                <a:gd name="T0" fmla="*/ 8286 w 8286"/>
                <a:gd name="T1" fmla="*/ 184 h 184"/>
                <a:gd name="T2" fmla="*/ 0 w 8286"/>
                <a:gd name="T3" fmla="*/ 184 h 184"/>
                <a:gd name="T4" fmla="*/ 184 w 8286"/>
                <a:gd name="T5" fmla="*/ 0 h 184"/>
                <a:gd name="T6" fmla="*/ 8103 w 8286"/>
                <a:gd name="T7" fmla="*/ 0 h 184"/>
                <a:gd name="T8" fmla="*/ 8286 w 8286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86" h="184">
                  <a:moveTo>
                    <a:pt x="8286" y="184"/>
                  </a:moveTo>
                  <a:lnTo>
                    <a:pt x="0" y="184"/>
                  </a:lnTo>
                  <a:lnTo>
                    <a:pt x="184" y="0"/>
                  </a:lnTo>
                  <a:lnTo>
                    <a:pt x="8103" y="0"/>
                  </a:lnTo>
                  <a:lnTo>
                    <a:pt x="8286" y="18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19903" name="Picture 63">
              <a:extLst>
                <a:ext uri="{FF2B5EF4-FFF2-40B4-BE49-F238E27FC236}">
                  <a16:creationId xmlns:a16="http://schemas.microsoft.com/office/drawing/2014/main" id="{1D927E70-8928-423F-A9F5-F0693311B6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2" y="1380"/>
              <a:ext cx="2517" cy="1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904" name="Text Box 64">
            <a:extLst>
              <a:ext uri="{FF2B5EF4-FFF2-40B4-BE49-F238E27FC236}">
                <a16:creationId xmlns:a16="http://schemas.microsoft.com/office/drawing/2014/main" id="{17D5D816-D7D2-4EAE-A313-040C285C8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531813"/>
            <a:ext cx="50419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S" sz="2800"/>
              <a:t>INTRODUCCIÓN A LAS</a:t>
            </a:r>
          </a:p>
          <a:p>
            <a:pPr algn="ctr"/>
            <a:r>
              <a:rPr lang="en-US" altLang="en-US" sz="2800"/>
              <a:t>CIENCIAS DEL EJERCICIO Y</a:t>
            </a:r>
          </a:p>
          <a:p>
            <a:pPr algn="ctr"/>
            <a:r>
              <a:rPr lang="en-US" altLang="en-US" sz="2800"/>
              <a:t>LA ACTIVIDAD FÍSICA</a:t>
            </a:r>
          </a:p>
        </p:txBody>
      </p:sp>
      <p:sp>
        <p:nvSpPr>
          <p:cNvPr id="419906" name="Rectangle 66">
            <a:extLst>
              <a:ext uri="{FF2B5EF4-FFF2-40B4-BE49-F238E27FC236}">
                <a16:creationId xmlns:a16="http://schemas.microsoft.com/office/drawing/2014/main" id="{083BEDD4-6B50-4E22-9A43-31DE04B7E1D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2362200" y="5257800"/>
            <a:ext cx="4495800" cy="990600"/>
          </a:xfrm>
          <a:noFill/>
          <a:ln/>
        </p:spPr>
        <p:txBody>
          <a:bodyPr/>
          <a:lstStyle/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Preparado por:</a:t>
            </a:r>
          </a:p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Prof. Edgar Lopategui Corsino</a:t>
            </a:r>
          </a:p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MA, Fisiología del Ejercicio</a:t>
            </a:r>
          </a:p>
        </p:txBody>
      </p:sp>
      <p:sp>
        <p:nvSpPr>
          <p:cNvPr id="419908" name="AutoShape 6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6F9AAA8-99B6-4F20-8FAE-903852D4C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60960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90" name="Picture 10">
            <a:extLst>
              <a:ext uri="{FF2B5EF4-FFF2-40B4-BE49-F238E27FC236}">
                <a16:creationId xmlns:a16="http://schemas.microsoft.com/office/drawing/2014/main" id="{8177235A-D389-4F9A-909E-57277E7CFC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0092" name="Rectangle 12">
            <a:extLst>
              <a:ext uri="{FF2B5EF4-FFF2-40B4-BE49-F238E27FC236}">
                <a16:creationId xmlns:a16="http://schemas.microsoft.com/office/drawing/2014/main" id="{0E7DD6EF-2C11-442E-B6B9-82B1C1D1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57200"/>
            <a:ext cx="8229600" cy="59436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093" name="Group 13">
            <a:extLst>
              <a:ext uri="{FF2B5EF4-FFF2-40B4-BE49-F238E27FC236}">
                <a16:creationId xmlns:a16="http://schemas.microsoft.com/office/drawing/2014/main" id="{74B3252B-6311-4AF7-A5E8-53C1D8CD0680}"/>
              </a:ext>
            </a:extLst>
          </p:cNvPr>
          <p:cNvGrpSpPr>
            <a:grpSpLocks/>
          </p:cNvGrpSpPr>
          <p:nvPr/>
        </p:nvGrpSpPr>
        <p:grpSpPr bwMode="auto">
          <a:xfrm>
            <a:off x="803275" y="977900"/>
            <a:ext cx="2587625" cy="2705100"/>
            <a:chOff x="506" y="616"/>
            <a:chExt cx="1630" cy="1704"/>
          </a:xfrm>
        </p:grpSpPr>
        <p:sp>
          <p:nvSpPr>
            <p:cNvPr id="430094" name="Rectangle 14">
              <a:extLst>
                <a:ext uri="{FF2B5EF4-FFF2-40B4-BE49-F238E27FC236}">
                  <a16:creationId xmlns:a16="http://schemas.microsoft.com/office/drawing/2014/main" id="{12754B62-C6BC-44D0-A0D3-AD225DF3D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" y="674"/>
              <a:ext cx="1516" cy="158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5" name="Freeform 15">
              <a:extLst>
                <a:ext uri="{FF2B5EF4-FFF2-40B4-BE49-F238E27FC236}">
                  <a16:creationId xmlns:a16="http://schemas.microsoft.com/office/drawing/2014/main" id="{56D9A1E6-FE6A-463E-B91C-43F0211B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616"/>
              <a:ext cx="57" cy="1704"/>
            </a:xfrm>
            <a:custGeom>
              <a:avLst/>
              <a:gdLst>
                <a:gd name="T0" fmla="*/ 0 w 172"/>
                <a:gd name="T1" fmla="*/ 0 h 5110"/>
                <a:gd name="T2" fmla="*/ 172 w 172"/>
                <a:gd name="T3" fmla="*/ 172 h 5110"/>
                <a:gd name="T4" fmla="*/ 172 w 172"/>
                <a:gd name="T5" fmla="*/ 4938 h 5110"/>
                <a:gd name="T6" fmla="*/ 0 w 172"/>
                <a:gd name="T7" fmla="*/ 5110 h 5110"/>
                <a:gd name="T8" fmla="*/ 0 w 172"/>
                <a:gd name="T9" fmla="*/ 0 h 5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110">
                  <a:moveTo>
                    <a:pt x="0" y="0"/>
                  </a:moveTo>
                  <a:lnTo>
                    <a:pt x="172" y="172"/>
                  </a:lnTo>
                  <a:lnTo>
                    <a:pt x="172" y="4938"/>
                  </a:lnTo>
                  <a:lnTo>
                    <a:pt x="0" y="5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6" name="Freeform 16">
              <a:extLst>
                <a:ext uri="{FF2B5EF4-FFF2-40B4-BE49-F238E27FC236}">
                  <a16:creationId xmlns:a16="http://schemas.microsoft.com/office/drawing/2014/main" id="{75535BFA-7076-4901-89A1-F9A14AA5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616"/>
              <a:ext cx="1630" cy="58"/>
            </a:xfrm>
            <a:custGeom>
              <a:avLst/>
              <a:gdLst>
                <a:gd name="T0" fmla="*/ 0 w 4889"/>
                <a:gd name="T1" fmla="*/ 0 h 172"/>
                <a:gd name="T2" fmla="*/ 172 w 4889"/>
                <a:gd name="T3" fmla="*/ 172 h 172"/>
                <a:gd name="T4" fmla="*/ 4718 w 4889"/>
                <a:gd name="T5" fmla="*/ 172 h 172"/>
                <a:gd name="T6" fmla="*/ 4889 w 4889"/>
                <a:gd name="T7" fmla="*/ 0 h 172"/>
                <a:gd name="T8" fmla="*/ 0 w 4889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9" h="172">
                  <a:moveTo>
                    <a:pt x="0" y="0"/>
                  </a:moveTo>
                  <a:lnTo>
                    <a:pt x="172" y="172"/>
                  </a:lnTo>
                  <a:lnTo>
                    <a:pt x="4718" y="172"/>
                  </a:lnTo>
                  <a:lnTo>
                    <a:pt x="4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7" name="Freeform 17">
              <a:extLst>
                <a:ext uri="{FF2B5EF4-FFF2-40B4-BE49-F238E27FC236}">
                  <a16:creationId xmlns:a16="http://schemas.microsoft.com/office/drawing/2014/main" id="{9D2B3042-DA2E-4B6E-9CB9-4FEED45A1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616"/>
              <a:ext cx="57" cy="1704"/>
            </a:xfrm>
            <a:custGeom>
              <a:avLst/>
              <a:gdLst>
                <a:gd name="T0" fmla="*/ 171 w 171"/>
                <a:gd name="T1" fmla="*/ 5110 h 5110"/>
                <a:gd name="T2" fmla="*/ 0 w 171"/>
                <a:gd name="T3" fmla="*/ 4938 h 5110"/>
                <a:gd name="T4" fmla="*/ 0 w 171"/>
                <a:gd name="T5" fmla="*/ 172 h 5110"/>
                <a:gd name="T6" fmla="*/ 171 w 171"/>
                <a:gd name="T7" fmla="*/ 0 h 5110"/>
                <a:gd name="T8" fmla="*/ 171 w 171"/>
                <a:gd name="T9" fmla="*/ 5110 h 5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110">
                  <a:moveTo>
                    <a:pt x="171" y="5110"/>
                  </a:moveTo>
                  <a:lnTo>
                    <a:pt x="0" y="4938"/>
                  </a:lnTo>
                  <a:lnTo>
                    <a:pt x="0" y="172"/>
                  </a:lnTo>
                  <a:lnTo>
                    <a:pt x="171" y="0"/>
                  </a:lnTo>
                  <a:lnTo>
                    <a:pt x="171" y="511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8" name="Freeform 18">
              <a:extLst>
                <a:ext uri="{FF2B5EF4-FFF2-40B4-BE49-F238E27FC236}">
                  <a16:creationId xmlns:a16="http://schemas.microsoft.com/office/drawing/2014/main" id="{8877F897-8752-4F9D-967F-1416D214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262"/>
              <a:ext cx="1630" cy="58"/>
            </a:xfrm>
            <a:custGeom>
              <a:avLst/>
              <a:gdLst>
                <a:gd name="T0" fmla="*/ 4889 w 4889"/>
                <a:gd name="T1" fmla="*/ 172 h 172"/>
                <a:gd name="T2" fmla="*/ 0 w 4889"/>
                <a:gd name="T3" fmla="*/ 172 h 172"/>
                <a:gd name="T4" fmla="*/ 172 w 4889"/>
                <a:gd name="T5" fmla="*/ 0 h 172"/>
                <a:gd name="T6" fmla="*/ 4718 w 4889"/>
                <a:gd name="T7" fmla="*/ 0 h 172"/>
                <a:gd name="T8" fmla="*/ 4889 w 4889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9" h="172">
                  <a:moveTo>
                    <a:pt x="4889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4718" y="0"/>
                  </a:lnTo>
                  <a:lnTo>
                    <a:pt x="4889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099" name="Picture 19">
              <a:extLst>
                <a:ext uri="{FF2B5EF4-FFF2-40B4-BE49-F238E27FC236}">
                  <a16:creationId xmlns:a16="http://schemas.microsoft.com/office/drawing/2014/main" id="{975C6AB6-0C7A-40AB-94BD-AFFB174BA6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" y="760"/>
              <a:ext cx="1344" cy="1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00" name="Rectangle 20">
            <a:extLst>
              <a:ext uri="{FF2B5EF4-FFF2-40B4-BE49-F238E27FC236}">
                <a16:creationId xmlns:a16="http://schemas.microsoft.com/office/drawing/2014/main" id="{485B09DB-5EA8-401C-B775-BAD23254E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549400"/>
            <a:ext cx="4551363" cy="188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en-US" sz="6200">
                <a:solidFill>
                  <a:srgbClr val="FFFF00"/>
                </a:solidFill>
              </a:rPr>
              <a:t>FISIOLOGIA</a:t>
            </a:r>
          </a:p>
          <a:p>
            <a:pPr algn="ctr"/>
            <a:r>
              <a:rPr lang="en-US" altLang="en-US" sz="6200">
                <a:solidFill>
                  <a:srgbClr val="FFFF00"/>
                </a:solidFill>
              </a:rPr>
              <a:t>HUMANA</a:t>
            </a:r>
          </a:p>
        </p:txBody>
      </p:sp>
      <p:sp>
        <p:nvSpPr>
          <p:cNvPr id="430102" name="Rectangle 22">
            <a:extLst>
              <a:ext uri="{FF2B5EF4-FFF2-40B4-BE49-F238E27FC236}">
                <a16:creationId xmlns:a16="http://schemas.microsoft.com/office/drawing/2014/main" id="{742DD2FC-2422-4B62-BEEE-1071F3A75447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7168357" y="1551781"/>
            <a:ext cx="1270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200">
                <a:solidFill>
                  <a:srgbClr val="FFFF00"/>
                </a:solidFill>
              </a:rPr>
              <a:t>'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103" name="Rectangle 23">
            <a:extLst>
              <a:ext uri="{FF2B5EF4-FFF2-40B4-BE49-F238E27FC236}">
                <a16:creationId xmlns:a16="http://schemas.microsoft.com/office/drawing/2014/main" id="{0F69090B-2745-4466-872D-26F052F9B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038600"/>
            <a:ext cx="71120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El Estudio de las</a:t>
            </a:r>
          </a:p>
          <a:p>
            <a:pPr algn="ct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Funciones del Cuerpo</a:t>
            </a:r>
          </a:p>
        </p:txBody>
      </p:sp>
      <p:sp>
        <p:nvSpPr>
          <p:cNvPr id="430104" name="Rectangle 24">
            <a:extLst>
              <a:ext uri="{FF2B5EF4-FFF2-40B4-BE49-F238E27FC236}">
                <a16:creationId xmlns:a16="http://schemas.microsoft.com/office/drawing/2014/main" id="{7DF679B0-373B-45E2-9FE7-819D1C525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4838" y="4848225"/>
            <a:ext cx="1905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105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3468405-F7B2-40F0-B849-BE85FED0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6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5BC27ED-513A-4FF4-A327-EC2C34A57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7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760C563-8B65-4928-8ED3-434431835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8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E9BD987-8096-4C86-B217-61B0BB7BF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9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9328C0E-908F-437F-8AE7-072C875BD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0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AA789B7-566E-4AF9-82AE-5D42429E3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1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41B8CFC-038D-4D68-A715-15886D2A7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2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9DF9BBD-D111-4B2A-9DCB-B814785AE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30113" name="Picture 33">
            <a:extLst>
              <a:ext uri="{FF2B5EF4-FFF2-40B4-BE49-F238E27FC236}">
                <a16:creationId xmlns:a16="http://schemas.microsoft.com/office/drawing/2014/main" id="{C2729002-922E-4623-8B00-84961B8333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0114" name="Picture 34">
            <a:extLst>
              <a:ext uri="{FF2B5EF4-FFF2-40B4-BE49-F238E27FC236}">
                <a16:creationId xmlns:a16="http://schemas.microsoft.com/office/drawing/2014/main" id="{E3BEC62F-A9DF-4FBC-992F-BB51DF460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306" name="Group 450">
            <a:extLst>
              <a:ext uri="{FF2B5EF4-FFF2-40B4-BE49-F238E27FC236}">
                <a16:creationId xmlns:a16="http://schemas.microsoft.com/office/drawing/2014/main" id="{527C51C5-B97C-457D-94AF-C0DCBE5F882E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23363" cy="6858000"/>
            <a:chOff x="8" y="240"/>
            <a:chExt cx="5747" cy="3847"/>
          </a:xfrm>
        </p:grpSpPr>
        <p:sp>
          <p:nvSpPr>
            <p:cNvPr id="378102" name="Freeform 246">
              <a:extLst>
                <a:ext uri="{FF2B5EF4-FFF2-40B4-BE49-F238E27FC236}">
                  <a16:creationId xmlns:a16="http://schemas.microsoft.com/office/drawing/2014/main" id="{B3143475-CB45-4BFA-8D5D-594C21FF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266"/>
              <a:ext cx="650" cy="158"/>
            </a:xfrm>
            <a:custGeom>
              <a:avLst/>
              <a:gdLst>
                <a:gd name="T0" fmla="*/ 390 w 1951"/>
                <a:gd name="T1" fmla="*/ 256 h 474"/>
                <a:gd name="T2" fmla="*/ 394 w 1951"/>
                <a:gd name="T3" fmla="*/ 331 h 474"/>
                <a:gd name="T4" fmla="*/ 282 w 1951"/>
                <a:gd name="T5" fmla="*/ 329 h 474"/>
                <a:gd name="T6" fmla="*/ 449 w 1951"/>
                <a:gd name="T7" fmla="*/ 297 h 474"/>
                <a:gd name="T8" fmla="*/ 643 w 1951"/>
                <a:gd name="T9" fmla="*/ 323 h 474"/>
                <a:gd name="T10" fmla="*/ 688 w 1951"/>
                <a:gd name="T11" fmla="*/ 130 h 474"/>
                <a:gd name="T12" fmla="*/ 925 w 1951"/>
                <a:gd name="T13" fmla="*/ 132 h 474"/>
                <a:gd name="T14" fmla="*/ 820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6 w 1951"/>
                <a:gd name="T21" fmla="*/ 474 h 474"/>
                <a:gd name="T22" fmla="*/ 707 w 1951"/>
                <a:gd name="T23" fmla="*/ 366 h 474"/>
                <a:gd name="T24" fmla="*/ 574 w 1951"/>
                <a:gd name="T25" fmla="*/ 454 h 474"/>
                <a:gd name="T26" fmla="*/ 356 w 1951"/>
                <a:gd name="T27" fmla="*/ 448 h 474"/>
                <a:gd name="T28" fmla="*/ 117 w 1951"/>
                <a:gd name="T29" fmla="*/ 443 h 474"/>
                <a:gd name="T30" fmla="*/ 55 w 1951"/>
                <a:gd name="T31" fmla="*/ 330 h 474"/>
                <a:gd name="T32" fmla="*/ 173 w 1951"/>
                <a:gd name="T33" fmla="*/ 325 h 474"/>
                <a:gd name="T34" fmla="*/ 483 w 1951"/>
                <a:gd name="T35" fmla="*/ 37 h 474"/>
                <a:gd name="T36" fmla="*/ 1951 w 1951"/>
                <a:gd name="T37" fmla="*/ 0 h 474"/>
                <a:gd name="T38" fmla="*/ 1298 w 1951"/>
                <a:gd name="T39" fmla="*/ 289 h 474"/>
                <a:gd name="T40" fmla="*/ 1165 w 1951"/>
                <a:gd name="T41" fmla="*/ 296 h 474"/>
                <a:gd name="T42" fmla="*/ 1291 w 1951"/>
                <a:gd name="T43" fmla="*/ 125 h 474"/>
                <a:gd name="T44" fmla="*/ 1043 w 1951"/>
                <a:gd name="T45" fmla="*/ 214 h 474"/>
                <a:gd name="T46" fmla="*/ 1057 w 1951"/>
                <a:gd name="T47" fmla="*/ 124 h 474"/>
                <a:gd name="T48" fmla="*/ 1425 w 1951"/>
                <a:gd name="T49" fmla="*/ 474 h 474"/>
                <a:gd name="T50" fmla="*/ 876 w 1951"/>
                <a:gd name="T51" fmla="*/ 166 h 474"/>
                <a:gd name="T52" fmla="*/ 1046 w 1951"/>
                <a:gd name="T53" fmla="*/ 50 h 474"/>
                <a:gd name="T54" fmla="*/ 1288 w 1951"/>
                <a:gd name="T55" fmla="*/ 46 h 474"/>
                <a:gd name="T56" fmla="*/ 1544 w 1951"/>
                <a:gd name="T57" fmla="*/ 37 h 474"/>
                <a:gd name="T58" fmla="*/ 1345 w 1951"/>
                <a:gd name="T59" fmla="*/ 254 h 474"/>
                <a:gd name="T60" fmla="*/ 1771 w 1951"/>
                <a:gd name="T61" fmla="*/ 37 h 474"/>
                <a:gd name="T62" fmla="*/ 520 w 1951"/>
                <a:gd name="T63" fmla="*/ 168 h 474"/>
                <a:gd name="T64" fmla="*/ 524 w 1951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3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5" y="132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0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5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6" y="166"/>
                  </a:lnTo>
                  <a:lnTo>
                    <a:pt x="925" y="132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4" y="37"/>
                  </a:lnTo>
                  <a:lnTo>
                    <a:pt x="1345" y="254"/>
                  </a:lnTo>
                  <a:lnTo>
                    <a:pt x="1400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7" y="209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3" name="Freeform 247">
              <a:extLst>
                <a:ext uri="{FF2B5EF4-FFF2-40B4-BE49-F238E27FC236}">
                  <a16:creationId xmlns:a16="http://schemas.microsoft.com/office/drawing/2014/main" id="{80A63A7A-F8B0-46A0-A218-9451A64F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449"/>
              <a:ext cx="624" cy="267"/>
            </a:xfrm>
            <a:custGeom>
              <a:avLst/>
              <a:gdLst>
                <a:gd name="T0" fmla="*/ 1872 w 1872"/>
                <a:gd name="T1" fmla="*/ 0 h 800"/>
                <a:gd name="T2" fmla="*/ 1872 w 1872"/>
                <a:gd name="T3" fmla="*/ 42 h 800"/>
                <a:gd name="T4" fmla="*/ 83 w 1872"/>
                <a:gd name="T5" fmla="*/ 42 h 800"/>
                <a:gd name="T6" fmla="*/ 83 w 1872"/>
                <a:gd name="T7" fmla="*/ 800 h 800"/>
                <a:gd name="T8" fmla="*/ 0 w 1872"/>
                <a:gd name="T9" fmla="*/ 800 h 800"/>
                <a:gd name="T10" fmla="*/ 0 w 1872"/>
                <a:gd name="T11" fmla="*/ 0 h 800"/>
                <a:gd name="T12" fmla="*/ 1872 w 1872"/>
                <a:gd name="T13" fmla="*/ 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2" h="800">
                  <a:moveTo>
                    <a:pt x="1872" y="0"/>
                  </a:moveTo>
                  <a:lnTo>
                    <a:pt x="1872" y="42"/>
                  </a:lnTo>
                  <a:lnTo>
                    <a:pt x="83" y="42"/>
                  </a:lnTo>
                  <a:lnTo>
                    <a:pt x="83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4" name="Freeform 248">
              <a:extLst>
                <a:ext uri="{FF2B5EF4-FFF2-40B4-BE49-F238E27FC236}">
                  <a16:creationId xmlns:a16="http://schemas.microsoft.com/office/drawing/2014/main" id="{EEAB647B-5F3F-43F5-A725-0B032A2E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424"/>
              <a:ext cx="675" cy="292"/>
            </a:xfrm>
            <a:custGeom>
              <a:avLst/>
              <a:gdLst>
                <a:gd name="T0" fmla="*/ 0 w 2024"/>
                <a:gd name="T1" fmla="*/ 0 h 876"/>
                <a:gd name="T2" fmla="*/ 0 w 2024"/>
                <a:gd name="T3" fmla="*/ 876 h 876"/>
                <a:gd name="T4" fmla="*/ 72 w 2024"/>
                <a:gd name="T5" fmla="*/ 876 h 876"/>
                <a:gd name="T6" fmla="*/ 72 w 2024"/>
                <a:gd name="T7" fmla="*/ 35 h 876"/>
                <a:gd name="T8" fmla="*/ 2024 w 2024"/>
                <a:gd name="T9" fmla="*/ 35 h 876"/>
                <a:gd name="T10" fmla="*/ 2024 w 2024"/>
                <a:gd name="T11" fmla="*/ 0 h 876"/>
                <a:gd name="T12" fmla="*/ 0 w 2024"/>
                <a:gd name="T13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4" h="876">
                  <a:moveTo>
                    <a:pt x="0" y="0"/>
                  </a:moveTo>
                  <a:lnTo>
                    <a:pt x="0" y="876"/>
                  </a:lnTo>
                  <a:lnTo>
                    <a:pt x="72" y="876"/>
                  </a:lnTo>
                  <a:lnTo>
                    <a:pt x="72" y="35"/>
                  </a:lnTo>
                  <a:lnTo>
                    <a:pt x="2024" y="35"/>
                  </a:lnTo>
                  <a:lnTo>
                    <a:pt x="20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5" name="Freeform 249">
              <a:extLst>
                <a:ext uri="{FF2B5EF4-FFF2-40B4-BE49-F238E27FC236}">
                  <a16:creationId xmlns:a16="http://schemas.microsoft.com/office/drawing/2014/main" id="{83D1C0D3-2908-475B-AA7A-EBBFA129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40"/>
              <a:ext cx="1038" cy="476"/>
            </a:xfrm>
            <a:custGeom>
              <a:avLst/>
              <a:gdLst>
                <a:gd name="T0" fmla="*/ 84 w 3112"/>
                <a:gd name="T1" fmla="*/ 43 h 1426"/>
                <a:gd name="T2" fmla="*/ 3112 w 3112"/>
                <a:gd name="T3" fmla="*/ 43 h 1426"/>
                <a:gd name="T4" fmla="*/ 3112 w 3112"/>
                <a:gd name="T5" fmla="*/ 0 h 1426"/>
                <a:gd name="T6" fmla="*/ 0 w 3112"/>
                <a:gd name="T7" fmla="*/ 0 h 1426"/>
                <a:gd name="T8" fmla="*/ 0 w 3112"/>
                <a:gd name="T9" fmla="*/ 1426 h 1426"/>
                <a:gd name="T10" fmla="*/ 84 w 3112"/>
                <a:gd name="T11" fmla="*/ 1426 h 1426"/>
                <a:gd name="T12" fmla="*/ 84 w 3112"/>
                <a:gd name="T13" fmla="*/ 43 h 1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2" h="1426">
                  <a:moveTo>
                    <a:pt x="84" y="43"/>
                  </a:moveTo>
                  <a:lnTo>
                    <a:pt x="3112" y="43"/>
                  </a:lnTo>
                  <a:lnTo>
                    <a:pt x="3112" y="0"/>
                  </a:lnTo>
                  <a:lnTo>
                    <a:pt x="0" y="0"/>
                  </a:lnTo>
                  <a:lnTo>
                    <a:pt x="0" y="1426"/>
                  </a:lnTo>
                  <a:lnTo>
                    <a:pt x="84" y="1426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6" name="Freeform 250">
              <a:extLst>
                <a:ext uri="{FF2B5EF4-FFF2-40B4-BE49-F238E27FC236}">
                  <a16:creationId xmlns:a16="http://schemas.microsoft.com/office/drawing/2014/main" id="{E21700E1-56A2-482D-9DCA-798D325A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478"/>
              <a:ext cx="312" cy="328"/>
            </a:xfrm>
            <a:custGeom>
              <a:avLst/>
              <a:gdLst>
                <a:gd name="T0" fmla="*/ 508 w 936"/>
                <a:gd name="T1" fmla="*/ 788 h 983"/>
                <a:gd name="T2" fmla="*/ 656 w 936"/>
                <a:gd name="T3" fmla="*/ 784 h 983"/>
                <a:gd name="T4" fmla="*/ 652 w 936"/>
                <a:gd name="T5" fmla="*/ 842 h 983"/>
                <a:gd name="T6" fmla="*/ 588 w 936"/>
                <a:gd name="T7" fmla="*/ 759 h 983"/>
                <a:gd name="T8" fmla="*/ 640 w 936"/>
                <a:gd name="T9" fmla="*/ 659 h 983"/>
                <a:gd name="T10" fmla="*/ 257 w 936"/>
                <a:gd name="T11" fmla="*/ 636 h 983"/>
                <a:gd name="T12" fmla="*/ 262 w 936"/>
                <a:gd name="T13" fmla="*/ 517 h 983"/>
                <a:gd name="T14" fmla="*/ 255 w 936"/>
                <a:gd name="T15" fmla="*/ 569 h 983"/>
                <a:gd name="T16" fmla="*/ 936 w 936"/>
                <a:gd name="T17" fmla="*/ 383 h 983"/>
                <a:gd name="T18" fmla="*/ 418 w 936"/>
                <a:gd name="T19" fmla="*/ 631 h 983"/>
                <a:gd name="T20" fmla="*/ 936 w 936"/>
                <a:gd name="T21" fmla="*/ 497 h 983"/>
                <a:gd name="T22" fmla="*/ 724 w 936"/>
                <a:gd name="T23" fmla="*/ 629 h 983"/>
                <a:gd name="T24" fmla="*/ 745 w 936"/>
                <a:gd name="T25" fmla="*/ 752 h 983"/>
                <a:gd name="T26" fmla="*/ 722 w 936"/>
                <a:gd name="T27" fmla="*/ 868 h 983"/>
                <a:gd name="T28" fmla="*/ 729 w 936"/>
                <a:gd name="T29" fmla="*/ 983 h 983"/>
                <a:gd name="T30" fmla="*/ 731 w 936"/>
                <a:gd name="T31" fmla="*/ 927 h 983"/>
                <a:gd name="T32" fmla="*/ 72 w 936"/>
                <a:gd name="T33" fmla="*/ 683 h 983"/>
                <a:gd name="T34" fmla="*/ 0 w 936"/>
                <a:gd name="T35" fmla="*/ 712 h 983"/>
                <a:gd name="T36" fmla="*/ 729 w 936"/>
                <a:gd name="T37" fmla="*/ 270 h 983"/>
                <a:gd name="T38" fmla="*/ 665 w 936"/>
                <a:gd name="T39" fmla="*/ 367 h 983"/>
                <a:gd name="T40" fmla="*/ 332 w 936"/>
                <a:gd name="T41" fmla="*/ 302 h 983"/>
                <a:gd name="T42" fmla="*/ 501 w 936"/>
                <a:gd name="T43" fmla="*/ 428 h 983"/>
                <a:gd name="T44" fmla="*/ 328 w 936"/>
                <a:gd name="T45" fmla="*/ 421 h 983"/>
                <a:gd name="T46" fmla="*/ 344 w 936"/>
                <a:gd name="T47" fmla="*/ 488 h 983"/>
                <a:gd name="T48" fmla="*/ 936 w 936"/>
                <a:gd name="T49" fmla="*/ 314 h 983"/>
                <a:gd name="T50" fmla="*/ 262 w 936"/>
                <a:gd name="T51" fmla="*/ 517 h 983"/>
                <a:gd name="T52" fmla="*/ 260 w 936"/>
                <a:gd name="T53" fmla="*/ 396 h 983"/>
                <a:gd name="T54" fmla="*/ 253 w 936"/>
                <a:gd name="T55" fmla="*/ 273 h 983"/>
                <a:gd name="T56" fmla="*/ 72 w 936"/>
                <a:gd name="T57" fmla="*/ 144 h 983"/>
                <a:gd name="T58" fmla="*/ 576 w 936"/>
                <a:gd name="T59" fmla="*/ 278 h 983"/>
                <a:gd name="T60" fmla="*/ 72 w 936"/>
                <a:gd name="T61" fmla="*/ 625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9"/>
                  </a:lnTo>
                  <a:lnTo>
                    <a:pt x="257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7"/>
                  </a:lnTo>
                  <a:lnTo>
                    <a:pt x="936" y="548"/>
                  </a:lnTo>
                  <a:lnTo>
                    <a:pt x="724" y="629"/>
                  </a:lnTo>
                  <a:lnTo>
                    <a:pt x="900" y="694"/>
                  </a:lnTo>
                  <a:lnTo>
                    <a:pt x="745" y="752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7"/>
                  </a:lnTo>
                  <a:lnTo>
                    <a:pt x="731" y="927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0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2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5"/>
                  </a:lnTo>
                  <a:lnTo>
                    <a:pt x="936" y="314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4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1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9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7" name="Freeform 251">
              <a:extLst>
                <a:ext uri="{FF2B5EF4-FFF2-40B4-BE49-F238E27FC236}">
                  <a16:creationId xmlns:a16="http://schemas.microsoft.com/office/drawing/2014/main" id="{717C83A0-ADE1-47BD-9C8D-4ACE162AA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" y="266"/>
              <a:ext cx="293" cy="303"/>
            </a:xfrm>
            <a:custGeom>
              <a:avLst/>
              <a:gdLst>
                <a:gd name="T0" fmla="*/ 878 w 878"/>
                <a:gd name="T1" fmla="*/ 850 h 909"/>
                <a:gd name="T2" fmla="*/ 730 w 878"/>
                <a:gd name="T3" fmla="*/ 909 h 909"/>
                <a:gd name="T4" fmla="*/ 654 w 878"/>
                <a:gd name="T5" fmla="*/ 882 h 909"/>
                <a:gd name="T6" fmla="*/ 732 w 878"/>
                <a:gd name="T7" fmla="*/ 852 h 909"/>
                <a:gd name="T8" fmla="*/ 73 w 878"/>
                <a:gd name="T9" fmla="*/ 608 h 909"/>
                <a:gd name="T10" fmla="*/ 73 w 878"/>
                <a:gd name="T11" fmla="*/ 666 h 909"/>
                <a:gd name="T12" fmla="*/ 0 w 878"/>
                <a:gd name="T13" fmla="*/ 637 h 909"/>
                <a:gd name="T14" fmla="*/ 0 w 878"/>
                <a:gd name="T15" fmla="*/ 0 h 909"/>
                <a:gd name="T16" fmla="*/ 290 w 878"/>
                <a:gd name="T17" fmla="*/ 0 h 909"/>
                <a:gd name="T18" fmla="*/ 238 w 878"/>
                <a:gd name="T19" fmla="*/ 37 h 909"/>
                <a:gd name="T20" fmla="*/ 73 w 878"/>
                <a:gd name="T21" fmla="*/ 37 h 909"/>
                <a:gd name="T22" fmla="*/ 73 w 878"/>
                <a:gd name="T23" fmla="*/ 551 h 909"/>
                <a:gd name="T24" fmla="*/ 278 w 878"/>
                <a:gd name="T25" fmla="*/ 627 h 909"/>
                <a:gd name="T26" fmla="*/ 317 w 878"/>
                <a:gd name="T27" fmla="*/ 601 h 909"/>
                <a:gd name="T28" fmla="*/ 199 w 878"/>
                <a:gd name="T29" fmla="*/ 522 h 909"/>
                <a:gd name="T30" fmla="*/ 250 w 878"/>
                <a:gd name="T31" fmla="*/ 485 h 909"/>
                <a:gd name="T32" fmla="*/ 125 w 878"/>
                <a:gd name="T33" fmla="*/ 404 h 909"/>
                <a:gd name="T34" fmla="*/ 238 w 878"/>
                <a:gd name="T35" fmla="*/ 323 h 909"/>
                <a:gd name="T36" fmla="*/ 303 w 878"/>
                <a:gd name="T37" fmla="*/ 367 h 909"/>
                <a:gd name="T38" fmla="*/ 250 w 878"/>
                <a:gd name="T39" fmla="*/ 401 h 909"/>
                <a:gd name="T40" fmla="*/ 313 w 878"/>
                <a:gd name="T41" fmla="*/ 442 h 909"/>
                <a:gd name="T42" fmla="*/ 363 w 878"/>
                <a:gd name="T43" fmla="*/ 407 h 909"/>
                <a:gd name="T44" fmla="*/ 419 w 878"/>
                <a:gd name="T45" fmla="*/ 446 h 909"/>
                <a:gd name="T46" fmla="*/ 308 w 878"/>
                <a:gd name="T47" fmla="*/ 522 h 909"/>
                <a:gd name="T48" fmla="*/ 370 w 878"/>
                <a:gd name="T49" fmla="*/ 565 h 909"/>
                <a:gd name="T50" fmla="*/ 482 w 878"/>
                <a:gd name="T51" fmla="*/ 488 h 909"/>
                <a:gd name="T52" fmla="*/ 545 w 878"/>
                <a:gd name="T53" fmla="*/ 529 h 909"/>
                <a:gd name="T54" fmla="*/ 359 w 878"/>
                <a:gd name="T55" fmla="*/ 657 h 909"/>
                <a:gd name="T56" fmla="*/ 419 w 878"/>
                <a:gd name="T57" fmla="*/ 681 h 909"/>
                <a:gd name="T58" fmla="*/ 595 w 878"/>
                <a:gd name="T59" fmla="*/ 562 h 909"/>
                <a:gd name="T60" fmla="*/ 659 w 878"/>
                <a:gd name="T61" fmla="*/ 606 h 909"/>
                <a:gd name="T62" fmla="*/ 506 w 878"/>
                <a:gd name="T63" fmla="*/ 711 h 909"/>
                <a:gd name="T64" fmla="*/ 582 w 878"/>
                <a:gd name="T65" fmla="*/ 739 h 909"/>
                <a:gd name="T66" fmla="*/ 718 w 878"/>
                <a:gd name="T67" fmla="*/ 643 h 909"/>
                <a:gd name="T68" fmla="*/ 659 w 878"/>
                <a:gd name="T69" fmla="*/ 606 h 909"/>
                <a:gd name="T70" fmla="*/ 723 w 878"/>
                <a:gd name="T71" fmla="*/ 566 h 909"/>
                <a:gd name="T72" fmla="*/ 841 w 878"/>
                <a:gd name="T73" fmla="*/ 639 h 909"/>
                <a:gd name="T74" fmla="*/ 654 w 878"/>
                <a:gd name="T75" fmla="*/ 767 h 909"/>
                <a:gd name="T76" fmla="*/ 878 w 878"/>
                <a:gd name="T77" fmla="*/ 850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8" h="909">
                  <a:moveTo>
                    <a:pt x="878" y="850"/>
                  </a:moveTo>
                  <a:lnTo>
                    <a:pt x="730" y="909"/>
                  </a:lnTo>
                  <a:lnTo>
                    <a:pt x="654" y="882"/>
                  </a:lnTo>
                  <a:lnTo>
                    <a:pt x="732" y="852"/>
                  </a:lnTo>
                  <a:lnTo>
                    <a:pt x="73" y="608"/>
                  </a:lnTo>
                  <a:lnTo>
                    <a:pt x="73" y="666"/>
                  </a:lnTo>
                  <a:lnTo>
                    <a:pt x="0" y="637"/>
                  </a:lnTo>
                  <a:lnTo>
                    <a:pt x="0" y="0"/>
                  </a:lnTo>
                  <a:lnTo>
                    <a:pt x="290" y="0"/>
                  </a:lnTo>
                  <a:lnTo>
                    <a:pt x="238" y="37"/>
                  </a:lnTo>
                  <a:lnTo>
                    <a:pt x="73" y="37"/>
                  </a:lnTo>
                  <a:lnTo>
                    <a:pt x="73" y="551"/>
                  </a:lnTo>
                  <a:lnTo>
                    <a:pt x="278" y="627"/>
                  </a:lnTo>
                  <a:lnTo>
                    <a:pt x="317" y="601"/>
                  </a:lnTo>
                  <a:lnTo>
                    <a:pt x="199" y="522"/>
                  </a:lnTo>
                  <a:lnTo>
                    <a:pt x="250" y="485"/>
                  </a:lnTo>
                  <a:lnTo>
                    <a:pt x="125" y="404"/>
                  </a:lnTo>
                  <a:lnTo>
                    <a:pt x="238" y="323"/>
                  </a:lnTo>
                  <a:lnTo>
                    <a:pt x="303" y="367"/>
                  </a:lnTo>
                  <a:lnTo>
                    <a:pt x="250" y="401"/>
                  </a:lnTo>
                  <a:lnTo>
                    <a:pt x="313" y="442"/>
                  </a:lnTo>
                  <a:lnTo>
                    <a:pt x="363" y="407"/>
                  </a:lnTo>
                  <a:lnTo>
                    <a:pt x="419" y="446"/>
                  </a:lnTo>
                  <a:lnTo>
                    <a:pt x="308" y="522"/>
                  </a:lnTo>
                  <a:lnTo>
                    <a:pt x="370" y="565"/>
                  </a:lnTo>
                  <a:lnTo>
                    <a:pt x="482" y="488"/>
                  </a:lnTo>
                  <a:lnTo>
                    <a:pt x="545" y="529"/>
                  </a:lnTo>
                  <a:lnTo>
                    <a:pt x="359" y="657"/>
                  </a:lnTo>
                  <a:lnTo>
                    <a:pt x="419" y="681"/>
                  </a:lnTo>
                  <a:lnTo>
                    <a:pt x="595" y="562"/>
                  </a:lnTo>
                  <a:lnTo>
                    <a:pt x="659" y="606"/>
                  </a:lnTo>
                  <a:lnTo>
                    <a:pt x="506" y="711"/>
                  </a:lnTo>
                  <a:lnTo>
                    <a:pt x="582" y="739"/>
                  </a:lnTo>
                  <a:lnTo>
                    <a:pt x="718" y="643"/>
                  </a:lnTo>
                  <a:lnTo>
                    <a:pt x="659" y="606"/>
                  </a:lnTo>
                  <a:lnTo>
                    <a:pt x="723" y="566"/>
                  </a:lnTo>
                  <a:lnTo>
                    <a:pt x="841" y="639"/>
                  </a:lnTo>
                  <a:lnTo>
                    <a:pt x="654" y="767"/>
                  </a:lnTo>
                  <a:lnTo>
                    <a:pt x="878" y="8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8" name="Freeform 252">
              <a:extLst>
                <a:ext uri="{FF2B5EF4-FFF2-40B4-BE49-F238E27FC236}">
                  <a16:creationId xmlns:a16="http://schemas.microsoft.com/office/drawing/2014/main" id="{9B79B949-2F5E-4400-A48B-2ED37E48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" y="266"/>
              <a:ext cx="491" cy="205"/>
            </a:xfrm>
            <a:custGeom>
              <a:avLst/>
              <a:gdLst>
                <a:gd name="T0" fmla="*/ 217 w 1474"/>
                <a:gd name="T1" fmla="*/ 0 h 617"/>
                <a:gd name="T2" fmla="*/ 1474 w 1474"/>
                <a:gd name="T3" fmla="*/ 0 h 617"/>
                <a:gd name="T4" fmla="*/ 936 w 1474"/>
                <a:gd name="T5" fmla="*/ 368 h 617"/>
                <a:gd name="T6" fmla="*/ 762 w 1474"/>
                <a:gd name="T7" fmla="*/ 246 h 617"/>
                <a:gd name="T8" fmla="*/ 875 w 1474"/>
                <a:gd name="T9" fmla="*/ 168 h 617"/>
                <a:gd name="T10" fmla="*/ 813 w 1474"/>
                <a:gd name="T11" fmla="*/ 125 h 617"/>
                <a:gd name="T12" fmla="*/ 697 w 1474"/>
                <a:gd name="T13" fmla="*/ 204 h 617"/>
                <a:gd name="T14" fmla="*/ 583 w 1474"/>
                <a:gd name="T15" fmla="*/ 125 h 617"/>
                <a:gd name="T16" fmla="*/ 513 w 1474"/>
                <a:gd name="T17" fmla="*/ 175 h 617"/>
                <a:gd name="T18" fmla="*/ 572 w 1474"/>
                <a:gd name="T19" fmla="*/ 215 h 617"/>
                <a:gd name="T20" fmla="*/ 643 w 1474"/>
                <a:gd name="T21" fmla="*/ 166 h 617"/>
                <a:gd name="T22" fmla="*/ 697 w 1474"/>
                <a:gd name="T23" fmla="*/ 204 h 617"/>
                <a:gd name="T24" fmla="*/ 629 w 1474"/>
                <a:gd name="T25" fmla="*/ 253 h 617"/>
                <a:gd name="T26" fmla="*/ 688 w 1474"/>
                <a:gd name="T27" fmla="*/ 296 h 617"/>
                <a:gd name="T28" fmla="*/ 762 w 1474"/>
                <a:gd name="T29" fmla="*/ 246 h 617"/>
                <a:gd name="T30" fmla="*/ 820 w 1474"/>
                <a:gd name="T31" fmla="*/ 288 h 617"/>
                <a:gd name="T32" fmla="*/ 750 w 1474"/>
                <a:gd name="T33" fmla="*/ 336 h 617"/>
                <a:gd name="T34" fmla="*/ 950 w 1474"/>
                <a:gd name="T35" fmla="*/ 474 h 617"/>
                <a:gd name="T36" fmla="*/ 864 w 1474"/>
                <a:gd name="T37" fmla="*/ 474 h 617"/>
                <a:gd name="T38" fmla="*/ 463 w 1474"/>
                <a:gd name="T39" fmla="*/ 206 h 617"/>
                <a:gd name="T40" fmla="*/ 399 w 1474"/>
                <a:gd name="T41" fmla="*/ 251 h 617"/>
                <a:gd name="T42" fmla="*/ 333 w 1474"/>
                <a:gd name="T43" fmla="*/ 211 h 617"/>
                <a:gd name="T44" fmla="*/ 567 w 1474"/>
                <a:gd name="T45" fmla="*/ 50 h 617"/>
                <a:gd name="T46" fmla="*/ 693 w 1474"/>
                <a:gd name="T47" fmla="*/ 133 h 617"/>
                <a:gd name="T48" fmla="*/ 816 w 1474"/>
                <a:gd name="T49" fmla="*/ 48 h 617"/>
                <a:gd name="T50" fmla="*/ 932 w 1474"/>
                <a:gd name="T51" fmla="*/ 128 h 617"/>
                <a:gd name="T52" fmla="*/ 1066 w 1474"/>
                <a:gd name="T53" fmla="*/ 37 h 617"/>
                <a:gd name="T54" fmla="*/ 1188 w 1474"/>
                <a:gd name="T55" fmla="*/ 37 h 617"/>
                <a:gd name="T56" fmla="*/ 871 w 1474"/>
                <a:gd name="T57" fmla="*/ 254 h 617"/>
                <a:gd name="T58" fmla="*/ 924 w 1474"/>
                <a:gd name="T59" fmla="*/ 291 h 617"/>
                <a:gd name="T60" fmla="*/ 1295 w 1474"/>
                <a:gd name="T61" fmla="*/ 37 h 617"/>
                <a:gd name="T62" fmla="*/ 460 w 1474"/>
                <a:gd name="T63" fmla="*/ 37 h 617"/>
                <a:gd name="T64" fmla="*/ 269 w 1474"/>
                <a:gd name="T65" fmla="*/ 167 h 617"/>
                <a:gd name="T66" fmla="*/ 866 w 1474"/>
                <a:gd name="T67" fmla="*/ 553 h 617"/>
                <a:gd name="T68" fmla="*/ 864 w 1474"/>
                <a:gd name="T69" fmla="*/ 617 h 617"/>
                <a:gd name="T70" fmla="*/ 207 w 1474"/>
                <a:gd name="T71" fmla="*/ 205 h 617"/>
                <a:gd name="T72" fmla="*/ 154 w 1474"/>
                <a:gd name="T73" fmla="*/ 243 h 617"/>
                <a:gd name="T74" fmla="*/ 583 w 1474"/>
                <a:gd name="T75" fmla="*/ 523 h 617"/>
                <a:gd name="T76" fmla="*/ 645 w 1474"/>
                <a:gd name="T77" fmla="*/ 479 h 617"/>
                <a:gd name="T78" fmla="*/ 711 w 1474"/>
                <a:gd name="T79" fmla="*/ 522 h 617"/>
                <a:gd name="T80" fmla="*/ 586 w 1474"/>
                <a:gd name="T81" fmla="*/ 606 h 617"/>
                <a:gd name="T82" fmla="*/ 100 w 1474"/>
                <a:gd name="T83" fmla="*/ 279 h 617"/>
                <a:gd name="T84" fmla="*/ 0 w 1474"/>
                <a:gd name="T85" fmla="*/ 345 h 617"/>
                <a:gd name="T86" fmla="*/ 0 w 1474"/>
                <a:gd name="T87" fmla="*/ 281 h 617"/>
                <a:gd name="T88" fmla="*/ 356 w 1474"/>
                <a:gd name="T89" fmla="*/ 37 h 617"/>
                <a:gd name="T90" fmla="*/ 258 w 1474"/>
                <a:gd name="T91" fmla="*/ 37 h 617"/>
                <a:gd name="T92" fmla="*/ 0 w 1474"/>
                <a:gd name="T93" fmla="*/ 212 h 617"/>
                <a:gd name="T94" fmla="*/ 0 w 1474"/>
                <a:gd name="T95" fmla="*/ 151 h 617"/>
                <a:gd name="T96" fmla="*/ 217 w 1474"/>
                <a:gd name="T9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4" h="617">
                  <a:moveTo>
                    <a:pt x="217" y="0"/>
                  </a:moveTo>
                  <a:lnTo>
                    <a:pt x="1474" y="0"/>
                  </a:lnTo>
                  <a:lnTo>
                    <a:pt x="936" y="368"/>
                  </a:lnTo>
                  <a:lnTo>
                    <a:pt x="762" y="246"/>
                  </a:lnTo>
                  <a:lnTo>
                    <a:pt x="875" y="168"/>
                  </a:lnTo>
                  <a:lnTo>
                    <a:pt x="813" y="125"/>
                  </a:lnTo>
                  <a:lnTo>
                    <a:pt x="697" y="204"/>
                  </a:lnTo>
                  <a:lnTo>
                    <a:pt x="583" y="125"/>
                  </a:lnTo>
                  <a:lnTo>
                    <a:pt x="513" y="175"/>
                  </a:lnTo>
                  <a:lnTo>
                    <a:pt x="572" y="215"/>
                  </a:lnTo>
                  <a:lnTo>
                    <a:pt x="643" y="166"/>
                  </a:lnTo>
                  <a:lnTo>
                    <a:pt x="697" y="204"/>
                  </a:lnTo>
                  <a:lnTo>
                    <a:pt x="629" y="253"/>
                  </a:lnTo>
                  <a:lnTo>
                    <a:pt x="688" y="296"/>
                  </a:lnTo>
                  <a:lnTo>
                    <a:pt x="762" y="246"/>
                  </a:lnTo>
                  <a:lnTo>
                    <a:pt x="820" y="288"/>
                  </a:lnTo>
                  <a:lnTo>
                    <a:pt x="750" y="336"/>
                  </a:lnTo>
                  <a:lnTo>
                    <a:pt x="950" y="474"/>
                  </a:lnTo>
                  <a:lnTo>
                    <a:pt x="864" y="474"/>
                  </a:lnTo>
                  <a:lnTo>
                    <a:pt x="463" y="206"/>
                  </a:lnTo>
                  <a:lnTo>
                    <a:pt x="399" y="251"/>
                  </a:lnTo>
                  <a:lnTo>
                    <a:pt x="333" y="211"/>
                  </a:lnTo>
                  <a:lnTo>
                    <a:pt x="567" y="50"/>
                  </a:lnTo>
                  <a:lnTo>
                    <a:pt x="693" y="133"/>
                  </a:lnTo>
                  <a:lnTo>
                    <a:pt x="816" y="48"/>
                  </a:lnTo>
                  <a:lnTo>
                    <a:pt x="932" y="128"/>
                  </a:lnTo>
                  <a:lnTo>
                    <a:pt x="1066" y="37"/>
                  </a:lnTo>
                  <a:lnTo>
                    <a:pt x="1188" y="37"/>
                  </a:lnTo>
                  <a:lnTo>
                    <a:pt x="871" y="254"/>
                  </a:lnTo>
                  <a:lnTo>
                    <a:pt x="924" y="291"/>
                  </a:lnTo>
                  <a:lnTo>
                    <a:pt x="1295" y="37"/>
                  </a:lnTo>
                  <a:lnTo>
                    <a:pt x="460" y="37"/>
                  </a:lnTo>
                  <a:lnTo>
                    <a:pt x="269" y="167"/>
                  </a:lnTo>
                  <a:lnTo>
                    <a:pt x="866" y="553"/>
                  </a:lnTo>
                  <a:lnTo>
                    <a:pt x="864" y="617"/>
                  </a:lnTo>
                  <a:lnTo>
                    <a:pt x="207" y="205"/>
                  </a:lnTo>
                  <a:lnTo>
                    <a:pt x="154" y="243"/>
                  </a:lnTo>
                  <a:lnTo>
                    <a:pt x="583" y="523"/>
                  </a:lnTo>
                  <a:lnTo>
                    <a:pt x="645" y="479"/>
                  </a:lnTo>
                  <a:lnTo>
                    <a:pt x="711" y="522"/>
                  </a:lnTo>
                  <a:lnTo>
                    <a:pt x="586" y="606"/>
                  </a:lnTo>
                  <a:lnTo>
                    <a:pt x="100" y="279"/>
                  </a:lnTo>
                  <a:lnTo>
                    <a:pt x="0" y="345"/>
                  </a:lnTo>
                  <a:lnTo>
                    <a:pt x="0" y="281"/>
                  </a:lnTo>
                  <a:lnTo>
                    <a:pt x="356" y="37"/>
                  </a:lnTo>
                  <a:lnTo>
                    <a:pt x="258" y="37"/>
                  </a:lnTo>
                  <a:lnTo>
                    <a:pt x="0" y="212"/>
                  </a:lnTo>
                  <a:lnTo>
                    <a:pt x="0" y="151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9" name="Freeform 253">
              <a:extLst>
                <a:ext uri="{FF2B5EF4-FFF2-40B4-BE49-F238E27FC236}">
                  <a16:creationId xmlns:a16="http://schemas.microsoft.com/office/drawing/2014/main" id="{CB354535-4519-4F67-8E48-ACD7DC89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499"/>
              <a:ext cx="60" cy="40"/>
            </a:xfrm>
            <a:custGeom>
              <a:avLst/>
              <a:gdLst>
                <a:gd name="T0" fmla="*/ 93 w 182"/>
                <a:gd name="T1" fmla="*/ 119 h 119"/>
                <a:gd name="T2" fmla="*/ 182 w 182"/>
                <a:gd name="T3" fmla="*/ 60 h 119"/>
                <a:gd name="T4" fmla="*/ 53 w 182"/>
                <a:gd name="T5" fmla="*/ 0 h 119"/>
                <a:gd name="T6" fmla="*/ 0 w 182"/>
                <a:gd name="T7" fmla="*/ 37 h 119"/>
                <a:gd name="T8" fmla="*/ 71 w 182"/>
                <a:gd name="T9" fmla="*/ 65 h 119"/>
                <a:gd name="T10" fmla="*/ 23 w 182"/>
                <a:gd name="T11" fmla="*/ 92 h 119"/>
                <a:gd name="T12" fmla="*/ 93 w 18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19">
                  <a:moveTo>
                    <a:pt x="93" y="119"/>
                  </a:moveTo>
                  <a:lnTo>
                    <a:pt x="182" y="60"/>
                  </a:lnTo>
                  <a:lnTo>
                    <a:pt x="53" y="0"/>
                  </a:lnTo>
                  <a:lnTo>
                    <a:pt x="0" y="37"/>
                  </a:lnTo>
                  <a:lnTo>
                    <a:pt x="71" y="65"/>
                  </a:lnTo>
                  <a:lnTo>
                    <a:pt x="23" y="92"/>
                  </a:lnTo>
                  <a:lnTo>
                    <a:pt x="93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0" name="Freeform 254">
              <a:extLst>
                <a:ext uri="{FF2B5EF4-FFF2-40B4-BE49-F238E27FC236}">
                  <a16:creationId xmlns:a16="http://schemas.microsoft.com/office/drawing/2014/main" id="{D9906CEB-32C2-4A1E-B2D0-20846C6C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66"/>
              <a:ext cx="650" cy="158"/>
            </a:xfrm>
            <a:custGeom>
              <a:avLst/>
              <a:gdLst>
                <a:gd name="T0" fmla="*/ 387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8 w 1950"/>
                <a:gd name="T7" fmla="*/ 297 h 474"/>
                <a:gd name="T8" fmla="*/ 643 w 1950"/>
                <a:gd name="T9" fmla="*/ 323 h 474"/>
                <a:gd name="T10" fmla="*/ 687 w 1950"/>
                <a:gd name="T11" fmla="*/ 130 h 474"/>
                <a:gd name="T12" fmla="*/ 922 w 1950"/>
                <a:gd name="T13" fmla="*/ 132 h 474"/>
                <a:gd name="T14" fmla="*/ 820 w 1950"/>
                <a:gd name="T15" fmla="*/ 129 h 474"/>
                <a:gd name="T16" fmla="*/ 1189 w 1950"/>
                <a:gd name="T17" fmla="*/ 474 h 474"/>
                <a:gd name="T18" fmla="*/ 697 w 1950"/>
                <a:gd name="T19" fmla="*/ 213 h 474"/>
                <a:gd name="T20" fmla="*/ 966 w 1950"/>
                <a:gd name="T21" fmla="*/ 474 h 474"/>
                <a:gd name="T22" fmla="*/ 704 w 1950"/>
                <a:gd name="T23" fmla="*/ 366 h 474"/>
                <a:gd name="T24" fmla="*/ 460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1 w 1950"/>
                <a:gd name="T31" fmla="*/ 369 h 474"/>
                <a:gd name="T32" fmla="*/ 599 w 1950"/>
                <a:gd name="T33" fmla="*/ 37 h 474"/>
                <a:gd name="T34" fmla="*/ 537 w 1950"/>
                <a:gd name="T35" fmla="*/ 0 h 474"/>
                <a:gd name="T36" fmla="*/ 1413 w 1950"/>
                <a:gd name="T37" fmla="*/ 368 h 474"/>
                <a:gd name="T38" fmla="*/ 1223 w 1950"/>
                <a:gd name="T39" fmla="*/ 336 h 474"/>
                <a:gd name="T40" fmla="*/ 1351 w 1950"/>
                <a:gd name="T41" fmla="*/ 168 h 474"/>
                <a:gd name="T42" fmla="*/ 1103 w 1950"/>
                <a:gd name="T43" fmla="*/ 253 h 474"/>
                <a:gd name="T44" fmla="*/ 1116 w 1950"/>
                <a:gd name="T45" fmla="*/ 166 h 474"/>
                <a:gd name="T46" fmla="*/ 986 w 1950"/>
                <a:gd name="T47" fmla="*/ 174 h 474"/>
                <a:gd name="T48" fmla="*/ 1326 w 1950"/>
                <a:gd name="T49" fmla="*/ 474 h 474"/>
                <a:gd name="T50" fmla="*/ 922 w 1950"/>
                <a:gd name="T51" fmla="*/ 132 h 474"/>
                <a:gd name="T52" fmla="*/ 1165 w 1950"/>
                <a:gd name="T53" fmla="*/ 131 h 474"/>
                <a:gd name="T54" fmla="*/ 1408 w 1950"/>
                <a:gd name="T55" fmla="*/ 128 h 474"/>
                <a:gd name="T56" fmla="*/ 1664 w 1950"/>
                <a:gd name="T57" fmla="*/ 37 h 474"/>
                <a:gd name="T58" fmla="*/ 1397 w 1950"/>
                <a:gd name="T59" fmla="*/ 291 h 474"/>
                <a:gd name="T60" fmla="*/ 710 w 1950"/>
                <a:gd name="T61" fmla="*/ 37 h 474"/>
                <a:gd name="T62" fmla="*/ 576 w 1950"/>
                <a:gd name="T63" fmla="*/ 209 h 474"/>
                <a:gd name="T64" fmla="*/ 467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7" y="204"/>
                  </a:moveTo>
                  <a:lnTo>
                    <a:pt x="387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1" y="369"/>
                  </a:lnTo>
                  <a:lnTo>
                    <a:pt x="448" y="297"/>
                  </a:lnTo>
                  <a:lnTo>
                    <a:pt x="564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7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0" y="474"/>
                  </a:lnTo>
                  <a:lnTo>
                    <a:pt x="697" y="213"/>
                  </a:lnTo>
                  <a:lnTo>
                    <a:pt x="640" y="253"/>
                  </a:lnTo>
                  <a:lnTo>
                    <a:pt x="966" y="474"/>
                  </a:lnTo>
                  <a:lnTo>
                    <a:pt x="863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1" y="369"/>
                  </a:lnTo>
                  <a:lnTo>
                    <a:pt x="172" y="325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3" y="336"/>
                  </a:lnTo>
                  <a:lnTo>
                    <a:pt x="1162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6" y="166"/>
                  </a:lnTo>
                  <a:lnTo>
                    <a:pt x="1054" y="124"/>
                  </a:lnTo>
                  <a:lnTo>
                    <a:pt x="986" y="174"/>
                  </a:lnTo>
                  <a:lnTo>
                    <a:pt x="1424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8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0" y="37"/>
                  </a:lnTo>
                  <a:lnTo>
                    <a:pt x="520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1" name="Rectangle 255">
              <a:extLst>
                <a:ext uri="{FF2B5EF4-FFF2-40B4-BE49-F238E27FC236}">
                  <a16:creationId xmlns:a16="http://schemas.microsoft.com/office/drawing/2014/main" id="{703E512C-E2CC-45C6-A1CF-126F6D9C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2" name="Rectangle 256">
              <a:extLst>
                <a:ext uri="{FF2B5EF4-FFF2-40B4-BE49-F238E27FC236}">
                  <a16:creationId xmlns:a16="http://schemas.microsoft.com/office/drawing/2014/main" id="{B97B392B-5F79-4E97-AE44-916707967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3" name="Rectangle 257">
              <a:extLst>
                <a:ext uri="{FF2B5EF4-FFF2-40B4-BE49-F238E27FC236}">
                  <a16:creationId xmlns:a16="http://schemas.microsoft.com/office/drawing/2014/main" id="{E44AACDD-08FC-45CE-9D78-640589FE9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4" name="Freeform 258">
              <a:extLst>
                <a:ext uri="{FF2B5EF4-FFF2-40B4-BE49-F238E27FC236}">
                  <a16:creationId xmlns:a16="http://schemas.microsoft.com/office/drawing/2014/main" id="{28018EF8-50F0-4B8B-AEAE-CB1A883CA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6"/>
              <a:ext cx="649" cy="158"/>
            </a:xfrm>
            <a:custGeom>
              <a:avLst/>
              <a:gdLst>
                <a:gd name="T0" fmla="*/ 387 w 1948"/>
                <a:gd name="T1" fmla="*/ 256 h 474"/>
                <a:gd name="T2" fmla="*/ 393 w 1948"/>
                <a:gd name="T3" fmla="*/ 331 h 474"/>
                <a:gd name="T4" fmla="*/ 279 w 1948"/>
                <a:gd name="T5" fmla="*/ 329 h 474"/>
                <a:gd name="T6" fmla="*/ 446 w 1948"/>
                <a:gd name="T7" fmla="*/ 297 h 474"/>
                <a:gd name="T8" fmla="*/ 643 w 1948"/>
                <a:gd name="T9" fmla="*/ 323 h 474"/>
                <a:gd name="T10" fmla="*/ 688 w 1948"/>
                <a:gd name="T11" fmla="*/ 130 h 474"/>
                <a:gd name="T12" fmla="*/ 922 w 1948"/>
                <a:gd name="T13" fmla="*/ 132 h 474"/>
                <a:gd name="T14" fmla="*/ 820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6 w 1948"/>
                <a:gd name="T21" fmla="*/ 474 h 474"/>
                <a:gd name="T22" fmla="*/ 704 w 1948"/>
                <a:gd name="T23" fmla="*/ 366 h 474"/>
                <a:gd name="T24" fmla="*/ 460 w 1948"/>
                <a:gd name="T25" fmla="*/ 376 h 474"/>
                <a:gd name="T26" fmla="*/ 230 w 1948"/>
                <a:gd name="T27" fmla="*/ 365 h 474"/>
                <a:gd name="T28" fmla="*/ 0 w 1948"/>
                <a:gd name="T29" fmla="*/ 368 h 474"/>
                <a:gd name="T30" fmla="*/ 112 w 1948"/>
                <a:gd name="T31" fmla="*/ 369 h 474"/>
                <a:gd name="T32" fmla="*/ 597 w 1948"/>
                <a:gd name="T33" fmla="*/ 37 h 474"/>
                <a:gd name="T34" fmla="*/ 537 w 1948"/>
                <a:gd name="T35" fmla="*/ 0 h 474"/>
                <a:gd name="T36" fmla="*/ 1413 w 1948"/>
                <a:gd name="T37" fmla="*/ 368 h 474"/>
                <a:gd name="T38" fmla="*/ 1223 w 1948"/>
                <a:gd name="T39" fmla="*/ 336 h 474"/>
                <a:gd name="T40" fmla="*/ 1351 w 1948"/>
                <a:gd name="T41" fmla="*/ 168 h 474"/>
                <a:gd name="T42" fmla="*/ 1103 w 1948"/>
                <a:gd name="T43" fmla="*/ 253 h 474"/>
                <a:gd name="T44" fmla="*/ 1116 w 1948"/>
                <a:gd name="T45" fmla="*/ 166 h 474"/>
                <a:gd name="T46" fmla="*/ 984 w 1948"/>
                <a:gd name="T47" fmla="*/ 174 h 474"/>
                <a:gd name="T48" fmla="*/ 1326 w 1948"/>
                <a:gd name="T49" fmla="*/ 474 h 474"/>
                <a:gd name="T50" fmla="*/ 922 w 1948"/>
                <a:gd name="T51" fmla="*/ 132 h 474"/>
                <a:gd name="T52" fmla="*/ 1165 w 1948"/>
                <a:gd name="T53" fmla="*/ 131 h 474"/>
                <a:gd name="T54" fmla="*/ 1409 w 1948"/>
                <a:gd name="T55" fmla="*/ 128 h 474"/>
                <a:gd name="T56" fmla="*/ 1664 w 1948"/>
                <a:gd name="T57" fmla="*/ 37 h 474"/>
                <a:gd name="T58" fmla="*/ 1397 w 1948"/>
                <a:gd name="T59" fmla="*/ 291 h 474"/>
                <a:gd name="T60" fmla="*/ 711 w 1948"/>
                <a:gd name="T61" fmla="*/ 37 h 474"/>
                <a:gd name="T62" fmla="*/ 576 w 1948"/>
                <a:gd name="T63" fmla="*/ 209 h 474"/>
                <a:gd name="T64" fmla="*/ 467 w 1948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7" y="204"/>
                  </a:moveTo>
                  <a:lnTo>
                    <a:pt x="387" y="256"/>
                  </a:lnTo>
                  <a:lnTo>
                    <a:pt x="446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79" y="329"/>
                  </a:lnTo>
                  <a:lnTo>
                    <a:pt x="339" y="369"/>
                  </a:lnTo>
                  <a:lnTo>
                    <a:pt x="446" y="297"/>
                  </a:lnTo>
                  <a:lnTo>
                    <a:pt x="562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0" y="474"/>
                  </a:lnTo>
                  <a:lnTo>
                    <a:pt x="699" y="213"/>
                  </a:lnTo>
                  <a:lnTo>
                    <a:pt x="640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0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69"/>
                  </a:lnTo>
                  <a:lnTo>
                    <a:pt x="172" y="325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5" y="289"/>
                  </a:lnTo>
                  <a:lnTo>
                    <a:pt x="1223" y="336"/>
                  </a:lnTo>
                  <a:lnTo>
                    <a:pt x="1162" y="296"/>
                  </a:lnTo>
                  <a:lnTo>
                    <a:pt x="1351" y="168"/>
                  </a:lnTo>
                  <a:lnTo>
                    <a:pt x="1288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6" y="166"/>
                  </a:lnTo>
                  <a:lnTo>
                    <a:pt x="1054" y="124"/>
                  </a:lnTo>
                  <a:lnTo>
                    <a:pt x="984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1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5" name="Rectangle 259">
              <a:extLst>
                <a:ext uri="{FF2B5EF4-FFF2-40B4-BE49-F238E27FC236}">
                  <a16:creationId xmlns:a16="http://schemas.microsoft.com/office/drawing/2014/main" id="{7FAC89C5-5B00-40DC-B3CC-137C17B01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6" name="Rectangle 260">
              <a:extLst>
                <a:ext uri="{FF2B5EF4-FFF2-40B4-BE49-F238E27FC236}">
                  <a16:creationId xmlns:a16="http://schemas.microsoft.com/office/drawing/2014/main" id="{810EA9C6-EB97-443F-89EF-57EBBA570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7" name="Rectangle 261">
              <a:extLst>
                <a:ext uri="{FF2B5EF4-FFF2-40B4-BE49-F238E27FC236}">
                  <a16:creationId xmlns:a16="http://schemas.microsoft.com/office/drawing/2014/main" id="{3F21B270-2107-471A-9E46-6A51791C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8" name="Freeform 262">
              <a:extLst>
                <a:ext uri="{FF2B5EF4-FFF2-40B4-BE49-F238E27FC236}">
                  <a16:creationId xmlns:a16="http://schemas.microsoft.com/office/drawing/2014/main" id="{D13BBFDF-8EA9-4271-8F7F-21C4B4E2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716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59 h 984"/>
                <a:gd name="T10" fmla="*/ 257 w 936"/>
                <a:gd name="T11" fmla="*/ 636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2 h 984"/>
                <a:gd name="T18" fmla="*/ 418 w 936"/>
                <a:gd name="T19" fmla="*/ 631 h 984"/>
                <a:gd name="T20" fmla="*/ 936 w 936"/>
                <a:gd name="T21" fmla="*/ 497 h 984"/>
                <a:gd name="T22" fmla="*/ 724 w 936"/>
                <a:gd name="T23" fmla="*/ 628 h 984"/>
                <a:gd name="T24" fmla="*/ 900 w 936"/>
                <a:gd name="T25" fmla="*/ 695 h 984"/>
                <a:gd name="T26" fmla="*/ 889 w 936"/>
                <a:gd name="T27" fmla="*/ 805 h 984"/>
                <a:gd name="T28" fmla="*/ 877 w 936"/>
                <a:gd name="T29" fmla="*/ 925 h 984"/>
                <a:gd name="T30" fmla="*/ 654 w 936"/>
                <a:gd name="T31" fmla="*/ 956 h 984"/>
                <a:gd name="T32" fmla="*/ 645 w 936"/>
                <a:gd name="T33" fmla="*/ 896 h 984"/>
                <a:gd name="T34" fmla="*/ 72 w 936"/>
                <a:gd name="T35" fmla="*/ 741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6 h 984"/>
                <a:gd name="T42" fmla="*/ 248 w 936"/>
                <a:gd name="T43" fmla="*/ 333 h 984"/>
                <a:gd name="T44" fmla="*/ 421 w 936"/>
                <a:gd name="T45" fmla="*/ 457 h 984"/>
                <a:gd name="T46" fmla="*/ 246 w 936"/>
                <a:gd name="T47" fmla="*/ 450 h 984"/>
                <a:gd name="T48" fmla="*/ 936 w 936"/>
                <a:gd name="T49" fmla="*/ 265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4 h 984"/>
                <a:gd name="T56" fmla="*/ 72 w 936"/>
                <a:gd name="T57" fmla="*/ 205 h 984"/>
                <a:gd name="T58" fmla="*/ 504 w 936"/>
                <a:gd name="T59" fmla="*/ 307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9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9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9"/>
                  </a:lnTo>
                  <a:lnTo>
                    <a:pt x="257" y="636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3"/>
                  </a:lnTo>
                  <a:lnTo>
                    <a:pt x="936" y="382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7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724" y="630"/>
                  </a:lnTo>
                  <a:lnTo>
                    <a:pt x="900" y="695"/>
                  </a:lnTo>
                  <a:lnTo>
                    <a:pt x="745" y="753"/>
                  </a:lnTo>
                  <a:lnTo>
                    <a:pt x="889" y="805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6"/>
                  </a:lnTo>
                  <a:lnTo>
                    <a:pt x="72" y="682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7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2" y="205"/>
                  </a:lnTo>
                  <a:lnTo>
                    <a:pt x="72" y="144"/>
                  </a:lnTo>
                  <a:lnTo>
                    <a:pt x="504" y="307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19"/>
                  </a:lnTo>
                  <a:lnTo>
                    <a:pt x="402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9" name="Rectangle 263">
              <a:extLst>
                <a:ext uri="{FF2B5EF4-FFF2-40B4-BE49-F238E27FC236}">
                  <a16:creationId xmlns:a16="http://schemas.microsoft.com/office/drawing/2014/main" id="{47C53BC6-240A-4395-933C-06E76F73F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716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0" name="Rectangle 264">
              <a:extLst>
                <a:ext uri="{FF2B5EF4-FFF2-40B4-BE49-F238E27FC236}">
                  <a16:creationId xmlns:a16="http://schemas.microsoft.com/office/drawing/2014/main" id="{7600BA02-8775-4A79-A20A-CD75F3A15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716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1" name="Rectangle 265">
              <a:extLst>
                <a:ext uri="{FF2B5EF4-FFF2-40B4-BE49-F238E27FC236}">
                  <a16:creationId xmlns:a16="http://schemas.microsoft.com/office/drawing/2014/main" id="{85355C61-878A-40BD-B0BB-DABE4C76F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1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2" name="Freeform 266">
              <a:extLst>
                <a:ext uri="{FF2B5EF4-FFF2-40B4-BE49-F238E27FC236}">
                  <a16:creationId xmlns:a16="http://schemas.microsoft.com/office/drawing/2014/main" id="{6D5A6971-DAF7-4657-924F-D41EE098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953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8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5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1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4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3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8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9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3" name="Rectangle 267">
              <a:extLst>
                <a:ext uri="{FF2B5EF4-FFF2-40B4-BE49-F238E27FC236}">
                  <a16:creationId xmlns:a16="http://schemas.microsoft.com/office/drawing/2014/main" id="{CDDECE6F-EEAF-4A15-9444-131E02E0B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953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4" name="Rectangle 268">
              <a:extLst>
                <a:ext uri="{FF2B5EF4-FFF2-40B4-BE49-F238E27FC236}">
                  <a16:creationId xmlns:a16="http://schemas.microsoft.com/office/drawing/2014/main" id="{71C9BB4E-801F-4CE1-864C-187A3F2C0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95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5" name="Rectangle 269">
              <a:extLst>
                <a:ext uri="{FF2B5EF4-FFF2-40B4-BE49-F238E27FC236}">
                  <a16:creationId xmlns:a16="http://schemas.microsoft.com/office/drawing/2014/main" id="{C57784B3-56CA-4ACB-87D7-7BAF5F67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95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6" name="Freeform 270">
              <a:extLst>
                <a:ext uri="{FF2B5EF4-FFF2-40B4-BE49-F238E27FC236}">
                  <a16:creationId xmlns:a16="http://schemas.microsoft.com/office/drawing/2014/main" id="{EC2DCBDF-E57B-4296-83AE-CE55E87E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435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5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2 h 984"/>
                <a:gd name="T18" fmla="*/ 518 w 938"/>
                <a:gd name="T19" fmla="*/ 354 h 984"/>
                <a:gd name="T20" fmla="*/ 0 w 938"/>
                <a:gd name="T21" fmla="*/ 488 h 984"/>
                <a:gd name="T22" fmla="*/ 216 w 938"/>
                <a:gd name="T23" fmla="*/ 357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0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6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4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7" name="Freeform 271">
              <a:extLst>
                <a:ext uri="{FF2B5EF4-FFF2-40B4-BE49-F238E27FC236}">
                  <a16:creationId xmlns:a16="http://schemas.microsoft.com/office/drawing/2014/main" id="{2430AFDA-46A8-49F2-8882-42DE7DDA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449"/>
              <a:ext cx="530" cy="314"/>
            </a:xfrm>
            <a:custGeom>
              <a:avLst/>
              <a:gdLst>
                <a:gd name="T0" fmla="*/ 1590 w 1590"/>
                <a:gd name="T1" fmla="*/ 943 h 943"/>
                <a:gd name="T2" fmla="*/ 1506 w 1590"/>
                <a:gd name="T3" fmla="*/ 943 h 943"/>
                <a:gd name="T4" fmla="*/ 1506 w 1590"/>
                <a:gd name="T5" fmla="*/ 41 h 943"/>
                <a:gd name="T6" fmla="*/ 0 w 1590"/>
                <a:gd name="T7" fmla="*/ 41 h 943"/>
                <a:gd name="T8" fmla="*/ 0 w 1590"/>
                <a:gd name="T9" fmla="*/ 0 h 943"/>
                <a:gd name="T10" fmla="*/ 1590 w 1590"/>
                <a:gd name="T11" fmla="*/ 0 h 943"/>
                <a:gd name="T12" fmla="*/ 1590 w 1590"/>
                <a:gd name="T13" fmla="*/ 94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0" h="943">
                  <a:moveTo>
                    <a:pt x="1590" y="943"/>
                  </a:moveTo>
                  <a:lnTo>
                    <a:pt x="1506" y="943"/>
                  </a:lnTo>
                  <a:lnTo>
                    <a:pt x="1506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1590" y="0"/>
                  </a:lnTo>
                  <a:lnTo>
                    <a:pt x="1590" y="9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8" name="Freeform 272">
              <a:extLst>
                <a:ext uri="{FF2B5EF4-FFF2-40B4-BE49-F238E27FC236}">
                  <a16:creationId xmlns:a16="http://schemas.microsoft.com/office/drawing/2014/main" id="{44A2469B-71AA-4BFF-BF30-D1D51CFB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24"/>
              <a:ext cx="579" cy="339"/>
            </a:xfrm>
            <a:custGeom>
              <a:avLst/>
              <a:gdLst>
                <a:gd name="T0" fmla="*/ 1736 w 1736"/>
                <a:gd name="T1" fmla="*/ 0 h 1019"/>
                <a:gd name="T2" fmla="*/ 0 w 1736"/>
                <a:gd name="T3" fmla="*/ 0 h 1019"/>
                <a:gd name="T4" fmla="*/ 0 w 1736"/>
                <a:gd name="T5" fmla="*/ 35 h 1019"/>
                <a:gd name="T6" fmla="*/ 1664 w 1736"/>
                <a:gd name="T7" fmla="*/ 35 h 1019"/>
                <a:gd name="T8" fmla="*/ 1664 w 1736"/>
                <a:gd name="T9" fmla="*/ 1019 h 1019"/>
                <a:gd name="T10" fmla="*/ 1736 w 1736"/>
                <a:gd name="T11" fmla="*/ 1019 h 1019"/>
                <a:gd name="T12" fmla="*/ 1736 w 1736"/>
                <a:gd name="T13" fmla="*/ 0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6" h="1019">
                  <a:moveTo>
                    <a:pt x="1736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664" y="35"/>
                  </a:lnTo>
                  <a:lnTo>
                    <a:pt x="1664" y="1019"/>
                  </a:lnTo>
                  <a:lnTo>
                    <a:pt x="1736" y="1019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9" name="Freeform 273">
              <a:extLst>
                <a:ext uri="{FF2B5EF4-FFF2-40B4-BE49-F238E27FC236}">
                  <a16:creationId xmlns:a16="http://schemas.microsoft.com/office/drawing/2014/main" id="{242ACEDB-1E5B-411E-B961-759FA82E9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40"/>
              <a:ext cx="942" cy="523"/>
            </a:xfrm>
            <a:custGeom>
              <a:avLst/>
              <a:gdLst>
                <a:gd name="T0" fmla="*/ 2745 w 2827"/>
                <a:gd name="T1" fmla="*/ 43 h 1569"/>
                <a:gd name="T2" fmla="*/ 2745 w 2827"/>
                <a:gd name="T3" fmla="*/ 1569 h 1569"/>
                <a:gd name="T4" fmla="*/ 2827 w 2827"/>
                <a:gd name="T5" fmla="*/ 1569 h 1569"/>
                <a:gd name="T6" fmla="*/ 2827 w 2827"/>
                <a:gd name="T7" fmla="*/ 0 h 1569"/>
                <a:gd name="T8" fmla="*/ 0 w 2827"/>
                <a:gd name="T9" fmla="*/ 0 h 1569"/>
                <a:gd name="T10" fmla="*/ 0 w 2827"/>
                <a:gd name="T11" fmla="*/ 43 h 1569"/>
                <a:gd name="T12" fmla="*/ 2745 w 2827"/>
                <a:gd name="T13" fmla="*/ 43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7" h="1569">
                  <a:moveTo>
                    <a:pt x="2745" y="43"/>
                  </a:moveTo>
                  <a:lnTo>
                    <a:pt x="2745" y="1569"/>
                  </a:lnTo>
                  <a:lnTo>
                    <a:pt x="2827" y="1569"/>
                  </a:lnTo>
                  <a:lnTo>
                    <a:pt x="2827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745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0" name="Freeform 274">
              <a:extLst>
                <a:ext uri="{FF2B5EF4-FFF2-40B4-BE49-F238E27FC236}">
                  <a16:creationId xmlns:a16="http://schemas.microsoft.com/office/drawing/2014/main" id="{0AEF2DC9-33B6-4E9B-A942-0A025534A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6"/>
              <a:ext cx="650" cy="158"/>
            </a:xfrm>
            <a:custGeom>
              <a:avLst/>
              <a:gdLst>
                <a:gd name="T0" fmla="*/ 390 w 1951"/>
                <a:gd name="T1" fmla="*/ 256 h 474"/>
                <a:gd name="T2" fmla="*/ 394 w 1951"/>
                <a:gd name="T3" fmla="*/ 331 h 474"/>
                <a:gd name="T4" fmla="*/ 282 w 1951"/>
                <a:gd name="T5" fmla="*/ 329 h 474"/>
                <a:gd name="T6" fmla="*/ 449 w 1951"/>
                <a:gd name="T7" fmla="*/ 297 h 474"/>
                <a:gd name="T8" fmla="*/ 645 w 1951"/>
                <a:gd name="T9" fmla="*/ 323 h 474"/>
                <a:gd name="T10" fmla="*/ 688 w 1951"/>
                <a:gd name="T11" fmla="*/ 131 h 474"/>
                <a:gd name="T12" fmla="*/ 925 w 1951"/>
                <a:gd name="T13" fmla="*/ 132 h 474"/>
                <a:gd name="T14" fmla="*/ 820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6 w 1951"/>
                <a:gd name="T21" fmla="*/ 474 h 474"/>
                <a:gd name="T22" fmla="*/ 706 w 1951"/>
                <a:gd name="T23" fmla="*/ 366 h 474"/>
                <a:gd name="T24" fmla="*/ 574 w 1951"/>
                <a:gd name="T25" fmla="*/ 454 h 474"/>
                <a:gd name="T26" fmla="*/ 356 w 1951"/>
                <a:gd name="T27" fmla="*/ 448 h 474"/>
                <a:gd name="T28" fmla="*/ 119 w 1951"/>
                <a:gd name="T29" fmla="*/ 443 h 474"/>
                <a:gd name="T30" fmla="*/ 57 w 1951"/>
                <a:gd name="T31" fmla="*/ 330 h 474"/>
                <a:gd name="T32" fmla="*/ 173 w 1951"/>
                <a:gd name="T33" fmla="*/ 325 h 474"/>
                <a:gd name="T34" fmla="*/ 486 w 1951"/>
                <a:gd name="T35" fmla="*/ 37 h 474"/>
                <a:gd name="T36" fmla="*/ 1951 w 1951"/>
                <a:gd name="T37" fmla="*/ 0 h 474"/>
                <a:gd name="T38" fmla="*/ 1297 w 1951"/>
                <a:gd name="T39" fmla="*/ 289 h 474"/>
                <a:gd name="T40" fmla="*/ 1165 w 1951"/>
                <a:gd name="T41" fmla="*/ 296 h 474"/>
                <a:gd name="T42" fmla="*/ 1291 w 1951"/>
                <a:gd name="T43" fmla="*/ 125 h 474"/>
                <a:gd name="T44" fmla="*/ 1043 w 1951"/>
                <a:gd name="T45" fmla="*/ 214 h 474"/>
                <a:gd name="T46" fmla="*/ 1057 w 1951"/>
                <a:gd name="T47" fmla="*/ 124 h 474"/>
                <a:gd name="T48" fmla="*/ 1425 w 1951"/>
                <a:gd name="T49" fmla="*/ 474 h 474"/>
                <a:gd name="T50" fmla="*/ 878 w 1951"/>
                <a:gd name="T51" fmla="*/ 166 h 474"/>
                <a:gd name="T52" fmla="*/ 1046 w 1951"/>
                <a:gd name="T53" fmla="*/ 50 h 474"/>
                <a:gd name="T54" fmla="*/ 1288 w 1951"/>
                <a:gd name="T55" fmla="*/ 46 h 474"/>
                <a:gd name="T56" fmla="*/ 1544 w 1951"/>
                <a:gd name="T57" fmla="*/ 37 h 474"/>
                <a:gd name="T58" fmla="*/ 1347 w 1951"/>
                <a:gd name="T59" fmla="*/ 254 h 474"/>
                <a:gd name="T60" fmla="*/ 1771 w 1951"/>
                <a:gd name="T61" fmla="*/ 37 h 474"/>
                <a:gd name="T62" fmla="*/ 520 w 1951"/>
                <a:gd name="T63" fmla="*/ 168 h 474"/>
                <a:gd name="T64" fmla="*/ 524 w 1951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3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7" y="377"/>
                  </a:lnTo>
                  <a:lnTo>
                    <a:pt x="645" y="323"/>
                  </a:lnTo>
                  <a:lnTo>
                    <a:pt x="524" y="243"/>
                  </a:lnTo>
                  <a:lnTo>
                    <a:pt x="688" y="131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2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6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600" y="37"/>
                  </a:lnTo>
                  <a:lnTo>
                    <a:pt x="486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8" y="166"/>
                  </a:lnTo>
                  <a:lnTo>
                    <a:pt x="925" y="132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7" y="209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1" name="Freeform 275">
              <a:extLst>
                <a:ext uri="{FF2B5EF4-FFF2-40B4-BE49-F238E27FC236}">
                  <a16:creationId xmlns:a16="http://schemas.microsoft.com/office/drawing/2014/main" id="{726C222C-D5E5-4A00-A456-0B17AE2B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6"/>
              <a:ext cx="601" cy="147"/>
            </a:xfrm>
            <a:custGeom>
              <a:avLst/>
              <a:gdLst>
                <a:gd name="T0" fmla="*/ 117 w 1803"/>
                <a:gd name="T1" fmla="*/ 443 h 443"/>
                <a:gd name="T2" fmla="*/ 0 w 1803"/>
                <a:gd name="T3" fmla="*/ 368 h 443"/>
                <a:gd name="T4" fmla="*/ 56 w 1803"/>
                <a:gd name="T5" fmla="*/ 330 h 443"/>
                <a:gd name="T6" fmla="*/ 112 w 1803"/>
                <a:gd name="T7" fmla="*/ 369 h 443"/>
                <a:gd name="T8" fmla="*/ 600 w 1803"/>
                <a:gd name="T9" fmla="*/ 37 h 443"/>
                <a:gd name="T10" fmla="*/ 483 w 1803"/>
                <a:gd name="T11" fmla="*/ 37 h 443"/>
                <a:gd name="T12" fmla="*/ 539 w 1803"/>
                <a:gd name="T13" fmla="*/ 0 h 443"/>
                <a:gd name="T14" fmla="*/ 1803 w 1803"/>
                <a:gd name="T15" fmla="*/ 0 h 443"/>
                <a:gd name="T16" fmla="*/ 1803 w 1803"/>
                <a:gd name="T17" fmla="*/ 147 h 443"/>
                <a:gd name="T18" fmla="*/ 1733 w 1803"/>
                <a:gd name="T19" fmla="*/ 120 h 443"/>
                <a:gd name="T20" fmla="*/ 1733 w 1803"/>
                <a:gd name="T21" fmla="*/ 37 h 443"/>
                <a:gd name="T22" fmla="*/ 713 w 1803"/>
                <a:gd name="T23" fmla="*/ 37 h 443"/>
                <a:gd name="T24" fmla="*/ 562 w 1803"/>
                <a:gd name="T25" fmla="*/ 140 h 443"/>
                <a:gd name="T26" fmla="*/ 613 w 1803"/>
                <a:gd name="T27" fmla="*/ 160 h 443"/>
                <a:gd name="T28" fmla="*/ 769 w 1803"/>
                <a:gd name="T29" fmla="*/ 100 h 443"/>
                <a:gd name="T30" fmla="*/ 841 w 1803"/>
                <a:gd name="T31" fmla="*/ 127 h 443"/>
                <a:gd name="T32" fmla="*/ 1005 w 1803"/>
                <a:gd name="T33" fmla="*/ 63 h 443"/>
                <a:gd name="T34" fmla="*/ 1163 w 1803"/>
                <a:gd name="T35" fmla="*/ 120 h 443"/>
                <a:gd name="T36" fmla="*/ 1074 w 1803"/>
                <a:gd name="T37" fmla="*/ 153 h 443"/>
                <a:gd name="T38" fmla="*/ 1005 w 1803"/>
                <a:gd name="T39" fmla="*/ 127 h 443"/>
                <a:gd name="T40" fmla="*/ 926 w 1803"/>
                <a:gd name="T41" fmla="*/ 158 h 443"/>
                <a:gd name="T42" fmla="*/ 996 w 1803"/>
                <a:gd name="T43" fmla="*/ 183 h 443"/>
                <a:gd name="T44" fmla="*/ 919 w 1803"/>
                <a:gd name="T45" fmla="*/ 213 h 443"/>
                <a:gd name="T46" fmla="*/ 769 w 1803"/>
                <a:gd name="T47" fmla="*/ 155 h 443"/>
                <a:gd name="T48" fmla="*/ 682 w 1803"/>
                <a:gd name="T49" fmla="*/ 186 h 443"/>
                <a:gd name="T50" fmla="*/ 839 w 1803"/>
                <a:gd name="T51" fmla="*/ 244 h 443"/>
                <a:gd name="T52" fmla="*/ 755 w 1803"/>
                <a:gd name="T53" fmla="*/ 276 h 443"/>
                <a:gd name="T54" fmla="*/ 502 w 1803"/>
                <a:gd name="T55" fmla="*/ 181 h 443"/>
                <a:gd name="T56" fmla="*/ 453 w 1803"/>
                <a:gd name="T57" fmla="*/ 214 h 443"/>
                <a:gd name="T58" fmla="*/ 689 w 1803"/>
                <a:gd name="T59" fmla="*/ 300 h 443"/>
                <a:gd name="T60" fmla="*/ 604 w 1803"/>
                <a:gd name="T61" fmla="*/ 332 h 443"/>
                <a:gd name="T62" fmla="*/ 393 w 1803"/>
                <a:gd name="T63" fmla="*/ 255 h 443"/>
                <a:gd name="T64" fmla="*/ 337 w 1803"/>
                <a:gd name="T65" fmla="*/ 293 h 443"/>
                <a:gd name="T66" fmla="*/ 529 w 1803"/>
                <a:gd name="T67" fmla="*/ 362 h 443"/>
                <a:gd name="T68" fmla="*/ 604 w 1803"/>
                <a:gd name="T69" fmla="*/ 332 h 443"/>
                <a:gd name="T70" fmla="*/ 682 w 1803"/>
                <a:gd name="T71" fmla="*/ 365 h 443"/>
                <a:gd name="T72" fmla="*/ 536 w 1803"/>
                <a:gd name="T73" fmla="*/ 424 h 443"/>
                <a:gd name="T74" fmla="*/ 281 w 1803"/>
                <a:gd name="T75" fmla="*/ 330 h 443"/>
                <a:gd name="T76" fmla="*/ 117 w 1803"/>
                <a:gd name="T7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3" h="443">
                  <a:moveTo>
                    <a:pt x="117" y="443"/>
                  </a:moveTo>
                  <a:lnTo>
                    <a:pt x="0" y="368"/>
                  </a:lnTo>
                  <a:lnTo>
                    <a:pt x="56" y="330"/>
                  </a:lnTo>
                  <a:lnTo>
                    <a:pt x="112" y="369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9" y="0"/>
                  </a:lnTo>
                  <a:lnTo>
                    <a:pt x="1803" y="0"/>
                  </a:lnTo>
                  <a:lnTo>
                    <a:pt x="1803" y="147"/>
                  </a:lnTo>
                  <a:lnTo>
                    <a:pt x="1733" y="120"/>
                  </a:lnTo>
                  <a:lnTo>
                    <a:pt x="1733" y="37"/>
                  </a:lnTo>
                  <a:lnTo>
                    <a:pt x="713" y="37"/>
                  </a:lnTo>
                  <a:lnTo>
                    <a:pt x="562" y="140"/>
                  </a:lnTo>
                  <a:lnTo>
                    <a:pt x="613" y="160"/>
                  </a:lnTo>
                  <a:lnTo>
                    <a:pt x="769" y="100"/>
                  </a:lnTo>
                  <a:lnTo>
                    <a:pt x="841" y="127"/>
                  </a:lnTo>
                  <a:lnTo>
                    <a:pt x="1005" y="63"/>
                  </a:lnTo>
                  <a:lnTo>
                    <a:pt x="1163" y="120"/>
                  </a:lnTo>
                  <a:lnTo>
                    <a:pt x="1074" y="153"/>
                  </a:lnTo>
                  <a:lnTo>
                    <a:pt x="1005" y="127"/>
                  </a:lnTo>
                  <a:lnTo>
                    <a:pt x="926" y="158"/>
                  </a:lnTo>
                  <a:lnTo>
                    <a:pt x="996" y="183"/>
                  </a:lnTo>
                  <a:lnTo>
                    <a:pt x="919" y="213"/>
                  </a:lnTo>
                  <a:lnTo>
                    <a:pt x="769" y="155"/>
                  </a:lnTo>
                  <a:lnTo>
                    <a:pt x="682" y="186"/>
                  </a:lnTo>
                  <a:lnTo>
                    <a:pt x="839" y="244"/>
                  </a:lnTo>
                  <a:lnTo>
                    <a:pt x="755" y="276"/>
                  </a:lnTo>
                  <a:lnTo>
                    <a:pt x="502" y="181"/>
                  </a:lnTo>
                  <a:lnTo>
                    <a:pt x="453" y="214"/>
                  </a:lnTo>
                  <a:lnTo>
                    <a:pt x="689" y="300"/>
                  </a:lnTo>
                  <a:lnTo>
                    <a:pt x="604" y="332"/>
                  </a:lnTo>
                  <a:lnTo>
                    <a:pt x="393" y="255"/>
                  </a:lnTo>
                  <a:lnTo>
                    <a:pt x="337" y="293"/>
                  </a:lnTo>
                  <a:lnTo>
                    <a:pt x="529" y="362"/>
                  </a:lnTo>
                  <a:lnTo>
                    <a:pt x="604" y="332"/>
                  </a:lnTo>
                  <a:lnTo>
                    <a:pt x="682" y="365"/>
                  </a:lnTo>
                  <a:lnTo>
                    <a:pt x="536" y="424"/>
                  </a:lnTo>
                  <a:lnTo>
                    <a:pt x="281" y="330"/>
                  </a:lnTo>
                  <a:lnTo>
                    <a:pt x="117" y="4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2" name="Freeform 276">
              <a:extLst>
                <a:ext uri="{FF2B5EF4-FFF2-40B4-BE49-F238E27FC236}">
                  <a16:creationId xmlns:a16="http://schemas.microsoft.com/office/drawing/2014/main" id="{E26DF2C5-8466-4896-8FE4-EB49A6A5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278"/>
              <a:ext cx="407" cy="248"/>
            </a:xfrm>
            <a:custGeom>
              <a:avLst/>
              <a:gdLst>
                <a:gd name="T0" fmla="*/ 1222 w 1222"/>
                <a:gd name="T1" fmla="*/ 110 h 744"/>
                <a:gd name="T2" fmla="*/ 1222 w 1222"/>
                <a:gd name="T3" fmla="*/ 744 h 744"/>
                <a:gd name="T4" fmla="*/ 490 w 1222"/>
                <a:gd name="T5" fmla="*/ 472 h 744"/>
                <a:gd name="T6" fmla="*/ 734 w 1222"/>
                <a:gd name="T7" fmla="*/ 384 h 744"/>
                <a:gd name="T8" fmla="*/ 892 w 1222"/>
                <a:gd name="T9" fmla="*/ 441 h 744"/>
                <a:gd name="T10" fmla="*/ 971 w 1222"/>
                <a:gd name="T11" fmla="*/ 410 h 744"/>
                <a:gd name="T12" fmla="*/ 816 w 1222"/>
                <a:gd name="T13" fmla="*/ 352 h 744"/>
                <a:gd name="T14" fmla="*/ 971 w 1222"/>
                <a:gd name="T15" fmla="*/ 294 h 744"/>
                <a:gd name="T16" fmla="*/ 875 w 1222"/>
                <a:gd name="T17" fmla="*/ 259 h 744"/>
                <a:gd name="T18" fmla="*/ 796 w 1222"/>
                <a:gd name="T19" fmla="*/ 288 h 744"/>
                <a:gd name="T20" fmla="*/ 894 w 1222"/>
                <a:gd name="T21" fmla="*/ 324 h 744"/>
                <a:gd name="T22" fmla="*/ 816 w 1222"/>
                <a:gd name="T23" fmla="*/ 352 h 744"/>
                <a:gd name="T24" fmla="*/ 718 w 1222"/>
                <a:gd name="T25" fmla="*/ 317 h 744"/>
                <a:gd name="T26" fmla="*/ 639 w 1222"/>
                <a:gd name="T27" fmla="*/ 347 h 744"/>
                <a:gd name="T28" fmla="*/ 734 w 1222"/>
                <a:gd name="T29" fmla="*/ 384 h 744"/>
                <a:gd name="T30" fmla="*/ 652 w 1222"/>
                <a:gd name="T31" fmla="*/ 414 h 744"/>
                <a:gd name="T32" fmla="*/ 556 w 1222"/>
                <a:gd name="T33" fmla="*/ 378 h 744"/>
                <a:gd name="T34" fmla="*/ 283 w 1222"/>
                <a:gd name="T35" fmla="*/ 479 h 744"/>
                <a:gd name="T36" fmla="*/ 283 w 1222"/>
                <a:gd name="T37" fmla="*/ 437 h 744"/>
                <a:gd name="T38" fmla="*/ 813 w 1222"/>
                <a:gd name="T39" fmla="*/ 233 h 744"/>
                <a:gd name="T40" fmla="*/ 725 w 1222"/>
                <a:gd name="T41" fmla="*/ 201 h 744"/>
                <a:gd name="T42" fmla="*/ 806 w 1222"/>
                <a:gd name="T43" fmla="*/ 168 h 744"/>
                <a:gd name="T44" fmla="*/ 1122 w 1222"/>
                <a:gd name="T45" fmla="*/ 286 h 744"/>
                <a:gd name="T46" fmla="*/ 957 w 1222"/>
                <a:gd name="T47" fmla="*/ 349 h 744"/>
                <a:gd name="T48" fmla="*/ 1124 w 1222"/>
                <a:gd name="T49" fmla="*/ 411 h 744"/>
                <a:gd name="T50" fmla="*/ 966 w 1222"/>
                <a:gd name="T51" fmla="*/ 470 h 744"/>
                <a:gd name="T52" fmla="*/ 1149 w 1222"/>
                <a:gd name="T53" fmla="*/ 538 h 744"/>
                <a:gd name="T54" fmla="*/ 1149 w 1222"/>
                <a:gd name="T55" fmla="*/ 599 h 744"/>
                <a:gd name="T56" fmla="*/ 718 w 1222"/>
                <a:gd name="T57" fmla="*/ 439 h 744"/>
                <a:gd name="T58" fmla="*/ 645 w 1222"/>
                <a:gd name="T59" fmla="*/ 465 h 744"/>
                <a:gd name="T60" fmla="*/ 1151 w 1222"/>
                <a:gd name="T61" fmla="*/ 653 h 744"/>
                <a:gd name="T62" fmla="*/ 1151 w 1222"/>
                <a:gd name="T63" fmla="*/ 232 h 744"/>
                <a:gd name="T64" fmla="*/ 892 w 1222"/>
                <a:gd name="T65" fmla="*/ 136 h 744"/>
                <a:gd name="T66" fmla="*/ 128 w 1222"/>
                <a:gd name="T67" fmla="*/ 438 h 744"/>
                <a:gd name="T68" fmla="*/ 0 w 1222"/>
                <a:gd name="T69" fmla="*/ 438 h 744"/>
                <a:gd name="T70" fmla="*/ 813 w 1222"/>
                <a:gd name="T71" fmla="*/ 105 h 744"/>
                <a:gd name="T72" fmla="*/ 741 w 1222"/>
                <a:gd name="T73" fmla="*/ 78 h 744"/>
                <a:gd name="T74" fmla="*/ 182 w 1222"/>
                <a:gd name="T75" fmla="*/ 294 h 744"/>
                <a:gd name="T76" fmla="*/ 274 w 1222"/>
                <a:gd name="T77" fmla="*/ 325 h 744"/>
                <a:gd name="T78" fmla="*/ 184 w 1222"/>
                <a:gd name="T79" fmla="*/ 359 h 744"/>
                <a:gd name="T80" fmla="*/ 23 w 1222"/>
                <a:gd name="T81" fmla="*/ 295 h 744"/>
                <a:gd name="T82" fmla="*/ 668 w 1222"/>
                <a:gd name="T83" fmla="*/ 51 h 744"/>
                <a:gd name="T84" fmla="*/ 541 w 1222"/>
                <a:gd name="T85" fmla="*/ 0 h 744"/>
                <a:gd name="T86" fmla="*/ 666 w 1222"/>
                <a:gd name="T87" fmla="*/ 0 h 744"/>
                <a:gd name="T88" fmla="*/ 1149 w 1222"/>
                <a:gd name="T89" fmla="*/ 179 h 744"/>
                <a:gd name="T90" fmla="*/ 1149 w 1222"/>
                <a:gd name="T91" fmla="*/ 130 h 744"/>
                <a:gd name="T92" fmla="*/ 803 w 1222"/>
                <a:gd name="T93" fmla="*/ 0 h 744"/>
                <a:gd name="T94" fmla="*/ 926 w 1222"/>
                <a:gd name="T95" fmla="*/ 0 h 744"/>
                <a:gd name="T96" fmla="*/ 1222 w 1222"/>
                <a:gd name="T97" fmla="*/ 11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2" h="744">
                  <a:moveTo>
                    <a:pt x="1222" y="110"/>
                  </a:moveTo>
                  <a:lnTo>
                    <a:pt x="1222" y="744"/>
                  </a:lnTo>
                  <a:lnTo>
                    <a:pt x="490" y="472"/>
                  </a:lnTo>
                  <a:lnTo>
                    <a:pt x="734" y="384"/>
                  </a:lnTo>
                  <a:lnTo>
                    <a:pt x="892" y="441"/>
                  </a:lnTo>
                  <a:lnTo>
                    <a:pt x="971" y="410"/>
                  </a:lnTo>
                  <a:lnTo>
                    <a:pt x="816" y="352"/>
                  </a:lnTo>
                  <a:lnTo>
                    <a:pt x="971" y="294"/>
                  </a:lnTo>
                  <a:lnTo>
                    <a:pt x="875" y="259"/>
                  </a:lnTo>
                  <a:lnTo>
                    <a:pt x="796" y="288"/>
                  </a:lnTo>
                  <a:lnTo>
                    <a:pt x="894" y="324"/>
                  </a:lnTo>
                  <a:lnTo>
                    <a:pt x="816" y="352"/>
                  </a:lnTo>
                  <a:lnTo>
                    <a:pt x="718" y="317"/>
                  </a:lnTo>
                  <a:lnTo>
                    <a:pt x="639" y="347"/>
                  </a:lnTo>
                  <a:lnTo>
                    <a:pt x="734" y="384"/>
                  </a:lnTo>
                  <a:lnTo>
                    <a:pt x="652" y="414"/>
                  </a:lnTo>
                  <a:lnTo>
                    <a:pt x="556" y="378"/>
                  </a:lnTo>
                  <a:lnTo>
                    <a:pt x="283" y="479"/>
                  </a:lnTo>
                  <a:lnTo>
                    <a:pt x="283" y="437"/>
                  </a:lnTo>
                  <a:lnTo>
                    <a:pt x="813" y="233"/>
                  </a:lnTo>
                  <a:lnTo>
                    <a:pt x="725" y="201"/>
                  </a:lnTo>
                  <a:lnTo>
                    <a:pt x="806" y="168"/>
                  </a:lnTo>
                  <a:lnTo>
                    <a:pt x="1122" y="286"/>
                  </a:lnTo>
                  <a:lnTo>
                    <a:pt x="957" y="349"/>
                  </a:lnTo>
                  <a:lnTo>
                    <a:pt x="1124" y="411"/>
                  </a:lnTo>
                  <a:lnTo>
                    <a:pt x="966" y="470"/>
                  </a:lnTo>
                  <a:lnTo>
                    <a:pt x="1149" y="538"/>
                  </a:lnTo>
                  <a:lnTo>
                    <a:pt x="1149" y="599"/>
                  </a:lnTo>
                  <a:lnTo>
                    <a:pt x="718" y="439"/>
                  </a:lnTo>
                  <a:lnTo>
                    <a:pt x="645" y="465"/>
                  </a:lnTo>
                  <a:lnTo>
                    <a:pt x="1151" y="653"/>
                  </a:lnTo>
                  <a:lnTo>
                    <a:pt x="1151" y="232"/>
                  </a:lnTo>
                  <a:lnTo>
                    <a:pt x="892" y="136"/>
                  </a:lnTo>
                  <a:lnTo>
                    <a:pt x="128" y="438"/>
                  </a:lnTo>
                  <a:lnTo>
                    <a:pt x="0" y="438"/>
                  </a:lnTo>
                  <a:lnTo>
                    <a:pt x="813" y="105"/>
                  </a:lnTo>
                  <a:lnTo>
                    <a:pt x="741" y="78"/>
                  </a:lnTo>
                  <a:lnTo>
                    <a:pt x="182" y="294"/>
                  </a:lnTo>
                  <a:lnTo>
                    <a:pt x="274" y="325"/>
                  </a:lnTo>
                  <a:lnTo>
                    <a:pt x="184" y="359"/>
                  </a:lnTo>
                  <a:lnTo>
                    <a:pt x="23" y="295"/>
                  </a:lnTo>
                  <a:lnTo>
                    <a:pt x="668" y="51"/>
                  </a:lnTo>
                  <a:lnTo>
                    <a:pt x="541" y="0"/>
                  </a:lnTo>
                  <a:lnTo>
                    <a:pt x="666" y="0"/>
                  </a:lnTo>
                  <a:lnTo>
                    <a:pt x="1149" y="179"/>
                  </a:lnTo>
                  <a:lnTo>
                    <a:pt x="1149" y="130"/>
                  </a:lnTo>
                  <a:lnTo>
                    <a:pt x="803" y="0"/>
                  </a:lnTo>
                  <a:lnTo>
                    <a:pt x="926" y="0"/>
                  </a:lnTo>
                  <a:lnTo>
                    <a:pt x="1222" y="11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3" name="Freeform 277">
              <a:extLst>
                <a:ext uri="{FF2B5EF4-FFF2-40B4-BE49-F238E27FC236}">
                  <a16:creationId xmlns:a16="http://schemas.microsoft.com/office/drawing/2014/main" id="{D840D0F8-76B6-4FCC-BFB6-74F504443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383"/>
              <a:ext cx="78" cy="31"/>
            </a:xfrm>
            <a:custGeom>
              <a:avLst/>
              <a:gdLst>
                <a:gd name="T0" fmla="*/ 0 w 233"/>
                <a:gd name="T1" fmla="*/ 47 h 92"/>
                <a:gd name="T2" fmla="*/ 112 w 233"/>
                <a:gd name="T3" fmla="*/ 92 h 92"/>
                <a:gd name="T4" fmla="*/ 233 w 233"/>
                <a:gd name="T5" fmla="*/ 26 h 92"/>
                <a:gd name="T6" fmla="*/ 160 w 233"/>
                <a:gd name="T7" fmla="*/ 0 h 92"/>
                <a:gd name="T8" fmla="*/ 105 w 233"/>
                <a:gd name="T9" fmla="*/ 36 h 92"/>
                <a:gd name="T10" fmla="*/ 52 w 233"/>
                <a:gd name="T11" fmla="*/ 12 h 92"/>
                <a:gd name="T12" fmla="*/ 0 w 233"/>
                <a:gd name="T13" fmla="*/ 4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92">
                  <a:moveTo>
                    <a:pt x="0" y="47"/>
                  </a:moveTo>
                  <a:lnTo>
                    <a:pt x="112" y="92"/>
                  </a:lnTo>
                  <a:lnTo>
                    <a:pt x="233" y="26"/>
                  </a:lnTo>
                  <a:lnTo>
                    <a:pt x="160" y="0"/>
                  </a:lnTo>
                  <a:lnTo>
                    <a:pt x="105" y="36"/>
                  </a:lnTo>
                  <a:lnTo>
                    <a:pt x="52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4" name="Freeform 278">
              <a:extLst>
                <a:ext uri="{FF2B5EF4-FFF2-40B4-BE49-F238E27FC236}">
                  <a16:creationId xmlns:a16="http://schemas.microsoft.com/office/drawing/2014/main" id="{D8F1D1FC-C292-42B4-B70F-749BC211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673"/>
              <a:ext cx="313" cy="328"/>
            </a:xfrm>
            <a:custGeom>
              <a:avLst/>
              <a:gdLst>
                <a:gd name="T0" fmla="*/ 428 w 938"/>
                <a:gd name="T1" fmla="*/ 195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6 h 984"/>
                <a:gd name="T14" fmla="*/ 683 w 938"/>
                <a:gd name="T15" fmla="*/ 415 h 984"/>
                <a:gd name="T16" fmla="*/ 0 w 938"/>
                <a:gd name="T17" fmla="*/ 600 h 984"/>
                <a:gd name="T18" fmla="*/ 518 w 938"/>
                <a:gd name="T19" fmla="*/ 353 h 984"/>
                <a:gd name="T20" fmla="*/ 0 w 938"/>
                <a:gd name="T21" fmla="*/ 487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78 h 984"/>
                <a:gd name="T28" fmla="*/ 61 w 938"/>
                <a:gd name="T29" fmla="*/ 59 h 984"/>
                <a:gd name="T30" fmla="*/ 284 w 938"/>
                <a:gd name="T31" fmla="*/ 28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2 h 984"/>
                <a:gd name="T48" fmla="*/ 0 w 938"/>
                <a:gd name="T49" fmla="*/ 719 h 984"/>
                <a:gd name="T50" fmla="*/ 611 w 938"/>
                <a:gd name="T51" fmla="*/ 441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5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2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6"/>
                  </a:lnTo>
                  <a:lnTo>
                    <a:pt x="676" y="466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6"/>
                  </a:lnTo>
                  <a:lnTo>
                    <a:pt x="291" y="89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6"/>
                  </a:lnTo>
                  <a:lnTo>
                    <a:pt x="515" y="527"/>
                  </a:lnTo>
                  <a:lnTo>
                    <a:pt x="611" y="564"/>
                  </a:lnTo>
                  <a:lnTo>
                    <a:pt x="690" y="532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6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50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5" name="Rectangle 279">
              <a:extLst>
                <a:ext uri="{FF2B5EF4-FFF2-40B4-BE49-F238E27FC236}">
                  <a16:creationId xmlns:a16="http://schemas.microsoft.com/office/drawing/2014/main" id="{6A6501D9-66F1-4389-9D55-DFD90E480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76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6" name="Rectangle 280">
              <a:extLst>
                <a:ext uri="{FF2B5EF4-FFF2-40B4-BE49-F238E27FC236}">
                  <a16:creationId xmlns:a16="http://schemas.microsoft.com/office/drawing/2014/main" id="{4EEA24D7-1BB7-4E3C-9666-30821455F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76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7" name="Rectangle 281">
              <a:extLst>
                <a:ext uri="{FF2B5EF4-FFF2-40B4-BE49-F238E27FC236}">
                  <a16:creationId xmlns:a16="http://schemas.microsoft.com/office/drawing/2014/main" id="{6C06781D-525D-4936-AADD-6AE431026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76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8" name="Freeform 282">
              <a:extLst>
                <a:ext uri="{FF2B5EF4-FFF2-40B4-BE49-F238E27FC236}">
                  <a16:creationId xmlns:a16="http://schemas.microsoft.com/office/drawing/2014/main" id="{F36F1239-1027-409B-AA75-EB361C33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911"/>
              <a:ext cx="313" cy="327"/>
            </a:xfrm>
            <a:custGeom>
              <a:avLst/>
              <a:gdLst>
                <a:gd name="T0" fmla="*/ 428 w 938"/>
                <a:gd name="T1" fmla="*/ 195 h 983"/>
                <a:gd name="T2" fmla="*/ 280 w 938"/>
                <a:gd name="T3" fmla="*/ 199 h 983"/>
                <a:gd name="T4" fmla="*/ 284 w 938"/>
                <a:gd name="T5" fmla="*/ 141 h 983"/>
                <a:gd name="T6" fmla="*/ 353 w 938"/>
                <a:gd name="T7" fmla="*/ 225 h 983"/>
                <a:gd name="T8" fmla="*/ 296 w 938"/>
                <a:gd name="T9" fmla="*/ 324 h 983"/>
                <a:gd name="T10" fmla="*/ 679 w 938"/>
                <a:gd name="T11" fmla="*/ 348 h 983"/>
                <a:gd name="T12" fmla="*/ 676 w 938"/>
                <a:gd name="T13" fmla="*/ 465 h 983"/>
                <a:gd name="T14" fmla="*/ 683 w 938"/>
                <a:gd name="T15" fmla="*/ 415 h 983"/>
                <a:gd name="T16" fmla="*/ 0 w 938"/>
                <a:gd name="T17" fmla="*/ 600 h 983"/>
                <a:gd name="T18" fmla="*/ 518 w 938"/>
                <a:gd name="T19" fmla="*/ 353 h 983"/>
                <a:gd name="T20" fmla="*/ 0 w 938"/>
                <a:gd name="T21" fmla="*/ 487 h 983"/>
                <a:gd name="T22" fmla="*/ 216 w 938"/>
                <a:gd name="T23" fmla="*/ 355 h 983"/>
                <a:gd name="T24" fmla="*/ 38 w 938"/>
                <a:gd name="T25" fmla="*/ 289 h 983"/>
                <a:gd name="T26" fmla="*/ 50 w 938"/>
                <a:gd name="T27" fmla="*/ 178 h 983"/>
                <a:gd name="T28" fmla="*/ 61 w 938"/>
                <a:gd name="T29" fmla="*/ 58 h 983"/>
                <a:gd name="T30" fmla="*/ 284 w 938"/>
                <a:gd name="T31" fmla="*/ 27 h 983"/>
                <a:gd name="T32" fmla="*/ 291 w 938"/>
                <a:gd name="T33" fmla="*/ 88 h 983"/>
                <a:gd name="T34" fmla="*/ 868 w 938"/>
                <a:gd name="T35" fmla="*/ 243 h 983"/>
                <a:gd name="T36" fmla="*/ 938 w 938"/>
                <a:gd name="T37" fmla="*/ 983 h 983"/>
                <a:gd name="T38" fmla="*/ 369 w 938"/>
                <a:gd name="T39" fmla="*/ 653 h 983"/>
                <a:gd name="T40" fmla="*/ 355 w 938"/>
                <a:gd name="T41" fmla="*/ 586 h 983"/>
                <a:gd name="T42" fmla="*/ 688 w 938"/>
                <a:gd name="T43" fmla="*/ 649 h 983"/>
                <a:gd name="T44" fmla="*/ 515 w 938"/>
                <a:gd name="T45" fmla="*/ 526 h 983"/>
                <a:gd name="T46" fmla="*/ 690 w 938"/>
                <a:gd name="T47" fmla="*/ 532 h 983"/>
                <a:gd name="T48" fmla="*/ 0 w 938"/>
                <a:gd name="T49" fmla="*/ 718 h 983"/>
                <a:gd name="T50" fmla="*/ 611 w 938"/>
                <a:gd name="T51" fmla="*/ 441 h 983"/>
                <a:gd name="T52" fmla="*/ 838 w 938"/>
                <a:gd name="T53" fmla="*/ 526 h 983"/>
                <a:gd name="T54" fmla="*/ 845 w 938"/>
                <a:gd name="T55" fmla="*/ 649 h 983"/>
                <a:gd name="T56" fmla="*/ 868 w 938"/>
                <a:gd name="T57" fmla="*/ 777 h 983"/>
                <a:gd name="T58" fmla="*/ 435 w 938"/>
                <a:gd name="T59" fmla="*/ 678 h 983"/>
                <a:gd name="T60" fmla="*/ 868 w 938"/>
                <a:gd name="T61" fmla="*/ 893 h 983"/>
                <a:gd name="T62" fmla="*/ 606 w 938"/>
                <a:gd name="T63" fmla="*/ 261 h 983"/>
                <a:gd name="T64" fmla="*/ 455 w 938"/>
                <a:gd name="T65" fmla="*/ 264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5"/>
                  </a:moveTo>
                  <a:lnTo>
                    <a:pt x="428" y="195"/>
                  </a:lnTo>
                  <a:lnTo>
                    <a:pt x="353" y="225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1"/>
                  </a:lnTo>
                  <a:lnTo>
                    <a:pt x="207" y="171"/>
                  </a:lnTo>
                  <a:lnTo>
                    <a:pt x="353" y="225"/>
                  </a:lnTo>
                  <a:lnTo>
                    <a:pt x="191" y="285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6"/>
                  </a:lnTo>
                  <a:lnTo>
                    <a:pt x="676" y="465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6"/>
                  </a:lnTo>
                  <a:lnTo>
                    <a:pt x="61" y="58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1"/>
                  </a:lnTo>
                  <a:lnTo>
                    <a:pt x="868" y="243"/>
                  </a:lnTo>
                  <a:lnTo>
                    <a:pt x="938" y="271"/>
                  </a:lnTo>
                  <a:lnTo>
                    <a:pt x="938" y="983"/>
                  </a:lnTo>
                  <a:lnTo>
                    <a:pt x="209" y="712"/>
                  </a:lnTo>
                  <a:lnTo>
                    <a:pt x="369" y="653"/>
                  </a:lnTo>
                  <a:lnTo>
                    <a:pt x="274" y="617"/>
                  </a:lnTo>
                  <a:lnTo>
                    <a:pt x="355" y="586"/>
                  </a:lnTo>
                  <a:lnTo>
                    <a:pt x="608" y="681"/>
                  </a:lnTo>
                  <a:lnTo>
                    <a:pt x="688" y="649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3"/>
                  </a:lnTo>
                  <a:lnTo>
                    <a:pt x="690" y="532"/>
                  </a:lnTo>
                  <a:lnTo>
                    <a:pt x="595" y="496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5"/>
                  </a:lnTo>
                  <a:lnTo>
                    <a:pt x="838" y="526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7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4"/>
                  </a:lnTo>
                  <a:lnTo>
                    <a:pt x="868" y="893"/>
                  </a:lnTo>
                  <a:lnTo>
                    <a:pt x="866" y="358"/>
                  </a:lnTo>
                  <a:lnTo>
                    <a:pt x="606" y="261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9" name="Rectangle 283">
              <a:extLst>
                <a:ext uri="{FF2B5EF4-FFF2-40B4-BE49-F238E27FC236}">
                  <a16:creationId xmlns:a16="http://schemas.microsoft.com/office/drawing/2014/main" id="{C58D7543-1623-4BE0-B6A9-65BBAF31C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0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0" name="Rectangle 284">
              <a:extLst>
                <a:ext uri="{FF2B5EF4-FFF2-40B4-BE49-F238E27FC236}">
                  <a16:creationId xmlns:a16="http://schemas.microsoft.com/office/drawing/2014/main" id="{8EC1450C-2B79-43AE-9B34-A6A3E696F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0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1" name="Rectangle 285">
              <a:extLst>
                <a:ext uri="{FF2B5EF4-FFF2-40B4-BE49-F238E27FC236}">
                  <a16:creationId xmlns:a16="http://schemas.microsoft.com/office/drawing/2014/main" id="{E26B20ED-0B18-4EBE-B1DA-9195D1B58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0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2" name="Freeform 286">
              <a:extLst>
                <a:ext uri="{FF2B5EF4-FFF2-40B4-BE49-F238E27FC236}">
                  <a16:creationId xmlns:a16="http://schemas.microsoft.com/office/drawing/2014/main" id="{9696E029-17B7-40F3-BE3E-C984CCD9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66"/>
              <a:ext cx="650" cy="158"/>
            </a:xfrm>
            <a:custGeom>
              <a:avLst/>
              <a:gdLst>
                <a:gd name="T0" fmla="*/ 390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9 w 1950"/>
                <a:gd name="T7" fmla="*/ 297 h 474"/>
                <a:gd name="T8" fmla="*/ 645 w 1950"/>
                <a:gd name="T9" fmla="*/ 323 h 474"/>
                <a:gd name="T10" fmla="*/ 690 w 1950"/>
                <a:gd name="T11" fmla="*/ 130 h 474"/>
                <a:gd name="T12" fmla="*/ 925 w 1950"/>
                <a:gd name="T13" fmla="*/ 132 h 474"/>
                <a:gd name="T14" fmla="*/ 825 w 1950"/>
                <a:gd name="T15" fmla="*/ 129 h 474"/>
                <a:gd name="T16" fmla="*/ 1191 w 1950"/>
                <a:gd name="T17" fmla="*/ 474 h 474"/>
                <a:gd name="T18" fmla="*/ 702 w 1950"/>
                <a:gd name="T19" fmla="*/ 213 h 474"/>
                <a:gd name="T20" fmla="*/ 968 w 1950"/>
                <a:gd name="T21" fmla="*/ 474 h 474"/>
                <a:gd name="T22" fmla="*/ 706 w 1950"/>
                <a:gd name="T23" fmla="*/ 366 h 474"/>
                <a:gd name="T24" fmla="*/ 462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4 w 1950"/>
                <a:gd name="T31" fmla="*/ 369 h 474"/>
                <a:gd name="T32" fmla="*/ 599 w 1950"/>
                <a:gd name="T33" fmla="*/ 37 h 474"/>
                <a:gd name="T34" fmla="*/ 539 w 1950"/>
                <a:gd name="T35" fmla="*/ 0 h 474"/>
                <a:gd name="T36" fmla="*/ 1413 w 1950"/>
                <a:gd name="T37" fmla="*/ 368 h 474"/>
                <a:gd name="T38" fmla="*/ 1226 w 1950"/>
                <a:gd name="T39" fmla="*/ 336 h 474"/>
                <a:gd name="T40" fmla="*/ 1351 w 1950"/>
                <a:gd name="T41" fmla="*/ 168 h 474"/>
                <a:gd name="T42" fmla="*/ 1105 w 1950"/>
                <a:gd name="T43" fmla="*/ 253 h 474"/>
                <a:gd name="T44" fmla="*/ 1119 w 1950"/>
                <a:gd name="T45" fmla="*/ 166 h 474"/>
                <a:gd name="T46" fmla="*/ 987 w 1950"/>
                <a:gd name="T47" fmla="*/ 174 h 474"/>
                <a:gd name="T48" fmla="*/ 1328 w 1950"/>
                <a:gd name="T49" fmla="*/ 474 h 474"/>
                <a:gd name="T50" fmla="*/ 925 w 1950"/>
                <a:gd name="T51" fmla="*/ 132 h 474"/>
                <a:gd name="T52" fmla="*/ 1165 w 1950"/>
                <a:gd name="T53" fmla="*/ 131 h 474"/>
                <a:gd name="T54" fmla="*/ 1409 w 1950"/>
                <a:gd name="T55" fmla="*/ 128 h 474"/>
                <a:gd name="T56" fmla="*/ 1664 w 1950"/>
                <a:gd name="T57" fmla="*/ 37 h 474"/>
                <a:gd name="T58" fmla="*/ 1399 w 1950"/>
                <a:gd name="T59" fmla="*/ 291 h 474"/>
                <a:gd name="T60" fmla="*/ 713 w 1950"/>
                <a:gd name="T61" fmla="*/ 37 h 474"/>
                <a:gd name="T62" fmla="*/ 578 w 1950"/>
                <a:gd name="T63" fmla="*/ 209 h 474"/>
                <a:gd name="T64" fmla="*/ 469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9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3" y="331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5" y="323"/>
                  </a:lnTo>
                  <a:lnTo>
                    <a:pt x="526" y="243"/>
                  </a:lnTo>
                  <a:lnTo>
                    <a:pt x="690" y="130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7" y="166"/>
                  </a:lnTo>
                  <a:lnTo>
                    <a:pt x="825" y="129"/>
                  </a:lnTo>
                  <a:lnTo>
                    <a:pt x="757" y="176"/>
                  </a:lnTo>
                  <a:lnTo>
                    <a:pt x="1191" y="474"/>
                  </a:lnTo>
                  <a:lnTo>
                    <a:pt x="1084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576" y="454"/>
                  </a:lnTo>
                  <a:lnTo>
                    <a:pt x="462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4" y="369"/>
                  </a:lnTo>
                  <a:lnTo>
                    <a:pt x="175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5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7" y="474"/>
                  </a:lnTo>
                  <a:lnTo>
                    <a:pt x="1328" y="474"/>
                  </a:lnTo>
                  <a:lnTo>
                    <a:pt x="877" y="166"/>
                  </a:lnTo>
                  <a:lnTo>
                    <a:pt x="925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399" y="291"/>
                  </a:lnTo>
                  <a:lnTo>
                    <a:pt x="1773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6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3" name="Rectangle 287">
              <a:extLst>
                <a:ext uri="{FF2B5EF4-FFF2-40B4-BE49-F238E27FC236}">
                  <a16:creationId xmlns:a16="http://schemas.microsoft.com/office/drawing/2014/main" id="{8A0E46A1-ABED-4956-B0A4-9D7342C2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4" name="Rectangle 288">
              <a:extLst>
                <a:ext uri="{FF2B5EF4-FFF2-40B4-BE49-F238E27FC236}">
                  <a16:creationId xmlns:a16="http://schemas.microsoft.com/office/drawing/2014/main" id="{4701DB9B-F04C-44CC-B8C6-163F66BCB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5" name="Rectangle 289">
              <a:extLst>
                <a:ext uri="{FF2B5EF4-FFF2-40B4-BE49-F238E27FC236}">
                  <a16:creationId xmlns:a16="http://schemas.microsoft.com/office/drawing/2014/main" id="{30D3E316-D13C-47C4-A0AE-868384962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6" name="Freeform 290">
              <a:extLst>
                <a:ext uri="{FF2B5EF4-FFF2-40B4-BE49-F238E27FC236}">
                  <a16:creationId xmlns:a16="http://schemas.microsoft.com/office/drawing/2014/main" id="{08581CF4-F141-4667-9CA9-9EDAFB18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66"/>
              <a:ext cx="650" cy="158"/>
            </a:xfrm>
            <a:custGeom>
              <a:avLst/>
              <a:gdLst>
                <a:gd name="T0" fmla="*/ 388 w 1948"/>
                <a:gd name="T1" fmla="*/ 256 h 474"/>
                <a:gd name="T2" fmla="*/ 393 w 1948"/>
                <a:gd name="T3" fmla="*/ 331 h 474"/>
                <a:gd name="T4" fmla="*/ 280 w 1948"/>
                <a:gd name="T5" fmla="*/ 329 h 474"/>
                <a:gd name="T6" fmla="*/ 446 w 1948"/>
                <a:gd name="T7" fmla="*/ 297 h 474"/>
                <a:gd name="T8" fmla="*/ 643 w 1948"/>
                <a:gd name="T9" fmla="*/ 323 h 474"/>
                <a:gd name="T10" fmla="*/ 688 w 1948"/>
                <a:gd name="T11" fmla="*/ 130 h 474"/>
                <a:gd name="T12" fmla="*/ 922 w 1948"/>
                <a:gd name="T13" fmla="*/ 132 h 474"/>
                <a:gd name="T14" fmla="*/ 820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6 w 1948"/>
                <a:gd name="T21" fmla="*/ 474 h 474"/>
                <a:gd name="T22" fmla="*/ 704 w 1948"/>
                <a:gd name="T23" fmla="*/ 366 h 474"/>
                <a:gd name="T24" fmla="*/ 460 w 1948"/>
                <a:gd name="T25" fmla="*/ 376 h 474"/>
                <a:gd name="T26" fmla="*/ 233 w 1948"/>
                <a:gd name="T27" fmla="*/ 365 h 474"/>
                <a:gd name="T28" fmla="*/ 0 w 1948"/>
                <a:gd name="T29" fmla="*/ 368 h 474"/>
                <a:gd name="T30" fmla="*/ 112 w 1948"/>
                <a:gd name="T31" fmla="*/ 369 h 474"/>
                <a:gd name="T32" fmla="*/ 597 w 1948"/>
                <a:gd name="T33" fmla="*/ 37 h 474"/>
                <a:gd name="T34" fmla="*/ 537 w 1948"/>
                <a:gd name="T35" fmla="*/ 0 h 474"/>
                <a:gd name="T36" fmla="*/ 1413 w 1948"/>
                <a:gd name="T37" fmla="*/ 368 h 474"/>
                <a:gd name="T38" fmla="*/ 1224 w 1948"/>
                <a:gd name="T39" fmla="*/ 336 h 474"/>
                <a:gd name="T40" fmla="*/ 1351 w 1948"/>
                <a:gd name="T41" fmla="*/ 168 h 474"/>
                <a:gd name="T42" fmla="*/ 1103 w 1948"/>
                <a:gd name="T43" fmla="*/ 253 h 474"/>
                <a:gd name="T44" fmla="*/ 1117 w 1948"/>
                <a:gd name="T45" fmla="*/ 166 h 474"/>
                <a:gd name="T46" fmla="*/ 985 w 1948"/>
                <a:gd name="T47" fmla="*/ 174 h 474"/>
                <a:gd name="T48" fmla="*/ 1326 w 1948"/>
                <a:gd name="T49" fmla="*/ 474 h 474"/>
                <a:gd name="T50" fmla="*/ 922 w 1948"/>
                <a:gd name="T51" fmla="*/ 132 h 474"/>
                <a:gd name="T52" fmla="*/ 1165 w 1948"/>
                <a:gd name="T53" fmla="*/ 131 h 474"/>
                <a:gd name="T54" fmla="*/ 1409 w 1948"/>
                <a:gd name="T55" fmla="*/ 128 h 474"/>
                <a:gd name="T56" fmla="*/ 1664 w 1948"/>
                <a:gd name="T57" fmla="*/ 37 h 474"/>
                <a:gd name="T58" fmla="*/ 1397 w 1948"/>
                <a:gd name="T59" fmla="*/ 291 h 474"/>
                <a:gd name="T60" fmla="*/ 711 w 1948"/>
                <a:gd name="T61" fmla="*/ 37 h 474"/>
                <a:gd name="T62" fmla="*/ 576 w 1948"/>
                <a:gd name="T63" fmla="*/ 209 h 474"/>
                <a:gd name="T64" fmla="*/ 467 w 1948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7" y="204"/>
                  </a:moveTo>
                  <a:lnTo>
                    <a:pt x="388" y="256"/>
                  </a:lnTo>
                  <a:lnTo>
                    <a:pt x="446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0" y="329"/>
                  </a:lnTo>
                  <a:lnTo>
                    <a:pt x="339" y="369"/>
                  </a:lnTo>
                  <a:lnTo>
                    <a:pt x="446" y="297"/>
                  </a:lnTo>
                  <a:lnTo>
                    <a:pt x="563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3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1" y="168"/>
                  </a:lnTo>
                  <a:lnTo>
                    <a:pt x="1288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1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7" name="Rectangle 291">
              <a:extLst>
                <a:ext uri="{FF2B5EF4-FFF2-40B4-BE49-F238E27FC236}">
                  <a16:creationId xmlns:a16="http://schemas.microsoft.com/office/drawing/2014/main" id="{E840A954-4303-42DD-8EA9-0CBDD01FE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8" name="Rectangle 292">
              <a:extLst>
                <a:ext uri="{FF2B5EF4-FFF2-40B4-BE49-F238E27FC236}">
                  <a16:creationId xmlns:a16="http://schemas.microsoft.com/office/drawing/2014/main" id="{CA60978C-E090-4C3D-A353-8AFAE352E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9" name="Rectangle 293">
              <a:extLst>
                <a:ext uri="{FF2B5EF4-FFF2-40B4-BE49-F238E27FC236}">
                  <a16:creationId xmlns:a16="http://schemas.microsoft.com/office/drawing/2014/main" id="{06231EA2-01D6-4439-B6F6-D9FCE91C8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0" name="Freeform 294">
              <a:extLst>
                <a:ext uri="{FF2B5EF4-FFF2-40B4-BE49-F238E27FC236}">
                  <a16:creationId xmlns:a16="http://schemas.microsoft.com/office/drawing/2014/main" id="{9779F811-D6C6-4892-ACF6-9113D43A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66"/>
              <a:ext cx="650" cy="158"/>
            </a:xfrm>
            <a:custGeom>
              <a:avLst/>
              <a:gdLst>
                <a:gd name="T0" fmla="*/ 390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8 w 1950"/>
                <a:gd name="T7" fmla="*/ 297 h 474"/>
                <a:gd name="T8" fmla="*/ 645 w 1950"/>
                <a:gd name="T9" fmla="*/ 323 h 474"/>
                <a:gd name="T10" fmla="*/ 687 w 1950"/>
                <a:gd name="T11" fmla="*/ 130 h 474"/>
                <a:gd name="T12" fmla="*/ 924 w 1950"/>
                <a:gd name="T13" fmla="*/ 132 h 474"/>
                <a:gd name="T14" fmla="*/ 822 w 1950"/>
                <a:gd name="T15" fmla="*/ 129 h 474"/>
                <a:gd name="T16" fmla="*/ 1191 w 1950"/>
                <a:gd name="T17" fmla="*/ 474 h 474"/>
                <a:gd name="T18" fmla="*/ 701 w 1950"/>
                <a:gd name="T19" fmla="*/ 213 h 474"/>
                <a:gd name="T20" fmla="*/ 968 w 1950"/>
                <a:gd name="T21" fmla="*/ 474 h 474"/>
                <a:gd name="T22" fmla="*/ 706 w 1950"/>
                <a:gd name="T23" fmla="*/ 366 h 474"/>
                <a:gd name="T24" fmla="*/ 576 w 1950"/>
                <a:gd name="T25" fmla="*/ 454 h 474"/>
                <a:gd name="T26" fmla="*/ 355 w 1950"/>
                <a:gd name="T27" fmla="*/ 448 h 474"/>
                <a:gd name="T28" fmla="*/ 118 w 1950"/>
                <a:gd name="T29" fmla="*/ 443 h 474"/>
                <a:gd name="T30" fmla="*/ 54 w 1950"/>
                <a:gd name="T31" fmla="*/ 330 h 474"/>
                <a:gd name="T32" fmla="*/ 175 w 1950"/>
                <a:gd name="T33" fmla="*/ 325 h 474"/>
                <a:gd name="T34" fmla="*/ 485 w 1950"/>
                <a:gd name="T35" fmla="*/ 37 h 474"/>
                <a:gd name="T36" fmla="*/ 1950 w 1950"/>
                <a:gd name="T37" fmla="*/ 0 h 474"/>
                <a:gd name="T38" fmla="*/ 1297 w 1950"/>
                <a:gd name="T39" fmla="*/ 289 h 474"/>
                <a:gd name="T40" fmla="*/ 1165 w 1950"/>
                <a:gd name="T41" fmla="*/ 296 h 474"/>
                <a:gd name="T42" fmla="*/ 1290 w 1950"/>
                <a:gd name="T43" fmla="*/ 125 h 474"/>
                <a:gd name="T44" fmla="*/ 1045 w 1950"/>
                <a:gd name="T45" fmla="*/ 214 h 474"/>
                <a:gd name="T46" fmla="*/ 1057 w 1950"/>
                <a:gd name="T47" fmla="*/ 124 h 474"/>
                <a:gd name="T48" fmla="*/ 1427 w 1950"/>
                <a:gd name="T49" fmla="*/ 474 h 474"/>
                <a:gd name="T50" fmla="*/ 877 w 1950"/>
                <a:gd name="T51" fmla="*/ 166 h 474"/>
                <a:gd name="T52" fmla="*/ 1045 w 1950"/>
                <a:gd name="T53" fmla="*/ 50 h 474"/>
                <a:gd name="T54" fmla="*/ 1290 w 1950"/>
                <a:gd name="T55" fmla="*/ 46 h 474"/>
                <a:gd name="T56" fmla="*/ 1543 w 1950"/>
                <a:gd name="T57" fmla="*/ 37 h 474"/>
                <a:gd name="T58" fmla="*/ 1346 w 1950"/>
                <a:gd name="T59" fmla="*/ 254 h 474"/>
                <a:gd name="T60" fmla="*/ 1771 w 1950"/>
                <a:gd name="T61" fmla="*/ 37 h 474"/>
                <a:gd name="T62" fmla="*/ 520 w 1950"/>
                <a:gd name="T63" fmla="*/ 168 h 474"/>
                <a:gd name="T64" fmla="*/ 525 w 1950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9" y="204"/>
                  </a:moveTo>
                  <a:lnTo>
                    <a:pt x="390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1" y="369"/>
                  </a:lnTo>
                  <a:lnTo>
                    <a:pt x="448" y="297"/>
                  </a:lnTo>
                  <a:lnTo>
                    <a:pt x="564" y="377"/>
                  </a:lnTo>
                  <a:lnTo>
                    <a:pt x="645" y="323"/>
                  </a:lnTo>
                  <a:lnTo>
                    <a:pt x="525" y="243"/>
                  </a:lnTo>
                  <a:lnTo>
                    <a:pt x="687" y="130"/>
                  </a:lnTo>
                  <a:lnTo>
                    <a:pt x="806" y="51"/>
                  </a:lnTo>
                  <a:lnTo>
                    <a:pt x="924" y="132"/>
                  </a:lnTo>
                  <a:lnTo>
                    <a:pt x="877" y="166"/>
                  </a:lnTo>
                  <a:lnTo>
                    <a:pt x="822" y="129"/>
                  </a:lnTo>
                  <a:lnTo>
                    <a:pt x="756" y="176"/>
                  </a:lnTo>
                  <a:lnTo>
                    <a:pt x="1191" y="474"/>
                  </a:lnTo>
                  <a:lnTo>
                    <a:pt x="1084" y="474"/>
                  </a:lnTo>
                  <a:lnTo>
                    <a:pt x="701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3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6" y="454"/>
                  </a:lnTo>
                  <a:lnTo>
                    <a:pt x="462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4" y="369"/>
                  </a:lnTo>
                  <a:lnTo>
                    <a:pt x="175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5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6" y="174"/>
                  </a:lnTo>
                  <a:lnTo>
                    <a:pt x="1427" y="474"/>
                  </a:lnTo>
                  <a:lnTo>
                    <a:pt x="1328" y="474"/>
                  </a:lnTo>
                  <a:lnTo>
                    <a:pt x="877" y="166"/>
                  </a:lnTo>
                  <a:lnTo>
                    <a:pt x="924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8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6" y="254"/>
                  </a:lnTo>
                  <a:lnTo>
                    <a:pt x="1399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5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1" name="Rectangle 295">
              <a:extLst>
                <a:ext uri="{FF2B5EF4-FFF2-40B4-BE49-F238E27FC236}">
                  <a16:creationId xmlns:a16="http://schemas.microsoft.com/office/drawing/2014/main" id="{611A85C7-BE27-42BE-9B85-85FEE8952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2" name="Rectangle 296">
              <a:extLst>
                <a:ext uri="{FF2B5EF4-FFF2-40B4-BE49-F238E27FC236}">
                  <a16:creationId xmlns:a16="http://schemas.microsoft.com/office/drawing/2014/main" id="{9A035ECB-8F27-444C-9F92-B5D08510B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3" name="Rectangle 297">
              <a:extLst>
                <a:ext uri="{FF2B5EF4-FFF2-40B4-BE49-F238E27FC236}">
                  <a16:creationId xmlns:a16="http://schemas.microsoft.com/office/drawing/2014/main" id="{6E558B4B-434F-449E-9714-2ABD5DC3B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4" name="Freeform 298">
              <a:extLst>
                <a:ext uri="{FF2B5EF4-FFF2-40B4-BE49-F238E27FC236}">
                  <a16:creationId xmlns:a16="http://schemas.microsoft.com/office/drawing/2014/main" id="{4C747690-18A4-4FA2-A9BF-52C9A03E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66"/>
              <a:ext cx="649" cy="158"/>
            </a:xfrm>
            <a:custGeom>
              <a:avLst/>
              <a:gdLst>
                <a:gd name="T0" fmla="*/ 390 w 1948"/>
                <a:gd name="T1" fmla="*/ 256 h 474"/>
                <a:gd name="T2" fmla="*/ 393 w 1948"/>
                <a:gd name="T3" fmla="*/ 331 h 474"/>
                <a:gd name="T4" fmla="*/ 282 w 1948"/>
                <a:gd name="T5" fmla="*/ 329 h 474"/>
                <a:gd name="T6" fmla="*/ 448 w 1948"/>
                <a:gd name="T7" fmla="*/ 297 h 474"/>
                <a:gd name="T8" fmla="*/ 645 w 1948"/>
                <a:gd name="T9" fmla="*/ 323 h 474"/>
                <a:gd name="T10" fmla="*/ 688 w 1948"/>
                <a:gd name="T11" fmla="*/ 130 h 474"/>
                <a:gd name="T12" fmla="*/ 925 w 1948"/>
                <a:gd name="T13" fmla="*/ 132 h 474"/>
                <a:gd name="T14" fmla="*/ 822 w 1948"/>
                <a:gd name="T15" fmla="*/ 129 h 474"/>
                <a:gd name="T16" fmla="*/ 1191 w 1948"/>
                <a:gd name="T17" fmla="*/ 474 h 474"/>
                <a:gd name="T18" fmla="*/ 701 w 1948"/>
                <a:gd name="T19" fmla="*/ 213 h 474"/>
                <a:gd name="T20" fmla="*/ 966 w 1948"/>
                <a:gd name="T21" fmla="*/ 474 h 474"/>
                <a:gd name="T22" fmla="*/ 706 w 1948"/>
                <a:gd name="T23" fmla="*/ 366 h 474"/>
                <a:gd name="T24" fmla="*/ 574 w 1948"/>
                <a:gd name="T25" fmla="*/ 454 h 474"/>
                <a:gd name="T26" fmla="*/ 355 w 1948"/>
                <a:gd name="T27" fmla="*/ 448 h 474"/>
                <a:gd name="T28" fmla="*/ 118 w 1948"/>
                <a:gd name="T29" fmla="*/ 443 h 474"/>
                <a:gd name="T30" fmla="*/ 56 w 1948"/>
                <a:gd name="T31" fmla="*/ 330 h 474"/>
                <a:gd name="T32" fmla="*/ 173 w 1948"/>
                <a:gd name="T33" fmla="*/ 325 h 474"/>
                <a:gd name="T34" fmla="*/ 485 w 1948"/>
                <a:gd name="T35" fmla="*/ 37 h 474"/>
                <a:gd name="T36" fmla="*/ 1948 w 1948"/>
                <a:gd name="T37" fmla="*/ 0 h 474"/>
                <a:gd name="T38" fmla="*/ 1297 w 1948"/>
                <a:gd name="T39" fmla="*/ 289 h 474"/>
                <a:gd name="T40" fmla="*/ 1165 w 1948"/>
                <a:gd name="T41" fmla="*/ 296 h 474"/>
                <a:gd name="T42" fmla="*/ 1290 w 1948"/>
                <a:gd name="T43" fmla="*/ 125 h 474"/>
                <a:gd name="T44" fmla="*/ 1043 w 1948"/>
                <a:gd name="T45" fmla="*/ 214 h 474"/>
                <a:gd name="T46" fmla="*/ 1057 w 1948"/>
                <a:gd name="T47" fmla="*/ 124 h 474"/>
                <a:gd name="T48" fmla="*/ 1426 w 1948"/>
                <a:gd name="T49" fmla="*/ 474 h 474"/>
                <a:gd name="T50" fmla="*/ 877 w 1948"/>
                <a:gd name="T51" fmla="*/ 166 h 474"/>
                <a:gd name="T52" fmla="*/ 1045 w 1948"/>
                <a:gd name="T53" fmla="*/ 50 h 474"/>
                <a:gd name="T54" fmla="*/ 1290 w 1948"/>
                <a:gd name="T55" fmla="*/ 46 h 474"/>
                <a:gd name="T56" fmla="*/ 1543 w 1948"/>
                <a:gd name="T57" fmla="*/ 37 h 474"/>
                <a:gd name="T58" fmla="*/ 1347 w 1948"/>
                <a:gd name="T59" fmla="*/ 254 h 474"/>
                <a:gd name="T60" fmla="*/ 1771 w 1948"/>
                <a:gd name="T61" fmla="*/ 37 h 474"/>
                <a:gd name="T62" fmla="*/ 520 w 1948"/>
                <a:gd name="T63" fmla="*/ 168 h 474"/>
                <a:gd name="T64" fmla="*/ 523 w 1948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9" y="204"/>
                  </a:moveTo>
                  <a:lnTo>
                    <a:pt x="390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8" y="297"/>
                  </a:lnTo>
                  <a:lnTo>
                    <a:pt x="565" y="377"/>
                  </a:lnTo>
                  <a:lnTo>
                    <a:pt x="645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7" y="166"/>
                  </a:lnTo>
                  <a:lnTo>
                    <a:pt x="822" y="129"/>
                  </a:lnTo>
                  <a:lnTo>
                    <a:pt x="757" y="176"/>
                  </a:lnTo>
                  <a:lnTo>
                    <a:pt x="1191" y="474"/>
                  </a:lnTo>
                  <a:lnTo>
                    <a:pt x="1080" y="474"/>
                  </a:lnTo>
                  <a:lnTo>
                    <a:pt x="701" y="213"/>
                  </a:lnTo>
                  <a:lnTo>
                    <a:pt x="643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4" y="369"/>
                  </a:lnTo>
                  <a:lnTo>
                    <a:pt x="173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6" y="474"/>
                  </a:lnTo>
                  <a:lnTo>
                    <a:pt x="877" y="166"/>
                  </a:lnTo>
                  <a:lnTo>
                    <a:pt x="925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399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3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5" name="Rectangle 299">
              <a:extLst>
                <a:ext uri="{FF2B5EF4-FFF2-40B4-BE49-F238E27FC236}">
                  <a16:creationId xmlns:a16="http://schemas.microsoft.com/office/drawing/2014/main" id="{571E9422-CF85-4C52-8A5F-AA53040B7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49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6" name="Rectangle 300">
              <a:extLst>
                <a:ext uri="{FF2B5EF4-FFF2-40B4-BE49-F238E27FC236}">
                  <a16:creationId xmlns:a16="http://schemas.microsoft.com/office/drawing/2014/main" id="{FA9DC4B0-47C8-45A9-BA8A-04F31B0C4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24"/>
              <a:ext cx="470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7" name="Rectangle 301">
              <a:extLst>
                <a:ext uri="{FF2B5EF4-FFF2-40B4-BE49-F238E27FC236}">
                  <a16:creationId xmlns:a16="http://schemas.microsoft.com/office/drawing/2014/main" id="{1FF61CB3-4BBA-49F9-92BB-65B714504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40"/>
              <a:ext cx="470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8" name="Freeform 302">
              <a:extLst>
                <a:ext uri="{FF2B5EF4-FFF2-40B4-BE49-F238E27FC236}">
                  <a16:creationId xmlns:a16="http://schemas.microsoft.com/office/drawing/2014/main" id="{538D7FBF-8FC1-40AF-8BB4-B4E34C33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66"/>
              <a:ext cx="650" cy="158"/>
            </a:xfrm>
            <a:custGeom>
              <a:avLst/>
              <a:gdLst>
                <a:gd name="T0" fmla="*/ 390 w 1948"/>
                <a:gd name="T1" fmla="*/ 256 h 474"/>
                <a:gd name="T2" fmla="*/ 394 w 1948"/>
                <a:gd name="T3" fmla="*/ 331 h 474"/>
                <a:gd name="T4" fmla="*/ 282 w 1948"/>
                <a:gd name="T5" fmla="*/ 329 h 474"/>
                <a:gd name="T6" fmla="*/ 449 w 1948"/>
                <a:gd name="T7" fmla="*/ 297 h 474"/>
                <a:gd name="T8" fmla="*/ 641 w 1948"/>
                <a:gd name="T9" fmla="*/ 323 h 474"/>
                <a:gd name="T10" fmla="*/ 686 w 1948"/>
                <a:gd name="T11" fmla="*/ 130 h 474"/>
                <a:gd name="T12" fmla="*/ 923 w 1948"/>
                <a:gd name="T13" fmla="*/ 132 h 474"/>
                <a:gd name="T14" fmla="*/ 818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4 w 1948"/>
                <a:gd name="T21" fmla="*/ 474 h 474"/>
                <a:gd name="T22" fmla="*/ 704 w 1948"/>
                <a:gd name="T23" fmla="*/ 366 h 474"/>
                <a:gd name="T24" fmla="*/ 572 w 1948"/>
                <a:gd name="T25" fmla="*/ 454 h 474"/>
                <a:gd name="T26" fmla="*/ 356 w 1948"/>
                <a:gd name="T27" fmla="*/ 448 h 474"/>
                <a:gd name="T28" fmla="*/ 119 w 1948"/>
                <a:gd name="T29" fmla="*/ 443 h 474"/>
                <a:gd name="T30" fmla="*/ 57 w 1948"/>
                <a:gd name="T31" fmla="*/ 330 h 474"/>
                <a:gd name="T32" fmla="*/ 173 w 1948"/>
                <a:gd name="T33" fmla="*/ 325 h 474"/>
                <a:gd name="T34" fmla="*/ 481 w 1948"/>
                <a:gd name="T35" fmla="*/ 37 h 474"/>
                <a:gd name="T36" fmla="*/ 1948 w 1948"/>
                <a:gd name="T37" fmla="*/ 0 h 474"/>
                <a:gd name="T38" fmla="*/ 1295 w 1948"/>
                <a:gd name="T39" fmla="*/ 289 h 474"/>
                <a:gd name="T40" fmla="*/ 1163 w 1948"/>
                <a:gd name="T41" fmla="*/ 296 h 474"/>
                <a:gd name="T42" fmla="*/ 1288 w 1948"/>
                <a:gd name="T43" fmla="*/ 125 h 474"/>
                <a:gd name="T44" fmla="*/ 1041 w 1948"/>
                <a:gd name="T45" fmla="*/ 214 h 474"/>
                <a:gd name="T46" fmla="*/ 1055 w 1948"/>
                <a:gd name="T47" fmla="*/ 124 h 474"/>
                <a:gd name="T48" fmla="*/ 1423 w 1948"/>
                <a:gd name="T49" fmla="*/ 474 h 474"/>
                <a:gd name="T50" fmla="*/ 875 w 1948"/>
                <a:gd name="T51" fmla="*/ 166 h 474"/>
                <a:gd name="T52" fmla="*/ 1043 w 1948"/>
                <a:gd name="T53" fmla="*/ 50 h 474"/>
                <a:gd name="T54" fmla="*/ 1286 w 1948"/>
                <a:gd name="T55" fmla="*/ 46 h 474"/>
                <a:gd name="T56" fmla="*/ 1541 w 1948"/>
                <a:gd name="T57" fmla="*/ 37 h 474"/>
                <a:gd name="T58" fmla="*/ 1345 w 1948"/>
                <a:gd name="T59" fmla="*/ 254 h 474"/>
                <a:gd name="T60" fmla="*/ 1769 w 1948"/>
                <a:gd name="T61" fmla="*/ 37 h 474"/>
                <a:gd name="T62" fmla="*/ 518 w 1948"/>
                <a:gd name="T63" fmla="*/ 168 h 474"/>
                <a:gd name="T64" fmla="*/ 521 w 1948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5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3" y="377"/>
                  </a:lnTo>
                  <a:lnTo>
                    <a:pt x="641" y="323"/>
                  </a:lnTo>
                  <a:lnTo>
                    <a:pt x="521" y="243"/>
                  </a:lnTo>
                  <a:lnTo>
                    <a:pt x="686" y="130"/>
                  </a:lnTo>
                  <a:lnTo>
                    <a:pt x="802" y="51"/>
                  </a:lnTo>
                  <a:lnTo>
                    <a:pt x="923" y="132"/>
                  </a:lnTo>
                  <a:lnTo>
                    <a:pt x="875" y="166"/>
                  </a:lnTo>
                  <a:lnTo>
                    <a:pt x="818" y="129"/>
                  </a:lnTo>
                  <a:lnTo>
                    <a:pt x="752" y="176"/>
                  </a:lnTo>
                  <a:lnTo>
                    <a:pt x="1189" y="474"/>
                  </a:lnTo>
                  <a:lnTo>
                    <a:pt x="1078" y="474"/>
                  </a:lnTo>
                  <a:lnTo>
                    <a:pt x="699" y="213"/>
                  </a:lnTo>
                  <a:lnTo>
                    <a:pt x="639" y="253"/>
                  </a:lnTo>
                  <a:lnTo>
                    <a:pt x="964" y="474"/>
                  </a:lnTo>
                  <a:lnTo>
                    <a:pt x="862" y="474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572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7" y="37"/>
                  </a:lnTo>
                  <a:lnTo>
                    <a:pt x="481" y="37"/>
                  </a:lnTo>
                  <a:lnTo>
                    <a:pt x="535" y="0"/>
                  </a:lnTo>
                  <a:lnTo>
                    <a:pt x="1948" y="0"/>
                  </a:lnTo>
                  <a:lnTo>
                    <a:pt x="1411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49" y="168"/>
                  </a:lnTo>
                  <a:lnTo>
                    <a:pt x="1288" y="125"/>
                  </a:lnTo>
                  <a:lnTo>
                    <a:pt x="1101" y="253"/>
                  </a:lnTo>
                  <a:lnTo>
                    <a:pt x="1041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3" y="474"/>
                  </a:lnTo>
                  <a:lnTo>
                    <a:pt x="1324" y="474"/>
                  </a:lnTo>
                  <a:lnTo>
                    <a:pt x="875" y="166"/>
                  </a:lnTo>
                  <a:lnTo>
                    <a:pt x="923" y="132"/>
                  </a:lnTo>
                  <a:lnTo>
                    <a:pt x="1043" y="50"/>
                  </a:lnTo>
                  <a:lnTo>
                    <a:pt x="1163" y="131"/>
                  </a:lnTo>
                  <a:lnTo>
                    <a:pt x="1286" y="46"/>
                  </a:lnTo>
                  <a:lnTo>
                    <a:pt x="1407" y="128"/>
                  </a:lnTo>
                  <a:lnTo>
                    <a:pt x="1541" y="37"/>
                  </a:lnTo>
                  <a:lnTo>
                    <a:pt x="1662" y="37"/>
                  </a:lnTo>
                  <a:lnTo>
                    <a:pt x="1345" y="254"/>
                  </a:lnTo>
                  <a:lnTo>
                    <a:pt x="1397" y="291"/>
                  </a:lnTo>
                  <a:lnTo>
                    <a:pt x="1769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4" y="209"/>
                  </a:lnTo>
                  <a:lnTo>
                    <a:pt x="521" y="243"/>
                  </a:lnTo>
                  <a:lnTo>
                    <a:pt x="465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9" name="Rectangle 303">
              <a:extLst>
                <a:ext uri="{FF2B5EF4-FFF2-40B4-BE49-F238E27FC236}">
                  <a16:creationId xmlns:a16="http://schemas.microsoft.com/office/drawing/2014/main" id="{17BF8CAB-10D4-476F-A313-739A1EC07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0" name="Rectangle 304">
              <a:extLst>
                <a:ext uri="{FF2B5EF4-FFF2-40B4-BE49-F238E27FC236}">
                  <a16:creationId xmlns:a16="http://schemas.microsoft.com/office/drawing/2014/main" id="{1E77A4EB-E7A6-4F00-BF01-449E256B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1" name="Rectangle 305">
              <a:extLst>
                <a:ext uri="{FF2B5EF4-FFF2-40B4-BE49-F238E27FC236}">
                  <a16:creationId xmlns:a16="http://schemas.microsoft.com/office/drawing/2014/main" id="{4D9F162B-E9AB-4657-BDC7-FD889A2D6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2" name="Freeform 306">
              <a:extLst>
                <a:ext uri="{FF2B5EF4-FFF2-40B4-BE49-F238E27FC236}">
                  <a16:creationId xmlns:a16="http://schemas.microsoft.com/office/drawing/2014/main" id="{22F7AEAE-E54D-49F9-A035-4DBE1989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66"/>
              <a:ext cx="650" cy="158"/>
            </a:xfrm>
            <a:custGeom>
              <a:avLst/>
              <a:gdLst>
                <a:gd name="T0" fmla="*/ 388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9 w 1950"/>
                <a:gd name="T7" fmla="*/ 297 h 474"/>
                <a:gd name="T8" fmla="*/ 643 w 1950"/>
                <a:gd name="T9" fmla="*/ 323 h 474"/>
                <a:gd name="T10" fmla="*/ 688 w 1950"/>
                <a:gd name="T11" fmla="*/ 130 h 474"/>
                <a:gd name="T12" fmla="*/ 922 w 1950"/>
                <a:gd name="T13" fmla="*/ 132 h 474"/>
                <a:gd name="T14" fmla="*/ 820 w 1950"/>
                <a:gd name="T15" fmla="*/ 129 h 474"/>
                <a:gd name="T16" fmla="*/ 1189 w 1950"/>
                <a:gd name="T17" fmla="*/ 474 h 474"/>
                <a:gd name="T18" fmla="*/ 699 w 1950"/>
                <a:gd name="T19" fmla="*/ 213 h 474"/>
                <a:gd name="T20" fmla="*/ 966 w 1950"/>
                <a:gd name="T21" fmla="*/ 474 h 474"/>
                <a:gd name="T22" fmla="*/ 704 w 1950"/>
                <a:gd name="T23" fmla="*/ 366 h 474"/>
                <a:gd name="T24" fmla="*/ 460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2 w 1950"/>
                <a:gd name="T31" fmla="*/ 369 h 474"/>
                <a:gd name="T32" fmla="*/ 599 w 1950"/>
                <a:gd name="T33" fmla="*/ 37 h 474"/>
                <a:gd name="T34" fmla="*/ 537 w 1950"/>
                <a:gd name="T35" fmla="*/ 0 h 474"/>
                <a:gd name="T36" fmla="*/ 1413 w 1950"/>
                <a:gd name="T37" fmla="*/ 368 h 474"/>
                <a:gd name="T38" fmla="*/ 1226 w 1950"/>
                <a:gd name="T39" fmla="*/ 336 h 474"/>
                <a:gd name="T40" fmla="*/ 1351 w 1950"/>
                <a:gd name="T41" fmla="*/ 168 h 474"/>
                <a:gd name="T42" fmla="*/ 1103 w 1950"/>
                <a:gd name="T43" fmla="*/ 253 h 474"/>
                <a:gd name="T44" fmla="*/ 1119 w 1950"/>
                <a:gd name="T45" fmla="*/ 166 h 474"/>
                <a:gd name="T46" fmla="*/ 987 w 1950"/>
                <a:gd name="T47" fmla="*/ 174 h 474"/>
                <a:gd name="T48" fmla="*/ 1326 w 1950"/>
                <a:gd name="T49" fmla="*/ 474 h 474"/>
                <a:gd name="T50" fmla="*/ 922 w 1950"/>
                <a:gd name="T51" fmla="*/ 132 h 474"/>
                <a:gd name="T52" fmla="*/ 1165 w 1950"/>
                <a:gd name="T53" fmla="*/ 131 h 474"/>
                <a:gd name="T54" fmla="*/ 1409 w 1950"/>
                <a:gd name="T55" fmla="*/ 128 h 474"/>
                <a:gd name="T56" fmla="*/ 1664 w 1950"/>
                <a:gd name="T57" fmla="*/ 37 h 474"/>
                <a:gd name="T58" fmla="*/ 1397 w 1950"/>
                <a:gd name="T59" fmla="*/ 291 h 474"/>
                <a:gd name="T60" fmla="*/ 713 w 1950"/>
                <a:gd name="T61" fmla="*/ 37 h 474"/>
                <a:gd name="T62" fmla="*/ 576 w 1950"/>
                <a:gd name="T63" fmla="*/ 209 h 474"/>
                <a:gd name="T64" fmla="*/ 467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7" y="204"/>
                  </a:moveTo>
                  <a:lnTo>
                    <a:pt x="388" y="256"/>
                  </a:lnTo>
                  <a:lnTo>
                    <a:pt x="449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3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4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3" name="Rectangle 307">
              <a:extLst>
                <a:ext uri="{FF2B5EF4-FFF2-40B4-BE49-F238E27FC236}">
                  <a16:creationId xmlns:a16="http://schemas.microsoft.com/office/drawing/2014/main" id="{888BD987-DB98-447E-831E-297532CE9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4" name="Rectangle 308">
              <a:extLst>
                <a:ext uri="{FF2B5EF4-FFF2-40B4-BE49-F238E27FC236}">
                  <a16:creationId xmlns:a16="http://schemas.microsoft.com/office/drawing/2014/main" id="{A4885A87-3C70-407B-A3B8-AED2BA08A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5" name="Rectangle 309">
              <a:extLst>
                <a:ext uri="{FF2B5EF4-FFF2-40B4-BE49-F238E27FC236}">
                  <a16:creationId xmlns:a16="http://schemas.microsoft.com/office/drawing/2014/main" id="{B7864088-3BE7-43D6-8F45-77CC0934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6" name="Freeform 310">
              <a:extLst>
                <a:ext uri="{FF2B5EF4-FFF2-40B4-BE49-F238E27FC236}">
                  <a16:creationId xmlns:a16="http://schemas.microsoft.com/office/drawing/2014/main" id="{6F526E50-E3E1-4B8F-B4DA-F811C1D9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148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50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9 h 984"/>
                <a:gd name="T22" fmla="*/ 216 w 938"/>
                <a:gd name="T23" fmla="*/ 357 h 984"/>
                <a:gd name="T24" fmla="*/ 38 w 938"/>
                <a:gd name="T25" fmla="*/ 291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8 h 984"/>
                <a:gd name="T46" fmla="*/ 690 w 938"/>
                <a:gd name="T47" fmla="*/ 534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80 h 984"/>
                <a:gd name="T60" fmla="*/ 868 w 938"/>
                <a:gd name="T61" fmla="*/ 895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2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6"/>
                  </a:lnTo>
                  <a:lnTo>
                    <a:pt x="679" y="350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8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5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7" name="Rectangle 311">
              <a:extLst>
                <a:ext uri="{FF2B5EF4-FFF2-40B4-BE49-F238E27FC236}">
                  <a16:creationId xmlns:a16="http://schemas.microsoft.com/office/drawing/2014/main" id="{515E8769-762A-472D-8194-7FAFCF28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2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8" name="Rectangle 312">
              <a:extLst>
                <a:ext uri="{FF2B5EF4-FFF2-40B4-BE49-F238E27FC236}">
                  <a16:creationId xmlns:a16="http://schemas.microsoft.com/office/drawing/2014/main" id="{E234F0A6-65C9-4BE3-96A2-441CEB107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2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9" name="Rectangle 313">
              <a:extLst>
                <a:ext uri="{FF2B5EF4-FFF2-40B4-BE49-F238E27FC236}">
                  <a16:creationId xmlns:a16="http://schemas.microsoft.com/office/drawing/2014/main" id="{4CAEF6C3-4387-4BC1-A598-58E28797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2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0" name="Freeform 314">
              <a:extLst>
                <a:ext uri="{FF2B5EF4-FFF2-40B4-BE49-F238E27FC236}">
                  <a16:creationId xmlns:a16="http://schemas.microsoft.com/office/drawing/2014/main" id="{EF43EEA8-E157-4B01-A4E0-B857DED3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385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8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1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0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7"/>
                  </a:lnTo>
                  <a:lnTo>
                    <a:pt x="845" y="651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4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1" name="Rectangle 315">
              <a:extLst>
                <a:ext uri="{FF2B5EF4-FFF2-40B4-BE49-F238E27FC236}">
                  <a16:creationId xmlns:a16="http://schemas.microsoft.com/office/drawing/2014/main" id="{D7F5D68E-8916-40C2-B78D-B5088906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47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2" name="Rectangle 316">
              <a:extLst>
                <a:ext uri="{FF2B5EF4-FFF2-40B4-BE49-F238E27FC236}">
                  <a16:creationId xmlns:a16="http://schemas.microsoft.com/office/drawing/2014/main" id="{B7B422B9-77F9-44C6-9969-036FCD7AF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476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3" name="Rectangle 317">
              <a:extLst>
                <a:ext uri="{FF2B5EF4-FFF2-40B4-BE49-F238E27FC236}">
                  <a16:creationId xmlns:a16="http://schemas.microsoft.com/office/drawing/2014/main" id="{9031A3FC-09D5-4052-962D-F70018D56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47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4" name="Freeform 318">
              <a:extLst>
                <a:ext uri="{FF2B5EF4-FFF2-40B4-BE49-F238E27FC236}">
                  <a16:creationId xmlns:a16="http://schemas.microsoft.com/office/drawing/2014/main" id="{6F37BE9A-EE29-48F1-986F-BFC31E2C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809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3 h 984"/>
                <a:gd name="T18" fmla="*/ 518 w 938"/>
                <a:gd name="T19" fmla="*/ 355 h 984"/>
                <a:gd name="T20" fmla="*/ 0 w 938"/>
                <a:gd name="T21" fmla="*/ 488 h 984"/>
                <a:gd name="T22" fmla="*/ 216 w 938"/>
                <a:gd name="T23" fmla="*/ 357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5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3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9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5"/>
                  </a:lnTo>
                  <a:lnTo>
                    <a:pt x="590" y="382"/>
                  </a:lnTo>
                  <a:lnTo>
                    <a:pt x="0" y="603"/>
                  </a:lnTo>
                  <a:lnTo>
                    <a:pt x="0" y="547"/>
                  </a:lnTo>
                  <a:lnTo>
                    <a:pt x="518" y="355"/>
                  </a:lnTo>
                  <a:lnTo>
                    <a:pt x="437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5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3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5" name="Rectangle 319">
              <a:extLst>
                <a:ext uri="{FF2B5EF4-FFF2-40B4-BE49-F238E27FC236}">
                  <a16:creationId xmlns:a16="http://schemas.microsoft.com/office/drawing/2014/main" id="{1689693A-A038-4F70-8F49-5A9130F35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900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6" name="Rectangle 320">
              <a:extLst>
                <a:ext uri="{FF2B5EF4-FFF2-40B4-BE49-F238E27FC236}">
                  <a16:creationId xmlns:a16="http://schemas.microsoft.com/office/drawing/2014/main" id="{C87095C8-577F-4327-8CD8-D301E4E41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900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7" name="Rectangle 321">
              <a:extLst>
                <a:ext uri="{FF2B5EF4-FFF2-40B4-BE49-F238E27FC236}">
                  <a16:creationId xmlns:a16="http://schemas.microsoft.com/office/drawing/2014/main" id="{AD245C94-E1EC-4D94-924A-E8AFB947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900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8" name="Freeform 322">
              <a:extLst>
                <a:ext uri="{FF2B5EF4-FFF2-40B4-BE49-F238E27FC236}">
                  <a16:creationId xmlns:a16="http://schemas.microsoft.com/office/drawing/2014/main" id="{24B83290-4440-4B0C-BE5A-A6A899D3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572"/>
              <a:ext cx="313" cy="328"/>
            </a:xfrm>
            <a:custGeom>
              <a:avLst/>
              <a:gdLst>
                <a:gd name="T0" fmla="*/ 428 w 938"/>
                <a:gd name="T1" fmla="*/ 196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2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8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19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6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8"/>
                  </a:lnTo>
                  <a:lnTo>
                    <a:pt x="836" y="408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6"/>
                  </a:lnTo>
                  <a:lnTo>
                    <a:pt x="590" y="381"/>
                  </a:lnTo>
                  <a:lnTo>
                    <a:pt x="0" y="602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2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1"/>
                  </a:lnTo>
                  <a:lnTo>
                    <a:pt x="688" y="650"/>
                  </a:lnTo>
                  <a:lnTo>
                    <a:pt x="435" y="557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50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5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9" name="Rectangle 323">
              <a:extLst>
                <a:ext uri="{FF2B5EF4-FFF2-40B4-BE49-F238E27FC236}">
                  <a16:creationId xmlns:a16="http://schemas.microsoft.com/office/drawing/2014/main" id="{F834545E-7626-4D9B-B687-F1519A572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6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0" name="Rectangle 324">
              <a:extLst>
                <a:ext uri="{FF2B5EF4-FFF2-40B4-BE49-F238E27FC236}">
                  <a16:creationId xmlns:a16="http://schemas.microsoft.com/office/drawing/2014/main" id="{B913D262-1DE4-4152-BE4E-13330500B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662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1" name="Rectangle 325">
              <a:extLst>
                <a:ext uri="{FF2B5EF4-FFF2-40B4-BE49-F238E27FC236}">
                  <a16:creationId xmlns:a16="http://schemas.microsoft.com/office/drawing/2014/main" id="{30B53FDB-418C-45B9-8EE5-33038BA46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6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2" name="Freeform 326">
              <a:extLst>
                <a:ext uri="{FF2B5EF4-FFF2-40B4-BE49-F238E27FC236}">
                  <a16:creationId xmlns:a16="http://schemas.microsoft.com/office/drawing/2014/main" id="{3E133736-4EE1-400E-88E9-6F0E4D15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623"/>
              <a:ext cx="313" cy="328"/>
            </a:xfrm>
            <a:custGeom>
              <a:avLst/>
              <a:gdLst>
                <a:gd name="T0" fmla="*/ 428 w 938"/>
                <a:gd name="T1" fmla="*/ 196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6 h 984"/>
                <a:gd name="T14" fmla="*/ 683 w 938"/>
                <a:gd name="T15" fmla="*/ 415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89 h 984"/>
                <a:gd name="T26" fmla="*/ 50 w 938"/>
                <a:gd name="T27" fmla="*/ 179 h 984"/>
                <a:gd name="T28" fmla="*/ 61 w 938"/>
                <a:gd name="T29" fmla="*/ 59 h 984"/>
                <a:gd name="T30" fmla="*/ 284 w 938"/>
                <a:gd name="T31" fmla="*/ 28 h 984"/>
                <a:gd name="T32" fmla="*/ 291 w 938"/>
                <a:gd name="T33" fmla="*/ 88 h 984"/>
                <a:gd name="T34" fmla="*/ 868 w 938"/>
                <a:gd name="T35" fmla="*/ 243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18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49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5"/>
                  </a:moveTo>
                  <a:lnTo>
                    <a:pt x="428" y="196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6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1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3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2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1"/>
                  </a:lnTo>
                  <a:lnTo>
                    <a:pt x="688" y="650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7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6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59"/>
                  </a:lnTo>
                  <a:lnTo>
                    <a:pt x="606" y="262"/>
                  </a:lnTo>
                  <a:lnTo>
                    <a:pt x="527" y="290"/>
                  </a:lnTo>
                  <a:lnTo>
                    <a:pt x="455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3" name="Rectangle 327">
              <a:extLst>
                <a:ext uri="{FF2B5EF4-FFF2-40B4-BE49-F238E27FC236}">
                  <a16:creationId xmlns:a16="http://schemas.microsoft.com/office/drawing/2014/main" id="{FF1695CA-8069-41CA-BA9B-CB0499049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71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4" name="Rectangle 328">
              <a:extLst>
                <a:ext uri="{FF2B5EF4-FFF2-40B4-BE49-F238E27FC236}">
                  <a16:creationId xmlns:a16="http://schemas.microsoft.com/office/drawing/2014/main" id="{130154B7-11BE-4383-9830-787BA93B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71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5" name="Rectangle 329">
              <a:extLst>
                <a:ext uri="{FF2B5EF4-FFF2-40B4-BE49-F238E27FC236}">
                  <a16:creationId xmlns:a16="http://schemas.microsoft.com/office/drawing/2014/main" id="{91AE2046-8215-4295-893B-2EC651DD7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71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6" name="Freeform 330">
              <a:extLst>
                <a:ext uri="{FF2B5EF4-FFF2-40B4-BE49-F238E27FC236}">
                  <a16:creationId xmlns:a16="http://schemas.microsoft.com/office/drawing/2014/main" id="{E74EADEE-BEDC-4566-AEF4-6AF54007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860"/>
              <a:ext cx="313" cy="328"/>
            </a:xfrm>
            <a:custGeom>
              <a:avLst/>
              <a:gdLst>
                <a:gd name="T0" fmla="*/ 428 w 938"/>
                <a:gd name="T1" fmla="*/ 197 h 983"/>
                <a:gd name="T2" fmla="*/ 280 w 938"/>
                <a:gd name="T3" fmla="*/ 199 h 983"/>
                <a:gd name="T4" fmla="*/ 284 w 938"/>
                <a:gd name="T5" fmla="*/ 143 h 983"/>
                <a:gd name="T6" fmla="*/ 353 w 938"/>
                <a:gd name="T7" fmla="*/ 227 h 983"/>
                <a:gd name="T8" fmla="*/ 296 w 938"/>
                <a:gd name="T9" fmla="*/ 325 h 983"/>
                <a:gd name="T10" fmla="*/ 679 w 938"/>
                <a:gd name="T11" fmla="*/ 349 h 983"/>
                <a:gd name="T12" fmla="*/ 676 w 938"/>
                <a:gd name="T13" fmla="*/ 467 h 983"/>
                <a:gd name="T14" fmla="*/ 683 w 938"/>
                <a:gd name="T15" fmla="*/ 415 h 983"/>
                <a:gd name="T16" fmla="*/ 0 w 938"/>
                <a:gd name="T17" fmla="*/ 600 h 983"/>
                <a:gd name="T18" fmla="*/ 518 w 938"/>
                <a:gd name="T19" fmla="*/ 353 h 983"/>
                <a:gd name="T20" fmla="*/ 0 w 938"/>
                <a:gd name="T21" fmla="*/ 488 h 983"/>
                <a:gd name="T22" fmla="*/ 216 w 938"/>
                <a:gd name="T23" fmla="*/ 356 h 983"/>
                <a:gd name="T24" fmla="*/ 38 w 938"/>
                <a:gd name="T25" fmla="*/ 290 h 983"/>
                <a:gd name="T26" fmla="*/ 50 w 938"/>
                <a:gd name="T27" fmla="*/ 179 h 983"/>
                <a:gd name="T28" fmla="*/ 61 w 938"/>
                <a:gd name="T29" fmla="*/ 59 h 983"/>
                <a:gd name="T30" fmla="*/ 284 w 938"/>
                <a:gd name="T31" fmla="*/ 28 h 983"/>
                <a:gd name="T32" fmla="*/ 291 w 938"/>
                <a:gd name="T33" fmla="*/ 89 h 983"/>
                <a:gd name="T34" fmla="*/ 868 w 938"/>
                <a:gd name="T35" fmla="*/ 244 h 983"/>
                <a:gd name="T36" fmla="*/ 938 w 938"/>
                <a:gd name="T37" fmla="*/ 983 h 983"/>
                <a:gd name="T38" fmla="*/ 369 w 938"/>
                <a:gd name="T39" fmla="*/ 654 h 983"/>
                <a:gd name="T40" fmla="*/ 355 w 938"/>
                <a:gd name="T41" fmla="*/ 587 h 983"/>
                <a:gd name="T42" fmla="*/ 688 w 938"/>
                <a:gd name="T43" fmla="*/ 651 h 983"/>
                <a:gd name="T44" fmla="*/ 515 w 938"/>
                <a:gd name="T45" fmla="*/ 527 h 983"/>
                <a:gd name="T46" fmla="*/ 690 w 938"/>
                <a:gd name="T47" fmla="*/ 534 h 983"/>
                <a:gd name="T48" fmla="*/ 0 w 938"/>
                <a:gd name="T49" fmla="*/ 719 h 983"/>
                <a:gd name="T50" fmla="*/ 611 w 938"/>
                <a:gd name="T51" fmla="*/ 442 h 983"/>
                <a:gd name="T52" fmla="*/ 838 w 938"/>
                <a:gd name="T53" fmla="*/ 527 h 983"/>
                <a:gd name="T54" fmla="*/ 845 w 938"/>
                <a:gd name="T55" fmla="*/ 650 h 983"/>
                <a:gd name="T56" fmla="*/ 868 w 938"/>
                <a:gd name="T57" fmla="*/ 777 h 983"/>
                <a:gd name="T58" fmla="*/ 435 w 938"/>
                <a:gd name="T59" fmla="*/ 679 h 983"/>
                <a:gd name="T60" fmla="*/ 868 w 938"/>
                <a:gd name="T61" fmla="*/ 892 h 983"/>
                <a:gd name="T62" fmla="*/ 606 w 938"/>
                <a:gd name="T63" fmla="*/ 262 h 983"/>
                <a:gd name="T64" fmla="*/ 455 w 938"/>
                <a:gd name="T65" fmla="*/ 265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6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6" y="118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4"/>
                  </a:lnTo>
                  <a:lnTo>
                    <a:pt x="938" y="272"/>
                  </a:lnTo>
                  <a:lnTo>
                    <a:pt x="938" y="983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7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7"/>
                  </a:lnTo>
                  <a:lnTo>
                    <a:pt x="866" y="838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2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7" name="Rectangle 331">
              <a:extLst>
                <a:ext uri="{FF2B5EF4-FFF2-40B4-BE49-F238E27FC236}">
                  <a16:creationId xmlns:a16="http://schemas.microsoft.com/office/drawing/2014/main" id="{F4EC000A-A91A-4DFD-91FF-3787D23B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95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8" name="Rectangle 332">
              <a:extLst>
                <a:ext uri="{FF2B5EF4-FFF2-40B4-BE49-F238E27FC236}">
                  <a16:creationId xmlns:a16="http://schemas.microsoft.com/office/drawing/2014/main" id="{9CE1E3AD-F70E-4ADA-95C5-7C00DAD78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951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9" name="Rectangle 333">
              <a:extLst>
                <a:ext uri="{FF2B5EF4-FFF2-40B4-BE49-F238E27FC236}">
                  <a16:creationId xmlns:a16="http://schemas.microsoft.com/office/drawing/2014/main" id="{DE826558-32BB-400A-A14B-F2867F408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95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0" name="Freeform 334">
              <a:extLst>
                <a:ext uri="{FF2B5EF4-FFF2-40B4-BE49-F238E27FC236}">
                  <a16:creationId xmlns:a16="http://schemas.microsoft.com/office/drawing/2014/main" id="{7328EE28-820A-431B-89A9-86167BB2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097"/>
              <a:ext cx="313" cy="328"/>
            </a:xfrm>
            <a:custGeom>
              <a:avLst/>
              <a:gdLst>
                <a:gd name="T0" fmla="*/ 428 w 938"/>
                <a:gd name="T1" fmla="*/ 194 h 983"/>
                <a:gd name="T2" fmla="*/ 280 w 938"/>
                <a:gd name="T3" fmla="*/ 197 h 983"/>
                <a:gd name="T4" fmla="*/ 284 w 938"/>
                <a:gd name="T5" fmla="*/ 141 h 983"/>
                <a:gd name="T6" fmla="*/ 353 w 938"/>
                <a:gd name="T7" fmla="*/ 224 h 983"/>
                <a:gd name="T8" fmla="*/ 296 w 938"/>
                <a:gd name="T9" fmla="*/ 323 h 983"/>
                <a:gd name="T10" fmla="*/ 679 w 938"/>
                <a:gd name="T11" fmla="*/ 347 h 983"/>
                <a:gd name="T12" fmla="*/ 676 w 938"/>
                <a:gd name="T13" fmla="*/ 464 h 983"/>
                <a:gd name="T14" fmla="*/ 683 w 938"/>
                <a:gd name="T15" fmla="*/ 414 h 983"/>
                <a:gd name="T16" fmla="*/ 0 w 938"/>
                <a:gd name="T17" fmla="*/ 599 h 983"/>
                <a:gd name="T18" fmla="*/ 518 w 938"/>
                <a:gd name="T19" fmla="*/ 351 h 983"/>
                <a:gd name="T20" fmla="*/ 0 w 938"/>
                <a:gd name="T21" fmla="*/ 486 h 983"/>
                <a:gd name="T22" fmla="*/ 216 w 938"/>
                <a:gd name="T23" fmla="*/ 354 h 983"/>
                <a:gd name="T24" fmla="*/ 38 w 938"/>
                <a:gd name="T25" fmla="*/ 288 h 983"/>
                <a:gd name="T26" fmla="*/ 50 w 938"/>
                <a:gd name="T27" fmla="*/ 177 h 983"/>
                <a:gd name="T28" fmla="*/ 61 w 938"/>
                <a:gd name="T29" fmla="*/ 57 h 983"/>
                <a:gd name="T30" fmla="*/ 284 w 938"/>
                <a:gd name="T31" fmla="*/ 27 h 983"/>
                <a:gd name="T32" fmla="*/ 291 w 938"/>
                <a:gd name="T33" fmla="*/ 87 h 983"/>
                <a:gd name="T34" fmla="*/ 868 w 938"/>
                <a:gd name="T35" fmla="*/ 242 h 983"/>
                <a:gd name="T36" fmla="*/ 938 w 938"/>
                <a:gd name="T37" fmla="*/ 983 h 983"/>
                <a:gd name="T38" fmla="*/ 369 w 938"/>
                <a:gd name="T39" fmla="*/ 653 h 983"/>
                <a:gd name="T40" fmla="*/ 355 w 938"/>
                <a:gd name="T41" fmla="*/ 585 h 983"/>
                <a:gd name="T42" fmla="*/ 688 w 938"/>
                <a:gd name="T43" fmla="*/ 648 h 983"/>
                <a:gd name="T44" fmla="*/ 515 w 938"/>
                <a:gd name="T45" fmla="*/ 525 h 983"/>
                <a:gd name="T46" fmla="*/ 690 w 938"/>
                <a:gd name="T47" fmla="*/ 531 h 983"/>
                <a:gd name="T48" fmla="*/ 0 w 938"/>
                <a:gd name="T49" fmla="*/ 717 h 983"/>
                <a:gd name="T50" fmla="*/ 611 w 938"/>
                <a:gd name="T51" fmla="*/ 440 h 983"/>
                <a:gd name="T52" fmla="*/ 838 w 938"/>
                <a:gd name="T53" fmla="*/ 525 h 983"/>
                <a:gd name="T54" fmla="*/ 845 w 938"/>
                <a:gd name="T55" fmla="*/ 648 h 983"/>
                <a:gd name="T56" fmla="*/ 868 w 938"/>
                <a:gd name="T57" fmla="*/ 776 h 983"/>
                <a:gd name="T58" fmla="*/ 435 w 938"/>
                <a:gd name="T59" fmla="*/ 677 h 983"/>
                <a:gd name="T60" fmla="*/ 868 w 938"/>
                <a:gd name="T61" fmla="*/ 892 h 983"/>
                <a:gd name="T62" fmla="*/ 606 w 938"/>
                <a:gd name="T63" fmla="*/ 260 h 983"/>
                <a:gd name="T64" fmla="*/ 455 w 938"/>
                <a:gd name="T65" fmla="*/ 263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4"/>
                  </a:moveTo>
                  <a:lnTo>
                    <a:pt x="428" y="194"/>
                  </a:lnTo>
                  <a:lnTo>
                    <a:pt x="353" y="224"/>
                  </a:lnTo>
                  <a:lnTo>
                    <a:pt x="280" y="197"/>
                  </a:lnTo>
                  <a:lnTo>
                    <a:pt x="360" y="169"/>
                  </a:lnTo>
                  <a:lnTo>
                    <a:pt x="284" y="141"/>
                  </a:lnTo>
                  <a:lnTo>
                    <a:pt x="207" y="170"/>
                  </a:lnTo>
                  <a:lnTo>
                    <a:pt x="353" y="224"/>
                  </a:lnTo>
                  <a:lnTo>
                    <a:pt x="191" y="285"/>
                  </a:lnTo>
                  <a:lnTo>
                    <a:pt x="296" y="323"/>
                  </a:lnTo>
                  <a:lnTo>
                    <a:pt x="455" y="263"/>
                  </a:lnTo>
                  <a:lnTo>
                    <a:pt x="679" y="347"/>
                  </a:lnTo>
                  <a:lnTo>
                    <a:pt x="836" y="404"/>
                  </a:lnTo>
                  <a:lnTo>
                    <a:pt x="676" y="464"/>
                  </a:lnTo>
                  <a:lnTo>
                    <a:pt x="611" y="440"/>
                  </a:lnTo>
                  <a:lnTo>
                    <a:pt x="683" y="414"/>
                  </a:lnTo>
                  <a:lnTo>
                    <a:pt x="590" y="379"/>
                  </a:lnTo>
                  <a:lnTo>
                    <a:pt x="0" y="599"/>
                  </a:lnTo>
                  <a:lnTo>
                    <a:pt x="0" y="545"/>
                  </a:lnTo>
                  <a:lnTo>
                    <a:pt x="518" y="351"/>
                  </a:lnTo>
                  <a:lnTo>
                    <a:pt x="437" y="322"/>
                  </a:lnTo>
                  <a:lnTo>
                    <a:pt x="0" y="486"/>
                  </a:lnTo>
                  <a:lnTo>
                    <a:pt x="0" y="434"/>
                  </a:lnTo>
                  <a:lnTo>
                    <a:pt x="216" y="354"/>
                  </a:lnTo>
                  <a:lnTo>
                    <a:pt x="212" y="354"/>
                  </a:lnTo>
                  <a:lnTo>
                    <a:pt x="38" y="288"/>
                  </a:lnTo>
                  <a:lnTo>
                    <a:pt x="191" y="231"/>
                  </a:lnTo>
                  <a:lnTo>
                    <a:pt x="50" y="177"/>
                  </a:lnTo>
                  <a:lnTo>
                    <a:pt x="216" y="116"/>
                  </a:lnTo>
                  <a:lnTo>
                    <a:pt x="61" y="57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5"/>
                  </a:lnTo>
                  <a:lnTo>
                    <a:pt x="291" y="87"/>
                  </a:lnTo>
                  <a:lnTo>
                    <a:pt x="868" y="301"/>
                  </a:lnTo>
                  <a:lnTo>
                    <a:pt x="868" y="242"/>
                  </a:lnTo>
                  <a:lnTo>
                    <a:pt x="938" y="270"/>
                  </a:lnTo>
                  <a:lnTo>
                    <a:pt x="938" y="983"/>
                  </a:lnTo>
                  <a:lnTo>
                    <a:pt x="209" y="711"/>
                  </a:lnTo>
                  <a:lnTo>
                    <a:pt x="369" y="653"/>
                  </a:lnTo>
                  <a:lnTo>
                    <a:pt x="274" y="616"/>
                  </a:lnTo>
                  <a:lnTo>
                    <a:pt x="355" y="585"/>
                  </a:lnTo>
                  <a:lnTo>
                    <a:pt x="608" y="680"/>
                  </a:lnTo>
                  <a:lnTo>
                    <a:pt x="688" y="648"/>
                  </a:lnTo>
                  <a:lnTo>
                    <a:pt x="435" y="555"/>
                  </a:lnTo>
                  <a:lnTo>
                    <a:pt x="515" y="525"/>
                  </a:lnTo>
                  <a:lnTo>
                    <a:pt x="611" y="562"/>
                  </a:lnTo>
                  <a:lnTo>
                    <a:pt x="690" y="531"/>
                  </a:lnTo>
                  <a:lnTo>
                    <a:pt x="595" y="495"/>
                  </a:lnTo>
                  <a:lnTo>
                    <a:pt x="0" y="717"/>
                  </a:lnTo>
                  <a:lnTo>
                    <a:pt x="0" y="669"/>
                  </a:lnTo>
                  <a:lnTo>
                    <a:pt x="611" y="440"/>
                  </a:lnTo>
                  <a:lnTo>
                    <a:pt x="676" y="464"/>
                  </a:lnTo>
                  <a:lnTo>
                    <a:pt x="838" y="525"/>
                  </a:lnTo>
                  <a:lnTo>
                    <a:pt x="679" y="586"/>
                  </a:lnTo>
                  <a:lnTo>
                    <a:pt x="845" y="648"/>
                  </a:lnTo>
                  <a:lnTo>
                    <a:pt x="683" y="709"/>
                  </a:lnTo>
                  <a:lnTo>
                    <a:pt x="868" y="776"/>
                  </a:lnTo>
                  <a:lnTo>
                    <a:pt x="866" y="838"/>
                  </a:lnTo>
                  <a:lnTo>
                    <a:pt x="435" y="677"/>
                  </a:lnTo>
                  <a:lnTo>
                    <a:pt x="362" y="703"/>
                  </a:lnTo>
                  <a:lnTo>
                    <a:pt x="868" y="892"/>
                  </a:lnTo>
                  <a:lnTo>
                    <a:pt x="866" y="357"/>
                  </a:lnTo>
                  <a:lnTo>
                    <a:pt x="606" y="260"/>
                  </a:lnTo>
                  <a:lnTo>
                    <a:pt x="527" y="289"/>
                  </a:lnTo>
                  <a:lnTo>
                    <a:pt x="455" y="263"/>
                  </a:lnTo>
                  <a:lnTo>
                    <a:pt x="535" y="23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1" name="Rectangle 335">
              <a:extLst>
                <a:ext uri="{FF2B5EF4-FFF2-40B4-BE49-F238E27FC236}">
                  <a16:creationId xmlns:a16="http://schemas.microsoft.com/office/drawing/2014/main" id="{DD619ACD-39A0-4600-A046-8E830EF33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18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2" name="Rectangle 336">
              <a:extLst>
                <a:ext uri="{FF2B5EF4-FFF2-40B4-BE49-F238E27FC236}">
                  <a16:creationId xmlns:a16="http://schemas.microsoft.com/office/drawing/2014/main" id="{506B3728-0A08-4E1B-94F6-AAA9EBA47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18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3" name="Rectangle 337">
              <a:extLst>
                <a:ext uri="{FF2B5EF4-FFF2-40B4-BE49-F238E27FC236}">
                  <a16:creationId xmlns:a16="http://schemas.microsoft.com/office/drawing/2014/main" id="{8671A25D-DA60-4F53-9F97-874BE9E6F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18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4" name="Freeform 338">
              <a:extLst>
                <a:ext uri="{FF2B5EF4-FFF2-40B4-BE49-F238E27FC236}">
                  <a16:creationId xmlns:a16="http://schemas.microsoft.com/office/drawing/2014/main" id="{DA74E3C7-06E0-48B4-A608-8911394A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334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200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5 h 984"/>
                <a:gd name="T10" fmla="*/ 679 w 938"/>
                <a:gd name="T11" fmla="*/ 350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9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8 h 984"/>
                <a:gd name="T46" fmla="*/ 690 w 938"/>
                <a:gd name="T47" fmla="*/ 533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200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6"/>
                  </a:lnTo>
                  <a:lnTo>
                    <a:pt x="679" y="350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6"/>
                  </a:lnTo>
                  <a:lnTo>
                    <a:pt x="38" y="291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4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3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8"/>
                  </a:lnTo>
                  <a:lnTo>
                    <a:pt x="611" y="565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9"/>
                  </a:lnTo>
                  <a:lnTo>
                    <a:pt x="845" y="651"/>
                  </a:lnTo>
                  <a:lnTo>
                    <a:pt x="683" y="712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5" name="Rectangle 339">
              <a:extLst>
                <a:ext uri="{FF2B5EF4-FFF2-40B4-BE49-F238E27FC236}">
                  <a16:creationId xmlns:a16="http://schemas.microsoft.com/office/drawing/2014/main" id="{6A9770C1-52CB-461A-91F0-2A104FEDF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42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6" name="Rectangle 340">
              <a:extLst>
                <a:ext uri="{FF2B5EF4-FFF2-40B4-BE49-F238E27FC236}">
                  <a16:creationId xmlns:a16="http://schemas.microsoft.com/office/drawing/2014/main" id="{C0953AE6-9331-47C1-A4F3-5FD08D8C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425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7" name="Rectangle 341">
              <a:extLst>
                <a:ext uri="{FF2B5EF4-FFF2-40B4-BE49-F238E27FC236}">
                  <a16:creationId xmlns:a16="http://schemas.microsoft.com/office/drawing/2014/main" id="{A5D442F4-8CBB-4B79-B533-C2A771E7F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42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8" name="Freeform 342">
              <a:extLst>
                <a:ext uri="{FF2B5EF4-FFF2-40B4-BE49-F238E27FC236}">
                  <a16:creationId xmlns:a16="http://schemas.microsoft.com/office/drawing/2014/main" id="{E7451F19-EA72-4791-A871-E689C10D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4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0 w 1950"/>
                <a:gd name="T11" fmla="*/ 342 h 473"/>
                <a:gd name="T12" fmla="*/ 1025 w 1950"/>
                <a:gd name="T13" fmla="*/ 341 h 473"/>
                <a:gd name="T14" fmla="*/ 1128 w 1950"/>
                <a:gd name="T15" fmla="*/ 345 h 473"/>
                <a:gd name="T16" fmla="*/ 758 w 1950"/>
                <a:gd name="T17" fmla="*/ 0 h 473"/>
                <a:gd name="T18" fmla="*/ 1251 w 1950"/>
                <a:gd name="T19" fmla="*/ 261 h 473"/>
                <a:gd name="T20" fmla="*/ 984 w 1950"/>
                <a:gd name="T21" fmla="*/ 0 h 473"/>
                <a:gd name="T22" fmla="*/ 1246 w 1950"/>
                <a:gd name="T23" fmla="*/ 109 h 473"/>
                <a:gd name="T24" fmla="*/ 1376 w 1950"/>
                <a:gd name="T25" fmla="*/ 19 h 473"/>
                <a:gd name="T26" fmla="*/ 1597 w 1950"/>
                <a:gd name="T27" fmla="*/ 25 h 473"/>
                <a:gd name="T28" fmla="*/ 1831 w 1950"/>
                <a:gd name="T29" fmla="*/ 31 h 473"/>
                <a:gd name="T30" fmla="*/ 1896 w 1950"/>
                <a:gd name="T31" fmla="*/ 143 h 473"/>
                <a:gd name="T32" fmla="*/ 1775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4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2 w 1950"/>
                <a:gd name="T51" fmla="*/ 309 h 473"/>
                <a:gd name="T52" fmla="*/ 904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7 w 1950"/>
                <a:gd name="T61" fmla="*/ 438 h 473"/>
                <a:gd name="T62" fmla="*/ 1430 w 1950"/>
                <a:gd name="T63" fmla="*/ 306 h 473"/>
                <a:gd name="T64" fmla="*/ 1424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4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0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5" y="149"/>
                  </a:lnTo>
                  <a:lnTo>
                    <a:pt x="1424" y="231"/>
                  </a:lnTo>
                  <a:lnTo>
                    <a:pt x="1260" y="342"/>
                  </a:lnTo>
                  <a:lnTo>
                    <a:pt x="1144" y="424"/>
                  </a:lnTo>
                  <a:lnTo>
                    <a:pt x="1025" y="341"/>
                  </a:lnTo>
                  <a:lnTo>
                    <a:pt x="1072" y="309"/>
                  </a:lnTo>
                  <a:lnTo>
                    <a:pt x="1128" y="345"/>
                  </a:lnTo>
                  <a:lnTo>
                    <a:pt x="1193" y="299"/>
                  </a:lnTo>
                  <a:lnTo>
                    <a:pt x="758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8" y="0"/>
                  </a:lnTo>
                  <a:lnTo>
                    <a:pt x="1246" y="109"/>
                  </a:lnTo>
                  <a:lnTo>
                    <a:pt x="1246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7" y="25"/>
                  </a:lnTo>
                  <a:lnTo>
                    <a:pt x="1717" y="109"/>
                  </a:lnTo>
                  <a:lnTo>
                    <a:pt x="1831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0" y="473"/>
                  </a:lnTo>
                  <a:lnTo>
                    <a:pt x="0" y="473"/>
                  </a:lnTo>
                  <a:lnTo>
                    <a:pt x="534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4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5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2" y="309"/>
                  </a:lnTo>
                  <a:lnTo>
                    <a:pt x="1025" y="341"/>
                  </a:lnTo>
                  <a:lnTo>
                    <a:pt x="904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0" y="183"/>
                  </a:lnTo>
                  <a:lnTo>
                    <a:pt x="177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4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9" name="Freeform 343">
              <a:extLst>
                <a:ext uri="{FF2B5EF4-FFF2-40B4-BE49-F238E27FC236}">
                  <a16:creationId xmlns:a16="http://schemas.microsoft.com/office/drawing/2014/main" id="{F7800B13-54FB-40D0-965E-86086885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624" cy="267"/>
            </a:xfrm>
            <a:custGeom>
              <a:avLst/>
              <a:gdLst>
                <a:gd name="T0" fmla="*/ 0 w 1874"/>
                <a:gd name="T1" fmla="*/ 801 h 801"/>
                <a:gd name="T2" fmla="*/ 0 w 1874"/>
                <a:gd name="T3" fmla="*/ 757 h 801"/>
                <a:gd name="T4" fmla="*/ 1789 w 1874"/>
                <a:gd name="T5" fmla="*/ 757 h 801"/>
                <a:gd name="T6" fmla="*/ 1789 w 1874"/>
                <a:gd name="T7" fmla="*/ 0 h 801"/>
                <a:gd name="T8" fmla="*/ 1874 w 1874"/>
                <a:gd name="T9" fmla="*/ 0 h 801"/>
                <a:gd name="T10" fmla="*/ 1874 w 1874"/>
                <a:gd name="T11" fmla="*/ 801 h 801"/>
                <a:gd name="T12" fmla="*/ 0 w 1874"/>
                <a:gd name="T13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4" h="801">
                  <a:moveTo>
                    <a:pt x="0" y="801"/>
                  </a:moveTo>
                  <a:lnTo>
                    <a:pt x="0" y="757"/>
                  </a:lnTo>
                  <a:lnTo>
                    <a:pt x="1789" y="757"/>
                  </a:lnTo>
                  <a:lnTo>
                    <a:pt x="1789" y="0"/>
                  </a:lnTo>
                  <a:lnTo>
                    <a:pt x="1874" y="0"/>
                  </a:lnTo>
                  <a:lnTo>
                    <a:pt x="1874" y="80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0" name="Freeform 344">
              <a:extLst>
                <a:ext uri="{FF2B5EF4-FFF2-40B4-BE49-F238E27FC236}">
                  <a16:creationId xmlns:a16="http://schemas.microsoft.com/office/drawing/2014/main" id="{9A69C07A-7E14-45CE-ACF7-2E3FBC82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675" cy="292"/>
            </a:xfrm>
            <a:custGeom>
              <a:avLst/>
              <a:gdLst>
                <a:gd name="T0" fmla="*/ 2024 w 2024"/>
                <a:gd name="T1" fmla="*/ 876 h 876"/>
                <a:gd name="T2" fmla="*/ 2024 w 2024"/>
                <a:gd name="T3" fmla="*/ 0 h 876"/>
                <a:gd name="T4" fmla="*/ 1952 w 2024"/>
                <a:gd name="T5" fmla="*/ 0 h 876"/>
                <a:gd name="T6" fmla="*/ 1952 w 2024"/>
                <a:gd name="T7" fmla="*/ 839 h 876"/>
                <a:gd name="T8" fmla="*/ 0 w 2024"/>
                <a:gd name="T9" fmla="*/ 839 h 876"/>
                <a:gd name="T10" fmla="*/ 0 w 2024"/>
                <a:gd name="T11" fmla="*/ 876 h 876"/>
                <a:gd name="T12" fmla="*/ 2024 w 2024"/>
                <a:gd name="T13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4" h="876">
                  <a:moveTo>
                    <a:pt x="2024" y="876"/>
                  </a:moveTo>
                  <a:lnTo>
                    <a:pt x="2024" y="0"/>
                  </a:lnTo>
                  <a:lnTo>
                    <a:pt x="1952" y="0"/>
                  </a:lnTo>
                  <a:lnTo>
                    <a:pt x="1952" y="839"/>
                  </a:lnTo>
                  <a:lnTo>
                    <a:pt x="0" y="839"/>
                  </a:lnTo>
                  <a:lnTo>
                    <a:pt x="0" y="876"/>
                  </a:lnTo>
                  <a:lnTo>
                    <a:pt x="2024" y="8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1" name="Freeform 345">
              <a:extLst>
                <a:ext uri="{FF2B5EF4-FFF2-40B4-BE49-F238E27FC236}">
                  <a16:creationId xmlns:a16="http://schemas.microsoft.com/office/drawing/2014/main" id="{898D45E0-73B1-40D9-A033-9FA1B063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1037" cy="475"/>
            </a:xfrm>
            <a:custGeom>
              <a:avLst/>
              <a:gdLst>
                <a:gd name="T0" fmla="*/ 3030 w 3112"/>
                <a:gd name="T1" fmla="*/ 1383 h 1425"/>
                <a:gd name="T2" fmla="*/ 0 w 3112"/>
                <a:gd name="T3" fmla="*/ 1383 h 1425"/>
                <a:gd name="T4" fmla="*/ 0 w 3112"/>
                <a:gd name="T5" fmla="*/ 1425 h 1425"/>
                <a:gd name="T6" fmla="*/ 3112 w 3112"/>
                <a:gd name="T7" fmla="*/ 1425 h 1425"/>
                <a:gd name="T8" fmla="*/ 3112 w 3112"/>
                <a:gd name="T9" fmla="*/ 0 h 1425"/>
                <a:gd name="T10" fmla="*/ 3030 w 3112"/>
                <a:gd name="T11" fmla="*/ 0 h 1425"/>
                <a:gd name="T12" fmla="*/ 3030 w 3112"/>
                <a:gd name="T13" fmla="*/ 1383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2" h="1425">
                  <a:moveTo>
                    <a:pt x="3030" y="1383"/>
                  </a:moveTo>
                  <a:lnTo>
                    <a:pt x="0" y="1383"/>
                  </a:lnTo>
                  <a:lnTo>
                    <a:pt x="0" y="1425"/>
                  </a:lnTo>
                  <a:lnTo>
                    <a:pt x="3112" y="1425"/>
                  </a:lnTo>
                  <a:lnTo>
                    <a:pt x="3112" y="0"/>
                  </a:lnTo>
                  <a:lnTo>
                    <a:pt x="3030" y="0"/>
                  </a:lnTo>
                  <a:lnTo>
                    <a:pt x="3030" y="138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2" name="Freeform 346">
              <a:extLst>
                <a:ext uri="{FF2B5EF4-FFF2-40B4-BE49-F238E27FC236}">
                  <a16:creationId xmlns:a16="http://schemas.microsoft.com/office/drawing/2014/main" id="{243EE644-77E0-4F28-9A64-6C1D5E3D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521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7 h 984"/>
                <a:gd name="T16" fmla="*/ 0 w 938"/>
                <a:gd name="T17" fmla="*/ 603 h 984"/>
                <a:gd name="T18" fmla="*/ 518 w 938"/>
                <a:gd name="T19" fmla="*/ 354 h 984"/>
                <a:gd name="T20" fmla="*/ 0 w 938"/>
                <a:gd name="T21" fmla="*/ 488 h 984"/>
                <a:gd name="T22" fmla="*/ 216 w 938"/>
                <a:gd name="T23" fmla="*/ 357 h 984"/>
                <a:gd name="T24" fmla="*/ 36 w 938"/>
                <a:gd name="T25" fmla="*/ 291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2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6"/>
                  </a:lnTo>
                  <a:lnTo>
                    <a:pt x="679" y="349"/>
                  </a:lnTo>
                  <a:lnTo>
                    <a:pt x="836" y="408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7"/>
                  </a:lnTo>
                  <a:lnTo>
                    <a:pt x="590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7" y="325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6" y="291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6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3" name="Freeform 347">
              <a:extLst>
                <a:ext uri="{FF2B5EF4-FFF2-40B4-BE49-F238E27FC236}">
                  <a16:creationId xmlns:a16="http://schemas.microsoft.com/office/drawing/2014/main" id="{AF44FEFE-85D3-4E64-988A-484060C2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" y="3759"/>
              <a:ext cx="293" cy="303"/>
            </a:xfrm>
            <a:custGeom>
              <a:avLst/>
              <a:gdLst>
                <a:gd name="T0" fmla="*/ 0 w 879"/>
                <a:gd name="T1" fmla="*/ 60 h 909"/>
                <a:gd name="T2" fmla="*/ 146 w 879"/>
                <a:gd name="T3" fmla="*/ 0 h 909"/>
                <a:gd name="T4" fmla="*/ 224 w 879"/>
                <a:gd name="T5" fmla="*/ 29 h 909"/>
                <a:gd name="T6" fmla="*/ 146 w 879"/>
                <a:gd name="T7" fmla="*/ 56 h 909"/>
                <a:gd name="T8" fmla="*/ 807 w 879"/>
                <a:gd name="T9" fmla="*/ 302 h 909"/>
                <a:gd name="T10" fmla="*/ 807 w 879"/>
                <a:gd name="T11" fmla="*/ 245 h 909"/>
                <a:gd name="T12" fmla="*/ 879 w 879"/>
                <a:gd name="T13" fmla="*/ 271 h 909"/>
                <a:gd name="T14" fmla="*/ 879 w 879"/>
                <a:gd name="T15" fmla="*/ 909 h 909"/>
                <a:gd name="T16" fmla="*/ 587 w 879"/>
                <a:gd name="T17" fmla="*/ 909 h 909"/>
                <a:gd name="T18" fmla="*/ 638 w 879"/>
                <a:gd name="T19" fmla="*/ 874 h 909"/>
                <a:gd name="T20" fmla="*/ 805 w 879"/>
                <a:gd name="T21" fmla="*/ 874 h 909"/>
                <a:gd name="T22" fmla="*/ 805 w 879"/>
                <a:gd name="T23" fmla="*/ 360 h 909"/>
                <a:gd name="T24" fmla="*/ 598 w 879"/>
                <a:gd name="T25" fmla="*/ 284 h 909"/>
                <a:gd name="T26" fmla="*/ 561 w 879"/>
                <a:gd name="T27" fmla="*/ 309 h 909"/>
                <a:gd name="T28" fmla="*/ 680 w 879"/>
                <a:gd name="T29" fmla="*/ 387 h 909"/>
                <a:gd name="T30" fmla="*/ 628 w 879"/>
                <a:gd name="T31" fmla="*/ 424 h 909"/>
                <a:gd name="T32" fmla="*/ 753 w 879"/>
                <a:gd name="T33" fmla="*/ 507 h 909"/>
                <a:gd name="T34" fmla="*/ 641 w 879"/>
                <a:gd name="T35" fmla="*/ 586 h 909"/>
                <a:gd name="T36" fmla="*/ 575 w 879"/>
                <a:gd name="T37" fmla="*/ 543 h 909"/>
                <a:gd name="T38" fmla="*/ 626 w 879"/>
                <a:gd name="T39" fmla="*/ 507 h 909"/>
                <a:gd name="T40" fmla="*/ 566 w 879"/>
                <a:gd name="T41" fmla="*/ 468 h 909"/>
                <a:gd name="T42" fmla="*/ 513 w 879"/>
                <a:gd name="T43" fmla="*/ 502 h 909"/>
                <a:gd name="T44" fmla="*/ 457 w 879"/>
                <a:gd name="T45" fmla="*/ 463 h 909"/>
                <a:gd name="T46" fmla="*/ 573 w 879"/>
                <a:gd name="T47" fmla="*/ 387 h 909"/>
                <a:gd name="T48" fmla="*/ 508 w 879"/>
                <a:gd name="T49" fmla="*/ 345 h 909"/>
                <a:gd name="T50" fmla="*/ 394 w 879"/>
                <a:gd name="T51" fmla="*/ 423 h 909"/>
                <a:gd name="T52" fmla="*/ 334 w 879"/>
                <a:gd name="T53" fmla="*/ 381 h 909"/>
                <a:gd name="T54" fmla="*/ 518 w 879"/>
                <a:gd name="T55" fmla="*/ 253 h 909"/>
                <a:gd name="T56" fmla="*/ 457 w 879"/>
                <a:gd name="T57" fmla="*/ 230 h 909"/>
                <a:gd name="T58" fmla="*/ 283 w 879"/>
                <a:gd name="T59" fmla="*/ 348 h 909"/>
                <a:gd name="T60" fmla="*/ 220 w 879"/>
                <a:gd name="T61" fmla="*/ 305 h 909"/>
                <a:gd name="T62" fmla="*/ 373 w 879"/>
                <a:gd name="T63" fmla="*/ 198 h 909"/>
                <a:gd name="T64" fmla="*/ 299 w 879"/>
                <a:gd name="T65" fmla="*/ 171 h 909"/>
                <a:gd name="T66" fmla="*/ 160 w 879"/>
                <a:gd name="T67" fmla="*/ 267 h 909"/>
                <a:gd name="T68" fmla="*/ 220 w 879"/>
                <a:gd name="T69" fmla="*/ 305 h 909"/>
                <a:gd name="T70" fmla="*/ 155 w 879"/>
                <a:gd name="T71" fmla="*/ 345 h 909"/>
                <a:gd name="T72" fmla="*/ 39 w 879"/>
                <a:gd name="T73" fmla="*/ 270 h 909"/>
                <a:gd name="T74" fmla="*/ 224 w 879"/>
                <a:gd name="T75" fmla="*/ 143 h 909"/>
                <a:gd name="T76" fmla="*/ 0 w 879"/>
                <a:gd name="T77" fmla="*/ 60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9" h="909">
                  <a:moveTo>
                    <a:pt x="0" y="60"/>
                  </a:moveTo>
                  <a:lnTo>
                    <a:pt x="146" y="0"/>
                  </a:lnTo>
                  <a:lnTo>
                    <a:pt x="224" y="29"/>
                  </a:lnTo>
                  <a:lnTo>
                    <a:pt x="146" y="56"/>
                  </a:lnTo>
                  <a:lnTo>
                    <a:pt x="807" y="302"/>
                  </a:lnTo>
                  <a:lnTo>
                    <a:pt x="807" y="245"/>
                  </a:lnTo>
                  <a:lnTo>
                    <a:pt x="879" y="271"/>
                  </a:lnTo>
                  <a:lnTo>
                    <a:pt x="879" y="909"/>
                  </a:lnTo>
                  <a:lnTo>
                    <a:pt x="587" y="909"/>
                  </a:lnTo>
                  <a:lnTo>
                    <a:pt x="638" y="874"/>
                  </a:lnTo>
                  <a:lnTo>
                    <a:pt x="805" y="874"/>
                  </a:lnTo>
                  <a:lnTo>
                    <a:pt x="805" y="360"/>
                  </a:lnTo>
                  <a:lnTo>
                    <a:pt x="598" y="284"/>
                  </a:lnTo>
                  <a:lnTo>
                    <a:pt x="561" y="309"/>
                  </a:lnTo>
                  <a:lnTo>
                    <a:pt x="680" y="387"/>
                  </a:lnTo>
                  <a:lnTo>
                    <a:pt x="628" y="424"/>
                  </a:lnTo>
                  <a:lnTo>
                    <a:pt x="753" y="507"/>
                  </a:lnTo>
                  <a:lnTo>
                    <a:pt x="641" y="586"/>
                  </a:lnTo>
                  <a:lnTo>
                    <a:pt x="575" y="543"/>
                  </a:lnTo>
                  <a:lnTo>
                    <a:pt x="626" y="507"/>
                  </a:lnTo>
                  <a:lnTo>
                    <a:pt x="566" y="468"/>
                  </a:lnTo>
                  <a:lnTo>
                    <a:pt x="513" y="502"/>
                  </a:lnTo>
                  <a:lnTo>
                    <a:pt x="457" y="463"/>
                  </a:lnTo>
                  <a:lnTo>
                    <a:pt x="573" y="387"/>
                  </a:lnTo>
                  <a:lnTo>
                    <a:pt x="508" y="345"/>
                  </a:lnTo>
                  <a:lnTo>
                    <a:pt x="394" y="423"/>
                  </a:lnTo>
                  <a:lnTo>
                    <a:pt x="334" y="381"/>
                  </a:lnTo>
                  <a:lnTo>
                    <a:pt x="518" y="253"/>
                  </a:lnTo>
                  <a:lnTo>
                    <a:pt x="457" y="230"/>
                  </a:lnTo>
                  <a:lnTo>
                    <a:pt x="283" y="348"/>
                  </a:lnTo>
                  <a:lnTo>
                    <a:pt x="220" y="305"/>
                  </a:lnTo>
                  <a:lnTo>
                    <a:pt x="373" y="198"/>
                  </a:lnTo>
                  <a:lnTo>
                    <a:pt x="299" y="171"/>
                  </a:lnTo>
                  <a:lnTo>
                    <a:pt x="160" y="267"/>
                  </a:lnTo>
                  <a:lnTo>
                    <a:pt x="220" y="305"/>
                  </a:lnTo>
                  <a:lnTo>
                    <a:pt x="155" y="345"/>
                  </a:lnTo>
                  <a:lnTo>
                    <a:pt x="39" y="270"/>
                  </a:lnTo>
                  <a:lnTo>
                    <a:pt x="224" y="143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4" name="Freeform 348">
              <a:extLst>
                <a:ext uri="{FF2B5EF4-FFF2-40B4-BE49-F238E27FC236}">
                  <a16:creationId xmlns:a16="http://schemas.microsoft.com/office/drawing/2014/main" id="{DE1ABC2C-4935-40F2-9569-18E21F33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857"/>
              <a:ext cx="492" cy="205"/>
            </a:xfrm>
            <a:custGeom>
              <a:avLst/>
              <a:gdLst>
                <a:gd name="T0" fmla="*/ 1258 w 1476"/>
                <a:gd name="T1" fmla="*/ 616 h 616"/>
                <a:gd name="T2" fmla="*/ 0 w 1476"/>
                <a:gd name="T3" fmla="*/ 616 h 616"/>
                <a:gd name="T4" fmla="*/ 540 w 1476"/>
                <a:gd name="T5" fmla="*/ 250 h 616"/>
                <a:gd name="T6" fmla="*/ 717 w 1476"/>
                <a:gd name="T7" fmla="*/ 371 h 616"/>
                <a:gd name="T8" fmla="*/ 601 w 1476"/>
                <a:gd name="T9" fmla="*/ 450 h 616"/>
                <a:gd name="T10" fmla="*/ 661 w 1476"/>
                <a:gd name="T11" fmla="*/ 490 h 616"/>
                <a:gd name="T12" fmla="*/ 777 w 1476"/>
                <a:gd name="T13" fmla="*/ 412 h 616"/>
                <a:gd name="T14" fmla="*/ 891 w 1476"/>
                <a:gd name="T15" fmla="*/ 491 h 616"/>
                <a:gd name="T16" fmla="*/ 963 w 1476"/>
                <a:gd name="T17" fmla="*/ 443 h 616"/>
                <a:gd name="T18" fmla="*/ 905 w 1476"/>
                <a:gd name="T19" fmla="*/ 403 h 616"/>
                <a:gd name="T20" fmla="*/ 833 w 1476"/>
                <a:gd name="T21" fmla="*/ 451 h 616"/>
                <a:gd name="T22" fmla="*/ 777 w 1476"/>
                <a:gd name="T23" fmla="*/ 412 h 616"/>
                <a:gd name="T24" fmla="*/ 849 w 1476"/>
                <a:gd name="T25" fmla="*/ 363 h 616"/>
                <a:gd name="T26" fmla="*/ 788 w 1476"/>
                <a:gd name="T27" fmla="*/ 322 h 616"/>
                <a:gd name="T28" fmla="*/ 717 w 1476"/>
                <a:gd name="T29" fmla="*/ 371 h 616"/>
                <a:gd name="T30" fmla="*/ 656 w 1476"/>
                <a:gd name="T31" fmla="*/ 329 h 616"/>
                <a:gd name="T32" fmla="*/ 729 w 1476"/>
                <a:gd name="T33" fmla="*/ 281 h 616"/>
                <a:gd name="T34" fmla="*/ 526 w 1476"/>
                <a:gd name="T35" fmla="*/ 143 h 616"/>
                <a:gd name="T36" fmla="*/ 610 w 1476"/>
                <a:gd name="T37" fmla="*/ 143 h 616"/>
                <a:gd name="T38" fmla="*/ 1011 w 1476"/>
                <a:gd name="T39" fmla="*/ 411 h 616"/>
                <a:gd name="T40" fmla="*/ 1075 w 1476"/>
                <a:gd name="T41" fmla="*/ 366 h 616"/>
                <a:gd name="T42" fmla="*/ 1141 w 1476"/>
                <a:gd name="T43" fmla="*/ 407 h 616"/>
                <a:gd name="T44" fmla="*/ 909 w 1476"/>
                <a:gd name="T45" fmla="*/ 568 h 616"/>
                <a:gd name="T46" fmla="*/ 784 w 1476"/>
                <a:gd name="T47" fmla="*/ 483 h 616"/>
                <a:gd name="T48" fmla="*/ 658 w 1476"/>
                <a:gd name="T49" fmla="*/ 569 h 616"/>
                <a:gd name="T50" fmla="*/ 542 w 1476"/>
                <a:gd name="T51" fmla="*/ 489 h 616"/>
                <a:gd name="T52" fmla="*/ 410 w 1476"/>
                <a:gd name="T53" fmla="*/ 581 h 616"/>
                <a:gd name="T54" fmla="*/ 286 w 1476"/>
                <a:gd name="T55" fmla="*/ 581 h 616"/>
                <a:gd name="T56" fmla="*/ 608 w 1476"/>
                <a:gd name="T57" fmla="*/ 362 h 616"/>
                <a:gd name="T58" fmla="*/ 553 w 1476"/>
                <a:gd name="T59" fmla="*/ 326 h 616"/>
                <a:gd name="T60" fmla="*/ 179 w 1476"/>
                <a:gd name="T61" fmla="*/ 581 h 616"/>
                <a:gd name="T62" fmla="*/ 1014 w 1476"/>
                <a:gd name="T63" fmla="*/ 581 h 616"/>
                <a:gd name="T64" fmla="*/ 1209 w 1476"/>
                <a:gd name="T65" fmla="*/ 451 h 616"/>
                <a:gd name="T66" fmla="*/ 610 w 1476"/>
                <a:gd name="T67" fmla="*/ 65 h 616"/>
                <a:gd name="T68" fmla="*/ 610 w 1476"/>
                <a:gd name="T69" fmla="*/ 0 h 616"/>
                <a:gd name="T70" fmla="*/ 1269 w 1476"/>
                <a:gd name="T71" fmla="*/ 412 h 616"/>
                <a:gd name="T72" fmla="*/ 1321 w 1476"/>
                <a:gd name="T73" fmla="*/ 375 h 616"/>
                <a:gd name="T74" fmla="*/ 891 w 1476"/>
                <a:gd name="T75" fmla="*/ 93 h 616"/>
                <a:gd name="T76" fmla="*/ 833 w 1476"/>
                <a:gd name="T77" fmla="*/ 138 h 616"/>
                <a:gd name="T78" fmla="*/ 763 w 1476"/>
                <a:gd name="T79" fmla="*/ 94 h 616"/>
                <a:gd name="T80" fmla="*/ 891 w 1476"/>
                <a:gd name="T81" fmla="*/ 12 h 616"/>
                <a:gd name="T82" fmla="*/ 1378 w 1476"/>
                <a:gd name="T83" fmla="*/ 338 h 616"/>
                <a:gd name="T84" fmla="*/ 1476 w 1476"/>
                <a:gd name="T85" fmla="*/ 273 h 616"/>
                <a:gd name="T86" fmla="*/ 1476 w 1476"/>
                <a:gd name="T87" fmla="*/ 337 h 616"/>
                <a:gd name="T88" fmla="*/ 1123 w 1476"/>
                <a:gd name="T89" fmla="*/ 581 h 616"/>
                <a:gd name="T90" fmla="*/ 1218 w 1476"/>
                <a:gd name="T91" fmla="*/ 581 h 616"/>
                <a:gd name="T92" fmla="*/ 1476 w 1476"/>
                <a:gd name="T93" fmla="*/ 406 h 616"/>
                <a:gd name="T94" fmla="*/ 1476 w 1476"/>
                <a:gd name="T95" fmla="*/ 467 h 616"/>
                <a:gd name="T96" fmla="*/ 1258 w 1476"/>
                <a:gd name="T97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6" h="616">
                  <a:moveTo>
                    <a:pt x="1258" y="616"/>
                  </a:moveTo>
                  <a:lnTo>
                    <a:pt x="0" y="616"/>
                  </a:lnTo>
                  <a:lnTo>
                    <a:pt x="540" y="250"/>
                  </a:lnTo>
                  <a:lnTo>
                    <a:pt x="717" y="371"/>
                  </a:lnTo>
                  <a:lnTo>
                    <a:pt x="601" y="450"/>
                  </a:lnTo>
                  <a:lnTo>
                    <a:pt x="661" y="490"/>
                  </a:lnTo>
                  <a:lnTo>
                    <a:pt x="777" y="412"/>
                  </a:lnTo>
                  <a:lnTo>
                    <a:pt x="891" y="491"/>
                  </a:lnTo>
                  <a:lnTo>
                    <a:pt x="963" y="443"/>
                  </a:lnTo>
                  <a:lnTo>
                    <a:pt x="905" y="403"/>
                  </a:lnTo>
                  <a:lnTo>
                    <a:pt x="833" y="451"/>
                  </a:lnTo>
                  <a:lnTo>
                    <a:pt x="777" y="412"/>
                  </a:lnTo>
                  <a:lnTo>
                    <a:pt x="849" y="363"/>
                  </a:lnTo>
                  <a:lnTo>
                    <a:pt x="788" y="322"/>
                  </a:lnTo>
                  <a:lnTo>
                    <a:pt x="717" y="371"/>
                  </a:lnTo>
                  <a:lnTo>
                    <a:pt x="656" y="329"/>
                  </a:lnTo>
                  <a:lnTo>
                    <a:pt x="729" y="281"/>
                  </a:lnTo>
                  <a:lnTo>
                    <a:pt x="526" y="143"/>
                  </a:lnTo>
                  <a:lnTo>
                    <a:pt x="610" y="143"/>
                  </a:lnTo>
                  <a:lnTo>
                    <a:pt x="1011" y="411"/>
                  </a:lnTo>
                  <a:lnTo>
                    <a:pt x="1075" y="366"/>
                  </a:lnTo>
                  <a:lnTo>
                    <a:pt x="1141" y="407"/>
                  </a:lnTo>
                  <a:lnTo>
                    <a:pt x="909" y="568"/>
                  </a:lnTo>
                  <a:lnTo>
                    <a:pt x="784" y="483"/>
                  </a:lnTo>
                  <a:lnTo>
                    <a:pt x="658" y="569"/>
                  </a:lnTo>
                  <a:lnTo>
                    <a:pt x="542" y="489"/>
                  </a:lnTo>
                  <a:lnTo>
                    <a:pt x="410" y="581"/>
                  </a:lnTo>
                  <a:lnTo>
                    <a:pt x="286" y="581"/>
                  </a:lnTo>
                  <a:lnTo>
                    <a:pt x="608" y="362"/>
                  </a:lnTo>
                  <a:lnTo>
                    <a:pt x="553" y="326"/>
                  </a:lnTo>
                  <a:lnTo>
                    <a:pt x="179" y="581"/>
                  </a:lnTo>
                  <a:lnTo>
                    <a:pt x="1014" y="581"/>
                  </a:lnTo>
                  <a:lnTo>
                    <a:pt x="1209" y="451"/>
                  </a:lnTo>
                  <a:lnTo>
                    <a:pt x="610" y="65"/>
                  </a:lnTo>
                  <a:lnTo>
                    <a:pt x="610" y="0"/>
                  </a:lnTo>
                  <a:lnTo>
                    <a:pt x="1269" y="412"/>
                  </a:lnTo>
                  <a:lnTo>
                    <a:pt x="1321" y="375"/>
                  </a:lnTo>
                  <a:lnTo>
                    <a:pt x="891" y="93"/>
                  </a:lnTo>
                  <a:lnTo>
                    <a:pt x="833" y="138"/>
                  </a:lnTo>
                  <a:lnTo>
                    <a:pt x="763" y="94"/>
                  </a:lnTo>
                  <a:lnTo>
                    <a:pt x="891" y="12"/>
                  </a:lnTo>
                  <a:lnTo>
                    <a:pt x="1378" y="338"/>
                  </a:lnTo>
                  <a:lnTo>
                    <a:pt x="1476" y="273"/>
                  </a:lnTo>
                  <a:lnTo>
                    <a:pt x="1476" y="337"/>
                  </a:lnTo>
                  <a:lnTo>
                    <a:pt x="1123" y="581"/>
                  </a:lnTo>
                  <a:lnTo>
                    <a:pt x="1218" y="581"/>
                  </a:lnTo>
                  <a:lnTo>
                    <a:pt x="1476" y="406"/>
                  </a:lnTo>
                  <a:lnTo>
                    <a:pt x="1476" y="467"/>
                  </a:lnTo>
                  <a:lnTo>
                    <a:pt x="1258" y="61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5" name="Freeform 349">
              <a:extLst>
                <a:ext uri="{FF2B5EF4-FFF2-40B4-BE49-F238E27FC236}">
                  <a16:creationId xmlns:a16="http://schemas.microsoft.com/office/drawing/2014/main" id="{F96FF8D8-C226-4199-A63E-D96248EC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3790"/>
              <a:ext cx="62" cy="39"/>
            </a:xfrm>
            <a:custGeom>
              <a:avLst/>
              <a:gdLst>
                <a:gd name="T0" fmla="*/ 91 w 185"/>
                <a:gd name="T1" fmla="*/ 0 h 117"/>
                <a:gd name="T2" fmla="*/ 0 w 185"/>
                <a:gd name="T3" fmla="*/ 56 h 117"/>
                <a:gd name="T4" fmla="*/ 130 w 185"/>
                <a:gd name="T5" fmla="*/ 117 h 117"/>
                <a:gd name="T6" fmla="*/ 185 w 185"/>
                <a:gd name="T7" fmla="*/ 82 h 117"/>
                <a:gd name="T8" fmla="*/ 111 w 185"/>
                <a:gd name="T9" fmla="*/ 52 h 117"/>
                <a:gd name="T10" fmla="*/ 164 w 185"/>
                <a:gd name="T11" fmla="*/ 25 h 117"/>
                <a:gd name="T12" fmla="*/ 91 w 185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117">
                  <a:moveTo>
                    <a:pt x="91" y="0"/>
                  </a:moveTo>
                  <a:lnTo>
                    <a:pt x="0" y="56"/>
                  </a:lnTo>
                  <a:lnTo>
                    <a:pt x="130" y="117"/>
                  </a:lnTo>
                  <a:lnTo>
                    <a:pt x="185" y="82"/>
                  </a:lnTo>
                  <a:lnTo>
                    <a:pt x="111" y="52"/>
                  </a:lnTo>
                  <a:lnTo>
                    <a:pt x="164" y="25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6" name="Freeform 350">
              <a:extLst>
                <a:ext uri="{FF2B5EF4-FFF2-40B4-BE49-F238E27FC236}">
                  <a16:creationId xmlns:a16="http://schemas.microsoft.com/office/drawing/2014/main" id="{7BE79029-3742-4AF1-9587-613B30C5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904"/>
              <a:ext cx="650" cy="158"/>
            </a:xfrm>
            <a:custGeom>
              <a:avLst/>
              <a:gdLst>
                <a:gd name="T0" fmla="*/ 1561 w 1951"/>
                <a:gd name="T1" fmla="*/ 217 h 473"/>
                <a:gd name="T2" fmla="*/ 1557 w 1951"/>
                <a:gd name="T3" fmla="*/ 141 h 473"/>
                <a:gd name="T4" fmla="*/ 1669 w 1951"/>
                <a:gd name="T5" fmla="*/ 145 h 473"/>
                <a:gd name="T6" fmla="*/ 1504 w 1951"/>
                <a:gd name="T7" fmla="*/ 178 h 473"/>
                <a:gd name="T8" fmla="*/ 1305 w 1951"/>
                <a:gd name="T9" fmla="*/ 149 h 473"/>
                <a:gd name="T10" fmla="*/ 1263 w 1951"/>
                <a:gd name="T11" fmla="*/ 342 h 473"/>
                <a:gd name="T12" fmla="*/ 1026 w 1951"/>
                <a:gd name="T13" fmla="*/ 341 h 473"/>
                <a:gd name="T14" fmla="*/ 1128 w 1951"/>
                <a:gd name="T15" fmla="*/ 345 h 473"/>
                <a:gd name="T16" fmla="*/ 759 w 1951"/>
                <a:gd name="T17" fmla="*/ 0 h 473"/>
                <a:gd name="T18" fmla="*/ 1251 w 1951"/>
                <a:gd name="T19" fmla="*/ 261 h 473"/>
                <a:gd name="T20" fmla="*/ 987 w 1951"/>
                <a:gd name="T21" fmla="*/ 0 h 473"/>
                <a:gd name="T22" fmla="*/ 1247 w 1951"/>
                <a:gd name="T23" fmla="*/ 109 h 473"/>
                <a:gd name="T24" fmla="*/ 1377 w 1951"/>
                <a:gd name="T25" fmla="*/ 19 h 473"/>
                <a:gd name="T26" fmla="*/ 1598 w 1951"/>
                <a:gd name="T27" fmla="*/ 25 h 473"/>
                <a:gd name="T28" fmla="*/ 1832 w 1951"/>
                <a:gd name="T29" fmla="*/ 31 h 473"/>
                <a:gd name="T30" fmla="*/ 1896 w 1951"/>
                <a:gd name="T31" fmla="*/ 143 h 473"/>
                <a:gd name="T32" fmla="*/ 1776 w 1951"/>
                <a:gd name="T33" fmla="*/ 148 h 473"/>
                <a:gd name="T34" fmla="*/ 1468 w 1951"/>
                <a:gd name="T35" fmla="*/ 438 h 473"/>
                <a:gd name="T36" fmla="*/ 0 w 1951"/>
                <a:gd name="T37" fmla="*/ 473 h 473"/>
                <a:gd name="T38" fmla="*/ 653 w 1951"/>
                <a:gd name="T39" fmla="*/ 186 h 473"/>
                <a:gd name="T40" fmla="*/ 786 w 1951"/>
                <a:gd name="T41" fmla="*/ 179 h 473"/>
                <a:gd name="T42" fmla="*/ 660 w 1951"/>
                <a:gd name="T43" fmla="*/ 347 h 473"/>
                <a:gd name="T44" fmla="*/ 908 w 1951"/>
                <a:gd name="T45" fmla="*/ 261 h 473"/>
                <a:gd name="T46" fmla="*/ 894 w 1951"/>
                <a:gd name="T47" fmla="*/ 349 h 473"/>
                <a:gd name="T48" fmla="*/ 524 w 1951"/>
                <a:gd name="T49" fmla="*/ 0 h 473"/>
                <a:gd name="T50" fmla="*/ 1073 w 1951"/>
                <a:gd name="T51" fmla="*/ 309 h 473"/>
                <a:gd name="T52" fmla="*/ 905 w 1951"/>
                <a:gd name="T53" fmla="*/ 425 h 473"/>
                <a:gd name="T54" fmla="*/ 660 w 1951"/>
                <a:gd name="T55" fmla="*/ 427 h 473"/>
                <a:gd name="T56" fmla="*/ 407 w 1951"/>
                <a:gd name="T57" fmla="*/ 438 h 473"/>
                <a:gd name="T58" fmla="*/ 606 w 1951"/>
                <a:gd name="T59" fmla="*/ 219 h 473"/>
                <a:gd name="T60" fmla="*/ 180 w 1951"/>
                <a:gd name="T61" fmla="*/ 438 h 473"/>
                <a:gd name="T62" fmla="*/ 1431 w 1951"/>
                <a:gd name="T63" fmla="*/ 306 h 473"/>
                <a:gd name="T64" fmla="*/ 1425 w 1951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3">
                  <a:moveTo>
                    <a:pt x="1484" y="270"/>
                  </a:moveTo>
                  <a:lnTo>
                    <a:pt x="1561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4" y="181"/>
                  </a:lnTo>
                  <a:lnTo>
                    <a:pt x="1669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09"/>
                  </a:lnTo>
                  <a:lnTo>
                    <a:pt x="1249" y="108"/>
                  </a:lnTo>
                  <a:lnTo>
                    <a:pt x="1377" y="19"/>
                  </a:lnTo>
                  <a:lnTo>
                    <a:pt x="1493" y="96"/>
                  </a:lnTo>
                  <a:lnTo>
                    <a:pt x="1598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1" y="107"/>
                  </a:lnTo>
                  <a:lnTo>
                    <a:pt x="1896" y="143"/>
                  </a:lnTo>
                  <a:lnTo>
                    <a:pt x="1837" y="106"/>
                  </a:lnTo>
                  <a:lnTo>
                    <a:pt x="1776" y="148"/>
                  </a:lnTo>
                  <a:lnTo>
                    <a:pt x="1354" y="438"/>
                  </a:lnTo>
                  <a:lnTo>
                    <a:pt x="1468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602" y="307"/>
                  </a:lnTo>
                  <a:lnTo>
                    <a:pt x="660" y="347"/>
                  </a:lnTo>
                  <a:lnTo>
                    <a:pt x="848" y="220"/>
                  </a:lnTo>
                  <a:lnTo>
                    <a:pt x="908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6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7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4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7" name="Rectangle 351">
              <a:extLst>
                <a:ext uri="{FF2B5EF4-FFF2-40B4-BE49-F238E27FC236}">
                  <a16:creationId xmlns:a16="http://schemas.microsoft.com/office/drawing/2014/main" id="{5BACF2CD-19E8-4247-B1F9-6C12C9956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3865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8" name="Rectangle 352">
              <a:extLst>
                <a:ext uri="{FF2B5EF4-FFF2-40B4-BE49-F238E27FC236}">
                  <a16:creationId xmlns:a16="http://schemas.microsoft.com/office/drawing/2014/main" id="{0C9BC44D-BE00-4E6C-A32D-F84280CD8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3892"/>
              <a:ext cx="470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9" name="Rectangle 353">
              <a:extLst>
                <a:ext uri="{FF2B5EF4-FFF2-40B4-BE49-F238E27FC236}">
                  <a16:creationId xmlns:a16="http://schemas.microsoft.com/office/drawing/2014/main" id="{0222753C-10FF-4B7D-8726-3799F97C3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4073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0" name="Freeform 354">
              <a:extLst>
                <a:ext uri="{FF2B5EF4-FFF2-40B4-BE49-F238E27FC236}">
                  <a16:creationId xmlns:a16="http://schemas.microsoft.com/office/drawing/2014/main" id="{2BE61B05-AAA1-4687-9330-C3577F54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904"/>
              <a:ext cx="650" cy="158"/>
            </a:xfrm>
            <a:custGeom>
              <a:avLst/>
              <a:gdLst>
                <a:gd name="T0" fmla="*/ 1561 w 1950"/>
                <a:gd name="T1" fmla="*/ 217 h 473"/>
                <a:gd name="T2" fmla="*/ 1557 w 1950"/>
                <a:gd name="T3" fmla="*/ 141 h 473"/>
                <a:gd name="T4" fmla="*/ 1669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31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7 w 1950"/>
                <a:gd name="T23" fmla="*/ 109 h 473"/>
                <a:gd name="T24" fmla="*/ 1379 w 1950"/>
                <a:gd name="T25" fmla="*/ 19 h 473"/>
                <a:gd name="T26" fmla="*/ 1597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6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4 w 1950"/>
                <a:gd name="T47" fmla="*/ 349 h 473"/>
                <a:gd name="T48" fmla="*/ 526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80 w 1950"/>
                <a:gd name="T61" fmla="*/ 438 h 473"/>
                <a:gd name="T62" fmla="*/ 1431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6" y="270"/>
                  </a:moveTo>
                  <a:lnTo>
                    <a:pt x="1561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9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7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31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3" y="96"/>
                  </a:lnTo>
                  <a:lnTo>
                    <a:pt x="1597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9" y="106"/>
                  </a:lnTo>
                  <a:lnTo>
                    <a:pt x="1778" y="148"/>
                  </a:lnTo>
                  <a:lnTo>
                    <a:pt x="1354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602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6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7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7" y="265"/>
                  </a:lnTo>
                  <a:lnTo>
                    <a:pt x="1427" y="232"/>
                  </a:lnTo>
                  <a:lnTo>
                    <a:pt x="1486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1" name="Rectangle 355">
              <a:extLst>
                <a:ext uri="{FF2B5EF4-FFF2-40B4-BE49-F238E27FC236}">
                  <a16:creationId xmlns:a16="http://schemas.microsoft.com/office/drawing/2014/main" id="{0847B273-1610-41FE-9935-2DC596CB1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3865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2" name="Rectangle 356">
              <a:extLst>
                <a:ext uri="{FF2B5EF4-FFF2-40B4-BE49-F238E27FC236}">
                  <a16:creationId xmlns:a16="http://schemas.microsoft.com/office/drawing/2014/main" id="{569D9D6C-5DA2-45D5-A29E-D2A4393DC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3892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3" name="Rectangle 357">
              <a:extLst>
                <a:ext uri="{FF2B5EF4-FFF2-40B4-BE49-F238E27FC236}">
                  <a16:creationId xmlns:a16="http://schemas.microsoft.com/office/drawing/2014/main" id="{479E97BF-DD61-4511-8E0B-D1728BCD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407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4" name="Freeform 358">
              <a:extLst>
                <a:ext uri="{FF2B5EF4-FFF2-40B4-BE49-F238E27FC236}">
                  <a16:creationId xmlns:a16="http://schemas.microsoft.com/office/drawing/2014/main" id="{2D7F5BB2-7C13-466C-894F-0D2599FB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284"/>
              <a:ext cx="313" cy="328"/>
            </a:xfrm>
            <a:custGeom>
              <a:avLst/>
              <a:gdLst>
                <a:gd name="T0" fmla="*/ 428 w 938"/>
                <a:gd name="T1" fmla="*/ 195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5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5 h 984"/>
                <a:gd name="T14" fmla="*/ 683 w 938"/>
                <a:gd name="T15" fmla="*/ 415 h 984"/>
                <a:gd name="T16" fmla="*/ 0 w 938"/>
                <a:gd name="T17" fmla="*/ 601 h 984"/>
                <a:gd name="T18" fmla="*/ 518 w 938"/>
                <a:gd name="T19" fmla="*/ 353 h 984"/>
                <a:gd name="T20" fmla="*/ 0 w 938"/>
                <a:gd name="T21" fmla="*/ 487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78 h 984"/>
                <a:gd name="T28" fmla="*/ 61 w 938"/>
                <a:gd name="T29" fmla="*/ 58 h 984"/>
                <a:gd name="T30" fmla="*/ 284 w 938"/>
                <a:gd name="T31" fmla="*/ 27 h 984"/>
                <a:gd name="T32" fmla="*/ 291 w 938"/>
                <a:gd name="T33" fmla="*/ 88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2 h 984"/>
                <a:gd name="T48" fmla="*/ 0 w 938"/>
                <a:gd name="T49" fmla="*/ 718 h 984"/>
                <a:gd name="T50" fmla="*/ 611 w 938"/>
                <a:gd name="T51" fmla="*/ 441 h 984"/>
                <a:gd name="T52" fmla="*/ 838 w 938"/>
                <a:gd name="T53" fmla="*/ 526 h 984"/>
                <a:gd name="T54" fmla="*/ 845 w 938"/>
                <a:gd name="T55" fmla="*/ 649 h 984"/>
                <a:gd name="T56" fmla="*/ 868 w 938"/>
                <a:gd name="T57" fmla="*/ 777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1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5"/>
                  </a:lnTo>
                  <a:lnTo>
                    <a:pt x="353" y="225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5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5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1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7"/>
                  </a:lnTo>
                  <a:lnTo>
                    <a:pt x="61" y="58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7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0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3"/>
                  </a:lnTo>
                  <a:lnTo>
                    <a:pt x="690" y="532"/>
                  </a:lnTo>
                  <a:lnTo>
                    <a:pt x="595" y="498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5"/>
                  </a:lnTo>
                  <a:lnTo>
                    <a:pt x="838" y="526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7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59"/>
                  </a:lnTo>
                  <a:lnTo>
                    <a:pt x="606" y="261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5" name="Rectangle 359">
              <a:extLst>
                <a:ext uri="{FF2B5EF4-FFF2-40B4-BE49-F238E27FC236}">
                  <a16:creationId xmlns:a16="http://schemas.microsoft.com/office/drawing/2014/main" id="{3AD21BD2-66FE-4E6D-AE19-3CAB2EB4C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337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6" name="Rectangle 360">
              <a:extLst>
                <a:ext uri="{FF2B5EF4-FFF2-40B4-BE49-F238E27FC236}">
                  <a16:creationId xmlns:a16="http://schemas.microsoft.com/office/drawing/2014/main" id="{8FB95366-9A68-4F63-9C52-C4271CE58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3375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7" name="Rectangle 361">
              <a:extLst>
                <a:ext uri="{FF2B5EF4-FFF2-40B4-BE49-F238E27FC236}">
                  <a16:creationId xmlns:a16="http://schemas.microsoft.com/office/drawing/2014/main" id="{075E0BFE-C839-421B-A211-6FE00A77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337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8" name="Freeform 362">
              <a:extLst>
                <a:ext uri="{FF2B5EF4-FFF2-40B4-BE49-F238E27FC236}">
                  <a16:creationId xmlns:a16="http://schemas.microsoft.com/office/drawing/2014/main" id="{1AD81468-8E0E-45AA-8733-602D60F2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047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3 h 984"/>
                <a:gd name="T18" fmla="*/ 518 w 938"/>
                <a:gd name="T19" fmla="*/ 353 h 984"/>
                <a:gd name="T20" fmla="*/ 0 w 938"/>
                <a:gd name="T21" fmla="*/ 488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59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5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3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80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9" name="Rectangle 363">
              <a:extLst>
                <a:ext uri="{FF2B5EF4-FFF2-40B4-BE49-F238E27FC236}">
                  <a16:creationId xmlns:a16="http://schemas.microsoft.com/office/drawing/2014/main" id="{AE2C07D3-6BA6-4CF5-8FC4-D8AB8566A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31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0" name="Rectangle 364">
              <a:extLst>
                <a:ext uri="{FF2B5EF4-FFF2-40B4-BE49-F238E27FC236}">
                  <a16:creationId xmlns:a16="http://schemas.microsoft.com/office/drawing/2014/main" id="{3058C87B-26C2-405B-8B42-3E1633BD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313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1" name="Rectangle 365">
              <a:extLst>
                <a:ext uri="{FF2B5EF4-FFF2-40B4-BE49-F238E27FC236}">
                  <a16:creationId xmlns:a16="http://schemas.microsoft.com/office/drawing/2014/main" id="{14C0FEEC-8518-4BF5-B11C-FCD552E16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31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2" name="Freeform 366">
              <a:extLst>
                <a:ext uri="{FF2B5EF4-FFF2-40B4-BE49-F238E27FC236}">
                  <a16:creationId xmlns:a16="http://schemas.microsoft.com/office/drawing/2014/main" id="{E45D775B-B73B-4A07-92CA-7F7BFD87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564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5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5 h 984"/>
                <a:gd name="T50" fmla="*/ 328 w 936"/>
                <a:gd name="T51" fmla="*/ 543 h 984"/>
                <a:gd name="T52" fmla="*/ 98 w 936"/>
                <a:gd name="T53" fmla="*/ 456 h 984"/>
                <a:gd name="T54" fmla="*/ 91 w 936"/>
                <a:gd name="T55" fmla="*/ 334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4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8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9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20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3" name="Freeform 367">
              <a:extLst>
                <a:ext uri="{FF2B5EF4-FFF2-40B4-BE49-F238E27FC236}">
                  <a16:creationId xmlns:a16="http://schemas.microsoft.com/office/drawing/2014/main" id="{FF2ECF0C-775C-48E4-AC23-1621E8DD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3564"/>
              <a:ext cx="529" cy="315"/>
            </a:xfrm>
            <a:custGeom>
              <a:avLst/>
              <a:gdLst>
                <a:gd name="T0" fmla="*/ 0 w 1587"/>
                <a:gd name="T1" fmla="*/ 0 h 945"/>
                <a:gd name="T2" fmla="*/ 81 w 1587"/>
                <a:gd name="T3" fmla="*/ 0 h 945"/>
                <a:gd name="T4" fmla="*/ 81 w 1587"/>
                <a:gd name="T5" fmla="*/ 901 h 945"/>
                <a:gd name="T6" fmla="*/ 1587 w 1587"/>
                <a:gd name="T7" fmla="*/ 901 h 945"/>
                <a:gd name="T8" fmla="*/ 1587 w 1587"/>
                <a:gd name="T9" fmla="*/ 945 h 945"/>
                <a:gd name="T10" fmla="*/ 0 w 1587"/>
                <a:gd name="T11" fmla="*/ 945 h 945"/>
                <a:gd name="T12" fmla="*/ 0 w 1587"/>
                <a:gd name="T13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7" h="945">
                  <a:moveTo>
                    <a:pt x="0" y="0"/>
                  </a:moveTo>
                  <a:lnTo>
                    <a:pt x="81" y="0"/>
                  </a:lnTo>
                  <a:lnTo>
                    <a:pt x="81" y="901"/>
                  </a:lnTo>
                  <a:lnTo>
                    <a:pt x="1587" y="901"/>
                  </a:lnTo>
                  <a:lnTo>
                    <a:pt x="1587" y="945"/>
                  </a:lnTo>
                  <a:lnTo>
                    <a:pt x="0" y="9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4" name="Freeform 368">
              <a:extLst>
                <a:ext uri="{FF2B5EF4-FFF2-40B4-BE49-F238E27FC236}">
                  <a16:creationId xmlns:a16="http://schemas.microsoft.com/office/drawing/2014/main" id="{D690809F-5418-4A63-9533-E127331F9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3564"/>
              <a:ext cx="580" cy="340"/>
            </a:xfrm>
            <a:custGeom>
              <a:avLst/>
              <a:gdLst>
                <a:gd name="T0" fmla="*/ 0 w 1739"/>
                <a:gd name="T1" fmla="*/ 1020 h 1020"/>
                <a:gd name="T2" fmla="*/ 1739 w 1739"/>
                <a:gd name="T3" fmla="*/ 1020 h 1020"/>
                <a:gd name="T4" fmla="*/ 1739 w 1739"/>
                <a:gd name="T5" fmla="*/ 983 h 1020"/>
                <a:gd name="T6" fmla="*/ 72 w 1739"/>
                <a:gd name="T7" fmla="*/ 984 h 1020"/>
                <a:gd name="T8" fmla="*/ 72 w 1739"/>
                <a:gd name="T9" fmla="*/ 0 h 1020"/>
                <a:gd name="T10" fmla="*/ 0 w 1739"/>
                <a:gd name="T11" fmla="*/ 0 h 1020"/>
                <a:gd name="T12" fmla="*/ 0 w 1739"/>
                <a:gd name="T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9" h="1020">
                  <a:moveTo>
                    <a:pt x="0" y="1020"/>
                  </a:moveTo>
                  <a:lnTo>
                    <a:pt x="1739" y="1020"/>
                  </a:lnTo>
                  <a:lnTo>
                    <a:pt x="1739" y="983"/>
                  </a:lnTo>
                  <a:lnTo>
                    <a:pt x="72" y="984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5" name="Freeform 369">
              <a:extLst>
                <a:ext uri="{FF2B5EF4-FFF2-40B4-BE49-F238E27FC236}">
                  <a16:creationId xmlns:a16="http://schemas.microsoft.com/office/drawing/2014/main" id="{67B961C9-17C6-4EED-9ABE-B68D1FBC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64"/>
              <a:ext cx="943" cy="523"/>
            </a:xfrm>
            <a:custGeom>
              <a:avLst/>
              <a:gdLst>
                <a:gd name="T0" fmla="*/ 84 w 2827"/>
                <a:gd name="T1" fmla="*/ 1528 h 1569"/>
                <a:gd name="T2" fmla="*/ 84 w 2827"/>
                <a:gd name="T3" fmla="*/ 0 h 1569"/>
                <a:gd name="T4" fmla="*/ 0 w 2827"/>
                <a:gd name="T5" fmla="*/ 0 h 1569"/>
                <a:gd name="T6" fmla="*/ 0 w 2827"/>
                <a:gd name="T7" fmla="*/ 1569 h 1569"/>
                <a:gd name="T8" fmla="*/ 2827 w 2827"/>
                <a:gd name="T9" fmla="*/ 1569 h 1569"/>
                <a:gd name="T10" fmla="*/ 2827 w 2827"/>
                <a:gd name="T11" fmla="*/ 1528 h 1569"/>
                <a:gd name="T12" fmla="*/ 84 w 2827"/>
                <a:gd name="T13" fmla="*/ 1528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7" h="1569">
                  <a:moveTo>
                    <a:pt x="84" y="1528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1569"/>
                  </a:lnTo>
                  <a:lnTo>
                    <a:pt x="2827" y="1569"/>
                  </a:lnTo>
                  <a:lnTo>
                    <a:pt x="2827" y="1528"/>
                  </a:lnTo>
                  <a:lnTo>
                    <a:pt x="84" y="15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6" name="Freeform 370">
              <a:extLst>
                <a:ext uri="{FF2B5EF4-FFF2-40B4-BE49-F238E27FC236}">
                  <a16:creationId xmlns:a16="http://schemas.microsoft.com/office/drawing/2014/main" id="{AEEEE248-F7C5-4F91-B6E0-9A34B48E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3904"/>
              <a:ext cx="650" cy="158"/>
            </a:xfrm>
            <a:custGeom>
              <a:avLst/>
              <a:gdLst>
                <a:gd name="T0" fmla="*/ 1560 w 1948"/>
                <a:gd name="T1" fmla="*/ 217 h 473"/>
                <a:gd name="T2" fmla="*/ 1554 w 1948"/>
                <a:gd name="T3" fmla="*/ 141 h 473"/>
                <a:gd name="T4" fmla="*/ 1668 w 1948"/>
                <a:gd name="T5" fmla="*/ 145 h 473"/>
                <a:gd name="T6" fmla="*/ 1504 w 1948"/>
                <a:gd name="T7" fmla="*/ 178 h 473"/>
                <a:gd name="T8" fmla="*/ 1305 w 1948"/>
                <a:gd name="T9" fmla="*/ 149 h 473"/>
                <a:gd name="T10" fmla="*/ 1260 w 1948"/>
                <a:gd name="T11" fmla="*/ 342 h 473"/>
                <a:gd name="T12" fmla="*/ 1025 w 1948"/>
                <a:gd name="T13" fmla="*/ 341 h 473"/>
                <a:gd name="T14" fmla="*/ 1128 w 1948"/>
                <a:gd name="T15" fmla="*/ 345 h 473"/>
                <a:gd name="T16" fmla="*/ 759 w 1948"/>
                <a:gd name="T17" fmla="*/ 0 h 473"/>
                <a:gd name="T18" fmla="*/ 1251 w 1948"/>
                <a:gd name="T19" fmla="*/ 261 h 473"/>
                <a:gd name="T20" fmla="*/ 984 w 1948"/>
                <a:gd name="T21" fmla="*/ 0 h 473"/>
                <a:gd name="T22" fmla="*/ 1246 w 1948"/>
                <a:gd name="T23" fmla="*/ 109 h 473"/>
                <a:gd name="T24" fmla="*/ 1376 w 1948"/>
                <a:gd name="T25" fmla="*/ 19 h 473"/>
                <a:gd name="T26" fmla="*/ 1595 w 1948"/>
                <a:gd name="T27" fmla="*/ 25 h 473"/>
                <a:gd name="T28" fmla="*/ 1831 w 1948"/>
                <a:gd name="T29" fmla="*/ 31 h 473"/>
                <a:gd name="T30" fmla="*/ 1896 w 1948"/>
                <a:gd name="T31" fmla="*/ 143 h 473"/>
                <a:gd name="T32" fmla="*/ 1775 w 1948"/>
                <a:gd name="T33" fmla="*/ 148 h 473"/>
                <a:gd name="T34" fmla="*/ 1465 w 1948"/>
                <a:gd name="T35" fmla="*/ 438 h 473"/>
                <a:gd name="T36" fmla="*/ 0 w 1948"/>
                <a:gd name="T37" fmla="*/ 473 h 473"/>
                <a:gd name="T38" fmla="*/ 653 w 1948"/>
                <a:gd name="T39" fmla="*/ 186 h 473"/>
                <a:gd name="T40" fmla="*/ 785 w 1948"/>
                <a:gd name="T41" fmla="*/ 179 h 473"/>
                <a:gd name="T42" fmla="*/ 660 w 1948"/>
                <a:gd name="T43" fmla="*/ 347 h 473"/>
                <a:gd name="T44" fmla="*/ 905 w 1948"/>
                <a:gd name="T45" fmla="*/ 261 h 473"/>
                <a:gd name="T46" fmla="*/ 893 w 1948"/>
                <a:gd name="T47" fmla="*/ 349 h 473"/>
                <a:gd name="T48" fmla="*/ 523 w 1948"/>
                <a:gd name="T49" fmla="*/ 0 h 473"/>
                <a:gd name="T50" fmla="*/ 1073 w 1948"/>
                <a:gd name="T51" fmla="*/ 309 h 473"/>
                <a:gd name="T52" fmla="*/ 905 w 1948"/>
                <a:gd name="T53" fmla="*/ 424 h 473"/>
                <a:gd name="T54" fmla="*/ 660 w 1948"/>
                <a:gd name="T55" fmla="*/ 427 h 473"/>
                <a:gd name="T56" fmla="*/ 407 w 1948"/>
                <a:gd name="T57" fmla="*/ 438 h 473"/>
                <a:gd name="T58" fmla="*/ 606 w 1948"/>
                <a:gd name="T59" fmla="*/ 219 h 473"/>
                <a:gd name="T60" fmla="*/ 177 w 1948"/>
                <a:gd name="T61" fmla="*/ 438 h 473"/>
                <a:gd name="T62" fmla="*/ 1430 w 1948"/>
                <a:gd name="T63" fmla="*/ 306 h 473"/>
                <a:gd name="T64" fmla="*/ 1424 w 1948"/>
                <a:gd name="T65" fmla="*/ 231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4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5" y="149"/>
                  </a:lnTo>
                  <a:lnTo>
                    <a:pt x="1424" y="231"/>
                  </a:lnTo>
                  <a:lnTo>
                    <a:pt x="1260" y="342"/>
                  </a:lnTo>
                  <a:lnTo>
                    <a:pt x="1144" y="423"/>
                  </a:lnTo>
                  <a:lnTo>
                    <a:pt x="1025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3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4" y="0"/>
                  </a:lnTo>
                  <a:lnTo>
                    <a:pt x="1246" y="109"/>
                  </a:lnTo>
                  <a:lnTo>
                    <a:pt x="1246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1" y="31"/>
                  </a:lnTo>
                  <a:lnTo>
                    <a:pt x="1948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4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5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5" y="341"/>
                  </a:lnTo>
                  <a:lnTo>
                    <a:pt x="905" y="424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4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7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4" y="231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7" name="Freeform 371">
              <a:extLst>
                <a:ext uri="{FF2B5EF4-FFF2-40B4-BE49-F238E27FC236}">
                  <a16:creationId xmlns:a16="http://schemas.microsoft.com/office/drawing/2014/main" id="{7C581F19-FE74-4434-97DB-3DF48702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915"/>
              <a:ext cx="601" cy="147"/>
            </a:xfrm>
            <a:custGeom>
              <a:avLst/>
              <a:gdLst>
                <a:gd name="T0" fmla="*/ 1684 w 1803"/>
                <a:gd name="T1" fmla="*/ 0 h 442"/>
                <a:gd name="T2" fmla="*/ 1803 w 1803"/>
                <a:gd name="T3" fmla="*/ 76 h 442"/>
                <a:gd name="T4" fmla="*/ 1748 w 1803"/>
                <a:gd name="T5" fmla="*/ 112 h 442"/>
                <a:gd name="T6" fmla="*/ 1689 w 1803"/>
                <a:gd name="T7" fmla="*/ 75 h 442"/>
                <a:gd name="T8" fmla="*/ 1206 w 1803"/>
                <a:gd name="T9" fmla="*/ 407 h 442"/>
                <a:gd name="T10" fmla="*/ 1318 w 1803"/>
                <a:gd name="T11" fmla="*/ 407 h 442"/>
                <a:gd name="T12" fmla="*/ 1262 w 1803"/>
                <a:gd name="T13" fmla="*/ 442 h 442"/>
                <a:gd name="T14" fmla="*/ 0 w 1803"/>
                <a:gd name="T15" fmla="*/ 442 h 442"/>
                <a:gd name="T16" fmla="*/ 0 w 1803"/>
                <a:gd name="T17" fmla="*/ 295 h 442"/>
                <a:gd name="T18" fmla="*/ 72 w 1803"/>
                <a:gd name="T19" fmla="*/ 322 h 442"/>
                <a:gd name="T20" fmla="*/ 72 w 1803"/>
                <a:gd name="T21" fmla="*/ 407 h 442"/>
                <a:gd name="T22" fmla="*/ 1092 w 1803"/>
                <a:gd name="T23" fmla="*/ 407 h 442"/>
                <a:gd name="T24" fmla="*/ 1242 w 1803"/>
                <a:gd name="T25" fmla="*/ 302 h 442"/>
                <a:gd name="T26" fmla="*/ 1190 w 1803"/>
                <a:gd name="T27" fmla="*/ 283 h 442"/>
                <a:gd name="T28" fmla="*/ 1035 w 1803"/>
                <a:gd name="T29" fmla="*/ 343 h 442"/>
                <a:gd name="T30" fmla="*/ 962 w 1803"/>
                <a:gd name="T31" fmla="*/ 316 h 442"/>
                <a:gd name="T32" fmla="*/ 798 w 1803"/>
                <a:gd name="T33" fmla="*/ 379 h 442"/>
                <a:gd name="T34" fmla="*/ 640 w 1803"/>
                <a:gd name="T35" fmla="*/ 323 h 442"/>
                <a:gd name="T36" fmla="*/ 727 w 1803"/>
                <a:gd name="T37" fmla="*/ 291 h 442"/>
                <a:gd name="T38" fmla="*/ 796 w 1803"/>
                <a:gd name="T39" fmla="*/ 315 h 442"/>
                <a:gd name="T40" fmla="*/ 875 w 1803"/>
                <a:gd name="T41" fmla="*/ 285 h 442"/>
                <a:gd name="T42" fmla="*/ 805 w 1803"/>
                <a:gd name="T43" fmla="*/ 258 h 442"/>
                <a:gd name="T44" fmla="*/ 884 w 1803"/>
                <a:gd name="T45" fmla="*/ 231 h 442"/>
                <a:gd name="T46" fmla="*/ 1032 w 1803"/>
                <a:gd name="T47" fmla="*/ 288 h 442"/>
                <a:gd name="T48" fmla="*/ 1119 w 1803"/>
                <a:gd name="T49" fmla="*/ 256 h 442"/>
                <a:gd name="T50" fmla="*/ 966 w 1803"/>
                <a:gd name="T51" fmla="*/ 200 h 442"/>
                <a:gd name="T52" fmla="*/ 1049 w 1803"/>
                <a:gd name="T53" fmla="*/ 168 h 442"/>
                <a:gd name="T54" fmla="*/ 1302 w 1803"/>
                <a:gd name="T55" fmla="*/ 263 h 442"/>
                <a:gd name="T56" fmla="*/ 1350 w 1803"/>
                <a:gd name="T57" fmla="*/ 230 h 442"/>
                <a:gd name="T58" fmla="*/ 1114 w 1803"/>
                <a:gd name="T59" fmla="*/ 143 h 442"/>
                <a:gd name="T60" fmla="*/ 1202 w 1803"/>
                <a:gd name="T61" fmla="*/ 110 h 442"/>
                <a:gd name="T62" fmla="*/ 1408 w 1803"/>
                <a:gd name="T63" fmla="*/ 187 h 442"/>
                <a:gd name="T64" fmla="*/ 1466 w 1803"/>
                <a:gd name="T65" fmla="*/ 150 h 442"/>
                <a:gd name="T66" fmla="*/ 1274 w 1803"/>
                <a:gd name="T67" fmla="*/ 80 h 442"/>
                <a:gd name="T68" fmla="*/ 1202 w 1803"/>
                <a:gd name="T69" fmla="*/ 110 h 442"/>
                <a:gd name="T70" fmla="*/ 1121 w 1803"/>
                <a:gd name="T71" fmla="*/ 78 h 442"/>
                <a:gd name="T72" fmla="*/ 1265 w 1803"/>
                <a:gd name="T73" fmla="*/ 19 h 442"/>
                <a:gd name="T74" fmla="*/ 1520 w 1803"/>
                <a:gd name="T75" fmla="*/ 112 h 442"/>
                <a:gd name="T76" fmla="*/ 1684 w 1803"/>
                <a:gd name="T77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3" h="442">
                  <a:moveTo>
                    <a:pt x="1684" y="0"/>
                  </a:moveTo>
                  <a:lnTo>
                    <a:pt x="1803" y="76"/>
                  </a:lnTo>
                  <a:lnTo>
                    <a:pt x="1748" y="112"/>
                  </a:lnTo>
                  <a:lnTo>
                    <a:pt x="1689" y="75"/>
                  </a:lnTo>
                  <a:lnTo>
                    <a:pt x="1206" y="407"/>
                  </a:lnTo>
                  <a:lnTo>
                    <a:pt x="1318" y="407"/>
                  </a:lnTo>
                  <a:lnTo>
                    <a:pt x="1262" y="442"/>
                  </a:lnTo>
                  <a:lnTo>
                    <a:pt x="0" y="442"/>
                  </a:lnTo>
                  <a:lnTo>
                    <a:pt x="0" y="295"/>
                  </a:lnTo>
                  <a:lnTo>
                    <a:pt x="72" y="322"/>
                  </a:lnTo>
                  <a:lnTo>
                    <a:pt x="72" y="407"/>
                  </a:lnTo>
                  <a:lnTo>
                    <a:pt x="1092" y="407"/>
                  </a:lnTo>
                  <a:lnTo>
                    <a:pt x="1242" y="302"/>
                  </a:lnTo>
                  <a:lnTo>
                    <a:pt x="1190" y="283"/>
                  </a:lnTo>
                  <a:lnTo>
                    <a:pt x="1035" y="343"/>
                  </a:lnTo>
                  <a:lnTo>
                    <a:pt x="962" y="316"/>
                  </a:lnTo>
                  <a:lnTo>
                    <a:pt x="798" y="379"/>
                  </a:lnTo>
                  <a:lnTo>
                    <a:pt x="640" y="323"/>
                  </a:lnTo>
                  <a:lnTo>
                    <a:pt x="727" y="291"/>
                  </a:lnTo>
                  <a:lnTo>
                    <a:pt x="796" y="315"/>
                  </a:lnTo>
                  <a:lnTo>
                    <a:pt x="875" y="285"/>
                  </a:lnTo>
                  <a:lnTo>
                    <a:pt x="805" y="258"/>
                  </a:lnTo>
                  <a:lnTo>
                    <a:pt x="884" y="231"/>
                  </a:lnTo>
                  <a:lnTo>
                    <a:pt x="1032" y="288"/>
                  </a:lnTo>
                  <a:lnTo>
                    <a:pt x="1119" y="256"/>
                  </a:lnTo>
                  <a:lnTo>
                    <a:pt x="966" y="200"/>
                  </a:lnTo>
                  <a:lnTo>
                    <a:pt x="1049" y="168"/>
                  </a:lnTo>
                  <a:lnTo>
                    <a:pt x="1302" y="263"/>
                  </a:lnTo>
                  <a:lnTo>
                    <a:pt x="1350" y="230"/>
                  </a:lnTo>
                  <a:lnTo>
                    <a:pt x="1114" y="143"/>
                  </a:lnTo>
                  <a:lnTo>
                    <a:pt x="1202" y="110"/>
                  </a:lnTo>
                  <a:lnTo>
                    <a:pt x="1408" y="187"/>
                  </a:lnTo>
                  <a:lnTo>
                    <a:pt x="1466" y="150"/>
                  </a:lnTo>
                  <a:lnTo>
                    <a:pt x="1274" y="80"/>
                  </a:lnTo>
                  <a:lnTo>
                    <a:pt x="1202" y="110"/>
                  </a:lnTo>
                  <a:lnTo>
                    <a:pt x="1121" y="78"/>
                  </a:lnTo>
                  <a:lnTo>
                    <a:pt x="1265" y="19"/>
                  </a:lnTo>
                  <a:lnTo>
                    <a:pt x="1520" y="112"/>
                  </a:lnTo>
                  <a:lnTo>
                    <a:pt x="168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8" name="Freeform 372">
              <a:extLst>
                <a:ext uri="{FF2B5EF4-FFF2-40B4-BE49-F238E27FC236}">
                  <a16:creationId xmlns:a16="http://schemas.microsoft.com/office/drawing/2014/main" id="{710DEB48-97E6-4114-9918-8B6C00CF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802"/>
              <a:ext cx="407" cy="248"/>
            </a:xfrm>
            <a:custGeom>
              <a:avLst/>
              <a:gdLst>
                <a:gd name="T0" fmla="*/ 0 w 1223"/>
                <a:gd name="T1" fmla="*/ 634 h 745"/>
                <a:gd name="T2" fmla="*/ 0 w 1223"/>
                <a:gd name="T3" fmla="*/ 0 h 745"/>
                <a:gd name="T4" fmla="*/ 729 w 1223"/>
                <a:gd name="T5" fmla="*/ 272 h 745"/>
                <a:gd name="T6" fmla="*/ 487 w 1223"/>
                <a:gd name="T7" fmla="*/ 362 h 745"/>
                <a:gd name="T8" fmla="*/ 332 w 1223"/>
                <a:gd name="T9" fmla="*/ 303 h 745"/>
                <a:gd name="T10" fmla="*/ 248 w 1223"/>
                <a:gd name="T11" fmla="*/ 334 h 745"/>
                <a:gd name="T12" fmla="*/ 404 w 1223"/>
                <a:gd name="T13" fmla="*/ 392 h 745"/>
                <a:gd name="T14" fmla="*/ 248 w 1223"/>
                <a:gd name="T15" fmla="*/ 450 h 745"/>
                <a:gd name="T16" fmla="*/ 346 w 1223"/>
                <a:gd name="T17" fmla="*/ 487 h 745"/>
                <a:gd name="T18" fmla="*/ 423 w 1223"/>
                <a:gd name="T19" fmla="*/ 456 h 745"/>
                <a:gd name="T20" fmla="*/ 328 w 1223"/>
                <a:gd name="T21" fmla="*/ 420 h 745"/>
                <a:gd name="T22" fmla="*/ 404 w 1223"/>
                <a:gd name="T23" fmla="*/ 392 h 745"/>
                <a:gd name="T24" fmla="*/ 501 w 1223"/>
                <a:gd name="T25" fmla="*/ 428 h 745"/>
                <a:gd name="T26" fmla="*/ 585 w 1223"/>
                <a:gd name="T27" fmla="*/ 397 h 745"/>
                <a:gd name="T28" fmla="*/ 487 w 1223"/>
                <a:gd name="T29" fmla="*/ 362 h 745"/>
                <a:gd name="T30" fmla="*/ 569 w 1223"/>
                <a:gd name="T31" fmla="*/ 331 h 745"/>
                <a:gd name="T32" fmla="*/ 666 w 1223"/>
                <a:gd name="T33" fmla="*/ 368 h 745"/>
                <a:gd name="T34" fmla="*/ 936 w 1223"/>
                <a:gd name="T35" fmla="*/ 265 h 745"/>
                <a:gd name="T36" fmla="*/ 936 w 1223"/>
                <a:gd name="T37" fmla="*/ 309 h 745"/>
                <a:gd name="T38" fmla="*/ 408 w 1223"/>
                <a:gd name="T39" fmla="*/ 510 h 745"/>
                <a:gd name="T40" fmla="*/ 497 w 1223"/>
                <a:gd name="T41" fmla="*/ 543 h 745"/>
                <a:gd name="T42" fmla="*/ 415 w 1223"/>
                <a:gd name="T43" fmla="*/ 576 h 745"/>
                <a:gd name="T44" fmla="*/ 98 w 1223"/>
                <a:gd name="T45" fmla="*/ 458 h 745"/>
                <a:gd name="T46" fmla="*/ 264 w 1223"/>
                <a:gd name="T47" fmla="*/ 395 h 745"/>
                <a:gd name="T48" fmla="*/ 95 w 1223"/>
                <a:gd name="T49" fmla="*/ 332 h 745"/>
                <a:gd name="T50" fmla="*/ 253 w 1223"/>
                <a:gd name="T51" fmla="*/ 274 h 745"/>
                <a:gd name="T52" fmla="*/ 72 w 1223"/>
                <a:gd name="T53" fmla="*/ 207 h 745"/>
                <a:gd name="T54" fmla="*/ 72 w 1223"/>
                <a:gd name="T55" fmla="*/ 146 h 745"/>
                <a:gd name="T56" fmla="*/ 504 w 1223"/>
                <a:gd name="T57" fmla="*/ 307 h 745"/>
                <a:gd name="T58" fmla="*/ 576 w 1223"/>
                <a:gd name="T59" fmla="*/ 280 h 745"/>
                <a:gd name="T60" fmla="*/ 72 w 1223"/>
                <a:gd name="T61" fmla="*/ 92 h 745"/>
                <a:gd name="T62" fmla="*/ 72 w 1223"/>
                <a:gd name="T63" fmla="*/ 511 h 745"/>
                <a:gd name="T64" fmla="*/ 330 w 1223"/>
                <a:gd name="T65" fmla="*/ 610 h 745"/>
                <a:gd name="T66" fmla="*/ 1093 w 1223"/>
                <a:gd name="T67" fmla="*/ 308 h 745"/>
                <a:gd name="T68" fmla="*/ 1223 w 1223"/>
                <a:gd name="T69" fmla="*/ 308 h 745"/>
                <a:gd name="T70" fmla="*/ 406 w 1223"/>
                <a:gd name="T71" fmla="*/ 640 h 745"/>
                <a:gd name="T72" fmla="*/ 481 w 1223"/>
                <a:gd name="T73" fmla="*/ 668 h 745"/>
                <a:gd name="T74" fmla="*/ 1037 w 1223"/>
                <a:gd name="T75" fmla="*/ 449 h 745"/>
                <a:gd name="T76" fmla="*/ 950 w 1223"/>
                <a:gd name="T77" fmla="*/ 420 h 745"/>
                <a:gd name="T78" fmla="*/ 1035 w 1223"/>
                <a:gd name="T79" fmla="*/ 385 h 745"/>
                <a:gd name="T80" fmla="*/ 1200 w 1223"/>
                <a:gd name="T81" fmla="*/ 449 h 745"/>
                <a:gd name="T82" fmla="*/ 551 w 1223"/>
                <a:gd name="T83" fmla="*/ 695 h 745"/>
                <a:gd name="T84" fmla="*/ 681 w 1223"/>
                <a:gd name="T85" fmla="*/ 745 h 745"/>
                <a:gd name="T86" fmla="*/ 553 w 1223"/>
                <a:gd name="T87" fmla="*/ 745 h 745"/>
                <a:gd name="T88" fmla="*/ 72 w 1223"/>
                <a:gd name="T89" fmla="*/ 566 h 745"/>
                <a:gd name="T90" fmla="*/ 72 w 1223"/>
                <a:gd name="T91" fmla="*/ 616 h 745"/>
                <a:gd name="T92" fmla="*/ 416 w 1223"/>
                <a:gd name="T93" fmla="*/ 745 h 745"/>
                <a:gd name="T94" fmla="*/ 295 w 1223"/>
                <a:gd name="T95" fmla="*/ 745 h 745"/>
                <a:gd name="T96" fmla="*/ 0 w 1223"/>
                <a:gd name="T97" fmla="*/ 634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3" h="745">
                  <a:moveTo>
                    <a:pt x="0" y="634"/>
                  </a:moveTo>
                  <a:lnTo>
                    <a:pt x="0" y="0"/>
                  </a:lnTo>
                  <a:lnTo>
                    <a:pt x="729" y="272"/>
                  </a:lnTo>
                  <a:lnTo>
                    <a:pt x="487" y="362"/>
                  </a:lnTo>
                  <a:lnTo>
                    <a:pt x="332" y="303"/>
                  </a:lnTo>
                  <a:lnTo>
                    <a:pt x="248" y="334"/>
                  </a:lnTo>
                  <a:lnTo>
                    <a:pt x="404" y="392"/>
                  </a:lnTo>
                  <a:lnTo>
                    <a:pt x="248" y="450"/>
                  </a:lnTo>
                  <a:lnTo>
                    <a:pt x="346" y="487"/>
                  </a:lnTo>
                  <a:lnTo>
                    <a:pt x="423" y="456"/>
                  </a:lnTo>
                  <a:lnTo>
                    <a:pt x="328" y="420"/>
                  </a:lnTo>
                  <a:lnTo>
                    <a:pt x="404" y="392"/>
                  </a:lnTo>
                  <a:lnTo>
                    <a:pt x="501" y="428"/>
                  </a:lnTo>
                  <a:lnTo>
                    <a:pt x="585" y="397"/>
                  </a:lnTo>
                  <a:lnTo>
                    <a:pt x="487" y="362"/>
                  </a:lnTo>
                  <a:lnTo>
                    <a:pt x="569" y="331"/>
                  </a:lnTo>
                  <a:lnTo>
                    <a:pt x="666" y="368"/>
                  </a:lnTo>
                  <a:lnTo>
                    <a:pt x="936" y="265"/>
                  </a:lnTo>
                  <a:lnTo>
                    <a:pt x="936" y="309"/>
                  </a:lnTo>
                  <a:lnTo>
                    <a:pt x="408" y="510"/>
                  </a:lnTo>
                  <a:lnTo>
                    <a:pt x="497" y="543"/>
                  </a:lnTo>
                  <a:lnTo>
                    <a:pt x="415" y="576"/>
                  </a:lnTo>
                  <a:lnTo>
                    <a:pt x="98" y="458"/>
                  </a:lnTo>
                  <a:lnTo>
                    <a:pt x="264" y="395"/>
                  </a:lnTo>
                  <a:lnTo>
                    <a:pt x="95" y="332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6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511"/>
                  </a:lnTo>
                  <a:lnTo>
                    <a:pt x="330" y="610"/>
                  </a:lnTo>
                  <a:lnTo>
                    <a:pt x="1093" y="308"/>
                  </a:lnTo>
                  <a:lnTo>
                    <a:pt x="1223" y="308"/>
                  </a:lnTo>
                  <a:lnTo>
                    <a:pt x="406" y="640"/>
                  </a:lnTo>
                  <a:lnTo>
                    <a:pt x="481" y="668"/>
                  </a:lnTo>
                  <a:lnTo>
                    <a:pt x="1037" y="449"/>
                  </a:lnTo>
                  <a:lnTo>
                    <a:pt x="950" y="420"/>
                  </a:lnTo>
                  <a:lnTo>
                    <a:pt x="1035" y="385"/>
                  </a:lnTo>
                  <a:lnTo>
                    <a:pt x="1200" y="449"/>
                  </a:lnTo>
                  <a:lnTo>
                    <a:pt x="551" y="695"/>
                  </a:lnTo>
                  <a:lnTo>
                    <a:pt x="681" y="745"/>
                  </a:lnTo>
                  <a:lnTo>
                    <a:pt x="553" y="745"/>
                  </a:lnTo>
                  <a:lnTo>
                    <a:pt x="72" y="566"/>
                  </a:lnTo>
                  <a:lnTo>
                    <a:pt x="72" y="616"/>
                  </a:lnTo>
                  <a:lnTo>
                    <a:pt x="416" y="745"/>
                  </a:lnTo>
                  <a:lnTo>
                    <a:pt x="295" y="745"/>
                  </a:lnTo>
                  <a:lnTo>
                    <a:pt x="0" y="63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9" name="Freeform 373">
              <a:extLst>
                <a:ext uri="{FF2B5EF4-FFF2-40B4-BE49-F238E27FC236}">
                  <a16:creationId xmlns:a16="http://schemas.microsoft.com/office/drawing/2014/main" id="{8349BFCE-F8B8-43DA-88F4-8C0E59DC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913"/>
              <a:ext cx="80" cy="32"/>
            </a:xfrm>
            <a:custGeom>
              <a:avLst/>
              <a:gdLst>
                <a:gd name="T0" fmla="*/ 238 w 238"/>
                <a:gd name="T1" fmla="*/ 47 h 95"/>
                <a:gd name="T2" fmla="*/ 122 w 238"/>
                <a:gd name="T3" fmla="*/ 0 h 95"/>
                <a:gd name="T4" fmla="*/ 0 w 238"/>
                <a:gd name="T5" fmla="*/ 67 h 95"/>
                <a:gd name="T6" fmla="*/ 75 w 238"/>
                <a:gd name="T7" fmla="*/ 95 h 95"/>
                <a:gd name="T8" fmla="*/ 131 w 238"/>
                <a:gd name="T9" fmla="*/ 58 h 95"/>
                <a:gd name="T10" fmla="*/ 184 w 238"/>
                <a:gd name="T11" fmla="*/ 83 h 95"/>
                <a:gd name="T12" fmla="*/ 238 w 238"/>
                <a:gd name="T13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95">
                  <a:moveTo>
                    <a:pt x="238" y="47"/>
                  </a:moveTo>
                  <a:lnTo>
                    <a:pt x="122" y="0"/>
                  </a:lnTo>
                  <a:lnTo>
                    <a:pt x="0" y="67"/>
                  </a:lnTo>
                  <a:lnTo>
                    <a:pt x="75" y="95"/>
                  </a:lnTo>
                  <a:lnTo>
                    <a:pt x="131" y="58"/>
                  </a:lnTo>
                  <a:lnTo>
                    <a:pt x="184" y="83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0" name="Freeform 374">
              <a:extLst>
                <a:ext uri="{FF2B5EF4-FFF2-40B4-BE49-F238E27FC236}">
                  <a16:creationId xmlns:a16="http://schemas.microsoft.com/office/drawing/2014/main" id="{09A151DC-DE86-4282-A899-4FA10645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327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6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8 h 984"/>
                <a:gd name="T14" fmla="*/ 255 w 936"/>
                <a:gd name="T15" fmla="*/ 571 h 984"/>
                <a:gd name="T16" fmla="*/ 936 w 936"/>
                <a:gd name="T17" fmla="*/ 383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6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2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5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6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5" y="571"/>
                  </a:lnTo>
                  <a:lnTo>
                    <a:pt x="348" y="605"/>
                  </a:lnTo>
                  <a:lnTo>
                    <a:pt x="936" y="383"/>
                  </a:lnTo>
                  <a:lnTo>
                    <a:pt x="936" y="440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1" name="Rectangle 375">
              <a:extLst>
                <a:ext uri="{FF2B5EF4-FFF2-40B4-BE49-F238E27FC236}">
                  <a16:creationId xmlns:a16="http://schemas.microsoft.com/office/drawing/2014/main" id="{CEC83F4C-343B-490A-96B8-EBFBB11A6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2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2" name="Rectangle 376">
              <a:extLst>
                <a:ext uri="{FF2B5EF4-FFF2-40B4-BE49-F238E27FC236}">
                  <a16:creationId xmlns:a16="http://schemas.microsoft.com/office/drawing/2014/main" id="{CB203EF7-54ED-4191-B3CE-1F79A0335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32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3" name="Rectangle 377">
              <a:extLst>
                <a:ext uri="{FF2B5EF4-FFF2-40B4-BE49-F238E27FC236}">
                  <a16:creationId xmlns:a16="http://schemas.microsoft.com/office/drawing/2014/main" id="{ADCC0512-D146-406F-AAA0-75B82F99E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2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4" name="Freeform 378">
              <a:extLst>
                <a:ext uri="{FF2B5EF4-FFF2-40B4-BE49-F238E27FC236}">
                  <a16:creationId xmlns:a16="http://schemas.microsoft.com/office/drawing/2014/main" id="{92B12479-1E57-4D5E-A62A-94F62674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089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2 h 984"/>
                <a:gd name="T36" fmla="*/ 729 w 936"/>
                <a:gd name="T37" fmla="*/ 271 h 984"/>
                <a:gd name="T38" fmla="*/ 665 w 936"/>
                <a:gd name="T39" fmla="*/ 366 h 984"/>
                <a:gd name="T40" fmla="*/ 332 w 936"/>
                <a:gd name="T41" fmla="*/ 303 h 984"/>
                <a:gd name="T42" fmla="*/ 501 w 936"/>
                <a:gd name="T43" fmla="*/ 429 h 984"/>
                <a:gd name="T44" fmla="*/ 328 w 936"/>
                <a:gd name="T45" fmla="*/ 420 h 984"/>
                <a:gd name="T46" fmla="*/ 344 w 936"/>
                <a:gd name="T47" fmla="*/ 487 h 984"/>
                <a:gd name="T48" fmla="*/ 936 w 936"/>
                <a:gd name="T49" fmla="*/ 315 h 984"/>
                <a:gd name="T50" fmla="*/ 262 w 936"/>
                <a:gd name="T51" fmla="*/ 517 h 984"/>
                <a:gd name="T52" fmla="*/ 260 w 936"/>
                <a:gd name="T53" fmla="*/ 396 h 984"/>
                <a:gd name="T54" fmla="*/ 253 w 936"/>
                <a:gd name="T55" fmla="*/ 273 h 984"/>
                <a:gd name="T56" fmla="*/ 72 w 936"/>
                <a:gd name="T57" fmla="*/ 145 h 984"/>
                <a:gd name="T58" fmla="*/ 576 w 936"/>
                <a:gd name="T59" fmla="*/ 280 h 984"/>
                <a:gd name="T60" fmla="*/ 72 w 936"/>
                <a:gd name="T61" fmla="*/ 625 h 984"/>
                <a:gd name="T62" fmla="*/ 409 w 936"/>
                <a:gd name="T63" fmla="*/ 694 h 984"/>
                <a:gd name="T64" fmla="*/ 402 w 936"/>
                <a:gd name="T65" fmla="*/ 749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9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19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4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30"/>
                  </a:lnTo>
                  <a:lnTo>
                    <a:pt x="900" y="695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7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9"/>
                  </a:lnTo>
                  <a:lnTo>
                    <a:pt x="421" y="457"/>
                  </a:lnTo>
                  <a:lnTo>
                    <a:pt x="328" y="420"/>
                  </a:lnTo>
                  <a:lnTo>
                    <a:pt x="246" y="452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19"/>
                  </a:lnTo>
                  <a:lnTo>
                    <a:pt x="402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5" name="Rectangle 379">
              <a:extLst>
                <a:ext uri="{FF2B5EF4-FFF2-40B4-BE49-F238E27FC236}">
                  <a16:creationId xmlns:a16="http://schemas.microsoft.com/office/drawing/2014/main" id="{B139D76F-FEA5-49BE-B633-01A38226A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08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6" name="Rectangle 380">
              <a:extLst>
                <a:ext uri="{FF2B5EF4-FFF2-40B4-BE49-F238E27FC236}">
                  <a16:creationId xmlns:a16="http://schemas.microsoft.com/office/drawing/2014/main" id="{FADE5997-DC51-440A-8339-AD5391CE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08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7" name="Rectangle 381">
              <a:extLst>
                <a:ext uri="{FF2B5EF4-FFF2-40B4-BE49-F238E27FC236}">
                  <a16:creationId xmlns:a16="http://schemas.microsoft.com/office/drawing/2014/main" id="{2249DCE6-C8B5-40B2-B5F8-99859318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0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8" name="Freeform 382">
              <a:extLst>
                <a:ext uri="{FF2B5EF4-FFF2-40B4-BE49-F238E27FC236}">
                  <a16:creationId xmlns:a16="http://schemas.microsoft.com/office/drawing/2014/main" id="{701E6B4B-8D45-4310-975A-8DCA2A30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7 w 1950"/>
                <a:gd name="T9" fmla="*/ 149 h 473"/>
                <a:gd name="T10" fmla="*/ 1262 w 1950"/>
                <a:gd name="T11" fmla="*/ 342 h 473"/>
                <a:gd name="T12" fmla="*/ 1025 w 1950"/>
                <a:gd name="T13" fmla="*/ 341 h 473"/>
                <a:gd name="T14" fmla="*/ 1130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6 w 1950"/>
                <a:gd name="T21" fmla="*/ 0 h 473"/>
                <a:gd name="T22" fmla="*/ 1246 w 1950"/>
                <a:gd name="T23" fmla="*/ 109 h 473"/>
                <a:gd name="T24" fmla="*/ 1378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7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5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2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5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5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7" y="149"/>
                  </a:lnTo>
                  <a:lnTo>
                    <a:pt x="1427" y="231"/>
                  </a:lnTo>
                  <a:lnTo>
                    <a:pt x="1262" y="342"/>
                  </a:lnTo>
                  <a:lnTo>
                    <a:pt x="1146" y="424"/>
                  </a:lnTo>
                  <a:lnTo>
                    <a:pt x="1025" y="341"/>
                  </a:lnTo>
                  <a:lnTo>
                    <a:pt x="1073" y="309"/>
                  </a:lnTo>
                  <a:lnTo>
                    <a:pt x="1130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09" y="220"/>
                  </a:lnTo>
                  <a:lnTo>
                    <a:pt x="986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8" y="19"/>
                  </a:lnTo>
                  <a:lnTo>
                    <a:pt x="1492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8" y="106"/>
                  </a:lnTo>
                  <a:lnTo>
                    <a:pt x="1777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3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5" y="0"/>
                  </a:lnTo>
                  <a:lnTo>
                    <a:pt x="624" y="0"/>
                  </a:lnTo>
                  <a:lnTo>
                    <a:pt x="1073" y="309"/>
                  </a:lnTo>
                  <a:lnTo>
                    <a:pt x="1025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2" y="427"/>
                  </a:lnTo>
                  <a:lnTo>
                    <a:pt x="541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5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9" name="Rectangle 383">
              <a:extLst>
                <a:ext uri="{FF2B5EF4-FFF2-40B4-BE49-F238E27FC236}">
                  <a16:creationId xmlns:a16="http://schemas.microsoft.com/office/drawing/2014/main" id="{9A3A9FE7-27AA-4472-A843-94A51EFC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0" name="Rectangle 384">
              <a:extLst>
                <a:ext uri="{FF2B5EF4-FFF2-40B4-BE49-F238E27FC236}">
                  <a16:creationId xmlns:a16="http://schemas.microsoft.com/office/drawing/2014/main" id="{23B2EC93-2D3B-448B-876C-4CD26ACFF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1" name="Rectangle 385">
              <a:extLst>
                <a:ext uri="{FF2B5EF4-FFF2-40B4-BE49-F238E27FC236}">
                  <a16:creationId xmlns:a16="http://schemas.microsoft.com/office/drawing/2014/main" id="{2E52E0AC-F133-4E92-A1FF-852888A8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2" name="Freeform 386">
              <a:extLst>
                <a:ext uri="{FF2B5EF4-FFF2-40B4-BE49-F238E27FC236}">
                  <a16:creationId xmlns:a16="http://schemas.microsoft.com/office/drawing/2014/main" id="{8B01C445-3675-4317-969D-F928C84E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2 w 1950"/>
                <a:gd name="T11" fmla="*/ 342 h 473"/>
                <a:gd name="T12" fmla="*/ 1026 w 1950"/>
                <a:gd name="T13" fmla="*/ 341 h 473"/>
                <a:gd name="T14" fmla="*/ 1128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6 w 1950"/>
                <a:gd name="T23" fmla="*/ 109 h 473"/>
                <a:gd name="T24" fmla="*/ 1379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  <a:gd name="T66" fmla="*/ 1483 w 1950"/>
                <a:gd name="T67" fmla="*/ 27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7" y="231"/>
                  </a:lnTo>
                  <a:lnTo>
                    <a:pt x="1262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2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8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4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6" y="270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3" name="Rectangle 387">
              <a:extLst>
                <a:ext uri="{FF2B5EF4-FFF2-40B4-BE49-F238E27FC236}">
                  <a16:creationId xmlns:a16="http://schemas.microsoft.com/office/drawing/2014/main" id="{61D6782B-4304-4F3B-B5B0-046F6D6B2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4" name="Rectangle 388">
              <a:extLst>
                <a:ext uri="{FF2B5EF4-FFF2-40B4-BE49-F238E27FC236}">
                  <a16:creationId xmlns:a16="http://schemas.microsoft.com/office/drawing/2014/main" id="{E98038E2-FC5A-49C3-B133-1F57D1850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5" name="Rectangle 389">
              <a:extLst>
                <a:ext uri="{FF2B5EF4-FFF2-40B4-BE49-F238E27FC236}">
                  <a16:creationId xmlns:a16="http://schemas.microsoft.com/office/drawing/2014/main" id="{35D033BB-FC59-41DC-B8AD-136D6CE15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6" name="Freeform 390">
              <a:extLst>
                <a:ext uri="{FF2B5EF4-FFF2-40B4-BE49-F238E27FC236}">
                  <a16:creationId xmlns:a16="http://schemas.microsoft.com/office/drawing/2014/main" id="{19DB26BD-34CA-4238-9F5F-EA6C50FB9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7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30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6 w 1950"/>
                <a:gd name="T23" fmla="*/ 109 h 473"/>
                <a:gd name="T24" fmla="*/ 1379 w 1950"/>
                <a:gd name="T25" fmla="*/ 19 h 473"/>
                <a:gd name="T26" fmla="*/ 1595 w 1950"/>
                <a:gd name="T27" fmla="*/ 25 h 473"/>
                <a:gd name="T28" fmla="*/ 1834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6 w 1950"/>
                <a:gd name="T49" fmla="*/ 0 h 473"/>
                <a:gd name="T50" fmla="*/ 1075 w 1950"/>
                <a:gd name="T51" fmla="*/ 309 h 473"/>
                <a:gd name="T52" fmla="*/ 907 w 1950"/>
                <a:gd name="T53" fmla="*/ 425 h 473"/>
                <a:gd name="T54" fmla="*/ 662 w 1950"/>
                <a:gd name="T55" fmla="*/ 427 h 473"/>
                <a:gd name="T56" fmla="*/ 407 w 1950"/>
                <a:gd name="T57" fmla="*/ 438 h 473"/>
                <a:gd name="T58" fmla="*/ 608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6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7" y="149"/>
                  </a:lnTo>
                  <a:lnTo>
                    <a:pt x="1427" y="231"/>
                  </a:lnTo>
                  <a:lnTo>
                    <a:pt x="1263" y="342"/>
                  </a:lnTo>
                  <a:lnTo>
                    <a:pt x="1146" y="424"/>
                  </a:lnTo>
                  <a:lnTo>
                    <a:pt x="1026" y="341"/>
                  </a:lnTo>
                  <a:lnTo>
                    <a:pt x="1075" y="309"/>
                  </a:lnTo>
                  <a:lnTo>
                    <a:pt x="1130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3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4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9" y="106"/>
                  </a:lnTo>
                  <a:lnTo>
                    <a:pt x="1778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3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6" y="0"/>
                  </a:lnTo>
                  <a:lnTo>
                    <a:pt x="624" y="0"/>
                  </a:lnTo>
                  <a:lnTo>
                    <a:pt x="1075" y="309"/>
                  </a:lnTo>
                  <a:lnTo>
                    <a:pt x="1026" y="341"/>
                  </a:lnTo>
                  <a:lnTo>
                    <a:pt x="907" y="425"/>
                  </a:lnTo>
                  <a:lnTo>
                    <a:pt x="785" y="342"/>
                  </a:lnTo>
                  <a:lnTo>
                    <a:pt x="662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8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40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6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7" name="Rectangle 391">
              <a:extLst>
                <a:ext uri="{FF2B5EF4-FFF2-40B4-BE49-F238E27FC236}">
                  <a16:creationId xmlns:a16="http://schemas.microsoft.com/office/drawing/2014/main" id="{190773B0-4DAB-46F2-A756-6D12F7013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8" name="Rectangle 392">
              <a:extLst>
                <a:ext uri="{FF2B5EF4-FFF2-40B4-BE49-F238E27FC236}">
                  <a16:creationId xmlns:a16="http://schemas.microsoft.com/office/drawing/2014/main" id="{09DEC39A-290F-42DC-B5EC-871E9DE98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9" name="Rectangle 393">
              <a:extLst>
                <a:ext uri="{FF2B5EF4-FFF2-40B4-BE49-F238E27FC236}">
                  <a16:creationId xmlns:a16="http://schemas.microsoft.com/office/drawing/2014/main" id="{8B68CF53-41A4-4DC8-8DA2-70862222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0" name="Freeform 394">
              <a:extLst>
                <a:ext uri="{FF2B5EF4-FFF2-40B4-BE49-F238E27FC236}">
                  <a16:creationId xmlns:a16="http://schemas.microsoft.com/office/drawing/2014/main" id="{09F3FD03-1F6B-4EFA-B434-2982AEDD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904"/>
              <a:ext cx="649" cy="158"/>
            </a:xfrm>
            <a:custGeom>
              <a:avLst/>
              <a:gdLst>
                <a:gd name="T0" fmla="*/ 1561 w 1948"/>
                <a:gd name="T1" fmla="*/ 217 h 473"/>
                <a:gd name="T2" fmla="*/ 1555 w 1948"/>
                <a:gd name="T3" fmla="*/ 141 h 473"/>
                <a:gd name="T4" fmla="*/ 1666 w 1948"/>
                <a:gd name="T5" fmla="*/ 145 h 473"/>
                <a:gd name="T6" fmla="*/ 1502 w 1948"/>
                <a:gd name="T7" fmla="*/ 178 h 473"/>
                <a:gd name="T8" fmla="*/ 1305 w 1948"/>
                <a:gd name="T9" fmla="*/ 149 h 473"/>
                <a:gd name="T10" fmla="*/ 1261 w 1948"/>
                <a:gd name="T11" fmla="*/ 342 h 473"/>
                <a:gd name="T12" fmla="*/ 1026 w 1948"/>
                <a:gd name="T13" fmla="*/ 341 h 473"/>
                <a:gd name="T14" fmla="*/ 1128 w 1948"/>
                <a:gd name="T15" fmla="*/ 345 h 473"/>
                <a:gd name="T16" fmla="*/ 759 w 1948"/>
                <a:gd name="T17" fmla="*/ 0 h 473"/>
                <a:gd name="T18" fmla="*/ 1251 w 1948"/>
                <a:gd name="T19" fmla="*/ 261 h 473"/>
                <a:gd name="T20" fmla="*/ 985 w 1948"/>
                <a:gd name="T21" fmla="*/ 0 h 473"/>
                <a:gd name="T22" fmla="*/ 1247 w 1948"/>
                <a:gd name="T23" fmla="*/ 109 h 473"/>
                <a:gd name="T24" fmla="*/ 1377 w 1948"/>
                <a:gd name="T25" fmla="*/ 19 h 473"/>
                <a:gd name="T26" fmla="*/ 1595 w 1948"/>
                <a:gd name="T27" fmla="*/ 25 h 473"/>
                <a:gd name="T28" fmla="*/ 1832 w 1948"/>
                <a:gd name="T29" fmla="*/ 31 h 473"/>
                <a:gd name="T30" fmla="*/ 1896 w 1948"/>
                <a:gd name="T31" fmla="*/ 143 h 473"/>
                <a:gd name="T32" fmla="*/ 1776 w 1948"/>
                <a:gd name="T33" fmla="*/ 148 h 473"/>
                <a:gd name="T34" fmla="*/ 1465 w 1948"/>
                <a:gd name="T35" fmla="*/ 438 h 473"/>
                <a:gd name="T36" fmla="*/ 0 w 1948"/>
                <a:gd name="T37" fmla="*/ 473 h 473"/>
                <a:gd name="T38" fmla="*/ 651 w 1948"/>
                <a:gd name="T39" fmla="*/ 186 h 473"/>
                <a:gd name="T40" fmla="*/ 786 w 1948"/>
                <a:gd name="T41" fmla="*/ 179 h 473"/>
                <a:gd name="T42" fmla="*/ 658 w 1948"/>
                <a:gd name="T43" fmla="*/ 347 h 473"/>
                <a:gd name="T44" fmla="*/ 905 w 1948"/>
                <a:gd name="T45" fmla="*/ 261 h 473"/>
                <a:gd name="T46" fmla="*/ 894 w 1948"/>
                <a:gd name="T47" fmla="*/ 349 h 473"/>
                <a:gd name="T48" fmla="*/ 524 w 1948"/>
                <a:gd name="T49" fmla="*/ 0 h 473"/>
                <a:gd name="T50" fmla="*/ 1073 w 1948"/>
                <a:gd name="T51" fmla="*/ 309 h 473"/>
                <a:gd name="T52" fmla="*/ 905 w 1948"/>
                <a:gd name="T53" fmla="*/ 425 h 473"/>
                <a:gd name="T54" fmla="*/ 660 w 1948"/>
                <a:gd name="T55" fmla="*/ 427 h 473"/>
                <a:gd name="T56" fmla="*/ 407 w 1948"/>
                <a:gd name="T57" fmla="*/ 438 h 473"/>
                <a:gd name="T58" fmla="*/ 606 w 1948"/>
                <a:gd name="T59" fmla="*/ 219 h 473"/>
                <a:gd name="T60" fmla="*/ 180 w 1948"/>
                <a:gd name="T61" fmla="*/ 438 h 473"/>
                <a:gd name="T62" fmla="*/ 1428 w 1948"/>
                <a:gd name="T63" fmla="*/ 306 h 473"/>
                <a:gd name="T64" fmla="*/ 1425 w 1948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3">
                  <a:moveTo>
                    <a:pt x="1484" y="270"/>
                  </a:moveTo>
                  <a:lnTo>
                    <a:pt x="1561" y="217"/>
                  </a:lnTo>
                  <a:lnTo>
                    <a:pt x="1502" y="178"/>
                  </a:lnTo>
                  <a:lnTo>
                    <a:pt x="1555" y="141"/>
                  </a:lnTo>
                  <a:lnTo>
                    <a:pt x="1614" y="181"/>
                  </a:lnTo>
                  <a:lnTo>
                    <a:pt x="1666" y="145"/>
                  </a:lnTo>
                  <a:lnTo>
                    <a:pt x="1609" y="106"/>
                  </a:lnTo>
                  <a:lnTo>
                    <a:pt x="1502" y="178"/>
                  </a:lnTo>
                  <a:lnTo>
                    <a:pt x="1384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1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09"/>
                  </a:lnTo>
                  <a:lnTo>
                    <a:pt x="1247" y="108"/>
                  </a:lnTo>
                  <a:lnTo>
                    <a:pt x="1377" y="19"/>
                  </a:lnTo>
                  <a:lnTo>
                    <a:pt x="1491" y="96"/>
                  </a:lnTo>
                  <a:lnTo>
                    <a:pt x="1595" y="25"/>
                  </a:lnTo>
                  <a:lnTo>
                    <a:pt x="1716" y="109"/>
                  </a:lnTo>
                  <a:lnTo>
                    <a:pt x="1832" y="31"/>
                  </a:lnTo>
                  <a:lnTo>
                    <a:pt x="1948" y="107"/>
                  </a:lnTo>
                  <a:lnTo>
                    <a:pt x="1896" y="143"/>
                  </a:lnTo>
                  <a:lnTo>
                    <a:pt x="1837" y="106"/>
                  </a:lnTo>
                  <a:lnTo>
                    <a:pt x="1776" y="148"/>
                  </a:lnTo>
                  <a:lnTo>
                    <a:pt x="1351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5" y="107"/>
                  </a:lnTo>
                  <a:lnTo>
                    <a:pt x="651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599" y="307"/>
                  </a:lnTo>
                  <a:lnTo>
                    <a:pt x="658" y="347"/>
                  </a:lnTo>
                  <a:lnTo>
                    <a:pt x="848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4" y="301"/>
                  </a:lnTo>
                  <a:lnTo>
                    <a:pt x="524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40" y="345"/>
                  </a:lnTo>
                  <a:lnTo>
                    <a:pt x="407" y="438"/>
                  </a:lnTo>
                  <a:lnTo>
                    <a:pt x="284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28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4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1" name="Rectangle 395">
              <a:extLst>
                <a:ext uri="{FF2B5EF4-FFF2-40B4-BE49-F238E27FC236}">
                  <a16:creationId xmlns:a16="http://schemas.microsoft.com/office/drawing/2014/main" id="{B7D5C0AA-DC3F-49C5-A0EF-7768BE91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2" name="Rectangle 396">
              <a:extLst>
                <a:ext uri="{FF2B5EF4-FFF2-40B4-BE49-F238E27FC236}">
                  <a16:creationId xmlns:a16="http://schemas.microsoft.com/office/drawing/2014/main" id="{1E01CDED-B502-4D04-8C3A-879A7586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3" name="Rectangle 397">
              <a:extLst>
                <a:ext uri="{FF2B5EF4-FFF2-40B4-BE49-F238E27FC236}">
                  <a16:creationId xmlns:a16="http://schemas.microsoft.com/office/drawing/2014/main" id="{F49B2B25-DFFC-4AB5-A839-7696FDCCC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4" name="Freeform 398">
              <a:extLst>
                <a:ext uri="{FF2B5EF4-FFF2-40B4-BE49-F238E27FC236}">
                  <a16:creationId xmlns:a16="http://schemas.microsoft.com/office/drawing/2014/main" id="{1885AB45-06AC-464E-BEAD-0615F926A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904"/>
              <a:ext cx="648" cy="158"/>
            </a:xfrm>
            <a:custGeom>
              <a:avLst/>
              <a:gdLst>
                <a:gd name="T0" fmla="*/ 1560 w 1946"/>
                <a:gd name="T1" fmla="*/ 217 h 473"/>
                <a:gd name="T2" fmla="*/ 1555 w 1946"/>
                <a:gd name="T3" fmla="*/ 141 h 473"/>
                <a:gd name="T4" fmla="*/ 1666 w 1946"/>
                <a:gd name="T5" fmla="*/ 145 h 473"/>
                <a:gd name="T6" fmla="*/ 1504 w 1946"/>
                <a:gd name="T7" fmla="*/ 178 h 473"/>
                <a:gd name="T8" fmla="*/ 1305 w 1946"/>
                <a:gd name="T9" fmla="*/ 149 h 473"/>
                <a:gd name="T10" fmla="*/ 1260 w 1946"/>
                <a:gd name="T11" fmla="*/ 342 h 473"/>
                <a:gd name="T12" fmla="*/ 1026 w 1946"/>
                <a:gd name="T13" fmla="*/ 341 h 473"/>
                <a:gd name="T14" fmla="*/ 1128 w 1946"/>
                <a:gd name="T15" fmla="*/ 345 h 473"/>
                <a:gd name="T16" fmla="*/ 759 w 1946"/>
                <a:gd name="T17" fmla="*/ 0 h 473"/>
                <a:gd name="T18" fmla="*/ 1251 w 1946"/>
                <a:gd name="T19" fmla="*/ 261 h 473"/>
                <a:gd name="T20" fmla="*/ 984 w 1946"/>
                <a:gd name="T21" fmla="*/ 0 h 473"/>
                <a:gd name="T22" fmla="*/ 1247 w 1946"/>
                <a:gd name="T23" fmla="*/ 109 h 473"/>
                <a:gd name="T24" fmla="*/ 1377 w 1946"/>
                <a:gd name="T25" fmla="*/ 19 h 473"/>
                <a:gd name="T26" fmla="*/ 1597 w 1946"/>
                <a:gd name="T27" fmla="*/ 25 h 473"/>
                <a:gd name="T28" fmla="*/ 1830 w 1946"/>
                <a:gd name="T29" fmla="*/ 31 h 473"/>
                <a:gd name="T30" fmla="*/ 1894 w 1946"/>
                <a:gd name="T31" fmla="*/ 143 h 473"/>
                <a:gd name="T32" fmla="*/ 1773 w 1946"/>
                <a:gd name="T33" fmla="*/ 148 h 473"/>
                <a:gd name="T34" fmla="*/ 1465 w 1946"/>
                <a:gd name="T35" fmla="*/ 438 h 473"/>
                <a:gd name="T36" fmla="*/ 0 w 1946"/>
                <a:gd name="T37" fmla="*/ 473 h 473"/>
                <a:gd name="T38" fmla="*/ 653 w 1946"/>
                <a:gd name="T39" fmla="*/ 186 h 473"/>
                <a:gd name="T40" fmla="*/ 785 w 1946"/>
                <a:gd name="T41" fmla="*/ 179 h 473"/>
                <a:gd name="T42" fmla="*/ 660 w 1946"/>
                <a:gd name="T43" fmla="*/ 347 h 473"/>
                <a:gd name="T44" fmla="*/ 905 w 1946"/>
                <a:gd name="T45" fmla="*/ 261 h 473"/>
                <a:gd name="T46" fmla="*/ 894 w 1946"/>
                <a:gd name="T47" fmla="*/ 349 h 473"/>
                <a:gd name="T48" fmla="*/ 523 w 1946"/>
                <a:gd name="T49" fmla="*/ 0 h 473"/>
                <a:gd name="T50" fmla="*/ 1073 w 1946"/>
                <a:gd name="T51" fmla="*/ 309 h 473"/>
                <a:gd name="T52" fmla="*/ 905 w 1946"/>
                <a:gd name="T53" fmla="*/ 425 h 473"/>
                <a:gd name="T54" fmla="*/ 660 w 1946"/>
                <a:gd name="T55" fmla="*/ 427 h 473"/>
                <a:gd name="T56" fmla="*/ 407 w 1946"/>
                <a:gd name="T57" fmla="*/ 438 h 473"/>
                <a:gd name="T58" fmla="*/ 606 w 1946"/>
                <a:gd name="T59" fmla="*/ 219 h 473"/>
                <a:gd name="T60" fmla="*/ 177 w 1946"/>
                <a:gd name="T61" fmla="*/ 438 h 473"/>
                <a:gd name="T62" fmla="*/ 1431 w 1946"/>
                <a:gd name="T63" fmla="*/ 306 h 473"/>
                <a:gd name="T64" fmla="*/ 1425 w 1946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6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5" y="141"/>
                  </a:lnTo>
                  <a:lnTo>
                    <a:pt x="1613" y="181"/>
                  </a:lnTo>
                  <a:lnTo>
                    <a:pt x="1666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0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4" y="0"/>
                  </a:lnTo>
                  <a:lnTo>
                    <a:pt x="1087" y="0"/>
                  </a:lnTo>
                  <a:lnTo>
                    <a:pt x="1247" y="109"/>
                  </a:lnTo>
                  <a:lnTo>
                    <a:pt x="1247" y="108"/>
                  </a:lnTo>
                  <a:lnTo>
                    <a:pt x="1377" y="19"/>
                  </a:lnTo>
                  <a:lnTo>
                    <a:pt x="1490" y="96"/>
                  </a:lnTo>
                  <a:lnTo>
                    <a:pt x="1597" y="25"/>
                  </a:lnTo>
                  <a:lnTo>
                    <a:pt x="1716" y="109"/>
                  </a:lnTo>
                  <a:lnTo>
                    <a:pt x="1830" y="31"/>
                  </a:lnTo>
                  <a:lnTo>
                    <a:pt x="1946" y="107"/>
                  </a:lnTo>
                  <a:lnTo>
                    <a:pt x="1894" y="143"/>
                  </a:lnTo>
                  <a:lnTo>
                    <a:pt x="1834" y="106"/>
                  </a:lnTo>
                  <a:lnTo>
                    <a:pt x="1773" y="148"/>
                  </a:lnTo>
                  <a:lnTo>
                    <a:pt x="1354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5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8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7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5" name="Rectangle 399">
              <a:extLst>
                <a:ext uri="{FF2B5EF4-FFF2-40B4-BE49-F238E27FC236}">
                  <a16:creationId xmlns:a16="http://schemas.microsoft.com/office/drawing/2014/main" id="{313F8AB4-12FA-4B8A-89BC-19C468F56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6" name="Rectangle 400">
              <a:extLst>
                <a:ext uri="{FF2B5EF4-FFF2-40B4-BE49-F238E27FC236}">
                  <a16:creationId xmlns:a16="http://schemas.microsoft.com/office/drawing/2014/main" id="{EF29A943-E404-4D36-AB1A-7DA7E8C49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7" name="Rectangle 401">
              <a:extLst>
                <a:ext uri="{FF2B5EF4-FFF2-40B4-BE49-F238E27FC236}">
                  <a16:creationId xmlns:a16="http://schemas.microsoft.com/office/drawing/2014/main" id="{4689D182-3F2F-49C0-8558-EBEBA571E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8" name="Freeform 402">
              <a:extLst>
                <a:ext uri="{FF2B5EF4-FFF2-40B4-BE49-F238E27FC236}">
                  <a16:creationId xmlns:a16="http://schemas.microsoft.com/office/drawing/2014/main" id="{CCCC2357-26DC-448D-8EBE-3E7FBFD03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28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4 w 1950"/>
                <a:gd name="T21" fmla="*/ 0 h 473"/>
                <a:gd name="T22" fmla="*/ 1246 w 1950"/>
                <a:gd name="T23" fmla="*/ 109 h 473"/>
                <a:gd name="T24" fmla="*/ 1376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5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5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5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40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9" name="Rectangle 403">
              <a:extLst>
                <a:ext uri="{FF2B5EF4-FFF2-40B4-BE49-F238E27FC236}">
                  <a16:creationId xmlns:a16="http://schemas.microsoft.com/office/drawing/2014/main" id="{ABDEFCA3-015E-48C2-92D1-FF469CC51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0" name="Rectangle 404">
              <a:extLst>
                <a:ext uri="{FF2B5EF4-FFF2-40B4-BE49-F238E27FC236}">
                  <a16:creationId xmlns:a16="http://schemas.microsoft.com/office/drawing/2014/main" id="{8F8C4AC5-99DB-4F2A-99E6-78866DCA8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1" name="Rectangle 405">
              <a:extLst>
                <a:ext uri="{FF2B5EF4-FFF2-40B4-BE49-F238E27FC236}">
                  <a16:creationId xmlns:a16="http://schemas.microsoft.com/office/drawing/2014/main" id="{82631D4A-8AAA-48D7-9AFC-352115A9C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3" name="Freeform 407">
              <a:extLst>
                <a:ext uri="{FF2B5EF4-FFF2-40B4-BE49-F238E27FC236}">
                  <a16:creationId xmlns:a16="http://schemas.microsoft.com/office/drawing/2014/main" id="{00639044-9B55-4210-8C23-E4FE35EA8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852"/>
              <a:ext cx="312" cy="328"/>
            </a:xfrm>
            <a:custGeom>
              <a:avLst/>
              <a:gdLst>
                <a:gd name="T0" fmla="*/ 508 w 936"/>
                <a:gd name="T1" fmla="*/ 789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60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9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3 h 984"/>
                <a:gd name="T36" fmla="*/ 729 w 936"/>
                <a:gd name="T37" fmla="*/ 271 h 984"/>
                <a:gd name="T38" fmla="*/ 665 w 936"/>
                <a:gd name="T39" fmla="*/ 368 h 984"/>
                <a:gd name="T40" fmla="*/ 332 w 936"/>
                <a:gd name="T41" fmla="*/ 304 h 984"/>
                <a:gd name="T42" fmla="*/ 501 w 936"/>
                <a:gd name="T43" fmla="*/ 429 h 984"/>
                <a:gd name="T44" fmla="*/ 328 w 936"/>
                <a:gd name="T45" fmla="*/ 422 h 984"/>
                <a:gd name="T46" fmla="*/ 344 w 936"/>
                <a:gd name="T47" fmla="*/ 489 h 984"/>
                <a:gd name="T48" fmla="*/ 936 w 936"/>
                <a:gd name="T49" fmla="*/ 315 h 984"/>
                <a:gd name="T50" fmla="*/ 262 w 936"/>
                <a:gd name="T51" fmla="*/ 519 h 984"/>
                <a:gd name="T52" fmla="*/ 260 w 936"/>
                <a:gd name="T53" fmla="*/ 397 h 984"/>
                <a:gd name="T54" fmla="*/ 253 w 936"/>
                <a:gd name="T55" fmla="*/ 274 h 984"/>
                <a:gd name="T56" fmla="*/ 72 w 936"/>
                <a:gd name="T57" fmla="*/ 145 h 984"/>
                <a:gd name="T58" fmla="*/ 576 w 936"/>
                <a:gd name="T59" fmla="*/ 281 h 984"/>
                <a:gd name="T60" fmla="*/ 72 w 936"/>
                <a:gd name="T61" fmla="*/ 627 h 984"/>
                <a:gd name="T62" fmla="*/ 409 w 936"/>
                <a:gd name="T63" fmla="*/ 694 h 984"/>
                <a:gd name="T64" fmla="*/ 402 w 936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9"/>
                  </a:lnTo>
                  <a:lnTo>
                    <a:pt x="588" y="760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4"/>
                  </a:lnTo>
                  <a:lnTo>
                    <a:pt x="588" y="760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7"/>
                  </a:lnTo>
                  <a:lnTo>
                    <a:pt x="729" y="984"/>
                  </a:lnTo>
                  <a:lnTo>
                    <a:pt x="654" y="958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1"/>
                  </a:lnTo>
                  <a:lnTo>
                    <a:pt x="665" y="368"/>
                  </a:lnTo>
                  <a:lnTo>
                    <a:pt x="585" y="398"/>
                  </a:lnTo>
                  <a:lnTo>
                    <a:pt x="332" y="304"/>
                  </a:lnTo>
                  <a:lnTo>
                    <a:pt x="248" y="335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9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1"/>
                  </a:lnTo>
                  <a:lnTo>
                    <a:pt x="72" y="92"/>
                  </a:lnTo>
                  <a:lnTo>
                    <a:pt x="72" y="627"/>
                  </a:lnTo>
                  <a:lnTo>
                    <a:pt x="332" y="723"/>
                  </a:lnTo>
                  <a:lnTo>
                    <a:pt x="409" y="694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4" name="Rectangle 408">
              <a:extLst>
                <a:ext uri="{FF2B5EF4-FFF2-40B4-BE49-F238E27FC236}">
                  <a16:creationId xmlns:a16="http://schemas.microsoft.com/office/drawing/2014/main" id="{28B4D7F3-AD3C-42D7-AA24-4F9EBDA02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85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5" name="Rectangle 409">
              <a:extLst>
                <a:ext uri="{FF2B5EF4-FFF2-40B4-BE49-F238E27FC236}">
                  <a16:creationId xmlns:a16="http://schemas.microsoft.com/office/drawing/2014/main" id="{6EB01A6A-306D-4F2F-B526-BE681312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85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6" name="Rectangle 410">
              <a:extLst>
                <a:ext uri="{FF2B5EF4-FFF2-40B4-BE49-F238E27FC236}">
                  <a16:creationId xmlns:a16="http://schemas.microsoft.com/office/drawing/2014/main" id="{0FE59419-E97A-4BD2-A369-ADC78EDFC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8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7" name="Freeform 411">
              <a:extLst>
                <a:ext uri="{FF2B5EF4-FFF2-40B4-BE49-F238E27FC236}">
                  <a16:creationId xmlns:a16="http://schemas.microsoft.com/office/drawing/2014/main" id="{61496523-13A2-40D2-93B8-616657F3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615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4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58 h 984"/>
                <a:gd name="T10" fmla="*/ 257 w 936"/>
                <a:gd name="T11" fmla="*/ 635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2 h 984"/>
                <a:gd name="T18" fmla="*/ 418 w 936"/>
                <a:gd name="T19" fmla="*/ 631 h 984"/>
                <a:gd name="T20" fmla="*/ 936 w 936"/>
                <a:gd name="T21" fmla="*/ 496 h 984"/>
                <a:gd name="T22" fmla="*/ 724 w 936"/>
                <a:gd name="T23" fmla="*/ 628 h 984"/>
                <a:gd name="T24" fmla="*/ 745 w 936"/>
                <a:gd name="T25" fmla="*/ 751 h 984"/>
                <a:gd name="T26" fmla="*/ 722 w 936"/>
                <a:gd name="T27" fmla="*/ 867 h 984"/>
                <a:gd name="T28" fmla="*/ 729 w 936"/>
                <a:gd name="T29" fmla="*/ 984 h 984"/>
                <a:gd name="T30" fmla="*/ 731 w 936"/>
                <a:gd name="T31" fmla="*/ 927 h 984"/>
                <a:gd name="T32" fmla="*/ 72 w 936"/>
                <a:gd name="T33" fmla="*/ 682 h 984"/>
                <a:gd name="T34" fmla="*/ 0 w 936"/>
                <a:gd name="T35" fmla="*/ 711 h 984"/>
                <a:gd name="T36" fmla="*/ 729 w 936"/>
                <a:gd name="T37" fmla="*/ 271 h 984"/>
                <a:gd name="T38" fmla="*/ 665 w 936"/>
                <a:gd name="T39" fmla="*/ 366 h 984"/>
                <a:gd name="T40" fmla="*/ 332 w 936"/>
                <a:gd name="T41" fmla="*/ 303 h 984"/>
                <a:gd name="T42" fmla="*/ 501 w 936"/>
                <a:gd name="T43" fmla="*/ 427 h 984"/>
                <a:gd name="T44" fmla="*/ 328 w 936"/>
                <a:gd name="T45" fmla="*/ 420 h 984"/>
                <a:gd name="T46" fmla="*/ 344 w 936"/>
                <a:gd name="T47" fmla="*/ 487 h 984"/>
                <a:gd name="T48" fmla="*/ 936 w 936"/>
                <a:gd name="T49" fmla="*/ 313 h 984"/>
                <a:gd name="T50" fmla="*/ 262 w 936"/>
                <a:gd name="T51" fmla="*/ 517 h 984"/>
                <a:gd name="T52" fmla="*/ 260 w 936"/>
                <a:gd name="T53" fmla="*/ 396 h 984"/>
                <a:gd name="T54" fmla="*/ 253 w 936"/>
                <a:gd name="T55" fmla="*/ 272 h 984"/>
                <a:gd name="T56" fmla="*/ 72 w 936"/>
                <a:gd name="T57" fmla="*/ 144 h 984"/>
                <a:gd name="T58" fmla="*/ 576 w 936"/>
                <a:gd name="T59" fmla="*/ 279 h 984"/>
                <a:gd name="T60" fmla="*/ 72 w 936"/>
                <a:gd name="T61" fmla="*/ 625 h 984"/>
                <a:gd name="T62" fmla="*/ 409 w 936"/>
                <a:gd name="T63" fmla="*/ 693 h 984"/>
                <a:gd name="T64" fmla="*/ 402 w 936"/>
                <a:gd name="T65" fmla="*/ 74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4"/>
                  </a:lnTo>
                  <a:lnTo>
                    <a:pt x="578" y="813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8"/>
                  </a:lnTo>
                  <a:lnTo>
                    <a:pt x="640" y="658"/>
                  </a:lnTo>
                  <a:lnTo>
                    <a:pt x="481" y="718"/>
                  </a:lnTo>
                  <a:lnTo>
                    <a:pt x="257" y="635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2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59"/>
                  </a:lnTo>
                  <a:lnTo>
                    <a:pt x="936" y="496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900" y="694"/>
                  </a:lnTo>
                  <a:lnTo>
                    <a:pt x="745" y="751"/>
                  </a:lnTo>
                  <a:lnTo>
                    <a:pt x="889" y="805"/>
                  </a:lnTo>
                  <a:lnTo>
                    <a:pt x="722" y="867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5"/>
                  </a:lnTo>
                  <a:lnTo>
                    <a:pt x="72" y="682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29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6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3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2" y="205"/>
                  </a:lnTo>
                  <a:lnTo>
                    <a:pt x="72" y="144"/>
                  </a:lnTo>
                  <a:lnTo>
                    <a:pt x="504" y="305"/>
                  </a:lnTo>
                  <a:lnTo>
                    <a:pt x="576" y="279"/>
                  </a:lnTo>
                  <a:lnTo>
                    <a:pt x="72" y="90"/>
                  </a:lnTo>
                  <a:lnTo>
                    <a:pt x="72" y="625"/>
                  </a:lnTo>
                  <a:lnTo>
                    <a:pt x="332" y="721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8" name="Rectangle 412">
              <a:extLst>
                <a:ext uri="{FF2B5EF4-FFF2-40B4-BE49-F238E27FC236}">
                  <a16:creationId xmlns:a16="http://schemas.microsoft.com/office/drawing/2014/main" id="{76F7B5A4-357C-4FAB-80B4-F5FF5C11C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61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9" name="Rectangle 413">
              <a:extLst>
                <a:ext uri="{FF2B5EF4-FFF2-40B4-BE49-F238E27FC236}">
                  <a16:creationId xmlns:a16="http://schemas.microsoft.com/office/drawing/2014/main" id="{061242D0-ED3C-4621-A770-D8D6C920F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6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0" name="Rectangle 414">
              <a:extLst>
                <a:ext uri="{FF2B5EF4-FFF2-40B4-BE49-F238E27FC236}">
                  <a16:creationId xmlns:a16="http://schemas.microsoft.com/office/drawing/2014/main" id="{7FD0A65D-68B1-4AAD-8693-86CAB4E24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61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1" name="Freeform 415">
              <a:extLst>
                <a:ext uri="{FF2B5EF4-FFF2-40B4-BE49-F238E27FC236}">
                  <a16:creationId xmlns:a16="http://schemas.microsoft.com/office/drawing/2014/main" id="{1138D234-6740-4FF9-BAAA-73052F0E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377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6 h 984"/>
                <a:gd name="T32" fmla="*/ 645 w 936"/>
                <a:gd name="T33" fmla="*/ 896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6 h 984"/>
                <a:gd name="T42" fmla="*/ 248 w 936"/>
                <a:gd name="T43" fmla="*/ 333 h 984"/>
                <a:gd name="T44" fmla="*/ 421 w 936"/>
                <a:gd name="T45" fmla="*/ 457 h 984"/>
                <a:gd name="T46" fmla="*/ 246 w 936"/>
                <a:gd name="T47" fmla="*/ 450 h 984"/>
                <a:gd name="T48" fmla="*/ 936 w 936"/>
                <a:gd name="T49" fmla="*/ 264 h 984"/>
                <a:gd name="T50" fmla="*/ 328 w 936"/>
                <a:gd name="T51" fmla="*/ 542 h 984"/>
                <a:gd name="T52" fmla="*/ 98 w 936"/>
                <a:gd name="T53" fmla="*/ 456 h 984"/>
                <a:gd name="T54" fmla="*/ 91 w 936"/>
                <a:gd name="T55" fmla="*/ 333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8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5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2" name="Rectangle 416">
              <a:extLst>
                <a:ext uri="{FF2B5EF4-FFF2-40B4-BE49-F238E27FC236}">
                  <a16:creationId xmlns:a16="http://schemas.microsoft.com/office/drawing/2014/main" id="{C98A06B6-748F-4091-86E1-A8BA1E95D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37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3" name="Rectangle 417">
              <a:extLst>
                <a:ext uri="{FF2B5EF4-FFF2-40B4-BE49-F238E27FC236}">
                  <a16:creationId xmlns:a16="http://schemas.microsoft.com/office/drawing/2014/main" id="{F985EC0F-1E39-42E5-8817-459741F0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37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4" name="Rectangle 418">
              <a:extLst>
                <a:ext uri="{FF2B5EF4-FFF2-40B4-BE49-F238E27FC236}">
                  <a16:creationId xmlns:a16="http://schemas.microsoft.com/office/drawing/2014/main" id="{F5AACBAB-F264-4A89-B931-6316665A9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37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5" name="Freeform 419">
              <a:extLst>
                <a:ext uri="{FF2B5EF4-FFF2-40B4-BE49-F238E27FC236}">
                  <a16:creationId xmlns:a16="http://schemas.microsoft.com/office/drawing/2014/main" id="{240BC575-29DA-4C56-BEFA-802C5E0E5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139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5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3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6" name="Rectangle 420">
              <a:extLst>
                <a:ext uri="{FF2B5EF4-FFF2-40B4-BE49-F238E27FC236}">
                  <a16:creationId xmlns:a16="http://schemas.microsoft.com/office/drawing/2014/main" id="{70568AF8-48D8-4D54-A80F-A30C6D28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13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7" name="Rectangle 421">
              <a:extLst>
                <a:ext uri="{FF2B5EF4-FFF2-40B4-BE49-F238E27FC236}">
                  <a16:creationId xmlns:a16="http://schemas.microsoft.com/office/drawing/2014/main" id="{49B8F0A9-3CF8-4742-99E5-DFF7B147F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13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8" name="Rectangle 422">
              <a:extLst>
                <a:ext uri="{FF2B5EF4-FFF2-40B4-BE49-F238E27FC236}">
                  <a16:creationId xmlns:a16="http://schemas.microsoft.com/office/drawing/2014/main" id="{E660508B-6B7D-486B-BB5B-CD478491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13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9" name="Freeform 423">
              <a:extLst>
                <a:ext uri="{FF2B5EF4-FFF2-40B4-BE49-F238E27FC236}">
                  <a16:creationId xmlns:a16="http://schemas.microsoft.com/office/drawing/2014/main" id="{CC160041-A059-42A0-BB71-B4FF432E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903"/>
              <a:ext cx="312" cy="328"/>
            </a:xfrm>
            <a:custGeom>
              <a:avLst/>
              <a:gdLst>
                <a:gd name="T0" fmla="*/ 508 w 936"/>
                <a:gd name="T1" fmla="*/ 786 h 983"/>
                <a:gd name="T2" fmla="*/ 656 w 936"/>
                <a:gd name="T3" fmla="*/ 784 h 983"/>
                <a:gd name="T4" fmla="*/ 652 w 936"/>
                <a:gd name="T5" fmla="*/ 840 h 983"/>
                <a:gd name="T6" fmla="*/ 588 w 936"/>
                <a:gd name="T7" fmla="*/ 757 h 983"/>
                <a:gd name="T8" fmla="*/ 640 w 936"/>
                <a:gd name="T9" fmla="*/ 659 h 983"/>
                <a:gd name="T10" fmla="*/ 257 w 936"/>
                <a:gd name="T11" fmla="*/ 636 h 983"/>
                <a:gd name="T12" fmla="*/ 262 w 936"/>
                <a:gd name="T13" fmla="*/ 517 h 983"/>
                <a:gd name="T14" fmla="*/ 255 w 936"/>
                <a:gd name="T15" fmla="*/ 570 h 983"/>
                <a:gd name="T16" fmla="*/ 936 w 936"/>
                <a:gd name="T17" fmla="*/ 384 h 983"/>
                <a:gd name="T18" fmla="*/ 418 w 936"/>
                <a:gd name="T19" fmla="*/ 631 h 983"/>
                <a:gd name="T20" fmla="*/ 936 w 936"/>
                <a:gd name="T21" fmla="*/ 498 h 983"/>
                <a:gd name="T22" fmla="*/ 724 w 936"/>
                <a:gd name="T23" fmla="*/ 629 h 983"/>
                <a:gd name="T24" fmla="*/ 745 w 936"/>
                <a:gd name="T25" fmla="*/ 752 h 983"/>
                <a:gd name="T26" fmla="*/ 722 w 936"/>
                <a:gd name="T27" fmla="*/ 867 h 983"/>
                <a:gd name="T28" fmla="*/ 729 w 936"/>
                <a:gd name="T29" fmla="*/ 983 h 983"/>
                <a:gd name="T30" fmla="*/ 731 w 936"/>
                <a:gd name="T31" fmla="*/ 928 h 983"/>
                <a:gd name="T32" fmla="*/ 72 w 936"/>
                <a:gd name="T33" fmla="*/ 682 h 983"/>
                <a:gd name="T34" fmla="*/ 0 w 936"/>
                <a:gd name="T35" fmla="*/ 711 h 983"/>
                <a:gd name="T36" fmla="*/ 729 w 936"/>
                <a:gd name="T37" fmla="*/ 271 h 983"/>
                <a:gd name="T38" fmla="*/ 665 w 936"/>
                <a:gd name="T39" fmla="*/ 367 h 983"/>
                <a:gd name="T40" fmla="*/ 332 w 936"/>
                <a:gd name="T41" fmla="*/ 303 h 983"/>
                <a:gd name="T42" fmla="*/ 501 w 936"/>
                <a:gd name="T43" fmla="*/ 429 h 983"/>
                <a:gd name="T44" fmla="*/ 328 w 936"/>
                <a:gd name="T45" fmla="*/ 421 h 983"/>
                <a:gd name="T46" fmla="*/ 344 w 936"/>
                <a:gd name="T47" fmla="*/ 487 h 983"/>
                <a:gd name="T48" fmla="*/ 936 w 936"/>
                <a:gd name="T49" fmla="*/ 315 h 983"/>
                <a:gd name="T50" fmla="*/ 262 w 936"/>
                <a:gd name="T51" fmla="*/ 517 h 983"/>
                <a:gd name="T52" fmla="*/ 260 w 936"/>
                <a:gd name="T53" fmla="*/ 397 h 983"/>
                <a:gd name="T54" fmla="*/ 253 w 936"/>
                <a:gd name="T55" fmla="*/ 274 h 983"/>
                <a:gd name="T56" fmla="*/ 72 w 936"/>
                <a:gd name="T57" fmla="*/ 145 h 983"/>
                <a:gd name="T58" fmla="*/ 576 w 936"/>
                <a:gd name="T59" fmla="*/ 278 h 983"/>
                <a:gd name="T60" fmla="*/ 72 w 936"/>
                <a:gd name="T61" fmla="*/ 624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6"/>
                  </a:lnTo>
                  <a:lnTo>
                    <a:pt x="588" y="757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0"/>
                  </a:lnTo>
                  <a:lnTo>
                    <a:pt x="731" y="811"/>
                  </a:lnTo>
                  <a:lnTo>
                    <a:pt x="588" y="757"/>
                  </a:lnTo>
                  <a:lnTo>
                    <a:pt x="747" y="698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6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900" y="694"/>
                  </a:lnTo>
                  <a:lnTo>
                    <a:pt x="745" y="752"/>
                  </a:lnTo>
                  <a:lnTo>
                    <a:pt x="889" y="806"/>
                  </a:lnTo>
                  <a:lnTo>
                    <a:pt x="722" y="867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5"/>
                  </a:lnTo>
                  <a:lnTo>
                    <a:pt x="731" y="928"/>
                  </a:lnTo>
                  <a:lnTo>
                    <a:pt x="645" y="895"/>
                  </a:lnTo>
                  <a:lnTo>
                    <a:pt x="72" y="682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8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9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4"/>
                  </a:lnTo>
                  <a:lnTo>
                    <a:pt x="332" y="721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0" name="Rectangle 424">
              <a:extLst>
                <a:ext uri="{FF2B5EF4-FFF2-40B4-BE49-F238E27FC236}">
                  <a16:creationId xmlns:a16="http://schemas.microsoft.com/office/drawing/2014/main" id="{07C9021F-94D6-4533-9891-D27696E78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903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1" name="Rectangle 425">
              <a:extLst>
                <a:ext uri="{FF2B5EF4-FFF2-40B4-BE49-F238E27FC236}">
                  <a16:creationId xmlns:a16="http://schemas.microsoft.com/office/drawing/2014/main" id="{89A5EDD0-3F94-4DDF-B985-50540CFAF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903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2" name="Rectangle 426">
              <a:extLst>
                <a:ext uri="{FF2B5EF4-FFF2-40B4-BE49-F238E27FC236}">
                  <a16:creationId xmlns:a16="http://schemas.microsoft.com/office/drawing/2014/main" id="{2F12DB92-1D90-4E62-BCEE-039D79496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903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3" name="Freeform 427">
              <a:extLst>
                <a:ext uri="{FF2B5EF4-FFF2-40B4-BE49-F238E27FC236}">
                  <a16:creationId xmlns:a16="http://schemas.microsoft.com/office/drawing/2014/main" id="{A6805099-DA0C-47CF-952E-87309F8E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665"/>
              <a:ext cx="312" cy="328"/>
            </a:xfrm>
            <a:custGeom>
              <a:avLst/>
              <a:gdLst>
                <a:gd name="T0" fmla="*/ 508 w 936"/>
                <a:gd name="T1" fmla="*/ 789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60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9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3 h 984"/>
                <a:gd name="T36" fmla="*/ 729 w 936"/>
                <a:gd name="T37" fmla="*/ 272 h 984"/>
                <a:gd name="T38" fmla="*/ 665 w 936"/>
                <a:gd name="T39" fmla="*/ 368 h 984"/>
                <a:gd name="T40" fmla="*/ 332 w 936"/>
                <a:gd name="T41" fmla="*/ 304 h 984"/>
                <a:gd name="T42" fmla="*/ 501 w 936"/>
                <a:gd name="T43" fmla="*/ 429 h 984"/>
                <a:gd name="T44" fmla="*/ 328 w 936"/>
                <a:gd name="T45" fmla="*/ 422 h 984"/>
                <a:gd name="T46" fmla="*/ 344 w 936"/>
                <a:gd name="T47" fmla="*/ 488 h 984"/>
                <a:gd name="T48" fmla="*/ 936 w 936"/>
                <a:gd name="T49" fmla="*/ 315 h 984"/>
                <a:gd name="T50" fmla="*/ 262 w 936"/>
                <a:gd name="T51" fmla="*/ 519 h 984"/>
                <a:gd name="T52" fmla="*/ 260 w 936"/>
                <a:gd name="T53" fmla="*/ 397 h 984"/>
                <a:gd name="T54" fmla="*/ 253 w 936"/>
                <a:gd name="T55" fmla="*/ 274 h 984"/>
                <a:gd name="T56" fmla="*/ 72 w 936"/>
                <a:gd name="T57" fmla="*/ 145 h 984"/>
                <a:gd name="T58" fmla="*/ 576 w 936"/>
                <a:gd name="T59" fmla="*/ 280 h 984"/>
                <a:gd name="T60" fmla="*/ 72 w 936"/>
                <a:gd name="T61" fmla="*/ 627 h 984"/>
                <a:gd name="T62" fmla="*/ 409 w 936"/>
                <a:gd name="T63" fmla="*/ 695 h 984"/>
                <a:gd name="T64" fmla="*/ 402 w 936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9"/>
                  </a:lnTo>
                  <a:lnTo>
                    <a:pt x="588" y="760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4"/>
                  </a:lnTo>
                  <a:lnTo>
                    <a:pt x="588" y="760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8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8"/>
                  </a:lnTo>
                  <a:lnTo>
                    <a:pt x="585" y="398"/>
                  </a:lnTo>
                  <a:lnTo>
                    <a:pt x="332" y="304"/>
                  </a:lnTo>
                  <a:lnTo>
                    <a:pt x="248" y="335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7"/>
                  </a:lnTo>
                  <a:lnTo>
                    <a:pt x="332" y="723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4" name="Rectangle 428">
              <a:extLst>
                <a:ext uri="{FF2B5EF4-FFF2-40B4-BE49-F238E27FC236}">
                  <a16:creationId xmlns:a16="http://schemas.microsoft.com/office/drawing/2014/main" id="{E474882B-336F-48A4-9D56-574E74729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665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5" name="Rectangle 429">
              <a:extLst>
                <a:ext uri="{FF2B5EF4-FFF2-40B4-BE49-F238E27FC236}">
                  <a16:creationId xmlns:a16="http://schemas.microsoft.com/office/drawing/2014/main" id="{FFF4A191-158F-4B1B-A170-EECE7349B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665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6" name="Rectangle 430">
              <a:extLst>
                <a:ext uri="{FF2B5EF4-FFF2-40B4-BE49-F238E27FC236}">
                  <a16:creationId xmlns:a16="http://schemas.microsoft.com/office/drawing/2014/main" id="{E5F35263-BD6F-44CF-9013-6F1831C6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65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7" name="Freeform 431">
              <a:extLst>
                <a:ext uri="{FF2B5EF4-FFF2-40B4-BE49-F238E27FC236}">
                  <a16:creationId xmlns:a16="http://schemas.microsoft.com/office/drawing/2014/main" id="{04188298-C13F-4EE5-B4D7-B3E67204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428"/>
              <a:ext cx="312" cy="328"/>
            </a:xfrm>
            <a:custGeom>
              <a:avLst/>
              <a:gdLst>
                <a:gd name="T0" fmla="*/ 508 w 936"/>
                <a:gd name="T1" fmla="*/ 787 h 983"/>
                <a:gd name="T2" fmla="*/ 656 w 936"/>
                <a:gd name="T3" fmla="*/ 784 h 983"/>
                <a:gd name="T4" fmla="*/ 652 w 936"/>
                <a:gd name="T5" fmla="*/ 841 h 983"/>
                <a:gd name="T6" fmla="*/ 588 w 936"/>
                <a:gd name="T7" fmla="*/ 758 h 983"/>
                <a:gd name="T8" fmla="*/ 640 w 936"/>
                <a:gd name="T9" fmla="*/ 658 h 983"/>
                <a:gd name="T10" fmla="*/ 257 w 936"/>
                <a:gd name="T11" fmla="*/ 635 h 983"/>
                <a:gd name="T12" fmla="*/ 262 w 936"/>
                <a:gd name="T13" fmla="*/ 517 h 983"/>
                <a:gd name="T14" fmla="*/ 255 w 936"/>
                <a:gd name="T15" fmla="*/ 569 h 983"/>
                <a:gd name="T16" fmla="*/ 936 w 936"/>
                <a:gd name="T17" fmla="*/ 383 h 983"/>
                <a:gd name="T18" fmla="*/ 418 w 936"/>
                <a:gd name="T19" fmla="*/ 631 h 983"/>
                <a:gd name="T20" fmla="*/ 936 w 936"/>
                <a:gd name="T21" fmla="*/ 496 h 983"/>
                <a:gd name="T22" fmla="*/ 724 w 936"/>
                <a:gd name="T23" fmla="*/ 628 h 983"/>
                <a:gd name="T24" fmla="*/ 745 w 936"/>
                <a:gd name="T25" fmla="*/ 751 h 983"/>
                <a:gd name="T26" fmla="*/ 722 w 936"/>
                <a:gd name="T27" fmla="*/ 868 h 983"/>
                <a:gd name="T28" fmla="*/ 729 w 936"/>
                <a:gd name="T29" fmla="*/ 983 h 983"/>
                <a:gd name="T30" fmla="*/ 731 w 936"/>
                <a:gd name="T31" fmla="*/ 926 h 983"/>
                <a:gd name="T32" fmla="*/ 72 w 936"/>
                <a:gd name="T33" fmla="*/ 683 h 983"/>
                <a:gd name="T34" fmla="*/ 0 w 936"/>
                <a:gd name="T35" fmla="*/ 711 h 983"/>
                <a:gd name="T36" fmla="*/ 729 w 936"/>
                <a:gd name="T37" fmla="*/ 270 h 983"/>
                <a:gd name="T38" fmla="*/ 665 w 936"/>
                <a:gd name="T39" fmla="*/ 366 h 983"/>
                <a:gd name="T40" fmla="*/ 332 w 936"/>
                <a:gd name="T41" fmla="*/ 302 h 983"/>
                <a:gd name="T42" fmla="*/ 501 w 936"/>
                <a:gd name="T43" fmla="*/ 427 h 983"/>
                <a:gd name="T44" fmla="*/ 328 w 936"/>
                <a:gd name="T45" fmla="*/ 420 h 983"/>
                <a:gd name="T46" fmla="*/ 344 w 936"/>
                <a:gd name="T47" fmla="*/ 487 h 983"/>
                <a:gd name="T48" fmla="*/ 936 w 936"/>
                <a:gd name="T49" fmla="*/ 314 h 983"/>
                <a:gd name="T50" fmla="*/ 262 w 936"/>
                <a:gd name="T51" fmla="*/ 517 h 983"/>
                <a:gd name="T52" fmla="*/ 260 w 936"/>
                <a:gd name="T53" fmla="*/ 395 h 983"/>
                <a:gd name="T54" fmla="*/ 253 w 936"/>
                <a:gd name="T55" fmla="*/ 272 h 983"/>
                <a:gd name="T56" fmla="*/ 72 w 936"/>
                <a:gd name="T57" fmla="*/ 145 h 983"/>
                <a:gd name="T58" fmla="*/ 576 w 936"/>
                <a:gd name="T59" fmla="*/ 278 h 983"/>
                <a:gd name="T60" fmla="*/ 72 w 936"/>
                <a:gd name="T61" fmla="*/ 625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58"/>
                  </a:lnTo>
                  <a:lnTo>
                    <a:pt x="481" y="718"/>
                  </a:lnTo>
                  <a:lnTo>
                    <a:pt x="257" y="635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6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900" y="694"/>
                  </a:lnTo>
                  <a:lnTo>
                    <a:pt x="745" y="751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6"/>
                  </a:lnTo>
                  <a:lnTo>
                    <a:pt x="731" y="926"/>
                  </a:lnTo>
                  <a:lnTo>
                    <a:pt x="645" y="895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0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2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6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4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2" y="205"/>
                  </a:lnTo>
                  <a:lnTo>
                    <a:pt x="72" y="145"/>
                  </a:lnTo>
                  <a:lnTo>
                    <a:pt x="504" y="305"/>
                  </a:lnTo>
                  <a:lnTo>
                    <a:pt x="576" y="278"/>
                  </a:lnTo>
                  <a:lnTo>
                    <a:pt x="72" y="91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8" name="Rectangle 432">
              <a:extLst>
                <a:ext uri="{FF2B5EF4-FFF2-40B4-BE49-F238E27FC236}">
                  <a16:creationId xmlns:a16="http://schemas.microsoft.com/office/drawing/2014/main" id="{5D58245C-8C89-4AA6-BFCE-60471A8F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428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9" name="Rectangle 433">
              <a:extLst>
                <a:ext uri="{FF2B5EF4-FFF2-40B4-BE49-F238E27FC236}">
                  <a16:creationId xmlns:a16="http://schemas.microsoft.com/office/drawing/2014/main" id="{6232910D-1177-4DD2-B3E8-252FFB5EC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428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0" name="Rectangle 434">
              <a:extLst>
                <a:ext uri="{FF2B5EF4-FFF2-40B4-BE49-F238E27FC236}">
                  <a16:creationId xmlns:a16="http://schemas.microsoft.com/office/drawing/2014/main" id="{E072CFE5-097D-411F-AC9C-C764307E8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428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1" name="Freeform 435">
              <a:extLst>
                <a:ext uri="{FF2B5EF4-FFF2-40B4-BE49-F238E27FC236}">
                  <a16:creationId xmlns:a16="http://schemas.microsoft.com/office/drawing/2014/main" id="{FFD2B8D1-66B1-40F2-B9D5-DC78C7AF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191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6 h 984"/>
                <a:gd name="T32" fmla="*/ 645 w 936"/>
                <a:gd name="T33" fmla="*/ 895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3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4 h 984"/>
                <a:gd name="T50" fmla="*/ 328 w 936"/>
                <a:gd name="T51" fmla="*/ 543 h 984"/>
                <a:gd name="T52" fmla="*/ 98 w 936"/>
                <a:gd name="T53" fmla="*/ 456 h 984"/>
                <a:gd name="T54" fmla="*/ 91 w 936"/>
                <a:gd name="T55" fmla="*/ 333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5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3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2" name="Rectangle 436">
              <a:extLst>
                <a:ext uri="{FF2B5EF4-FFF2-40B4-BE49-F238E27FC236}">
                  <a16:creationId xmlns:a16="http://schemas.microsoft.com/office/drawing/2014/main" id="{D9CB2EC8-04C2-4AB9-991F-FEDAF7C1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191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3" name="Rectangle 437">
              <a:extLst>
                <a:ext uri="{FF2B5EF4-FFF2-40B4-BE49-F238E27FC236}">
                  <a16:creationId xmlns:a16="http://schemas.microsoft.com/office/drawing/2014/main" id="{79242770-7508-4BC5-866F-DC605828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191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4" name="Rectangle 438">
              <a:extLst>
                <a:ext uri="{FF2B5EF4-FFF2-40B4-BE49-F238E27FC236}">
                  <a16:creationId xmlns:a16="http://schemas.microsoft.com/office/drawing/2014/main" id="{F066B8FD-7C0F-4005-ABF1-BBB2813FA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9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307" name="Group 451">
            <a:extLst>
              <a:ext uri="{FF2B5EF4-FFF2-40B4-BE49-F238E27FC236}">
                <a16:creationId xmlns:a16="http://schemas.microsoft.com/office/drawing/2014/main" id="{6B1BF246-37AC-4EAF-B581-DF8EA222F9D9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558800"/>
            <a:ext cx="7265988" cy="2768600"/>
            <a:chOff x="687" y="-384"/>
            <a:chExt cx="4577" cy="1744"/>
          </a:xfrm>
        </p:grpSpPr>
        <p:grpSp>
          <p:nvGrpSpPr>
            <p:cNvPr id="378308" name="Group 452">
              <a:extLst>
                <a:ext uri="{FF2B5EF4-FFF2-40B4-BE49-F238E27FC236}">
                  <a16:creationId xmlns:a16="http://schemas.microsoft.com/office/drawing/2014/main" id="{8DB1AC56-668B-4C84-ADD5-911924BB6B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1" y="-172"/>
              <a:ext cx="4020" cy="1532"/>
              <a:chOff x="871" y="703"/>
              <a:chExt cx="4020" cy="1532"/>
            </a:xfrm>
          </p:grpSpPr>
          <p:sp>
            <p:nvSpPr>
              <p:cNvPr id="378309" name="Rectangle 453">
                <a:extLst>
                  <a:ext uri="{FF2B5EF4-FFF2-40B4-BE49-F238E27FC236}">
                    <a16:creationId xmlns:a16="http://schemas.microsoft.com/office/drawing/2014/main" id="{B20CCA7A-D8E2-4C57-9B53-C6FE08381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905" y="1951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0" name="Rectangle 454">
                <a:extLst>
                  <a:ext uri="{FF2B5EF4-FFF2-40B4-BE49-F238E27FC236}">
                    <a16:creationId xmlns:a16="http://schemas.microsoft.com/office/drawing/2014/main" id="{7F1D9F19-15F6-486A-A2AC-5AB72D405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986" y="1901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1" name="Rectangle 455">
                <a:extLst>
                  <a:ext uri="{FF2B5EF4-FFF2-40B4-BE49-F238E27FC236}">
                    <a16:creationId xmlns:a16="http://schemas.microsoft.com/office/drawing/2014/main" id="{9E06E531-EB42-4F8D-BD87-B336D5802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2015" y="1844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2" name="Rectangle 456">
                <a:extLst>
                  <a:ext uri="{FF2B5EF4-FFF2-40B4-BE49-F238E27FC236}">
                    <a16:creationId xmlns:a16="http://schemas.microsoft.com/office/drawing/2014/main" id="{9F1D416C-8361-4773-AFEB-13BD9A4A5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2111" y="1795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3" name="Rectangle 457">
                <a:extLst>
                  <a:ext uri="{FF2B5EF4-FFF2-40B4-BE49-F238E27FC236}">
                    <a16:creationId xmlns:a16="http://schemas.microsoft.com/office/drawing/2014/main" id="{C2410C09-E71F-4222-A8DE-BECCC4064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2142" y="1744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4" name="Rectangle 458">
                <a:extLst>
                  <a:ext uri="{FF2B5EF4-FFF2-40B4-BE49-F238E27FC236}">
                    <a16:creationId xmlns:a16="http://schemas.microsoft.com/office/drawing/2014/main" id="{9CFDE28A-3859-4C07-BB56-AD85D02F2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259" y="1686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5" name="Rectangle 459">
                <a:extLst>
                  <a:ext uri="{FF2B5EF4-FFF2-40B4-BE49-F238E27FC236}">
                    <a16:creationId xmlns:a16="http://schemas.microsoft.com/office/drawing/2014/main" id="{AB55CE8F-EBB2-4ED4-A378-BC41BABC9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354" y="1637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6" name="Rectangle 460">
                <a:extLst>
                  <a:ext uri="{FF2B5EF4-FFF2-40B4-BE49-F238E27FC236}">
                    <a16:creationId xmlns:a16="http://schemas.microsoft.com/office/drawing/2014/main" id="{D4FD6689-807B-4D81-B90A-0EEB36CBC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478" y="1599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7" name="Rectangle 461">
                <a:extLst>
                  <a:ext uri="{FF2B5EF4-FFF2-40B4-BE49-F238E27FC236}">
                    <a16:creationId xmlns:a16="http://schemas.microsoft.com/office/drawing/2014/main" id="{BBAC7E81-4655-49D5-A0AC-A0D78F484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605" y="1578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8" name="Rectangle 462">
                <a:extLst>
                  <a:ext uri="{FF2B5EF4-FFF2-40B4-BE49-F238E27FC236}">
                    <a16:creationId xmlns:a16="http://schemas.microsoft.com/office/drawing/2014/main" id="{6D8BBAD3-78C9-4954-825E-25F1BDC76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940000">
                <a:off x="2654" y="1564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9" name="Rectangle 463">
                <a:extLst>
                  <a:ext uri="{FF2B5EF4-FFF2-40B4-BE49-F238E27FC236}">
                    <a16:creationId xmlns:a16="http://schemas.microsoft.com/office/drawing/2014/main" id="{BF515FDB-A205-4AB1-9FA9-14B416CB6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75" y="1555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0" name="Rectangle 464">
                <a:extLst>
                  <a:ext uri="{FF2B5EF4-FFF2-40B4-BE49-F238E27FC236}">
                    <a16:creationId xmlns:a16="http://schemas.microsoft.com/office/drawing/2014/main" id="{77C012DB-3A62-4D65-8330-07A3FF1A1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24" y="1552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1" name="Rectangle 465">
                <a:extLst>
                  <a:ext uri="{FF2B5EF4-FFF2-40B4-BE49-F238E27FC236}">
                    <a16:creationId xmlns:a16="http://schemas.microsoft.com/office/drawing/2014/main" id="{395CD3CF-82C2-41DC-9F97-9C0464449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44" y="1558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2" name="Rectangle 466">
                <a:extLst>
                  <a:ext uri="{FF2B5EF4-FFF2-40B4-BE49-F238E27FC236}">
                    <a16:creationId xmlns:a16="http://schemas.microsoft.com/office/drawing/2014/main" id="{776C803B-B3AB-4A24-A620-084ED87E6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056" y="1576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3" name="Rectangle 467">
                <a:extLst>
                  <a:ext uri="{FF2B5EF4-FFF2-40B4-BE49-F238E27FC236}">
                    <a16:creationId xmlns:a16="http://schemas.microsoft.com/office/drawing/2014/main" id="{2626F9C2-DF69-46A0-AAE4-CFCA3DDD7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">
                <a:off x="3160" y="1589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4" name="Rectangle 468">
                <a:extLst>
                  <a:ext uri="{FF2B5EF4-FFF2-40B4-BE49-F238E27FC236}">
                    <a16:creationId xmlns:a16="http://schemas.microsoft.com/office/drawing/2014/main" id="{3A88A3F2-BF08-4257-A84A-A9E8A86D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04" y="1611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5" name="Rectangle 469">
                <a:extLst>
                  <a:ext uri="{FF2B5EF4-FFF2-40B4-BE49-F238E27FC236}">
                    <a16:creationId xmlns:a16="http://schemas.microsoft.com/office/drawing/2014/main" id="{A03EF816-0E6D-4523-8AFF-7F0D773C8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311" y="1647"/>
                <a:ext cx="9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6" name="Rectangle 470">
                <a:extLst>
                  <a:ext uri="{FF2B5EF4-FFF2-40B4-BE49-F238E27FC236}">
                    <a16:creationId xmlns:a16="http://schemas.microsoft.com/office/drawing/2014/main" id="{FEC04DF8-8DEC-455D-8C36-EDD6ABA94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394" y="1692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7" name="Rectangle 471">
                <a:extLst>
                  <a:ext uri="{FF2B5EF4-FFF2-40B4-BE49-F238E27FC236}">
                    <a16:creationId xmlns:a16="http://schemas.microsoft.com/office/drawing/2014/main" id="{3CF99D66-C466-4413-A63C-339ACA2D8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494" y="1750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8" name="Rectangle 472">
                <a:extLst>
                  <a:ext uri="{FF2B5EF4-FFF2-40B4-BE49-F238E27FC236}">
                    <a16:creationId xmlns:a16="http://schemas.microsoft.com/office/drawing/2014/main" id="{E424FD26-A128-4AFA-B507-88444363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80000">
                <a:off x="3595" y="1820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9" name="Rectangle 473">
                <a:extLst>
                  <a:ext uri="{FF2B5EF4-FFF2-40B4-BE49-F238E27FC236}">
                    <a16:creationId xmlns:a16="http://schemas.microsoft.com/office/drawing/2014/main" id="{64620037-742A-4C34-90C7-EDB43D0FC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693" y="1876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0" name="Rectangle 474">
                <a:extLst>
                  <a:ext uri="{FF2B5EF4-FFF2-40B4-BE49-F238E27FC236}">
                    <a16:creationId xmlns:a16="http://schemas.microsoft.com/office/drawing/2014/main" id="{F3B022F3-6DAE-43EB-919B-7525FE9EC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721" y="1933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1" name="Rectangle 475">
                <a:extLst>
                  <a:ext uri="{FF2B5EF4-FFF2-40B4-BE49-F238E27FC236}">
                    <a16:creationId xmlns:a16="http://schemas.microsoft.com/office/drawing/2014/main" id="{23D3535F-5927-4812-B557-A1B9ED16B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3810" y="1997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2" name="Rectangle 476">
                <a:extLst>
                  <a:ext uri="{FF2B5EF4-FFF2-40B4-BE49-F238E27FC236}">
                    <a16:creationId xmlns:a16="http://schemas.microsoft.com/office/drawing/2014/main" id="{54630965-F9C6-4FC6-8912-EBD5BCB13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3824" y="2069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3" name="Rectangle 477">
                <a:extLst>
                  <a:ext uri="{FF2B5EF4-FFF2-40B4-BE49-F238E27FC236}">
                    <a16:creationId xmlns:a16="http://schemas.microsoft.com/office/drawing/2014/main" id="{567BEE0B-528F-48AF-8E59-7DF33D32E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822" y="1870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4" name="Rectangle 478">
                <a:extLst>
                  <a:ext uri="{FF2B5EF4-FFF2-40B4-BE49-F238E27FC236}">
                    <a16:creationId xmlns:a16="http://schemas.microsoft.com/office/drawing/2014/main" id="{912A70DE-3AEC-4188-9518-401B42BE1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908" y="1812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5" name="Rectangle 479">
                <a:extLst>
                  <a:ext uri="{FF2B5EF4-FFF2-40B4-BE49-F238E27FC236}">
                    <a16:creationId xmlns:a16="http://schemas.microsoft.com/office/drawing/2014/main" id="{2024FA13-821B-467F-96D0-4C60BF81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940" y="1751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6" name="Rectangle 480">
                <a:extLst>
                  <a:ext uri="{FF2B5EF4-FFF2-40B4-BE49-F238E27FC236}">
                    <a16:creationId xmlns:a16="http://schemas.microsoft.com/office/drawing/2014/main" id="{E160938E-4DC7-418F-AD4B-A5105CBD5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2042" y="1697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7" name="Rectangle 481">
                <a:extLst>
                  <a:ext uri="{FF2B5EF4-FFF2-40B4-BE49-F238E27FC236}">
                    <a16:creationId xmlns:a16="http://schemas.microsoft.com/office/drawing/2014/main" id="{1A6AEF1D-CBDA-452E-A02A-EC0F1039B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380000">
                <a:off x="2082" y="1640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8" name="Rectangle 482">
                <a:extLst>
                  <a:ext uri="{FF2B5EF4-FFF2-40B4-BE49-F238E27FC236}">
                    <a16:creationId xmlns:a16="http://schemas.microsoft.com/office/drawing/2014/main" id="{B5C739C2-8023-4E4C-9E67-3E5886D24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207" y="1580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9" name="Rectangle 483">
                <a:extLst>
                  <a:ext uri="{FF2B5EF4-FFF2-40B4-BE49-F238E27FC236}">
                    <a16:creationId xmlns:a16="http://schemas.microsoft.com/office/drawing/2014/main" id="{4E4B886B-364F-4B1F-B545-5FC681B81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312" y="1526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0" name="Rectangle 484">
                <a:extLst>
                  <a:ext uri="{FF2B5EF4-FFF2-40B4-BE49-F238E27FC236}">
                    <a16:creationId xmlns:a16="http://schemas.microsoft.com/office/drawing/2014/main" id="{28D6DBAE-5347-49FA-A7FB-48C7395B7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448" y="1481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1" name="Rectangle 485">
                <a:extLst>
                  <a:ext uri="{FF2B5EF4-FFF2-40B4-BE49-F238E27FC236}">
                    <a16:creationId xmlns:a16="http://schemas.microsoft.com/office/drawing/2014/main" id="{ECB159B3-2A3A-4494-BB2A-B0A6E7901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583" y="1463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2" name="Rectangle 486">
                <a:extLst>
                  <a:ext uri="{FF2B5EF4-FFF2-40B4-BE49-F238E27FC236}">
                    <a16:creationId xmlns:a16="http://schemas.microsoft.com/office/drawing/2014/main" id="{37176B74-6B85-418F-ACDA-8951D79C2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640" y="144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3" name="Rectangle 487">
                <a:extLst>
                  <a:ext uri="{FF2B5EF4-FFF2-40B4-BE49-F238E27FC236}">
                    <a16:creationId xmlns:a16="http://schemas.microsoft.com/office/drawing/2014/main" id="{0B95646A-5410-4BA3-8F5B-859E5A44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80000">
                <a:off x="2767" y="1441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4" name="Rectangle 488">
                <a:extLst>
                  <a:ext uri="{FF2B5EF4-FFF2-40B4-BE49-F238E27FC236}">
                    <a16:creationId xmlns:a16="http://schemas.microsoft.com/office/drawing/2014/main" id="{4E71FB88-E84F-46A9-9692-E3BC4865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25" y="143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5" name="Rectangle 489">
                <a:extLst>
                  <a:ext uri="{FF2B5EF4-FFF2-40B4-BE49-F238E27FC236}">
                    <a16:creationId xmlns:a16="http://schemas.microsoft.com/office/drawing/2014/main" id="{F74CDA5A-1405-43AE-8446-5BC199E7C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57" y="1444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6" name="Rectangle 490">
                <a:extLst>
                  <a:ext uri="{FF2B5EF4-FFF2-40B4-BE49-F238E27FC236}">
                    <a16:creationId xmlns:a16="http://schemas.microsoft.com/office/drawing/2014/main" id="{15A255D2-4231-435A-8C2E-CAD66DFEC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080" y="1458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7" name="Rectangle 491">
                <a:extLst>
                  <a:ext uri="{FF2B5EF4-FFF2-40B4-BE49-F238E27FC236}">
                    <a16:creationId xmlns:a16="http://schemas.microsoft.com/office/drawing/2014/main" id="{4C3AC7B1-5F15-456F-8ECC-55BABAEF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185" y="1478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8" name="Rectangle 492">
                <a:extLst>
                  <a:ext uri="{FF2B5EF4-FFF2-40B4-BE49-F238E27FC236}">
                    <a16:creationId xmlns:a16="http://schemas.microsoft.com/office/drawing/2014/main" id="{8DBC829F-B6EB-4E32-ADB1-CF4A148D9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41" y="1500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9" name="Rectangle 493">
                <a:extLst>
                  <a:ext uri="{FF2B5EF4-FFF2-40B4-BE49-F238E27FC236}">
                    <a16:creationId xmlns:a16="http://schemas.microsoft.com/office/drawing/2014/main" id="{F542F163-D077-4456-BDA6-A162C8CC1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354" y="1540"/>
                <a:ext cx="9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0" name="Rectangle 494">
                <a:extLst>
                  <a:ext uri="{FF2B5EF4-FFF2-40B4-BE49-F238E27FC236}">
                    <a16:creationId xmlns:a16="http://schemas.microsoft.com/office/drawing/2014/main" id="{98A06ED1-456F-4EAF-957D-C99AA04D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449" y="1588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1" name="Rectangle 495">
                <a:extLst>
                  <a:ext uri="{FF2B5EF4-FFF2-40B4-BE49-F238E27FC236}">
                    <a16:creationId xmlns:a16="http://schemas.microsoft.com/office/drawing/2014/main" id="{A0F75434-B3E5-48A9-B7A0-22C7E456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556" y="1652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2" name="Rectangle 496">
                <a:extLst>
                  <a:ext uri="{FF2B5EF4-FFF2-40B4-BE49-F238E27FC236}">
                    <a16:creationId xmlns:a16="http://schemas.microsoft.com/office/drawing/2014/main" id="{D1D81A4C-2F46-493C-8599-EBC5FE61D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665" y="1731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3" name="Rectangle 497">
                <a:extLst>
                  <a:ext uri="{FF2B5EF4-FFF2-40B4-BE49-F238E27FC236}">
                    <a16:creationId xmlns:a16="http://schemas.microsoft.com/office/drawing/2014/main" id="{7AC9DBE6-89A9-4876-834D-A5EDC811F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20000">
                <a:off x="3773" y="1788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4" name="Rectangle 498">
                <a:extLst>
                  <a:ext uri="{FF2B5EF4-FFF2-40B4-BE49-F238E27FC236}">
                    <a16:creationId xmlns:a16="http://schemas.microsoft.com/office/drawing/2014/main" id="{6AB39BFB-982B-4F9A-8A4E-F2C64B92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803" y="185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5" name="Rectangle 499">
                <a:extLst>
                  <a:ext uri="{FF2B5EF4-FFF2-40B4-BE49-F238E27FC236}">
                    <a16:creationId xmlns:a16="http://schemas.microsoft.com/office/drawing/2014/main" id="{B5687E61-2302-4B75-8790-AA3F4ED5B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3903" y="1923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6" name="Rectangle 500">
                <a:extLst>
                  <a:ext uri="{FF2B5EF4-FFF2-40B4-BE49-F238E27FC236}">
                    <a16:creationId xmlns:a16="http://schemas.microsoft.com/office/drawing/2014/main" id="{5903C861-8E06-4F91-B51C-5A5633E78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3922" y="2002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7" name="Rectangle 501">
                <a:extLst>
                  <a:ext uri="{FF2B5EF4-FFF2-40B4-BE49-F238E27FC236}">
                    <a16:creationId xmlns:a16="http://schemas.microsoft.com/office/drawing/2014/main" id="{39EA6E4F-B608-46F8-AAA7-763959F2C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727" y="1790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8" name="Rectangle 502">
                <a:extLst>
                  <a:ext uri="{FF2B5EF4-FFF2-40B4-BE49-F238E27FC236}">
                    <a16:creationId xmlns:a16="http://schemas.microsoft.com/office/drawing/2014/main" id="{3DDC0653-42CC-4E92-A3A5-346A3AEB1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822" y="172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9" name="Rectangle 503">
                <a:extLst>
                  <a:ext uri="{FF2B5EF4-FFF2-40B4-BE49-F238E27FC236}">
                    <a16:creationId xmlns:a16="http://schemas.microsoft.com/office/drawing/2014/main" id="{5E05C8AD-22BF-478F-8065-90BF6248B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857" y="1662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0" name="Rectangle 504">
                <a:extLst>
                  <a:ext uri="{FF2B5EF4-FFF2-40B4-BE49-F238E27FC236}">
                    <a16:creationId xmlns:a16="http://schemas.microsoft.com/office/drawing/2014/main" id="{26B41576-7D6D-41DE-832F-F5D64424E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967" y="160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1" name="Rectangle 505">
                <a:extLst>
                  <a:ext uri="{FF2B5EF4-FFF2-40B4-BE49-F238E27FC236}">
                    <a16:creationId xmlns:a16="http://schemas.microsoft.com/office/drawing/2014/main" id="{6F2377D7-EC62-4568-85BE-9F13ECAEE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2010" y="1545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2" name="Rectangle 506">
                <a:extLst>
                  <a:ext uri="{FF2B5EF4-FFF2-40B4-BE49-F238E27FC236}">
                    <a16:creationId xmlns:a16="http://schemas.microsoft.com/office/drawing/2014/main" id="{388A3E8E-6AFA-4AD0-ABFE-D810E0CE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148" y="1476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3" name="Rectangle 507">
                <a:extLst>
                  <a:ext uri="{FF2B5EF4-FFF2-40B4-BE49-F238E27FC236}">
                    <a16:creationId xmlns:a16="http://schemas.microsoft.com/office/drawing/2014/main" id="{BCAC131E-18D5-4B79-9DCE-77674435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100000">
                <a:off x="2260" y="1421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4" name="Rectangle 508">
                <a:extLst>
                  <a:ext uri="{FF2B5EF4-FFF2-40B4-BE49-F238E27FC236}">
                    <a16:creationId xmlns:a16="http://schemas.microsoft.com/office/drawing/2014/main" id="{3FAB7241-3F1B-4FBD-9410-24485A704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409" y="1371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5" name="Rectangle 509">
                <a:extLst>
                  <a:ext uri="{FF2B5EF4-FFF2-40B4-BE49-F238E27FC236}">
                    <a16:creationId xmlns:a16="http://schemas.microsoft.com/office/drawing/2014/main" id="{25457A4C-6014-4514-A9AE-1D3E585B4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556" y="134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6" name="Rectangle 510">
                <a:extLst>
                  <a:ext uri="{FF2B5EF4-FFF2-40B4-BE49-F238E27FC236}">
                    <a16:creationId xmlns:a16="http://schemas.microsoft.com/office/drawing/2014/main" id="{CF81E227-72EE-4CE8-9D0A-5F0DD6420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618" y="132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7" name="Rectangle 511">
                <a:extLst>
                  <a:ext uri="{FF2B5EF4-FFF2-40B4-BE49-F238E27FC236}">
                    <a16:creationId xmlns:a16="http://schemas.microsoft.com/office/drawing/2014/main" id="{3266C9B5-D146-4396-8C89-3FD703018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58" y="1321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8" name="Rectangle 512">
                <a:extLst>
                  <a:ext uri="{FF2B5EF4-FFF2-40B4-BE49-F238E27FC236}">
                    <a16:creationId xmlns:a16="http://schemas.microsoft.com/office/drawing/2014/main" id="{68C68CAA-9E8D-4BA3-BCB0-833F92EEF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19" y="131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9" name="Rectangle 513">
                <a:extLst>
                  <a:ext uri="{FF2B5EF4-FFF2-40B4-BE49-F238E27FC236}">
                    <a16:creationId xmlns:a16="http://schemas.microsoft.com/office/drawing/2014/main" id="{09B2CCFC-7D57-4ED6-8521-9C8B9753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64" y="1327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0" name="Rectangle 514">
                <a:extLst>
                  <a:ext uri="{FF2B5EF4-FFF2-40B4-BE49-F238E27FC236}">
                    <a16:creationId xmlns:a16="http://schemas.microsoft.com/office/drawing/2014/main" id="{E1CBDE50-FAA2-4F96-82E3-5C1349D55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095" y="1346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1" name="Rectangle 515">
                <a:extLst>
                  <a:ext uri="{FF2B5EF4-FFF2-40B4-BE49-F238E27FC236}">
                    <a16:creationId xmlns:a16="http://schemas.microsoft.com/office/drawing/2014/main" id="{40FC6C4A-D5A1-4EC6-8680-4ABA5C39B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13" y="1364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2" name="Rectangle 516">
                <a:extLst>
                  <a:ext uri="{FF2B5EF4-FFF2-40B4-BE49-F238E27FC236}">
                    <a16:creationId xmlns:a16="http://schemas.microsoft.com/office/drawing/2014/main" id="{DD2B6043-394E-46E0-85BD-9495A7E43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72" y="1388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3" name="Rectangle 517">
                <a:extLst>
                  <a:ext uri="{FF2B5EF4-FFF2-40B4-BE49-F238E27FC236}">
                    <a16:creationId xmlns:a16="http://schemas.microsoft.com/office/drawing/2014/main" id="{2F75DF32-3D12-4460-9C7C-5C38B78A7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40000">
                <a:off x="3394" y="1434"/>
                <a:ext cx="10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4" name="Rectangle 518">
                <a:extLst>
                  <a:ext uri="{FF2B5EF4-FFF2-40B4-BE49-F238E27FC236}">
                    <a16:creationId xmlns:a16="http://schemas.microsoft.com/office/drawing/2014/main" id="{F916E430-7C12-47C1-AA8C-95C51E695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497" y="1485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5" name="Rectangle 519">
                <a:extLst>
                  <a:ext uri="{FF2B5EF4-FFF2-40B4-BE49-F238E27FC236}">
                    <a16:creationId xmlns:a16="http://schemas.microsoft.com/office/drawing/2014/main" id="{598E2282-8D1B-43A1-BE9F-2A279CAE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740000">
                <a:off x="3613" y="1555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6" name="Rectangle 520">
                <a:extLst>
                  <a:ext uri="{FF2B5EF4-FFF2-40B4-BE49-F238E27FC236}">
                    <a16:creationId xmlns:a16="http://schemas.microsoft.com/office/drawing/2014/main" id="{F80E216C-7240-4283-AD71-2BED26DF5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733" y="163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7" name="Rectangle 521">
                <a:extLst>
                  <a:ext uri="{FF2B5EF4-FFF2-40B4-BE49-F238E27FC236}">
                    <a16:creationId xmlns:a16="http://schemas.microsoft.com/office/drawing/2014/main" id="{32AB94EB-5D09-4CBC-9900-B9C5A0AA6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850" y="1703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8" name="Rectangle 522">
                <a:extLst>
                  <a:ext uri="{FF2B5EF4-FFF2-40B4-BE49-F238E27FC236}">
                    <a16:creationId xmlns:a16="http://schemas.microsoft.com/office/drawing/2014/main" id="{6C4F595A-79B8-4158-8778-BA48024E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3882" y="1775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9" name="Rectangle 523">
                <a:extLst>
                  <a:ext uri="{FF2B5EF4-FFF2-40B4-BE49-F238E27FC236}">
                    <a16:creationId xmlns:a16="http://schemas.microsoft.com/office/drawing/2014/main" id="{EAB9DE8F-DB75-48D3-BE7B-437C711D5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3991" y="184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0" name="Rectangle 524">
                <a:extLst>
                  <a:ext uri="{FF2B5EF4-FFF2-40B4-BE49-F238E27FC236}">
                    <a16:creationId xmlns:a16="http://schemas.microsoft.com/office/drawing/2014/main" id="{F3F01FBF-9A78-43F9-98A5-F85BC1B46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015" y="1934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1" name="Rectangle 525">
                <a:extLst>
                  <a:ext uri="{FF2B5EF4-FFF2-40B4-BE49-F238E27FC236}">
                    <a16:creationId xmlns:a16="http://schemas.microsoft.com/office/drawing/2014/main" id="{1902DA92-C1AA-49D9-8670-6A8AFDE51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626" y="1715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2" name="Rectangle 526">
                <a:extLst>
                  <a:ext uri="{FF2B5EF4-FFF2-40B4-BE49-F238E27FC236}">
                    <a16:creationId xmlns:a16="http://schemas.microsoft.com/office/drawing/2014/main" id="{D5A5474F-9134-4221-A98F-117500722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729" y="1650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3" name="Rectangle 527">
                <a:extLst>
                  <a:ext uri="{FF2B5EF4-FFF2-40B4-BE49-F238E27FC236}">
                    <a16:creationId xmlns:a16="http://schemas.microsoft.com/office/drawing/2014/main" id="{45312EB8-F5F0-4949-BDEA-9DF2BFD11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020000">
                <a:off x="1766" y="1581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4" name="Rectangle 528">
                <a:extLst>
                  <a:ext uri="{FF2B5EF4-FFF2-40B4-BE49-F238E27FC236}">
                    <a16:creationId xmlns:a16="http://schemas.microsoft.com/office/drawing/2014/main" id="{3F1619B8-9E0C-4A84-A3F9-929983660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887" y="1512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5" name="Rectangle 529">
                <a:extLst>
                  <a:ext uri="{FF2B5EF4-FFF2-40B4-BE49-F238E27FC236}">
                    <a16:creationId xmlns:a16="http://schemas.microsoft.com/office/drawing/2014/main" id="{91C460C5-B5D2-40E0-BA4A-4369DEA5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933" y="145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6" name="Rectangle 530">
                <a:extLst>
                  <a:ext uri="{FF2B5EF4-FFF2-40B4-BE49-F238E27FC236}">
                    <a16:creationId xmlns:a16="http://schemas.microsoft.com/office/drawing/2014/main" id="{A9493CB9-D45E-4CF8-BEB8-53DB03429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082" y="1374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7" name="Rectangle 531">
                <a:extLst>
                  <a:ext uri="{FF2B5EF4-FFF2-40B4-BE49-F238E27FC236}">
                    <a16:creationId xmlns:a16="http://schemas.microsoft.com/office/drawing/2014/main" id="{04387E99-1382-4E63-BC6B-7F3F55909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206" y="131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8" name="Rectangle 532">
                <a:extLst>
                  <a:ext uri="{FF2B5EF4-FFF2-40B4-BE49-F238E27FC236}">
                    <a16:creationId xmlns:a16="http://schemas.microsoft.com/office/drawing/2014/main" id="{07A01B74-3C8B-445B-8CDA-91CB9954E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369" y="1256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9" name="Rectangle 533">
                <a:extLst>
                  <a:ext uri="{FF2B5EF4-FFF2-40B4-BE49-F238E27FC236}">
                    <a16:creationId xmlns:a16="http://schemas.microsoft.com/office/drawing/2014/main" id="{CC45FD23-97EE-48A8-B796-D11CCDE82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640000">
                <a:off x="2530" y="1231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0" name="Rectangle 534">
                <a:extLst>
                  <a:ext uri="{FF2B5EF4-FFF2-40B4-BE49-F238E27FC236}">
                    <a16:creationId xmlns:a16="http://schemas.microsoft.com/office/drawing/2014/main" id="{343C8848-B40F-42E4-882F-5DDB37ADB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95" y="1212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1" name="Rectangle 535">
                <a:extLst>
                  <a:ext uri="{FF2B5EF4-FFF2-40B4-BE49-F238E27FC236}">
                    <a16:creationId xmlns:a16="http://schemas.microsoft.com/office/drawing/2014/main" id="{C86AD882-82B8-46B1-8689-A0EF18ACD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46" y="1204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2" name="Rectangle 536">
                <a:extLst>
                  <a:ext uri="{FF2B5EF4-FFF2-40B4-BE49-F238E27FC236}">
                    <a16:creationId xmlns:a16="http://schemas.microsoft.com/office/drawing/2014/main" id="{0DBEB8F0-563D-4243-8EB9-50ABEABF4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13" y="1200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3" name="Rectangle 537">
                <a:extLst>
                  <a:ext uri="{FF2B5EF4-FFF2-40B4-BE49-F238E27FC236}">
                    <a16:creationId xmlns:a16="http://schemas.microsoft.com/office/drawing/2014/main" id="{D52D79A6-19A2-402C-A763-8B61C43D7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70" y="1211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4" name="Rectangle 538">
                <a:extLst>
                  <a:ext uri="{FF2B5EF4-FFF2-40B4-BE49-F238E27FC236}">
                    <a16:creationId xmlns:a16="http://schemas.microsoft.com/office/drawing/2014/main" id="{E5958BCA-900D-4770-93DB-73F0CF7C5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117" y="1228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5" name="Rectangle 539">
                <a:extLst>
                  <a:ext uri="{FF2B5EF4-FFF2-40B4-BE49-F238E27FC236}">
                    <a16:creationId xmlns:a16="http://schemas.microsoft.com/office/drawing/2014/main" id="{37FF3EA0-0D55-4F08-AA65-597C6318E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42" y="1250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6" name="Rectangle 540">
                <a:extLst>
                  <a:ext uri="{FF2B5EF4-FFF2-40B4-BE49-F238E27FC236}">
                    <a16:creationId xmlns:a16="http://schemas.microsoft.com/office/drawing/2014/main" id="{EEE76822-234A-456A-80B5-B4D9BC204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306" y="1277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7" name="Rectangle 541">
                <a:extLst>
                  <a:ext uri="{FF2B5EF4-FFF2-40B4-BE49-F238E27FC236}">
                    <a16:creationId xmlns:a16="http://schemas.microsoft.com/office/drawing/2014/main" id="{ADE41578-63D4-4762-8233-7087CC468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442" y="1325"/>
                <a:ext cx="11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8" name="Rectangle 542">
                <a:extLst>
                  <a:ext uri="{FF2B5EF4-FFF2-40B4-BE49-F238E27FC236}">
                    <a16:creationId xmlns:a16="http://schemas.microsoft.com/office/drawing/2014/main" id="{1FA412BD-A942-489E-89BB-BF40CAF9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552" y="1382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9" name="Rectangle 543">
                <a:extLst>
                  <a:ext uri="{FF2B5EF4-FFF2-40B4-BE49-F238E27FC236}">
                    <a16:creationId xmlns:a16="http://schemas.microsoft.com/office/drawing/2014/main" id="{2E1805B7-1811-4027-AA32-6A7FF89D8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681" y="1458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0" name="Rectangle 544">
                <a:extLst>
                  <a:ext uri="{FF2B5EF4-FFF2-40B4-BE49-F238E27FC236}">
                    <a16:creationId xmlns:a16="http://schemas.microsoft.com/office/drawing/2014/main" id="{149DBBEB-2210-4690-A954-86585AE9E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809" y="1550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1" name="Rectangle 545">
                <a:extLst>
                  <a:ext uri="{FF2B5EF4-FFF2-40B4-BE49-F238E27FC236}">
                    <a16:creationId xmlns:a16="http://schemas.microsoft.com/office/drawing/2014/main" id="{BC3FD915-9C8A-4B61-BB3B-8777DF79B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936" y="1619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2" name="Rectangle 546">
                <a:extLst>
                  <a:ext uri="{FF2B5EF4-FFF2-40B4-BE49-F238E27FC236}">
                    <a16:creationId xmlns:a16="http://schemas.microsoft.com/office/drawing/2014/main" id="{B937D59A-4EDC-41E6-A675-A530C1227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974" y="1696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3" name="Rectangle 547">
                <a:extLst>
                  <a:ext uri="{FF2B5EF4-FFF2-40B4-BE49-F238E27FC236}">
                    <a16:creationId xmlns:a16="http://schemas.microsoft.com/office/drawing/2014/main" id="{2B2CE476-1E95-4C1A-84AD-451F9A865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090" y="1776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4" name="Rectangle 548">
                <a:extLst>
                  <a:ext uri="{FF2B5EF4-FFF2-40B4-BE49-F238E27FC236}">
                    <a16:creationId xmlns:a16="http://schemas.microsoft.com/office/drawing/2014/main" id="{E6B47EDD-BDDB-4A33-B97D-341FF0473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113" y="187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5" name="Rectangle 549">
                <a:extLst>
                  <a:ext uri="{FF2B5EF4-FFF2-40B4-BE49-F238E27FC236}">
                    <a16:creationId xmlns:a16="http://schemas.microsoft.com/office/drawing/2014/main" id="{4B18E862-3CC0-42F2-B360-7DD2062E1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512" y="1645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6" name="Rectangle 550">
                <a:extLst>
                  <a:ext uri="{FF2B5EF4-FFF2-40B4-BE49-F238E27FC236}">
                    <a16:creationId xmlns:a16="http://schemas.microsoft.com/office/drawing/2014/main" id="{377367DA-DFEC-4A11-966C-9F00EB4A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626" y="1570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7" name="Rectangle 551">
                <a:extLst>
                  <a:ext uri="{FF2B5EF4-FFF2-40B4-BE49-F238E27FC236}">
                    <a16:creationId xmlns:a16="http://schemas.microsoft.com/office/drawing/2014/main" id="{4B48C957-7D50-43D4-A5AA-979AB1075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665" y="149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8" name="Rectangle 552">
                <a:extLst>
                  <a:ext uri="{FF2B5EF4-FFF2-40B4-BE49-F238E27FC236}">
                    <a16:creationId xmlns:a16="http://schemas.microsoft.com/office/drawing/2014/main" id="{EE79EF73-0F9A-4B28-9059-5B825E4BB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798" y="1429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9" name="Rectangle 553">
                <a:extLst>
                  <a:ext uri="{FF2B5EF4-FFF2-40B4-BE49-F238E27FC236}">
                    <a16:creationId xmlns:a16="http://schemas.microsoft.com/office/drawing/2014/main" id="{8FBE22FD-AA23-42DC-92ED-FFA9EA975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844" y="1356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0" name="Rectangle 554">
                <a:extLst>
                  <a:ext uri="{FF2B5EF4-FFF2-40B4-BE49-F238E27FC236}">
                    <a16:creationId xmlns:a16="http://schemas.microsoft.com/office/drawing/2014/main" id="{8C678C1E-CDDF-40B9-9741-FB3B30F8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007" y="1273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1" name="Rectangle 555">
                <a:extLst>
                  <a:ext uri="{FF2B5EF4-FFF2-40B4-BE49-F238E27FC236}">
                    <a16:creationId xmlns:a16="http://schemas.microsoft.com/office/drawing/2014/main" id="{0D1301A3-D75D-4777-A3DC-07790E113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139" y="1204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2" name="Rectangle 556">
                <a:extLst>
                  <a:ext uri="{FF2B5EF4-FFF2-40B4-BE49-F238E27FC236}">
                    <a16:creationId xmlns:a16="http://schemas.microsoft.com/office/drawing/2014/main" id="{DBC23EE1-516D-4CE7-B9B3-E6AF06C63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316" y="1151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3" name="Rectangle 557">
                <a:extLst>
                  <a:ext uri="{FF2B5EF4-FFF2-40B4-BE49-F238E27FC236}">
                    <a16:creationId xmlns:a16="http://schemas.microsoft.com/office/drawing/2014/main" id="{4878F881-C00C-40E2-9BA2-835498133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640000">
                <a:off x="2498" y="1118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4" name="Rectangle 558">
                <a:extLst>
                  <a:ext uri="{FF2B5EF4-FFF2-40B4-BE49-F238E27FC236}">
                    <a16:creationId xmlns:a16="http://schemas.microsoft.com/office/drawing/2014/main" id="{CEE327B8-DE6C-4F99-A3F5-05960874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62" y="1097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5" name="Rectangle 559">
                <a:extLst>
                  <a:ext uri="{FF2B5EF4-FFF2-40B4-BE49-F238E27FC236}">
                    <a16:creationId xmlns:a16="http://schemas.microsoft.com/office/drawing/2014/main" id="{1B289919-9AB3-44A2-A94F-65155D6DB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80000">
                <a:off x="2732" y="1090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6" name="Rectangle 560">
                <a:extLst>
                  <a:ext uri="{FF2B5EF4-FFF2-40B4-BE49-F238E27FC236}">
                    <a16:creationId xmlns:a16="http://schemas.microsoft.com/office/drawing/2014/main" id="{71900BED-12A9-4271-9AA0-AD5884A8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00" y="1083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7" name="Rectangle 561">
                <a:extLst>
                  <a:ext uri="{FF2B5EF4-FFF2-40B4-BE49-F238E27FC236}">
                    <a16:creationId xmlns:a16="http://schemas.microsoft.com/office/drawing/2014/main" id="{44A51740-B67E-44C1-9068-4A4C62D0F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2973" y="1090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8" name="Rectangle 562">
                <a:extLst>
                  <a:ext uri="{FF2B5EF4-FFF2-40B4-BE49-F238E27FC236}">
                    <a16:creationId xmlns:a16="http://schemas.microsoft.com/office/drawing/2014/main" id="{52D952C4-9C17-46DB-B0F8-E41DF4EFB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128" y="1116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9" name="Rectangle 563">
                <a:extLst>
                  <a:ext uri="{FF2B5EF4-FFF2-40B4-BE49-F238E27FC236}">
                    <a16:creationId xmlns:a16="http://schemas.microsoft.com/office/drawing/2014/main" id="{200E4BBC-C9C2-465D-9BDB-51A2768E7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71" y="1136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0" name="Rectangle 564">
                <a:extLst>
                  <a:ext uri="{FF2B5EF4-FFF2-40B4-BE49-F238E27FC236}">
                    <a16:creationId xmlns:a16="http://schemas.microsoft.com/office/drawing/2014/main" id="{BDB746B2-A8C9-4E01-A231-2EC6669A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40000">
                <a:off x="3332" y="116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1" name="Rectangle 565">
                <a:extLst>
                  <a:ext uri="{FF2B5EF4-FFF2-40B4-BE49-F238E27FC236}">
                    <a16:creationId xmlns:a16="http://schemas.microsoft.com/office/drawing/2014/main" id="{40B47EDB-E660-48FA-8542-1B0FFA10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485" y="1217"/>
                <a:ext cx="129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2" name="Rectangle 566">
                <a:extLst>
                  <a:ext uri="{FF2B5EF4-FFF2-40B4-BE49-F238E27FC236}">
                    <a16:creationId xmlns:a16="http://schemas.microsoft.com/office/drawing/2014/main" id="{25D5819E-D484-4265-94A4-1716A22D2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604" y="127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3" name="Rectangle 567">
                <a:extLst>
                  <a:ext uri="{FF2B5EF4-FFF2-40B4-BE49-F238E27FC236}">
                    <a16:creationId xmlns:a16="http://schemas.microsoft.com/office/drawing/2014/main" id="{8E5025D4-2253-42E2-BF95-4A70F3F2F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742" y="1359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4" name="Rectangle 568">
                <a:extLst>
                  <a:ext uri="{FF2B5EF4-FFF2-40B4-BE49-F238E27FC236}">
                    <a16:creationId xmlns:a16="http://schemas.microsoft.com/office/drawing/2014/main" id="{847354F0-CF98-4D7D-A560-80B0B1740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880" y="1460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5" name="Rectangle 569">
                <a:extLst>
                  <a:ext uri="{FF2B5EF4-FFF2-40B4-BE49-F238E27FC236}">
                    <a16:creationId xmlns:a16="http://schemas.microsoft.com/office/drawing/2014/main" id="{FDDA70AF-44B5-46B5-B2EC-F2A0DAFD9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024" y="1536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6" name="Rectangle 570">
                <a:extLst>
                  <a:ext uri="{FF2B5EF4-FFF2-40B4-BE49-F238E27FC236}">
                    <a16:creationId xmlns:a16="http://schemas.microsoft.com/office/drawing/2014/main" id="{B301F42D-CF2E-4434-AEC6-6D08195DA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058" y="1620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7" name="Rectangle 571">
                <a:extLst>
                  <a:ext uri="{FF2B5EF4-FFF2-40B4-BE49-F238E27FC236}">
                    <a16:creationId xmlns:a16="http://schemas.microsoft.com/office/drawing/2014/main" id="{C02B7A1A-027F-4C0F-90BC-07F45DEB0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195" y="1707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8" name="Rectangle 572">
                <a:extLst>
                  <a:ext uri="{FF2B5EF4-FFF2-40B4-BE49-F238E27FC236}">
                    <a16:creationId xmlns:a16="http://schemas.microsoft.com/office/drawing/2014/main" id="{DA3C56DD-9FE3-46AF-8180-3E0EA78EA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210" y="1805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9" name="Rectangle 573">
                <a:extLst>
                  <a:ext uri="{FF2B5EF4-FFF2-40B4-BE49-F238E27FC236}">
                    <a16:creationId xmlns:a16="http://schemas.microsoft.com/office/drawing/2014/main" id="{9870B547-50A1-4179-8527-93BFFCA46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395" y="1574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0" name="Rectangle 574">
                <a:extLst>
                  <a:ext uri="{FF2B5EF4-FFF2-40B4-BE49-F238E27FC236}">
                    <a16:creationId xmlns:a16="http://schemas.microsoft.com/office/drawing/2014/main" id="{CCFA9F27-899B-4CC9-8270-147EDD943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516" y="1495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1" name="Rectangle 575">
                <a:extLst>
                  <a:ext uri="{FF2B5EF4-FFF2-40B4-BE49-F238E27FC236}">
                    <a16:creationId xmlns:a16="http://schemas.microsoft.com/office/drawing/2014/main" id="{561E0A47-F2C3-438C-9D4F-4FE9644C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562" y="1411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2" name="Rectangle 576">
                <a:extLst>
                  <a:ext uri="{FF2B5EF4-FFF2-40B4-BE49-F238E27FC236}">
                    <a16:creationId xmlns:a16="http://schemas.microsoft.com/office/drawing/2014/main" id="{83C7A1FE-C091-4FD8-9150-F0CEE26CC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705" y="1340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3" name="Rectangle 577">
                <a:extLst>
                  <a:ext uri="{FF2B5EF4-FFF2-40B4-BE49-F238E27FC236}">
                    <a16:creationId xmlns:a16="http://schemas.microsoft.com/office/drawing/2014/main" id="{74AD065F-8C63-4D7E-9ED4-F58D699D3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759" y="125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4" name="Rectangle 578">
                <a:extLst>
                  <a:ext uri="{FF2B5EF4-FFF2-40B4-BE49-F238E27FC236}">
                    <a16:creationId xmlns:a16="http://schemas.microsoft.com/office/drawing/2014/main" id="{40537F7B-14D3-463C-9C17-A3EF8156F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936" y="1171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5" name="Rectangle 579">
                <a:extLst>
                  <a:ext uri="{FF2B5EF4-FFF2-40B4-BE49-F238E27FC236}">
                    <a16:creationId xmlns:a16="http://schemas.microsoft.com/office/drawing/2014/main" id="{702E1D8B-3B89-43E2-9EBC-0B1A552BB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100000">
                <a:off x="2081" y="109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6" name="Rectangle 580">
                <a:extLst>
                  <a:ext uri="{FF2B5EF4-FFF2-40B4-BE49-F238E27FC236}">
                    <a16:creationId xmlns:a16="http://schemas.microsoft.com/office/drawing/2014/main" id="{07EDDDD7-86DB-407D-BEBC-9F17DE4C9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272" y="1036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7" name="Rectangle 581">
                <a:extLst>
                  <a:ext uri="{FF2B5EF4-FFF2-40B4-BE49-F238E27FC236}">
                    <a16:creationId xmlns:a16="http://schemas.microsoft.com/office/drawing/2014/main" id="{1078C95C-6528-4AB0-ACE9-E34DE5A77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464" y="1006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8" name="Rectangle 582">
                <a:extLst>
                  <a:ext uri="{FF2B5EF4-FFF2-40B4-BE49-F238E27FC236}">
                    <a16:creationId xmlns:a16="http://schemas.microsoft.com/office/drawing/2014/main" id="{C8CD016C-B26C-45F3-8D86-4711FBE32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42" y="980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9" name="Rectangle 583">
                <a:extLst>
                  <a:ext uri="{FF2B5EF4-FFF2-40B4-BE49-F238E27FC236}">
                    <a16:creationId xmlns:a16="http://schemas.microsoft.com/office/drawing/2014/main" id="{DBB33E64-4089-4488-947E-AB3AB9DB2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23" y="969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0" name="Rectangle 584">
                <a:extLst>
                  <a:ext uri="{FF2B5EF4-FFF2-40B4-BE49-F238E27FC236}">
                    <a16:creationId xmlns:a16="http://schemas.microsoft.com/office/drawing/2014/main" id="{3549CDF4-3489-4AF2-B059-6A27789C6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01" y="965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1" name="Rectangle 585">
                <a:extLst>
                  <a:ext uri="{FF2B5EF4-FFF2-40B4-BE49-F238E27FC236}">
                    <a16:creationId xmlns:a16="http://schemas.microsoft.com/office/drawing/2014/main" id="{6C578A2B-864C-4455-97FB-968F19B0C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2989" y="973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2" name="Rectangle 586">
                <a:extLst>
                  <a:ext uri="{FF2B5EF4-FFF2-40B4-BE49-F238E27FC236}">
                    <a16:creationId xmlns:a16="http://schemas.microsoft.com/office/drawing/2014/main" id="{654D10D3-94C7-41E1-BF57-7C5DCB02A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158" y="1001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3" name="Rectangle 587">
                <a:extLst>
                  <a:ext uri="{FF2B5EF4-FFF2-40B4-BE49-F238E27FC236}">
                    <a16:creationId xmlns:a16="http://schemas.microsoft.com/office/drawing/2014/main" id="{D6E1A5C2-2077-4D9A-83FB-B00B820BA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09" y="1024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4" name="Rectangle 588">
                <a:extLst>
                  <a:ext uri="{FF2B5EF4-FFF2-40B4-BE49-F238E27FC236}">
                    <a16:creationId xmlns:a16="http://schemas.microsoft.com/office/drawing/2014/main" id="{7EF12B23-D997-40CA-A519-2D25CB975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384" y="1056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5" name="Rectangle 589">
                <a:extLst>
                  <a:ext uri="{FF2B5EF4-FFF2-40B4-BE49-F238E27FC236}">
                    <a16:creationId xmlns:a16="http://schemas.microsoft.com/office/drawing/2014/main" id="{99456126-E32A-4D51-9BC6-50476259F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544" y="1113"/>
                <a:ext cx="138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6" name="Rectangle 590">
                <a:extLst>
                  <a:ext uri="{FF2B5EF4-FFF2-40B4-BE49-F238E27FC236}">
                    <a16:creationId xmlns:a16="http://schemas.microsoft.com/office/drawing/2014/main" id="{2438033C-4F3B-4F91-9510-6F470FB6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676" y="1179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7" name="Rectangle 591">
                <a:extLst>
                  <a:ext uri="{FF2B5EF4-FFF2-40B4-BE49-F238E27FC236}">
                    <a16:creationId xmlns:a16="http://schemas.microsoft.com/office/drawing/2014/main" id="{9BE0D099-E217-45C9-896D-499F07595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827" y="1269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8" name="Rectangle 592">
                <a:extLst>
                  <a:ext uri="{FF2B5EF4-FFF2-40B4-BE49-F238E27FC236}">
                    <a16:creationId xmlns:a16="http://schemas.microsoft.com/office/drawing/2014/main" id="{9D80DF7B-E106-48C3-A99E-4244A5F99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978" y="1378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9" name="Rectangle 593">
                <a:extLst>
                  <a:ext uri="{FF2B5EF4-FFF2-40B4-BE49-F238E27FC236}">
                    <a16:creationId xmlns:a16="http://schemas.microsoft.com/office/drawing/2014/main" id="{8EEE07A4-8993-46F1-9D3F-2023388F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130" y="1460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0" name="Rectangle 594">
                <a:extLst>
                  <a:ext uri="{FF2B5EF4-FFF2-40B4-BE49-F238E27FC236}">
                    <a16:creationId xmlns:a16="http://schemas.microsoft.com/office/drawing/2014/main" id="{5604007E-2D91-4703-B570-AE0A59D88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170" y="1553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1" name="Rectangle 595">
                <a:extLst>
                  <a:ext uri="{FF2B5EF4-FFF2-40B4-BE49-F238E27FC236}">
                    <a16:creationId xmlns:a16="http://schemas.microsoft.com/office/drawing/2014/main" id="{EA2A30DD-3A14-42DF-AB33-A3003973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313" y="1647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2" name="Rectangle 596">
                <a:extLst>
                  <a:ext uri="{FF2B5EF4-FFF2-40B4-BE49-F238E27FC236}">
                    <a16:creationId xmlns:a16="http://schemas.microsoft.com/office/drawing/2014/main" id="{D73BE126-714B-49D5-9A65-20A8EC2CA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334" y="175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3" name="Rectangle 597">
                <a:extLst>
                  <a:ext uri="{FF2B5EF4-FFF2-40B4-BE49-F238E27FC236}">
                    <a16:creationId xmlns:a16="http://schemas.microsoft.com/office/drawing/2014/main" id="{4D380DCC-176F-47B3-B743-E0254ECEF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261" y="1517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4" name="Rectangle 598">
                <a:extLst>
                  <a:ext uri="{FF2B5EF4-FFF2-40B4-BE49-F238E27FC236}">
                    <a16:creationId xmlns:a16="http://schemas.microsoft.com/office/drawing/2014/main" id="{A7BFA509-4207-40E7-92D6-7DC28075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393" y="1431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5" name="Rectangle 599">
                <a:extLst>
                  <a:ext uri="{FF2B5EF4-FFF2-40B4-BE49-F238E27FC236}">
                    <a16:creationId xmlns:a16="http://schemas.microsoft.com/office/drawing/2014/main" id="{2A3E120A-DED1-43D0-9992-2B4B0C49C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439" y="1338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6" name="Rectangle 600">
                <a:extLst>
                  <a:ext uri="{FF2B5EF4-FFF2-40B4-BE49-F238E27FC236}">
                    <a16:creationId xmlns:a16="http://schemas.microsoft.com/office/drawing/2014/main" id="{44D1A2B5-D11D-4C17-810D-F4CC3266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597" y="125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7" name="Rectangle 601">
                <a:extLst>
                  <a:ext uri="{FF2B5EF4-FFF2-40B4-BE49-F238E27FC236}">
                    <a16:creationId xmlns:a16="http://schemas.microsoft.com/office/drawing/2014/main" id="{6894F87D-3C2D-47C9-BC22-7A41D9CA4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652" y="1172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8" name="Rectangle 602">
                <a:extLst>
                  <a:ext uri="{FF2B5EF4-FFF2-40B4-BE49-F238E27FC236}">
                    <a16:creationId xmlns:a16="http://schemas.microsoft.com/office/drawing/2014/main" id="{B90D784D-2053-48D9-8EDE-017E02AB3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846" y="1074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9" name="Rectangle 603">
                <a:extLst>
                  <a:ext uri="{FF2B5EF4-FFF2-40B4-BE49-F238E27FC236}">
                    <a16:creationId xmlns:a16="http://schemas.microsoft.com/office/drawing/2014/main" id="{27E0BF27-B2E0-41F8-8EE6-4B1F7F5A9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002" y="993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0" name="Rectangle 604">
                <a:extLst>
                  <a:ext uri="{FF2B5EF4-FFF2-40B4-BE49-F238E27FC236}">
                    <a16:creationId xmlns:a16="http://schemas.microsoft.com/office/drawing/2014/main" id="{24EF8377-F801-4678-A004-11740E753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208" y="927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1" name="Rectangle 605">
                <a:extLst>
                  <a:ext uri="{FF2B5EF4-FFF2-40B4-BE49-F238E27FC236}">
                    <a16:creationId xmlns:a16="http://schemas.microsoft.com/office/drawing/2014/main" id="{302337B1-7EB3-4809-9C94-930506C12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423" y="89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2" name="Rectangle 606">
                <a:extLst>
                  <a:ext uri="{FF2B5EF4-FFF2-40B4-BE49-F238E27FC236}">
                    <a16:creationId xmlns:a16="http://schemas.microsoft.com/office/drawing/2014/main" id="{E75155EE-4074-4A68-8439-5FF7FCBA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04" y="863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3" name="Rectangle 607">
                <a:extLst>
                  <a:ext uri="{FF2B5EF4-FFF2-40B4-BE49-F238E27FC236}">
                    <a16:creationId xmlns:a16="http://schemas.microsoft.com/office/drawing/2014/main" id="{1AF5F8EB-0DDE-44EB-9431-609E783F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04" y="852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4" name="Rectangle 608">
                <a:extLst>
                  <a:ext uri="{FF2B5EF4-FFF2-40B4-BE49-F238E27FC236}">
                    <a16:creationId xmlns:a16="http://schemas.microsoft.com/office/drawing/2014/main" id="{1147EB63-5FDA-4155-9FA5-D6DD59435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786" y="848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5" name="Rectangle 609">
                <a:extLst>
                  <a:ext uri="{FF2B5EF4-FFF2-40B4-BE49-F238E27FC236}">
                    <a16:creationId xmlns:a16="http://schemas.microsoft.com/office/drawing/2014/main" id="{2908FF88-2876-413C-9A48-9BA5A3143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87" y="860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6" name="Rectangle 610">
                <a:extLst>
                  <a:ext uri="{FF2B5EF4-FFF2-40B4-BE49-F238E27FC236}">
                    <a16:creationId xmlns:a16="http://schemas.microsoft.com/office/drawing/2014/main" id="{8698B086-C404-495F-9694-F9A432B95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177" y="882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7" name="Rectangle 611">
                <a:extLst>
                  <a:ext uri="{FF2B5EF4-FFF2-40B4-BE49-F238E27FC236}">
                    <a16:creationId xmlns:a16="http://schemas.microsoft.com/office/drawing/2014/main" id="{284763A1-01A0-4322-81AD-57B4C08B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42" y="911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8" name="Rectangle 612">
                <a:extLst>
                  <a:ext uri="{FF2B5EF4-FFF2-40B4-BE49-F238E27FC236}">
                    <a16:creationId xmlns:a16="http://schemas.microsoft.com/office/drawing/2014/main" id="{E17C2DAB-0F55-44FD-A6FC-BEEC674FC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40000">
                <a:off x="3416" y="948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9" name="Rectangle 613">
                <a:extLst>
                  <a:ext uri="{FF2B5EF4-FFF2-40B4-BE49-F238E27FC236}">
                    <a16:creationId xmlns:a16="http://schemas.microsoft.com/office/drawing/2014/main" id="{72D11F5F-157F-48BE-8AB5-06292BD62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40000">
                <a:off x="3593" y="1007"/>
                <a:ext cx="15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0" name="Rectangle 614">
                <a:extLst>
                  <a:ext uri="{FF2B5EF4-FFF2-40B4-BE49-F238E27FC236}">
                    <a16:creationId xmlns:a16="http://schemas.microsoft.com/office/drawing/2014/main" id="{7CFB02DB-2D13-4702-B58C-AA9113DF1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738" y="1076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1" name="Rectangle 615">
                <a:extLst>
                  <a:ext uri="{FF2B5EF4-FFF2-40B4-BE49-F238E27FC236}">
                    <a16:creationId xmlns:a16="http://schemas.microsoft.com/office/drawing/2014/main" id="{10B83869-25D4-4FEB-8764-B8A89B726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901" y="1174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2" name="Rectangle 616">
                <a:extLst>
                  <a:ext uri="{FF2B5EF4-FFF2-40B4-BE49-F238E27FC236}">
                    <a16:creationId xmlns:a16="http://schemas.microsoft.com/office/drawing/2014/main" id="{AD1FEE1B-216C-442F-A8A2-FD1CF3ED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4068" y="1292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3" name="Rectangle 617">
                <a:extLst>
                  <a:ext uri="{FF2B5EF4-FFF2-40B4-BE49-F238E27FC236}">
                    <a16:creationId xmlns:a16="http://schemas.microsoft.com/office/drawing/2014/main" id="{BD4B6780-645F-428D-BC6E-CB80B9B6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233" y="138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4" name="Rectangle 618">
                <a:extLst>
                  <a:ext uri="{FF2B5EF4-FFF2-40B4-BE49-F238E27FC236}">
                    <a16:creationId xmlns:a16="http://schemas.microsoft.com/office/drawing/2014/main" id="{D6B07957-AAE2-4100-A707-F64CFA36C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4282" y="1480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5" name="Rectangle 619">
                <a:extLst>
                  <a:ext uri="{FF2B5EF4-FFF2-40B4-BE49-F238E27FC236}">
                    <a16:creationId xmlns:a16="http://schemas.microsoft.com/office/drawing/2014/main" id="{DBE7A142-24ED-4A33-B693-49F41508A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4431" y="1584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6" name="Rectangle 620">
                <a:extLst>
                  <a:ext uri="{FF2B5EF4-FFF2-40B4-BE49-F238E27FC236}">
                    <a16:creationId xmlns:a16="http://schemas.microsoft.com/office/drawing/2014/main" id="{13998286-E128-4A13-93E6-7DD2C4E08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462" y="1701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7" name="Rectangle 621">
                <a:extLst>
                  <a:ext uri="{FF2B5EF4-FFF2-40B4-BE49-F238E27FC236}">
                    <a16:creationId xmlns:a16="http://schemas.microsoft.com/office/drawing/2014/main" id="{C3055C25-A7E0-4506-88C5-46C036F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116" y="145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8" name="Rectangle 622">
                <a:extLst>
                  <a:ext uri="{FF2B5EF4-FFF2-40B4-BE49-F238E27FC236}">
                    <a16:creationId xmlns:a16="http://schemas.microsoft.com/office/drawing/2014/main" id="{B2F56D4A-92E0-46D8-9475-13E3D87C9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262" y="1357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9" name="Rectangle 623">
                <a:extLst>
                  <a:ext uri="{FF2B5EF4-FFF2-40B4-BE49-F238E27FC236}">
                    <a16:creationId xmlns:a16="http://schemas.microsoft.com/office/drawing/2014/main" id="{7DE6A59B-DCFD-4F35-8981-8F9BA3071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312" y="1264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0" name="Rectangle 624">
                <a:extLst>
                  <a:ext uri="{FF2B5EF4-FFF2-40B4-BE49-F238E27FC236}">
                    <a16:creationId xmlns:a16="http://schemas.microsoft.com/office/drawing/2014/main" id="{3B7903E1-C73B-411D-A6EA-3FA336AC7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483" y="1175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1" name="Rectangle 625">
                <a:extLst>
                  <a:ext uri="{FF2B5EF4-FFF2-40B4-BE49-F238E27FC236}">
                    <a16:creationId xmlns:a16="http://schemas.microsoft.com/office/drawing/2014/main" id="{5AC622E0-F114-4058-A344-393E0A64A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543" y="1084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2" name="Rectangle 626">
                <a:extLst>
                  <a:ext uri="{FF2B5EF4-FFF2-40B4-BE49-F238E27FC236}">
                    <a16:creationId xmlns:a16="http://schemas.microsoft.com/office/drawing/2014/main" id="{72539D85-4F01-428D-95E4-FDE7E6E3F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755" y="97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3" name="Rectangle 627">
                <a:extLst>
                  <a:ext uri="{FF2B5EF4-FFF2-40B4-BE49-F238E27FC236}">
                    <a16:creationId xmlns:a16="http://schemas.microsoft.com/office/drawing/2014/main" id="{ABEBBD3F-7BEB-4162-AFD1-5D36DF3EB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1924" y="886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4" name="Rectangle 628">
                <a:extLst>
                  <a:ext uri="{FF2B5EF4-FFF2-40B4-BE49-F238E27FC236}">
                    <a16:creationId xmlns:a16="http://schemas.microsoft.com/office/drawing/2014/main" id="{ADCDA286-DE43-40F7-A3D2-4275BEECC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152" y="811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5" name="Rectangle 629">
                <a:extLst>
                  <a:ext uri="{FF2B5EF4-FFF2-40B4-BE49-F238E27FC236}">
                    <a16:creationId xmlns:a16="http://schemas.microsoft.com/office/drawing/2014/main" id="{9BA0C0B6-E310-4CC6-AD49-5B595B80A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383" y="778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6" name="Rectangle 630">
                <a:extLst>
                  <a:ext uri="{FF2B5EF4-FFF2-40B4-BE49-F238E27FC236}">
                    <a16:creationId xmlns:a16="http://schemas.microsoft.com/office/drawing/2014/main" id="{6C0254DF-324F-4F97-8E2F-56BAC1305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940000">
                <a:off x="2468" y="752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7" name="Rectangle 631">
                <a:extLst>
                  <a:ext uri="{FF2B5EF4-FFF2-40B4-BE49-F238E27FC236}">
                    <a16:creationId xmlns:a16="http://schemas.microsoft.com/office/drawing/2014/main" id="{492A5D70-FDDE-41C0-907C-62D14DAF6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688" y="734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8" name="Rectangle 632">
                <a:extLst>
                  <a:ext uri="{FF2B5EF4-FFF2-40B4-BE49-F238E27FC236}">
                    <a16:creationId xmlns:a16="http://schemas.microsoft.com/office/drawing/2014/main" id="{45E1BB7B-7CB9-4634-9F70-25BBB7749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777" y="730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9" name="Rectangle 633">
                <a:extLst>
                  <a:ext uri="{FF2B5EF4-FFF2-40B4-BE49-F238E27FC236}">
                    <a16:creationId xmlns:a16="http://schemas.microsoft.com/office/drawing/2014/main" id="{1C60C35D-22CD-4826-88F6-8710501DF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98" y="742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0" name="Rectangle 634">
                <a:extLst>
                  <a:ext uri="{FF2B5EF4-FFF2-40B4-BE49-F238E27FC236}">
                    <a16:creationId xmlns:a16="http://schemas.microsoft.com/office/drawing/2014/main" id="{92F08CC1-ECFD-4B57-9B2B-62245D2F9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202" y="76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1" name="Rectangle 635">
                <a:extLst>
                  <a:ext uri="{FF2B5EF4-FFF2-40B4-BE49-F238E27FC236}">
                    <a16:creationId xmlns:a16="http://schemas.microsoft.com/office/drawing/2014/main" id="{12839D14-6AF7-49B4-B53C-DA60AFAC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83" y="797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2" name="Rectangle 636">
                <a:extLst>
                  <a:ext uri="{FF2B5EF4-FFF2-40B4-BE49-F238E27FC236}">
                    <a16:creationId xmlns:a16="http://schemas.microsoft.com/office/drawing/2014/main" id="{18547912-174A-4B70-B988-F9F5D557D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468" y="835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3" name="Rectangle 637">
                <a:extLst>
                  <a:ext uri="{FF2B5EF4-FFF2-40B4-BE49-F238E27FC236}">
                    <a16:creationId xmlns:a16="http://schemas.microsoft.com/office/drawing/2014/main" id="{38B91D6F-03F8-485E-8948-E92189AD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661" y="900"/>
                <a:ext cx="16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4" name="Rectangle 638">
                <a:extLst>
                  <a:ext uri="{FF2B5EF4-FFF2-40B4-BE49-F238E27FC236}">
                    <a16:creationId xmlns:a16="http://schemas.microsoft.com/office/drawing/2014/main" id="{4B011F68-ED13-464F-B5EE-3C4EC6E7D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814" y="980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5" name="Rectangle 639">
                <a:extLst>
                  <a:ext uri="{FF2B5EF4-FFF2-40B4-BE49-F238E27FC236}">
                    <a16:creationId xmlns:a16="http://schemas.microsoft.com/office/drawing/2014/main" id="{AAB43318-8378-40E6-98F9-46B98F6A7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740000">
                <a:off x="3989" y="1086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6" name="Rectangle 640">
                <a:extLst>
                  <a:ext uri="{FF2B5EF4-FFF2-40B4-BE49-F238E27FC236}">
                    <a16:creationId xmlns:a16="http://schemas.microsoft.com/office/drawing/2014/main" id="{95CE0284-79E6-4D7F-9F29-5F8F7FA2E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4173" y="1212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7" name="Rectangle 641">
                <a:extLst>
                  <a:ext uri="{FF2B5EF4-FFF2-40B4-BE49-F238E27FC236}">
                    <a16:creationId xmlns:a16="http://schemas.microsoft.com/office/drawing/2014/main" id="{CB21B710-52D8-439A-89CF-96812704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356" y="1313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8" name="Rectangle 642">
                <a:extLst>
                  <a:ext uri="{FF2B5EF4-FFF2-40B4-BE49-F238E27FC236}">
                    <a16:creationId xmlns:a16="http://schemas.microsoft.com/office/drawing/2014/main" id="{52DA525B-267A-4F3E-BE5B-6FF27939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401" y="1419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9" name="Rectangle 643">
                <a:extLst>
                  <a:ext uri="{FF2B5EF4-FFF2-40B4-BE49-F238E27FC236}">
                    <a16:creationId xmlns:a16="http://schemas.microsoft.com/office/drawing/2014/main" id="{774CD1B3-E774-4235-9973-2E531AB1C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4571" y="1532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0" name="Rectangle 644">
                <a:extLst>
                  <a:ext uri="{FF2B5EF4-FFF2-40B4-BE49-F238E27FC236}">
                    <a16:creationId xmlns:a16="http://schemas.microsoft.com/office/drawing/2014/main" id="{18F9DB2E-B94F-4541-B1F7-D7100934D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599" y="1659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1" name="Rectangle 645">
                <a:extLst>
                  <a:ext uri="{FF2B5EF4-FFF2-40B4-BE49-F238E27FC236}">
                    <a16:creationId xmlns:a16="http://schemas.microsoft.com/office/drawing/2014/main" id="{8C7FFE11-928F-4694-A2EB-C335505D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965" y="1398"/>
                <a:ext cx="195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2" name="Rectangle 646">
                <a:extLst>
                  <a:ext uri="{FF2B5EF4-FFF2-40B4-BE49-F238E27FC236}">
                    <a16:creationId xmlns:a16="http://schemas.microsoft.com/office/drawing/2014/main" id="{4BD4EAC9-9A33-4380-B6CB-977E1C16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120" y="1293"/>
                <a:ext cx="8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3" name="Rectangle 647">
                <a:extLst>
                  <a:ext uri="{FF2B5EF4-FFF2-40B4-BE49-F238E27FC236}">
                    <a16:creationId xmlns:a16="http://schemas.microsoft.com/office/drawing/2014/main" id="{07E9A5D7-0322-42D9-8695-9F06600DD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178" y="1187"/>
                <a:ext cx="21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4" name="Rectangle 648">
                <a:extLst>
                  <a:ext uri="{FF2B5EF4-FFF2-40B4-BE49-F238E27FC236}">
                    <a16:creationId xmlns:a16="http://schemas.microsoft.com/office/drawing/2014/main" id="{D2E097AE-B337-4EB6-84CF-0E1A3A04A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363" y="1089"/>
                <a:ext cx="8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5" name="Rectangle 649">
                <a:extLst>
                  <a:ext uri="{FF2B5EF4-FFF2-40B4-BE49-F238E27FC236}">
                    <a16:creationId xmlns:a16="http://schemas.microsoft.com/office/drawing/2014/main" id="{ADDCE1BE-AC47-48CD-92D4-0D504F634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380000">
                <a:off x="1432" y="986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6" name="Rectangle 650">
                <a:extLst>
                  <a:ext uri="{FF2B5EF4-FFF2-40B4-BE49-F238E27FC236}">
                    <a16:creationId xmlns:a16="http://schemas.microsoft.com/office/drawing/2014/main" id="{58DC48EE-57A1-43AC-B75C-E387BAD1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661" y="876"/>
                <a:ext cx="195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7" name="Rectangle 651">
                <a:extLst>
                  <a:ext uri="{FF2B5EF4-FFF2-40B4-BE49-F238E27FC236}">
                    <a16:creationId xmlns:a16="http://schemas.microsoft.com/office/drawing/2014/main" id="{4F9A4F23-A861-4469-A871-02203B09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1848" y="779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8" name="Rectangle 652">
                <a:extLst>
                  <a:ext uri="{FF2B5EF4-FFF2-40B4-BE49-F238E27FC236}">
                    <a16:creationId xmlns:a16="http://schemas.microsoft.com/office/drawing/2014/main" id="{E22FADB9-D550-4048-9D09-1026955D7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094" y="703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378509" name="Rectangle 653">
              <a:extLst>
                <a:ext uri="{FF2B5EF4-FFF2-40B4-BE49-F238E27FC236}">
                  <a16:creationId xmlns:a16="http://schemas.microsoft.com/office/drawing/2014/main" id="{52849B4F-E4F0-400C-BE4B-86724B607E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342" y="-212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0" name="Rectangle 654">
              <a:extLst>
                <a:ext uri="{FF2B5EF4-FFF2-40B4-BE49-F238E27FC236}">
                  <a16:creationId xmlns:a16="http://schemas.microsoft.com/office/drawing/2014/main" id="{A9C2178B-40B1-49EF-8A71-A4B3CB93BB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880000">
              <a:off x="2443" y="-24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1" name="Rectangle 655">
              <a:extLst>
                <a:ext uri="{FF2B5EF4-FFF2-40B4-BE49-F238E27FC236}">
                  <a16:creationId xmlns:a16="http://schemas.microsoft.com/office/drawing/2014/main" id="{2847A1F0-5489-4263-8A49-15C98119F8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2676" y="-260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2" name="Rectangle 656">
              <a:extLst>
                <a:ext uri="{FF2B5EF4-FFF2-40B4-BE49-F238E27FC236}">
                  <a16:creationId xmlns:a16="http://schemas.microsoft.com/office/drawing/2014/main" id="{F4B07015-BB27-418C-9438-EA97615D7E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60000">
              <a:off x="2776" y="-26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3" name="Rectangle 657">
              <a:extLst>
                <a:ext uri="{FF2B5EF4-FFF2-40B4-BE49-F238E27FC236}">
                  <a16:creationId xmlns:a16="http://schemas.microsoft.com/office/drawing/2014/main" id="{8528B0C6-475A-4D62-847D-A7F52AAC35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">
              <a:off x="3018" y="-255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4" name="Rectangle 658">
              <a:extLst>
                <a:ext uri="{FF2B5EF4-FFF2-40B4-BE49-F238E27FC236}">
                  <a16:creationId xmlns:a16="http://schemas.microsoft.com/office/drawing/2014/main" id="{58798321-E058-4FA1-9C35-4CEC18DC91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60000">
              <a:off x="3241" y="-223"/>
              <a:ext cx="195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5" name="Rectangle 659">
              <a:extLst>
                <a:ext uri="{FF2B5EF4-FFF2-40B4-BE49-F238E27FC236}">
                  <a16:creationId xmlns:a16="http://schemas.microsoft.com/office/drawing/2014/main" id="{27EF0455-1509-4C71-A31B-2954BAB4BB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33" y="-189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6" name="Rectangle 660">
              <a:extLst>
                <a:ext uri="{FF2B5EF4-FFF2-40B4-BE49-F238E27FC236}">
                  <a16:creationId xmlns:a16="http://schemas.microsoft.com/office/drawing/2014/main" id="{C0D8CB34-5F8D-4A8D-88F4-CB7A3410B9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80000">
              <a:off x="3529" y="-149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7" name="Rectangle 661">
              <a:extLst>
                <a:ext uri="{FF2B5EF4-FFF2-40B4-BE49-F238E27FC236}">
                  <a16:creationId xmlns:a16="http://schemas.microsoft.com/office/drawing/2014/main" id="{E6778BD4-E26E-4859-8A2D-D048A4B7A0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737" y="-77"/>
              <a:ext cx="178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J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8" name="Rectangle 662">
              <a:extLst>
                <a:ext uri="{FF2B5EF4-FFF2-40B4-BE49-F238E27FC236}">
                  <a16:creationId xmlns:a16="http://schemas.microsoft.com/office/drawing/2014/main" id="{7EAFEAA4-BA9A-462E-BF3F-0BFB2E3886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80000">
              <a:off x="3905" y="11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9" name="Rectangle 663">
              <a:extLst>
                <a:ext uri="{FF2B5EF4-FFF2-40B4-BE49-F238E27FC236}">
                  <a16:creationId xmlns:a16="http://schemas.microsoft.com/office/drawing/2014/main" id="{A4991EDE-0E74-4BB1-8D03-4FDB11D574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100" y="124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R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0" name="Rectangle 664">
              <a:extLst>
                <a:ext uri="{FF2B5EF4-FFF2-40B4-BE49-F238E27FC236}">
                  <a16:creationId xmlns:a16="http://schemas.microsoft.com/office/drawing/2014/main" id="{70C7E574-0832-447C-B249-B0A3C28C58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">
              <a:off x="4296" y="265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1" name="Rectangle 665">
              <a:extLst>
                <a:ext uri="{FF2B5EF4-FFF2-40B4-BE49-F238E27FC236}">
                  <a16:creationId xmlns:a16="http://schemas.microsoft.com/office/drawing/2014/main" id="{77C2D9B9-F8D4-4B80-AD2E-60D00ED8AB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80000">
              <a:off x="4491" y="374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2" name="Rectangle 666">
              <a:extLst>
                <a:ext uri="{FF2B5EF4-FFF2-40B4-BE49-F238E27FC236}">
                  <a16:creationId xmlns:a16="http://schemas.microsoft.com/office/drawing/2014/main" id="{3E988A9B-47F4-4F4D-9709-98770026C6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520000">
              <a:off x="4543" y="490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3" name="Rectangle 667">
              <a:extLst>
                <a:ext uri="{FF2B5EF4-FFF2-40B4-BE49-F238E27FC236}">
                  <a16:creationId xmlns:a16="http://schemas.microsoft.com/office/drawing/2014/main" id="{1EBF5860-B42C-4A3E-AD58-CD54223C42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4727" y="613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4" name="Rectangle 668">
              <a:extLst>
                <a:ext uri="{FF2B5EF4-FFF2-40B4-BE49-F238E27FC236}">
                  <a16:creationId xmlns:a16="http://schemas.microsoft.com/office/drawing/2014/main" id="{E5D687CC-C29D-4E47-8025-A12D1DDD4A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940000">
              <a:off x="4762" y="753"/>
              <a:ext cx="2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5" name="Rectangle 669">
              <a:extLst>
                <a:ext uri="{FF2B5EF4-FFF2-40B4-BE49-F238E27FC236}">
                  <a16:creationId xmlns:a16="http://schemas.microsoft.com/office/drawing/2014/main" id="{EA1F7261-19F4-4242-B3D3-7E5559658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0000">
              <a:off x="790" y="480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6" name="Rectangle 670">
              <a:extLst>
                <a:ext uri="{FF2B5EF4-FFF2-40B4-BE49-F238E27FC236}">
                  <a16:creationId xmlns:a16="http://schemas.microsoft.com/office/drawing/2014/main" id="{B5329C99-5A11-4B46-BDDC-F9483DF407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780000">
              <a:off x="963" y="36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7" name="Rectangle 671">
              <a:extLst>
                <a:ext uri="{FF2B5EF4-FFF2-40B4-BE49-F238E27FC236}">
                  <a16:creationId xmlns:a16="http://schemas.microsoft.com/office/drawing/2014/main" id="{757347EF-DA40-4FC9-BD80-C10B95058D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60000">
              <a:off x="1022" y="249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8" name="Rectangle 672">
              <a:extLst>
                <a:ext uri="{FF2B5EF4-FFF2-40B4-BE49-F238E27FC236}">
                  <a16:creationId xmlns:a16="http://schemas.microsoft.com/office/drawing/2014/main" id="{63D124CF-AD1C-49B6-8D17-CF50E63107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00000">
              <a:off x="1226" y="144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9" name="Rectangle 673">
              <a:extLst>
                <a:ext uri="{FF2B5EF4-FFF2-40B4-BE49-F238E27FC236}">
                  <a16:creationId xmlns:a16="http://schemas.microsoft.com/office/drawing/2014/main" id="{16084B60-2813-431B-B5B6-1702C80552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440000">
              <a:off x="1298" y="34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0" name="Rectangle 674">
              <a:extLst>
                <a:ext uri="{FF2B5EF4-FFF2-40B4-BE49-F238E27FC236}">
                  <a16:creationId xmlns:a16="http://schemas.microsoft.com/office/drawing/2014/main" id="{A0FC6227-F0C8-4AC5-869D-367B7FA606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740000">
              <a:off x="1548" y="-91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1" name="Rectangle 675">
              <a:extLst>
                <a:ext uri="{FF2B5EF4-FFF2-40B4-BE49-F238E27FC236}">
                  <a16:creationId xmlns:a16="http://schemas.microsoft.com/office/drawing/2014/main" id="{771022BF-997A-4175-A2EF-B420F856C0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00000">
              <a:off x="1749" y="-192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2" name="Rectangle 676">
              <a:extLst>
                <a:ext uri="{FF2B5EF4-FFF2-40B4-BE49-F238E27FC236}">
                  <a16:creationId xmlns:a16="http://schemas.microsoft.com/office/drawing/2014/main" id="{205BA45A-4554-4466-9A1C-733C674465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0">
              <a:off x="2018" y="-289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G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3" name="Rectangle 677">
              <a:extLst>
                <a:ext uri="{FF2B5EF4-FFF2-40B4-BE49-F238E27FC236}">
                  <a16:creationId xmlns:a16="http://schemas.microsoft.com/office/drawing/2014/main" id="{842C0F8F-7846-43B1-BC22-FD20A4D9C3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291" y="-32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Í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4" name="Rectangle 678">
              <a:extLst>
                <a:ext uri="{FF2B5EF4-FFF2-40B4-BE49-F238E27FC236}">
                  <a16:creationId xmlns:a16="http://schemas.microsoft.com/office/drawing/2014/main" id="{615B3DE0-1B48-4FF2-BA1A-389299BB5B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93" y="-356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5" name="Rectangle 679">
              <a:extLst>
                <a:ext uri="{FF2B5EF4-FFF2-40B4-BE49-F238E27FC236}">
                  <a16:creationId xmlns:a16="http://schemas.microsoft.com/office/drawing/2014/main" id="{D64304D1-2B87-424F-A48C-7E1E8A192B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2654" y="-37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6" name="Rectangle 680">
              <a:extLst>
                <a:ext uri="{FF2B5EF4-FFF2-40B4-BE49-F238E27FC236}">
                  <a16:creationId xmlns:a16="http://schemas.microsoft.com/office/drawing/2014/main" id="{74ECD731-A28D-42D9-80C0-437E8ACC3A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60000">
              <a:off x="2758" y="-384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7" name="Rectangle 681">
              <a:extLst>
                <a:ext uri="{FF2B5EF4-FFF2-40B4-BE49-F238E27FC236}">
                  <a16:creationId xmlns:a16="http://schemas.microsoft.com/office/drawing/2014/main" id="{4BF2747A-B3E2-41C6-AC2B-E60DCE81A0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">
              <a:off x="3022" y="-374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8" name="Rectangle 682">
              <a:extLst>
                <a:ext uri="{FF2B5EF4-FFF2-40B4-BE49-F238E27FC236}">
                  <a16:creationId xmlns:a16="http://schemas.microsoft.com/office/drawing/2014/main" id="{45BFCC79-CD42-497A-87CE-7948EB6FE3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59" y="-335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9" name="Rectangle 683">
              <a:extLst>
                <a:ext uri="{FF2B5EF4-FFF2-40B4-BE49-F238E27FC236}">
                  <a16:creationId xmlns:a16="http://schemas.microsoft.com/office/drawing/2014/main" id="{C69CC1DF-ED30-4EB5-8B41-AA160656CD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77" y="-302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0" name="Rectangle 684">
              <a:extLst>
                <a:ext uri="{FF2B5EF4-FFF2-40B4-BE49-F238E27FC236}">
                  <a16:creationId xmlns:a16="http://schemas.microsoft.com/office/drawing/2014/main" id="{2BFDA80A-6A3C-4575-A7BC-9FA2ACE9D4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80000">
              <a:off x="3578" y="-258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1" name="Rectangle 685">
              <a:extLst>
                <a:ext uri="{FF2B5EF4-FFF2-40B4-BE49-F238E27FC236}">
                  <a16:creationId xmlns:a16="http://schemas.microsoft.com/office/drawing/2014/main" id="{45CF0A69-351D-44D9-B4C5-352434B0A2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805" y="-180"/>
              <a:ext cx="19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J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2" name="Rectangle 686">
              <a:extLst>
                <a:ext uri="{FF2B5EF4-FFF2-40B4-BE49-F238E27FC236}">
                  <a16:creationId xmlns:a16="http://schemas.microsoft.com/office/drawing/2014/main" id="{8D993492-C498-409B-8661-6D2A32BE6C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80000">
              <a:off x="3987" y="-87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3" name="Rectangle 687">
              <a:extLst>
                <a:ext uri="{FF2B5EF4-FFF2-40B4-BE49-F238E27FC236}">
                  <a16:creationId xmlns:a16="http://schemas.microsoft.com/office/drawing/2014/main" id="{1B5C8D4D-3613-4643-8F85-E2E500223C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200" y="38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R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4" name="Rectangle 688">
              <a:extLst>
                <a:ext uri="{FF2B5EF4-FFF2-40B4-BE49-F238E27FC236}">
                  <a16:creationId xmlns:a16="http://schemas.microsoft.com/office/drawing/2014/main" id="{5A22E00A-5BDE-4C60-B4B6-91FCDB89A2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">
              <a:off x="4411" y="191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5" name="Rectangle 689">
              <a:extLst>
                <a:ext uri="{FF2B5EF4-FFF2-40B4-BE49-F238E27FC236}">
                  <a16:creationId xmlns:a16="http://schemas.microsoft.com/office/drawing/2014/main" id="{2EB9FE0B-50F7-4FAF-998C-B590E2679A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80000">
              <a:off x="4628" y="308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6" name="Rectangle 690">
              <a:extLst>
                <a:ext uri="{FF2B5EF4-FFF2-40B4-BE49-F238E27FC236}">
                  <a16:creationId xmlns:a16="http://schemas.microsoft.com/office/drawing/2014/main" id="{F63567DB-A249-4FC7-B079-5EA13FA966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520000">
              <a:off x="4681" y="434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7" name="Rectangle 691">
              <a:extLst>
                <a:ext uri="{FF2B5EF4-FFF2-40B4-BE49-F238E27FC236}">
                  <a16:creationId xmlns:a16="http://schemas.microsoft.com/office/drawing/2014/main" id="{89B83D12-1399-462E-9E1A-09E7E2C051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4886" y="56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8" name="Rectangle 692">
              <a:extLst>
                <a:ext uri="{FF2B5EF4-FFF2-40B4-BE49-F238E27FC236}">
                  <a16:creationId xmlns:a16="http://schemas.microsoft.com/office/drawing/2014/main" id="{111BD0F7-49C3-472E-BF89-024E72F853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000000">
              <a:off x="4916" y="720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9" name="Rectangle 693">
              <a:extLst>
                <a:ext uri="{FF2B5EF4-FFF2-40B4-BE49-F238E27FC236}">
                  <a16:creationId xmlns:a16="http://schemas.microsoft.com/office/drawing/2014/main" id="{D60A54DB-02AB-4867-9B0F-BBA1722EE1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600000">
              <a:off x="2116" y="-269"/>
              <a:ext cx="5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000">
                  <a:solidFill>
                    <a:srgbClr val="FFFF00"/>
                  </a:solidFill>
                </a:rPr>
                <a:t>'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78550" name="Group 694">
            <a:extLst>
              <a:ext uri="{FF2B5EF4-FFF2-40B4-BE49-F238E27FC236}">
                <a16:creationId xmlns:a16="http://schemas.microsoft.com/office/drawing/2014/main" id="{3905172E-F9C7-4B6B-BDE2-F3E56CE14610}"/>
              </a:ext>
            </a:extLst>
          </p:cNvPr>
          <p:cNvGrpSpPr>
            <a:grpSpLocks/>
          </p:cNvGrpSpPr>
          <p:nvPr/>
        </p:nvGrpSpPr>
        <p:grpSpPr bwMode="auto">
          <a:xfrm>
            <a:off x="3675063" y="2844800"/>
            <a:ext cx="1658937" cy="812800"/>
            <a:chOff x="2404" y="1824"/>
            <a:chExt cx="1045" cy="512"/>
          </a:xfrm>
        </p:grpSpPr>
        <p:sp>
          <p:nvSpPr>
            <p:cNvPr id="378551" name="Freeform 695">
              <a:extLst>
                <a:ext uri="{FF2B5EF4-FFF2-40B4-BE49-F238E27FC236}">
                  <a16:creationId xmlns:a16="http://schemas.microsoft.com/office/drawing/2014/main" id="{7AAE932D-0BB2-4460-8CA5-8597FE11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327" cy="114"/>
            </a:xfrm>
            <a:custGeom>
              <a:avLst/>
              <a:gdLst>
                <a:gd name="T0" fmla="*/ 0 w 982"/>
                <a:gd name="T1" fmla="*/ 223 h 342"/>
                <a:gd name="T2" fmla="*/ 23 w 982"/>
                <a:gd name="T3" fmla="*/ 223 h 342"/>
                <a:gd name="T4" fmla="*/ 53 w 982"/>
                <a:gd name="T5" fmla="*/ 223 h 342"/>
                <a:gd name="T6" fmla="*/ 91 w 982"/>
                <a:gd name="T7" fmla="*/ 223 h 342"/>
                <a:gd name="T8" fmla="*/ 134 w 982"/>
                <a:gd name="T9" fmla="*/ 223 h 342"/>
                <a:gd name="T10" fmla="*/ 180 w 982"/>
                <a:gd name="T11" fmla="*/ 223 h 342"/>
                <a:gd name="T12" fmla="*/ 225 w 982"/>
                <a:gd name="T13" fmla="*/ 223 h 342"/>
                <a:gd name="T14" fmla="*/ 276 w 982"/>
                <a:gd name="T15" fmla="*/ 223 h 342"/>
                <a:gd name="T16" fmla="*/ 309 w 982"/>
                <a:gd name="T17" fmla="*/ 218 h 342"/>
                <a:gd name="T18" fmla="*/ 342 w 982"/>
                <a:gd name="T19" fmla="*/ 197 h 342"/>
                <a:gd name="T20" fmla="*/ 367 w 982"/>
                <a:gd name="T21" fmla="*/ 162 h 342"/>
                <a:gd name="T22" fmla="*/ 385 w 982"/>
                <a:gd name="T23" fmla="*/ 123 h 342"/>
                <a:gd name="T24" fmla="*/ 402 w 982"/>
                <a:gd name="T25" fmla="*/ 80 h 342"/>
                <a:gd name="T26" fmla="*/ 422 w 982"/>
                <a:gd name="T27" fmla="*/ 44 h 342"/>
                <a:gd name="T28" fmla="*/ 448 w 982"/>
                <a:gd name="T29" fmla="*/ 15 h 342"/>
                <a:gd name="T30" fmla="*/ 496 w 982"/>
                <a:gd name="T31" fmla="*/ 0 h 342"/>
                <a:gd name="T32" fmla="*/ 536 w 982"/>
                <a:gd name="T33" fmla="*/ 3 h 342"/>
                <a:gd name="T34" fmla="*/ 576 w 982"/>
                <a:gd name="T35" fmla="*/ 17 h 342"/>
                <a:gd name="T36" fmla="*/ 606 w 982"/>
                <a:gd name="T37" fmla="*/ 39 h 342"/>
                <a:gd name="T38" fmla="*/ 626 w 982"/>
                <a:gd name="T39" fmla="*/ 65 h 342"/>
                <a:gd name="T40" fmla="*/ 645 w 982"/>
                <a:gd name="T41" fmla="*/ 95 h 342"/>
                <a:gd name="T42" fmla="*/ 663 w 982"/>
                <a:gd name="T43" fmla="*/ 124 h 342"/>
                <a:gd name="T44" fmla="*/ 685 w 982"/>
                <a:gd name="T45" fmla="*/ 152 h 342"/>
                <a:gd name="T46" fmla="*/ 721 w 982"/>
                <a:gd name="T47" fmla="*/ 179 h 342"/>
                <a:gd name="T48" fmla="*/ 747 w 982"/>
                <a:gd name="T49" fmla="*/ 190 h 342"/>
                <a:gd name="T50" fmla="*/ 784 w 982"/>
                <a:gd name="T51" fmla="*/ 198 h 342"/>
                <a:gd name="T52" fmla="*/ 821 w 982"/>
                <a:gd name="T53" fmla="*/ 200 h 342"/>
                <a:gd name="T54" fmla="*/ 855 w 982"/>
                <a:gd name="T55" fmla="*/ 198 h 342"/>
                <a:gd name="T56" fmla="*/ 886 w 982"/>
                <a:gd name="T57" fmla="*/ 193 h 342"/>
                <a:gd name="T58" fmla="*/ 910 w 982"/>
                <a:gd name="T59" fmla="*/ 187 h 342"/>
                <a:gd name="T60" fmla="*/ 928 w 982"/>
                <a:gd name="T61" fmla="*/ 182 h 342"/>
                <a:gd name="T62" fmla="*/ 982 w 982"/>
                <a:gd name="T63" fmla="*/ 336 h 342"/>
                <a:gd name="T64" fmla="*/ 959 w 982"/>
                <a:gd name="T65" fmla="*/ 336 h 342"/>
                <a:gd name="T66" fmla="*/ 929 w 982"/>
                <a:gd name="T67" fmla="*/ 336 h 342"/>
                <a:gd name="T68" fmla="*/ 891 w 982"/>
                <a:gd name="T69" fmla="*/ 336 h 342"/>
                <a:gd name="T70" fmla="*/ 848 w 982"/>
                <a:gd name="T71" fmla="*/ 336 h 342"/>
                <a:gd name="T72" fmla="*/ 802 w 982"/>
                <a:gd name="T73" fmla="*/ 336 h 342"/>
                <a:gd name="T74" fmla="*/ 756 w 982"/>
                <a:gd name="T75" fmla="*/ 336 h 342"/>
                <a:gd name="T76" fmla="*/ 706 w 982"/>
                <a:gd name="T77" fmla="*/ 336 h 342"/>
                <a:gd name="T78" fmla="*/ 680 w 982"/>
                <a:gd name="T79" fmla="*/ 331 h 342"/>
                <a:gd name="T80" fmla="*/ 655 w 982"/>
                <a:gd name="T81" fmla="*/ 311 h 342"/>
                <a:gd name="T82" fmla="*/ 638 w 982"/>
                <a:gd name="T83" fmla="*/ 280 h 342"/>
                <a:gd name="T84" fmla="*/ 622 w 982"/>
                <a:gd name="T85" fmla="*/ 244 h 342"/>
                <a:gd name="T86" fmla="*/ 607 w 982"/>
                <a:gd name="T87" fmla="*/ 207 h 342"/>
                <a:gd name="T88" fmla="*/ 586 w 982"/>
                <a:gd name="T89" fmla="*/ 174 h 342"/>
                <a:gd name="T90" fmla="*/ 560 w 982"/>
                <a:gd name="T91" fmla="*/ 148 h 342"/>
                <a:gd name="T92" fmla="*/ 509 w 982"/>
                <a:gd name="T93" fmla="*/ 136 h 342"/>
                <a:gd name="T94" fmla="*/ 485 w 982"/>
                <a:gd name="T95" fmla="*/ 141 h 342"/>
                <a:gd name="T96" fmla="*/ 460 w 982"/>
                <a:gd name="T97" fmla="*/ 161 h 342"/>
                <a:gd name="T98" fmla="*/ 438 w 982"/>
                <a:gd name="T99" fmla="*/ 192 h 342"/>
                <a:gd name="T100" fmla="*/ 416 w 982"/>
                <a:gd name="T101" fmla="*/ 229 h 342"/>
                <a:gd name="T102" fmla="*/ 395 w 982"/>
                <a:gd name="T103" fmla="*/ 265 h 342"/>
                <a:gd name="T104" fmla="*/ 369 w 982"/>
                <a:gd name="T105" fmla="*/ 299 h 342"/>
                <a:gd name="T106" fmla="*/ 337 w 982"/>
                <a:gd name="T107" fmla="*/ 324 h 342"/>
                <a:gd name="T108" fmla="*/ 284 w 982"/>
                <a:gd name="T109" fmla="*/ 337 h 342"/>
                <a:gd name="T110" fmla="*/ 257 w 982"/>
                <a:gd name="T111" fmla="*/ 338 h 342"/>
                <a:gd name="T112" fmla="*/ 216 w 982"/>
                <a:gd name="T113" fmla="*/ 338 h 342"/>
                <a:gd name="T114" fmla="*/ 170 w 982"/>
                <a:gd name="T115" fmla="*/ 339 h 342"/>
                <a:gd name="T116" fmla="*/ 123 w 982"/>
                <a:gd name="T117" fmla="*/ 340 h 342"/>
                <a:gd name="T118" fmla="*/ 79 w 982"/>
                <a:gd name="T119" fmla="*/ 340 h 342"/>
                <a:gd name="T120" fmla="*/ 41 w 982"/>
                <a:gd name="T121" fmla="*/ 341 h 342"/>
                <a:gd name="T122" fmla="*/ 14 w 982"/>
                <a:gd name="T123" fmla="*/ 341 h 342"/>
                <a:gd name="T124" fmla="*/ 0 w 982"/>
                <a:gd name="T125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2" h="342">
                  <a:moveTo>
                    <a:pt x="0" y="342"/>
                  </a:moveTo>
                  <a:lnTo>
                    <a:pt x="0" y="223"/>
                  </a:lnTo>
                  <a:lnTo>
                    <a:pt x="12" y="223"/>
                  </a:lnTo>
                  <a:lnTo>
                    <a:pt x="23" y="223"/>
                  </a:lnTo>
                  <a:lnTo>
                    <a:pt x="37" y="223"/>
                  </a:lnTo>
                  <a:lnTo>
                    <a:pt x="53" y="223"/>
                  </a:lnTo>
                  <a:lnTo>
                    <a:pt x="71" y="223"/>
                  </a:lnTo>
                  <a:lnTo>
                    <a:pt x="91" y="223"/>
                  </a:lnTo>
                  <a:lnTo>
                    <a:pt x="112" y="223"/>
                  </a:lnTo>
                  <a:lnTo>
                    <a:pt x="134" y="223"/>
                  </a:lnTo>
                  <a:lnTo>
                    <a:pt x="157" y="223"/>
                  </a:lnTo>
                  <a:lnTo>
                    <a:pt x="180" y="223"/>
                  </a:lnTo>
                  <a:lnTo>
                    <a:pt x="203" y="223"/>
                  </a:lnTo>
                  <a:lnTo>
                    <a:pt x="225" y="223"/>
                  </a:lnTo>
                  <a:lnTo>
                    <a:pt x="247" y="223"/>
                  </a:lnTo>
                  <a:lnTo>
                    <a:pt x="276" y="223"/>
                  </a:lnTo>
                  <a:lnTo>
                    <a:pt x="287" y="223"/>
                  </a:lnTo>
                  <a:lnTo>
                    <a:pt x="309" y="218"/>
                  </a:lnTo>
                  <a:lnTo>
                    <a:pt x="327" y="208"/>
                  </a:lnTo>
                  <a:lnTo>
                    <a:pt x="342" y="197"/>
                  </a:lnTo>
                  <a:lnTo>
                    <a:pt x="355" y="180"/>
                  </a:lnTo>
                  <a:lnTo>
                    <a:pt x="367" y="162"/>
                  </a:lnTo>
                  <a:lnTo>
                    <a:pt x="376" y="144"/>
                  </a:lnTo>
                  <a:lnTo>
                    <a:pt x="385" y="123"/>
                  </a:lnTo>
                  <a:lnTo>
                    <a:pt x="394" y="101"/>
                  </a:lnTo>
                  <a:lnTo>
                    <a:pt x="402" y="80"/>
                  </a:lnTo>
                  <a:lnTo>
                    <a:pt x="411" y="62"/>
                  </a:lnTo>
                  <a:lnTo>
                    <a:pt x="422" y="44"/>
                  </a:lnTo>
                  <a:lnTo>
                    <a:pt x="434" y="29"/>
                  </a:lnTo>
                  <a:lnTo>
                    <a:pt x="448" y="15"/>
                  </a:lnTo>
                  <a:lnTo>
                    <a:pt x="465" y="6"/>
                  </a:lnTo>
                  <a:lnTo>
                    <a:pt x="496" y="0"/>
                  </a:lnTo>
                  <a:lnTo>
                    <a:pt x="510" y="1"/>
                  </a:lnTo>
                  <a:lnTo>
                    <a:pt x="536" y="3"/>
                  </a:lnTo>
                  <a:lnTo>
                    <a:pt x="556" y="9"/>
                  </a:lnTo>
                  <a:lnTo>
                    <a:pt x="576" y="17"/>
                  </a:lnTo>
                  <a:lnTo>
                    <a:pt x="591" y="28"/>
                  </a:lnTo>
                  <a:lnTo>
                    <a:pt x="606" y="39"/>
                  </a:lnTo>
                  <a:lnTo>
                    <a:pt x="617" y="52"/>
                  </a:lnTo>
                  <a:lnTo>
                    <a:pt x="626" y="65"/>
                  </a:lnTo>
                  <a:lnTo>
                    <a:pt x="637" y="80"/>
                  </a:lnTo>
                  <a:lnTo>
                    <a:pt x="645" y="95"/>
                  </a:lnTo>
                  <a:lnTo>
                    <a:pt x="654" y="110"/>
                  </a:lnTo>
                  <a:lnTo>
                    <a:pt x="663" y="124"/>
                  </a:lnTo>
                  <a:lnTo>
                    <a:pt x="674" y="139"/>
                  </a:lnTo>
                  <a:lnTo>
                    <a:pt x="685" y="152"/>
                  </a:lnTo>
                  <a:lnTo>
                    <a:pt x="698" y="164"/>
                  </a:lnTo>
                  <a:lnTo>
                    <a:pt x="721" y="179"/>
                  </a:lnTo>
                  <a:lnTo>
                    <a:pt x="730" y="184"/>
                  </a:lnTo>
                  <a:lnTo>
                    <a:pt x="747" y="190"/>
                  </a:lnTo>
                  <a:lnTo>
                    <a:pt x="766" y="195"/>
                  </a:lnTo>
                  <a:lnTo>
                    <a:pt x="784" y="198"/>
                  </a:lnTo>
                  <a:lnTo>
                    <a:pt x="802" y="200"/>
                  </a:lnTo>
                  <a:lnTo>
                    <a:pt x="821" y="200"/>
                  </a:lnTo>
                  <a:lnTo>
                    <a:pt x="838" y="199"/>
                  </a:lnTo>
                  <a:lnTo>
                    <a:pt x="855" y="198"/>
                  </a:lnTo>
                  <a:lnTo>
                    <a:pt x="871" y="195"/>
                  </a:lnTo>
                  <a:lnTo>
                    <a:pt x="886" y="193"/>
                  </a:lnTo>
                  <a:lnTo>
                    <a:pt x="899" y="190"/>
                  </a:lnTo>
                  <a:lnTo>
                    <a:pt x="910" y="187"/>
                  </a:lnTo>
                  <a:lnTo>
                    <a:pt x="921" y="185"/>
                  </a:lnTo>
                  <a:lnTo>
                    <a:pt x="928" y="182"/>
                  </a:lnTo>
                  <a:lnTo>
                    <a:pt x="937" y="179"/>
                  </a:lnTo>
                  <a:lnTo>
                    <a:pt x="982" y="336"/>
                  </a:lnTo>
                  <a:lnTo>
                    <a:pt x="969" y="336"/>
                  </a:lnTo>
                  <a:lnTo>
                    <a:pt x="959" y="336"/>
                  </a:lnTo>
                  <a:lnTo>
                    <a:pt x="945" y="336"/>
                  </a:lnTo>
                  <a:lnTo>
                    <a:pt x="929" y="336"/>
                  </a:lnTo>
                  <a:lnTo>
                    <a:pt x="910" y="336"/>
                  </a:lnTo>
                  <a:lnTo>
                    <a:pt x="891" y="336"/>
                  </a:lnTo>
                  <a:lnTo>
                    <a:pt x="870" y="336"/>
                  </a:lnTo>
                  <a:lnTo>
                    <a:pt x="848" y="336"/>
                  </a:lnTo>
                  <a:lnTo>
                    <a:pt x="825" y="336"/>
                  </a:lnTo>
                  <a:lnTo>
                    <a:pt x="802" y="336"/>
                  </a:lnTo>
                  <a:lnTo>
                    <a:pt x="779" y="336"/>
                  </a:lnTo>
                  <a:lnTo>
                    <a:pt x="756" y="336"/>
                  </a:lnTo>
                  <a:lnTo>
                    <a:pt x="736" y="336"/>
                  </a:lnTo>
                  <a:lnTo>
                    <a:pt x="706" y="336"/>
                  </a:lnTo>
                  <a:lnTo>
                    <a:pt x="697" y="336"/>
                  </a:lnTo>
                  <a:lnTo>
                    <a:pt x="680" y="331"/>
                  </a:lnTo>
                  <a:lnTo>
                    <a:pt x="667" y="323"/>
                  </a:lnTo>
                  <a:lnTo>
                    <a:pt x="655" y="311"/>
                  </a:lnTo>
                  <a:lnTo>
                    <a:pt x="646" y="297"/>
                  </a:lnTo>
                  <a:lnTo>
                    <a:pt x="638" y="280"/>
                  </a:lnTo>
                  <a:lnTo>
                    <a:pt x="630" y="263"/>
                  </a:lnTo>
                  <a:lnTo>
                    <a:pt x="622" y="244"/>
                  </a:lnTo>
                  <a:lnTo>
                    <a:pt x="615" y="225"/>
                  </a:lnTo>
                  <a:lnTo>
                    <a:pt x="607" y="207"/>
                  </a:lnTo>
                  <a:lnTo>
                    <a:pt x="597" y="190"/>
                  </a:lnTo>
                  <a:lnTo>
                    <a:pt x="586" y="174"/>
                  </a:lnTo>
                  <a:lnTo>
                    <a:pt x="575" y="160"/>
                  </a:lnTo>
                  <a:lnTo>
                    <a:pt x="560" y="148"/>
                  </a:lnTo>
                  <a:lnTo>
                    <a:pt x="541" y="140"/>
                  </a:lnTo>
                  <a:lnTo>
                    <a:pt x="509" y="136"/>
                  </a:lnTo>
                  <a:lnTo>
                    <a:pt x="501" y="137"/>
                  </a:lnTo>
                  <a:lnTo>
                    <a:pt x="485" y="141"/>
                  </a:lnTo>
                  <a:lnTo>
                    <a:pt x="472" y="149"/>
                  </a:lnTo>
                  <a:lnTo>
                    <a:pt x="460" y="161"/>
                  </a:lnTo>
                  <a:lnTo>
                    <a:pt x="448" y="176"/>
                  </a:lnTo>
                  <a:lnTo>
                    <a:pt x="438" y="192"/>
                  </a:lnTo>
                  <a:lnTo>
                    <a:pt x="427" y="209"/>
                  </a:lnTo>
                  <a:lnTo>
                    <a:pt x="416" y="229"/>
                  </a:lnTo>
                  <a:lnTo>
                    <a:pt x="406" y="247"/>
                  </a:lnTo>
                  <a:lnTo>
                    <a:pt x="395" y="265"/>
                  </a:lnTo>
                  <a:lnTo>
                    <a:pt x="383" y="283"/>
                  </a:lnTo>
                  <a:lnTo>
                    <a:pt x="369" y="299"/>
                  </a:lnTo>
                  <a:lnTo>
                    <a:pt x="354" y="313"/>
                  </a:lnTo>
                  <a:lnTo>
                    <a:pt x="337" y="324"/>
                  </a:lnTo>
                  <a:lnTo>
                    <a:pt x="317" y="333"/>
                  </a:lnTo>
                  <a:lnTo>
                    <a:pt x="284" y="337"/>
                  </a:lnTo>
                  <a:lnTo>
                    <a:pt x="276" y="338"/>
                  </a:lnTo>
                  <a:lnTo>
                    <a:pt x="257" y="338"/>
                  </a:lnTo>
                  <a:lnTo>
                    <a:pt x="238" y="338"/>
                  </a:lnTo>
                  <a:lnTo>
                    <a:pt x="216" y="338"/>
                  </a:lnTo>
                  <a:lnTo>
                    <a:pt x="194" y="338"/>
                  </a:lnTo>
                  <a:lnTo>
                    <a:pt x="170" y="339"/>
                  </a:lnTo>
                  <a:lnTo>
                    <a:pt x="147" y="339"/>
                  </a:lnTo>
                  <a:lnTo>
                    <a:pt x="123" y="340"/>
                  </a:lnTo>
                  <a:lnTo>
                    <a:pt x="100" y="340"/>
                  </a:lnTo>
                  <a:lnTo>
                    <a:pt x="79" y="340"/>
                  </a:lnTo>
                  <a:lnTo>
                    <a:pt x="58" y="340"/>
                  </a:lnTo>
                  <a:lnTo>
                    <a:pt x="41" y="341"/>
                  </a:lnTo>
                  <a:lnTo>
                    <a:pt x="26" y="341"/>
                  </a:lnTo>
                  <a:lnTo>
                    <a:pt x="14" y="341"/>
                  </a:lnTo>
                  <a:lnTo>
                    <a:pt x="5" y="341"/>
                  </a:lnTo>
                  <a:lnTo>
                    <a:pt x="0" y="341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2" name="Freeform 696">
              <a:extLst>
                <a:ext uri="{FF2B5EF4-FFF2-40B4-BE49-F238E27FC236}">
                  <a16:creationId xmlns:a16="http://schemas.microsoft.com/office/drawing/2014/main" id="{1FF904F6-01FA-4C53-8237-839C6256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327" cy="114"/>
            </a:xfrm>
            <a:custGeom>
              <a:avLst/>
              <a:gdLst>
                <a:gd name="T0" fmla="*/ 0 w 982"/>
                <a:gd name="T1" fmla="*/ 223 h 342"/>
                <a:gd name="T2" fmla="*/ 23 w 982"/>
                <a:gd name="T3" fmla="*/ 223 h 342"/>
                <a:gd name="T4" fmla="*/ 53 w 982"/>
                <a:gd name="T5" fmla="*/ 223 h 342"/>
                <a:gd name="T6" fmla="*/ 91 w 982"/>
                <a:gd name="T7" fmla="*/ 223 h 342"/>
                <a:gd name="T8" fmla="*/ 134 w 982"/>
                <a:gd name="T9" fmla="*/ 223 h 342"/>
                <a:gd name="T10" fmla="*/ 180 w 982"/>
                <a:gd name="T11" fmla="*/ 223 h 342"/>
                <a:gd name="T12" fmla="*/ 225 w 982"/>
                <a:gd name="T13" fmla="*/ 223 h 342"/>
                <a:gd name="T14" fmla="*/ 276 w 982"/>
                <a:gd name="T15" fmla="*/ 223 h 342"/>
                <a:gd name="T16" fmla="*/ 309 w 982"/>
                <a:gd name="T17" fmla="*/ 218 h 342"/>
                <a:gd name="T18" fmla="*/ 342 w 982"/>
                <a:gd name="T19" fmla="*/ 197 h 342"/>
                <a:gd name="T20" fmla="*/ 367 w 982"/>
                <a:gd name="T21" fmla="*/ 162 h 342"/>
                <a:gd name="T22" fmla="*/ 385 w 982"/>
                <a:gd name="T23" fmla="*/ 123 h 342"/>
                <a:gd name="T24" fmla="*/ 402 w 982"/>
                <a:gd name="T25" fmla="*/ 80 h 342"/>
                <a:gd name="T26" fmla="*/ 422 w 982"/>
                <a:gd name="T27" fmla="*/ 44 h 342"/>
                <a:gd name="T28" fmla="*/ 448 w 982"/>
                <a:gd name="T29" fmla="*/ 15 h 342"/>
                <a:gd name="T30" fmla="*/ 496 w 982"/>
                <a:gd name="T31" fmla="*/ 0 h 342"/>
                <a:gd name="T32" fmla="*/ 536 w 982"/>
                <a:gd name="T33" fmla="*/ 3 h 342"/>
                <a:gd name="T34" fmla="*/ 576 w 982"/>
                <a:gd name="T35" fmla="*/ 17 h 342"/>
                <a:gd name="T36" fmla="*/ 606 w 982"/>
                <a:gd name="T37" fmla="*/ 39 h 342"/>
                <a:gd name="T38" fmla="*/ 626 w 982"/>
                <a:gd name="T39" fmla="*/ 65 h 342"/>
                <a:gd name="T40" fmla="*/ 645 w 982"/>
                <a:gd name="T41" fmla="*/ 95 h 342"/>
                <a:gd name="T42" fmla="*/ 663 w 982"/>
                <a:gd name="T43" fmla="*/ 124 h 342"/>
                <a:gd name="T44" fmla="*/ 685 w 982"/>
                <a:gd name="T45" fmla="*/ 152 h 342"/>
                <a:gd name="T46" fmla="*/ 721 w 982"/>
                <a:gd name="T47" fmla="*/ 179 h 342"/>
                <a:gd name="T48" fmla="*/ 747 w 982"/>
                <a:gd name="T49" fmla="*/ 190 h 342"/>
                <a:gd name="T50" fmla="*/ 784 w 982"/>
                <a:gd name="T51" fmla="*/ 198 h 342"/>
                <a:gd name="T52" fmla="*/ 821 w 982"/>
                <a:gd name="T53" fmla="*/ 200 h 342"/>
                <a:gd name="T54" fmla="*/ 855 w 982"/>
                <a:gd name="T55" fmla="*/ 198 h 342"/>
                <a:gd name="T56" fmla="*/ 886 w 982"/>
                <a:gd name="T57" fmla="*/ 193 h 342"/>
                <a:gd name="T58" fmla="*/ 910 w 982"/>
                <a:gd name="T59" fmla="*/ 187 h 342"/>
                <a:gd name="T60" fmla="*/ 928 w 982"/>
                <a:gd name="T61" fmla="*/ 182 h 342"/>
                <a:gd name="T62" fmla="*/ 982 w 982"/>
                <a:gd name="T63" fmla="*/ 336 h 342"/>
                <a:gd name="T64" fmla="*/ 959 w 982"/>
                <a:gd name="T65" fmla="*/ 336 h 342"/>
                <a:gd name="T66" fmla="*/ 929 w 982"/>
                <a:gd name="T67" fmla="*/ 336 h 342"/>
                <a:gd name="T68" fmla="*/ 891 w 982"/>
                <a:gd name="T69" fmla="*/ 336 h 342"/>
                <a:gd name="T70" fmla="*/ 848 w 982"/>
                <a:gd name="T71" fmla="*/ 336 h 342"/>
                <a:gd name="T72" fmla="*/ 802 w 982"/>
                <a:gd name="T73" fmla="*/ 336 h 342"/>
                <a:gd name="T74" fmla="*/ 756 w 982"/>
                <a:gd name="T75" fmla="*/ 336 h 342"/>
                <a:gd name="T76" fmla="*/ 706 w 982"/>
                <a:gd name="T77" fmla="*/ 336 h 342"/>
                <a:gd name="T78" fmla="*/ 680 w 982"/>
                <a:gd name="T79" fmla="*/ 331 h 342"/>
                <a:gd name="T80" fmla="*/ 655 w 982"/>
                <a:gd name="T81" fmla="*/ 311 h 342"/>
                <a:gd name="T82" fmla="*/ 638 w 982"/>
                <a:gd name="T83" fmla="*/ 280 h 342"/>
                <a:gd name="T84" fmla="*/ 622 w 982"/>
                <a:gd name="T85" fmla="*/ 244 h 342"/>
                <a:gd name="T86" fmla="*/ 607 w 982"/>
                <a:gd name="T87" fmla="*/ 207 h 342"/>
                <a:gd name="T88" fmla="*/ 586 w 982"/>
                <a:gd name="T89" fmla="*/ 174 h 342"/>
                <a:gd name="T90" fmla="*/ 560 w 982"/>
                <a:gd name="T91" fmla="*/ 148 h 342"/>
                <a:gd name="T92" fmla="*/ 509 w 982"/>
                <a:gd name="T93" fmla="*/ 136 h 342"/>
                <a:gd name="T94" fmla="*/ 485 w 982"/>
                <a:gd name="T95" fmla="*/ 141 h 342"/>
                <a:gd name="T96" fmla="*/ 460 w 982"/>
                <a:gd name="T97" fmla="*/ 161 h 342"/>
                <a:gd name="T98" fmla="*/ 438 w 982"/>
                <a:gd name="T99" fmla="*/ 192 h 342"/>
                <a:gd name="T100" fmla="*/ 416 w 982"/>
                <a:gd name="T101" fmla="*/ 229 h 342"/>
                <a:gd name="T102" fmla="*/ 395 w 982"/>
                <a:gd name="T103" fmla="*/ 265 h 342"/>
                <a:gd name="T104" fmla="*/ 369 w 982"/>
                <a:gd name="T105" fmla="*/ 299 h 342"/>
                <a:gd name="T106" fmla="*/ 337 w 982"/>
                <a:gd name="T107" fmla="*/ 324 h 342"/>
                <a:gd name="T108" fmla="*/ 284 w 982"/>
                <a:gd name="T109" fmla="*/ 337 h 342"/>
                <a:gd name="T110" fmla="*/ 257 w 982"/>
                <a:gd name="T111" fmla="*/ 338 h 342"/>
                <a:gd name="T112" fmla="*/ 216 w 982"/>
                <a:gd name="T113" fmla="*/ 338 h 342"/>
                <a:gd name="T114" fmla="*/ 170 w 982"/>
                <a:gd name="T115" fmla="*/ 339 h 342"/>
                <a:gd name="T116" fmla="*/ 123 w 982"/>
                <a:gd name="T117" fmla="*/ 340 h 342"/>
                <a:gd name="T118" fmla="*/ 79 w 982"/>
                <a:gd name="T119" fmla="*/ 340 h 342"/>
                <a:gd name="T120" fmla="*/ 41 w 982"/>
                <a:gd name="T121" fmla="*/ 341 h 342"/>
                <a:gd name="T122" fmla="*/ 14 w 982"/>
                <a:gd name="T123" fmla="*/ 341 h 342"/>
                <a:gd name="T124" fmla="*/ 0 w 982"/>
                <a:gd name="T125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2" h="342">
                  <a:moveTo>
                    <a:pt x="0" y="342"/>
                  </a:moveTo>
                  <a:lnTo>
                    <a:pt x="0" y="223"/>
                  </a:lnTo>
                  <a:lnTo>
                    <a:pt x="12" y="223"/>
                  </a:lnTo>
                  <a:lnTo>
                    <a:pt x="23" y="223"/>
                  </a:lnTo>
                  <a:lnTo>
                    <a:pt x="37" y="223"/>
                  </a:lnTo>
                  <a:lnTo>
                    <a:pt x="53" y="223"/>
                  </a:lnTo>
                  <a:lnTo>
                    <a:pt x="71" y="223"/>
                  </a:lnTo>
                  <a:lnTo>
                    <a:pt x="91" y="223"/>
                  </a:lnTo>
                  <a:lnTo>
                    <a:pt x="112" y="223"/>
                  </a:lnTo>
                  <a:lnTo>
                    <a:pt x="134" y="223"/>
                  </a:lnTo>
                  <a:lnTo>
                    <a:pt x="157" y="223"/>
                  </a:lnTo>
                  <a:lnTo>
                    <a:pt x="180" y="223"/>
                  </a:lnTo>
                  <a:lnTo>
                    <a:pt x="203" y="223"/>
                  </a:lnTo>
                  <a:lnTo>
                    <a:pt x="225" y="223"/>
                  </a:lnTo>
                  <a:lnTo>
                    <a:pt x="247" y="223"/>
                  </a:lnTo>
                  <a:lnTo>
                    <a:pt x="276" y="223"/>
                  </a:lnTo>
                  <a:lnTo>
                    <a:pt x="287" y="223"/>
                  </a:lnTo>
                  <a:lnTo>
                    <a:pt x="309" y="218"/>
                  </a:lnTo>
                  <a:lnTo>
                    <a:pt x="327" y="208"/>
                  </a:lnTo>
                  <a:lnTo>
                    <a:pt x="342" y="197"/>
                  </a:lnTo>
                  <a:lnTo>
                    <a:pt x="355" y="180"/>
                  </a:lnTo>
                  <a:lnTo>
                    <a:pt x="367" y="162"/>
                  </a:lnTo>
                  <a:lnTo>
                    <a:pt x="376" y="144"/>
                  </a:lnTo>
                  <a:lnTo>
                    <a:pt x="385" y="123"/>
                  </a:lnTo>
                  <a:lnTo>
                    <a:pt x="394" y="101"/>
                  </a:lnTo>
                  <a:lnTo>
                    <a:pt x="402" y="80"/>
                  </a:lnTo>
                  <a:lnTo>
                    <a:pt x="411" y="62"/>
                  </a:lnTo>
                  <a:lnTo>
                    <a:pt x="422" y="44"/>
                  </a:lnTo>
                  <a:lnTo>
                    <a:pt x="434" y="29"/>
                  </a:lnTo>
                  <a:lnTo>
                    <a:pt x="448" y="15"/>
                  </a:lnTo>
                  <a:lnTo>
                    <a:pt x="465" y="6"/>
                  </a:lnTo>
                  <a:lnTo>
                    <a:pt x="496" y="0"/>
                  </a:lnTo>
                  <a:lnTo>
                    <a:pt x="510" y="1"/>
                  </a:lnTo>
                  <a:lnTo>
                    <a:pt x="536" y="3"/>
                  </a:lnTo>
                  <a:lnTo>
                    <a:pt x="556" y="9"/>
                  </a:lnTo>
                  <a:lnTo>
                    <a:pt x="576" y="17"/>
                  </a:lnTo>
                  <a:lnTo>
                    <a:pt x="591" y="28"/>
                  </a:lnTo>
                  <a:lnTo>
                    <a:pt x="606" y="39"/>
                  </a:lnTo>
                  <a:lnTo>
                    <a:pt x="617" y="52"/>
                  </a:lnTo>
                  <a:lnTo>
                    <a:pt x="626" y="65"/>
                  </a:lnTo>
                  <a:lnTo>
                    <a:pt x="637" y="80"/>
                  </a:lnTo>
                  <a:lnTo>
                    <a:pt x="645" y="95"/>
                  </a:lnTo>
                  <a:lnTo>
                    <a:pt x="654" y="110"/>
                  </a:lnTo>
                  <a:lnTo>
                    <a:pt x="663" y="124"/>
                  </a:lnTo>
                  <a:lnTo>
                    <a:pt x="674" y="139"/>
                  </a:lnTo>
                  <a:lnTo>
                    <a:pt x="685" y="152"/>
                  </a:lnTo>
                  <a:lnTo>
                    <a:pt x="698" y="164"/>
                  </a:lnTo>
                  <a:lnTo>
                    <a:pt x="721" y="179"/>
                  </a:lnTo>
                  <a:lnTo>
                    <a:pt x="730" y="184"/>
                  </a:lnTo>
                  <a:lnTo>
                    <a:pt x="747" y="190"/>
                  </a:lnTo>
                  <a:lnTo>
                    <a:pt x="766" y="195"/>
                  </a:lnTo>
                  <a:lnTo>
                    <a:pt x="784" y="198"/>
                  </a:lnTo>
                  <a:lnTo>
                    <a:pt x="802" y="200"/>
                  </a:lnTo>
                  <a:lnTo>
                    <a:pt x="821" y="200"/>
                  </a:lnTo>
                  <a:lnTo>
                    <a:pt x="838" y="199"/>
                  </a:lnTo>
                  <a:lnTo>
                    <a:pt x="855" y="198"/>
                  </a:lnTo>
                  <a:lnTo>
                    <a:pt x="871" y="195"/>
                  </a:lnTo>
                  <a:lnTo>
                    <a:pt x="886" y="193"/>
                  </a:lnTo>
                  <a:lnTo>
                    <a:pt x="899" y="190"/>
                  </a:lnTo>
                  <a:lnTo>
                    <a:pt x="910" y="187"/>
                  </a:lnTo>
                  <a:lnTo>
                    <a:pt x="921" y="185"/>
                  </a:lnTo>
                  <a:lnTo>
                    <a:pt x="928" y="182"/>
                  </a:lnTo>
                  <a:lnTo>
                    <a:pt x="937" y="179"/>
                  </a:lnTo>
                  <a:lnTo>
                    <a:pt x="982" y="336"/>
                  </a:lnTo>
                  <a:lnTo>
                    <a:pt x="969" y="336"/>
                  </a:lnTo>
                  <a:lnTo>
                    <a:pt x="959" y="336"/>
                  </a:lnTo>
                  <a:lnTo>
                    <a:pt x="945" y="336"/>
                  </a:lnTo>
                  <a:lnTo>
                    <a:pt x="929" y="336"/>
                  </a:lnTo>
                  <a:lnTo>
                    <a:pt x="910" y="336"/>
                  </a:lnTo>
                  <a:lnTo>
                    <a:pt x="891" y="336"/>
                  </a:lnTo>
                  <a:lnTo>
                    <a:pt x="870" y="336"/>
                  </a:lnTo>
                  <a:lnTo>
                    <a:pt x="848" y="336"/>
                  </a:lnTo>
                  <a:lnTo>
                    <a:pt x="825" y="336"/>
                  </a:lnTo>
                  <a:lnTo>
                    <a:pt x="802" y="336"/>
                  </a:lnTo>
                  <a:lnTo>
                    <a:pt x="779" y="336"/>
                  </a:lnTo>
                  <a:lnTo>
                    <a:pt x="756" y="336"/>
                  </a:lnTo>
                  <a:lnTo>
                    <a:pt x="736" y="336"/>
                  </a:lnTo>
                  <a:lnTo>
                    <a:pt x="706" y="336"/>
                  </a:lnTo>
                  <a:lnTo>
                    <a:pt x="697" y="336"/>
                  </a:lnTo>
                  <a:lnTo>
                    <a:pt x="680" y="331"/>
                  </a:lnTo>
                  <a:lnTo>
                    <a:pt x="667" y="323"/>
                  </a:lnTo>
                  <a:lnTo>
                    <a:pt x="655" y="311"/>
                  </a:lnTo>
                  <a:lnTo>
                    <a:pt x="646" y="297"/>
                  </a:lnTo>
                  <a:lnTo>
                    <a:pt x="638" y="280"/>
                  </a:lnTo>
                  <a:lnTo>
                    <a:pt x="630" y="263"/>
                  </a:lnTo>
                  <a:lnTo>
                    <a:pt x="622" y="244"/>
                  </a:lnTo>
                  <a:lnTo>
                    <a:pt x="615" y="225"/>
                  </a:lnTo>
                  <a:lnTo>
                    <a:pt x="607" y="207"/>
                  </a:lnTo>
                  <a:lnTo>
                    <a:pt x="597" y="190"/>
                  </a:lnTo>
                  <a:lnTo>
                    <a:pt x="586" y="174"/>
                  </a:lnTo>
                  <a:lnTo>
                    <a:pt x="575" y="160"/>
                  </a:lnTo>
                  <a:lnTo>
                    <a:pt x="560" y="148"/>
                  </a:lnTo>
                  <a:lnTo>
                    <a:pt x="541" y="140"/>
                  </a:lnTo>
                  <a:lnTo>
                    <a:pt x="509" y="136"/>
                  </a:lnTo>
                  <a:lnTo>
                    <a:pt x="501" y="137"/>
                  </a:lnTo>
                  <a:lnTo>
                    <a:pt x="485" y="141"/>
                  </a:lnTo>
                  <a:lnTo>
                    <a:pt x="472" y="149"/>
                  </a:lnTo>
                  <a:lnTo>
                    <a:pt x="460" y="161"/>
                  </a:lnTo>
                  <a:lnTo>
                    <a:pt x="448" y="176"/>
                  </a:lnTo>
                  <a:lnTo>
                    <a:pt x="438" y="192"/>
                  </a:lnTo>
                  <a:lnTo>
                    <a:pt x="427" y="209"/>
                  </a:lnTo>
                  <a:lnTo>
                    <a:pt x="416" y="229"/>
                  </a:lnTo>
                  <a:lnTo>
                    <a:pt x="406" y="247"/>
                  </a:lnTo>
                  <a:lnTo>
                    <a:pt x="395" y="265"/>
                  </a:lnTo>
                  <a:lnTo>
                    <a:pt x="383" y="283"/>
                  </a:lnTo>
                  <a:lnTo>
                    <a:pt x="369" y="299"/>
                  </a:lnTo>
                  <a:lnTo>
                    <a:pt x="354" y="313"/>
                  </a:lnTo>
                  <a:lnTo>
                    <a:pt x="337" y="324"/>
                  </a:lnTo>
                  <a:lnTo>
                    <a:pt x="317" y="333"/>
                  </a:lnTo>
                  <a:lnTo>
                    <a:pt x="284" y="337"/>
                  </a:lnTo>
                  <a:lnTo>
                    <a:pt x="276" y="338"/>
                  </a:lnTo>
                  <a:lnTo>
                    <a:pt x="257" y="338"/>
                  </a:lnTo>
                  <a:lnTo>
                    <a:pt x="238" y="338"/>
                  </a:lnTo>
                  <a:lnTo>
                    <a:pt x="216" y="338"/>
                  </a:lnTo>
                  <a:lnTo>
                    <a:pt x="194" y="338"/>
                  </a:lnTo>
                  <a:lnTo>
                    <a:pt x="170" y="339"/>
                  </a:lnTo>
                  <a:lnTo>
                    <a:pt x="147" y="339"/>
                  </a:lnTo>
                  <a:lnTo>
                    <a:pt x="123" y="340"/>
                  </a:lnTo>
                  <a:lnTo>
                    <a:pt x="100" y="340"/>
                  </a:lnTo>
                  <a:lnTo>
                    <a:pt x="79" y="340"/>
                  </a:lnTo>
                  <a:lnTo>
                    <a:pt x="58" y="340"/>
                  </a:lnTo>
                  <a:lnTo>
                    <a:pt x="41" y="341"/>
                  </a:lnTo>
                  <a:lnTo>
                    <a:pt x="26" y="341"/>
                  </a:lnTo>
                  <a:lnTo>
                    <a:pt x="14" y="341"/>
                  </a:lnTo>
                  <a:lnTo>
                    <a:pt x="5" y="341"/>
                  </a:lnTo>
                  <a:lnTo>
                    <a:pt x="0" y="341"/>
                  </a:lnTo>
                  <a:lnTo>
                    <a:pt x="0" y="342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3" name="Freeform 697">
              <a:extLst>
                <a:ext uri="{FF2B5EF4-FFF2-40B4-BE49-F238E27FC236}">
                  <a16:creationId xmlns:a16="http://schemas.microsoft.com/office/drawing/2014/main" id="{4D0FC2D6-CF44-46D8-AA9D-E02BFEC1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24"/>
              <a:ext cx="86" cy="512"/>
            </a:xfrm>
            <a:custGeom>
              <a:avLst/>
              <a:gdLst>
                <a:gd name="T0" fmla="*/ 0 w 256"/>
                <a:gd name="T1" fmla="*/ 938 h 1536"/>
                <a:gd name="T2" fmla="*/ 44 w 256"/>
                <a:gd name="T3" fmla="*/ 1095 h 1536"/>
                <a:gd name="T4" fmla="*/ 122 w 256"/>
                <a:gd name="T5" fmla="*/ 0 h 1536"/>
                <a:gd name="T6" fmla="*/ 182 w 256"/>
                <a:gd name="T7" fmla="*/ 1536 h 1536"/>
                <a:gd name="T8" fmla="*/ 256 w 256"/>
                <a:gd name="T9" fmla="*/ 938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536">
                  <a:moveTo>
                    <a:pt x="0" y="938"/>
                  </a:moveTo>
                  <a:lnTo>
                    <a:pt x="44" y="1095"/>
                  </a:lnTo>
                  <a:lnTo>
                    <a:pt x="122" y="0"/>
                  </a:lnTo>
                  <a:lnTo>
                    <a:pt x="182" y="1536"/>
                  </a:lnTo>
                  <a:lnTo>
                    <a:pt x="256" y="938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4" name="Freeform 698">
              <a:extLst>
                <a:ext uri="{FF2B5EF4-FFF2-40B4-BE49-F238E27FC236}">
                  <a16:creationId xmlns:a16="http://schemas.microsoft.com/office/drawing/2014/main" id="{5570D5E6-E436-4A09-A66E-CB9A99E3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9"/>
              <a:ext cx="653" cy="289"/>
            </a:xfrm>
            <a:custGeom>
              <a:avLst/>
              <a:gdLst>
                <a:gd name="T0" fmla="*/ 31 w 1959"/>
                <a:gd name="T1" fmla="*/ 684 h 867"/>
                <a:gd name="T2" fmla="*/ 71 w 1959"/>
                <a:gd name="T3" fmla="*/ 693 h 867"/>
                <a:gd name="T4" fmla="*/ 130 w 1959"/>
                <a:gd name="T5" fmla="*/ 701 h 867"/>
                <a:gd name="T6" fmla="*/ 192 w 1959"/>
                <a:gd name="T7" fmla="*/ 697 h 867"/>
                <a:gd name="T8" fmla="*/ 245 w 1959"/>
                <a:gd name="T9" fmla="*/ 674 h 867"/>
                <a:gd name="T10" fmla="*/ 286 w 1959"/>
                <a:gd name="T11" fmla="*/ 607 h 867"/>
                <a:gd name="T12" fmla="*/ 330 w 1959"/>
                <a:gd name="T13" fmla="*/ 473 h 867"/>
                <a:gd name="T14" fmla="*/ 382 w 1959"/>
                <a:gd name="T15" fmla="*/ 308 h 867"/>
                <a:gd name="T16" fmla="*/ 454 w 1959"/>
                <a:gd name="T17" fmla="*/ 152 h 867"/>
                <a:gd name="T18" fmla="*/ 555 w 1959"/>
                <a:gd name="T19" fmla="*/ 37 h 867"/>
                <a:gd name="T20" fmla="*/ 696 w 1959"/>
                <a:gd name="T21" fmla="*/ 2 h 867"/>
                <a:gd name="T22" fmla="*/ 828 w 1959"/>
                <a:gd name="T23" fmla="*/ 82 h 867"/>
                <a:gd name="T24" fmla="*/ 925 w 1959"/>
                <a:gd name="T25" fmla="*/ 243 h 867"/>
                <a:gd name="T26" fmla="*/ 995 w 1959"/>
                <a:gd name="T27" fmla="*/ 433 h 867"/>
                <a:gd name="T28" fmla="*/ 1046 w 1959"/>
                <a:gd name="T29" fmla="*/ 601 h 867"/>
                <a:gd name="T30" fmla="*/ 1097 w 1959"/>
                <a:gd name="T31" fmla="*/ 700 h 867"/>
                <a:gd name="T32" fmla="*/ 1142 w 1959"/>
                <a:gd name="T33" fmla="*/ 712 h 867"/>
                <a:gd name="T34" fmla="*/ 1212 w 1959"/>
                <a:gd name="T35" fmla="*/ 718 h 867"/>
                <a:gd name="T36" fmla="*/ 1296 w 1959"/>
                <a:gd name="T37" fmla="*/ 718 h 867"/>
                <a:gd name="T38" fmla="*/ 1389 w 1959"/>
                <a:gd name="T39" fmla="*/ 716 h 867"/>
                <a:gd name="T40" fmla="*/ 1488 w 1959"/>
                <a:gd name="T41" fmla="*/ 714 h 867"/>
                <a:gd name="T42" fmla="*/ 1601 w 1959"/>
                <a:gd name="T43" fmla="*/ 715 h 867"/>
                <a:gd name="T44" fmla="*/ 1717 w 1959"/>
                <a:gd name="T45" fmla="*/ 716 h 867"/>
                <a:gd name="T46" fmla="*/ 1818 w 1959"/>
                <a:gd name="T47" fmla="*/ 716 h 867"/>
                <a:gd name="T48" fmla="*/ 1896 w 1959"/>
                <a:gd name="T49" fmla="*/ 715 h 867"/>
                <a:gd name="T50" fmla="*/ 1946 w 1959"/>
                <a:gd name="T51" fmla="*/ 715 h 867"/>
                <a:gd name="T52" fmla="*/ 1959 w 1959"/>
                <a:gd name="T53" fmla="*/ 862 h 867"/>
                <a:gd name="T54" fmla="*/ 1912 w 1959"/>
                <a:gd name="T55" fmla="*/ 863 h 867"/>
                <a:gd name="T56" fmla="*/ 1837 w 1959"/>
                <a:gd name="T57" fmla="*/ 863 h 867"/>
                <a:gd name="T58" fmla="*/ 1736 w 1959"/>
                <a:gd name="T59" fmla="*/ 864 h 867"/>
                <a:gd name="T60" fmla="*/ 1617 w 1959"/>
                <a:gd name="T61" fmla="*/ 864 h 867"/>
                <a:gd name="T62" fmla="*/ 1491 w 1959"/>
                <a:gd name="T63" fmla="*/ 863 h 867"/>
                <a:gd name="T64" fmla="*/ 1386 w 1959"/>
                <a:gd name="T65" fmla="*/ 863 h 867"/>
                <a:gd name="T66" fmla="*/ 1286 w 1959"/>
                <a:gd name="T67" fmla="*/ 866 h 867"/>
                <a:gd name="T68" fmla="*/ 1195 w 1959"/>
                <a:gd name="T69" fmla="*/ 867 h 867"/>
                <a:gd name="T70" fmla="*/ 1115 w 1959"/>
                <a:gd name="T71" fmla="*/ 864 h 867"/>
                <a:gd name="T72" fmla="*/ 1041 w 1959"/>
                <a:gd name="T73" fmla="*/ 856 h 867"/>
                <a:gd name="T74" fmla="*/ 998 w 1959"/>
                <a:gd name="T75" fmla="*/ 804 h 867"/>
                <a:gd name="T76" fmla="*/ 952 w 1959"/>
                <a:gd name="T77" fmla="*/ 655 h 867"/>
                <a:gd name="T78" fmla="*/ 898 w 1959"/>
                <a:gd name="T79" fmla="*/ 463 h 867"/>
                <a:gd name="T80" fmla="*/ 826 w 1959"/>
                <a:gd name="T81" fmla="*/ 284 h 867"/>
                <a:gd name="T82" fmla="*/ 724 w 1959"/>
                <a:gd name="T83" fmla="*/ 171 h 867"/>
                <a:gd name="T84" fmla="*/ 603 w 1959"/>
                <a:gd name="T85" fmla="*/ 172 h 867"/>
                <a:gd name="T86" fmla="*/ 516 w 1959"/>
                <a:gd name="T87" fmla="*/ 272 h 867"/>
                <a:gd name="T88" fmla="*/ 455 w 1959"/>
                <a:gd name="T89" fmla="*/ 429 h 867"/>
                <a:gd name="T90" fmla="*/ 406 w 1959"/>
                <a:gd name="T91" fmla="*/ 602 h 867"/>
                <a:gd name="T92" fmla="*/ 355 w 1959"/>
                <a:gd name="T93" fmla="*/ 754 h 867"/>
                <a:gd name="T94" fmla="*/ 296 w 1959"/>
                <a:gd name="T95" fmla="*/ 840 h 867"/>
                <a:gd name="T96" fmla="*/ 239 w 1959"/>
                <a:gd name="T97" fmla="*/ 858 h 867"/>
                <a:gd name="T98" fmla="*/ 164 w 1959"/>
                <a:gd name="T99" fmla="*/ 859 h 867"/>
                <a:gd name="T100" fmla="*/ 90 w 1959"/>
                <a:gd name="T101" fmla="*/ 852 h 867"/>
                <a:gd name="T102" fmla="*/ 29 w 1959"/>
                <a:gd name="T103" fmla="*/ 840 h 867"/>
                <a:gd name="T104" fmla="*/ 0 w 1959"/>
                <a:gd name="T105" fmla="*/ 835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9" h="867">
                  <a:moveTo>
                    <a:pt x="0" y="835"/>
                  </a:moveTo>
                  <a:lnTo>
                    <a:pt x="18" y="679"/>
                  </a:lnTo>
                  <a:lnTo>
                    <a:pt x="31" y="684"/>
                  </a:lnTo>
                  <a:lnTo>
                    <a:pt x="41" y="686"/>
                  </a:lnTo>
                  <a:lnTo>
                    <a:pt x="55" y="690"/>
                  </a:lnTo>
                  <a:lnTo>
                    <a:pt x="71" y="693"/>
                  </a:lnTo>
                  <a:lnTo>
                    <a:pt x="90" y="697"/>
                  </a:lnTo>
                  <a:lnTo>
                    <a:pt x="109" y="699"/>
                  </a:lnTo>
                  <a:lnTo>
                    <a:pt x="130" y="701"/>
                  </a:lnTo>
                  <a:lnTo>
                    <a:pt x="151" y="701"/>
                  </a:lnTo>
                  <a:lnTo>
                    <a:pt x="171" y="700"/>
                  </a:lnTo>
                  <a:lnTo>
                    <a:pt x="192" y="697"/>
                  </a:lnTo>
                  <a:lnTo>
                    <a:pt x="212" y="692"/>
                  </a:lnTo>
                  <a:lnTo>
                    <a:pt x="229" y="684"/>
                  </a:lnTo>
                  <a:lnTo>
                    <a:pt x="245" y="674"/>
                  </a:lnTo>
                  <a:lnTo>
                    <a:pt x="264" y="652"/>
                  </a:lnTo>
                  <a:lnTo>
                    <a:pt x="273" y="639"/>
                  </a:lnTo>
                  <a:lnTo>
                    <a:pt x="286" y="607"/>
                  </a:lnTo>
                  <a:lnTo>
                    <a:pt x="301" y="568"/>
                  </a:lnTo>
                  <a:lnTo>
                    <a:pt x="315" y="523"/>
                  </a:lnTo>
                  <a:lnTo>
                    <a:pt x="330" y="473"/>
                  </a:lnTo>
                  <a:lnTo>
                    <a:pt x="346" y="420"/>
                  </a:lnTo>
                  <a:lnTo>
                    <a:pt x="363" y="364"/>
                  </a:lnTo>
                  <a:lnTo>
                    <a:pt x="382" y="308"/>
                  </a:lnTo>
                  <a:lnTo>
                    <a:pt x="404" y="254"/>
                  </a:lnTo>
                  <a:lnTo>
                    <a:pt x="427" y="200"/>
                  </a:lnTo>
                  <a:lnTo>
                    <a:pt x="454" y="152"/>
                  </a:lnTo>
                  <a:lnTo>
                    <a:pt x="484" y="106"/>
                  </a:lnTo>
                  <a:lnTo>
                    <a:pt x="517" y="68"/>
                  </a:lnTo>
                  <a:lnTo>
                    <a:pt x="555" y="37"/>
                  </a:lnTo>
                  <a:lnTo>
                    <a:pt x="598" y="15"/>
                  </a:lnTo>
                  <a:lnTo>
                    <a:pt x="670" y="0"/>
                  </a:lnTo>
                  <a:lnTo>
                    <a:pt x="696" y="2"/>
                  </a:lnTo>
                  <a:lnTo>
                    <a:pt x="745" y="16"/>
                  </a:lnTo>
                  <a:lnTo>
                    <a:pt x="789" y="44"/>
                  </a:lnTo>
                  <a:lnTo>
                    <a:pt x="828" y="82"/>
                  </a:lnTo>
                  <a:lnTo>
                    <a:pt x="864" y="129"/>
                  </a:lnTo>
                  <a:lnTo>
                    <a:pt x="896" y="184"/>
                  </a:lnTo>
                  <a:lnTo>
                    <a:pt x="925" y="243"/>
                  </a:lnTo>
                  <a:lnTo>
                    <a:pt x="951" y="306"/>
                  </a:lnTo>
                  <a:lnTo>
                    <a:pt x="974" y="370"/>
                  </a:lnTo>
                  <a:lnTo>
                    <a:pt x="995" y="433"/>
                  </a:lnTo>
                  <a:lnTo>
                    <a:pt x="1013" y="494"/>
                  </a:lnTo>
                  <a:lnTo>
                    <a:pt x="1030" y="551"/>
                  </a:lnTo>
                  <a:lnTo>
                    <a:pt x="1046" y="601"/>
                  </a:lnTo>
                  <a:lnTo>
                    <a:pt x="1061" y="644"/>
                  </a:lnTo>
                  <a:lnTo>
                    <a:pt x="1075" y="676"/>
                  </a:lnTo>
                  <a:lnTo>
                    <a:pt x="1097" y="700"/>
                  </a:lnTo>
                  <a:lnTo>
                    <a:pt x="1105" y="704"/>
                  </a:lnTo>
                  <a:lnTo>
                    <a:pt x="1122" y="708"/>
                  </a:lnTo>
                  <a:lnTo>
                    <a:pt x="1142" y="712"/>
                  </a:lnTo>
                  <a:lnTo>
                    <a:pt x="1163" y="715"/>
                  </a:lnTo>
                  <a:lnTo>
                    <a:pt x="1187" y="717"/>
                  </a:lnTo>
                  <a:lnTo>
                    <a:pt x="1212" y="718"/>
                  </a:lnTo>
                  <a:lnTo>
                    <a:pt x="1238" y="718"/>
                  </a:lnTo>
                  <a:lnTo>
                    <a:pt x="1266" y="718"/>
                  </a:lnTo>
                  <a:lnTo>
                    <a:pt x="1296" y="718"/>
                  </a:lnTo>
                  <a:lnTo>
                    <a:pt x="1326" y="717"/>
                  </a:lnTo>
                  <a:lnTo>
                    <a:pt x="1357" y="717"/>
                  </a:lnTo>
                  <a:lnTo>
                    <a:pt x="1389" y="716"/>
                  </a:lnTo>
                  <a:lnTo>
                    <a:pt x="1422" y="715"/>
                  </a:lnTo>
                  <a:lnTo>
                    <a:pt x="1456" y="714"/>
                  </a:lnTo>
                  <a:lnTo>
                    <a:pt x="1488" y="714"/>
                  </a:lnTo>
                  <a:lnTo>
                    <a:pt x="1540" y="714"/>
                  </a:lnTo>
                  <a:lnTo>
                    <a:pt x="1559" y="714"/>
                  </a:lnTo>
                  <a:lnTo>
                    <a:pt x="1601" y="715"/>
                  </a:lnTo>
                  <a:lnTo>
                    <a:pt x="1641" y="715"/>
                  </a:lnTo>
                  <a:lnTo>
                    <a:pt x="1680" y="715"/>
                  </a:lnTo>
                  <a:lnTo>
                    <a:pt x="1717" y="716"/>
                  </a:lnTo>
                  <a:lnTo>
                    <a:pt x="1752" y="716"/>
                  </a:lnTo>
                  <a:lnTo>
                    <a:pt x="1786" y="716"/>
                  </a:lnTo>
                  <a:lnTo>
                    <a:pt x="1818" y="716"/>
                  </a:lnTo>
                  <a:lnTo>
                    <a:pt x="1847" y="715"/>
                  </a:lnTo>
                  <a:lnTo>
                    <a:pt x="1873" y="715"/>
                  </a:lnTo>
                  <a:lnTo>
                    <a:pt x="1896" y="715"/>
                  </a:lnTo>
                  <a:lnTo>
                    <a:pt x="1917" y="715"/>
                  </a:lnTo>
                  <a:lnTo>
                    <a:pt x="1933" y="715"/>
                  </a:lnTo>
                  <a:lnTo>
                    <a:pt x="1946" y="715"/>
                  </a:lnTo>
                  <a:lnTo>
                    <a:pt x="1955" y="715"/>
                  </a:lnTo>
                  <a:lnTo>
                    <a:pt x="1959" y="714"/>
                  </a:lnTo>
                  <a:lnTo>
                    <a:pt x="1959" y="862"/>
                  </a:lnTo>
                  <a:lnTo>
                    <a:pt x="1944" y="862"/>
                  </a:lnTo>
                  <a:lnTo>
                    <a:pt x="1931" y="863"/>
                  </a:lnTo>
                  <a:lnTo>
                    <a:pt x="1912" y="863"/>
                  </a:lnTo>
                  <a:lnTo>
                    <a:pt x="1890" y="863"/>
                  </a:lnTo>
                  <a:lnTo>
                    <a:pt x="1865" y="863"/>
                  </a:lnTo>
                  <a:lnTo>
                    <a:pt x="1837" y="863"/>
                  </a:lnTo>
                  <a:lnTo>
                    <a:pt x="1805" y="864"/>
                  </a:lnTo>
                  <a:lnTo>
                    <a:pt x="1772" y="864"/>
                  </a:lnTo>
                  <a:lnTo>
                    <a:pt x="1736" y="864"/>
                  </a:lnTo>
                  <a:lnTo>
                    <a:pt x="1698" y="866"/>
                  </a:lnTo>
                  <a:lnTo>
                    <a:pt x="1658" y="866"/>
                  </a:lnTo>
                  <a:lnTo>
                    <a:pt x="1617" y="864"/>
                  </a:lnTo>
                  <a:lnTo>
                    <a:pt x="1575" y="864"/>
                  </a:lnTo>
                  <a:lnTo>
                    <a:pt x="1510" y="863"/>
                  </a:lnTo>
                  <a:lnTo>
                    <a:pt x="1491" y="863"/>
                  </a:lnTo>
                  <a:lnTo>
                    <a:pt x="1456" y="863"/>
                  </a:lnTo>
                  <a:lnTo>
                    <a:pt x="1421" y="863"/>
                  </a:lnTo>
                  <a:lnTo>
                    <a:pt x="1386" y="863"/>
                  </a:lnTo>
                  <a:lnTo>
                    <a:pt x="1352" y="864"/>
                  </a:lnTo>
                  <a:lnTo>
                    <a:pt x="1319" y="866"/>
                  </a:lnTo>
                  <a:lnTo>
                    <a:pt x="1286" y="866"/>
                  </a:lnTo>
                  <a:lnTo>
                    <a:pt x="1255" y="866"/>
                  </a:lnTo>
                  <a:lnTo>
                    <a:pt x="1223" y="867"/>
                  </a:lnTo>
                  <a:lnTo>
                    <a:pt x="1195" y="867"/>
                  </a:lnTo>
                  <a:lnTo>
                    <a:pt x="1167" y="867"/>
                  </a:lnTo>
                  <a:lnTo>
                    <a:pt x="1141" y="866"/>
                  </a:lnTo>
                  <a:lnTo>
                    <a:pt x="1115" y="864"/>
                  </a:lnTo>
                  <a:lnTo>
                    <a:pt x="1092" y="863"/>
                  </a:lnTo>
                  <a:lnTo>
                    <a:pt x="1069" y="861"/>
                  </a:lnTo>
                  <a:lnTo>
                    <a:pt x="1041" y="856"/>
                  </a:lnTo>
                  <a:lnTo>
                    <a:pt x="1031" y="852"/>
                  </a:lnTo>
                  <a:lnTo>
                    <a:pt x="1014" y="835"/>
                  </a:lnTo>
                  <a:lnTo>
                    <a:pt x="998" y="804"/>
                  </a:lnTo>
                  <a:lnTo>
                    <a:pt x="983" y="762"/>
                  </a:lnTo>
                  <a:lnTo>
                    <a:pt x="967" y="712"/>
                  </a:lnTo>
                  <a:lnTo>
                    <a:pt x="952" y="655"/>
                  </a:lnTo>
                  <a:lnTo>
                    <a:pt x="935" y="593"/>
                  </a:lnTo>
                  <a:lnTo>
                    <a:pt x="918" y="529"/>
                  </a:lnTo>
                  <a:lnTo>
                    <a:pt x="898" y="463"/>
                  </a:lnTo>
                  <a:lnTo>
                    <a:pt x="876" y="400"/>
                  </a:lnTo>
                  <a:lnTo>
                    <a:pt x="852" y="340"/>
                  </a:lnTo>
                  <a:lnTo>
                    <a:pt x="826" y="284"/>
                  </a:lnTo>
                  <a:lnTo>
                    <a:pt x="796" y="237"/>
                  </a:lnTo>
                  <a:lnTo>
                    <a:pt x="762" y="199"/>
                  </a:lnTo>
                  <a:lnTo>
                    <a:pt x="724" y="171"/>
                  </a:lnTo>
                  <a:lnTo>
                    <a:pt x="660" y="156"/>
                  </a:lnTo>
                  <a:lnTo>
                    <a:pt x="639" y="160"/>
                  </a:lnTo>
                  <a:lnTo>
                    <a:pt x="603" y="172"/>
                  </a:lnTo>
                  <a:lnTo>
                    <a:pt x="570" y="198"/>
                  </a:lnTo>
                  <a:lnTo>
                    <a:pt x="542" y="231"/>
                  </a:lnTo>
                  <a:lnTo>
                    <a:pt x="516" y="272"/>
                  </a:lnTo>
                  <a:lnTo>
                    <a:pt x="493" y="320"/>
                  </a:lnTo>
                  <a:lnTo>
                    <a:pt x="474" y="372"/>
                  </a:lnTo>
                  <a:lnTo>
                    <a:pt x="455" y="429"/>
                  </a:lnTo>
                  <a:lnTo>
                    <a:pt x="438" y="487"/>
                  </a:lnTo>
                  <a:lnTo>
                    <a:pt x="422" y="545"/>
                  </a:lnTo>
                  <a:lnTo>
                    <a:pt x="406" y="602"/>
                  </a:lnTo>
                  <a:lnTo>
                    <a:pt x="390" y="658"/>
                  </a:lnTo>
                  <a:lnTo>
                    <a:pt x="373" y="708"/>
                  </a:lnTo>
                  <a:lnTo>
                    <a:pt x="355" y="754"/>
                  </a:lnTo>
                  <a:lnTo>
                    <a:pt x="336" y="793"/>
                  </a:lnTo>
                  <a:lnTo>
                    <a:pt x="302" y="836"/>
                  </a:lnTo>
                  <a:lnTo>
                    <a:pt x="296" y="840"/>
                  </a:lnTo>
                  <a:lnTo>
                    <a:pt x="279" y="848"/>
                  </a:lnTo>
                  <a:lnTo>
                    <a:pt x="260" y="854"/>
                  </a:lnTo>
                  <a:lnTo>
                    <a:pt x="239" y="858"/>
                  </a:lnTo>
                  <a:lnTo>
                    <a:pt x="215" y="860"/>
                  </a:lnTo>
                  <a:lnTo>
                    <a:pt x="190" y="860"/>
                  </a:lnTo>
                  <a:lnTo>
                    <a:pt x="164" y="859"/>
                  </a:lnTo>
                  <a:lnTo>
                    <a:pt x="139" y="858"/>
                  </a:lnTo>
                  <a:lnTo>
                    <a:pt x="114" y="854"/>
                  </a:lnTo>
                  <a:lnTo>
                    <a:pt x="90" y="852"/>
                  </a:lnTo>
                  <a:lnTo>
                    <a:pt x="67" y="848"/>
                  </a:lnTo>
                  <a:lnTo>
                    <a:pt x="47" y="845"/>
                  </a:lnTo>
                  <a:lnTo>
                    <a:pt x="29" y="840"/>
                  </a:lnTo>
                  <a:lnTo>
                    <a:pt x="15" y="838"/>
                  </a:lnTo>
                  <a:lnTo>
                    <a:pt x="6" y="836"/>
                  </a:lnTo>
                  <a:lnTo>
                    <a:pt x="0" y="8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5" name="Freeform 699">
              <a:extLst>
                <a:ext uri="{FF2B5EF4-FFF2-40B4-BE49-F238E27FC236}">
                  <a16:creationId xmlns:a16="http://schemas.microsoft.com/office/drawing/2014/main" id="{2286C3B7-4292-45A5-A0EE-6A6F14D9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9"/>
              <a:ext cx="653" cy="289"/>
            </a:xfrm>
            <a:custGeom>
              <a:avLst/>
              <a:gdLst>
                <a:gd name="T0" fmla="*/ 31 w 1959"/>
                <a:gd name="T1" fmla="*/ 684 h 867"/>
                <a:gd name="T2" fmla="*/ 71 w 1959"/>
                <a:gd name="T3" fmla="*/ 693 h 867"/>
                <a:gd name="T4" fmla="*/ 130 w 1959"/>
                <a:gd name="T5" fmla="*/ 701 h 867"/>
                <a:gd name="T6" fmla="*/ 192 w 1959"/>
                <a:gd name="T7" fmla="*/ 697 h 867"/>
                <a:gd name="T8" fmla="*/ 245 w 1959"/>
                <a:gd name="T9" fmla="*/ 674 h 867"/>
                <a:gd name="T10" fmla="*/ 286 w 1959"/>
                <a:gd name="T11" fmla="*/ 607 h 867"/>
                <a:gd name="T12" fmla="*/ 330 w 1959"/>
                <a:gd name="T13" fmla="*/ 473 h 867"/>
                <a:gd name="T14" fmla="*/ 382 w 1959"/>
                <a:gd name="T15" fmla="*/ 308 h 867"/>
                <a:gd name="T16" fmla="*/ 454 w 1959"/>
                <a:gd name="T17" fmla="*/ 152 h 867"/>
                <a:gd name="T18" fmla="*/ 555 w 1959"/>
                <a:gd name="T19" fmla="*/ 37 h 867"/>
                <a:gd name="T20" fmla="*/ 696 w 1959"/>
                <a:gd name="T21" fmla="*/ 2 h 867"/>
                <a:gd name="T22" fmla="*/ 828 w 1959"/>
                <a:gd name="T23" fmla="*/ 82 h 867"/>
                <a:gd name="T24" fmla="*/ 925 w 1959"/>
                <a:gd name="T25" fmla="*/ 243 h 867"/>
                <a:gd name="T26" fmla="*/ 995 w 1959"/>
                <a:gd name="T27" fmla="*/ 433 h 867"/>
                <a:gd name="T28" fmla="*/ 1046 w 1959"/>
                <a:gd name="T29" fmla="*/ 601 h 867"/>
                <a:gd name="T30" fmla="*/ 1097 w 1959"/>
                <a:gd name="T31" fmla="*/ 700 h 867"/>
                <a:gd name="T32" fmla="*/ 1142 w 1959"/>
                <a:gd name="T33" fmla="*/ 712 h 867"/>
                <a:gd name="T34" fmla="*/ 1212 w 1959"/>
                <a:gd name="T35" fmla="*/ 718 h 867"/>
                <a:gd name="T36" fmla="*/ 1296 w 1959"/>
                <a:gd name="T37" fmla="*/ 718 h 867"/>
                <a:gd name="T38" fmla="*/ 1389 w 1959"/>
                <a:gd name="T39" fmla="*/ 716 h 867"/>
                <a:gd name="T40" fmla="*/ 1488 w 1959"/>
                <a:gd name="T41" fmla="*/ 714 h 867"/>
                <a:gd name="T42" fmla="*/ 1601 w 1959"/>
                <a:gd name="T43" fmla="*/ 715 h 867"/>
                <a:gd name="T44" fmla="*/ 1717 w 1959"/>
                <a:gd name="T45" fmla="*/ 716 h 867"/>
                <a:gd name="T46" fmla="*/ 1818 w 1959"/>
                <a:gd name="T47" fmla="*/ 716 h 867"/>
                <a:gd name="T48" fmla="*/ 1896 w 1959"/>
                <a:gd name="T49" fmla="*/ 715 h 867"/>
                <a:gd name="T50" fmla="*/ 1946 w 1959"/>
                <a:gd name="T51" fmla="*/ 715 h 867"/>
                <a:gd name="T52" fmla="*/ 1959 w 1959"/>
                <a:gd name="T53" fmla="*/ 862 h 867"/>
                <a:gd name="T54" fmla="*/ 1912 w 1959"/>
                <a:gd name="T55" fmla="*/ 863 h 867"/>
                <a:gd name="T56" fmla="*/ 1837 w 1959"/>
                <a:gd name="T57" fmla="*/ 863 h 867"/>
                <a:gd name="T58" fmla="*/ 1736 w 1959"/>
                <a:gd name="T59" fmla="*/ 864 h 867"/>
                <a:gd name="T60" fmla="*/ 1617 w 1959"/>
                <a:gd name="T61" fmla="*/ 864 h 867"/>
                <a:gd name="T62" fmla="*/ 1491 w 1959"/>
                <a:gd name="T63" fmla="*/ 863 h 867"/>
                <a:gd name="T64" fmla="*/ 1386 w 1959"/>
                <a:gd name="T65" fmla="*/ 863 h 867"/>
                <a:gd name="T66" fmla="*/ 1286 w 1959"/>
                <a:gd name="T67" fmla="*/ 866 h 867"/>
                <a:gd name="T68" fmla="*/ 1195 w 1959"/>
                <a:gd name="T69" fmla="*/ 867 h 867"/>
                <a:gd name="T70" fmla="*/ 1115 w 1959"/>
                <a:gd name="T71" fmla="*/ 864 h 867"/>
                <a:gd name="T72" fmla="*/ 1041 w 1959"/>
                <a:gd name="T73" fmla="*/ 856 h 867"/>
                <a:gd name="T74" fmla="*/ 998 w 1959"/>
                <a:gd name="T75" fmla="*/ 804 h 867"/>
                <a:gd name="T76" fmla="*/ 952 w 1959"/>
                <a:gd name="T77" fmla="*/ 655 h 867"/>
                <a:gd name="T78" fmla="*/ 898 w 1959"/>
                <a:gd name="T79" fmla="*/ 463 h 867"/>
                <a:gd name="T80" fmla="*/ 826 w 1959"/>
                <a:gd name="T81" fmla="*/ 284 h 867"/>
                <a:gd name="T82" fmla="*/ 724 w 1959"/>
                <a:gd name="T83" fmla="*/ 171 h 867"/>
                <a:gd name="T84" fmla="*/ 603 w 1959"/>
                <a:gd name="T85" fmla="*/ 172 h 867"/>
                <a:gd name="T86" fmla="*/ 516 w 1959"/>
                <a:gd name="T87" fmla="*/ 272 h 867"/>
                <a:gd name="T88" fmla="*/ 455 w 1959"/>
                <a:gd name="T89" fmla="*/ 429 h 867"/>
                <a:gd name="T90" fmla="*/ 406 w 1959"/>
                <a:gd name="T91" fmla="*/ 602 h 867"/>
                <a:gd name="T92" fmla="*/ 355 w 1959"/>
                <a:gd name="T93" fmla="*/ 754 h 867"/>
                <a:gd name="T94" fmla="*/ 296 w 1959"/>
                <a:gd name="T95" fmla="*/ 840 h 867"/>
                <a:gd name="T96" fmla="*/ 239 w 1959"/>
                <a:gd name="T97" fmla="*/ 858 h 867"/>
                <a:gd name="T98" fmla="*/ 164 w 1959"/>
                <a:gd name="T99" fmla="*/ 859 h 867"/>
                <a:gd name="T100" fmla="*/ 90 w 1959"/>
                <a:gd name="T101" fmla="*/ 852 h 867"/>
                <a:gd name="T102" fmla="*/ 29 w 1959"/>
                <a:gd name="T103" fmla="*/ 840 h 867"/>
                <a:gd name="T104" fmla="*/ 0 w 1959"/>
                <a:gd name="T105" fmla="*/ 835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9" h="867">
                  <a:moveTo>
                    <a:pt x="0" y="835"/>
                  </a:moveTo>
                  <a:lnTo>
                    <a:pt x="18" y="679"/>
                  </a:lnTo>
                  <a:lnTo>
                    <a:pt x="31" y="684"/>
                  </a:lnTo>
                  <a:lnTo>
                    <a:pt x="41" y="686"/>
                  </a:lnTo>
                  <a:lnTo>
                    <a:pt x="55" y="690"/>
                  </a:lnTo>
                  <a:lnTo>
                    <a:pt x="71" y="693"/>
                  </a:lnTo>
                  <a:lnTo>
                    <a:pt x="90" y="697"/>
                  </a:lnTo>
                  <a:lnTo>
                    <a:pt x="109" y="699"/>
                  </a:lnTo>
                  <a:lnTo>
                    <a:pt x="130" y="701"/>
                  </a:lnTo>
                  <a:lnTo>
                    <a:pt x="151" y="701"/>
                  </a:lnTo>
                  <a:lnTo>
                    <a:pt x="171" y="700"/>
                  </a:lnTo>
                  <a:lnTo>
                    <a:pt x="192" y="697"/>
                  </a:lnTo>
                  <a:lnTo>
                    <a:pt x="212" y="692"/>
                  </a:lnTo>
                  <a:lnTo>
                    <a:pt x="229" y="684"/>
                  </a:lnTo>
                  <a:lnTo>
                    <a:pt x="245" y="674"/>
                  </a:lnTo>
                  <a:lnTo>
                    <a:pt x="264" y="652"/>
                  </a:lnTo>
                  <a:lnTo>
                    <a:pt x="273" y="639"/>
                  </a:lnTo>
                  <a:lnTo>
                    <a:pt x="286" y="607"/>
                  </a:lnTo>
                  <a:lnTo>
                    <a:pt x="301" y="568"/>
                  </a:lnTo>
                  <a:lnTo>
                    <a:pt x="315" y="523"/>
                  </a:lnTo>
                  <a:lnTo>
                    <a:pt x="330" y="473"/>
                  </a:lnTo>
                  <a:lnTo>
                    <a:pt x="346" y="420"/>
                  </a:lnTo>
                  <a:lnTo>
                    <a:pt x="363" y="364"/>
                  </a:lnTo>
                  <a:lnTo>
                    <a:pt x="382" y="308"/>
                  </a:lnTo>
                  <a:lnTo>
                    <a:pt x="404" y="254"/>
                  </a:lnTo>
                  <a:lnTo>
                    <a:pt x="427" y="200"/>
                  </a:lnTo>
                  <a:lnTo>
                    <a:pt x="454" y="152"/>
                  </a:lnTo>
                  <a:lnTo>
                    <a:pt x="484" y="106"/>
                  </a:lnTo>
                  <a:lnTo>
                    <a:pt x="517" y="68"/>
                  </a:lnTo>
                  <a:lnTo>
                    <a:pt x="555" y="37"/>
                  </a:lnTo>
                  <a:lnTo>
                    <a:pt x="598" y="15"/>
                  </a:lnTo>
                  <a:lnTo>
                    <a:pt x="670" y="0"/>
                  </a:lnTo>
                  <a:lnTo>
                    <a:pt x="696" y="2"/>
                  </a:lnTo>
                  <a:lnTo>
                    <a:pt x="745" y="16"/>
                  </a:lnTo>
                  <a:lnTo>
                    <a:pt x="789" y="44"/>
                  </a:lnTo>
                  <a:lnTo>
                    <a:pt x="828" y="82"/>
                  </a:lnTo>
                  <a:lnTo>
                    <a:pt x="864" y="129"/>
                  </a:lnTo>
                  <a:lnTo>
                    <a:pt x="896" y="184"/>
                  </a:lnTo>
                  <a:lnTo>
                    <a:pt x="925" y="243"/>
                  </a:lnTo>
                  <a:lnTo>
                    <a:pt x="951" y="306"/>
                  </a:lnTo>
                  <a:lnTo>
                    <a:pt x="974" y="370"/>
                  </a:lnTo>
                  <a:lnTo>
                    <a:pt x="995" y="433"/>
                  </a:lnTo>
                  <a:lnTo>
                    <a:pt x="1013" y="494"/>
                  </a:lnTo>
                  <a:lnTo>
                    <a:pt x="1030" y="551"/>
                  </a:lnTo>
                  <a:lnTo>
                    <a:pt x="1046" y="601"/>
                  </a:lnTo>
                  <a:lnTo>
                    <a:pt x="1061" y="644"/>
                  </a:lnTo>
                  <a:lnTo>
                    <a:pt x="1075" y="676"/>
                  </a:lnTo>
                  <a:lnTo>
                    <a:pt x="1097" y="700"/>
                  </a:lnTo>
                  <a:lnTo>
                    <a:pt x="1105" y="704"/>
                  </a:lnTo>
                  <a:lnTo>
                    <a:pt x="1122" y="708"/>
                  </a:lnTo>
                  <a:lnTo>
                    <a:pt x="1142" y="712"/>
                  </a:lnTo>
                  <a:lnTo>
                    <a:pt x="1163" y="715"/>
                  </a:lnTo>
                  <a:lnTo>
                    <a:pt x="1187" y="717"/>
                  </a:lnTo>
                  <a:lnTo>
                    <a:pt x="1212" y="718"/>
                  </a:lnTo>
                  <a:lnTo>
                    <a:pt x="1238" y="718"/>
                  </a:lnTo>
                  <a:lnTo>
                    <a:pt x="1266" y="718"/>
                  </a:lnTo>
                  <a:lnTo>
                    <a:pt x="1296" y="718"/>
                  </a:lnTo>
                  <a:lnTo>
                    <a:pt x="1326" y="717"/>
                  </a:lnTo>
                  <a:lnTo>
                    <a:pt x="1357" y="717"/>
                  </a:lnTo>
                  <a:lnTo>
                    <a:pt x="1389" y="716"/>
                  </a:lnTo>
                  <a:lnTo>
                    <a:pt x="1422" y="715"/>
                  </a:lnTo>
                  <a:lnTo>
                    <a:pt x="1456" y="714"/>
                  </a:lnTo>
                  <a:lnTo>
                    <a:pt x="1488" y="714"/>
                  </a:lnTo>
                  <a:lnTo>
                    <a:pt x="1540" y="714"/>
                  </a:lnTo>
                  <a:lnTo>
                    <a:pt x="1559" y="714"/>
                  </a:lnTo>
                  <a:lnTo>
                    <a:pt x="1601" y="715"/>
                  </a:lnTo>
                  <a:lnTo>
                    <a:pt x="1641" y="715"/>
                  </a:lnTo>
                  <a:lnTo>
                    <a:pt x="1680" y="715"/>
                  </a:lnTo>
                  <a:lnTo>
                    <a:pt x="1717" y="716"/>
                  </a:lnTo>
                  <a:lnTo>
                    <a:pt x="1752" y="716"/>
                  </a:lnTo>
                  <a:lnTo>
                    <a:pt x="1786" y="716"/>
                  </a:lnTo>
                  <a:lnTo>
                    <a:pt x="1818" y="716"/>
                  </a:lnTo>
                  <a:lnTo>
                    <a:pt x="1847" y="715"/>
                  </a:lnTo>
                  <a:lnTo>
                    <a:pt x="1873" y="715"/>
                  </a:lnTo>
                  <a:lnTo>
                    <a:pt x="1896" y="715"/>
                  </a:lnTo>
                  <a:lnTo>
                    <a:pt x="1917" y="715"/>
                  </a:lnTo>
                  <a:lnTo>
                    <a:pt x="1933" y="715"/>
                  </a:lnTo>
                  <a:lnTo>
                    <a:pt x="1946" y="715"/>
                  </a:lnTo>
                  <a:lnTo>
                    <a:pt x="1955" y="715"/>
                  </a:lnTo>
                  <a:lnTo>
                    <a:pt x="1959" y="714"/>
                  </a:lnTo>
                  <a:lnTo>
                    <a:pt x="1959" y="862"/>
                  </a:lnTo>
                  <a:lnTo>
                    <a:pt x="1944" y="862"/>
                  </a:lnTo>
                  <a:lnTo>
                    <a:pt x="1931" y="863"/>
                  </a:lnTo>
                  <a:lnTo>
                    <a:pt x="1912" y="863"/>
                  </a:lnTo>
                  <a:lnTo>
                    <a:pt x="1890" y="863"/>
                  </a:lnTo>
                  <a:lnTo>
                    <a:pt x="1865" y="863"/>
                  </a:lnTo>
                  <a:lnTo>
                    <a:pt x="1837" y="863"/>
                  </a:lnTo>
                  <a:lnTo>
                    <a:pt x="1805" y="864"/>
                  </a:lnTo>
                  <a:lnTo>
                    <a:pt x="1772" y="864"/>
                  </a:lnTo>
                  <a:lnTo>
                    <a:pt x="1736" y="864"/>
                  </a:lnTo>
                  <a:lnTo>
                    <a:pt x="1698" y="866"/>
                  </a:lnTo>
                  <a:lnTo>
                    <a:pt x="1658" y="866"/>
                  </a:lnTo>
                  <a:lnTo>
                    <a:pt x="1617" y="864"/>
                  </a:lnTo>
                  <a:lnTo>
                    <a:pt x="1575" y="864"/>
                  </a:lnTo>
                  <a:lnTo>
                    <a:pt x="1510" y="863"/>
                  </a:lnTo>
                  <a:lnTo>
                    <a:pt x="1491" y="863"/>
                  </a:lnTo>
                  <a:lnTo>
                    <a:pt x="1456" y="863"/>
                  </a:lnTo>
                  <a:lnTo>
                    <a:pt x="1421" y="863"/>
                  </a:lnTo>
                  <a:lnTo>
                    <a:pt x="1386" y="863"/>
                  </a:lnTo>
                  <a:lnTo>
                    <a:pt x="1352" y="864"/>
                  </a:lnTo>
                  <a:lnTo>
                    <a:pt x="1319" y="866"/>
                  </a:lnTo>
                  <a:lnTo>
                    <a:pt x="1286" y="866"/>
                  </a:lnTo>
                  <a:lnTo>
                    <a:pt x="1255" y="866"/>
                  </a:lnTo>
                  <a:lnTo>
                    <a:pt x="1223" y="867"/>
                  </a:lnTo>
                  <a:lnTo>
                    <a:pt x="1195" y="867"/>
                  </a:lnTo>
                  <a:lnTo>
                    <a:pt x="1167" y="867"/>
                  </a:lnTo>
                  <a:lnTo>
                    <a:pt x="1141" y="866"/>
                  </a:lnTo>
                  <a:lnTo>
                    <a:pt x="1115" y="864"/>
                  </a:lnTo>
                  <a:lnTo>
                    <a:pt x="1092" y="863"/>
                  </a:lnTo>
                  <a:lnTo>
                    <a:pt x="1069" y="861"/>
                  </a:lnTo>
                  <a:lnTo>
                    <a:pt x="1041" y="856"/>
                  </a:lnTo>
                  <a:lnTo>
                    <a:pt x="1031" y="852"/>
                  </a:lnTo>
                  <a:lnTo>
                    <a:pt x="1014" y="835"/>
                  </a:lnTo>
                  <a:lnTo>
                    <a:pt x="998" y="804"/>
                  </a:lnTo>
                  <a:lnTo>
                    <a:pt x="983" y="762"/>
                  </a:lnTo>
                  <a:lnTo>
                    <a:pt x="967" y="712"/>
                  </a:lnTo>
                  <a:lnTo>
                    <a:pt x="952" y="655"/>
                  </a:lnTo>
                  <a:lnTo>
                    <a:pt x="935" y="593"/>
                  </a:lnTo>
                  <a:lnTo>
                    <a:pt x="918" y="529"/>
                  </a:lnTo>
                  <a:lnTo>
                    <a:pt x="898" y="463"/>
                  </a:lnTo>
                  <a:lnTo>
                    <a:pt x="876" y="400"/>
                  </a:lnTo>
                  <a:lnTo>
                    <a:pt x="852" y="340"/>
                  </a:lnTo>
                  <a:lnTo>
                    <a:pt x="826" y="284"/>
                  </a:lnTo>
                  <a:lnTo>
                    <a:pt x="796" y="237"/>
                  </a:lnTo>
                  <a:lnTo>
                    <a:pt x="762" y="199"/>
                  </a:lnTo>
                  <a:lnTo>
                    <a:pt x="724" y="171"/>
                  </a:lnTo>
                  <a:lnTo>
                    <a:pt x="660" y="156"/>
                  </a:lnTo>
                  <a:lnTo>
                    <a:pt x="639" y="160"/>
                  </a:lnTo>
                  <a:lnTo>
                    <a:pt x="603" y="172"/>
                  </a:lnTo>
                  <a:lnTo>
                    <a:pt x="570" y="198"/>
                  </a:lnTo>
                  <a:lnTo>
                    <a:pt x="542" y="231"/>
                  </a:lnTo>
                  <a:lnTo>
                    <a:pt x="516" y="272"/>
                  </a:lnTo>
                  <a:lnTo>
                    <a:pt x="493" y="320"/>
                  </a:lnTo>
                  <a:lnTo>
                    <a:pt x="474" y="372"/>
                  </a:lnTo>
                  <a:lnTo>
                    <a:pt x="455" y="429"/>
                  </a:lnTo>
                  <a:lnTo>
                    <a:pt x="438" y="487"/>
                  </a:lnTo>
                  <a:lnTo>
                    <a:pt x="422" y="545"/>
                  </a:lnTo>
                  <a:lnTo>
                    <a:pt x="406" y="602"/>
                  </a:lnTo>
                  <a:lnTo>
                    <a:pt x="390" y="658"/>
                  </a:lnTo>
                  <a:lnTo>
                    <a:pt x="373" y="708"/>
                  </a:lnTo>
                  <a:lnTo>
                    <a:pt x="355" y="754"/>
                  </a:lnTo>
                  <a:lnTo>
                    <a:pt x="336" y="793"/>
                  </a:lnTo>
                  <a:lnTo>
                    <a:pt x="302" y="836"/>
                  </a:lnTo>
                  <a:lnTo>
                    <a:pt x="296" y="840"/>
                  </a:lnTo>
                  <a:lnTo>
                    <a:pt x="279" y="848"/>
                  </a:lnTo>
                  <a:lnTo>
                    <a:pt x="260" y="854"/>
                  </a:lnTo>
                  <a:lnTo>
                    <a:pt x="239" y="858"/>
                  </a:lnTo>
                  <a:lnTo>
                    <a:pt x="215" y="860"/>
                  </a:lnTo>
                  <a:lnTo>
                    <a:pt x="190" y="860"/>
                  </a:lnTo>
                  <a:lnTo>
                    <a:pt x="164" y="859"/>
                  </a:lnTo>
                  <a:lnTo>
                    <a:pt x="139" y="858"/>
                  </a:lnTo>
                  <a:lnTo>
                    <a:pt x="114" y="854"/>
                  </a:lnTo>
                  <a:lnTo>
                    <a:pt x="90" y="852"/>
                  </a:lnTo>
                  <a:lnTo>
                    <a:pt x="67" y="848"/>
                  </a:lnTo>
                  <a:lnTo>
                    <a:pt x="47" y="845"/>
                  </a:lnTo>
                  <a:lnTo>
                    <a:pt x="29" y="840"/>
                  </a:lnTo>
                  <a:lnTo>
                    <a:pt x="15" y="838"/>
                  </a:lnTo>
                  <a:lnTo>
                    <a:pt x="6" y="836"/>
                  </a:lnTo>
                  <a:lnTo>
                    <a:pt x="0" y="835"/>
                  </a:lnTo>
                  <a:lnTo>
                    <a:pt x="0" y="835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556" name="Rectangle 700">
            <a:extLst>
              <a:ext uri="{FF2B5EF4-FFF2-40B4-BE49-F238E27FC236}">
                <a16:creationId xmlns:a16="http://schemas.microsoft.com/office/drawing/2014/main" id="{E1F15008-9944-4717-AF6B-89900513A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105275"/>
            <a:ext cx="7296150" cy="199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2700">
                <a:solidFill>
                  <a:srgbClr val="FFFFFF"/>
                </a:solidFill>
              </a:rPr>
              <a:t>Estudio de la Funciones del Cuerpo Humano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Antes del Ejercicio,  Mientras Ejecuta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Sesiones Breves de Ejercicio y Después del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Ejercicio, o el Estudio  de los Efectos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Acumulativos a Largo Plazo del Ejercicio</a:t>
            </a:r>
          </a:p>
        </p:txBody>
      </p:sp>
      <p:sp>
        <p:nvSpPr>
          <p:cNvPr id="378557" name="Rectangle 701">
            <a:extLst>
              <a:ext uri="{FF2B5EF4-FFF2-40B4-BE49-F238E27FC236}">
                <a16:creationId xmlns:a16="http://schemas.microsoft.com/office/drawing/2014/main" id="{3CB5E7AB-2FAE-4494-A647-01B97E14F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4763" y="5491163"/>
            <a:ext cx="952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571" name="AutoShape 71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689D908-BD79-412C-B995-E6CA80C1A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2" name="AutoShape 71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963B213-9B08-473D-B19E-D7D62CFD8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3" name="AutoShape 71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5F11F2A-FE60-472B-9BDF-5A0DFD3F6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4" name="AutoShape 7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645295-30CD-43A8-8307-E05C2019A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5" name="AutoShape 71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EE3ED88-0BA2-4864-9E34-FAC48130F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6" name="AutoShape 72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405D559-6281-4B9F-9B9D-280B2265D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7" name="AutoShape 72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C151A5F-53A9-4B09-88C7-CDB249B2F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8" name="AutoShape 72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48650B1-1EC3-48A9-AA13-D352FD167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8579" name="Picture 723">
            <a:extLst>
              <a:ext uri="{FF2B5EF4-FFF2-40B4-BE49-F238E27FC236}">
                <a16:creationId xmlns:a16="http://schemas.microsoft.com/office/drawing/2014/main" id="{D4B0C9B7-4D95-48BE-B228-EC49FEFB6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580" name="Picture 724">
            <a:extLst>
              <a:ext uri="{FF2B5EF4-FFF2-40B4-BE49-F238E27FC236}">
                <a16:creationId xmlns:a16="http://schemas.microsoft.com/office/drawing/2014/main" id="{F03B08B9-55E8-485C-9040-155F3EE65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7" name="Picture 5">
            <a:extLst>
              <a:ext uri="{FF2B5EF4-FFF2-40B4-BE49-F238E27FC236}">
                <a16:creationId xmlns:a16="http://schemas.microsoft.com/office/drawing/2014/main" id="{EA25F82C-D797-416A-84C4-DB30133C27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5088" y="0"/>
            <a:ext cx="9251951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9558" name="AutoShape 6">
            <a:extLst>
              <a:ext uri="{FF2B5EF4-FFF2-40B4-BE49-F238E27FC236}">
                <a16:creationId xmlns:a16="http://schemas.microsoft.com/office/drawing/2014/main" id="{5465CF60-768A-461A-A6C5-209391A7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2438400"/>
            <a:ext cx="7848600" cy="3200400"/>
          </a:xfrm>
          <a:prstGeom prst="roundRect">
            <a:avLst>
              <a:gd name="adj" fmla="val 9977"/>
            </a:avLst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59" name="Rectangle 7">
            <a:extLst>
              <a:ext uri="{FF2B5EF4-FFF2-40B4-BE49-F238E27FC236}">
                <a16:creationId xmlns:a16="http://schemas.microsoft.com/office/drawing/2014/main" id="{2238AAD3-0425-4F13-B9EE-9C77DC58C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" y="2438400"/>
            <a:ext cx="72913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Ciencia que Estudia las Funciones del Cuerpo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0" name="Rectangle 8">
            <a:extLst>
              <a:ext uri="{FF2B5EF4-FFF2-40B4-BE49-F238E27FC236}">
                <a16:creationId xmlns:a16="http://schemas.microsoft.com/office/drawing/2014/main" id="{C963FD77-11CA-44E9-A106-7BBE1B6EF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8" y="2862263"/>
            <a:ext cx="7810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Humano con el Propósito de Describir y Explicar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1" name="Rectangle 9">
            <a:extLst>
              <a:ext uri="{FF2B5EF4-FFF2-40B4-BE49-F238E27FC236}">
                <a16:creationId xmlns:a16="http://schemas.microsoft.com/office/drawing/2014/main" id="{691AB629-EDC7-4C54-B231-082CABF11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3287713"/>
            <a:ext cx="74850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los Cambios Funcionales que Ocurren Durante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2" name="Rectangle 10">
            <a:extLst>
              <a:ext uri="{FF2B5EF4-FFF2-40B4-BE49-F238E27FC236}">
                <a16:creationId xmlns:a16="http://schemas.microsoft.com/office/drawing/2014/main" id="{F7C8BCC3-BF52-4A4E-826E-513D67290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711575"/>
            <a:ext cx="70675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una Breve Sesión de Ejercicio o Luego de un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3" name="Rectangle 11">
            <a:extLst>
              <a:ext uri="{FF2B5EF4-FFF2-40B4-BE49-F238E27FC236}">
                <a16:creationId xmlns:a16="http://schemas.microsoft.com/office/drawing/2014/main" id="{DD335A33-FEF9-4CA9-9A6D-30D9B975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688" y="4137025"/>
            <a:ext cx="68183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Período de Entrenamiento, con el fin (en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4" name="Rectangle 12">
            <a:extLst>
              <a:ext uri="{FF2B5EF4-FFF2-40B4-BE49-F238E27FC236}">
                <a16:creationId xmlns:a16="http://schemas.microsoft.com/office/drawing/2014/main" id="{E91A5B18-741B-4FAB-9F87-FB7BA98F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8" y="4560888"/>
            <a:ext cx="7504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Mayoría de los Casos) de Mejorar la Respuesta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5" name="Rectangle 13">
            <a:extLst>
              <a:ext uri="{FF2B5EF4-FFF2-40B4-BE49-F238E27FC236}">
                <a16:creationId xmlns:a16="http://schemas.microsoft.com/office/drawing/2014/main" id="{44109DC6-FD0A-4EF9-BF03-84502F7F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86338"/>
            <a:ext cx="61420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Fisiológica del Cuerpo ante 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6" name="Rectangle 14">
            <a:extLst>
              <a:ext uri="{FF2B5EF4-FFF2-40B4-BE49-F238E27FC236}">
                <a16:creationId xmlns:a16="http://schemas.microsoft.com/office/drawing/2014/main" id="{4EAEDDB9-11AB-4C98-93F9-28C869A55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1216025"/>
            <a:ext cx="7086600" cy="6127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67" name="Rectangle 15">
            <a:extLst>
              <a:ext uri="{FF2B5EF4-FFF2-40B4-BE49-F238E27FC236}">
                <a16:creationId xmlns:a16="http://schemas.microsoft.com/office/drawing/2014/main" id="{26FCBD22-0665-4206-AE22-C91E040BF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16025"/>
            <a:ext cx="6838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5BAAC5A-B2C8-4A96-9E6B-A333E5B65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DAAA789-401A-4E09-A3F2-E0CEDA0E7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003C6A-80DA-487F-8313-83D0479A4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128A09-5880-4009-BE7B-77B5329DB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3204F79-8B88-4DDF-9968-146E026B6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5EC0825-F580-4600-AA8B-FAEE78D2D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ABDED03-F933-487B-8C81-436231035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C93D1C4-364D-4704-9FBB-E63FD0A7D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79577" name="Picture 25">
            <a:extLst>
              <a:ext uri="{FF2B5EF4-FFF2-40B4-BE49-F238E27FC236}">
                <a16:creationId xmlns:a16="http://schemas.microsoft.com/office/drawing/2014/main" id="{441E1344-1311-4B64-BE6B-45BE791B75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9578" name="Picture 26">
            <a:extLst>
              <a:ext uri="{FF2B5EF4-FFF2-40B4-BE49-F238E27FC236}">
                <a16:creationId xmlns:a16="http://schemas.microsoft.com/office/drawing/2014/main" id="{783F8FC7-48E0-4008-A85A-7F8BB925BE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81" name="Picture 5">
            <a:extLst>
              <a:ext uri="{FF2B5EF4-FFF2-40B4-BE49-F238E27FC236}">
                <a16:creationId xmlns:a16="http://schemas.microsoft.com/office/drawing/2014/main" id="{25456A2E-A066-4508-A75A-622FFB235B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3038" y="0"/>
            <a:ext cx="9467851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0582" name="Rectangle 6">
            <a:extLst>
              <a:ext uri="{FF2B5EF4-FFF2-40B4-BE49-F238E27FC236}">
                <a16:creationId xmlns:a16="http://schemas.microsoft.com/office/drawing/2014/main" id="{91E93200-9953-4A2C-BA69-48665785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76313"/>
            <a:ext cx="72294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000">
                <a:solidFill>
                  <a:srgbClr val="FFFF00"/>
                </a:solidFill>
                <a:latin typeface="Times New Roman" panose="02020603050405020304" pitchFamily="18" charset="0"/>
              </a:rPr>
              <a:t>FISIOLOGÍ	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3" name="Rectangle 7">
            <a:extLst>
              <a:ext uri="{FF2B5EF4-FFF2-40B4-BE49-F238E27FC236}">
                <a16:creationId xmlns:a16="http://schemas.microsoft.com/office/drawing/2014/main" id="{90E6B309-1452-4B23-8DF4-1554FE619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1422400"/>
            <a:ext cx="45608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000">
                <a:solidFill>
                  <a:srgbClr val="FFFF00"/>
                </a:solidFill>
                <a:latin typeface="Times New Roman" panose="02020603050405020304" pitchFamily="18" charset="0"/>
              </a:rPr>
              <a:t>(Segunda Definición)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4" name="Rectangle 8">
            <a:extLst>
              <a:ext uri="{FF2B5EF4-FFF2-40B4-BE49-F238E27FC236}">
                <a16:creationId xmlns:a16="http://schemas.microsoft.com/office/drawing/2014/main" id="{FA85DF83-8B0D-40A1-81F9-C32912D66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975" y="2438400"/>
            <a:ext cx="7845425" cy="3657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5" name="Rectangle 9">
            <a:extLst>
              <a:ext uri="{FF2B5EF4-FFF2-40B4-BE49-F238E27FC236}">
                <a16:creationId xmlns:a16="http://schemas.microsoft.com/office/drawing/2014/main" id="{4BF881D8-5C35-4356-98A3-80E78BBDE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0" y="2492375"/>
            <a:ext cx="66484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La Descripción y Explicación de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6" name="Rectangle 10">
            <a:extLst>
              <a:ext uri="{FF2B5EF4-FFF2-40B4-BE49-F238E27FC236}">
                <a16:creationId xmlns:a16="http://schemas.microsoft.com/office/drawing/2014/main" id="{B1F40943-7D58-40C7-94E6-DA33C15C3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2050" y="2989263"/>
            <a:ext cx="71151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Cambios Funcionales que Resultan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7" name="Rectangle 11">
            <a:extLst>
              <a:ext uri="{FF2B5EF4-FFF2-40B4-BE49-F238E27FC236}">
                <a16:creationId xmlns:a16="http://schemas.microsoft.com/office/drawing/2014/main" id="{FD9132E6-A28E-4EE3-9188-A638F8129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3484563"/>
            <a:ext cx="72358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una Sola (Agudo) Sesión de Ejercicio 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8" name="Rectangle 12">
            <a:extLst>
              <a:ext uri="{FF2B5EF4-FFF2-40B4-BE49-F238E27FC236}">
                <a16:creationId xmlns:a16="http://schemas.microsoft.com/office/drawing/2014/main" id="{120352BD-165E-4BF7-BBAD-2B95E4942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3981450"/>
            <a:ext cx="77533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de Varias Sesiones de Ejercicio Repetidas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9" name="Rectangle 13">
            <a:extLst>
              <a:ext uri="{FF2B5EF4-FFF2-40B4-BE49-F238E27FC236}">
                <a16:creationId xmlns:a16="http://schemas.microsoft.com/office/drawing/2014/main" id="{634EDA63-5981-4BB0-8BF0-F211878B5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4476750"/>
            <a:ext cx="68659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(Ejercicio Crónico o Entrenamiento),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0" name="Rectangle 14">
            <a:extLst>
              <a:ext uri="{FF2B5EF4-FFF2-40B4-BE49-F238E27FC236}">
                <a16:creationId xmlns:a16="http://schemas.microsoft.com/office/drawing/2014/main" id="{85C2F692-EEFC-4FEC-B8A2-5AF7EAD6A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4973638"/>
            <a:ext cx="60975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lo cual Comunmente se Dirige 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1" name="Rectangle 15">
            <a:extLst>
              <a:ext uri="{FF2B5EF4-FFF2-40B4-BE49-F238E27FC236}">
                <a16:creationId xmlns:a16="http://schemas.microsoft.com/office/drawing/2014/main" id="{BD394DF4-D50D-48EE-9B11-73EDB2FD2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8" y="5468938"/>
            <a:ext cx="79232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Mejoramiento de la Respuesta al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3F9CBA5-5F75-4C3F-BCD3-43A5BEE80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F5A58CC-1100-414F-80E5-4DC4285D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B5541DE-FFBB-4092-8636-9D8A30421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0C06661-167F-4AD2-9AD1-246E6C7B9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D0AAF23-1C01-4A8A-B574-F6E43C70F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D844050-B68C-4270-9918-967F66532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1DB0508-E40A-471D-8D28-EB0844D1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60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03C28F6-1CC6-4607-B399-A12CAB57B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0601" name="Picture 25">
            <a:extLst>
              <a:ext uri="{FF2B5EF4-FFF2-40B4-BE49-F238E27FC236}">
                <a16:creationId xmlns:a16="http://schemas.microsoft.com/office/drawing/2014/main" id="{371427A3-6429-421A-A2CD-40CB07D53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0602" name="Picture 26">
            <a:extLst>
              <a:ext uri="{FF2B5EF4-FFF2-40B4-BE49-F238E27FC236}">
                <a16:creationId xmlns:a16="http://schemas.microsoft.com/office/drawing/2014/main" id="{92433D7F-1E26-4353-A01E-AD4020490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3" name="AutoShape 3">
            <a:extLst>
              <a:ext uri="{FF2B5EF4-FFF2-40B4-BE49-F238E27FC236}">
                <a16:creationId xmlns:a16="http://schemas.microsoft.com/office/drawing/2014/main" id="{BF368821-B731-453C-8A81-FF15B72121D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8600" y="762000"/>
            <a:ext cx="8763000" cy="548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07" name="Rectangle 7">
            <a:extLst>
              <a:ext uri="{FF2B5EF4-FFF2-40B4-BE49-F238E27FC236}">
                <a16:creationId xmlns:a16="http://schemas.microsoft.com/office/drawing/2014/main" id="{4B50885C-1B95-428E-B79C-E771F3230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3873500"/>
            <a:ext cx="69611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El Estudio del Funcionamiento de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08" name="Rectangle 8">
            <a:extLst>
              <a:ext uri="{FF2B5EF4-FFF2-40B4-BE49-F238E27FC236}">
                <a16:creationId xmlns:a16="http://schemas.microsoft.com/office/drawing/2014/main" id="{4F35215C-DBE2-42CF-8539-3AAE5CC8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375150"/>
            <a:ext cx="75723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Diferentes Órganos del Cuerpo Humano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09" name="Rectangle 9">
            <a:extLst>
              <a:ext uri="{FF2B5EF4-FFF2-40B4-BE49-F238E27FC236}">
                <a16:creationId xmlns:a16="http://schemas.microsoft.com/office/drawing/2014/main" id="{F7B9B013-C1A5-47BD-8ED5-E34E1032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650" y="4878388"/>
            <a:ext cx="70564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Durante y Después del Ejercicio, y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0" name="Rectangle 10">
            <a:extLst>
              <a:ext uri="{FF2B5EF4-FFF2-40B4-BE49-F238E27FC236}">
                <a16:creationId xmlns:a16="http://schemas.microsoft.com/office/drawing/2014/main" id="{DEB87914-88DB-4173-BD83-C3B157572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5380038"/>
            <a:ext cx="56784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Efectos del Ejercicio Sobre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1" name="Rectangle 11">
            <a:extLst>
              <a:ext uri="{FF2B5EF4-FFF2-40B4-BE49-F238E27FC236}">
                <a16:creationId xmlns:a16="http://schemas.microsoft.com/office/drawing/2014/main" id="{2A30356B-040D-4926-860D-4ED24452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500" y="5883275"/>
            <a:ext cx="38544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Procesos Fisiológicos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2" name="Rectangle 12">
            <a:extLst>
              <a:ext uri="{FF2B5EF4-FFF2-40B4-BE49-F238E27FC236}">
                <a16:creationId xmlns:a16="http://schemas.microsoft.com/office/drawing/2014/main" id="{547E9D26-9008-4E7B-91BF-85F84DD1F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815975"/>
            <a:ext cx="3230562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FISIOLOGÍA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3" name="Rectangle 13">
            <a:extLst>
              <a:ext uri="{FF2B5EF4-FFF2-40B4-BE49-F238E27FC236}">
                <a16:creationId xmlns:a16="http://schemas.microsoft.com/office/drawing/2014/main" id="{7E041F55-EB80-429B-8EEE-AE9E61C58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450975"/>
            <a:ext cx="11176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4" name="Rectangle 14">
            <a:extLst>
              <a:ext uri="{FF2B5EF4-FFF2-40B4-BE49-F238E27FC236}">
                <a16:creationId xmlns:a16="http://schemas.microsoft.com/office/drawing/2014/main" id="{7EA2B265-5820-4BD7-9A00-424A689A8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2084388"/>
            <a:ext cx="30130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5" name="Freeform 15">
            <a:extLst>
              <a:ext uri="{FF2B5EF4-FFF2-40B4-BE49-F238E27FC236}">
                <a16:creationId xmlns:a16="http://schemas.microsoft.com/office/drawing/2014/main" id="{CD16756A-23DA-4392-A375-0571E4A6C1C7}"/>
              </a:ext>
            </a:extLst>
          </p:cNvPr>
          <p:cNvSpPr>
            <a:spLocks/>
          </p:cNvSpPr>
          <p:nvPr/>
        </p:nvSpPr>
        <p:spPr bwMode="auto">
          <a:xfrm>
            <a:off x="3541713" y="4935538"/>
            <a:ext cx="11112" cy="11112"/>
          </a:xfrm>
          <a:custGeom>
            <a:avLst/>
            <a:gdLst>
              <a:gd name="T0" fmla="*/ 23 w 23"/>
              <a:gd name="T1" fmla="*/ 11 h 23"/>
              <a:gd name="T2" fmla="*/ 12 w 23"/>
              <a:gd name="T3" fmla="*/ 0 h 23"/>
              <a:gd name="T4" fmla="*/ 0 w 23"/>
              <a:gd name="T5" fmla="*/ 11 h 23"/>
              <a:gd name="T6" fmla="*/ 12 w 23"/>
              <a:gd name="T7" fmla="*/ 23 h 23"/>
              <a:gd name="T8" fmla="*/ 23 w 23"/>
              <a:gd name="T9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23" y="11"/>
                </a:moveTo>
                <a:lnTo>
                  <a:pt x="12" y="0"/>
                </a:lnTo>
                <a:lnTo>
                  <a:pt x="0" y="11"/>
                </a:lnTo>
                <a:lnTo>
                  <a:pt x="12" y="23"/>
                </a:lnTo>
                <a:lnTo>
                  <a:pt x="23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1623" name="Group 23">
            <a:extLst>
              <a:ext uri="{FF2B5EF4-FFF2-40B4-BE49-F238E27FC236}">
                <a16:creationId xmlns:a16="http://schemas.microsoft.com/office/drawing/2014/main" id="{1EBFEFEC-A52C-4562-B0CE-1CF5A1D589DB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685800"/>
            <a:ext cx="4491037" cy="2817813"/>
            <a:chOff x="149" y="491"/>
            <a:chExt cx="2829" cy="1775"/>
          </a:xfrm>
        </p:grpSpPr>
        <p:sp>
          <p:nvSpPr>
            <p:cNvPr id="281616" name="Rectangle 16">
              <a:extLst>
                <a:ext uri="{FF2B5EF4-FFF2-40B4-BE49-F238E27FC236}">
                  <a16:creationId xmlns:a16="http://schemas.microsoft.com/office/drawing/2014/main" id="{19AE72F5-B0D6-4FE8-B446-4F8468889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548"/>
              <a:ext cx="2715" cy="166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7" name="Freeform 17">
              <a:extLst>
                <a:ext uri="{FF2B5EF4-FFF2-40B4-BE49-F238E27FC236}">
                  <a16:creationId xmlns:a16="http://schemas.microsoft.com/office/drawing/2014/main" id="{6133C271-1C8F-4035-9B18-B2EC41150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491"/>
              <a:ext cx="57" cy="1775"/>
            </a:xfrm>
            <a:custGeom>
              <a:avLst/>
              <a:gdLst>
                <a:gd name="T0" fmla="*/ 0 w 171"/>
                <a:gd name="T1" fmla="*/ 0 h 5327"/>
                <a:gd name="T2" fmla="*/ 171 w 171"/>
                <a:gd name="T3" fmla="*/ 171 h 5327"/>
                <a:gd name="T4" fmla="*/ 171 w 171"/>
                <a:gd name="T5" fmla="*/ 5156 h 5327"/>
                <a:gd name="T6" fmla="*/ 0 w 171"/>
                <a:gd name="T7" fmla="*/ 5327 h 5327"/>
                <a:gd name="T8" fmla="*/ 0 w 171"/>
                <a:gd name="T9" fmla="*/ 0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327">
                  <a:moveTo>
                    <a:pt x="0" y="0"/>
                  </a:moveTo>
                  <a:lnTo>
                    <a:pt x="171" y="171"/>
                  </a:lnTo>
                  <a:lnTo>
                    <a:pt x="171" y="5156"/>
                  </a:lnTo>
                  <a:lnTo>
                    <a:pt x="0" y="53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8" name="Freeform 18">
              <a:extLst>
                <a:ext uri="{FF2B5EF4-FFF2-40B4-BE49-F238E27FC236}">
                  <a16:creationId xmlns:a16="http://schemas.microsoft.com/office/drawing/2014/main" id="{4B3583E3-5493-463F-9831-F292D8BC1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491"/>
              <a:ext cx="2829" cy="57"/>
            </a:xfrm>
            <a:custGeom>
              <a:avLst/>
              <a:gdLst>
                <a:gd name="T0" fmla="*/ 0 w 8488"/>
                <a:gd name="T1" fmla="*/ 0 h 171"/>
                <a:gd name="T2" fmla="*/ 171 w 8488"/>
                <a:gd name="T3" fmla="*/ 171 h 171"/>
                <a:gd name="T4" fmla="*/ 8317 w 8488"/>
                <a:gd name="T5" fmla="*/ 171 h 171"/>
                <a:gd name="T6" fmla="*/ 8488 w 8488"/>
                <a:gd name="T7" fmla="*/ 0 h 171"/>
                <a:gd name="T8" fmla="*/ 0 w 848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8" h="171">
                  <a:moveTo>
                    <a:pt x="0" y="0"/>
                  </a:moveTo>
                  <a:lnTo>
                    <a:pt x="171" y="171"/>
                  </a:lnTo>
                  <a:lnTo>
                    <a:pt x="8317" y="171"/>
                  </a:lnTo>
                  <a:lnTo>
                    <a:pt x="84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9" name="Freeform 19">
              <a:extLst>
                <a:ext uri="{FF2B5EF4-FFF2-40B4-BE49-F238E27FC236}">
                  <a16:creationId xmlns:a16="http://schemas.microsoft.com/office/drawing/2014/main" id="{B6155105-915D-49EA-8D84-19AF2A6E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491"/>
              <a:ext cx="57" cy="1775"/>
            </a:xfrm>
            <a:custGeom>
              <a:avLst/>
              <a:gdLst>
                <a:gd name="T0" fmla="*/ 171 w 171"/>
                <a:gd name="T1" fmla="*/ 5327 h 5327"/>
                <a:gd name="T2" fmla="*/ 0 w 171"/>
                <a:gd name="T3" fmla="*/ 5156 h 5327"/>
                <a:gd name="T4" fmla="*/ 0 w 171"/>
                <a:gd name="T5" fmla="*/ 171 h 5327"/>
                <a:gd name="T6" fmla="*/ 171 w 171"/>
                <a:gd name="T7" fmla="*/ 0 h 5327"/>
                <a:gd name="T8" fmla="*/ 171 w 171"/>
                <a:gd name="T9" fmla="*/ 5327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327">
                  <a:moveTo>
                    <a:pt x="171" y="5327"/>
                  </a:moveTo>
                  <a:lnTo>
                    <a:pt x="0" y="5156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532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20" name="Freeform 20">
              <a:extLst>
                <a:ext uri="{FF2B5EF4-FFF2-40B4-BE49-F238E27FC236}">
                  <a16:creationId xmlns:a16="http://schemas.microsoft.com/office/drawing/2014/main" id="{3DC5DFF0-D6A1-464A-83B4-31AA8731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209"/>
              <a:ext cx="2829" cy="57"/>
            </a:xfrm>
            <a:custGeom>
              <a:avLst/>
              <a:gdLst>
                <a:gd name="T0" fmla="*/ 8488 w 8488"/>
                <a:gd name="T1" fmla="*/ 171 h 171"/>
                <a:gd name="T2" fmla="*/ 0 w 8488"/>
                <a:gd name="T3" fmla="*/ 171 h 171"/>
                <a:gd name="T4" fmla="*/ 171 w 8488"/>
                <a:gd name="T5" fmla="*/ 0 h 171"/>
                <a:gd name="T6" fmla="*/ 8317 w 8488"/>
                <a:gd name="T7" fmla="*/ 0 h 171"/>
                <a:gd name="T8" fmla="*/ 8488 w 8488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8" h="171">
                  <a:moveTo>
                    <a:pt x="8488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8317" y="0"/>
                  </a:lnTo>
                  <a:lnTo>
                    <a:pt x="8488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1621" name="Picture 21">
              <a:extLst>
                <a:ext uri="{FF2B5EF4-FFF2-40B4-BE49-F238E27FC236}">
                  <a16:creationId xmlns:a16="http://schemas.microsoft.com/office/drawing/2014/main" id="{881BEEBF-F9C1-4A2C-918E-F46B8F200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" y="605"/>
              <a:ext cx="2601" cy="15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1622" name="Rectangle 22">
            <a:extLst>
              <a:ext uri="{FF2B5EF4-FFF2-40B4-BE49-F238E27FC236}">
                <a16:creationId xmlns:a16="http://schemas.microsoft.com/office/drawing/2014/main" id="{FD58F54A-BB15-475A-BA96-27D56FBA9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844800"/>
            <a:ext cx="37576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24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074B505-CBE4-40EA-AC3D-CC6E6E760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5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98EB4E9-EE12-4585-BB7A-248C537A2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6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749E0AD-EFA5-4554-AC4A-B0781E657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7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30ECBFE-1E21-4AFD-81ED-04810AAC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8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B1E389B-418E-48FA-8A38-34D3D15A6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9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CFFF9EB-EEF8-4291-8310-0547C9F71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30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9CE6AF8-1C81-463C-A210-1449FE97D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31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8F23482-15C6-4D8D-BBD3-0A6CA19A5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1632" name="Picture 32">
            <a:extLst>
              <a:ext uri="{FF2B5EF4-FFF2-40B4-BE49-F238E27FC236}">
                <a16:creationId xmlns:a16="http://schemas.microsoft.com/office/drawing/2014/main" id="{C8CCC503-D31A-49DD-8171-8D3725A269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1633" name="Picture 33">
            <a:extLst>
              <a:ext uri="{FF2B5EF4-FFF2-40B4-BE49-F238E27FC236}">
                <a16:creationId xmlns:a16="http://schemas.microsoft.com/office/drawing/2014/main" id="{39C2AB65-FA73-4E40-8BF9-1044FBDD1B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65" name="Rectangle 13">
            <a:extLst>
              <a:ext uri="{FF2B5EF4-FFF2-40B4-BE49-F238E27FC236}">
                <a16:creationId xmlns:a16="http://schemas.microsoft.com/office/drawing/2014/main" id="{E15108BA-2488-44D3-9326-43D509A6A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53340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1pPr>
            <a:lvl2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2pPr>
            <a:lvl3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3pPr>
            <a:lvl4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4pPr>
            <a:lvl5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5pPr>
            <a:lvl6pPr marL="4572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6pPr>
            <a:lvl7pPr marL="9144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7pPr>
            <a:lvl8pPr marL="13716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8pPr>
            <a:lvl9pPr marL="18288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en-US" sz="3600">
                <a:solidFill>
                  <a:srgbClr val="FFFF00"/>
                </a:solidFill>
                <a:latin typeface="Arial" panose="020B0604020202020204" pitchFamily="34" charset="0"/>
              </a:rPr>
              <a:t>FISIOLOGÍA DEL EJERCICIO:</a:t>
            </a:r>
            <a:br>
              <a:rPr lang="en-US" altLang="en-US" sz="3600">
                <a:solidFill>
                  <a:srgbClr val="FFFF00"/>
                </a:solidFill>
              </a:rPr>
            </a:br>
            <a:r>
              <a:rPr lang="en-US" altLang="en-US" sz="3600">
                <a:solidFill>
                  <a:srgbClr val="FFFF00"/>
                </a:solidFill>
              </a:rPr>
              <a:t>CONCEPTOS BÁSICOS</a:t>
            </a:r>
            <a:endParaRPr lang="en-US" altLang="en-US" b="0"/>
          </a:p>
        </p:txBody>
      </p:sp>
      <p:sp>
        <p:nvSpPr>
          <p:cNvPr id="151566" name="Line 14">
            <a:extLst>
              <a:ext uri="{FF2B5EF4-FFF2-40B4-BE49-F238E27FC236}">
                <a16:creationId xmlns:a16="http://schemas.microsoft.com/office/drawing/2014/main" id="{7B33A1D3-EFC0-4D2C-BFAF-5DCE61F310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1600200"/>
            <a:ext cx="86868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AutoShape 15">
            <a:extLst>
              <a:ext uri="{FF2B5EF4-FFF2-40B4-BE49-F238E27FC236}">
                <a16:creationId xmlns:a16="http://schemas.microsoft.com/office/drawing/2014/main" id="{2DF8A558-67A0-4494-BFE9-EEE7AEFFE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124200"/>
            <a:ext cx="7620000" cy="3200400"/>
          </a:xfrm>
          <a:prstGeom prst="foldedCorner">
            <a:avLst>
              <a:gd name="adj" fmla="val 12500"/>
            </a:avLst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8" name="AutoShape 16">
            <a:extLst>
              <a:ext uri="{FF2B5EF4-FFF2-40B4-BE49-F238E27FC236}">
                <a16:creationId xmlns:a16="http://schemas.microsoft.com/office/drawing/2014/main" id="{EAF78DA3-BF70-42D9-A2AE-61441DE3F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828800"/>
            <a:ext cx="6629400" cy="1066800"/>
          </a:xfrm>
          <a:prstGeom prst="beve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9" name="Rectangle 17">
            <a:extLst>
              <a:ext uri="{FF2B5EF4-FFF2-40B4-BE49-F238E27FC236}">
                <a16:creationId xmlns:a16="http://schemas.microsoft.com/office/drawing/2014/main" id="{2D01E73A-82EB-4FE6-9DA3-04C168095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905000"/>
            <a:ext cx="6400800" cy="76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48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Fisiología del Esfuerzo:</a:t>
            </a:r>
            <a:endParaRPr lang="en-US" altLang="en-US" sz="4400" i="1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None/>
            </a:pPr>
            <a:r>
              <a:rPr lang="en-US" altLang="en-US" b="0"/>
              <a:t>	</a:t>
            </a:r>
          </a:p>
        </p:txBody>
      </p:sp>
      <p:sp>
        <p:nvSpPr>
          <p:cNvPr id="151570" name="Text Box 18">
            <a:extLst>
              <a:ext uri="{FF2B5EF4-FFF2-40B4-BE49-F238E27FC236}">
                <a16:creationId xmlns:a16="http://schemas.microsoft.com/office/drawing/2014/main" id="{72D3F872-DBDB-4D8A-B67E-7C76F919D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108325"/>
            <a:ext cx="762000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4000">
                <a:solidFill>
                  <a:srgbClr val="FFFFFF"/>
                </a:solidFill>
                <a:latin typeface="Times New Roman" panose="02020603050405020304" pitchFamily="18" charset="0"/>
              </a:rPr>
              <a:t>Estudio de los cambios morfológicos y funcionales de los órganos corporales durante ejercicios agudos (inmediatos) y crónicos (a largo plazo)</a:t>
            </a:r>
          </a:p>
          <a:p>
            <a:pPr algn="ctr"/>
            <a:endParaRPr lang="en-US" altLang="en-US" sz="40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613" name="Group 181">
            <a:extLst>
              <a:ext uri="{FF2B5EF4-FFF2-40B4-BE49-F238E27FC236}">
                <a16:creationId xmlns:a16="http://schemas.microsoft.com/office/drawing/2014/main" id="{EDB68044-A35E-40DC-BE85-4ED63C28E45D}"/>
              </a:ext>
            </a:extLst>
          </p:cNvPr>
          <p:cNvGrpSpPr>
            <a:grpSpLocks/>
          </p:cNvGrpSpPr>
          <p:nvPr/>
        </p:nvGrpSpPr>
        <p:grpSpPr bwMode="auto">
          <a:xfrm>
            <a:off x="-55563" y="0"/>
            <a:ext cx="9266238" cy="6858000"/>
            <a:chOff x="-35" y="215"/>
            <a:chExt cx="5837" cy="3898"/>
          </a:xfrm>
        </p:grpSpPr>
        <p:sp>
          <p:nvSpPr>
            <p:cNvPr id="402450" name="Freeform 18">
              <a:extLst>
                <a:ext uri="{FF2B5EF4-FFF2-40B4-BE49-F238E27FC236}">
                  <a16:creationId xmlns:a16="http://schemas.microsoft.com/office/drawing/2014/main" id="{2532A0FD-D778-4173-B35C-D6365CDA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983"/>
              <a:ext cx="856" cy="117"/>
            </a:xfrm>
            <a:custGeom>
              <a:avLst/>
              <a:gdLst>
                <a:gd name="T0" fmla="*/ 1563 w 2570"/>
                <a:gd name="T1" fmla="*/ 315 h 352"/>
                <a:gd name="T2" fmla="*/ 1459 w 2570"/>
                <a:gd name="T3" fmla="*/ 352 h 352"/>
                <a:gd name="T4" fmla="*/ 1325 w 2570"/>
                <a:gd name="T5" fmla="*/ 339 h 352"/>
                <a:gd name="T6" fmla="*/ 1203 w 2570"/>
                <a:gd name="T7" fmla="*/ 284 h 352"/>
                <a:gd name="T8" fmla="*/ 1110 w 2570"/>
                <a:gd name="T9" fmla="*/ 339 h 352"/>
                <a:gd name="T10" fmla="*/ 999 w 2570"/>
                <a:gd name="T11" fmla="*/ 352 h 352"/>
                <a:gd name="T12" fmla="*/ 864 w 2570"/>
                <a:gd name="T13" fmla="*/ 322 h 352"/>
                <a:gd name="T14" fmla="*/ 760 w 2570"/>
                <a:gd name="T15" fmla="*/ 315 h 352"/>
                <a:gd name="T16" fmla="*/ 658 w 2570"/>
                <a:gd name="T17" fmla="*/ 352 h 352"/>
                <a:gd name="T18" fmla="*/ 525 w 2570"/>
                <a:gd name="T19" fmla="*/ 339 h 352"/>
                <a:gd name="T20" fmla="*/ 401 w 2570"/>
                <a:gd name="T21" fmla="*/ 284 h 352"/>
                <a:gd name="T22" fmla="*/ 321 w 2570"/>
                <a:gd name="T23" fmla="*/ 339 h 352"/>
                <a:gd name="T24" fmla="*/ 194 w 2570"/>
                <a:gd name="T25" fmla="*/ 352 h 352"/>
                <a:gd name="T26" fmla="*/ 62 w 2570"/>
                <a:gd name="T27" fmla="*/ 322 h 352"/>
                <a:gd name="T28" fmla="*/ 176 w 2570"/>
                <a:gd name="T29" fmla="*/ 66 h 352"/>
                <a:gd name="T30" fmla="*/ 257 w 2570"/>
                <a:gd name="T31" fmla="*/ 19 h 352"/>
                <a:gd name="T32" fmla="*/ 380 w 2570"/>
                <a:gd name="T33" fmla="*/ 0 h 352"/>
                <a:gd name="T34" fmla="*/ 505 w 2570"/>
                <a:gd name="T35" fmla="*/ 39 h 352"/>
                <a:gd name="T36" fmla="*/ 607 w 2570"/>
                <a:gd name="T37" fmla="*/ 39 h 352"/>
                <a:gd name="T38" fmla="*/ 709 w 2570"/>
                <a:gd name="T39" fmla="*/ 0 h 352"/>
                <a:gd name="T40" fmla="*/ 844 w 2570"/>
                <a:gd name="T41" fmla="*/ 12 h 352"/>
                <a:gd name="T42" fmla="*/ 965 w 2570"/>
                <a:gd name="T43" fmla="*/ 66 h 352"/>
                <a:gd name="T44" fmla="*/ 1058 w 2570"/>
                <a:gd name="T45" fmla="*/ 19 h 352"/>
                <a:gd name="T46" fmla="*/ 1182 w 2570"/>
                <a:gd name="T47" fmla="*/ 0 h 352"/>
                <a:gd name="T48" fmla="*/ 1304 w 2570"/>
                <a:gd name="T49" fmla="*/ 39 h 352"/>
                <a:gd name="T50" fmla="*/ 1404 w 2570"/>
                <a:gd name="T51" fmla="*/ 39 h 352"/>
                <a:gd name="T52" fmla="*/ 1511 w 2570"/>
                <a:gd name="T53" fmla="*/ 0 h 352"/>
                <a:gd name="T54" fmla="*/ 1646 w 2570"/>
                <a:gd name="T55" fmla="*/ 12 h 352"/>
                <a:gd name="T56" fmla="*/ 1767 w 2570"/>
                <a:gd name="T57" fmla="*/ 66 h 352"/>
                <a:gd name="T58" fmla="*/ 1860 w 2570"/>
                <a:gd name="T59" fmla="*/ 19 h 352"/>
                <a:gd name="T60" fmla="*/ 1982 w 2570"/>
                <a:gd name="T61" fmla="*/ 0 h 352"/>
                <a:gd name="T62" fmla="*/ 2106 w 2570"/>
                <a:gd name="T63" fmla="*/ 39 h 352"/>
                <a:gd name="T64" fmla="*/ 2210 w 2570"/>
                <a:gd name="T65" fmla="*/ 39 h 352"/>
                <a:gd name="T66" fmla="*/ 2310 w 2570"/>
                <a:gd name="T67" fmla="*/ 0 h 352"/>
                <a:gd name="T68" fmla="*/ 2445 w 2570"/>
                <a:gd name="T69" fmla="*/ 12 h 352"/>
                <a:gd name="T70" fmla="*/ 2570 w 2570"/>
                <a:gd name="T71" fmla="*/ 66 h 352"/>
                <a:gd name="T72" fmla="*/ 2365 w 2570"/>
                <a:gd name="T73" fmla="*/ 315 h 352"/>
                <a:gd name="T74" fmla="*/ 2261 w 2570"/>
                <a:gd name="T75" fmla="*/ 352 h 352"/>
                <a:gd name="T76" fmla="*/ 2127 w 2570"/>
                <a:gd name="T77" fmla="*/ 339 h 352"/>
                <a:gd name="T78" fmla="*/ 2002 w 2570"/>
                <a:gd name="T79" fmla="*/ 284 h 352"/>
                <a:gd name="T80" fmla="*/ 1913 w 2570"/>
                <a:gd name="T81" fmla="*/ 339 h 352"/>
                <a:gd name="T82" fmla="*/ 1788 w 2570"/>
                <a:gd name="T83" fmla="*/ 352 h 352"/>
                <a:gd name="T84" fmla="*/ 1663 w 2570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1601" y="284"/>
                  </a:moveTo>
                  <a:lnTo>
                    <a:pt x="1563" y="315"/>
                  </a:lnTo>
                  <a:lnTo>
                    <a:pt x="1511" y="339"/>
                  </a:lnTo>
                  <a:lnTo>
                    <a:pt x="1459" y="352"/>
                  </a:lnTo>
                  <a:lnTo>
                    <a:pt x="1387" y="352"/>
                  </a:lnTo>
                  <a:lnTo>
                    <a:pt x="1325" y="339"/>
                  </a:lnTo>
                  <a:lnTo>
                    <a:pt x="1262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10" y="339"/>
                  </a:lnTo>
                  <a:lnTo>
                    <a:pt x="1058" y="352"/>
                  </a:lnTo>
                  <a:lnTo>
                    <a:pt x="999" y="352"/>
                  </a:lnTo>
                  <a:lnTo>
                    <a:pt x="923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0" y="315"/>
                  </a:lnTo>
                  <a:lnTo>
                    <a:pt x="709" y="339"/>
                  </a:lnTo>
                  <a:lnTo>
                    <a:pt x="658" y="352"/>
                  </a:lnTo>
                  <a:lnTo>
                    <a:pt x="595" y="352"/>
                  </a:lnTo>
                  <a:lnTo>
                    <a:pt x="525" y="339"/>
                  </a:lnTo>
                  <a:lnTo>
                    <a:pt x="463" y="322"/>
                  </a:lnTo>
                  <a:lnTo>
                    <a:pt x="401" y="284"/>
                  </a:lnTo>
                  <a:lnTo>
                    <a:pt x="359" y="315"/>
                  </a:lnTo>
                  <a:lnTo>
                    <a:pt x="321" y="339"/>
                  </a:lnTo>
                  <a:lnTo>
                    <a:pt x="266" y="352"/>
                  </a:lnTo>
                  <a:lnTo>
                    <a:pt x="194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4" y="39"/>
                  </a:lnTo>
                  <a:lnTo>
                    <a:pt x="257" y="19"/>
                  </a:lnTo>
                  <a:lnTo>
                    <a:pt x="308" y="0"/>
                  </a:lnTo>
                  <a:lnTo>
                    <a:pt x="380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4" y="66"/>
                  </a:lnTo>
                  <a:lnTo>
                    <a:pt x="607" y="39"/>
                  </a:lnTo>
                  <a:lnTo>
                    <a:pt x="658" y="19"/>
                  </a:lnTo>
                  <a:lnTo>
                    <a:pt x="709" y="0"/>
                  </a:lnTo>
                  <a:lnTo>
                    <a:pt x="781" y="0"/>
                  </a:lnTo>
                  <a:lnTo>
                    <a:pt x="844" y="12"/>
                  </a:lnTo>
                  <a:lnTo>
                    <a:pt x="903" y="39"/>
                  </a:lnTo>
                  <a:lnTo>
                    <a:pt x="965" y="66"/>
                  </a:lnTo>
                  <a:lnTo>
                    <a:pt x="1009" y="39"/>
                  </a:lnTo>
                  <a:lnTo>
                    <a:pt x="1058" y="19"/>
                  </a:lnTo>
                  <a:lnTo>
                    <a:pt x="1110" y="0"/>
                  </a:lnTo>
                  <a:lnTo>
                    <a:pt x="1182" y="0"/>
                  </a:lnTo>
                  <a:lnTo>
                    <a:pt x="1241" y="12"/>
                  </a:lnTo>
                  <a:lnTo>
                    <a:pt x="1304" y="39"/>
                  </a:lnTo>
                  <a:lnTo>
                    <a:pt x="1366" y="66"/>
                  </a:lnTo>
                  <a:lnTo>
                    <a:pt x="1404" y="39"/>
                  </a:lnTo>
                  <a:lnTo>
                    <a:pt x="1459" y="19"/>
                  </a:lnTo>
                  <a:lnTo>
                    <a:pt x="1511" y="0"/>
                  </a:lnTo>
                  <a:lnTo>
                    <a:pt x="1580" y="0"/>
                  </a:lnTo>
                  <a:lnTo>
                    <a:pt x="1646" y="12"/>
                  </a:lnTo>
                  <a:lnTo>
                    <a:pt x="1707" y="39"/>
                  </a:lnTo>
                  <a:lnTo>
                    <a:pt x="1767" y="66"/>
                  </a:lnTo>
                  <a:lnTo>
                    <a:pt x="1809" y="39"/>
                  </a:lnTo>
                  <a:lnTo>
                    <a:pt x="1860" y="19"/>
                  </a:lnTo>
                  <a:lnTo>
                    <a:pt x="1913" y="0"/>
                  </a:lnTo>
                  <a:lnTo>
                    <a:pt x="1982" y="0"/>
                  </a:lnTo>
                  <a:lnTo>
                    <a:pt x="2044" y="12"/>
                  </a:lnTo>
                  <a:lnTo>
                    <a:pt x="2106" y="39"/>
                  </a:lnTo>
                  <a:lnTo>
                    <a:pt x="2168" y="66"/>
                  </a:lnTo>
                  <a:lnTo>
                    <a:pt x="2210" y="39"/>
                  </a:lnTo>
                  <a:lnTo>
                    <a:pt x="2261" y="19"/>
                  </a:lnTo>
                  <a:lnTo>
                    <a:pt x="2310" y="0"/>
                  </a:lnTo>
                  <a:lnTo>
                    <a:pt x="2373" y="0"/>
                  </a:lnTo>
                  <a:lnTo>
                    <a:pt x="2445" y="12"/>
                  </a:lnTo>
                  <a:lnTo>
                    <a:pt x="2507" y="39"/>
                  </a:lnTo>
                  <a:lnTo>
                    <a:pt x="2570" y="66"/>
                  </a:lnTo>
                  <a:lnTo>
                    <a:pt x="2407" y="284"/>
                  </a:lnTo>
                  <a:lnTo>
                    <a:pt x="2365" y="315"/>
                  </a:lnTo>
                  <a:lnTo>
                    <a:pt x="2310" y="339"/>
                  </a:lnTo>
                  <a:lnTo>
                    <a:pt x="2261" y="352"/>
                  </a:lnTo>
                  <a:lnTo>
                    <a:pt x="2189" y="352"/>
                  </a:lnTo>
                  <a:lnTo>
                    <a:pt x="2127" y="339"/>
                  </a:lnTo>
                  <a:lnTo>
                    <a:pt x="2068" y="322"/>
                  </a:lnTo>
                  <a:lnTo>
                    <a:pt x="2002" y="284"/>
                  </a:lnTo>
                  <a:lnTo>
                    <a:pt x="1961" y="315"/>
                  </a:lnTo>
                  <a:lnTo>
                    <a:pt x="1913" y="339"/>
                  </a:lnTo>
                  <a:lnTo>
                    <a:pt x="1860" y="352"/>
                  </a:lnTo>
                  <a:lnTo>
                    <a:pt x="1788" y="352"/>
                  </a:lnTo>
                  <a:lnTo>
                    <a:pt x="1728" y="339"/>
                  </a:lnTo>
                  <a:lnTo>
                    <a:pt x="1663" y="322"/>
                  </a:lnTo>
                  <a:lnTo>
                    <a:pt x="1601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1" name="Freeform 19">
              <a:extLst>
                <a:ext uri="{FF2B5EF4-FFF2-40B4-BE49-F238E27FC236}">
                  <a16:creationId xmlns:a16="http://schemas.microsoft.com/office/drawing/2014/main" id="{C53A0E89-B847-442D-959F-A97175B6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5"/>
              <a:ext cx="856" cy="117"/>
            </a:xfrm>
            <a:custGeom>
              <a:avLst/>
              <a:gdLst>
                <a:gd name="T0" fmla="*/ 2362 w 2569"/>
                <a:gd name="T1" fmla="*/ 314 h 351"/>
                <a:gd name="T2" fmla="*/ 2261 w 2569"/>
                <a:gd name="T3" fmla="*/ 351 h 351"/>
                <a:gd name="T4" fmla="*/ 2124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88 w 2569"/>
                <a:gd name="T11" fmla="*/ 351 h 351"/>
                <a:gd name="T12" fmla="*/ 1663 w 2569"/>
                <a:gd name="T13" fmla="*/ 321 h 351"/>
                <a:gd name="T14" fmla="*/ 1563 w 2569"/>
                <a:gd name="T15" fmla="*/ 314 h 351"/>
                <a:gd name="T16" fmla="*/ 1459 w 2569"/>
                <a:gd name="T17" fmla="*/ 351 h 351"/>
                <a:gd name="T18" fmla="*/ 1325 w 2569"/>
                <a:gd name="T19" fmla="*/ 342 h 351"/>
                <a:gd name="T20" fmla="*/ 1203 w 2569"/>
                <a:gd name="T21" fmla="*/ 284 h 351"/>
                <a:gd name="T22" fmla="*/ 1107 w 2569"/>
                <a:gd name="T23" fmla="*/ 331 h 351"/>
                <a:gd name="T24" fmla="*/ 996 w 2569"/>
                <a:gd name="T25" fmla="*/ 351 h 351"/>
                <a:gd name="T26" fmla="*/ 864 w 2569"/>
                <a:gd name="T27" fmla="*/ 321 h 351"/>
                <a:gd name="T28" fmla="*/ 757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399 w 2569"/>
                <a:gd name="T35" fmla="*/ 284 h 351"/>
                <a:gd name="T36" fmla="*/ 308 w 2569"/>
                <a:gd name="T37" fmla="*/ 331 h 351"/>
                <a:gd name="T38" fmla="*/ 194 w 2569"/>
                <a:gd name="T39" fmla="*/ 351 h 351"/>
                <a:gd name="T40" fmla="*/ 60 w 2569"/>
                <a:gd name="T41" fmla="*/ 321 h 351"/>
                <a:gd name="T42" fmla="*/ 163 w 2569"/>
                <a:gd name="T43" fmla="*/ 66 h 351"/>
                <a:gd name="T44" fmla="*/ 256 w 2569"/>
                <a:gd name="T45" fmla="*/ 20 h 351"/>
                <a:gd name="T46" fmla="*/ 380 w 2569"/>
                <a:gd name="T47" fmla="*/ 0 h 351"/>
                <a:gd name="T48" fmla="*/ 505 w 2569"/>
                <a:gd name="T49" fmla="*/ 28 h 351"/>
                <a:gd name="T50" fmla="*/ 605 w 2569"/>
                <a:gd name="T51" fmla="*/ 38 h 351"/>
                <a:gd name="T52" fmla="*/ 709 w 2569"/>
                <a:gd name="T53" fmla="*/ 0 h 351"/>
                <a:gd name="T54" fmla="*/ 844 w 2569"/>
                <a:gd name="T55" fmla="*/ 11 h 351"/>
                <a:gd name="T56" fmla="*/ 965 w 2569"/>
                <a:gd name="T57" fmla="*/ 66 h 351"/>
                <a:gd name="T58" fmla="*/ 1056 w 2569"/>
                <a:gd name="T59" fmla="*/ 20 h 351"/>
                <a:gd name="T60" fmla="*/ 1182 w 2569"/>
                <a:gd name="T61" fmla="*/ 0 h 351"/>
                <a:gd name="T62" fmla="*/ 1304 w 2569"/>
                <a:gd name="T63" fmla="*/ 28 h 351"/>
                <a:gd name="T64" fmla="*/ 1404 w 2569"/>
                <a:gd name="T65" fmla="*/ 38 h 351"/>
                <a:gd name="T66" fmla="*/ 1508 w 2569"/>
                <a:gd name="T67" fmla="*/ 0 h 351"/>
                <a:gd name="T68" fmla="*/ 1643 w 2569"/>
                <a:gd name="T69" fmla="*/ 11 h 351"/>
                <a:gd name="T70" fmla="*/ 1764 w 2569"/>
                <a:gd name="T71" fmla="*/ 66 h 351"/>
                <a:gd name="T72" fmla="*/ 1860 w 2569"/>
                <a:gd name="T73" fmla="*/ 20 h 351"/>
                <a:gd name="T74" fmla="*/ 1972 w 2569"/>
                <a:gd name="T75" fmla="*/ 0 h 351"/>
                <a:gd name="T76" fmla="*/ 2103 w 2569"/>
                <a:gd name="T77" fmla="*/ 28 h 351"/>
                <a:gd name="T78" fmla="*/ 2209 w 2569"/>
                <a:gd name="T79" fmla="*/ 38 h 351"/>
                <a:gd name="T80" fmla="*/ 2310 w 2569"/>
                <a:gd name="T81" fmla="*/ 0 h 351"/>
                <a:gd name="T82" fmla="*/ 2445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3" y="284"/>
                  </a:moveTo>
                  <a:lnTo>
                    <a:pt x="2362" y="314"/>
                  </a:lnTo>
                  <a:lnTo>
                    <a:pt x="2310" y="331"/>
                  </a:lnTo>
                  <a:lnTo>
                    <a:pt x="2261" y="351"/>
                  </a:lnTo>
                  <a:lnTo>
                    <a:pt x="2199" y="351"/>
                  </a:lnTo>
                  <a:lnTo>
                    <a:pt x="2124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1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88" y="351"/>
                  </a:lnTo>
                  <a:lnTo>
                    <a:pt x="1726" y="342"/>
                  </a:lnTo>
                  <a:lnTo>
                    <a:pt x="1663" y="321"/>
                  </a:lnTo>
                  <a:lnTo>
                    <a:pt x="1601" y="284"/>
                  </a:lnTo>
                  <a:lnTo>
                    <a:pt x="1563" y="314"/>
                  </a:lnTo>
                  <a:lnTo>
                    <a:pt x="1508" y="331"/>
                  </a:lnTo>
                  <a:lnTo>
                    <a:pt x="1459" y="351"/>
                  </a:lnTo>
                  <a:lnTo>
                    <a:pt x="1387" y="351"/>
                  </a:lnTo>
                  <a:lnTo>
                    <a:pt x="1325" y="342"/>
                  </a:lnTo>
                  <a:lnTo>
                    <a:pt x="1262" y="321"/>
                  </a:lnTo>
                  <a:lnTo>
                    <a:pt x="1203" y="284"/>
                  </a:lnTo>
                  <a:lnTo>
                    <a:pt x="1162" y="314"/>
                  </a:lnTo>
                  <a:lnTo>
                    <a:pt x="1107" y="331"/>
                  </a:lnTo>
                  <a:lnTo>
                    <a:pt x="1056" y="351"/>
                  </a:lnTo>
                  <a:lnTo>
                    <a:pt x="996" y="351"/>
                  </a:lnTo>
                  <a:lnTo>
                    <a:pt x="923" y="342"/>
                  </a:lnTo>
                  <a:lnTo>
                    <a:pt x="864" y="321"/>
                  </a:lnTo>
                  <a:lnTo>
                    <a:pt x="799" y="284"/>
                  </a:lnTo>
                  <a:lnTo>
                    <a:pt x="757" y="314"/>
                  </a:lnTo>
                  <a:lnTo>
                    <a:pt x="709" y="331"/>
                  </a:lnTo>
                  <a:lnTo>
                    <a:pt x="657" y="351"/>
                  </a:lnTo>
                  <a:lnTo>
                    <a:pt x="594" y="351"/>
                  </a:lnTo>
                  <a:lnTo>
                    <a:pt x="524" y="342"/>
                  </a:lnTo>
                  <a:lnTo>
                    <a:pt x="463" y="321"/>
                  </a:lnTo>
                  <a:lnTo>
                    <a:pt x="399" y="284"/>
                  </a:lnTo>
                  <a:lnTo>
                    <a:pt x="357" y="314"/>
                  </a:lnTo>
                  <a:lnTo>
                    <a:pt x="308" y="331"/>
                  </a:lnTo>
                  <a:lnTo>
                    <a:pt x="256" y="351"/>
                  </a:lnTo>
                  <a:lnTo>
                    <a:pt x="194" y="351"/>
                  </a:lnTo>
                  <a:lnTo>
                    <a:pt x="121" y="342"/>
                  </a:lnTo>
                  <a:lnTo>
                    <a:pt x="60" y="321"/>
                  </a:lnTo>
                  <a:lnTo>
                    <a:pt x="0" y="284"/>
                  </a:lnTo>
                  <a:lnTo>
                    <a:pt x="163" y="66"/>
                  </a:lnTo>
                  <a:lnTo>
                    <a:pt x="204" y="38"/>
                  </a:lnTo>
                  <a:lnTo>
                    <a:pt x="256" y="20"/>
                  </a:lnTo>
                  <a:lnTo>
                    <a:pt x="308" y="0"/>
                  </a:lnTo>
                  <a:lnTo>
                    <a:pt x="380" y="0"/>
                  </a:lnTo>
                  <a:lnTo>
                    <a:pt x="442" y="11"/>
                  </a:lnTo>
                  <a:lnTo>
                    <a:pt x="505" y="28"/>
                  </a:lnTo>
                  <a:lnTo>
                    <a:pt x="575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09" y="0"/>
                  </a:lnTo>
                  <a:lnTo>
                    <a:pt x="778" y="0"/>
                  </a:lnTo>
                  <a:lnTo>
                    <a:pt x="844" y="11"/>
                  </a:lnTo>
                  <a:lnTo>
                    <a:pt x="903" y="28"/>
                  </a:lnTo>
                  <a:lnTo>
                    <a:pt x="965" y="66"/>
                  </a:lnTo>
                  <a:lnTo>
                    <a:pt x="1006" y="38"/>
                  </a:lnTo>
                  <a:lnTo>
                    <a:pt x="1056" y="20"/>
                  </a:lnTo>
                  <a:lnTo>
                    <a:pt x="1107" y="0"/>
                  </a:lnTo>
                  <a:lnTo>
                    <a:pt x="1182" y="0"/>
                  </a:lnTo>
                  <a:lnTo>
                    <a:pt x="1241" y="11"/>
                  </a:lnTo>
                  <a:lnTo>
                    <a:pt x="1304" y="28"/>
                  </a:lnTo>
                  <a:lnTo>
                    <a:pt x="1366" y="66"/>
                  </a:lnTo>
                  <a:lnTo>
                    <a:pt x="1404" y="38"/>
                  </a:lnTo>
                  <a:lnTo>
                    <a:pt x="1459" y="20"/>
                  </a:lnTo>
                  <a:lnTo>
                    <a:pt x="1508" y="0"/>
                  </a:lnTo>
                  <a:lnTo>
                    <a:pt x="1580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4" y="66"/>
                  </a:lnTo>
                  <a:lnTo>
                    <a:pt x="1809" y="38"/>
                  </a:lnTo>
                  <a:lnTo>
                    <a:pt x="1860" y="20"/>
                  </a:lnTo>
                  <a:lnTo>
                    <a:pt x="1902" y="0"/>
                  </a:lnTo>
                  <a:lnTo>
                    <a:pt x="1972" y="0"/>
                  </a:lnTo>
                  <a:lnTo>
                    <a:pt x="2044" y="11"/>
                  </a:lnTo>
                  <a:lnTo>
                    <a:pt x="2103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1" y="20"/>
                  </a:lnTo>
                  <a:lnTo>
                    <a:pt x="2310" y="0"/>
                  </a:lnTo>
                  <a:lnTo>
                    <a:pt x="2373" y="0"/>
                  </a:lnTo>
                  <a:lnTo>
                    <a:pt x="2445" y="11"/>
                  </a:lnTo>
                  <a:lnTo>
                    <a:pt x="2507" y="28"/>
                  </a:lnTo>
                  <a:lnTo>
                    <a:pt x="2569" y="66"/>
                  </a:lnTo>
                  <a:lnTo>
                    <a:pt x="24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2" name="Freeform 20">
              <a:extLst>
                <a:ext uri="{FF2B5EF4-FFF2-40B4-BE49-F238E27FC236}">
                  <a16:creationId xmlns:a16="http://schemas.microsoft.com/office/drawing/2014/main" id="{1BF2D70E-A802-4E7F-8124-F826D7A9A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983"/>
              <a:ext cx="856" cy="117"/>
            </a:xfrm>
            <a:custGeom>
              <a:avLst/>
              <a:gdLst>
                <a:gd name="T0" fmla="*/ 1562 w 2569"/>
                <a:gd name="T1" fmla="*/ 315 h 352"/>
                <a:gd name="T2" fmla="*/ 1461 w 2569"/>
                <a:gd name="T3" fmla="*/ 352 h 352"/>
                <a:gd name="T4" fmla="*/ 1325 w 2569"/>
                <a:gd name="T5" fmla="*/ 339 h 352"/>
                <a:gd name="T6" fmla="*/ 1202 w 2569"/>
                <a:gd name="T7" fmla="*/ 284 h 352"/>
                <a:gd name="T8" fmla="*/ 1111 w 2569"/>
                <a:gd name="T9" fmla="*/ 339 h 352"/>
                <a:gd name="T10" fmla="*/ 998 w 2569"/>
                <a:gd name="T11" fmla="*/ 352 h 352"/>
                <a:gd name="T12" fmla="*/ 863 w 2569"/>
                <a:gd name="T13" fmla="*/ 322 h 352"/>
                <a:gd name="T14" fmla="*/ 763 w 2569"/>
                <a:gd name="T15" fmla="*/ 315 h 352"/>
                <a:gd name="T16" fmla="*/ 670 w 2569"/>
                <a:gd name="T17" fmla="*/ 352 h 352"/>
                <a:gd name="T18" fmla="*/ 524 w 2569"/>
                <a:gd name="T19" fmla="*/ 339 h 352"/>
                <a:gd name="T20" fmla="*/ 403 w 2569"/>
                <a:gd name="T21" fmla="*/ 284 h 352"/>
                <a:gd name="T22" fmla="*/ 307 w 2569"/>
                <a:gd name="T23" fmla="*/ 339 h 352"/>
                <a:gd name="T24" fmla="*/ 195 w 2569"/>
                <a:gd name="T25" fmla="*/ 352 h 352"/>
                <a:gd name="T26" fmla="*/ 64 w 2569"/>
                <a:gd name="T27" fmla="*/ 322 h 352"/>
                <a:gd name="T28" fmla="*/ 165 w 2569"/>
                <a:gd name="T29" fmla="*/ 66 h 352"/>
                <a:gd name="T30" fmla="*/ 258 w 2569"/>
                <a:gd name="T31" fmla="*/ 19 h 352"/>
                <a:gd name="T32" fmla="*/ 382 w 2569"/>
                <a:gd name="T33" fmla="*/ 0 h 352"/>
                <a:gd name="T34" fmla="*/ 504 w 2569"/>
                <a:gd name="T35" fmla="*/ 39 h 352"/>
                <a:gd name="T36" fmla="*/ 607 w 2569"/>
                <a:gd name="T37" fmla="*/ 39 h 352"/>
                <a:gd name="T38" fmla="*/ 710 w 2569"/>
                <a:gd name="T39" fmla="*/ 0 h 352"/>
                <a:gd name="T40" fmla="*/ 843 w 2569"/>
                <a:gd name="T41" fmla="*/ 12 h 352"/>
                <a:gd name="T42" fmla="*/ 965 w 2569"/>
                <a:gd name="T43" fmla="*/ 66 h 352"/>
                <a:gd name="T44" fmla="*/ 1060 w 2569"/>
                <a:gd name="T45" fmla="*/ 19 h 352"/>
                <a:gd name="T46" fmla="*/ 1181 w 2569"/>
                <a:gd name="T47" fmla="*/ 0 h 352"/>
                <a:gd name="T48" fmla="*/ 1306 w 2569"/>
                <a:gd name="T49" fmla="*/ 39 h 352"/>
                <a:gd name="T50" fmla="*/ 1407 w 2569"/>
                <a:gd name="T51" fmla="*/ 39 h 352"/>
                <a:gd name="T52" fmla="*/ 1510 w 2569"/>
                <a:gd name="T53" fmla="*/ 0 h 352"/>
                <a:gd name="T54" fmla="*/ 1645 w 2569"/>
                <a:gd name="T55" fmla="*/ 12 h 352"/>
                <a:gd name="T56" fmla="*/ 1769 w 2569"/>
                <a:gd name="T57" fmla="*/ 66 h 352"/>
                <a:gd name="T58" fmla="*/ 1859 w 2569"/>
                <a:gd name="T59" fmla="*/ 19 h 352"/>
                <a:gd name="T60" fmla="*/ 1974 w 2569"/>
                <a:gd name="T61" fmla="*/ 0 h 352"/>
                <a:gd name="T62" fmla="*/ 2108 w 2569"/>
                <a:gd name="T63" fmla="*/ 39 h 352"/>
                <a:gd name="T64" fmla="*/ 2209 w 2569"/>
                <a:gd name="T65" fmla="*/ 39 h 352"/>
                <a:gd name="T66" fmla="*/ 2313 w 2569"/>
                <a:gd name="T67" fmla="*/ 0 h 352"/>
                <a:gd name="T68" fmla="*/ 2447 w 2569"/>
                <a:gd name="T69" fmla="*/ 12 h 352"/>
                <a:gd name="T70" fmla="*/ 2569 w 2569"/>
                <a:gd name="T71" fmla="*/ 66 h 352"/>
                <a:gd name="T72" fmla="*/ 2364 w 2569"/>
                <a:gd name="T73" fmla="*/ 315 h 352"/>
                <a:gd name="T74" fmla="*/ 2260 w 2569"/>
                <a:gd name="T75" fmla="*/ 352 h 352"/>
                <a:gd name="T76" fmla="*/ 2129 w 2569"/>
                <a:gd name="T77" fmla="*/ 339 h 352"/>
                <a:gd name="T78" fmla="*/ 2004 w 2569"/>
                <a:gd name="T79" fmla="*/ 284 h 352"/>
                <a:gd name="T80" fmla="*/ 1912 w 2569"/>
                <a:gd name="T81" fmla="*/ 339 h 352"/>
                <a:gd name="T82" fmla="*/ 1790 w 2569"/>
                <a:gd name="T83" fmla="*/ 352 h 352"/>
                <a:gd name="T84" fmla="*/ 1666 w 2569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2">
                  <a:moveTo>
                    <a:pt x="1603" y="284"/>
                  </a:moveTo>
                  <a:lnTo>
                    <a:pt x="1562" y="315"/>
                  </a:lnTo>
                  <a:lnTo>
                    <a:pt x="1510" y="339"/>
                  </a:lnTo>
                  <a:lnTo>
                    <a:pt x="1461" y="352"/>
                  </a:lnTo>
                  <a:lnTo>
                    <a:pt x="1386" y="352"/>
                  </a:lnTo>
                  <a:lnTo>
                    <a:pt x="1325" y="339"/>
                  </a:lnTo>
                  <a:lnTo>
                    <a:pt x="1264" y="322"/>
                  </a:lnTo>
                  <a:lnTo>
                    <a:pt x="1202" y="284"/>
                  </a:lnTo>
                  <a:lnTo>
                    <a:pt x="1161" y="315"/>
                  </a:lnTo>
                  <a:lnTo>
                    <a:pt x="1111" y="339"/>
                  </a:lnTo>
                  <a:lnTo>
                    <a:pt x="1060" y="352"/>
                  </a:lnTo>
                  <a:lnTo>
                    <a:pt x="998" y="352"/>
                  </a:lnTo>
                  <a:lnTo>
                    <a:pt x="926" y="339"/>
                  </a:lnTo>
                  <a:lnTo>
                    <a:pt x="863" y="322"/>
                  </a:lnTo>
                  <a:lnTo>
                    <a:pt x="801" y="284"/>
                  </a:lnTo>
                  <a:lnTo>
                    <a:pt x="763" y="315"/>
                  </a:lnTo>
                  <a:lnTo>
                    <a:pt x="710" y="339"/>
                  </a:lnTo>
                  <a:lnTo>
                    <a:pt x="670" y="352"/>
                  </a:lnTo>
                  <a:lnTo>
                    <a:pt x="597" y="352"/>
                  </a:lnTo>
                  <a:lnTo>
                    <a:pt x="524" y="339"/>
                  </a:lnTo>
                  <a:lnTo>
                    <a:pt x="462" y="322"/>
                  </a:lnTo>
                  <a:lnTo>
                    <a:pt x="403" y="284"/>
                  </a:lnTo>
                  <a:lnTo>
                    <a:pt x="362" y="315"/>
                  </a:lnTo>
                  <a:lnTo>
                    <a:pt x="307" y="339"/>
                  </a:lnTo>
                  <a:lnTo>
                    <a:pt x="258" y="352"/>
                  </a:lnTo>
                  <a:lnTo>
                    <a:pt x="195" y="352"/>
                  </a:lnTo>
                  <a:lnTo>
                    <a:pt x="123" y="339"/>
                  </a:lnTo>
                  <a:lnTo>
                    <a:pt x="64" y="322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9"/>
                  </a:lnTo>
                  <a:lnTo>
                    <a:pt x="258" y="19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2"/>
                  </a:lnTo>
                  <a:lnTo>
                    <a:pt x="504" y="39"/>
                  </a:lnTo>
                  <a:lnTo>
                    <a:pt x="576" y="66"/>
                  </a:lnTo>
                  <a:lnTo>
                    <a:pt x="607" y="39"/>
                  </a:lnTo>
                  <a:lnTo>
                    <a:pt x="657" y="19"/>
                  </a:lnTo>
                  <a:lnTo>
                    <a:pt x="710" y="0"/>
                  </a:lnTo>
                  <a:lnTo>
                    <a:pt x="783" y="0"/>
                  </a:lnTo>
                  <a:lnTo>
                    <a:pt x="843" y="12"/>
                  </a:lnTo>
                  <a:lnTo>
                    <a:pt x="905" y="39"/>
                  </a:lnTo>
                  <a:lnTo>
                    <a:pt x="965" y="66"/>
                  </a:lnTo>
                  <a:lnTo>
                    <a:pt x="1005" y="39"/>
                  </a:lnTo>
                  <a:lnTo>
                    <a:pt x="1060" y="19"/>
                  </a:lnTo>
                  <a:lnTo>
                    <a:pt x="1111" y="0"/>
                  </a:lnTo>
                  <a:lnTo>
                    <a:pt x="1181" y="0"/>
                  </a:lnTo>
                  <a:lnTo>
                    <a:pt x="1244" y="12"/>
                  </a:lnTo>
                  <a:lnTo>
                    <a:pt x="1306" y="39"/>
                  </a:lnTo>
                  <a:lnTo>
                    <a:pt x="1365" y="66"/>
                  </a:lnTo>
                  <a:lnTo>
                    <a:pt x="1407" y="39"/>
                  </a:lnTo>
                  <a:lnTo>
                    <a:pt x="1461" y="19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5" y="12"/>
                  </a:lnTo>
                  <a:lnTo>
                    <a:pt x="1704" y="39"/>
                  </a:lnTo>
                  <a:lnTo>
                    <a:pt x="1769" y="66"/>
                  </a:lnTo>
                  <a:lnTo>
                    <a:pt x="1810" y="39"/>
                  </a:lnTo>
                  <a:lnTo>
                    <a:pt x="1859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09" y="39"/>
                  </a:lnTo>
                  <a:lnTo>
                    <a:pt x="2260" y="19"/>
                  </a:lnTo>
                  <a:lnTo>
                    <a:pt x="2313" y="0"/>
                  </a:lnTo>
                  <a:lnTo>
                    <a:pt x="2374" y="0"/>
                  </a:lnTo>
                  <a:lnTo>
                    <a:pt x="2447" y="12"/>
                  </a:lnTo>
                  <a:lnTo>
                    <a:pt x="2508" y="39"/>
                  </a:lnTo>
                  <a:lnTo>
                    <a:pt x="2569" y="66"/>
                  </a:lnTo>
                  <a:lnTo>
                    <a:pt x="2406" y="284"/>
                  </a:lnTo>
                  <a:lnTo>
                    <a:pt x="2364" y="315"/>
                  </a:lnTo>
                  <a:lnTo>
                    <a:pt x="2313" y="339"/>
                  </a:lnTo>
                  <a:lnTo>
                    <a:pt x="2260" y="352"/>
                  </a:lnTo>
                  <a:lnTo>
                    <a:pt x="2188" y="352"/>
                  </a:lnTo>
                  <a:lnTo>
                    <a:pt x="2129" y="339"/>
                  </a:lnTo>
                  <a:lnTo>
                    <a:pt x="2065" y="322"/>
                  </a:lnTo>
                  <a:lnTo>
                    <a:pt x="2004" y="284"/>
                  </a:lnTo>
                  <a:lnTo>
                    <a:pt x="1963" y="315"/>
                  </a:lnTo>
                  <a:lnTo>
                    <a:pt x="1912" y="339"/>
                  </a:lnTo>
                  <a:lnTo>
                    <a:pt x="1859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6" y="322"/>
                  </a:lnTo>
                  <a:lnTo>
                    <a:pt x="16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3" name="Line 21">
              <a:extLst>
                <a:ext uri="{FF2B5EF4-FFF2-40B4-BE49-F238E27FC236}">
                  <a16:creationId xmlns:a16="http://schemas.microsoft.com/office/drawing/2014/main" id="{BC155432-B44C-487D-9424-DB1E83D7B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4" name="Line 22">
              <a:extLst>
                <a:ext uri="{FF2B5EF4-FFF2-40B4-BE49-F238E27FC236}">
                  <a16:creationId xmlns:a16="http://schemas.microsoft.com/office/drawing/2014/main" id="{D1F95F77-759B-4AF3-8682-BEF23B474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5" name="Line 23">
              <a:extLst>
                <a:ext uri="{FF2B5EF4-FFF2-40B4-BE49-F238E27FC236}">
                  <a16:creationId xmlns:a16="http://schemas.microsoft.com/office/drawing/2014/main" id="{C13197A8-30FA-43DE-8B03-06E8C8502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6" name="Line 24">
              <a:extLst>
                <a:ext uri="{FF2B5EF4-FFF2-40B4-BE49-F238E27FC236}">
                  <a16:creationId xmlns:a16="http://schemas.microsoft.com/office/drawing/2014/main" id="{812E9E79-48A2-47D1-8BB0-064D09C72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7" name="Freeform 25">
              <a:extLst>
                <a:ext uri="{FF2B5EF4-FFF2-40B4-BE49-F238E27FC236}">
                  <a16:creationId xmlns:a16="http://schemas.microsoft.com/office/drawing/2014/main" id="{973B8ADD-FE51-409D-829F-D4AA0B8C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3983"/>
              <a:ext cx="857" cy="117"/>
            </a:xfrm>
            <a:custGeom>
              <a:avLst/>
              <a:gdLst>
                <a:gd name="T0" fmla="*/ 1563 w 2569"/>
                <a:gd name="T1" fmla="*/ 315 h 352"/>
                <a:gd name="T2" fmla="*/ 1461 w 2569"/>
                <a:gd name="T3" fmla="*/ 352 h 352"/>
                <a:gd name="T4" fmla="*/ 1327 w 2569"/>
                <a:gd name="T5" fmla="*/ 339 h 352"/>
                <a:gd name="T6" fmla="*/ 1202 w 2569"/>
                <a:gd name="T7" fmla="*/ 284 h 352"/>
                <a:gd name="T8" fmla="*/ 1112 w 2569"/>
                <a:gd name="T9" fmla="*/ 339 h 352"/>
                <a:gd name="T10" fmla="*/ 990 w 2569"/>
                <a:gd name="T11" fmla="*/ 352 h 352"/>
                <a:gd name="T12" fmla="*/ 863 w 2569"/>
                <a:gd name="T13" fmla="*/ 322 h 352"/>
                <a:gd name="T14" fmla="*/ 763 w 2569"/>
                <a:gd name="T15" fmla="*/ 315 h 352"/>
                <a:gd name="T16" fmla="*/ 657 w 2569"/>
                <a:gd name="T17" fmla="*/ 352 h 352"/>
                <a:gd name="T18" fmla="*/ 524 w 2569"/>
                <a:gd name="T19" fmla="*/ 339 h 352"/>
                <a:gd name="T20" fmla="*/ 403 w 2569"/>
                <a:gd name="T21" fmla="*/ 284 h 352"/>
                <a:gd name="T22" fmla="*/ 308 w 2569"/>
                <a:gd name="T23" fmla="*/ 339 h 352"/>
                <a:gd name="T24" fmla="*/ 196 w 2569"/>
                <a:gd name="T25" fmla="*/ 352 h 352"/>
                <a:gd name="T26" fmla="*/ 64 w 2569"/>
                <a:gd name="T27" fmla="*/ 322 h 352"/>
                <a:gd name="T28" fmla="*/ 165 w 2569"/>
                <a:gd name="T29" fmla="*/ 66 h 352"/>
                <a:gd name="T30" fmla="*/ 259 w 2569"/>
                <a:gd name="T31" fmla="*/ 19 h 352"/>
                <a:gd name="T32" fmla="*/ 382 w 2569"/>
                <a:gd name="T33" fmla="*/ 0 h 352"/>
                <a:gd name="T34" fmla="*/ 505 w 2569"/>
                <a:gd name="T35" fmla="*/ 39 h 352"/>
                <a:gd name="T36" fmla="*/ 611 w 2569"/>
                <a:gd name="T37" fmla="*/ 39 h 352"/>
                <a:gd name="T38" fmla="*/ 711 w 2569"/>
                <a:gd name="T39" fmla="*/ 0 h 352"/>
                <a:gd name="T40" fmla="*/ 844 w 2569"/>
                <a:gd name="T41" fmla="*/ 12 h 352"/>
                <a:gd name="T42" fmla="*/ 967 w 2569"/>
                <a:gd name="T43" fmla="*/ 66 h 352"/>
                <a:gd name="T44" fmla="*/ 1060 w 2569"/>
                <a:gd name="T45" fmla="*/ 19 h 352"/>
                <a:gd name="T46" fmla="*/ 1175 w 2569"/>
                <a:gd name="T47" fmla="*/ 0 h 352"/>
                <a:gd name="T48" fmla="*/ 1306 w 2569"/>
                <a:gd name="T49" fmla="*/ 39 h 352"/>
                <a:gd name="T50" fmla="*/ 1410 w 2569"/>
                <a:gd name="T51" fmla="*/ 39 h 352"/>
                <a:gd name="T52" fmla="*/ 1514 w 2569"/>
                <a:gd name="T53" fmla="*/ 0 h 352"/>
                <a:gd name="T54" fmla="*/ 1648 w 2569"/>
                <a:gd name="T55" fmla="*/ 12 h 352"/>
                <a:gd name="T56" fmla="*/ 1769 w 2569"/>
                <a:gd name="T57" fmla="*/ 66 h 352"/>
                <a:gd name="T58" fmla="*/ 1862 w 2569"/>
                <a:gd name="T59" fmla="*/ 19 h 352"/>
                <a:gd name="T60" fmla="*/ 1976 w 2569"/>
                <a:gd name="T61" fmla="*/ 0 h 352"/>
                <a:gd name="T62" fmla="*/ 2108 w 2569"/>
                <a:gd name="T63" fmla="*/ 39 h 352"/>
                <a:gd name="T64" fmla="*/ 2212 w 2569"/>
                <a:gd name="T65" fmla="*/ 39 h 352"/>
                <a:gd name="T66" fmla="*/ 2313 w 2569"/>
                <a:gd name="T67" fmla="*/ 0 h 352"/>
                <a:gd name="T68" fmla="*/ 2447 w 2569"/>
                <a:gd name="T69" fmla="*/ 12 h 352"/>
                <a:gd name="T70" fmla="*/ 2569 w 2569"/>
                <a:gd name="T71" fmla="*/ 66 h 352"/>
                <a:gd name="T72" fmla="*/ 2367 w 2569"/>
                <a:gd name="T73" fmla="*/ 315 h 352"/>
                <a:gd name="T74" fmla="*/ 2261 w 2569"/>
                <a:gd name="T75" fmla="*/ 352 h 352"/>
                <a:gd name="T76" fmla="*/ 2129 w 2569"/>
                <a:gd name="T77" fmla="*/ 339 h 352"/>
                <a:gd name="T78" fmla="*/ 2004 w 2569"/>
                <a:gd name="T79" fmla="*/ 284 h 352"/>
                <a:gd name="T80" fmla="*/ 1912 w 2569"/>
                <a:gd name="T81" fmla="*/ 339 h 352"/>
                <a:gd name="T82" fmla="*/ 1790 w 2569"/>
                <a:gd name="T83" fmla="*/ 352 h 352"/>
                <a:gd name="T84" fmla="*/ 1669 w 2569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2">
                  <a:moveTo>
                    <a:pt x="1603" y="284"/>
                  </a:moveTo>
                  <a:lnTo>
                    <a:pt x="1563" y="315"/>
                  </a:lnTo>
                  <a:lnTo>
                    <a:pt x="1514" y="339"/>
                  </a:lnTo>
                  <a:lnTo>
                    <a:pt x="1461" y="352"/>
                  </a:lnTo>
                  <a:lnTo>
                    <a:pt x="1399" y="352"/>
                  </a:lnTo>
                  <a:lnTo>
                    <a:pt x="1327" y="339"/>
                  </a:lnTo>
                  <a:lnTo>
                    <a:pt x="1264" y="322"/>
                  </a:lnTo>
                  <a:lnTo>
                    <a:pt x="1202" y="284"/>
                  </a:lnTo>
                  <a:lnTo>
                    <a:pt x="1164" y="315"/>
                  </a:lnTo>
                  <a:lnTo>
                    <a:pt x="1112" y="339"/>
                  </a:lnTo>
                  <a:lnTo>
                    <a:pt x="1060" y="352"/>
                  </a:lnTo>
                  <a:lnTo>
                    <a:pt x="990" y="352"/>
                  </a:lnTo>
                  <a:lnTo>
                    <a:pt x="926" y="339"/>
                  </a:lnTo>
                  <a:lnTo>
                    <a:pt x="863" y="322"/>
                  </a:lnTo>
                  <a:lnTo>
                    <a:pt x="804" y="284"/>
                  </a:lnTo>
                  <a:lnTo>
                    <a:pt x="763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98" y="352"/>
                  </a:lnTo>
                  <a:lnTo>
                    <a:pt x="524" y="339"/>
                  </a:lnTo>
                  <a:lnTo>
                    <a:pt x="465" y="322"/>
                  </a:lnTo>
                  <a:lnTo>
                    <a:pt x="403" y="284"/>
                  </a:lnTo>
                  <a:lnTo>
                    <a:pt x="362" y="315"/>
                  </a:lnTo>
                  <a:lnTo>
                    <a:pt x="308" y="339"/>
                  </a:lnTo>
                  <a:lnTo>
                    <a:pt x="259" y="352"/>
                  </a:lnTo>
                  <a:lnTo>
                    <a:pt x="196" y="352"/>
                  </a:lnTo>
                  <a:lnTo>
                    <a:pt x="126" y="339"/>
                  </a:lnTo>
                  <a:lnTo>
                    <a:pt x="64" y="322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9"/>
                  </a:lnTo>
                  <a:lnTo>
                    <a:pt x="259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5" y="12"/>
                  </a:lnTo>
                  <a:lnTo>
                    <a:pt x="505" y="39"/>
                  </a:lnTo>
                  <a:lnTo>
                    <a:pt x="569" y="66"/>
                  </a:lnTo>
                  <a:lnTo>
                    <a:pt x="611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2"/>
                  </a:lnTo>
                  <a:lnTo>
                    <a:pt x="905" y="39"/>
                  </a:lnTo>
                  <a:lnTo>
                    <a:pt x="967" y="66"/>
                  </a:lnTo>
                  <a:lnTo>
                    <a:pt x="1009" y="39"/>
                  </a:lnTo>
                  <a:lnTo>
                    <a:pt x="1060" y="19"/>
                  </a:lnTo>
                  <a:lnTo>
                    <a:pt x="1112" y="0"/>
                  </a:lnTo>
                  <a:lnTo>
                    <a:pt x="1175" y="0"/>
                  </a:lnTo>
                  <a:lnTo>
                    <a:pt x="1244" y="12"/>
                  </a:lnTo>
                  <a:lnTo>
                    <a:pt x="1306" y="39"/>
                  </a:lnTo>
                  <a:lnTo>
                    <a:pt x="1366" y="66"/>
                  </a:lnTo>
                  <a:lnTo>
                    <a:pt x="1410" y="39"/>
                  </a:lnTo>
                  <a:lnTo>
                    <a:pt x="1461" y="19"/>
                  </a:lnTo>
                  <a:lnTo>
                    <a:pt x="1514" y="0"/>
                  </a:lnTo>
                  <a:lnTo>
                    <a:pt x="1573" y="0"/>
                  </a:lnTo>
                  <a:lnTo>
                    <a:pt x="1648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11" y="39"/>
                  </a:lnTo>
                  <a:lnTo>
                    <a:pt x="1862" y="19"/>
                  </a:lnTo>
                  <a:lnTo>
                    <a:pt x="1912" y="0"/>
                  </a:lnTo>
                  <a:lnTo>
                    <a:pt x="1976" y="0"/>
                  </a:lnTo>
                  <a:lnTo>
                    <a:pt x="2046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12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7" y="0"/>
                  </a:lnTo>
                  <a:lnTo>
                    <a:pt x="2447" y="12"/>
                  </a:lnTo>
                  <a:lnTo>
                    <a:pt x="2509" y="39"/>
                  </a:lnTo>
                  <a:lnTo>
                    <a:pt x="2569" y="66"/>
                  </a:lnTo>
                  <a:lnTo>
                    <a:pt x="2406" y="284"/>
                  </a:lnTo>
                  <a:lnTo>
                    <a:pt x="2367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91" y="352"/>
                  </a:lnTo>
                  <a:lnTo>
                    <a:pt x="2129" y="339"/>
                  </a:lnTo>
                  <a:lnTo>
                    <a:pt x="2057" y="322"/>
                  </a:lnTo>
                  <a:lnTo>
                    <a:pt x="2004" y="284"/>
                  </a:lnTo>
                  <a:lnTo>
                    <a:pt x="1963" y="315"/>
                  </a:lnTo>
                  <a:lnTo>
                    <a:pt x="1912" y="339"/>
                  </a:lnTo>
                  <a:lnTo>
                    <a:pt x="1862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9" y="322"/>
                  </a:lnTo>
                  <a:lnTo>
                    <a:pt x="16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8" name="Line 26">
              <a:extLst>
                <a:ext uri="{FF2B5EF4-FFF2-40B4-BE49-F238E27FC236}">
                  <a16:creationId xmlns:a16="http://schemas.microsoft.com/office/drawing/2014/main" id="{AD7E06F9-ADF0-41DA-B233-89DC7C472F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3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9" name="Line 27">
              <a:extLst>
                <a:ext uri="{FF2B5EF4-FFF2-40B4-BE49-F238E27FC236}">
                  <a16:creationId xmlns:a16="http://schemas.microsoft.com/office/drawing/2014/main" id="{A4C1FF6F-D1D6-40F0-897F-E2DD2F0F9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8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0" name="Line 28">
              <a:extLst>
                <a:ext uri="{FF2B5EF4-FFF2-40B4-BE49-F238E27FC236}">
                  <a16:creationId xmlns:a16="http://schemas.microsoft.com/office/drawing/2014/main" id="{3C89E755-78E2-4139-A2A3-0B0743464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7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1" name="Line 29">
              <a:extLst>
                <a:ext uri="{FF2B5EF4-FFF2-40B4-BE49-F238E27FC236}">
                  <a16:creationId xmlns:a16="http://schemas.microsoft.com/office/drawing/2014/main" id="{F0F93C9D-2A72-44DB-8C31-7A0DEE87B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2" name="Line 30">
              <a:extLst>
                <a:ext uri="{FF2B5EF4-FFF2-40B4-BE49-F238E27FC236}">
                  <a16:creationId xmlns:a16="http://schemas.microsoft.com/office/drawing/2014/main" id="{C0B3EC3A-C1BB-4EC7-B25A-359F1B46D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4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3" name="Freeform 31">
              <a:extLst>
                <a:ext uri="{FF2B5EF4-FFF2-40B4-BE49-F238E27FC236}">
                  <a16:creationId xmlns:a16="http://schemas.microsoft.com/office/drawing/2014/main" id="{AD43A4CB-BAEA-4E96-AE0B-70EAFF53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3983"/>
              <a:ext cx="858" cy="117"/>
            </a:xfrm>
            <a:custGeom>
              <a:avLst/>
              <a:gdLst>
                <a:gd name="T0" fmla="*/ 1564 w 2573"/>
                <a:gd name="T1" fmla="*/ 315 h 352"/>
                <a:gd name="T2" fmla="*/ 1462 w 2573"/>
                <a:gd name="T3" fmla="*/ 352 h 352"/>
                <a:gd name="T4" fmla="*/ 1328 w 2573"/>
                <a:gd name="T5" fmla="*/ 339 h 352"/>
                <a:gd name="T6" fmla="*/ 1206 w 2573"/>
                <a:gd name="T7" fmla="*/ 284 h 352"/>
                <a:gd name="T8" fmla="*/ 1113 w 2573"/>
                <a:gd name="T9" fmla="*/ 339 h 352"/>
                <a:gd name="T10" fmla="*/ 1000 w 2573"/>
                <a:gd name="T11" fmla="*/ 352 h 352"/>
                <a:gd name="T12" fmla="*/ 864 w 2573"/>
                <a:gd name="T13" fmla="*/ 322 h 352"/>
                <a:gd name="T14" fmla="*/ 761 w 2573"/>
                <a:gd name="T15" fmla="*/ 315 h 352"/>
                <a:gd name="T16" fmla="*/ 673 w 2573"/>
                <a:gd name="T17" fmla="*/ 352 h 352"/>
                <a:gd name="T18" fmla="*/ 525 w 2573"/>
                <a:gd name="T19" fmla="*/ 339 h 352"/>
                <a:gd name="T20" fmla="*/ 404 w 2573"/>
                <a:gd name="T21" fmla="*/ 284 h 352"/>
                <a:gd name="T22" fmla="*/ 321 w 2573"/>
                <a:gd name="T23" fmla="*/ 339 h 352"/>
                <a:gd name="T24" fmla="*/ 197 w 2573"/>
                <a:gd name="T25" fmla="*/ 352 h 352"/>
                <a:gd name="T26" fmla="*/ 63 w 2573"/>
                <a:gd name="T27" fmla="*/ 322 h 352"/>
                <a:gd name="T28" fmla="*/ 176 w 2573"/>
                <a:gd name="T29" fmla="*/ 66 h 352"/>
                <a:gd name="T30" fmla="*/ 260 w 2573"/>
                <a:gd name="T31" fmla="*/ 19 h 352"/>
                <a:gd name="T32" fmla="*/ 383 w 2573"/>
                <a:gd name="T33" fmla="*/ 0 h 352"/>
                <a:gd name="T34" fmla="*/ 515 w 2573"/>
                <a:gd name="T35" fmla="*/ 39 h 352"/>
                <a:gd name="T36" fmla="*/ 608 w 2573"/>
                <a:gd name="T37" fmla="*/ 39 h 352"/>
                <a:gd name="T38" fmla="*/ 712 w 2573"/>
                <a:gd name="T39" fmla="*/ 0 h 352"/>
                <a:gd name="T40" fmla="*/ 847 w 2573"/>
                <a:gd name="T41" fmla="*/ 12 h 352"/>
                <a:gd name="T42" fmla="*/ 968 w 2573"/>
                <a:gd name="T43" fmla="*/ 66 h 352"/>
                <a:gd name="T44" fmla="*/ 1061 w 2573"/>
                <a:gd name="T45" fmla="*/ 19 h 352"/>
                <a:gd name="T46" fmla="*/ 1185 w 2573"/>
                <a:gd name="T47" fmla="*/ 0 h 352"/>
                <a:gd name="T48" fmla="*/ 1307 w 2573"/>
                <a:gd name="T49" fmla="*/ 39 h 352"/>
                <a:gd name="T50" fmla="*/ 1407 w 2573"/>
                <a:gd name="T51" fmla="*/ 39 h 352"/>
                <a:gd name="T52" fmla="*/ 1513 w 2573"/>
                <a:gd name="T53" fmla="*/ 0 h 352"/>
                <a:gd name="T54" fmla="*/ 1646 w 2573"/>
                <a:gd name="T55" fmla="*/ 12 h 352"/>
                <a:gd name="T56" fmla="*/ 1770 w 2573"/>
                <a:gd name="T57" fmla="*/ 66 h 352"/>
                <a:gd name="T58" fmla="*/ 1863 w 2573"/>
                <a:gd name="T59" fmla="*/ 19 h 352"/>
                <a:gd name="T60" fmla="*/ 1985 w 2573"/>
                <a:gd name="T61" fmla="*/ 0 h 352"/>
                <a:gd name="T62" fmla="*/ 2107 w 2573"/>
                <a:gd name="T63" fmla="*/ 39 h 352"/>
                <a:gd name="T64" fmla="*/ 2213 w 2573"/>
                <a:gd name="T65" fmla="*/ 39 h 352"/>
                <a:gd name="T66" fmla="*/ 2313 w 2573"/>
                <a:gd name="T67" fmla="*/ 0 h 352"/>
                <a:gd name="T68" fmla="*/ 2448 w 2573"/>
                <a:gd name="T69" fmla="*/ 12 h 352"/>
                <a:gd name="T70" fmla="*/ 2573 w 2573"/>
                <a:gd name="T71" fmla="*/ 66 h 352"/>
                <a:gd name="T72" fmla="*/ 2365 w 2573"/>
                <a:gd name="T73" fmla="*/ 315 h 352"/>
                <a:gd name="T74" fmla="*/ 2262 w 2573"/>
                <a:gd name="T75" fmla="*/ 352 h 352"/>
                <a:gd name="T76" fmla="*/ 2130 w 2573"/>
                <a:gd name="T77" fmla="*/ 339 h 352"/>
                <a:gd name="T78" fmla="*/ 2005 w 2573"/>
                <a:gd name="T79" fmla="*/ 284 h 352"/>
                <a:gd name="T80" fmla="*/ 1912 w 2573"/>
                <a:gd name="T81" fmla="*/ 339 h 352"/>
                <a:gd name="T82" fmla="*/ 1791 w 2573"/>
                <a:gd name="T83" fmla="*/ 352 h 352"/>
                <a:gd name="T84" fmla="*/ 1666 w 2573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3" h="352">
                  <a:moveTo>
                    <a:pt x="1604" y="284"/>
                  </a:moveTo>
                  <a:lnTo>
                    <a:pt x="1564" y="315"/>
                  </a:lnTo>
                  <a:lnTo>
                    <a:pt x="1513" y="339"/>
                  </a:lnTo>
                  <a:lnTo>
                    <a:pt x="1462" y="352"/>
                  </a:lnTo>
                  <a:lnTo>
                    <a:pt x="1388" y="352"/>
                  </a:lnTo>
                  <a:lnTo>
                    <a:pt x="1328" y="339"/>
                  </a:lnTo>
                  <a:lnTo>
                    <a:pt x="1265" y="322"/>
                  </a:lnTo>
                  <a:lnTo>
                    <a:pt x="1206" y="284"/>
                  </a:lnTo>
                  <a:lnTo>
                    <a:pt x="1165" y="315"/>
                  </a:lnTo>
                  <a:lnTo>
                    <a:pt x="1113" y="339"/>
                  </a:lnTo>
                  <a:lnTo>
                    <a:pt x="1068" y="352"/>
                  </a:lnTo>
                  <a:lnTo>
                    <a:pt x="1000" y="352"/>
                  </a:lnTo>
                  <a:lnTo>
                    <a:pt x="926" y="339"/>
                  </a:lnTo>
                  <a:lnTo>
                    <a:pt x="864" y="322"/>
                  </a:lnTo>
                  <a:lnTo>
                    <a:pt x="805" y="284"/>
                  </a:lnTo>
                  <a:lnTo>
                    <a:pt x="761" y="315"/>
                  </a:lnTo>
                  <a:lnTo>
                    <a:pt x="712" y="339"/>
                  </a:lnTo>
                  <a:lnTo>
                    <a:pt x="673" y="352"/>
                  </a:lnTo>
                  <a:lnTo>
                    <a:pt x="598" y="352"/>
                  </a:lnTo>
                  <a:lnTo>
                    <a:pt x="525" y="339"/>
                  </a:lnTo>
                  <a:lnTo>
                    <a:pt x="466" y="322"/>
                  </a:lnTo>
                  <a:lnTo>
                    <a:pt x="404" y="284"/>
                  </a:lnTo>
                  <a:lnTo>
                    <a:pt x="370" y="315"/>
                  </a:lnTo>
                  <a:lnTo>
                    <a:pt x="321" y="339"/>
                  </a:lnTo>
                  <a:lnTo>
                    <a:pt x="260" y="352"/>
                  </a:lnTo>
                  <a:lnTo>
                    <a:pt x="197" y="352"/>
                  </a:lnTo>
                  <a:lnTo>
                    <a:pt x="137" y="339"/>
                  </a:lnTo>
                  <a:lnTo>
                    <a:pt x="63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7" y="39"/>
                  </a:lnTo>
                  <a:lnTo>
                    <a:pt x="260" y="19"/>
                  </a:lnTo>
                  <a:lnTo>
                    <a:pt x="311" y="0"/>
                  </a:lnTo>
                  <a:lnTo>
                    <a:pt x="383" y="0"/>
                  </a:lnTo>
                  <a:lnTo>
                    <a:pt x="445" y="12"/>
                  </a:lnTo>
                  <a:lnTo>
                    <a:pt x="515" y="39"/>
                  </a:lnTo>
                  <a:lnTo>
                    <a:pt x="578" y="66"/>
                  </a:lnTo>
                  <a:lnTo>
                    <a:pt x="608" y="39"/>
                  </a:lnTo>
                  <a:lnTo>
                    <a:pt x="660" y="19"/>
                  </a:lnTo>
                  <a:lnTo>
                    <a:pt x="712" y="0"/>
                  </a:lnTo>
                  <a:lnTo>
                    <a:pt x="784" y="0"/>
                  </a:lnTo>
                  <a:lnTo>
                    <a:pt x="847" y="12"/>
                  </a:lnTo>
                  <a:lnTo>
                    <a:pt x="906" y="39"/>
                  </a:lnTo>
                  <a:lnTo>
                    <a:pt x="968" y="66"/>
                  </a:lnTo>
                  <a:lnTo>
                    <a:pt x="1009" y="39"/>
                  </a:lnTo>
                  <a:lnTo>
                    <a:pt x="1061" y="19"/>
                  </a:lnTo>
                  <a:lnTo>
                    <a:pt x="1113" y="0"/>
                  </a:lnTo>
                  <a:lnTo>
                    <a:pt x="1185" y="0"/>
                  </a:lnTo>
                  <a:lnTo>
                    <a:pt x="1244" y="12"/>
                  </a:lnTo>
                  <a:lnTo>
                    <a:pt x="1307" y="39"/>
                  </a:lnTo>
                  <a:lnTo>
                    <a:pt x="1369" y="66"/>
                  </a:lnTo>
                  <a:lnTo>
                    <a:pt x="1407" y="39"/>
                  </a:lnTo>
                  <a:lnTo>
                    <a:pt x="1462" y="19"/>
                  </a:lnTo>
                  <a:lnTo>
                    <a:pt x="1513" y="0"/>
                  </a:lnTo>
                  <a:lnTo>
                    <a:pt x="1573" y="0"/>
                  </a:lnTo>
                  <a:lnTo>
                    <a:pt x="1646" y="12"/>
                  </a:lnTo>
                  <a:lnTo>
                    <a:pt x="1708" y="39"/>
                  </a:lnTo>
                  <a:lnTo>
                    <a:pt x="1770" y="66"/>
                  </a:lnTo>
                  <a:lnTo>
                    <a:pt x="1812" y="39"/>
                  </a:lnTo>
                  <a:lnTo>
                    <a:pt x="1863" y="19"/>
                  </a:lnTo>
                  <a:lnTo>
                    <a:pt x="1912" y="0"/>
                  </a:lnTo>
                  <a:lnTo>
                    <a:pt x="1985" y="0"/>
                  </a:lnTo>
                  <a:lnTo>
                    <a:pt x="2047" y="12"/>
                  </a:lnTo>
                  <a:lnTo>
                    <a:pt x="2107" y="39"/>
                  </a:lnTo>
                  <a:lnTo>
                    <a:pt x="2171" y="66"/>
                  </a:lnTo>
                  <a:lnTo>
                    <a:pt x="2213" y="39"/>
                  </a:lnTo>
                  <a:lnTo>
                    <a:pt x="2262" y="19"/>
                  </a:lnTo>
                  <a:lnTo>
                    <a:pt x="2313" y="0"/>
                  </a:lnTo>
                  <a:lnTo>
                    <a:pt x="2376" y="0"/>
                  </a:lnTo>
                  <a:lnTo>
                    <a:pt x="2448" y="12"/>
                  </a:lnTo>
                  <a:lnTo>
                    <a:pt x="2510" y="39"/>
                  </a:lnTo>
                  <a:lnTo>
                    <a:pt x="2573" y="66"/>
                  </a:lnTo>
                  <a:lnTo>
                    <a:pt x="2409" y="284"/>
                  </a:lnTo>
                  <a:lnTo>
                    <a:pt x="2365" y="315"/>
                  </a:lnTo>
                  <a:lnTo>
                    <a:pt x="2313" y="339"/>
                  </a:lnTo>
                  <a:lnTo>
                    <a:pt x="2262" y="352"/>
                  </a:lnTo>
                  <a:lnTo>
                    <a:pt x="2192" y="352"/>
                  </a:lnTo>
                  <a:lnTo>
                    <a:pt x="2130" y="339"/>
                  </a:lnTo>
                  <a:lnTo>
                    <a:pt x="2068" y="322"/>
                  </a:lnTo>
                  <a:lnTo>
                    <a:pt x="2005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3" y="352"/>
                  </a:lnTo>
                  <a:lnTo>
                    <a:pt x="1791" y="352"/>
                  </a:lnTo>
                  <a:lnTo>
                    <a:pt x="1731" y="339"/>
                  </a:lnTo>
                  <a:lnTo>
                    <a:pt x="1666" y="322"/>
                  </a:lnTo>
                  <a:lnTo>
                    <a:pt x="1604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64" name="Line 32">
              <a:extLst>
                <a:ext uri="{FF2B5EF4-FFF2-40B4-BE49-F238E27FC236}">
                  <a16:creationId xmlns:a16="http://schemas.microsoft.com/office/drawing/2014/main" id="{009159F7-BBF6-45EC-81D3-FEEF8B99B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5" name="Line 33">
              <a:extLst>
                <a:ext uri="{FF2B5EF4-FFF2-40B4-BE49-F238E27FC236}">
                  <a16:creationId xmlns:a16="http://schemas.microsoft.com/office/drawing/2014/main" id="{5661A570-7EBE-4CF6-8203-B8F638411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75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6" name="Line 34">
              <a:extLst>
                <a:ext uri="{FF2B5EF4-FFF2-40B4-BE49-F238E27FC236}">
                  <a16:creationId xmlns:a16="http://schemas.microsoft.com/office/drawing/2014/main" id="{BADC8D5A-631F-439A-89A3-9591BAAE2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5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7" name="Line 35">
              <a:extLst>
                <a:ext uri="{FF2B5EF4-FFF2-40B4-BE49-F238E27FC236}">
                  <a16:creationId xmlns:a16="http://schemas.microsoft.com/office/drawing/2014/main" id="{43E1516F-A4A0-4F9C-8F01-943763F40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8" name="Line 36">
              <a:extLst>
                <a:ext uri="{FF2B5EF4-FFF2-40B4-BE49-F238E27FC236}">
                  <a16:creationId xmlns:a16="http://schemas.microsoft.com/office/drawing/2014/main" id="{93EB2346-206E-4108-9532-FD454C973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09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9" name="Line 37">
              <a:extLst>
                <a:ext uri="{FF2B5EF4-FFF2-40B4-BE49-F238E27FC236}">
                  <a16:creationId xmlns:a16="http://schemas.microsoft.com/office/drawing/2014/main" id="{CE048523-EB64-4963-B1D1-6BE6225D4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0" name="Line 38">
              <a:extLst>
                <a:ext uri="{FF2B5EF4-FFF2-40B4-BE49-F238E27FC236}">
                  <a16:creationId xmlns:a16="http://schemas.microsoft.com/office/drawing/2014/main" id="{A79006C6-5506-41FE-8C2B-3CBC27C980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1" name="Line 39">
              <a:extLst>
                <a:ext uri="{FF2B5EF4-FFF2-40B4-BE49-F238E27FC236}">
                  <a16:creationId xmlns:a16="http://schemas.microsoft.com/office/drawing/2014/main" id="{2FB5C945-48EA-4A99-B923-49AE737074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6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2" name="Line 40">
              <a:extLst>
                <a:ext uri="{FF2B5EF4-FFF2-40B4-BE49-F238E27FC236}">
                  <a16:creationId xmlns:a16="http://schemas.microsoft.com/office/drawing/2014/main" id="{372A2FB4-FB9C-4F8D-A0AA-8BBE430AA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3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3" name="Freeform 41">
              <a:extLst>
                <a:ext uri="{FF2B5EF4-FFF2-40B4-BE49-F238E27FC236}">
                  <a16:creationId xmlns:a16="http://schemas.microsoft.com/office/drawing/2014/main" id="{769D34CD-1896-4339-BDC5-C25BD15D2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225"/>
              <a:ext cx="856" cy="117"/>
            </a:xfrm>
            <a:custGeom>
              <a:avLst/>
              <a:gdLst>
                <a:gd name="T0" fmla="*/ 2362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90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11 w 2569"/>
                <a:gd name="T23" fmla="*/ 331 h 351"/>
                <a:gd name="T24" fmla="*/ 986 w 2569"/>
                <a:gd name="T25" fmla="*/ 351 h 351"/>
                <a:gd name="T26" fmla="*/ 863 w 2569"/>
                <a:gd name="T27" fmla="*/ 321 h 351"/>
                <a:gd name="T28" fmla="*/ 759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07 w 2569"/>
                <a:gd name="T37" fmla="*/ 331 h 351"/>
                <a:gd name="T38" fmla="*/ 195 w 2569"/>
                <a:gd name="T39" fmla="*/ 351 h 351"/>
                <a:gd name="T40" fmla="*/ 61 w 2569"/>
                <a:gd name="T41" fmla="*/ 321 h 351"/>
                <a:gd name="T42" fmla="*/ 176 w 2569"/>
                <a:gd name="T43" fmla="*/ 66 h 351"/>
                <a:gd name="T44" fmla="*/ 256 w 2569"/>
                <a:gd name="T45" fmla="*/ 20 h 351"/>
                <a:gd name="T46" fmla="*/ 380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3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72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43 w 2569"/>
                <a:gd name="T69" fmla="*/ 11 h 351"/>
                <a:gd name="T70" fmla="*/ 1769 w 2569"/>
                <a:gd name="T71" fmla="*/ 66 h 351"/>
                <a:gd name="T72" fmla="*/ 1859 w 2569"/>
                <a:gd name="T73" fmla="*/ 20 h 351"/>
                <a:gd name="T74" fmla="*/ 1974 w 2569"/>
                <a:gd name="T75" fmla="*/ 0 h 351"/>
                <a:gd name="T76" fmla="*/ 2105 w 2569"/>
                <a:gd name="T77" fmla="*/ 28 h 351"/>
                <a:gd name="T78" fmla="*/ 2209 w 2569"/>
                <a:gd name="T79" fmla="*/ 38 h 351"/>
                <a:gd name="T80" fmla="*/ 2313 w 2569"/>
                <a:gd name="T81" fmla="*/ 0 h 351"/>
                <a:gd name="T82" fmla="*/ 2434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6" y="284"/>
                  </a:moveTo>
                  <a:lnTo>
                    <a:pt x="2362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59" y="351"/>
                  </a:lnTo>
                  <a:lnTo>
                    <a:pt x="1790" y="351"/>
                  </a:lnTo>
                  <a:lnTo>
                    <a:pt x="1725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97" y="351"/>
                  </a:lnTo>
                  <a:lnTo>
                    <a:pt x="1325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61" y="314"/>
                  </a:lnTo>
                  <a:lnTo>
                    <a:pt x="1111" y="331"/>
                  </a:lnTo>
                  <a:lnTo>
                    <a:pt x="1060" y="351"/>
                  </a:lnTo>
                  <a:lnTo>
                    <a:pt x="98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1" y="284"/>
                  </a:lnTo>
                  <a:lnTo>
                    <a:pt x="759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98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3" y="284"/>
                  </a:lnTo>
                  <a:lnTo>
                    <a:pt x="362" y="314"/>
                  </a:lnTo>
                  <a:lnTo>
                    <a:pt x="307" y="331"/>
                  </a:lnTo>
                  <a:lnTo>
                    <a:pt x="256" y="351"/>
                  </a:lnTo>
                  <a:lnTo>
                    <a:pt x="195" y="351"/>
                  </a:lnTo>
                  <a:lnTo>
                    <a:pt x="121" y="342"/>
                  </a:lnTo>
                  <a:lnTo>
                    <a:pt x="61" y="321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0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0" y="0"/>
                  </a:lnTo>
                  <a:lnTo>
                    <a:pt x="843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1" y="0"/>
                  </a:lnTo>
                  <a:lnTo>
                    <a:pt x="1172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5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9" y="66"/>
                  </a:lnTo>
                  <a:lnTo>
                    <a:pt x="1811" y="38"/>
                  </a:lnTo>
                  <a:lnTo>
                    <a:pt x="1859" y="20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2" y="0"/>
                  </a:lnTo>
                  <a:lnTo>
                    <a:pt x="2434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74" name="Line 42">
              <a:extLst>
                <a:ext uri="{FF2B5EF4-FFF2-40B4-BE49-F238E27FC236}">
                  <a16:creationId xmlns:a16="http://schemas.microsoft.com/office/drawing/2014/main" id="{2EAFE107-810D-4442-B8ED-2DB5672146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5" name="Line 43">
              <a:extLst>
                <a:ext uri="{FF2B5EF4-FFF2-40B4-BE49-F238E27FC236}">
                  <a16:creationId xmlns:a16="http://schemas.microsoft.com/office/drawing/2014/main" id="{6E7182EF-989B-44F9-BE03-3A7DC6CDF3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6" name="Line 44">
              <a:extLst>
                <a:ext uri="{FF2B5EF4-FFF2-40B4-BE49-F238E27FC236}">
                  <a16:creationId xmlns:a16="http://schemas.microsoft.com/office/drawing/2014/main" id="{29AA3C10-60BB-4116-9004-280FEA461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7" name="Line 45">
              <a:extLst>
                <a:ext uri="{FF2B5EF4-FFF2-40B4-BE49-F238E27FC236}">
                  <a16:creationId xmlns:a16="http://schemas.microsoft.com/office/drawing/2014/main" id="{AB81B1AB-0E4A-4DCB-8DC0-227B3083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2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8" name="Line 46">
              <a:extLst>
                <a:ext uri="{FF2B5EF4-FFF2-40B4-BE49-F238E27FC236}">
                  <a16:creationId xmlns:a16="http://schemas.microsoft.com/office/drawing/2014/main" id="{D09AE07F-E3D6-499A-AF5A-B783C179AA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9" name="Freeform 47">
              <a:extLst>
                <a:ext uri="{FF2B5EF4-FFF2-40B4-BE49-F238E27FC236}">
                  <a16:creationId xmlns:a16="http://schemas.microsoft.com/office/drawing/2014/main" id="{FA3C18A1-DC44-4BD2-90A7-BE13846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5"/>
              <a:ext cx="856" cy="117"/>
            </a:xfrm>
            <a:custGeom>
              <a:avLst/>
              <a:gdLst>
                <a:gd name="T0" fmla="*/ 2364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4 w 2569"/>
                <a:gd name="T7" fmla="*/ 284 h 351"/>
                <a:gd name="T8" fmla="*/ 1912 w 2569"/>
                <a:gd name="T9" fmla="*/ 331 h 351"/>
                <a:gd name="T10" fmla="*/ 1798 w 2569"/>
                <a:gd name="T11" fmla="*/ 351 h 351"/>
                <a:gd name="T12" fmla="*/ 1666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7 w 2569"/>
                <a:gd name="T19" fmla="*/ 342 h 351"/>
                <a:gd name="T20" fmla="*/ 1202 w 2569"/>
                <a:gd name="T21" fmla="*/ 284 h 351"/>
                <a:gd name="T22" fmla="*/ 1112 w 2569"/>
                <a:gd name="T23" fmla="*/ 331 h 351"/>
                <a:gd name="T24" fmla="*/ 996 w 2569"/>
                <a:gd name="T25" fmla="*/ 351 h 351"/>
                <a:gd name="T26" fmla="*/ 863 w 2569"/>
                <a:gd name="T27" fmla="*/ 321 h 351"/>
                <a:gd name="T28" fmla="*/ 760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18 w 2569"/>
                <a:gd name="T37" fmla="*/ 331 h 351"/>
                <a:gd name="T38" fmla="*/ 196 w 2569"/>
                <a:gd name="T39" fmla="*/ 351 h 351"/>
                <a:gd name="T40" fmla="*/ 62 w 2569"/>
                <a:gd name="T41" fmla="*/ 321 h 351"/>
                <a:gd name="T42" fmla="*/ 165 w 2569"/>
                <a:gd name="T43" fmla="*/ 66 h 351"/>
                <a:gd name="T44" fmla="*/ 259 w 2569"/>
                <a:gd name="T45" fmla="*/ 20 h 351"/>
                <a:gd name="T46" fmla="*/ 380 w 2569"/>
                <a:gd name="T47" fmla="*/ 0 h 351"/>
                <a:gd name="T48" fmla="*/ 504 w 2569"/>
                <a:gd name="T49" fmla="*/ 28 h 351"/>
                <a:gd name="T50" fmla="*/ 607 w 2569"/>
                <a:gd name="T51" fmla="*/ 38 h 351"/>
                <a:gd name="T52" fmla="*/ 711 w 2569"/>
                <a:gd name="T53" fmla="*/ 0 h 351"/>
                <a:gd name="T54" fmla="*/ 844 w 2569"/>
                <a:gd name="T55" fmla="*/ 11 h 351"/>
                <a:gd name="T56" fmla="*/ 978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6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45 w 2569"/>
                <a:gd name="T69" fmla="*/ 11 h 351"/>
                <a:gd name="T70" fmla="*/ 1766 w 2569"/>
                <a:gd name="T71" fmla="*/ 66 h 351"/>
                <a:gd name="T72" fmla="*/ 1862 w 2569"/>
                <a:gd name="T73" fmla="*/ 20 h 351"/>
                <a:gd name="T74" fmla="*/ 1974 w 2569"/>
                <a:gd name="T75" fmla="*/ 0 h 351"/>
                <a:gd name="T76" fmla="*/ 2105 w 2569"/>
                <a:gd name="T77" fmla="*/ 28 h 351"/>
                <a:gd name="T78" fmla="*/ 2212 w 2569"/>
                <a:gd name="T79" fmla="*/ 38 h 351"/>
                <a:gd name="T80" fmla="*/ 2313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3" y="284"/>
                  </a:moveTo>
                  <a:lnTo>
                    <a:pt x="2364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91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4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62" y="351"/>
                  </a:lnTo>
                  <a:lnTo>
                    <a:pt x="1798" y="351"/>
                  </a:lnTo>
                  <a:lnTo>
                    <a:pt x="1726" y="342"/>
                  </a:lnTo>
                  <a:lnTo>
                    <a:pt x="1666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97" y="351"/>
                  </a:lnTo>
                  <a:lnTo>
                    <a:pt x="1327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72" y="314"/>
                  </a:lnTo>
                  <a:lnTo>
                    <a:pt x="1112" y="331"/>
                  </a:lnTo>
                  <a:lnTo>
                    <a:pt x="1060" y="351"/>
                  </a:lnTo>
                  <a:lnTo>
                    <a:pt x="99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4" y="284"/>
                  </a:lnTo>
                  <a:lnTo>
                    <a:pt x="760" y="314"/>
                  </a:lnTo>
                  <a:lnTo>
                    <a:pt x="719" y="331"/>
                  </a:lnTo>
                  <a:lnTo>
                    <a:pt x="657" y="351"/>
                  </a:lnTo>
                  <a:lnTo>
                    <a:pt x="598" y="351"/>
                  </a:lnTo>
                  <a:lnTo>
                    <a:pt x="524" y="342"/>
                  </a:lnTo>
                  <a:lnTo>
                    <a:pt x="465" y="321"/>
                  </a:lnTo>
                  <a:lnTo>
                    <a:pt x="403" y="284"/>
                  </a:lnTo>
                  <a:lnTo>
                    <a:pt x="359" y="314"/>
                  </a:lnTo>
                  <a:lnTo>
                    <a:pt x="318" y="331"/>
                  </a:lnTo>
                  <a:lnTo>
                    <a:pt x="259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62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9" y="20"/>
                  </a:lnTo>
                  <a:lnTo>
                    <a:pt x="307" y="0"/>
                  </a:lnTo>
                  <a:lnTo>
                    <a:pt x="380" y="0"/>
                  </a:lnTo>
                  <a:lnTo>
                    <a:pt x="454" y="11"/>
                  </a:lnTo>
                  <a:lnTo>
                    <a:pt x="504" y="28"/>
                  </a:lnTo>
                  <a:lnTo>
                    <a:pt x="577" y="66"/>
                  </a:lnTo>
                  <a:lnTo>
                    <a:pt x="607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1"/>
                  </a:lnTo>
                  <a:lnTo>
                    <a:pt x="905" y="28"/>
                  </a:lnTo>
                  <a:lnTo>
                    <a:pt x="978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2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6" y="28"/>
                  </a:lnTo>
                  <a:lnTo>
                    <a:pt x="1366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5" y="11"/>
                  </a:lnTo>
                  <a:lnTo>
                    <a:pt x="1705" y="28"/>
                  </a:lnTo>
                  <a:lnTo>
                    <a:pt x="1766" y="66"/>
                  </a:lnTo>
                  <a:lnTo>
                    <a:pt x="1811" y="38"/>
                  </a:lnTo>
                  <a:lnTo>
                    <a:pt x="1862" y="20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80" y="66"/>
                  </a:lnTo>
                  <a:lnTo>
                    <a:pt x="2212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5" y="0"/>
                  </a:lnTo>
                  <a:lnTo>
                    <a:pt x="2447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4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0" name="Line 48">
              <a:extLst>
                <a:ext uri="{FF2B5EF4-FFF2-40B4-BE49-F238E27FC236}">
                  <a16:creationId xmlns:a16="http://schemas.microsoft.com/office/drawing/2014/main" id="{1C68794C-208F-4E27-9AC5-4E25C7398D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26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1" name="Line 49">
              <a:extLst>
                <a:ext uri="{FF2B5EF4-FFF2-40B4-BE49-F238E27FC236}">
                  <a16:creationId xmlns:a16="http://schemas.microsoft.com/office/drawing/2014/main" id="{5339D378-A358-43A3-9BBD-685C25803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6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2" name="Line 50">
              <a:extLst>
                <a:ext uri="{FF2B5EF4-FFF2-40B4-BE49-F238E27FC236}">
                  <a16:creationId xmlns:a16="http://schemas.microsoft.com/office/drawing/2014/main" id="{C4F93E5B-EDEB-4084-B42D-49BD8D67E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7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3" name="Line 51">
              <a:extLst>
                <a:ext uri="{FF2B5EF4-FFF2-40B4-BE49-F238E27FC236}">
                  <a16:creationId xmlns:a16="http://schemas.microsoft.com/office/drawing/2014/main" id="{D5178304-6E74-4E25-B014-61C6D422F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3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4" name="Line 52">
              <a:extLst>
                <a:ext uri="{FF2B5EF4-FFF2-40B4-BE49-F238E27FC236}">
                  <a16:creationId xmlns:a16="http://schemas.microsoft.com/office/drawing/2014/main" id="{5A28F604-99CA-40E6-B401-B039E1995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5" name="Freeform 53">
              <a:extLst>
                <a:ext uri="{FF2B5EF4-FFF2-40B4-BE49-F238E27FC236}">
                  <a16:creationId xmlns:a16="http://schemas.microsoft.com/office/drawing/2014/main" id="{CD2E7304-8135-43B3-8491-26EAE67A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25"/>
              <a:ext cx="857" cy="117"/>
            </a:xfrm>
            <a:custGeom>
              <a:avLst/>
              <a:gdLst>
                <a:gd name="T0" fmla="*/ 2368 w 2573"/>
                <a:gd name="T1" fmla="*/ 314 h 351"/>
                <a:gd name="T2" fmla="*/ 2264 w 2573"/>
                <a:gd name="T3" fmla="*/ 351 h 351"/>
                <a:gd name="T4" fmla="*/ 2130 w 2573"/>
                <a:gd name="T5" fmla="*/ 342 h 351"/>
                <a:gd name="T6" fmla="*/ 2006 w 2573"/>
                <a:gd name="T7" fmla="*/ 284 h 351"/>
                <a:gd name="T8" fmla="*/ 1912 w 2573"/>
                <a:gd name="T9" fmla="*/ 331 h 351"/>
                <a:gd name="T10" fmla="*/ 1802 w 2573"/>
                <a:gd name="T11" fmla="*/ 351 h 351"/>
                <a:gd name="T12" fmla="*/ 1670 w 2573"/>
                <a:gd name="T13" fmla="*/ 321 h 351"/>
                <a:gd name="T14" fmla="*/ 1564 w 2573"/>
                <a:gd name="T15" fmla="*/ 314 h 351"/>
                <a:gd name="T16" fmla="*/ 1473 w 2573"/>
                <a:gd name="T17" fmla="*/ 351 h 351"/>
                <a:gd name="T18" fmla="*/ 1329 w 2573"/>
                <a:gd name="T19" fmla="*/ 342 h 351"/>
                <a:gd name="T20" fmla="*/ 1204 w 2573"/>
                <a:gd name="T21" fmla="*/ 284 h 351"/>
                <a:gd name="T22" fmla="*/ 1113 w 2573"/>
                <a:gd name="T23" fmla="*/ 331 h 351"/>
                <a:gd name="T24" fmla="*/ 992 w 2573"/>
                <a:gd name="T25" fmla="*/ 351 h 351"/>
                <a:gd name="T26" fmla="*/ 865 w 2573"/>
                <a:gd name="T27" fmla="*/ 321 h 351"/>
                <a:gd name="T28" fmla="*/ 764 w 2573"/>
                <a:gd name="T29" fmla="*/ 314 h 351"/>
                <a:gd name="T30" fmla="*/ 674 w 2573"/>
                <a:gd name="T31" fmla="*/ 351 h 351"/>
                <a:gd name="T32" fmla="*/ 526 w 2573"/>
                <a:gd name="T33" fmla="*/ 342 h 351"/>
                <a:gd name="T34" fmla="*/ 405 w 2573"/>
                <a:gd name="T35" fmla="*/ 284 h 351"/>
                <a:gd name="T36" fmla="*/ 324 w 2573"/>
                <a:gd name="T37" fmla="*/ 331 h 351"/>
                <a:gd name="T38" fmla="*/ 197 w 2573"/>
                <a:gd name="T39" fmla="*/ 351 h 351"/>
                <a:gd name="T40" fmla="*/ 66 w 2573"/>
                <a:gd name="T41" fmla="*/ 321 h 351"/>
                <a:gd name="T42" fmla="*/ 167 w 2573"/>
                <a:gd name="T43" fmla="*/ 66 h 351"/>
                <a:gd name="T44" fmla="*/ 262 w 2573"/>
                <a:gd name="T45" fmla="*/ 20 h 351"/>
                <a:gd name="T46" fmla="*/ 384 w 2573"/>
                <a:gd name="T47" fmla="*/ 0 h 351"/>
                <a:gd name="T48" fmla="*/ 515 w 2573"/>
                <a:gd name="T49" fmla="*/ 28 h 351"/>
                <a:gd name="T50" fmla="*/ 611 w 2573"/>
                <a:gd name="T51" fmla="*/ 38 h 351"/>
                <a:gd name="T52" fmla="*/ 712 w 2573"/>
                <a:gd name="T53" fmla="*/ 0 h 351"/>
                <a:gd name="T54" fmla="*/ 847 w 2573"/>
                <a:gd name="T55" fmla="*/ 11 h 351"/>
                <a:gd name="T56" fmla="*/ 969 w 2573"/>
                <a:gd name="T57" fmla="*/ 66 h 351"/>
                <a:gd name="T58" fmla="*/ 1062 w 2573"/>
                <a:gd name="T59" fmla="*/ 20 h 351"/>
                <a:gd name="T60" fmla="*/ 1185 w 2573"/>
                <a:gd name="T61" fmla="*/ 0 h 351"/>
                <a:gd name="T62" fmla="*/ 1308 w 2573"/>
                <a:gd name="T63" fmla="*/ 28 h 351"/>
                <a:gd name="T64" fmla="*/ 1411 w 2573"/>
                <a:gd name="T65" fmla="*/ 38 h 351"/>
                <a:gd name="T66" fmla="*/ 1514 w 2573"/>
                <a:gd name="T67" fmla="*/ 0 h 351"/>
                <a:gd name="T68" fmla="*/ 1649 w 2573"/>
                <a:gd name="T69" fmla="*/ 11 h 351"/>
                <a:gd name="T70" fmla="*/ 1770 w 2573"/>
                <a:gd name="T71" fmla="*/ 66 h 351"/>
                <a:gd name="T72" fmla="*/ 1864 w 2573"/>
                <a:gd name="T73" fmla="*/ 20 h 351"/>
                <a:gd name="T74" fmla="*/ 1978 w 2573"/>
                <a:gd name="T75" fmla="*/ 0 h 351"/>
                <a:gd name="T76" fmla="*/ 2109 w 2573"/>
                <a:gd name="T77" fmla="*/ 28 h 351"/>
                <a:gd name="T78" fmla="*/ 2213 w 2573"/>
                <a:gd name="T79" fmla="*/ 38 h 351"/>
                <a:gd name="T80" fmla="*/ 2313 w 2573"/>
                <a:gd name="T81" fmla="*/ 0 h 351"/>
                <a:gd name="T82" fmla="*/ 2449 w 2573"/>
                <a:gd name="T83" fmla="*/ 11 h 351"/>
                <a:gd name="T84" fmla="*/ 2573 w 2573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3" h="351">
                  <a:moveTo>
                    <a:pt x="2410" y="284"/>
                  </a:moveTo>
                  <a:lnTo>
                    <a:pt x="2368" y="314"/>
                  </a:lnTo>
                  <a:lnTo>
                    <a:pt x="2313" y="331"/>
                  </a:lnTo>
                  <a:lnTo>
                    <a:pt x="2264" y="351"/>
                  </a:lnTo>
                  <a:lnTo>
                    <a:pt x="2192" y="351"/>
                  </a:lnTo>
                  <a:lnTo>
                    <a:pt x="2130" y="342"/>
                  </a:lnTo>
                  <a:lnTo>
                    <a:pt x="2071" y="321"/>
                  </a:lnTo>
                  <a:lnTo>
                    <a:pt x="2006" y="284"/>
                  </a:lnTo>
                  <a:lnTo>
                    <a:pt x="1965" y="314"/>
                  </a:lnTo>
                  <a:lnTo>
                    <a:pt x="1912" y="331"/>
                  </a:lnTo>
                  <a:lnTo>
                    <a:pt x="1864" y="351"/>
                  </a:lnTo>
                  <a:lnTo>
                    <a:pt x="1802" y="351"/>
                  </a:lnTo>
                  <a:lnTo>
                    <a:pt x="1730" y="342"/>
                  </a:lnTo>
                  <a:lnTo>
                    <a:pt x="1670" y="321"/>
                  </a:lnTo>
                  <a:lnTo>
                    <a:pt x="1605" y="284"/>
                  </a:lnTo>
                  <a:lnTo>
                    <a:pt x="1564" y="314"/>
                  </a:lnTo>
                  <a:lnTo>
                    <a:pt x="1514" y="331"/>
                  </a:lnTo>
                  <a:lnTo>
                    <a:pt x="1473" y="351"/>
                  </a:lnTo>
                  <a:lnTo>
                    <a:pt x="1401" y="351"/>
                  </a:lnTo>
                  <a:lnTo>
                    <a:pt x="1329" y="342"/>
                  </a:lnTo>
                  <a:lnTo>
                    <a:pt x="1266" y="321"/>
                  </a:lnTo>
                  <a:lnTo>
                    <a:pt x="1204" y="284"/>
                  </a:lnTo>
                  <a:lnTo>
                    <a:pt x="1166" y="314"/>
                  </a:lnTo>
                  <a:lnTo>
                    <a:pt x="1113" y="331"/>
                  </a:lnTo>
                  <a:lnTo>
                    <a:pt x="1062" y="351"/>
                  </a:lnTo>
                  <a:lnTo>
                    <a:pt x="992" y="351"/>
                  </a:lnTo>
                  <a:lnTo>
                    <a:pt x="927" y="342"/>
                  </a:lnTo>
                  <a:lnTo>
                    <a:pt x="865" y="321"/>
                  </a:lnTo>
                  <a:lnTo>
                    <a:pt x="805" y="284"/>
                  </a:lnTo>
                  <a:lnTo>
                    <a:pt x="764" y="314"/>
                  </a:lnTo>
                  <a:lnTo>
                    <a:pt x="712" y="331"/>
                  </a:lnTo>
                  <a:lnTo>
                    <a:pt x="674" y="351"/>
                  </a:lnTo>
                  <a:lnTo>
                    <a:pt x="598" y="351"/>
                  </a:lnTo>
                  <a:lnTo>
                    <a:pt x="526" y="342"/>
                  </a:lnTo>
                  <a:lnTo>
                    <a:pt x="466" y="321"/>
                  </a:lnTo>
                  <a:lnTo>
                    <a:pt x="405" y="284"/>
                  </a:lnTo>
                  <a:lnTo>
                    <a:pt x="363" y="314"/>
                  </a:lnTo>
                  <a:lnTo>
                    <a:pt x="324" y="331"/>
                  </a:lnTo>
                  <a:lnTo>
                    <a:pt x="262" y="351"/>
                  </a:lnTo>
                  <a:lnTo>
                    <a:pt x="197" y="351"/>
                  </a:lnTo>
                  <a:lnTo>
                    <a:pt x="127" y="342"/>
                  </a:lnTo>
                  <a:lnTo>
                    <a:pt x="66" y="321"/>
                  </a:lnTo>
                  <a:lnTo>
                    <a:pt x="0" y="284"/>
                  </a:lnTo>
                  <a:lnTo>
                    <a:pt x="167" y="66"/>
                  </a:lnTo>
                  <a:lnTo>
                    <a:pt x="208" y="38"/>
                  </a:lnTo>
                  <a:lnTo>
                    <a:pt x="262" y="20"/>
                  </a:lnTo>
                  <a:lnTo>
                    <a:pt x="314" y="0"/>
                  </a:lnTo>
                  <a:lnTo>
                    <a:pt x="384" y="0"/>
                  </a:lnTo>
                  <a:lnTo>
                    <a:pt x="445" y="11"/>
                  </a:lnTo>
                  <a:lnTo>
                    <a:pt x="515" y="28"/>
                  </a:lnTo>
                  <a:lnTo>
                    <a:pt x="570" y="66"/>
                  </a:lnTo>
                  <a:lnTo>
                    <a:pt x="611" y="38"/>
                  </a:lnTo>
                  <a:lnTo>
                    <a:pt x="663" y="20"/>
                  </a:lnTo>
                  <a:lnTo>
                    <a:pt x="712" y="0"/>
                  </a:lnTo>
                  <a:lnTo>
                    <a:pt x="785" y="0"/>
                  </a:lnTo>
                  <a:lnTo>
                    <a:pt x="847" y="11"/>
                  </a:lnTo>
                  <a:lnTo>
                    <a:pt x="907" y="28"/>
                  </a:lnTo>
                  <a:lnTo>
                    <a:pt x="969" y="66"/>
                  </a:lnTo>
                  <a:lnTo>
                    <a:pt x="1013" y="38"/>
                  </a:lnTo>
                  <a:lnTo>
                    <a:pt x="1062" y="20"/>
                  </a:lnTo>
                  <a:lnTo>
                    <a:pt x="1113" y="0"/>
                  </a:lnTo>
                  <a:lnTo>
                    <a:pt x="1185" y="0"/>
                  </a:lnTo>
                  <a:lnTo>
                    <a:pt x="1245" y="11"/>
                  </a:lnTo>
                  <a:lnTo>
                    <a:pt x="1308" y="28"/>
                  </a:lnTo>
                  <a:lnTo>
                    <a:pt x="1372" y="66"/>
                  </a:lnTo>
                  <a:lnTo>
                    <a:pt x="1411" y="38"/>
                  </a:lnTo>
                  <a:lnTo>
                    <a:pt x="1463" y="20"/>
                  </a:lnTo>
                  <a:lnTo>
                    <a:pt x="1514" y="0"/>
                  </a:lnTo>
                  <a:lnTo>
                    <a:pt x="1584" y="0"/>
                  </a:lnTo>
                  <a:lnTo>
                    <a:pt x="1649" y="11"/>
                  </a:lnTo>
                  <a:lnTo>
                    <a:pt x="1711" y="28"/>
                  </a:lnTo>
                  <a:lnTo>
                    <a:pt x="1770" y="66"/>
                  </a:lnTo>
                  <a:lnTo>
                    <a:pt x="1812" y="38"/>
                  </a:lnTo>
                  <a:lnTo>
                    <a:pt x="1864" y="20"/>
                  </a:lnTo>
                  <a:lnTo>
                    <a:pt x="1912" y="0"/>
                  </a:lnTo>
                  <a:lnTo>
                    <a:pt x="1978" y="0"/>
                  </a:lnTo>
                  <a:lnTo>
                    <a:pt x="2050" y="11"/>
                  </a:lnTo>
                  <a:lnTo>
                    <a:pt x="2109" y="28"/>
                  </a:lnTo>
                  <a:lnTo>
                    <a:pt x="2171" y="66"/>
                  </a:lnTo>
                  <a:lnTo>
                    <a:pt x="2213" y="38"/>
                  </a:lnTo>
                  <a:lnTo>
                    <a:pt x="2264" y="20"/>
                  </a:lnTo>
                  <a:lnTo>
                    <a:pt x="2313" y="0"/>
                  </a:lnTo>
                  <a:lnTo>
                    <a:pt x="2379" y="0"/>
                  </a:lnTo>
                  <a:lnTo>
                    <a:pt x="2449" y="11"/>
                  </a:lnTo>
                  <a:lnTo>
                    <a:pt x="2510" y="28"/>
                  </a:lnTo>
                  <a:lnTo>
                    <a:pt x="2573" y="66"/>
                  </a:lnTo>
                  <a:lnTo>
                    <a:pt x="2410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6" name="Line 54">
              <a:extLst>
                <a:ext uri="{FF2B5EF4-FFF2-40B4-BE49-F238E27FC236}">
                  <a16:creationId xmlns:a16="http://schemas.microsoft.com/office/drawing/2014/main" id="{01023684-F62A-41D2-8D4D-CA4E0C810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1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7" name="Line 55">
              <a:extLst>
                <a:ext uri="{FF2B5EF4-FFF2-40B4-BE49-F238E27FC236}">
                  <a16:creationId xmlns:a16="http://schemas.microsoft.com/office/drawing/2014/main" id="{85772C70-5064-4F0C-B4F4-673F0123EA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98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8" name="Line 56">
              <a:extLst>
                <a:ext uri="{FF2B5EF4-FFF2-40B4-BE49-F238E27FC236}">
                  <a16:creationId xmlns:a16="http://schemas.microsoft.com/office/drawing/2014/main" id="{7D24B997-699F-427E-BF04-00B0D3985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5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9" name="Line 57">
              <a:extLst>
                <a:ext uri="{FF2B5EF4-FFF2-40B4-BE49-F238E27FC236}">
                  <a16:creationId xmlns:a16="http://schemas.microsoft.com/office/drawing/2014/main" id="{46FBC524-6AAD-4130-9AE2-FA32C7037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1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0" name="Line 58">
              <a:extLst>
                <a:ext uri="{FF2B5EF4-FFF2-40B4-BE49-F238E27FC236}">
                  <a16:creationId xmlns:a16="http://schemas.microsoft.com/office/drawing/2014/main" id="{D7A7C6FA-BAA6-40AA-9F61-AC0F58D1F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5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1" name="Line 59">
              <a:extLst>
                <a:ext uri="{FF2B5EF4-FFF2-40B4-BE49-F238E27FC236}">
                  <a16:creationId xmlns:a16="http://schemas.microsoft.com/office/drawing/2014/main" id="{DBCE5508-6A7B-4AF3-BC48-5A8420D1F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6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2" name="Line 60">
              <a:extLst>
                <a:ext uri="{FF2B5EF4-FFF2-40B4-BE49-F238E27FC236}">
                  <a16:creationId xmlns:a16="http://schemas.microsoft.com/office/drawing/2014/main" id="{DAA8DBFE-C472-4986-8B5F-6D8471A87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2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3" name="Line 61">
              <a:extLst>
                <a:ext uri="{FF2B5EF4-FFF2-40B4-BE49-F238E27FC236}">
                  <a16:creationId xmlns:a16="http://schemas.microsoft.com/office/drawing/2014/main" id="{128FD5B8-62A9-4C84-8DA9-1B056A07F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4" name="Freeform 62">
              <a:extLst>
                <a:ext uri="{FF2B5EF4-FFF2-40B4-BE49-F238E27FC236}">
                  <a16:creationId xmlns:a16="http://schemas.microsoft.com/office/drawing/2014/main" id="{F11B7570-AE9F-408A-8890-8B159DF1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215"/>
              <a:ext cx="328" cy="191"/>
            </a:xfrm>
            <a:custGeom>
              <a:avLst/>
              <a:gdLst>
                <a:gd name="T0" fmla="*/ 809 w 983"/>
                <a:gd name="T1" fmla="*/ 324 h 573"/>
                <a:gd name="T2" fmla="*/ 778 w 983"/>
                <a:gd name="T3" fmla="*/ 352 h 573"/>
                <a:gd name="T4" fmla="*/ 727 w 983"/>
                <a:gd name="T5" fmla="*/ 373 h 573"/>
                <a:gd name="T6" fmla="*/ 675 w 983"/>
                <a:gd name="T7" fmla="*/ 380 h 573"/>
                <a:gd name="T8" fmla="*/ 602 w 983"/>
                <a:gd name="T9" fmla="*/ 392 h 573"/>
                <a:gd name="T10" fmla="*/ 523 w 983"/>
                <a:gd name="T11" fmla="*/ 380 h 573"/>
                <a:gd name="T12" fmla="*/ 470 w 983"/>
                <a:gd name="T13" fmla="*/ 373 h 573"/>
                <a:gd name="T14" fmla="*/ 440 w 983"/>
                <a:gd name="T15" fmla="*/ 361 h 573"/>
                <a:gd name="T16" fmla="*/ 419 w 983"/>
                <a:gd name="T17" fmla="*/ 336 h 573"/>
                <a:gd name="T18" fmla="*/ 430 w 983"/>
                <a:gd name="T19" fmla="*/ 361 h 573"/>
                <a:gd name="T20" fmla="*/ 430 w 983"/>
                <a:gd name="T21" fmla="*/ 392 h 573"/>
                <a:gd name="T22" fmla="*/ 430 w 983"/>
                <a:gd name="T23" fmla="*/ 415 h 573"/>
                <a:gd name="T24" fmla="*/ 419 w 983"/>
                <a:gd name="T25" fmla="*/ 473 h 573"/>
                <a:gd name="T26" fmla="*/ 388 w 983"/>
                <a:gd name="T27" fmla="*/ 538 h 573"/>
                <a:gd name="T28" fmla="*/ 336 w 983"/>
                <a:gd name="T29" fmla="*/ 573 h 573"/>
                <a:gd name="T30" fmla="*/ 69 w 983"/>
                <a:gd name="T31" fmla="*/ 427 h 573"/>
                <a:gd name="T32" fmla="*/ 46 w 983"/>
                <a:gd name="T33" fmla="*/ 415 h 573"/>
                <a:gd name="T34" fmla="*/ 21 w 983"/>
                <a:gd name="T35" fmla="*/ 373 h 573"/>
                <a:gd name="T36" fmla="*/ 8 w 983"/>
                <a:gd name="T37" fmla="*/ 324 h 573"/>
                <a:gd name="T38" fmla="*/ 0 w 983"/>
                <a:gd name="T39" fmla="*/ 268 h 573"/>
                <a:gd name="T40" fmla="*/ 0 w 983"/>
                <a:gd name="T41" fmla="*/ 215 h 573"/>
                <a:gd name="T42" fmla="*/ 21 w 983"/>
                <a:gd name="T43" fmla="*/ 168 h 573"/>
                <a:gd name="T44" fmla="*/ 38 w 983"/>
                <a:gd name="T45" fmla="*/ 140 h 573"/>
                <a:gd name="T46" fmla="*/ 59 w 983"/>
                <a:gd name="T47" fmla="*/ 112 h 573"/>
                <a:gd name="T48" fmla="*/ 90 w 983"/>
                <a:gd name="T49" fmla="*/ 96 h 573"/>
                <a:gd name="T50" fmla="*/ 131 w 983"/>
                <a:gd name="T51" fmla="*/ 86 h 573"/>
                <a:gd name="T52" fmla="*/ 163 w 983"/>
                <a:gd name="T53" fmla="*/ 86 h 573"/>
                <a:gd name="T54" fmla="*/ 173 w 983"/>
                <a:gd name="T55" fmla="*/ 68 h 573"/>
                <a:gd name="T56" fmla="*/ 173 w 983"/>
                <a:gd name="T57" fmla="*/ 49 h 573"/>
                <a:gd name="T58" fmla="*/ 212 w 983"/>
                <a:gd name="T59" fmla="*/ 30 h 573"/>
                <a:gd name="T60" fmla="*/ 254 w 983"/>
                <a:gd name="T61" fmla="*/ 9 h 573"/>
                <a:gd name="T62" fmla="*/ 336 w 983"/>
                <a:gd name="T63" fmla="*/ 0 h 573"/>
                <a:gd name="T64" fmla="*/ 409 w 983"/>
                <a:gd name="T65" fmla="*/ 0 h 573"/>
                <a:gd name="T66" fmla="*/ 470 w 983"/>
                <a:gd name="T67" fmla="*/ 0 h 573"/>
                <a:gd name="T68" fmla="*/ 523 w 983"/>
                <a:gd name="T69" fmla="*/ 9 h 573"/>
                <a:gd name="T70" fmla="*/ 572 w 983"/>
                <a:gd name="T71" fmla="*/ 19 h 573"/>
                <a:gd name="T72" fmla="*/ 602 w 983"/>
                <a:gd name="T73" fmla="*/ 49 h 573"/>
                <a:gd name="T74" fmla="*/ 623 w 983"/>
                <a:gd name="T75" fmla="*/ 56 h 573"/>
                <a:gd name="T76" fmla="*/ 675 w 983"/>
                <a:gd name="T77" fmla="*/ 49 h 573"/>
                <a:gd name="T78" fmla="*/ 716 w 983"/>
                <a:gd name="T79" fmla="*/ 37 h 573"/>
                <a:gd name="T80" fmla="*/ 788 w 983"/>
                <a:gd name="T81" fmla="*/ 30 h 573"/>
                <a:gd name="T82" fmla="*/ 862 w 983"/>
                <a:gd name="T83" fmla="*/ 37 h 573"/>
                <a:gd name="T84" fmla="*/ 921 w 983"/>
                <a:gd name="T85" fmla="*/ 68 h 573"/>
                <a:gd name="T86" fmla="*/ 983 w 983"/>
                <a:gd name="T87" fmla="*/ 96 h 573"/>
                <a:gd name="T88" fmla="*/ 809 w 983"/>
                <a:gd name="T89" fmla="*/ 324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3" h="573">
                  <a:moveTo>
                    <a:pt x="809" y="324"/>
                  </a:moveTo>
                  <a:lnTo>
                    <a:pt x="778" y="352"/>
                  </a:lnTo>
                  <a:lnTo>
                    <a:pt x="727" y="373"/>
                  </a:lnTo>
                  <a:lnTo>
                    <a:pt x="675" y="380"/>
                  </a:lnTo>
                  <a:lnTo>
                    <a:pt x="602" y="392"/>
                  </a:lnTo>
                  <a:lnTo>
                    <a:pt x="523" y="380"/>
                  </a:lnTo>
                  <a:lnTo>
                    <a:pt x="470" y="373"/>
                  </a:lnTo>
                  <a:lnTo>
                    <a:pt x="440" y="361"/>
                  </a:lnTo>
                  <a:lnTo>
                    <a:pt x="419" y="336"/>
                  </a:lnTo>
                  <a:lnTo>
                    <a:pt x="430" y="361"/>
                  </a:lnTo>
                  <a:lnTo>
                    <a:pt x="430" y="392"/>
                  </a:lnTo>
                  <a:lnTo>
                    <a:pt x="430" y="415"/>
                  </a:lnTo>
                  <a:lnTo>
                    <a:pt x="419" y="473"/>
                  </a:lnTo>
                  <a:lnTo>
                    <a:pt x="388" y="538"/>
                  </a:lnTo>
                  <a:lnTo>
                    <a:pt x="336" y="573"/>
                  </a:lnTo>
                  <a:lnTo>
                    <a:pt x="69" y="427"/>
                  </a:lnTo>
                  <a:lnTo>
                    <a:pt x="46" y="415"/>
                  </a:lnTo>
                  <a:lnTo>
                    <a:pt x="21" y="373"/>
                  </a:lnTo>
                  <a:lnTo>
                    <a:pt x="8" y="324"/>
                  </a:lnTo>
                  <a:lnTo>
                    <a:pt x="0" y="268"/>
                  </a:lnTo>
                  <a:lnTo>
                    <a:pt x="0" y="215"/>
                  </a:lnTo>
                  <a:lnTo>
                    <a:pt x="21" y="168"/>
                  </a:lnTo>
                  <a:lnTo>
                    <a:pt x="38" y="140"/>
                  </a:lnTo>
                  <a:lnTo>
                    <a:pt x="59" y="112"/>
                  </a:lnTo>
                  <a:lnTo>
                    <a:pt x="90" y="96"/>
                  </a:lnTo>
                  <a:lnTo>
                    <a:pt x="131" y="86"/>
                  </a:lnTo>
                  <a:lnTo>
                    <a:pt x="163" y="86"/>
                  </a:lnTo>
                  <a:lnTo>
                    <a:pt x="173" y="68"/>
                  </a:lnTo>
                  <a:lnTo>
                    <a:pt x="173" y="49"/>
                  </a:lnTo>
                  <a:lnTo>
                    <a:pt x="212" y="30"/>
                  </a:lnTo>
                  <a:lnTo>
                    <a:pt x="254" y="9"/>
                  </a:lnTo>
                  <a:lnTo>
                    <a:pt x="336" y="0"/>
                  </a:lnTo>
                  <a:lnTo>
                    <a:pt x="409" y="0"/>
                  </a:lnTo>
                  <a:lnTo>
                    <a:pt x="470" y="0"/>
                  </a:lnTo>
                  <a:lnTo>
                    <a:pt x="523" y="9"/>
                  </a:lnTo>
                  <a:lnTo>
                    <a:pt x="572" y="19"/>
                  </a:lnTo>
                  <a:lnTo>
                    <a:pt x="602" y="49"/>
                  </a:lnTo>
                  <a:lnTo>
                    <a:pt x="623" y="56"/>
                  </a:lnTo>
                  <a:lnTo>
                    <a:pt x="675" y="49"/>
                  </a:lnTo>
                  <a:lnTo>
                    <a:pt x="716" y="37"/>
                  </a:lnTo>
                  <a:lnTo>
                    <a:pt x="788" y="30"/>
                  </a:lnTo>
                  <a:lnTo>
                    <a:pt x="862" y="37"/>
                  </a:lnTo>
                  <a:lnTo>
                    <a:pt x="921" y="68"/>
                  </a:lnTo>
                  <a:lnTo>
                    <a:pt x="983" y="96"/>
                  </a:lnTo>
                  <a:lnTo>
                    <a:pt x="809" y="32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5" name="Freeform 63">
              <a:extLst>
                <a:ext uri="{FF2B5EF4-FFF2-40B4-BE49-F238E27FC236}">
                  <a16:creationId xmlns:a16="http://schemas.microsoft.com/office/drawing/2014/main" id="{E6BF0429-EBCF-4365-8373-8D5E3524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360"/>
              <a:ext cx="139" cy="741"/>
            </a:xfrm>
            <a:custGeom>
              <a:avLst/>
              <a:gdLst>
                <a:gd name="T0" fmla="*/ 29 w 417"/>
                <a:gd name="T1" fmla="*/ 56 h 2221"/>
                <a:gd name="T2" fmla="*/ 0 w 417"/>
                <a:gd name="T3" fmla="*/ 156 h 2221"/>
                <a:gd name="T4" fmla="*/ 8 w 417"/>
                <a:gd name="T5" fmla="*/ 268 h 2221"/>
                <a:gd name="T6" fmla="*/ 68 w 417"/>
                <a:gd name="T7" fmla="*/ 340 h 2221"/>
                <a:gd name="T8" fmla="*/ 0 w 417"/>
                <a:gd name="T9" fmla="*/ 452 h 2221"/>
                <a:gd name="T10" fmla="*/ 0 w 417"/>
                <a:gd name="T11" fmla="*/ 564 h 2221"/>
                <a:gd name="T12" fmla="*/ 39 w 417"/>
                <a:gd name="T13" fmla="*/ 657 h 2221"/>
                <a:gd name="T14" fmla="*/ 29 w 417"/>
                <a:gd name="T15" fmla="*/ 750 h 2221"/>
                <a:gd name="T16" fmla="*/ 0 w 417"/>
                <a:gd name="T17" fmla="*/ 850 h 2221"/>
                <a:gd name="T18" fmla="*/ 8 w 417"/>
                <a:gd name="T19" fmla="*/ 962 h 2221"/>
                <a:gd name="T20" fmla="*/ 68 w 417"/>
                <a:gd name="T21" fmla="*/ 1037 h 2221"/>
                <a:gd name="T22" fmla="*/ 0 w 417"/>
                <a:gd name="T23" fmla="*/ 1146 h 2221"/>
                <a:gd name="T24" fmla="*/ 0 w 417"/>
                <a:gd name="T25" fmla="*/ 1256 h 2221"/>
                <a:gd name="T26" fmla="*/ 39 w 417"/>
                <a:gd name="T27" fmla="*/ 1351 h 2221"/>
                <a:gd name="T28" fmla="*/ 29 w 417"/>
                <a:gd name="T29" fmla="*/ 1433 h 2221"/>
                <a:gd name="T30" fmla="*/ 0 w 417"/>
                <a:gd name="T31" fmla="*/ 1545 h 2221"/>
                <a:gd name="T32" fmla="*/ 8 w 417"/>
                <a:gd name="T33" fmla="*/ 1647 h 2221"/>
                <a:gd name="T34" fmla="*/ 68 w 417"/>
                <a:gd name="T35" fmla="*/ 1729 h 2221"/>
                <a:gd name="T36" fmla="*/ 0 w 417"/>
                <a:gd name="T37" fmla="*/ 1841 h 2221"/>
                <a:gd name="T38" fmla="*/ 0 w 417"/>
                <a:gd name="T39" fmla="*/ 1953 h 2221"/>
                <a:gd name="T40" fmla="*/ 39 w 417"/>
                <a:gd name="T41" fmla="*/ 2046 h 2221"/>
                <a:gd name="T42" fmla="*/ 333 w 417"/>
                <a:gd name="T43" fmla="*/ 2221 h 2221"/>
                <a:gd name="T44" fmla="*/ 406 w 417"/>
                <a:gd name="T45" fmla="*/ 2109 h 2221"/>
                <a:gd name="T46" fmla="*/ 406 w 417"/>
                <a:gd name="T47" fmla="*/ 1997 h 2221"/>
                <a:gd name="T48" fmla="*/ 368 w 417"/>
                <a:gd name="T49" fmla="*/ 1915 h 2221"/>
                <a:gd name="T50" fmla="*/ 375 w 417"/>
                <a:gd name="T51" fmla="*/ 1824 h 2221"/>
                <a:gd name="T52" fmla="*/ 417 w 417"/>
                <a:gd name="T53" fmla="*/ 1710 h 2221"/>
                <a:gd name="T54" fmla="*/ 396 w 417"/>
                <a:gd name="T55" fmla="*/ 1610 h 2221"/>
                <a:gd name="T56" fmla="*/ 333 w 417"/>
                <a:gd name="T57" fmla="*/ 1526 h 2221"/>
                <a:gd name="T58" fmla="*/ 406 w 417"/>
                <a:gd name="T59" fmla="*/ 1424 h 2221"/>
                <a:gd name="T60" fmla="*/ 406 w 417"/>
                <a:gd name="T61" fmla="*/ 1305 h 2221"/>
                <a:gd name="T62" fmla="*/ 368 w 417"/>
                <a:gd name="T63" fmla="*/ 1219 h 2221"/>
                <a:gd name="T64" fmla="*/ 375 w 417"/>
                <a:gd name="T65" fmla="*/ 1128 h 2221"/>
                <a:gd name="T66" fmla="*/ 417 w 417"/>
                <a:gd name="T67" fmla="*/ 1018 h 2221"/>
                <a:gd name="T68" fmla="*/ 396 w 417"/>
                <a:gd name="T69" fmla="*/ 913 h 2221"/>
                <a:gd name="T70" fmla="*/ 333 w 417"/>
                <a:gd name="T71" fmla="*/ 834 h 2221"/>
                <a:gd name="T72" fmla="*/ 406 w 417"/>
                <a:gd name="T73" fmla="*/ 732 h 2221"/>
                <a:gd name="T74" fmla="*/ 406 w 417"/>
                <a:gd name="T75" fmla="*/ 617 h 2221"/>
                <a:gd name="T76" fmla="*/ 368 w 417"/>
                <a:gd name="T77" fmla="*/ 527 h 2221"/>
                <a:gd name="T78" fmla="*/ 375 w 417"/>
                <a:gd name="T79" fmla="*/ 443 h 2221"/>
                <a:gd name="T80" fmla="*/ 417 w 417"/>
                <a:gd name="T81" fmla="*/ 321 h 2221"/>
                <a:gd name="T82" fmla="*/ 396 w 417"/>
                <a:gd name="T83" fmla="*/ 221 h 2221"/>
                <a:gd name="T84" fmla="*/ 333 w 417"/>
                <a:gd name="T85" fmla="*/ 147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7" h="2221">
                  <a:moveTo>
                    <a:pt x="68" y="0"/>
                  </a:moveTo>
                  <a:lnTo>
                    <a:pt x="29" y="56"/>
                  </a:lnTo>
                  <a:lnTo>
                    <a:pt x="0" y="112"/>
                  </a:lnTo>
                  <a:lnTo>
                    <a:pt x="0" y="156"/>
                  </a:lnTo>
                  <a:lnTo>
                    <a:pt x="0" y="221"/>
                  </a:lnTo>
                  <a:lnTo>
                    <a:pt x="8" y="268"/>
                  </a:lnTo>
                  <a:lnTo>
                    <a:pt x="39" y="303"/>
                  </a:lnTo>
                  <a:lnTo>
                    <a:pt x="68" y="340"/>
                  </a:lnTo>
                  <a:lnTo>
                    <a:pt x="29" y="398"/>
                  </a:lnTo>
                  <a:lnTo>
                    <a:pt x="0" y="452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8" y="610"/>
                  </a:lnTo>
                  <a:lnTo>
                    <a:pt x="39" y="657"/>
                  </a:lnTo>
                  <a:lnTo>
                    <a:pt x="68" y="694"/>
                  </a:lnTo>
                  <a:lnTo>
                    <a:pt x="29" y="750"/>
                  </a:lnTo>
                  <a:lnTo>
                    <a:pt x="0" y="795"/>
                  </a:lnTo>
                  <a:lnTo>
                    <a:pt x="0" y="850"/>
                  </a:lnTo>
                  <a:lnTo>
                    <a:pt x="0" y="913"/>
                  </a:lnTo>
                  <a:lnTo>
                    <a:pt x="8" y="962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0"/>
                  </a:lnTo>
                  <a:lnTo>
                    <a:pt x="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8" y="1305"/>
                  </a:lnTo>
                  <a:lnTo>
                    <a:pt x="39" y="1351"/>
                  </a:lnTo>
                  <a:lnTo>
                    <a:pt x="68" y="1386"/>
                  </a:lnTo>
                  <a:lnTo>
                    <a:pt x="29" y="1433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10"/>
                  </a:lnTo>
                  <a:lnTo>
                    <a:pt x="8" y="1647"/>
                  </a:lnTo>
                  <a:lnTo>
                    <a:pt x="39" y="1692"/>
                  </a:lnTo>
                  <a:lnTo>
                    <a:pt x="68" y="1729"/>
                  </a:lnTo>
                  <a:lnTo>
                    <a:pt x="29" y="1785"/>
                  </a:lnTo>
                  <a:lnTo>
                    <a:pt x="0" y="1841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8" y="1997"/>
                  </a:lnTo>
                  <a:lnTo>
                    <a:pt x="39" y="2046"/>
                  </a:lnTo>
                  <a:lnTo>
                    <a:pt x="68" y="2071"/>
                  </a:lnTo>
                  <a:lnTo>
                    <a:pt x="333" y="2221"/>
                  </a:lnTo>
                  <a:lnTo>
                    <a:pt x="375" y="2174"/>
                  </a:lnTo>
                  <a:lnTo>
                    <a:pt x="406" y="2109"/>
                  </a:lnTo>
                  <a:lnTo>
                    <a:pt x="417" y="2062"/>
                  </a:lnTo>
                  <a:lnTo>
                    <a:pt x="406" y="1997"/>
                  </a:lnTo>
                  <a:lnTo>
                    <a:pt x="396" y="1953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4"/>
                  </a:lnTo>
                  <a:lnTo>
                    <a:pt x="406" y="1766"/>
                  </a:lnTo>
                  <a:lnTo>
                    <a:pt x="417" y="1710"/>
                  </a:lnTo>
                  <a:lnTo>
                    <a:pt x="406" y="1657"/>
                  </a:lnTo>
                  <a:lnTo>
                    <a:pt x="396" y="1610"/>
                  </a:lnTo>
                  <a:lnTo>
                    <a:pt x="368" y="1563"/>
                  </a:lnTo>
                  <a:lnTo>
                    <a:pt x="333" y="1526"/>
                  </a:lnTo>
                  <a:lnTo>
                    <a:pt x="375" y="1480"/>
                  </a:lnTo>
                  <a:lnTo>
                    <a:pt x="406" y="1424"/>
                  </a:lnTo>
                  <a:lnTo>
                    <a:pt x="417" y="1370"/>
                  </a:lnTo>
                  <a:lnTo>
                    <a:pt x="406" y="1305"/>
                  </a:lnTo>
                  <a:lnTo>
                    <a:pt x="396" y="1268"/>
                  </a:lnTo>
                  <a:lnTo>
                    <a:pt x="368" y="1219"/>
                  </a:lnTo>
                  <a:lnTo>
                    <a:pt x="333" y="1184"/>
                  </a:lnTo>
                  <a:lnTo>
                    <a:pt x="375" y="1128"/>
                  </a:lnTo>
                  <a:lnTo>
                    <a:pt x="406" y="1072"/>
                  </a:lnTo>
                  <a:lnTo>
                    <a:pt x="417" y="1018"/>
                  </a:lnTo>
                  <a:lnTo>
                    <a:pt x="406" y="962"/>
                  </a:lnTo>
                  <a:lnTo>
                    <a:pt x="396" y="913"/>
                  </a:lnTo>
                  <a:lnTo>
                    <a:pt x="368" y="871"/>
                  </a:lnTo>
                  <a:lnTo>
                    <a:pt x="333" y="834"/>
                  </a:lnTo>
                  <a:lnTo>
                    <a:pt x="375" y="785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7"/>
                  </a:lnTo>
                  <a:lnTo>
                    <a:pt x="396" y="575"/>
                  </a:lnTo>
                  <a:lnTo>
                    <a:pt x="368" y="527"/>
                  </a:lnTo>
                  <a:lnTo>
                    <a:pt x="333" y="489"/>
                  </a:lnTo>
                  <a:lnTo>
                    <a:pt x="375" y="443"/>
                  </a:lnTo>
                  <a:lnTo>
                    <a:pt x="406" y="380"/>
                  </a:lnTo>
                  <a:lnTo>
                    <a:pt x="417" y="321"/>
                  </a:lnTo>
                  <a:lnTo>
                    <a:pt x="406" y="268"/>
                  </a:lnTo>
                  <a:lnTo>
                    <a:pt x="396" y="221"/>
                  </a:lnTo>
                  <a:lnTo>
                    <a:pt x="368" y="175"/>
                  </a:lnTo>
                  <a:lnTo>
                    <a:pt x="333" y="14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6" name="Freeform 64">
              <a:extLst>
                <a:ext uri="{FF2B5EF4-FFF2-40B4-BE49-F238E27FC236}">
                  <a16:creationId xmlns:a16="http://schemas.microsoft.com/office/drawing/2014/main" id="{A7EC36DE-B2CD-4DE7-B5AA-01ED43A4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3131"/>
              <a:ext cx="139" cy="741"/>
            </a:xfrm>
            <a:custGeom>
              <a:avLst/>
              <a:gdLst>
                <a:gd name="T0" fmla="*/ 375 w 417"/>
                <a:gd name="T1" fmla="*/ 2174 h 2221"/>
                <a:gd name="T2" fmla="*/ 417 w 417"/>
                <a:gd name="T3" fmla="*/ 2065 h 2221"/>
                <a:gd name="T4" fmla="*/ 396 w 417"/>
                <a:gd name="T5" fmla="*/ 1953 h 2221"/>
                <a:gd name="T6" fmla="*/ 333 w 417"/>
                <a:gd name="T7" fmla="*/ 1878 h 2221"/>
                <a:gd name="T8" fmla="*/ 406 w 417"/>
                <a:gd name="T9" fmla="*/ 1766 h 2221"/>
                <a:gd name="T10" fmla="*/ 406 w 417"/>
                <a:gd name="T11" fmla="*/ 1647 h 2221"/>
                <a:gd name="T12" fmla="*/ 368 w 417"/>
                <a:gd name="T13" fmla="*/ 1564 h 2221"/>
                <a:gd name="T14" fmla="*/ 375 w 417"/>
                <a:gd name="T15" fmla="*/ 1480 h 2221"/>
                <a:gd name="T16" fmla="*/ 417 w 417"/>
                <a:gd name="T17" fmla="*/ 1370 h 2221"/>
                <a:gd name="T18" fmla="*/ 396 w 417"/>
                <a:gd name="T19" fmla="*/ 1256 h 2221"/>
                <a:gd name="T20" fmla="*/ 333 w 417"/>
                <a:gd name="T21" fmla="*/ 1184 h 2221"/>
                <a:gd name="T22" fmla="*/ 406 w 417"/>
                <a:gd name="T23" fmla="*/ 1074 h 2221"/>
                <a:gd name="T24" fmla="*/ 406 w 417"/>
                <a:gd name="T25" fmla="*/ 953 h 2221"/>
                <a:gd name="T26" fmla="*/ 368 w 417"/>
                <a:gd name="T27" fmla="*/ 869 h 2221"/>
                <a:gd name="T28" fmla="*/ 375 w 417"/>
                <a:gd name="T29" fmla="*/ 785 h 2221"/>
                <a:gd name="T30" fmla="*/ 417 w 417"/>
                <a:gd name="T31" fmla="*/ 676 h 2221"/>
                <a:gd name="T32" fmla="*/ 396 w 417"/>
                <a:gd name="T33" fmla="*/ 564 h 2221"/>
                <a:gd name="T34" fmla="*/ 333 w 417"/>
                <a:gd name="T35" fmla="*/ 489 h 2221"/>
                <a:gd name="T36" fmla="*/ 406 w 417"/>
                <a:gd name="T37" fmla="*/ 380 h 2221"/>
                <a:gd name="T38" fmla="*/ 406 w 417"/>
                <a:gd name="T39" fmla="*/ 268 h 2221"/>
                <a:gd name="T40" fmla="*/ 368 w 417"/>
                <a:gd name="T41" fmla="*/ 175 h 2221"/>
                <a:gd name="T42" fmla="*/ 79 w 417"/>
                <a:gd name="T43" fmla="*/ 0 h 2221"/>
                <a:gd name="T44" fmla="*/ 29 w 417"/>
                <a:gd name="T45" fmla="*/ 44 h 2221"/>
                <a:gd name="T46" fmla="*/ 0 w 417"/>
                <a:gd name="T47" fmla="*/ 158 h 2221"/>
                <a:gd name="T48" fmla="*/ 8 w 417"/>
                <a:gd name="T49" fmla="*/ 259 h 2221"/>
                <a:gd name="T50" fmla="*/ 68 w 417"/>
                <a:gd name="T51" fmla="*/ 340 h 2221"/>
                <a:gd name="T52" fmla="*/ 0 w 417"/>
                <a:gd name="T53" fmla="*/ 454 h 2221"/>
                <a:gd name="T54" fmla="*/ 0 w 417"/>
                <a:gd name="T55" fmla="*/ 564 h 2221"/>
                <a:gd name="T56" fmla="*/ 39 w 417"/>
                <a:gd name="T57" fmla="*/ 655 h 2221"/>
                <a:gd name="T58" fmla="*/ 29 w 417"/>
                <a:gd name="T59" fmla="*/ 741 h 2221"/>
                <a:gd name="T60" fmla="*/ 0 w 417"/>
                <a:gd name="T61" fmla="*/ 851 h 2221"/>
                <a:gd name="T62" fmla="*/ 8 w 417"/>
                <a:gd name="T63" fmla="*/ 953 h 2221"/>
                <a:gd name="T64" fmla="*/ 68 w 417"/>
                <a:gd name="T65" fmla="*/ 1037 h 2221"/>
                <a:gd name="T66" fmla="*/ 0 w 417"/>
                <a:gd name="T67" fmla="*/ 1146 h 2221"/>
                <a:gd name="T68" fmla="*/ 0 w 417"/>
                <a:gd name="T69" fmla="*/ 1256 h 2221"/>
                <a:gd name="T70" fmla="*/ 39 w 417"/>
                <a:gd name="T71" fmla="*/ 1352 h 2221"/>
                <a:gd name="T72" fmla="*/ 29 w 417"/>
                <a:gd name="T73" fmla="*/ 1433 h 2221"/>
                <a:gd name="T74" fmla="*/ 0 w 417"/>
                <a:gd name="T75" fmla="*/ 1547 h 2221"/>
                <a:gd name="T76" fmla="*/ 8 w 417"/>
                <a:gd name="T77" fmla="*/ 1647 h 2221"/>
                <a:gd name="T78" fmla="*/ 68 w 417"/>
                <a:gd name="T79" fmla="*/ 1729 h 2221"/>
                <a:gd name="T80" fmla="*/ 0 w 417"/>
                <a:gd name="T81" fmla="*/ 1843 h 2221"/>
                <a:gd name="T82" fmla="*/ 0 w 417"/>
                <a:gd name="T83" fmla="*/ 1953 h 2221"/>
                <a:gd name="T84" fmla="*/ 39 w 417"/>
                <a:gd name="T85" fmla="*/ 2034 h 2221"/>
                <a:gd name="T86" fmla="*/ 333 w 417"/>
                <a:gd name="T87" fmla="*/ 2221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333" y="2221"/>
                  </a:moveTo>
                  <a:lnTo>
                    <a:pt x="375" y="2174"/>
                  </a:lnTo>
                  <a:lnTo>
                    <a:pt x="406" y="2109"/>
                  </a:lnTo>
                  <a:lnTo>
                    <a:pt x="417" y="2065"/>
                  </a:lnTo>
                  <a:lnTo>
                    <a:pt x="406" y="1999"/>
                  </a:lnTo>
                  <a:lnTo>
                    <a:pt x="396" y="1953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5"/>
                  </a:lnTo>
                  <a:lnTo>
                    <a:pt x="406" y="1766"/>
                  </a:lnTo>
                  <a:lnTo>
                    <a:pt x="417" y="1710"/>
                  </a:lnTo>
                  <a:lnTo>
                    <a:pt x="406" y="1647"/>
                  </a:lnTo>
                  <a:lnTo>
                    <a:pt x="396" y="1610"/>
                  </a:lnTo>
                  <a:lnTo>
                    <a:pt x="368" y="1564"/>
                  </a:lnTo>
                  <a:lnTo>
                    <a:pt x="333" y="1529"/>
                  </a:lnTo>
                  <a:lnTo>
                    <a:pt x="375" y="1480"/>
                  </a:lnTo>
                  <a:lnTo>
                    <a:pt x="406" y="1414"/>
                  </a:lnTo>
                  <a:lnTo>
                    <a:pt x="417" y="1370"/>
                  </a:lnTo>
                  <a:lnTo>
                    <a:pt x="406" y="1305"/>
                  </a:lnTo>
                  <a:lnTo>
                    <a:pt x="396" y="1256"/>
                  </a:lnTo>
                  <a:lnTo>
                    <a:pt x="368" y="1212"/>
                  </a:lnTo>
                  <a:lnTo>
                    <a:pt x="333" y="1184"/>
                  </a:lnTo>
                  <a:lnTo>
                    <a:pt x="375" y="1128"/>
                  </a:lnTo>
                  <a:lnTo>
                    <a:pt x="406" y="1074"/>
                  </a:lnTo>
                  <a:lnTo>
                    <a:pt x="417" y="1018"/>
                  </a:lnTo>
                  <a:lnTo>
                    <a:pt x="406" y="953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2"/>
                  </a:lnTo>
                  <a:lnTo>
                    <a:pt x="375" y="785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3"/>
                  </a:lnTo>
                  <a:lnTo>
                    <a:pt x="396" y="564"/>
                  </a:lnTo>
                  <a:lnTo>
                    <a:pt x="368" y="527"/>
                  </a:lnTo>
                  <a:lnTo>
                    <a:pt x="333" y="489"/>
                  </a:lnTo>
                  <a:lnTo>
                    <a:pt x="375" y="436"/>
                  </a:lnTo>
                  <a:lnTo>
                    <a:pt x="406" y="380"/>
                  </a:lnTo>
                  <a:lnTo>
                    <a:pt x="417" y="322"/>
                  </a:lnTo>
                  <a:lnTo>
                    <a:pt x="406" y="268"/>
                  </a:lnTo>
                  <a:lnTo>
                    <a:pt x="396" y="221"/>
                  </a:lnTo>
                  <a:lnTo>
                    <a:pt x="368" y="175"/>
                  </a:lnTo>
                  <a:lnTo>
                    <a:pt x="333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4"/>
                  </a:lnTo>
                  <a:lnTo>
                    <a:pt x="0" y="112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8" y="259"/>
                  </a:lnTo>
                  <a:lnTo>
                    <a:pt x="39" y="305"/>
                  </a:lnTo>
                  <a:lnTo>
                    <a:pt x="68" y="340"/>
                  </a:lnTo>
                  <a:lnTo>
                    <a:pt x="29" y="398"/>
                  </a:lnTo>
                  <a:lnTo>
                    <a:pt x="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8" y="613"/>
                  </a:lnTo>
                  <a:lnTo>
                    <a:pt x="39" y="655"/>
                  </a:lnTo>
                  <a:lnTo>
                    <a:pt x="68" y="694"/>
                  </a:lnTo>
                  <a:lnTo>
                    <a:pt x="29" y="741"/>
                  </a:lnTo>
                  <a:lnTo>
                    <a:pt x="0" y="804"/>
                  </a:lnTo>
                  <a:lnTo>
                    <a:pt x="0" y="851"/>
                  </a:lnTo>
                  <a:lnTo>
                    <a:pt x="0" y="916"/>
                  </a:lnTo>
                  <a:lnTo>
                    <a:pt x="8" y="953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1"/>
                  </a:lnTo>
                  <a:lnTo>
                    <a:pt x="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8" y="1305"/>
                  </a:lnTo>
                  <a:lnTo>
                    <a:pt x="39" y="1352"/>
                  </a:lnTo>
                  <a:lnTo>
                    <a:pt x="68" y="1379"/>
                  </a:lnTo>
                  <a:lnTo>
                    <a:pt x="29" y="1433"/>
                  </a:lnTo>
                  <a:lnTo>
                    <a:pt x="0" y="1489"/>
                  </a:lnTo>
                  <a:lnTo>
                    <a:pt x="0" y="1547"/>
                  </a:lnTo>
                  <a:lnTo>
                    <a:pt x="0" y="1610"/>
                  </a:lnTo>
                  <a:lnTo>
                    <a:pt x="8" y="1647"/>
                  </a:lnTo>
                  <a:lnTo>
                    <a:pt x="39" y="1694"/>
                  </a:lnTo>
                  <a:lnTo>
                    <a:pt x="68" y="1729"/>
                  </a:lnTo>
                  <a:lnTo>
                    <a:pt x="29" y="1785"/>
                  </a:lnTo>
                  <a:lnTo>
                    <a:pt x="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8" y="1999"/>
                  </a:lnTo>
                  <a:lnTo>
                    <a:pt x="39" y="2034"/>
                  </a:lnTo>
                  <a:lnTo>
                    <a:pt x="68" y="2072"/>
                  </a:lnTo>
                  <a:lnTo>
                    <a:pt x="333" y="2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7" name="Line 65">
              <a:extLst>
                <a:ext uri="{FF2B5EF4-FFF2-40B4-BE49-F238E27FC236}">
                  <a16:creationId xmlns:a16="http://schemas.microsoft.com/office/drawing/2014/main" id="{5012E90C-F767-456D-ABFB-0CDB24BC1A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3368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8" name="Line 66">
              <a:extLst>
                <a:ext uri="{FF2B5EF4-FFF2-40B4-BE49-F238E27FC236}">
                  <a16:creationId xmlns:a16="http://schemas.microsoft.com/office/drawing/2014/main" id="{167E8743-FB69-4731-A394-5C116C5D1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251"/>
              <a:ext cx="72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9" name="Line 67">
              <a:extLst>
                <a:ext uri="{FF2B5EF4-FFF2-40B4-BE49-F238E27FC236}">
                  <a16:creationId xmlns:a16="http://schemas.microsoft.com/office/drawing/2014/main" id="{B3C2FC8E-24C7-41DC-9594-881F4C015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486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0" name="Line 68">
              <a:extLst>
                <a:ext uri="{FF2B5EF4-FFF2-40B4-BE49-F238E27FC236}">
                  <a16:creationId xmlns:a16="http://schemas.microsoft.com/office/drawing/2014/main" id="{545BEEE7-1463-48E6-BFB0-BAAAB8993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3600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1" name="Line 69">
              <a:extLst>
                <a:ext uri="{FF2B5EF4-FFF2-40B4-BE49-F238E27FC236}">
                  <a16:creationId xmlns:a16="http://schemas.microsoft.com/office/drawing/2014/main" id="{AEE4FD48-55D2-4AE9-84A9-9C82FBDBE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718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2" name="Freeform 70">
              <a:extLst>
                <a:ext uri="{FF2B5EF4-FFF2-40B4-BE49-F238E27FC236}">
                  <a16:creationId xmlns:a16="http://schemas.microsoft.com/office/drawing/2014/main" id="{71E10F9C-3EA6-4862-BDD5-1ABE9BEB6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2435"/>
              <a:ext cx="139" cy="740"/>
            </a:xfrm>
            <a:custGeom>
              <a:avLst/>
              <a:gdLst>
                <a:gd name="T0" fmla="*/ 375 w 417"/>
                <a:gd name="T1" fmla="*/ 2174 h 2220"/>
                <a:gd name="T2" fmla="*/ 417 w 417"/>
                <a:gd name="T3" fmla="*/ 2064 h 2220"/>
                <a:gd name="T4" fmla="*/ 396 w 417"/>
                <a:gd name="T5" fmla="*/ 1950 h 2220"/>
                <a:gd name="T6" fmla="*/ 333 w 417"/>
                <a:gd name="T7" fmla="*/ 1878 h 2220"/>
                <a:gd name="T8" fmla="*/ 406 w 417"/>
                <a:gd name="T9" fmla="*/ 1768 h 2220"/>
                <a:gd name="T10" fmla="*/ 406 w 417"/>
                <a:gd name="T11" fmla="*/ 1654 h 2220"/>
                <a:gd name="T12" fmla="*/ 368 w 417"/>
                <a:gd name="T13" fmla="*/ 1563 h 2220"/>
                <a:gd name="T14" fmla="*/ 375 w 417"/>
                <a:gd name="T15" fmla="*/ 1479 h 2220"/>
                <a:gd name="T16" fmla="*/ 417 w 417"/>
                <a:gd name="T17" fmla="*/ 1368 h 2220"/>
                <a:gd name="T18" fmla="*/ 396 w 417"/>
                <a:gd name="T19" fmla="*/ 1258 h 2220"/>
                <a:gd name="T20" fmla="*/ 333 w 417"/>
                <a:gd name="T21" fmla="*/ 1181 h 2220"/>
                <a:gd name="T22" fmla="*/ 406 w 417"/>
                <a:gd name="T23" fmla="*/ 1072 h 2220"/>
                <a:gd name="T24" fmla="*/ 406 w 417"/>
                <a:gd name="T25" fmla="*/ 962 h 2220"/>
                <a:gd name="T26" fmla="*/ 368 w 417"/>
                <a:gd name="T27" fmla="*/ 869 h 2220"/>
                <a:gd name="T28" fmla="*/ 375 w 417"/>
                <a:gd name="T29" fmla="*/ 785 h 2220"/>
                <a:gd name="T30" fmla="*/ 417 w 417"/>
                <a:gd name="T31" fmla="*/ 676 h 2220"/>
                <a:gd name="T32" fmla="*/ 396 w 417"/>
                <a:gd name="T33" fmla="*/ 573 h 2220"/>
                <a:gd name="T34" fmla="*/ 333 w 417"/>
                <a:gd name="T35" fmla="*/ 489 h 2220"/>
                <a:gd name="T36" fmla="*/ 406 w 417"/>
                <a:gd name="T37" fmla="*/ 380 h 2220"/>
                <a:gd name="T38" fmla="*/ 406 w 417"/>
                <a:gd name="T39" fmla="*/ 265 h 2220"/>
                <a:gd name="T40" fmla="*/ 368 w 417"/>
                <a:gd name="T41" fmla="*/ 184 h 2220"/>
                <a:gd name="T42" fmla="*/ 79 w 417"/>
                <a:gd name="T43" fmla="*/ 0 h 2220"/>
                <a:gd name="T44" fmla="*/ 29 w 417"/>
                <a:gd name="T45" fmla="*/ 56 h 2220"/>
                <a:gd name="T46" fmla="*/ 0 w 417"/>
                <a:gd name="T47" fmla="*/ 165 h 2220"/>
                <a:gd name="T48" fmla="*/ 8 w 417"/>
                <a:gd name="T49" fmla="*/ 265 h 2220"/>
                <a:gd name="T50" fmla="*/ 68 w 417"/>
                <a:gd name="T51" fmla="*/ 342 h 2220"/>
                <a:gd name="T52" fmla="*/ 0 w 417"/>
                <a:gd name="T53" fmla="*/ 452 h 2220"/>
                <a:gd name="T54" fmla="*/ 0 w 417"/>
                <a:gd name="T55" fmla="*/ 561 h 2220"/>
                <a:gd name="T56" fmla="*/ 39 w 417"/>
                <a:gd name="T57" fmla="*/ 657 h 2220"/>
                <a:gd name="T58" fmla="*/ 29 w 417"/>
                <a:gd name="T59" fmla="*/ 738 h 2220"/>
                <a:gd name="T60" fmla="*/ 0 w 417"/>
                <a:gd name="T61" fmla="*/ 853 h 2220"/>
                <a:gd name="T62" fmla="*/ 8 w 417"/>
                <a:gd name="T63" fmla="*/ 962 h 2220"/>
                <a:gd name="T64" fmla="*/ 68 w 417"/>
                <a:gd name="T65" fmla="*/ 1034 h 2220"/>
                <a:gd name="T66" fmla="*/ 0 w 417"/>
                <a:gd name="T67" fmla="*/ 1146 h 2220"/>
                <a:gd name="T68" fmla="*/ 0 w 417"/>
                <a:gd name="T69" fmla="*/ 1258 h 2220"/>
                <a:gd name="T70" fmla="*/ 39 w 417"/>
                <a:gd name="T71" fmla="*/ 1349 h 2220"/>
                <a:gd name="T72" fmla="*/ 29 w 417"/>
                <a:gd name="T73" fmla="*/ 1442 h 2220"/>
                <a:gd name="T74" fmla="*/ 0 w 417"/>
                <a:gd name="T75" fmla="*/ 1545 h 2220"/>
                <a:gd name="T76" fmla="*/ 8 w 417"/>
                <a:gd name="T77" fmla="*/ 1654 h 2220"/>
                <a:gd name="T78" fmla="*/ 68 w 417"/>
                <a:gd name="T79" fmla="*/ 1729 h 2220"/>
                <a:gd name="T80" fmla="*/ 0 w 417"/>
                <a:gd name="T81" fmla="*/ 1841 h 2220"/>
                <a:gd name="T82" fmla="*/ 0 w 417"/>
                <a:gd name="T83" fmla="*/ 1950 h 2220"/>
                <a:gd name="T84" fmla="*/ 39 w 417"/>
                <a:gd name="T85" fmla="*/ 2043 h 2220"/>
                <a:gd name="T86" fmla="*/ 333 w 417"/>
                <a:gd name="T87" fmla="*/ 2220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0">
                  <a:moveTo>
                    <a:pt x="333" y="2220"/>
                  </a:moveTo>
                  <a:lnTo>
                    <a:pt x="375" y="2174"/>
                  </a:lnTo>
                  <a:lnTo>
                    <a:pt x="406" y="2118"/>
                  </a:lnTo>
                  <a:lnTo>
                    <a:pt x="417" y="2064"/>
                  </a:lnTo>
                  <a:lnTo>
                    <a:pt x="406" y="1997"/>
                  </a:lnTo>
                  <a:lnTo>
                    <a:pt x="396" y="1950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2"/>
                  </a:lnTo>
                  <a:lnTo>
                    <a:pt x="406" y="1768"/>
                  </a:lnTo>
                  <a:lnTo>
                    <a:pt x="417" y="1710"/>
                  </a:lnTo>
                  <a:lnTo>
                    <a:pt x="406" y="1654"/>
                  </a:lnTo>
                  <a:lnTo>
                    <a:pt x="396" y="1610"/>
                  </a:lnTo>
                  <a:lnTo>
                    <a:pt x="368" y="1563"/>
                  </a:lnTo>
                  <a:lnTo>
                    <a:pt x="333" y="1526"/>
                  </a:lnTo>
                  <a:lnTo>
                    <a:pt x="375" y="1479"/>
                  </a:lnTo>
                  <a:lnTo>
                    <a:pt x="406" y="1424"/>
                  </a:lnTo>
                  <a:lnTo>
                    <a:pt x="417" y="1368"/>
                  </a:lnTo>
                  <a:lnTo>
                    <a:pt x="406" y="1314"/>
                  </a:lnTo>
                  <a:lnTo>
                    <a:pt x="396" y="1258"/>
                  </a:lnTo>
                  <a:lnTo>
                    <a:pt x="368" y="1218"/>
                  </a:lnTo>
                  <a:lnTo>
                    <a:pt x="333" y="1181"/>
                  </a:lnTo>
                  <a:lnTo>
                    <a:pt x="375" y="1128"/>
                  </a:lnTo>
                  <a:lnTo>
                    <a:pt x="406" y="1072"/>
                  </a:lnTo>
                  <a:lnTo>
                    <a:pt x="417" y="1016"/>
                  </a:lnTo>
                  <a:lnTo>
                    <a:pt x="406" y="962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2"/>
                  </a:lnTo>
                  <a:lnTo>
                    <a:pt x="375" y="785"/>
                  </a:lnTo>
                  <a:lnTo>
                    <a:pt x="406" y="729"/>
                  </a:lnTo>
                  <a:lnTo>
                    <a:pt x="417" y="676"/>
                  </a:lnTo>
                  <a:lnTo>
                    <a:pt x="406" y="620"/>
                  </a:lnTo>
                  <a:lnTo>
                    <a:pt x="396" y="573"/>
                  </a:lnTo>
                  <a:lnTo>
                    <a:pt x="368" y="526"/>
                  </a:lnTo>
                  <a:lnTo>
                    <a:pt x="333" y="489"/>
                  </a:lnTo>
                  <a:lnTo>
                    <a:pt x="375" y="433"/>
                  </a:lnTo>
                  <a:lnTo>
                    <a:pt x="406" y="380"/>
                  </a:lnTo>
                  <a:lnTo>
                    <a:pt x="417" y="324"/>
                  </a:lnTo>
                  <a:lnTo>
                    <a:pt x="406" y="265"/>
                  </a:lnTo>
                  <a:lnTo>
                    <a:pt x="396" y="221"/>
                  </a:lnTo>
                  <a:lnTo>
                    <a:pt x="368" y="184"/>
                  </a:lnTo>
                  <a:lnTo>
                    <a:pt x="333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56"/>
                  </a:lnTo>
                  <a:lnTo>
                    <a:pt x="0" y="109"/>
                  </a:lnTo>
                  <a:lnTo>
                    <a:pt x="0" y="165"/>
                  </a:lnTo>
                  <a:lnTo>
                    <a:pt x="0" y="221"/>
                  </a:lnTo>
                  <a:lnTo>
                    <a:pt x="8" y="265"/>
                  </a:lnTo>
                  <a:lnTo>
                    <a:pt x="39" y="303"/>
                  </a:lnTo>
                  <a:lnTo>
                    <a:pt x="68" y="342"/>
                  </a:lnTo>
                  <a:lnTo>
                    <a:pt x="29" y="398"/>
                  </a:lnTo>
                  <a:lnTo>
                    <a:pt x="0" y="452"/>
                  </a:lnTo>
                  <a:lnTo>
                    <a:pt x="0" y="508"/>
                  </a:lnTo>
                  <a:lnTo>
                    <a:pt x="0" y="561"/>
                  </a:lnTo>
                  <a:lnTo>
                    <a:pt x="8" y="610"/>
                  </a:lnTo>
                  <a:lnTo>
                    <a:pt x="39" y="657"/>
                  </a:lnTo>
                  <a:lnTo>
                    <a:pt x="68" y="694"/>
                  </a:lnTo>
                  <a:lnTo>
                    <a:pt x="29" y="738"/>
                  </a:lnTo>
                  <a:lnTo>
                    <a:pt x="0" y="804"/>
                  </a:lnTo>
                  <a:lnTo>
                    <a:pt x="0" y="853"/>
                  </a:lnTo>
                  <a:lnTo>
                    <a:pt x="0" y="916"/>
                  </a:lnTo>
                  <a:lnTo>
                    <a:pt x="8" y="962"/>
                  </a:lnTo>
                  <a:lnTo>
                    <a:pt x="39" y="999"/>
                  </a:lnTo>
                  <a:lnTo>
                    <a:pt x="68" y="1034"/>
                  </a:lnTo>
                  <a:lnTo>
                    <a:pt x="29" y="1090"/>
                  </a:lnTo>
                  <a:lnTo>
                    <a:pt x="0" y="1146"/>
                  </a:lnTo>
                  <a:lnTo>
                    <a:pt x="0" y="1200"/>
                  </a:lnTo>
                  <a:lnTo>
                    <a:pt x="0" y="1258"/>
                  </a:lnTo>
                  <a:lnTo>
                    <a:pt x="8" y="1305"/>
                  </a:lnTo>
                  <a:lnTo>
                    <a:pt x="39" y="1349"/>
                  </a:lnTo>
                  <a:lnTo>
                    <a:pt x="68" y="1386"/>
                  </a:lnTo>
                  <a:lnTo>
                    <a:pt x="29" y="1442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10"/>
                  </a:lnTo>
                  <a:lnTo>
                    <a:pt x="8" y="1654"/>
                  </a:lnTo>
                  <a:lnTo>
                    <a:pt x="39" y="1692"/>
                  </a:lnTo>
                  <a:lnTo>
                    <a:pt x="68" y="1729"/>
                  </a:lnTo>
                  <a:lnTo>
                    <a:pt x="29" y="1787"/>
                  </a:lnTo>
                  <a:lnTo>
                    <a:pt x="0" y="1841"/>
                  </a:lnTo>
                  <a:lnTo>
                    <a:pt x="0" y="1897"/>
                  </a:lnTo>
                  <a:lnTo>
                    <a:pt x="0" y="1950"/>
                  </a:lnTo>
                  <a:lnTo>
                    <a:pt x="8" y="1997"/>
                  </a:lnTo>
                  <a:lnTo>
                    <a:pt x="39" y="2043"/>
                  </a:lnTo>
                  <a:lnTo>
                    <a:pt x="68" y="2071"/>
                  </a:lnTo>
                  <a:lnTo>
                    <a:pt x="333" y="22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03" name="Line 71">
              <a:extLst>
                <a:ext uri="{FF2B5EF4-FFF2-40B4-BE49-F238E27FC236}">
                  <a16:creationId xmlns:a16="http://schemas.microsoft.com/office/drawing/2014/main" id="{E27D50AF-B1D8-4631-BCD1-9E06F23FF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678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4" name="Line 72">
              <a:extLst>
                <a:ext uri="{FF2B5EF4-FFF2-40B4-BE49-F238E27FC236}">
                  <a16:creationId xmlns:a16="http://schemas.microsoft.com/office/drawing/2014/main" id="{69EA6AFE-73E7-4931-A4B2-37DA9057B7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56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5" name="Line 73">
              <a:extLst>
                <a:ext uri="{FF2B5EF4-FFF2-40B4-BE49-F238E27FC236}">
                  <a16:creationId xmlns:a16="http://schemas.microsoft.com/office/drawing/2014/main" id="{0FE06196-79EF-4B07-8A52-296564CD7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792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6" name="Line 74">
              <a:extLst>
                <a:ext uri="{FF2B5EF4-FFF2-40B4-BE49-F238E27FC236}">
                  <a16:creationId xmlns:a16="http://schemas.microsoft.com/office/drawing/2014/main" id="{36B6119E-E5CF-4DD2-8DFC-8268316ECE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91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7" name="Line 75">
              <a:extLst>
                <a:ext uri="{FF2B5EF4-FFF2-40B4-BE49-F238E27FC236}">
                  <a16:creationId xmlns:a16="http://schemas.microsoft.com/office/drawing/2014/main" id="{DC64BADE-C226-4D8A-BF84-6A3DD05A9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024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8" name="Freeform 76">
              <a:extLst>
                <a:ext uri="{FF2B5EF4-FFF2-40B4-BE49-F238E27FC236}">
                  <a16:creationId xmlns:a16="http://schemas.microsoft.com/office/drawing/2014/main" id="{D26233BD-0EED-469B-BABA-0145EBD96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1744"/>
              <a:ext cx="139" cy="741"/>
            </a:xfrm>
            <a:custGeom>
              <a:avLst/>
              <a:gdLst>
                <a:gd name="T0" fmla="*/ 375 w 417"/>
                <a:gd name="T1" fmla="*/ 2177 h 2223"/>
                <a:gd name="T2" fmla="*/ 417 w 417"/>
                <a:gd name="T3" fmla="*/ 2065 h 2223"/>
                <a:gd name="T4" fmla="*/ 396 w 417"/>
                <a:gd name="T5" fmla="*/ 1955 h 2223"/>
                <a:gd name="T6" fmla="*/ 333 w 417"/>
                <a:gd name="T7" fmla="*/ 1881 h 2223"/>
                <a:gd name="T8" fmla="*/ 406 w 417"/>
                <a:gd name="T9" fmla="*/ 1769 h 2223"/>
                <a:gd name="T10" fmla="*/ 406 w 417"/>
                <a:gd name="T11" fmla="*/ 1659 h 2223"/>
                <a:gd name="T12" fmla="*/ 368 w 417"/>
                <a:gd name="T13" fmla="*/ 1564 h 2223"/>
                <a:gd name="T14" fmla="*/ 375 w 417"/>
                <a:gd name="T15" fmla="*/ 1482 h 2223"/>
                <a:gd name="T16" fmla="*/ 417 w 417"/>
                <a:gd name="T17" fmla="*/ 1373 h 2223"/>
                <a:gd name="T18" fmla="*/ 396 w 417"/>
                <a:gd name="T19" fmla="*/ 1268 h 2223"/>
                <a:gd name="T20" fmla="*/ 333 w 417"/>
                <a:gd name="T21" fmla="*/ 1186 h 2223"/>
                <a:gd name="T22" fmla="*/ 406 w 417"/>
                <a:gd name="T23" fmla="*/ 1077 h 2223"/>
                <a:gd name="T24" fmla="*/ 406 w 417"/>
                <a:gd name="T25" fmla="*/ 965 h 2223"/>
                <a:gd name="T26" fmla="*/ 368 w 417"/>
                <a:gd name="T27" fmla="*/ 872 h 2223"/>
                <a:gd name="T28" fmla="*/ 375 w 417"/>
                <a:gd name="T29" fmla="*/ 788 h 2223"/>
                <a:gd name="T30" fmla="*/ 417 w 417"/>
                <a:gd name="T31" fmla="*/ 678 h 2223"/>
                <a:gd name="T32" fmla="*/ 396 w 417"/>
                <a:gd name="T33" fmla="*/ 576 h 2223"/>
                <a:gd name="T34" fmla="*/ 333 w 417"/>
                <a:gd name="T35" fmla="*/ 492 h 2223"/>
                <a:gd name="T36" fmla="*/ 406 w 417"/>
                <a:gd name="T37" fmla="*/ 383 h 2223"/>
                <a:gd name="T38" fmla="*/ 406 w 417"/>
                <a:gd name="T39" fmla="*/ 271 h 2223"/>
                <a:gd name="T40" fmla="*/ 368 w 417"/>
                <a:gd name="T41" fmla="*/ 177 h 2223"/>
                <a:gd name="T42" fmla="*/ 79 w 417"/>
                <a:gd name="T43" fmla="*/ 0 h 2223"/>
                <a:gd name="T44" fmla="*/ 29 w 417"/>
                <a:gd name="T45" fmla="*/ 47 h 2223"/>
                <a:gd name="T46" fmla="*/ 0 w 417"/>
                <a:gd name="T47" fmla="*/ 159 h 2223"/>
                <a:gd name="T48" fmla="*/ 8 w 417"/>
                <a:gd name="T49" fmla="*/ 271 h 2223"/>
                <a:gd name="T50" fmla="*/ 68 w 417"/>
                <a:gd name="T51" fmla="*/ 343 h 2223"/>
                <a:gd name="T52" fmla="*/ 0 w 417"/>
                <a:gd name="T53" fmla="*/ 457 h 2223"/>
                <a:gd name="T54" fmla="*/ 0 w 417"/>
                <a:gd name="T55" fmla="*/ 576 h 2223"/>
                <a:gd name="T56" fmla="*/ 39 w 417"/>
                <a:gd name="T57" fmla="*/ 657 h 2223"/>
                <a:gd name="T58" fmla="*/ 29 w 417"/>
                <a:gd name="T59" fmla="*/ 744 h 2223"/>
                <a:gd name="T60" fmla="*/ 0 w 417"/>
                <a:gd name="T61" fmla="*/ 853 h 2223"/>
                <a:gd name="T62" fmla="*/ 8 w 417"/>
                <a:gd name="T63" fmla="*/ 965 h 2223"/>
                <a:gd name="T64" fmla="*/ 68 w 417"/>
                <a:gd name="T65" fmla="*/ 1040 h 2223"/>
                <a:gd name="T66" fmla="*/ 0 w 417"/>
                <a:gd name="T67" fmla="*/ 1149 h 2223"/>
                <a:gd name="T68" fmla="*/ 0 w 417"/>
                <a:gd name="T69" fmla="*/ 1259 h 2223"/>
                <a:gd name="T70" fmla="*/ 39 w 417"/>
                <a:gd name="T71" fmla="*/ 1354 h 2223"/>
                <a:gd name="T72" fmla="*/ 29 w 417"/>
                <a:gd name="T73" fmla="*/ 1436 h 2223"/>
                <a:gd name="T74" fmla="*/ 0 w 417"/>
                <a:gd name="T75" fmla="*/ 1548 h 2223"/>
                <a:gd name="T76" fmla="*/ 8 w 417"/>
                <a:gd name="T77" fmla="*/ 1659 h 2223"/>
                <a:gd name="T78" fmla="*/ 68 w 417"/>
                <a:gd name="T79" fmla="*/ 1732 h 2223"/>
                <a:gd name="T80" fmla="*/ 0 w 417"/>
                <a:gd name="T81" fmla="*/ 1846 h 2223"/>
                <a:gd name="T82" fmla="*/ 0 w 417"/>
                <a:gd name="T83" fmla="*/ 1955 h 2223"/>
                <a:gd name="T84" fmla="*/ 39 w 417"/>
                <a:gd name="T85" fmla="*/ 2046 h 2223"/>
                <a:gd name="T86" fmla="*/ 333 w 417"/>
                <a:gd name="T87" fmla="*/ 222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333" y="2223"/>
                  </a:moveTo>
                  <a:lnTo>
                    <a:pt x="375" y="2177"/>
                  </a:lnTo>
                  <a:lnTo>
                    <a:pt x="406" y="2123"/>
                  </a:lnTo>
                  <a:lnTo>
                    <a:pt x="417" y="2065"/>
                  </a:lnTo>
                  <a:lnTo>
                    <a:pt x="406" y="2002"/>
                  </a:lnTo>
                  <a:lnTo>
                    <a:pt x="396" y="1955"/>
                  </a:lnTo>
                  <a:lnTo>
                    <a:pt x="368" y="1918"/>
                  </a:lnTo>
                  <a:lnTo>
                    <a:pt x="333" y="1881"/>
                  </a:lnTo>
                  <a:lnTo>
                    <a:pt x="375" y="1827"/>
                  </a:lnTo>
                  <a:lnTo>
                    <a:pt x="406" y="1769"/>
                  </a:lnTo>
                  <a:lnTo>
                    <a:pt x="417" y="1713"/>
                  </a:lnTo>
                  <a:lnTo>
                    <a:pt x="406" y="1659"/>
                  </a:lnTo>
                  <a:lnTo>
                    <a:pt x="396" y="1611"/>
                  </a:lnTo>
                  <a:lnTo>
                    <a:pt x="368" y="1564"/>
                  </a:lnTo>
                  <a:lnTo>
                    <a:pt x="333" y="1529"/>
                  </a:lnTo>
                  <a:lnTo>
                    <a:pt x="375" y="1482"/>
                  </a:lnTo>
                  <a:lnTo>
                    <a:pt x="406" y="1426"/>
                  </a:lnTo>
                  <a:lnTo>
                    <a:pt x="417" y="1373"/>
                  </a:lnTo>
                  <a:lnTo>
                    <a:pt x="406" y="1308"/>
                  </a:lnTo>
                  <a:lnTo>
                    <a:pt x="396" y="1268"/>
                  </a:lnTo>
                  <a:lnTo>
                    <a:pt x="368" y="1224"/>
                  </a:lnTo>
                  <a:lnTo>
                    <a:pt x="333" y="1186"/>
                  </a:lnTo>
                  <a:lnTo>
                    <a:pt x="375" y="1131"/>
                  </a:lnTo>
                  <a:lnTo>
                    <a:pt x="406" y="1077"/>
                  </a:lnTo>
                  <a:lnTo>
                    <a:pt x="417" y="1021"/>
                  </a:lnTo>
                  <a:lnTo>
                    <a:pt x="406" y="965"/>
                  </a:lnTo>
                  <a:lnTo>
                    <a:pt x="396" y="918"/>
                  </a:lnTo>
                  <a:lnTo>
                    <a:pt x="368" y="872"/>
                  </a:lnTo>
                  <a:lnTo>
                    <a:pt x="333" y="844"/>
                  </a:lnTo>
                  <a:lnTo>
                    <a:pt x="375" y="788"/>
                  </a:lnTo>
                  <a:lnTo>
                    <a:pt x="406" y="734"/>
                  </a:lnTo>
                  <a:lnTo>
                    <a:pt x="417" y="678"/>
                  </a:lnTo>
                  <a:lnTo>
                    <a:pt x="406" y="616"/>
                  </a:lnTo>
                  <a:lnTo>
                    <a:pt x="396" y="576"/>
                  </a:lnTo>
                  <a:lnTo>
                    <a:pt x="368" y="529"/>
                  </a:lnTo>
                  <a:lnTo>
                    <a:pt x="333" y="492"/>
                  </a:lnTo>
                  <a:lnTo>
                    <a:pt x="375" y="438"/>
                  </a:lnTo>
                  <a:lnTo>
                    <a:pt x="406" y="383"/>
                  </a:lnTo>
                  <a:lnTo>
                    <a:pt x="417" y="324"/>
                  </a:lnTo>
                  <a:lnTo>
                    <a:pt x="406" y="271"/>
                  </a:lnTo>
                  <a:lnTo>
                    <a:pt x="396" y="224"/>
                  </a:lnTo>
                  <a:lnTo>
                    <a:pt x="368" y="177"/>
                  </a:lnTo>
                  <a:lnTo>
                    <a:pt x="333" y="152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7"/>
                  </a:lnTo>
                  <a:lnTo>
                    <a:pt x="0" y="115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8" y="271"/>
                  </a:lnTo>
                  <a:lnTo>
                    <a:pt x="39" y="317"/>
                  </a:lnTo>
                  <a:lnTo>
                    <a:pt x="68" y="343"/>
                  </a:lnTo>
                  <a:lnTo>
                    <a:pt x="29" y="399"/>
                  </a:lnTo>
                  <a:lnTo>
                    <a:pt x="0" y="457"/>
                  </a:lnTo>
                  <a:lnTo>
                    <a:pt x="0" y="511"/>
                  </a:lnTo>
                  <a:lnTo>
                    <a:pt x="0" y="576"/>
                  </a:lnTo>
                  <a:lnTo>
                    <a:pt x="8" y="616"/>
                  </a:lnTo>
                  <a:lnTo>
                    <a:pt x="39" y="657"/>
                  </a:lnTo>
                  <a:lnTo>
                    <a:pt x="68" y="695"/>
                  </a:lnTo>
                  <a:lnTo>
                    <a:pt x="29" y="744"/>
                  </a:lnTo>
                  <a:lnTo>
                    <a:pt x="0" y="797"/>
                  </a:lnTo>
                  <a:lnTo>
                    <a:pt x="0" y="853"/>
                  </a:lnTo>
                  <a:lnTo>
                    <a:pt x="0" y="918"/>
                  </a:lnTo>
                  <a:lnTo>
                    <a:pt x="8" y="965"/>
                  </a:lnTo>
                  <a:lnTo>
                    <a:pt x="39" y="1002"/>
                  </a:lnTo>
                  <a:lnTo>
                    <a:pt x="68" y="1040"/>
                  </a:lnTo>
                  <a:lnTo>
                    <a:pt x="29" y="1093"/>
                  </a:lnTo>
                  <a:lnTo>
                    <a:pt x="0" y="1149"/>
                  </a:lnTo>
                  <a:lnTo>
                    <a:pt x="0" y="1205"/>
                  </a:lnTo>
                  <a:lnTo>
                    <a:pt x="0" y="1259"/>
                  </a:lnTo>
                  <a:lnTo>
                    <a:pt x="8" y="1308"/>
                  </a:lnTo>
                  <a:lnTo>
                    <a:pt x="39" y="1354"/>
                  </a:lnTo>
                  <a:lnTo>
                    <a:pt x="68" y="1392"/>
                  </a:lnTo>
                  <a:lnTo>
                    <a:pt x="29" y="1436"/>
                  </a:lnTo>
                  <a:lnTo>
                    <a:pt x="0" y="1492"/>
                  </a:lnTo>
                  <a:lnTo>
                    <a:pt x="0" y="1548"/>
                  </a:lnTo>
                  <a:lnTo>
                    <a:pt x="0" y="1611"/>
                  </a:lnTo>
                  <a:lnTo>
                    <a:pt x="8" y="1659"/>
                  </a:lnTo>
                  <a:lnTo>
                    <a:pt x="39" y="1697"/>
                  </a:lnTo>
                  <a:lnTo>
                    <a:pt x="68" y="1732"/>
                  </a:lnTo>
                  <a:lnTo>
                    <a:pt x="29" y="1788"/>
                  </a:lnTo>
                  <a:lnTo>
                    <a:pt x="0" y="1846"/>
                  </a:lnTo>
                  <a:lnTo>
                    <a:pt x="0" y="1899"/>
                  </a:lnTo>
                  <a:lnTo>
                    <a:pt x="0" y="1955"/>
                  </a:lnTo>
                  <a:lnTo>
                    <a:pt x="8" y="2002"/>
                  </a:lnTo>
                  <a:lnTo>
                    <a:pt x="39" y="2046"/>
                  </a:lnTo>
                  <a:lnTo>
                    <a:pt x="68" y="2074"/>
                  </a:lnTo>
                  <a:lnTo>
                    <a:pt x="333" y="2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09" name="Line 77">
              <a:extLst>
                <a:ext uri="{FF2B5EF4-FFF2-40B4-BE49-F238E27FC236}">
                  <a16:creationId xmlns:a16="http://schemas.microsoft.com/office/drawing/2014/main" id="{253B838D-2DBF-483E-B9FE-DCBA2B39F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984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0" name="Line 78">
              <a:extLst>
                <a:ext uri="{FF2B5EF4-FFF2-40B4-BE49-F238E27FC236}">
                  <a16:creationId xmlns:a16="http://schemas.microsoft.com/office/drawing/2014/main" id="{FDB38367-BDE1-4150-B8BC-913221B684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87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1" name="Line 79">
              <a:extLst>
                <a:ext uri="{FF2B5EF4-FFF2-40B4-BE49-F238E27FC236}">
                  <a16:creationId xmlns:a16="http://schemas.microsoft.com/office/drawing/2014/main" id="{B6540264-94D7-4021-BDBD-F22C779FAB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099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2" name="Line 80">
              <a:extLst>
                <a:ext uri="{FF2B5EF4-FFF2-40B4-BE49-F238E27FC236}">
                  <a16:creationId xmlns:a16="http://schemas.microsoft.com/office/drawing/2014/main" id="{9A01535A-EB87-46C7-A045-17C50314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215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3" name="Line 81">
              <a:extLst>
                <a:ext uri="{FF2B5EF4-FFF2-40B4-BE49-F238E27FC236}">
                  <a16:creationId xmlns:a16="http://schemas.microsoft.com/office/drawing/2014/main" id="{7C7E3132-1312-4243-BF04-A5603320D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332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4" name="Freeform 82">
              <a:extLst>
                <a:ext uri="{FF2B5EF4-FFF2-40B4-BE49-F238E27FC236}">
                  <a16:creationId xmlns:a16="http://schemas.microsoft.com/office/drawing/2014/main" id="{BDA93A7E-8E44-41D2-8556-8DA10118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1050"/>
              <a:ext cx="139" cy="741"/>
            </a:xfrm>
            <a:custGeom>
              <a:avLst/>
              <a:gdLst>
                <a:gd name="T0" fmla="*/ 375 w 417"/>
                <a:gd name="T1" fmla="*/ 2177 h 2223"/>
                <a:gd name="T2" fmla="*/ 417 w 417"/>
                <a:gd name="T3" fmla="*/ 2065 h 2223"/>
                <a:gd name="T4" fmla="*/ 396 w 417"/>
                <a:gd name="T5" fmla="*/ 1953 h 2223"/>
                <a:gd name="T6" fmla="*/ 333 w 417"/>
                <a:gd name="T7" fmla="*/ 1881 h 2223"/>
                <a:gd name="T8" fmla="*/ 406 w 417"/>
                <a:gd name="T9" fmla="*/ 1769 h 2223"/>
                <a:gd name="T10" fmla="*/ 406 w 417"/>
                <a:gd name="T11" fmla="*/ 1648 h 2223"/>
                <a:gd name="T12" fmla="*/ 368 w 417"/>
                <a:gd name="T13" fmla="*/ 1564 h 2223"/>
                <a:gd name="T14" fmla="*/ 375 w 417"/>
                <a:gd name="T15" fmla="*/ 1480 h 2223"/>
                <a:gd name="T16" fmla="*/ 417 w 417"/>
                <a:gd name="T17" fmla="*/ 1370 h 2223"/>
                <a:gd name="T18" fmla="*/ 396 w 417"/>
                <a:gd name="T19" fmla="*/ 1268 h 2223"/>
                <a:gd name="T20" fmla="*/ 333 w 417"/>
                <a:gd name="T21" fmla="*/ 1184 h 2223"/>
                <a:gd name="T22" fmla="*/ 406 w 417"/>
                <a:gd name="T23" fmla="*/ 1075 h 2223"/>
                <a:gd name="T24" fmla="*/ 406 w 417"/>
                <a:gd name="T25" fmla="*/ 965 h 2223"/>
                <a:gd name="T26" fmla="*/ 368 w 417"/>
                <a:gd name="T27" fmla="*/ 869 h 2223"/>
                <a:gd name="T28" fmla="*/ 375 w 417"/>
                <a:gd name="T29" fmla="*/ 788 h 2223"/>
                <a:gd name="T30" fmla="*/ 417 w 417"/>
                <a:gd name="T31" fmla="*/ 676 h 2223"/>
                <a:gd name="T32" fmla="*/ 396 w 417"/>
                <a:gd name="T33" fmla="*/ 564 h 2223"/>
                <a:gd name="T34" fmla="*/ 333 w 417"/>
                <a:gd name="T35" fmla="*/ 492 h 2223"/>
                <a:gd name="T36" fmla="*/ 406 w 417"/>
                <a:gd name="T37" fmla="*/ 380 h 2223"/>
                <a:gd name="T38" fmla="*/ 406 w 417"/>
                <a:gd name="T39" fmla="*/ 259 h 2223"/>
                <a:gd name="T40" fmla="*/ 368 w 417"/>
                <a:gd name="T41" fmla="*/ 187 h 2223"/>
                <a:gd name="T42" fmla="*/ 79 w 417"/>
                <a:gd name="T43" fmla="*/ 0 h 2223"/>
                <a:gd name="T44" fmla="*/ 29 w 417"/>
                <a:gd name="T45" fmla="*/ 47 h 2223"/>
                <a:gd name="T46" fmla="*/ 0 w 417"/>
                <a:gd name="T47" fmla="*/ 159 h 2223"/>
                <a:gd name="T48" fmla="*/ 8 w 417"/>
                <a:gd name="T49" fmla="*/ 259 h 2223"/>
                <a:gd name="T50" fmla="*/ 68 w 417"/>
                <a:gd name="T51" fmla="*/ 343 h 2223"/>
                <a:gd name="T52" fmla="*/ 0 w 417"/>
                <a:gd name="T53" fmla="*/ 455 h 2223"/>
                <a:gd name="T54" fmla="*/ 0 w 417"/>
                <a:gd name="T55" fmla="*/ 564 h 2223"/>
                <a:gd name="T56" fmla="*/ 39 w 417"/>
                <a:gd name="T57" fmla="*/ 657 h 2223"/>
                <a:gd name="T58" fmla="*/ 29 w 417"/>
                <a:gd name="T59" fmla="*/ 741 h 2223"/>
                <a:gd name="T60" fmla="*/ 0 w 417"/>
                <a:gd name="T61" fmla="*/ 851 h 2223"/>
                <a:gd name="T62" fmla="*/ 8 w 417"/>
                <a:gd name="T63" fmla="*/ 956 h 2223"/>
                <a:gd name="T64" fmla="*/ 68 w 417"/>
                <a:gd name="T65" fmla="*/ 1037 h 2223"/>
                <a:gd name="T66" fmla="*/ 0 w 417"/>
                <a:gd name="T67" fmla="*/ 1149 h 2223"/>
                <a:gd name="T68" fmla="*/ 0 w 417"/>
                <a:gd name="T69" fmla="*/ 1259 h 2223"/>
                <a:gd name="T70" fmla="*/ 39 w 417"/>
                <a:gd name="T71" fmla="*/ 1352 h 2223"/>
                <a:gd name="T72" fmla="*/ 29 w 417"/>
                <a:gd name="T73" fmla="*/ 1436 h 2223"/>
                <a:gd name="T74" fmla="*/ 0 w 417"/>
                <a:gd name="T75" fmla="*/ 1545 h 2223"/>
                <a:gd name="T76" fmla="*/ 8 w 417"/>
                <a:gd name="T77" fmla="*/ 1648 h 2223"/>
                <a:gd name="T78" fmla="*/ 68 w 417"/>
                <a:gd name="T79" fmla="*/ 1732 h 2223"/>
                <a:gd name="T80" fmla="*/ 0 w 417"/>
                <a:gd name="T81" fmla="*/ 1841 h 2223"/>
                <a:gd name="T82" fmla="*/ 0 w 417"/>
                <a:gd name="T83" fmla="*/ 1953 h 2223"/>
                <a:gd name="T84" fmla="*/ 39 w 417"/>
                <a:gd name="T85" fmla="*/ 2037 h 2223"/>
                <a:gd name="T86" fmla="*/ 333 w 417"/>
                <a:gd name="T87" fmla="*/ 222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333" y="2223"/>
                  </a:moveTo>
                  <a:lnTo>
                    <a:pt x="375" y="2177"/>
                  </a:lnTo>
                  <a:lnTo>
                    <a:pt x="406" y="2109"/>
                  </a:lnTo>
                  <a:lnTo>
                    <a:pt x="417" y="2065"/>
                  </a:lnTo>
                  <a:lnTo>
                    <a:pt x="406" y="2000"/>
                  </a:lnTo>
                  <a:lnTo>
                    <a:pt x="396" y="1953"/>
                  </a:lnTo>
                  <a:lnTo>
                    <a:pt x="368" y="1918"/>
                  </a:lnTo>
                  <a:lnTo>
                    <a:pt x="333" y="1881"/>
                  </a:lnTo>
                  <a:lnTo>
                    <a:pt x="375" y="1825"/>
                  </a:lnTo>
                  <a:lnTo>
                    <a:pt x="406" y="1769"/>
                  </a:lnTo>
                  <a:lnTo>
                    <a:pt x="417" y="1713"/>
                  </a:lnTo>
                  <a:lnTo>
                    <a:pt x="406" y="1648"/>
                  </a:lnTo>
                  <a:lnTo>
                    <a:pt x="396" y="1610"/>
                  </a:lnTo>
                  <a:lnTo>
                    <a:pt x="368" y="1564"/>
                  </a:lnTo>
                  <a:lnTo>
                    <a:pt x="333" y="1527"/>
                  </a:lnTo>
                  <a:lnTo>
                    <a:pt x="375" y="1480"/>
                  </a:lnTo>
                  <a:lnTo>
                    <a:pt x="406" y="1417"/>
                  </a:lnTo>
                  <a:lnTo>
                    <a:pt x="417" y="1370"/>
                  </a:lnTo>
                  <a:lnTo>
                    <a:pt x="406" y="1308"/>
                  </a:lnTo>
                  <a:lnTo>
                    <a:pt x="396" y="1268"/>
                  </a:lnTo>
                  <a:lnTo>
                    <a:pt x="368" y="1221"/>
                  </a:lnTo>
                  <a:lnTo>
                    <a:pt x="333" y="1184"/>
                  </a:lnTo>
                  <a:lnTo>
                    <a:pt x="375" y="1130"/>
                  </a:lnTo>
                  <a:lnTo>
                    <a:pt x="406" y="1075"/>
                  </a:lnTo>
                  <a:lnTo>
                    <a:pt x="417" y="1019"/>
                  </a:lnTo>
                  <a:lnTo>
                    <a:pt x="406" y="965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5"/>
                  </a:lnTo>
                  <a:lnTo>
                    <a:pt x="375" y="788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3"/>
                  </a:lnTo>
                  <a:lnTo>
                    <a:pt x="396" y="564"/>
                  </a:lnTo>
                  <a:lnTo>
                    <a:pt x="368" y="520"/>
                  </a:lnTo>
                  <a:lnTo>
                    <a:pt x="333" y="492"/>
                  </a:lnTo>
                  <a:lnTo>
                    <a:pt x="375" y="436"/>
                  </a:lnTo>
                  <a:lnTo>
                    <a:pt x="406" y="380"/>
                  </a:lnTo>
                  <a:lnTo>
                    <a:pt x="417" y="324"/>
                  </a:lnTo>
                  <a:lnTo>
                    <a:pt x="406" y="259"/>
                  </a:lnTo>
                  <a:lnTo>
                    <a:pt x="396" y="224"/>
                  </a:lnTo>
                  <a:lnTo>
                    <a:pt x="368" y="187"/>
                  </a:lnTo>
                  <a:lnTo>
                    <a:pt x="333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7"/>
                  </a:lnTo>
                  <a:lnTo>
                    <a:pt x="0" y="112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8" y="259"/>
                  </a:lnTo>
                  <a:lnTo>
                    <a:pt x="39" y="306"/>
                  </a:lnTo>
                  <a:lnTo>
                    <a:pt x="68" y="343"/>
                  </a:lnTo>
                  <a:lnTo>
                    <a:pt x="29" y="396"/>
                  </a:lnTo>
                  <a:lnTo>
                    <a:pt x="0" y="455"/>
                  </a:lnTo>
                  <a:lnTo>
                    <a:pt x="0" y="511"/>
                  </a:lnTo>
                  <a:lnTo>
                    <a:pt x="0" y="564"/>
                  </a:lnTo>
                  <a:lnTo>
                    <a:pt x="8" y="613"/>
                  </a:lnTo>
                  <a:lnTo>
                    <a:pt x="39" y="657"/>
                  </a:lnTo>
                  <a:lnTo>
                    <a:pt x="68" y="688"/>
                  </a:lnTo>
                  <a:lnTo>
                    <a:pt x="29" y="741"/>
                  </a:lnTo>
                  <a:lnTo>
                    <a:pt x="0" y="797"/>
                  </a:lnTo>
                  <a:lnTo>
                    <a:pt x="0" y="851"/>
                  </a:lnTo>
                  <a:lnTo>
                    <a:pt x="0" y="916"/>
                  </a:lnTo>
                  <a:lnTo>
                    <a:pt x="8" y="956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3"/>
                  </a:lnTo>
                  <a:lnTo>
                    <a:pt x="0" y="1149"/>
                  </a:lnTo>
                  <a:lnTo>
                    <a:pt x="0" y="1203"/>
                  </a:lnTo>
                  <a:lnTo>
                    <a:pt x="0" y="1259"/>
                  </a:lnTo>
                  <a:lnTo>
                    <a:pt x="8" y="1308"/>
                  </a:lnTo>
                  <a:lnTo>
                    <a:pt x="39" y="1352"/>
                  </a:lnTo>
                  <a:lnTo>
                    <a:pt x="68" y="1380"/>
                  </a:lnTo>
                  <a:lnTo>
                    <a:pt x="29" y="1436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04"/>
                  </a:lnTo>
                  <a:lnTo>
                    <a:pt x="8" y="1648"/>
                  </a:lnTo>
                  <a:lnTo>
                    <a:pt x="39" y="1694"/>
                  </a:lnTo>
                  <a:lnTo>
                    <a:pt x="68" y="1732"/>
                  </a:lnTo>
                  <a:lnTo>
                    <a:pt x="29" y="1785"/>
                  </a:lnTo>
                  <a:lnTo>
                    <a:pt x="0" y="1841"/>
                  </a:lnTo>
                  <a:lnTo>
                    <a:pt x="0" y="1899"/>
                  </a:lnTo>
                  <a:lnTo>
                    <a:pt x="0" y="1953"/>
                  </a:lnTo>
                  <a:lnTo>
                    <a:pt x="8" y="2000"/>
                  </a:lnTo>
                  <a:lnTo>
                    <a:pt x="39" y="2037"/>
                  </a:lnTo>
                  <a:lnTo>
                    <a:pt x="68" y="2074"/>
                  </a:lnTo>
                  <a:lnTo>
                    <a:pt x="333" y="2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15" name="Line 83">
              <a:extLst>
                <a:ext uri="{FF2B5EF4-FFF2-40B4-BE49-F238E27FC236}">
                  <a16:creationId xmlns:a16="http://schemas.microsoft.com/office/drawing/2014/main" id="{AD5C8770-2B98-4406-8FA1-6613AFF0B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287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6" name="Line 84">
              <a:extLst>
                <a:ext uri="{FF2B5EF4-FFF2-40B4-BE49-F238E27FC236}">
                  <a16:creationId xmlns:a16="http://schemas.microsoft.com/office/drawing/2014/main" id="{67C3C22C-78BA-45C7-A2B2-530F0D542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176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7" name="Line 85">
              <a:extLst>
                <a:ext uri="{FF2B5EF4-FFF2-40B4-BE49-F238E27FC236}">
                  <a16:creationId xmlns:a16="http://schemas.microsoft.com/office/drawing/2014/main" id="{A65521BA-6FBD-408A-93C0-6723C30946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404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8" name="Line 86">
              <a:extLst>
                <a:ext uri="{FF2B5EF4-FFF2-40B4-BE49-F238E27FC236}">
                  <a16:creationId xmlns:a16="http://schemas.microsoft.com/office/drawing/2014/main" id="{9231F65B-B27C-4D92-B73C-D829EFA935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518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9" name="Line 87">
              <a:extLst>
                <a:ext uri="{FF2B5EF4-FFF2-40B4-BE49-F238E27FC236}">
                  <a16:creationId xmlns:a16="http://schemas.microsoft.com/office/drawing/2014/main" id="{12B96953-02EF-4FF3-9F46-6B9967897A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636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0" name="Line 88">
              <a:extLst>
                <a:ext uri="{FF2B5EF4-FFF2-40B4-BE49-F238E27FC236}">
                  <a16:creationId xmlns:a16="http://schemas.microsoft.com/office/drawing/2014/main" id="{A932510F-267C-4A1C-8EE3-973311C6F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599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1" name="Line 89">
              <a:extLst>
                <a:ext uri="{FF2B5EF4-FFF2-40B4-BE49-F238E27FC236}">
                  <a16:creationId xmlns:a16="http://schemas.microsoft.com/office/drawing/2014/main" id="{BE5A0B5D-2EDB-4587-9AC2-50DE18722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48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2" name="Line 90">
              <a:extLst>
                <a:ext uri="{FF2B5EF4-FFF2-40B4-BE49-F238E27FC236}">
                  <a16:creationId xmlns:a16="http://schemas.microsoft.com/office/drawing/2014/main" id="{8DC41FF8-880F-40BD-AC60-A8BB8D792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71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3" name="Line 91">
              <a:extLst>
                <a:ext uri="{FF2B5EF4-FFF2-40B4-BE49-F238E27FC236}">
                  <a16:creationId xmlns:a16="http://schemas.microsoft.com/office/drawing/2014/main" id="{3F217135-0CD7-43E5-925F-D22CE10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830"/>
              <a:ext cx="72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4" name="Line 92">
              <a:extLst>
                <a:ext uri="{FF2B5EF4-FFF2-40B4-BE49-F238E27FC236}">
                  <a16:creationId xmlns:a16="http://schemas.microsoft.com/office/drawing/2014/main" id="{005BC576-18D5-47BF-8B5A-27B47D593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94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5" name="Line 93">
              <a:extLst>
                <a:ext uri="{FF2B5EF4-FFF2-40B4-BE49-F238E27FC236}">
                  <a16:creationId xmlns:a16="http://schemas.microsoft.com/office/drawing/2014/main" id="{7157D6E7-33D5-4C6D-A110-6E2210588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6" name="Freeform 94">
              <a:extLst>
                <a:ext uri="{FF2B5EF4-FFF2-40B4-BE49-F238E27FC236}">
                  <a16:creationId xmlns:a16="http://schemas.microsoft.com/office/drawing/2014/main" id="{447F6871-9486-4A97-BDF3-CA2BCD3C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" y="3823"/>
              <a:ext cx="226" cy="283"/>
            </a:xfrm>
            <a:custGeom>
              <a:avLst/>
              <a:gdLst>
                <a:gd name="T0" fmla="*/ 515 w 678"/>
                <a:gd name="T1" fmla="*/ 776 h 850"/>
                <a:gd name="T2" fmla="*/ 481 w 678"/>
                <a:gd name="T3" fmla="*/ 804 h 850"/>
                <a:gd name="T4" fmla="*/ 432 w 678"/>
                <a:gd name="T5" fmla="*/ 832 h 850"/>
                <a:gd name="T6" fmla="*/ 381 w 678"/>
                <a:gd name="T7" fmla="*/ 841 h 850"/>
                <a:gd name="T8" fmla="*/ 318 w 678"/>
                <a:gd name="T9" fmla="*/ 850 h 850"/>
                <a:gd name="T10" fmla="*/ 258 w 678"/>
                <a:gd name="T11" fmla="*/ 850 h 850"/>
                <a:gd name="T12" fmla="*/ 197 w 678"/>
                <a:gd name="T13" fmla="*/ 841 h 850"/>
                <a:gd name="T14" fmla="*/ 165 w 678"/>
                <a:gd name="T15" fmla="*/ 822 h 850"/>
                <a:gd name="T16" fmla="*/ 135 w 678"/>
                <a:gd name="T17" fmla="*/ 804 h 850"/>
                <a:gd name="T18" fmla="*/ 101 w 678"/>
                <a:gd name="T19" fmla="*/ 767 h 850"/>
                <a:gd name="T20" fmla="*/ 93 w 678"/>
                <a:gd name="T21" fmla="*/ 739 h 850"/>
                <a:gd name="T22" fmla="*/ 93 w 678"/>
                <a:gd name="T23" fmla="*/ 713 h 850"/>
                <a:gd name="T24" fmla="*/ 83 w 678"/>
                <a:gd name="T25" fmla="*/ 704 h 850"/>
                <a:gd name="T26" fmla="*/ 62 w 678"/>
                <a:gd name="T27" fmla="*/ 704 h 850"/>
                <a:gd name="T28" fmla="*/ 42 w 678"/>
                <a:gd name="T29" fmla="*/ 664 h 850"/>
                <a:gd name="T30" fmla="*/ 21 w 678"/>
                <a:gd name="T31" fmla="*/ 627 h 850"/>
                <a:gd name="T32" fmla="*/ 0 w 678"/>
                <a:gd name="T33" fmla="*/ 561 h 850"/>
                <a:gd name="T34" fmla="*/ 0 w 678"/>
                <a:gd name="T35" fmla="*/ 499 h 850"/>
                <a:gd name="T36" fmla="*/ 0 w 678"/>
                <a:gd name="T37" fmla="*/ 443 h 850"/>
                <a:gd name="T38" fmla="*/ 13 w 678"/>
                <a:gd name="T39" fmla="*/ 398 h 850"/>
                <a:gd name="T40" fmla="*/ 34 w 678"/>
                <a:gd name="T41" fmla="*/ 361 h 850"/>
                <a:gd name="T42" fmla="*/ 55 w 678"/>
                <a:gd name="T43" fmla="*/ 333 h 850"/>
                <a:gd name="T44" fmla="*/ 76 w 678"/>
                <a:gd name="T45" fmla="*/ 314 h 850"/>
                <a:gd name="T46" fmla="*/ 55 w 678"/>
                <a:gd name="T47" fmla="*/ 266 h 850"/>
                <a:gd name="T48" fmla="*/ 42 w 678"/>
                <a:gd name="T49" fmla="*/ 224 h 850"/>
                <a:gd name="T50" fmla="*/ 42 w 678"/>
                <a:gd name="T51" fmla="*/ 165 h 850"/>
                <a:gd name="T52" fmla="*/ 55 w 678"/>
                <a:gd name="T53" fmla="*/ 109 h 850"/>
                <a:gd name="T54" fmla="*/ 76 w 678"/>
                <a:gd name="T55" fmla="*/ 56 h 850"/>
                <a:gd name="T56" fmla="*/ 114 w 678"/>
                <a:gd name="T57" fmla="*/ 0 h 850"/>
                <a:gd name="T58" fmla="*/ 390 w 678"/>
                <a:gd name="T59" fmla="*/ 147 h 850"/>
                <a:gd name="T60" fmla="*/ 411 w 678"/>
                <a:gd name="T61" fmla="*/ 175 h 850"/>
                <a:gd name="T62" fmla="*/ 432 w 678"/>
                <a:gd name="T63" fmla="*/ 224 h 850"/>
                <a:gd name="T64" fmla="*/ 453 w 678"/>
                <a:gd name="T65" fmla="*/ 266 h 850"/>
                <a:gd name="T66" fmla="*/ 453 w 678"/>
                <a:gd name="T67" fmla="*/ 333 h 850"/>
                <a:gd name="T68" fmla="*/ 453 w 678"/>
                <a:gd name="T69" fmla="*/ 398 h 850"/>
                <a:gd name="T70" fmla="*/ 432 w 678"/>
                <a:gd name="T71" fmla="*/ 443 h 850"/>
                <a:gd name="T72" fmla="*/ 422 w 678"/>
                <a:gd name="T73" fmla="*/ 471 h 850"/>
                <a:gd name="T74" fmla="*/ 390 w 678"/>
                <a:gd name="T75" fmla="*/ 489 h 850"/>
                <a:gd name="T76" fmla="*/ 422 w 678"/>
                <a:gd name="T77" fmla="*/ 480 h 850"/>
                <a:gd name="T78" fmla="*/ 453 w 678"/>
                <a:gd name="T79" fmla="*/ 480 h 850"/>
                <a:gd name="T80" fmla="*/ 494 w 678"/>
                <a:gd name="T81" fmla="*/ 480 h 850"/>
                <a:gd name="T82" fmla="*/ 557 w 678"/>
                <a:gd name="T83" fmla="*/ 489 h 850"/>
                <a:gd name="T84" fmla="*/ 626 w 678"/>
                <a:gd name="T85" fmla="*/ 517 h 850"/>
                <a:gd name="T86" fmla="*/ 678 w 678"/>
                <a:gd name="T87" fmla="*/ 554 h 850"/>
                <a:gd name="T88" fmla="*/ 515 w 678"/>
                <a:gd name="T89" fmla="*/ 776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850">
                  <a:moveTo>
                    <a:pt x="515" y="776"/>
                  </a:moveTo>
                  <a:lnTo>
                    <a:pt x="481" y="804"/>
                  </a:lnTo>
                  <a:lnTo>
                    <a:pt x="432" y="832"/>
                  </a:lnTo>
                  <a:lnTo>
                    <a:pt x="381" y="841"/>
                  </a:lnTo>
                  <a:lnTo>
                    <a:pt x="318" y="850"/>
                  </a:lnTo>
                  <a:lnTo>
                    <a:pt x="258" y="850"/>
                  </a:lnTo>
                  <a:lnTo>
                    <a:pt x="197" y="841"/>
                  </a:lnTo>
                  <a:lnTo>
                    <a:pt x="165" y="822"/>
                  </a:lnTo>
                  <a:lnTo>
                    <a:pt x="135" y="804"/>
                  </a:lnTo>
                  <a:lnTo>
                    <a:pt x="101" y="767"/>
                  </a:lnTo>
                  <a:lnTo>
                    <a:pt x="93" y="739"/>
                  </a:lnTo>
                  <a:lnTo>
                    <a:pt x="93" y="713"/>
                  </a:lnTo>
                  <a:lnTo>
                    <a:pt x="83" y="704"/>
                  </a:lnTo>
                  <a:lnTo>
                    <a:pt x="62" y="704"/>
                  </a:lnTo>
                  <a:lnTo>
                    <a:pt x="42" y="664"/>
                  </a:lnTo>
                  <a:lnTo>
                    <a:pt x="21" y="627"/>
                  </a:lnTo>
                  <a:lnTo>
                    <a:pt x="0" y="561"/>
                  </a:lnTo>
                  <a:lnTo>
                    <a:pt x="0" y="499"/>
                  </a:lnTo>
                  <a:lnTo>
                    <a:pt x="0" y="443"/>
                  </a:lnTo>
                  <a:lnTo>
                    <a:pt x="13" y="398"/>
                  </a:lnTo>
                  <a:lnTo>
                    <a:pt x="34" y="361"/>
                  </a:lnTo>
                  <a:lnTo>
                    <a:pt x="55" y="333"/>
                  </a:lnTo>
                  <a:lnTo>
                    <a:pt x="76" y="314"/>
                  </a:lnTo>
                  <a:lnTo>
                    <a:pt x="55" y="266"/>
                  </a:lnTo>
                  <a:lnTo>
                    <a:pt x="42" y="224"/>
                  </a:lnTo>
                  <a:lnTo>
                    <a:pt x="42" y="165"/>
                  </a:lnTo>
                  <a:lnTo>
                    <a:pt x="55" y="109"/>
                  </a:lnTo>
                  <a:lnTo>
                    <a:pt x="76" y="56"/>
                  </a:lnTo>
                  <a:lnTo>
                    <a:pt x="114" y="0"/>
                  </a:lnTo>
                  <a:lnTo>
                    <a:pt x="390" y="147"/>
                  </a:lnTo>
                  <a:lnTo>
                    <a:pt x="411" y="175"/>
                  </a:lnTo>
                  <a:lnTo>
                    <a:pt x="432" y="224"/>
                  </a:lnTo>
                  <a:lnTo>
                    <a:pt x="453" y="266"/>
                  </a:lnTo>
                  <a:lnTo>
                    <a:pt x="453" y="333"/>
                  </a:lnTo>
                  <a:lnTo>
                    <a:pt x="453" y="398"/>
                  </a:lnTo>
                  <a:lnTo>
                    <a:pt x="432" y="443"/>
                  </a:lnTo>
                  <a:lnTo>
                    <a:pt x="422" y="471"/>
                  </a:lnTo>
                  <a:lnTo>
                    <a:pt x="390" y="489"/>
                  </a:lnTo>
                  <a:lnTo>
                    <a:pt x="422" y="480"/>
                  </a:lnTo>
                  <a:lnTo>
                    <a:pt x="453" y="480"/>
                  </a:lnTo>
                  <a:lnTo>
                    <a:pt x="494" y="480"/>
                  </a:lnTo>
                  <a:lnTo>
                    <a:pt x="557" y="489"/>
                  </a:lnTo>
                  <a:lnTo>
                    <a:pt x="626" y="517"/>
                  </a:lnTo>
                  <a:lnTo>
                    <a:pt x="678" y="554"/>
                  </a:lnTo>
                  <a:lnTo>
                    <a:pt x="515" y="7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27" name="Freeform 95">
              <a:extLst>
                <a:ext uri="{FF2B5EF4-FFF2-40B4-BE49-F238E27FC236}">
                  <a16:creationId xmlns:a16="http://schemas.microsoft.com/office/drawing/2014/main" id="{FAC89474-E3D4-4EF2-81AE-8629FD3C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" y="3930"/>
              <a:ext cx="108" cy="62"/>
            </a:xfrm>
            <a:custGeom>
              <a:avLst/>
              <a:gdLst>
                <a:gd name="T0" fmla="*/ 324 w 324"/>
                <a:gd name="T1" fmla="*/ 174 h 184"/>
                <a:gd name="T2" fmla="*/ 292 w 324"/>
                <a:gd name="T3" fmla="*/ 184 h 184"/>
                <a:gd name="T4" fmla="*/ 251 w 324"/>
                <a:gd name="T5" fmla="*/ 174 h 184"/>
                <a:gd name="T6" fmla="*/ 200 w 324"/>
                <a:gd name="T7" fmla="*/ 165 h 184"/>
                <a:gd name="T8" fmla="*/ 160 w 324"/>
                <a:gd name="T9" fmla="*/ 146 h 184"/>
                <a:gd name="T10" fmla="*/ 110 w 324"/>
                <a:gd name="T11" fmla="*/ 109 h 184"/>
                <a:gd name="T12" fmla="*/ 70 w 324"/>
                <a:gd name="T13" fmla="*/ 87 h 184"/>
                <a:gd name="T14" fmla="*/ 25 w 324"/>
                <a:gd name="T15" fmla="*/ 46 h 184"/>
                <a:gd name="T16" fmla="*/ 0 w 324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4" h="184">
                  <a:moveTo>
                    <a:pt x="324" y="174"/>
                  </a:moveTo>
                  <a:lnTo>
                    <a:pt x="292" y="184"/>
                  </a:lnTo>
                  <a:lnTo>
                    <a:pt x="251" y="174"/>
                  </a:lnTo>
                  <a:lnTo>
                    <a:pt x="200" y="165"/>
                  </a:lnTo>
                  <a:lnTo>
                    <a:pt x="160" y="146"/>
                  </a:lnTo>
                  <a:lnTo>
                    <a:pt x="110" y="109"/>
                  </a:lnTo>
                  <a:lnTo>
                    <a:pt x="70" y="87"/>
                  </a:lnTo>
                  <a:lnTo>
                    <a:pt x="25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8" name="Freeform 96">
              <a:extLst>
                <a:ext uri="{FF2B5EF4-FFF2-40B4-BE49-F238E27FC236}">
                  <a16:creationId xmlns:a16="http://schemas.microsoft.com/office/drawing/2014/main" id="{86535D90-B884-4D4F-A6E7-D222811FF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" y="3990"/>
              <a:ext cx="98" cy="72"/>
            </a:xfrm>
            <a:custGeom>
              <a:avLst/>
              <a:gdLst>
                <a:gd name="T0" fmla="*/ 0 w 296"/>
                <a:gd name="T1" fmla="*/ 218 h 218"/>
                <a:gd name="T2" fmla="*/ 21 w 296"/>
                <a:gd name="T3" fmla="*/ 218 h 218"/>
                <a:gd name="T4" fmla="*/ 72 w 296"/>
                <a:gd name="T5" fmla="*/ 201 h 218"/>
                <a:gd name="T6" fmla="*/ 114 w 296"/>
                <a:gd name="T7" fmla="*/ 173 h 218"/>
                <a:gd name="T8" fmla="*/ 150 w 296"/>
                <a:gd name="T9" fmla="*/ 127 h 218"/>
                <a:gd name="T10" fmla="*/ 225 w 296"/>
                <a:gd name="T11" fmla="*/ 46 h 218"/>
                <a:gd name="T12" fmla="*/ 254 w 296"/>
                <a:gd name="T13" fmla="*/ 19 h 218"/>
                <a:gd name="T14" fmla="*/ 296 w 296"/>
                <a:gd name="T1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18">
                  <a:moveTo>
                    <a:pt x="0" y="218"/>
                  </a:moveTo>
                  <a:lnTo>
                    <a:pt x="21" y="218"/>
                  </a:lnTo>
                  <a:lnTo>
                    <a:pt x="72" y="201"/>
                  </a:lnTo>
                  <a:lnTo>
                    <a:pt x="114" y="173"/>
                  </a:lnTo>
                  <a:lnTo>
                    <a:pt x="150" y="127"/>
                  </a:lnTo>
                  <a:lnTo>
                    <a:pt x="225" y="46"/>
                  </a:lnTo>
                  <a:lnTo>
                    <a:pt x="254" y="19"/>
                  </a:lnTo>
                  <a:lnTo>
                    <a:pt x="29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9" name="Freeform 97">
              <a:extLst>
                <a:ext uri="{FF2B5EF4-FFF2-40B4-BE49-F238E27FC236}">
                  <a16:creationId xmlns:a16="http://schemas.microsoft.com/office/drawing/2014/main" id="{2E6B3F87-EA41-4204-BCB9-CEBD07DF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" y="238"/>
              <a:ext cx="68" cy="92"/>
            </a:xfrm>
            <a:custGeom>
              <a:avLst/>
              <a:gdLst>
                <a:gd name="T0" fmla="*/ 0 w 204"/>
                <a:gd name="T1" fmla="*/ 275 h 275"/>
                <a:gd name="T2" fmla="*/ 0 w 204"/>
                <a:gd name="T3" fmla="*/ 245 h 275"/>
                <a:gd name="T4" fmla="*/ 0 w 204"/>
                <a:gd name="T5" fmla="*/ 219 h 275"/>
                <a:gd name="T6" fmla="*/ 21 w 204"/>
                <a:gd name="T7" fmla="*/ 172 h 275"/>
                <a:gd name="T8" fmla="*/ 44 w 204"/>
                <a:gd name="T9" fmla="*/ 135 h 275"/>
                <a:gd name="T10" fmla="*/ 83 w 204"/>
                <a:gd name="T11" fmla="*/ 91 h 275"/>
                <a:gd name="T12" fmla="*/ 124 w 204"/>
                <a:gd name="T13" fmla="*/ 52 h 275"/>
                <a:gd name="T14" fmla="*/ 152 w 204"/>
                <a:gd name="T15" fmla="*/ 28 h 275"/>
                <a:gd name="T16" fmla="*/ 204 w 204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75">
                  <a:moveTo>
                    <a:pt x="0" y="275"/>
                  </a:moveTo>
                  <a:lnTo>
                    <a:pt x="0" y="245"/>
                  </a:lnTo>
                  <a:lnTo>
                    <a:pt x="0" y="219"/>
                  </a:lnTo>
                  <a:lnTo>
                    <a:pt x="21" y="172"/>
                  </a:lnTo>
                  <a:lnTo>
                    <a:pt x="44" y="135"/>
                  </a:lnTo>
                  <a:lnTo>
                    <a:pt x="83" y="91"/>
                  </a:lnTo>
                  <a:lnTo>
                    <a:pt x="124" y="52"/>
                  </a:lnTo>
                  <a:lnTo>
                    <a:pt x="152" y="28"/>
                  </a:lnTo>
                  <a:lnTo>
                    <a:pt x="2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0" name="Freeform 98">
              <a:extLst>
                <a:ext uri="{FF2B5EF4-FFF2-40B4-BE49-F238E27FC236}">
                  <a16:creationId xmlns:a16="http://schemas.microsoft.com/office/drawing/2014/main" id="{C251E2F6-B5E7-4C49-BC2E-0D3F86B6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" y="241"/>
              <a:ext cx="80" cy="86"/>
            </a:xfrm>
            <a:custGeom>
              <a:avLst/>
              <a:gdLst>
                <a:gd name="T0" fmla="*/ 0 w 241"/>
                <a:gd name="T1" fmla="*/ 0 h 258"/>
                <a:gd name="T2" fmla="*/ 0 w 241"/>
                <a:gd name="T3" fmla="*/ 28 h 258"/>
                <a:gd name="T4" fmla="*/ 20 w 241"/>
                <a:gd name="T5" fmla="*/ 63 h 258"/>
                <a:gd name="T6" fmla="*/ 48 w 241"/>
                <a:gd name="T7" fmla="*/ 110 h 258"/>
                <a:gd name="T8" fmla="*/ 100 w 241"/>
                <a:gd name="T9" fmla="*/ 146 h 258"/>
                <a:gd name="T10" fmla="*/ 193 w 241"/>
                <a:gd name="T11" fmla="*/ 199 h 258"/>
                <a:gd name="T12" fmla="*/ 234 w 241"/>
                <a:gd name="T13" fmla="*/ 227 h 258"/>
                <a:gd name="T14" fmla="*/ 241 w 241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58">
                  <a:moveTo>
                    <a:pt x="0" y="0"/>
                  </a:moveTo>
                  <a:lnTo>
                    <a:pt x="0" y="28"/>
                  </a:lnTo>
                  <a:lnTo>
                    <a:pt x="20" y="63"/>
                  </a:lnTo>
                  <a:lnTo>
                    <a:pt x="48" y="110"/>
                  </a:lnTo>
                  <a:lnTo>
                    <a:pt x="100" y="146"/>
                  </a:lnTo>
                  <a:lnTo>
                    <a:pt x="193" y="199"/>
                  </a:lnTo>
                  <a:lnTo>
                    <a:pt x="234" y="227"/>
                  </a:lnTo>
                  <a:lnTo>
                    <a:pt x="241" y="2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1" name="Freeform 99">
              <a:extLst>
                <a:ext uri="{FF2B5EF4-FFF2-40B4-BE49-F238E27FC236}">
                  <a16:creationId xmlns:a16="http://schemas.microsoft.com/office/drawing/2014/main" id="{80D773CB-76E8-48AA-809B-600DF44B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" y="219"/>
              <a:ext cx="219" cy="284"/>
            </a:xfrm>
            <a:custGeom>
              <a:avLst/>
              <a:gdLst>
                <a:gd name="T0" fmla="*/ 0 w 658"/>
                <a:gd name="T1" fmla="*/ 296 h 852"/>
                <a:gd name="T2" fmla="*/ 42 w 658"/>
                <a:gd name="T3" fmla="*/ 333 h 852"/>
                <a:gd name="T4" fmla="*/ 104 w 658"/>
                <a:gd name="T5" fmla="*/ 361 h 852"/>
                <a:gd name="T6" fmla="*/ 176 w 658"/>
                <a:gd name="T7" fmla="*/ 370 h 852"/>
                <a:gd name="T8" fmla="*/ 208 w 658"/>
                <a:gd name="T9" fmla="*/ 370 h 852"/>
                <a:gd name="T10" fmla="*/ 238 w 658"/>
                <a:gd name="T11" fmla="*/ 370 h 852"/>
                <a:gd name="T12" fmla="*/ 267 w 658"/>
                <a:gd name="T13" fmla="*/ 361 h 852"/>
                <a:gd name="T14" fmla="*/ 249 w 658"/>
                <a:gd name="T15" fmla="*/ 389 h 852"/>
                <a:gd name="T16" fmla="*/ 228 w 658"/>
                <a:gd name="T17" fmla="*/ 405 h 852"/>
                <a:gd name="T18" fmla="*/ 218 w 658"/>
                <a:gd name="T19" fmla="*/ 452 h 852"/>
                <a:gd name="T20" fmla="*/ 218 w 658"/>
                <a:gd name="T21" fmla="*/ 517 h 852"/>
                <a:gd name="T22" fmla="*/ 218 w 658"/>
                <a:gd name="T23" fmla="*/ 582 h 852"/>
                <a:gd name="T24" fmla="*/ 228 w 658"/>
                <a:gd name="T25" fmla="*/ 629 h 852"/>
                <a:gd name="T26" fmla="*/ 249 w 658"/>
                <a:gd name="T27" fmla="*/ 666 h 852"/>
                <a:gd name="T28" fmla="*/ 278 w 658"/>
                <a:gd name="T29" fmla="*/ 703 h 852"/>
                <a:gd name="T30" fmla="*/ 547 w 658"/>
                <a:gd name="T31" fmla="*/ 852 h 852"/>
                <a:gd name="T32" fmla="*/ 588 w 658"/>
                <a:gd name="T33" fmla="*/ 794 h 852"/>
                <a:gd name="T34" fmla="*/ 616 w 658"/>
                <a:gd name="T35" fmla="*/ 738 h 852"/>
                <a:gd name="T36" fmla="*/ 626 w 658"/>
                <a:gd name="T37" fmla="*/ 685 h 852"/>
                <a:gd name="T38" fmla="*/ 616 w 658"/>
                <a:gd name="T39" fmla="*/ 629 h 852"/>
                <a:gd name="T40" fmla="*/ 616 w 658"/>
                <a:gd name="T41" fmla="*/ 582 h 852"/>
                <a:gd name="T42" fmla="*/ 596 w 658"/>
                <a:gd name="T43" fmla="*/ 536 h 852"/>
                <a:gd name="T44" fmla="*/ 616 w 658"/>
                <a:gd name="T45" fmla="*/ 517 h 852"/>
                <a:gd name="T46" fmla="*/ 626 w 658"/>
                <a:gd name="T47" fmla="*/ 491 h 852"/>
                <a:gd name="T48" fmla="*/ 647 w 658"/>
                <a:gd name="T49" fmla="*/ 452 h 852"/>
                <a:gd name="T50" fmla="*/ 658 w 658"/>
                <a:gd name="T51" fmla="*/ 405 h 852"/>
                <a:gd name="T52" fmla="*/ 658 w 658"/>
                <a:gd name="T53" fmla="*/ 351 h 852"/>
                <a:gd name="T54" fmla="*/ 658 w 658"/>
                <a:gd name="T55" fmla="*/ 286 h 852"/>
                <a:gd name="T56" fmla="*/ 647 w 658"/>
                <a:gd name="T57" fmla="*/ 223 h 852"/>
                <a:gd name="T58" fmla="*/ 626 w 658"/>
                <a:gd name="T59" fmla="*/ 186 h 852"/>
                <a:gd name="T60" fmla="*/ 596 w 658"/>
                <a:gd name="T61" fmla="*/ 149 h 852"/>
                <a:gd name="T62" fmla="*/ 588 w 658"/>
                <a:gd name="T63" fmla="*/ 149 h 852"/>
                <a:gd name="T64" fmla="*/ 567 w 658"/>
                <a:gd name="T65" fmla="*/ 137 h 852"/>
                <a:gd name="T66" fmla="*/ 567 w 658"/>
                <a:gd name="T67" fmla="*/ 118 h 852"/>
                <a:gd name="T68" fmla="*/ 556 w 658"/>
                <a:gd name="T69" fmla="*/ 84 h 852"/>
                <a:gd name="T70" fmla="*/ 536 w 658"/>
                <a:gd name="T71" fmla="*/ 46 h 852"/>
                <a:gd name="T72" fmla="*/ 505 w 658"/>
                <a:gd name="T73" fmla="*/ 28 h 852"/>
                <a:gd name="T74" fmla="*/ 463 w 658"/>
                <a:gd name="T75" fmla="*/ 9 h 852"/>
                <a:gd name="T76" fmla="*/ 412 w 658"/>
                <a:gd name="T77" fmla="*/ 0 h 852"/>
                <a:gd name="T78" fmla="*/ 350 w 658"/>
                <a:gd name="T79" fmla="*/ 0 h 852"/>
                <a:gd name="T80" fmla="*/ 278 w 658"/>
                <a:gd name="T81" fmla="*/ 9 h 852"/>
                <a:gd name="T82" fmla="*/ 238 w 658"/>
                <a:gd name="T83" fmla="*/ 18 h 852"/>
                <a:gd name="T84" fmla="*/ 197 w 658"/>
                <a:gd name="T85" fmla="*/ 46 h 852"/>
                <a:gd name="T86" fmla="*/ 166 w 658"/>
                <a:gd name="T87" fmla="*/ 74 h 852"/>
                <a:gd name="T88" fmla="*/ 0 w 658"/>
                <a:gd name="T89" fmla="*/ 296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8" h="852">
                  <a:moveTo>
                    <a:pt x="0" y="296"/>
                  </a:moveTo>
                  <a:lnTo>
                    <a:pt x="42" y="333"/>
                  </a:lnTo>
                  <a:lnTo>
                    <a:pt x="104" y="361"/>
                  </a:lnTo>
                  <a:lnTo>
                    <a:pt x="176" y="370"/>
                  </a:lnTo>
                  <a:lnTo>
                    <a:pt x="208" y="370"/>
                  </a:lnTo>
                  <a:lnTo>
                    <a:pt x="238" y="370"/>
                  </a:lnTo>
                  <a:lnTo>
                    <a:pt x="267" y="361"/>
                  </a:lnTo>
                  <a:lnTo>
                    <a:pt x="249" y="389"/>
                  </a:lnTo>
                  <a:lnTo>
                    <a:pt x="228" y="405"/>
                  </a:lnTo>
                  <a:lnTo>
                    <a:pt x="218" y="452"/>
                  </a:lnTo>
                  <a:lnTo>
                    <a:pt x="218" y="517"/>
                  </a:lnTo>
                  <a:lnTo>
                    <a:pt x="218" y="582"/>
                  </a:lnTo>
                  <a:lnTo>
                    <a:pt x="228" y="629"/>
                  </a:lnTo>
                  <a:lnTo>
                    <a:pt x="249" y="666"/>
                  </a:lnTo>
                  <a:lnTo>
                    <a:pt x="278" y="703"/>
                  </a:lnTo>
                  <a:lnTo>
                    <a:pt x="547" y="852"/>
                  </a:lnTo>
                  <a:lnTo>
                    <a:pt x="588" y="794"/>
                  </a:lnTo>
                  <a:lnTo>
                    <a:pt x="616" y="738"/>
                  </a:lnTo>
                  <a:lnTo>
                    <a:pt x="626" y="685"/>
                  </a:lnTo>
                  <a:lnTo>
                    <a:pt x="616" y="629"/>
                  </a:lnTo>
                  <a:lnTo>
                    <a:pt x="616" y="582"/>
                  </a:lnTo>
                  <a:lnTo>
                    <a:pt x="596" y="536"/>
                  </a:lnTo>
                  <a:lnTo>
                    <a:pt x="616" y="517"/>
                  </a:lnTo>
                  <a:lnTo>
                    <a:pt x="626" y="491"/>
                  </a:lnTo>
                  <a:lnTo>
                    <a:pt x="647" y="452"/>
                  </a:lnTo>
                  <a:lnTo>
                    <a:pt x="658" y="405"/>
                  </a:lnTo>
                  <a:lnTo>
                    <a:pt x="658" y="351"/>
                  </a:lnTo>
                  <a:lnTo>
                    <a:pt x="658" y="286"/>
                  </a:lnTo>
                  <a:lnTo>
                    <a:pt x="647" y="223"/>
                  </a:lnTo>
                  <a:lnTo>
                    <a:pt x="626" y="186"/>
                  </a:lnTo>
                  <a:lnTo>
                    <a:pt x="596" y="149"/>
                  </a:lnTo>
                  <a:lnTo>
                    <a:pt x="588" y="149"/>
                  </a:lnTo>
                  <a:lnTo>
                    <a:pt x="567" y="137"/>
                  </a:lnTo>
                  <a:lnTo>
                    <a:pt x="567" y="118"/>
                  </a:lnTo>
                  <a:lnTo>
                    <a:pt x="556" y="84"/>
                  </a:lnTo>
                  <a:lnTo>
                    <a:pt x="536" y="46"/>
                  </a:lnTo>
                  <a:lnTo>
                    <a:pt x="505" y="28"/>
                  </a:lnTo>
                  <a:lnTo>
                    <a:pt x="463" y="9"/>
                  </a:lnTo>
                  <a:lnTo>
                    <a:pt x="412" y="0"/>
                  </a:lnTo>
                  <a:lnTo>
                    <a:pt x="350" y="0"/>
                  </a:lnTo>
                  <a:lnTo>
                    <a:pt x="278" y="9"/>
                  </a:lnTo>
                  <a:lnTo>
                    <a:pt x="238" y="18"/>
                  </a:lnTo>
                  <a:lnTo>
                    <a:pt x="197" y="46"/>
                  </a:lnTo>
                  <a:lnTo>
                    <a:pt x="166" y="74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2" name="Freeform 100">
              <a:extLst>
                <a:ext uri="{FF2B5EF4-FFF2-40B4-BE49-F238E27FC236}">
                  <a16:creationId xmlns:a16="http://schemas.microsoft.com/office/drawing/2014/main" id="{F3041968-ED0A-4A7F-873C-D5B0ECAC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25"/>
              <a:ext cx="588" cy="117"/>
            </a:xfrm>
            <a:custGeom>
              <a:avLst/>
              <a:gdLst>
                <a:gd name="T0" fmla="*/ 1766 w 1766"/>
                <a:gd name="T1" fmla="*/ 66 h 351"/>
                <a:gd name="T2" fmla="*/ 1705 w 1766"/>
                <a:gd name="T3" fmla="*/ 28 h 351"/>
                <a:gd name="T4" fmla="*/ 1643 w 1766"/>
                <a:gd name="T5" fmla="*/ 11 h 351"/>
                <a:gd name="T6" fmla="*/ 1581 w 1766"/>
                <a:gd name="T7" fmla="*/ 0 h 351"/>
                <a:gd name="T8" fmla="*/ 1508 w 1766"/>
                <a:gd name="T9" fmla="*/ 0 h 351"/>
                <a:gd name="T10" fmla="*/ 1459 w 1766"/>
                <a:gd name="T11" fmla="*/ 20 h 351"/>
                <a:gd name="T12" fmla="*/ 1408 w 1766"/>
                <a:gd name="T13" fmla="*/ 38 h 351"/>
                <a:gd name="T14" fmla="*/ 1366 w 1766"/>
                <a:gd name="T15" fmla="*/ 66 h 351"/>
                <a:gd name="T16" fmla="*/ 1306 w 1766"/>
                <a:gd name="T17" fmla="*/ 28 h 351"/>
                <a:gd name="T18" fmla="*/ 1244 w 1766"/>
                <a:gd name="T19" fmla="*/ 11 h 351"/>
                <a:gd name="T20" fmla="*/ 1179 w 1766"/>
                <a:gd name="T21" fmla="*/ 0 h 351"/>
                <a:gd name="T22" fmla="*/ 1109 w 1766"/>
                <a:gd name="T23" fmla="*/ 0 h 351"/>
                <a:gd name="T24" fmla="*/ 1058 w 1766"/>
                <a:gd name="T25" fmla="*/ 20 h 351"/>
                <a:gd name="T26" fmla="*/ 1003 w 1766"/>
                <a:gd name="T27" fmla="*/ 38 h 351"/>
                <a:gd name="T28" fmla="*/ 965 w 1766"/>
                <a:gd name="T29" fmla="*/ 66 h 351"/>
                <a:gd name="T30" fmla="*/ 903 w 1766"/>
                <a:gd name="T31" fmla="*/ 28 h 351"/>
                <a:gd name="T32" fmla="*/ 840 w 1766"/>
                <a:gd name="T33" fmla="*/ 11 h 351"/>
                <a:gd name="T34" fmla="*/ 781 w 1766"/>
                <a:gd name="T35" fmla="*/ 0 h 351"/>
                <a:gd name="T36" fmla="*/ 708 w 1766"/>
                <a:gd name="T37" fmla="*/ 0 h 351"/>
                <a:gd name="T38" fmla="*/ 657 w 1766"/>
                <a:gd name="T39" fmla="*/ 20 h 351"/>
                <a:gd name="T40" fmla="*/ 608 w 1766"/>
                <a:gd name="T41" fmla="*/ 38 h 351"/>
                <a:gd name="T42" fmla="*/ 564 w 1766"/>
                <a:gd name="T43" fmla="*/ 66 h 351"/>
                <a:gd name="T44" fmla="*/ 511 w 1766"/>
                <a:gd name="T45" fmla="*/ 28 h 351"/>
                <a:gd name="T46" fmla="*/ 443 w 1766"/>
                <a:gd name="T47" fmla="*/ 11 h 351"/>
                <a:gd name="T48" fmla="*/ 380 w 1766"/>
                <a:gd name="T49" fmla="*/ 0 h 351"/>
                <a:gd name="T50" fmla="*/ 308 w 1766"/>
                <a:gd name="T51" fmla="*/ 0 h 351"/>
                <a:gd name="T52" fmla="*/ 269 w 1766"/>
                <a:gd name="T53" fmla="*/ 20 h 351"/>
                <a:gd name="T54" fmla="*/ 214 w 1766"/>
                <a:gd name="T55" fmla="*/ 38 h 351"/>
                <a:gd name="T56" fmla="*/ 174 w 1766"/>
                <a:gd name="T57" fmla="*/ 66 h 351"/>
                <a:gd name="T58" fmla="*/ 0 w 1766"/>
                <a:gd name="T59" fmla="*/ 284 h 351"/>
                <a:gd name="T60" fmla="*/ 62 w 1766"/>
                <a:gd name="T61" fmla="*/ 321 h 351"/>
                <a:gd name="T62" fmla="*/ 121 w 1766"/>
                <a:gd name="T63" fmla="*/ 342 h 351"/>
                <a:gd name="T64" fmla="*/ 193 w 1766"/>
                <a:gd name="T65" fmla="*/ 351 h 351"/>
                <a:gd name="T66" fmla="*/ 269 w 1766"/>
                <a:gd name="T67" fmla="*/ 351 h 351"/>
                <a:gd name="T68" fmla="*/ 318 w 1766"/>
                <a:gd name="T69" fmla="*/ 331 h 351"/>
                <a:gd name="T70" fmla="*/ 359 w 1766"/>
                <a:gd name="T71" fmla="*/ 314 h 351"/>
                <a:gd name="T72" fmla="*/ 401 w 1766"/>
                <a:gd name="T73" fmla="*/ 284 h 351"/>
                <a:gd name="T74" fmla="*/ 463 w 1766"/>
                <a:gd name="T75" fmla="*/ 321 h 351"/>
                <a:gd name="T76" fmla="*/ 535 w 1766"/>
                <a:gd name="T77" fmla="*/ 342 h 351"/>
                <a:gd name="T78" fmla="*/ 598 w 1766"/>
                <a:gd name="T79" fmla="*/ 351 h 351"/>
                <a:gd name="T80" fmla="*/ 668 w 1766"/>
                <a:gd name="T81" fmla="*/ 351 h 351"/>
                <a:gd name="T82" fmla="*/ 708 w 1766"/>
                <a:gd name="T83" fmla="*/ 331 h 351"/>
                <a:gd name="T84" fmla="*/ 761 w 1766"/>
                <a:gd name="T85" fmla="*/ 314 h 351"/>
                <a:gd name="T86" fmla="*/ 802 w 1766"/>
                <a:gd name="T87" fmla="*/ 284 h 351"/>
                <a:gd name="T88" fmla="*/ 861 w 1766"/>
                <a:gd name="T89" fmla="*/ 321 h 351"/>
                <a:gd name="T90" fmla="*/ 924 w 1766"/>
                <a:gd name="T91" fmla="*/ 342 h 351"/>
                <a:gd name="T92" fmla="*/ 996 w 1766"/>
                <a:gd name="T93" fmla="*/ 351 h 351"/>
                <a:gd name="T94" fmla="*/ 1058 w 1766"/>
                <a:gd name="T95" fmla="*/ 351 h 351"/>
                <a:gd name="T96" fmla="*/ 1109 w 1766"/>
                <a:gd name="T97" fmla="*/ 331 h 351"/>
                <a:gd name="T98" fmla="*/ 1159 w 1766"/>
                <a:gd name="T99" fmla="*/ 314 h 351"/>
                <a:gd name="T100" fmla="*/ 1200 w 1766"/>
                <a:gd name="T101" fmla="*/ 284 h 351"/>
                <a:gd name="T102" fmla="*/ 1265 w 1766"/>
                <a:gd name="T103" fmla="*/ 321 h 351"/>
                <a:gd name="T104" fmla="*/ 1327 w 1766"/>
                <a:gd name="T105" fmla="*/ 342 h 351"/>
                <a:gd name="T106" fmla="*/ 1387 w 1766"/>
                <a:gd name="T107" fmla="*/ 351 h 351"/>
                <a:gd name="T108" fmla="*/ 1459 w 1766"/>
                <a:gd name="T109" fmla="*/ 351 h 351"/>
                <a:gd name="T110" fmla="*/ 1508 w 1766"/>
                <a:gd name="T111" fmla="*/ 331 h 351"/>
                <a:gd name="T112" fmla="*/ 1560 w 1766"/>
                <a:gd name="T113" fmla="*/ 314 h 351"/>
                <a:gd name="T114" fmla="*/ 1601 w 1766"/>
                <a:gd name="T115" fmla="*/ 284 h 351"/>
                <a:gd name="T116" fmla="*/ 1766 w 1766"/>
                <a:gd name="T117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6" h="351">
                  <a:moveTo>
                    <a:pt x="1766" y="66"/>
                  </a:moveTo>
                  <a:lnTo>
                    <a:pt x="1705" y="28"/>
                  </a:lnTo>
                  <a:lnTo>
                    <a:pt x="1643" y="11"/>
                  </a:lnTo>
                  <a:lnTo>
                    <a:pt x="1581" y="0"/>
                  </a:lnTo>
                  <a:lnTo>
                    <a:pt x="1508" y="0"/>
                  </a:lnTo>
                  <a:lnTo>
                    <a:pt x="1459" y="20"/>
                  </a:lnTo>
                  <a:lnTo>
                    <a:pt x="1408" y="38"/>
                  </a:lnTo>
                  <a:lnTo>
                    <a:pt x="1366" y="66"/>
                  </a:lnTo>
                  <a:lnTo>
                    <a:pt x="1306" y="28"/>
                  </a:lnTo>
                  <a:lnTo>
                    <a:pt x="1244" y="11"/>
                  </a:lnTo>
                  <a:lnTo>
                    <a:pt x="1179" y="0"/>
                  </a:lnTo>
                  <a:lnTo>
                    <a:pt x="1109" y="0"/>
                  </a:lnTo>
                  <a:lnTo>
                    <a:pt x="1058" y="20"/>
                  </a:lnTo>
                  <a:lnTo>
                    <a:pt x="1003" y="38"/>
                  </a:lnTo>
                  <a:lnTo>
                    <a:pt x="965" y="66"/>
                  </a:lnTo>
                  <a:lnTo>
                    <a:pt x="903" y="28"/>
                  </a:lnTo>
                  <a:lnTo>
                    <a:pt x="840" y="11"/>
                  </a:lnTo>
                  <a:lnTo>
                    <a:pt x="781" y="0"/>
                  </a:lnTo>
                  <a:lnTo>
                    <a:pt x="708" y="0"/>
                  </a:lnTo>
                  <a:lnTo>
                    <a:pt x="657" y="20"/>
                  </a:lnTo>
                  <a:lnTo>
                    <a:pt x="608" y="38"/>
                  </a:lnTo>
                  <a:lnTo>
                    <a:pt x="564" y="66"/>
                  </a:lnTo>
                  <a:lnTo>
                    <a:pt x="511" y="28"/>
                  </a:lnTo>
                  <a:lnTo>
                    <a:pt x="443" y="11"/>
                  </a:lnTo>
                  <a:lnTo>
                    <a:pt x="380" y="0"/>
                  </a:lnTo>
                  <a:lnTo>
                    <a:pt x="308" y="0"/>
                  </a:lnTo>
                  <a:lnTo>
                    <a:pt x="269" y="20"/>
                  </a:lnTo>
                  <a:lnTo>
                    <a:pt x="214" y="38"/>
                  </a:lnTo>
                  <a:lnTo>
                    <a:pt x="174" y="66"/>
                  </a:lnTo>
                  <a:lnTo>
                    <a:pt x="0" y="284"/>
                  </a:lnTo>
                  <a:lnTo>
                    <a:pt x="62" y="321"/>
                  </a:lnTo>
                  <a:lnTo>
                    <a:pt x="121" y="342"/>
                  </a:lnTo>
                  <a:lnTo>
                    <a:pt x="193" y="351"/>
                  </a:lnTo>
                  <a:lnTo>
                    <a:pt x="269" y="351"/>
                  </a:lnTo>
                  <a:lnTo>
                    <a:pt x="318" y="331"/>
                  </a:lnTo>
                  <a:lnTo>
                    <a:pt x="359" y="314"/>
                  </a:lnTo>
                  <a:lnTo>
                    <a:pt x="401" y="284"/>
                  </a:lnTo>
                  <a:lnTo>
                    <a:pt x="463" y="321"/>
                  </a:lnTo>
                  <a:lnTo>
                    <a:pt x="535" y="342"/>
                  </a:lnTo>
                  <a:lnTo>
                    <a:pt x="598" y="351"/>
                  </a:lnTo>
                  <a:lnTo>
                    <a:pt x="668" y="351"/>
                  </a:lnTo>
                  <a:lnTo>
                    <a:pt x="708" y="331"/>
                  </a:lnTo>
                  <a:lnTo>
                    <a:pt x="761" y="314"/>
                  </a:lnTo>
                  <a:lnTo>
                    <a:pt x="802" y="284"/>
                  </a:lnTo>
                  <a:lnTo>
                    <a:pt x="861" y="321"/>
                  </a:lnTo>
                  <a:lnTo>
                    <a:pt x="924" y="342"/>
                  </a:lnTo>
                  <a:lnTo>
                    <a:pt x="996" y="351"/>
                  </a:lnTo>
                  <a:lnTo>
                    <a:pt x="1058" y="351"/>
                  </a:lnTo>
                  <a:lnTo>
                    <a:pt x="1109" y="331"/>
                  </a:lnTo>
                  <a:lnTo>
                    <a:pt x="1159" y="314"/>
                  </a:lnTo>
                  <a:lnTo>
                    <a:pt x="1200" y="284"/>
                  </a:lnTo>
                  <a:lnTo>
                    <a:pt x="1265" y="321"/>
                  </a:lnTo>
                  <a:lnTo>
                    <a:pt x="1327" y="342"/>
                  </a:lnTo>
                  <a:lnTo>
                    <a:pt x="1387" y="351"/>
                  </a:lnTo>
                  <a:lnTo>
                    <a:pt x="1459" y="351"/>
                  </a:lnTo>
                  <a:lnTo>
                    <a:pt x="1508" y="331"/>
                  </a:lnTo>
                  <a:lnTo>
                    <a:pt x="1560" y="314"/>
                  </a:lnTo>
                  <a:lnTo>
                    <a:pt x="1601" y="284"/>
                  </a:lnTo>
                  <a:lnTo>
                    <a:pt x="1766" y="6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3" name="Line 101">
              <a:extLst>
                <a:ext uri="{FF2B5EF4-FFF2-40B4-BE49-F238E27FC236}">
                  <a16:creationId xmlns:a16="http://schemas.microsoft.com/office/drawing/2014/main" id="{78CD1B1A-01CD-4F48-A5B6-1DC738831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4" name="Freeform 102">
              <a:extLst>
                <a:ext uri="{FF2B5EF4-FFF2-40B4-BE49-F238E27FC236}">
                  <a16:creationId xmlns:a16="http://schemas.microsoft.com/office/drawing/2014/main" id="{5A72615E-A86C-4EA6-96C5-7734DEED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983"/>
              <a:ext cx="856" cy="117"/>
            </a:xfrm>
            <a:custGeom>
              <a:avLst/>
              <a:gdLst>
                <a:gd name="T0" fmla="*/ 1563 w 2570"/>
                <a:gd name="T1" fmla="*/ 315 h 352"/>
                <a:gd name="T2" fmla="*/ 1459 w 2570"/>
                <a:gd name="T3" fmla="*/ 352 h 352"/>
                <a:gd name="T4" fmla="*/ 1325 w 2570"/>
                <a:gd name="T5" fmla="*/ 339 h 352"/>
                <a:gd name="T6" fmla="*/ 1203 w 2570"/>
                <a:gd name="T7" fmla="*/ 284 h 352"/>
                <a:gd name="T8" fmla="*/ 1109 w 2570"/>
                <a:gd name="T9" fmla="*/ 339 h 352"/>
                <a:gd name="T10" fmla="*/ 999 w 2570"/>
                <a:gd name="T11" fmla="*/ 352 h 352"/>
                <a:gd name="T12" fmla="*/ 864 w 2570"/>
                <a:gd name="T13" fmla="*/ 322 h 352"/>
                <a:gd name="T14" fmla="*/ 760 w 2570"/>
                <a:gd name="T15" fmla="*/ 315 h 352"/>
                <a:gd name="T16" fmla="*/ 657 w 2570"/>
                <a:gd name="T17" fmla="*/ 352 h 352"/>
                <a:gd name="T18" fmla="*/ 524 w 2570"/>
                <a:gd name="T19" fmla="*/ 339 h 352"/>
                <a:gd name="T20" fmla="*/ 403 w 2570"/>
                <a:gd name="T21" fmla="*/ 284 h 352"/>
                <a:gd name="T22" fmla="*/ 308 w 2570"/>
                <a:gd name="T23" fmla="*/ 339 h 352"/>
                <a:gd name="T24" fmla="*/ 187 w 2570"/>
                <a:gd name="T25" fmla="*/ 352 h 352"/>
                <a:gd name="T26" fmla="*/ 62 w 2570"/>
                <a:gd name="T27" fmla="*/ 322 h 352"/>
                <a:gd name="T28" fmla="*/ 166 w 2570"/>
                <a:gd name="T29" fmla="*/ 66 h 352"/>
                <a:gd name="T30" fmla="*/ 256 w 2570"/>
                <a:gd name="T31" fmla="*/ 19 h 352"/>
                <a:gd name="T32" fmla="*/ 382 w 2570"/>
                <a:gd name="T33" fmla="*/ 0 h 352"/>
                <a:gd name="T34" fmla="*/ 505 w 2570"/>
                <a:gd name="T35" fmla="*/ 39 h 352"/>
                <a:gd name="T36" fmla="*/ 605 w 2570"/>
                <a:gd name="T37" fmla="*/ 39 h 352"/>
                <a:gd name="T38" fmla="*/ 711 w 2570"/>
                <a:gd name="T39" fmla="*/ 0 h 352"/>
                <a:gd name="T40" fmla="*/ 844 w 2570"/>
                <a:gd name="T41" fmla="*/ 12 h 352"/>
                <a:gd name="T42" fmla="*/ 965 w 2570"/>
                <a:gd name="T43" fmla="*/ 66 h 352"/>
                <a:gd name="T44" fmla="*/ 1061 w 2570"/>
                <a:gd name="T45" fmla="*/ 19 h 352"/>
                <a:gd name="T46" fmla="*/ 1172 w 2570"/>
                <a:gd name="T47" fmla="*/ 0 h 352"/>
                <a:gd name="T48" fmla="*/ 1304 w 2570"/>
                <a:gd name="T49" fmla="*/ 39 h 352"/>
                <a:gd name="T50" fmla="*/ 1408 w 2570"/>
                <a:gd name="T51" fmla="*/ 39 h 352"/>
                <a:gd name="T52" fmla="*/ 1510 w 2570"/>
                <a:gd name="T53" fmla="*/ 0 h 352"/>
                <a:gd name="T54" fmla="*/ 1633 w 2570"/>
                <a:gd name="T55" fmla="*/ 12 h 352"/>
                <a:gd name="T56" fmla="*/ 1769 w 2570"/>
                <a:gd name="T57" fmla="*/ 66 h 352"/>
                <a:gd name="T58" fmla="*/ 1860 w 2570"/>
                <a:gd name="T59" fmla="*/ 19 h 352"/>
                <a:gd name="T60" fmla="*/ 1974 w 2570"/>
                <a:gd name="T61" fmla="*/ 0 h 352"/>
                <a:gd name="T62" fmla="*/ 2108 w 2570"/>
                <a:gd name="T63" fmla="*/ 39 h 352"/>
                <a:gd name="T64" fmla="*/ 2209 w 2570"/>
                <a:gd name="T65" fmla="*/ 39 h 352"/>
                <a:gd name="T66" fmla="*/ 2313 w 2570"/>
                <a:gd name="T67" fmla="*/ 0 h 352"/>
                <a:gd name="T68" fmla="*/ 2447 w 2570"/>
                <a:gd name="T69" fmla="*/ 12 h 352"/>
                <a:gd name="T70" fmla="*/ 2570 w 2570"/>
                <a:gd name="T71" fmla="*/ 66 h 352"/>
                <a:gd name="T72" fmla="*/ 2364 w 2570"/>
                <a:gd name="T73" fmla="*/ 315 h 352"/>
                <a:gd name="T74" fmla="*/ 2261 w 2570"/>
                <a:gd name="T75" fmla="*/ 352 h 352"/>
                <a:gd name="T76" fmla="*/ 2129 w 2570"/>
                <a:gd name="T77" fmla="*/ 339 h 352"/>
                <a:gd name="T78" fmla="*/ 2002 w 2570"/>
                <a:gd name="T79" fmla="*/ 284 h 352"/>
                <a:gd name="T80" fmla="*/ 1912 w 2570"/>
                <a:gd name="T81" fmla="*/ 339 h 352"/>
                <a:gd name="T82" fmla="*/ 1790 w 2570"/>
                <a:gd name="T83" fmla="*/ 352 h 352"/>
                <a:gd name="T84" fmla="*/ 1666 w 2570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1604" y="284"/>
                  </a:moveTo>
                  <a:lnTo>
                    <a:pt x="1563" y="315"/>
                  </a:lnTo>
                  <a:lnTo>
                    <a:pt x="1510" y="339"/>
                  </a:lnTo>
                  <a:lnTo>
                    <a:pt x="1459" y="352"/>
                  </a:lnTo>
                  <a:lnTo>
                    <a:pt x="1387" y="352"/>
                  </a:lnTo>
                  <a:lnTo>
                    <a:pt x="1325" y="339"/>
                  </a:lnTo>
                  <a:lnTo>
                    <a:pt x="1264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09" y="339"/>
                  </a:lnTo>
                  <a:lnTo>
                    <a:pt x="1061" y="352"/>
                  </a:lnTo>
                  <a:lnTo>
                    <a:pt x="999" y="352"/>
                  </a:lnTo>
                  <a:lnTo>
                    <a:pt x="927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0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84" y="352"/>
                  </a:lnTo>
                  <a:lnTo>
                    <a:pt x="524" y="339"/>
                  </a:lnTo>
                  <a:lnTo>
                    <a:pt x="463" y="322"/>
                  </a:lnTo>
                  <a:lnTo>
                    <a:pt x="403" y="284"/>
                  </a:lnTo>
                  <a:lnTo>
                    <a:pt x="363" y="315"/>
                  </a:lnTo>
                  <a:lnTo>
                    <a:pt x="308" y="339"/>
                  </a:lnTo>
                  <a:lnTo>
                    <a:pt x="256" y="352"/>
                  </a:lnTo>
                  <a:lnTo>
                    <a:pt x="187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66" y="66"/>
                  </a:lnTo>
                  <a:lnTo>
                    <a:pt x="206" y="39"/>
                  </a:lnTo>
                  <a:lnTo>
                    <a:pt x="256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6" y="66"/>
                  </a:lnTo>
                  <a:lnTo>
                    <a:pt x="605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4" y="12"/>
                  </a:lnTo>
                  <a:lnTo>
                    <a:pt x="906" y="39"/>
                  </a:lnTo>
                  <a:lnTo>
                    <a:pt x="965" y="66"/>
                  </a:lnTo>
                  <a:lnTo>
                    <a:pt x="1006" y="39"/>
                  </a:lnTo>
                  <a:lnTo>
                    <a:pt x="1061" y="19"/>
                  </a:lnTo>
                  <a:lnTo>
                    <a:pt x="1109" y="0"/>
                  </a:lnTo>
                  <a:lnTo>
                    <a:pt x="1172" y="0"/>
                  </a:lnTo>
                  <a:lnTo>
                    <a:pt x="1245" y="12"/>
                  </a:lnTo>
                  <a:lnTo>
                    <a:pt x="1304" y="39"/>
                  </a:lnTo>
                  <a:lnTo>
                    <a:pt x="1366" y="66"/>
                  </a:lnTo>
                  <a:lnTo>
                    <a:pt x="1408" y="39"/>
                  </a:lnTo>
                  <a:lnTo>
                    <a:pt x="1459" y="19"/>
                  </a:lnTo>
                  <a:lnTo>
                    <a:pt x="1510" y="0"/>
                  </a:lnTo>
                  <a:lnTo>
                    <a:pt x="1573" y="0"/>
                  </a:lnTo>
                  <a:lnTo>
                    <a:pt x="1633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09" y="39"/>
                  </a:lnTo>
                  <a:lnTo>
                    <a:pt x="1860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68" y="66"/>
                  </a:lnTo>
                  <a:lnTo>
                    <a:pt x="2209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5" y="0"/>
                  </a:lnTo>
                  <a:lnTo>
                    <a:pt x="2447" y="12"/>
                  </a:lnTo>
                  <a:lnTo>
                    <a:pt x="2507" y="39"/>
                  </a:lnTo>
                  <a:lnTo>
                    <a:pt x="2570" y="66"/>
                  </a:lnTo>
                  <a:lnTo>
                    <a:pt x="2406" y="284"/>
                  </a:lnTo>
                  <a:lnTo>
                    <a:pt x="2364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88" y="352"/>
                  </a:lnTo>
                  <a:lnTo>
                    <a:pt x="2129" y="339"/>
                  </a:lnTo>
                  <a:lnTo>
                    <a:pt x="2067" y="322"/>
                  </a:lnTo>
                  <a:lnTo>
                    <a:pt x="2002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0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6" y="322"/>
                  </a:lnTo>
                  <a:lnTo>
                    <a:pt x="1604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5" name="Line 103">
              <a:extLst>
                <a:ext uri="{FF2B5EF4-FFF2-40B4-BE49-F238E27FC236}">
                  <a16:creationId xmlns:a16="http://schemas.microsoft.com/office/drawing/2014/main" id="{9F512E5E-7372-47EE-9CF0-ED9E8162B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08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6" name="Line 104">
              <a:extLst>
                <a:ext uri="{FF2B5EF4-FFF2-40B4-BE49-F238E27FC236}">
                  <a16:creationId xmlns:a16="http://schemas.microsoft.com/office/drawing/2014/main" id="{31A79844-AE74-449A-9BAC-0DFCADC5B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3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7" name="Line 105">
              <a:extLst>
                <a:ext uri="{FF2B5EF4-FFF2-40B4-BE49-F238E27FC236}">
                  <a16:creationId xmlns:a16="http://schemas.microsoft.com/office/drawing/2014/main" id="{3BFD9ACF-E5FD-4AC1-AD0F-9A84749BE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4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8" name="Line 106">
              <a:extLst>
                <a:ext uri="{FF2B5EF4-FFF2-40B4-BE49-F238E27FC236}">
                  <a16:creationId xmlns:a16="http://schemas.microsoft.com/office/drawing/2014/main" id="{5228A75E-7AB9-40AE-AF04-FDC2E554C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1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9" name="Line 107">
              <a:extLst>
                <a:ext uri="{FF2B5EF4-FFF2-40B4-BE49-F238E27FC236}">
                  <a16:creationId xmlns:a16="http://schemas.microsoft.com/office/drawing/2014/main" id="{090645D4-37E8-48FE-B72C-42C4A2A14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0" name="Line 108">
              <a:extLst>
                <a:ext uri="{FF2B5EF4-FFF2-40B4-BE49-F238E27FC236}">
                  <a16:creationId xmlns:a16="http://schemas.microsoft.com/office/drawing/2014/main" id="{8A9B1686-831B-47CF-9CC8-80FC53715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3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1" name="Line 109">
              <a:extLst>
                <a:ext uri="{FF2B5EF4-FFF2-40B4-BE49-F238E27FC236}">
                  <a16:creationId xmlns:a16="http://schemas.microsoft.com/office/drawing/2014/main" id="{095B7566-A2BC-4746-9970-92C20D269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2" name="Freeform 110">
              <a:extLst>
                <a:ext uri="{FF2B5EF4-FFF2-40B4-BE49-F238E27FC236}">
                  <a16:creationId xmlns:a16="http://schemas.microsoft.com/office/drawing/2014/main" id="{C5FCE31E-66F5-4616-88AC-2FF3BB40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25"/>
              <a:ext cx="857" cy="117"/>
            </a:xfrm>
            <a:custGeom>
              <a:avLst/>
              <a:gdLst>
                <a:gd name="T0" fmla="*/ 2362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87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59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09 w 2569"/>
                <a:gd name="T23" fmla="*/ 331 h 351"/>
                <a:gd name="T24" fmla="*/ 998 w 2569"/>
                <a:gd name="T25" fmla="*/ 351 h 351"/>
                <a:gd name="T26" fmla="*/ 863 w 2569"/>
                <a:gd name="T27" fmla="*/ 321 h 351"/>
                <a:gd name="T28" fmla="*/ 760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1 w 2569"/>
                <a:gd name="T35" fmla="*/ 284 h 351"/>
                <a:gd name="T36" fmla="*/ 318 w 2569"/>
                <a:gd name="T37" fmla="*/ 331 h 351"/>
                <a:gd name="T38" fmla="*/ 196 w 2569"/>
                <a:gd name="T39" fmla="*/ 351 h 351"/>
                <a:gd name="T40" fmla="*/ 59 w 2569"/>
                <a:gd name="T41" fmla="*/ 321 h 351"/>
                <a:gd name="T42" fmla="*/ 165 w 2569"/>
                <a:gd name="T43" fmla="*/ 66 h 351"/>
                <a:gd name="T44" fmla="*/ 256 w 2569"/>
                <a:gd name="T45" fmla="*/ 20 h 351"/>
                <a:gd name="T46" fmla="*/ 382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4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32 w 2569"/>
                <a:gd name="T69" fmla="*/ 11 h 351"/>
                <a:gd name="T70" fmla="*/ 1769 w 2569"/>
                <a:gd name="T71" fmla="*/ 66 h 351"/>
                <a:gd name="T72" fmla="*/ 1860 w 2569"/>
                <a:gd name="T73" fmla="*/ 20 h 351"/>
                <a:gd name="T74" fmla="*/ 1971 w 2569"/>
                <a:gd name="T75" fmla="*/ 0 h 351"/>
                <a:gd name="T76" fmla="*/ 2105 w 2569"/>
                <a:gd name="T77" fmla="*/ 28 h 351"/>
                <a:gd name="T78" fmla="*/ 2209 w 2569"/>
                <a:gd name="T79" fmla="*/ 38 h 351"/>
                <a:gd name="T80" fmla="*/ 2309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6" y="284"/>
                  </a:moveTo>
                  <a:lnTo>
                    <a:pt x="2362" y="314"/>
                  </a:lnTo>
                  <a:lnTo>
                    <a:pt x="2309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1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87" y="351"/>
                  </a:lnTo>
                  <a:lnTo>
                    <a:pt x="1726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59" y="351"/>
                  </a:lnTo>
                  <a:lnTo>
                    <a:pt x="1387" y="351"/>
                  </a:lnTo>
                  <a:lnTo>
                    <a:pt x="1325" y="342"/>
                  </a:lnTo>
                  <a:lnTo>
                    <a:pt x="1262" y="321"/>
                  </a:lnTo>
                  <a:lnTo>
                    <a:pt x="1202" y="284"/>
                  </a:lnTo>
                  <a:lnTo>
                    <a:pt x="1162" y="314"/>
                  </a:lnTo>
                  <a:lnTo>
                    <a:pt x="1109" y="331"/>
                  </a:lnTo>
                  <a:lnTo>
                    <a:pt x="1060" y="351"/>
                  </a:lnTo>
                  <a:lnTo>
                    <a:pt x="998" y="351"/>
                  </a:lnTo>
                  <a:lnTo>
                    <a:pt x="923" y="342"/>
                  </a:lnTo>
                  <a:lnTo>
                    <a:pt x="863" y="321"/>
                  </a:lnTo>
                  <a:lnTo>
                    <a:pt x="802" y="284"/>
                  </a:lnTo>
                  <a:lnTo>
                    <a:pt x="760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94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1" y="284"/>
                  </a:lnTo>
                  <a:lnTo>
                    <a:pt x="362" y="314"/>
                  </a:lnTo>
                  <a:lnTo>
                    <a:pt x="318" y="331"/>
                  </a:lnTo>
                  <a:lnTo>
                    <a:pt x="256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59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4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09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6" y="66"/>
                  </a:lnTo>
                  <a:lnTo>
                    <a:pt x="1407" y="38"/>
                  </a:lnTo>
                  <a:lnTo>
                    <a:pt x="1459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32" y="11"/>
                  </a:lnTo>
                  <a:lnTo>
                    <a:pt x="1707" y="28"/>
                  </a:lnTo>
                  <a:lnTo>
                    <a:pt x="1769" y="66"/>
                  </a:lnTo>
                  <a:lnTo>
                    <a:pt x="1808" y="38"/>
                  </a:lnTo>
                  <a:lnTo>
                    <a:pt x="1860" y="20"/>
                  </a:lnTo>
                  <a:lnTo>
                    <a:pt x="1912" y="0"/>
                  </a:lnTo>
                  <a:lnTo>
                    <a:pt x="1971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09" y="0"/>
                  </a:lnTo>
                  <a:lnTo>
                    <a:pt x="2372" y="0"/>
                  </a:lnTo>
                  <a:lnTo>
                    <a:pt x="2447" y="11"/>
                  </a:lnTo>
                  <a:lnTo>
                    <a:pt x="2506" y="28"/>
                  </a:lnTo>
                  <a:lnTo>
                    <a:pt x="2569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43" name="Line 111">
              <a:extLst>
                <a:ext uri="{FF2B5EF4-FFF2-40B4-BE49-F238E27FC236}">
                  <a16:creationId xmlns:a16="http://schemas.microsoft.com/office/drawing/2014/main" id="{8E6B33A4-F066-41CB-8FA2-C259C1003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7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4" name="Line 112">
              <a:extLst>
                <a:ext uri="{FF2B5EF4-FFF2-40B4-BE49-F238E27FC236}">
                  <a16:creationId xmlns:a16="http://schemas.microsoft.com/office/drawing/2014/main" id="{3854A876-DF8F-432B-9C07-60464412B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3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5" name="Line 113">
              <a:extLst>
                <a:ext uri="{FF2B5EF4-FFF2-40B4-BE49-F238E27FC236}">
                  <a16:creationId xmlns:a16="http://schemas.microsoft.com/office/drawing/2014/main" id="{A568CA54-6460-4798-97C1-6686E06AA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9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6" name="Line 114">
              <a:extLst>
                <a:ext uri="{FF2B5EF4-FFF2-40B4-BE49-F238E27FC236}">
                  <a16:creationId xmlns:a16="http://schemas.microsoft.com/office/drawing/2014/main" id="{80B43B90-8F5A-4833-99E0-CDC49F8DD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64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7" name="Line 115">
              <a:extLst>
                <a:ext uri="{FF2B5EF4-FFF2-40B4-BE49-F238E27FC236}">
                  <a16:creationId xmlns:a16="http://schemas.microsoft.com/office/drawing/2014/main" id="{8CD81552-0F5C-4F1D-B0ED-C3B183B3C6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7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8" name="Freeform 116">
              <a:extLst>
                <a:ext uri="{FF2B5EF4-FFF2-40B4-BE49-F238E27FC236}">
                  <a16:creationId xmlns:a16="http://schemas.microsoft.com/office/drawing/2014/main" id="{C98BF3E1-CAC8-4525-BE80-92A4CE27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25"/>
              <a:ext cx="856" cy="117"/>
            </a:xfrm>
            <a:custGeom>
              <a:avLst/>
              <a:gdLst>
                <a:gd name="T0" fmla="*/ 2364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90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11 w 2569"/>
                <a:gd name="T23" fmla="*/ 331 h 351"/>
                <a:gd name="T24" fmla="*/ 986 w 2569"/>
                <a:gd name="T25" fmla="*/ 351 h 351"/>
                <a:gd name="T26" fmla="*/ 863 w 2569"/>
                <a:gd name="T27" fmla="*/ 321 h 351"/>
                <a:gd name="T28" fmla="*/ 763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07 w 2569"/>
                <a:gd name="T37" fmla="*/ 331 h 351"/>
                <a:gd name="T38" fmla="*/ 196 w 2569"/>
                <a:gd name="T39" fmla="*/ 351 h 351"/>
                <a:gd name="T40" fmla="*/ 62 w 2569"/>
                <a:gd name="T41" fmla="*/ 321 h 351"/>
                <a:gd name="T42" fmla="*/ 165 w 2569"/>
                <a:gd name="T43" fmla="*/ 66 h 351"/>
                <a:gd name="T44" fmla="*/ 256 w 2569"/>
                <a:gd name="T45" fmla="*/ 20 h 351"/>
                <a:gd name="T46" fmla="*/ 382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3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01 w 2569"/>
                <a:gd name="T67" fmla="*/ 0 h 351"/>
                <a:gd name="T68" fmla="*/ 1643 w 2569"/>
                <a:gd name="T69" fmla="*/ 11 h 351"/>
                <a:gd name="T70" fmla="*/ 1769 w 2569"/>
                <a:gd name="T71" fmla="*/ 66 h 351"/>
                <a:gd name="T72" fmla="*/ 1860 w 2569"/>
                <a:gd name="T73" fmla="*/ 20 h 351"/>
                <a:gd name="T74" fmla="*/ 1974 w 2569"/>
                <a:gd name="T75" fmla="*/ 0 h 351"/>
                <a:gd name="T76" fmla="*/ 2108 w 2569"/>
                <a:gd name="T77" fmla="*/ 28 h 351"/>
                <a:gd name="T78" fmla="*/ 2209 w 2569"/>
                <a:gd name="T79" fmla="*/ 38 h 351"/>
                <a:gd name="T80" fmla="*/ 2313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393" y="284"/>
                  </a:moveTo>
                  <a:lnTo>
                    <a:pt x="2364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90" y="351"/>
                  </a:lnTo>
                  <a:lnTo>
                    <a:pt x="1728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86" y="351"/>
                  </a:lnTo>
                  <a:lnTo>
                    <a:pt x="1325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62" y="314"/>
                  </a:lnTo>
                  <a:lnTo>
                    <a:pt x="1111" y="331"/>
                  </a:lnTo>
                  <a:lnTo>
                    <a:pt x="1060" y="351"/>
                  </a:lnTo>
                  <a:lnTo>
                    <a:pt x="98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1" y="284"/>
                  </a:lnTo>
                  <a:lnTo>
                    <a:pt x="763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87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3" y="284"/>
                  </a:lnTo>
                  <a:lnTo>
                    <a:pt x="359" y="314"/>
                  </a:lnTo>
                  <a:lnTo>
                    <a:pt x="307" y="331"/>
                  </a:lnTo>
                  <a:lnTo>
                    <a:pt x="256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62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3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1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5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01" y="0"/>
                  </a:lnTo>
                  <a:lnTo>
                    <a:pt x="1573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9" y="66"/>
                  </a:lnTo>
                  <a:lnTo>
                    <a:pt x="1811" y="38"/>
                  </a:lnTo>
                  <a:lnTo>
                    <a:pt x="1860" y="20"/>
                  </a:lnTo>
                  <a:lnTo>
                    <a:pt x="190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8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2" y="0"/>
                  </a:lnTo>
                  <a:lnTo>
                    <a:pt x="2447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39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49" name="Line 117">
              <a:extLst>
                <a:ext uri="{FF2B5EF4-FFF2-40B4-BE49-F238E27FC236}">
                  <a16:creationId xmlns:a16="http://schemas.microsoft.com/office/drawing/2014/main" id="{C4415CDA-AA91-4B71-9594-3B8BED92E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0" name="Line 118">
              <a:extLst>
                <a:ext uri="{FF2B5EF4-FFF2-40B4-BE49-F238E27FC236}">
                  <a16:creationId xmlns:a16="http://schemas.microsoft.com/office/drawing/2014/main" id="{BB3ED9C3-44DA-4437-8278-55A758967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5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1" name="Line 119">
              <a:extLst>
                <a:ext uri="{FF2B5EF4-FFF2-40B4-BE49-F238E27FC236}">
                  <a16:creationId xmlns:a16="http://schemas.microsoft.com/office/drawing/2014/main" id="{8C417977-26F7-4AC3-9867-9961769230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6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2" name="Line 120">
              <a:extLst>
                <a:ext uri="{FF2B5EF4-FFF2-40B4-BE49-F238E27FC236}">
                  <a16:creationId xmlns:a16="http://schemas.microsoft.com/office/drawing/2014/main" id="{96EB20A7-266B-4225-9F61-B35BE0503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58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3" name="Line 121">
              <a:extLst>
                <a:ext uri="{FF2B5EF4-FFF2-40B4-BE49-F238E27FC236}">
                  <a16:creationId xmlns:a16="http://schemas.microsoft.com/office/drawing/2014/main" id="{5A6B9479-47C7-4152-A28F-2D5E06DC9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9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4" name="Freeform 122">
              <a:extLst>
                <a:ext uri="{FF2B5EF4-FFF2-40B4-BE49-F238E27FC236}">
                  <a16:creationId xmlns:a16="http://schemas.microsoft.com/office/drawing/2014/main" id="{EA9175DE-E630-4892-9542-9C794838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983"/>
              <a:ext cx="857" cy="117"/>
            </a:xfrm>
            <a:custGeom>
              <a:avLst/>
              <a:gdLst>
                <a:gd name="T0" fmla="*/ 2365 w 2570"/>
                <a:gd name="T1" fmla="*/ 315 h 352"/>
                <a:gd name="T2" fmla="*/ 2261 w 2570"/>
                <a:gd name="T3" fmla="*/ 352 h 352"/>
                <a:gd name="T4" fmla="*/ 2129 w 2570"/>
                <a:gd name="T5" fmla="*/ 339 h 352"/>
                <a:gd name="T6" fmla="*/ 2002 w 2570"/>
                <a:gd name="T7" fmla="*/ 284 h 352"/>
                <a:gd name="T8" fmla="*/ 1912 w 2570"/>
                <a:gd name="T9" fmla="*/ 339 h 352"/>
                <a:gd name="T10" fmla="*/ 1790 w 2570"/>
                <a:gd name="T11" fmla="*/ 352 h 352"/>
                <a:gd name="T12" fmla="*/ 1663 w 2570"/>
                <a:gd name="T13" fmla="*/ 322 h 352"/>
                <a:gd name="T14" fmla="*/ 1563 w 2570"/>
                <a:gd name="T15" fmla="*/ 315 h 352"/>
                <a:gd name="T16" fmla="*/ 1461 w 2570"/>
                <a:gd name="T17" fmla="*/ 352 h 352"/>
                <a:gd name="T18" fmla="*/ 1325 w 2570"/>
                <a:gd name="T19" fmla="*/ 339 h 352"/>
                <a:gd name="T20" fmla="*/ 1203 w 2570"/>
                <a:gd name="T21" fmla="*/ 284 h 352"/>
                <a:gd name="T22" fmla="*/ 1112 w 2570"/>
                <a:gd name="T23" fmla="*/ 339 h 352"/>
                <a:gd name="T24" fmla="*/ 986 w 2570"/>
                <a:gd name="T25" fmla="*/ 352 h 352"/>
                <a:gd name="T26" fmla="*/ 864 w 2570"/>
                <a:gd name="T27" fmla="*/ 322 h 352"/>
                <a:gd name="T28" fmla="*/ 763 w 2570"/>
                <a:gd name="T29" fmla="*/ 315 h 352"/>
                <a:gd name="T30" fmla="*/ 657 w 2570"/>
                <a:gd name="T31" fmla="*/ 352 h 352"/>
                <a:gd name="T32" fmla="*/ 525 w 2570"/>
                <a:gd name="T33" fmla="*/ 339 h 352"/>
                <a:gd name="T34" fmla="*/ 403 w 2570"/>
                <a:gd name="T35" fmla="*/ 284 h 352"/>
                <a:gd name="T36" fmla="*/ 308 w 2570"/>
                <a:gd name="T37" fmla="*/ 339 h 352"/>
                <a:gd name="T38" fmla="*/ 196 w 2570"/>
                <a:gd name="T39" fmla="*/ 352 h 352"/>
                <a:gd name="T40" fmla="*/ 62 w 2570"/>
                <a:gd name="T41" fmla="*/ 322 h 352"/>
                <a:gd name="T42" fmla="*/ 176 w 2570"/>
                <a:gd name="T43" fmla="*/ 66 h 352"/>
                <a:gd name="T44" fmla="*/ 259 w 2570"/>
                <a:gd name="T45" fmla="*/ 19 h 352"/>
                <a:gd name="T46" fmla="*/ 382 w 2570"/>
                <a:gd name="T47" fmla="*/ 0 h 352"/>
                <a:gd name="T48" fmla="*/ 505 w 2570"/>
                <a:gd name="T49" fmla="*/ 39 h 352"/>
                <a:gd name="T50" fmla="*/ 607 w 2570"/>
                <a:gd name="T51" fmla="*/ 39 h 352"/>
                <a:gd name="T52" fmla="*/ 711 w 2570"/>
                <a:gd name="T53" fmla="*/ 0 h 352"/>
                <a:gd name="T54" fmla="*/ 844 w 2570"/>
                <a:gd name="T55" fmla="*/ 12 h 352"/>
                <a:gd name="T56" fmla="*/ 965 w 2570"/>
                <a:gd name="T57" fmla="*/ 66 h 352"/>
                <a:gd name="T58" fmla="*/ 1061 w 2570"/>
                <a:gd name="T59" fmla="*/ 19 h 352"/>
                <a:gd name="T60" fmla="*/ 1172 w 2570"/>
                <a:gd name="T61" fmla="*/ 0 h 352"/>
                <a:gd name="T62" fmla="*/ 1306 w 2570"/>
                <a:gd name="T63" fmla="*/ 39 h 352"/>
                <a:gd name="T64" fmla="*/ 1400 w 2570"/>
                <a:gd name="T65" fmla="*/ 39 h 352"/>
                <a:gd name="T66" fmla="*/ 1501 w 2570"/>
                <a:gd name="T67" fmla="*/ 0 h 352"/>
                <a:gd name="T68" fmla="*/ 1635 w 2570"/>
                <a:gd name="T69" fmla="*/ 12 h 352"/>
                <a:gd name="T70" fmla="*/ 1769 w 2570"/>
                <a:gd name="T71" fmla="*/ 66 h 352"/>
                <a:gd name="T72" fmla="*/ 1850 w 2570"/>
                <a:gd name="T73" fmla="*/ 19 h 352"/>
                <a:gd name="T74" fmla="*/ 1974 w 2570"/>
                <a:gd name="T75" fmla="*/ 0 h 352"/>
                <a:gd name="T76" fmla="*/ 2108 w 2570"/>
                <a:gd name="T77" fmla="*/ 39 h 352"/>
                <a:gd name="T78" fmla="*/ 2210 w 2570"/>
                <a:gd name="T79" fmla="*/ 39 h 352"/>
                <a:gd name="T80" fmla="*/ 2313 w 2570"/>
                <a:gd name="T81" fmla="*/ 0 h 352"/>
                <a:gd name="T82" fmla="*/ 2437 w 2570"/>
                <a:gd name="T83" fmla="*/ 12 h 352"/>
                <a:gd name="T84" fmla="*/ 2570 w 2570"/>
                <a:gd name="T85" fmla="*/ 6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2406" y="284"/>
                  </a:moveTo>
                  <a:lnTo>
                    <a:pt x="2365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89" y="352"/>
                  </a:lnTo>
                  <a:lnTo>
                    <a:pt x="2129" y="339"/>
                  </a:lnTo>
                  <a:lnTo>
                    <a:pt x="2057" y="322"/>
                  </a:lnTo>
                  <a:lnTo>
                    <a:pt x="2002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0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3" y="322"/>
                  </a:lnTo>
                  <a:lnTo>
                    <a:pt x="1604" y="284"/>
                  </a:lnTo>
                  <a:lnTo>
                    <a:pt x="1563" y="315"/>
                  </a:lnTo>
                  <a:lnTo>
                    <a:pt x="1510" y="339"/>
                  </a:lnTo>
                  <a:lnTo>
                    <a:pt x="1461" y="352"/>
                  </a:lnTo>
                  <a:lnTo>
                    <a:pt x="1400" y="352"/>
                  </a:lnTo>
                  <a:lnTo>
                    <a:pt x="1325" y="339"/>
                  </a:lnTo>
                  <a:lnTo>
                    <a:pt x="1265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12" y="339"/>
                  </a:lnTo>
                  <a:lnTo>
                    <a:pt x="1061" y="352"/>
                  </a:lnTo>
                  <a:lnTo>
                    <a:pt x="986" y="352"/>
                  </a:lnTo>
                  <a:lnTo>
                    <a:pt x="927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3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88" y="352"/>
                  </a:lnTo>
                  <a:lnTo>
                    <a:pt x="525" y="339"/>
                  </a:lnTo>
                  <a:lnTo>
                    <a:pt x="463" y="322"/>
                  </a:lnTo>
                  <a:lnTo>
                    <a:pt x="403" y="284"/>
                  </a:lnTo>
                  <a:lnTo>
                    <a:pt x="363" y="315"/>
                  </a:lnTo>
                  <a:lnTo>
                    <a:pt x="308" y="339"/>
                  </a:lnTo>
                  <a:lnTo>
                    <a:pt x="259" y="352"/>
                  </a:lnTo>
                  <a:lnTo>
                    <a:pt x="196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6" y="39"/>
                  </a:lnTo>
                  <a:lnTo>
                    <a:pt x="259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7" y="66"/>
                  </a:lnTo>
                  <a:lnTo>
                    <a:pt x="607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2"/>
                  </a:lnTo>
                  <a:lnTo>
                    <a:pt x="906" y="39"/>
                  </a:lnTo>
                  <a:lnTo>
                    <a:pt x="965" y="66"/>
                  </a:lnTo>
                  <a:lnTo>
                    <a:pt x="1006" y="39"/>
                  </a:lnTo>
                  <a:lnTo>
                    <a:pt x="1061" y="19"/>
                  </a:lnTo>
                  <a:lnTo>
                    <a:pt x="1112" y="0"/>
                  </a:lnTo>
                  <a:lnTo>
                    <a:pt x="1172" y="0"/>
                  </a:lnTo>
                  <a:lnTo>
                    <a:pt x="1245" y="12"/>
                  </a:lnTo>
                  <a:lnTo>
                    <a:pt x="1306" y="39"/>
                  </a:lnTo>
                  <a:lnTo>
                    <a:pt x="1366" y="66"/>
                  </a:lnTo>
                  <a:lnTo>
                    <a:pt x="1400" y="39"/>
                  </a:lnTo>
                  <a:lnTo>
                    <a:pt x="1461" y="19"/>
                  </a:lnTo>
                  <a:lnTo>
                    <a:pt x="1501" y="0"/>
                  </a:lnTo>
                  <a:lnTo>
                    <a:pt x="1573" y="0"/>
                  </a:lnTo>
                  <a:lnTo>
                    <a:pt x="1635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11" y="39"/>
                  </a:lnTo>
                  <a:lnTo>
                    <a:pt x="1850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10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3" y="0"/>
                  </a:lnTo>
                  <a:lnTo>
                    <a:pt x="2437" y="12"/>
                  </a:lnTo>
                  <a:lnTo>
                    <a:pt x="2509" y="39"/>
                  </a:lnTo>
                  <a:lnTo>
                    <a:pt x="2570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55" name="Line 123">
              <a:extLst>
                <a:ext uri="{FF2B5EF4-FFF2-40B4-BE49-F238E27FC236}">
                  <a16:creationId xmlns:a16="http://schemas.microsoft.com/office/drawing/2014/main" id="{847CDBBB-E540-40E0-B788-72291590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6" name="Line 124">
              <a:extLst>
                <a:ext uri="{FF2B5EF4-FFF2-40B4-BE49-F238E27FC236}">
                  <a16:creationId xmlns:a16="http://schemas.microsoft.com/office/drawing/2014/main" id="{351528B9-C958-43C4-A4B8-9484F8544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7" name="Line 125">
              <a:extLst>
                <a:ext uri="{FF2B5EF4-FFF2-40B4-BE49-F238E27FC236}">
                  <a16:creationId xmlns:a16="http://schemas.microsoft.com/office/drawing/2014/main" id="{F1188281-30E2-488F-B28A-F11E3C514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8" name="Line 126">
              <a:extLst>
                <a:ext uri="{FF2B5EF4-FFF2-40B4-BE49-F238E27FC236}">
                  <a16:creationId xmlns:a16="http://schemas.microsoft.com/office/drawing/2014/main" id="{2B534B32-4CE1-4ABA-B569-B2789D225A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6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9" name="Line 127">
              <a:extLst>
                <a:ext uri="{FF2B5EF4-FFF2-40B4-BE49-F238E27FC236}">
                  <a16:creationId xmlns:a16="http://schemas.microsoft.com/office/drawing/2014/main" id="{8811FD9F-7A1E-4BA8-B609-FAE78FA948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0" name="Freeform 128">
              <a:extLst>
                <a:ext uri="{FF2B5EF4-FFF2-40B4-BE49-F238E27FC236}">
                  <a16:creationId xmlns:a16="http://schemas.microsoft.com/office/drawing/2014/main" id="{E212E307-E839-4AE7-87CB-737CB543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983"/>
              <a:ext cx="588" cy="117"/>
            </a:xfrm>
            <a:custGeom>
              <a:avLst/>
              <a:gdLst>
                <a:gd name="T0" fmla="*/ 1601 w 1765"/>
                <a:gd name="T1" fmla="*/ 284 h 352"/>
                <a:gd name="T2" fmla="*/ 1561 w 1765"/>
                <a:gd name="T3" fmla="*/ 315 h 352"/>
                <a:gd name="T4" fmla="*/ 1512 w 1765"/>
                <a:gd name="T5" fmla="*/ 339 h 352"/>
                <a:gd name="T6" fmla="*/ 1457 w 1765"/>
                <a:gd name="T7" fmla="*/ 352 h 352"/>
                <a:gd name="T8" fmla="*/ 1385 w 1765"/>
                <a:gd name="T9" fmla="*/ 352 h 352"/>
                <a:gd name="T10" fmla="*/ 1325 w 1765"/>
                <a:gd name="T11" fmla="*/ 339 h 352"/>
                <a:gd name="T12" fmla="*/ 1262 w 1765"/>
                <a:gd name="T13" fmla="*/ 322 h 352"/>
                <a:gd name="T14" fmla="*/ 1201 w 1765"/>
                <a:gd name="T15" fmla="*/ 284 h 352"/>
                <a:gd name="T16" fmla="*/ 1162 w 1765"/>
                <a:gd name="T17" fmla="*/ 315 h 352"/>
                <a:gd name="T18" fmla="*/ 1107 w 1765"/>
                <a:gd name="T19" fmla="*/ 339 h 352"/>
                <a:gd name="T20" fmla="*/ 1056 w 1765"/>
                <a:gd name="T21" fmla="*/ 352 h 352"/>
                <a:gd name="T22" fmla="*/ 986 w 1765"/>
                <a:gd name="T23" fmla="*/ 352 h 352"/>
                <a:gd name="T24" fmla="*/ 924 w 1765"/>
                <a:gd name="T25" fmla="*/ 339 h 352"/>
                <a:gd name="T26" fmla="*/ 861 w 1765"/>
                <a:gd name="T27" fmla="*/ 322 h 352"/>
                <a:gd name="T28" fmla="*/ 802 w 1765"/>
                <a:gd name="T29" fmla="*/ 284 h 352"/>
                <a:gd name="T30" fmla="*/ 761 w 1765"/>
                <a:gd name="T31" fmla="*/ 315 h 352"/>
                <a:gd name="T32" fmla="*/ 709 w 1765"/>
                <a:gd name="T33" fmla="*/ 339 h 352"/>
                <a:gd name="T34" fmla="*/ 658 w 1765"/>
                <a:gd name="T35" fmla="*/ 352 h 352"/>
                <a:gd name="T36" fmla="*/ 585 w 1765"/>
                <a:gd name="T37" fmla="*/ 352 h 352"/>
                <a:gd name="T38" fmla="*/ 522 w 1765"/>
                <a:gd name="T39" fmla="*/ 339 h 352"/>
                <a:gd name="T40" fmla="*/ 463 w 1765"/>
                <a:gd name="T41" fmla="*/ 322 h 352"/>
                <a:gd name="T42" fmla="*/ 401 w 1765"/>
                <a:gd name="T43" fmla="*/ 284 h 352"/>
                <a:gd name="T44" fmla="*/ 357 w 1765"/>
                <a:gd name="T45" fmla="*/ 315 h 352"/>
                <a:gd name="T46" fmla="*/ 306 w 1765"/>
                <a:gd name="T47" fmla="*/ 339 h 352"/>
                <a:gd name="T48" fmla="*/ 257 w 1765"/>
                <a:gd name="T49" fmla="*/ 352 h 352"/>
                <a:gd name="T50" fmla="*/ 194 w 1765"/>
                <a:gd name="T51" fmla="*/ 352 h 352"/>
                <a:gd name="T52" fmla="*/ 124 w 1765"/>
                <a:gd name="T53" fmla="*/ 339 h 352"/>
                <a:gd name="T54" fmla="*/ 62 w 1765"/>
                <a:gd name="T55" fmla="*/ 322 h 352"/>
                <a:gd name="T56" fmla="*/ 0 w 1765"/>
                <a:gd name="T57" fmla="*/ 284 h 352"/>
                <a:gd name="T58" fmla="*/ 163 w 1765"/>
                <a:gd name="T59" fmla="*/ 66 h 352"/>
                <a:gd name="T60" fmla="*/ 204 w 1765"/>
                <a:gd name="T61" fmla="*/ 39 h 352"/>
                <a:gd name="T62" fmla="*/ 257 w 1765"/>
                <a:gd name="T63" fmla="*/ 19 h 352"/>
                <a:gd name="T64" fmla="*/ 306 w 1765"/>
                <a:gd name="T65" fmla="*/ 0 h 352"/>
                <a:gd name="T66" fmla="*/ 378 w 1765"/>
                <a:gd name="T67" fmla="*/ 0 h 352"/>
                <a:gd name="T68" fmla="*/ 443 w 1765"/>
                <a:gd name="T69" fmla="*/ 12 h 352"/>
                <a:gd name="T70" fmla="*/ 503 w 1765"/>
                <a:gd name="T71" fmla="*/ 39 h 352"/>
                <a:gd name="T72" fmla="*/ 564 w 1765"/>
                <a:gd name="T73" fmla="*/ 66 h 352"/>
                <a:gd name="T74" fmla="*/ 605 w 1765"/>
                <a:gd name="T75" fmla="*/ 39 h 352"/>
                <a:gd name="T76" fmla="*/ 658 w 1765"/>
                <a:gd name="T77" fmla="*/ 19 h 352"/>
                <a:gd name="T78" fmla="*/ 709 w 1765"/>
                <a:gd name="T79" fmla="*/ 0 h 352"/>
                <a:gd name="T80" fmla="*/ 781 w 1765"/>
                <a:gd name="T81" fmla="*/ 0 h 352"/>
                <a:gd name="T82" fmla="*/ 840 w 1765"/>
                <a:gd name="T83" fmla="*/ 12 h 352"/>
                <a:gd name="T84" fmla="*/ 903 w 1765"/>
                <a:gd name="T85" fmla="*/ 39 h 352"/>
                <a:gd name="T86" fmla="*/ 965 w 1765"/>
                <a:gd name="T87" fmla="*/ 66 h 352"/>
                <a:gd name="T88" fmla="*/ 1004 w 1765"/>
                <a:gd name="T89" fmla="*/ 39 h 352"/>
                <a:gd name="T90" fmla="*/ 1056 w 1765"/>
                <a:gd name="T91" fmla="*/ 19 h 352"/>
                <a:gd name="T92" fmla="*/ 1107 w 1765"/>
                <a:gd name="T93" fmla="*/ 0 h 352"/>
                <a:gd name="T94" fmla="*/ 1169 w 1765"/>
                <a:gd name="T95" fmla="*/ 0 h 352"/>
                <a:gd name="T96" fmla="*/ 1243 w 1765"/>
                <a:gd name="T97" fmla="*/ 12 h 352"/>
                <a:gd name="T98" fmla="*/ 1304 w 1765"/>
                <a:gd name="T99" fmla="*/ 39 h 352"/>
                <a:gd name="T100" fmla="*/ 1364 w 1765"/>
                <a:gd name="T101" fmla="*/ 66 h 352"/>
                <a:gd name="T102" fmla="*/ 1408 w 1765"/>
                <a:gd name="T103" fmla="*/ 39 h 352"/>
                <a:gd name="T104" fmla="*/ 1457 w 1765"/>
                <a:gd name="T105" fmla="*/ 19 h 352"/>
                <a:gd name="T106" fmla="*/ 1512 w 1765"/>
                <a:gd name="T107" fmla="*/ 0 h 352"/>
                <a:gd name="T108" fmla="*/ 1571 w 1765"/>
                <a:gd name="T109" fmla="*/ 0 h 352"/>
                <a:gd name="T110" fmla="*/ 1643 w 1765"/>
                <a:gd name="T111" fmla="*/ 12 h 352"/>
                <a:gd name="T112" fmla="*/ 1703 w 1765"/>
                <a:gd name="T113" fmla="*/ 39 h 352"/>
                <a:gd name="T114" fmla="*/ 1765 w 1765"/>
                <a:gd name="T115" fmla="*/ 66 h 352"/>
                <a:gd name="T116" fmla="*/ 1601 w 1765"/>
                <a:gd name="T117" fmla="*/ 28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5" h="352">
                  <a:moveTo>
                    <a:pt x="1601" y="284"/>
                  </a:moveTo>
                  <a:lnTo>
                    <a:pt x="1561" y="315"/>
                  </a:lnTo>
                  <a:lnTo>
                    <a:pt x="1512" y="339"/>
                  </a:lnTo>
                  <a:lnTo>
                    <a:pt x="1457" y="352"/>
                  </a:lnTo>
                  <a:lnTo>
                    <a:pt x="1385" y="352"/>
                  </a:lnTo>
                  <a:lnTo>
                    <a:pt x="1325" y="339"/>
                  </a:lnTo>
                  <a:lnTo>
                    <a:pt x="1262" y="322"/>
                  </a:lnTo>
                  <a:lnTo>
                    <a:pt x="1201" y="284"/>
                  </a:lnTo>
                  <a:lnTo>
                    <a:pt x="1162" y="315"/>
                  </a:lnTo>
                  <a:lnTo>
                    <a:pt x="1107" y="339"/>
                  </a:lnTo>
                  <a:lnTo>
                    <a:pt x="1056" y="352"/>
                  </a:lnTo>
                  <a:lnTo>
                    <a:pt x="986" y="352"/>
                  </a:lnTo>
                  <a:lnTo>
                    <a:pt x="924" y="339"/>
                  </a:lnTo>
                  <a:lnTo>
                    <a:pt x="861" y="322"/>
                  </a:lnTo>
                  <a:lnTo>
                    <a:pt x="802" y="284"/>
                  </a:lnTo>
                  <a:lnTo>
                    <a:pt x="761" y="315"/>
                  </a:lnTo>
                  <a:lnTo>
                    <a:pt x="709" y="339"/>
                  </a:lnTo>
                  <a:lnTo>
                    <a:pt x="658" y="352"/>
                  </a:lnTo>
                  <a:lnTo>
                    <a:pt x="585" y="352"/>
                  </a:lnTo>
                  <a:lnTo>
                    <a:pt x="522" y="339"/>
                  </a:lnTo>
                  <a:lnTo>
                    <a:pt x="463" y="322"/>
                  </a:lnTo>
                  <a:lnTo>
                    <a:pt x="401" y="284"/>
                  </a:lnTo>
                  <a:lnTo>
                    <a:pt x="357" y="315"/>
                  </a:lnTo>
                  <a:lnTo>
                    <a:pt x="306" y="339"/>
                  </a:lnTo>
                  <a:lnTo>
                    <a:pt x="257" y="352"/>
                  </a:lnTo>
                  <a:lnTo>
                    <a:pt x="194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63" y="66"/>
                  </a:lnTo>
                  <a:lnTo>
                    <a:pt x="204" y="39"/>
                  </a:lnTo>
                  <a:lnTo>
                    <a:pt x="257" y="19"/>
                  </a:lnTo>
                  <a:lnTo>
                    <a:pt x="306" y="0"/>
                  </a:lnTo>
                  <a:lnTo>
                    <a:pt x="378" y="0"/>
                  </a:lnTo>
                  <a:lnTo>
                    <a:pt x="443" y="12"/>
                  </a:lnTo>
                  <a:lnTo>
                    <a:pt x="503" y="39"/>
                  </a:lnTo>
                  <a:lnTo>
                    <a:pt x="564" y="66"/>
                  </a:lnTo>
                  <a:lnTo>
                    <a:pt x="605" y="39"/>
                  </a:lnTo>
                  <a:lnTo>
                    <a:pt x="658" y="19"/>
                  </a:lnTo>
                  <a:lnTo>
                    <a:pt x="709" y="0"/>
                  </a:lnTo>
                  <a:lnTo>
                    <a:pt x="781" y="0"/>
                  </a:lnTo>
                  <a:lnTo>
                    <a:pt x="840" y="12"/>
                  </a:lnTo>
                  <a:lnTo>
                    <a:pt x="903" y="39"/>
                  </a:lnTo>
                  <a:lnTo>
                    <a:pt x="965" y="66"/>
                  </a:lnTo>
                  <a:lnTo>
                    <a:pt x="1004" y="39"/>
                  </a:lnTo>
                  <a:lnTo>
                    <a:pt x="1056" y="19"/>
                  </a:lnTo>
                  <a:lnTo>
                    <a:pt x="1107" y="0"/>
                  </a:lnTo>
                  <a:lnTo>
                    <a:pt x="1169" y="0"/>
                  </a:lnTo>
                  <a:lnTo>
                    <a:pt x="1243" y="12"/>
                  </a:lnTo>
                  <a:lnTo>
                    <a:pt x="1304" y="39"/>
                  </a:lnTo>
                  <a:lnTo>
                    <a:pt x="1364" y="66"/>
                  </a:lnTo>
                  <a:lnTo>
                    <a:pt x="1408" y="39"/>
                  </a:lnTo>
                  <a:lnTo>
                    <a:pt x="1457" y="19"/>
                  </a:lnTo>
                  <a:lnTo>
                    <a:pt x="1512" y="0"/>
                  </a:lnTo>
                  <a:lnTo>
                    <a:pt x="1571" y="0"/>
                  </a:lnTo>
                  <a:lnTo>
                    <a:pt x="1643" y="12"/>
                  </a:lnTo>
                  <a:lnTo>
                    <a:pt x="1703" y="39"/>
                  </a:lnTo>
                  <a:lnTo>
                    <a:pt x="1765" y="66"/>
                  </a:lnTo>
                  <a:lnTo>
                    <a:pt x="1601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1" name="Line 129">
              <a:extLst>
                <a:ext uri="{FF2B5EF4-FFF2-40B4-BE49-F238E27FC236}">
                  <a16:creationId xmlns:a16="http://schemas.microsoft.com/office/drawing/2014/main" id="{CD4E1E2E-01F5-4D2F-9F5C-88B104C74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0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2" name="Line 130">
              <a:extLst>
                <a:ext uri="{FF2B5EF4-FFF2-40B4-BE49-F238E27FC236}">
                  <a16:creationId xmlns:a16="http://schemas.microsoft.com/office/drawing/2014/main" id="{E759B674-D54B-4A7E-AE60-6D274F83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3" name="Line 131">
              <a:extLst>
                <a:ext uri="{FF2B5EF4-FFF2-40B4-BE49-F238E27FC236}">
                  <a16:creationId xmlns:a16="http://schemas.microsoft.com/office/drawing/2014/main" id="{1ADECB48-FC81-4154-A7A2-0B857711F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4" name="Line 132">
              <a:extLst>
                <a:ext uri="{FF2B5EF4-FFF2-40B4-BE49-F238E27FC236}">
                  <a16:creationId xmlns:a16="http://schemas.microsoft.com/office/drawing/2014/main" id="{1CCC701E-B6C0-406D-BA3C-7A02F354C7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26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5" name="Line 133">
              <a:extLst>
                <a:ext uri="{FF2B5EF4-FFF2-40B4-BE49-F238E27FC236}">
                  <a16:creationId xmlns:a16="http://schemas.microsoft.com/office/drawing/2014/main" id="{C2D6FE2C-F879-47F9-8318-DAC2C8FB5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4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6" name="Line 134">
              <a:extLst>
                <a:ext uri="{FF2B5EF4-FFF2-40B4-BE49-F238E27FC236}">
                  <a16:creationId xmlns:a16="http://schemas.microsoft.com/office/drawing/2014/main" id="{1B60CB6C-52E8-4407-8D84-E46E726E8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6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7" name="Freeform 135">
              <a:extLst>
                <a:ext uri="{FF2B5EF4-FFF2-40B4-BE49-F238E27FC236}">
                  <a16:creationId xmlns:a16="http://schemas.microsoft.com/office/drawing/2014/main" id="{0706A388-BFDA-4CA0-886B-0B027F166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" y="3921"/>
              <a:ext cx="328" cy="192"/>
            </a:xfrm>
            <a:custGeom>
              <a:avLst/>
              <a:gdLst>
                <a:gd name="T0" fmla="*/ 173 w 983"/>
                <a:gd name="T1" fmla="*/ 261 h 575"/>
                <a:gd name="T2" fmla="*/ 207 w 983"/>
                <a:gd name="T3" fmla="*/ 223 h 575"/>
                <a:gd name="T4" fmla="*/ 258 w 983"/>
                <a:gd name="T5" fmla="*/ 205 h 575"/>
                <a:gd name="T6" fmla="*/ 307 w 983"/>
                <a:gd name="T7" fmla="*/ 195 h 575"/>
                <a:gd name="T8" fmla="*/ 381 w 983"/>
                <a:gd name="T9" fmla="*/ 186 h 575"/>
                <a:gd name="T10" fmla="*/ 460 w 983"/>
                <a:gd name="T11" fmla="*/ 195 h 575"/>
                <a:gd name="T12" fmla="*/ 512 w 983"/>
                <a:gd name="T13" fmla="*/ 205 h 575"/>
                <a:gd name="T14" fmla="*/ 543 w 983"/>
                <a:gd name="T15" fmla="*/ 223 h 575"/>
                <a:gd name="T16" fmla="*/ 564 w 983"/>
                <a:gd name="T17" fmla="*/ 242 h 575"/>
                <a:gd name="T18" fmla="*/ 553 w 983"/>
                <a:gd name="T19" fmla="*/ 214 h 575"/>
                <a:gd name="T20" fmla="*/ 553 w 983"/>
                <a:gd name="T21" fmla="*/ 186 h 575"/>
                <a:gd name="T22" fmla="*/ 553 w 983"/>
                <a:gd name="T23" fmla="*/ 158 h 575"/>
                <a:gd name="T24" fmla="*/ 564 w 983"/>
                <a:gd name="T25" fmla="*/ 105 h 575"/>
                <a:gd name="T26" fmla="*/ 595 w 983"/>
                <a:gd name="T27" fmla="*/ 37 h 575"/>
                <a:gd name="T28" fmla="*/ 646 w 983"/>
                <a:gd name="T29" fmla="*/ 0 h 575"/>
                <a:gd name="T30" fmla="*/ 915 w 983"/>
                <a:gd name="T31" fmla="*/ 149 h 575"/>
                <a:gd name="T32" fmla="*/ 936 w 983"/>
                <a:gd name="T33" fmla="*/ 167 h 575"/>
                <a:gd name="T34" fmla="*/ 964 w 983"/>
                <a:gd name="T35" fmla="*/ 214 h 575"/>
                <a:gd name="T36" fmla="*/ 975 w 983"/>
                <a:gd name="T37" fmla="*/ 261 h 575"/>
                <a:gd name="T38" fmla="*/ 983 w 983"/>
                <a:gd name="T39" fmla="*/ 305 h 575"/>
                <a:gd name="T40" fmla="*/ 983 w 983"/>
                <a:gd name="T41" fmla="*/ 361 h 575"/>
                <a:gd name="T42" fmla="*/ 964 w 983"/>
                <a:gd name="T43" fmla="*/ 417 h 575"/>
                <a:gd name="T44" fmla="*/ 945 w 983"/>
                <a:gd name="T45" fmla="*/ 445 h 575"/>
                <a:gd name="T46" fmla="*/ 924 w 983"/>
                <a:gd name="T47" fmla="*/ 473 h 575"/>
                <a:gd name="T48" fmla="*/ 894 w 983"/>
                <a:gd name="T49" fmla="*/ 491 h 575"/>
                <a:gd name="T50" fmla="*/ 851 w 983"/>
                <a:gd name="T51" fmla="*/ 501 h 575"/>
                <a:gd name="T52" fmla="*/ 820 w 983"/>
                <a:gd name="T53" fmla="*/ 501 h 575"/>
                <a:gd name="T54" fmla="*/ 809 w 983"/>
                <a:gd name="T55" fmla="*/ 510 h 575"/>
                <a:gd name="T56" fmla="*/ 809 w 983"/>
                <a:gd name="T57" fmla="*/ 529 h 575"/>
                <a:gd name="T58" fmla="*/ 781 w 983"/>
                <a:gd name="T59" fmla="*/ 547 h 575"/>
                <a:gd name="T60" fmla="*/ 729 w 983"/>
                <a:gd name="T61" fmla="*/ 566 h 575"/>
                <a:gd name="T62" fmla="*/ 646 w 983"/>
                <a:gd name="T63" fmla="*/ 575 h 575"/>
                <a:gd name="T64" fmla="*/ 574 w 983"/>
                <a:gd name="T65" fmla="*/ 575 h 575"/>
                <a:gd name="T66" fmla="*/ 512 w 983"/>
                <a:gd name="T67" fmla="*/ 575 h 575"/>
                <a:gd name="T68" fmla="*/ 460 w 983"/>
                <a:gd name="T69" fmla="*/ 566 h 575"/>
                <a:gd name="T70" fmla="*/ 421 w 983"/>
                <a:gd name="T71" fmla="*/ 557 h 575"/>
                <a:gd name="T72" fmla="*/ 381 w 983"/>
                <a:gd name="T73" fmla="*/ 538 h 575"/>
                <a:gd name="T74" fmla="*/ 360 w 983"/>
                <a:gd name="T75" fmla="*/ 519 h 575"/>
                <a:gd name="T76" fmla="*/ 307 w 983"/>
                <a:gd name="T77" fmla="*/ 538 h 575"/>
                <a:gd name="T78" fmla="*/ 266 w 983"/>
                <a:gd name="T79" fmla="*/ 547 h 575"/>
                <a:gd name="T80" fmla="*/ 194 w 983"/>
                <a:gd name="T81" fmla="*/ 547 h 575"/>
                <a:gd name="T82" fmla="*/ 121 w 983"/>
                <a:gd name="T83" fmla="*/ 538 h 575"/>
                <a:gd name="T84" fmla="*/ 61 w 983"/>
                <a:gd name="T85" fmla="*/ 519 h 575"/>
                <a:gd name="T86" fmla="*/ 0 w 983"/>
                <a:gd name="T87" fmla="*/ 482 h 575"/>
                <a:gd name="T88" fmla="*/ 173 w 983"/>
                <a:gd name="T89" fmla="*/ 261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3" h="575">
                  <a:moveTo>
                    <a:pt x="173" y="261"/>
                  </a:moveTo>
                  <a:lnTo>
                    <a:pt x="207" y="223"/>
                  </a:lnTo>
                  <a:lnTo>
                    <a:pt x="258" y="205"/>
                  </a:lnTo>
                  <a:lnTo>
                    <a:pt x="307" y="195"/>
                  </a:lnTo>
                  <a:lnTo>
                    <a:pt x="381" y="186"/>
                  </a:lnTo>
                  <a:lnTo>
                    <a:pt x="460" y="195"/>
                  </a:lnTo>
                  <a:lnTo>
                    <a:pt x="512" y="205"/>
                  </a:lnTo>
                  <a:lnTo>
                    <a:pt x="543" y="223"/>
                  </a:lnTo>
                  <a:lnTo>
                    <a:pt x="564" y="242"/>
                  </a:lnTo>
                  <a:lnTo>
                    <a:pt x="553" y="214"/>
                  </a:lnTo>
                  <a:lnTo>
                    <a:pt x="553" y="186"/>
                  </a:lnTo>
                  <a:lnTo>
                    <a:pt x="553" y="158"/>
                  </a:lnTo>
                  <a:lnTo>
                    <a:pt x="564" y="105"/>
                  </a:lnTo>
                  <a:lnTo>
                    <a:pt x="595" y="37"/>
                  </a:lnTo>
                  <a:lnTo>
                    <a:pt x="646" y="0"/>
                  </a:lnTo>
                  <a:lnTo>
                    <a:pt x="915" y="149"/>
                  </a:lnTo>
                  <a:lnTo>
                    <a:pt x="936" y="167"/>
                  </a:lnTo>
                  <a:lnTo>
                    <a:pt x="964" y="214"/>
                  </a:lnTo>
                  <a:lnTo>
                    <a:pt x="975" y="261"/>
                  </a:lnTo>
                  <a:lnTo>
                    <a:pt x="983" y="305"/>
                  </a:lnTo>
                  <a:lnTo>
                    <a:pt x="983" y="361"/>
                  </a:lnTo>
                  <a:lnTo>
                    <a:pt x="964" y="417"/>
                  </a:lnTo>
                  <a:lnTo>
                    <a:pt x="945" y="445"/>
                  </a:lnTo>
                  <a:lnTo>
                    <a:pt x="924" y="473"/>
                  </a:lnTo>
                  <a:lnTo>
                    <a:pt x="894" y="491"/>
                  </a:lnTo>
                  <a:lnTo>
                    <a:pt x="851" y="501"/>
                  </a:lnTo>
                  <a:lnTo>
                    <a:pt x="820" y="501"/>
                  </a:lnTo>
                  <a:lnTo>
                    <a:pt x="809" y="510"/>
                  </a:lnTo>
                  <a:lnTo>
                    <a:pt x="809" y="529"/>
                  </a:lnTo>
                  <a:lnTo>
                    <a:pt x="781" y="547"/>
                  </a:lnTo>
                  <a:lnTo>
                    <a:pt x="729" y="566"/>
                  </a:lnTo>
                  <a:lnTo>
                    <a:pt x="646" y="575"/>
                  </a:lnTo>
                  <a:lnTo>
                    <a:pt x="574" y="575"/>
                  </a:lnTo>
                  <a:lnTo>
                    <a:pt x="512" y="575"/>
                  </a:lnTo>
                  <a:lnTo>
                    <a:pt x="460" y="566"/>
                  </a:lnTo>
                  <a:lnTo>
                    <a:pt x="421" y="557"/>
                  </a:lnTo>
                  <a:lnTo>
                    <a:pt x="381" y="538"/>
                  </a:lnTo>
                  <a:lnTo>
                    <a:pt x="360" y="519"/>
                  </a:lnTo>
                  <a:lnTo>
                    <a:pt x="307" y="538"/>
                  </a:lnTo>
                  <a:lnTo>
                    <a:pt x="266" y="547"/>
                  </a:lnTo>
                  <a:lnTo>
                    <a:pt x="194" y="547"/>
                  </a:lnTo>
                  <a:lnTo>
                    <a:pt x="121" y="538"/>
                  </a:lnTo>
                  <a:lnTo>
                    <a:pt x="61" y="519"/>
                  </a:lnTo>
                  <a:lnTo>
                    <a:pt x="0" y="482"/>
                  </a:lnTo>
                  <a:lnTo>
                    <a:pt x="173" y="26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8" name="Freeform 136">
              <a:extLst>
                <a:ext uri="{FF2B5EF4-FFF2-40B4-BE49-F238E27FC236}">
                  <a16:creationId xmlns:a16="http://schemas.microsoft.com/office/drawing/2014/main" id="{9694DE85-104D-41FA-A13B-F28B73592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3230"/>
              <a:ext cx="139" cy="740"/>
            </a:xfrm>
            <a:custGeom>
              <a:avLst/>
              <a:gdLst>
                <a:gd name="T0" fmla="*/ 377 w 417"/>
                <a:gd name="T1" fmla="*/ 2176 h 2221"/>
                <a:gd name="T2" fmla="*/ 417 w 417"/>
                <a:gd name="T3" fmla="*/ 2053 h 2221"/>
                <a:gd name="T4" fmla="*/ 396 w 417"/>
                <a:gd name="T5" fmla="*/ 1962 h 2221"/>
                <a:gd name="T6" fmla="*/ 338 w 417"/>
                <a:gd name="T7" fmla="*/ 1878 h 2221"/>
                <a:gd name="T8" fmla="*/ 407 w 417"/>
                <a:gd name="T9" fmla="*/ 1769 h 2221"/>
                <a:gd name="T10" fmla="*/ 407 w 417"/>
                <a:gd name="T11" fmla="*/ 1657 h 2221"/>
                <a:gd name="T12" fmla="*/ 377 w 417"/>
                <a:gd name="T13" fmla="*/ 1566 h 2221"/>
                <a:gd name="T14" fmla="*/ 377 w 417"/>
                <a:gd name="T15" fmla="*/ 1470 h 2221"/>
                <a:gd name="T16" fmla="*/ 417 w 417"/>
                <a:gd name="T17" fmla="*/ 1370 h 2221"/>
                <a:gd name="T18" fmla="*/ 396 w 417"/>
                <a:gd name="T19" fmla="*/ 1258 h 2221"/>
                <a:gd name="T20" fmla="*/ 338 w 417"/>
                <a:gd name="T21" fmla="*/ 1184 h 2221"/>
                <a:gd name="T22" fmla="*/ 407 w 417"/>
                <a:gd name="T23" fmla="*/ 1074 h 2221"/>
                <a:gd name="T24" fmla="*/ 407 w 417"/>
                <a:gd name="T25" fmla="*/ 962 h 2221"/>
                <a:gd name="T26" fmla="*/ 377 w 417"/>
                <a:gd name="T27" fmla="*/ 869 h 2221"/>
                <a:gd name="T28" fmla="*/ 377 w 417"/>
                <a:gd name="T29" fmla="*/ 788 h 2221"/>
                <a:gd name="T30" fmla="*/ 417 w 417"/>
                <a:gd name="T31" fmla="*/ 676 h 2221"/>
                <a:gd name="T32" fmla="*/ 396 w 417"/>
                <a:gd name="T33" fmla="*/ 573 h 2221"/>
                <a:gd name="T34" fmla="*/ 338 w 417"/>
                <a:gd name="T35" fmla="*/ 489 h 2221"/>
                <a:gd name="T36" fmla="*/ 407 w 417"/>
                <a:gd name="T37" fmla="*/ 380 h 2221"/>
                <a:gd name="T38" fmla="*/ 407 w 417"/>
                <a:gd name="T39" fmla="*/ 268 h 2221"/>
                <a:gd name="T40" fmla="*/ 377 w 417"/>
                <a:gd name="T41" fmla="*/ 175 h 2221"/>
                <a:gd name="T42" fmla="*/ 69 w 417"/>
                <a:gd name="T43" fmla="*/ 0 h 2221"/>
                <a:gd name="T44" fmla="*/ 10 w 417"/>
                <a:gd name="T45" fmla="*/ 112 h 2221"/>
                <a:gd name="T46" fmla="*/ 0 w 417"/>
                <a:gd name="T47" fmla="*/ 221 h 2221"/>
                <a:gd name="T48" fmla="*/ 42 w 417"/>
                <a:gd name="T49" fmla="*/ 305 h 2221"/>
                <a:gd name="T50" fmla="*/ 31 w 417"/>
                <a:gd name="T51" fmla="*/ 398 h 2221"/>
                <a:gd name="T52" fmla="*/ 0 w 417"/>
                <a:gd name="T53" fmla="*/ 508 h 2221"/>
                <a:gd name="T54" fmla="*/ 10 w 417"/>
                <a:gd name="T55" fmla="*/ 613 h 2221"/>
                <a:gd name="T56" fmla="*/ 69 w 417"/>
                <a:gd name="T57" fmla="*/ 694 h 2221"/>
                <a:gd name="T58" fmla="*/ 10 w 417"/>
                <a:gd name="T59" fmla="*/ 804 h 2221"/>
                <a:gd name="T60" fmla="*/ 0 w 417"/>
                <a:gd name="T61" fmla="*/ 916 h 2221"/>
                <a:gd name="T62" fmla="*/ 42 w 417"/>
                <a:gd name="T63" fmla="*/ 1009 h 2221"/>
                <a:gd name="T64" fmla="*/ 31 w 417"/>
                <a:gd name="T65" fmla="*/ 1093 h 2221"/>
                <a:gd name="T66" fmla="*/ 0 w 417"/>
                <a:gd name="T67" fmla="*/ 1202 h 2221"/>
                <a:gd name="T68" fmla="*/ 10 w 417"/>
                <a:gd name="T69" fmla="*/ 1305 h 2221"/>
                <a:gd name="T70" fmla="*/ 69 w 417"/>
                <a:gd name="T71" fmla="*/ 1389 h 2221"/>
                <a:gd name="T72" fmla="*/ 10 w 417"/>
                <a:gd name="T73" fmla="*/ 1489 h 2221"/>
                <a:gd name="T74" fmla="*/ 0 w 417"/>
                <a:gd name="T75" fmla="*/ 1610 h 2221"/>
                <a:gd name="T76" fmla="*/ 42 w 417"/>
                <a:gd name="T77" fmla="*/ 1694 h 2221"/>
                <a:gd name="T78" fmla="*/ 31 w 417"/>
                <a:gd name="T79" fmla="*/ 1776 h 2221"/>
                <a:gd name="T80" fmla="*/ 0 w 417"/>
                <a:gd name="T81" fmla="*/ 1897 h 2221"/>
                <a:gd name="T82" fmla="*/ 10 w 417"/>
                <a:gd name="T83" fmla="*/ 1999 h 2221"/>
                <a:gd name="T84" fmla="*/ 69 w 417"/>
                <a:gd name="T85" fmla="*/ 2071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7" h="2221">
                  <a:moveTo>
                    <a:pt x="338" y="2221"/>
                  </a:moveTo>
                  <a:lnTo>
                    <a:pt x="377" y="2176"/>
                  </a:lnTo>
                  <a:lnTo>
                    <a:pt x="407" y="2109"/>
                  </a:lnTo>
                  <a:lnTo>
                    <a:pt x="417" y="2053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5"/>
                  </a:lnTo>
                  <a:lnTo>
                    <a:pt x="338" y="1878"/>
                  </a:lnTo>
                  <a:lnTo>
                    <a:pt x="377" y="1824"/>
                  </a:lnTo>
                  <a:lnTo>
                    <a:pt x="407" y="1769"/>
                  </a:lnTo>
                  <a:lnTo>
                    <a:pt x="417" y="1713"/>
                  </a:lnTo>
                  <a:lnTo>
                    <a:pt x="407" y="1657"/>
                  </a:lnTo>
                  <a:lnTo>
                    <a:pt x="396" y="1610"/>
                  </a:lnTo>
                  <a:lnTo>
                    <a:pt x="377" y="1566"/>
                  </a:lnTo>
                  <a:lnTo>
                    <a:pt x="338" y="1529"/>
                  </a:lnTo>
                  <a:lnTo>
                    <a:pt x="377" y="1470"/>
                  </a:lnTo>
                  <a:lnTo>
                    <a:pt x="407" y="1424"/>
                  </a:lnTo>
                  <a:lnTo>
                    <a:pt x="417" y="1370"/>
                  </a:lnTo>
                  <a:lnTo>
                    <a:pt x="407" y="1305"/>
                  </a:lnTo>
                  <a:lnTo>
                    <a:pt x="396" y="1258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32"/>
                  </a:lnTo>
                  <a:lnTo>
                    <a:pt x="377" y="788"/>
                  </a:lnTo>
                  <a:lnTo>
                    <a:pt x="407" y="732"/>
                  </a:lnTo>
                  <a:lnTo>
                    <a:pt x="417" y="676"/>
                  </a:lnTo>
                  <a:lnTo>
                    <a:pt x="407" y="613"/>
                  </a:lnTo>
                  <a:lnTo>
                    <a:pt x="396" y="573"/>
                  </a:lnTo>
                  <a:lnTo>
                    <a:pt x="377" y="527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lnTo>
                    <a:pt x="31" y="44"/>
                  </a:lnTo>
                  <a:lnTo>
                    <a:pt x="10" y="112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10" y="268"/>
                  </a:lnTo>
                  <a:lnTo>
                    <a:pt x="42" y="305"/>
                  </a:lnTo>
                  <a:lnTo>
                    <a:pt x="69" y="340"/>
                  </a:lnTo>
                  <a:lnTo>
                    <a:pt x="31" y="398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57"/>
                  </a:lnTo>
                  <a:lnTo>
                    <a:pt x="69" y="694"/>
                  </a:lnTo>
                  <a:lnTo>
                    <a:pt x="31" y="741"/>
                  </a:lnTo>
                  <a:lnTo>
                    <a:pt x="10" y="80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62"/>
                  </a:lnTo>
                  <a:lnTo>
                    <a:pt x="42" y="1009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58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10"/>
                  </a:lnTo>
                  <a:lnTo>
                    <a:pt x="10" y="164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76"/>
                  </a:lnTo>
                  <a:lnTo>
                    <a:pt x="1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10" y="1999"/>
                  </a:lnTo>
                  <a:lnTo>
                    <a:pt x="42" y="2044"/>
                  </a:lnTo>
                  <a:lnTo>
                    <a:pt x="69" y="2071"/>
                  </a:lnTo>
                  <a:lnTo>
                    <a:pt x="338" y="2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9" name="Freeform 137">
              <a:extLst>
                <a:ext uri="{FF2B5EF4-FFF2-40B4-BE49-F238E27FC236}">
                  <a16:creationId xmlns:a16="http://schemas.microsoft.com/office/drawing/2014/main" id="{F85C4171-8B45-4FF2-A68E-39AD60A2F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457"/>
              <a:ext cx="139" cy="740"/>
            </a:xfrm>
            <a:custGeom>
              <a:avLst/>
              <a:gdLst>
                <a:gd name="T0" fmla="*/ 31 w 417"/>
                <a:gd name="T1" fmla="*/ 44 h 2221"/>
                <a:gd name="T2" fmla="*/ 0 w 417"/>
                <a:gd name="T3" fmla="*/ 156 h 2221"/>
                <a:gd name="T4" fmla="*/ 10 w 417"/>
                <a:gd name="T5" fmla="*/ 268 h 2221"/>
                <a:gd name="T6" fmla="*/ 69 w 417"/>
                <a:gd name="T7" fmla="*/ 340 h 2221"/>
                <a:gd name="T8" fmla="*/ 10 w 417"/>
                <a:gd name="T9" fmla="*/ 454 h 2221"/>
                <a:gd name="T10" fmla="*/ 0 w 417"/>
                <a:gd name="T11" fmla="*/ 573 h 2221"/>
                <a:gd name="T12" fmla="*/ 42 w 417"/>
                <a:gd name="T13" fmla="*/ 655 h 2221"/>
                <a:gd name="T14" fmla="*/ 31 w 417"/>
                <a:gd name="T15" fmla="*/ 741 h 2221"/>
                <a:gd name="T16" fmla="*/ 0 w 417"/>
                <a:gd name="T17" fmla="*/ 850 h 2221"/>
                <a:gd name="T18" fmla="*/ 10 w 417"/>
                <a:gd name="T19" fmla="*/ 962 h 2221"/>
                <a:gd name="T20" fmla="*/ 69 w 417"/>
                <a:gd name="T21" fmla="*/ 1037 h 2221"/>
                <a:gd name="T22" fmla="*/ 10 w 417"/>
                <a:gd name="T23" fmla="*/ 1146 h 2221"/>
                <a:gd name="T24" fmla="*/ 0 w 417"/>
                <a:gd name="T25" fmla="*/ 1265 h 2221"/>
                <a:gd name="T26" fmla="*/ 42 w 417"/>
                <a:gd name="T27" fmla="*/ 1351 h 2221"/>
                <a:gd name="T28" fmla="*/ 31 w 417"/>
                <a:gd name="T29" fmla="*/ 1433 h 2221"/>
                <a:gd name="T30" fmla="*/ 0 w 417"/>
                <a:gd name="T31" fmla="*/ 1545 h 2221"/>
                <a:gd name="T32" fmla="*/ 10 w 417"/>
                <a:gd name="T33" fmla="*/ 1657 h 2221"/>
                <a:gd name="T34" fmla="*/ 69 w 417"/>
                <a:gd name="T35" fmla="*/ 1729 h 2221"/>
                <a:gd name="T36" fmla="*/ 10 w 417"/>
                <a:gd name="T37" fmla="*/ 1841 h 2221"/>
                <a:gd name="T38" fmla="*/ 0 w 417"/>
                <a:gd name="T39" fmla="*/ 1962 h 2221"/>
                <a:gd name="T40" fmla="*/ 42 w 417"/>
                <a:gd name="T41" fmla="*/ 2043 h 2221"/>
                <a:gd name="T42" fmla="*/ 327 w 417"/>
                <a:gd name="T43" fmla="*/ 2221 h 2221"/>
                <a:gd name="T44" fmla="*/ 377 w 417"/>
                <a:gd name="T45" fmla="*/ 2174 h 2221"/>
                <a:gd name="T46" fmla="*/ 417 w 417"/>
                <a:gd name="T47" fmla="*/ 2062 h 2221"/>
                <a:gd name="T48" fmla="*/ 396 w 417"/>
                <a:gd name="T49" fmla="*/ 1962 h 2221"/>
                <a:gd name="T50" fmla="*/ 338 w 417"/>
                <a:gd name="T51" fmla="*/ 1878 h 2221"/>
                <a:gd name="T52" fmla="*/ 407 w 417"/>
                <a:gd name="T53" fmla="*/ 1766 h 2221"/>
                <a:gd name="T54" fmla="*/ 407 w 417"/>
                <a:gd name="T55" fmla="*/ 1657 h 2221"/>
                <a:gd name="T56" fmla="*/ 377 w 417"/>
                <a:gd name="T57" fmla="*/ 1563 h 2221"/>
                <a:gd name="T58" fmla="*/ 377 w 417"/>
                <a:gd name="T59" fmla="*/ 1480 h 2221"/>
                <a:gd name="T60" fmla="*/ 417 w 417"/>
                <a:gd name="T61" fmla="*/ 1370 h 2221"/>
                <a:gd name="T62" fmla="*/ 396 w 417"/>
                <a:gd name="T63" fmla="*/ 1265 h 2221"/>
                <a:gd name="T64" fmla="*/ 338 w 417"/>
                <a:gd name="T65" fmla="*/ 1184 h 2221"/>
                <a:gd name="T66" fmla="*/ 407 w 417"/>
                <a:gd name="T67" fmla="*/ 1074 h 2221"/>
                <a:gd name="T68" fmla="*/ 407 w 417"/>
                <a:gd name="T69" fmla="*/ 962 h 2221"/>
                <a:gd name="T70" fmla="*/ 377 w 417"/>
                <a:gd name="T71" fmla="*/ 869 h 2221"/>
                <a:gd name="T72" fmla="*/ 377 w 417"/>
                <a:gd name="T73" fmla="*/ 785 h 2221"/>
                <a:gd name="T74" fmla="*/ 417 w 417"/>
                <a:gd name="T75" fmla="*/ 673 h 2221"/>
                <a:gd name="T76" fmla="*/ 396 w 417"/>
                <a:gd name="T77" fmla="*/ 573 h 2221"/>
                <a:gd name="T78" fmla="*/ 338 w 417"/>
                <a:gd name="T79" fmla="*/ 489 h 2221"/>
                <a:gd name="T80" fmla="*/ 407 w 417"/>
                <a:gd name="T81" fmla="*/ 377 h 2221"/>
                <a:gd name="T82" fmla="*/ 407 w 417"/>
                <a:gd name="T83" fmla="*/ 268 h 2221"/>
                <a:gd name="T84" fmla="*/ 377 w 417"/>
                <a:gd name="T85" fmla="*/ 175 h 2221"/>
                <a:gd name="T86" fmla="*/ 69 w 417"/>
                <a:gd name="T87" fmla="*/ 0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69" y="0"/>
                  </a:moveTo>
                  <a:lnTo>
                    <a:pt x="31" y="44"/>
                  </a:lnTo>
                  <a:lnTo>
                    <a:pt x="10" y="112"/>
                  </a:lnTo>
                  <a:lnTo>
                    <a:pt x="0" y="156"/>
                  </a:lnTo>
                  <a:lnTo>
                    <a:pt x="0" y="221"/>
                  </a:lnTo>
                  <a:lnTo>
                    <a:pt x="10" y="268"/>
                  </a:lnTo>
                  <a:lnTo>
                    <a:pt x="42" y="312"/>
                  </a:lnTo>
                  <a:lnTo>
                    <a:pt x="69" y="340"/>
                  </a:lnTo>
                  <a:lnTo>
                    <a:pt x="31" y="396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73"/>
                  </a:lnTo>
                  <a:lnTo>
                    <a:pt x="10" y="610"/>
                  </a:lnTo>
                  <a:lnTo>
                    <a:pt x="42" y="655"/>
                  </a:lnTo>
                  <a:lnTo>
                    <a:pt x="69" y="692"/>
                  </a:lnTo>
                  <a:lnTo>
                    <a:pt x="31" y="741"/>
                  </a:lnTo>
                  <a:lnTo>
                    <a:pt x="10" y="80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62"/>
                  </a:lnTo>
                  <a:lnTo>
                    <a:pt x="42" y="1009"/>
                  </a:lnTo>
                  <a:lnTo>
                    <a:pt x="69" y="1037"/>
                  </a:lnTo>
                  <a:lnTo>
                    <a:pt x="31" y="1090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65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5"/>
                  </a:lnTo>
                  <a:lnTo>
                    <a:pt x="0" y="1608"/>
                  </a:lnTo>
                  <a:lnTo>
                    <a:pt x="10" y="165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85"/>
                  </a:lnTo>
                  <a:lnTo>
                    <a:pt x="10" y="1841"/>
                  </a:lnTo>
                  <a:lnTo>
                    <a:pt x="0" y="1897"/>
                  </a:lnTo>
                  <a:lnTo>
                    <a:pt x="0" y="1962"/>
                  </a:lnTo>
                  <a:lnTo>
                    <a:pt x="10" y="1999"/>
                  </a:lnTo>
                  <a:lnTo>
                    <a:pt x="42" y="2043"/>
                  </a:lnTo>
                  <a:lnTo>
                    <a:pt x="69" y="2071"/>
                  </a:lnTo>
                  <a:lnTo>
                    <a:pt x="327" y="2221"/>
                  </a:lnTo>
                  <a:lnTo>
                    <a:pt x="338" y="2221"/>
                  </a:lnTo>
                  <a:lnTo>
                    <a:pt x="377" y="2174"/>
                  </a:lnTo>
                  <a:lnTo>
                    <a:pt x="407" y="2118"/>
                  </a:lnTo>
                  <a:lnTo>
                    <a:pt x="417" y="2062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5"/>
                  </a:lnTo>
                  <a:lnTo>
                    <a:pt x="338" y="1878"/>
                  </a:lnTo>
                  <a:lnTo>
                    <a:pt x="377" y="1822"/>
                  </a:lnTo>
                  <a:lnTo>
                    <a:pt x="407" y="1766"/>
                  </a:lnTo>
                  <a:lnTo>
                    <a:pt x="417" y="1710"/>
                  </a:lnTo>
                  <a:lnTo>
                    <a:pt x="407" y="1657"/>
                  </a:lnTo>
                  <a:lnTo>
                    <a:pt x="396" y="1608"/>
                  </a:lnTo>
                  <a:lnTo>
                    <a:pt x="377" y="1563"/>
                  </a:lnTo>
                  <a:lnTo>
                    <a:pt x="338" y="1526"/>
                  </a:lnTo>
                  <a:lnTo>
                    <a:pt x="377" y="1480"/>
                  </a:lnTo>
                  <a:lnTo>
                    <a:pt x="407" y="1414"/>
                  </a:lnTo>
                  <a:lnTo>
                    <a:pt x="417" y="1370"/>
                  </a:lnTo>
                  <a:lnTo>
                    <a:pt x="407" y="1312"/>
                  </a:lnTo>
                  <a:lnTo>
                    <a:pt x="396" y="1265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41"/>
                  </a:lnTo>
                  <a:lnTo>
                    <a:pt x="377" y="785"/>
                  </a:lnTo>
                  <a:lnTo>
                    <a:pt x="407" y="732"/>
                  </a:lnTo>
                  <a:lnTo>
                    <a:pt x="417" y="673"/>
                  </a:lnTo>
                  <a:lnTo>
                    <a:pt x="407" y="610"/>
                  </a:lnTo>
                  <a:lnTo>
                    <a:pt x="396" y="573"/>
                  </a:lnTo>
                  <a:lnTo>
                    <a:pt x="377" y="526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77"/>
                  </a:lnTo>
                  <a:lnTo>
                    <a:pt x="417" y="321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70" name="Line 138">
              <a:extLst>
                <a:ext uri="{FF2B5EF4-FFF2-40B4-BE49-F238E27FC236}">
                  <a16:creationId xmlns:a16="http://schemas.microsoft.com/office/drawing/2014/main" id="{6E1150EF-B738-466E-AC96-A141D24A72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926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1" name="Line 139">
              <a:extLst>
                <a:ext uri="{FF2B5EF4-FFF2-40B4-BE49-F238E27FC236}">
                  <a16:creationId xmlns:a16="http://schemas.microsoft.com/office/drawing/2014/main" id="{13824C8B-21C8-4A60-B845-9364B65EB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040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2" name="Line 140">
              <a:extLst>
                <a:ext uri="{FF2B5EF4-FFF2-40B4-BE49-F238E27FC236}">
                  <a16:creationId xmlns:a16="http://schemas.microsoft.com/office/drawing/2014/main" id="{70C5AFE0-CACE-42B7-BD0B-CC6CAB4FDE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81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3" name="Line 141">
              <a:extLst>
                <a:ext uri="{FF2B5EF4-FFF2-40B4-BE49-F238E27FC236}">
                  <a16:creationId xmlns:a16="http://schemas.microsoft.com/office/drawing/2014/main" id="{047099BB-DDEB-4FCD-8E31-C02DB52CF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695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4" name="Line 142">
              <a:extLst>
                <a:ext uri="{FF2B5EF4-FFF2-40B4-BE49-F238E27FC236}">
                  <a16:creationId xmlns:a16="http://schemas.microsoft.com/office/drawing/2014/main" id="{EA04193D-B069-42E4-AEE6-8FE9BDF3B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581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5" name="Freeform 143">
              <a:extLst>
                <a:ext uri="{FF2B5EF4-FFF2-40B4-BE49-F238E27FC236}">
                  <a16:creationId xmlns:a16="http://schemas.microsoft.com/office/drawing/2014/main" id="{61F88116-D259-4319-ACA0-AE929C06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1149"/>
              <a:ext cx="139" cy="741"/>
            </a:xfrm>
            <a:custGeom>
              <a:avLst/>
              <a:gdLst>
                <a:gd name="T0" fmla="*/ 31 w 417"/>
                <a:gd name="T1" fmla="*/ 47 h 2223"/>
                <a:gd name="T2" fmla="*/ 0 w 417"/>
                <a:gd name="T3" fmla="*/ 159 h 2223"/>
                <a:gd name="T4" fmla="*/ 10 w 417"/>
                <a:gd name="T5" fmla="*/ 268 h 2223"/>
                <a:gd name="T6" fmla="*/ 69 w 417"/>
                <a:gd name="T7" fmla="*/ 343 h 2223"/>
                <a:gd name="T8" fmla="*/ 10 w 417"/>
                <a:gd name="T9" fmla="*/ 455 h 2223"/>
                <a:gd name="T10" fmla="*/ 0 w 417"/>
                <a:gd name="T11" fmla="*/ 564 h 2223"/>
                <a:gd name="T12" fmla="*/ 42 w 417"/>
                <a:gd name="T13" fmla="*/ 660 h 2223"/>
                <a:gd name="T14" fmla="*/ 31 w 417"/>
                <a:gd name="T15" fmla="*/ 741 h 2223"/>
                <a:gd name="T16" fmla="*/ 0 w 417"/>
                <a:gd name="T17" fmla="*/ 853 h 2223"/>
                <a:gd name="T18" fmla="*/ 10 w 417"/>
                <a:gd name="T19" fmla="*/ 965 h 2223"/>
                <a:gd name="T20" fmla="*/ 69 w 417"/>
                <a:gd name="T21" fmla="*/ 1037 h 2223"/>
                <a:gd name="T22" fmla="*/ 10 w 417"/>
                <a:gd name="T23" fmla="*/ 1149 h 2223"/>
                <a:gd name="T24" fmla="*/ 0 w 417"/>
                <a:gd name="T25" fmla="*/ 1259 h 2223"/>
                <a:gd name="T26" fmla="*/ 42 w 417"/>
                <a:gd name="T27" fmla="*/ 1352 h 2223"/>
                <a:gd name="T28" fmla="*/ 31 w 417"/>
                <a:gd name="T29" fmla="*/ 1436 h 2223"/>
                <a:gd name="T30" fmla="*/ 0 w 417"/>
                <a:gd name="T31" fmla="*/ 1545 h 2223"/>
                <a:gd name="T32" fmla="*/ 10 w 417"/>
                <a:gd name="T33" fmla="*/ 1648 h 2223"/>
                <a:gd name="T34" fmla="*/ 69 w 417"/>
                <a:gd name="T35" fmla="*/ 1732 h 2223"/>
                <a:gd name="T36" fmla="*/ 10 w 417"/>
                <a:gd name="T37" fmla="*/ 1841 h 2223"/>
                <a:gd name="T38" fmla="*/ 0 w 417"/>
                <a:gd name="T39" fmla="*/ 1953 h 2223"/>
                <a:gd name="T40" fmla="*/ 42 w 417"/>
                <a:gd name="T41" fmla="*/ 2037 h 2223"/>
                <a:gd name="T42" fmla="*/ 327 w 417"/>
                <a:gd name="T43" fmla="*/ 2223 h 2223"/>
                <a:gd name="T44" fmla="*/ 377 w 417"/>
                <a:gd name="T45" fmla="*/ 2168 h 2223"/>
                <a:gd name="T46" fmla="*/ 417 w 417"/>
                <a:gd name="T47" fmla="*/ 2065 h 2223"/>
                <a:gd name="T48" fmla="*/ 396 w 417"/>
                <a:gd name="T49" fmla="*/ 1953 h 2223"/>
                <a:gd name="T50" fmla="*/ 338 w 417"/>
                <a:gd name="T51" fmla="*/ 1881 h 2223"/>
                <a:gd name="T52" fmla="*/ 407 w 417"/>
                <a:gd name="T53" fmla="*/ 1769 h 2223"/>
                <a:gd name="T54" fmla="*/ 407 w 417"/>
                <a:gd name="T55" fmla="*/ 1657 h 2223"/>
                <a:gd name="T56" fmla="*/ 377 w 417"/>
                <a:gd name="T57" fmla="*/ 1566 h 2223"/>
                <a:gd name="T58" fmla="*/ 377 w 417"/>
                <a:gd name="T59" fmla="*/ 1480 h 2223"/>
                <a:gd name="T60" fmla="*/ 417 w 417"/>
                <a:gd name="T61" fmla="*/ 1371 h 2223"/>
                <a:gd name="T62" fmla="*/ 396 w 417"/>
                <a:gd name="T63" fmla="*/ 1259 h 2223"/>
                <a:gd name="T64" fmla="*/ 338 w 417"/>
                <a:gd name="T65" fmla="*/ 1184 h 2223"/>
                <a:gd name="T66" fmla="*/ 407 w 417"/>
                <a:gd name="T67" fmla="*/ 1075 h 2223"/>
                <a:gd name="T68" fmla="*/ 407 w 417"/>
                <a:gd name="T69" fmla="*/ 965 h 2223"/>
                <a:gd name="T70" fmla="*/ 377 w 417"/>
                <a:gd name="T71" fmla="*/ 870 h 2223"/>
                <a:gd name="T72" fmla="*/ 377 w 417"/>
                <a:gd name="T73" fmla="*/ 779 h 2223"/>
                <a:gd name="T74" fmla="*/ 417 w 417"/>
                <a:gd name="T75" fmla="*/ 676 h 2223"/>
                <a:gd name="T76" fmla="*/ 396 w 417"/>
                <a:gd name="T77" fmla="*/ 574 h 2223"/>
                <a:gd name="T78" fmla="*/ 338 w 417"/>
                <a:gd name="T79" fmla="*/ 492 h 2223"/>
                <a:gd name="T80" fmla="*/ 407 w 417"/>
                <a:gd name="T81" fmla="*/ 380 h 2223"/>
                <a:gd name="T82" fmla="*/ 407 w 417"/>
                <a:gd name="T83" fmla="*/ 268 h 2223"/>
                <a:gd name="T84" fmla="*/ 377 w 417"/>
                <a:gd name="T85" fmla="*/ 178 h 2223"/>
                <a:gd name="T86" fmla="*/ 69 w 417"/>
                <a:gd name="T87" fmla="*/ 0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69" y="0"/>
                  </a:moveTo>
                  <a:lnTo>
                    <a:pt x="31" y="47"/>
                  </a:lnTo>
                  <a:lnTo>
                    <a:pt x="10" y="101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10" y="268"/>
                  </a:lnTo>
                  <a:lnTo>
                    <a:pt x="42" y="306"/>
                  </a:lnTo>
                  <a:lnTo>
                    <a:pt x="69" y="343"/>
                  </a:lnTo>
                  <a:lnTo>
                    <a:pt x="31" y="397"/>
                  </a:lnTo>
                  <a:lnTo>
                    <a:pt x="10" y="455"/>
                  </a:lnTo>
                  <a:lnTo>
                    <a:pt x="0" y="511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60"/>
                  </a:lnTo>
                  <a:lnTo>
                    <a:pt x="69" y="695"/>
                  </a:lnTo>
                  <a:lnTo>
                    <a:pt x="31" y="741"/>
                  </a:lnTo>
                  <a:lnTo>
                    <a:pt x="10" y="797"/>
                  </a:lnTo>
                  <a:lnTo>
                    <a:pt x="0" y="853"/>
                  </a:lnTo>
                  <a:lnTo>
                    <a:pt x="0" y="907"/>
                  </a:lnTo>
                  <a:lnTo>
                    <a:pt x="10" y="965"/>
                  </a:lnTo>
                  <a:lnTo>
                    <a:pt x="42" y="1002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9"/>
                  </a:lnTo>
                  <a:lnTo>
                    <a:pt x="0" y="1203"/>
                  </a:lnTo>
                  <a:lnTo>
                    <a:pt x="0" y="1259"/>
                  </a:lnTo>
                  <a:lnTo>
                    <a:pt x="10" y="1308"/>
                  </a:lnTo>
                  <a:lnTo>
                    <a:pt x="42" y="1352"/>
                  </a:lnTo>
                  <a:lnTo>
                    <a:pt x="69" y="1389"/>
                  </a:lnTo>
                  <a:lnTo>
                    <a:pt x="31" y="1436"/>
                  </a:lnTo>
                  <a:lnTo>
                    <a:pt x="10" y="1489"/>
                  </a:lnTo>
                  <a:lnTo>
                    <a:pt x="0" y="1545"/>
                  </a:lnTo>
                  <a:lnTo>
                    <a:pt x="0" y="1604"/>
                  </a:lnTo>
                  <a:lnTo>
                    <a:pt x="10" y="1648"/>
                  </a:lnTo>
                  <a:lnTo>
                    <a:pt x="42" y="1694"/>
                  </a:lnTo>
                  <a:lnTo>
                    <a:pt x="69" y="1732"/>
                  </a:lnTo>
                  <a:lnTo>
                    <a:pt x="31" y="1785"/>
                  </a:lnTo>
                  <a:lnTo>
                    <a:pt x="10" y="1841"/>
                  </a:lnTo>
                  <a:lnTo>
                    <a:pt x="0" y="1900"/>
                  </a:lnTo>
                  <a:lnTo>
                    <a:pt x="0" y="1953"/>
                  </a:lnTo>
                  <a:lnTo>
                    <a:pt x="10" y="2000"/>
                  </a:lnTo>
                  <a:lnTo>
                    <a:pt x="42" y="2037"/>
                  </a:lnTo>
                  <a:lnTo>
                    <a:pt x="69" y="2074"/>
                  </a:lnTo>
                  <a:lnTo>
                    <a:pt x="327" y="2223"/>
                  </a:lnTo>
                  <a:lnTo>
                    <a:pt x="338" y="2223"/>
                  </a:lnTo>
                  <a:lnTo>
                    <a:pt x="377" y="2168"/>
                  </a:lnTo>
                  <a:lnTo>
                    <a:pt x="407" y="2109"/>
                  </a:lnTo>
                  <a:lnTo>
                    <a:pt x="417" y="2065"/>
                  </a:lnTo>
                  <a:lnTo>
                    <a:pt x="407" y="2000"/>
                  </a:lnTo>
                  <a:lnTo>
                    <a:pt x="396" y="1953"/>
                  </a:lnTo>
                  <a:lnTo>
                    <a:pt x="377" y="1918"/>
                  </a:lnTo>
                  <a:lnTo>
                    <a:pt x="338" y="1881"/>
                  </a:lnTo>
                  <a:lnTo>
                    <a:pt x="377" y="1825"/>
                  </a:lnTo>
                  <a:lnTo>
                    <a:pt x="407" y="1769"/>
                  </a:lnTo>
                  <a:lnTo>
                    <a:pt x="417" y="1713"/>
                  </a:lnTo>
                  <a:lnTo>
                    <a:pt x="407" y="1657"/>
                  </a:lnTo>
                  <a:lnTo>
                    <a:pt x="396" y="1611"/>
                  </a:lnTo>
                  <a:lnTo>
                    <a:pt x="377" y="1566"/>
                  </a:lnTo>
                  <a:lnTo>
                    <a:pt x="338" y="1529"/>
                  </a:lnTo>
                  <a:lnTo>
                    <a:pt x="377" y="1480"/>
                  </a:lnTo>
                  <a:lnTo>
                    <a:pt x="407" y="1427"/>
                  </a:lnTo>
                  <a:lnTo>
                    <a:pt x="417" y="1371"/>
                  </a:lnTo>
                  <a:lnTo>
                    <a:pt x="407" y="1308"/>
                  </a:lnTo>
                  <a:lnTo>
                    <a:pt x="396" y="1259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31"/>
                  </a:lnTo>
                  <a:lnTo>
                    <a:pt x="407" y="1075"/>
                  </a:lnTo>
                  <a:lnTo>
                    <a:pt x="417" y="1019"/>
                  </a:lnTo>
                  <a:lnTo>
                    <a:pt x="407" y="965"/>
                  </a:lnTo>
                  <a:lnTo>
                    <a:pt x="396" y="916"/>
                  </a:lnTo>
                  <a:lnTo>
                    <a:pt x="377" y="870"/>
                  </a:lnTo>
                  <a:lnTo>
                    <a:pt x="338" y="835"/>
                  </a:lnTo>
                  <a:lnTo>
                    <a:pt x="377" y="779"/>
                  </a:lnTo>
                  <a:lnTo>
                    <a:pt x="407" y="732"/>
                  </a:lnTo>
                  <a:lnTo>
                    <a:pt x="417" y="676"/>
                  </a:lnTo>
                  <a:lnTo>
                    <a:pt x="407" y="613"/>
                  </a:lnTo>
                  <a:lnTo>
                    <a:pt x="396" y="574"/>
                  </a:lnTo>
                  <a:lnTo>
                    <a:pt x="377" y="529"/>
                  </a:lnTo>
                  <a:lnTo>
                    <a:pt x="338" y="492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4"/>
                  </a:lnTo>
                  <a:lnTo>
                    <a:pt x="377" y="178"/>
                  </a:lnTo>
                  <a:lnTo>
                    <a:pt x="338" y="1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76" name="Line 144">
              <a:extLst>
                <a:ext uri="{FF2B5EF4-FFF2-40B4-BE49-F238E27FC236}">
                  <a16:creationId xmlns:a16="http://schemas.microsoft.com/office/drawing/2014/main" id="{C7AEE74B-8B64-467A-94D0-1F4EDF924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162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7" name="Line 145">
              <a:extLst>
                <a:ext uri="{FF2B5EF4-FFF2-40B4-BE49-F238E27FC236}">
                  <a16:creationId xmlns:a16="http://schemas.microsoft.com/office/drawing/2014/main" id="{51C59FED-D50E-454E-B664-79A32313A5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73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8" name="Line 146">
              <a:extLst>
                <a:ext uri="{FF2B5EF4-FFF2-40B4-BE49-F238E27FC236}">
                  <a16:creationId xmlns:a16="http://schemas.microsoft.com/office/drawing/2014/main" id="{D72665ED-89B3-4BBC-ABB7-2AFF62B028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506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9" name="Line 147">
              <a:extLst>
                <a:ext uri="{FF2B5EF4-FFF2-40B4-BE49-F238E27FC236}">
                  <a16:creationId xmlns:a16="http://schemas.microsoft.com/office/drawing/2014/main" id="{63566DE1-64E9-4716-ABF8-6D3CA03BF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1389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0" name="Line 148">
              <a:extLst>
                <a:ext uri="{FF2B5EF4-FFF2-40B4-BE49-F238E27FC236}">
                  <a16:creationId xmlns:a16="http://schemas.microsoft.com/office/drawing/2014/main" id="{03708597-5D12-4E49-B797-97E0F05031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275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1" name="Freeform 149">
              <a:extLst>
                <a:ext uri="{FF2B5EF4-FFF2-40B4-BE49-F238E27FC236}">
                  <a16:creationId xmlns:a16="http://schemas.microsoft.com/office/drawing/2014/main" id="{A446761F-D45E-4EB8-87D6-DC766C84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1842"/>
              <a:ext cx="139" cy="740"/>
            </a:xfrm>
            <a:custGeom>
              <a:avLst/>
              <a:gdLst>
                <a:gd name="T0" fmla="*/ 31 w 417"/>
                <a:gd name="T1" fmla="*/ 44 h 2221"/>
                <a:gd name="T2" fmla="*/ 0 w 417"/>
                <a:gd name="T3" fmla="*/ 158 h 2221"/>
                <a:gd name="T4" fmla="*/ 10 w 417"/>
                <a:gd name="T5" fmla="*/ 258 h 2221"/>
                <a:gd name="T6" fmla="*/ 69 w 417"/>
                <a:gd name="T7" fmla="*/ 340 h 2221"/>
                <a:gd name="T8" fmla="*/ 10 w 417"/>
                <a:gd name="T9" fmla="*/ 454 h 2221"/>
                <a:gd name="T10" fmla="*/ 0 w 417"/>
                <a:gd name="T11" fmla="*/ 564 h 2221"/>
                <a:gd name="T12" fmla="*/ 42 w 417"/>
                <a:gd name="T13" fmla="*/ 657 h 2221"/>
                <a:gd name="T14" fmla="*/ 31 w 417"/>
                <a:gd name="T15" fmla="*/ 741 h 2221"/>
                <a:gd name="T16" fmla="*/ 0 w 417"/>
                <a:gd name="T17" fmla="*/ 850 h 2221"/>
                <a:gd name="T18" fmla="*/ 10 w 417"/>
                <a:gd name="T19" fmla="*/ 953 h 2221"/>
                <a:gd name="T20" fmla="*/ 69 w 417"/>
                <a:gd name="T21" fmla="*/ 1037 h 2221"/>
                <a:gd name="T22" fmla="*/ 10 w 417"/>
                <a:gd name="T23" fmla="*/ 1146 h 2221"/>
                <a:gd name="T24" fmla="*/ 0 w 417"/>
                <a:gd name="T25" fmla="*/ 1256 h 2221"/>
                <a:gd name="T26" fmla="*/ 42 w 417"/>
                <a:gd name="T27" fmla="*/ 1351 h 2221"/>
                <a:gd name="T28" fmla="*/ 31 w 417"/>
                <a:gd name="T29" fmla="*/ 1433 h 2221"/>
                <a:gd name="T30" fmla="*/ 0 w 417"/>
                <a:gd name="T31" fmla="*/ 1547 h 2221"/>
                <a:gd name="T32" fmla="*/ 10 w 417"/>
                <a:gd name="T33" fmla="*/ 1647 h 2221"/>
                <a:gd name="T34" fmla="*/ 69 w 417"/>
                <a:gd name="T35" fmla="*/ 1729 h 2221"/>
                <a:gd name="T36" fmla="*/ 10 w 417"/>
                <a:gd name="T37" fmla="*/ 1843 h 2221"/>
                <a:gd name="T38" fmla="*/ 0 w 417"/>
                <a:gd name="T39" fmla="*/ 1953 h 2221"/>
                <a:gd name="T40" fmla="*/ 42 w 417"/>
                <a:gd name="T41" fmla="*/ 2043 h 2221"/>
                <a:gd name="T42" fmla="*/ 327 w 417"/>
                <a:gd name="T43" fmla="*/ 2221 h 2221"/>
                <a:gd name="T44" fmla="*/ 377 w 417"/>
                <a:gd name="T45" fmla="*/ 2176 h 2221"/>
                <a:gd name="T46" fmla="*/ 417 w 417"/>
                <a:gd name="T47" fmla="*/ 2062 h 2221"/>
                <a:gd name="T48" fmla="*/ 396 w 417"/>
                <a:gd name="T49" fmla="*/ 1953 h 2221"/>
                <a:gd name="T50" fmla="*/ 338 w 417"/>
                <a:gd name="T51" fmla="*/ 1878 h 2221"/>
                <a:gd name="T52" fmla="*/ 407 w 417"/>
                <a:gd name="T53" fmla="*/ 1766 h 2221"/>
                <a:gd name="T54" fmla="*/ 407 w 417"/>
                <a:gd name="T55" fmla="*/ 1647 h 2221"/>
                <a:gd name="T56" fmla="*/ 377 w 417"/>
                <a:gd name="T57" fmla="*/ 1563 h 2221"/>
                <a:gd name="T58" fmla="*/ 377 w 417"/>
                <a:gd name="T59" fmla="*/ 1480 h 2221"/>
                <a:gd name="T60" fmla="*/ 417 w 417"/>
                <a:gd name="T61" fmla="*/ 1370 h 2221"/>
                <a:gd name="T62" fmla="*/ 396 w 417"/>
                <a:gd name="T63" fmla="*/ 1265 h 2221"/>
                <a:gd name="T64" fmla="*/ 338 w 417"/>
                <a:gd name="T65" fmla="*/ 1184 h 2221"/>
                <a:gd name="T66" fmla="*/ 407 w 417"/>
                <a:gd name="T67" fmla="*/ 1074 h 2221"/>
                <a:gd name="T68" fmla="*/ 407 w 417"/>
                <a:gd name="T69" fmla="*/ 962 h 2221"/>
                <a:gd name="T70" fmla="*/ 377 w 417"/>
                <a:gd name="T71" fmla="*/ 869 h 2221"/>
                <a:gd name="T72" fmla="*/ 377 w 417"/>
                <a:gd name="T73" fmla="*/ 785 h 2221"/>
                <a:gd name="T74" fmla="*/ 417 w 417"/>
                <a:gd name="T75" fmla="*/ 673 h 2221"/>
                <a:gd name="T76" fmla="*/ 396 w 417"/>
                <a:gd name="T77" fmla="*/ 564 h 2221"/>
                <a:gd name="T78" fmla="*/ 338 w 417"/>
                <a:gd name="T79" fmla="*/ 489 h 2221"/>
                <a:gd name="T80" fmla="*/ 407 w 417"/>
                <a:gd name="T81" fmla="*/ 380 h 2221"/>
                <a:gd name="T82" fmla="*/ 407 w 417"/>
                <a:gd name="T83" fmla="*/ 268 h 2221"/>
                <a:gd name="T84" fmla="*/ 377 w 417"/>
                <a:gd name="T85" fmla="*/ 175 h 2221"/>
                <a:gd name="T86" fmla="*/ 69 w 417"/>
                <a:gd name="T87" fmla="*/ 0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69" y="0"/>
                  </a:moveTo>
                  <a:lnTo>
                    <a:pt x="31" y="44"/>
                  </a:lnTo>
                  <a:lnTo>
                    <a:pt x="10" y="100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10" y="258"/>
                  </a:lnTo>
                  <a:lnTo>
                    <a:pt x="42" y="305"/>
                  </a:lnTo>
                  <a:lnTo>
                    <a:pt x="69" y="340"/>
                  </a:lnTo>
                  <a:lnTo>
                    <a:pt x="31" y="396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57"/>
                  </a:lnTo>
                  <a:lnTo>
                    <a:pt x="69" y="692"/>
                  </a:lnTo>
                  <a:lnTo>
                    <a:pt x="31" y="741"/>
                  </a:lnTo>
                  <a:lnTo>
                    <a:pt x="10" y="79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53"/>
                  </a:lnTo>
                  <a:lnTo>
                    <a:pt x="42" y="999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7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08"/>
                  </a:lnTo>
                  <a:lnTo>
                    <a:pt x="10" y="164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85"/>
                  </a:lnTo>
                  <a:lnTo>
                    <a:pt x="1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10" y="1999"/>
                  </a:lnTo>
                  <a:lnTo>
                    <a:pt x="42" y="2043"/>
                  </a:lnTo>
                  <a:lnTo>
                    <a:pt x="69" y="2071"/>
                  </a:lnTo>
                  <a:lnTo>
                    <a:pt x="327" y="2221"/>
                  </a:lnTo>
                  <a:lnTo>
                    <a:pt x="338" y="2221"/>
                  </a:lnTo>
                  <a:lnTo>
                    <a:pt x="377" y="2176"/>
                  </a:lnTo>
                  <a:lnTo>
                    <a:pt x="407" y="2109"/>
                  </a:lnTo>
                  <a:lnTo>
                    <a:pt x="417" y="2062"/>
                  </a:lnTo>
                  <a:lnTo>
                    <a:pt x="407" y="1999"/>
                  </a:lnTo>
                  <a:lnTo>
                    <a:pt x="396" y="1953"/>
                  </a:lnTo>
                  <a:lnTo>
                    <a:pt x="377" y="1904"/>
                  </a:lnTo>
                  <a:lnTo>
                    <a:pt x="338" y="1878"/>
                  </a:lnTo>
                  <a:lnTo>
                    <a:pt x="377" y="1824"/>
                  </a:lnTo>
                  <a:lnTo>
                    <a:pt x="407" y="1766"/>
                  </a:lnTo>
                  <a:lnTo>
                    <a:pt x="417" y="1713"/>
                  </a:lnTo>
                  <a:lnTo>
                    <a:pt x="407" y="1647"/>
                  </a:lnTo>
                  <a:lnTo>
                    <a:pt x="396" y="1608"/>
                  </a:lnTo>
                  <a:lnTo>
                    <a:pt x="377" y="1563"/>
                  </a:lnTo>
                  <a:lnTo>
                    <a:pt x="338" y="1528"/>
                  </a:lnTo>
                  <a:lnTo>
                    <a:pt x="377" y="1480"/>
                  </a:lnTo>
                  <a:lnTo>
                    <a:pt x="407" y="1414"/>
                  </a:lnTo>
                  <a:lnTo>
                    <a:pt x="417" y="1370"/>
                  </a:lnTo>
                  <a:lnTo>
                    <a:pt x="407" y="1305"/>
                  </a:lnTo>
                  <a:lnTo>
                    <a:pt x="396" y="1265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32"/>
                  </a:lnTo>
                  <a:lnTo>
                    <a:pt x="377" y="785"/>
                  </a:lnTo>
                  <a:lnTo>
                    <a:pt x="407" y="731"/>
                  </a:lnTo>
                  <a:lnTo>
                    <a:pt x="417" y="673"/>
                  </a:lnTo>
                  <a:lnTo>
                    <a:pt x="407" y="613"/>
                  </a:lnTo>
                  <a:lnTo>
                    <a:pt x="396" y="564"/>
                  </a:lnTo>
                  <a:lnTo>
                    <a:pt x="377" y="526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1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82" name="Line 150">
              <a:extLst>
                <a:ext uri="{FF2B5EF4-FFF2-40B4-BE49-F238E27FC236}">
                  <a16:creationId xmlns:a16="http://schemas.microsoft.com/office/drawing/2014/main" id="{C887D2A3-0A96-4955-A3F6-4A181C059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31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3" name="Line 151">
              <a:extLst>
                <a:ext uri="{FF2B5EF4-FFF2-40B4-BE49-F238E27FC236}">
                  <a16:creationId xmlns:a16="http://schemas.microsoft.com/office/drawing/2014/main" id="{2715A137-DC06-4D6C-A9F9-5D4968178C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431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4" name="Line 152">
              <a:extLst>
                <a:ext uri="{FF2B5EF4-FFF2-40B4-BE49-F238E27FC236}">
                  <a16:creationId xmlns:a16="http://schemas.microsoft.com/office/drawing/2014/main" id="{3120CA77-A9DA-40A3-9691-86FAFF5A38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197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5" name="Line 153">
              <a:extLst>
                <a:ext uri="{FF2B5EF4-FFF2-40B4-BE49-F238E27FC236}">
                  <a16:creationId xmlns:a16="http://schemas.microsoft.com/office/drawing/2014/main" id="{91F3F729-16C4-440A-A9AE-5B559BF43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085"/>
              <a:ext cx="72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6" name="Line 154">
              <a:extLst>
                <a:ext uri="{FF2B5EF4-FFF2-40B4-BE49-F238E27FC236}">
                  <a16:creationId xmlns:a16="http://schemas.microsoft.com/office/drawing/2014/main" id="{D92D84D0-0D5F-4BAE-B714-23BA73856A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963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7" name="Freeform 155">
              <a:extLst>
                <a:ext uri="{FF2B5EF4-FFF2-40B4-BE49-F238E27FC236}">
                  <a16:creationId xmlns:a16="http://schemas.microsoft.com/office/drawing/2014/main" id="{CA2184D2-F930-47FB-8E02-80C733FD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2536"/>
              <a:ext cx="139" cy="741"/>
            </a:xfrm>
            <a:custGeom>
              <a:avLst/>
              <a:gdLst>
                <a:gd name="T0" fmla="*/ 31 w 417"/>
                <a:gd name="T1" fmla="*/ 46 h 2223"/>
                <a:gd name="T2" fmla="*/ 0 w 417"/>
                <a:gd name="T3" fmla="*/ 167 h 2223"/>
                <a:gd name="T4" fmla="*/ 10 w 417"/>
                <a:gd name="T5" fmla="*/ 268 h 2223"/>
                <a:gd name="T6" fmla="*/ 69 w 417"/>
                <a:gd name="T7" fmla="*/ 342 h 2223"/>
                <a:gd name="T8" fmla="*/ 10 w 417"/>
                <a:gd name="T9" fmla="*/ 454 h 2223"/>
                <a:gd name="T10" fmla="*/ 0 w 417"/>
                <a:gd name="T11" fmla="*/ 573 h 2223"/>
                <a:gd name="T12" fmla="*/ 42 w 417"/>
                <a:gd name="T13" fmla="*/ 659 h 2223"/>
                <a:gd name="T14" fmla="*/ 31 w 417"/>
                <a:gd name="T15" fmla="*/ 741 h 2223"/>
                <a:gd name="T16" fmla="*/ 0 w 417"/>
                <a:gd name="T17" fmla="*/ 862 h 2223"/>
                <a:gd name="T18" fmla="*/ 10 w 417"/>
                <a:gd name="T19" fmla="*/ 964 h 2223"/>
                <a:gd name="T20" fmla="*/ 69 w 417"/>
                <a:gd name="T21" fmla="*/ 1037 h 2223"/>
                <a:gd name="T22" fmla="*/ 10 w 417"/>
                <a:gd name="T23" fmla="*/ 1149 h 2223"/>
                <a:gd name="T24" fmla="*/ 0 w 417"/>
                <a:gd name="T25" fmla="*/ 1258 h 2223"/>
                <a:gd name="T26" fmla="*/ 42 w 417"/>
                <a:gd name="T27" fmla="*/ 1351 h 2223"/>
                <a:gd name="T28" fmla="*/ 31 w 417"/>
                <a:gd name="T29" fmla="*/ 1435 h 2223"/>
                <a:gd name="T30" fmla="*/ 0 w 417"/>
                <a:gd name="T31" fmla="*/ 1547 h 2223"/>
                <a:gd name="T32" fmla="*/ 10 w 417"/>
                <a:gd name="T33" fmla="*/ 1656 h 2223"/>
                <a:gd name="T34" fmla="*/ 69 w 417"/>
                <a:gd name="T35" fmla="*/ 1731 h 2223"/>
                <a:gd name="T36" fmla="*/ 10 w 417"/>
                <a:gd name="T37" fmla="*/ 1843 h 2223"/>
                <a:gd name="T38" fmla="*/ 0 w 417"/>
                <a:gd name="T39" fmla="*/ 1962 h 2223"/>
                <a:gd name="T40" fmla="*/ 42 w 417"/>
                <a:gd name="T41" fmla="*/ 2046 h 2223"/>
                <a:gd name="T42" fmla="*/ 327 w 417"/>
                <a:gd name="T43" fmla="*/ 2223 h 2223"/>
                <a:gd name="T44" fmla="*/ 377 w 417"/>
                <a:gd name="T45" fmla="*/ 2176 h 2223"/>
                <a:gd name="T46" fmla="*/ 417 w 417"/>
                <a:gd name="T47" fmla="*/ 2064 h 2223"/>
                <a:gd name="T48" fmla="*/ 396 w 417"/>
                <a:gd name="T49" fmla="*/ 1962 h 2223"/>
                <a:gd name="T50" fmla="*/ 338 w 417"/>
                <a:gd name="T51" fmla="*/ 1880 h 2223"/>
                <a:gd name="T52" fmla="*/ 407 w 417"/>
                <a:gd name="T53" fmla="*/ 1768 h 2223"/>
                <a:gd name="T54" fmla="*/ 407 w 417"/>
                <a:gd name="T55" fmla="*/ 1656 h 2223"/>
                <a:gd name="T56" fmla="*/ 377 w 417"/>
                <a:gd name="T57" fmla="*/ 1566 h 2223"/>
                <a:gd name="T58" fmla="*/ 377 w 417"/>
                <a:gd name="T59" fmla="*/ 1482 h 2223"/>
                <a:gd name="T60" fmla="*/ 417 w 417"/>
                <a:gd name="T61" fmla="*/ 1370 h 2223"/>
                <a:gd name="T62" fmla="*/ 396 w 417"/>
                <a:gd name="T63" fmla="*/ 1270 h 2223"/>
                <a:gd name="T64" fmla="*/ 338 w 417"/>
                <a:gd name="T65" fmla="*/ 1183 h 2223"/>
                <a:gd name="T66" fmla="*/ 407 w 417"/>
                <a:gd name="T67" fmla="*/ 1074 h 2223"/>
                <a:gd name="T68" fmla="*/ 407 w 417"/>
                <a:gd name="T69" fmla="*/ 964 h 2223"/>
                <a:gd name="T70" fmla="*/ 377 w 417"/>
                <a:gd name="T71" fmla="*/ 869 h 2223"/>
                <a:gd name="T72" fmla="*/ 377 w 417"/>
                <a:gd name="T73" fmla="*/ 787 h 2223"/>
                <a:gd name="T74" fmla="*/ 417 w 417"/>
                <a:gd name="T75" fmla="*/ 678 h 2223"/>
                <a:gd name="T76" fmla="*/ 396 w 417"/>
                <a:gd name="T77" fmla="*/ 573 h 2223"/>
                <a:gd name="T78" fmla="*/ 338 w 417"/>
                <a:gd name="T79" fmla="*/ 491 h 2223"/>
                <a:gd name="T80" fmla="*/ 407 w 417"/>
                <a:gd name="T81" fmla="*/ 382 h 2223"/>
                <a:gd name="T82" fmla="*/ 407 w 417"/>
                <a:gd name="T83" fmla="*/ 268 h 2223"/>
                <a:gd name="T84" fmla="*/ 377 w 417"/>
                <a:gd name="T85" fmla="*/ 186 h 2223"/>
                <a:gd name="T86" fmla="*/ 69 w 417"/>
                <a:gd name="T87" fmla="*/ 0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69" y="0"/>
                  </a:moveTo>
                  <a:lnTo>
                    <a:pt x="31" y="46"/>
                  </a:lnTo>
                  <a:lnTo>
                    <a:pt x="10" y="112"/>
                  </a:lnTo>
                  <a:lnTo>
                    <a:pt x="0" y="167"/>
                  </a:lnTo>
                  <a:lnTo>
                    <a:pt x="0" y="223"/>
                  </a:lnTo>
                  <a:lnTo>
                    <a:pt x="10" y="268"/>
                  </a:lnTo>
                  <a:lnTo>
                    <a:pt x="42" y="305"/>
                  </a:lnTo>
                  <a:lnTo>
                    <a:pt x="69" y="342"/>
                  </a:lnTo>
                  <a:lnTo>
                    <a:pt x="31" y="400"/>
                  </a:lnTo>
                  <a:lnTo>
                    <a:pt x="10" y="454"/>
                  </a:lnTo>
                  <a:lnTo>
                    <a:pt x="0" y="510"/>
                  </a:lnTo>
                  <a:lnTo>
                    <a:pt x="0" y="573"/>
                  </a:lnTo>
                  <a:lnTo>
                    <a:pt x="10" y="613"/>
                  </a:lnTo>
                  <a:lnTo>
                    <a:pt x="42" y="659"/>
                  </a:lnTo>
                  <a:lnTo>
                    <a:pt x="69" y="694"/>
                  </a:lnTo>
                  <a:lnTo>
                    <a:pt x="31" y="741"/>
                  </a:lnTo>
                  <a:lnTo>
                    <a:pt x="10" y="806"/>
                  </a:lnTo>
                  <a:lnTo>
                    <a:pt x="0" y="862"/>
                  </a:lnTo>
                  <a:lnTo>
                    <a:pt x="0" y="915"/>
                  </a:lnTo>
                  <a:lnTo>
                    <a:pt x="10" y="964"/>
                  </a:lnTo>
                  <a:lnTo>
                    <a:pt x="42" y="1011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9"/>
                  </a:lnTo>
                  <a:lnTo>
                    <a:pt x="0" y="1202"/>
                  </a:lnTo>
                  <a:lnTo>
                    <a:pt x="0" y="1258"/>
                  </a:lnTo>
                  <a:lnTo>
                    <a:pt x="10" y="1307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5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12"/>
                  </a:lnTo>
                  <a:lnTo>
                    <a:pt x="10" y="1656"/>
                  </a:lnTo>
                  <a:lnTo>
                    <a:pt x="42" y="1703"/>
                  </a:lnTo>
                  <a:lnTo>
                    <a:pt x="69" y="1731"/>
                  </a:lnTo>
                  <a:lnTo>
                    <a:pt x="31" y="1787"/>
                  </a:lnTo>
                  <a:lnTo>
                    <a:pt x="10" y="1843"/>
                  </a:lnTo>
                  <a:lnTo>
                    <a:pt x="0" y="1899"/>
                  </a:lnTo>
                  <a:lnTo>
                    <a:pt x="0" y="1962"/>
                  </a:lnTo>
                  <a:lnTo>
                    <a:pt x="10" y="1999"/>
                  </a:lnTo>
                  <a:lnTo>
                    <a:pt x="42" y="2046"/>
                  </a:lnTo>
                  <a:lnTo>
                    <a:pt x="69" y="2074"/>
                  </a:lnTo>
                  <a:lnTo>
                    <a:pt x="327" y="2223"/>
                  </a:lnTo>
                  <a:lnTo>
                    <a:pt x="338" y="2223"/>
                  </a:lnTo>
                  <a:lnTo>
                    <a:pt x="377" y="2176"/>
                  </a:lnTo>
                  <a:lnTo>
                    <a:pt x="407" y="2120"/>
                  </a:lnTo>
                  <a:lnTo>
                    <a:pt x="417" y="2064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7"/>
                  </a:lnTo>
                  <a:lnTo>
                    <a:pt x="338" y="1880"/>
                  </a:lnTo>
                  <a:lnTo>
                    <a:pt x="377" y="1824"/>
                  </a:lnTo>
                  <a:lnTo>
                    <a:pt x="407" y="1768"/>
                  </a:lnTo>
                  <a:lnTo>
                    <a:pt x="417" y="1712"/>
                  </a:lnTo>
                  <a:lnTo>
                    <a:pt x="407" y="1656"/>
                  </a:lnTo>
                  <a:lnTo>
                    <a:pt x="396" y="1612"/>
                  </a:lnTo>
                  <a:lnTo>
                    <a:pt x="377" y="1566"/>
                  </a:lnTo>
                  <a:lnTo>
                    <a:pt x="338" y="1535"/>
                  </a:lnTo>
                  <a:lnTo>
                    <a:pt x="377" y="1482"/>
                  </a:lnTo>
                  <a:lnTo>
                    <a:pt x="407" y="1426"/>
                  </a:lnTo>
                  <a:lnTo>
                    <a:pt x="417" y="1370"/>
                  </a:lnTo>
                  <a:lnTo>
                    <a:pt x="407" y="1307"/>
                  </a:lnTo>
                  <a:lnTo>
                    <a:pt x="396" y="1270"/>
                  </a:lnTo>
                  <a:lnTo>
                    <a:pt x="377" y="1221"/>
                  </a:lnTo>
                  <a:lnTo>
                    <a:pt x="338" y="1183"/>
                  </a:lnTo>
                  <a:lnTo>
                    <a:pt x="377" y="1130"/>
                  </a:lnTo>
                  <a:lnTo>
                    <a:pt x="407" y="1074"/>
                  </a:lnTo>
                  <a:lnTo>
                    <a:pt x="417" y="1020"/>
                  </a:lnTo>
                  <a:lnTo>
                    <a:pt x="407" y="964"/>
                  </a:lnTo>
                  <a:lnTo>
                    <a:pt x="396" y="915"/>
                  </a:lnTo>
                  <a:lnTo>
                    <a:pt x="377" y="869"/>
                  </a:lnTo>
                  <a:lnTo>
                    <a:pt x="338" y="843"/>
                  </a:lnTo>
                  <a:lnTo>
                    <a:pt x="377" y="787"/>
                  </a:lnTo>
                  <a:lnTo>
                    <a:pt x="407" y="731"/>
                  </a:lnTo>
                  <a:lnTo>
                    <a:pt x="417" y="678"/>
                  </a:lnTo>
                  <a:lnTo>
                    <a:pt x="407" y="620"/>
                  </a:lnTo>
                  <a:lnTo>
                    <a:pt x="396" y="573"/>
                  </a:lnTo>
                  <a:lnTo>
                    <a:pt x="377" y="529"/>
                  </a:lnTo>
                  <a:lnTo>
                    <a:pt x="338" y="491"/>
                  </a:lnTo>
                  <a:lnTo>
                    <a:pt x="377" y="435"/>
                  </a:lnTo>
                  <a:lnTo>
                    <a:pt x="407" y="382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3"/>
                  </a:lnTo>
                  <a:lnTo>
                    <a:pt x="377" y="186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88" name="Line 156">
              <a:extLst>
                <a:ext uri="{FF2B5EF4-FFF2-40B4-BE49-F238E27FC236}">
                  <a16:creationId xmlns:a16="http://schemas.microsoft.com/office/drawing/2014/main" id="{D5E8AEE7-3C71-4C43-8797-C096C43AC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005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9" name="Line 157">
              <a:extLst>
                <a:ext uri="{FF2B5EF4-FFF2-40B4-BE49-F238E27FC236}">
                  <a16:creationId xmlns:a16="http://schemas.microsoft.com/office/drawing/2014/main" id="{19DB0664-C09B-447D-A3A8-BE7A134DAC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122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0" name="Line 158">
              <a:extLst>
                <a:ext uri="{FF2B5EF4-FFF2-40B4-BE49-F238E27FC236}">
                  <a16:creationId xmlns:a16="http://schemas.microsoft.com/office/drawing/2014/main" id="{31DE5DB8-7C12-4AC5-8033-4E2435B36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894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1" name="Line 159">
              <a:extLst>
                <a:ext uri="{FF2B5EF4-FFF2-40B4-BE49-F238E27FC236}">
                  <a16:creationId xmlns:a16="http://schemas.microsoft.com/office/drawing/2014/main" id="{E9696FF1-2B9F-4572-83A6-63B4BA5F7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776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2" name="Line 160">
              <a:extLst>
                <a:ext uri="{FF2B5EF4-FFF2-40B4-BE49-F238E27FC236}">
                  <a16:creationId xmlns:a16="http://schemas.microsoft.com/office/drawing/2014/main" id="{B59D1C87-1BB9-401A-B832-DEF5D4CC2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66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3" name="Line 161">
              <a:extLst>
                <a:ext uri="{FF2B5EF4-FFF2-40B4-BE49-F238E27FC236}">
                  <a16:creationId xmlns:a16="http://schemas.microsoft.com/office/drawing/2014/main" id="{874A36FA-EFF0-4296-ADA3-8FAAFDF16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70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4" name="Line 162">
              <a:extLst>
                <a:ext uri="{FF2B5EF4-FFF2-40B4-BE49-F238E27FC236}">
                  <a16:creationId xmlns:a16="http://schemas.microsoft.com/office/drawing/2014/main" id="{0FF7861C-48C5-4B8E-BF2B-7E4C4A9A68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816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5" name="Line 163">
              <a:extLst>
                <a:ext uri="{FF2B5EF4-FFF2-40B4-BE49-F238E27FC236}">
                  <a16:creationId xmlns:a16="http://schemas.microsoft.com/office/drawing/2014/main" id="{CC6917B9-BAEB-4330-82C8-B0D62849D8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585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6" name="Line 164">
              <a:extLst>
                <a:ext uri="{FF2B5EF4-FFF2-40B4-BE49-F238E27FC236}">
                  <a16:creationId xmlns:a16="http://schemas.microsoft.com/office/drawing/2014/main" id="{136724B2-81DD-4054-9D9B-54C295FA5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470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7" name="Line 165">
              <a:extLst>
                <a:ext uri="{FF2B5EF4-FFF2-40B4-BE49-F238E27FC236}">
                  <a16:creationId xmlns:a16="http://schemas.microsoft.com/office/drawing/2014/main" id="{8C8ECDE1-BD96-44B8-BCCB-B01BC66B8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353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8" name="Freeform 166">
              <a:extLst>
                <a:ext uri="{FF2B5EF4-FFF2-40B4-BE49-F238E27FC236}">
                  <a16:creationId xmlns:a16="http://schemas.microsoft.com/office/drawing/2014/main" id="{BD1E27F1-953F-4C33-89B8-A561A6608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" y="4006"/>
              <a:ext cx="68" cy="91"/>
            </a:xfrm>
            <a:custGeom>
              <a:avLst/>
              <a:gdLst>
                <a:gd name="T0" fmla="*/ 204 w 204"/>
                <a:gd name="T1" fmla="*/ 0 h 275"/>
                <a:gd name="T2" fmla="*/ 204 w 204"/>
                <a:gd name="T3" fmla="*/ 24 h 275"/>
                <a:gd name="T4" fmla="*/ 204 w 204"/>
                <a:gd name="T5" fmla="*/ 52 h 275"/>
                <a:gd name="T6" fmla="*/ 197 w 204"/>
                <a:gd name="T7" fmla="*/ 99 h 275"/>
                <a:gd name="T8" fmla="*/ 162 w 204"/>
                <a:gd name="T9" fmla="*/ 135 h 275"/>
                <a:gd name="T10" fmla="*/ 131 w 204"/>
                <a:gd name="T11" fmla="*/ 181 h 275"/>
                <a:gd name="T12" fmla="*/ 93 w 204"/>
                <a:gd name="T13" fmla="*/ 219 h 275"/>
                <a:gd name="T14" fmla="*/ 54 w 204"/>
                <a:gd name="T15" fmla="*/ 247 h 275"/>
                <a:gd name="T16" fmla="*/ 0 w 204"/>
                <a:gd name="T17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75">
                  <a:moveTo>
                    <a:pt x="204" y="0"/>
                  </a:moveTo>
                  <a:lnTo>
                    <a:pt x="204" y="24"/>
                  </a:lnTo>
                  <a:lnTo>
                    <a:pt x="204" y="52"/>
                  </a:lnTo>
                  <a:lnTo>
                    <a:pt x="197" y="99"/>
                  </a:lnTo>
                  <a:lnTo>
                    <a:pt x="162" y="135"/>
                  </a:lnTo>
                  <a:lnTo>
                    <a:pt x="131" y="181"/>
                  </a:lnTo>
                  <a:lnTo>
                    <a:pt x="93" y="219"/>
                  </a:lnTo>
                  <a:lnTo>
                    <a:pt x="54" y="247"/>
                  </a:lnTo>
                  <a:lnTo>
                    <a:pt x="0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9" name="Freeform 167">
              <a:extLst>
                <a:ext uri="{FF2B5EF4-FFF2-40B4-BE49-F238E27FC236}">
                  <a16:creationId xmlns:a16="http://schemas.microsoft.com/office/drawing/2014/main" id="{0896B3D3-032F-4037-9022-1943287A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4002"/>
              <a:ext cx="80" cy="85"/>
            </a:xfrm>
            <a:custGeom>
              <a:avLst/>
              <a:gdLst>
                <a:gd name="T0" fmla="*/ 241 w 241"/>
                <a:gd name="T1" fmla="*/ 255 h 255"/>
                <a:gd name="T2" fmla="*/ 241 w 241"/>
                <a:gd name="T3" fmla="*/ 228 h 255"/>
                <a:gd name="T4" fmla="*/ 221 w 241"/>
                <a:gd name="T5" fmla="*/ 190 h 255"/>
                <a:gd name="T6" fmla="*/ 193 w 241"/>
                <a:gd name="T7" fmla="*/ 147 h 255"/>
                <a:gd name="T8" fmla="*/ 141 w 241"/>
                <a:gd name="T9" fmla="*/ 119 h 255"/>
                <a:gd name="T10" fmla="*/ 48 w 241"/>
                <a:gd name="T11" fmla="*/ 54 h 255"/>
                <a:gd name="T12" fmla="*/ 10 w 241"/>
                <a:gd name="T13" fmla="*/ 24 h 255"/>
                <a:gd name="T14" fmla="*/ 0 w 241"/>
                <a:gd name="T15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55">
                  <a:moveTo>
                    <a:pt x="241" y="255"/>
                  </a:moveTo>
                  <a:lnTo>
                    <a:pt x="241" y="228"/>
                  </a:lnTo>
                  <a:lnTo>
                    <a:pt x="221" y="190"/>
                  </a:lnTo>
                  <a:lnTo>
                    <a:pt x="193" y="147"/>
                  </a:lnTo>
                  <a:lnTo>
                    <a:pt x="141" y="119"/>
                  </a:lnTo>
                  <a:lnTo>
                    <a:pt x="48" y="54"/>
                  </a:lnTo>
                  <a:lnTo>
                    <a:pt x="10" y="2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0" name="Freeform 168">
              <a:extLst>
                <a:ext uri="{FF2B5EF4-FFF2-40B4-BE49-F238E27FC236}">
                  <a16:creationId xmlns:a16="http://schemas.microsoft.com/office/drawing/2014/main" id="{A11519FD-BF6A-499F-B39A-862A22DA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" y="336"/>
              <a:ext cx="108" cy="62"/>
            </a:xfrm>
            <a:custGeom>
              <a:avLst/>
              <a:gdLst>
                <a:gd name="T0" fmla="*/ 0 w 324"/>
                <a:gd name="T1" fmla="*/ 12 h 184"/>
                <a:gd name="T2" fmla="*/ 27 w 324"/>
                <a:gd name="T3" fmla="*/ 0 h 184"/>
                <a:gd name="T4" fmla="*/ 71 w 324"/>
                <a:gd name="T5" fmla="*/ 12 h 184"/>
                <a:gd name="T6" fmla="*/ 124 w 324"/>
                <a:gd name="T7" fmla="*/ 18 h 184"/>
                <a:gd name="T8" fmla="*/ 161 w 324"/>
                <a:gd name="T9" fmla="*/ 40 h 184"/>
                <a:gd name="T10" fmla="*/ 213 w 324"/>
                <a:gd name="T11" fmla="*/ 74 h 184"/>
                <a:gd name="T12" fmla="*/ 254 w 324"/>
                <a:gd name="T13" fmla="*/ 100 h 184"/>
                <a:gd name="T14" fmla="*/ 284 w 324"/>
                <a:gd name="T15" fmla="*/ 139 h 184"/>
                <a:gd name="T16" fmla="*/ 324 w 324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4" h="184">
                  <a:moveTo>
                    <a:pt x="0" y="12"/>
                  </a:moveTo>
                  <a:lnTo>
                    <a:pt x="27" y="0"/>
                  </a:lnTo>
                  <a:lnTo>
                    <a:pt x="71" y="12"/>
                  </a:lnTo>
                  <a:lnTo>
                    <a:pt x="124" y="18"/>
                  </a:lnTo>
                  <a:lnTo>
                    <a:pt x="161" y="40"/>
                  </a:lnTo>
                  <a:lnTo>
                    <a:pt x="213" y="74"/>
                  </a:lnTo>
                  <a:lnTo>
                    <a:pt x="254" y="100"/>
                  </a:lnTo>
                  <a:lnTo>
                    <a:pt x="284" y="139"/>
                  </a:lnTo>
                  <a:lnTo>
                    <a:pt x="324" y="1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1" name="Freeform 169">
              <a:extLst>
                <a:ext uri="{FF2B5EF4-FFF2-40B4-BE49-F238E27FC236}">
                  <a16:creationId xmlns:a16="http://schemas.microsoft.com/office/drawing/2014/main" id="{84B86980-04F2-4FB6-9334-39608FEE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" y="265"/>
              <a:ext cx="99" cy="74"/>
            </a:xfrm>
            <a:custGeom>
              <a:avLst/>
              <a:gdLst>
                <a:gd name="T0" fmla="*/ 296 w 296"/>
                <a:gd name="T1" fmla="*/ 0 h 221"/>
                <a:gd name="T2" fmla="*/ 254 w 296"/>
                <a:gd name="T3" fmla="*/ 10 h 221"/>
                <a:gd name="T4" fmla="*/ 213 w 296"/>
                <a:gd name="T5" fmla="*/ 28 h 221"/>
                <a:gd name="T6" fmla="*/ 160 w 296"/>
                <a:gd name="T7" fmla="*/ 56 h 221"/>
                <a:gd name="T8" fmla="*/ 123 w 296"/>
                <a:gd name="T9" fmla="*/ 94 h 221"/>
                <a:gd name="T10" fmla="*/ 61 w 296"/>
                <a:gd name="T11" fmla="*/ 174 h 221"/>
                <a:gd name="T12" fmla="*/ 21 w 296"/>
                <a:gd name="T13" fmla="*/ 202 h 221"/>
                <a:gd name="T14" fmla="*/ 0 w 296"/>
                <a:gd name="T15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21">
                  <a:moveTo>
                    <a:pt x="296" y="0"/>
                  </a:moveTo>
                  <a:lnTo>
                    <a:pt x="254" y="10"/>
                  </a:lnTo>
                  <a:lnTo>
                    <a:pt x="213" y="28"/>
                  </a:lnTo>
                  <a:lnTo>
                    <a:pt x="160" y="56"/>
                  </a:lnTo>
                  <a:lnTo>
                    <a:pt x="123" y="94"/>
                  </a:lnTo>
                  <a:lnTo>
                    <a:pt x="61" y="174"/>
                  </a:lnTo>
                  <a:lnTo>
                    <a:pt x="21" y="202"/>
                  </a:lnTo>
                  <a:lnTo>
                    <a:pt x="0" y="2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2614" name="Rectangle 182">
            <a:extLst>
              <a:ext uri="{FF2B5EF4-FFF2-40B4-BE49-F238E27FC236}">
                <a16:creationId xmlns:a16="http://schemas.microsoft.com/office/drawing/2014/main" id="{5B3B73AE-065A-44A9-B45F-2440349BD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1985963"/>
            <a:ext cx="77168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La Ciencia Relacionada con el Estudio de la Actividad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5" name="Rectangle 183">
            <a:extLst>
              <a:ext uri="{FF2B5EF4-FFF2-40B4-BE49-F238E27FC236}">
                <a16:creationId xmlns:a16="http://schemas.microsoft.com/office/drawing/2014/main" id="{91FC6A56-0A2E-4EE3-B6F4-693C46054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2371725"/>
            <a:ext cx="7943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Muscular y de las Respuestas y Adaptaciones Asociadas.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6" name="Rectangle 184">
            <a:extLst>
              <a:ext uri="{FF2B5EF4-FFF2-40B4-BE49-F238E27FC236}">
                <a16:creationId xmlns:a16="http://schemas.microsoft.com/office/drawing/2014/main" id="{56BDE8AA-069F-4E03-8CCA-62E93F74B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2759075"/>
            <a:ext cx="7824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Ciencia que Estudia como el Cuerpo, desde el Punto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7" name="Rectangle 185">
            <a:extLst>
              <a:ext uri="{FF2B5EF4-FFF2-40B4-BE49-F238E27FC236}">
                <a16:creationId xmlns:a16="http://schemas.microsoft.com/office/drawing/2014/main" id="{064639BB-AE56-4AE9-973B-2D6F61D69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3144838"/>
            <a:ext cx="7273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Vista Funcional, Responde y se Adapta al Ejercicio.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8" name="Rectangle 186">
            <a:extLst>
              <a:ext uri="{FF2B5EF4-FFF2-40B4-BE49-F238E27FC236}">
                <a16:creationId xmlns:a16="http://schemas.microsoft.com/office/drawing/2014/main" id="{6EFA5BB9-0375-485C-AAD8-930676168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3532188"/>
            <a:ext cx="6516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El Estudio de las Respuestas Fisiológicas y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9" name="Rectangle 187">
            <a:extLst>
              <a:ext uri="{FF2B5EF4-FFF2-40B4-BE49-F238E27FC236}">
                <a16:creationId xmlns:a16="http://schemas.microsoft.com/office/drawing/2014/main" id="{316F7459-9370-4F72-ADE2-2394D46B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3917950"/>
            <a:ext cx="7162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Adaptaciones al Entrenamiento Físico que sufre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0" name="Rectangle 188">
            <a:extLst>
              <a:ext uri="{FF2B5EF4-FFF2-40B4-BE49-F238E27FC236}">
                <a16:creationId xmlns:a16="http://schemas.microsoft.com/office/drawing/2014/main" id="{BAFAF2DB-2DDB-4191-B72E-2FBA1A8F9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8" y="4305300"/>
            <a:ext cx="1146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Cuerpo.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1" name="Rectangle 189">
            <a:extLst>
              <a:ext uri="{FF2B5EF4-FFF2-40B4-BE49-F238E27FC236}">
                <a16:creationId xmlns:a16="http://schemas.microsoft.com/office/drawing/2014/main" id="{26351182-C115-4838-BD2A-2B2A5F867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4691063"/>
            <a:ext cx="6889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Rama de la Fisiología que Describe y Explica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2" name="Rectangle 190">
            <a:extLst>
              <a:ext uri="{FF2B5EF4-FFF2-40B4-BE49-F238E27FC236}">
                <a16:creationId xmlns:a16="http://schemas.microsoft.com/office/drawing/2014/main" id="{0B68B756-8F21-4576-8A6B-5DD05C5F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5078413"/>
            <a:ext cx="8037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Respuestas Funcionales y Adaptaciones que Acompañan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3" name="Rectangle 191">
            <a:extLst>
              <a:ext uri="{FF2B5EF4-FFF2-40B4-BE49-F238E27FC236}">
                <a16:creationId xmlns:a16="http://schemas.microsoft.com/office/drawing/2014/main" id="{698A6899-BCC3-4F96-95AA-0907DB129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5464175"/>
            <a:ext cx="81264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la Ejecutoria de una Sesión de Actividad Física, Ejercicio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4" name="Rectangle 192">
            <a:extLst>
              <a:ext uri="{FF2B5EF4-FFF2-40B4-BE49-F238E27FC236}">
                <a16:creationId xmlns:a16="http://schemas.microsoft.com/office/drawing/2014/main" id="{B83C4907-4ACB-438B-9D3A-56DD6FBBA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5851525"/>
            <a:ext cx="4090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o Varias Sesiones de Ambos.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5" name="Rectangle 193">
            <a:extLst>
              <a:ext uri="{FF2B5EF4-FFF2-40B4-BE49-F238E27FC236}">
                <a16:creationId xmlns:a16="http://schemas.microsoft.com/office/drawing/2014/main" id="{353E28F3-9015-48ED-91AB-064DDF943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1971675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6" name="Rectangle 194">
            <a:extLst>
              <a:ext uri="{FF2B5EF4-FFF2-40B4-BE49-F238E27FC236}">
                <a16:creationId xmlns:a16="http://schemas.microsoft.com/office/drawing/2014/main" id="{C5FD844A-6A38-4B58-B867-C6698DEC4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2744788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7" name="Rectangle 195">
            <a:extLst>
              <a:ext uri="{FF2B5EF4-FFF2-40B4-BE49-F238E27FC236}">
                <a16:creationId xmlns:a16="http://schemas.microsoft.com/office/drawing/2014/main" id="{8FB2952B-E7CB-495D-9FEB-E2ED0B816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517900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8" name="Rectangle 196">
            <a:extLst>
              <a:ext uri="{FF2B5EF4-FFF2-40B4-BE49-F238E27FC236}">
                <a16:creationId xmlns:a16="http://schemas.microsoft.com/office/drawing/2014/main" id="{45992FAA-00E9-49B8-8AEE-C7070524D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678363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9" name="Rectangle 197">
            <a:extLst>
              <a:ext uri="{FF2B5EF4-FFF2-40B4-BE49-F238E27FC236}">
                <a16:creationId xmlns:a16="http://schemas.microsoft.com/office/drawing/2014/main" id="{F7EE7B4D-AFB9-43F2-8C6A-1F67CA6F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800" y="523875"/>
            <a:ext cx="66548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30" name="Rectangle 198">
            <a:extLst>
              <a:ext uri="{FF2B5EF4-FFF2-40B4-BE49-F238E27FC236}">
                <a16:creationId xmlns:a16="http://schemas.microsoft.com/office/drawing/2014/main" id="{4FA2C651-1864-4C44-967E-18517BD2A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285875"/>
            <a:ext cx="30178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000">
                <a:solidFill>
                  <a:srgbClr val="00FF00"/>
                </a:solidFill>
                <a:latin typeface="Times New Roman" panose="02020603050405020304" pitchFamily="18" charset="0"/>
              </a:rPr>
              <a:t>Otras Definiciones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31" name="Freeform 199">
            <a:extLst>
              <a:ext uri="{FF2B5EF4-FFF2-40B4-BE49-F238E27FC236}">
                <a16:creationId xmlns:a16="http://schemas.microsoft.com/office/drawing/2014/main" id="{B9B83FFD-AEFC-4BD2-BC82-F6CDBCCB3C0B}"/>
              </a:ext>
            </a:extLst>
          </p:cNvPr>
          <p:cNvSpPr>
            <a:spLocks/>
          </p:cNvSpPr>
          <p:nvPr/>
        </p:nvSpPr>
        <p:spPr bwMode="auto">
          <a:xfrm>
            <a:off x="6224588" y="1495425"/>
            <a:ext cx="1357312" cy="157163"/>
          </a:xfrm>
          <a:custGeom>
            <a:avLst/>
            <a:gdLst>
              <a:gd name="T0" fmla="*/ 2428 w 2566"/>
              <a:gd name="T1" fmla="*/ 7 h 298"/>
              <a:gd name="T2" fmla="*/ 2476 w 2566"/>
              <a:gd name="T3" fmla="*/ 8 h 298"/>
              <a:gd name="T4" fmla="*/ 2496 w 2566"/>
              <a:gd name="T5" fmla="*/ 16 h 298"/>
              <a:gd name="T6" fmla="*/ 2479 w 2566"/>
              <a:gd name="T7" fmla="*/ 27 h 298"/>
              <a:gd name="T8" fmla="*/ 2431 w 2566"/>
              <a:gd name="T9" fmla="*/ 35 h 298"/>
              <a:gd name="T10" fmla="*/ 2485 w 2566"/>
              <a:gd name="T11" fmla="*/ 22 h 298"/>
              <a:gd name="T12" fmla="*/ 2428 w 2566"/>
              <a:gd name="T13" fmla="*/ 20 h 298"/>
              <a:gd name="T14" fmla="*/ 2363 w 2566"/>
              <a:gd name="T15" fmla="*/ 33 h 298"/>
              <a:gd name="T16" fmla="*/ 2387 w 2566"/>
              <a:gd name="T17" fmla="*/ 37 h 298"/>
              <a:gd name="T18" fmla="*/ 2411 w 2566"/>
              <a:gd name="T19" fmla="*/ 46 h 298"/>
              <a:gd name="T20" fmla="*/ 2436 w 2566"/>
              <a:gd name="T21" fmla="*/ 44 h 298"/>
              <a:gd name="T22" fmla="*/ 2482 w 2566"/>
              <a:gd name="T23" fmla="*/ 51 h 298"/>
              <a:gd name="T24" fmla="*/ 2550 w 2566"/>
              <a:gd name="T25" fmla="*/ 39 h 298"/>
              <a:gd name="T26" fmla="*/ 2515 w 2566"/>
              <a:gd name="T27" fmla="*/ 51 h 298"/>
              <a:gd name="T28" fmla="*/ 2442 w 2566"/>
              <a:gd name="T29" fmla="*/ 60 h 298"/>
              <a:gd name="T30" fmla="*/ 2366 w 2566"/>
              <a:gd name="T31" fmla="*/ 70 h 298"/>
              <a:gd name="T32" fmla="*/ 2379 w 2566"/>
              <a:gd name="T33" fmla="*/ 63 h 298"/>
              <a:gd name="T34" fmla="*/ 2425 w 2566"/>
              <a:gd name="T35" fmla="*/ 54 h 298"/>
              <a:gd name="T36" fmla="*/ 2370 w 2566"/>
              <a:gd name="T37" fmla="*/ 53 h 298"/>
              <a:gd name="T38" fmla="*/ 2287 w 2566"/>
              <a:gd name="T39" fmla="*/ 67 h 298"/>
              <a:gd name="T40" fmla="*/ 2295 w 2566"/>
              <a:gd name="T41" fmla="*/ 72 h 298"/>
              <a:gd name="T42" fmla="*/ 2276 w 2566"/>
              <a:gd name="T43" fmla="*/ 78 h 298"/>
              <a:gd name="T44" fmla="*/ 2241 w 2566"/>
              <a:gd name="T45" fmla="*/ 71 h 298"/>
              <a:gd name="T46" fmla="*/ 2217 w 2566"/>
              <a:gd name="T47" fmla="*/ 82 h 298"/>
              <a:gd name="T48" fmla="*/ 2160 w 2566"/>
              <a:gd name="T49" fmla="*/ 86 h 298"/>
              <a:gd name="T50" fmla="*/ 2154 w 2566"/>
              <a:gd name="T51" fmla="*/ 79 h 298"/>
              <a:gd name="T52" fmla="*/ 2102 w 2566"/>
              <a:gd name="T53" fmla="*/ 82 h 298"/>
              <a:gd name="T54" fmla="*/ 2070 w 2566"/>
              <a:gd name="T55" fmla="*/ 85 h 298"/>
              <a:gd name="T56" fmla="*/ 1984 w 2566"/>
              <a:gd name="T57" fmla="*/ 98 h 298"/>
              <a:gd name="T58" fmla="*/ 1866 w 2566"/>
              <a:gd name="T59" fmla="*/ 104 h 298"/>
              <a:gd name="T60" fmla="*/ 1831 w 2566"/>
              <a:gd name="T61" fmla="*/ 92 h 298"/>
              <a:gd name="T62" fmla="*/ 1741 w 2566"/>
              <a:gd name="T63" fmla="*/ 102 h 298"/>
              <a:gd name="T64" fmla="*/ 1612 w 2566"/>
              <a:gd name="T65" fmla="*/ 107 h 298"/>
              <a:gd name="T66" fmla="*/ 1414 w 2566"/>
              <a:gd name="T67" fmla="*/ 110 h 298"/>
              <a:gd name="T68" fmla="*/ 1357 w 2566"/>
              <a:gd name="T69" fmla="*/ 126 h 298"/>
              <a:gd name="T70" fmla="*/ 1354 w 2566"/>
              <a:gd name="T71" fmla="*/ 120 h 298"/>
              <a:gd name="T72" fmla="*/ 1242 w 2566"/>
              <a:gd name="T73" fmla="*/ 122 h 298"/>
              <a:gd name="T74" fmla="*/ 1134 w 2566"/>
              <a:gd name="T75" fmla="*/ 132 h 298"/>
              <a:gd name="T76" fmla="*/ 1026 w 2566"/>
              <a:gd name="T77" fmla="*/ 142 h 298"/>
              <a:gd name="T78" fmla="*/ 914 w 2566"/>
              <a:gd name="T79" fmla="*/ 145 h 298"/>
              <a:gd name="T80" fmla="*/ 776 w 2566"/>
              <a:gd name="T81" fmla="*/ 160 h 298"/>
              <a:gd name="T82" fmla="*/ 589 w 2566"/>
              <a:gd name="T83" fmla="*/ 183 h 298"/>
              <a:gd name="T84" fmla="*/ 407 w 2566"/>
              <a:gd name="T85" fmla="*/ 217 h 298"/>
              <a:gd name="T86" fmla="*/ 280 w 2566"/>
              <a:gd name="T87" fmla="*/ 268 h 298"/>
              <a:gd name="T88" fmla="*/ 203 w 2566"/>
              <a:gd name="T89" fmla="*/ 283 h 298"/>
              <a:gd name="T90" fmla="*/ 106 w 2566"/>
              <a:gd name="T91" fmla="*/ 298 h 298"/>
              <a:gd name="T92" fmla="*/ 14 w 2566"/>
              <a:gd name="T93" fmla="*/ 234 h 298"/>
              <a:gd name="T94" fmla="*/ 0 w 2566"/>
              <a:gd name="T95" fmla="*/ 169 h 298"/>
              <a:gd name="T96" fmla="*/ 63 w 2566"/>
              <a:gd name="T9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6" h="298">
                <a:moveTo>
                  <a:pt x="2442" y="0"/>
                </a:moveTo>
                <a:lnTo>
                  <a:pt x="2433" y="1"/>
                </a:lnTo>
                <a:lnTo>
                  <a:pt x="2431" y="5"/>
                </a:lnTo>
                <a:lnTo>
                  <a:pt x="2428" y="7"/>
                </a:lnTo>
                <a:lnTo>
                  <a:pt x="2433" y="8"/>
                </a:lnTo>
                <a:lnTo>
                  <a:pt x="2442" y="8"/>
                </a:lnTo>
                <a:lnTo>
                  <a:pt x="2455" y="8"/>
                </a:lnTo>
                <a:lnTo>
                  <a:pt x="2476" y="8"/>
                </a:lnTo>
                <a:lnTo>
                  <a:pt x="2507" y="7"/>
                </a:lnTo>
                <a:lnTo>
                  <a:pt x="2496" y="11"/>
                </a:lnTo>
                <a:lnTo>
                  <a:pt x="2490" y="15"/>
                </a:lnTo>
                <a:lnTo>
                  <a:pt x="2496" y="16"/>
                </a:lnTo>
                <a:lnTo>
                  <a:pt x="2520" y="19"/>
                </a:lnTo>
                <a:lnTo>
                  <a:pt x="2507" y="22"/>
                </a:lnTo>
                <a:lnTo>
                  <a:pt x="2493" y="23"/>
                </a:lnTo>
                <a:lnTo>
                  <a:pt x="2479" y="27"/>
                </a:lnTo>
                <a:lnTo>
                  <a:pt x="2466" y="30"/>
                </a:lnTo>
                <a:lnTo>
                  <a:pt x="2452" y="33"/>
                </a:lnTo>
                <a:lnTo>
                  <a:pt x="2442" y="34"/>
                </a:lnTo>
                <a:lnTo>
                  <a:pt x="2431" y="35"/>
                </a:lnTo>
                <a:lnTo>
                  <a:pt x="2425" y="35"/>
                </a:lnTo>
                <a:lnTo>
                  <a:pt x="2447" y="33"/>
                </a:lnTo>
                <a:lnTo>
                  <a:pt x="2468" y="27"/>
                </a:lnTo>
                <a:lnTo>
                  <a:pt x="2485" y="22"/>
                </a:lnTo>
                <a:lnTo>
                  <a:pt x="2479" y="19"/>
                </a:lnTo>
                <a:lnTo>
                  <a:pt x="2464" y="19"/>
                </a:lnTo>
                <a:lnTo>
                  <a:pt x="2444" y="19"/>
                </a:lnTo>
                <a:lnTo>
                  <a:pt x="2428" y="20"/>
                </a:lnTo>
                <a:lnTo>
                  <a:pt x="2411" y="22"/>
                </a:lnTo>
                <a:lnTo>
                  <a:pt x="2395" y="26"/>
                </a:lnTo>
                <a:lnTo>
                  <a:pt x="2379" y="29"/>
                </a:lnTo>
                <a:lnTo>
                  <a:pt x="2363" y="33"/>
                </a:lnTo>
                <a:lnTo>
                  <a:pt x="2346" y="35"/>
                </a:lnTo>
                <a:lnTo>
                  <a:pt x="2360" y="41"/>
                </a:lnTo>
                <a:lnTo>
                  <a:pt x="2374" y="39"/>
                </a:lnTo>
                <a:lnTo>
                  <a:pt x="2387" y="37"/>
                </a:lnTo>
                <a:lnTo>
                  <a:pt x="2401" y="37"/>
                </a:lnTo>
                <a:lnTo>
                  <a:pt x="2390" y="42"/>
                </a:lnTo>
                <a:lnTo>
                  <a:pt x="2393" y="46"/>
                </a:lnTo>
                <a:lnTo>
                  <a:pt x="2411" y="46"/>
                </a:lnTo>
                <a:lnTo>
                  <a:pt x="2452" y="44"/>
                </a:lnTo>
                <a:lnTo>
                  <a:pt x="2447" y="44"/>
                </a:lnTo>
                <a:lnTo>
                  <a:pt x="2442" y="44"/>
                </a:lnTo>
                <a:lnTo>
                  <a:pt x="2436" y="44"/>
                </a:lnTo>
                <a:lnTo>
                  <a:pt x="2433" y="48"/>
                </a:lnTo>
                <a:lnTo>
                  <a:pt x="2450" y="51"/>
                </a:lnTo>
                <a:lnTo>
                  <a:pt x="2466" y="51"/>
                </a:lnTo>
                <a:lnTo>
                  <a:pt x="2482" y="51"/>
                </a:lnTo>
                <a:lnTo>
                  <a:pt x="2501" y="49"/>
                </a:lnTo>
                <a:lnTo>
                  <a:pt x="2517" y="46"/>
                </a:lnTo>
                <a:lnTo>
                  <a:pt x="2534" y="42"/>
                </a:lnTo>
                <a:lnTo>
                  <a:pt x="2550" y="39"/>
                </a:lnTo>
                <a:lnTo>
                  <a:pt x="2566" y="35"/>
                </a:lnTo>
                <a:lnTo>
                  <a:pt x="2550" y="41"/>
                </a:lnTo>
                <a:lnTo>
                  <a:pt x="2534" y="46"/>
                </a:lnTo>
                <a:lnTo>
                  <a:pt x="2515" y="51"/>
                </a:lnTo>
                <a:lnTo>
                  <a:pt x="2496" y="53"/>
                </a:lnTo>
                <a:lnTo>
                  <a:pt x="2479" y="56"/>
                </a:lnTo>
                <a:lnTo>
                  <a:pt x="2460" y="57"/>
                </a:lnTo>
                <a:lnTo>
                  <a:pt x="2442" y="60"/>
                </a:lnTo>
                <a:lnTo>
                  <a:pt x="2425" y="61"/>
                </a:lnTo>
                <a:lnTo>
                  <a:pt x="2407" y="63"/>
                </a:lnTo>
                <a:lnTo>
                  <a:pt x="2387" y="68"/>
                </a:lnTo>
                <a:lnTo>
                  <a:pt x="2366" y="70"/>
                </a:lnTo>
                <a:lnTo>
                  <a:pt x="2346" y="70"/>
                </a:lnTo>
                <a:lnTo>
                  <a:pt x="2358" y="67"/>
                </a:lnTo>
                <a:lnTo>
                  <a:pt x="2368" y="63"/>
                </a:lnTo>
                <a:lnTo>
                  <a:pt x="2379" y="63"/>
                </a:lnTo>
                <a:lnTo>
                  <a:pt x="2393" y="61"/>
                </a:lnTo>
                <a:lnTo>
                  <a:pt x="2407" y="61"/>
                </a:lnTo>
                <a:lnTo>
                  <a:pt x="2417" y="57"/>
                </a:lnTo>
                <a:lnTo>
                  <a:pt x="2425" y="54"/>
                </a:lnTo>
                <a:lnTo>
                  <a:pt x="2433" y="48"/>
                </a:lnTo>
                <a:lnTo>
                  <a:pt x="2411" y="49"/>
                </a:lnTo>
                <a:lnTo>
                  <a:pt x="2390" y="51"/>
                </a:lnTo>
                <a:lnTo>
                  <a:pt x="2370" y="53"/>
                </a:lnTo>
                <a:lnTo>
                  <a:pt x="2349" y="56"/>
                </a:lnTo>
                <a:lnTo>
                  <a:pt x="2327" y="60"/>
                </a:lnTo>
                <a:lnTo>
                  <a:pt x="2309" y="63"/>
                </a:lnTo>
                <a:lnTo>
                  <a:pt x="2287" y="67"/>
                </a:lnTo>
                <a:lnTo>
                  <a:pt x="2266" y="70"/>
                </a:lnTo>
                <a:lnTo>
                  <a:pt x="2276" y="72"/>
                </a:lnTo>
                <a:lnTo>
                  <a:pt x="2287" y="72"/>
                </a:lnTo>
                <a:lnTo>
                  <a:pt x="2295" y="72"/>
                </a:lnTo>
                <a:lnTo>
                  <a:pt x="2306" y="72"/>
                </a:lnTo>
                <a:lnTo>
                  <a:pt x="2298" y="76"/>
                </a:lnTo>
                <a:lnTo>
                  <a:pt x="2287" y="78"/>
                </a:lnTo>
                <a:lnTo>
                  <a:pt x="2276" y="78"/>
                </a:lnTo>
                <a:lnTo>
                  <a:pt x="2266" y="78"/>
                </a:lnTo>
                <a:lnTo>
                  <a:pt x="2268" y="72"/>
                </a:lnTo>
                <a:lnTo>
                  <a:pt x="2260" y="70"/>
                </a:lnTo>
                <a:lnTo>
                  <a:pt x="2241" y="71"/>
                </a:lnTo>
                <a:lnTo>
                  <a:pt x="2205" y="78"/>
                </a:lnTo>
                <a:lnTo>
                  <a:pt x="2208" y="79"/>
                </a:lnTo>
                <a:lnTo>
                  <a:pt x="2211" y="82"/>
                </a:lnTo>
                <a:lnTo>
                  <a:pt x="2217" y="82"/>
                </a:lnTo>
                <a:lnTo>
                  <a:pt x="2219" y="82"/>
                </a:lnTo>
                <a:lnTo>
                  <a:pt x="2200" y="85"/>
                </a:lnTo>
                <a:lnTo>
                  <a:pt x="2180" y="86"/>
                </a:lnTo>
                <a:lnTo>
                  <a:pt x="2160" y="86"/>
                </a:lnTo>
                <a:lnTo>
                  <a:pt x="2141" y="86"/>
                </a:lnTo>
                <a:lnTo>
                  <a:pt x="2162" y="85"/>
                </a:lnTo>
                <a:lnTo>
                  <a:pt x="2165" y="83"/>
                </a:lnTo>
                <a:lnTo>
                  <a:pt x="2154" y="79"/>
                </a:lnTo>
                <a:lnTo>
                  <a:pt x="2137" y="78"/>
                </a:lnTo>
                <a:lnTo>
                  <a:pt x="2119" y="78"/>
                </a:lnTo>
                <a:lnTo>
                  <a:pt x="2105" y="78"/>
                </a:lnTo>
                <a:lnTo>
                  <a:pt x="2102" y="82"/>
                </a:lnTo>
                <a:lnTo>
                  <a:pt x="2119" y="86"/>
                </a:lnTo>
                <a:lnTo>
                  <a:pt x="2102" y="86"/>
                </a:lnTo>
                <a:lnTo>
                  <a:pt x="2084" y="85"/>
                </a:lnTo>
                <a:lnTo>
                  <a:pt x="2070" y="85"/>
                </a:lnTo>
                <a:lnTo>
                  <a:pt x="2056" y="89"/>
                </a:lnTo>
                <a:lnTo>
                  <a:pt x="2037" y="92"/>
                </a:lnTo>
                <a:lnTo>
                  <a:pt x="2013" y="95"/>
                </a:lnTo>
                <a:lnTo>
                  <a:pt x="1984" y="98"/>
                </a:lnTo>
                <a:lnTo>
                  <a:pt x="1953" y="102"/>
                </a:lnTo>
                <a:lnTo>
                  <a:pt x="1921" y="104"/>
                </a:lnTo>
                <a:lnTo>
                  <a:pt x="1890" y="105"/>
                </a:lnTo>
                <a:lnTo>
                  <a:pt x="1866" y="104"/>
                </a:lnTo>
                <a:lnTo>
                  <a:pt x="1847" y="102"/>
                </a:lnTo>
                <a:lnTo>
                  <a:pt x="1864" y="98"/>
                </a:lnTo>
                <a:lnTo>
                  <a:pt x="1853" y="95"/>
                </a:lnTo>
                <a:lnTo>
                  <a:pt x="1831" y="92"/>
                </a:lnTo>
                <a:lnTo>
                  <a:pt x="1798" y="92"/>
                </a:lnTo>
                <a:lnTo>
                  <a:pt x="1769" y="93"/>
                </a:lnTo>
                <a:lnTo>
                  <a:pt x="1747" y="95"/>
                </a:lnTo>
                <a:lnTo>
                  <a:pt x="1741" y="102"/>
                </a:lnTo>
                <a:lnTo>
                  <a:pt x="1761" y="110"/>
                </a:lnTo>
                <a:lnTo>
                  <a:pt x="1712" y="109"/>
                </a:lnTo>
                <a:lnTo>
                  <a:pt x="1661" y="107"/>
                </a:lnTo>
                <a:lnTo>
                  <a:pt x="1612" y="107"/>
                </a:lnTo>
                <a:lnTo>
                  <a:pt x="1563" y="105"/>
                </a:lnTo>
                <a:lnTo>
                  <a:pt x="1514" y="105"/>
                </a:lnTo>
                <a:lnTo>
                  <a:pt x="1463" y="107"/>
                </a:lnTo>
                <a:lnTo>
                  <a:pt x="1414" y="110"/>
                </a:lnTo>
                <a:lnTo>
                  <a:pt x="1361" y="116"/>
                </a:lnTo>
                <a:lnTo>
                  <a:pt x="1365" y="119"/>
                </a:lnTo>
                <a:lnTo>
                  <a:pt x="1365" y="122"/>
                </a:lnTo>
                <a:lnTo>
                  <a:pt x="1357" y="126"/>
                </a:lnTo>
                <a:lnTo>
                  <a:pt x="1348" y="127"/>
                </a:lnTo>
                <a:lnTo>
                  <a:pt x="1351" y="126"/>
                </a:lnTo>
                <a:lnTo>
                  <a:pt x="1354" y="124"/>
                </a:lnTo>
                <a:lnTo>
                  <a:pt x="1354" y="120"/>
                </a:lnTo>
                <a:lnTo>
                  <a:pt x="1326" y="120"/>
                </a:lnTo>
                <a:lnTo>
                  <a:pt x="1300" y="120"/>
                </a:lnTo>
                <a:lnTo>
                  <a:pt x="1269" y="120"/>
                </a:lnTo>
                <a:lnTo>
                  <a:pt x="1242" y="122"/>
                </a:lnTo>
                <a:lnTo>
                  <a:pt x="1216" y="124"/>
                </a:lnTo>
                <a:lnTo>
                  <a:pt x="1188" y="127"/>
                </a:lnTo>
                <a:lnTo>
                  <a:pt x="1161" y="131"/>
                </a:lnTo>
                <a:lnTo>
                  <a:pt x="1134" y="132"/>
                </a:lnTo>
                <a:lnTo>
                  <a:pt x="1107" y="135"/>
                </a:lnTo>
                <a:lnTo>
                  <a:pt x="1079" y="139"/>
                </a:lnTo>
                <a:lnTo>
                  <a:pt x="1053" y="141"/>
                </a:lnTo>
                <a:lnTo>
                  <a:pt x="1026" y="142"/>
                </a:lnTo>
                <a:lnTo>
                  <a:pt x="999" y="145"/>
                </a:lnTo>
                <a:lnTo>
                  <a:pt x="969" y="146"/>
                </a:lnTo>
                <a:lnTo>
                  <a:pt x="942" y="146"/>
                </a:lnTo>
                <a:lnTo>
                  <a:pt x="914" y="145"/>
                </a:lnTo>
                <a:lnTo>
                  <a:pt x="887" y="148"/>
                </a:lnTo>
                <a:lnTo>
                  <a:pt x="854" y="150"/>
                </a:lnTo>
                <a:lnTo>
                  <a:pt x="817" y="154"/>
                </a:lnTo>
                <a:lnTo>
                  <a:pt x="776" y="160"/>
                </a:lnTo>
                <a:lnTo>
                  <a:pt x="730" y="164"/>
                </a:lnTo>
                <a:lnTo>
                  <a:pt x="687" y="169"/>
                </a:lnTo>
                <a:lnTo>
                  <a:pt x="638" y="176"/>
                </a:lnTo>
                <a:lnTo>
                  <a:pt x="589" y="183"/>
                </a:lnTo>
                <a:lnTo>
                  <a:pt x="543" y="190"/>
                </a:lnTo>
                <a:lnTo>
                  <a:pt x="497" y="198"/>
                </a:lnTo>
                <a:lnTo>
                  <a:pt x="450" y="206"/>
                </a:lnTo>
                <a:lnTo>
                  <a:pt x="407" y="217"/>
                </a:lnTo>
                <a:lnTo>
                  <a:pt x="370" y="229"/>
                </a:lnTo>
                <a:lnTo>
                  <a:pt x="334" y="241"/>
                </a:lnTo>
                <a:lnTo>
                  <a:pt x="304" y="254"/>
                </a:lnTo>
                <a:lnTo>
                  <a:pt x="280" y="268"/>
                </a:lnTo>
                <a:lnTo>
                  <a:pt x="266" y="272"/>
                </a:lnTo>
                <a:lnTo>
                  <a:pt x="247" y="275"/>
                </a:lnTo>
                <a:lnTo>
                  <a:pt x="225" y="279"/>
                </a:lnTo>
                <a:lnTo>
                  <a:pt x="203" y="283"/>
                </a:lnTo>
                <a:lnTo>
                  <a:pt x="180" y="288"/>
                </a:lnTo>
                <a:lnTo>
                  <a:pt x="155" y="294"/>
                </a:lnTo>
                <a:lnTo>
                  <a:pt x="131" y="297"/>
                </a:lnTo>
                <a:lnTo>
                  <a:pt x="106" y="298"/>
                </a:lnTo>
                <a:lnTo>
                  <a:pt x="68" y="283"/>
                </a:lnTo>
                <a:lnTo>
                  <a:pt x="41" y="268"/>
                </a:lnTo>
                <a:lnTo>
                  <a:pt x="25" y="251"/>
                </a:lnTo>
                <a:lnTo>
                  <a:pt x="14" y="234"/>
                </a:lnTo>
                <a:lnTo>
                  <a:pt x="6" y="217"/>
                </a:lnTo>
                <a:lnTo>
                  <a:pt x="3" y="201"/>
                </a:lnTo>
                <a:lnTo>
                  <a:pt x="3" y="185"/>
                </a:lnTo>
                <a:lnTo>
                  <a:pt x="0" y="169"/>
                </a:lnTo>
                <a:lnTo>
                  <a:pt x="3" y="127"/>
                </a:lnTo>
                <a:lnTo>
                  <a:pt x="19" y="85"/>
                </a:lnTo>
                <a:lnTo>
                  <a:pt x="41" y="42"/>
                </a:lnTo>
                <a:lnTo>
                  <a:pt x="63" y="0"/>
                </a:lnTo>
                <a:lnTo>
                  <a:pt x="244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2" name="Freeform 200">
            <a:extLst>
              <a:ext uri="{FF2B5EF4-FFF2-40B4-BE49-F238E27FC236}">
                <a16:creationId xmlns:a16="http://schemas.microsoft.com/office/drawing/2014/main" id="{BB99DDD8-84A3-4ABE-860A-F9A08B6933C8}"/>
              </a:ext>
            </a:extLst>
          </p:cNvPr>
          <p:cNvSpPr>
            <a:spLocks/>
          </p:cNvSpPr>
          <p:nvPr/>
        </p:nvSpPr>
        <p:spPr bwMode="auto">
          <a:xfrm>
            <a:off x="6291263" y="1338263"/>
            <a:ext cx="774700" cy="79375"/>
          </a:xfrm>
          <a:custGeom>
            <a:avLst/>
            <a:gdLst>
              <a:gd name="T0" fmla="*/ 16 w 1465"/>
              <a:gd name="T1" fmla="*/ 106 h 151"/>
              <a:gd name="T2" fmla="*/ 86 w 1465"/>
              <a:gd name="T3" fmla="*/ 63 h 151"/>
              <a:gd name="T4" fmla="*/ 151 w 1465"/>
              <a:gd name="T5" fmla="*/ 30 h 151"/>
              <a:gd name="T6" fmla="*/ 268 w 1465"/>
              <a:gd name="T7" fmla="*/ 14 h 151"/>
              <a:gd name="T8" fmla="*/ 444 w 1465"/>
              <a:gd name="T9" fmla="*/ 2 h 151"/>
              <a:gd name="T10" fmla="*/ 648 w 1465"/>
              <a:gd name="T11" fmla="*/ 6 h 151"/>
              <a:gd name="T12" fmla="*/ 759 w 1465"/>
              <a:gd name="T13" fmla="*/ 9 h 151"/>
              <a:gd name="T14" fmla="*/ 842 w 1465"/>
              <a:gd name="T15" fmla="*/ 3 h 151"/>
              <a:gd name="T16" fmla="*/ 879 w 1465"/>
              <a:gd name="T17" fmla="*/ 24 h 151"/>
              <a:gd name="T18" fmla="*/ 865 w 1465"/>
              <a:gd name="T19" fmla="*/ 28 h 151"/>
              <a:gd name="T20" fmla="*/ 908 w 1465"/>
              <a:gd name="T21" fmla="*/ 40 h 151"/>
              <a:gd name="T22" fmla="*/ 995 w 1465"/>
              <a:gd name="T23" fmla="*/ 37 h 151"/>
              <a:gd name="T24" fmla="*/ 1101 w 1465"/>
              <a:gd name="T25" fmla="*/ 33 h 151"/>
              <a:gd name="T26" fmla="*/ 1103 w 1465"/>
              <a:gd name="T27" fmla="*/ 24 h 151"/>
              <a:gd name="T28" fmla="*/ 1144 w 1465"/>
              <a:gd name="T29" fmla="*/ 17 h 151"/>
              <a:gd name="T30" fmla="*/ 1210 w 1465"/>
              <a:gd name="T31" fmla="*/ 12 h 151"/>
              <a:gd name="T32" fmla="*/ 1185 w 1465"/>
              <a:gd name="T33" fmla="*/ 12 h 151"/>
              <a:gd name="T34" fmla="*/ 1138 w 1465"/>
              <a:gd name="T35" fmla="*/ 19 h 151"/>
              <a:gd name="T36" fmla="*/ 1149 w 1465"/>
              <a:gd name="T37" fmla="*/ 33 h 151"/>
              <a:gd name="T38" fmla="*/ 1204 w 1465"/>
              <a:gd name="T39" fmla="*/ 29 h 151"/>
              <a:gd name="T40" fmla="*/ 1171 w 1465"/>
              <a:gd name="T41" fmla="*/ 36 h 151"/>
              <a:gd name="T42" fmla="*/ 1149 w 1465"/>
              <a:gd name="T43" fmla="*/ 43 h 151"/>
              <a:gd name="T44" fmla="*/ 1103 w 1465"/>
              <a:gd name="T45" fmla="*/ 43 h 151"/>
              <a:gd name="T46" fmla="*/ 1103 w 1465"/>
              <a:gd name="T47" fmla="*/ 41 h 151"/>
              <a:gd name="T48" fmla="*/ 1046 w 1465"/>
              <a:gd name="T49" fmla="*/ 36 h 151"/>
              <a:gd name="T50" fmla="*/ 971 w 1465"/>
              <a:gd name="T51" fmla="*/ 44 h 151"/>
              <a:gd name="T52" fmla="*/ 1011 w 1465"/>
              <a:gd name="T53" fmla="*/ 50 h 151"/>
              <a:gd name="T54" fmla="*/ 1000 w 1465"/>
              <a:gd name="T55" fmla="*/ 58 h 151"/>
              <a:gd name="T56" fmla="*/ 1024 w 1465"/>
              <a:gd name="T57" fmla="*/ 63 h 151"/>
              <a:gd name="T58" fmla="*/ 1032 w 1465"/>
              <a:gd name="T59" fmla="*/ 74 h 151"/>
              <a:gd name="T60" fmla="*/ 1065 w 1465"/>
              <a:gd name="T61" fmla="*/ 78 h 151"/>
              <a:gd name="T62" fmla="*/ 1142 w 1465"/>
              <a:gd name="T63" fmla="*/ 78 h 151"/>
              <a:gd name="T64" fmla="*/ 1173 w 1465"/>
              <a:gd name="T65" fmla="*/ 71 h 151"/>
              <a:gd name="T66" fmla="*/ 1191 w 1465"/>
              <a:gd name="T67" fmla="*/ 77 h 151"/>
              <a:gd name="T68" fmla="*/ 1253 w 1465"/>
              <a:gd name="T69" fmla="*/ 73 h 151"/>
              <a:gd name="T70" fmla="*/ 1258 w 1465"/>
              <a:gd name="T71" fmla="*/ 63 h 151"/>
              <a:gd name="T72" fmla="*/ 1312 w 1465"/>
              <a:gd name="T73" fmla="*/ 71 h 151"/>
              <a:gd name="T74" fmla="*/ 1326 w 1465"/>
              <a:gd name="T75" fmla="*/ 65 h 151"/>
              <a:gd name="T76" fmla="*/ 1375 w 1465"/>
              <a:gd name="T77" fmla="*/ 66 h 151"/>
              <a:gd name="T78" fmla="*/ 1426 w 1465"/>
              <a:gd name="T79" fmla="*/ 65 h 151"/>
              <a:gd name="T80" fmla="*/ 1316 w 1465"/>
              <a:gd name="T81" fmla="*/ 71 h 151"/>
              <a:gd name="T82" fmla="*/ 1258 w 1465"/>
              <a:gd name="T83" fmla="*/ 90 h 151"/>
              <a:gd name="T84" fmla="*/ 1206 w 1465"/>
              <a:gd name="T85" fmla="*/ 81 h 151"/>
              <a:gd name="T86" fmla="*/ 1212 w 1465"/>
              <a:gd name="T87" fmla="*/ 90 h 151"/>
              <a:gd name="T88" fmla="*/ 1166 w 1465"/>
              <a:gd name="T89" fmla="*/ 99 h 151"/>
              <a:gd name="T90" fmla="*/ 1244 w 1465"/>
              <a:gd name="T91" fmla="*/ 99 h 151"/>
              <a:gd name="T92" fmla="*/ 1279 w 1465"/>
              <a:gd name="T93" fmla="*/ 85 h 151"/>
              <a:gd name="T94" fmla="*/ 1304 w 1465"/>
              <a:gd name="T95" fmla="*/ 93 h 151"/>
              <a:gd name="T96" fmla="*/ 1364 w 1465"/>
              <a:gd name="T97" fmla="*/ 99 h 151"/>
              <a:gd name="T98" fmla="*/ 1328 w 1465"/>
              <a:gd name="T99" fmla="*/ 108 h 151"/>
              <a:gd name="T100" fmla="*/ 1451 w 1465"/>
              <a:gd name="T101" fmla="*/ 102 h 151"/>
              <a:gd name="T102" fmla="*/ 1361 w 1465"/>
              <a:gd name="T103" fmla="*/ 115 h 151"/>
              <a:gd name="T104" fmla="*/ 1271 w 1465"/>
              <a:gd name="T105" fmla="*/ 119 h 151"/>
              <a:gd name="T106" fmla="*/ 1318 w 1465"/>
              <a:gd name="T107" fmla="*/ 127 h 151"/>
              <a:gd name="T108" fmla="*/ 1324 w 1465"/>
              <a:gd name="T109" fmla="*/ 141 h 151"/>
              <a:gd name="T110" fmla="*/ 1459 w 1465"/>
              <a:gd name="T111" fmla="*/ 140 h 151"/>
              <a:gd name="T112" fmla="*/ 1465 w 1465"/>
              <a:gd name="T113" fmla="*/ 148 h 151"/>
              <a:gd name="T114" fmla="*/ 1453 w 1465"/>
              <a:gd name="T11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5" h="151">
                <a:moveTo>
                  <a:pt x="0" y="151"/>
                </a:moveTo>
                <a:lnTo>
                  <a:pt x="5" y="134"/>
                </a:lnTo>
                <a:lnTo>
                  <a:pt x="10" y="119"/>
                </a:lnTo>
                <a:lnTo>
                  <a:pt x="16" y="106"/>
                </a:lnTo>
                <a:lnTo>
                  <a:pt x="24" y="95"/>
                </a:lnTo>
                <a:lnTo>
                  <a:pt x="49" y="87"/>
                </a:lnTo>
                <a:lnTo>
                  <a:pt x="68" y="74"/>
                </a:lnTo>
                <a:lnTo>
                  <a:pt x="86" y="63"/>
                </a:lnTo>
                <a:lnTo>
                  <a:pt x="103" y="51"/>
                </a:lnTo>
                <a:lnTo>
                  <a:pt x="111" y="44"/>
                </a:lnTo>
                <a:lnTo>
                  <a:pt x="127" y="36"/>
                </a:lnTo>
                <a:lnTo>
                  <a:pt x="151" y="30"/>
                </a:lnTo>
                <a:lnTo>
                  <a:pt x="178" y="24"/>
                </a:lnTo>
                <a:lnTo>
                  <a:pt x="209" y="21"/>
                </a:lnTo>
                <a:lnTo>
                  <a:pt x="238" y="17"/>
                </a:lnTo>
                <a:lnTo>
                  <a:pt x="268" y="14"/>
                </a:lnTo>
                <a:lnTo>
                  <a:pt x="290" y="14"/>
                </a:lnTo>
                <a:lnTo>
                  <a:pt x="341" y="9"/>
                </a:lnTo>
                <a:lnTo>
                  <a:pt x="393" y="3"/>
                </a:lnTo>
                <a:lnTo>
                  <a:pt x="444" y="2"/>
                </a:lnTo>
                <a:lnTo>
                  <a:pt x="496" y="0"/>
                </a:lnTo>
                <a:lnTo>
                  <a:pt x="548" y="2"/>
                </a:lnTo>
                <a:lnTo>
                  <a:pt x="597" y="2"/>
                </a:lnTo>
                <a:lnTo>
                  <a:pt x="648" y="6"/>
                </a:lnTo>
                <a:lnTo>
                  <a:pt x="697" y="7"/>
                </a:lnTo>
                <a:lnTo>
                  <a:pt x="715" y="9"/>
                </a:lnTo>
                <a:lnTo>
                  <a:pt x="738" y="9"/>
                </a:lnTo>
                <a:lnTo>
                  <a:pt x="759" y="9"/>
                </a:lnTo>
                <a:lnTo>
                  <a:pt x="781" y="9"/>
                </a:lnTo>
                <a:lnTo>
                  <a:pt x="803" y="7"/>
                </a:lnTo>
                <a:lnTo>
                  <a:pt x="824" y="6"/>
                </a:lnTo>
                <a:lnTo>
                  <a:pt x="842" y="3"/>
                </a:lnTo>
                <a:lnTo>
                  <a:pt x="865" y="2"/>
                </a:lnTo>
                <a:lnTo>
                  <a:pt x="862" y="10"/>
                </a:lnTo>
                <a:lnTo>
                  <a:pt x="867" y="19"/>
                </a:lnTo>
                <a:lnTo>
                  <a:pt x="879" y="24"/>
                </a:lnTo>
                <a:lnTo>
                  <a:pt x="891" y="24"/>
                </a:lnTo>
                <a:lnTo>
                  <a:pt x="883" y="28"/>
                </a:lnTo>
                <a:lnTo>
                  <a:pt x="873" y="28"/>
                </a:lnTo>
                <a:lnTo>
                  <a:pt x="865" y="28"/>
                </a:lnTo>
                <a:lnTo>
                  <a:pt x="862" y="29"/>
                </a:lnTo>
                <a:lnTo>
                  <a:pt x="875" y="34"/>
                </a:lnTo>
                <a:lnTo>
                  <a:pt x="891" y="36"/>
                </a:lnTo>
                <a:lnTo>
                  <a:pt x="908" y="40"/>
                </a:lnTo>
                <a:lnTo>
                  <a:pt x="919" y="40"/>
                </a:lnTo>
                <a:lnTo>
                  <a:pt x="944" y="37"/>
                </a:lnTo>
                <a:lnTo>
                  <a:pt x="971" y="37"/>
                </a:lnTo>
                <a:lnTo>
                  <a:pt x="995" y="37"/>
                </a:lnTo>
                <a:lnTo>
                  <a:pt x="1022" y="37"/>
                </a:lnTo>
                <a:lnTo>
                  <a:pt x="1049" y="36"/>
                </a:lnTo>
                <a:lnTo>
                  <a:pt x="1073" y="34"/>
                </a:lnTo>
                <a:lnTo>
                  <a:pt x="1101" y="33"/>
                </a:lnTo>
                <a:lnTo>
                  <a:pt x="1126" y="28"/>
                </a:lnTo>
                <a:lnTo>
                  <a:pt x="1120" y="24"/>
                </a:lnTo>
                <a:lnTo>
                  <a:pt x="1112" y="22"/>
                </a:lnTo>
                <a:lnTo>
                  <a:pt x="1103" y="24"/>
                </a:lnTo>
                <a:lnTo>
                  <a:pt x="1098" y="24"/>
                </a:lnTo>
                <a:lnTo>
                  <a:pt x="1114" y="21"/>
                </a:lnTo>
                <a:lnTo>
                  <a:pt x="1128" y="19"/>
                </a:lnTo>
                <a:lnTo>
                  <a:pt x="1144" y="17"/>
                </a:lnTo>
                <a:lnTo>
                  <a:pt x="1161" y="15"/>
                </a:lnTo>
                <a:lnTo>
                  <a:pt x="1177" y="14"/>
                </a:lnTo>
                <a:lnTo>
                  <a:pt x="1193" y="12"/>
                </a:lnTo>
                <a:lnTo>
                  <a:pt x="1210" y="12"/>
                </a:lnTo>
                <a:lnTo>
                  <a:pt x="1226" y="10"/>
                </a:lnTo>
                <a:lnTo>
                  <a:pt x="1212" y="12"/>
                </a:lnTo>
                <a:lnTo>
                  <a:pt x="1198" y="12"/>
                </a:lnTo>
                <a:lnTo>
                  <a:pt x="1185" y="12"/>
                </a:lnTo>
                <a:lnTo>
                  <a:pt x="1171" y="14"/>
                </a:lnTo>
                <a:lnTo>
                  <a:pt x="1158" y="14"/>
                </a:lnTo>
                <a:lnTo>
                  <a:pt x="1147" y="15"/>
                </a:lnTo>
                <a:lnTo>
                  <a:pt x="1138" y="19"/>
                </a:lnTo>
                <a:lnTo>
                  <a:pt x="1134" y="24"/>
                </a:lnTo>
                <a:lnTo>
                  <a:pt x="1134" y="29"/>
                </a:lnTo>
                <a:lnTo>
                  <a:pt x="1138" y="30"/>
                </a:lnTo>
                <a:lnTo>
                  <a:pt x="1149" y="33"/>
                </a:lnTo>
                <a:lnTo>
                  <a:pt x="1161" y="33"/>
                </a:lnTo>
                <a:lnTo>
                  <a:pt x="1177" y="30"/>
                </a:lnTo>
                <a:lnTo>
                  <a:pt x="1191" y="30"/>
                </a:lnTo>
                <a:lnTo>
                  <a:pt x="1204" y="29"/>
                </a:lnTo>
                <a:lnTo>
                  <a:pt x="1218" y="30"/>
                </a:lnTo>
                <a:lnTo>
                  <a:pt x="1196" y="33"/>
                </a:lnTo>
                <a:lnTo>
                  <a:pt x="1177" y="34"/>
                </a:lnTo>
                <a:lnTo>
                  <a:pt x="1171" y="36"/>
                </a:lnTo>
                <a:lnTo>
                  <a:pt x="1185" y="40"/>
                </a:lnTo>
                <a:lnTo>
                  <a:pt x="1173" y="41"/>
                </a:lnTo>
                <a:lnTo>
                  <a:pt x="1163" y="43"/>
                </a:lnTo>
                <a:lnTo>
                  <a:pt x="1149" y="43"/>
                </a:lnTo>
                <a:lnTo>
                  <a:pt x="1138" y="43"/>
                </a:lnTo>
                <a:lnTo>
                  <a:pt x="1128" y="43"/>
                </a:lnTo>
                <a:lnTo>
                  <a:pt x="1114" y="43"/>
                </a:lnTo>
                <a:lnTo>
                  <a:pt x="1103" y="43"/>
                </a:lnTo>
                <a:lnTo>
                  <a:pt x="1093" y="44"/>
                </a:lnTo>
                <a:lnTo>
                  <a:pt x="1095" y="44"/>
                </a:lnTo>
                <a:lnTo>
                  <a:pt x="1101" y="43"/>
                </a:lnTo>
                <a:lnTo>
                  <a:pt x="1103" y="41"/>
                </a:lnTo>
                <a:lnTo>
                  <a:pt x="1106" y="40"/>
                </a:lnTo>
                <a:lnTo>
                  <a:pt x="1087" y="37"/>
                </a:lnTo>
                <a:lnTo>
                  <a:pt x="1069" y="36"/>
                </a:lnTo>
                <a:lnTo>
                  <a:pt x="1046" y="36"/>
                </a:lnTo>
                <a:lnTo>
                  <a:pt x="1028" y="37"/>
                </a:lnTo>
                <a:lnTo>
                  <a:pt x="1009" y="40"/>
                </a:lnTo>
                <a:lnTo>
                  <a:pt x="989" y="41"/>
                </a:lnTo>
                <a:lnTo>
                  <a:pt x="971" y="44"/>
                </a:lnTo>
                <a:lnTo>
                  <a:pt x="952" y="48"/>
                </a:lnTo>
                <a:lnTo>
                  <a:pt x="971" y="52"/>
                </a:lnTo>
                <a:lnTo>
                  <a:pt x="993" y="52"/>
                </a:lnTo>
                <a:lnTo>
                  <a:pt x="1011" y="50"/>
                </a:lnTo>
                <a:lnTo>
                  <a:pt x="1030" y="48"/>
                </a:lnTo>
                <a:lnTo>
                  <a:pt x="1020" y="51"/>
                </a:lnTo>
                <a:lnTo>
                  <a:pt x="1011" y="55"/>
                </a:lnTo>
                <a:lnTo>
                  <a:pt x="1000" y="58"/>
                </a:lnTo>
                <a:lnTo>
                  <a:pt x="995" y="62"/>
                </a:lnTo>
                <a:lnTo>
                  <a:pt x="995" y="63"/>
                </a:lnTo>
                <a:lnTo>
                  <a:pt x="1003" y="65"/>
                </a:lnTo>
                <a:lnTo>
                  <a:pt x="1024" y="63"/>
                </a:lnTo>
                <a:lnTo>
                  <a:pt x="1057" y="62"/>
                </a:lnTo>
                <a:lnTo>
                  <a:pt x="1046" y="66"/>
                </a:lnTo>
                <a:lnTo>
                  <a:pt x="1038" y="71"/>
                </a:lnTo>
                <a:lnTo>
                  <a:pt x="1032" y="74"/>
                </a:lnTo>
                <a:lnTo>
                  <a:pt x="1032" y="78"/>
                </a:lnTo>
                <a:lnTo>
                  <a:pt x="1036" y="80"/>
                </a:lnTo>
                <a:lnTo>
                  <a:pt x="1046" y="81"/>
                </a:lnTo>
                <a:lnTo>
                  <a:pt x="1065" y="78"/>
                </a:lnTo>
                <a:lnTo>
                  <a:pt x="1093" y="73"/>
                </a:lnTo>
                <a:lnTo>
                  <a:pt x="1109" y="78"/>
                </a:lnTo>
                <a:lnTo>
                  <a:pt x="1128" y="80"/>
                </a:lnTo>
                <a:lnTo>
                  <a:pt x="1142" y="78"/>
                </a:lnTo>
                <a:lnTo>
                  <a:pt x="1138" y="73"/>
                </a:lnTo>
                <a:lnTo>
                  <a:pt x="1149" y="74"/>
                </a:lnTo>
                <a:lnTo>
                  <a:pt x="1163" y="73"/>
                </a:lnTo>
                <a:lnTo>
                  <a:pt x="1173" y="71"/>
                </a:lnTo>
                <a:lnTo>
                  <a:pt x="1185" y="70"/>
                </a:lnTo>
                <a:lnTo>
                  <a:pt x="1185" y="71"/>
                </a:lnTo>
                <a:lnTo>
                  <a:pt x="1187" y="74"/>
                </a:lnTo>
                <a:lnTo>
                  <a:pt x="1191" y="77"/>
                </a:lnTo>
                <a:lnTo>
                  <a:pt x="1206" y="71"/>
                </a:lnTo>
                <a:lnTo>
                  <a:pt x="1220" y="71"/>
                </a:lnTo>
                <a:lnTo>
                  <a:pt x="1234" y="73"/>
                </a:lnTo>
                <a:lnTo>
                  <a:pt x="1253" y="73"/>
                </a:lnTo>
                <a:lnTo>
                  <a:pt x="1255" y="71"/>
                </a:lnTo>
                <a:lnTo>
                  <a:pt x="1258" y="70"/>
                </a:lnTo>
                <a:lnTo>
                  <a:pt x="1258" y="66"/>
                </a:lnTo>
                <a:lnTo>
                  <a:pt x="1258" y="63"/>
                </a:lnTo>
                <a:lnTo>
                  <a:pt x="1271" y="66"/>
                </a:lnTo>
                <a:lnTo>
                  <a:pt x="1288" y="70"/>
                </a:lnTo>
                <a:lnTo>
                  <a:pt x="1299" y="70"/>
                </a:lnTo>
                <a:lnTo>
                  <a:pt x="1312" y="71"/>
                </a:lnTo>
                <a:lnTo>
                  <a:pt x="1320" y="70"/>
                </a:lnTo>
                <a:lnTo>
                  <a:pt x="1326" y="70"/>
                </a:lnTo>
                <a:lnTo>
                  <a:pt x="1328" y="66"/>
                </a:lnTo>
                <a:lnTo>
                  <a:pt x="1326" y="65"/>
                </a:lnTo>
                <a:lnTo>
                  <a:pt x="1340" y="65"/>
                </a:lnTo>
                <a:lnTo>
                  <a:pt x="1351" y="65"/>
                </a:lnTo>
                <a:lnTo>
                  <a:pt x="1364" y="65"/>
                </a:lnTo>
                <a:lnTo>
                  <a:pt x="1375" y="66"/>
                </a:lnTo>
                <a:lnTo>
                  <a:pt x="1388" y="66"/>
                </a:lnTo>
                <a:lnTo>
                  <a:pt x="1399" y="66"/>
                </a:lnTo>
                <a:lnTo>
                  <a:pt x="1412" y="66"/>
                </a:lnTo>
                <a:lnTo>
                  <a:pt x="1426" y="65"/>
                </a:lnTo>
                <a:lnTo>
                  <a:pt x="1399" y="66"/>
                </a:lnTo>
                <a:lnTo>
                  <a:pt x="1371" y="67"/>
                </a:lnTo>
                <a:lnTo>
                  <a:pt x="1342" y="70"/>
                </a:lnTo>
                <a:lnTo>
                  <a:pt x="1316" y="71"/>
                </a:lnTo>
                <a:lnTo>
                  <a:pt x="1291" y="74"/>
                </a:lnTo>
                <a:lnTo>
                  <a:pt x="1271" y="78"/>
                </a:lnTo>
                <a:lnTo>
                  <a:pt x="1261" y="84"/>
                </a:lnTo>
                <a:lnTo>
                  <a:pt x="1258" y="90"/>
                </a:lnTo>
                <a:lnTo>
                  <a:pt x="1244" y="87"/>
                </a:lnTo>
                <a:lnTo>
                  <a:pt x="1230" y="85"/>
                </a:lnTo>
                <a:lnTo>
                  <a:pt x="1218" y="81"/>
                </a:lnTo>
                <a:lnTo>
                  <a:pt x="1206" y="81"/>
                </a:lnTo>
                <a:lnTo>
                  <a:pt x="1198" y="81"/>
                </a:lnTo>
                <a:lnTo>
                  <a:pt x="1196" y="81"/>
                </a:lnTo>
                <a:lnTo>
                  <a:pt x="1198" y="85"/>
                </a:lnTo>
                <a:lnTo>
                  <a:pt x="1212" y="90"/>
                </a:lnTo>
                <a:lnTo>
                  <a:pt x="1201" y="93"/>
                </a:lnTo>
                <a:lnTo>
                  <a:pt x="1187" y="93"/>
                </a:lnTo>
                <a:lnTo>
                  <a:pt x="1177" y="95"/>
                </a:lnTo>
                <a:lnTo>
                  <a:pt x="1166" y="99"/>
                </a:lnTo>
                <a:lnTo>
                  <a:pt x="1179" y="100"/>
                </a:lnTo>
                <a:lnTo>
                  <a:pt x="1198" y="100"/>
                </a:lnTo>
                <a:lnTo>
                  <a:pt x="1222" y="100"/>
                </a:lnTo>
                <a:lnTo>
                  <a:pt x="1244" y="99"/>
                </a:lnTo>
                <a:lnTo>
                  <a:pt x="1267" y="97"/>
                </a:lnTo>
                <a:lnTo>
                  <a:pt x="1279" y="93"/>
                </a:lnTo>
                <a:lnTo>
                  <a:pt x="1285" y="90"/>
                </a:lnTo>
                <a:lnTo>
                  <a:pt x="1279" y="85"/>
                </a:lnTo>
                <a:lnTo>
                  <a:pt x="1293" y="85"/>
                </a:lnTo>
                <a:lnTo>
                  <a:pt x="1304" y="85"/>
                </a:lnTo>
                <a:lnTo>
                  <a:pt x="1310" y="88"/>
                </a:lnTo>
                <a:lnTo>
                  <a:pt x="1304" y="93"/>
                </a:lnTo>
                <a:lnTo>
                  <a:pt x="1320" y="97"/>
                </a:lnTo>
                <a:lnTo>
                  <a:pt x="1334" y="95"/>
                </a:lnTo>
                <a:lnTo>
                  <a:pt x="1351" y="93"/>
                </a:lnTo>
                <a:lnTo>
                  <a:pt x="1364" y="99"/>
                </a:lnTo>
                <a:lnTo>
                  <a:pt x="1351" y="100"/>
                </a:lnTo>
                <a:lnTo>
                  <a:pt x="1340" y="104"/>
                </a:lnTo>
                <a:lnTo>
                  <a:pt x="1328" y="106"/>
                </a:lnTo>
                <a:lnTo>
                  <a:pt x="1328" y="108"/>
                </a:lnTo>
                <a:lnTo>
                  <a:pt x="1337" y="111"/>
                </a:lnTo>
                <a:lnTo>
                  <a:pt x="1355" y="111"/>
                </a:lnTo>
                <a:lnTo>
                  <a:pt x="1394" y="107"/>
                </a:lnTo>
                <a:lnTo>
                  <a:pt x="1451" y="102"/>
                </a:lnTo>
                <a:lnTo>
                  <a:pt x="1429" y="108"/>
                </a:lnTo>
                <a:lnTo>
                  <a:pt x="1408" y="114"/>
                </a:lnTo>
                <a:lnTo>
                  <a:pt x="1385" y="115"/>
                </a:lnTo>
                <a:lnTo>
                  <a:pt x="1361" y="115"/>
                </a:lnTo>
                <a:lnTo>
                  <a:pt x="1340" y="114"/>
                </a:lnTo>
                <a:lnTo>
                  <a:pt x="1316" y="114"/>
                </a:lnTo>
                <a:lnTo>
                  <a:pt x="1293" y="115"/>
                </a:lnTo>
                <a:lnTo>
                  <a:pt x="1271" y="119"/>
                </a:lnTo>
                <a:lnTo>
                  <a:pt x="1283" y="122"/>
                </a:lnTo>
                <a:lnTo>
                  <a:pt x="1296" y="122"/>
                </a:lnTo>
                <a:lnTo>
                  <a:pt x="1307" y="125"/>
                </a:lnTo>
                <a:lnTo>
                  <a:pt x="1318" y="127"/>
                </a:lnTo>
                <a:lnTo>
                  <a:pt x="1296" y="130"/>
                </a:lnTo>
                <a:lnTo>
                  <a:pt x="1293" y="136"/>
                </a:lnTo>
                <a:lnTo>
                  <a:pt x="1302" y="140"/>
                </a:lnTo>
                <a:lnTo>
                  <a:pt x="1324" y="141"/>
                </a:lnTo>
                <a:lnTo>
                  <a:pt x="1353" y="143"/>
                </a:lnTo>
                <a:lnTo>
                  <a:pt x="1385" y="144"/>
                </a:lnTo>
                <a:lnTo>
                  <a:pt x="1424" y="143"/>
                </a:lnTo>
                <a:lnTo>
                  <a:pt x="1459" y="140"/>
                </a:lnTo>
                <a:lnTo>
                  <a:pt x="1459" y="143"/>
                </a:lnTo>
                <a:lnTo>
                  <a:pt x="1459" y="144"/>
                </a:lnTo>
                <a:lnTo>
                  <a:pt x="1461" y="147"/>
                </a:lnTo>
                <a:lnTo>
                  <a:pt x="1465" y="148"/>
                </a:lnTo>
                <a:lnTo>
                  <a:pt x="1461" y="149"/>
                </a:lnTo>
                <a:lnTo>
                  <a:pt x="1459" y="149"/>
                </a:lnTo>
                <a:lnTo>
                  <a:pt x="1457" y="151"/>
                </a:lnTo>
                <a:lnTo>
                  <a:pt x="1453" y="151"/>
                </a:lnTo>
                <a:lnTo>
                  <a:pt x="0" y="1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3" name="Freeform 201">
            <a:extLst>
              <a:ext uri="{FF2B5EF4-FFF2-40B4-BE49-F238E27FC236}">
                <a16:creationId xmlns:a16="http://schemas.microsoft.com/office/drawing/2014/main" id="{AF6AC55E-09C7-43A0-AC16-519CA90EBABC}"/>
              </a:ext>
            </a:extLst>
          </p:cNvPr>
          <p:cNvSpPr>
            <a:spLocks/>
          </p:cNvSpPr>
          <p:nvPr/>
        </p:nvSpPr>
        <p:spPr bwMode="auto">
          <a:xfrm>
            <a:off x="7264400" y="1411288"/>
            <a:ext cx="100013" cy="6350"/>
          </a:xfrm>
          <a:custGeom>
            <a:avLst/>
            <a:gdLst>
              <a:gd name="T0" fmla="*/ 0 w 187"/>
              <a:gd name="T1" fmla="*/ 11 h 11"/>
              <a:gd name="T2" fmla="*/ 5 w 187"/>
              <a:gd name="T3" fmla="*/ 11 h 11"/>
              <a:gd name="T4" fmla="*/ 11 w 187"/>
              <a:gd name="T5" fmla="*/ 10 h 11"/>
              <a:gd name="T6" fmla="*/ 13 w 187"/>
              <a:gd name="T7" fmla="*/ 10 h 11"/>
              <a:gd name="T8" fmla="*/ 19 w 187"/>
              <a:gd name="T9" fmla="*/ 8 h 11"/>
              <a:gd name="T10" fmla="*/ 16 w 187"/>
              <a:gd name="T11" fmla="*/ 7 h 11"/>
              <a:gd name="T12" fmla="*/ 13 w 187"/>
              <a:gd name="T13" fmla="*/ 4 h 11"/>
              <a:gd name="T14" fmla="*/ 8 w 187"/>
              <a:gd name="T15" fmla="*/ 4 h 11"/>
              <a:gd name="T16" fmla="*/ 5 w 187"/>
              <a:gd name="T17" fmla="*/ 4 h 11"/>
              <a:gd name="T18" fmla="*/ 27 w 187"/>
              <a:gd name="T19" fmla="*/ 8 h 11"/>
              <a:gd name="T20" fmla="*/ 49 w 187"/>
              <a:gd name="T21" fmla="*/ 10 h 11"/>
              <a:gd name="T22" fmla="*/ 70 w 187"/>
              <a:gd name="T23" fmla="*/ 10 h 11"/>
              <a:gd name="T24" fmla="*/ 94 w 187"/>
              <a:gd name="T25" fmla="*/ 8 h 11"/>
              <a:gd name="T26" fmla="*/ 117 w 187"/>
              <a:gd name="T27" fmla="*/ 7 h 11"/>
              <a:gd name="T28" fmla="*/ 141 w 187"/>
              <a:gd name="T29" fmla="*/ 4 h 11"/>
              <a:gd name="T30" fmla="*/ 166 w 187"/>
              <a:gd name="T31" fmla="*/ 3 h 11"/>
              <a:gd name="T32" fmla="*/ 187 w 187"/>
              <a:gd name="T33" fmla="*/ 0 h 11"/>
              <a:gd name="T34" fmla="*/ 168 w 187"/>
              <a:gd name="T35" fmla="*/ 1 h 11"/>
              <a:gd name="T36" fmla="*/ 149 w 187"/>
              <a:gd name="T37" fmla="*/ 4 h 11"/>
              <a:gd name="T38" fmla="*/ 131 w 187"/>
              <a:gd name="T39" fmla="*/ 7 h 11"/>
              <a:gd name="T40" fmla="*/ 111 w 187"/>
              <a:gd name="T41" fmla="*/ 8 h 11"/>
              <a:gd name="T42" fmla="*/ 92 w 187"/>
              <a:gd name="T43" fmla="*/ 8 h 11"/>
              <a:gd name="T44" fmla="*/ 73 w 187"/>
              <a:gd name="T45" fmla="*/ 10 h 11"/>
              <a:gd name="T46" fmla="*/ 54 w 187"/>
              <a:gd name="T47" fmla="*/ 11 h 11"/>
              <a:gd name="T48" fmla="*/ 35 w 187"/>
              <a:gd name="T49" fmla="*/ 11 h 11"/>
              <a:gd name="T50" fmla="*/ 0 w 187"/>
              <a:gd name="T5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1">
                <a:moveTo>
                  <a:pt x="0" y="11"/>
                </a:moveTo>
                <a:lnTo>
                  <a:pt x="5" y="11"/>
                </a:lnTo>
                <a:lnTo>
                  <a:pt x="11" y="10"/>
                </a:lnTo>
                <a:lnTo>
                  <a:pt x="13" y="10"/>
                </a:lnTo>
                <a:lnTo>
                  <a:pt x="19" y="8"/>
                </a:lnTo>
                <a:lnTo>
                  <a:pt x="16" y="7"/>
                </a:lnTo>
                <a:lnTo>
                  <a:pt x="13" y="4"/>
                </a:lnTo>
                <a:lnTo>
                  <a:pt x="8" y="4"/>
                </a:lnTo>
                <a:lnTo>
                  <a:pt x="5" y="4"/>
                </a:lnTo>
                <a:lnTo>
                  <a:pt x="27" y="8"/>
                </a:lnTo>
                <a:lnTo>
                  <a:pt x="49" y="10"/>
                </a:lnTo>
                <a:lnTo>
                  <a:pt x="70" y="10"/>
                </a:lnTo>
                <a:lnTo>
                  <a:pt x="94" y="8"/>
                </a:lnTo>
                <a:lnTo>
                  <a:pt x="117" y="7"/>
                </a:lnTo>
                <a:lnTo>
                  <a:pt x="141" y="4"/>
                </a:lnTo>
                <a:lnTo>
                  <a:pt x="166" y="3"/>
                </a:lnTo>
                <a:lnTo>
                  <a:pt x="187" y="0"/>
                </a:lnTo>
                <a:lnTo>
                  <a:pt x="168" y="1"/>
                </a:lnTo>
                <a:lnTo>
                  <a:pt x="149" y="4"/>
                </a:lnTo>
                <a:lnTo>
                  <a:pt x="131" y="7"/>
                </a:lnTo>
                <a:lnTo>
                  <a:pt x="111" y="8"/>
                </a:lnTo>
                <a:lnTo>
                  <a:pt x="92" y="8"/>
                </a:lnTo>
                <a:lnTo>
                  <a:pt x="73" y="10"/>
                </a:lnTo>
                <a:lnTo>
                  <a:pt x="54" y="11"/>
                </a:lnTo>
                <a:lnTo>
                  <a:pt x="35" y="11"/>
                </a:lnTo>
                <a:lnTo>
                  <a:pt x="0" y="1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4" name="Freeform 202">
            <a:extLst>
              <a:ext uri="{FF2B5EF4-FFF2-40B4-BE49-F238E27FC236}">
                <a16:creationId xmlns:a16="http://schemas.microsoft.com/office/drawing/2014/main" id="{60C1DF59-CA83-4EB8-BE53-08862379911A}"/>
              </a:ext>
            </a:extLst>
          </p:cNvPr>
          <p:cNvSpPr>
            <a:spLocks/>
          </p:cNvSpPr>
          <p:nvPr/>
        </p:nvSpPr>
        <p:spPr bwMode="auto">
          <a:xfrm>
            <a:off x="6251575" y="1417638"/>
            <a:ext cx="1293813" cy="77787"/>
          </a:xfrm>
          <a:custGeom>
            <a:avLst/>
            <a:gdLst>
              <a:gd name="T0" fmla="*/ 1840 w 2445"/>
              <a:gd name="T1" fmla="*/ 7 h 149"/>
              <a:gd name="T2" fmla="*/ 1843 w 2445"/>
              <a:gd name="T3" fmla="*/ 15 h 149"/>
              <a:gd name="T4" fmla="*/ 1800 w 2445"/>
              <a:gd name="T5" fmla="*/ 15 h 149"/>
              <a:gd name="T6" fmla="*/ 1780 w 2445"/>
              <a:gd name="T7" fmla="*/ 19 h 149"/>
              <a:gd name="T8" fmla="*/ 1518 w 2445"/>
              <a:gd name="T9" fmla="*/ 30 h 149"/>
              <a:gd name="T10" fmla="*/ 1400 w 2445"/>
              <a:gd name="T11" fmla="*/ 51 h 149"/>
              <a:gd name="T12" fmla="*/ 1251 w 2445"/>
              <a:gd name="T13" fmla="*/ 86 h 149"/>
              <a:gd name="T14" fmla="*/ 1332 w 2445"/>
              <a:gd name="T15" fmla="*/ 82 h 149"/>
              <a:gd name="T16" fmla="*/ 1400 w 2445"/>
              <a:gd name="T17" fmla="*/ 71 h 149"/>
              <a:gd name="T18" fmla="*/ 1566 w 2445"/>
              <a:gd name="T19" fmla="*/ 53 h 149"/>
              <a:gd name="T20" fmla="*/ 1555 w 2445"/>
              <a:gd name="T21" fmla="*/ 63 h 149"/>
              <a:gd name="T22" fmla="*/ 1558 w 2445"/>
              <a:gd name="T23" fmla="*/ 76 h 149"/>
              <a:gd name="T24" fmla="*/ 1577 w 2445"/>
              <a:gd name="T25" fmla="*/ 93 h 149"/>
              <a:gd name="T26" fmla="*/ 1612 w 2445"/>
              <a:gd name="T27" fmla="*/ 104 h 149"/>
              <a:gd name="T28" fmla="*/ 1636 w 2445"/>
              <a:gd name="T29" fmla="*/ 89 h 149"/>
              <a:gd name="T30" fmla="*/ 1710 w 2445"/>
              <a:gd name="T31" fmla="*/ 79 h 149"/>
              <a:gd name="T32" fmla="*/ 1593 w 2445"/>
              <a:gd name="T33" fmla="*/ 74 h 149"/>
              <a:gd name="T34" fmla="*/ 1671 w 2445"/>
              <a:gd name="T35" fmla="*/ 60 h 149"/>
              <a:gd name="T36" fmla="*/ 1712 w 2445"/>
              <a:gd name="T37" fmla="*/ 49 h 149"/>
              <a:gd name="T38" fmla="*/ 1763 w 2445"/>
              <a:gd name="T39" fmla="*/ 49 h 149"/>
              <a:gd name="T40" fmla="*/ 1699 w 2445"/>
              <a:gd name="T41" fmla="*/ 56 h 149"/>
              <a:gd name="T42" fmla="*/ 1794 w 2445"/>
              <a:gd name="T43" fmla="*/ 68 h 149"/>
              <a:gd name="T44" fmla="*/ 1880 w 2445"/>
              <a:gd name="T45" fmla="*/ 61 h 149"/>
              <a:gd name="T46" fmla="*/ 1878 w 2445"/>
              <a:gd name="T47" fmla="*/ 48 h 149"/>
              <a:gd name="T48" fmla="*/ 1867 w 2445"/>
              <a:gd name="T49" fmla="*/ 34 h 149"/>
              <a:gd name="T50" fmla="*/ 1924 w 2445"/>
              <a:gd name="T51" fmla="*/ 29 h 149"/>
              <a:gd name="T52" fmla="*/ 2006 w 2445"/>
              <a:gd name="T53" fmla="*/ 18 h 149"/>
              <a:gd name="T54" fmla="*/ 1989 w 2445"/>
              <a:gd name="T55" fmla="*/ 23 h 149"/>
              <a:gd name="T56" fmla="*/ 2051 w 2445"/>
              <a:gd name="T57" fmla="*/ 49 h 149"/>
              <a:gd name="T58" fmla="*/ 2284 w 2445"/>
              <a:gd name="T59" fmla="*/ 41 h 149"/>
              <a:gd name="T60" fmla="*/ 2374 w 2445"/>
              <a:gd name="T61" fmla="*/ 15 h 149"/>
              <a:gd name="T62" fmla="*/ 2369 w 2445"/>
              <a:gd name="T63" fmla="*/ 26 h 149"/>
              <a:gd name="T64" fmla="*/ 2284 w 2445"/>
              <a:gd name="T65" fmla="*/ 49 h 149"/>
              <a:gd name="T66" fmla="*/ 2255 w 2445"/>
              <a:gd name="T67" fmla="*/ 71 h 149"/>
              <a:gd name="T68" fmla="*/ 2179 w 2445"/>
              <a:gd name="T69" fmla="*/ 82 h 149"/>
              <a:gd name="T70" fmla="*/ 2084 w 2445"/>
              <a:gd name="T71" fmla="*/ 89 h 149"/>
              <a:gd name="T72" fmla="*/ 2184 w 2445"/>
              <a:gd name="T73" fmla="*/ 68 h 149"/>
              <a:gd name="T74" fmla="*/ 2082 w 2445"/>
              <a:gd name="T75" fmla="*/ 67 h 149"/>
              <a:gd name="T76" fmla="*/ 2027 w 2445"/>
              <a:gd name="T77" fmla="*/ 82 h 149"/>
              <a:gd name="T78" fmla="*/ 1953 w 2445"/>
              <a:gd name="T79" fmla="*/ 85 h 149"/>
              <a:gd name="T80" fmla="*/ 1908 w 2445"/>
              <a:gd name="T81" fmla="*/ 74 h 149"/>
              <a:gd name="T82" fmla="*/ 1840 w 2445"/>
              <a:gd name="T83" fmla="*/ 89 h 149"/>
              <a:gd name="T84" fmla="*/ 1636 w 2445"/>
              <a:gd name="T85" fmla="*/ 105 h 149"/>
              <a:gd name="T86" fmla="*/ 1718 w 2445"/>
              <a:gd name="T87" fmla="*/ 109 h 149"/>
              <a:gd name="T88" fmla="*/ 1851 w 2445"/>
              <a:gd name="T89" fmla="*/ 117 h 149"/>
              <a:gd name="T90" fmla="*/ 1994 w 2445"/>
              <a:gd name="T91" fmla="*/ 112 h 149"/>
              <a:gd name="T92" fmla="*/ 2071 w 2445"/>
              <a:gd name="T93" fmla="*/ 119 h 149"/>
              <a:gd name="T94" fmla="*/ 2355 w 2445"/>
              <a:gd name="T95" fmla="*/ 85 h 149"/>
              <a:gd name="T96" fmla="*/ 2382 w 2445"/>
              <a:gd name="T97" fmla="*/ 98 h 149"/>
              <a:gd name="T98" fmla="*/ 2350 w 2445"/>
              <a:gd name="T99" fmla="*/ 120 h 149"/>
              <a:gd name="T100" fmla="*/ 2337 w 2445"/>
              <a:gd name="T101" fmla="*/ 126 h 149"/>
              <a:gd name="T102" fmla="*/ 2306 w 2445"/>
              <a:gd name="T103" fmla="*/ 148 h 149"/>
              <a:gd name="T104" fmla="*/ 2407 w 2445"/>
              <a:gd name="T105" fmla="*/ 146 h 149"/>
              <a:gd name="T106" fmla="*/ 6 w 2445"/>
              <a:gd name="T107" fmla="*/ 90 h 149"/>
              <a:gd name="T108" fmla="*/ 1512 w 2445"/>
              <a:gd name="T109" fmla="*/ 5 h 149"/>
              <a:gd name="T110" fmla="*/ 1479 w 2445"/>
              <a:gd name="T111" fmla="*/ 29 h 149"/>
              <a:gd name="T112" fmla="*/ 1561 w 2445"/>
              <a:gd name="T113" fmla="*/ 18 h 149"/>
              <a:gd name="T114" fmla="*/ 1593 w 2445"/>
              <a:gd name="T115" fmla="*/ 23 h 149"/>
              <a:gd name="T116" fmla="*/ 1671 w 2445"/>
              <a:gd name="T117" fmla="*/ 22 h 149"/>
              <a:gd name="T118" fmla="*/ 1694 w 2445"/>
              <a:gd name="T119" fmla="*/ 8 h 149"/>
              <a:gd name="T120" fmla="*/ 1848 w 2445"/>
              <a:gd name="T121" fmla="*/ 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45" h="149">
                <a:moveTo>
                  <a:pt x="1953" y="0"/>
                </a:moveTo>
                <a:lnTo>
                  <a:pt x="1937" y="0"/>
                </a:lnTo>
                <a:lnTo>
                  <a:pt x="1922" y="1"/>
                </a:lnTo>
                <a:lnTo>
                  <a:pt x="1904" y="1"/>
                </a:lnTo>
                <a:lnTo>
                  <a:pt x="1889" y="4"/>
                </a:lnTo>
                <a:lnTo>
                  <a:pt x="1873" y="5"/>
                </a:lnTo>
                <a:lnTo>
                  <a:pt x="1857" y="7"/>
                </a:lnTo>
                <a:lnTo>
                  <a:pt x="1840" y="7"/>
                </a:lnTo>
                <a:lnTo>
                  <a:pt x="1824" y="8"/>
                </a:lnTo>
                <a:lnTo>
                  <a:pt x="1818" y="8"/>
                </a:lnTo>
                <a:lnTo>
                  <a:pt x="1810" y="8"/>
                </a:lnTo>
                <a:lnTo>
                  <a:pt x="1804" y="11"/>
                </a:lnTo>
                <a:lnTo>
                  <a:pt x="1802" y="14"/>
                </a:lnTo>
                <a:lnTo>
                  <a:pt x="1812" y="19"/>
                </a:lnTo>
                <a:lnTo>
                  <a:pt x="1826" y="18"/>
                </a:lnTo>
                <a:lnTo>
                  <a:pt x="1843" y="15"/>
                </a:lnTo>
                <a:lnTo>
                  <a:pt x="1857" y="14"/>
                </a:lnTo>
                <a:lnTo>
                  <a:pt x="1843" y="19"/>
                </a:lnTo>
                <a:lnTo>
                  <a:pt x="1826" y="19"/>
                </a:lnTo>
                <a:lnTo>
                  <a:pt x="1810" y="19"/>
                </a:lnTo>
                <a:lnTo>
                  <a:pt x="1794" y="19"/>
                </a:lnTo>
                <a:lnTo>
                  <a:pt x="1796" y="18"/>
                </a:lnTo>
                <a:lnTo>
                  <a:pt x="1796" y="15"/>
                </a:lnTo>
                <a:lnTo>
                  <a:pt x="1800" y="15"/>
                </a:lnTo>
                <a:lnTo>
                  <a:pt x="1800" y="14"/>
                </a:lnTo>
                <a:lnTo>
                  <a:pt x="1796" y="11"/>
                </a:lnTo>
                <a:lnTo>
                  <a:pt x="1791" y="8"/>
                </a:lnTo>
                <a:lnTo>
                  <a:pt x="1786" y="8"/>
                </a:lnTo>
                <a:lnTo>
                  <a:pt x="1780" y="11"/>
                </a:lnTo>
                <a:lnTo>
                  <a:pt x="1775" y="14"/>
                </a:lnTo>
                <a:lnTo>
                  <a:pt x="1777" y="18"/>
                </a:lnTo>
                <a:lnTo>
                  <a:pt x="1780" y="19"/>
                </a:lnTo>
                <a:lnTo>
                  <a:pt x="1780" y="20"/>
                </a:lnTo>
                <a:lnTo>
                  <a:pt x="1742" y="23"/>
                </a:lnTo>
                <a:lnTo>
                  <a:pt x="1704" y="26"/>
                </a:lnTo>
                <a:lnTo>
                  <a:pt x="1667" y="27"/>
                </a:lnTo>
                <a:lnTo>
                  <a:pt x="1628" y="27"/>
                </a:lnTo>
                <a:lnTo>
                  <a:pt x="1591" y="27"/>
                </a:lnTo>
                <a:lnTo>
                  <a:pt x="1555" y="29"/>
                </a:lnTo>
                <a:lnTo>
                  <a:pt x="1518" y="30"/>
                </a:lnTo>
                <a:lnTo>
                  <a:pt x="1479" y="34"/>
                </a:lnTo>
                <a:lnTo>
                  <a:pt x="1490" y="39"/>
                </a:lnTo>
                <a:lnTo>
                  <a:pt x="1506" y="41"/>
                </a:lnTo>
                <a:lnTo>
                  <a:pt x="1518" y="42"/>
                </a:lnTo>
                <a:lnTo>
                  <a:pt x="1526" y="51"/>
                </a:lnTo>
                <a:lnTo>
                  <a:pt x="1485" y="49"/>
                </a:lnTo>
                <a:lnTo>
                  <a:pt x="1442" y="49"/>
                </a:lnTo>
                <a:lnTo>
                  <a:pt x="1400" y="51"/>
                </a:lnTo>
                <a:lnTo>
                  <a:pt x="1360" y="55"/>
                </a:lnTo>
                <a:lnTo>
                  <a:pt x="1319" y="60"/>
                </a:lnTo>
                <a:lnTo>
                  <a:pt x="1279" y="67"/>
                </a:lnTo>
                <a:lnTo>
                  <a:pt x="1240" y="75"/>
                </a:lnTo>
                <a:lnTo>
                  <a:pt x="1199" y="82"/>
                </a:lnTo>
                <a:lnTo>
                  <a:pt x="1216" y="83"/>
                </a:lnTo>
                <a:lnTo>
                  <a:pt x="1236" y="85"/>
                </a:lnTo>
                <a:lnTo>
                  <a:pt x="1251" y="86"/>
                </a:lnTo>
                <a:lnTo>
                  <a:pt x="1271" y="86"/>
                </a:lnTo>
                <a:lnTo>
                  <a:pt x="1287" y="86"/>
                </a:lnTo>
                <a:lnTo>
                  <a:pt x="1305" y="86"/>
                </a:lnTo>
                <a:lnTo>
                  <a:pt x="1322" y="86"/>
                </a:lnTo>
                <a:lnTo>
                  <a:pt x="1340" y="85"/>
                </a:lnTo>
                <a:lnTo>
                  <a:pt x="1338" y="83"/>
                </a:lnTo>
                <a:lnTo>
                  <a:pt x="1336" y="82"/>
                </a:lnTo>
                <a:lnTo>
                  <a:pt x="1332" y="82"/>
                </a:lnTo>
                <a:lnTo>
                  <a:pt x="1349" y="82"/>
                </a:lnTo>
                <a:lnTo>
                  <a:pt x="1365" y="85"/>
                </a:lnTo>
                <a:lnTo>
                  <a:pt x="1379" y="86"/>
                </a:lnTo>
                <a:lnTo>
                  <a:pt x="1393" y="79"/>
                </a:lnTo>
                <a:lnTo>
                  <a:pt x="1389" y="78"/>
                </a:lnTo>
                <a:lnTo>
                  <a:pt x="1385" y="76"/>
                </a:lnTo>
                <a:lnTo>
                  <a:pt x="1379" y="76"/>
                </a:lnTo>
                <a:lnTo>
                  <a:pt x="1400" y="71"/>
                </a:lnTo>
                <a:lnTo>
                  <a:pt x="1422" y="68"/>
                </a:lnTo>
                <a:lnTo>
                  <a:pt x="1444" y="67"/>
                </a:lnTo>
                <a:lnTo>
                  <a:pt x="1465" y="64"/>
                </a:lnTo>
                <a:lnTo>
                  <a:pt x="1487" y="63"/>
                </a:lnTo>
                <a:lnTo>
                  <a:pt x="1512" y="61"/>
                </a:lnTo>
                <a:lnTo>
                  <a:pt x="1534" y="57"/>
                </a:lnTo>
                <a:lnTo>
                  <a:pt x="1555" y="55"/>
                </a:lnTo>
                <a:lnTo>
                  <a:pt x="1566" y="53"/>
                </a:lnTo>
                <a:lnTo>
                  <a:pt x="1582" y="55"/>
                </a:lnTo>
                <a:lnTo>
                  <a:pt x="1596" y="56"/>
                </a:lnTo>
                <a:lnTo>
                  <a:pt x="1612" y="60"/>
                </a:lnTo>
                <a:lnTo>
                  <a:pt x="1601" y="63"/>
                </a:lnTo>
                <a:lnTo>
                  <a:pt x="1591" y="64"/>
                </a:lnTo>
                <a:lnTo>
                  <a:pt x="1579" y="64"/>
                </a:lnTo>
                <a:lnTo>
                  <a:pt x="1566" y="63"/>
                </a:lnTo>
                <a:lnTo>
                  <a:pt x="1555" y="63"/>
                </a:lnTo>
                <a:lnTo>
                  <a:pt x="1544" y="64"/>
                </a:lnTo>
                <a:lnTo>
                  <a:pt x="1536" y="68"/>
                </a:lnTo>
                <a:lnTo>
                  <a:pt x="1530" y="74"/>
                </a:lnTo>
                <a:lnTo>
                  <a:pt x="1534" y="76"/>
                </a:lnTo>
                <a:lnTo>
                  <a:pt x="1544" y="75"/>
                </a:lnTo>
                <a:lnTo>
                  <a:pt x="1555" y="74"/>
                </a:lnTo>
                <a:lnTo>
                  <a:pt x="1566" y="76"/>
                </a:lnTo>
                <a:lnTo>
                  <a:pt x="1558" y="76"/>
                </a:lnTo>
                <a:lnTo>
                  <a:pt x="1553" y="76"/>
                </a:lnTo>
                <a:lnTo>
                  <a:pt x="1544" y="78"/>
                </a:lnTo>
                <a:lnTo>
                  <a:pt x="1544" y="79"/>
                </a:lnTo>
                <a:lnTo>
                  <a:pt x="1553" y="85"/>
                </a:lnTo>
                <a:lnTo>
                  <a:pt x="1566" y="86"/>
                </a:lnTo>
                <a:lnTo>
                  <a:pt x="1579" y="85"/>
                </a:lnTo>
                <a:lnTo>
                  <a:pt x="1593" y="85"/>
                </a:lnTo>
                <a:lnTo>
                  <a:pt x="1577" y="93"/>
                </a:lnTo>
                <a:lnTo>
                  <a:pt x="1558" y="93"/>
                </a:lnTo>
                <a:lnTo>
                  <a:pt x="1539" y="92"/>
                </a:lnTo>
                <a:lnTo>
                  <a:pt x="1520" y="97"/>
                </a:lnTo>
                <a:lnTo>
                  <a:pt x="1539" y="100"/>
                </a:lnTo>
                <a:lnTo>
                  <a:pt x="1555" y="102"/>
                </a:lnTo>
                <a:lnTo>
                  <a:pt x="1573" y="104"/>
                </a:lnTo>
                <a:lnTo>
                  <a:pt x="1593" y="104"/>
                </a:lnTo>
                <a:lnTo>
                  <a:pt x="1612" y="104"/>
                </a:lnTo>
                <a:lnTo>
                  <a:pt x="1631" y="102"/>
                </a:lnTo>
                <a:lnTo>
                  <a:pt x="1650" y="100"/>
                </a:lnTo>
                <a:lnTo>
                  <a:pt x="1667" y="97"/>
                </a:lnTo>
                <a:lnTo>
                  <a:pt x="1659" y="93"/>
                </a:lnTo>
                <a:lnTo>
                  <a:pt x="1647" y="93"/>
                </a:lnTo>
                <a:lnTo>
                  <a:pt x="1636" y="93"/>
                </a:lnTo>
                <a:lnTo>
                  <a:pt x="1626" y="93"/>
                </a:lnTo>
                <a:lnTo>
                  <a:pt x="1636" y="89"/>
                </a:lnTo>
                <a:lnTo>
                  <a:pt x="1647" y="86"/>
                </a:lnTo>
                <a:lnTo>
                  <a:pt x="1661" y="86"/>
                </a:lnTo>
                <a:lnTo>
                  <a:pt x="1675" y="89"/>
                </a:lnTo>
                <a:lnTo>
                  <a:pt x="1688" y="90"/>
                </a:lnTo>
                <a:lnTo>
                  <a:pt x="1702" y="90"/>
                </a:lnTo>
                <a:lnTo>
                  <a:pt x="1712" y="89"/>
                </a:lnTo>
                <a:lnTo>
                  <a:pt x="1726" y="85"/>
                </a:lnTo>
                <a:lnTo>
                  <a:pt x="1710" y="79"/>
                </a:lnTo>
                <a:lnTo>
                  <a:pt x="1691" y="78"/>
                </a:lnTo>
                <a:lnTo>
                  <a:pt x="1671" y="76"/>
                </a:lnTo>
                <a:lnTo>
                  <a:pt x="1653" y="76"/>
                </a:lnTo>
                <a:lnTo>
                  <a:pt x="1636" y="76"/>
                </a:lnTo>
                <a:lnTo>
                  <a:pt x="1618" y="76"/>
                </a:lnTo>
                <a:lnTo>
                  <a:pt x="1598" y="76"/>
                </a:lnTo>
                <a:lnTo>
                  <a:pt x="1579" y="74"/>
                </a:lnTo>
                <a:lnTo>
                  <a:pt x="1593" y="74"/>
                </a:lnTo>
                <a:lnTo>
                  <a:pt x="1606" y="74"/>
                </a:lnTo>
                <a:lnTo>
                  <a:pt x="1622" y="74"/>
                </a:lnTo>
                <a:lnTo>
                  <a:pt x="1636" y="74"/>
                </a:lnTo>
                <a:lnTo>
                  <a:pt x="1650" y="74"/>
                </a:lnTo>
                <a:lnTo>
                  <a:pt x="1661" y="71"/>
                </a:lnTo>
                <a:lnTo>
                  <a:pt x="1669" y="68"/>
                </a:lnTo>
                <a:lnTo>
                  <a:pt x="1675" y="63"/>
                </a:lnTo>
                <a:lnTo>
                  <a:pt x="1671" y="60"/>
                </a:lnTo>
                <a:lnTo>
                  <a:pt x="1659" y="60"/>
                </a:lnTo>
                <a:lnTo>
                  <a:pt x="1645" y="57"/>
                </a:lnTo>
                <a:lnTo>
                  <a:pt x="1634" y="51"/>
                </a:lnTo>
                <a:lnTo>
                  <a:pt x="1653" y="53"/>
                </a:lnTo>
                <a:lnTo>
                  <a:pt x="1675" y="55"/>
                </a:lnTo>
                <a:lnTo>
                  <a:pt x="1694" y="56"/>
                </a:lnTo>
                <a:lnTo>
                  <a:pt x="1712" y="51"/>
                </a:lnTo>
                <a:lnTo>
                  <a:pt x="1712" y="49"/>
                </a:lnTo>
                <a:lnTo>
                  <a:pt x="1710" y="49"/>
                </a:lnTo>
                <a:lnTo>
                  <a:pt x="1707" y="48"/>
                </a:lnTo>
                <a:lnTo>
                  <a:pt x="1724" y="48"/>
                </a:lnTo>
                <a:lnTo>
                  <a:pt x="1740" y="48"/>
                </a:lnTo>
                <a:lnTo>
                  <a:pt x="1755" y="48"/>
                </a:lnTo>
                <a:lnTo>
                  <a:pt x="1775" y="48"/>
                </a:lnTo>
                <a:lnTo>
                  <a:pt x="1767" y="48"/>
                </a:lnTo>
                <a:lnTo>
                  <a:pt x="1763" y="49"/>
                </a:lnTo>
                <a:lnTo>
                  <a:pt x="1761" y="51"/>
                </a:lnTo>
                <a:lnTo>
                  <a:pt x="1761" y="56"/>
                </a:lnTo>
                <a:lnTo>
                  <a:pt x="1751" y="56"/>
                </a:lnTo>
                <a:lnTo>
                  <a:pt x="1740" y="56"/>
                </a:lnTo>
                <a:lnTo>
                  <a:pt x="1728" y="55"/>
                </a:lnTo>
                <a:lnTo>
                  <a:pt x="1718" y="55"/>
                </a:lnTo>
                <a:lnTo>
                  <a:pt x="1710" y="55"/>
                </a:lnTo>
                <a:lnTo>
                  <a:pt x="1699" y="56"/>
                </a:lnTo>
                <a:lnTo>
                  <a:pt x="1688" y="60"/>
                </a:lnTo>
                <a:lnTo>
                  <a:pt x="1680" y="64"/>
                </a:lnTo>
                <a:lnTo>
                  <a:pt x="1699" y="68"/>
                </a:lnTo>
                <a:lnTo>
                  <a:pt x="1718" y="70"/>
                </a:lnTo>
                <a:lnTo>
                  <a:pt x="1737" y="70"/>
                </a:lnTo>
                <a:lnTo>
                  <a:pt x="1755" y="70"/>
                </a:lnTo>
                <a:lnTo>
                  <a:pt x="1775" y="70"/>
                </a:lnTo>
                <a:lnTo>
                  <a:pt x="1794" y="68"/>
                </a:lnTo>
                <a:lnTo>
                  <a:pt x="1812" y="68"/>
                </a:lnTo>
                <a:lnTo>
                  <a:pt x="1832" y="68"/>
                </a:lnTo>
                <a:lnTo>
                  <a:pt x="1835" y="67"/>
                </a:lnTo>
                <a:lnTo>
                  <a:pt x="1837" y="64"/>
                </a:lnTo>
                <a:lnTo>
                  <a:pt x="1843" y="63"/>
                </a:lnTo>
                <a:lnTo>
                  <a:pt x="1845" y="61"/>
                </a:lnTo>
                <a:lnTo>
                  <a:pt x="1865" y="61"/>
                </a:lnTo>
                <a:lnTo>
                  <a:pt x="1880" y="61"/>
                </a:lnTo>
                <a:lnTo>
                  <a:pt x="1900" y="61"/>
                </a:lnTo>
                <a:lnTo>
                  <a:pt x="1916" y="57"/>
                </a:lnTo>
                <a:lnTo>
                  <a:pt x="1924" y="55"/>
                </a:lnTo>
                <a:lnTo>
                  <a:pt x="1922" y="53"/>
                </a:lnTo>
                <a:lnTo>
                  <a:pt x="1916" y="49"/>
                </a:lnTo>
                <a:lnTo>
                  <a:pt x="1910" y="49"/>
                </a:lnTo>
                <a:lnTo>
                  <a:pt x="1894" y="48"/>
                </a:lnTo>
                <a:lnTo>
                  <a:pt x="1878" y="48"/>
                </a:lnTo>
                <a:lnTo>
                  <a:pt x="1861" y="51"/>
                </a:lnTo>
                <a:lnTo>
                  <a:pt x="1845" y="51"/>
                </a:lnTo>
                <a:lnTo>
                  <a:pt x="1857" y="42"/>
                </a:lnTo>
                <a:lnTo>
                  <a:pt x="1873" y="42"/>
                </a:lnTo>
                <a:lnTo>
                  <a:pt x="1889" y="42"/>
                </a:lnTo>
                <a:lnTo>
                  <a:pt x="1892" y="39"/>
                </a:lnTo>
                <a:lnTo>
                  <a:pt x="1883" y="34"/>
                </a:lnTo>
                <a:lnTo>
                  <a:pt x="1867" y="34"/>
                </a:lnTo>
                <a:lnTo>
                  <a:pt x="1851" y="34"/>
                </a:lnTo>
                <a:lnTo>
                  <a:pt x="1832" y="34"/>
                </a:lnTo>
                <a:lnTo>
                  <a:pt x="1845" y="30"/>
                </a:lnTo>
                <a:lnTo>
                  <a:pt x="1861" y="30"/>
                </a:lnTo>
                <a:lnTo>
                  <a:pt x="1878" y="30"/>
                </a:lnTo>
                <a:lnTo>
                  <a:pt x="1894" y="30"/>
                </a:lnTo>
                <a:lnTo>
                  <a:pt x="1910" y="30"/>
                </a:lnTo>
                <a:lnTo>
                  <a:pt x="1924" y="29"/>
                </a:lnTo>
                <a:lnTo>
                  <a:pt x="1941" y="26"/>
                </a:lnTo>
                <a:lnTo>
                  <a:pt x="1953" y="19"/>
                </a:lnTo>
                <a:lnTo>
                  <a:pt x="1957" y="19"/>
                </a:lnTo>
                <a:lnTo>
                  <a:pt x="1959" y="22"/>
                </a:lnTo>
                <a:lnTo>
                  <a:pt x="1959" y="26"/>
                </a:lnTo>
                <a:lnTo>
                  <a:pt x="1965" y="26"/>
                </a:lnTo>
                <a:lnTo>
                  <a:pt x="1984" y="19"/>
                </a:lnTo>
                <a:lnTo>
                  <a:pt x="2006" y="18"/>
                </a:lnTo>
                <a:lnTo>
                  <a:pt x="2024" y="15"/>
                </a:lnTo>
                <a:lnTo>
                  <a:pt x="2043" y="14"/>
                </a:lnTo>
                <a:lnTo>
                  <a:pt x="2033" y="14"/>
                </a:lnTo>
                <a:lnTo>
                  <a:pt x="2022" y="15"/>
                </a:lnTo>
                <a:lnTo>
                  <a:pt x="2008" y="18"/>
                </a:lnTo>
                <a:lnTo>
                  <a:pt x="1998" y="19"/>
                </a:lnTo>
                <a:lnTo>
                  <a:pt x="1992" y="20"/>
                </a:lnTo>
                <a:lnTo>
                  <a:pt x="1989" y="23"/>
                </a:lnTo>
                <a:lnTo>
                  <a:pt x="1984" y="27"/>
                </a:lnTo>
                <a:lnTo>
                  <a:pt x="1978" y="30"/>
                </a:lnTo>
                <a:lnTo>
                  <a:pt x="1989" y="34"/>
                </a:lnTo>
                <a:lnTo>
                  <a:pt x="2002" y="37"/>
                </a:lnTo>
                <a:lnTo>
                  <a:pt x="2014" y="41"/>
                </a:lnTo>
                <a:lnTo>
                  <a:pt x="2027" y="44"/>
                </a:lnTo>
                <a:lnTo>
                  <a:pt x="2038" y="48"/>
                </a:lnTo>
                <a:lnTo>
                  <a:pt x="2051" y="49"/>
                </a:lnTo>
                <a:lnTo>
                  <a:pt x="2062" y="51"/>
                </a:lnTo>
                <a:lnTo>
                  <a:pt x="2076" y="49"/>
                </a:lnTo>
                <a:lnTo>
                  <a:pt x="2125" y="49"/>
                </a:lnTo>
                <a:lnTo>
                  <a:pt x="2171" y="49"/>
                </a:lnTo>
                <a:lnTo>
                  <a:pt x="2212" y="48"/>
                </a:lnTo>
                <a:lnTo>
                  <a:pt x="2245" y="46"/>
                </a:lnTo>
                <a:lnTo>
                  <a:pt x="2268" y="44"/>
                </a:lnTo>
                <a:lnTo>
                  <a:pt x="2284" y="41"/>
                </a:lnTo>
                <a:lnTo>
                  <a:pt x="2290" y="36"/>
                </a:lnTo>
                <a:lnTo>
                  <a:pt x="2284" y="30"/>
                </a:lnTo>
                <a:lnTo>
                  <a:pt x="2301" y="29"/>
                </a:lnTo>
                <a:lnTo>
                  <a:pt x="2315" y="27"/>
                </a:lnTo>
                <a:lnTo>
                  <a:pt x="2331" y="26"/>
                </a:lnTo>
                <a:lnTo>
                  <a:pt x="2345" y="22"/>
                </a:lnTo>
                <a:lnTo>
                  <a:pt x="2358" y="19"/>
                </a:lnTo>
                <a:lnTo>
                  <a:pt x="2374" y="15"/>
                </a:lnTo>
                <a:lnTo>
                  <a:pt x="2388" y="12"/>
                </a:lnTo>
                <a:lnTo>
                  <a:pt x="2404" y="11"/>
                </a:lnTo>
                <a:lnTo>
                  <a:pt x="2396" y="15"/>
                </a:lnTo>
                <a:lnTo>
                  <a:pt x="2390" y="19"/>
                </a:lnTo>
                <a:lnTo>
                  <a:pt x="2394" y="20"/>
                </a:lnTo>
                <a:lnTo>
                  <a:pt x="2412" y="19"/>
                </a:lnTo>
                <a:lnTo>
                  <a:pt x="2394" y="22"/>
                </a:lnTo>
                <a:lnTo>
                  <a:pt x="2369" y="26"/>
                </a:lnTo>
                <a:lnTo>
                  <a:pt x="2345" y="29"/>
                </a:lnTo>
                <a:lnTo>
                  <a:pt x="2323" y="33"/>
                </a:lnTo>
                <a:lnTo>
                  <a:pt x="2306" y="36"/>
                </a:lnTo>
                <a:lnTo>
                  <a:pt x="2301" y="39"/>
                </a:lnTo>
                <a:lnTo>
                  <a:pt x="2304" y="41"/>
                </a:lnTo>
                <a:lnTo>
                  <a:pt x="2325" y="42"/>
                </a:lnTo>
                <a:lnTo>
                  <a:pt x="2306" y="46"/>
                </a:lnTo>
                <a:lnTo>
                  <a:pt x="2284" y="49"/>
                </a:lnTo>
                <a:lnTo>
                  <a:pt x="2266" y="53"/>
                </a:lnTo>
                <a:lnTo>
                  <a:pt x="2249" y="56"/>
                </a:lnTo>
                <a:lnTo>
                  <a:pt x="2245" y="60"/>
                </a:lnTo>
                <a:lnTo>
                  <a:pt x="2247" y="63"/>
                </a:lnTo>
                <a:lnTo>
                  <a:pt x="2263" y="64"/>
                </a:lnTo>
                <a:lnTo>
                  <a:pt x="2298" y="68"/>
                </a:lnTo>
                <a:lnTo>
                  <a:pt x="2276" y="71"/>
                </a:lnTo>
                <a:lnTo>
                  <a:pt x="2255" y="71"/>
                </a:lnTo>
                <a:lnTo>
                  <a:pt x="2241" y="74"/>
                </a:lnTo>
                <a:lnTo>
                  <a:pt x="2245" y="75"/>
                </a:lnTo>
                <a:lnTo>
                  <a:pt x="2231" y="71"/>
                </a:lnTo>
                <a:lnTo>
                  <a:pt x="2220" y="75"/>
                </a:lnTo>
                <a:lnTo>
                  <a:pt x="2214" y="79"/>
                </a:lnTo>
                <a:lnTo>
                  <a:pt x="2212" y="85"/>
                </a:lnTo>
                <a:lnTo>
                  <a:pt x="2198" y="82"/>
                </a:lnTo>
                <a:lnTo>
                  <a:pt x="2179" y="82"/>
                </a:lnTo>
                <a:lnTo>
                  <a:pt x="2160" y="82"/>
                </a:lnTo>
                <a:lnTo>
                  <a:pt x="2141" y="83"/>
                </a:lnTo>
                <a:lnTo>
                  <a:pt x="2119" y="86"/>
                </a:lnTo>
                <a:lnTo>
                  <a:pt x="2100" y="90"/>
                </a:lnTo>
                <a:lnTo>
                  <a:pt x="2084" y="92"/>
                </a:lnTo>
                <a:lnTo>
                  <a:pt x="2071" y="93"/>
                </a:lnTo>
                <a:lnTo>
                  <a:pt x="2078" y="92"/>
                </a:lnTo>
                <a:lnTo>
                  <a:pt x="2084" y="89"/>
                </a:lnTo>
                <a:lnTo>
                  <a:pt x="2090" y="83"/>
                </a:lnTo>
                <a:lnTo>
                  <a:pt x="2098" y="78"/>
                </a:lnTo>
                <a:lnTo>
                  <a:pt x="2111" y="76"/>
                </a:lnTo>
                <a:lnTo>
                  <a:pt x="2127" y="75"/>
                </a:lnTo>
                <a:lnTo>
                  <a:pt x="2141" y="74"/>
                </a:lnTo>
                <a:lnTo>
                  <a:pt x="2157" y="71"/>
                </a:lnTo>
                <a:lnTo>
                  <a:pt x="2171" y="70"/>
                </a:lnTo>
                <a:lnTo>
                  <a:pt x="2184" y="68"/>
                </a:lnTo>
                <a:lnTo>
                  <a:pt x="2198" y="64"/>
                </a:lnTo>
                <a:lnTo>
                  <a:pt x="2212" y="60"/>
                </a:lnTo>
                <a:lnTo>
                  <a:pt x="2190" y="60"/>
                </a:lnTo>
                <a:lnTo>
                  <a:pt x="2168" y="60"/>
                </a:lnTo>
                <a:lnTo>
                  <a:pt x="2147" y="61"/>
                </a:lnTo>
                <a:lnTo>
                  <a:pt x="2125" y="63"/>
                </a:lnTo>
                <a:lnTo>
                  <a:pt x="2103" y="64"/>
                </a:lnTo>
                <a:lnTo>
                  <a:pt x="2082" y="67"/>
                </a:lnTo>
                <a:lnTo>
                  <a:pt x="2059" y="70"/>
                </a:lnTo>
                <a:lnTo>
                  <a:pt x="2038" y="74"/>
                </a:lnTo>
                <a:lnTo>
                  <a:pt x="2041" y="76"/>
                </a:lnTo>
                <a:lnTo>
                  <a:pt x="2047" y="76"/>
                </a:lnTo>
                <a:lnTo>
                  <a:pt x="2051" y="76"/>
                </a:lnTo>
                <a:lnTo>
                  <a:pt x="2057" y="76"/>
                </a:lnTo>
                <a:lnTo>
                  <a:pt x="2043" y="78"/>
                </a:lnTo>
                <a:lnTo>
                  <a:pt x="2027" y="82"/>
                </a:lnTo>
                <a:lnTo>
                  <a:pt x="2014" y="83"/>
                </a:lnTo>
                <a:lnTo>
                  <a:pt x="1998" y="85"/>
                </a:lnTo>
                <a:lnTo>
                  <a:pt x="1984" y="86"/>
                </a:lnTo>
                <a:lnTo>
                  <a:pt x="1967" y="86"/>
                </a:lnTo>
                <a:lnTo>
                  <a:pt x="1953" y="86"/>
                </a:lnTo>
                <a:lnTo>
                  <a:pt x="1937" y="85"/>
                </a:lnTo>
                <a:lnTo>
                  <a:pt x="1945" y="85"/>
                </a:lnTo>
                <a:lnTo>
                  <a:pt x="1953" y="85"/>
                </a:lnTo>
                <a:lnTo>
                  <a:pt x="1962" y="85"/>
                </a:lnTo>
                <a:lnTo>
                  <a:pt x="1970" y="85"/>
                </a:lnTo>
                <a:lnTo>
                  <a:pt x="1973" y="83"/>
                </a:lnTo>
                <a:lnTo>
                  <a:pt x="1978" y="82"/>
                </a:lnTo>
                <a:lnTo>
                  <a:pt x="1978" y="78"/>
                </a:lnTo>
                <a:lnTo>
                  <a:pt x="1953" y="75"/>
                </a:lnTo>
                <a:lnTo>
                  <a:pt x="1932" y="74"/>
                </a:lnTo>
                <a:lnTo>
                  <a:pt x="1908" y="74"/>
                </a:lnTo>
                <a:lnTo>
                  <a:pt x="1886" y="75"/>
                </a:lnTo>
                <a:lnTo>
                  <a:pt x="1861" y="78"/>
                </a:lnTo>
                <a:lnTo>
                  <a:pt x="1840" y="79"/>
                </a:lnTo>
                <a:lnTo>
                  <a:pt x="1816" y="83"/>
                </a:lnTo>
                <a:lnTo>
                  <a:pt x="1794" y="85"/>
                </a:lnTo>
                <a:lnTo>
                  <a:pt x="1810" y="90"/>
                </a:lnTo>
                <a:lnTo>
                  <a:pt x="1826" y="90"/>
                </a:lnTo>
                <a:lnTo>
                  <a:pt x="1840" y="89"/>
                </a:lnTo>
                <a:lnTo>
                  <a:pt x="1857" y="89"/>
                </a:lnTo>
                <a:lnTo>
                  <a:pt x="1826" y="90"/>
                </a:lnTo>
                <a:lnTo>
                  <a:pt x="1794" y="92"/>
                </a:lnTo>
                <a:lnTo>
                  <a:pt x="1763" y="93"/>
                </a:lnTo>
                <a:lnTo>
                  <a:pt x="1731" y="96"/>
                </a:lnTo>
                <a:lnTo>
                  <a:pt x="1699" y="97"/>
                </a:lnTo>
                <a:lnTo>
                  <a:pt x="1669" y="100"/>
                </a:lnTo>
                <a:lnTo>
                  <a:pt x="1636" y="105"/>
                </a:lnTo>
                <a:lnTo>
                  <a:pt x="1606" y="111"/>
                </a:lnTo>
                <a:lnTo>
                  <a:pt x="1622" y="114"/>
                </a:lnTo>
                <a:lnTo>
                  <a:pt x="1639" y="114"/>
                </a:lnTo>
                <a:lnTo>
                  <a:pt x="1655" y="114"/>
                </a:lnTo>
                <a:lnTo>
                  <a:pt x="1671" y="112"/>
                </a:lnTo>
                <a:lnTo>
                  <a:pt x="1688" y="111"/>
                </a:lnTo>
                <a:lnTo>
                  <a:pt x="1702" y="109"/>
                </a:lnTo>
                <a:lnTo>
                  <a:pt x="1718" y="109"/>
                </a:lnTo>
                <a:lnTo>
                  <a:pt x="1731" y="111"/>
                </a:lnTo>
                <a:lnTo>
                  <a:pt x="1748" y="116"/>
                </a:lnTo>
                <a:lnTo>
                  <a:pt x="1761" y="120"/>
                </a:lnTo>
                <a:lnTo>
                  <a:pt x="1777" y="123"/>
                </a:lnTo>
                <a:lnTo>
                  <a:pt x="1791" y="120"/>
                </a:lnTo>
                <a:lnTo>
                  <a:pt x="1808" y="119"/>
                </a:lnTo>
                <a:lnTo>
                  <a:pt x="1829" y="117"/>
                </a:lnTo>
                <a:lnTo>
                  <a:pt x="1851" y="117"/>
                </a:lnTo>
                <a:lnTo>
                  <a:pt x="1875" y="117"/>
                </a:lnTo>
                <a:lnTo>
                  <a:pt x="1900" y="117"/>
                </a:lnTo>
                <a:lnTo>
                  <a:pt x="1924" y="117"/>
                </a:lnTo>
                <a:lnTo>
                  <a:pt x="1943" y="119"/>
                </a:lnTo>
                <a:lnTo>
                  <a:pt x="1962" y="119"/>
                </a:lnTo>
                <a:lnTo>
                  <a:pt x="1973" y="117"/>
                </a:lnTo>
                <a:lnTo>
                  <a:pt x="1984" y="116"/>
                </a:lnTo>
                <a:lnTo>
                  <a:pt x="1994" y="112"/>
                </a:lnTo>
                <a:lnTo>
                  <a:pt x="2006" y="109"/>
                </a:lnTo>
                <a:lnTo>
                  <a:pt x="2016" y="105"/>
                </a:lnTo>
                <a:lnTo>
                  <a:pt x="2030" y="104"/>
                </a:lnTo>
                <a:lnTo>
                  <a:pt x="2043" y="104"/>
                </a:lnTo>
                <a:lnTo>
                  <a:pt x="2057" y="105"/>
                </a:lnTo>
                <a:lnTo>
                  <a:pt x="2047" y="114"/>
                </a:lnTo>
                <a:lnTo>
                  <a:pt x="2051" y="120"/>
                </a:lnTo>
                <a:lnTo>
                  <a:pt x="2071" y="119"/>
                </a:lnTo>
                <a:lnTo>
                  <a:pt x="2111" y="104"/>
                </a:lnTo>
                <a:lnTo>
                  <a:pt x="2147" y="102"/>
                </a:lnTo>
                <a:lnTo>
                  <a:pt x="2182" y="97"/>
                </a:lnTo>
                <a:lnTo>
                  <a:pt x="2217" y="93"/>
                </a:lnTo>
                <a:lnTo>
                  <a:pt x="2252" y="89"/>
                </a:lnTo>
                <a:lnTo>
                  <a:pt x="2284" y="85"/>
                </a:lnTo>
                <a:lnTo>
                  <a:pt x="2320" y="83"/>
                </a:lnTo>
                <a:lnTo>
                  <a:pt x="2355" y="85"/>
                </a:lnTo>
                <a:lnTo>
                  <a:pt x="2390" y="89"/>
                </a:lnTo>
                <a:lnTo>
                  <a:pt x="2388" y="93"/>
                </a:lnTo>
                <a:lnTo>
                  <a:pt x="2390" y="98"/>
                </a:lnTo>
                <a:lnTo>
                  <a:pt x="2394" y="102"/>
                </a:lnTo>
                <a:lnTo>
                  <a:pt x="2390" y="105"/>
                </a:lnTo>
                <a:lnTo>
                  <a:pt x="2385" y="105"/>
                </a:lnTo>
                <a:lnTo>
                  <a:pt x="2385" y="104"/>
                </a:lnTo>
                <a:lnTo>
                  <a:pt x="2382" y="98"/>
                </a:lnTo>
                <a:lnTo>
                  <a:pt x="2378" y="97"/>
                </a:lnTo>
                <a:lnTo>
                  <a:pt x="2358" y="98"/>
                </a:lnTo>
                <a:lnTo>
                  <a:pt x="2345" y="105"/>
                </a:lnTo>
                <a:lnTo>
                  <a:pt x="2331" y="112"/>
                </a:lnTo>
                <a:lnTo>
                  <a:pt x="2317" y="119"/>
                </a:lnTo>
                <a:lnTo>
                  <a:pt x="2329" y="120"/>
                </a:lnTo>
                <a:lnTo>
                  <a:pt x="2339" y="120"/>
                </a:lnTo>
                <a:lnTo>
                  <a:pt x="2350" y="120"/>
                </a:lnTo>
                <a:lnTo>
                  <a:pt x="2361" y="119"/>
                </a:lnTo>
                <a:lnTo>
                  <a:pt x="2372" y="119"/>
                </a:lnTo>
                <a:lnTo>
                  <a:pt x="2382" y="117"/>
                </a:lnTo>
                <a:lnTo>
                  <a:pt x="2394" y="117"/>
                </a:lnTo>
                <a:lnTo>
                  <a:pt x="2404" y="119"/>
                </a:lnTo>
                <a:lnTo>
                  <a:pt x="2382" y="120"/>
                </a:lnTo>
                <a:lnTo>
                  <a:pt x="2361" y="124"/>
                </a:lnTo>
                <a:lnTo>
                  <a:pt x="2337" y="126"/>
                </a:lnTo>
                <a:lnTo>
                  <a:pt x="2315" y="130"/>
                </a:lnTo>
                <a:lnTo>
                  <a:pt x="2292" y="133"/>
                </a:lnTo>
                <a:lnTo>
                  <a:pt x="2271" y="135"/>
                </a:lnTo>
                <a:lnTo>
                  <a:pt x="2247" y="139"/>
                </a:lnTo>
                <a:lnTo>
                  <a:pt x="2225" y="142"/>
                </a:lnTo>
                <a:lnTo>
                  <a:pt x="2252" y="146"/>
                </a:lnTo>
                <a:lnTo>
                  <a:pt x="2280" y="148"/>
                </a:lnTo>
                <a:lnTo>
                  <a:pt x="2306" y="148"/>
                </a:lnTo>
                <a:lnTo>
                  <a:pt x="2337" y="148"/>
                </a:lnTo>
                <a:lnTo>
                  <a:pt x="2364" y="145"/>
                </a:lnTo>
                <a:lnTo>
                  <a:pt x="2390" y="142"/>
                </a:lnTo>
                <a:lnTo>
                  <a:pt x="2417" y="139"/>
                </a:lnTo>
                <a:lnTo>
                  <a:pt x="2445" y="138"/>
                </a:lnTo>
                <a:lnTo>
                  <a:pt x="2433" y="141"/>
                </a:lnTo>
                <a:lnTo>
                  <a:pt x="2421" y="142"/>
                </a:lnTo>
                <a:lnTo>
                  <a:pt x="2407" y="146"/>
                </a:lnTo>
                <a:lnTo>
                  <a:pt x="2394" y="149"/>
                </a:lnTo>
                <a:lnTo>
                  <a:pt x="14" y="149"/>
                </a:lnTo>
                <a:lnTo>
                  <a:pt x="17" y="148"/>
                </a:lnTo>
                <a:lnTo>
                  <a:pt x="17" y="146"/>
                </a:lnTo>
                <a:lnTo>
                  <a:pt x="17" y="145"/>
                </a:lnTo>
                <a:lnTo>
                  <a:pt x="17" y="142"/>
                </a:lnTo>
                <a:lnTo>
                  <a:pt x="0" y="117"/>
                </a:lnTo>
                <a:lnTo>
                  <a:pt x="6" y="90"/>
                </a:lnTo>
                <a:lnTo>
                  <a:pt x="25" y="63"/>
                </a:lnTo>
                <a:lnTo>
                  <a:pt x="53" y="41"/>
                </a:lnTo>
                <a:lnTo>
                  <a:pt x="61" y="33"/>
                </a:lnTo>
                <a:lnTo>
                  <a:pt x="66" y="22"/>
                </a:lnTo>
                <a:lnTo>
                  <a:pt x="69" y="12"/>
                </a:lnTo>
                <a:lnTo>
                  <a:pt x="74" y="0"/>
                </a:lnTo>
                <a:lnTo>
                  <a:pt x="1528" y="0"/>
                </a:lnTo>
                <a:lnTo>
                  <a:pt x="1512" y="5"/>
                </a:lnTo>
                <a:lnTo>
                  <a:pt x="1501" y="11"/>
                </a:lnTo>
                <a:lnTo>
                  <a:pt x="1498" y="15"/>
                </a:lnTo>
                <a:lnTo>
                  <a:pt x="1506" y="22"/>
                </a:lnTo>
                <a:lnTo>
                  <a:pt x="1495" y="22"/>
                </a:lnTo>
                <a:lnTo>
                  <a:pt x="1485" y="20"/>
                </a:lnTo>
                <a:lnTo>
                  <a:pt x="1479" y="22"/>
                </a:lnTo>
                <a:lnTo>
                  <a:pt x="1479" y="23"/>
                </a:lnTo>
                <a:lnTo>
                  <a:pt x="1479" y="29"/>
                </a:lnTo>
                <a:lnTo>
                  <a:pt x="1487" y="30"/>
                </a:lnTo>
                <a:lnTo>
                  <a:pt x="1498" y="29"/>
                </a:lnTo>
                <a:lnTo>
                  <a:pt x="1514" y="23"/>
                </a:lnTo>
                <a:lnTo>
                  <a:pt x="1530" y="20"/>
                </a:lnTo>
                <a:lnTo>
                  <a:pt x="1550" y="15"/>
                </a:lnTo>
                <a:lnTo>
                  <a:pt x="1569" y="12"/>
                </a:lnTo>
                <a:lnTo>
                  <a:pt x="1587" y="11"/>
                </a:lnTo>
                <a:lnTo>
                  <a:pt x="1561" y="18"/>
                </a:lnTo>
                <a:lnTo>
                  <a:pt x="1544" y="20"/>
                </a:lnTo>
                <a:lnTo>
                  <a:pt x="1536" y="23"/>
                </a:lnTo>
                <a:lnTo>
                  <a:pt x="1539" y="23"/>
                </a:lnTo>
                <a:lnTo>
                  <a:pt x="1544" y="26"/>
                </a:lnTo>
                <a:lnTo>
                  <a:pt x="1558" y="23"/>
                </a:lnTo>
                <a:lnTo>
                  <a:pt x="1573" y="22"/>
                </a:lnTo>
                <a:lnTo>
                  <a:pt x="1593" y="19"/>
                </a:lnTo>
                <a:lnTo>
                  <a:pt x="1593" y="23"/>
                </a:lnTo>
                <a:lnTo>
                  <a:pt x="1598" y="27"/>
                </a:lnTo>
                <a:lnTo>
                  <a:pt x="1606" y="26"/>
                </a:lnTo>
                <a:lnTo>
                  <a:pt x="1606" y="19"/>
                </a:lnTo>
                <a:lnTo>
                  <a:pt x="1626" y="22"/>
                </a:lnTo>
                <a:lnTo>
                  <a:pt x="1645" y="23"/>
                </a:lnTo>
                <a:lnTo>
                  <a:pt x="1659" y="23"/>
                </a:lnTo>
                <a:lnTo>
                  <a:pt x="1669" y="23"/>
                </a:lnTo>
                <a:lnTo>
                  <a:pt x="1671" y="22"/>
                </a:lnTo>
                <a:lnTo>
                  <a:pt x="1669" y="20"/>
                </a:lnTo>
                <a:lnTo>
                  <a:pt x="1655" y="18"/>
                </a:lnTo>
                <a:lnTo>
                  <a:pt x="1634" y="14"/>
                </a:lnTo>
                <a:lnTo>
                  <a:pt x="1645" y="12"/>
                </a:lnTo>
                <a:lnTo>
                  <a:pt x="1655" y="11"/>
                </a:lnTo>
                <a:lnTo>
                  <a:pt x="1669" y="11"/>
                </a:lnTo>
                <a:lnTo>
                  <a:pt x="1680" y="8"/>
                </a:lnTo>
                <a:lnTo>
                  <a:pt x="1694" y="8"/>
                </a:lnTo>
                <a:lnTo>
                  <a:pt x="1704" y="7"/>
                </a:lnTo>
                <a:lnTo>
                  <a:pt x="1718" y="7"/>
                </a:lnTo>
                <a:lnTo>
                  <a:pt x="1728" y="5"/>
                </a:lnTo>
                <a:lnTo>
                  <a:pt x="1753" y="4"/>
                </a:lnTo>
                <a:lnTo>
                  <a:pt x="1777" y="1"/>
                </a:lnTo>
                <a:lnTo>
                  <a:pt x="1802" y="1"/>
                </a:lnTo>
                <a:lnTo>
                  <a:pt x="1824" y="4"/>
                </a:lnTo>
                <a:lnTo>
                  <a:pt x="1848" y="4"/>
                </a:lnTo>
                <a:lnTo>
                  <a:pt x="1873" y="4"/>
                </a:lnTo>
                <a:lnTo>
                  <a:pt x="1894" y="4"/>
                </a:lnTo>
                <a:lnTo>
                  <a:pt x="1918" y="0"/>
                </a:lnTo>
                <a:lnTo>
                  <a:pt x="19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5" name="Freeform 203">
            <a:extLst>
              <a:ext uri="{FF2B5EF4-FFF2-40B4-BE49-F238E27FC236}">
                <a16:creationId xmlns:a16="http://schemas.microsoft.com/office/drawing/2014/main" id="{B6C9692E-D290-4D0F-BF83-166F6B950C59}"/>
              </a:ext>
            </a:extLst>
          </p:cNvPr>
          <p:cNvSpPr>
            <a:spLocks/>
          </p:cNvSpPr>
          <p:nvPr/>
        </p:nvSpPr>
        <p:spPr bwMode="auto">
          <a:xfrm>
            <a:off x="1498600" y="1493838"/>
            <a:ext cx="1358900" cy="158750"/>
          </a:xfrm>
          <a:custGeom>
            <a:avLst/>
            <a:gdLst>
              <a:gd name="T0" fmla="*/ 138 w 2566"/>
              <a:gd name="T1" fmla="*/ 7 h 298"/>
              <a:gd name="T2" fmla="*/ 89 w 2566"/>
              <a:gd name="T3" fmla="*/ 8 h 298"/>
              <a:gd name="T4" fmla="*/ 70 w 2566"/>
              <a:gd name="T5" fmla="*/ 16 h 298"/>
              <a:gd name="T6" fmla="*/ 87 w 2566"/>
              <a:gd name="T7" fmla="*/ 27 h 298"/>
              <a:gd name="T8" fmla="*/ 135 w 2566"/>
              <a:gd name="T9" fmla="*/ 35 h 298"/>
              <a:gd name="T10" fmla="*/ 81 w 2566"/>
              <a:gd name="T11" fmla="*/ 22 h 298"/>
              <a:gd name="T12" fmla="*/ 138 w 2566"/>
              <a:gd name="T13" fmla="*/ 20 h 298"/>
              <a:gd name="T14" fmla="*/ 202 w 2566"/>
              <a:gd name="T15" fmla="*/ 32 h 298"/>
              <a:gd name="T16" fmla="*/ 179 w 2566"/>
              <a:gd name="T17" fmla="*/ 37 h 298"/>
              <a:gd name="T18" fmla="*/ 155 w 2566"/>
              <a:gd name="T19" fmla="*/ 45 h 298"/>
              <a:gd name="T20" fmla="*/ 130 w 2566"/>
              <a:gd name="T21" fmla="*/ 44 h 298"/>
              <a:gd name="T22" fmla="*/ 84 w 2566"/>
              <a:gd name="T23" fmla="*/ 51 h 298"/>
              <a:gd name="T24" fmla="*/ 16 w 2566"/>
              <a:gd name="T25" fmla="*/ 38 h 298"/>
              <a:gd name="T26" fmla="*/ 51 w 2566"/>
              <a:gd name="T27" fmla="*/ 51 h 298"/>
              <a:gd name="T28" fmla="*/ 124 w 2566"/>
              <a:gd name="T29" fmla="*/ 59 h 298"/>
              <a:gd name="T30" fmla="*/ 200 w 2566"/>
              <a:gd name="T31" fmla="*/ 70 h 298"/>
              <a:gd name="T32" fmla="*/ 187 w 2566"/>
              <a:gd name="T33" fmla="*/ 63 h 298"/>
              <a:gd name="T34" fmla="*/ 141 w 2566"/>
              <a:gd name="T35" fmla="*/ 53 h 298"/>
              <a:gd name="T36" fmla="*/ 195 w 2566"/>
              <a:gd name="T37" fmla="*/ 52 h 298"/>
              <a:gd name="T38" fmla="*/ 279 w 2566"/>
              <a:gd name="T39" fmla="*/ 66 h 298"/>
              <a:gd name="T40" fmla="*/ 271 w 2566"/>
              <a:gd name="T41" fmla="*/ 72 h 298"/>
              <a:gd name="T42" fmla="*/ 290 w 2566"/>
              <a:gd name="T43" fmla="*/ 78 h 298"/>
              <a:gd name="T44" fmla="*/ 325 w 2566"/>
              <a:gd name="T45" fmla="*/ 71 h 298"/>
              <a:gd name="T46" fmla="*/ 349 w 2566"/>
              <a:gd name="T47" fmla="*/ 81 h 298"/>
              <a:gd name="T48" fmla="*/ 406 w 2566"/>
              <a:gd name="T49" fmla="*/ 86 h 298"/>
              <a:gd name="T50" fmla="*/ 412 w 2566"/>
              <a:gd name="T51" fmla="*/ 79 h 298"/>
              <a:gd name="T52" fmla="*/ 463 w 2566"/>
              <a:gd name="T53" fmla="*/ 81 h 298"/>
              <a:gd name="T54" fmla="*/ 496 w 2566"/>
              <a:gd name="T55" fmla="*/ 85 h 298"/>
              <a:gd name="T56" fmla="*/ 582 w 2566"/>
              <a:gd name="T57" fmla="*/ 98 h 298"/>
              <a:gd name="T58" fmla="*/ 700 w 2566"/>
              <a:gd name="T59" fmla="*/ 104 h 298"/>
              <a:gd name="T60" fmla="*/ 735 w 2566"/>
              <a:gd name="T61" fmla="*/ 92 h 298"/>
              <a:gd name="T62" fmla="*/ 825 w 2566"/>
              <a:gd name="T63" fmla="*/ 101 h 298"/>
              <a:gd name="T64" fmla="*/ 954 w 2566"/>
              <a:gd name="T65" fmla="*/ 107 h 298"/>
              <a:gd name="T66" fmla="*/ 1152 w 2566"/>
              <a:gd name="T67" fmla="*/ 109 h 298"/>
              <a:gd name="T68" fmla="*/ 1209 w 2566"/>
              <a:gd name="T69" fmla="*/ 126 h 298"/>
              <a:gd name="T70" fmla="*/ 1212 w 2566"/>
              <a:gd name="T71" fmla="*/ 120 h 298"/>
              <a:gd name="T72" fmla="*/ 1323 w 2566"/>
              <a:gd name="T73" fmla="*/ 122 h 298"/>
              <a:gd name="T74" fmla="*/ 1432 w 2566"/>
              <a:gd name="T75" fmla="*/ 131 h 298"/>
              <a:gd name="T76" fmla="*/ 1540 w 2566"/>
              <a:gd name="T77" fmla="*/ 142 h 298"/>
              <a:gd name="T78" fmla="*/ 1652 w 2566"/>
              <a:gd name="T79" fmla="*/ 144 h 298"/>
              <a:gd name="T80" fmla="*/ 1790 w 2566"/>
              <a:gd name="T81" fmla="*/ 159 h 298"/>
              <a:gd name="T82" fmla="*/ 1977 w 2566"/>
              <a:gd name="T83" fmla="*/ 183 h 298"/>
              <a:gd name="T84" fmla="*/ 2159 w 2566"/>
              <a:gd name="T85" fmla="*/ 217 h 298"/>
              <a:gd name="T86" fmla="*/ 2286 w 2566"/>
              <a:gd name="T87" fmla="*/ 268 h 298"/>
              <a:gd name="T88" fmla="*/ 2363 w 2566"/>
              <a:gd name="T89" fmla="*/ 283 h 298"/>
              <a:gd name="T90" fmla="*/ 2460 w 2566"/>
              <a:gd name="T91" fmla="*/ 298 h 298"/>
              <a:gd name="T92" fmla="*/ 2552 w 2566"/>
              <a:gd name="T93" fmla="*/ 234 h 298"/>
              <a:gd name="T94" fmla="*/ 2566 w 2566"/>
              <a:gd name="T95" fmla="*/ 169 h 298"/>
              <a:gd name="T96" fmla="*/ 2503 w 2566"/>
              <a:gd name="T9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6" h="298">
                <a:moveTo>
                  <a:pt x="124" y="0"/>
                </a:moveTo>
                <a:lnTo>
                  <a:pt x="133" y="1"/>
                </a:lnTo>
                <a:lnTo>
                  <a:pt x="135" y="4"/>
                </a:lnTo>
                <a:lnTo>
                  <a:pt x="138" y="7"/>
                </a:lnTo>
                <a:lnTo>
                  <a:pt x="133" y="8"/>
                </a:lnTo>
                <a:lnTo>
                  <a:pt x="124" y="8"/>
                </a:lnTo>
                <a:lnTo>
                  <a:pt x="110" y="8"/>
                </a:lnTo>
                <a:lnTo>
                  <a:pt x="89" y="8"/>
                </a:lnTo>
                <a:lnTo>
                  <a:pt x="59" y="7"/>
                </a:lnTo>
                <a:lnTo>
                  <a:pt x="70" y="10"/>
                </a:lnTo>
                <a:lnTo>
                  <a:pt x="75" y="15"/>
                </a:lnTo>
                <a:lnTo>
                  <a:pt x="70" y="16"/>
                </a:lnTo>
                <a:lnTo>
                  <a:pt x="46" y="18"/>
                </a:lnTo>
                <a:lnTo>
                  <a:pt x="59" y="22"/>
                </a:lnTo>
                <a:lnTo>
                  <a:pt x="73" y="23"/>
                </a:lnTo>
                <a:lnTo>
                  <a:pt x="87" y="27"/>
                </a:lnTo>
                <a:lnTo>
                  <a:pt x="100" y="30"/>
                </a:lnTo>
                <a:lnTo>
                  <a:pt x="114" y="32"/>
                </a:lnTo>
                <a:lnTo>
                  <a:pt x="124" y="34"/>
                </a:lnTo>
                <a:lnTo>
                  <a:pt x="135" y="35"/>
                </a:lnTo>
                <a:lnTo>
                  <a:pt x="141" y="35"/>
                </a:lnTo>
                <a:lnTo>
                  <a:pt x="119" y="32"/>
                </a:lnTo>
                <a:lnTo>
                  <a:pt x="98" y="27"/>
                </a:lnTo>
                <a:lnTo>
                  <a:pt x="81" y="22"/>
                </a:lnTo>
                <a:lnTo>
                  <a:pt x="87" y="18"/>
                </a:lnTo>
                <a:lnTo>
                  <a:pt x="102" y="18"/>
                </a:lnTo>
                <a:lnTo>
                  <a:pt x="122" y="18"/>
                </a:lnTo>
                <a:lnTo>
                  <a:pt x="138" y="20"/>
                </a:lnTo>
                <a:lnTo>
                  <a:pt x="155" y="22"/>
                </a:lnTo>
                <a:lnTo>
                  <a:pt x="171" y="25"/>
                </a:lnTo>
                <a:lnTo>
                  <a:pt x="187" y="29"/>
                </a:lnTo>
                <a:lnTo>
                  <a:pt x="202" y="32"/>
                </a:lnTo>
                <a:lnTo>
                  <a:pt x="220" y="35"/>
                </a:lnTo>
                <a:lnTo>
                  <a:pt x="206" y="41"/>
                </a:lnTo>
                <a:lnTo>
                  <a:pt x="192" y="38"/>
                </a:lnTo>
                <a:lnTo>
                  <a:pt x="179" y="37"/>
                </a:lnTo>
                <a:lnTo>
                  <a:pt x="165" y="37"/>
                </a:lnTo>
                <a:lnTo>
                  <a:pt x="176" y="42"/>
                </a:lnTo>
                <a:lnTo>
                  <a:pt x="173" y="45"/>
                </a:lnTo>
                <a:lnTo>
                  <a:pt x="155" y="45"/>
                </a:lnTo>
                <a:lnTo>
                  <a:pt x="114" y="44"/>
                </a:lnTo>
                <a:lnTo>
                  <a:pt x="119" y="44"/>
                </a:lnTo>
                <a:lnTo>
                  <a:pt x="124" y="44"/>
                </a:lnTo>
                <a:lnTo>
                  <a:pt x="130" y="44"/>
                </a:lnTo>
                <a:lnTo>
                  <a:pt x="133" y="48"/>
                </a:lnTo>
                <a:lnTo>
                  <a:pt x="116" y="51"/>
                </a:lnTo>
                <a:lnTo>
                  <a:pt x="100" y="51"/>
                </a:lnTo>
                <a:lnTo>
                  <a:pt x="84" y="51"/>
                </a:lnTo>
                <a:lnTo>
                  <a:pt x="65" y="49"/>
                </a:lnTo>
                <a:lnTo>
                  <a:pt x="49" y="45"/>
                </a:lnTo>
                <a:lnTo>
                  <a:pt x="32" y="42"/>
                </a:lnTo>
                <a:lnTo>
                  <a:pt x="16" y="38"/>
                </a:lnTo>
                <a:lnTo>
                  <a:pt x="0" y="35"/>
                </a:lnTo>
                <a:lnTo>
                  <a:pt x="16" y="41"/>
                </a:lnTo>
                <a:lnTo>
                  <a:pt x="32" y="45"/>
                </a:lnTo>
                <a:lnTo>
                  <a:pt x="51" y="51"/>
                </a:lnTo>
                <a:lnTo>
                  <a:pt x="70" y="52"/>
                </a:lnTo>
                <a:lnTo>
                  <a:pt x="87" y="56"/>
                </a:lnTo>
                <a:lnTo>
                  <a:pt x="106" y="57"/>
                </a:lnTo>
                <a:lnTo>
                  <a:pt x="124" y="59"/>
                </a:lnTo>
                <a:lnTo>
                  <a:pt x="141" y="60"/>
                </a:lnTo>
                <a:lnTo>
                  <a:pt x="159" y="63"/>
                </a:lnTo>
                <a:lnTo>
                  <a:pt x="179" y="67"/>
                </a:lnTo>
                <a:lnTo>
                  <a:pt x="200" y="70"/>
                </a:lnTo>
                <a:lnTo>
                  <a:pt x="220" y="70"/>
                </a:lnTo>
                <a:lnTo>
                  <a:pt x="208" y="66"/>
                </a:lnTo>
                <a:lnTo>
                  <a:pt x="198" y="63"/>
                </a:lnTo>
                <a:lnTo>
                  <a:pt x="187" y="63"/>
                </a:lnTo>
                <a:lnTo>
                  <a:pt x="173" y="60"/>
                </a:lnTo>
                <a:lnTo>
                  <a:pt x="159" y="60"/>
                </a:lnTo>
                <a:lnTo>
                  <a:pt x="149" y="57"/>
                </a:lnTo>
                <a:lnTo>
                  <a:pt x="141" y="53"/>
                </a:lnTo>
                <a:lnTo>
                  <a:pt x="133" y="48"/>
                </a:lnTo>
                <a:lnTo>
                  <a:pt x="155" y="49"/>
                </a:lnTo>
                <a:lnTo>
                  <a:pt x="176" y="51"/>
                </a:lnTo>
                <a:lnTo>
                  <a:pt x="195" y="52"/>
                </a:lnTo>
                <a:lnTo>
                  <a:pt x="216" y="56"/>
                </a:lnTo>
                <a:lnTo>
                  <a:pt x="239" y="59"/>
                </a:lnTo>
                <a:lnTo>
                  <a:pt x="257" y="63"/>
                </a:lnTo>
                <a:lnTo>
                  <a:pt x="279" y="66"/>
                </a:lnTo>
                <a:lnTo>
                  <a:pt x="300" y="70"/>
                </a:lnTo>
                <a:lnTo>
                  <a:pt x="290" y="72"/>
                </a:lnTo>
                <a:lnTo>
                  <a:pt x="279" y="72"/>
                </a:lnTo>
                <a:lnTo>
                  <a:pt x="271" y="72"/>
                </a:lnTo>
                <a:lnTo>
                  <a:pt x="260" y="72"/>
                </a:lnTo>
                <a:lnTo>
                  <a:pt x="268" y="76"/>
                </a:lnTo>
                <a:lnTo>
                  <a:pt x="279" y="78"/>
                </a:lnTo>
                <a:lnTo>
                  <a:pt x="290" y="78"/>
                </a:lnTo>
                <a:lnTo>
                  <a:pt x="300" y="78"/>
                </a:lnTo>
                <a:lnTo>
                  <a:pt x="298" y="72"/>
                </a:lnTo>
                <a:lnTo>
                  <a:pt x="306" y="70"/>
                </a:lnTo>
                <a:lnTo>
                  <a:pt x="325" y="71"/>
                </a:lnTo>
                <a:lnTo>
                  <a:pt x="361" y="78"/>
                </a:lnTo>
                <a:lnTo>
                  <a:pt x="357" y="79"/>
                </a:lnTo>
                <a:lnTo>
                  <a:pt x="355" y="81"/>
                </a:lnTo>
                <a:lnTo>
                  <a:pt x="349" y="81"/>
                </a:lnTo>
                <a:lnTo>
                  <a:pt x="347" y="81"/>
                </a:lnTo>
                <a:lnTo>
                  <a:pt x="366" y="85"/>
                </a:lnTo>
                <a:lnTo>
                  <a:pt x="385" y="86"/>
                </a:lnTo>
                <a:lnTo>
                  <a:pt x="406" y="86"/>
                </a:lnTo>
                <a:lnTo>
                  <a:pt x="425" y="86"/>
                </a:lnTo>
                <a:lnTo>
                  <a:pt x="404" y="85"/>
                </a:lnTo>
                <a:lnTo>
                  <a:pt x="401" y="83"/>
                </a:lnTo>
                <a:lnTo>
                  <a:pt x="412" y="79"/>
                </a:lnTo>
                <a:lnTo>
                  <a:pt x="429" y="78"/>
                </a:lnTo>
                <a:lnTo>
                  <a:pt x="447" y="78"/>
                </a:lnTo>
                <a:lnTo>
                  <a:pt x="461" y="78"/>
                </a:lnTo>
                <a:lnTo>
                  <a:pt x="463" y="81"/>
                </a:lnTo>
                <a:lnTo>
                  <a:pt x="447" y="86"/>
                </a:lnTo>
                <a:lnTo>
                  <a:pt x="463" y="86"/>
                </a:lnTo>
                <a:lnTo>
                  <a:pt x="482" y="85"/>
                </a:lnTo>
                <a:lnTo>
                  <a:pt x="496" y="85"/>
                </a:lnTo>
                <a:lnTo>
                  <a:pt x="510" y="88"/>
                </a:lnTo>
                <a:lnTo>
                  <a:pt x="529" y="92"/>
                </a:lnTo>
                <a:lnTo>
                  <a:pt x="553" y="94"/>
                </a:lnTo>
                <a:lnTo>
                  <a:pt x="582" y="98"/>
                </a:lnTo>
                <a:lnTo>
                  <a:pt x="613" y="101"/>
                </a:lnTo>
                <a:lnTo>
                  <a:pt x="645" y="104"/>
                </a:lnTo>
                <a:lnTo>
                  <a:pt x="676" y="105"/>
                </a:lnTo>
                <a:lnTo>
                  <a:pt x="700" y="104"/>
                </a:lnTo>
                <a:lnTo>
                  <a:pt x="719" y="101"/>
                </a:lnTo>
                <a:lnTo>
                  <a:pt x="702" y="98"/>
                </a:lnTo>
                <a:lnTo>
                  <a:pt x="713" y="94"/>
                </a:lnTo>
                <a:lnTo>
                  <a:pt x="735" y="92"/>
                </a:lnTo>
                <a:lnTo>
                  <a:pt x="768" y="92"/>
                </a:lnTo>
                <a:lnTo>
                  <a:pt x="797" y="93"/>
                </a:lnTo>
                <a:lnTo>
                  <a:pt x="819" y="94"/>
                </a:lnTo>
                <a:lnTo>
                  <a:pt x="825" y="101"/>
                </a:lnTo>
                <a:lnTo>
                  <a:pt x="805" y="109"/>
                </a:lnTo>
                <a:lnTo>
                  <a:pt x="854" y="108"/>
                </a:lnTo>
                <a:lnTo>
                  <a:pt x="905" y="107"/>
                </a:lnTo>
                <a:lnTo>
                  <a:pt x="954" y="107"/>
                </a:lnTo>
                <a:lnTo>
                  <a:pt x="1003" y="105"/>
                </a:lnTo>
                <a:lnTo>
                  <a:pt x="1052" y="105"/>
                </a:lnTo>
                <a:lnTo>
                  <a:pt x="1103" y="107"/>
                </a:lnTo>
                <a:lnTo>
                  <a:pt x="1152" y="109"/>
                </a:lnTo>
                <a:lnTo>
                  <a:pt x="1205" y="115"/>
                </a:lnTo>
                <a:lnTo>
                  <a:pt x="1201" y="119"/>
                </a:lnTo>
                <a:lnTo>
                  <a:pt x="1201" y="122"/>
                </a:lnTo>
                <a:lnTo>
                  <a:pt x="1209" y="126"/>
                </a:lnTo>
                <a:lnTo>
                  <a:pt x="1217" y="127"/>
                </a:lnTo>
                <a:lnTo>
                  <a:pt x="1215" y="126"/>
                </a:lnTo>
                <a:lnTo>
                  <a:pt x="1212" y="123"/>
                </a:lnTo>
                <a:lnTo>
                  <a:pt x="1212" y="120"/>
                </a:lnTo>
                <a:lnTo>
                  <a:pt x="1240" y="120"/>
                </a:lnTo>
                <a:lnTo>
                  <a:pt x="1266" y="120"/>
                </a:lnTo>
                <a:lnTo>
                  <a:pt x="1297" y="120"/>
                </a:lnTo>
                <a:lnTo>
                  <a:pt x="1323" y="122"/>
                </a:lnTo>
                <a:lnTo>
                  <a:pt x="1350" y="123"/>
                </a:lnTo>
                <a:lnTo>
                  <a:pt x="1378" y="127"/>
                </a:lnTo>
                <a:lnTo>
                  <a:pt x="1405" y="130"/>
                </a:lnTo>
                <a:lnTo>
                  <a:pt x="1432" y="131"/>
                </a:lnTo>
                <a:lnTo>
                  <a:pt x="1459" y="135"/>
                </a:lnTo>
                <a:lnTo>
                  <a:pt x="1487" y="138"/>
                </a:lnTo>
                <a:lnTo>
                  <a:pt x="1513" y="141"/>
                </a:lnTo>
                <a:lnTo>
                  <a:pt x="1540" y="142"/>
                </a:lnTo>
                <a:lnTo>
                  <a:pt x="1567" y="144"/>
                </a:lnTo>
                <a:lnTo>
                  <a:pt x="1597" y="145"/>
                </a:lnTo>
                <a:lnTo>
                  <a:pt x="1624" y="145"/>
                </a:lnTo>
                <a:lnTo>
                  <a:pt x="1652" y="144"/>
                </a:lnTo>
                <a:lnTo>
                  <a:pt x="1679" y="148"/>
                </a:lnTo>
                <a:lnTo>
                  <a:pt x="1711" y="150"/>
                </a:lnTo>
                <a:lnTo>
                  <a:pt x="1749" y="154"/>
                </a:lnTo>
                <a:lnTo>
                  <a:pt x="1790" y="159"/>
                </a:lnTo>
                <a:lnTo>
                  <a:pt x="1836" y="164"/>
                </a:lnTo>
                <a:lnTo>
                  <a:pt x="1879" y="169"/>
                </a:lnTo>
                <a:lnTo>
                  <a:pt x="1928" y="176"/>
                </a:lnTo>
                <a:lnTo>
                  <a:pt x="1977" y="183"/>
                </a:lnTo>
                <a:lnTo>
                  <a:pt x="2023" y="190"/>
                </a:lnTo>
                <a:lnTo>
                  <a:pt x="2069" y="198"/>
                </a:lnTo>
                <a:lnTo>
                  <a:pt x="2116" y="206"/>
                </a:lnTo>
                <a:lnTo>
                  <a:pt x="2159" y="217"/>
                </a:lnTo>
                <a:lnTo>
                  <a:pt x="2196" y="228"/>
                </a:lnTo>
                <a:lnTo>
                  <a:pt x="2232" y="241"/>
                </a:lnTo>
                <a:lnTo>
                  <a:pt x="2261" y="254"/>
                </a:lnTo>
                <a:lnTo>
                  <a:pt x="2286" y="268"/>
                </a:lnTo>
                <a:lnTo>
                  <a:pt x="2300" y="271"/>
                </a:lnTo>
                <a:lnTo>
                  <a:pt x="2319" y="275"/>
                </a:lnTo>
                <a:lnTo>
                  <a:pt x="2341" y="278"/>
                </a:lnTo>
                <a:lnTo>
                  <a:pt x="2363" y="283"/>
                </a:lnTo>
                <a:lnTo>
                  <a:pt x="2386" y="288"/>
                </a:lnTo>
                <a:lnTo>
                  <a:pt x="2411" y="293"/>
                </a:lnTo>
                <a:lnTo>
                  <a:pt x="2435" y="297"/>
                </a:lnTo>
                <a:lnTo>
                  <a:pt x="2460" y="298"/>
                </a:lnTo>
                <a:lnTo>
                  <a:pt x="2498" y="283"/>
                </a:lnTo>
                <a:lnTo>
                  <a:pt x="2525" y="268"/>
                </a:lnTo>
                <a:lnTo>
                  <a:pt x="2541" y="250"/>
                </a:lnTo>
                <a:lnTo>
                  <a:pt x="2552" y="234"/>
                </a:lnTo>
                <a:lnTo>
                  <a:pt x="2560" y="217"/>
                </a:lnTo>
                <a:lnTo>
                  <a:pt x="2563" y="200"/>
                </a:lnTo>
                <a:lnTo>
                  <a:pt x="2563" y="185"/>
                </a:lnTo>
                <a:lnTo>
                  <a:pt x="2566" y="169"/>
                </a:lnTo>
                <a:lnTo>
                  <a:pt x="2563" y="127"/>
                </a:lnTo>
                <a:lnTo>
                  <a:pt x="2547" y="85"/>
                </a:lnTo>
                <a:lnTo>
                  <a:pt x="2525" y="42"/>
                </a:lnTo>
                <a:lnTo>
                  <a:pt x="250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6" name="Freeform 204">
            <a:extLst>
              <a:ext uri="{FF2B5EF4-FFF2-40B4-BE49-F238E27FC236}">
                <a16:creationId xmlns:a16="http://schemas.microsoft.com/office/drawing/2014/main" id="{3C4669A8-79F1-4C0D-98C1-813DA67747A6}"/>
              </a:ext>
            </a:extLst>
          </p:cNvPr>
          <p:cNvSpPr>
            <a:spLocks/>
          </p:cNvSpPr>
          <p:nvPr/>
        </p:nvSpPr>
        <p:spPr bwMode="auto">
          <a:xfrm>
            <a:off x="2016125" y="1336675"/>
            <a:ext cx="774700" cy="80963"/>
          </a:xfrm>
          <a:custGeom>
            <a:avLst/>
            <a:gdLst>
              <a:gd name="T0" fmla="*/ 1449 w 1465"/>
              <a:gd name="T1" fmla="*/ 106 h 151"/>
              <a:gd name="T2" fmla="*/ 1379 w 1465"/>
              <a:gd name="T3" fmla="*/ 63 h 151"/>
              <a:gd name="T4" fmla="*/ 1313 w 1465"/>
              <a:gd name="T5" fmla="*/ 30 h 151"/>
              <a:gd name="T6" fmla="*/ 1197 w 1465"/>
              <a:gd name="T7" fmla="*/ 14 h 151"/>
              <a:gd name="T8" fmla="*/ 1021 w 1465"/>
              <a:gd name="T9" fmla="*/ 2 h 151"/>
              <a:gd name="T10" fmla="*/ 817 w 1465"/>
              <a:gd name="T11" fmla="*/ 6 h 151"/>
              <a:gd name="T12" fmla="*/ 706 w 1465"/>
              <a:gd name="T13" fmla="*/ 9 h 151"/>
              <a:gd name="T14" fmla="*/ 622 w 1465"/>
              <a:gd name="T15" fmla="*/ 3 h 151"/>
              <a:gd name="T16" fmla="*/ 586 w 1465"/>
              <a:gd name="T17" fmla="*/ 24 h 151"/>
              <a:gd name="T18" fmla="*/ 600 w 1465"/>
              <a:gd name="T19" fmla="*/ 28 h 151"/>
              <a:gd name="T20" fmla="*/ 557 w 1465"/>
              <a:gd name="T21" fmla="*/ 39 h 151"/>
              <a:gd name="T22" fmla="*/ 470 w 1465"/>
              <a:gd name="T23" fmla="*/ 37 h 151"/>
              <a:gd name="T24" fmla="*/ 364 w 1465"/>
              <a:gd name="T25" fmla="*/ 32 h 151"/>
              <a:gd name="T26" fmla="*/ 361 w 1465"/>
              <a:gd name="T27" fmla="*/ 24 h 151"/>
              <a:gd name="T28" fmla="*/ 321 w 1465"/>
              <a:gd name="T29" fmla="*/ 17 h 151"/>
              <a:gd name="T30" fmla="*/ 255 w 1465"/>
              <a:gd name="T31" fmla="*/ 11 h 151"/>
              <a:gd name="T32" fmla="*/ 280 w 1465"/>
              <a:gd name="T33" fmla="*/ 11 h 151"/>
              <a:gd name="T34" fmla="*/ 326 w 1465"/>
              <a:gd name="T35" fmla="*/ 18 h 151"/>
              <a:gd name="T36" fmla="*/ 316 w 1465"/>
              <a:gd name="T37" fmla="*/ 32 h 151"/>
              <a:gd name="T38" fmla="*/ 261 w 1465"/>
              <a:gd name="T39" fmla="*/ 29 h 151"/>
              <a:gd name="T40" fmla="*/ 294 w 1465"/>
              <a:gd name="T41" fmla="*/ 36 h 151"/>
              <a:gd name="T42" fmla="*/ 316 w 1465"/>
              <a:gd name="T43" fmla="*/ 43 h 151"/>
              <a:gd name="T44" fmla="*/ 361 w 1465"/>
              <a:gd name="T45" fmla="*/ 43 h 151"/>
              <a:gd name="T46" fmla="*/ 361 w 1465"/>
              <a:gd name="T47" fmla="*/ 41 h 151"/>
              <a:gd name="T48" fmla="*/ 419 w 1465"/>
              <a:gd name="T49" fmla="*/ 36 h 151"/>
              <a:gd name="T50" fmla="*/ 494 w 1465"/>
              <a:gd name="T51" fmla="*/ 44 h 151"/>
              <a:gd name="T52" fmla="*/ 453 w 1465"/>
              <a:gd name="T53" fmla="*/ 50 h 151"/>
              <a:gd name="T54" fmla="*/ 465 w 1465"/>
              <a:gd name="T55" fmla="*/ 58 h 151"/>
              <a:gd name="T56" fmla="*/ 441 w 1465"/>
              <a:gd name="T57" fmla="*/ 63 h 151"/>
              <a:gd name="T58" fmla="*/ 433 w 1465"/>
              <a:gd name="T59" fmla="*/ 74 h 151"/>
              <a:gd name="T60" fmla="*/ 400 w 1465"/>
              <a:gd name="T61" fmla="*/ 78 h 151"/>
              <a:gd name="T62" fmla="*/ 323 w 1465"/>
              <a:gd name="T63" fmla="*/ 78 h 151"/>
              <a:gd name="T64" fmla="*/ 292 w 1465"/>
              <a:gd name="T65" fmla="*/ 71 h 151"/>
              <a:gd name="T66" fmla="*/ 274 w 1465"/>
              <a:gd name="T67" fmla="*/ 77 h 151"/>
              <a:gd name="T68" fmla="*/ 212 w 1465"/>
              <a:gd name="T69" fmla="*/ 73 h 151"/>
              <a:gd name="T70" fmla="*/ 206 w 1465"/>
              <a:gd name="T71" fmla="*/ 63 h 151"/>
              <a:gd name="T72" fmla="*/ 153 w 1465"/>
              <a:gd name="T73" fmla="*/ 71 h 151"/>
              <a:gd name="T74" fmla="*/ 139 w 1465"/>
              <a:gd name="T75" fmla="*/ 65 h 151"/>
              <a:gd name="T76" fmla="*/ 90 w 1465"/>
              <a:gd name="T77" fmla="*/ 66 h 151"/>
              <a:gd name="T78" fmla="*/ 39 w 1465"/>
              <a:gd name="T79" fmla="*/ 65 h 151"/>
              <a:gd name="T80" fmla="*/ 149 w 1465"/>
              <a:gd name="T81" fmla="*/ 71 h 151"/>
              <a:gd name="T82" fmla="*/ 206 w 1465"/>
              <a:gd name="T83" fmla="*/ 89 h 151"/>
              <a:gd name="T84" fmla="*/ 259 w 1465"/>
              <a:gd name="T85" fmla="*/ 81 h 151"/>
              <a:gd name="T86" fmla="*/ 253 w 1465"/>
              <a:gd name="T87" fmla="*/ 89 h 151"/>
              <a:gd name="T88" fmla="*/ 298 w 1465"/>
              <a:gd name="T89" fmla="*/ 99 h 151"/>
              <a:gd name="T90" fmla="*/ 220 w 1465"/>
              <a:gd name="T91" fmla="*/ 99 h 151"/>
              <a:gd name="T92" fmla="*/ 185 w 1465"/>
              <a:gd name="T93" fmla="*/ 85 h 151"/>
              <a:gd name="T94" fmla="*/ 161 w 1465"/>
              <a:gd name="T95" fmla="*/ 93 h 151"/>
              <a:gd name="T96" fmla="*/ 100 w 1465"/>
              <a:gd name="T97" fmla="*/ 99 h 151"/>
              <a:gd name="T98" fmla="*/ 137 w 1465"/>
              <a:gd name="T99" fmla="*/ 108 h 151"/>
              <a:gd name="T100" fmla="*/ 14 w 1465"/>
              <a:gd name="T101" fmla="*/ 102 h 151"/>
              <a:gd name="T102" fmla="*/ 104 w 1465"/>
              <a:gd name="T103" fmla="*/ 115 h 151"/>
              <a:gd name="T104" fmla="*/ 194 w 1465"/>
              <a:gd name="T105" fmla="*/ 119 h 151"/>
              <a:gd name="T106" fmla="*/ 147 w 1465"/>
              <a:gd name="T107" fmla="*/ 127 h 151"/>
              <a:gd name="T108" fmla="*/ 141 w 1465"/>
              <a:gd name="T109" fmla="*/ 141 h 151"/>
              <a:gd name="T110" fmla="*/ 6 w 1465"/>
              <a:gd name="T111" fmla="*/ 140 h 151"/>
              <a:gd name="T112" fmla="*/ 0 w 1465"/>
              <a:gd name="T113" fmla="*/ 148 h 151"/>
              <a:gd name="T114" fmla="*/ 12 w 1465"/>
              <a:gd name="T11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5" h="151">
                <a:moveTo>
                  <a:pt x="1465" y="151"/>
                </a:moveTo>
                <a:lnTo>
                  <a:pt x="1460" y="134"/>
                </a:lnTo>
                <a:lnTo>
                  <a:pt x="1454" y="119"/>
                </a:lnTo>
                <a:lnTo>
                  <a:pt x="1449" y="106"/>
                </a:lnTo>
                <a:lnTo>
                  <a:pt x="1440" y="95"/>
                </a:lnTo>
                <a:lnTo>
                  <a:pt x="1416" y="87"/>
                </a:lnTo>
                <a:lnTo>
                  <a:pt x="1397" y="74"/>
                </a:lnTo>
                <a:lnTo>
                  <a:pt x="1379" y="63"/>
                </a:lnTo>
                <a:lnTo>
                  <a:pt x="1362" y="51"/>
                </a:lnTo>
                <a:lnTo>
                  <a:pt x="1354" y="44"/>
                </a:lnTo>
                <a:lnTo>
                  <a:pt x="1338" y="36"/>
                </a:lnTo>
                <a:lnTo>
                  <a:pt x="1313" y="30"/>
                </a:lnTo>
                <a:lnTo>
                  <a:pt x="1287" y="24"/>
                </a:lnTo>
                <a:lnTo>
                  <a:pt x="1256" y="21"/>
                </a:lnTo>
                <a:lnTo>
                  <a:pt x="1227" y="17"/>
                </a:lnTo>
                <a:lnTo>
                  <a:pt x="1197" y="14"/>
                </a:lnTo>
                <a:lnTo>
                  <a:pt x="1175" y="14"/>
                </a:lnTo>
                <a:lnTo>
                  <a:pt x="1124" y="9"/>
                </a:lnTo>
                <a:lnTo>
                  <a:pt x="1072" y="3"/>
                </a:lnTo>
                <a:lnTo>
                  <a:pt x="1021" y="2"/>
                </a:lnTo>
                <a:lnTo>
                  <a:pt x="969" y="0"/>
                </a:lnTo>
                <a:lnTo>
                  <a:pt x="917" y="2"/>
                </a:lnTo>
                <a:lnTo>
                  <a:pt x="868" y="2"/>
                </a:lnTo>
                <a:lnTo>
                  <a:pt x="817" y="6"/>
                </a:lnTo>
                <a:lnTo>
                  <a:pt x="768" y="7"/>
                </a:lnTo>
                <a:lnTo>
                  <a:pt x="749" y="9"/>
                </a:lnTo>
                <a:lnTo>
                  <a:pt x="727" y="9"/>
                </a:lnTo>
                <a:lnTo>
                  <a:pt x="706" y="9"/>
                </a:lnTo>
                <a:lnTo>
                  <a:pt x="684" y="9"/>
                </a:lnTo>
                <a:lnTo>
                  <a:pt x="662" y="7"/>
                </a:lnTo>
                <a:lnTo>
                  <a:pt x="641" y="6"/>
                </a:lnTo>
                <a:lnTo>
                  <a:pt x="622" y="3"/>
                </a:lnTo>
                <a:lnTo>
                  <a:pt x="600" y="2"/>
                </a:lnTo>
                <a:lnTo>
                  <a:pt x="603" y="10"/>
                </a:lnTo>
                <a:lnTo>
                  <a:pt x="598" y="18"/>
                </a:lnTo>
                <a:lnTo>
                  <a:pt x="586" y="24"/>
                </a:lnTo>
                <a:lnTo>
                  <a:pt x="574" y="24"/>
                </a:lnTo>
                <a:lnTo>
                  <a:pt x="582" y="28"/>
                </a:lnTo>
                <a:lnTo>
                  <a:pt x="592" y="28"/>
                </a:lnTo>
                <a:lnTo>
                  <a:pt x="600" y="28"/>
                </a:lnTo>
                <a:lnTo>
                  <a:pt x="603" y="29"/>
                </a:lnTo>
                <a:lnTo>
                  <a:pt x="590" y="34"/>
                </a:lnTo>
                <a:lnTo>
                  <a:pt x="574" y="36"/>
                </a:lnTo>
                <a:lnTo>
                  <a:pt x="557" y="39"/>
                </a:lnTo>
                <a:lnTo>
                  <a:pt x="546" y="39"/>
                </a:lnTo>
                <a:lnTo>
                  <a:pt x="521" y="37"/>
                </a:lnTo>
                <a:lnTo>
                  <a:pt x="494" y="37"/>
                </a:lnTo>
                <a:lnTo>
                  <a:pt x="470" y="37"/>
                </a:lnTo>
                <a:lnTo>
                  <a:pt x="443" y="37"/>
                </a:lnTo>
                <a:lnTo>
                  <a:pt x="416" y="36"/>
                </a:lnTo>
                <a:lnTo>
                  <a:pt x="392" y="34"/>
                </a:lnTo>
                <a:lnTo>
                  <a:pt x="364" y="32"/>
                </a:lnTo>
                <a:lnTo>
                  <a:pt x="339" y="28"/>
                </a:lnTo>
                <a:lnTo>
                  <a:pt x="345" y="24"/>
                </a:lnTo>
                <a:lnTo>
                  <a:pt x="353" y="22"/>
                </a:lnTo>
                <a:lnTo>
                  <a:pt x="361" y="24"/>
                </a:lnTo>
                <a:lnTo>
                  <a:pt x="367" y="24"/>
                </a:lnTo>
                <a:lnTo>
                  <a:pt x="351" y="21"/>
                </a:lnTo>
                <a:lnTo>
                  <a:pt x="337" y="18"/>
                </a:lnTo>
                <a:lnTo>
                  <a:pt x="321" y="17"/>
                </a:lnTo>
                <a:lnTo>
                  <a:pt x="304" y="15"/>
                </a:lnTo>
                <a:lnTo>
                  <a:pt x="288" y="14"/>
                </a:lnTo>
                <a:lnTo>
                  <a:pt x="272" y="11"/>
                </a:lnTo>
                <a:lnTo>
                  <a:pt x="255" y="11"/>
                </a:lnTo>
                <a:lnTo>
                  <a:pt x="239" y="10"/>
                </a:lnTo>
                <a:lnTo>
                  <a:pt x="253" y="11"/>
                </a:lnTo>
                <a:lnTo>
                  <a:pt x="267" y="11"/>
                </a:lnTo>
                <a:lnTo>
                  <a:pt x="280" y="11"/>
                </a:lnTo>
                <a:lnTo>
                  <a:pt x="294" y="14"/>
                </a:lnTo>
                <a:lnTo>
                  <a:pt x="307" y="14"/>
                </a:lnTo>
                <a:lnTo>
                  <a:pt x="318" y="15"/>
                </a:lnTo>
                <a:lnTo>
                  <a:pt x="326" y="18"/>
                </a:lnTo>
                <a:lnTo>
                  <a:pt x="331" y="24"/>
                </a:lnTo>
                <a:lnTo>
                  <a:pt x="331" y="29"/>
                </a:lnTo>
                <a:lnTo>
                  <a:pt x="326" y="30"/>
                </a:lnTo>
                <a:lnTo>
                  <a:pt x="316" y="32"/>
                </a:lnTo>
                <a:lnTo>
                  <a:pt x="304" y="32"/>
                </a:lnTo>
                <a:lnTo>
                  <a:pt x="288" y="30"/>
                </a:lnTo>
                <a:lnTo>
                  <a:pt x="274" y="30"/>
                </a:lnTo>
                <a:lnTo>
                  <a:pt x="261" y="29"/>
                </a:lnTo>
                <a:lnTo>
                  <a:pt x="247" y="30"/>
                </a:lnTo>
                <a:lnTo>
                  <a:pt x="269" y="32"/>
                </a:lnTo>
                <a:lnTo>
                  <a:pt x="288" y="34"/>
                </a:lnTo>
                <a:lnTo>
                  <a:pt x="294" y="36"/>
                </a:lnTo>
                <a:lnTo>
                  <a:pt x="280" y="39"/>
                </a:lnTo>
                <a:lnTo>
                  <a:pt x="292" y="41"/>
                </a:lnTo>
                <a:lnTo>
                  <a:pt x="302" y="43"/>
                </a:lnTo>
                <a:lnTo>
                  <a:pt x="316" y="43"/>
                </a:lnTo>
                <a:lnTo>
                  <a:pt x="326" y="43"/>
                </a:lnTo>
                <a:lnTo>
                  <a:pt x="337" y="43"/>
                </a:lnTo>
                <a:lnTo>
                  <a:pt x="351" y="43"/>
                </a:lnTo>
                <a:lnTo>
                  <a:pt x="361" y="43"/>
                </a:lnTo>
                <a:lnTo>
                  <a:pt x="372" y="44"/>
                </a:lnTo>
                <a:lnTo>
                  <a:pt x="370" y="44"/>
                </a:lnTo>
                <a:lnTo>
                  <a:pt x="364" y="43"/>
                </a:lnTo>
                <a:lnTo>
                  <a:pt x="361" y="41"/>
                </a:lnTo>
                <a:lnTo>
                  <a:pt x="359" y="39"/>
                </a:lnTo>
                <a:lnTo>
                  <a:pt x="378" y="37"/>
                </a:lnTo>
                <a:lnTo>
                  <a:pt x="396" y="36"/>
                </a:lnTo>
                <a:lnTo>
                  <a:pt x="419" y="36"/>
                </a:lnTo>
                <a:lnTo>
                  <a:pt x="437" y="37"/>
                </a:lnTo>
                <a:lnTo>
                  <a:pt x="456" y="39"/>
                </a:lnTo>
                <a:lnTo>
                  <a:pt x="476" y="41"/>
                </a:lnTo>
                <a:lnTo>
                  <a:pt x="494" y="44"/>
                </a:lnTo>
                <a:lnTo>
                  <a:pt x="513" y="47"/>
                </a:lnTo>
                <a:lnTo>
                  <a:pt x="494" y="52"/>
                </a:lnTo>
                <a:lnTo>
                  <a:pt x="472" y="52"/>
                </a:lnTo>
                <a:lnTo>
                  <a:pt x="453" y="50"/>
                </a:lnTo>
                <a:lnTo>
                  <a:pt x="435" y="47"/>
                </a:lnTo>
                <a:lnTo>
                  <a:pt x="445" y="51"/>
                </a:lnTo>
                <a:lnTo>
                  <a:pt x="453" y="54"/>
                </a:lnTo>
                <a:lnTo>
                  <a:pt x="465" y="58"/>
                </a:lnTo>
                <a:lnTo>
                  <a:pt x="470" y="61"/>
                </a:lnTo>
                <a:lnTo>
                  <a:pt x="470" y="63"/>
                </a:lnTo>
                <a:lnTo>
                  <a:pt x="462" y="65"/>
                </a:lnTo>
                <a:lnTo>
                  <a:pt x="441" y="63"/>
                </a:lnTo>
                <a:lnTo>
                  <a:pt x="408" y="61"/>
                </a:lnTo>
                <a:lnTo>
                  <a:pt x="419" y="66"/>
                </a:lnTo>
                <a:lnTo>
                  <a:pt x="427" y="71"/>
                </a:lnTo>
                <a:lnTo>
                  <a:pt x="433" y="74"/>
                </a:lnTo>
                <a:lnTo>
                  <a:pt x="433" y="78"/>
                </a:lnTo>
                <a:lnTo>
                  <a:pt x="429" y="80"/>
                </a:lnTo>
                <a:lnTo>
                  <a:pt x="419" y="81"/>
                </a:lnTo>
                <a:lnTo>
                  <a:pt x="400" y="78"/>
                </a:lnTo>
                <a:lnTo>
                  <a:pt x="372" y="73"/>
                </a:lnTo>
                <a:lnTo>
                  <a:pt x="356" y="78"/>
                </a:lnTo>
                <a:lnTo>
                  <a:pt x="337" y="80"/>
                </a:lnTo>
                <a:lnTo>
                  <a:pt x="323" y="78"/>
                </a:lnTo>
                <a:lnTo>
                  <a:pt x="326" y="73"/>
                </a:lnTo>
                <a:lnTo>
                  <a:pt x="316" y="74"/>
                </a:lnTo>
                <a:lnTo>
                  <a:pt x="302" y="73"/>
                </a:lnTo>
                <a:lnTo>
                  <a:pt x="292" y="71"/>
                </a:lnTo>
                <a:lnTo>
                  <a:pt x="280" y="70"/>
                </a:lnTo>
                <a:lnTo>
                  <a:pt x="280" y="71"/>
                </a:lnTo>
                <a:lnTo>
                  <a:pt x="278" y="74"/>
                </a:lnTo>
                <a:lnTo>
                  <a:pt x="274" y="77"/>
                </a:lnTo>
                <a:lnTo>
                  <a:pt x="259" y="71"/>
                </a:lnTo>
                <a:lnTo>
                  <a:pt x="245" y="71"/>
                </a:lnTo>
                <a:lnTo>
                  <a:pt x="231" y="73"/>
                </a:lnTo>
                <a:lnTo>
                  <a:pt x="212" y="73"/>
                </a:lnTo>
                <a:lnTo>
                  <a:pt x="210" y="71"/>
                </a:lnTo>
                <a:lnTo>
                  <a:pt x="206" y="70"/>
                </a:lnTo>
                <a:lnTo>
                  <a:pt x="206" y="66"/>
                </a:lnTo>
                <a:lnTo>
                  <a:pt x="206" y="63"/>
                </a:lnTo>
                <a:lnTo>
                  <a:pt x="194" y="66"/>
                </a:lnTo>
                <a:lnTo>
                  <a:pt x="177" y="70"/>
                </a:lnTo>
                <a:lnTo>
                  <a:pt x="166" y="70"/>
                </a:lnTo>
                <a:lnTo>
                  <a:pt x="153" y="71"/>
                </a:lnTo>
                <a:lnTo>
                  <a:pt x="145" y="70"/>
                </a:lnTo>
                <a:lnTo>
                  <a:pt x="139" y="70"/>
                </a:lnTo>
                <a:lnTo>
                  <a:pt x="137" y="66"/>
                </a:lnTo>
                <a:lnTo>
                  <a:pt x="139" y="65"/>
                </a:lnTo>
                <a:lnTo>
                  <a:pt x="125" y="65"/>
                </a:lnTo>
                <a:lnTo>
                  <a:pt x="114" y="65"/>
                </a:lnTo>
                <a:lnTo>
                  <a:pt x="100" y="65"/>
                </a:lnTo>
                <a:lnTo>
                  <a:pt x="90" y="66"/>
                </a:lnTo>
                <a:lnTo>
                  <a:pt x="77" y="66"/>
                </a:lnTo>
                <a:lnTo>
                  <a:pt x="65" y="66"/>
                </a:lnTo>
                <a:lnTo>
                  <a:pt x="53" y="66"/>
                </a:lnTo>
                <a:lnTo>
                  <a:pt x="39" y="65"/>
                </a:lnTo>
                <a:lnTo>
                  <a:pt x="65" y="66"/>
                </a:lnTo>
                <a:lnTo>
                  <a:pt x="93" y="67"/>
                </a:lnTo>
                <a:lnTo>
                  <a:pt x="123" y="70"/>
                </a:lnTo>
                <a:lnTo>
                  <a:pt x="149" y="71"/>
                </a:lnTo>
                <a:lnTo>
                  <a:pt x="174" y="74"/>
                </a:lnTo>
                <a:lnTo>
                  <a:pt x="194" y="78"/>
                </a:lnTo>
                <a:lnTo>
                  <a:pt x="204" y="84"/>
                </a:lnTo>
                <a:lnTo>
                  <a:pt x="206" y="89"/>
                </a:lnTo>
                <a:lnTo>
                  <a:pt x="220" y="87"/>
                </a:lnTo>
                <a:lnTo>
                  <a:pt x="234" y="85"/>
                </a:lnTo>
                <a:lnTo>
                  <a:pt x="247" y="81"/>
                </a:lnTo>
                <a:lnTo>
                  <a:pt x="259" y="81"/>
                </a:lnTo>
                <a:lnTo>
                  <a:pt x="267" y="81"/>
                </a:lnTo>
                <a:lnTo>
                  <a:pt x="269" y="81"/>
                </a:lnTo>
                <a:lnTo>
                  <a:pt x="267" y="85"/>
                </a:lnTo>
                <a:lnTo>
                  <a:pt x="253" y="89"/>
                </a:lnTo>
                <a:lnTo>
                  <a:pt x="264" y="93"/>
                </a:lnTo>
                <a:lnTo>
                  <a:pt x="278" y="93"/>
                </a:lnTo>
                <a:lnTo>
                  <a:pt x="288" y="95"/>
                </a:lnTo>
                <a:lnTo>
                  <a:pt x="298" y="99"/>
                </a:lnTo>
                <a:lnTo>
                  <a:pt x="286" y="100"/>
                </a:lnTo>
                <a:lnTo>
                  <a:pt x="267" y="100"/>
                </a:lnTo>
                <a:lnTo>
                  <a:pt x="243" y="100"/>
                </a:lnTo>
                <a:lnTo>
                  <a:pt x="220" y="99"/>
                </a:lnTo>
                <a:lnTo>
                  <a:pt x="198" y="96"/>
                </a:lnTo>
                <a:lnTo>
                  <a:pt x="185" y="93"/>
                </a:lnTo>
                <a:lnTo>
                  <a:pt x="180" y="89"/>
                </a:lnTo>
                <a:lnTo>
                  <a:pt x="185" y="85"/>
                </a:lnTo>
                <a:lnTo>
                  <a:pt x="171" y="85"/>
                </a:lnTo>
                <a:lnTo>
                  <a:pt x="161" y="85"/>
                </a:lnTo>
                <a:lnTo>
                  <a:pt x="155" y="88"/>
                </a:lnTo>
                <a:lnTo>
                  <a:pt x="161" y="93"/>
                </a:lnTo>
                <a:lnTo>
                  <a:pt x="145" y="96"/>
                </a:lnTo>
                <a:lnTo>
                  <a:pt x="131" y="95"/>
                </a:lnTo>
                <a:lnTo>
                  <a:pt x="114" y="93"/>
                </a:lnTo>
                <a:lnTo>
                  <a:pt x="100" y="99"/>
                </a:lnTo>
                <a:lnTo>
                  <a:pt x="114" y="100"/>
                </a:lnTo>
                <a:lnTo>
                  <a:pt x="125" y="103"/>
                </a:lnTo>
                <a:lnTo>
                  <a:pt x="137" y="106"/>
                </a:lnTo>
                <a:lnTo>
                  <a:pt x="137" y="108"/>
                </a:lnTo>
                <a:lnTo>
                  <a:pt x="128" y="110"/>
                </a:lnTo>
                <a:lnTo>
                  <a:pt x="110" y="110"/>
                </a:lnTo>
                <a:lnTo>
                  <a:pt x="71" y="107"/>
                </a:lnTo>
                <a:lnTo>
                  <a:pt x="14" y="102"/>
                </a:lnTo>
                <a:lnTo>
                  <a:pt x="36" y="108"/>
                </a:lnTo>
                <a:lnTo>
                  <a:pt x="57" y="114"/>
                </a:lnTo>
                <a:lnTo>
                  <a:pt x="79" y="115"/>
                </a:lnTo>
                <a:lnTo>
                  <a:pt x="104" y="115"/>
                </a:lnTo>
                <a:lnTo>
                  <a:pt x="125" y="114"/>
                </a:lnTo>
                <a:lnTo>
                  <a:pt x="149" y="114"/>
                </a:lnTo>
                <a:lnTo>
                  <a:pt x="171" y="115"/>
                </a:lnTo>
                <a:lnTo>
                  <a:pt x="194" y="119"/>
                </a:lnTo>
                <a:lnTo>
                  <a:pt x="182" y="122"/>
                </a:lnTo>
                <a:lnTo>
                  <a:pt x="169" y="122"/>
                </a:lnTo>
                <a:lnTo>
                  <a:pt x="158" y="124"/>
                </a:lnTo>
                <a:lnTo>
                  <a:pt x="147" y="127"/>
                </a:lnTo>
                <a:lnTo>
                  <a:pt x="169" y="130"/>
                </a:lnTo>
                <a:lnTo>
                  <a:pt x="171" y="136"/>
                </a:lnTo>
                <a:lnTo>
                  <a:pt x="163" y="140"/>
                </a:lnTo>
                <a:lnTo>
                  <a:pt x="141" y="141"/>
                </a:lnTo>
                <a:lnTo>
                  <a:pt x="112" y="143"/>
                </a:lnTo>
                <a:lnTo>
                  <a:pt x="79" y="144"/>
                </a:lnTo>
                <a:lnTo>
                  <a:pt x="41" y="143"/>
                </a:lnTo>
                <a:lnTo>
                  <a:pt x="6" y="140"/>
                </a:lnTo>
                <a:lnTo>
                  <a:pt x="6" y="143"/>
                </a:lnTo>
                <a:lnTo>
                  <a:pt x="6" y="144"/>
                </a:lnTo>
                <a:lnTo>
                  <a:pt x="4" y="147"/>
                </a:lnTo>
                <a:lnTo>
                  <a:pt x="0" y="148"/>
                </a:lnTo>
                <a:lnTo>
                  <a:pt x="4" y="149"/>
                </a:lnTo>
                <a:lnTo>
                  <a:pt x="6" y="149"/>
                </a:lnTo>
                <a:lnTo>
                  <a:pt x="8" y="151"/>
                </a:lnTo>
                <a:lnTo>
                  <a:pt x="12" y="151"/>
                </a:lnTo>
                <a:lnTo>
                  <a:pt x="1465" y="1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7" name="Freeform 205">
            <a:extLst>
              <a:ext uri="{FF2B5EF4-FFF2-40B4-BE49-F238E27FC236}">
                <a16:creationId xmlns:a16="http://schemas.microsoft.com/office/drawing/2014/main" id="{15279908-897F-4BAA-B23C-C38ACF2B1240}"/>
              </a:ext>
            </a:extLst>
          </p:cNvPr>
          <p:cNvSpPr>
            <a:spLocks/>
          </p:cNvSpPr>
          <p:nvPr/>
        </p:nvSpPr>
        <p:spPr bwMode="auto">
          <a:xfrm>
            <a:off x="1719263" y="1409700"/>
            <a:ext cx="98425" cy="6350"/>
          </a:xfrm>
          <a:custGeom>
            <a:avLst/>
            <a:gdLst>
              <a:gd name="T0" fmla="*/ 186 w 186"/>
              <a:gd name="T1" fmla="*/ 12 h 12"/>
              <a:gd name="T2" fmla="*/ 181 w 186"/>
              <a:gd name="T3" fmla="*/ 12 h 12"/>
              <a:gd name="T4" fmla="*/ 175 w 186"/>
              <a:gd name="T5" fmla="*/ 11 h 12"/>
              <a:gd name="T6" fmla="*/ 173 w 186"/>
              <a:gd name="T7" fmla="*/ 11 h 12"/>
              <a:gd name="T8" fmla="*/ 167 w 186"/>
              <a:gd name="T9" fmla="*/ 9 h 12"/>
              <a:gd name="T10" fmla="*/ 170 w 186"/>
              <a:gd name="T11" fmla="*/ 7 h 12"/>
              <a:gd name="T12" fmla="*/ 173 w 186"/>
              <a:gd name="T13" fmla="*/ 5 h 12"/>
              <a:gd name="T14" fmla="*/ 178 w 186"/>
              <a:gd name="T15" fmla="*/ 5 h 12"/>
              <a:gd name="T16" fmla="*/ 181 w 186"/>
              <a:gd name="T17" fmla="*/ 5 h 12"/>
              <a:gd name="T18" fmla="*/ 159 w 186"/>
              <a:gd name="T19" fmla="*/ 9 h 12"/>
              <a:gd name="T20" fmla="*/ 137 w 186"/>
              <a:gd name="T21" fmla="*/ 11 h 12"/>
              <a:gd name="T22" fmla="*/ 116 w 186"/>
              <a:gd name="T23" fmla="*/ 11 h 12"/>
              <a:gd name="T24" fmla="*/ 92 w 186"/>
              <a:gd name="T25" fmla="*/ 9 h 12"/>
              <a:gd name="T26" fmla="*/ 69 w 186"/>
              <a:gd name="T27" fmla="*/ 7 h 12"/>
              <a:gd name="T28" fmla="*/ 45 w 186"/>
              <a:gd name="T29" fmla="*/ 5 h 12"/>
              <a:gd name="T30" fmla="*/ 21 w 186"/>
              <a:gd name="T31" fmla="*/ 4 h 12"/>
              <a:gd name="T32" fmla="*/ 0 w 186"/>
              <a:gd name="T33" fmla="*/ 0 h 12"/>
              <a:gd name="T34" fmla="*/ 18 w 186"/>
              <a:gd name="T35" fmla="*/ 2 h 12"/>
              <a:gd name="T36" fmla="*/ 37 w 186"/>
              <a:gd name="T37" fmla="*/ 5 h 12"/>
              <a:gd name="T38" fmla="*/ 55 w 186"/>
              <a:gd name="T39" fmla="*/ 7 h 12"/>
              <a:gd name="T40" fmla="*/ 75 w 186"/>
              <a:gd name="T41" fmla="*/ 9 h 12"/>
              <a:gd name="T42" fmla="*/ 94 w 186"/>
              <a:gd name="T43" fmla="*/ 9 h 12"/>
              <a:gd name="T44" fmla="*/ 113 w 186"/>
              <a:gd name="T45" fmla="*/ 11 h 12"/>
              <a:gd name="T46" fmla="*/ 132 w 186"/>
              <a:gd name="T47" fmla="*/ 12 h 12"/>
              <a:gd name="T48" fmla="*/ 151 w 186"/>
              <a:gd name="T49" fmla="*/ 12 h 12"/>
              <a:gd name="T50" fmla="*/ 186 w 186"/>
              <a:gd name="T5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6" h="12">
                <a:moveTo>
                  <a:pt x="186" y="12"/>
                </a:moveTo>
                <a:lnTo>
                  <a:pt x="181" y="12"/>
                </a:lnTo>
                <a:lnTo>
                  <a:pt x="175" y="11"/>
                </a:lnTo>
                <a:lnTo>
                  <a:pt x="173" y="11"/>
                </a:lnTo>
                <a:lnTo>
                  <a:pt x="167" y="9"/>
                </a:lnTo>
                <a:lnTo>
                  <a:pt x="170" y="7"/>
                </a:lnTo>
                <a:lnTo>
                  <a:pt x="173" y="5"/>
                </a:lnTo>
                <a:lnTo>
                  <a:pt x="178" y="5"/>
                </a:lnTo>
                <a:lnTo>
                  <a:pt x="181" y="5"/>
                </a:lnTo>
                <a:lnTo>
                  <a:pt x="159" y="9"/>
                </a:lnTo>
                <a:lnTo>
                  <a:pt x="137" y="11"/>
                </a:lnTo>
                <a:lnTo>
                  <a:pt x="116" y="11"/>
                </a:lnTo>
                <a:lnTo>
                  <a:pt x="92" y="9"/>
                </a:lnTo>
                <a:lnTo>
                  <a:pt x="69" y="7"/>
                </a:lnTo>
                <a:lnTo>
                  <a:pt x="45" y="5"/>
                </a:lnTo>
                <a:lnTo>
                  <a:pt x="21" y="4"/>
                </a:lnTo>
                <a:lnTo>
                  <a:pt x="0" y="0"/>
                </a:lnTo>
                <a:lnTo>
                  <a:pt x="18" y="2"/>
                </a:lnTo>
                <a:lnTo>
                  <a:pt x="37" y="5"/>
                </a:lnTo>
                <a:lnTo>
                  <a:pt x="55" y="7"/>
                </a:lnTo>
                <a:lnTo>
                  <a:pt x="75" y="9"/>
                </a:lnTo>
                <a:lnTo>
                  <a:pt x="94" y="9"/>
                </a:lnTo>
                <a:lnTo>
                  <a:pt x="113" y="11"/>
                </a:lnTo>
                <a:lnTo>
                  <a:pt x="132" y="12"/>
                </a:lnTo>
                <a:lnTo>
                  <a:pt x="151" y="12"/>
                </a:lnTo>
                <a:lnTo>
                  <a:pt x="186" y="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8" name="Freeform 206">
            <a:extLst>
              <a:ext uri="{FF2B5EF4-FFF2-40B4-BE49-F238E27FC236}">
                <a16:creationId xmlns:a16="http://schemas.microsoft.com/office/drawing/2014/main" id="{D0E9A6BA-AC03-49CB-B677-70578CC1B13D}"/>
              </a:ext>
            </a:extLst>
          </p:cNvPr>
          <p:cNvSpPr>
            <a:spLocks/>
          </p:cNvSpPr>
          <p:nvPr/>
        </p:nvSpPr>
        <p:spPr bwMode="auto">
          <a:xfrm>
            <a:off x="1536700" y="1416050"/>
            <a:ext cx="1293813" cy="79375"/>
          </a:xfrm>
          <a:custGeom>
            <a:avLst/>
            <a:gdLst>
              <a:gd name="T0" fmla="*/ 605 w 2445"/>
              <a:gd name="T1" fmla="*/ 7 h 149"/>
              <a:gd name="T2" fmla="*/ 602 w 2445"/>
              <a:gd name="T3" fmla="*/ 15 h 149"/>
              <a:gd name="T4" fmla="*/ 645 w 2445"/>
              <a:gd name="T5" fmla="*/ 15 h 149"/>
              <a:gd name="T6" fmla="*/ 665 w 2445"/>
              <a:gd name="T7" fmla="*/ 19 h 149"/>
              <a:gd name="T8" fmla="*/ 927 w 2445"/>
              <a:gd name="T9" fmla="*/ 30 h 149"/>
              <a:gd name="T10" fmla="*/ 1045 w 2445"/>
              <a:gd name="T11" fmla="*/ 51 h 149"/>
              <a:gd name="T12" fmla="*/ 1194 w 2445"/>
              <a:gd name="T13" fmla="*/ 86 h 149"/>
              <a:gd name="T14" fmla="*/ 1113 w 2445"/>
              <a:gd name="T15" fmla="*/ 82 h 149"/>
              <a:gd name="T16" fmla="*/ 1045 w 2445"/>
              <a:gd name="T17" fmla="*/ 71 h 149"/>
              <a:gd name="T18" fmla="*/ 878 w 2445"/>
              <a:gd name="T19" fmla="*/ 52 h 149"/>
              <a:gd name="T20" fmla="*/ 890 w 2445"/>
              <a:gd name="T21" fmla="*/ 63 h 149"/>
              <a:gd name="T22" fmla="*/ 887 w 2445"/>
              <a:gd name="T23" fmla="*/ 76 h 149"/>
              <a:gd name="T24" fmla="*/ 868 w 2445"/>
              <a:gd name="T25" fmla="*/ 93 h 149"/>
              <a:gd name="T26" fmla="*/ 833 w 2445"/>
              <a:gd name="T27" fmla="*/ 104 h 149"/>
              <a:gd name="T28" fmla="*/ 808 w 2445"/>
              <a:gd name="T29" fmla="*/ 89 h 149"/>
              <a:gd name="T30" fmla="*/ 735 w 2445"/>
              <a:gd name="T31" fmla="*/ 79 h 149"/>
              <a:gd name="T32" fmla="*/ 852 w 2445"/>
              <a:gd name="T33" fmla="*/ 73 h 149"/>
              <a:gd name="T34" fmla="*/ 774 w 2445"/>
              <a:gd name="T35" fmla="*/ 59 h 149"/>
              <a:gd name="T36" fmla="*/ 733 w 2445"/>
              <a:gd name="T37" fmla="*/ 49 h 149"/>
              <a:gd name="T38" fmla="*/ 681 w 2445"/>
              <a:gd name="T39" fmla="*/ 49 h 149"/>
              <a:gd name="T40" fmla="*/ 746 w 2445"/>
              <a:gd name="T41" fmla="*/ 56 h 149"/>
              <a:gd name="T42" fmla="*/ 651 w 2445"/>
              <a:gd name="T43" fmla="*/ 68 h 149"/>
              <a:gd name="T44" fmla="*/ 565 w 2445"/>
              <a:gd name="T45" fmla="*/ 61 h 149"/>
              <a:gd name="T46" fmla="*/ 567 w 2445"/>
              <a:gd name="T47" fmla="*/ 48 h 149"/>
              <a:gd name="T48" fmla="*/ 578 w 2445"/>
              <a:gd name="T49" fmla="*/ 34 h 149"/>
              <a:gd name="T50" fmla="*/ 521 w 2445"/>
              <a:gd name="T51" fmla="*/ 29 h 149"/>
              <a:gd name="T52" fmla="*/ 439 w 2445"/>
              <a:gd name="T53" fmla="*/ 18 h 149"/>
              <a:gd name="T54" fmla="*/ 455 w 2445"/>
              <a:gd name="T55" fmla="*/ 23 h 149"/>
              <a:gd name="T56" fmla="*/ 394 w 2445"/>
              <a:gd name="T57" fmla="*/ 49 h 149"/>
              <a:gd name="T58" fmla="*/ 161 w 2445"/>
              <a:gd name="T59" fmla="*/ 41 h 149"/>
              <a:gd name="T60" fmla="*/ 71 w 2445"/>
              <a:gd name="T61" fmla="*/ 15 h 149"/>
              <a:gd name="T62" fmla="*/ 76 w 2445"/>
              <a:gd name="T63" fmla="*/ 26 h 149"/>
              <a:gd name="T64" fmla="*/ 161 w 2445"/>
              <a:gd name="T65" fmla="*/ 49 h 149"/>
              <a:gd name="T66" fmla="*/ 190 w 2445"/>
              <a:gd name="T67" fmla="*/ 71 h 149"/>
              <a:gd name="T68" fmla="*/ 265 w 2445"/>
              <a:gd name="T69" fmla="*/ 82 h 149"/>
              <a:gd name="T70" fmla="*/ 361 w 2445"/>
              <a:gd name="T71" fmla="*/ 89 h 149"/>
              <a:gd name="T72" fmla="*/ 261 w 2445"/>
              <a:gd name="T73" fmla="*/ 68 h 149"/>
              <a:gd name="T74" fmla="*/ 363 w 2445"/>
              <a:gd name="T75" fmla="*/ 66 h 149"/>
              <a:gd name="T76" fmla="*/ 418 w 2445"/>
              <a:gd name="T77" fmla="*/ 82 h 149"/>
              <a:gd name="T78" fmla="*/ 492 w 2445"/>
              <a:gd name="T79" fmla="*/ 85 h 149"/>
              <a:gd name="T80" fmla="*/ 537 w 2445"/>
              <a:gd name="T81" fmla="*/ 73 h 149"/>
              <a:gd name="T82" fmla="*/ 605 w 2445"/>
              <a:gd name="T83" fmla="*/ 89 h 149"/>
              <a:gd name="T84" fmla="*/ 808 w 2445"/>
              <a:gd name="T85" fmla="*/ 105 h 149"/>
              <a:gd name="T86" fmla="*/ 727 w 2445"/>
              <a:gd name="T87" fmla="*/ 108 h 149"/>
              <a:gd name="T88" fmla="*/ 594 w 2445"/>
              <a:gd name="T89" fmla="*/ 117 h 149"/>
              <a:gd name="T90" fmla="*/ 451 w 2445"/>
              <a:gd name="T91" fmla="*/ 112 h 149"/>
              <a:gd name="T92" fmla="*/ 374 w 2445"/>
              <a:gd name="T93" fmla="*/ 119 h 149"/>
              <a:gd name="T94" fmla="*/ 90 w 2445"/>
              <a:gd name="T95" fmla="*/ 85 h 149"/>
              <a:gd name="T96" fmla="*/ 63 w 2445"/>
              <a:gd name="T97" fmla="*/ 98 h 149"/>
              <a:gd name="T98" fmla="*/ 95 w 2445"/>
              <a:gd name="T99" fmla="*/ 120 h 149"/>
              <a:gd name="T100" fmla="*/ 108 w 2445"/>
              <a:gd name="T101" fmla="*/ 126 h 149"/>
              <a:gd name="T102" fmla="*/ 138 w 2445"/>
              <a:gd name="T103" fmla="*/ 148 h 149"/>
              <a:gd name="T104" fmla="*/ 38 w 2445"/>
              <a:gd name="T105" fmla="*/ 146 h 149"/>
              <a:gd name="T106" fmla="*/ 2439 w 2445"/>
              <a:gd name="T107" fmla="*/ 90 h 149"/>
              <a:gd name="T108" fmla="*/ 933 w 2445"/>
              <a:gd name="T109" fmla="*/ 5 h 149"/>
              <a:gd name="T110" fmla="*/ 966 w 2445"/>
              <a:gd name="T111" fmla="*/ 29 h 149"/>
              <a:gd name="T112" fmla="*/ 884 w 2445"/>
              <a:gd name="T113" fmla="*/ 18 h 149"/>
              <a:gd name="T114" fmla="*/ 852 w 2445"/>
              <a:gd name="T115" fmla="*/ 23 h 149"/>
              <a:gd name="T116" fmla="*/ 774 w 2445"/>
              <a:gd name="T117" fmla="*/ 22 h 149"/>
              <a:gd name="T118" fmla="*/ 751 w 2445"/>
              <a:gd name="T119" fmla="*/ 8 h 149"/>
              <a:gd name="T120" fmla="*/ 596 w 2445"/>
              <a:gd name="T121" fmla="*/ 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45" h="149">
                <a:moveTo>
                  <a:pt x="492" y="0"/>
                </a:moveTo>
                <a:lnTo>
                  <a:pt x="508" y="0"/>
                </a:lnTo>
                <a:lnTo>
                  <a:pt x="523" y="1"/>
                </a:lnTo>
                <a:lnTo>
                  <a:pt x="540" y="1"/>
                </a:lnTo>
                <a:lnTo>
                  <a:pt x="556" y="4"/>
                </a:lnTo>
                <a:lnTo>
                  <a:pt x="572" y="5"/>
                </a:lnTo>
                <a:lnTo>
                  <a:pt x="588" y="7"/>
                </a:lnTo>
                <a:lnTo>
                  <a:pt x="605" y="7"/>
                </a:lnTo>
                <a:lnTo>
                  <a:pt x="621" y="8"/>
                </a:lnTo>
                <a:lnTo>
                  <a:pt x="627" y="8"/>
                </a:lnTo>
                <a:lnTo>
                  <a:pt x="635" y="8"/>
                </a:lnTo>
                <a:lnTo>
                  <a:pt x="641" y="11"/>
                </a:lnTo>
                <a:lnTo>
                  <a:pt x="643" y="14"/>
                </a:lnTo>
                <a:lnTo>
                  <a:pt x="633" y="19"/>
                </a:lnTo>
                <a:lnTo>
                  <a:pt x="619" y="18"/>
                </a:lnTo>
                <a:lnTo>
                  <a:pt x="602" y="15"/>
                </a:lnTo>
                <a:lnTo>
                  <a:pt x="588" y="14"/>
                </a:lnTo>
                <a:lnTo>
                  <a:pt x="602" y="19"/>
                </a:lnTo>
                <a:lnTo>
                  <a:pt x="619" y="19"/>
                </a:lnTo>
                <a:lnTo>
                  <a:pt x="635" y="19"/>
                </a:lnTo>
                <a:lnTo>
                  <a:pt x="651" y="19"/>
                </a:lnTo>
                <a:lnTo>
                  <a:pt x="649" y="18"/>
                </a:lnTo>
                <a:lnTo>
                  <a:pt x="649" y="15"/>
                </a:lnTo>
                <a:lnTo>
                  <a:pt x="645" y="15"/>
                </a:lnTo>
                <a:lnTo>
                  <a:pt x="645" y="14"/>
                </a:lnTo>
                <a:lnTo>
                  <a:pt x="649" y="11"/>
                </a:lnTo>
                <a:lnTo>
                  <a:pt x="653" y="8"/>
                </a:lnTo>
                <a:lnTo>
                  <a:pt x="659" y="8"/>
                </a:lnTo>
                <a:lnTo>
                  <a:pt x="665" y="11"/>
                </a:lnTo>
                <a:lnTo>
                  <a:pt x="670" y="14"/>
                </a:lnTo>
                <a:lnTo>
                  <a:pt x="667" y="18"/>
                </a:lnTo>
                <a:lnTo>
                  <a:pt x="665" y="19"/>
                </a:lnTo>
                <a:lnTo>
                  <a:pt x="665" y="20"/>
                </a:lnTo>
                <a:lnTo>
                  <a:pt x="702" y="23"/>
                </a:lnTo>
                <a:lnTo>
                  <a:pt x="741" y="26"/>
                </a:lnTo>
                <a:lnTo>
                  <a:pt x="778" y="27"/>
                </a:lnTo>
                <a:lnTo>
                  <a:pt x="817" y="27"/>
                </a:lnTo>
                <a:lnTo>
                  <a:pt x="854" y="27"/>
                </a:lnTo>
                <a:lnTo>
                  <a:pt x="890" y="29"/>
                </a:lnTo>
                <a:lnTo>
                  <a:pt x="927" y="30"/>
                </a:lnTo>
                <a:lnTo>
                  <a:pt x="966" y="34"/>
                </a:lnTo>
                <a:lnTo>
                  <a:pt x="955" y="38"/>
                </a:lnTo>
                <a:lnTo>
                  <a:pt x="939" y="41"/>
                </a:lnTo>
                <a:lnTo>
                  <a:pt x="927" y="42"/>
                </a:lnTo>
                <a:lnTo>
                  <a:pt x="919" y="51"/>
                </a:lnTo>
                <a:lnTo>
                  <a:pt x="960" y="49"/>
                </a:lnTo>
                <a:lnTo>
                  <a:pt x="1003" y="49"/>
                </a:lnTo>
                <a:lnTo>
                  <a:pt x="1045" y="51"/>
                </a:lnTo>
                <a:lnTo>
                  <a:pt x="1085" y="55"/>
                </a:lnTo>
                <a:lnTo>
                  <a:pt x="1125" y="59"/>
                </a:lnTo>
                <a:lnTo>
                  <a:pt x="1166" y="66"/>
                </a:lnTo>
                <a:lnTo>
                  <a:pt x="1205" y="75"/>
                </a:lnTo>
                <a:lnTo>
                  <a:pt x="1245" y="82"/>
                </a:lnTo>
                <a:lnTo>
                  <a:pt x="1229" y="83"/>
                </a:lnTo>
                <a:lnTo>
                  <a:pt x="1209" y="85"/>
                </a:lnTo>
                <a:lnTo>
                  <a:pt x="1194" y="86"/>
                </a:lnTo>
                <a:lnTo>
                  <a:pt x="1174" y="86"/>
                </a:lnTo>
                <a:lnTo>
                  <a:pt x="1158" y="86"/>
                </a:lnTo>
                <a:lnTo>
                  <a:pt x="1139" y="86"/>
                </a:lnTo>
                <a:lnTo>
                  <a:pt x="1123" y="86"/>
                </a:lnTo>
                <a:lnTo>
                  <a:pt x="1104" y="85"/>
                </a:lnTo>
                <a:lnTo>
                  <a:pt x="1107" y="83"/>
                </a:lnTo>
                <a:lnTo>
                  <a:pt x="1109" y="82"/>
                </a:lnTo>
                <a:lnTo>
                  <a:pt x="1113" y="82"/>
                </a:lnTo>
                <a:lnTo>
                  <a:pt x="1096" y="82"/>
                </a:lnTo>
                <a:lnTo>
                  <a:pt x="1080" y="85"/>
                </a:lnTo>
                <a:lnTo>
                  <a:pt x="1066" y="86"/>
                </a:lnTo>
                <a:lnTo>
                  <a:pt x="1052" y="79"/>
                </a:lnTo>
                <a:lnTo>
                  <a:pt x="1056" y="78"/>
                </a:lnTo>
                <a:lnTo>
                  <a:pt x="1060" y="76"/>
                </a:lnTo>
                <a:lnTo>
                  <a:pt x="1066" y="76"/>
                </a:lnTo>
                <a:lnTo>
                  <a:pt x="1045" y="71"/>
                </a:lnTo>
                <a:lnTo>
                  <a:pt x="1023" y="68"/>
                </a:lnTo>
                <a:lnTo>
                  <a:pt x="1001" y="66"/>
                </a:lnTo>
                <a:lnTo>
                  <a:pt x="980" y="64"/>
                </a:lnTo>
                <a:lnTo>
                  <a:pt x="958" y="63"/>
                </a:lnTo>
                <a:lnTo>
                  <a:pt x="933" y="61"/>
                </a:lnTo>
                <a:lnTo>
                  <a:pt x="911" y="57"/>
                </a:lnTo>
                <a:lnTo>
                  <a:pt x="890" y="55"/>
                </a:lnTo>
                <a:lnTo>
                  <a:pt x="878" y="52"/>
                </a:lnTo>
                <a:lnTo>
                  <a:pt x="863" y="55"/>
                </a:lnTo>
                <a:lnTo>
                  <a:pt x="849" y="56"/>
                </a:lnTo>
                <a:lnTo>
                  <a:pt x="833" y="59"/>
                </a:lnTo>
                <a:lnTo>
                  <a:pt x="843" y="63"/>
                </a:lnTo>
                <a:lnTo>
                  <a:pt x="854" y="64"/>
                </a:lnTo>
                <a:lnTo>
                  <a:pt x="866" y="64"/>
                </a:lnTo>
                <a:lnTo>
                  <a:pt x="878" y="63"/>
                </a:lnTo>
                <a:lnTo>
                  <a:pt x="890" y="63"/>
                </a:lnTo>
                <a:lnTo>
                  <a:pt x="901" y="64"/>
                </a:lnTo>
                <a:lnTo>
                  <a:pt x="909" y="68"/>
                </a:lnTo>
                <a:lnTo>
                  <a:pt x="915" y="73"/>
                </a:lnTo>
                <a:lnTo>
                  <a:pt x="911" y="76"/>
                </a:lnTo>
                <a:lnTo>
                  <a:pt x="901" y="75"/>
                </a:lnTo>
                <a:lnTo>
                  <a:pt x="890" y="73"/>
                </a:lnTo>
                <a:lnTo>
                  <a:pt x="878" y="76"/>
                </a:lnTo>
                <a:lnTo>
                  <a:pt x="887" y="76"/>
                </a:lnTo>
                <a:lnTo>
                  <a:pt x="892" y="76"/>
                </a:lnTo>
                <a:lnTo>
                  <a:pt x="901" y="78"/>
                </a:lnTo>
                <a:lnTo>
                  <a:pt x="901" y="79"/>
                </a:lnTo>
                <a:lnTo>
                  <a:pt x="892" y="85"/>
                </a:lnTo>
                <a:lnTo>
                  <a:pt x="878" y="86"/>
                </a:lnTo>
                <a:lnTo>
                  <a:pt x="866" y="85"/>
                </a:lnTo>
                <a:lnTo>
                  <a:pt x="852" y="85"/>
                </a:lnTo>
                <a:lnTo>
                  <a:pt x="868" y="93"/>
                </a:lnTo>
                <a:lnTo>
                  <a:pt x="887" y="93"/>
                </a:lnTo>
                <a:lnTo>
                  <a:pt x="906" y="92"/>
                </a:lnTo>
                <a:lnTo>
                  <a:pt x="925" y="97"/>
                </a:lnTo>
                <a:lnTo>
                  <a:pt x="906" y="100"/>
                </a:lnTo>
                <a:lnTo>
                  <a:pt x="890" y="101"/>
                </a:lnTo>
                <a:lnTo>
                  <a:pt x="871" y="104"/>
                </a:lnTo>
                <a:lnTo>
                  <a:pt x="852" y="104"/>
                </a:lnTo>
                <a:lnTo>
                  <a:pt x="833" y="104"/>
                </a:lnTo>
                <a:lnTo>
                  <a:pt x="814" y="101"/>
                </a:lnTo>
                <a:lnTo>
                  <a:pt x="794" y="100"/>
                </a:lnTo>
                <a:lnTo>
                  <a:pt x="778" y="97"/>
                </a:lnTo>
                <a:lnTo>
                  <a:pt x="786" y="93"/>
                </a:lnTo>
                <a:lnTo>
                  <a:pt x="798" y="93"/>
                </a:lnTo>
                <a:lnTo>
                  <a:pt x="808" y="93"/>
                </a:lnTo>
                <a:lnTo>
                  <a:pt x="819" y="93"/>
                </a:lnTo>
                <a:lnTo>
                  <a:pt x="808" y="89"/>
                </a:lnTo>
                <a:lnTo>
                  <a:pt x="798" y="86"/>
                </a:lnTo>
                <a:lnTo>
                  <a:pt x="784" y="86"/>
                </a:lnTo>
                <a:lnTo>
                  <a:pt x="770" y="89"/>
                </a:lnTo>
                <a:lnTo>
                  <a:pt x="757" y="90"/>
                </a:lnTo>
                <a:lnTo>
                  <a:pt x="743" y="90"/>
                </a:lnTo>
                <a:lnTo>
                  <a:pt x="733" y="89"/>
                </a:lnTo>
                <a:lnTo>
                  <a:pt x="719" y="85"/>
                </a:lnTo>
                <a:lnTo>
                  <a:pt x="735" y="79"/>
                </a:lnTo>
                <a:lnTo>
                  <a:pt x="754" y="78"/>
                </a:lnTo>
                <a:lnTo>
                  <a:pt x="774" y="76"/>
                </a:lnTo>
                <a:lnTo>
                  <a:pt x="792" y="76"/>
                </a:lnTo>
                <a:lnTo>
                  <a:pt x="808" y="76"/>
                </a:lnTo>
                <a:lnTo>
                  <a:pt x="827" y="76"/>
                </a:lnTo>
                <a:lnTo>
                  <a:pt x="847" y="76"/>
                </a:lnTo>
                <a:lnTo>
                  <a:pt x="866" y="73"/>
                </a:lnTo>
                <a:lnTo>
                  <a:pt x="852" y="73"/>
                </a:lnTo>
                <a:lnTo>
                  <a:pt x="839" y="73"/>
                </a:lnTo>
                <a:lnTo>
                  <a:pt x="822" y="73"/>
                </a:lnTo>
                <a:lnTo>
                  <a:pt x="808" y="73"/>
                </a:lnTo>
                <a:lnTo>
                  <a:pt x="794" y="73"/>
                </a:lnTo>
                <a:lnTo>
                  <a:pt x="784" y="71"/>
                </a:lnTo>
                <a:lnTo>
                  <a:pt x="776" y="68"/>
                </a:lnTo>
                <a:lnTo>
                  <a:pt x="770" y="63"/>
                </a:lnTo>
                <a:lnTo>
                  <a:pt x="774" y="59"/>
                </a:lnTo>
                <a:lnTo>
                  <a:pt x="786" y="59"/>
                </a:lnTo>
                <a:lnTo>
                  <a:pt x="800" y="57"/>
                </a:lnTo>
                <a:lnTo>
                  <a:pt x="811" y="51"/>
                </a:lnTo>
                <a:lnTo>
                  <a:pt x="792" y="52"/>
                </a:lnTo>
                <a:lnTo>
                  <a:pt x="770" y="55"/>
                </a:lnTo>
                <a:lnTo>
                  <a:pt x="751" y="56"/>
                </a:lnTo>
                <a:lnTo>
                  <a:pt x="733" y="51"/>
                </a:lnTo>
                <a:lnTo>
                  <a:pt x="733" y="49"/>
                </a:lnTo>
                <a:lnTo>
                  <a:pt x="735" y="49"/>
                </a:lnTo>
                <a:lnTo>
                  <a:pt x="737" y="48"/>
                </a:lnTo>
                <a:lnTo>
                  <a:pt x="721" y="48"/>
                </a:lnTo>
                <a:lnTo>
                  <a:pt x="705" y="48"/>
                </a:lnTo>
                <a:lnTo>
                  <a:pt x="690" y="48"/>
                </a:lnTo>
                <a:lnTo>
                  <a:pt x="670" y="48"/>
                </a:lnTo>
                <a:lnTo>
                  <a:pt x="678" y="48"/>
                </a:lnTo>
                <a:lnTo>
                  <a:pt x="681" y="49"/>
                </a:lnTo>
                <a:lnTo>
                  <a:pt x="684" y="51"/>
                </a:lnTo>
                <a:lnTo>
                  <a:pt x="684" y="56"/>
                </a:lnTo>
                <a:lnTo>
                  <a:pt x="694" y="56"/>
                </a:lnTo>
                <a:lnTo>
                  <a:pt x="705" y="56"/>
                </a:lnTo>
                <a:lnTo>
                  <a:pt x="716" y="55"/>
                </a:lnTo>
                <a:lnTo>
                  <a:pt x="727" y="55"/>
                </a:lnTo>
                <a:lnTo>
                  <a:pt x="735" y="55"/>
                </a:lnTo>
                <a:lnTo>
                  <a:pt x="746" y="56"/>
                </a:lnTo>
                <a:lnTo>
                  <a:pt x="757" y="59"/>
                </a:lnTo>
                <a:lnTo>
                  <a:pt x="765" y="64"/>
                </a:lnTo>
                <a:lnTo>
                  <a:pt x="746" y="68"/>
                </a:lnTo>
                <a:lnTo>
                  <a:pt x="727" y="70"/>
                </a:lnTo>
                <a:lnTo>
                  <a:pt x="708" y="70"/>
                </a:lnTo>
                <a:lnTo>
                  <a:pt x="690" y="70"/>
                </a:lnTo>
                <a:lnTo>
                  <a:pt x="670" y="70"/>
                </a:lnTo>
                <a:lnTo>
                  <a:pt x="651" y="68"/>
                </a:lnTo>
                <a:lnTo>
                  <a:pt x="633" y="68"/>
                </a:lnTo>
                <a:lnTo>
                  <a:pt x="613" y="68"/>
                </a:lnTo>
                <a:lnTo>
                  <a:pt x="610" y="66"/>
                </a:lnTo>
                <a:lnTo>
                  <a:pt x="608" y="64"/>
                </a:lnTo>
                <a:lnTo>
                  <a:pt x="602" y="63"/>
                </a:lnTo>
                <a:lnTo>
                  <a:pt x="600" y="61"/>
                </a:lnTo>
                <a:lnTo>
                  <a:pt x="580" y="61"/>
                </a:lnTo>
                <a:lnTo>
                  <a:pt x="565" y="61"/>
                </a:lnTo>
                <a:lnTo>
                  <a:pt x="545" y="61"/>
                </a:lnTo>
                <a:lnTo>
                  <a:pt x="529" y="57"/>
                </a:lnTo>
                <a:lnTo>
                  <a:pt x="521" y="55"/>
                </a:lnTo>
                <a:lnTo>
                  <a:pt x="523" y="52"/>
                </a:lnTo>
                <a:lnTo>
                  <a:pt x="529" y="49"/>
                </a:lnTo>
                <a:lnTo>
                  <a:pt x="535" y="49"/>
                </a:lnTo>
                <a:lnTo>
                  <a:pt x="551" y="48"/>
                </a:lnTo>
                <a:lnTo>
                  <a:pt x="567" y="48"/>
                </a:lnTo>
                <a:lnTo>
                  <a:pt x="584" y="51"/>
                </a:lnTo>
                <a:lnTo>
                  <a:pt x="600" y="51"/>
                </a:lnTo>
                <a:lnTo>
                  <a:pt x="588" y="42"/>
                </a:lnTo>
                <a:lnTo>
                  <a:pt x="572" y="42"/>
                </a:lnTo>
                <a:lnTo>
                  <a:pt x="556" y="42"/>
                </a:lnTo>
                <a:lnTo>
                  <a:pt x="553" y="38"/>
                </a:lnTo>
                <a:lnTo>
                  <a:pt x="561" y="34"/>
                </a:lnTo>
                <a:lnTo>
                  <a:pt x="578" y="34"/>
                </a:lnTo>
                <a:lnTo>
                  <a:pt x="594" y="34"/>
                </a:lnTo>
                <a:lnTo>
                  <a:pt x="613" y="34"/>
                </a:lnTo>
                <a:lnTo>
                  <a:pt x="600" y="30"/>
                </a:lnTo>
                <a:lnTo>
                  <a:pt x="584" y="30"/>
                </a:lnTo>
                <a:lnTo>
                  <a:pt x="567" y="30"/>
                </a:lnTo>
                <a:lnTo>
                  <a:pt x="551" y="30"/>
                </a:lnTo>
                <a:lnTo>
                  <a:pt x="535" y="30"/>
                </a:lnTo>
                <a:lnTo>
                  <a:pt x="521" y="29"/>
                </a:lnTo>
                <a:lnTo>
                  <a:pt x="504" y="26"/>
                </a:lnTo>
                <a:lnTo>
                  <a:pt x="492" y="19"/>
                </a:lnTo>
                <a:lnTo>
                  <a:pt x="488" y="19"/>
                </a:lnTo>
                <a:lnTo>
                  <a:pt x="486" y="22"/>
                </a:lnTo>
                <a:lnTo>
                  <a:pt x="486" y="26"/>
                </a:lnTo>
                <a:lnTo>
                  <a:pt x="480" y="26"/>
                </a:lnTo>
                <a:lnTo>
                  <a:pt x="461" y="19"/>
                </a:lnTo>
                <a:lnTo>
                  <a:pt x="439" y="18"/>
                </a:lnTo>
                <a:lnTo>
                  <a:pt x="420" y="15"/>
                </a:lnTo>
                <a:lnTo>
                  <a:pt x="402" y="14"/>
                </a:lnTo>
                <a:lnTo>
                  <a:pt x="412" y="14"/>
                </a:lnTo>
                <a:lnTo>
                  <a:pt x="423" y="15"/>
                </a:lnTo>
                <a:lnTo>
                  <a:pt x="437" y="18"/>
                </a:lnTo>
                <a:lnTo>
                  <a:pt x="447" y="19"/>
                </a:lnTo>
                <a:lnTo>
                  <a:pt x="453" y="20"/>
                </a:lnTo>
                <a:lnTo>
                  <a:pt x="455" y="23"/>
                </a:lnTo>
                <a:lnTo>
                  <a:pt x="461" y="27"/>
                </a:lnTo>
                <a:lnTo>
                  <a:pt x="467" y="30"/>
                </a:lnTo>
                <a:lnTo>
                  <a:pt x="455" y="34"/>
                </a:lnTo>
                <a:lnTo>
                  <a:pt x="443" y="37"/>
                </a:lnTo>
                <a:lnTo>
                  <a:pt x="431" y="41"/>
                </a:lnTo>
                <a:lnTo>
                  <a:pt x="418" y="44"/>
                </a:lnTo>
                <a:lnTo>
                  <a:pt x="406" y="48"/>
                </a:lnTo>
                <a:lnTo>
                  <a:pt x="394" y="49"/>
                </a:lnTo>
                <a:lnTo>
                  <a:pt x="383" y="51"/>
                </a:lnTo>
                <a:lnTo>
                  <a:pt x="369" y="49"/>
                </a:lnTo>
                <a:lnTo>
                  <a:pt x="320" y="49"/>
                </a:lnTo>
                <a:lnTo>
                  <a:pt x="274" y="49"/>
                </a:lnTo>
                <a:lnTo>
                  <a:pt x="234" y="48"/>
                </a:lnTo>
                <a:lnTo>
                  <a:pt x="200" y="45"/>
                </a:lnTo>
                <a:lnTo>
                  <a:pt x="177" y="44"/>
                </a:lnTo>
                <a:lnTo>
                  <a:pt x="161" y="41"/>
                </a:lnTo>
                <a:lnTo>
                  <a:pt x="155" y="36"/>
                </a:lnTo>
                <a:lnTo>
                  <a:pt x="161" y="30"/>
                </a:lnTo>
                <a:lnTo>
                  <a:pt x="144" y="29"/>
                </a:lnTo>
                <a:lnTo>
                  <a:pt x="130" y="27"/>
                </a:lnTo>
                <a:lnTo>
                  <a:pt x="114" y="26"/>
                </a:lnTo>
                <a:lnTo>
                  <a:pt x="100" y="22"/>
                </a:lnTo>
                <a:lnTo>
                  <a:pt x="87" y="19"/>
                </a:lnTo>
                <a:lnTo>
                  <a:pt x="71" y="15"/>
                </a:lnTo>
                <a:lnTo>
                  <a:pt x="57" y="12"/>
                </a:lnTo>
                <a:lnTo>
                  <a:pt x="41" y="11"/>
                </a:lnTo>
                <a:lnTo>
                  <a:pt x="49" y="15"/>
                </a:lnTo>
                <a:lnTo>
                  <a:pt x="55" y="19"/>
                </a:lnTo>
                <a:lnTo>
                  <a:pt x="51" y="20"/>
                </a:lnTo>
                <a:lnTo>
                  <a:pt x="32" y="19"/>
                </a:lnTo>
                <a:lnTo>
                  <a:pt x="51" y="22"/>
                </a:lnTo>
                <a:lnTo>
                  <a:pt x="76" y="26"/>
                </a:lnTo>
                <a:lnTo>
                  <a:pt x="100" y="29"/>
                </a:lnTo>
                <a:lnTo>
                  <a:pt x="122" y="33"/>
                </a:lnTo>
                <a:lnTo>
                  <a:pt x="138" y="36"/>
                </a:lnTo>
                <a:lnTo>
                  <a:pt x="144" y="38"/>
                </a:lnTo>
                <a:lnTo>
                  <a:pt x="141" y="41"/>
                </a:lnTo>
                <a:lnTo>
                  <a:pt x="120" y="42"/>
                </a:lnTo>
                <a:lnTo>
                  <a:pt x="138" y="45"/>
                </a:lnTo>
                <a:lnTo>
                  <a:pt x="161" y="49"/>
                </a:lnTo>
                <a:lnTo>
                  <a:pt x="179" y="52"/>
                </a:lnTo>
                <a:lnTo>
                  <a:pt x="196" y="56"/>
                </a:lnTo>
                <a:lnTo>
                  <a:pt x="200" y="59"/>
                </a:lnTo>
                <a:lnTo>
                  <a:pt x="198" y="63"/>
                </a:lnTo>
                <a:lnTo>
                  <a:pt x="182" y="64"/>
                </a:lnTo>
                <a:lnTo>
                  <a:pt x="147" y="68"/>
                </a:lnTo>
                <a:lnTo>
                  <a:pt x="169" y="71"/>
                </a:lnTo>
                <a:lnTo>
                  <a:pt x="190" y="71"/>
                </a:lnTo>
                <a:lnTo>
                  <a:pt x="204" y="73"/>
                </a:lnTo>
                <a:lnTo>
                  <a:pt x="200" y="75"/>
                </a:lnTo>
                <a:lnTo>
                  <a:pt x="214" y="71"/>
                </a:lnTo>
                <a:lnTo>
                  <a:pt x="225" y="75"/>
                </a:lnTo>
                <a:lnTo>
                  <a:pt x="231" y="79"/>
                </a:lnTo>
                <a:lnTo>
                  <a:pt x="234" y="85"/>
                </a:lnTo>
                <a:lnTo>
                  <a:pt x="247" y="82"/>
                </a:lnTo>
                <a:lnTo>
                  <a:pt x="265" y="82"/>
                </a:lnTo>
                <a:lnTo>
                  <a:pt x="285" y="82"/>
                </a:lnTo>
                <a:lnTo>
                  <a:pt x="304" y="83"/>
                </a:lnTo>
                <a:lnTo>
                  <a:pt x="326" y="86"/>
                </a:lnTo>
                <a:lnTo>
                  <a:pt x="345" y="90"/>
                </a:lnTo>
                <a:lnTo>
                  <a:pt x="361" y="92"/>
                </a:lnTo>
                <a:lnTo>
                  <a:pt x="374" y="93"/>
                </a:lnTo>
                <a:lnTo>
                  <a:pt x="367" y="92"/>
                </a:lnTo>
                <a:lnTo>
                  <a:pt x="361" y="89"/>
                </a:lnTo>
                <a:lnTo>
                  <a:pt x="355" y="83"/>
                </a:lnTo>
                <a:lnTo>
                  <a:pt x="347" y="78"/>
                </a:lnTo>
                <a:lnTo>
                  <a:pt x="334" y="76"/>
                </a:lnTo>
                <a:lnTo>
                  <a:pt x="318" y="75"/>
                </a:lnTo>
                <a:lnTo>
                  <a:pt x="304" y="73"/>
                </a:lnTo>
                <a:lnTo>
                  <a:pt x="288" y="71"/>
                </a:lnTo>
                <a:lnTo>
                  <a:pt x="274" y="70"/>
                </a:lnTo>
                <a:lnTo>
                  <a:pt x="261" y="68"/>
                </a:lnTo>
                <a:lnTo>
                  <a:pt x="247" y="64"/>
                </a:lnTo>
                <a:lnTo>
                  <a:pt x="234" y="59"/>
                </a:lnTo>
                <a:lnTo>
                  <a:pt x="255" y="59"/>
                </a:lnTo>
                <a:lnTo>
                  <a:pt x="277" y="59"/>
                </a:lnTo>
                <a:lnTo>
                  <a:pt x="298" y="61"/>
                </a:lnTo>
                <a:lnTo>
                  <a:pt x="320" y="63"/>
                </a:lnTo>
                <a:lnTo>
                  <a:pt x="342" y="64"/>
                </a:lnTo>
                <a:lnTo>
                  <a:pt x="363" y="66"/>
                </a:lnTo>
                <a:lnTo>
                  <a:pt x="385" y="70"/>
                </a:lnTo>
                <a:lnTo>
                  <a:pt x="406" y="73"/>
                </a:lnTo>
                <a:lnTo>
                  <a:pt x="404" y="76"/>
                </a:lnTo>
                <a:lnTo>
                  <a:pt x="398" y="76"/>
                </a:lnTo>
                <a:lnTo>
                  <a:pt x="394" y="76"/>
                </a:lnTo>
                <a:lnTo>
                  <a:pt x="388" y="76"/>
                </a:lnTo>
                <a:lnTo>
                  <a:pt x="402" y="78"/>
                </a:lnTo>
                <a:lnTo>
                  <a:pt x="418" y="82"/>
                </a:lnTo>
                <a:lnTo>
                  <a:pt x="431" y="83"/>
                </a:lnTo>
                <a:lnTo>
                  <a:pt x="447" y="85"/>
                </a:lnTo>
                <a:lnTo>
                  <a:pt x="461" y="86"/>
                </a:lnTo>
                <a:lnTo>
                  <a:pt x="478" y="86"/>
                </a:lnTo>
                <a:lnTo>
                  <a:pt x="492" y="86"/>
                </a:lnTo>
                <a:lnTo>
                  <a:pt x="508" y="85"/>
                </a:lnTo>
                <a:lnTo>
                  <a:pt x="500" y="85"/>
                </a:lnTo>
                <a:lnTo>
                  <a:pt x="492" y="85"/>
                </a:lnTo>
                <a:lnTo>
                  <a:pt x="483" y="85"/>
                </a:lnTo>
                <a:lnTo>
                  <a:pt x="475" y="85"/>
                </a:lnTo>
                <a:lnTo>
                  <a:pt x="472" y="83"/>
                </a:lnTo>
                <a:lnTo>
                  <a:pt x="467" y="82"/>
                </a:lnTo>
                <a:lnTo>
                  <a:pt x="467" y="78"/>
                </a:lnTo>
                <a:lnTo>
                  <a:pt x="492" y="75"/>
                </a:lnTo>
                <a:lnTo>
                  <a:pt x="512" y="73"/>
                </a:lnTo>
                <a:lnTo>
                  <a:pt x="537" y="73"/>
                </a:lnTo>
                <a:lnTo>
                  <a:pt x="559" y="75"/>
                </a:lnTo>
                <a:lnTo>
                  <a:pt x="584" y="78"/>
                </a:lnTo>
                <a:lnTo>
                  <a:pt x="605" y="79"/>
                </a:lnTo>
                <a:lnTo>
                  <a:pt x="629" y="83"/>
                </a:lnTo>
                <a:lnTo>
                  <a:pt x="651" y="85"/>
                </a:lnTo>
                <a:lnTo>
                  <a:pt x="635" y="90"/>
                </a:lnTo>
                <a:lnTo>
                  <a:pt x="619" y="90"/>
                </a:lnTo>
                <a:lnTo>
                  <a:pt x="605" y="89"/>
                </a:lnTo>
                <a:lnTo>
                  <a:pt x="588" y="89"/>
                </a:lnTo>
                <a:lnTo>
                  <a:pt x="619" y="90"/>
                </a:lnTo>
                <a:lnTo>
                  <a:pt x="651" y="92"/>
                </a:lnTo>
                <a:lnTo>
                  <a:pt x="681" y="93"/>
                </a:lnTo>
                <a:lnTo>
                  <a:pt x="714" y="96"/>
                </a:lnTo>
                <a:lnTo>
                  <a:pt x="746" y="97"/>
                </a:lnTo>
                <a:lnTo>
                  <a:pt x="776" y="100"/>
                </a:lnTo>
                <a:lnTo>
                  <a:pt x="808" y="105"/>
                </a:lnTo>
                <a:lnTo>
                  <a:pt x="839" y="111"/>
                </a:lnTo>
                <a:lnTo>
                  <a:pt x="822" y="114"/>
                </a:lnTo>
                <a:lnTo>
                  <a:pt x="806" y="114"/>
                </a:lnTo>
                <a:lnTo>
                  <a:pt x="790" y="114"/>
                </a:lnTo>
                <a:lnTo>
                  <a:pt x="774" y="112"/>
                </a:lnTo>
                <a:lnTo>
                  <a:pt x="757" y="111"/>
                </a:lnTo>
                <a:lnTo>
                  <a:pt x="743" y="108"/>
                </a:lnTo>
                <a:lnTo>
                  <a:pt x="727" y="108"/>
                </a:lnTo>
                <a:lnTo>
                  <a:pt x="714" y="111"/>
                </a:lnTo>
                <a:lnTo>
                  <a:pt x="697" y="115"/>
                </a:lnTo>
                <a:lnTo>
                  <a:pt x="684" y="120"/>
                </a:lnTo>
                <a:lnTo>
                  <a:pt x="667" y="122"/>
                </a:lnTo>
                <a:lnTo>
                  <a:pt x="653" y="120"/>
                </a:lnTo>
                <a:lnTo>
                  <a:pt x="637" y="119"/>
                </a:lnTo>
                <a:lnTo>
                  <a:pt x="616" y="117"/>
                </a:lnTo>
                <a:lnTo>
                  <a:pt x="594" y="117"/>
                </a:lnTo>
                <a:lnTo>
                  <a:pt x="570" y="117"/>
                </a:lnTo>
                <a:lnTo>
                  <a:pt x="545" y="117"/>
                </a:lnTo>
                <a:lnTo>
                  <a:pt x="521" y="117"/>
                </a:lnTo>
                <a:lnTo>
                  <a:pt x="502" y="119"/>
                </a:lnTo>
                <a:lnTo>
                  <a:pt x="483" y="119"/>
                </a:lnTo>
                <a:lnTo>
                  <a:pt x="472" y="117"/>
                </a:lnTo>
                <a:lnTo>
                  <a:pt x="461" y="115"/>
                </a:lnTo>
                <a:lnTo>
                  <a:pt x="451" y="112"/>
                </a:lnTo>
                <a:lnTo>
                  <a:pt x="439" y="108"/>
                </a:lnTo>
                <a:lnTo>
                  <a:pt x="429" y="105"/>
                </a:lnTo>
                <a:lnTo>
                  <a:pt x="415" y="104"/>
                </a:lnTo>
                <a:lnTo>
                  <a:pt x="402" y="104"/>
                </a:lnTo>
                <a:lnTo>
                  <a:pt x="388" y="105"/>
                </a:lnTo>
                <a:lnTo>
                  <a:pt x="398" y="114"/>
                </a:lnTo>
                <a:lnTo>
                  <a:pt x="394" y="120"/>
                </a:lnTo>
                <a:lnTo>
                  <a:pt x="374" y="119"/>
                </a:lnTo>
                <a:lnTo>
                  <a:pt x="334" y="104"/>
                </a:lnTo>
                <a:lnTo>
                  <a:pt x="298" y="101"/>
                </a:lnTo>
                <a:lnTo>
                  <a:pt x="263" y="97"/>
                </a:lnTo>
                <a:lnTo>
                  <a:pt x="228" y="93"/>
                </a:lnTo>
                <a:lnTo>
                  <a:pt x="193" y="89"/>
                </a:lnTo>
                <a:lnTo>
                  <a:pt x="161" y="85"/>
                </a:lnTo>
                <a:lnTo>
                  <a:pt x="124" y="83"/>
                </a:lnTo>
                <a:lnTo>
                  <a:pt x="90" y="85"/>
                </a:lnTo>
                <a:lnTo>
                  <a:pt x="55" y="89"/>
                </a:lnTo>
                <a:lnTo>
                  <a:pt x="57" y="93"/>
                </a:lnTo>
                <a:lnTo>
                  <a:pt x="55" y="98"/>
                </a:lnTo>
                <a:lnTo>
                  <a:pt x="51" y="101"/>
                </a:lnTo>
                <a:lnTo>
                  <a:pt x="55" y="105"/>
                </a:lnTo>
                <a:lnTo>
                  <a:pt x="60" y="105"/>
                </a:lnTo>
                <a:lnTo>
                  <a:pt x="60" y="104"/>
                </a:lnTo>
                <a:lnTo>
                  <a:pt x="63" y="98"/>
                </a:lnTo>
                <a:lnTo>
                  <a:pt x="67" y="97"/>
                </a:lnTo>
                <a:lnTo>
                  <a:pt x="87" y="98"/>
                </a:lnTo>
                <a:lnTo>
                  <a:pt x="100" y="105"/>
                </a:lnTo>
                <a:lnTo>
                  <a:pt x="114" y="112"/>
                </a:lnTo>
                <a:lnTo>
                  <a:pt x="128" y="119"/>
                </a:lnTo>
                <a:lnTo>
                  <a:pt x="116" y="120"/>
                </a:lnTo>
                <a:lnTo>
                  <a:pt x="106" y="120"/>
                </a:lnTo>
                <a:lnTo>
                  <a:pt x="95" y="120"/>
                </a:lnTo>
                <a:lnTo>
                  <a:pt x="84" y="119"/>
                </a:lnTo>
                <a:lnTo>
                  <a:pt x="73" y="119"/>
                </a:lnTo>
                <a:lnTo>
                  <a:pt x="63" y="117"/>
                </a:lnTo>
                <a:lnTo>
                  <a:pt x="51" y="117"/>
                </a:lnTo>
                <a:lnTo>
                  <a:pt x="41" y="119"/>
                </a:lnTo>
                <a:lnTo>
                  <a:pt x="63" y="120"/>
                </a:lnTo>
                <a:lnTo>
                  <a:pt x="84" y="124"/>
                </a:lnTo>
                <a:lnTo>
                  <a:pt x="108" y="126"/>
                </a:lnTo>
                <a:lnTo>
                  <a:pt x="130" y="129"/>
                </a:lnTo>
                <a:lnTo>
                  <a:pt x="152" y="133"/>
                </a:lnTo>
                <a:lnTo>
                  <a:pt x="173" y="135"/>
                </a:lnTo>
                <a:lnTo>
                  <a:pt x="198" y="139"/>
                </a:lnTo>
                <a:lnTo>
                  <a:pt x="220" y="142"/>
                </a:lnTo>
                <a:lnTo>
                  <a:pt x="193" y="146"/>
                </a:lnTo>
                <a:lnTo>
                  <a:pt x="165" y="148"/>
                </a:lnTo>
                <a:lnTo>
                  <a:pt x="138" y="148"/>
                </a:lnTo>
                <a:lnTo>
                  <a:pt x="108" y="148"/>
                </a:lnTo>
                <a:lnTo>
                  <a:pt x="81" y="145"/>
                </a:lnTo>
                <a:lnTo>
                  <a:pt x="55" y="142"/>
                </a:lnTo>
                <a:lnTo>
                  <a:pt x="28" y="139"/>
                </a:lnTo>
                <a:lnTo>
                  <a:pt x="0" y="138"/>
                </a:lnTo>
                <a:lnTo>
                  <a:pt x="11" y="141"/>
                </a:lnTo>
                <a:lnTo>
                  <a:pt x="24" y="142"/>
                </a:lnTo>
                <a:lnTo>
                  <a:pt x="38" y="146"/>
                </a:lnTo>
                <a:lnTo>
                  <a:pt x="51" y="149"/>
                </a:lnTo>
                <a:lnTo>
                  <a:pt x="2431" y="149"/>
                </a:lnTo>
                <a:lnTo>
                  <a:pt x="2428" y="148"/>
                </a:lnTo>
                <a:lnTo>
                  <a:pt x="2428" y="146"/>
                </a:lnTo>
                <a:lnTo>
                  <a:pt x="2428" y="145"/>
                </a:lnTo>
                <a:lnTo>
                  <a:pt x="2428" y="142"/>
                </a:lnTo>
                <a:lnTo>
                  <a:pt x="2445" y="117"/>
                </a:lnTo>
                <a:lnTo>
                  <a:pt x="2439" y="90"/>
                </a:lnTo>
                <a:lnTo>
                  <a:pt x="2420" y="63"/>
                </a:lnTo>
                <a:lnTo>
                  <a:pt x="2392" y="41"/>
                </a:lnTo>
                <a:lnTo>
                  <a:pt x="2384" y="33"/>
                </a:lnTo>
                <a:lnTo>
                  <a:pt x="2379" y="22"/>
                </a:lnTo>
                <a:lnTo>
                  <a:pt x="2376" y="12"/>
                </a:lnTo>
                <a:lnTo>
                  <a:pt x="2371" y="0"/>
                </a:lnTo>
                <a:lnTo>
                  <a:pt x="917" y="0"/>
                </a:lnTo>
                <a:lnTo>
                  <a:pt x="933" y="5"/>
                </a:lnTo>
                <a:lnTo>
                  <a:pt x="944" y="11"/>
                </a:lnTo>
                <a:lnTo>
                  <a:pt x="947" y="15"/>
                </a:lnTo>
                <a:lnTo>
                  <a:pt x="939" y="22"/>
                </a:lnTo>
                <a:lnTo>
                  <a:pt x="949" y="22"/>
                </a:lnTo>
                <a:lnTo>
                  <a:pt x="960" y="20"/>
                </a:lnTo>
                <a:lnTo>
                  <a:pt x="966" y="22"/>
                </a:lnTo>
                <a:lnTo>
                  <a:pt x="966" y="23"/>
                </a:lnTo>
                <a:lnTo>
                  <a:pt x="966" y="29"/>
                </a:lnTo>
                <a:lnTo>
                  <a:pt x="958" y="30"/>
                </a:lnTo>
                <a:lnTo>
                  <a:pt x="947" y="29"/>
                </a:lnTo>
                <a:lnTo>
                  <a:pt x="931" y="23"/>
                </a:lnTo>
                <a:lnTo>
                  <a:pt x="915" y="20"/>
                </a:lnTo>
                <a:lnTo>
                  <a:pt x="895" y="15"/>
                </a:lnTo>
                <a:lnTo>
                  <a:pt x="876" y="12"/>
                </a:lnTo>
                <a:lnTo>
                  <a:pt x="857" y="11"/>
                </a:lnTo>
                <a:lnTo>
                  <a:pt x="884" y="18"/>
                </a:lnTo>
                <a:lnTo>
                  <a:pt x="901" y="20"/>
                </a:lnTo>
                <a:lnTo>
                  <a:pt x="909" y="23"/>
                </a:lnTo>
                <a:lnTo>
                  <a:pt x="906" y="23"/>
                </a:lnTo>
                <a:lnTo>
                  <a:pt x="901" y="26"/>
                </a:lnTo>
                <a:lnTo>
                  <a:pt x="887" y="23"/>
                </a:lnTo>
                <a:lnTo>
                  <a:pt x="871" y="22"/>
                </a:lnTo>
                <a:lnTo>
                  <a:pt x="852" y="19"/>
                </a:lnTo>
                <a:lnTo>
                  <a:pt x="852" y="23"/>
                </a:lnTo>
                <a:lnTo>
                  <a:pt x="847" y="27"/>
                </a:lnTo>
                <a:lnTo>
                  <a:pt x="839" y="26"/>
                </a:lnTo>
                <a:lnTo>
                  <a:pt x="839" y="19"/>
                </a:lnTo>
                <a:lnTo>
                  <a:pt x="819" y="22"/>
                </a:lnTo>
                <a:lnTo>
                  <a:pt x="800" y="23"/>
                </a:lnTo>
                <a:lnTo>
                  <a:pt x="786" y="23"/>
                </a:lnTo>
                <a:lnTo>
                  <a:pt x="776" y="23"/>
                </a:lnTo>
                <a:lnTo>
                  <a:pt x="774" y="22"/>
                </a:lnTo>
                <a:lnTo>
                  <a:pt x="776" y="20"/>
                </a:lnTo>
                <a:lnTo>
                  <a:pt x="790" y="18"/>
                </a:lnTo>
                <a:lnTo>
                  <a:pt x="811" y="14"/>
                </a:lnTo>
                <a:lnTo>
                  <a:pt x="800" y="12"/>
                </a:lnTo>
                <a:lnTo>
                  <a:pt x="790" y="11"/>
                </a:lnTo>
                <a:lnTo>
                  <a:pt x="776" y="11"/>
                </a:lnTo>
                <a:lnTo>
                  <a:pt x="765" y="8"/>
                </a:lnTo>
                <a:lnTo>
                  <a:pt x="751" y="8"/>
                </a:lnTo>
                <a:lnTo>
                  <a:pt x="741" y="7"/>
                </a:lnTo>
                <a:lnTo>
                  <a:pt x="727" y="7"/>
                </a:lnTo>
                <a:lnTo>
                  <a:pt x="716" y="5"/>
                </a:lnTo>
                <a:lnTo>
                  <a:pt x="692" y="4"/>
                </a:lnTo>
                <a:lnTo>
                  <a:pt x="667" y="1"/>
                </a:lnTo>
                <a:lnTo>
                  <a:pt x="643" y="1"/>
                </a:lnTo>
                <a:lnTo>
                  <a:pt x="621" y="4"/>
                </a:lnTo>
                <a:lnTo>
                  <a:pt x="596" y="4"/>
                </a:lnTo>
                <a:lnTo>
                  <a:pt x="572" y="4"/>
                </a:lnTo>
                <a:lnTo>
                  <a:pt x="551" y="4"/>
                </a:lnTo>
                <a:lnTo>
                  <a:pt x="526" y="0"/>
                </a:lnTo>
                <a:lnTo>
                  <a:pt x="49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690" name="Picture 210">
            <a:extLst>
              <a:ext uri="{FF2B5EF4-FFF2-40B4-BE49-F238E27FC236}">
                <a16:creationId xmlns:a16="http://schemas.microsoft.com/office/drawing/2014/main" id="{73FB57C9-46EC-4D66-9C9B-C28A8D047A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6691" name="Rectangle 211">
            <a:extLst>
              <a:ext uri="{FF2B5EF4-FFF2-40B4-BE49-F238E27FC236}">
                <a16:creationId xmlns:a16="http://schemas.microsoft.com/office/drawing/2014/main" id="{679CB1A1-3BE1-4107-9548-EB3B7DC54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800100"/>
            <a:ext cx="52038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FISIOLOGIA DEL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2" name="Rectangle 212">
            <a:extLst>
              <a:ext uri="{FF2B5EF4-FFF2-40B4-BE49-F238E27FC236}">
                <a16:creationId xmlns:a16="http://schemas.microsoft.com/office/drawing/2014/main" id="{87F71C9A-73E3-4356-A597-6CF9BDB88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1514475"/>
            <a:ext cx="34575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EJERCICIO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3" name="Rectangle 213">
            <a:extLst>
              <a:ext uri="{FF2B5EF4-FFF2-40B4-BE49-F238E27FC236}">
                <a16:creationId xmlns:a16="http://schemas.microsoft.com/office/drawing/2014/main" id="{6E9CE55B-F020-4543-BF67-7407D6FEA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3705225"/>
            <a:ext cx="25241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Concepto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4" name="Rectangle 214">
            <a:extLst>
              <a:ext uri="{FF2B5EF4-FFF2-40B4-BE49-F238E27FC236}">
                <a16:creationId xmlns:a16="http://schemas.microsoft.com/office/drawing/2014/main" id="{A7B28B83-2D9D-4AB0-B481-AE8A66C04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913" y="2600325"/>
            <a:ext cx="29384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Naturaleza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5" name="Rectangle 215">
            <a:extLst>
              <a:ext uri="{FF2B5EF4-FFF2-40B4-BE49-F238E27FC236}">
                <a16:creationId xmlns:a16="http://schemas.microsoft.com/office/drawing/2014/main" id="{F687A603-A60B-40A6-B61B-F6BED74DC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8" y="5016500"/>
            <a:ext cx="27670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Contenido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6" name="Freeform 216">
            <a:extLst>
              <a:ext uri="{FF2B5EF4-FFF2-40B4-BE49-F238E27FC236}">
                <a16:creationId xmlns:a16="http://schemas.microsoft.com/office/drawing/2014/main" id="{47F23338-82E8-4546-A3B0-22DB7E0B6F8A}"/>
              </a:ext>
            </a:extLst>
          </p:cNvPr>
          <p:cNvSpPr>
            <a:spLocks/>
          </p:cNvSpPr>
          <p:nvPr/>
        </p:nvSpPr>
        <p:spPr bwMode="auto">
          <a:xfrm>
            <a:off x="1536700" y="2776538"/>
            <a:ext cx="850900" cy="371475"/>
          </a:xfrm>
          <a:custGeom>
            <a:avLst/>
            <a:gdLst>
              <a:gd name="T0" fmla="*/ 1331 w 1608"/>
              <a:gd name="T1" fmla="*/ 366 h 703"/>
              <a:gd name="T2" fmla="*/ 1265 w 1608"/>
              <a:gd name="T3" fmla="*/ 470 h 703"/>
              <a:gd name="T4" fmla="*/ 1244 w 1608"/>
              <a:gd name="T5" fmla="*/ 532 h 703"/>
              <a:gd name="T6" fmla="*/ 1224 w 1608"/>
              <a:gd name="T7" fmla="*/ 547 h 703"/>
              <a:gd name="T8" fmla="*/ 1192 w 1608"/>
              <a:gd name="T9" fmla="*/ 563 h 703"/>
              <a:gd name="T10" fmla="*/ 1168 w 1608"/>
              <a:gd name="T11" fmla="*/ 563 h 703"/>
              <a:gd name="T12" fmla="*/ 1192 w 1608"/>
              <a:gd name="T13" fmla="*/ 460 h 703"/>
              <a:gd name="T14" fmla="*/ 1370 w 1608"/>
              <a:gd name="T15" fmla="*/ 248 h 703"/>
              <a:gd name="T16" fmla="*/ 1373 w 1608"/>
              <a:gd name="T17" fmla="*/ 184 h 703"/>
              <a:gd name="T18" fmla="*/ 1155 w 1608"/>
              <a:gd name="T19" fmla="*/ 328 h 703"/>
              <a:gd name="T20" fmla="*/ 988 w 1608"/>
              <a:gd name="T21" fmla="*/ 479 h 703"/>
              <a:gd name="T22" fmla="*/ 832 w 1608"/>
              <a:gd name="T23" fmla="*/ 633 h 703"/>
              <a:gd name="T24" fmla="*/ 710 w 1608"/>
              <a:gd name="T25" fmla="*/ 578 h 703"/>
              <a:gd name="T26" fmla="*/ 872 w 1608"/>
              <a:gd name="T27" fmla="*/ 383 h 703"/>
              <a:gd name="T28" fmla="*/ 1052 w 1608"/>
              <a:gd name="T29" fmla="*/ 190 h 703"/>
              <a:gd name="T30" fmla="*/ 754 w 1608"/>
              <a:gd name="T31" fmla="*/ 436 h 703"/>
              <a:gd name="T32" fmla="*/ 538 w 1608"/>
              <a:gd name="T33" fmla="*/ 640 h 703"/>
              <a:gd name="T34" fmla="*/ 408 w 1608"/>
              <a:gd name="T35" fmla="*/ 694 h 703"/>
              <a:gd name="T36" fmla="*/ 404 w 1608"/>
              <a:gd name="T37" fmla="*/ 596 h 703"/>
              <a:gd name="T38" fmla="*/ 474 w 1608"/>
              <a:gd name="T39" fmla="*/ 563 h 703"/>
              <a:gd name="T40" fmla="*/ 522 w 1608"/>
              <a:gd name="T41" fmla="*/ 510 h 703"/>
              <a:gd name="T42" fmla="*/ 504 w 1608"/>
              <a:gd name="T43" fmla="*/ 506 h 703"/>
              <a:gd name="T44" fmla="*/ 556 w 1608"/>
              <a:gd name="T45" fmla="*/ 458 h 703"/>
              <a:gd name="T46" fmla="*/ 580 w 1608"/>
              <a:gd name="T47" fmla="*/ 421 h 703"/>
              <a:gd name="T48" fmla="*/ 693 w 1608"/>
              <a:gd name="T49" fmla="*/ 276 h 703"/>
              <a:gd name="T50" fmla="*/ 467 w 1608"/>
              <a:gd name="T51" fmla="*/ 482 h 703"/>
              <a:gd name="T52" fmla="*/ 331 w 1608"/>
              <a:gd name="T53" fmla="*/ 599 h 703"/>
              <a:gd name="T54" fmla="*/ 261 w 1608"/>
              <a:gd name="T55" fmla="*/ 532 h 703"/>
              <a:gd name="T56" fmla="*/ 459 w 1608"/>
              <a:gd name="T57" fmla="*/ 255 h 703"/>
              <a:gd name="T58" fmla="*/ 349 w 1608"/>
              <a:gd name="T59" fmla="*/ 359 h 703"/>
              <a:gd name="T60" fmla="*/ 188 w 1608"/>
              <a:gd name="T61" fmla="*/ 513 h 703"/>
              <a:gd name="T62" fmla="*/ 64 w 1608"/>
              <a:gd name="T63" fmla="*/ 580 h 703"/>
              <a:gd name="T64" fmla="*/ 3 w 1608"/>
              <a:gd name="T65" fmla="*/ 578 h 703"/>
              <a:gd name="T66" fmla="*/ 7 w 1608"/>
              <a:gd name="T67" fmla="*/ 553 h 703"/>
              <a:gd name="T68" fmla="*/ 34 w 1608"/>
              <a:gd name="T69" fmla="*/ 544 h 703"/>
              <a:gd name="T70" fmla="*/ 54 w 1608"/>
              <a:gd name="T71" fmla="*/ 528 h 703"/>
              <a:gd name="T72" fmla="*/ 114 w 1608"/>
              <a:gd name="T73" fmla="*/ 482 h 703"/>
              <a:gd name="T74" fmla="*/ 329 w 1608"/>
              <a:gd name="T75" fmla="*/ 282 h 703"/>
              <a:gd name="T76" fmla="*/ 589 w 1608"/>
              <a:gd name="T77" fmla="*/ 39 h 703"/>
              <a:gd name="T78" fmla="*/ 671 w 1608"/>
              <a:gd name="T79" fmla="*/ 5 h 703"/>
              <a:gd name="T80" fmla="*/ 596 w 1608"/>
              <a:gd name="T81" fmla="*/ 196 h 703"/>
              <a:gd name="T82" fmla="*/ 481 w 1608"/>
              <a:gd name="T83" fmla="*/ 371 h 703"/>
              <a:gd name="T84" fmla="*/ 714 w 1608"/>
              <a:gd name="T85" fmla="*/ 181 h 703"/>
              <a:gd name="T86" fmla="*/ 830 w 1608"/>
              <a:gd name="T87" fmla="*/ 107 h 703"/>
              <a:gd name="T88" fmla="*/ 896 w 1608"/>
              <a:gd name="T89" fmla="*/ 186 h 703"/>
              <a:gd name="T90" fmla="*/ 747 w 1608"/>
              <a:gd name="T91" fmla="*/ 337 h 703"/>
              <a:gd name="T92" fmla="*/ 556 w 1608"/>
              <a:gd name="T93" fmla="*/ 541 h 703"/>
              <a:gd name="T94" fmla="*/ 838 w 1608"/>
              <a:gd name="T95" fmla="*/ 301 h 703"/>
              <a:gd name="T96" fmla="*/ 1091 w 1608"/>
              <a:gd name="T97" fmla="*/ 80 h 703"/>
              <a:gd name="T98" fmla="*/ 1203 w 1608"/>
              <a:gd name="T99" fmla="*/ 24 h 703"/>
              <a:gd name="T100" fmla="*/ 1231 w 1608"/>
              <a:gd name="T101" fmla="*/ 154 h 703"/>
              <a:gd name="T102" fmla="*/ 1055 w 1608"/>
              <a:gd name="T103" fmla="*/ 304 h 703"/>
              <a:gd name="T104" fmla="*/ 863 w 1608"/>
              <a:gd name="T105" fmla="*/ 522 h 703"/>
              <a:gd name="T106" fmla="*/ 1068 w 1608"/>
              <a:gd name="T107" fmla="*/ 347 h 703"/>
              <a:gd name="T108" fmla="*/ 1419 w 1608"/>
              <a:gd name="T109" fmla="*/ 70 h 703"/>
              <a:gd name="T110" fmla="*/ 1574 w 1608"/>
              <a:gd name="T111" fmla="*/ 42 h 703"/>
              <a:gd name="T112" fmla="*/ 1586 w 1608"/>
              <a:gd name="T113" fmla="*/ 138 h 703"/>
              <a:gd name="T114" fmla="*/ 1382 w 1608"/>
              <a:gd name="T115" fmla="*/ 323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3">
                <a:moveTo>
                  <a:pt x="1414" y="276"/>
                </a:moveTo>
                <a:lnTo>
                  <a:pt x="1406" y="285"/>
                </a:lnTo>
                <a:lnTo>
                  <a:pt x="1394" y="294"/>
                </a:lnTo>
                <a:lnTo>
                  <a:pt x="1380" y="310"/>
                </a:lnTo>
                <a:lnTo>
                  <a:pt x="1365" y="325"/>
                </a:lnTo>
                <a:lnTo>
                  <a:pt x="1351" y="340"/>
                </a:lnTo>
                <a:lnTo>
                  <a:pt x="1339" y="353"/>
                </a:lnTo>
                <a:lnTo>
                  <a:pt x="1331" y="366"/>
                </a:lnTo>
                <a:lnTo>
                  <a:pt x="1323" y="371"/>
                </a:lnTo>
                <a:lnTo>
                  <a:pt x="1318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5" y="414"/>
                </a:lnTo>
                <a:lnTo>
                  <a:pt x="1285" y="433"/>
                </a:lnTo>
                <a:lnTo>
                  <a:pt x="1276" y="451"/>
                </a:lnTo>
                <a:lnTo>
                  <a:pt x="1265" y="470"/>
                </a:lnTo>
                <a:lnTo>
                  <a:pt x="1253" y="489"/>
                </a:lnTo>
                <a:lnTo>
                  <a:pt x="1239" y="498"/>
                </a:lnTo>
                <a:lnTo>
                  <a:pt x="1225" y="506"/>
                </a:lnTo>
                <a:lnTo>
                  <a:pt x="1218" y="516"/>
                </a:lnTo>
                <a:lnTo>
                  <a:pt x="1220" y="528"/>
                </a:lnTo>
                <a:lnTo>
                  <a:pt x="1228" y="528"/>
                </a:lnTo>
                <a:lnTo>
                  <a:pt x="1239" y="528"/>
                </a:lnTo>
                <a:lnTo>
                  <a:pt x="1244" y="532"/>
                </a:lnTo>
                <a:lnTo>
                  <a:pt x="1240" y="532"/>
                </a:lnTo>
                <a:lnTo>
                  <a:pt x="1231" y="534"/>
                </a:lnTo>
                <a:lnTo>
                  <a:pt x="1215" y="537"/>
                </a:lnTo>
                <a:lnTo>
                  <a:pt x="1204" y="541"/>
                </a:lnTo>
                <a:lnTo>
                  <a:pt x="1203" y="544"/>
                </a:lnTo>
                <a:lnTo>
                  <a:pt x="1210" y="544"/>
                </a:lnTo>
                <a:lnTo>
                  <a:pt x="1218" y="547"/>
                </a:lnTo>
                <a:lnTo>
                  <a:pt x="1224" y="547"/>
                </a:lnTo>
                <a:lnTo>
                  <a:pt x="1225" y="549"/>
                </a:lnTo>
                <a:lnTo>
                  <a:pt x="1220" y="553"/>
                </a:lnTo>
                <a:lnTo>
                  <a:pt x="1213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1" y="565"/>
                </a:lnTo>
                <a:lnTo>
                  <a:pt x="1200" y="565"/>
                </a:lnTo>
                <a:lnTo>
                  <a:pt x="1196" y="571"/>
                </a:lnTo>
                <a:lnTo>
                  <a:pt x="1189" y="575"/>
                </a:lnTo>
                <a:lnTo>
                  <a:pt x="1179" y="578"/>
                </a:lnTo>
                <a:lnTo>
                  <a:pt x="1176" y="571"/>
                </a:lnTo>
                <a:lnTo>
                  <a:pt x="1172" y="565"/>
                </a:lnTo>
                <a:lnTo>
                  <a:pt x="1168" y="563"/>
                </a:lnTo>
                <a:lnTo>
                  <a:pt x="1165" y="565"/>
                </a:lnTo>
                <a:lnTo>
                  <a:pt x="1148" y="549"/>
                </a:lnTo>
                <a:lnTo>
                  <a:pt x="1146" y="528"/>
                </a:lnTo>
                <a:lnTo>
                  <a:pt x="1151" y="510"/>
                </a:lnTo>
                <a:lnTo>
                  <a:pt x="1163" y="494"/>
                </a:lnTo>
                <a:lnTo>
                  <a:pt x="1168" y="489"/>
                </a:lnTo>
                <a:lnTo>
                  <a:pt x="1179" y="476"/>
                </a:lnTo>
                <a:lnTo>
                  <a:pt x="1192" y="460"/>
                </a:lnTo>
                <a:lnTo>
                  <a:pt x="1207" y="443"/>
                </a:lnTo>
                <a:lnTo>
                  <a:pt x="1227" y="417"/>
                </a:lnTo>
                <a:lnTo>
                  <a:pt x="1249" y="393"/>
                </a:lnTo>
                <a:lnTo>
                  <a:pt x="1271" y="366"/>
                </a:lnTo>
                <a:lnTo>
                  <a:pt x="1295" y="335"/>
                </a:lnTo>
                <a:lnTo>
                  <a:pt x="1320" y="306"/>
                </a:lnTo>
                <a:lnTo>
                  <a:pt x="1346" y="276"/>
                </a:lnTo>
                <a:lnTo>
                  <a:pt x="1370" y="248"/>
                </a:lnTo>
                <a:lnTo>
                  <a:pt x="1394" y="221"/>
                </a:lnTo>
                <a:lnTo>
                  <a:pt x="1416" y="196"/>
                </a:lnTo>
                <a:lnTo>
                  <a:pt x="1437" y="172"/>
                </a:lnTo>
                <a:lnTo>
                  <a:pt x="1455" y="154"/>
                </a:lnTo>
                <a:lnTo>
                  <a:pt x="1470" y="138"/>
                </a:lnTo>
                <a:lnTo>
                  <a:pt x="1443" y="147"/>
                </a:lnTo>
                <a:lnTo>
                  <a:pt x="1410" y="162"/>
                </a:lnTo>
                <a:lnTo>
                  <a:pt x="1373" y="184"/>
                </a:lnTo>
                <a:lnTo>
                  <a:pt x="1335" y="205"/>
                </a:lnTo>
                <a:lnTo>
                  <a:pt x="1295" y="230"/>
                </a:lnTo>
                <a:lnTo>
                  <a:pt x="1259" y="255"/>
                </a:lnTo>
                <a:lnTo>
                  <a:pt x="1227" y="276"/>
                </a:lnTo>
                <a:lnTo>
                  <a:pt x="1200" y="294"/>
                </a:lnTo>
                <a:lnTo>
                  <a:pt x="1188" y="304"/>
                </a:lnTo>
                <a:lnTo>
                  <a:pt x="1172" y="316"/>
                </a:lnTo>
                <a:lnTo>
                  <a:pt x="1155" y="328"/>
                </a:lnTo>
                <a:lnTo>
                  <a:pt x="1136" y="344"/>
                </a:lnTo>
                <a:lnTo>
                  <a:pt x="1115" y="362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7"/>
                </a:lnTo>
                <a:lnTo>
                  <a:pt x="1028" y="439"/>
                </a:lnTo>
                <a:lnTo>
                  <a:pt x="1008" y="460"/>
                </a:lnTo>
                <a:lnTo>
                  <a:pt x="988" y="479"/>
                </a:lnTo>
                <a:lnTo>
                  <a:pt x="969" y="501"/>
                </a:lnTo>
                <a:lnTo>
                  <a:pt x="949" y="520"/>
                </a:lnTo>
                <a:lnTo>
                  <a:pt x="934" y="537"/>
                </a:lnTo>
                <a:lnTo>
                  <a:pt x="920" y="553"/>
                </a:lnTo>
                <a:lnTo>
                  <a:pt x="908" y="568"/>
                </a:lnTo>
                <a:lnTo>
                  <a:pt x="884" y="596"/>
                </a:lnTo>
                <a:lnTo>
                  <a:pt x="858" y="618"/>
                </a:lnTo>
                <a:lnTo>
                  <a:pt x="832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8" y="642"/>
                </a:lnTo>
                <a:lnTo>
                  <a:pt x="736" y="636"/>
                </a:lnTo>
                <a:lnTo>
                  <a:pt x="718" y="621"/>
                </a:lnTo>
                <a:lnTo>
                  <a:pt x="708" y="602"/>
                </a:lnTo>
                <a:lnTo>
                  <a:pt x="710" y="578"/>
                </a:lnTo>
                <a:lnTo>
                  <a:pt x="729" y="544"/>
                </a:lnTo>
                <a:lnTo>
                  <a:pt x="739" y="532"/>
                </a:lnTo>
                <a:lnTo>
                  <a:pt x="753" y="513"/>
                </a:lnTo>
                <a:lnTo>
                  <a:pt x="772" y="491"/>
                </a:lnTo>
                <a:lnTo>
                  <a:pt x="793" y="467"/>
                </a:lnTo>
                <a:lnTo>
                  <a:pt x="818" y="443"/>
                </a:lnTo>
                <a:lnTo>
                  <a:pt x="845" y="414"/>
                </a:lnTo>
                <a:lnTo>
                  <a:pt x="872" y="383"/>
                </a:lnTo>
                <a:lnTo>
                  <a:pt x="900" y="356"/>
                </a:lnTo>
                <a:lnTo>
                  <a:pt x="927" y="325"/>
                </a:lnTo>
                <a:lnTo>
                  <a:pt x="955" y="298"/>
                </a:lnTo>
                <a:lnTo>
                  <a:pt x="979" y="270"/>
                </a:lnTo>
                <a:lnTo>
                  <a:pt x="1003" y="246"/>
                </a:lnTo>
                <a:lnTo>
                  <a:pt x="1024" y="224"/>
                </a:lnTo>
                <a:lnTo>
                  <a:pt x="1041" y="205"/>
                </a:lnTo>
                <a:lnTo>
                  <a:pt x="1052" y="190"/>
                </a:lnTo>
                <a:lnTo>
                  <a:pt x="1061" y="181"/>
                </a:lnTo>
                <a:lnTo>
                  <a:pt x="1015" y="217"/>
                </a:lnTo>
                <a:lnTo>
                  <a:pt x="969" y="255"/>
                </a:lnTo>
                <a:lnTo>
                  <a:pt x="922" y="292"/>
                </a:lnTo>
                <a:lnTo>
                  <a:pt x="878" y="328"/>
                </a:lnTo>
                <a:lnTo>
                  <a:pt x="836" y="366"/>
                </a:lnTo>
                <a:lnTo>
                  <a:pt x="794" y="400"/>
                </a:lnTo>
                <a:lnTo>
                  <a:pt x="754" y="436"/>
                </a:lnTo>
                <a:lnTo>
                  <a:pt x="717" y="470"/>
                </a:lnTo>
                <a:lnTo>
                  <a:pt x="683" y="501"/>
                </a:lnTo>
                <a:lnTo>
                  <a:pt x="650" y="532"/>
                </a:lnTo>
                <a:lnTo>
                  <a:pt x="620" y="559"/>
                </a:lnTo>
                <a:lnTo>
                  <a:pt x="595" y="583"/>
                </a:lnTo>
                <a:lnTo>
                  <a:pt x="572" y="605"/>
                </a:lnTo>
                <a:lnTo>
                  <a:pt x="553" y="623"/>
                </a:lnTo>
                <a:lnTo>
                  <a:pt x="538" y="640"/>
                </a:lnTo>
                <a:lnTo>
                  <a:pt x="526" y="652"/>
                </a:lnTo>
                <a:lnTo>
                  <a:pt x="507" y="670"/>
                </a:lnTo>
                <a:lnTo>
                  <a:pt x="489" y="682"/>
                </a:lnTo>
                <a:lnTo>
                  <a:pt x="472" y="694"/>
                </a:lnTo>
                <a:lnTo>
                  <a:pt x="455" y="700"/>
                </a:lnTo>
                <a:lnTo>
                  <a:pt x="440" y="703"/>
                </a:lnTo>
                <a:lnTo>
                  <a:pt x="425" y="700"/>
                </a:lnTo>
                <a:lnTo>
                  <a:pt x="408" y="694"/>
                </a:lnTo>
                <a:lnTo>
                  <a:pt x="393" y="682"/>
                </a:lnTo>
                <a:lnTo>
                  <a:pt x="374" y="657"/>
                </a:lnTo>
                <a:lnTo>
                  <a:pt x="371" y="636"/>
                </a:lnTo>
                <a:lnTo>
                  <a:pt x="377" y="618"/>
                </a:lnTo>
                <a:lnTo>
                  <a:pt x="386" y="609"/>
                </a:lnTo>
                <a:lnTo>
                  <a:pt x="389" y="605"/>
                </a:lnTo>
                <a:lnTo>
                  <a:pt x="397" y="599"/>
                </a:lnTo>
                <a:lnTo>
                  <a:pt x="404" y="596"/>
                </a:lnTo>
                <a:lnTo>
                  <a:pt x="412" y="590"/>
                </a:lnTo>
                <a:lnTo>
                  <a:pt x="419" y="587"/>
                </a:lnTo>
                <a:lnTo>
                  <a:pt x="426" y="583"/>
                </a:lnTo>
                <a:lnTo>
                  <a:pt x="432" y="580"/>
                </a:lnTo>
                <a:lnTo>
                  <a:pt x="438" y="580"/>
                </a:lnTo>
                <a:lnTo>
                  <a:pt x="450" y="578"/>
                </a:lnTo>
                <a:lnTo>
                  <a:pt x="462" y="571"/>
                </a:lnTo>
                <a:lnTo>
                  <a:pt x="474" y="563"/>
                </a:lnTo>
                <a:lnTo>
                  <a:pt x="484" y="553"/>
                </a:lnTo>
                <a:lnTo>
                  <a:pt x="496" y="541"/>
                </a:lnTo>
                <a:lnTo>
                  <a:pt x="510" y="528"/>
                </a:lnTo>
                <a:lnTo>
                  <a:pt x="523" y="513"/>
                </a:lnTo>
                <a:lnTo>
                  <a:pt x="540" y="501"/>
                </a:lnTo>
                <a:lnTo>
                  <a:pt x="534" y="503"/>
                </a:lnTo>
                <a:lnTo>
                  <a:pt x="529" y="506"/>
                </a:lnTo>
                <a:lnTo>
                  <a:pt x="522" y="510"/>
                </a:lnTo>
                <a:lnTo>
                  <a:pt x="514" y="513"/>
                </a:lnTo>
                <a:lnTo>
                  <a:pt x="505" y="520"/>
                </a:lnTo>
                <a:lnTo>
                  <a:pt x="495" y="522"/>
                </a:lnTo>
                <a:lnTo>
                  <a:pt x="483" y="532"/>
                </a:lnTo>
                <a:lnTo>
                  <a:pt x="471" y="537"/>
                </a:lnTo>
                <a:lnTo>
                  <a:pt x="480" y="528"/>
                </a:lnTo>
                <a:lnTo>
                  <a:pt x="489" y="520"/>
                </a:lnTo>
                <a:lnTo>
                  <a:pt x="504" y="506"/>
                </a:lnTo>
                <a:lnTo>
                  <a:pt x="520" y="494"/>
                </a:lnTo>
                <a:lnTo>
                  <a:pt x="536" y="482"/>
                </a:lnTo>
                <a:lnTo>
                  <a:pt x="552" y="470"/>
                </a:lnTo>
                <a:lnTo>
                  <a:pt x="567" y="455"/>
                </a:lnTo>
                <a:lnTo>
                  <a:pt x="580" y="443"/>
                </a:lnTo>
                <a:lnTo>
                  <a:pt x="572" y="445"/>
                </a:lnTo>
                <a:lnTo>
                  <a:pt x="563" y="451"/>
                </a:lnTo>
                <a:lnTo>
                  <a:pt x="556" y="458"/>
                </a:lnTo>
                <a:lnTo>
                  <a:pt x="548" y="464"/>
                </a:lnTo>
                <a:lnTo>
                  <a:pt x="541" y="470"/>
                </a:lnTo>
                <a:lnTo>
                  <a:pt x="532" y="476"/>
                </a:lnTo>
                <a:lnTo>
                  <a:pt x="523" y="482"/>
                </a:lnTo>
                <a:lnTo>
                  <a:pt x="516" y="489"/>
                </a:lnTo>
                <a:lnTo>
                  <a:pt x="528" y="476"/>
                </a:lnTo>
                <a:lnTo>
                  <a:pt x="550" y="451"/>
                </a:lnTo>
                <a:lnTo>
                  <a:pt x="580" y="421"/>
                </a:lnTo>
                <a:lnTo>
                  <a:pt x="615" y="383"/>
                </a:lnTo>
                <a:lnTo>
                  <a:pt x="653" y="344"/>
                </a:lnTo>
                <a:lnTo>
                  <a:pt x="690" y="304"/>
                </a:lnTo>
                <a:lnTo>
                  <a:pt x="724" y="270"/>
                </a:lnTo>
                <a:lnTo>
                  <a:pt x="751" y="239"/>
                </a:lnTo>
                <a:lnTo>
                  <a:pt x="736" y="248"/>
                </a:lnTo>
                <a:lnTo>
                  <a:pt x="715" y="261"/>
                </a:lnTo>
                <a:lnTo>
                  <a:pt x="693" y="276"/>
                </a:lnTo>
                <a:lnTo>
                  <a:pt x="668" y="298"/>
                </a:lnTo>
                <a:lnTo>
                  <a:pt x="639" y="323"/>
                </a:lnTo>
                <a:lnTo>
                  <a:pt x="611" y="347"/>
                </a:lnTo>
                <a:lnTo>
                  <a:pt x="581" y="375"/>
                </a:lnTo>
                <a:lnTo>
                  <a:pt x="552" y="402"/>
                </a:lnTo>
                <a:lnTo>
                  <a:pt x="522" y="429"/>
                </a:lnTo>
                <a:lnTo>
                  <a:pt x="493" y="458"/>
                </a:lnTo>
                <a:lnTo>
                  <a:pt x="467" y="482"/>
                </a:lnTo>
                <a:lnTo>
                  <a:pt x="441" y="506"/>
                </a:lnTo>
                <a:lnTo>
                  <a:pt x="419" y="528"/>
                </a:lnTo>
                <a:lnTo>
                  <a:pt x="400" y="547"/>
                </a:lnTo>
                <a:lnTo>
                  <a:pt x="384" y="563"/>
                </a:lnTo>
                <a:lnTo>
                  <a:pt x="374" y="571"/>
                </a:lnTo>
                <a:lnTo>
                  <a:pt x="359" y="583"/>
                </a:lnTo>
                <a:lnTo>
                  <a:pt x="343" y="593"/>
                </a:lnTo>
                <a:lnTo>
                  <a:pt x="331" y="599"/>
                </a:lnTo>
                <a:lnTo>
                  <a:pt x="319" y="602"/>
                </a:lnTo>
                <a:lnTo>
                  <a:pt x="307" y="602"/>
                </a:lnTo>
                <a:lnTo>
                  <a:pt x="297" y="599"/>
                </a:lnTo>
                <a:lnTo>
                  <a:pt x="286" y="593"/>
                </a:lnTo>
                <a:lnTo>
                  <a:pt x="277" y="587"/>
                </a:lnTo>
                <a:lnTo>
                  <a:pt x="264" y="568"/>
                </a:lnTo>
                <a:lnTo>
                  <a:pt x="257" y="553"/>
                </a:lnTo>
                <a:lnTo>
                  <a:pt x="261" y="532"/>
                </a:lnTo>
                <a:lnTo>
                  <a:pt x="271" y="510"/>
                </a:lnTo>
                <a:lnTo>
                  <a:pt x="282" y="494"/>
                </a:lnTo>
                <a:lnTo>
                  <a:pt x="298" y="470"/>
                </a:lnTo>
                <a:lnTo>
                  <a:pt x="321" y="439"/>
                </a:lnTo>
                <a:lnTo>
                  <a:pt x="346" y="402"/>
                </a:lnTo>
                <a:lnTo>
                  <a:pt x="379" y="359"/>
                </a:lnTo>
                <a:lnTo>
                  <a:pt x="417" y="310"/>
                </a:lnTo>
                <a:lnTo>
                  <a:pt x="459" y="255"/>
                </a:lnTo>
                <a:lnTo>
                  <a:pt x="505" y="196"/>
                </a:lnTo>
                <a:lnTo>
                  <a:pt x="488" y="217"/>
                </a:lnTo>
                <a:lnTo>
                  <a:pt x="467" y="239"/>
                </a:lnTo>
                <a:lnTo>
                  <a:pt x="447" y="261"/>
                </a:lnTo>
                <a:lnTo>
                  <a:pt x="422" y="285"/>
                </a:lnTo>
                <a:lnTo>
                  <a:pt x="398" y="310"/>
                </a:lnTo>
                <a:lnTo>
                  <a:pt x="374" y="335"/>
                </a:lnTo>
                <a:lnTo>
                  <a:pt x="349" y="359"/>
                </a:lnTo>
                <a:lnTo>
                  <a:pt x="324" y="383"/>
                </a:lnTo>
                <a:lnTo>
                  <a:pt x="300" y="409"/>
                </a:lnTo>
                <a:lnTo>
                  <a:pt x="276" y="429"/>
                </a:lnTo>
                <a:lnTo>
                  <a:pt x="253" y="451"/>
                </a:lnTo>
                <a:lnTo>
                  <a:pt x="234" y="470"/>
                </a:lnTo>
                <a:lnTo>
                  <a:pt x="216" y="489"/>
                </a:lnTo>
                <a:lnTo>
                  <a:pt x="200" y="503"/>
                </a:lnTo>
                <a:lnTo>
                  <a:pt x="188" y="513"/>
                </a:lnTo>
                <a:lnTo>
                  <a:pt x="178" y="522"/>
                </a:lnTo>
                <a:lnTo>
                  <a:pt x="161" y="534"/>
                </a:lnTo>
                <a:lnTo>
                  <a:pt x="143" y="547"/>
                </a:lnTo>
                <a:lnTo>
                  <a:pt x="125" y="556"/>
                </a:lnTo>
                <a:lnTo>
                  <a:pt x="107" y="565"/>
                </a:lnTo>
                <a:lnTo>
                  <a:pt x="91" y="571"/>
                </a:lnTo>
                <a:lnTo>
                  <a:pt x="76" y="578"/>
                </a:lnTo>
                <a:lnTo>
                  <a:pt x="64" y="580"/>
                </a:lnTo>
                <a:lnTo>
                  <a:pt x="55" y="580"/>
                </a:lnTo>
                <a:lnTo>
                  <a:pt x="48" y="580"/>
                </a:lnTo>
                <a:lnTo>
                  <a:pt x="40" y="580"/>
                </a:lnTo>
                <a:lnTo>
                  <a:pt x="31" y="580"/>
                </a:lnTo>
                <a:lnTo>
                  <a:pt x="23" y="580"/>
                </a:lnTo>
                <a:lnTo>
                  <a:pt x="15" y="580"/>
                </a:lnTo>
                <a:lnTo>
                  <a:pt x="9" y="580"/>
                </a:lnTo>
                <a:lnTo>
                  <a:pt x="3" y="578"/>
                </a:lnTo>
                <a:lnTo>
                  <a:pt x="0" y="578"/>
                </a:lnTo>
                <a:lnTo>
                  <a:pt x="11" y="575"/>
                </a:lnTo>
                <a:lnTo>
                  <a:pt x="19" y="571"/>
                </a:lnTo>
                <a:lnTo>
                  <a:pt x="23" y="565"/>
                </a:lnTo>
                <a:lnTo>
                  <a:pt x="24" y="565"/>
                </a:lnTo>
                <a:lnTo>
                  <a:pt x="14" y="563"/>
                </a:lnTo>
                <a:lnTo>
                  <a:pt x="7" y="556"/>
                </a:lnTo>
                <a:lnTo>
                  <a:pt x="7" y="553"/>
                </a:lnTo>
                <a:lnTo>
                  <a:pt x="18" y="556"/>
                </a:lnTo>
                <a:lnTo>
                  <a:pt x="28" y="556"/>
                </a:lnTo>
                <a:lnTo>
                  <a:pt x="39" y="556"/>
                </a:lnTo>
                <a:lnTo>
                  <a:pt x="45" y="553"/>
                </a:lnTo>
                <a:lnTo>
                  <a:pt x="51" y="549"/>
                </a:lnTo>
                <a:lnTo>
                  <a:pt x="48" y="547"/>
                </a:lnTo>
                <a:lnTo>
                  <a:pt x="43" y="547"/>
                </a:lnTo>
                <a:lnTo>
                  <a:pt x="34" y="544"/>
                </a:lnTo>
                <a:lnTo>
                  <a:pt x="26" y="544"/>
                </a:lnTo>
                <a:lnTo>
                  <a:pt x="28" y="541"/>
                </a:lnTo>
                <a:lnTo>
                  <a:pt x="40" y="537"/>
                </a:lnTo>
                <a:lnTo>
                  <a:pt x="54" y="534"/>
                </a:lnTo>
                <a:lnTo>
                  <a:pt x="64" y="532"/>
                </a:lnTo>
                <a:lnTo>
                  <a:pt x="67" y="532"/>
                </a:lnTo>
                <a:lnTo>
                  <a:pt x="63" y="528"/>
                </a:lnTo>
                <a:lnTo>
                  <a:pt x="54" y="528"/>
                </a:lnTo>
                <a:lnTo>
                  <a:pt x="45" y="528"/>
                </a:lnTo>
                <a:lnTo>
                  <a:pt x="54" y="525"/>
                </a:lnTo>
                <a:lnTo>
                  <a:pt x="64" y="520"/>
                </a:lnTo>
                <a:lnTo>
                  <a:pt x="74" y="513"/>
                </a:lnTo>
                <a:lnTo>
                  <a:pt x="85" y="503"/>
                </a:lnTo>
                <a:lnTo>
                  <a:pt x="94" y="498"/>
                </a:lnTo>
                <a:lnTo>
                  <a:pt x="103" y="489"/>
                </a:lnTo>
                <a:lnTo>
                  <a:pt x="114" y="482"/>
                </a:lnTo>
                <a:lnTo>
                  <a:pt x="122" y="473"/>
                </a:lnTo>
                <a:lnTo>
                  <a:pt x="136" y="460"/>
                </a:lnTo>
                <a:lnTo>
                  <a:pt x="157" y="443"/>
                </a:lnTo>
                <a:lnTo>
                  <a:pt x="183" y="417"/>
                </a:lnTo>
                <a:lnTo>
                  <a:pt x="216" y="387"/>
                </a:lnTo>
                <a:lnTo>
                  <a:pt x="250" y="356"/>
                </a:lnTo>
                <a:lnTo>
                  <a:pt x="288" y="320"/>
                </a:lnTo>
                <a:lnTo>
                  <a:pt x="329" y="282"/>
                </a:lnTo>
                <a:lnTo>
                  <a:pt x="368" y="243"/>
                </a:lnTo>
                <a:lnTo>
                  <a:pt x="410" y="205"/>
                </a:lnTo>
                <a:lnTo>
                  <a:pt x="450" y="169"/>
                </a:lnTo>
                <a:lnTo>
                  <a:pt x="486" y="135"/>
                </a:lnTo>
                <a:lnTo>
                  <a:pt x="519" y="104"/>
                </a:lnTo>
                <a:lnTo>
                  <a:pt x="548" y="77"/>
                </a:lnTo>
                <a:lnTo>
                  <a:pt x="572" y="55"/>
                </a:lnTo>
                <a:lnTo>
                  <a:pt x="589" y="39"/>
                </a:lnTo>
                <a:lnTo>
                  <a:pt x="598" y="30"/>
                </a:lnTo>
                <a:lnTo>
                  <a:pt x="608" y="22"/>
                </a:lnTo>
                <a:lnTo>
                  <a:pt x="617" y="15"/>
                </a:lnTo>
                <a:lnTo>
                  <a:pt x="627" y="5"/>
                </a:lnTo>
                <a:lnTo>
                  <a:pt x="638" y="3"/>
                </a:lnTo>
                <a:lnTo>
                  <a:pt x="648" y="0"/>
                </a:lnTo>
                <a:lnTo>
                  <a:pt x="659" y="3"/>
                </a:lnTo>
                <a:lnTo>
                  <a:pt x="671" y="5"/>
                </a:lnTo>
                <a:lnTo>
                  <a:pt x="684" y="18"/>
                </a:lnTo>
                <a:lnTo>
                  <a:pt x="703" y="42"/>
                </a:lnTo>
                <a:lnTo>
                  <a:pt x="710" y="61"/>
                </a:lnTo>
                <a:lnTo>
                  <a:pt x="703" y="80"/>
                </a:lnTo>
                <a:lnTo>
                  <a:pt x="687" y="97"/>
                </a:lnTo>
                <a:lnTo>
                  <a:pt x="669" y="116"/>
                </a:lnTo>
                <a:lnTo>
                  <a:pt x="638" y="150"/>
                </a:lnTo>
                <a:lnTo>
                  <a:pt x="596" y="196"/>
                </a:lnTo>
                <a:lnTo>
                  <a:pt x="552" y="248"/>
                </a:lnTo>
                <a:lnTo>
                  <a:pt x="507" y="304"/>
                </a:lnTo>
                <a:lnTo>
                  <a:pt x="465" y="356"/>
                </a:lnTo>
                <a:lnTo>
                  <a:pt x="432" y="400"/>
                </a:lnTo>
                <a:lnTo>
                  <a:pt x="414" y="429"/>
                </a:lnTo>
                <a:lnTo>
                  <a:pt x="432" y="414"/>
                </a:lnTo>
                <a:lnTo>
                  <a:pt x="455" y="393"/>
                </a:lnTo>
                <a:lnTo>
                  <a:pt x="481" y="371"/>
                </a:lnTo>
                <a:lnTo>
                  <a:pt x="508" y="350"/>
                </a:lnTo>
                <a:lnTo>
                  <a:pt x="538" y="325"/>
                </a:lnTo>
                <a:lnTo>
                  <a:pt x="567" y="301"/>
                </a:lnTo>
                <a:lnTo>
                  <a:pt x="598" y="273"/>
                </a:lnTo>
                <a:lnTo>
                  <a:pt x="629" y="248"/>
                </a:lnTo>
                <a:lnTo>
                  <a:pt x="659" y="224"/>
                </a:lnTo>
                <a:lnTo>
                  <a:pt x="687" y="202"/>
                </a:lnTo>
                <a:lnTo>
                  <a:pt x="714" y="181"/>
                </a:lnTo>
                <a:lnTo>
                  <a:pt x="738" y="159"/>
                </a:lnTo>
                <a:lnTo>
                  <a:pt x="758" y="144"/>
                </a:lnTo>
                <a:lnTo>
                  <a:pt x="775" y="132"/>
                </a:lnTo>
                <a:lnTo>
                  <a:pt x="790" y="123"/>
                </a:lnTo>
                <a:lnTo>
                  <a:pt x="798" y="116"/>
                </a:lnTo>
                <a:lnTo>
                  <a:pt x="808" y="111"/>
                </a:lnTo>
                <a:lnTo>
                  <a:pt x="820" y="107"/>
                </a:lnTo>
                <a:lnTo>
                  <a:pt x="830" y="107"/>
                </a:lnTo>
                <a:lnTo>
                  <a:pt x="841" y="107"/>
                </a:lnTo>
                <a:lnTo>
                  <a:pt x="851" y="111"/>
                </a:lnTo>
                <a:lnTo>
                  <a:pt x="863" y="116"/>
                </a:lnTo>
                <a:lnTo>
                  <a:pt x="873" y="123"/>
                </a:lnTo>
                <a:lnTo>
                  <a:pt x="885" y="132"/>
                </a:lnTo>
                <a:lnTo>
                  <a:pt x="902" y="150"/>
                </a:lnTo>
                <a:lnTo>
                  <a:pt x="905" y="169"/>
                </a:lnTo>
                <a:lnTo>
                  <a:pt x="896" y="186"/>
                </a:lnTo>
                <a:lnTo>
                  <a:pt x="879" y="208"/>
                </a:lnTo>
                <a:lnTo>
                  <a:pt x="870" y="217"/>
                </a:lnTo>
                <a:lnTo>
                  <a:pt x="858" y="230"/>
                </a:lnTo>
                <a:lnTo>
                  <a:pt x="841" y="246"/>
                </a:lnTo>
                <a:lnTo>
                  <a:pt x="823" y="263"/>
                </a:lnTo>
                <a:lnTo>
                  <a:pt x="798" y="289"/>
                </a:lnTo>
                <a:lnTo>
                  <a:pt x="774" y="313"/>
                </a:lnTo>
                <a:lnTo>
                  <a:pt x="747" y="337"/>
                </a:lnTo>
                <a:lnTo>
                  <a:pt x="718" y="366"/>
                </a:lnTo>
                <a:lnTo>
                  <a:pt x="691" y="393"/>
                </a:lnTo>
                <a:lnTo>
                  <a:pt x="663" y="421"/>
                </a:lnTo>
                <a:lnTo>
                  <a:pt x="638" y="448"/>
                </a:lnTo>
                <a:lnTo>
                  <a:pt x="614" y="473"/>
                </a:lnTo>
                <a:lnTo>
                  <a:pt x="592" y="498"/>
                </a:lnTo>
                <a:lnTo>
                  <a:pt x="572" y="520"/>
                </a:lnTo>
                <a:lnTo>
                  <a:pt x="556" y="541"/>
                </a:lnTo>
                <a:lnTo>
                  <a:pt x="547" y="556"/>
                </a:lnTo>
                <a:lnTo>
                  <a:pt x="583" y="522"/>
                </a:lnTo>
                <a:lnTo>
                  <a:pt x="622" y="489"/>
                </a:lnTo>
                <a:lnTo>
                  <a:pt x="663" y="451"/>
                </a:lnTo>
                <a:lnTo>
                  <a:pt x="707" y="414"/>
                </a:lnTo>
                <a:lnTo>
                  <a:pt x="751" y="378"/>
                </a:lnTo>
                <a:lnTo>
                  <a:pt x="794" y="337"/>
                </a:lnTo>
                <a:lnTo>
                  <a:pt x="838" y="301"/>
                </a:lnTo>
                <a:lnTo>
                  <a:pt x="881" y="263"/>
                </a:lnTo>
                <a:lnTo>
                  <a:pt x="920" y="227"/>
                </a:lnTo>
                <a:lnTo>
                  <a:pt x="958" y="196"/>
                </a:lnTo>
                <a:lnTo>
                  <a:pt x="994" y="166"/>
                </a:lnTo>
                <a:lnTo>
                  <a:pt x="1025" y="138"/>
                </a:lnTo>
                <a:lnTo>
                  <a:pt x="1051" y="113"/>
                </a:lnTo>
                <a:lnTo>
                  <a:pt x="1073" y="95"/>
                </a:lnTo>
                <a:lnTo>
                  <a:pt x="1091" y="80"/>
                </a:lnTo>
                <a:lnTo>
                  <a:pt x="1101" y="70"/>
                </a:lnTo>
                <a:lnTo>
                  <a:pt x="1115" y="58"/>
                </a:lnTo>
                <a:lnTo>
                  <a:pt x="1128" y="46"/>
                </a:lnTo>
                <a:lnTo>
                  <a:pt x="1143" y="34"/>
                </a:lnTo>
                <a:lnTo>
                  <a:pt x="1157" y="24"/>
                </a:lnTo>
                <a:lnTo>
                  <a:pt x="1170" y="22"/>
                </a:lnTo>
                <a:lnTo>
                  <a:pt x="1185" y="18"/>
                </a:lnTo>
                <a:lnTo>
                  <a:pt x="1203" y="24"/>
                </a:lnTo>
                <a:lnTo>
                  <a:pt x="1220" y="34"/>
                </a:lnTo>
                <a:lnTo>
                  <a:pt x="1236" y="49"/>
                </a:lnTo>
                <a:lnTo>
                  <a:pt x="1246" y="64"/>
                </a:lnTo>
                <a:lnTo>
                  <a:pt x="1253" y="82"/>
                </a:lnTo>
                <a:lnTo>
                  <a:pt x="1253" y="97"/>
                </a:lnTo>
                <a:lnTo>
                  <a:pt x="1249" y="116"/>
                </a:lnTo>
                <a:lnTo>
                  <a:pt x="1243" y="135"/>
                </a:lnTo>
                <a:lnTo>
                  <a:pt x="1231" y="154"/>
                </a:lnTo>
                <a:lnTo>
                  <a:pt x="1216" y="169"/>
                </a:lnTo>
                <a:lnTo>
                  <a:pt x="1206" y="178"/>
                </a:lnTo>
                <a:lnTo>
                  <a:pt x="1189" y="193"/>
                </a:lnTo>
                <a:lnTo>
                  <a:pt x="1168" y="208"/>
                </a:lnTo>
                <a:lnTo>
                  <a:pt x="1144" y="230"/>
                </a:lnTo>
                <a:lnTo>
                  <a:pt x="1115" y="251"/>
                </a:lnTo>
                <a:lnTo>
                  <a:pt x="1085" y="279"/>
                </a:lnTo>
                <a:lnTo>
                  <a:pt x="1055" y="304"/>
                </a:lnTo>
                <a:lnTo>
                  <a:pt x="1024" y="332"/>
                </a:lnTo>
                <a:lnTo>
                  <a:pt x="993" y="362"/>
                </a:lnTo>
                <a:lnTo>
                  <a:pt x="963" y="390"/>
                </a:lnTo>
                <a:lnTo>
                  <a:pt x="936" y="417"/>
                </a:lnTo>
                <a:lnTo>
                  <a:pt x="912" y="445"/>
                </a:lnTo>
                <a:lnTo>
                  <a:pt x="891" y="473"/>
                </a:lnTo>
                <a:lnTo>
                  <a:pt x="873" y="498"/>
                </a:lnTo>
                <a:lnTo>
                  <a:pt x="863" y="522"/>
                </a:lnTo>
                <a:lnTo>
                  <a:pt x="858" y="541"/>
                </a:lnTo>
                <a:lnTo>
                  <a:pt x="878" y="525"/>
                </a:lnTo>
                <a:lnTo>
                  <a:pt x="900" y="503"/>
                </a:lnTo>
                <a:lnTo>
                  <a:pt x="927" y="479"/>
                </a:lnTo>
                <a:lnTo>
                  <a:pt x="958" y="448"/>
                </a:lnTo>
                <a:lnTo>
                  <a:pt x="993" y="417"/>
                </a:lnTo>
                <a:lnTo>
                  <a:pt x="1028" y="381"/>
                </a:lnTo>
                <a:lnTo>
                  <a:pt x="1068" y="347"/>
                </a:lnTo>
                <a:lnTo>
                  <a:pt x="1110" y="306"/>
                </a:lnTo>
                <a:lnTo>
                  <a:pt x="1151" y="270"/>
                </a:lnTo>
                <a:lnTo>
                  <a:pt x="1196" y="233"/>
                </a:lnTo>
                <a:lnTo>
                  <a:pt x="1240" y="196"/>
                </a:lnTo>
                <a:lnTo>
                  <a:pt x="1285" y="162"/>
                </a:lnTo>
                <a:lnTo>
                  <a:pt x="1331" y="128"/>
                </a:lnTo>
                <a:lnTo>
                  <a:pt x="1373" y="97"/>
                </a:lnTo>
                <a:lnTo>
                  <a:pt x="1419" y="70"/>
                </a:lnTo>
                <a:lnTo>
                  <a:pt x="1459" y="49"/>
                </a:lnTo>
                <a:lnTo>
                  <a:pt x="1482" y="39"/>
                </a:lnTo>
                <a:lnTo>
                  <a:pt x="1501" y="34"/>
                </a:lnTo>
                <a:lnTo>
                  <a:pt x="1518" y="30"/>
                </a:lnTo>
                <a:lnTo>
                  <a:pt x="1534" y="27"/>
                </a:lnTo>
                <a:lnTo>
                  <a:pt x="1547" y="30"/>
                </a:lnTo>
                <a:lnTo>
                  <a:pt x="1561" y="36"/>
                </a:lnTo>
                <a:lnTo>
                  <a:pt x="1574" y="42"/>
                </a:lnTo>
                <a:lnTo>
                  <a:pt x="1587" y="52"/>
                </a:lnTo>
                <a:lnTo>
                  <a:pt x="1599" y="64"/>
                </a:lnTo>
                <a:lnTo>
                  <a:pt x="1605" y="77"/>
                </a:lnTo>
                <a:lnTo>
                  <a:pt x="1608" y="85"/>
                </a:lnTo>
                <a:lnTo>
                  <a:pt x="1608" y="97"/>
                </a:lnTo>
                <a:lnTo>
                  <a:pt x="1602" y="111"/>
                </a:lnTo>
                <a:lnTo>
                  <a:pt x="1596" y="123"/>
                </a:lnTo>
                <a:lnTo>
                  <a:pt x="1586" y="138"/>
                </a:lnTo>
                <a:lnTo>
                  <a:pt x="1574" y="150"/>
                </a:lnTo>
                <a:lnTo>
                  <a:pt x="1554" y="169"/>
                </a:lnTo>
                <a:lnTo>
                  <a:pt x="1529" y="193"/>
                </a:lnTo>
                <a:lnTo>
                  <a:pt x="1498" y="221"/>
                </a:lnTo>
                <a:lnTo>
                  <a:pt x="1463" y="248"/>
                </a:lnTo>
                <a:lnTo>
                  <a:pt x="1431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4"/>
                </a:lnTo>
                <a:lnTo>
                  <a:pt x="1406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697" name="Group 217">
            <a:extLst>
              <a:ext uri="{FF2B5EF4-FFF2-40B4-BE49-F238E27FC236}">
                <a16:creationId xmlns:a16="http://schemas.microsoft.com/office/drawing/2014/main" id="{98F2A605-0AF6-43B7-9F11-1E2DCE87CA7F}"/>
              </a:ext>
            </a:extLst>
          </p:cNvPr>
          <p:cNvGrpSpPr>
            <a:grpSpLocks/>
          </p:cNvGrpSpPr>
          <p:nvPr/>
        </p:nvGrpSpPr>
        <p:grpSpPr bwMode="auto">
          <a:xfrm>
            <a:off x="6762750" y="4159250"/>
            <a:ext cx="1924050" cy="2241550"/>
            <a:chOff x="4091" y="2405"/>
            <a:chExt cx="1212" cy="1412"/>
          </a:xfrm>
        </p:grpSpPr>
        <p:grpSp>
          <p:nvGrpSpPr>
            <p:cNvPr id="276698" name="Group 218">
              <a:extLst>
                <a:ext uri="{FF2B5EF4-FFF2-40B4-BE49-F238E27FC236}">
                  <a16:creationId xmlns:a16="http://schemas.microsoft.com/office/drawing/2014/main" id="{22AE25A6-2D68-4385-AF2F-42FC36F60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91" y="2405"/>
              <a:ext cx="1212" cy="1412"/>
              <a:chOff x="4091" y="2405"/>
              <a:chExt cx="1212" cy="1412"/>
            </a:xfrm>
          </p:grpSpPr>
          <p:grpSp>
            <p:nvGrpSpPr>
              <p:cNvPr id="276699" name="Group 219">
                <a:extLst>
                  <a:ext uri="{FF2B5EF4-FFF2-40B4-BE49-F238E27FC236}">
                    <a16:creationId xmlns:a16="http://schemas.microsoft.com/office/drawing/2014/main" id="{EE5AEDE9-CC29-425E-8DF2-1B31625D0A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9" y="2405"/>
                <a:ext cx="1179" cy="1374"/>
                <a:chOff x="4099" y="2405"/>
                <a:chExt cx="1179" cy="1374"/>
              </a:xfrm>
            </p:grpSpPr>
            <p:sp>
              <p:nvSpPr>
                <p:cNvPr id="276700" name="Freeform 220">
                  <a:extLst>
                    <a:ext uri="{FF2B5EF4-FFF2-40B4-BE49-F238E27FC236}">
                      <a16:creationId xmlns:a16="http://schemas.microsoft.com/office/drawing/2014/main" id="{B05D105F-8C3A-4C09-BD67-F4FFB09B4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234"/>
                  <a:ext cx="202" cy="483"/>
                </a:xfrm>
                <a:custGeom>
                  <a:avLst/>
                  <a:gdLst>
                    <a:gd name="T0" fmla="*/ 0 w 606"/>
                    <a:gd name="T1" fmla="*/ 1438 h 1447"/>
                    <a:gd name="T2" fmla="*/ 107 w 606"/>
                    <a:gd name="T3" fmla="*/ 1424 h 1447"/>
                    <a:gd name="T4" fmla="*/ 208 w 606"/>
                    <a:gd name="T5" fmla="*/ 1383 h 1447"/>
                    <a:gd name="T6" fmla="*/ 297 w 606"/>
                    <a:gd name="T7" fmla="*/ 1324 h 1447"/>
                    <a:gd name="T8" fmla="*/ 372 w 606"/>
                    <a:gd name="T9" fmla="*/ 1233 h 1447"/>
                    <a:gd name="T10" fmla="*/ 441 w 606"/>
                    <a:gd name="T11" fmla="*/ 1133 h 1447"/>
                    <a:gd name="T12" fmla="*/ 492 w 606"/>
                    <a:gd name="T13" fmla="*/ 1008 h 1447"/>
                    <a:gd name="T14" fmla="*/ 530 w 606"/>
                    <a:gd name="T15" fmla="*/ 872 h 1447"/>
                    <a:gd name="T16" fmla="*/ 549 w 606"/>
                    <a:gd name="T17" fmla="*/ 730 h 1447"/>
                    <a:gd name="T18" fmla="*/ 542 w 606"/>
                    <a:gd name="T19" fmla="*/ 584 h 1447"/>
                    <a:gd name="T20" fmla="*/ 524 w 606"/>
                    <a:gd name="T21" fmla="*/ 452 h 1447"/>
                    <a:gd name="T22" fmla="*/ 480 w 606"/>
                    <a:gd name="T23" fmla="*/ 323 h 1447"/>
                    <a:gd name="T24" fmla="*/ 422 w 606"/>
                    <a:gd name="T25" fmla="*/ 219 h 1447"/>
                    <a:gd name="T26" fmla="*/ 353 w 606"/>
                    <a:gd name="T27" fmla="*/ 128 h 1447"/>
                    <a:gd name="T28" fmla="*/ 272 w 606"/>
                    <a:gd name="T29" fmla="*/ 59 h 1447"/>
                    <a:gd name="T30" fmla="*/ 176 w 606"/>
                    <a:gd name="T31" fmla="*/ 19 h 1447"/>
                    <a:gd name="T32" fmla="*/ 69 w 606"/>
                    <a:gd name="T33" fmla="*/ 5 h 1447"/>
                    <a:gd name="T34" fmla="*/ 132 w 606"/>
                    <a:gd name="T35" fmla="*/ 0 h 1447"/>
                    <a:gd name="T36" fmla="*/ 240 w 606"/>
                    <a:gd name="T37" fmla="*/ 19 h 1447"/>
                    <a:gd name="T38" fmla="*/ 334 w 606"/>
                    <a:gd name="T39" fmla="*/ 64 h 1447"/>
                    <a:gd name="T40" fmla="*/ 417 w 606"/>
                    <a:gd name="T41" fmla="*/ 132 h 1447"/>
                    <a:gd name="T42" fmla="*/ 486 w 606"/>
                    <a:gd name="T43" fmla="*/ 223 h 1447"/>
                    <a:gd name="T44" fmla="*/ 542 w 606"/>
                    <a:gd name="T45" fmla="*/ 333 h 1447"/>
                    <a:gd name="T46" fmla="*/ 587 w 606"/>
                    <a:gd name="T47" fmla="*/ 456 h 1447"/>
                    <a:gd name="T48" fmla="*/ 606 w 606"/>
                    <a:gd name="T49" fmla="*/ 588 h 1447"/>
                    <a:gd name="T50" fmla="*/ 606 w 606"/>
                    <a:gd name="T51" fmla="*/ 735 h 1447"/>
                    <a:gd name="T52" fmla="*/ 594 w 606"/>
                    <a:gd name="T53" fmla="*/ 881 h 1447"/>
                    <a:gd name="T54" fmla="*/ 555 w 606"/>
                    <a:gd name="T55" fmla="*/ 1018 h 1447"/>
                    <a:gd name="T56" fmla="*/ 498 w 606"/>
                    <a:gd name="T57" fmla="*/ 1141 h 1447"/>
                    <a:gd name="T58" fmla="*/ 436 w 606"/>
                    <a:gd name="T59" fmla="*/ 1246 h 1447"/>
                    <a:gd name="T60" fmla="*/ 353 w 606"/>
                    <a:gd name="T61" fmla="*/ 1328 h 1447"/>
                    <a:gd name="T62" fmla="*/ 265 w 606"/>
                    <a:gd name="T63" fmla="*/ 1392 h 1447"/>
                    <a:gd name="T64" fmla="*/ 170 w 606"/>
                    <a:gd name="T65" fmla="*/ 1434 h 1447"/>
                    <a:gd name="T66" fmla="*/ 63 w 606"/>
                    <a:gd name="T67" fmla="*/ 1447 h 1447"/>
                    <a:gd name="T68" fmla="*/ 0 w 606"/>
                    <a:gd name="T69" fmla="*/ 1438 h 1447"/>
                    <a:gd name="T70" fmla="*/ 0 w 606"/>
                    <a:gd name="T71" fmla="*/ 1438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6" h="1447">
                      <a:moveTo>
                        <a:pt x="0" y="1438"/>
                      </a:moveTo>
                      <a:lnTo>
                        <a:pt x="107" y="1424"/>
                      </a:lnTo>
                      <a:lnTo>
                        <a:pt x="208" y="1383"/>
                      </a:lnTo>
                      <a:lnTo>
                        <a:pt x="297" y="1324"/>
                      </a:lnTo>
                      <a:lnTo>
                        <a:pt x="372" y="1233"/>
                      </a:lnTo>
                      <a:lnTo>
                        <a:pt x="441" y="1133"/>
                      </a:lnTo>
                      <a:lnTo>
                        <a:pt x="492" y="1008"/>
                      </a:lnTo>
                      <a:lnTo>
                        <a:pt x="530" y="872"/>
                      </a:lnTo>
                      <a:lnTo>
                        <a:pt x="549" y="730"/>
                      </a:lnTo>
                      <a:lnTo>
                        <a:pt x="542" y="584"/>
                      </a:lnTo>
                      <a:lnTo>
                        <a:pt x="524" y="452"/>
                      </a:lnTo>
                      <a:lnTo>
                        <a:pt x="480" y="323"/>
                      </a:lnTo>
                      <a:lnTo>
                        <a:pt x="422" y="219"/>
                      </a:lnTo>
                      <a:lnTo>
                        <a:pt x="353" y="128"/>
                      </a:lnTo>
                      <a:lnTo>
                        <a:pt x="272" y="59"/>
                      </a:lnTo>
                      <a:lnTo>
                        <a:pt x="176" y="19"/>
                      </a:lnTo>
                      <a:lnTo>
                        <a:pt x="69" y="5"/>
                      </a:lnTo>
                      <a:lnTo>
                        <a:pt x="132" y="0"/>
                      </a:lnTo>
                      <a:lnTo>
                        <a:pt x="240" y="19"/>
                      </a:lnTo>
                      <a:lnTo>
                        <a:pt x="334" y="64"/>
                      </a:lnTo>
                      <a:lnTo>
                        <a:pt x="417" y="132"/>
                      </a:lnTo>
                      <a:lnTo>
                        <a:pt x="486" y="223"/>
                      </a:lnTo>
                      <a:lnTo>
                        <a:pt x="542" y="333"/>
                      </a:lnTo>
                      <a:lnTo>
                        <a:pt x="587" y="456"/>
                      </a:lnTo>
                      <a:lnTo>
                        <a:pt x="606" y="588"/>
                      </a:lnTo>
                      <a:lnTo>
                        <a:pt x="606" y="735"/>
                      </a:lnTo>
                      <a:lnTo>
                        <a:pt x="594" y="881"/>
                      </a:lnTo>
                      <a:lnTo>
                        <a:pt x="555" y="1018"/>
                      </a:lnTo>
                      <a:lnTo>
                        <a:pt x="498" y="1141"/>
                      </a:lnTo>
                      <a:lnTo>
                        <a:pt x="436" y="1246"/>
                      </a:lnTo>
                      <a:lnTo>
                        <a:pt x="353" y="1328"/>
                      </a:lnTo>
                      <a:lnTo>
                        <a:pt x="265" y="1392"/>
                      </a:lnTo>
                      <a:lnTo>
                        <a:pt x="170" y="1434"/>
                      </a:lnTo>
                      <a:lnTo>
                        <a:pt x="63" y="1447"/>
                      </a:lnTo>
                      <a:lnTo>
                        <a:pt x="0" y="1438"/>
                      </a:lnTo>
                      <a:lnTo>
                        <a:pt x="0" y="14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1" name="Freeform 221">
                  <a:extLst>
                    <a:ext uri="{FF2B5EF4-FFF2-40B4-BE49-F238E27FC236}">
                      <a16:creationId xmlns:a16="http://schemas.microsoft.com/office/drawing/2014/main" id="{1AEB6808-578C-4257-842C-6C43445E7C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7" y="3297"/>
                  <a:ext cx="221" cy="482"/>
                </a:xfrm>
                <a:custGeom>
                  <a:avLst/>
                  <a:gdLst>
                    <a:gd name="T0" fmla="*/ 428 w 662"/>
                    <a:gd name="T1" fmla="*/ 0 h 1447"/>
                    <a:gd name="T2" fmla="*/ 454 w 662"/>
                    <a:gd name="T3" fmla="*/ 23 h 1447"/>
                    <a:gd name="T4" fmla="*/ 523 w 662"/>
                    <a:gd name="T5" fmla="*/ 123 h 1447"/>
                    <a:gd name="T6" fmla="*/ 587 w 662"/>
                    <a:gd name="T7" fmla="*/ 238 h 1447"/>
                    <a:gd name="T8" fmla="*/ 637 w 662"/>
                    <a:gd name="T9" fmla="*/ 375 h 1447"/>
                    <a:gd name="T10" fmla="*/ 662 w 662"/>
                    <a:gd name="T11" fmla="*/ 520 h 1447"/>
                    <a:gd name="T12" fmla="*/ 662 w 662"/>
                    <a:gd name="T13" fmla="*/ 681 h 1447"/>
                    <a:gd name="T14" fmla="*/ 643 w 662"/>
                    <a:gd name="T15" fmla="*/ 836 h 1447"/>
                    <a:gd name="T16" fmla="*/ 605 w 662"/>
                    <a:gd name="T17" fmla="*/ 982 h 1447"/>
                    <a:gd name="T18" fmla="*/ 548 w 662"/>
                    <a:gd name="T19" fmla="*/ 1114 h 1447"/>
                    <a:gd name="T20" fmla="*/ 472 w 662"/>
                    <a:gd name="T21" fmla="*/ 1228 h 1447"/>
                    <a:gd name="T22" fmla="*/ 390 w 662"/>
                    <a:gd name="T23" fmla="*/ 1319 h 1447"/>
                    <a:gd name="T24" fmla="*/ 290 w 662"/>
                    <a:gd name="T25" fmla="*/ 1388 h 1447"/>
                    <a:gd name="T26" fmla="*/ 189 w 662"/>
                    <a:gd name="T27" fmla="*/ 1434 h 1447"/>
                    <a:gd name="T28" fmla="*/ 69 w 662"/>
                    <a:gd name="T29" fmla="*/ 1447 h 1447"/>
                    <a:gd name="T30" fmla="*/ 0 w 662"/>
                    <a:gd name="T31" fmla="*/ 1434 h 1447"/>
                    <a:gd name="T32" fmla="*/ 125 w 662"/>
                    <a:gd name="T33" fmla="*/ 1420 h 1447"/>
                    <a:gd name="T34" fmla="*/ 226 w 662"/>
                    <a:gd name="T35" fmla="*/ 1379 h 1447"/>
                    <a:gd name="T36" fmla="*/ 321 w 662"/>
                    <a:gd name="T37" fmla="*/ 1311 h 1447"/>
                    <a:gd name="T38" fmla="*/ 409 w 662"/>
                    <a:gd name="T39" fmla="*/ 1215 h 1447"/>
                    <a:gd name="T40" fmla="*/ 486 w 662"/>
                    <a:gd name="T41" fmla="*/ 1101 h 1447"/>
                    <a:gd name="T42" fmla="*/ 542 w 662"/>
                    <a:gd name="T43" fmla="*/ 973 h 1447"/>
                    <a:gd name="T44" fmla="*/ 580 w 662"/>
                    <a:gd name="T45" fmla="*/ 827 h 1447"/>
                    <a:gd name="T46" fmla="*/ 599 w 662"/>
                    <a:gd name="T47" fmla="*/ 672 h 1447"/>
                    <a:gd name="T48" fmla="*/ 592 w 662"/>
                    <a:gd name="T49" fmla="*/ 511 h 1447"/>
                    <a:gd name="T50" fmla="*/ 568 w 662"/>
                    <a:gd name="T51" fmla="*/ 365 h 1447"/>
                    <a:gd name="T52" fmla="*/ 523 w 662"/>
                    <a:gd name="T53" fmla="*/ 238 h 1447"/>
                    <a:gd name="T54" fmla="*/ 460 w 662"/>
                    <a:gd name="T55" fmla="*/ 119 h 1447"/>
                    <a:gd name="T56" fmla="*/ 415 w 662"/>
                    <a:gd name="T57" fmla="*/ 51 h 1447"/>
                    <a:gd name="T58" fmla="*/ 428 w 662"/>
                    <a:gd name="T59" fmla="*/ 0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2" h="1447">
                      <a:moveTo>
                        <a:pt x="428" y="0"/>
                      </a:moveTo>
                      <a:lnTo>
                        <a:pt x="454" y="23"/>
                      </a:lnTo>
                      <a:lnTo>
                        <a:pt x="523" y="123"/>
                      </a:lnTo>
                      <a:lnTo>
                        <a:pt x="587" y="238"/>
                      </a:lnTo>
                      <a:lnTo>
                        <a:pt x="637" y="375"/>
                      </a:lnTo>
                      <a:lnTo>
                        <a:pt x="662" y="520"/>
                      </a:lnTo>
                      <a:lnTo>
                        <a:pt x="662" y="681"/>
                      </a:lnTo>
                      <a:lnTo>
                        <a:pt x="643" y="836"/>
                      </a:lnTo>
                      <a:lnTo>
                        <a:pt x="605" y="982"/>
                      </a:lnTo>
                      <a:lnTo>
                        <a:pt x="548" y="1114"/>
                      </a:lnTo>
                      <a:lnTo>
                        <a:pt x="472" y="1228"/>
                      </a:lnTo>
                      <a:lnTo>
                        <a:pt x="390" y="1319"/>
                      </a:lnTo>
                      <a:lnTo>
                        <a:pt x="290" y="1388"/>
                      </a:lnTo>
                      <a:lnTo>
                        <a:pt x="189" y="1434"/>
                      </a:lnTo>
                      <a:lnTo>
                        <a:pt x="69" y="1447"/>
                      </a:lnTo>
                      <a:lnTo>
                        <a:pt x="0" y="1434"/>
                      </a:lnTo>
                      <a:lnTo>
                        <a:pt x="125" y="1420"/>
                      </a:lnTo>
                      <a:lnTo>
                        <a:pt x="226" y="1379"/>
                      </a:lnTo>
                      <a:lnTo>
                        <a:pt x="321" y="1311"/>
                      </a:lnTo>
                      <a:lnTo>
                        <a:pt x="409" y="1215"/>
                      </a:lnTo>
                      <a:lnTo>
                        <a:pt x="486" y="1101"/>
                      </a:lnTo>
                      <a:lnTo>
                        <a:pt x="542" y="973"/>
                      </a:lnTo>
                      <a:lnTo>
                        <a:pt x="580" y="827"/>
                      </a:lnTo>
                      <a:lnTo>
                        <a:pt x="599" y="672"/>
                      </a:lnTo>
                      <a:lnTo>
                        <a:pt x="592" y="511"/>
                      </a:lnTo>
                      <a:lnTo>
                        <a:pt x="568" y="365"/>
                      </a:lnTo>
                      <a:lnTo>
                        <a:pt x="523" y="238"/>
                      </a:lnTo>
                      <a:lnTo>
                        <a:pt x="460" y="119"/>
                      </a:lnTo>
                      <a:lnTo>
                        <a:pt x="415" y="51"/>
                      </a:lnTo>
                      <a:lnTo>
                        <a:pt x="428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2" name="Freeform 222">
                  <a:extLst>
                    <a:ext uri="{FF2B5EF4-FFF2-40B4-BE49-F238E27FC236}">
                      <a16:creationId xmlns:a16="http://schemas.microsoft.com/office/drawing/2014/main" id="{DF4FEFDF-558E-4272-980D-35CB023A9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7" y="3297"/>
                  <a:ext cx="221" cy="482"/>
                </a:xfrm>
                <a:custGeom>
                  <a:avLst/>
                  <a:gdLst>
                    <a:gd name="T0" fmla="*/ 428 w 662"/>
                    <a:gd name="T1" fmla="*/ 0 h 1447"/>
                    <a:gd name="T2" fmla="*/ 454 w 662"/>
                    <a:gd name="T3" fmla="*/ 23 h 1447"/>
                    <a:gd name="T4" fmla="*/ 523 w 662"/>
                    <a:gd name="T5" fmla="*/ 123 h 1447"/>
                    <a:gd name="T6" fmla="*/ 587 w 662"/>
                    <a:gd name="T7" fmla="*/ 238 h 1447"/>
                    <a:gd name="T8" fmla="*/ 637 w 662"/>
                    <a:gd name="T9" fmla="*/ 375 h 1447"/>
                    <a:gd name="T10" fmla="*/ 662 w 662"/>
                    <a:gd name="T11" fmla="*/ 520 h 1447"/>
                    <a:gd name="T12" fmla="*/ 662 w 662"/>
                    <a:gd name="T13" fmla="*/ 681 h 1447"/>
                    <a:gd name="T14" fmla="*/ 643 w 662"/>
                    <a:gd name="T15" fmla="*/ 836 h 1447"/>
                    <a:gd name="T16" fmla="*/ 605 w 662"/>
                    <a:gd name="T17" fmla="*/ 982 h 1447"/>
                    <a:gd name="T18" fmla="*/ 548 w 662"/>
                    <a:gd name="T19" fmla="*/ 1114 h 1447"/>
                    <a:gd name="T20" fmla="*/ 472 w 662"/>
                    <a:gd name="T21" fmla="*/ 1228 h 1447"/>
                    <a:gd name="T22" fmla="*/ 390 w 662"/>
                    <a:gd name="T23" fmla="*/ 1319 h 1447"/>
                    <a:gd name="T24" fmla="*/ 290 w 662"/>
                    <a:gd name="T25" fmla="*/ 1388 h 1447"/>
                    <a:gd name="T26" fmla="*/ 189 w 662"/>
                    <a:gd name="T27" fmla="*/ 1434 h 1447"/>
                    <a:gd name="T28" fmla="*/ 69 w 662"/>
                    <a:gd name="T29" fmla="*/ 1447 h 1447"/>
                    <a:gd name="T30" fmla="*/ 0 w 662"/>
                    <a:gd name="T31" fmla="*/ 1434 h 1447"/>
                    <a:gd name="T32" fmla="*/ 125 w 662"/>
                    <a:gd name="T33" fmla="*/ 1420 h 1447"/>
                    <a:gd name="T34" fmla="*/ 226 w 662"/>
                    <a:gd name="T35" fmla="*/ 1379 h 1447"/>
                    <a:gd name="T36" fmla="*/ 321 w 662"/>
                    <a:gd name="T37" fmla="*/ 1311 h 1447"/>
                    <a:gd name="T38" fmla="*/ 409 w 662"/>
                    <a:gd name="T39" fmla="*/ 1215 h 1447"/>
                    <a:gd name="T40" fmla="*/ 486 w 662"/>
                    <a:gd name="T41" fmla="*/ 1101 h 1447"/>
                    <a:gd name="T42" fmla="*/ 542 w 662"/>
                    <a:gd name="T43" fmla="*/ 973 h 1447"/>
                    <a:gd name="T44" fmla="*/ 580 w 662"/>
                    <a:gd name="T45" fmla="*/ 827 h 1447"/>
                    <a:gd name="T46" fmla="*/ 599 w 662"/>
                    <a:gd name="T47" fmla="*/ 672 h 1447"/>
                    <a:gd name="T48" fmla="*/ 592 w 662"/>
                    <a:gd name="T49" fmla="*/ 511 h 1447"/>
                    <a:gd name="T50" fmla="*/ 568 w 662"/>
                    <a:gd name="T51" fmla="*/ 365 h 1447"/>
                    <a:gd name="T52" fmla="*/ 523 w 662"/>
                    <a:gd name="T53" fmla="*/ 238 h 1447"/>
                    <a:gd name="T54" fmla="*/ 460 w 662"/>
                    <a:gd name="T55" fmla="*/ 119 h 1447"/>
                    <a:gd name="T56" fmla="*/ 415 w 662"/>
                    <a:gd name="T57" fmla="*/ 51 h 1447"/>
                    <a:gd name="T58" fmla="*/ 428 w 662"/>
                    <a:gd name="T59" fmla="*/ 0 h 1447"/>
                    <a:gd name="T60" fmla="*/ 428 w 662"/>
                    <a:gd name="T61" fmla="*/ 0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62" h="1447">
                      <a:moveTo>
                        <a:pt x="428" y="0"/>
                      </a:moveTo>
                      <a:lnTo>
                        <a:pt x="454" y="23"/>
                      </a:lnTo>
                      <a:lnTo>
                        <a:pt x="523" y="123"/>
                      </a:lnTo>
                      <a:lnTo>
                        <a:pt x="587" y="238"/>
                      </a:lnTo>
                      <a:lnTo>
                        <a:pt x="637" y="375"/>
                      </a:lnTo>
                      <a:lnTo>
                        <a:pt x="662" y="520"/>
                      </a:lnTo>
                      <a:lnTo>
                        <a:pt x="662" y="681"/>
                      </a:lnTo>
                      <a:lnTo>
                        <a:pt x="643" y="836"/>
                      </a:lnTo>
                      <a:lnTo>
                        <a:pt x="605" y="982"/>
                      </a:lnTo>
                      <a:lnTo>
                        <a:pt x="548" y="1114"/>
                      </a:lnTo>
                      <a:lnTo>
                        <a:pt x="472" y="1228"/>
                      </a:lnTo>
                      <a:lnTo>
                        <a:pt x="390" y="1319"/>
                      </a:lnTo>
                      <a:lnTo>
                        <a:pt x="290" y="1388"/>
                      </a:lnTo>
                      <a:lnTo>
                        <a:pt x="189" y="1434"/>
                      </a:lnTo>
                      <a:lnTo>
                        <a:pt x="69" y="1447"/>
                      </a:lnTo>
                      <a:lnTo>
                        <a:pt x="0" y="1434"/>
                      </a:lnTo>
                      <a:lnTo>
                        <a:pt x="125" y="1420"/>
                      </a:lnTo>
                      <a:lnTo>
                        <a:pt x="226" y="1379"/>
                      </a:lnTo>
                      <a:lnTo>
                        <a:pt x="321" y="1311"/>
                      </a:lnTo>
                      <a:lnTo>
                        <a:pt x="409" y="1215"/>
                      </a:lnTo>
                      <a:lnTo>
                        <a:pt x="486" y="1101"/>
                      </a:lnTo>
                      <a:lnTo>
                        <a:pt x="542" y="973"/>
                      </a:lnTo>
                      <a:lnTo>
                        <a:pt x="580" y="827"/>
                      </a:lnTo>
                      <a:lnTo>
                        <a:pt x="599" y="672"/>
                      </a:lnTo>
                      <a:lnTo>
                        <a:pt x="592" y="511"/>
                      </a:lnTo>
                      <a:lnTo>
                        <a:pt x="568" y="365"/>
                      </a:lnTo>
                      <a:lnTo>
                        <a:pt x="523" y="238"/>
                      </a:lnTo>
                      <a:lnTo>
                        <a:pt x="460" y="119"/>
                      </a:lnTo>
                      <a:lnTo>
                        <a:pt x="415" y="51"/>
                      </a:lnTo>
                      <a:lnTo>
                        <a:pt x="428" y="0"/>
                      </a:lnTo>
                      <a:lnTo>
                        <a:pt x="42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3" name="Freeform 223">
                  <a:extLst>
                    <a:ext uri="{FF2B5EF4-FFF2-40B4-BE49-F238E27FC236}">
                      <a16:creationId xmlns:a16="http://schemas.microsoft.com/office/drawing/2014/main" id="{177F5721-DD97-4498-B9E5-1E6F31DC2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2" y="3068"/>
                  <a:ext cx="194" cy="469"/>
                </a:xfrm>
                <a:custGeom>
                  <a:avLst/>
                  <a:gdLst>
                    <a:gd name="T0" fmla="*/ 57 w 582"/>
                    <a:gd name="T1" fmla="*/ 59 h 1407"/>
                    <a:gd name="T2" fmla="*/ 101 w 582"/>
                    <a:gd name="T3" fmla="*/ 28 h 1407"/>
                    <a:gd name="T4" fmla="*/ 152 w 582"/>
                    <a:gd name="T5" fmla="*/ 14 h 1407"/>
                    <a:gd name="T6" fmla="*/ 196 w 582"/>
                    <a:gd name="T7" fmla="*/ 6 h 1407"/>
                    <a:gd name="T8" fmla="*/ 234 w 582"/>
                    <a:gd name="T9" fmla="*/ 0 h 1407"/>
                    <a:gd name="T10" fmla="*/ 266 w 582"/>
                    <a:gd name="T11" fmla="*/ 0 h 1407"/>
                    <a:gd name="T12" fmla="*/ 310 w 582"/>
                    <a:gd name="T13" fmla="*/ 6 h 1407"/>
                    <a:gd name="T14" fmla="*/ 359 w 582"/>
                    <a:gd name="T15" fmla="*/ 14 h 1407"/>
                    <a:gd name="T16" fmla="*/ 417 w 582"/>
                    <a:gd name="T17" fmla="*/ 33 h 1407"/>
                    <a:gd name="T18" fmla="*/ 455 w 582"/>
                    <a:gd name="T19" fmla="*/ 59 h 1407"/>
                    <a:gd name="T20" fmla="*/ 486 w 582"/>
                    <a:gd name="T21" fmla="*/ 87 h 1407"/>
                    <a:gd name="T22" fmla="*/ 518 w 582"/>
                    <a:gd name="T23" fmla="*/ 129 h 1407"/>
                    <a:gd name="T24" fmla="*/ 531 w 582"/>
                    <a:gd name="T25" fmla="*/ 161 h 1407"/>
                    <a:gd name="T26" fmla="*/ 536 w 582"/>
                    <a:gd name="T27" fmla="*/ 184 h 1407"/>
                    <a:gd name="T28" fmla="*/ 524 w 582"/>
                    <a:gd name="T29" fmla="*/ 201 h 1407"/>
                    <a:gd name="T30" fmla="*/ 499 w 582"/>
                    <a:gd name="T31" fmla="*/ 229 h 1407"/>
                    <a:gd name="T32" fmla="*/ 480 w 582"/>
                    <a:gd name="T33" fmla="*/ 252 h 1407"/>
                    <a:gd name="T34" fmla="*/ 442 w 582"/>
                    <a:gd name="T35" fmla="*/ 288 h 1407"/>
                    <a:gd name="T36" fmla="*/ 435 w 582"/>
                    <a:gd name="T37" fmla="*/ 307 h 1407"/>
                    <a:gd name="T38" fmla="*/ 429 w 582"/>
                    <a:gd name="T39" fmla="*/ 339 h 1407"/>
                    <a:gd name="T40" fmla="*/ 435 w 582"/>
                    <a:gd name="T41" fmla="*/ 384 h 1407"/>
                    <a:gd name="T42" fmla="*/ 467 w 582"/>
                    <a:gd name="T43" fmla="*/ 417 h 1407"/>
                    <a:gd name="T44" fmla="*/ 499 w 582"/>
                    <a:gd name="T45" fmla="*/ 449 h 1407"/>
                    <a:gd name="T46" fmla="*/ 531 w 582"/>
                    <a:gd name="T47" fmla="*/ 498 h 1407"/>
                    <a:gd name="T48" fmla="*/ 556 w 582"/>
                    <a:gd name="T49" fmla="*/ 562 h 1407"/>
                    <a:gd name="T50" fmla="*/ 575 w 582"/>
                    <a:gd name="T51" fmla="*/ 608 h 1407"/>
                    <a:gd name="T52" fmla="*/ 575 w 582"/>
                    <a:gd name="T53" fmla="*/ 649 h 1407"/>
                    <a:gd name="T54" fmla="*/ 582 w 582"/>
                    <a:gd name="T55" fmla="*/ 685 h 1407"/>
                    <a:gd name="T56" fmla="*/ 575 w 582"/>
                    <a:gd name="T57" fmla="*/ 754 h 1407"/>
                    <a:gd name="T58" fmla="*/ 575 w 582"/>
                    <a:gd name="T59" fmla="*/ 831 h 1407"/>
                    <a:gd name="T60" fmla="*/ 563 w 582"/>
                    <a:gd name="T61" fmla="*/ 859 h 1407"/>
                    <a:gd name="T62" fmla="*/ 550 w 582"/>
                    <a:gd name="T63" fmla="*/ 914 h 1407"/>
                    <a:gd name="T64" fmla="*/ 543 w 582"/>
                    <a:gd name="T65" fmla="*/ 973 h 1407"/>
                    <a:gd name="T66" fmla="*/ 536 w 582"/>
                    <a:gd name="T67" fmla="*/ 1037 h 1407"/>
                    <a:gd name="T68" fmla="*/ 543 w 582"/>
                    <a:gd name="T69" fmla="*/ 1096 h 1407"/>
                    <a:gd name="T70" fmla="*/ 543 w 582"/>
                    <a:gd name="T71" fmla="*/ 1170 h 1407"/>
                    <a:gd name="T72" fmla="*/ 563 w 582"/>
                    <a:gd name="T73" fmla="*/ 1238 h 1407"/>
                    <a:gd name="T74" fmla="*/ 568 w 582"/>
                    <a:gd name="T75" fmla="*/ 1280 h 1407"/>
                    <a:gd name="T76" fmla="*/ 575 w 582"/>
                    <a:gd name="T77" fmla="*/ 1306 h 1407"/>
                    <a:gd name="T78" fmla="*/ 550 w 582"/>
                    <a:gd name="T79" fmla="*/ 1325 h 1407"/>
                    <a:gd name="T80" fmla="*/ 536 w 582"/>
                    <a:gd name="T81" fmla="*/ 1370 h 1407"/>
                    <a:gd name="T82" fmla="*/ 499 w 582"/>
                    <a:gd name="T83" fmla="*/ 1402 h 1407"/>
                    <a:gd name="T84" fmla="*/ 429 w 582"/>
                    <a:gd name="T85" fmla="*/ 1407 h 1407"/>
                    <a:gd name="T86" fmla="*/ 366 w 582"/>
                    <a:gd name="T87" fmla="*/ 1402 h 1407"/>
                    <a:gd name="T88" fmla="*/ 329 w 582"/>
                    <a:gd name="T89" fmla="*/ 1370 h 1407"/>
                    <a:gd name="T90" fmla="*/ 315 w 582"/>
                    <a:gd name="T91" fmla="*/ 1289 h 1407"/>
                    <a:gd name="T92" fmla="*/ 310 w 582"/>
                    <a:gd name="T93" fmla="*/ 1247 h 1407"/>
                    <a:gd name="T94" fmla="*/ 291 w 582"/>
                    <a:gd name="T95" fmla="*/ 1174 h 1407"/>
                    <a:gd name="T96" fmla="*/ 108 w 582"/>
                    <a:gd name="T97" fmla="*/ 667 h 1407"/>
                    <a:gd name="T98" fmla="*/ 88 w 582"/>
                    <a:gd name="T99" fmla="*/ 617 h 1407"/>
                    <a:gd name="T100" fmla="*/ 32 w 582"/>
                    <a:gd name="T101" fmla="*/ 466 h 1407"/>
                    <a:gd name="T102" fmla="*/ 0 w 582"/>
                    <a:gd name="T103" fmla="*/ 379 h 1407"/>
                    <a:gd name="T104" fmla="*/ 0 w 582"/>
                    <a:gd name="T105" fmla="*/ 334 h 1407"/>
                    <a:gd name="T106" fmla="*/ 13 w 582"/>
                    <a:gd name="T107" fmla="*/ 298 h 1407"/>
                    <a:gd name="T108" fmla="*/ 25 w 582"/>
                    <a:gd name="T109" fmla="*/ 265 h 1407"/>
                    <a:gd name="T110" fmla="*/ 32 w 582"/>
                    <a:gd name="T111" fmla="*/ 239 h 1407"/>
                    <a:gd name="T112" fmla="*/ 57 w 582"/>
                    <a:gd name="T113" fmla="*/ 197 h 1407"/>
                    <a:gd name="T114" fmla="*/ 57 w 582"/>
                    <a:gd name="T115" fmla="*/ 59 h 1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2" h="1407">
                      <a:moveTo>
                        <a:pt x="57" y="59"/>
                      </a:moveTo>
                      <a:lnTo>
                        <a:pt x="101" y="28"/>
                      </a:lnTo>
                      <a:lnTo>
                        <a:pt x="152" y="14"/>
                      </a:lnTo>
                      <a:lnTo>
                        <a:pt x="196" y="6"/>
                      </a:lnTo>
                      <a:lnTo>
                        <a:pt x="234" y="0"/>
                      </a:lnTo>
                      <a:lnTo>
                        <a:pt x="266" y="0"/>
                      </a:lnTo>
                      <a:lnTo>
                        <a:pt x="310" y="6"/>
                      </a:lnTo>
                      <a:lnTo>
                        <a:pt x="359" y="14"/>
                      </a:lnTo>
                      <a:lnTo>
                        <a:pt x="417" y="33"/>
                      </a:lnTo>
                      <a:lnTo>
                        <a:pt x="455" y="59"/>
                      </a:lnTo>
                      <a:lnTo>
                        <a:pt x="486" y="87"/>
                      </a:lnTo>
                      <a:lnTo>
                        <a:pt x="518" y="129"/>
                      </a:lnTo>
                      <a:lnTo>
                        <a:pt x="531" y="161"/>
                      </a:lnTo>
                      <a:lnTo>
                        <a:pt x="536" y="184"/>
                      </a:lnTo>
                      <a:lnTo>
                        <a:pt x="524" y="201"/>
                      </a:lnTo>
                      <a:lnTo>
                        <a:pt x="499" y="229"/>
                      </a:lnTo>
                      <a:lnTo>
                        <a:pt x="480" y="252"/>
                      </a:lnTo>
                      <a:lnTo>
                        <a:pt x="442" y="288"/>
                      </a:lnTo>
                      <a:lnTo>
                        <a:pt x="435" y="307"/>
                      </a:lnTo>
                      <a:lnTo>
                        <a:pt x="429" y="339"/>
                      </a:lnTo>
                      <a:lnTo>
                        <a:pt x="435" y="384"/>
                      </a:lnTo>
                      <a:lnTo>
                        <a:pt x="467" y="417"/>
                      </a:lnTo>
                      <a:lnTo>
                        <a:pt x="499" y="449"/>
                      </a:lnTo>
                      <a:lnTo>
                        <a:pt x="531" y="498"/>
                      </a:lnTo>
                      <a:lnTo>
                        <a:pt x="556" y="562"/>
                      </a:lnTo>
                      <a:lnTo>
                        <a:pt x="575" y="608"/>
                      </a:lnTo>
                      <a:lnTo>
                        <a:pt x="575" y="649"/>
                      </a:lnTo>
                      <a:lnTo>
                        <a:pt x="582" y="685"/>
                      </a:lnTo>
                      <a:lnTo>
                        <a:pt x="575" y="754"/>
                      </a:lnTo>
                      <a:lnTo>
                        <a:pt x="575" y="831"/>
                      </a:lnTo>
                      <a:lnTo>
                        <a:pt x="563" y="859"/>
                      </a:lnTo>
                      <a:lnTo>
                        <a:pt x="550" y="914"/>
                      </a:lnTo>
                      <a:lnTo>
                        <a:pt x="543" y="973"/>
                      </a:lnTo>
                      <a:lnTo>
                        <a:pt x="536" y="1037"/>
                      </a:lnTo>
                      <a:lnTo>
                        <a:pt x="543" y="1096"/>
                      </a:lnTo>
                      <a:lnTo>
                        <a:pt x="543" y="1170"/>
                      </a:lnTo>
                      <a:lnTo>
                        <a:pt x="563" y="1238"/>
                      </a:lnTo>
                      <a:lnTo>
                        <a:pt x="568" y="1280"/>
                      </a:lnTo>
                      <a:lnTo>
                        <a:pt x="575" y="1306"/>
                      </a:lnTo>
                      <a:lnTo>
                        <a:pt x="550" y="1325"/>
                      </a:lnTo>
                      <a:lnTo>
                        <a:pt x="536" y="1370"/>
                      </a:lnTo>
                      <a:lnTo>
                        <a:pt x="499" y="1402"/>
                      </a:lnTo>
                      <a:lnTo>
                        <a:pt x="429" y="1407"/>
                      </a:lnTo>
                      <a:lnTo>
                        <a:pt x="366" y="1402"/>
                      </a:lnTo>
                      <a:lnTo>
                        <a:pt x="329" y="1370"/>
                      </a:lnTo>
                      <a:lnTo>
                        <a:pt x="315" y="1289"/>
                      </a:lnTo>
                      <a:lnTo>
                        <a:pt x="310" y="1247"/>
                      </a:lnTo>
                      <a:lnTo>
                        <a:pt x="291" y="1174"/>
                      </a:lnTo>
                      <a:lnTo>
                        <a:pt x="108" y="667"/>
                      </a:lnTo>
                      <a:lnTo>
                        <a:pt x="88" y="617"/>
                      </a:lnTo>
                      <a:lnTo>
                        <a:pt x="32" y="466"/>
                      </a:lnTo>
                      <a:lnTo>
                        <a:pt x="0" y="379"/>
                      </a:lnTo>
                      <a:lnTo>
                        <a:pt x="0" y="334"/>
                      </a:lnTo>
                      <a:lnTo>
                        <a:pt x="13" y="298"/>
                      </a:lnTo>
                      <a:lnTo>
                        <a:pt x="25" y="265"/>
                      </a:lnTo>
                      <a:lnTo>
                        <a:pt x="32" y="239"/>
                      </a:lnTo>
                      <a:lnTo>
                        <a:pt x="57" y="197"/>
                      </a:lnTo>
                      <a:lnTo>
                        <a:pt x="57" y="59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4" name="Freeform 224">
                  <a:extLst>
                    <a:ext uri="{FF2B5EF4-FFF2-40B4-BE49-F238E27FC236}">
                      <a16:creationId xmlns:a16="http://schemas.microsoft.com/office/drawing/2014/main" id="{D0476AF6-BAA8-4480-858D-9FB033810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2" y="3068"/>
                  <a:ext cx="194" cy="469"/>
                </a:xfrm>
                <a:custGeom>
                  <a:avLst/>
                  <a:gdLst>
                    <a:gd name="T0" fmla="*/ 57 w 582"/>
                    <a:gd name="T1" fmla="*/ 59 h 1407"/>
                    <a:gd name="T2" fmla="*/ 101 w 582"/>
                    <a:gd name="T3" fmla="*/ 28 h 1407"/>
                    <a:gd name="T4" fmla="*/ 152 w 582"/>
                    <a:gd name="T5" fmla="*/ 14 h 1407"/>
                    <a:gd name="T6" fmla="*/ 196 w 582"/>
                    <a:gd name="T7" fmla="*/ 6 h 1407"/>
                    <a:gd name="T8" fmla="*/ 234 w 582"/>
                    <a:gd name="T9" fmla="*/ 0 h 1407"/>
                    <a:gd name="T10" fmla="*/ 266 w 582"/>
                    <a:gd name="T11" fmla="*/ 0 h 1407"/>
                    <a:gd name="T12" fmla="*/ 310 w 582"/>
                    <a:gd name="T13" fmla="*/ 6 h 1407"/>
                    <a:gd name="T14" fmla="*/ 359 w 582"/>
                    <a:gd name="T15" fmla="*/ 14 h 1407"/>
                    <a:gd name="T16" fmla="*/ 417 w 582"/>
                    <a:gd name="T17" fmla="*/ 33 h 1407"/>
                    <a:gd name="T18" fmla="*/ 455 w 582"/>
                    <a:gd name="T19" fmla="*/ 59 h 1407"/>
                    <a:gd name="T20" fmla="*/ 486 w 582"/>
                    <a:gd name="T21" fmla="*/ 87 h 1407"/>
                    <a:gd name="T22" fmla="*/ 518 w 582"/>
                    <a:gd name="T23" fmla="*/ 129 h 1407"/>
                    <a:gd name="T24" fmla="*/ 531 w 582"/>
                    <a:gd name="T25" fmla="*/ 161 h 1407"/>
                    <a:gd name="T26" fmla="*/ 536 w 582"/>
                    <a:gd name="T27" fmla="*/ 184 h 1407"/>
                    <a:gd name="T28" fmla="*/ 524 w 582"/>
                    <a:gd name="T29" fmla="*/ 201 h 1407"/>
                    <a:gd name="T30" fmla="*/ 499 w 582"/>
                    <a:gd name="T31" fmla="*/ 229 h 1407"/>
                    <a:gd name="T32" fmla="*/ 480 w 582"/>
                    <a:gd name="T33" fmla="*/ 252 h 1407"/>
                    <a:gd name="T34" fmla="*/ 442 w 582"/>
                    <a:gd name="T35" fmla="*/ 288 h 1407"/>
                    <a:gd name="T36" fmla="*/ 435 w 582"/>
                    <a:gd name="T37" fmla="*/ 307 h 1407"/>
                    <a:gd name="T38" fmla="*/ 429 w 582"/>
                    <a:gd name="T39" fmla="*/ 339 h 1407"/>
                    <a:gd name="T40" fmla="*/ 435 w 582"/>
                    <a:gd name="T41" fmla="*/ 384 h 1407"/>
                    <a:gd name="T42" fmla="*/ 467 w 582"/>
                    <a:gd name="T43" fmla="*/ 417 h 1407"/>
                    <a:gd name="T44" fmla="*/ 499 w 582"/>
                    <a:gd name="T45" fmla="*/ 449 h 1407"/>
                    <a:gd name="T46" fmla="*/ 531 w 582"/>
                    <a:gd name="T47" fmla="*/ 498 h 1407"/>
                    <a:gd name="T48" fmla="*/ 556 w 582"/>
                    <a:gd name="T49" fmla="*/ 562 h 1407"/>
                    <a:gd name="T50" fmla="*/ 575 w 582"/>
                    <a:gd name="T51" fmla="*/ 608 h 1407"/>
                    <a:gd name="T52" fmla="*/ 575 w 582"/>
                    <a:gd name="T53" fmla="*/ 649 h 1407"/>
                    <a:gd name="T54" fmla="*/ 582 w 582"/>
                    <a:gd name="T55" fmla="*/ 685 h 1407"/>
                    <a:gd name="T56" fmla="*/ 575 w 582"/>
                    <a:gd name="T57" fmla="*/ 754 h 1407"/>
                    <a:gd name="T58" fmla="*/ 575 w 582"/>
                    <a:gd name="T59" fmla="*/ 831 h 1407"/>
                    <a:gd name="T60" fmla="*/ 563 w 582"/>
                    <a:gd name="T61" fmla="*/ 859 h 1407"/>
                    <a:gd name="T62" fmla="*/ 550 w 582"/>
                    <a:gd name="T63" fmla="*/ 914 h 1407"/>
                    <a:gd name="T64" fmla="*/ 543 w 582"/>
                    <a:gd name="T65" fmla="*/ 973 h 1407"/>
                    <a:gd name="T66" fmla="*/ 536 w 582"/>
                    <a:gd name="T67" fmla="*/ 1037 h 1407"/>
                    <a:gd name="T68" fmla="*/ 543 w 582"/>
                    <a:gd name="T69" fmla="*/ 1096 h 1407"/>
                    <a:gd name="T70" fmla="*/ 543 w 582"/>
                    <a:gd name="T71" fmla="*/ 1170 h 1407"/>
                    <a:gd name="T72" fmla="*/ 563 w 582"/>
                    <a:gd name="T73" fmla="*/ 1238 h 1407"/>
                    <a:gd name="T74" fmla="*/ 568 w 582"/>
                    <a:gd name="T75" fmla="*/ 1280 h 1407"/>
                    <a:gd name="T76" fmla="*/ 575 w 582"/>
                    <a:gd name="T77" fmla="*/ 1306 h 1407"/>
                    <a:gd name="T78" fmla="*/ 550 w 582"/>
                    <a:gd name="T79" fmla="*/ 1325 h 1407"/>
                    <a:gd name="T80" fmla="*/ 536 w 582"/>
                    <a:gd name="T81" fmla="*/ 1370 h 1407"/>
                    <a:gd name="T82" fmla="*/ 499 w 582"/>
                    <a:gd name="T83" fmla="*/ 1402 h 1407"/>
                    <a:gd name="T84" fmla="*/ 429 w 582"/>
                    <a:gd name="T85" fmla="*/ 1407 h 1407"/>
                    <a:gd name="T86" fmla="*/ 366 w 582"/>
                    <a:gd name="T87" fmla="*/ 1402 h 1407"/>
                    <a:gd name="T88" fmla="*/ 329 w 582"/>
                    <a:gd name="T89" fmla="*/ 1370 h 1407"/>
                    <a:gd name="T90" fmla="*/ 315 w 582"/>
                    <a:gd name="T91" fmla="*/ 1289 h 1407"/>
                    <a:gd name="T92" fmla="*/ 310 w 582"/>
                    <a:gd name="T93" fmla="*/ 1247 h 1407"/>
                    <a:gd name="T94" fmla="*/ 291 w 582"/>
                    <a:gd name="T95" fmla="*/ 1174 h 1407"/>
                    <a:gd name="T96" fmla="*/ 108 w 582"/>
                    <a:gd name="T97" fmla="*/ 667 h 1407"/>
                    <a:gd name="T98" fmla="*/ 88 w 582"/>
                    <a:gd name="T99" fmla="*/ 617 h 1407"/>
                    <a:gd name="T100" fmla="*/ 32 w 582"/>
                    <a:gd name="T101" fmla="*/ 466 h 1407"/>
                    <a:gd name="T102" fmla="*/ 0 w 582"/>
                    <a:gd name="T103" fmla="*/ 379 h 1407"/>
                    <a:gd name="T104" fmla="*/ 0 w 582"/>
                    <a:gd name="T105" fmla="*/ 334 h 1407"/>
                    <a:gd name="T106" fmla="*/ 13 w 582"/>
                    <a:gd name="T107" fmla="*/ 298 h 1407"/>
                    <a:gd name="T108" fmla="*/ 25 w 582"/>
                    <a:gd name="T109" fmla="*/ 265 h 1407"/>
                    <a:gd name="T110" fmla="*/ 32 w 582"/>
                    <a:gd name="T111" fmla="*/ 239 h 1407"/>
                    <a:gd name="T112" fmla="*/ 57 w 582"/>
                    <a:gd name="T113" fmla="*/ 197 h 1407"/>
                    <a:gd name="T114" fmla="*/ 57 w 582"/>
                    <a:gd name="T115" fmla="*/ 59 h 1407"/>
                    <a:gd name="T116" fmla="*/ 57 w 582"/>
                    <a:gd name="T117" fmla="*/ 59 h 1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82" h="1407">
                      <a:moveTo>
                        <a:pt x="57" y="59"/>
                      </a:moveTo>
                      <a:lnTo>
                        <a:pt x="101" y="28"/>
                      </a:lnTo>
                      <a:lnTo>
                        <a:pt x="152" y="14"/>
                      </a:lnTo>
                      <a:lnTo>
                        <a:pt x="196" y="6"/>
                      </a:lnTo>
                      <a:lnTo>
                        <a:pt x="234" y="0"/>
                      </a:lnTo>
                      <a:lnTo>
                        <a:pt x="266" y="0"/>
                      </a:lnTo>
                      <a:lnTo>
                        <a:pt x="310" y="6"/>
                      </a:lnTo>
                      <a:lnTo>
                        <a:pt x="359" y="14"/>
                      </a:lnTo>
                      <a:lnTo>
                        <a:pt x="417" y="33"/>
                      </a:lnTo>
                      <a:lnTo>
                        <a:pt x="455" y="59"/>
                      </a:lnTo>
                      <a:lnTo>
                        <a:pt x="486" y="87"/>
                      </a:lnTo>
                      <a:lnTo>
                        <a:pt x="518" y="129"/>
                      </a:lnTo>
                      <a:lnTo>
                        <a:pt x="531" y="161"/>
                      </a:lnTo>
                      <a:lnTo>
                        <a:pt x="536" y="184"/>
                      </a:lnTo>
                      <a:lnTo>
                        <a:pt x="524" y="201"/>
                      </a:lnTo>
                      <a:lnTo>
                        <a:pt x="499" y="229"/>
                      </a:lnTo>
                      <a:lnTo>
                        <a:pt x="480" y="252"/>
                      </a:lnTo>
                      <a:lnTo>
                        <a:pt x="442" y="288"/>
                      </a:lnTo>
                      <a:lnTo>
                        <a:pt x="435" y="307"/>
                      </a:lnTo>
                      <a:lnTo>
                        <a:pt x="429" y="339"/>
                      </a:lnTo>
                      <a:lnTo>
                        <a:pt x="435" y="384"/>
                      </a:lnTo>
                      <a:lnTo>
                        <a:pt x="467" y="417"/>
                      </a:lnTo>
                      <a:lnTo>
                        <a:pt x="499" y="449"/>
                      </a:lnTo>
                      <a:lnTo>
                        <a:pt x="531" y="498"/>
                      </a:lnTo>
                      <a:lnTo>
                        <a:pt x="556" y="562"/>
                      </a:lnTo>
                      <a:lnTo>
                        <a:pt x="575" y="608"/>
                      </a:lnTo>
                      <a:lnTo>
                        <a:pt x="575" y="649"/>
                      </a:lnTo>
                      <a:lnTo>
                        <a:pt x="582" y="685"/>
                      </a:lnTo>
                      <a:lnTo>
                        <a:pt x="575" y="754"/>
                      </a:lnTo>
                      <a:lnTo>
                        <a:pt x="575" y="831"/>
                      </a:lnTo>
                      <a:lnTo>
                        <a:pt x="563" y="859"/>
                      </a:lnTo>
                      <a:lnTo>
                        <a:pt x="550" y="914"/>
                      </a:lnTo>
                      <a:lnTo>
                        <a:pt x="543" y="973"/>
                      </a:lnTo>
                      <a:lnTo>
                        <a:pt x="536" y="1037"/>
                      </a:lnTo>
                      <a:lnTo>
                        <a:pt x="543" y="1096"/>
                      </a:lnTo>
                      <a:lnTo>
                        <a:pt x="543" y="1170"/>
                      </a:lnTo>
                      <a:lnTo>
                        <a:pt x="563" y="1238"/>
                      </a:lnTo>
                      <a:lnTo>
                        <a:pt x="568" y="1280"/>
                      </a:lnTo>
                      <a:lnTo>
                        <a:pt x="575" y="1306"/>
                      </a:lnTo>
                      <a:lnTo>
                        <a:pt x="550" y="1325"/>
                      </a:lnTo>
                      <a:lnTo>
                        <a:pt x="536" y="1370"/>
                      </a:lnTo>
                      <a:lnTo>
                        <a:pt x="499" y="1402"/>
                      </a:lnTo>
                      <a:lnTo>
                        <a:pt x="429" y="1407"/>
                      </a:lnTo>
                      <a:lnTo>
                        <a:pt x="366" y="1402"/>
                      </a:lnTo>
                      <a:lnTo>
                        <a:pt x="329" y="1370"/>
                      </a:lnTo>
                      <a:lnTo>
                        <a:pt x="315" y="1289"/>
                      </a:lnTo>
                      <a:lnTo>
                        <a:pt x="310" y="1247"/>
                      </a:lnTo>
                      <a:lnTo>
                        <a:pt x="291" y="1174"/>
                      </a:lnTo>
                      <a:lnTo>
                        <a:pt x="108" y="667"/>
                      </a:lnTo>
                      <a:lnTo>
                        <a:pt x="88" y="617"/>
                      </a:lnTo>
                      <a:lnTo>
                        <a:pt x="32" y="466"/>
                      </a:lnTo>
                      <a:lnTo>
                        <a:pt x="0" y="379"/>
                      </a:lnTo>
                      <a:lnTo>
                        <a:pt x="0" y="334"/>
                      </a:lnTo>
                      <a:lnTo>
                        <a:pt x="13" y="298"/>
                      </a:lnTo>
                      <a:lnTo>
                        <a:pt x="25" y="265"/>
                      </a:lnTo>
                      <a:lnTo>
                        <a:pt x="32" y="239"/>
                      </a:lnTo>
                      <a:lnTo>
                        <a:pt x="57" y="197"/>
                      </a:lnTo>
                      <a:lnTo>
                        <a:pt x="57" y="59"/>
                      </a:lnTo>
                      <a:lnTo>
                        <a:pt x="57" y="5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5" name="Freeform 225">
                  <a:extLst>
                    <a:ext uri="{FF2B5EF4-FFF2-40B4-BE49-F238E27FC236}">
                      <a16:creationId xmlns:a16="http://schemas.microsoft.com/office/drawing/2014/main" id="{0C24635B-5302-4149-9A3D-81B85DE69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75"/>
                  <a:ext cx="147" cy="367"/>
                </a:xfrm>
                <a:custGeom>
                  <a:avLst/>
                  <a:gdLst>
                    <a:gd name="T0" fmla="*/ 113 w 442"/>
                    <a:gd name="T1" fmla="*/ 132 h 1100"/>
                    <a:gd name="T2" fmla="*/ 0 w 442"/>
                    <a:gd name="T3" fmla="*/ 128 h 1100"/>
                    <a:gd name="T4" fmla="*/ 442 w 442"/>
                    <a:gd name="T5" fmla="*/ 32 h 1100"/>
                    <a:gd name="T6" fmla="*/ 398 w 442"/>
                    <a:gd name="T7" fmla="*/ 228 h 1100"/>
                    <a:gd name="T8" fmla="*/ 380 w 442"/>
                    <a:gd name="T9" fmla="*/ 319 h 1100"/>
                    <a:gd name="T10" fmla="*/ 354 w 442"/>
                    <a:gd name="T11" fmla="*/ 416 h 1100"/>
                    <a:gd name="T12" fmla="*/ 304 w 442"/>
                    <a:gd name="T13" fmla="*/ 617 h 1100"/>
                    <a:gd name="T14" fmla="*/ 297 w 442"/>
                    <a:gd name="T15" fmla="*/ 643 h 1100"/>
                    <a:gd name="T16" fmla="*/ 291 w 442"/>
                    <a:gd name="T17" fmla="*/ 666 h 1100"/>
                    <a:gd name="T18" fmla="*/ 278 w 442"/>
                    <a:gd name="T19" fmla="*/ 685 h 1100"/>
                    <a:gd name="T20" fmla="*/ 265 w 442"/>
                    <a:gd name="T21" fmla="*/ 707 h 1100"/>
                    <a:gd name="T22" fmla="*/ 260 w 442"/>
                    <a:gd name="T23" fmla="*/ 730 h 1100"/>
                    <a:gd name="T24" fmla="*/ 247 w 442"/>
                    <a:gd name="T25" fmla="*/ 753 h 1100"/>
                    <a:gd name="T26" fmla="*/ 234 w 442"/>
                    <a:gd name="T27" fmla="*/ 776 h 1100"/>
                    <a:gd name="T28" fmla="*/ 228 w 442"/>
                    <a:gd name="T29" fmla="*/ 794 h 1100"/>
                    <a:gd name="T30" fmla="*/ 215 w 442"/>
                    <a:gd name="T31" fmla="*/ 817 h 1100"/>
                    <a:gd name="T32" fmla="*/ 203 w 442"/>
                    <a:gd name="T33" fmla="*/ 840 h 1100"/>
                    <a:gd name="T34" fmla="*/ 196 w 442"/>
                    <a:gd name="T35" fmla="*/ 863 h 1100"/>
                    <a:gd name="T36" fmla="*/ 184 w 442"/>
                    <a:gd name="T37" fmla="*/ 881 h 1100"/>
                    <a:gd name="T38" fmla="*/ 171 w 442"/>
                    <a:gd name="T39" fmla="*/ 904 h 1100"/>
                    <a:gd name="T40" fmla="*/ 157 w 442"/>
                    <a:gd name="T41" fmla="*/ 927 h 1100"/>
                    <a:gd name="T42" fmla="*/ 145 w 442"/>
                    <a:gd name="T43" fmla="*/ 950 h 1100"/>
                    <a:gd name="T44" fmla="*/ 139 w 442"/>
                    <a:gd name="T45" fmla="*/ 968 h 1100"/>
                    <a:gd name="T46" fmla="*/ 132 w 442"/>
                    <a:gd name="T47" fmla="*/ 995 h 1100"/>
                    <a:gd name="T48" fmla="*/ 177 w 442"/>
                    <a:gd name="T49" fmla="*/ 1023 h 1100"/>
                    <a:gd name="T50" fmla="*/ 189 w 442"/>
                    <a:gd name="T51" fmla="*/ 1046 h 1100"/>
                    <a:gd name="T52" fmla="*/ 177 w 442"/>
                    <a:gd name="T53" fmla="*/ 1073 h 1100"/>
                    <a:gd name="T54" fmla="*/ 157 w 442"/>
                    <a:gd name="T55" fmla="*/ 1063 h 1100"/>
                    <a:gd name="T56" fmla="*/ 164 w 442"/>
                    <a:gd name="T57" fmla="*/ 1046 h 1100"/>
                    <a:gd name="T58" fmla="*/ 139 w 442"/>
                    <a:gd name="T59" fmla="*/ 1023 h 1100"/>
                    <a:gd name="T60" fmla="*/ 107 w 442"/>
                    <a:gd name="T61" fmla="*/ 1018 h 1100"/>
                    <a:gd name="T62" fmla="*/ 83 w 442"/>
                    <a:gd name="T63" fmla="*/ 1027 h 1100"/>
                    <a:gd name="T64" fmla="*/ 76 w 442"/>
                    <a:gd name="T65" fmla="*/ 1046 h 1100"/>
                    <a:gd name="T66" fmla="*/ 76 w 442"/>
                    <a:gd name="T67" fmla="*/ 1059 h 1100"/>
                    <a:gd name="T68" fmla="*/ 95 w 442"/>
                    <a:gd name="T69" fmla="*/ 1073 h 1100"/>
                    <a:gd name="T70" fmla="*/ 139 w 442"/>
                    <a:gd name="T71" fmla="*/ 1082 h 1100"/>
                    <a:gd name="T72" fmla="*/ 88 w 442"/>
                    <a:gd name="T73" fmla="*/ 1100 h 1100"/>
                    <a:gd name="T74" fmla="*/ 63 w 442"/>
                    <a:gd name="T75" fmla="*/ 1096 h 1100"/>
                    <a:gd name="T76" fmla="*/ 44 w 442"/>
                    <a:gd name="T77" fmla="*/ 1086 h 1100"/>
                    <a:gd name="T78" fmla="*/ 32 w 442"/>
                    <a:gd name="T79" fmla="*/ 1073 h 1100"/>
                    <a:gd name="T80" fmla="*/ 19 w 442"/>
                    <a:gd name="T81" fmla="*/ 1018 h 1100"/>
                    <a:gd name="T82" fmla="*/ 32 w 442"/>
                    <a:gd name="T83" fmla="*/ 1004 h 1100"/>
                    <a:gd name="T84" fmla="*/ 51 w 442"/>
                    <a:gd name="T85" fmla="*/ 995 h 1100"/>
                    <a:gd name="T86" fmla="*/ 209 w 442"/>
                    <a:gd name="T87" fmla="*/ 630 h 1100"/>
                    <a:gd name="T88" fmla="*/ 260 w 442"/>
                    <a:gd name="T89" fmla="*/ 297 h 1100"/>
                    <a:gd name="T90" fmla="*/ 272 w 442"/>
                    <a:gd name="T91" fmla="*/ 187 h 1100"/>
                    <a:gd name="T92" fmla="*/ 285 w 442"/>
                    <a:gd name="T93" fmla="*/ 91 h 1100"/>
                    <a:gd name="T94" fmla="*/ 113 w 442"/>
                    <a:gd name="T95" fmla="*/ 109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2" h="1100">
                      <a:moveTo>
                        <a:pt x="113" y="109"/>
                      </a:moveTo>
                      <a:lnTo>
                        <a:pt x="113" y="132"/>
                      </a:lnTo>
                      <a:lnTo>
                        <a:pt x="44" y="128"/>
                      </a:lnTo>
                      <a:lnTo>
                        <a:pt x="0" y="128"/>
                      </a:lnTo>
                      <a:lnTo>
                        <a:pt x="0" y="0"/>
                      </a:lnTo>
                      <a:lnTo>
                        <a:pt x="442" y="32"/>
                      </a:lnTo>
                      <a:lnTo>
                        <a:pt x="424" y="137"/>
                      </a:lnTo>
                      <a:lnTo>
                        <a:pt x="398" y="228"/>
                      </a:lnTo>
                      <a:lnTo>
                        <a:pt x="392" y="265"/>
                      </a:lnTo>
                      <a:lnTo>
                        <a:pt x="380" y="319"/>
                      </a:lnTo>
                      <a:lnTo>
                        <a:pt x="366" y="365"/>
                      </a:lnTo>
                      <a:lnTo>
                        <a:pt x="354" y="416"/>
                      </a:lnTo>
                      <a:lnTo>
                        <a:pt x="310" y="607"/>
                      </a:lnTo>
                      <a:lnTo>
                        <a:pt x="304" y="617"/>
                      </a:lnTo>
                      <a:lnTo>
                        <a:pt x="304" y="630"/>
                      </a:lnTo>
                      <a:lnTo>
                        <a:pt x="297" y="643"/>
                      </a:lnTo>
                      <a:lnTo>
                        <a:pt x="297" y="653"/>
                      </a:lnTo>
                      <a:lnTo>
                        <a:pt x="291" y="666"/>
                      </a:lnTo>
                      <a:lnTo>
                        <a:pt x="285" y="675"/>
                      </a:lnTo>
                      <a:lnTo>
                        <a:pt x="278" y="685"/>
                      </a:lnTo>
                      <a:lnTo>
                        <a:pt x="272" y="698"/>
                      </a:lnTo>
                      <a:lnTo>
                        <a:pt x="265" y="707"/>
                      </a:lnTo>
                      <a:lnTo>
                        <a:pt x="265" y="721"/>
                      </a:lnTo>
                      <a:lnTo>
                        <a:pt x="260" y="730"/>
                      </a:lnTo>
                      <a:lnTo>
                        <a:pt x="253" y="744"/>
                      </a:lnTo>
                      <a:lnTo>
                        <a:pt x="247" y="753"/>
                      </a:lnTo>
                      <a:lnTo>
                        <a:pt x="240" y="762"/>
                      </a:lnTo>
                      <a:lnTo>
                        <a:pt x="234" y="776"/>
                      </a:lnTo>
                      <a:lnTo>
                        <a:pt x="234" y="785"/>
                      </a:lnTo>
                      <a:lnTo>
                        <a:pt x="228" y="794"/>
                      </a:lnTo>
                      <a:lnTo>
                        <a:pt x="221" y="808"/>
                      </a:lnTo>
                      <a:lnTo>
                        <a:pt x="215" y="817"/>
                      </a:lnTo>
                      <a:lnTo>
                        <a:pt x="209" y="831"/>
                      </a:lnTo>
                      <a:lnTo>
                        <a:pt x="203" y="840"/>
                      </a:lnTo>
                      <a:lnTo>
                        <a:pt x="203" y="853"/>
                      </a:lnTo>
                      <a:lnTo>
                        <a:pt x="196" y="863"/>
                      </a:lnTo>
                      <a:lnTo>
                        <a:pt x="189" y="872"/>
                      </a:lnTo>
                      <a:lnTo>
                        <a:pt x="184" y="881"/>
                      </a:lnTo>
                      <a:lnTo>
                        <a:pt x="177" y="895"/>
                      </a:lnTo>
                      <a:lnTo>
                        <a:pt x="171" y="904"/>
                      </a:lnTo>
                      <a:lnTo>
                        <a:pt x="164" y="918"/>
                      </a:lnTo>
                      <a:lnTo>
                        <a:pt x="157" y="927"/>
                      </a:lnTo>
                      <a:lnTo>
                        <a:pt x="157" y="936"/>
                      </a:lnTo>
                      <a:lnTo>
                        <a:pt x="145" y="950"/>
                      </a:lnTo>
                      <a:lnTo>
                        <a:pt x="145" y="959"/>
                      </a:lnTo>
                      <a:lnTo>
                        <a:pt x="139" y="968"/>
                      </a:lnTo>
                      <a:lnTo>
                        <a:pt x="139" y="991"/>
                      </a:lnTo>
                      <a:lnTo>
                        <a:pt x="132" y="995"/>
                      </a:lnTo>
                      <a:lnTo>
                        <a:pt x="145" y="999"/>
                      </a:lnTo>
                      <a:lnTo>
                        <a:pt x="177" y="1023"/>
                      </a:lnTo>
                      <a:lnTo>
                        <a:pt x="184" y="1037"/>
                      </a:lnTo>
                      <a:lnTo>
                        <a:pt x="189" y="1046"/>
                      </a:lnTo>
                      <a:lnTo>
                        <a:pt x="184" y="1059"/>
                      </a:lnTo>
                      <a:lnTo>
                        <a:pt x="177" y="1073"/>
                      </a:lnTo>
                      <a:lnTo>
                        <a:pt x="157" y="1073"/>
                      </a:lnTo>
                      <a:lnTo>
                        <a:pt x="157" y="1063"/>
                      </a:lnTo>
                      <a:lnTo>
                        <a:pt x="164" y="1054"/>
                      </a:lnTo>
                      <a:lnTo>
                        <a:pt x="164" y="1046"/>
                      </a:lnTo>
                      <a:lnTo>
                        <a:pt x="157" y="1037"/>
                      </a:lnTo>
                      <a:lnTo>
                        <a:pt x="139" y="1023"/>
                      </a:lnTo>
                      <a:lnTo>
                        <a:pt x="127" y="1018"/>
                      </a:lnTo>
                      <a:lnTo>
                        <a:pt x="107" y="1018"/>
                      </a:lnTo>
                      <a:lnTo>
                        <a:pt x="95" y="1023"/>
                      </a:lnTo>
                      <a:lnTo>
                        <a:pt x="83" y="1027"/>
                      </a:lnTo>
                      <a:lnTo>
                        <a:pt x="76" y="1037"/>
                      </a:lnTo>
                      <a:lnTo>
                        <a:pt x="76" y="1046"/>
                      </a:lnTo>
                      <a:lnTo>
                        <a:pt x="70" y="1050"/>
                      </a:lnTo>
                      <a:lnTo>
                        <a:pt x="76" y="1059"/>
                      </a:lnTo>
                      <a:lnTo>
                        <a:pt x="83" y="1068"/>
                      </a:lnTo>
                      <a:lnTo>
                        <a:pt x="95" y="1073"/>
                      </a:lnTo>
                      <a:lnTo>
                        <a:pt x="101" y="1082"/>
                      </a:lnTo>
                      <a:lnTo>
                        <a:pt x="139" y="1082"/>
                      </a:lnTo>
                      <a:lnTo>
                        <a:pt x="120" y="1100"/>
                      </a:lnTo>
                      <a:lnTo>
                        <a:pt x="88" y="1100"/>
                      </a:lnTo>
                      <a:lnTo>
                        <a:pt x="76" y="1096"/>
                      </a:lnTo>
                      <a:lnTo>
                        <a:pt x="63" y="1096"/>
                      </a:lnTo>
                      <a:lnTo>
                        <a:pt x="57" y="1091"/>
                      </a:lnTo>
                      <a:lnTo>
                        <a:pt x="44" y="1086"/>
                      </a:lnTo>
                      <a:lnTo>
                        <a:pt x="39" y="1082"/>
                      </a:lnTo>
                      <a:lnTo>
                        <a:pt x="32" y="1073"/>
                      </a:lnTo>
                      <a:lnTo>
                        <a:pt x="19" y="1054"/>
                      </a:lnTo>
                      <a:lnTo>
                        <a:pt x="19" y="1018"/>
                      </a:lnTo>
                      <a:lnTo>
                        <a:pt x="26" y="1014"/>
                      </a:lnTo>
                      <a:lnTo>
                        <a:pt x="32" y="1004"/>
                      </a:lnTo>
                      <a:lnTo>
                        <a:pt x="39" y="999"/>
                      </a:lnTo>
                      <a:lnTo>
                        <a:pt x="51" y="995"/>
                      </a:lnTo>
                      <a:lnTo>
                        <a:pt x="63" y="991"/>
                      </a:lnTo>
                      <a:lnTo>
                        <a:pt x="209" y="630"/>
                      </a:lnTo>
                      <a:lnTo>
                        <a:pt x="253" y="329"/>
                      </a:lnTo>
                      <a:lnTo>
                        <a:pt x="260" y="297"/>
                      </a:lnTo>
                      <a:lnTo>
                        <a:pt x="265" y="255"/>
                      </a:lnTo>
                      <a:lnTo>
                        <a:pt x="272" y="187"/>
                      </a:lnTo>
                      <a:lnTo>
                        <a:pt x="285" y="119"/>
                      </a:lnTo>
                      <a:lnTo>
                        <a:pt x="285" y="91"/>
                      </a:lnTo>
                      <a:lnTo>
                        <a:pt x="113" y="78"/>
                      </a:lnTo>
                      <a:lnTo>
                        <a:pt x="113" y="10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6" name="Freeform 226">
                  <a:extLst>
                    <a:ext uri="{FF2B5EF4-FFF2-40B4-BE49-F238E27FC236}">
                      <a16:creationId xmlns:a16="http://schemas.microsoft.com/office/drawing/2014/main" id="{0FDB748B-D482-461E-9ECC-B91E7BCD4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75"/>
                  <a:ext cx="147" cy="367"/>
                </a:xfrm>
                <a:custGeom>
                  <a:avLst/>
                  <a:gdLst>
                    <a:gd name="T0" fmla="*/ 113 w 442"/>
                    <a:gd name="T1" fmla="*/ 132 h 1100"/>
                    <a:gd name="T2" fmla="*/ 0 w 442"/>
                    <a:gd name="T3" fmla="*/ 128 h 1100"/>
                    <a:gd name="T4" fmla="*/ 442 w 442"/>
                    <a:gd name="T5" fmla="*/ 32 h 1100"/>
                    <a:gd name="T6" fmla="*/ 398 w 442"/>
                    <a:gd name="T7" fmla="*/ 228 h 1100"/>
                    <a:gd name="T8" fmla="*/ 380 w 442"/>
                    <a:gd name="T9" fmla="*/ 319 h 1100"/>
                    <a:gd name="T10" fmla="*/ 354 w 442"/>
                    <a:gd name="T11" fmla="*/ 416 h 1100"/>
                    <a:gd name="T12" fmla="*/ 304 w 442"/>
                    <a:gd name="T13" fmla="*/ 617 h 1100"/>
                    <a:gd name="T14" fmla="*/ 297 w 442"/>
                    <a:gd name="T15" fmla="*/ 643 h 1100"/>
                    <a:gd name="T16" fmla="*/ 291 w 442"/>
                    <a:gd name="T17" fmla="*/ 666 h 1100"/>
                    <a:gd name="T18" fmla="*/ 278 w 442"/>
                    <a:gd name="T19" fmla="*/ 685 h 1100"/>
                    <a:gd name="T20" fmla="*/ 265 w 442"/>
                    <a:gd name="T21" fmla="*/ 707 h 1100"/>
                    <a:gd name="T22" fmla="*/ 260 w 442"/>
                    <a:gd name="T23" fmla="*/ 730 h 1100"/>
                    <a:gd name="T24" fmla="*/ 247 w 442"/>
                    <a:gd name="T25" fmla="*/ 753 h 1100"/>
                    <a:gd name="T26" fmla="*/ 234 w 442"/>
                    <a:gd name="T27" fmla="*/ 776 h 1100"/>
                    <a:gd name="T28" fmla="*/ 228 w 442"/>
                    <a:gd name="T29" fmla="*/ 794 h 1100"/>
                    <a:gd name="T30" fmla="*/ 215 w 442"/>
                    <a:gd name="T31" fmla="*/ 817 h 1100"/>
                    <a:gd name="T32" fmla="*/ 203 w 442"/>
                    <a:gd name="T33" fmla="*/ 840 h 1100"/>
                    <a:gd name="T34" fmla="*/ 196 w 442"/>
                    <a:gd name="T35" fmla="*/ 863 h 1100"/>
                    <a:gd name="T36" fmla="*/ 184 w 442"/>
                    <a:gd name="T37" fmla="*/ 881 h 1100"/>
                    <a:gd name="T38" fmla="*/ 171 w 442"/>
                    <a:gd name="T39" fmla="*/ 904 h 1100"/>
                    <a:gd name="T40" fmla="*/ 157 w 442"/>
                    <a:gd name="T41" fmla="*/ 927 h 1100"/>
                    <a:gd name="T42" fmla="*/ 145 w 442"/>
                    <a:gd name="T43" fmla="*/ 950 h 1100"/>
                    <a:gd name="T44" fmla="*/ 139 w 442"/>
                    <a:gd name="T45" fmla="*/ 968 h 1100"/>
                    <a:gd name="T46" fmla="*/ 132 w 442"/>
                    <a:gd name="T47" fmla="*/ 995 h 1100"/>
                    <a:gd name="T48" fmla="*/ 177 w 442"/>
                    <a:gd name="T49" fmla="*/ 1023 h 1100"/>
                    <a:gd name="T50" fmla="*/ 189 w 442"/>
                    <a:gd name="T51" fmla="*/ 1046 h 1100"/>
                    <a:gd name="T52" fmla="*/ 177 w 442"/>
                    <a:gd name="T53" fmla="*/ 1073 h 1100"/>
                    <a:gd name="T54" fmla="*/ 157 w 442"/>
                    <a:gd name="T55" fmla="*/ 1063 h 1100"/>
                    <a:gd name="T56" fmla="*/ 164 w 442"/>
                    <a:gd name="T57" fmla="*/ 1046 h 1100"/>
                    <a:gd name="T58" fmla="*/ 139 w 442"/>
                    <a:gd name="T59" fmla="*/ 1023 h 1100"/>
                    <a:gd name="T60" fmla="*/ 107 w 442"/>
                    <a:gd name="T61" fmla="*/ 1018 h 1100"/>
                    <a:gd name="T62" fmla="*/ 83 w 442"/>
                    <a:gd name="T63" fmla="*/ 1027 h 1100"/>
                    <a:gd name="T64" fmla="*/ 76 w 442"/>
                    <a:gd name="T65" fmla="*/ 1046 h 1100"/>
                    <a:gd name="T66" fmla="*/ 76 w 442"/>
                    <a:gd name="T67" fmla="*/ 1059 h 1100"/>
                    <a:gd name="T68" fmla="*/ 95 w 442"/>
                    <a:gd name="T69" fmla="*/ 1073 h 1100"/>
                    <a:gd name="T70" fmla="*/ 139 w 442"/>
                    <a:gd name="T71" fmla="*/ 1082 h 1100"/>
                    <a:gd name="T72" fmla="*/ 88 w 442"/>
                    <a:gd name="T73" fmla="*/ 1100 h 1100"/>
                    <a:gd name="T74" fmla="*/ 63 w 442"/>
                    <a:gd name="T75" fmla="*/ 1096 h 1100"/>
                    <a:gd name="T76" fmla="*/ 44 w 442"/>
                    <a:gd name="T77" fmla="*/ 1086 h 1100"/>
                    <a:gd name="T78" fmla="*/ 32 w 442"/>
                    <a:gd name="T79" fmla="*/ 1073 h 1100"/>
                    <a:gd name="T80" fmla="*/ 19 w 442"/>
                    <a:gd name="T81" fmla="*/ 1018 h 1100"/>
                    <a:gd name="T82" fmla="*/ 32 w 442"/>
                    <a:gd name="T83" fmla="*/ 1004 h 1100"/>
                    <a:gd name="T84" fmla="*/ 51 w 442"/>
                    <a:gd name="T85" fmla="*/ 995 h 1100"/>
                    <a:gd name="T86" fmla="*/ 209 w 442"/>
                    <a:gd name="T87" fmla="*/ 630 h 1100"/>
                    <a:gd name="T88" fmla="*/ 260 w 442"/>
                    <a:gd name="T89" fmla="*/ 297 h 1100"/>
                    <a:gd name="T90" fmla="*/ 272 w 442"/>
                    <a:gd name="T91" fmla="*/ 187 h 1100"/>
                    <a:gd name="T92" fmla="*/ 285 w 442"/>
                    <a:gd name="T93" fmla="*/ 91 h 1100"/>
                    <a:gd name="T94" fmla="*/ 113 w 442"/>
                    <a:gd name="T95" fmla="*/ 109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2" h="1100">
                      <a:moveTo>
                        <a:pt x="113" y="109"/>
                      </a:moveTo>
                      <a:lnTo>
                        <a:pt x="113" y="132"/>
                      </a:lnTo>
                      <a:lnTo>
                        <a:pt x="44" y="128"/>
                      </a:lnTo>
                      <a:lnTo>
                        <a:pt x="0" y="128"/>
                      </a:lnTo>
                      <a:lnTo>
                        <a:pt x="0" y="0"/>
                      </a:lnTo>
                      <a:lnTo>
                        <a:pt x="442" y="32"/>
                      </a:lnTo>
                      <a:lnTo>
                        <a:pt x="424" y="137"/>
                      </a:lnTo>
                      <a:lnTo>
                        <a:pt x="398" y="228"/>
                      </a:lnTo>
                      <a:lnTo>
                        <a:pt x="392" y="265"/>
                      </a:lnTo>
                      <a:lnTo>
                        <a:pt x="380" y="319"/>
                      </a:lnTo>
                      <a:lnTo>
                        <a:pt x="366" y="365"/>
                      </a:lnTo>
                      <a:lnTo>
                        <a:pt x="354" y="416"/>
                      </a:lnTo>
                      <a:lnTo>
                        <a:pt x="310" y="607"/>
                      </a:lnTo>
                      <a:lnTo>
                        <a:pt x="304" y="617"/>
                      </a:lnTo>
                      <a:lnTo>
                        <a:pt x="304" y="630"/>
                      </a:lnTo>
                      <a:lnTo>
                        <a:pt x="297" y="643"/>
                      </a:lnTo>
                      <a:lnTo>
                        <a:pt x="297" y="653"/>
                      </a:lnTo>
                      <a:lnTo>
                        <a:pt x="291" y="666"/>
                      </a:lnTo>
                      <a:lnTo>
                        <a:pt x="285" y="675"/>
                      </a:lnTo>
                      <a:lnTo>
                        <a:pt x="278" y="685"/>
                      </a:lnTo>
                      <a:lnTo>
                        <a:pt x="272" y="698"/>
                      </a:lnTo>
                      <a:lnTo>
                        <a:pt x="265" y="707"/>
                      </a:lnTo>
                      <a:lnTo>
                        <a:pt x="265" y="721"/>
                      </a:lnTo>
                      <a:lnTo>
                        <a:pt x="260" y="730"/>
                      </a:lnTo>
                      <a:lnTo>
                        <a:pt x="253" y="744"/>
                      </a:lnTo>
                      <a:lnTo>
                        <a:pt x="247" y="753"/>
                      </a:lnTo>
                      <a:lnTo>
                        <a:pt x="240" y="762"/>
                      </a:lnTo>
                      <a:lnTo>
                        <a:pt x="234" y="776"/>
                      </a:lnTo>
                      <a:lnTo>
                        <a:pt x="234" y="785"/>
                      </a:lnTo>
                      <a:lnTo>
                        <a:pt x="228" y="794"/>
                      </a:lnTo>
                      <a:lnTo>
                        <a:pt x="221" y="808"/>
                      </a:lnTo>
                      <a:lnTo>
                        <a:pt x="215" y="817"/>
                      </a:lnTo>
                      <a:lnTo>
                        <a:pt x="209" y="831"/>
                      </a:lnTo>
                      <a:lnTo>
                        <a:pt x="203" y="840"/>
                      </a:lnTo>
                      <a:lnTo>
                        <a:pt x="203" y="853"/>
                      </a:lnTo>
                      <a:lnTo>
                        <a:pt x="196" y="863"/>
                      </a:lnTo>
                      <a:lnTo>
                        <a:pt x="189" y="872"/>
                      </a:lnTo>
                      <a:lnTo>
                        <a:pt x="184" y="881"/>
                      </a:lnTo>
                      <a:lnTo>
                        <a:pt x="177" y="895"/>
                      </a:lnTo>
                      <a:lnTo>
                        <a:pt x="171" y="904"/>
                      </a:lnTo>
                      <a:lnTo>
                        <a:pt x="164" y="918"/>
                      </a:lnTo>
                      <a:lnTo>
                        <a:pt x="157" y="927"/>
                      </a:lnTo>
                      <a:lnTo>
                        <a:pt x="157" y="936"/>
                      </a:lnTo>
                      <a:lnTo>
                        <a:pt x="145" y="950"/>
                      </a:lnTo>
                      <a:lnTo>
                        <a:pt x="145" y="959"/>
                      </a:lnTo>
                      <a:lnTo>
                        <a:pt x="139" y="968"/>
                      </a:lnTo>
                      <a:lnTo>
                        <a:pt x="139" y="991"/>
                      </a:lnTo>
                      <a:lnTo>
                        <a:pt x="132" y="995"/>
                      </a:lnTo>
                      <a:lnTo>
                        <a:pt x="145" y="999"/>
                      </a:lnTo>
                      <a:lnTo>
                        <a:pt x="177" y="1023"/>
                      </a:lnTo>
                      <a:lnTo>
                        <a:pt x="184" y="1037"/>
                      </a:lnTo>
                      <a:lnTo>
                        <a:pt x="189" y="1046"/>
                      </a:lnTo>
                      <a:lnTo>
                        <a:pt x="184" y="1059"/>
                      </a:lnTo>
                      <a:lnTo>
                        <a:pt x="177" y="1073"/>
                      </a:lnTo>
                      <a:lnTo>
                        <a:pt x="157" y="1073"/>
                      </a:lnTo>
                      <a:lnTo>
                        <a:pt x="157" y="1063"/>
                      </a:lnTo>
                      <a:lnTo>
                        <a:pt x="164" y="1054"/>
                      </a:lnTo>
                      <a:lnTo>
                        <a:pt x="164" y="1046"/>
                      </a:lnTo>
                      <a:lnTo>
                        <a:pt x="157" y="1037"/>
                      </a:lnTo>
                      <a:lnTo>
                        <a:pt x="139" y="1023"/>
                      </a:lnTo>
                      <a:lnTo>
                        <a:pt x="127" y="1018"/>
                      </a:lnTo>
                      <a:lnTo>
                        <a:pt x="107" y="1018"/>
                      </a:lnTo>
                      <a:lnTo>
                        <a:pt x="95" y="1023"/>
                      </a:lnTo>
                      <a:lnTo>
                        <a:pt x="83" y="1027"/>
                      </a:lnTo>
                      <a:lnTo>
                        <a:pt x="76" y="1037"/>
                      </a:lnTo>
                      <a:lnTo>
                        <a:pt x="76" y="1046"/>
                      </a:lnTo>
                      <a:lnTo>
                        <a:pt x="70" y="1050"/>
                      </a:lnTo>
                      <a:lnTo>
                        <a:pt x="76" y="1059"/>
                      </a:lnTo>
                      <a:lnTo>
                        <a:pt x="83" y="1068"/>
                      </a:lnTo>
                      <a:lnTo>
                        <a:pt x="95" y="1073"/>
                      </a:lnTo>
                      <a:lnTo>
                        <a:pt x="101" y="1082"/>
                      </a:lnTo>
                      <a:lnTo>
                        <a:pt x="139" y="1082"/>
                      </a:lnTo>
                      <a:lnTo>
                        <a:pt x="120" y="1100"/>
                      </a:lnTo>
                      <a:lnTo>
                        <a:pt x="88" y="1100"/>
                      </a:lnTo>
                      <a:lnTo>
                        <a:pt x="76" y="1096"/>
                      </a:lnTo>
                      <a:lnTo>
                        <a:pt x="63" y="1096"/>
                      </a:lnTo>
                      <a:lnTo>
                        <a:pt x="57" y="1091"/>
                      </a:lnTo>
                      <a:lnTo>
                        <a:pt x="44" y="1086"/>
                      </a:lnTo>
                      <a:lnTo>
                        <a:pt x="39" y="1082"/>
                      </a:lnTo>
                      <a:lnTo>
                        <a:pt x="32" y="1073"/>
                      </a:lnTo>
                      <a:lnTo>
                        <a:pt x="19" y="1054"/>
                      </a:lnTo>
                      <a:lnTo>
                        <a:pt x="19" y="1018"/>
                      </a:lnTo>
                      <a:lnTo>
                        <a:pt x="26" y="1014"/>
                      </a:lnTo>
                      <a:lnTo>
                        <a:pt x="32" y="1004"/>
                      </a:lnTo>
                      <a:lnTo>
                        <a:pt x="39" y="999"/>
                      </a:lnTo>
                      <a:lnTo>
                        <a:pt x="51" y="995"/>
                      </a:lnTo>
                      <a:lnTo>
                        <a:pt x="63" y="991"/>
                      </a:lnTo>
                      <a:lnTo>
                        <a:pt x="209" y="630"/>
                      </a:lnTo>
                      <a:lnTo>
                        <a:pt x="253" y="329"/>
                      </a:lnTo>
                      <a:lnTo>
                        <a:pt x="260" y="297"/>
                      </a:lnTo>
                      <a:lnTo>
                        <a:pt x="265" y="255"/>
                      </a:lnTo>
                      <a:lnTo>
                        <a:pt x="272" y="187"/>
                      </a:lnTo>
                      <a:lnTo>
                        <a:pt x="285" y="119"/>
                      </a:lnTo>
                      <a:lnTo>
                        <a:pt x="285" y="91"/>
                      </a:lnTo>
                      <a:lnTo>
                        <a:pt x="113" y="78"/>
                      </a:lnTo>
                      <a:lnTo>
                        <a:pt x="113" y="109"/>
                      </a:lnTo>
                      <a:lnTo>
                        <a:pt x="113" y="10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7" name="Freeform 227">
                  <a:extLst>
                    <a:ext uri="{FF2B5EF4-FFF2-40B4-BE49-F238E27FC236}">
                      <a16:creationId xmlns:a16="http://schemas.microsoft.com/office/drawing/2014/main" id="{F98A6C1C-FB9D-4FA9-8CAD-C0BED9492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9" y="3152"/>
                  <a:ext cx="213" cy="346"/>
                </a:xfrm>
                <a:custGeom>
                  <a:avLst/>
                  <a:gdLst>
                    <a:gd name="T0" fmla="*/ 38 w 638"/>
                    <a:gd name="T1" fmla="*/ 0 h 1036"/>
                    <a:gd name="T2" fmla="*/ 171 w 638"/>
                    <a:gd name="T3" fmla="*/ 255 h 1036"/>
                    <a:gd name="T4" fmla="*/ 215 w 638"/>
                    <a:gd name="T5" fmla="*/ 347 h 1036"/>
                    <a:gd name="T6" fmla="*/ 234 w 638"/>
                    <a:gd name="T7" fmla="*/ 384 h 1036"/>
                    <a:gd name="T8" fmla="*/ 480 w 638"/>
                    <a:gd name="T9" fmla="*/ 853 h 1036"/>
                    <a:gd name="T10" fmla="*/ 531 w 638"/>
                    <a:gd name="T11" fmla="*/ 927 h 1036"/>
                    <a:gd name="T12" fmla="*/ 537 w 638"/>
                    <a:gd name="T13" fmla="*/ 931 h 1036"/>
                    <a:gd name="T14" fmla="*/ 587 w 638"/>
                    <a:gd name="T15" fmla="*/ 936 h 1036"/>
                    <a:gd name="T16" fmla="*/ 612 w 638"/>
                    <a:gd name="T17" fmla="*/ 945 h 1036"/>
                    <a:gd name="T18" fmla="*/ 631 w 638"/>
                    <a:gd name="T19" fmla="*/ 963 h 1036"/>
                    <a:gd name="T20" fmla="*/ 638 w 638"/>
                    <a:gd name="T21" fmla="*/ 990 h 1036"/>
                    <a:gd name="T22" fmla="*/ 626 w 638"/>
                    <a:gd name="T23" fmla="*/ 1018 h 1036"/>
                    <a:gd name="T24" fmla="*/ 606 w 638"/>
                    <a:gd name="T25" fmla="*/ 1027 h 1036"/>
                    <a:gd name="T26" fmla="*/ 587 w 638"/>
                    <a:gd name="T27" fmla="*/ 1036 h 1036"/>
                    <a:gd name="T28" fmla="*/ 562 w 638"/>
                    <a:gd name="T29" fmla="*/ 1036 h 1036"/>
                    <a:gd name="T30" fmla="*/ 493 w 638"/>
                    <a:gd name="T31" fmla="*/ 1014 h 1036"/>
                    <a:gd name="T32" fmla="*/ 417 w 638"/>
                    <a:gd name="T33" fmla="*/ 1018 h 1036"/>
                    <a:gd name="T34" fmla="*/ 126 w 638"/>
                    <a:gd name="T35" fmla="*/ 1027 h 1036"/>
                    <a:gd name="T36" fmla="*/ 121 w 638"/>
                    <a:gd name="T37" fmla="*/ 986 h 1036"/>
                    <a:gd name="T38" fmla="*/ 411 w 638"/>
                    <a:gd name="T39" fmla="*/ 972 h 1036"/>
                    <a:gd name="T40" fmla="*/ 499 w 638"/>
                    <a:gd name="T41" fmla="*/ 967 h 1036"/>
                    <a:gd name="T42" fmla="*/ 443 w 638"/>
                    <a:gd name="T43" fmla="*/ 876 h 1036"/>
                    <a:gd name="T44" fmla="*/ 202 w 638"/>
                    <a:gd name="T45" fmla="*/ 424 h 1036"/>
                    <a:gd name="T46" fmla="*/ 184 w 638"/>
                    <a:gd name="T47" fmla="*/ 384 h 1036"/>
                    <a:gd name="T48" fmla="*/ 133 w 638"/>
                    <a:gd name="T49" fmla="*/ 288 h 1036"/>
                    <a:gd name="T50" fmla="*/ 0 w 638"/>
                    <a:gd name="T51" fmla="*/ 36 h 1036"/>
                    <a:gd name="T52" fmla="*/ 38 w 638"/>
                    <a:gd name="T53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38" h="1036">
                      <a:moveTo>
                        <a:pt x="38" y="0"/>
                      </a:moveTo>
                      <a:lnTo>
                        <a:pt x="171" y="255"/>
                      </a:lnTo>
                      <a:lnTo>
                        <a:pt x="215" y="347"/>
                      </a:lnTo>
                      <a:lnTo>
                        <a:pt x="234" y="384"/>
                      </a:lnTo>
                      <a:lnTo>
                        <a:pt x="480" y="853"/>
                      </a:lnTo>
                      <a:lnTo>
                        <a:pt x="531" y="927"/>
                      </a:lnTo>
                      <a:lnTo>
                        <a:pt x="537" y="931"/>
                      </a:lnTo>
                      <a:lnTo>
                        <a:pt x="587" y="936"/>
                      </a:lnTo>
                      <a:lnTo>
                        <a:pt x="612" y="945"/>
                      </a:lnTo>
                      <a:lnTo>
                        <a:pt x="631" y="963"/>
                      </a:lnTo>
                      <a:lnTo>
                        <a:pt x="638" y="990"/>
                      </a:lnTo>
                      <a:lnTo>
                        <a:pt x="626" y="1018"/>
                      </a:lnTo>
                      <a:lnTo>
                        <a:pt x="606" y="1027"/>
                      </a:lnTo>
                      <a:lnTo>
                        <a:pt x="587" y="1036"/>
                      </a:lnTo>
                      <a:lnTo>
                        <a:pt x="562" y="1036"/>
                      </a:lnTo>
                      <a:lnTo>
                        <a:pt x="493" y="1014"/>
                      </a:lnTo>
                      <a:lnTo>
                        <a:pt x="417" y="1018"/>
                      </a:lnTo>
                      <a:lnTo>
                        <a:pt x="126" y="1027"/>
                      </a:lnTo>
                      <a:lnTo>
                        <a:pt x="121" y="986"/>
                      </a:lnTo>
                      <a:lnTo>
                        <a:pt x="411" y="972"/>
                      </a:lnTo>
                      <a:lnTo>
                        <a:pt x="499" y="967"/>
                      </a:lnTo>
                      <a:lnTo>
                        <a:pt x="443" y="876"/>
                      </a:lnTo>
                      <a:lnTo>
                        <a:pt x="202" y="424"/>
                      </a:lnTo>
                      <a:lnTo>
                        <a:pt x="184" y="384"/>
                      </a:lnTo>
                      <a:lnTo>
                        <a:pt x="133" y="288"/>
                      </a:lnTo>
                      <a:lnTo>
                        <a:pt x="0" y="36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8" name="Freeform 228">
                  <a:extLst>
                    <a:ext uri="{FF2B5EF4-FFF2-40B4-BE49-F238E27FC236}">
                      <a16:creationId xmlns:a16="http://schemas.microsoft.com/office/drawing/2014/main" id="{1DF4F39A-9A38-415B-A9A9-F7E44A0F4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9" y="3152"/>
                  <a:ext cx="213" cy="346"/>
                </a:xfrm>
                <a:custGeom>
                  <a:avLst/>
                  <a:gdLst>
                    <a:gd name="T0" fmla="*/ 38 w 638"/>
                    <a:gd name="T1" fmla="*/ 0 h 1036"/>
                    <a:gd name="T2" fmla="*/ 171 w 638"/>
                    <a:gd name="T3" fmla="*/ 255 h 1036"/>
                    <a:gd name="T4" fmla="*/ 215 w 638"/>
                    <a:gd name="T5" fmla="*/ 347 h 1036"/>
                    <a:gd name="T6" fmla="*/ 234 w 638"/>
                    <a:gd name="T7" fmla="*/ 384 h 1036"/>
                    <a:gd name="T8" fmla="*/ 480 w 638"/>
                    <a:gd name="T9" fmla="*/ 853 h 1036"/>
                    <a:gd name="T10" fmla="*/ 531 w 638"/>
                    <a:gd name="T11" fmla="*/ 927 h 1036"/>
                    <a:gd name="T12" fmla="*/ 537 w 638"/>
                    <a:gd name="T13" fmla="*/ 931 h 1036"/>
                    <a:gd name="T14" fmla="*/ 587 w 638"/>
                    <a:gd name="T15" fmla="*/ 936 h 1036"/>
                    <a:gd name="T16" fmla="*/ 612 w 638"/>
                    <a:gd name="T17" fmla="*/ 945 h 1036"/>
                    <a:gd name="T18" fmla="*/ 631 w 638"/>
                    <a:gd name="T19" fmla="*/ 963 h 1036"/>
                    <a:gd name="T20" fmla="*/ 638 w 638"/>
                    <a:gd name="T21" fmla="*/ 990 h 1036"/>
                    <a:gd name="T22" fmla="*/ 626 w 638"/>
                    <a:gd name="T23" fmla="*/ 1018 h 1036"/>
                    <a:gd name="T24" fmla="*/ 606 w 638"/>
                    <a:gd name="T25" fmla="*/ 1027 h 1036"/>
                    <a:gd name="T26" fmla="*/ 587 w 638"/>
                    <a:gd name="T27" fmla="*/ 1036 h 1036"/>
                    <a:gd name="T28" fmla="*/ 562 w 638"/>
                    <a:gd name="T29" fmla="*/ 1036 h 1036"/>
                    <a:gd name="T30" fmla="*/ 493 w 638"/>
                    <a:gd name="T31" fmla="*/ 1014 h 1036"/>
                    <a:gd name="T32" fmla="*/ 417 w 638"/>
                    <a:gd name="T33" fmla="*/ 1018 h 1036"/>
                    <a:gd name="T34" fmla="*/ 126 w 638"/>
                    <a:gd name="T35" fmla="*/ 1027 h 1036"/>
                    <a:gd name="T36" fmla="*/ 121 w 638"/>
                    <a:gd name="T37" fmla="*/ 986 h 1036"/>
                    <a:gd name="T38" fmla="*/ 411 w 638"/>
                    <a:gd name="T39" fmla="*/ 972 h 1036"/>
                    <a:gd name="T40" fmla="*/ 499 w 638"/>
                    <a:gd name="T41" fmla="*/ 967 h 1036"/>
                    <a:gd name="T42" fmla="*/ 443 w 638"/>
                    <a:gd name="T43" fmla="*/ 876 h 1036"/>
                    <a:gd name="T44" fmla="*/ 202 w 638"/>
                    <a:gd name="T45" fmla="*/ 424 h 1036"/>
                    <a:gd name="T46" fmla="*/ 184 w 638"/>
                    <a:gd name="T47" fmla="*/ 384 h 1036"/>
                    <a:gd name="T48" fmla="*/ 133 w 638"/>
                    <a:gd name="T49" fmla="*/ 288 h 1036"/>
                    <a:gd name="T50" fmla="*/ 0 w 638"/>
                    <a:gd name="T51" fmla="*/ 36 h 1036"/>
                    <a:gd name="T52" fmla="*/ 38 w 638"/>
                    <a:gd name="T53" fmla="*/ 0 h 1036"/>
                    <a:gd name="T54" fmla="*/ 38 w 638"/>
                    <a:gd name="T55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8" h="1036">
                      <a:moveTo>
                        <a:pt x="38" y="0"/>
                      </a:moveTo>
                      <a:lnTo>
                        <a:pt x="171" y="255"/>
                      </a:lnTo>
                      <a:lnTo>
                        <a:pt x="215" y="347"/>
                      </a:lnTo>
                      <a:lnTo>
                        <a:pt x="234" y="384"/>
                      </a:lnTo>
                      <a:lnTo>
                        <a:pt x="480" y="853"/>
                      </a:lnTo>
                      <a:lnTo>
                        <a:pt x="531" y="927"/>
                      </a:lnTo>
                      <a:lnTo>
                        <a:pt x="537" y="931"/>
                      </a:lnTo>
                      <a:lnTo>
                        <a:pt x="587" y="936"/>
                      </a:lnTo>
                      <a:lnTo>
                        <a:pt x="612" y="945"/>
                      </a:lnTo>
                      <a:lnTo>
                        <a:pt x="631" y="963"/>
                      </a:lnTo>
                      <a:lnTo>
                        <a:pt x="638" y="990"/>
                      </a:lnTo>
                      <a:lnTo>
                        <a:pt x="626" y="1018"/>
                      </a:lnTo>
                      <a:lnTo>
                        <a:pt x="606" y="1027"/>
                      </a:lnTo>
                      <a:lnTo>
                        <a:pt x="587" y="1036"/>
                      </a:lnTo>
                      <a:lnTo>
                        <a:pt x="562" y="1036"/>
                      </a:lnTo>
                      <a:lnTo>
                        <a:pt x="493" y="1014"/>
                      </a:lnTo>
                      <a:lnTo>
                        <a:pt x="417" y="1018"/>
                      </a:lnTo>
                      <a:lnTo>
                        <a:pt x="126" y="1027"/>
                      </a:lnTo>
                      <a:lnTo>
                        <a:pt x="121" y="986"/>
                      </a:lnTo>
                      <a:lnTo>
                        <a:pt x="411" y="972"/>
                      </a:lnTo>
                      <a:lnTo>
                        <a:pt x="499" y="967"/>
                      </a:lnTo>
                      <a:lnTo>
                        <a:pt x="443" y="876"/>
                      </a:lnTo>
                      <a:lnTo>
                        <a:pt x="202" y="424"/>
                      </a:lnTo>
                      <a:lnTo>
                        <a:pt x="184" y="384"/>
                      </a:lnTo>
                      <a:lnTo>
                        <a:pt x="133" y="288"/>
                      </a:lnTo>
                      <a:lnTo>
                        <a:pt x="0" y="36"/>
                      </a:lnTo>
                      <a:lnTo>
                        <a:pt x="38" y="0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9" name="Freeform 229">
                  <a:extLst>
                    <a:ext uri="{FF2B5EF4-FFF2-40B4-BE49-F238E27FC236}">
                      <a16:creationId xmlns:a16="http://schemas.microsoft.com/office/drawing/2014/main" id="{65C3ABF7-7125-411A-816B-9C5B694FF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3259"/>
                  <a:ext cx="104" cy="263"/>
                </a:xfrm>
                <a:custGeom>
                  <a:avLst/>
                  <a:gdLst>
                    <a:gd name="T0" fmla="*/ 310 w 310"/>
                    <a:gd name="T1" fmla="*/ 4 h 789"/>
                    <a:gd name="T2" fmla="*/ 285 w 310"/>
                    <a:gd name="T3" fmla="*/ 305 h 789"/>
                    <a:gd name="T4" fmla="*/ 271 w 310"/>
                    <a:gd name="T5" fmla="*/ 379 h 789"/>
                    <a:gd name="T6" fmla="*/ 121 w 310"/>
                    <a:gd name="T7" fmla="*/ 662 h 789"/>
                    <a:gd name="T8" fmla="*/ 107 w 310"/>
                    <a:gd name="T9" fmla="*/ 670 h 789"/>
                    <a:gd name="T10" fmla="*/ 107 w 310"/>
                    <a:gd name="T11" fmla="*/ 676 h 789"/>
                    <a:gd name="T12" fmla="*/ 101 w 310"/>
                    <a:gd name="T13" fmla="*/ 685 h 789"/>
                    <a:gd name="T14" fmla="*/ 101 w 310"/>
                    <a:gd name="T15" fmla="*/ 693 h 789"/>
                    <a:gd name="T16" fmla="*/ 95 w 310"/>
                    <a:gd name="T17" fmla="*/ 698 h 789"/>
                    <a:gd name="T18" fmla="*/ 95 w 310"/>
                    <a:gd name="T19" fmla="*/ 721 h 789"/>
                    <a:gd name="T20" fmla="*/ 101 w 310"/>
                    <a:gd name="T21" fmla="*/ 725 h 789"/>
                    <a:gd name="T22" fmla="*/ 114 w 310"/>
                    <a:gd name="T23" fmla="*/ 748 h 789"/>
                    <a:gd name="T24" fmla="*/ 63 w 310"/>
                    <a:gd name="T25" fmla="*/ 744 h 789"/>
                    <a:gd name="T26" fmla="*/ 50 w 310"/>
                    <a:gd name="T27" fmla="*/ 753 h 789"/>
                    <a:gd name="T28" fmla="*/ 50 w 310"/>
                    <a:gd name="T29" fmla="*/ 763 h 789"/>
                    <a:gd name="T30" fmla="*/ 63 w 310"/>
                    <a:gd name="T31" fmla="*/ 772 h 789"/>
                    <a:gd name="T32" fmla="*/ 89 w 310"/>
                    <a:gd name="T33" fmla="*/ 776 h 789"/>
                    <a:gd name="T34" fmla="*/ 77 w 310"/>
                    <a:gd name="T35" fmla="*/ 785 h 789"/>
                    <a:gd name="T36" fmla="*/ 63 w 310"/>
                    <a:gd name="T37" fmla="*/ 785 h 789"/>
                    <a:gd name="T38" fmla="*/ 57 w 310"/>
                    <a:gd name="T39" fmla="*/ 789 h 789"/>
                    <a:gd name="T40" fmla="*/ 45 w 310"/>
                    <a:gd name="T41" fmla="*/ 785 h 789"/>
                    <a:gd name="T42" fmla="*/ 25 w 310"/>
                    <a:gd name="T43" fmla="*/ 785 h 789"/>
                    <a:gd name="T44" fmla="*/ 6 w 310"/>
                    <a:gd name="T45" fmla="*/ 772 h 789"/>
                    <a:gd name="T46" fmla="*/ 0 w 310"/>
                    <a:gd name="T47" fmla="*/ 763 h 789"/>
                    <a:gd name="T48" fmla="*/ 0 w 310"/>
                    <a:gd name="T49" fmla="*/ 753 h 789"/>
                    <a:gd name="T50" fmla="*/ 6 w 310"/>
                    <a:gd name="T51" fmla="*/ 748 h 789"/>
                    <a:gd name="T52" fmla="*/ 6 w 310"/>
                    <a:gd name="T53" fmla="*/ 740 h 789"/>
                    <a:gd name="T54" fmla="*/ 202 w 310"/>
                    <a:gd name="T55" fmla="*/ 337 h 789"/>
                    <a:gd name="T56" fmla="*/ 214 w 310"/>
                    <a:gd name="T57" fmla="*/ 0 h 789"/>
                    <a:gd name="T58" fmla="*/ 234 w 310"/>
                    <a:gd name="T59" fmla="*/ 0 h 789"/>
                    <a:gd name="T60" fmla="*/ 310 w 310"/>
                    <a:gd name="T61" fmla="*/ 4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10" h="789">
                      <a:moveTo>
                        <a:pt x="310" y="4"/>
                      </a:moveTo>
                      <a:lnTo>
                        <a:pt x="285" y="305"/>
                      </a:lnTo>
                      <a:lnTo>
                        <a:pt x="271" y="379"/>
                      </a:lnTo>
                      <a:lnTo>
                        <a:pt x="121" y="662"/>
                      </a:lnTo>
                      <a:lnTo>
                        <a:pt x="107" y="670"/>
                      </a:lnTo>
                      <a:lnTo>
                        <a:pt x="107" y="676"/>
                      </a:lnTo>
                      <a:lnTo>
                        <a:pt x="101" y="685"/>
                      </a:lnTo>
                      <a:lnTo>
                        <a:pt x="101" y="693"/>
                      </a:lnTo>
                      <a:lnTo>
                        <a:pt x="95" y="698"/>
                      </a:lnTo>
                      <a:lnTo>
                        <a:pt x="95" y="721"/>
                      </a:lnTo>
                      <a:lnTo>
                        <a:pt x="101" y="725"/>
                      </a:lnTo>
                      <a:lnTo>
                        <a:pt x="114" y="748"/>
                      </a:lnTo>
                      <a:lnTo>
                        <a:pt x="63" y="744"/>
                      </a:lnTo>
                      <a:lnTo>
                        <a:pt x="50" y="753"/>
                      </a:lnTo>
                      <a:lnTo>
                        <a:pt x="50" y="763"/>
                      </a:lnTo>
                      <a:lnTo>
                        <a:pt x="63" y="772"/>
                      </a:lnTo>
                      <a:lnTo>
                        <a:pt x="89" y="776"/>
                      </a:lnTo>
                      <a:lnTo>
                        <a:pt x="77" y="785"/>
                      </a:lnTo>
                      <a:lnTo>
                        <a:pt x="63" y="785"/>
                      </a:lnTo>
                      <a:lnTo>
                        <a:pt x="57" y="789"/>
                      </a:lnTo>
                      <a:lnTo>
                        <a:pt x="45" y="785"/>
                      </a:lnTo>
                      <a:lnTo>
                        <a:pt x="25" y="785"/>
                      </a:lnTo>
                      <a:lnTo>
                        <a:pt x="6" y="772"/>
                      </a:lnTo>
                      <a:lnTo>
                        <a:pt x="0" y="763"/>
                      </a:lnTo>
                      <a:lnTo>
                        <a:pt x="0" y="753"/>
                      </a:lnTo>
                      <a:lnTo>
                        <a:pt x="6" y="748"/>
                      </a:lnTo>
                      <a:lnTo>
                        <a:pt x="6" y="740"/>
                      </a:lnTo>
                      <a:lnTo>
                        <a:pt x="202" y="337"/>
                      </a:lnTo>
                      <a:lnTo>
                        <a:pt x="214" y="0"/>
                      </a:lnTo>
                      <a:lnTo>
                        <a:pt x="234" y="0"/>
                      </a:lnTo>
                      <a:lnTo>
                        <a:pt x="310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0" name="Freeform 230">
                  <a:extLst>
                    <a:ext uri="{FF2B5EF4-FFF2-40B4-BE49-F238E27FC236}">
                      <a16:creationId xmlns:a16="http://schemas.microsoft.com/office/drawing/2014/main" id="{54493893-C76D-47F1-A755-8A8077E1C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3259"/>
                  <a:ext cx="104" cy="263"/>
                </a:xfrm>
                <a:custGeom>
                  <a:avLst/>
                  <a:gdLst>
                    <a:gd name="T0" fmla="*/ 310 w 310"/>
                    <a:gd name="T1" fmla="*/ 4 h 789"/>
                    <a:gd name="T2" fmla="*/ 285 w 310"/>
                    <a:gd name="T3" fmla="*/ 305 h 789"/>
                    <a:gd name="T4" fmla="*/ 271 w 310"/>
                    <a:gd name="T5" fmla="*/ 379 h 789"/>
                    <a:gd name="T6" fmla="*/ 121 w 310"/>
                    <a:gd name="T7" fmla="*/ 662 h 789"/>
                    <a:gd name="T8" fmla="*/ 107 w 310"/>
                    <a:gd name="T9" fmla="*/ 670 h 789"/>
                    <a:gd name="T10" fmla="*/ 107 w 310"/>
                    <a:gd name="T11" fmla="*/ 676 h 789"/>
                    <a:gd name="T12" fmla="*/ 101 w 310"/>
                    <a:gd name="T13" fmla="*/ 685 h 789"/>
                    <a:gd name="T14" fmla="*/ 101 w 310"/>
                    <a:gd name="T15" fmla="*/ 693 h 789"/>
                    <a:gd name="T16" fmla="*/ 95 w 310"/>
                    <a:gd name="T17" fmla="*/ 698 h 789"/>
                    <a:gd name="T18" fmla="*/ 95 w 310"/>
                    <a:gd name="T19" fmla="*/ 721 h 789"/>
                    <a:gd name="T20" fmla="*/ 101 w 310"/>
                    <a:gd name="T21" fmla="*/ 725 h 789"/>
                    <a:gd name="T22" fmla="*/ 114 w 310"/>
                    <a:gd name="T23" fmla="*/ 748 h 789"/>
                    <a:gd name="T24" fmla="*/ 63 w 310"/>
                    <a:gd name="T25" fmla="*/ 744 h 789"/>
                    <a:gd name="T26" fmla="*/ 50 w 310"/>
                    <a:gd name="T27" fmla="*/ 753 h 789"/>
                    <a:gd name="T28" fmla="*/ 50 w 310"/>
                    <a:gd name="T29" fmla="*/ 763 h 789"/>
                    <a:gd name="T30" fmla="*/ 63 w 310"/>
                    <a:gd name="T31" fmla="*/ 772 h 789"/>
                    <a:gd name="T32" fmla="*/ 89 w 310"/>
                    <a:gd name="T33" fmla="*/ 776 h 789"/>
                    <a:gd name="T34" fmla="*/ 77 w 310"/>
                    <a:gd name="T35" fmla="*/ 785 h 789"/>
                    <a:gd name="T36" fmla="*/ 63 w 310"/>
                    <a:gd name="T37" fmla="*/ 785 h 789"/>
                    <a:gd name="T38" fmla="*/ 57 w 310"/>
                    <a:gd name="T39" fmla="*/ 789 h 789"/>
                    <a:gd name="T40" fmla="*/ 45 w 310"/>
                    <a:gd name="T41" fmla="*/ 785 h 789"/>
                    <a:gd name="T42" fmla="*/ 25 w 310"/>
                    <a:gd name="T43" fmla="*/ 785 h 789"/>
                    <a:gd name="T44" fmla="*/ 6 w 310"/>
                    <a:gd name="T45" fmla="*/ 772 h 789"/>
                    <a:gd name="T46" fmla="*/ 0 w 310"/>
                    <a:gd name="T47" fmla="*/ 763 h 789"/>
                    <a:gd name="T48" fmla="*/ 0 w 310"/>
                    <a:gd name="T49" fmla="*/ 753 h 789"/>
                    <a:gd name="T50" fmla="*/ 6 w 310"/>
                    <a:gd name="T51" fmla="*/ 748 h 789"/>
                    <a:gd name="T52" fmla="*/ 6 w 310"/>
                    <a:gd name="T53" fmla="*/ 740 h 789"/>
                    <a:gd name="T54" fmla="*/ 202 w 310"/>
                    <a:gd name="T55" fmla="*/ 337 h 789"/>
                    <a:gd name="T56" fmla="*/ 214 w 310"/>
                    <a:gd name="T57" fmla="*/ 0 h 789"/>
                    <a:gd name="T58" fmla="*/ 234 w 310"/>
                    <a:gd name="T59" fmla="*/ 0 h 789"/>
                    <a:gd name="T60" fmla="*/ 310 w 310"/>
                    <a:gd name="T61" fmla="*/ 4 h 789"/>
                    <a:gd name="T62" fmla="*/ 310 w 310"/>
                    <a:gd name="T63" fmla="*/ 4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789">
                      <a:moveTo>
                        <a:pt x="310" y="4"/>
                      </a:moveTo>
                      <a:lnTo>
                        <a:pt x="285" y="305"/>
                      </a:lnTo>
                      <a:lnTo>
                        <a:pt x="271" y="379"/>
                      </a:lnTo>
                      <a:lnTo>
                        <a:pt x="121" y="662"/>
                      </a:lnTo>
                      <a:lnTo>
                        <a:pt x="107" y="670"/>
                      </a:lnTo>
                      <a:lnTo>
                        <a:pt x="107" y="676"/>
                      </a:lnTo>
                      <a:lnTo>
                        <a:pt x="101" y="685"/>
                      </a:lnTo>
                      <a:lnTo>
                        <a:pt x="101" y="693"/>
                      </a:lnTo>
                      <a:lnTo>
                        <a:pt x="95" y="698"/>
                      </a:lnTo>
                      <a:lnTo>
                        <a:pt x="95" y="721"/>
                      </a:lnTo>
                      <a:lnTo>
                        <a:pt x="101" y="725"/>
                      </a:lnTo>
                      <a:lnTo>
                        <a:pt x="114" y="748"/>
                      </a:lnTo>
                      <a:lnTo>
                        <a:pt x="63" y="744"/>
                      </a:lnTo>
                      <a:lnTo>
                        <a:pt x="50" y="753"/>
                      </a:lnTo>
                      <a:lnTo>
                        <a:pt x="50" y="763"/>
                      </a:lnTo>
                      <a:lnTo>
                        <a:pt x="63" y="772"/>
                      </a:lnTo>
                      <a:lnTo>
                        <a:pt x="89" y="776"/>
                      </a:lnTo>
                      <a:lnTo>
                        <a:pt x="77" y="785"/>
                      </a:lnTo>
                      <a:lnTo>
                        <a:pt x="63" y="785"/>
                      </a:lnTo>
                      <a:lnTo>
                        <a:pt x="57" y="789"/>
                      </a:lnTo>
                      <a:lnTo>
                        <a:pt x="45" y="785"/>
                      </a:lnTo>
                      <a:lnTo>
                        <a:pt x="25" y="785"/>
                      </a:lnTo>
                      <a:lnTo>
                        <a:pt x="6" y="772"/>
                      </a:lnTo>
                      <a:lnTo>
                        <a:pt x="0" y="763"/>
                      </a:lnTo>
                      <a:lnTo>
                        <a:pt x="0" y="753"/>
                      </a:lnTo>
                      <a:lnTo>
                        <a:pt x="6" y="748"/>
                      </a:lnTo>
                      <a:lnTo>
                        <a:pt x="6" y="740"/>
                      </a:lnTo>
                      <a:lnTo>
                        <a:pt x="202" y="337"/>
                      </a:lnTo>
                      <a:lnTo>
                        <a:pt x="214" y="0"/>
                      </a:lnTo>
                      <a:lnTo>
                        <a:pt x="234" y="0"/>
                      </a:lnTo>
                      <a:lnTo>
                        <a:pt x="310" y="4"/>
                      </a:lnTo>
                      <a:lnTo>
                        <a:pt x="31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1" name="Freeform 231">
                  <a:extLst>
                    <a:ext uri="{FF2B5EF4-FFF2-40B4-BE49-F238E27FC236}">
                      <a16:creationId xmlns:a16="http://schemas.microsoft.com/office/drawing/2014/main" id="{0DEA1BA5-F8F9-4CB9-8E97-E01BA8512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3396"/>
                  <a:ext cx="167" cy="220"/>
                </a:xfrm>
                <a:custGeom>
                  <a:avLst/>
                  <a:gdLst>
                    <a:gd name="T0" fmla="*/ 265 w 500"/>
                    <a:gd name="T1" fmla="*/ 0 h 662"/>
                    <a:gd name="T2" fmla="*/ 360 w 500"/>
                    <a:gd name="T3" fmla="*/ 32 h 662"/>
                    <a:gd name="T4" fmla="*/ 430 w 500"/>
                    <a:gd name="T5" fmla="*/ 100 h 662"/>
                    <a:gd name="T6" fmla="*/ 486 w 500"/>
                    <a:gd name="T7" fmla="*/ 210 h 662"/>
                    <a:gd name="T8" fmla="*/ 486 w 500"/>
                    <a:gd name="T9" fmla="*/ 265 h 662"/>
                    <a:gd name="T10" fmla="*/ 500 w 500"/>
                    <a:gd name="T11" fmla="*/ 310 h 662"/>
                    <a:gd name="T12" fmla="*/ 500 w 500"/>
                    <a:gd name="T13" fmla="*/ 337 h 662"/>
                    <a:gd name="T14" fmla="*/ 474 w 500"/>
                    <a:gd name="T15" fmla="*/ 466 h 662"/>
                    <a:gd name="T16" fmla="*/ 410 w 500"/>
                    <a:gd name="T17" fmla="*/ 571 h 662"/>
                    <a:gd name="T18" fmla="*/ 385 w 500"/>
                    <a:gd name="T19" fmla="*/ 589 h 662"/>
                    <a:gd name="T20" fmla="*/ 379 w 500"/>
                    <a:gd name="T21" fmla="*/ 553 h 662"/>
                    <a:gd name="T22" fmla="*/ 398 w 500"/>
                    <a:gd name="T23" fmla="*/ 539 h 662"/>
                    <a:gd name="T24" fmla="*/ 442 w 500"/>
                    <a:gd name="T25" fmla="*/ 447 h 662"/>
                    <a:gd name="T26" fmla="*/ 468 w 500"/>
                    <a:gd name="T27" fmla="*/ 337 h 662"/>
                    <a:gd name="T28" fmla="*/ 456 w 500"/>
                    <a:gd name="T29" fmla="*/ 223 h 662"/>
                    <a:gd name="T30" fmla="*/ 417 w 500"/>
                    <a:gd name="T31" fmla="*/ 133 h 662"/>
                    <a:gd name="T32" fmla="*/ 353 w 500"/>
                    <a:gd name="T33" fmla="*/ 68 h 662"/>
                    <a:gd name="T34" fmla="*/ 278 w 500"/>
                    <a:gd name="T35" fmla="*/ 46 h 662"/>
                    <a:gd name="T36" fmla="*/ 203 w 500"/>
                    <a:gd name="T37" fmla="*/ 68 h 662"/>
                    <a:gd name="T38" fmla="*/ 133 w 500"/>
                    <a:gd name="T39" fmla="*/ 127 h 662"/>
                    <a:gd name="T40" fmla="*/ 82 w 500"/>
                    <a:gd name="T41" fmla="*/ 214 h 662"/>
                    <a:gd name="T42" fmla="*/ 63 w 500"/>
                    <a:gd name="T43" fmla="*/ 329 h 662"/>
                    <a:gd name="T44" fmla="*/ 76 w 500"/>
                    <a:gd name="T45" fmla="*/ 439 h 662"/>
                    <a:gd name="T46" fmla="*/ 114 w 500"/>
                    <a:gd name="T47" fmla="*/ 530 h 662"/>
                    <a:gd name="T48" fmla="*/ 177 w 500"/>
                    <a:gd name="T49" fmla="*/ 594 h 662"/>
                    <a:gd name="T50" fmla="*/ 253 w 500"/>
                    <a:gd name="T51" fmla="*/ 617 h 662"/>
                    <a:gd name="T52" fmla="*/ 316 w 500"/>
                    <a:gd name="T53" fmla="*/ 602 h 662"/>
                    <a:gd name="T54" fmla="*/ 328 w 500"/>
                    <a:gd name="T55" fmla="*/ 639 h 662"/>
                    <a:gd name="T56" fmla="*/ 235 w 500"/>
                    <a:gd name="T57" fmla="*/ 662 h 662"/>
                    <a:gd name="T58" fmla="*/ 139 w 500"/>
                    <a:gd name="T59" fmla="*/ 634 h 662"/>
                    <a:gd name="T60" fmla="*/ 63 w 500"/>
                    <a:gd name="T61" fmla="*/ 557 h 662"/>
                    <a:gd name="T62" fmla="*/ 12 w 500"/>
                    <a:gd name="T63" fmla="*/ 452 h 662"/>
                    <a:gd name="T64" fmla="*/ 0 w 500"/>
                    <a:gd name="T65" fmla="*/ 324 h 662"/>
                    <a:gd name="T66" fmla="*/ 26 w 500"/>
                    <a:gd name="T67" fmla="*/ 197 h 662"/>
                    <a:gd name="T68" fmla="*/ 82 w 500"/>
                    <a:gd name="T69" fmla="*/ 91 h 662"/>
                    <a:gd name="T70" fmla="*/ 171 w 500"/>
                    <a:gd name="T71" fmla="*/ 23 h 662"/>
                    <a:gd name="T72" fmla="*/ 265 w 500"/>
                    <a:gd name="T73" fmla="*/ 0 h 6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0" h="662">
                      <a:moveTo>
                        <a:pt x="265" y="0"/>
                      </a:moveTo>
                      <a:lnTo>
                        <a:pt x="360" y="32"/>
                      </a:lnTo>
                      <a:lnTo>
                        <a:pt x="430" y="100"/>
                      </a:lnTo>
                      <a:lnTo>
                        <a:pt x="486" y="210"/>
                      </a:lnTo>
                      <a:lnTo>
                        <a:pt x="486" y="265"/>
                      </a:lnTo>
                      <a:lnTo>
                        <a:pt x="500" y="310"/>
                      </a:lnTo>
                      <a:lnTo>
                        <a:pt x="500" y="337"/>
                      </a:lnTo>
                      <a:lnTo>
                        <a:pt x="474" y="466"/>
                      </a:lnTo>
                      <a:lnTo>
                        <a:pt x="410" y="571"/>
                      </a:lnTo>
                      <a:lnTo>
                        <a:pt x="385" y="589"/>
                      </a:lnTo>
                      <a:lnTo>
                        <a:pt x="379" y="553"/>
                      </a:lnTo>
                      <a:lnTo>
                        <a:pt x="398" y="539"/>
                      </a:lnTo>
                      <a:lnTo>
                        <a:pt x="442" y="447"/>
                      </a:lnTo>
                      <a:lnTo>
                        <a:pt x="468" y="337"/>
                      </a:lnTo>
                      <a:lnTo>
                        <a:pt x="456" y="223"/>
                      </a:lnTo>
                      <a:lnTo>
                        <a:pt x="417" y="133"/>
                      </a:lnTo>
                      <a:lnTo>
                        <a:pt x="353" y="68"/>
                      </a:lnTo>
                      <a:lnTo>
                        <a:pt x="278" y="46"/>
                      </a:lnTo>
                      <a:lnTo>
                        <a:pt x="203" y="68"/>
                      </a:lnTo>
                      <a:lnTo>
                        <a:pt x="133" y="127"/>
                      </a:lnTo>
                      <a:lnTo>
                        <a:pt x="82" y="214"/>
                      </a:lnTo>
                      <a:lnTo>
                        <a:pt x="63" y="329"/>
                      </a:lnTo>
                      <a:lnTo>
                        <a:pt x="76" y="439"/>
                      </a:lnTo>
                      <a:lnTo>
                        <a:pt x="114" y="530"/>
                      </a:lnTo>
                      <a:lnTo>
                        <a:pt x="177" y="594"/>
                      </a:lnTo>
                      <a:lnTo>
                        <a:pt x="253" y="617"/>
                      </a:lnTo>
                      <a:lnTo>
                        <a:pt x="316" y="602"/>
                      </a:lnTo>
                      <a:lnTo>
                        <a:pt x="328" y="639"/>
                      </a:lnTo>
                      <a:lnTo>
                        <a:pt x="235" y="662"/>
                      </a:lnTo>
                      <a:lnTo>
                        <a:pt x="139" y="634"/>
                      </a:lnTo>
                      <a:lnTo>
                        <a:pt x="63" y="557"/>
                      </a:lnTo>
                      <a:lnTo>
                        <a:pt x="12" y="452"/>
                      </a:lnTo>
                      <a:lnTo>
                        <a:pt x="0" y="324"/>
                      </a:lnTo>
                      <a:lnTo>
                        <a:pt x="26" y="197"/>
                      </a:lnTo>
                      <a:lnTo>
                        <a:pt x="82" y="91"/>
                      </a:lnTo>
                      <a:lnTo>
                        <a:pt x="171" y="2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2" name="Freeform 232">
                  <a:extLst>
                    <a:ext uri="{FF2B5EF4-FFF2-40B4-BE49-F238E27FC236}">
                      <a16:creationId xmlns:a16="http://schemas.microsoft.com/office/drawing/2014/main" id="{EEB48AE5-A830-4E8B-A185-72647B677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3396"/>
                  <a:ext cx="167" cy="220"/>
                </a:xfrm>
                <a:custGeom>
                  <a:avLst/>
                  <a:gdLst>
                    <a:gd name="T0" fmla="*/ 265 w 500"/>
                    <a:gd name="T1" fmla="*/ 0 h 662"/>
                    <a:gd name="T2" fmla="*/ 360 w 500"/>
                    <a:gd name="T3" fmla="*/ 32 h 662"/>
                    <a:gd name="T4" fmla="*/ 430 w 500"/>
                    <a:gd name="T5" fmla="*/ 100 h 662"/>
                    <a:gd name="T6" fmla="*/ 486 w 500"/>
                    <a:gd name="T7" fmla="*/ 210 h 662"/>
                    <a:gd name="T8" fmla="*/ 486 w 500"/>
                    <a:gd name="T9" fmla="*/ 265 h 662"/>
                    <a:gd name="T10" fmla="*/ 500 w 500"/>
                    <a:gd name="T11" fmla="*/ 310 h 662"/>
                    <a:gd name="T12" fmla="*/ 500 w 500"/>
                    <a:gd name="T13" fmla="*/ 337 h 662"/>
                    <a:gd name="T14" fmla="*/ 474 w 500"/>
                    <a:gd name="T15" fmla="*/ 466 h 662"/>
                    <a:gd name="T16" fmla="*/ 410 w 500"/>
                    <a:gd name="T17" fmla="*/ 571 h 662"/>
                    <a:gd name="T18" fmla="*/ 385 w 500"/>
                    <a:gd name="T19" fmla="*/ 589 h 662"/>
                    <a:gd name="T20" fmla="*/ 379 w 500"/>
                    <a:gd name="T21" fmla="*/ 553 h 662"/>
                    <a:gd name="T22" fmla="*/ 398 w 500"/>
                    <a:gd name="T23" fmla="*/ 539 h 662"/>
                    <a:gd name="T24" fmla="*/ 442 w 500"/>
                    <a:gd name="T25" fmla="*/ 447 h 662"/>
                    <a:gd name="T26" fmla="*/ 468 w 500"/>
                    <a:gd name="T27" fmla="*/ 337 h 662"/>
                    <a:gd name="T28" fmla="*/ 456 w 500"/>
                    <a:gd name="T29" fmla="*/ 223 h 662"/>
                    <a:gd name="T30" fmla="*/ 417 w 500"/>
                    <a:gd name="T31" fmla="*/ 133 h 662"/>
                    <a:gd name="T32" fmla="*/ 353 w 500"/>
                    <a:gd name="T33" fmla="*/ 68 h 662"/>
                    <a:gd name="T34" fmla="*/ 278 w 500"/>
                    <a:gd name="T35" fmla="*/ 46 h 662"/>
                    <a:gd name="T36" fmla="*/ 203 w 500"/>
                    <a:gd name="T37" fmla="*/ 68 h 662"/>
                    <a:gd name="T38" fmla="*/ 133 w 500"/>
                    <a:gd name="T39" fmla="*/ 127 h 662"/>
                    <a:gd name="T40" fmla="*/ 82 w 500"/>
                    <a:gd name="T41" fmla="*/ 214 h 662"/>
                    <a:gd name="T42" fmla="*/ 63 w 500"/>
                    <a:gd name="T43" fmla="*/ 329 h 662"/>
                    <a:gd name="T44" fmla="*/ 76 w 500"/>
                    <a:gd name="T45" fmla="*/ 439 h 662"/>
                    <a:gd name="T46" fmla="*/ 114 w 500"/>
                    <a:gd name="T47" fmla="*/ 530 h 662"/>
                    <a:gd name="T48" fmla="*/ 177 w 500"/>
                    <a:gd name="T49" fmla="*/ 594 h 662"/>
                    <a:gd name="T50" fmla="*/ 253 w 500"/>
                    <a:gd name="T51" fmla="*/ 617 h 662"/>
                    <a:gd name="T52" fmla="*/ 316 w 500"/>
                    <a:gd name="T53" fmla="*/ 602 h 662"/>
                    <a:gd name="T54" fmla="*/ 328 w 500"/>
                    <a:gd name="T55" fmla="*/ 639 h 662"/>
                    <a:gd name="T56" fmla="*/ 235 w 500"/>
                    <a:gd name="T57" fmla="*/ 662 h 662"/>
                    <a:gd name="T58" fmla="*/ 139 w 500"/>
                    <a:gd name="T59" fmla="*/ 634 h 662"/>
                    <a:gd name="T60" fmla="*/ 63 w 500"/>
                    <a:gd name="T61" fmla="*/ 557 h 662"/>
                    <a:gd name="T62" fmla="*/ 12 w 500"/>
                    <a:gd name="T63" fmla="*/ 452 h 662"/>
                    <a:gd name="T64" fmla="*/ 0 w 500"/>
                    <a:gd name="T65" fmla="*/ 324 h 662"/>
                    <a:gd name="T66" fmla="*/ 26 w 500"/>
                    <a:gd name="T67" fmla="*/ 197 h 662"/>
                    <a:gd name="T68" fmla="*/ 82 w 500"/>
                    <a:gd name="T69" fmla="*/ 91 h 662"/>
                    <a:gd name="T70" fmla="*/ 171 w 500"/>
                    <a:gd name="T71" fmla="*/ 23 h 662"/>
                    <a:gd name="T72" fmla="*/ 265 w 500"/>
                    <a:gd name="T73" fmla="*/ 0 h 662"/>
                    <a:gd name="T74" fmla="*/ 265 w 500"/>
                    <a:gd name="T75" fmla="*/ 0 h 6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00" h="662">
                      <a:moveTo>
                        <a:pt x="265" y="0"/>
                      </a:moveTo>
                      <a:lnTo>
                        <a:pt x="360" y="32"/>
                      </a:lnTo>
                      <a:lnTo>
                        <a:pt x="430" y="100"/>
                      </a:lnTo>
                      <a:lnTo>
                        <a:pt x="486" y="210"/>
                      </a:lnTo>
                      <a:lnTo>
                        <a:pt x="486" y="265"/>
                      </a:lnTo>
                      <a:lnTo>
                        <a:pt x="500" y="310"/>
                      </a:lnTo>
                      <a:lnTo>
                        <a:pt x="500" y="337"/>
                      </a:lnTo>
                      <a:lnTo>
                        <a:pt x="474" y="466"/>
                      </a:lnTo>
                      <a:lnTo>
                        <a:pt x="410" y="571"/>
                      </a:lnTo>
                      <a:lnTo>
                        <a:pt x="385" y="589"/>
                      </a:lnTo>
                      <a:lnTo>
                        <a:pt x="379" y="553"/>
                      </a:lnTo>
                      <a:lnTo>
                        <a:pt x="398" y="539"/>
                      </a:lnTo>
                      <a:lnTo>
                        <a:pt x="442" y="447"/>
                      </a:lnTo>
                      <a:lnTo>
                        <a:pt x="468" y="337"/>
                      </a:lnTo>
                      <a:lnTo>
                        <a:pt x="456" y="223"/>
                      </a:lnTo>
                      <a:lnTo>
                        <a:pt x="417" y="133"/>
                      </a:lnTo>
                      <a:lnTo>
                        <a:pt x="353" y="68"/>
                      </a:lnTo>
                      <a:lnTo>
                        <a:pt x="278" y="46"/>
                      </a:lnTo>
                      <a:lnTo>
                        <a:pt x="203" y="68"/>
                      </a:lnTo>
                      <a:lnTo>
                        <a:pt x="133" y="127"/>
                      </a:lnTo>
                      <a:lnTo>
                        <a:pt x="82" y="214"/>
                      </a:lnTo>
                      <a:lnTo>
                        <a:pt x="63" y="329"/>
                      </a:lnTo>
                      <a:lnTo>
                        <a:pt x="76" y="439"/>
                      </a:lnTo>
                      <a:lnTo>
                        <a:pt x="114" y="530"/>
                      </a:lnTo>
                      <a:lnTo>
                        <a:pt x="177" y="594"/>
                      </a:lnTo>
                      <a:lnTo>
                        <a:pt x="253" y="617"/>
                      </a:lnTo>
                      <a:lnTo>
                        <a:pt x="316" y="602"/>
                      </a:lnTo>
                      <a:lnTo>
                        <a:pt x="328" y="639"/>
                      </a:lnTo>
                      <a:lnTo>
                        <a:pt x="235" y="662"/>
                      </a:lnTo>
                      <a:lnTo>
                        <a:pt x="139" y="634"/>
                      </a:lnTo>
                      <a:lnTo>
                        <a:pt x="63" y="557"/>
                      </a:lnTo>
                      <a:lnTo>
                        <a:pt x="12" y="452"/>
                      </a:lnTo>
                      <a:lnTo>
                        <a:pt x="0" y="324"/>
                      </a:lnTo>
                      <a:lnTo>
                        <a:pt x="26" y="197"/>
                      </a:lnTo>
                      <a:lnTo>
                        <a:pt x="82" y="91"/>
                      </a:lnTo>
                      <a:lnTo>
                        <a:pt x="171" y="23"/>
                      </a:lnTo>
                      <a:lnTo>
                        <a:pt x="265" y="0"/>
                      </a:lnTo>
                      <a:lnTo>
                        <a:pt x="265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3" name="Freeform 233">
                  <a:extLst>
                    <a:ext uri="{FF2B5EF4-FFF2-40B4-BE49-F238E27FC236}">
                      <a16:creationId xmlns:a16="http://schemas.microsoft.com/office/drawing/2014/main" id="{ABE61512-74CD-4C52-BFBD-7CCE9AF8B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3394"/>
                  <a:ext cx="99" cy="213"/>
                </a:xfrm>
                <a:custGeom>
                  <a:avLst/>
                  <a:gdLst>
                    <a:gd name="T0" fmla="*/ 297 w 297"/>
                    <a:gd name="T1" fmla="*/ 4 h 639"/>
                    <a:gd name="T2" fmla="*/ 203 w 297"/>
                    <a:gd name="T3" fmla="*/ 27 h 639"/>
                    <a:gd name="T4" fmla="*/ 114 w 297"/>
                    <a:gd name="T5" fmla="*/ 95 h 639"/>
                    <a:gd name="T6" fmla="*/ 58 w 297"/>
                    <a:gd name="T7" fmla="*/ 201 h 639"/>
                    <a:gd name="T8" fmla="*/ 32 w 297"/>
                    <a:gd name="T9" fmla="*/ 328 h 639"/>
                    <a:gd name="T10" fmla="*/ 44 w 297"/>
                    <a:gd name="T11" fmla="*/ 457 h 639"/>
                    <a:gd name="T12" fmla="*/ 95 w 297"/>
                    <a:gd name="T13" fmla="*/ 561 h 639"/>
                    <a:gd name="T14" fmla="*/ 171 w 297"/>
                    <a:gd name="T15" fmla="*/ 639 h 639"/>
                    <a:gd name="T16" fmla="*/ 139 w 297"/>
                    <a:gd name="T17" fmla="*/ 630 h 639"/>
                    <a:gd name="T18" fmla="*/ 63 w 297"/>
                    <a:gd name="T19" fmla="*/ 557 h 639"/>
                    <a:gd name="T20" fmla="*/ 19 w 297"/>
                    <a:gd name="T21" fmla="*/ 451 h 639"/>
                    <a:gd name="T22" fmla="*/ 0 w 297"/>
                    <a:gd name="T23" fmla="*/ 324 h 639"/>
                    <a:gd name="T24" fmla="*/ 32 w 297"/>
                    <a:gd name="T25" fmla="*/ 196 h 639"/>
                    <a:gd name="T26" fmla="*/ 44 w 297"/>
                    <a:gd name="T27" fmla="*/ 164 h 639"/>
                    <a:gd name="T28" fmla="*/ 88 w 297"/>
                    <a:gd name="T29" fmla="*/ 91 h 639"/>
                    <a:gd name="T30" fmla="*/ 171 w 297"/>
                    <a:gd name="T31" fmla="*/ 23 h 639"/>
                    <a:gd name="T32" fmla="*/ 183 w 297"/>
                    <a:gd name="T33" fmla="*/ 14 h 639"/>
                    <a:gd name="T34" fmla="*/ 265 w 297"/>
                    <a:gd name="T35" fmla="*/ 0 h 639"/>
                    <a:gd name="T36" fmla="*/ 297 w 297"/>
                    <a:gd name="T37" fmla="*/ 4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7" h="639">
                      <a:moveTo>
                        <a:pt x="297" y="4"/>
                      </a:moveTo>
                      <a:lnTo>
                        <a:pt x="203" y="27"/>
                      </a:lnTo>
                      <a:lnTo>
                        <a:pt x="114" y="95"/>
                      </a:lnTo>
                      <a:lnTo>
                        <a:pt x="58" y="201"/>
                      </a:lnTo>
                      <a:lnTo>
                        <a:pt x="32" y="328"/>
                      </a:lnTo>
                      <a:lnTo>
                        <a:pt x="44" y="457"/>
                      </a:lnTo>
                      <a:lnTo>
                        <a:pt x="95" y="561"/>
                      </a:lnTo>
                      <a:lnTo>
                        <a:pt x="171" y="639"/>
                      </a:lnTo>
                      <a:lnTo>
                        <a:pt x="139" y="630"/>
                      </a:lnTo>
                      <a:lnTo>
                        <a:pt x="63" y="557"/>
                      </a:lnTo>
                      <a:lnTo>
                        <a:pt x="19" y="451"/>
                      </a:lnTo>
                      <a:lnTo>
                        <a:pt x="0" y="324"/>
                      </a:lnTo>
                      <a:lnTo>
                        <a:pt x="32" y="196"/>
                      </a:lnTo>
                      <a:lnTo>
                        <a:pt x="44" y="164"/>
                      </a:lnTo>
                      <a:lnTo>
                        <a:pt x="88" y="91"/>
                      </a:lnTo>
                      <a:lnTo>
                        <a:pt x="171" y="23"/>
                      </a:lnTo>
                      <a:lnTo>
                        <a:pt x="183" y="14"/>
                      </a:lnTo>
                      <a:lnTo>
                        <a:pt x="265" y="0"/>
                      </a:lnTo>
                      <a:lnTo>
                        <a:pt x="29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4" name="Freeform 234">
                  <a:extLst>
                    <a:ext uri="{FF2B5EF4-FFF2-40B4-BE49-F238E27FC236}">
                      <a16:creationId xmlns:a16="http://schemas.microsoft.com/office/drawing/2014/main" id="{261CE80E-1B78-424F-88C2-F76CDB78A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3394"/>
                  <a:ext cx="99" cy="213"/>
                </a:xfrm>
                <a:custGeom>
                  <a:avLst/>
                  <a:gdLst>
                    <a:gd name="T0" fmla="*/ 297 w 297"/>
                    <a:gd name="T1" fmla="*/ 4 h 639"/>
                    <a:gd name="T2" fmla="*/ 203 w 297"/>
                    <a:gd name="T3" fmla="*/ 27 h 639"/>
                    <a:gd name="T4" fmla="*/ 114 w 297"/>
                    <a:gd name="T5" fmla="*/ 95 h 639"/>
                    <a:gd name="T6" fmla="*/ 58 w 297"/>
                    <a:gd name="T7" fmla="*/ 201 h 639"/>
                    <a:gd name="T8" fmla="*/ 32 w 297"/>
                    <a:gd name="T9" fmla="*/ 328 h 639"/>
                    <a:gd name="T10" fmla="*/ 44 w 297"/>
                    <a:gd name="T11" fmla="*/ 457 h 639"/>
                    <a:gd name="T12" fmla="*/ 95 w 297"/>
                    <a:gd name="T13" fmla="*/ 561 h 639"/>
                    <a:gd name="T14" fmla="*/ 171 w 297"/>
                    <a:gd name="T15" fmla="*/ 639 h 639"/>
                    <a:gd name="T16" fmla="*/ 139 w 297"/>
                    <a:gd name="T17" fmla="*/ 630 h 639"/>
                    <a:gd name="T18" fmla="*/ 63 w 297"/>
                    <a:gd name="T19" fmla="*/ 557 h 639"/>
                    <a:gd name="T20" fmla="*/ 19 w 297"/>
                    <a:gd name="T21" fmla="*/ 451 h 639"/>
                    <a:gd name="T22" fmla="*/ 0 w 297"/>
                    <a:gd name="T23" fmla="*/ 324 h 639"/>
                    <a:gd name="T24" fmla="*/ 32 w 297"/>
                    <a:gd name="T25" fmla="*/ 196 h 639"/>
                    <a:gd name="T26" fmla="*/ 44 w 297"/>
                    <a:gd name="T27" fmla="*/ 164 h 639"/>
                    <a:gd name="T28" fmla="*/ 88 w 297"/>
                    <a:gd name="T29" fmla="*/ 91 h 639"/>
                    <a:gd name="T30" fmla="*/ 171 w 297"/>
                    <a:gd name="T31" fmla="*/ 23 h 639"/>
                    <a:gd name="T32" fmla="*/ 183 w 297"/>
                    <a:gd name="T33" fmla="*/ 14 h 639"/>
                    <a:gd name="T34" fmla="*/ 265 w 297"/>
                    <a:gd name="T35" fmla="*/ 0 h 639"/>
                    <a:gd name="T36" fmla="*/ 297 w 297"/>
                    <a:gd name="T37" fmla="*/ 4 h 639"/>
                    <a:gd name="T38" fmla="*/ 297 w 297"/>
                    <a:gd name="T39" fmla="*/ 4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97" h="639">
                      <a:moveTo>
                        <a:pt x="297" y="4"/>
                      </a:moveTo>
                      <a:lnTo>
                        <a:pt x="203" y="27"/>
                      </a:lnTo>
                      <a:lnTo>
                        <a:pt x="114" y="95"/>
                      </a:lnTo>
                      <a:lnTo>
                        <a:pt x="58" y="201"/>
                      </a:lnTo>
                      <a:lnTo>
                        <a:pt x="32" y="328"/>
                      </a:lnTo>
                      <a:lnTo>
                        <a:pt x="44" y="457"/>
                      </a:lnTo>
                      <a:lnTo>
                        <a:pt x="95" y="561"/>
                      </a:lnTo>
                      <a:lnTo>
                        <a:pt x="171" y="639"/>
                      </a:lnTo>
                      <a:lnTo>
                        <a:pt x="139" y="630"/>
                      </a:lnTo>
                      <a:lnTo>
                        <a:pt x="63" y="557"/>
                      </a:lnTo>
                      <a:lnTo>
                        <a:pt x="19" y="451"/>
                      </a:lnTo>
                      <a:lnTo>
                        <a:pt x="0" y="324"/>
                      </a:lnTo>
                      <a:lnTo>
                        <a:pt x="32" y="196"/>
                      </a:lnTo>
                      <a:lnTo>
                        <a:pt x="44" y="164"/>
                      </a:lnTo>
                      <a:lnTo>
                        <a:pt x="88" y="91"/>
                      </a:lnTo>
                      <a:lnTo>
                        <a:pt x="171" y="23"/>
                      </a:lnTo>
                      <a:lnTo>
                        <a:pt x="183" y="14"/>
                      </a:lnTo>
                      <a:lnTo>
                        <a:pt x="265" y="0"/>
                      </a:lnTo>
                      <a:lnTo>
                        <a:pt x="297" y="4"/>
                      </a:lnTo>
                      <a:lnTo>
                        <a:pt x="297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5" name="Freeform 235">
                  <a:extLst>
                    <a:ext uri="{FF2B5EF4-FFF2-40B4-BE49-F238E27FC236}">
                      <a16:creationId xmlns:a16="http://schemas.microsoft.com/office/drawing/2014/main" id="{FB169159-3886-42BB-B007-C9D11BF27A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2" y="3411"/>
                  <a:ext cx="135" cy="190"/>
                </a:xfrm>
                <a:custGeom>
                  <a:avLst/>
                  <a:gdLst>
                    <a:gd name="T0" fmla="*/ 222 w 405"/>
                    <a:gd name="T1" fmla="*/ 223 h 571"/>
                    <a:gd name="T2" fmla="*/ 146 w 405"/>
                    <a:gd name="T3" fmla="*/ 223 h 571"/>
                    <a:gd name="T4" fmla="*/ 121 w 405"/>
                    <a:gd name="T5" fmla="*/ 242 h 571"/>
                    <a:gd name="T6" fmla="*/ 114 w 405"/>
                    <a:gd name="T7" fmla="*/ 264 h 571"/>
                    <a:gd name="T8" fmla="*/ 126 w 405"/>
                    <a:gd name="T9" fmla="*/ 291 h 571"/>
                    <a:gd name="T10" fmla="*/ 203 w 405"/>
                    <a:gd name="T11" fmla="*/ 306 h 571"/>
                    <a:gd name="T12" fmla="*/ 253 w 405"/>
                    <a:gd name="T13" fmla="*/ 556 h 571"/>
                    <a:gd name="T14" fmla="*/ 190 w 405"/>
                    <a:gd name="T15" fmla="*/ 571 h 571"/>
                    <a:gd name="T16" fmla="*/ 114 w 405"/>
                    <a:gd name="T17" fmla="*/ 548 h 571"/>
                    <a:gd name="T18" fmla="*/ 51 w 405"/>
                    <a:gd name="T19" fmla="*/ 484 h 571"/>
                    <a:gd name="T20" fmla="*/ 13 w 405"/>
                    <a:gd name="T21" fmla="*/ 393 h 571"/>
                    <a:gd name="T22" fmla="*/ 0 w 405"/>
                    <a:gd name="T23" fmla="*/ 283 h 571"/>
                    <a:gd name="T24" fmla="*/ 20 w 405"/>
                    <a:gd name="T25" fmla="*/ 168 h 571"/>
                    <a:gd name="T26" fmla="*/ 70 w 405"/>
                    <a:gd name="T27" fmla="*/ 81 h 571"/>
                    <a:gd name="T28" fmla="*/ 140 w 405"/>
                    <a:gd name="T29" fmla="*/ 22 h 571"/>
                    <a:gd name="T30" fmla="*/ 215 w 405"/>
                    <a:gd name="T31" fmla="*/ 0 h 571"/>
                    <a:gd name="T32" fmla="*/ 291 w 405"/>
                    <a:gd name="T33" fmla="*/ 22 h 571"/>
                    <a:gd name="T34" fmla="*/ 354 w 405"/>
                    <a:gd name="T35" fmla="*/ 87 h 571"/>
                    <a:gd name="T36" fmla="*/ 393 w 405"/>
                    <a:gd name="T37" fmla="*/ 177 h 571"/>
                    <a:gd name="T38" fmla="*/ 405 w 405"/>
                    <a:gd name="T39" fmla="*/ 291 h 571"/>
                    <a:gd name="T40" fmla="*/ 379 w 405"/>
                    <a:gd name="T41" fmla="*/ 401 h 571"/>
                    <a:gd name="T42" fmla="*/ 335 w 405"/>
                    <a:gd name="T43" fmla="*/ 493 h 571"/>
                    <a:gd name="T44" fmla="*/ 317 w 405"/>
                    <a:gd name="T45" fmla="*/ 507 h 571"/>
                    <a:gd name="T46" fmla="*/ 285 w 405"/>
                    <a:gd name="T47" fmla="*/ 274 h 571"/>
                    <a:gd name="T48" fmla="*/ 272 w 405"/>
                    <a:gd name="T49" fmla="*/ 228 h 571"/>
                    <a:gd name="T50" fmla="*/ 222 w 405"/>
                    <a:gd name="T51" fmla="*/ 223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05" h="571">
                      <a:moveTo>
                        <a:pt x="222" y="223"/>
                      </a:moveTo>
                      <a:lnTo>
                        <a:pt x="146" y="223"/>
                      </a:lnTo>
                      <a:lnTo>
                        <a:pt x="121" y="242"/>
                      </a:lnTo>
                      <a:lnTo>
                        <a:pt x="114" y="264"/>
                      </a:lnTo>
                      <a:lnTo>
                        <a:pt x="126" y="291"/>
                      </a:lnTo>
                      <a:lnTo>
                        <a:pt x="203" y="306"/>
                      </a:lnTo>
                      <a:lnTo>
                        <a:pt x="253" y="556"/>
                      </a:lnTo>
                      <a:lnTo>
                        <a:pt x="190" y="571"/>
                      </a:lnTo>
                      <a:lnTo>
                        <a:pt x="114" y="548"/>
                      </a:lnTo>
                      <a:lnTo>
                        <a:pt x="51" y="484"/>
                      </a:lnTo>
                      <a:lnTo>
                        <a:pt x="13" y="393"/>
                      </a:lnTo>
                      <a:lnTo>
                        <a:pt x="0" y="283"/>
                      </a:lnTo>
                      <a:lnTo>
                        <a:pt x="20" y="168"/>
                      </a:lnTo>
                      <a:lnTo>
                        <a:pt x="70" y="81"/>
                      </a:lnTo>
                      <a:lnTo>
                        <a:pt x="140" y="22"/>
                      </a:lnTo>
                      <a:lnTo>
                        <a:pt x="215" y="0"/>
                      </a:lnTo>
                      <a:lnTo>
                        <a:pt x="291" y="22"/>
                      </a:lnTo>
                      <a:lnTo>
                        <a:pt x="354" y="87"/>
                      </a:lnTo>
                      <a:lnTo>
                        <a:pt x="393" y="177"/>
                      </a:lnTo>
                      <a:lnTo>
                        <a:pt x="405" y="291"/>
                      </a:lnTo>
                      <a:lnTo>
                        <a:pt x="379" y="401"/>
                      </a:lnTo>
                      <a:lnTo>
                        <a:pt x="335" y="493"/>
                      </a:lnTo>
                      <a:lnTo>
                        <a:pt x="317" y="507"/>
                      </a:lnTo>
                      <a:lnTo>
                        <a:pt x="285" y="274"/>
                      </a:lnTo>
                      <a:lnTo>
                        <a:pt x="272" y="228"/>
                      </a:lnTo>
                      <a:lnTo>
                        <a:pt x="222" y="2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6" name="Freeform 236">
                  <a:extLst>
                    <a:ext uri="{FF2B5EF4-FFF2-40B4-BE49-F238E27FC236}">
                      <a16:creationId xmlns:a16="http://schemas.microsoft.com/office/drawing/2014/main" id="{986B6763-FFBA-44EA-A5FB-80BFCD029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2" y="3411"/>
                  <a:ext cx="135" cy="190"/>
                </a:xfrm>
                <a:custGeom>
                  <a:avLst/>
                  <a:gdLst>
                    <a:gd name="T0" fmla="*/ 222 w 405"/>
                    <a:gd name="T1" fmla="*/ 223 h 571"/>
                    <a:gd name="T2" fmla="*/ 146 w 405"/>
                    <a:gd name="T3" fmla="*/ 223 h 571"/>
                    <a:gd name="T4" fmla="*/ 121 w 405"/>
                    <a:gd name="T5" fmla="*/ 242 h 571"/>
                    <a:gd name="T6" fmla="*/ 114 w 405"/>
                    <a:gd name="T7" fmla="*/ 264 h 571"/>
                    <a:gd name="T8" fmla="*/ 126 w 405"/>
                    <a:gd name="T9" fmla="*/ 291 h 571"/>
                    <a:gd name="T10" fmla="*/ 203 w 405"/>
                    <a:gd name="T11" fmla="*/ 306 h 571"/>
                    <a:gd name="T12" fmla="*/ 253 w 405"/>
                    <a:gd name="T13" fmla="*/ 556 h 571"/>
                    <a:gd name="T14" fmla="*/ 190 w 405"/>
                    <a:gd name="T15" fmla="*/ 571 h 571"/>
                    <a:gd name="T16" fmla="*/ 114 w 405"/>
                    <a:gd name="T17" fmla="*/ 548 h 571"/>
                    <a:gd name="T18" fmla="*/ 51 w 405"/>
                    <a:gd name="T19" fmla="*/ 484 h 571"/>
                    <a:gd name="T20" fmla="*/ 13 w 405"/>
                    <a:gd name="T21" fmla="*/ 393 h 571"/>
                    <a:gd name="T22" fmla="*/ 0 w 405"/>
                    <a:gd name="T23" fmla="*/ 283 h 571"/>
                    <a:gd name="T24" fmla="*/ 20 w 405"/>
                    <a:gd name="T25" fmla="*/ 168 h 571"/>
                    <a:gd name="T26" fmla="*/ 70 w 405"/>
                    <a:gd name="T27" fmla="*/ 81 h 571"/>
                    <a:gd name="T28" fmla="*/ 140 w 405"/>
                    <a:gd name="T29" fmla="*/ 22 h 571"/>
                    <a:gd name="T30" fmla="*/ 215 w 405"/>
                    <a:gd name="T31" fmla="*/ 0 h 571"/>
                    <a:gd name="T32" fmla="*/ 291 w 405"/>
                    <a:gd name="T33" fmla="*/ 22 h 571"/>
                    <a:gd name="T34" fmla="*/ 354 w 405"/>
                    <a:gd name="T35" fmla="*/ 87 h 571"/>
                    <a:gd name="T36" fmla="*/ 393 w 405"/>
                    <a:gd name="T37" fmla="*/ 177 h 571"/>
                    <a:gd name="T38" fmla="*/ 405 w 405"/>
                    <a:gd name="T39" fmla="*/ 291 h 571"/>
                    <a:gd name="T40" fmla="*/ 379 w 405"/>
                    <a:gd name="T41" fmla="*/ 401 h 571"/>
                    <a:gd name="T42" fmla="*/ 335 w 405"/>
                    <a:gd name="T43" fmla="*/ 493 h 571"/>
                    <a:gd name="T44" fmla="*/ 317 w 405"/>
                    <a:gd name="T45" fmla="*/ 507 h 571"/>
                    <a:gd name="T46" fmla="*/ 285 w 405"/>
                    <a:gd name="T47" fmla="*/ 274 h 571"/>
                    <a:gd name="T48" fmla="*/ 272 w 405"/>
                    <a:gd name="T49" fmla="*/ 228 h 571"/>
                    <a:gd name="T50" fmla="*/ 222 w 405"/>
                    <a:gd name="T51" fmla="*/ 223 h 571"/>
                    <a:gd name="T52" fmla="*/ 222 w 405"/>
                    <a:gd name="T53" fmla="*/ 223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05" h="571">
                      <a:moveTo>
                        <a:pt x="222" y="223"/>
                      </a:moveTo>
                      <a:lnTo>
                        <a:pt x="146" y="223"/>
                      </a:lnTo>
                      <a:lnTo>
                        <a:pt x="121" y="242"/>
                      </a:lnTo>
                      <a:lnTo>
                        <a:pt x="114" y="264"/>
                      </a:lnTo>
                      <a:lnTo>
                        <a:pt x="126" y="291"/>
                      </a:lnTo>
                      <a:lnTo>
                        <a:pt x="203" y="306"/>
                      </a:lnTo>
                      <a:lnTo>
                        <a:pt x="253" y="556"/>
                      </a:lnTo>
                      <a:lnTo>
                        <a:pt x="190" y="571"/>
                      </a:lnTo>
                      <a:lnTo>
                        <a:pt x="114" y="548"/>
                      </a:lnTo>
                      <a:lnTo>
                        <a:pt x="51" y="484"/>
                      </a:lnTo>
                      <a:lnTo>
                        <a:pt x="13" y="393"/>
                      </a:lnTo>
                      <a:lnTo>
                        <a:pt x="0" y="283"/>
                      </a:lnTo>
                      <a:lnTo>
                        <a:pt x="20" y="168"/>
                      </a:lnTo>
                      <a:lnTo>
                        <a:pt x="70" y="81"/>
                      </a:lnTo>
                      <a:lnTo>
                        <a:pt x="140" y="22"/>
                      </a:lnTo>
                      <a:lnTo>
                        <a:pt x="215" y="0"/>
                      </a:lnTo>
                      <a:lnTo>
                        <a:pt x="291" y="22"/>
                      </a:lnTo>
                      <a:lnTo>
                        <a:pt x="354" y="87"/>
                      </a:lnTo>
                      <a:lnTo>
                        <a:pt x="393" y="177"/>
                      </a:lnTo>
                      <a:lnTo>
                        <a:pt x="405" y="291"/>
                      </a:lnTo>
                      <a:lnTo>
                        <a:pt x="379" y="401"/>
                      </a:lnTo>
                      <a:lnTo>
                        <a:pt x="335" y="493"/>
                      </a:lnTo>
                      <a:lnTo>
                        <a:pt x="317" y="507"/>
                      </a:lnTo>
                      <a:lnTo>
                        <a:pt x="285" y="274"/>
                      </a:lnTo>
                      <a:lnTo>
                        <a:pt x="272" y="228"/>
                      </a:lnTo>
                      <a:lnTo>
                        <a:pt x="222" y="223"/>
                      </a:lnTo>
                      <a:lnTo>
                        <a:pt x="222" y="2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7" name="Freeform 237">
                  <a:extLst>
                    <a:ext uri="{FF2B5EF4-FFF2-40B4-BE49-F238E27FC236}">
                      <a16:creationId xmlns:a16="http://schemas.microsoft.com/office/drawing/2014/main" id="{23C29C02-432B-4530-B643-3FFB341AE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3075"/>
                  <a:ext cx="185" cy="181"/>
                </a:xfrm>
                <a:custGeom>
                  <a:avLst/>
                  <a:gdLst>
                    <a:gd name="T0" fmla="*/ 96 w 556"/>
                    <a:gd name="T1" fmla="*/ 18 h 543"/>
                    <a:gd name="T2" fmla="*/ 89 w 556"/>
                    <a:gd name="T3" fmla="*/ 32 h 543"/>
                    <a:gd name="T4" fmla="*/ 96 w 556"/>
                    <a:gd name="T5" fmla="*/ 50 h 543"/>
                    <a:gd name="T6" fmla="*/ 108 w 556"/>
                    <a:gd name="T7" fmla="*/ 63 h 543"/>
                    <a:gd name="T8" fmla="*/ 152 w 556"/>
                    <a:gd name="T9" fmla="*/ 68 h 543"/>
                    <a:gd name="T10" fmla="*/ 171 w 556"/>
                    <a:gd name="T11" fmla="*/ 87 h 543"/>
                    <a:gd name="T12" fmla="*/ 184 w 556"/>
                    <a:gd name="T13" fmla="*/ 104 h 543"/>
                    <a:gd name="T14" fmla="*/ 234 w 556"/>
                    <a:gd name="T15" fmla="*/ 110 h 543"/>
                    <a:gd name="T16" fmla="*/ 246 w 556"/>
                    <a:gd name="T17" fmla="*/ 110 h 543"/>
                    <a:gd name="T18" fmla="*/ 260 w 556"/>
                    <a:gd name="T19" fmla="*/ 118 h 543"/>
                    <a:gd name="T20" fmla="*/ 297 w 556"/>
                    <a:gd name="T21" fmla="*/ 127 h 543"/>
                    <a:gd name="T22" fmla="*/ 317 w 556"/>
                    <a:gd name="T23" fmla="*/ 123 h 543"/>
                    <a:gd name="T24" fmla="*/ 335 w 556"/>
                    <a:gd name="T25" fmla="*/ 118 h 543"/>
                    <a:gd name="T26" fmla="*/ 386 w 556"/>
                    <a:gd name="T27" fmla="*/ 123 h 543"/>
                    <a:gd name="T28" fmla="*/ 430 w 556"/>
                    <a:gd name="T29" fmla="*/ 100 h 543"/>
                    <a:gd name="T30" fmla="*/ 437 w 556"/>
                    <a:gd name="T31" fmla="*/ 187 h 543"/>
                    <a:gd name="T32" fmla="*/ 449 w 556"/>
                    <a:gd name="T33" fmla="*/ 210 h 543"/>
                    <a:gd name="T34" fmla="*/ 455 w 556"/>
                    <a:gd name="T35" fmla="*/ 233 h 543"/>
                    <a:gd name="T36" fmla="*/ 467 w 556"/>
                    <a:gd name="T37" fmla="*/ 260 h 543"/>
                    <a:gd name="T38" fmla="*/ 486 w 556"/>
                    <a:gd name="T39" fmla="*/ 297 h 543"/>
                    <a:gd name="T40" fmla="*/ 506 w 556"/>
                    <a:gd name="T41" fmla="*/ 328 h 543"/>
                    <a:gd name="T42" fmla="*/ 525 w 556"/>
                    <a:gd name="T43" fmla="*/ 360 h 543"/>
                    <a:gd name="T44" fmla="*/ 543 w 556"/>
                    <a:gd name="T45" fmla="*/ 392 h 543"/>
                    <a:gd name="T46" fmla="*/ 556 w 556"/>
                    <a:gd name="T47" fmla="*/ 407 h 543"/>
                    <a:gd name="T48" fmla="*/ 556 w 556"/>
                    <a:gd name="T49" fmla="*/ 460 h 543"/>
                    <a:gd name="T50" fmla="*/ 486 w 556"/>
                    <a:gd name="T51" fmla="*/ 534 h 543"/>
                    <a:gd name="T52" fmla="*/ 373 w 556"/>
                    <a:gd name="T53" fmla="*/ 534 h 543"/>
                    <a:gd name="T54" fmla="*/ 317 w 556"/>
                    <a:gd name="T55" fmla="*/ 466 h 543"/>
                    <a:gd name="T56" fmla="*/ 291 w 556"/>
                    <a:gd name="T57" fmla="*/ 407 h 543"/>
                    <a:gd name="T58" fmla="*/ 246 w 556"/>
                    <a:gd name="T59" fmla="*/ 338 h 543"/>
                    <a:gd name="T60" fmla="*/ 177 w 556"/>
                    <a:gd name="T61" fmla="*/ 233 h 543"/>
                    <a:gd name="T62" fmla="*/ 0 w 556"/>
                    <a:gd name="T63" fmla="*/ 9 h 543"/>
                    <a:gd name="T64" fmla="*/ 96 w 556"/>
                    <a:gd name="T65" fmla="*/ 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6" h="543">
                      <a:moveTo>
                        <a:pt x="114" y="4"/>
                      </a:moveTo>
                      <a:lnTo>
                        <a:pt x="96" y="18"/>
                      </a:lnTo>
                      <a:lnTo>
                        <a:pt x="96" y="23"/>
                      </a:lnTo>
                      <a:lnTo>
                        <a:pt x="89" y="32"/>
                      </a:lnTo>
                      <a:lnTo>
                        <a:pt x="89" y="46"/>
                      </a:lnTo>
                      <a:lnTo>
                        <a:pt x="96" y="50"/>
                      </a:lnTo>
                      <a:lnTo>
                        <a:pt x="96" y="55"/>
                      </a:lnTo>
                      <a:lnTo>
                        <a:pt x="108" y="63"/>
                      </a:lnTo>
                      <a:lnTo>
                        <a:pt x="140" y="63"/>
                      </a:lnTo>
                      <a:lnTo>
                        <a:pt x="152" y="68"/>
                      </a:lnTo>
                      <a:lnTo>
                        <a:pt x="171" y="68"/>
                      </a:lnTo>
                      <a:lnTo>
                        <a:pt x="171" y="87"/>
                      </a:lnTo>
                      <a:lnTo>
                        <a:pt x="177" y="91"/>
                      </a:lnTo>
                      <a:lnTo>
                        <a:pt x="184" y="104"/>
                      </a:lnTo>
                      <a:lnTo>
                        <a:pt x="196" y="110"/>
                      </a:lnTo>
                      <a:lnTo>
                        <a:pt x="234" y="110"/>
                      </a:lnTo>
                      <a:lnTo>
                        <a:pt x="246" y="104"/>
                      </a:lnTo>
                      <a:lnTo>
                        <a:pt x="246" y="110"/>
                      </a:lnTo>
                      <a:lnTo>
                        <a:pt x="253" y="118"/>
                      </a:lnTo>
                      <a:lnTo>
                        <a:pt x="260" y="118"/>
                      </a:lnTo>
                      <a:lnTo>
                        <a:pt x="272" y="123"/>
                      </a:lnTo>
                      <a:lnTo>
                        <a:pt x="297" y="127"/>
                      </a:lnTo>
                      <a:lnTo>
                        <a:pt x="310" y="127"/>
                      </a:lnTo>
                      <a:lnTo>
                        <a:pt x="317" y="123"/>
                      </a:lnTo>
                      <a:lnTo>
                        <a:pt x="329" y="123"/>
                      </a:lnTo>
                      <a:lnTo>
                        <a:pt x="335" y="118"/>
                      </a:lnTo>
                      <a:lnTo>
                        <a:pt x="367" y="133"/>
                      </a:lnTo>
                      <a:lnTo>
                        <a:pt x="386" y="123"/>
                      </a:lnTo>
                      <a:lnTo>
                        <a:pt x="417" y="100"/>
                      </a:lnTo>
                      <a:lnTo>
                        <a:pt x="430" y="100"/>
                      </a:lnTo>
                      <a:lnTo>
                        <a:pt x="437" y="182"/>
                      </a:lnTo>
                      <a:lnTo>
                        <a:pt x="437" y="187"/>
                      </a:lnTo>
                      <a:lnTo>
                        <a:pt x="442" y="197"/>
                      </a:lnTo>
                      <a:lnTo>
                        <a:pt x="449" y="210"/>
                      </a:lnTo>
                      <a:lnTo>
                        <a:pt x="455" y="220"/>
                      </a:lnTo>
                      <a:lnTo>
                        <a:pt x="455" y="233"/>
                      </a:lnTo>
                      <a:lnTo>
                        <a:pt x="467" y="246"/>
                      </a:lnTo>
                      <a:lnTo>
                        <a:pt x="467" y="260"/>
                      </a:lnTo>
                      <a:lnTo>
                        <a:pt x="481" y="279"/>
                      </a:lnTo>
                      <a:lnTo>
                        <a:pt x="486" y="297"/>
                      </a:lnTo>
                      <a:lnTo>
                        <a:pt x="499" y="310"/>
                      </a:lnTo>
                      <a:lnTo>
                        <a:pt x="506" y="328"/>
                      </a:lnTo>
                      <a:lnTo>
                        <a:pt x="518" y="347"/>
                      </a:lnTo>
                      <a:lnTo>
                        <a:pt x="525" y="360"/>
                      </a:lnTo>
                      <a:lnTo>
                        <a:pt x="537" y="375"/>
                      </a:lnTo>
                      <a:lnTo>
                        <a:pt x="543" y="392"/>
                      </a:lnTo>
                      <a:lnTo>
                        <a:pt x="550" y="397"/>
                      </a:lnTo>
                      <a:lnTo>
                        <a:pt x="556" y="407"/>
                      </a:lnTo>
                      <a:lnTo>
                        <a:pt x="550" y="429"/>
                      </a:lnTo>
                      <a:lnTo>
                        <a:pt x="556" y="460"/>
                      </a:lnTo>
                      <a:lnTo>
                        <a:pt x="543" y="502"/>
                      </a:lnTo>
                      <a:lnTo>
                        <a:pt x="486" y="534"/>
                      </a:lnTo>
                      <a:lnTo>
                        <a:pt x="430" y="543"/>
                      </a:lnTo>
                      <a:lnTo>
                        <a:pt x="373" y="534"/>
                      </a:lnTo>
                      <a:lnTo>
                        <a:pt x="342" y="530"/>
                      </a:lnTo>
                      <a:lnTo>
                        <a:pt x="317" y="466"/>
                      </a:lnTo>
                      <a:lnTo>
                        <a:pt x="310" y="438"/>
                      </a:lnTo>
                      <a:lnTo>
                        <a:pt x="291" y="407"/>
                      </a:lnTo>
                      <a:lnTo>
                        <a:pt x="278" y="375"/>
                      </a:lnTo>
                      <a:lnTo>
                        <a:pt x="246" y="338"/>
                      </a:lnTo>
                      <a:lnTo>
                        <a:pt x="221" y="305"/>
                      </a:lnTo>
                      <a:lnTo>
                        <a:pt x="177" y="233"/>
                      </a:lnTo>
                      <a:lnTo>
                        <a:pt x="76" y="91"/>
                      </a:lnTo>
                      <a:lnTo>
                        <a:pt x="0" y="9"/>
                      </a:lnTo>
                      <a:lnTo>
                        <a:pt x="89" y="0"/>
                      </a:lnTo>
                      <a:lnTo>
                        <a:pt x="96" y="4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8" name="Freeform 238">
                  <a:extLst>
                    <a:ext uri="{FF2B5EF4-FFF2-40B4-BE49-F238E27FC236}">
                      <a16:creationId xmlns:a16="http://schemas.microsoft.com/office/drawing/2014/main" id="{0CEECAF7-5D7F-4910-B3A5-E3944ED3A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3075"/>
                  <a:ext cx="185" cy="181"/>
                </a:xfrm>
                <a:custGeom>
                  <a:avLst/>
                  <a:gdLst>
                    <a:gd name="T0" fmla="*/ 96 w 556"/>
                    <a:gd name="T1" fmla="*/ 18 h 543"/>
                    <a:gd name="T2" fmla="*/ 89 w 556"/>
                    <a:gd name="T3" fmla="*/ 32 h 543"/>
                    <a:gd name="T4" fmla="*/ 96 w 556"/>
                    <a:gd name="T5" fmla="*/ 50 h 543"/>
                    <a:gd name="T6" fmla="*/ 108 w 556"/>
                    <a:gd name="T7" fmla="*/ 63 h 543"/>
                    <a:gd name="T8" fmla="*/ 152 w 556"/>
                    <a:gd name="T9" fmla="*/ 68 h 543"/>
                    <a:gd name="T10" fmla="*/ 171 w 556"/>
                    <a:gd name="T11" fmla="*/ 87 h 543"/>
                    <a:gd name="T12" fmla="*/ 184 w 556"/>
                    <a:gd name="T13" fmla="*/ 104 h 543"/>
                    <a:gd name="T14" fmla="*/ 234 w 556"/>
                    <a:gd name="T15" fmla="*/ 110 h 543"/>
                    <a:gd name="T16" fmla="*/ 246 w 556"/>
                    <a:gd name="T17" fmla="*/ 110 h 543"/>
                    <a:gd name="T18" fmla="*/ 260 w 556"/>
                    <a:gd name="T19" fmla="*/ 118 h 543"/>
                    <a:gd name="T20" fmla="*/ 297 w 556"/>
                    <a:gd name="T21" fmla="*/ 127 h 543"/>
                    <a:gd name="T22" fmla="*/ 317 w 556"/>
                    <a:gd name="T23" fmla="*/ 123 h 543"/>
                    <a:gd name="T24" fmla="*/ 335 w 556"/>
                    <a:gd name="T25" fmla="*/ 118 h 543"/>
                    <a:gd name="T26" fmla="*/ 386 w 556"/>
                    <a:gd name="T27" fmla="*/ 123 h 543"/>
                    <a:gd name="T28" fmla="*/ 430 w 556"/>
                    <a:gd name="T29" fmla="*/ 100 h 543"/>
                    <a:gd name="T30" fmla="*/ 437 w 556"/>
                    <a:gd name="T31" fmla="*/ 187 h 543"/>
                    <a:gd name="T32" fmla="*/ 449 w 556"/>
                    <a:gd name="T33" fmla="*/ 210 h 543"/>
                    <a:gd name="T34" fmla="*/ 455 w 556"/>
                    <a:gd name="T35" fmla="*/ 233 h 543"/>
                    <a:gd name="T36" fmla="*/ 467 w 556"/>
                    <a:gd name="T37" fmla="*/ 260 h 543"/>
                    <a:gd name="T38" fmla="*/ 486 w 556"/>
                    <a:gd name="T39" fmla="*/ 297 h 543"/>
                    <a:gd name="T40" fmla="*/ 506 w 556"/>
                    <a:gd name="T41" fmla="*/ 328 h 543"/>
                    <a:gd name="T42" fmla="*/ 525 w 556"/>
                    <a:gd name="T43" fmla="*/ 360 h 543"/>
                    <a:gd name="T44" fmla="*/ 543 w 556"/>
                    <a:gd name="T45" fmla="*/ 392 h 543"/>
                    <a:gd name="T46" fmla="*/ 556 w 556"/>
                    <a:gd name="T47" fmla="*/ 407 h 543"/>
                    <a:gd name="T48" fmla="*/ 556 w 556"/>
                    <a:gd name="T49" fmla="*/ 460 h 543"/>
                    <a:gd name="T50" fmla="*/ 486 w 556"/>
                    <a:gd name="T51" fmla="*/ 534 h 543"/>
                    <a:gd name="T52" fmla="*/ 373 w 556"/>
                    <a:gd name="T53" fmla="*/ 534 h 543"/>
                    <a:gd name="T54" fmla="*/ 317 w 556"/>
                    <a:gd name="T55" fmla="*/ 466 h 543"/>
                    <a:gd name="T56" fmla="*/ 291 w 556"/>
                    <a:gd name="T57" fmla="*/ 407 h 543"/>
                    <a:gd name="T58" fmla="*/ 246 w 556"/>
                    <a:gd name="T59" fmla="*/ 338 h 543"/>
                    <a:gd name="T60" fmla="*/ 177 w 556"/>
                    <a:gd name="T61" fmla="*/ 233 h 543"/>
                    <a:gd name="T62" fmla="*/ 0 w 556"/>
                    <a:gd name="T63" fmla="*/ 9 h 543"/>
                    <a:gd name="T64" fmla="*/ 96 w 556"/>
                    <a:gd name="T65" fmla="*/ 4 h 543"/>
                    <a:gd name="T66" fmla="*/ 114 w 556"/>
                    <a:gd name="T67" fmla="*/ 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6" h="543">
                      <a:moveTo>
                        <a:pt x="114" y="4"/>
                      </a:moveTo>
                      <a:lnTo>
                        <a:pt x="96" y="18"/>
                      </a:lnTo>
                      <a:lnTo>
                        <a:pt x="96" y="23"/>
                      </a:lnTo>
                      <a:lnTo>
                        <a:pt x="89" y="32"/>
                      </a:lnTo>
                      <a:lnTo>
                        <a:pt x="89" y="46"/>
                      </a:lnTo>
                      <a:lnTo>
                        <a:pt x="96" y="50"/>
                      </a:lnTo>
                      <a:lnTo>
                        <a:pt x="96" y="55"/>
                      </a:lnTo>
                      <a:lnTo>
                        <a:pt x="108" y="63"/>
                      </a:lnTo>
                      <a:lnTo>
                        <a:pt x="140" y="63"/>
                      </a:lnTo>
                      <a:lnTo>
                        <a:pt x="152" y="68"/>
                      </a:lnTo>
                      <a:lnTo>
                        <a:pt x="171" y="68"/>
                      </a:lnTo>
                      <a:lnTo>
                        <a:pt x="171" y="87"/>
                      </a:lnTo>
                      <a:lnTo>
                        <a:pt x="177" y="91"/>
                      </a:lnTo>
                      <a:lnTo>
                        <a:pt x="184" y="104"/>
                      </a:lnTo>
                      <a:lnTo>
                        <a:pt x="196" y="110"/>
                      </a:lnTo>
                      <a:lnTo>
                        <a:pt x="234" y="110"/>
                      </a:lnTo>
                      <a:lnTo>
                        <a:pt x="246" y="104"/>
                      </a:lnTo>
                      <a:lnTo>
                        <a:pt x="246" y="110"/>
                      </a:lnTo>
                      <a:lnTo>
                        <a:pt x="253" y="118"/>
                      </a:lnTo>
                      <a:lnTo>
                        <a:pt x="260" y="118"/>
                      </a:lnTo>
                      <a:lnTo>
                        <a:pt x="272" y="123"/>
                      </a:lnTo>
                      <a:lnTo>
                        <a:pt x="297" y="127"/>
                      </a:lnTo>
                      <a:lnTo>
                        <a:pt x="310" y="127"/>
                      </a:lnTo>
                      <a:lnTo>
                        <a:pt x="317" y="123"/>
                      </a:lnTo>
                      <a:lnTo>
                        <a:pt x="329" y="123"/>
                      </a:lnTo>
                      <a:lnTo>
                        <a:pt x="335" y="118"/>
                      </a:lnTo>
                      <a:lnTo>
                        <a:pt x="367" y="133"/>
                      </a:lnTo>
                      <a:lnTo>
                        <a:pt x="386" y="123"/>
                      </a:lnTo>
                      <a:lnTo>
                        <a:pt x="417" y="100"/>
                      </a:lnTo>
                      <a:lnTo>
                        <a:pt x="430" y="100"/>
                      </a:lnTo>
                      <a:lnTo>
                        <a:pt x="437" y="182"/>
                      </a:lnTo>
                      <a:lnTo>
                        <a:pt x="437" y="187"/>
                      </a:lnTo>
                      <a:lnTo>
                        <a:pt x="442" y="197"/>
                      </a:lnTo>
                      <a:lnTo>
                        <a:pt x="449" y="210"/>
                      </a:lnTo>
                      <a:lnTo>
                        <a:pt x="455" y="220"/>
                      </a:lnTo>
                      <a:lnTo>
                        <a:pt x="455" y="233"/>
                      </a:lnTo>
                      <a:lnTo>
                        <a:pt x="467" y="246"/>
                      </a:lnTo>
                      <a:lnTo>
                        <a:pt x="467" y="260"/>
                      </a:lnTo>
                      <a:lnTo>
                        <a:pt x="481" y="279"/>
                      </a:lnTo>
                      <a:lnTo>
                        <a:pt x="486" y="297"/>
                      </a:lnTo>
                      <a:lnTo>
                        <a:pt x="499" y="310"/>
                      </a:lnTo>
                      <a:lnTo>
                        <a:pt x="506" y="328"/>
                      </a:lnTo>
                      <a:lnTo>
                        <a:pt x="518" y="347"/>
                      </a:lnTo>
                      <a:lnTo>
                        <a:pt x="525" y="360"/>
                      </a:lnTo>
                      <a:lnTo>
                        <a:pt x="537" y="375"/>
                      </a:lnTo>
                      <a:lnTo>
                        <a:pt x="543" y="392"/>
                      </a:lnTo>
                      <a:lnTo>
                        <a:pt x="550" y="397"/>
                      </a:lnTo>
                      <a:lnTo>
                        <a:pt x="556" y="407"/>
                      </a:lnTo>
                      <a:lnTo>
                        <a:pt x="550" y="429"/>
                      </a:lnTo>
                      <a:lnTo>
                        <a:pt x="556" y="460"/>
                      </a:lnTo>
                      <a:lnTo>
                        <a:pt x="543" y="502"/>
                      </a:lnTo>
                      <a:lnTo>
                        <a:pt x="486" y="534"/>
                      </a:lnTo>
                      <a:lnTo>
                        <a:pt x="430" y="543"/>
                      </a:lnTo>
                      <a:lnTo>
                        <a:pt x="373" y="534"/>
                      </a:lnTo>
                      <a:lnTo>
                        <a:pt x="342" y="530"/>
                      </a:lnTo>
                      <a:lnTo>
                        <a:pt x="317" y="466"/>
                      </a:lnTo>
                      <a:lnTo>
                        <a:pt x="310" y="438"/>
                      </a:lnTo>
                      <a:lnTo>
                        <a:pt x="291" y="407"/>
                      </a:lnTo>
                      <a:lnTo>
                        <a:pt x="278" y="375"/>
                      </a:lnTo>
                      <a:lnTo>
                        <a:pt x="246" y="338"/>
                      </a:lnTo>
                      <a:lnTo>
                        <a:pt x="221" y="305"/>
                      </a:lnTo>
                      <a:lnTo>
                        <a:pt x="177" y="233"/>
                      </a:lnTo>
                      <a:lnTo>
                        <a:pt x="76" y="91"/>
                      </a:lnTo>
                      <a:lnTo>
                        <a:pt x="0" y="9"/>
                      </a:lnTo>
                      <a:lnTo>
                        <a:pt x="89" y="0"/>
                      </a:lnTo>
                      <a:lnTo>
                        <a:pt x="96" y="4"/>
                      </a:lnTo>
                      <a:lnTo>
                        <a:pt x="114" y="4"/>
                      </a:lnTo>
                      <a:lnTo>
                        <a:pt x="11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9" name="Freeform 239">
                  <a:extLst>
                    <a:ext uri="{FF2B5EF4-FFF2-40B4-BE49-F238E27FC236}">
                      <a16:creationId xmlns:a16="http://schemas.microsoft.com/office/drawing/2014/main" id="{9EAB5805-394B-412E-938D-E9DA5EDB7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2" y="3223"/>
                  <a:ext cx="69" cy="176"/>
                </a:xfrm>
                <a:custGeom>
                  <a:avLst/>
                  <a:gdLst>
                    <a:gd name="T0" fmla="*/ 208 w 208"/>
                    <a:gd name="T1" fmla="*/ 152 h 526"/>
                    <a:gd name="T2" fmla="*/ 113 w 208"/>
                    <a:gd name="T3" fmla="*/ 517 h 526"/>
                    <a:gd name="T4" fmla="*/ 81 w 208"/>
                    <a:gd name="T5" fmla="*/ 513 h 526"/>
                    <a:gd name="T6" fmla="*/ 0 w 208"/>
                    <a:gd name="T7" fmla="*/ 526 h 526"/>
                    <a:gd name="T8" fmla="*/ 151 w 208"/>
                    <a:gd name="T9" fmla="*/ 0 h 526"/>
                    <a:gd name="T10" fmla="*/ 208 w 208"/>
                    <a:gd name="T11" fmla="*/ 152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" h="526">
                      <a:moveTo>
                        <a:pt x="208" y="152"/>
                      </a:moveTo>
                      <a:lnTo>
                        <a:pt x="113" y="517"/>
                      </a:lnTo>
                      <a:lnTo>
                        <a:pt x="81" y="513"/>
                      </a:lnTo>
                      <a:lnTo>
                        <a:pt x="0" y="526"/>
                      </a:lnTo>
                      <a:lnTo>
                        <a:pt x="151" y="0"/>
                      </a:lnTo>
                      <a:lnTo>
                        <a:pt x="208" y="15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0" name="Freeform 240">
                  <a:extLst>
                    <a:ext uri="{FF2B5EF4-FFF2-40B4-BE49-F238E27FC236}">
                      <a16:creationId xmlns:a16="http://schemas.microsoft.com/office/drawing/2014/main" id="{98065F20-F079-4E32-AF05-E4FC1991F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2" y="3223"/>
                  <a:ext cx="69" cy="176"/>
                </a:xfrm>
                <a:custGeom>
                  <a:avLst/>
                  <a:gdLst>
                    <a:gd name="T0" fmla="*/ 208 w 208"/>
                    <a:gd name="T1" fmla="*/ 152 h 526"/>
                    <a:gd name="T2" fmla="*/ 113 w 208"/>
                    <a:gd name="T3" fmla="*/ 517 h 526"/>
                    <a:gd name="T4" fmla="*/ 81 w 208"/>
                    <a:gd name="T5" fmla="*/ 513 h 526"/>
                    <a:gd name="T6" fmla="*/ 0 w 208"/>
                    <a:gd name="T7" fmla="*/ 526 h 526"/>
                    <a:gd name="T8" fmla="*/ 151 w 208"/>
                    <a:gd name="T9" fmla="*/ 0 h 526"/>
                    <a:gd name="T10" fmla="*/ 208 w 208"/>
                    <a:gd name="T11" fmla="*/ 152 h 526"/>
                    <a:gd name="T12" fmla="*/ 208 w 208"/>
                    <a:gd name="T13" fmla="*/ 152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526">
                      <a:moveTo>
                        <a:pt x="208" y="152"/>
                      </a:moveTo>
                      <a:lnTo>
                        <a:pt x="113" y="517"/>
                      </a:lnTo>
                      <a:lnTo>
                        <a:pt x="81" y="513"/>
                      </a:lnTo>
                      <a:lnTo>
                        <a:pt x="0" y="526"/>
                      </a:lnTo>
                      <a:lnTo>
                        <a:pt x="151" y="0"/>
                      </a:lnTo>
                      <a:lnTo>
                        <a:pt x="208" y="152"/>
                      </a:lnTo>
                      <a:lnTo>
                        <a:pt x="208" y="1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1" name="Freeform 241">
                  <a:extLst>
                    <a:ext uri="{FF2B5EF4-FFF2-40B4-BE49-F238E27FC236}">
                      <a16:creationId xmlns:a16="http://schemas.microsoft.com/office/drawing/2014/main" id="{DEDBB877-B973-42C1-BF4D-C6F883E01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6" y="3504"/>
                  <a:ext cx="219" cy="157"/>
                </a:xfrm>
                <a:custGeom>
                  <a:avLst/>
                  <a:gdLst>
                    <a:gd name="T0" fmla="*/ 284 w 656"/>
                    <a:gd name="T1" fmla="*/ 64 h 471"/>
                    <a:gd name="T2" fmla="*/ 322 w 656"/>
                    <a:gd name="T3" fmla="*/ 96 h 471"/>
                    <a:gd name="T4" fmla="*/ 385 w 656"/>
                    <a:gd name="T5" fmla="*/ 100 h 471"/>
                    <a:gd name="T6" fmla="*/ 454 w 656"/>
                    <a:gd name="T7" fmla="*/ 96 h 471"/>
                    <a:gd name="T8" fmla="*/ 491 w 656"/>
                    <a:gd name="T9" fmla="*/ 64 h 471"/>
                    <a:gd name="T10" fmla="*/ 505 w 656"/>
                    <a:gd name="T11" fmla="*/ 19 h 471"/>
                    <a:gd name="T12" fmla="*/ 530 w 656"/>
                    <a:gd name="T13" fmla="*/ 0 h 471"/>
                    <a:gd name="T14" fmla="*/ 536 w 656"/>
                    <a:gd name="T15" fmla="*/ 5 h 471"/>
                    <a:gd name="T16" fmla="*/ 536 w 656"/>
                    <a:gd name="T17" fmla="*/ 13 h 471"/>
                    <a:gd name="T18" fmla="*/ 549 w 656"/>
                    <a:gd name="T19" fmla="*/ 19 h 471"/>
                    <a:gd name="T20" fmla="*/ 562 w 656"/>
                    <a:gd name="T21" fmla="*/ 28 h 471"/>
                    <a:gd name="T22" fmla="*/ 568 w 656"/>
                    <a:gd name="T23" fmla="*/ 37 h 471"/>
                    <a:gd name="T24" fmla="*/ 619 w 656"/>
                    <a:gd name="T25" fmla="*/ 100 h 471"/>
                    <a:gd name="T26" fmla="*/ 650 w 656"/>
                    <a:gd name="T27" fmla="*/ 174 h 471"/>
                    <a:gd name="T28" fmla="*/ 656 w 656"/>
                    <a:gd name="T29" fmla="*/ 225 h 471"/>
                    <a:gd name="T30" fmla="*/ 612 w 656"/>
                    <a:gd name="T31" fmla="*/ 261 h 471"/>
                    <a:gd name="T32" fmla="*/ 536 w 656"/>
                    <a:gd name="T33" fmla="*/ 293 h 471"/>
                    <a:gd name="T34" fmla="*/ 466 w 656"/>
                    <a:gd name="T35" fmla="*/ 306 h 471"/>
                    <a:gd name="T36" fmla="*/ 422 w 656"/>
                    <a:gd name="T37" fmla="*/ 315 h 471"/>
                    <a:gd name="T38" fmla="*/ 329 w 656"/>
                    <a:gd name="T39" fmla="*/ 371 h 471"/>
                    <a:gd name="T40" fmla="*/ 284 w 656"/>
                    <a:gd name="T41" fmla="*/ 403 h 471"/>
                    <a:gd name="T42" fmla="*/ 246 w 656"/>
                    <a:gd name="T43" fmla="*/ 425 h 471"/>
                    <a:gd name="T44" fmla="*/ 157 w 656"/>
                    <a:gd name="T45" fmla="*/ 466 h 471"/>
                    <a:gd name="T46" fmla="*/ 81 w 656"/>
                    <a:gd name="T47" fmla="*/ 471 h 471"/>
                    <a:gd name="T48" fmla="*/ 19 w 656"/>
                    <a:gd name="T49" fmla="*/ 461 h 471"/>
                    <a:gd name="T50" fmla="*/ 0 w 656"/>
                    <a:gd name="T51" fmla="*/ 425 h 471"/>
                    <a:gd name="T52" fmla="*/ 0 w 656"/>
                    <a:gd name="T53" fmla="*/ 384 h 471"/>
                    <a:gd name="T54" fmla="*/ 19 w 656"/>
                    <a:gd name="T55" fmla="*/ 361 h 471"/>
                    <a:gd name="T56" fmla="*/ 37 w 656"/>
                    <a:gd name="T57" fmla="*/ 333 h 471"/>
                    <a:gd name="T58" fmla="*/ 113 w 656"/>
                    <a:gd name="T59" fmla="*/ 278 h 471"/>
                    <a:gd name="T60" fmla="*/ 189 w 656"/>
                    <a:gd name="T61" fmla="*/ 197 h 471"/>
                    <a:gd name="T62" fmla="*/ 252 w 656"/>
                    <a:gd name="T63" fmla="*/ 123 h 471"/>
                    <a:gd name="T64" fmla="*/ 284 w 656"/>
                    <a:gd name="T65" fmla="*/ 64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6" h="471">
                      <a:moveTo>
                        <a:pt x="284" y="64"/>
                      </a:moveTo>
                      <a:lnTo>
                        <a:pt x="322" y="96"/>
                      </a:lnTo>
                      <a:lnTo>
                        <a:pt x="385" y="100"/>
                      </a:lnTo>
                      <a:lnTo>
                        <a:pt x="454" y="96"/>
                      </a:lnTo>
                      <a:lnTo>
                        <a:pt x="491" y="64"/>
                      </a:lnTo>
                      <a:lnTo>
                        <a:pt x="505" y="19"/>
                      </a:lnTo>
                      <a:lnTo>
                        <a:pt x="530" y="0"/>
                      </a:lnTo>
                      <a:lnTo>
                        <a:pt x="536" y="5"/>
                      </a:lnTo>
                      <a:lnTo>
                        <a:pt x="536" y="13"/>
                      </a:lnTo>
                      <a:lnTo>
                        <a:pt x="549" y="19"/>
                      </a:lnTo>
                      <a:lnTo>
                        <a:pt x="562" y="28"/>
                      </a:lnTo>
                      <a:lnTo>
                        <a:pt x="568" y="37"/>
                      </a:lnTo>
                      <a:lnTo>
                        <a:pt x="619" y="100"/>
                      </a:lnTo>
                      <a:lnTo>
                        <a:pt x="650" y="174"/>
                      </a:lnTo>
                      <a:lnTo>
                        <a:pt x="656" y="225"/>
                      </a:lnTo>
                      <a:lnTo>
                        <a:pt x="612" y="261"/>
                      </a:lnTo>
                      <a:lnTo>
                        <a:pt x="536" y="293"/>
                      </a:lnTo>
                      <a:lnTo>
                        <a:pt x="466" y="306"/>
                      </a:lnTo>
                      <a:lnTo>
                        <a:pt x="422" y="315"/>
                      </a:lnTo>
                      <a:lnTo>
                        <a:pt x="329" y="371"/>
                      </a:lnTo>
                      <a:lnTo>
                        <a:pt x="284" y="403"/>
                      </a:lnTo>
                      <a:lnTo>
                        <a:pt x="246" y="425"/>
                      </a:lnTo>
                      <a:lnTo>
                        <a:pt x="157" y="466"/>
                      </a:lnTo>
                      <a:lnTo>
                        <a:pt x="81" y="471"/>
                      </a:lnTo>
                      <a:lnTo>
                        <a:pt x="19" y="461"/>
                      </a:lnTo>
                      <a:lnTo>
                        <a:pt x="0" y="425"/>
                      </a:lnTo>
                      <a:lnTo>
                        <a:pt x="0" y="384"/>
                      </a:lnTo>
                      <a:lnTo>
                        <a:pt x="19" y="361"/>
                      </a:lnTo>
                      <a:lnTo>
                        <a:pt x="37" y="333"/>
                      </a:lnTo>
                      <a:lnTo>
                        <a:pt x="113" y="278"/>
                      </a:lnTo>
                      <a:lnTo>
                        <a:pt x="189" y="197"/>
                      </a:lnTo>
                      <a:lnTo>
                        <a:pt x="252" y="123"/>
                      </a:lnTo>
                      <a:lnTo>
                        <a:pt x="284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2" name="Freeform 242">
                  <a:extLst>
                    <a:ext uri="{FF2B5EF4-FFF2-40B4-BE49-F238E27FC236}">
                      <a16:creationId xmlns:a16="http://schemas.microsoft.com/office/drawing/2014/main" id="{9E07EDD5-0E35-467C-8334-78000B852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6" y="3504"/>
                  <a:ext cx="219" cy="157"/>
                </a:xfrm>
                <a:custGeom>
                  <a:avLst/>
                  <a:gdLst>
                    <a:gd name="T0" fmla="*/ 284 w 656"/>
                    <a:gd name="T1" fmla="*/ 64 h 471"/>
                    <a:gd name="T2" fmla="*/ 322 w 656"/>
                    <a:gd name="T3" fmla="*/ 96 h 471"/>
                    <a:gd name="T4" fmla="*/ 385 w 656"/>
                    <a:gd name="T5" fmla="*/ 100 h 471"/>
                    <a:gd name="T6" fmla="*/ 454 w 656"/>
                    <a:gd name="T7" fmla="*/ 96 h 471"/>
                    <a:gd name="T8" fmla="*/ 491 w 656"/>
                    <a:gd name="T9" fmla="*/ 64 h 471"/>
                    <a:gd name="T10" fmla="*/ 505 w 656"/>
                    <a:gd name="T11" fmla="*/ 19 h 471"/>
                    <a:gd name="T12" fmla="*/ 530 w 656"/>
                    <a:gd name="T13" fmla="*/ 0 h 471"/>
                    <a:gd name="T14" fmla="*/ 536 w 656"/>
                    <a:gd name="T15" fmla="*/ 5 h 471"/>
                    <a:gd name="T16" fmla="*/ 536 w 656"/>
                    <a:gd name="T17" fmla="*/ 13 h 471"/>
                    <a:gd name="T18" fmla="*/ 549 w 656"/>
                    <a:gd name="T19" fmla="*/ 19 h 471"/>
                    <a:gd name="T20" fmla="*/ 562 w 656"/>
                    <a:gd name="T21" fmla="*/ 28 h 471"/>
                    <a:gd name="T22" fmla="*/ 568 w 656"/>
                    <a:gd name="T23" fmla="*/ 37 h 471"/>
                    <a:gd name="T24" fmla="*/ 619 w 656"/>
                    <a:gd name="T25" fmla="*/ 100 h 471"/>
                    <a:gd name="T26" fmla="*/ 650 w 656"/>
                    <a:gd name="T27" fmla="*/ 174 h 471"/>
                    <a:gd name="T28" fmla="*/ 656 w 656"/>
                    <a:gd name="T29" fmla="*/ 225 h 471"/>
                    <a:gd name="T30" fmla="*/ 612 w 656"/>
                    <a:gd name="T31" fmla="*/ 261 h 471"/>
                    <a:gd name="T32" fmla="*/ 536 w 656"/>
                    <a:gd name="T33" fmla="*/ 293 h 471"/>
                    <a:gd name="T34" fmla="*/ 466 w 656"/>
                    <a:gd name="T35" fmla="*/ 306 h 471"/>
                    <a:gd name="T36" fmla="*/ 422 w 656"/>
                    <a:gd name="T37" fmla="*/ 315 h 471"/>
                    <a:gd name="T38" fmla="*/ 329 w 656"/>
                    <a:gd name="T39" fmla="*/ 371 h 471"/>
                    <a:gd name="T40" fmla="*/ 284 w 656"/>
                    <a:gd name="T41" fmla="*/ 403 h 471"/>
                    <a:gd name="T42" fmla="*/ 246 w 656"/>
                    <a:gd name="T43" fmla="*/ 425 h 471"/>
                    <a:gd name="T44" fmla="*/ 157 w 656"/>
                    <a:gd name="T45" fmla="*/ 466 h 471"/>
                    <a:gd name="T46" fmla="*/ 81 w 656"/>
                    <a:gd name="T47" fmla="*/ 471 h 471"/>
                    <a:gd name="T48" fmla="*/ 19 w 656"/>
                    <a:gd name="T49" fmla="*/ 461 h 471"/>
                    <a:gd name="T50" fmla="*/ 0 w 656"/>
                    <a:gd name="T51" fmla="*/ 425 h 471"/>
                    <a:gd name="T52" fmla="*/ 0 w 656"/>
                    <a:gd name="T53" fmla="*/ 384 h 471"/>
                    <a:gd name="T54" fmla="*/ 19 w 656"/>
                    <a:gd name="T55" fmla="*/ 361 h 471"/>
                    <a:gd name="T56" fmla="*/ 37 w 656"/>
                    <a:gd name="T57" fmla="*/ 333 h 471"/>
                    <a:gd name="T58" fmla="*/ 113 w 656"/>
                    <a:gd name="T59" fmla="*/ 278 h 471"/>
                    <a:gd name="T60" fmla="*/ 189 w 656"/>
                    <a:gd name="T61" fmla="*/ 197 h 471"/>
                    <a:gd name="T62" fmla="*/ 252 w 656"/>
                    <a:gd name="T63" fmla="*/ 123 h 471"/>
                    <a:gd name="T64" fmla="*/ 284 w 656"/>
                    <a:gd name="T65" fmla="*/ 64 h 471"/>
                    <a:gd name="T66" fmla="*/ 284 w 656"/>
                    <a:gd name="T67" fmla="*/ 64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6" h="471">
                      <a:moveTo>
                        <a:pt x="284" y="64"/>
                      </a:moveTo>
                      <a:lnTo>
                        <a:pt x="322" y="96"/>
                      </a:lnTo>
                      <a:lnTo>
                        <a:pt x="385" y="100"/>
                      </a:lnTo>
                      <a:lnTo>
                        <a:pt x="454" y="96"/>
                      </a:lnTo>
                      <a:lnTo>
                        <a:pt x="491" y="64"/>
                      </a:lnTo>
                      <a:lnTo>
                        <a:pt x="505" y="19"/>
                      </a:lnTo>
                      <a:lnTo>
                        <a:pt x="530" y="0"/>
                      </a:lnTo>
                      <a:lnTo>
                        <a:pt x="536" y="5"/>
                      </a:lnTo>
                      <a:lnTo>
                        <a:pt x="536" y="13"/>
                      </a:lnTo>
                      <a:lnTo>
                        <a:pt x="549" y="19"/>
                      </a:lnTo>
                      <a:lnTo>
                        <a:pt x="562" y="28"/>
                      </a:lnTo>
                      <a:lnTo>
                        <a:pt x="568" y="37"/>
                      </a:lnTo>
                      <a:lnTo>
                        <a:pt x="619" y="100"/>
                      </a:lnTo>
                      <a:lnTo>
                        <a:pt x="650" y="174"/>
                      </a:lnTo>
                      <a:lnTo>
                        <a:pt x="656" y="225"/>
                      </a:lnTo>
                      <a:lnTo>
                        <a:pt x="612" y="261"/>
                      </a:lnTo>
                      <a:lnTo>
                        <a:pt x="536" y="293"/>
                      </a:lnTo>
                      <a:lnTo>
                        <a:pt x="466" y="306"/>
                      </a:lnTo>
                      <a:lnTo>
                        <a:pt x="422" y="315"/>
                      </a:lnTo>
                      <a:lnTo>
                        <a:pt x="329" y="371"/>
                      </a:lnTo>
                      <a:lnTo>
                        <a:pt x="284" y="403"/>
                      </a:lnTo>
                      <a:lnTo>
                        <a:pt x="246" y="425"/>
                      </a:lnTo>
                      <a:lnTo>
                        <a:pt x="157" y="466"/>
                      </a:lnTo>
                      <a:lnTo>
                        <a:pt x="81" y="471"/>
                      </a:lnTo>
                      <a:lnTo>
                        <a:pt x="19" y="461"/>
                      </a:lnTo>
                      <a:lnTo>
                        <a:pt x="0" y="425"/>
                      </a:lnTo>
                      <a:lnTo>
                        <a:pt x="0" y="384"/>
                      </a:lnTo>
                      <a:lnTo>
                        <a:pt x="19" y="361"/>
                      </a:lnTo>
                      <a:lnTo>
                        <a:pt x="37" y="333"/>
                      </a:lnTo>
                      <a:lnTo>
                        <a:pt x="113" y="278"/>
                      </a:lnTo>
                      <a:lnTo>
                        <a:pt x="189" y="197"/>
                      </a:lnTo>
                      <a:lnTo>
                        <a:pt x="252" y="123"/>
                      </a:lnTo>
                      <a:lnTo>
                        <a:pt x="284" y="64"/>
                      </a:lnTo>
                      <a:lnTo>
                        <a:pt x="284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3" name="Freeform 243">
                  <a:extLst>
                    <a:ext uri="{FF2B5EF4-FFF2-40B4-BE49-F238E27FC236}">
                      <a16:creationId xmlns:a16="http://schemas.microsoft.com/office/drawing/2014/main" id="{9A3F3371-16F0-44B0-936F-7239D53F6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6" y="3210"/>
                  <a:ext cx="155" cy="151"/>
                </a:xfrm>
                <a:custGeom>
                  <a:avLst/>
                  <a:gdLst>
                    <a:gd name="T0" fmla="*/ 56 w 466"/>
                    <a:gd name="T1" fmla="*/ 123 h 451"/>
                    <a:gd name="T2" fmla="*/ 88 w 466"/>
                    <a:gd name="T3" fmla="*/ 127 h 451"/>
                    <a:gd name="T4" fmla="*/ 144 w 466"/>
                    <a:gd name="T5" fmla="*/ 136 h 451"/>
                    <a:gd name="T6" fmla="*/ 201 w 466"/>
                    <a:gd name="T7" fmla="*/ 127 h 451"/>
                    <a:gd name="T8" fmla="*/ 258 w 466"/>
                    <a:gd name="T9" fmla="*/ 95 h 451"/>
                    <a:gd name="T10" fmla="*/ 271 w 466"/>
                    <a:gd name="T11" fmla="*/ 53 h 451"/>
                    <a:gd name="T12" fmla="*/ 265 w 466"/>
                    <a:gd name="T13" fmla="*/ 22 h 451"/>
                    <a:gd name="T14" fmla="*/ 271 w 466"/>
                    <a:gd name="T15" fmla="*/ 0 h 451"/>
                    <a:gd name="T16" fmla="*/ 372 w 466"/>
                    <a:gd name="T17" fmla="*/ 68 h 451"/>
                    <a:gd name="T18" fmla="*/ 403 w 466"/>
                    <a:gd name="T19" fmla="*/ 104 h 451"/>
                    <a:gd name="T20" fmla="*/ 429 w 466"/>
                    <a:gd name="T21" fmla="*/ 146 h 451"/>
                    <a:gd name="T22" fmla="*/ 454 w 466"/>
                    <a:gd name="T23" fmla="*/ 182 h 451"/>
                    <a:gd name="T24" fmla="*/ 466 w 466"/>
                    <a:gd name="T25" fmla="*/ 195 h 451"/>
                    <a:gd name="T26" fmla="*/ 447 w 466"/>
                    <a:gd name="T27" fmla="*/ 236 h 451"/>
                    <a:gd name="T28" fmla="*/ 416 w 466"/>
                    <a:gd name="T29" fmla="*/ 263 h 451"/>
                    <a:gd name="T30" fmla="*/ 385 w 466"/>
                    <a:gd name="T31" fmla="*/ 287 h 451"/>
                    <a:gd name="T32" fmla="*/ 328 w 466"/>
                    <a:gd name="T33" fmla="*/ 310 h 451"/>
                    <a:gd name="T34" fmla="*/ 214 w 466"/>
                    <a:gd name="T35" fmla="*/ 392 h 451"/>
                    <a:gd name="T36" fmla="*/ 176 w 466"/>
                    <a:gd name="T37" fmla="*/ 424 h 451"/>
                    <a:gd name="T38" fmla="*/ 144 w 466"/>
                    <a:gd name="T39" fmla="*/ 451 h 451"/>
                    <a:gd name="T40" fmla="*/ 0 w 466"/>
                    <a:gd name="T41" fmla="*/ 301 h 451"/>
                    <a:gd name="T42" fmla="*/ 12 w 466"/>
                    <a:gd name="T43" fmla="*/ 263 h 451"/>
                    <a:gd name="T44" fmla="*/ 37 w 466"/>
                    <a:gd name="T45" fmla="*/ 218 h 451"/>
                    <a:gd name="T46" fmla="*/ 44 w 466"/>
                    <a:gd name="T47" fmla="*/ 195 h 451"/>
                    <a:gd name="T48" fmla="*/ 44 w 466"/>
                    <a:gd name="T49" fmla="*/ 186 h 451"/>
                    <a:gd name="T50" fmla="*/ 50 w 466"/>
                    <a:gd name="T51" fmla="*/ 177 h 451"/>
                    <a:gd name="T52" fmla="*/ 50 w 466"/>
                    <a:gd name="T53" fmla="*/ 168 h 451"/>
                    <a:gd name="T54" fmla="*/ 56 w 466"/>
                    <a:gd name="T55" fmla="*/ 159 h 451"/>
                    <a:gd name="T56" fmla="*/ 56 w 466"/>
                    <a:gd name="T57" fmla="*/ 12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66" h="451">
                      <a:moveTo>
                        <a:pt x="56" y="123"/>
                      </a:moveTo>
                      <a:lnTo>
                        <a:pt x="88" y="127"/>
                      </a:lnTo>
                      <a:lnTo>
                        <a:pt x="144" y="136"/>
                      </a:lnTo>
                      <a:lnTo>
                        <a:pt x="201" y="127"/>
                      </a:lnTo>
                      <a:lnTo>
                        <a:pt x="258" y="95"/>
                      </a:lnTo>
                      <a:lnTo>
                        <a:pt x="271" y="53"/>
                      </a:lnTo>
                      <a:lnTo>
                        <a:pt x="265" y="22"/>
                      </a:lnTo>
                      <a:lnTo>
                        <a:pt x="271" y="0"/>
                      </a:lnTo>
                      <a:lnTo>
                        <a:pt x="372" y="68"/>
                      </a:lnTo>
                      <a:lnTo>
                        <a:pt x="403" y="104"/>
                      </a:lnTo>
                      <a:lnTo>
                        <a:pt x="429" y="146"/>
                      </a:lnTo>
                      <a:lnTo>
                        <a:pt x="454" y="182"/>
                      </a:lnTo>
                      <a:lnTo>
                        <a:pt x="466" y="195"/>
                      </a:lnTo>
                      <a:lnTo>
                        <a:pt x="447" y="236"/>
                      </a:lnTo>
                      <a:lnTo>
                        <a:pt x="416" y="263"/>
                      </a:lnTo>
                      <a:lnTo>
                        <a:pt x="385" y="287"/>
                      </a:lnTo>
                      <a:lnTo>
                        <a:pt x="328" y="310"/>
                      </a:lnTo>
                      <a:lnTo>
                        <a:pt x="214" y="392"/>
                      </a:lnTo>
                      <a:lnTo>
                        <a:pt x="176" y="424"/>
                      </a:lnTo>
                      <a:lnTo>
                        <a:pt x="144" y="451"/>
                      </a:lnTo>
                      <a:lnTo>
                        <a:pt x="0" y="301"/>
                      </a:lnTo>
                      <a:lnTo>
                        <a:pt x="12" y="263"/>
                      </a:lnTo>
                      <a:lnTo>
                        <a:pt x="37" y="218"/>
                      </a:lnTo>
                      <a:lnTo>
                        <a:pt x="44" y="195"/>
                      </a:lnTo>
                      <a:lnTo>
                        <a:pt x="44" y="186"/>
                      </a:lnTo>
                      <a:lnTo>
                        <a:pt x="50" y="177"/>
                      </a:lnTo>
                      <a:lnTo>
                        <a:pt x="50" y="168"/>
                      </a:lnTo>
                      <a:lnTo>
                        <a:pt x="56" y="159"/>
                      </a:lnTo>
                      <a:lnTo>
                        <a:pt x="56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4" name="Freeform 244">
                  <a:extLst>
                    <a:ext uri="{FF2B5EF4-FFF2-40B4-BE49-F238E27FC236}">
                      <a16:creationId xmlns:a16="http://schemas.microsoft.com/office/drawing/2014/main" id="{ED3369F8-EC50-4321-9C84-F26AA1771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6" y="3210"/>
                  <a:ext cx="155" cy="151"/>
                </a:xfrm>
                <a:custGeom>
                  <a:avLst/>
                  <a:gdLst>
                    <a:gd name="T0" fmla="*/ 56 w 466"/>
                    <a:gd name="T1" fmla="*/ 123 h 451"/>
                    <a:gd name="T2" fmla="*/ 88 w 466"/>
                    <a:gd name="T3" fmla="*/ 127 h 451"/>
                    <a:gd name="T4" fmla="*/ 144 w 466"/>
                    <a:gd name="T5" fmla="*/ 136 h 451"/>
                    <a:gd name="T6" fmla="*/ 201 w 466"/>
                    <a:gd name="T7" fmla="*/ 127 h 451"/>
                    <a:gd name="T8" fmla="*/ 258 w 466"/>
                    <a:gd name="T9" fmla="*/ 95 h 451"/>
                    <a:gd name="T10" fmla="*/ 271 w 466"/>
                    <a:gd name="T11" fmla="*/ 53 h 451"/>
                    <a:gd name="T12" fmla="*/ 265 w 466"/>
                    <a:gd name="T13" fmla="*/ 22 h 451"/>
                    <a:gd name="T14" fmla="*/ 271 w 466"/>
                    <a:gd name="T15" fmla="*/ 0 h 451"/>
                    <a:gd name="T16" fmla="*/ 372 w 466"/>
                    <a:gd name="T17" fmla="*/ 68 h 451"/>
                    <a:gd name="T18" fmla="*/ 403 w 466"/>
                    <a:gd name="T19" fmla="*/ 104 h 451"/>
                    <a:gd name="T20" fmla="*/ 429 w 466"/>
                    <a:gd name="T21" fmla="*/ 146 h 451"/>
                    <a:gd name="T22" fmla="*/ 454 w 466"/>
                    <a:gd name="T23" fmla="*/ 182 h 451"/>
                    <a:gd name="T24" fmla="*/ 466 w 466"/>
                    <a:gd name="T25" fmla="*/ 195 h 451"/>
                    <a:gd name="T26" fmla="*/ 447 w 466"/>
                    <a:gd name="T27" fmla="*/ 236 h 451"/>
                    <a:gd name="T28" fmla="*/ 416 w 466"/>
                    <a:gd name="T29" fmla="*/ 263 h 451"/>
                    <a:gd name="T30" fmla="*/ 385 w 466"/>
                    <a:gd name="T31" fmla="*/ 287 h 451"/>
                    <a:gd name="T32" fmla="*/ 328 w 466"/>
                    <a:gd name="T33" fmla="*/ 310 h 451"/>
                    <a:gd name="T34" fmla="*/ 214 w 466"/>
                    <a:gd name="T35" fmla="*/ 392 h 451"/>
                    <a:gd name="T36" fmla="*/ 176 w 466"/>
                    <a:gd name="T37" fmla="*/ 424 h 451"/>
                    <a:gd name="T38" fmla="*/ 144 w 466"/>
                    <a:gd name="T39" fmla="*/ 451 h 451"/>
                    <a:gd name="T40" fmla="*/ 0 w 466"/>
                    <a:gd name="T41" fmla="*/ 301 h 451"/>
                    <a:gd name="T42" fmla="*/ 12 w 466"/>
                    <a:gd name="T43" fmla="*/ 263 h 451"/>
                    <a:gd name="T44" fmla="*/ 37 w 466"/>
                    <a:gd name="T45" fmla="*/ 218 h 451"/>
                    <a:gd name="T46" fmla="*/ 44 w 466"/>
                    <a:gd name="T47" fmla="*/ 195 h 451"/>
                    <a:gd name="T48" fmla="*/ 44 w 466"/>
                    <a:gd name="T49" fmla="*/ 186 h 451"/>
                    <a:gd name="T50" fmla="*/ 50 w 466"/>
                    <a:gd name="T51" fmla="*/ 177 h 451"/>
                    <a:gd name="T52" fmla="*/ 50 w 466"/>
                    <a:gd name="T53" fmla="*/ 168 h 451"/>
                    <a:gd name="T54" fmla="*/ 56 w 466"/>
                    <a:gd name="T55" fmla="*/ 159 h 451"/>
                    <a:gd name="T56" fmla="*/ 56 w 466"/>
                    <a:gd name="T57" fmla="*/ 123 h 451"/>
                    <a:gd name="T58" fmla="*/ 56 w 466"/>
                    <a:gd name="T59" fmla="*/ 12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66" h="451">
                      <a:moveTo>
                        <a:pt x="56" y="123"/>
                      </a:moveTo>
                      <a:lnTo>
                        <a:pt x="88" y="127"/>
                      </a:lnTo>
                      <a:lnTo>
                        <a:pt x="144" y="136"/>
                      </a:lnTo>
                      <a:lnTo>
                        <a:pt x="201" y="127"/>
                      </a:lnTo>
                      <a:lnTo>
                        <a:pt x="258" y="95"/>
                      </a:lnTo>
                      <a:lnTo>
                        <a:pt x="271" y="53"/>
                      </a:lnTo>
                      <a:lnTo>
                        <a:pt x="265" y="22"/>
                      </a:lnTo>
                      <a:lnTo>
                        <a:pt x="271" y="0"/>
                      </a:lnTo>
                      <a:lnTo>
                        <a:pt x="372" y="68"/>
                      </a:lnTo>
                      <a:lnTo>
                        <a:pt x="403" y="104"/>
                      </a:lnTo>
                      <a:lnTo>
                        <a:pt x="429" y="146"/>
                      </a:lnTo>
                      <a:lnTo>
                        <a:pt x="454" y="182"/>
                      </a:lnTo>
                      <a:lnTo>
                        <a:pt x="466" y="195"/>
                      </a:lnTo>
                      <a:lnTo>
                        <a:pt x="447" y="236"/>
                      </a:lnTo>
                      <a:lnTo>
                        <a:pt x="416" y="263"/>
                      </a:lnTo>
                      <a:lnTo>
                        <a:pt x="385" y="287"/>
                      </a:lnTo>
                      <a:lnTo>
                        <a:pt x="328" y="310"/>
                      </a:lnTo>
                      <a:lnTo>
                        <a:pt x="214" y="392"/>
                      </a:lnTo>
                      <a:lnTo>
                        <a:pt x="176" y="424"/>
                      </a:lnTo>
                      <a:lnTo>
                        <a:pt x="144" y="451"/>
                      </a:lnTo>
                      <a:lnTo>
                        <a:pt x="0" y="301"/>
                      </a:lnTo>
                      <a:lnTo>
                        <a:pt x="12" y="263"/>
                      </a:lnTo>
                      <a:lnTo>
                        <a:pt x="37" y="218"/>
                      </a:lnTo>
                      <a:lnTo>
                        <a:pt x="44" y="195"/>
                      </a:lnTo>
                      <a:lnTo>
                        <a:pt x="44" y="186"/>
                      </a:lnTo>
                      <a:lnTo>
                        <a:pt x="50" y="177"/>
                      </a:lnTo>
                      <a:lnTo>
                        <a:pt x="50" y="168"/>
                      </a:lnTo>
                      <a:lnTo>
                        <a:pt x="56" y="159"/>
                      </a:lnTo>
                      <a:lnTo>
                        <a:pt x="56" y="123"/>
                      </a:lnTo>
                      <a:lnTo>
                        <a:pt x="56" y="1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5" name="Freeform 245">
                  <a:extLst>
                    <a:ext uri="{FF2B5EF4-FFF2-40B4-BE49-F238E27FC236}">
                      <a16:creationId xmlns:a16="http://schemas.microsoft.com/office/drawing/2014/main" id="{CD67FA26-ECE4-4EFC-B86F-4B49C14CF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0" y="3485"/>
                  <a:ext cx="59" cy="139"/>
                </a:xfrm>
                <a:custGeom>
                  <a:avLst/>
                  <a:gdLst>
                    <a:gd name="T0" fmla="*/ 108 w 177"/>
                    <a:gd name="T1" fmla="*/ 0 h 416"/>
                    <a:gd name="T2" fmla="*/ 120 w 177"/>
                    <a:gd name="T3" fmla="*/ 73 h 416"/>
                    <a:gd name="T4" fmla="*/ 177 w 177"/>
                    <a:gd name="T5" fmla="*/ 388 h 416"/>
                    <a:gd name="T6" fmla="*/ 158 w 177"/>
                    <a:gd name="T7" fmla="*/ 416 h 416"/>
                    <a:gd name="T8" fmla="*/ 152 w 177"/>
                    <a:gd name="T9" fmla="*/ 370 h 416"/>
                    <a:gd name="T10" fmla="*/ 139 w 177"/>
                    <a:gd name="T11" fmla="*/ 333 h 416"/>
                    <a:gd name="T12" fmla="*/ 89 w 177"/>
                    <a:gd name="T13" fmla="*/ 83 h 416"/>
                    <a:gd name="T14" fmla="*/ 12 w 177"/>
                    <a:gd name="T15" fmla="*/ 68 h 416"/>
                    <a:gd name="T16" fmla="*/ 0 w 177"/>
                    <a:gd name="T17" fmla="*/ 41 h 416"/>
                    <a:gd name="T18" fmla="*/ 7 w 177"/>
                    <a:gd name="T19" fmla="*/ 19 h 416"/>
                    <a:gd name="T20" fmla="*/ 32 w 177"/>
                    <a:gd name="T21" fmla="*/ 0 h 416"/>
                    <a:gd name="T22" fmla="*/ 108 w 177"/>
                    <a:gd name="T23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416">
                      <a:moveTo>
                        <a:pt x="108" y="0"/>
                      </a:moveTo>
                      <a:lnTo>
                        <a:pt x="120" y="73"/>
                      </a:lnTo>
                      <a:lnTo>
                        <a:pt x="177" y="388"/>
                      </a:lnTo>
                      <a:lnTo>
                        <a:pt x="158" y="416"/>
                      </a:lnTo>
                      <a:lnTo>
                        <a:pt x="152" y="370"/>
                      </a:lnTo>
                      <a:lnTo>
                        <a:pt x="139" y="333"/>
                      </a:lnTo>
                      <a:lnTo>
                        <a:pt x="89" y="83"/>
                      </a:lnTo>
                      <a:lnTo>
                        <a:pt x="12" y="68"/>
                      </a:lnTo>
                      <a:lnTo>
                        <a:pt x="0" y="41"/>
                      </a:lnTo>
                      <a:lnTo>
                        <a:pt x="7" y="19"/>
                      </a:lnTo>
                      <a:lnTo>
                        <a:pt x="32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DFD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6" name="Freeform 246">
                  <a:extLst>
                    <a:ext uri="{FF2B5EF4-FFF2-40B4-BE49-F238E27FC236}">
                      <a16:creationId xmlns:a16="http://schemas.microsoft.com/office/drawing/2014/main" id="{B589373F-D46C-4593-B67F-9A6474714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0" y="3485"/>
                  <a:ext cx="59" cy="139"/>
                </a:xfrm>
                <a:custGeom>
                  <a:avLst/>
                  <a:gdLst>
                    <a:gd name="T0" fmla="*/ 108 w 177"/>
                    <a:gd name="T1" fmla="*/ 0 h 416"/>
                    <a:gd name="T2" fmla="*/ 120 w 177"/>
                    <a:gd name="T3" fmla="*/ 73 h 416"/>
                    <a:gd name="T4" fmla="*/ 177 w 177"/>
                    <a:gd name="T5" fmla="*/ 388 h 416"/>
                    <a:gd name="T6" fmla="*/ 158 w 177"/>
                    <a:gd name="T7" fmla="*/ 416 h 416"/>
                    <a:gd name="T8" fmla="*/ 152 w 177"/>
                    <a:gd name="T9" fmla="*/ 370 h 416"/>
                    <a:gd name="T10" fmla="*/ 139 w 177"/>
                    <a:gd name="T11" fmla="*/ 333 h 416"/>
                    <a:gd name="T12" fmla="*/ 89 w 177"/>
                    <a:gd name="T13" fmla="*/ 83 h 416"/>
                    <a:gd name="T14" fmla="*/ 12 w 177"/>
                    <a:gd name="T15" fmla="*/ 68 h 416"/>
                    <a:gd name="T16" fmla="*/ 0 w 177"/>
                    <a:gd name="T17" fmla="*/ 41 h 416"/>
                    <a:gd name="T18" fmla="*/ 7 w 177"/>
                    <a:gd name="T19" fmla="*/ 19 h 416"/>
                    <a:gd name="T20" fmla="*/ 32 w 177"/>
                    <a:gd name="T21" fmla="*/ 0 h 416"/>
                    <a:gd name="T22" fmla="*/ 108 w 177"/>
                    <a:gd name="T23" fmla="*/ 0 h 416"/>
                    <a:gd name="T24" fmla="*/ 108 w 177"/>
                    <a:gd name="T25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7" h="416">
                      <a:moveTo>
                        <a:pt x="108" y="0"/>
                      </a:moveTo>
                      <a:lnTo>
                        <a:pt x="120" y="73"/>
                      </a:lnTo>
                      <a:lnTo>
                        <a:pt x="177" y="388"/>
                      </a:lnTo>
                      <a:lnTo>
                        <a:pt x="158" y="416"/>
                      </a:lnTo>
                      <a:lnTo>
                        <a:pt x="152" y="370"/>
                      </a:lnTo>
                      <a:lnTo>
                        <a:pt x="139" y="333"/>
                      </a:lnTo>
                      <a:lnTo>
                        <a:pt x="89" y="83"/>
                      </a:lnTo>
                      <a:lnTo>
                        <a:pt x="12" y="68"/>
                      </a:lnTo>
                      <a:lnTo>
                        <a:pt x="0" y="41"/>
                      </a:lnTo>
                      <a:lnTo>
                        <a:pt x="7" y="19"/>
                      </a:lnTo>
                      <a:lnTo>
                        <a:pt x="3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7" name="Freeform 247">
                  <a:extLst>
                    <a:ext uri="{FF2B5EF4-FFF2-40B4-BE49-F238E27FC236}">
                      <a16:creationId xmlns:a16="http://schemas.microsoft.com/office/drawing/2014/main" id="{B92FE908-0CAA-41AE-9FBE-3B960F12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7" y="3032"/>
                  <a:ext cx="68" cy="136"/>
                </a:xfrm>
                <a:custGeom>
                  <a:avLst/>
                  <a:gdLst>
                    <a:gd name="T0" fmla="*/ 203 w 203"/>
                    <a:gd name="T1" fmla="*/ 14 h 407"/>
                    <a:gd name="T2" fmla="*/ 190 w 203"/>
                    <a:gd name="T3" fmla="*/ 68 h 407"/>
                    <a:gd name="T4" fmla="*/ 177 w 203"/>
                    <a:gd name="T5" fmla="*/ 146 h 407"/>
                    <a:gd name="T6" fmla="*/ 145 w 203"/>
                    <a:gd name="T7" fmla="*/ 407 h 407"/>
                    <a:gd name="T8" fmla="*/ 0 w 203"/>
                    <a:gd name="T9" fmla="*/ 393 h 407"/>
                    <a:gd name="T10" fmla="*/ 63 w 203"/>
                    <a:gd name="T11" fmla="*/ 0 h 407"/>
                    <a:gd name="T12" fmla="*/ 203 w 203"/>
                    <a:gd name="T13" fmla="*/ 14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3" h="407">
                      <a:moveTo>
                        <a:pt x="203" y="14"/>
                      </a:moveTo>
                      <a:lnTo>
                        <a:pt x="190" y="68"/>
                      </a:lnTo>
                      <a:lnTo>
                        <a:pt x="177" y="146"/>
                      </a:lnTo>
                      <a:lnTo>
                        <a:pt x="145" y="407"/>
                      </a:lnTo>
                      <a:lnTo>
                        <a:pt x="0" y="393"/>
                      </a:lnTo>
                      <a:lnTo>
                        <a:pt x="63" y="0"/>
                      </a:lnTo>
                      <a:lnTo>
                        <a:pt x="203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8" name="Freeform 248">
                  <a:extLst>
                    <a:ext uri="{FF2B5EF4-FFF2-40B4-BE49-F238E27FC236}">
                      <a16:creationId xmlns:a16="http://schemas.microsoft.com/office/drawing/2014/main" id="{D8C3A494-0256-4CE6-A02E-81A07A6AC7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7" y="3032"/>
                  <a:ext cx="68" cy="136"/>
                </a:xfrm>
                <a:custGeom>
                  <a:avLst/>
                  <a:gdLst>
                    <a:gd name="T0" fmla="*/ 203 w 203"/>
                    <a:gd name="T1" fmla="*/ 14 h 407"/>
                    <a:gd name="T2" fmla="*/ 190 w 203"/>
                    <a:gd name="T3" fmla="*/ 68 h 407"/>
                    <a:gd name="T4" fmla="*/ 177 w 203"/>
                    <a:gd name="T5" fmla="*/ 146 h 407"/>
                    <a:gd name="T6" fmla="*/ 145 w 203"/>
                    <a:gd name="T7" fmla="*/ 407 h 407"/>
                    <a:gd name="T8" fmla="*/ 0 w 203"/>
                    <a:gd name="T9" fmla="*/ 393 h 407"/>
                    <a:gd name="T10" fmla="*/ 63 w 203"/>
                    <a:gd name="T11" fmla="*/ 0 h 407"/>
                    <a:gd name="T12" fmla="*/ 203 w 203"/>
                    <a:gd name="T13" fmla="*/ 14 h 407"/>
                    <a:gd name="T14" fmla="*/ 203 w 203"/>
                    <a:gd name="T15" fmla="*/ 14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407">
                      <a:moveTo>
                        <a:pt x="203" y="14"/>
                      </a:moveTo>
                      <a:lnTo>
                        <a:pt x="190" y="68"/>
                      </a:lnTo>
                      <a:lnTo>
                        <a:pt x="177" y="146"/>
                      </a:lnTo>
                      <a:lnTo>
                        <a:pt x="145" y="407"/>
                      </a:lnTo>
                      <a:lnTo>
                        <a:pt x="0" y="393"/>
                      </a:lnTo>
                      <a:lnTo>
                        <a:pt x="63" y="0"/>
                      </a:lnTo>
                      <a:lnTo>
                        <a:pt x="203" y="14"/>
                      </a:lnTo>
                      <a:lnTo>
                        <a:pt x="203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9" name="Freeform 249">
                  <a:extLst>
                    <a:ext uri="{FF2B5EF4-FFF2-40B4-BE49-F238E27FC236}">
                      <a16:creationId xmlns:a16="http://schemas.microsoft.com/office/drawing/2014/main" id="{9CE0216C-402D-4A61-8E94-A19C602A8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6" y="3485"/>
                  <a:ext cx="36" cy="130"/>
                </a:xfrm>
                <a:custGeom>
                  <a:avLst/>
                  <a:gdLst>
                    <a:gd name="T0" fmla="*/ 0 w 107"/>
                    <a:gd name="T1" fmla="*/ 0 h 390"/>
                    <a:gd name="T2" fmla="*/ 51 w 107"/>
                    <a:gd name="T3" fmla="*/ 6 h 390"/>
                    <a:gd name="T4" fmla="*/ 63 w 107"/>
                    <a:gd name="T5" fmla="*/ 51 h 390"/>
                    <a:gd name="T6" fmla="*/ 94 w 107"/>
                    <a:gd name="T7" fmla="*/ 284 h 390"/>
                    <a:gd name="T8" fmla="*/ 100 w 107"/>
                    <a:gd name="T9" fmla="*/ 320 h 390"/>
                    <a:gd name="T10" fmla="*/ 107 w 107"/>
                    <a:gd name="T11" fmla="*/ 362 h 390"/>
                    <a:gd name="T12" fmla="*/ 68 w 107"/>
                    <a:gd name="T13" fmla="*/ 390 h 390"/>
                    <a:gd name="T14" fmla="*/ 12 w 107"/>
                    <a:gd name="T15" fmla="*/ 74 h 390"/>
                    <a:gd name="T16" fmla="*/ 0 w 107"/>
                    <a:gd name="T17" fmla="*/ 0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390">
                      <a:moveTo>
                        <a:pt x="0" y="0"/>
                      </a:moveTo>
                      <a:lnTo>
                        <a:pt x="51" y="6"/>
                      </a:lnTo>
                      <a:lnTo>
                        <a:pt x="63" y="51"/>
                      </a:lnTo>
                      <a:lnTo>
                        <a:pt x="94" y="284"/>
                      </a:lnTo>
                      <a:lnTo>
                        <a:pt x="100" y="320"/>
                      </a:lnTo>
                      <a:lnTo>
                        <a:pt x="107" y="362"/>
                      </a:lnTo>
                      <a:lnTo>
                        <a:pt x="68" y="390"/>
                      </a:lnTo>
                      <a:lnTo>
                        <a:pt x="12" y="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0" name="Freeform 250">
                  <a:extLst>
                    <a:ext uri="{FF2B5EF4-FFF2-40B4-BE49-F238E27FC236}">
                      <a16:creationId xmlns:a16="http://schemas.microsoft.com/office/drawing/2014/main" id="{B26C034C-3A45-47BF-B681-7979D084B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6" y="3485"/>
                  <a:ext cx="36" cy="130"/>
                </a:xfrm>
                <a:custGeom>
                  <a:avLst/>
                  <a:gdLst>
                    <a:gd name="T0" fmla="*/ 0 w 107"/>
                    <a:gd name="T1" fmla="*/ 0 h 390"/>
                    <a:gd name="T2" fmla="*/ 51 w 107"/>
                    <a:gd name="T3" fmla="*/ 6 h 390"/>
                    <a:gd name="T4" fmla="*/ 63 w 107"/>
                    <a:gd name="T5" fmla="*/ 51 h 390"/>
                    <a:gd name="T6" fmla="*/ 94 w 107"/>
                    <a:gd name="T7" fmla="*/ 284 h 390"/>
                    <a:gd name="T8" fmla="*/ 100 w 107"/>
                    <a:gd name="T9" fmla="*/ 320 h 390"/>
                    <a:gd name="T10" fmla="*/ 107 w 107"/>
                    <a:gd name="T11" fmla="*/ 362 h 390"/>
                    <a:gd name="T12" fmla="*/ 68 w 107"/>
                    <a:gd name="T13" fmla="*/ 390 h 390"/>
                    <a:gd name="T14" fmla="*/ 12 w 107"/>
                    <a:gd name="T15" fmla="*/ 74 h 390"/>
                    <a:gd name="T16" fmla="*/ 0 w 107"/>
                    <a:gd name="T17" fmla="*/ 0 h 390"/>
                    <a:gd name="T18" fmla="*/ 0 w 107"/>
                    <a:gd name="T19" fmla="*/ 0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390">
                      <a:moveTo>
                        <a:pt x="0" y="0"/>
                      </a:moveTo>
                      <a:lnTo>
                        <a:pt x="51" y="6"/>
                      </a:lnTo>
                      <a:lnTo>
                        <a:pt x="63" y="51"/>
                      </a:lnTo>
                      <a:lnTo>
                        <a:pt x="94" y="284"/>
                      </a:lnTo>
                      <a:lnTo>
                        <a:pt x="100" y="320"/>
                      </a:lnTo>
                      <a:lnTo>
                        <a:pt x="107" y="362"/>
                      </a:lnTo>
                      <a:lnTo>
                        <a:pt x="68" y="390"/>
                      </a:lnTo>
                      <a:lnTo>
                        <a:pt x="12" y="74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1" name="Freeform 251">
                  <a:extLst>
                    <a:ext uri="{FF2B5EF4-FFF2-40B4-BE49-F238E27FC236}">
                      <a16:creationId xmlns:a16="http://schemas.microsoft.com/office/drawing/2014/main" id="{325A98CD-6228-4655-B479-7A696B9E0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7" y="3335"/>
                  <a:ext cx="33" cy="109"/>
                </a:xfrm>
                <a:custGeom>
                  <a:avLst/>
                  <a:gdLst>
                    <a:gd name="T0" fmla="*/ 50 w 100"/>
                    <a:gd name="T1" fmla="*/ 283 h 329"/>
                    <a:gd name="T2" fmla="*/ 0 w 100"/>
                    <a:gd name="T3" fmla="*/ 18 h 329"/>
                    <a:gd name="T4" fmla="*/ 26 w 100"/>
                    <a:gd name="T5" fmla="*/ 0 h 329"/>
                    <a:gd name="T6" fmla="*/ 100 w 100"/>
                    <a:gd name="T7" fmla="*/ 329 h 329"/>
                    <a:gd name="T8" fmla="*/ 50 w 100"/>
                    <a:gd name="T9" fmla="*/ 283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329">
                      <a:moveTo>
                        <a:pt x="50" y="283"/>
                      </a:moveTo>
                      <a:lnTo>
                        <a:pt x="0" y="18"/>
                      </a:lnTo>
                      <a:lnTo>
                        <a:pt x="26" y="0"/>
                      </a:lnTo>
                      <a:lnTo>
                        <a:pt x="100" y="329"/>
                      </a:lnTo>
                      <a:lnTo>
                        <a:pt x="50" y="28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2" name="Freeform 252">
                  <a:extLst>
                    <a:ext uri="{FF2B5EF4-FFF2-40B4-BE49-F238E27FC236}">
                      <a16:creationId xmlns:a16="http://schemas.microsoft.com/office/drawing/2014/main" id="{EBF6251F-A53D-4C24-A883-C7A57A558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7" y="3335"/>
                  <a:ext cx="33" cy="109"/>
                </a:xfrm>
                <a:custGeom>
                  <a:avLst/>
                  <a:gdLst>
                    <a:gd name="T0" fmla="*/ 50 w 100"/>
                    <a:gd name="T1" fmla="*/ 283 h 329"/>
                    <a:gd name="T2" fmla="*/ 0 w 100"/>
                    <a:gd name="T3" fmla="*/ 18 h 329"/>
                    <a:gd name="T4" fmla="*/ 26 w 100"/>
                    <a:gd name="T5" fmla="*/ 0 h 329"/>
                    <a:gd name="T6" fmla="*/ 100 w 100"/>
                    <a:gd name="T7" fmla="*/ 329 h 329"/>
                    <a:gd name="T8" fmla="*/ 50 w 100"/>
                    <a:gd name="T9" fmla="*/ 283 h 329"/>
                    <a:gd name="T10" fmla="*/ 50 w 100"/>
                    <a:gd name="T11" fmla="*/ 283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0" h="329">
                      <a:moveTo>
                        <a:pt x="50" y="283"/>
                      </a:moveTo>
                      <a:lnTo>
                        <a:pt x="0" y="18"/>
                      </a:lnTo>
                      <a:lnTo>
                        <a:pt x="26" y="0"/>
                      </a:lnTo>
                      <a:lnTo>
                        <a:pt x="100" y="329"/>
                      </a:lnTo>
                      <a:lnTo>
                        <a:pt x="50" y="283"/>
                      </a:lnTo>
                      <a:lnTo>
                        <a:pt x="50" y="28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3" name="Freeform 253">
                  <a:extLst>
                    <a:ext uri="{FF2B5EF4-FFF2-40B4-BE49-F238E27FC236}">
                      <a16:creationId xmlns:a16="http://schemas.microsoft.com/office/drawing/2014/main" id="{7F47B11B-E2A1-434B-A3A4-0E609A055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60"/>
                  <a:ext cx="147" cy="26"/>
                </a:xfrm>
                <a:custGeom>
                  <a:avLst/>
                  <a:gdLst>
                    <a:gd name="T0" fmla="*/ 0 w 442"/>
                    <a:gd name="T1" fmla="*/ 45 h 77"/>
                    <a:gd name="T2" fmla="*/ 32 w 442"/>
                    <a:gd name="T3" fmla="*/ 0 h 77"/>
                    <a:gd name="T4" fmla="*/ 177 w 442"/>
                    <a:gd name="T5" fmla="*/ 9 h 77"/>
                    <a:gd name="T6" fmla="*/ 322 w 442"/>
                    <a:gd name="T7" fmla="*/ 23 h 77"/>
                    <a:gd name="T8" fmla="*/ 442 w 442"/>
                    <a:gd name="T9" fmla="*/ 32 h 77"/>
                    <a:gd name="T10" fmla="*/ 442 w 442"/>
                    <a:gd name="T11" fmla="*/ 77 h 77"/>
                    <a:gd name="T12" fmla="*/ 0 w 442"/>
                    <a:gd name="T13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2" h="77">
                      <a:moveTo>
                        <a:pt x="0" y="45"/>
                      </a:moveTo>
                      <a:lnTo>
                        <a:pt x="32" y="0"/>
                      </a:lnTo>
                      <a:lnTo>
                        <a:pt x="177" y="9"/>
                      </a:lnTo>
                      <a:lnTo>
                        <a:pt x="322" y="23"/>
                      </a:lnTo>
                      <a:lnTo>
                        <a:pt x="442" y="32"/>
                      </a:lnTo>
                      <a:lnTo>
                        <a:pt x="442" y="77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4" name="Freeform 254">
                  <a:extLst>
                    <a:ext uri="{FF2B5EF4-FFF2-40B4-BE49-F238E27FC236}">
                      <a16:creationId xmlns:a16="http://schemas.microsoft.com/office/drawing/2014/main" id="{D73ABD6E-8713-4CA5-919E-B264E6BCD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60"/>
                  <a:ext cx="147" cy="26"/>
                </a:xfrm>
                <a:custGeom>
                  <a:avLst/>
                  <a:gdLst>
                    <a:gd name="T0" fmla="*/ 0 w 442"/>
                    <a:gd name="T1" fmla="*/ 45 h 77"/>
                    <a:gd name="T2" fmla="*/ 32 w 442"/>
                    <a:gd name="T3" fmla="*/ 0 h 77"/>
                    <a:gd name="T4" fmla="*/ 177 w 442"/>
                    <a:gd name="T5" fmla="*/ 9 h 77"/>
                    <a:gd name="T6" fmla="*/ 322 w 442"/>
                    <a:gd name="T7" fmla="*/ 23 h 77"/>
                    <a:gd name="T8" fmla="*/ 442 w 442"/>
                    <a:gd name="T9" fmla="*/ 32 h 77"/>
                    <a:gd name="T10" fmla="*/ 442 w 442"/>
                    <a:gd name="T11" fmla="*/ 77 h 77"/>
                    <a:gd name="T12" fmla="*/ 0 w 442"/>
                    <a:gd name="T13" fmla="*/ 45 h 77"/>
                    <a:gd name="T14" fmla="*/ 0 w 442"/>
                    <a:gd name="T15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2" h="77">
                      <a:moveTo>
                        <a:pt x="0" y="45"/>
                      </a:moveTo>
                      <a:lnTo>
                        <a:pt x="32" y="0"/>
                      </a:lnTo>
                      <a:lnTo>
                        <a:pt x="177" y="9"/>
                      </a:lnTo>
                      <a:lnTo>
                        <a:pt x="322" y="23"/>
                      </a:lnTo>
                      <a:lnTo>
                        <a:pt x="442" y="32"/>
                      </a:lnTo>
                      <a:lnTo>
                        <a:pt x="442" y="77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5" name="Freeform 255">
                  <a:extLst>
                    <a:ext uri="{FF2B5EF4-FFF2-40B4-BE49-F238E27FC236}">
                      <a16:creationId xmlns:a16="http://schemas.microsoft.com/office/drawing/2014/main" id="{20BEA046-EF6C-4D21-A073-713708E2B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9" y="3430"/>
                  <a:ext cx="69" cy="101"/>
                </a:xfrm>
                <a:custGeom>
                  <a:avLst/>
                  <a:gdLst>
                    <a:gd name="T0" fmla="*/ 82 w 208"/>
                    <a:gd name="T1" fmla="*/ 202 h 302"/>
                    <a:gd name="T2" fmla="*/ 107 w 208"/>
                    <a:gd name="T3" fmla="*/ 202 h 302"/>
                    <a:gd name="T4" fmla="*/ 126 w 208"/>
                    <a:gd name="T5" fmla="*/ 193 h 302"/>
                    <a:gd name="T6" fmla="*/ 146 w 208"/>
                    <a:gd name="T7" fmla="*/ 183 h 302"/>
                    <a:gd name="T8" fmla="*/ 158 w 208"/>
                    <a:gd name="T9" fmla="*/ 155 h 302"/>
                    <a:gd name="T10" fmla="*/ 151 w 208"/>
                    <a:gd name="T11" fmla="*/ 129 h 302"/>
                    <a:gd name="T12" fmla="*/ 132 w 208"/>
                    <a:gd name="T13" fmla="*/ 110 h 302"/>
                    <a:gd name="T14" fmla="*/ 107 w 208"/>
                    <a:gd name="T15" fmla="*/ 102 h 302"/>
                    <a:gd name="T16" fmla="*/ 57 w 208"/>
                    <a:gd name="T17" fmla="*/ 96 h 302"/>
                    <a:gd name="T18" fmla="*/ 50 w 208"/>
                    <a:gd name="T19" fmla="*/ 92 h 302"/>
                    <a:gd name="T20" fmla="*/ 0 w 208"/>
                    <a:gd name="T21" fmla="*/ 19 h 302"/>
                    <a:gd name="T22" fmla="*/ 38 w 208"/>
                    <a:gd name="T23" fmla="*/ 0 h 302"/>
                    <a:gd name="T24" fmla="*/ 88 w 208"/>
                    <a:gd name="T25" fmla="*/ 5 h 302"/>
                    <a:gd name="T26" fmla="*/ 139 w 208"/>
                    <a:gd name="T27" fmla="*/ 19 h 302"/>
                    <a:gd name="T28" fmla="*/ 177 w 208"/>
                    <a:gd name="T29" fmla="*/ 51 h 302"/>
                    <a:gd name="T30" fmla="*/ 203 w 208"/>
                    <a:gd name="T31" fmla="*/ 110 h 302"/>
                    <a:gd name="T32" fmla="*/ 208 w 208"/>
                    <a:gd name="T33" fmla="*/ 178 h 302"/>
                    <a:gd name="T34" fmla="*/ 190 w 208"/>
                    <a:gd name="T35" fmla="*/ 248 h 302"/>
                    <a:gd name="T36" fmla="*/ 139 w 208"/>
                    <a:gd name="T37" fmla="*/ 284 h 302"/>
                    <a:gd name="T38" fmla="*/ 75 w 208"/>
                    <a:gd name="T39" fmla="*/ 302 h 302"/>
                    <a:gd name="T40" fmla="*/ 13 w 208"/>
                    <a:gd name="T41" fmla="*/ 288 h 302"/>
                    <a:gd name="T42" fmla="*/ 13 w 208"/>
                    <a:gd name="T43" fmla="*/ 284 h 302"/>
                    <a:gd name="T44" fmla="*/ 44 w 208"/>
                    <a:gd name="T45" fmla="*/ 248 h 302"/>
                    <a:gd name="T46" fmla="*/ 82 w 208"/>
                    <a:gd name="T47" fmla="*/ 2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302">
                      <a:moveTo>
                        <a:pt x="82" y="202"/>
                      </a:moveTo>
                      <a:lnTo>
                        <a:pt x="107" y="202"/>
                      </a:lnTo>
                      <a:lnTo>
                        <a:pt x="126" y="193"/>
                      </a:lnTo>
                      <a:lnTo>
                        <a:pt x="146" y="183"/>
                      </a:lnTo>
                      <a:lnTo>
                        <a:pt x="158" y="155"/>
                      </a:lnTo>
                      <a:lnTo>
                        <a:pt x="151" y="129"/>
                      </a:lnTo>
                      <a:lnTo>
                        <a:pt x="132" y="110"/>
                      </a:lnTo>
                      <a:lnTo>
                        <a:pt x="107" y="102"/>
                      </a:lnTo>
                      <a:lnTo>
                        <a:pt x="57" y="96"/>
                      </a:lnTo>
                      <a:lnTo>
                        <a:pt x="50" y="92"/>
                      </a:lnTo>
                      <a:lnTo>
                        <a:pt x="0" y="19"/>
                      </a:lnTo>
                      <a:lnTo>
                        <a:pt x="38" y="0"/>
                      </a:lnTo>
                      <a:lnTo>
                        <a:pt x="88" y="5"/>
                      </a:lnTo>
                      <a:lnTo>
                        <a:pt x="139" y="19"/>
                      </a:lnTo>
                      <a:lnTo>
                        <a:pt x="177" y="51"/>
                      </a:lnTo>
                      <a:lnTo>
                        <a:pt x="203" y="110"/>
                      </a:lnTo>
                      <a:lnTo>
                        <a:pt x="208" y="178"/>
                      </a:lnTo>
                      <a:lnTo>
                        <a:pt x="190" y="248"/>
                      </a:lnTo>
                      <a:lnTo>
                        <a:pt x="139" y="284"/>
                      </a:lnTo>
                      <a:lnTo>
                        <a:pt x="75" y="302"/>
                      </a:lnTo>
                      <a:lnTo>
                        <a:pt x="13" y="288"/>
                      </a:lnTo>
                      <a:lnTo>
                        <a:pt x="13" y="284"/>
                      </a:lnTo>
                      <a:lnTo>
                        <a:pt x="44" y="248"/>
                      </a:lnTo>
                      <a:lnTo>
                        <a:pt x="82" y="20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6" name="Freeform 256">
                  <a:extLst>
                    <a:ext uri="{FF2B5EF4-FFF2-40B4-BE49-F238E27FC236}">
                      <a16:creationId xmlns:a16="http://schemas.microsoft.com/office/drawing/2014/main" id="{9CCB2D48-9D2C-4774-8267-6CF4D1D5B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9" y="3430"/>
                  <a:ext cx="69" cy="101"/>
                </a:xfrm>
                <a:custGeom>
                  <a:avLst/>
                  <a:gdLst>
                    <a:gd name="T0" fmla="*/ 82 w 208"/>
                    <a:gd name="T1" fmla="*/ 202 h 302"/>
                    <a:gd name="T2" fmla="*/ 107 w 208"/>
                    <a:gd name="T3" fmla="*/ 202 h 302"/>
                    <a:gd name="T4" fmla="*/ 126 w 208"/>
                    <a:gd name="T5" fmla="*/ 193 h 302"/>
                    <a:gd name="T6" fmla="*/ 146 w 208"/>
                    <a:gd name="T7" fmla="*/ 183 h 302"/>
                    <a:gd name="T8" fmla="*/ 158 w 208"/>
                    <a:gd name="T9" fmla="*/ 155 h 302"/>
                    <a:gd name="T10" fmla="*/ 151 w 208"/>
                    <a:gd name="T11" fmla="*/ 129 h 302"/>
                    <a:gd name="T12" fmla="*/ 132 w 208"/>
                    <a:gd name="T13" fmla="*/ 110 h 302"/>
                    <a:gd name="T14" fmla="*/ 107 w 208"/>
                    <a:gd name="T15" fmla="*/ 102 h 302"/>
                    <a:gd name="T16" fmla="*/ 57 w 208"/>
                    <a:gd name="T17" fmla="*/ 96 h 302"/>
                    <a:gd name="T18" fmla="*/ 50 w 208"/>
                    <a:gd name="T19" fmla="*/ 92 h 302"/>
                    <a:gd name="T20" fmla="*/ 0 w 208"/>
                    <a:gd name="T21" fmla="*/ 19 h 302"/>
                    <a:gd name="T22" fmla="*/ 38 w 208"/>
                    <a:gd name="T23" fmla="*/ 0 h 302"/>
                    <a:gd name="T24" fmla="*/ 88 w 208"/>
                    <a:gd name="T25" fmla="*/ 5 h 302"/>
                    <a:gd name="T26" fmla="*/ 139 w 208"/>
                    <a:gd name="T27" fmla="*/ 19 h 302"/>
                    <a:gd name="T28" fmla="*/ 177 w 208"/>
                    <a:gd name="T29" fmla="*/ 51 h 302"/>
                    <a:gd name="T30" fmla="*/ 203 w 208"/>
                    <a:gd name="T31" fmla="*/ 110 h 302"/>
                    <a:gd name="T32" fmla="*/ 208 w 208"/>
                    <a:gd name="T33" fmla="*/ 178 h 302"/>
                    <a:gd name="T34" fmla="*/ 190 w 208"/>
                    <a:gd name="T35" fmla="*/ 248 h 302"/>
                    <a:gd name="T36" fmla="*/ 139 w 208"/>
                    <a:gd name="T37" fmla="*/ 284 h 302"/>
                    <a:gd name="T38" fmla="*/ 75 w 208"/>
                    <a:gd name="T39" fmla="*/ 302 h 302"/>
                    <a:gd name="T40" fmla="*/ 13 w 208"/>
                    <a:gd name="T41" fmla="*/ 288 h 302"/>
                    <a:gd name="T42" fmla="*/ 13 w 208"/>
                    <a:gd name="T43" fmla="*/ 284 h 302"/>
                    <a:gd name="T44" fmla="*/ 44 w 208"/>
                    <a:gd name="T45" fmla="*/ 248 h 302"/>
                    <a:gd name="T46" fmla="*/ 82 w 208"/>
                    <a:gd name="T47" fmla="*/ 202 h 302"/>
                    <a:gd name="T48" fmla="*/ 82 w 208"/>
                    <a:gd name="T49" fmla="*/ 2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8" h="302">
                      <a:moveTo>
                        <a:pt x="82" y="202"/>
                      </a:moveTo>
                      <a:lnTo>
                        <a:pt x="107" y="202"/>
                      </a:lnTo>
                      <a:lnTo>
                        <a:pt x="126" y="193"/>
                      </a:lnTo>
                      <a:lnTo>
                        <a:pt x="146" y="183"/>
                      </a:lnTo>
                      <a:lnTo>
                        <a:pt x="158" y="155"/>
                      </a:lnTo>
                      <a:lnTo>
                        <a:pt x="151" y="129"/>
                      </a:lnTo>
                      <a:lnTo>
                        <a:pt x="132" y="110"/>
                      </a:lnTo>
                      <a:lnTo>
                        <a:pt x="107" y="102"/>
                      </a:lnTo>
                      <a:lnTo>
                        <a:pt x="57" y="96"/>
                      </a:lnTo>
                      <a:lnTo>
                        <a:pt x="50" y="92"/>
                      </a:lnTo>
                      <a:lnTo>
                        <a:pt x="0" y="19"/>
                      </a:lnTo>
                      <a:lnTo>
                        <a:pt x="38" y="0"/>
                      </a:lnTo>
                      <a:lnTo>
                        <a:pt x="88" y="5"/>
                      </a:lnTo>
                      <a:lnTo>
                        <a:pt x="139" y="19"/>
                      </a:lnTo>
                      <a:lnTo>
                        <a:pt x="177" y="51"/>
                      </a:lnTo>
                      <a:lnTo>
                        <a:pt x="203" y="110"/>
                      </a:lnTo>
                      <a:lnTo>
                        <a:pt x="208" y="178"/>
                      </a:lnTo>
                      <a:lnTo>
                        <a:pt x="190" y="248"/>
                      </a:lnTo>
                      <a:lnTo>
                        <a:pt x="139" y="284"/>
                      </a:lnTo>
                      <a:lnTo>
                        <a:pt x="75" y="302"/>
                      </a:lnTo>
                      <a:lnTo>
                        <a:pt x="13" y="288"/>
                      </a:lnTo>
                      <a:lnTo>
                        <a:pt x="13" y="284"/>
                      </a:lnTo>
                      <a:lnTo>
                        <a:pt x="44" y="248"/>
                      </a:lnTo>
                      <a:lnTo>
                        <a:pt x="82" y="202"/>
                      </a:lnTo>
                      <a:lnTo>
                        <a:pt x="82" y="2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7" name="Freeform 257">
                  <a:extLst>
                    <a:ext uri="{FF2B5EF4-FFF2-40B4-BE49-F238E27FC236}">
                      <a16:creationId xmlns:a16="http://schemas.microsoft.com/office/drawing/2014/main" id="{ADD52A9E-AF12-42B8-8CAA-ED875AD73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3"/>
                  <a:ext cx="125" cy="38"/>
                </a:xfrm>
                <a:custGeom>
                  <a:avLst/>
                  <a:gdLst>
                    <a:gd name="T0" fmla="*/ 39 w 373"/>
                    <a:gd name="T1" fmla="*/ 37 h 115"/>
                    <a:gd name="T2" fmla="*/ 58 w 373"/>
                    <a:gd name="T3" fmla="*/ 74 h 115"/>
                    <a:gd name="T4" fmla="*/ 120 w 373"/>
                    <a:gd name="T5" fmla="*/ 83 h 115"/>
                    <a:gd name="T6" fmla="*/ 196 w 373"/>
                    <a:gd name="T7" fmla="*/ 78 h 115"/>
                    <a:gd name="T8" fmla="*/ 285 w 373"/>
                    <a:gd name="T9" fmla="*/ 37 h 115"/>
                    <a:gd name="T10" fmla="*/ 323 w 373"/>
                    <a:gd name="T11" fmla="*/ 15 h 115"/>
                    <a:gd name="T12" fmla="*/ 341 w 373"/>
                    <a:gd name="T13" fmla="*/ 0 h 115"/>
                    <a:gd name="T14" fmla="*/ 373 w 373"/>
                    <a:gd name="T15" fmla="*/ 15 h 115"/>
                    <a:gd name="T16" fmla="*/ 183 w 373"/>
                    <a:gd name="T17" fmla="*/ 115 h 115"/>
                    <a:gd name="T18" fmla="*/ 0 w 373"/>
                    <a:gd name="T19" fmla="*/ 60 h 115"/>
                    <a:gd name="T20" fmla="*/ 39 w 373"/>
                    <a:gd name="T21" fmla="*/ 3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3" h="115">
                      <a:moveTo>
                        <a:pt x="39" y="37"/>
                      </a:moveTo>
                      <a:lnTo>
                        <a:pt x="58" y="74"/>
                      </a:lnTo>
                      <a:lnTo>
                        <a:pt x="120" y="83"/>
                      </a:lnTo>
                      <a:lnTo>
                        <a:pt x="196" y="78"/>
                      </a:lnTo>
                      <a:lnTo>
                        <a:pt x="285" y="37"/>
                      </a:lnTo>
                      <a:lnTo>
                        <a:pt x="323" y="15"/>
                      </a:lnTo>
                      <a:lnTo>
                        <a:pt x="341" y="0"/>
                      </a:lnTo>
                      <a:lnTo>
                        <a:pt x="373" y="15"/>
                      </a:lnTo>
                      <a:lnTo>
                        <a:pt x="183" y="115"/>
                      </a:lnTo>
                      <a:lnTo>
                        <a:pt x="0" y="6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8" name="Freeform 258">
                  <a:extLst>
                    <a:ext uri="{FF2B5EF4-FFF2-40B4-BE49-F238E27FC236}">
                      <a16:creationId xmlns:a16="http://schemas.microsoft.com/office/drawing/2014/main" id="{271AA4BF-1920-4BA7-8412-A3E3CD975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3"/>
                  <a:ext cx="125" cy="38"/>
                </a:xfrm>
                <a:custGeom>
                  <a:avLst/>
                  <a:gdLst>
                    <a:gd name="T0" fmla="*/ 39 w 373"/>
                    <a:gd name="T1" fmla="*/ 37 h 115"/>
                    <a:gd name="T2" fmla="*/ 58 w 373"/>
                    <a:gd name="T3" fmla="*/ 74 h 115"/>
                    <a:gd name="T4" fmla="*/ 120 w 373"/>
                    <a:gd name="T5" fmla="*/ 83 h 115"/>
                    <a:gd name="T6" fmla="*/ 196 w 373"/>
                    <a:gd name="T7" fmla="*/ 78 h 115"/>
                    <a:gd name="T8" fmla="*/ 285 w 373"/>
                    <a:gd name="T9" fmla="*/ 37 h 115"/>
                    <a:gd name="T10" fmla="*/ 323 w 373"/>
                    <a:gd name="T11" fmla="*/ 15 h 115"/>
                    <a:gd name="T12" fmla="*/ 341 w 373"/>
                    <a:gd name="T13" fmla="*/ 0 h 115"/>
                    <a:gd name="T14" fmla="*/ 373 w 373"/>
                    <a:gd name="T15" fmla="*/ 15 h 115"/>
                    <a:gd name="T16" fmla="*/ 183 w 373"/>
                    <a:gd name="T17" fmla="*/ 115 h 115"/>
                    <a:gd name="T18" fmla="*/ 0 w 373"/>
                    <a:gd name="T19" fmla="*/ 60 h 115"/>
                    <a:gd name="T20" fmla="*/ 39 w 373"/>
                    <a:gd name="T21" fmla="*/ 37 h 115"/>
                    <a:gd name="T22" fmla="*/ 39 w 373"/>
                    <a:gd name="T23" fmla="*/ 3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73" h="115">
                      <a:moveTo>
                        <a:pt x="39" y="37"/>
                      </a:moveTo>
                      <a:lnTo>
                        <a:pt x="58" y="74"/>
                      </a:lnTo>
                      <a:lnTo>
                        <a:pt x="120" y="83"/>
                      </a:lnTo>
                      <a:lnTo>
                        <a:pt x="196" y="78"/>
                      </a:lnTo>
                      <a:lnTo>
                        <a:pt x="285" y="37"/>
                      </a:lnTo>
                      <a:lnTo>
                        <a:pt x="323" y="15"/>
                      </a:lnTo>
                      <a:lnTo>
                        <a:pt x="341" y="0"/>
                      </a:lnTo>
                      <a:lnTo>
                        <a:pt x="373" y="15"/>
                      </a:lnTo>
                      <a:lnTo>
                        <a:pt x="183" y="115"/>
                      </a:lnTo>
                      <a:lnTo>
                        <a:pt x="0" y="60"/>
                      </a:lnTo>
                      <a:lnTo>
                        <a:pt x="39" y="37"/>
                      </a:lnTo>
                      <a:lnTo>
                        <a:pt x="39" y="3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9" name="Freeform 259">
                  <a:extLst>
                    <a:ext uri="{FF2B5EF4-FFF2-40B4-BE49-F238E27FC236}">
                      <a16:creationId xmlns:a16="http://schemas.microsoft.com/office/drawing/2014/main" id="{4233339F-65F7-43B1-8FF5-5C8B386DD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8"/>
                  <a:ext cx="125" cy="49"/>
                </a:xfrm>
                <a:custGeom>
                  <a:avLst/>
                  <a:gdLst>
                    <a:gd name="T0" fmla="*/ 0 w 373"/>
                    <a:gd name="T1" fmla="*/ 45 h 146"/>
                    <a:gd name="T2" fmla="*/ 183 w 373"/>
                    <a:gd name="T3" fmla="*/ 100 h 146"/>
                    <a:gd name="T4" fmla="*/ 373 w 373"/>
                    <a:gd name="T5" fmla="*/ 0 h 146"/>
                    <a:gd name="T6" fmla="*/ 373 w 373"/>
                    <a:gd name="T7" fmla="*/ 45 h 146"/>
                    <a:gd name="T8" fmla="*/ 190 w 373"/>
                    <a:gd name="T9" fmla="*/ 146 h 146"/>
                    <a:gd name="T10" fmla="*/ 0 w 373"/>
                    <a:gd name="T11" fmla="*/ 81 h 146"/>
                    <a:gd name="T12" fmla="*/ 0 w 373"/>
                    <a:gd name="T13" fmla="*/ 4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3" h="146">
                      <a:moveTo>
                        <a:pt x="0" y="45"/>
                      </a:moveTo>
                      <a:lnTo>
                        <a:pt x="183" y="100"/>
                      </a:lnTo>
                      <a:lnTo>
                        <a:pt x="373" y="0"/>
                      </a:lnTo>
                      <a:lnTo>
                        <a:pt x="373" y="45"/>
                      </a:lnTo>
                      <a:lnTo>
                        <a:pt x="190" y="146"/>
                      </a:lnTo>
                      <a:lnTo>
                        <a:pt x="0" y="81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0" name="Freeform 260">
                  <a:extLst>
                    <a:ext uri="{FF2B5EF4-FFF2-40B4-BE49-F238E27FC236}">
                      <a16:creationId xmlns:a16="http://schemas.microsoft.com/office/drawing/2014/main" id="{FFDAE2D5-F723-4EB2-8B60-6BFEF564D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8"/>
                  <a:ext cx="125" cy="49"/>
                </a:xfrm>
                <a:custGeom>
                  <a:avLst/>
                  <a:gdLst>
                    <a:gd name="T0" fmla="*/ 0 w 373"/>
                    <a:gd name="T1" fmla="*/ 45 h 146"/>
                    <a:gd name="T2" fmla="*/ 183 w 373"/>
                    <a:gd name="T3" fmla="*/ 100 h 146"/>
                    <a:gd name="T4" fmla="*/ 373 w 373"/>
                    <a:gd name="T5" fmla="*/ 0 h 146"/>
                    <a:gd name="T6" fmla="*/ 373 w 373"/>
                    <a:gd name="T7" fmla="*/ 45 h 146"/>
                    <a:gd name="T8" fmla="*/ 190 w 373"/>
                    <a:gd name="T9" fmla="*/ 146 h 146"/>
                    <a:gd name="T10" fmla="*/ 0 w 373"/>
                    <a:gd name="T11" fmla="*/ 81 h 146"/>
                    <a:gd name="T12" fmla="*/ 0 w 373"/>
                    <a:gd name="T13" fmla="*/ 45 h 146"/>
                    <a:gd name="T14" fmla="*/ 0 w 373"/>
                    <a:gd name="T15" fmla="*/ 4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3" h="146">
                      <a:moveTo>
                        <a:pt x="0" y="45"/>
                      </a:moveTo>
                      <a:lnTo>
                        <a:pt x="183" y="100"/>
                      </a:lnTo>
                      <a:lnTo>
                        <a:pt x="373" y="0"/>
                      </a:lnTo>
                      <a:lnTo>
                        <a:pt x="373" y="45"/>
                      </a:lnTo>
                      <a:lnTo>
                        <a:pt x="190" y="146"/>
                      </a:lnTo>
                      <a:lnTo>
                        <a:pt x="0" y="81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1" name="Freeform 261">
                  <a:extLst>
                    <a:ext uri="{FF2B5EF4-FFF2-40B4-BE49-F238E27FC236}">
                      <a16:creationId xmlns:a16="http://schemas.microsoft.com/office/drawing/2014/main" id="{00158041-B4CD-4F09-A9B1-59BCABD09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4" y="3460"/>
                  <a:ext cx="17" cy="85"/>
                </a:xfrm>
                <a:custGeom>
                  <a:avLst/>
                  <a:gdLst>
                    <a:gd name="T0" fmla="*/ 51 w 51"/>
                    <a:gd name="T1" fmla="*/ 196 h 255"/>
                    <a:gd name="T2" fmla="*/ 19 w 51"/>
                    <a:gd name="T3" fmla="*/ 255 h 255"/>
                    <a:gd name="T4" fmla="*/ 7 w 51"/>
                    <a:gd name="T5" fmla="*/ 196 h 255"/>
                    <a:gd name="T6" fmla="*/ 7 w 51"/>
                    <a:gd name="T7" fmla="*/ 115 h 255"/>
                    <a:gd name="T8" fmla="*/ 0 w 51"/>
                    <a:gd name="T9" fmla="*/ 73 h 255"/>
                    <a:gd name="T10" fmla="*/ 0 w 51"/>
                    <a:gd name="T11" fmla="*/ 37 h 255"/>
                    <a:gd name="T12" fmla="*/ 13 w 51"/>
                    <a:gd name="T13" fmla="*/ 0 h 255"/>
                    <a:gd name="T14" fmla="*/ 32 w 51"/>
                    <a:gd name="T15" fmla="*/ 73 h 255"/>
                    <a:gd name="T16" fmla="*/ 38 w 51"/>
                    <a:gd name="T17" fmla="*/ 115 h 255"/>
                    <a:gd name="T18" fmla="*/ 51 w 51"/>
                    <a:gd name="T19" fmla="*/ 196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" h="255">
                      <a:moveTo>
                        <a:pt x="51" y="196"/>
                      </a:moveTo>
                      <a:lnTo>
                        <a:pt x="19" y="255"/>
                      </a:lnTo>
                      <a:lnTo>
                        <a:pt x="7" y="196"/>
                      </a:lnTo>
                      <a:lnTo>
                        <a:pt x="7" y="115"/>
                      </a:lnTo>
                      <a:lnTo>
                        <a:pt x="0" y="73"/>
                      </a:lnTo>
                      <a:lnTo>
                        <a:pt x="0" y="37"/>
                      </a:lnTo>
                      <a:lnTo>
                        <a:pt x="13" y="0"/>
                      </a:lnTo>
                      <a:lnTo>
                        <a:pt x="32" y="73"/>
                      </a:lnTo>
                      <a:lnTo>
                        <a:pt x="38" y="115"/>
                      </a:lnTo>
                      <a:lnTo>
                        <a:pt x="51" y="1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2" name="Freeform 262">
                  <a:extLst>
                    <a:ext uri="{FF2B5EF4-FFF2-40B4-BE49-F238E27FC236}">
                      <a16:creationId xmlns:a16="http://schemas.microsoft.com/office/drawing/2014/main" id="{B105032A-A255-4C2E-95D2-BAF542368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4" y="3460"/>
                  <a:ext cx="17" cy="85"/>
                </a:xfrm>
                <a:custGeom>
                  <a:avLst/>
                  <a:gdLst>
                    <a:gd name="T0" fmla="*/ 51 w 51"/>
                    <a:gd name="T1" fmla="*/ 196 h 255"/>
                    <a:gd name="T2" fmla="*/ 19 w 51"/>
                    <a:gd name="T3" fmla="*/ 255 h 255"/>
                    <a:gd name="T4" fmla="*/ 7 w 51"/>
                    <a:gd name="T5" fmla="*/ 196 h 255"/>
                    <a:gd name="T6" fmla="*/ 7 w 51"/>
                    <a:gd name="T7" fmla="*/ 115 h 255"/>
                    <a:gd name="T8" fmla="*/ 0 w 51"/>
                    <a:gd name="T9" fmla="*/ 73 h 255"/>
                    <a:gd name="T10" fmla="*/ 0 w 51"/>
                    <a:gd name="T11" fmla="*/ 37 h 255"/>
                    <a:gd name="T12" fmla="*/ 13 w 51"/>
                    <a:gd name="T13" fmla="*/ 0 h 255"/>
                    <a:gd name="T14" fmla="*/ 32 w 51"/>
                    <a:gd name="T15" fmla="*/ 73 h 255"/>
                    <a:gd name="T16" fmla="*/ 38 w 51"/>
                    <a:gd name="T17" fmla="*/ 115 h 255"/>
                    <a:gd name="T18" fmla="*/ 51 w 51"/>
                    <a:gd name="T19" fmla="*/ 196 h 255"/>
                    <a:gd name="T20" fmla="*/ 51 w 51"/>
                    <a:gd name="T21" fmla="*/ 196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1" h="255">
                      <a:moveTo>
                        <a:pt x="51" y="196"/>
                      </a:moveTo>
                      <a:lnTo>
                        <a:pt x="19" y="255"/>
                      </a:lnTo>
                      <a:lnTo>
                        <a:pt x="7" y="196"/>
                      </a:lnTo>
                      <a:lnTo>
                        <a:pt x="7" y="115"/>
                      </a:lnTo>
                      <a:lnTo>
                        <a:pt x="0" y="73"/>
                      </a:lnTo>
                      <a:lnTo>
                        <a:pt x="0" y="37"/>
                      </a:lnTo>
                      <a:lnTo>
                        <a:pt x="13" y="0"/>
                      </a:lnTo>
                      <a:lnTo>
                        <a:pt x="32" y="73"/>
                      </a:lnTo>
                      <a:lnTo>
                        <a:pt x="38" y="115"/>
                      </a:lnTo>
                      <a:lnTo>
                        <a:pt x="51" y="196"/>
                      </a:lnTo>
                      <a:lnTo>
                        <a:pt x="51" y="19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3" name="Freeform 263">
                  <a:extLst>
                    <a:ext uri="{FF2B5EF4-FFF2-40B4-BE49-F238E27FC236}">
                      <a16:creationId xmlns:a16="http://schemas.microsoft.com/office/drawing/2014/main" id="{5C23C32B-7770-44D0-BA38-DE4B97042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3333"/>
                  <a:ext cx="59" cy="63"/>
                </a:xfrm>
                <a:custGeom>
                  <a:avLst/>
                  <a:gdLst>
                    <a:gd name="T0" fmla="*/ 177 w 177"/>
                    <a:gd name="T1" fmla="*/ 142 h 187"/>
                    <a:gd name="T2" fmla="*/ 157 w 177"/>
                    <a:gd name="T3" fmla="*/ 151 h 187"/>
                    <a:gd name="T4" fmla="*/ 101 w 177"/>
                    <a:gd name="T5" fmla="*/ 178 h 187"/>
                    <a:gd name="T6" fmla="*/ 81 w 177"/>
                    <a:gd name="T7" fmla="*/ 187 h 187"/>
                    <a:gd name="T8" fmla="*/ 30 w 177"/>
                    <a:gd name="T9" fmla="*/ 161 h 187"/>
                    <a:gd name="T10" fmla="*/ 5 w 177"/>
                    <a:gd name="T11" fmla="*/ 132 h 187"/>
                    <a:gd name="T12" fmla="*/ 0 w 177"/>
                    <a:gd name="T13" fmla="*/ 104 h 187"/>
                    <a:gd name="T14" fmla="*/ 5 w 177"/>
                    <a:gd name="T15" fmla="*/ 73 h 187"/>
                    <a:gd name="T16" fmla="*/ 18 w 177"/>
                    <a:gd name="T17" fmla="*/ 42 h 187"/>
                    <a:gd name="T18" fmla="*/ 37 w 177"/>
                    <a:gd name="T19" fmla="*/ 14 h 187"/>
                    <a:gd name="T20" fmla="*/ 44 w 177"/>
                    <a:gd name="T21" fmla="*/ 0 h 187"/>
                    <a:gd name="T22" fmla="*/ 177 w 177"/>
                    <a:gd name="T23" fmla="*/ 142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187">
                      <a:moveTo>
                        <a:pt x="177" y="142"/>
                      </a:moveTo>
                      <a:lnTo>
                        <a:pt x="157" y="151"/>
                      </a:lnTo>
                      <a:lnTo>
                        <a:pt x="101" y="178"/>
                      </a:lnTo>
                      <a:lnTo>
                        <a:pt x="81" y="187"/>
                      </a:lnTo>
                      <a:lnTo>
                        <a:pt x="30" y="161"/>
                      </a:lnTo>
                      <a:lnTo>
                        <a:pt x="5" y="132"/>
                      </a:lnTo>
                      <a:lnTo>
                        <a:pt x="0" y="104"/>
                      </a:lnTo>
                      <a:lnTo>
                        <a:pt x="5" y="73"/>
                      </a:lnTo>
                      <a:lnTo>
                        <a:pt x="18" y="42"/>
                      </a:lnTo>
                      <a:lnTo>
                        <a:pt x="37" y="14"/>
                      </a:lnTo>
                      <a:lnTo>
                        <a:pt x="44" y="0"/>
                      </a:lnTo>
                      <a:lnTo>
                        <a:pt x="177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4" name="Freeform 264">
                  <a:extLst>
                    <a:ext uri="{FF2B5EF4-FFF2-40B4-BE49-F238E27FC236}">
                      <a16:creationId xmlns:a16="http://schemas.microsoft.com/office/drawing/2014/main" id="{A08D92DE-0781-43F2-9EC4-1769174FF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3333"/>
                  <a:ext cx="59" cy="63"/>
                </a:xfrm>
                <a:custGeom>
                  <a:avLst/>
                  <a:gdLst>
                    <a:gd name="T0" fmla="*/ 177 w 177"/>
                    <a:gd name="T1" fmla="*/ 142 h 187"/>
                    <a:gd name="T2" fmla="*/ 157 w 177"/>
                    <a:gd name="T3" fmla="*/ 151 h 187"/>
                    <a:gd name="T4" fmla="*/ 101 w 177"/>
                    <a:gd name="T5" fmla="*/ 178 h 187"/>
                    <a:gd name="T6" fmla="*/ 81 w 177"/>
                    <a:gd name="T7" fmla="*/ 187 h 187"/>
                    <a:gd name="T8" fmla="*/ 30 w 177"/>
                    <a:gd name="T9" fmla="*/ 161 h 187"/>
                    <a:gd name="T10" fmla="*/ 5 w 177"/>
                    <a:gd name="T11" fmla="*/ 132 h 187"/>
                    <a:gd name="T12" fmla="*/ 0 w 177"/>
                    <a:gd name="T13" fmla="*/ 104 h 187"/>
                    <a:gd name="T14" fmla="*/ 5 w 177"/>
                    <a:gd name="T15" fmla="*/ 73 h 187"/>
                    <a:gd name="T16" fmla="*/ 18 w 177"/>
                    <a:gd name="T17" fmla="*/ 42 h 187"/>
                    <a:gd name="T18" fmla="*/ 37 w 177"/>
                    <a:gd name="T19" fmla="*/ 14 h 187"/>
                    <a:gd name="T20" fmla="*/ 44 w 177"/>
                    <a:gd name="T21" fmla="*/ 0 h 187"/>
                    <a:gd name="T22" fmla="*/ 177 w 177"/>
                    <a:gd name="T23" fmla="*/ 142 h 187"/>
                    <a:gd name="T24" fmla="*/ 177 w 177"/>
                    <a:gd name="T25" fmla="*/ 142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7" h="187">
                      <a:moveTo>
                        <a:pt x="177" y="142"/>
                      </a:moveTo>
                      <a:lnTo>
                        <a:pt x="157" y="151"/>
                      </a:lnTo>
                      <a:lnTo>
                        <a:pt x="101" y="178"/>
                      </a:lnTo>
                      <a:lnTo>
                        <a:pt x="81" y="187"/>
                      </a:lnTo>
                      <a:lnTo>
                        <a:pt x="30" y="161"/>
                      </a:lnTo>
                      <a:lnTo>
                        <a:pt x="5" y="132"/>
                      </a:lnTo>
                      <a:lnTo>
                        <a:pt x="0" y="104"/>
                      </a:lnTo>
                      <a:lnTo>
                        <a:pt x="5" y="73"/>
                      </a:lnTo>
                      <a:lnTo>
                        <a:pt x="18" y="42"/>
                      </a:lnTo>
                      <a:lnTo>
                        <a:pt x="37" y="14"/>
                      </a:lnTo>
                      <a:lnTo>
                        <a:pt x="44" y="0"/>
                      </a:lnTo>
                      <a:lnTo>
                        <a:pt x="177" y="142"/>
                      </a:lnTo>
                      <a:lnTo>
                        <a:pt x="177" y="1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5" name="Freeform 265">
                  <a:extLst>
                    <a:ext uri="{FF2B5EF4-FFF2-40B4-BE49-F238E27FC236}">
                      <a16:creationId xmlns:a16="http://schemas.microsoft.com/office/drawing/2014/main" id="{6972E4CC-F6A7-413C-A4EE-1368B4182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3257"/>
                  <a:ext cx="80" cy="28"/>
                </a:xfrm>
                <a:custGeom>
                  <a:avLst/>
                  <a:gdLst>
                    <a:gd name="T0" fmla="*/ 240 w 240"/>
                    <a:gd name="T1" fmla="*/ 51 h 82"/>
                    <a:gd name="T2" fmla="*/ 234 w 240"/>
                    <a:gd name="T3" fmla="*/ 82 h 82"/>
                    <a:gd name="T4" fmla="*/ 214 w 240"/>
                    <a:gd name="T5" fmla="*/ 64 h 82"/>
                    <a:gd name="T6" fmla="*/ 113 w 240"/>
                    <a:gd name="T7" fmla="*/ 18 h 82"/>
                    <a:gd name="T8" fmla="*/ 76 w 240"/>
                    <a:gd name="T9" fmla="*/ 10 h 82"/>
                    <a:gd name="T10" fmla="*/ 0 w 240"/>
                    <a:gd name="T11" fmla="*/ 5 h 82"/>
                    <a:gd name="T12" fmla="*/ 63 w 240"/>
                    <a:gd name="T13" fmla="*/ 0 h 82"/>
                    <a:gd name="T14" fmla="*/ 177 w 240"/>
                    <a:gd name="T15" fmla="*/ 18 h 82"/>
                    <a:gd name="T16" fmla="*/ 240 w 240"/>
                    <a:gd name="T17" fmla="*/ 5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0" h="82">
                      <a:moveTo>
                        <a:pt x="240" y="51"/>
                      </a:moveTo>
                      <a:lnTo>
                        <a:pt x="234" y="82"/>
                      </a:lnTo>
                      <a:lnTo>
                        <a:pt x="214" y="64"/>
                      </a:lnTo>
                      <a:lnTo>
                        <a:pt x="113" y="18"/>
                      </a:lnTo>
                      <a:lnTo>
                        <a:pt x="76" y="10"/>
                      </a:lnTo>
                      <a:lnTo>
                        <a:pt x="0" y="5"/>
                      </a:lnTo>
                      <a:lnTo>
                        <a:pt x="63" y="0"/>
                      </a:lnTo>
                      <a:lnTo>
                        <a:pt x="177" y="18"/>
                      </a:lnTo>
                      <a:lnTo>
                        <a:pt x="240" y="5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6" name="Freeform 266">
                  <a:extLst>
                    <a:ext uri="{FF2B5EF4-FFF2-40B4-BE49-F238E27FC236}">
                      <a16:creationId xmlns:a16="http://schemas.microsoft.com/office/drawing/2014/main" id="{A9AAA98C-0485-4715-8255-05E85C6B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3257"/>
                  <a:ext cx="80" cy="28"/>
                </a:xfrm>
                <a:custGeom>
                  <a:avLst/>
                  <a:gdLst>
                    <a:gd name="T0" fmla="*/ 240 w 240"/>
                    <a:gd name="T1" fmla="*/ 51 h 82"/>
                    <a:gd name="T2" fmla="*/ 234 w 240"/>
                    <a:gd name="T3" fmla="*/ 82 h 82"/>
                    <a:gd name="T4" fmla="*/ 214 w 240"/>
                    <a:gd name="T5" fmla="*/ 64 h 82"/>
                    <a:gd name="T6" fmla="*/ 113 w 240"/>
                    <a:gd name="T7" fmla="*/ 18 h 82"/>
                    <a:gd name="T8" fmla="*/ 76 w 240"/>
                    <a:gd name="T9" fmla="*/ 10 h 82"/>
                    <a:gd name="T10" fmla="*/ 0 w 240"/>
                    <a:gd name="T11" fmla="*/ 5 h 82"/>
                    <a:gd name="T12" fmla="*/ 63 w 240"/>
                    <a:gd name="T13" fmla="*/ 0 h 82"/>
                    <a:gd name="T14" fmla="*/ 177 w 240"/>
                    <a:gd name="T15" fmla="*/ 18 h 82"/>
                    <a:gd name="T16" fmla="*/ 240 w 240"/>
                    <a:gd name="T17" fmla="*/ 51 h 82"/>
                    <a:gd name="T18" fmla="*/ 240 w 240"/>
                    <a:gd name="T19" fmla="*/ 5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0" h="82">
                      <a:moveTo>
                        <a:pt x="240" y="51"/>
                      </a:moveTo>
                      <a:lnTo>
                        <a:pt x="234" y="82"/>
                      </a:lnTo>
                      <a:lnTo>
                        <a:pt x="214" y="64"/>
                      </a:lnTo>
                      <a:lnTo>
                        <a:pt x="113" y="18"/>
                      </a:lnTo>
                      <a:lnTo>
                        <a:pt x="76" y="10"/>
                      </a:lnTo>
                      <a:lnTo>
                        <a:pt x="0" y="5"/>
                      </a:lnTo>
                      <a:lnTo>
                        <a:pt x="63" y="0"/>
                      </a:lnTo>
                      <a:lnTo>
                        <a:pt x="177" y="18"/>
                      </a:lnTo>
                      <a:lnTo>
                        <a:pt x="240" y="51"/>
                      </a:lnTo>
                      <a:lnTo>
                        <a:pt x="240" y="5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7" name="Freeform 267">
                  <a:extLst>
                    <a:ext uri="{FF2B5EF4-FFF2-40B4-BE49-F238E27FC236}">
                      <a16:creationId xmlns:a16="http://schemas.microsoft.com/office/drawing/2014/main" id="{A5133D6B-1EBD-4E58-B9AA-C8FAD0AFC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3298"/>
                  <a:ext cx="77" cy="55"/>
                </a:xfrm>
                <a:custGeom>
                  <a:avLst/>
                  <a:gdLst>
                    <a:gd name="T0" fmla="*/ 0 w 233"/>
                    <a:gd name="T1" fmla="*/ 129 h 165"/>
                    <a:gd name="T2" fmla="*/ 114 w 233"/>
                    <a:gd name="T3" fmla="*/ 47 h 165"/>
                    <a:gd name="T4" fmla="*/ 171 w 233"/>
                    <a:gd name="T5" fmla="*/ 24 h 165"/>
                    <a:gd name="T6" fmla="*/ 202 w 233"/>
                    <a:gd name="T7" fmla="*/ 0 h 165"/>
                    <a:gd name="T8" fmla="*/ 233 w 233"/>
                    <a:gd name="T9" fmla="*/ 47 h 165"/>
                    <a:gd name="T10" fmla="*/ 151 w 233"/>
                    <a:gd name="T11" fmla="*/ 92 h 165"/>
                    <a:gd name="T12" fmla="*/ 114 w 233"/>
                    <a:gd name="T13" fmla="*/ 110 h 165"/>
                    <a:gd name="T14" fmla="*/ 88 w 233"/>
                    <a:gd name="T15" fmla="*/ 129 h 165"/>
                    <a:gd name="T16" fmla="*/ 19 w 233"/>
                    <a:gd name="T17" fmla="*/ 165 h 165"/>
                    <a:gd name="T18" fmla="*/ 0 w 233"/>
                    <a:gd name="T19" fmla="*/ 129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3" h="165">
                      <a:moveTo>
                        <a:pt x="0" y="129"/>
                      </a:moveTo>
                      <a:lnTo>
                        <a:pt x="114" y="47"/>
                      </a:lnTo>
                      <a:lnTo>
                        <a:pt x="171" y="24"/>
                      </a:lnTo>
                      <a:lnTo>
                        <a:pt x="202" y="0"/>
                      </a:lnTo>
                      <a:lnTo>
                        <a:pt x="233" y="47"/>
                      </a:lnTo>
                      <a:lnTo>
                        <a:pt x="151" y="92"/>
                      </a:lnTo>
                      <a:lnTo>
                        <a:pt x="114" y="110"/>
                      </a:lnTo>
                      <a:lnTo>
                        <a:pt x="88" y="129"/>
                      </a:lnTo>
                      <a:lnTo>
                        <a:pt x="19" y="165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8" name="Freeform 268">
                  <a:extLst>
                    <a:ext uri="{FF2B5EF4-FFF2-40B4-BE49-F238E27FC236}">
                      <a16:creationId xmlns:a16="http://schemas.microsoft.com/office/drawing/2014/main" id="{295330D8-FC26-4C52-9451-ABBB472AD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3298"/>
                  <a:ext cx="77" cy="55"/>
                </a:xfrm>
                <a:custGeom>
                  <a:avLst/>
                  <a:gdLst>
                    <a:gd name="T0" fmla="*/ 0 w 233"/>
                    <a:gd name="T1" fmla="*/ 129 h 165"/>
                    <a:gd name="T2" fmla="*/ 114 w 233"/>
                    <a:gd name="T3" fmla="*/ 47 h 165"/>
                    <a:gd name="T4" fmla="*/ 171 w 233"/>
                    <a:gd name="T5" fmla="*/ 24 h 165"/>
                    <a:gd name="T6" fmla="*/ 202 w 233"/>
                    <a:gd name="T7" fmla="*/ 0 h 165"/>
                    <a:gd name="T8" fmla="*/ 233 w 233"/>
                    <a:gd name="T9" fmla="*/ 47 h 165"/>
                    <a:gd name="T10" fmla="*/ 151 w 233"/>
                    <a:gd name="T11" fmla="*/ 92 h 165"/>
                    <a:gd name="T12" fmla="*/ 114 w 233"/>
                    <a:gd name="T13" fmla="*/ 110 h 165"/>
                    <a:gd name="T14" fmla="*/ 88 w 233"/>
                    <a:gd name="T15" fmla="*/ 129 h 165"/>
                    <a:gd name="T16" fmla="*/ 19 w 233"/>
                    <a:gd name="T17" fmla="*/ 165 h 165"/>
                    <a:gd name="T18" fmla="*/ 0 w 233"/>
                    <a:gd name="T19" fmla="*/ 129 h 165"/>
                    <a:gd name="T20" fmla="*/ 0 w 233"/>
                    <a:gd name="T21" fmla="*/ 129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3" h="165">
                      <a:moveTo>
                        <a:pt x="0" y="129"/>
                      </a:moveTo>
                      <a:lnTo>
                        <a:pt x="114" y="47"/>
                      </a:lnTo>
                      <a:lnTo>
                        <a:pt x="171" y="24"/>
                      </a:lnTo>
                      <a:lnTo>
                        <a:pt x="202" y="0"/>
                      </a:lnTo>
                      <a:lnTo>
                        <a:pt x="233" y="47"/>
                      </a:lnTo>
                      <a:lnTo>
                        <a:pt x="151" y="92"/>
                      </a:lnTo>
                      <a:lnTo>
                        <a:pt x="114" y="110"/>
                      </a:lnTo>
                      <a:lnTo>
                        <a:pt x="88" y="129"/>
                      </a:lnTo>
                      <a:lnTo>
                        <a:pt x="19" y="165"/>
                      </a:lnTo>
                      <a:lnTo>
                        <a:pt x="0" y="129"/>
                      </a:lnTo>
                      <a:lnTo>
                        <a:pt x="0" y="12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9" name="Freeform 269">
                  <a:extLst>
                    <a:ext uri="{FF2B5EF4-FFF2-40B4-BE49-F238E27FC236}">
                      <a16:creationId xmlns:a16="http://schemas.microsoft.com/office/drawing/2014/main" id="{DC9A9EAD-5EBC-4299-A422-94DF09107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498"/>
                  <a:ext cx="76" cy="41"/>
                </a:xfrm>
                <a:custGeom>
                  <a:avLst/>
                  <a:gdLst>
                    <a:gd name="T0" fmla="*/ 221 w 227"/>
                    <a:gd name="T1" fmla="*/ 31 h 123"/>
                    <a:gd name="T2" fmla="*/ 227 w 227"/>
                    <a:gd name="T3" fmla="*/ 46 h 123"/>
                    <a:gd name="T4" fmla="*/ 164 w 227"/>
                    <a:gd name="T5" fmla="*/ 9 h 123"/>
                    <a:gd name="T6" fmla="*/ 0 w 227"/>
                    <a:gd name="T7" fmla="*/ 123 h 123"/>
                    <a:gd name="T8" fmla="*/ 0 w 227"/>
                    <a:gd name="T9" fmla="*/ 114 h 123"/>
                    <a:gd name="T10" fmla="*/ 164 w 227"/>
                    <a:gd name="T11" fmla="*/ 0 h 123"/>
                    <a:gd name="T12" fmla="*/ 221 w 227"/>
                    <a:gd name="T13" fmla="*/ 3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123">
                      <a:moveTo>
                        <a:pt x="221" y="31"/>
                      </a:moveTo>
                      <a:lnTo>
                        <a:pt x="227" y="46"/>
                      </a:lnTo>
                      <a:lnTo>
                        <a:pt x="164" y="9"/>
                      </a:lnTo>
                      <a:lnTo>
                        <a:pt x="0" y="123"/>
                      </a:lnTo>
                      <a:lnTo>
                        <a:pt x="0" y="114"/>
                      </a:lnTo>
                      <a:lnTo>
                        <a:pt x="164" y="0"/>
                      </a:lnTo>
                      <a:lnTo>
                        <a:pt x="221" y="31"/>
                      </a:ln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0" name="Freeform 270">
                  <a:extLst>
                    <a:ext uri="{FF2B5EF4-FFF2-40B4-BE49-F238E27FC236}">
                      <a16:creationId xmlns:a16="http://schemas.microsoft.com/office/drawing/2014/main" id="{7160AE95-4356-42A3-A564-18E625021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498"/>
                  <a:ext cx="76" cy="41"/>
                </a:xfrm>
                <a:custGeom>
                  <a:avLst/>
                  <a:gdLst>
                    <a:gd name="T0" fmla="*/ 221 w 227"/>
                    <a:gd name="T1" fmla="*/ 31 h 123"/>
                    <a:gd name="T2" fmla="*/ 227 w 227"/>
                    <a:gd name="T3" fmla="*/ 46 h 123"/>
                    <a:gd name="T4" fmla="*/ 164 w 227"/>
                    <a:gd name="T5" fmla="*/ 9 h 123"/>
                    <a:gd name="T6" fmla="*/ 0 w 227"/>
                    <a:gd name="T7" fmla="*/ 123 h 123"/>
                    <a:gd name="T8" fmla="*/ 0 w 227"/>
                    <a:gd name="T9" fmla="*/ 114 h 123"/>
                    <a:gd name="T10" fmla="*/ 164 w 227"/>
                    <a:gd name="T11" fmla="*/ 0 h 123"/>
                    <a:gd name="T12" fmla="*/ 221 w 227"/>
                    <a:gd name="T13" fmla="*/ 31 h 123"/>
                    <a:gd name="T14" fmla="*/ 221 w 227"/>
                    <a:gd name="T15" fmla="*/ 3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7" h="123">
                      <a:moveTo>
                        <a:pt x="221" y="31"/>
                      </a:moveTo>
                      <a:lnTo>
                        <a:pt x="227" y="46"/>
                      </a:lnTo>
                      <a:lnTo>
                        <a:pt x="164" y="9"/>
                      </a:lnTo>
                      <a:lnTo>
                        <a:pt x="0" y="123"/>
                      </a:lnTo>
                      <a:lnTo>
                        <a:pt x="0" y="114"/>
                      </a:lnTo>
                      <a:lnTo>
                        <a:pt x="164" y="0"/>
                      </a:lnTo>
                      <a:lnTo>
                        <a:pt x="221" y="31"/>
                      </a:lnTo>
                      <a:lnTo>
                        <a:pt x="221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1" name="Freeform 271">
                  <a:extLst>
                    <a:ext uri="{FF2B5EF4-FFF2-40B4-BE49-F238E27FC236}">
                      <a16:creationId xmlns:a16="http://schemas.microsoft.com/office/drawing/2014/main" id="{2BE8BA8F-33F7-42F2-A466-8DBC85A2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501"/>
                  <a:ext cx="76" cy="53"/>
                </a:xfrm>
                <a:custGeom>
                  <a:avLst/>
                  <a:gdLst>
                    <a:gd name="T0" fmla="*/ 0 w 227"/>
                    <a:gd name="T1" fmla="*/ 114 h 160"/>
                    <a:gd name="T2" fmla="*/ 164 w 227"/>
                    <a:gd name="T3" fmla="*/ 0 h 160"/>
                    <a:gd name="T4" fmla="*/ 227 w 227"/>
                    <a:gd name="T5" fmla="*/ 37 h 160"/>
                    <a:gd name="T6" fmla="*/ 196 w 227"/>
                    <a:gd name="T7" fmla="*/ 73 h 160"/>
                    <a:gd name="T8" fmla="*/ 120 w 227"/>
                    <a:gd name="T9" fmla="*/ 128 h 160"/>
                    <a:gd name="T10" fmla="*/ 57 w 227"/>
                    <a:gd name="T11" fmla="*/ 160 h 160"/>
                    <a:gd name="T12" fmla="*/ 0 w 227"/>
                    <a:gd name="T13" fmla="*/ 114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160">
                      <a:moveTo>
                        <a:pt x="0" y="114"/>
                      </a:moveTo>
                      <a:lnTo>
                        <a:pt x="164" y="0"/>
                      </a:lnTo>
                      <a:lnTo>
                        <a:pt x="227" y="37"/>
                      </a:lnTo>
                      <a:lnTo>
                        <a:pt x="196" y="73"/>
                      </a:lnTo>
                      <a:lnTo>
                        <a:pt x="120" y="128"/>
                      </a:lnTo>
                      <a:lnTo>
                        <a:pt x="57" y="160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2" name="Freeform 272">
                  <a:extLst>
                    <a:ext uri="{FF2B5EF4-FFF2-40B4-BE49-F238E27FC236}">
                      <a16:creationId xmlns:a16="http://schemas.microsoft.com/office/drawing/2014/main" id="{4F7E1736-F71F-429D-9059-D31E796F0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501"/>
                  <a:ext cx="76" cy="53"/>
                </a:xfrm>
                <a:custGeom>
                  <a:avLst/>
                  <a:gdLst>
                    <a:gd name="T0" fmla="*/ 0 w 227"/>
                    <a:gd name="T1" fmla="*/ 114 h 160"/>
                    <a:gd name="T2" fmla="*/ 164 w 227"/>
                    <a:gd name="T3" fmla="*/ 0 h 160"/>
                    <a:gd name="T4" fmla="*/ 227 w 227"/>
                    <a:gd name="T5" fmla="*/ 37 h 160"/>
                    <a:gd name="T6" fmla="*/ 196 w 227"/>
                    <a:gd name="T7" fmla="*/ 73 h 160"/>
                    <a:gd name="T8" fmla="*/ 120 w 227"/>
                    <a:gd name="T9" fmla="*/ 128 h 160"/>
                    <a:gd name="T10" fmla="*/ 57 w 227"/>
                    <a:gd name="T11" fmla="*/ 160 h 160"/>
                    <a:gd name="T12" fmla="*/ 0 w 227"/>
                    <a:gd name="T13" fmla="*/ 114 h 160"/>
                    <a:gd name="T14" fmla="*/ 0 w 227"/>
                    <a:gd name="T15" fmla="*/ 114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7" h="160">
                      <a:moveTo>
                        <a:pt x="0" y="114"/>
                      </a:moveTo>
                      <a:lnTo>
                        <a:pt x="164" y="0"/>
                      </a:lnTo>
                      <a:lnTo>
                        <a:pt x="227" y="37"/>
                      </a:lnTo>
                      <a:lnTo>
                        <a:pt x="196" y="73"/>
                      </a:lnTo>
                      <a:lnTo>
                        <a:pt x="120" y="128"/>
                      </a:lnTo>
                      <a:lnTo>
                        <a:pt x="57" y="160"/>
                      </a:lnTo>
                      <a:lnTo>
                        <a:pt x="0" y="114"/>
                      </a:lnTo>
                      <a:lnTo>
                        <a:pt x="0" y="1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3" name="Freeform 273">
                  <a:extLst>
                    <a:ext uri="{FF2B5EF4-FFF2-40B4-BE49-F238E27FC236}">
                      <a16:creationId xmlns:a16="http://schemas.microsoft.com/office/drawing/2014/main" id="{79AB6ACC-7DE2-444B-89DC-0FD377527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7" y="3248"/>
                  <a:ext cx="23" cy="49"/>
                </a:xfrm>
                <a:custGeom>
                  <a:avLst/>
                  <a:gdLst>
                    <a:gd name="T0" fmla="*/ 0 w 68"/>
                    <a:gd name="T1" fmla="*/ 22 h 145"/>
                    <a:gd name="T2" fmla="*/ 19 w 68"/>
                    <a:gd name="T3" fmla="*/ 0 h 145"/>
                    <a:gd name="T4" fmla="*/ 68 w 68"/>
                    <a:gd name="T5" fmla="*/ 96 h 145"/>
                    <a:gd name="T6" fmla="*/ 43 w 68"/>
                    <a:gd name="T7" fmla="*/ 122 h 145"/>
                    <a:gd name="T8" fmla="*/ 26 w 68"/>
                    <a:gd name="T9" fmla="*/ 145 h 145"/>
                    <a:gd name="T10" fmla="*/ 19 w 68"/>
                    <a:gd name="T11" fmla="*/ 109 h 145"/>
                    <a:gd name="T12" fmla="*/ 19 w 68"/>
                    <a:gd name="T13" fmla="*/ 68 h 145"/>
                    <a:gd name="T14" fmla="*/ 0 w 68"/>
                    <a:gd name="T15" fmla="*/ 22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45">
                      <a:moveTo>
                        <a:pt x="0" y="22"/>
                      </a:moveTo>
                      <a:lnTo>
                        <a:pt x="19" y="0"/>
                      </a:lnTo>
                      <a:lnTo>
                        <a:pt x="68" y="96"/>
                      </a:lnTo>
                      <a:lnTo>
                        <a:pt x="43" y="122"/>
                      </a:lnTo>
                      <a:lnTo>
                        <a:pt x="26" y="145"/>
                      </a:lnTo>
                      <a:lnTo>
                        <a:pt x="19" y="109"/>
                      </a:lnTo>
                      <a:lnTo>
                        <a:pt x="19" y="68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4" name="Freeform 274">
                  <a:extLst>
                    <a:ext uri="{FF2B5EF4-FFF2-40B4-BE49-F238E27FC236}">
                      <a16:creationId xmlns:a16="http://schemas.microsoft.com/office/drawing/2014/main" id="{02847D31-EC50-415D-859F-811EE8E18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7" y="3248"/>
                  <a:ext cx="23" cy="49"/>
                </a:xfrm>
                <a:custGeom>
                  <a:avLst/>
                  <a:gdLst>
                    <a:gd name="T0" fmla="*/ 0 w 68"/>
                    <a:gd name="T1" fmla="*/ 22 h 145"/>
                    <a:gd name="T2" fmla="*/ 19 w 68"/>
                    <a:gd name="T3" fmla="*/ 0 h 145"/>
                    <a:gd name="T4" fmla="*/ 68 w 68"/>
                    <a:gd name="T5" fmla="*/ 96 h 145"/>
                    <a:gd name="T6" fmla="*/ 43 w 68"/>
                    <a:gd name="T7" fmla="*/ 122 h 145"/>
                    <a:gd name="T8" fmla="*/ 26 w 68"/>
                    <a:gd name="T9" fmla="*/ 145 h 145"/>
                    <a:gd name="T10" fmla="*/ 19 w 68"/>
                    <a:gd name="T11" fmla="*/ 109 h 145"/>
                    <a:gd name="T12" fmla="*/ 19 w 68"/>
                    <a:gd name="T13" fmla="*/ 68 h 145"/>
                    <a:gd name="T14" fmla="*/ 0 w 68"/>
                    <a:gd name="T15" fmla="*/ 22 h 145"/>
                    <a:gd name="T16" fmla="*/ 0 w 68"/>
                    <a:gd name="T17" fmla="*/ 22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5">
                      <a:moveTo>
                        <a:pt x="0" y="22"/>
                      </a:moveTo>
                      <a:lnTo>
                        <a:pt x="19" y="0"/>
                      </a:lnTo>
                      <a:lnTo>
                        <a:pt x="68" y="96"/>
                      </a:lnTo>
                      <a:lnTo>
                        <a:pt x="43" y="122"/>
                      </a:lnTo>
                      <a:lnTo>
                        <a:pt x="26" y="145"/>
                      </a:lnTo>
                      <a:lnTo>
                        <a:pt x="19" y="109"/>
                      </a:lnTo>
                      <a:lnTo>
                        <a:pt x="19" y="68"/>
                      </a:lnTo>
                      <a:lnTo>
                        <a:pt x="0" y="22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5" name="Freeform 275">
                  <a:extLst>
                    <a:ext uri="{FF2B5EF4-FFF2-40B4-BE49-F238E27FC236}">
                      <a16:creationId xmlns:a16="http://schemas.microsoft.com/office/drawing/2014/main" id="{92658C8A-BAB7-4F09-82DB-FB57C6907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3507"/>
                  <a:ext cx="62" cy="19"/>
                </a:xfrm>
                <a:custGeom>
                  <a:avLst/>
                  <a:gdLst>
                    <a:gd name="T0" fmla="*/ 184 w 184"/>
                    <a:gd name="T1" fmla="*/ 23 h 59"/>
                    <a:gd name="T2" fmla="*/ 184 w 184"/>
                    <a:gd name="T3" fmla="*/ 59 h 59"/>
                    <a:gd name="T4" fmla="*/ 38 w 184"/>
                    <a:gd name="T5" fmla="*/ 32 h 59"/>
                    <a:gd name="T6" fmla="*/ 14 w 184"/>
                    <a:gd name="T7" fmla="*/ 28 h 59"/>
                    <a:gd name="T8" fmla="*/ 0 w 184"/>
                    <a:gd name="T9" fmla="*/ 19 h 59"/>
                    <a:gd name="T10" fmla="*/ 0 w 184"/>
                    <a:gd name="T11" fmla="*/ 9 h 59"/>
                    <a:gd name="T12" fmla="*/ 14 w 184"/>
                    <a:gd name="T13" fmla="*/ 0 h 59"/>
                    <a:gd name="T14" fmla="*/ 63 w 184"/>
                    <a:gd name="T15" fmla="*/ 4 h 59"/>
                    <a:gd name="T16" fmla="*/ 184 w 184"/>
                    <a:gd name="T17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59">
                      <a:moveTo>
                        <a:pt x="184" y="23"/>
                      </a:moveTo>
                      <a:lnTo>
                        <a:pt x="184" y="59"/>
                      </a:lnTo>
                      <a:lnTo>
                        <a:pt x="38" y="32"/>
                      </a:lnTo>
                      <a:lnTo>
                        <a:pt x="14" y="28"/>
                      </a:lnTo>
                      <a:lnTo>
                        <a:pt x="0" y="19"/>
                      </a:lnTo>
                      <a:lnTo>
                        <a:pt x="0" y="9"/>
                      </a:lnTo>
                      <a:lnTo>
                        <a:pt x="14" y="0"/>
                      </a:lnTo>
                      <a:lnTo>
                        <a:pt x="63" y="4"/>
                      </a:lnTo>
                      <a:lnTo>
                        <a:pt x="184" y="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6" name="Freeform 276">
                  <a:extLst>
                    <a:ext uri="{FF2B5EF4-FFF2-40B4-BE49-F238E27FC236}">
                      <a16:creationId xmlns:a16="http://schemas.microsoft.com/office/drawing/2014/main" id="{FC3C15CF-7A38-4B9D-BC7F-A3276861E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3507"/>
                  <a:ext cx="62" cy="19"/>
                </a:xfrm>
                <a:custGeom>
                  <a:avLst/>
                  <a:gdLst>
                    <a:gd name="T0" fmla="*/ 184 w 184"/>
                    <a:gd name="T1" fmla="*/ 23 h 59"/>
                    <a:gd name="T2" fmla="*/ 184 w 184"/>
                    <a:gd name="T3" fmla="*/ 59 h 59"/>
                    <a:gd name="T4" fmla="*/ 38 w 184"/>
                    <a:gd name="T5" fmla="*/ 32 h 59"/>
                    <a:gd name="T6" fmla="*/ 14 w 184"/>
                    <a:gd name="T7" fmla="*/ 28 h 59"/>
                    <a:gd name="T8" fmla="*/ 0 w 184"/>
                    <a:gd name="T9" fmla="*/ 19 h 59"/>
                    <a:gd name="T10" fmla="*/ 0 w 184"/>
                    <a:gd name="T11" fmla="*/ 9 h 59"/>
                    <a:gd name="T12" fmla="*/ 14 w 184"/>
                    <a:gd name="T13" fmla="*/ 0 h 59"/>
                    <a:gd name="T14" fmla="*/ 63 w 184"/>
                    <a:gd name="T15" fmla="*/ 4 h 59"/>
                    <a:gd name="T16" fmla="*/ 184 w 184"/>
                    <a:gd name="T17" fmla="*/ 23 h 59"/>
                    <a:gd name="T18" fmla="*/ 184 w 184"/>
                    <a:gd name="T19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4" h="59">
                      <a:moveTo>
                        <a:pt x="184" y="23"/>
                      </a:moveTo>
                      <a:lnTo>
                        <a:pt x="184" y="59"/>
                      </a:lnTo>
                      <a:lnTo>
                        <a:pt x="38" y="32"/>
                      </a:lnTo>
                      <a:lnTo>
                        <a:pt x="14" y="28"/>
                      </a:lnTo>
                      <a:lnTo>
                        <a:pt x="0" y="19"/>
                      </a:lnTo>
                      <a:lnTo>
                        <a:pt x="0" y="9"/>
                      </a:lnTo>
                      <a:lnTo>
                        <a:pt x="14" y="0"/>
                      </a:lnTo>
                      <a:lnTo>
                        <a:pt x="63" y="4"/>
                      </a:lnTo>
                      <a:lnTo>
                        <a:pt x="184" y="23"/>
                      </a:lnTo>
                      <a:lnTo>
                        <a:pt x="184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7" name="Freeform 277">
                  <a:extLst>
                    <a:ext uri="{FF2B5EF4-FFF2-40B4-BE49-F238E27FC236}">
                      <a16:creationId xmlns:a16="http://schemas.microsoft.com/office/drawing/2014/main" id="{77A0F14C-6326-478F-B57C-2130B6EFA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3201"/>
                  <a:ext cx="57" cy="14"/>
                </a:xfrm>
                <a:custGeom>
                  <a:avLst/>
                  <a:gdLst>
                    <a:gd name="T0" fmla="*/ 0 w 170"/>
                    <a:gd name="T1" fmla="*/ 31 h 41"/>
                    <a:gd name="T2" fmla="*/ 0 w 170"/>
                    <a:gd name="T3" fmla="*/ 0 h 41"/>
                    <a:gd name="T4" fmla="*/ 170 w 170"/>
                    <a:gd name="T5" fmla="*/ 13 h 41"/>
                    <a:gd name="T6" fmla="*/ 170 w 170"/>
                    <a:gd name="T7" fmla="*/ 41 h 41"/>
                    <a:gd name="T8" fmla="*/ 0 w 170"/>
                    <a:gd name="T9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41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170" y="13"/>
                      </a:lnTo>
                      <a:lnTo>
                        <a:pt x="170" y="4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8" name="Freeform 278">
                  <a:extLst>
                    <a:ext uri="{FF2B5EF4-FFF2-40B4-BE49-F238E27FC236}">
                      <a16:creationId xmlns:a16="http://schemas.microsoft.com/office/drawing/2014/main" id="{4DF968FE-426C-4831-A658-11E9DBBA9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3201"/>
                  <a:ext cx="57" cy="14"/>
                </a:xfrm>
                <a:custGeom>
                  <a:avLst/>
                  <a:gdLst>
                    <a:gd name="T0" fmla="*/ 0 w 170"/>
                    <a:gd name="T1" fmla="*/ 31 h 41"/>
                    <a:gd name="T2" fmla="*/ 0 w 170"/>
                    <a:gd name="T3" fmla="*/ 0 h 41"/>
                    <a:gd name="T4" fmla="*/ 170 w 170"/>
                    <a:gd name="T5" fmla="*/ 13 h 41"/>
                    <a:gd name="T6" fmla="*/ 170 w 170"/>
                    <a:gd name="T7" fmla="*/ 41 h 41"/>
                    <a:gd name="T8" fmla="*/ 0 w 170"/>
                    <a:gd name="T9" fmla="*/ 31 h 41"/>
                    <a:gd name="T10" fmla="*/ 0 w 170"/>
                    <a:gd name="T11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0" h="41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170" y="13"/>
                      </a:lnTo>
                      <a:lnTo>
                        <a:pt x="170" y="41"/>
                      </a:lnTo>
                      <a:lnTo>
                        <a:pt x="0" y="31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9" name="Freeform 279">
                  <a:extLst>
                    <a:ext uri="{FF2B5EF4-FFF2-40B4-BE49-F238E27FC236}">
                      <a16:creationId xmlns:a16="http://schemas.microsoft.com/office/drawing/2014/main" id="{3DFCD4AC-3E2E-4492-825E-05743AB25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280"/>
                  <a:ext cx="23" cy="40"/>
                </a:xfrm>
                <a:custGeom>
                  <a:avLst/>
                  <a:gdLst>
                    <a:gd name="T0" fmla="*/ 7 w 68"/>
                    <a:gd name="T1" fmla="*/ 50 h 118"/>
                    <a:gd name="T2" fmla="*/ 25 w 68"/>
                    <a:gd name="T3" fmla="*/ 27 h 118"/>
                    <a:gd name="T4" fmla="*/ 49 w 68"/>
                    <a:gd name="T5" fmla="*/ 0 h 118"/>
                    <a:gd name="T6" fmla="*/ 68 w 68"/>
                    <a:gd name="T7" fmla="*/ 40 h 118"/>
                    <a:gd name="T8" fmla="*/ 37 w 68"/>
                    <a:gd name="T9" fmla="*/ 72 h 118"/>
                    <a:gd name="T10" fmla="*/ 0 w 68"/>
                    <a:gd name="T11" fmla="*/ 118 h 118"/>
                    <a:gd name="T12" fmla="*/ 7 w 68"/>
                    <a:gd name="T13" fmla="*/ 5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18">
                      <a:moveTo>
                        <a:pt x="7" y="50"/>
                      </a:moveTo>
                      <a:lnTo>
                        <a:pt x="25" y="27"/>
                      </a:lnTo>
                      <a:lnTo>
                        <a:pt x="49" y="0"/>
                      </a:lnTo>
                      <a:lnTo>
                        <a:pt x="68" y="40"/>
                      </a:lnTo>
                      <a:lnTo>
                        <a:pt x="37" y="72"/>
                      </a:lnTo>
                      <a:lnTo>
                        <a:pt x="0" y="118"/>
                      </a:lnTo>
                      <a:lnTo>
                        <a:pt x="7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0" name="Freeform 280">
                  <a:extLst>
                    <a:ext uri="{FF2B5EF4-FFF2-40B4-BE49-F238E27FC236}">
                      <a16:creationId xmlns:a16="http://schemas.microsoft.com/office/drawing/2014/main" id="{8DA19F12-BC1D-4412-8F26-515E862EC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280"/>
                  <a:ext cx="23" cy="40"/>
                </a:xfrm>
                <a:custGeom>
                  <a:avLst/>
                  <a:gdLst>
                    <a:gd name="T0" fmla="*/ 7 w 68"/>
                    <a:gd name="T1" fmla="*/ 50 h 118"/>
                    <a:gd name="T2" fmla="*/ 25 w 68"/>
                    <a:gd name="T3" fmla="*/ 27 h 118"/>
                    <a:gd name="T4" fmla="*/ 49 w 68"/>
                    <a:gd name="T5" fmla="*/ 0 h 118"/>
                    <a:gd name="T6" fmla="*/ 68 w 68"/>
                    <a:gd name="T7" fmla="*/ 40 h 118"/>
                    <a:gd name="T8" fmla="*/ 37 w 68"/>
                    <a:gd name="T9" fmla="*/ 72 h 118"/>
                    <a:gd name="T10" fmla="*/ 0 w 68"/>
                    <a:gd name="T11" fmla="*/ 118 h 118"/>
                    <a:gd name="T12" fmla="*/ 7 w 68"/>
                    <a:gd name="T13" fmla="*/ 50 h 118"/>
                    <a:gd name="T14" fmla="*/ 7 w 68"/>
                    <a:gd name="T15" fmla="*/ 5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18">
                      <a:moveTo>
                        <a:pt x="7" y="50"/>
                      </a:moveTo>
                      <a:lnTo>
                        <a:pt x="25" y="27"/>
                      </a:lnTo>
                      <a:lnTo>
                        <a:pt x="49" y="0"/>
                      </a:lnTo>
                      <a:lnTo>
                        <a:pt x="68" y="40"/>
                      </a:lnTo>
                      <a:lnTo>
                        <a:pt x="37" y="72"/>
                      </a:lnTo>
                      <a:lnTo>
                        <a:pt x="0" y="118"/>
                      </a:lnTo>
                      <a:lnTo>
                        <a:pt x="7" y="50"/>
                      </a:lnTo>
                      <a:lnTo>
                        <a:pt x="7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1" name="Freeform 281">
                  <a:extLst>
                    <a:ext uri="{FF2B5EF4-FFF2-40B4-BE49-F238E27FC236}">
                      <a16:creationId xmlns:a16="http://schemas.microsoft.com/office/drawing/2014/main" id="{04F80AA5-A2BD-46FA-B93B-ABBA382BD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1" y="3543"/>
                  <a:ext cx="30" cy="32"/>
                </a:xfrm>
                <a:custGeom>
                  <a:avLst/>
                  <a:gdLst>
                    <a:gd name="T0" fmla="*/ 0 w 89"/>
                    <a:gd name="T1" fmla="*/ 27 h 97"/>
                    <a:gd name="T2" fmla="*/ 44 w 89"/>
                    <a:gd name="T3" fmla="*/ 92 h 97"/>
                    <a:gd name="T4" fmla="*/ 89 w 89"/>
                    <a:gd name="T5" fmla="*/ 97 h 97"/>
                    <a:gd name="T6" fmla="*/ 57 w 89"/>
                    <a:gd name="T7" fmla="*/ 0 h 97"/>
                    <a:gd name="T8" fmla="*/ 0 w 89"/>
                    <a:gd name="T9" fmla="*/ 2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97">
                      <a:moveTo>
                        <a:pt x="0" y="27"/>
                      </a:moveTo>
                      <a:lnTo>
                        <a:pt x="44" y="92"/>
                      </a:lnTo>
                      <a:lnTo>
                        <a:pt x="89" y="97"/>
                      </a:lnTo>
                      <a:lnTo>
                        <a:pt x="57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2" name="Freeform 282">
                  <a:extLst>
                    <a:ext uri="{FF2B5EF4-FFF2-40B4-BE49-F238E27FC236}">
                      <a16:creationId xmlns:a16="http://schemas.microsoft.com/office/drawing/2014/main" id="{EAB91165-A4F4-40F6-ACEA-88169A259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1" y="3543"/>
                  <a:ext cx="30" cy="32"/>
                </a:xfrm>
                <a:custGeom>
                  <a:avLst/>
                  <a:gdLst>
                    <a:gd name="T0" fmla="*/ 0 w 89"/>
                    <a:gd name="T1" fmla="*/ 27 h 97"/>
                    <a:gd name="T2" fmla="*/ 44 w 89"/>
                    <a:gd name="T3" fmla="*/ 92 h 97"/>
                    <a:gd name="T4" fmla="*/ 89 w 89"/>
                    <a:gd name="T5" fmla="*/ 97 h 97"/>
                    <a:gd name="T6" fmla="*/ 57 w 89"/>
                    <a:gd name="T7" fmla="*/ 0 h 97"/>
                    <a:gd name="T8" fmla="*/ 0 w 89"/>
                    <a:gd name="T9" fmla="*/ 27 h 97"/>
                    <a:gd name="T10" fmla="*/ 0 w 89"/>
                    <a:gd name="T11" fmla="*/ 2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" h="97">
                      <a:moveTo>
                        <a:pt x="0" y="27"/>
                      </a:moveTo>
                      <a:lnTo>
                        <a:pt x="44" y="92"/>
                      </a:lnTo>
                      <a:lnTo>
                        <a:pt x="89" y="97"/>
                      </a:lnTo>
                      <a:lnTo>
                        <a:pt x="57" y="0"/>
                      </a:lnTo>
                      <a:lnTo>
                        <a:pt x="0" y="27"/>
                      </a:lnTo>
                      <a:lnTo>
                        <a:pt x="0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3" name="Freeform 283">
                  <a:extLst>
                    <a:ext uri="{FF2B5EF4-FFF2-40B4-BE49-F238E27FC236}">
                      <a16:creationId xmlns:a16="http://schemas.microsoft.com/office/drawing/2014/main" id="{6365A427-2F04-4C22-9319-1B8F9D31E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444"/>
                  <a:ext cx="29" cy="32"/>
                </a:xfrm>
                <a:custGeom>
                  <a:avLst/>
                  <a:gdLst>
                    <a:gd name="T0" fmla="*/ 0 w 88"/>
                    <a:gd name="T1" fmla="*/ 97 h 97"/>
                    <a:gd name="T2" fmla="*/ 7 w 88"/>
                    <a:gd name="T3" fmla="*/ 46 h 97"/>
                    <a:gd name="T4" fmla="*/ 32 w 88"/>
                    <a:gd name="T5" fmla="*/ 0 h 97"/>
                    <a:gd name="T6" fmla="*/ 88 w 88"/>
                    <a:gd name="T7" fmla="*/ 92 h 97"/>
                    <a:gd name="T8" fmla="*/ 0 w 88"/>
                    <a:gd name="T9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97">
                      <a:moveTo>
                        <a:pt x="0" y="97"/>
                      </a:moveTo>
                      <a:lnTo>
                        <a:pt x="7" y="46"/>
                      </a:lnTo>
                      <a:lnTo>
                        <a:pt x="32" y="0"/>
                      </a:lnTo>
                      <a:lnTo>
                        <a:pt x="88" y="92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4" name="Freeform 284">
                  <a:extLst>
                    <a:ext uri="{FF2B5EF4-FFF2-40B4-BE49-F238E27FC236}">
                      <a16:creationId xmlns:a16="http://schemas.microsoft.com/office/drawing/2014/main" id="{FF50325F-5421-41FB-888E-03D024A3C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444"/>
                  <a:ext cx="29" cy="32"/>
                </a:xfrm>
                <a:custGeom>
                  <a:avLst/>
                  <a:gdLst>
                    <a:gd name="T0" fmla="*/ 0 w 88"/>
                    <a:gd name="T1" fmla="*/ 97 h 97"/>
                    <a:gd name="T2" fmla="*/ 7 w 88"/>
                    <a:gd name="T3" fmla="*/ 46 h 97"/>
                    <a:gd name="T4" fmla="*/ 32 w 88"/>
                    <a:gd name="T5" fmla="*/ 0 h 97"/>
                    <a:gd name="T6" fmla="*/ 88 w 88"/>
                    <a:gd name="T7" fmla="*/ 92 h 97"/>
                    <a:gd name="T8" fmla="*/ 0 w 88"/>
                    <a:gd name="T9" fmla="*/ 97 h 97"/>
                    <a:gd name="T10" fmla="*/ 0 w 88"/>
                    <a:gd name="T11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8" h="97">
                      <a:moveTo>
                        <a:pt x="0" y="97"/>
                      </a:moveTo>
                      <a:lnTo>
                        <a:pt x="7" y="46"/>
                      </a:lnTo>
                      <a:lnTo>
                        <a:pt x="32" y="0"/>
                      </a:lnTo>
                      <a:lnTo>
                        <a:pt x="88" y="92"/>
                      </a:lnTo>
                      <a:lnTo>
                        <a:pt x="0" y="97"/>
                      </a:lnTo>
                      <a:lnTo>
                        <a:pt x="0" y="9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5" name="Freeform 285">
                  <a:extLst>
                    <a:ext uri="{FF2B5EF4-FFF2-40B4-BE49-F238E27FC236}">
                      <a16:creationId xmlns:a16="http://schemas.microsoft.com/office/drawing/2014/main" id="{347F5883-4627-4AA2-B643-AEE3977E7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3" y="3574"/>
                  <a:ext cx="34" cy="22"/>
                </a:xfrm>
                <a:custGeom>
                  <a:avLst/>
                  <a:gdLst>
                    <a:gd name="T0" fmla="*/ 81 w 100"/>
                    <a:gd name="T1" fmla="*/ 5 h 68"/>
                    <a:gd name="T2" fmla="*/ 37 w 100"/>
                    <a:gd name="T3" fmla="*/ 0 h 68"/>
                    <a:gd name="T4" fmla="*/ 0 w 100"/>
                    <a:gd name="T5" fmla="*/ 15 h 68"/>
                    <a:gd name="T6" fmla="*/ 0 w 100"/>
                    <a:gd name="T7" fmla="*/ 51 h 68"/>
                    <a:gd name="T8" fmla="*/ 43 w 100"/>
                    <a:gd name="T9" fmla="*/ 68 h 68"/>
                    <a:gd name="T10" fmla="*/ 88 w 100"/>
                    <a:gd name="T11" fmla="*/ 60 h 68"/>
                    <a:gd name="T12" fmla="*/ 100 w 100"/>
                    <a:gd name="T13" fmla="*/ 32 h 68"/>
                    <a:gd name="T14" fmla="*/ 81 w 100"/>
                    <a:gd name="T15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68">
                      <a:moveTo>
                        <a:pt x="81" y="5"/>
                      </a:moveTo>
                      <a:lnTo>
                        <a:pt x="37" y="0"/>
                      </a:lnTo>
                      <a:lnTo>
                        <a:pt x="0" y="15"/>
                      </a:lnTo>
                      <a:lnTo>
                        <a:pt x="0" y="51"/>
                      </a:lnTo>
                      <a:lnTo>
                        <a:pt x="43" y="68"/>
                      </a:lnTo>
                      <a:lnTo>
                        <a:pt x="88" y="60"/>
                      </a:lnTo>
                      <a:lnTo>
                        <a:pt x="100" y="32"/>
                      </a:lnTo>
                      <a:lnTo>
                        <a:pt x="81" y="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6" name="Freeform 286">
                  <a:extLst>
                    <a:ext uri="{FF2B5EF4-FFF2-40B4-BE49-F238E27FC236}">
                      <a16:creationId xmlns:a16="http://schemas.microsoft.com/office/drawing/2014/main" id="{9A931209-D2AB-4CF2-8FE1-7E781906F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3" y="3574"/>
                  <a:ext cx="34" cy="22"/>
                </a:xfrm>
                <a:custGeom>
                  <a:avLst/>
                  <a:gdLst>
                    <a:gd name="T0" fmla="*/ 81 w 100"/>
                    <a:gd name="T1" fmla="*/ 5 h 68"/>
                    <a:gd name="T2" fmla="*/ 37 w 100"/>
                    <a:gd name="T3" fmla="*/ 0 h 68"/>
                    <a:gd name="T4" fmla="*/ 0 w 100"/>
                    <a:gd name="T5" fmla="*/ 15 h 68"/>
                    <a:gd name="T6" fmla="*/ 0 w 100"/>
                    <a:gd name="T7" fmla="*/ 51 h 68"/>
                    <a:gd name="T8" fmla="*/ 43 w 100"/>
                    <a:gd name="T9" fmla="*/ 68 h 68"/>
                    <a:gd name="T10" fmla="*/ 88 w 100"/>
                    <a:gd name="T11" fmla="*/ 60 h 68"/>
                    <a:gd name="T12" fmla="*/ 100 w 100"/>
                    <a:gd name="T13" fmla="*/ 32 h 68"/>
                    <a:gd name="T14" fmla="*/ 81 w 100"/>
                    <a:gd name="T15" fmla="*/ 5 h 68"/>
                    <a:gd name="T16" fmla="*/ 81 w 100"/>
                    <a:gd name="T17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" h="68">
                      <a:moveTo>
                        <a:pt x="81" y="5"/>
                      </a:moveTo>
                      <a:lnTo>
                        <a:pt x="37" y="0"/>
                      </a:lnTo>
                      <a:lnTo>
                        <a:pt x="0" y="15"/>
                      </a:lnTo>
                      <a:lnTo>
                        <a:pt x="0" y="51"/>
                      </a:lnTo>
                      <a:lnTo>
                        <a:pt x="43" y="68"/>
                      </a:lnTo>
                      <a:lnTo>
                        <a:pt x="88" y="60"/>
                      </a:lnTo>
                      <a:lnTo>
                        <a:pt x="100" y="32"/>
                      </a:lnTo>
                      <a:lnTo>
                        <a:pt x="81" y="5"/>
                      </a:lnTo>
                      <a:lnTo>
                        <a:pt x="81" y="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7" name="Freeform 287">
                  <a:extLst>
                    <a:ext uri="{FF2B5EF4-FFF2-40B4-BE49-F238E27FC236}">
                      <a16:creationId xmlns:a16="http://schemas.microsoft.com/office/drawing/2014/main" id="{EFCF1D45-CDD1-4742-A6B9-4C2E9CE29F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3514"/>
                  <a:ext cx="31" cy="22"/>
                </a:xfrm>
                <a:custGeom>
                  <a:avLst/>
                  <a:gdLst>
                    <a:gd name="T0" fmla="*/ 68 w 93"/>
                    <a:gd name="T1" fmla="*/ 64 h 64"/>
                    <a:gd name="T2" fmla="*/ 31 w 93"/>
                    <a:gd name="T3" fmla="*/ 64 h 64"/>
                    <a:gd name="T4" fmla="*/ 25 w 93"/>
                    <a:gd name="T5" fmla="*/ 55 h 64"/>
                    <a:gd name="T6" fmla="*/ 12 w 93"/>
                    <a:gd name="T7" fmla="*/ 50 h 64"/>
                    <a:gd name="T8" fmla="*/ 6 w 93"/>
                    <a:gd name="T9" fmla="*/ 41 h 64"/>
                    <a:gd name="T10" fmla="*/ 0 w 93"/>
                    <a:gd name="T11" fmla="*/ 32 h 64"/>
                    <a:gd name="T12" fmla="*/ 6 w 93"/>
                    <a:gd name="T13" fmla="*/ 28 h 64"/>
                    <a:gd name="T14" fmla="*/ 6 w 93"/>
                    <a:gd name="T15" fmla="*/ 19 h 64"/>
                    <a:gd name="T16" fmla="*/ 12 w 93"/>
                    <a:gd name="T17" fmla="*/ 9 h 64"/>
                    <a:gd name="T18" fmla="*/ 25 w 93"/>
                    <a:gd name="T19" fmla="*/ 5 h 64"/>
                    <a:gd name="T20" fmla="*/ 37 w 93"/>
                    <a:gd name="T21" fmla="*/ 0 h 64"/>
                    <a:gd name="T22" fmla="*/ 56 w 93"/>
                    <a:gd name="T23" fmla="*/ 0 h 64"/>
                    <a:gd name="T24" fmla="*/ 68 w 93"/>
                    <a:gd name="T25" fmla="*/ 5 h 64"/>
                    <a:gd name="T26" fmla="*/ 86 w 93"/>
                    <a:gd name="T27" fmla="*/ 19 h 64"/>
                    <a:gd name="T28" fmla="*/ 93 w 93"/>
                    <a:gd name="T29" fmla="*/ 28 h 64"/>
                    <a:gd name="T30" fmla="*/ 93 w 93"/>
                    <a:gd name="T31" fmla="*/ 36 h 64"/>
                    <a:gd name="T32" fmla="*/ 86 w 93"/>
                    <a:gd name="T33" fmla="*/ 45 h 64"/>
                    <a:gd name="T34" fmla="*/ 86 w 93"/>
                    <a:gd name="T35" fmla="*/ 55 h 64"/>
                    <a:gd name="T36" fmla="*/ 74 w 93"/>
                    <a:gd name="T37" fmla="*/ 60 h 64"/>
                    <a:gd name="T38" fmla="*/ 68 w 93"/>
                    <a:gd name="T39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3" h="64">
                      <a:moveTo>
                        <a:pt x="68" y="64"/>
                      </a:moveTo>
                      <a:lnTo>
                        <a:pt x="31" y="64"/>
                      </a:lnTo>
                      <a:lnTo>
                        <a:pt x="25" y="55"/>
                      </a:lnTo>
                      <a:lnTo>
                        <a:pt x="12" y="50"/>
                      </a:lnTo>
                      <a:lnTo>
                        <a:pt x="6" y="41"/>
                      </a:lnTo>
                      <a:lnTo>
                        <a:pt x="0" y="32"/>
                      </a:lnTo>
                      <a:lnTo>
                        <a:pt x="6" y="28"/>
                      </a:lnTo>
                      <a:lnTo>
                        <a:pt x="6" y="19"/>
                      </a:lnTo>
                      <a:lnTo>
                        <a:pt x="12" y="9"/>
                      </a:lnTo>
                      <a:lnTo>
                        <a:pt x="25" y="5"/>
                      </a:lnTo>
                      <a:lnTo>
                        <a:pt x="37" y="0"/>
                      </a:lnTo>
                      <a:lnTo>
                        <a:pt x="56" y="0"/>
                      </a:lnTo>
                      <a:lnTo>
                        <a:pt x="68" y="5"/>
                      </a:lnTo>
                      <a:lnTo>
                        <a:pt x="86" y="19"/>
                      </a:lnTo>
                      <a:lnTo>
                        <a:pt x="93" y="28"/>
                      </a:lnTo>
                      <a:lnTo>
                        <a:pt x="93" y="36"/>
                      </a:lnTo>
                      <a:lnTo>
                        <a:pt x="86" y="45"/>
                      </a:lnTo>
                      <a:lnTo>
                        <a:pt x="86" y="55"/>
                      </a:lnTo>
                      <a:lnTo>
                        <a:pt x="74" y="60"/>
                      </a:lnTo>
                      <a:lnTo>
                        <a:pt x="68" y="6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8" name="Freeform 288">
                  <a:extLst>
                    <a:ext uri="{FF2B5EF4-FFF2-40B4-BE49-F238E27FC236}">
                      <a16:creationId xmlns:a16="http://schemas.microsoft.com/office/drawing/2014/main" id="{24038329-0F3B-4F7E-B404-5367F87F1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3514"/>
                  <a:ext cx="31" cy="22"/>
                </a:xfrm>
                <a:custGeom>
                  <a:avLst/>
                  <a:gdLst>
                    <a:gd name="T0" fmla="*/ 68 w 93"/>
                    <a:gd name="T1" fmla="*/ 64 h 64"/>
                    <a:gd name="T2" fmla="*/ 31 w 93"/>
                    <a:gd name="T3" fmla="*/ 64 h 64"/>
                    <a:gd name="T4" fmla="*/ 25 w 93"/>
                    <a:gd name="T5" fmla="*/ 55 h 64"/>
                    <a:gd name="T6" fmla="*/ 12 w 93"/>
                    <a:gd name="T7" fmla="*/ 50 h 64"/>
                    <a:gd name="T8" fmla="*/ 6 w 93"/>
                    <a:gd name="T9" fmla="*/ 41 h 64"/>
                    <a:gd name="T10" fmla="*/ 0 w 93"/>
                    <a:gd name="T11" fmla="*/ 32 h 64"/>
                    <a:gd name="T12" fmla="*/ 6 w 93"/>
                    <a:gd name="T13" fmla="*/ 28 h 64"/>
                    <a:gd name="T14" fmla="*/ 6 w 93"/>
                    <a:gd name="T15" fmla="*/ 19 h 64"/>
                    <a:gd name="T16" fmla="*/ 12 w 93"/>
                    <a:gd name="T17" fmla="*/ 9 h 64"/>
                    <a:gd name="T18" fmla="*/ 25 w 93"/>
                    <a:gd name="T19" fmla="*/ 5 h 64"/>
                    <a:gd name="T20" fmla="*/ 37 w 93"/>
                    <a:gd name="T21" fmla="*/ 0 h 64"/>
                    <a:gd name="T22" fmla="*/ 56 w 93"/>
                    <a:gd name="T23" fmla="*/ 0 h 64"/>
                    <a:gd name="T24" fmla="*/ 68 w 93"/>
                    <a:gd name="T25" fmla="*/ 5 h 64"/>
                    <a:gd name="T26" fmla="*/ 86 w 93"/>
                    <a:gd name="T27" fmla="*/ 19 h 64"/>
                    <a:gd name="T28" fmla="*/ 93 w 93"/>
                    <a:gd name="T29" fmla="*/ 28 h 64"/>
                    <a:gd name="T30" fmla="*/ 93 w 93"/>
                    <a:gd name="T31" fmla="*/ 36 h 64"/>
                    <a:gd name="T32" fmla="*/ 86 w 93"/>
                    <a:gd name="T33" fmla="*/ 45 h 64"/>
                    <a:gd name="T34" fmla="*/ 86 w 93"/>
                    <a:gd name="T35" fmla="*/ 55 h 64"/>
                    <a:gd name="T36" fmla="*/ 74 w 93"/>
                    <a:gd name="T37" fmla="*/ 60 h 64"/>
                    <a:gd name="T38" fmla="*/ 68 w 93"/>
                    <a:gd name="T39" fmla="*/ 64 h 64"/>
                    <a:gd name="T40" fmla="*/ 68 w 93"/>
                    <a:gd name="T4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64">
                      <a:moveTo>
                        <a:pt x="68" y="64"/>
                      </a:moveTo>
                      <a:lnTo>
                        <a:pt x="31" y="64"/>
                      </a:lnTo>
                      <a:lnTo>
                        <a:pt x="25" y="55"/>
                      </a:lnTo>
                      <a:lnTo>
                        <a:pt x="12" y="50"/>
                      </a:lnTo>
                      <a:lnTo>
                        <a:pt x="6" y="41"/>
                      </a:lnTo>
                      <a:lnTo>
                        <a:pt x="0" y="32"/>
                      </a:lnTo>
                      <a:lnTo>
                        <a:pt x="6" y="28"/>
                      </a:lnTo>
                      <a:lnTo>
                        <a:pt x="6" y="19"/>
                      </a:lnTo>
                      <a:lnTo>
                        <a:pt x="12" y="9"/>
                      </a:lnTo>
                      <a:lnTo>
                        <a:pt x="25" y="5"/>
                      </a:lnTo>
                      <a:lnTo>
                        <a:pt x="37" y="0"/>
                      </a:lnTo>
                      <a:lnTo>
                        <a:pt x="56" y="0"/>
                      </a:lnTo>
                      <a:lnTo>
                        <a:pt x="68" y="5"/>
                      </a:lnTo>
                      <a:lnTo>
                        <a:pt x="86" y="19"/>
                      </a:lnTo>
                      <a:lnTo>
                        <a:pt x="93" y="28"/>
                      </a:lnTo>
                      <a:lnTo>
                        <a:pt x="93" y="36"/>
                      </a:lnTo>
                      <a:lnTo>
                        <a:pt x="86" y="45"/>
                      </a:lnTo>
                      <a:lnTo>
                        <a:pt x="86" y="55"/>
                      </a:lnTo>
                      <a:lnTo>
                        <a:pt x="74" y="60"/>
                      </a:lnTo>
                      <a:lnTo>
                        <a:pt x="68" y="64"/>
                      </a:lnTo>
                      <a:lnTo>
                        <a:pt x="68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9" name="Freeform 289">
                  <a:extLst>
                    <a:ext uri="{FF2B5EF4-FFF2-40B4-BE49-F238E27FC236}">
                      <a16:creationId xmlns:a16="http://schemas.microsoft.com/office/drawing/2014/main" id="{90BF33D7-1382-4160-8A77-4720D801B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" y="3474"/>
                  <a:ext cx="25" cy="18"/>
                </a:xfrm>
                <a:custGeom>
                  <a:avLst/>
                  <a:gdLst>
                    <a:gd name="T0" fmla="*/ 37 w 76"/>
                    <a:gd name="T1" fmla="*/ 54 h 54"/>
                    <a:gd name="T2" fmla="*/ 25 w 76"/>
                    <a:gd name="T3" fmla="*/ 54 h 54"/>
                    <a:gd name="T4" fmla="*/ 12 w 76"/>
                    <a:gd name="T5" fmla="*/ 50 h 54"/>
                    <a:gd name="T6" fmla="*/ 12 w 76"/>
                    <a:gd name="T7" fmla="*/ 41 h 54"/>
                    <a:gd name="T8" fmla="*/ 6 w 76"/>
                    <a:gd name="T9" fmla="*/ 36 h 54"/>
                    <a:gd name="T10" fmla="*/ 0 w 76"/>
                    <a:gd name="T11" fmla="*/ 26 h 54"/>
                    <a:gd name="T12" fmla="*/ 6 w 76"/>
                    <a:gd name="T13" fmla="*/ 18 h 54"/>
                    <a:gd name="T14" fmla="*/ 12 w 76"/>
                    <a:gd name="T15" fmla="*/ 9 h 54"/>
                    <a:gd name="T16" fmla="*/ 19 w 76"/>
                    <a:gd name="T17" fmla="*/ 5 h 54"/>
                    <a:gd name="T18" fmla="*/ 32 w 76"/>
                    <a:gd name="T19" fmla="*/ 5 h 54"/>
                    <a:gd name="T20" fmla="*/ 37 w 76"/>
                    <a:gd name="T21" fmla="*/ 0 h 54"/>
                    <a:gd name="T22" fmla="*/ 50 w 76"/>
                    <a:gd name="T23" fmla="*/ 5 h 54"/>
                    <a:gd name="T24" fmla="*/ 63 w 76"/>
                    <a:gd name="T25" fmla="*/ 5 h 54"/>
                    <a:gd name="T26" fmla="*/ 76 w 76"/>
                    <a:gd name="T27" fmla="*/ 9 h 54"/>
                    <a:gd name="T28" fmla="*/ 76 w 76"/>
                    <a:gd name="T29" fmla="*/ 41 h 54"/>
                    <a:gd name="T30" fmla="*/ 63 w 76"/>
                    <a:gd name="T31" fmla="*/ 50 h 54"/>
                    <a:gd name="T32" fmla="*/ 50 w 76"/>
                    <a:gd name="T33" fmla="*/ 54 h 54"/>
                    <a:gd name="T34" fmla="*/ 37 w 76"/>
                    <a:gd name="T3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54">
                      <a:moveTo>
                        <a:pt x="37" y="54"/>
                      </a:moveTo>
                      <a:lnTo>
                        <a:pt x="25" y="54"/>
                      </a:lnTo>
                      <a:lnTo>
                        <a:pt x="12" y="50"/>
                      </a:lnTo>
                      <a:lnTo>
                        <a:pt x="12" y="41"/>
                      </a:lnTo>
                      <a:lnTo>
                        <a:pt x="6" y="36"/>
                      </a:lnTo>
                      <a:lnTo>
                        <a:pt x="0" y="26"/>
                      </a:lnTo>
                      <a:lnTo>
                        <a:pt x="6" y="18"/>
                      </a:lnTo>
                      <a:lnTo>
                        <a:pt x="12" y="9"/>
                      </a:lnTo>
                      <a:lnTo>
                        <a:pt x="19" y="5"/>
                      </a:lnTo>
                      <a:lnTo>
                        <a:pt x="32" y="5"/>
                      </a:lnTo>
                      <a:lnTo>
                        <a:pt x="37" y="0"/>
                      </a:lnTo>
                      <a:lnTo>
                        <a:pt x="50" y="5"/>
                      </a:lnTo>
                      <a:lnTo>
                        <a:pt x="63" y="5"/>
                      </a:lnTo>
                      <a:lnTo>
                        <a:pt x="76" y="9"/>
                      </a:lnTo>
                      <a:lnTo>
                        <a:pt x="76" y="41"/>
                      </a:lnTo>
                      <a:lnTo>
                        <a:pt x="63" y="50"/>
                      </a:lnTo>
                      <a:lnTo>
                        <a:pt x="50" y="54"/>
                      </a:lnTo>
                      <a:lnTo>
                        <a:pt x="37" y="54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0" name="Freeform 290">
                  <a:extLst>
                    <a:ext uri="{FF2B5EF4-FFF2-40B4-BE49-F238E27FC236}">
                      <a16:creationId xmlns:a16="http://schemas.microsoft.com/office/drawing/2014/main" id="{E98CDAAF-57D5-4E28-8298-B6EA42481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" y="3474"/>
                  <a:ext cx="25" cy="18"/>
                </a:xfrm>
                <a:custGeom>
                  <a:avLst/>
                  <a:gdLst>
                    <a:gd name="T0" fmla="*/ 37 w 76"/>
                    <a:gd name="T1" fmla="*/ 54 h 54"/>
                    <a:gd name="T2" fmla="*/ 25 w 76"/>
                    <a:gd name="T3" fmla="*/ 54 h 54"/>
                    <a:gd name="T4" fmla="*/ 12 w 76"/>
                    <a:gd name="T5" fmla="*/ 50 h 54"/>
                    <a:gd name="T6" fmla="*/ 12 w 76"/>
                    <a:gd name="T7" fmla="*/ 41 h 54"/>
                    <a:gd name="T8" fmla="*/ 6 w 76"/>
                    <a:gd name="T9" fmla="*/ 36 h 54"/>
                    <a:gd name="T10" fmla="*/ 0 w 76"/>
                    <a:gd name="T11" fmla="*/ 26 h 54"/>
                    <a:gd name="T12" fmla="*/ 6 w 76"/>
                    <a:gd name="T13" fmla="*/ 18 h 54"/>
                    <a:gd name="T14" fmla="*/ 12 w 76"/>
                    <a:gd name="T15" fmla="*/ 9 h 54"/>
                    <a:gd name="T16" fmla="*/ 19 w 76"/>
                    <a:gd name="T17" fmla="*/ 5 h 54"/>
                    <a:gd name="T18" fmla="*/ 32 w 76"/>
                    <a:gd name="T19" fmla="*/ 5 h 54"/>
                    <a:gd name="T20" fmla="*/ 37 w 76"/>
                    <a:gd name="T21" fmla="*/ 0 h 54"/>
                    <a:gd name="T22" fmla="*/ 50 w 76"/>
                    <a:gd name="T23" fmla="*/ 5 h 54"/>
                    <a:gd name="T24" fmla="*/ 63 w 76"/>
                    <a:gd name="T25" fmla="*/ 5 h 54"/>
                    <a:gd name="T26" fmla="*/ 76 w 76"/>
                    <a:gd name="T27" fmla="*/ 9 h 54"/>
                    <a:gd name="T28" fmla="*/ 76 w 76"/>
                    <a:gd name="T29" fmla="*/ 41 h 54"/>
                    <a:gd name="T30" fmla="*/ 63 w 76"/>
                    <a:gd name="T31" fmla="*/ 50 h 54"/>
                    <a:gd name="T32" fmla="*/ 50 w 76"/>
                    <a:gd name="T33" fmla="*/ 54 h 54"/>
                    <a:gd name="T34" fmla="*/ 37 w 76"/>
                    <a:gd name="T35" fmla="*/ 54 h 54"/>
                    <a:gd name="T36" fmla="*/ 37 w 76"/>
                    <a:gd name="T3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6" h="54">
                      <a:moveTo>
                        <a:pt x="37" y="54"/>
                      </a:moveTo>
                      <a:lnTo>
                        <a:pt x="25" y="54"/>
                      </a:lnTo>
                      <a:lnTo>
                        <a:pt x="12" y="50"/>
                      </a:lnTo>
                      <a:lnTo>
                        <a:pt x="12" y="41"/>
                      </a:lnTo>
                      <a:lnTo>
                        <a:pt x="6" y="36"/>
                      </a:lnTo>
                      <a:lnTo>
                        <a:pt x="0" y="26"/>
                      </a:lnTo>
                      <a:lnTo>
                        <a:pt x="6" y="18"/>
                      </a:lnTo>
                      <a:lnTo>
                        <a:pt x="12" y="9"/>
                      </a:lnTo>
                      <a:lnTo>
                        <a:pt x="19" y="5"/>
                      </a:lnTo>
                      <a:lnTo>
                        <a:pt x="32" y="5"/>
                      </a:lnTo>
                      <a:lnTo>
                        <a:pt x="37" y="0"/>
                      </a:lnTo>
                      <a:lnTo>
                        <a:pt x="50" y="5"/>
                      </a:lnTo>
                      <a:lnTo>
                        <a:pt x="63" y="5"/>
                      </a:lnTo>
                      <a:lnTo>
                        <a:pt x="76" y="9"/>
                      </a:lnTo>
                      <a:lnTo>
                        <a:pt x="76" y="41"/>
                      </a:lnTo>
                      <a:lnTo>
                        <a:pt x="63" y="50"/>
                      </a:lnTo>
                      <a:lnTo>
                        <a:pt x="50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1" name="Freeform 291">
                  <a:extLst>
                    <a:ext uri="{FF2B5EF4-FFF2-40B4-BE49-F238E27FC236}">
                      <a16:creationId xmlns:a16="http://schemas.microsoft.com/office/drawing/2014/main" id="{A6474ECA-A98E-41C8-80DB-E52F3EC22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" y="3490"/>
                  <a:ext cx="25" cy="15"/>
                </a:xfrm>
                <a:custGeom>
                  <a:avLst/>
                  <a:gdLst>
                    <a:gd name="T0" fmla="*/ 76 w 76"/>
                    <a:gd name="T1" fmla="*/ 0 h 47"/>
                    <a:gd name="T2" fmla="*/ 12 w 76"/>
                    <a:gd name="T3" fmla="*/ 47 h 47"/>
                    <a:gd name="T4" fmla="*/ 0 w 76"/>
                    <a:gd name="T5" fmla="*/ 6 h 47"/>
                    <a:gd name="T6" fmla="*/ 76 w 76"/>
                    <a:gd name="T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47">
                      <a:moveTo>
                        <a:pt x="76" y="0"/>
                      </a:moveTo>
                      <a:lnTo>
                        <a:pt x="12" y="47"/>
                      </a:lnTo>
                      <a:lnTo>
                        <a:pt x="0" y="6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2" name="Freeform 292">
                  <a:extLst>
                    <a:ext uri="{FF2B5EF4-FFF2-40B4-BE49-F238E27FC236}">
                      <a16:creationId xmlns:a16="http://schemas.microsoft.com/office/drawing/2014/main" id="{8B286A85-4DA2-4758-9BF3-361B51584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" y="3490"/>
                  <a:ext cx="25" cy="15"/>
                </a:xfrm>
                <a:custGeom>
                  <a:avLst/>
                  <a:gdLst>
                    <a:gd name="T0" fmla="*/ 76 w 76"/>
                    <a:gd name="T1" fmla="*/ 0 h 47"/>
                    <a:gd name="T2" fmla="*/ 12 w 76"/>
                    <a:gd name="T3" fmla="*/ 47 h 47"/>
                    <a:gd name="T4" fmla="*/ 0 w 76"/>
                    <a:gd name="T5" fmla="*/ 6 h 47"/>
                    <a:gd name="T6" fmla="*/ 76 w 76"/>
                    <a:gd name="T7" fmla="*/ 0 h 47"/>
                    <a:gd name="T8" fmla="*/ 76 w 7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7">
                      <a:moveTo>
                        <a:pt x="76" y="0"/>
                      </a:moveTo>
                      <a:lnTo>
                        <a:pt x="12" y="47"/>
                      </a:lnTo>
                      <a:lnTo>
                        <a:pt x="0" y="6"/>
                      </a:lnTo>
                      <a:lnTo>
                        <a:pt x="76" y="0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3" name="Freeform 293">
                  <a:extLst>
                    <a:ext uri="{FF2B5EF4-FFF2-40B4-BE49-F238E27FC236}">
                      <a16:creationId xmlns:a16="http://schemas.microsoft.com/office/drawing/2014/main" id="{1799F336-C9DE-4ACA-8314-70046C3319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3" y="3484"/>
                  <a:ext cx="23" cy="15"/>
                </a:xfrm>
                <a:custGeom>
                  <a:avLst/>
                  <a:gdLst>
                    <a:gd name="T0" fmla="*/ 63 w 70"/>
                    <a:gd name="T1" fmla="*/ 0 h 46"/>
                    <a:gd name="T2" fmla="*/ 70 w 70"/>
                    <a:gd name="T3" fmla="*/ 42 h 46"/>
                    <a:gd name="T4" fmla="*/ 12 w 70"/>
                    <a:gd name="T5" fmla="*/ 46 h 46"/>
                    <a:gd name="T6" fmla="*/ 0 w 70"/>
                    <a:gd name="T7" fmla="*/ 0 h 46"/>
                    <a:gd name="T8" fmla="*/ 63 w 7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46">
                      <a:moveTo>
                        <a:pt x="63" y="0"/>
                      </a:moveTo>
                      <a:lnTo>
                        <a:pt x="70" y="42"/>
                      </a:lnTo>
                      <a:lnTo>
                        <a:pt x="12" y="46"/>
                      </a:lnTo>
                      <a:lnTo>
                        <a:pt x="0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4" name="Freeform 294">
                  <a:extLst>
                    <a:ext uri="{FF2B5EF4-FFF2-40B4-BE49-F238E27FC236}">
                      <a16:creationId xmlns:a16="http://schemas.microsoft.com/office/drawing/2014/main" id="{9BD2256A-5173-4154-AFF0-9F4DD3C13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3" y="3484"/>
                  <a:ext cx="23" cy="15"/>
                </a:xfrm>
                <a:custGeom>
                  <a:avLst/>
                  <a:gdLst>
                    <a:gd name="T0" fmla="*/ 63 w 70"/>
                    <a:gd name="T1" fmla="*/ 0 h 46"/>
                    <a:gd name="T2" fmla="*/ 70 w 70"/>
                    <a:gd name="T3" fmla="*/ 42 h 46"/>
                    <a:gd name="T4" fmla="*/ 12 w 70"/>
                    <a:gd name="T5" fmla="*/ 46 h 46"/>
                    <a:gd name="T6" fmla="*/ 0 w 70"/>
                    <a:gd name="T7" fmla="*/ 0 h 46"/>
                    <a:gd name="T8" fmla="*/ 63 w 70"/>
                    <a:gd name="T9" fmla="*/ 0 h 46"/>
                    <a:gd name="T10" fmla="*/ 63 w 70"/>
                    <a:gd name="T1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6">
                      <a:moveTo>
                        <a:pt x="63" y="0"/>
                      </a:moveTo>
                      <a:lnTo>
                        <a:pt x="70" y="42"/>
                      </a:lnTo>
                      <a:lnTo>
                        <a:pt x="12" y="46"/>
                      </a:lnTo>
                      <a:lnTo>
                        <a:pt x="0" y="0"/>
                      </a:lnTo>
                      <a:lnTo>
                        <a:pt x="63" y="0"/>
                      </a:lnTo>
                      <a:lnTo>
                        <a:pt x="6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5" name="Freeform 295">
                  <a:extLst>
                    <a:ext uri="{FF2B5EF4-FFF2-40B4-BE49-F238E27FC236}">
                      <a16:creationId xmlns:a16="http://schemas.microsoft.com/office/drawing/2014/main" id="{6673D71D-E69A-467C-896E-9E32A93E8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3341"/>
                  <a:ext cx="19" cy="12"/>
                </a:xfrm>
                <a:custGeom>
                  <a:avLst/>
                  <a:gdLst>
                    <a:gd name="T0" fmla="*/ 0 w 56"/>
                    <a:gd name="T1" fmla="*/ 31 h 36"/>
                    <a:gd name="T2" fmla="*/ 37 w 56"/>
                    <a:gd name="T3" fmla="*/ 0 h 36"/>
                    <a:gd name="T4" fmla="*/ 56 w 56"/>
                    <a:gd name="T5" fmla="*/ 36 h 36"/>
                    <a:gd name="T6" fmla="*/ 0 w 56"/>
                    <a:gd name="T7" fmla="*/ 3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36">
                      <a:moveTo>
                        <a:pt x="0" y="31"/>
                      </a:moveTo>
                      <a:lnTo>
                        <a:pt x="37" y="0"/>
                      </a:lnTo>
                      <a:lnTo>
                        <a:pt x="56" y="36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6" name="Freeform 296">
                  <a:extLst>
                    <a:ext uri="{FF2B5EF4-FFF2-40B4-BE49-F238E27FC236}">
                      <a16:creationId xmlns:a16="http://schemas.microsoft.com/office/drawing/2014/main" id="{9249AB7B-CA19-4DA8-8D7F-275BF148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3341"/>
                  <a:ext cx="19" cy="12"/>
                </a:xfrm>
                <a:custGeom>
                  <a:avLst/>
                  <a:gdLst>
                    <a:gd name="T0" fmla="*/ 0 w 56"/>
                    <a:gd name="T1" fmla="*/ 31 h 36"/>
                    <a:gd name="T2" fmla="*/ 37 w 56"/>
                    <a:gd name="T3" fmla="*/ 0 h 36"/>
                    <a:gd name="T4" fmla="*/ 56 w 56"/>
                    <a:gd name="T5" fmla="*/ 36 h 36"/>
                    <a:gd name="T6" fmla="*/ 0 w 56"/>
                    <a:gd name="T7" fmla="*/ 31 h 36"/>
                    <a:gd name="T8" fmla="*/ 0 w 56"/>
                    <a:gd name="T9" fmla="*/ 3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36">
                      <a:moveTo>
                        <a:pt x="0" y="31"/>
                      </a:moveTo>
                      <a:lnTo>
                        <a:pt x="37" y="0"/>
                      </a:lnTo>
                      <a:lnTo>
                        <a:pt x="56" y="36"/>
                      </a:lnTo>
                      <a:lnTo>
                        <a:pt x="0" y="31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7" name="Freeform 297">
                  <a:extLst>
                    <a:ext uri="{FF2B5EF4-FFF2-40B4-BE49-F238E27FC236}">
                      <a16:creationId xmlns:a16="http://schemas.microsoft.com/office/drawing/2014/main" id="{31910328-4CF4-4282-B6B3-600B1C1BE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3341"/>
                  <a:ext cx="25" cy="88"/>
                </a:xfrm>
                <a:custGeom>
                  <a:avLst/>
                  <a:gdLst>
                    <a:gd name="T0" fmla="*/ 25 w 76"/>
                    <a:gd name="T1" fmla="*/ 0 h 264"/>
                    <a:gd name="T2" fmla="*/ 0 w 76"/>
                    <a:gd name="T3" fmla="*/ 13 h 264"/>
                    <a:gd name="T4" fmla="*/ 31 w 76"/>
                    <a:gd name="T5" fmla="*/ 223 h 264"/>
                    <a:gd name="T6" fmla="*/ 76 w 76"/>
                    <a:gd name="T7" fmla="*/ 264 h 264"/>
                    <a:gd name="T8" fmla="*/ 25 w 76"/>
                    <a:gd name="T9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64">
                      <a:moveTo>
                        <a:pt x="25" y="0"/>
                      </a:moveTo>
                      <a:lnTo>
                        <a:pt x="0" y="13"/>
                      </a:lnTo>
                      <a:lnTo>
                        <a:pt x="31" y="223"/>
                      </a:lnTo>
                      <a:lnTo>
                        <a:pt x="76" y="26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8" name="Freeform 298">
                  <a:extLst>
                    <a:ext uri="{FF2B5EF4-FFF2-40B4-BE49-F238E27FC236}">
                      <a16:creationId xmlns:a16="http://schemas.microsoft.com/office/drawing/2014/main" id="{3DC0EC81-6ADA-4DA3-981B-809B7C5D7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3341"/>
                  <a:ext cx="25" cy="88"/>
                </a:xfrm>
                <a:custGeom>
                  <a:avLst/>
                  <a:gdLst>
                    <a:gd name="T0" fmla="*/ 25 w 76"/>
                    <a:gd name="T1" fmla="*/ 0 h 264"/>
                    <a:gd name="T2" fmla="*/ 0 w 76"/>
                    <a:gd name="T3" fmla="*/ 13 h 264"/>
                    <a:gd name="T4" fmla="*/ 31 w 76"/>
                    <a:gd name="T5" fmla="*/ 223 h 264"/>
                    <a:gd name="T6" fmla="*/ 76 w 76"/>
                    <a:gd name="T7" fmla="*/ 264 h 264"/>
                    <a:gd name="T8" fmla="*/ 25 w 76"/>
                    <a:gd name="T9" fmla="*/ 0 h 264"/>
                    <a:gd name="T10" fmla="*/ 25 w 76"/>
                    <a:gd name="T11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" h="264">
                      <a:moveTo>
                        <a:pt x="25" y="0"/>
                      </a:moveTo>
                      <a:lnTo>
                        <a:pt x="0" y="13"/>
                      </a:lnTo>
                      <a:lnTo>
                        <a:pt x="31" y="223"/>
                      </a:lnTo>
                      <a:lnTo>
                        <a:pt x="76" y="264"/>
                      </a:lnTo>
                      <a:lnTo>
                        <a:pt x="25" y="0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9" name="Freeform 299">
                  <a:extLst>
                    <a:ext uri="{FF2B5EF4-FFF2-40B4-BE49-F238E27FC236}">
                      <a16:creationId xmlns:a16="http://schemas.microsoft.com/office/drawing/2014/main" id="{F1087453-FDF9-4045-85F9-20A8935FB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3221"/>
                  <a:ext cx="252" cy="266"/>
                </a:xfrm>
                <a:custGeom>
                  <a:avLst/>
                  <a:gdLst>
                    <a:gd name="T0" fmla="*/ 758 w 758"/>
                    <a:gd name="T1" fmla="*/ 699 h 800"/>
                    <a:gd name="T2" fmla="*/ 721 w 758"/>
                    <a:gd name="T3" fmla="*/ 671 h 800"/>
                    <a:gd name="T4" fmla="*/ 670 w 758"/>
                    <a:gd name="T5" fmla="*/ 625 h 800"/>
                    <a:gd name="T6" fmla="*/ 625 w 758"/>
                    <a:gd name="T7" fmla="*/ 584 h 800"/>
                    <a:gd name="T8" fmla="*/ 461 w 758"/>
                    <a:gd name="T9" fmla="*/ 420 h 800"/>
                    <a:gd name="T10" fmla="*/ 316 w 758"/>
                    <a:gd name="T11" fmla="*/ 270 h 800"/>
                    <a:gd name="T12" fmla="*/ 26 w 758"/>
                    <a:gd name="T13" fmla="*/ 0 h 800"/>
                    <a:gd name="T14" fmla="*/ 0 w 758"/>
                    <a:gd name="T15" fmla="*/ 92 h 800"/>
                    <a:gd name="T16" fmla="*/ 259 w 758"/>
                    <a:gd name="T17" fmla="*/ 338 h 800"/>
                    <a:gd name="T18" fmla="*/ 392 w 758"/>
                    <a:gd name="T19" fmla="*/ 480 h 800"/>
                    <a:gd name="T20" fmla="*/ 733 w 758"/>
                    <a:gd name="T21" fmla="*/ 800 h 800"/>
                    <a:gd name="T22" fmla="*/ 745 w 758"/>
                    <a:gd name="T23" fmla="*/ 722 h 800"/>
                    <a:gd name="T24" fmla="*/ 758 w 758"/>
                    <a:gd name="T25" fmla="*/ 699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58" h="800">
                      <a:moveTo>
                        <a:pt x="758" y="699"/>
                      </a:moveTo>
                      <a:lnTo>
                        <a:pt x="721" y="671"/>
                      </a:lnTo>
                      <a:lnTo>
                        <a:pt x="670" y="625"/>
                      </a:lnTo>
                      <a:lnTo>
                        <a:pt x="625" y="584"/>
                      </a:lnTo>
                      <a:lnTo>
                        <a:pt x="461" y="420"/>
                      </a:lnTo>
                      <a:lnTo>
                        <a:pt x="316" y="270"/>
                      </a:lnTo>
                      <a:lnTo>
                        <a:pt x="26" y="0"/>
                      </a:lnTo>
                      <a:lnTo>
                        <a:pt x="0" y="92"/>
                      </a:lnTo>
                      <a:lnTo>
                        <a:pt x="259" y="338"/>
                      </a:lnTo>
                      <a:lnTo>
                        <a:pt x="392" y="480"/>
                      </a:lnTo>
                      <a:lnTo>
                        <a:pt x="733" y="800"/>
                      </a:lnTo>
                      <a:lnTo>
                        <a:pt x="745" y="722"/>
                      </a:lnTo>
                      <a:lnTo>
                        <a:pt x="758" y="69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0" name="Freeform 300">
                  <a:extLst>
                    <a:ext uri="{FF2B5EF4-FFF2-40B4-BE49-F238E27FC236}">
                      <a16:creationId xmlns:a16="http://schemas.microsoft.com/office/drawing/2014/main" id="{18D37EEE-D5AB-41D0-82B6-48AC4FBDD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3221"/>
                  <a:ext cx="252" cy="266"/>
                </a:xfrm>
                <a:custGeom>
                  <a:avLst/>
                  <a:gdLst>
                    <a:gd name="T0" fmla="*/ 758 w 758"/>
                    <a:gd name="T1" fmla="*/ 699 h 800"/>
                    <a:gd name="T2" fmla="*/ 721 w 758"/>
                    <a:gd name="T3" fmla="*/ 671 h 800"/>
                    <a:gd name="T4" fmla="*/ 670 w 758"/>
                    <a:gd name="T5" fmla="*/ 625 h 800"/>
                    <a:gd name="T6" fmla="*/ 625 w 758"/>
                    <a:gd name="T7" fmla="*/ 584 h 800"/>
                    <a:gd name="T8" fmla="*/ 461 w 758"/>
                    <a:gd name="T9" fmla="*/ 420 h 800"/>
                    <a:gd name="T10" fmla="*/ 316 w 758"/>
                    <a:gd name="T11" fmla="*/ 270 h 800"/>
                    <a:gd name="T12" fmla="*/ 26 w 758"/>
                    <a:gd name="T13" fmla="*/ 0 h 800"/>
                    <a:gd name="T14" fmla="*/ 0 w 758"/>
                    <a:gd name="T15" fmla="*/ 92 h 800"/>
                    <a:gd name="T16" fmla="*/ 259 w 758"/>
                    <a:gd name="T17" fmla="*/ 338 h 800"/>
                    <a:gd name="T18" fmla="*/ 392 w 758"/>
                    <a:gd name="T19" fmla="*/ 480 h 800"/>
                    <a:gd name="T20" fmla="*/ 733 w 758"/>
                    <a:gd name="T21" fmla="*/ 800 h 800"/>
                    <a:gd name="T22" fmla="*/ 745 w 758"/>
                    <a:gd name="T23" fmla="*/ 722 h 800"/>
                    <a:gd name="T24" fmla="*/ 758 w 758"/>
                    <a:gd name="T25" fmla="*/ 699 h 800"/>
                    <a:gd name="T26" fmla="*/ 758 w 758"/>
                    <a:gd name="T27" fmla="*/ 699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8" h="800">
                      <a:moveTo>
                        <a:pt x="758" y="699"/>
                      </a:moveTo>
                      <a:lnTo>
                        <a:pt x="721" y="671"/>
                      </a:lnTo>
                      <a:lnTo>
                        <a:pt x="670" y="625"/>
                      </a:lnTo>
                      <a:lnTo>
                        <a:pt x="625" y="584"/>
                      </a:lnTo>
                      <a:lnTo>
                        <a:pt x="461" y="420"/>
                      </a:lnTo>
                      <a:lnTo>
                        <a:pt x="316" y="270"/>
                      </a:lnTo>
                      <a:lnTo>
                        <a:pt x="26" y="0"/>
                      </a:lnTo>
                      <a:lnTo>
                        <a:pt x="0" y="92"/>
                      </a:lnTo>
                      <a:lnTo>
                        <a:pt x="259" y="338"/>
                      </a:lnTo>
                      <a:lnTo>
                        <a:pt x="392" y="480"/>
                      </a:lnTo>
                      <a:lnTo>
                        <a:pt x="733" y="800"/>
                      </a:lnTo>
                      <a:lnTo>
                        <a:pt x="745" y="722"/>
                      </a:lnTo>
                      <a:lnTo>
                        <a:pt x="758" y="699"/>
                      </a:lnTo>
                      <a:lnTo>
                        <a:pt x="758" y="69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1" name="Freeform 301">
                  <a:extLst>
                    <a:ext uri="{FF2B5EF4-FFF2-40B4-BE49-F238E27FC236}">
                      <a16:creationId xmlns:a16="http://schemas.microsoft.com/office/drawing/2014/main" id="{032F44EE-EE38-4350-8412-7FA931DCD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1" y="2573"/>
                  <a:ext cx="387" cy="546"/>
                </a:xfrm>
                <a:custGeom>
                  <a:avLst/>
                  <a:gdLst>
                    <a:gd name="T0" fmla="*/ 1080 w 1162"/>
                    <a:gd name="T1" fmla="*/ 506 h 1640"/>
                    <a:gd name="T2" fmla="*/ 1048 w 1162"/>
                    <a:gd name="T3" fmla="*/ 809 h 1640"/>
                    <a:gd name="T4" fmla="*/ 953 w 1162"/>
                    <a:gd name="T5" fmla="*/ 917 h 1640"/>
                    <a:gd name="T6" fmla="*/ 884 w 1162"/>
                    <a:gd name="T7" fmla="*/ 1014 h 1640"/>
                    <a:gd name="T8" fmla="*/ 808 w 1162"/>
                    <a:gd name="T9" fmla="*/ 1119 h 1640"/>
                    <a:gd name="T10" fmla="*/ 631 w 1162"/>
                    <a:gd name="T11" fmla="*/ 1284 h 1640"/>
                    <a:gd name="T12" fmla="*/ 525 w 1162"/>
                    <a:gd name="T13" fmla="*/ 1384 h 1640"/>
                    <a:gd name="T14" fmla="*/ 454 w 1162"/>
                    <a:gd name="T15" fmla="*/ 1488 h 1640"/>
                    <a:gd name="T16" fmla="*/ 378 w 1162"/>
                    <a:gd name="T17" fmla="*/ 1534 h 1640"/>
                    <a:gd name="T18" fmla="*/ 334 w 1162"/>
                    <a:gd name="T19" fmla="*/ 1571 h 1640"/>
                    <a:gd name="T20" fmla="*/ 297 w 1162"/>
                    <a:gd name="T21" fmla="*/ 1630 h 1640"/>
                    <a:gd name="T22" fmla="*/ 240 w 1162"/>
                    <a:gd name="T23" fmla="*/ 1630 h 1640"/>
                    <a:gd name="T24" fmla="*/ 208 w 1162"/>
                    <a:gd name="T25" fmla="*/ 1634 h 1640"/>
                    <a:gd name="T26" fmla="*/ 164 w 1162"/>
                    <a:gd name="T27" fmla="*/ 1626 h 1640"/>
                    <a:gd name="T28" fmla="*/ 145 w 1162"/>
                    <a:gd name="T29" fmla="*/ 1617 h 1640"/>
                    <a:gd name="T30" fmla="*/ 88 w 1162"/>
                    <a:gd name="T31" fmla="*/ 1598 h 1640"/>
                    <a:gd name="T32" fmla="*/ 63 w 1162"/>
                    <a:gd name="T33" fmla="*/ 1575 h 1640"/>
                    <a:gd name="T34" fmla="*/ 7 w 1162"/>
                    <a:gd name="T35" fmla="*/ 1562 h 1640"/>
                    <a:gd name="T36" fmla="*/ 0 w 1162"/>
                    <a:gd name="T37" fmla="*/ 1539 h 1640"/>
                    <a:gd name="T38" fmla="*/ 25 w 1162"/>
                    <a:gd name="T39" fmla="*/ 1511 h 1640"/>
                    <a:gd name="T40" fmla="*/ 88 w 1162"/>
                    <a:gd name="T41" fmla="*/ 1466 h 1640"/>
                    <a:gd name="T42" fmla="*/ 145 w 1162"/>
                    <a:gd name="T43" fmla="*/ 1425 h 1640"/>
                    <a:gd name="T44" fmla="*/ 157 w 1162"/>
                    <a:gd name="T45" fmla="*/ 1392 h 1640"/>
                    <a:gd name="T46" fmla="*/ 196 w 1162"/>
                    <a:gd name="T47" fmla="*/ 1366 h 1640"/>
                    <a:gd name="T48" fmla="*/ 253 w 1162"/>
                    <a:gd name="T49" fmla="*/ 1337 h 1640"/>
                    <a:gd name="T50" fmla="*/ 290 w 1162"/>
                    <a:gd name="T51" fmla="*/ 1301 h 1640"/>
                    <a:gd name="T52" fmla="*/ 316 w 1162"/>
                    <a:gd name="T53" fmla="*/ 1256 h 1640"/>
                    <a:gd name="T54" fmla="*/ 398 w 1162"/>
                    <a:gd name="T55" fmla="*/ 1165 h 1640"/>
                    <a:gd name="T56" fmla="*/ 493 w 1162"/>
                    <a:gd name="T57" fmla="*/ 1036 h 1640"/>
                    <a:gd name="T58" fmla="*/ 555 w 1162"/>
                    <a:gd name="T59" fmla="*/ 913 h 1640"/>
                    <a:gd name="T60" fmla="*/ 638 w 1162"/>
                    <a:gd name="T61" fmla="*/ 809 h 1640"/>
                    <a:gd name="T62" fmla="*/ 657 w 1162"/>
                    <a:gd name="T63" fmla="*/ 762 h 1640"/>
                    <a:gd name="T64" fmla="*/ 626 w 1162"/>
                    <a:gd name="T65" fmla="*/ 690 h 1640"/>
                    <a:gd name="T66" fmla="*/ 619 w 1162"/>
                    <a:gd name="T67" fmla="*/ 525 h 1640"/>
                    <a:gd name="T68" fmla="*/ 644 w 1162"/>
                    <a:gd name="T69" fmla="*/ 351 h 1640"/>
                    <a:gd name="T70" fmla="*/ 594 w 1162"/>
                    <a:gd name="T71" fmla="*/ 302 h 1640"/>
                    <a:gd name="T72" fmla="*/ 581 w 1162"/>
                    <a:gd name="T73" fmla="*/ 187 h 1640"/>
                    <a:gd name="T74" fmla="*/ 644 w 1162"/>
                    <a:gd name="T75" fmla="*/ 73 h 1640"/>
                    <a:gd name="T76" fmla="*/ 776 w 1162"/>
                    <a:gd name="T77" fmla="*/ 5 h 1640"/>
                    <a:gd name="T78" fmla="*/ 897 w 1162"/>
                    <a:gd name="T79" fmla="*/ 5 h 1640"/>
                    <a:gd name="T80" fmla="*/ 1029 w 1162"/>
                    <a:gd name="T81" fmla="*/ 50 h 1640"/>
                    <a:gd name="T82" fmla="*/ 1131 w 1162"/>
                    <a:gd name="T83" fmla="*/ 147 h 1640"/>
                    <a:gd name="T84" fmla="*/ 1162 w 1162"/>
                    <a:gd name="T85" fmla="*/ 265 h 1640"/>
                    <a:gd name="T86" fmla="*/ 1087 w 1162"/>
                    <a:gd name="T87" fmla="*/ 416 h 16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2" h="1640">
                      <a:moveTo>
                        <a:pt x="1087" y="416"/>
                      </a:moveTo>
                      <a:lnTo>
                        <a:pt x="1087" y="497"/>
                      </a:lnTo>
                      <a:lnTo>
                        <a:pt x="1080" y="506"/>
                      </a:lnTo>
                      <a:lnTo>
                        <a:pt x="1073" y="635"/>
                      </a:lnTo>
                      <a:lnTo>
                        <a:pt x="1055" y="745"/>
                      </a:lnTo>
                      <a:lnTo>
                        <a:pt x="1048" y="809"/>
                      </a:lnTo>
                      <a:lnTo>
                        <a:pt x="1023" y="854"/>
                      </a:lnTo>
                      <a:lnTo>
                        <a:pt x="979" y="881"/>
                      </a:lnTo>
                      <a:lnTo>
                        <a:pt x="953" y="917"/>
                      </a:lnTo>
                      <a:lnTo>
                        <a:pt x="928" y="945"/>
                      </a:lnTo>
                      <a:lnTo>
                        <a:pt x="903" y="977"/>
                      </a:lnTo>
                      <a:lnTo>
                        <a:pt x="884" y="1014"/>
                      </a:lnTo>
                      <a:lnTo>
                        <a:pt x="852" y="1050"/>
                      </a:lnTo>
                      <a:lnTo>
                        <a:pt x="834" y="1087"/>
                      </a:lnTo>
                      <a:lnTo>
                        <a:pt x="808" y="1119"/>
                      </a:lnTo>
                      <a:lnTo>
                        <a:pt x="707" y="1224"/>
                      </a:lnTo>
                      <a:lnTo>
                        <a:pt x="670" y="1256"/>
                      </a:lnTo>
                      <a:lnTo>
                        <a:pt x="631" y="1284"/>
                      </a:lnTo>
                      <a:lnTo>
                        <a:pt x="601" y="1310"/>
                      </a:lnTo>
                      <a:lnTo>
                        <a:pt x="550" y="1347"/>
                      </a:lnTo>
                      <a:lnTo>
                        <a:pt x="525" y="1384"/>
                      </a:lnTo>
                      <a:lnTo>
                        <a:pt x="511" y="1402"/>
                      </a:lnTo>
                      <a:lnTo>
                        <a:pt x="461" y="1471"/>
                      </a:lnTo>
                      <a:lnTo>
                        <a:pt x="454" y="1488"/>
                      </a:lnTo>
                      <a:lnTo>
                        <a:pt x="429" y="1507"/>
                      </a:lnTo>
                      <a:lnTo>
                        <a:pt x="398" y="1525"/>
                      </a:lnTo>
                      <a:lnTo>
                        <a:pt x="378" y="1534"/>
                      </a:lnTo>
                      <a:lnTo>
                        <a:pt x="360" y="1547"/>
                      </a:lnTo>
                      <a:lnTo>
                        <a:pt x="348" y="1562"/>
                      </a:lnTo>
                      <a:lnTo>
                        <a:pt x="334" y="1571"/>
                      </a:lnTo>
                      <a:lnTo>
                        <a:pt x="329" y="1585"/>
                      </a:lnTo>
                      <a:lnTo>
                        <a:pt x="329" y="1607"/>
                      </a:lnTo>
                      <a:lnTo>
                        <a:pt x="297" y="1630"/>
                      </a:lnTo>
                      <a:lnTo>
                        <a:pt x="278" y="1640"/>
                      </a:lnTo>
                      <a:lnTo>
                        <a:pt x="246" y="1626"/>
                      </a:lnTo>
                      <a:lnTo>
                        <a:pt x="240" y="1630"/>
                      </a:lnTo>
                      <a:lnTo>
                        <a:pt x="228" y="1630"/>
                      </a:lnTo>
                      <a:lnTo>
                        <a:pt x="221" y="1634"/>
                      </a:lnTo>
                      <a:lnTo>
                        <a:pt x="208" y="1634"/>
                      </a:lnTo>
                      <a:lnTo>
                        <a:pt x="183" y="1630"/>
                      </a:lnTo>
                      <a:lnTo>
                        <a:pt x="171" y="1626"/>
                      </a:lnTo>
                      <a:lnTo>
                        <a:pt x="164" y="1626"/>
                      </a:lnTo>
                      <a:lnTo>
                        <a:pt x="157" y="1617"/>
                      </a:lnTo>
                      <a:lnTo>
                        <a:pt x="157" y="1612"/>
                      </a:lnTo>
                      <a:lnTo>
                        <a:pt x="145" y="1617"/>
                      </a:lnTo>
                      <a:lnTo>
                        <a:pt x="107" y="1617"/>
                      </a:lnTo>
                      <a:lnTo>
                        <a:pt x="95" y="1612"/>
                      </a:lnTo>
                      <a:lnTo>
                        <a:pt x="88" y="1598"/>
                      </a:lnTo>
                      <a:lnTo>
                        <a:pt x="82" y="1594"/>
                      </a:lnTo>
                      <a:lnTo>
                        <a:pt x="82" y="1575"/>
                      </a:lnTo>
                      <a:lnTo>
                        <a:pt x="63" y="1575"/>
                      </a:lnTo>
                      <a:lnTo>
                        <a:pt x="51" y="1571"/>
                      </a:lnTo>
                      <a:lnTo>
                        <a:pt x="19" y="1571"/>
                      </a:lnTo>
                      <a:lnTo>
                        <a:pt x="7" y="1562"/>
                      </a:lnTo>
                      <a:lnTo>
                        <a:pt x="7" y="1557"/>
                      </a:lnTo>
                      <a:lnTo>
                        <a:pt x="0" y="1553"/>
                      </a:lnTo>
                      <a:lnTo>
                        <a:pt x="0" y="1539"/>
                      </a:lnTo>
                      <a:lnTo>
                        <a:pt x="7" y="1530"/>
                      </a:lnTo>
                      <a:lnTo>
                        <a:pt x="7" y="1525"/>
                      </a:lnTo>
                      <a:lnTo>
                        <a:pt x="25" y="1511"/>
                      </a:lnTo>
                      <a:lnTo>
                        <a:pt x="32" y="1502"/>
                      </a:lnTo>
                      <a:lnTo>
                        <a:pt x="76" y="1471"/>
                      </a:lnTo>
                      <a:lnTo>
                        <a:pt x="88" y="1466"/>
                      </a:lnTo>
                      <a:lnTo>
                        <a:pt x="113" y="1456"/>
                      </a:lnTo>
                      <a:lnTo>
                        <a:pt x="132" y="1443"/>
                      </a:lnTo>
                      <a:lnTo>
                        <a:pt x="145" y="1425"/>
                      </a:lnTo>
                      <a:lnTo>
                        <a:pt x="157" y="1416"/>
                      </a:lnTo>
                      <a:lnTo>
                        <a:pt x="151" y="1402"/>
                      </a:lnTo>
                      <a:lnTo>
                        <a:pt x="157" y="1392"/>
                      </a:lnTo>
                      <a:lnTo>
                        <a:pt x="171" y="1379"/>
                      </a:lnTo>
                      <a:lnTo>
                        <a:pt x="176" y="1369"/>
                      </a:lnTo>
                      <a:lnTo>
                        <a:pt x="196" y="1366"/>
                      </a:lnTo>
                      <a:lnTo>
                        <a:pt x="215" y="1356"/>
                      </a:lnTo>
                      <a:lnTo>
                        <a:pt x="228" y="1347"/>
                      </a:lnTo>
                      <a:lnTo>
                        <a:pt x="253" y="1337"/>
                      </a:lnTo>
                      <a:lnTo>
                        <a:pt x="259" y="1333"/>
                      </a:lnTo>
                      <a:lnTo>
                        <a:pt x="284" y="1310"/>
                      </a:lnTo>
                      <a:lnTo>
                        <a:pt x="290" y="1301"/>
                      </a:lnTo>
                      <a:lnTo>
                        <a:pt x="304" y="1284"/>
                      </a:lnTo>
                      <a:lnTo>
                        <a:pt x="309" y="1274"/>
                      </a:lnTo>
                      <a:lnTo>
                        <a:pt x="316" y="1256"/>
                      </a:lnTo>
                      <a:lnTo>
                        <a:pt x="334" y="1229"/>
                      </a:lnTo>
                      <a:lnTo>
                        <a:pt x="366" y="1197"/>
                      </a:lnTo>
                      <a:lnTo>
                        <a:pt x="398" y="1165"/>
                      </a:lnTo>
                      <a:lnTo>
                        <a:pt x="422" y="1133"/>
                      </a:lnTo>
                      <a:lnTo>
                        <a:pt x="461" y="1082"/>
                      </a:lnTo>
                      <a:lnTo>
                        <a:pt x="493" y="1036"/>
                      </a:lnTo>
                      <a:lnTo>
                        <a:pt x="518" y="987"/>
                      </a:lnTo>
                      <a:lnTo>
                        <a:pt x="543" y="936"/>
                      </a:lnTo>
                      <a:lnTo>
                        <a:pt x="555" y="913"/>
                      </a:lnTo>
                      <a:lnTo>
                        <a:pt x="575" y="872"/>
                      </a:lnTo>
                      <a:lnTo>
                        <a:pt x="601" y="836"/>
                      </a:lnTo>
                      <a:lnTo>
                        <a:pt x="638" y="809"/>
                      </a:lnTo>
                      <a:lnTo>
                        <a:pt x="657" y="786"/>
                      </a:lnTo>
                      <a:lnTo>
                        <a:pt x="663" y="777"/>
                      </a:lnTo>
                      <a:lnTo>
                        <a:pt x="657" y="762"/>
                      </a:lnTo>
                      <a:lnTo>
                        <a:pt x="644" y="745"/>
                      </a:lnTo>
                      <a:lnTo>
                        <a:pt x="631" y="707"/>
                      </a:lnTo>
                      <a:lnTo>
                        <a:pt x="626" y="690"/>
                      </a:lnTo>
                      <a:lnTo>
                        <a:pt x="613" y="652"/>
                      </a:lnTo>
                      <a:lnTo>
                        <a:pt x="613" y="589"/>
                      </a:lnTo>
                      <a:lnTo>
                        <a:pt x="619" y="525"/>
                      </a:lnTo>
                      <a:lnTo>
                        <a:pt x="619" y="470"/>
                      </a:lnTo>
                      <a:lnTo>
                        <a:pt x="644" y="374"/>
                      </a:lnTo>
                      <a:lnTo>
                        <a:pt x="644" y="351"/>
                      </a:lnTo>
                      <a:lnTo>
                        <a:pt x="613" y="329"/>
                      </a:lnTo>
                      <a:lnTo>
                        <a:pt x="606" y="315"/>
                      </a:lnTo>
                      <a:lnTo>
                        <a:pt x="594" y="302"/>
                      </a:lnTo>
                      <a:lnTo>
                        <a:pt x="587" y="274"/>
                      </a:lnTo>
                      <a:lnTo>
                        <a:pt x="581" y="242"/>
                      </a:lnTo>
                      <a:lnTo>
                        <a:pt x="581" y="187"/>
                      </a:lnTo>
                      <a:lnTo>
                        <a:pt x="601" y="142"/>
                      </a:lnTo>
                      <a:lnTo>
                        <a:pt x="619" y="105"/>
                      </a:lnTo>
                      <a:lnTo>
                        <a:pt x="644" y="73"/>
                      </a:lnTo>
                      <a:lnTo>
                        <a:pt x="675" y="41"/>
                      </a:lnTo>
                      <a:lnTo>
                        <a:pt x="726" y="18"/>
                      </a:lnTo>
                      <a:lnTo>
                        <a:pt x="776" y="5"/>
                      </a:lnTo>
                      <a:lnTo>
                        <a:pt x="820" y="0"/>
                      </a:lnTo>
                      <a:lnTo>
                        <a:pt x="859" y="0"/>
                      </a:lnTo>
                      <a:lnTo>
                        <a:pt x="897" y="5"/>
                      </a:lnTo>
                      <a:lnTo>
                        <a:pt x="935" y="14"/>
                      </a:lnTo>
                      <a:lnTo>
                        <a:pt x="985" y="27"/>
                      </a:lnTo>
                      <a:lnTo>
                        <a:pt x="1029" y="50"/>
                      </a:lnTo>
                      <a:lnTo>
                        <a:pt x="1067" y="83"/>
                      </a:lnTo>
                      <a:lnTo>
                        <a:pt x="1099" y="115"/>
                      </a:lnTo>
                      <a:lnTo>
                        <a:pt x="1131" y="147"/>
                      </a:lnTo>
                      <a:lnTo>
                        <a:pt x="1149" y="183"/>
                      </a:lnTo>
                      <a:lnTo>
                        <a:pt x="1162" y="224"/>
                      </a:lnTo>
                      <a:lnTo>
                        <a:pt x="1162" y="265"/>
                      </a:lnTo>
                      <a:lnTo>
                        <a:pt x="1149" y="319"/>
                      </a:lnTo>
                      <a:lnTo>
                        <a:pt x="1087" y="379"/>
                      </a:lnTo>
                      <a:lnTo>
                        <a:pt x="1087" y="416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2" name="Freeform 302">
                  <a:extLst>
                    <a:ext uri="{FF2B5EF4-FFF2-40B4-BE49-F238E27FC236}">
                      <a16:creationId xmlns:a16="http://schemas.microsoft.com/office/drawing/2014/main" id="{F0E3EBC1-F0FD-447D-A814-29FC92C25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1" y="2573"/>
                  <a:ext cx="387" cy="546"/>
                </a:xfrm>
                <a:custGeom>
                  <a:avLst/>
                  <a:gdLst>
                    <a:gd name="T0" fmla="*/ 1080 w 1162"/>
                    <a:gd name="T1" fmla="*/ 506 h 1640"/>
                    <a:gd name="T2" fmla="*/ 1048 w 1162"/>
                    <a:gd name="T3" fmla="*/ 809 h 1640"/>
                    <a:gd name="T4" fmla="*/ 953 w 1162"/>
                    <a:gd name="T5" fmla="*/ 917 h 1640"/>
                    <a:gd name="T6" fmla="*/ 884 w 1162"/>
                    <a:gd name="T7" fmla="*/ 1014 h 1640"/>
                    <a:gd name="T8" fmla="*/ 808 w 1162"/>
                    <a:gd name="T9" fmla="*/ 1119 h 1640"/>
                    <a:gd name="T10" fmla="*/ 631 w 1162"/>
                    <a:gd name="T11" fmla="*/ 1284 h 1640"/>
                    <a:gd name="T12" fmla="*/ 525 w 1162"/>
                    <a:gd name="T13" fmla="*/ 1384 h 1640"/>
                    <a:gd name="T14" fmla="*/ 454 w 1162"/>
                    <a:gd name="T15" fmla="*/ 1488 h 1640"/>
                    <a:gd name="T16" fmla="*/ 378 w 1162"/>
                    <a:gd name="T17" fmla="*/ 1534 h 1640"/>
                    <a:gd name="T18" fmla="*/ 334 w 1162"/>
                    <a:gd name="T19" fmla="*/ 1571 h 1640"/>
                    <a:gd name="T20" fmla="*/ 297 w 1162"/>
                    <a:gd name="T21" fmla="*/ 1630 h 1640"/>
                    <a:gd name="T22" fmla="*/ 240 w 1162"/>
                    <a:gd name="T23" fmla="*/ 1630 h 1640"/>
                    <a:gd name="T24" fmla="*/ 208 w 1162"/>
                    <a:gd name="T25" fmla="*/ 1634 h 1640"/>
                    <a:gd name="T26" fmla="*/ 164 w 1162"/>
                    <a:gd name="T27" fmla="*/ 1626 h 1640"/>
                    <a:gd name="T28" fmla="*/ 145 w 1162"/>
                    <a:gd name="T29" fmla="*/ 1617 h 1640"/>
                    <a:gd name="T30" fmla="*/ 88 w 1162"/>
                    <a:gd name="T31" fmla="*/ 1598 h 1640"/>
                    <a:gd name="T32" fmla="*/ 63 w 1162"/>
                    <a:gd name="T33" fmla="*/ 1575 h 1640"/>
                    <a:gd name="T34" fmla="*/ 7 w 1162"/>
                    <a:gd name="T35" fmla="*/ 1562 h 1640"/>
                    <a:gd name="T36" fmla="*/ 0 w 1162"/>
                    <a:gd name="T37" fmla="*/ 1539 h 1640"/>
                    <a:gd name="T38" fmla="*/ 25 w 1162"/>
                    <a:gd name="T39" fmla="*/ 1511 h 1640"/>
                    <a:gd name="T40" fmla="*/ 88 w 1162"/>
                    <a:gd name="T41" fmla="*/ 1466 h 1640"/>
                    <a:gd name="T42" fmla="*/ 145 w 1162"/>
                    <a:gd name="T43" fmla="*/ 1425 h 1640"/>
                    <a:gd name="T44" fmla="*/ 157 w 1162"/>
                    <a:gd name="T45" fmla="*/ 1392 h 1640"/>
                    <a:gd name="T46" fmla="*/ 196 w 1162"/>
                    <a:gd name="T47" fmla="*/ 1366 h 1640"/>
                    <a:gd name="T48" fmla="*/ 253 w 1162"/>
                    <a:gd name="T49" fmla="*/ 1337 h 1640"/>
                    <a:gd name="T50" fmla="*/ 290 w 1162"/>
                    <a:gd name="T51" fmla="*/ 1301 h 1640"/>
                    <a:gd name="T52" fmla="*/ 316 w 1162"/>
                    <a:gd name="T53" fmla="*/ 1256 h 1640"/>
                    <a:gd name="T54" fmla="*/ 398 w 1162"/>
                    <a:gd name="T55" fmla="*/ 1165 h 1640"/>
                    <a:gd name="T56" fmla="*/ 493 w 1162"/>
                    <a:gd name="T57" fmla="*/ 1036 h 1640"/>
                    <a:gd name="T58" fmla="*/ 555 w 1162"/>
                    <a:gd name="T59" fmla="*/ 913 h 1640"/>
                    <a:gd name="T60" fmla="*/ 638 w 1162"/>
                    <a:gd name="T61" fmla="*/ 809 h 1640"/>
                    <a:gd name="T62" fmla="*/ 657 w 1162"/>
                    <a:gd name="T63" fmla="*/ 762 h 1640"/>
                    <a:gd name="T64" fmla="*/ 626 w 1162"/>
                    <a:gd name="T65" fmla="*/ 690 h 1640"/>
                    <a:gd name="T66" fmla="*/ 619 w 1162"/>
                    <a:gd name="T67" fmla="*/ 525 h 1640"/>
                    <a:gd name="T68" fmla="*/ 644 w 1162"/>
                    <a:gd name="T69" fmla="*/ 351 h 1640"/>
                    <a:gd name="T70" fmla="*/ 594 w 1162"/>
                    <a:gd name="T71" fmla="*/ 302 h 1640"/>
                    <a:gd name="T72" fmla="*/ 581 w 1162"/>
                    <a:gd name="T73" fmla="*/ 187 h 1640"/>
                    <a:gd name="T74" fmla="*/ 644 w 1162"/>
                    <a:gd name="T75" fmla="*/ 73 h 1640"/>
                    <a:gd name="T76" fmla="*/ 776 w 1162"/>
                    <a:gd name="T77" fmla="*/ 5 h 1640"/>
                    <a:gd name="T78" fmla="*/ 897 w 1162"/>
                    <a:gd name="T79" fmla="*/ 5 h 1640"/>
                    <a:gd name="T80" fmla="*/ 1029 w 1162"/>
                    <a:gd name="T81" fmla="*/ 50 h 1640"/>
                    <a:gd name="T82" fmla="*/ 1131 w 1162"/>
                    <a:gd name="T83" fmla="*/ 147 h 1640"/>
                    <a:gd name="T84" fmla="*/ 1162 w 1162"/>
                    <a:gd name="T85" fmla="*/ 265 h 1640"/>
                    <a:gd name="T86" fmla="*/ 1087 w 1162"/>
                    <a:gd name="T87" fmla="*/ 416 h 16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2" h="1640">
                      <a:moveTo>
                        <a:pt x="1087" y="416"/>
                      </a:moveTo>
                      <a:lnTo>
                        <a:pt x="1087" y="497"/>
                      </a:lnTo>
                      <a:lnTo>
                        <a:pt x="1080" y="506"/>
                      </a:lnTo>
                      <a:lnTo>
                        <a:pt x="1073" y="635"/>
                      </a:lnTo>
                      <a:lnTo>
                        <a:pt x="1055" y="745"/>
                      </a:lnTo>
                      <a:lnTo>
                        <a:pt x="1048" y="809"/>
                      </a:lnTo>
                      <a:lnTo>
                        <a:pt x="1023" y="854"/>
                      </a:lnTo>
                      <a:lnTo>
                        <a:pt x="979" y="881"/>
                      </a:lnTo>
                      <a:lnTo>
                        <a:pt x="953" y="917"/>
                      </a:lnTo>
                      <a:lnTo>
                        <a:pt x="928" y="945"/>
                      </a:lnTo>
                      <a:lnTo>
                        <a:pt x="903" y="977"/>
                      </a:lnTo>
                      <a:lnTo>
                        <a:pt x="884" y="1014"/>
                      </a:lnTo>
                      <a:lnTo>
                        <a:pt x="852" y="1050"/>
                      </a:lnTo>
                      <a:lnTo>
                        <a:pt x="834" y="1087"/>
                      </a:lnTo>
                      <a:lnTo>
                        <a:pt x="808" y="1119"/>
                      </a:lnTo>
                      <a:lnTo>
                        <a:pt x="707" y="1224"/>
                      </a:lnTo>
                      <a:lnTo>
                        <a:pt x="670" y="1256"/>
                      </a:lnTo>
                      <a:lnTo>
                        <a:pt x="631" y="1284"/>
                      </a:lnTo>
                      <a:lnTo>
                        <a:pt x="601" y="1310"/>
                      </a:lnTo>
                      <a:lnTo>
                        <a:pt x="550" y="1347"/>
                      </a:lnTo>
                      <a:lnTo>
                        <a:pt x="525" y="1384"/>
                      </a:lnTo>
                      <a:lnTo>
                        <a:pt x="511" y="1402"/>
                      </a:lnTo>
                      <a:lnTo>
                        <a:pt x="461" y="1471"/>
                      </a:lnTo>
                      <a:lnTo>
                        <a:pt x="454" y="1488"/>
                      </a:lnTo>
                      <a:lnTo>
                        <a:pt x="429" y="1507"/>
                      </a:lnTo>
                      <a:lnTo>
                        <a:pt x="398" y="1525"/>
                      </a:lnTo>
                      <a:lnTo>
                        <a:pt x="378" y="1534"/>
                      </a:lnTo>
                      <a:lnTo>
                        <a:pt x="360" y="1547"/>
                      </a:lnTo>
                      <a:lnTo>
                        <a:pt x="348" y="1562"/>
                      </a:lnTo>
                      <a:lnTo>
                        <a:pt x="334" y="1571"/>
                      </a:lnTo>
                      <a:lnTo>
                        <a:pt x="329" y="1585"/>
                      </a:lnTo>
                      <a:lnTo>
                        <a:pt x="329" y="1607"/>
                      </a:lnTo>
                      <a:lnTo>
                        <a:pt x="297" y="1630"/>
                      </a:lnTo>
                      <a:lnTo>
                        <a:pt x="278" y="1640"/>
                      </a:lnTo>
                      <a:lnTo>
                        <a:pt x="246" y="1626"/>
                      </a:lnTo>
                      <a:lnTo>
                        <a:pt x="240" y="1630"/>
                      </a:lnTo>
                      <a:lnTo>
                        <a:pt x="228" y="1630"/>
                      </a:lnTo>
                      <a:lnTo>
                        <a:pt x="221" y="1634"/>
                      </a:lnTo>
                      <a:lnTo>
                        <a:pt x="208" y="1634"/>
                      </a:lnTo>
                      <a:lnTo>
                        <a:pt x="183" y="1630"/>
                      </a:lnTo>
                      <a:lnTo>
                        <a:pt x="171" y="1626"/>
                      </a:lnTo>
                      <a:lnTo>
                        <a:pt x="164" y="1626"/>
                      </a:lnTo>
                      <a:lnTo>
                        <a:pt x="157" y="1617"/>
                      </a:lnTo>
                      <a:lnTo>
                        <a:pt x="157" y="1612"/>
                      </a:lnTo>
                      <a:lnTo>
                        <a:pt x="145" y="1617"/>
                      </a:lnTo>
                      <a:lnTo>
                        <a:pt x="107" y="1617"/>
                      </a:lnTo>
                      <a:lnTo>
                        <a:pt x="95" y="1612"/>
                      </a:lnTo>
                      <a:lnTo>
                        <a:pt x="88" y="1598"/>
                      </a:lnTo>
                      <a:lnTo>
                        <a:pt x="82" y="1594"/>
                      </a:lnTo>
                      <a:lnTo>
                        <a:pt x="82" y="1575"/>
                      </a:lnTo>
                      <a:lnTo>
                        <a:pt x="63" y="1575"/>
                      </a:lnTo>
                      <a:lnTo>
                        <a:pt x="51" y="1571"/>
                      </a:lnTo>
                      <a:lnTo>
                        <a:pt x="19" y="1571"/>
                      </a:lnTo>
                      <a:lnTo>
                        <a:pt x="7" y="1562"/>
                      </a:lnTo>
                      <a:lnTo>
                        <a:pt x="7" y="1557"/>
                      </a:lnTo>
                      <a:lnTo>
                        <a:pt x="0" y="1553"/>
                      </a:lnTo>
                      <a:lnTo>
                        <a:pt x="0" y="1539"/>
                      </a:lnTo>
                      <a:lnTo>
                        <a:pt x="7" y="1530"/>
                      </a:lnTo>
                      <a:lnTo>
                        <a:pt x="7" y="1525"/>
                      </a:lnTo>
                      <a:lnTo>
                        <a:pt x="25" y="1511"/>
                      </a:lnTo>
                      <a:lnTo>
                        <a:pt x="32" y="1502"/>
                      </a:lnTo>
                      <a:lnTo>
                        <a:pt x="76" y="1471"/>
                      </a:lnTo>
                      <a:lnTo>
                        <a:pt x="88" y="1466"/>
                      </a:lnTo>
                      <a:lnTo>
                        <a:pt x="113" y="1456"/>
                      </a:lnTo>
                      <a:lnTo>
                        <a:pt x="132" y="1443"/>
                      </a:lnTo>
                      <a:lnTo>
                        <a:pt x="145" y="1425"/>
                      </a:lnTo>
                      <a:lnTo>
                        <a:pt x="157" y="1416"/>
                      </a:lnTo>
                      <a:lnTo>
                        <a:pt x="151" y="1402"/>
                      </a:lnTo>
                      <a:lnTo>
                        <a:pt x="157" y="1392"/>
                      </a:lnTo>
                      <a:lnTo>
                        <a:pt x="171" y="1379"/>
                      </a:lnTo>
                      <a:lnTo>
                        <a:pt x="176" y="1369"/>
                      </a:lnTo>
                      <a:lnTo>
                        <a:pt x="196" y="1366"/>
                      </a:lnTo>
                      <a:lnTo>
                        <a:pt x="215" y="1356"/>
                      </a:lnTo>
                      <a:lnTo>
                        <a:pt x="228" y="1347"/>
                      </a:lnTo>
                      <a:lnTo>
                        <a:pt x="253" y="1337"/>
                      </a:lnTo>
                      <a:lnTo>
                        <a:pt x="259" y="1333"/>
                      </a:lnTo>
                      <a:lnTo>
                        <a:pt x="284" y="1310"/>
                      </a:lnTo>
                      <a:lnTo>
                        <a:pt x="290" y="1301"/>
                      </a:lnTo>
                      <a:lnTo>
                        <a:pt x="304" y="1284"/>
                      </a:lnTo>
                      <a:lnTo>
                        <a:pt x="309" y="1274"/>
                      </a:lnTo>
                      <a:lnTo>
                        <a:pt x="316" y="1256"/>
                      </a:lnTo>
                      <a:lnTo>
                        <a:pt x="334" y="1229"/>
                      </a:lnTo>
                      <a:lnTo>
                        <a:pt x="366" y="1197"/>
                      </a:lnTo>
                      <a:lnTo>
                        <a:pt x="398" y="1165"/>
                      </a:lnTo>
                      <a:lnTo>
                        <a:pt x="422" y="1133"/>
                      </a:lnTo>
                      <a:lnTo>
                        <a:pt x="461" y="1082"/>
                      </a:lnTo>
                      <a:lnTo>
                        <a:pt x="493" y="1036"/>
                      </a:lnTo>
                      <a:lnTo>
                        <a:pt x="518" y="987"/>
                      </a:lnTo>
                      <a:lnTo>
                        <a:pt x="543" y="936"/>
                      </a:lnTo>
                      <a:lnTo>
                        <a:pt x="555" y="913"/>
                      </a:lnTo>
                      <a:lnTo>
                        <a:pt x="575" y="872"/>
                      </a:lnTo>
                      <a:lnTo>
                        <a:pt x="601" y="836"/>
                      </a:lnTo>
                      <a:lnTo>
                        <a:pt x="638" y="809"/>
                      </a:lnTo>
                      <a:lnTo>
                        <a:pt x="657" y="786"/>
                      </a:lnTo>
                      <a:lnTo>
                        <a:pt x="663" y="777"/>
                      </a:lnTo>
                      <a:lnTo>
                        <a:pt x="657" y="762"/>
                      </a:lnTo>
                      <a:lnTo>
                        <a:pt x="644" y="745"/>
                      </a:lnTo>
                      <a:lnTo>
                        <a:pt x="631" y="707"/>
                      </a:lnTo>
                      <a:lnTo>
                        <a:pt x="626" y="690"/>
                      </a:lnTo>
                      <a:lnTo>
                        <a:pt x="613" y="652"/>
                      </a:lnTo>
                      <a:lnTo>
                        <a:pt x="613" y="589"/>
                      </a:lnTo>
                      <a:lnTo>
                        <a:pt x="619" y="525"/>
                      </a:lnTo>
                      <a:lnTo>
                        <a:pt x="619" y="470"/>
                      </a:lnTo>
                      <a:lnTo>
                        <a:pt x="644" y="374"/>
                      </a:lnTo>
                      <a:lnTo>
                        <a:pt x="644" y="351"/>
                      </a:lnTo>
                      <a:lnTo>
                        <a:pt x="613" y="329"/>
                      </a:lnTo>
                      <a:lnTo>
                        <a:pt x="606" y="315"/>
                      </a:lnTo>
                      <a:lnTo>
                        <a:pt x="594" y="302"/>
                      </a:lnTo>
                      <a:lnTo>
                        <a:pt x="587" y="274"/>
                      </a:lnTo>
                      <a:lnTo>
                        <a:pt x="581" y="242"/>
                      </a:lnTo>
                      <a:lnTo>
                        <a:pt x="581" y="187"/>
                      </a:lnTo>
                      <a:lnTo>
                        <a:pt x="601" y="142"/>
                      </a:lnTo>
                      <a:lnTo>
                        <a:pt x="619" y="105"/>
                      </a:lnTo>
                      <a:lnTo>
                        <a:pt x="644" y="73"/>
                      </a:lnTo>
                      <a:lnTo>
                        <a:pt x="675" y="41"/>
                      </a:lnTo>
                      <a:lnTo>
                        <a:pt x="726" y="18"/>
                      </a:lnTo>
                      <a:lnTo>
                        <a:pt x="776" y="5"/>
                      </a:lnTo>
                      <a:lnTo>
                        <a:pt x="820" y="0"/>
                      </a:lnTo>
                      <a:lnTo>
                        <a:pt x="859" y="0"/>
                      </a:lnTo>
                      <a:lnTo>
                        <a:pt x="897" y="5"/>
                      </a:lnTo>
                      <a:lnTo>
                        <a:pt x="935" y="14"/>
                      </a:lnTo>
                      <a:lnTo>
                        <a:pt x="985" y="27"/>
                      </a:lnTo>
                      <a:lnTo>
                        <a:pt x="1029" y="50"/>
                      </a:lnTo>
                      <a:lnTo>
                        <a:pt x="1067" y="83"/>
                      </a:lnTo>
                      <a:lnTo>
                        <a:pt x="1099" y="115"/>
                      </a:lnTo>
                      <a:lnTo>
                        <a:pt x="1131" y="147"/>
                      </a:lnTo>
                      <a:lnTo>
                        <a:pt x="1149" y="183"/>
                      </a:lnTo>
                      <a:lnTo>
                        <a:pt x="1162" y="224"/>
                      </a:lnTo>
                      <a:lnTo>
                        <a:pt x="1162" y="265"/>
                      </a:lnTo>
                      <a:lnTo>
                        <a:pt x="1149" y="319"/>
                      </a:lnTo>
                      <a:lnTo>
                        <a:pt x="1087" y="379"/>
                      </a:lnTo>
                      <a:lnTo>
                        <a:pt x="1087" y="416"/>
                      </a:lnTo>
                      <a:lnTo>
                        <a:pt x="1087" y="4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3" name="Freeform 303">
                  <a:extLst>
                    <a:ext uri="{FF2B5EF4-FFF2-40B4-BE49-F238E27FC236}">
                      <a16:creationId xmlns:a16="http://schemas.microsoft.com/office/drawing/2014/main" id="{B64761AB-3BC7-4CA6-8006-932637DC6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2528"/>
                  <a:ext cx="537" cy="293"/>
                </a:xfrm>
                <a:custGeom>
                  <a:avLst/>
                  <a:gdLst>
                    <a:gd name="T0" fmla="*/ 19 w 1611"/>
                    <a:gd name="T1" fmla="*/ 366 h 878"/>
                    <a:gd name="T2" fmla="*/ 145 w 1611"/>
                    <a:gd name="T3" fmla="*/ 398 h 878"/>
                    <a:gd name="T4" fmla="*/ 202 w 1611"/>
                    <a:gd name="T5" fmla="*/ 412 h 878"/>
                    <a:gd name="T6" fmla="*/ 272 w 1611"/>
                    <a:gd name="T7" fmla="*/ 412 h 878"/>
                    <a:gd name="T8" fmla="*/ 328 w 1611"/>
                    <a:gd name="T9" fmla="*/ 375 h 878"/>
                    <a:gd name="T10" fmla="*/ 373 w 1611"/>
                    <a:gd name="T11" fmla="*/ 325 h 878"/>
                    <a:gd name="T12" fmla="*/ 385 w 1611"/>
                    <a:gd name="T13" fmla="*/ 256 h 878"/>
                    <a:gd name="T14" fmla="*/ 379 w 1611"/>
                    <a:gd name="T15" fmla="*/ 156 h 878"/>
                    <a:gd name="T16" fmla="*/ 392 w 1611"/>
                    <a:gd name="T17" fmla="*/ 101 h 878"/>
                    <a:gd name="T18" fmla="*/ 417 w 1611"/>
                    <a:gd name="T19" fmla="*/ 46 h 878"/>
                    <a:gd name="T20" fmla="*/ 423 w 1611"/>
                    <a:gd name="T21" fmla="*/ 0 h 878"/>
                    <a:gd name="T22" fmla="*/ 599 w 1611"/>
                    <a:gd name="T23" fmla="*/ 15 h 878"/>
                    <a:gd name="T24" fmla="*/ 859 w 1611"/>
                    <a:gd name="T25" fmla="*/ 15 h 878"/>
                    <a:gd name="T26" fmla="*/ 1105 w 1611"/>
                    <a:gd name="T27" fmla="*/ 87 h 878"/>
                    <a:gd name="T28" fmla="*/ 1263 w 1611"/>
                    <a:gd name="T29" fmla="*/ 193 h 878"/>
                    <a:gd name="T30" fmla="*/ 1383 w 1611"/>
                    <a:gd name="T31" fmla="*/ 320 h 878"/>
                    <a:gd name="T32" fmla="*/ 1497 w 1611"/>
                    <a:gd name="T33" fmla="*/ 462 h 878"/>
                    <a:gd name="T34" fmla="*/ 1572 w 1611"/>
                    <a:gd name="T35" fmla="*/ 590 h 878"/>
                    <a:gd name="T36" fmla="*/ 1579 w 1611"/>
                    <a:gd name="T37" fmla="*/ 704 h 878"/>
                    <a:gd name="T38" fmla="*/ 1458 w 1611"/>
                    <a:gd name="T39" fmla="*/ 810 h 878"/>
                    <a:gd name="T40" fmla="*/ 1225 w 1611"/>
                    <a:gd name="T41" fmla="*/ 863 h 878"/>
                    <a:gd name="T42" fmla="*/ 1117 w 1611"/>
                    <a:gd name="T43" fmla="*/ 768 h 878"/>
                    <a:gd name="T44" fmla="*/ 1130 w 1611"/>
                    <a:gd name="T45" fmla="*/ 631 h 878"/>
                    <a:gd name="T46" fmla="*/ 1168 w 1611"/>
                    <a:gd name="T47" fmla="*/ 526 h 878"/>
                    <a:gd name="T48" fmla="*/ 1218 w 1611"/>
                    <a:gd name="T49" fmla="*/ 453 h 878"/>
                    <a:gd name="T50" fmla="*/ 1232 w 1611"/>
                    <a:gd name="T51" fmla="*/ 398 h 878"/>
                    <a:gd name="T52" fmla="*/ 1225 w 1611"/>
                    <a:gd name="T53" fmla="*/ 330 h 878"/>
                    <a:gd name="T54" fmla="*/ 1193 w 1611"/>
                    <a:gd name="T55" fmla="*/ 261 h 878"/>
                    <a:gd name="T56" fmla="*/ 1124 w 1611"/>
                    <a:gd name="T57" fmla="*/ 184 h 878"/>
                    <a:gd name="T58" fmla="*/ 1023 w 1611"/>
                    <a:gd name="T59" fmla="*/ 138 h 878"/>
                    <a:gd name="T60" fmla="*/ 941 w 1611"/>
                    <a:gd name="T61" fmla="*/ 115 h 878"/>
                    <a:gd name="T62" fmla="*/ 852 w 1611"/>
                    <a:gd name="T63" fmla="*/ 110 h 878"/>
                    <a:gd name="T64" fmla="*/ 751 w 1611"/>
                    <a:gd name="T65" fmla="*/ 133 h 878"/>
                    <a:gd name="T66" fmla="*/ 676 w 1611"/>
                    <a:gd name="T67" fmla="*/ 188 h 878"/>
                    <a:gd name="T68" fmla="*/ 625 w 1611"/>
                    <a:gd name="T69" fmla="*/ 261 h 878"/>
                    <a:gd name="T70" fmla="*/ 606 w 1611"/>
                    <a:gd name="T71" fmla="*/ 335 h 878"/>
                    <a:gd name="T72" fmla="*/ 613 w 1611"/>
                    <a:gd name="T73" fmla="*/ 420 h 878"/>
                    <a:gd name="T74" fmla="*/ 638 w 1611"/>
                    <a:gd name="T75" fmla="*/ 466 h 878"/>
                    <a:gd name="T76" fmla="*/ 688 w 1611"/>
                    <a:gd name="T77" fmla="*/ 507 h 878"/>
                    <a:gd name="T78" fmla="*/ 663 w 1611"/>
                    <a:gd name="T79" fmla="*/ 659 h 878"/>
                    <a:gd name="T80" fmla="*/ 657 w 1611"/>
                    <a:gd name="T81" fmla="*/ 786 h 878"/>
                    <a:gd name="T82" fmla="*/ 606 w 1611"/>
                    <a:gd name="T83" fmla="*/ 800 h 878"/>
                    <a:gd name="T84" fmla="*/ 574 w 1611"/>
                    <a:gd name="T85" fmla="*/ 745 h 878"/>
                    <a:gd name="T86" fmla="*/ 498 w 1611"/>
                    <a:gd name="T87" fmla="*/ 704 h 878"/>
                    <a:gd name="T88" fmla="*/ 398 w 1611"/>
                    <a:gd name="T89" fmla="*/ 659 h 878"/>
                    <a:gd name="T90" fmla="*/ 290 w 1611"/>
                    <a:gd name="T91" fmla="*/ 631 h 878"/>
                    <a:gd name="T92" fmla="*/ 145 w 1611"/>
                    <a:gd name="T93" fmla="*/ 572 h 878"/>
                    <a:gd name="T94" fmla="*/ 127 w 1611"/>
                    <a:gd name="T95" fmla="*/ 521 h 878"/>
                    <a:gd name="T96" fmla="*/ 83 w 1611"/>
                    <a:gd name="T97" fmla="*/ 458 h 878"/>
                    <a:gd name="T98" fmla="*/ 19 w 1611"/>
                    <a:gd name="T99" fmla="*/ 398 h 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11" h="878">
                      <a:moveTo>
                        <a:pt x="0" y="375"/>
                      </a:moveTo>
                      <a:lnTo>
                        <a:pt x="19" y="366"/>
                      </a:lnTo>
                      <a:lnTo>
                        <a:pt x="44" y="352"/>
                      </a:lnTo>
                      <a:lnTo>
                        <a:pt x="145" y="398"/>
                      </a:lnTo>
                      <a:lnTo>
                        <a:pt x="164" y="407"/>
                      </a:lnTo>
                      <a:lnTo>
                        <a:pt x="202" y="412"/>
                      </a:lnTo>
                      <a:lnTo>
                        <a:pt x="227" y="417"/>
                      </a:lnTo>
                      <a:lnTo>
                        <a:pt x="272" y="412"/>
                      </a:lnTo>
                      <a:lnTo>
                        <a:pt x="302" y="398"/>
                      </a:lnTo>
                      <a:lnTo>
                        <a:pt x="328" y="375"/>
                      </a:lnTo>
                      <a:lnTo>
                        <a:pt x="354" y="352"/>
                      </a:lnTo>
                      <a:lnTo>
                        <a:pt x="373" y="325"/>
                      </a:lnTo>
                      <a:lnTo>
                        <a:pt x="379" y="293"/>
                      </a:lnTo>
                      <a:lnTo>
                        <a:pt x="385" y="256"/>
                      </a:lnTo>
                      <a:lnTo>
                        <a:pt x="385" y="184"/>
                      </a:lnTo>
                      <a:lnTo>
                        <a:pt x="379" y="156"/>
                      </a:lnTo>
                      <a:lnTo>
                        <a:pt x="385" y="129"/>
                      </a:lnTo>
                      <a:lnTo>
                        <a:pt x="392" y="101"/>
                      </a:lnTo>
                      <a:lnTo>
                        <a:pt x="410" y="74"/>
                      </a:lnTo>
                      <a:lnTo>
                        <a:pt x="417" y="46"/>
                      </a:lnTo>
                      <a:lnTo>
                        <a:pt x="423" y="19"/>
                      </a:lnTo>
                      <a:lnTo>
                        <a:pt x="423" y="0"/>
                      </a:lnTo>
                      <a:lnTo>
                        <a:pt x="498" y="15"/>
                      </a:lnTo>
                      <a:lnTo>
                        <a:pt x="599" y="15"/>
                      </a:lnTo>
                      <a:lnTo>
                        <a:pt x="720" y="0"/>
                      </a:lnTo>
                      <a:lnTo>
                        <a:pt x="859" y="15"/>
                      </a:lnTo>
                      <a:lnTo>
                        <a:pt x="1004" y="51"/>
                      </a:lnTo>
                      <a:lnTo>
                        <a:pt x="1105" y="87"/>
                      </a:lnTo>
                      <a:lnTo>
                        <a:pt x="1187" y="138"/>
                      </a:lnTo>
                      <a:lnTo>
                        <a:pt x="1263" y="193"/>
                      </a:lnTo>
                      <a:lnTo>
                        <a:pt x="1320" y="261"/>
                      </a:lnTo>
                      <a:lnTo>
                        <a:pt x="1383" y="320"/>
                      </a:lnTo>
                      <a:lnTo>
                        <a:pt x="1446" y="390"/>
                      </a:lnTo>
                      <a:lnTo>
                        <a:pt x="1497" y="462"/>
                      </a:lnTo>
                      <a:lnTo>
                        <a:pt x="1541" y="526"/>
                      </a:lnTo>
                      <a:lnTo>
                        <a:pt x="1572" y="590"/>
                      </a:lnTo>
                      <a:lnTo>
                        <a:pt x="1611" y="663"/>
                      </a:lnTo>
                      <a:lnTo>
                        <a:pt x="1579" y="704"/>
                      </a:lnTo>
                      <a:lnTo>
                        <a:pt x="1522" y="763"/>
                      </a:lnTo>
                      <a:lnTo>
                        <a:pt x="1458" y="810"/>
                      </a:lnTo>
                      <a:lnTo>
                        <a:pt x="1339" y="832"/>
                      </a:lnTo>
                      <a:lnTo>
                        <a:pt x="1225" y="863"/>
                      </a:lnTo>
                      <a:lnTo>
                        <a:pt x="1099" y="878"/>
                      </a:lnTo>
                      <a:lnTo>
                        <a:pt x="1117" y="768"/>
                      </a:lnTo>
                      <a:lnTo>
                        <a:pt x="1124" y="640"/>
                      </a:lnTo>
                      <a:lnTo>
                        <a:pt x="1130" y="631"/>
                      </a:lnTo>
                      <a:lnTo>
                        <a:pt x="1130" y="549"/>
                      </a:lnTo>
                      <a:lnTo>
                        <a:pt x="1168" y="526"/>
                      </a:lnTo>
                      <a:lnTo>
                        <a:pt x="1206" y="485"/>
                      </a:lnTo>
                      <a:lnTo>
                        <a:pt x="1218" y="453"/>
                      </a:lnTo>
                      <a:lnTo>
                        <a:pt x="1232" y="430"/>
                      </a:lnTo>
                      <a:lnTo>
                        <a:pt x="1232" y="398"/>
                      </a:lnTo>
                      <a:lnTo>
                        <a:pt x="1225" y="361"/>
                      </a:lnTo>
                      <a:lnTo>
                        <a:pt x="1225" y="330"/>
                      </a:lnTo>
                      <a:lnTo>
                        <a:pt x="1213" y="293"/>
                      </a:lnTo>
                      <a:lnTo>
                        <a:pt x="1193" y="261"/>
                      </a:lnTo>
                      <a:lnTo>
                        <a:pt x="1161" y="225"/>
                      </a:lnTo>
                      <a:lnTo>
                        <a:pt x="1124" y="184"/>
                      </a:lnTo>
                      <a:lnTo>
                        <a:pt x="1067" y="152"/>
                      </a:lnTo>
                      <a:lnTo>
                        <a:pt x="1023" y="138"/>
                      </a:lnTo>
                      <a:lnTo>
                        <a:pt x="985" y="125"/>
                      </a:lnTo>
                      <a:lnTo>
                        <a:pt x="941" y="115"/>
                      </a:lnTo>
                      <a:lnTo>
                        <a:pt x="896" y="110"/>
                      </a:lnTo>
                      <a:lnTo>
                        <a:pt x="852" y="110"/>
                      </a:lnTo>
                      <a:lnTo>
                        <a:pt x="802" y="115"/>
                      </a:lnTo>
                      <a:lnTo>
                        <a:pt x="751" y="133"/>
                      </a:lnTo>
                      <a:lnTo>
                        <a:pt x="707" y="156"/>
                      </a:lnTo>
                      <a:lnTo>
                        <a:pt x="676" y="188"/>
                      </a:lnTo>
                      <a:lnTo>
                        <a:pt x="650" y="225"/>
                      </a:lnTo>
                      <a:lnTo>
                        <a:pt x="625" y="261"/>
                      </a:lnTo>
                      <a:lnTo>
                        <a:pt x="619" y="288"/>
                      </a:lnTo>
                      <a:lnTo>
                        <a:pt x="606" y="335"/>
                      </a:lnTo>
                      <a:lnTo>
                        <a:pt x="599" y="366"/>
                      </a:lnTo>
                      <a:lnTo>
                        <a:pt x="613" y="420"/>
                      </a:lnTo>
                      <a:lnTo>
                        <a:pt x="625" y="458"/>
                      </a:lnTo>
                      <a:lnTo>
                        <a:pt x="638" y="466"/>
                      </a:lnTo>
                      <a:lnTo>
                        <a:pt x="670" y="498"/>
                      </a:lnTo>
                      <a:lnTo>
                        <a:pt x="688" y="507"/>
                      </a:lnTo>
                      <a:lnTo>
                        <a:pt x="663" y="604"/>
                      </a:lnTo>
                      <a:lnTo>
                        <a:pt x="663" y="659"/>
                      </a:lnTo>
                      <a:lnTo>
                        <a:pt x="657" y="723"/>
                      </a:lnTo>
                      <a:lnTo>
                        <a:pt x="657" y="786"/>
                      </a:lnTo>
                      <a:lnTo>
                        <a:pt x="670" y="823"/>
                      </a:lnTo>
                      <a:lnTo>
                        <a:pt x="606" y="800"/>
                      </a:lnTo>
                      <a:lnTo>
                        <a:pt x="581" y="772"/>
                      </a:lnTo>
                      <a:lnTo>
                        <a:pt x="574" y="745"/>
                      </a:lnTo>
                      <a:lnTo>
                        <a:pt x="543" y="723"/>
                      </a:lnTo>
                      <a:lnTo>
                        <a:pt x="498" y="704"/>
                      </a:lnTo>
                      <a:lnTo>
                        <a:pt x="442" y="681"/>
                      </a:lnTo>
                      <a:lnTo>
                        <a:pt x="398" y="659"/>
                      </a:lnTo>
                      <a:lnTo>
                        <a:pt x="341" y="649"/>
                      </a:lnTo>
                      <a:lnTo>
                        <a:pt x="290" y="631"/>
                      </a:lnTo>
                      <a:lnTo>
                        <a:pt x="240" y="608"/>
                      </a:lnTo>
                      <a:lnTo>
                        <a:pt x="145" y="572"/>
                      </a:lnTo>
                      <a:lnTo>
                        <a:pt x="139" y="549"/>
                      </a:lnTo>
                      <a:lnTo>
                        <a:pt x="127" y="521"/>
                      </a:lnTo>
                      <a:lnTo>
                        <a:pt x="108" y="490"/>
                      </a:lnTo>
                      <a:lnTo>
                        <a:pt x="83" y="458"/>
                      </a:lnTo>
                      <a:lnTo>
                        <a:pt x="51" y="426"/>
                      </a:lnTo>
                      <a:lnTo>
                        <a:pt x="19" y="398"/>
                      </a:lnTo>
                      <a:lnTo>
                        <a:pt x="0" y="375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4" name="Freeform 304">
                  <a:extLst>
                    <a:ext uri="{FF2B5EF4-FFF2-40B4-BE49-F238E27FC236}">
                      <a16:creationId xmlns:a16="http://schemas.microsoft.com/office/drawing/2014/main" id="{B3997E9D-28FE-4C9C-86F9-F87F9A18A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2528"/>
                  <a:ext cx="537" cy="293"/>
                </a:xfrm>
                <a:custGeom>
                  <a:avLst/>
                  <a:gdLst>
                    <a:gd name="T0" fmla="*/ 19 w 1611"/>
                    <a:gd name="T1" fmla="*/ 366 h 878"/>
                    <a:gd name="T2" fmla="*/ 145 w 1611"/>
                    <a:gd name="T3" fmla="*/ 398 h 878"/>
                    <a:gd name="T4" fmla="*/ 202 w 1611"/>
                    <a:gd name="T5" fmla="*/ 412 h 878"/>
                    <a:gd name="T6" fmla="*/ 272 w 1611"/>
                    <a:gd name="T7" fmla="*/ 412 h 878"/>
                    <a:gd name="T8" fmla="*/ 328 w 1611"/>
                    <a:gd name="T9" fmla="*/ 375 h 878"/>
                    <a:gd name="T10" fmla="*/ 373 w 1611"/>
                    <a:gd name="T11" fmla="*/ 325 h 878"/>
                    <a:gd name="T12" fmla="*/ 385 w 1611"/>
                    <a:gd name="T13" fmla="*/ 256 h 878"/>
                    <a:gd name="T14" fmla="*/ 379 w 1611"/>
                    <a:gd name="T15" fmla="*/ 156 h 878"/>
                    <a:gd name="T16" fmla="*/ 392 w 1611"/>
                    <a:gd name="T17" fmla="*/ 101 h 878"/>
                    <a:gd name="T18" fmla="*/ 417 w 1611"/>
                    <a:gd name="T19" fmla="*/ 46 h 878"/>
                    <a:gd name="T20" fmla="*/ 423 w 1611"/>
                    <a:gd name="T21" fmla="*/ 0 h 878"/>
                    <a:gd name="T22" fmla="*/ 599 w 1611"/>
                    <a:gd name="T23" fmla="*/ 15 h 878"/>
                    <a:gd name="T24" fmla="*/ 859 w 1611"/>
                    <a:gd name="T25" fmla="*/ 15 h 878"/>
                    <a:gd name="T26" fmla="*/ 1105 w 1611"/>
                    <a:gd name="T27" fmla="*/ 87 h 878"/>
                    <a:gd name="T28" fmla="*/ 1263 w 1611"/>
                    <a:gd name="T29" fmla="*/ 193 h 878"/>
                    <a:gd name="T30" fmla="*/ 1383 w 1611"/>
                    <a:gd name="T31" fmla="*/ 320 h 878"/>
                    <a:gd name="T32" fmla="*/ 1497 w 1611"/>
                    <a:gd name="T33" fmla="*/ 462 h 878"/>
                    <a:gd name="T34" fmla="*/ 1572 w 1611"/>
                    <a:gd name="T35" fmla="*/ 590 h 878"/>
                    <a:gd name="T36" fmla="*/ 1579 w 1611"/>
                    <a:gd name="T37" fmla="*/ 704 h 878"/>
                    <a:gd name="T38" fmla="*/ 1458 w 1611"/>
                    <a:gd name="T39" fmla="*/ 810 h 878"/>
                    <a:gd name="T40" fmla="*/ 1225 w 1611"/>
                    <a:gd name="T41" fmla="*/ 863 h 878"/>
                    <a:gd name="T42" fmla="*/ 1117 w 1611"/>
                    <a:gd name="T43" fmla="*/ 768 h 878"/>
                    <a:gd name="T44" fmla="*/ 1130 w 1611"/>
                    <a:gd name="T45" fmla="*/ 631 h 878"/>
                    <a:gd name="T46" fmla="*/ 1168 w 1611"/>
                    <a:gd name="T47" fmla="*/ 526 h 878"/>
                    <a:gd name="T48" fmla="*/ 1218 w 1611"/>
                    <a:gd name="T49" fmla="*/ 453 h 878"/>
                    <a:gd name="T50" fmla="*/ 1232 w 1611"/>
                    <a:gd name="T51" fmla="*/ 398 h 878"/>
                    <a:gd name="T52" fmla="*/ 1225 w 1611"/>
                    <a:gd name="T53" fmla="*/ 330 h 878"/>
                    <a:gd name="T54" fmla="*/ 1193 w 1611"/>
                    <a:gd name="T55" fmla="*/ 261 h 878"/>
                    <a:gd name="T56" fmla="*/ 1124 w 1611"/>
                    <a:gd name="T57" fmla="*/ 184 h 878"/>
                    <a:gd name="T58" fmla="*/ 1023 w 1611"/>
                    <a:gd name="T59" fmla="*/ 138 h 878"/>
                    <a:gd name="T60" fmla="*/ 941 w 1611"/>
                    <a:gd name="T61" fmla="*/ 115 h 878"/>
                    <a:gd name="T62" fmla="*/ 852 w 1611"/>
                    <a:gd name="T63" fmla="*/ 110 h 878"/>
                    <a:gd name="T64" fmla="*/ 751 w 1611"/>
                    <a:gd name="T65" fmla="*/ 133 h 878"/>
                    <a:gd name="T66" fmla="*/ 676 w 1611"/>
                    <a:gd name="T67" fmla="*/ 188 h 878"/>
                    <a:gd name="T68" fmla="*/ 625 w 1611"/>
                    <a:gd name="T69" fmla="*/ 261 h 878"/>
                    <a:gd name="T70" fmla="*/ 606 w 1611"/>
                    <a:gd name="T71" fmla="*/ 335 h 878"/>
                    <a:gd name="T72" fmla="*/ 613 w 1611"/>
                    <a:gd name="T73" fmla="*/ 420 h 878"/>
                    <a:gd name="T74" fmla="*/ 638 w 1611"/>
                    <a:gd name="T75" fmla="*/ 466 h 878"/>
                    <a:gd name="T76" fmla="*/ 688 w 1611"/>
                    <a:gd name="T77" fmla="*/ 507 h 878"/>
                    <a:gd name="T78" fmla="*/ 663 w 1611"/>
                    <a:gd name="T79" fmla="*/ 659 h 878"/>
                    <a:gd name="T80" fmla="*/ 657 w 1611"/>
                    <a:gd name="T81" fmla="*/ 786 h 878"/>
                    <a:gd name="T82" fmla="*/ 606 w 1611"/>
                    <a:gd name="T83" fmla="*/ 800 h 878"/>
                    <a:gd name="T84" fmla="*/ 574 w 1611"/>
                    <a:gd name="T85" fmla="*/ 745 h 878"/>
                    <a:gd name="T86" fmla="*/ 498 w 1611"/>
                    <a:gd name="T87" fmla="*/ 704 h 878"/>
                    <a:gd name="T88" fmla="*/ 398 w 1611"/>
                    <a:gd name="T89" fmla="*/ 659 h 878"/>
                    <a:gd name="T90" fmla="*/ 290 w 1611"/>
                    <a:gd name="T91" fmla="*/ 631 h 878"/>
                    <a:gd name="T92" fmla="*/ 145 w 1611"/>
                    <a:gd name="T93" fmla="*/ 572 h 878"/>
                    <a:gd name="T94" fmla="*/ 127 w 1611"/>
                    <a:gd name="T95" fmla="*/ 521 h 878"/>
                    <a:gd name="T96" fmla="*/ 83 w 1611"/>
                    <a:gd name="T97" fmla="*/ 458 h 878"/>
                    <a:gd name="T98" fmla="*/ 19 w 1611"/>
                    <a:gd name="T99" fmla="*/ 398 h 878"/>
                    <a:gd name="T100" fmla="*/ 0 w 1611"/>
                    <a:gd name="T101" fmla="*/ 375 h 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611" h="878">
                      <a:moveTo>
                        <a:pt x="0" y="375"/>
                      </a:moveTo>
                      <a:lnTo>
                        <a:pt x="19" y="366"/>
                      </a:lnTo>
                      <a:lnTo>
                        <a:pt x="44" y="352"/>
                      </a:lnTo>
                      <a:lnTo>
                        <a:pt x="145" y="398"/>
                      </a:lnTo>
                      <a:lnTo>
                        <a:pt x="164" y="407"/>
                      </a:lnTo>
                      <a:lnTo>
                        <a:pt x="202" y="412"/>
                      </a:lnTo>
                      <a:lnTo>
                        <a:pt x="227" y="417"/>
                      </a:lnTo>
                      <a:lnTo>
                        <a:pt x="272" y="412"/>
                      </a:lnTo>
                      <a:lnTo>
                        <a:pt x="302" y="398"/>
                      </a:lnTo>
                      <a:lnTo>
                        <a:pt x="328" y="375"/>
                      </a:lnTo>
                      <a:lnTo>
                        <a:pt x="354" y="352"/>
                      </a:lnTo>
                      <a:lnTo>
                        <a:pt x="373" y="325"/>
                      </a:lnTo>
                      <a:lnTo>
                        <a:pt x="379" y="293"/>
                      </a:lnTo>
                      <a:lnTo>
                        <a:pt x="385" y="256"/>
                      </a:lnTo>
                      <a:lnTo>
                        <a:pt x="385" y="184"/>
                      </a:lnTo>
                      <a:lnTo>
                        <a:pt x="379" y="156"/>
                      </a:lnTo>
                      <a:lnTo>
                        <a:pt x="385" y="129"/>
                      </a:lnTo>
                      <a:lnTo>
                        <a:pt x="392" y="101"/>
                      </a:lnTo>
                      <a:lnTo>
                        <a:pt x="410" y="74"/>
                      </a:lnTo>
                      <a:lnTo>
                        <a:pt x="417" y="46"/>
                      </a:lnTo>
                      <a:lnTo>
                        <a:pt x="423" y="19"/>
                      </a:lnTo>
                      <a:lnTo>
                        <a:pt x="423" y="0"/>
                      </a:lnTo>
                      <a:lnTo>
                        <a:pt x="498" y="15"/>
                      </a:lnTo>
                      <a:lnTo>
                        <a:pt x="599" y="15"/>
                      </a:lnTo>
                      <a:lnTo>
                        <a:pt x="720" y="0"/>
                      </a:lnTo>
                      <a:lnTo>
                        <a:pt x="859" y="15"/>
                      </a:lnTo>
                      <a:lnTo>
                        <a:pt x="1004" y="51"/>
                      </a:lnTo>
                      <a:lnTo>
                        <a:pt x="1105" y="87"/>
                      </a:lnTo>
                      <a:lnTo>
                        <a:pt x="1187" y="138"/>
                      </a:lnTo>
                      <a:lnTo>
                        <a:pt x="1263" y="193"/>
                      </a:lnTo>
                      <a:lnTo>
                        <a:pt x="1320" y="261"/>
                      </a:lnTo>
                      <a:lnTo>
                        <a:pt x="1383" y="320"/>
                      </a:lnTo>
                      <a:lnTo>
                        <a:pt x="1446" y="390"/>
                      </a:lnTo>
                      <a:lnTo>
                        <a:pt x="1497" y="462"/>
                      </a:lnTo>
                      <a:lnTo>
                        <a:pt x="1541" y="526"/>
                      </a:lnTo>
                      <a:lnTo>
                        <a:pt x="1572" y="590"/>
                      </a:lnTo>
                      <a:lnTo>
                        <a:pt x="1611" y="663"/>
                      </a:lnTo>
                      <a:lnTo>
                        <a:pt x="1579" y="704"/>
                      </a:lnTo>
                      <a:lnTo>
                        <a:pt x="1522" y="763"/>
                      </a:lnTo>
                      <a:lnTo>
                        <a:pt x="1458" y="810"/>
                      </a:lnTo>
                      <a:lnTo>
                        <a:pt x="1339" y="832"/>
                      </a:lnTo>
                      <a:lnTo>
                        <a:pt x="1225" y="863"/>
                      </a:lnTo>
                      <a:lnTo>
                        <a:pt x="1099" y="878"/>
                      </a:lnTo>
                      <a:lnTo>
                        <a:pt x="1117" y="768"/>
                      </a:lnTo>
                      <a:lnTo>
                        <a:pt x="1124" y="640"/>
                      </a:lnTo>
                      <a:lnTo>
                        <a:pt x="1130" y="631"/>
                      </a:lnTo>
                      <a:lnTo>
                        <a:pt x="1130" y="549"/>
                      </a:lnTo>
                      <a:lnTo>
                        <a:pt x="1168" y="526"/>
                      </a:lnTo>
                      <a:lnTo>
                        <a:pt x="1206" y="485"/>
                      </a:lnTo>
                      <a:lnTo>
                        <a:pt x="1218" y="453"/>
                      </a:lnTo>
                      <a:lnTo>
                        <a:pt x="1232" y="430"/>
                      </a:lnTo>
                      <a:lnTo>
                        <a:pt x="1232" y="398"/>
                      </a:lnTo>
                      <a:lnTo>
                        <a:pt x="1225" y="361"/>
                      </a:lnTo>
                      <a:lnTo>
                        <a:pt x="1225" y="330"/>
                      </a:lnTo>
                      <a:lnTo>
                        <a:pt x="1213" y="293"/>
                      </a:lnTo>
                      <a:lnTo>
                        <a:pt x="1193" y="261"/>
                      </a:lnTo>
                      <a:lnTo>
                        <a:pt x="1161" y="225"/>
                      </a:lnTo>
                      <a:lnTo>
                        <a:pt x="1124" y="184"/>
                      </a:lnTo>
                      <a:lnTo>
                        <a:pt x="1067" y="152"/>
                      </a:lnTo>
                      <a:lnTo>
                        <a:pt x="1023" y="138"/>
                      </a:lnTo>
                      <a:lnTo>
                        <a:pt x="985" y="125"/>
                      </a:lnTo>
                      <a:lnTo>
                        <a:pt x="941" y="115"/>
                      </a:lnTo>
                      <a:lnTo>
                        <a:pt x="896" y="110"/>
                      </a:lnTo>
                      <a:lnTo>
                        <a:pt x="852" y="110"/>
                      </a:lnTo>
                      <a:lnTo>
                        <a:pt x="802" y="115"/>
                      </a:lnTo>
                      <a:lnTo>
                        <a:pt x="751" y="133"/>
                      </a:lnTo>
                      <a:lnTo>
                        <a:pt x="707" y="156"/>
                      </a:lnTo>
                      <a:lnTo>
                        <a:pt x="676" y="188"/>
                      </a:lnTo>
                      <a:lnTo>
                        <a:pt x="650" y="225"/>
                      </a:lnTo>
                      <a:lnTo>
                        <a:pt x="625" y="261"/>
                      </a:lnTo>
                      <a:lnTo>
                        <a:pt x="619" y="288"/>
                      </a:lnTo>
                      <a:lnTo>
                        <a:pt x="606" y="335"/>
                      </a:lnTo>
                      <a:lnTo>
                        <a:pt x="599" y="366"/>
                      </a:lnTo>
                      <a:lnTo>
                        <a:pt x="613" y="420"/>
                      </a:lnTo>
                      <a:lnTo>
                        <a:pt x="625" y="458"/>
                      </a:lnTo>
                      <a:lnTo>
                        <a:pt x="638" y="466"/>
                      </a:lnTo>
                      <a:lnTo>
                        <a:pt x="670" y="498"/>
                      </a:lnTo>
                      <a:lnTo>
                        <a:pt x="688" y="507"/>
                      </a:lnTo>
                      <a:lnTo>
                        <a:pt x="663" y="604"/>
                      </a:lnTo>
                      <a:lnTo>
                        <a:pt x="663" y="659"/>
                      </a:lnTo>
                      <a:lnTo>
                        <a:pt x="657" y="723"/>
                      </a:lnTo>
                      <a:lnTo>
                        <a:pt x="657" y="786"/>
                      </a:lnTo>
                      <a:lnTo>
                        <a:pt x="670" y="823"/>
                      </a:lnTo>
                      <a:lnTo>
                        <a:pt x="606" y="800"/>
                      </a:lnTo>
                      <a:lnTo>
                        <a:pt x="581" y="772"/>
                      </a:lnTo>
                      <a:lnTo>
                        <a:pt x="574" y="745"/>
                      </a:lnTo>
                      <a:lnTo>
                        <a:pt x="543" y="723"/>
                      </a:lnTo>
                      <a:lnTo>
                        <a:pt x="498" y="704"/>
                      </a:lnTo>
                      <a:lnTo>
                        <a:pt x="442" y="681"/>
                      </a:lnTo>
                      <a:lnTo>
                        <a:pt x="398" y="659"/>
                      </a:lnTo>
                      <a:lnTo>
                        <a:pt x="341" y="649"/>
                      </a:lnTo>
                      <a:lnTo>
                        <a:pt x="290" y="631"/>
                      </a:lnTo>
                      <a:lnTo>
                        <a:pt x="240" y="608"/>
                      </a:lnTo>
                      <a:lnTo>
                        <a:pt x="145" y="572"/>
                      </a:lnTo>
                      <a:lnTo>
                        <a:pt x="139" y="549"/>
                      </a:lnTo>
                      <a:lnTo>
                        <a:pt x="127" y="521"/>
                      </a:lnTo>
                      <a:lnTo>
                        <a:pt x="108" y="490"/>
                      </a:lnTo>
                      <a:lnTo>
                        <a:pt x="83" y="458"/>
                      </a:lnTo>
                      <a:lnTo>
                        <a:pt x="51" y="426"/>
                      </a:lnTo>
                      <a:lnTo>
                        <a:pt x="19" y="398"/>
                      </a:lnTo>
                      <a:lnTo>
                        <a:pt x="0" y="375"/>
                      </a:lnTo>
                      <a:lnTo>
                        <a:pt x="0" y="37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5" name="Freeform 305">
                  <a:extLst>
                    <a:ext uri="{FF2B5EF4-FFF2-40B4-BE49-F238E27FC236}">
                      <a16:creationId xmlns:a16="http://schemas.microsoft.com/office/drawing/2014/main" id="{FFCE891D-8B04-42C0-BDFD-094D99848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4" y="2749"/>
                  <a:ext cx="415" cy="381"/>
                </a:xfrm>
                <a:custGeom>
                  <a:avLst/>
                  <a:gdLst>
                    <a:gd name="T0" fmla="*/ 1017 w 1245"/>
                    <a:gd name="T1" fmla="*/ 0 h 1142"/>
                    <a:gd name="T2" fmla="*/ 1049 w 1245"/>
                    <a:gd name="T3" fmla="*/ 32 h 1142"/>
                    <a:gd name="T4" fmla="*/ 1099 w 1245"/>
                    <a:gd name="T5" fmla="*/ 100 h 1142"/>
                    <a:gd name="T6" fmla="*/ 1157 w 1245"/>
                    <a:gd name="T7" fmla="*/ 170 h 1142"/>
                    <a:gd name="T8" fmla="*/ 1206 w 1245"/>
                    <a:gd name="T9" fmla="*/ 242 h 1142"/>
                    <a:gd name="T10" fmla="*/ 1238 w 1245"/>
                    <a:gd name="T11" fmla="*/ 325 h 1142"/>
                    <a:gd name="T12" fmla="*/ 1245 w 1245"/>
                    <a:gd name="T13" fmla="*/ 384 h 1142"/>
                    <a:gd name="T14" fmla="*/ 1245 w 1245"/>
                    <a:gd name="T15" fmla="*/ 439 h 1142"/>
                    <a:gd name="T16" fmla="*/ 1231 w 1245"/>
                    <a:gd name="T17" fmla="*/ 507 h 1142"/>
                    <a:gd name="T18" fmla="*/ 1206 w 1245"/>
                    <a:gd name="T19" fmla="*/ 594 h 1142"/>
                    <a:gd name="T20" fmla="*/ 1181 w 1245"/>
                    <a:gd name="T21" fmla="*/ 685 h 1142"/>
                    <a:gd name="T22" fmla="*/ 1150 w 1245"/>
                    <a:gd name="T23" fmla="*/ 772 h 1142"/>
                    <a:gd name="T24" fmla="*/ 1099 w 1245"/>
                    <a:gd name="T25" fmla="*/ 850 h 1142"/>
                    <a:gd name="T26" fmla="*/ 1054 w 1245"/>
                    <a:gd name="T27" fmla="*/ 927 h 1142"/>
                    <a:gd name="T28" fmla="*/ 1029 w 1245"/>
                    <a:gd name="T29" fmla="*/ 964 h 1142"/>
                    <a:gd name="T30" fmla="*/ 973 w 1245"/>
                    <a:gd name="T31" fmla="*/ 1046 h 1142"/>
                    <a:gd name="T32" fmla="*/ 890 w 1245"/>
                    <a:gd name="T33" fmla="*/ 1142 h 1142"/>
                    <a:gd name="T34" fmla="*/ 884 w 1245"/>
                    <a:gd name="T35" fmla="*/ 1119 h 1142"/>
                    <a:gd name="T36" fmla="*/ 872 w 1245"/>
                    <a:gd name="T37" fmla="*/ 1088 h 1142"/>
                    <a:gd name="T38" fmla="*/ 840 w 1245"/>
                    <a:gd name="T39" fmla="*/ 1046 h 1142"/>
                    <a:gd name="T40" fmla="*/ 809 w 1245"/>
                    <a:gd name="T41" fmla="*/ 1018 h 1142"/>
                    <a:gd name="T42" fmla="*/ 771 w 1245"/>
                    <a:gd name="T43" fmla="*/ 991 h 1142"/>
                    <a:gd name="T44" fmla="*/ 713 w 1245"/>
                    <a:gd name="T45" fmla="*/ 973 h 1142"/>
                    <a:gd name="T46" fmla="*/ 663 w 1245"/>
                    <a:gd name="T47" fmla="*/ 964 h 1142"/>
                    <a:gd name="T48" fmla="*/ 619 w 1245"/>
                    <a:gd name="T49" fmla="*/ 959 h 1142"/>
                    <a:gd name="T50" fmla="*/ 588 w 1245"/>
                    <a:gd name="T51" fmla="*/ 959 h 1142"/>
                    <a:gd name="T52" fmla="*/ 550 w 1245"/>
                    <a:gd name="T53" fmla="*/ 964 h 1142"/>
                    <a:gd name="T54" fmla="*/ 506 w 1245"/>
                    <a:gd name="T55" fmla="*/ 973 h 1142"/>
                    <a:gd name="T56" fmla="*/ 455 w 1245"/>
                    <a:gd name="T57" fmla="*/ 987 h 1142"/>
                    <a:gd name="T58" fmla="*/ 410 w 1245"/>
                    <a:gd name="T59" fmla="*/ 1018 h 1142"/>
                    <a:gd name="T60" fmla="*/ 410 w 1245"/>
                    <a:gd name="T61" fmla="*/ 904 h 1142"/>
                    <a:gd name="T62" fmla="*/ 430 w 1245"/>
                    <a:gd name="T63" fmla="*/ 818 h 1142"/>
                    <a:gd name="T64" fmla="*/ 442 w 1245"/>
                    <a:gd name="T65" fmla="*/ 736 h 1142"/>
                    <a:gd name="T66" fmla="*/ 448 w 1245"/>
                    <a:gd name="T67" fmla="*/ 658 h 1142"/>
                    <a:gd name="T68" fmla="*/ 310 w 1245"/>
                    <a:gd name="T69" fmla="*/ 722 h 1142"/>
                    <a:gd name="T70" fmla="*/ 196 w 1245"/>
                    <a:gd name="T71" fmla="*/ 758 h 1142"/>
                    <a:gd name="T72" fmla="*/ 113 w 1245"/>
                    <a:gd name="T73" fmla="*/ 791 h 1142"/>
                    <a:gd name="T74" fmla="*/ 0 w 1245"/>
                    <a:gd name="T75" fmla="*/ 818 h 1142"/>
                    <a:gd name="T76" fmla="*/ 50 w 1245"/>
                    <a:gd name="T77" fmla="*/ 781 h 1142"/>
                    <a:gd name="T78" fmla="*/ 82 w 1245"/>
                    <a:gd name="T79" fmla="*/ 755 h 1142"/>
                    <a:gd name="T80" fmla="*/ 120 w 1245"/>
                    <a:gd name="T81" fmla="*/ 726 h 1142"/>
                    <a:gd name="T82" fmla="*/ 158 w 1245"/>
                    <a:gd name="T83" fmla="*/ 695 h 1142"/>
                    <a:gd name="T84" fmla="*/ 259 w 1245"/>
                    <a:gd name="T85" fmla="*/ 590 h 1142"/>
                    <a:gd name="T86" fmla="*/ 285 w 1245"/>
                    <a:gd name="T87" fmla="*/ 558 h 1142"/>
                    <a:gd name="T88" fmla="*/ 303 w 1245"/>
                    <a:gd name="T89" fmla="*/ 521 h 1142"/>
                    <a:gd name="T90" fmla="*/ 335 w 1245"/>
                    <a:gd name="T91" fmla="*/ 484 h 1142"/>
                    <a:gd name="T92" fmla="*/ 354 w 1245"/>
                    <a:gd name="T93" fmla="*/ 448 h 1142"/>
                    <a:gd name="T94" fmla="*/ 379 w 1245"/>
                    <a:gd name="T95" fmla="*/ 416 h 1142"/>
                    <a:gd name="T96" fmla="*/ 404 w 1245"/>
                    <a:gd name="T97" fmla="*/ 388 h 1142"/>
                    <a:gd name="T98" fmla="*/ 430 w 1245"/>
                    <a:gd name="T99" fmla="*/ 352 h 1142"/>
                    <a:gd name="T100" fmla="*/ 474 w 1245"/>
                    <a:gd name="T101" fmla="*/ 325 h 1142"/>
                    <a:gd name="T102" fmla="*/ 499 w 1245"/>
                    <a:gd name="T103" fmla="*/ 278 h 1142"/>
                    <a:gd name="T104" fmla="*/ 506 w 1245"/>
                    <a:gd name="T105" fmla="*/ 216 h 1142"/>
                    <a:gd name="T106" fmla="*/ 632 w 1245"/>
                    <a:gd name="T107" fmla="*/ 202 h 1142"/>
                    <a:gd name="T108" fmla="*/ 745 w 1245"/>
                    <a:gd name="T109" fmla="*/ 170 h 1142"/>
                    <a:gd name="T110" fmla="*/ 865 w 1245"/>
                    <a:gd name="T111" fmla="*/ 147 h 1142"/>
                    <a:gd name="T112" fmla="*/ 929 w 1245"/>
                    <a:gd name="T113" fmla="*/ 100 h 1142"/>
                    <a:gd name="T114" fmla="*/ 985 w 1245"/>
                    <a:gd name="T115" fmla="*/ 41 h 1142"/>
                    <a:gd name="T116" fmla="*/ 1017 w 1245"/>
                    <a:gd name="T117" fmla="*/ 0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5" h="1142">
                      <a:moveTo>
                        <a:pt x="1017" y="0"/>
                      </a:moveTo>
                      <a:lnTo>
                        <a:pt x="1049" y="32"/>
                      </a:lnTo>
                      <a:lnTo>
                        <a:pt x="1099" y="100"/>
                      </a:lnTo>
                      <a:lnTo>
                        <a:pt x="1157" y="170"/>
                      </a:lnTo>
                      <a:lnTo>
                        <a:pt x="1206" y="242"/>
                      </a:lnTo>
                      <a:lnTo>
                        <a:pt x="1238" y="325"/>
                      </a:lnTo>
                      <a:lnTo>
                        <a:pt x="1245" y="384"/>
                      </a:lnTo>
                      <a:lnTo>
                        <a:pt x="1245" y="439"/>
                      </a:lnTo>
                      <a:lnTo>
                        <a:pt x="1231" y="507"/>
                      </a:lnTo>
                      <a:lnTo>
                        <a:pt x="1206" y="594"/>
                      </a:lnTo>
                      <a:lnTo>
                        <a:pt x="1181" y="685"/>
                      </a:lnTo>
                      <a:lnTo>
                        <a:pt x="1150" y="772"/>
                      </a:lnTo>
                      <a:lnTo>
                        <a:pt x="1099" y="850"/>
                      </a:lnTo>
                      <a:lnTo>
                        <a:pt x="1054" y="927"/>
                      </a:lnTo>
                      <a:lnTo>
                        <a:pt x="1029" y="964"/>
                      </a:lnTo>
                      <a:lnTo>
                        <a:pt x="973" y="1046"/>
                      </a:lnTo>
                      <a:lnTo>
                        <a:pt x="890" y="1142"/>
                      </a:lnTo>
                      <a:lnTo>
                        <a:pt x="884" y="1119"/>
                      </a:lnTo>
                      <a:lnTo>
                        <a:pt x="872" y="1088"/>
                      </a:lnTo>
                      <a:lnTo>
                        <a:pt x="840" y="1046"/>
                      </a:lnTo>
                      <a:lnTo>
                        <a:pt x="809" y="1018"/>
                      </a:lnTo>
                      <a:lnTo>
                        <a:pt x="771" y="991"/>
                      </a:lnTo>
                      <a:lnTo>
                        <a:pt x="713" y="973"/>
                      </a:lnTo>
                      <a:lnTo>
                        <a:pt x="663" y="964"/>
                      </a:lnTo>
                      <a:lnTo>
                        <a:pt x="619" y="959"/>
                      </a:lnTo>
                      <a:lnTo>
                        <a:pt x="588" y="959"/>
                      </a:lnTo>
                      <a:lnTo>
                        <a:pt x="550" y="964"/>
                      </a:lnTo>
                      <a:lnTo>
                        <a:pt x="506" y="973"/>
                      </a:lnTo>
                      <a:lnTo>
                        <a:pt x="455" y="987"/>
                      </a:lnTo>
                      <a:lnTo>
                        <a:pt x="410" y="1018"/>
                      </a:lnTo>
                      <a:lnTo>
                        <a:pt x="410" y="904"/>
                      </a:lnTo>
                      <a:lnTo>
                        <a:pt x="430" y="818"/>
                      </a:lnTo>
                      <a:lnTo>
                        <a:pt x="442" y="736"/>
                      </a:lnTo>
                      <a:lnTo>
                        <a:pt x="448" y="658"/>
                      </a:lnTo>
                      <a:lnTo>
                        <a:pt x="310" y="722"/>
                      </a:lnTo>
                      <a:lnTo>
                        <a:pt x="196" y="758"/>
                      </a:lnTo>
                      <a:lnTo>
                        <a:pt x="113" y="791"/>
                      </a:lnTo>
                      <a:lnTo>
                        <a:pt x="0" y="818"/>
                      </a:lnTo>
                      <a:lnTo>
                        <a:pt x="50" y="781"/>
                      </a:lnTo>
                      <a:lnTo>
                        <a:pt x="82" y="755"/>
                      </a:lnTo>
                      <a:lnTo>
                        <a:pt x="120" y="726"/>
                      </a:lnTo>
                      <a:lnTo>
                        <a:pt x="158" y="695"/>
                      </a:lnTo>
                      <a:lnTo>
                        <a:pt x="259" y="590"/>
                      </a:lnTo>
                      <a:lnTo>
                        <a:pt x="285" y="558"/>
                      </a:lnTo>
                      <a:lnTo>
                        <a:pt x="303" y="521"/>
                      </a:lnTo>
                      <a:lnTo>
                        <a:pt x="335" y="484"/>
                      </a:lnTo>
                      <a:lnTo>
                        <a:pt x="354" y="448"/>
                      </a:lnTo>
                      <a:lnTo>
                        <a:pt x="379" y="416"/>
                      </a:lnTo>
                      <a:lnTo>
                        <a:pt x="404" y="388"/>
                      </a:lnTo>
                      <a:lnTo>
                        <a:pt x="430" y="352"/>
                      </a:lnTo>
                      <a:lnTo>
                        <a:pt x="474" y="325"/>
                      </a:lnTo>
                      <a:lnTo>
                        <a:pt x="499" y="278"/>
                      </a:lnTo>
                      <a:lnTo>
                        <a:pt x="506" y="216"/>
                      </a:lnTo>
                      <a:lnTo>
                        <a:pt x="632" y="202"/>
                      </a:lnTo>
                      <a:lnTo>
                        <a:pt x="745" y="170"/>
                      </a:lnTo>
                      <a:lnTo>
                        <a:pt x="865" y="147"/>
                      </a:lnTo>
                      <a:lnTo>
                        <a:pt x="929" y="100"/>
                      </a:lnTo>
                      <a:lnTo>
                        <a:pt x="985" y="41"/>
                      </a:lnTo>
                      <a:lnTo>
                        <a:pt x="1017" y="0"/>
                      </a:lnTo>
                      <a:close/>
                    </a:path>
                  </a:pathLst>
                </a:cu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6" name="Freeform 306">
                  <a:extLst>
                    <a:ext uri="{FF2B5EF4-FFF2-40B4-BE49-F238E27FC236}">
                      <a16:creationId xmlns:a16="http://schemas.microsoft.com/office/drawing/2014/main" id="{E0B4E996-2C5D-4D86-9679-C1A39D1B4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4" y="2749"/>
                  <a:ext cx="415" cy="381"/>
                </a:xfrm>
                <a:custGeom>
                  <a:avLst/>
                  <a:gdLst>
                    <a:gd name="T0" fmla="*/ 1017 w 1245"/>
                    <a:gd name="T1" fmla="*/ 0 h 1142"/>
                    <a:gd name="T2" fmla="*/ 1049 w 1245"/>
                    <a:gd name="T3" fmla="*/ 32 h 1142"/>
                    <a:gd name="T4" fmla="*/ 1099 w 1245"/>
                    <a:gd name="T5" fmla="*/ 100 h 1142"/>
                    <a:gd name="T6" fmla="*/ 1157 w 1245"/>
                    <a:gd name="T7" fmla="*/ 170 h 1142"/>
                    <a:gd name="T8" fmla="*/ 1206 w 1245"/>
                    <a:gd name="T9" fmla="*/ 242 h 1142"/>
                    <a:gd name="T10" fmla="*/ 1238 w 1245"/>
                    <a:gd name="T11" fmla="*/ 325 h 1142"/>
                    <a:gd name="T12" fmla="*/ 1245 w 1245"/>
                    <a:gd name="T13" fmla="*/ 384 h 1142"/>
                    <a:gd name="T14" fmla="*/ 1245 w 1245"/>
                    <a:gd name="T15" fmla="*/ 439 h 1142"/>
                    <a:gd name="T16" fmla="*/ 1231 w 1245"/>
                    <a:gd name="T17" fmla="*/ 507 h 1142"/>
                    <a:gd name="T18" fmla="*/ 1206 w 1245"/>
                    <a:gd name="T19" fmla="*/ 594 h 1142"/>
                    <a:gd name="T20" fmla="*/ 1181 w 1245"/>
                    <a:gd name="T21" fmla="*/ 685 h 1142"/>
                    <a:gd name="T22" fmla="*/ 1150 w 1245"/>
                    <a:gd name="T23" fmla="*/ 772 h 1142"/>
                    <a:gd name="T24" fmla="*/ 1099 w 1245"/>
                    <a:gd name="T25" fmla="*/ 850 h 1142"/>
                    <a:gd name="T26" fmla="*/ 1054 w 1245"/>
                    <a:gd name="T27" fmla="*/ 927 h 1142"/>
                    <a:gd name="T28" fmla="*/ 1029 w 1245"/>
                    <a:gd name="T29" fmla="*/ 964 h 1142"/>
                    <a:gd name="T30" fmla="*/ 973 w 1245"/>
                    <a:gd name="T31" fmla="*/ 1046 h 1142"/>
                    <a:gd name="T32" fmla="*/ 890 w 1245"/>
                    <a:gd name="T33" fmla="*/ 1142 h 1142"/>
                    <a:gd name="T34" fmla="*/ 884 w 1245"/>
                    <a:gd name="T35" fmla="*/ 1119 h 1142"/>
                    <a:gd name="T36" fmla="*/ 872 w 1245"/>
                    <a:gd name="T37" fmla="*/ 1088 h 1142"/>
                    <a:gd name="T38" fmla="*/ 840 w 1245"/>
                    <a:gd name="T39" fmla="*/ 1046 h 1142"/>
                    <a:gd name="T40" fmla="*/ 809 w 1245"/>
                    <a:gd name="T41" fmla="*/ 1018 h 1142"/>
                    <a:gd name="T42" fmla="*/ 771 w 1245"/>
                    <a:gd name="T43" fmla="*/ 991 h 1142"/>
                    <a:gd name="T44" fmla="*/ 713 w 1245"/>
                    <a:gd name="T45" fmla="*/ 973 h 1142"/>
                    <a:gd name="T46" fmla="*/ 663 w 1245"/>
                    <a:gd name="T47" fmla="*/ 964 h 1142"/>
                    <a:gd name="T48" fmla="*/ 619 w 1245"/>
                    <a:gd name="T49" fmla="*/ 959 h 1142"/>
                    <a:gd name="T50" fmla="*/ 588 w 1245"/>
                    <a:gd name="T51" fmla="*/ 959 h 1142"/>
                    <a:gd name="T52" fmla="*/ 550 w 1245"/>
                    <a:gd name="T53" fmla="*/ 964 h 1142"/>
                    <a:gd name="T54" fmla="*/ 506 w 1245"/>
                    <a:gd name="T55" fmla="*/ 973 h 1142"/>
                    <a:gd name="T56" fmla="*/ 455 w 1245"/>
                    <a:gd name="T57" fmla="*/ 987 h 1142"/>
                    <a:gd name="T58" fmla="*/ 410 w 1245"/>
                    <a:gd name="T59" fmla="*/ 1018 h 1142"/>
                    <a:gd name="T60" fmla="*/ 410 w 1245"/>
                    <a:gd name="T61" fmla="*/ 904 h 1142"/>
                    <a:gd name="T62" fmla="*/ 430 w 1245"/>
                    <a:gd name="T63" fmla="*/ 818 h 1142"/>
                    <a:gd name="T64" fmla="*/ 442 w 1245"/>
                    <a:gd name="T65" fmla="*/ 736 h 1142"/>
                    <a:gd name="T66" fmla="*/ 448 w 1245"/>
                    <a:gd name="T67" fmla="*/ 658 h 1142"/>
                    <a:gd name="T68" fmla="*/ 310 w 1245"/>
                    <a:gd name="T69" fmla="*/ 722 h 1142"/>
                    <a:gd name="T70" fmla="*/ 196 w 1245"/>
                    <a:gd name="T71" fmla="*/ 758 h 1142"/>
                    <a:gd name="T72" fmla="*/ 113 w 1245"/>
                    <a:gd name="T73" fmla="*/ 791 h 1142"/>
                    <a:gd name="T74" fmla="*/ 0 w 1245"/>
                    <a:gd name="T75" fmla="*/ 818 h 1142"/>
                    <a:gd name="T76" fmla="*/ 50 w 1245"/>
                    <a:gd name="T77" fmla="*/ 781 h 1142"/>
                    <a:gd name="T78" fmla="*/ 82 w 1245"/>
                    <a:gd name="T79" fmla="*/ 755 h 1142"/>
                    <a:gd name="T80" fmla="*/ 120 w 1245"/>
                    <a:gd name="T81" fmla="*/ 726 h 1142"/>
                    <a:gd name="T82" fmla="*/ 158 w 1245"/>
                    <a:gd name="T83" fmla="*/ 695 h 1142"/>
                    <a:gd name="T84" fmla="*/ 259 w 1245"/>
                    <a:gd name="T85" fmla="*/ 590 h 1142"/>
                    <a:gd name="T86" fmla="*/ 285 w 1245"/>
                    <a:gd name="T87" fmla="*/ 558 h 1142"/>
                    <a:gd name="T88" fmla="*/ 303 w 1245"/>
                    <a:gd name="T89" fmla="*/ 521 h 1142"/>
                    <a:gd name="T90" fmla="*/ 335 w 1245"/>
                    <a:gd name="T91" fmla="*/ 484 h 1142"/>
                    <a:gd name="T92" fmla="*/ 354 w 1245"/>
                    <a:gd name="T93" fmla="*/ 448 h 1142"/>
                    <a:gd name="T94" fmla="*/ 379 w 1245"/>
                    <a:gd name="T95" fmla="*/ 416 h 1142"/>
                    <a:gd name="T96" fmla="*/ 404 w 1245"/>
                    <a:gd name="T97" fmla="*/ 388 h 1142"/>
                    <a:gd name="T98" fmla="*/ 430 w 1245"/>
                    <a:gd name="T99" fmla="*/ 352 h 1142"/>
                    <a:gd name="T100" fmla="*/ 474 w 1245"/>
                    <a:gd name="T101" fmla="*/ 325 h 1142"/>
                    <a:gd name="T102" fmla="*/ 499 w 1245"/>
                    <a:gd name="T103" fmla="*/ 278 h 1142"/>
                    <a:gd name="T104" fmla="*/ 506 w 1245"/>
                    <a:gd name="T105" fmla="*/ 216 h 1142"/>
                    <a:gd name="T106" fmla="*/ 632 w 1245"/>
                    <a:gd name="T107" fmla="*/ 202 h 1142"/>
                    <a:gd name="T108" fmla="*/ 745 w 1245"/>
                    <a:gd name="T109" fmla="*/ 170 h 1142"/>
                    <a:gd name="T110" fmla="*/ 865 w 1245"/>
                    <a:gd name="T111" fmla="*/ 147 h 1142"/>
                    <a:gd name="T112" fmla="*/ 929 w 1245"/>
                    <a:gd name="T113" fmla="*/ 100 h 1142"/>
                    <a:gd name="T114" fmla="*/ 985 w 1245"/>
                    <a:gd name="T115" fmla="*/ 41 h 1142"/>
                    <a:gd name="T116" fmla="*/ 1017 w 1245"/>
                    <a:gd name="T117" fmla="*/ 0 h 1142"/>
                    <a:gd name="T118" fmla="*/ 1017 w 1245"/>
                    <a:gd name="T119" fmla="*/ 0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45" h="1142">
                      <a:moveTo>
                        <a:pt x="1017" y="0"/>
                      </a:moveTo>
                      <a:lnTo>
                        <a:pt x="1049" y="32"/>
                      </a:lnTo>
                      <a:lnTo>
                        <a:pt x="1099" y="100"/>
                      </a:lnTo>
                      <a:lnTo>
                        <a:pt x="1157" y="170"/>
                      </a:lnTo>
                      <a:lnTo>
                        <a:pt x="1206" y="242"/>
                      </a:lnTo>
                      <a:lnTo>
                        <a:pt x="1238" y="325"/>
                      </a:lnTo>
                      <a:lnTo>
                        <a:pt x="1245" y="384"/>
                      </a:lnTo>
                      <a:lnTo>
                        <a:pt x="1245" y="439"/>
                      </a:lnTo>
                      <a:lnTo>
                        <a:pt x="1231" y="507"/>
                      </a:lnTo>
                      <a:lnTo>
                        <a:pt x="1206" y="594"/>
                      </a:lnTo>
                      <a:lnTo>
                        <a:pt x="1181" y="685"/>
                      </a:lnTo>
                      <a:lnTo>
                        <a:pt x="1150" y="772"/>
                      </a:lnTo>
                      <a:lnTo>
                        <a:pt x="1099" y="850"/>
                      </a:lnTo>
                      <a:lnTo>
                        <a:pt x="1054" y="927"/>
                      </a:lnTo>
                      <a:lnTo>
                        <a:pt x="1029" y="964"/>
                      </a:lnTo>
                      <a:lnTo>
                        <a:pt x="973" y="1046"/>
                      </a:lnTo>
                      <a:lnTo>
                        <a:pt x="890" y="1142"/>
                      </a:lnTo>
                      <a:lnTo>
                        <a:pt x="884" y="1119"/>
                      </a:lnTo>
                      <a:lnTo>
                        <a:pt x="872" y="1088"/>
                      </a:lnTo>
                      <a:lnTo>
                        <a:pt x="840" y="1046"/>
                      </a:lnTo>
                      <a:lnTo>
                        <a:pt x="809" y="1018"/>
                      </a:lnTo>
                      <a:lnTo>
                        <a:pt x="771" y="991"/>
                      </a:lnTo>
                      <a:lnTo>
                        <a:pt x="713" y="973"/>
                      </a:lnTo>
                      <a:lnTo>
                        <a:pt x="663" y="964"/>
                      </a:lnTo>
                      <a:lnTo>
                        <a:pt x="619" y="959"/>
                      </a:lnTo>
                      <a:lnTo>
                        <a:pt x="588" y="959"/>
                      </a:lnTo>
                      <a:lnTo>
                        <a:pt x="550" y="964"/>
                      </a:lnTo>
                      <a:lnTo>
                        <a:pt x="506" y="973"/>
                      </a:lnTo>
                      <a:lnTo>
                        <a:pt x="455" y="987"/>
                      </a:lnTo>
                      <a:lnTo>
                        <a:pt x="410" y="1018"/>
                      </a:lnTo>
                      <a:lnTo>
                        <a:pt x="410" y="904"/>
                      </a:lnTo>
                      <a:lnTo>
                        <a:pt x="430" y="818"/>
                      </a:lnTo>
                      <a:lnTo>
                        <a:pt x="442" y="736"/>
                      </a:lnTo>
                      <a:lnTo>
                        <a:pt x="448" y="658"/>
                      </a:lnTo>
                      <a:lnTo>
                        <a:pt x="310" y="722"/>
                      </a:lnTo>
                      <a:lnTo>
                        <a:pt x="196" y="758"/>
                      </a:lnTo>
                      <a:lnTo>
                        <a:pt x="113" y="791"/>
                      </a:lnTo>
                      <a:lnTo>
                        <a:pt x="0" y="818"/>
                      </a:lnTo>
                      <a:lnTo>
                        <a:pt x="50" y="781"/>
                      </a:lnTo>
                      <a:lnTo>
                        <a:pt x="82" y="755"/>
                      </a:lnTo>
                      <a:lnTo>
                        <a:pt x="120" y="726"/>
                      </a:lnTo>
                      <a:lnTo>
                        <a:pt x="158" y="695"/>
                      </a:lnTo>
                      <a:lnTo>
                        <a:pt x="259" y="590"/>
                      </a:lnTo>
                      <a:lnTo>
                        <a:pt x="285" y="558"/>
                      </a:lnTo>
                      <a:lnTo>
                        <a:pt x="303" y="521"/>
                      </a:lnTo>
                      <a:lnTo>
                        <a:pt x="335" y="484"/>
                      </a:lnTo>
                      <a:lnTo>
                        <a:pt x="354" y="448"/>
                      </a:lnTo>
                      <a:lnTo>
                        <a:pt x="379" y="416"/>
                      </a:lnTo>
                      <a:lnTo>
                        <a:pt x="404" y="388"/>
                      </a:lnTo>
                      <a:lnTo>
                        <a:pt x="430" y="352"/>
                      </a:lnTo>
                      <a:lnTo>
                        <a:pt x="474" y="325"/>
                      </a:lnTo>
                      <a:lnTo>
                        <a:pt x="499" y="278"/>
                      </a:lnTo>
                      <a:lnTo>
                        <a:pt x="506" y="216"/>
                      </a:lnTo>
                      <a:lnTo>
                        <a:pt x="632" y="202"/>
                      </a:lnTo>
                      <a:lnTo>
                        <a:pt x="745" y="170"/>
                      </a:lnTo>
                      <a:lnTo>
                        <a:pt x="865" y="147"/>
                      </a:lnTo>
                      <a:lnTo>
                        <a:pt x="929" y="100"/>
                      </a:lnTo>
                      <a:lnTo>
                        <a:pt x="985" y="41"/>
                      </a:lnTo>
                      <a:lnTo>
                        <a:pt x="1017" y="0"/>
                      </a:lnTo>
                      <a:lnTo>
                        <a:pt x="101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7" name="Freeform 307">
                  <a:extLst>
                    <a:ext uri="{FF2B5EF4-FFF2-40B4-BE49-F238E27FC236}">
                      <a16:creationId xmlns:a16="http://schemas.microsoft.com/office/drawing/2014/main" id="{AF8B7C6F-C977-43C2-A86D-7541B7F01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2601"/>
                  <a:ext cx="249" cy="335"/>
                </a:xfrm>
                <a:custGeom>
                  <a:avLst/>
                  <a:gdLst>
                    <a:gd name="T0" fmla="*/ 304 w 746"/>
                    <a:gd name="T1" fmla="*/ 10 h 1005"/>
                    <a:gd name="T2" fmla="*/ 361 w 746"/>
                    <a:gd name="T3" fmla="*/ 19 h 1005"/>
                    <a:gd name="T4" fmla="*/ 386 w 746"/>
                    <a:gd name="T5" fmla="*/ 78 h 1005"/>
                    <a:gd name="T6" fmla="*/ 398 w 746"/>
                    <a:gd name="T7" fmla="*/ 106 h 1005"/>
                    <a:gd name="T8" fmla="*/ 430 w 746"/>
                    <a:gd name="T9" fmla="*/ 123 h 1005"/>
                    <a:gd name="T10" fmla="*/ 481 w 746"/>
                    <a:gd name="T11" fmla="*/ 170 h 1005"/>
                    <a:gd name="T12" fmla="*/ 512 w 746"/>
                    <a:gd name="T13" fmla="*/ 178 h 1005"/>
                    <a:gd name="T14" fmla="*/ 619 w 746"/>
                    <a:gd name="T15" fmla="*/ 165 h 1005"/>
                    <a:gd name="T16" fmla="*/ 683 w 746"/>
                    <a:gd name="T17" fmla="*/ 225 h 1005"/>
                    <a:gd name="T18" fmla="*/ 721 w 746"/>
                    <a:gd name="T19" fmla="*/ 284 h 1005"/>
                    <a:gd name="T20" fmla="*/ 746 w 746"/>
                    <a:gd name="T21" fmla="*/ 348 h 1005"/>
                    <a:gd name="T22" fmla="*/ 639 w 746"/>
                    <a:gd name="T23" fmla="*/ 325 h 1005"/>
                    <a:gd name="T24" fmla="*/ 589 w 746"/>
                    <a:gd name="T25" fmla="*/ 320 h 1005"/>
                    <a:gd name="T26" fmla="*/ 543 w 746"/>
                    <a:gd name="T27" fmla="*/ 320 h 1005"/>
                    <a:gd name="T28" fmla="*/ 525 w 746"/>
                    <a:gd name="T29" fmla="*/ 352 h 1005"/>
                    <a:gd name="T30" fmla="*/ 512 w 746"/>
                    <a:gd name="T31" fmla="*/ 398 h 1005"/>
                    <a:gd name="T32" fmla="*/ 500 w 746"/>
                    <a:gd name="T33" fmla="*/ 435 h 1005"/>
                    <a:gd name="T34" fmla="*/ 493 w 746"/>
                    <a:gd name="T35" fmla="*/ 453 h 1005"/>
                    <a:gd name="T36" fmla="*/ 487 w 746"/>
                    <a:gd name="T37" fmla="*/ 462 h 1005"/>
                    <a:gd name="T38" fmla="*/ 474 w 746"/>
                    <a:gd name="T39" fmla="*/ 484 h 1005"/>
                    <a:gd name="T40" fmla="*/ 462 w 746"/>
                    <a:gd name="T41" fmla="*/ 503 h 1005"/>
                    <a:gd name="T42" fmla="*/ 456 w 746"/>
                    <a:gd name="T43" fmla="*/ 521 h 1005"/>
                    <a:gd name="T44" fmla="*/ 405 w 746"/>
                    <a:gd name="T45" fmla="*/ 562 h 1005"/>
                    <a:gd name="T46" fmla="*/ 398 w 746"/>
                    <a:gd name="T47" fmla="*/ 576 h 1005"/>
                    <a:gd name="T48" fmla="*/ 393 w 746"/>
                    <a:gd name="T49" fmla="*/ 645 h 1005"/>
                    <a:gd name="T50" fmla="*/ 386 w 746"/>
                    <a:gd name="T51" fmla="*/ 700 h 1005"/>
                    <a:gd name="T52" fmla="*/ 374 w 746"/>
                    <a:gd name="T53" fmla="*/ 717 h 1005"/>
                    <a:gd name="T54" fmla="*/ 368 w 746"/>
                    <a:gd name="T55" fmla="*/ 736 h 1005"/>
                    <a:gd name="T56" fmla="*/ 354 w 746"/>
                    <a:gd name="T57" fmla="*/ 759 h 1005"/>
                    <a:gd name="T58" fmla="*/ 349 w 746"/>
                    <a:gd name="T59" fmla="*/ 772 h 1005"/>
                    <a:gd name="T60" fmla="*/ 342 w 746"/>
                    <a:gd name="T61" fmla="*/ 795 h 1005"/>
                    <a:gd name="T62" fmla="*/ 329 w 746"/>
                    <a:gd name="T63" fmla="*/ 814 h 1005"/>
                    <a:gd name="T64" fmla="*/ 317 w 746"/>
                    <a:gd name="T65" fmla="*/ 836 h 1005"/>
                    <a:gd name="T66" fmla="*/ 304 w 746"/>
                    <a:gd name="T67" fmla="*/ 850 h 1005"/>
                    <a:gd name="T68" fmla="*/ 297 w 746"/>
                    <a:gd name="T69" fmla="*/ 868 h 1005"/>
                    <a:gd name="T70" fmla="*/ 292 w 746"/>
                    <a:gd name="T71" fmla="*/ 882 h 1005"/>
                    <a:gd name="T72" fmla="*/ 278 w 746"/>
                    <a:gd name="T73" fmla="*/ 895 h 1005"/>
                    <a:gd name="T74" fmla="*/ 272 w 746"/>
                    <a:gd name="T75" fmla="*/ 910 h 1005"/>
                    <a:gd name="T76" fmla="*/ 260 w 746"/>
                    <a:gd name="T77" fmla="*/ 933 h 1005"/>
                    <a:gd name="T78" fmla="*/ 247 w 746"/>
                    <a:gd name="T79" fmla="*/ 950 h 1005"/>
                    <a:gd name="T80" fmla="*/ 0 w 746"/>
                    <a:gd name="T81" fmla="*/ 986 h 1005"/>
                    <a:gd name="T82" fmla="*/ 7 w 746"/>
                    <a:gd name="T83" fmla="*/ 859 h 1005"/>
                    <a:gd name="T84" fmla="*/ 32 w 746"/>
                    <a:gd name="T85" fmla="*/ 700 h 1005"/>
                    <a:gd name="T86" fmla="*/ 77 w 746"/>
                    <a:gd name="T87" fmla="*/ 590 h 1005"/>
                    <a:gd name="T88" fmla="*/ 127 w 746"/>
                    <a:gd name="T89" fmla="*/ 530 h 1005"/>
                    <a:gd name="T90" fmla="*/ 171 w 746"/>
                    <a:gd name="T91" fmla="*/ 453 h 1005"/>
                    <a:gd name="T92" fmla="*/ 191 w 746"/>
                    <a:gd name="T93" fmla="*/ 371 h 1005"/>
                    <a:gd name="T94" fmla="*/ 203 w 746"/>
                    <a:gd name="T95" fmla="*/ 307 h 1005"/>
                    <a:gd name="T96" fmla="*/ 221 w 746"/>
                    <a:gd name="T97" fmla="*/ 238 h 1005"/>
                    <a:gd name="T98" fmla="*/ 241 w 746"/>
                    <a:gd name="T99" fmla="*/ 123 h 1005"/>
                    <a:gd name="T100" fmla="*/ 253 w 746"/>
                    <a:gd name="T101" fmla="*/ 55 h 1005"/>
                    <a:gd name="T102" fmla="*/ 297 w 746"/>
                    <a:gd name="T103" fmla="*/ 0 h 10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46" h="1005">
                      <a:moveTo>
                        <a:pt x="297" y="0"/>
                      </a:moveTo>
                      <a:lnTo>
                        <a:pt x="304" y="10"/>
                      </a:lnTo>
                      <a:lnTo>
                        <a:pt x="342" y="19"/>
                      </a:lnTo>
                      <a:lnTo>
                        <a:pt x="361" y="19"/>
                      </a:lnTo>
                      <a:lnTo>
                        <a:pt x="374" y="55"/>
                      </a:lnTo>
                      <a:lnTo>
                        <a:pt x="386" y="78"/>
                      </a:lnTo>
                      <a:lnTo>
                        <a:pt x="405" y="97"/>
                      </a:lnTo>
                      <a:lnTo>
                        <a:pt x="398" y="106"/>
                      </a:lnTo>
                      <a:lnTo>
                        <a:pt x="405" y="119"/>
                      </a:lnTo>
                      <a:lnTo>
                        <a:pt x="430" y="123"/>
                      </a:lnTo>
                      <a:lnTo>
                        <a:pt x="462" y="161"/>
                      </a:lnTo>
                      <a:lnTo>
                        <a:pt x="481" y="170"/>
                      </a:lnTo>
                      <a:lnTo>
                        <a:pt x="500" y="174"/>
                      </a:lnTo>
                      <a:lnTo>
                        <a:pt x="512" y="178"/>
                      </a:lnTo>
                      <a:lnTo>
                        <a:pt x="575" y="178"/>
                      </a:lnTo>
                      <a:lnTo>
                        <a:pt x="619" y="165"/>
                      </a:lnTo>
                      <a:lnTo>
                        <a:pt x="633" y="178"/>
                      </a:lnTo>
                      <a:lnTo>
                        <a:pt x="683" y="225"/>
                      </a:lnTo>
                      <a:lnTo>
                        <a:pt x="702" y="261"/>
                      </a:lnTo>
                      <a:lnTo>
                        <a:pt x="721" y="284"/>
                      </a:lnTo>
                      <a:lnTo>
                        <a:pt x="734" y="316"/>
                      </a:lnTo>
                      <a:lnTo>
                        <a:pt x="746" y="348"/>
                      </a:lnTo>
                      <a:lnTo>
                        <a:pt x="664" y="329"/>
                      </a:lnTo>
                      <a:lnTo>
                        <a:pt x="639" y="325"/>
                      </a:lnTo>
                      <a:lnTo>
                        <a:pt x="607" y="325"/>
                      </a:lnTo>
                      <a:lnTo>
                        <a:pt x="589" y="320"/>
                      </a:lnTo>
                      <a:lnTo>
                        <a:pt x="557" y="316"/>
                      </a:lnTo>
                      <a:lnTo>
                        <a:pt x="543" y="320"/>
                      </a:lnTo>
                      <a:lnTo>
                        <a:pt x="525" y="334"/>
                      </a:lnTo>
                      <a:lnTo>
                        <a:pt x="525" y="352"/>
                      </a:lnTo>
                      <a:lnTo>
                        <a:pt x="512" y="375"/>
                      </a:lnTo>
                      <a:lnTo>
                        <a:pt x="512" y="398"/>
                      </a:lnTo>
                      <a:lnTo>
                        <a:pt x="500" y="420"/>
                      </a:lnTo>
                      <a:lnTo>
                        <a:pt x="500" y="435"/>
                      </a:lnTo>
                      <a:lnTo>
                        <a:pt x="493" y="443"/>
                      </a:lnTo>
                      <a:lnTo>
                        <a:pt x="493" y="453"/>
                      </a:lnTo>
                      <a:lnTo>
                        <a:pt x="487" y="458"/>
                      </a:lnTo>
                      <a:lnTo>
                        <a:pt x="487" y="462"/>
                      </a:lnTo>
                      <a:lnTo>
                        <a:pt x="481" y="475"/>
                      </a:lnTo>
                      <a:lnTo>
                        <a:pt x="474" y="484"/>
                      </a:lnTo>
                      <a:lnTo>
                        <a:pt x="468" y="489"/>
                      </a:lnTo>
                      <a:lnTo>
                        <a:pt x="462" y="503"/>
                      </a:lnTo>
                      <a:lnTo>
                        <a:pt x="462" y="511"/>
                      </a:lnTo>
                      <a:lnTo>
                        <a:pt x="456" y="521"/>
                      </a:lnTo>
                      <a:lnTo>
                        <a:pt x="412" y="553"/>
                      </a:lnTo>
                      <a:lnTo>
                        <a:pt x="405" y="562"/>
                      </a:lnTo>
                      <a:lnTo>
                        <a:pt x="398" y="566"/>
                      </a:lnTo>
                      <a:lnTo>
                        <a:pt x="398" y="576"/>
                      </a:lnTo>
                      <a:lnTo>
                        <a:pt x="393" y="585"/>
                      </a:lnTo>
                      <a:lnTo>
                        <a:pt x="393" y="645"/>
                      </a:lnTo>
                      <a:lnTo>
                        <a:pt x="386" y="649"/>
                      </a:lnTo>
                      <a:lnTo>
                        <a:pt x="386" y="700"/>
                      </a:lnTo>
                      <a:lnTo>
                        <a:pt x="380" y="704"/>
                      </a:lnTo>
                      <a:lnTo>
                        <a:pt x="374" y="717"/>
                      </a:lnTo>
                      <a:lnTo>
                        <a:pt x="374" y="727"/>
                      </a:lnTo>
                      <a:lnTo>
                        <a:pt x="368" y="736"/>
                      </a:lnTo>
                      <a:lnTo>
                        <a:pt x="368" y="749"/>
                      </a:lnTo>
                      <a:lnTo>
                        <a:pt x="354" y="759"/>
                      </a:lnTo>
                      <a:lnTo>
                        <a:pt x="354" y="768"/>
                      </a:lnTo>
                      <a:lnTo>
                        <a:pt x="349" y="772"/>
                      </a:lnTo>
                      <a:lnTo>
                        <a:pt x="342" y="786"/>
                      </a:lnTo>
                      <a:lnTo>
                        <a:pt x="342" y="795"/>
                      </a:lnTo>
                      <a:lnTo>
                        <a:pt x="336" y="804"/>
                      </a:lnTo>
                      <a:lnTo>
                        <a:pt x="329" y="814"/>
                      </a:lnTo>
                      <a:lnTo>
                        <a:pt x="322" y="823"/>
                      </a:lnTo>
                      <a:lnTo>
                        <a:pt x="317" y="836"/>
                      </a:lnTo>
                      <a:lnTo>
                        <a:pt x="310" y="840"/>
                      </a:lnTo>
                      <a:lnTo>
                        <a:pt x="304" y="850"/>
                      </a:lnTo>
                      <a:lnTo>
                        <a:pt x="304" y="859"/>
                      </a:lnTo>
                      <a:lnTo>
                        <a:pt x="297" y="868"/>
                      </a:lnTo>
                      <a:lnTo>
                        <a:pt x="292" y="878"/>
                      </a:lnTo>
                      <a:lnTo>
                        <a:pt x="292" y="882"/>
                      </a:lnTo>
                      <a:lnTo>
                        <a:pt x="285" y="891"/>
                      </a:lnTo>
                      <a:lnTo>
                        <a:pt x="278" y="895"/>
                      </a:lnTo>
                      <a:lnTo>
                        <a:pt x="278" y="904"/>
                      </a:lnTo>
                      <a:lnTo>
                        <a:pt x="272" y="910"/>
                      </a:lnTo>
                      <a:lnTo>
                        <a:pt x="266" y="918"/>
                      </a:lnTo>
                      <a:lnTo>
                        <a:pt x="260" y="933"/>
                      </a:lnTo>
                      <a:lnTo>
                        <a:pt x="260" y="937"/>
                      </a:lnTo>
                      <a:lnTo>
                        <a:pt x="247" y="950"/>
                      </a:lnTo>
                      <a:lnTo>
                        <a:pt x="228" y="1005"/>
                      </a:lnTo>
                      <a:lnTo>
                        <a:pt x="0" y="986"/>
                      </a:lnTo>
                      <a:lnTo>
                        <a:pt x="7" y="950"/>
                      </a:lnTo>
                      <a:lnTo>
                        <a:pt x="7" y="859"/>
                      </a:lnTo>
                      <a:lnTo>
                        <a:pt x="20" y="759"/>
                      </a:lnTo>
                      <a:lnTo>
                        <a:pt x="32" y="700"/>
                      </a:lnTo>
                      <a:lnTo>
                        <a:pt x="57" y="617"/>
                      </a:lnTo>
                      <a:lnTo>
                        <a:pt x="77" y="590"/>
                      </a:lnTo>
                      <a:lnTo>
                        <a:pt x="96" y="562"/>
                      </a:lnTo>
                      <a:lnTo>
                        <a:pt x="127" y="530"/>
                      </a:lnTo>
                      <a:lnTo>
                        <a:pt x="165" y="494"/>
                      </a:lnTo>
                      <a:lnTo>
                        <a:pt x="171" y="453"/>
                      </a:lnTo>
                      <a:lnTo>
                        <a:pt x="177" y="416"/>
                      </a:lnTo>
                      <a:lnTo>
                        <a:pt x="191" y="371"/>
                      </a:lnTo>
                      <a:lnTo>
                        <a:pt x="196" y="339"/>
                      </a:lnTo>
                      <a:lnTo>
                        <a:pt x="203" y="307"/>
                      </a:lnTo>
                      <a:lnTo>
                        <a:pt x="209" y="270"/>
                      </a:lnTo>
                      <a:lnTo>
                        <a:pt x="221" y="238"/>
                      </a:lnTo>
                      <a:lnTo>
                        <a:pt x="241" y="193"/>
                      </a:lnTo>
                      <a:lnTo>
                        <a:pt x="241" y="123"/>
                      </a:lnTo>
                      <a:lnTo>
                        <a:pt x="247" y="97"/>
                      </a:lnTo>
                      <a:lnTo>
                        <a:pt x="253" y="55"/>
                      </a:lnTo>
                      <a:lnTo>
                        <a:pt x="278" y="28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8" name="Freeform 308">
                  <a:extLst>
                    <a:ext uri="{FF2B5EF4-FFF2-40B4-BE49-F238E27FC236}">
                      <a16:creationId xmlns:a16="http://schemas.microsoft.com/office/drawing/2014/main" id="{1CEF0ED2-070D-4B5C-BF59-CD4D338A3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2601"/>
                  <a:ext cx="249" cy="335"/>
                </a:xfrm>
                <a:custGeom>
                  <a:avLst/>
                  <a:gdLst>
                    <a:gd name="T0" fmla="*/ 304 w 746"/>
                    <a:gd name="T1" fmla="*/ 10 h 1005"/>
                    <a:gd name="T2" fmla="*/ 361 w 746"/>
                    <a:gd name="T3" fmla="*/ 19 h 1005"/>
                    <a:gd name="T4" fmla="*/ 386 w 746"/>
                    <a:gd name="T5" fmla="*/ 78 h 1005"/>
                    <a:gd name="T6" fmla="*/ 398 w 746"/>
                    <a:gd name="T7" fmla="*/ 106 h 1005"/>
                    <a:gd name="T8" fmla="*/ 430 w 746"/>
                    <a:gd name="T9" fmla="*/ 123 h 1005"/>
                    <a:gd name="T10" fmla="*/ 481 w 746"/>
                    <a:gd name="T11" fmla="*/ 170 h 1005"/>
                    <a:gd name="T12" fmla="*/ 512 w 746"/>
                    <a:gd name="T13" fmla="*/ 178 h 1005"/>
                    <a:gd name="T14" fmla="*/ 619 w 746"/>
                    <a:gd name="T15" fmla="*/ 165 h 1005"/>
                    <a:gd name="T16" fmla="*/ 683 w 746"/>
                    <a:gd name="T17" fmla="*/ 225 h 1005"/>
                    <a:gd name="T18" fmla="*/ 721 w 746"/>
                    <a:gd name="T19" fmla="*/ 284 h 1005"/>
                    <a:gd name="T20" fmla="*/ 746 w 746"/>
                    <a:gd name="T21" fmla="*/ 348 h 1005"/>
                    <a:gd name="T22" fmla="*/ 639 w 746"/>
                    <a:gd name="T23" fmla="*/ 325 h 1005"/>
                    <a:gd name="T24" fmla="*/ 589 w 746"/>
                    <a:gd name="T25" fmla="*/ 320 h 1005"/>
                    <a:gd name="T26" fmla="*/ 543 w 746"/>
                    <a:gd name="T27" fmla="*/ 320 h 1005"/>
                    <a:gd name="T28" fmla="*/ 525 w 746"/>
                    <a:gd name="T29" fmla="*/ 352 h 1005"/>
                    <a:gd name="T30" fmla="*/ 512 w 746"/>
                    <a:gd name="T31" fmla="*/ 398 h 1005"/>
                    <a:gd name="T32" fmla="*/ 500 w 746"/>
                    <a:gd name="T33" fmla="*/ 435 h 1005"/>
                    <a:gd name="T34" fmla="*/ 493 w 746"/>
                    <a:gd name="T35" fmla="*/ 453 h 1005"/>
                    <a:gd name="T36" fmla="*/ 487 w 746"/>
                    <a:gd name="T37" fmla="*/ 462 h 1005"/>
                    <a:gd name="T38" fmla="*/ 474 w 746"/>
                    <a:gd name="T39" fmla="*/ 484 h 1005"/>
                    <a:gd name="T40" fmla="*/ 462 w 746"/>
                    <a:gd name="T41" fmla="*/ 503 h 1005"/>
                    <a:gd name="T42" fmla="*/ 456 w 746"/>
                    <a:gd name="T43" fmla="*/ 521 h 1005"/>
                    <a:gd name="T44" fmla="*/ 405 w 746"/>
                    <a:gd name="T45" fmla="*/ 562 h 1005"/>
                    <a:gd name="T46" fmla="*/ 398 w 746"/>
                    <a:gd name="T47" fmla="*/ 576 h 1005"/>
                    <a:gd name="T48" fmla="*/ 393 w 746"/>
                    <a:gd name="T49" fmla="*/ 645 h 1005"/>
                    <a:gd name="T50" fmla="*/ 386 w 746"/>
                    <a:gd name="T51" fmla="*/ 700 h 1005"/>
                    <a:gd name="T52" fmla="*/ 374 w 746"/>
                    <a:gd name="T53" fmla="*/ 717 h 1005"/>
                    <a:gd name="T54" fmla="*/ 368 w 746"/>
                    <a:gd name="T55" fmla="*/ 736 h 1005"/>
                    <a:gd name="T56" fmla="*/ 354 w 746"/>
                    <a:gd name="T57" fmla="*/ 759 h 1005"/>
                    <a:gd name="T58" fmla="*/ 349 w 746"/>
                    <a:gd name="T59" fmla="*/ 772 h 1005"/>
                    <a:gd name="T60" fmla="*/ 342 w 746"/>
                    <a:gd name="T61" fmla="*/ 795 h 1005"/>
                    <a:gd name="T62" fmla="*/ 329 w 746"/>
                    <a:gd name="T63" fmla="*/ 814 h 1005"/>
                    <a:gd name="T64" fmla="*/ 317 w 746"/>
                    <a:gd name="T65" fmla="*/ 836 h 1005"/>
                    <a:gd name="T66" fmla="*/ 304 w 746"/>
                    <a:gd name="T67" fmla="*/ 850 h 1005"/>
                    <a:gd name="T68" fmla="*/ 297 w 746"/>
                    <a:gd name="T69" fmla="*/ 868 h 1005"/>
                    <a:gd name="T70" fmla="*/ 292 w 746"/>
                    <a:gd name="T71" fmla="*/ 882 h 1005"/>
                    <a:gd name="T72" fmla="*/ 278 w 746"/>
                    <a:gd name="T73" fmla="*/ 895 h 1005"/>
                    <a:gd name="T74" fmla="*/ 272 w 746"/>
                    <a:gd name="T75" fmla="*/ 910 h 1005"/>
                    <a:gd name="T76" fmla="*/ 260 w 746"/>
                    <a:gd name="T77" fmla="*/ 933 h 1005"/>
                    <a:gd name="T78" fmla="*/ 247 w 746"/>
                    <a:gd name="T79" fmla="*/ 950 h 1005"/>
                    <a:gd name="T80" fmla="*/ 0 w 746"/>
                    <a:gd name="T81" fmla="*/ 986 h 1005"/>
                    <a:gd name="T82" fmla="*/ 7 w 746"/>
                    <a:gd name="T83" fmla="*/ 859 h 1005"/>
                    <a:gd name="T84" fmla="*/ 32 w 746"/>
                    <a:gd name="T85" fmla="*/ 700 h 1005"/>
                    <a:gd name="T86" fmla="*/ 77 w 746"/>
                    <a:gd name="T87" fmla="*/ 590 h 1005"/>
                    <a:gd name="T88" fmla="*/ 127 w 746"/>
                    <a:gd name="T89" fmla="*/ 530 h 1005"/>
                    <a:gd name="T90" fmla="*/ 171 w 746"/>
                    <a:gd name="T91" fmla="*/ 453 h 1005"/>
                    <a:gd name="T92" fmla="*/ 191 w 746"/>
                    <a:gd name="T93" fmla="*/ 371 h 1005"/>
                    <a:gd name="T94" fmla="*/ 203 w 746"/>
                    <a:gd name="T95" fmla="*/ 307 h 1005"/>
                    <a:gd name="T96" fmla="*/ 221 w 746"/>
                    <a:gd name="T97" fmla="*/ 238 h 1005"/>
                    <a:gd name="T98" fmla="*/ 241 w 746"/>
                    <a:gd name="T99" fmla="*/ 123 h 1005"/>
                    <a:gd name="T100" fmla="*/ 253 w 746"/>
                    <a:gd name="T101" fmla="*/ 55 h 1005"/>
                    <a:gd name="T102" fmla="*/ 297 w 746"/>
                    <a:gd name="T103" fmla="*/ 0 h 10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46" h="1005">
                      <a:moveTo>
                        <a:pt x="297" y="0"/>
                      </a:moveTo>
                      <a:lnTo>
                        <a:pt x="304" y="10"/>
                      </a:lnTo>
                      <a:lnTo>
                        <a:pt x="342" y="19"/>
                      </a:lnTo>
                      <a:lnTo>
                        <a:pt x="361" y="19"/>
                      </a:lnTo>
                      <a:lnTo>
                        <a:pt x="374" y="55"/>
                      </a:lnTo>
                      <a:lnTo>
                        <a:pt x="386" y="78"/>
                      </a:lnTo>
                      <a:lnTo>
                        <a:pt x="405" y="97"/>
                      </a:lnTo>
                      <a:lnTo>
                        <a:pt x="398" y="106"/>
                      </a:lnTo>
                      <a:lnTo>
                        <a:pt x="405" y="119"/>
                      </a:lnTo>
                      <a:lnTo>
                        <a:pt x="430" y="123"/>
                      </a:lnTo>
                      <a:lnTo>
                        <a:pt x="462" y="161"/>
                      </a:lnTo>
                      <a:lnTo>
                        <a:pt x="481" y="170"/>
                      </a:lnTo>
                      <a:lnTo>
                        <a:pt x="500" y="174"/>
                      </a:lnTo>
                      <a:lnTo>
                        <a:pt x="512" y="178"/>
                      </a:lnTo>
                      <a:lnTo>
                        <a:pt x="575" y="178"/>
                      </a:lnTo>
                      <a:lnTo>
                        <a:pt x="619" y="165"/>
                      </a:lnTo>
                      <a:lnTo>
                        <a:pt x="633" y="178"/>
                      </a:lnTo>
                      <a:lnTo>
                        <a:pt x="683" y="225"/>
                      </a:lnTo>
                      <a:lnTo>
                        <a:pt x="702" y="261"/>
                      </a:lnTo>
                      <a:lnTo>
                        <a:pt x="721" y="284"/>
                      </a:lnTo>
                      <a:lnTo>
                        <a:pt x="734" y="316"/>
                      </a:lnTo>
                      <a:lnTo>
                        <a:pt x="746" y="348"/>
                      </a:lnTo>
                      <a:lnTo>
                        <a:pt x="664" y="329"/>
                      </a:lnTo>
                      <a:lnTo>
                        <a:pt x="639" y="325"/>
                      </a:lnTo>
                      <a:lnTo>
                        <a:pt x="607" y="325"/>
                      </a:lnTo>
                      <a:lnTo>
                        <a:pt x="589" y="320"/>
                      </a:lnTo>
                      <a:lnTo>
                        <a:pt x="557" y="316"/>
                      </a:lnTo>
                      <a:lnTo>
                        <a:pt x="543" y="320"/>
                      </a:lnTo>
                      <a:lnTo>
                        <a:pt x="525" y="334"/>
                      </a:lnTo>
                      <a:lnTo>
                        <a:pt x="525" y="352"/>
                      </a:lnTo>
                      <a:lnTo>
                        <a:pt x="512" y="375"/>
                      </a:lnTo>
                      <a:lnTo>
                        <a:pt x="512" y="398"/>
                      </a:lnTo>
                      <a:lnTo>
                        <a:pt x="500" y="420"/>
                      </a:lnTo>
                      <a:lnTo>
                        <a:pt x="500" y="435"/>
                      </a:lnTo>
                      <a:lnTo>
                        <a:pt x="493" y="443"/>
                      </a:lnTo>
                      <a:lnTo>
                        <a:pt x="493" y="453"/>
                      </a:lnTo>
                      <a:lnTo>
                        <a:pt x="487" y="458"/>
                      </a:lnTo>
                      <a:lnTo>
                        <a:pt x="487" y="462"/>
                      </a:lnTo>
                      <a:lnTo>
                        <a:pt x="481" y="475"/>
                      </a:lnTo>
                      <a:lnTo>
                        <a:pt x="474" y="484"/>
                      </a:lnTo>
                      <a:lnTo>
                        <a:pt x="468" y="489"/>
                      </a:lnTo>
                      <a:lnTo>
                        <a:pt x="462" y="503"/>
                      </a:lnTo>
                      <a:lnTo>
                        <a:pt x="462" y="511"/>
                      </a:lnTo>
                      <a:lnTo>
                        <a:pt x="456" y="521"/>
                      </a:lnTo>
                      <a:lnTo>
                        <a:pt x="412" y="553"/>
                      </a:lnTo>
                      <a:lnTo>
                        <a:pt x="405" y="562"/>
                      </a:lnTo>
                      <a:lnTo>
                        <a:pt x="398" y="566"/>
                      </a:lnTo>
                      <a:lnTo>
                        <a:pt x="398" y="576"/>
                      </a:lnTo>
                      <a:lnTo>
                        <a:pt x="393" y="585"/>
                      </a:lnTo>
                      <a:lnTo>
                        <a:pt x="393" y="645"/>
                      </a:lnTo>
                      <a:lnTo>
                        <a:pt x="386" y="649"/>
                      </a:lnTo>
                      <a:lnTo>
                        <a:pt x="386" y="700"/>
                      </a:lnTo>
                      <a:lnTo>
                        <a:pt x="380" y="704"/>
                      </a:lnTo>
                      <a:lnTo>
                        <a:pt x="374" y="717"/>
                      </a:lnTo>
                      <a:lnTo>
                        <a:pt x="374" y="727"/>
                      </a:lnTo>
                      <a:lnTo>
                        <a:pt x="368" y="736"/>
                      </a:lnTo>
                      <a:lnTo>
                        <a:pt x="368" y="749"/>
                      </a:lnTo>
                      <a:lnTo>
                        <a:pt x="354" y="759"/>
                      </a:lnTo>
                      <a:lnTo>
                        <a:pt x="354" y="768"/>
                      </a:lnTo>
                      <a:lnTo>
                        <a:pt x="349" y="772"/>
                      </a:lnTo>
                      <a:lnTo>
                        <a:pt x="342" y="786"/>
                      </a:lnTo>
                      <a:lnTo>
                        <a:pt x="342" y="795"/>
                      </a:lnTo>
                      <a:lnTo>
                        <a:pt x="336" y="804"/>
                      </a:lnTo>
                      <a:lnTo>
                        <a:pt x="329" y="814"/>
                      </a:lnTo>
                      <a:lnTo>
                        <a:pt x="322" y="823"/>
                      </a:lnTo>
                      <a:lnTo>
                        <a:pt x="317" y="836"/>
                      </a:lnTo>
                      <a:lnTo>
                        <a:pt x="310" y="840"/>
                      </a:lnTo>
                      <a:lnTo>
                        <a:pt x="304" y="850"/>
                      </a:lnTo>
                      <a:lnTo>
                        <a:pt x="304" y="859"/>
                      </a:lnTo>
                      <a:lnTo>
                        <a:pt x="297" y="868"/>
                      </a:lnTo>
                      <a:lnTo>
                        <a:pt x="292" y="878"/>
                      </a:lnTo>
                      <a:lnTo>
                        <a:pt x="292" y="882"/>
                      </a:lnTo>
                      <a:lnTo>
                        <a:pt x="285" y="891"/>
                      </a:lnTo>
                      <a:lnTo>
                        <a:pt x="278" y="895"/>
                      </a:lnTo>
                      <a:lnTo>
                        <a:pt x="278" y="904"/>
                      </a:lnTo>
                      <a:lnTo>
                        <a:pt x="272" y="910"/>
                      </a:lnTo>
                      <a:lnTo>
                        <a:pt x="266" y="918"/>
                      </a:lnTo>
                      <a:lnTo>
                        <a:pt x="260" y="933"/>
                      </a:lnTo>
                      <a:lnTo>
                        <a:pt x="260" y="937"/>
                      </a:lnTo>
                      <a:lnTo>
                        <a:pt x="247" y="950"/>
                      </a:lnTo>
                      <a:lnTo>
                        <a:pt x="228" y="1005"/>
                      </a:lnTo>
                      <a:lnTo>
                        <a:pt x="0" y="986"/>
                      </a:lnTo>
                      <a:lnTo>
                        <a:pt x="7" y="950"/>
                      </a:lnTo>
                      <a:lnTo>
                        <a:pt x="7" y="859"/>
                      </a:lnTo>
                      <a:lnTo>
                        <a:pt x="20" y="759"/>
                      </a:lnTo>
                      <a:lnTo>
                        <a:pt x="32" y="700"/>
                      </a:lnTo>
                      <a:lnTo>
                        <a:pt x="57" y="617"/>
                      </a:lnTo>
                      <a:lnTo>
                        <a:pt x="77" y="590"/>
                      </a:lnTo>
                      <a:lnTo>
                        <a:pt x="96" y="562"/>
                      </a:lnTo>
                      <a:lnTo>
                        <a:pt x="127" y="530"/>
                      </a:lnTo>
                      <a:lnTo>
                        <a:pt x="165" y="494"/>
                      </a:lnTo>
                      <a:lnTo>
                        <a:pt x="171" y="453"/>
                      </a:lnTo>
                      <a:lnTo>
                        <a:pt x="177" y="416"/>
                      </a:lnTo>
                      <a:lnTo>
                        <a:pt x="191" y="371"/>
                      </a:lnTo>
                      <a:lnTo>
                        <a:pt x="196" y="339"/>
                      </a:lnTo>
                      <a:lnTo>
                        <a:pt x="203" y="307"/>
                      </a:lnTo>
                      <a:lnTo>
                        <a:pt x="209" y="270"/>
                      </a:lnTo>
                      <a:lnTo>
                        <a:pt x="221" y="238"/>
                      </a:lnTo>
                      <a:lnTo>
                        <a:pt x="241" y="193"/>
                      </a:lnTo>
                      <a:lnTo>
                        <a:pt x="241" y="123"/>
                      </a:lnTo>
                      <a:lnTo>
                        <a:pt x="247" y="97"/>
                      </a:lnTo>
                      <a:lnTo>
                        <a:pt x="253" y="55"/>
                      </a:lnTo>
                      <a:lnTo>
                        <a:pt x="278" y="28"/>
                      </a:lnTo>
                      <a:lnTo>
                        <a:pt x="297" y="0"/>
                      </a:lnTo>
                      <a:lnTo>
                        <a:pt x="29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9" name="Freeform 309">
                  <a:extLst>
                    <a:ext uri="{FF2B5EF4-FFF2-40B4-BE49-F238E27FC236}">
                      <a16:creationId xmlns:a16="http://schemas.microsoft.com/office/drawing/2014/main" id="{5A9AE0C7-AE67-4E81-9949-CA673381D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486"/>
                  <a:ext cx="278" cy="181"/>
                </a:xfrm>
                <a:custGeom>
                  <a:avLst/>
                  <a:gdLst>
                    <a:gd name="T0" fmla="*/ 821 w 833"/>
                    <a:gd name="T1" fmla="*/ 114 h 543"/>
                    <a:gd name="T2" fmla="*/ 833 w 833"/>
                    <a:gd name="T3" fmla="*/ 146 h 543"/>
                    <a:gd name="T4" fmla="*/ 821 w 833"/>
                    <a:gd name="T5" fmla="*/ 201 h 543"/>
                    <a:gd name="T6" fmla="*/ 796 w 833"/>
                    <a:gd name="T7" fmla="*/ 255 h 543"/>
                    <a:gd name="T8" fmla="*/ 796 w 833"/>
                    <a:gd name="T9" fmla="*/ 310 h 543"/>
                    <a:gd name="T10" fmla="*/ 789 w 833"/>
                    <a:gd name="T11" fmla="*/ 420 h 543"/>
                    <a:gd name="T12" fmla="*/ 764 w 833"/>
                    <a:gd name="T13" fmla="*/ 479 h 543"/>
                    <a:gd name="T14" fmla="*/ 714 w 833"/>
                    <a:gd name="T15" fmla="*/ 525 h 543"/>
                    <a:gd name="T16" fmla="*/ 638 w 833"/>
                    <a:gd name="T17" fmla="*/ 543 h 543"/>
                    <a:gd name="T18" fmla="*/ 575 w 833"/>
                    <a:gd name="T19" fmla="*/ 534 h 543"/>
                    <a:gd name="T20" fmla="*/ 455 w 833"/>
                    <a:gd name="T21" fmla="*/ 479 h 543"/>
                    <a:gd name="T22" fmla="*/ 411 w 833"/>
                    <a:gd name="T23" fmla="*/ 502 h 543"/>
                    <a:gd name="T24" fmla="*/ 347 w 833"/>
                    <a:gd name="T25" fmla="*/ 525 h 543"/>
                    <a:gd name="T26" fmla="*/ 272 w 833"/>
                    <a:gd name="T27" fmla="*/ 520 h 543"/>
                    <a:gd name="T28" fmla="*/ 234 w 833"/>
                    <a:gd name="T29" fmla="*/ 507 h 543"/>
                    <a:gd name="T30" fmla="*/ 177 w 833"/>
                    <a:gd name="T31" fmla="*/ 466 h 543"/>
                    <a:gd name="T32" fmla="*/ 177 w 833"/>
                    <a:gd name="T33" fmla="*/ 443 h 543"/>
                    <a:gd name="T34" fmla="*/ 145 w 833"/>
                    <a:gd name="T35" fmla="*/ 401 h 543"/>
                    <a:gd name="T36" fmla="*/ 114 w 833"/>
                    <a:gd name="T37" fmla="*/ 365 h 543"/>
                    <a:gd name="T38" fmla="*/ 69 w 833"/>
                    <a:gd name="T39" fmla="*/ 346 h 543"/>
                    <a:gd name="T40" fmla="*/ 76 w 833"/>
                    <a:gd name="T41" fmla="*/ 292 h 543"/>
                    <a:gd name="T42" fmla="*/ 38 w 833"/>
                    <a:gd name="T43" fmla="*/ 233 h 543"/>
                    <a:gd name="T44" fmla="*/ 64 w 833"/>
                    <a:gd name="T45" fmla="*/ 242 h 543"/>
                    <a:gd name="T46" fmla="*/ 108 w 833"/>
                    <a:gd name="T47" fmla="*/ 210 h 543"/>
                    <a:gd name="T48" fmla="*/ 19 w 833"/>
                    <a:gd name="T49" fmla="*/ 205 h 543"/>
                    <a:gd name="T50" fmla="*/ 13 w 833"/>
                    <a:gd name="T51" fmla="*/ 127 h 543"/>
                    <a:gd name="T52" fmla="*/ 7 w 833"/>
                    <a:gd name="T53" fmla="*/ 77 h 543"/>
                    <a:gd name="T54" fmla="*/ 7 w 833"/>
                    <a:gd name="T55" fmla="*/ 46 h 543"/>
                    <a:gd name="T56" fmla="*/ 114 w 833"/>
                    <a:gd name="T57" fmla="*/ 36 h 543"/>
                    <a:gd name="T58" fmla="*/ 184 w 833"/>
                    <a:gd name="T59" fmla="*/ 9 h 543"/>
                    <a:gd name="T60" fmla="*/ 221 w 833"/>
                    <a:gd name="T61" fmla="*/ 0 h 543"/>
                    <a:gd name="T62" fmla="*/ 265 w 833"/>
                    <a:gd name="T63" fmla="*/ 4 h 543"/>
                    <a:gd name="T64" fmla="*/ 315 w 833"/>
                    <a:gd name="T65" fmla="*/ 36 h 543"/>
                    <a:gd name="T66" fmla="*/ 329 w 833"/>
                    <a:gd name="T67" fmla="*/ 68 h 543"/>
                    <a:gd name="T68" fmla="*/ 347 w 833"/>
                    <a:gd name="T69" fmla="*/ 91 h 543"/>
                    <a:gd name="T70" fmla="*/ 417 w 833"/>
                    <a:gd name="T71" fmla="*/ 132 h 543"/>
                    <a:gd name="T72" fmla="*/ 486 w 833"/>
                    <a:gd name="T73" fmla="*/ 150 h 543"/>
                    <a:gd name="T74" fmla="*/ 555 w 833"/>
                    <a:gd name="T75" fmla="*/ 191 h 543"/>
                    <a:gd name="T76" fmla="*/ 594 w 833"/>
                    <a:gd name="T77" fmla="*/ 150 h 543"/>
                    <a:gd name="T78" fmla="*/ 644 w 833"/>
                    <a:gd name="T79" fmla="*/ 114 h 543"/>
                    <a:gd name="T80" fmla="*/ 701 w 833"/>
                    <a:gd name="T81" fmla="*/ 123 h 543"/>
                    <a:gd name="T82" fmla="*/ 727 w 833"/>
                    <a:gd name="T83" fmla="*/ 136 h 543"/>
                    <a:gd name="T84" fmla="*/ 759 w 833"/>
                    <a:gd name="T85" fmla="*/ 127 h 543"/>
                    <a:gd name="T86" fmla="*/ 803 w 833"/>
                    <a:gd name="T87" fmla="*/ 10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33" h="543">
                      <a:moveTo>
                        <a:pt x="803" y="104"/>
                      </a:moveTo>
                      <a:lnTo>
                        <a:pt x="821" y="114"/>
                      </a:lnTo>
                      <a:lnTo>
                        <a:pt x="833" y="127"/>
                      </a:lnTo>
                      <a:lnTo>
                        <a:pt x="833" y="146"/>
                      </a:lnTo>
                      <a:lnTo>
                        <a:pt x="827" y="174"/>
                      </a:lnTo>
                      <a:lnTo>
                        <a:pt x="821" y="201"/>
                      </a:lnTo>
                      <a:lnTo>
                        <a:pt x="803" y="227"/>
                      </a:lnTo>
                      <a:lnTo>
                        <a:pt x="796" y="255"/>
                      </a:lnTo>
                      <a:lnTo>
                        <a:pt x="789" y="282"/>
                      </a:lnTo>
                      <a:lnTo>
                        <a:pt x="796" y="310"/>
                      </a:lnTo>
                      <a:lnTo>
                        <a:pt x="796" y="384"/>
                      </a:lnTo>
                      <a:lnTo>
                        <a:pt x="789" y="420"/>
                      </a:lnTo>
                      <a:lnTo>
                        <a:pt x="783" y="452"/>
                      </a:lnTo>
                      <a:lnTo>
                        <a:pt x="764" y="479"/>
                      </a:lnTo>
                      <a:lnTo>
                        <a:pt x="739" y="502"/>
                      </a:lnTo>
                      <a:lnTo>
                        <a:pt x="714" y="525"/>
                      </a:lnTo>
                      <a:lnTo>
                        <a:pt x="683" y="539"/>
                      </a:lnTo>
                      <a:lnTo>
                        <a:pt x="638" y="543"/>
                      </a:lnTo>
                      <a:lnTo>
                        <a:pt x="612" y="539"/>
                      </a:lnTo>
                      <a:lnTo>
                        <a:pt x="575" y="534"/>
                      </a:lnTo>
                      <a:lnTo>
                        <a:pt x="555" y="525"/>
                      </a:lnTo>
                      <a:lnTo>
                        <a:pt x="455" y="479"/>
                      </a:lnTo>
                      <a:lnTo>
                        <a:pt x="430" y="492"/>
                      </a:lnTo>
                      <a:lnTo>
                        <a:pt x="411" y="502"/>
                      </a:lnTo>
                      <a:lnTo>
                        <a:pt x="391" y="511"/>
                      </a:lnTo>
                      <a:lnTo>
                        <a:pt x="347" y="525"/>
                      </a:lnTo>
                      <a:lnTo>
                        <a:pt x="284" y="525"/>
                      </a:lnTo>
                      <a:lnTo>
                        <a:pt x="272" y="520"/>
                      </a:lnTo>
                      <a:lnTo>
                        <a:pt x="253" y="516"/>
                      </a:lnTo>
                      <a:lnTo>
                        <a:pt x="234" y="507"/>
                      </a:lnTo>
                      <a:lnTo>
                        <a:pt x="202" y="469"/>
                      </a:lnTo>
                      <a:lnTo>
                        <a:pt x="177" y="466"/>
                      </a:lnTo>
                      <a:lnTo>
                        <a:pt x="170" y="452"/>
                      </a:lnTo>
                      <a:lnTo>
                        <a:pt x="177" y="443"/>
                      </a:lnTo>
                      <a:lnTo>
                        <a:pt x="158" y="424"/>
                      </a:lnTo>
                      <a:lnTo>
                        <a:pt x="145" y="401"/>
                      </a:lnTo>
                      <a:lnTo>
                        <a:pt x="133" y="365"/>
                      </a:lnTo>
                      <a:lnTo>
                        <a:pt x="114" y="365"/>
                      </a:lnTo>
                      <a:lnTo>
                        <a:pt x="76" y="356"/>
                      </a:lnTo>
                      <a:lnTo>
                        <a:pt x="69" y="346"/>
                      </a:lnTo>
                      <a:lnTo>
                        <a:pt x="69" y="337"/>
                      </a:lnTo>
                      <a:lnTo>
                        <a:pt x="76" y="292"/>
                      </a:lnTo>
                      <a:lnTo>
                        <a:pt x="64" y="251"/>
                      </a:lnTo>
                      <a:lnTo>
                        <a:pt x="38" y="233"/>
                      </a:lnTo>
                      <a:lnTo>
                        <a:pt x="50" y="233"/>
                      </a:lnTo>
                      <a:lnTo>
                        <a:pt x="64" y="242"/>
                      </a:lnTo>
                      <a:lnTo>
                        <a:pt x="94" y="237"/>
                      </a:lnTo>
                      <a:lnTo>
                        <a:pt x="108" y="210"/>
                      </a:lnTo>
                      <a:lnTo>
                        <a:pt x="82" y="205"/>
                      </a:lnTo>
                      <a:lnTo>
                        <a:pt x="19" y="205"/>
                      </a:lnTo>
                      <a:lnTo>
                        <a:pt x="19" y="150"/>
                      </a:lnTo>
                      <a:lnTo>
                        <a:pt x="13" y="127"/>
                      </a:lnTo>
                      <a:lnTo>
                        <a:pt x="13" y="96"/>
                      </a:lnTo>
                      <a:lnTo>
                        <a:pt x="7" y="77"/>
                      </a:lnTo>
                      <a:lnTo>
                        <a:pt x="0" y="55"/>
                      </a:lnTo>
                      <a:lnTo>
                        <a:pt x="7" y="46"/>
                      </a:lnTo>
                      <a:lnTo>
                        <a:pt x="76" y="46"/>
                      </a:lnTo>
                      <a:lnTo>
                        <a:pt x="114" y="36"/>
                      </a:lnTo>
                      <a:lnTo>
                        <a:pt x="145" y="27"/>
                      </a:lnTo>
                      <a:lnTo>
                        <a:pt x="184" y="9"/>
                      </a:lnTo>
                      <a:lnTo>
                        <a:pt x="202" y="4"/>
                      </a:lnTo>
                      <a:lnTo>
                        <a:pt x="221" y="0"/>
                      </a:lnTo>
                      <a:lnTo>
                        <a:pt x="246" y="0"/>
                      </a:lnTo>
                      <a:lnTo>
                        <a:pt x="265" y="4"/>
                      </a:lnTo>
                      <a:lnTo>
                        <a:pt x="278" y="9"/>
                      </a:lnTo>
                      <a:lnTo>
                        <a:pt x="315" y="36"/>
                      </a:lnTo>
                      <a:lnTo>
                        <a:pt x="322" y="49"/>
                      </a:lnTo>
                      <a:lnTo>
                        <a:pt x="329" y="68"/>
                      </a:lnTo>
                      <a:lnTo>
                        <a:pt x="335" y="77"/>
                      </a:lnTo>
                      <a:lnTo>
                        <a:pt x="347" y="91"/>
                      </a:lnTo>
                      <a:lnTo>
                        <a:pt x="379" y="114"/>
                      </a:lnTo>
                      <a:lnTo>
                        <a:pt x="417" y="132"/>
                      </a:lnTo>
                      <a:lnTo>
                        <a:pt x="455" y="142"/>
                      </a:lnTo>
                      <a:lnTo>
                        <a:pt x="486" y="150"/>
                      </a:lnTo>
                      <a:lnTo>
                        <a:pt x="524" y="174"/>
                      </a:lnTo>
                      <a:lnTo>
                        <a:pt x="555" y="191"/>
                      </a:lnTo>
                      <a:lnTo>
                        <a:pt x="587" y="174"/>
                      </a:lnTo>
                      <a:lnTo>
                        <a:pt x="594" y="150"/>
                      </a:lnTo>
                      <a:lnTo>
                        <a:pt x="612" y="119"/>
                      </a:lnTo>
                      <a:lnTo>
                        <a:pt x="644" y="114"/>
                      </a:lnTo>
                      <a:lnTo>
                        <a:pt x="683" y="119"/>
                      </a:lnTo>
                      <a:lnTo>
                        <a:pt x="701" y="123"/>
                      </a:lnTo>
                      <a:lnTo>
                        <a:pt x="720" y="132"/>
                      </a:lnTo>
                      <a:lnTo>
                        <a:pt x="727" y="136"/>
                      </a:lnTo>
                      <a:lnTo>
                        <a:pt x="745" y="136"/>
                      </a:lnTo>
                      <a:lnTo>
                        <a:pt x="759" y="127"/>
                      </a:lnTo>
                      <a:lnTo>
                        <a:pt x="783" y="119"/>
                      </a:lnTo>
                      <a:lnTo>
                        <a:pt x="803" y="104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0" name="Freeform 310">
                  <a:extLst>
                    <a:ext uri="{FF2B5EF4-FFF2-40B4-BE49-F238E27FC236}">
                      <a16:creationId xmlns:a16="http://schemas.microsoft.com/office/drawing/2014/main" id="{20410C40-9CF7-45BF-9947-0A8AF0D09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486"/>
                  <a:ext cx="278" cy="181"/>
                </a:xfrm>
                <a:custGeom>
                  <a:avLst/>
                  <a:gdLst>
                    <a:gd name="T0" fmla="*/ 821 w 833"/>
                    <a:gd name="T1" fmla="*/ 114 h 543"/>
                    <a:gd name="T2" fmla="*/ 833 w 833"/>
                    <a:gd name="T3" fmla="*/ 146 h 543"/>
                    <a:gd name="T4" fmla="*/ 821 w 833"/>
                    <a:gd name="T5" fmla="*/ 201 h 543"/>
                    <a:gd name="T6" fmla="*/ 796 w 833"/>
                    <a:gd name="T7" fmla="*/ 255 h 543"/>
                    <a:gd name="T8" fmla="*/ 796 w 833"/>
                    <a:gd name="T9" fmla="*/ 310 h 543"/>
                    <a:gd name="T10" fmla="*/ 789 w 833"/>
                    <a:gd name="T11" fmla="*/ 420 h 543"/>
                    <a:gd name="T12" fmla="*/ 764 w 833"/>
                    <a:gd name="T13" fmla="*/ 479 h 543"/>
                    <a:gd name="T14" fmla="*/ 714 w 833"/>
                    <a:gd name="T15" fmla="*/ 525 h 543"/>
                    <a:gd name="T16" fmla="*/ 638 w 833"/>
                    <a:gd name="T17" fmla="*/ 543 h 543"/>
                    <a:gd name="T18" fmla="*/ 575 w 833"/>
                    <a:gd name="T19" fmla="*/ 534 h 543"/>
                    <a:gd name="T20" fmla="*/ 455 w 833"/>
                    <a:gd name="T21" fmla="*/ 479 h 543"/>
                    <a:gd name="T22" fmla="*/ 411 w 833"/>
                    <a:gd name="T23" fmla="*/ 502 h 543"/>
                    <a:gd name="T24" fmla="*/ 347 w 833"/>
                    <a:gd name="T25" fmla="*/ 525 h 543"/>
                    <a:gd name="T26" fmla="*/ 272 w 833"/>
                    <a:gd name="T27" fmla="*/ 520 h 543"/>
                    <a:gd name="T28" fmla="*/ 234 w 833"/>
                    <a:gd name="T29" fmla="*/ 507 h 543"/>
                    <a:gd name="T30" fmla="*/ 177 w 833"/>
                    <a:gd name="T31" fmla="*/ 466 h 543"/>
                    <a:gd name="T32" fmla="*/ 177 w 833"/>
                    <a:gd name="T33" fmla="*/ 443 h 543"/>
                    <a:gd name="T34" fmla="*/ 145 w 833"/>
                    <a:gd name="T35" fmla="*/ 401 h 543"/>
                    <a:gd name="T36" fmla="*/ 114 w 833"/>
                    <a:gd name="T37" fmla="*/ 365 h 543"/>
                    <a:gd name="T38" fmla="*/ 69 w 833"/>
                    <a:gd name="T39" fmla="*/ 346 h 543"/>
                    <a:gd name="T40" fmla="*/ 76 w 833"/>
                    <a:gd name="T41" fmla="*/ 292 h 543"/>
                    <a:gd name="T42" fmla="*/ 38 w 833"/>
                    <a:gd name="T43" fmla="*/ 233 h 543"/>
                    <a:gd name="T44" fmla="*/ 64 w 833"/>
                    <a:gd name="T45" fmla="*/ 242 h 543"/>
                    <a:gd name="T46" fmla="*/ 108 w 833"/>
                    <a:gd name="T47" fmla="*/ 210 h 543"/>
                    <a:gd name="T48" fmla="*/ 19 w 833"/>
                    <a:gd name="T49" fmla="*/ 205 h 543"/>
                    <a:gd name="T50" fmla="*/ 13 w 833"/>
                    <a:gd name="T51" fmla="*/ 127 h 543"/>
                    <a:gd name="T52" fmla="*/ 7 w 833"/>
                    <a:gd name="T53" fmla="*/ 77 h 543"/>
                    <a:gd name="T54" fmla="*/ 7 w 833"/>
                    <a:gd name="T55" fmla="*/ 46 h 543"/>
                    <a:gd name="T56" fmla="*/ 114 w 833"/>
                    <a:gd name="T57" fmla="*/ 36 h 543"/>
                    <a:gd name="T58" fmla="*/ 184 w 833"/>
                    <a:gd name="T59" fmla="*/ 9 h 543"/>
                    <a:gd name="T60" fmla="*/ 221 w 833"/>
                    <a:gd name="T61" fmla="*/ 0 h 543"/>
                    <a:gd name="T62" fmla="*/ 265 w 833"/>
                    <a:gd name="T63" fmla="*/ 4 h 543"/>
                    <a:gd name="T64" fmla="*/ 315 w 833"/>
                    <a:gd name="T65" fmla="*/ 36 h 543"/>
                    <a:gd name="T66" fmla="*/ 329 w 833"/>
                    <a:gd name="T67" fmla="*/ 68 h 543"/>
                    <a:gd name="T68" fmla="*/ 347 w 833"/>
                    <a:gd name="T69" fmla="*/ 91 h 543"/>
                    <a:gd name="T70" fmla="*/ 417 w 833"/>
                    <a:gd name="T71" fmla="*/ 132 h 543"/>
                    <a:gd name="T72" fmla="*/ 486 w 833"/>
                    <a:gd name="T73" fmla="*/ 150 h 543"/>
                    <a:gd name="T74" fmla="*/ 555 w 833"/>
                    <a:gd name="T75" fmla="*/ 191 h 543"/>
                    <a:gd name="T76" fmla="*/ 594 w 833"/>
                    <a:gd name="T77" fmla="*/ 150 h 543"/>
                    <a:gd name="T78" fmla="*/ 644 w 833"/>
                    <a:gd name="T79" fmla="*/ 114 h 543"/>
                    <a:gd name="T80" fmla="*/ 701 w 833"/>
                    <a:gd name="T81" fmla="*/ 123 h 543"/>
                    <a:gd name="T82" fmla="*/ 727 w 833"/>
                    <a:gd name="T83" fmla="*/ 136 h 543"/>
                    <a:gd name="T84" fmla="*/ 759 w 833"/>
                    <a:gd name="T85" fmla="*/ 127 h 543"/>
                    <a:gd name="T86" fmla="*/ 803 w 833"/>
                    <a:gd name="T87" fmla="*/ 10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33" h="543">
                      <a:moveTo>
                        <a:pt x="803" y="104"/>
                      </a:moveTo>
                      <a:lnTo>
                        <a:pt x="821" y="114"/>
                      </a:lnTo>
                      <a:lnTo>
                        <a:pt x="833" y="127"/>
                      </a:lnTo>
                      <a:lnTo>
                        <a:pt x="833" y="146"/>
                      </a:lnTo>
                      <a:lnTo>
                        <a:pt x="827" y="174"/>
                      </a:lnTo>
                      <a:lnTo>
                        <a:pt x="821" y="201"/>
                      </a:lnTo>
                      <a:lnTo>
                        <a:pt x="803" y="227"/>
                      </a:lnTo>
                      <a:lnTo>
                        <a:pt x="796" y="255"/>
                      </a:lnTo>
                      <a:lnTo>
                        <a:pt x="789" y="282"/>
                      </a:lnTo>
                      <a:lnTo>
                        <a:pt x="796" y="310"/>
                      </a:lnTo>
                      <a:lnTo>
                        <a:pt x="796" y="384"/>
                      </a:lnTo>
                      <a:lnTo>
                        <a:pt x="789" y="420"/>
                      </a:lnTo>
                      <a:lnTo>
                        <a:pt x="783" y="452"/>
                      </a:lnTo>
                      <a:lnTo>
                        <a:pt x="764" y="479"/>
                      </a:lnTo>
                      <a:lnTo>
                        <a:pt x="739" y="502"/>
                      </a:lnTo>
                      <a:lnTo>
                        <a:pt x="714" y="525"/>
                      </a:lnTo>
                      <a:lnTo>
                        <a:pt x="683" y="539"/>
                      </a:lnTo>
                      <a:lnTo>
                        <a:pt x="638" y="543"/>
                      </a:lnTo>
                      <a:lnTo>
                        <a:pt x="612" y="539"/>
                      </a:lnTo>
                      <a:lnTo>
                        <a:pt x="575" y="534"/>
                      </a:lnTo>
                      <a:lnTo>
                        <a:pt x="555" y="525"/>
                      </a:lnTo>
                      <a:lnTo>
                        <a:pt x="455" y="479"/>
                      </a:lnTo>
                      <a:lnTo>
                        <a:pt x="430" y="492"/>
                      </a:lnTo>
                      <a:lnTo>
                        <a:pt x="411" y="502"/>
                      </a:lnTo>
                      <a:lnTo>
                        <a:pt x="391" y="511"/>
                      </a:lnTo>
                      <a:lnTo>
                        <a:pt x="347" y="525"/>
                      </a:lnTo>
                      <a:lnTo>
                        <a:pt x="284" y="525"/>
                      </a:lnTo>
                      <a:lnTo>
                        <a:pt x="272" y="520"/>
                      </a:lnTo>
                      <a:lnTo>
                        <a:pt x="253" y="516"/>
                      </a:lnTo>
                      <a:lnTo>
                        <a:pt x="234" y="507"/>
                      </a:lnTo>
                      <a:lnTo>
                        <a:pt x="202" y="469"/>
                      </a:lnTo>
                      <a:lnTo>
                        <a:pt x="177" y="466"/>
                      </a:lnTo>
                      <a:lnTo>
                        <a:pt x="170" y="452"/>
                      </a:lnTo>
                      <a:lnTo>
                        <a:pt x="177" y="443"/>
                      </a:lnTo>
                      <a:lnTo>
                        <a:pt x="158" y="424"/>
                      </a:lnTo>
                      <a:lnTo>
                        <a:pt x="145" y="401"/>
                      </a:lnTo>
                      <a:lnTo>
                        <a:pt x="133" y="365"/>
                      </a:lnTo>
                      <a:lnTo>
                        <a:pt x="114" y="365"/>
                      </a:lnTo>
                      <a:lnTo>
                        <a:pt x="76" y="356"/>
                      </a:lnTo>
                      <a:lnTo>
                        <a:pt x="69" y="346"/>
                      </a:lnTo>
                      <a:lnTo>
                        <a:pt x="69" y="337"/>
                      </a:lnTo>
                      <a:lnTo>
                        <a:pt x="76" y="292"/>
                      </a:lnTo>
                      <a:lnTo>
                        <a:pt x="64" y="251"/>
                      </a:lnTo>
                      <a:lnTo>
                        <a:pt x="38" y="233"/>
                      </a:lnTo>
                      <a:lnTo>
                        <a:pt x="50" y="233"/>
                      </a:lnTo>
                      <a:lnTo>
                        <a:pt x="64" y="242"/>
                      </a:lnTo>
                      <a:lnTo>
                        <a:pt x="94" y="237"/>
                      </a:lnTo>
                      <a:lnTo>
                        <a:pt x="108" y="210"/>
                      </a:lnTo>
                      <a:lnTo>
                        <a:pt x="82" y="205"/>
                      </a:lnTo>
                      <a:lnTo>
                        <a:pt x="19" y="205"/>
                      </a:lnTo>
                      <a:lnTo>
                        <a:pt x="19" y="150"/>
                      </a:lnTo>
                      <a:lnTo>
                        <a:pt x="13" y="127"/>
                      </a:lnTo>
                      <a:lnTo>
                        <a:pt x="13" y="96"/>
                      </a:lnTo>
                      <a:lnTo>
                        <a:pt x="7" y="77"/>
                      </a:lnTo>
                      <a:lnTo>
                        <a:pt x="0" y="55"/>
                      </a:lnTo>
                      <a:lnTo>
                        <a:pt x="7" y="46"/>
                      </a:lnTo>
                      <a:lnTo>
                        <a:pt x="76" y="46"/>
                      </a:lnTo>
                      <a:lnTo>
                        <a:pt x="114" y="36"/>
                      </a:lnTo>
                      <a:lnTo>
                        <a:pt x="145" y="27"/>
                      </a:lnTo>
                      <a:lnTo>
                        <a:pt x="184" y="9"/>
                      </a:lnTo>
                      <a:lnTo>
                        <a:pt x="202" y="4"/>
                      </a:lnTo>
                      <a:lnTo>
                        <a:pt x="221" y="0"/>
                      </a:lnTo>
                      <a:lnTo>
                        <a:pt x="246" y="0"/>
                      </a:lnTo>
                      <a:lnTo>
                        <a:pt x="265" y="4"/>
                      </a:lnTo>
                      <a:lnTo>
                        <a:pt x="278" y="9"/>
                      </a:lnTo>
                      <a:lnTo>
                        <a:pt x="315" y="36"/>
                      </a:lnTo>
                      <a:lnTo>
                        <a:pt x="322" y="49"/>
                      </a:lnTo>
                      <a:lnTo>
                        <a:pt x="329" y="68"/>
                      </a:lnTo>
                      <a:lnTo>
                        <a:pt x="335" y="77"/>
                      </a:lnTo>
                      <a:lnTo>
                        <a:pt x="347" y="91"/>
                      </a:lnTo>
                      <a:lnTo>
                        <a:pt x="379" y="114"/>
                      </a:lnTo>
                      <a:lnTo>
                        <a:pt x="417" y="132"/>
                      </a:lnTo>
                      <a:lnTo>
                        <a:pt x="455" y="142"/>
                      </a:lnTo>
                      <a:lnTo>
                        <a:pt x="486" y="150"/>
                      </a:lnTo>
                      <a:lnTo>
                        <a:pt x="524" y="174"/>
                      </a:lnTo>
                      <a:lnTo>
                        <a:pt x="555" y="191"/>
                      </a:lnTo>
                      <a:lnTo>
                        <a:pt x="587" y="174"/>
                      </a:lnTo>
                      <a:lnTo>
                        <a:pt x="594" y="150"/>
                      </a:lnTo>
                      <a:lnTo>
                        <a:pt x="612" y="119"/>
                      </a:lnTo>
                      <a:lnTo>
                        <a:pt x="644" y="114"/>
                      </a:lnTo>
                      <a:lnTo>
                        <a:pt x="683" y="119"/>
                      </a:lnTo>
                      <a:lnTo>
                        <a:pt x="701" y="123"/>
                      </a:lnTo>
                      <a:lnTo>
                        <a:pt x="720" y="132"/>
                      </a:lnTo>
                      <a:lnTo>
                        <a:pt x="727" y="136"/>
                      </a:lnTo>
                      <a:lnTo>
                        <a:pt x="745" y="136"/>
                      </a:lnTo>
                      <a:lnTo>
                        <a:pt x="759" y="127"/>
                      </a:lnTo>
                      <a:lnTo>
                        <a:pt x="783" y="119"/>
                      </a:lnTo>
                      <a:lnTo>
                        <a:pt x="803" y="104"/>
                      </a:lnTo>
                      <a:lnTo>
                        <a:pt x="803" y="10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1" name="Freeform 311">
                  <a:extLst>
                    <a:ext uri="{FF2B5EF4-FFF2-40B4-BE49-F238E27FC236}">
                      <a16:creationId xmlns:a16="http://schemas.microsoft.com/office/drawing/2014/main" id="{2ED82C95-0B97-4D4E-AFE1-AFB755225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795"/>
                  <a:ext cx="242" cy="196"/>
                </a:xfrm>
                <a:custGeom>
                  <a:avLst/>
                  <a:gdLst>
                    <a:gd name="T0" fmla="*/ 0 w 726"/>
                    <a:gd name="T1" fmla="*/ 452 h 589"/>
                    <a:gd name="T2" fmla="*/ 13 w 726"/>
                    <a:gd name="T3" fmla="*/ 420 h 589"/>
                    <a:gd name="T4" fmla="*/ 44 w 726"/>
                    <a:gd name="T5" fmla="*/ 392 h 589"/>
                    <a:gd name="T6" fmla="*/ 88 w 726"/>
                    <a:gd name="T7" fmla="*/ 356 h 589"/>
                    <a:gd name="T8" fmla="*/ 127 w 726"/>
                    <a:gd name="T9" fmla="*/ 328 h 589"/>
                    <a:gd name="T10" fmla="*/ 164 w 726"/>
                    <a:gd name="T11" fmla="*/ 305 h 589"/>
                    <a:gd name="T12" fmla="*/ 221 w 726"/>
                    <a:gd name="T13" fmla="*/ 279 h 589"/>
                    <a:gd name="T14" fmla="*/ 265 w 726"/>
                    <a:gd name="T15" fmla="*/ 260 h 589"/>
                    <a:gd name="T16" fmla="*/ 316 w 726"/>
                    <a:gd name="T17" fmla="*/ 242 h 589"/>
                    <a:gd name="T18" fmla="*/ 367 w 726"/>
                    <a:gd name="T19" fmla="*/ 215 h 589"/>
                    <a:gd name="T20" fmla="*/ 399 w 726"/>
                    <a:gd name="T21" fmla="*/ 187 h 589"/>
                    <a:gd name="T22" fmla="*/ 442 w 726"/>
                    <a:gd name="T23" fmla="*/ 165 h 589"/>
                    <a:gd name="T24" fmla="*/ 461 w 726"/>
                    <a:gd name="T25" fmla="*/ 123 h 589"/>
                    <a:gd name="T26" fmla="*/ 481 w 726"/>
                    <a:gd name="T27" fmla="*/ 87 h 589"/>
                    <a:gd name="T28" fmla="*/ 525 w 726"/>
                    <a:gd name="T29" fmla="*/ 78 h 589"/>
                    <a:gd name="T30" fmla="*/ 544 w 726"/>
                    <a:gd name="T31" fmla="*/ 63 h 589"/>
                    <a:gd name="T32" fmla="*/ 576 w 726"/>
                    <a:gd name="T33" fmla="*/ 27 h 589"/>
                    <a:gd name="T34" fmla="*/ 625 w 726"/>
                    <a:gd name="T35" fmla="*/ 0 h 589"/>
                    <a:gd name="T36" fmla="*/ 689 w 726"/>
                    <a:gd name="T37" fmla="*/ 23 h 589"/>
                    <a:gd name="T38" fmla="*/ 695 w 726"/>
                    <a:gd name="T39" fmla="*/ 40 h 589"/>
                    <a:gd name="T40" fmla="*/ 707 w 726"/>
                    <a:gd name="T41" fmla="*/ 78 h 589"/>
                    <a:gd name="T42" fmla="*/ 721 w 726"/>
                    <a:gd name="T43" fmla="*/ 96 h 589"/>
                    <a:gd name="T44" fmla="*/ 726 w 726"/>
                    <a:gd name="T45" fmla="*/ 110 h 589"/>
                    <a:gd name="T46" fmla="*/ 721 w 726"/>
                    <a:gd name="T47" fmla="*/ 118 h 589"/>
                    <a:gd name="T48" fmla="*/ 701 w 726"/>
                    <a:gd name="T49" fmla="*/ 141 h 589"/>
                    <a:gd name="T50" fmla="*/ 664 w 726"/>
                    <a:gd name="T51" fmla="*/ 169 h 589"/>
                    <a:gd name="T52" fmla="*/ 638 w 726"/>
                    <a:gd name="T53" fmla="*/ 205 h 589"/>
                    <a:gd name="T54" fmla="*/ 620 w 726"/>
                    <a:gd name="T55" fmla="*/ 246 h 589"/>
                    <a:gd name="T56" fmla="*/ 606 w 726"/>
                    <a:gd name="T57" fmla="*/ 269 h 589"/>
                    <a:gd name="T58" fmla="*/ 581 w 726"/>
                    <a:gd name="T59" fmla="*/ 320 h 589"/>
                    <a:gd name="T60" fmla="*/ 557 w 726"/>
                    <a:gd name="T61" fmla="*/ 370 h 589"/>
                    <a:gd name="T62" fmla="*/ 525 w 726"/>
                    <a:gd name="T63" fmla="*/ 415 h 589"/>
                    <a:gd name="T64" fmla="*/ 486 w 726"/>
                    <a:gd name="T65" fmla="*/ 466 h 589"/>
                    <a:gd name="T66" fmla="*/ 461 w 726"/>
                    <a:gd name="T67" fmla="*/ 498 h 589"/>
                    <a:gd name="T68" fmla="*/ 429 w 726"/>
                    <a:gd name="T69" fmla="*/ 530 h 589"/>
                    <a:gd name="T70" fmla="*/ 399 w 726"/>
                    <a:gd name="T71" fmla="*/ 562 h 589"/>
                    <a:gd name="T72" fmla="*/ 379 w 726"/>
                    <a:gd name="T73" fmla="*/ 589 h 589"/>
                    <a:gd name="T74" fmla="*/ 379 w 726"/>
                    <a:gd name="T75" fmla="*/ 538 h 589"/>
                    <a:gd name="T76" fmla="*/ 367 w 726"/>
                    <a:gd name="T77" fmla="*/ 516 h 589"/>
                    <a:gd name="T78" fmla="*/ 348 w 726"/>
                    <a:gd name="T79" fmla="*/ 498 h 589"/>
                    <a:gd name="T80" fmla="*/ 323 w 726"/>
                    <a:gd name="T81" fmla="*/ 483 h 589"/>
                    <a:gd name="T82" fmla="*/ 304 w 726"/>
                    <a:gd name="T83" fmla="*/ 475 h 589"/>
                    <a:gd name="T84" fmla="*/ 272 w 726"/>
                    <a:gd name="T85" fmla="*/ 475 h 589"/>
                    <a:gd name="T86" fmla="*/ 7 w 726"/>
                    <a:gd name="T87" fmla="*/ 452 h 589"/>
                    <a:gd name="T88" fmla="*/ 0 w 726"/>
                    <a:gd name="T89" fmla="*/ 452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6" h="589">
                      <a:moveTo>
                        <a:pt x="0" y="452"/>
                      </a:moveTo>
                      <a:lnTo>
                        <a:pt x="13" y="420"/>
                      </a:lnTo>
                      <a:lnTo>
                        <a:pt x="44" y="392"/>
                      </a:lnTo>
                      <a:lnTo>
                        <a:pt x="88" y="356"/>
                      </a:lnTo>
                      <a:lnTo>
                        <a:pt x="127" y="328"/>
                      </a:lnTo>
                      <a:lnTo>
                        <a:pt x="164" y="305"/>
                      </a:lnTo>
                      <a:lnTo>
                        <a:pt x="221" y="279"/>
                      </a:lnTo>
                      <a:lnTo>
                        <a:pt x="265" y="260"/>
                      </a:lnTo>
                      <a:lnTo>
                        <a:pt x="316" y="242"/>
                      </a:lnTo>
                      <a:lnTo>
                        <a:pt x="367" y="215"/>
                      </a:lnTo>
                      <a:lnTo>
                        <a:pt x="399" y="187"/>
                      </a:lnTo>
                      <a:lnTo>
                        <a:pt x="442" y="165"/>
                      </a:lnTo>
                      <a:lnTo>
                        <a:pt x="461" y="123"/>
                      </a:lnTo>
                      <a:lnTo>
                        <a:pt x="481" y="87"/>
                      </a:lnTo>
                      <a:lnTo>
                        <a:pt x="525" y="78"/>
                      </a:lnTo>
                      <a:lnTo>
                        <a:pt x="544" y="63"/>
                      </a:lnTo>
                      <a:lnTo>
                        <a:pt x="576" y="27"/>
                      </a:lnTo>
                      <a:lnTo>
                        <a:pt x="625" y="0"/>
                      </a:lnTo>
                      <a:lnTo>
                        <a:pt x="689" y="23"/>
                      </a:lnTo>
                      <a:lnTo>
                        <a:pt x="695" y="40"/>
                      </a:lnTo>
                      <a:lnTo>
                        <a:pt x="707" y="78"/>
                      </a:lnTo>
                      <a:lnTo>
                        <a:pt x="721" y="96"/>
                      </a:lnTo>
                      <a:lnTo>
                        <a:pt x="726" y="110"/>
                      </a:lnTo>
                      <a:lnTo>
                        <a:pt x="721" y="118"/>
                      </a:lnTo>
                      <a:lnTo>
                        <a:pt x="701" y="141"/>
                      </a:lnTo>
                      <a:lnTo>
                        <a:pt x="664" y="169"/>
                      </a:lnTo>
                      <a:lnTo>
                        <a:pt x="638" y="205"/>
                      </a:lnTo>
                      <a:lnTo>
                        <a:pt x="620" y="246"/>
                      </a:lnTo>
                      <a:lnTo>
                        <a:pt x="606" y="269"/>
                      </a:lnTo>
                      <a:lnTo>
                        <a:pt x="581" y="320"/>
                      </a:lnTo>
                      <a:lnTo>
                        <a:pt x="557" y="370"/>
                      </a:lnTo>
                      <a:lnTo>
                        <a:pt x="525" y="415"/>
                      </a:lnTo>
                      <a:lnTo>
                        <a:pt x="486" y="466"/>
                      </a:lnTo>
                      <a:lnTo>
                        <a:pt x="461" y="498"/>
                      </a:lnTo>
                      <a:lnTo>
                        <a:pt x="429" y="530"/>
                      </a:lnTo>
                      <a:lnTo>
                        <a:pt x="399" y="562"/>
                      </a:lnTo>
                      <a:lnTo>
                        <a:pt x="379" y="589"/>
                      </a:lnTo>
                      <a:lnTo>
                        <a:pt x="379" y="538"/>
                      </a:lnTo>
                      <a:lnTo>
                        <a:pt x="367" y="516"/>
                      </a:lnTo>
                      <a:lnTo>
                        <a:pt x="348" y="498"/>
                      </a:lnTo>
                      <a:lnTo>
                        <a:pt x="323" y="483"/>
                      </a:lnTo>
                      <a:lnTo>
                        <a:pt x="304" y="475"/>
                      </a:lnTo>
                      <a:lnTo>
                        <a:pt x="272" y="475"/>
                      </a:lnTo>
                      <a:lnTo>
                        <a:pt x="7" y="452"/>
                      </a:lnTo>
                      <a:lnTo>
                        <a:pt x="0" y="452"/>
                      </a:lnTo>
                      <a:close/>
                    </a:path>
                  </a:pathLst>
                </a:cu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2" name="Freeform 312">
                  <a:extLst>
                    <a:ext uri="{FF2B5EF4-FFF2-40B4-BE49-F238E27FC236}">
                      <a16:creationId xmlns:a16="http://schemas.microsoft.com/office/drawing/2014/main" id="{5C49FE2C-8C4F-4A87-AC60-19C6244B8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795"/>
                  <a:ext cx="242" cy="196"/>
                </a:xfrm>
                <a:custGeom>
                  <a:avLst/>
                  <a:gdLst>
                    <a:gd name="T0" fmla="*/ 0 w 726"/>
                    <a:gd name="T1" fmla="*/ 452 h 589"/>
                    <a:gd name="T2" fmla="*/ 13 w 726"/>
                    <a:gd name="T3" fmla="*/ 420 h 589"/>
                    <a:gd name="T4" fmla="*/ 44 w 726"/>
                    <a:gd name="T5" fmla="*/ 392 h 589"/>
                    <a:gd name="T6" fmla="*/ 88 w 726"/>
                    <a:gd name="T7" fmla="*/ 356 h 589"/>
                    <a:gd name="T8" fmla="*/ 127 w 726"/>
                    <a:gd name="T9" fmla="*/ 328 h 589"/>
                    <a:gd name="T10" fmla="*/ 164 w 726"/>
                    <a:gd name="T11" fmla="*/ 305 h 589"/>
                    <a:gd name="T12" fmla="*/ 221 w 726"/>
                    <a:gd name="T13" fmla="*/ 279 h 589"/>
                    <a:gd name="T14" fmla="*/ 265 w 726"/>
                    <a:gd name="T15" fmla="*/ 260 h 589"/>
                    <a:gd name="T16" fmla="*/ 316 w 726"/>
                    <a:gd name="T17" fmla="*/ 242 h 589"/>
                    <a:gd name="T18" fmla="*/ 367 w 726"/>
                    <a:gd name="T19" fmla="*/ 215 h 589"/>
                    <a:gd name="T20" fmla="*/ 399 w 726"/>
                    <a:gd name="T21" fmla="*/ 187 h 589"/>
                    <a:gd name="T22" fmla="*/ 442 w 726"/>
                    <a:gd name="T23" fmla="*/ 165 h 589"/>
                    <a:gd name="T24" fmla="*/ 461 w 726"/>
                    <a:gd name="T25" fmla="*/ 123 h 589"/>
                    <a:gd name="T26" fmla="*/ 481 w 726"/>
                    <a:gd name="T27" fmla="*/ 87 h 589"/>
                    <a:gd name="T28" fmla="*/ 525 w 726"/>
                    <a:gd name="T29" fmla="*/ 78 h 589"/>
                    <a:gd name="T30" fmla="*/ 544 w 726"/>
                    <a:gd name="T31" fmla="*/ 63 h 589"/>
                    <a:gd name="T32" fmla="*/ 576 w 726"/>
                    <a:gd name="T33" fmla="*/ 27 h 589"/>
                    <a:gd name="T34" fmla="*/ 625 w 726"/>
                    <a:gd name="T35" fmla="*/ 0 h 589"/>
                    <a:gd name="T36" fmla="*/ 689 w 726"/>
                    <a:gd name="T37" fmla="*/ 23 h 589"/>
                    <a:gd name="T38" fmla="*/ 695 w 726"/>
                    <a:gd name="T39" fmla="*/ 40 h 589"/>
                    <a:gd name="T40" fmla="*/ 707 w 726"/>
                    <a:gd name="T41" fmla="*/ 78 h 589"/>
                    <a:gd name="T42" fmla="*/ 721 w 726"/>
                    <a:gd name="T43" fmla="*/ 96 h 589"/>
                    <a:gd name="T44" fmla="*/ 726 w 726"/>
                    <a:gd name="T45" fmla="*/ 110 h 589"/>
                    <a:gd name="T46" fmla="*/ 721 w 726"/>
                    <a:gd name="T47" fmla="*/ 118 h 589"/>
                    <a:gd name="T48" fmla="*/ 701 w 726"/>
                    <a:gd name="T49" fmla="*/ 141 h 589"/>
                    <a:gd name="T50" fmla="*/ 664 w 726"/>
                    <a:gd name="T51" fmla="*/ 169 h 589"/>
                    <a:gd name="T52" fmla="*/ 638 w 726"/>
                    <a:gd name="T53" fmla="*/ 205 h 589"/>
                    <a:gd name="T54" fmla="*/ 620 w 726"/>
                    <a:gd name="T55" fmla="*/ 246 h 589"/>
                    <a:gd name="T56" fmla="*/ 606 w 726"/>
                    <a:gd name="T57" fmla="*/ 269 h 589"/>
                    <a:gd name="T58" fmla="*/ 581 w 726"/>
                    <a:gd name="T59" fmla="*/ 320 h 589"/>
                    <a:gd name="T60" fmla="*/ 557 w 726"/>
                    <a:gd name="T61" fmla="*/ 370 h 589"/>
                    <a:gd name="T62" fmla="*/ 525 w 726"/>
                    <a:gd name="T63" fmla="*/ 415 h 589"/>
                    <a:gd name="T64" fmla="*/ 486 w 726"/>
                    <a:gd name="T65" fmla="*/ 466 h 589"/>
                    <a:gd name="T66" fmla="*/ 461 w 726"/>
                    <a:gd name="T67" fmla="*/ 498 h 589"/>
                    <a:gd name="T68" fmla="*/ 429 w 726"/>
                    <a:gd name="T69" fmla="*/ 530 h 589"/>
                    <a:gd name="T70" fmla="*/ 399 w 726"/>
                    <a:gd name="T71" fmla="*/ 562 h 589"/>
                    <a:gd name="T72" fmla="*/ 379 w 726"/>
                    <a:gd name="T73" fmla="*/ 589 h 589"/>
                    <a:gd name="T74" fmla="*/ 379 w 726"/>
                    <a:gd name="T75" fmla="*/ 538 h 589"/>
                    <a:gd name="T76" fmla="*/ 367 w 726"/>
                    <a:gd name="T77" fmla="*/ 516 h 589"/>
                    <a:gd name="T78" fmla="*/ 348 w 726"/>
                    <a:gd name="T79" fmla="*/ 498 h 589"/>
                    <a:gd name="T80" fmla="*/ 323 w 726"/>
                    <a:gd name="T81" fmla="*/ 483 h 589"/>
                    <a:gd name="T82" fmla="*/ 304 w 726"/>
                    <a:gd name="T83" fmla="*/ 475 h 589"/>
                    <a:gd name="T84" fmla="*/ 272 w 726"/>
                    <a:gd name="T85" fmla="*/ 475 h 589"/>
                    <a:gd name="T86" fmla="*/ 7 w 726"/>
                    <a:gd name="T87" fmla="*/ 452 h 589"/>
                    <a:gd name="T88" fmla="*/ 0 w 726"/>
                    <a:gd name="T89" fmla="*/ 452 h 589"/>
                    <a:gd name="T90" fmla="*/ 0 w 726"/>
                    <a:gd name="T91" fmla="*/ 452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26" h="589">
                      <a:moveTo>
                        <a:pt x="0" y="452"/>
                      </a:moveTo>
                      <a:lnTo>
                        <a:pt x="13" y="420"/>
                      </a:lnTo>
                      <a:lnTo>
                        <a:pt x="44" y="392"/>
                      </a:lnTo>
                      <a:lnTo>
                        <a:pt x="88" y="356"/>
                      </a:lnTo>
                      <a:lnTo>
                        <a:pt x="127" y="328"/>
                      </a:lnTo>
                      <a:lnTo>
                        <a:pt x="164" y="305"/>
                      </a:lnTo>
                      <a:lnTo>
                        <a:pt x="221" y="279"/>
                      </a:lnTo>
                      <a:lnTo>
                        <a:pt x="265" y="260"/>
                      </a:lnTo>
                      <a:lnTo>
                        <a:pt x="316" y="242"/>
                      </a:lnTo>
                      <a:lnTo>
                        <a:pt x="367" y="215"/>
                      </a:lnTo>
                      <a:lnTo>
                        <a:pt x="399" y="187"/>
                      </a:lnTo>
                      <a:lnTo>
                        <a:pt x="442" y="165"/>
                      </a:lnTo>
                      <a:lnTo>
                        <a:pt x="461" y="123"/>
                      </a:lnTo>
                      <a:lnTo>
                        <a:pt x="481" y="87"/>
                      </a:lnTo>
                      <a:lnTo>
                        <a:pt x="525" y="78"/>
                      </a:lnTo>
                      <a:lnTo>
                        <a:pt x="544" y="63"/>
                      </a:lnTo>
                      <a:lnTo>
                        <a:pt x="576" y="27"/>
                      </a:lnTo>
                      <a:lnTo>
                        <a:pt x="625" y="0"/>
                      </a:lnTo>
                      <a:lnTo>
                        <a:pt x="689" y="23"/>
                      </a:lnTo>
                      <a:lnTo>
                        <a:pt x="695" y="40"/>
                      </a:lnTo>
                      <a:lnTo>
                        <a:pt x="707" y="78"/>
                      </a:lnTo>
                      <a:lnTo>
                        <a:pt x="721" y="96"/>
                      </a:lnTo>
                      <a:lnTo>
                        <a:pt x="726" y="110"/>
                      </a:lnTo>
                      <a:lnTo>
                        <a:pt x="721" y="118"/>
                      </a:lnTo>
                      <a:lnTo>
                        <a:pt x="701" y="141"/>
                      </a:lnTo>
                      <a:lnTo>
                        <a:pt x="664" y="169"/>
                      </a:lnTo>
                      <a:lnTo>
                        <a:pt x="638" y="205"/>
                      </a:lnTo>
                      <a:lnTo>
                        <a:pt x="620" y="246"/>
                      </a:lnTo>
                      <a:lnTo>
                        <a:pt x="606" y="269"/>
                      </a:lnTo>
                      <a:lnTo>
                        <a:pt x="581" y="320"/>
                      </a:lnTo>
                      <a:lnTo>
                        <a:pt x="557" y="370"/>
                      </a:lnTo>
                      <a:lnTo>
                        <a:pt x="525" y="415"/>
                      </a:lnTo>
                      <a:lnTo>
                        <a:pt x="486" y="466"/>
                      </a:lnTo>
                      <a:lnTo>
                        <a:pt x="461" y="498"/>
                      </a:lnTo>
                      <a:lnTo>
                        <a:pt x="429" y="530"/>
                      </a:lnTo>
                      <a:lnTo>
                        <a:pt x="399" y="562"/>
                      </a:lnTo>
                      <a:lnTo>
                        <a:pt x="379" y="589"/>
                      </a:lnTo>
                      <a:lnTo>
                        <a:pt x="379" y="538"/>
                      </a:lnTo>
                      <a:lnTo>
                        <a:pt x="367" y="516"/>
                      </a:lnTo>
                      <a:lnTo>
                        <a:pt x="348" y="498"/>
                      </a:lnTo>
                      <a:lnTo>
                        <a:pt x="323" y="483"/>
                      </a:lnTo>
                      <a:lnTo>
                        <a:pt x="304" y="475"/>
                      </a:lnTo>
                      <a:lnTo>
                        <a:pt x="272" y="475"/>
                      </a:lnTo>
                      <a:lnTo>
                        <a:pt x="7" y="452"/>
                      </a:lnTo>
                      <a:lnTo>
                        <a:pt x="0" y="452"/>
                      </a:lnTo>
                      <a:lnTo>
                        <a:pt x="0" y="4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3" name="Freeform 313">
                  <a:extLst>
                    <a:ext uri="{FF2B5EF4-FFF2-40B4-BE49-F238E27FC236}">
                      <a16:creationId xmlns:a16="http://schemas.microsoft.com/office/drawing/2014/main" id="{FBC93555-A550-4468-8052-1BC6C9DF0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1" y="2425"/>
                  <a:ext cx="266" cy="125"/>
                </a:xfrm>
                <a:custGeom>
                  <a:avLst/>
                  <a:gdLst>
                    <a:gd name="T0" fmla="*/ 796 w 796"/>
                    <a:gd name="T1" fmla="*/ 288 h 374"/>
                    <a:gd name="T2" fmla="*/ 777 w 796"/>
                    <a:gd name="T3" fmla="*/ 302 h 374"/>
                    <a:gd name="T4" fmla="*/ 752 w 796"/>
                    <a:gd name="T5" fmla="*/ 310 h 374"/>
                    <a:gd name="T6" fmla="*/ 738 w 796"/>
                    <a:gd name="T7" fmla="*/ 320 h 374"/>
                    <a:gd name="T8" fmla="*/ 720 w 796"/>
                    <a:gd name="T9" fmla="*/ 320 h 374"/>
                    <a:gd name="T10" fmla="*/ 713 w 796"/>
                    <a:gd name="T11" fmla="*/ 315 h 374"/>
                    <a:gd name="T12" fmla="*/ 694 w 796"/>
                    <a:gd name="T13" fmla="*/ 306 h 374"/>
                    <a:gd name="T14" fmla="*/ 676 w 796"/>
                    <a:gd name="T15" fmla="*/ 302 h 374"/>
                    <a:gd name="T16" fmla="*/ 637 w 796"/>
                    <a:gd name="T17" fmla="*/ 297 h 374"/>
                    <a:gd name="T18" fmla="*/ 605 w 796"/>
                    <a:gd name="T19" fmla="*/ 302 h 374"/>
                    <a:gd name="T20" fmla="*/ 587 w 796"/>
                    <a:gd name="T21" fmla="*/ 333 h 374"/>
                    <a:gd name="T22" fmla="*/ 580 w 796"/>
                    <a:gd name="T23" fmla="*/ 357 h 374"/>
                    <a:gd name="T24" fmla="*/ 549 w 796"/>
                    <a:gd name="T25" fmla="*/ 374 h 374"/>
                    <a:gd name="T26" fmla="*/ 517 w 796"/>
                    <a:gd name="T27" fmla="*/ 357 h 374"/>
                    <a:gd name="T28" fmla="*/ 480 w 796"/>
                    <a:gd name="T29" fmla="*/ 333 h 374"/>
                    <a:gd name="T30" fmla="*/ 448 w 796"/>
                    <a:gd name="T31" fmla="*/ 325 h 374"/>
                    <a:gd name="T32" fmla="*/ 410 w 796"/>
                    <a:gd name="T33" fmla="*/ 315 h 374"/>
                    <a:gd name="T34" fmla="*/ 372 w 796"/>
                    <a:gd name="T35" fmla="*/ 297 h 374"/>
                    <a:gd name="T36" fmla="*/ 340 w 796"/>
                    <a:gd name="T37" fmla="*/ 274 h 374"/>
                    <a:gd name="T38" fmla="*/ 328 w 796"/>
                    <a:gd name="T39" fmla="*/ 261 h 374"/>
                    <a:gd name="T40" fmla="*/ 322 w 796"/>
                    <a:gd name="T41" fmla="*/ 251 h 374"/>
                    <a:gd name="T42" fmla="*/ 315 w 796"/>
                    <a:gd name="T43" fmla="*/ 233 h 374"/>
                    <a:gd name="T44" fmla="*/ 308 w 796"/>
                    <a:gd name="T45" fmla="*/ 219 h 374"/>
                    <a:gd name="T46" fmla="*/ 271 w 796"/>
                    <a:gd name="T47" fmla="*/ 192 h 374"/>
                    <a:gd name="T48" fmla="*/ 259 w 796"/>
                    <a:gd name="T49" fmla="*/ 187 h 374"/>
                    <a:gd name="T50" fmla="*/ 239 w 796"/>
                    <a:gd name="T51" fmla="*/ 183 h 374"/>
                    <a:gd name="T52" fmla="*/ 215 w 796"/>
                    <a:gd name="T53" fmla="*/ 183 h 374"/>
                    <a:gd name="T54" fmla="*/ 195 w 796"/>
                    <a:gd name="T55" fmla="*/ 187 h 374"/>
                    <a:gd name="T56" fmla="*/ 177 w 796"/>
                    <a:gd name="T57" fmla="*/ 192 h 374"/>
                    <a:gd name="T58" fmla="*/ 139 w 796"/>
                    <a:gd name="T59" fmla="*/ 210 h 374"/>
                    <a:gd name="T60" fmla="*/ 107 w 796"/>
                    <a:gd name="T61" fmla="*/ 219 h 374"/>
                    <a:gd name="T62" fmla="*/ 69 w 796"/>
                    <a:gd name="T63" fmla="*/ 229 h 374"/>
                    <a:gd name="T64" fmla="*/ 0 w 796"/>
                    <a:gd name="T65" fmla="*/ 229 h 374"/>
                    <a:gd name="T66" fmla="*/ 0 w 796"/>
                    <a:gd name="T67" fmla="*/ 187 h 374"/>
                    <a:gd name="T68" fmla="*/ 12 w 796"/>
                    <a:gd name="T69" fmla="*/ 151 h 374"/>
                    <a:gd name="T70" fmla="*/ 37 w 796"/>
                    <a:gd name="T71" fmla="*/ 119 h 374"/>
                    <a:gd name="T72" fmla="*/ 75 w 796"/>
                    <a:gd name="T73" fmla="*/ 92 h 374"/>
                    <a:gd name="T74" fmla="*/ 119 w 796"/>
                    <a:gd name="T75" fmla="*/ 64 h 374"/>
                    <a:gd name="T76" fmla="*/ 164 w 796"/>
                    <a:gd name="T77" fmla="*/ 47 h 374"/>
                    <a:gd name="T78" fmla="*/ 215 w 796"/>
                    <a:gd name="T79" fmla="*/ 23 h 374"/>
                    <a:gd name="T80" fmla="*/ 278 w 796"/>
                    <a:gd name="T81" fmla="*/ 9 h 374"/>
                    <a:gd name="T82" fmla="*/ 328 w 796"/>
                    <a:gd name="T83" fmla="*/ 0 h 374"/>
                    <a:gd name="T84" fmla="*/ 416 w 796"/>
                    <a:gd name="T85" fmla="*/ 0 h 374"/>
                    <a:gd name="T86" fmla="*/ 455 w 796"/>
                    <a:gd name="T87" fmla="*/ 5 h 374"/>
                    <a:gd name="T88" fmla="*/ 505 w 796"/>
                    <a:gd name="T89" fmla="*/ 19 h 374"/>
                    <a:gd name="T90" fmla="*/ 536 w 796"/>
                    <a:gd name="T91" fmla="*/ 23 h 374"/>
                    <a:gd name="T92" fmla="*/ 600 w 796"/>
                    <a:gd name="T93" fmla="*/ 37 h 374"/>
                    <a:gd name="T94" fmla="*/ 644 w 796"/>
                    <a:gd name="T95" fmla="*/ 60 h 374"/>
                    <a:gd name="T96" fmla="*/ 688 w 796"/>
                    <a:gd name="T97" fmla="*/ 92 h 374"/>
                    <a:gd name="T98" fmla="*/ 713 w 796"/>
                    <a:gd name="T99" fmla="*/ 119 h 374"/>
                    <a:gd name="T100" fmla="*/ 738 w 796"/>
                    <a:gd name="T101" fmla="*/ 160 h 374"/>
                    <a:gd name="T102" fmla="*/ 758 w 796"/>
                    <a:gd name="T103" fmla="*/ 202 h 374"/>
                    <a:gd name="T104" fmla="*/ 770 w 796"/>
                    <a:gd name="T105" fmla="*/ 233 h 374"/>
                    <a:gd name="T106" fmla="*/ 777 w 796"/>
                    <a:gd name="T107" fmla="*/ 261 h 374"/>
                    <a:gd name="T108" fmla="*/ 796 w 796"/>
                    <a:gd name="T109" fmla="*/ 28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96" h="374">
                      <a:moveTo>
                        <a:pt x="796" y="288"/>
                      </a:moveTo>
                      <a:lnTo>
                        <a:pt x="777" y="302"/>
                      </a:lnTo>
                      <a:lnTo>
                        <a:pt x="752" y="310"/>
                      </a:lnTo>
                      <a:lnTo>
                        <a:pt x="738" y="320"/>
                      </a:lnTo>
                      <a:lnTo>
                        <a:pt x="720" y="320"/>
                      </a:lnTo>
                      <a:lnTo>
                        <a:pt x="713" y="315"/>
                      </a:lnTo>
                      <a:lnTo>
                        <a:pt x="694" y="306"/>
                      </a:lnTo>
                      <a:lnTo>
                        <a:pt x="676" y="302"/>
                      </a:lnTo>
                      <a:lnTo>
                        <a:pt x="637" y="297"/>
                      </a:lnTo>
                      <a:lnTo>
                        <a:pt x="605" y="302"/>
                      </a:lnTo>
                      <a:lnTo>
                        <a:pt x="587" y="333"/>
                      </a:lnTo>
                      <a:lnTo>
                        <a:pt x="580" y="357"/>
                      </a:lnTo>
                      <a:lnTo>
                        <a:pt x="549" y="374"/>
                      </a:lnTo>
                      <a:lnTo>
                        <a:pt x="517" y="357"/>
                      </a:lnTo>
                      <a:lnTo>
                        <a:pt x="480" y="333"/>
                      </a:lnTo>
                      <a:lnTo>
                        <a:pt x="448" y="325"/>
                      </a:lnTo>
                      <a:lnTo>
                        <a:pt x="410" y="315"/>
                      </a:lnTo>
                      <a:lnTo>
                        <a:pt x="372" y="297"/>
                      </a:lnTo>
                      <a:lnTo>
                        <a:pt x="340" y="274"/>
                      </a:lnTo>
                      <a:lnTo>
                        <a:pt x="328" y="261"/>
                      </a:lnTo>
                      <a:lnTo>
                        <a:pt x="322" y="251"/>
                      </a:lnTo>
                      <a:lnTo>
                        <a:pt x="315" y="233"/>
                      </a:lnTo>
                      <a:lnTo>
                        <a:pt x="308" y="219"/>
                      </a:lnTo>
                      <a:lnTo>
                        <a:pt x="271" y="192"/>
                      </a:lnTo>
                      <a:lnTo>
                        <a:pt x="259" y="187"/>
                      </a:lnTo>
                      <a:lnTo>
                        <a:pt x="239" y="183"/>
                      </a:lnTo>
                      <a:lnTo>
                        <a:pt x="215" y="183"/>
                      </a:lnTo>
                      <a:lnTo>
                        <a:pt x="195" y="187"/>
                      </a:lnTo>
                      <a:lnTo>
                        <a:pt x="177" y="192"/>
                      </a:lnTo>
                      <a:lnTo>
                        <a:pt x="139" y="210"/>
                      </a:lnTo>
                      <a:lnTo>
                        <a:pt x="107" y="219"/>
                      </a:lnTo>
                      <a:lnTo>
                        <a:pt x="69" y="229"/>
                      </a:lnTo>
                      <a:lnTo>
                        <a:pt x="0" y="229"/>
                      </a:lnTo>
                      <a:lnTo>
                        <a:pt x="0" y="187"/>
                      </a:lnTo>
                      <a:lnTo>
                        <a:pt x="12" y="151"/>
                      </a:lnTo>
                      <a:lnTo>
                        <a:pt x="37" y="119"/>
                      </a:lnTo>
                      <a:lnTo>
                        <a:pt x="75" y="92"/>
                      </a:lnTo>
                      <a:lnTo>
                        <a:pt x="119" y="64"/>
                      </a:lnTo>
                      <a:lnTo>
                        <a:pt x="164" y="47"/>
                      </a:lnTo>
                      <a:lnTo>
                        <a:pt x="215" y="23"/>
                      </a:lnTo>
                      <a:lnTo>
                        <a:pt x="278" y="9"/>
                      </a:lnTo>
                      <a:lnTo>
                        <a:pt x="328" y="0"/>
                      </a:lnTo>
                      <a:lnTo>
                        <a:pt x="416" y="0"/>
                      </a:lnTo>
                      <a:lnTo>
                        <a:pt x="455" y="5"/>
                      </a:lnTo>
                      <a:lnTo>
                        <a:pt x="505" y="19"/>
                      </a:lnTo>
                      <a:lnTo>
                        <a:pt x="536" y="23"/>
                      </a:lnTo>
                      <a:lnTo>
                        <a:pt x="600" y="37"/>
                      </a:lnTo>
                      <a:lnTo>
                        <a:pt x="644" y="60"/>
                      </a:lnTo>
                      <a:lnTo>
                        <a:pt x="688" y="92"/>
                      </a:lnTo>
                      <a:lnTo>
                        <a:pt x="713" y="119"/>
                      </a:lnTo>
                      <a:lnTo>
                        <a:pt x="738" y="160"/>
                      </a:lnTo>
                      <a:lnTo>
                        <a:pt x="758" y="202"/>
                      </a:lnTo>
                      <a:lnTo>
                        <a:pt x="770" y="233"/>
                      </a:lnTo>
                      <a:lnTo>
                        <a:pt x="777" y="261"/>
                      </a:lnTo>
                      <a:lnTo>
                        <a:pt x="796" y="2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4" name="Freeform 314">
                  <a:extLst>
                    <a:ext uri="{FF2B5EF4-FFF2-40B4-BE49-F238E27FC236}">
                      <a16:creationId xmlns:a16="http://schemas.microsoft.com/office/drawing/2014/main" id="{21BDDCE4-20E0-46D6-8CA5-2D58E60EDF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1" y="2425"/>
                  <a:ext cx="266" cy="125"/>
                </a:xfrm>
                <a:custGeom>
                  <a:avLst/>
                  <a:gdLst>
                    <a:gd name="T0" fmla="*/ 796 w 796"/>
                    <a:gd name="T1" fmla="*/ 288 h 374"/>
                    <a:gd name="T2" fmla="*/ 777 w 796"/>
                    <a:gd name="T3" fmla="*/ 302 h 374"/>
                    <a:gd name="T4" fmla="*/ 752 w 796"/>
                    <a:gd name="T5" fmla="*/ 310 h 374"/>
                    <a:gd name="T6" fmla="*/ 738 w 796"/>
                    <a:gd name="T7" fmla="*/ 320 h 374"/>
                    <a:gd name="T8" fmla="*/ 720 w 796"/>
                    <a:gd name="T9" fmla="*/ 320 h 374"/>
                    <a:gd name="T10" fmla="*/ 713 w 796"/>
                    <a:gd name="T11" fmla="*/ 315 h 374"/>
                    <a:gd name="T12" fmla="*/ 694 w 796"/>
                    <a:gd name="T13" fmla="*/ 306 h 374"/>
                    <a:gd name="T14" fmla="*/ 676 w 796"/>
                    <a:gd name="T15" fmla="*/ 302 h 374"/>
                    <a:gd name="T16" fmla="*/ 637 w 796"/>
                    <a:gd name="T17" fmla="*/ 297 h 374"/>
                    <a:gd name="T18" fmla="*/ 605 w 796"/>
                    <a:gd name="T19" fmla="*/ 302 h 374"/>
                    <a:gd name="T20" fmla="*/ 587 w 796"/>
                    <a:gd name="T21" fmla="*/ 333 h 374"/>
                    <a:gd name="T22" fmla="*/ 580 w 796"/>
                    <a:gd name="T23" fmla="*/ 357 h 374"/>
                    <a:gd name="T24" fmla="*/ 549 w 796"/>
                    <a:gd name="T25" fmla="*/ 374 h 374"/>
                    <a:gd name="T26" fmla="*/ 517 w 796"/>
                    <a:gd name="T27" fmla="*/ 357 h 374"/>
                    <a:gd name="T28" fmla="*/ 480 w 796"/>
                    <a:gd name="T29" fmla="*/ 333 h 374"/>
                    <a:gd name="T30" fmla="*/ 448 w 796"/>
                    <a:gd name="T31" fmla="*/ 325 h 374"/>
                    <a:gd name="T32" fmla="*/ 410 w 796"/>
                    <a:gd name="T33" fmla="*/ 315 h 374"/>
                    <a:gd name="T34" fmla="*/ 372 w 796"/>
                    <a:gd name="T35" fmla="*/ 297 h 374"/>
                    <a:gd name="T36" fmla="*/ 340 w 796"/>
                    <a:gd name="T37" fmla="*/ 274 h 374"/>
                    <a:gd name="T38" fmla="*/ 328 w 796"/>
                    <a:gd name="T39" fmla="*/ 261 h 374"/>
                    <a:gd name="T40" fmla="*/ 322 w 796"/>
                    <a:gd name="T41" fmla="*/ 251 h 374"/>
                    <a:gd name="T42" fmla="*/ 315 w 796"/>
                    <a:gd name="T43" fmla="*/ 233 h 374"/>
                    <a:gd name="T44" fmla="*/ 308 w 796"/>
                    <a:gd name="T45" fmla="*/ 219 h 374"/>
                    <a:gd name="T46" fmla="*/ 271 w 796"/>
                    <a:gd name="T47" fmla="*/ 192 h 374"/>
                    <a:gd name="T48" fmla="*/ 259 w 796"/>
                    <a:gd name="T49" fmla="*/ 187 h 374"/>
                    <a:gd name="T50" fmla="*/ 239 w 796"/>
                    <a:gd name="T51" fmla="*/ 183 h 374"/>
                    <a:gd name="T52" fmla="*/ 215 w 796"/>
                    <a:gd name="T53" fmla="*/ 183 h 374"/>
                    <a:gd name="T54" fmla="*/ 195 w 796"/>
                    <a:gd name="T55" fmla="*/ 187 h 374"/>
                    <a:gd name="T56" fmla="*/ 177 w 796"/>
                    <a:gd name="T57" fmla="*/ 192 h 374"/>
                    <a:gd name="T58" fmla="*/ 139 w 796"/>
                    <a:gd name="T59" fmla="*/ 210 h 374"/>
                    <a:gd name="T60" fmla="*/ 107 w 796"/>
                    <a:gd name="T61" fmla="*/ 219 h 374"/>
                    <a:gd name="T62" fmla="*/ 69 w 796"/>
                    <a:gd name="T63" fmla="*/ 229 h 374"/>
                    <a:gd name="T64" fmla="*/ 0 w 796"/>
                    <a:gd name="T65" fmla="*/ 229 h 374"/>
                    <a:gd name="T66" fmla="*/ 0 w 796"/>
                    <a:gd name="T67" fmla="*/ 187 h 374"/>
                    <a:gd name="T68" fmla="*/ 12 w 796"/>
                    <a:gd name="T69" fmla="*/ 151 h 374"/>
                    <a:gd name="T70" fmla="*/ 37 w 796"/>
                    <a:gd name="T71" fmla="*/ 119 h 374"/>
                    <a:gd name="T72" fmla="*/ 75 w 796"/>
                    <a:gd name="T73" fmla="*/ 92 h 374"/>
                    <a:gd name="T74" fmla="*/ 119 w 796"/>
                    <a:gd name="T75" fmla="*/ 64 h 374"/>
                    <a:gd name="T76" fmla="*/ 164 w 796"/>
                    <a:gd name="T77" fmla="*/ 47 h 374"/>
                    <a:gd name="T78" fmla="*/ 215 w 796"/>
                    <a:gd name="T79" fmla="*/ 23 h 374"/>
                    <a:gd name="T80" fmla="*/ 278 w 796"/>
                    <a:gd name="T81" fmla="*/ 9 h 374"/>
                    <a:gd name="T82" fmla="*/ 328 w 796"/>
                    <a:gd name="T83" fmla="*/ 0 h 374"/>
                    <a:gd name="T84" fmla="*/ 416 w 796"/>
                    <a:gd name="T85" fmla="*/ 0 h 374"/>
                    <a:gd name="T86" fmla="*/ 455 w 796"/>
                    <a:gd name="T87" fmla="*/ 5 h 374"/>
                    <a:gd name="T88" fmla="*/ 505 w 796"/>
                    <a:gd name="T89" fmla="*/ 19 h 374"/>
                    <a:gd name="T90" fmla="*/ 536 w 796"/>
                    <a:gd name="T91" fmla="*/ 23 h 374"/>
                    <a:gd name="T92" fmla="*/ 600 w 796"/>
                    <a:gd name="T93" fmla="*/ 37 h 374"/>
                    <a:gd name="T94" fmla="*/ 644 w 796"/>
                    <a:gd name="T95" fmla="*/ 60 h 374"/>
                    <a:gd name="T96" fmla="*/ 688 w 796"/>
                    <a:gd name="T97" fmla="*/ 92 h 374"/>
                    <a:gd name="T98" fmla="*/ 713 w 796"/>
                    <a:gd name="T99" fmla="*/ 119 h 374"/>
                    <a:gd name="T100" fmla="*/ 738 w 796"/>
                    <a:gd name="T101" fmla="*/ 160 h 374"/>
                    <a:gd name="T102" fmla="*/ 758 w 796"/>
                    <a:gd name="T103" fmla="*/ 202 h 374"/>
                    <a:gd name="T104" fmla="*/ 770 w 796"/>
                    <a:gd name="T105" fmla="*/ 233 h 374"/>
                    <a:gd name="T106" fmla="*/ 777 w 796"/>
                    <a:gd name="T107" fmla="*/ 261 h 374"/>
                    <a:gd name="T108" fmla="*/ 796 w 796"/>
                    <a:gd name="T109" fmla="*/ 288 h 374"/>
                    <a:gd name="T110" fmla="*/ 796 w 796"/>
                    <a:gd name="T111" fmla="*/ 28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96" h="374">
                      <a:moveTo>
                        <a:pt x="796" y="288"/>
                      </a:moveTo>
                      <a:lnTo>
                        <a:pt x="777" y="302"/>
                      </a:lnTo>
                      <a:lnTo>
                        <a:pt x="752" y="310"/>
                      </a:lnTo>
                      <a:lnTo>
                        <a:pt x="738" y="320"/>
                      </a:lnTo>
                      <a:lnTo>
                        <a:pt x="720" y="320"/>
                      </a:lnTo>
                      <a:lnTo>
                        <a:pt x="713" y="315"/>
                      </a:lnTo>
                      <a:lnTo>
                        <a:pt x="694" y="306"/>
                      </a:lnTo>
                      <a:lnTo>
                        <a:pt x="676" y="302"/>
                      </a:lnTo>
                      <a:lnTo>
                        <a:pt x="637" y="297"/>
                      </a:lnTo>
                      <a:lnTo>
                        <a:pt x="605" y="302"/>
                      </a:lnTo>
                      <a:lnTo>
                        <a:pt x="587" y="333"/>
                      </a:lnTo>
                      <a:lnTo>
                        <a:pt x="580" y="357"/>
                      </a:lnTo>
                      <a:lnTo>
                        <a:pt x="549" y="374"/>
                      </a:lnTo>
                      <a:lnTo>
                        <a:pt x="517" y="357"/>
                      </a:lnTo>
                      <a:lnTo>
                        <a:pt x="480" y="333"/>
                      </a:lnTo>
                      <a:lnTo>
                        <a:pt x="448" y="325"/>
                      </a:lnTo>
                      <a:lnTo>
                        <a:pt x="410" y="315"/>
                      </a:lnTo>
                      <a:lnTo>
                        <a:pt x="372" y="297"/>
                      </a:lnTo>
                      <a:lnTo>
                        <a:pt x="340" y="274"/>
                      </a:lnTo>
                      <a:lnTo>
                        <a:pt x="328" y="261"/>
                      </a:lnTo>
                      <a:lnTo>
                        <a:pt x="322" y="251"/>
                      </a:lnTo>
                      <a:lnTo>
                        <a:pt x="315" y="233"/>
                      </a:lnTo>
                      <a:lnTo>
                        <a:pt x="308" y="219"/>
                      </a:lnTo>
                      <a:lnTo>
                        <a:pt x="271" y="192"/>
                      </a:lnTo>
                      <a:lnTo>
                        <a:pt x="259" y="187"/>
                      </a:lnTo>
                      <a:lnTo>
                        <a:pt x="239" y="183"/>
                      </a:lnTo>
                      <a:lnTo>
                        <a:pt x="215" y="183"/>
                      </a:lnTo>
                      <a:lnTo>
                        <a:pt x="195" y="187"/>
                      </a:lnTo>
                      <a:lnTo>
                        <a:pt x="177" y="192"/>
                      </a:lnTo>
                      <a:lnTo>
                        <a:pt x="139" y="210"/>
                      </a:lnTo>
                      <a:lnTo>
                        <a:pt x="107" y="219"/>
                      </a:lnTo>
                      <a:lnTo>
                        <a:pt x="69" y="229"/>
                      </a:lnTo>
                      <a:lnTo>
                        <a:pt x="0" y="229"/>
                      </a:lnTo>
                      <a:lnTo>
                        <a:pt x="0" y="187"/>
                      </a:lnTo>
                      <a:lnTo>
                        <a:pt x="12" y="151"/>
                      </a:lnTo>
                      <a:lnTo>
                        <a:pt x="37" y="119"/>
                      </a:lnTo>
                      <a:lnTo>
                        <a:pt x="75" y="92"/>
                      </a:lnTo>
                      <a:lnTo>
                        <a:pt x="119" y="64"/>
                      </a:lnTo>
                      <a:lnTo>
                        <a:pt x="164" y="47"/>
                      </a:lnTo>
                      <a:lnTo>
                        <a:pt x="215" y="23"/>
                      </a:lnTo>
                      <a:lnTo>
                        <a:pt x="278" y="9"/>
                      </a:lnTo>
                      <a:lnTo>
                        <a:pt x="328" y="0"/>
                      </a:lnTo>
                      <a:lnTo>
                        <a:pt x="416" y="0"/>
                      </a:lnTo>
                      <a:lnTo>
                        <a:pt x="455" y="5"/>
                      </a:lnTo>
                      <a:lnTo>
                        <a:pt x="505" y="19"/>
                      </a:lnTo>
                      <a:lnTo>
                        <a:pt x="536" y="23"/>
                      </a:lnTo>
                      <a:lnTo>
                        <a:pt x="600" y="37"/>
                      </a:lnTo>
                      <a:lnTo>
                        <a:pt x="644" y="60"/>
                      </a:lnTo>
                      <a:lnTo>
                        <a:pt x="688" y="92"/>
                      </a:lnTo>
                      <a:lnTo>
                        <a:pt x="713" y="119"/>
                      </a:lnTo>
                      <a:lnTo>
                        <a:pt x="738" y="160"/>
                      </a:lnTo>
                      <a:lnTo>
                        <a:pt x="758" y="202"/>
                      </a:lnTo>
                      <a:lnTo>
                        <a:pt x="770" y="233"/>
                      </a:lnTo>
                      <a:lnTo>
                        <a:pt x="777" y="261"/>
                      </a:lnTo>
                      <a:lnTo>
                        <a:pt x="796" y="288"/>
                      </a:lnTo>
                      <a:lnTo>
                        <a:pt x="796" y="28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5" name="Freeform 315">
                  <a:extLst>
                    <a:ext uri="{FF2B5EF4-FFF2-40B4-BE49-F238E27FC236}">
                      <a16:creationId xmlns:a16="http://schemas.microsoft.com/office/drawing/2014/main" id="{3008B54B-ED6C-4CF0-AF09-CF4F4991C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565"/>
                  <a:ext cx="211" cy="146"/>
                </a:xfrm>
                <a:custGeom>
                  <a:avLst/>
                  <a:gdLst>
                    <a:gd name="T0" fmla="*/ 532 w 633"/>
                    <a:gd name="T1" fmla="*/ 438 h 438"/>
                    <a:gd name="T2" fmla="*/ 532 w 633"/>
                    <a:gd name="T3" fmla="*/ 402 h 438"/>
                    <a:gd name="T4" fmla="*/ 594 w 633"/>
                    <a:gd name="T5" fmla="*/ 342 h 438"/>
                    <a:gd name="T6" fmla="*/ 607 w 633"/>
                    <a:gd name="T7" fmla="*/ 287 h 438"/>
                    <a:gd name="T8" fmla="*/ 607 w 633"/>
                    <a:gd name="T9" fmla="*/ 247 h 438"/>
                    <a:gd name="T10" fmla="*/ 594 w 633"/>
                    <a:gd name="T11" fmla="*/ 206 h 438"/>
                    <a:gd name="T12" fmla="*/ 576 w 633"/>
                    <a:gd name="T13" fmla="*/ 170 h 438"/>
                    <a:gd name="T14" fmla="*/ 544 w 633"/>
                    <a:gd name="T15" fmla="*/ 137 h 438"/>
                    <a:gd name="T16" fmla="*/ 512 w 633"/>
                    <a:gd name="T17" fmla="*/ 105 h 438"/>
                    <a:gd name="T18" fmla="*/ 474 w 633"/>
                    <a:gd name="T19" fmla="*/ 73 h 438"/>
                    <a:gd name="T20" fmla="*/ 430 w 633"/>
                    <a:gd name="T21" fmla="*/ 50 h 438"/>
                    <a:gd name="T22" fmla="*/ 380 w 633"/>
                    <a:gd name="T23" fmla="*/ 37 h 438"/>
                    <a:gd name="T24" fmla="*/ 341 w 633"/>
                    <a:gd name="T25" fmla="*/ 28 h 438"/>
                    <a:gd name="T26" fmla="*/ 304 w 633"/>
                    <a:gd name="T27" fmla="*/ 23 h 438"/>
                    <a:gd name="T28" fmla="*/ 265 w 633"/>
                    <a:gd name="T29" fmla="*/ 23 h 438"/>
                    <a:gd name="T30" fmla="*/ 221 w 633"/>
                    <a:gd name="T31" fmla="*/ 28 h 438"/>
                    <a:gd name="T32" fmla="*/ 171 w 633"/>
                    <a:gd name="T33" fmla="*/ 41 h 438"/>
                    <a:gd name="T34" fmla="*/ 120 w 633"/>
                    <a:gd name="T35" fmla="*/ 64 h 438"/>
                    <a:gd name="T36" fmla="*/ 89 w 633"/>
                    <a:gd name="T37" fmla="*/ 96 h 438"/>
                    <a:gd name="T38" fmla="*/ 64 w 633"/>
                    <a:gd name="T39" fmla="*/ 128 h 438"/>
                    <a:gd name="T40" fmla="*/ 44 w 633"/>
                    <a:gd name="T41" fmla="*/ 164 h 438"/>
                    <a:gd name="T42" fmla="*/ 26 w 633"/>
                    <a:gd name="T43" fmla="*/ 210 h 438"/>
                    <a:gd name="T44" fmla="*/ 26 w 633"/>
                    <a:gd name="T45" fmla="*/ 265 h 438"/>
                    <a:gd name="T46" fmla="*/ 32 w 633"/>
                    <a:gd name="T47" fmla="*/ 297 h 438"/>
                    <a:gd name="T48" fmla="*/ 39 w 633"/>
                    <a:gd name="T49" fmla="*/ 325 h 438"/>
                    <a:gd name="T50" fmla="*/ 51 w 633"/>
                    <a:gd name="T51" fmla="*/ 338 h 438"/>
                    <a:gd name="T52" fmla="*/ 58 w 633"/>
                    <a:gd name="T53" fmla="*/ 351 h 438"/>
                    <a:gd name="T54" fmla="*/ 89 w 633"/>
                    <a:gd name="T55" fmla="*/ 374 h 438"/>
                    <a:gd name="T56" fmla="*/ 89 w 633"/>
                    <a:gd name="T57" fmla="*/ 397 h 438"/>
                    <a:gd name="T58" fmla="*/ 70 w 633"/>
                    <a:gd name="T59" fmla="*/ 388 h 438"/>
                    <a:gd name="T60" fmla="*/ 26 w 633"/>
                    <a:gd name="T61" fmla="*/ 347 h 438"/>
                    <a:gd name="T62" fmla="*/ 14 w 633"/>
                    <a:gd name="T63" fmla="*/ 310 h 438"/>
                    <a:gd name="T64" fmla="*/ 0 w 633"/>
                    <a:gd name="T65" fmla="*/ 260 h 438"/>
                    <a:gd name="T66" fmla="*/ 7 w 633"/>
                    <a:gd name="T67" fmla="*/ 224 h 438"/>
                    <a:gd name="T68" fmla="*/ 14 w 633"/>
                    <a:gd name="T69" fmla="*/ 187 h 438"/>
                    <a:gd name="T70" fmla="*/ 26 w 633"/>
                    <a:gd name="T71" fmla="*/ 151 h 438"/>
                    <a:gd name="T72" fmla="*/ 44 w 633"/>
                    <a:gd name="T73" fmla="*/ 114 h 438"/>
                    <a:gd name="T74" fmla="*/ 70 w 633"/>
                    <a:gd name="T75" fmla="*/ 82 h 438"/>
                    <a:gd name="T76" fmla="*/ 108 w 633"/>
                    <a:gd name="T77" fmla="*/ 41 h 438"/>
                    <a:gd name="T78" fmla="*/ 152 w 633"/>
                    <a:gd name="T79" fmla="*/ 18 h 438"/>
                    <a:gd name="T80" fmla="*/ 203 w 633"/>
                    <a:gd name="T81" fmla="*/ 5 h 438"/>
                    <a:gd name="T82" fmla="*/ 253 w 633"/>
                    <a:gd name="T83" fmla="*/ 0 h 438"/>
                    <a:gd name="T84" fmla="*/ 297 w 633"/>
                    <a:gd name="T85" fmla="*/ 0 h 438"/>
                    <a:gd name="T86" fmla="*/ 341 w 633"/>
                    <a:gd name="T87" fmla="*/ 5 h 438"/>
                    <a:gd name="T88" fmla="*/ 385 w 633"/>
                    <a:gd name="T89" fmla="*/ 14 h 438"/>
                    <a:gd name="T90" fmla="*/ 424 w 633"/>
                    <a:gd name="T91" fmla="*/ 28 h 438"/>
                    <a:gd name="T92" fmla="*/ 468 w 633"/>
                    <a:gd name="T93" fmla="*/ 41 h 438"/>
                    <a:gd name="T94" fmla="*/ 525 w 633"/>
                    <a:gd name="T95" fmla="*/ 73 h 438"/>
                    <a:gd name="T96" fmla="*/ 562 w 633"/>
                    <a:gd name="T97" fmla="*/ 114 h 438"/>
                    <a:gd name="T98" fmla="*/ 594 w 633"/>
                    <a:gd name="T99" fmla="*/ 151 h 438"/>
                    <a:gd name="T100" fmla="*/ 614 w 633"/>
                    <a:gd name="T101" fmla="*/ 183 h 438"/>
                    <a:gd name="T102" fmla="*/ 626 w 633"/>
                    <a:gd name="T103" fmla="*/ 219 h 438"/>
                    <a:gd name="T104" fmla="*/ 633 w 633"/>
                    <a:gd name="T105" fmla="*/ 255 h 438"/>
                    <a:gd name="T106" fmla="*/ 633 w 633"/>
                    <a:gd name="T107" fmla="*/ 319 h 438"/>
                    <a:gd name="T108" fmla="*/ 626 w 633"/>
                    <a:gd name="T109" fmla="*/ 342 h 438"/>
                    <a:gd name="T110" fmla="*/ 607 w 633"/>
                    <a:gd name="T111" fmla="*/ 374 h 438"/>
                    <a:gd name="T112" fmla="*/ 569 w 633"/>
                    <a:gd name="T113" fmla="*/ 415 h 438"/>
                    <a:gd name="T114" fmla="*/ 532 w 633"/>
                    <a:gd name="T115" fmla="*/ 438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33" h="438">
                      <a:moveTo>
                        <a:pt x="532" y="438"/>
                      </a:moveTo>
                      <a:lnTo>
                        <a:pt x="532" y="402"/>
                      </a:lnTo>
                      <a:lnTo>
                        <a:pt x="594" y="342"/>
                      </a:lnTo>
                      <a:lnTo>
                        <a:pt x="607" y="287"/>
                      </a:lnTo>
                      <a:lnTo>
                        <a:pt x="607" y="247"/>
                      </a:lnTo>
                      <a:lnTo>
                        <a:pt x="594" y="206"/>
                      </a:lnTo>
                      <a:lnTo>
                        <a:pt x="576" y="170"/>
                      </a:lnTo>
                      <a:lnTo>
                        <a:pt x="544" y="137"/>
                      </a:lnTo>
                      <a:lnTo>
                        <a:pt x="512" y="105"/>
                      </a:lnTo>
                      <a:lnTo>
                        <a:pt x="474" y="73"/>
                      </a:lnTo>
                      <a:lnTo>
                        <a:pt x="430" y="50"/>
                      </a:lnTo>
                      <a:lnTo>
                        <a:pt x="380" y="37"/>
                      </a:lnTo>
                      <a:lnTo>
                        <a:pt x="341" y="28"/>
                      </a:lnTo>
                      <a:lnTo>
                        <a:pt x="304" y="23"/>
                      </a:lnTo>
                      <a:lnTo>
                        <a:pt x="265" y="23"/>
                      </a:lnTo>
                      <a:lnTo>
                        <a:pt x="221" y="28"/>
                      </a:lnTo>
                      <a:lnTo>
                        <a:pt x="171" y="41"/>
                      </a:lnTo>
                      <a:lnTo>
                        <a:pt x="120" y="64"/>
                      </a:lnTo>
                      <a:lnTo>
                        <a:pt x="89" y="96"/>
                      </a:lnTo>
                      <a:lnTo>
                        <a:pt x="64" y="128"/>
                      </a:lnTo>
                      <a:lnTo>
                        <a:pt x="44" y="164"/>
                      </a:lnTo>
                      <a:lnTo>
                        <a:pt x="26" y="210"/>
                      </a:lnTo>
                      <a:lnTo>
                        <a:pt x="26" y="265"/>
                      </a:lnTo>
                      <a:lnTo>
                        <a:pt x="32" y="297"/>
                      </a:lnTo>
                      <a:lnTo>
                        <a:pt x="39" y="325"/>
                      </a:lnTo>
                      <a:lnTo>
                        <a:pt x="51" y="338"/>
                      </a:lnTo>
                      <a:lnTo>
                        <a:pt x="58" y="351"/>
                      </a:lnTo>
                      <a:lnTo>
                        <a:pt x="89" y="374"/>
                      </a:lnTo>
                      <a:lnTo>
                        <a:pt x="89" y="397"/>
                      </a:lnTo>
                      <a:lnTo>
                        <a:pt x="70" y="388"/>
                      </a:lnTo>
                      <a:lnTo>
                        <a:pt x="26" y="347"/>
                      </a:lnTo>
                      <a:lnTo>
                        <a:pt x="14" y="310"/>
                      </a:lnTo>
                      <a:lnTo>
                        <a:pt x="0" y="260"/>
                      </a:lnTo>
                      <a:lnTo>
                        <a:pt x="7" y="224"/>
                      </a:lnTo>
                      <a:lnTo>
                        <a:pt x="14" y="187"/>
                      </a:lnTo>
                      <a:lnTo>
                        <a:pt x="26" y="151"/>
                      </a:lnTo>
                      <a:lnTo>
                        <a:pt x="44" y="114"/>
                      </a:lnTo>
                      <a:lnTo>
                        <a:pt x="70" y="82"/>
                      </a:lnTo>
                      <a:lnTo>
                        <a:pt x="108" y="41"/>
                      </a:lnTo>
                      <a:lnTo>
                        <a:pt x="152" y="18"/>
                      </a:lnTo>
                      <a:lnTo>
                        <a:pt x="203" y="5"/>
                      </a:lnTo>
                      <a:lnTo>
                        <a:pt x="253" y="0"/>
                      </a:lnTo>
                      <a:lnTo>
                        <a:pt x="297" y="0"/>
                      </a:lnTo>
                      <a:lnTo>
                        <a:pt x="341" y="5"/>
                      </a:lnTo>
                      <a:lnTo>
                        <a:pt x="385" y="14"/>
                      </a:lnTo>
                      <a:lnTo>
                        <a:pt x="424" y="28"/>
                      </a:lnTo>
                      <a:lnTo>
                        <a:pt x="468" y="41"/>
                      </a:lnTo>
                      <a:lnTo>
                        <a:pt x="525" y="73"/>
                      </a:lnTo>
                      <a:lnTo>
                        <a:pt x="562" y="114"/>
                      </a:lnTo>
                      <a:lnTo>
                        <a:pt x="594" y="151"/>
                      </a:lnTo>
                      <a:lnTo>
                        <a:pt x="614" y="183"/>
                      </a:lnTo>
                      <a:lnTo>
                        <a:pt x="626" y="219"/>
                      </a:lnTo>
                      <a:lnTo>
                        <a:pt x="633" y="255"/>
                      </a:lnTo>
                      <a:lnTo>
                        <a:pt x="633" y="319"/>
                      </a:lnTo>
                      <a:lnTo>
                        <a:pt x="626" y="342"/>
                      </a:lnTo>
                      <a:lnTo>
                        <a:pt x="607" y="374"/>
                      </a:lnTo>
                      <a:lnTo>
                        <a:pt x="569" y="415"/>
                      </a:lnTo>
                      <a:lnTo>
                        <a:pt x="532" y="4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6" name="Freeform 316">
                  <a:extLst>
                    <a:ext uri="{FF2B5EF4-FFF2-40B4-BE49-F238E27FC236}">
                      <a16:creationId xmlns:a16="http://schemas.microsoft.com/office/drawing/2014/main" id="{0A901009-B4B8-4D9D-BCD2-5EB9B658A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565"/>
                  <a:ext cx="211" cy="146"/>
                </a:xfrm>
                <a:custGeom>
                  <a:avLst/>
                  <a:gdLst>
                    <a:gd name="T0" fmla="*/ 532 w 633"/>
                    <a:gd name="T1" fmla="*/ 438 h 438"/>
                    <a:gd name="T2" fmla="*/ 532 w 633"/>
                    <a:gd name="T3" fmla="*/ 402 h 438"/>
                    <a:gd name="T4" fmla="*/ 594 w 633"/>
                    <a:gd name="T5" fmla="*/ 342 h 438"/>
                    <a:gd name="T6" fmla="*/ 607 w 633"/>
                    <a:gd name="T7" fmla="*/ 287 h 438"/>
                    <a:gd name="T8" fmla="*/ 607 w 633"/>
                    <a:gd name="T9" fmla="*/ 247 h 438"/>
                    <a:gd name="T10" fmla="*/ 594 w 633"/>
                    <a:gd name="T11" fmla="*/ 206 h 438"/>
                    <a:gd name="T12" fmla="*/ 576 w 633"/>
                    <a:gd name="T13" fmla="*/ 170 h 438"/>
                    <a:gd name="T14" fmla="*/ 544 w 633"/>
                    <a:gd name="T15" fmla="*/ 137 h 438"/>
                    <a:gd name="T16" fmla="*/ 512 w 633"/>
                    <a:gd name="T17" fmla="*/ 105 h 438"/>
                    <a:gd name="T18" fmla="*/ 474 w 633"/>
                    <a:gd name="T19" fmla="*/ 73 h 438"/>
                    <a:gd name="T20" fmla="*/ 430 w 633"/>
                    <a:gd name="T21" fmla="*/ 50 h 438"/>
                    <a:gd name="T22" fmla="*/ 380 w 633"/>
                    <a:gd name="T23" fmla="*/ 37 h 438"/>
                    <a:gd name="T24" fmla="*/ 341 w 633"/>
                    <a:gd name="T25" fmla="*/ 28 h 438"/>
                    <a:gd name="T26" fmla="*/ 304 w 633"/>
                    <a:gd name="T27" fmla="*/ 23 h 438"/>
                    <a:gd name="T28" fmla="*/ 265 w 633"/>
                    <a:gd name="T29" fmla="*/ 23 h 438"/>
                    <a:gd name="T30" fmla="*/ 221 w 633"/>
                    <a:gd name="T31" fmla="*/ 28 h 438"/>
                    <a:gd name="T32" fmla="*/ 171 w 633"/>
                    <a:gd name="T33" fmla="*/ 41 h 438"/>
                    <a:gd name="T34" fmla="*/ 120 w 633"/>
                    <a:gd name="T35" fmla="*/ 64 h 438"/>
                    <a:gd name="T36" fmla="*/ 89 w 633"/>
                    <a:gd name="T37" fmla="*/ 96 h 438"/>
                    <a:gd name="T38" fmla="*/ 64 w 633"/>
                    <a:gd name="T39" fmla="*/ 128 h 438"/>
                    <a:gd name="T40" fmla="*/ 44 w 633"/>
                    <a:gd name="T41" fmla="*/ 164 h 438"/>
                    <a:gd name="T42" fmla="*/ 26 w 633"/>
                    <a:gd name="T43" fmla="*/ 210 h 438"/>
                    <a:gd name="T44" fmla="*/ 26 w 633"/>
                    <a:gd name="T45" fmla="*/ 265 h 438"/>
                    <a:gd name="T46" fmla="*/ 32 w 633"/>
                    <a:gd name="T47" fmla="*/ 297 h 438"/>
                    <a:gd name="T48" fmla="*/ 39 w 633"/>
                    <a:gd name="T49" fmla="*/ 325 h 438"/>
                    <a:gd name="T50" fmla="*/ 51 w 633"/>
                    <a:gd name="T51" fmla="*/ 338 h 438"/>
                    <a:gd name="T52" fmla="*/ 58 w 633"/>
                    <a:gd name="T53" fmla="*/ 351 h 438"/>
                    <a:gd name="T54" fmla="*/ 89 w 633"/>
                    <a:gd name="T55" fmla="*/ 374 h 438"/>
                    <a:gd name="T56" fmla="*/ 89 w 633"/>
                    <a:gd name="T57" fmla="*/ 397 h 438"/>
                    <a:gd name="T58" fmla="*/ 70 w 633"/>
                    <a:gd name="T59" fmla="*/ 388 h 438"/>
                    <a:gd name="T60" fmla="*/ 26 w 633"/>
                    <a:gd name="T61" fmla="*/ 347 h 438"/>
                    <a:gd name="T62" fmla="*/ 14 w 633"/>
                    <a:gd name="T63" fmla="*/ 310 h 438"/>
                    <a:gd name="T64" fmla="*/ 0 w 633"/>
                    <a:gd name="T65" fmla="*/ 260 h 438"/>
                    <a:gd name="T66" fmla="*/ 7 w 633"/>
                    <a:gd name="T67" fmla="*/ 224 h 438"/>
                    <a:gd name="T68" fmla="*/ 14 w 633"/>
                    <a:gd name="T69" fmla="*/ 187 h 438"/>
                    <a:gd name="T70" fmla="*/ 26 w 633"/>
                    <a:gd name="T71" fmla="*/ 151 h 438"/>
                    <a:gd name="T72" fmla="*/ 44 w 633"/>
                    <a:gd name="T73" fmla="*/ 114 h 438"/>
                    <a:gd name="T74" fmla="*/ 70 w 633"/>
                    <a:gd name="T75" fmla="*/ 82 h 438"/>
                    <a:gd name="T76" fmla="*/ 108 w 633"/>
                    <a:gd name="T77" fmla="*/ 41 h 438"/>
                    <a:gd name="T78" fmla="*/ 152 w 633"/>
                    <a:gd name="T79" fmla="*/ 18 h 438"/>
                    <a:gd name="T80" fmla="*/ 203 w 633"/>
                    <a:gd name="T81" fmla="*/ 5 h 438"/>
                    <a:gd name="T82" fmla="*/ 253 w 633"/>
                    <a:gd name="T83" fmla="*/ 0 h 438"/>
                    <a:gd name="T84" fmla="*/ 297 w 633"/>
                    <a:gd name="T85" fmla="*/ 0 h 438"/>
                    <a:gd name="T86" fmla="*/ 341 w 633"/>
                    <a:gd name="T87" fmla="*/ 5 h 438"/>
                    <a:gd name="T88" fmla="*/ 385 w 633"/>
                    <a:gd name="T89" fmla="*/ 14 h 438"/>
                    <a:gd name="T90" fmla="*/ 424 w 633"/>
                    <a:gd name="T91" fmla="*/ 28 h 438"/>
                    <a:gd name="T92" fmla="*/ 468 w 633"/>
                    <a:gd name="T93" fmla="*/ 41 h 438"/>
                    <a:gd name="T94" fmla="*/ 525 w 633"/>
                    <a:gd name="T95" fmla="*/ 73 h 438"/>
                    <a:gd name="T96" fmla="*/ 562 w 633"/>
                    <a:gd name="T97" fmla="*/ 114 h 438"/>
                    <a:gd name="T98" fmla="*/ 594 w 633"/>
                    <a:gd name="T99" fmla="*/ 151 h 438"/>
                    <a:gd name="T100" fmla="*/ 614 w 633"/>
                    <a:gd name="T101" fmla="*/ 183 h 438"/>
                    <a:gd name="T102" fmla="*/ 626 w 633"/>
                    <a:gd name="T103" fmla="*/ 219 h 438"/>
                    <a:gd name="T104" fmla="*/ 633 w 633"/>
                    <a:gd name="T105" fmla="*/ 255 h 438"/>
                    <a:gd name="T106" fmla="*/ 633 w 633"/>
                    <a:gd name="T107" fmla="*/ 319 h 438"/>
                    <a:gd name="T108" fmla="*/ 626 w 633"/>
                    <a:gd name="T109" fmla="*/ 342 h 438"/>
                    <a:gd name="T110" fmla="*/ 607 w 633"/>
                    <a:gd name="T111" fmla="*/ 374 h 438"/>
                    <a:gd name="T112" fmla="*/ 569 w 633"/>
                    <a:gd name="T113" fmla="*/ 415 h 438"/>
                    <a:gd name="T114" fmla="*/ 532 w 633"/>
                    <a:gd name="T115" fmla="*/ 438 h 438"/>
                    <a:gd name="T116" fmla="*/ 532 w 633"/>
                    <a:gd name="T117" fmla="*/ 438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33" h="438">
                      <a:moveTo>
                        <a:pt x="532" y="438"/>
                      </a:moveTo>
                      <a:lnTo>
                        <a:pt x="532" y="402"/>
                      </a:lnTo>
                      <a:lnTo>
                        <a:pt x="594" y="342"/>
                      </a:lnTo>
                      <a:lnTo>
                        <a:pt x="607" y="287"/>
                      </a:lnTo>
                      <a:lnTo>
                        <a:pt x="607" y="247"/>
                      </a:lnTo>
                      <a:lnTo>
                        <a:pt x="594" y="206"/>
                      </a:lnTo>
                      <a:lnTo>
                        <a:pt x="576" y="170"/>
                      </a:lnTo>
                      <a:lnTo>
                        <a:pt x="544" y="137"/>
                      </a:lnTo>
                      <a:lnTo>
                        <a:pt x="512" y="105"/>
                      </a:lnTo>
                      <a:lnTo>
                        <a:pt x="474" y="73"/>
                      </a:lnTo>
                      <a:lnTo>
                        <a:pt x="430" y="50"/>
                      </a:lnTo>
                      <a:lnTo>
                        <a:pt x="380" y="37"/>
                      </a:lnTo>
                      <a:lnTo>
                        <a:pt x="341" y="28"/>
                      </a:lnTo>
                      <a:lnTo>
                        <a:pt x="304" y="23"/>
                      </a:lnTo>
                      <a:lnTo>
                        <a:pt x="265" y="23"/>
                      </a:lnTo>
                      <a:lnTo>
                        <a:pt x="221" y="28"/>
                      </a:lnTo>
                      <a:lnTo>
                        <a:pt x="171" y="41"/>
                      </a:lnTo>
                      <a:lnTo>
                        <a:pt x="120" y="64"/>
                      </a:lnTo>
                      <a:lnTo>
                        <a:pt x="89" y="96"/>
                      </a:lnTo>
                      <a:lnTo>
                        <a:pt x="64" y="128"/>
                      </a:lnTo>
                      <a:lnTo>
                        <a:pt x="44" y="164"/>
                      </a:lnTo>
                      <a:lnTo>
                        <a:pt x="26" y="210"/>
                      </a:lnTo>
                      <a:lnTo>
                        <a:pt x="26" y="265"/>
                      </a:lnTo>
                      <a:lnTo>
                        <a:pt x="32" y="297"/>
                      </a:lnTo>
                      <a:lnTo>
                        <a:pt x="39" y="325"/>
                      </a:lnTo>
                      <a:lnTo>
                        <a:pt x="51" y="338"/>
                      </a:lnTo>
                      <a:lnTo>
                        <a:pt x="58" y="351"/>
                      </a:lnTo>
                      <a:lnTo>
                        <a:pt x="89" y="374"/>
                      </a:lnTo>
                      <a:lnTo>
                        <a:pt x="89" y="397"/>
                      </a:lnTo>
                      <a:lnTo>
                        <a:pt x="70" y="388"/>
                      </a:lnTo>
                      <a:lnTo>
                        <a:pt x="26" y="347"/>
                      </a:lnTo>
                      <a:lnTo>
                        <a:pt x="14" y="310"/>
                      </a:lnTo>
                      <a:lnTo>
                        <a:pt x="0" y="260"/>
                      </a:lnTo>
                      <a:lnTo>
                        <a:pt x="7" y="224"/>
                      </a:lnTo>
                      <a:lnTo>
                        <a:pt x="14" y="187"/>
                      </a:lnTo>
                      <a:lnTo>
                        <a:pt x="26" y="151"/>
                      </a:lnTo>
                      <a:lnTo>
                        <a:pt x="44" y="114"/>
                      </a:lnTo>
                      <a:lnTo>
                        <a:pt x="70" y="82"/>
                      </a:lnTo>
                      <a:lnTo>
                        <a:pt x="108" y="41"/>
                      </a:lnTo>
                      <a:lnTo>
                        <a:pt x="152" y="18"/>
                      </a:lnTo>
                      <a:lnTo>
                        <a:pt x="203" y="5"/>
                      </a:lnTo>
                      <a:lnTo>
                        <a:pt x="253" y="0"/>
                      </a:lnTo>
                      <a:lnTo>
                        <a:pt x="297" y="0"/>
                      </a:lnTo>
                      <a:lnTo>
                        <a:pt x="341" y="5"/>
                      </a:lnTo>
                      <a:lnTo>
                        <a:pt x="385" y="14"/>
                      </a:lnTo>
                      <a:lnTo>
                        <a:pt x="424" y="28"/>
                      </a:lnTo>
                      <a:lnTo>
                        <a:pt x="468" y="41"/>
                      </a:lnTo>
                      <a:lnTo>
                        <a:pt x="525" y="73"/>
                      </a:lnTo>
                      <a:lnTo>
                        <a:pt x="562" y="114"/>
                      </a:lnTo>
                      <a:lnTo>
                        <a:pt x="594" y="151"/>
                      </a:lnTo>
                      <a:lnTo>
                        <a:pt x="614" y="183"/>
                      </a:lnTo>
                      <a:lnTo>
                        <a:pt x="626" y="219"/>
                      </a:lnTo>
                      <a:lnTo>
                        <a:pt x="633" y="255"/>
                      </a:lnTo>
                      <a:lnTo>
                        <a:pt x="633" y="319"/>
                      </a:lnTo>
                      <a:lnTo>
                        <a:pt x="626" y="342"/>
                      </a:lnTo>
                      <a:lnTo>
                        <a:pt x="607" y="374"/>
                      </a:lnTo>
                      <a:lnTo>
                        <a:pt x="569" y="415"/>
                      </a:lnTo>
                      <a:lnTo>
                        <a:pt x="532" y="438"/>
                      </a:lnTo>
                      <a:lnTo>
                        <a:pt x="532" y="4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7" name="Freeform 317">
                  <a:extLst>
                    <a:ext uri="{FF2B5EF4-FFF2-40B4-BE49-F238E27FC236}">
                      <a16:creationId xmlns:a16="http://schemas.microsoft.com/office/drawing/2014/main" id="{55E36DAF-65E6-4975-9944-6582DDFA0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405"/>
                  <a:ext cx="276" cy="126"/>
                </a:xfrm>
                <a:custGeom>
                  <a:avLst/>
                  <a:gdLst>
                    <a:gd name="T0" fmla="*/ 309 w 827"/>
                    <a:gd name="T1" fmla="*/ 9 h 378"/>
                    <a:gd name="T2" fmla="*/ 328 w 827"/>
                    <a:gd name="T3" fmla="*/ 4 h 378"/>
                    <a:gd name="T4" fmla="*/ 391 w 827"/>
                    <a:gd name="T5" fmla="*/ 4 h 378"/>
                    <a:gd name="T6" fmla="*/ 429 w 827"/>
                    <a:gd name="T7" fmla="*/ 0 h 378"/>
                    <a:gd name="T8" fmla="*/ 454 w 827"/>
                    <a:gd name="T9" fmla="*/ 4 h 378"/>
                    <a:gd name="T10" fmla="*/ 473 w 827"/>
                    <a:gd name="T11" fmla="*/ 4 h 378"/>
                    <a:gd name="T12" fmla="*/ 498 w 827"/>
                    <a:gd name="T13" fmla="*/ 9 h 378"/>
                    <a:gd name="T14" fmla="*/ 517 w 827"/>
                    <a:gd name="T15" fmla="*/ 13 h 378"/>
                    <a:gd name="T16" fmla="*/ 555 w 827"/>
                    <a:gd name="T17" fmla="*/ 18 h 378"/>
                    <a:gd name="T18" fmla="*/ 587 w 827"/>
                    <a:gd name="T19" fmla="*/ 27 h 378"/>
                    <a:gd name="T20" fmla="*/ 624 w 827"/>
                    <a:gd name="T21" fmla="*/ 36 h 378"/>
                    <a:gd name="T22" fmla="*/ 650 w 827"/>
                    <a:gd name="T23" fmla="*/ 49 h 378"/>
                    <a:gd name="T24" fmla="*/ 682 w 827"/>
                    <a:gd name="T25" fmla="*/ 64 h 378"/>
                    <a:gd name="T26" fmla="*/ 707 w 827"/>
                    <a:gd name="T27" fmla="*/ 81 h 378"/>
                    <a:gd name="T28" fmla="*/ 726 w 827"/>
                    <a:gd name="T29" fmla="*/ 104 h 378"/>
                    <a:gd name="T30" fmla="*/ 744 w 827"/>
                    <a:gd name="T31" fmla="*/ 123 h 378"/>
                    <a:gd name="T32" fmla="*/ 758 w 827"/>
                    <a:gd name="T33" fmla="*/ 146 h 378"/>
                    <a:gd name="T34" fmla="*/ 776 w 827"/>
                    <a:gd name="T35" fmla="*/ 168 h 378"/>
                    <a:gd name="T36" fmla="*/ 788 w 827"/>
                    <a:gd name="T37" fmla="*/ 196 h 378"/>
                    <a:gd name="T38" fmla="*/ 827 w 827"/>
                    <a:gd name="T39" fmla="*/ 219 h 378"/>
                    <a:gd name="T40" fmla="*/ 758 w 827"/>
                    <a:gd name="T41" fmla="*/ 228 h 378"/>
                    <a:gd name="T42" fmla="*/ 688 w 827"/>
                    <a:gd name="T43" fmla="*/ 246 h 378"/>
                    <a:gd name="T44" fmla="*/ 619 w 827"/>
                    <a:gd name="T45" fmla="*/ 268 h 378"/>
                    <a:gd name="T46" fmla="*/ 562 w 827"/>
                    <a:gd name="T47" fmla="*/ 297 h 378"/>
                    <a:gd name="T48" fmla="*/ 505 w 827"/>
                    <a:gd name="T49" fmla="*/ 328 h 378"/>
                    <a:gd name="T50" fmla="*/ 442 w 827"/>
                    <a:gd name="T51" fmla="*/ 356 h 378"/>
                    <a:gd name="T52" fmla="*/ 366 w 827"/>
                    <a:gd name="T53" fmla="*/ 365 h 378"/>
                    <a:gd name="T54" fmla="*/ 322 w 827"/>
                    <a:gd name="T55" fmla="*/ 369 h 378"/>
                    <a:gd name="T56" fmla="*/ 277 w 827"/>
                    <a:gd name="T57" fmla="*/ 374 h 378"/>
                    <a:gd name="T58" fmla="*/ 233 w 827"/>
                    <a:gd name="T59" fmla="*/ 378 h 378"/>
                    <a:gd name="T60" fmla="*/ 182 w 827"/>
                    <a:gd name="T61" fmla="*/ 378 h 378"/>
                    <a:gd name="T62" fmla="*/ 120 w 827"/>
                    <a:gd name="T63" fmla="*/ 369 h 378"/>
                    <a:gd name="T64" fmla="*/ 63 w 827"/>
                    <a:gd name="T65" fmla="*/ 356 h 378"/>
                    <a:gd name="T66" fmla="*/ 12 w 827"/>
                    <a:gd name="T67" fmla="*/ 333 h 378"/>
                    <a:gd name="T68" fmla="*/ 5 w 827"/>
                    <a:gd name="T69" fmla="*/ 297 h 378"/>
                    <a:gd name="T70" fmla="*/ 0 w 827"/>
                    <a:gd name="T71" fmla="*/ 268 h 378"/>
                    <a:gd name="T72" fmla="*/ 0 w 827"/>
                    <a:gd name="T73" fmla="*/ 200 h 378"/>
                    <a:gd name="T74" fmla="*/ 19 w 827"/>
                    <a:gd name="T75" fmla="*/ 151 h 378"/>
                    <a:gd name="T76" fmla="*/ 57 w 827"/>
                    <a:gd name="T77" fmla="*/ 109 h 378"/>
                    <a:gd name="T78" fmla="*/ 107 w 827"/>
                    <a:gd name="T79" fmla="*/ 73 h 378"/>
                    <a:gd name="T80" fmla="*/ 164 w 827"/>
                    <a:gd name="T81" fmla="*/ 49 h 378"/>
                    <a:gd name="T82" fmla="*/ 233 w 827"/>
                    <a:gd name="T83" fmla="*/ 22 h 378"/>
                    <a:gd name="T84" fmla="*/ 309 w 827"/>
                    <a:gd name="T85" fmla="*/ 9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27" h="378">
                      <a:moveTo>
                        <a:pt x="309" y="9"/>
                      </a:moveTo>
                      <a:lnTo>
                        <a:pt x="328" y="4"/>
                      </a:lnTo>
                      <a:lnTo>
                        <a:pt x="391" y="4"/>
                      </a:lnTo>
                      <a:lnTo>
                        <a:pt x="429" y="0"/>
                      </a:lnTo>
                      <a:lnTo>
                        <a:pt x="454" y="4"/>
                      </a:lnTo>
                      <a:lnTo>
                        <a:pt x="473" y="4"/>
                      </a:lnTo>
                      <a:lnTo>
                        <a:pt x="498" y="9"/>
                      </a:lnTo>
                      <a:lnTo>
                        <a:pt x="517" y="13"/>
                      </a:lnTo>
                      <a:lnTo>
                        <a:pt x="555" y="18"/>
                      </a:lnTo>
                      <a:lnTo>
                        <a:pt x="587" y="27"/>
                      </a:lnTo>
                      <a:lnTo>
                        <a:pt x="624" y="36"/>
                      </a:lnTo>
                      <a:lnTo>
                        <a:pt x="650" y="49"/>
                      </a:lnTo>
                      <a:lnTo>
                        <a:pt x="682" y="64"/>
                      </a:lnTo>
                      <a:lnTo>
                        <a:pt x="707" y="81"/>
                      </a:lnTo>
                      <a:lnTo>
                        <a:pt x="726" y="104"/>
                      </a:lnTo>
                      <a:lnTo>
                        <a:pt x="744" y="123"/>
                      </a:lnTo>
                      <a:lnTo>
                        <a:pt x="758" y="146"/>
                      </a:lnTo>
                      <a:lnTo>
                        <a:pt x="776" y="168"/>
                      </a:lnTo>
                      <a:lnTo>
                        <a:pt x="788" y="196"/>
                      </a:lnTo>
                      <a:lnTo>
                        <a:pt x="827" y="219"/>
                      </a:lnTo>
                      <a:lnTo>
                        <a:pt x="758" y="228"/>
                      </a:lnTo>
                      <a:lnTo>
                        <a:pt x="688" y="246"/>
                      </a:lnTo>
                      <a:lnTo>
                        <a:pt x="619" y="268"/>
                      </a:lnTo>
                      <a:lnTo>
                        <a:pt x="562" y="297"/>
                      </a:lnTo>
                      <a:lnTo>
                        <a:pt x="505" y="328"/>
                      </a:lnTo>
                      <a:lnTo>
                        <a:pt x="442" y="356"/>
                      </a:lnTo>
                      <a:lnTo>
                        <a:pt x="366" y="365"/>
                      </a:lnTo>
                      <a:lnTo>
                        <a:pt x="322" y="369"/>
                      </a:lnTo>
                      <a:lnTo>
                        <a:pt x="277" y="374"/>
                      </a:lnTo>
                      <a:lnTo>
                        <a:pt x="233" y="378"/>
                      </a:lnTo>
                      <a:lnTo>
                        <a:pt x="182" y="378"/>
                      </a:lnTo>
                      <a:lnTo>
                        <a:pt x="120" y="369"/>
                      </a:lnTo>
                      <a:lnTo>
                        <a:pt x="63" y="356"/>
                      </a:lnTo>
                      <a:lnTo>
                        <a:pt x="12" y="333"/>
                      </a:lnTo>
                      <a:lnTo>
                        <a:pt x="5" y="297"/>
                      </a:lnTo>
                      <a:lnTo>
                        <a:pt x="0" y="268"/>
                      </a:lnTo>
                      <a:lnTo>
                        <a:pt x="0" y="200"/>
                      </a:lnTo>
                      <a:lnTo>
                        <a:pt x="19" y="151"/>
                      </a:lnTo>
                      <a:lnTo>
                        <a:pt x="57" y="109"/>
                      </a:lnTo>
                      <a:lnTo>
                        <a:pt x="107" y="73"/>
                      </a:lnTo>
                      <a:lnTo>
                        <a:pt x="164" y="49"/>
                      </a:lnTo>
                      <a:lnTo>
                        <a:pt x="233" y="22"/>
                      </a:lnTo>
                      <a:lnTo>
                        <a:pt x="309" y="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8" name="Freeform 318">
                  <a:extLst>
                    <a:ext uri="{FF2B5EF4-FFF2-40B4-BE49-F238E27FC236}">
                      <a16:creationId xmlns:a16="http://schemas.microsoft.com/office/drawing/2014/main" id="{DDCAE636-6D04-4170-925C-02CA4F410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405"/>
                  <a:ext cx="276" cy="126"/>
                </a:xfrm>
                <a:custGeom>
                  <a:avLst/>
                  <a:gdLst>
                    <a:gd name="T0" fmla="*/ 309 w 827"/>
                    <a:gd name="T1" fmla="*/ 9 h 378"/>
                    <a:gd name="T2" fmla="*/ 328 w 827"/>
                    <a:gd name="T3" fmla="*/ 4 h 378"/>
                    <a:gd name="T4" fmla="*/ 391 w 827"/>
                    <a:gd name="T5" fmla="*/ 4 h 378"/>
                    <a:gd name="T6" fmla="*/ 429 w 827"/>
                    <a:gd name="T7" fmla="*/ 0 h 378"/>
                    <a:gd name="T8" fmla="*/ 454 w 827"/>
                    <a:gd name="T9" fmla="*/ 4 h 378"/>
                    <a:gd name="T10" fmla="*/ 473 w 827"/>
                    <a:gd name="T11" fmla="*/ 4 h 378"/>
                    <a:gd name="T12" fmla="*/ 498 w 827"/>
                    <a:gd name="T13" fmla="*/ 9 h 378"/>
                    <a:gd name="T14" fmla="*/ 517 w 827"/>
                    <a:gd name="T15" fmla="*/ 13 h 378"/>
                    <a:gd name="T16" fmla="*/ 555 w 827"/>
                    <a:gd name="T17" fmla="*/ 18 h 378"/>
                    <a:gd name="T18" fmla="*/ 587 w 827"/>
                    <a:gd name="T19" fmla="*/ 27 h 378"/>
                    <a:gd name="T20" fmla="*/ 624 w 827"/>
                    <a:gd name="T21" fmla="*/ 36 h 378"/>
                    <a:gd name="T22" fmla="*/ 650 w 827"/>
                    <a:gd name="T23" fmla="*/ 49 h 378"/>
                    <a:gd name="T24" fmla="*/ 682 w 827"/>
                    <a:gd name="T25" fmla="*/ 64 h 378"/>
                    <a:gd name="T26" fmla="*/ 707 w 827"/>
                    <a:gd name="T27" fmla="*/ 81 h 378"/>
                    <a:gd name="T28" fmla="*/ 726 w 827"/>
                    <a:gd name="T29" fmla="*/ 104 h 378"/>
                    <a:gd name="T30" fmla="*/ 744 w 827"/>
                    <a:gd name="T31" fmla="*/ 123 h 378"/>
                    <a:gd name="T32" fmla="*/ 758 w 827"/>
                    <a:gd name="T33" fmla="*/ 146 h 378"/>
                    <a:gd name="T34" fmla="*/ 776 w 827"/>
                    <a:gd name="T35" fmla="*/ 168 h 378"/>
                    <a:gd name="T36" fmla="*/ 788 w 827"/>
                    <a:gd name="T37" fmla="*/ 196 h 378"/>
                    <a:gd name="T38" fmla="*/ 827 w 827"/>
                    <a:gd name="T39" fmla="*/ 219 h 378"/>
                    <a:gd name="T40" fmla="*/ 758 w 827"/>
                    <a:gd name="T41" fmla="*/ 228 h 378"/>
                    <a:gd name="T42" fmla="*/ 688 w 827"/>
                    <a:gd name="T43" fmla="*/ 246 h 378"/>
                    <a:gd name="T44" fmla="*/ 619 w 827"/>
                    <a:gd name="T45" fmla="*/ 268 h 378"/>
                    <a:gd name="T46" fmla="*/ 562 w 827"/>
                    <a:gd name="T47" fmla="*/ 297 h 378"/>
                    <a:gd name="T48" fmla="*/ 505 w 827"/>
                    <a:gd name="T49" fmla="*/ 328 h 378"/>
                    <a:gd name="T50" fmla="*/ 442 w 827"/>
                    <a:gd name="T51" fmla="*/ 356 h 378"/>
                    <a:gd name="T52" fmla="*/ 366 w 827"/>
                    <a:gd name="T53" fmla="*/ 365 h 378"/>
                    <a:gd name="T54" fmla="*/ 322 w 827"/>
                    <a:gd name="T55" fmla="*/ 369 h 378"/>
                    <a:gd name="T56" fmla="*/ 277 w 827"/>
                    <a:gd name="T57" fmla="*/ 374 h 378"/>
                    <a:gd name="T58" fmla="*/ 233 w 827"/>
                    <a:gd name="T59" fmla="*/ 378 h 378"/>
                    <a:gd name="T60" fmla="*/ 182 w 827"/>
                    <a:gd name="T61" fmla="*/ 378 h 378"/>
                    <a:gd name="T62" fmla="*/ 120 w 827"/>
                    <a:gd name="T63" fmla="*/ 369 h 378"/>
                    <a:gd name="T64" fmla="*/ 63 w 827"/>
                    <a:gd name="T65" fmla="*/ 356 h 378"/>
                    <a:gd name="T66" fmla="*/ 12 w 827"/>
                    <a:gd name="T67" fmla="*/ 333 h 378"/>
                    <a:gd name="T68" fmla="*/ 5 w 827"/>
                    <a:gd name="T69" fmla="*/ 297 h 378"/>
                    <a:gd name="T70" fmla="*/ 0 w 827"/>
                    <a:gd name="T71" fmla="*/ 268 h 378"/>
                    <a:gd name="T72" fmla="*/ 0 w 827"/>
                    <a:gd name="T73" fmla="*/ 200 h 378"/>
                    <a:gd name="T74" fmla="*/ 19 w 827"/>
                    <a:gd name="T75" fmla="*/ 151 h 378"/>
                    <a:gd name="T76" fmla="*/ 57 w 827"/>
                    <a:gd name="T77" fmla="*/ 109 h 378"/>
                    <a:gd name="T78" fmla="*/ 107 w 827"/>
                    <a:gd name="T79" fmla="*/ 73 h 378"/>
                    <a:gd name="T80" fmla="*/ 164 w 827"/>
                    <a:gd name="T81" fmla="*/ 49 h 378"/>
                    <a:gd name="T82" fmla="*/ 233 w 827"/>
                    <a:gd name="T83" fmla="*/ 22 h 378"/>
                    <a:gd name="T84" fmla="*/ 309 w 827"/>
                    <a:gd name="T85" fmla="*/ 9 h 378"/>
                    <a:gd name="T86" fmla="*/ 309 w 827"/>
                    <a:gd name="T87" fmla="*/ 9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27" h="378">
                      <a:moveTo>
                        <a:pt x="309" y="9"/>
                      </a:moveTo>
                      <a:lnTo>
                        <a:pt x="328" y="4"/>
                      </a:lnTo>
                      <a:lnTo>
                        <a:pt x="391" y="4"/>
                      </a:lnTo>
                      <a:lnTo>
                        <a:pt x="429" y="0"/>
                      </a:lnTo>
                      <a:lnTo>
                        <a:pt x="454" y="4"/>
                      </a:lnTo>
                      <a:lnTo>
                        <a:pt x="473" y="4"/>
                      </a:lnTo>
                      <a:lnTo>
                        <a:pt x="498" y="9"/>
                      </a:lnTo>
                      <a:lnTo>
                        <a:pt x="517" y="13"/>
                      </a:lnTo>
                      <a:lnTo>
                        <a:pt x="555" y="18"/>
                      </a:lnTo>
                      <a:lnTo>
                        <a:pt x="587" y="27"/>
                      </a:lnTo>
                      <a:lnTo>
                        <a:pt x="624" y="36"/>
                      </a:lnTo>
                      <a:lnTo>
                        <a:pt x="650" y="49"/>
                      </a:lnTo>
                      <a:lnTo>
                        <a:pt x="682" y="64"/>
                      </a:lnTo>
                      <a:lnTo>
                        <a:pt x="707" y="81"/>
                      </a:lnTo>
                      <a:lnTo>
                        <a:pt x="726" y="104"/>
                      </a:lnTo>
                      <a:lnTo>
                        <a:pt x="744" y="123"/>
                      </a:lnTo>
                      <a:lnTo>
                        <a:pt x="758" y="146"/>
                      </a:lnTo>
                      <a:lnTo>
                        <a:pt x="776" y="168"/>
                      </a:lnTo>
                      <a:lnTo>
                        <a:pt x="788" y="196"/>
                      </a:lnTo>
                      <a:lnTo>
                        <a:pt x="827" y="219"/>
                      </a:lnTo>
                      <a:lnTo>
                        <a:pt x="758" y="228"/>
                      </a:lnTo>
                      <a:lnTo>
                        <a:pt x="688" y="246"/>
                      </a:lnTo>
                      <a:lnTo>
                        <a:pt x="619" y="268"/>
                      </a:lnTo>
                      <a:lnTo>
                        <a:pt x="562" y="297"/>
                      </a:lnTo>
                      <a:lnTo>
                        <a:pt x="505" y="328"/>
                      </a:lnTo>
                      <a:lnTo>
                        <a:pt x="442" y="356"/>
                      </a:lnTo>
                      <a:lnTo>
                        <a:pt x="366" y="365"/>
                      </a:lnTo>
                      <a:lnTo>
                        <a:pt x="322" y="369"/>
                      </a:lnTo>
                      <a:lnTo>
                        <a:pt x="277" y="374"/>
                      </a:lnTo>
                      <a:lnTo>
                        <a:pt x="233" y="378"/>
                      </a:lnTo>
                      <a:lnTo>
                        <a:pt x="182" y="378"/>
                      </a:lnTo>
                      <a:lnTo>
                        <a:pt x="120" y="369"/>
                      </a:lnTo>
                      <a:lnTo>
                        <a:pt x="63" y="356"/>
                      </a:lnTo>
                      <a:lnTo>
                        <a:pt x="12" y="333"/>
                      </a:lnTo>
                      <a:lnTo>
                        <a:pt x="5" y="297"/>
                      </a:lnTo>
                      <a:lnTo>
                        <a:pt x="0" y="268"/>
                      </a:lnTo>
                      <a:lnTo>
                        <a:pt x="0" y="200"/>
                      </a:lnTo>
                      <a:lnTo>
                        <a:pt x="19" y="151"/>
                      </a:lnTo>
                      <a:lnTo>
                        <a:pt x="57" y="109"/>
                      </a:lnTo>
                      <a:lnTo>
                        <a:pt x="107" y="73"/>
                      </a:lnTo>
                      <a:lnTo>
                        <a:pt x="164" y="49"/>
                      </a:lnTo>
                      <a:lnTo>
                        <a:pt x="233" y="22"/>
                      </a:lnTo>
                      <a:lnTo>
                        <a:pt x="309" y="9"/>
                      </a:lnTo>
                      <a:lnTo>
                        <a:pt x="309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9" name="Freeform 319">
                  <a:extLst>
                    <a:ext uri="{FF2B5EF4-FFF2-40B4-BE49-F238E27FC236}">
                      <a16:creationId xmlns:a16="http://schemas.microsoft.com/office/drawing/2014/main" id="{B7C6D1FB-3287-46BF-BD35-14F5DCC69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941"/>
                  <a:ext cx="202" cy="77"/>
                </a:xfrm>
                <a:custGeom>
                  <a:avLst/>
                  <a:gdLst>
                    <a:gd name="T0" fmla="*/ 12 w 606"/>
                    <a:gd name="T1" fmla="*/ 0 h 233"/>
                    <a:gd name="T2" fmla="*/ 226 w 606"/>
                    <a:gd name="T3" fmla="*/ 15 h 233"/>
                    <a:gd name="T4" fmla="*/ 233 w 606"/>
                    <a:gd name="T5" fmla="*/ 15 h 233"/>
                    <a:gd name="T6" fmla="*/ 498 w 606"/>
                    <a:gd name="T7" fmla="*/ 38 h 233"/>
                    <a:gd name="T8" fmla="*/ 530 w 606"/>
                    <a:gd name="T9" fmla="*/ 38 h 233"/>
                    <a:gd name="T10" fmla="*/ 549 w 606"/>
                    <a:gd name="T11" fmla="*/ 47 h 233"/>
                    <a:gd name="T12" fmla="*/ 574 w 606"/>
                    <a:gd name="T13" fmla="*/ 60 h 233"/>
                    <a:gd name="T14" fmla="*/ 594 w 606"/>
                    <a:gd name="T15" fmla="*/ 78 h 233"/>
                    <a:gd name="T16" fmla="*/ 606 w 606"/>
                    <a:gd name="T17" fmla="*/ 102 h 233"/>
                    <a:gd name="T18" fmla="*/ 606 w 606"/>
                    <a:gd name="T19" fmla="*/ 151 h 233"/>
                    <a:gd name="T20" fmla="*/ 600 w 606"/>
                    <a:gd name="T21" fmla="*/ 170 h 233"/>
                    <a:gd name="T22" fmla="*/ 594 w 606"/>
                    <a:gd name="T23" fmla="*/ 178 h 233"/>
                    <a:gd name="T24" fmla="*/ 580 w 606"/>
                    <a:gd name="T25" fmla="*/ 197 h 233"/>
                    <a:gd name="T26" fmla="*/ 574 w 606"/>
                    <a:gd name="T27" fmla="*/ 206 h 233"/>
                    <a:gd name="T28" fmla="*/ 549 w 606"/>
                    <a:gd name="T29" fmla="*/ 229 h 233"/>
                    <a:gd name="T30" fmla="*/ 543 w 606"/>
                    <a:gd name="T31" fmla="*/ 233 h 233"/>
                    <a:gd name="T32" fmla="*/ 536 w 606"/>
                    <a:gd name="T33" fmla="*/ 215 h 233"/>
                    <a:gd name="T34" fmla="*/ 530 w 606"/>
                    <a:gd name="T35" fmla="*/ 193 h 233"/>
                    <a:gd name="T36" fmla="*/ 511 w 606"/>
                    <a:gd name="T37" fmla="*/ 174 h 233"/>
                    <a:gd name="T38" fmla="*/ 486 w 606"/>
                    <a:gd name="T39" fmla="*/ 161 h 233"/>
                    <a:gd name="T40" fmla="*/ 498 w 606"/>
                    <a:gd name="T41" fmla="*/ 155 h 233"/>
                    <a:gd name="T42" fmla="*/ 511 w 606"/>
                    <a:gd name="T43" fmla="*/ 138 h 233"/>
                    <a:gd name="T44" fmla="*/ 511 w 606"/>
                    <a:gd name="T45" fmla="*/ 106 h 233"/>
                    <a:gd name="T46" fmla="*/ 498 w 606"/>
                    <a:gd name="T47" fmla="*/ 102 h 233"/>
                    <a:gd name="T48" fmla="*/ 486 w 606"/>
                    <a:gd name="T49" fmla="*/ 92 h 233"/>
                    <a:gd name="T50" fmla="*/ 196 w 606"/>
                    <a:gd name="T51" fmla="*/ 69 h 233"/>
                    <a:gd name="T52" fmla="*/ 50 w 606"/>
                    <a:gd name="T53" fmla="*/ 60 h 233"/>
                    <a:gd name="T54" fmla="*/ 0 w 606"/>
                    <a:gd name="T55" fmla="*/ 55 h 233"/>
                    <a:gd name="T56" fmla="*/ 6 w 606"/>
                    <a:gd name="T57" fmla="*/ 19 h 233"/>
                    <a:gd name="T58" fmla="*/ 12 w 606"/>
                    <a:gd name="T59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06" h="233">
                      <a:moveTo>
                        <a:pt x="12" y="0"/>
                      </a:moveTo>
                      <a:lnTo>
                        <a:pt x="226" y="15"/>
                      </a:lnTo>
                      <a:lnTo>
                        <a:pt x="233" y="15"/>
                      </a:lnTo>
                      <a:lnTo>
                        <a:pt x="498" y="38"/>
                      </a:lnTo>
                      <a:lnTo>
                        <a:pt x="530" y="38"/>
                      </a:lnTo>
                      <a:lnTo>
                        <a:pt x="549" y="47"/>
                      </a:lnTo>
                      <a:lnTo>
                        <a:pt x="574" y="60"/>
                      </a:lnTo>
                      <a:lnTo>
                        <a:pt x="594" y="78"/>
                      </a:lnTo>
                      <a:lnTo>
                        <a:pt x="606" y="102"/>
                      </a:lnTo>
                      <a:lnTo>
                        <a:pt x="606" y="151"/>
                      </a:lnTo>
                      <a:lnTo>
                        <a:pt x="600" y="170"/>
                      </a:lnTo>
                      <a:lnTo>
                        <a:pt x="594" y="178"/>
                      </a:lnTo>
                      <a:lnTo>
                        <a:pt x="580" y="197"/>
                      </a:lnTo>
                      <a:lnTo>
                        <a:pt x="574" y="206"/>
                      </a:lnTo>
                      <a:lnTo>
                        <a:pt x="549" y="229"/>
                      </a:lnTo>
                      <a:lnTo>
                        <a:pt x="543" y="233"/>
                      </a:lnTo>
                      <a:lnTo>
                        <a:pt x="536" y="215"/>
                      </a:lnTo>
                      <a:lnTo>
                        <a:pt x="530" y="193"/>
                      </a:lnTo>
                      <a:lnTo>
                        <a:pt x="511" y="174"/>
                      </a:lnTo>
                      <a:lnTo>
                        <a:pt x="486" y="161"/>
                      </a:lnTo>
                      <a:lnTo>
                        <a:pt x="498" y="155"/>
                      </a:lnTo>
                      <a:lnTo>
                        <a:pt x="511" y="138"/>
                      </a:lnTo>
                      <a:lnTo>
                        <a:pt x="511" y="106"/>
                      </a:lnTo>
                      <a:lnTo>
                        <a:pt x="498" y="102"/>
                      </a:lnTo>
                      <a:lnTo>
                        <a:pt x="486" y="92"/>
                      </a:lnTo>
                      <a:lnTo>
                        <a:pt x="196" y="69"/>
                      </a:lnTo>
                      <a:lnTo>
                        <a:pt x="50" y="60"/>
                      </a:lnTo>
                      <a:lnTo>
                        <a:pt x="0" y="55"/>
                      </a:lnTo>
                      <a:lnTo>
                        <a:pt x="6" y="1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0" name="Freeform 320">
                  <a:extLst>
                    <a:ext uri="{FF2B5EF4-FFF2-40B4-BE49-F238E27FC236}">
                      <a16:creationId xmlns:a16="http://schemas.microsoft.com/office/drawing/2014/main" id="{CF58B6A8-2C0A-40DE-913A-791F776B8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941"/>
                  <a:ext cx="202" cy="77"/>
                </a:xfrm>
                <a:custGeom>
                  <a:avLst/>
                  <a:gdLst>
                    <a:gd name="T0" fmla="*/ 12 w 606"/>
                    <a:gd name="T1" fmla="*/ 0 h 233"/>
                    <a:gd name="T2" fmla="*/ 226 w 606"/>
                    <a:gd name="T3" fmla="*/ 15 h 233"/>
                    <a:gd name="T4" fmla="*/ 233 w 606"/>
                    <a:gd name="T5" fmla="*/ 15 h 233"/>
                    <a:gd name="T6" fmla="*/ 498 w 606"/>
                    <a:gd name="T7" fmla="*/ 38 h 233"/>
                    <a:gd name="T8" fmla="*/ 530 w 606"/>
                    <a:gd name="T9" fmla="*/ 38 h 233"/>
                    <a:gd name="T10" fmla="*/ 549 w 606"/>
                    <a:gd name="T11" fmla="*/ 47 h 233"/>
                    <a:gd name="T12" fmla="*/ 574 w 606"/>
                    <a:gd name="T13" fmla="*/ 60 h 233"/>
                    <a:gd name="T14" fmla="*/ 594 w 606"/>
                    <a:gd name="T15" fmla="*/ 78 h 233"/>
                    <a:gd name="T16" fmla="*/ 606 w 606"/>
                    <a:gd name="T17" fmla="*/ 102 h 233"/>
                    <a:gd name="T18" fmla="*/ 606 w 606"/>
                    <a:gd name="T19" fmla="*/ 151 h 233"/>
                    <a:gd name="T20" fmla="*/ 600 w 606"/>
                    <a:gd name="T21" fmla="*/ 170 h 233"/>
                    <a:gd name="T22" fmla="*/ 594 w 606"/>
                    <a:gd name="T23" fmla="*/ 178 h 233"/>
                    <a:gd name="T24" fmla="*/ 580 w 606"/>
                    <a:gd name="T25" fmla="*/ 197 h 233"/>
                    <a:gd name="T26" fmla="*/ 574 w 606"/>
                    <a:gd name="T27" fmla="*/ 206 h 233"/>
                    <a:gd name="T28" fmla="*/ 549 w 606"/>
                    <a:gd name="T29" fmla="*/ 229 h 233"/>
                    <a:gd name="T30" fmla="*/ 543 w 606"/>
                    <a:gd name="T31" fmla="*/ 233 h 233"/>
                    <a:gd name="T32" fmla="*/ 536 w 606"/>
                    <a:gd name="T33" fmla="*/ 215 h 233"/>
                    <a:gd name="T34" fmla="*/ 530 w 606"/>
                    <a:gd name="T35" fmla="*/ 193 h 233"/>
                    <a:gd name="T36" fmla="*/ 511 w 606"/>
                    <a:gd name="T37" fmla="*/ 174 h 233"/>
                    <a:gd name="T38" fmla="*/ 486 w 606"/>
                    <a:gd name="T39" fmla="*/ 161 h 233"/>
                    <a:gd name="T40" fmla="*/ 498 w 606"/>
                    <a:gd name="T41" fmla="*/ 155 h 233"/>
                    <a:gd name="T42" fmla="*/ 511 w 606"/>
                    <a:gd name="T43" fmla="*/ 138 h 233"/>
                    <a:gd name="T44" fmla="*/ 511 w 606"/>
                    <a:gd name="T45" fmla="*/ 106 h 233"/>
                    <a:gd name="T46" fmla="*/ 498 w 606"/>
                    <a:gd name="T47" fmla="*/ 102 h 233"/>
                    <a:gd name="T48" fmla="*/ 486 w 606"/>
                    <a:gd name="T49" fmla="*/ 92 h 233"/>
                    <a:gd name="T50" fmla="*/ 196 w 606"/>
                    <a:gd name="T51" fmla="*/ 69 h 233"/>
                    <a:gd name="T52" fmla="*/ 50 w 606"/>
                    <a:gd name="T53" fmla="*/ 60 h 233"/>
                    <a:gd name="T54" fmla="*/ 0 w 606"/>
                    <a:gd name="T55" fmla="*/ 55 h 233"/>
                    <a:gd name="T56" fmla="*/ 6 w 606"/>
                    <a:gd name="T57" fmla="*/ 19 h 233"/>
                    <a:gd name="T58" fmla="*/ 12 w 606"/>
                    <a:gd name="T59" fmla="*/ 0 h 233"/>
                    <a:gd name="T60" fmla="*/ 12 w 606"/>
                    <a:gd name="T61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06" h="233">
                      <a:moveTo>
                        <a:pt x="12" y="0"/>
                      </a:moveTo>
                      <a:lnTo>
                        <a:pt x="226" y="15"/>
                      </a:lnTo>
                      <a:lnTo>
                        <a:pt x="233" y="15"/>
                      </a:lnTo>
                      <a:lnTo>
                        <a:pt x="498" y="38"/>
                      </a:lnTo>
                      <a:lnTo>
                        <a:pt x="530" y="38"/>
                      </a:lnTo>
                      <a:lnTo>
                        <a:pt x="549" y="47"/>
                      </a:lnTo>
                      <a:lnTo>
                        <a:pt x="574" y="60"/>
                      </a:lnTo>
                      <a:lnTo>
                        <a:pt x="594" y="78"/>
                      </a:lnTo>
                      <a:lnTo>
                        <a:pt x="606" y="102"/>
                      </a:lnTo>
                      <a:lnTo>
                        <a:pt x="606" y="151"/>
                      </a:lnTo>
                      <a:lnTo>
                        <a:pt x="600" y="170"/>
                      </a:lnTo>
                      <a:lnTo>
                        <a:pt x="594" y="178"/>
                      </a:lnTo>
                      <a:lnTo>
                        <a:pt x="580" y="197"/>
                      </a:lnTo>
                      <a:lnTo>
                        <a:pt x="574" y="206"/>
                      </a:lnTo>
                      <a:lnTo>
                        <a:pt x="549" y="229"/>
                      </a:lnTo>
                      <a:lnTo>
                        <a:pt x="543" y="233"/>
                      </a:lnTo>
                      <a:lnTo>
                        <a:pt x="536" y="215"/>
                      </a:lnTo>
                      <a:lnTo>
                        <a:pt x="530" y="193"/>
                      </a:lnTo>
                      <a:lnTo>
                        <a:pt x="511" y="174"/>
                      </a:lnTo>
                      <a:lnTo>
                        <a:pt x="486" y="161"/>
                      </a:lnTo>
                      <a:lnTo>
                        <a:pt x="498" y="155"/>
                      </a:lnTo>
                      <a:lnTo>
                        <a:pt x="511" y="138"/>
                      </a:lnTo>
                      <a:lnTo>
                        <a:pt x="511" y="106"/>
                      </a:lnTo>
                      <a:lnTo>
                        <a:pt x="498" y="102"/>
                      </a:lnTo>
                      <a:lnTo>
                        <a:pt x="486" y="92"/>
                      </a:lnTo>
                      <a:lnTo>
                        <a:pt x="196" y="69"/>
                      </a:lnTo>
                      <a:lnTo>
                        <a:pt x="50" y="60"/>
                      </a:lnTo>
                      <a:lnTo>
                        <a:pt x="0" y="55"/>
                      </a:lnTo>
                      <a:lnTo>
                        <a:pt x="6" y="19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1" name="Freeform 321">
                  <a:extLst>
                    <a:ext uri="{FF2B5EF4-FFF2-40B4-BE49-F238E27FC236}">
                      <a16:creationId xmlns:a16="http://schemas.microsoft.com/office/drawing/2014/main" id="{8A51C4CC-4A52-4ABC-9459-F28429172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947"/>
                  <a:ext cx="148" cy="133"/>
                </a:xfrm>
                <a:custGeom>
                  <a:avLst/>
                  <a:gdLst>
                    <a:gd name="T0" fmla="*/ 442 w 442"/>
                    <a:gd name="T1" fmla="*/ 22 h 397"/>
                    <a:gd name="T2" fmla="*/ 423 w 442"/>
                    <a:gd name="T3" fmla="*/ 54 h 397"/>
                    <a:gd name="T4" fmla="*/ 398 w 442"/>
                    <a:gd name="T5" fmla="*/ 96 h 397"/>
                    <a:gd name="T6" fmla="*/ 372 w 442"/>
                    <a:gd name="T7" fmla="*/ 132 h 397"/>
                    <a:gd name="T8" fmla="*/ 347 w 442"/>
                    <a:gd name="T9" fmla="*/ 173 h 397"/>
                    <a:gd name="T10" fmla="*/ 340 w 442"/>
                    <a:gd name="T11" fmla="*/ 196 h 397"/>
                    <a:gd name="T12" fmla="*/ 347 w 442"/>
                    <a:gd name="T13" fmla="*/ 219 h 397"/>
                    <a:gd name="T14" fmla="*/ 359 w 442"/>
                    <a:gd name="T15" fmla="*/ 232 h 397"/>
                    <a:gd name="T16" fmla="*/ 359 w 442"/>
                    <a:gd name="T17" fmla="*/ 268 h 397"/>
                    <a:gd name="T18" fmla="*/ 347 w 442"/>
                    <a:gd name="T19" fmla="*/ 292 h 397"/>
                    <a:gd name="T20" fmla="*/ 328 w 442"/>
                    <a:gd name="T21" fmla="*/ 338 h 397"/>
                    <a:gd name="T22" fmla="*/ 290 w 442"/>
                    <a:gd name="T23" fmla="*/ 328 h 397"/>
                    <a:gd name="T24" fmla="*/ 214 w 442"/>
                    <a:gd name="T25" fmla="*/ 301 h 397"/>
                    <a:gd name="T26" fmla="*/ 189 w 442"/>
                    <a:gd name="T27" fmla="*/ 292 h 397"/>
                    <a:gd name="T28" fmla="*/ 151 w 442"/>
                    <a:gd name="T29" fmla="*/ 274 h 397"/>
                    <a:gd name="T30" fmla="*/ 113 w 442"/>
                    <a:gd name="T31" fmla="*/ 292 h 397"/>
                    <a:gd name="T32" fmla="*/ 101 w 442"/>
                    <a:gd name="T33" fmla="*/ 301 h 397"/>
                    <a:gd name="T34" fmla="*/ 94 w 442"/>
                    <a:gd name="T35" fmla="*/ 315 h 397"/>
                    <a:gd name="T36" fmla="*/ 82 w 442"/>
                    <a:gd name="T37" fmla="*/ 328 h 397"/>
                    <a:gd name="T38" fmla="*/ 88 w 442"/>
                    <a:gd name="T39" fmla="*/ 347 h 397"/>
                    <a:gd name="T40" fmla="*/ 75 w 442"/>
                    <a:gd name="T41" fmla="*/ 361 h 397"/>
                    <a:gd name="T42" fmla="*/ 69 w 442"/>
                    <a:gd name="T43" fmla="*/ 378 h 397"/>
                    <a:gd name="T44" fmla="*/ 57 w 442"/>
                    <a:gd name="T45" fmla="*/ 387 h 397"/>
                    <a:gd name="T46" fmla="*/ 44 w 442"/>
                    <a:gd name="T47" fmla="*/ 393 h 397"/>
                    <a:gd name="T48" fmla="*/ 31 w 442"/>
                    <a:gd name="T49" fmla="*/ 397 h 397"/>
                    <a:gd name="T50" fmla="*/ 6 w 442"/>
                    <a:gd name="T51" fmla="*/ 393 h 397"/>
                    <a:gd name="T52" fmla="*/ 0 w 442"/>
                    <a:gd name="T53" fmla="*/ 378 h 397"/>
                    <a:gd name="T54" fmla="*/ 0 w 442"/>
                    <a:gd name="T55" fmla="*/ 365 h 397"/>
                    <a:gd name="T56" fmla="*/ 13 w 442"/>
                    <a:gd name="T57" fmla="*/ 347 h 397"/>
                    <a:gd name="T58" fmla="*/ 18 w 442"/>
                    <a:gd name="T59" fmla="*/ 333 h 397"/>
                    <a:gd name="T60" fmla="*/ 18 w 442"/>
                    <a:gd name="T61" fmla="*/ 264 h 397"/>
                    <a:gd name="T62" fmla="*/ 31 w 442"/>
                    <a:gd name="T63" fmla="*/ 242 h 397"/>
                    <a:gd name="T64" fmla="*/ 44 w 442"/>
                    <a:gd name="T65" fmla="*/ 228 h 397"/>
                    <a:gd name="T66" fmla="*/ 57 w 442"/>
                    <a:gd name="T67" fmla="*/ 215 h 397"/>
                    <a:gd name="T68" fmla="*/ 75 w 442"/>
                    <a:gd name="T69" fmla="*/ 200 h 397"/>
                    <a:gd name="T70" fmla="*/ 94 w 442"/>
                    <a:gd name="T71" fmla="*/ 183 h 397"/>
                    <a:gd name="T72" fmla="*/ 119 w 442"/>
                    <a:gd name="T73" fmla="*/ 173 h 397"/>
                    <a:gd name="T74" fmla="*/ 132 w 442"/>
                    <a:gd name="T75" fmla="*/ 164 h 397"/>
                    <a:gd name="T76" fmla="*/ 170 w 442"/>
                    <a:gd name="T77" fmla="*/ 109 h 397"/>
                    <a:gd name="T78" fmla="*/ 202 w 442"/>
                    <a:gd name="T79" fmla="*/ 54 h 397"/>
                    <a:gd name="T80" fmla="*/ 227 w 442"/>
                    <a:gd name="T81" fmla="*/ 0 h 397"/>
                    <a:gd name="T82" fmla="*/ 442 w 442"/>
                    <a:gd name="T83" fmla="*/ 22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2" h="397">
                      <a:moveTo>
                        <a:pt x="442" y="22"/>
                      </a:moveTo>
                      <a:lnTo>
                        <a:pt x="423" y="54"/>
                      </a:lnTo>
                      <a:lnTo>
                        <a:pt x="398" y="96"/>
                      </a:lnTo>
                      <a:lnTo>
                        <a:pt x="372" y="132"/>
                      </a:lnTo>
                      <a:lnTo>
                        <a:pt x="347" y="173"/>
                      </a:lnTo>
                      <a:lnTo>
                        <a:pt x="340" y="196"/>
                      </a:lnTo>
                      <a:lnTo>
                        <a:pt x="347" y="219"/>
                      </a:lnTo>
                      <a:lnTo>
                        <a:pt x="359" y="232"/>
                      </a:lnTo>
                      <a:lnTo>
                        <a:pt x="359" y="268"/>
                      </a:lnTo>
                      <a:lnTo>
                        <a:pt x="347" y="292"/>
                      </a:lnTo>
                      <a:lnTo>
                        <a:pt x="328" y="338"/>
                      </a:lnTo>
                      <a:lnTo>
                        <a:pt x="290" y="328"/>
                      </a:lnTo>
                      <a:lnTo>
                        <a:pt x="214" y="301"/>
                      </a:lnTo>
                      <a:lnTo>
                        <a:pt x="189" y="292"/>
                      </a:lnTo>
                      <a:lnTo>
                        <a:pt x="151" y="274"/>
                      </a:lnTo>
                      <a:lnTo>
                        <a:pt x="113" y="292"/>
                      </a:lnTo>
                      <a:lnTo>
                        <a:pt x="101" y="301"/>
                      </a:lnTo>
                      <a:lnTo>
                        <a:pt x="94" y="315"/>
                      </a:lnTo>
                      <a:lnTo>
                        <a:pt x="82" y="328"/>
                      </a:lnTo>
                      <a:lnTo>
                        <a:pt x="88" y="347"/>
                      </a:lnTo>
                      <a:lnTo>
                        <a:pt x="75" y="361"/>
                      </a:lnTo>
                      <a:lnTo>
                        <a:pt x="69" y="378"/>
                      </a:lnTo>
                      <a:lnTo>
                        <a:pt x="57" y="387"/>
                      </a:lnTo>
                      <a:lnTo>
                        <a:pt x="44" y="393"/>
                      </a:lnTo>
                      <a:lnTo>
                        <a:pt x="31" y="397"/>
                      </a:lnTo>
                      <a:lnTo>
                        <a:pt x="6" y="393"/>
                      </a:lnTo>
                      <a:lnTo>
                        <a:pt x="0" y="378"/>
                      </a:lnTo>
                      <a:lnTo>
                        <a:pt x="0" y="365"/>
                      </a:lnTo>
                      <a:lnTo>
                        <a:pt x="13" y="347"/>
                      </a:lnTo>
                      <a:lnTo>
                        <a:pt x="18" y="333"/>
                      </a:lnTo>
                      <a:lnTo>
                        <a:pt x="18" y="264"/>
                      </a:lnTo>
                      <a:lnTo>
                        <a:pt x="31" y="242"/>
                      </a:lnTo>
                      <a:lnTo>
                        <a:pt x="44" y="228"/>
                      </a:lnTo>
                      <a:lnTo>
                        <a:pt x="57" y="215"/>
                      </a:lnTo>
                      <a:lnTo>
                        <a:pt x="75" y="200"/>
                      </a:lnTo>
                      <a:lnTo>
                        <a:pt x="94" y="183"/>
                      </a:lnTo>
                      <a:lnTo>
                        <a:pt x="119" y="173"/>
                      </a:lnTo>
                      <a:lnTo>
                        <a:pt x="132" y="164"/>
                      </a:lnTo>
                      <a:lnTo>
                        <a:pt x="170" y="109"/>
                      </a:lnTo>
                      <a:lnTo>
                        <a:pt x="202" y="54"/>
                      </a:lnTo>
                      <a:lnTo>
                        <a:pt x="227" y="0"/>
                      </a:lnTo>
                      <a:lnTo>
                        <a:pt x="442" y="22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2" name="Freeform 322">
                  <a:extLst>
                    <a:ext uri="{FF2B5EF4-FFF2-40B4-BE49-F238E27FC236}">
                      <a16:creationId xmlns:a16="http://schemas.microsoft.com/office/drawing/2014/main" id="{379859E6-8108-498E-896F-391A92994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947"/>
                  <a:ext cx="148" cy="133"/>
                </a:xfrm>
                <a:custGeom>
                  <a:avLst/>
                  <a:gdLst>
                    <a:gd name="T0" fmla="*/ 442 w 442"/>
                    <a:gd name="T1" fmla="*/ 22 h 397"/>
                    <a:gd name="T2" fmla="*/ 423 w 442"/>
                    <a:gd name="T3" fmla="*/ 54 h 397"/>
                    <a:gd name="T4" fmla="*/ 398 w 442"/>
                    <a:gd name="T5" fmla="*/ 96 h 397"/>
                    <a:gd name="T6" fmla="*/ 372 w 442"/>
                    <a:gd name="T7" fmla="*/ 132 h 397"/>
                    <a:gd name="T8" fmla="*/ 347 w 442"/>
                    <a:gd name="T9" fmla="*/ 173 h 397"/>
                    <a:gd name="T10" fmla="*/ 340 w 442"/>
                    <a:gd name="T11" fmla="*/ 196 h 397"/>
                    <a:gd name="T12" fmla="*/ 347 w 442"/>
                    <a:gd name="T13" fmla="*/ 219 h 397"/>
                    <a:gd name="T14" fmla="*/ 359 w 442"/>
                    <a:gd name="T15" fmla="*/ 232 h 397"/>
                    <a:gd name="T16" fmla="*/ 359 w 442"/>
                    <a:gd name="T17" fmla="*/ 268 h 397"/>
                    <a:gd name="T18" fmla="*/ 347 w 442"/>
                    <a:gd name="T19" fmla="*/ 292 h 397"/>
                    <a:gd name="T20" fmla="*/ 328 w 442"/>
                    <a:gd name="T21" fmla="*/ 338 h 397"/>
                    <a:gd name="T22" fmla="*/ 290 w 442"/>
                    <a:gd name="T23" fmla="*/ 328 h 397"/>
                    <a:gd name="T24" fmla="*/ 214 w 442"/>
                    <a:gd name="T25" fmla="*/ 301 h 397"/>
                    <a:gd name="T26" fmla="*/ 189 w 442"/>
                    <a:gd name="T27" fmla="*/ 292 h 397"/>
                    <a:gd name="T28" fmla="*/ 151 w 442"/>
                    <a:gd name="T29" fmla="*/ 274 h 397"/>
                    <a:gd name="T30" fmla="*/ 113 w 442"/>
                    <a:gd name="T31" fmla="*/ 292 h 397"/>
                    <a:gd name="T32" fmla="*/ 101 w 442"/>
                    <a:gd name="T33" fmla="*/ 301 h 397"/>
                    <a:gd name="T34" fmla="*/ 94 w 442"/>
                    <a:gd name="T35" fmla="*/ 315 h 397"/>
                    <a:gd name="T36" fmla="*/ 82 w 442"/>
                    <a:gd name="T37" fmla="*/ 328 h 397"/>
                    <a:gd name="T38" fmla="*/ 88 w 442"/>
                    <a:gd name="T39" fmla="*/ 347 h 397"/>
                    <a:gd name="T40" fmla="*/ 75 w 442"/>
                    <a:gd name="T41" fmla="*/ 361 h 397"/>
                    <a:gd name="T42" fmla="*/ 69 w 442"/>
                    <a:gd name="T43" fmla="*/ 378 h 397"/>
                    <a:gd name="T44" fmla="*/ 57 w 442"/>
                    <a:gd name="T45" fmla="*/ 387 h 397"/>
                    <a:gd name="T46" fmla="*/ 44 w 442"/>
                    <a:gd name="T47" fmla="*/ 393 h 397"/>
                    <a:gd name="T48" fmla="*/ 31 w 442"/>
                    <a:gd name="T49" fmla="*/ 397 h 397"/>
                    <a:gd name="T50" fmla="*/ 6 w 442"/>
                    <a:gd name="T51" fmla="*/ 393 h 397"/>
                    <a:gd name="T52" fmla="*/ 0 w 442"/>
                    <a:gd name="T53" fmla="*/ 378 h 397"/>
                    <a:gd name="T54" fmla="*/ 0 w 442"/>
                    <a:gd name="T55" fmla="*/ 365 h 397"/>
                    <a:gd name="T56" fmla="*/ 13 w 442"/>
                    <a:gd name="T57" fmla="*/ 347 h 397"/>
                    <a:gd name="T58" fmla="*/ 18 w 442"/>
                    <a:gd name="T59" fmla="*/ 333 h 397"/>
                    <a:gd name="T60" fmla="*/ 18 w 442"/>
                    <a:gd name="T61" fmla="*/ 264 h 397"/>
                    <a:gd name="T62" fmla="*/ 31 w 442"/>
                    <a:gd name="T63" fmla="*/ 242 h 397"/>
                    <a:gd name="T64" fmla="*/ 44 w 442"/>
                    <a:gd name="T65" fmla="*/ 228 h 397"/>
                    <a:gd name="T66" fmla="*/ 57 w 442"/>
                    <a:gd name="T67" fmla="*/ 215 h 397"/>
                    <a:gd name="T68" fmla="*/ 75 w 442"/>
                    <a:gd name="T69" fmla="*/ 200 h 397"/>
                    <a:gd name="T70" fmla="*/ 94 w 442"/>
                    <a:gd name="T71" fmla="*/ 183 h 397"/>
                    <a:gd name="T72" fmla="*/ 119 w 442"/>
                    <a:gd name="T73" fmla="*/ 173 h 397"/>
                    <a:gd name="T74" fmla="*/ 132 w 442"/>
                    <a:gd name="T75" fmla="*/ 164 h 397"/>
                    <a:gd name="T76" fmla="*/ 170 w 442"/>
                    <a:gd name="T77" fmla="*/ 109 h 397"/>
                    <a:gd name="T78" fmla="*/ 202 w 442"/>
                    <a:gd name="T79" fmla="*/ 54 h 397"/>
                    <a:gd name="T80" fmla="*/ 227 w 442"/>
                    <a:gd name="T81" fmla="*/ 0 h 397"/>
                    <a:gd name="T82" fmla="*/ 442 w 442"/>
                    <a:gd name="T83" fmla="*/ 22 h 397"/>
                    <a:gd name="T84" fmla="*/ 442 w 442"/>
                    <a:gd name="T85" fmla="*/ 22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2" h="397">
                      <a:moveTo>
                        <a:pt x="442" y="22"/>
                      </a:moveTo>
                      <a:lnTo>
                        <a:pt x="423" y="54"/>
                      </a:lnTo>
                      <a:lnTo>
                        <a:pt x="398" y="96"/>
                      </a:lnTo>
                      <a:lnTo>
                        <a:pt x="372" y="132"/>
                      </a:lnTo>
                      <a:lnTo>
                        <a:pt x="347" y="173"/>
                      </a:lnTo>
                      <a:lnTo>
                        <a:pt x="340" y="196"/>
                      </a:lnTo>
                      <a:lnTo>
                        <a:pt x="347" y="219"/>
                      </a:lnTo>
                      <a:lnTo>
                        <a:pt x="359" y="232"/>
                      </a:lnTo>
                      <a:lnTo>
                        <a:pt x="359" y="268"/>
                      </a:lnTo>
                      <a:lnTo>
                        <a:pt x="347" y="292"/>
                      </a:lnTo>
                      <a:lnTo>
                        <a:pt x="328" y="338"/>
                      </a:lnTo>
                      <a:lnTo>
                        <a:pt x="290" y="328"/>
                      </a:lnTo>
                      <a:lnTo>
                        <a:pt x="214" y="301"/>
                      </a:lnTo>
                      <a:lnTo>
                        <a:pt x="189" y="292"/>
                      </a:lnTo>
                      <a:lnTo>
                        <a:pt x="151" y="274"/>
                      </a:lnTo>
                      <a:lnTo>
                        <a:pt x="113" y="292"/>
                      </a:lnTo>
                      <a:lnTo>
                        <a:pt x="101" y="301"/>
                      </a:lnTo>
                      <a:lnTo>
                        <a:pt x="94" y="315"/>
                      </a:lnTo>
                      <a:lnTo>
                        <a:pt x="82" y="328"/>
                      </a:lnTo>
                      <a:lnTo>
                        <a:pt x="88" y="347"/>
                      </a:lnTo>
                      <a:lnTo>
                        <a:pt x="75" y="361"/>
                      </a:lnTo>
                      <a:lnTo>
                        <a:pt x="69" y="378"/>
                      </a:lnTo>
                      <a:lnTo>
                        <a:pt x="57" y="387"/>
                      </a:lnTo>
                      <a:lnTo>
                        <a:pt x="44" y="393"/>
                      </a:lnTo>
                      <a:lnTo>
                        <a:pt x="31" y="397"/>
                      </a:lnTo>
                      <a:lnTo>
                        <a:pt x="6" y="393"/>
                      </a:lnTo>
                      <a:lnTo>
                        <a:pt x="0" y="378"/>
                      </a:lnTo>
                      <a:lnTo>
                        <a:pt x="0" y="365"/>
                      </a:lnTo>
                      <a:lnTo>
                        <a:pt x="13" y="347"/>
                      </a:lnTo>
                      <a:lnTo>
                        <a:pt x="18" y="333"/>
                      </a:lnTo>
                      <a:lnTo>
                        <a:pt x="18" y="264"/>
                      </a:lnTo>
                      <a:lnTo>
                        <a:pt x="31" y="242"/>
                      </a:lnTo>
                      <a:lnTo>
                        <a:pt x="44" y="228"/>
                      </a:lnTo>
                      <a:lnTo>
                        <a:pt x="57" y="215"/>
                      </a:lnTo>
                      <a:lnTo>
                        <a:pt x="75" y="200"/>
                      </a:lnTo>
                      <a:lnTo>
                        <a:pt x="94" y="183"/>
                      </a:lnTo>
                      <a:lnTo>
                        <a:pt x="119" y="173"/>
                      </a:lnTo>
                      <a:lnTo>
                        <a:pt x="132" y="164"/>
                      </a:lnTo>
                      <a:lnTo>
                        <a:pt x="170" y="109"/>
                      </a:lnTo>
                      <a:lnTo>
                        <a:pt x="202" y="54"/>
                      </a:lnTo>
                      <a:lnTo>
                        <a:pt x="227" y="0"/>
                      </a:lnTo>
                      <a:lnTo>
                        <a:pt x="442" y="22"/>
                      </a:lnTo>
                      <a:lnTo>
                        <a:pt x="44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3" name="Freeform 323">
                  <a:extLst>
                    <a:ext uri="{FF2B5EF4-FFF2-40B4-BE49-F238E27FC236}">
                      <a16:creationId xmlns:a16="http://schemas.microsoft.com/office/drawing/2014/main" id="{45174D9F-C5A3-4363-BD00-D7CD31970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" y="2929"/>
                  <a:ext cx="174" cy="39"/>
                </a:xfrm>
                <a:custGeom>
                  <a:avLst/>
                  <a:gdLst>
                    <a:gd name="T0" fmla="*/ 202 w 523"/>
                    <a:gd name="T1" fmla="*/ 4 h 119"/>
                    <a:gd name="T2" fmla="*/ 430 w 523"/>
                    <a:gd name="T3" fmla="*/ 23 h 119"/>
                    <a:gd name="T4" fmla="*/ 523 w 523"/>
                    <a:gd name="T5" fmla="*/ 28 h 119"/>
                    <a:gd name="T6" fmla="*/ 511 w 523"/>
                    <a:gd name="T7" fmla="*/ 51 h 119"/>
                    <a:gd name="T8" fmla="*/ 505 w 523"/>
                    <a:gd name="T9" fmla="*/ 83 h 119"/>
                    <a:gd name="T10" fmla="*/ 405 w 523"/>
                    <a:gd name="T11" fmla="*/ 78 h 119"/>
                    <a:gd name="T12" fmla="*/ 189 w 523"/>
                    <a:gd name="T13" fmla="*/ 55 h 119"/>
                    <a:gd name="T14" fmla="*/ 164 w 523"/>
                    <a:gd name="T15" fmla="*/ 55 h 119"/>
                    <a:gd name="T16" fmla="*/ 127 w 523"/>
                    <a:gd name="T17" fmla="*/ 59 h 119"/>
                    <a:gd name="T18" fmla="*/ 95 w 523"/>
                    <a:gd name="T19" fmla="*/ 68 h 119"/>
                    <a:gd name="T20" fmla="*/ 83 w 523"/>
                    <a:gd name="T21" fmla="*/ 91 h 119"/>
                    <a:gd name="T22" fmla="*/ 69 w 523"/>
                    <a:gd name="T23" fmla="*/ 106 h 119"/>
                    <a:gd name="T24" fmla="*/ 69 w 523"/>
                    <a:gd name="T25" fmla="*/ 119 h 119"/>
                    <a:gd name="T26" fmla="*/ 51 w 523"/>
                    <a:gd name="T27" fmla="*/ 100 h 119"/>
                    <a:gd name="T28" fmla="*/ 13 w 523"/>
                    <a:gd name="T29" fmla="*/ 83 h 119"/>
                    <a:gd name="T30" fmla="*/ 0 w 523"/>
                    <a:gd name="T31" fmla="*/ 74 h 119"/>
                    <a:gd name="T32" fmla="*/ 13 w 523"/>
                    <a:gd name="T33" fmla="*/ 59 h 119"/>
                    <a:gd name="T34" fmla="*/ 32 w 523"/>
                    <a:gd name="T35" fmla="*/ 37 h 119"/>
                    <a:gd name="T36" fmla="*/ 57 w 523"/>
                    <a:gd name="T37" fmla="*/ 19 h 119"/>
                    <a:gd name="T38" fmla="*/ 83 w 523"/>
                    <a:gd name="T39" fmla="*/ 10 h 119"/>
                    <a:gd name="T40" fmla="*/ 145 w 523"/>
                    <a:gd name="T41" fmla="*/ 0 h 119"/>
                    <a:gd name="T42" fmla="*/ 202 w 523"/>
                    <a:gd name="T43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3" h="119">
                      <a:moveTo>
                        <a:pt x="202" y="4"/>
                      </a:moveTo>
                      <a:lnTo>
                        <a:pt x="430" y="23"/>
                      </a:lnTo>
                      <a:lnTo>
                        <a:pt x="523" y="28"/>
                      </a:lnTo>
                      <a:lnTo>
                        <a:pt x="511" y="51"/>
                      </a:lnTo>
                      <a:lnTo>
                        <a:pt x="505" y="83"/>
                      </a:lnTo>
                      <a:lnTo>
                        <a:pt x="405" y="78"/>
                      </a:lnTo>
                      <a:lnTo>
                        <a:pt x="189" y="55"/>
                      </a:lnTo>
                      <a:lnTo>
                        <a:pt x="164" y="55"/>
                      </a:lnTo>
                      <a:lnTo>
                        <a:pt x="127" y="59"/>
                      </a:lnTo>
                      <a:lnTo>
                        <a:pt x="95" y="68"/>
                      </a:lnTo>
                      <a:lnTo>
                        <a:pt x="83" y="91"/>
                      </a:lnTo>
                      <a:lnTo>
                        <a:pt x="69" y="106"/>
                      </a:lnTo>
                      <a:lnTo>
                        <a:pt x="69" y="119"/>
                      </a:lnTo>
                      <a:lnTo>
                        <a:pt x="51" y="100"/>
                      </a:lnTo>
                      <a:lnTo>
                        <a:pt x="13" y="83"/>
                      </a:lnTo>
                      <a:lnTo>
                        <a:pt x="0" y="74"/>
                      </a:lnTo>
                      <a:lnTo>
                        <a:pt x="13" y="59"/>
                      </a:lnTo>
                      <a:lnTo>
                        <a:pt x="32" y="37"/>
                      </a:lnTo>
                      <a:lnTo>
                        <a:pt x="57" y="19"/>
                      </a:lnTo>
                      <a:lnTo>
                        <a:pt x="83" y="10"/>
                      </a:lnTo>
                      <a:lnTo>
                        <a:pt x="145" y="0"/>
                      </a:lnTo>
                      <a:lnTo>
                        <a:pt x="20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4" name="Freeform 324">
                  <a:extLst>
                    <a:ext uri="{FF2B5EF4-FFF2-40B4-BE49-F238E27FC236}">
                      <a16:creationId xmlns:a16="http://schemas.microsoft.com/office/drawing/2014/main" id="{5C3FF0F3-6461-4EF3-8094-FCB348F90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" y="2929"/>
                  <a:ext cx="174" cy="39"/>
                </a:xfrm>
                <a:custGeom>
                  <a:avLst/>
                  <a:gdLst>
                    <a:gd name="T0" fmla="*/ 202 w 523"/>
                    <a:gd name="T1" fmla="*/ 4 h 119"/>
                    <a:gd name="T2" fmla="*/ 430 w 523"/>
                    <a:gd name="T3" fmla="*/ 23 h 119"/>
                    <a:gd name="T4" fmla="*/ 523 w 523"/>
                    <a:gd name="T5" fmla="*/ 28 h 119"/>
                    <a:gd name="T6" fmla="*/ 511 w 523"/>
                    <a:gd name="T7" fmla="*/ 51 h 119"/>
                    <a:gd name="T8" fmla="*/ 505 w 523"/>
                    <a:gd name="T9" fmla="*/ 83 h 119"/>
                    <a:gd name="T10" fmla="*/ 405 w 523"/>
                    <a:gd name="T11" fmla="*/ 78 h 119"/>
                    <a:gd name="T12" fmla="*/ 189 w 523"/>
                    <a:gd name="T13" fmla="*/ 55 h 119"/>
                    <a:gd name="T14" fmla="*/ 164 w 523"/>
                    <a:gd name="T15" fmla="*/ 55 h 119"/>
                    <a:gd name="T16" fmla="*/ 127 w 523"/>
                    <a:gd name="T17" fmla="*/ 59 h 119"/>
                    <a:gd name="T18" fmla="*/ 95 w 523"/>
                    <a:gd name="T19" fmla="*/ 68 h 119"/>
                    <a:gd name="T20" fmla="*/ 83 w 523"/>
                    <a:gd name="T21" fmla="*/ 91 h 119"/>
                    <a:gd name="T22" fmla="*/ 69 w 523"/>
                    <a:gd name="T23" fmla="*/ 106 h 119"/>
                    <a:gd name="T24" fmla="*/ 69 w 523"/>
                    <a:gd name="T25" fmla="*/ 119 h 119"/>
                    <a:gd name="T26" fmla="*/ 51 w 523"/>
                    <a:gd name="T27" fmla="*/ 100 h 119"/>
                    <a:gd name="T28" fmla="*/ 13 w 523"/>
                    <a:gd name="T29" fmla="*/ 83 h 119"/>
                    <a:gd name="T30" fmla="*/ 0 w 523"/>
                    <a:gd name="T31" fmla="*/ 74 h 119"/>
                    <a:gd name="T32" fmla="*/ 13 w 523"/>
                    <a:gd name="T33" fmla="*/ 59 h 119"/>
                    <a:gd name="T34" fmla="*/ 32 w 523"/>
                    <a:gd name="T35" fmla="*/ 37 h 119"/>
                    <a:gd name="T36" fmla="*/ 57 w 523"/>
                    <a:gd name="T37" fmla="*/ 19 h 119"/>
                    <a:gd name="T38" fmla="*/ 83 w 523"/>
                    <a:gd name="T39" fmla="*/ 10 h 119"/>
                    <a:gd name="T40" fmla="*/ 145 w 523"/>
                    <a:gd name="T41" fmla="*/ 0 h 119"/>
                    <a:gd name="T42" fmla="*/ 202 w 523"/>
                    <a:gd name="T43" fmla="*/ 4 h 119"/>
                    <a:gd name="T44" fmla="*/ 202 w 523"/>
                    <a:gd name="T45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23" h="119">
                      <a:moveTo>
                        <a:pt x="202" y="4"/>
                      </a:moveTo>
                      <a:lnTo>
                        <a:pt x="430" y="23"/>
                      </a:lnTo>
                      <a:lnTo>
                        <a:pt x="523" y="28"/>
                      </a:lnTo>
                      <a:lnTo>
                        <a:pt x="511" y="51"/>
                      </a:lnTo>
                      <a:lnTo>
                        <a:pt x="505" y="83"/>
                      </a:lnTo>
                      <a:lnTo>
                        <a:pt x="405" y="78"/>
                      </a:lnTo>
                      <a:lnTo>
                        <a:pt x="189" y="55"/>
                      </a:lnTo>
                      <a:lnTo>
                        <a:pt x="164" y="55"/>
                      </a:lnTo>
                      <a:lnTo>
                        <a:pt x="127" y="59"/>
                      </a:lnTo>
                      <a:lnTo>
                        <a:pt x="95" y="68"/>
                      </a:lnTo>
                      <a:lnTo>
                        <a:pt x="83" y="91"/>
                      </a:lnTo>
                      <a:lnTo>
                        <a:pt x="69" y="106"/>
                      </a:lnTo>
                      <a:lnTo>
                        <a:pt x="69" y="119"/>
                      </a:lnTo>
                      <a:lnTo>
                        <a:pt x="51" y="100"/>
                      </a:lnTo>
                      <a:lnTo>
                        <a:pt x="13" y="83"/>
                      </a:lnTo>
                      <a:lnTo>
                        <a:pt x="0" y="74"/>
                      </a:lnTo>
                      <a:lnTo>
                        <a:pt x="13" y="59"/>
                      </a:lnTo>
                      <a:lnTo>
                        <a:pt x="32" y="37"/>
                      </a:lnTo>
                      <a:lnTo>
                        <a:pt x="57" y="19"/>
                      </a:lnTo>
                      <a:lnTo>
                        <a:pt x="83" y="10"/>
                      </a:lnTo>
                      <a:lnTo>
                        <a:pt x="145" y="0"/>
                      </a:lnTo>
                      <a:lnTo>
                        <a:pt x="202" y="4"/>
                      </a:lnTo>
                      <a:lnTo>
                        <a:pt x="20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5" name="Freeform 325">
                  <a:extLst>
                    <a:ext uri="{FF2B5EF4-FFF2-40B4-BE49-F238E27FC236}">
                      <a16:creationId xmlns:a16="http://schemas.microsoft.com/office/drawing/2014/main" id="{5D4FBFB3-47E7-4C00-AA9A-683B933EC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4" y="3022"/>
                  <a:ext cx="173" cy="41"/>
                </a:xfrm>
                <a:custGeom>
                  <a:avLst/>
                  <a:gdLst>
                    <a:gd name="T0" fmla="*/ 0 w 518"/>
                    <a:gd name="T1" fmla="*/ 124 h 124"/>
                    <a:gd name="T2" fmla="*/ 50 w 518"/>
                    <a:gd name="T3" fmla="*/ 55 h 124"/>
                    <a:gd name="T4" fmla="*/ 63 w 518"/>
                    <a:gd name="T5" fmla="*/ 37 h 124"/>
                    <a:gd name="T6" fmla="*/ 518 w 518"/>
                    <a:gd name="T7" fmla="*/ 0 h 124"/>
                    <a:gd name="T8" fmla="*/ 498 w 518"/>
                    <a:gd name="T9" fmla="*/ 87 h 124"/>
                    <a:gd name="T10" fmla="*/ 0 w 518"/>
                    <a:gd name="T11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8" h="124">
                      <a:moveTo>
                        <a:pt x="0" y="124"/>
                      </a:moveTo>
                      <a:lnTo>
                        <a:pt x="50" y="55"/>
                      </a:lnTo>
                      <a:lnTo>
                        <a:pt x="63" y="37"/>
                      </a:lnTo>
                      <a:lnTo>
                        <a:pt x="518" y="0"/>
                      </a:lnTo>
                      <a:lnTo>
                        <a:pt x="498" y="87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6" name="Freeform 326">
                  <a:extLst>
                    <a:ext uri="{FF2B5EF4-FFF2-40B4-BE49-F238E27FC236}">
                      <a16:creationId xmlns:a16="http://schemas.microsoft.com/office/drawing/2014/main" id="{7993D892-1D38-4017-9701-65DED81C2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4" y="3022"/>
                  <a:ext cx="173" cy="41"/>
                </a:xfrm>
                <a:custGeom>
                  <a:avLst/>
                  <a:gdLst>
                    <a:gd name="T0" fmla="*/ 0 w 518"/>
                    <a:gd name="T1" fmla="*/ 124 h 124"/>
                    <a:gd name="T2" fmla="*/ 50 w 518"/>
                    <a:gd name="T3" fmla="*/ 55 h 124"/>
                    <a:gd name="T4" fmla="*/ 63 w 518"/>
                    <a:gd name="T5" fmla="*/ 37 h 124"/>
                    <a:gd name="T6" fmla="*/ 518 w 518"/>
                    <a:gd name="T7" fmla="*/ 0 h 124"/>
                    <a:gd name="T8" fmla="*/ 498 w 518"/>
                    <a:gd name="T9" fmla="*/ 87 h 124"/>
                    <a:gd name="T10" fmla="*/ 0 w 518"/>
                    <a:gd name="T11" fmla="*/ 124 h 124"/>
                    <a:gd name="T12" fmla="*/ 0 w 518"/>
                    <a:gd name="T13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8" h="124">
                      <a:moveTo>
                        <a:pt x="0" y="124"/>
                      </a:moveTo>
                      <a:lnTo>
                        <a:pt x="50" y="55"/>
                      </a:lnTo>
                      <a:lnTo>
                        <a:pt x="63" y="37"/>
                      </a:lnTo>
                      <a:lnTo>
                        <a:pt x="518" y="0"/>
                      </a:lnTo>
                      <a:lnTo>
                        <a:pt x="498" y="87"/>
                      </a:lnTo>
                      <a:lnTo>
                        <a:pt x="0" y="124"/>
                      </a:lnTo>
                      <a:lnTo>
                        <a:pt x="0" y="1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7" name="Freeform 327">
                  <a:extLst>
                    <a:ext uri="{FF2B5EF4-FFF2-40B4-BE49-F238E27FC236}">
                      <a16:creationId xmlns:a16="http://schemas.microsoft.com/office/drawing/2014/main" id="{4A3D6D06-666E-4302-B1E8-198009E73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2964"/>
                  <a:ext cx="88" cy="90"/>
                </a:xfrm>
                <a:custGeom>
                  <a:avLst/>
                  <a:gdLst>
                    <a:gd name="T0" fmla="*/ 266 w 266"/>
                    <a:gd name="T1" fmla="*/ 128 h 270"/>
                    <a:gd name="T2" fmla="*/ 247 w 266"/>
                    <a:gd name="T3" fmla="*/ 141 h 270"/>
                    <a:gd name="T4" fmla="*/ 227 w 266"/>
                    <a:gd name="T5" fmla="*/ 160 h 270"/>
                    <a:gd name="T6" fmla="*/ 209 w 266"/>
                    <a:gd name="T7" fmla="*/ 173 h 270"/>
                    <a:gd name="T8" fmla="*/ 190 w 266"/>
                    <a:gd name="T9" fmla="*/ 196 h 270"/>
                    <a:gd name="T10" fmla="*/ 177 w 266"/>
                    <a:gd name="T11" fmla="*/ 224 h 270"/>
                    <a:gd name="T12" fmla="*/ 177 w 266"/>
                    <a:gd name="T13" fmla="*/ 251 h 270"/>
                    <a:gd name="T14" fmla="*/ 6 w 266"/>
                    <a:gd name="T15" fmla="*/ 270 h 270"/>
                    <a:gd name="T16" fmla="*/ 0 w 266"/>
                    <a:gd name="T17" fmla="*/ 219 h 270"/>
                    <a:gd name="T18" fmla="*/ 18 w 266"/>
                    <a:gd name="T19" fmla="*/ 219 h 270"/>
                    <a:gd name="T20" fmla="*/ 32 w 266"/>
                    <a:gd name="T21" fmla="*/ 196 h 270"/>
                    <a:gd name="T22" fmla="*/ 32 w 266"/>
                    <a:gd name="T23" fmla="*/ 178 h 270"/>
                    <a:gd name="T24" fmla="*/ 0 w 266"/>
                    <a:gd name="T25" fmla="*/ 173 h 270"/>
                    <a:gd name="T26" fmla="*/ 0 w 266"/>
                    <a:gd name="T27" fmla="*/ 124 h 270"/>
                    <a:gd name="T28" fmla="*/ 6 w 266"/>
                    <a:gd name="T29" fmla="*/ 109 h 270"/>
                    <a:gd name="T30" fmla="*/ 6 w 266"/>
                    <a:gd name="T31" fmla="*/ 69 h 270"/>
                    <a:gd name="T32" fmla="*/ 18 w 266"/>
                    <a:gd name="T33" fmla="*/ 37 h 270"/>
                    <a:gd name="T34" fmla="*/ 32 w 266"/>
                    <a:gd name="T35" fmla="*/ 0 h 270"/>
                    <a:gd name="T36" fmla="*/ 82 w 266"/>
                    <a:gd name="T37" fmla="*/ 23 h 270"/>
                    <a:gd name="T38" fmla="*/ 145 w 266"/>
                    <a:gd name="T39" fmla="*/ 69 h 270"/>
                    <a:gd name="T40" fmla="*/ 133 w 266"/>
                    <a:gd name="T41" fmla="*/ 73 h 270"/>
                    <a:gd name="T42" fmla="*/ 114 w 266"/>
                    <a:gd name="T43" fmla="*/ 86 h 270"/>
                    <a:gd name="T44" fmla="*/ 101 w 266"/>
                    <a:gd name="T45" fmla="*/ 105 h 270"/>
                    <a:gd name="T46" fmla="*/ 94 w 266"/>
                    <a:gd name="T47" fmla="*/ 128 h 270"/>
                    <a:gd name="T48" fmla="*/ 88 w 266"/>
                    <a:gd name="T49" fmla="*/ 151 h 270"/>
                    <a:gd name="T50" fmla="*/ 82 w 266"/>
                    <a:gd name="T51" fmla="*/ 173 h 270"/>
                    <a:gd name="T52" fmla="*/ 76 w 266"/>
                    <a:gd name="T53" fmla="*/ 192 h 270"/>
                    <a:gd name="T54" fmla="*/ 69 w 266"/>
                    <a:gd name="T55" fmla="*/ 205 h 270"/>
                    <a:gd name="T56" fmla="*/ 57 w 266"/>
                    <a:gd name="T57" fmla="*/ 219 h 270"/>
                    <a:gd name="T58" fmla="*/ 38 w 266"/>
                    <a:gd name="T59" fmla="*/ 228 h 270"/>
                    <a:gd name="T60" fmla="*/ 18 w 266"/>
                    <a:gd name="T61" fmla="*/ 243 h 270"/>
                    <a:gd name="T62" fmla="*/ 25 w 266"/>
                    <a:gd name="T63" fmla="*/ 251 h 270"/>
                    <a:gd name="T64" fmla="*/ 32 w 266"/>
                    <a:gd name="T65" fmla="*/ 256 h 270"/>
                    <a:gd name="T66" fmla="*/ 38 w 266"/>
                    <a:gd name="T67" fmla="*/ 256 h 270"/>
                    <a:gd name="T68" fmla="*/ 63 w 266"/>
                    <a:gd name="T69" fmla="*/ 251 h 270"/>
                    <a:gd name="T70" fmla="*/ 76 w 266"/>
                    <a:gd name="T71" fmla="*/ 247 h 270"/>
                    <a:gd name="T72" fmla="*/ 94 w 266"/>
                    <a:gd name="T73" fmla="*/ 237 h 270"/>
                    <a:gd name="T74" fmla="*/ 114 w 266"/>
                    <a:gd name="T75" fmla="*/ 224 h 270"/>
                    <a:gd name="T76" fmla="*/ 126 w 266"/>
                    <a:gd name="T77" fmla="*/ 205 h 270"/>
                    <a:gd name="T78" fmla="*/ 133 w 266"/>
                    <a:gd name="T79" fmla="*/ 192 h 270"/>
                    <a:gd name="T80" fmla="*/ 133 w 266"/>
                    <a:gd name="T81" fmla="*/ 173 h 270"/>
                    <a:gd name="T82" fmla="*/ 139 w 266"/>
                    <a:gd name="T83" fmla="*/ 156 h 270"/>
                    <a:gd name="T84" fmla="*/ 145 w 266"/>
                    <a:gd name="T85" fmla="*/ 137 h 270"/>
                    <a:gd name="T86" fmla="*/ 151 w 266"/>
                    <a:gd name="T87" fmla="*/ 124 h 270"/>
                    <a:gd name="T88" fmla="*/ 165 w 266"/>
                    <a:gd name="T89" fmla="*/ 105 h 270"/>
                    <a:gd name="T90" fmla="*/ 183 w 266"/>
                    <a:gd name="T91" fmla="*/ 101 h 270"/>
                    <a:gd name="T92" fmla="*/ 209 w 266"/>
                    <a:gd name="T93" fmla="*/ 105 h 270"/>
                    <a:gd name="T94" fmla="*/ 227 w 266"/>
                    <a:gd name="T95" fmla="*/ 109 h 270"/>
                    <a:gd name="T96" fmla="*/ 266 w 266"/>
                    <a:gd name="T97" fmla="*/ 12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270">
                      <a:moveTo>
                        <a:pt x="266" y="128"/>
                      </a:moveTo>
                      <a:lnTo>
                        <a:pt x="247" y="141"/>
                      </a:lnTo>
                      <a:lnTo>
                        <a:pt x="227" y="160"/>
                      </a:lnTo>
                      <a:lnTo>
                        <a:pt x="209" y="173"/>
                      </a:lnTo>
                      <a:lnTo>
                        <a:pt x="190" y="196"/>
                      </a:lnTo>
                      <a:lnTo>
                        <a:pt x="177" y="224"/>
                      </a:lnTo>
                      <a:lnTo>
                        <a:pt x="177" y="251"/>
                      </a:lnTo>
                      <a:lnTo>
                        <a:pt x="6" y="270"/>
                      </a:lnTo>
                      <a:lnTo>
                        <a:pt x="0" y="219"/>
                      </a:lnTo>
                      <a:lnTo>
                        <a:pt x="18" y="219"/>
                      </a:lnTo>
                      <a:lnTo>
                        <a:pt x="32" y="196"/>
                      </a:lnTo>
                      <a:lnTo>
                        <a:pt x="32" y="178"/>
                      </a:lnTo>
                      <a:lnTo>
                        <a:pt x="0" y="173"/>
                      </a:lnTo>
                      <a:lnTo>
                        <a:pt x="0" y="124"/>
                      </a:lnTo>
                      <a:lnTo>
                        <a:pt x="6" y="109"/>
                      </a:lnTo>
                      <a:lnTo>
                        <a:pt x="6" y="69"/>
                      </a:lnTo>
                      <a:lnTo>
                        <a:pt x="18" y="37"/>
                      </a:lnTo>
                      <a:lnTo>
                        <a:pt x="32" y="0"/>
                      </a:lnTo>
                      <a:lnTo>
                        <a:pt x="82" y="23"/>
                      </a:lnTo>
                      <a:lnTo>
                        <a:pt x="145" y="69"/>
                      </a:lnTo>
                      <a:lnTo>
                        <a:pt x="133" y="73"/>
                      </a:lnTo>
                      <a:lnTo>
                        <a:pt x="114" y="86"/>
                      </a:lnTo>
                      <a:lnTo>
                        <a:pt x="101" y="105"/>
                      </a:lnTo>
                      <a:lnTo>
                        <a:pt x="94" y="128"/>
                      </a:lnTo>
                      <a:lnTo>
                        <a:pt x="88" y="151"/>
                      </a:lnTo>
                      <a:lnTo>
                        <a:pt x="82" y="173"/>
                      </a:lnTo>
                      <a:lnTo>
                        <a:pt x="76" y="192"/>
                      </a:lnTo>
                      <a:lnTo>
                        <a:pt x="69" y="205"/>
                      </a:lnTo>
                      <a:lnTo>
                        <a:pt x="57" y="219"/>
                      </a:lnTo>
                      <a:lnTo>
                        <a:pt x="38" y="228"/>
                      </a:lnTo>
                      <a:lnTo>
                        <a:pt x="18" y="243"/>
                      </a:lnTo>
                      <a:lnTo>
                        <a:pt x="25" y="251"/>
                      </a:lnTo>
                      <a:lnTo>
                        <a:pt x="32" y="256"/>
                      </a:lnTo>
                      <a:lnTo>
                        <a:pt x="38" y="256"/>
                      </a:lnTo>
                      <a:lnTo>
                        <a:pt x="63" y="251"/>
                      </a:lnTo>
                      <a:lnTo>
                        <a:pt x="76" y="247"/>
                      </a:lnTo>
                      <a:lnTo>
                        <a:pt x="94" y="237"/>
                      </a:lnTo>
                      <a:lnTo>
                        <a:pt x="114" y="224"/>
                      </a:lnTo>
                      <a:lnTo>
                        <a:pt x="126" y="205"/>
                      </a:lnTo>
                      <a:lnTo>
                        <a:pt x="133" y="192"/>
                      </a:lnTo>
                      <a:lnTo>
                        <a:pt x="133" y="173"/>
                      </a:lnTo>
                      <a:lnTo>
                        <a:pt x="139" y="156"/>
                      </a:lnTo>
                      <a:lnTo>
                        <a:pt x="145" y="137"/>
                      </a:lnTo>
                      <a:lnTo>
                        <a:pt x="151" y="124"/>
                      </a:lnTo>
                      <a:lnTo>
                        <a:pt x="165" y="105"/>
                      </a:lnTo>
                      <a:lnTo>
                        <a:pt x="183" y="101"/>
                      </a:lnTo>
                      <a:lnTo>
                        <a:pt x="209" y="105"/>
                      </a:lnTo>
                      <a:lnTo>
                        <a:pt x="227" y="109"/>
                      </a:lnTo>
                      <a:lnTo>
                        <a:pt x="266" y="128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8" name="Freeform 328">
                  <a:extLst>
                    <a:ext uri="{FF2B5EF4-FFF2-40B4-BE49-F238E27FC236}">
                      <a16:creationId xmlns:a16="http://schemas.microsoft.com/office/drawing/2014/main" id="{A3FA25BB-3360-474E-AD5C-DF334A7E3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2964"/>
                  <a:ext cx="88" cy="90"/>
                </a:xfrm>
                <a:custGeom>
                  <a:avLst/>
                  <a:gdLst>
                    <a:gd name="T0" fmla="*/ 266 w 266"/>
                    <a:gd name="T1" fmla="*/ 128 h 270"/>
                    <a:gd name="T2" fmla="*/ 247 w 266"/>
                    <a:gd name="T3" fmla="*/ 141 h 270"/>
                    <a:gd name="T4" fmla="*/ 227 w 266"/>
                    <a:gd name="T5" fmla="*/ 160 h 270"/>
                    <a:gd name="T6" fmla="*/ 209 w 266"/>
                    <a:gd name="T7" fmla="*/ 173 h 270"/>
                    <a:gd name="T8" fmla="*/ 190 w 266"/>
                    <a:gd name="T9" fmla="*/ 196 h 270"/>
                    <a:gd name="T10" fmla="*/ 177 w 266"/>
                    <a:gd name="T11" fmla="*/ 224 h 270"/>
                    <a:gd name="T12" fmla="*/ 177 w 266"/>
                    <a:gd name="T13" fmla="*/ 251 h 270"/>
                    <a:gd name="T14" fmla="*/ 6 w 266"/>
                    <a:gd name="T15" fmla="*/ 270 h 270"/>
                    <a:gd name="T16" fmla="*/ 0 w 266"/>
                    <a:gd name="T17" fmla="*/ 219 h 270"/>
                    <a:gd name="T18" fmla="*/ 18 w 266"/>
                    <a:gd name="T19" fmla="*/ 219 h 270"/>
                    <a:gd name="T20" fmla="*/ 32 w 266"/>
                    <a:gd name="T21" fmla="*/ 196 h 270"/>
                    <a:gd name="T22" fmla="*/ 32 w 266"/>
                    <a:gd name="T23" fmla="*/ 178 h 270"/>
                    <a:gd name="T24" fmla="*/ 0 w 266"/>
                    <a:gd name="T25" fmla="*/ 173 h 270"/>
                    <a:gd name="T26" fmla="*/ 0 w 266"/>
                    <a:gd name="T27" fmla="*/ 124 h 270"/>
                    <a:gd name="T28" fmla="*/ 6 w 266"/>
                    <a:gd name="T29" fmla="*/ 109 h 270"/>
                    <a:gd name="T30" fmla="*/ 6 w 266"/>
                    <a:gd name="T31" fmla="*/ 69 h 270"/>
                    <a:gd name="T32" fmla="*/ 18 w 266"/>
                    <a:gd name="T33" fmla="*/ 37 h 270"/>
                    <a:gd name="T34" fmla="*/ 32 w 266"/>
                    <a:gd name="T35" fmla="*/ 0 h 270"/>
                    <a:gd name="T36" fmla="*/ 82 w 266"/>
                    <a:gd name="T37" fmla="*/ 23 h 270"/>
                    <a:gd name="T38" fmla="*/ 145 w 266"/>
                    <a:gd name="T39" fmla="*/ 69 h 270"/>
                    <a:gd name="T40" fmla="*/ 133 w 266"/>
                    <a:gd name="T41" fmla="*/ 73 h 270"/>
                    <a:gd name="T42" fmla="*/ 114 w 266"/>
                    <a:gd name="T43" fmla="*/ 86 h 270"/>
                    <a:gd name="T44" fmla="*/ 101 w 266"/>
                    <a:gd name="T45" fmla="*/ 105 h 270"/>
                    <a:gd name="T46" fmla="*/ 94 w 266"/>
                    <a:gd name="T47" fmla="*/ 128 h 270"/>
                    <a:gd name="T48" fmla="*/ 88 w 266"/>
                    <a:gd name="T49" fmla="*/ 151 h 270"/>
                    <a:gd name="T50" fmla="*/ 82 w 266"/>
                    <a:gd name="T51" fmla="*/ 173 h 270"/>
                    <a:gd name="T52" fmla="*/ 76 w 266"/>
                    <a:gd name="T53" fmla="*/ 192 h 270"/>
                    <a:gd name="T54" fmla="*/ 69 w 266"/>
                    <a:gd name="T55" fmla="*/ 205 h 270"/>
                    <a:gd name="T56" fmla="*/ 57 w 266"/>
                    <a:gd name="T57" fmla="*/ 219 h 270"/>
                    <a:gd name="T58" fmla="*/ 38 w 266"/>
                    <a:gd name="T59" fmla="*/ 228 h 270"/>
                    <a:gd name="T60" fmla="*/ 18 w 266"/>
                    <a:gd name="T61" fmla="*/ 243 h 270"/>
                    <a:gd name="T62" fmla="*/ 25 w 266"/>
                    <a:gd name="T63" fmla="*/ 251 h 270"/>
                    <a:gd name="T64" fmla="*/ 32 w 266"/>
                    <a:gd name="T65" fmla="*/ 256 h 270"/>
                    <a:gd name="T66" fmla="*/ 38 w 266"/>
                    <a:gd name="T67" fmla="*/ 256 h 270"/>
                    <a:gd name="T68" fmla="*/ 63 w 266"/>
                    <a:gd name="T69" fmla="*/ 251 h 270"/>
                    <a:gd name="T70" fmla="*/ 76 w 266"/>
                    <a:gd name="T71" fmla="*/ 247 h 270"/>
                    <a:gd name="T72" fmla="*/ 94 w 266"/>
                    <a:gd name="T73" fmla="*/ 237 h 270"/>
                    <a:gd name="T74" fmla="*/ 114 w 266"/>
                    <a:gd name="T75" fmla="*/ 224 h 270"/>
                    <a:gd name="T76" fmla="*/ 126 w 266"/>
                    <a:gd name="T77" fmla="*/ 205 h 270"/>
                    <a:gd name="T78" fmla="*/ 133 w 266"/>
                    <a:gd name="T79" fmla="*/ 192 h 270"/>
                    <a:gd name="T80" fmla="*/ 133 w 266"/>
                    <a:gd name="T81" fmla="*/ 173 h 270"/>
                    <a:gd name="T82" fmla="*/ 139 w 266"/>
                    <a:gd name="T83" fmla="*/ 156 h 270"/>
                    <a:gd name="T84" fmla="*/ 145 w 266"/>
                    <a:gd name="T85" fmla="*/ 137 h 270"/>
                    <a:gd name="T86" fmla="*/ 151 w 266"/>
                    <a:gd name="T87" fmla="*/ 124 h 270"/>
                    <a:gd name="T88" fmla="*/ 165 w 266"/>
                    <a:gd name="T89" fmla="*/ 105 h 270"/>
                    <a:gd name="T90" fmla="*/ 183 w 266"/>
                    <a:gd name="T91" fmla="*/ 101 h 270"/>
                    <a:gd name="T92" fmla="*/ 209 w 266"/>
                    <a:gd name="T93" fmla="*/ 105 h 270"/>
                    <a:gd name="T94" fmla="*/ 227 w 266"/>
                    <a:gd name="T95" fmla="*/ 109 h 270"/>
                    <a:gd name="T96" fmla="*/ 266 w 266"/>
                    <a:gd name="T97" fmla="*/ 128 h 270"/>
                    <a:gd name="T98" fmla="*/ 266 w 266"/>
                    <a:gd name="T99" fmla="*/ 12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66" h="270">
                      <a:moveTo>
                        <a:pt x="266" y="128"/>
                      </a:moveTo>
                      <a:lnTo>
                        <a:pt x="247" y="141"/>
                      </a:lnTo>
                      <a:lnTo>
                        <a:pt x="227" y="160"/>
                      </a:lnTo>
                      <a:lnTo>
                        <a:pt x="209" y="173"/>
                      </a:lnTo>
                      <a:lnTo>
                        <a:pt x="190" y="196"/>
                      </a:lnTo>
                      <a:lnTo>
                        <a:pt x="177" y="224"/>
                      </a:lnTo>
                      <a:lnTo>
                        <a:pt x="177" y="251"/>
                      </a:lnTo>
                      <a:lnTo>
                        <a:pt x="6" y="270"/>
                      </a:lnTo>
                      <a:lnTo>
                        <a:pt x="0" y="219"/>
                      </a:lnTo>
                      <a:lnTo>
                        <a:pt x="18" y="219"/>
                      </a:lnTo>
                      <a:lnTo>
                        <a:pt x="32" y="196"/>
                      </a:lnTo>
                      <a:lnTo>
                        <a:pt x="32" y="178"/>
                      </a:lnTo>
                      <a:lnTo>
                        <a:pt x="0" y="173"/>
                      </a:lnTo>
                      <a:lnTo>
                        <a:pt x="0" y="124"/>
                      </a:lnTo>
                      <a:lnTo>
                        <a:pt x="6" y="109"/>
                      </a:lnTo>
                      <a:lnTo>
                        <a:pt x="6" y="69"/>
                      </a:lnTo>
                      <a:lnTo>
                        <a:pt x="18" y="37"/>
                      </a:lnTo>
                      <a:lnTo>
                        <a:pt x="32" y="0"/>
                      </a:lnTo>
                      <a:lnTo>
                        <a:pt x="82" y="23"/>
                      </a:lnTo>
                      <a:lnTo>
                        <a:pt x="145" y="69"/>
                      </a:lnTo>
                      <a:lnTo>
                        <a:pt x="133" y="73"/>
                      </a:lnTo>
                      <a:lnTo>
                        <a:pt x="114" y="86"/>
                      </a:lnTo>
                      <a:lnTo>
                        <a:pt x="101" y="105"/>
                      </a:lnTo>
                      <a:lnTo>
                        <a:pt x="94" y="128"/>
                      </a:lnTo>
                      <a:lnTo>
                        <a:pt x="88" y="151"/>
                      </a:lnTo>
                      <a:lnTo>
                        <a:pt x="82" y="173"/>
                      </a:lnTo>
                      <a:lnTo>
                        <a:pt x="76" y="192"/>
                      </a:lnTo>
                      <a:lnTo>
                        <a:pt x="69" y="205"/>
                      </a:lnTo>
                      <a:lnTo>
                        <a:pt x="57" y="219"/>
                      </a:lnTo>
                      <a:lnTo>
                        <a:pt x="38" y="228"/>
                      </a:lnTo>
                      <a:lnTo>
                        <a:pt x="18" y="243"/>
                      </a:lnTo>
                      <a:lnTo>
                        <a:pt x="25" y="251"/>
                      </a:lnTo>
                      <a:lnTo>
                        <a:pt x="32" y="256"/>
                      </a:lnTo>
                      <a:lnTo>
                        <a:pt x="38" y="256"/>
                      </a:lnTo>
                      <a:lnTo>
                        <a:pt x="63" y="251"/>
                      </a:lnTo>
                      <a:lnTo>
                        <a:pt x="76" y="247"/>
                      </a:lnTo>
                      <a:lnTo>
                        <a:pt x="94" y="237"/>
                      </a:lnTo>
                      <a:lnTo>
                        <a:pt x="114" y="224"/>
                      </a:lnTo>
                      <a:lnTo>
                        <a:pt x="126" y="205"/>
                      </a:lnTo>
                      <a:lnTo>
                        <a:pt x="133" y="192"/>
                      </a:lnTo>
                      <a:lnTo>
                        <a:pt x="133" y="173"/>
                      </a:lnTo>
                      <a:lnTo>
                        <a:pt x="139" y="156"/>
                      </a:lnTo>
                      <a:lnTo>
                        <a:pt x="145" y="137"/>
                      </a:lnTo>
                      <a:lnTo>
                        <a:pt x="151" y="124"/>
                      </a:lnTo>
                      <a:lnTo>
                        <a:pt x="165" y="105"/>
                      </a:lnTo>
                      <a:lnTo>
                        <a:pt x="183" y="101"/>
                      </a:lnTo>
                      <a:lnTo>
                        <a:pt x="209" y="105"/>
                      </a:lnTo>
                      <a:lnTo>
                        <a:pt x="227" y="109"/>
                      </a:lnTo>
                      <a:lnTo>
                        <a:pt x="266" y="128"/>
                      </a:lnTo>
                      <a:lnTo>
                        <a:pt x="266" y="1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9" name="Freeform 329">
                  <a:extLst>
                    <a:ext uri="{FF2B5EF4-FFF2-40B4-BE49-F238E27FC236}">
                      <a16:creationId xmlns:a16="http://schemas.microsoft.com/office/drawing/2014/main" id="{C58C719F-F78B-4512-8016-66E7CC0BD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2951"/>
                  <a:ext cx="120" cy="60"/>
                </a:xfrm>
                <a:custGeom>
                  <a:avLst/>
                  <a:gdLst>
                    <a:gd name="T0" fmla="*/ 290 w 359"/>
                    <a:gd name="T1" fmla="*/ 5 h 178"/>
                    <a:gd name="T2" fmla="*/ 303 w 359"/>
                    <a:gd name="T3" fmla="*/ 13 h 178"/>
                    <a:gd name="T4" fmla="*/ 341 w 359"/>
                    <a:gd name="T5" fmla="*/ 32 h 178"/>
                    <a:gd name="T6" fmla="*/ 359 w 359"/>
                    <a:gd name="T7" fmla="*/ 51 h 178"/>
                    <a:gd name="T8" fmla="*/ 353 w 359"/>
                    <a:gd name="T9" fmla="*/ 64 h 178"/>
                    <a:gd name="T10" fmla="*/ 347 w 359"/>
                    <a:gd name="T11" fmla="*/ 73 h 178"/>
                    <a:gd name="T12" fmla="*/ 347 w 359"/>
                    <a:gd name="T13" fmla="*/ 83 h 178"/>
                    <a:gd name="T14" fmla="*/ 329 w 359"/>
                    <a:gd name="T15" fmla="*/ 100 h 178"/>
                    <a:gd name="T16" fmla="*/ 315 w 359"/>
                    <a:gd name="T17" fmla="*/ 119 h 178"/>
                    <a:gd name="T18" fmla="*/ 309 w 359"/>
                    <a:gd name="T19" fmla="*/ 123 h 178"/>
                    <a:gd name="T20" fmla="*/ 297 w 359"/>
                    <a:gd name="T21" fmla="*/ 123 h 178"/>
                    <a:gd name="T22" fmla="*/ 277 w 359"/>
                    <a:gd name="T23" fmla="*/ 119 h 178"/>
                    <a:gd name="T24" fmla="*/ 246 w 359"/>
                    <a:gd name="T25" fmla="*/ 106 h 178"/>
                    <a:gd name="T26" fmla="*/ 233 w 359"/>
                    <a:gd name="T27" fmla="*/ 92 h 178"/>
                    <a:gd name="T28" fmla="*/ 221 w 359"/>
                    <a:gd name="T29" fmla="*/ 73 h 178"/>
                    <a:gd name="T30" fmla="*/ 221 w 359"/>
                    <a:gd name="T31" fmla="*/ 68 h 178"/>
                    <a:gd name="T32" fmla="*/ 214 w 359"/>
                    <a:gd name="T33" fmla="*/ 64 h 178"/>
                    <a:gd name="T34" fmla="*/ 201 w 359"/>
                    <a:gd name="T35" fmla="*/ 60 h 178"/>
                    <a:gd name="T36" fmla="*/ 169 w 359"/>
                    <a:gd name="T37" fmla="*/ 83 h 178"/>
                    <a:gd name="T38" fmla="*/ 157 w 359"/>
                    <a:gd name="T39" fmla="*/ 106 h 178"/>
                    <a:gd name="T40" fmla="*/ 150 w 359"/>
                    <a:gd name="T41" fmla="*/ 128 h 178"/>
                    <a:gd name="T42" fmla="*/ 132 w 359"/>
                    <a:gd name="T43" fmla="*/ 151 h 178"/>
                    <a:gd name="T44" fmla="*/ 113 w 359"/>
                    <a:gd name="T45" fmla="*/ 165 h 178"/>
                    <a:gd name="T46" fmla="*/ 94 w 359"/>
                    <a:gd name="T47" fmla="*/ 174 h 178"/>
                    <a:gd name="T48" fmla="*/ 62 w 359"/>
                    <a:gd name="T49" fmla="*/ 178 h 178"/>
                    <a:gd name="T50" fmla="*/ 44 w 359"/>
                    <a:gd name="T51" fmla="*/ 178 h 178"/>
                    <a:gd name="T52" fmla="*/ 12 w 359"/>
                    <a:gd name="T53" fmla="*/ 174 h 178"/>
                    <a:gd name="T54" fmla="*/ 0 w 359"/>
                    <a:gd name="T55" fmla="*/ 170 h 178"/>
                    <a:gd name="T56" fmla="*/ 0 w 359"/>
                    <a:gd name="T57" fmla="*/ 160 h 178"/>
                    <a:gd name="T58" fmla="*/ 12 w 359"/>
                    <a:gd name="T59" fmla="*/ 151 h 178"/>
                    <a:gd name="T60" fmla="*/ 62 w 359"/>
                    <a:gd name="T61" fmla="*/ 151 h 178"/>
                    <a:gd name="T62" fmla="*/ 81 w 359"/>
                    <a:gd name="T63" fmla="*/ 146 h 178"/>
                    <a:gd name="T64" fmla="*/ 94 w 359"/>
                    <a:gd name="T65" fmla="*/ 128 h 178"/>
                    <a:gd name="T66" fmla="*/ 106 w 359"/>
                    <a:gd name="T67" fmla="*/ 119 h 178"/>
                    <a:gd name="T68" fmla="*/ 120 w 359"/>
                    <a:gd name="T69" fmla="*/ 106 h 178"/>
                    <a:gd name="T70" fmla="*/ 120 w 359"/>
                    <a:gd name="T71" fmla="*/ 87 h 178"/>
                    <a:gd name="T72" fmla="*/ 125 w 359"/>
                    <a:gd name="T73" fmla="*/ 64 h 178"/>
                    <a:gd name="T74" fmla="*/ 132 w 359"/>
                    <a:gd name="T75" fmla="*/ 46 h 178"/>
                    <a:gd name="T76" fmla="*/ 145 w 359"/>
                    <a:gd name="T77" fmla="*/ 23 h 178"/>
                    <a:gd name="T78" fmla="*/ 150 w 359"/>
                    <a:gd name="T79" fmla="*/ 19 h 178"/>
                    <a:gd name="T80" fmla="*/ 164 w 359"/>
                    <a:gd name="T81" fmla="*/ 13 h 178"/>
                    <a:gd name="T82" fmla="*/ 182 w 359"/>
                    <a:gd name="T83" fmla="*/ 5 h 178"/>
                    <a:gd name="T84" fmla="*/ 196 w 359"/>
                    <a:gd name="T85" fmla="*/ 5 h 178"/>
                    <a:gd name="T86" fmla="*/ 214 w 359"/>
                    <a:gd name="T87" fmla="*/ 0 h 178"/>
                    <a:gd name="T88" fmla="*/ 252 w 359"/>
                    <a:gd name="T89" fmla="*/ 0 h 178"/>
                    <a:gd name="T90" fmla="*/ 277 w 359"/>
                    <a:gd name="T91" fmla="*/ 5 h 178"/>
                    <a:gd name="T92" fmla="*/ 290 w 359"/>
                    <a:gd name="T93" fmla="*/ 5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59" h="178">
                      <a:moveTo>
                        <a:pt x="290" y="5"/>
                      </a:moveTo>
                      <a:lnTo>
                        <a:pt x="303" y="13"/>
                      </a:lnTo>
                      <a:lnTo>
                        <a:pt x="341" y="32"/>
                      </a:lnTo>
                      <a:lnTo>
                        <a:pt x="359" y="51"/>
                      </a:lnTo>
                      <a:lnTo>
                        <a:pt x="353" y="64"/>
                      </a:lnTo>
                      <a:lnTo>
                        <a:pt x="347" y="73"/>
                      </a:lnTo>
                      <a:lnTo>
                        <a:pt x="347" y="83"/>
                      </a:lnTo>
                      <a:lnTo>
                        <a:pt x="329" y="100"/>
                      </a:lnTo>
                      <a:lnTo>
                        <a:pt x="315" y="119"/>
                      </a:lnTo>
                      <a:lnTo>
                        <a:pt x="309" y="123"/>
                      </a:lnTo>
                      <a:lnTo>
                        <a:pt x="297" y="123"/>
                      </a:lnTo>
                      <a:lnTo>
                        <a:pt x="277" y="119"/>
                      </a:lnTo>
                      <a:lnTo>
                        <a:pt x="246" y="106"/>
                      </a:lnTo>
                      <a:lnTo>
                        <a:pt x="233" y="92"/>
                      </a:lnTo>
                      <a:lnTo>
                        <a:pt x="221" y="73"/>
                      </a:lnTo>
                      <a:lnTo>
                        <a:pt x="221" y="68"/>
                      </a:lnTo>
                      <a:lnTo>
                        <a:pt x="214" y="64"/>
                      </a:lnTo>
                      <a:lnTo>
                        <a:pt x="201" y="60"/>
                      </a:lnTo>
                      <a:lnTo>
                        <a:pt x="169" y="83"/>
                      </a:lnTo>
                      <a:lnTo>
                        <a:pt x="157" y="106"/>
                      </a:lnTo>
                      <a:lnTo>
                        <a:pt x="150" y="128"/>
                      </a:lnTo>
                      <a:lnTo>
                        <a:pt x="132" y="151"/>
                      </a:lnTo>
                      <a:lnTo>
                        <a:pt x="113" y="165"/>
                      </a:lnTo>
                      <a:lnTo>
                        <a:pt x="94" y="174"/>
                      </a:lnTo>
                      <a:lnTo>
                        <a:pt x="62" y="178"/>
                      </a:lnTo>
                      <a:lnTo>
                        <a:pt x="44" y="178"/>
                      </a:lnTo>
                      <a:lnTo>
                        <a:pt x="12" y="174"/>
                      </a:lnTo>
                      <a:lnTo>
                        <a:pt x="0" y="170"/>
                      </a:lnTo>
                      <a:lnTo>
                        <a:pt x="0" y="160"/>
                      </a:lnTo>
                      <a:lnTo>
                        <a:pt x="12" y="151"/>
                      </a:lnTo>
                      <a:lnTo>
                        <a:pt x="62" y="151"/>
                      </a:lnTo>
                      <a:lnTo>
                        <a:pt x="81" y="146"/>
                      </a:lnTo>
                      <a:lnTo>
                        <a:pt x="94" y="128"/>
                      </a:lnTo>
                      <a:lnTo>
                        <a:pt x="106" y="119"/>
                      </a:lnTo>
                      <a:lnTo>
                        <a:pt x="120" y="106"/>
                      </a:lnTo>
                      <a:lnTo>
                        <a:pt x="120" y="87"/>
                      </a:lnTo>
                      <a:lnTo>
                        <a:pt x="125" y="64"/>
                      </a:lnTo>
                      <a:lnTo>
                        <a:pt x="132" y="46"/>
                      </a:lnTo>
                      <a:lnTo>
                        <a:pt x="145" y="23"/>
                      </a:lnTo>
                      <a:lnTo>
                        <a:pt x="150" y="19"/>
                      </a:lnTo>
                      <a:lnTo>
                        <a:pt x="164" y="13"/>
                      </a:lnTo>
                      <a:lnTo>
                        <a:pt x="182" y="5"/>
                      </a:lnTo>
                      <a:lnTo>
                        <a:pt x="196" y="5"/>
                      </a:lnTo>
                      <a:lnTo>
                        <a:pt x="214" y="0"/>
                      </a:lnTo>
                      <a:lnTo>
                        <a:pt x="252" y="0"/>
                      </a:lnTo>
                      <a:lnTo>
                        <a:pt x="277" y="5"/>
                      </a:lnTo>
                      <a:lnTo>
                        <a:pt x="290" y="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0" name="Freeform 330">
                  <a:extLst>
                    <a:ext uri="{FF2B5EF4-FFF2-40B4-BE49-F238E27FC236}">
                      <a16:creationId xmlns:a16="http://schemas.microsoft.com/office/drawing/2014/main" id="{0B7E9AA4-F178-47E7-8970-EFDB8E5DD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2951"/>
                  <a:ext cx="120" cy="60"/>
                </a:xfrm>
                <a:custGeom>
                  <a:avLst/>
                  <a:gdLst>
                    <a:gd name="T0" fmla="*/ 290 w 359"/>
                    <a:gd name="T1" fmla="*/ 5 h 178"/>
                    <a:gd name="T2" fmla="*/ 303 w 359"/>
                    <a:gd name="T3" fmla="*/ 13 h 178"/>
                    <a:gd name="T4" fmla="*/ 341 w 359"/>
                    <a:gd name="T5" fmla="*/ 32 h 178"/>
                    <a:gd name="T6" fmla="*/ 359 w 359"/>
                    <a:gd name="T7" fmla="*/ 51 h 178"/>
                    <a:gd name="T8" fmla="*/ 353 w 359"/>
                    <a:gd name="T9" fmla="*/ 64 h 178"/>
                    <a:gd name="T10" fmla="*/ 347 w 359"/>
                    <a:gd name="T11" fmla="*/ 73 h 178"/>
                    <a:gd name="T12" fmla="*/ 347 w 359"/>
                    <a:gd name="T13" fmla="*/ 83 h 178"/>
                    <a:gd name="T14" fmla="*/ 329 w 359"/>
                    <a:gd name="T15" fmla="*/ 100 h 178"/>
                    <a:gd name="T16" fmla="*/ 315 w 359"/>
                    <a:gd name="T17" fmla="*/ 119 h 178"/>
                    <a:gd name="T18" fmla="*/ 309 w 359"/>
                    <a:gd name="T19" fmla="*/ 123 h 178"/>
                    <a:gd name="T20" fmla="*/ 297 w 359"/>
                    <a:gd name="T21" fmla="*/ 123 h 178"/>
                    <a:gd name="T22" fmla="*/ 277 w 359"/>
                    <a:gd name="T23" fmla="*/ 119 h 178"/>
                    <a:gd name="T24" fmla="*/ 246 w 359"/>
                    <a:gd name="T25" fmla="*/ 106 h 178"/>
                    <a:gd name="T26" fmla="*/ 233 w 359"/>
                    <a:gd name="T27" fmla="*/ 92 h 178"/>
                    <a:gd name="T28" fmla="*/ 221 w 359"/>
                    <a:gd name="T29" fmla="*/ 73 h 178"/>
                    <a:gd name="T30" fmla="*/ 221 w 359"/>
                    <a:gd name="T31" fmla="*/ 68 h 178"/>
                    <a:gd name="T32" fmla="*/ 214 w 359"/>
                    <a:gd name="T33" fmla="*/ 64 h 178"/>
                    <a:gd name="T34" fmla="*/ 201 w 359"/>
                    <a:gd name="T35" fmla="*/ 60 h 178"/>
                    <a:gd name="T36" fmla="*/ 169 w 359"/>
                    <a:gd name="T37" fmla="*/ 83 h 178"/>
                    <a:gd name="T38" fmla="*/ 157 w 359"/>
                    <a:gd name="T39" fmla="*/ 106 h 178"/>
                    <a:gd name="T40" fmla="*/ 150 w 359"/>
                    <a:gd name="T41" fmla="*/ 128 h 178"/>
                    <a:gd name="T42" fmla="*/ 132 w 359"/>
                    <a:gd name="T43" fmla="*/ 151 h 178"/>
                    <a:gd name="T44" fmla="*/ 113 w 359"/>
                    <a:gd name="T45" fmla="*/ 165 h 178"/>
                    <a:gd name="T46" fmla="*/ 94 w 359"/>
                    <a:gd name="T47" fmla="*/ 174 h 178"/>
                    <a:gd name="T48" fmla="*/ 62 w 359"/>
                    <a:gd name="T49" fmla="*/ 178 h 178"/>
                    <a:gd name="T50" fmla="*/ 44 w 359"/>
                    <a:gd name="T51" fmla="*/ 178 h 178"/>
                    <a:gd name="T52" fmla="*/ 12 w 359"/>
                    <a:gd name="T53" fmla="*/ 174 h 178"/>
                    <a:gd name="T54" fmla="*/ 0 w 359"/>
                    <a:gd name="T55" fmla="*/ 170 h 178"/>
                    <a:gd name="T56" fmla="*/ 0 w 359"/>
                    <a:gd name="T57" fmla="*/ 160 h 178"/>
                    <a:gd name="T58" fmla="*/ 12 w 359"/>
                    <a:gd name="T59" fmla="*/ 151 h 178"/>
                    <a:gd name="T60" fmla="*/ 62 w 359"/>
                    <a:gd name="T61" fmla="*/ 151 h 178"/>
                    <a:gd name="T62" fmla="*/ 81 w 359"/>
                    <a:gd name="T63" fmla="*/ 146 h 178"/>
                    <a:gd name="T64" fmla="*/ 94 w 359"/>
                    <a:gd name="T65" fmla="*/ 128 h 178"/>
                    <a:gd name="T66" fmla="*/ 106 w 359"/>
                    <a:gd name="T67" fmla="*/ 119 h 178"/>
                    <a:gd name="T68" fmla="*/ 120 w 359"/>
                    <a:gd name="T69" fmla="*/ 106 h 178"/>
                    <a:gd name="T70" fmla="*/ 120 w 359"/>
                    <a:gd name="T71" fmla="*/ 87 h 178"/>
                    <a:gd name="T72" fmla="*/ 125 w 359"/>
                    <a:gd name="T73" fmla="*/ 64 h 178"/>
                    <a:gd name="T74" fmla="*/ 132 w 359"/>
                    <a:gd name="T75" fmla="*/ 46 h 178"/>
                    <a:gd name="T76" fmla="*/ 145 w 359"/>
                    <a:gd name="T77" fmla="*/ 23 h 178"/>
                    <a:gd name="T78" fmla="*/ 150 w 359"/>
                    <a:gd name="T79" fmla="*/ 19 h 178"/>
                    <a:gd name="T80" fmla="*/ 164 w 359"/>
                    <a:gd name="T81" fmla="*/ 13 h 178"/>
                    <a:gd name="T82" fmla="*/ 182 w 359"/>
                    <a:gd name="T83" fmla="*/ 5 h 178"/>
                    <a:gd name="T84" fmla="*/ 196 w 359"/>
                    <a:gd name="T85" fmla="*/ 5 h 178"/>
                    <a:gd name="T86" fmla="*/ 214 w 359"/>
                    <a:gd name="T87" fmla="*/ 0 h 178"/>
                    <a:gd name="T88" fmla="*/ 252 w 359"/>
                    <a:gd name="T89" fmla="*/ 0 h 178"/>
                    <a:gd name="T90" fmla="*/ 277 w 359"/>
                    <a:gd name="T91" fmla="*/ 5 h 178"/>
                    <a:gd name="T92" fmla="*/ 290 w 359"/>
                    <a:gd name="T93" fmla="*/ 5 h 178"/>
                    <a:gd name="T94" fmla="*/ 290 w 359"/>
                    <a:gd name="T95" fmla="*/ 5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59" h="178">
                      <a:moveTo>
                        <a:pt x="290" y="5"/>
                      </a:moveTo>
                      <a:lnTo>
                        <a:pt x="303" y="13"/>
                      </a:lnTo>
                      <a:lnTo>
                        <a:pt x="341" y="32"/>
                      </a:lnTo>
                      <a:lnTo>
                        <a:pt x="359" y="51"/>
                      </a:lnTo>
                      <a:lnTo>
                        <a:pt x="353" y="64"/>
                      </a:lnTo>
                      <a:lnTo>
                        <a:pt x="347" y="73"/>
                      </a:lnTo>
                      <a:lnTo>
                        <a:pt x="347" y="83"/>
                      </a:lnTo>
                      <a:lnTo>
                        <a:pt x="329" y="100"/>
                      </a:lnTo>
                      <a:lnTo>
                        <a:pt x="315" y="119"/>
                      </a:lnTo>
                      <a:lnTo>
                        <a:pt x="309" y="123"/>
                      </a:lnTo>
                      <a:lnTo>
                        <a:pt x="297" y="123"/>
                      </a:lnTo>
                      <a:lnTo>
                        <a:pt x="277" y="119"/>
                      </a:lnTo>
                      <a:lnTo>
                        <a:pt x="246" y="106"/>
                      </a:lnTo>
                      <a:lnTo>
                        <a:pt x="233" y="92"/>
                      </a:lnTo>
                      <a:lnTo>
                        <a:pt x="221" y="73"/>
                      </a:lnTo>
                      <a:lnTo>
                        <a:pt x="221" y="68"/>
                      </a:lnTo>
                      <a:lnTo>
                        <a:pt x="214" y="64"/>
                      </a:lnTo>
                      <a:lnTo>
                        <a:pt x="201" y="60"/>
                      </a:lnTo>
                      <a:lnTo>
                        <a:pt x="169" y="83"/>
                      </a:lnTo>
                      <a:lnTo>
                        <a:pt x="157" y="106"/>
                      </a:lnTo>
                      <a:lnTo>
                        <a:pt x="150" y="128"/>
                      </a:lnTo>
                      <a:lnTo>
                        <a:pt x="132" y="151"/>
                      </a:lnTo>
                      <a:lnTo>
                        <a:pt x="113" y="165"/>
                      </a:lnTo>
                      <a:lnTo>
                        <a:pt x="94" y="174"/>
                      </a:lnTo>
                      <a:lnTo>
                        <a:pt x="62" y="178"/>
                      </a:lnTo>
                      <a:lnTo>
                        <a:pt x="44" y="178"/>
                      </a:lnTo>
                      <a:lnTo>
                        <a:pt x="12" y="174"/>
                      </a:lnTo>
                      <a:lnTo>
                        <a:pt x="0" y="170"/>
                      </a:lnTo>
                      <a:lnTo>
                        <a:pt x="0" y="160"/>
                      </a:lnTo>
                      <a:lnTo>
                        <a:pt x="12" y="151"/>
                      </a:lnTo>
                      <a:lnTo>
                        <a:pt x="62" y="151"/>
                      </a:lnTo>
                      <a:lnTo>
                        <a:pt x="81" y="146"/>
                      </a:lnTo>
                      <a:lnTo>
                        <a:pt x="94" y="128"/>
                      </a:lnTo>
                      <a:lnTo>
                        <a:pt x="106" y="119"/>
                      </a:lnTo>
                      <a:lnTo>
                        <a:pt x="120" y="106"/>
                      </a:lnTo>
                      <a:lnTo>
                        <a:pt x="120" y="87"/>
                      </a:lnTo>
                      <a:lnTo>
                        <a:pt x="125" y="64"/>
                      </a:lnTo>
                      <a:lnTo>
                        <a:pt x="132" y="46"/>
                      </a:lnTo>
                      <a:lnTo>
                        <a:pt x="145" y="23"/>
                      </a:lnTo>
                      <a:lnTo>
                        <a:pt x="150" y="19"/>
                      </a:lnTo>
                      <a:lnTo>
                        <a:pt x="164" y="13"/>
                      </a:lnTo>
                      <a:lnTo>
                        <a:pt x="182" y="5"/>
                      </a:lnTo>
                      <a:lnTo>
                        <a:pt x="196" y="5"/>
                      </a:lnTo>
                      <a:lnTo>
                        <a:pt x="214" y="0"/>
                      </a:lnTo>
                      <a:lnTo>
                        <a:pt x="252" y="0"/>
                      </a:lnTo>
                      <a:lnTo>
                        <a:pt x="277" y="5"/>
                      </a:lnTo>
                      <a:lnTo>
                        <a:pt x="290" y="5"/>
                      </a:lnTo>
                      <a:lnTo>
                        <a:pt x="290" y="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1" name="Freeform 331">
                  <a:extLst>
                    <a:ext uri="{FF2B5EF4-FFF2-40B4-BE49-F238E27FC236}">
                      <a16:creationId xmlns:a16="http://schemas.microsoft.com/office/drawing/2014/main" id="{9401DAB1-7F89-4F3D-8113-4ECF8A6A6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982"/>
                  <a:ext cx="120" cy="67"/>
                </a:xfrm>
                <a:custGeom>
                  <a:avLst/>
                  <a:gdLst>
                    <a:gd name="T0" fmla="*/ 247 w 361"/>
                    <a:gd name="T1" fmla="*/ 72 h 200"/>
                    <a:gd name="T2" fmla="*/ 209 w 361"/>
                    <a:gd name="T3" fmla="*/ 55 h 200"/>
                    <a:gd name="T4" fmla="*/ 191 w 361"/>
                    <a:gd name="T5" fmla="*/ 50 h 200"/>
                    <a:gd name="T6" fmla="*/ 165 w 361"/>
                    <a:gd name="T7" fmla="*/ 45 h 200"/>
                    <a:gd name="T8" fmla="*/ 147 w 361"/>
                    <a:gd name="T9" fmla="*/ 50 h 200"/>
                    <a:gd name="T10" fmla="*/ 133 w 361"/>
                    <a:gd name="T11" fmla="*/ 68 h 200"/>
                    <a:gd name="T12" fmla="*/ 127 w 361"/>
                    <a:gd name="T13" fmla="*/ 81 h 200"/>
                    <a:gd name="T14" fmla="*/ 121 w 361"/>
                    <a:gd name="T15" fmla="*/ 100 h 200"/>
                    <a:gd name="T16" fmla="*/ 115 w 361"/>
                    <a:gd name="T17" fmla="*/ 118 h 200"/>
                    <a:gd name="T18" fmla="*/ 115 w 361"/>
                    <a:gd name="T19" fmla="*/ 137 h 200"/>
                    <a:gd name="T20" fmla="*/ 108 w 361"/>
                    <a:gd name="T21" fmla="*/ 150 h 200"/>
                    <a:gd name="T22" fmla="*/ 96 w 361"/>
                    <a:gd name="T23" fmla="*/ 168 h 200"/>
                    <a:gd name="T24" fmla="*/ 76 w 361"/>
                    <a:gd name="T25" fmla="*/ 182 h 200"/>
                    <a:gd name="T26" fmla="*/ 58 w 361"/>
                    <a:gd name="T27" fmla="*/ 191 h 200"/>
                    <a:gd name="T28" fmla="*/ 44 w 361"/>
                    <a:gd name="T29" fmla="*/ 196 h 200"/>
                    <a:gd name="T30" fmla="*/ 19 w 361"/>
                    <a:gd name="T31" fmla="*/ 200 h 200"/>
                    <a:gd name="T32" fmla="*/ 14 w 361"/>
                    <a:gd name="T33" fmla="*/ 200 h 200"/>
                    <a:gd name="T34" fmla="*/ 7 w 361"/>
                    <a:gd name="T35" fmla="*/ 196 h 200"/>
                    <a:gd name="T36" fmla="*/ 0 w 361"/>
                    <a:gd name="T37" fmla="*/ 187 h 200"/>
                    <a:gd name="T38" fmla="*/ 19 w 361"/>
                    <a:gd name="T39" fmla="*/ 173 h 200"/>
                    <a:gd name="T40" fmla="*/ 39 w 361"/>
                    <a:gd name="T41" fmla="*/ 163 h 200"/>
                    <a:gd name="T42" fmla="*/ 51 w 361"/>
                    <a:gd name="T43" fmla="*/ 150 h 200"/>
                    <a:gd name="T44" fmla="*/ 58 w 361"/>
                    <a:gd name="T45" fmla="*/ 137 h 200"/>
                    <a:gd name="T46" fmla="*/ 64 w 361"/>
                    <a:gd name="T47" fmla="*/ 118 h 200"/>
                    <a:gd name="T48" fmla="*/ 70 w 361"/>
                    <a:gd name="T49" fmla="*/ 95 h 200"/>
                    <a:gd name="T50" fmla="*/ 76 w 361"/>
                    <a:gd name="T51" fmla="*/ 72 h 200"/>
                    <a:gd name="T52" fmla="*/ 83 w 361"/>
                    <a:gd name="T53" fmla="*/ 50 h 200"/>
                    <a:gd name="T54" fmla="*/ 96 w 361"/>
                    <a:gd name="T55" fmla="*/ 32 h 200"/>
                    <a:gd name="T56" fmla="*/ 115 w 361"/>
                    <a:gd name="T57" fmla="*/ 18 h 200"/>
                    <a:gd name="T58" fmla="*/ 127 w 361"/>
                    <a:gd name="T59" fmla="*/ 13 h 200"/>
                    <a:gd name="T60" fmla="*/ 140 w 361"/>
                    <a:gd name="T61" fmla="*/ 4 h 200"/>
                    <a:gd name="T62" fmla="*/ 152 w 361"/>
                    <a:gd name="T63" fmla="*/ 4 h 200"/>
                    <a:gd name="T64" fmla="*/ 165 w 361"/>
                    <a:gd name="T65" fmla="*/ 0 h 200"/>
                    <a:gd name="T66" fmla="*/ 191 w 361"/>
                    <a:gd name="T67" fmla="*/ 4 h 200"/>
                    <a:gd name="T68" fmla="*/ 221 w 361"/>
                    <a:gd name="T69" fmla="*/ 4 h 200"/>
                    <a:gd name="T70" fmla="*/ 247 w 361"/>
                    <a:gd name="T71" fmla="*/ 13 h 200"/>
                    <a:gd name="T72" fmla="*/ 265 w 361"/>
                    <a:gd name="T73" fmla="*/ 22 h 200"/>
                    <a:gd name="T74" fmla="*/ 297 w 361"/>
                    <a:gd name="T75" fmla="*/ 27 h 200"/>
                    <a:gd name="T76" fmla="*/ 304 w 361"/>
                    <a:gd name="T77" fmla="*/ 36 h 200"/>
                    <a:gd name="T78" fmla="*/ 329 w 361"/>
                    <a:gd name="T79" fmla="*/ 50 h 200"/>
                    <a:gd name="T80" fmla="*/ 348 w 361"/>
                    <a:gd name="T81" fmla="*/ 68 h 200"/>
                    <a:gd name="T82" fmla="*/ 354 w 361"/>
                    <a:gd name="T83" fmla="*/ 91 h 200"/>
                    <a:gd name="T84" fmla="*/ 361 w 361"/>
                    <a:gd name="T85" fmla="*/ 108 h 200"/>
                    <a:gd name="T86" fmla="*/ 336 w 361"/>
                    <a:gd name="T87" fmla="*/ 118 h 200"/>
                    <a:gd name="T88" fmla="*/ 323 w 361"/>
                    <a:gd name="T89" fmla="*/ 127 h 200"/>
                    <a:gd name="T90" fmla="*/ 304 w 361"/>
                    <a:gd name="T91" fmla="*/ 137 h 200"/>
                    <a:gd name="T92" fmla="*/ 284 w 361"/>
                    <a:gd name="T93" fmla="*/ 140 h 200"/>
                    <a:gd name="T94" fmla="*/ 279 w 361"/>
                    <a:gd name="T95" fmla="*/ 150 h 200"/>
                    <a:gd name="T96" fmla="*/ 272 w 361"/>
                    <a:gd name="T97" fmla="*/ 137 h 200"/>
                    <a:gd name="T98" fmla="*/ 265 w 361"/>
                    <a:gd name="T99" fmla="*/ 127 h 200"/>
                    <a:gd name="T100" fmla="*/ 253 w 361"/>
                    <a:gd name="T101" fmla="*/ 104 h 200"/>
                    <a:gd name="T102" fmla="*/ 253 w 361"/>
                    <a:gd name="T103" fmla="*/ 81 h 200"/>
                    <a:gd name="T104" fmla="*/ 247 w 361"/>
                    <a:gd name="T105" fmla="*/ 72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61" h="200">
                      <a:moveTo>
                        <a:pt x="247" y="72"/>
                      </a:moveTo>
                      <a:lnTo>
                        <a:pt x="209" y="55"/>
                      </a:lnTo>
                      <a:lnTo>
                        <a:pt x="191" y="50"/>
                      </a:lnTo>
                      <a:lnTo>
                        <a:pt x="165" y="45"/>
                      </a:lnTo>
                      <a:lnTo>
                        <a:pt x="147" y="50"/>
                      </a:lnTo>
                      <a:lnTo>
                        <a:pt x="133" y="68"/>
                      </a:lnTo>
                      <a:lnTo>
                        <a:pt x="127" y="81"/>
                      </a:lnTo>
                      <a:lnTo>
                        <a:pt x="121" y="100"/>
                      </a:lnTo>
                      <a:lnTo>
                        <a:pt x="115" y="118"/>
                      </a:lnTo>
                      <a:lnTo>
                        <a:pt x="115" y="137"/>
                      </a:lnTo>
                      <a:lnTo>
                        <a:pt x="108" y="150"/>
                      </a:lnTo>
                      <a:lnTo>
                        <a:pt x="96" y="168"/>
                      </a:lnTo>
                      <a:lnTo>
                        <a:pt x="76" y="182"/>
                      </a:lnTo>
                      <a:lnTo>
                        <a:pt x="58" y="191"/>
                      </a:lnTo>
                      <a:lnTo>
                        <a:pt x="44" y="196"/>
                      </a:lnTo>
                      <a:lnTo>
                        <a:pt x="19" y="200"/>
                      </a:lnTo>
                      <a:lnTo>
                        <a:pt x="14" y="200"/>
                      </a:lnTo>
                      <a:lnTo>
                        <a:pt x="7" y="196"/>
                      </a:lnTo>
                      <a:lnTo>
                        <a:pt x="0" y="187"/>
                      </a:lnTo>
                      <a:lnTo>
                        <a:pt x="19" y="173"/>
                      </a:lnTo>
                      <a:lnTo>
                        <a:pt x="39" y="163"/>
                      </a:lnTo>
                      <a:lnTo>
                        <a:pt x="51" y="150"/>
                      </a:lnTo>
                      <a:lnTo>
                        <a:pt x="58" y="137"/>
                      </a:lnTo>
                      <a:lnTo>
                        <a:pt x="64" y="118"/>
                      </a:lnTo>
                      <a:lnTo>
                        <a:pt x="70" y="95"/>
                      </a:lnTo>
                      <a:lnTo>
                        <a:pt x="76" y="72"/>
                      </a:lnTo>
                      <a:lnTo>
                        <a:pt x="83" y="50"/>
                      </a:lnTo>
                      <a:lnTo>
                        <a:pt x="96" y="32"/>
                      </a:lnTo>
                      <a:lnTo>
                        <a:pt x="115" y="18"/>
                      </a:lnTo>
                      <a:lnTo>
                        <a:pt x="127" y="13"/>
                      </a:lnTo>
                      <a:lnTo>
                        <a:pt x="140" y="4"/>
                      </a:lnTo>
                      <a:lnTo>
                        <a:pt x="152" y="4"/>
                      </a:lnTo>
                      <a:lnTo>
                        <a:pt x="165" y="0"/>
                      </a:lnTo>
                      <a:lnTo>
                        <a:pt x="191" y="4"/>
                      </a:lnTo>
                      <a:lnTo>
                        <a:pt x="221" y="4"/>
                      </a:lnTo>
                      <a:lnTo>
                        <a:pt x="247" y="13"/>
                      </a:lnTo>
                      <a:lnTo>
                        <a:pt x="265" y="22"/>
                      </a:lnTo>
                      <a:lnTo>
                        <a:pt x="297" y="27"/>
                      </a:lnTo>
                      <a:lnTo>
                        <a:pt x="304" y="36"/>
                      </a:lnTo>
                      <a:lnTo>
                        <a:pt x="329" y="50"/>
                      </a:lnTo>
                      <a:lnTo>
                        <a:pt x="348" y="68"/>
                      </a:lnTo>
                      <a:lnTo>
                        <a:pt x="354" y="91"/>
                      </a:lnTo>
                      <a:lnTo>
                        <a:pt x="361" y="108"/>
                      </a:lnTo>
                      <a:lnTo>
                        <a:pt x="336" y="118"/>
                      </a:lnTo>
                      <a:lnTo>
                        <a:pt x="323" y="127"/>
                      </a:lnTo>
                      <a:lnTo>
                        <a:pt x="304" y="137"/>
                      </a:lnTo>
                      <a:lnTo>
                        <a:pt x="284" y="140"/>
                      </a:lnTo>
                      <a:lnTo>
                        <a:pt x="279" y="150"/>
                      </a:lnTo>
                      <a:lnTo>
                        <a:pt x="272" y="137"/>
                      </a:lnTo>
                      <a:lnTo>
                        <a:pt x="265" y="127"/>
                      </a:lnTo>
                      <a:lnTo>
                        <a:pt x="253" y="104"/>
                      </a:lnTo>
                      <a:lnTo>
                        <a:pt x="253" y="81"/>
                      </a:lnTo>
                      <a:lnTo>
                        <a:pt x="247" y="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2" name="Freeform 332">
                  <a:extLst>
                    <a:ext uri="{FF2B5EF4-FFF2-40B4-BE49-F238E27FC236}">
                      <a16:creationId xmlns:a16="http://schemas.microsoft.com/office/drawing/2014/main" id="{654917D4-9F3B-4FA1-9F01-73A71C4B3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982"/>
                  <a:ext cx="120" cy="67"/>
                </a:xfrm>
                <a:custGeom>
                  <a:avLst/>
                  <a:gdLst>
                    <a:gd name="T0" fmla="*/ 247 w 361"/>
                    <a:gd name="T1" fmla="*/ 72 h 200"/>
                    <a:gd name="T2" fmla="*/ 209 w 361"/>
                    <a:gd name="T3" fmla="*/ 55 h 200"/>
                    <a:gd name="T4" fmla="*/ 191 w 361"/>
                    <a:gd name="T5" fmla="*/ 50 h 200"/>
                    <a:gd name="T6" fmla="*/ 165 w 361"/>
                    <a:gd name="T7" fmla="*/ 45 h 200"/>
                    <a:gd name="T8" fmla="*/ 147 w 361"/>
                    <a:gd name="T9" fmla="*/ 50 h 200"/>
                    <a:gd name="T10" fmla="*/ 133 w 361"/>
                    <a:gd name="T11" fmla="*/ 68 h 200"/>
                    <a:gd name="T12" fmla="*/ 127 w 361"/>
                    <a:gd name="T13" fmla="*/ 81 h 200"/>
                    <a:gd name="T14" fmla="*/ 121 w 361"/>
                    <a:gd name="T15" fmla="*/ 100 h 200"/>
                    <a:gd name="T16" fmla="*/ 115 w 361"/>
                    <a:gd name="T17" fmla="*/ 118 h 200"/>
                    <a:gd name="T18" fmla="*/ 115 w 361"/>
                    <a:gd name="T19" fmla="*/ 137 h 200"/>
                    <a:gd name="T20" fmla="*/ 108 w 361"/>
                    <a:gd name="T21" fmla="*/ 150 h 200"/>
                    <a:gd name="T22" fmla="*/ 96 w 361"/>
                    <a:gd name="T23" fmla="*/ 168 h 200"/>
                    <a:gd name="T24" fmla="*/ 76 w 361"/>
                    <a:gd name="T25" fmla="*/ 182 h 200"/>
                    <a:gd name="T26" fmla="*/ 58 w 361"/>
                    <a:gd name="T27" fmla="*/ 191 h 200"/>
                    <a:gd name="T28" fmla="*/ 44 w 361"/>
                    <a:gd name="T29" fmla="*/ 196 h 200"/>
                    <a:gd name="T30" fmla="*/ 19 w 361"/>
                    <a:gd name="T31" fmla="*/ 200 h 200"/>
                    <a:gd name="T32" fmla="*/ 14 w 361"/>
                    <a:gd name="T33" fmla="*/ 200 h 200"/>
                    <a:gd name="T34" fmla="*/ 7 w 361"/>
                    <a:gd name="T35" fmla="*/ 196 h 200"/>
                    <a:gd name="T36" fmla="*/ 0 w 361"/>
                    <a:gd name="T37" fmla="*/ 187 h 200"/>
                    <a:gd name="T38" fmla="*/ 19 w 361"/>
                    <a:gd name="T39" fmla="*/ 173 h 200"/>
                    <a:gd name="T40" fmla="*/ 39 w 361"/>
                    <a:gd name="T41" fmla="*/ 163 h 200"/>
                    <a:gd name="T42" fmla="*/ 51 w 361"/>
                    <a:gd name="T43" fmla="*/ 150 h 200"/>
                    <a:gd name="T44" fmla="*/ 58 w 361"/>
                    <a:gd name="T45" fmla="*/ 137 h 200"/>
                    <a:gd name="T46" fmla="*/ 64 w 361"/>
                    <a:gd name="T47" fmla="*/ 118 h 200"/>
                    <a:gd name="T48" fmla="*/ 70 w 361"/>
                    <a:gd name="T49" fmla="*/ 95 h 200"/>
                    <a:gd name="T50" fmla="*/ 76 w 361"/>
                    <a:gd name="T51" fmla="*/ 72 h 200"/>
                    <a:gd name="T52" fmla="*/ 83 w 361"/>
                    <a:gd name="T53" fmla="*/ 50 h 200"/>
                    <a:gd name="T54" fmla="*/ 96 w 361"/>
                    <a:gd name="T55" fmla="*/ 32 h 200"/>
                    <a:gd name="T56" fmla="*/ 115 w 361"/>
                    <a:gd name="T57" fmla="*/ 18 h 200"/>
                    <a:gd name="T58" fmla="*/ 127 w 361"/>
                    <a:gd name="T59" fmla="*/ 13 h 200"/>
                    <a:gd name="T60" fmla="*/ 140 w 361"/>
                    <a:gd name="T61" fmla="*/ 4 h 200"/>
                    <a:gd name="T62" fmla="*/ 152 w 361"/>
                    <a:gd name="T63" fmla="*/ 4 h 200"/>
                    <a:gd name="T64" fmla="*/ 165 w 361"/>
                    <a:gd name="T65" fmla="*/ 0 h 200"/>
                    <a:gd name="T66" fmla="*/ 191 w 361"/>
                    <a:gd name="T67" fmla="*/ 4 h 200"/>
                    <a:gd name="T68" fmla="*/ 221 w 361"/>
                    <a:gd name="T69" fmla="*/ 4 h 200"/>
                    <a:gd name="T70" fmla="*/ 247 w 361"/>
                    <a:gd name="T71" fmla="*/ 13 h 200"/>
                    <a:gd name="T72" fmla="*/ 265 w 361"/>
                    <a:gd name="T73" fmla="*/ 22 h 200"/>
                    <a:gd name="T74" fmla="*/ 297 w 361"/>
                    <a:gd name="T75" fmla="*/ 27 h 200"/>
                    <a:gd name="T76" fmla="*/ 304 w 361"/>
                    <a:gd name="T77" fmla="*/ 36 h 200"/>
                    <a:gd name="T78" fmla="*/ 329 w 361"/>
                    <a:gd name="T79" fmla="*/ 50 h 200"/>
                    <a:gd name="T80" fmla="*/ 348 w 361"/>
                    <a:gd name="T81" fmla="*/ 68 h 200"/>
                    <a:gd name="T82" fmla="*/ 354 w 361"/>
                    <a:gd name="T83" fmla="*/ 91 h 200"/>
                    <a:gd name="T84" fmla="*/ 361 w 361"/>
                    <a:gd name="T85" fmla="*/ 108 h 200"/>
                    <a:gd name="T86" fmla="*/ 336 w 361"/>
                    <a:gd name="T87" fmla="*/ 118 h 200"/>
                    <a:gd name="T88" fmla="*/ 323 w 361"/>
                    <a:gd name="T89" fmla="*/ 127 h 200"/>
                    <a:gd name="T90" fmla="*/ 304 w 361"/>
                    <a:gd name="T91" fmla="*/ 137 h 200"/>
                    <a:gd name="T92" fmla="*/ 284 w 361"/>
                    <a:gd name="T93" fmla="*/ 140 h 200"/>
                    <a:gd name="T94" fmla="*/ 279 w 361"/>
                    <a:gd name="T95" fmla="*/ 150 h 200"/>
                    <a:gd name="T96" fmla="*/ 272 w 361"/>
                    <a:gd name="T97" fmla="*/ 137 h 200"/>
                    <a:gd name="T98" fmla="*/ 265 w 361"/>
                    <a:gd name="T99" fmla="*/ 127 h 200"/>
                    <a:gd name="T100" fmla="*/ 253 w 361"/>
                    <a:gd name="T101" fmla="*/ 104 h 200"/>
                    <a:gd name="T102" fmla="*/ 253 w 361"/>
                    <a:gd name="T103" fmla="*/ 81 h 200"/>
                    <a:gd name="T104" fmla="*/ 247 w 361"/>
                    <a:gd name="T105" fmla="*/ 72 h 200"/>
                    <a:gd name="T106" fmla="*/ 247 w 361"/>
                    <a:gd name="T107" fmla="*/ 72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1" h="200">
                      <a:moveTo>
                        <a:pt x="247" y="72"/>
                      </a:moveTo>
                      <a:lnTo>
                        <a:pt x="209" y="55"/>
                      </a:lnTo>
                      <a:lnTo>
                        <a:pt x="191" y="50"/>
                      </a:lnTo>
                      <a:lnTo>
                        <a:pt x="165" y="45"/>
                      </a:lnTo>
                      <a:lnTo>
                        <a:pt x="147" y="50"/>
                      </a:lnTo>
                      <a:lnTo>
                        <a:pt x="133" y="68"/>
                      </a:lnTo>
                      <a:lnTo>
                        <a:pt x="127" y="81"/>
                      </a:lnTo>
                      <a:lnTo>
                        <a:pt x="121" y="100"/>
                      </a:lnTo>
                      <a:lnTo>
                        <a:pt x="115" y="118"/>
                      </a:lnTo>
                      <a:lnTo>
                        <a:pt x="115" y="137"/>
                      </a:lnTo>
                      <a:lnTo>
                        <a:pt x="108" y="150"/>
                      </a:lnTo>
                      <a:lnTo>
                        <a:pt x="96" y="168"/>
                      </a:lnTo>
                      <a:lnTo>
                        <a:pt x="76" y="182"/>
                      </a:lnTo>
                      <a:lnTo>
                        <a:pt x="58" y="191"/>
                      </a:lnTo>
                      <a:lnTo>
                        <a:pt x="44" y="196"/>
                      </a:lnTo>
                      <a:lnTo>
                        <a:pt x="19" y="200"/>
                      </a:lnTo>
                      <a:lnTo>
                        <a:pt x="14" y="200"/>
                      </a:lnTo>
                      <a:lnTo>
                        <a:pt x="7" y="196"/>
                      </a:lnTo>
                      <a:lnTo>
                        <a:pt x="0" y="187"/>
                      </a:lnTo>
                      <a:lnTo>
                        <a:pt x="19" y="173"/>
                      </a:lnTo>
                      <a:lnTo>
                        <a:pt x="39" y="163"/>
                      </a:lnTo>
                      <a:lnTo>
                        <a:pt x="51" y="150"/>
                      </a:lnTo>
                      <a:lnTo>
                        <a:pt x="58" y="137"/>
                      </a:lnTo>
                      <a:lnTo>
                        <a:pt x="64" y="118"/>
                      </a:lnTo>
                      <a:lnTo>
                        <a:pt x="70" y="95"/>
                      </a:lnTo>
                      <a:lnTo>
                        <a:pt x="76" y="72"/>
                      </a:lnTo>
                      <a:lnTo>
                        <a:pt x="83" y="50"/>
                      </a:lnTo>
                      <a:lnTo>
                        <a:pt x="96" y="32"/>
                      </a:lnTo>
                      <a:lnTo>
                        <a:pt x="115" y="18"/>
                      </a:lnTo>
                      <a:lnTo>
                        <a:pt x="127" y="13"/>
                      </a:lnTo>
                      <a:lnTo>
                        <a:pt x="140" y="4"/>
                      </a:lnTo>
                      <a:lnTo>
                        <a:pt x="152" y="4"/>
                      </a:lnTo>
                      <a:lnTo>
                        <a:pt x="165" y="0"/>
                      </a:lnTo>
                      <a:lnTo>
                        <a:pt x="191" y="4"/>
                      </a:lnTo>
                      <a:lnTo>
                        <a:pt x="221" y="4"/>
                      </a:lnTo>
                      <a:lnTo>
                        <a:pt x="247" y="13"/>
                      </a:lnTo>
                      <a:lnTo>
                        <a:pt x="265" y="22"/>
                      </a:lnTo>
                      <a:lnTo>
                        <a:pt x="297" y="27"/>
                      </a:lnTo>
                      <a:lnTo>
                        <a:pt x="304" y="36"/>
                      </a:lnTo>
                      <a:lnTo>
                        <a:pt x="329" y="50"/>
                      </a:lnTo>
                      <a:lnTo>
                        <a:pt x="348" y="68"/>
                      </a:lnTo>
                      <a:lnTo>
                        <a:pt x="354" y="91"/>
                      </a:lnTo>
                      <a:lnTo>
                        <a:pt x="361" y="108"/>
                      </a:lnTo>
                      <a:lnTo>
                        <a:pt x="336" y="118"/>
                      </a:lnTo>
                      <a:lnTo>
                        <a:pt x="323" y="127"/>
                      </a:lnTo>
                      <a:lnTo>
                        <a:pt x="304" y="137"/>
                      </a:lnTo>
                      <a:lnTo>
                        <a:pt x="284" y="140"/>
                      </a:lnTo>
                      <a:lnTo>
                        <a:pt x="279" y="150"/>
                      </a:lnTo>
                      <a:lnTo>
                        <a:pt x="272" y="137"/>
                      </a:lnTo>
                      <a:lnTo>
                        <a:pt x="265" y="127"/>
                      </a:lnTo>
                      <a:lnTo>
                        <a:pt x="253" y="104"/>
                      </a:lnTo>
                      <a:lnTo>
                        <a:pt x="253" y="81"/>
                      </a:lnTo>
                      <a:lnTo>
                        <a:pt x="247" y="72"/>
                      </a:lnTo>
                      <a:lnTo>
                        <a:pt x="247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3" name="Freeform 333">
                  <a:extLst>
                    <a:ext uri="{FF2B5EF4-FFF2-40B4-BE49-F238E27FC236}">
                      <a16:creationId xmlns:a16="http://schemas.microsoft.com/office/drawing/2014/main" id="{488C68C9-039B-4B42-A1AE-07985DEAE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5" y="3038"/>
                  <a:ext cx="112" cy="50"/>
                </a:xfrm>
                <a:custGeom>
                  <a:avLst/>
                  <a:gdLst>
                    <a:gd name="T0" fmla="*/ 233 w 335"/>
                    <a:gd name="T1" fmla="*/ 64 h 150"/>
                    <a:gd name="T2" fmla="*/ 322 w 335"/>
                    <a:gd name="T3" fmla="*/ 91 h 150"/>
                    <a:gd name="T4" fmla="*/ 335 w 335"/>
                    <a:gd name="T5" fmla="*/ 91 h 150"/>
                    <a:gd name="T6" fmla="*/ 335 w 335"/>
                    <a:gd name="T7" fmla="*/ 110 h 150"/>
                    <a:gd name="T8" fmla="*/ 329 w 335"/>
                    <a:gd name="T9" fmla="*/ 123 h 150"/>
                    <a:gd name="T10" fmla="*/ 316 w 335"/>
                    <a:gd name="T11" fmla="*/ 136 h 150"/>
                    <a:gd name="T12" fmla="*/ 297 w 335"/>
                    <a:gd name="T13" fmla="*/ 150 h 150"/>
                    <a:gd name="T14" fmla="*/ 215 w 335"/>
                    <a:gd name="T15" fmla="*/ 127 h 150"/>
                    <a:gd name="T16" fmla="*/ 189 w 335"/>
                    <a:gd name="T17" fmla="*/ 113 h 150"/>
                    <a:gd name="T18" fmla="*/ 171 w 335"/>
                    <a:gd name="T19" fmla="*/ 100 h 150"/>
                    <a:gd name="T20" fmla="*/ 157 w 335"/>
                    <a:gd name="T21" fmla="*/ 96 h 150"/>
                    <a:gd name="T22" fmla="*/ 152 w 335"/>
                    <a:gd name="T23" fmla="*/ 96 h 150"/>
                    <a:gd name="T24" fmla="*/ 139 w 335"/>
                    <a:gd name="T25" fmla="*/ 82 h 150"/>
                    <a:gd name="T26" fmla="*/ 120 w 335"/>
                    <a:gd name="T27" fmla="*/ 72 h 150"/>
                    <a:gd name="T28" fmla="*/ 101 w 335"/>
                    <a:gd name="T29" fmla="*/ 64 h 150"/>
                    <a:gd name="T30" fmla="*/ 83 w 335"/>
                    <a:gd name="T31" fmla="*/ 64 h 150"/>
                    <a:gd name="T32" fmla="*/ 76 w 335"/>
                    <a:gd name="T33" fmla="*/ 59 h 150"/>
                    <a:gd name="T34" fmla="*/ 64 w 335"/>
                    <a:gd name="T35" fmla="*/ 45 h 150"/>
                    <a:gd name="T36" fmla="*/ 44 w 335"/>
                    <a:gd name="T37" fmla="*/ 41 h 150"/>
                    <a:gd name="T38" fmla="*/ 19 w 335"/>
                    <a:gd name="T39" fmla="*/ 36 h 150"/>
                    <a:gd name="T40" fmla="*/ 0 w 335"/>
                    <a:gd name="T41" fmla="*/ 41 h 150"/>
                    <a:gd name="T42" fmla="*/ 7 w 335"/>
                    <a:gd name="T43" fmla="*/ 27 h 150"/>
                    <a:gd name="T44" fmla="*/ 19 w 335"/>
                    <a:gd name="T45" fmla="*/ 17 h 150"/>
                    <a:gd name="T46" fmla="*/ 57 w 335"/>
                    <a:gd name="T47" fmla="*/ 0 h 150"/>
                    <a:gd name="T48" fmla="*/ 95 w 335"/>
                    <a:gd name="T49" fmla="*/ 17 h 150"/>
                    <a:gd name="T50" fmla="*/ 120 w 335"/>
                    <a:gd name="T51" fmla="*/ 27 h 150"/>
                    <a:gd name="T52" fmla="*/ 196 w 335"/>
                    <a:gd name="T53" fmla="*/ 54 h 150"/>
                    <a:gd name="T54" fmla="*/ 233 w 335"/>
                    <a:gd name="T55" fmla="*/ 6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35" h="150">
                      <a:moveTo>
                        <a:pt x="233" y="64"/>
                      </a:moveTo>
                      <a:lnTo>
                        <a:pt x="322" y="91"/>
                      </a:lnTo>
                      <a:lnTo>
                        <a:pt x="335" y="91"/>
                      </a:lnTo>
                      <a:lnTo>
                        <a:pt x="335" y="110"/>
                      </a:lnTo>
                      <a:lnTo>
                        <a:pt x="329" y="123"/>
                      </a:lnTo>
                      <a:lnTo>
                        <a:pt x="316" y="136"/>
                      </a:lnTo>
                      <a:lnTo>
                        <a:pt x="297" y="150"/>
                      </a:lnTo>
                      <a:lnTo>
                        <a:pt x="215" y="127"/>
                      </a:lnTo>
                      <a:lnTo>
                        <a:pt x="189" y="113"/>
                      </a:lnTo>
                      <a:lnTo>
                        <a:pt x="171" y="100"/>
                      </a:lnTo>
                      <a:lnTo>
                        <a:pt x="157" y="96"/>
                      </a:lnTo>
                      <a:lnTo>
                        <a:pt x="152" y="96"/>
                      </a:lnTo>
                      <a:lnTo>
                        <a:pt x="139" y="82"/>
                      </a:lnTo>
                      <a:lnTo>
                        <a:pt x="120" y="72"/>
                      </a:lnTo>
                      <a:lnTo>
                        <a:pt x="101" y="64"/>
                      </a:lnTo>
                      <a:lnTo>
                        <a:pt x="83" y="64"/>
                      </a:lnTo>
                      <a:lnTo>
                        <a:pt x="76" y="59"/>
                      </a:lnTo>
                      <a:lnTo>
                        <a:pt x="64" y="45"/>
                      </a:lnTo>
                      <a:lnTo>
                        <a:pt x="44" y="41"/>
                      </a:lnTo>
                      <a:lnTo>
                        <a:pt x="19" y="36"/>
                      </a:lnTo>
                      <a:lnTo>
                        <a:pt x="0" y="41"/>
                      </a:lnTo>
                      <a:lnTo>
                        <a:pt x="7" y="27"/>
                      </a:lnTo>
                      <a:lnTo>
                        <a:pt x="19" y="17"/>
                      </a:lnTo>
                      <a:lnTo>
                        <a:pt x="57" y="0"/>
                      </a:lnTo>
                      <a:lnTo>
                        <a:pt x="95" y="17"/>
                      </a:lnTo>
                      <a:lnTo>
                        <a:pt x="120" y="27"/>
                      </a:lnTo>
                      <a:lnTo>
                        <a:pt x="196" y="54"/>
                      </a:lnTo>
                      <a:lnTo>
                        <a:pt x="2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4" name="Freeform 334">
                  <a:extLst>
                    <a:ext uri="{FF2B5EF4-FFF2-40B4-BE49-F238E27FC236}">
                      <a16:creationId xmlns:a16="http://schemas.microsoft.com/office/drawing/2014/main" id="{3AE22367-0DA1-4ADC-89AC-87477EA1D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5" y="3038"/>
                  <a:ext cx="112" cy="50"/>
                </a:xfrm>
                <a:custGeom>
                  <a:avLst/>
                  <a:gdLst>
                    <a:gd name="T0" fmla="*/ 233 w 335"/>
                    <a:gd name="T1" fmla="*/ 64 h 150"/>
                    <a:gd name="T2" fmla="*/ 322 w 335"/>
                    <a:gd name="T3" fmla="*/ 91 h 150"/>
                    <a:gd name="T4" fmla="*/ 335 w 335"/>
                    <a:gd name="T5" fmla="*/ 91 h 150"/>
                    <a:gd name="T6" fmla="*/ 335 w 335"/>
                    <a:gd name="T7" fmla="*/ 110 h 150"/>
                    <a:gd name="T8" fmla="*/ 329 w 335"/>
                    <a:gd name="T9" fmla="*/ 123 h 150"/>
                    <a:gd name="T10" fmla="*/ 316 w 335"/>
                    <a:gd name="T11" fmla="*/ 136 h 150"/>
                    <a:gd name="T12" fmla="*/ 297 w 335"/>
                    <a:gd name="T13" fmla="*/ 150 h 150"/>
                    <a:gd name="T14" fmla="*/ 215 w 335"/>
                    <a:gd name="T15" fmla="*/ 127 h 150"/>
                    <a:gd name="T16" fmla="*/ 189 w 335"/>
                    <a:gd name="T17" fmla="*/ 113 h 150"/>
                    <a:gd name="T18" fmla="*/ 171 w 335"/>
                    <a:gd name="T19" fmla="*/ 100 h 150"/>
                    <a:gd name="T20" fmla="*/ 157 w 335"/>
                    <a:gd name="T21" fmla="*/ 96 h 150"/>
                    <a:gd name="T22" fmla="*/ 152 w 335"/>
                    <a:gd name="T23" fmla="*/ 96 h 150"/>
                    <a:gd name="T24" fmla="*/ 139 w 335"/>
                    <a:gd name="T25" fmla="*/ 82 h 150"/>
                    <a:gd name="T26" fmla="*/ 120 w 335"/>
                    <a:gd name="T27" fmla="*/ 72 h 150"/>
                    <a:gd name="T28" fmla="*/ 101 w 335"/>
                    <a:gd name="T29" fmla="*/ 64 h 150"/>
                    <a:gd name="T30" fmla="*/ 83 w 335"/>
                    <a:gd name="T31" fmla="*/ 64 h 150"/>
                    <a:gd name="T32" fmla="*/ 76 w 335"/>
                    <a:gd name="T33" fmla="*/ 59 h 150"/>
                    <a:gd name="T34" fmla="*/ 64 w 335"/>
                    <a:gd name="T35" fmla="*/ 45 h 150"/>
                    <a:gd name="T36" fmla="*/ 44 w 335"/>
                    <a:gd name="T37" fmla="*/ 41 h 150"/>
                    <a:gd name="T38" fmla="*/ 19 w 335"/>
                    <a:gd name="T39" fmla="*/ 36 h 150"/>
                    <a:gd name="T40" fmla="*/ 0 w 335"/>
                    <a:gd name="T41" fmla="*/ 41 h 150"/>
                    <a:gd name="T42" fmla="*/ 7 w 335"/>
                    <a:gd name="T43" fmla="*/ 27 h 150"/>
                    <a:gd name="T44" fmla="*/ 19 w 335"/>
                    <a:gd name="T45" fmla="*/ 17 h 150"/>
                    <a:gd name="T46" fmla="*/ 57 w 335"/>
                    <a:gd name="T47" fmla="*/ 0 h 150"/>
                    <a:gd name="T48" fmla="*/ 95 w 335"/>
                    <a:gd name="T49" fmla="*/ 17 h 150"/>
                    <a:gd name="T50" fmla="*/ 120 w 335"/>
                    <a:gd name="T51" fmla="*/ 27 h 150"/>
                    <a:gd name="T52" fmla="*/ 196 w 335"/>
                    <a:gd name="T53" fmla="*/ 54 h 150"/>
                    <a:gd name="T54" fmla="*/ 233 w 335"/>
                    <a:gd name="T55" fmla="*/ 64 h 150"/>
                    <a:gd name="T56" fmla="*/ 233 w 335"/>
                    <a:gd name="T57" fmla="*/ 6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35" h="150">
                      <a:moveTo>
                        <a:pt x="233" y="64"/>
                      </a:moveTo>
                      <a:lnTo>
                        <a:pt x="322" y="91"/>
                      </a:lnTo>
                      <a:lnTo>
                        <a:pt x="335" y="91"/>
                      </a:lnTo>
                      <a:lnTo>
                        <a:pt x="335" y="110"/>
                      </a:lnTo>
                      <a:lnTo>
                        <a:pt x="329" y="123"/>
                      </a:lnTo>
                      <a:lnTo>
                        <a:pt x="316" y="136"/>
                      </a:lnTo>
                      <a:lnTo>
                        <a:pt x="297" y="150"/>
                      </a:lnTo>
                      <a:lnTo>
                        <a:pt x="215" y="127"/>
                      </a:lnTo>
                      <a:lnTo>
                        <a:pt x="189" y="113"/>
                      </a:lnTo>
                      <a:lnTo>
                        <a:pt x="171" y="100"/>
                      </a:lnTo>
                      <a:lnTo>
                        <a:pt x="157" y="96"/>
                      </a:lnTo>
                      <a:lnTo>
                        <a:pt x="152" y="96"/>
                      </a:lnTo>
                      <a:lnTo>
                        <a:pt x="139" y="82"/>
                      </a:lnTo>
                      <a:lnTo>
                        <a:pt x="120" y="72"/>
                      </a:lnTo>
                      <a:lnTo>
                        <a:pt x="101" y="64"/>
                      </a:lnTo>
                      <a:lnTo>
                        <a:pt x="83" y="64"/>
                      </a:lnTo>
                      <a:lnTo>
                        <a:pt x="76" y="59"/>
                      </a:lnTo>
                      <a:lnTo>
                        <a:pt x="64" y="45"/>
                      </a:lnTo>
                      <a:lnTo>
                        <a:pt x="44" y="41"/>
                      </a:lnTo>
                      <a:lnTo>
                        <a:pt x="19" y="36"/>
                      </a:lnTo>
                      <a:lnTo>
                        <a:pt x="0" y="41"/>
                      </a:lnTo>
                      <a:lnTo>
                        <a:pt x="7" y="27"/>
                      </a:lnTo>
                      <a:lnTo>
                        <a:pt x="19" y="17"/>
                      </a:lnTo>
                      <a:lnTo>
                        <a:pt x="57" y="0"/>
                      </a:lnTo>
                      <a:lnTo>
                        <a:pt x="95" y="17"/>
                      </a:lnTo>
                      <a:lnTo>
                        <a:pt x="120" y="27"/>
                      </a:lnTo>
                      <a:lnTo>
                        <a:pt x="196" y="54"/>
                      </a:lnTo>
                      <a:lnTo>
                        <a:pt x="233" y="64"/>
                      </a:lnTo>
                      <a:lnTo>
                        <a:pt x="233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5" name="Freeform 335">
                  <a:extLst>
                    <a:ext uri="{FF2B5EF4-FFF2-40B4-BE49-F238E27FC236}">
                      <a16:creationId xmlns:a16="http://schemas.microsoft.com/office/drawing/2014/main" id="{96E22C06-04D7-4E42-9002-E69ACB140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653"/>
                  <a:ext cx="55" cy="66"/>
                </a:xfrm>
                <a:custGeom>
                  <a:avLst/>
                  <a:gdLst>
                    <a:gd name="T0" fmla="*/ 0 w 165"/>
                    <a:gd name="T1" fmla="*/ 9 h 196"/>
                    <a:gd name="T2" fmla="*/ 20 w 165"/>
                    <a:gd name="T3" fmla="*/ 0 h 196"/>
                    <a:gd name="T4" fmla="*/ 39 w 165"/>
                    <a:gd name="T5" fmla="*/ 23 h 196"/>
                    <a:gd name="T6" fmla="*/ 71 w 165"/>
                    <a:gd name="T7" fmla="*/ 50 h 196"/>
                    <a:gd name="T8" fmla="*/ 103 w 165"/>
                    <a:gd name="T9" fmla="*/ 83 h 196"/>
                    <a:gd name="T10" fmla="*/ 128 w 165"/>
                    <a:gd name="T11" fmla="*/ 115 h 196"/>
                    <a:gd name="T12" fmla="*/ 147 w 165"/>
                    <a:gd name="T13" fmla="*/ 147 h 196"/>
                    <a:gd name="T14" fmla="*/ 159 w 165"/>
                    <a:gd name="T15" fmla="*/ 174 h 196"/>
                    <a:gd name="T16" fmla="*/ 165 w 165"/>
                    <a:gd name="T17" fmla="*/ 196 h 196"/>
                    <a:gd name="T18" fmla="*/ 128 w 165"/>
                    <a:gd name="T19" fmla="*/ 192 h 196"/>
                    <a:gd name="T20" fmla="*/ 115 w 165"/>
                    <a:gd name="T21" fmla="*/ 160 h 196"/>
                    <a:gd name="T22" fmla="*/ 103 w 165"/>
                    <a:gd name="T23" fmla="*/ 128 h 196"/>
                    <a:gd name="T24" fmla="*/ 83 w 165"/>
                    <a:gd name="T25" fmla="*/ 105 h 196"/>
                    <a:gd name="T26" fmla="*/ 64 w 165"/>
                    <a:gd name="T27" fmla="*/ 69 h 196"/>
                    <a:gd name="T28" fmla="*/ 14 w 165"/>
                    <a:gd name="T29" fmla="*/ 23 h 196"/>
                    <a:gd name="T30" fmla="*/ 0 w 165"/>
                    <a:gd name="T31" fmla="*/ 9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5" h="196">
                      <a:moveTo>
                        <a:pt x="0" y="9"/>
                      </a:moveTo>
                      <a:lnTo>
                        <a:pt x="20" y="0"/>
                      </a:lnTo>
                      <a:lnTo>
                        <a:pt x="39" y="23"/>
                      </a:lnTo>
                      <a:lnTo>
                        <a:pt x="71" y="50"/>
                      </a:lnTo>
                      <a:lnTo>
                        <a:pt x="103" y="83"/>
                      </a:lnTo>
                      <a:lnTo>
                        <a:pt x="128" y="115"/>
                      </a:lnTo>
                      <a:lnTo>
                        <a:pt x="147" y="147"/>
                      </a:lnTo>
                      <a:lnTo>
                        <a:pt x="159" y="174"/>
                      </a:lnTo>
                      <a:lnTo>
                        <a:pt x="165" y="196"/>
                      </a:lnTo>
                      <a:lnTo>
                        <a:pt x="128" y="192"/>
                      </a:lnTo>
                      <a:lnTo>
                        <a:pt x="115" y="160"/>
                      </a:lnTo>
                      <a:lnTo>
                        <a:pt x="103" y="128"/>
                      </a:lnTo>
                      <a:lnTo>
                        <a:pt x="83" y="105"/>
                      </a:lnTo>
                      <a:lnTo>
                        <a:pt x="64" y="69"/>
                      </a:lnTo>
                      <a:lnTo>
                        <a:pt x="14" y="2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6" name="Freeform 336">
                  <a:extLst>
                    <a:ext uri="{FF2B5EF4-FFF2-40B4-BE49-F238E27FC236}">
                      <a16:creationId xmlns:a16="http://schemas.microsoft.com/office/drawing/2014/main" id="{6C37B41F-EF95-48BA-A70B-4D4439BEE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653"/>
                  <a:ext cx="55" cy="66"/>
                </a:xfrm>
                <a:custGeom>
                  <a:avLst/>
                  <a:gdLst>
                    <a:gd name="T0" fmla="*/ 0 w 165"/>
                    <a:gd name="T1" fmla="*/ 9 h 196"/>
                    <a:gd name="T2" fmla="*/ 20 w 165"/>
                    <a:gd name="T3" fmla="*/ 0 h 196"/>
                    <a:gd name="T4" fmla="*/ 39 w 165"/>
                    <a:gd name="T5" fmla="*/ 23 h 196"/>
                    <a:gd name="T6" fmla="*/ 71 w 165"/>
                    <a:gd name="T7" fmla="*/ 50 h 196"/>
                    <a:gd name="T8" fmla="*/ 103 w 165"/>
                    <a:gd name="T9" fmla="*/ 83 h 196"/>
                    <a:gd name="T10" fmla="*/ 128 w 165"/>
                    <a:gd name="T11" fmla="*/ 115 h 196"/>
                    <a:gd name="T12" fmla="*/ 147 w 165"/>
                    <a:gd name="T13" fmla="*/ 147 h 196"/>
                    <a:gd name="T14" fmla="*/ 159 w 165"/>
                    <a:gd name="T15" fmla="*/ 174 h 196"/>
                    <a:gd name="T16" fmla="*/ 165 w 165"/>
                    <a:gd name="T17" fmla="*/ 196 h 196"/>
                    <a:gd name="T18" fmla="*/ 128 w 165"/>
                    <a:gd name="T19" fmla="*/ 192 h 196"/>
                    <a:gd name="T20" fmla="*/ 115 w 165"/>
                    <a:gd name="T21" fmla="*/ 160 h 196"/>
                    <a:gd name="T22" fmla="*/ 103 w 165"/>
                    <a:gd name="T23" fmla="*/ 128 h 196"/>
                    <a:gd name="T24" fmla="*/ 83 w 165"/>
                    <a:gd name="T25" fmla="*/ 105 h 196"/>
                    <a:gd name="T26" fmla="*/ 64 w 165"/>
                    <a:gd name="T27" fmla="*/ 69 h 196"/>
                    <a:gd name="T28" fmla="*/ 14 w 165"/>
                    <a:gd name="T29" fmla="*/ 23 h 196"/>
                    <a:gd name="T30" fmla="*/ 0 w 165"/>
                    <a:gd name="T31" fmla="*/ 9 h 196"/>
                    <a:gd name="T32" fmla="*/ 0 w 165"/>
                    <a:gd name="T33" fmla="*/ 9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5" h="196">
                      <a:moveTo>
                        <a:pt x="0" y="9"/>
                      </a:moveTo>
                      <a:lnTo>
                        <a:pt x="20" y="0"/>
                      </a:lnTo>
                      <a:lnTo>
                        <a:pt x="39" y="23"/>
                      </a:lnTo>
                      <a:lnTo>
                        <a:pt x="71" y="50"/>
                      </a:lnTo>
                      <a:lnTo>
                        <a:pt x="103" y="83"/>
                      </a:lnTo>
                      <a:lnTo>
                        <a:pt x="128" y="115"/>
                      </a:lnTo>
                      <a:lnTo>
                        <a:pt x="147" y="147"/>
                      </a:lnTo>
                      <a:lnTo>
                        <a:pt x="159" y="174"/>
                      </a:lnTo>
                      <a:lnTo>
                        <a:pt x="165" y="196"/>
                      </a:lnTo>
                      <a:lnTo>
                        <a:pt x="128" y="192"/>
                      </a:lnTo>
                      <a:lnTo>
                        <a:pt x="115" y="160"/>
                      </a:lnTo>
                      <a:lnTo>
                        <a:pt x="103" y="128"/>
                      </a:lnTo>
                      <a:lnTo>
                        <a:pt x="83" y="105"/>
                      </a:lnTo>
                      <a:lnTo>
                        <a:pt x="64" y="69"/>
                      </a:lnTo>
                      <a:lnTo>
                        <a:pt x="14" y="23"/>
                      </a:lnTo>
                      <a:lnTo>
                        <a:pt x="0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7" name="Freeform 337">
                  <a:extLst>
                    <a:ext uri="{FF2B5EF4-FFF2-40B4-BE49-F238E27FC236}">
                      <a16:creationId xmlns:a16="http://schemas.microsoft.com/office/drawing/2014/main" id="{7569B148-76F8-4B32-826D-9DA43E8A78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959"/>
                  <a:ext cx="54" cy="61"/>
                </a:xfrm>
                <a:custGeom>
                  <a:avLst/>
                  <a:gdLst>
                    <a:gd name="T0" fmla="*/ 0 w 164"/>
                    <a:gd name="T1" fmla="*/ 23 h 183"/>
                    <a:gd name="T2" fmla="*/ 19 w 164"/>
                    <a:gd name="T3" fmla="*/ 23 h 183"/>
                    <a:gd name="T4" fmla="*/ 19 w 164"/>
                    <a:gd name="T5" fmla="*/ 0 h 183"/>
                    <a:gd name="T6" fmla="*/ 69 w 164"/>
                    <a:gd name="T7" fmla="*/ 5 h 183"/>
                    <a:gd name="T8" fmla="*/ 151 w 164"/>
                    <a:gd name="T9" fmla="*/ 78 h 183"/>
                    <a:gd name="T10" fmla="*/ 157 w 164"/>
                    <a:gd name="T11" fmla="*/ 92 h 183"/>
                    <a:gd name="T12" fmla="*/ 164 w 164"/>
                    <a:gd name="T13" fmla="*/ 119 h 183"/>
                    <a:gd name="T14" fmla="*/ 157 w 164"/>
                    <a:gd name="T15" fmla="*/ 183 h 183"/>
                    <a:gd name="T16" fmla="*/ 69 w 164"/>
                    <a:gd name="T17" fmla="*/ 170 h 183"/>
                    <a:gd name="T18" fmla="*/ 76 w 164"/>
                    <a:gd name="T19" fmla="*/ 106 h 183"/>
                    <a:gd name="T20" fmla="*/ 76 w 164"/>
                    <a:gd name="T21" fmla="*/ 96 h 183"/>
                    <a:gd name="T22" fmla="*/ 63 w 164"/>
                    <a:gd name="T23" fmla="*/ 92 h 183"/>
                    <a:gd name="T24" fmla="*/ 0 w 164"/>
                    <a:gd name="T25" fmla="*/ 2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4" h="183">
                      <a:moveTo>
                        <a:pt x="0" y="23"/>
                      </a:moveTo>
                      <a:lnTo>
                        <a:pt x="19" y="23"/>
                      </a:lnTo>
                      <a:lnTo>
                        <a:pt x="19" y="0"/>
                      </a:lnTo>
                      <a:lnTo>
                        <a:pt x="69" y="5"/>
                      </a:lnTo>
                      <a:lnTo>
                        <a:pt x="151" y="78"/>
                      </a:lnTo>
                      <a:lnTo>
                        <a:pt x="157" y="92"/>
                      </a:lnTo>
                      <a:lnTo>
                        <a:pt x="164" y="119"/>
                      </a:lnTo>
                      <a:lnTo>
                        <a:pt x="157" y="183"/>
                      </a:lnTo>
                      <a:lnTo>
                        <a:pt x="69" y="170"/>
                      </a:lnTo>
                      <a:lnTo>
                        <a:pt x="76" y="106"/>
                      </a:lnTo>
                      <a:lnTo>
                        <a:pt x="76" y="96"/>
                      </a:lnTo>
                      <a:lnTo>
                        <a:pt x="63" y="92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8" name="Freeform 338">
                  <a:extLst>
                    <a:ext uri="{FF2B5EF4-FFF2-40B4-BE49-F238E27FC236}">
                      <a16:creationId xmlns:a16="http://schemas.microsoft.com/office/drawing/2014/main" id="{6DA80C12-510C-482E-AE0C-570A1866C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959"/>
                  <a:ext cx="54" cy="61"/>
                </a:xfrm>
                <a:custGeom>
                  <a:avLst/>
                  <a:gdLst>
                    <a:gd name="T0" fmla="*/ 0 w 164"/>
                    <a:gd name="T1" fmla="*/ 23 h 183"/>
                    <a:gd name="T2" fmla="*/ 19 w 164"/>
                    <a:gd name="T3" fmla="*/ 23 h 183"/>
                    <a:gd name="T4" fmla="*/ 19 w 164"/>
                    <a:gd name="T5" fmla="*/ 0 h 183"/>
                    <a:gd name="T6" fmla="*/ 69 w 164"/>
                    <a:gd name="T7" fmla="*/ 5 h 183"/>
                    <a:gd name="T8" fmla="*/ 151 w 164"/>
                    <a:gd name="T9" fmla="*/ 78 h 183"/>
                    <a:gd name="T10" fmla="*/ 157 w 164"/>
                    <a:gd name="T11" fmla="*/ 92 h 183"/>
                    <a:gd name="T12" fmla="*/ 164 w 164"/>
                    <a:gd name="T13" fmla="*/ 119 h 183"/>
                    <a:gd name="T14" fmla="*/ 157 w 164"/>
                    <a:gd name="T15" fmla="*/ 183 h 183"/>
                    <a:gd name="T16" fmla="*/ 69 w 164"/>
                    <a:gd name="T17" fmla="*/ 170 h 183"/>
                    <a:gd name="T18" fmla="*/ 76 w 164"/>
                    <a:gd name="T19" fmla="*/ 106 h 183"/>
                    <a:gd name="T20" fmla="*/ 76 w 164"/>
                    <a:gd name="T21" fmla="*/ 96 h 183"/>
                    <a:gd name="T22" fmla="*/ 63 w 164"/>
                    <a:gd name="T23" fmla="*/ 92 h 183"/>
                    <a:gd name="T24" fmla="*/ 0 w 164"/>
                    <a:gd name="T25" fmla="*/ 23 h 183"/>
                    <a:gd name="T26" fmla="*/ 0 w 164"/>
                    <a:gd name="T27" fmla="*/ 2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4" h="183">
                      <a:moveTo>
                        <a:pt x="0" y="23"/>
                      </a:moveTo>
                      <a:lnTo>
                        <a:pt x="19" y="23"/>
                      </a:lnTo>
                      <a:lnTo>
                        <a:pt x="19" y="0"/>
                      </a:lnTo>
                      <a:lnTo>
                        <a:pt x="69" y="5"/>
                      </a:lnTo>
                      <a:lnTo>
                        <a:pt x="151" y="78"/>
                      </a:lnTo>
                      <a:lnTo>
                        <a:pt x="157" y="92"/>
                      </a:lnTo>
                      <a:lnTo>
                        <a:pt x="164" y="119"/>
                      </a:lnTo>
                      <a:lnTo>
                        <a:pt x="157" y="183"/>
                      </a:lnTo>
                      <a:lnTo>
                        <a:pt x="69" y="170"/>
                      </a:lnTo>
                      <a:lnTo>
                        <a:pt x="76" y="106"/>
                      </a:lnTo>
                      <a:lnTo>
                        <a:pt x="76" y="96"/>
                      </a:lnTo>
                      <a:lnTo>
                        <a:pt x="63" y="92"/>
                      </a:lnTo>
                      <a:lnTo>
                        <a:pt x="0" y="23"/>
                      </a:lnTo>
                      <a:lnTo>
                        <a:pt x="0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9" name="Freeform 339">
                  <a:extLst>
                    <a:ext uri="{FF2B5EF4-FFF2-40B4-BE49-F238E27FC236}">
                      <a16:creationId xmlns:a16="http://schemas.microsoft.com/office/drawing/2014/main" id="{51167C3C-4898-43ED-A540-F2F36C133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2" y="3051"/>
                  <a:ext cx="85" cy="47"/>
                </a:xfrm>
                <a:custGeom>
                  <a:avLst/>
                  <a:gdLst>
                    <a:gd name="T0" fmla="*/ 0 w 253"/>
                    <a:gd name="T1" fmla="*/ 77 h 141"/>
                    <a:gd name="T2" fmla="*/ 13 w 253"/>
                    <a:gd name="T3" fmla="*/ 68 h 141"/>
                    <a:gd name="T4" fmla="*/ 20 w 253"/>
                    <a:gd name="T5" fmla="*/ 50 h 141"/>
                    <a:gd name="T6" fmla="*/ 32 w 253"/>
                    <a:gd name="T7" fmla="*/ 37 h 141"/>
                    <a:gd name="T8" fmla="*/ 25 w 253"/>
                    <a:gd name="T9" fmla="*/ 18 h 141"/>
                    <a:gd name="T10" fmla="*/ 38 w 253"/>
                    <a:gd name="T11" fmla="*/ 5 h 141"/>
                    <a:gd name="T12" fmla="*/ 57 w 253"/>
                    <a:gd name="T13" fmla="*/ 0 h 141"/>
                    <a:gd name="T14" fmla="*/ 82 w 253"/>
                    <a:gd name="T15" fmla="*/ 5 h 141"/>
                    <a:gd name="T16" fmla="*/ 102 w 253"/>
                    <a:gd name="T17" fmla="*/ 9 h 141"/>
                    <a:gd name="T18" fmla="*/ 114 w 253"/>
                    <a:gd name="T19" fmla="*/ 22 h 141"/>
                    <a:gd name="T20" fmla="*/ 121 w 253"/>
                    <a:gd name="T21" fmla="*/ 28 h 141"/>
                    <a:gd name="T22" fmla="*/ 139 w 253"/>
                    <a:gd name="T23" fmla="*/ 28 h 141"/>
                    <a:gd name="T24" fmla="*/ 158 w 253"/>
                    <a:gd name="T25" fmla="*/ 37 h 141"/>
                    <a:gd name="T26" fmla="*/ 177 w 253"/>
                    <a:gd name="T27" fmla="*/ 45 h 141"/>
                    <a:gd name="T28" fmla="*/ 190 w 253"/>
                    <a:gd name="T29" fmla="*/ 60 h 141"/>
                    <a:gd name="T30" fmla="*/ 195 w 253"/>
                    <a:gd name="T31" fmla="*/ 60 h 141"/>
                    <a:gd name="T32" fmla="*/ 209 w 253"/>
                    <a:gd name="T33" fmla="*/ 64 h 141"/>
                    <a:gd name="T34" fmla="*/ 227 w 253"/>
                    <a:gd name="T35" fmla="*/ 77 h 141"/>
                    <a:gd name="T36" fmla="*/ 253 w 253"/>
                    <a:gd name="T37" fmla="*/ 91 h 141"/>
                    <a:gd name="T38" fmla="*/ 253 w 253"/>
                    <a:gd name="T39" fmla="*/ 109 h 141"/>
                    <a:gd name="T40" fmla="*/ 241 w 253"/>
                    <a:gd name="T41" fmla="*/ 119 h 141"/>
                    <a:gd name="T42" fmla="*/ 221 w 253"/>
                    <a:gd name="T43" fmla="*/ 128 h 141"/>
                    <a:gd name="T44" fmla="*/ 209 w 253"/>
                    <a:gd name="T45" fmla="*/ 137 h 141"/>
                    <a:gd name="T46" fmla="*/ 183 w 253"/>
                    <a:gd name="T47" fmla="*/ 141 h 141"/>
                    <a:gd name="T48" fmla="*/ 165 w 253"/>
                    <a:gd name="T49" fmla="*/ 141 h 141"/>
                    <a:gd name="T50" fmla="*/ 146 w 253"/>
                    <a:gd name="T51" fmla="*/ 137 h 141"/>
                    <a:gd name="T52" fmla="*/ 133 w 253"/>
                    <a:gd name="T53" fmla="*/ 132 h 141"/>
                    <a:gd name="T54" fmla="*/ 133 w 253"/>
                    <a:gd name="T55" fmla="*/ 119 h 141"/>
                    <a:gd name="T56" fmla="*/ 127 w 253"/>
                    <a:gd name="T57" fmla="*/ 119 h 141"/>
                    <a:gd name="T58" fmla="*/ 114 w 253"/>
                    <a:gd name="T59" fmla="*/ 113 h 141"/>
                    <a:gd name="T60" fmla="*/ 102 w 253"/>
                    <a:gd name="T61" fmla="*/ 119 h 141"/>
                    <a:gd name="T62" fmla="*/ 82 w 253"/>
                    <a:gd name="T63" fmla="*/ 119 h 141"/>
                    <a:gd name="T64" fmla="*/ 64 w 253"/>
                    <a:gd name="T65" fmla="*/ 105 h 141"/>
                    <a:gd name="T66" fmla="*/ 64 w 253"/>
                    <a:gd name="T67" fmla="*/ 100 h 141"/>
                    <a:gd name="T68" fmla="*/ 50 w 253"/>
                    <a:gd name="T69" fmla="*/ 96 h 141"/>
                    <a:gd name="T70" fmla="*/ 20 w 253"/>
                    <a:gd name="T71" fmla="*/ 96 h 141"/>
                    <a:gd name="T72" fmla="*/ 13 w 253"/>
                    <a:gd name="T73" fmla="*/ 91 h 141"/>
                    <a:gd name="T74" fmla="*/ 6 w 253"/>
                    <a:gd name="T75" fmla="*/ 82 h 141"/>
                    <a:gd name="T76" fmla="*/ 0 w 253"/>
                    <a:gd name="T77" fmla="*/ 77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" h="141">
                      <a:moveTo>
                        <a:pt x="0" y="77"/>
                      </a:moveTo>
                      <a:lnTo>
                        <a:pt x="13" y="68"/>
                      </a:lnTo>
                      <a:lnTo>
                        <a:pt x="20" y="50"/>
                      </a:lnTo>
                      <a:lnTo>
                        <a:pt x="32" y="37"/>
                      </a:lnTo>
                      <a:lnTo>
                        <a:pt x="25" y="18"/>
                      </a:lnTo>
                      <a:lnTo>
                        <a:pt x="38" y="5"/>
                      </a:lnTo>
                      <a:lnTo>
                        <a:pt x="57" y="0"/>
                      </a:lnTo>
                      <a:lnTo>
                        <a:pt x="82" y="5"/>
                      </a:lnTo>
                      <a:lnTo>
                        <a:pt x="102" y="9"/>
                      </a:lnTo>
                      <a:lnTo>
                        <a:pt x="114" y="22"/>
                      </a:lnTo>
                      <a:lnTo>
                        <a:pt x="121" y="28"/>
                      </a:lnTo>
                      <a:lnTo>
                        <a:pt x="139" y="28"/>
                      </a:lnTo>
                      <a:lnTo>
                        <a:pt x="158" y="37"/>
                      </a:lnTo>
                      <a:lnTo>
                        <a:pt x="177" y="45"/>
                      </a:lnTo>
                      <a:lnTo>
                        <a:pt x="190" y="60"/>
                      </a:lnTo>
                      <a:lnTo>
                        <a:pt x="195" y="60"/>
                      </a:lnTo>
                      <a:lnTo>
                        <a:pt x="209" y="64"/>
                      </a:lnTo>
                      <a:lnTo>
                        <a:pt x="227" y="77"/>
                      </a:lnTo>
                      <a:lnTo>
                        <a:pt x="253" y="91"/>
                      </a:lnTo>
                      <a:lnTo>
                        <a:pt x="253" y="109"/>
                      </a:lnTo>
                      <a:lnTo>
                        <a:pt x="241" y="119"/>
                      </a:lnTo>
                      <a:lnTo>
                        <a:pt x="221" y="128"/>
                      </a:lnTo>
                      <a:lnTo>
                        <a:pt x="209" y="137"/>
                      </a:lnTo>
                      <a:lnTo>
                        <a:pt x="183" y="141"/>
                      </a:lnTo>
                      <a:lnTo>
                        <a:pt x="165" y="141"/>
                      </a:lnTo>
                      <a:lnTo>
                        <a:pt x="146" y="137"/>
                      </a:lnTo>
                      <a:lnTo>
                        <a:pt x="133" y="132"/>
                      </a:lnTo>
                      <a:lnTo>
                        <a:pt x="133" y="119"/>
                      </a:lnTo>
                      <a:lnTo>
                        <a:pt x="127" y="119"/>
                      </a:lnTo>
                      <a:lnTo>
                        <a:pt x="114" y="113"/>
                      </a:lnTo>
                      <a:lnTo>
                        <a:pt x="102" y="119"/>
                      </a:lnTo>
                      <a:lnTo>
                        <a:pt x="82" y="119"/>
                      </a:lnTo>
                      <a:lnTo>
                        <a:pt x="64" y="105"/>
                      </a:lnTo>
                      <a:lnTo>
                        <a:pt x="64" y="100"/>
                      </a:lnTo>
                      <a:lnTo>
                        <a:pt x="50" y="96"/>
                      </a:lnTo>
                      <a:lnTo>
                        <a:pt x="20" y="96"/>
                      </a:lnTo>
                      <a:lnTo>
                        <a:pt x="13" y="91"/>
                      </a:lnTo>
                      <a:lnTo>
                        <a:pt x="6" y="82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0" name="Freeform 340">
                  <a:extLst>
                    <a:ext uri="{FF2B5EF4-FFF2-40B4-BE49-F238E27FC236}">
                      <a16:creationId xmlns:a16="http://schemas.microsoft.com/office/drawing/2014/main" id="{EE507531-50CC-4256-B79E-B0EC53BA62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2" y="3051"/>
                  <a:ext cx="85" cy="47"/>
                </a:xfrm>
                <a:custGeom>
                  <a:avLst/>
                  <a:gdLst>
                    <a:gd name="T0" fmla="*/ 0 w 253"/>
                    <a:gd name="T1" fmla="*/ 77 h 141"/>
                    <a:gd name="T2" fmla="*/ 13 w 253"/>
                    <a:gd name="T3" fmla="*/ 68 h 141"/>
                    <a:gd name="T4" fmla="*/ 20 w 253"/>
                    <a:gd name="T5" fmla="*/ 50 h 141"/>
                    <a:gd name="T6" fmla="*/ 32 w 253"/>
                    <a:gd name="T7" fmla="*/ 37 h 141"/>
                    <a:gd name="T8" fmla="*/ 25 w 253"/>
                    <a:gd name="T9" fmla="*/ 18 h 141"/>
                    <a:gd name="T10" fmla="*/ 38 w 253"/>
                    <a:gd name="T11" fmla="*/ 5 h 141"/>
                    <a:gd name="T12" fmla="*/ 57 w 253"/>
                    <a:gd name="T13" fmla="*/ 0 h 141"/>
                    <a:gd name="T14" fmla="*/ 82 w 253"/>
                    <a:gd name="T15" fmla="*/ 5 h 141"/>
                    <a:gd name="T16" fmla="*/ 102 w 253"/>
                    <a:gd name="T17" fmla="*/ 9 h 141"/>
                    <a:gd name="T18" fmla="*/ 114 w 253"/>
                    <a:gd name="T19" fmla="*/ 22 h 141"/>
                    <a:gd name="T20" fmla="*/ 121 w 253"/>
                    <a:gd name="T21" fmla="*/ 28 h 141"/>
                    <a:gd name="T22" fmla="*/ 139 w 253"/>
                    <a:gd name="T23" fmla="*/ 28 h 141"/>
                    <a:gd name="T24" fmla="*/ 158 w 253"/>
                    <a:gd name="T25" fmla="*/ 37 h 141"/>
                    <a:gd name="T26" fmla="*/ 177 w 253"/>
                    <a:gd name="T27" fmla="*/ 45 h 141"/>
                    <a:gd name="T28" fmla="*/ 190 w 253"/>
                    <a:gd name="T29" fmla="*/ 60 h 141"/>
                    <a:gd name="T30" fmla="*/ 195 w 253"/>
                    <a:gd name="T31" fmla="*/ 60 h 141"/>
                    <a:gd name="T32" fmla="*/ 209 w 253"/>
                    <a:gd name="T33" fmla="*/ 64 h 141"/>
                    <a:gd name="T34" fmla="*/ 227 w 253"/>
                    <a:gd name="T35" fmla="*/ 77 h 141"/>
                    <a:gd name="T36" fmla="*/ 253 w 253"/>
                    <a:gd name="T37" fmla="*/ 91 h 141"/>
                    <a:gd name="T38" fmla="*/ 253 w 253"/>
                    <a:gd name="T39" fmla="*/ 109 h 141"/>
                    <a:gd name="T40" fmla="*/ 241 w 253"/>
                    <a:gd name="T41" fmla="*/ 119 h 141"/>
                    <a:gd name="T42" fmla="*/ 221 w 253"/>
                    <a:gd name="T43" fmla="*/ 128 h 141"/>
                    <a:gd name="T44" fmla="*/ 209 w 253"/>
                    <a:gd name="T45" fmla="*/ 137 h 141"/>
                    <a:gd name="T46" fmla="*/ 183 w 253"/>
                    <a:gd name="T47" fmla="*/ 141 h 141"/>
                    <a:gd name="T48" fmla="*/ 165 w 253"/>
                    <a:gd name="T49" fmla="*/ 141 h 141"/>
                    <a:gd name="T50" fmla="*/ 146 w 253"/>
                    <a:gd name="T51" fmla="*/ 137 h 141"/>
                    <a:gd name="T52" fmla="*/ 133 w 253"/>
                    <a:gd name="T53" fmla="*/ 132 h 141"/>
                    <a:gd name="T54" fmla="*/ 133 w 253"/>
                    <a:gd name="T55" fmla="*/ 119 h 141"/>
                    <a:gd name="T56" fmla="*/ 127 w 253"/>
                    <a:gd name="T57" fmla="*/ 119 h 141"/>
                    <a:gd name="T58" fmla="*/ 114 w 253"/>
                    <a:gd name="T59" fmla="*/ 113 h 141"/>
                    <a:gd name="T60" fmla="*/ 102 w 253"/>
                    <a:gd name="T61" fmla="*/ 119 h 141"/>
                    <a:gd name="T62" fmla="*/ 82 w 253"/>
                    <a:gd name="T63" fmla="*/ 119 h 141"/>
                    <a:gd name="T64" fmla="*/ 64 w 253"/>
                    <a:gd name="T65" fmla="*/ 105 h 141"/>
                    <a:gd name="T66" fmla="*/ 64 w 253"/>
                    <a:gd name="T67" fmla="*/ 100 h 141"/>
                    <a:gd name="T68" fmla="*/ 50 w 253"/>
                    <a:gd name="T69" fmla="*/ 96 h 141"/>
                    <a:gd name="T70" fmla="*/ 20 w 253"/>
                    <a:gd name="T71" fmla="*/ 96 h 141"/>
                    <a:gd name="T72" fmla="*/ 13 w 253"/>
                    <a:gd name="T73" fmla="*/ 91 h 141"/>
                    <a:gd name="T74" fmla="*/ 6 w 253"/>
                    <a:gd name="T75" fmla="*/ 82 h 141"/>
                    <a:gd name="T76" fmla="*/ 0 w 253"/>
                    <a:gd name="T77" fmla="*/ 77 h 141"/>
                    <a:gd name="T78" fmla="*/ 0 w 253"/>
                    <a:gd name="T79" fmla="*/ 77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3" h="141">
                      <a:moveTo>
                        <a:pt x="0" y="77"/>
                      </a:moveTo>
                      <a:lnTo>
                        <a:pt x="13" y="68"/>
                      </a:lnTo>
                      <a:lnTo>
                        <a:pt x="20" y="50"/>
                      </a:lnTo>
                      <a:lnTo>
                        <a:pt x="32" y="37"/>
                      </a:lnTo>
                      <a:lnTo>
                        <a:pt x="25" y="18"/>
                      </a:lnTo>
                      <a:lnTo>
                        <a:pt x="38" y="5"/>
                      </a:lnTo>
                      <a:lnTo>
                        <a:pt x="57" y="0"/>
                      </a:lnTo>
                      <a:lnTo>
                        <a:pt x="82" y="5"/>
                      </a:lnTo>
                      <a:lnTo>
                        <a:pt x="102" y="9"/>
                      </a:lnTo>
                      <a:lnTo>
                        <a:pt x="114" y="22"/>
                      </a:lnTo>
                      <a:lnTo>
                        <a:pt x="121" y="28"/>
                      </a:lnTo>
                      <a:lnTo>
                        <a:pt x="139" y="28"/>
                      </a:lnTo>
                      <a:lnTo>
                        <a:pt x="158" y="37"/>
                      </a:lnTo>
                      <a:lnTo>
                        <a:pt x="177" y="45"/>
                      </a:lnTo>
                      <a:lnTo>
                        <a:pt x="190" y="60"/>
                      </a:lnTo>
                      <a:lnTo>
                        <a:pt x="195" y="60"/>
                      </a:lnTo>
                      <a:lnTo>
                        <a:pt x="209" y="64"/>
                      </a:lnTo>
                      <a:lnTo>
                        <a:pt x="227" y="77"/>
                      </a:lnTo>
                      <a:lnTo>
                        <a:pt x="253" y="91"/>
                      </a:lnTo>
                      <a:lnTo>
                        <a:pt x="253" y="109"/>
                      </a:lnTo>
                      <a:lnTo>
                        <a:pt x="241" y="119"/>
                      </a:lnTo>
                      <a:lnTo>
                        <a:pt x="221" y="128"/>
                      </a:lnTo>
                      <a:lnTo>
                        <a:pt x="209" y="137"/>
                      </a:lnTo>
                      <a:lnTo>
                        <a:pt x="183" y="141"/>
                      </a:lnTo>
                      <a:lnTo>
                        <a:pt x="165" y="141"/>
                      </a:lnTo>
                      <a:lnTo>
                        <a:pt x="146" y="137"/>
                      </a:lnTo>
                      <a:lnTo>
                        <a:pt x="133" y="132"/>
                      </a:lnTo>
                      <a:lnTo>
                        <a:pt x="133" y="119"/>
                      </a:lnTo>
                      <a:lnTo>
                        <a:pt x="127" y="119"/>
                      </a:lnTo>
                      <a:lnTo>
                        <a:pt x="114" y="113"/>
                      </a:lnTo>
                      <a:lnTo>
                        <a:pt x="102" y="119"/>
                      </a:lnTo>
                      <a:lnTo>
                        <a:pt x="82" y="119"/>
                      </a:lnTo>
                      <a:lnTo>
                        <a:pt x="64" y="105"/>
                      </a:lnTo>
                      <a:lnTo>
                        <a:pt x="64" y="100"/>
                      </a:lnTo>
                      <a:lnTo>
                        <a:pt x="50" y="96"/>
                      </a:lnTo>
                      <a:lnTo>
                        <a:pt x="20" y="96"/>
                      </a:lnTo>
                      <a:lnTo>
                        <a:pt x="13" y="91"/>
                      </a:lnTo>
                      <a:lnTo>
                        <a:pt x="6" y="82"/>
                      </a:lnTo>
                      <a:lnTo>
                        <a:pt x="0" y="77"/>
                      </a:lnTo>
                      <a:lnTo>
                        <a:pt x="0" y="7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1" name="Freeform 341">
                  <a:extLst>
                    <a:ext uri="{FF2B5EF4-FFF2-40B4-BE49-F238E27FC236}">
                      <a16:creationId xmlns:a16="http://schemas.microsoft.com/office/drawing/2014/main" id="{62E512ED-6D75-408F-8080-E117C2C72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3006"/>
                  <a:ext cx="40" cy="57"/>
                </a:xfrm>
                <a:custGeom>
                  <a:avLst/>
                  <a:gdLst>
                    <a:gd name="T0" fmla="*/ 25 w 120"/>
                    <a:gd name="T1" fmla="*/ 170 h 170"/>
                    <a:gd name="T2" fmla="*/ 0 w 120"/>
                    <a:gd name="T3" fmla="*/ 138 h 170"/>
                    <a:gd name="T4" fmla="*/ 0 w 120"/>
                    <a:gd name="T5" fmla="*/ 96 h 170"/>
                    <a:gd name="T6" fmla="*/ 12 w 120"/>
                    <a:gd name="T7" fmla="*/ 68 h 170"/>
                    <a:gd name="T8" fmla="*/ 31 w 120"/>
                    <a:gd name="T9" fmla="*/ 46 h 170"/>
                    <a:gd name="T10" fmla="*/ 49 w 120"/>
                    <a:gd name="T11" fmla="*/ 32 h 170"/>
                    <a:gd name="T12" fmla="*/ 69 w 120"/>
                    <a:gd name="T13" fmla="*/ 14 h 170"/>
                    <a:gd name="T14" fmla="*/ 88 w 120"/>
                    <a:gd name="T15" fmla="*/ 0 h 170"/>
                    <a:gd name="T16" fmla="*/ 94 w 120"/>
                    <a:gd name="T17" fmla="*/ 9 h 170"/>
                    <a:gd name="T18" fmla="*/ 94 w 120"/>
                    <a:gd name="T19" fmla="*/ 32 h 170"/>
                    <a:gd name="T20" fmla="*/ 106 w 120"/>
                    <a:gd name="T21" fmla="*/ 55 h 170"/>
                    <a:gd name="T22" fmla="*/ 113 w 120"/>
                    <a:gd name="T23" fmla="*/ 64 h 170"/>
                    <a:gd name="T24" fmla="*/ 120 w 120"/>
                    <a:gd name="T25" fmla="*/ 78 h 170"/>
                    <a:gd name="T26" fmla="*/ 106 w 120"/>
                    <a:gd name="T27" fmla="*/ 91 h 170"/>
                    <a:gd name="T28" fmla="*/ 100 w 120"/>
                    <a:gd name="T29" fmla="*/ 101 h 170"/>
                    <a:gd name="T30" fmla="*/ 106 w 120"/>
                    <a:gd name="T31" fmla="*/ 115 h 170"/>
                    <a:gd name="T32" fmla="*/ 94 w 120"/>
                    <a:gd name="T33" fmla="*/ 123 h 170"/>
                    <a:gd name="T34" fmla="*/ 81 w 120"/>
                    <a:gd name="T35" fmla="*/ 142 h 170"/>
                    <a:gd name="T36" fmla="*/ 62 w 120"/>
                    <a:gd name="T37" fmla="*/ 155 h 170"/>
                    <a:gd name="T38" fmla="*/ 37 w 120"/>
                    <a:gd name="T39" fmla="*/ 165 h 170"/>
                    <a:gd name="T40" fmla="*/ 25 w 120"/>
                    <a:gd name="T41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0" h="170">
                      <a:moveTo>
                        <a:pt x="25" y="170"/>
                      </a:moveTo>
                      <a:lnTo>
                        <a:pt x="0" y="138"/>
                      </a:lnTo>
                      <a:lnTo>
                        <a:pt x="0" y="96"/>
                      </a:lnTo>
                      <a:lnTo>
                        <a:pt x="12" y="68"/>
                      </a:lnTo>
                      <a:lnTo>
                        <a:pt x="31" y="46"/>
                      </a:lnTo>
                      <a:lnTo>
                        <a:pt x="49" y="32"/>
                      </a:lnTo>
                      <a:lnTo>
                        <a:pt x="69" y="14"/>
                      </a:lnTo>
                      <a:lnTo>
                        <a:pt x="88" y="0"/>
                      </a:lnTo>
                      <a:lnTo>
                        <a:pt x="94" y="9"/>
                      </a:lnTo>
                      <a:lnTo>
                        <a:pt x="94" y="32"/>
                      </a:lnTo>
                      <a:lnTo>
                        <a:pt x="106" y="55"/>
                      </a:lnTo>
                      <a:lnTo>
                        <a:pt x="113" y="64"/>
                      </a:lnTo>
                      <a:lnTo>
                        <a:pt x="120" y="78"/>
                      </a:lnTo>
                      <a:lnTo>
                        <a:pt x="106" y="91"/>
                      </a:lnTo>
                      <a:lnTo>
                        <a:pt x="100" y="101"/>
                      </a:lnTo>
                      <a:lnTo>
                        <a:pt x="106" y="115"/>
                      </a:lnTo>
                      <a:lnTo>
                        <a:pt x="94" y="123"/>
                      </a:lnTo>
                      <a:lnTo>
                        <a:pt x="81" y="142"/>
                      </a:lnTo>
                      <a:lnTo>
                        <a:pt x="62" y="155"/>
                      </a:lnTo>
                      <a:lnTo>
                        <a:pt x="37" y="165"/>
                      </a:lnTo>
                      <a:lnTo>
                        <a:pt x="25" y="1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2" name="Freeform 342">
                  <a:extLst>
                    <a:ext uri="{FF2B5EF4-FFF2-40B4-BE49-F238E27FC236}">
                      <a16:creationId xmlns:a16="http://schemas.microsoft.com/office/drawing/2014/main" id="{D04C376E-3949-4F30-AB73-FE849673C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3006"/>
                  <a:ext cx="40" cy="57"/>
                </a:xfrm>
                <a:custGeom>
                  <a:avLst/>
                  <a:gdLst>
                    <a:gd name="T0" fmla="*/ 25 w 120"/>
                    <a:gd name="T1" fmla="*/ 170 h 170"/>
                    <a:gd name="T2" fmla="*/ 0 w 120"/>
                    <a:gd name="T3" fmla="*/ 138 h 170"/>
                    <a:gd name="T4" fmla="*/ 0 w 120"/>
                    <a:gd name="T5" fmla="*/ 96 h 170"/>
                    <a:gd name="T6" fmla="*/ 12 w 120"/>
                    <a:gd name="T7" fmla="*/ 68 h 170"/>
                    <a:gd name="T8" fmla="*/ 31 w 120"/>
                    <a:gd name="T9" fmla="*/ 46 h 170"/>
                    <a:gd name="T10" fmla="*/ 49 w 120"/>
                    <a:gd name="T11" fmla="*/ 32 h 170"/>
                    <a:gd name="T12" fmla="*/ 69 w 120"/>
                    <a:gd name="T13" fmla="*/ 14 h 170"/>
                    <a:gd name="T14" fmla="*/ 88 w 120"/>
                    <a:gd name="T15" fmla="*/ 0 h 170"/>
                    <a:gd name="T16" fmla="*/ 94 w 120"/>
                    <a:gd name="T17" fmla="*/ 9 h 170"/>
                    <a:gd name="T18" fmla="*/ 94 w 120"/>
                    <a:gd name="T19" fmla="*/ 32 h 170"/>
                    <a:gd name="T20" fmla="*/ 106 w 120"/>
                    <a:gd name="T21" fmla="*/ 55 h 170"/>
                    <a:gd name="T22" fmla="*/ 113 w 120"/>
                    <a:gd name="T23" fmla="*/ 64 h 170"/>
                    <a:gd name="T24" fmla="*/ 120 w 120"/>
                    <a:gd name="T25" fmla="*/ 78 h 170"/>
                    <a:gd name="T26" fmla="*/ 106 w 120"/>
                    <a:gd name="T27" fmla="*/ 91 h 170"/>
                    <a:gd name="T28" fmla="*/ 100 w 120"/>
                    <a:gd name="T29" fmla="*/ 101 h 170"/>
                    <a:gd name="T30" fmla="*/ 106 w 120"/>
                    <a:gd name="T31" fmla="*/ 115 h 170"/>
                    <a:gd name="T32" fmla="*/ 94 w 120"/>
                    <a:gd name="T33" fmla="*/ 123 h 170"/>
                    <a:gd name="T34" fmla="*/ 81 w 120"/>
                    <a:gd name="T35" fmla="*/ 142 h 170"/>
                    <a:gd name="T36" fmla="*/ 62 w 120"/>
                    <a:gd name="T37" fmla="*/ 155 h 170"/>
                    <a:gd name="T38" fmla="*/ 37 w 120"/>
                    <a:gd name="T39" fmla="*/ 165 h 170"/>
                    <a:gd name="T40" fmla="*/ 25 w 120"/>
                    <a:gd name="T41" fmla="*/ 170 h 170"/>
                    <a:gd name="T42" fmla="*/ 25 w 120"/>
                    <a:gd name="T43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0" h="170">
                      <a:moveTo>
                        <a:pt x="25" y="170"/>
                      </a:moveTo>
                      <a:lnTo>
                        <a:pt x="0" y="138"/>
                      </a:lnTo>
                      <a:lnTo>
                        <a:pt x="0" y="96"/>
                      </a:lnTo>
                      <a:lnTo>
                        <a:pt x="12" y="68"/>
                      </a:lnTo>
                      <a:lnTo>
                        <a:pt x="31" y="46"/>
                      </a:lnTo>
                      <a:lnTo>
                        <a:pt x="49" y="32"/>
                      </a:lnTo>
                      <a:lnTo>
                        <a:pt x="69" y="14"/>
                      </a:lnTo>
                      <a:lnTo>
                        <a:pt x="88" y="0"/>
                      </a:lnTo>
                      <a:lnTo>
                        <a:pt x="94" y="9"/>
                      </a:lnTo>
                      <a:lnTo>
                        <a:pt x="94" y="32"/>
                      </a:lnTo>
                      <a:lnTo>
                        <a:pt x="106" y="55"/>
                      </a:lnTo>
                      <a:lnTo>
                        <a:pt x="113" y="64"/>
                      </a:lnTo>
                      <a:lnTo>
                        <a:pt x="120" y="78"/>
                      </a:lnTo>
                      <a:lnTo>
                        <a:pt x="106" y="91"/>
                      </a:lnTo>
                      <a:lnTo>
                        <a:pt x="100" y="101"/>
                      </a:lnTo>
                      <a:lnTo>
                        <a:pt x="106" y="115"/>
                      </a:lnTo>
                      <a:lnTo>
                        <a:pt x="94" y="123"/>
                      </a:lnTo>
                      <a:lnTo>
                        <a:pt x="81" y="142"/>
                      </a:lnTo>
                      <a:lnTo>
                        <a:pt x="62" y="155"/>
                      </a:lnTo>
                      <a:lnTo>
                        <a:pt x="37" y="165"/>
                      </a:lnTo>
                      <a:lnTo>
                        <a:pt x="25" y="170"/>
                      </a:lnTo>
                      <a:lnTo>
                        <a:pt x="25" y="1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3" name="Freeform 343">
                  <a:extLst>
                    <a:ext uri="{FF2B5EF4-FFF2-40B4-BE49-F238E27FC236}">
                      <a16:creationId xmlns:a16="http://schemas.microsoft.com/office/drawing/2014/main" id="{48DBD808-724B-49D0-9187-FDCE2E2972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2982"/>
                  <a:ext cx="33" cy="53"/>
                </a:xfrm>
                <a:custGeom>
                  <a:avLst/>
                  <a:gdLst>
                    <a:gd name="T0" fmla="*/ 7 w 100"/>
                    <a:gd name="T1" fmla="*/ 0 h 159"/>
                    <a:gd name="T2" fmla="*/ 19 w 100"/>
                    <a:gd name="T3" fmla="*/ 13 h 159"/>
                    <a:gd name="T4" fmla="*/ 50 w 100"/>
                    <a:gd name="T5" fmla="*/ 27 h 159"/>
                    <a:gd name="T6" fmla="*/ 70 w 100"/>
                    <a:gd name="T7" fmla="*/ 32 h 159"/>
                    <a:gd name="T8" fmla="*/ 82 w 100"/>
                    <a:gd name="T9" fmla="*/ 32 h 159"/>
                    <a:gd name="T10" fmla="*/ 88 w 100"/>
                    <a:gd name="T11" fmla="*/ 27 h 159"/>
                    <a:gd name="T12" fmla="*/ 82 w 100"/>
                    <a:gd name="T13" fmla="*/ 36 h 159"/>
                    <a:gd name="T14" fmla="*/ 82 w 100"/>
                    <a:gd name="T15" fmla="*/ 55 h 159"/>
                    <a:gd name="T16" fmla="*/ 88 w 100"/>
                    <a:gd name="T17" fmla="*/ 63 h 159"/>
                    <a:gd name="T18" fmla="*/ 88 w 100"/>
                    <a:gd name="T19" fmla="*/ 81 h 159"/>
                    <a:gd name="T20" fmla="*/ 94 w 100"/>
                    <a:gd name="T21" fmla="*/ 86 h 159"/>
                    <a:gd name="T22" fmla="*/ 100 w 100"/>
                    <a:gd name="T23" fmla="*/ 95 h 159"/>
                    <a:gd name="T24" fmla="*/ 82 w 100"/>
                    <a:gd name="T25" fmla="*/ 108 h 159"/>
                    <a:gd name="T26" fmla="*/ 70 w 100"/>
                    <a:gd name="T27" fmla="*/ 123 h 159"/>
                    <a:gd name="T28" fmla="*/ 56 w 100"/>
                    <a:gd name="T29" fmla="*/ 136 h 159"/>
                    <a:gd name="T30" fmla="*/ 44 w 100"/>
                    <a:gd name="T31" fmla="*/ 159 h 159"/>
                    <a:gd name="T32" fmla="*/ 31 w 100"/>
                    <a:gd name="T33" fmla="*/ 150 h 159"/>
                    <a:gd name="T34" fmla="*/ 26 w 100"/>
                    <a:gd name="T35" fmla="*/ 136 h 159"/>
                    <a:gd name="T36" fmla="*/ 19 w 100"/>
                    <a:gd name="T37" fmla="*/ 127 h 159"/>
                    <a:gd name="T38" fmla="*/ 7 w 100"/>
                    <a:gd name="T39" fmla="*/ 108 h 159"/>
                    <a:gd name="T40" fmla="*/ 0 w 100"/>
                    <a:gd name="T41" fmla="*/ 86 h 159"/>
                    <a:gd name="T42" fmla="*/ 0 w 100"/>
                    <a:gd name="T43" fmla="*/ 13 h 159"/>
                    <a:gd name="T44" fmla="*/ 7 w 100"/>
                    <a:gd name="T45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0" h="159">
                      <a:moveTo>
                        <a:pt x="7" y="0"/>
                      </a:moveTo>
                      <a:lnTo>
                        <a:pt x="19" y="13"/>
                      </a:lnTo>
                      <a:lnTo>
                        <a:pt x="50" y="27"/>
                      </a:lnTo>
                      <a:lnTo>
                        <a:pt x="70" y="32"/>
                      </a:lnTo>
                      <a:lnTo>
                        <a:pt x="82" y="32"/>
                      </a:lnTo>
                      <a:lnTo>
                        <a:pt x="88" y="27"/>
                      </a:lnTo>
                      <a:lnTo>
                        <a:pt x="82" y="36"/>
                      </a:lnTo>
                      <a:lnTo>
                        <a:pt x="82" y="55"/>
                      </a:lnTo>
                      <a:lnTo>
                        <a:pt x="88" y="63"/>
                      </a:lnTo>
                      <a:lnTo>
                        <a:pt x="88" y="81"/>
                      </a:lnTo>
                      <a:lnTo>
                        <a:pt x="94" y="86"/>
                      </a:lnTo>
                      <a:lnTo>
                        <a:pt x="100" y="95"/>
                      </a:lnTo>
                      <a:lnTo>
                        <a:pt x="82" y="108"/>
                      </a:lnTo>
                      <a:lnTo>
                        <a:pt x="70" y="123"/>
                      </a:lnTo>
                      <a:lnTo>
                        <a:pt x="56" y="136"/>
                      </a:lnTo>
                      <a:lnTo>
                        <a:pt x="44" y="159"/>
                      </a:lnTo>
                      <a:lnTo>
                        <a:pt x="31" y="150"/>
                      </a:lnTo>
                      <a:lnTo>
                        <a:pt x="26" y="136"/>
                      </a:lnTo>
                      <a:lnTo>
                        <a:pt x="19" y="127"/>
                      </a:lnTo>
                      <a:lnTo>
                        <a:pt x="7" y="108"/>
                      </a:lnTo>
                      <a:lnTo>
                        <a:pt x="0" y="86"/>
                      </a:lnTo>
                      <a:lnTo>
                        <a:pt x="0" y="1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4" name="Freeform 344">
                  <a:extLst>
                    <a:ext uri="{FF2B5EF4-FFF2-40B4-BE49-F238E27FC236}">
                      <a16:creationId xmlns:a16="http://schemas.microsoft.com/office/drawing/2014/main" id="{62FA8953-489E-47DE-A12A-C4947783A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2982"/>
                  <a:ext cx="33" cy="53"/>
                </a:xfrm>
                <a:custGeom>
                  <a:avLst/>
                  <a:gdLst>
                    <a:gd name="T0" fmla="*/ 7 w 100"/>
                    <a:gd name="T1" fmla="*/ 0 h 159"/>
                    <a:gd name="T2" fmla="*/ 19 w 100"/>
                    <a:gd name="T3" fmla="*/ 13 h 159"/>
                    <a:gd name="T4" fmla="*/ 50 w 100"/>
                    <a:gd name="T5" fmla="*/ 27 h 159"/>
                    <a:gd name="T6" fmla="*/ 70 w 100"/>
                    <a:gd name="T7" fmla="*/ 32 h 159"/>
                    <a:gd name="T8" fmla="*/ 82 w 100"/>
                    <a:gd name="T9" fmla="*/ 32 h 159"/>
                    <a:gd name="T10" fmla="*/ 88 w 100"/>
                    <a:gd name="T11" fmla="*/ 27 h 159"/>
                    <a:gd name="T12" fmla="*/ 82 w 100"/>
                    <a:gd name="T13" fmla="*/ 36 h 159"/>
                    <a:gd name="T14" fmla="*/ 82 w 100"/>
                    <a:gd name="T15" fmla="*/ 55 h 159"/>
                    <a:gd name="T16" fmla="*/ 88 w 100"/>
                    <a:gd name="T17" fmla="*/ 63 h 159"/>
                    <a:gd name="T18" fmla="*/ 88 w 100"/>
                    <a:gd name="T19" fmla="*/ 81 h 159"/>
                    <a:gd name="T20" fmla="*/ 94 w 100"/>
                    <a:gd name="T21" fmla="*/ 86 h 159"/>
                    <a:gd name="T22" fmla="*/ 100 w 100"/>
                    <a:gd name="T23" fmla="*/ 95 h 159"/>
                    <a:gd name="T24" fmla="*/ 82 w 100"/>
                    <a:gd name="T25" fmla="*/ 108 h 159"/>
                    <a:gd name="T26" fmla="*/ 70 w 100"/>
                    <a:gd name="T27" fmla="*/ 123 h 159"/>
                    <a:gd name="T28" fmla="*/ 56 w 100"/>
                    <a:gd name="T29" fmla="*/ 136 h 159"/>
                    <a:gd name="T30" fmla="*/ 44 w 100"/>
                    <a:gd name="T31" fmla="*/ 159 h 159"/>
                    <a:gd name="T32" fmla="*/ 31 w 100"/>
                    <a:gd name="T33" fmla="*/ 150 h 159"/>
                    <a:gd name="T34" fmla="*/ 26 w 100"/>
                    <a:gd name="T35" fmla="*/ 136 h 159"/>
                    <a:gd name="T36" fmla="*/ 19 w 100"/>
                    <a:gd name="T37" fmla="*/ 127 h 159"/>
                    <a:gd name="T38" fmla="*/ 7 w 100"/>
                    <a:gd name="T39" fmla="*/ 108 h 159"/>
                    <a:gd name="T40" fmla="*/ 0 w 100"/>
                    <a:gd name="T41" fmla="*/ 86 h 159"/>
                    <a:gd name="T42" fmla="*/ 0 w 100"/>
                    <a:gd name="T43" fmla="*/ 13 h 159"/>
                    <a:gd name="T44" fmla="*/ 7 w 100"/>
                    <a:gd name="T45" fmla="*/ 0 h 159"/>
                    <a:gd name="T46" fmla="*/ 7 w 100"/>
                    <a:gd name="T4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0" h="159">
                      <a:moveTo>
                        <a:pt x="7" y="0"/>
                      </a:moveTo>
                      <a:lnTo>
                        <a:pt x="19" y="13"/>
                      </a:lnTo>
                      <a:lnTo>
                        <a:pt x="50" y="27"/>
                      </a:lnTo>
                      <a:lnTo>
                        <a:pt x="70" y="32"/>
                      </a:lnTo>
                      <a:lnTo>
                        <a:pt x="82" y="32"/>
                      </a:lnTo>
                      <a:lnTo>
                        <a:pt x="88" y="27"/>
                      </a:lnTo>
                      <a:lnTo>
                        <a:pt x="82" y="36"/>
                      </a:lnTo>
                      <a:lnTo>
                        <a:pt x="82" y="55"/>
                      </a:lnTo>
                      <a:lnTo>
                        <a:pt x="88" y="63"/>
                      </a:lnTo>
                      <a:lnTo>
                        <a:pt x="88" y="81"/>
                      </a:lnTo>
                      <a:lnTo>
                        <a:pt x="94" y="86"/>
                      </a:lnTo>
                      <a:lnTo>
                        <a:pt x="100" y="95"/>
                      </a:lnTo>
                      <a:lnTo>
                        <a:pt x="82" y="108"/>
                      </a:lnTo>
                      <a:lnTo>
                        <a:pt x="70" y="123"/>
                      </a:lnTo>
                      <a:lnTo>
                        <a:pt x="56" y="136"/>
                      </a:lnTo>
                      <a:lnTo>
                        <a:pt x="44" y="159"/>
                      </a:lnTo>
                      <a:lnTo>
                        <a:pt x="31" y="150"/>
                      </a:lnTo>
                      <a:lnTo>
                        <a:pt x="26" y="136"/>
                      </a:lnTo>
                      <a:lnTo>
                        <a:pt x="19" y="127"/>
                      </a:lnTo>
                      <a:lnTo>
                        <a:pt x="7" y="108"/>
                      </a:lnTo>
                      <a:lnTo>
                        <a:pt x="0" y="86"/>
                      </a:lnTo>
                      <a:lnTo>
                        <a:pt x="0" y="13"/>
                      </a:lnTo>
                      <a:lnTo>
                        <a:pt x="7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5" name="Freeform 345">
                  <a:extLst>
                    <a:ext uri="{FF2B5EF4-FFF2-40B4-BE49-F238E27FC236}">
                      <a16:creationId xmlns:a16="http://schemas.microsoft.com/office/drawing/2014/main" id="{A67E274C-203C-4E28-9FD5-169E48BA8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22"/>
                  <a:ext cx="72" cy="15"/>
                </a:xfrm>
                <a:custGeom>
                  <a:avLst/>
                  <a:gdLst>
                    <a:gd name="T0" fmla="*/ 216 w 216"/>
                    <a:gd name="T1" fmla="*/ 22 h 45"/>
                    <a:gd name="T2" fmla="*/ 202 w 216"/>
                    <a:gd name="T3" fmla="*/ 45 h 45"/>
                    <a:gd name="T4" fmla="*/ 170 w 216"/>
                    <a:gd name="T5" fmla="*/ 45 h 45"/>
                    <a:gd name="T6" fmla="*/ 32 w 216"/>
                    <a:gd name="T7" fmla="*/ 32 h 45"/>
                    <a:gd name="T8" fmla="*/ 0 w 216"/>
                    <a:gd name="T9" fmla="*/ 22 h 45"/>
                    <a:gd name="T10" fmla="*/ 0 w 216"/>
                    <a:gd name="T11" fmla="*/ 0 h 45"/>
                    <a:gd name="T12" fmla="*/ 216 w 216"/>
                    <a:gd name="T1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6" h="45">
                      <a:moveTo>
                        <a:pt x="216" y="22"/>
                      </a:moveTo>
                      <a:lnTo>
                        <a:pt x="202" y="45"/>
                      </a:lnTo>
                      <a:lnTo>
                        <a:pt x="170" y="45"/>
                      </a:lnTo>
                      <a:lnTo>
                        <a:pt x="32" y="32"/>
                      </a:lnTo>
                      <a:lnTo>
                        <a:pt x="0" y="22"/>
                      </a:lnTo>
                      <a:lnTo>
                        <a:pt x="0" y="0"/>
                      </a:lnTo>
                      <a:lnTo>
                        <a:pt x="216" y="2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6" name="Freeform 346">
                  <a:extLst>
                    <a:ext uri="{FF2B5EF4-FFF2-40B4-BE49-F238E27FC236}">
                      <a16:creationId xmlns:a16="http://schemas.microsoft.com/office/drawing/2014/main" id="{67F45805-1FE1-4BA5-BD3F-C725579B8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22"/>
                  <a:ext cx="72" cy="15"/>
                </a:xfrm>
                <a:custGeom>
                  <a:avLst/>
                  <a:gdLst>
                    <a:gd name="T0" fmla="*/ 216 w 216"/>
                    <a:gd name="T1" fmla="*/ 22 h 45"/>
                    <a:gd name="T2" fmla="*/ 202 w 216"/>
                    <a:gd name="T3" fmla="*/ 45 h 45"/>
                    <a:gd name="T4" fmla="*/ 170 w 216"/>
                    <a:gd name="T5" fmla="*/ 45 h 45"/>
                    <a:gd name="T6" fmla="*/ 32 w 216"/>
                    <a:gd name="T7" fmla="*/ 32 h 45"/>
                    <a:gd name="T8" fmla="*/ 0 w 216"/>
                    <a:gd name="T9" fmla="*/ 22 h 45"/>
                    <a:gd name="T10" fmla="*/ 0 w 216"/>
                    <a:gd name="T11" fmla="*/ 0 h 45"/>
                    <a:gd name="T12" fmla="*/ 216 w 216"/>
                    <a:gd name="T13" fmla="*/ 22 h 45"/>
                    <a:gd name="T14" fmla="*/ 216 w 216"/>
                    <a:gd name="T15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6" h="45">
                      <a:moveTo>
                        <a:pt x="216" y="22"/>
                      </a:moveTo>
                      <a:lnTo>
                        <a:pt x="202" y="45"/>
                      </a:lnTo>
                      <a:lnTo>
                        <a:pt x="170" y="45"/>
                      </a:lnTo>
                      <a:lnTo>
                        <a:pt x="32" y="32"/>
                      </a:lnTo>
                      <a:lnTo>
                        <a:pt x="0" y="22"/>
                      </a:lnTo>
                      <a:lnTo>
                        <a:pt x="0" y="0"/>
                      </a:lnTo>
                      <a:lnTo>
                        <a:pt x="216" y="22"/>
                      </a:lnTo>
                      <a:lnTo>
                        <a:pt x="21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7" name="Freeform 347">
                  <a:extLst>
                    <a:ext uri="{FF2B5EF4-FFF2-40B4-BE49-F238E27FC236}">
                      <a16:creationId xmlns:a16="http://schemas.microsoft.com/office/drawing/2014/main" id="{648C264B-D3CE-4C8A-A6BE-73B0A4707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16"/>
                  <a:ext cx="72" cy="13"/>
                </a:xfrm>
                <a:custGeom>
                  <a:avLst/>
                  <a:gdLst>
                    <a:gd name="T0" fmla="*/ 184 w 216"/>
                    <a:gd name="T1" fmla="*/ 18 h 40"/>
                    <a:gd name="T2" fmla="*/ 216 w 216"/>
                    <a:gd name="T3" fmla="*/ 22 h 40"/>
                    <a:gd name="T4" fmla="*/ 216 w 216"/>
                    <a:gd name="T5" fmla="*/ 40 h 40"/>
                    <a:gd name="T6" fmla="*/ 0 w 216"/>
                    <a:gd name="T7" fmla="*/ 18 h 40"/>
                    <a:gd name="T8" fmla="*/ 13 w 216"/>
                    <a:gd name="T9" fmla="*/ 0 h 40"/>
                    <a:gd name="T10" fmla="*/ 69 w 216"/>
                    <a:gd name="T11" fmla="*/ 0 h 40"/>
                    <a:gd name="T12" fmla="*/ 158 w 216"/>
                    <a:gd name="T13" fmla="*/ 13 h 40"/>
                    <a:gd name="T14" fmla="*/ 184 w 216"/>
                    <a:gd name="T15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6" h="40">
                      <a:moveTo>
                        <a:pt x="184" y="18"/>
                      </a:moveTo>
                      <a:lnTo>
                        <a:pt x="216" y="22"/>
                      </a:lnTo>
                      <a:lnTo>
                        <a:pt x="216" y="40"/>
                      </a:ln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69" y="0"/>
                      </a:lnTo>
                      <a:lnTo>
                        <a:pt x="158" y="13"/>
                      </a:lnTo>
                      <a:lnTo>
                        <a:pt x="184" y="1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8" name="Freeform 348">
                  <a:extLst>
                    <a:ext uri="{FF2B5EF4-FFF2-40B4-BE49-F238E27FC236}">
                      <a16:creationId xmlns:a16="http://schemas.microsoft.com/office/drawing/2014/main" id="{59C8AE2E-53A1-4AF4-91C8-BD08E3038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16"/>
                  <a:ext cx="72" cy="13"/>
                </a:xfrm>
                <a:custGeom>
                  <a:avLst/>
                  <a:gdLst>
                    <a:gd name="T0" fmla="*/ 184 w 216"/>
                    <a:gd name="T1" fmla="*/ 18 h 40"/>
                    <a:gd name="T2" fmla="*/ 216 w 216"/>
                    <a:gd name="T3" fmla="*/ 22 h 40"/>
                    <a:gd name="T4" fmla="*/ 216 w 216"/>
                    <a:gd name="T5" fmla="*/ 40 h 40"/>
                    <a:gd name="T6" fmla="*/ 0 w 216"/>
                    <a:gd name="T7" fmla="*/ 18 h 40"/>
                    <a:gd name="T8" fmla="*/ 13 w 216"/>
                    <a:gd name="T9" fmla="*/ 0 h 40"/>
                    <a:gd name="T10" fmla="*/ 69 w 216"/>
                    <a:gd name="T11" fmla="*/ 0 h 40"/>
                    <a:gd name="T12" fmla="*/ 158 w 216"/>
                    <a:gd name="T13" fmla="*/ 13 h 40"/>
                    <a:gd name="T14" fmla="*/ 184 w 216"/>
                    <a:gd name="T15" fmla="*/ 18 h 40"/>
                    <a:gd name="T16" fmla="*/ 184 w 216"/>
                    <a:gd name="T17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6" h="40">
                      <a:moveTo>
                        <a:pt x="184" y="18"/>
                      </a:moveTo>
                      <a:lnTo>
                        <a:pt x="216" y="22"/>
                      </a:lnTo>
                      <a:lnTo>
                        <a:pt x="216" y="40"/>
                      </a:ln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69" y="0"/>
                      </a:lnTo>
                      <a:lnTo>
                        <a:pt x="158" y="13"/>
                      </a:lnTo>
                      <a:lnTo>
                        <a:pt x="184" y="18"/>
                      </a:lnTo>
                      <a:lnTo>
                        <a:pt x="18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9" name="Freeform 349">
                  <a:extLst>
                    <a:ext uri="{FF2B5EF4-FFF2-40B4-BE49-F238E27FC236}">
                      <a16:creationId xmlns:a16="http://schemas.microsoft.com/office/drawing/2014/main" id="{8BACD83B-081D-497C-8AAE-5AF3C1A0D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544"/>
                  <a:ext cx="61" cy="12"/>
                </a:xfrm>
                <a:custGeom>
                  <a:avLst/>
                  <a:gdLst>
                    <a:gd name="T0" fmla="*/ 0 w 183"/>
                    <a:gd name="T1" fmla="*/ 36 h 36"/>
                    <a:gd name="T2" fmla="*/ 101 w 183"/>
                    <a:gd name="T3" fmla="*/ 0 h 36"/>
                    <a:gd name="T4" fmla="*/ 183 w 183"/>
                    <a:gd name="T5" fmla="*/ 8 h 36"/>
                    <a:gd name="T6" fmla="*/ 95 w 183"/>
                    <a:gd name="T7" fmla="*/ 8 h 36"/>
                    <a:gd name="T8" fmla="*/ 0 w 183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36">
                      <a:moveTo>
                        <a:pt x="0" y="36"/>
                      </a:moveTo>
                      <a:lnTo>
                        <a:pt x="101" y="0"/>
                      </a:lnTo>
                      <a:lnTo>
                        <a:pt x="183" y="8"/>
                      </a:lnTo>
                      <a:lnTo>
                        <a:pt x="95" y="8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0" name="Freeform 350">
                  <a:extLst>
                    <a:ext uri="{FF2B5EF4-FFF2-40B4-BE49-F238E27FC236}">
                      <a16:creationId xmlns:a16="http://schemas.microsoft.com/office/drawing/2014/main" id="{656698CC-7297-4F17-AF74-5A1F2EB1C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544"/>
                  <a:ext cx="61" cy="12"/>
                </a:xfrm>
                <a:custGeom>
                  <a:avLst/>
                  <a:gdLst>
                    <a:gd name="T0" fmla="*/ 0 w 183"/>
                    <a:gd name="T1" fmla="*/ 36 h 36"/>
                    <a:gd name="T2" fmla="*/ 101 w 183"/>
                    <a:gd name="T3" fmla="*/ 0 h 36"/>
                    <a:gd name="T4" fmla="*/ 183 w 183"/>
                    <a:gd name="T5" fmla="*/ 8 h 36"/>
                    <a:gd name="T6" fmla="*/ 95 w 183"/>
                    <a:gd name="T7" fmla="*/ 8 h 36"/>
                    <a:gd name="T8" fmla="*/ 0 w 183"/>
                    <a:gd name="T9" fmla="*/ 36 h 36"/>
                    <a:gd name="T10" fmla="*/ 0 w 183"/>
                    <a:gd name="T11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3" h="36">
                      <a:moveTo>
                        <a:pt x="0" y="36"/>
                      </a:moveTo>
                      <a:lnTo>
                        <a:pt x="101" y="0"/>
                      </a:lnTo>
                      <a:lnTo>
                        <a:pt x="183" y="8"/>
                      </a:lnTo>
                      <a:lnTo>
                        <a:pt x="95" y="8"/>
                      </a:lnTo>
                      <a:lnTo>
                        <a:pt x="0" y="36"/>
                      </a:lnTo>
                      <a:lnTo>
                        <a:pt x="0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1" name="Freeform 351">
                  <a:extLst>
                    <a:ext uri="{FF2B5EF4-FFF2-40B4-BE49-F238E27FC236}">
                      <a16:creationId xmlns:a16="http://schemas.microsoft.com/office/drawing/2014/main" id="{6E713C1B-76B6-4C31-BF3A-D58CB4B72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0" y="3081"/>
                  <a:ext cx="59" cy="32"/>
                </a:xfrm>
                <a:custGeom>
                  <a:avLst/>
                  <a:gdLst>
                    <a:gd name="T0" fmla="*/ 0 w 177"/>
                    <a:gd name="T1" fmla="*/ 83 h 97"/>
                    <a:gd name="T2" fmla="*/ 0 w 177"/>
                    <a:gd name="T3" fmla="*/ 60 h 97"/>
                    <a:gd name="T4" fmla="*/ 7 w 177"/>
                    <a:gd name="T5" fmla="*/ 47 h 97"/>
                    <a:gd name="T6" fmla="*/ 19 w 177"/>
                    <a:gd name="T7" fmla="*/ 38 h 97"/>
                    <a:gd name="T8" fmla="*/ 32 w 177"/>
                    <a:gd name="T9" fmla="*/ 23 h 97"/>
                    <a:gd name="T10" fmla="*/ 50 w 177"/>
                    <a:gd name="T11" fmla="*/ 10 h 97"/>
                    <a:gd name="T12" fmla="*/ 69 w 177"/>
                    <a:gd name="T13" fmla="*/ 0 h 97"/>
                    <a:gd name="T14" fmla="*/ 164 w 177"/>
                    <a:gd name="T15" fmla="*/ 5 h 97"/>
                    <a:gd name="T16" fmla="*/ 164 w 177"/>
                    <a:gd name="T17" fmla="*/ 10 h 97"/>
                    <a:gd name="T18" fmla="*/ 177 w 177"/>
                    <a:gd name="T19" fmla="*/ 32 h 97"/>
                    <a:gd name="T20" fmla="*/ 177 w 177"/>
                    <a:gd name="T21" fmla="*/ 51 h 97"/>
                    <a:gd name="T22" fmla="*/ 170 w 177"/>
                    <a:gd name="T23" fmla="*/ 83 h 97"/>
                    <a:gd name="T24" fmla="*/ 164 w 177"/>
                    <a:gd name="T25" fmla="*/ 97 h 97"/>
                    <a:gd name="T26" fmla="*/ 12 w 177"/>
                    <a:gd name="T27" fmla="*/ 83 h 97"/>
                    <a:gd name="T28" fmla="*/ 0 w 177"/>
                    <a:gd name="T29" fmla="*/ 8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7" h="97">
                      <a:moveTo>
                        <a:pt x="0" y="83"/>
                      </a:moveTo>
                      <a:lnTo>
                        <a:pt x="0" y="60"/>
                      </a:lnTo>
                      <a:lnTo>
                        <a:pt x="7" y="47"/>
                      </a:lnTo>
                      <a:lnTo>
                        <a:pt x="19" y="38"/>
                      </a:lnTo>
                      <a:lnTo>
                        <a:pt x="32" y="23"/>
                      </a:lnTo>
                      <a:lnTo>
                        <a:pt x="50" y="10"/>
                      </a:lnTo>
                      <a:lnTo>
                        <a:pt x="69" y="0"/>
                      </a:lnTo>
                      <a:lnTo>
                        <a:pt x="164" y="5"/>
                      </a:lnTo>
                      <a:lnTo>
                        <a:pt x="164" y="10"/>
                      </a:lnTo>
                      <a:lnTo>
                        <a:pt x="177" y="32"/>
                      </a:lnTo>
                      <a:lnTo>
                        <a:pt x="177" y="51"/>
                      </a:lnTo>
                      <a:lnTo>
                        <a:pt x="170" y="83"/>
                      </a:lnTo>
                      <a:lnTo>
                        <a:pt x="164" y="97"/>
                      </a:lnTo>
                      <a:lnTo>
                        <a:pt x="12" y="83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2" name="Freeform 352">
                  <a:extLst>
                    <a:ext uri="{FF2B5EF4-FFF2-40B4-BE49-F238E27FC236}">
                      <a16:creationId xmlns:a16="http://schemas.microsoft.com/office/drawing/2014/main" id="{B429596F-C48F-45A7-A91A-EBAAF1704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0" y="3081"/>
                  <a:ext cx="59" cy="32"/>
                </a:xfrm>
                <a:custGeom>
                  <a:avLst/>
                  <a:gdLst>
                    <a:gd name="T0" fmla="*/ 0 w 177"/>
                    <a:gd name="T1" fmla="*/ 83 h 97"/>
                    <a:gd name="T2" fmla="*/ 0 w 177"/>
                    <a:gd name="T3" fmla="*/ 60 h 97"/>
                    <a:gd name="T4" fmla="*/ 7 w 177"/>
                    <a:gd name="T5" fmla="*/ 47 h 97"/>
                    <a:gd name="T6" fmla="*/ 19 w 177"/>
                    <a:gd name="T7" fmla="*/ 38 h 97"/>
                    <a:gd name="T8" fmla="*/ 32 w 177"/>
                    <a:gd name="T9" fmla="*/ 23 h 97"/>
                    <a:gd name="T10" fmla="*/ 50 w 177"/>
                    <a:gd name="T11" fmla="*/ 10 h 97"/>
                    <a:gd name="T12" fmla="*/ 69 w 177"/>
                    <a:gd name="T13" fmla="*/ 0 h 97"/>
                    <a:gd name="T14" fmla="*/ 164 w 177"/>
                    <a:gd name="T15" fmla="*/ 5 h 97"/>
                    <a:gd name="T16" fmla="*/ 164 w 177"/>
                    <a:gd name="T17" fmla="*/ 10 h 97"/>
                    <a:gd name="T18" fmla="*/ 177 w 177"/>
                    <a:gd name="T19" fmla="*/ 32 h 97"/>
                    <a:gd name="T20" fmla="*/ 177 w 177"/>
                    <a:gd name="T21" fmla="*/ 51 h 97"/>
                    <a:gd name="T22" fmla="*/ 170 w 177"/>
                    <a:gd name="T23" fmla="*/ 83 h 97"/>
                    <a:gd name="T24" fmla="*/ 164 w 177"/>
                    <a:gd name="T25" fmla="*/ 97 h 97"/>
                    <a:gd name="T26" fmla="*/ 12 w 177"/>
                    <a:gd name="T27" fmla="*/ 83 h 97"/>
                    <a:gd name="T28" fmla="*/ 0 w 177"/>
                    <a:gd name="T29" fmla="*/ 83 h 97"/>
                    <a:gd name="T30" fmla="*/ 0 w 177"/>
                    <a:gd name="T31" fmla="*/ 8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7" h="97">
                      <a:moveTo>
                        <a:pt x="0" y="83"/>
                      </a:moveTo>
                      <a:lnTo>
                        <a:pt x="0" y="60"/>
                      </a:lnTo>
                      <a:lnTo>
                        <a:pt x="7" y="47"/>
                      </a:lnTo>
                      <a:lnTo>
                        <a:pt x="19" y="38"/>
                      </a:lnTo>
                      <a:lnTo>
                        <a:pt x="32" y="23"/>
                      </a:lnTo>
                      <a:lnTo>
                        <a:pt x="50" y="10"/>
                      </a:lnTo>
                      <a:lnTo>
                        <a:pt x="69" y="0"/>
                      </a:lnTo>
                      <a:lnTo>
                        <a:pt x="164" y="5"/>
                      </a:lnTo>
                      <a:lnTo>
                        <a:pt x="164" y="10"/>
                      </a:lnTo>
                      <a:lnTo>
                        <a:pt x="177" y="32"/>
                      </a:lnTo>
                      <a:lnTo>
                        <a:pt x="177" y="51"/>
                      </a:lnTo>
                      <a:lnTo>
                        <a:pt x="170" y="83"/>
                      </a:lnTo>
                      <a:lnTo>
                        <a:pt x="164" y="97"/>
                      </a:lnTo>
                      <a:lnTo>
                        <a:pt x="12" y="83"/>
                      </a:lnTo>
                      <a:lnTo>
                        <a:pt x="0" y="83"/>
                      </a:lnTo>
                      <a:lnTo>
                        <a:pt x="0" y="8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3" name="Freeform 353">
                  <a:extLst>
                    <a:ext uri="{FF2B5EF4-FFF2-40B4-BE49-F238E27FC236}">
                      <a16:creationId xmlns:a16="http://schemas.microsoft.com/office/drawing/2014/main" id="{24ADF938-9815-48C9-9D63-E90B3FDCE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15"/>
                  <a:ext cx="50" cy="12"/>
                </a:xfrm>
                <a:custGeom>
                  <a:avLst/>
                  <a:gdLst>
                    <a:gd name="T0" fmla="*/ 115 w 152"/>
                    <a:gd name="T1" fmla="*/ 26 h 36"/>
                    <a:gd name="T2" fmla="*/ 115 w 152"/>
                    <a:gd name="T3" fmla="*/ 22 h 36"/>
                    <a:gd name="T4" fmla="*/ 108 w 152"/>
                    <a:gd name="T5" fmla="*/ 13 h 36"/>
                    <a:gd name="T6" fmla="*/ 57 w 152"/>
                    <a:gd name="T7" fmla="*/ 13 h 36"/>
                    <a:gd name="T8" fmla="*/ 19 w 152"/>
                    <a:gd name="T9" fmla="*/ 26 h 36"/>
                    <a:gd name="T10" fmla="*/ 0 w 152"/>
                    <a:gd name="T11" fmla="*/ 36 h 36"/>
                    <a:gd name="T12" fmla="*/ 7 w 152"/>
                    <a:gd name="T13" fmla="*/ 13 h 36"/>
                    <a:gd name="T14" fmla="*/ 19 w 152"/>
                    <a:gd name="T15" fmla="*/ 13 h 36"/>
                    <a:gd name="T16" fmla="*/ 44 w 152"/>
                    <a:gd name="T17" fmla="*/ 9 h 36"/>
                    <a:gd name="T18" fmla="*/ 108 w 152"/>
                    <a:gd name="T19" fmla="*/ 9 h 36"/>
                    <a:gd name="T20" fmla="*/ 152 w 152"/>
                    <a:gd name="T21" fmla="*/ 0 h 36"/>
                    <a:gd name="T22" fmla="*/ 115 w 152"/>
                    <a:gd name="T23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2" h="36">
                      <a:moveTo>
                        <a:pt x="115" y="26"/>
                      </a:moveTo>
                      <a:lnTo>
                        <a:pt x="115" y="22"/>
                      </a:lnTo>
                      <a:lnTo>
                        <a:pt x="108" y="13"/>
                      </a:lnTo>
                      <a:lnTo>
                        <a:pt x="57" y="13"/>
                      </a:lnTo>
                      <a:lnTo>
                        <a:pt x="19" y="26"/>
                      </a:lnTo>
                      <a:lnTo>
                        <a:pt x="0" y="36"/>
                      </a:lnTo>
                      <a:lnTo>
                        <a:pt x="7" y="13"/>
                      </a:lnTo>
                      <a:lnTo>
                        <a:pt x="19" y="13"/>
                      </a:lnTo>
                      <a:lnTo>
                        <a:pt x="44" y="9"/>
                      </a:lnTo>
                      <a:lnTo>
                        <a:pt x="108" y="9"/>
                      </a:lnTo>
                      <a:lnTo>
                        <a:pt x="152" y="0"/>
                      </a:lnTo>
                      <a:lnTo>
                        <a:pt x="1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4" name="Freeform 354">
                  <a:extLst>
                    <a:ext uri="{FF2B5EF4-FFF2-40B4-BE49-F238E27FC236}">
                      <a16:creationId xmlns:a16="http://schemas.microsoft.com/office/drawing/2014/main" id="{EDA44B9E-441F-4534-8894-CD90E2CCD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15"/>
                  <a:ext cx="50" cy="12"/>
                </a:xfrm>
                <a:custGeom>
                  <a:avLst/>
                  <a:gdLst>
                    <a:gd name="T0" fmla="*/ 115 w 152"/>
                    <a:gd name="T1" fmla="*/ 26 h 36"/>
                    <a:gd name="T2" fmla="*/ 115 w 152"/>
                    <a:gd name="T3" fmla="*/ 22 h 36"/>
                    <a:gd name="T4" fmla="*/ 108 w 152"/>
                    <a:gd name="T5" fmla="*/ 13 h 36"/>
                    <a:gd name="T6" fmla="*/ 57 w 152"/>
                    <a:gd name="T7" fmla="*/ 13 h 36"/>
                    <a:gd name="T8" fmla="*/ 19 w 152"/>
                    <a:gd name="T9" fmla="*/ 26 h 36"/>
                    <a:gd name="T10" fmla="*/ 0 w 152"/>
                    <a:gd name="T11" fmla="*/ 36 h 36"/>
                    <a:gd name="T12" fmla="*/ 7 w 152"/>
                    <a:gd name="T13" fmla="*/ 13 h 36"/>
                    <a:gd name="T14" fmla="*/ 19 w 152"/>
                    <a:gd name="T15" fmla="*/ 13 h 36"/>
                    <a:gd name="T16" fmla="*/ 44 w 152"/>
                    <a:gd name="T17" fmla="*/ 9 h 36"/>
                    <a:gd name="T18" fmla="*/ 108 w 152"/>
                    <a:gd name="T19" fmla="*/ 9 h 36"/>
                    <a:gd name="T20" fmla="*/ 152 w 152"/>
                    <a:gd name="T21" fmla="*/ 0 h 36"/>
                    <a:gd name="T22" fmla="*/ 115 w 152"/>
                    <a:gd name="T23" fmla="*/ 26 h 36"/>
                    <a:gd name="T24" fmla="*/ 115 w 152"/>
                    <a:gd name="T25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" h="36">
                      <a:moveTo>
                        <a:pt x="115" y="26"/>
                      </a:moveTo>
                      <a:lnTo>
                        <a:pt x="115" y="22"/>
                      </a:lnTo>
                      <a:lnTo>
                        <a:pt x="108" y="13"/>
                      </a:lnTo>
                      <a:lnTo>
                        <a:pt x="57" y="13"/>
                      </a:lnTo>
                      <a:lnTo>
                        <a:pt x="19" y="26"/>
                      </a:lnTo>
                      <a:lnTo>
                        <a:pt x="0" y="36"/>
                      </a:lnTo>
                      <a:lnTo>
                        <a:pt x="7" y="13"/>
                      </a:lnTo>
                      <a:lnTo>
                        <a:pt x="19" y="13"/>
                      </a:lnTo>
                      <a:lnTo>
                        <a:pt x="44" y="9"/>
                      </a:lnTo>
                      <a:lnTo>
                        <a:pt x="108" y="9"/>
                      </a:lnTo>
                      <a:lnTo>
                        <a:pt x="152" y="0"/>
                      </a:lnTo>
                      <a:lnTo>
                        <a:pt x="115" y="26"/>
                      </a:lnTo>
                      <a:lnTo>
                        <a:pt x="115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5" name="Freeform 355">
                  <a:extLst>
                    <a:ext uri="{FF2B5EF4-FFF2-40B4-BE49-F238E27FC236}">
                      <a16:creationId xmlns:a16="http://schemas.microsoft.com/office/drawing/2014/main" id="{4C946EB2-5CBA-4CDC-ABF7-E0B38055A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2553"/>
                  <a:ext cx="49" cy="12"/>
                </a:xfrm>
                <a:custGeom>
                  <a:avLst/>
                  <a:gdLst>
                    <a:gd name="T0" fmla="*/ 0 w 145"/>
                    <a:gd name="T1" fmla="*/ 9 h 36"/>
                    <a:gd name="T2" fmla="*/ 44 w 145"/>
                    <a:gd name="T3" fmla="*/ 0 h 36"/>
                    <a:gd name="T4" fmla="*/ 145 w 145"/>
                    <a:gd name="T5" fmla="*/ 4 h 36"/>
                    <a:gd name="T6" fmla="*/ 101 w 145"/>
                    <a:gd name="T7" fmla="*/ 18 h 36"/>
                    <a:gd name="T8" fmla="*/ 113 w 145"/>
                    <a:gd name="T9" fmla="*/ 31 h 36"/>
                    <a:gd name="T10" fmla="*/ 25 w 145"/>
                    <a:gd name="T11" fmla="*/ 36 h 36"/>
                    <a:gd name="T12" fmla="*/ 0 w 145"/>
                    <a:gd name="T13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" h="36">
                      <a:moveTo>
                        <a:pt x="0" y="9"/>
                      </a:moveTo>
                      <a:lnTo>
                        <a:pt x="44" y="0"/>
                      </a:lnTo>
                      <a:lnTo>
                        <a:pt x="145" y="4"/>
                      </a:lnTo>
                      <a:lnTo>
                        <a:pt x="101" y="18"/>
                      </a:lnTo>
                      <a:lnTo>
                        <a:pt x="113" y="31"/>
                      </a:lnTo>
                      <a:lnTo>
                        <a:pt x="25" y="36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6" name="Freeform 356">
                  <a:extLst>
                    <a:ext uri="{FF2B5EF4-FFF2-40B4-BE49-F238E27FC236}">
                      <a16:creationId xmlns:a16="http://schemas.microsoft.com/office/drawing/2014/main" id="{F7514A60-70D8-43D2-8611-2F4822AEF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2553"/>
                  <a:ext cx="49" cy="12"/>
                </a:xfrm>
                <a:custGeom>
                  <a:avLst/>
                  <a:gdLst>
                    <a:gd name="T0" fmla="*/ 0 w 145"/>
                    <a:gd name="T1" fmla="*/ 9 h 36"/>
                    <a:gd name="T2" fmla="*/ 44 w 145"/>
                    <a:gd name="T3" fmla="*/ 0 h 36"/>
                    <a:gd name="T4" fmla="*/ 145 w 145"/>
                    <a:gd name="T5" fmla="*/ 4 h 36"/>
                    <a:gd name="T6" fmla="*/ 101 w 145"/>
                    <a:gd name="T7" fmla="*/ 18 h 36"/>
                    <a:gd name="T8" fmla="*/ 113 w 145"/>
                    <a:gd name="T9" fmla="*/ 31 h 36"/>
                    <a:gd name="T10" fmla="*/ 25 w 145"/>
                    <a:gd name="T11" fmla="*/ 36 h 36"/>
                    <a:gd name="T12" fmla="*/ 0 w 145"/>
                    <a:gd name="T13" fmla="*/ 9 h 36"/>
                    <a:gd name="T14" fmla="*/ 0 w 145"/>
                    <a:gd name="T15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5" h="36">
                      <a:moveTo>
                        <a:pt x="0" y="9"/>
                      </a:moveTo>
                      <a:lnTo>
                        <a:pt x="44" y="0"/>
                      </a:lnTo>
                      <a:lnTo>
                        <a:pt x="145" y="4"/>
                      </a:lnTo>
                      <a:lnTo>
                        <a:pt x="101" y="18"/>
                      </a:lnTo>
                      <a:lnTo>
                        <a:pt x="113" y="31"/>
                      </a:lnTo>
                      <a:lnTo>
                        <a:pt x="25" y="36"/>
                      </a:lnTo>
                      <a:lnTo>
                        <a:pt x="0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7" name="Freeform 357">
                  <a:extLst>
                    <a:ext uri="{FF2B5EF4-FFF2-40B4-BE49-F238E27FC236}">
                      <a16:creationId xmlns:a16="http://schemas.microsoft.com/office/drawing/2014/main" id="{F7C9AA07-B2A2-41FD-9FFC-727220FD3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2" y="2946"/>
                  <a:ext cx="34" cy="21"/>
                </a:xfrm>
                <a:custGeom>
                  <a:avLst/>
                  <a:gdLst>
                    <a:gd name="T0" fmla="*/ 12 w 100"/>
                    <a:gd name="T1" fmla="*/ 0 h 63"/>
                    <a:gd name="T2" fmla="*/ 100 w 100"/>
                    <a:gd name="T3" fmla="*/ 5 h 63"/>
                    <a:gd name="T4" fmla="*/ 94 w 100"/>
                    <a:gd name="T5" fmla="*/ 40 h 63"/>
                    <a:gd name="T6" fmla="*/ 94 w 100"/>
                    <a:gd name="T7" fmla="*/ 63 h 63"/>
                    <a:gd name="T8" fmla="*/ 76 w 100"/>
                    <a:gd name="T9" fmla="*/ 63 h 63"/>
                    <a:gd name="T10" fmla="*/ 12 w 100"/>
                    <a:gd name="T11" fmla="*/ 59 h 63"/>
                    <a:gd name="T12" fmla="*/ 0 w 100"/>
                    <a:gd name="T13" fmla="*/ 55 h 63"/>
                    <a:gd name="T14" fmla="*/ 7 w 100"/>
                    <a:gd name="T15" fmla="*/ 32 h 63"/>
                    <a:gd name="T16" fmla="*/ 12 w 100"/>
                    <a:gd name="T17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" h="63">
                      <a:moveTo>
                        <a:pt x="12" y="0"/>
                      </a:moveTo>
                      <a:lnTo>
                        <a:pt x="100" y="5"/>
                      </a:lnTo>
                      <a:lnTo>
                        <a:pt x="94" y="40"/>
                      </a:lnTo>
                      <a:lnTo>
                        <a:pt x="94" y="63"/>
                      </a:lnTo>
                      <a:lnTo>
                        <a:pt x="76" y="63"/>
                      </a:lnTo>
                      <a:lnTo>
                        <a:pt x="12" y="59"/>
                      </a:lnTo>
                      <a:lnTo>
                        <a:pt x="0" y="55"/>
                      </a:lnTo>
                      <a:lnTo>
                        <a:pt x="7" y="3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8" name="Freeform 358">
                  <a:extLst>
                    <a:ext uri="{FF2B5EF4-FFF2-40B4-BE49-F238E27FC236}">
                      <a16:creationId xmlns:a16="http://schemas.microsoft.com/office/drawing/2014/main" id="{663C7726-1F92-4177-8F54-010B61906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2" y="2946"/>
                  <a:ext cx="34" cy="21"/>
                </a:xfrm>
                <a:custGeom>
                  <a:avLst/>
                  <a:gdLst>
                    <a:gd name="T0" fmla="*/ 12 w 100"/>
                    <a:gd name="T1" fmla="*/ 0 h 63"/>
                    <a:gd name="T2" fmla="*/ 100 w 100"/>
                    <a:gd name="T3" fmla="*/ 5 h 63"/>
                    <a:gd name="T4" fmla="*/ 94 w 100"/>
                    <a:gd name="T5" fmla="*/ 40 h 63"/>
                    <a:gd name="T6" fmla="*/ 94 w 100"/>
                    <a:gd name="T7" fmla="*/ 63 h 63"/>
                    <a:gd name="T8" fmla="*/ 76 w 100"/>
                    <a:gd name="T9" fmla="*/ 63 h 63"/>
                    <a:gd name="T10" fmla="*/ 12 w 100"/>
                    <a:gd name="T11" fmla="*/ 59 h 63"/>
                    <a:gd name="T12" fmla="*/ 0 w 100"/>
                    <a:gd name="T13" fmla="*/ 55 h 63"/>
                    <a:gd name="T14" fmla="*/ 7 w 100"/>
                    <a:gd name="T15" fmla="*/ 32 h 63"/>
                    <a:gd name="T16" fmla="*/ 12 w 100"/>
                    <a:gd name="T17" fmla="*/ 0 h 63"/>
                    <a:gd name="T18" fmla="*/ 12 w 100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0" h="63">
                      <a:moveTo>
                        <a:pt x="12" y="0"/>
                      </a:moveTo>
                      <a:lnTo>
                        <a:pt x="100" y="5"/>
                      </a:lnTo>
                      <a:lnTo>
                        <a:pt x="94" y="40"/>
                      </a:lnTo>
                      <a:lnTo>
                        <a:pt x="94" y="63"/>
                      </a:lnTo>
                      <a:lnTo>
                        <a:pt x="76" y="63"/>
                      </a:lnTo>
                      <a:lnTo>
                        <a:pt x="12" y="59"/>
                      </a:lnTo>
                      <a:lnTo>
                        <a:pt x="0" y="55"/>
                      </a:lnTo>
                      <a:lnTo>
                        <a:pt x="7" y="32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9" name="Freeform 359">
                  <a:extLst>
                    <a:ext uri="{FF2B5EF4-FFF2-40B4-BE49-F238E27FC236}">
                      <a16:creationId xmlns:a16="http://schemas.microsoft.com/office/drawing/2014/main" id="{41D34837-A1A2-45DA-874A-37A932334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7" y="3052"/>
                  <a:ext cx="29" cy="24"/>
                </a:xfrm>
                <a:custGeom>
                  <a:avLst/>
                  <a:gdLst>
                    <a:gd name="T0" fmla="*/ 88 w 88"/>
                    <a:gd name="T1" fmla="*/ 32 h 72"/>
                    <a:gd name="T2" fmla="*/ 44 w 88"/>
                    <a:gd name="T3" fmla="*/ 63 h 72"/>
                    <a:gd name="T4" fmla="*/ 37 w 88"/>
                    <a:gd name="T5" fmla="*/ 72 h 72"/>
                    <a:gd name="T6" fmla="*/ 20 w 88"/>
                    <a:gd name="T7" fmla="*/ 72 h 72"/>
                    <a:gd name="T8" fmla="*/ 7 w 88"/>
                    <a:gd name="T9" fmla="*/ 63 h 72"/>
                    <a:gd name="T10" fmla="*/ 0 w 88"/>
                    <a:gd name="T11" fmla="*/ 55 h 72"/>
                    <a:gd name="T12" fmla="*/ 0 w 88"/>
                    <a:gd name="T13" fmla="*/ 40 h 72"/>
                    <a:gd name="T14" fmla="*/ 32 w 88"/>
                    <a:gd name="T15" fmla="*/ 18 h 72"/>
                    <a:gd name="T16" fmla="*/ 51 w 88"/>
                    <a:gd name="T17" fmla="*/ 8 h 72"/>
                    <a:gd name="T18" fmla="*/ 63 w 88"/>
                    <a:gd name="T19" fmla="*/ 0 h 72"/>
                    <a:gd name="T20" fmla="*/ 88 w 88"/>
                    <a:gd name="T21" fmla="*/ 3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8" h="72">
                      <a:moveTo>
                        <a:pt x="88" y="32"/>
                      </a:moveTo>
                      <a:lnTo>
                        <a:pt x="44" y="63"/>
                      </a:lnTo>
                      <a:lnTo>
                        <a:pt x="37" y="72"/>
                      </a:lnTo>
                      <a:lnTo>
                        <a:pt x="20" y="72"/>
                      </a:lnTo>
                      <a:lnTo>
                        <a:pt x="7" y="63"/>
                      </a:lnTo>
                      <a:lnTo>
                        <a:pt x="0" y="55"/>
                      </a:lnTo>
                      <a:lnTo>
                        <a:pt x="0" y="40"/>
                      </a:lnTo>
                      <a:lnTo>
                        <a:pt x="32" y="18"/>
                      </a:lnTo>
                      <a:lnTo>
                        <a:pt x="51" y="8"/>
                      </a:lnTo>
                      <a:lnTo>
                        <a:pt x="63" y="0"/>
                      </a:lnTo>
                      <a:lnTo>
                        <a:pt x="88" y="32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0" name="Freeform 360">
                  <a:extLst>
                    <a:ext uri="{FF2B5EF4-FFF2-40B4-BE49-F238E27FC236}">
                      <a16:creationId xmlns:a16="http://schemas.microsoft.com/office/drawing/2014/main" id="{CE29308A-F41D-4DB6-9AB4-FC94F29E5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7" y="3052"/>
                  <a:ext cx="29" cy="24"/>
                </a:xfrm>
                <a:custGeom>
                  <a:avLst/>
                  <a:gdLst>
                    <a:gd name="T0" fmla="*/ 88 w 88"/>
                    <a:gd name="T1" fmla="*/ 32 h 72"/>
                    <a:gd name="T2" fmla="*/ 44 w 88"/>
                    <a:gd name="T3" fmla="*/ 63 h 72"/>
                    <a:gd name="T4" fmla="*/ 37 w 88"/>
                    <a:gd name="T5" fmla="*/ 72 h 72"/>
                    <a:gd name="T6" fmla="*/ 20 w 88"/>
                    <a:gd name="T7" fmla="*/ 72 h 72"/>
                    <a:gd name="T8" fmla="*/ 7 w 88"/>
                    <a:gd name="T9" fmla="*/ 63 h 72"/>
                    <a:gd name="T10" fmla="*/ 0 w 88"/>
                    <a:gd name="T11" fmla="*/ 55 h 72"/>
                    <a:gd name="T12" fmla="*/ 0 w 88"/>
                    <a:gd name="T13" fmla="*/ 40 h 72"/>
                    <a:gd name="T14" fmla="*/ 32 w 88"/>
                    <a:gd name="T15" fmla="*/ 18 h 72"/>
                    <a:gd name="T16" fmla="*/ 51 w 88"/>
                    <a:gd name="T17" fmla="*/ 8 h 72"/>
                    <a:gd name="T18" fmla="*/ 63 w 88"/>
                    <a:gd name="T19" fmla="*/ 0 h 72"/>
                    <a:gd name="T20" fmla="*/ 88 w 88"/>
                    <a:gd name="T21" fmla="*/ 32 h 72"/>
                    <a:gd name="T22" fmla="*/ 88 w 88"/>
                    <a:gd name="T23" fmla="*/ 3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" h="72">
                      <a:moveTo>
                        <a:pt x="88" y="32"/>
                      </a:moveTo>
                      <a:lnTo>
                        <a:pt x="44" y="63"/>
                      </a:lnTo>
                      <a:lnTo>
                        <a:pt x="37" y="72"/>
                      </a:lnTo>
                      <a:lnTo>
                        <a:pt x="20" y="72"/>
                      </a:lnTo>
                      <a:lnTo>
                        <a:pt x="7" y="63"/>
                      </a:lnTo>
                      <a:lnTo>
                        <a:pt x="0" y="55"/>
                      </a:lnTo>
                      <a:lnTo>
                        <a:pt x="0" y="40"/>
                      </a:lnTo>
                      <a:lnTo>
                        <a:pt x="32" y="18"/>
                      </a:lnTo>
                      <a:lnTo>
                        <a:pt x="51" y="8"/>
                      </a:lnTo>
                      <a:lnTo>
                        <a:pt x="63" y="0"/>
                      </a:lnTo>
                      <a:lnTo>
                        <a:pt x="88" y="32"/>
                      </a:lnTo>
                      <a:lnTo>
                        <a:pt x="8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1" name="Freeform 361">
                  <a:extLst>
                    <a:ext uri="{FF2B5EF4-FFF2-40B4-BE49-F238E27FC236}">
                      <a16:creationId xmlns:a16="http://schemas.microsoft.com/office/drawing/2014/main" id="{6F34B792-8656-4058-82F5-DB72F8C3B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7" y="2931"/>
                  <a:ext cx="31" cy="16"/>
                </a:xfrm>
                <a:custGeom>
                  <a:avLst/>
                  <a:gdLst>
                    <a:gd name="T0" fmla="*/ 94 w 94"/>
                    <a:gd name="T1" fmla="*/ 30 h 49"/>
                    <a:gd name="T2" fmla="*/ 88 w 94"/>
                    <a:gd name="T3" fmla="*/ 49 h 49"/>
                    <a:gd name="T4" fmla="*/ 0 w 94"/>
                    <a:gd name="T5" fmla="*/ 45 h 49"/>
                    <a:gd name="T6" fmla="*/ 13 w 94"/>
                    <a:gd name="T7" fmla="*/ 22 h 49"/>
                    <a:gd name="T8" fmla="*/ 13 w 94"/>
                    <a:gd name="T9" fmla="*/ 0 h 49"/>
                    <a:gd name="T10" fmla="*/ 94 w 94"/>
                    <a:gd name="T11" fmla="*/ 4 h 49"/>
                    <a:gd name="T12" fmla="*/ 94 w 94"/>
                    <a:gd name="T13" fmla="*/ 3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9">
                      <a:moveTo>
                        <a:pt x="94" y="30"/>
                      </a:moveTo>
                      <a:lnTo>
                        <a:pt x="88" y="49"/>
                      </a:lnTo>
                      <a:lnTo>
                        <a:pt x="0" y="45"/>
                      </a:lnTo>
                      <a:lnTo>
                        <a:pt x="13" y="22"/>
                      </a:lnTo>
                      <a:lnTo>
                        <a:pt x="13" y="0"/>
                      </a:lnTo>
                      <a:lnTo>
                        <a:pt x="94" y="4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2" name="Freeform 362">
                  <a:extLst>
                    <a:ext uri="{FF2B5EF4-FFF2-40B4-BE49-F238E27FC236}">
                      <a16:creationId xmlns:a16="http://schemas.microsoft.com/office/drawing/2014/main" id="{E899445C-1730-4A19-86F7-62C27BA96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7" y="2931"/>
                  <a:ext cx="31" cy="16"/>
                </a:xfrm>
                <a:custGeom>
                  <a:avLst/>
                  <a:gdLst>
                    <a:gd name="T0" fmla="*/ 94 w 94"/>
                    <a:gd name="T1" fmla="*/ 30 h 49"/>
                    <a:gd name="T2" fmla="*/ 88 w 94"/>
                    <a:gd name="T3" fmla="*/ 49 h 49"/>
                    <a:gd name="T4" fmla="*/ 0 w 94"/>
                    <a:gd name="T5" fmla="*/ 45 h 49"/>
                    <a:gd name="T6" fmla="*/ 13 w 94"/>
                    <a:gd name="T7" fmla="*/ 22 h 49"/>
                    <a:gd name="T8" fmla="*/ 13 w 94"/>
                    <a:gd name="T9" fmla="*/ 0 h 49"/>
                    <a:gd name="T10" fmla="*/ 94 w 94"/>
                    <a:gd name="T11" fmla="*/ 4 h 49"/>
                    <a:gd name="T12" fmla="*/ 94 w 94"/>
                    <a:gd name="T13" fmla="*/ 30 h 49"/>
                    <a:gd name="T14" fmla="*/ 94 w 94"/>
                    <a:gd name="T15" fmla="*/ 3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4" h="49">
                      <a:moveTo>
                        <a:pt x="94" y="30"/>
                      </a:moveTo>
                      <a:lnTo>
                        <a:pt x="88" y="49"/>
                      </a:lnTo>
                      <a:lnTo>
                        <a:pt x="0" y="45"/>
                      </a:lnTo>
                      <a:lnTo>
                        <a:pt x="13" y="22"/>
                      </a:lnTo>
                      <a:lnTo>
                        <a:pt x="13" y="0"/>
                      </a:lnTo>
                      <a:lnTo>
                        <a:pt x="94" y="4"/>
                      </a:lnTo>
                      <a:lnTo>
                        <a:pt x="94" y="30"/>
                      </a:lnTo>
                      <a:lnTo>
                        <a:pt x="9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3" name="Freeform 363">
                  <a:extLst>
                    <a:ext uri="{FF2B5EF4-FFF2-40B4-BE49-F238E27FC236}">
                      <a16:creationId xmlns:a16="http://schemas.microsoft.com/office/drawing/2014/main" id="{1116DC66-E7D8-423B-9FCE-43AFFA640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635"/>
                  <a:ext cx="32" cy="7"/>
                </a:xfrm>
                <a:custGeom>
                  <a:avLst/>
                  <a:gdLst>
                    <a:gd name="T0" fmla="*/ 0 w 94"/>
                    <a:gd name="T1" fmla="*/ 19 h 22"/>
                    <a:gd name="T2" fmla="*/ 32 w 94"/>
                    <a:gd name="T3" fmla="*/ 19 h 22"/>
                    <a:gd name="T4" fmla="*/ 63 w 94"/>
                    <a:gd name="T5" fmla="*/ 9 h 22"/>
                    <a:gd name="T6" fmla="*/ 94 w 94"/>
                    <a:gd name="T7" fmla="*/ 0 h 22"/>
                    <a:gd name="T8" fmla="*/ 44 w 94"/>
                    <a:gd name="T9" fmla="*/ 22 h 22"/>
                    <a:gd name="T10" fmla="*/ 19 w 94"/>
                    <a:gd name="T11" fmla="*/ 22 h 22"/>
                    <a:gd name="T12" fmla="*/ 0 w 94"/>
                    <a:gd name="T13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22">
                      <a:moveTo>
                        <a:pt x="0" y="19"/>
                      </a:moveTo>
                      <a:lnTo>
                        <a:pt x="32" y="19"/>
                      </a:lnTo>
                      <a:lnTo>
                        <a:pt x="63" y="9"/>
                      </a:lnTo>
                      <a:lnTo>
                        <a:pt x="94" y="0"/>
                      </a:lnTo>
                      <a:lnTo>
                        <a:pt x="44" y="22"/>
                      </a:lnTo>
                      <a:lnTo>
                        <a:pt x="19" y="22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4" name="Freeform 364">
                  <a:extLst>
                    <a:ext uri="{FF2B5EF4-FFF2-40B4-BE49-F238E27FC236}">
                      <a16:creationId xmlns:a16="http://schemas.microsoft.com/office/drawing/2014/main" id="{C2EC87F6-F310-4723-BFCE-382E9C96D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635"/>
                  <a:ext cx="32" cy="7"/>
                </a:xfrm>
                <a:custGeom>
                  <a:avLst/>
                  <a:gdLst>
                    <a:gd name="T0" fmla="*/ 0 w 94"/>
                    <a:gd name="T1" fmla="*/ 19 h 22"/>
                    <a:gd name="T2" fmla="*/ 32 w 94"/>
                    <a:gd name="T3" fmla="*/ 19 h 22"/>
                    <a:gd name="T4" fmla="*/ 63 w 94"/>
                    <a:gd name="T5" fmla="*/ 9 h 22"/>
                    <a:gd name="T6" fmla="*/ 94 w 94"/>
                    <a:gd name="T7" fmla="*/ 0 h 22"/>
                    <a:gd name="T8" fmla="*/ 44 w 94"/>
                    <a:gd name="T9" fmla="*/ 22 h 22"/>
                    <a:gd name="T10" fmla="*/ 19 w 94"/>
                    <a:gd name="T11" fmla="*/ 22 h 22"/>
                    <a:gd name="T12" fmla="*/ 0 w 94"/>
                    <a:gd name="T13" fmla="*/ 19 h 22"/>
                    <a:gd name="T14" fmla="*/ 0 w 94"/>
                    <a:gd name="T15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4" h="22">
                      <a:moveTo>
                        <a:pt x="0" y="19"/>
                      </a:moveTo>
                      <a:lnTo>
                        <a:pt x="32" y="19"/>
                      </a:lnTo>
                      <a:lnTo>
                        <a:pt x="63" y="9"/>
                      </a:lnTo>
                      <a:lnTo>
                        <a:pt x="94" y="0"/>
                      </a:lnTo>
                      <a:lnTo>
                        <a:pt x="44" y="22"/>
                      </a:lnTo>
                      <a:lnTo>
                        <a:pt x="19" y="22"/>
                      </a:lnTo>
                      <a:lnTo>
                        <a:pt x="0" y="19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5" name="Freeform 365">
                  <a:extLst>
                    <a:ext uri="{FF2B5EF4-FFF2-40B4-BE49-F238E27FC236}">
                      <a16:creationId xmlns:a16="http://schemas.microsoft.com/office/drawing/2014/main" id="{15C7A27B-5F3F-449A-9839-584FD5637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554"/>
                  <a:ext cx="30" cy="13"/>
                </a:xfrm>
                <a:custGeom>
                  <a:avLst/>
                  <a:gdLst>
                    <a:gd name="T0" fmla="*/ 0 w 89"/>
                    <a:gd name="T1" fmla="*/ 0 h 37"/>
                    <a:gd name="T2" fmla="*/ 62 w 89"/>
                    <a:gd name="T3" fmla="*/ 0 h 37"/>
                    <a:gd name="T4" fmla="*/ 89 w 89"/>
                    <a:gd name="T5" fmla="*/ 4 h 37"/>
                    <a:gd name="T6" fmla="*/ 75 w 89"/>
                    <a:gd name="T7" fmla="*/ 31 h 37"/>
                    <a:gd name="T8" fmla="*/ 44 w 89"/>
                    <a:gd name="T9" fmla="*/ 37 h 37"/>
                    <a:gd name="T10" fmla="*/ 31 w 89"/>
                    <a:gd name="T11" fmla="*/ 27 h 37"/>
                    <a:gd name="T12" fmla="*/ 19 w 89"/>
                    <a:gd name="T13" fmla="*/ 27 h 37"/>
                    <a:gd name="T14" fmla="*/ 44 w 89"/>
                    <a:gd name="T15" fmla="*/ 14 h 37"/>
                    <a:gd name="T16" fmla="*/ 75 w 89"/>
                    <a:gd name="T17" fmla="*/ 9 h 37"/>
                    <a:gd name="T18" fmla="*/ 0 w 89"/>
                    <a:gd name="T1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9" h="37">
                      <a:moveTo>
                        <a:pt x="0" y="0"/>
                      </a:moveTo>
                      <a:lnTo>
                        <a:pt x="62" y="0"/>
                      </a:lnTo>
                      <a:lnTo>
                        <a:pt x="89" y="4"/>
                      </a:lnTo>
                      <a:lnTo>
                        <a:pt x="75" y="31"/>
                      </a:lnTo>
                      <a:lnTo>
                        <a:pt x="44" y="37"/>
                      </a:lnTo>
                      <a:lnTo>
                        <a:pt x="31" y="27"/>
                      </a:lnTo>
                      <a:lnTo>
                        <a:pt x="19" y="27"/>
                      </a:lnTo>
                      <a:lnTo>
                        <a:pt x="44" y="14"/>
                      </a:lnTo>
                      <a:lnTo>
                        <a:pt x="75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6" name="Freeform 366">
                  <a:extLst>
                    <a:ext uri="{FF2B5EF4-FFF2-40B4-BE49-F238E27FC236}">
                      <a16:creationId xmlns:a16="http://schemas.microsoft.com/office/drawing/2014/main" id="{BD532156-EA0E-4B1D-97C0-15EDB8F14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554"/>
                  <a:ext cx="30" cy="13"/>
                </a:xfrm>
                <a:custGeom>
                  <a:avLst/>
                  <a:gdLst>
                    <a:gd name="T0" fmla="*/ 0 w 89"/>
                    <a:gd name="T1" fmla="*/ 0 h 37"/>
                    <a:gd name="T2" fmla="*/ 62 w 89"/>
                    <a:gd name="T3" fmla="*/ 0 h 37"/>
                    <a:gd name="T4" fmla="*/ 89 w 89"/>
                    <a:gd name="T5" fmla="*/ 4 h 37"/>
                    <a:gd name="T6" fmla="*/ 75 w 89"/>
                    <a:gd name="T7" fmla="*/ 31 h 37"/>
                    <a:gd name="T8" fmla="*/ 44 w 89"/>
                    <a:gd name="T9" fmla="*/ 37 h 37"/>
                    <a:gd name="T10" fmla="*/ 31 w 89"/>
                    <a:gd name="T11" fmla="*/ 27 h 37"/>
                    <a:gd name="T12" fmla="*/ 19 w 89"/>
                    <a:gd name="T13" fmla="*/ 27 h 37"/>
                    <a:gd name="T14" fmla="*/ 44 w 89"/>
                    <a:gd name="T15" fmla="*/ 14 h 37"/>
                    <a:gd name="T16" fmla="*/ 75 w 89"/>
                    <a:gd name="T17" fmla="*/ 9 h 37"/>
                    <a:gd name="T18" fmla="*/ 0 w 89"/>
                    <a:gd name="T19" fmla="*/ 0 h 37"/>
                    <a:gd name="T20" fmla="*/ 0 w 89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37">
                      <a:moveTo>
                        <a:pt x="0" y="0"/>
                      </a:moveTo>
                      <a:lnTo>
                        <a:pt x="62" y="0"/>
                      </a:lnTo>
                      <a:lnTo>
                        <a:pt x="89" y="4"/>
                      </a:lnTo>
                      <a:lnTo>
                        <a:pt x="75" y="31"/>
                      </a:lnTo>
                      <a:lnTo>
                        <a:pt x="44" y="37"/>
                      </a:lnTo>
                      <a:lnTo>
                        <a:pt x="31" y="27"/>
                      </a:lnTo>
                      <a:lnTo>
                        <a:pt x="19" y="27"/>
                      </a:lnTo>
                      <a:lnTo>
                        <a:pt x="44" y="14"/>
                      </a:lnTo>
                      <a:lnTo>
                        <a:pt x="75" y="9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7" name="Freeform 367">
                  <a:extLst>
                    <a:ext uri="{FF2B5EF4-FFF2-40B4-BE49-F238E27FC236}">
                      <a16:creationId xmlns:a16="http://schemas.microsoft.com/office/drawing/2014/main" id="{B62F7DF5-DA27-4CB5-92F7-60AB670AB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2554"/>
                  <a:ext cx="25" cy="9"/>
                </a:xfrm>
                <a:custGeom>
                  <a:avLst/>
                  <a:gdLst>
                    <a:gd name="T0" fmla="*/ 0 w 76"/>
                    <a:gd name="T1" fmla="*/ 0 h 27"/>
                    <a:gd name="T2" fmla="*/ 76 w 76"/>
                    <a:gd name="T3" fmla="*/ 9 h 27"/>
                    <a:gd name="T4" fmla="*/ 44 w 76"/>
                    <a:gd name="T5" fmla="*/ 14 h 27"/>
                    <a:gd name="T6" fmla="*/ 19 w 76"/>
                    <a:gd name="T7" fmla="*/ 27 h 27"/>
                    <a:gd name="T8" fmla="*/ 0 w 7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7">
                      <a:moveTo>
                        <a:pt x="0" y="0"/>
                      </a:moveTo>
                      <a:lnTo>
                        <a:pt x="76" y="9"/>
                      </a:lnTo>
                      <a:lnTo>
                        <a:pt x="44" y="14"/>
                      </a:lnTo>
                      <a:lnTo>
                        <a:pt x="19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8" name="Freeform 368">
                  <a:extLst>
                    <a:ext uri="{FF2B5EF4-FFF2-40B4-BE49-F238E27FC236}">
                      <a16:creationId xmlns:a16="http://schemas.microsoft.com/office/drawing/2014/main" id="{B336DE1D-0493-4AAD-AA0C-2C0528473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2554"/>
                  <a:ext cx="25" cy="9"/>
                </a:xfrm>
                <a:custGeom>
                  <a:avLst/>
                  <a:gdLst>
                    <a:gd name="T0" fmla="*/ 0 w 76"/>
                    <a:gd name="T1" fmla="*/ 0 h 27"/>
                    <a:gd name="T2" fmla="*/ 76 w 76"/>
                    <a:gd name="T3" fmla="*/ 9 h 27"/>
                    <a:gd name="T4" fmla="*/ 44 w 76"/>
                    <a:gd name="T5" fmla="*/ 14 h 27"/>
                    <a:gd name="T6" fmla="*/ 19 w 76"/>
                    <a:gd name="T7" fmla="*/ 27 h 27"/>
                    <a:gd name="T8" fmla="*/ 0 w 76"/>
                    <a:gd name="T9" fmla="*/ 0 h 27"/>
                    <a:gd name="T10" fmla="*/ 0 w 76"/>
                    <a:gd name="T1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" h="27">
                      <a:moveTo>
                        <a:pt x="0" y="0"/>
                      </a:moveTo>
                      <a:lnTo>
                        <a:pt x="76" y="9"/>
                      </a:lnTo>
                      <a:lnTo>
                        <a:pt x="44" y="14"/>
                      </a:lnTo>
                      <a:lnTo>
                        <a:pt x="19" y="27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9" name="Freeform 369">
                  <a:extLst>
                    <a:ext uri="{FF2B5EF4-FFF2-40B4-BE49-F238E27FC236}">
                      <a16:creationId xmlns:a16="http://schemas.microsoft.com/office/drawing/2014/main" id="{CE7F3642-ADBC-4CB9-AB0C-635C47D68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23"/>
                  <a:ext cx="38" cy="7"/>
                </a:xfrm>
                <a:custGeom>
                  <a:avLst/>
                  <a:gdLst>
                    <a:gd name="T0" fmla="*/ 63 w 114"/>
                    <a:gd name="T1" fmla="*/ 13 h 22"/>
                    <a:gd name="T2" fmla="*/ 95 w 114"/>
                    <a:gd name="T3" fmla="*/ 9 h 22"/>
                    <a:gd name="T4" fmla="*/ 114 w 114"/>
                    <a:gd name="T5" fmla="*/ 0 h 22"/>
                    <a:gd name="T6" fmla="*/ 107 w 114"/>
                    <a:gd name="T7" fmla="*/ 9 h 22"/>
                    <a:gd name="T8" fmla="*/ 88 w 114"/>
                    <a:gd name="T9" fmla="*/ 13 h 22"/>
                    <a:gd name="T10" fmla="*/ 63 w 114"/>
                    <a:gd name="T11" fmla="*/ 18 h 22"/>
                    <a:gd name="T12" fmla="*/ 32 w 114"/>
                    <a:gd name="T13" fmla="*/ 22 h 22"/>
                    <a:gd name="T14" fmla="*/ 14 w 114"/>
                    <a:gd name="T15" fmla="*/ 18 h 22"/>
                    <a:gd name="T16" fmla="*/ 0 w 114"/>
                    <a:gd name="T17" fmla="*/ 13 h 22"/>
                    <a:gd name="T18" fmla="*/ 19 w 114"/>
                    <a:gd name="T19" fmla="*/ 4 h 22"/>
                    <a:gd name="T20" fmla="*/ 32 w 114"/>
                    <a:gd name="T21" fmla="*/ 13 h 22"/>
                    <a:gd name="T22" fmla="*/ 63 w 114"/>
                    <a:gd name="T23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4" h="22">
                      <a:moveTo>
                        <a:pt x="63" y="13"/>
                      </a:moveTo>
                      <a:lnTo>
                        <a:pt x="95" y="9"/>
                      </a:lnTo>
                      <a:lnTo>
                        <a:pt x="114" y="0"/>
                      </a:lnTo>
                      <a:lnTo>
                        <a:pt x="107" y="9"/>
                      </a:lnTo>
                      <a:lnTo>
                        <a:pt x="88" y="13"/>
                      </a:lnTo>
                      <a:lnTo>
                        <a:pt x="63" y="18"/>
                      </a:lnTo>
                      <a:lnTo>
                        <a:pt x="32" y="22"/>
                      </a:lnTo>
                      <a:lnTo>
                        <a:pt x="14" y="18"/>
                      </a:lnTo>
                      <a:lnTo>
                        <a:pt x="0" y="13"/>
                      </a:lnTo>
                      <a:lnTo>
                        <a:pt x="19" y="4"/>
                      </a:lnTo>
                      <a:lnTo>
                        <a:pt x="32" y="13"/>
                      </a:ln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0" name="Freeform 370">
                  <a:extLst>
                    <a:ext uri="{FF2B5EF4-FFF2-40B4-BE49-F238E27FC236}">
                      <a16:creationId xmlns:a16="http://schemas.microsoft.com/office/drawing/2014/main" id="{4EA0A376-5E0F-4033-AFF2-3DC819C2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23"/>
                  <a:ext cx="38" cy="7"/>
                </a:xfrm>
                <a:custGeom>
                  <a:avLst/>
                  <a:gdLst>
                    <a:gd name="T0" fmla="*/ 63 w 114"/>
                    <a:gd name="T1" fmla="*/ 13 h 22"/>
                    <a:gd name="T2" fmla="*/ 95 w 114"/>
                    <a:gd name="T3" fmla="*/ 9 h 22"/>
                    <a:gd name="T4" fmla="*/ 114 w 114"/>
                    <a:gd name="T5" fmla="*/ 0 h 22"/>
                    <a:gd name="T6" fmla="*/ 107 w 114"/>
                    <a:gd name="T7" fmla="*/ 9 h 22"/>
                    <a:gd name="T8" fmla="*/ 88 w 114"/>
                    <a:gd name="T9" fmla="*/ 13 h 22"/>
                    <a:gd name="T10" fmla="*/ 63 w 114"/>
                    <a:gd name="T11" fmla="*/ 18 h 22"/>
                    <a:gd name="T12" fmla="*/ 32 w 114"/>
                    <a:gd name="T13" fmla="*/ 22 h 22"/>
                    <a:gd name="T14" fmla="*/ 14 w 114"/>
                    <a:gd name="T15" fmla="*/ 18 h 22"/>
                    <a:gd name="T16" fmla="*/ 0 w 114"/>
                    <a:gd name="T17" fmla="*/ 13 h 22"/>
                    <a:gd name="T18" fmla="*/ 19 w 114"/>
                    <a:gd name="T19" fmla="*/ 4 h 22"/>
                    <a:gd name="T20" fmla="*/ 32 w 114"/>
                    <a:gd name="T21" fmla="*/ 13 h 22"/>
                    <a:gd name="T22" fmla="*/ 63 w 114"/>
                    <a:gd name="T23" fmla="*/ 13 h 22"/>
                    <a:gd name="T24" fmla="*/ 63 w 114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4" h="22">
                      <a:moveTo>
                        <a:pt x="63" y="13"/>
                      </a:moveTo>
                      <a:lnTo>
                        <a:pt x="95" y="9"/>
                      </a:lnTo>
                      <a:lnTo>
                        <a:pt x="114" y="0"/>
                      </a:lnTo>
                      <a:lnTo>
                        <a:pt x="107" y="9"/>
                      </a:lnTo>
                      <a:lnTo>
                        <a:pt x="88" y="13"/>
                      </a:lnTo>
                      <a:lnTo>
                        <a:pt x="63" y="18"/>
                      </a:lnTo>
                      <a:lnTo>
                        <a:pt x="32" y="22"/>
                      </a:lnTo>
                      <a:lnTo>
                        <a:pt x="14" y="18"/>
                      </a:lnTo>
                      <a:lnTo>
                        <a:pt x="0" y="13"/>
                      </a:lnTo>
                      <a:lnTo>
                        <a:pt x="19" y="4"/>
                      </a:lnTo>
                      <a:lnTo>
                        <a:pt x="32" y="13"/>
                      </a:lnTo>
                      <a:lnTo>
                        <a:pt x="63" y="13"/>
                      </a:lnTo>
                      <a:lnTo>
                        <a:pt x="63" y="1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1" name="Freeform 371">
                  <a:extLst>
                    <a:ext uri="{FF2B5EF4-FFF2-40B4-BE49-F238E27FC236}">
                      <a16:creationId xmlns:a16="http://schemas.microsoft.com/office/drawing/2014/main" id="{7BCE8531-FBFA-47D8-9328-3C434B0E0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" y="3048"/>
                  <a:ext cx="72" cy="33"/>
                </a:xfrm>
                <a:custGeom>
                  <a:avLst/>
                  <a:gdLst>
                    <a:gd name="T0" fmla="*/ 216 w 216"/>
                    <a:gd name="T1" fmla="*/ 0 h 100"/>
                    <a:gd name="T2" fmla="*/ 216 w 216"/>
                    <a:gd name="T3" fmla="*/ 14 h 100"/>
                    <a:gd name="T4" fmla="*/ 203 w 216"/>
                    <a:gd name="T5" fmla="*/ 22 h 100"/>
                    <a:gd name="T6" fmla="*/ 184 w 216"/>
                    <a:gd name="T7" fmla="*/ 31 h 100"/>
                    <a:gd name="T8" fmla="*/ 153 w 216"/>
                    <a:gd name="T9" fmla="*/ 54 h 100"/>
                    <a:gd name="T10" fmla="*/ 153 w 216"/>
                    <a:gd name="T11" fmla="*/ 69 h 100"/>
                    <a:gd name="T12" fmla="*/ 159 w 216"/>
                    <a:gd name="T13" fmla="*/ 77 h 100"/>
                    <a:gd name="T14" fmla="*/ 165 w 216"/>
                    <a:gd name="T15" fmla="*/ 82 h 100"/>
                    <a:gd name="T16" fmla="*/ 76 w 216"/>
                    <a:gd name="T17" fmla="*/ 91 h 100"/>
                    <a:gd name="T18" fmla="*/ 0 w 216"/>
                    <a:gd name="T19" fmla="*/ 100 h 100"/>
                    <a:gd name="T20" fmla="*/ 13 w 216"/>
                    <a:gd name="T21" fmla="*/ 22 h 100"/>
                    <a:gd name="T22" fmla="*/ 216 w 216"/>
                    <a:gd name="T23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6" h="100">
                      <a:moveTo>
                        <a:pt x="216" y="0"/>
                      </a:moveTo>
                      <a:lnTo>
                        <a:pt x="216" y="14"/>
                      </a:lnTo>
                      <a:lnTo>
                        <a:pt x="203" y="22"/>
                      </a:lnTo>
                      <a:lnTo>
                        <a:pt x="184" y="31"/>
                      </a:lnTo>
                      <a:lnTo>
                        <a:pt x="153" y="54"/>
                      </a:lnTo>
                      <a:lnTo>
                        <a:pt x="153" y="69"/>
                      </a:lnTo>
                      <a:lnTo>
                        <a:pt x="159" y="77"/>
                      </a:lnTo>
                      <a:lnTo>
                        <a:pt x="165" y="82"/>
                      </a:lnTo>
                      <a:lnTo>
                        <a:pt x="76" y="91"/>
                      </a:lnTo>
                      <a:lnTo>
                        <a:pt x="0" y="100"/>
                      </a:lnTo>
                      <a:lnTo>
                        <a:pt x="13" y="22"/>
                      </a:lnTo>
                      <a:lnTo>
                        <a:pt x="216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2" name="Freeform 372">
                  <a:extLst>
                    <a:ext uri="{FF2B5EF4-FFF2-40B4-BE49-F238E27FC236}">
                      <a16:creationId xmlns:a16="http://schemas.microsoft.com/office/drawing/2014/main" id="{DBB326B2-5090-479D-8216-C53305458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" y="3048"/>
                  <a:ext cx="72" cy="33"/>
                </a:xfrm>
                <a:custGeom>
                  <a:avLst/>
                  <a:gdLst>
                    <a:gd name="T0" fmla="*/ 216 w 216"/>
                    <a:gd name="T1" fmla="*/ 0 h 100"/>
                    <a:gd name="T2" fmla="*/ 216 w 216"/>
                    <a:gd name="T3" fmla="*/ 14 h 100"/>
                    <a:gd name="T4" fmla="*/ 203 w 216"/>
                    <a:gd name="T5" fmla="*/ 22 h 100"/>
                    <a:gd name="T6" fmla="*/ 184 w 216"/>
                    <a:gd name="T7" fmla="*/ 31 h 100"/>
                    <a:gd name="T8" fmla="*/ 153 w 216"/>
                    <a:gd name="T9" fmla="*/ 54 h 100"/>
                    <a:gd name="T10" fmla="*/ 153 w 216"/>
                    <a:gd name="T11" fmla="*/ 69 h 100"/>
                    <a:gd name="T12" fmla="*/ 159 w 216"/>
                    <a:gd name="T13" fmla="*/ 77 h 100"/>
                    <a:gd name="T14" fmla="*/ 165 w 216"/>
                    <a:gd name="T15" fmla="*/ 82 h 100"/>
                    <a:gd name="T16" fmla="*/ 76 w 216"/>
                    <a:gd name="T17" fmla="*/ 91 h 100"/>
                    <a:gd name="T18" fmla="*/ 0 w 216"/>
                    <a:gd name="T19" fmla="*/ 100 h 100"/>
                    <a:gd name="T20" fmla="*/ 13 w 216"/>
                    <a:gd name="T21" fmla="*/ 22 h 100"/>
                    <a:gd name="T22" fmla="*/ 216 w 216"/>
                    <a:gd name="T23" fmla="*/ 0 h 100"/>
                    <a:gd name="T24" fmla="*/ 216 w 216"/>
                    <a:gd name="T2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6" h="100">
                      <a:moveTo>
                        <a:pt x="216" y="0"/>
                      </a:moveTo>
                      <a:lnTo>
                        <a:pt x="216" y="14"/>
                      </a:lnTo>
                      <a:lnTo>
                        <a:pt x="203" y="22"/>
                      </a:lnTo>
                      <a:lnTo>
                        <a:pt x="184" y="31"/>
                      </a:lnTo>
                      <a:lnTo>
                        <a:pt x="153" y="54"/>
                      </a:lnTo>
                      <a:lnTo>
                        <a:pt x="153" y="69"/>
                      </a:lnTo>
                      <a:lnTo>
                        <a:pt x="159" y="77"/>
                      </a:lnTo>
                      <a:lnTo>
                        <a:pt x="165" y="82"/>
                      </a:lnTo>
                      <a:lnTo>
                        <a:pt x="76" y="91"/>
                      </a:lnTo>
                      <a:lnTo>
                        <a:pt x="0" y="100"/>
                      </a:lnTo>
                      <a:lnTo>
                        <a:pt x="13" y="22"/>
                      </a:lnTo>
                      <a:lnTo>
                        <a:pt x="216" y="0"/>
                      </a:lnTo>
                      <a:lnTo>
                        <a:pt x="21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3" name="Freeform 373">
                  <a:extLst>
                    <a:ext uri="{FF2B5EF4-FFF2-40B4-BE49-F238E27FC236}">
                      <a16:creationId xmlns:a16="http://schemas.microsoft.com/office/drawing/2014/main" id="{C9A7DA89-0E6D-4250-A2DD-7F2A2AAC9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9" y="2964"/>
                  <a:ext cx="105" cy="30"/>
                </a:xfrm>
                <a:custGeom>
                  <a:avLst/>
                  <a:gdLst>
                    <a:gd name="T0" fmla="*/ 0 w 317"/>
                    <a:gd name="T1" fmla="*/ 0 h 92"/>
                    <a:gd name="T2" fmla="*/ 292 w 317"/>
                    <a:gd name="T3" fmla="*/ 23 h 92"/>
                    <a:gd name="T4" fmla="*/ 304 w 317"/>
                    <a:gd name="T5" fmla="*/ 33 h 92"/>
                    <a:gd name="T6" fmla="*/ 317 w 317"/>
                    <a:gd name="T7" fmla="*/ 37 h 92"/>
                    <a:gd name="T8" fmla="*/ 317 w 317"/>
                    <a:gd name="T9" fmla="*/ 69 h 92"/>
                    <a:gd name="T10" fmla="*/ 304 w 317"/>
                    <a:gd name="T11" fmla="*/ 86 h 92"/>
                    <a:gd name="T12" fmla="*/ 292 w 317"/>
                    <a:gd name="T13" fmla="*/ 92 h 92"/>
                    <a:gd name="T14" fmla="*/ 285 w 317"/>
                    <a:gd name="T15" fmla="*/ 82 h 92"/>
                    <a:gd name="T16" fmla="*/ 253 w 317"/>
                    <a:gd name="T17" fmla="*/ 78 h 92"/>
                    <a:gd name="T18" fmla="*/ 235 w 317"/>
                    <a:gd name="T19" fmla="*/ 69 h 92"/>
                    <a:gd name="T20" fmla="*/ 209 w 317"/>
                    <a:gd name="T21" fmla="*/ 59 h 92"/>
                    <a:gd name="T22" fmla="*/ 178 w 317"/>
                    <a:gd name="T23" fmla="*/ 59 h 92"/>
                    <a:gd name="T24" fmla="*/ 152 w 317"/>
                    <a:gd name="T25" fmla="*/ 55 h 92"/>
                    <a:gd name="T26" fmla="*/ 139 w 317"/>
                    <a:gd name="T27" fmla="*/ 59 h 92"/>
                    <a:gd name="T28" fmla="*/ 127 w 317"/>
                    <a:gd name="T29" fmla="*/ 59 h 92"/>
                    <a:gd name="T30" fmla="*/ 114 w 317"/>
                    <a:gd name="T31" fmla="*/ 69 h 92"/>
                    <a:gd name="T32" fmla="*/ 51 w 317"/>
                    <a:gd name="T33" fmla="*/ 23 h 92"/>
                    <a:gd name="T34" fmla="*/ 0 w 317"/>
                    <a:gd name="T3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92">
                      <a:moveTo>
                        <a:pt x="0" y="0"/>
                      </a:moveTo>
                      <a:lnTo>
                        <a:pt x="292" y="23"/>
                      </a:lnTo>
                      <a:lnTo>
                        <a:pt x="304" y="33"/>
                      </a:lnTo>
                      <a:lnTo>
                        <a:pt x="317" y="37"/>
                      </a:lnTo>
                      <a:lnTo>
                        <a:pt x="317" y="69"/>
                      </a:lnTo>
                      <a:lnTo>
                        <a:pt x="304" y="86"/>
                      </a:lnTo>
                      <a:lnTo>
                        <a:pt x="292" y="92"/>
                      </a:lnTo>
                      <a:lnTo>
                        <a:pt x="285" y="82"/>
                      </a:lnTo>
                      <a:lnTo>
                        <a:pt x="253" y="78"/>
                      </a:lnTo>
                      <a:lnTo>
                        <a:pt x="235" y="69"/>
                      </a:lnTo>
                      <a:lnTo>
                        <a:pt x="209" y="59"/>
                      </a:lnTo>
                      <a:lnTo>
                        <a:pt x="178" y="59"/>
                      </a:lnTo>
                      <a:lnTo>
                        <a:pt x="152" y="55"/>
                      </a:lnTo>
                      <a:lnTo>
                        <a:pt x="139" y="59"/>
                      </a:lnTo>
                      <a:lnTo>
                        <a:pt x="127" y="59"/>
                      </a:lnTo>
                      <a:lnTo>
                        <a:pt x="114" y="69"/>
                      </a:lnTo>
                      <a:lnTo>
                        <a:pt x="51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4" name="Freeform 374">
                  <a:extLst>
                    <a:ext uri="{FF2B5EF4-FFF2-40B4-BE49-F238E27FC236}">
                      <a16:creationId xmlns:a16="http://schemas.microsoft.com/office/drawing/2014/main" id="{EFED41F0-F4CC-4914-A5C6-5EC1191445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9" y="2964"/>
                  <a:ext cx="105" cy="30"/>
                </a:xfrm>
                <a:custGeom>
                  <a:avLst/>
                  <a:gdLst>
                    <a:gd name="T0" fmla="*/ 0 w 317"/>
                    <a:gd name="T1" fmla="*/ 0 h 92"/>
                    <a:gd name="T2" fmla="*/ 292 w 317"/>
                    <a:gd name="T3" fmla="*/ 23 h 92"/>
                    <a:gd name="T4" fmla="*/ 304 w 317"/>
                    <a:gd name="T5" fmla="*/ 33 h 92"/>
                    <a:gd name="T6" fmla="*/ 317 w 317"/>
                    <a:gd name="T7" fmla="*/ 37 h 92"/>
                    <a:gd name="T8" fmla="*/ 317 w 317"/>
                    <a:gd name="T9" fmla="*/ 69 h 92"/>
                    <a:gd name="T10" fmla="*/ 304 w 317"/>
                    <a:gd name="T11" fmla="*/ 86 h 92"/>
                    <a:gd name="T12" fmla="*/ 292 w 317"/>
                    <a:gd name="T13" fmla="*/ 92 h 92"/>
                    <a:gd name="T14" fmla="*/ 285 w 317"/>
                    <a:gd name="T15" fmla="*/ 82 h 92"/>
                    <a:gd name="T16" fmla="*/ 253 w 317"/>
                    <a:gd name="T17" fmla="*/ 78 h 92"/>
                    <a:gd name="T18" fmla="*/ 235 w 317"/>
                    <a:gd name="T19" fmla="*/ 69 h 92"/>
                    <a:gd name="T20" fmla="*/ 209 w 317"/>
                    <a:gd name="T21" fmla="*/ 59 h 92"/>
                    <a:gd name="T22" fmla="*/ 178 w 317"/>
                    <a:gd name="T23" fmla="*/ 59 h 92"/>
                    <a:gd name="T24" fmla="*/ 152 w 317"/>
                    <a:gd name="T25" fmla="*/ 55 h 92"/>
                    <a:gd name="T26" fmla="*/ 139 w 317"/>
                    <a:gd name="T27" fmla="*/ 59 h 92"/>
                    <a:gd name="T28" fmla="*/ 127 w 317"/>
                    <a:gd name="T29" fmla="*/ 59 h 92"/>
                    <a:gd name="T30" fmla="*/ 114 w 317"/>
                    <a:gd name="T31" fmla="*/ 69 h 92"/>
                    <a:gd name="T32" fmla="*/ 51 w 317"/>
                    <a:gd name="T33" fmla="*/ 23 h 92"/>
                    <a:gd name="T34" fmla="*/ 0 w 317"/>
                    <a:gd name="T35" fmla="*/ 0 h 92"/>
                    <a:gd name="T36" fmla="*/ 0 w 317"/>
                    <a:gd name="T37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7" h="92">
                      <a:moveTo>
                        <a:pt x="0" y="0"/>
                      </a:moveTo>
                      <a:lnTo>
                        <a:pt x="292" y="23"/>
                      </a:lnTo>
                      <a:lnTo>
                        <a:pt x="304" y="33"/>
                      </a:lnTo>
                      <a:lnTo>
                        <a:pt x="317" y="37"/>
                      </a:lnTo>
                      <a:lnTo>
                        <a:pt x="317" y="69"/>
                      </a:lnTo>
                      <a:lnTo>
                        <a:pt x="304" y="86"/>
                      </a:lnTo>
                      <a:lnTo>
                        <a:pt x="292" y="92"/>
                      </a:lnTo>
                      <a:lnTo>
                        <a:pt x="285" y="82"/>
                      </a:lnTo>
                      <a:lnTo>
                        <a:pt x="253" y="78"/>
                      </a:lnTo>
                      <a:lnTo>
                        <a:pt x="235" y="69"/>
                      </a:lnTo>
                      <a:lnTo>
                        <a:pt x="209" y="59"/>
                      </a:lnTo>
                      <a:lnTo>
                        <a:pt x="178" y="59"/>
                      </a:lnTo>
                      <a:lnTo>
                        <a:pt x="152" y="55"/>
                      </a:lnTo>
                      <a:lnTo>
                        <a:pt x="139" y="59"/>
                      </a:lnTo>
                      <a:lnTo>
                        <a:pt x="127" y="59"/>
                      </a:lnTo>
                      <a:lnTo>
                        <a:pt x="114" y="69"/>
                      </a:lnTo>
                      <a:lnTo>
                        <a:pt x="51" y="2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5" name="Freeform 375">
                  <a:extLst>
                    <a:ext uri="{FF2B5EF4-FFF2-40B4-BE49-F238E27FC236}">
                      <a16:creationId xmlns:a16="http://schemas.microsoft.com/office/drawing/2014/main" id="{6FC60DD1-7F7E-4B85-9651-74BA01EF2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2528"/>
                  <a:ext cx="135" cy="148"/>
                </a:xfrm>
                <a:custGeom>
                  <a:avLst/>
                  <a:gdLst>
                    <a:gd name="T0" fmla="*/ 20 w 405"/>
                    <a:gd name="T1" fmla="*/ 370 h 444"/>
                    <a:gd name="T2" fmla="*/ 108 w 405"/>
                    <a:gd name="T3" fmla="*/ 420 h 444"/>
                    <a:gd name="T4" fmla="*/ 126 w 405"/>
                    <a:gd name="T5" fmla="*/ 429 h 444"/>
                    <a:gd name="T6" fmla="*/ 165 w 405"/>
                    <a:gd name="T7" fmla="*/ 435 h 444"/>
                    <a:gd name="T8" fmla="*/ 197 w 405"/>
                    <a:gd name="T9" fmla="*/ 444 h 444"/>
                    <a:gd name="T10" fmla="*/ 247 w 405"/>
                    <a:gd name="T11" fmla="*/ 435 h 444"/>
                    <a:gd name="T12" fmla="*/ 285 w 405"/>
                    <a:gd name="T13" fmla="*/ 420 h 444"/>
                    <a:gd name="T14" fmla="*/ 304 w 405"/>
                    <a:gd name="T15" fmla="*/ 397 h 444"/>
                    <a:gd name="T16" fmla="*/ 335 w 405"/>
                    <a:gd name="T17" fmla="*/ 370 h 444"/>
                    <a:gd name="T18" fmla="*/ 348 w 405"/>
                    <a:gd name="T19" fmla="*/ 342 h 444"/>
                    <a:gd name="T20" fmla="*/ 366 w 405"/>
                    <a:gd name="T21" fmla="*/ 306 h 444"/>
                    <a:gd name="T22" fmla="*/ 366 w 405"/>
                    <a:gd name="T23" fmla="*/ 138 h 444"/>
                    <a:gd name="T24" fmla="*/ 373 w 405"/>
                    <a:gd name="T25" fmla="*/ 105 h 444"/>
                    <a:gd name="T26" fmla="*/ 391 w 405"/>
                    <a:gd name="T27" fmla="*/ 78 h 444"/>
                    <a:gd name="T28" fmla="*/ 398 w 405"/>
                    <a:gd name="T29" fmla="*/ 45 h 444"/>
                    <a:gd name="T30" fmla="*/ 405 w 405"/>
                    <a:gd name="T31" fmla="*/ 19 h 444"/>
                    <a:gd name="T32" fmla="*/ 405 w 405"/>
                    <a:gd name="T33" fmla="*/ 5 h 444"/>
                    <a:gd name="T34" fmla="*/ 405 w 405"/>
                    <a:gd name="T35" fmla="*/ 9 h 444"/>
                    <a:gd name="T36" fmla="*/ 379 w 405"/>
                    <a:gd name="T37" fmla="*/ 0 h 444"/>
                    <a:gd name="T38" fmla="*/ 379 w 405"/>
                    <a:gd name="T39" fmla="*/ 19 h 444"/>
                    <a:gd name="T40" fmla="*/ 373 w 405"/>
                    <a:gd name="T41" fmla="*/ 45 h 444"/>
                    <a:gd name="T42" fmla="*/ 366 w 405"/>
                    <a:gd name="T43" fmla="*/ 73 h 444"/>
                    <a:gd name="T44" fmla="*/ 348 w 405"/>
                    <a:gd name="T45" fmla="*/ 100 h 444"/>
                    <a:gd name="T46" fmla="*/ 341 w 405"/>
                    <a:gd name="T47" fmla="*/ 128 h 444"/>
                    <a:gd name="T48" fmla="*/ 335 w 405"/>
                    <a:gd name="T49" fmla="*/ 155 h 444"/>
                    <a:gd name="T50" fmla="*/ 341 w 405"/>
                    <a:gd name="T51" fmla="*/ 183 h 444"/>
                    <a:gd name="T52" fmla="*/ 341 w 405"/>
                    <a:gd name="T53" fmla="*/ 257 h 444"/>
                    <a:gd name="T54" fmla="*/ 335 w 405"/>
                    <a:gd name="T55" fmla="*/ 293 h 444"/>
                    <a:gd name="T56" fmla="*/ 329 w 405"/>
                    <a:gd name="T57" fmla="*/ 325 h 444"/>
                    <a:gd name="T58" fmla="*/ 310 w 405"/>
                    <a:gd name="T59" fmla="*/ 352 h 444"/>
                    <a:gd name="T60" fmla="*/ 285 w 405"/>
                    <a:gd name="T61" fmla="*/ 375 h 444"/>
                    <a:gd name="T62" fmla="*/ 260 w 405"/>
                    <a:gd name="T63" fmla="*/ 397 h 444"/>
                    <a:gd name="T64" fmla="*/ 228 w 405"/>
                    <a:gd name="T65" fmla="*/ 412 h 444"/>
                    <a:gd name="T66" fmla="*/ 184 w 405"/>
                    <a:gd name="T67" fmla="*/ 416 h 444"/>
                    <a:gd name="T68" fmla="*/ 158 w 405"/>
                    <a:gd name="T69" fmla="*/ 412 h 444"/>
                    <a:gd name="T70" fmla="*/ 121 w 405"/>
                    <a:gd name="T71" fmla="*/ 406 h 444"/>
                    <a:gd name="T72" fmla="*/ 101 w 405"/>
                    <a:gd name="T73" fmla="*/ 397 h 444"/>
                    <a:gd name="T74" fmla="*/ 0 w 405"/>
                    <a:gd name="T75" fmla="*/ 352 h 444"/>
                    <a:gd name="T76" fmla="*/ 20 w 405"/>
                    <a:gd name="T77" fmla="*/ 370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05" h="444">
                      <a:moveTo>
                        <a:pt x="20" y="370"/>
                      </a:moveTo>
                      <a:lnTo>
                        <a:pt x="108" y="420"/>
                      </a:lnTo>
                      <a:lnTo>
                        <a:pt x="126" y="429"/>
                      </a:lnTo>
                      <a:lnTo>
                        <a:pt x="165" y="435"/>
                      </a:lnTo>
                      <a:lnTo>
                        <a:pt x="197" y="444"/>
                      </a:lnTo>
                      <a:lnTo>
                        <a:pt x="247" y="435"/>
                      </a:lnTo>
                      <a:lnTo>
                        <a:pt x="285" y="420"/>
                      </a:lnTo>
                      <a:lnTo>
                        <a:pt x="304" y="397"/>
                      </a:lnTo>
                      <a:lnTo>
                        <a:pt x="335" y="370"/>
                      </a:lnTo>
                      <a:lnTo>
                        <a:pt x="348" y="342"/>
                      </a:lnTo>
                      <a:lnTo>
                        <a:pt x="366" y="306"/>
                      </a:lnTo>
                      <a:lnTo>
                        <a:pt x="366" y="138"/>
                      </a:lnTo>
                      <a:lnTo>
                        <a:pt x="373" y="105"/>
                      </a:lnTo>
                      <a:lnTo>
                        <a:pt x="391" y="78"/>
                      </a:lnTo>
                      <a:lnTo>
                        <a:pt x="398" y="45"/>
                      </a:lnTo>
                      <a:lnTo>
                        <a:pt x="405" y="19"/>
                      </a:lnTo>
                      <a:lnTo>
                        <a:pt x="405" y="5"/>
                      </a:lnTo>
                      <a:lnTo>
                        <a:pt x="405" y="9"/>
                      </a:lnTo>
                      <a:lnTo>
                        <a:pt x="379" y="0"/>
                      </a:lnTo>
                      <a:lnTo>
                        <a:pt x="379" y="19"/>
                      </a:lnTo>
                      <a:lnTo>
                        <a:pt x="373" y="45"/>
                      </a:lnTo>
                      <a:lnTo>
                        <a:pt x="366" y="73"/>
                      </a:lnTo>
                      <a:lnTo>
                        <a:pt x="348" y="100"/>
                      </a:lnTo>
                      <a:lnTo>
                        <a:pt x="341" y="128"/>
                      </a:lnTo>
                      <a:lnTo>
                        <a:pt x="335" y="155"/>
                      </a:lnTo>
                      <a:lnTo>
                        <a:pt x="341" y="183"/>
                      </a:lnTo>
                      <a:lnTo>
                        <a:pt x="341" y="257"/>
                      </a:lnTo>
                      <a:lnTo>
                        <a:pt x="335" y="293"/>
                      </a:lnTo>
                      <a:lnTo>
                        <a:pt x="329" y="325"/>
                      </a:lnTo>
                      <a:lnTo>
                        <a:pt x="310" y="352"/>
                      </a:lnTo>
                      <a:lnTo>
                        <a:pt x="285" y="375"/>
                      </a:lnTo>
                      <a:lnTo>
                        <a:pt x="260" y="397"/>
                      </a:lnTo>
                      <a:lnTo>
                        <a:pt x="228" y="412"/>
                      </a:lnTo>
                      <a:lnTo>
                        <a:pt x="184" y="416"/>
                      </a:lnTo>
                      <a:lnTo>
                        <a:pt x="158" y="412"/>
                      </a:lnTo>
                      <a:lnTo>
                        <a:pt x="121" y="406"/>
                      </a:lnTo>
                      <a:lnTo>
                        <a:pt x="101" y="397"/>
                      </a:lnTo>
                      <a:lnTo>
                        <a:pt x="0" y="352"/>
                      </a:lnTo>
                      <a:lnTo>
                        <a:pt x="20" y="3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6" name="Freeform 376">
                  <a:extLst>
                    <a:ext uri="{FF2B5EF4-FFF2-40B4-BE49-F238E27FC236}">
                      <a16:creationId xmlns:a16="http://schemas.microsoft.com/office/drawing/2014/main" id="{91C83E29-BDE3-4F25-8254-DC29A23F6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2528"/>
                  <a:ext cx="135" cy="148"/>
                </a:xfrm>
                <a:custGeom>
                  <a:avLst/>
                  <a:gdLst>
                    <a:gd name="T0" fmla="*/ 20 w 405"/>
                    <a:gd name="T1" fmla="*/ 370 h 444"/>
                    <a:gd name="T2" fmla="*/ 108 w 405"/>
                    <a:gd name="T3" fmla="*/ 420 h 444"/>
                    <a:gd name="T4" fmla="*/ 126 w 405"/>
                    <a:gd name="T5" fmla="*/ 429 h 444"/>
                    <a:gd name="T6" fmla="*/ 165 w 405"/>
                    <a:gd name="T7" fmla="*/ 435 h 444"/>
                    <a:gd name="T8" fmla="*/ 197 w 405"/>
                    <a:gd name="T9" fmla="*/ 444 h 444"/>
                    <a:gd name="T10" fmla="*/ 247 w 405"/>
                    <a:gd name="T11" fmla="*/ 435 h 444"/>
                    <a:gd name="T12" fmla="*/ 285 w 405"/>
                    <a:gd name="T13" fmla="*/ 420 h 444"/>
                    <a:gd name="T14" fmla="*/ 304 w 405"/>
                    <a:gd name="T15" fmla="*/ 397 h 444"/>
                    <a:gd name="T16" fmla="*/ 335 w 405"/>
                    <a:gd name="T17" fmla="*/ 370 h 444"/>
                    <a:gd name="T18" fmla="*/ 348 w 405"/>
                    <a:gd name="T19" fmla="*/ 342 h 444"/>
                    <a:gd name="T20" fmla="*/ 366 w 405"/>
                    <a:gd name="T21" fmla="*/ 306 h 444"/>
                    <a:gd name="T22" fmla="*/ 366 w 405"/>
                    <a:gd name="T23" fmla="*/ 138 h 444"/>
                    <a:gd name="T24" fmla="*/ 373 w 405"/>
                    <a:gd name="T25" fmla="*/ 105 h 444"/>
                    <a:gd name="T26" fmla="*/ 391 w 405"/>
                    <a:gd name="T27" fmla="*/ 78 h 444"/>
                    <a:gd name="T28" fmla="*/ 398 w 405"/>
                    <a:gd name="T29" fmla="*/ 45 h 444"/>
                    <a:gd name="T30" fmla="*/ 405 w 405"/>
                    <a:gd name="T31" fmla="*/ 19 h 444"/>
                    <a:gd name="T32" fmla="*/ 405 w 405"/>
                    <a:gd name="T33" fmla="*/ 5 h 444"/>
                    <a:gd name="T34" fmla="*/ 405 w 405"/>
                    <a:gd name="T35" fmla="*/ 9 h 444"/>
                    <a:gd name="T36" fmla="*/ 379 w 405"/>
                    <a:gd name="T37" fmla="*/ 0 h 444"/>
                    <a:gd name="T38" fmla="*/ 379 w 405"/>
                    <a:gd name="T39" fmla="*/ 19 h 444"/>
                    <a:gd name="T40" fmla="*/ 373 w 405"/>
                    <a:gd name="T41" fmla="*/ 45 h 444"/>
                    <a:gd name="T42" fmla="*/ 366 w 405"/>
                    <a:gd name="T43" fmla="*/ 73 h 444"/>
                    <a:gd name="T44" fmla="*/ 348 w 405"/>
                    <a:gd name="T45" fmla="*/ 100 h 444"/>
                    <a:gd name="T46" fmla="*/ 341 w 405"/>
                    <a:gd name="T47" fmla="*/ 128 h 444"/>
                    <a:gd name="T48" fmla="*/ 335 w 405"/>
                    <a:gd name="T49" fmla="*/ 155 h 444"/>
                    <a:gd name="T50" fmla="*/ 341 w 405"/>
                    <a:gd name="T51" fmla="*/ 183 h 444"/>
                    <a:gd name="T52" fmla="*/ 341 w 405"/>
                    <a:gd name="T53" fmla="*/ 257 h 444"/>
                    <a:gd name="T54" fmla="*/ 335 w 405"/>
                    <a:gd name="T55" fmla="*/ 293 h 444"/>
                    <a:gd name="T56" fmla="*/ 329 w 405"/>
                    <a:gd name="T57" fmla="*/ 325 h 444"/>
                    <a:gd name="T58" fmla="*/ 310 w 405"/>
                    <a:gd name="T59" fmla="*/ 352 h 444"/>
                    <a:gd name="T60" fmla="*/ 285 w 405"/>
                    <a:gd name="T61" fmla="*/ 375 h 444"/>
                    <a:gd name="T62" fmla="*/ 260 w 405"/>
                    <a:gd name="T63" fmla="*/ 397 h 444"/>
                    <a:gd name="T64" fmla="*/ 228 w 405"/>
                    <a:gd name="T65" fmla="*/ 412 h 444"/>
                    <a:gd name="T66" fmla="*/ 184 w 405"/>
                    <a:gd name="T67" fmla="*/ 416 h 444"/>
                    <a:gd name="T68" fmla="*/ 158 w 405"/>
                    <a:gd name="T69" fmla="*/ 412 h 444"/>
                    <a:gd name="T70" fmla="*/ 121 w 405"/>
                    <a:gd name="T71" fmla="*/ 406 h 444"/>
                    <a:gd name="T72" fmla="*/ 101 w 405"/>
                    <a:gd name="T73" fmla="*/ 397 h 444"/>
                    <a:gd name="T74" fmla="*/ 0 w 405"/>
                    <a:gd name="T75" fmla="*/ 352 h 444"/>
                    <a:gd name="T76" fmla="*/ 20 w 405"/>
                    <a:gd name="T77" fmla="*/ 370 h 444"/>
                    <a:gd name="T78" fmla="*/ 20 w 405"/>
                    <a:gd name="T79" fmla="*/ 370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05" h="444">
                      <a:moveTo>
                        <a:pt x="20" y="370"/>
                      </a:moveTo>
                      <a:lnTo>
                        <a:pt x="108" y="420"/>
                      </a:lnTo>
                      <a:lnTo>
                        <a:pt x="126" y="429"/>
                      </a:lnTo>
                      <a:lnTo>
                        <a:pt x="165" y="435"/>
                      </a:lnTo>
                      <a:lnTo>
                        <a:pt x="197" y="444"/>
                      </a:lnTo>
                      <a:lnTo>
                        <a:pt x="247" y="435"/>
                      </a:lnTo>
                      <a:lnTo>
                        <a:pt x="285" y="420"/>
                      </a:lnTo>
                      <a:lnTo>
                        <a:pt x="304" y="397"/>
                      </a:lnTo>
                      <a:lnTo>
                        <a:pt x="335" y="370"/>
                      </a:lnTo>
                      <a:lnTo>
                        <a:pt x="348" y="342"/>
                      </a:lnTo>
                      <a:lnTo>
                        <a:pt x="366" y="306"/>
                      </a:lnTo>
                      <a:lnTo>
                        <a:pt x="366" y="138"/>
                      </a:lnTo>
                      <a:lnTo>
                        <a:pt x="373" y="105"/>
                      </a:lnTo>
                      <a:lnTo>
                        <a:pt x="391" y="78"/>
                      </a:lnTo>
                      <a:lnTo>
                        <a:pt x="398" y="45"/>
                      </a:lnTo>
                      <a:lnTo>
                        <a:pt x="405" y="19"/>
                      </a:lnTo>
                      <a:lnTo>
                        <a:pt x="405" y="5"/>
                      </a:lnTo>
                      <a:lnTo>
                        <a:pt x="405" y="9"/>
                      </a:lnTo>
                      <a:lnTo>
                        <a:pt x="379" y="0"/>
                      </a:lnTo>
                      <a:lnTo>
                        <a:pt x="379" y="19"/>
                      </a:lnTo>
                      <a:lnTo>
                        <a:pt x="373" y="45"/>
                      </a:lnTo>
                      <a:lnTo>
                        <a:pt x="366" y="73"/>
                      </a:lnTo>
                      <a:lnTo>
                        <a:pt x="348" y="100"/>
                      </a:lnTo>
                      <a:lnTo>
                        <a:pt x="341" y="128"/>
                      </a:lnTo>
                      <a:lnTo>
                        <a:pt x="335" y="155"/>
                      </a:lnTo>
                      <a:lnTo>
                        <a:pt x="341" y="183"/>
                      </a:lnTo>
                      <a:lnTo>
                        <a:pt x="341" y="257"/>
                      </a:lnTo>
                      <a:lnTo>
                        <a:pt x="335" y="293"/>
                      </a:lnTo>
                      <a:lnTo>
                        <a:pt x="329" y="325"/>
                      </a:lnTo>
                      <a:lnTo>
                        <a:pt x="310" y="352"/>
                      </a:lnTo>
                      <a:lnTo>
                        <a:pt x="285" y="375"/>
                      </a:lnTo>
                      <a:lnTo>
                        <a:pt x="260" y="397"/>
                      </a:lnTo>
                      <a:lnTo>
                        <a:pt x="228" y="412"/>
                      </a:lnTo>
                      <a:lnTo>
                        <a:pt x="184" y="416"/>
                      </a:lnTo>
                      <a:lnTo>
                        <a:pt x="158" y="412"/>
                      </a:lnTo>
                      <a:lnTo>
                        <a:pt x="121" y="406"/>
                      </a:lnTo>
                      <a:lnTo>
                        <a:pt x="101" y="397"/>
                      </a:lnTo>
                      <a:lnTo>
                        <a:pt x="0" y="352"/>
                      </a:lnTo>
                      <a:lnTo>
                        <a:pt x="20" y="370"/>
                      </a:lnTo>
                      <a:lnTo>
                        <a:pt x="20" y="3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7" name="Freeform 377">
                  <a:extLst>
                    <a:ext uri="{FF2B5EF4-FFF2-40B4-BE49-F238E27FC236}">
                      <a16:creationId xmlns:a16="http://schemas.microsoft.com/office/drawing/2014/main" id="{BA42AD98-69F9-46E0-B022-45AD641C8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9" y="3566"/>
                  <a:ext cx="188" cy="92"/>
                </a:xfrm>
                <a:custGeom>
                  <a:avLst/>
                  <a:gdLst>
                    <a:gd name="T0" fmla="*/ 563 w 563"/>
                    <a:gd name="T1" fmla="*/ 0 h 275"/>
                    <a:gd name="T2" fmla="*/ 543 w 563"/>
                    <a:gd name="T3" fmla="*/ 32 h 275"/>
                    <a:gd name="T4" fmla="*/ 494 w 563"/>
                    <a:gd name="T5" fmla="*/ 69 h 275"/>
                    <a:gd name="T6" fmla="*/ 405 w 563"/>
                    <a:gd name="T7" fmla="*/ 97 h 275"/>
                    <a:gd name="T8" fmla="*/ 348 w 563"/>
                    <a:gd name="T9" fmla="*/ 110 h 275"/>
                    <a:gd name="T10" fmla="*/ 228 w 563"/>
                    <a:gd name="T11" fmla="*/ 174 h 275"/>
                    <a:gd name="T12" fmla="*/ 204 w 563"/>
                    <a:gd name="T13" fmla="*/ 197 h 275"/>
                    <a:gd name="T14" fmla="*/ 165 w 563"/>
                    <a:gd name="T15" fmla="*/ 220 h 275"/>
                    <a:gd name="T16" fmla="*/ 76 w 563"/>
                    <a:gd name="T17" fmla="*/ 261 h 275"/>
                    <a:gd name="T18" fmla="*/ 0 w 563"/>
                    <a:gd name="T19" fmla="*/ 275 h 275"/>
                    <a:gd name="T20" fmla="*/ 76 w 563"/>
                    <a:gd name="T21" fmla="*/ 261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3" h="275">
                      <a:moveTo>
                        <a:pt x="563" y="0"/>
                      </a:moveTo>
                      <a:lnTo>
                        <a:pt x="543" y="32"/>
                      </a:lnTo>
                      <a:lnTo>
                        <a:pt x="494" y="69"/>
                      </a:lnTo>
                      <a:lnTo>
                        <a:pt x="405" y="97"/>
                      </a:lnTo>
                      <a:lnTo>
                        <a:pt x="348" y="110"/>
                      </a:lnTo>
                      <a:lnTo>
                        <a:pt x="228" y="174"/>
                      </a:lnTo>
                      <a:lnTo>
                        <a:pt x="204" y="197"/>
                      </a:lnTo>
                      <a:lnTo>
                        <a:pt x="165" y="220"/>
                      </a:lnTo>
                      <a:lnTo>
                        <a:pt x="76" y="261"/>
                      </a:lnTo>
                      <a:lnTo>
                        <a:pt x="0" y="275"/>
                      </a:lnTo>
                      <a:lnTo>
                        <a:pt x="76" y="26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8" name="Freeform 378">
                  <a:extLst>
                    <a:ext uri="{FF2B5EF4-FFF2-40B4-BE49-F238E27FC236}">
                      <a16:creationId xmlns:a16="http://schemas.microsoft.com/office/drawing/2014/main" id="{F13A2062-ECAA-491B-BFBF-53F14AF578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3271"/>
                  <a:ext cx="98" cy="82"/>
                </a:xfrm>
                <a:custGeom>
                  <a:avLst/>
                  <a:gdLst>
                    <a:gd name="T0" fmla="*/ 0 w 296"/>
                    <a:gd name="T1" fmla="*/ 246 h 246"/>
                    <a:gd name="T2" fmla="*/ 50 w 296"/>
                    <a:gd name="T3" fmla="*/ 201 h 246"/>
                    <a:gd name="T4" fmla="*/ 126 w 296"/>
                    <a:gd name="T5" fmla="*/ 151 h 246"/>
                    <a:gd name="T6" fmla="*/ 202 w 296"/>
                    <a:gd name="T7" fmla="*/ 100 h 246"/>
                    <a:gd name="T8" fmla="*/ 246 w 296"/>
                    <a:gd name="T9" fmla="*/ 73 h 246"/>
                    <a:gd name="T10" fmla="*/ 277 w 296"/>
                    <a:gd name="T11" fmla="*/ 45 h 246"/>
                    <a:gd name="T12" fmla="*/ 296 w 296"/>
                    <a:gd name="T13" fmla="*/ 0 h 246"/>
                    <a:gd name="T14" fmla="*/ 277 w 296"/>
                    <a:gd name="T15" fmla="*/ 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6" h="246">
                      <a:moveTo>
                        <a:pt x="0" y="246"/>
                      </a:moveTo>
                      <a:lnTo>
                        <a:pt x="50" y="201"/>
                      </a:lnTo>
                      <a:lnTo>
                        <a:pt x="126" y="151"/>
                      </a:lnTo>
                      <a:lnTo>
                        <a:pt x="202" y="100"/>
                      </a:lnTo>
                      <a:lnTo>
                        <a:pt x="246" y="73"/>
                      </a:lnTo>
                      <a:lnTo>
                        <a:pt x="277" y="45"/>
                      </a:lnTo>
                      <a:lnTo>
                        <a:pt x="296" y="0"/>
                      </a:lnTo>
                      <a:lnTo>
                        <a:pt x="277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9" name="Freeform 379">
                  <a:extLst>
                    <a:ext uri="{FF2B5EF4-FFF2-40B4-BE49-F238E27FC236}">
                      <a16:creationId xmlns:a16="http://schemas.microsoft.com/office/drawing/2014/main" id="{0767814C-951B-4614-BD59-D0CECF2DE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3172"/>
                  <a:ext cx="21" cy="40"/>
                </a:xfrm>
                <a:custGeom>
                  <a:avLst/>
                  <a:gdLst>
                    <a:gd name="T0" fmla="*/ 6 w 62"/>
                    <a:gd name="T1" fmla="*/ 119 h 119"/>
                    <a:gd name="T2" fmla="*/ 0 w 62"/>
                    <a:gd name="T3" fmla="*/ 100 h 119"/>
                    <a:gd name="T4" fmla="*/ 0 w 62"/>
                    <a:gd name="T5" fmla="*/ 83 h 119"/>
                    <a:gd name="T6" fmla="*/ 12 w 62"/>
                    <a:gd name="T7" fmla="*/ 68 h 119"/>
                    <a:gd name="T8" fmla="*/ 18 w 62"/>
                    <a:gd name="T9" fmla="*/ 46 h 119"/>
                    <a:gd name="T10" fmla="*/ 32 w 62"/>
                    <a:gd name="T11" fmla="*/ 32 h 119"/>
                    <a:gd name="T12" fmla="*/ 44 w 62"/>
                    <a:gd name="T13" fmla="*/ 13 h 119"/>
                    <a:gd name="T14" fmla="*/ 62 w 62"/>
                    <a:gd name="T15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9">
                      <a:moveTo>
                        <a:pt x="6" y="119"/>
                      </a:moveTo>
                      <a:lnTo>
                        <a:pt x="0" y="100"/>
                      </a:lnTo>
                      <a:lnTo>
                        <a:pt x="0" y="83"/>
                      </a:lnTo>
                      <a:lnTo>
                        <a:pt x="12" y="68"/>
                      </a:lnTo>
                      <a:lnTo>
                        <a:pt x="18" y="46"/>
                      </a:lnTo>
                      <a:lnTo>
                        <a:pt x="32" y="32"/>
                      </a:lnTo>
                      <a:lnTo>
                        <a:pt x="44" y="13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0" name="Freeform 380">
                  <a:extLst>
                    <a:ext uri="{FF2B5EF4-FFF2-40B4-BE49-F238E27FC236}">
                      <a16:creationId xmlns:a16="http://schemas.microsoft.com/office/drawing/2014/main" id="{3C9DBC47-C3EF-4DB8-83C4-ECA8BB841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1" y="3183"/>
                  <a:ext cx="11" cy="19"/>
                </a:xfrm>
                <a:custGeom>
                  <a:avLst/>
                  <a:gdLst>
                    <a:gd name="T0" fmla="*/ 31 w 31"/>
                    <a:gd name="T1" fmla="*/ 0 h 59"/>
                    <a:gd name="T2" fmla="*/ 13 w 31"/>
                    <a:gd name="T3" fmla="*/ 28 h 59"/>
                    <a:gd name="T4" fmla="*/ 0 w 31"/>
                    <a:gd name="T5" fmla="*/ 59 h 59"/>
                    <a:gd name="T6" fmla="*/ 13 w 31"/>
                    <a:gd name="T7" fmla="*/ 2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" h="59">
                      <a:moveTo>
                        <a:pt x="31" y="0"/>
                      </a:moveTo>
                      <a:lnTo>
                        <a:pt x="13" y="28"/>
                      </a:lnTo>
                      <a:lnTo>
                        <a:pt x="0" y="59"/>
                      </a:lnTo>
                      <a:lnTo>
                        <a:pt x="13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1" name="Freeform 381">
                  <a:extLst>
                    <a:ext uri="{FF2B5EF4-FFF2-40B4-BE49-F238E27FC236}">
                      <a16:creationId xmlns:a16="http://schemas.microsoft.com/office/drawing/2014/main" id="{BCA8E03E-06DB-40E8-BC54-DA072CCA8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3" y="3498"/>
                  <a:ext cx="14" cy="18"/>
                </a:xfrm>
                <a:custGeom>
                  <a:avLst/>
                  <a:gdLst>
                    <a:gd name="T0" fmla="*/ 0 w 43"/>
                    <a:gd name="T1" fmla="*/ 54 h 54"/>
                    <a:gd name="T2" fmla="*/ 37 w 43"/>
                    <a:gd name="T3" fmla="*/ 27 h 54"/>
                    <a:gd name="T4" fmla="*/ 43 w 43"/>
                    <a:gd name="T5" fmla="*/ 0 h 54"/>
                    <a:gd name="T6" fmla="*/ 37 w 43"/>
                    <a:gd name="T7" fmla="*/ 2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54">
                      <a:moveTo>
                        <a:pt x="0" y="54"/>
                      </a:moveTo>
                      <a:lnTo>
                        <a:pt x="37" y="27"/>
                      </a:lnTo>
                      <a:lnTo>
                        <a:pt x="43" y="0"/>
                      </a:lnTo>
                      <a:lnTo>
                        <a:pt x="37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2" name="Line 382">
                  <a:extLst>
                    <a:ext uri="{FF2B5EF4-FFF2-40B4-BE49-F238E27FC236}">
                      <a16:creationId xmlns:a16="http://schemas.microsoft.com/office/drawing/2014/main" id="{596C1517-0D63-4B65-96CD-59567C92C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550" y="3378"/>
                  <a:ext cx="25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3" name="Freeform 383">
                  <a:extLst>
                    <a:ext uri="{FF2B5EF4-FFF2-40B4-BE49-F238E27FC236}">
                      <a16:creationId xmlns:a16="http://schemas.microsoft.com/office/drawing/2014/main" id="{95D79CDA-4B7F-42BC-8BF4-67D385C85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3449"/>
                  <a:ext cx="17" cy="15"/>
                </a:xfrm>
                <a:custGeom>
                  <a:avLst/>
                  <a:gdLst>
                    <a:gd name="T0" fmla="*/ 51 w 51"/>
                    <a:gd name="T1" fmla="*/ 47 h 47"/>
                    <a:gd name="T2" fmla="*/ 37 w 51"/>
                    <a:gd name="T3" fmla="*/ 23 h 47"/>
                    <a:gd name="T4" fmla="*/ 0 w 51"/>
                    <a:gd name="T5" fmla="*/ 0 h 47"/>
                    <a:gd name="T6" fmla="*/ 37 w 51"/>
                    <a:gd name="T7" fmla="*/ 2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1" h="47">
                      <a:moveTo>
                        <a:pt x="51" y="47"/>
                      </a:moveTo>
                      <a:lnTo>
                        <a:pt x="37" y="23"/>
                      </a:lnTo>
                      <a:lnTo>
                        <a:pt x="0" y="0"/>
                      </a:lnTo>
                      <a:lnTo>
                        <a:pt x="37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4" name="Freeform 384">
                  <a:extLst>
                    <a:ext uri="{FF2B5EF4-FFF2-40B4-BE49-F238E27FC236}">
                      <a16:creationId xmlns:a16="http://schemas.microsoft.com/office/drawing/2014/main" id="{0CF35300-2712-4C2B-B8B9-2BEF5504C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5" y="2417"/>
                  <a:ext cx="135" cy="110"/>
                </a:xfrm>
                <a:custGeom>
                  <a:avLst/>
                  <a:gdLst>
                    <a:gd name="T0" fmla="*/ 0 w 404"/>
                    <a:gd name="T1" fmla="*/ 330 h 330"/>
                    <a:gd name="T2" fmla="*/ 6 w 404"/>
                    <a:gd name="T3" fmla="*/ 320 h 330"/>
                    <a:gd name="T4" fmla="*/ 6 w 404"/>
                    <a:gd name="T5" fmla="*/ 307 h 330"/>
                    <a:gd name="T6" fmla="*/ 13 w 404"/>
                    <a:gd name="T7" fmla="*/ 293 h 330"/>
                    <a:gd name="T8" fmla="*/ 19 w 404"/>
                    <a:gd name="T9" fmla="*/ 284 h 330"/>
                    <a:gd name="T10" fmla="*/ 25 w 404"/>
                    <a:gd name="T11" fmla="*/ 274 h 330"/>
                    <a:gd name="T12" fmla="*/ 32 w 404"/>
                    <a:gd name="T13" fmla="*/ 256 h 330"/>
                    <a:gd name="T14" fmla="*/ 32 w 404"/>
                    <a:gd name="T15" fmla="*/ 248 h 330"/>
                    <a:gd name="T16" fmla="*/ 38 w 404"/>
                    <a:gd name="T17" fmla="*/ 233 h 330"/>
                    <a:gd name="T18" fmla="*/ 50 w 404"/>
                    <a:gd name="T19" fmla="*/ 224 h 330"/>
                    <a:gd name="T20" fmla="*/ 57 w 404"/>
                    <a:gd name="T21" fmla="*/ 211 h 330"/>
                    <a:gd name="T22" fmla="*/ 69 w 404"/>
                    <a:gd name="T23" fmla="*/ 201 h 330"/>
                    <a:gd name="T24" fmla="*/ 76 w 404"/>
                    <a:gd name="T25" fmla="*/ 193 h 330"/>
                    <a:gd name="T26" fmla="*/ 82 w 404"/>
                    <a:gd name="T27" fmla="*/ 184 h 330"/>
                    <a:gd name="T28" fmla="*/ 94 w 404"/>
                    <a:gd name="T29" fmla="*/ 174 h 330"/>
                    <a:gd name="T30" fmla="*/ 101 w 404"/>
                    <a:gd name="T31" fmla="*/ 161 h 330"/>
                    <a:gd name="T32" fmla="*/ 126 w 404"/>
                    <a:gd name="T33" fmla="*/ 142 h 330"/>
                    <a:gd name="T34" fmla="*/ 133 w 404"/>
                    <a:gd name="T35" fmla="*/ 129 h 330"/>
                    <a:gd name="T36" fmla="*/ 146 w 404"/>
                    <a:gd name="T37" fmla="*/ 124 h 330"/>
                    <a:gd name="T38" fmla="*/ 158 w 404"/>
                    <a:gd name="T39" fmla="*/ 114 h 330"/>
                    <a:gd name="T40" fmla="*/ 165 w 404"/>
                    <a:gd name="T41" fmla="*/ 106 h 330"/>
                    <a:gd name="T42" fmla="*/ 183 w 404"/>
                    <a:gd name="T43" fmla="*/ 97 h 330"/>
                    <a:gd name="T44" fmla="*/ 196 w 404"/>
                    <a:gd name="T45" fmla="*/ 87 h 330"/>
                    <a:gd name="T46" fmla="*/ 209 w 404"/>
                    <a:gd name="T47" fmla="*/ 83 h 330"/>
                    <a:gd name="T48" fmla="*/ 247 w 404"/>
                    <a:gd name="T49" fmla="*/ 55 h 330"/>
                    <a:gd name="T50" fmla="*/ 259 w 404"/>
                    <a:gd name="T51" fmla="*/ 51 h 330"/>
                    <a:gd name="T52" fmla="*/ 278 w 404"/>
                    <a:gd name="T53" fmla="*/ 46 h 330"/>
                    <a:gd name="T54" fmla="*/ 291 w 404"/>
                    <a:gd name="T55" fmla="*/ 38 h 330"/>
                    <a:gd name="T56" fmla="*/ 310 w 404"/>
                    <a:gd name="T57" fmla="*/ 28 h 330"/>
                    <a:gd name="T58" fmla="*/ 322 w 404"/>
                    <a:gd name="T59" fmla="*/ 23 h 330"/>
                    <a:gd name="T60" fmla="*/ 335 w 404"/>
                    <a:gd name="T61" fmla="*/ 23 h 330"/>
                    <a:gd name="T62" fmla="*/ 347 w 404"/>
                    <a:gd name="T63" fmla="*/ 19 h 330"/>
                    <a:gd name="T64" fmla="*/ 354 w 404"/>
                    <a:gd name="T65" fmla="*/ 14 h 330"/>
                    <a:gd name="T66" fmla="*/ 366 w 404"/>
                    <a:gd name="T67" fmla="*/ 10 h 330"/>
                    <a:gd name="T68" fmla="*/ 379 w 404"/>
                    <a:gd name="T69" fmla="*/ 6 h 330"/>
                    <a:gd name="T70" fmla="*/ 391 w 404"/>
                    <a:gd name="T71" fmla="*/ 0 h 330"/>
                    <a:gd name="T72" fmla="*/ 404 w 404"/>
                    <a:gd name="T73" fmla="*/ 0 h 330"/>
                    <a:gd name="T74" fmla="*/ 391 w 404"/>
                    <a:gd name="T75" fmla="*/ 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4" h="330">
                      <a:moveTo>
                        <a:pt x="0" y="330"/>
                      </a:moveTo>
                      <a:lnTo>
                        <a:pt x="6" y="320"/>
                      </a:lnTo>
                      <a:lnTo>
                        <a:pt x="6" y="307"/>
                      </a:lnTo>
                      <a:lnTo>
                        <a:pt x="13" y="293"/>
                      </a:lnTo>
                      <a:lnTo>
                        <a:pt x="19" y="284"/>
                      </a:lnTo>
                      <a:lnTo>
                        <a:pt x="25" y="274"/>
                      </a:lnTo>
                      <a:lnTo>
                        <a:pt x="32" y="256"/>
                      </a:lnTo>
                      <a:lnTo>
                        <a:pt x="32" y="248"/>
                      </a:lnTo>
                      <a:lnTo>
                        <a:pt x="38" y="233"/>
                      </a:lnTo>
                      <a:lnTo>
                        <a:pt x="50" y="224"/>
                      </a:lnTo>
                      <a:lnTo>
                        <a:pt x="57" y="211"/>
                      </a:lnTo>
                      <a:lnTo>
                        <a:pt x="69" y="201"/>
                      </a:lnTo>
                      <a:lnTo>
                        <a:pt x="76" y="193"/>
                      </a:lnTo>
                      <a:lnTo>
                        <a:pt x="82" y="184"/>
                      </a:lnTo>
                      <a:lnTo>
                        <a:pt x="94" y="174"/>
                      </a:lnTo>
                      <a:lnTo>
                        <a:pt x="101" y="161"/>
                      </a:lnTo>
                      <a:lnTo>
                        <a:pt x="126" y="142"/>
                      </a:lnTo>
                      <a:lnTo>
                        <a:pt x="133" y="129"/>
                      </a:lnTo>
                      <a:lnTo>
                        <a:pt x="146" y="124"/>
                      </a:lnTo>
                      <a:lnTo>
                        <a:pt x="158" y="114"/>
                      </a:lnTo>
                      <a:lnTo>
                        <a:pt x="165" y="106"/>
                      </a:lnTo>
                      <a:lnTo>
                        <a:pt x="183" y="97"/>
                      </a:lnTo>
                      <a:lnTo>
                        <a:pt x="196" y="87"/>
                      </a:lnTo>
                      <a:lnTo>
                        <a:pt x="209" y="83"/>
                      </a:lnTo>
                      <a:lnTo>
                        <a:pt x="247" y="55"/>
                      </a:lnTo>
                      <a:lnTo>
                        <a:pt x="259" y="51"/>
                      </a:lnTo>
                      <a:lnTo>
                        <a:pt x="278" y="46"/>
                      </a:lnTo>
                      <a:lnTo>
                        <a:pt x="291" y="38"/>
                      </a:lnTo>
                      <a:lnTo>
                        <a:pt x="310" y="28"/>
                      </a:lnTo>
                      <a:lnTo>
                        <a:pt x="322" y="23"/>
                      </a:lnTo>
                      <a:lnTo>
                        <a:pt x="335" y="23"/>
                      </a:lnTo>
                      <a:lnTo>
                        <a:pt x="347" y="19"/>
                      </a:lnTo>
                      <a:lnTo>
                        <a:pt x="354" y="14"/>
                      </a:lnTo>
                      <a:lnTo>
                        <a:pt x="366" y="10"/>
                      </a:lnTo>
                      <a:lnTo>
                        <a:pt x="379" y="6"/>
                      </a:lnTo>
                      <a:lnTo>
                        <a:pt x="391" y="0"/>
                      </a:lnTo>
                      <a:lnTo>
                        <a:pt x="404" y="0"/>
                      </a:lnTo>
                      <a:lnTo>
                        <a:pt x="391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5" name="Freeform 385">
                  <a:extLst>
                    <a:ext uri="{FF2B5EF4-FFF2-40B4-BE49-F238E27FC236}">
                      <a16:creationId xmlns:a16="http://schemas.microsoft.com/office/drawing/2014/main" id="{F9EFE968-0D86-4E28-AB0E-61187F541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4" y="2853"/>
                  <a:ext cx="69" cy="82"/>
                </a:xfrm>
                <a:custGeom>
                  <a:avLst/>
                  <a:gdLst>
                    <a:gd name="T0" fmla="*/ 207 w 207"/>
                    <a:gd name="T1" fmla="*/ 0 h 247"/>
                    <a:gd name="T2" fmla="*/ 176 w 207"/>
                    <a:gd name="T3" fmla="*/ 24 h 247"/>
                    <a:gd name="T4" fmla="*/ 137 w 207"/>
                    <a:gd name="T5" fmla="*/ 55 h 247"/>
                    <a:gd name="T6" fmla="*/ 106 w 207"/>
                    <a:gd name="T7" fmla="*/ 86 h 247"/>
                    <a:gd name="T8" fmla="*/ 81 w 207"/>
                    <a:gd name="T9" fmla="*/ 124 h 247"/>
                    <a:gd name="T10" fmla="*/ 49 w 207"/>
                    <a:gd name="T11" fmla="*/ 169 h 247"/>
                    <a:gd name="T12" fmla="*/ 30 w 207"/>
                    <a:gd name="T13" fmla="*/ 202 h 247"/>
                    <a:gd name="T14" fmla="*/ 0 w 207"/>
                    <a:gd name="T15" fmla="*/ 247 h 247"/>
                    <a:gd name="T16" fmla="*/ 30 w 207"/>
                    <a:gd name="T17" fmla="*/ 20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7" h="247">
                      <a:moveTo>
                        <a:pt x="207" y="0"/>
                      </a:moveTo>
                      <a:lnTo>
                        <a:pt x="176" y="24"/>
                      </a:lnTo>
                      <a:lnTo>
                        <a:pt x="137" y="55"/>
                      </a:lnTo>
                      <a:lnTo>
                        <a:pt x="106" y="86"/>
                      </a:lnTo>
                      <a:lnTo>
                        <a:pt x="81" y="124"/>
                      </a:lnTo>
                      <a:lnTo>
                        <a:pt x="49" y="169"/>
                      </a:lnTo>
                      <a:lnTo>
                        <a:pt x="30" y="202"/>
                      </a:lnTo>
                      <a:lnTo>
                        <a:pt x="0" y="247"/>
                      </a:lnTo>
                      <a:lnTo>
                        <a:pt x="30" y="2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6" name="Freeform 386">
                  <a:extLst>
                    <a:ext uri="{FF2B5EF4-FFF2-40B4-BE49-F238E27FC236}">
                      <a16:creationId xmlns:a16="http://schemas.microsoft.com/office/drawing/2014/main" id="{3FB310B2-ABB3-4670-AF48-EFB0F1848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2430"/>
                  <a:ext cx="17" cy="94"/>
                </a:xfrm>
                <a:custGeom>
                  <a:avLst/>
                  <a:gdLst>
                    <a:gd name="T0" fmla="*/ 32 w 51"/>
                    <a:gd name="T1" fmla="*/ 0 h 283"/>
                    <a:gd name="T2" fmla="*/ 26 w 51"/>
                    <a:gd name="T3" fmla="*/ 9 h 283"/>
                    <a:gd name="T4" fmla="*/ 26 w 51"/>
                    <a:gd name="T5" fmla="*/ 14 h 283"/>
                    <a:gd name="T6" fmla="*/ 14 w 51"/>
                    <a:gd name="T7" fmla="*/ 33 h 283"/>
                    <a:gd name="T8" fmla="*/ 14 w 51"/>
                    <a:gd name="T9" fmla="*/ 54 h 283"/>
                    <a:gd name="T10" fmla="*/ 7 w 51"/>
                    <a:gd name="T11" fmla="*/ 69 h 283"/>
                    <a:gd name="T12" fmla="*/ 0 w 51"/>
                    <a:gd name="T13" fmla="*/ 82 h 283"/>
                    <a:gd name="T14" fmla="*/ 7 w 51"/>
                    <a:gd name="T15" fmla="*/ 101 h 283"/>
                    <a:gd name="T16" fmla="*/ 0 w 51"/>
                    <a:gd name="T17" fmla="*/ 109 h 283"/>
                    <a:gd name="T18" fmla="*/ 0 w 51"/>
                    <a:gd name="T19" fmla="*/ 150 h 283"/>
                    <a:gd name="T20" fmla="*/ 7 w 51"/>
                    <a:gd name="T21" fmla="*/ 155 h 283"/>
                    <a:gd name="T22" fmla="*/ 7 w 51"/>
                    <a:gd name="T23" fmla="*/ 164 h 283"/>
                    <a:gd name="T24" fmla="*/ 14 w 51"/>
                    <a:gd name="T25" fmla="*/ 169 h 283"/>
                    <a:gd name="T26" fmla="*/ 14 w 51"/>
                    <a:gd name="T27" fmla="*/ 196 h 283"/>
                    <a:gd name="T28" fmla="*/ 19 w 51"/>
                    <a:gd name="T29" fmla="*/ 205 h 283"/>
                    <a:gd name="T30" fmla="*/ 26 w 51"/>
                    <a:gd name="T31" fmla="*/ 210 h 283"/>
                    <a:gd name="T32" fmla="*/ 26 w 51"/>
                    <a:gd name="T33" fmla="*/ 237 h 283"/>
                    <a:gd name="T34" fmla="*/ 32 w 51"/>
                    <a:gd name="T35" fmla="*/ 241 h 283"/>
                    <a:gd name="T36" fmla="*/ 32 w 51"/>
                    <a:gd name="T37" fmla="*/ 251 h 283"/>
                    <a:gd name="T38" fmla="*/ 39 w 51"/>
                    <a:gd name="T39" fmla="*/ 260 h 283"/>
                    <a:gd name="T40" fmla="*/ 44 w 51"/>
                    <a:gd name="T41" fmla="*/ 265 h 283"/>
                    <a:gd name="T42" fmla="*/ 44 w 51"/>
                    <a:gd name="T43" fmla="*/ 274 h 283"/>
                    <a:gd name="T44" fmla="*/ 51 w 51"/>
                    <a:gd name="T45" fmla="*/ 283 h 283"/>
                    <a:gd name="T46" fmla="*/ 44 w 51"/>
                    <a:gd name="T47" fmla="*/ 274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1" h="283">
                      <a:moveTo>
                        <a:pt x="32" y="0"/>
                      </a:move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14" y="33"/>
                      </a:lnTo>
                      <a:lnTo>
                        <a:pt x="14" y="54"/>
                      </a:lnTo>
                      <a:lnTo>
                        <a:pt x="7" y="69"/>
                      </a:lnTo>
                      <a:lnTo>
                        <a:pt x="0" y="82"/>
                      </a:lnTo>
                      <a:lnTo>
                        <a:pt x="7" y="101"/>
                      </a:lnTo>
                      <a:lnTo>
                        <a:pt x="0" y="109"/>
                      </a:lnTo>
                      <a:lnTo>
                        <a:pt x="0" y="150"/>
                      </a:lnTo>
                      <a:lnTo>
                        <a:pt x="7" y="155"/>
                      </a:lnTo>
                      <a:lnTo>
                        <a:pt x="7" y="164"/>
                      </a:lnTo>
                      <a:lnTo>
                        <a:pt x="14" y="169"/>
                      </a:lnTo>
                      <a:lnTo>
                        <a:pt x="14" y="196"/>
                      </a:lnTo>
                      <a:lnTo>
                        <a:pt x="19" y="205"/>
                      </a:lnTo>
                      <a:lnTo>
                        <a:pt x="26" y="210"/>
                      </a:lnTo>
                      <a:lnTo>
                        <a:pt x="26" y="237"/>
                      </a:lnTo>
                      <a:lnTo>
                        <a:pt x="32" y="241"/>
                      </a:lnTo>
                      <a:lnTo>
                        <a:pt x="32" y="251"/>
                      </a:lnTo>
                      <a:lnTo>
                        <a:pt x="39" y="260"/>
                      </a:lnTo>
                      <a:lnTo>
                        <a:pt x="44" y="265"/>
                      </a:lnTo>
                      <a:lnTo>
                        <a:pt x="44" y="274"/>
                      </a:lnTo>
                      <a:lnTo>
                        <a:pt x="51" y="283"/>
                      </a:lnTo>
                      <a:lnTo>
                        <a:pt x="44" y="27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7" name="Freeform 387">
                  <a:extLst>
                    <a:ext uri="{FF2B5EF4-FFF2-40B4-BE49-F238E27FC236}">
                      <a16:creationId xmlns:a16="http://schemas.microsoft.com/office/drawing/2014/main" id="{534D5BD4-F310-4B83-B037-459B717D6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7" y="2580"/>
                  <a:ext cx="46" cy="62"/>
                </a:xfrm>
                <a:custGeom>
                  <a:avLst/>
                  <a:gdLst>
                    <a:gd name="T0" fmla="*/ 0 w 138"/>
                    <a:gd name="T1" fmla="*/ 187 h 187"/>
                    <a:gd name="T2" fmla="*/ 45 w 138"/>
                    <a:gd name="T3" fmla="*/ 161 h 187"/>
                    <a:gd name="T4" fmla="*/ 76 w 138"/>
                    <a:gd name="T5" fmla="*/ 128 h 187"/>
                    <a:gd name="T6" fmla="*/ 108 w 138"/>
                    <a:gd name="T7" fmla="*/ 96 h 187"/>
                    <a:gd name="T8" fmla="*/ 126 w 138"/>
                    <a:gd name="T9" fmla="*/ 60 h 187"/>
                    <a:gd name="T10" fmla="*/ 138 w 138"/>
                    <a:gd name="T11" fmla="*/ 28 h 187"/>
                    <a:gd name="T12" fmla="*/ 138 w 138"/>
                    <a:gd name="T13" fmla="*/ 0 h 187"/>
                    <a:gd name="T14" fmla="*/ 138 w 138"/>
                    <a:gd name="T15" fmla="*/ 2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187">
                      <a:moveTo>
                        <a:pt x="0" y="187"/>
                      </a:moveTo>
                      <a:lnTo>
                        <a:pt x="45" y="161"/>
                      </a:lnTo>
                      <a:lnTo>
                        <a:pt x="76" y="128"/>
                      </a:lnTo>
                      <a:lnTo>
                        <a:pt x="108" y="96"/>
                      </a:lnTo>
                      <a:lnTo>
                        <a:pt x="126" y="60"/>
                      </a:lnTo>
                      <a:lnTo>
                        <a:pt x="138" y="28"/>
                      </a:lnTo>
                      <a:lnTo>
                        <a:pt x="138" y="0"/>
                      </a:lnTo>
                      <a:lnTo>
                        <a:pt x="1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8" name="Freeform 388">
                  <a:extLst>
                    <a:ext uri="{FF2B5EF4-FFF2-40B4-BE49-F238E27FC236}">
                      <a16:creationId xmlns:a16="http://schemas.microsoft.com/office/drawing/2014/main" id="{6ECFFEAB-29C2-4273-AC8C-45F66B730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635"/>
                  <a:ext cx="21" cy="52"/>
                </a:xfrm>
                <a:custGeom>
                  <a:avLst/>
                  <a:gdLst>
                    <a:gd name="T0" fmla="*/ 0 w 63"/>
                    <a:gd name="T1" fmla="*/ 0 h 156"/>
                    <a:gd name="T2" fmla="*/ 13 w 63"/>
                    <a:gd name="T3" fmla="*/ 42 h 156"/>
                    <a:gd name="T4" fmla="*/ 38 w 63"/>
                    <a:gd name="T5" fmla="*/ 87 h 156"/>
                    <a:gd name="T6" fmla="*/ 63 w 63"/>
                    <a:gd name="T7" fmla="*/ 110 h 156"/>
                    <a:gd name="T8" fmla="*/ 51 w 63"/>
                    <a:gd name="T9" fmla="*/ 156 h 156"/>
                    <a:gd name="T10" fmla="*/ 63 w 63"/>
                    <a:gd name="T11" fmla="*/ 11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" h="156">
                      <a:moveTo>
                        <a:pt x="0" y="0"/>
                      </a:moveTo>
                      <a:lnTo>
                        <a:pt x="13" y="42"/>
                      </a:lnTo>
                      <a:lnTo>
                        <a:pt x="38" y="87"/>
                      </a:lnTo>
                      <a:lnTo>
                        <a:pt x="63" y="110"/>
                      </a:lnTo>
                      <a:lnTo>
                        <a:pt x="51" y="156"/>
                      </a:lnTo>
                      <a:lnTo>
                        <a:pt x="63" y="1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9" name="Freeform 389">
                  <a:extLst>
                    <a:ext uri="{FF2B5EF4-FFF2-40B4-BE49-F238E27FC236}">
                      <a16:creationId xmlns:a16="http://schemas.microsoft.com/office/drawing/2014/main" id="{15A0ABF4-8460-4B62-93C8-6E2144D90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9" y="2532"/>
                  <a:ext cx="18" cy="47"/>
                </a:xfrm>
                <a:custGeom>
                  <a:avLst/>
                  <a:gdLst>
                    <a:gd name="T0" fmla="*/ 0 w 56"/>
                    <a:gd name="T1" fmla="*/ 141 h 141"/>
                    <a:gd name="T2" fmla="*/ 30 w 56"/>
                    <a:gd name="T3" fmla="*/ 137 h 141"/>
                    <a:gd name="T4" fmla="*/ 49 w 56"/>
                    <a:gd name="T5" fmla="*/ 92 h 141"/>
                    <a:gd name="T6" fmla="*/ 56 w 56"/>
                    <a:gd name="T7" fmla="*/ 45 h 141"/>
                    <a:gd name="T8" fmla="*/ 42 w 56"/>
                    <a:gd name="T9" fmla="*/ 0 h 141"/>
                    <a:gd name="T10" fmla="*/ 56 w 56"/>
                    <a:gd name="T11" fmla="*/ 45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" h="141">
                      <a:moveTo>
                        <a:pt x="0" y="141"/>
                      </a:moveTo>
                      <a:lnTo>
                        <a:pt x="30" y="137"/>
                      </a:lnTo>
                      <a:lnTo>
                        <a:pt x="49" y="92"/>
                      </a:lnTo>
                      <a:lnTo>
                        <a:pt x="56" y="45"/>
                      </a:lnTo>
                      <a:lnTo>
                        <a:pt x="42" y="0"/>
                      </a:lnTo>
                      <a:lnTo>
                        <a:pt x="56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0" name="Freeform 390">
                  <a:extLst>
                    <a:ext uri="{FF2B5EF4-FFF2-40B4-BE49-F238E27FC236}">
                      <a16:creationId xmlns:a16="http://schemas.microsoft.com/office/drawing/2014/main" id="{1D951BC8-F3B5-45F5-921C-578084DA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652"/>
                  <a:ext cx="15" cy="36"/>
                </a:xfrm>
                <a:custGeom>
                  <a:avLst/>
                  <a:gdLst>
                    <a:gd name="T0" fmla="*/ 0 w 43"/>
                    <a:gd name="T1" fmla="*/ 110 h 110"/>
                    <a:gd name="T2" fmla="*/ 37 w 43"/>
                    <a:gd name="T3" fmla="*/ 64 h 110"/>
                    <a:gd name="T4" fmla="*/ 43 w 43"/>
                    <a:gd name="T5" fmla="*/ 27 h 110"/>
                    <a:gd name="T6" fmla="*/ 31 w 43"/>
                    <a:gd name="T7" fmla="*/ 0 h 110"/>
                    <a:gd name="T8" fmla="*/ 43 w 43"/>
                    <a:gd name="T9" fmla="*/ 27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10">
                      <a:moveTo>
                        <a:pt x="0" y="110"/>
                      </a:moveTo>
                      <a:lnTo>
                        <a:pt x="37" y="64"/>
                      </a:lnTo>
                      <a:lnTo>
                        <a:pt x="43" y="27"/>
                      </a:lnTo>
                      <a:lnTo>
                        <a:pt x="31" y="0"/>
                      </a:lnTo>
                      <a:lnTo>
                        <a:pt x="43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1" name="Freeform 391">
                  <a:extLst>
                    <a:ext uri="{FF2B5EF4-FFF2-40B4-BE49-F238E27FC236}">
                      <a16:creationId xmlns:a16="http://schemas.microsoft.com/office/drawing/2014/main" id="{8993AE66-B651-40BB-B41A-5E2A193EC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1" y="2764"/>
                  <a:ext cx="40" cy="37"/>
                </a:xfrm>
                <a:custGeom>
                  <a:avLst/>
                  <a:gdLst>
                    <a:gd name="T0" fmla="*/ 0 w 119"/>
                    <a:gd name="T1" fmla="*/ 110 h 110"/>
                    <a:gd name="T2" fmla="*/ 18 w 119"/>
                    <a:gd name="T3" fmla="*/ 74 h 110"/>
                    <a:gd name="T4" fmla="*/ 56 w 119"/>
                    <a:gd name="T5" fmla="*/ 42 h 110"/>
                    <a:gd name="T6" fmla="*/ 94 w 119"/>
                    <a:gd name="T7" fmla="*/ 23 h 110"/>
                    <a:gd name="T8" fmla="*/ 119 w 119"/>
                    <a:gd name="T9" fmla="*/ 0 h 110"/>
                    <a:gd name="T10" fmla="*/ 94 w 119"/>
                    <a:gd name="T11" fmla="*/ 2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9" h="110">
                      <a:moveTo>
                        <a:pt x="0" y="110"/>
                      </a:moveTo>
                      <a:lnTo>
                        <a:pt x="18" y="74"/>
                      </a:lnTo>
                      <a:lnTo>
                        <a:pt x="56" y="42"/>
                      </a:lnTo>
                      <a:lnTo>
                        <a:pt x="94" y="23"/>
                      </a:lnTo>
                      <a:lnTo>
                        <a:pt x="119" y="0"/>
                      </a:lnTo>
                      <a:lnTo>
                        <a:pt x="94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2" name="Freeform 392">
                  <a:extLst>
                    <a:ext uri="{FF2B5EF4-FFF2-40B4-BE49-F238E27FC236}">
                      <a16:creationId xmlns:a16="http://schemas.microsoft.com/office/drawing/2014/main" id="{8B13C952-35FE-48DC-B75C-419152847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8" y="2653"/>
                  <a:ext cx="22" cy="31"/>
                </a:xfrm>
                <a:custGeom>
                  <a:avLst/>
                  <a:gdLst>
                    <a:gd name="T0" fmla="*/ 0 w 64"/>
                    <a:gd name="T1" fmla="*/ 92 h 92"/>
                    <a:gd name="T2" fmla="*/ 0 w 64"/>
                    <a:gd name="T3" fmla="*/ 83 h 92"/>
                    <a:gd name="T4" fmla="*/ 7 w 64"/>
                    <a:gd name="T5" fmla="*/ 73 h 92"/>
                    <a:gd name="T6" fmla="*/ 14 w 64"/>
                    <a:gd name="T7" fmla="*/ 64 h 92"/>
                    <a:gd name="T8" fmla="*/ 14 w 64"/>
                    <a:gd name="T9" fmla="*/ 54 h 92"/>
                    <a:gd name="T10" fmla="*/ 27 w 64"/>
                    <a:gd name="T11" fmla="*/ 50 h 92"/>
                    <a:gd name="T12" fmla="*/ 27 w 64"/>
                    <a:gd name="T13" fmla="*/ 45 h 92"/>
                    <a:gd name="T14" fmla="*/ 32 w 64"/>
                    <a:gd name="T15" fmla="*/ 37 h 92"/>
                    <a:gd name="T16" fmla="*/ 39 w 64"/>
                    <a:gd name="T17" fmla="*/ 32 h 92"/>
                    <a:gd name="T18" fmla="*/ 44 w 64"/>
                    <a:gd name="T19" fmla="*/ 23 h 92"/>
                    <a:gd name="T20" fmla="*/ 64 w 64"/>
                    <a:gd name="T21" fmla="*/ 9 h 92"/>
                    <a:gd name="T22" fmla="*/ 64 w 64"/>
                    <a:gd name="T23" fmla="*/ 0 h 92"/>
                    <a:gd name="T24" fmla="*/ 64 w 64"/>
                    <a:gd name="T25" fmla="*/ 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92">
                      <a:moveTo>
                        <a:pt x="0" y="92"/>
                      </a:moveTo>
                      <a:lnTo>
                        <a:pt x="0" y="83"/>
                      </a:lnTo>
                      <a:lnTo>
                        <a:pt x="7" y="73"/>
                      </a:lnTo>
                      <a:lnTo>
                        <a:pt x="14" y="64"/>
                      </a:lnTo>
                      <a:lnTo>
                        <a:pt x="14" y="54"/>
                      </a:lnTo>
                      <a:lnTo>
                        <a:pt x="27" y="50"/>
                      </a:lnTo>
                      <a:lnTo>
                        <a:pt x="27" y="45"/>
                      </a:lnTo>
                      <a:lnTo>
                        <a:pt x="32" y="37"/>
                      </a:lnTo>
                      <a:lnTo>
                        <a:pt x="39" y="32"/>
                      </a:lnTo>
                      <a:lnTo>
                        <a:pt x="44" y="23"/>
                      </a:lnTo>
                      <a:lnTo>
                        <a:pt x="64" y="9"/>
                      </a:lnTo>
                      <a:lnTo>
                        <a:pt x="64" y="0"/>
                      </a:lnTo>
                      <a:lnTo>
                        <a:pt x="64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3" name="Line 393">
                  <a:extLst>
                    <a:ext uri="{FF2B5EF4-FFF2-40B4-BE49-F238E27FC236}">
                      <a16:creationId xmlns:a16="http://schemas.microsoft.com/office/drawing/2014/main" id="{96DE01F2-C3DA-45BA-A4DB-3B328CAA84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15" y="3101"/>
                  <a:ext cx="16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4" name="Freeform 394">
                  <a:extLst>
                    <a:ext uri="{FF2B5EF4-FFF2-40B4-BE49-F238E27FC236}">
                      <a16:creationId xmlns:a16="http://schemas.microsoft.com/office/drawing/2014/main" id="{890E5244-C7CE-4A17-9FDE-8A20B41D4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5" y="2658"/>
                  <a:ext cx="12" cy="24"/>
                </a:xfrm>
                <a:custGeom>
                  <a:avLst/>
                  <a:gdLst>
                    <a:gd name="T0" fmla="*/ 0 w 38"/>
                    <a:gd name="T1" fmla="*/ 0 h 72"/>
                    <a:gd name="T2" fmla="*/ 13 w 38"/>
                    <a:gd name="T3" fmla="*/ 36 h 72"/>
                    <a:gd name="T4" fmla="*/ 38 w 38"/>
                    <a:gd name="T5" fmla="*/ 72 h 72"/>
                    <a:gd name="T6" fmla="*/ 13 w 38"/>
                    <a:gd name="T7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72">
                      <a:moveTo>
                        <a:pt x="0" y="0"/>
                      </a:moveTo>
                      <a:lnTo>
                        <a:pt x="13" y="36"/>
                      </a:lnTo>
                      <a:lnTo>
                        <a:pt x="38" y="72"/>
                      </a:lnTo>
                      <a:lnTo>
                        <a:pt x="13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5" name="Freeform 395">
                  <a:extLst>
                    <a:ext uri="{FF2B5EF4-FFF2-40B4-BE49-F238E27FC236}">
                      <a16:creationId xmlns:a16="http://schemas.microsoft.com/office/drawing/2014/main" id="{2A18BD82-5FF9-44D0-A66D-3CEF33855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778"/>
                  <a:ext cx="17" cy="21"/>
                </a:xfrm>
                <a:custGeom>
                  <a:avLst/>
                  <a:gdLst>
                    <a:gd name="T0" fmla="*/ 32 w 50"/>
                    <a:gd name="T1" fmla="*/ 0 h 64"/>
                    <a:gd name="T2" fmla="*/ 44 w 50"/>
                    <a:gd name="T3" fmla="*/ 28 h 64"/>
                    <a:gd name="T4" fmla="*/ 50 w 50"/>
                    <a:gd name="T5" fmla="*/ 64 h 64"/>
                    <a:gd name="T6" fmla="*/ 25 w 50"/>
                    <a:gd name="T7" fmla="*/ 41 h 64"/>
                    <a:gd name="T8" fmla="*/ 0 w 50"/>
                    <a:gd name="T9" fmla="*/ 23 h 64"/>
                    <a:gd name="T10" fmla="*/ 25 w 50"/>
                    <a:gd name="T11" fmla="*/ 4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64">
                      <a:moveTo>
                        <a:pt x="32" y="0"/>
                      </a:moveTo>
                      <a:lnTo>
                        <a:pt x="44" y="28"/>
                      </a:lnTo>
                      <a:lnTo>
                        <a:pt x="50" y="64"/>
                      </a:lnTo>
                      <a:lnTo>
                        <a:pt x="25" y="41"/>
                      </a:lnTo>
                      <a:lnTo>
                        <a:pt x="0" y="23"/>
                      </a:lnTo>
                      <a:lnTo>
                        <a:pt x="25" y="4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6" name="Freeform 396">
                  <a:extLst>
                    <a:ext uri="{FF2B5EF4-FFF2-40B4-BE49-F238E27FC236}">
                      <a16:creationId xmlns:a16="http://schemas.microsoft.com/office/drawing/2014/main" id="{DDB693FB-AD4D-4FB7-9F7D-60FF7F577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2946"/>
                  <a:ext cx="23" cy="22"/>
                </a:xfrm>
                <a:custGeom>
                  <a:avLst/>
                  <a:gdLst>
                    <a:gd name="T0" fmla="*/ 68 w 68"/>
                    <a:gd name="T1" fmla="*/ 68 h 68"/>
                    <a:gd name="T2" fmla="*/ 56 w 68"/>
                    <a:gd name="T3" fmla="*/ 63 h 68"/>
                    <a:gd name="T4" fmla="*/ 49 w 68"/>
                    <a:gd name="T5" fmla="*/ 55 h 68"/>
                    <a:gd name="T6" fmla="*/ 32 w 68"/>
                    <a:gd name="T7" fmla="*/ 41 h 68"/>
                    <a:gd name="T8" fmla="*/ 32 w 68"/>
                    <a:gd name="T9" fmla="*/ 32 h 68"/>
                    <a:gd name="T10" fmla="*/ 25 w 68"/>
                    <a:gd name="T11" fmla="*/ 23 h 68"/>
                    <a:gd name="T12" fmla="*/ 6 w 68"/>
                    <a:gd name="T13" fmla="*/ 10 h 68"/>
                    <a:gd name="T14" fmla="*/ 0 w 68"/>
                    <a:gd name="T15" fmla="*/ 0 h 68"/>
                    <a:gd name="T16" fmla="*/ 6 w 68"/>
                    <a:gd name="T17" fmla="*/ 1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68">
                      <a:moveTo>
                        <a:pt x="68" y="68"/>
                      </a:moveTo>
                      <a:lnTo>
                        <a:pt x="56" y="63"/>
                      </a:lnTo>
                      <a:lnTo>
                        <a:pt x="49" y="55"/>
                      </a:lnTo>
                      <a:lnTo>
                        <a:pt x="32" y="41"/>
                      </a:lnTo>
                      <a:lnTo>
                        <a:pt x="32" y="32"/>
                      </a:lnTo>
                      <a:lnTo>
                        <a:pt x="25" y="23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7" name="Freeform 397">
                  <a:extLst>
                    <a:ext uri="{FF2B5EF4-FFF2-40B4-BE49-F238E27FC236}">
                      <a16:creationId xmlns:a16="http://schemas.microsoft.com/office/drawing/2014/main" id="{B34CCD4B-24B5-46B5-B0F7-14B2DC5E9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1" y="2671"/>
                  <a:ext cx="21" cy="20"/>
                </a:xfrm>
                <a:custGeom>
                  <a:avLst/>
                  <a:gdLst>
                    <a:gd name="T0" fmla="*/ 0 w 63"/>
                    <a:gd name="T1" fmla="*/ 60 h 60"/>
                    <a:gd name="T2" fmla="*/ 7 w 63"/>
                    <a:gd name="T3" fmla="*/ 51 h 60"/>
                    <a:gd name="T4" fmla="*/ 7 w 63"/>
                    <a:gd name="T5" fmla="*/ 36 h 60"/>
                    <a:gd name="T6" fmla="*/ 19 w 63"/>
                    <a:gd name="T7" fmla="*/ 28 h 60"/>
                    <a:gd name="T8" fmla="*/ 19 w 63"/>
                    <a:gd name="T9" fmla="*/ 23 h 60"/>
                    <a:gd name="T10" fmla="*/ 37 w 63"/>
                    <a:gd name="T11" fmla="*/ 10 h 60"/>
                    <a:gd name="T12" fmla="*/ 51 w 63"/>
                    <a:gd name="T13" fmla="*/ 6 h 60"/>
                    <a:gd name="T14" fmla="*/ 56 w 63"/>
                    <a:gd name="T15" fmla="*/ 0 h 60"/>
                    <a:gd name="T16" fmla="*/ 63 w 63"/>
                    <a:gd name="T17" fmla="*/ 0 h 60"/>
                    <a:gd name="T18" fmla="*/ 56 w 63"/>
                    <a:gd name="T1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3" h="60">
                      <a:moveTo>
                        <a:pt x="0" y="60"/>
                      </a:moveTo>
                      <a:lnTo>
                        <a:pt x="7" y="51"/>
                      </a:lnTo>
                      <a:lnTo>
                        <a:pt x="7" y="36"/>
                      </a:lnTo>
                      <a:lnTo>
                        <a:pt x="19" y="28"/>
                      </a:lnTo>
                      <a:lnTo>
                        <a:pt x="19" y="23"/>
                      </a:lnTo>
                      <a:lnTo>
                        <a:pt x="37" y="10"/>
                      </a:lnTo>
                      <a:lnTo>
                        <a:pt x="51" y="6"/>
                      </a:lnTo>
                      <a:lnTo>
                        <a:pt x="56" y="0"/>
                      </a:lnTo>
                      <a:lnTo>
                        <a:pt x="63" y="0"/>
                      </a:lnTo>
                      <a:lnTo>
                        <a:pt x="5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8" name="Freeform 398">
                  <a:extLst>
                    <a:ext uri="{FF2B5EF4-FFF2-40B4-BE49-F238E27FC236}">
                      <a16:creationId xmlns:a16="http://schemas.microsoft.com/office/drawing/2014/main" id="{29B94B8A-FF29-489F-B414-DBA190808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6" y="2594"/>
                  <a:ext cx="22" cy="11"/>
                </a:xfrm>
                <a:custGeom>
                  <a:avLst/>
                  <a:gdLst>
                    <a:gd name="T0" fmla="*/ 0 w 68"/>
                    <a:gd name="T1" fmla="*/ 32 h 32"/>
                    <a:gd name="T2" fmla="*/ 31 w 68"/>
                    <a:gd name="T3" fmla="*/ 27 h 32"/>
                    <a:gd name="T4" fmla="*/ 56 w 68"/>
                    <a:gd name="T5" fmla="*/ 27 h 32"/>
                    <a:gd name="T6" fmla="*/ 68 w 68"/>
                    <a:gd name="T7" fmla="*/ 18 h 32"/>
                    <a:gd name="T8" fmla="*/ 61 w 68"/>
                    <a:gd name="T9" fmla="*/ 0 h 32"/>
                    <a:gd name="T10" fmla="*/ 68 w 68"/>
                    <a:gd name="T11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32">
                      <a:moveTo>
                        <a:pt x="0" y="32"/>
                      </a:moveTo>
                      <a:lnTo>
                        <a:pt x="31" y="27"/>
                      </a:lnTo>
                      <a:lnTo>
                        <a:pt x="56" y="27"/>
                      </a:lnTo>
                      <a:lnTo>
                        <a:pt x="68" y="18"/>
                      </a:lnTo>
                      <a:lnTo>
                        <a:pt x="61" y="0"/>
                      </a:lnTo>
                      <a:lnTo>
                        <a:pt x="6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9" name="Freeform 399">
                  <a:extLst>
                    <a:ext uri="{FF2B5EF4-FFF2-40B4-BE49-F238E27FC236}">
                      <a16:creationId xmlns:a16="http://schemas.microsoft.com/office/drawing/2014/main" id="{9D2410A0-FE07-4C72-A680-3FE6DDF5A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3" y="2789"/>
                  <a:ext cx="7" cy="13"/>
                </a:xfrm>
                <a:custGeom>
                  <a:avLst/>
                  <a:gdLst>
                    <a:gd name="T0" fmla="*/ 0 w 19"/>
                    <a:gd name="T1" fmla="*/ 41 h 41"/>
                    <a:gd name="T2" fmla="*/ 5 w 19"/>
                    <a:gd name="T3" fmla="*/ 22 h 41"/>
                    <a:gd name="T4" fmla="*/ 12 w 19"/>
                    <a:gd name="T5" fmla="*/ 4 h 41"/>
                    <a:gd name="T6" fmla="*/ 19 w 19"/>
                    <a:gd name="T7" fmla="*/ 0 h 41"/>
                    <a:gd name="T8" fmla="*/ 12 w 19"/>
                    <a:gd name="T9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1">
                      <a:moveTo>
                        <a:pt x="0" y="41"/>
                      </a:moveTo>
                      <a:lnTo>
                        <a:pt x="5" y="22"/>
                      </a:lnTo>
                      <a:lnTo>
                        <a:pt x="12" y="4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0" name="Freeform 400">
                  <a:extLst>
                    <a:ext uri="{FF2B5EF4-FFF2-40B4-BE49-F238E27FC236}">
                      <a16:creationId xmlns:a16="http://schemas.microsoft.com/office/drawing/2014/main" id="{B137FA58-3949-473C-AFF3-FFD1E1752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3029"/>
                  <a:ext cx="19" cy="8"/>
                </a:xfrm>
                <a:custGeom>
                  <a:avLst/>
                  <a:gdLst>
                    <a:gd name="T0" fmla="*/ 0 w 56"/>
                    <a:gd name="T1" fmla="*/ 22 h 22"/>
                    <a:gd name="T2" fmla="*/ 5 w 56"/>
                    <a:gd name="T3" fmla="*/ 22 h 22"/>
                    <a:gd name="T4" fmla="*/ 12 w 56"/>
                    <a:gd name="T5" fmla="*/ 18 h 22"/>
                    <a:gd name="T6" fmla="*/ 25 w 56"/>
                    <a:gd name="T7" fmla="*/ 18 h 22"/>
                    <a:gd name="T8" fmla="*/ 25 w 56"/>
                    <a:gd name="T9" fmla="*/ 14 h 22"/>
                    <a:gd name="T10" fmla="*/ 37 w 56"/>
                    <a:gd name="T11" fmla="*/ 9 h 22"/>
                    <a:gd name="T12" fmla="*/ 44 w 56"/>
                    <a:gd name="T13" fmla="*/ 9 h 22"/>
                    <a:gd name="T14" fmla="*/ 56 w 56"/>
                    <a:gd name="T15" fmla="*/ 0 h 22"/>
                    <a:gd name="T16" fmla="*/ 44 w 56"/>
                    <a:gd name="T17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12" y="18"/>
                      </a:lnTo>
                      <a:lnTo>
                        <a:pt x="25" y="18"/>
                      </a:lnTo>
                      <a:lnTo>
                        <a:pt x="25" y="14"/>
                      </a:lnTo>
                      <a:lnTo>
                        <a:pt x="37" y="9"/>
                      </a:lnTo>
                      <a:lnTo>
                        <a:pt x="44" y="9"/>
                      </a:lnTo>
                      <a:lnTo>
                        <a:pt x="56" y="0"/>
                      </a:lnTo>
                      <a:lnTo>
                        <a:pt x="44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1" name="Line 401">
                  <a:extLst>
                    <a:ext uri="{FF2B5EF4-FFF2-40B4-BE49-F238E27FC236}">
                      <a16:creationId xmlns:a16="http://schemas.microsoft.com/office/drawing/2014/main" id="{04560136-1A0C-4B39-BA26-137B26B56B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367" y="2567"/>
                  <a:ext cx="3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2" name="Freeform 402">
                  <a:extLst>
                    <a:ext uri="{FF2B5EF4-FFF2-40B4-BE49-F238E27FC236}">
                      <a16:creationId xmlns:a16="http://schemas.microsoft.com/office/drawing/2014/main" id="{00D310AE-42C1-4054-9FA5-F7BA369DF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3490"/>
                  <a:ext cx="33" cy="23"/>
                </a:xfrm>
                <a:custGeom>
                  <a:avLst/>
                  <a:gdLst>
                    <a:gd name="T0" fmla="*/ 0 w 100"/>
                    <a:gd name="T1" fmla="*/ 27 h 68"/>
                    <a:gd name="T2" fmla="*/ 31 w 100"/>
                    <a:gd name="T3" fmla="*/ 0 h 68"/>
                    <a:gd name="T4" fmla="*/ 100 w 100"/>
                    <a:gd name="T5" fmla="*/ 23 h 68"/>
                    <a:gd name="T6" fmla="*/ 61 w 100"/>
                    <a:gd name="T7" fmla="*/ 68 h 68"/>
                    <a:gd name="T8" fmla="*/ 56 w 100"/>
                    <a:gd name="T9" fmla="*/ 53 h 68"/>
                    <a:gd name="T10" fmla="*/ 0 w 100"/>
                    <a:gd name="T11" fmla="*/ 2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0" h="68">
                      <a:moveTo>
                        <a:pt x="0" y="27"/>
                      </a:moveTo>
                      <a:lnTo>
                        <a:pt x="31" y="0"/>
                      </a:lnTo>
                      <a:lnTo>
                        <a:pt x="100" y="23"/>
                      </a:lnTo>
                      <a:lnTo>
                        <a:pt x="61" y="68"/>
                      </a:lnTo>
                      <a:lnTo>
                        <a:pt x="56" y="53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3" name="Freeform 403">
                  <a:extLst>
                    <a:ext uri="{FF2B5EF4-FFF2-40B4-BE49-F238E27FC236}">
                      <a16:creationId xmlns:a16="http://schemas.microsoft.com/office/drawing/2014/main" id="{98E1D394-B075-49F0-9A81-4EC4F317A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3490"/>
                  <a:ext cx="33" cy="23"/>
                </a:xfrm>
                <a:custGeom>
                  <a:avLst/>
                  <a:gdLst>
                    <a:gd name="T0" fmla="*/ 0 w 100"/>
                    <a:gd name="T1" fmla="*/ 27 h 68"/>
                    <a:gd name="T2" fmla="*/ 31 w 100"/>
                    <a:gd name="T3" fmla="*/ 0 h 68"/>
                    <a:gd name="T4" fmla="*/ 100 w 100"/>
                    <a:gd name="T5" fmla="*/ 23 h 68"/>
                    <a:gd name="T6" fmla="*/ 61 w 100"/>
                    <a:gd name="T7" fmla="*/ 68 h 68"/>
                    <a:gd name="T8" fmla="*/ 56 w 100"/>
                    <a:gd name="T9" fmla="*/ 53 h 68"/>
                    <a:gd name="T10" fmla="*/ 0 w 100"/>
                    <a:gd name="T11" fmla="*/ 27 h 68"/>
                    <a:gd name="T12" fmla="*/ 0 w 100"/>
                    <a:gd name="T13" fmla="*/ 2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68">
                      <a:moveTo>
                        <a:pt x="0" y="27"/>
                      </a:moveTo>
                      <a:lnTo>
                        <a:pt x="31" y="0"/>
                      </a:lnTo>
                      <a:lnTo>
                        <a:pt x="100" y="23"/>
                      </a:lnTo>
                      <a:lnTo>
                        <a:pt x="61" y="68"/>
                      </a:lnTo>
                      <a:lnTo>
                        <a:pt x="56" y="53"/>
                      </a:lnTo>
                      <a:lnTo>
                        <a:pt x="0" y="27"/>
                      </a:lnTo>
                      <a:lnTo>
                        <a:pt x="0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4" name="Freeform 404">
                  <a:extLst>
                    <a:ext uri="{FF2B5EF4-FFF2-40B4-BE49-F238E27FC236}">
                      <a16:creationId xmlns:a16="http://schemas.microsoft.com/office/drawing/2014/main" id="{62A1E378-F7FB-4EBF-BE22-6C8E34A2F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" y="3609"/>
                  <a:ext cx="29" cy="7"/>
                </a:xfrm>
                <a:custGeom>
                  <a:avLst/>
                  <a:gdLst>
                    <a:gd name="T0" fmla="*/ 0 w 89"/>
                    <a:gd name="T1" fmla="*/ 22 h 22"/>
                    <a:gd name="T2" fmla="*/ 89 w 89"/>
                    <a:gd name="T3" fmla="*/ 19 h 22"/>
                    <a:gd name="T4" fmla="*/ 89 w 89"/>
                    <a:gd name="T5" fmla="*/ 0 h 22"/>
                    <a:gd name="T6" fmla="*/ 0 w 89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9" h="22">
                      <a:moveTo>
                        <a:pt x="0" y="22"/>
                      </a:moveTo>
                      <a:lnTo>
                        <a:pt x="89" y="19"/>
                      </a:lnTo>
                      <a:lnTo>
                        <a:pt x="89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5" name="Freeform 405">
                  <a:extLst>
                    <a:ext uri="{FF2B5EF4-FFF2-40B4-BE49-F238E27FC236}">
                      <a16:creationId xmlns:a16="http://schemas.microsoft.com/office/drawing/2014/main" id="{AE020845-DD11-464E-B041-A52E31807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" y="3609"/>
                  <a:ext cx="29" cy="7"/>
                </a:xfrm>
                <a:custGeom>
                  <a:avLst/>
                  <a:gdLst>
                    <a:gd name="T0" fmla="*/ 0 w 89"/>
                    <a:gd name="T1" fmla="*/ 22 h 22"/>
                    <a:gd name="T2" fmla="*/ 89 w 89"/>
                    <a:gd name="T3" fmla="*/ 19 h 22"/>
                    <a:gd name="T4" fmla="*/ 89 w 89"/>
                    <a:gd name="T5" fmla="*/ 0 h 22"/>
                    <a:gd name="T6" fmla="*/ 0 w 89"/>
                    <a:gd name="T7" fmla="*/ 22 h 22"/>
                    <a:gd name="T8" fmla="*/ 0 w 89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22">
                      <a:moveTo>
                        <a:pt x="0" y="22"/>
                      </a:moveTo>
                      <a:lnTo>
                        <a:pt x="89" y="19"/>
                      </a:lnTo>
                      <a:lnTo>
                        <a:pt x="89" y="0"/>
                      </a:lnTo>
                      <a:lnTo>
                        <a:pt x="0" y="22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6" name="Freeform 406">
                  <a:extLst>
                    <a:ext uri="{FF2B5EF4-FFF2-40B4-BE49-F238E27FC236}">
                      <a16:creationId xmlns:a16="http://schemas.microsoft.com/office/drawing/2014/main" id="{05495D7F-FCDF-4820-8EA0-DD7A3E88E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594"/>
                  <a:ext cx="95" cy="8"/>
                </a:xfrm>
                <a:custGeom>
                  <a:avLst/>
                  <a:gdLst>
                    <a:gd name="T0" fmla="*/ 0 w 284"/>
                    <a:gd name="T1" fmla="*/ 26 h 26"/>
                    <a:gd name="T2" fmla="*/ 284 w 284"/>
                    <a:gd name="T3" fmla="*/ 8 h 26"/>
                    <a:gd name="T4" fmla="*/ 258 w 284"/>
                    <a:gd name="T5" fmla="*/ 0 h 26"/>
                    <a:gd name="T6" fmla="*/ 32 w 284"/>
                    <a:gd name="T7" fmla="*/ 17 h 26"/>
                    <a:gd name="T8" fmla="*/ 0 w 284"/>
                    <a:gd name="T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26">
                      <a:moveTo>
                        <a:pt x="0" y="26"/>
                      </a:moveTo>
                      <a:lnTo>
                        <a:pt x="284" y="8"/>
                      </a:lnTo>
                      <a:lnTo>
                        <a:pt x="258" y="0"/>
                      </a:lnTo>
                      <a:lnTo>
                        <a:pt x="32" y="17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7" name="Freeform 407">
                  <a:extLst>
                    <a:ext uri="{FF2B5EF4-FFF2-40B4-BE49-F238E27FC236}">
                      <a16:creationId xmlns:a16="http://schemas.microsoft.com/office/drawing/2014/main" id="{2B43A031-38E3-41EF-9EDE-9E3E3436B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594"/>
                  <a:ext cx="95" cy="8"/>
                </a:xfrm>
                <a:custGeom>
                  <a:avLst/>
                  <a:gdLst>
                    <a:gd name="T0" fmla="*/ 0 w 284"/>
                    <a:gd name="T1" fmla="*/ 26 h 26"/>
                    <a:gd name="T2" fmla="*/ 284 w 284"/>
                    <a:gd name="T3" fmla="*/ 8 h 26"/>
                    <a:gd name="T4" fmla="*/ 258 w 284"/>
                    <a:gd name="T5" fmla="*/ 0 h 26"/>
                    <a:gd name="T6" fmla="*/ 32 w 284"/>
                    <a:gd name="T7" fmla="*/ 17 h 26"/>
                    <a:gd name="T8" fmla="*/ 0 w 284"/>
                    <a:gd name="T9" fmla="*/ 26 h 26"/>
                    <a:gd name="T10" fmla="*/ 0 w 284"/>
                    <a:gd name="T11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4" h="26">
                      <a:moveTo>
                        <a:pt x="0" y="26"/>
                      </a:moveTo>
                      <a:lnTo>
                        <a:pt x="284" y="8"/>
                      </a:lnTo>
                      <a:lnTo>
                        <a:pt x="258" y="0"/>
                      </a:lnTo>
                      <a:lnTo>
                        <a:pt x="32" y="17"/>
                      </a:lnTo>
                      <a:lnTo>
                        <a:pt x="0" y="26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8" name="Freeform 408">
                  <a:extLst>
                    <a:ext uri="{FF2B5EF4-FFF2-40B4-BE49-F238E27FC236}">
                      <a16:creationId xmlns:a16="http://schemas.microsoft.com/office/drawing/2014/main" id="{745CA813-9E93-491E-BA80-2900355DB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3526"/>
                  <a:ext cx="56" cy="37"/>
                </a:xfrm>
                <a:custGeom>
                  <a:avLst/>
                  <a:gdLst>
                    <a:gd name="T0" fmla="*/ 0 w 170"/>
                    <a:gd name="T1" fmla="*/ 106 h 110"/>
                    <a:gd name="T2" fmla="*/ 151 w 170"/>
                    <a:gd name="T3" fmla="*/ 6 h 110"/>
                    <a:gd name="T4" fmla="*/ 170 w 170"/>
                    <a:gd name="T5" fmla="*/ 0 h 110"/>
                    <a:gd name="T6" fmla="*/ 0 w 170"/>
                    <a:gd name="T7" fmla="*/ 110 h 110"/>
                    <a:gd name="T8" fmla="*/ 0 w 170"/>
                    <a:gd name="T9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110">
                      <a:moveTo>
                        <a:pt x="0" y="106"/>
                      </a:moveTo>
                      <a:lnTo>
                        <a:pt x="151" y="6"/>
                      </a:lnTo>
                      <a:lnTo>
                        <a:pt x="170" y="0"/>
                      </a:lnTo>
                      <a:lnTo>
                        <a:pt x="0" y="11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9" name="Freeform 409">
                  <a:extLst>
                    <a:ext uri="{FF2B5EF4-FFF2-40B4-BE49-F238E27FC236}">
                      <a16:creationId xmlns:a16="http://schemas.microsoft.com/office/drawing/2014/main" id="{0AE38105-5272-4851-8F92-73D61039B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3526"/>
                  <a:ext cx="56" cy="37"/>
                </a:xfrm>
                <a:custGeom>
                  <a:avLst/>
                  <a:gdLst>
                    <a:gd name="T0" fmla="*/ 0 w 170"/>
                    <a:gd name="T1" fmla="*/ 106 h 110"/>
                    <a:gd name="T2" fmla="*/ 151 w 170"/>
                    <a:gd name="T3" fmla="*/ 6 h 110"/>
                    <a:gd name="T4" fmla="*/ 170 w 170"/>
                    <a:gd name="T5" fmla="*/ 0 h 110"/>
                    <a:gd name="T6" fmla="*/ 0 w 170"/>
                    <a:gd name="T7" fmla="*/ 110 h 110"/>
                    <a:gd name="T8" fmla="*/ 0 w 170"/>
                    <a:gd name="T9" fmla="*/ 106 h 110"/>
                    <a:gd name="T10" fmla="*/ 0 w 170"/>
                    <a:gd name="T1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0" h="110">
                      <a:moveTo>
                        <a:pt x="0" y="106"/>
                      </a:moveTo>
                      <a:lnTo>
                        <a:pt x="151" y="6"/>
                      </a:lnTo>
                      <a:lnTo>
                        <a:pt x="170" y="0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0" name="Freeform 410">
                  <a:extLst>
                    <a:ext uri="{FF2B5EF4-FFF2-40B4-BE49-F238E27FC236}">
                      <a16:creationId xmlns:a16="http://schemas.microsoft.com/office/drawing/2014/main" id="{A45AF6F3-6531-4B4F-9B6C-9845E32CF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3429"/>
                  <a:ext cx="23" cy="3"/>
                </a:xfrm>
                <a:custGeom>
                  <a:avLst/>
                  <a:gdLst>
                    <a:gd name="T0" fmla="*/ 56 w 69"/>
                    <a:gd name="T1" fmla="*/ 4 h 9"/>
                    <a:gd name="T2" fmla="*/ 0 w 69"/>
                    <a:gd name="T3" fmla="*/ 0 h 9"/>
                    <a:gd name="T4" fmla="*/ 6 w 69"/>
                    <a:gd name="T5" fmla="*/ 9 h 9"/>
                    <a:gd name="T6" fmla="*/ 69 w 69"/>
                    <a:gd name="T7" fmla="*/ 9 h 9"/>
                    <a:gd name="T8" fmla="*/ 56 w 69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9">
                      <a:moveTo>
                        <a:pt x="56" y="4"/>
                      </a:move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69" y="9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1" name="Freeform 411">
                  <a:extLst>
                    <a:ext uri="{FF2B5EF4-FFF2-40B4-BE49-F238E27FC236}">
                      <a16:creationId xmlns:a16="http://schemas.microsoft.com/office/drawing/2014/main" id="{F9C835CC-C153-42A3-85CE-FD5C3E6C0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3429"/>
                  <a:ext cx="23" cy="3"/>
                </a:xfrm>
                <a:custGeom>
                  <a:avLst/>
                  <a:gdLst>
                    <a:gd name="T0" fmla="*/ 56 w 69"/>
                    <a:gd name="T1" fmla="*/ 4 h 9"/>
                    <a:gd name="T2" fmla="*/ 0 w 69"/>
                    <a:gd name="T3" fmla="*/ 0 h 9"/>
                    <a:gd name="T4" fmla="*/ 6 w 69"/>
                    <a:gd name="T5" fmla="*/ 9 h 9"/>
                    <a:gd name="T6" fmla="*/ 69 w 69"/>
                    <a:gd name="T7" fmla="*/ 9 h 9"/>
                    <a:gd name="T8" fmla="*/ 56 w 69"/>
                    <a:gd name="T9" fmla="*/ 4 h 9"/>
                    <a:gd name="T10" fmla="*/ 56 w 69"/>
                    <a:gd name="T11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9" h="9">
                      <a:moveTo>
                        <a:pt x="56" y="4"/>
                      </a:move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69" y="9"/>
                      </a:lnTo>
                      <a:lnTo>
                        <a:pt x="56" y="4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2" name="Freeform 412">
                  <a:extLst>
                    <a:ext uri="{FF2B5EF4-FFF2-40B4-BE49-F238E27FC236}">
                      <a16:creationId xmlns:a16="http://schemas.microsoft.com/office/drawing/2014/main" id="{3F16A71E-C8BD-4CC8-9C91-FBB1D3A30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9" y="3396"/>
                  <a:ext cx="78" cy="11"/>
                </a:xfrm>
                <a:custGeom>
                  <a:avLst/>
                  <a:gdLst>
                    <a:gd name="T0" fmla="*/ 0 w 233"/>
                    <a:gd name="T1" fmla="*/ 0 h 33"/>
                    <a:gd name="T2" fmla="*/ 233 w 233"/>
                    <a:gd name="T3" fmla="*/ 23 h 33"/>
                    <a:gd name="T4" fmla="*/ 233 w 233"/>
                    <a:gd name="T5" fmla="*/ 33 h 33"/>
                    <a:gd name="T6" fmla="*/ 26 w 233"/>
                    <a:gd name="T7" fmla="*/ 10 h 33"/>
                    <a:gd name="T8" fmla="*/ 0 w 233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33">
                      <a:moveTo>
                        <a:pt x="0" y="0"/>
                      </a:moveTo>
                      <a:lnTo>
                        <a:pt x="233" y="23"/>
                      </a:lnTo>
                      <a:lnTo>
                        <a:pt x="233" y="33"/>
                      </a:lnTo>
                      <a:lnTo>
                        <a:pt x="26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3" name="Freeform 413">
                  <a:extLst>
                    <a:ext uri="{FF2B5EF4-FFF2-40B4-BE49-F238E27FC236}">
                      <a16:creationId xmlns:a16="http://schemas.microsoft.com/office/drawing/2014/main" id="{619FBC26-3239-4A42-BE89-4222EDD9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9" y="3396"/>
                  <a:ext cx="78" cy="11"/>
                </a:xfrm>
                <a:custGeom>
                  <a:avLst/>
                  <a:gdLst>
                    <a:gd name="T0" fmla="*/ 0 w 233"/>
                    <a:gd name="T1" fmla="*/ 0 h 33"/>
                    <a:gd name="T2" fmla="*/ 233 w 233"/>
                    <a:gd name="T3" fmla="*/ 23 h 33"/>
                    <a:gd name="T4" fmla="*/ 233 w 233"/>
                    <a:gd name="T5" fmla="*/ 33 h 33"/>
                    <a:gd name="T6" fmla="*/ 26 w 233"/>
                    <a:gd name="T7" fmla="*/ 10 h 33"/>
                    <a:gd name="T8" fmla="*/ 0 w 233"/>
                    <a:gd name="T9" fmla="*/ 0 h 33"/>
                    <a:gd name="T10" fmla="*/ 0 w 233"/>
                    <a:gd name="T1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3" h="33">
                      <a:moveTo>
                        <a:pt x="0" y="0"/>
                      </a:moveTo>
                      <a:lnTo>
                        <a:pt x="233" y="23"/>
                      </a:lnTo>
                      <a:lnTo>
                        <a:pt x="233" y="33"/>
                      </a:lnTo>
                      <a:lnTo>
                        <a:pt x="26" y="1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4" name="Freeform 414">
                  <a:extLst>
                    <a:ext uri="{FF2B5EF4-FFF2-40B4-BE49-F238E27FC236}">
                      <a16:creationId xmlns:a16="http://schemas.microsoft.com/office/drawing/2014/main" id="{237118C6-8932-44A4-BDF9-8110DCA56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3415"/>
                  <a:ext cx="110" cy="14"/>
                </a:xfrm>
                <a:custGeom>
                  <a:avLst/>
                  <a:gdLst>
                    <a:gd name="T0" fmla="*/ 0 w 328"/>
                    <a:gd name="T1" fmla="*/ 0 h 41"/>
                    <a:gd name="T2" fmla="*/ 323 w 328"/>
                    <a:gd name="T3" fmla="*/ 32 h 41"/>
                    <a:gd name="T4" fmla="*/ 328 w 328"/>
                    <a:gd name="T5" fmla="*/ 41 h 41"/>
                    <a:gd name="T6" fmla="*/ 0 w 328"/>
                    <a:gd name="T7" fmla="*/ 5 h 41"/>
                    <a:gd name="T8" fmla="*/ 0 w 328"/>
                    <a:gd name="T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8" h="41">
                      <a:moveTo>
                        <a:pt x="0" y="0"/>
                      </a:moveTo>
                      <a:lnTo>
                        <a:pt x="323" y="32"/>
                      </a:lnTo>
                      <a:lnTo>
                        <a:pt x="328" y="41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5" name="Freeform 415">
                  <a:extLst>
                    <a:ext uri="{FF2B5EF4-FFF2-40B4-BE49-F238E27FC236}">
                      <a16:creationId xmlns:a16="http://schemas.microsoft.com/office/drawing/2014/main" id="{41E7CDBC-8FEA-4A88-8FCD-1A36F4678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3415"/>
                  <a:ext cx="110" cy="14"/>
                </a:xfrm>
                <a:custGeom>
                  <a:avLst/>
                  <a:gdLst>
                    <a:gd name="T0" fmla="*/ 0 w 328"/>
                    <a:gd name="T1" fmla="*/ 0 h 41"/>
                    <a:gd name="T2" fmla="*/ 323 w 328"/>
                    <a:gd name="T3" fmla="*/ 32 h 41"/>
                    <a:gd name="T4" fmla="*/ 328 w 328"/>
                    <a:gd name="T5" fmla="*/ 41 h 41"/>
                    <a:gd name="T6" fmla="*/ 0 w 328"/>
                    <a:gd name="T7" fmla="*/ 5 h 41"/>
                    <a:gd name="T8" fmla="*/ 0 w 328"/>
                    <a:gd name="T9" fmla="*/ 0 h 41"/>
                    <a:gd name="T10" fmla="*/ 0 w 328"/>
                    <a:gd name="T11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8" h="41">
                      <a:moveTo>
                        <a:pt x="0" y="0"/>
                      </a:moveTo>
                      <a:lnTo>
                        <a:pt x="323" y="32"/>
                      </a:lnTo>
                      <a:lnTo>
                        <a:pt x="328" y="41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896" name="Freeform 416">
                <a:extLst>
                  <a:ext uri="{FF2B5EF4-FFF2-40B4-BE49-F238E27FC236}">
                    <a16:creationId xmlns:a16="http://schemas.microsoft.com/office/drawing/2014/main" id="{5424D780-F38B-412A-BEC5-6A78EA2FF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218"/>
                <a:ext cx="455" cy="599"/>
              </a:xfrm>
              <a:custGeom>
                <a:avLst/>
                <a:gdLst>
                  <a:gd name="T0" fmla="*/ 866 w 1365"/>
                  <a:gd name="T1" fmla="*/ 18 h 1798"/>
                  <a:gd name="T2" fmla="*/ 947 w 1365"/>
                  <a:gd name="T3" fmla="*/ 127 h 1798"/>
                  <a:gd name="T4" fmla="*/ 771 w 1365"/>
                  <a:gd name="T5" fmla="*/ 82 h 1798"/>
                  <a:gd name="T6" fmla="*/ 530 w 1365"/>
                  <a:gd name="T7" fmla="*/ 141 h 1798"/>
                  <a:gd name="T8" fmla="*/ 335 w 1365"/>
                  <a:gd name="T9" fmla="*/ 314 h 1798"/>
                  <a:gd name="T10" fmla="*/ 190 w 1365"/>
                  <a:gd name="T11" fmla="*/ 570 h 1798"/>
                  <a:gd name="T12" fmla="*/ 120 w 1365"/>
                  <a:gd name="T13" fmla="*/ 890 h 1798"/>
                  <a:gd name="T14" fmla="*/ 159 w 1365"/>
                  <a:gd name="T15" fmla="*/ 1205 h 1798"/>
                  <a:gd name="T16" fmla="*/ 278 w 1365"/>
                  <a:gd name="T17" fmla="*/ 1470 h 1798"/>
                  <a:gd name="T18" fmla="*/ 461 w 1365"/>
                  <a:gd name="T19" fmla="*/ 1652 h 1798"/>
                  <a:gd name="T20" fmla="*/ 689 w 1365"/>
                  <a:gd name="T21" fmla="*/ 1726 h 1798"/>
                  <a:gd name="T22" fmla="*/ 929 w 1365"/>
                  <a:gd name="T23" fmla="*/ 1662 h 1798"/>
                  <a:gd name="T24" fmla="*/ 1131 w 1365"/>
                  <a:gd name="T25" fmla="*/ 1497 h 1798"/>
                  <a:gd name="T26" fmla="*/ 1269 w 1365"/>
                  <a:gd name="T27" fmla="*/ 1237 h 1798"/>
                  <a:gd name="T28" fmla="*/ 1333 w 1365"/>
                  <a:gd name="T29" fmla="*/ 918 h 1798"/>
                  <a:gd name="T30" fmla="*/ 1301 w 1365"/>
                  <a:gd name="T31" fmla="*/ 598 h 1798"/>
                  <a:gd name="T32" fmla="*/ 1188 w 1365"/>
                  <a:gd name="T33" fmla="*/ 337 h 1798"/>
                  <a:gd name="T34" fmla="*/ 1062 w 1365"/>
                  <a:gd name="T35" fmla="*/ 191 h 1798"/>
                  <a:gd name="T36" fmla="*/ 1099 w 1365"/>
                  <a:gd name="T37" fmla="*/ 159 h 1798"/>
                  <a:gd name="T38" fmla="*/ 1269 w 1365"/>
                  <a:gd name="T39" fmla="*/ 411 h 1798"/>
                  <a:gd name="T40" fmla="*/ 1358 w 1365"/>
                  <a:gd name="T41" fmla="*/ 734 h 1798"/>
                  <a:gd name="T42" fmla="*/ 1345 w 1365"/>
                  <a:gd name="T43" fmla="*/ 1095 h 1798"/>
                  <a:gd name="T44" fmla="*/ 1225 w 1365"/>
                  <a:gd name="T45" fmla="*/ 1415 h 1798"/>
                  <a:gd name="T46" fmla="*/ 1030 w 1365"/>
                  <a:gd name="T47" fmla="*/ 1657 h 1798"/>
                  <a:gd name="T48" fmla="*/ 777 w 1365"/>
                  <a:gd name="T49" fmla="*/ 1785 h 1798"/>
                  <a:gd name="T50" fmla="*/ 505 w 1365"/>
                  <a:gd name="T51" fmla="*/ 1775 h 1798"/>
                  <a:gd name="T52" fmla="*/ 272 w 1365"/>
                  <a:gd name="T53" fmla="*/ 1633 h 1798"/>
                  <a:gd name="T54" fmla="*/ 95 w 1365"/>
                  <a:gd name="T55" fmla="*/ 1387 h 1798"/>
                  <a:gd name="T56" fmla="*/ 7 w 1365"/>
                  <a:gd name="T57" fmla="*/ 1064 h 1798"/>
                  <a:gd name="T58" fmla="*/ 26 w 1365"/>
                  <a:gd name="T59" fmla="*/ 703 h 1798"/>
                  <a:gd name="T60" fmla="*/ 146 w 1365"/>
                  <a:gd name="T61" fmla="*/ 383 h 1798"/>
                  <a:gd name="T62" fmla="*/ 341 w 1365"/>
                  <a:gd name="T63" fmla="*/ 141 h 1798"/>
                  <a:gd name="T64" fmla="*/ 594 w 1365"/>
                  <a:gd name="T65" fmla="*/ 13 h 1798"/>
                  <a:gd name="T66" fmla="*/ 727 w 1365"/>
                  <a:gd name="T67" fmla="*/ 0 h 1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5" h="1798">
                    <a:moveTo>
                      <a:pt x="797" y="4"/>
                    </a:moveTo>
                    <a:lnTo>
                      <a:pt x="866" y="18"/>
                    </a:lnTo>
                    <a:lnTo>
                      <a:pt x="954" y="59"/>
                    </a:lnTo>
                    <a:lnTo>
                      <a:pt x="947" y="127"/>
                    </a:lnTo>
                    <a:lnTo>
                      <a:pt x="891" y="100"/>
                    </a:lnTo>
                    <a:lnTo>
                      <a:pt x="771" y="82"/>
                    </a:lnTo>
                    <a:lnTo>
                      <a:pt x="651" y="95"/>
                    </a:lnTo>
                    <a:lnTo>
                      <a:pt x="530" y="141"/>
                    </a:lnTo>
                    <a:lnTo>
                      <a:pt x="430" y="214"/>
                    </a:lnTo>
                    <a:lnTo>
                      <a:pt x="335" y="314"/>
                    </a:lnTo>
                    <a:lnTo>
                      <a:pt x="252" y="433"/>
                    </a:lnTo>
                    <a:lnTo>
                      <a:pt x="190" y="570"/>
                    </a:lnTo>
                    <a:lnTo>
                      <a:pt x="146" y="725"/>
                    </a:lnTo>
                    <a:lnTo>
                      <a:pt x="120" y="890"/>
                    </a:lnTo>
                    <a:lnTo>
                      <a:pt x="127" y="1054"/>
                    </a:lnTo>
                    <a:lnTo>
                      <a:pt x="159" y="1205"/>
                    </a:lnTo>
                    <a:lnTo>
                      <a:pt x="208" y="1346"/>
                    </a:lnTo>
                    <a:lnTo>
                      <a:pt x="278" y="1470"/>
                    </a:lnTo>
                    <a:lnTo>
                      <a:pt x="360" y="1575"/>
                    </a:lnTo>
                    <a:lnTo>
                      <a:pt x="461" y="1652"/>
                    </a:lnTo>
                    <a:lnTo>
                      <a:pt x="569" y="1703"/>
                    </a:lnTo>
                    <a:lnTo>
                      <a:pt x="689" y="1726"/>
                    </a:lnTo>
                    <a:lnTo>
                      <a:pt x="815" y="1707"/>
                    </a:lnTo>
                    <a:lnTo>
                      <a:pt x="929" y="1662"/>
                    </a:lnTo>
                    <a:lnTo>
                      <a:pt x="1036" y="1593"/>
                    </a:lnTo>
                    <a:lnTo>
                      <a:pt x="1131" y="1497"/>
                    </a:lnTo>
                    <a:lnTo>
                      <a:pt x="1207" y="1374"/>
                    </a:lnTo>
                    <a:lnTo>
                      <a:pt x="1269" y="1237"/>
                    </a:lnTo>
                    <a:lnTo>
                      <a:pt x="1314" y="1081"/>
                    </a:lnTo>
                    <a:lnTo>
                      <a:pt x="1333" y="918"/>
                    </a:lnTo>
                    <a:lnTo>
                      <a:pt x="1333" y="753"/>
                    </a:lnTo>
                    <a:lnTo>
                      <a:pt x="1301" y="598"/>
                    </a:lnTo>
                    <a:lnTo>
                      <a:pt x="1251" y="456"/>
                    </a:lnTo>
                    <a:lnTo>
                      <a:pt x="1188" y="337"/>
                    </a:lnTo>
                    <a:lnTo>
                      <a:pt x="1099" y="228"/>
                    </a:lnTo>
                    <a:lnTo>
                      <a:pt x="1062" y="191"/>
                    </a:lnTo>
                    <a:lnTo>
                      <a:pt x="1074" y="136"/>
                    </a:lnTo>
                    <a:lnTo>
                      <a:pt x="1099" y="159"/>
                    </a:lnTo>
                    <a:lnTo>
                      <a:pt x="1200" y="273"/>
                    </a:lnTo>
                    <a:lnTo>
                      <a:pt x="1269" y="411"/>
                    </a:lnTo>
                    <a:lnTo>
                      <a:pt x="1327" y="566"/>
                    </a:lnTo>
                    <a:lnTo>
                      <a:pt x="1358" y="734"/>
                    </a:lnTo>
                    <a:lnTo>
                      <a:pt x="1365" y="918"/>
                    </a:lnTo>
                    <a:lnTo>
                      <a:pt x="1345" y="1095"/>
                    </a:lnTo>
                    <a:lnTo>
                      <a:pt x="1296" y="1264"/>
                    </a:lnTo>
                    <a:lnTo>
                      <a:pt x="1225" y="1415"/>
                    </a:lnTo>
                    <a:lnTo>
                      <a:pt x="1137" y="1548"/>
                    </a:lnTo>
                    <a:lnTo>
                      <a:pt x="1030" y="1657"/>
                    </a:lnTo>
                    <a:lnTo>
                      <a:pt x="910" y="1735"/>
                    </a:lnTo>
                    <a:lnTo>
                      <a:pt x="777" y="1785"/>
                    </a:lnTo>
                    <a:lnTo>
                      <a:pt x="638" y="1798"/>
                    </a:lnTo>
                    <a:lnTo>
                      <a:pt x="505" y="1775"/>
                    </a:lnTo>
                    <a:lnTo>
                      <a:pt x="380" y="1726"/>
                    </a:lnTo>
                    <a:lnTo>
                      <a:pt x="272" y="1633"/>
                    </a:lnTo>
                    <a:lnTo>
                      <a:pt x="171" y="1525"/>
                    </a:lnTo>
                    <a:lnTo>
                      <a:pt x="95" y="1387"/>
                    </a:lnTo>
                    <a:lnTo>
                      <a:pt x="38" y="1232"/>
                    </a:lnTo>
                    <a:lnTo>
                      <a:pt x="7" y="1064"/>
                    </a:lnTo>
                    <a:lnTo>
                      <a:pt x="0" y="880"/>
                    </a:lnTo>
                    <a:lnTo>
                      <a:pt x="26" y="703"/>
                    </a:lnTo>
                    <a:lnTo>
                      <a:pt x="76" y="534"/>
                    </a:lnTo>
                    <a:lnTo>
                      <a:pt x="146" y="383"/>
                    </a:lnTo>
                    <a:lnTo>
                      <a:pt x="234" y="251"/>
                    </a:lnTo>
                    <a:lnTo>
                      <a:pt x="341" y="141"/>
                    </a:lnTo>
                    <a:lnTo>
                      <a:pt x="461" y="59"/>
                    </a:lnTo>
                    <a:lnTo>
                      <a:pt x="594" y="13"/>
                    </a:lnTo>
                    <a:lnTo>
                      <a:pt x="682" y="0"/>
                    </a:lnTo>
                    <a:lnTo>
                      <a:pt x="727" y="0"/>
                    </a:lnTo>
                    <a:lnTo>
                      <a:pt x="79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7" name="Freeform 417">
                <a:extLst>
                  <a:ext uri="{FF2B5EF4-FFF2-40B4-BE49-F238E27FC236}">
                    <a16:creationId xmlns:a16="http://schemas.microsoft.com/office/drawing/2014/main" id="{27C3725A-ED5C-485C-A946-E5239964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218"/>
                <a:ext cx="455" cy="599"/>
              </a:xfrm>
              <a:custGeom>
                <a:avLst/>
                <a:gdLst>
                  <a:gd name="T0" fmla="*/ 866 w 1365"/>
                  <a:gd name="T1" fmla="*/ 18 h 1798"/>
                  <a:gd name="T2" fmla="*/ 947 w 1365"/>
                  <a:gd name="T3" fmla="*/ 127 h 1798"/>
                  <a:gd name="T4" fmla="*/ 771 w 1365"/>
                  <a:gd name="T5" fmla="*/ 82 h 1798"/>
                  <a:gd name="T6" fmla="*/ 530 w 1365"/>
                  <a:gd name="T7" fmla="*/ 141 h 1798"/>
                  <a:gd name="T8" fmla="*/ 335 w 1365"/>
                  <a:gd name="T9" fmla="*/ 314 h 1798"/>
                  <a:gd name="T10" fmla="*/ 190 w 1365"/>
                  <a:gd name="T11" fmla="*/ 570 h 1798"/>
                  <a:gd name="T12" fmla="*/ 120 w 1365"/>
                  <a:gd name="T13" fmla="*/ 890 h 1798"/>
                  <a:gd name="T14" fmla="*/ 159 w 1365"/>
                  <a:gd name="T15" fmla="*/ 1205 h 1798"/>
                  <a:gd name="T16" fmla="*/ 278 w 1365"/>
                  <a:gd name="T17" fmla="*/ 1470 h 1798"/>
                  <a:gd name="T18" fmla="*/ 461 w 1365"/>
                  <a:gd name="T19" fmla="*/ 1652 h 1798"/>
                  <a:gd name="T20" fmla="*/ 689 w 1365"/>
                  <a:gd name="T21" fmla="*/ 1726 h 1798"/>
                  <a:gd name="T22" fmla="*/ 929 w 1365"/>
                  <a:gd name="T23" fmla="*/ 1662 h 1798"/>
                  <a:gd name="T24" fmla="*/ 1131 w 1365"/>
                  <a:gd name="T25" fmla="*/ 1497 h 1798"/>
                  <a:gd name="T26" fmla="*/ 1269 w 1365"/>
                  <a:gd name="T27" fmla="*/ 1237 h 1798"/>
                  <a:gd name="T28" fmla="*/ 1333 w 1365"/>
                  <a:gd name="T29" fmla="*/ 918 h 1798"/>
                  <a:gd name="T30" fmla="*/ 1301 w 1365"/>
                  <a:gd name="T31" fmla="*/ 598 h 1798"/>
                  <a:gd name="T32" fmla="*/ 1188 w 1365"/>
                  <a:gd name="T33" fmla="*/ 337 h 1798"/>
                  <a:gd name="T34" fmla="*/ 1062 w 1365"/>
                  <a:gd name="T35" fmla="*/ 191 h 1798"/>
                  <a:gd name="T36" fmla="*/ 1099 w 1365"/>
                  <a:gd name="T37" fmla="*/ 159 h 1798"/>
                  <a:gd name="T38" fmla="*/ 1269 w 1365"/>
                  <a:gd name="T39" fmla="*/ 411 h 1798"/>
                  <a:gd name="T40" fmla="*/ 1358 w 1365"/>
                  <a:gd name="T41" fmla="*/ 734 h 1798"/>
                  <a:gd name="T42" fmla="*/ 1345 w 1365"/>
                  <a:gd name="T43" fmla="*/ 1095 h 1798"/>
                  <a:gd name="T44" fmla="*/ 1225 w 1365"/>
                  <a:gd name="T45" fmla="*/ 1415 h 1798"/>
                  <a:gd name="T46" fmla="*/ 1030 w 1365"/>
                  <a:gd name="T47" fmla="*/ 1657 h 1798"/>
                  <a:gd name="T48" fmla="*/ 777 w 1365"/>
                  <a:gd name="T49" fmla="*/ 1785 h 1798"/>
                  <a:gd name="T50" fmla="*/ 505 w 1365"/>
                  <a:gd name="T51" fmla="*/ 1775 h 1798"/>
                  <a:gd name="T52" fmla="*/ 272 w 1365"/>
                  <a:gd name="T53" fmla="*/ 1633 h 1798"/>
                  <a:gd name="T54" fmla="*/ 95 w 1365"/>
                  <a:gd name="T55" fmla="*/ 1387 h 1798"/>
                  <a:gd name="T56" fmla="*/ 7 w 1365"/>
                  <a:gd name="T57" fmla="*/ 1064 h 1798"/>
                  <a:gd name="T58" fmla="*/ 26 w 1365"/>
                  <a:gd name="T59" fmla="*/ 703 h 1798"/>
                  <a:gd name="T60" fmla="*/ 146 w 1365"/>
                  <a:gd name="T61" fmla="*/ 383 h 1798"/>
                  <a:gd name="T62" fmla="*/ 341 w 1365"/>
                  <a:gd name="T63" fmla="*/ 141 h 1798"/>
                  <a:gd name="T64" fmla="*/ 594 w 1365"/>
                  <a:gd name="T65" fmla="*/ 13 h 1798"/>
                  <a:gd name="T66" fmla="*/ 727 w 1365"/>
                  <a:gd name="T67" fmla="*/ 0 h 1798"/>
                  <a:gd name="T68" fmla="*/ 797 w 1365"/>
                  <a:gd name="T69" fmla="*/ 4 h 1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5" h="1798">
                    <a:moveTo>
                      <a:pt x="797" y="4"/>
                    </a:moveTo>
                    <a:lnTo>
                      <a:pt x="866" y="18"/>
                    </a:lnTo>
                    <a:lnTo>
                      <a:pt x="954" y="59"/>
                    </a:lnTo>
                    <a:lnTo>
                      <a:pt x="947" y="127"/>
                    </a:lnTo>
                    <a:lnTo>
                      <a:pt x="891" y="100"/>
                    </a:lnTo>
                    <a:lnTo>
                      <a:pt x="771" y="82"/>
                    </a:lnTo>
                    <a:lnTo>
                      <a:pt x="651" y="95"/>
                    </a:lnTo>
                    <a:lnTo>
                      <a:pt x="530" y="141"/>
                    </a:lnTo>
                    <a:lnTo>
                      <a:pt x="430" y="214"/>
                    </a:lnTo>
                    <a:lnTo>
                      <a:pt x="335" y="314"/>
                    </a:lnTo>
                    <a:lnTo>
                      <a:pt x="252" y="433"/>
                    </a:lnTo>
                    <a:lnTo>
                      <a:pt x="190" y="570"/>
                    </a:lnTo>
                    <a:lnTo>
                      <a:pt x="146" y="725"/>
                    </a:lnTo>
                    <a:lnTo>
                      <a:pt x="120" y="890"/>
                    </a:lnTo>
                    <a:lnTo>
                      <a:pt x="127" y="1054"/>
                    </a:lnTo>
                    <a:lnTo>
                      <a:pt x="159" y="1205"/>
                    </a:lnTo>
                    <a:lnTo>
                      <a:pt x="208" y="1346"/>
                    </a:lnTo>
                    <a:lnTo>
                      <a:pt x="278" y="1470"/>
                    </a:lnTo>
                    <a:lnTo>
                      <a:pt x="360" y="1575"/>
                    </a:lnTo>
                    <a:lnTo>
                      <a:pt x="461" y="1652"/>
                    </a:lnTo>
                    <a:lnTo>
                      <a:pt x="569" y="1703"/>
                    </a:lnTo>
                    <a:lnTo>
                      <a:pt x="689" y="1726"/>
                    </a:lnTo>
                    <a:lnTo>
                      <a:pt x="815" y="1707"/>
                    </a:lnTo>
                    <a:lnTo>
                      <a:pt x="929" y="1662"/>
                    </a:lnTo>
                    <a:lnTo>
                      <a:pt x="1036" y="1593"/>
                    </a:lnTo>
                    <a:lnTo>
                      <a:pt x="1131" y="1497"/>
                    </a:lnTo>
                    <a:lnTo>
                      <a:pt x="1207" y="1374"/>
                    </a:lnTo>
                    <a:lnTo>
                      <a:pt x="1269" y="1237"/>
                    </a:lnTo>
                    <a:lnTo>
                      <a:pt x="1314" y="1081"/>
                    </a:lnTo>
                    <a:lnTo>
                      <a:pt x="1333" y="918"/>
                    </a:lnTo>
                    <a:lnTo>
                      <a:pt x="1333" y="753"/>
                    </a:lnTo>
                    <a:lnTo>
                      <a:pt x="1301" y="598"/>
                    </a:lnTo>
                    <a:lnTo>
                      <a:pt x="1251" y="456"/>
                    </a:lnTo>
                    <a:lnTo>
                      <a:pt x="1188" y="337"/>
                    </a:lnTo>
                    <a:lnTo>
                      <a:pt x="1099" y="228"/>
                    </a:lnTo>
                    <a:lnTo>
                      <a:pt x="1062" y="191"/>
                    </a:lnTo>
                    <a:lnTo>
                      <a:pt x="1074" y="136"/>
                    </a:lnTo>
                    <a:lnTo>
                      <a:pt x="1099" y="159"/>
                    </a:lnTo>
                    <a:lnTo>
                      <a:pt x="1200" y="273"/>
                    </a:lnTo>
                    <a:lnTo>
                      <a:pt x="1269" y="411"/>
                    </a:lnTo>
                    <a:lnTo>
                      <a:pt x="1327" y="566"/>
                    </a:lnTo>
                    <a:lnTo>
                      <a:pt x="1358" y="734"/>
                    </a:lnTo>
                    <a:lnTo>
                      <a:pt x="1365" y="918"/>
                    </a:lnTo>
                    <a:lnTo>
                      <a:pt x="1345" y="1095"/>
                    </a:lnTo>
                    <a:lnTo>
                      <a:pt x="1296" y="1264"/>
                    </a:lnTo>
                    <a:lnTo>
                      <a:pt x="1225" y="1415"/>
                    </a:lnTo>
                    <a:lnTo>
                      <a:pt x="1137" y="1548"/>
                    </a:lnTo>
                    <a:lnTo>
                      <a:pt x="1030" y="1657"/>
                    </a:lnTo>
                    <a:lnTo>
                      <a:pt x="910" y="1735"/>
                    </a:lnTo>
                    <a:lnTo>
                      <a:pt x="777" y="1785"/>
                    </a:lnTo>
                    <a:lnTo>
                      <a:pt x="638" y="1798"/>
                    </a:lnTo>
                    <a:lnTo>
                      <a:pt x="505" y="1775"/>
                    </a:lnTo>
                    <a:lnTo>
                      <a:pt x="380" y="1726"/>
                    </a:lnTo>
                    <a:lnTo>
                      <a:pt x="272" y="1633"/>
                    </a:lnTo>
                    <a:lnTo>
                      <a:pt x="171" y="1525"/>
                    </a:lnTo>
                    <a:lnTo>
                      <a:pt x="95" y="1387"/>
                    </a:lnTo>
                    <a:lnTo>
                      <a:pt x="38" y="1232"/>
                    </a:lnTo>
                    <a:lnTo>
                      <a:pt x="7" y="1064"/>
                    </a:lnTo>
                    <a:lnTo>
                      <a:pt x="0" y="880"/>
                    </a:lnTo>
                    <a:lnTo>
                      <a:pt x="26" y="703"/>
                    </a:lnTo>
                    <a:lnTo>
                      <a:pt x="76" y="534"/>
                    </a:lnTo>
                    <a:lnTo>
                      <a:pt x="146" y="383"/>
                    </a:lnTo>
                    <a:lnTo>
                      <a:pt x="234" y="251"/>
                    </a:lnTo>
                    <a:lnTo>
                      <a:pt x="341" y="141"/>
                    </a:lnTo>
                    <a:lnTo>
                      <a:pt x="461" y="59"/>
                    </a:lnTo>
                    <a:lnTo>
                      <a:pt x="594" y="13"/>
                    </a:lnTo>
                    <a:lnTo>
                      <a:pt x="682" y="0"/>
                    </a:lnTo>
                    <a:lnTo>
                      <a:pt x="727" y="0"/>
                    </a:lnTo>
                    <a:lnTo>
                      <a:pt x="797" y="4"/>
                    </a:lnTo>
                    <a:lnTo>
                      <a:pt x="797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8" name="Freeform 418">
                <a:extLst>
                  <a:ext uri="{FF2B5EF4-FFF2-40B4-BE49-F238E27FC236}">
                    <a16:creationId xmlns:a16="http://schemas.microsoft.com/office/drawing/2014/main" id="{C24B922F-2D64-466E-94CA-53C9E5A6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198"/>
                <a:ext cx="387" cy="555"/>
              </a:xfrm>
              <a:custGeom>
                <a:avLst/>
                <a:gdLst>
                  <a:gd name="T0" fmla="*/ 283 w 1161"/>
                  <a:gd name="T1" fmla="*/ 210 h 1667"/>
                  <a:gd name="T2" fmla="*/ 239 w 1161"/>
                  <a:gd name="T3" fmla="*/ 119 h 1667"/>
                  <a:gd name="T4" fmla="*/ 334 w 1161"/>
                  <a:gd name="T5" fmla="*/ 60 h 1667"/>
                  <a:gd name="T6" fmla="*/ 454 w 1161"/>
                  <a:gd name="T7" fmla="*/ 13 h 1667"/>
                  <a:gd name="T8" fmla="*/ 580 w 1161"/>
                  <a:gd name="T9" fmla="*/ 0 h 1667"/>
                  <a:gd name="T10" fmla="*/ 707 w 1161"/>
                  <a:gd name="T11" fmla="*/ 19 h 1667"/>
                  <a:gd name="T12" fmla="*/ 813 w 1161"/>
                  <a:gd name="T13" fmla="*/ 69 h 1667"/>
                  <a:gd name="T14" fmla="*/ 915 w 1161"/>
                  <a:gd name="T15" fmla="*/ 151 h 1667"/>
                  <a:gd name="T16" fmla="*/ 1010 w 1161"/>
                  <a:gd name="T17" fmla="*/ 251 h 1667"/>
                  <a:gd name="T18" fmla="*/ 1073 w 1161"/>
                  <a:gd name="T19" fmla="*/ 379 h 1667"/>
                  <a:gd name="T20" fmla="*/ 1129 w 1161"/>
                  <a:gd name="T21" fmla="*/ 520 h 1667"/>
                  <a:gd name="T22" fmla="*/ 1161 w 1161"/>
                  <a:gd name="T23" fmla="*/ 681 h 1667"/>
                  <a:gd name="T24" fmla="*/ 1161 w 1161"/>
                  <a:gd name="T25" fmla="*/ 845 h 1667"/>
                  <a:gd name="T26" fmla="*/ 1136 w 1161"/>
                  <a:gd name="T27" fmla="*/ 1014 h 1667"/>
                  <a:gd name="T28" fmla="*/ 1098 w 1161"/>
                  <a:gd name="T29" fmla="*/ 1169 h 1667"/>
                  <a:gd name="T30" fmla="*/ 1035 w 1161"/>
                  <a:gd name="T31" fmla="*/ 1311 h 1667"/>
                  <a:gd name="T32" fmla="*/ 946 w 1161"/>
                  <a:gd name="T33" fmla="*/ 1434 h 1667"/>
                  <a:gd name="T34" fmla="*/ 852 w 1161"/>
                  <a:gd name="T35" fmla="*/ 1534 h 1667"/>
                  <a:gd name="T36" fmla="*/ 744 w 1161"/>
                  <a:gd name="T37" fmla="*/ 1608 h 1667"/>
                  <a:gd name="T38" fmla="*/ 624 w 1161"/>
                  <a:gd name="T39" fmla="*/ 1653 h 1667"/>
                  <a:gd name="T40" fmla="*/ 491 w 1161"/>
                  <a:gd name="T41" fmla="*/ 1667 h 1667"/>
                  <a:gd name="T42" fmla="*/ 372 w 1161"/>
                  <a:gd name="T43" fmla="*/ 1648 h 1667"/>
                  <a:gd name="T44" fmla="*/ 258 w 1161"/>
                  <a:gd name="T45" fmla="*/ 1593 h 1667"/>
                  <a:gd name="T46" fmla="*/ 157 w 1161"/>
                  <a:gd name="T47" fmla="*/ 1516 h 1667"/>
                  <a:gd name="T48" fmla="*/ 62 w 1161"/>
                  <a:gd name="T49" fmla="*/ 1411 h 1667"/>
                  <a:gd name="T50" fmla="*/ 0 w 1161"/>
                  <a:gd name="T51" fmla="*/ 1288 h 1667"/>
                  <a:gd name="T52" fmla="*/ 94 w 1161"/>
                  <a:gd name="T53" fmla="*/ 1233 h 1667"/>
                  <a:gd name="T54" fmla="*/ 157 w 1161"/>
                  <a:gd name="T55" fmla="*/ 1361 h 1667"/>
                  <a:gd name="T56" fmla="*/ 239 w 1161"/>
                  <a:gd name="T57" fmla="*/ 1457 h 1667"/>
                  <a:gd name="T58" fmla="*/ 327 w 1161"/>
                  <a:gd name="T59" fmla="*/ 1530 h 1667"/>
                  <a:gd name="T60" fmla="*/ 428 w 1161"/>
                  <a:gd name="T61" fmla="*/ 1580 h 1667"/>
                  <a:gd name="T62" fmla="*/ 542 w 1161"/>
                  <a:gd name="T63" fmla="*/ 1593 h 1667"/>
                  <a:gd name="T64" fmla="*/ 656 w 1161"/>
                  <a:gd name="T65" fmla="*/ 1585 h 1667"/>
                  <a:gd name="T66" fmla="*/ 757 w 1161"/>
                  <a:gd name="T67" fmla="*/ 1538 h 1667"/>
                  <a:gd name="T68" fmla="*/ 858 w 1161"/>
                  <a:gd name="T69" fmla="*/ 1470 h 1667"/>
                  <a:gd name="T70" fmla="*/ 946 w 1161"/>
                  <a:gd name="T71" fmla="*/ 1383 h 1667"/>
                  <a:gd name="T72" fmla="*/ 1022 w 1161"/>
                  <a:gd name="T73" fmla="*/ 1275 h 1667"/>
                  <a:gd name="T74" fmla="*/ 1073 w 1161"/>
                  <a:gd name="T75" fmla="*/ 1141 h 1667"/>
                  <a:gd name="T76" fmla="*/ 1117 w 1161"/>
                  <a:gd name="T77" fmla="*/ 1001 h 1667"/>
                  <a:gd name="T78" fmla="*/ 1136 w 1161"/>
                  <a:gd name="T79" fmla="*/ 854 h 1667"/>
                  <a:gd name="T80" fmla="*/ 1129 w 1161"/>
                  <a:gd name="T81" fmla="*/ 698 h 1667"/>
                  <a:gd name="T82" fmla="*/ 1104 w 1161"/>
                  <a:gd name="T83" fmla="*/ 558 h 1667"/>
                  <a:gd name="T84" fmla="*/ 1060 w 1161"/>
                  <a:gd name="T85" fmla="*/ 425 h 1667"/>
                  <a:gd name="T86" fmla="*/ 997 w 1161"/>
                  <a:gd name="T87" fmla="*/ 311 h 1667"/>
                  <a:gd name="T88" fmla="*/ 915 w 1161"/>
                  <a:gd name="T89" fmla="*/ 215 h 1667"/>
                  <a:gd name="T90" fmla="*/ 827 w 1161"/>
                  <a:gd name="T91" fmla="*/ 142 h 1667"/>
                  <a:gd name="T92" fmla="*/ 725 w 1161"/>
                  <a:gd name="T93" fmla="*/ 96 h 1667"/>
                  <a:gd name="T94" fmla="*/ 612 w 1161"/>
                  <a:gd name="T95" fmla="*/ 73 h 1667"/>
                  <a:gd name="T96" fmla="*/ 504 w 1161"/>
                  <a:gd name="T97" fmla="*/ 91 h 1667"/>
                  <a:gd name="T98" fmla="*/ 398 w 1161"/>
                  <a:gd name="T99" fmla="*/ 132 h 1667"/>
                  <a:gd name="T100" fmla="*/ 302 w 1161"/>
                  <a:gd name="T101" fmla="*/ 197 h 1667"/>
                  <a:gd name="T102" fmla="*/ 283 w 1161"/>
                  <a:gd name="T103" fmla="*/ 21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61" h="1667">
                    <a:moveTo>
                      <a:pt x="283" y="210"/>
                    </a:moveTo>
                    <a:lnTo>
                      <a:pt x="239" y="119"/>
                    </a:lnTo>
                    <a:lnTo>
                      <a:pt x="334" y="60"/>
                    </a:lnTo>
                    <a:lnTo>
                      <a:pt x="454" y="13"/>
                    </a:lnTo>
                    <a:lnTo>
                      <a:pt x="580" y="0"/>
                    </a:lnTo>
                    <a:lnTo>
                      <a:pt x="707" y="19"/>
                    </a:lnTo>
                    <a:lnTo>
                      <a:pt x="813" y="69"/>
                    </a:lnTo>
                    <a:lnTo>
                      <a:pt x="915" y="151"/>
                    </a:lnTo>
                    <a:lnTo>
                      <a:pt x="1010" y="251"/>
                    </a:lnTo>
                    <a:lnTo>
                      <a:pt x="1073" y="379"/>
                    </a:lnTo>
                    <a:lnTo>
                      <a:pt x="1129" y="520"/>
                    </a:lnTo>
                    <a:lnTo>
                      <a:pt x="1161" y="681"/>
                    </a:lnTo>
                    <a:lnTo>
                      <a:pt x="1161" y="845"/>
                    </a:lnTo>
                    <a:lnTo>
                      <a:pt x="1136" y="1014"/>
                    </a:lnTo>
                    <a:lnTo>
                      <a:pt x="1098" y="1169"/>
                    </a:lnTo>
                    <a:lnTo>
                      <a:pt x="1035" y="1311"/>
                    </a:lnTo>
                    <a:lnTo>
                      <a:pt x="946" y="1434"/>
                    </a:lnTo>
                    <a:lnTo>
                      <a:pt x="852" y="1534"/>
                    </a:lnTo>
                    <a:lnTo>
                      <a:pt x="744" y="1608"/>
                    </a:lnTo>
                    <a:lnTo>
                      <a:pt x="624" y="1653"/>
                    </a:lnTo>
                    <a:lnTo>
                      <a:pt x="491" y="1667"/>
                    </a:lnTo>
                    <a:lnTo>
                      <a:pt x="372" y="1648"/>
                    </a:lnTo>
                    <a:lnTo>
                      <a:pt x="258" y="1593"/>
                    </a:lnTo>
                    <a:lnTo>
                      <a:pt x="157" y="1516"/>
                    </a:lnTo>
                    <a:lnTo>
                      <a:pt x="62" y="1411"/>
                    </a:lnTo>
                    <a:lnTo>
                      <a:pt x="0" y="1288"/>
                    </a:lnTo>
                    <a:lnTo>
                      <a:pt x="94" y="1233"/>
                    </a:lnTo>
                    <a:lnTo>
                      <a:pt x="157" y="1361"/>
                    </a:lnTo>
                    <a:lnTo>
                      <a:pt x="239" y="1457"/>
                    </a:lnTo>
                    <a:lnTo>
                      <a:pt x="327" y="1530"/>
                    </a:lnTo>
                    <a:lnTo>
                      <a:pt x="428" y="1580"/>
                    </a:lnTo>
                    <a:lnTo>
                      <a:pt x="542" y="1593"/>
                    </a:lnTo>
                    <a:lnTo>
                      <a:pt x="656" y="1585"/>
                    </a:lnTo>
                    <a:lnTo>
                      <a:pt x="757" y="1538"/>
                    </a:lnTo>
                    <a:lnTo>
                      <a:pt x="858" y="1470"/>
                    </a:lnTo>
                    <a:lnTo>
                      <a:pt x="946" y="1383"/>
                    </a:lnTo>
                    <a:lnTo>
                      <a:pt x="1022" y="1275"/>
                    </a:lnTo>
                    <a:lnTo>
                      <a:pt x="1073" y="1141"/>
                    </a:lnTo>
                    <a:lnTo>
                      <a:pt x="1117" y="1001"/>
                    </a:lnTo>
                    <a:lnTo>
                      <a:pt x="1136" y="854"/>
                    </a:lnTo>
                    <a:lnTo>
                      <a:pt x="1129" y="698"/>
                    </a:lnTo>
                    <a:lnTo>
                      <a:pt x="1104" y="558"/>
                    </a:lnTo>
                    <a:lnTo>
                      <a:pt x="1060" y="425"/>
                    </a:lnTo>
                    <a:lnTo>
                      <a:pt x="997" y="311"/>
                    </a:lnTo>
                    <a:lnTo>
                      <a:pt x="915" y="215"/>
                    </a:lnTo>
                    <a:lnTo>
                      <a:pt x="827" y="142"/>
                    </a:lnTo>
                    <a:lnTo>
                      <a:pt x="725" y="96"/>
                    </a:lnTo>
                    <a:lnTo>
                      <a:pt x="612" y="73"/>
                    </a:lnTo>
                    <a:lnTo>
                      <a:pt x="504" y="91"/>
                    </a:lnTo>
                    <a:lnTo>
                      <a:pt x="398" y="132"/>
                    </a:lnTo>
                    <a:lnTo>
                      <a:pt x="302" y="197"/>
                    </a:lnTo>
                    <a:lnTo>
                      <a:pt x="283" y="2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9" name="Freeform 419">
                <a:extLst>
                  <a:ext uri="{FF2B5EF4-FFF2-40B4-BE49-F238E27FC236}">
                    <a16:creationId xmlns:a16="http://schemas.microsoft.com/office/drawing/2014/main" id="{DBA357A1-DFBE-47E4-9FB6-7968E02F3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198"/>
                <a:ext cx="387" cy="555"/>
              </a:xfrm>
              <a:custGeom>
                <a:avLst/>
                <a:gdLst>
                  <a:gd name="T0" fmla="*/ 283 w 1161"/>
                  <a:gd name="T1" fmla="*/ 210 h 1667"/>
                  <a:gd name="T2" fmla="*/ 239 w 1161"/>
                  <a:gd name="T3" fmla="*/ 119 h 1667"/>
                  <a:gd name="T4" fmla="*/ 334 w 1161"/>
                  <a:gd name="T5" fmla="*/ 60 h 1667"/>
                  <a:gd name="T6" fmla="*/ 454 w 1161"/>
                  <a:gd name="T7" fmla="*/ 13 h 1667"/>
                  <a:gd name="T8" fmla="*/ 580 w 1161"/>
                  <a:gd name="T9" fmla="*/ 0 h 1667"/>
                  <a:gd name="T10" fmla="*/ 707 w 1161"/>
                  <a:gd name="T11" fmla="*/ 19 h 1667"/>
                  <a:gd name="T12" fmla="*/ 813 w 1161"/>
                  <a:gd name="T13" fmla="*/ 69 h 1667"/>
                  <a:gd name="T14" fmla="*/ 915 w 1161"/>
                  <a:gd name="T15" fmla="*/ 151 h 1667"/>
                  <a:gd name="T16" fmla="*/ 1010 w 1161"/>
                  <a:gd name="T17" fmla="*/ 251 h 1667"/>
                  <a:gd name="T18" fmla="*/ 1073 w 1161"/>
                  <a:gd name="T19" fmla="*/ 379 h 1667"/>
                  <a:gd name="T20" fmla="*/ 1129 w 1161"/>
                  <a:gd name="T21" fmla="*/ 520 h 1667"/>
                  <a:gd name="T22" fmla="*/ 1161 w 1161"/>
                  <a:gd name="T23" fmla="*/ 681 h 1667"/>
                  <a:gd name="T24" fmla="*/ 1161 w 1161"/>
                  <a:gd name="T25" fmla="*/ 845 h 1667"/>
                  <a:gd name="T26" fmla="*/ 1136 w 1161"/>
                  <a:gd name="T27" fmla="*/ 1014 h 1667"/>
                  <a:gd name="T28" fmla="*/ 1098 w 1161"/>
                  <a:gd name="T29" fmla="*/ 1169 h 1667"/>
                  <a:gd name="T30" fmla="*/ 1035 w 1161"/>
                  <a:gd name="T31" fmla="*/ 1311 h 1667"/>
                  <a:gd name="T32" fmla="*/ 946 w 1161"/>
                  <a:gd name="T33" fmla="*/ 1434 h 1667"/>
                  <a:gd name="T34" fmla="*/ 852 w 1161"/>
                  <a:gd name="T35" fmla="*/ 1534 h 1667"/>
                  <a:gd name="T36" fmla="*/ 744 w 1161"/>
                  <a:gd name="T37" fmla="*/ 1608 h 1667"/>
                  <a:gd name="T38" fmla="*/ 624 w 1161"/>
                  <a:gd name="T39" fmla="*/ 1653 h 1667"/>
                  <a:gd name="T40" fmla="*/ 491 w 1161"/>
                  <a:gd name="T41" fmla="*/ 1667 h 1667"/>
                  <a:gd name="T42" fmla="*/ 372 w 1161"/>
                  <a:gd name="T43" fmla="*/ 1648 h 1667"/>
                  <a:gd name="T44" fmla="*/ 258 w 1161"/>
                  <a:gd name="T45" fmla="*/ 1593 h 1667"/>
                  <a:gd name="T46" fmla="*/ 157 w 1161"/>
                  <a:gd name="T47" fmla="*/ 1516 h 1667"/>
                  <a:gd name="T48" fmla="*/ 62 w 1161"/>
                  <a:gd name="T49" fmla="*/ 1411 h 1667"/>
                  <a:gd name="T50" fmla="*/ 0 w 1161"/>
                  <a:gd name="T51" fmla="*/ 1288 h 1667"/>
                  <a:gd name="T52" fmla="*/ 94 w 1161"/>
                  <a:gd name="T53" fmla="*/ 1233 h 1667"/>
                  <a:gd name="T54" fmla="*/ 157 w 1161"/>
                  <a:gd name="T55" fmla="*/ 1361 h 1667"/>
                  <a:gd name="T56" fmla="*/ 239 w 1161"/>
                  <a:gd name="T57" fmla="*/ 1457 h 1667"/>
                  <a:gd name="T58" fmla="*/ 327 w 1161"/>
                  <a:gd name="T59" fmla="*/ 1530 h 1667"/>
                  <a:gd name="T60" fmla="*/ 428 w 1161"/>
                  <a:gd name="T61" fmla="*/ 1580 h 1667"/>
                  <a:gd name="T62" fmla="*/ 542 w 1161"/>
                  <a:gd name="T63" fmla="*/ 1593 h 1667"/>
                  <a:gd name="T64" fmla="*/ 656 w 1161"/>
                  <a:gd name="T65" fmla="*/ 1585 h 1667"/>
                  <a:gd name="T66" fmla="*/ 757 w 1161"/>
                  <a:gd name="T67" fmla="*/ 1538 h 1667"/>
                  <a:gd name="T68" fmla="*/ 858 w 1161"/>
                  <a:gd name="T69" fmla="*/ 1470 h 1667"/>
                  <a:gd name="T70" fmla="*/ 946 w 1161"/>
                  <a:gd name="T71" fmla="*/ 1383 h 1667"/>
                  <a:gd name="T72" fmla="*/ 1022 w 1161"/>
                  <a:gd name="T73" fmla="*/ 1275 h 1667"/>
                  <a:gd name="T74" fmla="*/ 1073 w 1161"/>
                  <a:gd name="T75" fmla="*/ 1141 h 1667"/>
                  <a:gd name="T76" fmla="*/ 1117 w 1161"/>
                  <a:gd name="T77" fmla="*/ 1001 h 1667"/>
                  <a:gd name="T78" fmla="*/ 1136 w 1161"/>
                  <a:gd name="T79" fmla="*/ 854 h 1667"/>
                  <a:gd name="T80" fmla="*/ 1129 w 1161"/>
                  <a:gd name="T81" fmla="*/ 698 h 1667"/>
                  <a:gd name="T82" fmla="*/ 1104 w 1161"/>
                  <a:gd name="T83" fmla="*/ 558 h 1667"/>
                  <a:gd name="T84" fmla="*/ 1060 w 1161"/>
                  <a:gd name="T85" fmla="*/ 425 h 1667"/>
                  <a:gd name="T86" fmla="*/ 997 w 1161"/>
                  <a:gd name="T87" fmla="*/ 311 h 1667"/>
                  <a:gd name="T88" fmla="*/ 915 w 1161"/>
                  <a:gd name="T89" fmla="*/ 215 h 1667"/>
                  <a:gd name="T90" fmla="*/ 827 w 1161"/>
                  <a:gd name="T91" fmla="*/ 142 h 1667"/>
                  <a:gd name="T92" fmla="*/ 725 w 1161"/>
                  <a:gd name="T93" fmla="*/ 96 h 1667"/>
                  <a:gd name="T94" fmla="*/ 612 w 1161"/>
                  <a:gd name="T95" fmla="*/ 73 h 1667"/>
                  <a:gd name="T96" fmla="*/ 504 w 1161"/>
                  <a:gd name="T97" fmla="*/ 91 h 1667"/>
                  <a:gd name="T98" fmla="*/ 398 w 1161"/>
                  <a:gd name="T99" fmla="*/ 132 h 1667"/>
                  <a:gd name="T100" fmla="*/ 302 w 1161"/>
                  <a:gd name="T101" fmla="*/ 197 h 1667"/>
                  <a:gd name="T102" fmla="*/ 283 w 1161"/>
                  <a:gd name="T103" fmla="*/ 210 h 1667"/>
                  <a:gd name="T104" fmla="*/ 283 w 1161"/>
                  <a:gd name="T105" fmla="*/ 21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61" h="1667">
                    <a:moveTo>
                      <a:pt x="283" y="210"/>
                    </a:moveTo>
                    <a:lnTo>
                      <a:pt x="239" y="119"/>
                    </a:lnTo>
                    <a:lnTo>
                      <a:pt x="334" y="60"/>
                    </a:lnTo>
                    <a:lnTo>
                      <a:pt x="454" y="13"/>
                    </a:lnTo>
                    <a:lnTo>
                      <a:pt x="580" y="0"/>
                    </a:lnTo>
                    <a:lnTo>
                      <a:pt x="707" y="19"/>
                    </a:lnTo>
                    <a:lnTo>
                      <a:pt x="813" y="69"/>
                    </a:lnTo>
                    <a:lnTo>
                      <a:pt x="915" y="151"/>
                    </a:lnTo>
                    <a:lnTo>
                      <a:pt x="1010" y="251"/>
                    </a:lnTo>
                    <a:lnTo>
                      <a:pt x="1073" y="379"/>
                    </a:lnTo>
                    <a:lnTo>
                      <a:pt x="1129" y="520"/>
                    </a:lnTo>
                    <a:lnTo>
                      <a:pt x="1161" y="681"/>
                    </a:lnTo>
                    <a:lnTo>
                      <a:pt x="1161" y="845"/>
                    </a:lnTo>
                    <a:lnTo>
                      <a:pt x="1136" y="1014"/>
                    </a:lnTo>
                    <a:lnTo>
                      <a:pt x="1098" y="1169"/>
                    </a:lnTo>
                    <a:lnTo>
                      <a:pt x="1035" y="1311"/>
                    </a:lnTo>
                    <a:lnTo>
                      <a:pt x="946" y="1434"/>
                    </a:lnTo>
                    <a:lnTo>
                      <a:pt x="852" y="1534"/>
                    </a:lnTo>
                    <a:lnTo>
                      <a:pt x="744" y="1608"/>
                    </a:lnTo>
                    <a:lnTo>
                      <a:pt x="624" y="1653"/>
                    </a:lnTo>
                    <a:lnTo>
                      <a:pt x="491" y="1667"/>
                    </a:lnTo>
                    <a:lnTo>
                      <a:pt x="372" y="1648"/>
                    </a:lnTo>
                    <a:lnTo>
                      <a:pt x="258" y="1593"/>
                    </a:lnTo>
                    <a:lnTo>
                      <a:pt x="157" y="1516"/>
                    </a:lnTo>
                    <a:lnTo>
                      <a:pt x="62" y="1411"/>
                    </a:lnTo>
                    <a:lnTo>
                      <a:pt x="0" y="1288"/>
                    </a:lnTo>
                    <a:lnTo>
                      <a:pt x="94" y="1233"/>
                    </a:lnTo>
                    <a:lnTo>
                      <a:pt x="157" y="1361"/>
                    </a:lnTo>
                    <a:lnTo>
                      <a:pt x="239" y="1457"/>
                    </a:lnTo>
                    <a:lnTo>
                      <a:pt x="327" y="1530"/>
                    </a:lnTo>
                    <a:lnTo>
                      <a:pt x="428" y="1580"/>
                    </a:lnTo>
                    <a:lnTo>
                      <a:pt x="542" y="1593"/>
                    </a:lnTo>
                    <a:lnTo>
                      <a:pt x="656" y="1585"/>
                    </a:lnTo>
                    <a:lnTo>
                      <a:pt x="757" y="1538"/>
                    </a:lnTo>
                    <a:lnTo>
                      <a:pt x="858" y="1470"/>
                    </a:lnTo>
                    <a:lnTo>
                      <a:pt x="946" y="1383"/>
                    </a:lnTo>
                    <a:lnTo>
                      <a:pt x="1022" y="1275"/>
                    </a:lnTo>
                    <a:lnTo>
                      <a:pt x="1073" y="1141"/>
                    </a:lnTo>
                    <a:lnTo>
                      <a:pt x="1117" y="1001"/>
                    </a:lnTo>
                    <a:lnTo>
                      <a:pt x="1136" y="854"/>
                    </a:lnTo>
                    <a:lnTo>
                      <a:pt x="1129" y="698"/>
                    </a:lnTo>
                    <a:lnTo>
                      <a:pt x="1104" y="558"/>
                    </a:lnTo>
                    <a:lnTo>
                      <a:pt x="1060" y="425"/>
                    </a:lnTo>
                    <a:lnTo>
                      <a:pt x="997" y="311"/>
                    </a:lnTo>
                    <a:lnTo>
                      <a:pt x="915" y="215"/>
                    </a:lnTo>
                    <a:lnTo>
                      <a:pt x="827" y="142"/>
                    </a:lnTo>
                    <a:lnTo>
                      <a:pt x="725" y="96"/>
                    </a:lnTo>
                    <a:lnTo>
                      <a:pt x="612" y="73"/>
                    </a:lnTo>
                    <a:lnTo>
                      <a:pt x="504" y="91"/>
                    </a:lnTo>
                    <a:lnTo>
                      <a:pt x="398" y="132"/>
                    </a:lnTo>
                    <a:lnTo>
                      <a:pt x="302" y="197"/>
                    </a:lnTo>
                    <a:lnTo>
                      <a:pt x="283" y="210"/>
                    </a:lnTo>
                    <a:lnTo>
                      <a:pt x="283" y="2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0" name="Freeform 420">
                <a:extLst>
                  <a:ext uri="{FF2B5EF4-FFF2-40B4-BE49-F238E27FC236}">
                    <a16:creationId xmlns:a16="http://schemas.microsoft.com/office/drawing/2014/main" id="{C244F762-907D-424F-B091-59FAADEFE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245"/>
                <a:ext cx="404" cy="548"/>
              </a:xfrm>
              <a:custGeom>
                <a:avLst/>
                <a:gdLst>
                  <a:gd name="T0" fmla="*/ 979 w 1213"/>
                  <a:gd name="T1" fmla="*/ 146 h 1645"/>
                  <a:gd name="T2" fmla="*/ 1131 w 1213"/>
                  <a:gd name="T3" fmla="*/ 375 h 1645"/>
                  <a:gd name="T4" fmla="*/ 1213 w 1213"/>
                  <a:gd name="T5" fmla="*/ 672 h 1645"/>
                  <a:gd name="T6" fmla="*/ 1194 w 1213"/>
                  <a:gd name="T7" fmla="*/ 1000 h 1645"/>
                  <a:gd name="T8" fmla="*/ 1087 w 1213"/>
                  <a:gd name="T9" fmla="*/ 1293 h 1645"/>
                  <a:gd name="T10" fmla="*/ 916 w 1213"/>
                  <a:gd name="T11" fmla="*/ 1512 h 1645"/>
                  <a:gd name="T12" fmla="*/ 695 w 1213"/>
                  <a:gd name="T13" fmla="*/ 1626 h 1645"/>
                  <a:gd name="T14" fmla="*/ 449 w 1213"/>
                  <a:gd name="T15" fmla="*/ 1622 h 1645"/>
                  <a:gd name="T16" fmla="*/ 240 w 1213"/>
                  <a:gd name="T17" fmla="*/ 1493 h 1645"/>
                  <a:gd name="T18" fmla="*/ 88 w 1213"/>
                  <a:gd name="T19" fmla="*/ 1265 h 1645"/>
                  <a:gd name="T20" fmla="*/ 7 w 1213"/>
                  <a:gd name="T21" fmla="*/ 973 h 1645"/>
                  <a:gd name="T22" fmla="*/ 26 w 1213"/>
                  <a:gd name="T23" fmla="*/ 644 h 1645"/>
                  <a:gd name="T24" fmla="*/ 132 w 1213"/>
                  <a:gd name="T25" fmla="*/ 352 h 1645"/>
                  <a:gd name="T26" fmla="*/ 310 w 1213"/>
                  <a:gd name="T27" fmla="*/ 133 h 1645"/>
                  <a:gd name="T28" fmla="*/ 531 w 1213"/>
                  <a:gd name="T29" fmla="*/ 14 h 1645"/>
                  <a:gd name="T30" fmla="*/ 771 w 1213"/>
                  <a:gd name="T31" fmla="*/ 19 h 1645"/>
                  <a:gd name="T32" fmla="*/ 822 w 1213"/>
                  <a:gd name="T33" fmla="*/ 88 h 1645"/>
                  <a:gd name="T34" fmla="*/ 645 w 1213"/>
                  <a:gd name="T35" fmla="*/ 37 h 1645"/>
                  <a:gd name="T36" fmla="*/ 562 w 1213"/>
                  <a:gd name="T37" fmla="*/ 42 h 1645"/>
                  <a:gd name="T38" fmla="*/ 429 w 1213"/>
                  <a:gd name="T39" fmla="*/ 91 h 1645"/>
                  <a:gd name="T40" fmla="*/ 247 w 1213"/>
                  <a:gd name="T41" fmla="*/ 256 h 1645"/>
                  <a:gd name="T42" fmla="*/ 120 w 1213"/>
                  <a:gd name="T43" fmla="*/ 502 h 1645"/>
                  <a:gd name="T44" fmla="*/ 58 w 1213"/>
                  <a:gd name="T45" fmla="*/ 804 h 1645"/>
                  <a:gd name="T46" fmla="*/ 88 w 1213"/>
                  <a:gd name="T47" fmla="*/ 1110 h 1645"/>
                  <a:gd name="T48" fmla="*/ 189 w 1213"/>
                  <a:gd name="T49" fmla="*/ 1361 h 1645"/>
                  <a:gd name="T50" fmla="*/ 360 w 1213"/>
                  <a:gd name="T51" fmla="*/ 1535 h 1645"/>
                  <a:gd name="T52" fmla="*/ 500 w 1213"/>
                  <a:gd name="T53" fmla="*/ 1590 h 1645"/>
                  <a:gd name="T54" fmla="*/ 689 w 1213"/>
                  <a:gd name="T55" fmla="*/ 1590 h 1645"/>
                  <a:gd name="T56" fmla="*/ 891 w 1213"/>
                  <a:gd name="T57" fmla="*/ 1475 h 1645"/>
                  <a:gd name="T58" fmla="*/ 1048 w 1213"/>
                  <a:gd name="T59" fmla="*/ 1270 h 1645"/>
                  <a:gd name="T60" fmla="*/ 1144 w 1213"/>
                  <a:gd name="T61" fmla="*/ 991 h 1645"/>
                  <a:gd name="T62" fmla="*/ 1163 w 1213"/>
                  <a:gd name="T63" fmla="*/ 676 h 1645"/>
                  <a:gd name="T64" fmla="*/ 1087 w 1213"/>
                  <a:gd name="T65" fmla="*/ 392 h 1645"/>
                  <a:gd name="T66" fmla="*/ 954 w 1213"/>
                  <a:gd name="T67" fmla="*/ 178 h 1645"/>
                  <a:gd name="T68" fmla="*/ 942 w 1213"/>
                  <a:gd name="T69" fmla="*/ 110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3" h="1645">
                    <a:moveTo>
                      <a:pt x="942" y="110"/>
                    </a:moveTo>
                    <a:lnTo>
                      <a:pt x="979" y="146"/>
                    </a:lnTo>
                    <a:lnTo>
                      <a:pt x="1068" y="256"/>
                    </a:lnTo>
                    <a:lnTo>
                      <a:pt x="1131" y="375"/>
                    </a:lnTo>
                    <a:lnTo>
                      <a:pt x="1181" y="517"/>
                    </a:lnTo>
                    <a:lnTo>
                      <a:pt x="1213" y="672"/>
                    </a:lnTo>
                    <a:lnTo>
                      <a:pt x="1213" y="836"/>
                    </a:lnTo>
                    <a:lnTo>
                      <a:pt x="1194" y="1000"/>
                    </a:lnTo>
                    <a:lnTo>
                      <a:pt x="1149" y="1156"/>
                    </a:lnTo>
                    <a:lnTo>
                      <a:pt x="1087" y="1293"/>
                    </a:lnTo>
                    <a:lnTo>
                      <a:pt x="1011" y="1416"/>
                    </a:lnTo>
                    <a:lnTo>
                      <a:pt x="916" y="1512"/>
                    </a:lnTo>
                    <a:lnTo>
                      <a:pt x="809" y="1580"/>
                    </a:lnTo>
                    <a:lnTo>
                      <a:pt x="695" y="1626"/>
                    </a:lnTo>
                    <a:lnTo>
                      <a:pt x="569" y="1645"/>
                    </a:lnTo>
                    <a:lnTo>
                      <a:pt x="449" y="1622"/>
                    </a:lnTo>
                    <a:lnTo>
                      <a:pt x="341" y="1571"/>
                    </a:lnTo>
                    <a:lnTo>
                      <a:pt x="240" y="1493"/>
                    </a:lnTo>
                    <a:lnTo>
                      <a:pt x="158" y="1389"/>
                    </a:lnTo>
                    <a:lnTo>
                      <a:pt x="88" y="1265"/>
                    </a:lnTo>
                    <a:lnTo>
                      <a:pt x="39" y="1124"/>
                    </a:lnTo>
                    <a:lnTo>
                      <a:pt x="7" y="973"/>
                    </a:lnTo>
                    <a:lnTo>
                      <a:pt x="0" y="809"/>
                    </a:lnTo>
                    <a:lnTo>
                      <a:pt x="26" y="644"/>
                    </a:lnTo>
                    <a:lnTo>
                      <a:pt x="70" y="489"/>
                    </a:lnTo>
                    <a:lnTo>
                      <a:pt x="132" y="352"/>
                    </a:lnTo>
                    <a:lnTo>
                      <a:pt x="215" y="233"/>
                    </a:lnTo>
                    <a:lnTo>
                      <a:pt x="310" y="133"/>
                    </a:lnTo>
                    <a:lnTo>
                      <a:pt x="410" y="59"/>
                    </a:lnTo>
                    <a:lnTo>
                      <a:pt x="531" y="14"/>
                    </a:lnTo>
                    <a:lnTo>
                      <a:pt x="651" y="0"/>
                    </a:lnTo>
                    <a:lnTo>
                      <a:pt x="771" y="19"/>
                    </a:lnTo>
                    <a:lnTo>
                      <a:pt x="827" y="46"/>
                    </a:lnTo>
                    <a:lnTo>
                      <a:pt x="822" y="88"/>
                    </a:lnTo>
                    <a:lnTo>
                      <a:pt x="758" y="55"/>
                    </a:lnTo>
                    <a:lnTo>
                      <a:pt x="645" y="37"/>
                    </a:lnTo>
                    <a:lnTo>
                      <a:pt x="582" y="42"/>
                    </a:lnTo>
                    <a:lnTo>
                      <a:pt x="562" y="42"/>
                    </a:lnTo>
                    <a:lnTo>
                      <a:pt x="537" y="46"/>
                    </a:lnTo>
                    <a:lnTo>
                      <a:pt x="429" y="91"/>
                    </a:lnTo>
                    <a:lnTo>
                      <a:pt x="335" y="160"/>
                    </a:lnTo>
                    <a:lnTo>
                      <a:pt x="247" y="256"/>
                    </a:lnTo>
                    <a:lnTo>
                      <a:pt x="171" y="370"/>
                    </a:lnTo>
                    <a:lnTo>
                      <a:pt x="120" y="502"/>
                    </a:lnTo>
                    <a:lnTo>
                      <a:pt x="76" y="649"/>
                    </a:lnTo>
                    <a:lnTo>
                      <a:pt x="58" y="804"/>
                    </a:lnTo>
                    <a:lnTo>
                      <a:pt x="63" y="964"/>
                    </a:lnTo>
                    <a:lnTo>
                      <a:pt x="88" y="1110"/>
                    </a:lnTo>
                    <a:lnTo>
                      <a:pt x="132" y="1247"/>
                    </a:lnTo>
                    <a:lnTo>
                      <a:pt x="189" y="1361"/>
                    </a:lnTo>
                    <a:lnTo>
                      <a:pt x="272" y="1461"/>
                    </a:lnTo>
                    <a:lnTo>
                      <a:pt x="360" y="1535"/>
                    </a:lnTo>
                    <a:lnTo>
                      <a:pt x="461" y="1580"/>
                    </a:lnTo>
                    <a:lnTo>
                      <a:pt x="500" y="1590"/>
                    </a:lnTo>
                    <a:lnTo>
                      <a:pt x="569" y="1603"/>
                    </a:lnTo>
                    <a:lnTo>
                      <a:pt x="689" y="1590"/>
                    </a:lnTo>
                    <a:lnTo>
                      <a:pt x="790" y="1544"/>
                    </a:lnTo>
                    <a:lnTo>
                      <a:pt x="891" y="1475"/>
                    </a:lnTo>
                    <a:lnTo>
                      <a:pt x="972" y="1384"/>
                    </a:lnTo>
                    <a:lnTo>
                      <a:pt x="1048" y="1270"/>
                    </a:lnTo>
                    <a:lnTo>
                      <a:pt x="1105" y="1137"/>
                    </a:lnTo>
                    <a:lnTo>
                      <a:pt x="1144" y="991"/>
                    </a:lnTo>
                    <a:lnTo>
                      <a:pt x="1163" y="836"/>
                    </a:lnTo>
                    <a:lnTo>
                      <a:pt x="1163" y="676"/>
                    </a:lnTo>
                    <a:lnTo>
                      <a:pt x="1137" y="530"/>
                    </a:lnTo>
                    <a:lnTo>
                      <a:pt x="1087" y="392"/>
                    </a:lnTo>
                    <a:lnTo>
                      <a:pt x="1023" y="279"/>
                    </a:lnTo>
                    <a:lnTo>
                      <a:pt x="954" y="178"/>
                    </a:lnTo>
                    <a:lnTo>
                      <a:pt x="928" y="156"/>
                    </a:lnTo>
                    <a:lnTo>
                      <a:pt x="94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1" name="Freeform 421">
                <a:extLst>
                  <a:ext uri="{FF2B5EF4-FFF2-40B4-BE49-F238E27FC236}">
                    <a16:creationId xmlns:a16="http://schemas.microsoft.com/office/drawing/2014/main" id="{B4BE07D0-146B-429D-AE6E-B0B97D203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245"/>
                <a:ext cx="404" cy="548"/>
              </a:xfrm>
              <a:custGeom>
                <a:avLst/>
                <a:gdLst>
                  <a:gd name="T0" fmla="*/ 979 w 1213"/>
                  <a:gd name="T1" fmla="*/ 146 h 1645"/>
                  <a:gd name="T2" fmla="*/ 1131 w 1213"/>
                  <a:gd name="T3" fmla="*/ 375 h 1645"/>
                  <a:gd name="T4" fmla="*/ 1213 w 1213"/>
                  <a:gd name="T5" fmla="*/ 672 h 1645"/>
                  <a:gd name="T6" fmla="*/ 1194 w 1213"/>
                  <a:gd name="T7" fmla="*/ 1000 h 1645"/>
                  <a:gd name="T8" fmla="*/ 1087 w 1213"/>
                  <a:gd name="T9" fmla="*/ 1293 h 1645"/>
                  <a:gd name="T10" fmla="*/ 916 w 1213"/>
                  <a:gd name="T11" fmla="*/ 1512 h 1645"/>
                  <a:gd name="T12" fmla="*/ 695 w 1213"/>
                  <a:gd name="T13" fmla="*/ 1626 h 1645"/>
                  <a:gd name="T14" fmla="*/ 449 w 1213"/>
                  <a:gd name="T15" fmla="*/ 1622 h 1645"/>
                  <a:gd name="T16" fmla="*/ 240 w 1213"/>
                  <a:gd name="T17" fmla="*/ 1493 h 1645"/>
                  <a:gd name="T18" fmla="*/ 88 w 1213"/>
                  <a:gd name="T19" fmla="*/ 1265 h 1645"/>
                  <a:gd name="T20" fmla="*/ 7 w 1213"/>
                  <a:gd name="T21" fmla="*/ 973 h 1645"/>
                  <a:gd name="T22" fmla="*/ 26 w 1213"/>
                  <a:gd name="T23" fmla="*/ 644 h 1645"/>
                  <a:gd name="T24" fmla="*/ 132 w 1213"/>
                  <a:gd name="T25" fmla="*/ 352 h 1645"/>
                  <a:gd name="T26" fmla="*/ 310 w 1213"/>
                  <a:gd name="T27" fmla="*/ 133 h 1645"/>
                  <a:gd name="T28" fmla="*/ 531 w 1213"/>
                  <a:gd name="T29" fmla="*/ 14 h 1645"/>
                  <a:gd name="T30" fmla="*/ 771 w 1213"/>
                  <a:gd name="T31" fmla="*/ 19 h 1645"/>
                  <a:gd name="T32" fmla="*/ 822 w 1213"/>
                  <a:gd name="T33" fmla="*/ 88 h 1645"/>
                  <a:gd name="T34" fmla="*/ 645 w 1213"/>
                  <a:gd name="T35" fmla="*/ 37 h 1645"/>
                  <a:gd name="T36" fmla="*/ 562 w 1213"/>
                  <a:gd name="T37" fmla="*/ 42 h 1645"/>
                  <a:gd name="T38" fmla="*/ 429 w 1213"/>
                  <a:gd name="T39" fmla="*/ 91 h 1645"/>
                  <a:gd name="T40" fmla="*/ 247 w 1213"/>
                  <a:gd name="T41" fmla="*/ 256 h 1645"/>
                  <a:gd name="T42" fmla="*/ 120 w 1213"/>
                  <a:gd name="T43" fmla="*/ 502 h 1645"/>
                  <a:gd name="T44" fmla="*/ 58 w 1213"/>
                  <a:gd name="T45" fmla="*/ 804 h 1645"/>
                  <a:gd name="T46" fmla="*/ 88 w 1213"/>
                  <a:gd name="T47" fmla="*/ 1110 h 1645"/>
                  <a:gd name="T48" fmla="*/ 189 w 1213"/>
                  <a:gd name="T49" fmla="*/ 1361 h 1645"/>
                  <a:gd name="T50" fmla="*/ 360 w 1213"/>
                  <a:gd name="T51" fmla="*/ 1535 h 1645"/>
                  <a:gd name="T52" fmla="*/ 500 w 1213"/>
                  <a:gd name="T53" fmla="*/ 1590 h 1645"/>
                  <a:gd name="T54" fmla="*/ 689 w 1213"/>
                  <a:gd name="T55" fmla="*/ 1590 h 1645"/>
                  <a:gd name="T56" fmla="*/ 891 w 1213"/>
                  <a:gd name="T57" fmla="*/ 1475 h 1645"/>
                  <a:gd name="T58" fmla="*/ 1048 w 1213"/>
                  <a:gd name="T59" fmla="*/ 1270 h 1645"/>
                  <a:gd name="T60" fmla="*/ 1144 w 1213"/>
                  <a:gd name="T61" fmla="*/ 991 h 1645"/>
                  <a:gd name="T62" fmla="*/ 1163 w 1213"/>
                  <a:gd name="T63" fmla="*/ 676 h 1645"/>
                  <a:gd name="T64" fmla="*/ 1087 w 1213"/>
                  <a:gd name="T65" fmla="*/ 392 h 1645"/>
                  <a:gd name="T66" fmla="*/ 954 w 1213"/>
                  <a:gd name="T67" fmla="*/ 178 h 1645"/>
                  <a:gd name="T68" fmla="*/ 942 w 1213"/>
                  <a:gd name="T69" fmla="*/ 110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3" h="1645">
                    <a:moveTo>
                      <a:pt x="942" y="110"/>
                    </a:moveTo>
                    <a:lnTo>
                      <a:pt x="979" y="146"/>
                    </a:lnTo>
                    <a:lnTo>
                      <a:pt x="1068" y="256"/>
                    </a:lnTo>
                    <a:lnTo>
                      <a:pt x="1131" y="375"/>
                    </a:lnTo>
                    <a:lnTo>
                      <a:pt x="1181" y="517"/>
                    </a:lnTo>
                    <a:lnTo>
                      <a:pt x="1213" y="672"/>
                    </a:lnTo>
                    <a:lnTo>
                      <a:pt x="1213" y="836"/>
                    </a:lnTo>
                    <a:lnTo>
                      <a:pt x="1194" y="1000"/>
                    </a:lnTo>
                    <a:lnTo>
                      <a:pt x="1149" y="1156"/>
                    </a:lnTo>
                    <a:lnTo>
                      <a:pt x="1087" y="1293"/>
                    </a:lnTo>
                    <a:lnTo>
                      <a:pt x="1011" y="1416"/>
                    </a:lnTo>
                    <a:lnTo>
                      <a:pt x="916" y="1512"/>
                    </a:lnTo>
                    <a:lnTo>
                      <a:pt x="809" y="1580"/>
                    </a:lnTo>
                    <a:lnTo>
                      <a:pt x="695" y="1626"/>
                    </a:lnTo>
                    <a:lnTo>
                      <a:pt x="569" y="1645"/>
                    </a:lnTo>
                    <a:lnTo>
                      <a:pt x="449" y="1622"/>
                    </a:lnTo>
                    <a:lnTo>
                      <a:pt x="341" y="1571"/>
                    </a:lnTo>
                    <a:lnTo>
                      <a:pt x="240" y="1493"/>
                    </a:lnTo>
                    <a:lnTo>
                      <a:pt x="158" y="1389"/>
                    </a:lnTo>
                    <a:lnTo>
                      <a:pt x="88" y="1265"/>
                    </a:lnTo>
                    <a:lnTo>
                      <a:pt x="39" y="1124"/>
                    </a:lnTo>
                    <a:lnTo>
                      <a:pt x="7" y="973"/>
                    </a:lnTo>
                    <a:lnTo>
                      <a:pt x="0" y="809"/>
                    </a:lnTo>
                    <a:lnTo>
                      <a:pt x="26" y="644"/>
                    </a:lnTo>
                    <a:lnTo>
                      <a:pt x="70" y="489"/>
                    </a:lnTo>
                    <a:lnTo>
                      <a:pt x="132" y="352"/>
                    </a:lnTo>
                    <a:lnTo>
                      <a:pt x="215" y="233"/>
                    </a:lnTo>
                    <a:lnTo>
                      <a:pt x="310" y="133"/>
                    </a:lnTo>
                    <a:lnTo>
                      <a:pt x="410" y="59"/>
                    </a:lnTo>
                    <a:lnTo>
                      <a:pt x="531" y="14"/>
                    </a:lnTo>
                    <a:lnTo>
                      <a:pt x="651" y="0"/>
                    </a:lnTo>
                    <a:lnTo>
                      <a:pt x="771" y="19"/>
                    </a:lnTo>
                    <a:lnTo>
                      <a:pt x="827" y="46"/>
                    </a:lnTo>
                    <a:lnTo>
                      <a:pt x="822" y="88"/>
                    </a:lnTo>
                    <a:lnTo>
                      <a:pt x="758" y="55"/>
                    </a:lnTo>
                    <a:lnTo>
                      <a:pt x="645" y="37"/>
                    </a:lnTo>
                    <a:lnTo>
                      <a:pt x="582" y="42"/>
                    </a:lnTo>
                    <a:lnTo>
                      <a:pt x="562" y="42"/>
                    </a:lnTo>
                    <a:lnTo>
                      <a:pt x="537" y="46"/>
                    </a:lnTo>
                    <a:lnTo>
                      <a:pt x="429" y="91"/>
                    </a:lnTo>
                    <a:lnTo>
                      <a:pt x="335" y="160"/>
                    </a:lnTo>
                    <a:lnTo>
                      <a:pt x="247" y="256"/>
                    </a:lnTo>
                    <a:lnTo>
                      <a:pt x="171" y="370"/>
                    </a:lnTo>
                    <a:lnTo>
                      <a:pt x="120" y="502"/>
                    </a:lnTo>
                    <a:lnTo>
                      <a:pt x="76" y="649"/>
                    </a:lnTo>
                    <a:lnTo>
                      <a:pt x="58" y="804"/>
                    </a:lnTo>
                    <a:lnTo>
                      <a:pt x="63" y="964"/>
                    </a:lnTo>
                    <a:lnTo>
                      <a:pt x="88" y="1110"/>
                    </a:lnTo>
                    <a:lnTo>
                      <a:pt x="132" y="1247"/>
                    </a:lnTo>
                    <a:lnTo>
                      <a:pt x="189" y="1361"/>
                    </a:lnTo>
                    <a:lnTo>
                      <a:pt x="272" y="1461"/>
                    </a:lnTo>
                    <a:lnTo>
                      <a:pt x="360" y="1535"/>
                    </a:lnTo>
                    <a:lnTo>
                      <a:pt x="461" y="1580"/>
                    </a:lnTo>
                    <a:lnTo>
                      <a:pt x="500" y="1590"/>
                    </a:lnTo>
                    <a:lnTo>
                      <a:pt x="569" y="1603"/>
                    </a:lnTo>
                    <a:lnTo>
                      <a:pt x="689" y="1590"/>
                    </a:lnTo>
                    <a:lnTo>
                      <a:pt x="790" y="1544"/>
                    </a:lnTo>
                    <a:lnTo>
                      <a:pt x="891" y="1475"/>
                    </a:lnTo>
                    <a:lnTo>
                      <a:pt x="972" y="1384"/>
                    </a:lnTo>
                    <a:lnTo>
                      <a:pt x="1048" y="1270"/>
                    </a:lnTo>
                    <a:lnTo>
                      <a:pt x="1105" y="1137"/>
                    </a:lnTo>
                    <a:lnTo>
                      <a:pt x="1144" y="991"/>
                    </a:lnTo>
                    <a:lnTo>
                      <a:pt x="1163" y="836"/>
                    </a:lnTo>
                    <a:lnTo>
                      <a:pt x="1163" y="676"/>
                    </a:lnTo>
                    <a:lnTo>
                      <a:pt x="1137" y="530"/>
                    </a:lnTo>
                    <a:lnTo>
                      <a:pt x="1087" y="392"/>
                    </a:lnTo>
                    <a:lnTo>
                      <a:pt x="1023" y="279"/>
                    </a:lnTo>
                    <a:lnTo>
                      <a:pt x="954" y="178"/>
                    </a:lnTo>
                    <a:lnTo>
                      <a:pt x="928" y="156"/>
                    </a:lnTo>
                    <a:lnTo>
                      <a:pt x="942" y="110"/>
                    </a:lnTo>
                    <a:lnTo>
                      <a:pt x="942" y="1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2" name="Freeform 422">
                <a:extLst>
                  <a:ext uri="{FF2B5EF4-FFF2-40B4-BE49-F238E27FC236}">
                    <a16:creationId xmlns:a16="http://schemas.microsoft.com/office/drawing/2014/main" id="{F58E8A23-C61B-4105-8159-90F9F5B31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222"/>
                <a:ext cx="348" cy="507"/>
              </a:xfrm>
              <a:custGeom>
                <a:avLst/>
                <a:gdLst>
                  <a:gd name="T0" fmla="*/ 209 w 1043"/>
                  <a:gd name="T1" fmla="*/ 174 h 1520"/>
                  <a:gd name="T2" fmla="*/ 190 w 1043"/>
                  <a:gd name="T3" fmla="*/ 137 h 1520"/>
                  <a:gd name="T4" fmla="*/ 209 w 1043"/>
                  <a:gd name="T5" fmla="*/ 123 h 1520"/>
                  <a:gd name="T6" fmla="*/ 304 w 1043"/>
                  <a:gd name="T7" fmla="*/ 59 h 1520"/>
                  <a:gd name="T8" fmla="*/ 411 w 1043"/>
                  <a:gd name="T9" fmla="*/ 17 h 1520"/>
                  <a:gd name="T10" fmla="*/ 518 w 1043"/>
                  <a:gd name="T11" fmla="*/ 0 h 1520"/>
                  <a:gd name="T12" fmla="*/ 632 w 1043"/>
                  <a:gd name="T13" fmla="*/ 23 h 1520"/>
                  <a:gd name="T14" fmla="*/ 734 w 1043"/>
                  <a:gd name="T15" fmla="*/ 68 h 1520"/>
                  <a:gd name="T16" fmla="*/ 822 w 1043"/>
                  <a:gd name="T17" fmla="*/ 142 h 1520"/>
                  <a:gd name="T18" fmla="*/ 903 w 1043"/>
                  <a:gd name="T19" fmla="*/ 237 h 1520"/>
                  <a:gd name="T20" fmla="*/ 967 w 1043"/>
                  <a:gd name="T21" fmla="*/ 352 h 1520"/>
                  <a:gd name="T22" fmla="*/ 1011 w 1043"/>
                  <a:gd name="T23" fmla="*/ 484 h 1520"/>
                  <a:gd name="T24" fmla="*/ 1036 w 1043"/>
                  <a:gd name="T25" fmla="*/ 625 h 1520"/>
                  <a:gd name="T26" fmla="*/ 1043 w 1043"/>
                  <a:gd name="T27" fmla="*/ 780 h 1520"/>
                  <a:gd name="T28" fmla="*/ 1024 w 1043"/>
                  <a:gd name="T29" fmla="*/ 927 h 1520"/>
                  <a:gd name="T30" fmla="*/ 980 w 1043"/>
                  <a:gd name="T31" fmla="*/ 1069 h 1520"/>
                  <a:gd name="T32" fmla="*/ 928 w 1043"/>
                  <a:gd name="T33" fmla="*/ 1201 h 1520"/>
                  <a:gd name="T34" fmla="*/ 852 w 1043"/>
                  <a:gd name="T35" fmla="*/ 1310 h 1520"/>
                  <a:gd name="T36" fmla="*/ 764 w 1043"/>
                  <a:gd name="T37" fmla="*/ 1397 h 1520"/>
                  <a:gd name="T38" fmla="*/ 663 w 1043"/>
                  <a:gd name="T39" fmla="*/ 1466 h 1520"/>
                  <a:gd name="T40" fmla="*/ 562 w 1043"/>
                  <a:gd name="T41" fmla="*/ 1512 h 1520"/>
                  <a:gd name="T42" fmla="*/ 449 w 1043"/>
                  <a:gd name="T43" fmla="*/ 1520 h 1520"/>
                  <a:gd name="T44" fmla="*/ 336 w 1043"/>
                  <a:gd name="T45" fmla="*/ 1506 h 1520"/>
                  <a:gd name="T46" fmla="*/ 234 w 1043"/>
                  <a:gd name="T47" fmla="*/ 1457 h 1520"/>
                  <a:gd name="T48" fmla="*/ 146 w 1043"/>
                  <a:gd name="T49" fmla="*/ 1383 h 1520"/>
                  <a:gd name="T50" fmla="*/ 64 w 1043"/>
                  <a:gd name="T51" fmla="*/ 1287 h 1520"/>
                  <a:gd name="T52" fmla="*/ 0 w 1043"/>
                  <a:gd name="T53" fmla="*/ 1160 h 1520"/>
                  <a:gd name="T54" fmla="*/ 44 w 1043"/>
                  <a:gd name="T55" fmla="*/ 1150 h 1520"/>
                  <a:gd name="T56" fmla="*/ 101 w 1043"/>
                  <a:gd name="T57" fmla="*/ 1260 h 1520"/>
                  <a:gd name="T58" fmla="*/ 171 w 1043"/>
                  <a:gd name="T59" fmla="*/ 1351 h 1520"/>
                  <a:gd name="T60" fmla="*/ 253 w 1043"/>
                  <a:gd name="T61" fmla="*/ 1419 h 1520"/>
                  <a:gd name="T62" fmla="*/ 348 w 1043"/>
                  <a:gd name="T63" fmla="*/ 1466 h 1520"/>
                  <a:gd name="T64" fmla="*/ 386 w 1043"/>
                  <a:gd name="T65" fmla="*/ 1474 h 1520"/>
                  <a:gd name="T66" fmla="*/ 449 w 1043"/>
                  <a:gd name="T67" fmla="*/ 1483 h 1520"/>
                  <a:gd name="T68" fmla="*/ 556 w 1043"/>
                  <a:gd name="T69" fmla="*/ 1470 h 1520"/>
                  <a:gd name="T70" fmla="*/ 651 w 1043"/>
                  <a:gd name="T71" fmla="*/ 1429 h 1520"/>
                  <a:gd name="T72" fmla="*/ 739 w 1043"/>
                  <a:gd name="T73" fmla="*/ 1365 h 1520"/>
                  <a:gd name="T74" fmla="*/ 822 w 1043"/>
                  <a:gd name="T75" fmla="*/ 1283 h 1520"/>
                  <a:gd name="T76" fmla="*/ 884 w 1043"/>
                  <a:gd name="T77" fmla="*/ 1179 h 1520"/>
                  <a:gd name="T78" fmla="*/ 941 w 1043"/>
                  <a:gd name="T79" fmla="*/ 1054 h 1520"/>
                  <a:gd name="T80" fmla="*/ 980 w 1043"/>
                  <a:gd name="T81" fmla="*/ 918 h 1520"/>
                  <a:gd name="T82" fmla="*/ 992 w 1043"/>
                  <a:gd name="T83" fmla="*/ 772 h 1520"/>
                  <a:gd name="T84" fmla="*/ 992 w 1043"/>
                  <a:gd name="T85" fmla="*/ 625 h 1520"/>
                  <a:gd name="T86" fmla="*/ 973 w 1043"/>
                  <a:gd name="T87" fmla="*/ 494 h 1520"/>
                  <a:gd name="T88" fmla="*/ 928 w 1043"/>
                  <a:gd name="T89" fmla="*/ 369 h 1520"/>
                  <a:gd name="T90" fmla="*/ 872 w 1043"/>
                  <a:gd name="T91" fmla="*/ 259 h 1520"/>
                  <a:gd name="T92" fmla="*/ 803 w 1043"/>
                  <a:gd name="T93" fmla="*/ 169 h 1520"/>
                  <a:gd name="T94" fmla="*/ 720 w 1043"/>
                  <a:gd name="T95" fmla="*/ 100 h 1520"/>
                  <a:gd name="T96" fmla="*/ 626 w 1043"/>
                  <a:gd name="T97" fmla="*/ 55 h 1520"/>
                  <a:gd name="T98" fmla="*/ 518 w 1043"/>
                  <a:gd name="T99" fmla="*/ 36 h 1520"/>
                  <a:gd name="T100" fmla="*/ 455 w 1043"/>
                  <a:gd name="T101" fmla="*/ 41 h 1520"/>
                  <a:gd name="T102" fmla="*/ 418 w 1043"/>
                  <a:gd name="T103" fmla="*/ 45 h 1520"/>
                  <a:gd name="T104" fmla="*/ 322 w 1043"/>
                  <a:gd name="T105" fmla="*/ 87 h 1520"/>
                  <a:gd name="T106" fmla="*/ 234 w 1043"/>
                  <a:gd name="T107" fmla="*/ 155 h 1520"/>
                  <a:gd name="T108" fmla="*/ 209 w 1043"/>
                  <a:gd name="T109" fmla="*/ 174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43" h="1520">
                    <a:moveTo>
                      <a:pt x="209" y="174"/>
                    </a:moveTo>
                    <a:lnTo>
                      <a:pt x="190" y="137"/>
                    </a:lnTo>
                    <a:lnTo>
                      <a:pt x="209" y="123"/>
                    </a:lnTo>
                    <a:lnTo>
                      <a:pt x="304" y="59"/>
                    </a:lnTo>
                    <a:lnTo>
                      <a:pt x="411" y="17"/>
                    </a:lnTo>
                    <a:lnTo>
                      <a:pt x="518" y="0"/>
                    </a:lnTo>
                    <a:lnTo>
                      <a:pt x="632" y="23"/>
                    </a:lnTo>
                    <a:lnTo>
                      <a:pt x="734" y="68"/>
                    </a:lnTo>
                    <a:lnTo>
                      <a:pt x="822" y="142"/>
                    </a:lnTo>
                    <a:lnTo>
                      <a:pt x="903" y="237"/>
                    </a:lnTo>
                    <a:lnTo>
                      <a:pt x="967" y="352"/>
                    </a:lnTo>
                    <a:lnTo>
                      <a:pt x="1011" y="484"/>
                    </a:lnTo>
                    <a:lnTo>
                      <a:pt x="1036" y="625"/>
                    </a:lnTo>
                    <a:lnTo>
                      <a:pt x="1043" y="780"/>
                    </a:lnTo>
                    <a:lnTo>
                      <a:pt x="1024" y="927"/>
                    </a:lnTo>
                    <a:lnTo>
                      <a:pt x="980" y="1069"/>
                    </a:lnTo>
                    <a:lnTo>
                      <a:pt x="928" y="1201"/>
                    </a:lnTo>
                    <a:lnTo>
                      <a:pt x="852" y="1310"/>
                    </a:lnTo>
                    <a:lnTo>
                      <a:pt x="764" y="1397"/>
                    </a:lnTo>
                    <a:lnTo>
                      <a:pt x="663" y="1466"/>
                    </a:lnTo>
                    <a:lnTo>
                      <a:pt x="562" y="1512"/>
                    </a:lnTo>
                    <a:lnTo>
                      <a:pt x="449" y="1520"/>
                    </a:lnTo>
                    <a:lnTo>
                      <a:pt x="336" y="1506"/>
                    </a:lnTo>
                    <a:lnTo>
                      <a:pt x="234" y="1457"/>
                    </a:lnTo>
                    <a:lnTo>
                      <a:pt x="146" y="1383"/>
                    </a:lnTo>
                    <a:lnTo>
                      <a:pt x="64" y="1287"/>
                    </a:lnTo>
                    <a:lnTo>
                      <a:pt x="0" y="1160"/>
                    </a:lnTo>
                    <a:lnTo>
                      <a:pt x="44" y="1150"/>
                    </a:lnTo>
                    <a:lnTo>
                      <a:pt x="101" y="1260"/>
                    </a:lnTo>
                    <a:lnTo>
                      <a:pt x="171" y="1351"/>
                    </a:lnTo>
                    <a:lnTo>
                      <a:pt x="253" y="1419"/>
                    </a:lnTo>
                    <a:lnTo>
                      <a:pt x="348" y="1466"/>
                    </a:lnTo>
                    <a:lnTo>
                      <a:pt x="386" y="1474"/>
                    </a:lnTo>
                    <a:lnTo>
                      <a:pt x="449" y="1483"/>
                    </a:lnTo>
                    <a:lnTo>
                      <a:pt x="556" y="1470"/>
                    </a:lnTo>
                    <a:lnTo>
                      <a:pt x="651" y="1429"/>
                    </a:lnTo>
                    <a:lnTo>
                      <a:pt x="739" y="1365"/>
                    </a:lnTo>
                    <a:lnTo>
                      <a:pt x="822" y="1283"/>
                    </a:lnTo>
                    <a:lnTo>
                      <a:pt x="884" y="1179"/>
                    </a:lnTo>
                    <a:lnTo>
                      <a:pt x="941" y="1054"/>
                    </a:lnTo>
                    <a:lnTo>
                      <a:pt x="980" y="918"/>
                    </a:lnTo>
                    <a:lnTo>
                      <a:pt x="992" y="772"/>
                    </a:lnTo>
                    <a:lnTo>
                      <a:pt x="992" y="625"/>
                    </a:lnTo>
                    <a:lnTo>
                      <a:pt x="973" y="494"/>
                    </a:lnTo>
                    <a:lnTo>
                      <a:pt x="928" y="369"/>
                    </a:lnTo>
                    <a:lnTo>
                      <a:pt x="872" y="259"/>
                    </a:lnTo>
                    <a:lnTo>
                      <a:pt x="803" y="169"/>
                    </a:lnTo>
                    <a:lnTo>
                      <a:pt x="720" y="100"/>
                    </a:lnTo>
                    <a:lnTo>
                      <a:pt x="626" y="55"/>
                    </a:lnTo>
                    <a:lnTo>
                      <a:pt x="518" y="36"/>
                    </a:lnTo>
                    <a:lnTo>
                      <a:pt x="455" y="41"/>
                    </a:lnTo>
                    <a:lnTo>
                      <a:pt x="418" y="45"/>
                    </a:lnTo>
                    <a:lnTo>
                      <a:pt x="322" y="87"/>
                    </a:lnTo>
                    <a:lnTo>
                      <a:pt x="234" y="155"/>
                    </a:lnTo>
                    <a:lnTo>
                      <a:pt x="209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3" name="Freeform 423">
                <a:extLst>
                  <a:ext uri="{FF2B5EF4-FFF2-40B4-BE49-F238E27FC236}">
                    <a16:creationId xmlns:a16="http://schemas.microsoft.com/office/drawing/2014/main" id="{307A4499-DF3B-4962-A1B7-374A36F4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222"/>
                <a:ext cx="348" cy="507"/>
              </a:xfrm>
              <a:custGeom>
                <a:avLst/>
                <a:gdLst>
                  <a:gd name="T0" fmla="*/ 209 w 1043"/>
                  <a:gd name="T1" fmla="*/ 174 h 1520"/>
                  <a:gd name="T2" fmla="*/ 190 w 1043"/>
                  <a:gd name="T3" fmla="*/ 137 h 1520"/>
                  <a:gd name="T4" fmla="*/ 209 w 1043"/>
                  <a:gd name="T5" fmla="*/ 123 h 1520"/>
                  <a:gd name="T6" fmla="*/ 304 w 1043"/>
                  <a:gd name="T7" fmla="*/ 59 h 1520"/>
                  <a:gd name="T8" fmla="*/ 411 w 1043"/>
                  <a:gd name="T9" fmla="*/ 17 h 1520"/>
                  <a:gd name="T10" fmla="*/ 518 w 1043"/>
                  <a:gd name="T11" fmla="*/ 0 h 1520"/>
                  <a:gd name="T12" fmla="*/ 632 w 1043"/>
                  <a:gd name="T13" fmla="*/ 23 h 1520"/>
                  <a:gd name="T14" fmla="*/ 734 w 1043"/>
                  <a:gd name="T15" fmla="*/ 68 h 1520"/>
                  <a:gd name="T16" fmla="*/ 822 w 1043"/>
                  <a:gd name="T17" fmla="*/ 142 h 1520"/>
                  <a:gd name="T18" fmla="*/ 903 w 1043"/>
                  <a:gd name="T19" fmla="*/ 237 h 1520"/>
                  <a:gd name="T20" fmla="*/ 967 w 1043"/>
                  <a:gd name="T21" fmla="*/ 352 h 1520"/>
                  <a:gd name="T22" fmla="*/ 1011 w 1043"/>
                  <a:gd name="T23" fmla="*/ 484 h 1520"/>
                  <a:gd name="T24" fmla="*/ 1036 w 1043"/>
                  <a:gd name="T25" fmla="*/ 625 h 1520"/>
                  <a:gd name="T26" fmla="*/ 1043 w 1043"/>
                  <a:gd name="T27" fmla="*/ 780 h 1520"/>
                  <a:gd name="T28" fmla="*/ 1024 w 1043"/>
                  <a:gd name="T29" fmla="*/ 927 h 1520"/>
                  <a:gd name="T30" fmla="*/ 980 w 1043"/>
                  <a:gd name="T31" fmla="*/ 1069 h 1520"/>
                  <a:gd name="T32" fmla="*/ 928 w 1043"/>
                  <a:gd name="T33" fmla="*/ 1201 h 1520"/>
                  <a:gd name="T34" fmla="*/ 852 w 1043"/>
                  <a:gd name="T35" fmla="*/ 1310 h 1520"/>
                  <a:gd name="T36" fmla="*/ 764 w 1043"/>
                  <a:gd name="T37" fmla="*/ 1397 h 1520"/>
                  <a:gd name="T38" fmla="*/ 663 w 1043"/>
                  <a:gd name="T39" fmla="*/ 1466 h 1520"/>
                  <a:gd name="T40" fmla="*/ 562 w 1043"/>
                  <a:gd name="T41" fmla="*/ 1512 h 1520"/>
                  <a:gd name="T42" fmla="*/ 449 w 1043"/>
                  <a:gd name="T43" fmla="*/ 1520 h 1520"/>
                  <a:gd name="T44" fmla="*/ 336 w 1043"/>
                  <a:gd name="T45" fmla="*/ 1506 h 1520"/>
                  <a:gd name="T46" fmla="*/ 234 w 1043"/>
                  <a:gd name="T47" fmla="*/ 1457 h 1520"/>
                  <a:gd name="T48" fmla="*/ 146 w 1043"/>
                  <a:gd name="T49" fmla="*/ 1383 h 1520"/>
                  <a:gd name="T50" fmla="*/ 64 w 1043"/>
                  <a:gd name="T51" fmla="*/ 1287 h 1520"/>
                  <a:gd name="T52" fmla="*/ 0 w 1043"/>
                  <a:gd name="T53" fmla="*/ 1160 h 1520"/>
                  <a:gd name="T54" fmla="*/ 44 w 1043"/>
                  <a:gd name="T55" fmla="*/ 1150 h 1520"/>
                  <a:gd name="T56" fmla="*/ 101 w 1043"/>
                  <a:gd name="T57" fmla="*/ 1260 h 1520"/>
                  <a:gd name="T58" fmla="*/ 171 w 1043"/>
                  <a:gd name="T59" fmla="*/ 1351 h 1520"/>
                  <a:gd name="T60" fmla="*/ 253 w 1043"/>
                  <a:gd name="T61" fmla="*/ 1419 h 1520"/>
                  <a:gd name="T62" fmla="*/ 348 w 1043"/>
                  <a:gd name="T63" fmla="*/ 1466 h 1520"/>
                  <a:gd name="T64" fmla="*/ 386 w 1043"/>
                  <a:gd name="T65" fmla="*/ 1474 h 1520"/>
                  <a:gd name="T66" fmla="*/ 449 w 1043"/>
                  <a:gd name="T67" fmla="*/ 1483 h 1520"/>
                  <a:gd name="T68" fmla="*/ 556 w 1043"/>
                  <a:gd name="T69" fmla="*/ 1470 h 1520"/>
                  <a:gd name="T70" fmla="*/ 651 w 1043"/>
                  <a:gd name="T71" fmla="*/ 1429 h 1520"/>
                  <a:gd name="T72" fmla="*/ 739 w 1043"/>
                  <a:gd name="T73" fmla="*/ 1365 h 1520"/>
                  <a:gd name="T74" fmla="*/ 822 w 1043"/>
                  <a:gd name="T75" fmla="*/ 1283 h 1520"/>
                  <a:gd name="T76" fmla="*/ 884 w 1043"/>
                  <a:gd name="T77" fmla="*/ 1179 h 1520"/>
                  <a:gd name="T78" fmla="*/ 941 w 1043"/>
                  <a:gd name="T79" fmla="*/ 1054 h 1520"/>
                  <a:gd name="T80" fmla="*/ 980 w 1043"/>
                  <a:gd name="T81" fmla="*/ 918 h 1520"/>
                  <a:gd name="T82" fmla="*/ 992 w 1043"/>
                  <a:gd name="T83" fmla="*/ 772 h 1520"/>
                  <a:gd name="T84" fmla="*/ 992 w 1043"/>
                  <a:gd name="T85" fmla="*/ 625 h 1520"/>
                  <a:gd name="T86" fmla="*/ 973 w 1043"/>
                  <a:gd name="T87" fmla="*/ 494 h 1520"/>
                  <a:gd name="T88" fmla="*/ 928 w 1043"/>
                  <a:gd name="T89" fmla="*/ 369 h 1520"/>
                  <a:gd name="T90" fmla="*/ 872 w 1043"/>
                  <a:gd name="T91" fmla="*/ 259 h 1520"/>
                  <a:gd name="T92" fmla="*/ 803 w 1043"/>
                  <a:gd name="T93" fmla="*/ 169 h 1520"/>
                  <a:gd name="T94" fmla="*/ 720 w 1043"/>
                  <a:gd name="T95" fmla="*/ 100 h 1520"/>
                  <a:gd name="T96" fmla="*/ 626 w 1043"/>
                  <a:gd name="T97" fmla="*/ 55 h 1520"/>
                  <a:gd name="T98" fmla="*/ 518 w 1043"/>
                  <a:gd name="T99" fmla="*/ 36 h 1520"/>
                  <a:gd name="T100" fmla="*/ 455 w 1043"/>
                  <a:gd name="T101" fmla="*/ 41 h 1520"/>
                  <a:gd name="T102" fmla="*/ 418 w 1043"/>
                  <a:gd name="T103" fmla="*/ 45 h 1520"/>
                  <a:gd name="T104" fmla="*/ 322 w 1043"/>
                  <a:gd name="T105" fmla="*/ 87 h 1520"/>
                  <a:gd name="T106" fmla="*/ 234 w 1043"/>
                  <a:gd name="T107" fmla="*/ 155 h 1520"/>
                  <a:gd name="T108" fmla="*/ 209 w 1043"/>
                  <a:gd name="T109" fmla="*/ 174 h 1520"/>
                  <a:gd name="T110" fmla="*/ 209 w 1043"/>
                  <a:gd name="T111" fmla="*/ 174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43" h="1520">
                    <a:moveTo>
                      <a:pt x="209" y="174"/>
                    </a:moveTo>
                    <a:lnTo>
                      <a:pt x="190" y="137"/>
                    </a:lnTo>
                    <a:lnTo>
                      <a:pt x="209" y="123"/>
                    </a:lnTo>
                    <a:lnTo>
                      <a:pt x="304" y="59"/>
                    </a:lnTo>
                    <a:lnTo>
                      <a:pt x="411" y="17"/>
                    </a:lnTo>
                    <a:lnTo>
                      <a:pt x="518" y="0"/>
                    </a:lnTo>
                    <a:lnTo>
                      <a:pt x="632" y="23"/>
                    </a:lnTo>
                    <a:lnTo>
                      <a:pt x="734" y="68"/>
                    </a:lnTo>
                    <a:lnTo>
                      <a:pt x="822" y="142"/>
                    </a:lnTo>
                    <a:lnTo>
                      <a:pt x="903" y="237"/>
                    </a:lnTo>
                    <a:lnTo>
                      <a:pt x="967" y="352"/>
                    </a:lnTo>
                    <a:lnTo>
                      <a:pt x="1011" y="484"/>
                    </a:lnTo>
                    <a:lnTo>
                      <a:pt x="1036" y="625"/>
                    </a:lnTo>
                    <a:lnTo>
                      <a:pt x="1043" y="780"/>
                    </a:lnTo>
                    <a:lnTo>
                      <a:pt x="1024" y="927"/>
                    </a:lnTo>
                    <a:lnTo>
                      <a:pt x="980" y="1069"/>
                    </a:lnTo>
                    <a:lnTo>
                      <a:pt x="928" y="1201"/>
                    </a:lnTo>
                    <a:lnTo>
                      <a:pt x="852" y="1310"/>
                    </a:lnTo>
                    <a:lnTo>
                      <a:pt x="764" y="1397"/>
                    </a:lnTo>
                    <a:lnTo>
                      <a:pt x="663" y="1466"/>
                    </a:lnTo>
                    <a:lnTo>
                      <a:pt x="562" y="1512"/>
                    </a:lnTo>
                    <a:lnTo>
                      <a:pt x="449" y="1520"/>
                    </a:lnTo>
                    <a:lnTo>
                      <a:pt x="336" y="1506"/>
                    </a:lnTo>
                    <a:lnTo>
                      <a:pt x="234" y="1457"/>
                    </a:lnTo>
                    <a:lnTo>
                      <a:pt x="146" y="1383"/>
                    </a:lnTo>
                    <a:lnTo>
                      <a:pt x="64" y="1287"/>
                    </a:lnTo>
                    <a:lnTo>
                      <a:pt x="0" y="1160"/>
                    </a:lnTo>
                    <a:lnTo>
                      <a:pt x="44" y="1150"/>
                    </a:lnTo>
                    <a:lnTo>
                      <a:pt x="101" y="1260"/>
                    </a:lnTo>
                    <a:lnTo>
                      <a:pt x="171" y="1351"/>
                    </a:lnTo>
                    <a:lnTo>
                      <a:pt x="253" y="1419"/>
                    </a:lnTo>
                    <a:lnTo>
                      <a:pt x="348" y="1466"/>
                    </a:lnTo>
                    <a:lnTo>
                      <a:pt x="386" y="1474"/>
                    </a:lnTo>
                    <a:lnTo>
                      <a:pt x="449" y="1483"/>
                    </a:lnTo>
                    <a:lnTo>
                      <a:pt x="556" y="1470"/>
                    </a:lnTo>
                    <a:lnTo>
                      <a:pt x="651" y="1429"/>
                    </a:lnTo>
                    <a:lnTo>
                      <a:pt x="739" y="1365"/>
                    </a:lnTo>
                    <a:lnTo>
                      <a:pt x="822" y="1283"/>
                    </a:lnTo>
                    <a:lnTo>
                      <a:pt x="884" y="1179"/>
                    </a:lnTo>
                    <a:lnTo>
                      <a:pt x="941" y="1054"/>
                    </a:lnTo>
                    <a:lnTo>
                      <a:pt x="980" y="918"/>
                    </a:lnTo>
                    <a:lnTo>
                      <a:pt x="992" y="772"/>
                    </a:lnTo>
                    <a:lnTo>
                      <a:pt x="992" y="625"/>
                    </a:lnTo>
                    <a:lnTo>
                      <a:pt x="973" y="494"/>
                    </a:lnTo>
                    <a:lnTo>
                      <a:pt x="928" y="369"/>
                    </a:lnTo>
                    <a:lnTo>
                      <a:pt x="872" y="259"/>
                    </a:lnTo>
                    <a:lnTo>
                      <a:pt x="803" y="169"/>
                    </a:lnTo>
                    <a:lnTo>
                      <a:pt x="720" y="100"/>
                    </a:lnTo>
                    <a:lnTo>
                      <a:pt x="626" y="55"/>
                    </a:lnTo>
                    <a:lnTo>
                      <a:pt x="518" y="36"/>
                    </a:lnTo>
                    <a:lnTo>
                      <a:pt x="455" y="41"/>
                    </a:lnTo>
                    <a:lnTo>
                      <a:pt x="418" y="45"/>
                    </a:lnTo>
                    <a:lnTo>
                      <a:pt x="322" y="87"/>
                    </a:lnTo>
                    <a:lnTo>
                      <a:pt x="234" y="155"/>
                    </a:lnTo>
                    <a:lnTo>
                      <a:pt x="209" y="174"/>
                    </a:lnTo>
                    <a:lnTo>
                      <a:pt x="209" y="17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4" name="Freeform 424">
                <a:extLst>
                  <a:ext uri="{FF2B5EF4-FFF2-40B4-BE49-F238E27FC236}">
                    <a16:creationId xmlns:a16="http://schemas.microsoft.com/office/drawing/2014/main" id="{59600E95-DF8D-4C6B-BBCC-712C0F48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234"/>
                <a:ext cx="202" cy="483"/>
              </a:xfrm>
              <a:custGeom>
                <a:avLst/>
                <a:gdLst>
                  <a:gd name="T0" fmla="*/ 0 w 606"/>
                  <a:gd name="T1" fmla="*/ 1438 h 1447"/>
                  <a:gd name="T2" fmla="*/ 107 w 606"/>
                  <a:gd name="T3" fmla="*/ 1424 h 1447"/>
                  <a:gd name="T4" fmla="*/ 208 w 606"/>
                  <a:gd name="T5" fmla="*/ 1383 h 1447"/>
                  <a:gd name="T6" fmla="*/ 297 w 606"/>
                  <a:gd name="T7" fmla="*/ 1324 h 1447"/>
                  <a:gd name="T8" fmla="*/ 372 w 606"/>
                  <a:gd name="T9" fmla="*/ 1233 h 1447"/>
                  <a:gd name="T10" fmla="*/ 441 w 606"/>
                  <a:gd name="T11" fmla="*/ 1133 h 1447"/>
                  <a:gd name="T12" fmla="*/ 492 w 606"/>
                  <a:gd name="T13" fmla="*/ 1008 h 1447"/>
                  <a:gd name="T14" fmla="*/ 530 w 606"/>
                  <a:gd name="T15" fmla="*/ 872 h 1447"/>
                  <a:gd name="T16" fmla="*/ 549 w 606"/>
                  <a:gd name="T17" fmla="*/ 730 h 1447"/>
                  <a:gd name="T18" fmla="*/ 542 w 606"/>
                  <a:gd name="T19" fmla="*/ 584 h 1447"/>
                  <a:gd name="T20" fmla="*/ 524 w 606"/>
                  <a:gd name="T21" fmla="*/ 452 h 1447"/>
                  <a:gd name="T22" fmla="*/ 480 w 606"/>
                  <a:gd name="T23" fmla="*/ 323 h 1447"/>
                  <a:gd name="T24" fmla="*/ 422 w 606"/>
                  <a:gd name="T25" fmla="*/ 219 h 1447"/>
                  <a:gd name="T26" fmla="*/ 353 w 606"/>
                  <a:gd name="T27" fmla="*/ 128 h 1447"/>
                  <a:gd name="T28" fmla="*/ 272 w 606"/>
                  <a:gd name="T29" fmla="*/ 59 h 1447"/>
                  <a:gd name="T30" fmla="*/ 176 w 606"/>
                  <a:gd name="T31" fmla="*/ 19 h 1447"/>
                  <a:gd name="T32" fmla="*/ 69 w 606"/>
                  <a:gd name="T33" fmla="*/ 5 h 1447"/>
                  <a:gd name="T34" fmla="*/ 132 w 606"/>
                  <a:gd name="T35" fmla="*/ 0 h 1447"/>
                  <a:gd name="T36" fmla="*/ 240 w 606"/>
                  <a:gd name="T37" fmla="*/ 19 h 1447"/>
                  <a:gd name="T38" fmla="*/ 334 w 606"/>
                  <a:gd name="T39" fmla="*/ 64 h 1447"/>
                  <a:gd name="T40" fmla="*/ 417 w 606"/>
                  <a:gd name="T41" fmla="*/ 132 h 1447"/>
                  <a:gd name="T42" fmla="*/ 486 w 606"/>
                  <a:gd name="T43" fmla="*/ 223 h 1447"/>
                  <a:gd name="T44" fmla="*/ 542 w 606"/>
                  <a:gd name="T45" fmla="*/ 333 h 1447"/>
                  <a:gd name="T46" fmla="*/ 587 w 606"/>
                  <a:gd name="T47" fmla="*/ 456 h 1447"/>
                  <a:gd name="T48" fmla="*/ 606 w 606"/>
                  <a:gd name="T49" fmla="*/ 588 h 1447"/>
                  <a:gd name="T50" fmla="*/ 606 w 606"/>
                  <a:gd name="T51" fmla="*/ 735 h 1447"/>
                  <a:gd name="T52" fmla="*/ 594 w 606"/>
                  <a:gd name="T53" fmla="*/ 881 h 1447"/>
                  <a:gd name="T54" fmla="*/ 555 w 606"/>
                  <a:gd name="T55" fmla="*/ 1018 h 1447"/>
                  <a:gd name="T56" fmla="*/ 498 w 606"/>
                  <a:gd name="T57" fmla="*/ 1141 h 1447"/>
                  <a:gd name="T58" fmla="*/ 436 w 606"/>
                  <a:gd name="T59" fmla="*/ 1246 h 1447"/>
                  <a:gd name="T60" fmla="*/ 353 w 606"/>
                  <a:gd name="T61" fmla="*/ 1328 h 1447"/>
                  <a:gd name="T62" fmla="*/ 265 w 606"/>
                  <a:gd name="T63" fmla="*/ 1392 h 1447"/>
                  <a:gd name="T64" fmla="*/ 170 w 606"/>
                  <a:gd name="T65" fmla="*/ 1434 h 1447"/>
                  <a:gd name="T66" fmla="*/ 63 w 606"/>
                  <a:gd name="T67" fmla="*/ 1447 h 1447"/>
                  <a:gd name="T68" fmla="*/ 0 w 606"/>
                  <a:gd name="T69" fmla="*/ 1438 h 1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6" h="1447">
                    <a:moveTo>
                      <a:pt x="0" y="1438"/>
                    </a:moveTo>
                    <a:lnTo>
                      <a:pt x="107" y="1424"/>
                    </a:lnTo>
                    <a:lnTo>
                      <a:pt x="208" y="1383"/>
                    </a:lnTo>
                    <a:lnTo>
                      <a:pt x="297" y="1324"/>
                    </a:lnTo>
                    <a:lnTo>
                      <a:pt x="372" y="1233"/>
                    </a:lnTo>
                    <a:lnTo>
                      <a:pt x="441" y="1133"/>
                    </a:lnTo>
                    <a:lnTo>
                      <a:pt x="492" y="1008"/>
                    </a:lnTo>
                    <a:lnTo>
                      <a:pt x="530" y="872"/>
                    </a:lnTo>
                    <a:lnTo>
                      <a:pt x="549" y="730"/>
                    </a:lnTo>
                    <a:lnTo>
                      <a:pt x="542" y="584"/>
                    </a:lnTo>
                    <a:lnTo>
                      <a:pt x="524" y="452"/>
                    </a:lnTo>
                    <a:lnTo>
                      <a:pt x="480" y="323"/>
                    </a:lnTo>
                    <a:lnTo>
                      <a:pt x="422" y="219"/>
                    </a:lnTo>
                    <a:lnTo>
                      <a:pt x="353" y="128"/>
                    </a:lnTo>
                    <a:lnTo>
                      <a:pt x="272" y="59"/>
                    </a:lnTo>
                    <a:lnTo>
                      <a:pt x="176" y="19"/>
                    </a:lnTo>
                    <a:lnTo>
                      <a:pt x="69" y="5"/>
                    </a:lnTo>
                    <a:lnTo>
                      <a:pt x="132" y="0"/>
                    </a:lnTo>
                    <a:lnTo>
                      <a:pt x="240" y="19"/>
                    </a:lnTo>
                    <a:lnTo>
                      <a:pt x="334" y="64"/>
                    </a:lnTo>
                    <a:lnTo>
                      <a:pt x="417" y="132"/>
                    </a:lnTo>
                    <a:lnTo>
                      <a:pt x="486" y="223"/>
                    </a:lnTo>
                    <a:lnTo>
                      <a:pt x="542" y="333"/>
                    </a:lnTo>
                    <a:lnTo>
                      <a:pt x="587" y="456"/>
                    </a:lnTo>
                    <a:lnTo>
                      <a:pt x="606" y="588"/>
                    </a:lnTo>
                    <a:lnTo>
                      <a:pt x="606" y="735"/>
                    </a:lnTo>
                    <a:lnTo>
                      <a:pt x="594" y="881"/>
                    </a:lnTo>
                    <a:lnTo>
                      <a:pt x="555" y="1018"/>
                    </a:lnTo>
                    <a:lnTo>
                      <a:pt x="498" y="1141"/>
                    </a:lnTo>
                    <a:lnTo>
                      <a:pt x="436" y="1246"/>
                    </a:lnTo>
                    <a:lnTo>
                      <a:pt x="353" y="1328"/>
                    </a:lnTo>
                    <a:lnTo>
                      <a:pt x="265" y="1392"/>
                    </a:lnTo>
                    <a:lnTo>
                      <a:pt x="170" y="1434"/>
                    </a:lnTo>
                    <a:lnTo>
                      <a:pt x="63" y="1447"/>
                    </a:lnTo>
                    <a:lnTo>
                      <a:pt x="0" y="143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05" name="Freeform 425">
              <a:extLst>
                <a:ext uri="{FF2B5EF4-FFF2-40B4-BE49-F238E27FC236}">
                  <a16:creationId xmlns:a16="http://schemas.microsoft.com/office/drawing/2014/main" id="{F23AD325-F34B-458A-9774-2F0CD609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3218"/>
              <a:ext cx="455" cy="599"/>
            </a:xfrm>
            <a:custGeom>
              <a:avLst/>
              <a:gdLst>
                <a:gd name="T0" fmla="*/ 866 w 1365"/>
                <a:gd name="T1" fmla="*/ 18 h 1798"/>
                <a:gd name="T2" fmla="*/ 947 w 1365"/>
                <a:gd name="T3" fmla="*/ 127 h 1798"/>
                <a:gd name="T4" fmla="*/ 771 w 1365"/>
                <a:gd name="T5" fmla="*/ 82 h 1798"/>
                <a:gd name="T6" fmla="*/ 530 w 1365"/>
                <a:gd name="T7" fmla="*/ 141 h 1798"/>
                <a:gd name="T8" fmla="*/ 335 w 1365"/>
                <a:gd name="T9" fmla="*/ 314 h 1798"/>
                <a:gd name="T10" fmla="*/ 190 w 1365"/>
                <a:gd name="T11" fmla="*/ 570 h 1798"/>
                <a:gd name="T12" fmla="*/ 120 w 1365"/>
                <a:gd name="T13" fmla="*/ 890 h 1798"/>
                <a:gd name="T14" fmla="*/ 159 w 1365"/>
                <a:gd name="T15" fmla="*/ 1205 h 1798"/>
                <a:gd name="T16" fmla="*/ 278 w 1365"/>
                <a:gd name="T17" fmla="*/ 1470 h 1798"/>
                <a:gd name="T18" fmla="*/ 461 w 1365"/>
                <a:gd name="T19" fmla="*/ 1652 h 1798"/>
                <a:gd name="T20" fmla="*/ 689 w 1365"/>
                <a:gd name="T21" fmla="*/ 1726 h 1798"/>
                <a:gd name="T22" fmla="*/ 929 w 1365"/>
                <a:gd name="T23" fmla="*/ 1662 h 1798"/>
                <a:gd name="T24" fmla="*/ 1131 w 1365"/>
                <a:gd name="T25" fmla="*/ 1497 h 1798"/>
                <a:gd name="T26" fmla="*/ 1269 w 1365"/>
                <a:gd name="T27" fmla="*/ 1237 h 1798"/>
                <a:gd name="T28" fmla="*/ 1333 w 1365"/>
                <a:gd name="T29" fmla="*/ 918 h 1798"/>
                <a:gd name="T30" fmla="*/ 1301 w 1365"/>
                <a:gd name="T31" fmla="*/ 598 h 1798"/>
                <a:gd name="T32" fmla="*/ 1188 w 1365"/>
                <a:gd name="T33" fmla="*/ 337 h 1798"/>
                <a:gd name="T34" fmla="*/ 1062 w 1365"/>
                <a:gd name="T35" fmla="*/ 191 h 1798"/>
                <a:gd name="T36" fmla="*/ 1099 w 1365"/>
                <a:gd name="T37" fmla="*/ 159 h 1798"/>
                <a:gd name="T38" fmla="*/ 1269 w 1365"/>
                <a:gd name="T39" fmla="*/ 411 h 1798"/>
                <a:gd name="T40" fmla="*/ 1358 w 1365"/>
                <a:gd name="T41" fmla="*/ 734 h 1798"/>
                <a:gd name="T42" fmla="*/ 1345 w 1365"/>
                <a:gd name="T43" fmla="*/ 1095 h 1798"/>
                <a:gd name="T44" fmla="*/ 1225 w 1365"/>
                <a:gd name="T45" fmla="*/ 1415 h 1798"/>
                <a:gd name="T46" fmla="*/ 1030 w 1365"/>
                <a:gd name="T47" fmla="*/ 1657 h 1798"/>
                <a:gd name="T48" fmla="*/ 777 w 1365"/>
                <a:gd name="T49" fmla="*/ 1785 h 1798"/>
                <a:gd name="T50" fmla="*/ 505 w 1365"/>
                <a:gd name="T51" fmla="*/ 1775 h 1798"/>
                <a:gd name="T52" fmla="*/ 272 w 1365"/>
                <a:gd name="T53" fmla="*/ 1633 h 1798"/>
                <a:gd name="T54" fmla="*/ 95 w 1365"/>
                <a:gd name="T55" fmla="*/ 1387 h 1798"/>
                <a:gd name="T56" fmla="*/ 7 w 1365"/>
                <a:gd name="T57" fmla="*/ 1064 h 1798"/>
                <a:gd name="T58" fmla="*/ 26 w 1365"/>
                <a:gd name="T59" fmla="*/ 703 h 1798"/>
                <a:gd name="T60" fmla="*/ 146 w 1365"/>
                <a:gd name="T61" fmla="*/ 383 h 1798"/>
                <a:gd name="T62" fmla="*/ 341 w 1365"/>
                <a:gd name="T63" fmla="*/ 141 h 1798"/>
                <a:gd name="T64" fmla="*/ 594 w 1365"/>
                <a:gd name="T65" fmla="*/ 13 h 1798"/>
                <a:gd name="T66" fmla="*/ 727 w 1365"/>
                <a:gd name="T67" fmla="*/ 0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5" h="1798">
                  <a:moveTo>
                    <a:pt x="797" y="4"/>
                  </a:moveTo>
                  <a:lnTo>
                    <a:pt x="866" y="18"/>
                  </a:lnTo>
                  <a:lnTo>
                    <a:pt x="954" y="59"/>
                  </a:lnTo>
                  <a:lnTo>
                    <a:pt x="947" y="127"/>
                  </a:lnTo>
                  <a:lnTo>
                    <a:pt x="891" y="100"/>
                  </a:lnTo>
                  <a:lnTo>
                    <a:pt x="771" y="82"/>
                  </a:lnTo>
                  <a:lnTo>
                    <a:pt x="651" y="95"/>
                  </a:lnTo>
                  <a:lnTo>
                    <a:pt x="530" y="141"/>
                  </a:lnTo>
                  <a:lnTo>
                    <a:pt x="430" y="214"/>
                  </a:lnTo>
                  <a:lnTo>
                    <a:pt x="335" y="314"/>
                  </a:lnTo>
                  <a:lnTo>
                    <a:pt x="252" y="433"/>
                  </a:lnTo>
                  <a:lnTo>
                    <a:pt x="190" y="570"/>
                  </a:lnTo>
                  <a:lnTo>
                    <a:pt x="146" y="725"/>
                  </a:lnTo>
                  <a:lnTo>
                    <a:pt x="120" y="890"/>
                  </a:lnTo>
                  <a:lnTo>
                    <a:pt x="127" y="1054"/>
                  </a:lnTo>
                  <a:lnTo>
                    <a:pt x="159" y="1205"/>
                  </a:lnTo>
                  <a:lnTo>
                    <a:pt x="208" y="1346"/>
                  </a:lnTo>
                  <a:lnTo>
                    <a:pt x="278" y="1470"/>
                  </a:lnTo>
                  <a:lnTo>
                    <a:pt x="360" y="1575"/>
                  </a:lnTo>
                  <a:lnTo>
                    <a:pt x="461" y="1652"/>
                  </a:lnTo>
                  <a:lnTo>
                    <a:pt x="569" y="1703"/>
                  </a:lnTo>
                  <a:lnTo>
                    <a:pt x="689" y="1726"/>
                  </a:lnTo>
                  <a:lnTo>
                    <a:pt x="815" y="1707"/>
                  </a:lnTo>
                  <a:lnTo>
                    <a:pt x="929" y="1662"/>
                  </a:lnTo>
                  <a:lnTo>
                    <a:pt x="1036" y="1593"/>
                  </a:lnTo>
                  <a:lnTo>
                    <a:pt x="1131" y="1497"/>
                  </a:lnTo>
                  <a:lnTo>
                    <a:pt x="1207" y="1374"/>
                  </a:lnTo>
                  <a:lnTo>
                    <a:pt x="1269" y="1237"/>
                  </a:lnTo>
                  <a:lnTo>
                    <a:pt x="1314" y="1081"/>
                  </a:lnTo>
                  <a:lnTo>
                    <a:pt x="1333" y="918"/>
                  </a:lnTo>
                  <a:lnTo>
                    <a:pt x="1333" y="753"/>
                  </a:lnTo>
                  <a:lnTo>
                    <a:pt x="1301" y="598"/>
                  </a:lnTo>
                  <a:lnTo>
                    <a:pt x="1251" y="456"/>
                  </a:lnTo>
                  <a:lnTo>
                    <a:pt x="1188" y="337"/>
                  </a:lnTo>
                  <a:lnTo>
                    <a:pt x="1099" y="228"/>
                  </a:lnTo>
                  <a:lnTo>
                    <a:pt x="1062" y="191"/>
                  </a:lnTo>
                  <a:lnTo>
                    <a:pt x="1074" y="136"/>
                  </a:lnTo>
                  <a:lnTo>
                    <a:pt x="1099" y="159"/>
                  </a:lnTo>
                  <a:lnTo>
                    <a:pt x="1200" y="273"/>
                  </a:lnTo>
                  <a:lnTo>
                    <a:pt x="1269" y="411"/>
                  </a:lnTo>
                  <a:lnTo>
                    <a:pt x="1327" y="566"/>
                  </a:lnTo>
                  <a:lnTo>
                    <a:pt x="1358" y="734"/>
                  </a:lnTo>
                  <a:lnTo>
                    <a:pt x="1365" y="918"/>
                  </a:lnTo>
                  <a:lnTo>
                    <a:pt x="1345" y="1095"/>
                  </a:lnTo>
                  <a:lnTo>
                    <a:pt x="1296" y="1264"/>
                  </a:lnTo>
                  <a:lnTo>
                    <a:pt x="1225" y="1415"/>
                  </a:lnTo>
                  <a:lnTo>
                    <a:pt x="1137" y="1548"/>
                  </a:lnTo>
                  <a:lnTo>
                    <a:pt x="1030" y="1657"/>
                  </a:lnTo>
                  <a:lnTo>
                    <a:pt x="910" y="1735"/>
                  </a:lnTo>
                  <a:lnTo>
                    <a:pt x="777" y="1785"/>
                  </a:lnTo>
                  <a:lnTo>
                    <a:pt x="638" y="1798"/>
                  </a:lnTo>
                  <a:lnTo>
                    <a:pt x="505" y="1775"/>
                  </a:lnTo>
                  <a:lnTo>
                    <a:pt x="380" y="1726"/>
                  </a:lnTo>
                  <a:lnTo>
                    <a:pt x="272" y="1633"/>
                  </a:lnTo>
                  <a:lnTo>
                    <a:pt x="171" y="1525"/>
                  </a:lnTo>
                  <a:lnTo>
                    <a:pt x="95" y="1387"/>
                  </a:lnTo>
                  <a:lnTo>
                    <a:pt x="38" y="1232"/>
                  </a:lnTo>
                  <a:lnTo>
                    <a:pt x="7" y="1064"/>
                  </a:lnTo>
                  <a:lnTo>
                    <a:pt x="0" y="880"/>
                  </a:lnTo>
                  <a:lnTo>
                    <a:pt x="26" y="703"/>
                  </a:lnTo>
                  <a:lnTo>
                    <a:pt x="76" y="534"/>
                  </a:lnTo>
                  <a:lnTo>
                    <a:pt x="146" y="383"/>
                  </a:lnTo>
                  <a:lnTo>
                    <a:pt x="234" y="251"/>
                  </a:lnTo>
                  <a:lnTo>
                    <a:pt x="341" y="141"/>
                  </a:lnTo>
                  <a:lnTo>
                    <a:pt x="461" y="59"/>
                  </a:lnTo>
                  <a:lnTo>
                    <a:pt x="594" y="13"/>
                  </a:lnTo>
                  <a:lnTo>
                    <a:pt x="682" y="0"/>
                  </a:lnTo>
                  <a:lnTo>
                    <a:pt x="727" y="0"/>
                  </a:lnTo>
                  <a:lnTo>
                    <a:pt x="79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6" name="Freeform 426">
              <a:extLst>
                <a:ext uri="{FF2B5EF4-FFF2-40B4-BE49-F238E27FC236}">
                  <a16:creationId xmlns:a16="http://schemas.microsoft.com/office/drawing/2014/main" id="{A3447FA1-4CE6-4F60-991F-767EADE6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3218"/>
              <a:ext cx="455" cy="599"/>
            </a:xfrm>
            <a:custGeom>
              <a:avLst/>
              <a:gdLst>
                <a:gd name="T0" fmla="*/ 866 w 1365"/>
                <a:gd name="T1" fmla="*/ 18 h 1798"/>
                <a:gd name="T2" fmla="*/ 947 w 1365"/>
                <a:gd name="T3" fmla="*/ 127 h 1798"/>
                <a:gd name="T4" fmla="*/ 771 w 1365"/>
                <a:gd name="T5" fmla="*/ 82 h 1798"/>
                <a:gd name="T6" fmla="*/ 530 w 1365"/>
                <a:gd name="T7" fmla="*/ 141 h 1798"/>
                <a:gd name="T8" fmla="*/ 335 w 1365"/>
                <a:gd name="T9" fmla="*/ 314 h 1798"/>
                <a:gd name="T10" fmla="*/ 190 w 1365"/>
                <a:gd name="T11" fmla="*/ 570 h 1798"/>
                <a:gd name="T12" fmla="*/ 120 w 1365"/>
                <a:gd name="T13" fmla="*/ 890 h 1798"/>
                <a:gd name="T14" fmla="*/ 159 w 1365"/>
                <a:gd name="T15" fmla="*/ 1205 h 1798"/>
                <a:gd name="T16" fmla="*/ 278 w 1365"/>
                <a:gd name="T17" fmla="*/ 1470 h 1798"/>
                <a:gd name="T18" fmla="*/ 461 w 1365"/>
                <a:gd name="T19" fmla="*/ 1652 h 1798"/>
                <a:gd name="T20" fmla="*/ 689 w 1365"/>
                <a:gd name="T21" fmla="*/ 1726 h 1798"/>
                <a:gd name="T22" fmla="*/ 929 w 1365"/>
                <a:gd name="T23" fmla="*/ 1662 h 1798"/>
                <a:gd name="T24" fmla="*/ 1131 w 1365"/>
                <a:gd name="T25" fmla="*/ 1497 h 1798"/>
                <a:gd name="T26" fmla="*/ 1269 w 1365"/>
                <a:gd name="T27" fmla="*/ 1237 h 1798"/>
                <a:gd name="T28" fmla="*/ 1333 w 1365"/>
                <a:gd name="T29" fmla="*/ 918 h 1798"/>
                <a:gd name="T30" fmla="*/ 1301 w 1365"/>
                <a:gd name="T31" fmla="*/ 598 h 1798"/>
                <a:gd name="T32" fmla="*/ 1188 w 1365"/>
                <a:gd name="T33" fmla="*/ 337 h 1798"/>
                <a:gd name="T34" fmla="*/ 1062 w 1365"/>
                <a:gd name="T35" fmla="*/ 191 h 1798"/>
                <a:gd name="T36" fmla="*/ 1099 w 1365"/>
                <a:gd name="T37" fmla="*/ 159 h 1798"/>
                <a:gd name="T38" fmla="*/ 1269 w 1365"/>
                <a:gd name="T39" fmla="*/ 411 h 1798"/>
                <a:gd name="T40" fmla="*/ 1358 w 1365"/>
                <a:gd name="T41" fmla="*/ 734 h 1798"/>
                <a:gd name="T42" fmla="*/ 1345 w 1365"/>
                <a:gd name="T43" fmla="*/ 1095 h 1798"/>
                <a:gd name="T44" fmla="*/ 1225 w 1365"/>
                <a:gd name="T45" fmla="*/ 1415 h 1798"/>
                <a:gd name="T46" fmla="*/ 1030 w 1365"/>
                <a:gd name="T47" fmla="*/ 1657 h 1798"/>
                <a:gd name="T48" fmla="*/ 777 w 1365"/>
                <a:gd name="T49" fmla="*/ 1785 h 1798"/>
                <a:gd name="T50" fmla="*/ 505 w 1365"/>
                <a:gd name="T51" fmla="*/ 1775 h 1798"/>
                <a:gd name="T52" fmla="*/ 272 w 1365"/>
                <a:gd name="T53" fmla="*/ 1633 h 1798"/>
                <a:gd name="T54" fmla="*/ 95 w 1365"/>
                <a:gd name="T55" fmla="*/ 1387 h 1798"/>
                <a:gd name="T56" fmla="*/ 7 w 1365"/>
                <a:gd name="T57" fmla="*/ 1064 h 1798"/>
                <a:gd name="T58" fmla="*/ 26 w 1365"/>
                <a:gd name="T59" fmla="*/ 703 h 1798"/>
                <a:gd name="T60" fmla="*/ 146 w 1365"/>
                <a:gd name="T61" fmla="*/ 383 h 1798"/>
                <a:gd name="T62" fmla="*/ 341 w 1365"/>
                <a:gd name="T63" fmla="*/ 141 h 1798"/>
                <a:gd name="T64" fmla="*/ 594 w 1365"/>
                <a:gd name="T65" fmla="*/ 13 h 1798"/>
                <a:gd name="T66" fmla="*/ 727 w 1365"/>
                <a:gd name="T67" fmla="*/ 0 h 1798"/>
                <a:gd name="T68" fmla="*/ 797 w 1365"/>
                <a:gd name="T69" fmla="*/ 4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5" h="1798">
                  <a:moveTo>
                    <a:pt x="797" y="4"/>
                  </a:moveTo>
                  <a:lnTo>
                    <a:pt x="866" y="18"/>
                  </a:lnTo>
                  <a:lnTo>
                    <a:pt x="954" y="59"/>
                  </a:lnTo>
                  <a:lnTo>
                    <a:pt x="947" y="127"/>
                  </a:lnTo>
                  <a:lnTo>
                    <a:pt x="891" y="100"/>
                  </a:lnTo>
                  <a:lnTo>
                    <a:pt x="771" y="82"/>
                  </a:lnTo>
                  <a:lnTo>
                    <a:pt x="651" y="95"/>
                  </a:lnTo>
                  <a:lnTo>
                    <a:pt x="530" y="141"/>
                  </a:lnTo>
                  <a:lnTo>
                    <a:pt x="430" y="214"/>
                  </a:lnTo>
                  <a:lnTo>
                    <a:pt x="335" y="314"/>
                  </a:lnTo>
                  <a:lnTo>
                    <a:pt x="252" y="433"/>
                  </a:lnTo>
                  <a:lnTo>
                    <a:pt x="190" y="570"/>
                  </a:lnTo>
                  <a:lnTo>
                    <a:pt x="146" y="725"/>
                  </a:lnTo>
                  <a:lnTo>
                    <a:pt x="120" y="890"/>
                  </a:lnTo>
                  <a:lnTo>
                    <a:pt x="127" y="1054"/>
                  </a:lnTo>
                  <a:lnTo>
                    <a:pt x="159" y="1205"/>
                  </a:lnTo>
                  <a:lnTo>
                    <a:pt x="208" y="1346"/>
                  </a:lnTo>
                  <a:lnTo>
                    <a:pt x="278" y="1470"/>
                  </a:lnTo>
                  <a:lnTo>
                    <a:pt x="360" y="1575"/>
                  </a:lnTo>
                  <a:lnTo>
                    <a:pt x="461" y="1652"/>
                  </a:lnTo>
                  <a:lnTo>
                    <a:pt x="569" y="1703"/>
                  </a:lnTo>
                  <a:lnTo>
                    <a:pt x="689" y="1726"/>
                  </a:lnTo>
                  <a:lnTo>
                    <a:pt x="815" y="1707"/>
                  </a:lnTo>
                  <a:lnTo>
                    <a:pt x="929" y="1662"/>
                  </a:lnTo>
                  <a:lnTo>
                    <a:pt x="1036" y="1593"/>
                  </a:lnTo>
                  <a:lnTo>
                    <a:pt x="1131" y="1497"/>
                  </a:lnTo>
                  <a:lnTo>
                    <a:pt x="1207" y="1374"/>
                  </a:lnTo>
                  <a:lnTo>
                    <a:pt x="1269" y="1237"/>
                  </a:lnTo>
                  <a:lnTo>
                    <a:pt x="1314" y="1081"/>
                  </a:lnTo>
                  <a:lnTo>
                    <a:pt x="1333" y="918"/>
                  </a:lnTo>
                  <a:lnTo>
                    <a:pt x="1333" y="753"/>
                  </a:lnTo>
                  <a:lnTo>
                    <a:pt x="1301" y="598"/>
                  </a:lnTo>
                  <a:lnTo>
                    <a:pt x="1251" y="456"/>
                  </a:lnTo>
                  <a:lnTo>
                    <a:pt x="1188" y="337"/>
                  </a:lnTo>
                  <a:lnTo>
                    <a:pt x="1099" y="228"/>
                  </a:lnTo>
                  <a:lnTo>
                    <a:pt x="1062" y="191"/>
                  </a:lnTo>
                  <a:lnTo>
                    <a:pt x="1074" y="136"/>
                  </a:lnTo>
                  <a:lnTo>
                    <a:pt x="1099" y="159"/>
                  </a:lnTo>
                  <a:lnTo>
                    <a:pt x="1200" y="273"/>
                  </a:lnTo>
                  <a:lnTo>
                    <a:pt x="1269" y="411"/>
                  </a:lnTo>
                  <a:lnTo>
                    <a:pt x="1327" y="566"/>
                  </a:lnTo>
                  <a:lnTo>
                    <a:pt x="1358" y="734"/>
                  </a:lnTo>
                  <a:lnTo>
                    <a:pt x="1365" y="918"/>
                  </a:lnTo>
                  <a:lnTo>
                    <a:pt x="1345" y="1095"/>
                  </a:lnTo>
                  <a:lnTo>
                    <a:pt x="1296" y="1264"/>
                  </a:lnTo>
                  <a:lnTo>
                    <a:pt x="1225" y="1415"/>
                  </a:lnTo>
                  <a:lnTo>
                    <a:pt x="1137" y="1548"/>
                  </a:lnTo>
                  <a:lnTo>
                    <a:pt x="1030" y="1657"/>
                  </a:lnTo>
                  <a:lnTo>
                    <a:pt x="910" y="1735"/>
                  </a:lnTo>
                  <a:lnTo>
                    <a:pt x="777" y="1785"/>
                  </a:lnTo>
                  <a:lnTo>
                    <a:pt x="638" y="1798"/>
                  </a:lnTo>
                  <a:lnTo>
                    <a:pt x="505" y="1775"/>
                  </a:lnTo>
                  <a:lnTo>
                    <a:pt x="380" y="1726"/>
                  </a:lnTo>
                  <a:lnTo>
                    <a:pt x="272" y="1633"/>
                  </a:lnTo>
                  <a:lnTo>
                    <a:pt x="171" y="1525"/>
                  </a:lnTo>
                  <a:lnTo>
                    <a:pt x="95" y="1387"/>
                  </a:lnTo>
                  <a:lnTo>
                    <a:pt x="38" y="1232"/>
                  </a:lnTo>
                  <a:lnTo>
                    <a:pt x="7" y="1064"/>
                  </a:lnTo>
                  <a:lnTo>
                    <a:pt x="0" y="880"/>
                  </a:lnTo>
                  <a:lnTo>
                    <a:pt x="26" y="703"/>
                  </a:lnTo>
                  <a:lnTo>
                    <a:pt x="76" y="534"/>
                  </a:lnTo>
                  <a:lnTo>
                    <a:pt x="146" y="383"/>
                  </a:lnTo>
                  <a:lnTo>
                    <a:pt x="234" y="251"/>
                  </a:lnTo>
                  <a:lnTo>
                    <a:pt x="341" y="141"/>
                  </a:lnTo>
                  <a:lnTo>
                    <a:pt x="461" y="59"/>
                  </a:lnTo>
                  <a:lnTo>
                    <a:pt x="594" y="13"/>
                  </a:lnTo>
                  <a:lnTo>
                    <a:pt x="682" y="0"/>
                  </a:lnTo>
                  <a:lnTo>
                    <a:pt x="727" y="0"/>
                  </a:lnTo>
                  <a:lnTo>
                    <a:pt x="797" y="4"/>
                  </a:lnTo>
                  <a:lnTo>
                    <a:pt x="797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7" name="Freeform 427">
              <a:extLst>
                <a:ext uri="{FF2B5EF4-FFF2-40B4-BE49-F238E27FC236}">
                  <a16:creationId xmlns:a16="http://schemas.microsoft.com/office/drawing/2014/main" id="{ADCC6428-9665-4EF9-8BC2-544C9B98F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198"/>
              <a:ext cx="387" cy="555"/>
            </a:xfrm>
            <a:custGeom>
              <a:avLst/>
              <a:gdLst>
                <a:gd name="T0" fmla="*/ 283 w 1161"/>
                <a:gd name="T1" fmla="*/ 210 h 1667"/>
                <a:gd name="T2" fmla="*/ 239 w 1161"/>
                <a:gd name="T3" fmla="*/ 119 h 1667"/>
                <a:gd name="T4" fmla="*/ 334 w 1161"/>
                <a:gd name="T5" fmla="*/ 60 h 1667"/>
                <a:gd name="T6" fmla="*/ 454 w 1161"/>
                <a:gd name="T7" fmla="*/ 13 h 1667"/>
                <a:gd name="T8" fmla="*/ 580 w 1161"/>
                <a:gd name="T9" fmla="*/ 0 h 1667"/>
                <a:gd name="T10" fmla="*/ 707 w 1161"/>
                <a:gd name="T11" fmla="*/ 19 h 1667"/>
                <a:gd name="T12" fmla="*/ 813 w 1161"/>
                <a:gd name="T13" fmla="*/ 69 h 1667"/>
                <a:gd name="T14" fmla="*/ 915 w 1161"/>
                <a:gd name="T15" fmla="*/ 151 h 1667"/>
                <a:gd name="T16" fmla="*/ 1010 w 1161"/>
                <a:gd name="T17" fmla="*/ 251 h 1667"/>
                <a:gd name="T18" fmla="*/ 1073 w 1161"/>
                <a:gd name="T19" fmla="*/ 379 h 1667"/>
                <a:gd name="T20" fmla="*/ 1129 w 1161"/>
                <a:gd name="T21" fmla="*/ 520 h 1667"/>
                <a:gd name="T22" fmla="*/ 1161 w 1161"/>
                <a:gd name="T23" fmla="*/ 681 h 1667"/>
                <a:gd name="T24" fmla="*/ 1161 w 1161"/>
                <a:gd name="T25" fmla="*/ 845 h 1667"/>
                <a:gd name="T26" fmla="*/ 1136 w 1161"/>
                <a:gd name="T27" fmla="*/ 1014 h 1667"/>
                <a:gd name="T28" fmla="*/ 1098 w 1161"/>
                <a:gd name="T29" fmla="*/ 1169 h 1667"/>
                <a:gd name="T30" fmla="*/ 1035 w 1161"/>
                <a:gd name="T31" fmla="*/ 1311 h 1667"/>
                <a:gd name="T32" fmla="*/ 946 w 1161"/>
                <a:gd name="T33" fmla="*/ 1434 h 1667"/>
                <a:gd name="T34" fmla="*/ 852 w 1161"/>
                <a:gd name="T35" fmla="*/ 1534 h 1667"/>
                <a:gd name="T36" fmla="*/ 744 w 1161"/>
                <a:gd name="T37" fmla="*/ 1608 h 1667"/>
                <a:gd name="T38" fmla="*/ 624 w 1161"/>
                <a:gd name="T39" fmla="*/ 1653 h 1667"/>
                <a:gd name="T40" fmla="*/ 491 w 1161"/>
                <a:gd name="T41" fmla="*/ 1667 h 1667"/>
                <a:gd name="T42" fmla="*/ 372 w 1161"/>
                <a:gd name="T43" fmla="*/ 1648 h 1667"/>
                <a:gd name="T44" fmla="*/ 258 w 1161"/>
                <a:gd name="T45" fmla="*/ 1593 h 1667"/>
                <a:gd name="T46" fmla="*/ 157 w 1161"/>
                <a:gd name="T47" fmla="*/ 1516 h 1667"/>
                <a:gd name="T48" fmla="*/ 62 w 1161"/>
                <a:gd name="T49" fmla="*/ 1411 h 1667"/>
                <a:gd name="T50" fmla="*/ 0 w 1161"/>
                <a:gd name="T51" fmla="*/ 1288 h 1667"/>
                <a:gd name="T52" fmla="*/ 94 w 1161"/>
                <a:gd name="T53" fmla="*/ 1233 h 1667"/>
                <a:gd name="T54" fmla="*/ 157 w 1161"/>
                <a:gd name="T55" fmla="*/ 1361 h 1667"/>
                <a:gd name="T56" fmla="*/ 239 w 1161"/>
                <a:gd name="T57" fmla="*/ 1457 h 1667"/>
                <a:gd name="T58" fmla="*/ 327 w 1161"/>
                <a:gd name="T59" fmla="*/ 1530 h 1667"/>
                <a:gd name="T60" fmla="*/ 428 w 1161"/>
                <a:gd name="T61" fmla="*/ 1580 h 1667"/>
                <a:gd name="T62" fmla="*/ 542 w 1161"/>
                <a:gd name="T63" fmla="*/ 1593 h 1667"/>
                <a:gd name="T64" fmla="*/ 656 w 1161"/>
                <a:gd name="T65" fmla="*/ 1585 h 1667"/>
                <a:gd name="T66" fmla="*/ 757 w 1161"/>
                <a:gd name="T67" fmla="*/ 1538 h 1667"/>
                <a:gd name="T68" fmla="*/ 858 w 1161"/>
                <a:gd name="T69" fmla="*/ 1470 h 1667"/>
                <a:gd name="T70" fmla="*/ 946 w 1161"/>
                <a:gd name="T71" fmla="*/ 1383 h 1667"/>
                <a:gd name="T72" fmla="*/ 1022 w 1161"/>
                <a:gd name="T73" fmla="*/ 1275 h 1667"/>
                <a:gd name="T74" fmla="*/ 1073 w 1161"/>
                <a:gd name="T75" fmla="*/ 1141 h 1667"/>
                <a:gd name="T76" fmla="*/ 1117 w 1161"/>
                <a:gd name="T77" fmla="*/ 1001 h 1667"/>
                <a:gd name="T78" fmla="*/ 1136 w 1161"/>
                <a:gd name="T79" fmla="*/ 854 h 1667"/>
                <a:gd name="T80" fmla="*/ 1129 w 1161"/>
                <a:gd name="T81" fmla="*/ 698 h 1667"/>
                <a:gd name="T82" fmla="*/ 1104 w 1161"/>
                <a:gd name="T83" fmla="*/ 558 h 1667"/>
                <a:gd name="T84" fmla="*/ 1060 w 1161"/>
                <a:gd name="T85" fmla="*/ 425 h 1667"/>
                <a:gd name="T86" fmla="*/ 997 w 1161"/>
                <a:gd name="T87" fmla="*/ 311 h 1667"/>
                <a:gd name="T88" fmla="*/ 915 w 1161"/>
                <a:gd name="T89" fmla="*/ 215 h 1667"/>
                <a:gd name="T90" fmla="*/ 827 w 1161"/>
                <a:gd name="T91" fmla="*/ 142 h 1667"/>
                <a:gd name="T92" fmla="*/ 725 w 1161"/>
                <a:gd name="T93" fmla="*/ 96 h 1667"/>
                <a:gd name="T94" fmla="*/ 612 w 1161"/>
                <a:gd name="T95" fmla="*/ 73 h 1667"/>
                <a:gd name="T96" fmla="*/ 504 w 1161"/>
                <a:gd name="T97" fmla="*/ 91 h 1667"/>
                <a:gd name="T98" fmla="*/ 398 w 1161"/>
                <a:gd name="T99" fmla="*/ 132 h 1667"/>
                <a:gd name="T100" fmla="*/ 302 w 1161"/>
                <a:gd name="T101" fmla="*/ 197 h 1667"/>
                <a:gd name="T102" fmla="*/ 283 w 1161"/>
                <a:gd name="T103" fmla="*/ 21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667">
                  <a:moveTo>
                    <a:pt x="283" y="210"/>
                  </a:moveTo>
                  <a:lnTo>
                    <a:pt x="239" y="119"/>
                  </a:lnTo>
                  <a:lnTo>
                    <a:pt x="334" y="60"/>
                  </a:lnTo>
                  <a:lnTo>
                    <a:pt x="454" y="13"/>
                  </a:lnTo>
                  <a:lnTo>
                    <a:pt x="580" y="0"/>
                  </a:lnTo>
                  <a:lnTo>
                    <a:pt x="707" y="19"/>
                  </a:lnTo>
                  <a:lnTo>
                    <a:pt x="813" y="69"/>
                  </a:lnTo>
                  <a:lnTo>
                    <a:pt x="915" y="151"/>
                  </a:lnTo>
                  <a:lnTo>
                    <a:pt x="1010" y="251"/>
                  </a:lnTo>
                  <a:lnTo>
                    <a:pt x="1073" y="379"/>
                  </a:lnTo>
                  <a:lnTo>
                    <a:pt x="1129" y="520"/>
                  </a:lnTo>
                  <a:lnTo>
                    <a:pt x="1161" y="681"/>
                  </a:lnTo>
                  <a:lnTo>
                    <a:pt x="1161" y="845"/>
                  </a:lnTo>
                  <a:lnTo>
                    <a:pt x="1136" y="1014"/>
                  </a:lnTo>
                  <a:lnTo>
                    <a:pt x="1098" y="1169"/>
                  </a:lnTo>
                  <a:lnTo>
                    <a:pt x="1035" y="1311"/>
                  </a:lnTo>
                  <a:lnTo>
                    <a:pt x="946" y="1434"/>
                  </a:lnTo>
                  <a:lnTo>
                    <a:pt x="852" y="1534"/>
                  </a:lnTo>
                  <a:lnTo>
                    <a:pt x="744" y="1608"/>
                  </a:lnTo>
                  <a:lnTo>
                    <a:pt x="624" y="1653"/>
                  </a:lnTo>
                  <a:lnTo>
                    <a:pt x="491" y="1667"/>
                  </a:lnTo>
                  <a:lnTo>
                    <a:pt x="372" y="1648"/>
                  </a:lnTo>
                  <a:lnTo>
                    <a:pt x="258" y="1593"/>
                  </a:lnTo>
                  <a:lnTo>
                    <a:pt x="157" y="1516"/>
                  </a:lnTo>
                  <a:lnTo>
                    <a:pt x="62" y="1411"/>
                  </a:lnTo>
                  <a:lnTo>
                    <a:pt x="0" y="1288"/>
                  </a:lnTo>
                  <a:lnTo>
                    <a:pt x="94" y="1233"/>
                  </a:lnTo>
                  <a:lnTo>
                    <a:pt x="157" y="1361"/>
                  </a:lnTo>
                  <a:lnTo>
                    <a:pt x="239" y="1457"/>
                  </a:lnTo>
                  <a:lnTo>
                    <a:pt x="327" y="1530"/>
                  </a:lnTo>
                  <a:lnTo>
                    <a:pt x="428" y="1580"/>
                  </a:lnTo>
                  <a:lnTo>
                    <a:pt x="542" y="1593"/>
                  </a:lnTo>
                  <a:lnTo>
                    <a:pt x="656" y="1585"/>
                  </a:lnTo>
                  <a:lnTo>
                    <a:pt x="757" y="1538"/>
                  </a:lnTo>
                  <a:lnTo>
                    <a:pt x="858" y="1470"/>
                  </a:lnTo>
                  <a:lnTo>
                    <a:pt x="946" y="1383"/>
                  </a:lnTo>
                  <a:lnTo>
                    <a:pt x="1022" y="1275"/>
                  </a:lnTo>
                  <a:lnTo>
                    <a:pt x="1073" y="1141"/>
                  </a:lnTo>
                  <a:lnTo>
                    <a:pt x="1117" y="1001"/>
                  </a:lnTo>
                  <a:lnTo>
                    <a:pt x="1136" y="854"/>
                  </a:lnTo>
                  <a:lnTo>
                    <a:pt x="1129" y="698"/>
                  </a:lnTo>
                  <a:lnTo>
                    <a:pt x="1104" y="558"/>
                  </a:lnTo>
                  <a:lnTo>
                    <a:pt x="1060" y="425"/>
                  </a:lnTo>
                  <a:lnTo>
                    <a:pt x="997" y="311"/>
                  </a:lnTo>
                  <a:lnTo>
                    <a:pt x="915" y="215"/>
                  </a:lnTo>
                  <a:lnTo>
                    <a:pt x="827" y="142"/>
                  </a:lnTo>
                  <a:lnTo>
                    <a:pt x="725" y="96"/>
                  </a:lnTo>
                  <a:lnTo>
                    <a:pt x="612" y="73"/>
                  </a:lnTo>
                  <a:lnTo>
                    <a:pt x="504" y="91"/>
                  </a:lnTo>
                  <a:lnTo>
                    <a:pt x="398" y="132"/>
                  </a:lnTo>
                  <a:lnTo>
                    <a:pt x="302" y="197"/>
                  </a:lnTo>
                  <a:lnTo>
                    <a:pt x="283" y="2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8" name="Freeform 428">
              <a:extLst>
                <a:ext uri="{FF2B5EF4-FFF2-40B4-BE49-F238E27FC236}">
                  <a16:creationId xmlns:a16="http://schemas.microsoft.com/office/drawing/2014/main" id="{35B0A2A6-F445-4DE2-AEE3-0233136CA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198"/>
              <a:ext cx="387" cy="555"/>
            </a:xfrm>
            <a:custGeom>
              <a:avLst/>
              <a:gdLst>
                <a:gd name="T0" fmla="*/ 283 w 1161"/>
                <a:gd name="T1" fmla="*/ 210 h 1667"/>
                <a:gd name="T2" fmla="*/ 239 w 1161"/>
                <a:gd name="T3" fmla="*/ 119 h 1667"/>
                <a:gd name="T4" fmla="*/ 334 w 1161"/>
                <a:gd name="T5" fmla="*/ 60 h 1667"/>
                <a:gd name="T6" fmla="*/ 454 w 1161"/>
                <a:gd name="T7" fmla="*/ 13 h 1667"/>
                <a:gd name="T8" fmla="*/ 580 w 1161"/>
                <a:gd name="T9" fmla="*/ 0 h 1667"/>
                <a:gd name="T10" fmla="*/ 707 w 1161"/>
                <a:gd name="T11" fmla="*/ 19 h 1667"/>
                <a:gd name="T12" fmla="*/ 813 w 1161"/>
                <a:gd name="T13" fmla="*/ 69 h 1667"/>
                <a:gd name="T14" fmla="*/ 915 w 1161"/>
                <a:gd name="T15" fmla="*/ 151 h 1667"/>
                <a:gd name="T16" fmla="*/ 1010 w 1161"/>
                <a:gd name="T17" fmla="*/ 251 h 1667"/>
                <a:gd name="T18" fmla="*/ 1073 w 1161"/>
                <a:gd name="T19" fmla="*/ 379 h 1667"/>
                <a:gd name="T20" fmla="*/ 1129 w 1161"/>
                <a:gd name="T21" fmla="*/ 520 h 1667"/>
                <a:gd name="T22" fmla="*/ 1161 w 1161"/>
                <a:gd name="T23" fmla="*/ 681 h 1667"/>
                <a:gd name="T24" fmla="*/ 1161 w 1161"/>
                <a:gd name="T25" fmla="*/ 845 h 1667"/>
                <a:gd name="T26" fmla="*/ 1136 w 1161"/>
                <a:gd name="T27" fmla="*/ 1014 h 1667"/>
                <a:gd name="T28" fmla="*/ 1098 w 1161"/>
                <a:gd name="T29" fmla="*/ 1169 h 1667"/>
                <a:gd name="T30" fmla="*/ 1035 w 1161"/>
                <a:gd name="T31" fmla="*/ 1311 h 1667"/>
                <a:gd name="T32" fmla="*/ 946 w 1161"/>
                <a:gd name="T33" fmla="*/ 1434 h 1667"/>
                <a:gd name="T34" fmla="*/ 852 w 1161"/>
                <a:gd name="T35" fmla="*/ 1534 h 1667"/>
                <a:gd name="T36" fmla="*/ 744 w 1161"/>
                <a:gd name="T37" fmla="*/ 1608 h 1667"/>
                <a:gd name="T38" fmla="*/ 624 w 1161"/>
                <a:gd name="T39" fmla="*/ 1653 h 1667"/>
                <a:gd name="T40" fmla="*/ 491 w 1161"/>
                <a:gd name="T41" fmla="*/ 1667 h 1667"/>
                <a:gd name="T42" fmla="*/ 372 w 1161"/>
                <a:gd name="T43" fmla="*/ 1648 h 1667"/>
                <a:gd name="T44" fmla="*/ 258 w 1161"/>
                <a:gd name="T45" fmla="*/ 1593 h 1667"/>
                <a:gd name="T46" fmla="*/ 157 w 1161"/>
                <a:gd name="T47" fmla="*/ 1516 h 1667"/>
                <a:gd name="T48" fmla="*/ 62 w 1161"/>
                <a:gd name="T49" fmla="*/ 1411 h 1667"/>
                <a:gd name="T50" fmla="*/ 0 w 1161"/>
                <a:gd name="T51" fmla="*/ 1288 h 1667"/>
                <a:gd name="T52" fmla="*/ 94 w 1161"/>
                <a:gd name="T53" fmla="*/ 1233 h 1667"/>
                <a:gd name="T54" fmla="*/ 157 w 1161"/>
                <a:gd name="T55" fmla="*/ 1361 h 1667"/>
                <a:gd name="T56" fmla="*/ 239 w 1161"/>
                <a:gd name="T57" fmla="*/ 1457 h 1667"/>
                <a:gd name="T58" fmla="*/ 327 w 1161"/>
                <a:gd name="T59" fmla="*/ 1530 h 1667"/>
                <a:gd name="T60" fmla="*/ 428 w 1161"/>
                <a:gd name="T61" fmla="*/ 1580 h 1667"/>
                <a:gd name="T62" fmla="*/ 542 w 1161"/>
                <a:gd name="T63" fmla="*/ 1593 h 1667"/>
                <a:gd name="T64" fmla="*/ 656 w 1161"/>
                <a:gd name="T65" fmla="*/ 1585 h 1667"/>
                <a:gd name="T66" fmla="*/ 757 w 1161"/>
                <a:gd name="T67" fmla="*/ 1538 h 1667"/>
                <a:gd name="T68" fmla="*/ 858 w 1161"/>
                <a:gd name="T69" fmla="*/ 1470 h 1667"/>
                <a:gd name="T70" fmla="*/ 946 w 1161"/>
                <a:gd name="T71" fmla="*/ 1383 h 1667"/>
                <a:gd name="T72" fmla="*/ 1022 w 1161"/>
                <a:gd name="T73" fmla="*/ 1275 h 1667"/>
                <a:gd name="T74" fmla="*/ 1073 w 1161"/>
                <a:gd name="T75" fmla="*/ 1141 h 1667"/>
                <a:gd name="T76" fmla="*/ 1117 w 1161"/>
                <a:gd name="T77" fmla="*/ 1001 h 1667"/>
                <a:gd name="T78" fmla="*/ 1136 w 1161"/>
                <a:gd name="T79" fmla="*/ 854 h 1667"/>
                <a:gd name="T80" fmla="*/ 1129 w 1161"/>
                <a:gd name="T81" fmla="*/ 698 h 1667"/>
                <a:gd name="T82" fmla="*/ 1104 w 1161"/>
                <a:gd name="T83" fmla="*/ 558 h 1667"/>
                <a:gd name="T84" fmla="*/ 1060 w 1161"/>
                <a:gd name="T85" fmla="*/ 425 h 1667"/>
                <a:gd name="T86" fmla="*/ 997 w 1161"/>
                <a:gd name="T87" fmla="*/ 311 h 1667"/>
                <a:gd name="T88" fmla="*/ 915 w 1161"/>
                <a:gd name="T89" fmla="*/ 215 h 1667"/>
                <a:gd name="T90" fmla="*/ 827 w 1161"/>
                <a:gd name="T91" fmla="*/ 142 h 1667"/>
                <a:gd name="T92" fmla="*/ 725 w 1161"/>
                <a:gd name="T93" fmla="*/ 96 h 1667"/>
                <a:gd name="T94" fmla="*/ 612 w 1161"/>
                <a:gd name="T95" fmla="*/ 73 h 1667"/>
                <a:gd name="T96" fmla="*/ 504 w 1161"/>
                <a:gd name="T97" fmla="*/ 91 h 1667"/>
                <a:gd name="T98" fmla="*/ 398 w 1161"/>
                <a:gd name="T99" fmla="*/ 132 h 1667"/>
                <a:gd name="T100" fmla="*/ 302 w 1161"/>
                <a:gd name="T101" fmla="*/ 197 h 1667"/>
                <a:gd name="T102" fmla="*/ 283 w 1161"/>
                <a:gd name="T103" fmla="*/ 210 h 1667"/>
                <a:gd name="T104" fmla="*/ 283 w 1161"/>
                <a:gd name="T105" fmla="*/ 21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1" h="1667">
                  <a:moveTo>
                    <a:pt x="283" y="210"/>
                  </a:moveTo>
                  <a:lnTo>
                    <a:pt x="239" y="119"/>
                  </a:lnTo>
                  <a:lnTo>
                    <a:pt x="334" y="60"/>
                  </a:lnTo>
                  <a:lnTo>
                    <a:pt x="454" y="13"/>
                  </a:lnTo>
                  <a:lnTo>
                    <a:pt x="580" y="0"/>
                  </a:lnTo>
                  <a:lnTo>
                    <a:pt x="707" y="19"/>
                  </a:lnTo>
                  <a:lnTo>
                    <a:pt x="813" y="69"/>
                  </a:lnTo>
                  <a:lnTo>
                    <a:pt x="915" y="151"/>
                  </a:lnTo>
                  <a:lnTo>
                    <a:pt x="1010" y="251"/>
                  </a:lnTo>
                  <a:lnTo>
                    <a:pt x="1073" y="379"/>
                  </a:lnTo>
                  <a:lnTo>
                    <a:pt x="1129" y="520"/>
                  </a:lnTo>
                  <a:lnTo>
                    <a:pt x="1161" y="681"/>
                  </a:lnTo>
                  <a:lnTo>
                    <a:pt x="1161" y="845"/>
                  </a:lnTo>
                  <a:lnTo>
                    <a:pt x="1136" y="1014"/>
                  </a:lnTo>
                  <a:lnTo>
                    <a:pt x="1098" y="1169"/>
                  </a:lnTo>
                  <a:lnTo>
                    <a:pt x="1035" y="1311"/>
                  </a:lnTo>
                  <a:lnTo>
                    <a:pt x="946" y="1434"/>
                  </a:lnTo>
                  <a:lnTo>
                    <a:pt x="852" y="1534"/>
                  </a:lnTo>
                  <a:lnTo>
                    <a:pt x="744" y="1608"/>
                  </a:lnTo>
                  <a:lnTo>
                    <a:pt x="624" y="1653"/>
                  </a:lnTo>
                  <a:lnTo>
                    <a:pt x="491" y="1667"/>
                  </a:lnTo>
                  <a:lnTo>
                    <a:pt x="372" y="1648"/>
                  </a:lnTo>
                  <a:lnTo>
                    <a:pt x="258" y="1593"/>
                  </a:lnTo>
                  <a:lnTo>
                    <a:pt x="157" y="1516"/>
                  </a:lnTo>
                  <a:lnTo>
                    <a:pt x="62" y="1411"/>
                  </a:lnTo>
                  <a:lnTo>
                    <a:pt x="0" y="1288"/>
                  </a:lnTo>
                  <a:lnTo>
                    <a:pt x="94" y="1233"/>
                  </a:lnTo>
                  <a:lnTo>
                    <a:pt x="157" y="1361"/>
                  </a:lnTo>
                  <a:lnTo>
                    <a:pt x="239" y="1457"/>
                  </a:lnTo>
                  <a:lnTo>
                    <a:pt x="327" y="1530"/>
                  </a:lnTo>
                  <a:lnTo>
                    <a:pt x="428" y="1580"/>
                  </a:lnTo>
                  <a:lnTo>
                    <a:pt x="542" y="1593"/>
                  </a:lnTo>
                  <a:lnTo>
                    <a:pt x="656" y="1585"/>
                  </a:lnTo>
                  <a:lnTo>
                    <a:pt x="757" y="1538"/>
                  </a:lnTo>
                  <a:lnTo>
                    <a:pt x="858" y="1470"/>
                  </a:lnTo>
                  <a:lnTo>
                    <a:pt x="946" y="1383"/>
                  </a:lnTo>
                  <a:lnTo>
                    <a:pt x="1022" y="1275"/>
                  </a:lnTo>
                  <a:lnTo>
                    <a:pt x="1073" y="1141"/>
                  </a:lnTo>
                  <a:lnTo>
                    <a:pt x="1117" y="1001"/>
                  </a:lnTo>
                  <a:lnTo>
                    <a:pt x="1136" y="854"/>
                  </a:lnTo>
                  <a:lnTo>
                    <a:pt x="1129" y="698"/>
                  </a:lnTo>
                  <a:lnTo>
                    <a:pt x="1104" y="558"/>
                  </a:lnTo>
                  <a:lnTo>
                    <a:pt x="1060" y="425"/>
                  </a:lnTo>
                  <a:lnTo>
                    <a:pt x="997" y="311"/>
                  </a:lnTo>
                  <a:lnTo>
                    <a:pt x="915" y="215"/>
                  </a:lnTo>
                  <a:lnTo>
                    <a:pt x="827" y="142"/>
                  </a:lnTo>
                  <a:lnTo>
                    <a:pt x="725" y="96"/>
                  </a:lnTo>
                  <a:lnTo>
                    <a:pt x="612" y="73"/>
                  </a:lnTo>
                  <a:lnTo>
                    <a:pt x="504" y="91"/>
                  </a:lnTo>
                  <a:lnTo>
                    <a:pt x="398" y="132"/>
                  </a:lnTo>
                  <a:lnTo>
                    <a:pt x="302" y="197"/>
                  </a:lnTo>
                  <a:lnTo>
                    <a:pt x="283" y="210"/>
                  </a:lnTo>
                  <a:lnTo>
                    <a:pt x="283" y="2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9" name="Freeform 429">
              <a:extLst>
                <a:ext uri="{FF2B5EF4-FFF2-40B4-BE49-F238E27FC236}">
                  <a16:creationId xmlns:a16="http://schemas.microsoft.com/office/drawing/2014/main" id="{0AC898C3-FCC8-41CA-9BCD-FA3634FB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245"/>
              <a:ext cx="404" cy="548"/>
            </a:xfrm>
            <a:custGeom>
              <a:avLst/>
              <a:gdLst>
                <a:gd name="T0" fmla="*/ 979 w 1213"/>
                <a:gd name="T1" fmla="*/ 146 h 1645"/>
                <a:gd name="T2" fmla="*/ 1131 w 1213"/>
                <a:gd name="T3" fmla="*/ 375 h 1645"/>
                <a:gd name="T4" fmla="*/ 1213 w 1213"/>
                <a:gd name="T5" fmla="*/ 672 h 1645"/>
                <a:gd name="T6" fmla="*/ 1194 w 1213"/>
                <a:gd name="T7" fmla="*/ 1000 h 1645"/>
                <a:gd name="T8" fmla="*/ 1087 w 1213"/>
                <a:gd name="T9" fmla="*/ 1293 h 1645"/>
                <a:gd name="T10" fmla="*/ 916 w 1213"/>
                <a:gd name="T11" fmla="*/ 1512 h 1645"/>
                <a:gd name="T12" fmla="*/ 695 w 1213"/>
                <a:gd name="T13" fmla="*/ 1626 h 1645"/>
                <a:gd name="T14" fmla="*/ 449 w 1213"/>
                <a:gd name="T15" fmla="*/ 1622 h 1645"/>
                <a:gd name="T16" fmla="*/ 240 w 1213"/>
                <a:gd name="T17" fmla="*/ 1493 h 1645"/>
                <a:gd name="T18" fmla="*/ 88 w 1213"/>
                <a:gd name="T19" fmla="*/ 1265 h 1645"/>
                <a:gd name="T20" fmla="*/ 7 w 1213"/>
                <a:gd name="T21" fmla="*/ 973 h 1645"/>
                <a:gd name="T22" fmla="*/ 26 w 1213"/>
                <a:gd name="T23" fmla="*/ 644 h 1645"/>
                <a:gd name="T24" fmla="*/ 132 w 1213"/>
                <a:gd name="T25" fmla="*/ 352 h 1645"/>
                <a:gd name="T26" fmla="*/ 310 w 1213"/>
                <a:gd name="T27" fmla="*/ 133 h 1645"/>
                <a:gd name="T28" fmla="*/ 531 w 1213"/>
                <a:gd name="T29" fmla="*/ 14 h 1645"/>
                <a:gd name="T30" fmla="*/ 771 w 1213"/>
                <a:gd name="T31" fmla="*/ 19 h 1645"/>
                <a:gd name="T32" fmla="*/ 822 w 1213"/>
                <a:gd name="T33" fmla="*/ 88 h 1645"/>
                <a:gd name="T34" fmla="*/ 645 w 1213"/>
                <a:gd name="T35" fmla="*/ 37 h 1645"/>
                <a:gd name="T36" fmla="*/ 562 w 1213"/>
                <a:gd name="T37" fmla="*/ 42 h 1645"/>
                <a:gd name="T38" fmla="*/ 429 w 1213"/>
                <a:gd name="T39" fmla="*/ 91 h 1645"/>
                <a:gd name="T40" fmla="*/ 247 w 1213"/>
                <a:gd name="T41" fmla="*/ 256 h 1645"/>
                <a:gd name="T42" fmla="*/ 120 w 1213"/>
                <a:gd name="T43" fmla="*/ 502 h 1645"/>
                <a:gd name="T44" fmla="*/ 58 w 1213"/>
                <a:gd name="T45" fmla="*/ 804 h 1645"/>
                <a:gd name="T46" fmla="*/ 88 w 1213"/>
                <a:gd name="T47" fmla="*/ 1110 h 1645"/>
                <a:gd name="T48" fmla="*/ 189 w 1213"/>
                <a:gd name="T49" fmla="*/ 1361 h 1645"/>
                <a:gd name="T50" fmla="*/ 360 w 1213"/>
                <a:gd name="T51" fmla="*/ 1535 h 1645"/>
                <a:gd name="T52" fmla="*/ 500 w 1213"/>
                <a:gd name="T53" fmla="*/ 1590 h 1645"/>
                <a:gd name="T54" fmla="*/ 689 w 1213"/>
                <a:gd name="T55" fmla="*/ 1590 h 1645"/>
                <a:gd name="T56" fmla="*/ 891 w 1213"/>
                <a:gd name="T57" fmla="*/ 1475 h 1645"/>
                <a:gd name="T58" fmla="*/ 1048 w 1213"/>
                <a:gd name="T59" fmla="*/ 1270 h 1645"/>
                <a:gd name="T60" fmla="*/ 1144 w 1213"/>
                <a:gd name="T61" fmla="*/ 991 h 1645"/>
                <a:gd name="T62" fmla="*/ 1163 w 1213"/>
                <a:gd name="T63" fmla="*/ 676 h 1645"/>
                <a:gd name="T64" fmla="*/ 1087 w 1213"/>
                <a:gd name="T65" fmla="*/ 392 h 1645"/>
                <a:gd name="T66" fmla="*/ 954 w 1213"/>
                <a:gd name="T67" fmla="*/ 178 h 1645"/>
                <a:gd name="T68" fmla="*/ 942 w 1213"/>
                <a:gd name="T69" fmla="*/ 11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3" h="1645">
                  <a:moveTo>
                    <a:pt x="942" y="110"/>
                  </a:moveTo>
                  <a:lnTo>
                    <a:pt x="979" y="146"/>
                  </a:lnTo>
                  <a:lnTo>
                    <a:pt x="1068" y="256"/>
                  </a:lnTo>
                  <a:lnTo>
                    <a:pt x="1131" y="375"/>
                  </a:lnTo>
                  <a:lnTo>
                    <a:pt x="1181" y="517"/>
                  </a:lnTo>
                  <a:lnTo>
                    <a:pt x="1213" y="672"/>
                  </a:lnTo>
                  <a:lnTo>
                    <a:pt x="1213" y="836"/>
                  </a:lnTo>
                  <a:lnTo>
                    <a:pt x="1194" y="1000"/>
                  </a:lnTo>
                  <a:lnTo>
                    <a:pt x="1149" y="1156"/>
                  </a:lnTo>
                  <a:lnTo>
                    <a:pt x="1087" y="1293"/>
                  </a:lnTo>
                  <a:lnTo>
                    <a:pt x="1011" y="1416"/>
                  </a:lnTo>
                  <a:lnTo>
                    <a:pt x="916" y="1512"/>
                  </a:lnTo>
                  <a:lnTo>
                    <a:pt x="809" y="1580"/>
                  </a:lnTo>
                  <a:lnTo>
                    <a:pt x="695" y="1626"/>
                  </a:lnTo>
                  <a:lnTo>
                    <a:pt x="569" y="1645"/>
                  </a:lnTo>
                  <a:lnTo>
                    <a:pt x="449" y="1622"/>
                  </a:lnTo>
                  <a:lnTo>
                    <a:pt x="341" y="1571"/>
                  </a:lnTo>
                  <a:lnTo>
                    <a:pt x="240" y="1493"/>
                  </a:lnTo>
                  <a:lnTo>
                    <a:pt x="158" y="1389"/>
                  </a:lnTo>
                  <a:lnTo>
                    <a:pt x="88" y="1265"/>
                  </a:lnTo>
                  <a:lnTo>
                    <a:pt x="39" y="1124"/>
                  </a:lnTo>
                  <a:lnTo>
                    <a:pt x="7" y="973"/>
                  </a:lnTo>
                  <a:lnTo>
                    <a:pt x="0" y="809"/>
                  </a:lnTo>
                  <a:lnTo>
                    <a:pt x="26" y="644"/>
                  </a:lnTo>
                  <a:lnTo>
                    <a:pt x="70" y="489"/>
                  </a:lnTo>
                  <a:lnTo>
                    <a:pt x="132" y="352"/>
                  </a:lnTo>
                  <a:lnTo>
                    <a:pt x="215" y="233"/>
                  </a:lnTo>
                  <a:lnTo>
                    <a:pt x="310" y="133"/>
                  </a:lnTo>
                  <a:lnTo>
                    <a:pt x="410" y="59"/>
                  </a:lnTo>
                  <a:lnTo>
                    <a:pt x="531" y="14"/>
                  </a:lnTo>
                  <a:lnTo>
                    <a:pt x="651" y="0"/>
                  </a:lnTo>
                  <a:lnTo>
                    <a:pt x="771" y="19"/>
                  </a:lnTo>
                  <a:lnTo>
                    <a:pt x="827" y="46"/>
                  </a:lnTo>
                  <a:lnTo>
                    <a:pt x="822" y="88"/>
                  </a:lnTo>
                  <a:lnTo>
                    <a:pt x="758" y="55"/>
                  </a:lnTo>
                  <a:lnTo>
                    <a:pt x="645" y="37"/>
                  </a:lnTo>
                  <a:lnTo>
                    <a:pt x="582" y="42"/>
                  </a:lnTo>
                  <a:lnTo>
                    <a:pt x="562" y="42"/>
                  </a:lnTo>
                  <a:lnTo>
                    <a:pt x="537" y="46"/>
                  </a:lnTo>
                  <a:lnTo>
                    <a:pt x="429" y="91"/>
                  </a:lnTo>
                  <a:lnTo>
                    <a:pt x="335" y="160"/>
                  </a:lnTo>
                  <a:lnTo>
                    <a:pt x="247" y="256"/>
                  </a:lnTo>
                  <a:lnTo>
                    <a:pt x="171" y="370"/>
                  </a:lnTo>
                  <a:lnTo>
                    <a:pt x="120" y="502"/>
                  </a:lnTo>
                  <a:lnTo>
                    <a:pt x="76" y="649"/>
                  </a:lnTo>
                  <a:lnTo>
                    <a:pt x="58" y="804"/>
                  </a:lnTo>
                  <a:lnTo>
                    <a:pt x="63" y="964"/>
                  </a:lnTo>
                  <a:lnTo>
                    <a:pt x="88" y="1110"/>
                  </a:lnTo>
                  <a:lnTo>
                    <a:pt x="132" y="1247"/>
                  </a:lnTo>
                  <a:lnTo>
                    <a:pt x="189" y="1361"/>
                  </a:lnTo>
                  <a:lnTo>
                    <a:pt x="272" y="1461"/>
                  </a:lnTo>
                  <a:lnTo>
                    <a:pt x="360" y="1535"/>
                  </a:lnTo>
                  <a:lnTo>
                    <a:pt x="461" y="1580"/>
                  </a:lnTo>
                  <a:lnTo>
                    <a:pt x="500" y="1590"/>
                  </a:lnTo>
                  <a:lnTo>
                    <a:pt x="569" y="1603"/>
                  </a:lnTo>
                  <a:lnTo>
                    <a:pt x="689" y="1590"/>
                  </a:lnTo>
                  <a:lnTo>
                    <a:pt x="790" y="1544"/>
                  </a:lnTo>
                  <a:lnTo>
                    <a:pt x="891" y="1475"/>
                  </a:lnTo>
                  <a:lnTo>
                    <a:pt x="972" y="1384"/>
                  </a:lnTo>
                  <a:lnTo>
                    <a:pt x="1048" y="1270"/>
                  </a:lnTo>
                  <a:lnTo>
                    <a:pt x="1105" y="1137"/>
                  </a:lnTo>
                  <a:lnTo>
                    <a:pt x="1144" y="991"/>
                  </a:lnTo>
                  <a:lnTo>
                    <a:pt x="1163" y="836"/>
                  </a:lnTo>
                  <a:lnTo>
                    <a:pt x="1163" y="676"/>
                  </a:lnTo>
                  <a:lnTo>
                    <a:pt x="1137" y="530"/>
                  </a:lnTo>
                  <a:lnTo>
                    <a:pt x="1087" y="392"/>
                  </a:lnTo>
                  <a:lnTo>
                    <a:pt x="1023" y="279"/>
                  </a:lnTo>
                  <a:lnTo>
                    <a:pt x="954" y="178"/>
                  </a:lnTo>
                  <a:lnTo>
                    <a:pt x="928" y="156"/>
                  </a:lnTo>
                  <a:lnTo>
                    <a:pt x="94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0" name="Freeform 430">
              <a:extLst>
                <a:ext uri="{FF2B5EF4-FFF2-40B4-BE49-F238E27FC236}">
                  <a16:creationId xmlns:a16="http://schemas.microsoft.com/office/drawing/2014/main" id="{AF31B423-5A84-4162-9861-1E665395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245"/>
              <a:ext cx="404" cy="548"/>
            </a:xfrm>
            <a:custGeom>
              <a:avLst/>
              <a:gdLst>
                <a:gd name="T0" fmla="*/ 979 w 1213"/>
                <a:gd name="T1" fmla="*/ 146 h 1645"/>
                <a:gd name="T2" fmla="*/ 1131 w 1213"/>
                <a:gd name="T3" fmla="*/ 375 h 1645"/>
                <a:gd name="T4" fmla="*/ 1213 w 1213"/>
                <a:gd name="T5" fmla="*/ 672 h 1645"/>
                <a:gd name="T6" fmla="*/ 1194 w 1213"/>
                <a:gd name="T7" fmla="*/ 1000 h 1645"/>
                <a:gd name="T8" fmla="*/ 1087 w 1213"/>
                <a:gd name="T9" fmla="*/ 1293 h 1645"/>
                <a:gd name="T10" fmla="*/ 916 w 1213"/>
                <a:gd name="T11" fmla="*/ 1512 h 1645"/>
                <a:gd name="T12" fmla="*/ 695 w 1213"/>
                <a:gd name="T13" fmla="*/ 1626 h 1645"/>
                <a:gd name="T14" fmla="*/ 449 w 1213"/>
                <a:gd name="T15" fmla="*/ 1622 h 1645"/>
                <a:gd name="T16" fmla="*/ 240 w 1213"/>
                <a:gd name="T17" fmla="*/ 1493 h 1645"/>
                <a:gd name="T18" fmla="*/ 88 w 1213"/>
                <a:gd name="T19" fmla="*/ 1265 h 1645"/>
                <a:gd name="T20" fmla="*/ 7 w 1213"/>
                <a:gd name="T21" fmla="*/ 973 h 1645"/>
                <a:gd name="T22" fmla="*/ 26 w 1213"/>
                <a:gd name="T23" fmla="*/ 644 h 1645"/>
                <a:gd name="T24" fmla="*/ 132 w 1213"/>
                <a:gd name="T25" fmla="*/ 352 h 1645"/>
                <a:gd name="T26" fmla="*/ 310 w 1213"/>
                <a:gd name="T27" fmla="*/ 133 h 1645"/>
                <a:gd name="T28" fmla="*/ 531 w 1213"/>
                <a:gd name="T29" fmla="*/ 14 h 1645"/>
                <a:gd name="T30" fmla="*/ 771 w 1213"/>
                <a:gd name="T31" fmla="*/ 19 h 1645"/>
                <a:gd name="T32" fmla="*/ 822 w 1213"/>
                <a:gd name="T33" fmla="*/ 88 h 1645"/>
                <a:gd name="T34" fmla="*/ 645 w 1213"/>
                <a:gd name="T35" fmla="*/ 37 h 1645"/>
                <a:gd name="T36" fmla="*/ 562 w 1213"/>
                <a:gd name="T37" fmla="*/ 42 h 1645"/>
                <a:gd name="T38" fmla="*/ 429 w 1213"/>
                <a:gd name="T39" fmla="*/ 91 h 1645"/>
                <a:gd name="T40" fmla="*/ 247 w 1213"/>
                <a:gd name="T41" fmla="*/ 256 h 1645"/>
                <a:gd name="T42" fmla="*/ 120 w 1213"/>
                <a:gd name="T43" fmla="*/ 502 h 1645"/>
                <a:gd name="T44" fmla="*/ 58 w 1213"/>
                <a:gd name="T45" fmla="*/ 804 h 1645"/>
                <a:gd name="T46" fmla="*/ 88 w 1213"/>
                <a:gd name="T47" fmla="*/ 1110 h 1645"/>
                <a:gd name="T48" fmla="*/ 189 w 1213"/>
                <a:gd name="T49" fmla="*/ 1361 h 1645"/>
                <a:gd name="T50" fmla="*/ 360 w 1213"/>
                <a:gd name="T51" fmla="*/ 1535 h 1645"/>
                <a:gd name="T52" fmla="*/ 500 w 1213"/>
                <a:gd name="T53" fmla="*/ 1590 h 1645"/>
                <a:gd name="T54" fmla="*/ 689 w 1213"/>
                <a:gd name="T55" fmla="*/ 1590 h 1645"/>
                <a:gd name="T56" fmla="*/ 891 w 1213"/>
                <a:gd name="T57" fmla="*/ 1475 h 1645"/>
                <a:gd name="T58" fmla="*/ 1048 w 1213"/>
                <a:gd name="T59" fmla="*/ 1270 h 1645"/>
                <a:gd name="T60" fmla="*/ 1144 w 1213"/>
                <a:gd name="T61" fmla="*/ 991 h 1645"/>
                <a:gd name="T62" fmla="*/ 1163 w 1213"/>
                <a:gd name="T63" fmla="*/ 676 h 1645"/>
                <a:gd name="T64" fmla="*/ 1087 w 1213"/>
                <a:gd name="T65" fmla="*/ 392 h 1645"/>
                <a:gd name="T66" fmla="*/ 954 w 1213"/>
                <a:gd name="T67" fmla="*/ 178 h 1645"/>
                <a:gd name="T68" fmla="*/ 942 w 1213"/>
                <a:gd name="T69" fmla="*/ 11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3" h="1645">
                  <a:moveTo>
                    <a:pt x="942" y="110"/>
                  </a:moveTo>
                  <a:lnTo>
                    <a:pt x="979" y="146"/>
                  </a:lnTo>
                  <a:lnTo>
                    <a:pt x="1068" y="256"/>
                  </a:lnTo>
                  <a:lnTo>
                    <a:pt x="1131" y="375"/>
                  </a:lnTo>
                  <a:lnTo>
                    <a:pt x="1181" y="517"/>
                  </a:lnTo>
                  <a:lnTo>
                    <a:pt x="1213" y="672"/>
                  </a:lnTo>
                  <a:lnTo>
                    <a:pt x="1213" y="836"/>
                  </a:lnTo>
                  <a:lnTo>
                    <a:pt x="1194" y="1000"/>
                  </a:lnTo>
                  <a:lnTo>
                    <a:pt x="1149" y="1156"/>
                  </a:lnTo>
                  <a:lnTo>
                    <a:pt x="1087" y="1293"/>
                  </a:lnTo>
                  <a:lnTo>
                    <a:pt x="1011" y="1416"/>
                  </a:lnTo>
                  <a:lnTo>
                    <a:pt x="916" y="1512"/>
                  </a:lnTo>
                  <a:lnTo>
                    <a:pt x="809" y="1580"/>
                  </a:lnTo>
                  <a:lnTo>
                    <a:pt x="695" y="1626"/>
                  </a:lnTo>
                  <a:lnTo>
                    <a:pt x="569" y="1645"/>
                  </a:lnTo>
                  <a:lnTo>
                    <a:pt x="449" y="1622"/>
                  </a:lnTo>
                  <a:lnTo>
                    <a:pt x="341" y="1571"/>
                  </a:lnTo>
                  <a:lnTo>
                    <a:pt x="240" y="1493"/>
                  </a:lnTo>
                  <a:lnTo>
                    <a:pt x="158" y="1389"/>
                  </a:lnTo>
                  <a:lnTo>
                    <a:pt x="88" y="1265"/>
                  </a:lnTo>
                  <a:lnTo>
                    <a:pt x="39" y="1124"/>
                  </a:lnTo>
                  <a:lnTo>
                    <a:pt x="7" y="973"/>
                  </a:lnTo>
                  <a:lnTo>
                    <a:pt x="0" y="809"/>
                  </a:lnTo>
                  <a:lnTo>
                    <a:pt x="26" y="644"/>
                  </a:lnTo>
                  <a:lnTo>
                    <a:pt x="70" y="489"/>
                  </a:lnTo>
                  <a:lnTo>
                    <a:pt x="132" y="352"/>
                  </a:lnTo>
                  <a:lnTo>
                    <a:pt x="215" y="233"/>
                  </a:lnTo>
                  <a:lnTo>
                    <a:pt x="310" y="133"/>
                  </a:lnTo>
                  <a:lnTo>
                    <a:pt x="410" y="59"/>
                  </a:lnTo>
                  <a:lnTo>
                    <a:pt x="531" y="14"/>
                  </a:lnTo>
                  <a:lnTo>
                    <a:pt x="651" y="0"/>
                  </a:lnTo>
                  <a:lnTo>
                    <a:pt x="771" y="19"/>
                  </a:lnTo>
                  <a:lnTo>
                    <a:pt x="827" y="46"/>
                  </a:lnTo>
                  <a:lnTo>
                    <a:pt x="822" y="88"/>
                  </a:lnTo>
                  <a:lnTo>
                    <a:pt x="758" y="55"/>
                  </a:lnTo>
                  <a:lnTo>
                    <a:pt x="645" y="37"/>
                  </a:lnTo>
                  <a:lnTo>
                    <a:pt x="582" y="42"/>
                  </a:lnTo>
                  <a:lnTo>
                    <a:pt x="562" y="42"/>
                  </a:lnTo>
                  <a:lnTo>
                    <a:pt x="537" y="46"/>
                  </a:lnTo>
                  <a:lnTo>
                    <a:pt x="429" y="91"/>
                  </a:lnTo>
                  <a:lnTo>
                    <a:pt x="335" y="160"/>
                  </a:lnTo>
                  <a:lnTo>
                    <a:pt x="247" y="256"/>
                  </a:lnTo>
                  <a:lnTo>
                    <a:pt x="171" y="370"/>
                  </a:lnTo>
                  <a:lnTo>
                    <a:pt x="120" y="502"/>
                  </a:lnTo>
                  <a:lnTo>
                    <a:pt x="76" y="649"/>
                  </a:lnTo>
                  <a:lnTo>
                    <a:pt x="58" y="804"/>
                  </a:lnTo>
                  <a:lnTo>
                    <a:pt x="63" y="964"/>
                  </a:lnTo>
                  <a:lnTo>
                    <a:pt x="88" y="1110"/>
                  </a:lnTo>
                  <a:lnTo>
                    <a:pt x="132" y="1247"/>
                  </a:lnTo>
                  <a:lnTo>
                    <a:pt x="189" y="1361"/>
                  </a:lnTo>
                  <a:lnTo>
                    <a:pt x="272" y="1461"/>
                  </a:lnTo>
                  <a:lnTo>
                    <a:pt x="360" y="1535"/>
                  </a:lnTo>
                  <a:lnTo>
                    <a:pt x="461" y="1580"/>
                  </a:lnTo>
                  <a:lnTo>
                    <a:pt x="500" y="1590"/>
                  </a:lnTo>
                  <a:lnTo>
                    <a:pt x="569" y="1603"/>
                  </a:lnTo>
                  <a:lnTo>
                    <a:pt x="689" y="1590"/>
                  </a:lnTo>
                  <a:lnTo>
                    <a:pt x="790" y="1544"/>
                  </a:lnTo>
                  <a:lnTo>
                    <a:pt x="891" y="1475"/>
                  </a:lnTo>
                  <a:lnTo>
                    <a:pt x="972" y="1384"/>
                  </a:lnTo>
                  <a:lnTo>
                    <a:pt x="1048" y="1270"/>
                  </a:lnTo>
                  <a:lnTo>
                    <a:pt x="1105" y="1137"/>
                  </a:lnTo>
                  <a:lnTo>
                    <a:pt x="1144" y="991"/>
                  </a:lnTo>
                  <a:lnTo>
                    <a:pt x="1163" y="836"/>
                  </a:lnTo>
                  <a:lnTo>
                    <a:pt x="1163" y="676"/>
                  </a:lnTo>
                  <a:lnTo>
                    <a:pt x="1137" y="530"/>
                  </a:lnTo>
                  <a:lnTo>
                    <a:pt x="1087" y="392"/>
                  </a:lnTo>
                  <a:lnTo>
                    <a:pt x="1023" y="279"/>
                  </a:lnTo>
                  <a:lnTo>
                    <a:pt x="954" y="178"/>
                  </a:lnTo>
                  <a:lnTo>
                    <a:pt x="928" y="156"/>
                  </a:lnTo>
                  <a:lnTo>
                    <a:pt x="942" y="110"/>
                  </a:lnTo>
                  <a:lnTo>
                    <a:pt x="942" y="1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1" name="Freeform 431">
              <a:extLst>
                <a:ext uri="{FF2B5EF4-FFF2-40B4-BE49-F238E27FC236}">
                  <a16:creationId xmlns:a16="http://schemas.microsoft.com/office/drawing/2014/main" id="{C2377903-E37F-4AD7-A80D-1FA71E0E0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3222"/>
              <a:ext cx="348" cy="507"/>
            </a:xfrm>
            <a:custGeom>
              <a:avLst/>
              <a:gdLst>
                <a:gd name="T0" fmla="*/ 209 w 1043"/>
                <a:gd name="T1" fmla="*/ 174 h 1520"/>
                <a:gd name="T2" fmla="*/ 190 w 1043"/>
                <a:gd name="T3" fmla="*/ 137 h 1520"/>
                <a:gd name="T4" fmla="*/ 209 w 1043"/>
                <a:gd name="T5" fmla="*/ 123 h 1520"/>
                <a:gd name="T6" fmla="*/ 304 w 1043"/>
                <a:gd name="T7" fmla="*/ 59 h 1520"/>
                <a:gd name="T8" fmla="*/ 411 w 1043"/>
                <a:gd name="T9" fmla="*/ 17 h 1520"/>
                <a:gd name="T10" fmla="*/ 518 w 1043"/>
                <a:gd name="T11" fmla="*/ 0 h 1520"/>
                <a:gd name="T12" fmla="*/ 632 w 1043"/>
                <a:gd name="T13" fmla="*/ 23 h 1520"/>
                <a:gd name="T14" fmla="*/ 734 w 1043"/>
                <a:gd name="T15" fmla="*/ 68 h 1520"/>
                <a:gd name="T16" fmla="*/ 822 w 1043"/>
                <a:gd name="T17" fmla="*/ 142 h 1520"/>
                <a:gd name="T18" fmla="*/ 903 w 1043"/>
                <a:gd name="T19" fmla="*/ 237 h 1520"/>
                <a:gd name="T20" fmla="*/ 967 w 1043"/>
                <a:gd name="T21" fmla="*/ 352 h 1520"/>
                <a:gd name="T22" fmla="*/ 1011 w 1043"/>
                <a:gd name="T23" fmla="*/ 484 h 1520"/>
                <a:gd name="T24" fmla="*/ 1036 w 1043"/>
                <a:gd name="T25" fmla="*/ 625 h 1520"/>
                <a:gd name="T26" fmla="*/ 1043 w 1043"/>
                <a:gd name="T27" fmla="*/ 780 h 1520"/>
                <a:gd name="T28" fmla="*/ 1024 w 1043"/>
                <a:gd name="T29" fmla="*/ 927 h 1520"/>
                <a:gd name="T30" fmla="*/ 980 w 1043"/>
                <a:gd name="T31" fmla="*/ 1069 h 1520"/>
                <a:gd name="T32" fmla="*/ 928 w 1043"/>
                <a:gd name="T33" fmla="*/ 1201 h 1520"/>
                <a:gd name="T34" fmla="*/ 852 w 1043"/>
                <a:gd name="T35" fmla="*/ 1310 h 1520"/>
                <a:gd name="T36" fmla="*/ 764 w 1043"/>
                <a:gd name="T37" fmla="*/ 1397 h 1520"/>
                <a:gd name="T38" fmla="*/ 663 w 1043"/>
                <a:gd name="T39" fmla="*/ 1466 h 1520"/>
                <a:gd name="T40" fmla="*/ 562 w 1043"/>
                <a:gd name="T41" fmla="*/ 1512 h 1520"/>
                <a:gd name="T42" fmla="*/ 449 w 1043"/>
                <a:gd name="T43" fmla="*/ 1520 h 1520"/>
                <a:gd name="T44" fmla="*/ 336 w 1043"/>
                <a:gd name="T45" fmla="*/ 1506 h 1520"/>
                <a:gd name="T46" fmla="*/ 234 w 1043"/>
                <a:gd name="T47" fmla="*/ 1457 h 1520"/>
                <a:gd name="T48" fmla="*/ 146 w 1043"/>
                <a:gd name="T49" fmla="*/ 1383 h 1520"/>
                <a:gd name="T50" fmla="*/ 64 w 1043"/>
                <a:gd name="T51" fmla="*/ 1287 h 1520"/>
                <a:gd name="T52" fmla="*/ 0 w 1043"/>
                <a:gd name="T53" fmla="*/ 1160 h 1520"/>
                <a:gd name="T54" fmla="*/ 44 w 1043"/>
                <a:gd name="T55" fmla="*/ 1150 h 1520"/>
                <a:gd name="T56" fmla="*/ 101 w 1043"/>
                <a:gd name="T57" fmla="*/ 1260 h 1520"/>
                <a:gd name="T58" fmla="*/ 171 w 1043"/>
                <a:gd name="T59" fmla="*/ 1351 h 1520"/>
                <a:gd name="T60" fmla="*/ 253 w 1043"/>
                <a:gd name="T61" fmla="*/ 1419 h 1520"/>
                <a:gd name="T62" fmla="*/ 348 w 1043"/>
                <a:gd name="T63" fmla="*/ 1466 h 1520"/>
                <a:gd name="T64" fmla="*/ 386 w 1043"/>
                <a:gd name="T65" fmla="*/ 1474 h 1520"/>
                <a:gd name="T66" fmla="*/ 449 w 1043"/>
                <a:gd name="T67" fmla="*/ 1483 h 1520"/>
                <a:gd name="T68" fmla="*/ 556 w 1043"/>
                <a:gd name="T69" fmla="*/ 1470 h 1520"/>
                <a:gd name="T70" fmla="*/ 651 w 1043"/>
                <a:gd name="T71" fmla="*/ 1429 h 1520"/>
                <a:gd name="T72" fmla="*/ 739 w 1043"/>
                <a:gd name="T73" fmla="*/ 1365 h 1520"/>
                <a:gd name="T74" fmla="*/ 822 w 1043"/>
                <a:gd name="T75" fmla="*/ 1283 h 1520"/>
                <a:gd name="T76" fmla="*/ 884 w 1043"/>
                <a:gd name="T77" fmla="*/ 1179 h 1520"/>
                <a:gd name="T78" fmla="*/ 941 w 1043"/>
                <a:gd name="T79" fmla="*/ 1054 h 1520"/>
                <a:gd name="T80" fmla="*/ 980 w 1043"/>
                <a:gd name="T81" fmla="*/ 918 h 1520"/>
                <a:gd name="T82" fmla="*/ 992 w 1043"/>
                <a:gd name="T83" fmla="*/ 772 h 1520"/>
                <a:gd name="T84" fmla="*/ 992 w 1043"/>
                <a:gd name="T85" fmla="*/ 625 h 1520"/>
                <a:gd name="T86" fmla="*/ 973 w 1043"/>
                <a:gd name="T87" fmla="*/ 494 h 1520"/>
                <a:gd name="T88" fmla="*/ 928 w 1043"/>
                <a:gd name="T89" fmla="*/ 369 h 1520"/>
                <a:gd name="T90" fmla="*/ 872 w 1043"/>
                <a:gd name="T91" fmla="*/ 259 h 1520"/>
                <a:gd name="T92" fmla="*/ 803 w 1043"/>
                <a:gd name="T93" fmla="*/ 169 h 1520"/>
                <a:gd name="T94" fmla="*/ 720 w 1043"/>
                <a:gd name="T95" fmla="*/ 100 h 1520"/>
                <a:gd name="T96" fmla="*/ 626 w 1043"/>
                <a:gd name="T97" fmla="*/ 55 h 1520"/>
                <a:gd name="T98" fmla="*/ 518 w 1043"/>
                <a:gd name="T99" fmla="*/ 36 h 1520"/>
                <a:gd name="T100" fmla="*/ 455 w 1043"/>
                <a:gd name="T101" fmla="*/ 41 h 1520"/>
                <a:gd name="T102" fmla="*/ 418 w 1043"/>
                <a:gd name="T103" fmla="*/ 45 h 1520"/>
                <a:gd name="T104" fmla="*/ 322 w 1043"/>
                <a:gd name="T105" fmla="*/ 87 h 1520"/>
                <a:gd name="T106" fmla="*/ 234 w 1043"/>
                <a:gd name="T107" fmla="*/ 155 h 1520"/>
                <a:gd name="T108" fmla="*/ 209 w 1043"/>
                <a:gd name="T109" fmla="*/ 174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3" h="1520">
                  <a:moveTo>
                    <a:pt x="209" y="174"/>
                  </a:moveTo>
                  <a:lnTo>
                    <a:pt x="190" y="137"/>
                  </a:lnTo>
                  <a:lnTo>
                    <a:pt x="209" y="123"/>
                  </a:lnTo>
                  <a:lnTo>
                    <a:pt x="304" y="59"/>
                  </a:lnTo>
                  <a:lnTo>
                    <a:pt x="411" y="17"/>
                  </a:lnTo>
                  <a:lnTo>
                    <a:pt x="518" y="0"/>
                  </a:lnTo>
                  <a:lnTo>
                    <a:pt x="632" y="23"/>
                  </a:lnTo>
                  <a:lnTo>
                    <a:pt x="734" y="68"/>
                  </a:lnTo>
                  <a:lnTo>
                    <a:pt x="822" y="142"/>
                  </a:lnTo>
                  <a:lnTo>
                    <a:pt x="903" y="237"/>
                  </a:lnTo>
                  <a:lnTo>
                    <a:pt x="967" y="352"/>
                  </a:lnTo>
                  <a:lnTo>
                    <a:pt x="1011" y="484"/>
                  </a:lnTo>
                  <a:lnTo>
                    <a:pt x="1036" y="625"/>
                  </a:lnTo>
                  <a:lnTo>
                    <a:pt x="1043" y="780"/>
                  </a:lnTo>
                  <a:lnTo>
                    <a:pt x="1024" y="927"/>
                  </a:lnTo>
                  <a:lnTo>
                    <a:pt x="980" y="1069"/>
                  </a:lnTo>
                  <a:lnTo>
                    <a:pt x="928" y="1201"/>
                  </a:lnTo>
                  <a:lnTo>
                    <a:pt x="852" y="1310"/>
                  </a:lnTo>
                  <a:lnTo>
                    <a:pt x="764" y="1397"/>
                  </a:lnTo>
                  <a:lnTo>
                    <a:pt x="663" y="1466"/>
                  </a:lnTo>
                  <a:lnTo>
                    <a:pt x="562" y="1512"/>
                  </a:lnTo>
                  <a:lnTo>
                    <a:pt x="449" y="1520"/>
                  </a:lnTo>
                  <a:lnTo>
                    <a:pt x="336" y="1506"/>
                  </a:lnTo>
                  <a:lnTo>
                    <a:pt x="234" y="1457"/>
                  </a:lnTo>
                  <a:lnTo>
                    <a:pt x="146" y="1383"/>
                  </a:lnTo>
                  <a:lnTo>
                    <a:pt x="64" y="1287"/>
                  </a:lnTo>
                  <a:lnTo>
                    <a:pt x="0" y="1160"/>
                  </a:lnTo>
                  <a:lnTo>
                    <a:pt x="44" y="1150"/>
                  </a:lnTo>
                  <a:lnTo>
                    <a:pt x="101" y="1260"/>
                  </a:lnTo>
                  <a:lnTo>
                    <a:pt x="171" y="1351"/>
                  </a:lnTo>
                  <a:lnTo>
                    <a:pt x="253" y="1419"/>
                  </a:lnTo>
                  <a:lnTo>
                    <a:pt x="348" y="1466"/>
                  </a:lnTo>
                  <a:lnTo>
                    <a:pt x="386" y="1474"/>
                  </a:lnTo>
                  <a:lnTo>
                    <a:pt x="449" y="1483"/>
                  </a:lnTo>
                  <a:lnTo>
                    <a:pt x="556" y="1470"/>
                  </a:lnTo>
                  <a:lnTo>
                    <a:pt x="651" y="1429"/>
                  </a:lnTo>
                  <a:lnTo>
                    <a:pt x="739" y="1365"/>
                  </a:lnTo>
                  <a:lnTo>
                    <a:pt x="822" y="1283"/>
                  </a:lnTo>
                  <a:lnTo>
                    <a:pt x="884" y="1179"/>
                  </a:lnTo>
                  <a:lnTo>
                    <a:pt x="941" y="1054"/>
                  </a:lnTo>
                  <a:lnTo>
                    <a:pt x="980" y="918"/>
                  </a:lnTo>
                  <a:lnTo>
                    <a:pt x="992" y="772"/>
                  </a:lnTo>
                  <a:lnTo>
                    <a:pt x="992" y="625"/>
                  </a:lnTo>
                  <a:lnTo>
                    <a:pt x="973" y="494"/>
                  </a:lnTo>
                  <a:lnTo>
                    <a:pt x="928" y="369"/>
                  </a:lnTo>
                  <a:lnTo>
                    <a:pt x="872" y="259"/>
                  </a:lnTo>
                  <a:lnTo>
                    <a:pt x="803" y="169"/>
                  </a:lnTo>
                  <a:lnTo>
                    <a:pt x="720" y="100"/>
                  </a:lnTo>
                  <a:lnTo>
                    <a:pt x="626" y="55"/>
                  </a:lnTo>
                  <a:lnTo>
                    <a:pt x="518" y="36"/>
                  </a:lnTo>
                  <a:lnTo>
                    <a:pt x="455" y="41"/>
                  </a:lnTo>
                  <a:lnTo>
                    <a:pt x="418" y="45"/>
                  </a:lnTo>
                  <a:lnTo>
                    <a:pt x="322" y="87"/>
                  </a:lnTo>
                  <a:lnTo>
                    <a:pt x="234" y="155"/>
                  </a:lnTo>
                  <a:lnTo>
                    <a:pt x="209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2" name="Freeform 432">
              <a:extLst>
                <a:ext uri="{FF2B5EF4-FFF2-40B4-BE49-F238E27FC236}">
                  <a16:creationId xmlns:a16="http://schemas.microsoft.com/office/drawing/2014/main" id="{6589AD07-36C2-4882-9C55-A2BCED685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3222"/>
              <a:ext cx="348" cy="507"/>
            </a:xfrm>
            <a:custGeom>
              <a:avLst/>
              <a:gdLst>
                <a:gd name="T0" fmla="*/ 209 w 1043"/>
                <a:gd name="T1" fmla="*/ 174 h 1520"/>
                <a:gd name="T2" fmla="*/ 190 w 1043"/>
                <a:gd name="T3" fmla="*/ 137 h 1520"/>
                <a:gd name="T4" fmla="*/ 209 w 1043"/>
                <a:gd name="T5" fmla="*/ 123 h 1520"/>
                <a:gd name="T6" fmla="*/ 304 w 1043"/>
                <a:gd name="T7" fmla="*/ 59 h 1520"/>
                <a:gd name="T8" fmla="*/ 411 w 1043"/>
                <a:gd name="T9" fmla="*/ 17 h 1520"/>
                <a:gd name="T10" fmla="*/ 518 w 1043"/>
                <a:gd name="T11" fmla="*/ 0 h 1520"/>
                <a:gd name="T12" fmla="*/ 632 w 1043"/>
                <a:gd name="T13" fmla="*/ 23 h 1520"/>
                <a:gd name="T14" fmla="*/ 734 w 1043"/>
                <a:gd name="T15" fmla="*/ 68 h 1520"/>
                <a:gd name="T16" fmla="*/ 822 w 1043"/>
                <a:gd name="T17" fmla="*/ 142 h 1520"/>
                <a:gd name="T18" fmla="*/ 903 w 1043"/>
                <a:gd name="T19" fmla="*/ 237 h 1520"/>
                <a:gd name="T20" fmla="*/ 967 w 1043"/>
                <a:gd name="T21" fmla="*/ 352 h 1520"/>
                <a:gd name="T22" fmla="*/ 1011 w 1043"/>
                <a:gd name="T23" fmla="*/ 484 h 1520"/>
                <a:gd name="T24" fmla="*/ 1036 w 1043"/>
                <a:gd name="T25" fmla="*/ 625 h 1520"/>
                <a:gd name="T26" fmla="*/ 1043 w 1043"/>
                <a:gd name="T27" fmla="*/ 780 h 1520"/>
                <a:gd name="T28" fmla="*/ 1024 w 1043"/>
                <a:gd name="T29" fmla="*/ 927 h 1520"/>
                <a:gd name="T30" fmla="*/ 980 w 1043"/>
                <a:gd name="T31" fmla="*/ 1069 h 1520"/>
                <a:gd name="T32" fmla="*/ 928 w 1043"/>
                <a:gd name="T33" fmla="*/ 1201 h 1520"/>
                <a:gd name="T34" fmla="*/ 852 w 1043"/>
                <a:gd name="T35" fmla="*/ 1310 h 1520"/>
                <a:gd name="T36" fmla="*/ 764 w 1043"/>
                <a:gd name="T37" fmla="*/ 1397 h 1520"/>
                <a:gd name="T38" fmla="*/ 663 w 1043"/>
                <a:gd name="T39" fmla="*/ 1466 h 1520"/>
                <a:gd name="T40" fmla="*/ 562 w 1043"/>
                <a:gd name="T41" fmla="*/ 1512 h 1520"/>
                <a:gd name="T42" fmla="*/ 449 w 1043"/>
                <a:gd name="T43" fmla="*/ 1520 h 1520"/>
                <a:gd name="T44" fmla="*/ 336 w 1043"/>
                <a:gd name="T45" fmla="*/ 1506 h 1520"/>
                <a:gd name="T46" fmla="*/ 234 w 1043"/>
                <a:gd name="T47" fmla="*/ 1457 h 1520"/>
                <a:gd name="T48" fmla="*/ 146 w 1043"/>
                <a:gd name="T49" fmla="*/ 1383 h 1520"/>
                <a:gd name="T50" fmla="*/ 64 w 1043"/>
                <a:gd name="T51" fmla="*/ 1287 h 1520"/>
                <a:gd name="T52" fmla="*/ 0 w 1043"/>
                <a:gd name="T53" fmla="*/ 1160 h 1520"/>
                <a:gd name="T54" fmla="*/ 44 w 1043"/>
                <a:gd name="T55" fmla="*/ 1150 h 1520"/>
                <a:gd name="T56" fmla="*/ 101 w 1043"/>
                <a:gd name="T57" fmla="*/ 1260 h 1520"/>
                <a:gd name="T58" fmla="*/ 171 w 1043"/>
                <a:gd name="T59" fmla="*/ 1351 h 1520"/>
                <a:gd name="T60" fmla="*/ 253 w 1043"/>
                <a:gd name="T61" fmla="*/ 1419 h 1520"/>
                <a:gd name="T62" fmla="*/ 348 w 1043"/>
                <a:gd name="T63" fmla="*/ 1466 h 1520"/>
                <a:gd name="T64" fmla="*/ 386 w 1043"/>
                <a:gd name="T65" fmla="*/ 1474 h 1520"/>
                <a:gd name="T66" fmla="*/ 449 w 1043"/>
                <a:gd name="T67" fmla="*/ 1483 h 1520"/>
                <a:gd name="T68" fmla="*/ 556 w 1043"/>
                <a:gd name="T69" fmla="*/ 1470 h 1520"/>
                <a:gd name="T70" fmla="*/ 651 w 1043"/>
                <a:gd name="T71" fmla="*/ 1429 h 1520"/>
                <a:gd name="T72" fmla="*/ 739 w 1043"/>
                <a:gd name="T73" fmla="*/ 1365 h 1520"/>
                <a:gd name="T74" fmla="*/ 822 w 1043"/>
                <a:gd name="T75" fmla="*/ 1283 h 1520"/>
                <a:gd name="T76" fmla="*/ 884 w 1043"/>
                <a:gd name="T77" fmla="*/ 1179 h 1520"/>
                <a:gd name="T78" fmla="*/ 941 w 1043"/>
                <a:gd name="T79" fmla="*/ 1054 h 1520"/>
                <a:gd name="T80" fmla="*/ 980 w 1043"/>
                <a:gd name="T81" fmla="*/ 918 h 1520"/>
                <a:gd name="T82" fmla="*/ 992 w 1043"/>
                <a:gd name="T83" fmla="*/ 772 h 1520"/>
                <a:gd name="T84" fmla="*/ 992 w 1043"/>
                <a:gd name="T85" fmla="*/ 625 h 1520"/>
                <a:gd name="T86" fmla="*/ 973 w 1043"/>
                <a:gd name="T87" fmla="*/ 494 h 1520"/>
                <a:gd name="T88" fmla="*/ 928 w 1043"/>
                <a:gd name="T89" fmla="*/ 369 h 1520"/>
                <a:gd name="T90" fmla="*/ 872 w 1043"/>
                <a:gd name="T91" fmla="*/ 259 h 1520"/>
                <a:gd name="T92" fmla="*/ 803 w 1043"/>
                <a:gd name="T93" fmla="*/ 169 h 1520"/>
                <a:gd name="T94" fmla="*/ 720 w 1043"/>
                <a:gd name="T95" fmla="*/ 100 h 1520"/>
                <a:gd name="T96" fmla="*/ 626 w 1043"/>
                <a:gd name="T97" fmla="*/ 55 h 1520"/>
                <a:gd name="T98" fmla="*/ 518 w 1043"/>
                <a:gd name="T99" fmla="*/ 36 h 1520"/>
                <a:gd name="T100" fmla="*/ 455 w 1043"/>
                <a:gd name="T101" fmla="*/ 41 h 1520"/>
                <a:gd name="T102" fmla="*/ 418 w 1043"/>
                <a:gd name="T103" fmla="*/ 45 h 1520"/>
                <a:gd name="T104" fmla="*/ 322 w 1043"/>
                <a:gd name="T105" fmla="*/ 87 h 1520"/>
                <a:gd name="T106" fmla="*/ 234 w 1043"/>
                <a:gd name="T107" fmla="*/ 155 h 1520"/>
                <a:gd name="T108" fmla="*/ 209 w 1043"/>
                <a:gd name="T109" fmla="*/ 174 h 1520"/>
                <a:gd name="T110" fmla="*/ 209 w 1043"/>
                <a:gd name="T111" fmla="*/ 174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3" h="1520">
                  <a:moveTo>
                    <a:pt x="209" y="174"/>
                  </a:moveTo>
                  <a:lnTo>
                    <a:pt x="190" y="137"/>
                  </a:lnTo>
                  <a:lnTo>
                    <a:pt x="209" y="123"/>
                  </a:lnTo>
                  <a:lnTo>
                    <a:pt x="304" y="59"/>
                  </a:lnTo>
                  <a:lnTo>
                    <a:pt x="411" y="17"/>
                  </a:lnTo>
                  <a:lnTo>
                    <a:pt x="518" y="0"/>
                  </a:lnTo>
                  <a:lnTo>
                    <a:pt x="632" y="23"/>
                  </a:lnTo>
                  <a:lnTo>
                    <a:pt x="734" y="68"/>
                  </a:lnTo>
                  <a:lnTo>
                    <a:pt x="822" y="142"/>
                  </a:lnTo>
                  <a:lnTo>
                    <a:pt x="903" y="237"/>
                  </a:lnTo>
                  <a:lnTo>
                    <a:pt x="967" y="352"/>
                  </a:lnTo>
                  <a:lnTo>
                    <a:pt x="1011" y="484"/>
                  </a:lnTo>
                  <a:lnTo>
                    <a:pt x="1036" y="625"/>
                  </a:lnTo>
                  <a:lnTo>
                    <a:pt x="1043" y="780"/>
                  </a:lnTo>
                  <a:lnTo>
                    <a:pt x="1024" y="927"/>
                  </a:lnTo>
                  <a:lnTo>
                    <a:pt x="980" y="1069"/>
                  </a:lnTo>
                  <a:lnTo>
                    <a:pt x="928" y="1201"/>
                  </a:lnTo>
                  <a:lnTo>
                    <a:pt x="852" y="1310"/>
                  </a:lnTo>
                  <a:lnTo>
                    <a:pt x="764" y="1397"/>
                  </a:lnTo>
                  <a:lnTo>
                    <a:pt x="663" y="1466"/>
                  </a:lnTo>
                  <a:lnTo>
                    <a:pt x="562" y="1512"/>
                  </a:lnTo>
                  <a:lnTo>
                    <a:pt x="449" y="1520"/>
                  </a:lnTo>
                  <a:lnTo>
                    <a:pt x="336" y="1506"/>
                  </a:lnTo>
                  <a:lnTo>
                    <a:pt x="234" y="1457"/>
                  </a:lnTo>
                  <a:lnTo>
                    <a:pt x="146" y="1383"/>
                  </a:lnTo>
                  <a:lnTo>
                    <a:pt x="64" y="1287"/>
                  </a:lnTo>
                  <a:lnTo>
                    <a:pt x="0" y="1160"/>
                  </a:lnTo>
                  <a:lnTo>
                    <a:pt x="44" y="1150"/>
                  </a:lnTo>
                  <a:lnTo>
                    <a:pt x="101" y="1260"/>
                  </a:lnTo>
                  <a:lnTo>
                    <a:pt x="171" y="1351"/>
                  </a:lnTo>
                  <a:lnTo>
                    <a:pt x="253" y="1419"/>
                  </a:lnTo>
                  <a:lnTo>
                    <a:pt x="348" y="1466"/>
                  </a:lnTo>
                  <a:lnTo>
                    <a:pt x="386" y="1474"/>
                  </a:lnTo>
                  <a:lnTo>
                    <a:pt x="449" y="1483"/>
                  </a:lnTo>
                  <a:lnTo>
                    <a:pt x="556" y="1470"/>
                  </a:lnTo>
                  <a:lnTo>
                    <a:pt x="651" y="1429"/>
                  </a:lnTo>
                  <a:lnTo>
                    <a:pt x="739" y="1365"/>
                  </a:lnTo>
                  <a:lnTo>
                    <a:pt x="822" y="1283"/>
                  </a:lnTo>
                  <a:lnTo>
                    <a:pt x="884" y="1179"/>
                  </a:lnTo>
                  <a:lnTo>
                    <a:pt x="941" y="1054"/>
                  </a:lnTo>
                  <a:lnTo>
                    <a:pt x="980" y="918"/>
                  </a:lnTo>
                  <a:lnTo>
                    <a:pt x="992" y="772"/>
                  </a:lnTo>
                  <a:lnTo>
                    <a:pt x="992" y="625"/>
                  </a:lnTo>
                  <a:lnTo>
                    <a:pt x="973" y="494"/>
                  </a:lnTo>
                  <a:lnTo>
                    <a:pt x="928" y="369"/>
                  </a:lnTo>
                  <a:lnTo>
                    <a:pt x="872" y="259"/>
                  </a:lnTo>
                  <a:lnTo>
                    <a:pt x="803" y="169"/>
                  </a:lnTo>
                  <a:lnTo>
                    <a:pt x="720" y="100"/>
                  </a:lnTo>
                  <a:lnTo>
                    <a:pt x="626" y="55"/>
                  </a:lnTo>
                  <a:lnTo>
                    <a:pt x="518" y="36"/>
                  </a:lnTo>
                  <a:lnTo>
                    <a:pt x="455" y="41"/>
                  </a:lnTo>
                  <a:lnTo>
                    <a:pt x="418" y="45"/>
                  </a:lnTo>
                  <a:lnTo>
                    <a:pt x="322" y="87"/>
                  </a:lnTo>
                  <a:lnTo>
                    <a:pt x="234" y="155"/>
                  </a:lnTo>
                  <a:lnTo>
                    <a:pt x="209" y="174"/>
                  </a:lnTo>
                  <a:lnTo>
                    <a:pt x="209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3" name="Freeform 433">
              <a:extLst>
                <a:ext uri="{FF2B5EF4-FFF2-40B4-BE49-F238E27FC236}">
                  <a16:creationId xmlns:a16="http://schemas.microsoft.com/office/drawing/2014/main" id="{C6C0DB90-51B0-409D-89E4-CBDE3235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234"/>
              <a:ext cx="202" cy="483"/>
            </a:xfrm>
            <a:custGeom>
              <a:avLst/>
              <a:gdLst>
                <a:gd name="T0" fmla="*/ 0 w 606"/>
                <a:gd name="T1" fmla="*/ 1438 h 1447"/>
                <a:gd name="T2" fmla="*/ 107 w 606"/>
                <a:gd name="T3" fmla="*/ 1424 h 1447"/>
                <a:gd name="T4" fmla="*/ 208 w 606"/>
                <a:gd name="T5" fmla="*/ 1383 h 1447"/>
                <a:gd name="T6" fmla="*/ 297 w 606"/>
                <a:gd name="T7" fmla="*/ 1324 h 1447"/>
                <a:gd name="T8" fmla="*/ 372 w 606"/>
                <a:gd name="T9" fmla="*/ 1233 h 1447"/>
                <a:gd name="T10" fmla="*/ 441 w 606"/>
                <a:gd name="T11" fmla="*/ 1133 h 1447"/>
                <a:gd name="T12" fmla="*/ 492 w 606"/>
                <a:gd name="T13" fmla="*/ 1008 h 1447"/>
                <a:gd name="T14" fmla="*/ 530 w 606"/>
                <a:gd name="T15" fmla="*/ 872 h 1447"/>
                <a:gd name="T16" fmla="*/ 549 w 606"/>
                <a:gd name="T17" fmla="*/ 730 h 1447"/>
                <a:gd name="T18" fmla="*/ 542 w 606"/>
                <a:gd name="T19" fmla="*/ 584 h 1447"/>
                <a:gd name="T20" fmla="*/ 524 w 606"/>
                <a:gd name="T21" fmla="*/ 452 h 1447"/>
                <a:gd name="T22" fmla="*/ 480 w 606"/>
                <a:gd name="T23" fmla="*/ 323 h 1447"/>
                <a:gd name="T24" fmla="*/ 422 w 606"/>
                <a:gd name="T25" fmla="*/ 219 h 1447"/>
                <a:gd name="T26" fmla="*/ 353 w 606"/>
                <a:gd name="T27" fmla="*/ 128 h 1447"/>
                <a:gd name="T28" fmla="*/ 272 w 606"/>
                <a:gd name="T29" fmla="*/ 59 h 1447"/>
                <a:gd name="T30" fmla="*/ 176 w 606"/>
                <a:gd name="T31" fmla="*/ 19 h 1447"/>
                <a:gd name="T32" fmla="*/ 69 w 606"/>
                <a:gd name="T33" fmla="*/ 5 h 1447"/>
                <a:gd name="T34" fmla="*/ 132 w 606"/>
                <a:gd name="T35" fmla="*/ 0 h 1447"/>
                <a:gd name="T36" fmla="*/ 240 w 606"/>
                <a:gd name="T37" fmla="*/ 19 h 1447"/>
                <a:gd name="T38" fmla="*/ 334 w 606"/>
                <a:gd name="T39" fmla="*/ 64 h 1447"/>
                <a:gd name="T40" fmla="*/ 417 w 606"/>
                <a:gd name="T41" fmla="*/ 132 h 1447"/>
                <a:gd name="T42" fmla="*/ 486 w 606"/>
                <a:gd name="T43" fmla="*/ 223 h 1447"/>
                <a:gd name="T44" fmla="*/ 542 w 606"/>
                <a:gd name="T45" fmla="*/ 333 h 1447"/>
                <a:gd name="T46" fmla="*/ 587 w 606"/>
                <a:gd name="T47" fmla="*/ 456 h 1447"/>
                <a:gd name="T48" fmla="*/ 606 w 606"/>
                <a:gd name="T49" fmla="*/ 588 h 1447"/>
                <a:gd name="T50" fmla="*/ 606 w 606"/>
                <a:gd name="T51" fmla="*/ 735 h 1447"/>
                <a:gd name="T52" fmla="*/ 594 w 606"/>
                <a:gd name="T53" fmla="*/ 881 h 1447"/>
                <a:gd name="T54" fmla="*/ 555 w 606"/>
                <a:gd name="T55" fmla="*/ 1018 h 1447"/>
                <a:gd name="T56" fmla="*/ 498 w 606"/>
                <a:gd name="T57" fmla="*/ 1141 h 1447"/>
                <a:gd name="T58" fmla="*/ 436 w 606"/>
                <a:gd name="T59" fmla="*/ 1246 h 1447"/>
                <a:gd name="T60" fmla="*/ 353 w 606"/>
                <a:gd name="T61" fmla="*/ 1328 h 1447"/>
                <a:gd name="T62" fmla="*/ 265 w 606"/>
                <a:gd name="T63" fmla="*/ 1392 h 1447"/>
                <a:gd name="T64" fmla="*/ 170 w 606"/>
                <a:gd name="T65" fmla="*/ 1434 h 1447"/>
                <a:gd name="T66" fmla="*/ 63 w 606"/>
                <a:gd name="T67" fmla="*/ 1447 h 1447"/>
                <a:gd name="T68" fmla="*/ 0 w 606"/>
                <a:gd name="T69" fmla="*/ 1438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6" h="1447">
                  <a:moveTo>
                    <a:pt x="0" y="1438"/>
                  </a:moveTo>
                  <a:lnTo>
                    <a:pt x="107" y="1424"/>
                  </a:lnTo>
                  <a:lnTo>
                    <a:pt x="208" y="1383"/>
                  </a:lnTo>
                  <a:lnTo>
                    <a:pt x="297" y="1324"/>
                  </a:lnTo>
                  <a:lnTo>
                    <a:pt x="372" y="1233"/>
                  </a:lnTo>
                  <a:lnTo>
                    <a:pt x="441" y="1133"/>
                  </a:lnTo>
                  <a:lnTo>
                    <a:pt x="492" y="1008"/>
                  </a:lnTo>
                  <a:lnTo>
                    <a:pt x="530" y="872"/>
                  </a:lnTo>
                  <a:lnTo>
                    <a:pt x="549" y="730"/>
                  </a:lnTo>
                  <a:lnTo>
                    <a:pt x="542" y="584"/>
                  </a:lnTo>
                  <a:lnTo>
                    <a:pt x="524" y="452"/>
                  </a:lnTo>
                  <a:lnTo>
                    <a:pt x="480" y="323"/>
                  </a:lnTo>
                  <a:lnTo>
                    <a:pt x="422" y="219"/>
                  </a:lnTo>
                  <a:lnTo>
                    <a:pt x="353" y="128"/>
                  </a:lnTo>
                  <a:lnTo>
                    <a:pt x="272" y="59"/>
                  </a:lnTo>
                  <a:lnTo>
                    <a:pt x="176" y="19"/>
                  </a:lnTo>
                  <a:lnTo>
                    <a:pt x="69" y="5"/>
                  </a:lnTo>
                  <a:lnTo>
                    <a:pt x="132" y="0"/>
                  </a:lnTo>
                  <a:lnTo>
                    <a:pt x="240" y="19"/>
                  </a:lnTo>
                  <a:lnTo>
                    <a:pt x="334" y="64"/>
                  </a:lnTo>
                  <a:lnTo>
                    <a:pt x="417" y="132"/>
                  </a:lnTo>
                  <a:lnTo>
                    <a:pt x="486" y="223"/>
                  </a:lnTo>
                  <a:lnTo>
                    <a:pt x="542" y="333"/>
                  </a:lnTo>
                  <a:lnTo>
                    <a:pt x="587" y="456"/>
                  </a:lnTo>
                  <a:lnTo>
                    <a:pt x="606" y="588"/>
                  </a:lnTo>
                  <a:lnTo>
                    <a:pt x="606" y="735"/>
                  </a:lnTo>
                  <a:lnTo>
                    <a:pt x="594" y="881"/>
                  </a:lnTo>
                  <a:lnTo>
                    <a:pt x="555" y="1018"/>
                  </a:lnTo>
                  <a:lnTo>
                    <a:pt x="498" y="1141"/>
                  </a:lnTo>
                  <a:lnTo>
                    <a:pt x="436" y="1246"/>
                  </a:lnTo>
                  <a:lnTo>
                    <a:pt x="353" y="1328"/>
                  </a:lnTo>
                  <a:lnTo>
                    <a:pt x="265" y="1392"/>
                  </a:lnTo>
                  <a:lnTo>
                    <a:pt x="170" y="1434"/>
                  </a:lnTo>
                  <a:lnTo>
                    <a:pt x="63" y="1447"/>
                  </a:lnTo>
                  <a:lnTo>
                    <a:pt x="0" y="143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4" name="Freeform 434">
              <a:extLst>
                <a:ext uri="{FF2B5EF4-FFF2-40B4-BE49-F238E27FC236}">
                  <a16:creationId xmlns:a16="http://schemas.microsoft.com/office/drawing/2014/main" id="{33630842-EF89-407A-AFB3-A4CB0A6F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234"/>
              <a:ext cx="202" cy="483"/>
            </a:xfrm>
            <a:custGeom>
              <a:avLst/>
              <a:gdLst>
                <a:gd name="T0" fmla="*/ 0 w 606"/>
                <a:gd name="T1" fmla="*/ 1438 h 1447"/>
                <a:gd name="T2" fmla="*/ 107 w 606"/>
                <a:gd name="T3" fmla="*/ 1424 h 1447"/>
                <a:gd name="T4" fmla="*/ 208 w 606"/>
                <a:gd name="T5" fmla="*/ 1383 h 1447"/>
                <a:gd name="T6" fmla="*/ 297 w 606"/>
                <a:gd name="T7" fmla="*/ 1324 h 1447"/>
                <a:gd name="T8" fmla="*/ 372 w 606"/>
                <a:gd name="T9" fmla="*/ 1233 h 1447"/>
                <a:gd name="T10" fmla="*/ 441 w 606"/>
                <a:gd name="T11" fmla="*/ 1133 h 1447"/>
                <a:gd name="T12" fmla="*/ 492 w 606"/>
                <a:gd name="T13" fmla="*/ 1008 h 1447"/>
                <a:gd name="T14" fmla="*/ 530 w 606"/>
                <a:gd name="T15" fmla="*/ 872 h 1447"/>
                <a:gd name="T16" fmla="*/ 549 w 606"/>
                <a:gd name="T17" fmla="*/ 730 h 1447"/>
                <a:gd name="T18" fmla="*/ 542 w 606"/>
                <a:gd name="T19" fmla="*/ 584 h 1447"/>
                <a:gd name="T20" fmla="*/ 524 w 606"/>
                <a:gd name="T21" fmla="*/ 452 h 1447"/>
                <a:gd name="T22" fmla="*/ 480 w 606"/>
                <a:gd name="T23" fmla="*/ 323 h 1447"/>
                <a:gd name="T24" fmla="*/ 422 w 606"/>
                <a:gd name="T25" fmla="*/ 219 h 1447"/>
                <a:gd name="T26" fmla="*/ 353 w 606"/>
                <a:gd name="T27" fmla="*/ 128 h 1447"/>
                <a:gd name="T28" fmla="*/ 272 w 606"/>
                <a:gd name="T29" fmla="*/ 59 h 1447"/>
                <a:gd name="T30" fmla="*/ 176 w 606"/>
                <a:gd name="T31" fmla="*/ 19 h 1447"/>
                <a:gd name="T32" fmla="*/ 69 w 606"/>
                <a:gd name="T33" fmla="*/ 5 h 1447"/>
                <a:gd name="T34" fmla="*/ 132 w 606"/>
                <a:gd name="T35" fmla="*/ 0 h 1447"/>
                <a:gd name="T36" fmla="*/ 240 w 606"/>
                <a:gd name="T37" fmla="*/ 19 h 1447"/>
                <a:gd name="T38" fmla="*/ 334 w 606"/>
                <a:gd name="T39" fmla="*/ 64 h 1447"/>
                <a:gd name="T40" fmla="*/ 417 w 606"/>
                <a:gd name="T41" fmla="*/ 132 h 1447"/>
                <a:gd name="T42" fmla="*/ 486 w 606"/>
                <a:gd name="T43" fmla="*/ 223 h 1447"/>
                <a:gd name="T44" fmla="*/ 542 w 606"/>
                <a:gd name="T45" fmla="*/ 333 h 1447"/>
                <a:gd name="T46" fmla="*/ 587 w 606"/>
                <a:gd name="T47" fmla="*/ 456 h 1447"/>
                <a:gd name="T48" fmla="*/ 606 w 606"/>
                <a:gd name="T49" fmla="*/ 588 h 1447"/>
                <a:gd name="T50" fmla="*/ 606 w 606"/>
                <a:gd name="T51" fmla="*/ 735 h 1447"/>
                <a:gd name="T52" fmla="*/ 594 w 606"/>
                <a:gd name="T53" fmla="*/ 881 h 1447"/>
                <a:gd name="T54" fmla="*/ 555 w 606"/>
                <a:gd name="T55" fmla="*/ 1018 h 1447"/>
                <a:gd name="T56" fmla="*/ 498 w 606"/>
                <a:gd name="T57" fmla="*/ 1141 h 1447"/>
                <a:gd name="T58" fmla="*/ 436 w 606"/>
                <a:gd name="T59" fmla="*/ 1246 h 1447"/>
                <a:gd name="T60" fmla="*/ 353 w 606"/>
                <a:gd name="T61" fmla="*/ 1328 h 1447"/>
                <a:gd name="T62" fmla="*/ 265 w 606"/>
                <a:gd name="T63" fmla="*/ 1392 h 1447"/>
                <a:gd name="T64" fmla="*/ 170 w 606"/>
                <a:gd name="T65" fmla="*/ 1434 h 1447"/>
                <a:gd name="T66" fmla="*/ 63 w 606"/>
                <a:gd name="T67" fmla="*/ 1447 h 1447"/>
                <a:gd name="T68" fmla="*/ 0 w 606"/>
                <a:gd name="T69" fmla="*/ 1438 h 1447"/>
                <a:gd name="T70" fmla="*/ 0 w 606"/>
                <a:gd name="T71" fmla="*/ 1438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6" h="1447">
                  <a:moveTo>
                    <a:pt x="0" y="1438"/>
                  </a:moveTo>
                  <a:lnTo>
                    <a:pt x="107" y="1424"/>
                  </a:lnTo>
                  <a:lnTo>
                    <a:pt x="208" y="1383"/>
                  </a:lnTo>
                  <a:lnTo>
                    <a:pt x="297" y="1324"/>
                  </a:lnTo>
                  <a:lnTo>
                    <a:pt x="372" y="1233"/>
                  </a:lnTo>
                  <a:lnTo>
                    <a:pt x="441" y="1133"/>
                  </a:lnTo>
                  <a:lnTo>
                    <a:pt x="492" y="1008"/>
                  </a:lnTo>
                  <a:lnTo>
                    <a:pt x="530" y="872"/>
                  </a:lnTo>
                  <a:lnTo>
                    <a:pt x="549" y="730"/>
                  </a:lnTo>
                  <a:lnTo>
                    <a:pt x="542" y="584"/>
                  </a:lnTo>
                  <a:lnTo>
                    <a:pt x="524" y="452"/>
                  </a:lnTo>
                  <a:lnTo>
                    <a:pt x="480" y="323"/>
                  </a:lnTo>
                  <a:lnTo>
                    <a:pt x="422" y="219"/>
                  </a:lnTo>
                  <a:lnTo>
                    <a:pt x="353" y="128"/>
                  </a:lnTo>
                  <a:lnTo>
                    <a:pt x="272" y="59"/>
                  </a:lnTo>
                  <a:lnTo>
                    <a:pt x="176" y="19"/>
                  </a:lnTo>
                  <a:lnTo>
                    <a:pt x="69" y="5"/>
                  </a:lnTo>
                  <a:lnTo>
                    <a:pt x="132" y="0"/>
                  </a:lnTo>
                  <a:lnTo>
                    <a:pt x="240" y="19"/>
                  </a:lnTo>
                  <a:lnTo>
                    <a:pt x="334" y="64"/>
                  </a:lnTo>
                  <a:lnTo>
                    <a:pt x="417" y="132"/>
                  </a:lnTo>
                  <a:lnTo>
                    <a:pt x="486" y="223"/>
                  </a:lnTo>
                  <a:lnTo>
                    <a:pt x="542" y="333"/>
                  </a:lnTo>
                  <a:lnTo>
                    <a:pt x="587" y="456"/>
                  </a:lnTo>
                  <a:lnTo>
                    <a:pt x="606" y="588"/>
                  </a:lnTo>
                  <a:lnTo>
                    <a:pt x="606" y="735"/>
                  </a:lnTo>
                  <a:lnTo>
                    <a:pt x="594" y="881"/>
                  </a:lnTo>
                  <a:lnTo>
                    <a:pt x="555" y="1018"/>
                  </a:lnTo>
                  <a:lnTo>
                    <a:pt x="498" y="1141"/>
                  </a:lnTo>
                  <a:lnTo>
                    <a:pt x="436" y="1246"/>
                  </a:lnTo>
                  <a:lnTo>
                    <a:pt x="353" y="1328"/>
                  </a:lnTo>
                  <a:lnTo>
                    <a:pt x="265" y="1392"/>
                  </a:lnTo>
                  <a:lnTo>
                    <a:pt x="170" y="1434"/>
                  </a:lnTo>
                  <a:lnTo>
                    <a:pt x="63" y="1447"/>
                  </a:lnTo>
                  <a:lnTo>
                    <a:pt x="0" y="1438"/>
                  </a:lnTo>
                  <a:lnTo>
                    <a:pt x="0" y="143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5" name="Freeform 435">
              <a:extLst>
                <a:ext uri="{FF2B5EF4-FFF2-40B4-BE49-F238E27FC236}">
                  <a16:creationId xmlns:a16="http://schemas.microsoft.com/office/drawing/2014/main" id="{781568C7-A5CB-431D-9C5A-0F868072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97"/>
              <a:ext cx="221" cy="482"/>
            </a:xfrm>
            <a:custGeom>
              <a:avLst/>
              <a:gdLst>
                <a:gd name="T0" fmla="*/ 428 w 662"/>
                <a:gd name="T1" fmla="*/ 0 h 1447"/>
                <a:gd name="T2" fmla="*/ 454 w 662"/>
                <a:gd name="T3" fmla="*/ 23 h 1447"/>
                <a:gd name="T4" fmla="*/ 523 w 662"/>
                <a:gd name="T5" fmla="*/ 123 h 1447"/>
                <a:gd name="T6" fmla="*/ 587 w 662"/>
                <a:gd name="T7" fmla="*/ 238 h 1447"/>
                <a:gd name="T8" fmla="*/ 637 w 662"/>
                <a:gd name="T9" fmla="*/ 375 h 1447"/>
                <a:gd name="T10" fmla="*/ 662 w 662"/>
                <a:gd name="T11" fmla="*/ 520 h 1447"/>
                <a:gd name="T12" fmla="*/ 662 w 662"/>
                <a:gd name="T13" fmla="*/ 681 h 1447"/>
                <a:gd name="T14" fmla="*/ 643 w 662"/>
                <a:gd name="T15" fmla="*/ 836 h 1447"/>
                <a:gd name="T16" fmla="*/ 605 w 662"/>
                <a:gd name="T17" fmla="*/ 982 h 1447"/>
                <a:gd name="T18" fmla="*/ 548 w 662"/>
                <a:gd name="T19" fmla="*/ 1114 h 1447"/>
                <a:gd name="T20" fmla="*/ 472 w 662"/>
                <a:gd name="T21" fmla="*/ 1228 h 1447"/>
                <a:gd name="T22" fmla="*/ 390 w 662"/>
                <a:gd name="T23" fmla="*/ 1319 h 1447"/>
                <a:gd name="T24" fmla="*/ 290 w 662"/>
                <a:gd name="T25" fmla="*/ 1388 h 1447"/>
                <a:gd name="T26" fmla="*/ 189 w 662"/>
                <a:gd name="T27" fmla="*/ 1434 h 1447"/>
                <a:gd name="T28" fmla="*/ 69 w 662"/>
                <a:gd name="T29" fmla="*/ 1447 h 1447"/>
                <a:gd name="T30" fmla="*/ 0 w 662"/>
                <a:gd name="T31" fmla="*/ 1434 h 1447"/>
                <a:gd name="T32" fmla="*/ 125 w 662"/>
                <a:gd name="T33" fmla="*/ 1420 h 1447"/>
                <a:gd name="T34" fmla="*/ 226 w 662"/>
                <a:gd name="T35" fmla="*/ 1379 h 1447"/>
                <a:gd name="T36" fmla="*/ 321 w 662"/>
                <a:gd name="T37" fmla="*/ 1311 h 1447"/>
                <a:gd name="T38" fmla="*/ 409 w 662"/>
                <a:gd name="T39" fmla="*/ 1215 h 1447"/>
                <a:gd name="T40" fmla="*/ 486 w 662"/>
                <a:gd name="T41" fmla="*/ 1101 h 1447"/>
                <a:gd name="T42" fmla="*/ 542 w 662"/>
                <a:gd name="T43" fmla="*/ 973 h 1447"/>
                <a:gd name="T44" fmla="*/ 580 w 662"/>
                <a:gd name="T45" fmla="*/ 827 h 1447"/>
                <a:gd name="T46" fmla="*/ 599 w 662"/>
                <a:gd name="T47" fmla="*/ 672 h 1447"/>
                <a:gd name="T48" fmla="*/ 592 w 662"/>
                <a:gd name="T49" fmla="*/ 511 h 1447"/>
                <a:gd name="T50" fmla="*/ 568 w 662"/>
                <a:gd name="T51" fmla="*/ 365 h 1447"/>
                <a:gd name="T52" fmla="*/ 523 w 662"/>
                <a:gd name="T53" fmla="*/ 238 h 1447"/>
                <a:gd name="T54" fmla="*/ 460 w 662"/>
                <a:gd name="T55" fmla="*/ 119 h 1447"/>
                <a:gd name="T56" fmla="*/ 415 w 662"/>
                <a:gd name="T57" fmla="*/ 51 h 1447"/>
                <a:gd name="T58" fmla="*/ 428 w 662"/>
                <a:gd name="T59" fmla="*/ 0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2" h="1447">
                  <a:moveTo>
                    <a:pt x="428" y="0"/>
                  </a:moveTo>
                  <a:lnTo>
                    <a:pt x="454" y="23"/>
                  </a:lnTo>
                  <a:lnTo>
                    <a:pt x="523" y="123"/>
                  </a:lnTo>
                  <a:lnTo>
                    <a:pt x="587" y="238"/>
                  </a:lnTo>
                  <a:lnTo>
                    <a:pt x="637" y="375"/>
                  </a:lnTo>
                  <a:lnTo>
                    <a:pt x="662" y="520"/>
                  </a:lnTo>
                  <a:lnTo>
                    <a:pt x="662" y="681"/>
                  </a:lnTo>
                  <a:lnTo>
                    <a:pt x="643" y="836"/>
                  </a:lnTo>
                  <a:lnTo>
                    <a:pt x="605" y="982"/>
                  </a:lnTo>
                  <a:lnTo>
                    <a:pt x="548" y="1114"/>
                  </a:lnTo>
                  <a:lnTo>
                    <a:pt x="472" y="1228"/>
                  </a:lnTo>
                  <a:lnTo>
                    <a:pt x="390" y="1319"/>
                  </a:lnTo>
                  <a:lnTo>
                    <a:pt x="290" y="1388"/>
                  </a:lnTo>
                  <a:lnTo>
                    <a:pt x="189" y="1434"/>
                  </a:lnTo>
                  <a:lnTo>
                    <a:pt x="69" y="1447"/>
                  </a:lnTo>
                  <a:lnTo>
                    <a:pt x="0" y="1434"/>
                  </a:lnTo>
                  <a:lnTo>
                    <a:pt x="125" y="1420"/>
                  </a:lnTo>
                  <a:lnTo>
                    <a:pt x="226" y="1379"/>
                  </a:lnTo>
                  <a:lnTo>
                    <a:pt x="321" y="1311"/>
                  </a:lnTo>
                  <a:lnTo>
                    <a:pt x="409" y="1215"/>
                  </a:lnTo>
                  <a:lnTo>
                    <a:pt x="486" y="1101"/>
                  </a:lnTo>
                  <a:lnTo>
                    <a:pt x="542" y="973"/>
                  </a:lnTo>
                  <a:lnTo>
                    <a:pt x="580" y="827"/>
                  </a:lnTo>
                  <a:lnTo>
                    <a:pt x="599" y="672"/>
                  </a:lnTo>
                  <a:lnTo>
                    <a:pt x="592" y="511"/>
                  </a:lnTo>
                  <a:lnTo>
                    <a:pt x="568" y="365"/>
                  </a:lnTo>
                  <a:lnTo>
                    <a:pt x="523" y="238"/>
                  </a:lnTo>
                  <a:lnTo>
                    <a:pt x="460" y="119"/>
                  </a:lnTo>
                  <a:lnTo>
                    <a:pt x="415" y="51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6" name="Freeform 436">
              <a:extLst>
                <a:ext uri="{FF2B5EF4-FFF2-40B4-BE49-F238E27FC236}">
                  <a16:creationId xmlns:a16="http://schemas.microsoft.com/office/drawing/2014/main" id="{5D452F77-FD9B-4150-87E4-936041D5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97"/>
              <a:ext cx="221" cy="482"/>
            </a:xfrm>
            <a:custGeom>
              <a:avLst/>
              <a:gdLst>
                <a:gd name="T0" fmla="*/ 428 w 662"/>
                <a:gd name="T1" fmla="*/ 0 h 1447"/>
                <a:gd name="T2" fmla="*/ 454 w 662"/>
                <a:gd name="T3" fmla="*/ 23 h 1447"/>
                <a:gd name="T4" fmla="*/ 523 w 662"/>
                <a:gd name="T5" fmla="*/ 123 h 1447"/>
                <a:gd name="T6" fmla="*/ 587 w 662"/>
                <a:gd name="T7" fmla="*/ 238 h 1447"/>
                <a:gd name="T8" fmla="*/ 637 w 662"/>
                <a:gd name="T9" fmla="*/ 375 h 1447"/>
                <a:gd name="T10" fmla="*/ 662 w 662"/>
                <a:gd name="T11" fmla="*/ 520 h 1447"/>
                <a:gd name="T12" fmla="*/ 662 w 662"/>
                <a:gd name="T13" fmla="*/ 681 h 1447"/>
                <a:gd name="T14" fmla="*/ 643 w 662"/>
                <a:gd name="T15" fmla="*/ 836 h 1447"/>
                <a:gd name="T16" fmla="*/ 605 w 662"/>
                <a:gd name="T17" fmla="*/ 982 h 1447"/>
                <a:gd name="T18" fmla="*/ 548 w 662"/>
                <a:gd name="T19" fmla="*/ 1114 h 1447"/>
                <a:gd name="T20" fmla="*/ 472 w 662"/>
                <a:gd name="T21" fmla="*/ 1228 h 1447"/>
                <a:gd name="T22" fmla="*/ 390 w 662"/>
                <a:gd name="T23" fmla="*/ 1319 h 1447"/>
                <a:gd name="T24" fmla="*/ 290 w 662"/>
                <a:gd name="T25" fmla="*/ 1388 h 1447"/>
                <a:gd name="T26" fmla="*/ 189 w 662"/>
                <a:gd name="T27" fmla="*/ 1434 h 1447"/>
                <a:gd name="T28" fmla="*/ 69 w 662"/>
                <a:gd name="T29" fmla="*/ 1447 h 1447"/>
                <a:gd name="T30" fmla="*/ 0 w 662"/>
                <a:gd name="T31" fmla="*/ 1434 h 1447"/>
                <a:gd name="T32" fmla="*/ 125 w 662"/>
                <a:gd name="T33" fmla="*/ 1420 h 1447"/>
                <a:gd name="T34" fmla="*/ 226 w 662"/>
                <a:gd name="T35" fmla="*/ 1379 h 1447"/>
                <a:gd name="T36" fmla="*/ 321 w 662"/>
                <a:gd name="T37" fmla="*/ 1311 h 1447"/>
                <a:gd name="T38" fmla="*/ 409 w 662"/>
                <a:gd name="T39" fmla="*/ 1215 h 1447"/>
                <a:gd name="T40" fmla="*/ 486 w 662"/>
                <a:gd name="T41" fmla="*/ 1101 h 1447"/>
                <a:gd name="T42" fmla="*/ 542 w 662"/>
                <a:gd name="T43" fmla="*/ 973 h 1447"/>
                <a:gd name="T44" fmla="*/ 580 w 662"/>
                <a:gd name="T45" fmla="*/ 827 h 1447"/>
                <a:gd name="T46" fmla="*/ 599 w 662"/>
                <a:gd name="T47" fmla="*/ 672 h 1447"/>
                <a:gd name="T48" fmla="*/ 592 w 662"/>
                <a:gd name="T49" fmla="*/ 511 h 1447"/>
                <a:gd name="T50" fmla="*/ 568 w 662"/>
                <a:gd name="T51" fmla="*/ 365 h 1447"/>
                <a:gd name="T52" fmla="*/ 523 w 662"/>
                <a:gd name="T53" fmla="*/ 238 h 1447"/>
                <a:gd name="T54" fmla="*/ 460 w 662"/>
                <a:gd name="T55" fmla="*/ 119 h 1447"/>
                <a:gd name="T56" fmla="*/ 415 w 662"/>
                <a:gd name="T57" fmla="*/ 51 h 1447"/>
                <a:gd name="T58" fmla="*/ 428 w 662"/>
                <a:gd name="T59" fmla="*/ 0 h 1447"/>
                <a:gd name="T60" fmla="*/ 428 w 662"/>
                <a:gd name="T61" fmla="*/ 0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2" h="1447">
                  <a:moveTo>
                    <a:pt x="428" y="0"/>
                  </a:moveTo>
                  <a:lnTo>
                    <a:pt x="454" y="23"/>
                  </a:lnTo>
                  <a:lnTo>
                    <a:pt x="523" y="123"/>
                  </a:lnTo>
                  <a:lnTo>
                    <a:pt x="587" y="238"/>
                  </a:lnTo>
                  <a:lnTo>
                    <a:pt x="637" y="375"/>
                  </a:lnTo>
                  <a:lnTo>
                    <a:pt x="662" y="520"/>
                  </a:lnTo>
                  <a:lnTo>
                    <a:pt x="662" y="681"/>
                  </a:lnTo>
                  <a:lnTo>
                    <a:pt x="643" y="836"/>
                  </a:lnTo>
                  <a:lnTo>
                    <a:pt x="605" y="982"/>
                  </a:lnTo>
                  <a:lnTo>
                    <a:pt x="548" y="1114"/>
                  </a:lnTo>
                  <a:lnTo>
                    <a:pt x="472" y="1228"/>
                  </a:lnTo>
                  <a:lnTo>
                    <a:pt x="390" y="1319"/>
                  </a:lnTo>
                  <a:lnTo>
                    <a:pt x="290" y="1388"/>
                  </a:lnTo>
                  <a:lnTo>
                    <a:pt x="189" y="1434"/>
                  </a:lnTo>
                  <a:lnTo>
                    <a:pt x="69" y="1447"/>
                  </a:lnTo>
                  <a:lnTo>
                    <a:pt x="0" y="1434"/>
                  </a:lnTo>
                  <a:lnTo>
                    <a:pt x="125" y="1420"/>
                  </a:lnTo>
                  <a:lnTo>
                    <a:pt x="226" y="1379"/>
                  </a:lnTo>
                  <a:lnTo>
                    <a:pt x="321" y="1311"/>
                  </a:lnTo>
                  <a:lnTo>
                    <a:pt x="409" y="1215"/>
                  </a:lnTo>
                  <a:lnTo>
                    <a:pt x="486" y="1101"/>
                  </a:lnTo>
                  <a:lnTo>
                    <a:pt x="542" y="973"/>
                  </a:lnTo>
                  <a:lnTo>
                    <a:pt x="580" y="827"/>
                  </a:lnTo>
                  <a:lnTo>
                    <a:pt x="599" y="672"/>
                  </a:lnTo>
                  <a:lnTo>
                    <a:pt x="592" y="511"/>
                  </a:lnTo>
                  <a:lnTo>
                    <a:pt x="568" y="365"/>
                  </a:lnTo>
                  <a:lnTo>
                    <a:pt x="523" y="238"/>
                  </a:lnTo>
                  <a:lnTo>
                    <a:pt x="460" y="119"/>
                  </a:lnTo>
                  <a:lnTo>
                    <a:pt x="415" y="51"/>
                  </a:lnTo>
                  <a:lnTo>
                    <a:pt x="428" y="0"/>
                  </a:lnTo>
                  <a:lnTo>
                    <a:pt x="42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7" name="Freeform 437">
              <a:extLst>
                <a:ext uri="{FF2B5EF4-FFF2-40B4-BE49-F238E27FC236}">
                  <a16:creationId xmlns:a16="http://schemas.microsoft.com/office/drawing/2014/main" id="{89C8800D-F9D2-4F95-B0F2-F61512AC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068"/>
              <a:ext cx="194" cy="469"/>
            </a:xfrm>
            <a:custGeom>
              <a:avLst/>
              <a:gdLst>
                <a:gd name="T0" fmla="*/ 57 w 582"/>
                <a:gd name="T1" fmla="*/ 59 h 1407"/>
                <a:gd name="T2" fmla="*/ 101 w 582"/>
                <a:gd name="T3" fmla="*/ 28 h 1407"/>
                <a:gd name="T4" fmla="*/ 152 w 582"/>
                <a:gd name="T5" fmla="*/ 14 h 1407"/>
                <a:gd name="T6" fmla="*/ 196 w 582"/>
                <a:gd name="T7" fmla="*/ 6 h 1407"/>
                <a:gd name="T8" fmla="*/ 234 w 582"/>
                <a:gd name="T9" fmla="*/ 0 h 1407"/>
                <a:gd name="T10" fmla="*/ 266 w 582"/>
                <a:gd name="T11" fmla="*/ 0 h 1407"/>
                <a:gd name="T12" fmla="*/ 310 w 582"/>
                <a:gd name="T13" fmla="*/ 6 h 1407"/>
                <a:gd name="T14" fmla="*/ 359 w 582"/>
                <a:gd name="T15" fmla="*/ 14 h 1407"/>
                <a:gd name="T16" fmla="*/ 417 w 582"/>
                <a:gd name="T17" fmla="*/ 33 h 1407"/>
                <a:gd name="T18" fmla="*/ 455 w 582"/>
                <a:gd name="T19" fmla="*/ 59 h 1407"/>
                <a:gd name="T20" fmla="*/ 486 w 582"/>
                <a:gd name="T21" fmla="*/ 87 h 1407"/>
                <a:gd name="T22" fmla="*/ 518 w 582"/>
                <a:gd name="T23" fmla="*/ 129 h 1407"/>
                <a:gd name="T24" fmla="*/ 531 w 582"/>
                <a:gd name="T25" fmla="*/ 161 h 1407"/>
                <a:gd name="T26" fmla="*/ 536 w 582"/>
                <a:gd name="T27" fmla="*/ 184 h 1407"/>
                <a:gd name="T28" fmla="*/ 524 w 582"/>
                <a:gd name="T29" fmla="*/ 201 h 1407"/>
                <a:gd name="T30" fmla="*/ 499 w 582"/>
                <a:gd name="T31" fmla="*/ 229 h 1407"/>
                <a:gd name="T32" fmla="*/ 480 w 582"/>
                <a:gd name="T33" fmla="*/ 252 h 1407"/>
                <a:gd name="T34" fmla="*/ 442 w 582"/>
                <a:gd name="T35" fmla="*/ 288 h 1407"/>
                <a:gd name="T36" fmla="*/ 435 w 582"/>
                <a:gd name="T37" fmla="*/ 307 h 1407"/>
                <a:gd name="T38" fmla="*/ 429 w 582"/>
                <a:gd name="T39" fmla="*/ 339 h 1407"/>
                <a:gd name="T40" fmla="*/ 435 w 582"/>
                <a:gd name="T41" fmla="*/ 384 h 1407"/>
                <a:gd name="T42" fmla="*/ 467 w 582"/>
                <a:gd name="T43" fmla="*/ 417 h 1407"/>
                <a:gd name="T44" fmla="*/ 499 w 582"/>
                <a:gd name="T45" fmla="*/ 449 h 1407"/>
                <a:gd name="T46" fmla="*/ 531 w 582"/>
                <a:gd name="T47" fmla="*/ 498 h 1407"/>
                <a:gd name="T48" fmla="*/ 556 w 582"/>
                <a:gd name="T49" fmla="*/ 562 h 1407"/>
                <a:gd name="T50" fmla="*/ 575 w 582"/>
                <a:gd name="T51" fmla="*/ 608 h 1407"/>
                <a:gd name="T52" fmla="*/ 575 w 582"/>
                <a:gd name="T53" fmla="*/ 649 h 1407"/>
                <a:gd name="T54" fmla="*/ 582 w 582"/>
                <a:gd name="T55" fmla="*/ 685 h 1407"/>
                <a:gd name="T56" fmla="*/ 575 w 582"/>
                <a:gd name="T57" fmla="*/ 754 h 1407"/>
                <a:gd name="T58" fmla="*/ 575 w 582"/>
                <a:gd name="T59" fmla="*/ 831 h 1407"/>
                <a:gd name="T60" fmla="*/ 563 w 582"/>
                <a:gd name="T61" fmla="*/ 859 h 1407"/>
                <a:gd name="T62" fmla="*/ 550 w 582"/>
                <a:gd name="T63" fmla="*/ 914 h 1407"/>
                <a:gd name="T64" fmla="*/ 543 w 582"/>
                <a:gd name="T65" fmla="*/ 973 h 1407"/>
                <a:gd name="T66" fmla="*/ 536 w 582"/>
                <a:gd name="T67" fmla="*/ 1037 h 1407"/>
                <a:gd name="T68" fmla="*/ 543 w 582"/>
                <a:gd name="T69" fmla="*/ 1096 h 1407"/>
                <a:gd name="T70" fmla="*/ 543 w 582"/>
                <a:gd name="T71" fmla="*/ 1170 h 1407"/>
                <a:gd name="T72" fmla="*/ 563 w 582"/>
                <a:gd name="T73" fmla="*/ 1238 h 1407"/>
                <a:gd name="T74" fmla="*/ 568 w 582"/>
                <a:gd name="T75" fmla="*/ 1280 h 1407"/>
                <a:gd name="T76" fmla="*/ 575 w 582"/>
                <a:gd name="T77" fmla="*/ 1306 h 1407"/>
                <a:gd name="T78" fmla="*/ 550 w 582"/>
                <a:gd name="T79" fmla="*/ 1325 h 1407"/>
                <a:gd name="T80" fmla="*/ 536 w 582"/>
                <a:gd name="T81" fmla="*/ 1370 h 1407"/>
                <a:gd name="T82" fmla="*/ 499 w 582"/>
                <a:gd name="T83" fmla="*/ 1402 h 1407"/>
                <a:gd name="T84" fmla="*/ 429 w 582"/>
                <a:gd name="T85" fmla="*/ 1407 h 1407"/>
                <a:gd name="T86" fmla="*/ 366 w 582"/>
                <a:gd name="T87" fmla="*/ 1402 h 1407"/>
                <a:gd name="T88" fmla="*/ 329 w 582"/>
                <a:gd name="T89" fmla="*/ 1370 h 1407"/>
                <a:gd name="T90" fmla="*/ 315 w 582"/>
                <a:gd name="T91" fmla="*/ 1289 h 1407"/>
                <a:gd name="T92" fmla="*/ 310 w 582"/>
                <a:gd name="T93" fmla="*/ 1247 h 1407"/>
                <a:gd name="T94" fmla="*/ 291 w 582"/>
                <a:gd name="T95" fmla="*/ 1174 h 1407"/>
                <a:gd name="T96" fmla="*/ 108 w 582"/>
                <a:gd name="T97" fmla="*/ 667 h 1407"/>
                <a:gd name="T98" fmla="*/ 88 w 582"/>
                <a:gd name="T99" fmla="*/ 617 h 1407"/>
                <a:gd name="T100" fmla="*/ 32 w 582"/>
                <a:gd name="T101" fmla="*/ 466 h 1407"/>
                <a:gd name="T102" fmla="*/ 0 w 582"/>
                <a:gd name="T103" fmla="*/ 379 h 1407"/>
                <a:gd name="T104" fmla="*/ 0 w 582"/>
                <a:gd name="T105" fmla="*/ 334 h 1407"/>
                <a:gd name="T106" fmla="*/ 13 w 582"/>
                <a:gd name="T107" fmla="*/ 298 h 1407"/>
                <a:gd name="T108" fmla="*/ 25 w 582"/>
                <a:gd name="T109" fmla="*/ 265 h 1407"/>
                <a:gd name="T110" fmla="*/ 32 w 582"/>
                <a:gd name="T111" fmla="*/ 239 h 1407"/>
                <a:gd name="T112" fmla="*/ 57 w 582"/>
                <a:gd name="T113" fmla="*/ 197 h 1407"/>
                <a:gd name="T114" fmla="*/ 57 w 582"/>
                <a:gd name="T115" fmla="*/ 5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2" h="1407">
                  <a:moveTo>
                    <a:pt x="57" y="59"/>
                  </a:moveTo>
                  <a:lnTo>
                    <a:pt x="101" y="28"/>
                  </a:lnTo>
                  <a:lnTo>
                    <a:pt x="152" y="14"/>
                  </a:lnTo>
                  <a:lnTo>
                    <a:pt x="196" y="6"/>
                  </a:lnTo>
                  <a:lnTo>
                    <a:pt x="234" y="0"/>
                  </a:lnTo>
                  <a:lnTo>
                    <a:pt x="266" y="0"/>
                  </a:lnTo>
                  <a:lnTo>
                    <a:pt x="310" y="6"/>
                  </a:lnTo>
                  <a:lnTo>
                    <a:pt x="359" y="14"/>
                  </a:lnTo>
                  <a:lnTo>
                    <a:pt x="417" y="33"/>
                  </a:lnTo>
                  <a:lnTo>
                    <a:pt x="455" y="59"/>
                  </a:lnTo>
                  <a:lnTo>
                    <a:pt x="486" y="87"/>
                  </a:lnTo>
                  <a:lnTo>
                    <a:pt x="518" y="129"/>
                  </a:lnTo>
                  <a:lnTo>
                    <a:pt x="531" y="161"/>
                  </a:lnTo>
                  <a:lnTo>
                    <a:pt x="536" y="184"/>
                  </a:lnTo>
                  <a:lnTo>
                    <a:pt x="524" y="201"/>
                  </a:lnTo>
                  <a:lnTo>
                    <a:pt x="499" y="229"/>
                  </a:lnTo>
                  <a:lnTo>
                    <a:pt x="480" y="252"/>
                  </a:lnTo>
                  <a:lnTo>
                    <a:pt x="442" y="288"/>
                  </a:lnTo>
                  <a:lnTo>
                    <a:pt x="435" y="307"/>
                  </a:lnTo>
                  <a:lnTo>
                    <a:pt x="429" y="339"/>
                  </a:lnTo>
                  <a:lnTo>
                    <a:pt x="435" y="384"/>
                  </a:lnTo>
                  <a:lnTo>
                    <a:pt x="467" y="417"/>
                  </a:lnTo>
                  <a:lnTo>
                    <a:pt x="499" y="449"/>
                  </a:lnTo>
                  <a:lnTo>
                    <a:pt x="531" y="498"/>
                  </a:lnTo>
                  <a:lnTo>
                    <a:pt x="556" y="562"/>
                  </a:lnTo>
                  <a:lnTo>
                    <a:pt x="575" y="608"/>
                  </a:lnTo>
                  <a:lnTo>
                    <a:pt x="575" y="649"/>
                  </a:lnTo>
                  <a:lnTo>
                    <a:pt x="582" y="685"/>
                  </a:lnTo>
                  <a:lnTo>
                    <a:pt x="575" y="754"/>
                  </a:lnTo>
                  <a:lnTo>
                    <a:pt x="575" y="831"/>
                  </a:lnTo>
                  <a:lnTo>
                    <a:pt x="563" y="859"/>
                  </a:lnTo>
                  <a:lnTo>
                    <a:pt x="550" y="914"/>
                  </a:lnTo>
                  <a:lnTo>
                    <a:pt x="543" y="973"/>
                  </a:lnTo>
                  <a:lnTo>
                    <a:pt x="536" y="1037"/>
                  </a:lnTo>
                  <a:lnTo>
                    <a:pt x="543" y="1096"/>
                  </a:lnTo>
                  <a:lnTo>
                    <a:pt x="543" y="1170"/>
                  </a:lnTo>
                  <a:lnTo>
                    <a:pt x="563" y="1238"/>
                  </a:lnTo>
                  <a:lnTo>
                    <a:pt x="568" y="1280"/>
                  </a:lnTo>
                  <a:lnTo>
                    <a:pt x="575" y="1306"/>
                  </a:lnTo>
                  <a:lnTo>
                    <a:pt x="550" y="1325"/>
                  </a:lnTo>
                  <a:lnTo>
                    <a:pt x="536" y="1370"/>
                  </a:lnTo>
                  <a:lnTo>
                    <a:pt x="499" y="1402"/>
                  </a:lnTo>
                  <a:lnTo>
                    <a:pt x="429" y="1407"/>
                  </a:lnTo>
                  <a:lnTo>
                    <a:pt x="366" y="1402"/>
                  </a:lnTo>
                  <a:lnTo>
                    <a:pt x="329" y="1370"/>
                  </a:lnTo>
                  <a:lnTo>
                    <a:pt x="315" y="1289"/>
                  </a:lnTo>
                  <a:lnTo>
                    <a:pt x="310" y="1247"/>
                  </a:lnTo>
                  <a:lnTo>
                    <a:pt x="291" y="1174"/>
                  </a:lnTo>
                  <a:lnTo>
                    <a:pt x="108" y="667"/>
                  </a:lnTo>
                  <a:lnTo>
                    <a:pt x="88" y="617"/>
                  </a:lnTo>
                  <a:lnTo>
                    <a:pt x="32" y="466"/>
                  </a:lnTo>
                  <a:lnTo>
                    <a:pt x="0" y="379"/>
                  </a:lnTo>
                  <a:lnTo>
                    <a:pt x="0" y="334"/>
                  </a:lnTo>
                  <a:lnTo>
                    <a:pt x="13" y="298"/>
                  </a:lnTo>
                  <a:lnTo>
                    <a:pt x="25" y="265"/>
                  </a:lnTo>
                  <a:lnTo>
                    <a:pt x="32" y="239"/>
                  </a:lnTo>
                  <a:lnTo>
                    <a:pt x="57" y="197"/>
                  </a:lnTo>
                  <a:lnTo>
                    <a:pt x="57" y="59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8" name="Freeform 438">
              <a:extLst>
                <a:ext uri="{FF2B5EF4-FFF2-40B4-BE49-F238E27FC236}">
                  <a16:creationId xmlns:a16="http://schemas.microsoft.com/office/drawing/2014/main" id="{CF62A563-00F4-4450-AB46-1C6FFF52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068"/>
              <a:ext cx="194" cy="469"/>
            </a:xfrm>
            <a:custGeom>
              <a:avLst/>
              <a:gdLst>
                <a:gd name="T0" fmla="*/ 57 w 582"/>
                <a:gd name="T1" fmla="*/ 59 h 1407"/>
                <a:gd name="T2" fmla="*/ 101 w 582"/>
                <a:gd name="T3" fmla="*/ 28 h 1407"/>
                <a:gd name="T4" fmla="*/ 152 w 582"/>
                <a:gd name="T5" fmla="*/ 14 h 1407"/>
                <a:gd name="T6" fmla="*/ 196 w 582"/>
                <a:gd name="T7" fmla="*/ 6 h 1407"/>
                <a:gd name="T8" fmla="*/ 234 w 582"/>
                <a:gd name="T9" fmla="*/ 0 h 1407"/>
                <a:gd name="T10" fmla="*/ 266 w 582"/>
                <a:gd name="T11" fmla="*/ 0 h 1407"/>
                <a:gd name="T12" fmla="*/ 310 w 582"/>
                <a:gd name="T13" fmla="*/ 6 h 1407"/>
                <a:gd name="T14" fmla="*/ 359 w 582"/>
                <a:gd name="T15" fmla="*/ 14 h 1407"/>
                <a:gd name="T16" fmla="*/ 417 w 582"/>
                <a:gd name="T17" fmla="*/ 33 h 1407"/>
                <a:gd name="T18" fmla="*/ 455 w 582"/>
                <a:gd name="T19" fmla="*/ 59 h 1407"/>
                <a:gd name="T20" fmla="*/ 486 w 582"/>
                <a:gd name="T21" fmla="*/ 87 h 1407"/>
                <a:gd name="T22" fmla="*/ 518 w 582"/>
                <a:gd name="T23" fmla="*/ 129 h 1407"/>
                <a:gd name="T24" fmla="*/ 531 w 582"/>
                <a:gd name="T25" fmla="*/ 161 h 1407"/>
                <a:gd name="T26" fmla="*/ 536 w 582"/>
                <a:gd name="T27" fmla="*/ 184 h 1407"/>
                <a:gd name="T28" fmla="*/ 524 w 582"/>
                <a:gd name="T29" fmla="*/ 201 h 1407"/>
                <a:gd name="T30" fmla="*/ 499 w 582"/>
                <a:gd name="T31" fmla="*/ 229 h 1407"/>
                <a:gd name="T32" fmla="*/ 480 w 582"/>
                <a:gd name="T33" fmla="*/ 252 h 1407"/>
                <a:gd name="T34" fmla="*/ 442 w 582"/>
                <a:gd name="T35" fmla="*/ 288 h 1407"/>
                <a:gd name="T36" fmla="*/ 435 w 582"/>
                <a:gd name="T37" fmla="*/ 307 h 1407"/>
                <a:gd name="T38" fmla="*/ 429 w 582"/>
                <a:gd name="T39" fmla="*/ 339 h 1407"/>
                <a:gd name="T40" fmla="*/ 435 w 582"/>
                <a:gd name="T41" fmla="*/ 384 h 1407"/>
                <a:gd name="T42" fmla="*/ 467 w 582"/>
                <a:gd name="T43" fmla="*/ 417 h 1407"/>
                <a:gd name="T44" fmla="*/ 499 w 582"/>
                <a:gd name="T45" fmla="*/ 449 h 1407"/>
                <a:gd name="T46" fmla="*/ 531 w 582"/>
                <a:gd name="T47" fmla="*/ 498 h 1407"/>
                <a:gd name="T48" fmla="*/ 556 w 582"/>
                <a:gd name="T49" fmla="*/ 562 h 1407"/>
                <a:gd name="T50" fmla="*/ 575 w 582"/>
                <a:gd name="T51" fmla="*/ 608 h 1407"/>
                <a:gd name="T52" fmla="*/ 575 w 582"/>
                <a:gd name="T53" fmla="*/ 649 h 1407"/>
                <a:gd name="T54" fmla="*/ 582 w 582"/>
                <a:gd name="T55" fmla="*/ 685 h 1407"/>
                <a:gd name="T56" fmla="*/ 575 w 582"/>
                <a:gd name="T57" fmla="*/ 754 h 1407"/>
                <a:gd name="T58" fmla="*/ 575 w 582"/>
                <a:gd name="T59" fmla="*/ 831 h 1407"/>
                <a:gd name="T60" fmla="*/ 563 w 582"/>
                <a:gd name="T61" fmla="*/ 859 h 1407"/>
                <a:gd name="T62" fmla="*/ 550 w 582"/>
                <a:gd name="T63" fmla="*/ 914 h 1407"/>
                <a:gd name="T64" fmla="*/ 543 w 582"/>
                <a:gd name="T65" fmla="*/ 973 h 1407"/>
                <a:gd name="T66" fmla="*/ 536 w 582"/>
                <a:gd name="T67" fmla="*/ 1037 h 1407"/>
                <a:gd name="T68" fmla="*/ 543 w 582"/>
                <a:gd name="T69" fmla="*/ 1096 h 1407"/>
                <a:gd name="T70" fmla="*/ 543 w 582"/>
                <a:gd name="T71" fmla="*/ 1170 h 1407"/>
                <a:gd name="T72" fmla="*/ 563 w 582"/>
                <a:gd name="T73" fmla="*/ 1238 h 1407"/>
                <a:gd name="T74" fmla="*/ 568 w 582"/>
                <a:gd name="T75" fmla="*/ 1280 h 1407"/>
                <a:gd name="T76" fmla="*/ 575 w 582"/>
                <a:gd name="T77" fmla="*/ 1306 h 1407"/>
                <a:gd name="T78" fmla="*/ 550 w 582"/>
                <a:gd name="T79" fmla="*/ 1325 h 1407"/>
                <a:gd name="T80" fmla="*/ 536 w 582"/>
                <a:gd name="T81" fmla="*/ 1370 h 1407"/>
                <a:gd name="T82" fmla="*/ 499 w 582"/>
                <a:gd name="T83" fmla="*/ 1402 h 1407"/>
                <a:gd name="T84" fmla="*/ 429 w 582"/>
                <a:gd name="T85" fmla="*/ 1407 h 1407"/>
                <a:gd name="T86" fmla="*/ 366 w 582"/>
                <a:gd name="T87" fmla="*/ 1402 h 1407"/>
                <a:gd name="T88" fmla="*/ 329 w 582"/>
                <a:gd name="T89" fmla="*/ 1370 h 1407"/>
                <a:gd name="T90" fmla="*/ 315 w 582"/>
                <a:gd name="T91" fmla="*/ 1289 h 1407"/>
                <a:gd name="T92" fmla="*/ 310 w 582"/>
                <a:gd name="T93" fmla="*/ 1247 h 1407"/>
                <a:gd name="T94" fmla="*/ 291 w 582"/>
                <a:gd name="T95" fmla="*/ 1174 h 1407"/>
                <a:gd name="T96" fmla="*/ 108 w 582"/>
                <a:gd name="T97" fmla="*/ 667 h 1407"/>
                <a:gd name="T98" fmla="*/ 88 w 582"/>
                <a:gd name="T99" fmla="*/ 617 h 1407"/>
                <a:gd name="T100" fmla="*/ 32 w 582"/>
                <a:gd name="T101" fmla="*/ 466 h 1407"/>
                <a:gd name="T102" fmla="*/ 0 w 582"/>
                <a:gd name="T103" fmla="*/ 379 h 1407"/>
                <a:gd name="T104" fmla="*/ 0 w 582"/>
                <a:gd name="T105" fmla="*/ 334 h 1407"/>
                <a:gd name="T106" fmla="*/ 13 w 582"/>
                <a:gd name="T107" fmla="*/ 298 h 1407"/>
                <a:gd name="T108" fmla="*/ 25 w 582"/>
                <a:gd name="T109" fmla="*/ 265 h 1407"/>
                <a:gd name="T110" fmla="*/ 32 w 582"/>
                <a:gd name="T111" fmla="*/ 239 h 1407"/>
                <a:gd name="T112" fmla="*/ 57 w 582"/>
                <a:gd name="T113" fmla="*/ 197 h 1407"/>
                <a:gd name="T114" fmla="*/ 57 w 582"/>
                <a:gd name="T115" fmla="*/ 59 h 1407"/>
                <a:gd name="T116" fmla="*/ 57 w 582"/>
                <a:gd name="T117" fmla="*/ 5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2" h="1407">
                  <a:moveTo>
                    <a:pt x="57" y="59"/>
                  </a:moveTo>
                  <a:lnTo>
                    <a:pt x="101" y="28"/>
                  </a:lnTo>
                  <a:lnTo>
                    <a:pt x="152" y="14"/>
                  </a:lnTo>
                  <a:lnTo>
                    <a:pt x="196" y="6"/>
                  </a:lnTo>
                  <a:lnTo>
                    <a:pt x="234" y="0"/>
                  </a:lnTo>
                  <a:lnTo>
                    <a:pt x="266" y="0"/>
                  </a:lnTo>
                  <a:lnTo>
                    <a:pt x="310" y="6"/>
                  </a:lnTo>
                  <a:lnTo>
                    <a:pt x="359" y="14"/>
                  </a:lnTo>
                  <a:lnTo>
                    <a:pt x="417" y="33"/>
                  </a:lnTo>
                  <a:lnTo>
                    <a:pt x="455" y="59"/>
                  </a:lnTo>
                  <a:lnTo>
                    <a:pt x="486" y="87"/>
                  </a:lnTo>
                  <a:lnTo>
                    <a:pt x="518" y="129"/>
                  </a:lnTo>
                  <a:lnTo>
                    <a:pt x="531" y="161"/>
                  </a:lnTo>
                  <a:lnTo>
                    <a:pt x="536" y="184"/>
                  </a:lnTo>
                  <a:lnTo>
                    <a:pt x="524" y="201"/>
                  </a:lnTo>
                  <a:lnTo>
                    <a:pt x="499" y="229"/>
                  </a:lnTo>
                  <a:lnTo>
                    <a:pt x="480" y="252"/>
                  </a:lnTo>
                  <a:lnTo>
                    <a:pt x="442" y="288"/>
                  </a:lnTo>
                  <a:lnTo>
                    <a:pt x="435" y="307"/>
                  </a:lnTo>
                  <a:lnTo>
                    <a:pt x="429" y="339"/>
                  </a:lnTo>
                  <a:lnTo>
                    <a:pt x="435" y="384"/>
                  </a:lnTo>
                  <a:lnTo>
                    <a:pt x="467" y="417"/>
                  </a:lnTo>
                  <a:lnTo>
                    <a:pt x="499" y="449"/>
                  </a:lnTo>
                  <a:lnTo>
                    <a:pt x="531" y="498"/>
                  </a:lnTo>
                  <a:lnTo>
                    <a:pt x="556" y="562"/>
                  </a:lnTo>
                  <a:lnTo>
                    <a:pt x="575" y="608"/>
                  </a:lnTo>
                  <a:lnTo>
                    <a:pt x="575" y="649"/>
                  </a:lnTo>
                  <a:lnTo>
                    <a:pt x="582" y="685"/>
                  </a:lnTo>
                  <a:lnTo>
                    <a:pt x="575" y="754"/>
                  </a:lnTo>
                  <a:lnTo>
                    <a:pt x="575" y="831"/>
                  </a:lnTo>
                  <a:lnTo>
                    <a:pt x="563" y="859"/>
                  </a:lnTo>
                  <a:lnTo>
                    <a:pt x="550" y="914"/>
                  </a:lnTo>
                  <a:lnTo>
                    <a:pt x="543" y="973"/>
                  </a:lnTo>
                  <a:lnTo>
                    <a:pt x="536" y="1037"/>
                  </a:lnTo>
                  <a:lnTo>
                    <a:pt x="543" y="1096"/>
                  </a:lnTo>
                  <a:lnTo>
                    <a:pt x="543" y="1170"/>
                  </a:lnTo>
                  <a:lnTo>
                    <a:pt x="563" y="1238"/>
                  </a:lnTo>
                  <a:lnTo>
                    <a:pt x="568" y="1280"/>
                  </a:lnTo>
                  <a:lnTo>
                    <a:pt x="575" y="1306"/>
                  </a:lnTo>
                  <a:lnTo>
                    <a:pt x="550" y="1325"/>
                  </a:lnTo>
                  <a:lnTo>
                    <a:pt x="536" y="1370"/>
                  </a:lnTo>
                  <a:lnTo>
                    <a:pt x="499" y="1402"/>
                  </a:lnTo>
                  <a:lnTo>
                    <a:pt x="429" y="1407"/>
                  </a:lnTo>
                  <a:lnTo>
                    <a:pt x="366" y="1402"/>
                  </a:lnTo>
                  <a:lnTo>
                    <a:pt x="329" y="1370"/>
                  </a:lnTo>
                  <a:lnTo>
                    <a:pt x="315" y="1289"/>
                  </a:lnTo>
                  <a:lnTo>
                    <a:pt x="310" y="1247"/>
                  </a:lnTo>
                  <a:lnTo>
                    <a:pt x="291" y="1174"/>
                  </a:lnTo>
                  <a:lnTo>
                    <a:pt x="108" y="667"/>
                  </a:lnTo>
                  <a:lnTo>
                    <a:pt x="88" y="617"/>
                  </a:lnTo>
                  <a:lnTo>
                    <a:pt x="32" y="466"/>
                  </a:lnTo>
                  <a:lnTo>
                    <a:pt x="0" y="379"/>
                  </a:lnTo>
                  <a:lnTo>
                    <a:pt x="0" y="334"/>
                  </a:lnTo>
                  <a:lnTo>
                    <a:pt x="13" y="298"/>
                  </a:lnTo>
                  <a:lnTo>
                    <a:pt x="25" y="265"/>
                  </a:lnTo>
                  <a:lnTo>
                    <a:pt x="32" y="239"/>
                  </a:lnTo>
                  <a:lnTo>
                    <a:pt x="57" y="197"/>
                  </a:lnTo>
                  <a:lnTo>
                    <a:pt x="57" y="59"/>
                  </a:lnTo>
                  <a:lnTo>
                    <a:pt x="57" y="5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9" name="Freeform 439">
              <a:extLst>
                <a:ext uri="{FF2B5EF4-FFF2-40B4-BE49-F238E27FC236}">
                  <a16:creationId xmlns:a16="http://schemas.microsoft.com/office/drawing/2014/main" id="{48A0D10E-F99F-44DE-8704-2DCF8498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75"/>
              <a:ext cx="147" cy="367"/>
            </a:xfrm>
            <a:custGeom>
              <a:avLst/>
              <a:gdLst>
                <a:gd name="T0" fmla="*/ 113 w 442"/>
                <a:gd name="T1" fmla="*/ 132 h 1100"/>
                <a:gd name="T2" fmla="*/ 0 w 442"/>
                <a:gd name="T3" fmla="*/ 128 h 1100"/>
                <a:gd name="T4" fmla="*/ 442 w 442"/>
                <a:gd name="T5" fmla="*/ 32 h 1100"/>
                <a:gd name="T6" fmla="*/ 398 w 442"/>
                <a:gd name="T7" fmla="*/ 228 h 1100"/>
                <a:gd name="T8" fmla="*/ 380 w 442"/>
                <a:gd name="T9" fmla="*/ 319 h 1100"/>
                <a:gd name="T10" fmla="*/ 354 w 442"/>
                <a:gd name="T11" fmla="*/ 416 h 1100"/>
                <a:gd name="T12" fmla="*/ 304 w 442"/>
                <a:gd name="T13" fmla="*/ 617 h 1100"/>
                <a:gd name="T14" fmla="*/ 297 w 442"/>
                <a:gd name="T15" fmla="*/ 643 h 1100"/>
                <a:gd name="T16" fmla="*/ 291 w 442"/>
                <a:gd name="T17" fmla="*/ 666 h 1100"/>
                <a:gd name="T18" fmla="*/ 278 w 442"/>
                <a:gd name="T19" fmla="*/ 685 h 1100"/>
                <a:gd name="T20" fmla="*/ 265 w 442"/>
                <a:gd name="T21" fmla="*/ 707 h 1100"/>
                <a:gd name="T22" fmla="*/ 260 w 442"/>
                <a:gd name="T23" fmla="*/ 730 h 1100"/>
                <a:gd name="T24" fmla="*/ 247 w 442"/>
                <a:gd name="T25" fmla="*/ 753 h 1100"/>
                <a:gd name="T26" fmla="*/ 234 w 442"/>
                <a:gd name="T27" fmla="*/ 776 h 1100"/>
                <a:gd name="T28" fmla="*/ 228 w 442"/>
                <a:gd name="T29" fmla="*/ 794 h 1100"/>
                <a:gd name="T30" fmla="*/ 215 w 442"/>
                <a:gd name="T31" fmla="*/ 817 h 1100"/>
                <a:gd name="T32" fmla="*/ 203 w 442"/>
                <a:gd name="T33" fmla="*/ 840 h 1100"/>
                <a:gd name="T34" fmla="*/ 196 w 442"/>
                <a:gd name="T35" fmla="*/ 863 h 1100"/>
                <a:gd name="T36" fmla="*/ 184 w 442"/>
                <a:gd name="T37" fmla="*/ 881 h 1100"/>
                <a:gd name="T38" fmla="*/ 171 w 442"/>
                <a:gd name="T39" fmla="*/ 904 h 1100"/>
                <a:gd name="T40" fmla="*/ 157 w 442"/>
                <a:gd name="T41" fmla="*/ 927 h 1100"/>
                <a:gd name="T42" fmla="*/ 145 w 442"/>
                <a:gd name="T43" fmla="*/ 950 h 1100"/>
                <a:gd name="T44" fmla="*/ 139 w 442"/>
                <a:gd name="T45" fmla="*/ 968 h 1100"/>
                <a:gd name="T46" fmla="*/ 132 w 442"/>
                <a:gd name="T47" fmla="*/ 995 h 1100"/>
                <a:gd name="T48" fmla="*/ 177 w 442"/>
                <a:gd name="T49" fmla="*/ 1023 h 1100"/>
                <a:gd name="T50" fmla="*/ 189 w 442"/>
                <a:gd name="T51" fmla="*/ 1046 h 1100"/>
                <a:gd name="T52" fmla="*/ 177 w 442"/>
                <a:gd name="T53" fmla="*/ 1073 h 1100"/>
                <a:gd name="T54" fmla="*/ 157 w 442"/>
                <a:gd name="T55" fmla="*/ 1063 h 1100"/>
                <a:gd name="T56" fmla="*/ 164 w 442"/>
                <a:gd name="T57" fmla="*/ 1046 h 1100"/>
                <a:gd name="T58" fmla="*/ 139 w 442"/>
                <a:gd name="T59" fmla="*/ 1023 h 1100"/>
                <a:gd name="T60" fmla="*/ 107 w 442"/>
                <a:gd name="T61" fmla="*/ 1018 h 1100"/>
                <a:gd name="T62" fmla="*/ 83 w 442"/>
                <a:gd name="T63" fmla="*/ 1027 h 1100"/>
                <a:gd name="T64" fmla="*/ 76 w 442"/>
                <a:gd name="T65" fmla="*/ 1046 h 1100"/>
                <a:gd name="T66" fmla="*/ 76 w 442"/>
                <a:gd name="T67" fmla="*/ 1059 h 1100"/>
                <a:gd name="T68" fmla="*/ 95 w 442"/>
                <a:gd name="T69" fmla="*/ 1073 h 1100"/>
                <a:gd name="T70" fmla="*/ 139 w 442"/>
                <a:gd name="T71" fmla="*/ 1082 h 1100"/>
                <a:gd name="T72" fmla="*/ 88 w 442"/>
                <a:gd name="T73" fmla="*/ 1100 h 1100"/>
                <a:gd name="T74" fmla="*/ 63 w 442"/>
                <a:gd name="T75" fmla="*/ 1096 h 1100"/>
                <a:gd name="T76" fmla="*/ 44 w 442"/>
                <a:gd name="T77" fmla="*/ 1086 h 1100"/>
                <a:gd name="T78" fmla="*/ 32 w 442"/>
                <a:gd name="T79" fmla="*/ 1073 h 1100"/>
                <a:gd name="T80" fmla="*/ 19 w 442"/>
                <a:gd name="T81" fmla="*/ 1018 h 1100"/>
                <a:gd name="T82" fmla="*/ 32 w 442"/>
                <a:gd name="T83" fmla="*/ 1004 h 1100"/>
                <a:gd name="T84" fmla="*/ 51 w 442"/>
                <a:gd name="T85" fmla="*/ 995 h 1100"/>
                <a:gd name="T86" fmla="*/ 209 w 442"/>
                <a:gd name="T87" fmla="*/ 630 h 1100"/>
                <a:gd name="T88" fmla="*/ 260 w 442"/>
                <a:gd name="T89" fmla="*/ 297 h 1100"/>
                <a:gd name="T90" fmla="*/ 272 w 442"/>
                <a:gd name="T91" fmla="*/ 187 h 1100"/>
                <a:gd name="T92" fmla="*/ 285 w 442"/>
                <a:gd name="T93" fmla="*/ 91 h 1100"/>
                <a:gd name="T94" fmla="*/ 113 w 442"/>
                <a:gd name="T95" fmla="*/ 109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2" h="1100">
                  <a:moveTo>
                    <a:pt x="113" y="109"/>
                  </a:moveTo>
                  <a:lnTo>
                    <a:pt x="113" y="132"/>
                  </a:lnTo>
                  <a:lnTo>
                    <a:pt x="44" y="12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442" y="32"/>
                  </a:lnTo>
                  <a:lnTo>
                    <a:pt x="424" y="137"/>
                  </a:lnTo>
                  <a:lnTo>
                    <a:pt x="398" y="228"/>
                  </a:lnTo>
                  <a:lnTo>
                    <a:pt x="392" y="265"/>
                  </a:lnTo>
                  <a:lnTo>
                    <a:pt x="380" y="319"/>
                  </a:lnTo>
                  <a:lnTo>
                    <a:pt x="366" y="365"/>
                  </a:lnTo>
                  <a:lnTo>
                    <a:pt x="354" y="416"/>
                  </a:lnTo>
                  <a:lnTo>
                    <a:pt x="310" y="607"/>
                  </a:lnTo>
                  <a:lnTo>
                    <a:pt x="304" y="617"/>
                  </a:lnTo>
                  <a:lnTo>
                    <a:pt x="304" y="630"/>
                  </a:lnTo>
                  <a:lnTo>
                    <a:pt x="297" y="643"/>
                  </a:lnTo>
                  <a:lnTo>
                    <a:pt x="297" y="653"/>
                  </a:lnTo>
                  <a:lnTo>
                    <a:pt x="291" y="666"/>
                  </a:lnTo>
                  <a:lnTo>
                    <a:pt x="285" y="675"/>
                  </a:lnTo>
                  <a:lnTo>
                    <a:pt x="278" y="685"/>
                  </a:lnTo>
                  <a:lnTo>
                    <a:pt x="272" y="698"/>
                  </a:lnTo>
                  <a:lnTo>
                    <a:pt x="265" y="707"/>
                  </a:lnTo>
                  <a:lnTo>
                    <a:pt x="265" y="721"/>
                  </a:lnTo>
                  <a:lnTo>
                    <a:pt x="260" y="730"/>
                  </a:lnTo>
                  <a:lnTo>
                    <a:pt x="253" y="744"/>
                  </a:lnTo>
                  <a:lnTo>
                    <a:pt x="247" y="753"/>
                  </a:lnTo>
                  <a:lnTo>
                    <a:pt x="240" y="762"/>
                  </a:lnTo>
                  <a:lnTo>
                    <a:pt x="234" y="776"/>
                  </a:lnTo>
                  <a:lnTo>
                    <a:pt x="234" y="785"/>
                  </a:lnTo>
                  <a:lnTo>
                    <a:pt x="228" y="794"/>
                  </a:lnTo>
                  <a:lnTo>
                    <a:pt x="221" y="808"/>
                  </a:lnTo>
                  <a:lnTo>
                    <a:pt x="215" y="817"/>
                  </a:lnTo>
                  <a:lnTo>
                    <a:pt x="209" y="831"/>
                  </a:lnTo>
                  <a:lnTo>
                    <a:pt x="203" y="840"/>
                  </a:lnTo>
                  <a:lnTo>
                    <a:pt x="203" y="853"/>
                  </a:lnTo>
                  <a:lnTo>
                    <a:pt x="196" y="863"/>
                  </a:lnTo>
                  <a:lnTo>
                    <a:pt x="189" y="872"/>
                  </a:lnTo>
                  <a:lnTo>
                    <a:pt x="184" y="881"/>
                  </a:lnTo>
                  <a:lnTo>
                    <a:pt x="177" y="895"/>
                  </a:lnTo>
                  <a:lnTo>
                    <a:pt x="171" y="904"/>
                  </a:lnTo>
                  <a:lnTo>
                    <a:pt x="164" y="918"/>
                  </a:lnTo>
                  <a:lnTo>
                    <a:pt x="157" y="927"/>
                  </a:lnTo>
                  <a:lnTo>
                    <a:pt x="157" y="936"/>
                  </a:lnTo>
                  <a:lnTo>
                    <a:pt x="145" y="950"/>
                  </a:lnTo>
                  <a:lnTo>
                    <a:pt x="145" y="959"/>
                  </a:lnTo>
                  <a:lnTo>
                    <a:pt x="139" y="968"/>
                  </a:lnTo>
                  <a:lnTo>
                    <a:pt x="139" y="991"/>
                  </a:lnTo>
                  <a:lnTo>
                    <a:pt x="132" y="995"/>
                  </a:lnTo>
                  <a:lnTo>
                    <a:pt x="145" y="999"/>
                  </a:lnTo>
                  <a:lnTo>
                    <a:pt x="177" y="1023"/>
                  </a:lnTo>
                  <a:lnTo>
                    <a:pt x="184" y="1037"/>
                  </a:lnTo>
                  <a:lnTo>
                    <a:pt x="189" y="1046"/>
                  </a:lnTo>
                  <a:lnTo>
                    <a:pt x="184" y="1059"/>
                  </a:lnTo>
                  <a:lnTo>
                    <a:pt x="177" y="1073"/>
                  </a:lnTo>
                  <a:lnTo>
                    <a:pt x="157" y="1073"/>
                  </a:lnTo>
                  <a:lnTo>
                    <a:pt x="157" y="1063"/>
                  </a:lnTo>
                  <a:lnTo>
                    <a:pt x="164" y="1054"/>
                  </a:lnTo>
                  <a:lnTo>
                    <a:pt x="164" y="1046"/>
                  </a:lnTo>
                  <a:lnTo>
                    <a:pt x="157" y="1037"/>
                  </a:lnTo>
                  <a:lnTo>
                    <a:pt x="139" y="1023"/>
                  </a:lnTo>
                  <a:lnTo>
                    <a:pt x="127" y="1018"/>
                  </a:lnTo>
                  <a:lnTo>
                    <a:pt x="107" y="1018"/>
                  </a:lnTo>
                  <a:lnTo>
                    <a:pt x="95" y="1023"/>
                  </a:lnTo>
                  <a:lnTo>
                    <a:pt x="83" y="1027"/>
                  </a:lnTo>
                  <a:lnTo>
                    <a:pt x="76" y="1037"/>
                  </a:lnTo>
                  <a:lnTo>
                    <a:pt x="76" y="1046"/>
                  </a:lnTo>
                  <a:lnTo>
                    <a:pt x="70" y="1050"/>
                  </a:lnTo>
                  <a:lnTo>
                    <a:pt x="76" y="1059"/>
                  </a:lnTo>
                  <a:lnTo>
                    <a:pt x="83" y="1068"/>
                  </a:lnTo>
                  <a:lnTo>
                    <a:pt x="95" y="1073"/>
                  </a:lnTo>
                  <a:lnTo>
                    <a:pt x="101" y="1082"/>
                  </a:lnTo>
                  <a:lnTo>
                    <a:pt x="139" y="1082"/>
                  </a:lnTo>
                  <a:lnTo>
                    <a:pt x="120" y="1100"/>
                  </a:lnTo>
                  <a:lnTo>
                    <a:pt x="88" y="1100"/>
                  </a:lnTo>
                  <a:lnTo>
                    <a:pt x="76" y="1096"/>
                  </a:lnTo>
                  <a:lnTo>
                    <a:pt x="63" y="1096"/>
                  </a:lnTo>
                  <a:lnTo>
                    <a:pt x="57" y="1091"/>
                  </a:lnTo>
                  <a:lnTo>
                    <a:pt x="44" y="1086"/>
                  </a:lnTo>
                  <a:lnTo>
                    <a:pt x="39" y="1082"/>
                  </a:lnTo>
                  <a:lnTo>
                    <a:pt x="32" y="1073"/>
                  </a:lnTo>
                  <a:lnTo>
                    <a:pt x="19" y="1054"/>
                  </a:lnTo>
                  <a:lnTo>
                    <a:pt x="19" y="1018"/>
                  </a:lnTo>
                  <a:lnTo>
                    <a:pt x="26" y="1014"/>
                  </a:lnTo>
                  <a:lnTo>
                    <a:pt x="32" y="1004"/>
                  </a:lnTo>
                  <a:lnTo>
                    <a:pt x="39" y="999"/>
                  </a:lnTo>
                  <a:lnTo>
                    <a:pt x="51" y="995"/>
                  </a:lnTo>
                  <a:lnTo>
                    <a:pt x="63" y="991"/>
                  </a:lnTo>
                  <a:lnTo>
                    <a:pt x="209" y="630"/>
                  </a:lnTo>
                  <a:lnTo>
                    <a:pt x="253" y="329"/>
                  </a:lnTo>
                  <a:lnTo>
                    <a:pt x="260" y="297"/>
                  </a:lnTo>
                  <a:lnTo>
                    <a:pt x="265" y="255"/>
                  </a:lnTo>
                  <a:lnTo>
                    <a:pt x="272" y="187"/>
                  </a:lnTo>
                  <a:lnTo>
                    <a:pt x="285" y="119"/>
                  </a:lnTo>
                  <a:lnTo>
                    <a:pt x="285" y="91"/>
                  </a:lnTo>
                  <a:lnTo>
                    <a:pt x="113" y="78"/>
                  </a:lnTo>
                  <a:lnTo>
                    <a:pt x="113" y="10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0" name="Freeform 440">
              <a:extLst>
                <a:ext uri="{FF2B5EF4-FFF2-40B4-BE49-F238E27FC236}">
                  <a16:creationId xmlns:a16="http://schemas.microsoft.com/office/drawing/2014/main" id="{25120E4E-64ED-46F1-A0A2-130EB925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75"/>
              <a:ext cx="147" cy="367"/>
            </a:xfrm>
            <a:custGeom>
              <a:avLst/>
              <a:gdLst>
                <a:gd name="T0" fmla="*/ 113 w 442"/>
                <a:gd name="T1" fmla="*/ 132 h 1100"/>
                <a:gd name="T2" fmla="*/ 0 w 442"/>
                <a:gd name="T3" fmla="*/ 128 h 1100"/>
                <a:gd name="T4" fmla="*/ 442 w 442"/>
                <a:gd name="T5" fmla="*/ 32 h 1100"/>
                <a:gd name="T6" fmla="*/ 398 w 442"/>
                <a:gd name="T7" fmla="*/ 228 h 1100"/>
                <a:gd name="T8" fmla="*/ 380 w 442"/>
                <a:gd name="T9" fmla="*/ 319 h 1100"/>
                <a:gd name="T10" fmla="*/ 354 w 442"/>
                <a:gd name="T11" fmla="*/ 416 h 1100"/>
                <a:gd name="T12" fmla="*/ 304 w 442"/>
                <a:gd name="T13" fmla="*/ 617 h 1100"/>
                <a:gd name="T14" fmla="*/ 297 w 442"/>
                <a:gd name="T15" fmla="*/ 643 h 1100"/>
                <a:gd name="T16" fmla="*/ 291 w 442"/>
                <a:gd name="T17" fmla="*/ 666 h 1100"/>
                <a:gd name="T18" fmla="*/ 278 w 442"/>
                <a:gd name="T19" fmla="*/ 685 h 1100"/>
                <a:gd name="T20" fmla="*/ 265 w 442"/>
                <a:gd name="T21" fmla="*/ 707 h 1100"/>
                <a:gd name="T22" fmla="*/ 260 w 442"/>
                <a:gd name="T23" fmla="*/ 730 h 1100"/>
                <a:gd name="T24" fmla="*/ 247 w 442"/>
                <a:gd name="T25" fmla="*/ 753 h 1100"/>
                <a:gd name="T26" fmla="*/ 234 w 442"/>
                <a:gd name="T27" fmla="*/ 776 h 1100"/>
                <a:gd name="T28" fmla="*/ 228 w 442"/>
                <a:gd name="T29" fmla="*/ 794 h 1100"/>
                <a:gd name="T30" fmla="*/ 215 w 442"/>
                <a:gd name="T31" fmla="*/ 817 h 1100"/>
                <a:gd name="T32" fmla="*/ 203 w 442"/>
                <a:gd name="T33" fmla="*/ 840 h 1100"/>
                <a:gd name="T34" fmla="*/ 196 w 442"/>
                <a:gd name="T35" fmla="*/ 863 h 1100"/>
                <a:gd name="T36" fmla="*/ 184 w 442"/>
                <a:gd name="T37" fmla="*/ 881 h 1100"/>
                <a:gd name="T38" fmla="*/ 171 w 442"/>
                <a:gd name="T39" fmla="*/ 904 h 1100"/>
                <a:gd name="T40" fmla="*/ 157 w 442"/>
                <a:gd name="T41" fmla="*/ 927 h 1100"/>
                <a:gd name="T42" fmla="*/ 145 w 442"/>
                <a:gd name="T43" fmla="*/ 950 h 1100"/>
                <a:gd name="T44" fmla="*/ 139 w 442"/>
                <a:gd name="T45" fmla="*/ 968 h 1100"/>
                <a:gd name="T46" fmla="*/ 132 w 442"/>
                <a:gd name="T47" fmla="*/ 995 h 1100"/>
                <a:gd name="T48" fmla="*/ 177 w 442"/>
                <a:gd name="T49" fmla="*/ 1023 h 1100"/>
                <a:gd name="T50" fmla="*/ 189 w 442"/>
                <a:gd name="T51" fmla="*/ 1046 h 1100"/>
                <a:gd name="T52" fmla="*/ 177 w 442"/>
                <a:gd name="T53" fmla="*/ 1073 h 1100"/>
                <a:gd name="T54" fmla="*/ 157 w 442"/>
                <a:gd name="T55" fmla="*/ 1063 h 1100"/>
                <a:gd name="T56" fmla="*/ 164 w 442"/>
                <a:gd name="T57" fmla="*/ 1046 h 1100"/>
                <a:gd name="T58" fmla="*/ 139 w 442"/>
                <a:gd name="T59" fmla="*/ 1023 h 1100"/>
                <a:gd name="T60" fmla="*/ 107 w 442"/>
                <a:gd name="T61" fmla="*/ 1018 h 1100"/>
                <a:gd name="T62" fmla="*/ 83 w 442"/>
                <a:gd name="T63" fmla="*/ 1027 h 1100"/>
                <a:gd name="T64" fmla="*/ 76 w 442"/>
                <a:gd name="T65" fmla="*/ 1046 h 1100"/>
                <a:gd name="T66" fmla="*/ 76 w 442"/>
                <a:gd name="T67" fmla="*/ 1059 h 1100"/>
                <a:gd name="T68" fmla="*/ 95 w 442"/>
                <a:gd name="T69" fmla="*/ 1073 h 1100"/>
                <a:gd name="T70" fmla="*/ 139 w 442"/>
                <a:gd name="T71" fmla="*/ 1082 h 1100"/>
                <a:gd name="T72" fmla="*/ 88 w 442"/>
                <a:gd name="T73" fmla="*/ 1100 h 1100"/>
                <a:gd name="T74" fmla="*/ 63 w 442"/>
                <a:gd name="T75" fmla="*/ 1096 h 1100"/>
                <a:gd name="T76" fmla="*/ 44 w 442"/>
                <a:gd name="T77" fmla="*/ 1086 h 1100"/>
                <a:gd name="T78" fmla="*/ 32 w 442"/>
                <a:gd name="T79" fmla="*/ 1073 h 1100"/>
                <a:gd name="T80" fmla="*/ 19 w 442"/>
                <a:gd name="T81" fmla="*/ 1018 h 1100"/>
                <a:gd name="T82" fmla="*/ 32 w 442"/>
                <a:gd name="T83" fmla="*/ 1004 h 1100"/>
                <a:gd name="T84" fmla="*/ 51 w 442"/>
                <a:gd name="T85" fmla="*/ 995 h 1100"/>
                <a:gd name="T86" fmla="*/ 209 w 442"/>
                <a:gd name="T87" fmla="*/ 630 h 1100"/>
                <a:gd name="T88" fmla="*/ 260 w 442"/>
                <a:gd name="T89" fmla="*/ 297 h 1100"/>
                <a:gd name="T90" fmla="*/ 272 w 442"/>
                <a:gd name="T91" fmla="*/ 187 h 1100"/>
                <a:gd name="T92" fmla="*/ 285 w 442"/>
                <a:gd name="T93" fmla="*/ 91 h 1100"/>
                <a:gd name="T94" fmla="*/ 113 w 442"/>
                <a:gd name="T95" fmla="*/ 109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2" h="1100">
                  <a:moveTo>
                    <a:pt x="113" y="109"/>
                  </a:moveTo>
                  <a:lnTo>
                    <a:pt x="113" y="132"/>
                  </a:lnTo>
                  <a:lnTo>
                    <a:pt x="44" y="12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442" y="32"/>
                  </a:lnTo>
                  <a:lnTo>
                    <a:pt x="424" y="137"/>
                  </a:lnTo>
                  <a:lnTo>
                    <a:pt x="398" y="228"/>
                  </a:lnTo>
                  <a:lnTo>
                    <a:pt x="392" y="265"/>
                  </a:lnTo>
                  <a:lnTo>
                    <a:pt x="380" y="319"/>
                  </a:lnTo>
                  <a:lnTo>
                    <a:pt x="366" y="365"/>
                  </a:lnTo>
                  <a:lnTo>
                    <a:pt x="354" y="416"/>
                  </a:lnTo>
                  <a:lnTo>
                    <a:pt x="310" y="607"/>
                  </a:lnTo>
                  <a:lnTo>
                    <a:pt x="304" y="617"/>
                  </a:lnTo>
                  <a:lnTo>
                    <a:pt x="304" y="630"/>
                  </a:lnTo>
                  <a:lnTo>
                    <a:pt x="297" y="643"/>
                  </a:lnTo>
                  <a:lnTo>
                    <a:pt x="297" y="653"/>
                  </a:lnTo>
                  <a:lnTo>
                    <a:pt x="291" y="666"/>
                  </a:lnTo>
                  <a:lnTo>
                    <a:pt x="285" y="675"/>
                  </a:lnTo>
                  <a:lnTo>
                    <a:pt x="278" y="685"/>
                  </a:lnTo>
                  <a:lnTo>
                    <a:pt x="272" y="698"/>
                  </a:lnTo>
                  <a:lnTo>
                    <a:pt x="265" y="707"/>
                  </a:lnTo>
                  <a:lnTo>
                    <a:pt x="265" y="721"/>
                  </a:lnTo>
                  <a:lnTo>
                    <a:pt x="260" y="730"/>
                  </a:lnTo>
                  <a:lnTo>
                    <a:pt x="253" y="744"/>
                  </a:lnTo>
                  <a:lnTo>
                    <a:pt x="247" y="753"/>
                  </a:lnTo>
                  <a:lnTo>
                    <a:pt x="240" y="762"/>
                  </a:lnTo>
                  <a:lnTo>
                    <a:pt x="234" y="776"/>
                  </a:lnTo>
                  <a:lnTo>
                    <a:pt x="234" y="785"/>
                  </a:lnTo>
                  <a:lnTo>
                    <a:pt x="228" y="794"/>
                  </a:lnTo>
                  <a:lnTo>
                    <a:pt x="221" y="808"/>
                  </a:lnTo>
                  <a:lnTo>
                    <a:pt x="215" y="817"/>
                  </a:lnTo>
                  <a:lnTo>
                    <a:pt x="209" y="831"/>
                  </a:lnTo>
                  <a:lnTo>
                    <a:pt x="203" y="840"/>
                  </a:lnTo>
                  <a:lnTo>
                    <a:pt x="203" y="853"/>
                  </a:lnTo>
                  <a:lnTo>
                    <a:pt x="196" y="863"/>
                  </a:lnTo>
                  <a:lnTo>
                    <a:pt x="189" y="872"/>
                  </a:lnTo>
                  <a:lnTo>
                    <a:pt x="184" y="881"/>
                  </a:lnTo>
                  <a:lnTo>
                    <a:pt x="177" y="895"/>
                  </a:lnTo>
                  <a:lnTo>
                    <a:pt x="171" y="904"/>
                  </a:lnTo>
                  <a:lnTo>
                    <a:pt x="164" y="918"/>
                  </a:lnTo>
                  <a:lnTo>
                    <a:pt x="157" y="927"/>
                  </a:lnTo>
                  <a:lnTo>
                    <a:pt x="157" y="936"/>
                  </a:lnTo>
                  <a:lnTo>
                    <a:pt x="145" y="950"/>
                  </a:lnTo>
                  <a:lnTo>
                    <a:pt x="145" y="959"/>
                  </a:lnTo>
                  <a:lnTo>
                    <a:pt x="139" y="968"/>
                  </a:lnTo>
                  <a:lnTo>
                    <a:pt x="139" y="991"/>
                  </a:lnTo>
                  <a:lnTo>
                    <a:pt x="132" y="995"/>
                  </a:lnTo>
                  <a:lnTo>
                    <a:pt x="145" y="999"/>
                  </a:lnTo>
                  <a:lnTo>
                    <a:pt x="177" y="1023"/>
                  </a:lnTo>
                  <a:lnTo>
                    <a:pt x="184" y="1037"/>
                  </a:lnTo>
                  <a:lnTo>
                    <a:pt x="189" y="1046"/>
                  </a:lnTo>
                  <a:lnTo>
                    <a:pt x="184" y="1059"/>
                  </a:lnTo>
                  <a:lnTo>
                    <a:pt x="177" y="1073"/>
                  </a:lnTo>
                  <a:lnTo>
                    <a:pt x="157" y="1073"/>
                  </a:lnTo>
                  <a:lnTo>
                    <a:pt x="157" y="1063"/>
                  </a:lnTo>
                  <a:lnTo>
                    <a:pt x="164" y="1054"/>
                  </a:lnTo>
                  <a:lnTo>
                    <a:pt x="164" y="1046"/>
                  </a:lnTo>
                  <a:lnTo>
                    <a:pt x="157" y="1037"/>
                  </a:lnTo>
                  <a:lnTo>
                    <a:pt x="139" y="1023"/>
                  </a:lnTo>
                  <a:lnTo>
                    <a:pt x="127" y="1018"/>
                  </a:lnTo>
                  <a:lnTo>
                    <a:pt x="107" y="1018"/>
                  </a:lnTo>
                  <a:lnTo>
                    <a:pt x="95" y="1023"/>
                  </a:lnTo>
                  <a:lnTo>
                    <a:pt x="83" y="1027"/>
                  </a:lnTo>
                  <a:lnTo>
                    <a:pt x="76" y="1037"/>
                  </a:lnTo>
                  <a:lnTo>
                    <a:pt x="76" y="1046"/>
                  </a:lnTo>
                  <a:lnTo>
                    <a:pt x="70" y="1050"/>
                  </a:lnTo>
                  <a:lnTo>
                    <a:pt x="76" y="1059"/>
                  </a:lnTo>
                  <a:lnTo>
                    <a:pt x="83" y="1068"/>
                  </a:lnTo>
                  <a:lnTo>
                    <a:pt x="95" y="1073"/>
                  </a:lnTo>
                  <a:lnTo>
                    <a:pt x="101" y="1082"/>
                  </a:lnTo>
                  <a:lnTo>
                    <a:pt x="139" y="1082"/>
                  </a:lnTo>
                  <a:lnTo>
                    <a:pt x="120" y="1100"/>
                  </a:lnTo>
                  <a:lnTo>
                    <a:pt x="88" y="1100"/>
                  </a:lnTo>
                  <a:lnTo>
                    <a:pt x="76" y="1096"/>
                  </a:lnTo>
                  <a:lnTo>
                    <a:pt x="63" y="1096"/>
                  </a:lnTo>
                  <a:lnTo>
                    <a:pt x="57" y="1091"/>
                  </a:lnTo>
                  <a:lnTo>
                    <a:pt x="44" y="1086"/>
                  </a:lnTo>
                  <a:lnTo>
                    <a:pt x="39" y="1082"/>
                  </a:lnTo>
                  <a:lnTo>
                    <a:pt x="32" y="1073"/>
                  </a:lnTo>
                  <a:lnTo>
                    <a:pt x="19" y="1054"/>
                  </a:lnTo>
                  <a:lnTo>
                    <a:pt x="19" y="1018"/>
                  </a:lnTo>
                  <a:lnTo>
                    <a:pt x="26" y="1014"/>
                  </a:lnTo>
                  <a:lnTo>
                    <a:pt x="32" y="1004"/>
                  </a:lnTo>
                  <a:lnTo>
                    <a:pt x="39" y="999"/>
                  </a:lnTo>
                  <a:lnTo>
                    <a:pt x="51" y="995"/>
                  </a:lnTo>
                  <a:lnTo>
                    <a:pt x="63" y="991"/>
                  </a:lnTo>
                  <a:lnTo>
                    <a:pt x="209" y="630"/>
                  </a:lnTo>
                  <a:lnTo>
                    <a:pt x="253" y="329"/>
                  </a:lnTo>
                  <a:lnTo>
                    <a:pt x="260" y="297"/>
                  </a:lnTo>
                  <a:lnTo>
                    <a:pt x="265" y="255"/>
                  </a:lnTo>
                  <a:lnTo>
                    <a:pt x="272" y="187"/>
                  </a:lnTo>
                  <a:lnTo>
                    <a:pt x="285" y="119"/>
                  </a:lnTo>
                  <a:lnTo>
                    <a:pt x="285" y="91"/>
                  </a:lnTo>
                  <a:lnTo>
                    <a:pt x="113" y="78"/>
                  </a:lnTo>
                  <a:lnTo>
                    <a:pt x="113" y="109"/>
                  </a:lnTo>
                  <a:lnTo>
                    <a:pt x="113" y="10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1" name="Freeform 441">
              <a:extLst>
                <a:ext uri="{FF2B5EF4-FFF2-40B4-BE49-F238E27FC236}">
                  <a16:creationId xmlns:a16="http://schemas.microsoft.com/office/drawing/2014/main" id="{DA44F69C-C0AB-4D76-802F-7415D351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52"/>
              <a:ext cx="213" cy="346"/>
            </a:xfrm>
            <a:custGeom>
              <a:avLst/>
              <a:gdLst>
                <a:gd name="T0" fmla="*/ 38 w 638"/>
                <a:gd name="T1" fmla="*/ 0 h 1036"/>
                <a:gd name="T2" fmla="*/ 171 w 638"/>
                <a:gd name="T3" fmla="*/ 255 h 1036"/>
                <a:gd name="T4" fmla="*/ 215 w 638"/>
                <a:gd name="T5" fmla="*/ 347 h 1036"/>
                <a:gd name="T6" fmla="*/ 234 w 638"/>
                <a:gd name="T7" fmla="*/ 384 h 1036"/>
                <a:gd name="T8" fmla="*/ 480 w 638"/>
                <a:gd name="T9" fmla="*/ 853 h 1036"/>
                <a:gd name="T10" fmla="*/ 531 w 638"/>
                <a:gd name="T11" fmla="*/ 927 h 1036"/>
                <a:gd name="T12" fmla="*/ 537 w 638"/>
                <a:gd name="T13" fmla="*/ 931 h 1036"/>
                <a:gd name="T14" fmla="*/ 587 w 638"/>
                <a:gd name="T15" fmla="*/ 936 h 1036"/>
                <a:gd name="T16" fmla="*/ 612 w 638"/>
                <a:gd name="T17" fmla="*/ 945 h 1036"/>
                <a:gd name="T18" fmla="*/ 631 w 638"/>
                <a:gd name="T19" fmla="*/ 963 h 1036"/>
                <a:gd name="T20" fmla="*/ 638 w 638"/>
                <a:gd name="T21" fmla="*/ 990 h 1036"/>
                <a:gd name="T22" fmla="*/ 626 w 638"/>
                <a:gd name="T23" fmla="*/ 1018 h 1036"/>
                <a:gd name="T24" fmla="*/ 606 w 638"/>
                <a:gd name="T25" fmla="*/ 1027 h 1036"/>
                <a:gd name="T26" fmla="*/ 587 w 638"/>
                <a:gd name="T27" fmla="*/ 1036 h 1036"/>
                <a:gd name="T28" fmla="*/ 562 w 638"/>
                <a:gd name="T29" fmla="*/ 1036 h 1036"/>
                <a:gd name="T30" fmla="*/ 493 w 638"/>
                <a:gd name="T31" fmla="*/ 1014 h 1036"/>
                <a:gd name="T32" fmla="*/ 417 w 638"/>
                <a:gd name="T33" fmla="*/ 1018 h 1036"/>
                <a:gd name="T34" fmla="*/ 126 w 638"/>
                <a:gd name="T35" fmla="*/ 1027 h 1036"/>
                <a:gd name="T36" fmla="*/ 121 w 638"/>
                <a:gd name="T37" fmla="*/ 986 h 1036"/>
                <a:gd name="T38" fmla="*/ 411 w 638"/>
                <a:gd name="T39" fmla="*/ 972 h 1036"/>
                <a:gd name="T40" fmla="*/ 499 w 638"/>
                <a:gd name="T41" fmla="*/ 967 h 1036"/>
                <a:gd name="T42" fmla="*/ 443 w 638"/>
                <a:gd name="T43" fmla="*/ 876 h 1036"/>
                <a:gd name="T44" fmla="*/ 202 w 638"/>
                <a:gd name="T45" fmla="*/ 424 h 1036"/>
                <a:gd name="T46" fmla="*/ 184 w 638"/>
                <a:gd name="T47" fmla="*/ 384 h 1036"/>
                <a:gd name="T48" fmla="*/ 133 w 638"/>
                <a:gd name="T49" fmla="*/ 288 h 1036"/>
                <a:gd name="T50" fmla="*/ 0 w 638"/>
                <a:gd name="T51" fmla="*/ 36 h 1036"/>
                <a:gd name="T52" fmla="*/ 38 w 638"/>
                <a:gd name="T53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8" h="1036">
                  <a:moveTo>
                    <a:pt x="38" y="0"/>
                  </a:moveTo>
                  <a:lnTo>
                    <a:pt x="171" y="255"/>
                  </a:lnTo>
                  <a:lnTo>
                    <a:pt x="215" y="347"/>
                  </a:lnTo>
                  <a:lnTo>
                    <a:pt x="234" y="384"/>
                  </a:lnTo>
                  <a:lnTo>
                    <a:pt x="480" y="853"/>
                  </a:lnTo>
                  <a:lnTo>
                    <a:pt x="531" y="927"/>
                  </a:lnTo>
                  <a:lnTo>
                    <a:pt x="537" y="931"/>
                  </a:lnTo>
                  <a:lnTo>
                    <a:pt x="587" y="936"/>
                  </a:lnTo>
                  <a:lnTo>
                    <a:pt x="612" y="945"/>
                  </a:lnTo>
                  <a:lnTo>
                    <a:pt x="631" y="963"/>
                  </a:lnTo>
                  <a:lnTo>
                    <a:pt x="638" y="990"/>
                  </a:lnTo>
                  <a:lnTo>
                    <a:pt x="626" y="1018"/>
                  </a:lnTo>
                  <a:lnTo>
                    <a:pt x="606" y="1027"/>
                  </a:lnTo>
                  <a:lnTo>
                    <a:pt x="587" y="1036"/>
                  </a:lnTo>
                  <a:lnTo>
                    <a:pt x="562" y="1036"/>
                  </a:lnTo>
                  <a:lnTo>
                    <a:pt x="493" y="1014"/>
                  </a:lnTo>
                  <a:lnTo>
                    <a:pt x="417" y="1018"/>
                  </a:lnTo>
                  <a:lnTo>
                    <a:pt x="126" y="1027"/>
                  </a:lnTo>
                  <a:lnTo>
                    <a:pt x="121" y="986"/>
                  </a:lnTo>
                  <a:lnTo>
                    <a:pt x="411" y="972"/>
                  </a:lnTo>
                  <a:lnTo>
                    <a:pt x="499" y="967"/>
                  </a:lnTo>
                  <a:lnTo>
                    <a:pt x="443" y="876"/>
                  </a:lnTo>
                  <a:lnTo>
                    <a:pt x="202" y="424"/>
                  </a:lnTo>
                  <a:lnTo>
                    <a:pt x="184" y="384"/>
                  </a:lnTo>
                  <a:lnTo>
                    <a:pt x="133" y="288"/>
                  </a:lnTo>
                  <a:lnTo>
                    <a:pt x="0" y="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2" name="Freeform 442">
              <a:extLst>
                <a:ext uri="{FF2B5EF4-FFF2-40B4-BE49-F238E27FC236}">
                  <a16:creationId xmlns:a16="http://schemas.microsoft.com/office/drawing/2014/main" id="{D83A2AF3-0DA8-4803-86FA-B1CF7751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52"/>
              <a:ext cx="213" cy="346"/>
            </a:xfrm>
            <a:custGeom>
              <a:avLst/>
              <a:gdLst>
                <a:gd name="T0" fmla="*/ 38 w 638"/>
                <a:gd name="T1" fmla="*/ 0 h 1036"/>
                <a:gd name="T2" fmla="*/ 171 w 638"/>
                <a:gd name="T3" fmla="*/ 255 h 1036"/>
                <a:gd name="T4" fmla="*/ 215 w 638"/>
                <a:gd name="T5" fmla="*/ 347 h 1036"/>
                <a:gd name="T6" fmla="*/ 234 w 638"/>
                <a:gd name="T7" fmla="*/ 384 h 1036"/>
                <a:gd name="T8" fmla="*/ 480 w 638"/>
                <a:gd name="T9" fmla="*/ 853 h 1036"/>
                <a:gd name="T10" fmla="*/ 531 w 638"/>
                <a:gd name="T11" fmla="*/ 927 h 1036"/>
                <a:gd name="T12" fmla="*/ 537 w 638"/>
                <a:gd name="T13" fmla="*/ 931 h 1036"/>
                <a:gd name="T14" fmla="*/ 587 w 638"/>
                <a:gd name="T15" fmla="*/ 936 h 1036"/>
                <a:gd name="T16" fmla="*/ 612 w 638"/>
                <a:gd name="T17" fmla="*/ 945 h 1036"/>
                <a:gd name="T18" fmla="*/ 631 w 638"/>
                <a:gd name="T19" fmla="*/ 963 h 1036"/>
                <a:gd name="T20" fmla="*/ 638 w 638"/>
                <a:gd name="T21" fmla="*/ 990 h 1036"/>
                <a:gd name="T22" fmla="*/ 626 w 638"/>
                <a:gd name="T23" fmla="*/ 1018 h 1036"/>
                <a:gd name="T24" fmla="*/ 606 w 638"/>
                <a:gd name="T25" fmla="*/ 1027 h 1036"/>
                <a:gd name="T26" fmla="*/ 587 w 638"/>
                <a:gd name="T27" fmla="*/ 1036 h 1036"/>
                <a:gd name="T28" fmla="*/ 562 w 638"/>
                <a:gd name="T29" fmla="*/ 1036 h 1036"/>
                <a:gd name="T30" fmla="*/ 493 w 638"/>
                <a:gd name="T31" fmla="*/ 1014 h 1036"/>
                <a:gd name="T32" fmla="*/ 417 w 638"/>
                <a:gd name="T33" fmla="*/ 1018 h 1036"/>
                <a:gd name="T34" fmla="*/ 126 w 638"/>
                <a:gd name="T35" fmla="*/ 1027 h 1036"/>
                <a:gd name="T36" fmla="*/ 121 w 638"/>
                <a:gd name="T37" fmla="*/ 986 h 1036"/>
                <a:gd name="T38" fmla="*/ 411 w 638"/>
                <a:gd name="T39" fmla="*/ 972 h 1036"/>
                <a:gd name="T40" fmla="*/ 499 w 638"/>
                <a:gd name="T41" fmla="*/ 967 h 1036"/>
                <a:gd name="T42" fmla="*/ 443 w 638"/>
                <a:gd name="T43" fmla="*/ 876 h 1036"/>
                <a:gd name="T44" fmla="*/ 202 w 638"/>
                <a:gd name="T45" fmla="*/ 424 h 1036"/>
                <a:gd name="T46" fmla="*/ 184 w 638"/>
                <a:gd name="T47" fmla="*/ 384 h 1036"/>
                <a:gd name="T48" fmla="*/ 133 w 638"/>
                <a:gd name="T49" fmla="*/ 288 h 1036"/>
                <a:gd name="T50" fmla="*/ 0 w 638"/>
                <a:gd name="T51" fmla="*/ 36 h 1036"/>
                <a:gd name="T52" fmla="*/ 38 w 638"/>
                <a:gd name="T53" fmla="*/ 0 h 1036"/>
                <a:gd name="T54" fmla="*/ 38 w 638"/>
                <a:gd name="T55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8" h="1036">
                  <a:moveTo>
                    <a:pt x="38" y="0"/>
                  </a:moveTo>
                  <a:lnTo>
                    <a:pt x="171" y="255"/>
                  </a:lnTo>
                  <a:lnTo>
                    <a:pt x="215" y="347"/>
                  </a:lnTo>
                  <a:lnTo>
                    <a:pt x="234" y="384"/>
                  </a:lnTo>
                  <a:lnTo>
                    <a:pt x="480" y="853"/>
                  </a:lnTo>
                  <a:lnTo>
                    <a:pt x="531" y="927"/>
                  </a:lnTo>
                  <a:lnTo>
                    <a:pt x="537" y="931"/>
                  </a:lnTo>
                  <a:lnTo>
                    <a:pt x="587" y="936"/>
                  </a:lnTo>
                  <a:lnTo>
                    <a:pt x="612" y="945"/>
                  </a:lnTo>
                  <a:lnTo>
                    <a:pt x="631" y="963"/>
                  </a:lnTo>
                  <a:lnTo>
                    <a:pt x="638" y="990"/>
                  </a:lnTo>
                  <a:lnTo>
                    <a:pt x="626" y="1018"/>
                  </a:lnTo>
                  <a:lnTo>
                    <a:pt x="606" y="1027"/>
                  </a:lnTo>
                  <a:lnTo>
                    <a:pt x="587" y="1036"/>
                  </a:lnTo>
                  <a:lnTo>
                    <a:pt x="562" y="1036"/>
                  </a:lnTo>
                  <a:lnTo>
                    <a:pt x="493" y="1014"/>
                  </a:lnTo>
                  <a:lnTo>
                    <a:pt x="417" y="1018"/>
                  </a:lnTo>
                  <a:lnTo>
                    <a:pt x="126" y="1027"/>
                  </a:lnTo>
                  <a:lnTo>
                    <a:pt x="121" y="986"/>
                  </a:lnTo>
                  <a:lnTo>
                    <a:pt x="411" y="972"/>
                  </a:lnTo>
                  <a:lnTo>
                    <a:pt x="499" y="967"/>
                  </a:lnTo>
                  <a:lnTo>
                    <a:pt x="443" y="876"/>
                  </a:lnTo>
                  <a:lnTo>
                    <a:pt x="202" y="424"/>
                  </a:lnTo>
                  <a:lnTo>
                    <a:pt x="184" y="384"/>
                  </a:lnTo>
                  <a:lnTo>
                    <a:pt x="133" y="288"/>
                  </a:lnTo>
                  <a:lnTo>
                    <a:pt x="0" y="36"/>
                  </a:lnTo>
                  <a:lnTo>
                    <a:pt x="38" y="0"/>
                  </a:lnTo>
                  <a:lnTo>
                    <a:pt x="3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3" name="Freeform 443">
              <a:extLst>
                <a:ext uri="{FF2B5EF4-FFF2-40B4-BE49-F238E27FC236}">
                  <a16:creationId xmlns:a16="http://schemas.microsoft.com/office/drawing/2014/main" id="{23134409-94EE-44B0-BAE7-06C78104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259"/>
              <a:ext cx="104" cy="263"/>
            </a:xfrm>
            <a:custGeom>
              <a:avLst/>
              <a:gdLst>
                <a:gd name="T0" fmla="*/ 310 w 310"/>
                <a:gd name="T1" fmla="*/ 4 h 789"/>
                <a:gd name="T2" fmla="*/ 285 w 310"/>
                <a:gd name="T3" fmla="*/ 305 h 789"/>
                <a:gd name="T4" fmla="*/ 271 w 310"/>
                <a:gd name="T5" fmla="*/ 379 h 789"/>
                <a:gd name="T6" fmla="*/ 121 w 310"/>
                <a:gd name="T7" fmla="*/ 662 h 789"/>
                <a:gd name="T8" fmla="*/ 107 w 310"/>
                <a:gd name="T9" fmla="*/ 670 h 789"/>
                <a:gd name="T10" fmla="*/ 107 w 310"/>
                <a:gd name="T11" fmla="*/ 676 h 789"/>
                <a:gd name="T12" fmla="*/ 101 w 310"/>
                <a:gd name="T13" fmla="*/ 685 h 789"/>
                <a:gd name="T14" fmla="*/ 101 w 310"/>
                <a:gd name="T15" fmla="*/ 693 h 789"/>
                <a:gd name="T16" fmla="*/ 95 w 310"/>
                <a:gd name="T17" fmla="*/ 698 h 789"/>
                <a:gd name="T18" fmla="*/ 95 w 310"/>
                <a:gd name="T19" fmla="*/ 721 h 789"/>
                <a:gd name="T20" fmla="*/ 101 w 310"/>
                <a:gd name="T21" fmla="*/ 725 h 789"/>
                <a:gd name="T22" fmla="*/ 114 w 310"/>
                <a:gd name="T23" fmla="*/ 748 h 789"/>
                <a:gd name="T24" fmla="*/ 63 w 310"/>
                <a:gd name="T25" fmla="*/ 744 h 789"/>
                <a:gd name="T26" fmla="*/ 50 w 310"/>
                <a:gd name="T27" fmla="*/ 753 h 789"/>
                <a:gd name="T28" fmla="*/ 50 w 310"/>
                <a:gd name="T29" fmla="*/ 763 h 789"/>
                <a:gd name="T30" fmla="*/ 63 w 310"/>
                <a:gd name="T31" fmla="*/ 772 h 789"/>
                <a:gd name="T32" fmla="*/ 89 w 310"/>
                <a:gd name="T33" fmla="*/ 776 h 789"/>
                <a:gd name="T34" fmla="*/ 77 w 310"/>
                <a:gd name="T35" fmla="*/ 785 h 789"/>
                <a:gd name="T36" fmla="*/ 63 w 310"/>
                <a:gd name="T37" fmla="*/ 785 h 789"/>
                <a:gd name="T38" fmla="*/ 57 w 310"/>
                <a:gd name="T39" fmla="*/ 789 h 789"/>
                <a:gd name="T40" fmla="*/ 45 w 310"/>
                <a:gd name="T41" fmla="*/ 785 h 789"/>
                <a:gd name="T42" fmla="*/ 25 w 310"/>
                <a:gd name="T43" fmla="*/ 785 h 789"/>
                <a:gd name="T44" fmla="*/ 6 w 310"/>
                <a:gd name="T45" fmla="*/ 772 h 789"/>
                <a:gd name="T46" fmla="*/ 0 w 310"/>
                <a:gd name="T47" fmla="*/ 763 h 789"/>
                <a:gd name="T48" fmla="*/ 0 w 310"/>
                <a:gd name="T49" fmla="*/ 753 h 789"/>
                <a:gd name="T50" fmla="*/ 6 w 310"/>
                <a:gd name="T51" fmla="*/ 748 h 789"/>
                <a:gd name="T52" fmla="*/ 6 w 310"/>
                <a:gd name="T53" fmla="*/ 740 h 789"/>
                <a:gd name="T54" fmla="*/ 202 w 310"/>
                <a:gd name="T55" fmla="*/ 337 h 789"/>
                <a:gd name="T56" fmla="*/ 214 w 310"/>
                <a:gd name="T57" fmla="*/ 0 h 789"/>
                <a:gd name="T58" fmla="*/ 234 w 310"/>
                <a:gd name="T59" fmla="*/ 0 h 789"/>
                <a:gd name="T60" fmla="*/ 310 w 310"/>
                <a:gd name="T61" fmla="*/ 4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0" h="789">
                  <a:moveTo>
                    <a:pt x="310" y="4"/>
                  </a:moveTo>
                  <a:lnTo>
                    <a:pt x="285" y="305"/>
                  </a:lnTo>
                  <a:lnTo>
                    <a:pt x="271" y="379"/>
                  </a:lnTo>
                  <a:lnTo>
                    <a:pt x="121" y="662"/>
                  </a:lnTo>
                  <a:lnTo>
                    <a:pt x="107" y="670"/>
                  </a:lnTo>
                  <a:lnTo>
                    <a:pt x="107" y="676"/>
                  </a:lnTo>
                  <a:lnTo>
                    <a:pt x="101" y="685"/>
                  </a:lnTo>
                  <a:lnTo>
                    <a:pt x="101" y="693"/>
                  </a:lnTo>
                  <a:lnTo>
                    <a:pt x="95" y="698"/>
                  </a:lnTo>
                  <a:lnTo>
                    <a:pt x="95" y="721"/>
                  </a:lnTo>
                  <a:lnTo>
                    <a:pt x="101" y="725"/>
                  </a:lnTo>
                  <a:lnTo>
                    <a:pt x="114" y="748"/>
                  </a:lnTo>
                  <a:lnTo>
                    <a:pt x="63" y="744"/>
                  </a:lnTo>
                  <a:lnTo>
                    <a:pt x="50" y="753"/>
                  </a:lnTo>
                  <a:lnTo>
                    <a:pt x="50" y="763"/>
                  </a:lnTo>
                  <a:lnTo>
                    <a:pt x="63" y="772"/>
                  </a:lnTo>
                  <a:lnTo>
                    <a:pt x="89" y="776"/>
                  </a:lnTo>
                  <a:lnTo>
                    <a:pt x="77" y="785"/>
                  </a:lnTo>
                  <a:lnTo>
                    <a:pt x="63" y="785"/>
                  </a:lnTo>
                  <a:lnTo>
                    <a:pt x="57" y="789"/>
                  </a:lnTo>
                  <a:lnTo>
                    <a:pt x="45" y="785"/>
                  </a:lnTo>
                  <a:lnTo>
                    <a:pt x="25" y="785"/>
                  </a:lnTo>
                  <a:lnTo>
                    <a:pt x="6" y="772"/>
                  </a:lnTo>
                  <a:lnTo>
                    <a:pt x="0" y="763"/>
                  </a:lnTo>
                  <a:lnTo>
                    <a:pt x="0" y="753"/>
                  </a:lnTo>
                  <a:lnTo>
                    <a:pt x="6" y="748"/>
                  </a:lnTo>
                  <a:lnTo>
                    <a:pt x="6" y="740"/>
                  </a:lnTo>
                  <a:lnTo>
                    <a:pt x="202" y="337"/>
                  </a:lnTo>
                  <a:lnTo>
                    <a:pt x="214" y="0"/>
                  </a:lnTo>
                  <a:lnTo>
                    <a:pt x="234" y="0"/>
                  </a:lnTo>
                  <a:lnTo>
                    <a:pt x="310" y="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4" name="Freeform 444">
              <a:extLst>
                <a:ext uri="{FF2B5EF4-FFF2-40B4-BE49-F238E27FC236}">
                  <a16:creationId xmlns:a16="http://schemas.microsoft.com/office/drawing/2014/main" id="{24939F64-D7CB-4E8F-B4BE-086B4FF74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259"/>
              <a:ext cx="104" cy="263"/>
            </a:xfrm>
            <a:custGeom>
              <a:avLst/>
              <a:gdLst>
                <a:gd name="T0" fmla="*/ 310 w 310"/>
                <a:gd name="T1" fmla="*/ 4 h 789"/>
                <a:gd name="T2" fmla="*/ 285 w 310"/>
                <a:gd name="T3" fmla="*/ 305 h 789"/>
                <a:gd name="T4" fmla="*/ 271 w 310"/>
                <a:gd name="T5" fmla="*/ 379 h 789"/>
                <a:gd name="T6" fmla="*/ 121 w 310"/>
                <a:gd name="T7" fmla="*/ 662 h 789"/>
                <a:gd name="T8" fmla="*/ 107 w 310"/>
                <a:gd name="T9" fmla="*/ 670 h 789"/>
                <a:gd name="T10" fmla="*/ 107 w 310"/>
                <a:gd name="T11" fmla="*/ 676 h 789"/>
                <a:gd name="T12" fmla="*/ 101 w 310"/>
                <a:gd name="T13" fmla="*/ 685 h 789"/>
                <a:gd name="T14" fmla="*/ 101 w 310"/>
                <a:gd name="T15" fmla="*/ 693 h 789"/>
                <a:gd name="T16" fmla="*/ 95 w 310"/>
                <a:gd name="T17" fmla="*/ 698 h 789"/>
                <a:gd name="T18" fmla="*/ 95 w 310"/>
                <a:gd name="T19" fmla="*/ 721 h 789"/>
                <a:gd name="T20" fmla="*/ 101 w 310"/>
                <a:gd name="T21" fmla="*/ 725 h 789"/>
                <a:gd name="T22" fmla="*/ 114 w 310"/>
                <a:gd name="T23" fmla="*/ 748 h 789"/>
                <a:gd name="T24" fmla="*/ 63 w 310"/>
                <a:gd name="T25" fmla="*/ 744 h 789"/>
                <a:gd name="T26" fmla="*/ 50 w 310"/>
                <a:gd name="T27" fmla="*/ 753 h 789"/>
                <a:gd name="T28" fmla="*/ 50 w 310"/>
                <a:gd name="T29" fmla="*/ 763 h 789"/>
                <a:gd name="T30" fmla="*/ 63 w 310"/>
                <a:gd name="T31" fmla="*/ 772 h 789"/>
                <a:gd name="T32" fmla="*/ 89 w 310"/>
                <a:gd name="T33" fmla="*/ 776 h 789"/>
                <a:gd name="T34" fmla="*/ 77 w 310"/>
                <a:gd name="T35" fmla="*/ 785 h 789"/>
                <a:gd name="T36" fmla="*/ 63 w 310"/>
                <a:gd name="T37" fmla="*/ 785 h 789"/>
                <a:gd name="T38" fmla="*/ 57 w 310"/>
                <a:gd name="T39" fmla="*/ 789 h 789"/>
                <a:gd name="T40" fmla="*/ 45 w 310"/>
                <a:gd name="T41" fmla="*/ 785 h 789"/>
                <a:gd name="T42" fmla="*/ 25 w 310"/>
                <a:gd name="T43" fmla="*/ 785 h 789"/>
                <a:gd name="T44" fmla="*/ 6 w 310"/>
                <a:gd name="T45" fmla="*/ 772 h 789"/>
                <a:gd name="T46" fmla="*/ 0 w 310"/>
                <a:gd name="T47" fmla="*/ 763 h 789"/>
                <a:gd name="T48" fmla="*/ 0 w 310"/>
                <a:gd name="T49" fmla="*/ 753 h 789"/>
                <a:gd name="T50" fmla="*/ 6 w 310"/>
                <a:gd name="T51" fmla="*/ 748 h 789"/>
                <a:gd name="T52" fmla="*/ 6 w 310"/>
                <a:gd name="T53" fmla="*/ 740 h 789"/>
                <a:gd name="T54" fmla="*/ 202 w 310"/>
                <a:gd name="T55" fmla="*/ 337 h 789"/>
                <a:gd name="T56" fmla="*/ 214 w 310"/>
                <a:gd name="T57" fmla="*/ 0 h 789"/>
                <a:gd name="T58" fmla="*/ 234 w 310"/>
                <a:gd name="T59" fmla="*/ 0 h 789"/>
                <a:gd name="T60" fmla="*/ 310 w 310"/>
                <a:gd name="T61" fmla="*/ 4 h 789"/>
                <a:gd name="T62" fmla="*/ 310 w 310"/>
                <a:gd name="T63" fmla="*/ 4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789">
                  <a:moveTo>
                    <a:pt x="310" y="4"/>
                  </a:moveTo>
                  <a:lnTo>
                    <a:pt x="285" y="305"/>
                  </a:lnTo>
                  <a:lnTo>
                    <a:pt x="271" y="379"/>
                  </a:lnTo>
                  <a:lnTo>
                    <a:pt x="121" y="662"/>
                  </a:lnTo>
                  <a:lnTo>
                    <a:pt x="107" y="670"/>
                  </a:lnTo>
                  <a:lnTo>
                    <a:pt x="107" y="676"/>
                  </a:lnTo>
                  <a:lnTo>
                    <a:pt x="101" y="685"/>
                  </a:lnTo>
                  <a:lnTo>
                    <a:pt x="101" y="693"/>
                  </a:lnTo>
                  <a:lnTo>
                    <a:pt x="95" y="698"/>
                  </a:lnTo>
                  <a:lnTo>
                    <a:pt x="95" y="721"/>
                  </a:lnTo>
                  <a:lnTo>
                    <a:pt x="101" y="725"/>
                  </a:lnTo>
                  <a:lnTo>
                    <a:pt x="114" y="748"/>
                  </a:lnTo>
                  <a:lnTo>
                    <a:pt x="63" y="744"/>
                  </a:lnTo>
                  <a:lnTo>
                    <a:pt x="50" y="753"/>
                  </a:lnTo>
                  <a:lnTo>
                    <a:pt x="50" y="763"/>
                  </a:lnTo>
                  <a:lnTo>
                    <a:pt x="63" y="772"/>
                  </a:lnTo>
                  <a:lnTo>
                    <a:pt x="89" y="776"/>
                  </a:lnTo>
                  <a:lnTo>
                    <a:pt x="77" y="785"/>
                  </a:lnTo>
                  <a:lnTo>
                    <a:pt x="63" y="785"/>
                  </a:lnTo>
                  <a:lnTo>
                    <a:pt x="57" y="789"/>
                  </a:lnTo>
                  <a:lnTo>
                    <a:pt x="45" y="785"/>
                  </a:lnTo>
                  <a:lnTo>
                    <a:pt x="25" y="785"/>
                  </a:lnTo>
                  <a:lnTo>
                    <a:pt x="6" y="772"/>
                  </a:lnTo>
                  <a:lnTo>
                    <a:pt x="0" y="763"/>
                  </a:lnTo>
                  <a:lnTo>
                    <a:pt x="0" y="753"/>
                  </a:lnTo>
                  <a:lnTo>
                    <a:pt x="6" y="748"/>
                  </a:lnTo>
                  <a:lnTo>
                    <a:pt x="6" y="740"/>
                  </a:lnTo>
                  <a:lnTo>
                    <a:pt x="202" y="337"/>
                  </a:lnTo>
                  <a:lnTo>
                    <a:pt x="214" y="0"/>
                  </a:lnTo>
                  <a:lnTo>
                    <a:pt x="234" y="0"/>
                  </a:lnTo>
                  <a:lnTo>
                    <a:pt x="310" y="4"/>
                  </a:lnTo>
                  <a:lnTo>
                    <a:pt x="31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5" name="Freeform 445">
              <a:extLst>
                <a:ext uri="{FF2B5EF4-FFF2-40B4-BE49-F238E27FC236}">
                  <a16:creationId xmlns:a16="http://schemas.microsoft.com/office/drawing/2014/main" id="{DF2E53F4-0148-4EB2-9725-1DA85C68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396"/>
              <a:ext cx="167" cy="220"/>
            </a:xfrm>
            <a:custGeom>
              <a:avLst/>
              <a:gdLst>
                <a:gd name="T0" fmla="*/ 265 w 500"/>
                <a:gd name="T1" fmla="*/ 0 h 662"/>
                <a:gd name="T2" fmla="*/ 360 w 500"/>
                <a:gd name="T3" fmla="*/ 32 h 662"/>
                <a:gd name="T4" fmla="*/ 430 w 500"/>
                <a:gd name="T5" fmla="*/ 100 h 662"/>
                <a:gd name="T6" fmla="*/ 486 w 500"/>
                <a:gd name="T7" fmla="*/ 210 h 662"/>
                <a:gd name="T8" fmla="*/ 486 w 500"/>
                <a:gd name="T9" fmla="*/ 265 h 662"/>
                <a:gd name="T10" fmla="*/ 500 w 500"/>
                <a:gd name="T11" fmla="*/ 310 h 662"/>
                <a:gd name="T12" fmla="*/ 500 w 500"/>
                <a:gd name="T13" fmla="*/ 337 h 662"/>
                <a:gd name="T14" fmla="*/ 474 w 500"/>
                <a:gd name="T15" fmla="*/ 466 h 662"/>
                <a:gd name="T16" fmla="*/ 410 w 500"/>
                <a:gd name="T17" fmla="*/ 571 h 662"/>
                <a:gd name="T18" fmla="*/ 385 w 500"/>
                <a:gd name="T19" fmla="*/ 589 h 662"/>
                <a:gd name="T20" fmla="*/ 379 w 500"/>
                <a:gd name="T21" fmla="*/ 553 h 662"/>
                <a:gd name="T22" fmla="*/ 398 w 500"/>
                <a:gd name="T23" fmla="*/ 539 h 662"/>
                <a:gd name="T24" fmla="*/ 442 w 500"/>
                <a:gd name="T25" fmla="*/ 447 h 662"/>
                <a:gd name="T26" fmla="*/ 468 w 500"/>
                <a:gd name="T27" fmla="*/ 337 h 662"/>
                <a:gd name="T28" fmla="*/ 456 w 500"/>
                <a:gd name="T29" fmla="*/ 223 h 662"/>
                <a:gd name="T30" fmla="*/ 417 w 500"/>
                <a:gd name="T31" fmla="*/ 133 h 662"/>
                <a:gd name="T32" fmla="*/ 353 w 500"/>
                <a:gd name="T33" fmla="*/ 68 h 662"/>
                <a:gd name="T34" fmla="*/ 278 w 500"/>
                <a:gd name="T35" fmla="*/ 46 h 662"/>
                <a:gd name="T36" fmla="*/ 203 w 500"/>
                <a:gd name="T37" fmla="*/ 68 h 662"/>
                <a:gd name="T38" fmla="*/ 133 w 500"/>
                <a:gd name="T39" fmla="*/ 127 h 662"/>
                <a:gd name="T40" fmla="*/ 82 w 500"/>
                <a:gd name="T41" fmla="*/ 214 h 662"/>
                <a:gd name="T42" fmla="*/ 63 w 500"/>
                <a:gd name="T43" fmla="*/ 329 h 662"/>
                <a:gd name="T44" fmla="*/ 76 w 500"/>
                <a:gd name="T45" fmla="*/ 439 h 662"/>
                <a:gd name="T46" fmla="*/ 114 w 500"/>
                <a:gd name="T47" fmla="*/ 530 h 662"/>
                <a:gd name="T48" fmla="*/ 177 w 500"/>
                <a:gd name="T49" fmla="*/ 594 h 662"/>
                <a:gd name="T50" fmla="*/ 253 w 500"/>
                <a:gd name="T51" fmla="*/ 617 h 662"/>
                <a:gd name="T52" fmla="*/ 316 w 500"/>
                <a:gd name="T53" fmla="*/ 602 h 662"/>
                <a:gd name="T54" fmla="*/ 328 w 500"/>
                <a:gd name="T55" fmla="*/ 639 h 662"/>
                <a:gd name="T56" fmla="*/ 235 w 500"/>
                <a:gd name="T57" fmla="*/ 662 h 662"/>
                <a:gd name="T58" fmla="*/ 139 w 500"/>
                <a:gd name="T59" fmla="*/ 634 h 662"/>
                <a:gd name="T60" fmla="*/ 63 w 500"/>
                <a:gd name="T61" fmla="*/ 557 h 662"/>
                <a:gd name="T62" fmla="*/ 12 w 500"/>
                <a:gd name="T63" fmla="*/ 452 h 662"/>
                <a:gd name="T64" fmla="*/ 0 w 500"/>
                <a:gd name="T65" fmla="*/ 324 h 662"/>
                <a:gd name="T66" fmla="*/ 26 w 500"/>
                <a:gd name="T67" fmla="*/ 197 h 662"/>
                <a:gd name="T68" fmla="*/ 82 w 500"/>
                <a:gd name="T69" fmla="*/ 91 h 662"/>
                <a:gd name="T70" fmla="*/ 171 w 500"/>
                <a:gd name="T71" fmla="*/ 23 h 662"/>
                <a:gd name="T72" fmla="*/ 265 w 500"/>
                <a:gd name="T7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0" h="662">
                  <a:moveTo>
                    <a:pt x="265" y="0"/>
                  </a:moveTo>
                  <a:lnTo>
                    <a:pt x="360" y="32"/>
                  </a:lnTo>
                  <a:lnTo>
                    <a:pt x="430" y="100"/>
                  </a:lnTo>
                  <a:lnTo>
                    <a:pt x="486" y="210"/>
                  </a:lnTo>
                  <a:lnTo>
                    <a:pt x="486" y="265"/>
                  </a:lnTo>
                  <a:lnTo>
                    <a:pt x="500" y="310"/>
                  </a:lnTo>
                  <a:lnTo>
                    <a:pt x="500" y="337"/>
                  </a:lnTo>
                  <a:lnTo>
                    <a:pt x="474" y="466"/>
                  </a:lnTo>
                  <a:lnTo>
                    <a:pt x="410" y="571"/>
                  </a:lnTo>
                  <a:lnTo>
                    <a:pt x="385" y="589"/>
                  </a:lnTo>
                  <a:lnTo>
                    <a:pt x="379" y="553"/>
                  </a:lnTo>
                  <a:lnTo>
                    <a:pt x="398" y="539"/>
                  </a:lnTo>
                  <a:lnTo>
                    <a:pt x="442" y="447"/>
                  </a:lnTo>
                  <a:lnTo>
                    <a:pt x="468" y="337"/>
                  </a:lnTo>
                  <a:lnTo>
                    <a:pt x="456" y="223"/>
                  </a:lnTo>
                  <a:lnTo>
                    <a:pt x="417" y="133"/>
                  </a:lnTo>
                  <a:lnTo>
                    <a:pt x="353" y="68"/>
                  </a:lnTo>
                  <a:lnTo>
                    <a:pt x="278" y="46"/>
                  </a:lnTo>
                  <a:lnTo>
                    <a:pt x="203" y="68"/>
                  </a:lnTo>
                  <a:lnTo>
                    <a:pt x="133" y="127"/>
                  </a:lnTo>
                  <a:lnTo>
                    <a:pt x="82" y="214"/>
                  </a:lnTo>
                  <a:lnTo>
                    <a:pt x="63" y="329"/>
                  </a:lnTo>
                  <a:lnTo>
                    <a:pt x="76" y="439"/>
                  </a:lnTo>
                  <a:lnTo>
                    <a:pt x="114" y="530"/>
                  </a:lnTo>
                  <a:lnTo>
                    <a:pt x="177" y="594"/>
                  </a:lnTo>
                  <a:lnTo>
                    <a:pt x="253" y="617"/>
                  </a:lnTo>
                  <a:lnTo>
                    <a:pt x="316" y="602"/>
                  </a:lnTo>
                  <a:lnTo>
                    <a:pt x="328" y="639"/>
                  </a:lnTo>
                  <a:lnTo>
                    <a:pt x="235" y="662"/>
                  </a:lnTo>
                  <a:lnTo>
                    <a:pt x="139" y="634"/>
                  </a:lnTo>
                  <a:lnTo>
                    <a:pt x="63" y="557"/>
                  </a:lnTo>
                  <a:lnTo>
                    <a:pt x="12" y="452"/>
                  </a:lnTo>
                  <a:lnTo>
                    <a:pt x="0" y="324"/>
                  </a:lnTo>
                  <a:lnTo>
                    <a:pt x="26" y="197"/>
                  </a:lnTo>
                  <a:lnTo>
                    <a:pt x="82" y="91"/>
                  </a:lnTo>
                  <a:lnTo>
                    <a:pt x="171" y="23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6" name="Freeform 446">
              <a:extLst>
                <a:ext uri="{FF2B5EF4-FFF2-40B4-BE49-F238E27FC236}">
                  <a16:creationId xmlns:a16="http://schemas.microsoft.com/office/drawing/2014/main" id="{601C7833-CB52-47C3-B660-FABF87E5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396"/>
              <a:ext cx="167" cy="220"/>
            </a:xfrm>
            <a:custGeom>
              <a:avLst/>
              <a:gdLst>
                <a:gd name="T0" fmla="*/ 265 w 500"/>
                <a:gd name="T1" fmla="*/ 0 h 662"/>
                <a:gd name="T2" fmla="*/ 360 w 500"/>
                <a:gd name="T3" fmla="*/ 32 h 662"/>
                <a:gd name="T4" fmla="*/ 430 w 500"/>
                <a:gd name="T5" fmla="*/ 100 h 662"/>
                <a:gd name="T6" fmla="*/ 486 w 500"/>
                <a:gd name="T7" fmla="*/ 210 h 662"/>
                <a:gd name="T8" fmla="*/ 486 w 500"/>
                <a:gd name="T9" fmla="*/ 265 h 662"/>
                <a:gd name="T10" fmla="*/ 500 w 500"/>
                <a:gd name="T11" fmla="*/ 310 h 662"/>
                <a:gd name="T12" fmla="*/ 500 w 500"/>
                <a:gd name="T13" fmla="*/ 337 h 662"/>
                <a:gd name="T14" fmla="*/ 474 w 500"/>
                <a:gd name="T15" fmla="*/ 466 h 662"/>
                <a:gd name="T16" fmla="*/ 410 w 500"/>
                <a:gd name="T17" fmla="*/ 571 h 662"/>
                <a:gd name="T18" fmla="*/ 385 w 500"/>
                <a:gd name="T19" fmla="*/ 589 h 662"/>
                <a:gd name="T20" fmla="*/ 379 w 500"/>
                <a:gd name="T21" fmla="*/ 553 h 662"/>
                <a:gd name="T22" fmla="*/ 398 w 500"/>
                <a:gd name="T23" fmla="*/ 539 h 662"/>
                <a:gd name="T24" fmla="*/ 442 w 500"/>
                <a:gd name="T25" fmla="*/ 447 h 662"/>
                <a:gd name="T26" fmla="*/ 468 w 500"/>
                <a:gd name="T27" fmla="*/ 337 h 662"/>
                <a:gd name="T28" fmla="*/ 456 w 500"/>
                <a:gd name="T29" fmla="*/ 223 h 662"/>
                <a:gd name="T30" fmla="*/ 417 w 500"/>
                <a:gd name="T31" fmla="*/ 133 h 662"/>
                <a:gd name="T32" fmla="*/ 353 w 500"/>
                <a:gd name="T33" fmla="*/ 68 h 662"/>
                <a:gd name="T34" fmla="*/ 278 w 500"/>
                <a:gd name="T35" fmla="*/ 46 h 662"/>
                <a:gd name="T36" fmla="*/ 203 w 500"/>
                <a:gd name="T37" fmla="*/ 68 h 662"/>
                <a:gd name="T38" fmla="*/ 133 w 500"/>
                <a:gd name="T39" fmla="*/ 127 h 662"/>
                <a:gd name="T40" fmla="*/ 82 w 500"/>
                <a:gd name="T41" fmla="*/ 214 h 662"/>
                <a:gd name="T42" fmla="*/ 63 w 500"/>
                <a:gd name="T43" fmla="*/ 329 h 662"/>
                <a:gd name="T44" fmla="*/ 76 w 500"/>
                <a:gd name="T45" fmla="*/ 439 h 662"/>
                <a:gd name="T46" fmla="*/ 114 w 500"/>
                <a:gd name="T47" fmla="*/ 530 h 662"/>
                <a:gd name="T48" fmla="*/ 177 w 500"/>
                <a:gd name="T49" fmla="*/ 594 h 662"/>
                <a:gd name="T50" fmla="*/ 253 w 500"/>
                <a:gd name="T51" fmla="*/ 617 h 662"/>
                <a:gd name="T52" fmla="*/ 316 w 500"/>
                <a:gd name="T53" fmla="*/ 602 h 662"/>
                <a:gd name="T54" fmla="*/ 328 w 500"/>
                <a:gd name="T55" fmla="*/ 639 h 662"/>
                <a:gd name="T56" fmla="*/ 235 w 500"/>
                <a:gd name="T57" fmla="*/ 662 h 662"/>
                <a:gd name="T58" fmla="*/ 139 w 500"/>
                <a:gd name="T59" fmla="*/ 634 h 662"/>
                <a:gd name="T60" fmla="*/ 63 w 500"/>
                <a:gd name="T61" fmla="*/ 557 h 662"/>
                <a:gd name="T62" fmla="*/ 12 w 500"/>
                <a:gd name="T63" fmla="*/ 452 h 662"/>
                <a:gd name="T64" fmla="*/ 0 w 500"/>
                <a:gd name="T65" fmla="*/ 324 h 662"/>
                <a:gd name="T66" fmla="*/ 26 w 500"/>
                <a:gd name="T67" fmla="*/ 197 h 662"/>
                <a:gd name="T68" fmla="*/ 82 w 500"/>
                <a:gd name="T69" fmla="*/ 91 h 662"/>
                <a:gd name="T70" fmla="*/ 171 w 500"/>
                <a:gd name="T71" fmla="*/ 23 h 662"/>
                <a:gd name="T72" fmla="*/ 265 w 500"/>
                <a:gd name="T73" fmla="*/ 0 h 662"/>
                <a:gd name="T74" fmla="*/ 265 w 500"/>
                <a:gd name="T75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662">
                  <a:moveTo>
                    <a:pt x="265" y="0"/>
                  </a:moveTo>
                  <a:lnTo>
                    <a:pt x="360" y="32"/>
                  </a:lnTo>
                  <a:lnTo>
                    <a:pt x="430" y="100"/>
                  </a:lnTo>
                  <a:lnTo>
                    <a:pt x="486" y="210"/>
                  </a:lnTo>
                  <a:lnTo>
                    <a:pt x="486" y="265"/>
                  </a:lnTo>
                  <a:lnTo>
                    <a:pt x="500" y="310"/>
                  </a:lnTo>
                  <a:lnTo>
                    <a:pt x="500" y="337"/>
                  </a:lnTo>
                  <a:lnTo>
                    <a:pt x="474" y="466"/>
                  </a:lnTo>
                  <a:lnTo>
                    <a:pt x="410" y="571"/>
                  </a:lnTo>
                  <a:lnTo>
                    <a:pt x="385" y="589"/>
                  </a:lnTo>
                  <a:lnTo>
                    <a:pt x="379" y="553"/>
                  </a:lnTo>
                  <a:lnTo>
                    <a:pt x="398" y="539"/>
                  </a:lnTo>
                  <a:lnTo>
                    <a:pt x="442" y="447"/>
                  </a:lnTo>
                  <a:lnTo>
                    <a:pt x="468" y="337"/>
                  </a:lnTo>
                  <a:lnTo>
                    <a:pt x="456" y="223"/>
                  </a:lnTo>
                  <a:lnTo>
                    <a:pt x="417" y="133"/>
                  </a:lnTo>
                  <a:lnTo>
                    <a:pt x="353" y="68"/>
                  </a:lnTo>
                  <a:lnTo>
                    <a:pt x="278" y="46"/>
                  </a:lnTo>
                  <a:lnTo>
                    <a:pt x="203" y="68"/>
                  </a:lnTo>
                  <a:lnTo>
                    <a:pt x="133" y="127"/>
                  </a:lnTo>
                  <a:lnTo>
                    <a:pt x="82" y="214"/>
                  </a:lnTo>
                  <a:lnTo>
                    <a:pt x="63" y="329"/>
                  </a:lnTo>
                  <a:lnTo>
                    <a:pt x="76" y="439"/>
                  </a:lnTo>
                  <a:lnTo>
                    <a:pt x="114" y="530"/>
                  </a:lnTo>
                  <a:lnTo>
                    <a:pt x="177" y="594"/>
                  </a:lnTo>
                  <a:lnTo>
                    <a:pt x="253" y="617"/>
                  </a:lnTo>
                  <a:lnTo>
                    <a:pt x="316" y="602"/>
                  </a:lnTo>
                  <a:lnTo>
                    <a:pt x="328" y="639"/>
                  </a:lnTo>
                  <a:lnTo>
                    <a:pt x="235" y="662"/>
                  </a:lnTo>
                  <a:lnTo>
                    <a:pt x="139" y="634"/>
                  </a:lnTo>
                  <a:lnTo>
                    <a:pt x="63" y="557"/>
                  </a:lnTo>
                  <a:lnTo>
                    <a:pt x="12" y="452"/>
                  </a:lnTo>
                  <a:lnTo>
                    <a:pt x="0" y="324"/>
                  </a:lnTo>
                  <a:lnTo>
                    <a:pt x="26" y="197"/>
                  </a:lnTo>
                  <a:lnTo>
                    <a:pt x="82" y="91"/>
                  </a:lnTo>
                  <a:lnTo>
                    <a:pt x="171" y="23"/>
                  </a:lnTo>
                  <a:lnTo>
                    <a:pt x="265" y="0"/>
                  </a:lnTo>
                  <a:lnTo>
                    <a:pt x="26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7" name="Freeform 447">
              <a:extLst>
                <a:ext uri="{FF2B5EF4-FFF2-40B4-BE49-F238E27FC236}">
                  <a16:creationId xmlns:a16="http://schemas.microsoft.com/office/drawing/2014/main" id="{5FEAD41C-5A9F-44DF-A8BC-AE519043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394"/>
              <a:ext cx="99" cy="213"/>
            </a:xfrm>
            <a:custGeom>
              <a:avLst/>
              <a:gdLst>
                <a:gd name="T0" fmla="*/ 297 w 297"/>
                <a:gd name="T1" fmla="*/ 4 h 639"/>
                <a:gd name="T2" fmla="*/ 203 w 297"/>
                <a:gd name="T3" fmla="*/ 27 h 639"/>
                <a:gd name="T4" fmla="*/ 114 w 297"/>
                <a:gd name="T5" fmla="*/ 95 h 639"/>
                <a:gd name="T6" fmla="*/ 58 w 297"/>
                <a:gd name="T7" fmla="*/ 201 h 639"/>
                <a:gd name="T8" fmla="*/ 32 w 297"/>
                <a:gd name="T9" fmla="*/ 328 h 639"/>
                <a:gd name="T10" fmla="*/ 44 w 297"/>
                <a:gd name="T11" fmla="*/ 457 h 639"/>
                <a:gd name="T12" fmla="*/ 95 w 297"/>
                <a:gd name="T13" fmla="*/ 561 h 639"/>
                <a:gd name="T14" fmla="*/ 171 w 297"/>
                <a:gd name="T15" fmla="*/ 639 h 639"/>
                <a:gd name="T16" fmla="*/ 139 w 297"/>
                <a:gd name="T17" fmla="*/ 630 h 639"/>
                <a:gd name="T18" fmla="*/ 63 w 297"/>
                <a:gd name="T19" fmla="*/ 557 h 639"/>
                <a:gd name="T20" fmla="*/ 19 w 297"/>
                <a:gd name="T21" fmla="*/ 451 h 639"/>
                <a:gd name="T22" fmla="*/ 0 w 297"/>
                <a:gd name="T23" fmla="*/ 324 h 639"/>
                <a:gd name="T24" fmla="*/ 32 w 297"/>
                <a:gd name="T25" fmla="*/ 196 h 639"/>
                <a:gd name="T26" fmla="*/ 44 w 297"/>
                <a:gd name="T27" fmla="*/ 164 h 639"/>
                <a:gd name="T28" fmla="*/ 88 w 297"/>
                <a:gd name="T29" fmla="*/ 91 h 639"/>
                <a:gd name="T30" fmla="*/ 171 w 297"/>
                <a:gd name="T31" fmla="*/ 23 h 639"/>
                <a:gd name="T32" fmla="*/ 183 w 297"/>
                <a:gd name="T33" fmla="*/ 14 h 639"/>
                <a:gd name="T34" fmla="*/ 265 w 297"/>
                <a:gd name="T35" fmla="*/ 0 h 639"/>
                <a:gd name="T36" fmla="*/ 297 w 297"/>
                <a:gd name="T37" fmla="*/ 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7" h="639">
                  <a:moveTo>
                    <a:pt x="297" y="4"/>
                  </a:moveTo>
                  <a:lnTo>
                    <a:pt x="203" y="27"/>
                  </a:lnTo>
                  <a:lnTo>
                    <a:pt x="114" y="95"/>
                  </a:lnTo>
                  <a:lnTo>
                    <a:pt x="58" y="201"/>
                  </a:lnTo>
                  <a:lnTo>
                    <a:pt x="32" y="328"/>
                  </a:lnTo>
                  <a:lnTo>
                    <a:pt x="44" y="457"/>
                  </a:lnTo>
                  <a:lnTo>
                    <a:pt x="95" y="561"/>
                  </a:lnTo>
                  <a:lnTo>
                    <a:pt x="171" y="639"/>
                  </a:lnTo>
                  <a:lnTo>
                    <a:pt x="139" y="630"/>
                  </a:lnTo>
                  <a:lnTo>
                    <a:pt x="63" y="557"/>
                  </a:lnTo>
                  <a:lnTo>
                    <a:pt x="19" y="451"/>
                  </a:lnTo>
                  <a:lnTo>
                    <a:pt x="0" y="324"/>
                  </a:lnTo>
                  <a:lnTo>
                    <a:pt x="32" y="196"/>
                  </a:lnTo>
                  <a:lnTo>
                    <a:pt x="44" y="164"/>
                  </a:lnTo>
                  <a:lnTo>
                    <a:pt x="88" y="91"/>
                  </a:lnTo>
                  <a:lnTo>
                    <a:pt x="171" y="23"/>
                  </a:lnTo>
                  <a:lnTo>
                    <a:pt x="183" y="14"/>
                  </a:lnTo>
                  <a:lnTo>
                    <a:pt x="265" y="0"/>
                  </a:lnTo>
                  <a:lnTo>
                    <a:pt x="29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8" name="Freeform 448">
              <a:extLst>
                <a:ext uri="{FF2B5EF4-FFF2-40B4-BE49-F238E27FC236}">
                  <a16:creationId xmlns:a16="http://schemas.microsoft.com/office/drawing/2014/main" id="{A39D12DB-2050-4B6B-A0E7-1981F769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394"/>
              <a:ext cx="99" cy="213"/>
            </a:xfrm>
            <a:custGeom>
              <a:avLst/>
              <a:gdLst>
                <a:gd name="T0" fmla="*/ 297 w 297"/>
                <a:gd name="T1" fmla="*/ 4 h 639"/>
                <a:gd name="T2" fmla="*/ 203 w 297"/>
                <a:gd name="T3" fmla="*/ 27 h 639"/>
                <a:gd name="T4" fmla="*/ 114 w 297"/>
                <a:gd name="T5" fmla="*/ 95 h 639"/>
                <a:gd name="T6" fmla="*/ 58 w 297"/>
                <a:gd name="T7" fmla="*/ 201 h 639"/>
                <a:gd name="T8" fmla="*/ 32 w 297"/>
                <a:gd name="T9" fmla="*/ 328 h 639"/>
                <a:gd name="T10" fmla="*/ 44 w 297"/>
                <a:gd name="T11" fmla="*/ 457 h 639"/>
                <a:gd name="T12" fmla="*/ 95 w 297"/>
                <a:gd name="T13" fmla="*/ 561 h 639"/>
                <a:gd name="T14" fmla="*/ 171 w 297"/>
                <a:gd name="T15" fmla="*/ 639 h 639"/>
                <a:gd name="T16" fmla="*/ 139 w 297"/>
                <a:gd name="T17" fmla="*/ 630 h 639"/>
                <a:gd name="T18" fmla="*/ 63 w 297"/>
                <a:gd name="T19" fmla="*/ 557 h 639"/>
                <a:gd name="T20" fmla="*/ 19 w 297"/>
                <a:gd name="T21" fmla="*/ 451 h 639"/>
                <a:gd name="T22" fmla="*/ 0 w 297"/>
                <a:gd name="T23" fmla="*/ 324 h 639"/>
                <a:gd name="T24" fmla="*/ 32 w 297"/>
                <a:gd name="T25" fmla="*/ 196 h 639"/>
                <a:gd name="T26" fmla="*/ 44 w 297"/>
                <a:gd name="T27" fmla="*/ 164 h 639"/>
                <a:gd name="T28" fmla="*/ 88 w 297"/>
                <a:gd name="T29" fmla="*/ 91 h 639"/>
                <a:gd name="T30" fmla="*/ 171 w 297"/>
                <a:gd name="T31" fmla="*/ 23 h 639"/>
                <a:gd name="T32" fmla="*/ 183 w 297"/>
                <a:gd name="T33" fmla="*/ 14 h 639"/>
                <a:gd name="T34" fmla="*/ 265 w 297"/>
                <a:gd name="T35" fmla="*/ 0 h 639"/>
                <a:gd name="T36" fmla="*/ 297 w 297"/>
                <a:gd name="T37" fmla="*/ 4 h 639"/>
                <a:gd name="T38" fmla="*/ 297 w 297"/>
                <a:gd name="T39" fmla="*/ 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7" h="639">
                  <a:moveTo>
                    <a:pt x="297" y="4"/>
                  </a:moveTo>
                  <a:lnTo>
                    <a:pt x="203" y="27"/>
                  </a:lnTo>
                  <a:lnTo>
                    <a:pt x="114" y="95"/>
                  </a:lnTo>
                  <a:lnTo>
                    <a:pt x="58" y="201"/>
                  </a:lnTo>
                  <a:lnTo>
                    <a:pt x="32" y="328"/>
                  </a:lnTo>
                  <a:lnTo>
                    <a:pt x="44" y="457"/>
                  </a:lnTo>
                  <a:lnTo>
                    <a:pt x="95" y="561"/>
                  </a:lnTo>
                  <a:lnTo>
                    <a:pt x="171" y="639"/>
                  </a:lnTo>
                  <a:lnTo>
                    <a:pt x="139" y="630"/>
                  </a:lnTo>
                  <a:lnTo>
                    <a:pt x="63" y="557"/>
                  </a:lnTo>
                  <a:lnTo>
                    <a:pt x="19" y="451"/>
                  </a:lnTo>
                  <a:lnTo>
                    <a:pt x="0" y="324"/>
                  </a:lnTo>
                  <a:lnTo>
                    <a:pt x="32" y="196"/>
                  </a:lnTo>
                  <a:lnTo>
                    <a:pt x="44" y="164"/>
                  </a:lnTo>
                  <a:lnTo>
                    <a:pt x="88" y="91"/>
                  </a:lnTo>
                  <a:lnTo>
                    <a:pt x="171" y="23"/>
                  </a:lnTo>
                  <a:lnTo>
                    <a:pt x="183" y="14"/>
                  </a:lnTo>
                  <a:lnTo>
                    <a:pt x="265" y="0"/>
                  </a:lnTo>
                  <a:lnTo>
                    <a:pt x="297" y="4"/>
                  </a:lnTo>
                  <a:lnTo>
                    <a:pt x="297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9" name="Freeform 449">
              <a:extLst>
                <a:ext uri="{FF2B5EF4-FFF2-40B4-BE49-F238E27FC236}">
                  <a16:creationId xmlns:a16="http://schemas.microsoft.com/office/drawing/2014/main" id="{0B688FFA-8142-4163-9853-3F478D2E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411"/>
              <a:ext cx="135" cy="190"/>
            </a:xfrm>
            <a:custGeom>
              <a:avLst/>
              <a:gdLst>
                <a:gd name="T0" fmla="*/ 222 w 405"/>
                <a:gd name="T1" fmla="*/ 223 h 571"/>
                <a:gd name="T2" fmla="*/ 146 w 405"/>
                <a:gd name="T3" fmla="*/ 223 h 571"/>
                <a:gd name="T4" fmla="*/ 121 w 405"/>
                <a:gd name="T5" fmla="*/ 242 h 571"/>
                <a:gd name="T6" fmla="*/ 114 w 405"/>
                <a:gd name="T7" fmla="*/ 264 h 571"/>
                <a:gd name="T8" fmla="*/ 126 w 405"/>
                <a:gd name="T9" fmla="*/ 291 h 571"/>
                <a:gd name="T10" fmla="*/ 203 w 405"/>
                <a:gd name="T11" fmla="*/ 306 h 571"/>
                <a:gd name="T12" fmla="*/ 253 w 405"/>
                <a:gd name="T13" fmla="*/ 556 h 571"/>
                <a:gd name="T14" fmla="*/ 190 w 405"/>
                <a:gd name="T15" fmla="*/ 571 h 571"/>
                <a:gd name="T16" fmla="*/ 114 w 405"/>
                <a:gd name="T17" fmla="*/ 548 h 571"/>
                <a:gd name="T18" fmla="*/ 51 w 405"/>
                <a:gd name="T19" fmla="*/ 484 h 571"/>
                <a:gd name="T20" fmla="*/ 13 w 405"/>
                <a:gd name="T21" fmla="*/ 393 h 571"/>
                <a:gd name="T22" fmla="*/ 0 w 405"/>
                <a:gd name="T23" fmla="*/ 283 h 571"/>
                <a:gd name="T24" fmla="*/ 20 w 405"/>
                <a:gd name="T25" fmla="*/ 168 h 571"/>
                <a:gd name="T26" fmla="*/ 70 w 405"/>
                <a:gd name="T27" fmla="*/ 81 h 571"/>
                <a:gd name="T28" fmla="*/ 140 w 405"/>
                <a:gd name="T29" fmla="*/ 22 h 571"/>
                <a:gd name="T30" fmla="*/ 215 w 405"/>
                <a:gd name="T31" fmla="*/ 0 h 571"/>
                <a:gd name="T32" fmla="*/ 291 w 405"/>
                <a:gd name="T33" fmla="*/ 22 h 571"/>
                <a:gd name="T34" fmla="*/ 354 w 405"/>
                <a:gd name="T35" fmla="*/ 87 h 571"/>
                <a:gd name="T36" fmla="*/ 393 w 405"/>
                <a:gd name="T37" fmla="*/ 177 h 571"/>
                <a:gd name="T38" fmla="*/ 405 w 405"/>
                <a:gd name="T39" fmla="*/ 291 h 571"/>
                <a:gd name="T40" fmla="*/ 379 w 405"/>
                <a:gd name="T41" fmla="*/ 401 h 571"/>
                <a:gd name="T42" fmla="*/ 335 w 405"/>
                <a:gd name="T43" fmla="*/ 493 h 571"/>
                <a:gd name="T44" fmla="*/ 317 w 405"/>
                <a:gd name="T45" fmla="*/ 507 h 571"/>
                <a:gd name="T46" fmla="*/ 285 w 405"/>
                <a:gd name="T47" fmla="*/ 274 h 571"/>
                <a:gd name="T48" fmla="*/ 272 w 405"/>
                <a:gd name="T49" fmla="*/ 228 h 571"/>
                <a:gd name="T50" fmla="*/ 222 w 405"/>
                <a:gd name="T51" fmla="*/ 223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5" h="571">
                  <a:moveTo>
                    <a:pt x="222" y="223"/>
                  </a:moveTo>
                  <a:lnTo>
                    <a:pt x="146" y="223"/>
                  </a:lnTo>
                  <a:lnTo>
                    <a:pt x="121" y="242"/>
                  </a:lnTo>
                  <a:lnTo>
                    <a:pt x="114" y="264"/>
                  </a:lnTo>
                  <a:lnTo>
                    <a:pt x="126" y="291"/>
                  </a:lnTo>
                  <a:lnTo>
                    <a:pt x="203" y="306"/>
                  </a:lnTo>
                  <a:lnTo>
                    <a:pt x="253" y="556"/>
                  </a:lnTo>
                  <a:lnTo>
                    <a:pt x="190" y="571"/>
                  </a:lnTo>
                  <a:lnTo>
                    <a:pt x="114" y="548"/>
                  </a:lnTo>
                  <a:lnTo>
                    <a:pt x="51" y="484"/>
                  </a:lnTo>
                  <a:lnTo>
                    <a:pt x="13" y="393"/>
                  </a:lnTo>
                  <a:lnTo>
                    <a:pt x="0" y="283"/>
                  </a:lnTo>
                  <a:lnTo>
                    <a:pt x="20" y="168"/>
                  </a:lnTo>
                  <a:lnTo>
                    <a:pt x="70" y="81"/>
                  </a:lnTo>
                  <a:lnTo>
                    <a:pt x="140" y="22"/>
                  </a:lnTo>
                  <a:lnTo>
                    <a:pt x="215" y="0"/>
                  </a:lnTo>
                  <a:lnTo>
                    <a:pt x="291" y="22"/>
                  </a:lnTo>
                  <a:lnTo>
                    <a:pt x="354" y="87"/>
                  </a:lnTo>
                  <a:lnTo>
                    <a:pt x="393" y="177"/>
                  </a:lnTo>
                  <a:lnTo>
                    <a:pt x="405" y="291"/>
                  </a:lnTo>
                  <a:lnTo>
                    <a:pt x="379" y="401"/>
                  </a:lnTo>
                  <a:lnTo>
                    <a:pt x="335" y="493"/>
                  </a:lnTo>
                  <a:lnTo>
                    <a:pt x="317" y="507"/>
                  </a:lnTo>
                  <a:lnTo>
                    <a:pt x="285" y="274"/>
                  </a:lnTo>
                  <a:lnTo>
                    <a:pt x="272" y="228"/>
                  </a:lnTo>
                  <a:lnTo>
                    <a:pt x="222" y="2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0" name="Freeform 450">
              <a:extLst>
                <a:ext uri="{FF2B5EF4-FFF2-40B4-BE49-F238E27FC236}">
                  <a16:creationId xmlns:a16="http://schemas.microsoft.com/office/drawing/2014/main" id="{4F27804A-687B-4C61-B26F-4982B584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411"/>
              <a:ext cx="135" cy="190"/>
            </a:xfrm>
            <a:custGeom>
              <a:avLst/>
              <a:gdLst>
                <a:gd name="T0" fmla="*/ 222 w 405"/>
                <a:gd name="T1" fmla="*/ 223 h 571"/>
                <a:gd name="T2" fmla="*/ 146 w 405"/>
                <a:gd name="T3" fmla="*/ 223 h 571"/>
                <a:gd name="T4" fmla="*/ 121 w 405"/>
                <a:gd name="T5" fmla="*/ 242 h 571"/>
                <a:gd name="T6" fmla="*/ 114 w 405"/>
                <a:gd name="T7" fmla="*/ 264 h 571"/>
                <a:gd name="T8" fmla="*/ 126 w 405"/>
                <a:gd name="T9" fmla="*/ 291 h 571"/>
                <a:gd name="T10" fmla="*/ 203 w 405"/>
                <a:gd name="T11" fmla="*/ 306 h 571"/>
                <a:gd name="T12" fmla="*/ 253 w 405"/>
                <a:gd name="T13" fmla="*/ 556 h 571"/>
                <a:gd name="T14" fmla="*/ 190 w 405"/>
                <a:gd name="T15" fmla="*/ 571 h 571"/>
                <a:gd name="T16" fmla="*/ 114 w 405"/>
                <a:gd name="T17" fmla="*/ 548 h 571"/>
                <a:gd name="T18" fmla="*/ 51 w 405"/>
                <a:gd name="T19" fmla="*/ 484 h 571"/>
                <a:gd name="T20" fmla="*/ 13 w 405"/>
                <a:gd name="T21" fmla="*/ 393 h 571"/>
                <a:gd name="T22" fmla="*/ 0 w 405"/>
                <a:gd name="T23" fmla="*/ 283 h 571"/>
                <a:gd name="T24" fmla="*/ 20 w 405"/>
                <a:gd name="T25" fmla="*/ 168 h 571"/>
                <a:gd name="T26" fmla="*/ 70 w 405"/>
                <a:gd name="T27" fmla="*/ 81 h 571"/>
                <a:gd name="T28" fmla="*/ 140 w 405"/>
                <a:gd name="T29" fmla="*/ 22 h 571"/>
                <a:gd name="T30" fmla="*/ 215 w 405"/>
                <a:gd name="T31" fmla="*/ 0 h 571"/>
                <a:gd name="T32" fmla="*/ 291 w 405"/>
                <a:gd name="T33" fmla="*/ 22 h 571"/>
                <a:gd name="T34" fmla="*/ 354 w 405"/>
                <a:gd name="T35" fmla="*/ 87 h 571"/>
                <a:gd name="T36" fmla="*/ 393 w 405"/>
                <a:gd name="T37" fmla="*/ 177 h 571"/>
                <a:gd name="T38" fmla="*/ 405 w 405"/>
                <a:gd name="T39" fmla="*/ 291 h 571"/>
                <a:gd name="T40" fmla="*/ 379 w 405"/>
                <a:gd name="T41" fmla="*/ 401 h 571"/>
                <a:gd name="T42" fmla="*/ 335 w 405"/>
                <a:gd name="T43" fmla="*/ 493 h 571"/>
                <a:gd name="T44" fmla="*/ 317 w 405"/>
                <a:gd name="T45" fmla="*/ 507 h 571"/>
                <a:gd name="T46" fmla="*/ 285 w 405"/>
                <a:gd name="T47" fmla="*/ 274 h 571"/>
                <a:gd name="T48" fmla="*/ 272 w 405"/>
                <a:gd name="T49" fmla="*/ 228 h 571"/>
                <a:gd name="T50" fmla="*/ 222 w 405"/>
                <a:gd name="T51" fmla="*/ 223 h 571"/>
                <a:gd name="T52" fmla="*/ 222 w 405"/>
                <a:gd name="T53" fmla="*/ 223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5" h="571">
                  <a:moveTo>
                    <a:pt x="222" y="223"/>
                  </a:moveTo>
                  <a:lnTo>
                    <a:pt x="146" y="223"/>
                  </a:lnTo>
                  <a:lnTo>
                    <a:pt x="121" y="242"/>
                  </a:lnTo>
                  <a:lnTo>
                    <a:pt x="114" y="264"/>
                  </a:lnTo>
                  <a:lnTo>
                    <a:pt x="126" y="291"/>
                  </a:lnTo>
                  <a:lnTo>
                    <a:pt x="203" y="306"/>
                  </a:lnTo>
                  <a:lnTo>
                    <a:pt x="253" y="556"/>
                  </a:lnTo>
                  <a:lnTo>
                    <a:pt x="190" y="571"/>
                  </a:lnTo>
                  <a:lnTo>
                    <a:pt x="114" y="548"/>
                  </a:lnTo>
                  <a:lnTo>
                    <a:pt x="51" y="484"/>
                  </a:lnTo>
                  <a:lnTo>
                    <a:pt x="13" y="393"/>
                  </a:lnTo>
                  <a:lnTo>
                    <a:pt x="0" y="283"/>
                  </a:lnTo>
                  <a:lnTo>
                    <a:pt x="20" y="168"/>
                  </a:lnTo>
                  <a:lnTo>
                    <a:pt x="70" y="81"/>
                  </a:lnTo>
                  <a:lnTo>
                    <a:pt x="140" y="22"/>
                  </a:lnTo>
                  <a:lnTo>
                    <a:pt x="215" y="0"/>
                  </a:lnTo>
                  <a:lnTo>
                    <a:pt x="291" y="22"/>
                  </a:lnTo>
                  <a:lnTo>
                    <a:pt x="354" y="87"/>
                  </a:lnTo>
                  <a:lnTo>
                    <a:pt x="393" y="177"/>
                  </a:lnTo>
                  <a:lnTo>
                    <a:pt x="405" y="291"/>
                  </a:lnTo>
                  <a:lnTo>
                    <a:pt x="379" y="401"/>
                  </a:lnTo>
                  <a:lnTo>
                    <a:pt x="335" y="493"/>
                  </a:lnTo>
                  <a:lnTo>
                    <a:pt x="317" y="507"/>
                  </a:lnTo>
                  <a:lnTo>
                    <a:pt x="285" y="274"/>
                  </a:lnTo>
                  <a:lnTo>
                    <a:pt x="272" y="228"/>
                  </a:lnTo>
                  <a:lnTo>
                    <a:pt x="222" y="223"/>
                  </a:lnTo>
                  <a:lnTo>
                    <a:pt x="222" y="2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1" name="Freeform 451">
              <a:extLst>
                <a:ext uri="{FF2B5EF4-FFF2-40B4-BE49-F238E27FC236}">
                  <a16:creationId xmlns:a16="http://schemas.microsoft.com/office/drawing/2014/main" id="{1F06EB51-03ED-4F56-BDB4-E91B9B411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3075"/>
              <a:ext cx="185" cy="181"/>
            </a:xfrm>
            <a:custGeom>
              <a:avLst/>
              <a:gdLst>
                <a:gd name="T0" fmla="*/ 96 w 556"/>
                <a:gd name="T1" fmla="*/ 18 h 543"/>
                <a:gd name="T2" fmla="*/ 89 w 556"/>
                <a:gd name="T3" fmla="*/ 32 h 543"/>
                <a:gd name="T4" fmla="*/ 96 w 556"/>
                <a:gd name="T5" fmla="*/ 50 h 543"/>
                <a:gd name="T6" fmla="*/ 108 w 556"/>
                <a:gd name="T7" fmla="*/ 63 h 543"/>
                <a:gd name="T8" fmla="*/ 152 w 556"/>
                <a:gd name="T9" fmla="*/ 68 h 543"/>
                <a:gd name="T10" fmla="*/ 171 w 556"/>
                <a:gd name="T11" fmla="*/ 87 h 543"/>
                <a:gd name="T12" fmla="*/ 184 w 556"/>
                <a:gd name="T13" fmla="*/ 104 h 543"/>
                <a:gd name="T14" fmla="*/ 234 w 556"/>
                <a:gd name="T15" fmla="*/ 110 h 543"/>
                <a:gd name="T16" fmla="*/ 246 w 556"/>
                <a:gd name="T17" fmla="*/ 110 h 543"/>
                <a:gd name="T18" fmla="*/ 260 w 556"/>
                <a:gd name="T19" fmla="*/ 118 h 543"/>
                <a:gd name="T20" fmla="*/ 297 w 556"/>
                <a:gd name="T21" fmla="*/ 127 h 543"/>
                <a:gd name="T22" fmla="*/ 317 w 556"/>
                <a:gd name="T23" fmla="*/ 123 h 543"/>
                <a:gd name="T24" fmla="*/ 335 w 556"/>
                <a:gd name="T25" fmla="*/ 118 h 543"/>
                <a:gd name="T26" fmla="*/ 386 w 556"/>
                <a:gd name="T27" fmla="*/ 123 h 543"/>
                <a:gd name="T28" fmla="*/ 430 w 556"/>
                <a:gd name="T29" fmla="*/ 100 h 543"/>
                <a:gd name="T30" fmla="*/ 437 w 556"/>
                <a:gd name="T31" fmla="*/ 187 h 543"/>
                <a:gd name="T32" fmla="*/ 449 w 556"/>
                <a:gd name="T33" fmla="*/ 210 h 543"/>
                <a:gd name="T34" fmla="*/ 455 w 556"/>
                <a:gd name="T35" fmla="*/ 233 h 543"/>
                <a:gd name="T36" fmla="*/ 467 w 556"/>
                <a:gd name="T37" fmla="*/ 260 h 543"/>
                <a:gd name="T38" fmla="*/ 486 w 556"/>
                <a:gd name="T39" fmla="*/ 297 h 543"/>
                <a:gd name="T40" fmla="*/ 506 w 556"/>
                <a:gd name="T41" fmla="*/ 328 h 543"/>
                <a:gd name="T42" fmla="*/ 525 w 556"/>
                <a:gd name="T43" fmla="*/ 360 h 543"/>
                <a:gd name="T44" fmla="*/ 543 w 556"/>
                <a:gd name="T45" fmla="*/ 392 h 543"/>
                <a:gd name="T46" fmla="*/ 556 w 556"/>
                <a:gd name="T47" fmla="*/ 407 h 543"/>
                <a:gd name="T48" fmla="*/ 556 w 556"/>
                <a:gd name="T49" fmla="*/ 460 h 543"/>
                <a:gd name="T50" fmla="*/ 486 w 556"/>
                <a:gd name="T51" fmla="*/ 534 h 543"/>
                <a:gd name="T52" fmla="*/ 373 w 556"/>
                <a:gd name="T53" fmla="*/ 534 h 543"/>
                <a:gd name="T54" fmla="*/ 317 w 556"/>
                <a:gd name="T55" fmla="*/ 466 h 543"/>
                <a:gd name="T56" fmla="*/ 291 w 556"/>
                <a:gd name="T57" fmla="*/ 407 h 543"/>
                <a:gd name="T58" fmla="*/ 246 w 556"/>
                <a:gd name="T59" fmla="*/ 338 h 543"/>
                <a:gd name="T60" fmla="*/ 177 w 556"/>
                <a:gd name="T61" fmla="*/ 233 h 543"/>
                <a:gd name="T62" fmla="*/ 0 w 556"/>
                <a:gd name="T63" fmla="*/ 9 h 543"/>
                <a:gd name="T64" fmla="*/ 96 w 556"/>
                <a:gd name="T65" fmla="*/ 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6" h="543">
                  <a:moveTo>
                    <a:pt x="114" y="4"/>
                  </a:moveTo>
                  <a:lnTo>
                    <a:pt x="96" y="18"/>
                  </a:lnTo>
                  <a:lnTo>
                    <a:pt x="96" y="23"/>
                  </a:lnTo>
                  <a:lnTo>
                    <a:pt x="89" y="32"/>
                  </a:lnTo>
                  <a:lnTo>
                    <a:pt x="89" y="46"/>
                  </a:lnTo>
                  <a:lnTo>
                    <a:pt x="96" y="50"/>
                  </a:lnTo>
                  <a:lnTo>
                    <a:pt x="96" y="55"/>
                  </a:lnTo>
                  <a:lnTo>
                    <a:pt x="108" y="63"/>
                  </a:lnTo>
                  <a:lnTo>
                    <a:pt x="140" y="63"/>
                  </a:lnTo>
                  <a:lnTo>
                    <a:pt x="152" y="68"/>
                  </a:lnTo>
                  <a:lnTo>
                    <a:pt x="171" y="68"/>
                  </a:lnTo>
                  <a:lnTo>
                    <a:pt x="171" y="87"/>
                  </a:lnTo>
                  <a:lnTo>
                    <a:pt x="177" y="91"/>
                  </a:lnTo>
                  <a:lnTo>
                    <a:pt x="184" y="104"/>
                  </a:lnTo>
                  <a:lnTo>
                    <a:pt x="196" y="110"/>
                  </a:lnTo>
                  <a:lnTo>
                    <a:pt x="234" y="110"/>
                  </a:lnTo>
                  <a:lnTo>
                    <a:pt x="246" y="104"/>
                  </a:lnTo>
                  <a:lnTo>
                    <a:pt x="246" y="110"/>
                  </a:lnTo>
                  <a:lnTo>
                    <a:pt x="253" y="118"/>
                  </a:lnTo>
                  <a:lnTo>
                    <a:pt x="260" y="118"/>
                  </a:lnTo>
                  <a:lnTo>
                    <a:pt x="272" y="123"/>
                  </a:lnTo>
                  <a:lnTo>
                    <a:pt x="297" y="127"/>
                  </a:lnTo>
                  <a:lnTo>
                    <a:pt x="310" y="127"/>
                  </a:lnTo>
                  <a:lnTo>
                    <a:pt x="317" y="123"/>
                  </a:lnTo>
                  <a:lnTo>
                    <a:pt x="329" y="123"/>
                  </a:lnTo>
                  <a:lnTo>
                    <a:pt x="335" y="118"/>
                  </a:lnTo>
                  <a:lnTo>
                    <a:pt x="367" y="133"/>
                  </a:lnTo>
                  <a:lnTo>
                    <a:pt x="386" y="123"/>
                  </a:lnTo>
                  <a:lnTo>
                    <a:pt x="417" y="100"/>
                  </a:lnTo>
                  <a:lnTo>
                    <a:pt x="430" y="100"/>
                  </a:lnTo>
                  <a:lnTo>
                    <a:pt x="437" y="182"/>
                  </a:lnTo>
                  <a:lnTo>
                    <a:pt x="437" y="187"/>
                  </a:lnTo>
                  <a:lnTo>
                    <a:pt x="442" y="197"/>
                  </a:lnTo>
                  <a:lnTo>
                    <a:pt x="449" y="210"/>
                  </a:lnTo>
                  <a:lnTo>
                    <a:pt x="455" y="220"/>
                  </a:lnTo>
                  <a:lnTo>
                    <a:pt x="455" y="233"/>
                  </a:lnTo>
                  <a:lnTo>
                    <a:pt x="467" y="246"/>
                  </a:lnTo>
                  <a:lnTo>
                    <a:pt x="467" y="260"/>
                  </a:lnTo>
                  <a:lnTo>
                    <a:pt x="481" y="279"/>
                  </a:lnTo>
                  <a:lnTo>
                    <a:pt x="486" y="297"/>
                  </a:lnTo>
                  <a:lnTo>
                    <a:pt x="499" y="310"/>
                  </a:lnTo>
                  <a:lnTo>
                    <a:pt x="506" y="328"/>
                  </a:lnTo>
                  <a:lnTo>
                    <a:pt x="518" y="347"/>
                  </a:lnTo>
                  <a:lnTo>
                    <a:pt x="525" y="360"/>
                  </a:lnTo>
                  <a:lnTo>
                    <a:pt x="537" y="375"/>
                  </a:lnTo>
                  <a:lnTo>
                    <a:pt x="543" y="392"/>
                  </a:lnTo>
                  <a:lnTo>
                    <a:pt x="550" y="397"/>
                  </a:lnTo>
                  <a:lnTo>
                    <a:pt x="556" y="407"/>
                  </a:lnTo>
                  <a:lnTo>
                    <a:pt x="550" y="429"/>
                  </a:lnTo>
                  <a:lnTo>
                    <a:pt x="556" y="460"/>
                  </a:lnTo>
                  <a:lnTo>
                    <a:pt x="543" y="502"/>
                  </a:lnTo>
                  <a:lnTo>
                    <a:pt x="486" y="534"/>
                  </a:lnTo>
                  <a:lnTo>
                    <a:pt x="430" y="543"/>
                  </a:lnTo>
                  <a:lnTo>
                    <a:pt x="373" y="534"/>
                  </a:lnTo>
                  <a:lnTo>
                    <a:pt x="342" y="530"/>
                  </a:lnTo>
                  <a:lnTo>
                    <a:pt x="317" y="466"/>
                  </a:lnTo>
                  <a:lnTo>
                    <a:pt x="310" y="438"/>
                  </a:lnTo>
                  <a:lnTo>
                    <a:pt x="291" y="407"/>
                  </a:lnTo>
                  <a:lnTo>
                    <a:pt x="278" y="375"/>
                  </a:lnTo>
                  <a:lnTo>
                    <a:pt x="246" y="338"/>
                  </a:lnTo>
                  <a:lnTo>
                    <a:pt x="221" y="305"/>
                  </a:lnTo>
                  <a:lnTo>
                    <a:pt x="177" y="233"/>
                  </a:lnTo>
                  <a:lnTo>
                    <a:pt x="76" y="91"/>
                  </a:lnTo>
                  <a:lnTo>
                    <a:pt x="0" y="9"/>
                  </a:lnTo>
                  <a:lnTo>
                    <a:pt x="89" y="0"/>
                  </a:lnTo>
                  <a:lnTo>
                    <a:pt x="96" y="4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2" name="Freeform 452">
              <a:extLst>
                <a:ext uri="{FF2B5EF4-FFF2-40B4-BE49-F238E27FC236}">
                  <a16:creationId xmlns:a16="http://schemas.microsoft.com/office/drawing/2014/main" id="{342E374F-A61C-46D2-82D0-DF8A4D61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3075"/>
              <a:ext cx="185" cy="181"/>
            </a:xfrm>
            <a:custGeom>
              <a:avLst/>
              <a:gdLst>
                <a:gd name="T0" fmla="*/ 96 w 556"/>
                <a:gd name="T1" fmla="*/ 18 h 543"/>
                <a:gd name="T2" fmla="*/ 89 w 556"/>
                <a:gd name="T3" fmla="*/ 32 h 543"/>
                <a:gd name="T4" fmla="*/ 96 w 556"/>
                <a:gd name="T5" fmla="*/ 50 h 543"/>
                <a:gd name="T6" fmla="*/ 108 w 556"/>
                <a:gd name="T7" fmla="*/ 63 h 543"/>
                <a:gd name="T8" fmla="*/ 152 w 556"/>
                <a:gd name="T9" fmla="*/ 68 h 543"/>
                <a:gd name="T10" fmla="*/ 171 w 556"/>
                <a:gd name="T11" fmla="*/ 87 h 543"/>
                <a:gd name="T12" fmla="*/ 184 w 556"/>
                <a:gd name="T13" fmla="*/ 104 h 543"/>
                <a:gd name="T14" fmla="*/ 234 w 556"/>
                <a:gd name="T15" fmla="*/ 110 h 543"/>
                <a:gd name="T16" fmla="*/ 246 w 556"/>
                <a:gd name="T17" fmla="*/ 110 h 543"/>
                <a:gd name="T18" fmla="*/ 260 w 556"/>
                <a:gd name="T19" fmla="*/ 118 h 543"/>
                <a:gd name="T20" fmla="*/ 297 w 556"/>
                <a:gd name="T21" fmla="*/ 127 h 543"/>
                <a:gd name="T22" fmla="*/ 317 w 556"/>
                <a:gd name="T23" fmla="*/ 123 h 543"/>
                <a:gd name="T24" fmla="*/ 335 w 556"/>
                <a:gd name="T25" fmla="*/ 118 h 543"/>
                <a:gd name="T26" fmla="*/ 386 w 556"/>
                <a:gd name="T27" fmla="*/ 123 h 543"/>
                <a:gd name="T28" fmla="*/ 430 w 556"/>
                <a:gd name="T29" fmla="*/ 100 h 543"/>
                <a:gd name="T30" fmla="*/ 437 w 556"/>
                <a:gd name="T31" fmla="*/ 187 h 543"/>
                <a:gd name="T32" fmla="*/ 449 w 556"/>
                <a:gd name="T33" fmla="*/ 210 h 543"/>
                <a:gd name="T34" fmla="*/ 455 w 556"/>
                <a:gd name="T35" fmla="*/ 233 h 543"/>
                <a:gd name="T36" fmla="*/ 467 w 556"/>
                <a:gd name="T37" fmla="*/ 260 h 543"/>
                <a:gd name="T38" fmla="*/ 486 w 556"/>
                <a:gd name="T39" fmla="*/ 297 h 543"/>
                <a:gd name="T40" fmla="*/ 506 w 556"/>
                <a:gd name="T41" fmla="*/ 328 h 543"/>
                <a:gd name="T42" fmla="*/ 525 w 556"/>
                <a:gd name="T43" fmla="*/ 360 h 543"/>
                <a:gd name="T44" fmla="*/ 543 w 556"/>
                <a:gd name="T45" fmla="*/ 392 h 543"/>
                <a:gd name="T46" fmla="*/ 556 w 556"/>
                <a:gd name="T47" fmla="*/ 407 h 543"/>
                <a:gd name="T48" fmla="*/ 556 w 556"/>
                <a:gd name="T49" fmla="*/ 460 h 543"/>
                <a:gd name="T50" fmla="*/ 486 w 556"/>
                <a:gd name="T51" fmla="*/ 534 h 543"/>
                <a:gd name="T52" fmla="*/ 373 w 556"/>
                <a:gd name="T53" fmla="*/ 534 h 543"/>
                <a:gd name="T54" fmla="*/ 317 w 556"/>
                <a:gd name="T55" fmla="*/ 466 h 543"/>
                <a:gd name="T56" fmla="*/ 291 w 556"/>
                <a:gd name="T57" fmla="*/ 407 h 543"/>
                <a:gd name="T58" fmla="*/ 246 w 556"/>
                <a:gd name="T59" fmla="*/ 338 h 543"/>
                <a:gd name="T60" fmla="*/ 177 w 556"/>
                <a:gd name="T61" fmla="*/ 233 h 543"/>
                <a:gd name="T62" fmla="*/ 0 w 556"/>
                <a:gd name="T63" fmla="*/ 9 h 543"/>
                <a:gd name="T64" fmla="*/ 96 w 556"/>
                <a:gd name="T65" fmla="*/ 4 h 543"/>
                <a:gd name="T66" fmla="*/ 114 w 556"/>
                <a:gd name="T67" fmla="*/ 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6" h="543">
                  <a:moveTo>
                    <a:pt x="114" y="4"/>
                  </a:moveTo>
                  <a:lnTo>
                    <a:pt x="96" y="18"/>
                  </a:lnTo>
                  <a:lnTo>
                    <a:pt x="96" y="23"/>
                  </a:lnTo>
                  <a:lnTo>
                    <a:pt x="89" y="32"/>
                  </a:lnTo>
                  <a:lnTo>
                    <a:pt x="89" y="46"/>
                  </a:lnTo>
                  <a:lnTo>
                    <a:pt x="96" y="50"/>
                  </a:lnTo>
                  <a:lnTo>
                    <a:pt x="96" y="55"/>
                  </a:lnTo>
                  <a:lnTo>
                    <a:pt x="108" y="63"/>
                  </a:lnTo>
                  <a:lnTo>
                    <a:pt x="140" y="63"/>
                  </a:lnTo>
                  <a:lnTo>
                    <a:pt x="152" y="68"/>
                  </a:lnTo>
                  <a:lnTo>
                    <a:pt x="171" y="68"/>
                  </a:lnTo>
                  <a:lnTo>
                    <a:pt x="171" y="87"/>
                  </a:lnTo>
                  <a:lnTo>
                    <a:pt x="177" y="91"/>
                  </a:lnTo>
                  <a:lnTo>
                    <a:pt x="184" y="104"/>
                  </a:lnTo>
                  <a:lnTo>
                    <a:pt x="196" y="110"/>
                  </a:lnTo>
                  <a:lnTo>
                    <a:pt x="234" y="110"/>
                  </a:lnTo>
                  <a:lnTo>
                    <a:pt x="246" y="104"/>
                  </a:lnTo>
                  <a:lnTo>
                    <a:pt x="246" y="110"/>
                  </a:lnTo>
                  <a:lnTo>
                    <a:pt x="253" y="118"/>
                  </a:lnTo>
                  <a:lnTo>
                    <a:pt x="260" y="118"/>
                  </a:lnTo>
                  <a:lnTo>
                    <a:pt x="272" y="123"/>
                  </a:lnTo>
                  <a:lnTo>
                    <a:pt x="297" y="127"/>
                  </a:lnTo>
                  <a:lnTo>
                    <a:pt x="310" y="127"/>
                  </a:lnTo>
                  <a:lnTo>
                    <a:pt x="317" y="123"/>
                  </a:lnTo>
                  <a:lnTo>
                    <a:pt x="329" y="123"/>
                  </a:lnTo>
                  <a:lnTo>
                    <a:pt x="335" y="118"/>
                  </a:lnTo>
                  <a:lnTo>
                    <a:pt x="367" y="133"/>
                  </a:lnTo>
                  <a:lnTo>
                    <a:pt x="386" y="123"/>
                  </a:lnTo>
                  <a:lnTo>
                    <a:pt x="417" y="100"/>
                  </a:lnTo>
                  <a:lnTo>
                    <a:pt x="430" y="100"/>
                  </a:lnTo>
                  <a:lnTo>
                    <a:pt x="437" y="182"/>
                  </a:lnTo>
                  <a:lnTo>
                    <a:pt x="437" y="187"/>
                  </a:lnTo>
                  <a:lnTo>
                    <a:pt x="442" y="197"/>
                  </a:lnTo>
                  <a:lnTo>
                    <a:pt x="449" y="210"/>
                  </a:lnTo>
                  <a:lnTo>
                    <a:pt x="455" y="220"/>
                  </a:lnTo>
                  <a:lnTo>
                    <a:pt x="455" y="233"/>
                  </a:lnTo>
                  <a:lnTo>
                    <a:pt x="467" y="246"/>
                  </a:lnTo>
                  <a:lnTo>
                    <a:pt x="467" y="260"/>
                  </a:lnTo>
                  <a:lnTo>
                    <a:pt x="481" y="279"/>
                  </a:lnTo>
                  <a:lnTo>
                    <a:pt x="486" y="297"/>
                  </a:lnTo>
                  <a:lnTo>
                    <a:pt x="499" y="310"/>
                  </a:lnTo>
                  <a:lnTo>
                    <a:pt x="506" y="328"/>
                  </a:lnTo>
                  <a:lnTo>
                    <a:pt x="518" y="347"/>
                  </a:lnTo>
                  <a:lnTo>
                    <a:pt x="525" y="360"/>
                  </a:lnTo>
                  <a:lnTo>
                    <a:pt x="537" y="375"/>
                  </a:lnTo>
                  <a:lnTo>
                    <a:pt x="543" y="392"/>
                  </a:lnTo>
                  <a:lnTo>
                    <a:pt x="550" y="397"/>
                  </a:lnTo>
                  <a:lnTo>
                    <a:pt x="556" y="407"/>
                  </a:lnTo>
                  <a:lnTo>
                    <a:pt x="550" y="429"/>
                  </a:lnTo>
                  <a:lnTo>
                    <a:pt x="556" y="460"/>
                  </a:lnTo>
                  <a:lnTo>
                    <a:pt x="543" y="502"/>
                  </a:lnTo>
                  <a:lnTo>
                    <a:pt x="486" y="534"/>
                  </a:lnTo>
                  <a:lnTo>
                    <a:pt x="430" y="543"/>
                  </a:lnTo>
                  <a:lnTo>
                    <a:pt x="373" y="534"/>
                  </a:lnTo>
                  <a:lnTo>
                    <a:pt x="342" y="530"/>
                  </a:lnTo>
                  <a:lnTo>
                    <a:pt x="317" y="466"/>
                  </a:lnTo>
                  <a:lnTo>
                    <a:pt x="310" y="438"/>
                  </a:lnTo>
                  <a:lnTo>
                    <a:pt x="291" y="407"/>
                  </a:lnTo>
                  <a:lnTo>
                    <a:pt x="278" y="375"/>
                  </a:lnTo>
                  <a:lnTo>
                    <a:pt x="246" y="338"/>
                  </a:lnTo>
                  <a:lnTo>
                    <a:pt x="221" y="305"/>
                  </a:lnTo>
                  <a:lnTo>
                    <a:pt x="177" y="233"/>
                  </a:lnTo>
                  <a:lnTo>
                    <a:pt x="76" y="91"/>
                  </a:lnTo>
                  <a:lnTo>
                    <a:pt x="0" y="9"/>
                  </a:lnTo>
                  <a:lnTo>
                    <a:pt x="89" y="0"/>
                  </a:lnTo>
                  <a:lnTo>
                    <a:pt x="96" y="4"/>
                  </a:lnTo>
                  <a:lnTo>
                    <a:pt x="114" y="4"/>
                  </a:lnTo>
                  <a:lnTo>
                    <a:pt x="11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3" name="Freeform 453">
              <a:extLst>
                <a:ext uri="{FF2B5EF4-FFF2-40B4-BE49-F238E27FC236}">
                  <a16:creationId xmlns:a16="http://schemas.microsoft.com/office/drawing/2014/main" id="{C8C5260F-66FA-48E3-A0B3-997515B91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223"/>
              <a:ext cx="69" cy="176"/>
            </a:xfrm>
            <a:custGeom>
              <a:avLst/>
              <a:gdLst>
                <a:gd name="T0" fmla="*/ 208 w 208"/>
                <a:gd name="T1" fmla="*/ 152 h 526"/>
                <a:gd name="T2" fmla="*/ 113 w 208"/>
                <a:gd name="T3" fmla="*/ 517 h 526"/>
                <a:gd name="T4" fmla="*/ 81 w 208"/>
                <a:gd name="T5" fmla="*/ 513 h 526"/>
                <a:gd name="T6" fmla="*/ 0 w 208"/>
                <a:gd name="T7" fmla="*/ 526 h 526"/>
                <a:gd name="T8" fmla="*/ 151 w 208"/>
                <a:gd name="T9" fmla="*/ 0 h 526"/>
                <a:gd name="T10" fmla="*/ 208 w 208"/>
                <a:gd name="T11" fmla="*/ 15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526">
                  <a:moveTo>
                    <a:pt x="208" y="152"/>
                  </a:moveTo>
                  <a:lnTo>
                    <a:pt x="113" y="517"/>
                  </a:lnTo>
                  <a:lnTo>
                    <a:pt x="81" y="513"/>
                  </a:lnTo>
                  <a:lnTo>
                    <a:pt x="0" y="526"/>
                  </a:lnTo>
                  <a:lnTo>
                    <a:pt x="151" y="0"/>
                  </a:lnTo>
                  <a:lnTo>
                    <a:pt x="208" y="15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4" name="Freeform 454">
              <a:extLst>
                <a:ext uri="{FF2B5EF4-FFF2-40B4-BE49-F238E27FC236}">
                  <a16:creationId xmlns:a16="http://schemas.microsoft.com/office/drawing/2014/main" id="{E0AA5267-8FED-41ED-BAFF-7E0A1426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223"/>
              <a:ext cx="69" cy="176"/>
            </a:xfrm>
            <a:custGeom>
              <a:avLst/>
              <a:gdLst>
                <a:gd name="T0" fmla="*/ 208 w 208"/>
                <a:gd name="T1" fmla="*/ 152 h 526"/>
                <a:gd name="T2" fmla="*/ 113 w 208"/>
                <a:gd name="T3" fmla="*/ 517 h 526"/>
                <a:gd name="T4" fmla="*/ 81 w 208"/>
                <a:gd name="T5" fmla="*/ 513 h 526"/>
                <a:gd name="T6" fmla="*/ 0 w 208"/>
                <a:gd name="T7" fmla="*/ 526 h 526"/>
                <a:gd name="T8" fmla="*/ 151 w 208"/>
                <a:gd name="T9" fmla="*/ 0 h 526"/>
                <a:gd name="T10" fmla="*/ 208 w 208"/>
                <a:gd name="T11" fmla="*/ 152 h 526"/>
                <a:gd name="T12" fmla="*/ 208 w 208"/>
                <a:gd name="T13" fmla="*/ 15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526">
                  <a:moveTo>
                    <a:pt x="208" y="152"/>
                  </a:moveTo>
                  <a:lnTo>
                    <a:pt x="113" y="517"/>
                  </a:lnTo>
                  <a:lnTo>
                    <a:pt x="81" y="513"/>
                  </a:lnTo>
                  <a:lnTo>
                    <a:pt x="0" y="526"/>
                  </a:lnTo>
                  <a:lnTo>
                    <a:pt x="151" y="0"/>
                  </a:lnTo>
                  <a:lnTo>
                    <a:pt x="208" y="152"/>
                  </a:lnTo>
                  <a:lnTo>
                    <a:pt x="208" y="15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5" name="Freeform 455">
              <a:extLst>
                <a:ext uri="{FF2B5EF4-FFF2-40B4-BE49-F238E27FC236}">
                  <a16:creationId xmlns:a16="http://schemas.microsoft.com/office/drawing/2014/main" id="{77A4227E-C2EA-4BE2-BB28-5DD8990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504"/>
              <a:ext cx="219" cy="157"/>
            </a:xfrm>
            <a:custGeom>
              <a:avLst/>
              <a:gdLst>
                <a:gd name="T0" fmla="*/ 284 w 656"/>
                <a:gd name="T1" fmla="*/ 64 h 471"/>
                <a:gd name="T2" fmla="*/ 322 w 656"/>
                <a:gd name="T3" fmla="*/ 96 h 471"/>
                <a:gd name="T4" fmla="*/ 385 w 656"/>
                <a:gd name="T5" fmla="*/ 100 h 471"/>
                <a:gd name="T6" fmla="*/ 454 w 656"/>
                <a:gd name="T7" fmla="*/ 96 h 471"/>
                <a:gd name="T8" fmla="*/ 491 w 656"/>
                <a:gd name="T9" fmla="*/ 64 h 471"/>
                <a:gd name="T10" fmla="*/ 505 w 656"/>
                <a:gd name="T11" fmla="*/ 19 h 471"/>
                <a:gd name="T12" fmla="*/ 530 w 656"/>
                <a:gd name="T13" fmla="*/ 0 h 471"/>
                <a:gd name="T14" fmla="*/ 536 w 656"/>
                <a:gd name="T15" fmla="*/ 5 h 471"/>
                <a:gd name="T16" fmla="*/ 536 w 656"/>
                <a:gd name="T17" fmla="*/ 13 h 471"/>
                <a:gd name="T18" fmla="*/ 549 w 656"/>
                <a:gd name="T19" fmla="*/ 19 h 471"/>
                <a:gd name="T20" fmla="*/ 562 w 656"/>
                <a:gd name="T21" fmla="*/ 28 h 471"/>
                <a:gd name="T22" fmla="*/ 568 w 656"/>
                <a:gd name="T23" fmla="*/ 37 h 471"/>
                <a:gd name="T24" fmla="*/ 619 w 656"/>
                <a:gd name="T25" fmla="*/ 100 h 471"/>
                <a:gd name="T26" fmla="*/ 650 w 656"/>
                <a:gd name="T27" fmla="*/ 174 h 471"/>
                <a:gd name="T28" fmla="*/ 656 w 656"/>
                <a:gd name="T29" fmla="*/ 225 h 471"/>
                <a:gd name="T30" fmla="*/ 612 w 656"/>
                <a:gd name="T31" fmla="*/ 261 h 471"/>
                <a:gd name="T32" fmla="*/ 536 w 656"/>
                <a:gd name="T33" fmla="*/ 293 h 471"/>
                <a:gd name="T34" fmla="*/ 466 w 656"/>
                <a:gd name="T35" fmla="*/ 306 h 471"/>
                <a:gd name="T36" fmla="*/ 422 w 656"/>
                <a:gd name="T37" fmla="*/ 315 h 471"/>
                <a:gd name="T38" fmla="*/ 329 w 656"/>
                <a:gd name="T39" fmla="*/ 371 h 471"/>
                <a:gd name="T40" fmla="*/ 284 w 656"/>
                <a:gd name="T41" fmla="*/ 403 h 471"/>
                <a:gd name="T42" fmla="*/ 246 w 656"/>
                <a:gd name="T43" fmla="*/ 425 h 471"/>
                <a:gd name="T44" fmla="*/ 157 w 656"/>
                <a:gd name="T45" fmla="*/ 466 h 471"/>
                <a:gd name="T46" fmla="*/ 81 w 656"/>
                <a:gd name="T47" fmla="*/ 471 h 471"/>
                <a:gd name="T48" fmla="*/ 19 w 656"/>
                <a:gd name="T49" fmla="*/ 461 h 471"/>
                <a:gd name="T50" fmla="*/ 0 w 656"/>
                <a:gd name="T51" fmla="*/ 425 h 471"/>
                <a:gd name="T52" fmla="*/ 0 w 656"/>
                <a:gd name="T53" fmla="*/ 384 h 471"/>
                <a:gd name="T54" fmla="*/ 19 w 656"/>
                <a:gd name="T55" fmla="*/ 361 h 471"/>
                <a:gd name="T56" fmla="*/ 37 w 656"/>
                <a:gd name="T57" fmla="*/ 333 h 471"/>
                <a:gd name="T58" fmla="*/ 113 w 656"/>
                <a:gd name="T59" fmla="*/ 278 h 471"/>
                <a:gd name="T60" fmla="*/ 189 w 656"/>
                <a:gd name="T61" fmla="*/ 197 h 471"/>
                <a:gd name="T62" fmla="*/ 252 w 656"/>
                <a:gd name="T63" fmla="*/ 123 h 471"/>
                <a:gd name="T64" fmla="*/ 284 w 656"/>
                <a:gd name="T65" fmla="*/ 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6" h="471">
                  <a:moveTo>
                    <a:pt x="284" y="64"/>
                  </a:moveTo>
                  <a:lnTo>
                    <a:pt x="322" y="96"/>
                  </a:lnTo>
                  <a:lnTo>
                    <a:pt x="385" y="100"/>
                  </a:lnTo>
                  <a:lnTo>
                    <a:pt x="454" y="96"/>
                  </a:lnTo>
                  <a:lnTo>
                    <a:pt x="491" y="64"/>
                  </a:lnTo>
                  <a:lnTo>
                    <a:pt x="505" y="19"/>
                  </a:lnTo>
                  <a:lnTo>
                    <a:pt x="530" y="0"/>
                  </a:lnTo>
                  <a:lnTo>
                    <a:pt x="536" y="5"/>
                  </a:lnTo>
                  <a:lnTo>
                    <a:pt x="536" y="13"/>
                  </a:lnTo>
                  <a:lnTo>
                    <a:pt x="549" y="19"/>
                  </a:lnTo>
                  <a:lnTo>
                    <a:pt x="562" y="28"/>
                  </a:lnTo>
                  <a:lnTo>
                    <a:pt x="568" y="37"/>
                  </a:lnTo>
                  <a:lnTo>
                    <a:pt x="619" y="100"/>
                  </a:lnTo>
                  <a:lnTo>
                    <a:pt x="650" y="174"/>
                  </a:lnTo>
                  <a:lnTo>
                    <a:pt x="656" y="225"/>
                  </a:lnTo>
                  <a:lnTo>
                    <a:pt x="612" y="261"/>
                  </a:lnTo>
                  <a:lnTo>
                    <a:pt x="536" y="293"/>
                  </a:lnTo>
                  <a:lnTo>
                    <a:pt x="466" y="306"/>
                  </a:lnTo>
                  <a:lnTo>
                    <a:pt x="422" y="315"/>
                  </a:lnTo>
                  <a:lnTo>
                    <a:pt x="329" y="371"/>
                  </a:lnTo>
                  <a:lnTo>
                    <a:pt x="284" y="403"/>
                  </a:lnTo>
                  <a:lnTo>
                    <a:pt x="246" y="425"/>
                  </a:lnTo>
                  <a:lnTo>
                    <a:pt x="157" y="466"/>
                  </a:lnTo>
                  <a:lnTo>
                    <a:pt x="81" y="471"/>
                  </a:lnTo>
                  <a:lnTo>
                    <a:pt x="19" y="461"/>
                  </a:lnTo>
                  <a:lnTo>
                    <a:pt x="0" y="425"/>
                  </a:lnTo>
                  <a:lnTo>
                    <a:pt x="0" y="384"/>
                  </a:lnTo>
                  <a:lnTo>
                    <a:pt x="19" y="361"/>
                  </a:lnTo>
                  <a:lnTo>
                    <a:pt x="37" y="333"/>
                  </a:lnTo>
                  <a:lnTo>
                    <a:pt x="113" y="278"/>
                  </a:lnTo>
                  <a:lnTo>
                    <a:pt x="189" y="197"/>
                  </a:lnTo>
                  <a:lnTo>
                    <a:pt x="252" y="123"/>
                  </a:lnTo>
                  <a:lnTo>
                    <a:pt x="284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6" name="Freeform 456">
              <a:extLst>
                <a:ext uri="{FF2B5EF4-FFF2-40B4-BE49-F238E27FC236}">
                  <a16:creationId xmlns:a16="http://schemas.microsoft.com/office/drawing/2014/main" id="{781E7CC4-AFB0-4122-A979-EB0AF495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504"/>
              <a:ext cx="219" cy="157"/>
            </a:xfrm>
            <a:custGeom>
              <a:avLst/>
              <a:gdLst>
                <a:gd name="T0" fmla="*/ 284 w 656"/>
                <a:gd name="T1" fmla="*/ 64 h 471"/>
                <a:gd name="T2" fmla="*/ 322 w 656"/>
                <a:gd name="T3" fmla="*/ 96 h 471"/>
                <a:gd name="T4" fmla="*/ 385 w 656"/>
                <a:gd name="T5" fmla="*/ 100 h 471"/>
                <a:gd name="T6" fmla="*/ 454 w 656"/>
                <a:gd name="T7" fmla="*/ 96 h 471"/>
                <a:gd name="T8" fmla="*/ 491 w 656"/>
                <a:gd name="T9" fmla="*/ 64 h 471"/>
                <a:gd name="T10" fmla="*/ 505 w 656"/>
                <a:gd name="T11" fmla="*/ 19 h 471"/>
                <a:gd name="T12" fmla="*/ 530 w 656"/>
                <a:gd name="T13" fmla="*/ 0 h 471"/>
                <a:gd name="T14" fmla="*/ 536 w 656"/>
                <a:gd name="T15" fmla="*/ 5 h 471"/>
                <a:gd name="T16" fmla="*/ 536 w 656"/>
                <a:gd name="T17" fmla="*/ 13 h 471"/>
                <a:gd name="T18" fmla="*/ 549 w 656"/>
                <a:gd name="T19" fmla="*/ 19 h 471"/>
                <a:gd name="T20" fmla="*/ 562 w 656"/>
                <a:gd name="T21" fmla="*/ 28 h 471"/>
                <a:gd name="T22" fmla="*/ 568 w 656"/>
                <a:gd name="T23" fmla="*/ 37 h 471"/>
                <a:gd name="T24" fmla="*/ 619 w 656"/>
                <a:gd name="T25" fmla="*/ 100 h 471"/>
                <a:gd name="T26" fmla="*/ 650 w 656"/>
                <a:gd name="T27" fmla="*/ 174 h 471"/>
                <a:gd name="T28" fmla="*/ 656 w 656"/>
                <a:gd name="T29" fmla="*/ 225 h 471"/>
                <a:gd name="T30" fmla="*/ 612 w 656"/>
                <a:gd name="T31" fmla="*/ 261 h 471"/>
                <a:gd name="T32" fmla="*/ 536 w 656"/>
                <a:gd name="T33" fmla="*/ 293 h 471"/>
                <a:gd name="T34" fmla="*/ 466 w 656"/>
                <a:gd name="T35" fmla="*/ 306 h 471"/>
                <a:gd name="T36" fmla="*/ 422 w 656"/>
                <a:gd name="T37" fmla="*/ 315 h 471"/>
                <a:gd name="T38" fmla="*/ 329 w 656"/>
                <a:gd name="T39" fmla="*/ 371 h 471"/>
                <a:gd name="T40" fmla="*/ 284 w 656"/>
                <a:gd name="T41" fmla="*/ 403 h 471"/>
                <a:gd name="T42" fmla="*/ 246 w 656"/>
                <a:gd name="T43" fmla="*/ 425 h 471"/>
                <a:gd name="T44" fmla="*/ 157 w 656"/>
                <a:gd name="T45" fmla="*/ 466 h 471"/>
                <a:gd name="T46" fmla="*/ 81 w 656"/>
                <a:gd name="T47" fmla="*/ 471 h 471"/>
                <a:gd name="T48" fmla="*/ 19 w 656"/>
                <a:gd name="T49" fmla="*/ 461 h 471"/>
                <a:gd name="T50" fmla="*/ 0 w 656"/>
                <a:gd name="T51" fmla="*/ 425 h 471"/>
                <a:gd name="T52" fmla="*/ 0 w 656"/>
                <a:gd name="T53" fmla="*/ 384 h 471"/>
                <a:gd name="T54" fmla="*/ 19 w 656"/>
                <a:gd name="T55" fmla="*/ 361 h 471"/>
                <a:gd name="T56" fmla="*/ 37 w 656"/>
                <a:gd name="T57" fmla="*/ 333 h 471"/>
                <a:gd name="T58" fmla="*/ 113 w 656"/>
                <a:gd name="T59" fmla="*/ 278 h 471"/>
                <a:gd name="T60" fmla="*/ 189 w 656"/>
                <a:gd name="T61" fmla="*/ 197 h 471"/>
                <a:gd name="T62" fmla="*/ 252 w 656"/>
                <a:gd name="T63" fmla="*/ 123 h 471"/>
                <a:gd name="T64" fmla="*/ 284 w 656"/>
                <a:gd name="T65" fmla="*/ 64 h 471"/>
                <a:gd name="T66" fmla="*/ 284 w 656"/>
                <a:gd name="T67" fmla="*/ 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71">
                  <a:moveTo>
                    <a:pt x="284" y="64"/>
                  </a:moveTo>
                  <a:lnTo>
                    <a:pt x="322" y="96"/>
                  </a:lnTo>
                  <a:lnTo>
                    <a:pt x="385" y="100"/>
                  </a:lnTo>
                  <a:lnTo>
                    <a:pt x="454" y="96"/>
                  </a:lnTo>
                  <a:lnTo>
                    <a:pt x="491" y="64"/>
                  </a:lnTo>
                  <a:lnTo>
                    <a:pt x="505" y="19"/>
                  </a:lnTo>
                  <a:lnTo>
                    <a:pt x="530" y="0"/>
                  </a:lnTo>
                  <a:lnTo>
                    <a:pt x="536" y="5"/>
                  </a:lnTo>
                  <a:lnTo>
                    <a:pt x="536" y="13"/>
                  </a:lnTo>
                  <a:lnTo>
                    <a:pt x="549" y="19"/>
                  </a:lnTo>
                  <a:lnTo>
                    <a:pt x="562" y="28"/>
                  </a:lnTo>
                  <a:lnTo>
                    <a:pt x="568" y="37"/>
                  </a:lnTo>
                  <a:lnTo>
                    <a:pt x="619" y="100"/>
                  </a:lnTo>
                  <a:lnTo>
                    <a:pt x="650" y="174"/>
                  </a:lnTo>
                  <a:lnTo>
                    <a:pt x="656" y="225"/>
                  </a:lnTo>
                  <a:lnTo>
                    <a:pt x="612" y="261"/>
                  </a:lnTo>
                  <a:lnTo>
                    <a:pt x="536" y="293"/>
                  </a:lnTo>
                  <a:lnTo>
                    <a:pt x="466" y="306"/>
                  </a:lnTo>
                  <a:lnTo>
                    <a:pt x="422" y="315"/>
                  </a:lnTo>
                  <a:lnTo>
                    <a:pt x="329" y="371"/>
                  </a:lnTo>
                  <a:lnTo>
                    <a:pt x="284" y="403"/>
                  </a:lnTo>
                  <a:lnTo>
                    <a:pt x="246" y="425"/>
                  </a:lnTo>
                  <a:lnTo>
                    <a:pt x="157" y="466"/>
                  </a:lnTo>
                  <a:lnTo>
                    <a:pt x="81" y="471"/>
                  </a:lnTo>
                  <a:lnTo>
                    <a:pt x="19" y="461"/>
                  </a:lnTo>
                  <a:lnTo>
                    <a:pt x="0" y="425"/>
                  </a:lnTo>
                  <a:lnTo>
                    <a:pt x="0" y="384"/>
                  </a:lnTo>
                  <a:lnTo>
                    <a:pt x="19" y="361"/>
                  </a:lnTo>
                  <a:lnTo>
                    <a:pt x="37" y="333"/>
                  </a:lnTo>
                  <a:lnTo>
                    <a:pt x="113" y="278"/>
                  </a:lnTo>
                  <a:lnTo>
                    <a:pt x="189" y="197"/>
                  </a:lnTo>
                  <a:lnTo>
                    <a:pt x="252" y="123"/>
                  </a:lnTo>
                  <a:lnTo>
                    <a:pt x="284" y="64"/>
                  </a:lnTo>
                  <a:lnTo>
                    <a:pt x="284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7" name="Freeform 457">
              <a:extLst>
                <a:ext uri="{FF2B5EF4-FFF2-40B4-BE49-F238E27FC236}">
                  <a16:creationId xmlns:a16="http://schemas.microsoft.com/office/drawing/2014/main" id="{77F4F55E-E1EF-4A9E-8F7E-1FA87799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210"/>
              <a:ext cx="155" cy="151"/>
            </a:xfrm>
            <a:custGeom>
              <a:avLst/>
              <a:gdLst>
                <a:gd name="T0" fmla="*/ 56 w 466"/>
                <a:gd name="T1" fmla="*/ 123 h 451"/>
                <a:gd name="T2" fmla="*/ 88 w 466"/>
                <a:gd name="T3" fmla="*/ 127 h 451"/>
                <a:gd name="T4" fmla="*/ 144 w 466"/>
                <a:gd name="T5" fmla="*/ 136 h 451"/>
                <a:gd name="T6" fmla="*/ 201 w 466"/>
                <a:gd name="T7" fmla="*/ 127 h 451"/>
                <a:gd name="T8" fmla="*/ 258 w 466"/>
                <a:gd name="T9" fmla="*/ 95 h 451"/>
                <a:gd name="T10" fmla="*/ 271 w 466"/>
                <a:gd name="T11" fmla="*/ 53 h 451"/>
                <a:gd name="T12" fmla="*/ 265 w 466"/>
                <a:gd name="T13" fmla="*/ 22 h 451"/>
                <a:gd name="T14" fmla="*/ 271 w 466"/>
                <a:gd name="T15" fmla="*/ 0 h 451"/>
                <a:gd name="T16" fmla="*/ 372 w 466"/>
                <a:gd name="T17" fmla="*/ 68 h 451"/>
                <a:gd name="T18" fmla="*/ 403 w 466"/>
                <a:gd name="T19" fmla="*/ 104 h 451"/>
                <a:gd name="T20" fmla="*/ 429 w 466"/>
                <a:gd name="T21" fmla="*/ 146 h 451"/>
                <a:gd name="T22" fmla="*/ 454 w 466"/>
                <a:gd name="T23" fmla="*/ 182 h 451"/>
                <a:gd name="T24" fmla="*/ 466 w 466"/>
                <a:gd name="T25" fmla="*/ 195 h 451"/>
                <a:gd name="T26" fmla="*/ 447 w 466"/>
                <a:gd name="T27" fmla="*/ 236 h 451"/>
                <a:gd name="T28" fmla="*/ 416 w 466"/>
                <a:gd name="T29" fmla="*/ 263 h 451"/>
                <a:gd name="T30" fmla="*/ 385 w 466"/>
                <a:gd name="T31" fmla="*/ 287 h 451"/>
                <a:gd name="T32" fmla="*/ 328 w 466"/>
                <a:gd name="T33" fmla="*/ 310 h 451"/>
                <a:gd name="T34" fmla="*/ 214 w 466"/>
                <a:gd name="T35" fmla="*/ 392 h 451"/>
                <a:gd name="T36" fmla="*/ 176 w 466"/>
                <a:gd name="T37" fmla="*/ 424 h 451"/>
                <a:gd name="T38" fmla="*/ 144 w 466"/>
                <a:gd name="T39" fmla="*/ 451 h 451"/>
                <a:gd name="T40" fmla="*/ 0 w 466"/>
                <a:gd name="T41" fmla="*/ 301 h 451"/>
                <a:gd name="T42" fmla="*/ 12 w 466"/>
                <a:gd name="T43" fmla="*/ 263 h 451"/>
                <a:gd name="T44" fmla="*/ 37 w 466"/>
                <a:gd name="T45" fmla="*/ 218 h 451"/>
                <a:gd name="T46" fmla="*/ 44 w 466"/>
                <a:gd name="T47" fmla="*/ 195 h 451"/>
                <a:gd name="T48" fmla="*/ 44 w 466"/>
                <a:gd name="T49" fmla="*/ 186 h 451"/>
                <a:gd name="T50" fmla="*/ 50 w 466"/>
                <a:gd name="T51" fmla="*/ 177 h 451"/>
                <a:gd name="T52" fmla="*/ 50 w 466"/>
                <a:gd name="T53" fmla="*/ 168 h 451"/>
                <a:gd name="T54" fmla="*/ 56 w 466"/>
                <a:gd name="T55" fmla="*/ 159 h 451"/>
                <a:gd name="T56" fmla="*/ 56 w 466"/>
                <a:gd name="T57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6" h="451">
                  <a:moveTo>
                    <a:pt x="56" y="123"/>
                  </a:moveTo>
                  <a:lnTo>
                    <a:pt x="88" y="127"/>
                  </a:lnTo>
                  <a:lnTo>
                    <a:pt x="144" y="136"/>
                  </a:lnTo>
                  <a:lnTo>
                    <a:pt x="201" y="127"/>
                  </a:lnTo>
                  <a:lnTo>
                    <a:pt x="258" y="95"/>
                  </a:lnTo>
                  <a:lnTo>
                    <a:pt x="271" y="53"/>
                  </a:lnTo>
                  <a:lnTo>
                    <a:pt x="265" y="22"/>
                  </a:lnTo>
                  <a:lnTo>
                    <a:pt x="271" y="0"/>
                  </a:lnTo>
                  <a:lnTo>
                    <a:pt x="372" y="68"/>
                  </a:lnTo>
                  <a:lnTo>
                    <a:pt x="403" y="104"/>
                  </a:lnTo>
                  <a:lnTo>
                    <a:pt x="429" y="146"/>
                  </a:lnTo>
                  <a:lnTo>
                    <a:pt x="454" y="182"/>
                  </a:lnTo>
                  <a:lnTo>
                    <a:pt x="466" y="195"/>
                  </a:lnTo>
                  <a:lnTo>
                    <a:pt x="447" y="236"/>
                  </a:lnTo>
                  <a:lnTo>
                    <a:pt x="416" y="263"/>
                  </a:lnTo>
                  <a:lnTo>
                    <a:pt x="385" y="287"/>
                  </a:lnTo>
                  <a:lnTo>
                    <a:pt x="328" y="310"/>
                  </a:lnTo>
                  <a:lnTo>
                    <a:pt x="214" y="392"/>
                  </a:lnTo>
                  <a:lnTo>
                    <a:pt x="176" y="424"/>
                  </a:lnTo>
                  <a:lnTo>
                    <a:pt x="144" y="451"/>
                  </a:lnTo>
                  <a:lnTo>
                    <a:pt x="0" y="301"/>
                  </a:lnTo>
                  <a:lnTo>
                    <a:pt x="12" y="263"/>
                  </a:lnTo>
                  <a:lnTo>
                    <a:pt x="37" y="218"/>
                  </a:lnTo>
                  <a:lnTo>
                    <a:pt x="44" y="195"/>
                  </a:lnTo>
                  <a:lnTo>
                    <a:pt x="44" y="186"/>
                  </a:lnTo>
                  <a:lnTo>
                    <a:pt x="50" y="177"/>
                  </a:lnTo>
                  <a:lnTo>
                    <a:pt x="50" y="168"/>
                  </a:lnTo>
                  <a:lnTo>
                    <a:pt x="56" y="159"/>
                  </a:lnTo>
                  <a:lnTo>
                    <a:pt x="56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8" name="Freeform 458">
              <a:extLst>
                <a:ext uri="{FF2B5EF4-FFF2-40B4-BE49-F238E27FC236}">
                  <a16:creationId xmlns:a16="http://schemas.microsoft.com/office/drawing/2014/main" id="{4E282067-19B1-417D-9FA3-79C0F6BB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210"/>
              <a:ext cx="155" cy="151"/>
            </a:xfrm>
            <a:custGeom>
              <a:avLst/>
              <a:gdLst>
                <a:gd name="T0" fmla="*/ 56 w 466"/>
                <a:gd name="T1" fmla="*/ 123 h 451"/>
                <a:gd name="T2" fmla="*/ 88 w 466"/>
                <a:gd name="T3" fmla="*/ 127 h 451"/>
                <a:gd name="T4" fmla="*/ 144 w 466"/>
                <a:gd name="T5" fmla="*/ 136 h 451"/>
                <a:gd name="T6" fmla="*/ 201 w 466"/>
                <a:gd name="T7" fmla="*/ 127 h 451"/>
                <a:gd name="T8" fmla="*/ 258 w 466"/>
                <a:gd name="T9" fmla="*/ 95 h 451"/>
                <a:gd name="T10" fmla="*/ 271 w 466"/>
                <a:gd name="T11" fmla="*/ 53 h 451"/>
                <a:gd name="T12" fmla="*/ 265 w 466"/>
                <a:gd name="T13" fmla="*/ 22 h 451"/>
                <a:gd name="T14" fmla="*/ 271 w 466"/>
                <a:gd name="T15" fmla="*/ 0 h 451"/>
                <a:gd name="T16" fmla="*/ 372 w 466"/>
                <a:gd name="T17" fmla="*/ 68 h 451"/>
                <a:gd name="T18" fmla="*/ 403 w 466"/>
                <a:gd name="T19" fmla="*/ 104 h 451"/>
                <a:gd name="T20" fmla="*/ 429 w 466"/>
                <a:gd name="T21" fmla="*/ 146 h 451"/>
                <a:gd name="T22" fmla="*/ 454 w 466"/>
                <a:gd name="T23" fmla="*/ 182 h 451"/>
                <a:gd name="T24" fmla="*/ 466 w 466"/>
                <a:gd name="T25" fmla="*/ 195 h 451"/>
                <a:gd name="T26" fmla="*/ 447 w 466"/>
                <a:gd name="T27" fmla="*/ 236 h 451"/>
                <a:gd name="T28" fmla="*/ 416 w 466"/>
                <a:gd name="T29" fmla="*/ 263 h 451"/>
                <a:gd name="T30" fmla="*/ 385 w 466"/>
                <a:gd name="T31" fmla="*/ 287 h 451"/>
                <a:gd name="T32" fmla="*/ 328 w 466"/>
                <a:gd name="T33" fmla="*/ 310 h 451"/>
                <a:gd name="T34" fmla="*/ 214 w 466"/>
                <a:gd name="T35" fmla="*/ 392 h 451"/>
                <a:gd name="T36" fmla="*/ 176 w 466"/>
                <a:gd name="T37" fmla="*/ 424 h 451"/>
                <a:gd name="T38" fmla="*/ 144 w 466"/>
                <a:gd name="T39" fmla="*/ 451 h 451"/>
                <a:gd name="T40" fmla="*/ 0 w 466"/>
                <a:gd name="T41" fmla="*/ 301 h 451"/>
                <a:gd name="T42" fmla="*/ 12 w 466"/>
                <a:gd name="T43" fmla="*/ 263 h 451"/>
                <a:gd name="T44" fmla="*/ 37 w 466"/>
                <a:gd name="T45" fmla="*/ 218 h 451"/>
                <a:gd name="T46" fmla="*/ 44 w 466"/>
                <a:gd name="T47" fmla="*/ 195 h 451"/>
                <a:gd name="T48" fmla="*/ 44 w 466"/>
                <a:gd name="T49" fmla="*/ 186 h 451"/>
                <a:gd name="T50" fmla="*/ 50 w 466"/>
                <a:gd name="T51" fmla="*/ 177 h 451"/>
                <a:gd name="T52" fmla="*/ 50 w 466"/>
                <a:gd name="T53" fmla="*/ 168 h 451"/>
                <a:gd name="T54" fmla="*/ 56 w 466"/>
                <a:gd name="T55" fmla="*/ 159 h 451"/>
                <a:gd name="T56" fmla="*/ 56 w 466"/>
                <a:gd name="T57" fmla="*/ 123 h 451"/>
                <a:gd name="T58" fmla="*/ 56 w 466"/>
                <a:gd name="T59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6" h="451">
                  <a:moveTo>
                    <a:pt x="56" y="123"/>
                  </a:moveTo>
                  <a:lnTo>
                    <a:pt x="88" y="127"/>
                  </a:lnTo>
                  <a:lnTo>
                    <a:pt x="144" y="136"/>
                  </a:lnTo>
                  <a:lnTo>
                    <a:pt x="201" y="127"/>
                  </a:lnTo>
                  <a:lnTo>
                    <a:pt x="258" y="95"/>
                  </a:lnTo>
                  <a:lnTo>
                    <a:pt x="271" y="53"/>
                  </a:lnTo>
                  <a:lnTo>
                    <a:pt x="265" y="22"/>
                  </a:lnTo>
                  <a:lnTo>
                    <a:pt x="271" y="0"/>
                  </a:lnTo>
                  <a:lnTo>
                    <a:pt x="372" y="68"/>
                  </a:lnTo>
                  <a:lnTo>
                    <a:pt x="403" y="104"/>
                  </a:lnTo>
                  <a:lnTo>
                    <a:pt x="429" y="146"/>
                  </a:lnTo>
                  <a:lnTo>
                    <a:pt x="454" y="182"/>
                  </a:lnTo>
                  <a:lnTo>
                    <a:pt x="466" y="195"/>
                  </a:lnTo>
                  <a:lnTo>
                    <a:pt x="447" y="236"/>
                  </a:lnTo>
                  <a:lnTo>
                    <a:pt x="416" y="263"/>
                  </a:lnTo>
                  <a:lnTo>
                    <a:pt x="385" y="287"/>
                  </a:lnTo>
                  <a:lnTo>
                    <a:pt x="328" y="310"/>
                  </a:lnTo>
                  <a:lnTo>
                    <a:pt x="214" y="392"/>
                  </a:lnTo>
                  <a:lnTo>
                    <a:pt x="176" y="424"/>
                  </a:lnTo>
                  <a:lnTo>
                    <a:pt x="144" y="451"/>
                  </a:lnTo>
                  <a:lnTo>
                    <a:pt x="0" y="301"/>
                  </a:lnTo>
                  <a:lnTo>
                    <a:pt x="12" y="263"/>
                  </a:lnTo>
                  <a:lnTo>
                    <a:pt x="37" y="218"/>
                  </a:lnTo>
                  <a:lnTo>
                    <a:pt x="44" y="195"/>
                  </a:lnTo>
                  <a:lnTo>
                    <a:pt x="44" y="186"/>
                  </a:lnTo>
                  <a:lnTo>
                    <a:pt x="50" y="177"/>
                  </a:lnTo>
                  <a:lnTo>
                    <a:pt x="50" y="168"/>
                  </a:lnTo>
                  <a:lnTo>
                    <a:pt x="56" y="159"/>
                  </a:lnTo>
                  <a:lnTo>
                    <a:pt x="56" y="123"/>
                  </a:lnTo>
                  <a:lnTo>
                    <a:pt x="56" y="1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9" name="Freeform 459">
              <a:extLst>
                <a:ext uri="{FF2B5EF4-FFF2-40B4-BE49-F238E27FC236}">
                  <a16:creationId xmlns:a16="http://schemas.microsoft.com/office/drawing/2014/main" id="{C1806CBF-DBB0-419D-9DB6-5319C09C9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85"/>
              <a:ext cx="59" cy="139"/>
            </a:xfrm>
            <a:custGeom>
              <a:avLst/>
              <a:gdLst>
                <a:gd name="T0" fmla="*/ 108 w 177"/>
                <a:gd name="T1" fmla="*/ 0 h 416"/>
                <a:gd name="T2" fmla="*/ 120 w 177"/>
                <a:gd name="T3" fmla="*/ 73 h 416"/>
                <a:gd name="T4" fmla="*/ 177 w 177"/>
                <a:gd name="T5" fmla="*/ 388 h 416"/>
                <a:gd name="T6" fmla="*/ 158 w 177"/>
                <a:gd name="T7" fmla="*/ 416 h 416"/>
                <a:gd name="T8" fmla="*/ 152 w 177"/>
                <a:gd name="T9" fmla="*/ 370 h 416"/>
                <a:gd name="T10" fmla="*/ 139 w 177"/>
                <a:gd name="T11" fmla="*/ 333 h 416"/>
                <a:gd name="T12" fmla="*/ 89 w 177"/>
                <a:gd name="T13" fmla="*/ 83 h 416"/>
                <a:gd name="T14" fmla="*/ 12 w 177"/>
                <a:gd name="T15" fmla="*/ 68 h 416"/>
                <a:gd name="T16" fmla="*/ 0 w 177"/>
                <a:gd name="T17" fmla="*/ 41 h 416"/>
                <a:gd name="T18" fmla="*/ 7 w 177"/>
                <a:gd name="T19" fmla="*/ 19 h 416"/>
                <a:gd name="T20" fmla="*/ 32 w 177"/>
                <a:gd name="T21" fmla="*/ 0 h 416"/>
                <a:gd name="T22" fmla="*/ 108 w 177"/>
                <a:gd name="T23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416">
                  <a:moveTo>
                    <a:pt x="108" y="0"/>
                  </a:moveTo>
                  <a:lnTo>
                    <a:pt x="120" y="73"/>
                  </a:lnTo>
                  <a:lnTo>
                    <a:pt x="177" y="388"/>
                  </a:lnTo>
                  <a:lnTo>
                    <a:pt x="158" y="416"/>
                  </a:lnTo>
                  <a:lnTo>
                    <a:pt x="152" y="370"/>
                  </a:lnTo>
                  <a:lnTo>
                    <a:pt x="139" y="333"/>
                  </a:lnTo>
                  <a:lnTo>
                    <a:pt x="89" y="83"/>
                  </a:lnTo>
                  <a:lnTo>
                    <a:pt x="12" y="68"/>
                  </a:lnTo>
                  <a:lnTo>
                    <a:pt x="0" y="41"/>
                  </a:lnTo>
                  <a:lnTo>
                    <a:pt x="7" y="19"/>
                  </a:lnTo>
                  <a:lnTo>
                    <a:pt x="32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0" name="Freeform 460">
              <a:extLst>
                <a:ext uri="{FF2B5EF4-FFF2-40B4-BE49-F238E27FC236}">
                  <a16:creationId xmlns:a16="http://schemas.microsoft.com/office/drawing/2014/main" id="{2CCB336A-EB65-409A-AF75-4AE2B305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85"/>
              <a:ext cx="59" cy="139"/>
            </a:xfrm>
            <a:custGeom>
              <a:avLst/>
              <a:gdLst>
                <a:gd name="T0" fmla="*/ 108 w 177"/>
                <a:gd name="T1" fmla="*/ 0 h 416"/>
                <a:gd name="T2" fmla="*/ 120 w 177"/>
                <a:gd name="T3" fmla="*/ 73 h 416"/>
                <a:gd name="T4" fmla="*/ 177 w 177"/>
                <a:gd name="T5" fmla="*/ 388 h 416"/>
                <a:gd name="T6" fmla="*/ 158 w 177"/>
                <a:gd name="T7" fmla="*/ 416 h 416"/>
                <a:gd name="T8" fmla="*/ 152 w 177"/>
                <a:gd name="T9" fmla="*/ 370 h 416"/>
                <a:gd name="T10" fmla="*/ 139 w 177"/>
                <a:gd name="T11" fmla="*/ 333 h 416"/>
                <a:gd name="T12" fmla="*/ 89 w 177"/>
                <a:gd name="T13" fmla="*/ 83 h 416"/>
                <a:gd name="T14" fmla="*/ 12 w 177"/>
                <a:gd name="T15" fmla="*/ 68 h 416"/>
                <a:gd name="T16" fmla="*/ 0 w 177"/>
                <a:gd name="T17" fmla="*/ 41 h 416"/>
                <a:gd name="T18" fmla="*/ 7 w 177"/>
                <a:gd name="T19" fmla="*/ 19 h 416"/>
                <a:gd name="T20" fmla="*/ 32 w 177"/>
                <a:gd name="T21" fmla="*/ 0 h 416"/>
                <a:gd name="T22" fmla="*/ 108 w 177"/>
                <a:gd name="T23" fmla="*/ 0 h 416"/>
                <a:gd name="T24" fmla="*/ 108 w 177"/>
                <a:gd name="T25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416">
                  <a:moveTo>
                    <a:pt x="108" y="0"/>
                  </a:moveTo>
                  <a:lnTo>
                    <a:pt x="120" y="73"/>
                  </a:lnTo>
                  <a:lnTo>
                    <a:pt x="177" y="388"/>
                  </a:lnTo>
                  <a:lnTo>
                    <a:pt x="158" y="416"/>
                  </a:lnTo>
                  <a:lnTo>
                    <a:pt x="152" y="370"/>
                  </a:lnTo>
                  <a:lnTo>
                    <a:pt x="139" y="333"/>
                  </a:lnTo>
                  <a:lnTo>
                    <a:pt x="89" y="83"/>
                  </a:lnTo>
                  <a:lnTo>
                    <a:pt x="12" y="68"/>
                  </a:lnTo>
                  <a:lnTo>
                    <a:pt x="0" y="41"/>
                  </a:lnTo>
                  <a:lnTo>
                    <a:pt x="7" y="19"/>
                  </a:lnTo>
                  <a:lnTo>
                    <a:pt x="32" y="0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1" name="Freeform 461">
              <a:extLst>
                <a:ext uri="{FF2B5EF4-FFF2-40B4-BE49-F238E27FC236}">
                  <a16:creationId xmlns:a16="http://schemas.microsoft.com/office/drawing/2014/main" id="{92E04811-FCAA-4549-84FE-E395670E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32"/>
              <a:ext cx="68" cy="136"/>
            </a:xfrm>
            <a:custGeom>
              <a:avLst/>
              <a:gdLst>
                <a:gd name="T0" fmla="*/ 203 w 203"/>
                <a:gd name="T1" fmla="*/ 14 h 407"/>
                <a:gd name="T2" fmla="*/ 190 w 203"/>
                <a:gd name="T3" fmla="*/ 68 h 407"/>
                <a:gd name="T4" fmla="*/ 177 w 203"/>
                <a:gd name="T5" fmla="*/ 146 h 407"/>
                <a:gd name="T6" fmla="*/ 145 w 203"/>
                <a:gd name="T7" fmla="*/ 407 h 407"/>
                <a:gd name="T8" fmla="*/ 0 w 203"/>
                <a:gd name="T9" fmla="*/ 393 h 407"/>
                <a:gd name="T10" fmla="*/ 63 w 203"/>
                <a:gd name="T11" fmla="*/ 0 h 407"/>
                <a:gd name="T12" fmla="*/ 203 w 203"/>
                <a:gd name="T13" fmla="*/ 1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407">
                  <a:moveTo>
                    <a:pt x="203" y="14"/>
                  </a:moveTo>
                  <a:lnTo>
                    <a:pt x="190" y="68"/>
                  </a:lnTo>
                  <a:lnTo>
                    <a:pt x="177" y="146"/>
                  </a:lnTo>
                  <a:lnTo>
                    <a:pt x="145" y="407"/>
                  </a:lnTo>
                  <a:lnTo>
                    <a:pt x="0" y="393"/>
                  </a:lnTo>
                  <a:lnTo>
                    <a:pt x="63" y="0"/>
                  </a:lnTo>
                  <a:lnTo>
                    <a:pt x="203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2" name="Freeform 462">
              <a:extLst>
                <a:ext uri="{FF2B5EF4-FFF2-40B4-BE49-F238E27FC236}">
                  <a16:creationId xmlns:a16="http://schemas.microsoft.com/office/drawing/2014/main" id="{0AE32D6C-8659-419E-A138-4ACC6B92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32"/>
              <a:ext cx="68" cy="136"/>
            </a:xfrm>
            <a:custGeom>
              <a:avLst/>
              <a:gdLst>
                <a:gd name="T0" fmla="*/ 203 w 203"/>
                <a:gd name="T1" fmla="*/ 14 h 407"/>
                <a:gd name="T2" fmla="*/ 190 w 203"/>
                <a:gd name="T3" fmla="*/ 68 h 407"/>
                <a:gd name="T4" fmla="*/ 177 w 203"/>
                <a:gd name="T5" fmla="*/ 146 h 407"/>
                <a:gd name="T6" fmla="*/ 145 w 203"/>
                <a:gd name="T7" fmla="*/ 407 h 407"/>
                <a:gd name="T8" fmla="*/ 0 w 203"/>
                <a:gd name="T9" fmla="*/ 393 h 407"/>
                <a:gd name="T10" fmla="*/ 63 w 203"/>
                <a:gd name="T11" fmla="*/ 0 h 407"/>
                <a:gd name="T12" fmla="*/ 203 w 203"/>
                <a:gd name="T13" fmla="*/ 14 h 407"/>
                <a:gd name="T14" fmla="*/ 203 w 203"/>
                <a:gd name="T15" fmla="*/ 1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407">
                  <a:moveTo>
                    <a:pt x="203" y="14"/>
                  </a:moveTo>
                  <a:lnTo>
                    <a:pt x="190" y="68"/>
                  </a:lnTo>
                  <a:lnTo>
                    <a:pt x="177" y="146"/>
                  </a:lnTo>
                  <a:lnTo>
                    <a:pt x="145" y="407"/>
                  </a:lnTo>
                  <a:lnTo>
                    <a:pt x="0" y="393"/>
                  </a:lnTo>
                  <a:lnTo>
                    <a:pt x="63" y="0"/>
                  </a:lnTo>
                  <a:lnTo>
                    <a:pt x="203" y="14"/>
                  </a:lnTo>
                  <a:lnTo>
                    <a:pt x="203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3" name="Freeform 463">
              <a:extLst>
                <a:ext uri="{FF2B5EF4-FFF2-40B4-BE49-F238E27FC236}">
                  <a16:creationId xmlns:a16="http://schemas.microsoft.com/office/drawing/2014/main" id="{48941C5B-9E7D-471A-A7FB-8BEB2C5E1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5"/>
              <a:ext cx="36" cy="130"/>
            </a:xfrm>
            <a:custGeom>
              <a:avLst/>
              <a:gdLst>
                <a:gd name="T0" fmla="*/ 0 w 107"/>
                <a:gd name="T1" fmla="*/ 0 h 390"/>
                <a:gd name="T2" fmla="*/ 51 w 107"/>
                <a:gd name="T3" fmla="*/ 6 h 390"/>
                <a:gd name="T4" fmla="*/ 63 w 107"/>
                <a:gd name="T5" fmla="*/ 51 h 390"/>
                <a:gd name="T6" fmla="*/ 94 w 107"/>
                <a:gd name="T7" fmla="*/ 284 h 390"/>
                <a:gd name="T8" fmla="*/ 100 w 107"/>
                <a:gd name="T9" fmla="*/ 320 h 390"/>
                <a:gd name="T10" fmla="*/ 107 w 107"/>
                <a:gd name="T11" fmla="*/ 362 h 390"/>
                <a:gd name="T12" fmla="*/ 68 w 107"/>
                <a:gd name="T13" fmla="*/ 390 h 390"/>
                <a:gd name="T14" fmla="*/ 12 w 107"/>
                <a:gd name="T15" fmla="*/ 74 h 390"/>
                <a:gd name="T16" fmla="*/ 0 w 107"/>
                <a:gd name="T17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390">
                  <a:moveTo>
                    <a:pt x="0" y="0"/>
                  </a:moveTo>
                  <a:lnTo>
                    <a:pt x="51" y="6"/>
                  </a:lnTo>
                  <a:lnTo>
                    <a:pt x="63" y="51"/>
                  </a:lnTo>
                  <a:lnTo>
                    <a:pt x="94" y="284"/>
                  </a:lnTo>
                  <a:lnTo>
                    <a:pt x="100" y="320"/>
                  </a:lnTo>
                  <a:lnTo>
                    <a:pt x="107" y="362"/>
                  </a:lnTo>
                  <a:lnTo>
                    <a:pt x="68" y="390"/>
                  </a:lnTo>
                  <a:lnTo>
                    <a:pt x="12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4" name="Freeform 464">
              <a:extLst>
                <a:ext uri="{FF2B5EF4-FFF2-40B4-BE49-F238E27FC236}">
                  <a16:creationId xmlns:a16="http://schemas.microsoft.com/office/drawing/2014/main" id="{63B129F1-769D-4A4D-A89A-31E143C07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5"/>
              <a:ext cx="36" cy="130"/>
            </a:xfrm>
            <a:custGeom>
              <a:avLst/>
              <a:gdLst>
                <a:gd name="T0" fmla="*/ 0 w 107"/>
                <a:gd name="T1" fmla="*/ 0 h 390"/>
                <a:gd name="T2" fmla="*/ 51 w 107"/>
                <a:gd name="T3" fmla="*/ 6 h 390"/>
                <a:gd name="T4" fmla="*/ 63 w 107"/>
                <a:gd name="T5" fmla="*/ 51 h 390"/>
                <a:gd name="T6" fmla="*/ 94 w 107"/>
                <a:gd name="T7" fmla="*/ 284 h 390"/>
                <a:gd name="T8" fmla="*/ 100 w 107"/>
                <a:gd name="T9" fmla="*/ 320 h 390"/>
                <a:gd name="T10" fmla="*/ 107 w 107"/>
                <a:gd name="T11" fmla="*/ 362 h 390"/>
                <a:gd name="T12" fmla="*/ 68 w 107"/>
                <a:gd name="T13" fmla="*/ 390 h 390"/>
                <a:gd name="T14" fmla="*/ 12 w 107"/>
                <a:gd name="T15" fmla="*/ 74 h 390"/>
                <a:gd name="T16" fmla="*/ 0 w 107"/>
                <a:gd name="T17" fmla="*/ 0 h 390"/>
                <a:gd name="T18" fmla="*/ 0 w 107"/>
                <a:gd name="T1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390">
                  <a:moveTo>
                    <a:pt x="0" y="0"/>
                  </a:moveTo>
                  <a:lnTo>
                    <a:pt x="51" y="6"/>
                  </a:lnTo>
                  <a:lnTo>
                    <a:pt x="63" y="51"/>
                  </a:lnTo>
                  <a:lnTo>
                    <a:pt x="94" y="284"/>
                  </a:lnTo>
                  <a:lnTo>
                    <a:pt x="100" y="320"/>
                  </a:lnTo>
                  <a:lnTo>
                    <a:pt x="107" y="362"/>
                  </a:lnTo>
                  <a:lnTo>
                    <a:pt x="68" y="390"/>
                  </a:lnTo>
                  <a:lnTo>
                    <a:pt x="12" y="7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5" name="Freeform 465">
              <a:extLst>
                <a:ext uri="{FF2B5EF4-FFF2-40B4-BE49-F238E27FC236}">
                  <a16:creationId xmlns:a16="http://schemas.microsoft.com/office/drawing/2014/main" id="{D3683263-F4BB-49F6-9349-90A86CE9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335"/>
              <a:ext cx="33" cy="109"/>
            </a:xfrm>
            <a:custGeom>
              <a:avLst/>
              <a:gdLst>
                <a:gd name="T0" fmla="*/ 50 w 100"/>
                <a:gd name="T1" fmla="*/ 283 h 329"/>
                <a:gd name="T2" fmla="*/ 0 w 100"/>
                <a:gd name="T3" fmla="*/ 18 h 329"/>
                <a:gd name="T4" fmla="*/ 26 w 100"/>
                <a:gd name="T5" fmla="*/ 0 h 329"/>
                <a:gd name="T6" fmla="*/ 100 w 100"/>
                <a:gd name="T7" fmla="*/ 329 h 329"/>
                <a:gd name="T8" fmla="*/ 50 w 100"/>
                <a:gd name="T9" fmla="*/ 28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29">
                  <a:moveTo>
                    <a:pt x="50" y="283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100" y="329"/>
                  </a:lnTo>
                  <a:lnTo>
                    <a:pt x="50" y="28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6" name="Freeform 466">
              <a:extLst>
                <a:ext uri="{FF2B5EF4-FFF2-40B4-BE49-F238E27FC236}">
                  <a16:creationId xmlns:a16="http://schemas.microsoft.com/office/drawing/2014/main" id="{3122EC58-E907-4E54-B2A0-15353B45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335"/>
              <a:ext cx="33" cy="109"/>
            </a:xfrm>
            <a:custGeom>
              <a:avLst/>
              <a:gdLst>
                <a:gd name="T0" fmla="*/ 50 w 100"/>
                <a:gd name="T1" fmla="*/ 283 h 329"/>
                <a:gd name="T2" fmla="*/ 0 w 100"/>
                <a:gd name="T3" fmla="*/ 18 h 329"/>
                <a:gd name="T4" fmla="*/ 26 w 100"/>
                <a:gd name="T5" fmla="*/ 0 h 329"/>
                <a:gd name="T6" fmla="*/ 100 w 100"/>
                <a:gd name="T7" fmla="*/ 329 h 329"/>
                <a:gd name="T8" fmla="*/ 50 w 100"/>
                <a:gd name="T9" fmla="*/ 283 h 329"/>
                <a:gd name="T10" fmla="*/ 50 w 100"/>
                <a:gd name="T11" fmla="*/ 28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329">
                  <a:moveTo>
                    <a:pt x="50" y="283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100" y="329"/>
                  </a:lnTo>
                  <a:lnTo>
                    <a:pt x="50" y="283"/>
                  </a:lnTo>
                  <a:lnTo>
                    <a:pt x="50" y="28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7" name="Freeform 467">
              <a:extLst>
                <a:ext uri="{FF2B5EF4-FFF2-40B4-BE49-F238E27FC236}">
                  <a16:creationId xmlns:a16="http://schemas.microsoft.com/office/drawing/2014/main" id="{6CA593BD-5E82-4627-9D9D-7056A1EA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60"/>
              <a:ext cx="147" cy="26"/>
            </a:xfrm>
            <a:custGeom>
              <a:avLst/>
              <a:gdLst>
                <a:gd name="T0" fmla="*/ 0 w 442"/>
                <a:gd name="T1" fmla="*/ 45 h 77"/>
                <a:gd name="T2" fmla="*/ 32 w 442"/>
                <a:gd name="T3" fmla="*/ 0 h 77"/>
                <a:gd name="T4" fmla="*/ 177 w 442"/>
                <a:gd name="T5" fmla="*/ 9 h 77"/>
                <a:gd name="T6" fmla="*/ 322 w 442"/>
                <a:gd name="T7" fmla="*/ 23 h 77"/>
                <a:gd name="T8" fmla="*/ 442 w 442"/>
                <a:gd name="T9" fmla="*/ 32 h 77"/>
                <a:gd name="T10" fmla="*/ 442 w 442"/>
                <a:gd name="T11" fmla="*/ 77 h 77"/>
                <a:gd name="T12" fmla="*/ 0 w 442"/>
                <a:gd name="T13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2" h="77">
                  <a:moveTo>
                    <a:pt x="0" y="45"/>
                  </a:moveTo>
                  <a:lnTo>
                    <a:pt x="32" y="0"/>
                  </a:lnTo>
                  <a:lnTo>
                    <a:pt x="177" y="9"/>
                  </a:lnTo>
                  <a:lnTo>
                    <a:pt x="322" y="23"/>
                  </a:lnTo>
                  <a:lnTo>
                    <a:pt x="442" y="32"/>
                  </a:lnTo>
                  <a:lnTo>
                    <a:pt x="442" y="7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8" name="Freeform 468">
              <a:extLst>
                <a:ext uri="{FF2B5EF4-FFF2-40B4-BE49-F238E27FC236}">
                  <a16:creationId xmlns:a16="http://schemas.microsoft.com/office/drawing/2014/main" id="{1033AD30-2F94-47B2-8547-7556E445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60"/>
              <a:ext cx="147" cy="26"/>
            </a:xfrm>
            <a:custGeom>
              <a:avLst/>
              <a:gdLst>
                <a:gd name="T0" fmla="*/ 0 w 442"/>
                <a:gd name="T1" fmla="*/ 45 h 77"/>
                <a:gd name="T2" fmla="*/ 32 w 442"/>
                <a:gd name="T3" fmla="*/ 0 h 77"/>
                <a:gd name="T4" fmla="*/ 177 w 442"/>
                <a:gd name="T5" fmla="*/ 9 h 77"/>
                <a:gd name="T6" fmla="*/ 322 w 442"/>
                <a:gd name="T7" fmla="*/ 23 h 77"/>
                <a:gd name="T8" fmla="*/ 442 w 442"/>
                <a:gd name="T9" fmla="*/ 32 h 77"/>
                <a:gd name="T10" fmla="*/ 442 w 442"/>
                <a:gd name="T11" fmla="*/ 77 h 77"/>
                <a:gd name="T12" fmla="*/ 0 w 442"/>
                <a:gd name="T13" fmla="*/ 45 h 77"/>
                <a:gd name="T14" fmla="*/ 0 w 442"/>
                <a:gd name="T15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2" h="77">
                  <a:moveTo>
                    <a:pt x="0" y="45"/>
                  </a:moveTo>
                  <a:lnTo>
                    <a:pt x="32" y="0"/>
                  </a:lnTo>
                  <a:lnTo>
                    <a:pt x="177" y="9"/>
                  </a:lnTo>
                  <a:lnTo>
                    <a:pt x="322" y="23"/>
                  </a:lnTo>
                  <a:lnTo>
                    <a:pt x="442" y="32"/>
                  </a:lnTo>
                  <a:lnTo>
                    <a:pt x="442" y="77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9" name="Freeform 469">
              <a:extLst>
                <a:ext uri="{FF2B5EF4-FFF2-40B4-BE49-F238E27FC236}">
                  <a16:creationId xmlns:a16="http://schemas.microsoft.com/office/drawing/2014/main" id="{171BECC9-8C86-4142-8E45-D8E7EDF1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30"/>
              <a:ext cx="69" cy="101"/>
            </a:xfrm>
            <a:custGeom>
              <a:avLst/>
              <a:gdLst>
                <a:gd name="T0" fmla="*/ 82 w 208"/>
                <a:gd name="T1" fmla="*/ 202 h 302"/>
                <a:gd name="T2" fmla="*/ 107 w 208"/>
                <a:gd name="T3" fmla="*/ 202 h 302"/>
                <a:gd name="T4" fmla="*/ 126 w 208"/>
                <a:gd name="T5" fmla="*/ 193 h 302"/>
                <a:gd name="T6" fmla="*/ 146 w 208"/>
                <a:gd name="T7" fmla="*/ 183 h 302"/>
                <a:gd name="T8" fmla="*/ 158 w 208"/>
                <a:gd name="T9" fmla="*/ 155 h 302"/>
                <a:gd name="T10" fmla="*/ 151 w 208"/>
                <a:gd name="T11" fmla="*/ 129 h 302"/>
                <a:gd name="T12" fmla="*/ 132 w 208"/>
                <a:gd name="T13" fmla="*/ 110 h 302"/>
                <a:gd name="T14" fmla="*/ 107 w 208"/>
                <a:gd name="T15" fmla="*/ 102 h 302"/>
                <a:gd name="T16" fmla="*/ 57 w 208"/>
                <a:gd name="T17" fmla="*/ 96 h 302"/>
                <a:gd name="T18" fmla="*/ 50 w 208"/>
                <a:gd name="T19" fmla="*/ 92 h 302"/>
                <a:gd name="T20" fmla="*/ 0 w 208"/>
                <a:gd name="T21" fmla="*/ 19 h 302"/>
                <a:gd name="T22" fmla="*/ 38 w 208"/>
                <a:gd name="T23" fmla="*/ 0 h 302"/>
                <a:gd name="T24" fmla="*/ 88 w 208"/>
                <a:gd name="T25" fmla="*/ 5 h 302"/>
                <a:gd name="T26" fmla="*/ 139 w 208"/>
                <a:gd name="T27" fmla="*/ 19 h 302"/>
                <a:gd name="T28" fmla="*/ 177 w 208"/>
                <a:gd name="T29" fmla="*/ 51 h 302"/>
                <a:gd name="T30" fmla="*/ 203 w 208"/>
                <a:gd name="T31" fmla="*/ 110 h 302"/>
                <a:gd name="T32" fmla="*/ 208 w 208"/>
                <a:gd name="T33" fmla="*/ 178 h 302"/>
                <a:gd name="T34" fmla="*/ 190 w 208"/>
                <a:gd name="T35" fmla="*/ 248 h 302"/>
                <a:gd name="T36" fmla="*/ 139 w 208"/>
                <a:gd name="T37" fmla="*/ 284 h 302"/>
                <a:gd name="T38" fmla="*/ 75 w 208"/>
                <a:gd name="T39" fmla="*/ 302 h 302"/>
                <a:gd name="T40" fmla="*/ 13 w 208"/>
                <a:gd name="T41" fmla="*/ 288 h 302"/>
                <a:gd name="T42" fmla="*/ 13 w 208"/>
                <a:gd name="T43" fmla="*/ 284 h 302"/>
                <a:gd name="T44" fmla="*/ 44 w 208"/>
                <a:gd name="T45" fmla="*/ 248 h 302"/>
                <a:gd name="T46" fmla="*/ 82 w 208"/>
                <a:gd name="T47" fmla="*/ 2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302">
                  <a:moveTo>
                    <a:pt x="82" y="202"/>
                  </a:moveTo>
                  <a:lnTo>
                    <a:pt x="107" y="202"/>
                  </a:lnTo>
                  <a:lnTo>
                    <a:pt x="126" y="193"/>
                  </a:lnTo>
                  <a:lnTo>
                    <a:pt x="146" y="183"/>
                  </a:lnTo>
                  <a:lnTo>
                    <a:pt x="158" y="155"/>
                  </a:lnTo>
                  <a:lnTo>
                    <a:pt x="151" y="129"/>
                  </a:lnTo>
                  <a:lnTo>
                    <a:pt x="132" y="110"/>
                  </a:lnTo>
                  <a:lnTo>
                    <a:pt x="107" y="102"/>
                  </a:lnTo>
                  <a:lnTo>
                    <a:pt x="57" y="96"/>
                  </a:lnTo>
                  <a:lnTo>
                    <a:pt x="50" y="92"/>
                  </a:lnTo>
                  <a:lnTo>
                    <a:pt x="0" y="19"/>
                  </a:lnTo>
                  <a:lnTo>
                    <a:pt x="38" y="0"/>
                  </a:lnTo>
                  <a:lnTo>
                    <a:pt x="88" y="5"/>
                  </a:lnTo>
                  <a:lnTo>
                    <a:pt x="139" y="19"/>
                  </a:lnTo>
                  <a:lnTo>
                    <a:pt x="177" y="51"/>
                  </a:lnTo>
                  <a:lnTo>
                    <a:pt x="203" y="110"/>
                  </a:lnTo>
                  <a:lnTo>
                    <a:pt x="208" y="178"/>
                  </a:lnTo>
                  <a:lnTo>
                    <a:pt x="190" y="248"/>
                  </a:lnTo>
                  <a:lnTo>
                    <a:pt x="139" y="284"/>
                  </a:lnTo>
                  <a:lnTo>
                    <a:pt x="75" y="302"/>
                  </a:lnTo>
                  <a:lnTo>
                    <a:pt x="13" y="288"/>
                  </a:lnTo>
                  <a:lnTo>
                    <a:pt x="13" y="284"/>
                  </a:lnTo>
                  <a:lnTo>
                    <a:pt x="44" y="248"/>
                  </a:lnTo>
                  <a:lnTo>
                    <a:pt x="82" y="20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0" name="Freeform 470">
              <a:extLst>
                <a:ext uri="{FF2B5EF4-FFF2-40B4-BE49-F238E27FC236}">
                  <a16:creationId xmlns:a16="http://schemas.microsoft.com/office/drawing/2014/main" id="{E8B92B5E-3AF8-457A-9F6D-D3C461673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30"/>
              <a:ext cx="69" cy="101"/>
            </a:xfrm>
            <a:custGeom>
              <a:avLst/>
              <a:gdLst>
                <a:gd name="T0" fmla="*/ 82 w 208"/>
                <a:gd name="T1" fmla="*/ 202 h 302"/>
                <a:gd name="T2" fmla="*/ 107 w 208"/>
                <a:gd name="T3" fmla="*/ 202 h 302"/>
                <a:gd name="T4" fmla="*/ 126 w 208"/>
                <a:gd name="T5" fmla="*/ 193 h 302"/>
                <a:gd name="T6" fmla="*/ 146 w 208"/>
                <a:gd name="T7" fmla="*/ 183 h 302"/>
                <a:gd name="T8" fmla="*/ 158 w 208"/>
                <a:gd name="T9" fmla="*/ 155 h 302"/>
                <a:gd name="T10" fmla="*/ 151 w 208"/>
                <a:gd name="T11" fmla="*/ 129 h 302"/>
                <a:gd name="T12" fmla="*/ 132 w 208"/>
                <a:gd name="T13" fmla="*/ 110 h 302"/>
                <a:gd name="T14" fmla="*/ 107 w 208"/>
                <a:gd name="T15" fmla="*/ 102 h 302"/>
                <a:gd name="T16" fmla="*/ 57 w 208"/>
                <a:gd name="T17" fmla="*/ 96 h 302"/>
                <a:gd name="T18" fmla="*/ 50 w 208"/>
                <a:gd name="T19" fmla="*/ 92 h 302"/>
                <a:gd name="T20" fmla="*/ 0 w 208"/>
                <a:gd name="T21" fmla="*/ 19 h 302"/>
                <a:gd name="T22" fmla="*/ 38 w 208"/>
                <a:gd name="T23" fmla="*/ 0 h 302"/>
                <a:gd name="T24" fmla="*/ 88 w 208"/>
                <a:gd name="T25" fmla="*/ 5 h 302"/>
                <a:gd name="T26" fmla="*/ 139 w 208"/>
                <a:gd name="T27" fmla="*/ 19 h 302"/>
                <a:gd name="T28" fmla="*/ 177 w 208"/>
                <a:gd name="T29" fmla="*/ 51 h 302"/>
                <a:gd name="T30" fmla="*/ 203 w 208"/>
                <a:gd name="T31" fmla="*/ 110 h 302"/>
                <a:gd name="T32" fmla="*/ 208 w 208"/>
                <a:gd name="T33" fmla="*/ 178 h 302"/>
                <a:gd name="T34" fmla="*/ 190 w 208"/>
                <a:gd name="T35" fmla="*/ 248 h 302"/>
                <a:gd name="T36" fmla="*/ 139 w 208"/>
                <a:gd name="T37" fmla="*/ 284 h 302"/>
                <a:gd name="T38" fmla="*/ 75 w 208"/>
                <a:gd name="T39" fmla="*/ 302 h 302"/>
                <a:gd name="T40" fmla="*/ 13 w 208"/>
                <a:gd name="T41" fmla="*/ 288 h 302"/>
                <a:gd name="T42" fmla="*/ 13 w 208"/>
                <a:gd name="T43" fmla="*/ 284 h 302"/>
                <a:gd name="T44" fmla="*/ 44 w 208"/>
                <a:gd name="T45" fmla="*/ 248 h 302"/>
                <a:gd name="T46" fmla="*/ 82 w 208"/>
                <a:gd name="T47" fmla="*/ 202 h 302"/>
                <a:gd name="T48" fmla="*/ 82 w 208"/>
                <a:gd name="T49" fmla="*/ 2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8" h="302">
                  <a:moveTo>
                    <a:pt x="82" y="202"/>
                  </a:moveTo>
                  <a:lnTo>
                    <a:pt x="107" y="202"/>
                  </a:lnTo>
                  <a:lnTo>
                    <a:pt x="126" y="193"/>
                  </a:lnTo>
                  <a:lnTo>
                    <a:pt x="146" y="183"/>
                  </a:lnTo>
                  <a:lnTo>
                    <a:pt x="158" y="155"/>
                  </a:lnTo>
                  <a:lnTo>
                    <a:pt x="151" y="129"/>
                  </a:lnTo>
                  <a:lnTo>
                    <a:pt x="132" y="110"/>
                  </a:lnTo>
                  <a:lnTo>
                    <a:pt x="107" y="102"/>
                  </a:lnTo>
                  <a:lnTo>
                    <a:pt x="57" y="96"/>
                  </a:lnTo>
                  <a:lnTo>
                    <a:pt x="50" y="92"/>
                  </a:lnTo>
                  <a:lnTo>
                    <a:pt x="0" y="19"/>
                  </a:lnTo>
                  <a:lnTo>
                    <a:pt x="38" y="0"/>
                  </a:lnTo>
                  <a:lnTo>
                    <a:pt x="88" y="5"/>
                  </a:lnTo>
                  <a:lnTo>
                    <a:pt x="139" y="19"/>
                  </a:lnTo>
                  <a:lnTo>
                    <a:pt x="177" y="51"/>
                  </a:lnTo>
                  <a:lnTo>
                    <a:pt x="203" y="110"/>
                  </a:lnTo>
                  <a:lnTo>
                    <a:pt x="208" y="178"/>
                  </a:lnTo>
                  <a:lnTo>
                    <a:pt x="190" y="248"/>
                  </a:lnTo>
                  <a:lnTo>
                    <a:pt x="139" y="284"/>
                  </a:lnTo>
                  <a:lnTo>
                    <a:pt x="75" y="302"/>
                  </a:lnTo>
                  <a:lnTo>
                    <a:pt x="13" y="288"/>
                  </a:lnTo>
                  <a:lnTo>
                    <a:pt x="13" y="284"/>
                  </a:lnTo>
                  <a:lnTo>
                    <a:pt x="44" y="248"/>
                  </a:lnTo>
                  <a:lnTo>
                    <a:pt x="82" y="202"/>
                  </a:lnTo>
                  <a:lnTo>
                    <a:pt x="82" y="2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1" name="Freeform 471">
              <a:extLst>
                <a:ext uri="{FF2B5EF4-FFF2-40B4-BE49-F238E27FC236}">
                  <a16:creationId xmlns:a16="http://schemas.microsoft.com/office/drawing/2014/main" id="{30949FB4-8072-435B-9337-08769676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3"/>
              <a:ext cx="125" cy="38"/>
            </a:xfrm>
            <a:custGeom>
              <a:avLst/>
              <a:gdLst>
                <a:gd name="T0" fmla="*/ 39 w 373"/>
                <a:gd name="T1" fmla="*/ 37 h 115"/>
                <a:gd name="T2" fmla="*/ 58 w 373"/>
                <a:gd name="T3" fmla="*/ 74 h 115"/>
                <a:gd name="T4" fmla="*/ 120 w 373"/>
                <a:gd name="T5" fmla="*/ 83 h 115"/>
                <a:gd name="T6" fmla="*/ 196 w 373"/>
                <a:gd name="T7" fmla="*/ 78 h 115"/>
                <a:gd name="T8" fmla="*/ 285 w 373"/>
                <a:gd name="T9" fmla="*/ 37 h 115"/>
                <a:gd name="T10" fmla="*/ 323 w 373"/>
                <a:gd name="T11" fmla="*/ 15 h 115"/>
                <a:gd name="T12" fmla="*/ 341 w 373"/>
                <a:gd name="T13" fmla="*/ 0 h 115"/>
                <a:gd name="T14" fmla="*/ 373 w 373"/>
                <a:gd name="T15" fmla="*/ 15 h 115"/>
                <a:gd name="T16" fmla="*/ 183 w 373"/>
                <a:gd name="T17" fmla="*/ 115 h 115"/>
                <a:gd name="T18" fmla="*/ 0 w 373"/>
                <a:gd name="T19" fmla="*/ 60 h 115"/>
                <a:gd name="T20" fmla="*/ 39 w 373"/>
                <a:gd name="T21" fmla="*/ 3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3" h="115">
                  <a:moveTo>
                    <a:pt x="39" y="37"/>
                  </a:moveTo>
                  <a:lnTo>
                    <a:pt x="58" y="74"/>
                  </a:lnTo>
                  <a:lnTo>
                    <a:pt x="120" y="83"/>
                  </a:lnTo>
                  <a:lnTo>
                    <a:pt x="196" y="78"/>
                  </a:lnTo>
                  <a:lnTo>
                    <a:pt x="285" y="37"/>
                  </a:lnTo>
                  <a:lnTo>
                    <a:pt x="323" y="15"/>
                  </a:lnTo>
                  <a:lnTo>
                    <a:pt x="341" y="0"/>
                  </a:lnTo>
                  <a:lnTo>
                    <a:pt x="373" y="15"/>
                  </a:lnTo>
                  <a:lnTo>
                    <a:pt x="183" y="115"/>
                  </a:lnTo>
                  <a:lnTo>
                    <a:pt x="0" y="6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2" name="Freeform 472">
              <a:extLst>
                <a:ext uri="{FF2B5EF4-FFF2-40B4-BE49-F238E27FC236}">
                  <a16:creationId xmlns:a16="http://schemas.microsoft.com/office/drawing/2014/main" id="{E2FD6113-AB67-4013-957D-266E1C688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3"/>
              <a:ext cx="125" cy="38"/>
            </a:xfrm>
            <a:custGeom>
              <a:avLst/>
              <a:gdLst>
                <a:gd name="T0" fmla="*/ 39 w 373"/>
                <a:gd name="T1" fmla="*/ 37 h 115"/>
                <a:gd name="T2" fmla="*/ 58 w 373"/>
                <a:gd name="T3" fmla="*/ 74 h 115"/>
                <a:gd name="T4" fmla="*/ 120 w 373"/>
                <a:gd name="T5" fmla="*/ 83 h 115"/>
                <a:gd name="T6" fmla="*/ 196 w 373"/>
                <a:gd name="T7" fmla="*/ 78 h 115"/>
                <a:gd name="T8" fmla="*/ 285 w 373"/>
                <a:gd name="T9" fmla="*/ 37 h 115"/>
                <a:gd name="T10" fmla="*/ 323 w 373"/>
                <a:gd name="T11" fmla="*/ 15 h 115"/>
                <a:gd name="T12" fmla="*/ 341 w 373"/>
                <a:gd name="T13" fmla="*/ 0 h 115"/>
                <a:gd name="T14" fmla="*/ 373 w 373"/>
                <a:gd name="T15" fmla="*/ 15 h 115"/>
                <a:gd name="T16" fmla="*/ 183 w 373"/>
                <a:gd name="T17" fmla="*/ 115 h 115"/>
                <a:gd name="T18" fmla="*/ 0 w 373"/>
                <a:gd name="T19" fmla="*/ 60 h 115"/>
                <a:gd name="T20" fmla="*/ 39 w 373"/>
                <a:gd name="T21" fmla="*/ 37 h 115"/>
                <a:gd name="T22" fmla="*/ 39 w 373"/>
                <a:gd name="T23" fmla="*/ 3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115">
                  <a:moveTo>
                    <a:pt x="39" y="37"/>
                  </a:moveTo>
                  <a:lnTo>
                    <a:pt x="58" y="74"/>
                  </a:lnTo>
                  <a:lnTo>
                    <a:pt x="120" y="83"/>
                  </a:lnTo>
                  <a:lnTo>
                    <a:pt x="196" y="78"/>
                  </a:lnTo>
                  <a:lnTo>
                    <a:pt x="285" y="37"/>
                  </a:lnTo>
                  <a:lnTo>
                    <a:pt x="323" y="15"/>
                  </a:lnTo>
                  <a:lnTo>
                    <a:pt x="341" y="0"/>
                  </a:lnTo>
                  <a:lnTo>
                    <a:pt x="373" y="15"/>
                  </a:lnTo>
                  <a:lnTo>
                    <a:pt x="183" y="115"/>
                  </a:lnTo>
                  <a:lnTo>
                    <a:pt x="0" y="60"/>
                  </a:lnTo>
                  <a:lnTo>
                    <a:pt x="39" y="37"/>
                  </a:lnTo>
                  <a:lnTo>
                    <a:pt x="39" y="3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3" name="Freeform 473">
              <a:extLst>
                <a:ext uri="{FF2B5EF4-FFF2-40B4-BE49-F238E27FC236}">
                  <a16:creationId xmlns:a16="http://schemas.microsoft.com/office/drawing/2014/main" id="{BEC9FC0E-501E-4B4B-86A9-ACEC44CC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8"/>
              <a:ext cx="125" cy="49"/>
            </a:xfrm>
            <a:custGeom>
              <a:avLst/>
              <a:gdLst>
                <a:gd name="T0" fmla="*/ 0 w 373"/>
                <a:gd name="T1" fmla="*/ 45 h 146"/>
                <a:gd name="T2" fmla="*/ 183 w 373"/>
                <a:gd name="T3" fmla="*/ 100 h 146"/>
                <a:gd name="T4" fmla="*/ 373 w 373"/>
                <a:gd name="T5" fmla="*/ 0 h 146"/>
                <a:gd name="T6" fmla="*/ 373 w 373"/>
                <a:gd name="T7" fmla="*/ 45 h 146"/>
                <a:gd name="T8" fmla="*/ 190 w 373"/>
                <a:gd name="T9" fmla="*/ 146 h 146"/>
                <a:gd name="T10" fmla="*/ 0 w 373"/>
                <a:gd name="T11" fmla="*/ 81 h 146"/>
                <a:gd name="T12" fmla="*/ 0 w 373"/>
                <a:gd name="T13" fmla="*/ 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3" h="146">
                  <a:moveTo>
                    <a:pt x="0" y="45"/>
                  </a:moveTo>
                  <a:lnTo>
                    <a:pt x="183" y="100"/>
                  </a:lnTo>
                  <a:lnTo>
                    <a:pt x="373" y="0"/>
                  </a:lnTo>
                  <a:lnTo>
                    <a:pt x="373" y="45"/>
                  </a:lnTo>
                  <a:lnTo>
                    <a:pt x="190" y="146"/>
                  </a:lnTo>
                  <a:lnTo>
                    <a:pt x="0" y="81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4" name="Freeform 474">
              <a:extLst>
                <a:ext uri="{FF2B5EF4-FFF2-40B4-BE49-F238E27FC236}">
                  <a16:creationId xmlns:a16="http://schemas.microsoft.com/office/drawing/2014/main" id="{93817E19-57F3-48BF-82A2-E810583F6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8"/>
              <a:ext cx="125" cy="49"/>
            </a:xfrm>
            <a:custGeom>
              <a:avLst/>
              <a:gdLst>
                <a:gd name="T0" fmla="*/ 0 w 373"/>
                <a:gd name="T1" fmla="*/ 45 h 146"/>
                <a:gd name="T2" fmla="*/ 183 w 373"/>
                <a:gd name="T3" fmla="*/ 100 h 146"/>
                <a:gd name="T4" fmla="*/ 373 w 373"/>
                <a:gd name="T5" fmla="*/ 0 h 146"/>
                <a:gd name="T6" fmla="*/ 373 w 373"/>
                <a:gd name="T7" fmla="*/ 45 h 146"/>
                <a:gd name="T8" fmla="*/ 190 w 373"/>
                <a:gd name="T9" fmla="*/ 146 h 146"/>
                <a:gd name="T10" fmla="*/ 0 w 373"/>
                <a:gd name="T11" fmla="*/ 81 h 146"/>
                <a:gd name="T12" fmla="*/ 0 w 373"/>
                <a:gd name="T13" fmla="*/ 45 h 146"/>
                <a:gd name="T14" fmla="*/ 0 w 373"/>
                <a:gd name="T15" fmla="*/ 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3" h="146">
                  <a:moveTo>
                    <a:pt x="0" y="45"/>
                  </a:moveTo>
                  <a:lnTo>
                    <a:pt x="183" y="100"/>
                  </a:lnTo>
                  <a:lnTo>
                    <a:pt x="373" y="0"/>
                  </a:lnTo>
                  <a:lnTo>
                    <a:pt x="373" y="45"/>
                  </a:lnTo>
                  <a:lnTo>
                    <a:pt x="190" y="146"/>
                  </a:lnTo>
                  <a:lnTo>
                    <a:pt x="0" y="81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5" name="Freeform 475">
              <a:extLst>
                <a:ext uri="{FF2B5EF4-FFF2-40B4-BE49-F238E27FC236}">
                  <a16:creationId xmlns:a16="http://schemas.microsoft.com/office/drawing/2014/main" id="{8904B6D5-3B78-4687-94F4-0F79A52E3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460"/>
              <a:ext cx="17" cy="85"/>
            </a:xfrm>
            <a:custGeom>
              <a:avLst/>
              <a:gdLst>
                <a:gd name="T0" fmla="*/ 51 w 51"/>
                <a:gd name="T1" fmla="*/ 196 h 255"/>
                <a:gd name="T2" fmla="*/ 19 w 51"/>
                <a:gd name="T3" fmla="*/ 255 h 255"/>
                <a:gd name="T4" fmla="*/ 7 w 51"/>
                <a:gd name="T5" fmla="*/ 196 h 255"/>
                <a:gd name="T6" fmla="*/ 7 w 51"/>
                <a:gd name="T7" fmla="*/ 115 h 255"/>
                <a:gd name="T8" fmla="*/ 0 w 51"/>
                <a:gd name="T9" fmla="*/ 73 h 255"/>
                <a:gd name="T10" fmla="*/ 0 w 51"/>
                <a:gd name="T11" fmla="*/ 37 h 255"/>
                <a:gd name="T12" fmla="*/ 13 w 51"/>
                <a:gd name="T13" fmla="*/ 0 h 255"/>
                <a:gd name="T14" fmla="*/ 32 w 51"/>
                <a:gd name="T15" fmla="*/ 73 h 255"/>
                <a:gd name="T16" fmla="*/ 38 w 51"/>
                <a:gd name="T17" fmla="*/ 115 h 255"/>
                <a:gd name="T18" fmla="*/ 51 w 51"/>
                <a:gd name="T19" fmla="*/ 19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55">
                  <a:moveTo>
                    <a:pt x="51" y="196"/>
                  </a:moveTo>
                  <a:lnTo>
                    <a:pt x="19" y="255"/>
                  </a:lnTo>
                  <a:lnTo>
                    <a:pt x="7" y="196"/>
                  </a:lnTo>
                  <a:lnTo>
                    <a:pt x="7" y="115"/>
                  </a:lnTo>
                  <a:lnTo>
                    <a:pt x="0" y="73"/>
                  </a:lnTo>
                  <a:lnTo>
                    <a:pt x="0" y="37"/>
                  </a:lnTo>
                  <a:lnTo>
                    <a:pt x="13" y="0"/>
                  </a:lnTo>
                  <a:lnTo>
                    <a:pt x="32" y="73"/>
                  </a:lnTo>
                  <a:lnTo>
                    <a:pt x="38" y="115"/>
                  </a:lnTo>
                  <a:lnTo>
                    <a:pt x="51" y="1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6" name="Freeform 476">
              <a:extLst>
                <a:ext uri="{FF2B5EF4-FFF2-40B4-BE49-F238E27FC236}">
                  <a16:creationId xmlns:a16="http://schemas.microsoft.com/office/drawing/2014/main" id="{E13E4613-84BE-43CC-AB63-76C4A99E5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460"/>
              <a:ext cx="17" cy="85"/>
            </a:xfrm>
            <a:custGeom>
              <a:avLst/>
              <a:gdLst>
                <a:gd name="T0" fmla="*/ 51 w 51"/>
                <a:gd name="T1" fmla="*/ 196 h 255"/>
                <a:gd name="T2" fmla="*/ 19 w 51"/>
                <a:gd name="T3" fmla="*/ 255 h 255"/>
                <a:gd name="T4" fmla="*/ 7 w 51"/>
                <a:gd name="T5" fmla="*/ 196 h 255"/>
                <a:gd name="T6" fmla="*/ 7 w 51"/>
                <a:gd name="T7" fmla="*/ 115 h 255"/>
                <a:gd name="T8" fmla="*/ 0 w 51"/>
                <a:gd name="T9" fmla="*/ 73 h 255"/>
                <a:gd name="T10" fmla="*/ 0 w 51"/>
                <a:gd name="T11" fmla="*/ 37 h 255"/>
                <a:gd name="T12" fmla="*/ 13 w 51"/>
                <a:gd name="T13" fmla="*/ 0 h 255"/>
                <a:gd name="T14" fmla="*/ 32 w 51"/>
                <a:gd name="T15" fmla="*/ 73 h 255"/>
                <a:gd name="T16" fmla="*/ 38 w 51"/>
                <a:gd name="T17" fmla="*/ 115 h 255"/>
                <a:gd name="T18" fmla="*/ 51 w 51"/>
                <a:gd name="T19" fmla="*/ 196 h 255"/>
                <a:gd name="T20" fmla="*/ 51 w 51"/>
                <a:gd name="T21" fmla="*/ 19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55">
                  <a:moveTo>
                    <a:pt x="51" y="196"/>
                  </a:moveTo>
                  <a:lnTo>
                    <a:pt x="19" y="255"/>
                  </a:lnTo>
                  <a:lnTo>
                    <a:pt x="7" y="196"/>
                  </a:lnTo>
                  <a:lnTo>
                    <a:pt x="7" y="115"/>
                  </a:lnTo>
                  <a:lnTo>
                    <a:pt x="0" y="73"/>
                  </a:lnTo>
                  <a:lnTo>
                    <a:pt x="0" y="37"/>
                  </a:lnTo>
                  <a:lnTo>
                    <a:pt x="13" y="0"/>
                  </a:lnTo>
                  <a:lnTo>
                    <a:pt x="32" y="73"/>
                  </a:lnTo>
                  <a:lnTo>
                    <a:pt x="38" y="115"/>
                  </a:lnTo>
                  <a:lnTo>
                    <a:pt x="51" y="196"/>
                  </a:lnTo>
                  <a:lnTo>
                    <a:pt x="51" y="19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7" name="Freeform 477">
              <a:extLst>
                <a:ext uri="{FF2B5EF4-FFF2-40B4-BE49-F238E27FC236}">
                  <a16:creationId xmlns:a16="http://schemas.microsoft.com/office/drawing/2014/main" id="{1784093A-4C88-473D-B32E-26BE9735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333"/>
              <a:ext cx="59" cy="63"/>
            </a:xfrm>
            <a:custGeom>
              <a:avLst/>
              <a:gdLst>
                <a:gd name="T0" fmla="*/ 177 w 177"/>
                <a:gd name="T1" fmla="*/ 142 h 187"/>
                <a:gd name="T2" fmla="*/ 157 w 177"/>
                <a:gd name="T3" fmla="*/ 151 h 187"/>
                <a:gd name="T4" fmla="*/ 101 w 177"/>
                <a:gd name="T5" fmla="*/ 178 h 187"/>
                <a:gd name="T6" fmla="*/ 81 w 177"/>
                <a:gd name="T7" fmla="*/ 187 h 187"/>
                <a:gd name="T8" fmla="*/ 30 w 177"/>
                <a:gd name="T9" fmla="*/ 161 h 187"/>
                <a:gd name="T10" fmla="*/ 5 w 177"/>
                <a:gd name="T11" fmla="*/ 132 h 187"/>
                <a:gd name="T12" fmla="*/ 0 w 177"/>
                <a:gd name="T13" fmla="*/ 104 h 187"/>
                <a:gd name="T14" fmla="*/ 5 w 177"/>
                <a:gd name="T15" fmla="*/ 73 h 187"/>
                <a:gd name="T16" fmla="*/ 18 w 177"/>
                <a:gd name="T17" fmla="*/ 42 h 187"/>
                <a:gd name="T18" fmla="*/ 37 w 177"/>
                <a:gd name="T19" fmla="*/ 14 h 187"/>
                <a:gd name="T20" fmla="*/ 44 w 177"/>
                <a:gd name="T21" fmla="*/ 0 h 187"/>
                <a:gd name="T22" fmla="*/ 177 w 177"/>
                <a:gd name="T23" fmla="*/ 14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187">
                  <a:moveTo>
                    <a:pt x="177" y="142"/>
                  </a:moveTo>
                  <a:lnTo>
                    <a:pt x="157" y="151"/>
                  </a:lnTo>
                  <a:lnTo>
                    <a:pt x="101" y="178"/>
                  </a:lnTo>
                  <a:lnTo>
                    <a:pt x="81" y="187"/>
                  </a:lnTo>
                  <a:lnTo>
                    <a:pt x="30" y="161"/>
                  </a:lnTo>
                  <a:lnTo>
                    <a:pt x="5" y="132"/>
                  </a:lnTo>
                  <a:lnTo>
                    <a:pt x="0" y="104"/>
                  </a:lnTo>
                  <a:lnTo>
                    <a:pt x="5" y="73"/>
                  </a:lnTo>
                  <a:lnTo>
                    <a:pt x="18" y="42"/>
                  </a:lnTo>
                  <a:lnTo>
                    <a:pt x="37" y="14"/>
                  </a:lnTo>
                  <a:lnTo>
                    <a:pt x="44" y="0"/>
                  </a:lnTo>
                  <a:lnTo>
                    <a:pt x="17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8" name="Freeform 478">
              <a:extLst>
                <a:ext uri="{FF2B5EF4-FFF2-40B4-BE49-F238E27FC236}">
                  <a16:creationId xmlns:a16="http://schemas.microsoft.com/office/drawing/2014/main" id="{B7FE8924-2267-40C9-9B0A-60BBBE90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333"/>
              <a:ext cx="59" cy="63"/>
            </a:xfrm>
            <a:custGeom>
              <a:avLst/>
              <a:gdLst>
                <a:gd name="T0" fmla="*/ 177 w 177"/>
                <a:gd name="T1" fmla="*/ 142 h 187"/>
                <a:gd name="T2" fmla="*/ 157 w 177"/>
                <a:gd name="T3" fmla="*/ 151 h 187"/>
                <a:gd name="T4" fmla="*/ 101 w 177"/>
                <a:gd name="T5" fmla="*/ 178 h 187"/>
                <a:gd name="T6" fmla="*/ 81 w 177"/>
                <a:gd name="T7" fmla="*/ 187 h 187"/>
                <a:gd name="T8" fmla="*/ 30 w 177"/>
                <a:gd name="T9" fmla="*/ 161 h 187"/>
                <a:gd name="T10" fmla="*/ 5 w 177"/>
                <a:gd name="T11" fmla="*/ 132 h 187"/>
                <a:gd name="T12" fmla="*/ 0 w 177"/>
                <a:gd name="T13" fmla="*/ 104 h 187"/>
                <a:gd name="T14" fmla="*/ 5 w 177"/>
                <a:gd name="T15" fmla="*/ 73 h 187"/>
                <a:gd name="T16" fmla="*/ 18 w 177"/>
                <a:gd name="T17" fmla="*/ 42 h 187"/>
                <a:gd name="T18" fmla="*/ 37 w 177"/>
                <a:gd name="T19" fmla="*/ 14 h 187"/>
                <a:gd name="T20" fmla="*/ 44 w 177"/>
                <a:gd name="T21" fmla="*/ 0 h 187"/>
                <a:gd name="T22" fmla="*/ 177 w 177"/>
                <a:gd name="T23" fmla="*/ 142 h 187"/>
                <a:gd name="T24" fmla="*/ 177 w 177"/>
                <a:gd name="T25" fmla="*/ 14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187">
                  <a:moveTo>
                    <a:pt x="177" y="142"/>
                  </a:moveTo>
                  <a:lnTo>
                    <a:pt x="157" y="151"/>
                  </a:lnTo>
                  <a:lnTo>
                    <a:pt x="101" y="178"/>
                  </a:lnTo>
                  <a:lnTo>
                    <a:pt x="81" y="187"/>
                  </a:lnTo>
                  <a:lnTo>
                    <a:pt x="30" y="161"/>
                  </a:lnTo>
                  <a:lnTo>
                    <a:pt x="5" y="132"/>
                  </a:lnTo>
                  <a:lnTo>
                    <a:pt x="0" y="104"/>
                  </a:lnTo>
                  <a:lnTo>
                    <a:pt x="5" y="73"/>
                  </a:lnTo>
                  <a:lnTo>
                    <a:pt x="18" y="42"/>
                  </a:lnTo>
                  <a:lnTo>
                    <a:pt x="37" y="14"/>
                  </a:lnTo>
                  <a:lnTo>
                    <a:pt x="44" y="0"/>
                  </a:lnTo>
                  <a:lnTo>
                    <a:pt x="177" y="142"/>
                  </a:lnTo>
                  <a:lnTo>
                    <a:pt x="177" y="14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9" name="Freeform 479">
              <a:extLst>
                <a:ext uri="{FF2B5EF4-FFF2-40B4-BE49-F238E27FC236}">
                  <a16:creationId xmlns:a16="http://schemas.microsoft.com/office/drawing/2014/main" id="{B3988CAC-CF07-4918-87A9-AC4AE192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57"/>
              <a:ext cx="80" cy="28"/>
            </a:xfrm>
            <a:custGeom>
              <a:avLst/>
              <a:gdLst>
                <a:gd name="T0" fmla="*/ 240 w 240"/>
                <a:gd name="T1" fmla="*/ 51 h 82"/>
                <a:gd name="T2" fmla="*/ 234 w 240"/>
                <a:gd name="T3" fmla="*/ 82 h 82"/>
                <a:gd name="T4" fmla="*/ 214 w 240"/>
                <a:gd name="T5" fmla="*/ 64 h 82"/>
                <a:gd name="T6" fmla="*/ 113 w 240"/>
                <a:gd name="T7" fmla="*/ 18 h 82"/>
                <a:gd name="T8" fmla="*/ 76 w 240"/>
                <a:gd name="T9" fmla="*/ 10 h 82"/>
                <a:gd name="T10" fmla="*/ 0 w 240"/>
                <a:gd name="T11" fmla="*/ 5 h 82"/>
                <a:gd name="T12" fmla="*/ 63 w 240"/>
                <a:gd name="T13" fmla="*/ 0 h 82"/>
                <a:gd name="T14" fmla="*/ 177 w 240"/>
                <a:gd name="T15" fmla="*/ 18 h 82"/>
                <a:gd name="T16" fmla="*/ 240 w 240"/>
                <a:gd name="T17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82">
                  <a:moveTo>
                    <a:pt x="240" y="51"/>
                  </a:moveTo>
                  <a:lnTo>
                    <a:pt x="234" y="82"/>
                  </a:lnTo>
                  <a:lnTo>
                    <a:pt x="214" y="64"/>
                  </a:lnTo>
                  <a:lnTo>
                    <a:pt x="113" y="18"/>
                  </a:lnTo>
                  <a:lnTo>
                    <a:pt x="76" y="10"/>
                  </a:lnTo>
                  <a:lnTo>
                    <a:pt x="0" y="5"/>
                  </a:lnTo>
                  <a:lnTo>
                    <a:pt x="63" y="0"/>
                  </a:lnTo>
                  <a:lnTo>
                    <a:pt x="177" y="18"/>
                  </a:lnTo>
                  <a:lnTo>
                    <a:pt x="240" y="5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0" name="Freeform 480">
              <a:extLst>
                <a:ext uri="{FF2B5EF4-FFF2-40B4-BE49-F238E27FC236}">
                  <a16:creationId xmlns:a16="http://schemas.microsoft.com/office/drawing/2014/main" id="{01FC77AB-82A0-427D-94D7-BD9626799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57"/>
              <a:ext cx="80" cy="28"/>
            </a:xfrm>
            <a:custGeom>
              <a:avLst/>
              <a:gdLst>
                <a:gd name="T0" fmla="*/ 240 w 240"/>
                <a:gd name="T1" fmla="*/ 51 h 82"/>
                <a:gd name="T2" fmla="*/ 234 w 240"/>
                <a:gd name="T3" fmla="*/ 82 h 82"/>
                <a:gd name="T4" fmla="*/ 214 w 240"/>
                <a:gd name="T5" fmla="*/ 64 h 82"/>
                <a:gd name="T6" fmla="*/ 113 w 240"/>
                <a:gd name="T7" fmla="*/ 18 h 82"/>
                <a:gd name="T8" fmla="*/ 76 w 240"/>
                <a:gd name="T9" fmla="*/ 10 h 82"/>
                <a:gd name="T10" fmla="*/ 0 w 240"/>
                <a:gd name="T11" fmla="*/ 5 h 82"/>
                <a:gd name="T12" fmla="*/ 63 w 240"/>
                <a:gd name="T13" fmla="*/ 0 h 82"/>
                <a:gd name="T14" fmla="*/ 177 w 240"/>
                <a:gd name="T15" fmla="*/ 18 h 82"/>
                <a:gd name="T16" fmla="*/ 240 w 240"/>
                <a:gd name="T17" fmla="*/ 51 h 82"/>
                <a:gd name="T18" fmla="*/ 240 w 240"/>
                <a:gd name="T19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82">
                  <a:moveTo>
                    <a:pt x="240" y="51"/>
                  </a:moveTo>
                  <a:lnTo>
                    <a:pt x="234" y="82"/>
                  </a:lnTo>
                  <a:lnTo>
                    <a:pt x="214" y="64"/>
                  </a:lnTo>
                  <a:lnTo>
                    <a:pt x="113" y="18"/>
                  </a:lnTo>
                  <a:lnTo>
                    <a:pt x="76" y="10"/>
                  </a:lnTo>
                  <a:lnTo>
                    <a:pt x="0" y="5"/>
                  </a:lnTo>
                  <a:lnTo>
                    <a:pt x="63" y="0"/>
                  </a:lnTo>
                  <a:lnTo>
                    <a:pt x="177" y="18"/>
                  </a:lnTo>
                  <a:lnTo>
                    <a:pt x="240" y="51"/>
                  </a:lnTo>
                  <a:lnTo>
                    <a:pt x="240" y="5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1" name="Freeform 481">
              <a:extLst>
                <a:ext uri="{FF2B5EF4-FFF2-40B4-BE49-F238E27FC236}">
                  <a16:creationId xmlns:a16="http://schemas.microsoft.com/office/drawing/2014/main" id="{A6A68F19-C940-492C-8832-6F9C4E2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298"/>
              <a:ext cx="77" cy="55"/>
            </a:xfrm>
            <a:custGeom>
              <a:avLst/>
              <a:gdLst>
                <a:gd name="T0" fmla="*/ 0 w 233"/>
                <a:gd name="T1" fmla="*/ 129 h 165"/>
                <a:gd name="T2" fmla="*/ 114 w 233"/>
                <a:gd name="T3" fmla="*/ 47 h 165"/>
                <a:gd name="T4" fmla="*/ 171 w 233"/>
                <a:gd name="T5" fmla="*/ 24 h 165"/>
                <a:gd name="T6" fmla="*/ 202 w 233"/>
                <a:gd name="T7" fmla="*/ 0 h 165"/>
                <a:gd name="T8" fmla="*/ 233 w 233"/>
                <a:gd name="T9" fmla="*/ 47 h 165"/>
                <a:gd name="T10" fmla="*/ 151 w 233"/>
                <a:gd name="T11" fmla="*/ 92 h 165"/>
                <a:gd name="T12" fmla="*/ 114 w 233"/>
                <a:gd name="T13" fmla="*/ 110 h 165"/>
                <a:gd name="T14" fmla="*/ 88 w 233"/>
                <a:gd name="T15" fmla="*/ 129 h 165"/>
                <a:gd name="T16" fmla="*/ 19 w 233"/>
                <a:gd name="T17" fmla="*/ 165 h 165"/>
                <a:gd name="T18" fmla="*/ 0 w 233"/>
                <a:gd name="T19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165">
                  <a:moveTo>
                    <a:pt x="0" y="129"/>
                  </a:moveTo>
                  <a:lnTo>
                    <a:pt x="114" y="47"/>
                  </a:lnTo>
                  <a:lnTo>
                    <a:pt x="171" y="24"/>
                  </a:lnTo>
                  <a:lnTo>
                    <a:pt x="202" y="0"/>
                  </a:lnTo>
                  <a:lnTo>
                    <a:pt x="233" y="47"/>
                  </a:lnTo>
                  <a:lnTo>
                    <a:pt x="151" y="92"/>
                  </a:lnTo>
                  <a:lnTo>
                    <a:pt x="114" y="110"/>
                  </a:lnTo>
                  <a:lnTo>
                    <a:pt x="88" y="129"/>
                  </a:lnTo>
                  <a:lnTo>
                    <a:pt x="19" y="16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2" name="Freeform 482">
              <a:extLst>
                <a:ext uri="{FF2B5EF4-FFF2-40B4-BE49-F238E27FC236}">
                  <a16:creationId xmlns:a16="http://schemas.microsoft.com/office/drawing/2014/main" id="{251216B2-A2CD-454A-9BA0-FBB6726D8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298"/>
              <a:ext cx="77" cy="55"/>
            </a:xfrm>
            <a:custGeom>
              <a:avLst/>
              <a:gdLst>
                <a:gd name="T0" fmla="*/ 0 w 233"/>
                <a:gd name="T1" fmla="*/ 129 h 165"/>
                <a:gd name="T2" fmla="*/ 114 w 233"/>
                <a:gd name="T3" fmla="*/ 47 h 165"/>
                <a:gd name="T4" fmla="*/ 171 w 233"/>
                <a:gd name="T5" fmla="*/ 24 h 165"/>
                <a:gd name="T6" fmla="*/ 202 w 233"/>
                <a:gd name="T7" fmla="*/ 0 h 165"/>
                <a:gd name="T8" fmla="*/ 233 w 233"/>
                <a:gd name="T9" fmla="*/ 47 h 165"/>
                <a:gd name="T10" fmla="*/ 151 w 233"/>
                <a:gd name="T11" fmla="*/ 92 h 165"/>
                <a:gd name="T12" fmla="*/ 114 w 233"/>
                <a:gd name="T13" fmla="*/ 110 h 165"/>
                <a:gd name="T14" fmla="*/ 88 w 233"/>
                <a:gd name="T15" fmla="*/ 129 h 165"/>
                <a:gd name="T16" fmla="*/ 19 w 233"/>
                <a:gd name="T17" fmla="*/ 165 h 165"/>
                <a:gd name="T18" fmla="*/ 0 w 233"/>
                <a:gd name="T19" fmla="*/ 129 h 165"/>
                <a:gd name="T20" fmla="*/ 0 w 233"/>
                <a:gd name="T21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65">
                  <a:moveTo>
                    <a:pt x="0" y="129"/>
                  </a:moveTo>
                  <a:lnTo>
                    <a:pt x="114" y="47"/>
                  </a:lnTo>
                  <a:lnTo>
                    <a:pt x="171" y="24"/>
                  </a:lnTo>
                  <a:lnTo>
                    <a:pt x="202" y="0"/>
                  </a:lnTo>
                  <a:lnTo>
                    <a:pt x="233" y="47"/>
                  </a:lnTo>
                  <a:lnTo>
                    <a:pt x="151" y="92"/>
                  </a:lnTo>
                  <a:lnTo>
                    <a:pt x="114" y="110"/>
                  </a:lnTo>
                  <a:lnTo>
                    <a:pt x="88" y="129"/>
                  </a:lnTo>
                  <a:lnTo>
                    <a:pt x="19" y="165"/>
                  </a:lnTo>
                  <a:lnTo>
                    <a:pt x="0" y="129"/>
                  </a:lnTo>
                  <a:lnTo>
                    <a:pt x="0" y="12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3" name="Freeform 483">
              <a:extLst>
                <a:ext uri="{FF2B5EF4-FFF2-40B4-BE49-F238E27FC236}">
                  <a16:creationId xmlns:a16="http://schemas.microsoft.com/office/drawing/2014/main" id="{F0773BCA-3BFA-4585-BB3A-6F87C33D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498"/>
              <a:ext cx="76" cy="41"/>
            </a:xfrm>
            <a:custGeom>
              <a:avLst/>
              <a:gdLst>
                <a:gd name="T0" fmla="*/ 221 w 227"/>
                <a:gd name="T1" fmla="*/ 31 h 123"/>
                <a:gd name="T2" fmla="*/ 227 w 227"/>
                <a:gd name="T3" fmla="*/ 46 h 123"/>
                <a:gd name="T4" fmla="*/ 164 w 227"/>
                <a:gd name="T5" fmla="*/ 9 h 123"/>
                <a:gd name="T6" fmla="*/ 0 w 227"/>
                <a:gd name="T7" fmla="*/ 123 h 123"/>
                <a:gd name="T8" fmla="*/ 0 w 227"/>
                <a:gd name="T9" fmla="*/ 114 h 123"/>
                <a:gd name="T10" fmla="*/ 164 w 227"/>
                <a:gd name="T11" fmla="*/ 0 h 123"/>
                <a:gd name="T12" fmla="*/ 221 w 227"/>
                <a:gd name="T13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123">
                  <a:moveTo>
                    <a:pt x="221" y="31"/>
                  </a:moveTo>
                  <a:lnTo>
                    <a:pt x="227" y="46"/>
                  </a:lnTo>
                  <a:lnTo>
                    <a:pt x="164" y="9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164" y="0"/>
                  </a:lnTo>
                  <a:lnTo>
                    <a:pt x="221" y="3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4" name="Freeform 484">
              <a:extLst>
                <a:ext uri="{FF2B5EF4-FFF2-40B4-BE49-F238E27FC236}">
                  <a16:creationId xmlns:a16="http://schemas.microsoft.com/office/drawing/2014/main" id="{0F3DBDF6-79E5-488C-99D1-7F520133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498"/>
              <a:ext cx="76" cy="41"/>
            </a:xfrm>
            <a:custGeom>
              <a:avLst/>
              <a:gdLst>
                <a:gd name="T0" fmla="*/ 221 w 227"/>
                <a:gd name="T1" fmla="*/ 31 h 123"/>
                <a:gd name="T2" fmla="*/ 227 w 227"/>
                <a:gd name="T3" fmla="*/ 46 h 123"/>
                <a:gd name="T4" fmla="*/ 164 w 227"/>
                <a:gd name="T5" fmla="*/ 9 h 123"/>
                <a:gd name="T6" fmla="*/ 0 w 227"/>
                <a:gd name="T7" fmla="*/ 123 h 123"/>
                <a:gd name="T8" fmla="*/ 0 w 227"/>
                <a:gd name="T9" fmla="*/ 114 h 123"/>
                <a:gd name="T10" fmla="*/ 164 w 227"/>
                <a:gd name="T11" fmla="*/ 0 h 123"/>
                <a:gd name="T12" fmla="*/ 221 w 227"/>
                <a:gd name="T13" fmla="*/ 31 h 123"/>
                <a:gd name="T14" fmla="*/ 221 w 227"/>
                <a:gd name="T15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123">
                  <a:moveTo>
                    <a:pt x="221" y="31"/>
                  </a:moveTo>
                  <a:lnTo>
                    <a:pt x="227" y="46"/>
                  </a:lnTo>
                  <a:lnTo>
                    <a:pt x="164" y="9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164" y="0"/>
                  </a:lnTo>
                  <a:lnTo>
                    <a:pt x="221" y="31"/>
                  </a:lnTo>
                  <a:lnTo>
                    <a:pt x="221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5" name="Freeform 485">
              <a:extLst>
                <a:ext uri="{FF2B5EF4-FFF2-40B4-BE49-F238E27FC236}">
                  <a16:creationId xmlns:a16="http://schemas.microsoft.com/office/drawing/2014/main" id="{4F0BB50B-7FC2-46DA-B6E8-C5E04D24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01"/>
              <a:ext cx="76" cy="53"/>
            </a:xfrm>
            <a:custGeom>
              <a:avLst/>
              <a:gdLst>
                <a:gd name="T0" fmla="*/ 0 w 227"/>
                <a:gd name="T1" fmla="*/ 114 h 160"/>
                <a:gd name="T2" fmla="*/ 164 w 227"/>
                <a:gd name="T3" fmla="*/ 0 h 160"/>
                <a:gd name="T4" fmla="*/ 227 w 227"/>
                <a:gd name="T5" fmla="*/ 37 h 160"/>
                <a:gd name="T6" fmla="*/ 196 w 227"/>
                <a:gd name="T7" fmla="*/ 73 h 160"/>
                <a:gd name="T8" fmla="*/ 120 w 227"/>
                <a:gd name="T9" fmla="*/ 128 h 160"/>
                <a:gd name="T10" fmla="*/ 57 w 227"/>
                <a:gd name="T11" fmla="*/ 160 h 160"/>
                <a:gd name="T12" fmla="*/ 0 w 227"/>
                <a:gd name="T13" fmla="*/ 1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160">
                  <a:moveTo>
                    <a:pt x="0" y="114"/>
                  </a:moveTo>
                  <a:lnTo>
                    <a:pt x="164" y="0"/>
                  </a:lnTo>
                  <a:lnTo>
                    <a:pt x="227" y="37"/>
                  </a:lnTo>
                  <a:lnTo>
                    <a:pt x="196" y="73"/>
                  </a:lnTo>
                  <a:lnTo>
                    <a:pt x="120" y="128"/>
                  </a:lnTo>
                  <a:lnTo>
                    <a:pt x="57" y="16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6" name="Freeform 486">
              <a:extLst>
                <a:ext uri="{FF2B5EF4-FFF2-40B4-BE49-F238E27FC236}">
                  <a16:creationId xmlns:a16="http://schemas.microsoft.com/office/drawing/2014/main" id="{13966644-CC06-4095-83F4-24D4A880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01"/>
              <a:ext cx="76" cy="53"/>
            </a:xfrm>
            <a:custGeom>
              <a:avLst/>
              <a:gdLst>
                <a:gd name="T0" fmla="*/ 0 w 227"/>
                <a:gd name="T1" fmla="*/ 114 h 160"/>
                <a:gd name="T2" fmla="*/ 164 w 227"/>
                <a:gd name="T3" fmla="*/ 0 h 160"/>
                <a:gd name="T4" fmla="*/ 227 w 227"/>
                <a:gd name="T5" fmla="*/ 37 h 160"/>
                <a:gd name="T6" fmla="*/ 196 w 227"/>
                <a:gd name="T7" fmla="*/ 73 h 160"/>
                <a:gd name="T8" fmla="*/ 120 w 227"/>
                <a:gd name="T9" fmla="*/ 128 h 160"/>
                <a:gd name="T10" fmla="*/ 57 w 227"/>
                <a:gd name="T11" fmla="*/ 160 h 160"/>
                <a:gd name="T12" fmla="*/ 0 w 227"/>
                <a:gd name="T13" fmla="*/ 114 h 160"/>
                <a:gd name="T14" fmla="*/ 0 w 227"/>
                <a:gd name="T15" fmla="*/ 1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160">
                  <a:moveTo>
                    <a:pt x="0" y="114"/>
                  </a:moveTo>
                  <a:lnTo>
                    <a:pt x="164" y="0"/>
                  </a:lnTo>
                  <a:lnTo>
                    <a:pt x="227" y="37"/>
                  </a:lnTo>
                  <a:lnTo>
                    <a:pt x="196" y="73"/>
                  </a:lnTo>
                  <a:lnTo>
                    <a:pt x="120" y="128"/>
                  </a:lnTo>
                  <a:lnTo>
                    <a:pt x="57" y="160"/>
                  </a:lnTo>
                  <a:lnTo>
                    <a:pt x="0" y="114"/>
                  </a:lnTo>
                  <a:lnTo>
                    <a:pt x="0" y="1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7" name="Freeform 487">
              <a:extLst>
                <a:ext uri="{FF2B5EF4-FFF2-40B4-BE49-F238E27FC236}">
                  <a16:creationId xmlns:a16="http://schemas.microsoft.com/office/drawing/2014/main" id="{08EBE8AD-DC81-45DB-A0A0-BFA7EFB8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48"/>
              <a:ext cx="23" cy="49"/>
            </a:xfrm>
            <a:custGeom>
              <a:avLst/>
              <a:gdLst>
                <a:gd name="T0" fmla="*/ 0 w 68"/>
                <a:gd name="T1" fmla="*/ 22 h 145"/>
                <a:gd name="T2" fmla="*/ 19 w 68"/>
                <a:gd name="T3" fmla="*/ 0 h 145"/>
                <a:gd name="T4" fmla="*/ 68 w 68"/>
                <a:gd name="T5" fmla="*/ 96 h 145"/>
                <a:gd name="T6" fmla="*/ 43 w 68"/>
                <a:gd name="T7" fmla="*/ 122 h 145"/>
                <a:gd name="T8" fmla="*/ 26 w 68"/>
                <a:gd name="T9" fmla="*/ 145 h 145"/>
                <a:gd name="T10" fmla="*/ 19 w 68"/>
                <a:gd name="T11" fmla="*/ 109 h 145"/>
                <a:gd name="T12" fmla="*/ 19 w 68"/>
                <a:gd name="T13" fmla="*/ 68 h 145"/>
                <a:gd name="T14" fmla="*/ 0 w 68"/>
                <a:gd name="T15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45">
                  <a:moveTo>
                    <a:pt x="0" y="22"/>
                  </a:moveTo>
                  <a:lnTo>
                    <a:pt x="19" y="0"/>
                  </a:lnTo>
                  <a:lnTo>
                    <a:pt x="68" y="96"/>
                  </a:lnTo>
                  <a:lnTo>
                    <a:pt x="43" y="122"/>
                  </a:lnTo>
                  <a:lnTo>
                    <a:pt x="26" y="145"/>
                  </a:lnTo>
                  <a:lnTo>
                    <a:pt x="19" y="109"/>
                  </a:lnTo>
                  <a:lnTo>
                    <a:pt x="19" y="6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8" name="Freeform 488">
              <a:extLst>
                <a:ext uri="{FF2B5EF4-FFF2-40B4-BE49-F238E27FC236}">
                  <a16:creationId xmlns:a16="http://schemas.microsoft.com/office/drawing/2014/main" id="{84508301-C0F4-4D30-A803-5590D342A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48"/>
              <a:ext cx="23" cy="49"/>
            </a:xfrm>
            <a:custGeom>
              <a:avLst/>
              <a:gdLst>
                <a:gd name="T0" fmla="*/ 0 w 68"/>
                <a:gd name="T1" fmla="*/ 22 h 145"/>
                <a:gd name="T2" fmla="*/ 19 w 68"/>
                <a:gd name="T3" fmla="*/ 0 h 145"/>
                <a:gd name="T4" fmla="*/ 68 w 68"/>
                <a:gd name="T5" fmla="*/ 96 h 145"/>
                <a:gd name="T6" fmla="*/ 43 w 68"/>
                <a:gd name="T7" fmla="*/ 122 h 145"/>
                <a:gd name="T8" fmla="*/ 26 w 68"/>
                <a:gd name="T9" fmla="*/ 145 h 145"/>
                <a:gd name="T10" fmla="*/ 19 w 68"/>
                <a:gd name="T11" fmla="*/ 109 h 145"/>
                <a:gd name="T12" fmla="*/ 19 w 68"/>
                <a:gd name="T13" fmla="*/ 68 h 145"/>
                <a:gd name="T14" fmla="*/ 0 w 68"/>
                <a:gd name="T15" fmla="*/ 22 h 145"/>
                <a:gd name="T16" fmla="*/ 0 w 68"/>
                <a:gd name="T17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45">
                  <a:moveTo>
                    <a:pt x="0" y="22"/>
                  </a:moveTo>
                  <a:lnTo>
                    <a:pt x="19" y="0"/>
                  </a:lnTo>
                  <a:lnTo>
                    <a:pt x="68" y="96"/>
                  </a:lnTo>
                  <a:lnTo>
                    <a:pt x="43" y="122"/>
                  </a:lnTo>
                  <a:lnTo>
                    <a:pt x="26" y="145"/>
                  </a:lnTo>
                  <a:lnTo>
                    <a:pt x="19" y="109"/>
                  </a:lnTo>
                  <a:lnTo>
                    <a:pt x="19" y="68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9" name="Freeform 489">
              <a:extLst>
                <a:ext uri="{FF2B5EF4-FFF2-40B4-BE49-F238E27FC236}">
                  <a16:creationId xmlns:a16="http://schemas.microsoft.com/office/drawing/2014/main" id="{C6E56359-17B8-4683-841D-F75BB9A0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07"/>
              <a:ext cx="62" cy="19"/>
            </a:xfrm>
            <a:custGeom>
              <a:avLst/>
              <a:gdLst>
                <a:gd name="T0" fmla="*/ 184 w 184"/>
                <a:gd name="T1" fmla="*/ 23 h 59"/>
                <a:gd name="T2" fmla="*/ 184 w 184"/>
                <a:gd name="T3" fmla="*/ 59 h 59"/>
                <a:gd name="T4" fmla="*/ 38 w 184"/>
                <a:gd name="T5" fmla="*/ 32 h 59"/>
                <a:gd name="T6" fmla="*/ 14 w 184"/>
                <a:gd name="T7" fmla="*/ 28 h 59"/>
                <a:gd name="T8" fmla="*/ 0 w 184"/>
                <a:gd name="T9" fmla="*/ 19 h 59"/>
                <a:gd name="T10" fmla="*/ 0 w 184"/>
                <a:gd name="T11" fmla="*/ 9 h 59"/>
                <a:gd name="T12" fmla="*/ 14 w 184"/>
                <a:gd name="T13" fmla="*/ 0 h 59"/>
                <a:gd name="T14" fmla="*/ 63 w 184"/>
                <a:gd name="T15" fmla="*/ 4 h 59"/>
                <a:gd name="T16" fmla="*/ 184 w 184"/>
                <a:gd name="T17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59">
                  <a:moveTo>
                    <a:pt x="184" y="23"/>
                  </a:moveTo>
                  <a:lnTo>
                    <a:pt x="184" y="59"/>
                  </a:lnTo>
                  <a:lnTo>
                    <a:pt x="38" y="32"/>
                  </a:lnTo>
                  <a:lnTo>
                    <a:pt x="14" y="2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4" y="0"/>
                  </a:lnTo>
                  <a:lnTo>
                    <a:pt x="63" y="4"/>
                  </a:lnTo>
                  <a:lnTo>
                    <a:pt x="184" y="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0" name="Freeform 490">
              <a:extLst>
                <a:ext uri="{FF2B5EF4-FFF2-40B4-BE49-F238E27FC236}">
                  <a16:creationId xmlns:a16="http://schemas.microsoft.com/office/drawing/2014/main" id="{88D29E9C-0E3D-4D1E-B66E-D2D4BD55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07"/>
              <a:ext cx="62" cy="19"/>
            </a:xfrm>
            <a:custGeom>
              <a:avLst/>
              <a:gdLst>
                <a:gd name="T0" fmla="*/ 184 w 184"/>
                <a:gd name="T1" fmla="*/ 23 h 59"/>
                <a:gd name="T2" fmla="*/ 184 w 184"/>
                <a:gd name="T3" fmla="*/ 59 h 59"/>
                <a:gd name="T4" fmla="*/ 38 w 184"/>
                <a:gd name="T5" fmla="*/ 32 h 59"/>
                <a:gd name="T6" fmla="*/ 14 w 184"/>
                <a:gd name="T7" fmla="*/ 28 h 59"/>
                <a:gd name="T8" fmla="*/ 0 w 184"/>
                <a:gd name="T9" fmla="*/ 19 h 59"/>
                <a:gd name="T10" fmla="*/ 0 w 184"/>
                <a:gd name="T11" fmla="*/ 9 h 59"/>
                <a:gd name="T12" fmla="*/ 14 w 184"/>
                <a:gd name="T13" fmla="*/ 0 h 59"/>
                <a:gd name="T14" fmla="*/ 63 w 184"/>
                <a:gd name="T15" fmla="*/ 4 h 59"/>
                <a:gd name="T16" fmla="*/ 184 w 184"/>
                <a:gd name="T17" fmla="*/ 23 h 59"/>
                <a:gd name="T18" fmla="*/ 184 w 184"/>
                <a:gd name="T19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59">
                  <a:moveTo>
                    <a:pt x="184" y="23"/>
                  </a:moveTo>
                  <a:lnTo>
                    <a:pt x="184" y="59"/>
                  </a:lnTo>
                  <a:lnTo>
                    <a:pt x="38" y="32"/>
                  </a:lnTo>
                  <a:lnTo>
                    <a:pt x="14" y="2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4" y="0"/>
                  </a:lnTo>
                  <a:lnTo>
                    <a:pt x="63" y="4"/>
                  </a:lnTo>
                  <a:lnTo>
                    <a:pt x="184" y="23"/>
                  </a:lnTo>
                  <a:lnTo>
                    <a:pt x="184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1" name="Freeform 491">
              <a:extLst>
                <a:ext uri="{FF2B5EF4-FFF2-40B4-BE49-F238E27FC236}">
                  <a16:creationId xmlns:a16="http://schemas.microsoft.com/office/drawing/2014/main" id="{8D6A87B1-3D3F-4562-9E73-85135D7B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201"/>
              <a:ext cx="57" cy="14"/>
            </a:xfrm>
            <a:custGeom>
              <a:avLst/>
              <a:gdLst>
                <a:gd name="T0" fmla="*/ 0 w 170"/>
                <a:gd name="T1" fmla="*/ 31 h 41"/>
                <a:gd name="T2" fmla="*/ 0 w 170"/>
                <a:gd name="T3" fmla="*/ 0 h 41"/>
                <a:gd name="T4" fmla="*/ 170 w 170"/>
                <a:gd name="T5" fmla="*/ 13 h 41"/>
                <a:gd name="T6" fmla="*/ 170 w 170"/>
                <a:gd name="T7" fmla="*/ 41 h 41"/>
                <a:gd name="T8" fmla="*/ 0 w 170"/>
                <a:gd name="T9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41">
                  <a:moveTo>
                    <a:pt x="0" y="31"/>
                  </a:moveTo>
                  <a:lnTo>
                    <a:pt x="0" y="0"/>
                  </a:lnTo>
                  <a:lnTo>
                    <a:pt x="170" y="13"/>
                  </a:lnTo>
                  <a:lnTo>
                    <a:pt x="170" y="4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2" name="Freeform 492">
              <a:extLst>
                <a:ext uri="{FF2B5EF4-FFF2-40B4-BE49-F238E27FC236}">
                  <a16:creationId xmlns:a16="http://schemas.microsoft.com/office/drawing/2014/main" id="{B8643B23-0F48-43CA-B805-1BDF63561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201"/>
              <a:ext cx="57" cy="14"/>
            </a:xfrm>
            <a:custGeom>
              <a:avLst/>
              <a:gdLst>
                <a:gd name="T0" fmla="*/ 0 w 170"/>
                <a:gd name="T1" fmla="*/ 31 h 41"/>
                <a:gd name="T2" fmla="*/ 0 w 170"/>
                <a:gd name="T3" fmla="*/ 0 h 41"/>
                <a:gd name="T4" fmla="*/ 170 w 170"/>
                <a:gd name="T5" fmla="*/ 13 h 41"/>
                <a:gd name="T6" fmla="*/ 170 w 170"/>
                <a:gd name="T7" fmla="*/ 41 h 41"/>
                <a:gd name="T8" fmla="*/ 0 w 170"/>
                <a:gd name="T9" fmla="*/ 31 h 41"/>
                <a:gd name="T10" fmla="*/ 0 w 170"/>
                <a:gd name="T11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41">
                  <a:moveTo>
                    <a:pt x="0" y="31"/>
                  </a:moveTo>
                  <a:lnTo>
                    <a:pt x="0" y="0"/>
                  </a:lnTo>
                  <a:lnTo>
                    <a:pt x="170" y="13"/>
                  </a:lnTo>
                  <a:lnTo>
                    <a:pt x="170" y="41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3" name="Freeform 493">
              <a:extLst>
                <a:ext uri="{FF2B5EF4-FFF2-40B4-BE49-F238E27FC236}">
                  <a16:creationId xmlns:a16="http://schemas.microsoft.com/office/drawing/2014/main" id="{BC29B12B-D77F-4482-81E8-4344F375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80"/>
              <a:ext cx="23" cy="40"/>
            </a:xfrm>
            <a:custGeom>
              <a:avLst/>
              <a:gdLst>
                <a:gd name="T0" fmla="*/ 7 w 68"/>
                <a:gd name="T1" fmla="*/ 50 h 118"/>
                <a:gd name="T2" fmla="*/ 25 w 68"/>
                <a:gd name="T3" fmla="*/ 27 h 118"/>
                <a:gd name="T4" fmla="*/ 49 w 68"/>
                <a:gd name="T5" fmla="*/ 0 h 118"/>
                <a:gd name="T6" fmla="*/ 68 w 68"/>
                <a:gd name="T7" fmla="*/ 40 h 118"/>
                <a:gd name="T8" fmla="*/ 37 w 68"/>
                <a:gd name="T9" fmla="*/ 72 h 118"/>
                <a:gd name="T10" fmla="*/ 0 w 68"/>
                <a:gd name="T11" fmla="*/ 118 h 118"/>
                <a:gd name="T12" fmla="*/ 7 w 68"/>
                <a:gd name="T13" fmla="*/ 5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18">
                  <a:moveTo>
                    <a:pt x="7" y="50"/>
                  </a:moveTo>
                  <a:lnTo>
                    <a:pt x="25" y="27"/>
                  </a:lnTo>
                  <a:lnTo>
                    <a:pt x="49" y="0"/>
                  </a:lnTo>
                  <a:lnTo>
                    <a:pt x="68" y="40"/>
                  </a:lnTo>
                  <a:lnTo>
                    <a:pt x="37" y="72"/>
                  </a:lnTo>
                  <a:lnTo>
                    <a:pt x="0" y="118"/>
                  </a:lnTo>
                  <a:lnTo>
                    <a:pt x="7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4" name="Freeform 494">
              <a:extLst>
                <a:ext uri="{FF2B5EF4-FFF2-40B4-BE49-F238E27FC236}">
                  <a16:creationId xmlns:a16="http://schemas.microsoft.com/office/drawing/2014/main" id="{4AA07E48-41C4-41D5-9BF8-7DEF94E8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80"/>
              <a:ext cx="23" cy="40"/>
            </a:xfrm>
            <a:custGeom>
              <a:avLst/>
              <a:gdLst>
                <a:gd name="T0" fmla="*/ 7 w 68"/>
                <a:gd name="T1" fmla="*/ 50 h 118"/>
                <a:gd name="T2" fmla="*/ 25 w 68"/>
                <a:gd name="T3" fmla="*/ 27 h 118"/>
                <a:gd name="T4" fmla="*/ 49 w 68"/>
                <a:gd name="T5" fmla="*/ 0 h 118"/>
                <a:gd name="T6" fmla="*/ 68 w 68"/>
                <a:gd name="T7" fmla="*/ 40 h 118"/>
                <a:gd name="T8" fmla="*/ 37 w 68"/>
                <a:gd name="T9" fmla="*/ 72 h 118"/>
                <a:gd name="T10" fmla="*/ 0 w 68"/>
                <a:gd name="T11" fmla="*/ 118 h 118"/>
                <a:gd name="T12" fmla="*/ 7 w 68"/>
                <a:gd name="T13" fmla="*/ 50 h 118"/>
                <a:gd name="T14" fmla="*/ 7 w 68"/>
                <a:gd name="T15" fmla="*/ 5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18">
                  <a:moveTo>
                    <a:pt x="7" y="50"/>
                  </a:moveTo>
                  <a:lnTo>
                    <a:pt x="25" y="27"/>
                  </a:lnTo>
                  <a:lnTo>
                    <a:pt x="49" y="0"/>
                  </a:lnTo>
                  <a:lnTo>
                    <a:pt x="68" y="40"/>
                  </a:lnTo>
                  <a:lnTo>
                    <a:pt x="37" y="72"/>
                  </a:lnTo>
                  <a:lnTo>
                    <a:pt x="0" y="118"/>
                  </a:lnTo>
                  <a:lnTo>
                    <a:pt x="7" y="50"/>
                  </a:lnTo>
                  <a:lnTo>
                    <a:pt x="7" y="5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5" name="Freeform 495">
              <a:extLst>
                <a:ext uri="{FF2B5EF4-FFF2-40B4-BE49-F238E27FC236}">
                  <a16:creationId xmlns:a16="http://schemas.microsoft.com/office/drawing/2014/main" id="{767061F3-B506-4620-97C1-D8E425B6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543"/>
              <a:ext cx="30" cy="32"/>
            </a:xfrm>
            <a:custGeom>
              <a:avLst/>
              <a:gdLst>
                <a:gd name="T0" fmla="*/ 0 w 89"/>
                <a:gd name="T1" fmla="*/ 27 h 97"/>
                <a:gd name="T2" fmla="*/ 44 w 89"/>
                <a:gd name="T3" fmla="*/ 92 h 97"/>
                <a:gd name="T4" fmla="*/ 89 w 89"/>
                <a:gd name="T5" fmla="*/ 97 h 97"/>
                <a:gd name="T6" fmla="*/ 57 w 89"/>
                <a:gd name="T7" fmla="*/ 0 h 97"/>
                <a:gd name="T8" fmla="*/ 0 w 89"/>
                <a:gd name="T9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97">
                  <a:moveTo>
                    <a:pt x="0" y="27"/>
                  </a:moveTo>
                  <a:lnTo>
                    <a:pt x="44" y="92"/>
                  </a:lnTo>
                  <a:lnTo>
                    <a:pt x="89" y="97"/>
                  </a:lnTo>
                  <a:lnTo>
                    <a:pt x="57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6" name="Freeform 496">
              <a:extLst>
                <a:ext uri="{FF2B5EF4-FFF2-40B4-BE49-F238E27FC236}">
                  <a16:creationId xmlns:a16="http://schemas.microsoft.com/office/drawing/2014/main" id="{A9ED9690-239B-4DF5-8EE1-C8BFBA40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543"/>
              <a:ext cx="30" cy="32"/>
            </a:xfrm>
            <a:custGeom>
              <a:avLst/>
              <a:gdLst>
                <a:gd name="T0" fmla="*/ 0 w 89"/>
                <a:gd name="T1" fmla="*/ 27 h 97"/>
                <a:gd name="T2" fmla="*/ 44 w 89"/>
                <a:gd name="T3" fmla="*/ 92 h 97"/>
                <a:gd name="T4" fmla="*/ 89 w 89"/>
                <a:gd name="T5" fmla="*/ 97 h 97"/>
                <a:gd name="T6" fmla="*/ 57 w 89"/>
                <a:gd name="T7" fmla="*/ 0 h 97"/>
                <a:gd name="T8" fmla="*/ 0 w 89"/>
                <a:gd name="T9" fmla="*/ 27 h 97"/>
                <a:gd name="T10" fmla="*/ 0 w 89"/>
                <a:gd name="T11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97">
                  <a:moveTo>
                    <a:pt x="0" y="27"/>
                  </a:moveTo>
                  <a:lnTo>
                    <a:pt x="44" y="92"/>
                  </a:lnTo>
                  <a:lnTo>
                    <a:pt x="89" y="97"/>
                  </a:lnTo>
                  <a:lnTo>
                    <a:pt x="57" y="0"/>
                  </a:lnTo>
                  <a:lnTo>
                    <a:pt x="0" y="27"/>
                  </a:lnTo>
                  <a:lnTo>
                    <a:pt x="0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7" name="Freeform 497">
              <a:extLst>
                <a:ext uri="{FF2B5EF4-FFF2-40B4-BE49-F238E27FC236}">
                  <a16:creationId xmlns:a16="http://schemas.microsoft.com/office/drawing/2014/main" id="{A14BC4C0-FB8A-4678-9E32-914CAA8D0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444"/>
              <a:ext cx="29" cy="32"/>
            </a:xfrm>
            <a:custGeom>
              <a:avLst/>
              <a:gdLst>
                <a:gd name="T0" fmla="*/ 0 w 88"/>
                <a:gd name="T1" fmla="*/ 97 h 97"/>
                <a:gd name="T2" fmla="*/ 7 w 88"/>
                <a:gd name="T3" fmla="*/ 46 h 97"/>
                <a:gd name="T4" fmla="*/ 32 w 88"/>
                <a:gd name="T5" fmla="*/ 0 h 97"/>
                <a:gd name="T6" fmla="*/ 88 w 88"/>
                <a:gd name="T7" fmla="*/ 92 h 97"/>
                <a:gd name="T8" fmla="*/ 0 w 88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7">
                  <a:moveTo>
                    <a:pt x="0" y="97"/>
                  </a:moveTo>
                  <a:lnTo>
                    <a:pt x="7" y="46"/>
                  </a:lnTo>
                  <a:lnTo>
                    <a:pt x="32" y="0"/>
                  </a:lnTo>
                  <a:lnTo>
                    <a:pt x="88" y="92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8" name="Freeform 498">
              <a:extLst>
                <a:ext uri="{FF2B5EF4-FFF2-40B4-BE49-F238E27FC236}">
                  <a16:creationId xmlns:a16="http://schemas.microsoft.com/office/drawing/2014/main" id="{CA62C692-C713-4F0E-ACEC-BEC390F5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444"/>
              <a:ext cx="29" cy="32"/>
            </a:xfrm>
            <a:custGeom>
              <a:avLst/>
              <a:gdLst>
                <a:gd name="T0" fmla="*/ 0 w 88"/>
                <a:gd name="T1" fmla="*/ 97 h 97"/>
                <a:gd name="T2" fmla="*/ 7 w 88"/>
                <a:gd name="T3" fmla="*/ 46 h 97"/>
                <a:gd name="T4" fmla="*/ 32 w 88"/>
                <a:gd name="T5" fmla="*/ 0 h 97"/>
                <a:gd name="T6" fmla="*/ 88 w 88"/>
                <a:gd name="T7" fmla="*/ 92 h 97"/>
                <a:gd name="T8" fmla="*/ 0 w 88"/>
                <a:gd name="T9" fmla="*/ 97 h 97"/>
                <a:gd name="T10" fmla="*/ 0 w 88"/>
                <a:gd name="T1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97">
                  <a:moveTo>
                    <a:pt x="0" y="97"/>
                  </a:moveTo>
                  <a:lnTo>
                    <a:pt x="7" y="46"/>
                  </a:lnTo>
                  <a:lnTo>
                    <a:pt x="32" y="0"/>
                  </a:lnTo>
                  <a:lnTo>
                    <a:pt x="88" y="92"/>
                  </a:lnTo>
                  <a:lnTo>
                    <a:pt x="0" y="97"/>
                  </a:lnTo>
                  <a:lnTo>
                    <a:pt x="0" y="9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9" name="Freeform 499">
              <a:extLst>
                <a:ext uri="{FF2B5EF4-FFF2-40B4-BE49-F238E27FC236}">
                  <a16:creationId xmlns:a16="http://schemas.microsoft.com/office/drawing/2014/main" id="{41FF78E9-1AC9-4704-AA01-9C793FEEB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574"/>
              <a:ext cx="34" cy="22"/>
            </a:xfrm>
            <a:custGeom>
              <a:avLst/>
              <a:gdLst>
                <a:gd name="T0" fmla="*/ 81 w 100"/>
                <a:gd name="T1" fmla="*/ 5 h 68"/>
                <a:gd name="T2" fmla="*/ 37 w 100"/>
                <a:gd name="T3" fmla="*/ 0 h 68"/>
                <a:gd name="T4" fmla="*/ 0 w 100"/>
                <a:gd name="T5" fmla="*/ 15 h 68"/>
                <a:gd name="T6" fmla="*/ 0 w 100"/>
                <a:gd name="T7" fmla="*/ 51 h 68"/>
                <a:gd name="T8" fmla="*/ 43 w 100"/>
                <a:gd name="T9" fmla="*/ 68 h 68"/>
                <a:gd name="T10" fmla="*/ 88 w 100"/>
                <a:gd name="T11" fmla="*/ 60 h 68"/>
                <a:gd name="T12" fmla="*/ 100 w 100"/>
                <a:gd name="T13" fmla="*/ 32 h 68"/>
                <a:gd name="T14" fmla="*/ 81 w 100"/>
                <a:gd name="T15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68">
                  <a:moveTo>
                    <a:pt x="81" y="5"/>
                  </a:moveTo>
                  <a:lnTo>
                    <a:pt x="37" y="0"/>
                  </a:lnTo>
                  <a:lnTo>
                    <a:pt x="0" y="15"/>
                  </a:lnTo>
                  <a:lnTo>
                    <a:pt x="0" y="51"/>
                  </a:lnTo>
                  <a:lnTo>
                    <a:pt x="43" y="68"/>
                  </a:lnTo>
                  <a:lnTo>
                    <a:pt x="88" y="60"/>
                  </a:lnTo>
                  <a:lnTo>
                    <a:pt x="100" y="32"/>
                  </a:lnTo>
                  <a:lnTo>
                    <a:pt x="81" y="5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0" name="Freeform 500">
              <a:extLst>
                <a:ext uri="{FF2B5EF4-FFF2-40B4-BE49-F238E27FC236}">
                  <a16:creationId xmlns:a16="http://schemas.microsoft.com/office/drawing/2014/main" id="{6444915D-8B09-460C-BF8E-795505FF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574"/>
              <a:ext cx="34" cy="22"/>
            </a:xfrm>
            <a:custGeom>
              <a:avLst/>
              <a:gdLst>
                <a:gd name="T0" fmla="*/ 81 w 100"/>
                <a:gd name="T1" fmla="*/ 5 h 68"/>
                <a:gd name="T2" fmla="*/ 37 w 100"/>
                <a:gd name="T3" fmla="*/ 0 h 68"/>
                <a:gd name="T4" fmla="*/ 0 w 100"/>
                <a:gd name="T5" fmla="*/ 15 h 68"/>
                <a:gd name="T6" fmla="*/ 0 w 100"/>
                <a:gd name="T7" fmla="*/ 51 h 68"/>
                <a:gd name="T8" fmla="*/ 43 w 100"/>
                <a:gd name="T9" fmla="*/ 68 h 68"/>
                <a:gd name="T10" fmla="*/ 88 w 100"/>
                <a:gd name="T11" fmla="*/ 60 h 68"/>
                <a:gd name="T12" fmla="*/ 100 w 100"/>
                <a:gd name="T13" fmla="*/ 32 h 68"/>
                <a:gd name="T14" fmla="*/ 81 w 100"/>
                <a:gd name="T15" fmla="*/ 5 h 68"/>
                <a:gd name="T16" fmla="*/ 81 w 100"/>
                <a:gd name="T17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68">
                  <a:moveTo>
                    <a:pt x="81" y="5"/>
                  </a:moveTo>
                  <a:lnTo>
                    <a:pt x="37" y="0"/>
                  </a:lnTo>
                  <a:lnTo>
                    <a:pt x="0" y="15"/>
                  </a:lnTo>
                  <a:lnTo>
                    <a:pt x="0" y="51"/>
                  </a:lnTo>
                  <a:lnTo>
                    <a:pt x="43" y="68"/>
                  </a:lnTo>
                  <a:lnTo>
                    <a:pt x="88" y="60"/>
                  </a:lnTo>
                  <a:lnTo>
                    <a:pt x="100" y="32"/>
                  </a:lnTo>
                  <a:lnTo>
                    <a:pt x="81" y="5"/>
                  </a:lnTo>
                  <a:lnTo>
                    <a:pt x="81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1" name="Freeform 501">
              <a:extLst>
                <a:ext uri="{FF2B5EF4-FFF2-40B4-BE49-F238E27FC236}">
                  <a16:creationId xmlns:a16="http://schemas.microsoft.com/office/drawing/2014/main" id="{0BE718B8-7956-491F-B71D-8373B5675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14"/>
              <a:ext cx="31" cy="22"/>
            </a:xfrm>
            <a:custGeom>
              <a:avLst/>
              <a:gdLst>
                <a:gd name="T0" fmla="*/ 68 w 93"/>
                <a:gd name="T1" fmla="*/ 64 h 64"/>
                <a:gd name="T2" fmla="*/ 31 w 93"/>
                <a:gd name="T3" fmla="*/ 64 h 64"/>
                <a:gd name="T4" fmla="*/ 25 w 93"/>
                <a:gd name="T5" fmla="*/ 55 h 64"/>
                <a:gd name="T6" fmla="*/ 12 w 93"/>
                <a:gd name="T7" fmla="*/ 50 h 64"/>
                <a:gd name="T8" fmla="*/ 6 w 93"/>
                <a:gd name="T9" fmla="*/ 41 h 64"/>
                <a:gd name="T10" fmla="*/ 0 w 93"/>
                <a:gd name="T11" fmla="*/ 32 h 64"/>
                <a:gd name="T12" fmla="*/ 6 w 93"/>
                <a:gd name="T13" fmla="*/ 28 h 64"/>
                <a:gd name="T14" fmla="*/ 6 w 93"/>
                <a:gd name="T15" fmla="*/ 19 h 64"/>
                <a:gd name="T16" fmla="*/ 12 w 93"/>
                <a:gd name="T17" fmla="*/ 9 h 64"/>
                <a:gd name="T18" fmla="*/ 25 w 93"/>
                <a:gd name="T19" fmla="*/ 5 h 64"/>
                <a:gd name="T20" fmla="*/ 37 w 93"/>
                <a:gd name="T21" fmla="*/ 0 h 64"/>
                <a:gd name="T22" fmla="*/ 56 w 93"/>
                <a:gd name="T23" fmla="*/ 0 h 64"/>
                <a:gd name="T24" fmla="*/ 68 w 93"/>
                <a:gd name="T25" fmla="*/ 5 h 64"/>
                <a:gd name="T26" fmla="*/ 86 w 93"/>
                <a:gd name="T27" fmla="*/ 19 h 64"/>
                <a:gd name="T28" fmla="*/ 93 w 93"/>
                <a:gd name="T29" fmla="*/ 28 h 64"/>
                <a:gd name="T30" fmla="*/ 93 w 93"/>
                <a:gd name="T31" fmla="*/ 36 h 64"/>
                <a:gd name="T32" fmla="*/ 86 w 93"/>
                <a:gd name="T33" fmla="*/ 45 h 64"/>
                <a:gd name="T34" fmla="*/ 86 w 93"/>
                <a:gd name="T35" fmla="*/ 55 h 64"/>
                <a:gd name="T36" fmla="*/ 74 w 93"/>
                <a:gd name="T37" fmla="*/ 60 h 64"/>
                <a:gd name="T38" fmla="*/ 68 w 93"/>
                <a:gd name="T3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64">
                  <a:moveTo>
                    <a:pt x="68" y="64"/>
                  </a:moveTo>
                  <a:lnTo>
                    <a:pt x="31" y="64"/>
                  </a:lnTo>
                  <a:lnTo>
                    <a:pt x="25" y="55"/>
                  </a:lnTo>
                  <a:lnTo>
                    <a:pt x="12" y="50"/>
                  </a:lnTo>
                  <a:lnTo>
                    <a:pt x="6" y="41"/>
                  </a:lnTo>
                  <a:lnTo>
                    <a:pt x="0" y="32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12" y="9"/>
                  </a:lnTo>
                  <a:lnTo>
                    <a:pt x="25" y="5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68" y="5"/>
                  </a:lnTo>
                  <a:lnTo>
                    <a:pt x="86" y="19"/>
                  </a:lnTo>
                  <a:lnTo>
                    <a:pt x="93" y="28"/>
                  </a:lnTo>
                  <a:lnTo>
                    <a:pt x="93" y="36"/>
                  </a:lnTo>
                  <a:lnTo>
                    <a:pt x="86" y="45"/>
                  </a:lnTo>
                  <a:lnTo>
                    <a:pt x="86" y="55"/>
                  </a:lnTo>
                  <a:lnTo>
                    <a:pt x="74" y="60"/>
                  </a:lnTo>
                  <a:lnTo>
                    <a:pt x="68" y="64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2" name="Freeform 502">
              <a:extLst>
                <a:ext uri="{FF2B5EF4-FFF2-40B4-BE49-F238E27FC236}">
                  <a16:creationId xmlns:a16="http://schemas.microsoft.com/office/drawing/2014/main" id="{9B92C523-0E8C-4A6A-A946-82F2B9E1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14"/>
              <a:ext cx="31" cy="22"/>
            </a:xfrm>
            <a:custGeom>
              <a:avLst/>
              <a:gdLst>
                <a:gd name="T0" fmla="*/ 68 w 93"/>
                <a:gd name="T1" fmla="*/ 64 h 64"/>
                <a:gd name="T2" fmla="*/ 31 w 93"/>
                <a:gd name="T3" fmla="*/ 64 h 64"/>
                <a:gd name="T4" fmla="*/ 25 w 93"/>
                <a:gd name="T5" fmla="*/ 55 h 64"/>
                <a:gd name="T6" fmla="*/ 12 w 93"/>
                <a:gd name="T7" fmla="*/ 50 h 64"/>
                <a:gd name="T8" fmla="*/ 6 w 93"/>
                <a:gd name="T9" fmla="*/ 41 h 64"/>
                <a:gd name="T10" fmla="*/ 0 w 93"/>
                <a:gd name="T11" fmla="*/ 32 h 64"/>
                <a:gd name="T12" fmla="*/ 6 w 93"/>
                <a:gd name="T13" fmla="*/ 28 h 64"/>
                <a:gd name="T14" fmla="*/ 6 w 93"/>
                <a:gd name="T15" fmla="*/ 19 h 64"/>
                <a:gd name="T16" fmla="*/ 12 w 93"/>
                <a:gd name="T17" fmla="*/ 9 h 64"/>
                <a:gd name="T18" fmla="*/ 25 w 93"/>
                <a:gd name="T19" fmla="*/ 5 h 64"/>
                <a:gd name="T20" fmla="*/ 37 w 93"/>
                <a:gd name="T21" fmla="*/ 0 h 64"/>
                <a:gd name="T22" fmla="*/ 56 w 93"/>
                <a:gd name="T23" fmla="*/ 0 h 64"/>
                <a:gd name="T24" fmla="*/ 68 w 93"/>
                <a:gd name="T25" fmla="*/ 5 h 64"/>
                <a:gd name="T26" fmla="*/ 86 w 93"/>
                <a:gd name="T27" fmla="*/ 19 h 64"/>
                <a:gd name="T28" fmla="*/ 93 w 93"/>
                <a:gd name="T29" fmla="*/ 28 h 64"/>
                <a:gd name="T30" fmla="*/ 93 w 93"/>
                <a:gd name="T31" fmla="*/ 36 h 64"/>
                <a:gd name="T32" fmla="*/ 86 w 93"/>
                <a:gd name="T33" fmla="*/ 45 h 64"/>
                <a:gd name="T34" fmla="*/ 86 w 93"/>
                <a:gd name="T35" fmla="*/ 55 h 64"/>
                <a:gd name="T36" fmla="*/ 74 w 93"/>
                <a:gd name="T37" fmla="*/ 60 h 64"/>
                <a:gd name="T38" fmla="*/ 68 w 93"/>
                <a:gd name="T39" fmla="*/ 64 h 64"/>
                <a:gd name="T40" fmla="*/ 68 w 93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64">
                  <a:moveTo>
                    <a:pt x="68" y="64"/>
                  </a:moveTo>
                  <a:lnTo>
                    <a:pt x="31" y="64"/>
                  </a:lnTo>
                  <a:lnTo>
                    <a:pt x="25" y="55"/>
                  </a:lnTo>
                  <a:lnTo>
                    <a:pt x="12" y="50"/>
                  </a:lnTo>
                  <a:lnTo>
                    <a:pt x="6" y="41"/>
                  </a:lnTo>
                  <a:lnTo>
                    <a:pt x="0" y="32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12" y="9"/>
                  </a:lnTo>
                  <a:lnTo>
                    <a:pt x="25" y="5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68" y="5"/>
                  </a:lnTo>
                  <a:lnTo>
                    <a:pt x="86" y="19"/>
                  </a:lnTo>
                  <a:lnTo>
                    <a:pt x="93" y="28"/>
                  </a:lnTo>
                  <a:lnTo>
                    <a:pt x="93" y="36"/>
                  </a:lnTo>
                  <a:lnTo>
                    <a:pt x="86" y="45"/>
                  </a:lnTo>
                  <a:lnTo>
                    <a:pt x="86" y="55"/>
                  </a:lnTo>
                  <a:lnTo>
                    <a:pt x="74" y="60"/>
                  </a:lnTo>
                  <a:lnTo>
                    <a:pt x="68" y="64"/>
                  </a:lnTo>
                  <a:lnTo>
                    <a:pt x="68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3" name="Freeform 503">
              <a:extLst>
                <a:ext uri="{FF2B5EF4-FFF2-40B4-BE49-F238E27FC236}">
                  <a16:creationId xmlns:a16="http://schemas.microsoft.com/office/drawing/2014/main" id="{9E0C65C7-D9DC-472A-A7D6-98518FEC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3474"/>
              <a:ext cx="25" cy="18"/>
            </a:xfrm>
            <a:custGeom>
              <a:avLst/>
              <a:gdLst>
                <a:gd name="T0" fmla="*/ 37 w 76"/>
                <a:gd name="T1" fmla="*/ 54 h 54"/>
                <a:gd name="T2" fmla="*/ 25 w 76"/>
                <a:gd name="T3" fmla="*/ 54 h 54"/>
                <a:gd name="T4" fmla="*/ 12 w 76"/>
                <a:gd name="T5" fmla="*/ 50 h 54"/>
                <a:gd name="T6" fmla="*/ 12 w 76"/>
                <a:gd name="T7" fmla="*/ 41 h 54"/>
                <a:gd name="T8" fmla="*/ 6 w 76"/>
                <a:gd name="T9" fmla="*/ 36 h 54"/>
                <a:gd name="T10" fmla="*/ 0 w 76"/>
                <a:gd name="T11" fmla="*/ 26 h 54"/>
                <a:gd name="T12" fmla="*/ 6 w 76"/>
                <a:gd name="T13" fmla="*/ 18 h 54"/>
                <a:gd name="T14" fmla="*/ 12 w 76"/>
                <a:gd name="T15" fmla="*/ 9 h 54"/>
                <a:gd name="T16" fmla="*/ 19 w 76"/>
                <a:gd name="T17" fmla="*/ 5 h 54"/>
                <a:gd name="T18" fmla="*/ 32 w 76"/>
                <a:gd name="T19" fmla="*/ 5 h 54"/>
                <a:gd name="T20" fmla="*/ 37 w 76"/>
                <a:gd name="T21" fmla="*/ 0 h 54"/>
                <a:gd name="T22" fmla="*/ 50 w 76"/>
                <a:gd name="T23" fmla="*/ 5 h 54"/>
                <a:gd name="T24" fmla="*/ 63 w 76"/>
                <a:gd name="T25" fmla="*/ 5 h 54"/>
                <a:gd name="T26" fmla="*/ 76 w 76"/>
                <a:gd name="T27" fmla="*/ 9 h 54"/>
                <a:gd name="T28" fmla="*/ 76 w 76"/>
                <a:gd name="T29" fmla="*/ 41 h 54"/>
                <a:gd name="T30" fmla="*/ 63 w 76"/>
                <a:gd name="T31" fmla="*/ 50 h 54"/>
                <a:gd name="T32" fmla="*/ 50 w 76"/>
                <a:gd name="T33" fmla="*/ 54 h 54"/>
                <a:gd name="T34" fmla="*/ 37 w 76"/>
                <a:gd name="T3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54">
                  <a:moveTo>
                    <a:pt x="37" y="54"/>
                  </a:moveTo>
                  <a:lnTo>
                    <a:pt x="25" y="54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9"/>
                  </a:lnTo>
                  <a:lnTo>
                    <a:pt x="19" y="5"/>
                  </a:lnTo>
                  <a:lnTo>
                    <a:pt x="32" y="5"/>
                  </a:lnTo>
                  <a:lnTo>
                    <a:pt x="37" y="0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76" y="9"/>
                  </a:lnTo>
                  <a:lnTo>
                    <a:pt x="76" y="41"/>
                  </a:lnTo>
                  <a:lnTo>
                    <a:pt x="63" y="50"/>
                  </a:lnTo>
                  <a:lnTo>
                    <a:pt x="50" y="54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4" name="Freeform 504">
              <a:extLst>
                <a:ext uri="{FF2B5EF4-FFF2-40B4-BE49-F238E27FC236}">
                  <a16:creationId xmlns:a16="http://schemas.microsoft.com/office/drawing/2014/main" id="{51E1D67A-8CD4-47E8-B6B7-D4A411B1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3474"/>
              <a:ext cx="25" cy="18"/>
            </a:xfrm>
            <a:custGeom>
              <a:avLst/>
              <a:gdLst>
                <a:gd name="T0" fmla="*/ 37 w 76"/>
                <a:gd name="T1" fmla="*/ 54 h 54"/>
                <a:gd name="T2" fmla="*/ 25 w 76"/>
                <a:gd name="T3" fmla="*/ 54 h 54"/>
                <a:gd name="T4" fmla="*/ 12 w 76"/>
                <a:gd name="T5" fmla="*/ 50 h 54"/>
                <a:gd name="T6" fmla="*/ 12 w 76"/>
                <a:gd name="T7" fmla="*/ 41 h 54"/>
                <a:gd name="T8" fmla="*/ 6 w 76"/>
                <a:gd name="T9" fmla="*/ 36 h 54"/>
                <a:gd name="T10" fmla="*/ 0 w 76"/>
                <a:gd name="T11" fmla="*/ 26 h 54"/>
                <a:gd name="T12" fmla="*/ 6 w 76"/>
                <a:gd name="T13" fmla="*/ 18 h 54"/>
                <a:gd name="T14" fmla="*/ 12 w 76"/>
                <a:gd name="T15" fmla="*/ 9 h 54"/>
                <a:gd name="T16" fmla="*/ 19 w 76"/>
                <a:gd name="T17" fmla="*/ 5 h 54"/>
                <a:gd name="T18" fmla="*/ 32 w 76"/>
                <a:gd name="T19" fmla="*/ 5 h 54"/>
                <a:gd name="T20" fmla="*/ 37 w 76"/>
                <a:gd name="T21" fmla="*/ 0 h 54"/>
                <a:gd name="T22" fmla="*/ 50 w 76"/>
                <a:gd name="T23" fmla="*/ 5 h 54"/>
                <a:gd name="T24" fmla="*/ 63 w 76"/>
                <a:gd name="T25" fmla="*/ 5 h 54"/>
                <a:gd name="T26" fmla="*/ 76 w 76"/>
                <a:gd name="T27" fmla="*/ 9 h 54"/>
                <a:gd name="T28" fmla="*/ 76 w 76"/>
                <a:gd name="T29" fmla="*/ 41 h 54"/>
                <a:gd name="T30" fmla="*/ 63 w 76"/>
                <a:gd name="T31" fmla="*/ 50 h 54"/>
                <a:gd name="T32" fmla="*/ 50 w 76"/>
                <a:gd name="T33" fmla="*/ 54 h 54"/>
                <a:gd name="T34" fmla="*/ 37 w 76"/>
                <a:gd name="T35" fmla="*/ 54 h 54"/>
                <a:gd name="T36" fmla="*/ 37 w 76"/>
                <a:gd name="T3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4">
                  <a:moveTo>
                    <a:pt x="37" y="54"/>
                  </a:moveTo>
                  <a:lnTo>
                    <a:pt x="25" y="54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9"/>
                  </a:lnTo>
                  <a:lnTo>
                    <a:pt x="19" y="5"/>
                  </a:lnTo>
                  <a:lnTo>
                    <a:pt x="32" y="5"/>
                  </a:lnTo>
                  <a:lnTo>
                    <a:pt x="37" y="0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76" y="9"/>
                  </a:lnTo>
                  <a:lnTo>
                    <a:pt x="76" y="41"/>
                  </a:lnTo>
                  <a:lnTo>
                    <a:pt x="63" y="50"/>
                  </a:lnTo>
                  <a:lnTo>
                    <a:pt x="50" y="54"/>
                  </a:lnTo>
                  <a:lnTo>
                    <a:pt x="37" y="54"/>
                  </a:lnTo>
                  <a:lnTo>
                    <a:pt x="37" y="5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5" name="Freeform 505">
              <a:extLst>
                <a:ext uri="{FF2B5EF4-FFF2-40B4-BE49-F238E27FC236}">
                  <a16:creationId xmlns:a16="http://schemas.microsoft.com/office/drawing/2014/main" id="{B61BE700-BC79-473B-AD5E-7732BB57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490"/>
              <a:ext cx="25" cy="15"/>
            </a:xfrm>
            <a:custGeom>
              <a:avLst/>
              <a:gdLst>
                <a:gd name="T0" fmla="*/ 76 w 76"/>
                <a:gd name="T1" fmla="*/ 0 h 47"/>
                <a:gd name="T2" fmla="*/ 12 w 76"/>
                <a:gd name="T3" fmla="*/ 47 h 47"/>
                <a:gd name="T4" fmla="*/ 0 w 76"/>
                <a:gd name="T5" fmla="*/ 6 h 47"/>
                <a:gd name="T6" fmla="*/ 76 w 76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76" y="0"/>
                  </a:moveTo>
                  <a:lnTo>
                    <a:pt x="12" y="47"/>
                  </a:lnTo>
                  <a:lnTo>
                    <a:pt x="0" y="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6" name="Freeform 506">
              <a:extLst>
                <a:ext uri="{FF2B5EF4-FFF2-40B4-BE49-F238E27FC236}">
                  <a16:creationId xmlns:a16="http://schemas.microsoft.com/office/drawing/2014/main" id="{10A017FF-78F2-4953-AA9B-E951431E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490"/>
              <a:ext cx="25" cy="15"/>
            </a:xfrm>
            <a:custGeom>
              <a:avLst/>
              <a:gdLst>
                <a:gd name="T0" fmla="*/ 76 w 76"/>
                <a:gd name="T1" fmla="*/ 0 h 47"/>
                <a:gd name="T2" fmla="*/ 12 w 76"/>
                <a:gd name="T3" fmla="*/ 47 h 47"/>
                <a:gd name="T4" fmla="*/ 0 w 76"/>
                <a:gd name="T5" fmla="*/ 6 h 47"/>
                <a:gd name="T6" fmla="*/ 76 w 76"/>
                <a:gd name="T7" fmla="*/ 0 h 47"/>
                <a:gd name="T8" fmla="*/ 76 w 7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7">
                  <a:moveTo>
                    <a:pt x="76" y="0"/>
                  </a:moveTo>
                  <a:lnTo>
                    <a:pt x="12" y="47"/>
                  </a:lnTo>
                  <a:lnTo>
                    <a:pt x="0" y="6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7" name="Freeform 507">
              <a:extLst>
                <a:ext uri="{FF2B5EF4-FFF2-40B4-BE49-F238E27FC236}">
                  <a16:creationId xmlns:a16="http://schemas.microsoft.com/office/drawing/2014/main" id="{F2446E28-9638-48E9-8D65-5D4C71FE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484"/>
              <a:ext cx="23" cy="15"/>
            </a:xfrm>
            <a:custGeom>
              <a:avLst/>
              <a:gdLst>
                <a:gd name="T0" fmla="*/ 63 w 70"/>
                <a:gd name="T1" fmla="*/ 0 h 46"/>
                <a:gd name="T2" fmla="*/ 70 w 70"/>
                <a:gd name="T3" fmla="*/ 42 h 46"/>
                <a:gd name="T4" fmla="*/ 12 w 70"/>
                <a:gd name="T5" fmla="*/ 46 h 46"/>
                <a:gd name="T6" fmla="*/ 0 w 70"/>
                <a:gd name="T7" fmla="*/ 0 h 46"/>
                <a:gd name="T8" fmla="*/ 63 w 7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6">
                  <a:moveTo>
                    <a:pt x="63" y="0"/>
                  </a:moveTo>
                  <a:lnTo>
                    <a:pt x="70" y="42"/>
                  </a:lnTo>
                  <a:lnTo>
                    <a:pt x="12" y="46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8" name="Freeform 508">
              <a:extLst>
                <a:ext uri="{FF2B5EF4-FFF2-40B4-BE49-F238E27FC236}">
                  <a16:creationId xmlns:a16="http://schemas.microsoft.com/office/drawing/2014/main" id="{58242F1A-4932-4D32-AA00-49D480CA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484"/>
              <a:ext cx="23" cy="15"/>
            </a:xfrm>
            <a:custGeom>
              <a:avLst/>
              <a:gdLst>
                <a:gd name="T0" fmla="*/ 63 w 70"/>
                <a:gd name="T1" fmla="*/ 0 h 46"/>
                <a:gd name="T2" fmla="*/ 70 w 70"/>
                <a:gd name="T3" fmla="*/ 42 h 46"/>
                <a:gd name="T4" fmla="*/ 12 w 70"/>
                <a:gd name="T5" fmla="*/ 46 h 46"/>
                <a:gd name="T6" fmla="*/ 0 w 70"/>
                <a:gd name="T7" fmla="*/ 0 h 46"/>
                <a:gd name="T8" fmla="*/ 63 w 70"/>
                <a:gd name="T9" fmla="*/ 0 h 46"/>
                <a:gd name="T10" fmla="*/ 63 w 70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6">
                  <a:moveTo>
                    <a:pt x="63" y="0"/>
                  </a:moveTo>
                  <a:lnTo>
                    <a:pt x="70" y="42"/>
                  </a:lnTo>
                  <a:lnTo>
                    <a:pt x="12" y="46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9" name="Freeform 509">
              <a:extLst>
                <a:ext uri="{FF2B5EF4-FFF2-40B4-BE49-F238E27FC236}">
                  <a16:creationId xmlns:a16="http://schemas.microsoft.com/office/drawing/2014/main" id="{04BA082E-E4E8-4F7D-A739-90D627A21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341"/>
              <a:ext cx="19" cy="12"/>
            </a:xfrm>
            <a:custGeom>
              <a:avLst/>
              <a:gdLst>
                <a:gd name="T0" fmla="*/ 0 w 56"/>
                <a:gd name="T1" fmla="*/ 31 h 36"/>
                <a:gd name="T2" fmla="*/ 37 w 56"/>
                <a:gd name="T3" fmla="*/ 0 h 36"/>
                <a:gd name="T4" fmla="*/ 56 w 56"/>
                <a:gd name="T5" fmla="*/ 36 h 36"/>
                <a:gd name="T6" fmla="*/ 0 w 56"/>
                <a:gd name="T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6">
                  <a:moveTo>
                    <a:pt x="0" y="31"/>
                  </a:moveTo>
                  <a:lnTo>
                    <a:pt x="37" y="0"/>
                  </a:lnTo>
                  <a:lnTo>
                    <a:pt x="56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0" name="Freeform 510">
              <a:extLst>
                <a:ext uri="{FF2B5EF4-FFF2-40B4-BE49-F238E27FC236}">
                  <a16:creationId xmlns:a16="http://schemas.microsoft.com/office/drawing/2014/main" id="{1C81EFD3-CEF0-4B04-BBD6-CE4124E0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341"/>
              <a:ext cx="19" cy="12"/>
            </a:xfrm>
            <a:custGeom>
              <a:avLst/>
              <a:gdLst>
                <a:gd name="T0" fmla="*/ 0 w 56"/>
                <a:gd name="T1" fmla="*/ 31 h 36"/>
                <a:gd name="T2" fmla="*/ 37 w 56"/>
                <a:gd name="T3" fmla="*/ 0 h 36"/>
                <a:gd name="T4" fmla="*/ 56 w 56"/>
                <a:gd name="T5" fmla="*/ 36 h 36"/>
                <a:gd name="T6" fmla="*/ 0 w 56"/>
                <a:gd name="T7" fmla="*/ 31 h 36"/>
                <a:gd name="T8" fmla="*/ 0 w 56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6">
                  <a:moveTo>
                    <a:pt x="0" y="31"/>
                  </a:moveTo>
                  <a:lnTo>
                    <a:pt x="37" y="0"/>
                  </a:lnTo>
                  <a:lnTo>
                    <a:pt x="56" y="36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1" name="Freeform 511">
              <a:extLst>
                <a:ext uri="{FF2B5EF4-FFF2-40B4-BE49-F238E27FC236}">
                  <a16:creationId xmlns:a16="http://schemas.microsoft.com/office/drawing/2014/main" id="{98C91A3E-34AB-4E61-9A2D-E6233F79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341"/>
              <a:ext cx="25" cy="88"/>
            </a:xfrm>
            <a:custGeom>
              <a:avLst/>
              <a:gdLst>
                <a:gd name="T0" fmla="*/ 25 w 76"/>
                <a:gd name="T1" fmla="*/ 0 h 264"/>
                <a:gd name="T2" fmla="*/ 0 w 76"/>
                <a:gd name="T3" fmla="*/ 13 h 264"/>
                <a:gd name="T4" fmla="*/ 31 w 76"/>
                <a:gd name="T5" fmla="*/ 223 h 264"/>
                <a:gd name="T6" fmla="*/ 76 w 76"/>
                <a:gd name="T7" fmla="*/ 264 h 264"/>
                <a:gd name="T8" fmla="*/ 25 w 76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64">
                  <a:moveTo>
                    <a:pt x="25" y="0"/>
                  </a:moveTo>
                  <a:lnTo>
                    <a:pt x="0" y="13"/>
                  </a:lnTo>
                  <a:lnTo>
                    <a:pt x="31" y="223"/>
                  </a:lnTo>
                  <a:lnTo>
                    <a:pt x="76" y="2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2" name="Freeform 512">
              <a:extLst>
                <a:ext uri="{FF2B5EF4-FFF2-40B4-BE49-F238E27FC236}">
                  <a16:creationId xmlns:a16="http://schemas.microsoft.com/office/drawing/2014/main" id="{6B604090-E977-4453-BC5E-C23DDF099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341"/>
              <a:ext cx="25" cy="88"/>
            </a:xfrm>
            <a:custGeom>
              <a:avLst/>
              <a:gdLst>
                <a:gd name="T0" fmla="*/ 25 w 76"/>
                <a:gd name="T1" fmla="*/ 0 h 264"/>
                <a:gd name="T2" fmla="*/ 0 w 76"/>
                <a:gd name="T3" fmla="*/ 13 h 264"/>
                <a:gd name="T4" fmla="*/ 31 w 76"/>
                <a:gd name="T5" fmla="*/ 223 h 264"/>
                <a:gd name="T6" fmla="*/ 76 w 76"/>
                <a:gd name="T7" fmla="*/ 264 h 264"/>
                <a:gd name="T8" fmla="*/ 25 w 76"/>
                <a:gd name="T9" fmla="*/ 0 h 264"/>
                <a:gd name="T10" fmla="*/ 25 w 76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64">
                  <a:moveTo>
                    <a:pt x="25" y="0"/>
                  </a:moveTo>
                  <a:lnTo>
                    <a:pt x="0" y="13"/>
                  </a:lnTo>
                  <a:lnTo>
                    <a:pt x="31" y="223"/>
                  </a:lnTo>
                  <a:lnTo>
                    <a:pt x="76" y="264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3" name="Freeform 513">
              <a:extLst>
                <a:ext uri="{FF2B5EF4-FFF2-40B4-BE49-F238E27FC236}">
                  <a16:creationId xmlns:a16="http://schemas.microsoft.com/office/drawing/2014/main" id="{6C3DFC13-D111-47FE-8380-78770182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21"/>
              <a:ext cx="252" cy="266"/>
            </a:xfrm>
            <a:custGeom>
              <a:avLst/>
              <a:gdLst>
                <a:gd name="T0" fmla="*/ 758 w 758"/>
                <a:gd name="T1" fmla="*/ 699 h 800"/>
                <a:gd name="T2" fmla="*/ 721 w 758"/>
                <a:gd name="T3" fmla="*/ 671 h 800"/>
                <a:gd name="T4" fmla="*/ 670 w 758"/>
                <a:gd name="T5" fmla="*/ 625 h 800"/>
                <a:gd name="T6" fmla="*/ 625 w 758"/>
                <a:gd name="T7" fmla="*/ 584 h 800"/>
                <a:gd name="T8" fmla="*/ 461 w 758"/>
                <a:gd name="T9" fmla="*/ 420 h 800"/>
                <a:gd name="T10" fmla="*/ 316 w 758"/>
                <a:gd name="T11" fmla="*/ 270 h 800"/>
                <a:gd name="T12" fmla="*/ 26 w 758"/>
                <a:gd name="T13" fmla="*/ 0 h 800"/>
                <a:gd name="T14" fmla="*/ 0 w 758"/>
                <a:gd name="T15" fmla="*/ 92 h 800"/>
                <a:gd name="T16" fmla="*/ 259 w 758"/>
                <a:gd name="T17" fmla="*/ 338 h 800"/>
                <a:gd name="T18" fmla="*/ 392 w 758"/>
                <a:gd name="T19" fmla="*/ 480 h 800"/>
                <a:gd name="T20" fmla="*/ 733 w 758"/>
                <a:gd name="T21" fmla="*/ 800 h 800"/>
                <a:gd name="T22" fmla="*/ 745 w 758"/>
                <a:gd name="T23" fmla="*/ 722 h 800"/>
                <a:gd name="T24" fmla="*/ 758 w 758"/>
                <a:gd name="T25" fmla="*/ 699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8" h="800">
                  <a:moveTo>
                    <a:pt x="758" y="699"/>
                  </a:moveTo>
                  <a:lnTo>
                    <a:pt x="721" y="671"/>
                  </a:lnTo>
                  <a:lnTo>
                    <a:pt x="670" y="625"/>
                  </a:lnTo>
                  <a:lnTo>
                    <a:pt x="625" y="584"/>
                  </a:lnTo>
                  <a:lnTo>
                    <a:pt x="461" y="420"/>
                  </a:lnTo>
                  <a:lnTo>
                    <a:pt x="316" y="270"/>
                  </a:lnTo>
                  <a:lnTo>
                    <a:pt x="26" y="0"/>
                  </a:lnTo>
                  <a:lnTo>
                    <a:pt x="0" y="92"/>
                  </a:lnTo>
                  <a:lnTo>
                    <a:pt x="259" y="338"/>
                  </a:lnTo>
                  <a:lnTo>
                    <a:pt x="392" y="480"/>
                  </a:lnTo>
                  <a:lnTo>
                    <a:pt x="733" y="800"/>
                  </a:lnTo>
                  <a:lnTo>
                    <a:pt x="745" y="722"/>
                  </a:lnTo>
                  <a:lnTo>
                    <a:pt x="758" y="69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4" name="Freeform 514">
              <a:extLst>
                <a:ext uri="{FF2B5EF4-FFF2-40B4-BE49-F238E27FC236}">
                  <a16:creationId xmlns:a16="http://schemas.microsoft.com/office/drawing/2014/main" id="{4B795876-2DC1-4109-A7F2-64F2456F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21"/>
              <a:ext cx="252" cy="266"/>
            </a:xfrm>
            <a:custGeom>
              <a:avLst/>
              <a:gdLst>
                <a:gd name="T0" fmla="*/ 758 w 758"/>
                <a:gd name="T1" fmla="*/ 699 h 800"/>
                <a:gd name="T2" fmla="*/ 721 w 758"/>
                <a:gd name="T3" fmla="*/ 671 h 800"/>
                <a:gd name="T4" fmla="*/ 670 w 758"/>
                <a:gd name="T5" fmla="*/ 625 h 800"/>
                <a:gd name="T6" fmla="*/ 625 w 758"/>
                <a:gd name="T7" fmla="*/ 584 h 800"/>
                <a:gd name="T8" fmla="*/ 461 w 758"/>
                <a:gd name="T9" fmla="*/ 420 h 800"/>
                <a:gd name="T10" fmla="*/ 316 w 758"/>
                <a:gd name="T11" fmla="*/ 270 h 800"/>
                <a:gd name="T12" fmla="*/ 26 w 758"/>
                <a:gd name="T13" fmla="*/ 0 h 800"/>
                <a:gd name="T14" fmla="*/ 0 w 758"/>
                <a:gd name="T15" fmla="*/ 92 h 800"/>
                <a:gd name="T16" fmla="*/ 259 w 758"/>
                <a:gd name="T17" fmla="*/ 338 h 800"/>
                <a:gd name="T18" fmla="*/ 392 w 758"/>
                <a:gd name="T19" fmla="*/ 480 h 800"/>
                <a:gd name="T20" fmla="*/ 733 w 758"/>
                <a:gd name="T21" fmla="*/ 800 h 800"/>
                <a:gd name="T22" fmla="*/ 745 w 758"/>
                <a:gd name="T23" fmla="*/ 722 h 800"/>
                <a:gd name="T24" fmla="*/ 758 w 758"/>
                <a:gd name="T25" fmla="*/ 699 h 800"/>
                <a:gd name="T26" fmla="*/ 758 w 758"/>
                <a:gd name="T27" fmla="*/ 699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8" h="800">
                  <a:moveTo>
                    <a:pt x="758" y="699"/>
                  </a:moveTo>
                  <a:lnTo>
                    <a:pt x="721" y="671"/>
                  </a:lnTo>
                  <a:lnTo>
                    <a:pt x="670" y="625"/>
                  </a:lnTo>
                  <a:lnTo>
                    <a:pt x="625" y="584"/>
                  </a:lnTo>
                  <a:lnTo>
                    <a:pt x="461" y="420"/>
                  </a:lnTo>
                  <a:lnTo>
                    <a:pt x="316" y="270"/>
                  </a:lnTo>
                  <a:lnTo>
                    <a:pt x="26" y="0"/>
                  </a:lnTo>
                  <a:lnTo>
                    <a:pt x="0" y="92"/>
                  </a:lnTo>
                  <a:lnTo>
                    <a:pt x="259" y="338"/>
                  </a:lnTo>
                  <a:lnTo>
                    <a:pt x="392" y="480"/>
                  </a:lnTo>
                  <a:lnTo>
                    <a:pt x="733" y="800"/>
                  </a:lnTo>
                  <a:lnTo>
                    <a:pt x="745" y="722"/>
                  </a:lnTo>
                  <a:lnTo>
                    <a:pt x="758" y="699"/>
                  </a:lnTo>
                  <a:lnTo>
                    <a:pt x="758" y="69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5" name="Freeform 515">
              <a:extLst>
                <a:ext uri="{FF2B5EF4-FFF2-40B4-BE49-F238E27FC236}">
                  <a16:creationId xmlns:a16="http://schemas.microsoft.com/office/drawing/2014/main" id="{B9ADEBBB-7C45-4455-9795-11CC14BAD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573"/>
              <a:ext cx="387" cy="546"/>
            </a:xfrm>
            <a:custGeom>
              <a:avLst/>
              <a:gdLst>
                <a:gd name="T0" fmla="*/ 1080 w 1162"/>
                <a:gd name="T1" fmla="*/ 506 h 1640"/>
                <a:gd name="T2" fmla="*/ 1048 w 1162"/>
                <a:gd name="T3" fmla="*/ 809 h 1640"/>
                <a:gd name="T4" fmla="*/ 953 w 1162"/>
                <a:gd name="T5" fmla="*/ 917 h 1640"/>
                <a:gd name="T6" fmla="*/ 884 w 1162"/>
                <a:gd name="T7" fmla="*/ 1014 h 1640"/>
                <a:gd name="T8" fmla="*/ 808 w 1162"/>
                <a:gd name="T9" fmla="*/ 1119 h 1640"/>
                <a:gd name="T10" fmla="*/ 631 w 1162"/>
                <a:gd name="T11" fmla="*/ 1284 h 1640"/>
                <a:gd name="T12" fmla="*/ 525 w 1162"/>
                <a:gd name="T13" fmla="*/ 1384 h 1640"/>
                <a:gd name="T14" fmla="*/ 454 w 1162"/>
                <a:gd name="T15" fmla="*/ 1488 h 1640"/>
                <a:gd name="T16" fmla="*/ 378 w 1162"/>
                <a:gd name="T17" fmla="*/ 1534 h 1640"/>
                <a:gd name="T18" fmla="*/ 334 w 1162"/>
                <a:gd name="T19" fmla="*/ 1571 h 1640"/>
                <a:gd name="T20" fmla="*/ 297 w 1162"/>
                <a:gd name="T21" fmla="*/ 1630 h 1640"/>
                <a:gd name="T22" fmla="*/ 240 w 1162"/>
                <a:gd name="T23" fmla="*/ 1630 h 1640"/>
                <a:gd name="T24" fmla="*/ 208 w 1162"/>
                <a:gd name="T25" fmla="*/ 1634 h 1640"/>
                <a:gd name="T26" fmla="*/ 164 w 1162"/>
                <a:gd name="T27" fmla="*/ 1626 h 1640"/>
                <a:gd name="T28" fmla="*/ 145 w 1162"/>
                <a:gd name="T29" fmla="*/ 1617 h 1640"/>
                <a:gd name="T30" fmla="*/ 88 w 1162"/>
                <a:gd name="T31" fmla="*/ 1598 h 1640"/>
                <a:gd name="T32" fmla="*/ 63 w 1162"/>
                <a:gd name="T33" fmla="*/ 1575 h 1640"/>
                <a:gd name="T34" fmla="*/ 7 w 1162"/>
                <a:gd name="T35" fmla="*/ 1562 h 1640"/>
                <a:gd name="T36" fmla="*/ 0 w 1162"/>
                <a:gd name="T37" fmla="*/ 1539 h 1640"/>
                <a:gd name="T38" fmla="*/ 25 w 1162"/>
                <a:gd name="T39" fmla="*/ 1511 h 1640"/>
                <a:gd name="T40" fmla="*/ 88 w 1162"/>
                <a:gd name="T41" fmla="*/ 1466 h 1640"/>
                <a:gd name="T42" fmla="*/ 145 w 1162"/>
                <a:gd name="T43" fmla="*/ 1425 h 1640"/>
                <a:gd name="T44" fmla="*/ 157 w 1162"/>
                <a:gd name="T45" fmla="*/ 1392 h 1640"/>
                <a:gd name="T46" fmla="*/ 196 w 1162"/>
                <a:gd name="T47" fmla="*/ 1366 h 1640"/>
                <a:gd name="T48" fmla="*/ 253 w 1162"/>
                <a:gd name="T49" fmla="*/ 1337 h 1640"/>
                <a:gd name="T50" fmla="*/ 290 w 1162"/>
                <a:gd name="T51" fmla="*/ 1301 h 1640"/>
                <a:gd name="T52" fmla="*/ 316 w 1162"/>
                <a:gd name="T53" fmla="*/ 1256 h 1640"/>
                <a:gd name="T54" fmla="*/ 398 w 1162"/>
                <a:gd name="T55" fmla="*/ 1165 h 1640"/>
                <a:gd name="T56" fmla="*/ 493 w 1162"/>
                <a:gd name="T57" fmla="*/ 1036 h 1640"/>
                <a:gd name="T58" fmla="*/ 555 w 1162"/>
                <a:gd name="T59" fmla="*/ 913 h 1640"/>
                <a:gd name="T60" fmla="*/ 638 w 1162"/>
                <a:gd name="T61" fmla="*/ 809 h 1640"/>
                <a:gd name="T62" fmla="*/ 657 w 1162"/>
                <a:gd name="T63" fmla="*/ 762 h 1640"/>
                <a:gd name="T64" fmla="*/ 626 w 1162"/>
                <a:gd name="T65" fmla="*/ 690 h 1640"/>
                <a:gd name="T66" fmla="*/ 619 w 1162"/>
                <a:gd name="T67" fmla="*/ 525 h 1640"/>
                <a:gd name="T68" fmla="*/ 644 w 1162"/>
                <a:gd name="T69" fmla="*/ 351 h 1640"/>
                <a:gd name="T70" fmla="*/ 594 w 1162"/>
                <a:gd name="T71" fmla="*/ 302 h 1640"/>
                <a:gd name="T72" fmla="*/ 581 w 1162"/>
                <a:gd name="T73" fmla="*/ 187 h 1640"/>
                <a:gd name="T74" fmla="*/ 644 w 1162"/>
                <a:gd name="T75" fmla="*/ 73 h 1640"/>
                <a:gd name="T76" fmla="*/ 776 w 1162"/>
                <a:gd name="T77" fmla="*/ 5 h 1640"/>
                <a:gd name="T78" fmla="*/ 897 w 1162"/>
                <a:gd name="T79" fmla="*/ 5 h 1640"/>
                <a:gd name="T80" fmla="*/ 1029 w 1162"/>
                <a:gd name="T81" fmla="*/ 50 h 1640"/>
                <a:gd name="T82" fmla="*/ 1131 w 1162"/>
                <a:gd name="T83" fmla="*/ 147 h 1640"/>
                <a:gd name="T84" fmla="*/ 1162 w 1162"/>
                <a:gd name="T85" fmla="*/ 265 h 1640"/>
                <a:gd name="T86" fmla="*/ 1087 w 1162"/>
                <a:gd name="T87" fmla="*/ 416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1640">
                  <a:moveTo>
                    <a:pt x="1087" y="416"/>
                  </a:moveTo>
                  <a:lnTo>
                    <a:pt x="1087" y="497"/>
                  </a:lnTo>
                  <a:lnTo>
                    <a:pt x="1080" y="506"/>
                  </a:lnTo>
                  <a:lnTo>
                    <a:pt x="1073" y="635"/>
                  </a:lnTo>
                  <a:lnTo>
                    <a:pt x="1055" y="745"/>
                  </a:lnTo>
                  <a:lnTo>
                    <a:pt x="1048" y="809"/>
                  </a:lnTo>
                  <a:lnTo>
                    <a:pt x="1023" y="854"/>
                  </a:lnTo>
                  <a:lnTo>
                    <a:pt x="979" y="881"/>
                  </a:lnTo>
                  <a:lnTo>
                    <a:pt x="953" y="917"/>
                  </a:lnTo>
                  <a:lnTo>
                    <a:pt x="928" y="945"/>
                  </a:lnTo>
                  <a:lnTo>
                    <a:pt x="903" y="977"/>
                  </a:lnTo>
                  <a:lnTo>
                    <a:pt x="884" y="1014"/>
                  </a:lnTo>
                  <a:lnTo>
                    <a:pt x="852" y="1050"/>
                  </a:lnTo>
                  <a:lnTo>
                    <a:pt x="834" y="1087"/>
                  </a:lnTo>
                  <a:lnTo>
                    <a:pt x="808" y="1119"/>
                  </a:lnTo>
                  <a:lnTo>
                    <a:pt x="707" y="1224"/>
                  </a:lnTo>
                  <a:lnTo>
                    <a:pt x="670" y="1256"/>
                  </a:lnTo>
                  <a:lnTo>
                    <a:pt x="631" y="1284"/>
                  </a:lnTo>
                  <a:lnTo>
                    <a:pt x="601" y="1310"/>
                  </a:lnTo>
                  <a:lnTo>
                    <a:pt x="550" y="1347"/>
                  </a:lnTo>
                  <a:lnTo>
                    <a:pt x="525" y="1384"/>
                  </a:lnTo>
                  <a:lnTo>
                    <a:pt x="511" y="1402"/>
                  </a:lnTo>
                  <a:lnTo>
                    <a:pt x="461" y="1471"/>
                  </a:lnTo>
                  <a:lnTo>
                    <a:pt x="454" y="1488"/>
                  </a:lnTo>
                  <a:lnTo>
                    <a:pt x="429" y="1507"/>
                  </a:lnTo>
                  <a:lnTo>
                    <a:pt x="398" y="1525"/>
                  </a:lnTo>
                  <a:lnTo>
                    <a:pt x="378" y="1534"/>
                  </a:lnTo>
                  <a:lnTo>
                    <a:pt x="360" y="1547"/>
                  </a:lnTo>
                  <a:lnTo>
                    <a:pt x="348" y="1562"/>
                  </a:lnTo>
                  <a:lnTo>
                    <a:pt x="334" y="1571"/>
                  </a:lnTo>
                  <a:lnTo>
                    <a:pt x="329" y="1585"/>
                  </a:lnTo>
                  <a:lnTo>
                    <a:pt x="329" y="1607"/>
                  </a:lnTo>
                  <a:lnTo>
                    <a:pt x="297" y="1630"/>
                  </a:lnTo>
                  <a:lnTo>
                    <a:pt x="278" y="1640"/>
                  </a:lnTo>
                  <a:lnTo>
                    <a:pt x="246" y="1626"/>
                  </a:lnTo>
                  <a:lnTo>
                    <a:pt x="240" y="1630"/>
                  </a:lnTo>
                  <a:lnTo>
                    <a:pt x="228" y="1630"/>
                  </a:lnTo>
                  <a:lnTo>
                    <a:pt x="221" y="1634"/>
                  </a:lnTo>
                  <a:lnTo>
                    <a:pt x="208" y="1634"/>
                  </a:lnTo>
                  <a:lnTo>
                    <a:pt x="183" y="1630"/>
                  </a:lnTo>
                  <a:lnTo>
                    <a:pt x="171" y="1626"/>
                  </a:lnTo>
                  <a:lnTo>
                    <a:pt x="164" y="1626"/>
                  </a:lnTo>
                  <a:lnTo>
                    <a:pt x="157" y="1617"/>
                  </a:lnTo>
                  <a:lnTo>
                    <a:pt x="157" y="1612"/>
                  </a:lnTo>
                  <a:lnTo>
                    <a:pt x="145" y="1617"/>
                  </a:lnTo>
                  <a:lnTo>
                    <a:pt x="107" y="1617"/>
                  </a:lnTo>
                  <a:lnTo>
                    <a:pt x="95" y="1612"/>
                  </a:lnTo>
                  <a:lnTo>
                    <a:pt x="88" y="1598"/>
                  </a:lnTo>
                  <a:lnTo>
                    <a:pt x="82" y="1594"/>
                  </a:lnTo>
                  <a:lnTo>
                    <a:pt x="82" y="1575"/>
                  </a:lnTo>
                  <a:lnTo>
                    <a:pt x="63" y="1575"/>
                  </a:lnTo>
                  <a:lnTo>
                    <a:pt x="51" y="1571"/>
                  </a:lnTo>
                  <a:lnTo>
                    <a:pt x="19" y="1571"/>
                  </a:lnTo>
                  <a:lnTo>
                    <a:pt x="7" y="1562"/>
                  </a:lnTo>
                  <a:lnTo>
                    <a:pt x="7" y="1557"/>
                  </a:lnTo>
                  <a:lnTo>
                    <a:pt x="0" y="1553"/>
                  </a:lnTo>
                  <a:lnTo>
                    <a:pt x="0" y="1539"/>
                  </a:lnTo>
                  <a:lnTo>
                    <a:pt x="7" y="1530"/>
                  </a:lnTo>
                  <a:lnTo>
                    <a:pt x="7" y="1525"/>
                  </a:lnTo>
                  <a:lnTo>
                    <a:pt x="25" y="1511"/>
                  </a:lnTo>
                  <a:lnTo>
                    <a:pt x="32" y="1502"/>
                  </a:lnTo>
                  <a:lnTo>
                    <a:pt x="76" y="1471"/>
                  </a:lnTo>
                  <a:lnTo>
                    <a:pt x="88" y="1466"/>
                  </a:lnTo>
                  <a:lnTo>
                    <a:pt x="113" y="1456"/>
                  </a:lnTo>
                  <a:lnTo>
                    <a:pt x="132" y="1443"/>
                  </a:lnTo>
                  <a:lnTo>
                    <a:pt x="145" y="1425"/>
                  </a:lnTo>
                  <a:lnTo>
                    <a:pt x="157" y="1416"/>
                  </a:lnTo>
                  <a:lnTo>
                    <a:pt x="151" y="1402"/>
                  </a:lnTo>
                  <a:lnTo>
                    <a:pt x="157" y="1392"/>
                  </a:lnTo>
                  <a:lnTo>
                    <a:pt x="171" y="1379"/>
                  </a:lnTo>
                  <a:lnTo>
                    <a:pt x="176" y="1369"/>
                  </a:lnTo>
                  <a:lnTo>
                    <a:pt x="196" y="1366"/>
                  </a:lnTo>
                  <a:lnTo>
                    <a:pt x="215" y="1356"/>
                  </a:lnTo>
                  <a:lnTo>
                    <a:pt x="228" y="1347"/>
                  </a:lnTo>
                  <a:lnTo>
                    <a:pt x="253" y="1337"/>
                  </a:lnTo>
                  <a:lnTo>
                    <a:pt x="259" y="1333"/>
                  </a:lnTo>
                  <a:lnTo>
                    <a:pt x="284" y="1310"/>
                  </a:lnTo>
                  <a:lnTo>
                    <a:pt x="290" y="1301"/>
                  </a:lnTo>
                  <a:lnTo>
                    <a:pt x="304" y="1284"/>
                  </a:lnTo>
                  <a:lnTo>
                    <a:pt x="309" y="1274"/>
                  </a:lnTo>
                  <a:lnTo>
                    <a:pt x="316" y="1256"/>
                  </a:lnTo>
                  <a:lnTo>
                    <a:pt x="334" y="1229"/>
                  </a:lnTo>
                  <a:lnTo>
                    <a:pt x="366" y="1197"/>
                  </a:lnTo>
                  <a:lnTo>
                    <a:pt x="398" y="1165"/>
                  </a:lnTo>
                  <a:lnTo>
                    <a:pt x="422" y="1133"/>
                  </a:lnTo>
                  <a:lnTo>
                    <a:pt x="461" y="1082"/>
                  </a:lnTo>
                  <a:lnTo>
                    <a:pt x="493" y="1036"/>
                  </a:lnTo>
                  <a:lnTo>
                    <a:pt x="518" y="987"/>
                  </a:lnTo>
                  <a:lnTo>
                    <a:pt x="543" y="936"/>
                  </a:lnTo>
                  <a:lnTo>
                    <a:pt x="555" y="913"/>
                  </a:lnTo>
                  <a:lnTo>
                    <a:pt x="575" y="872"/>
                  </a:lnTo>
                  <a:lnTo>
                    <a:pt x="601" y="836"/>
                  </a:lnTo>
                  <a:lnTo>
                    <a:pt x="638" y="809"/>
                  </a:lnTo>
                  <a:lnTo>
                    <a:pt x="657" y="786"/>
                  </a:lnTo>
                  <a:lnTo>
                    <a:pt x="663" y="777"/>
                  </a:lnTo>
                  <a:lnTo>
                    <a:pt x="657" y="762"/>
                  </a:lnTo>
                  <a:lnTo>
                    <a:pt x="644" y="745"/>
                  </a:lnTo>
                  <a:lnTo>
                    <a:pt x="631" y="707"/>
                  </a:lnTo>
                  <a:lnTo>
                    <a:pt x="626" y="690"/>
                  </a:lnTo>
                  <a:lnTo>
                    <a:pt x="613" y="652"/>
                  </a:lnTo>
                  <a:lnTo>
                    <a:pt x="613" y="589"/>
                  </a:lnTo>
                  <a:lnTo>
                    <a:pt x="619" y="525"/>
                  </a:lnTo>
                  <a:lnTo>
                    <a:pt x="619" y="470"/>
                  </a:lnTo>
                  <a:lnTo>
                    <a:pt x="644" y="374"/>
                  </a:lnTo>
                  <a:lnTo>
                    <a:pt x="644" y="351"/>
                  </a:lnTo>
                  <a:lnTo>
                    <a:pt x="613" y="329"/>
                  </a:lnTo>
                  <a:lnTo>
                    <a:pt x="606" y="315"/>
                  </a:lnTo>
                  <a:lnTo>
                    <a:pt x="594" y="302"/>
                  </a:lnTo>
                  <a:lnTo>
                    <a:pt x="587" y="274"/>
                  </a:lnTo>
                  <a:lnTo>
                    <a:pt x="581" y="242"/>
                  </a:lnTo>
                  <a:lnTo>
                    <a:pt x="581" y="187"/>
                  </a:lnTo>
                  <a:lnTo>
                    <a:pt x="601" y="142"/>
                  </a:lnTo>
                  <a:lnTo>
                    <a:pt x="619" y="105"/>
                  </a:lnTo>
                  <a:lnTo>
                    <a:pt x="644" y="73"/>
                  </a:lnTo>
                  <a:lnTo>
                    <a:pt x="675" y="41"/>
                  </a:lnTo>
                  <a:lnTo>
                    <a:pt x="726" y="18"/>
                  </a:lnTo>
                  <a:lnTo>
                    <a:pt x="776" y="5"/>
                  </a:lnTo>
                  <a:lnTo>
                    <a:pt x="820" y="0"/>
                  </a:lnTo>
                  <a:lnTo>
                    <a:pt x="859" y="0"/>
                  </a:lnTo>
                  <a:lnTo>
                    <a:pt x="897" y="5"/>
                  </a:lnTo>
                  <a:lnTo>
                    <a:pt x="935" y="14"/>
                  </a:lnTo>
                  <a:lnTo>
                    <a:pt x="985" y="27"/>
                  </a:lnTo>
                  <a:lnTo>
                    <a:pt x="1029" y="50"/>
                  </a:lnTo>
                  <a:lnTo>
                    <a:pt x="1067" y="83"/>
                  </a:lnTo>
                  <a:lnTo>
                    <a:pt x="1099" y="115"/>
                  </a:lnTo>
                  <a:lnTo>
                    <a:pt x="1131" y="147"/>
                  </a:lnTo>
                  <a:lnTo>
                    <a:pt x="1149" y="183"/>
                  </a:lnTo>
                  <a:lnTo>
                    <a:pt x="1162" y="224"/>
                  </a:lnTo>
                  <a:lnTo>
                    <a:pt x="1162" y="265"/>
                  </a:lnTo>
                  <a:lnTo>
                    <a:pt x="1149" y="319"/>
                  </a:lnTo>
                  <a:lnTo>
                    <a:pt x="1087" y="379"/>
                  </a:lnTo>
                  <a:lnTo>
                    <a:pt x="1087" y="416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6" name="Freeform 516">
              <a:extLst>
                <a:ext uri="{FF2B5EF4-FFF2-40B4-BE49-F238E27FC236}">
                  <a16:creationId xmlns:a16="http://schemas.microsoft.com/office/drawing/2014/main" id="{451D81AA-3467-4BAD-8499-628EB72E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573"/>
              <a:ext cx="387" cy="546"/>
            </a:xfrm>
            <a:custGeom>
              <a:avLst/>
              <a:gdLst>
                <a:gd name="T0" fmla="*/ 1080 w 1162"/>
                <a:gd name="T1" fmla="*/ 506 h 1640"/>
                <a:gd name="T2" fmla="*/ 1048 w 1162"/>
                <a:gd name="T3" fmla="*/ 809 h 1640"/>
                <a:gd name="T4" fmla="*/ 953 w 1162"/>
                <a:gd name="T5" fmla="*/ 917 h 1640"/>
                <a:gd name="T6" fmla="*/ 884 w 1162"/>
                <a:gd name="T7" fmla="*/ 1014 h 1640"/>
                <a:gd name="T8" fmla="*/ 808 w 1162"/>
                <a:gd name="T9" fmla="*/ 1119 h 1640"/>
                <a:gd name="T10" fmla="*/ 631 w 1162"/>
                <a:gd name="T11" fmla="*/ 1284 h 1640"/>
                <a:gd name="T12" fmla="*/ 525 w 1162"/>
                <a:gd name="T13" fmla="*/ 1384 h 1640"/>
                <a:gd name="T14" fmla="*/ 454 w 1162"/>
                <a:gd name="T15" fmla="*/ 1488 h 1640"/>
                <a:gd name="T16" fmla="*/ 378 w 1162"/>
                <a:gd name="T17" fmla="*/ 1534 h 1640"/>
                <a:gd name="T18" fmla="*/ 334 w 1162"/>
                <a:gd name="T19" fmla="*/ 1571 h 1640"/>
                <a:gd name="T20" fmla="*/ 297 w 1162"/>
                <a:gd name="T21" fmla="*/ 1630 h 1640"/>
                <a:gd name="T22" fmla="*/ 240 w 1162"/>
                <a:gd name="T23" fmla="*/ 1630 h 1640"/>
                <a:gd name="T24" fmla="*/ 208 w 1162"/>
                <a:gd name="T25" fmla="*/ 1634 h 1640"/>
                <a:gd name="T26" fmla="*/ 164 w 1162"/>
                <a:gd name="T27" fmla="*/ 1626 h 1640"/>
                <a:gd name="T28" fmla="*/ 145 w 1162"/>
                <a:gd name="T29" fmla="*/ 1617 h 1640"/>
                <a:gd name="T30" fmla="*/ 88 w 1162"/>
                <a:gd name="T31" fmla="*/ 1598 h 1640"/>
                <a:gd name="T32" fmla="*/ 63 w 1162"/>
                <a:gd name="T33" fmla="*/ 1575 h 1640"/>
                <a:gd name="T34" fmla="*/ 7 w 1162"/>
                <a:gd name="T35" fmla="*/ 1562 h 1640"/>
                <a:gd name="T36" fmla="*/ 0 w 1162"/>
                <a:gd name="T37" fmla="*/ 1539 h 1640"/>
                <a:gd name="T38" fmla="*/ 25 w 1162"/>
                <a:gd name="T39" fmla="*/ 1511 h 1640"/>
                <a:gd name="T40" fmla="*/ 88 w 1162"/>
                <a:gd name="T41" fmla="*/ 1466 h 1640"/>
                <a:gd name="T42" fmla="*/ 145 w 1162"/>
                <a:gd name="T43" fmla="*/ 1425 h 1640"/>
                <a:gd name="T44" fmla="*/ 157 w 1162"/>
                <a:gd name="T45" fmla="*/ 1392 h 1640"/>
                <a:gd name="T46" fmla="*/ 196 w 1162"/>
                <a:gd name="T47" fmla="*/ 1366 h 1640"/>
                <a:gd name="T48" fmla="*/ 253 w 1162"/>
                <a:gd name="T49" fmla="*/ 1337 h 1640"/>
                <a:gd name="T50" fmla="*/ 290 w 1162"/>
                <a:gd name="T51" fmla="*/ 1301 h 1640"/>
                <a:gd name="T52" fmla="*/ 316 w 1162"/>
                <a:gd name="T53" fmla="*/ 1256 h 1640"/>
                <a:gd name="T54" fmla="*/ 398 w 1162"/>
                <a:gd name="T55" fmla="*/ 1165 h 1640"/>
                <a:gd name="T56" fmla="*/ 493 w 1162"/>
                <a:gd name="T57" fmla="*/ 1036 h 1640"/>
                <a:gd name="T58" fmla="*/ 555 w 1162"/>
                <a:gd name="T59" fmla="*/ 913 h 1640"/>
                <a:gd name="T60" fmla="*/ 638 w 1162"/>
                <a:gd name="T61" fmla="*/ 809 h 1640"/>
                <a:gd name="T62" fmla="*/ 657 w 1162"/>
                <a:gd name="T63" fmla="*/ 762 h 1640"/>
                <a:gd name="T64" fmla="*/ 626 w 1162"/>
                <a:gd name="T65" fmla="*/ 690 h 1640"/>
                <a:gd name="T66" fmla="*/ 619 w 1162"/>
                <a:gd name="T67" fmla="*/ 525 h 1640"/>
                <a:gd name="T68" fmla="*/ 644 w 1162"/>
                <a:gd name="T69" fmla="*/ 351 h 1640"/>
                <a:gd name="T70" fmla="*/ 594 w 1162"/>
                <a:gd name="T71" fmla="*/ 302 h 1640"/>
                <a:gd name="T72" fmla="*/ 581 w 1162"/>
                <a:gd name="T73" fmla="*/ 187 h 1640"/>
                <a:gd name="T74" fmla="*/ 644 w 1162"/>
                <a:gd name="T75" fmla="*/ 73 h 1640"/>
                <a:gd name="T76" fmla="*/ 776 w 1162"/>
                <a:gd name="T77" fmla="*/ 5 h 1640"/>
                <a:gd name="T78" fmla="*/ 897 w 1162"/>
                <a:gd name="T79" fmla="*/ 5 h 1640"/>
                <a:gd name="T80" fmla="*/ 1029 w 1162"/>
                <a:gd name="T81" fmla="*/ 50 h 1640"/>
                <a:gd name="T82" fmla="*/ 1131 w 1162"/>
                <a:gd name="T83" fmla="*/ 147 h 1640"/>
                <a:gd name="T84" fmla="*/ 1162 w 1162"/>
                <a:gd name="T85" fmla="*/ 265 h 1640"/>
                <a:gd name="T86" fmla="*/ 1087 w 1162"/>
                <a:gd name="T87" fmla="*/ 416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1640">
                  <a:moveTo>
                    <a:pt x="1087" y="416"/>
                  </a:moveTo>
                  <a:lnTo>
                    <a:pt x="1087" y="497"/>
                  </a:lnTo>
                  <a:lnTo>
                    <a:pt x="1080" y="506"/>
                  </a:lnTo>
                  <a:lnTo>
                    <a:pt x="1073" y="635"/>
                  </a:lnTo>
                  <a:lnTo>
                    <a:pt x="1055" y="745"/>
                  </a:lnTo>
                  <a:lnTo>
                    <a:pt x="1048" y="809"/>
                  </a:lnTo>
                  <a:lnTo>
                    <a:pt x="1023" y="854"/>
                  </a:lnTo>
                  <a:lnTo>
                    <a:pt x="979" y="881"/>
                  </a:lnTo>
                  <a:lnTo>
                    <a:pt x="953" y="917"/>
                  </a:lnTo>
                  <a:lnTo>
                    <a:pt x="928" y="945"/>
                  </a:lnTo>
                  <a:lnTo>
                    <a:pt x="903" y="977"/>
                  </a:lnTo>
                  <a:lnTo>
                    <a:pt x="884" y="1014"/>
                  </a:lnTo>
                  <a:lnTo>
                    <a:pt x="852" y="1050"/>
                  </a:lnTo>
                  <a:lnTo>
                    <a:pt x="834" y="1087"/>
                  </a:lnTo>
                  <a:lnTo>
                    <a:pt x="808" y="1119"/>
                  </a:lnTo>
                  <a:lnTo>
                    <a:pt x="707" y="1224"/>
                  </a:lnTo>
                  <a:lnTo>
                    <a:pt x="670" y="1256"/>
                  </a:lnTo>
                  <a:lnTo>
                    <a:pt x="631" y="1284"/>
                  </a:lnTo>
                  <a:lnTo>
                    <a:pt x="601" y="1310"/>
                  </a:lnTo>
                  <a:lnTo>
                    <a:pt x="550" y="1347"/>
                  </a:lnTo>
                  <a:lnTo>
                    <a:pt x="525" y="1384"/>
                  </a:lnTo>
                  <a:lnTo>
                    <a:pt x="511" y="1402"/>
                  </a:lnTo>
                  <a:lnTo>
                    <a:pt x="461" y="1471"/>
                  </a:lnTo>
                  <a:lnTo>
                    <a:pt x="454" y="1488"/>
                  </a:lnTo>
                  <a:lnTo>
                    <a:pt x="429" y="1507"/>
                  </a:lnTo>
                  <a:lnTo>
                    <a:pt x="398" y="1525"/>
                  </a:lnTo>
                  <a:lnTo>
                    <a:pt x="378" y="1534"/>
                  </a:lnTo>
                  <a:lnTo>
                    <a:pt x="360" y="1547"/>
                  </a:lnTo>
                  <a:lnTo>
                    <a:pt x="348" y="1562"/>
                  </a:lnTo>
                  <a:lnTo>
                    <a:pt x="334" y="1571"/>
                  </a:lnTo>
                  <a:lnTo>
                    <a:pt x="329" y="1585"/>
                  </a:lnTo>
                  <a:lnTo>
                    <a:pt x="329" y="1607"/>
                  </a:lnTo>
                  <a:lnTo>
                    <a:pt x="297" y="1630"/>
                  </a:lnTo>
                  <a:lnTo>
                    <a:pt x="278" y="1640"/>
                  </a:lnTo>
                  <a:lnTo>
                    <a:pt x="246" y="1626"/>
                  </a:lnTo>
                  <a:lnTo>
                    <a:pt x="240" y="1630"/>
                  </a:lnTo>
                  <a:lnTo>
                    <a:pt x="228" y="1630"/>
                  </a:lnTo>
                  <a:lnTo>
                    <a:pt x="221" y="1634"/>
                  </a:lnTo>
                  <a:lnTo>
                    <a:pt x="208" y="1634"/>
                  </a:lnTo>
                  <a:lnTo>
                    <a:pt x="183" y="1630"/>
                  </a:lnTo>
                  <a:lnTo>
                    <a:pt x="171" y="1626"/>
                  </a:lnTo>
                  <a:lnTo>
                    <a:pt x="164" y="1626"/>
                  </a:lnTo>
                  <a:lnTo>
                    <a:pt x="157" y="1617"/>
                  </a:lnTo>
                  <a:lnTo>
                    <a:pt x="157" y="1612"/>
                  </a:lnTo>
                  <a:lnTo>
                    <a:pt x="145" y="1617"/>
                  </a:lnTo>
                  <a:lnTo>
                    <a:pt x="107" y="1617"/>
                  </a:lnTo>
                  <a:lnTo>
                    <a:pt x="95" y="1612"/>
                  </a:lnTo>
                  <a:lnTo>
                    <a:pt x="88" y="1598"/>
                  </a:lnTo>
                  <a:lnTo>
                    <a:pt x="82" y="1594"/>
                  </a:lnTo>
                  <a:lnTo>
                    <a:pt x="82" y="1575"/>
                  </a:lnTo>
                  <a:lnTo>
                    <a:pt x="63" y="1575"/>
                  </a:lnTo>
                  <a:lnTo>
                    <a:pt x="51" y="1571"/>
                  </a:lnTo>
                  <a:lnTo>
                    <a:pt x="19" y="1571"/>
                  </a:lnTo>
                  <a:lnTo>
                    <a:pt x="7" y="1562"/>
                  </a:lnTo>
                  <a:lnTo>
                    <a:pt x="7" y="1557"/>
                  </a:lnTo>
                  <a:lnTo>
                    <a:pt x="0" y="1553"/>
                  </a:lnTo>
                  <a:lnTo>
                    <a:pt x="0" y="1539"/>
                  </a:lnTo>
                  <a:lnTo>
                    <a:pt x="7" y="1530"/>
                  </a:lnTo>
                  <a:lnTo>
                    <a:pt x="7" y="1525"/>
                  </a:lnTo>
                  <a:lnTo>
                    <a:pt x="25" y="1511"/>
                  </a:lnTo>
                  <a:lnTo>
                    <a:pt x="32" y="1502"/>
                  </a:lnTo>
                  <a:lnTo>
                    <a:pt x="76" y="1471"/>
                  </a:lnTo>
                  <a:lnTo>
                    <a:pt x="88" y="1466"/>
                  </a:lnTo>
                  <a:lnTo>
                    <a:pt x="113" y="1456"/>
                  </a:lnTo>
                  <a:lnTo>
                    <a:pt x="132" y="1443"/>
                  </a:lnTo>
                  <a:lnTo>
                    <a:pt x="145" y="1425"/>
                  </a:lnTo>
                  <a:lnTo>
                    <a:pt x="157" y="1416"/>
                  </a:lnTo>
                  <a:lnTo>
                    <a:pt x="151" y="1402"/>
                  </a:lnTo>
                  <a:lnTo>
                    <a:pt x="157" y="1392"/>
                  </a:lnTo>
                  <a:lnTo>
                    <a:pt x="171" y="1379"/>
                  </a:lnTo>
                  <a:lnTo>
                    <a:pt x="176" y="1369"/>
                  </a:lnTo>
                  <a:lnTo>
                    <a:pt x="196" y="1366"/>
                  </a:lnTo>
                  <a:lnTo>
                    <a:pt x="215" y="1356"/>
                  </a:lnTo>
                  <a:lnTo>
                    <a:pt x="228" y="1347"/>
                  </a:lnTo>
                  <a:lnTo>
                    <a:pt x="253" y="1337"/>
                  </a:lnTo>
                  <a:lnTo>
                    <a:pt x="259" y="1333"/>
                  </a:lnTo>
                  <a:lnTo>
                    <a:pt x="284" y="1310"/>
                  </a:lnTo>
                  <a:lnTo>
                    <a:pt x="290" y="1301"/>
                  </a:lnTo>
                  <a:lnTo>
                    <a:pt x="304" y="1284"/>
                  </a:lnTo>
                  <a:lnTo>
                    <a:pt x="309" y="1274"/>
                  </a:lnTo>
                  <a:lnTo>
                    <a:pt x="316" y="1256"/>
                  </a:lnTo>
                  <a:lnTo>
                    <a:pt x="334" y="1229"/>
                  </a:lnTo>
                  <a:lnTo>
                    <a:pt x="366" y="1197"/>
                  </a:lnTo>
                  <a:lnTo>
                    <a:pt x="398" y="1165"/>
                  </a:lnTo>
                  <a:lnTo>
                    <a:pt x="422" y="1133"/>
                  </a:lnTo>
                  <a:lnTo>
                    <a:pt x="461" y="1082"/>
                  </a:lnTo>
                  <a:lnTo>
                    <a:pt x="493" y="1036"/>
                  </a:lnTo>
                  <a:lnTo>
                    <a:pt x="518" y="987"/>
                  </a:lnTo>
                  <a:lnTo>
                    <a:pt x="543" y="936"/>
                  </a:lnTo>
                  <a:lnTo>
                    <a:pt x="555" y="913"/>
                  </a:lnTo>
                  <a:lnTo>
                    <a:pt x="575" y="872"/>
                  </a:lnTo>
                  <a:lnTo>
                    <a:pt x="601" y="836"/>
                  </a:lnTo>
                  <a:lnTo>
                    <a:pt x="638" y="809"/>
                  </a:lnTo>
                  <a:lnTo>
                    <a:pt x="657" y="786"/>
                  </a:lnTo>
                  <a:lnTo>
                    <a:pt x="663" y="777"/>
                  </a:lnTo>
                  <a:lnTo>
                    <a:pt x="657" y="762"/>
                  </a:lnTo>
                  <a:lnTo>
                    <a:pt x="644" y="745"/>
                  </a:lnTo>
                  <a:lnTo>
                    <a:pt x="631" y="707"/>
                  </a:lnTo>
                  <a:lnTo>
                    <a:pt x="626" y="690"/>
                  </a:lnTo>
                  <a:lnTo>
                    <a:pt x="613" y="652"/>
                  </a:lnTo>
                  <a:lnTo>
                    <a:pt x="613" y="589"/>
                  </a:lnTo>
                  <a:lnTo>
                    <a:pt x="619" y="525"/>
                  </a:lnTo>
                  <a:lnTo>
                    <a:pt x="619" y="470"/>
                  </a:lnTo>
                  <a:lnTo>
                    <a:pt x="644" y="374"/>
                  </a:lnTo>
                  <a:lnTo>
                    <a:pt x="644" y="351"/>
                  </a:lnTo>
                  <a:lnTo>
                    <a:pt x="613" y="329"/>
                  </a:lnTo>
                  <a:lnTo>
                    <a:pt x="606" y="315"/>
                  </a:lnTo>
                  <a:lnTo>
                    <a:pt x="594" y="302"/>
                  </a:lnTo>
                  <a:lnTo>
                    <a:pt x="587" y="274"/>
                  </a:lnTo>
                  <a:lnTo>
                    <a:pt x="581" y="242"/>
                  </a:lnTo>
                  <a:lnTo>
                    <a:pt x="581" y="187"/>
                  </a:lnTo>
                  <a:lnTo>
                    <a:pt x="601" y="142"/>
                  </a:lnTo>
                  <a:lnTo>
                    <a:pt x="619" y="105"/>
                  </a:lnTo>
                  <a:lnTo>
                    <a:pt x="644" y="73"/>
                  </a:lnTo>
                  <a:lnTo>
                    <a:pt x="675" y="41"/>
                  </a:lnTo>
                  <a:lnTo>
                    <a:pt x="726" y="18"/>
                  </a:lnTo>
                  <a:lnTo>
                    <a:pt x="776" y="5"/>
                  </a:lnTo>
                  <a:lnTo>
                    <a:pt x="820" y="0"/>
                  </a:lnTo>
                  <a:lnTo>
                    <a:pt x="859" y="0"/>
                  </a:lnTo>
                  <a:lnTo>
                    <a:pt x="897" y="5"/>
                  </a:lnTo>
                  <a:lnTo>
                    <a:pt x="935" y="14"/>
                  </a:lnTo>
                  <a:lnTo>
                    <a:pt x="985" y="27"/>
                  </a:lnTo>
                  <a:lnTo>
                    <a:pt x="1029" y="50"/>
                  </a:lnTo>
                  <a:lnTo>
                    <a:pt x="1067" y="83"/>
                  </a:lnTo>
                  <a:lnTo>
                    <a:pt x="1099" y="115"/>
                  </a:lnTo>
                  <a:lnTo>
                    <a:pt x="1131" y="147"/>
                  </a:lnTo>
                  <a:lnTo>
                    <a:pt x="1149" y="183"/>
                  </a:lnTo>
                  <a:lnTo>
                    <a:pt x="1162" y="224"/>
                  </a:lnTo>
                  <a:lnTo>
                    <a:pt x="1162" y="265"/>
                  </a:lnTo>
                  <a:lnTo>
                    <a:pt x="1149" y="319"/>
                  </a:lnTo>
                  <a:lnTo>
                    <a:pt x="1087" y="379"/>
                  </a:lnTo>
                  <a:lnTo>
                    <a:pt x="1087" y="416"/>
                  </a:lnTo>
                  <a:lnTo>
                    <a:pt x="1087" y="4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7" name="Freeform 517">
              <a:extLst>
                <a:ext uri="{FF2B5EF4-FFF2-40B4-BE49-F238E27FC236}">
                  <a16:creationId xmlns:a16="http://schemas.microsoft.com/office/drawing/2014/main" id="{35925DB5-7CD1-4A58-93AE-6D232637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28"/>
              <a:ext cx="537" cy="293"/>
            </a:xfrm>
            <a:custGeom>
              <a:avLst/>
              <a:gdLst>
                <a:gd name="T0" fmla="*/ 19 w 1611"/>
                <a:gd name="T1" fmla="*/ 366 h 878"/>
                <a:gd name="T2" fmla="*/ 145 w 1611"/>
                <a:gd name="T3" fmla="*/ 398 h 878"/>
                <a:gd name="T4" fmla="*/ 202 w 1611"/>
                <a:gd name="T5" fmla="*/ 412 h 878"/>
                <a:gd name="T6" fmla="*/ 272 w 1611"/>
                <a:gd name="T7" fmla="*/ 412 h 878"/>
                <a:gd name="T8" fmla="*/ 328 w 1611"/>
                <a:gd name="T9" fmla="*/ 375 h 878"/>
                <a:gd name="T10" fmla="*/ 373 w 1611"/>
                <a:gd name="T11" fmla="*/ 325 h 878"/>
                <a:gd name="T12" fmla="*/ 385 w 1611"/>
                <a:gd name="T13" fmla="*/ 256 h 878"/>
                <a:gd name="T14" fmla="*/ 379 w 1611"/>
                <a:gd name="T15" fmla="*/ 156 h 878"/>
                <a:gd name="T16" fmla="*/ 392 w 1611"/>
                <a:gd name="T17" fmla="*/ 101 h 878"/>
                <a:gd name="T18" fmla="*/ 417 w 1611"/>
                <a:gd name="T19" fmla="*/ 46 h 878"/>
                <a:gd name="T20" fmla="*/ 423 w 1611"/>
                <a:gd name="T21" fmla="*/ 0 h 878"/>
                <a:gd name="T22" fmla="*/ 599 w 1611"/>
                <a:gd name="T23" fmla="*/ 15 h 878"/>
                <a:gd name="T24" fmla="*/ 859 w 1611"/>
                <a:gd name="T25" fmla="*/ 15 h 878"/>
                <a:gd name="T26" fmla="*/ 1105 w 1611"/>
                <a:gd name="T27" fmla="*/ 87 h 878"/>
                <a:gd name="T28" fmla="*/ 1263 w 1611"/>
                <a:gd name="T29" fmla="*/ 193 h 878"/>
                <a:gd name="T30" fmla="*/ 1383 w 1611"/>
                <a:gd name="T31" fmla="*/ 320 h 878"/>
                <a:gd name="T32" fmla="*/ 1497 w 1611"/>
                <a:gd name="T33" fmla="*/ 462 h 878"/>
                <a:gd name="T34" fmla="*/ 1572 w 1611"/>
                <a:gd name="T35" fmla="*/ 590 h 878"/>
                <a:gd name="T36" fmla="*/ 1579 w 1611"/>
                <a:gd name="T37" fmla="*/ 704 h 878"/>
                <a:gd name="T38" fmla="*/ 1458 w 1611"/>
                <a:gd name="T39" fmla="*/ 810 h 878"/>
                <a:gd name="T40" fmla="*/ 1225 w 1611"/>
                <a:gd name="T41" fmla="*/ 863 h 878"/>
                <a:gd name="T42" fmla="*/ 1117 w 1611"/>
                <a:gd name="T43" fmla="*/ 768 h 878"/>
                <a:gd name="T44" fmla="*/ 1130 w 1611"/>
                <a:gd name="T45" fmla="*/ 631 h 878"/>
                <a:gd name="T46" fmla="*/ 1168 w 1611"/>
                <a:gd name="T47" fmla="*/ 526 h 878"/>
                <a:gd name="T48" fmla="*/ 1218 w 1611"/>
                <a:gd name="T49" fmla="*/ 453 h 878"/>
                <a:gd name="T50" fmla="*/ 1232 w 1611"/>
                <a:gd name="T51" fmla="*/ 398 h 878"/>
                <a:gd name="T52" fmla="*/ 1225 w 1611"/>
                <a:gd name="T53" fmla="*/ 330 h 878"/>
                <a:gd name="T54" fmla="*/ 1193 w 1611"/>
                <a:gd name="T55" fmla="*/ 261 h 878"/>
                <a:gd name="T56" fmla="*/ 1124 w 1611"/>
                <a:gd name="T57" fmla="*/ 184 h 878"/>
                <a:gd name="T58" fmla="*/ 1023 w 1611"/>
                <a:gd name="T59" fmla="*/ 138 h 878"/>
                <a:gd name="T60" fmla="*/ 941 w 1611"/>
                <a:gd name="T61" fmla="*/ 115 h 878"/>
                <a:gd name="T62" fmla="*/ 852 w 1611"/>
                <a:gd name="T63" fmla="*/ 110 h 878"/>
                <a:gd name="T64" fmla="*/ 751 w 1611"/>
                <a:gd name="T65" fmla="*/ 133 h 878"/>
                <a:gd name="T66" fmla="*/ 676 w 1611"/>
                <a:gd name="T67" fmla="*/ 188 h 878"/>
                <a:gd name="T68" fmla="*/ 625 w 1611"/>
                <a:gd name="T69" fmla="*/ 261 h 878"/>
                <a:gd name="T70" fmla="*/ 606 w 1611"/>
                <a:gd name="T71" fmla="*/ 335 h 878"/>
                <a:gd name="T72" fmla="*/ 613 w 1611"/>
                <a:gd name="T73" fmla="*/ 420 h 878"/>
                <a:gd name="T74" fmla="*/ 638 w 1611"/>
                <a:gd name="T75" fmla="*/ 466 h 878"/>
                <a:gd name="T76" fmla="*/ 688 w 1611"/>
                <a:gd name="T77" fmla="*/ 507 h 878"/>
                <a:gd name="T78" fmla="*/ 663 w 1611"/>
                <a:gd name="T79" fmla="*/ 659 h 878"/>
                <a:gd name="T80" fmla="*/ 657 w 1611"/>
                <a:gd name="T81" fmla="*/ 786 h 878"/>
                <a:gd name="T82" fmla="*/ 606 w 1611"/>
                <a:gd name="T83" fmla="*/ 800 h 878"/>
                <a:gd name="T84" fmla="*/ 574 w 1611"/>
                <a:gd name="T85" fmla="*/ 745 h 878"/>
                <a:gd name="T86" fmla="*/ 498 w 1611"/>
                <a:gd name="T87" fmla="*/ 704 h 878"/>
                <a:gd name="T88" fmla="*/ 398 w 1611"/>
                <a:gd name="T89" fmla="*/ 659 h 878"/>
                <a:gd name="T90" fmla="*/ 290 w 1611"/>
                <a:gd name="T91" fmla="*/ 631 h 878"/>
                <a:gd name="T92" fmla="*/ 145 w 1611"/>
                <a:gd name="T93" fmla="*/ 572 h 878"/>
                <a:gd name="T94" fmla="*/ 127 w 1611"/>
                <a:gd name="T95" fmla="*/ 521 h 878"/>
                <a:gd name="T96" fmla="*/ 83 w 1611"/>
                <a:gd name="T97" fmla="*/ 458 h 878"/>
                <a:gd name="T98" fmla="*/ 19 w 1611"/>
                <a:gd name="T99" fmla="*/ 398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1" h="878">
                  <a:moveTo>
                    <a:pt x="0" y="375"/>
                  </a:moveTo>
                  <a:lnTo>
                    <a:pt x="19" y="366"/>
                  </a:lnTo>
                  <a:lnTo>
                    <a:pt x="44" y="352"/>
                  </a:lnTo>
                  <a:lnTo>
                    <a:pt x="145" y="398"/>
                  </a:lnTo>
                  <a:lnTo>
                    <a:pt x="164" y="407"/>
                  </a:lnTo>
                  <a:lnTo>
                    <a:pt x="202" y="412"/>
                  </a:lnTo>
                  <a:lnTo>
                    <a:pt x="227" y="417"/>
                  </a:lnTo>
                  <a:lnTo>
                    <a:pt x="272" y="412"/>
                  </a:lnTo>
                  <a:lnTo>
                    <a:pt x="302" y="398"/>
                  </a:lnTo>
                  <a:lnTo>
                    <a:pt x="328" y="375"/>
                  </a:lnTo>
                  <a:lnTo>
                    <a:pt x="354" y="352"/>
                  </a:lnTo>
                  <a:lnTo>
                    <a:pt x="373" y="325"/>
                  </a:lnTo>
                  <a:lnTo>
                    <a:pt x="379" y="293"/>
                  </a:lnTo>
                  <a:lnTo>
                    <a:pt x="385" y="256"/>
                  </a:lnTo>
                  <a:lnTo>
                    <a:pt x="385" y="184"/>
                  </a:lnTo>
                  <a:lnTo>
                    <a:pt x="379" y="156"/>
                  </a:lnTo>
                  <a:lnTo>
                    <a:pt x="385" y="129"/>
                  </a:lnTo>
                  <a:lnTo>
                    <a:pt x="392" y="101"/>
                  </a:lnTo>
                  <a:lnTo>
                    <a:pt x="410" y="74"/>
                  </a:lnTo>
                  <a:lnTo>
                    <a:pt x="417" y="46"/>
                  </a:lnTo>
                  <a:lnTo>
                    <a:pt x="423" y="19"/>
                  </a:lnTo>
                  <a:lnTo>
                    <a:pt x="423" y="0"/>
                  </a:lnTo>
                  <a:lnTo>
                    <a:pt x="498" y="15"/>
                  </a:lnTo>
                  <a:lnTo>
                    <a:pt x="599" y="15"/>
                  </a:lnTo>
                  <a:lnTo>
                    <a:pt x="720" y="0"/>
                  </a:lnTo>
                  <a:lnTo>
                    <a:pt x="859" y="15"/>
                  </a:lnTo>
                  <a:lnTo>
                    <a:pt x="1004" y="51"/>
                  </a:lnTo>
                  <a:lnTo>
                    <a:pt x="1105" y="87"/>
                  </a:lnTo>
                  <a:lnTo>
                    <a:pt x="1187" y="138"/>
                  </a:lnTo>
                  <a:lnTo>
                    <a:pt x="1263" y="193"/>
                  </a:lnTo>
                  <a:lnTo>
                    <a:pt x="1320" y="261"/>
                  </a:lnTo>
                  <a:lnTo>
                    <a:pt x="1383" y="320"/>
                  </a:lnTo>
                  <a:lnTo>
                    <a:pt x="1446" y="390"/>
                  </a:lnTo>
                  <a:lnTo>
                    <a:pt x="1497" y="462"/>
                  </a:lnTo>
                  <a:lnTo>
                    <a:pt x="1541" y="526"/>
                  </a:lnTo>
                  <a:lnTo>
                    <a:pt x="1572" y="590"/>
                  </a:lnTo>
                  <a:lnTo>
                    <a:pt x="1611" y="663"/>
                  </a:lnTo>
                  <a:lnTo>
                    <a:pt x="1579" y="704"/>
                  </a:lnTo>
                  <a:lnTo>
                    <a:pt x="1522" y="763"/>
                  </a:lnTo>
                  <a:lnTo>
                    <a:pt x="1458" y="810"/>
                  </a:lnTo>
                  <a:lnTo>
                    <a:pt x="1339" y="832"/>
                  </a:lnTo>
                  <a:lnTo>
                    <a:pt x="1225" y="863"/>
                  </a:lnTo>
                  <a:lnTo>
                    <a:pt x="1099" y="878"/>
                  </a:lnTo>
                  <a:lnTo>
                    <a:pt x="1117" y="768"/>
                  </a:lnTo>
                  <a:lnTo>
                    <a:pt x="1124" y="640"/>
                  </a:lnTo>
                  <a:lnTo>
                    <a:pt x="1130" y="631"/>
                  </a:lnTo>
                  <a:lnTo>
                    <a:pt x="1130" y="549"/>
                  </a:lnTo>
                  <a:lnTo>
                    <a:pt x="1168" y="526"/>
                  </a:lnTo>
                  <a:lnTo>
                    <a:pt x="1206" y="485"/>
                  </a:lnTo>
                  <a:lnTo>
                    <a:pt x="1218" y="453"/>
                  </a:lnTo>
                  <a:lnTo>
                    <a:pt x="1232" y="430"/>
                  </a:lnTo>
                  <a:lnTo>
                    <a:pt x="1232" y="398"/>
                  </a:lnTo>
                  <a:lnTo>
                    <a:pt x="1225" y="361"/>
                  </a:lnTo>
                  <a:lnTo>
                    <a:pt x="1225" y="330"/>
                  </a:lnTo>
                  <a:lnTo>
                    <a:pt x="1213" y="293"/>
                  </a:lnTo>
                  <a:lnTo>
                    <a:pt x="1193" y="261"/>
                  </a:lnTo>
                  <a:lnTo>
                    <a:pt x="1161" y="225"/>
                  </a:lnTo>
                  <a:lnTo>
                    <a:pt x="1124" y="184"/>
                  </a:lnTo>
                  <a:lnTo>
                    <a:pt x="1067" y="152"/>
                  </a:lnTo>
                  <a:lnTo>
                    <a:pt x="1023" y="138"/>
                  </a:lnTo>
                  <a:lnTo>
                    <a:pt x="985" y="125"/>
                  </a:lnTo>
                  <a:lnTo>
                    <a:pt x="941" y="115"/>
                  </a:lnTo>
                  <a:lnTo>
                    <a:pt x="896" y="110"/>
                  </a:lnTo>
                  <a:lnTo>
                    <a:pt x="852" y="110"/>
                  </a:lnTo>
                  <a:lnTo>
                    <a:pt x="802" y="115"/>
                  </a:lnTo>
                  <a:lnTo>
                    <a:pt x="751" y="133"/>
                  </a:lnTo>
                  <a:lnTo>
                    <a:pt x="707" y="156"/>
                  </a:lnTo>
                  <a:lnTo>
                    <a:pt x="676" y="188"/>
                  </a:lnTo>
                  <a:lnTo>
                    <a:pt x="650" y="225"/>
                  </a:lnTo>
                  <a:lnTo>
                    <a:pt x="625" y="261"/>
                  </a:lnTo>
                  <a:lnTo>
                    <a:pt x="619" y="288"/>
                  </a:lnTo>
                  <a:lnTo>
                    <a:pt x="606" y="335"/>
                  </a:lnTo>
                  <a:lnTo>
                    <a:pt x="599" y="366"/>
                  </a:lnTo>
                  <a:lnTo>
                    <a:pt x="613" y="420"/>
                  </a:lnTo>
                  <a:lnTo>
                    <a:pt x="625" y="458"/>
                  </a:lnTo>
                  <a:lnTo>
                    <a:pt x="638" y="466"/>
                  </a:lnTo>
                  <a:lnTo>
                    <a:pt x="670" y="498"/>
                  </a:lnTo>
                  <a:lnTo>
                    <a:pt x="688" y="507"/>
                  </a:lnTo>
                  <a:lnTo>
                    <a:pt x="663" y="604"/>
                  </a:lnTo>
                  <a:lnTo>
                    <a:pt x="663" y="659"/>
                  </a:lnTo>
                  <a:lnTo>
                    <a:pt x="657" y="723"/>
                  </a:lnTo>
                  <a:lnTo>
                    <a:pt x="657" y="786"/>
                  </a:lnTo>
                  <a:lnTo>
                    <a:pt x="670" y="823"/>
                  </a:lnTo>
                  <a:lnTo>
                    <a:pt x="606" y="800"/>
                  </a:lnTo>
                  <a:lnTo>
                    <a:pt x="581" y="772"/>
                  </a:lnTo>
                  <a:lnTo>
                    <a:pt x="574" y="745"/>
                  </a:lnTo>
                  <a:lnTo>
                    <a:pt x="543" y="723"/>
                  </a:lnTo>
                  <a:lnTo>
                    <a:pt x="498" y="704"/>
                  </a:lnTo>
                  <a:lnTo>
                    <a:pt x="442" y="681"/>
                  </a:lnTo>
                  <a:lnTo>
                    <a:pt x="398" y="659"/>
                  </a:lnTo>
                  <a:lnTo>
                    <a:pt x="341" y="649"/>
                  </a:lnTo>
                  <a:lnTo>
                    <a:pt x="290" y="631"/>
                  </a:lnTo>
                  <a:lnTo>
                    <a:pt x="240" y="608"/>
                  </a:lnTo>
                  <a:lnTo>
                    <a:pt x="145" y="572"/>
                  </a:lnTo>
                  <a:lnTo>
                    <a:pt x="139" y="549"/>
                  </a:lnTo>
                  <a:lnTo>
                    <a:pt x="127" y="521"/>
                  </a:lnTo>
                  <a:lnTo>
                    <a:pt x="108" y="490"/>
                  </a:lnTo>
                  <a:lnTo>
                    <a:pt x="83" y="458"/>
                  </a:lnTo>
                  <a:lnTo>
                    <a:pt x="51" y="426"/>
                  </a:lnTo>
                  <a:lnTo>
                    <a:pt x="19" y="398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8" name="Freeform 518">
              <a:extLst>
                <a:ext uri="{FF2B5EF4-FFF2-40B4-BE49-F238E27FC236}">
                  <a16:creationId xmlns:a16="http://schemas.microsoft.com/office/drawing/2014/main" id="{5EB22B8D-528B-4CD1-9878-F6E63D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28"/>
              <a:ext cx="537" cy="293"/>
            </a:xfrm>
            <a:custGeom>
              <a:avLst/>
              <a:gdLst>
                <a:gd name="T0" fmla="*/ 19 w 1611"/>
                <a:gd name="T1" fmla="*/ 366 h 878"/>
                <a:gd name="T2" fmla="*/ 145 w 1611"/>
                <a:gd name="T3" fmla="*/ 398 h 878"/>
                <a:gd name="T4" fmla="*/ 202 w 1611"/>
                <a:gd name="T5" fmla="*/ 412 h 878"/>
                <a:gd name="T6" fmla="*/ 272 w 1611"/>
                <a:gd name="T7" fmla="*/ 412 h 878"/>
                <a:gd name="T8" fmla="*/ 328 w 1611"/>
                <a:gd name="T9" fmla="*/ 375 h 878"/>
                <a:gd name="T10" fmla="*/ 373 w 1611"/>
                <a:gd name="T11" fmla="*/ 325 h 878"/>
                <a:gd name="T12" fmla="*/ 385 w 1611"/>
                <a:gd name="T13" fmla="*/ 256 h 878"/>
                <a:gd name="T14" fmla="*/ 379 w 1611"/>
                <a:gd name="T15" fmla="*/ 156 h 878"/>
                <a:gd name="T16" fmla="*/ 392 w 1611"/>
                <a:gd name="T17" fmla="*/ 101 h 878"/>
                <a:gd name="T18" fmla="*/ 417 w 1611"/>
                <a:gd name="T19" fmla="*/ 46 h 878"/>
                <a:gd name="T20" fmla="*/ 423 w 1611"/>
                <a:gd name="T21" fmla="*/ 0 h 878"/>
                <a:gd name="T22" fmla="*/ 599 w 1611"/>
                <a:gd name="T23" fmla="*/ 15 h 878"/>
                <a:gd name="T24" fmla="*/ 859 w 1611"/>
                <a:gd name="T25" fmla="*/ 15 h 878"/>
                <a:gd name="T26" fmla="*/ 1105 w 1611"/>
                <a:gd name="T27" fmla="*/ 87 h 878"/>
                <a:gd name="T28" fmla="*/ 1263 w 1611"/>
                <a:gd name="T29" fmla="*/ 193 h 878"/>
                <a:gd name="T30" fmla="*/ 1383 w 1611"/>
                <a:gd name="T31" fmla="*/ 320 h 878"/>
                <a:gd name="T32" fmla="*/ 1497 w 1611"/>
                <a:gd name="T33" fmla="*/ 462 h 878"/>
                <a:gd name="T34" fmla="*/ 1572 w 1611"/>
                <a:gd name="T35" fmla="*/ 590 h 878"/>
                <a:gd name="T36" fmla="*/ 1579 w 1611"/>
                <a:gd name="T37" fmla="*/ 704 h 878"/>
                <a:gd name="T38" fmla="*/ 1458 w 1611"/>
                <a:gd name="T39" fmla="*/ 810 h 878"/>
                <a:gd name="T40" fmla="*/ 1225 w 1611"/>
                <a:gd name="T41" fmla="*/ 863 h 878"/>
                <a:gd name="T42" fmla="*/ 1117 w 1611"/>
                <a:gd name="T43" fmla="*/ 768 h 878"/>
                <a:gd name="T44" fmla="*/ 1130 w 1611"/>
                <a:gd name="T45" fmla="*/ 631 h 878"/>
                <a:gd name="T46" fmla="*/ 1168 w 1611"/>
                <a:gd name="T47" fmla="*/ 526 h 878"/>
                <a:gd name="T48" fmla="*/ 1218 w 1611"/>
                <a:gd name="T49" fmla="*/ 453 h 878"/>
                <a:gd name="T50" fmla="*/ 1232 w 1611"/>
                <a:gd name="T51" fmla="*/ 398 h 878"/>
                <a:gd name="T52" fmla="*/ 1225 w 1611"/>
                <a:gd name="T53" fmla="*/ 330 h 878"/>
                <a:gd name="T54" fmla="*/ 1193 w 1611"/>
                <a:gd name="T55" fmla="*/ 261 h 878"/>
                <a:gd name="T56" fmla="*/ 1124 w 1611"/>
                <a:gd name="T57" fmla="*/ 184 h 878"/>
                <a:gd name="T58" fmla="*/ 1023 w 1611"/>
                <a:gd name="T59" fmla="*/ 138 h 878"/>
                <a:gd name="T60" fmla="*/ 941 w 1611"/>
                <a:gd name="T61" fmla="*/ 115 h 878"/>
                <a:gd name="T62" fmla="*/ 852 w 1611"/>
                <a:gd name="T63" fmla="*/ 110 h 878"/>
                <a:gd name="T64" fmla="*/ 751 w 1611"/>
                <a:gd name="T65" fmla="*/ 133 h 878"/>
                <a:gd name="T66" fmla="*/ 676 w 1611"/>
                <a:gd name="T67" fmla="*/ 188 h 878"/>
                <a:gd name="T68" fmla="*/ 625 w 1611"/>
                <a:gd name="T69" fmla="*/ 261 h 878"/>
                <a:gd name="T70" fmla="*/ 606 w 1611"/>
                <a:gd name="T71" fmla="*/ 335 h 878"/>
                <a:gd name="T72" fmla="*/ 613 w 1611"/>
                <a:gd name="T73" fmla="*/ 420 h 878"/>
                <a:gd name="T74" fmla="*/ 638 w 1611"/>
                <a:gd name="T75" fmla="*/ 466 h 878"/>
                <a:gd name="T76" fmla="*/ 688 w 1611"/>
                <a:gd name="T77" fmla="*/ 507 h 878"/>
                <a:gd name="T78" fmla="*/ 663 w 1611"/>
                <a:gd name="T79" fmla="*/ 659 h 878"/>
                <a:gd name="T80" fmla="*/ 657 w 1611"/>
                <a:gd name="T81" fmla="*/ 786 h 878"/>
                <a:gd name="T82" fmla="*/ 606 w 1611"/>
                <a:gd name="T83" fmla="*/ 800 h 878"/>
                <a:gd name="T84" fmla="*/ 574 w 1611"/>
                <a:gd name="T85" fmla="*/ 745 h 878"/>
                <a:gd name="T86" fmla="*/ 498 w 1611"/>
                <a:gd name="T87" fmla="*/ 704 h 878"/>
                <a:gd name="T88" fmla="*/ 398 w 1611"/>
                <a:gd name="T89" fmla="*/ 659 h 878"/>
                <a:gd name="T90" fmla="*/ 290 w 1611"/>
                <a:gd name="T91" fmla="*/ 631 h 878"/>
                <a:gd name="T92" fmla="*/ 145 w 1611"/>
                <a:gd name="T93" fmla="*/ 572 h 878"/>
                <a:gd name="T94" fmla="*/ 127 w 1611"/>
                <a:gd name="T95" fmla="*/ 521 h 878"/>
                <a:gd name="T96" fmla="*/ 83 w 1611"/>
                <a:gd name="T97" fmla="*/ 458 h 878"/>
                <a:gd name="T98" fmla="*/ 19 w 1611"/>
                <a:gd name="T99" fmla="*/ 398 h 878"/>
                <a:gd name="T100" fmla="*/ 0 w 1611"/>
                <a:gd name="T101" fmla="*/ 375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11" h="878">
                  <a:moveTo>
                    <a:pt x="0" y="375"/>
                  </a:moveTo>
                  <a:lnTo>
                    <a:pt x="19" y="366"/>
                  </a:lnTo>
                  <a:lnTo>
                    <a:pt x="44" y="352"/>
                  </a:lnTo>
                  <a:lnTo>
                    <a:pt x="145" y="398"/>
                  </a:lnTo>
                  <a:lnTo>
                    <a:pt x="164" y="407"/>
                  </a:lnTo>
                  <a:lnTo>
                    <a:pt x="202" y="412"/>
                  </a:lnTo>
                  <a:lnTo>
                    <a:pt x="227" y="417"/>
                  </a:lnTo>
                  <a:lnTo>
                    <a:pt x="272" y="412"/>
                  </a:lnTo>
                  <a:lnTo>
                    <a:pt x="302" y="398"/>
                  </a:lnTo>
                  <a:lnTo>
                    <a:pt x="328" y="375"/>
                  </a:lnTo>
                  <a:lnTo>
                    <a:pt x="354" y="352"/>
                  </a:lnTo>
                  <a:lnTo>
                    <a:pt x="373" y="325"/>
                  </a:lnTo>
                  <a:lnTo>
                    <a:pt x="379" y="293"/>
                  </a:lnTo>
                  <a:lnTo>
                    <a:pt x="385" y="256"/>
                  </a:lnTo>
                  <a:lnTo>
                    <a:pt x="385" y="184"/>
                  </a:lnTo>
                  <a:lnTo>
                    <a:pt x="379" y="156"/>
                  </a:lnTo>
                  <a:lnTo>
                    <a:pt x="385" y="129"/>
                  </a:lnTo>
                  <a:lnTo>
                    <a:pt x="392" y="101"/>
                  </a:lnTo>
                  <a:lnTo>
                    <a:pt x="410" y="74"/>
                  </a:lnTo>
                  <a:lnTo>
                    <a:pt x="417" y="46"/>
                  </a:lnTo>
                  <a:lnTo>
                    <a:pt x="423" y="19"/>
                  </a:lnTo>
                  <a:lnTo>
                    <a:pt x="423" y="0"/>
                  </a:lnTo>
                  <a:lnTo>
                    <a:pt x="498" y="15"/>
                  </a:lnTo>
                  <a:lnTo>
                    <a:pt x="599" y="15"/>
                  </a:lnTo>
                  <a:lnTo>
                    <a:pt x="720" y="0"/>
                  </a:lnTo>
                  <a:lnTo>
                    <a:pt x="859" y="15"/>
                  </a:lnTo>
                  <a:lnTo>
                    <a:pt x="1004" y="51"/>
                  </a:lnTo>
                  <a:lnTo>
                    <a:pt x="1105" y="87"/>
                  </a:lnTo>
                  <a:lnTo>
                    <a:pt x="1187" y="138"/>
                  </a:lnTo>
                  <a:lnTo>
                    <a:pt x="1263" y="193"/>
                  </a:lnTo>
                  <a:lnTo>
                    <a:pt x="1320" y="261"/>
                  </a:lnTo>
                  <a:lnTo>
                    <a:pt x="1383" y="320"/>
                  </a:lnTo>
                  <a:lnTo>
                    <a:pt x="1446" y="390"/>
                  </a:lnTo>
                  <a:lnTo>
                    <a:pt x="1497" y="462"/>
                  </a:lnTo>
                  <a:lnTo>
                    <a:pt x="1541" y="526"/>
                  </a:lnTo>
                  <a:lnTo>
                    <a:pt x="1572" y="590"/>
                  </a:lnTo>
                  <a:lnTo>
                    <a:pt x="1611" y="663"/>
                  </a:lnTo>
                  <a:lnTo>
                    <a:pt x="1579" y="704"/>
                  </a:lnTo>
                  <a:lnTo>
                    <a:pt x="1522" y="763"/>
                  </a:lnTo>
                  <a:lnTo>
                    <a:pt x="1458" y="810"/>
                  </a:lnTo>
                  <a:lnTo>
                    <a:pt x="1339" y="832"/>
                  </a:lnTo>
                  <a:lnTo>
                    <a:pt x="1225" y="863"/>
                  </a:lnTo>
                  <a:lnTo>
                    <a:pt x="1099" y="878"/>
                  </a:lnTo>
                  <a:lnTo>
                    <a:pt x="1117" y="768"/>
                  </a:lnTo>
                  <a:lnTo>
                    <a:pt x="1124" y="640"/>
                  </a:lnTo>
                  <a:lnTo>
                    <a:pt x="1130" y="631"/>
                  </a:lnTo>
                  <a:lnTo>
                    <a:pt x="1130" y="549"/>
                  </a:lnTo>
                  <a:lnTo>
                    <a:pt x="1168" y="526"/>
                  </a:lnTo>
                  <a:lnTo>
                    <a:pt x="1206" y="485"/>
                  </a:lnTo>
                  <a:lnTo>
                    <a:pt x="1218" y="453"/>
                  </a:lnTo>
                  <a:lnTo>
                    <a:pt x="1232" y="430"/>
                  </a:lnTo>
                  <a:lnTo>
                    <a:pt x="1232" y="398"/>
                  </a:lnTo>
                  <a:lnTo>
                    <a:pt x="1225" y="361"/>
                  </a:lnTo>
                  <a:lnTo>
                    <a:pt x="1225" y="330"/>
                  </a:lnTo>
                  <a:lnTo>
                    <a:pt x="1213" y="293"/>
                  </a:lnTo>
                  <a:lnTo>
                    <a:pt x="1193" y="261"/>
                  </a:lnTo>
                  <a:lnTo>
                    <a:pt x="1161" y="225"/>
                  </a:lnTo>
                  <a:lnTo>
                    <a:pt x="1124" y="184"/>
                  </a:lnTo>
                  <a:lnTo>
                    <a:pt x="1067" y="152"/>
                  </a:lnTo>
                  <a:lnTo>
                    <a:pt x="1023" y="138"/>
                  </a:lnTo>
                  <a:lnTo>
                    <a:pt x="985" y="125"/>
                  </a:lnTo>
                  <a:lnTo>
                    <a:pt x="941" y="115"/>
                  </a:lnTo>
                  <a:lnTo>
                    <a:pt x="896" y="110"/>
                  </a:lnTo>
                  <a:lnTo>
                    <a:pt x="852" y="110"/>
                  </a:lnTo>
                  <a:lnTo>
                    <a:pt x="802" y="115"/>
                  </a:lnTo>
                  <a:lnTo>
                    <a:pt x="751" y="133"/>
                  </a:lnTo>
                  <a:lnTo>
                    <a:pt x="707" y="156"/>
                  </a:lnTo>
                  <a:lnTo>
                    <a:pt x="676" y="188"/>
                  </a:lnTo>
                  <a:lnTo>
                    <a:pt x="650" y="225"/>
                  </a:lnTo>
                  <a:lnTo>
                    <a:pt x="625" y="261"/>
                  </a:lnTo>
                  <a:lnTo>
                    <a:pt x="619" y="288"/>
                  </a:lnTo>
                  <a:lnTo>
                    <a:pt x="606" y="335"/>
                  </a:lnTo>
                  <a:lnTo>
                    <a:pt x="599" y="366"/>
                  </a:lnTo>
                  <a:lnTo>
                    <a:pt x="613" y="420"/>
                  </a:lnTo>
                  <a:lnTo>
                    <a:pt x="625" y="458"/>
                  </a:lnTo>
                  <a:lnTo>
                    <a:pt x="638" y="466"/>
                  </a:lnTo>
                  <a:lnTo>
                    <a:pt x="670" y="498"/>
                  </a:lnTo>
                  <a:lnTo>
                    <a:pt x="688" y="507"/>
                  </a:lnTo>
                  <a:lnTo>
                    <a:pt x="663" y="604"/>
                  </a:lnTo>
                  <a:lnTo>
                    <a:pt x="663" y="659"/>
                  </a:lnTo>
                  <a:lnTo>
                    <a:pt x="657" y="723"/>
                  </a:lnTo>
                  <a:lnTo>
                    <a:pt x="657" y="786"/>
                  </a:lnTo>
                  <a:lnTo>
                    <a:pt x="670" y="823"/>
                  </a:lnTo>
                  <a:lnTo>
                    <a:pt x="606" y="800"/>
                  </a:lnTo>
                  <a:lnTo>
                    <a:pt x="581" y="772"/>
                  </a:lnTo>
                  <a:lnTo>
                    <a:pt x="574" y="745"/>
                  </a:lnTo>
                  <a:lnTo>
                    <a:pt x="543" y="723"/>
                  </a:lnTo>
                  <a:lnTo>
                    <a:pt x="498" y="704"/>
                  </a:lnTo>
                  <a:lnTo>
                    <a:pt x="442" y="681"/>
                  </a:lnTo>
                  <a:lnTo>
                    <a:pt x="398" y="659"/>
                  </a:lnTo>
                  <a:lnTo>
                    <a:pt x="341" y="649"/>
                  </a:lnTo>
                  <a:lnTo>
                    <a:pt x="290" y="631"/>
                  </a:lnTo>
                  <a:lnTo>
                    <a:pt x="240" y="608"/>
                  </a:lnTo>
                  <a:lnTo>
                    <a:pt x="145" y="572"/>
                  </a:lnTo>
                  <a:lnTo>
                    <a:pt x="139" y="549"/>
                  </a:lnTo>
                  <a:lnTo>
                    <a:pt x="127" y="521"/>
                  </a:lnTo>
                  <a:lnTo>
                    <a:pt x="108" y="490"/>
                  </a:lnTo>
                  <a:lnTo>
                    <a:pt x="83" y="458"/>
                  </a:lnTo>
                  <a:lnTo>
                    <a:pt x="51" y="426"/>
                  </a:lnTo>
                  <a:lnTo>
                    <a:pt x="19" y="398"/>
                  </a:lnTo>
                  <a:lnTo>
                    <a:pt x="0" y="375"/>
                  </a:lnTo>
                  <a:lnTo>
                    <a:pt x="0" y="37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9" name="Freeform 519">
              <a:extLst>
                <a:ext uri="{FF2B5EF4-FFF2-40B4-BE49-F238E27FC236}">
                  <a16:creationId xmlns:a16="http://schemas.microsoft.com/office/drawing/2014/main" id="{BE0FE9D8-2385-4FDB-92E6-F1B68CF7A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749"/>
              <a:ext cx="415" cy="381"/>
            </a:xfrm>
            <a:custGeom>
              <a:avLst/>
              <a:gdLst>
                <a:gd name="T0" fmla="*/ 1017 w 1245"/>
                <a:gd name="T1" fmla="*/ 0 h 1142"/>
                <a:gd name="T2" fmla="*/ 1049 w 1245"/>
                <a:gd name="T3" fmla="*/ 32 h 1142"/>
                <a:gd name="T4" fmla="*/ 1099 w 1245"/>
                <a:gd name="T5" fmla="*/ 100 h 1142"/>
                <a:gd name="T6" fmla="*/ 1157 w 1245"/>
                <a:gd name="T7" fmla="*/ 170 h 1142"/>
                <a:gd name="T8" fmla="*/ 1206 w 1245"/>
                <a:gd name="T9" fmla="*/ 242 h 1142"/>
                <a:gd name="T10" fmla="*/ 1238 w 1245"/>
                <a:gd name="T11" fmla="*/ 325 h 1142"/>
                <a:gd name="T12" fmla="*/ 1245 w 1245"/>
                <a:gd name="T13" fmla="*/ 384 h 1142"/>
                <a:gd name="T14" fmla="*/ 1245 w 1245"/>
                <a:gd name="T15" fmla="*/ 439 h 1142"/>
                <a:gd name="T16" fmla="*/ 1231 w 1245"/>
                <a:gd name="T17" fmla="*/ 507 h 1142"/>
                <a:gd name="T18" fmla="*/ 1206 w 1245"/>
                <a:gd name="T19" fmla="*/ 594 h 1142"/>
                <a:gd name="T20" fmla="*/ 1181 w 1245"/>
                <a:gd name="T21" fmla="*/ 685 h 1142"/>
                <a:gd name="T22" fmla="*/ 1150 w 1245"/>
                <a:gd name="T23" fmla="*/ 772 h 1142"/>
                <a:gd name="T24" fmla="*/ 1099 w 1245"/>
                <a:gd name="T25" fmla="*/ 850 h 1142"/>
                <a:gd name="T26" fmla="*/ 1054 w 1245"/>
                <a:gd name="T27" fmla="*/ 927 h 1142"/>
                <a:gd name="T28" fmla="*/ 1029 w 1245"/>
                <a:gd name="T29" fmla="*/ 964 h 1142"/>
                <a:gd name="T30" fmla="*/ 973 w 1245"/>
                <a:gd name="T31" fmla="*/ 1046 h 1142"/>
                <a:gd name="T32" fmla="*/ 890 w 1245"/>
                <a:gd name="T33" fmla="*/ 1142 h 1142"/>
                <a:gd name="T34" fmla="*/ 884 w 1245"/>
                <a:gd name="T35" fmla="*/ 1119 h 1142"/>
                <a:gd name="T36" fmla="*/ 872 w 1245"/>
                <a:gd name="T37" fmla="*/ 1088 h 1142"/>
                <a:gd name="T38" fmla="*/ 840 w 1245"/>
                <a:gd name="T39" fmla="*/ 1046 h 1142"/>
                <a:gd name="T40" fmla="*/ 809 w 1245"/>
                <a:gd name="T41" fmla="*/ 1018 h 1142"/>
                <a:gd name="T42" fmla="*/ 771 w 1245"/>
                <a:gd name="T43" fmla="*/ 991 h 1142"/>
                <a:gd name="T44" fmla="*/ 713 w 1245"/>
                <a:gd name="T45" fmla="*/ 973 h 1142"/>
                <a:gd name="T46" fmla="*/ 663 w 1245"/>
                <a:gd name="T47" fmla="*/ 964 h 1142"/>
                <a:gd name="T48" fmla="*/ 619 w 1245"/>
                <a:gd name="T49" fmla="*/ 959 h 1142"/>
                <a:gd name="T50" fmla="*/ 588 w 1245"/>
                <a:gd name="T51" fmla="*/ 959 h 1142"/>
                <a:gd name="T52" fmla="*/ 550 w 1245"/>
                <a:gd name="T53" fmla="*/ 964 h 1142"/>
                <a:gd name="T54" fmla="*/ 506 w 1245"/>
                <a:gd name="T55" fmla="*/ 973 h 1142"/>
                <a:gd name="T56" fmla="*/ 455 w 1245"/>
                <a:gd name="T57" fmla="*/ 987 h 1142"/>
                <a:gd name="T58" fmla="*/ 410 w 1245"/>
                <a:gd name="T59" fmla="*/ 1018 h 1142"/>
                <a:gd name="T60" fmla="*/ 410 w 1245"/>
                <a:gd name="T61" fmla="*/ 904 h 1142"/>
                <a:gd name="T62" fmla="*/ 430 w 1245"/>
                <a:gd name="T63" fmla="*/ 818 h 1142"/>
                <a:gd name="T64" fmla="*/ 442 w 1245"/>
                <a:gd name="T65" fmla="*/ 736 h 1142"/>
                <a:gd name="T66" fmla="*/ 448 w 1245"/>
                <a:gd name="T67" fmla="*/ 658 h 1142"/>
                <a:gd name="T68" fmla="*/ 310 w 1245"/>
                <a:gd name="T69" fmla="*/ 722 h 1142"/>
                <a:gd name="T70" fmla="*/ 196 w 1245"/>
                <a:gd name="T71" fmla="*/ 758 h 1142"/>
                <a:gd name="T72" fmla="*/ 113 w 1245"/>
                <a:gd name="T73" fmla="*/ 791 h 1142"/>
                <a:gd name="T74" fmla="*/ 0 w 1245"/>
                <a:gd name="T75" fmla="*/ 818 h 1142"/>
                <a:gd name="T76" fmla="*/ 50 w 1245"/>
                <a:gd name="T77" fmla="*/ 781 h 1142"/>
                <a:gd name="T78" fmla="*/ 82 w 1245"/>
                <a:gd name="T79" fmla="*/ 755 h 1142"/>
                <a:gd name="T80" fmla="*/ 120 w 1245"/>
                <a:gd name="T81" fmla="*/ 726 h 1142"/>
                <a:gd name="T82" fmla="*/ 158 w 1245"/>
                <a:gd name="T83" fmla="*/ 695 h 1142"/>
                <a:gd name="T84" fmla="*/ 259 w 1245"/>
                <a:gd name="T85" fmla="*/ 590 h 1142"/>
                <a:gd name="T86" fmla="*/ 285 w 1245"/>
                <a:gd name="T87" fmla="*/ 558 h 1142"/>
                <a:gd name="T88" fmla="*/ 303 w 1245"/>
                <a:gd name="T89" fmla="*/ 521 h 1142"/>
                <a:gd name="T90" fmla="*/ 335 w 1245"/>
                <a:gd name="T91" fmla="*/ 484 h 1142"/>
                <a:gd name="T92" fmla="*/ 354 w 1245"/>
                <a:gd name="T93" fmla="*/ 448 h 1142"/>
                <a:gd name="T94" fmla="*/ 379 w 1245"/>
                <a:gd name="T95" fmla="*/ 416 h 1142"/>
                <a:gd name="T96" fmla="*/ 404 w 1245"/>
                <a:gd name="T97" fmla="*/ 388 h 1142"/>
                <a:gd name="T98" fmla="*/ 430 w 1245"/>
                <a:gd name="T99" fmla="*/ 352 h 1142"/>
                <a:gd name="T100" fmla="*/ 474 w 1245"/>
                <a:gd name="T101" fmla="*/ 325 h 1142"/>
                <a:gd name="T102" fmla="*/ 499 w 1245"/>
                <a:gd name="T103" fmla="*/ 278 h 1142"/>
                <a:gd name="T104" fmla="*/ 506 w 1245"/>
                <a:gd name="T105" fmla="*/ 216 h 1142"/>
                <a:gd name="T106" fmla="*/ 632 w 1245"/>
                <a:gd name="T107" fmla="*/ 202 h 1142"/>
                <a:gd name="T108" fmla="*/ 745 w 1245"/>
                <a:gd name="T109" fmla="*/ 170 h 1142"/>
                <a:gd name="T110" fmla="*/ 865 w 1245"/>
                <a:gd name="T111" fmla="*/ 147 h 1142"/>
                <a:gd name="T112" fmla="*/ 929 w 1245"/>
                <a:gd name="T113" fmla="*/ 100 h 1142"/>
                <a:gd name="T114" fmla="*/ 985 w 1245"/>
                <a:gd name="T115" fmla="*/ 41 h 1142"/>
                <a:gd name="T116" fmla="*/ 1017 w 1245"/>
                <a:gd name="T117" fmla="*/ 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5" h="1142">
                  <a:moveTo>
                    <a:pt x="1017" y="0"/>
                  </a:moveTo>
                  <a:lnTo>
                    <a:pt x="1049" y="32"/>
                  </a:lnTo>
                  <a:lnTo>
                    <a:pt x="1099" y="100"/>
                  </a:lnTo>
                  <a:lnTo>
                    <a:pt x="1157" y="170"/>
                  </a:lnTo>
                  <a:lnTo>
                    <a:pt x="1206" y="242"/>
                  </a:lnTo>
                  <a:lnTo>
                    <a:pt x="1238" y="325"/>
                  </a:lnTo>
                  <a:lnTo>
                    <a:pt x="1245" y="384"/>
                  </a:lnTo>
                  <a:lnTo>
                    <a:pt x="1245" y="439"/>
                  </a:lnTo>
                  <a:lnTo>
                    <a:pt x="1231" y="507"/>
                  </a:lnTo>
                  <a:lnTo>
                    <a:pt x="1206" y="594"/>
                  </a:lnTo>
                  <a:lnTo>
                    <a:pt x="1181" y="685"/>
                  </a:lnTo>
                  <a:lnTo>
                    <a:pt x="1150" y="772"/>
                  </a:lnTo>
                  <a:lnTo>
                    <a:pt x="1099" y="850"/>
                  </a:lnTo>
                  <a:lnTo>
                    <a:pt x="1054" y="927"/>
                  </a:lnTo>
                  <a:lnTo>
                    <a:pt x="1029" y="964"/>
                  </a:lnTo>
                  <a:lnTo>
                    <a:pt x="973" y="1046"/>
                  </a:lnTo>
                  <a:lnTo>
                    <a:pt x="890" y="1142"/>
                  </a:lnTo>
                  <a:lnTo>
                    <a:pt x="884" y="1119"/>
                  </a:lnTo>
                  <a:lnTo>
                    <a:pt x="872" y="1088"/>
                  </a:lnTo>
                  <a:lnTo>
                    <a:pt x="840" y="1046"/>
                  </a:lnTo>
                  <a:lnTo>
                    <a:pt x="809" y="1018"/>
                  </a:lnTo>
                  <a:lnTo>
                    <a:pt x="771" y="991"/>
                  </a:lnTo>
                  <a:lnTo>
                    <a:pt x="713" y="973"/>
                  </a:lnTo>
                  <a:lnTo>
                    <a:pt x="663" y="964"/>
                  </a:lnTo>
                  <a:lnTo>
                    <a:pt x="619" y="959"/>
                  </a:lnTo>
                  <a:lnTo>
                    <a:pt x="588" y="959"/>
                  </a:lnTo>
                  <a:lnTo>
                    <a:pt x="550" y="964"/>
                  </a:lnTo>
                  <a:lnTo>
                    <a:pt x="506" y="973"/>
                  </a:lnTo>
                  <a:lnTo>
                    <a:pt x="455" y="987"/>
                  </a:lnTo>
                  <a:lnTo>
                    <a:pt x="410" y="1018"/>
                  </a:lnTo>
                  <a:lnTo>
                    <a:pt x="410" y="904"/>
                  </a:lnTo>
                  <a:lnTo>
                    <a:pt x="430" y="818"/>
                  </a:lnTo>
                  <a:lnTo>
                    <a:pt x="442" y="736"/>
                  </a:lnTo>
                  <a:lnTo>
                    <a:pt x="448" y="658"/>
                  </a:lnTo>
                  <a:lnTo>
                    <a:pt x="310" y="722"/>
                  </a:lnTo>
                  <a:lnTo>
                    <a:pt x="196" y="758"/>
                  </a:lnTo>
                  <a:lnTo>
                    <a:pt x="113" y="791"/>
                  </a:lnTo>
                  <a:lnTo>
                    <a:pt x="0" y="818"/>
                  </a:lnTo>
                  <a:lnTo>
                    <a:pt x="50" y="781"/>
                  </a:lnTo>
                  <a:lnTo>
                    <a:pt x="82" y="755"/>
                  </a:lnTo>
                  <a:lnTo>
                    <a:pt x="120" y="726"/>
                  </a:lnTo>
                  <a:lnTo>
                    <a:pt x="158" y="695"/>
                  </a:lnTo>
                  <a:lnTo>
                    <a:pt x="259" y="590"/>
                  </a:lnTo>
                  <a:lnTo>
                    <a:pt x="285" y="558"/>
                  </a:lnTo>
                  <a:lnTo>
                    <a:pt x="303" y="521"/>
                  </a:lnTo>
                  <a:lnTo>
                    <a:pt x="335" y="484"/>
                  </a:lnTo>
                  <a:lnTo>
                    <a:pt x="354" y="448"/>
                  </a:lnTo>
                  <a:lnTo>
                    <a:pt x="379" y="416"/>
                  </a:lnTo>
                  <a:lnTo>
                    <a:pt x="404" y="388"/>
                  </a:lnTo>
                  <a:lnTo>
                    <a:pt x="430" y="352"/>
                  </a:lnTo>
                  <a:lnTo>
                    <a:pt x="474" y="325"/>
                  </a:lnTo>
                  <a:lnTo>
                    <a:pt x="499" y="278"/>
                  </a:lnTo>
                  <a:lnTo>
                    <a:pt x="506" y="216"/>
                  </a:lnTo>
                  <a:lnTo>
                    <a:pt x="632" y="202"/>
                  </a:lnTo>
                  <a:lnTo>
                    <a:pt x="745" y="170"/>
                  </a:lnTo>
                  <a:lnTo>
                    <a:pt x="865" y="147"/>
                  </a:lnTo>
                  <a:lnTo>
                    <a:pt x="929" y="100"/>
                  </a:lnTo>
                  <a:lnTo>
                    <a:pt x="985" y="41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0" name="Freeform 520">
              <a:extLst>
                <a:ext uri="{FF2B5EF4-FFF2-40B4-BE49-F238E27FC236}">
                  <a16:creationId xmlns:a16="http://schemas.microsoft.com/office/drawing/2014/main" id="{CF62972A-B5DA-478B-A25D-1B6B759C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749"/>
              <a:ext cx="415" cy="381"/>
            </a:xfrm>
            <a:custGeom>
              <a:avLst/>
              <a:gdLst>
                <a:gd name="T0" fmla="*/ 1017 w 1245"/>
                <a:gd name="T1" fmla="*/ 0 h 1142"/>
                <a:gd name="T2" fmla="*/ 1049 w 1245"/>
                <a:gd name="T3" fmla="*/ 32 h 1142"/>
                <a:gd name="T4" fmla="*/ 1099 w 1245"/>
                <a:gd name="T5" fmla="*/ 100 h 1142"/>
                <a:gd name="T6" fmla="*/ 1157 w 1245"/>
                <a:gd name="T7" fmla="*/ 170 h 1142"/>
                <a:gd name="T8" fmla="*/ 1206 w 1245"/>
                <a:gd name="T9" fmla="*/ 242 h 1142"/>
                <a:gd name="T10" fmla="*/ 1238 w 1245"/>
                <a:gd name="T11" fmla="*/ 325 h 1142"/>
                <a:gd name="T12" fmla="*/ 1245 w 1245"/>
                <a:gd name="T13" fmla="*/ 384 h 1142"/>
                <a:gd name="T14" fmla="*/ 1245 w 1245"/>
                <a:gd name="T15" fmla="*/ 439 h 1142"/>
                <a:gd name="T16" fmla="*/ 1231 w 1245"/>
                <a:gd name="T17" fmla="*/ 507 h 1142"/>
                <a:gd name="T18" fmla="*/ 1206 w 1245"/>
                <a:gd name="T19" fmla="*/ 594 h 1142"/>
                <a:gd name="T20" fmla="*/ 1181 w 1245"/>
                <a:gd name="T21" fmla="*/ 685 h 1142"/>
                <a:gd name="T22" fmla="*/ 1150 w 1245"/>
                <a:gd name="T23" fmla="*/ 772 h 1142"/>
                <a:gd name="T24" fmla="*/ 1099 w 1245"/>
                <a:gd name="T25" fmla="*/ 850 h 1142"/>
                <a:gd name="T26" fmla="*/ 1054 w 1245"/>
                <a:gd name="T27" fmla="*/ 927 h 1142"/>
                <a:gd name="T28" fmla="*/ 1029 w 1245"/>
                <a:gd name="T29" fmla="*/ 964 h 1142"/>
                <a:gd name="T30" fmla="*/ 973 w 1245"/>
                <a:gd name="T31" fmla="*/ 1046 h 1142"/>
                <a:gd name="T32" fmla="*/ 890 w 1245"/>
                <a:gd name="T33" fmla="*/ 1142 h 1142"/>
                <a:gd name="T34" fmla="*/ 884 w 1245"/>
                <a:gd name="T35" fmla="*/ 1119 h 1142"/>
                <a:gd name="T36" fmla="*/ 872 w 1245"/>
                <a:gd name="T37" fmla="*/ 1088 h 1142"/>
                <a:gd name="T38" fmla="*/ 840 w 1245"/>
                <a:gd name="T39" fmla="*/ 1046 h 1142"/>
                <a:gd name="T40" fmla="*/ 809 w 1245"/>
                <a:gd name="T41" fmla="*/ 1018 h 1142"/>
                <a:gd name="T42" fmla="*/ 771 w 1245"/>
                <a:gd name="T43" fmla="*/ 991 h 1142"/>
                <a:gd name="T44" fmla="*/ 713 w 1245"/>
                <a:gd name="T45" fmla="*/ 973 h 1142"/>
                <a:gd name="T46" fmla="*/ 663 w 1245"/>
                <a:gd name="T47" fmla="*/ 964 h 1142"/>
                <a:gd name="T48" fmla="*/ 619 w 1245"/>
                <a:gd name="T49" fmla="*/ 959 h 1142"/>
                <a:gd name="T50" fmla="*/ 588 w 1245"/>
                <a:gd name="T51" fmla="*/ 959 h 1142"/>
                <a:gd name="T52" fmla="*/ 550 w 1245"/>
                <a:gd name="T53" fmla="*/ 964 h 1142"/>
                <a:gd name="T54" fmla="*/ 506 w 1245"/>
                <a:gd name="T55" fmla="*/ 973 h 1142"/>
                <a:gd name="T56" fmla="*/ 455 w 1245"/>
                <a:gd name="T57" fmla="*/ 987 h 1142"/>
                <a:gd name="T58" fmla="*/ 410 w 1245"/>
                <a:gd name="T59" fmla="*/ 1018 h 1142"/>
                <a:gd name="T60" fmla="*/ 410 w 1245"/>
                <a:gd name="T61" fmla="*/ 904 h 1142"/>
                <a:gd name="T62" fmla="*/ 430 w 1245"/>
                <a:gd name="T63" fmla="*/ 818 h 1142"/>
                <a:gd name="T64" fmla="*/ 442 w 1245"/>
                <a:gd name="T65" fmla="*/ 736 h 1142"/>
                <a:gd name="T66" fmla="*/ 448 w 1245"/>
                <a:gd name="T67" fmla="*/ 658 h 1142"/>
                <a:gd name="T68" fmla="*/ 310 w 1245"/>
                <a:gd name="T69" fmla="*/ 722 h 1142"/>
                <a:gd name="T70" fmla="*/ 196 w 1245"/>
                <a:gd name="T71" fmla="*/ 758 h 1142"/>
                <a:gd name="T72" fmla="*/ 113 w 1245"/>
                <a:gd name="T73" fmla="*/ 791 h 1142"/>
                <a:gd name="T74" fmla="*/ 0 w 1245"/>
                <a:gd name="T75" fmla="*/ 818 h 1142"/>
                <a:gd name="T76" fmla="*/ 50 w 1245"/>
                <a:gd name="T77" fmla="*/ 781 h 1142"/>
                <a:gd name="T78" fmla="*/ 82 w 1245"/>
                <a:gd name="T79" fmla="*/ 755 h 1142"/>
                <a:gd name="T80" fmla="*/ 120 w 1245"/>
                <a:gd name="T81" fmla="*/ 726 h 1142"/>
                <a:gd name="T82" fmla="*/ 158 w 1245"/>
                <a:gd name="T83" fmla="*/ 695 h 1142"/>
                <a:gd name="T84" fmla="*/ 259 w 1245"/>
                <a:gd name="T85" fmla="*/ 590 h 1142"/>
                <a:gd name="T86" fmla="*/ 285 w 1245"/>
                <a:gd name="T87" fmla="*/ 558 h 1142"/>
                <a:gd name="T88" fmla="*/ 303 w 1245"/>
                <a:gd name="T89" fmla="*/ 521 h 1142"/>
                <a:gd name="T90" fmla="*/ 335 w 1245"/>
                <a:gd name="T91" fmla="*/ 484 h 1142"/>
                <a:gd name="T92" fmla="*/ 354 w 1245"/>
                <a:gd name="T93" fmla="*/ 448 h 1142"/>
                <a:gd name="T94" fmla="*/ 379 w 1245"/>
                <a:gd name="T95" fmla="*/ 416 h 1142"/>
                <a:gd name="T96" fmla="*/ 404 w 1245"/>
                <a:gd name="T97" fmla="*/ 388 h 1142"/>
                <a:gd name="T98" fmla="*/ 430 w 1245"/>
                <a:gd name="T99" fmla="*/ 352 h 1142"/>
                <a:gd name="T100" fmla="*/ 474 w 1245"/>
                <a:gd name="T101" fmla="*/ 325 h 1142"/>
                <a:gd name="T102" fmla="*/ 499 w 1245"/>
                <a:gd name="T103" fmla="*/ 278 h 1142"/>
                <a:gd name="T104" fmla="*/ 506 w 1245"/>
                <a:gd name="T105" fmla="*/ 216 h 1142"/>
                <a:gd name="T106" fmla="*/ 632 w 1245"/>
                <a:gd name="T107" fmla="*/ 202 h 1142"/>
                <a:gd name="T108" fmla="*/ 745 w 1245"/>
                <a:gd name="T109" fmla="*/ 170 h 1142"/>
                <a:gd name="T110" fmla="*/ 865 w 1245"/>
                <a:gd name="T111" fmla="*/ 147 h 1142"/>
                <a:gd name="T112" fmla="*/ 929 w 1245"/>
                <a:gd name="T113" fmla="*/ 100 h 1142"/>
                <a:gd name="T114" fmla="*/ 985 w 1245"/>
                <a:gd name="T115" fmla="*/ 41 h 1142"/>
                <a:gd name="T116" fmla="*/ 1017 w 1245"/>
                <a:gd name="T117" fmla="*/ 0 h 1142"/>
                <a:gd name="T118" fmla="*/ 1017 w 1245"/>
                <a:gd name="T119" fmla="*/ 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45" h="1142">
                  <a:moveTo>
                    <a:pt x="1017" y="0"/>
                  </a:moveTo>
                  <a:lnTo>
                    <a:pt x="1049" y="32"/>
                  </a:lnTo>
                  <a:lnTo>
                    <a:pt x="1099" y="100"/>
                  </a:lnTo>
                  <a:lnTo>
                    <a:pt x="1157" y="170"/>
                  </a:lnTo>
                  <a:lnTo>
                    <a:pt x="1206" y="242"/>
                  </a:lnTo>
                  <a:lnTo>
                    <a:pt x="1238" y="325"/>
                  </a:lnTo>
                  <a:lnTo>
                    <a:pt x="1245" y="384"/>
                  </a:lnTo>
                  <a:lnTo>
                    <a:pt x="1245" y="439"/>
                  </a:lnTo>
                  <a:lnTo>
                    <a:pt x="1231" y="507"/>
                  </a:lnTo>
                  <a:lnTo>
                    <a:pt x="1206" y="594"/>
                  </a:lnTo>
                  <a:lnTo>
                    <a:pt x="1181" y="685"/>
                  </a:lnTo>
                  <a:lnTo>
                    <a:pt x="1150" y="772"/>
                  </a:lnTo>
                  <a:lnTo>
                    <a:pt x="1099" y="850"/>
                  </a:lnTo>
                  <a:lnTo>
                    <a:pt x="1054" y="927"/>
                  </a:lnTo>
                  <a:lnTo>
                    <a:pt x="1029" y="964"/>
                  </a:lnTo>
                  <a:lnTo>
                    <a:pt x="973" y="1046"/>
                  </a:lnTo>
                  <a:lnTo>
                    <a:pt x="890" y="1142"/>
                  </a:lnTo>
                  <a:lnTo>
                    <a:pt x="884" y="1119"/>
                  </a:lnTo>
                  <a:lnTo>
                    <a:pt x="872" y="1088"/>
                  </a:lnTo>
                  <a:lnTo>
                    <a:pt x="840" y="1046"/>
                  </a:lnTo>
                  <a:lnTo>
                    <a:pt x="809" y="1018"/>
                  </a:lnTo>
                  <a:lnTo>
                    <a:pt x="771" y="991"/>
                  </a:lnTo>
                  <a:lnTo>
                    <a:pt x="713" y="973"/>
                  </a:lnTo>
                  <a:lnTo>
                    <a:pt x="663" y="964"/>
                  </a:lnTo>
                  <a:lnTo>
                    <a:pt x="619" y="959"/>
                  </a:lnTo>
                  <a:lnTo>
                    <a:pt x="588" y="959"/>
                  </a:lnTo>
                  <a:lnTo>
                    <a:pt x="550" y="964"/>
                  </a:lnTo>
                  <a:lnTo>
                    <a:pt x="506" y="973"/>
                  </a:lnTo>
                  <a:lnTo>
                    <a:pt x="455" y="987"/>
                  </a:lnTo>
                  <a:lnTo>
                    <a:pt x="410" y="1018"/>
                  </a:lnTo>
                  <a:lnTo>
                    <a:pt x="410" y="904"/>
                  </a:lnTo>
                  <a:lnTo>
                    <a:pt x="430" y="818"/>
                  </a:lnTo>
                  <a:lnTo>
                    <a:pt x="442" y="736"/>
                  </a:lnTo>
                  <a:lnTo>
                    <a:pt x="448" y="658"/>
                  </a:lnTo>
                  <a:lnTo>
                    <a:pt x="310" y="722"/>
                  </a:lnTo>
                  <a:lnTo>
                    <a:pt x="196" y="758"/>
                  </a:lnTo>
                  <a:lnTo>
                    <a:pt x="113" y="791"/>
                  </a:lnTo>
                  <a:lnTo>
                    <a:pt x="0" y="818"/>
                  </a:lnTo>
                  <a:lnTo>
                    <a:pt x="50" y="781"/>
                  </a:lnTo>
                  <a:lnTo>
                    <a:pt x="82" y="755"/>
                  </a:lnTo>
                  <a:lnTo>
                    <a:pt x="120" y="726"/>
                  </a:lnTo>
                  <a:lnTo>
                    <a:pt x="158" y="695"/>
                  </a:lnTo>
                  <a:lnTo>
                    <a:pt x="259" y="590"/>
                  </a:lnTo>
                  <a:lnTo>
                    <a:pt x="285" y="558"/>
                  </a:lnTo>
                  <a:lnTo>
                    <a:pt x="303" y="521"/>
                  </a:lnTo>
                  <a:lnTo>
                    <a:pt x="335" y="484"/>
                  </a:lnTo>
                  <a:lnTo>
                    <a:pt x="354" y="448"/>
                  </a:lnTo>
                  <a:lnTo>
                    <a:pt x="379" y="416"/>
                  </a:lnTo>
                  <a:lnTo>
                    <a:pt x="404" y="388"/>
                  </a:lnTo>
                  <a:lnTo>
                    <a:pt x="430" y="352"/>
                  </a:lnTo>
                  <a:lnTo>
                    <a:pt x="474" y="325"/>
                  </a:lnTo>
                  <a:lnTo>
                    <a:pt x="499" y="278"/>
                  </a:lnTo>
                  <a:lnTo>
                    <a:pt x="506" y="216"/>
                  </a:lnTo>
                  <a:lnTo>
                    <a:pt x="632" y="202"/>
                  </a:lnTo>
                  <a:lnTo>
                    <a:pt x="745" y="170"/>
                  </a:lnTo>
                  <a:lnTo>
                    <a:pt x="865" y="147"/>
                  </a:lnTo>
                  <a:lnTo>
                    <a:pt x="929" y="100"/>
                  </a:lnTo>
                  <a:lnTo>
                    <a:pt x="985" y="41"/>
                  </a:lnTo>
                  <a:lnTo>
                    <a:pt x="1017" y="0"/>
                  </a:lnTo>
                  <a:lnTo>
                    <a:pt x="101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1" name="Freeform 521">
              <a:extLst>
                <a:ext uri="{FF2B5EF4-FFF2-40B4-BE49-F238E27FC236}">
                  <a16:creationId xmlns:a16="http://schemas.microsoft.com/office/drawing/2014/main" id="{02499F63-51AE-4287-B7C8-CEF35964F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01"/>
              <a:ext cx="249" cy="335"/>
            </a:xfrm>
            <a:custGeom>
              <a:avLst/>
              <a:gdLst>
                <a:gd name="T0" fmla="*/ 304 w 746"/>
                <a:gd name="T1" fmla="*/ 10 h 1005"/>
                <a:gd name="T2" fmla="*/ 361 w 746"/>
                <a:gd name="T3" fmla="*/ 19 h 1005"/>
                <a:gd name="T4" fmla="*/ 386 w 746"/>
                <a:gd name="T5" fmla="*/ 78 h 1005"/>
                <a:gd name="T6" fmla="*/ 398 w 746"/>
                <a:gd name="T7" fmla="*/ 106 h 1005"/>
                <a:gd name="T8" fmla="*/ 430 w 746"/>
                <a:gd name="T9" fmla="*/ 123 h 1005"/>
                <a:gd name="T10" fmla="*/ 481 w 746"/>
                <a:gd name="T11" fmla="*/ 170 h 1005"/>
                <a:gd name="T12" fmla="*/ 512 w 746"/>
                <a:gd name="T13" fmla="*/ 178 h 1005"/>
                <a:gd name="T14" fmla="*/ 619 w 746"/>
                <a:gd name="T15" fmla="*/ 165 h 1005"/>
                <a:gd name="T16" fmla="*/ 683 w 746"/>
                <a:gd name="T17" fmla="*/ 225 h 1005"/>
                <a:gd name="T18" fmla="*/ 721 w 746"/>
                <a:gd name="T19" fmla="*/ 284 h 1005"/>
                <a:gd name="T20" fmla="*/ 746 w 746"/>
                <a:gd name="T21" fmla="*/ 348 h 1005"/>
                <a:gd name="T22" fmla="*/ 639 w 746"/>
                <a:gd name="T23" fmla="*/ 325 h 1005"/>
                <a:gd name="T24" fmla="*/ 589 w 746"/>
                <a:gd name="T25" fmla="*/ 320 h 1005"/>
                <a:gd name="T26" fmla="*/ 543 w 746"/>
                <a:gd name="T27" fmla="*/ 320 h 1005"/>
                <a:gd name="T28" fmla="*/ 525 w 746"/>
                <a:gd name="T29" fmla="*/ 352 h 1005"/>
                <a:gd name="T30" fmla="*/ 512 w 746"/>
                <a:gd name="T31" fmla="*/ 398 h 1005"/>
                <a:gd name="T32" fmla="*/ 500 w 746"/>
                <a:gd name="T33" fmla="*/ 435 h 1005"/>
                <a:gd name="T34" fmla="*/ 493 w 746"/>
                <a:gd name="T35" fmla="*/ 453 h 1005"/>
                <a:gd name="T36" fmla="*/ 487 w 746"/>
                <a:gd name="T37" fmla="*/ 462 h 1005"/>
                <a:gd name="T38" fmla="*/ 474 w 746"/>
                <a:gd name="T39" fmla="*/ 484 h 1005"/>
                <a:gd name="T40" fmla="*/ 462 w 746"/>
                <a:gd name="T41" fmla="*/ 503 h 1005"/>
                <a:gd name="T42" fmla="*/ 456 w 746"/>
                <a:gd name="T43" fmla="*/ 521 h 1005"/>
                <a:gd name="T44" fmla="*/ 405 w 746"/>
                <a:gd name="T45" fmla="*/ 562 h 1005"/>
                <a:gd name="T46" fmla="*/ 398 w 746"/>
                <a:gd name="T47" fmla="*/ 576 h 1005"/>
                <a:gd name="T48" fmla="*/ 393 w 746"/>
                <a:gd name="T49" fmla="*/ 645 h 1005"/>
                <a:gd name="T50" fmla="*/ 386 w 746"/>
                <a:gd name="T51" fmla="*/ 700 h 1005"/>
                <a:gd name="T52" fmla="*/ 374 w 746"/>
                <a:gd name="T53" fmla="*/ 717 h 1005"/>
                <a:gd name="T54" fmla="*/ 368 w 746"/>
                <a:gd name="T55" fmla="*/ 736 h 1005"/>
                <a:gd name="T56" fmla="*/ 354 w 746"/>
                <a:gd name="T57" fmla="*/ 759 h 1005"/>
                <a:gd name="T58" fmla="*/ 349 w 746"/>
                <a:gd name="T59" fmla="*/ 772 h 1005"/>
                <a:gd name="T60" fmla="*/ 342 w 746"/>
                <a:gd name="T61" fmla="*/ 795 h 1005"/>
                <a:gd name="T62" fmla="*/ 329 w 746"/>
                <a:gd name="T63" fmla="*/ 814 h 1005"/>
                <a:gd name="T64" fmla="*/ 317 w 746"/>
                <a:gd name="T65" fmla="*/ 836 h 1005"/>
                <a:gd name="T66" fmla="*/ 304 w 746"/>
                <a:gd name="T67" fmla="*/ 850 h 1005"/>
                <a:gd name="T68" fmla="*/ 297 w 746"/>
                <a:gd name="T69" fmla="*/ 868 h 1005"/>
                <a:gd name="T70" fmla="*/ 292 w 746"/>
                <a:gd name="T71" fmla="*/ 882 h 1005"/>
                <a:gd name="T72" fmla="*/ 278 w 746"/>
                <a:gd name="T73" fmla="*/ 895 h 1005"/>
                <a:gd name="T74" fmla="*/ 272 w 746"/>
                <a:gd name="T75" fmla="*/ 910 h 1005"/>
                <a:gd name="T76" fmla="*/ 260 w 746"/>
                <a:gd name="T77" fmla="*/ 933 h 1005"/>
                <a:gd name="T78" fmla="*/ 247 w 746"/>
                <a:gd name="T79" fmla="*/ 950 h 1005"/>
                <a:gd name="T80" fmla="*/ 0 w 746"/>
                <a:gd name="T81" fmla="*/ 986 h 1005"/>
                <a:gd name="T82" fmla="*/ 7 w 746"/>
                <a:gd name="T83" fmla="*/ 859 h 1005"/>
                <a:gd name="T84" fmla="*/ 32 w 746"/>
                <a:gd name="T85" fmla="*/ 700 h 1005"/>
                <a:gd name="T86" fmla="*/ 77 w 746"/>
                <a:gd name="T87" fmla="*/ 590 h 1005"/>
                <a:gd name="T88" fmla="*/ 127 w 746"/>
                <a:gd name="T89" fmla="*/ 530 h 1005"/>
                <a:gd name="T90" fmla="*/ 171 w 746"/>
                <a:gd name="T91" fmla="*/ 453 h 1005"/>
                <a:gd name="T92" fmla="*/ 191 w 746"/>
                <a:gd name="T93" fmla="*/ 371 h 1005"/>
                <a:gd name="T94" fmla="*/ 203 w 746"/>
                <a:gd name="T95" fmla="*/ 307 h 1005"/>
                <a:gd name="T96" fmla="*/ 221 w 746"/>
                <a:gd name="T97" fmla="*/ 238 h 1005"/>
                <a:gd name="T98" fmla="*/ 241 w 746"/>
                <a:gd name="T99" fmla="*/ 123 h 1005"/>
                <a:gd name="T100" fmla="*/ 253 w 746"/>
                <a:gd name="T101" fmla="*/ 55 h 1005"/>
                <a:gd name="T102" fmla="*/ 297 w 746"/>
                <a:gd name="T103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1005">
                  <a:moveTo>
                    <a:pt x="297" y="0"/>
                  </a:moveTo>
                  <a:lnTo>
                    <a:pt x="304" y="10"/>
                  </a:lnTo>
                  <a:lnTo>
                    <a:pt x="342" y="19"/>
                  </a:lnTo>
                  <a:lnTo>
                    <a:pt x="361" y="19"/>
                  </a:lnTo>
                  <a:lnTo>
                    <a:pt x="374" y="55"/>
                  </a:lnTo>
                  <a:lnTo>
                    <a:pt x="386" y="78"/>
                  </a:lnTo>
                  <a:lnTo>
                    <a:pt x="405" y="97"/>
                  </a:lnTo>
                  <a:lnTo>
                    <a:pt x="398" y="106"/>
                  </a:lnTo>
                  <a:lnTo>
                    <a:pt x="405" y="119"/>
                  </a:lnTo>
                  <a:lnTo>
                    <a:pt x="430" y="123"/>
                  </a:lnTo>
                  <a:lnTo>
                    <a:pt x="462" y="161"/>
                  </a:lnTo>
                  <a:lnTo>
                    <a:pt x="481" y="170"/>
                  </a:lnTo>
                  <a:lnTo>
                    <a:pt x="500" y="174"/>
                  </a:lnTo>
                  <a:lnTo>
                    <a:pt x="512" y="178"/>
                  </a:lnTo>
                  <a:lnTo>
                    <a:pt x="575" y="178"/>
                  </a:lnTo>
                  <a:lnTo>
                    <a:pt x="619" y="165"/>
                  </a:lnTo>
                  <a:lnTo>
                    <a:pt x="633" y="178"/>
                  </a:lnTo>
                  <a:lnTo>
                    <a:pt x="683" y="225"/>
                  </a:lnTo>
                  <a:lnTo>
                    <a:pt x="702" y="261"/>
                  </a:lnTo>
                  <a:lnTo>
                    <a:pt x="721" y="284"/>
                  </a:lnTo>
                  <a:lnTo>
                    <a:pt x="734" y="316"/>
                  </a:lnTo>
                  <a:lnTo>
                    <a:pt x="746" y="348"/>
                  </a:lnTo>
                  <a:lnTo>
                    <a:pt x="664" y="329"/>
                  </a:lnTo>
                  <a:lnTo>
                    <a:pt x="639" y="325"/>
                  </a:lnTo>
                  <a:lnTo>
                    <a:pt x="607" y="325"/>
                  </a:lnTo>
                  <a:lnTo>
                    <a:pt x="589" y="320"/>
                  </a:lnTo>
                  <a:lnTo>
                    <a:pt x="557" y="316"/>
                  </a:lnTo>
                  <a:lnTo>
                    <a:pt x="543" y="320"/>
                  </a:lnTo>
                  <a:lnTo>
                    <a:pt x="525" y="334"/>
                  </a:lnTo>
                  <a:lnTo>
                    <a:pt x="525" y="352"/>
                  </a:lnTo>
                  <a:lnTo>
                    <a:pt x="512" y="375"/>
                  </a:lnTo>
                  <a:lnTo>
                    <a:pt x="512" y="398"/>
                  </a:lnTo>
                  <a:lnTo>
                    <a:pt x="500" y="420"/>
                  </a:lnTo>
                  <a:lnTo>
                    <a:pt x="500" y="435"/>
                  </a:lnTo>
                  <a:lnTo>
                    <a:pt x="493" y="443"/>
                  </a:lnTo>
                  <a:lnTo>
                    <a:pt x="493" y="453"/>
                  </a:lnTo>
                  <a:lnTo>
                    <a:pt x="487" y="458"/>
                  </a:lnTo>
                  <a:lnTo>
                    <a:pt x="487" y="462"/>
                  </a:lnTo>
                  <a:lnTo>
                    <a:pt x="481" y="475"/>
                  </a:lnTo>
                  <a:lnTo>
                    <a:pt x="474" y="484"/>
                  </a:lnTo>
                  <a:lnTo>
                    <a:pt x="468" y="489"/>
                  </a:lnTo>
                  <a:lnTo>
                    <a:pt x="462" y="503"/>
                  </a:lnTo>
                  <a:lnTo>
                    <a:pt x="462" y="511"/>
                  </a:lnTo>
                  <a:lnTo>
                    <a:pt x="456" y="521"/>
                  </a:lnTo>
                  <a:lnTo>
                    <a:pt x="412" y="553"/>
                  </a:lnTo>
                  <a:lnTo>
                    <a:pt x="405" y="562"/>
                  </a:lnTo>
                  <a:lnTo>
                    <a:pt x="398" y="566"/>
                  </a:lnTo>
                  <a:lnTo>
                    <a:pt x="398" y="576"/>
                  </a:lnTo>
                  <a:lnTo>
                    <a:pt x="393" y="585"/>
                  </a:lnTo>
                  <a:lnTo>
                    <a:pt x="393" y="645"/>
                  </a:lnTo>
                  <a:lnTo>
                    <a:pt x="386" y="649"/>
                  </a:lnTo>
                  <a:lnTo>
                    <a:pt x="386" y="700"/>
                  </a:lnTo>
                  <a:lnTo>
                    <a:pt x="380" y="704"/>
                  </a:lnTo>
                  <a:lnTo>
                    <a:pt x="374" y="717"/>
                  </a:lnTo>
                  <a:lnTo>
                    <a:pt x="374" y="727"/>
                  </a:lnTo>
                  <a:lnTo>
                    <a:pt x="368" y="736"/>
                  </a:lnTo>
                  <a:lnTo>
                    <a:pt x="368" y="749"/>
                  </a:lnTo>
                  <a:lnTo>
                    <a:pt x="354" y="759"/>
                  </a:lnTo>
                  <a:lnTo>
                    <a:pt x="354" y="768"/>
                  </a:lnTo>
                  <a:lnTo>
                    <a:pt x="349" y="772"/>
                  </a:lnTo>
                  <a:lnTo>
                    <a:pt x="342" y="786"/>
                  </a:lnTo>
                  <a:lnTo>
                    <a:pt x="342" y="795"/>
                  </a:lnTo>
                  <a:lnTo>
                    <a:pt x="336" y="804"/>
                  </a:lnTo>
                  <a:lnTo>
                    <a:pt x="329" y="814"/>
                  </a:lnTo>
                  <a:lnTo>
                    <a:pt x="322" y="823"/>
                  </a:lnTo>
                  <a:lnTo>
                    <a:pt x="317" y="836"/>
                  </a:lnTo>
                  <a:lnTo>
                    <a:pt x="310" y="840"/>
                  </a:lnTo>
                  <a:lnTo>
                    <a:pt x="304" y="850"/>
                  </a:lnTo>
                  <a:lnTo>
                    <a:pt x="304" y="859"/>
                  </a:lnTo>
                  <a:lnTo>
                    <a:pt x="297" y="868"/>
                  </a:lnTo>
                  <a:lnTo>
                    <a:pt x="292" y="878"/>
                  </a:lnTo>
                  <a:lnTo>
                    <a:pt x="292" y="882"/>
                  </a:lnTo>
                  <a:lnTo>
                    <a:pt x="285" y="891"/>
                  </a:lnTo>
                  <a:lnTo>
                    <a:pt x="278" y="895"/>
                  </a:lnTo>
                  <a:lnTo>
                    <a:pt x="278" y="904"/>
                  </a:lnTo>
                  <a:lnTo>
                    <a:pt x="272" y="910"/>
                  </a:lnTo>
                  <a:lnTo>
                    <a:pt x="266" y="918"/>
                  </a:lnTo>
                  <a:lnTo>
                    <a:pt x="260" y="933"/>
                  </a:lnTo>
                  <a:lnTo>
                    <a:pt x="260" y="937"/>
                  </a:lnTo>
                  <a:lnTo>
                    <a:pt x="247" y="950"/>
                  </a:lnTo>
                  <a:lnTo>
                    <a:pt x="228" y="1005"/>
                  </a:lnTo>
                  <a:lnTo>
                    <a:pt x="0" y="986"/>
                  </a:lnTo>
                  <a:lnTo>
                    <a:pt x="7" y="950"/>
                  </a:lnTo>
                  <a:lnTo>
                    <a:pt x="7" y="859"/>
                  </a:lnTo>
                  <a:lnTo>
                    <a:pt x="20" y="759"/>
                  </a:lnTo>
                  <a:lnTo>
                    <a:pt x="32" y="700"/>
                  </a:lnTo>
                  <a:lnTo>
                    <a:pt x="57" y="617"/>
                  </a:lnTo>
                  <a:lnTo>
                    <a:pt x="77" y="590"/>
                  </a:lnTo>
                  <a:lnTo>
                    <a:pt x="96" y="562"/>
                  </a:lnTo>
                  <a:lnTo>
                    <a:pt x="127" y="530"/>
                  </a:lnTo>
                  <a:lnTo>
                    <a:pt x="165" y="494"/>
                  </a:lnTo>
                  <a:lnTo>
                    <a:pt x="171" y="453"/>
                  </a:lnTo>
                  <a:lnTo>
                    <a:pt x="177" y="416"/>
                  </a:lnTo>
                  <a:lnTo>
                    <a:pt x="191" y="371"/>
                  </a:lnTo>
                  <a:lnTo>
                    <a:pt x="196" y="339"/>
                  </a:lnTo>
                  <a:lnTo>
                    <a:pt x="203" y="307"/>
                  </a:lnTo>
                  <a:lnTo>
                    <a:pt x="209" y="270"/>
                  </a:lnTo>
                  <a:lnTo>
                    <a:pt x="221" y="238"/>
                  </a:lnTo>
                  <a:lnTo>
                    <a:pt x="241" y="193"/>
                  </a:lnTo>
                  <a:lnTo>
                    <a:pt x="241" y="123"/>
                  </a:lnTo>
                  <a:lnTo>
                    <a:pt x="247" y="97"/>
                  </a:lnTo>
                  <a:lnTo>
                    <a:pt x="253" y="55"/>
                  </a:lnTo>
                  <a:lnTo>
                    <a:pt x="278" y="28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2" name="Freeform 522">
              <a:extLst>
                <a:ext uri="{FF2B5EF4-FFF2-40B4-BE49-F238E27FC236}">
                  <a16:creationId xmlns:a16="http://schemas.microsoft.com/office/drawing/2014/main" id="{DA4B7EAF-956B-421C-9DA8-E2F01A53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01"/>
              <a:ext cx="249" cy="335"/>
            </a:xfrm>
            <a:custGeom>
              <a:avLst/>
              <a:gdLst>
                <a:gd name="T0" fmla="*/ 304 w 746"/>
                <a:gd name="T1" fmla="*/ 10 h 1005"/>
                <a:gd name="T2" fmla="*/ 361 w 746"/>
                <a:gd name="T3" fmla="*/ 19 h 1005"/>
                <a:gd name="T4" fmla="*/ 386 w 746"/>
                <a:gd name="T5" fmla="*/ 78 h 1005"/>
                <a:gd name="T6" fmla="*/ 398 w 746"/>
                <a:gd name="T7" fmla="*/ 106 h 1005"/>
                <a:gd name="T8" fmla="*/ 430 w 746"/>
                <a:gd name="T9" fmla="*/ 123 h 1005"/>
                <a:gd name="T10" fmla="*/ 481 w 746"/>
                <a:gd name="T11" fmla="*/ 170 h 1005"/>
                <a:gd name="T12" fmla="*/ 512 w 746"/>
                <a:gd name="T13" fmla="*/ 178 h 1005"/>
                <a:gd name="T14" fmla="*/ 619 w 746"/>
                <a:gd name="T15" fmla="*/ 165 h 1005"/>
                <a:gd name="T16" fmla="*/ 683 w 746"/>
                <a:gd name="T17" fmla="*/ 225 h 1005"/>
                <a:gd name="T18" fmla="*/ 721 w 746"/>
                <a:gd name="T19" fmla="*/ 284 h 1005"/>
                <a:gd name="T20" fmla="*/ 746 w 746"/>
                <a:gd name="T21" fmla="*/ 348 h 1005"/>
                <a:gd name="T22" fmla="*/ 639 w 746"/>
                <a:gd name="T23" fmla="*/ 325 h 1005"/>
                <a:gd name="T24" fmla="*/ 589 w 746"/>
                <a:gd name="T25" fmla="*/ 320 h 1005"/>
                <a:gd name="T26" fmla="*/ 543 w 746"/>
                <a:gd name="T27" fmla="*/ 320 h 1005"/>
                <a:gd name="T28" fmla="*/ 525 w 746"/>
                <a:gd name="T29" fmla="*/ 352 h 1005"/>
                <a:gd name="T30" fmla="*/ 512 w 746"/>
                <a:gd name="T31" fmla="*/ 398 h 1005"/>
                <a:gd name="T32" fmla="*/ 500 w 746"/>
                <a:gd name="T33" fmla="*/ 435 h 1005"/>
                <a:gd name="T34" fmla="*/ 493 w 746"/>
                <a:gd name="T35" fmla="*/ 453 h 1005"/>
                <a:gd name="T36" fmla="*/ 487 w 746"/>
                <a:gd name="T37" fmla="*/ 462 h 1005"/>
                <a:gd name="T38" fmla="*/ 474 w 746"/>
                <a:gd name="T39" fmla="*/ 484 h 1005"/>
                <a:gd name="T40" fmla="*/ 462 w 746"/>
                <a:gd name="T41" fmla="*/ 503 h 1005"/>
                <a:gd name="T42" fmla="*/ 456 w 746"/>
                <a:gd name="T43" fmla="*/ 521 h 1005"/>
                <a:gd name="T44" fmla="*/ 405 w 746"/>
                <a:gd name="T45" fmla="*/ 562 h 1005"/>
                <a:gd name="T46" fmla="*/ 398 w 746"/>
                <a:gd name="T47" fmla="*/ 576 h 1005"/>
                <a:gd name="T48" fmla="*/ 393 w 746"/>
                <a:gd name="T49" fmla="*/ 645 h 1005"/>
                <a:gd name="T50" fmla="*/ 386 w 746"/>
                <a:gd name="T51" fmla="*/ 700 h 1005"/>
                <a:gd name="T52" fmla="*/ 374 w 746"/>
                <a:gd name="T53" fmla="*/ 717 h 1005"/>
                <a:gd name="T54" fmla="*/ 368 w 746"/>
                <a:gd name="T55" fmla="*/ 736 h 1005"/>
                <a:gd name="T56" fmla="*/ 354 w 746"/>
                <a:gd name="T57" fmla="*/ 759 h 1005"/>
                <a:gd name="T58" fmla="*/ 349 w 746"/>
                <a:gd name="T59" fmla="*/ 772 h 1005"/>
                <a:gd name="T60" fmla="*/ 342 w 746"/>
                <a:gd name="T61" fmla="*/ 795 h 1005"/>
                <a:gd name="T62" fmla="*/ 329 w 746"/>
                <a:gd name="T63" fmla="*/ 814 h 1005"/>
                <a:gd name="T64" fmla="*/ 317 w 746"/>
                <a:gd name="T65" fmla="*/ 836 h 1005"/>
                <a:gd name="T66" fmla="*/ 304 w 746"/>
                <a:gd name="T67" fmla="*/ 850 h 1005"/>
                <a:gd name="T68" fmla="*/ 297 w 746"/>
                <a:gd name="T69" fmla="*/ 868 h 1005"/>
                <a:gd name="T70" fmla="*/ 292 w 746"/>
                <a:gd name="T71" fmla="*/ 882 h 1005"/>
                <a:gd name="T72" fmla="*/ 278 w 746"/>
                <a:gd name="T73" fmla="*/ 895 h 1005"/>
                <a:gd name="T74" fmla="*/ 272 w 746"/>
                <a:gd name="T75" fmla="*/ 910 h 1005"/>
                <a:gd name="T76" fmla="*/ 260 w 746"/>
                <a:gd name="T77" fmla="*/ 933 h 1005"/>
                <a:gd name="T78" fmla="*/ 247 w 746"/>
                <a:gd name="T79" fmla="*/ 950 h 1005"/>
                <a:gd name="T80" fmla="*/ 0 w 746"/>
                <a:gd name="T81" fmla="*/ 986 h 1005"/>
                <a:gd name="T82" fmla="*/ 7 w 746"/>
                <a:gd name="T83" fmla="*/ 859 h 1005"/>
                <a:gd name="T84" fmla="*/ 32 w 746"/>
                <a:gd name="T85" fmla="*/ 700 h 1005"/>
                <a:gd name="T86" fmla="*/ 77 w 746"/>
                <a:gd name="T87" fmla="*/ 590 h 1005"/>
                <a:gd name="T88" fmla="*/ 127 w 746"/>
                <a:gd name="T89" fmla="*/ 530 h 1005"/>
                <a:gd name="T90" fmla="*/ 171 w 746"/>
                <a:gd name="T91" fmla="*/ 453 h 1005"/>
                <a:gd name="T92" fmla="*/ 191 w 746"/>
                <a:gd name="T93" fmla="*/ 371 h 1005"/>
                <a:gd name="T94" fmla="*/ 203 w 746"/>
                <a:gd name="T95" fmla="*/ 307 h 1005"/>
                <a:gd name="T96" fmla="*/ 221 w 746"/>
                <a:gd name="T97" fmla="*/ 238 h 1005"/>
                <a:gd name="T98" fmla="*/ 241 w 746"/>
                <a:gd name="T99" fmla="*/ 123 h 1005"/>
                <a:gd name="T100" fmla="*/ 253 w 746"/>
                <a:gd name="T101" fmla="*/ 55 h 1005"/>
                <a:gd name="T102" fmla="*/ 297 w 746"/>
                <a:gd name="T103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1005">
                  <a:moveTo>
                    <a:pt x="297" y="0"/>
                  </a:moveTo>
                  <a:lnTo>
                    <a:pt x="304" y="10"/>
                  </a:lnTo>
                  <a:lnTo>
                    <a:pt x="342" y="19"/>
                  </a:lnTo>
                  <a:lnTo>
                    <a:pt x="361" y="19"/>
                  </a:lnTo>
                  <a:lnTo>
                    <a:pt x="374" y="55"/>
                  </a:lnTo>
                  <a:lnTo>
                    <a:pt x="386" y="78"/>
                  </a:lnTo>
                  <a:lnTo>
                    <a:pt x="405" y="97"/>
                  </a:lnTo>
                  <a:lnTo>
                    <a:pt x="398" y="106"/>
                  </a:lnTo>
                  <a:lnTo>
                    <a:pt x="405" y="119"/>
                  </a:lnTo>
                  <a:lnTo>
                    <a:pt x="430" y="123"/>
                  </a:lnTo>
                  <a:lnTo>
                    <a:pt x="462" y="161"/>
                  </a:lnTo>
                  <a:lnTo>
                    <a:pt x="481" y="170"/>
                  </a:lnTo>
                  <a:lnTo>
                    <a:pt x="500" y="174"/>
                  </a:lnTo>
                  <a:lnTo>
                    <a:pt x="512" y="178"/>
                  </a:lnTo>
                  <a:lnTo>
                    <a:pt x="575" y="178"/>
                  </a:lnTo>
                  <a:lnTo>
                    <a:pt x="619" y="165"/>
                  </a:lnTo>
                  <a:lnTo>
                    <a:pt x="633" y="178"/>
                  </a:lnTo>
                  <a:lnTo>
                    <a:pt x="683" y="225"/>
                  </a:lnTo>
                  <a:lnTo>
                    <a:pt x="702" y="261"/>
                  </a:lnTo>
                  <a:lnTo>
                    <a:pt x="721" y="284"/>
                  </a:lnTo>
                  <a:lnTo>
                    <a:pt x="734" y="316"/>
                  </a:lnTo>
                  <a:lnTo>
                    <a:pt x="746" y="348"/>
                  </a:lnTo>
                  <a:lnTo>
                    <a:pt x="664" y="329"/>
                  </a:lnTo>
                  <a:lnTo>
                    <a:pt x="639" y="325"/>
                  </a:lnTo>
                  <a:lnTo>
                    <a:pt x="607" y="325"/>
                  </a:lnTo>
                  <a:lnTo>
                    <a:pt x="589" y="320"/>
                  </a:lnTo>
                  <a:lnTo>
                    <a:pt x="557" y="316"/>
                  </a:lnTo>
                  <a:lnTo>
                    <a:pt x="543" y="320"/>
                  </a:lnTo>
                  <a:lnTo>
                    <a:pt x="525" y="334"/>
                  </a:lnTo>
                  <a:lnTo>
                    <a:pt x="525" y="352"/>
                  </a:lnTo>
                  <a:lnTo>
                    <a:pt x="512" y="375"/>
                  </a:lnTo>
                  <a:lnTo>
                    <a:pt x="512" y="398"/>
                  </a:lnTo>
                  <a:lnTo>
                    <a:pt x="500" y="420"/>
                  </a:lnTo>
                  <a:lnTo>
                    <a:pt x="500" y="435"/>
                  </a:lnTo>
                  <a:lnTo>
                    <a:pt x="493" y="443"/>
                  </a:lnTo>
                  <a:lnTo>
                    <a:pt x="493" y="453"/>
                  </a:lnTo>
                  <a:lnTo>
                    <a:pt x="487" y="458"/>
                  </a:lnTo>
                  <a:lnTo>
                    <a:pt x="487" y="462"/>
                  </a:lnTo>
                  <a:lnTo>
                    <a:pt x="481" y="475"/>
                  </a:lnTo>
                  <a:lnTo>
                    <a:pt x="474" y="484"/>
                  </a:lnTo>
                  <a:lnTo>
                    <a:pt x="468" y="489"/>
                  </a:lnTo>
                  <a:lnTo>
                    <a:pt x="462" y="503"/>
                  </a:lnTo>
                  <a:lnTo>
                    <a:pt x="462" y="511"/>
                  </a:lnTo>
                  <a:lnTo>
                    <a:pt x="456" y="521"/>
                  </a:lnTo>
                  <a:lnTo>
                    <a:pt x="412" y="553"/>
                  </a:lnTo>
                  <a:lnTo>
                    <a:pt x="405" y="562"/>
                  </a:lnTo>
                  <a:lnTo>
                    <a:pt x="398" y="566"/>
                  </a:lnTo>
                  <a:lnTo>
                    <a:pt x="398" y="576"/>
                  </a:lnTo>
                  <a:lnTo>
                    <a:pt x="393" y="585"/>
                  </a:lnTo>
                  <a:lnTo>
                    <a:pt x="393" y="645"/>
                  </a:lnTo>
                  <a:lnTo>
                    <a:pt x="386" y="649"/>
                  </a:lnTo>
                  <a:lnTo>
                    <a:pt x="386" y="700"/>
                  </a:lnTo>
                  <a:lnTo>
                    <a:pt x="380" y="704"/>
                  </a:lnTo>
                  <a:lnTo>
                    <a:pt x="374" y="717"/>
                  </a:lnTo>
                  <a:lnTo>
                    <a:pt x="374" y="727"/>
                  </a:lnTo>
                  <a:lnTo>
                    <a:pt x="368" y="736"/>
                  </a:lnTo>
                  <a:lnTo>
                    <a:pt x="368" y="749"/>
                  </a:lnTo>
                  <a:lnTo>
                    <a:pt x="354" y="759"/>
                  </a:lnTo>
                  <a:lnTo>
                    <a:pt x="354" y="768"/>
                  </a:lnTo>
                  <a:lnTo>
                    <a:pt x="349" y="772"/>
                  </a:lnTo>
                  <a:lnTo>
                    <a:pt x="342" y="786"/>
                  </a:lnTo>
                  <a:lnTo>
                    <a:pt x="342" y="795"/>
                  </a:lnTo>
                  <a:lnTo>
                    <a:pt x="336" y="804"/>
                  </a:lnTo>
                  <a:lnTo>
                    <a:pt x="329" y="814"/>
                  </a:lnTo>
                  <a:lnTo>
                    <a:pt x="322" y="823"/>
                  </a:lnTo>
                  <a:lnTo>
                    <a:pt x="317" y="836"/>
                  </a:lnTo>
                  <a:lnTo>
                    <a:pt x="310" y="840"/>
                  </a:lnTo>
                  <a:lnTo>
                    <a:pt x="304" y="850"/>
                  </a:lnTo>
                  <a:lnTo>
                    <a:pt x="304" y="859"/>
                  </a:lnTo>
                  <a:lnTo>
                    <a:pt x="297" y="868"/>
                  </a:lnTo>
                  <a:lnTo>
                    <a:pt x="292" y="878"/>
                  </a:lnTo>
                  <a:lnTo>
                    <a:pt x="292" y="882"/>
                  </a:lnTo>
                  <a:lnTo>
                    <a:pt x="285" y="891"/>
                  </a:lnTo>
                  <a:lnTo>
                    <a:pt x="278" y="895"/>
                  </a:lnTo>
                  <a:lnTo>
                    <a:pt x="278" y="904"/>
                  </a:lnTo>
                  <a:lnTo>
                    <a:pt x="272" y="910"/>
                  </a:lnTo>
                  <a:lnTo>
                    <a:pt x="266" y="918"/>
                  </a:lnTo>
                  <a:lnTo>
                    <a:pt x="260" y="933"/>
                  </a:lnTo>
                  <a:lnTo>
                    <a:pt x="260" y="937"/>
                  </a:lnTo>
                  <a:lnTo>
                    <a:pt x="247" y="950"/>
                  </a:lnTo>
                  <a:lnTo>
                    <a:pt x="228" y="1005"/>
                  </a:lnTo>
                  <a:lnTo>
                    <a:pt x="0" y="986"/>
                  </a:lnTo>
                  <a:lnTo>
                    <a:pt x="7" y="950"/>
                  </a:lnTo>
                  <a:lnTo>
                    <a:pt x="7" y="859"/>
                  </a:lnTo>
                  <a:lnTo>
                    <a:pt x="20" y="759"/>
                  </a:lnTo>
                  <a:lnTo>
                    <a:pt x="32" y="700"/>
                  </a:lnTo>
                  <a:lnTo>
                    <a:pt x="57" y="617"/>
                  </a:lnTo>
                  <a:lnTo>
                    <a:pt x="77" y="590"/>
                  </a:lnTo>
                  <a:lnTo>
                    <a:pt x="96" y="562"/>
                  </a:lnTo>
                  <a:lnTo>
                    <a:pt x="127" y="530"/>
                  </a:lnTo>
                  <a:lnTo>
                    <a:pt x="165" y="494"/>
                  </a:lnTo>
                  <a:lnTo>
                    <a:pt x="171" y="453"/>
                  </a:lnTo>
                  <a:lnTo>
                    <a:pt x="177" y="416"/>
                  </a:lnTo>
                  <a:lnTo>
                    <a:pt x="191" y="371"/>
                  </a:lnTo>
                  <a:lnTo>
                    <a:pt x="196" y="339"/>
                  </a:lnTo>
                  <a:lnTo>
                    <a:pt x="203" y="307"/>
                  </a:lnTo>
                  <a:lnTo>
                    <a:pt x="209" y="270"/>
                  </a:lnTo>
                  <a:lnTo>
                    <a:pt x="221" y="238"/>
                  </a:lnTo>
                  <a:lnTo>
                    <a:pt x="241" y="193"/>
                  </a:lnTo>
                  <a:lnTo>
                    <a:pt x="241" y="123"/>
                  </a:lnTo>
                  <a:lnTo>
                    <a:pt x="247" y="97"/>
                  </a:lnTo>
                  <a:lnTo>
                    <a:pt x="253" y="55"/>
                  </a:lnTo>
                  <a:lnTo>
                    <a:pt x="278" y="28"/>
                  </a:lnTo>
                  <a:lnTo>
                    <a:pt x="297" y="0"/>
                  </a:lnTo>
                  <a:lnTo>
                    <a:pt x="29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3" name="Freeform 523">
              <a:extLst>
                <a:ext uri="{FF2B5EF4-FFF2-40B4-BE49-F238E27FC236}">
                  <a16:creationId xmlns:a16="http://schemas.microsoft.com/office/drawing/2014/main" id="{C0E4FA07-2A27-492E-BDBC-6C4BB4FD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486"/>
              <a:ext cx="278" cy="181"/>
            </a:xfrm>
            <a:custGeom>
              <a:avLst/>
              <a:gdLst>
                <a:gd name="T0" fmla="*/ 821 w 833"/>
                <a:gd name="T1" fmla="*/ 114 h 543"/>
                <a:gd name="T2" fmla="*/ 833 w 833"/>
                <a:gd name="T3" fmla="*/ 146 h 543"/>
                <a:gd name="T4" fmla="*/ 821 w 833"/>
                <a:gd name="T5" fmla="*/ 201 h 543"/>
                <a:gd name="T6" fmla="*/ 796 w 833"/>
                <a:gd name="T7" fmla="*/ 255 h 543"/>
                <a:gd name="T8" fmla="*/ 796 w 833"/>
                <a:gd name="T9" fmla="*/ 310 h 543"/>
                <a:gd name="T10" fmla="*/ 789 w 833"/>
                <a:gd name="T11" fmla="*/ 420 h 543"/>
                <a:gd name="T12" fmla="*/ 764 w 833"/>
                <a:gd name="T13" fmla="*/ 479 h 543"/>
                <a:gd name="T14" fmla="*/ 714 w 833"/>
                <a:gd name="T15" fmla="*/ 525 h 543"/>
                <a:gd name="T16" fmla="*/ 638 w 833"/>
                <a:gd name="T17" fmla="*/ 543 h 543"/>
                <a:gd name="T18" fmla="*/ 575 w 833"/>
                <a:gd name="T19" fmla="*/ 534 h 543"/>
                <a:gd name="T20" fmla="*/ 455 w 833"/>
                <a:gd name="T21" fmla="*/ 479 h 543"/>
                <a:gd name="T22" fmla="*/ 411 w 833"/>
                <a:gd name="T23" fmla="*/ 502 h 543"/>
                <a:gd name="T24" fmla="*/ 347 w 833"/>
                <a:gd name="T25" fmla="*/ 525 h 543"/>
                <a:gd name="T26" fmla="*/ 272 w 833"/>
                <a:gd name="T27" fmla="*/ 520 h 543"/>
                <a:gd name="T28" fmla="*/ 234 w 833"/>
                <a:gd name="T29" fmla="*/ 507 h 543"/>
                <a:gd name="T30" fmla="*/ 177 w 833"/>
                <a:gd name="T31" fmla="*/ 466 h 543"/>
                <a:gd name="T32" fmla="*/ 177 w 833"/>
                <a:gd name="T33" fmla="*/ 443 h 543"/>
                <a:gd name="T34" fmla="*/ 145 w 833"/>
                <a:gd name="T35" fmla="*/ 401 h 543"/>
                <a:gd name="T36" fmla="*/ 114 w 833"/>
                <a:gd name="T37" fmla="*/ 365 h 543"/>
                <a:gd name="T38" fmla="*/ 69 w 833"/>
                <a:gd name="T39" fmla="*/ 346 h 543"/>
                <a:gd name="T40" fmla="*/ 76 w 833"/>
                <a:gd name="T41" fmla="*/ 292 h 543"/>
                <a:gd name="T42" fmla="*/ 38 w 833"/>
                <a:gd name="T43" fmla="*/ 233 h 543"/>
                <a:gd name="T44" fmla="*/ 64 w 833"/>
                <a:gd name="T45" fmla="*/ 242 h 543"/>
                <a:gd name="T46" fmla="*/ 108 w 833"/>
                <a:gd name="T47" fmla="*/ 210 h 543"/>
                <a:gd name="T48" fmla="*/ 19 w 833"/>
                <a:gd name="T49" fmla="*/ 205 h 543"/>
                <a:gd name="T50" fmla="*/ 13 w 833"/>
                <a:gd name="T51" fmla="*/ 127 h 543"/>
                <a:gd name="T52" fmla="*/ 7 w 833"/>
                <a:gd name="T53" fmla="*/ 77 h 543"/>
                <a:gd name="T54" fmla="*/ 7 w 833"/>
                <a:gd name="T55" fmla="*/ 46 h 543"/>
                <a:gd name="T56" fmla="*/ 114 w 833"/>
                <a:gd name="T57" fmla="*/ 36 h 543"/>
                <a:gd name="T58" fmla="*/ 184 w 833"/>
                <a:gd name="T59" fmla="*/ 9 h 543"/>
                <a:gd name="T60" fmla="*/ 221 w 833"/>
                <a:gd name="T61" fmla="*/ 0 h 543"/>
                <a:gd name="T62" fmla="*/ 265 w 833"/>
                <a:gd name="T63" fmla="*/ 4 h 543"/>
                <a:gd name="T64" fmla="*/ 315 w 833"/>
                <a:gd name="T65" fmla="*/ 36 h 543"/>
                <a:gd name="T66" fmla="*/ 329 w 833"/>
                <a:gd name="T67" fmla="*/ 68 h 543"/>
                <a:gd name="T68" fmla="*/ 347 w 833"/>
                <a:gd name="T69" fmla="*/ 91 h 543"/>
                <a:gd name="T70" fmla="*/ 417 w 833"/>
                <a:gd name="T71" fmla="*/ 132 h 543"/>
                <a:gd name="T72" fmla="*/ 486 w 833"/>
                <a:gd name="T73" fmla="*/ 150 h 543"/>
                <a:gd name="T74" fmla="*/ 555 w 833"/>
                <a:gd name="T75" fmla="*/ 191 h 543"/>
                <a:gd name="T76" fmla="*/ 594 w 833"/>
                <a:gd name="T77" fmla="*/ 150 h 543"/>
                <a:gd name="T78" fmla="*/ 644 w 833"/>
                <a:gd name="T79" fmla="*/ 114 h 543"/>
                <a:gd name="T80" fmla="*/ 701 w 833"/>
                <a:gd name="T81" fmla="*/ 123 h 543"/>
                <a:gd name="T82" fmla="*/ 727 w 833"/>
                <a:gd name="T83" fmla="*/ 136 h 543"/>
                <a:gd name="T84" fmla="*/ 759 w 833"/>
                <a:gd name="T85" fmla="*/ 127 h 543"/>
                <a:gd name="T86" fmla="*/ 803 w 833"/>
                <a:gd name="T87" fmla="*/ 1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3" h="543">
                  <a:moveTo>
                    <a:pt x="803" y="104"/>
                  </a:moveTo>
                  <a:lnTo>
                    <a:pt x="821" y="114"/>
                  </a:lnTo>
                  <a:lnTo>
                    <a:pt x="833" y="127"/>
                  </a:lnTo>
                  <a:lnTo>
                    <a:pt x="833" y="146"/>
                  </a:lnTo>
                  <a:lnTo>
                    <a:pt x="827" y="174"/>
                  </a:lnTo>
                  <a:lnTo>
                    <a:pt x="821" y="201"/>
                  </a:lnTo>
                  <a:lnTo>
                    <a:pt x="803" y="227"/>
                  </a:lnTo>
                  <a:lnTo>
                    <a:pt x="796" y="255"/>
                  </a:lnTo>
                  <a:lnTo>
                    <a:pt x="789" y="282"/>
                  </a:lnTo>
                  <a:lnTo>
                    <a:pt x="796" y="310"/>
                  </a:lnTo>
                  <a:lnTo>
                    <a:pt x="796" y="384"/>
                  </a:lnTo>
                  <a:lnTo>
                    <a:pt x="789" y="420"/>
                  </a:lnTo>
                  <a:lnTo>
                    <a:pt x="783" y="452"/>
                  </a:lnTo>
                  <a:lnTo>
                    <a:pt x="764" y="479"/>
                  </a:lnTo>
                  <a:lnTo>
                    <a:pt x="739" y="502"/>
                  </a:lnTo>
                  <a:lnTo>
                    <a:pt x="714" y="525"/>
                  </a:lnTo>
                  <a:lnTo>
                    <a:pt x="683" y="539"/>
                  </a:lnTo>
                  <a:lnTo>
                    <a:pt x="638" y="543"/>
                  </a:lnTo>
                  <a:lnTo>
                    <a:pt x="612" y="539"/>
                  </a:lnTo>
                  <a:lnTo>
                    <a:pt x="575" y="534"/>
                  </a:lnTo>
                  <a:lnTo>
                    <a:pt x="555" y="525"/>
                  </a:lnTo>
                  <a:lnTo>
                    <a:pt x="455" y="479"/>
                  </a:lnTo>
                  <a:lnTo>
                    <a:pt x="430" y="492"/>
                  </a:lnTo>
                  <a:lnTo>
                    <a:pt x="411" y="502"/>
                  </a:lnTo>
                  <a:lnTo>
                    <a:pt x="391" y="511"/>
                  </a:lnTo>
                  <a:lnTo>
                    <a:pt x="347" y="525"/>
                  </a:lnTo>
                  <a:lnTo>
                    <a:pt x="284" y="525"/>
                  </a:lnTo>
                  <a:lnTo>
                    <a:pt x="272" y="520"/>
                  </a:lnTo>
                  <a:lnTo>
                    <a:pt x="253" y="516"/>
                  </a:lnTo>
                  <a:lnTo>
                    <a:pt x="234" y="507"/>
                  </a:lnTo>
                  <a:lnTo>
                    <a:pt x="202" y="469"/>
                  </a:lnTo>
                  <a:lnTo>
                    <a:pt x="177" y="466"/>
                  </a:lnTo>
                  <a:lnTo>
                    <a:pt x="170" y="452"/>
                  </a:lnTo>
                  <a:lnTo>
                    <a:pt x="177" y="443"/>
                  </a:lnTo>
                  <a:lnTo>
                    <a:pt x="158" y="424"/>
                  </a:lnTo>
                  <a:lnTo>
                    <a:pt x="145" y="401"/>
                  </a:lnTo>
                  <a:lnTo>
                    <a:pt x="133" y="365"/>
                  </a:lnTo>
                  <a:lnTo>
                    <a:pt x="114" y="365"/>
                  </a:lnTo>
                  <a:lnTo>
                    <a:pt x="76" y="356"/>
                  </a:lnTo>
                  <a:lnTo>
                    <a:pt x="69" y="346"/>
                  </a:lnTo>
                  <a:lnTo>
                    <a:pt x="69" y="337"/>
                  </a:lnTo>
                  <a:lnTo>
                    <a:pt x="76" y="292"/>
                  </a:lnTo>
                  <a:lnTo>
                    <a:pt x="64" y="251"/>
                  </a:lnTo>
                  <a:lnTo>
                    <a:pt x="38" y="233"/>
                  </a:lnTo>
                  <a:lnTo>
                    <a:pt x="50" y="233"/>
                  </a:lnTo>
                  <a:lnTo>
                    <a:pt x="64" y="242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82" y="205"/>
                  </a:lnTo>
                  <a:lnTo>
                    <a:pt x="19" y="205"/>
                  </a:lnTo>
                  <a:lnTo>
                    <a:pt x="19" y="150"/>
                  </a:lnTo>
                  <a:lnTo>
                    <a:pt x="13" y="127"/>
                  </a:lnTo>
                  <a:lnTo>
                    <a:pt x="13" y="96"/>
                  </a:lnTo>
                  <a:lnTo>
                    <a:pt x="7" y="77"/>
                  </a:lnTo>
                  <a:lnTo>
                    <a:pt x="0" y="55"/>
                  </a:lnTo>
                  <a:lnTo>
                    <a:pt x="7" y="46"/>
                  </a:lnTo>
                  <a:lnTo>
                    <a:pt x="76" y="46"/>
                  </a:lnTo>
                  <a:lnTo>
                    <a:pt x="114" y="36"/>
                  </a:lnTo>
                  <a:lnTo>
                    <a:pt x="145" y="27"/>
                  </a:lnTo>
                  <a:lnTo>
                    <a:pt x="184" y="9"/>
                  </a:lnTo>
                  <a:lnTo>
                    <a:pt x="202" y="4"/>
                  </a:lnTo>
                  <a:lnTo>
                    <a:pt x="221" y="0"/>
                  </a:lnTo>
                  <a:lnTo>
                    <a:pt x="246" y="0"/>
                  </a:lnTo>
                  <a:lnTo>
                    <a:pt x="265" y="4"/>
                  </a:lnTo>
                  <a:lnTo>
                    <a:pt x="278" y="9"/>
                  </a:lnTo>
                  <a:lnTo>
                    <a:pt x="315" y="36"/>
                  </a:lnTo>
                  <a:lnTo>
                    <a:pt x="322" y="49"/>
                  </a:lnTo>
                  <a:lnTo>
                    <a:pt x="329" y="68"/>
                  </a:lnTo>
                  <a:lnTo>
                    <a:pt x="335" y="77"/>
                  </a:lnTo>
                  <a:lnTo>
                    <a:pt x="347" y="91"/>
                  </a:lnTo>
                  <a:lnTo>
                    <a:pt x="379" y="114"/>
                  </a:lnTo>
                  <a:lnTo>
                    <a:pt x="417" y="132"/>
                  </a:lnTo>
                  <a:lnTo>
                    <a:pt x="455" y="142"/>
                  </a:lnTo>
                  <a:lnTo>
                    <a:pt x="486" y="150"/>
                  </a:lnTo>
                  <a:lnTo>
                    <a:pt x="524" y="174"/>
                  </a:lnTo>
                  <a:lnTo>
                    <a:pt x="555" y="191"/>
                  </a:lnTo>
                  <a:lnTo>
                    <a:pt x="587" y="174"/>
                  </a:lnTo>
                  <a:lnTo>
                    <a:pt x="594" y="150"/>
                  </a:lnTo>
                  <a:lnTo>
                    <a:pt x="612" y="119"/>
                  </a:lnTo>
                  <a:lnTo>
                    <a:pt x="644" y="114"/>
                  </a:lnTo>
                  <a:lnTo>
                    <a:pt x="683" y="119"/>
                  </a:lnTo>
                  <a:lnTo>
                    <a:pt x="701" y="123"/>
                  </a:lnTo>
                  <a:lnTo>
                    <a:pt x="720" y="132"/>
                  </a:lnTo>
                  <a:lnTo>
                    <a:pt x="727" y="136"/>
                  </a:lnTo>
                  <a:lnTo>
                    <a:pt x="745" y="136"/>
                  </a:lnTo>
                  <a:lnTo>
                    <a:pt x="759" y="127"/>
                  </a:lnTo>
                  <a:lnTo>
                    <a:pt x="783" y="119"/>
                  </a:lnTo>
                  <a:lnTo>
                    <a:pt x="803" y="104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4" name="Freeform 524">
              <a:extLst>
                <a:ext uri="{FF2B5EF4-FFF2-40B4-BE49-F238E27FC236}">
                  <a16:creationId xmlns:a16="http://schemas.microsoft.com/office/drawing/2014/main" id="{81571675-0C64-4113-9B5A-B2CD2F98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486"/>
              <a:ext cx="278" cy="181"/>
            </a:xfrm>
            <a:custGeom>
              <a:avLst/>
              <a:gdLst>
                <a:gd name="T0" fmla="*/ 821 w 833"/>
                <a:gd name="T1" fmla="*/ 114 h 543"/>
                <a:gd name="T2" fmla="*/ 833 w 833"/>
                <a:gd name="T3" fmla="*/ 146 h 543"/>
                <a:gd name="T4" fmla="*/ 821 w 833"/>
                <a:gd name="T5" fmla="*/ 201 h 543"/>
                <a:gd name="T6" fmla="*/ 796 w 833"/>
                <a:gd name="T7" fmla="*/ 255 h 543"/>
                <a:gd name="T8" fmla="*/ 796 w 833"/>
                <a:gd name="T9" fmla="*/ 310 h 543"/>
                <a:gd name="T10" fmla="*/ 789 w 833"/>
                <a:gd name="T11" fmla="*/ 420 h 543"/>
                <a:gd name="T12" fmla="*/ 764 w 833"/>
                <a:gd name="T13" fmla="*/ 479 h 543"/>
                <a:gd name="T14" fmla="*/ 714 w 833"/>
                <a:gd name="T15" fmla="*/ 525 h 543"/>
                <a:gd name="T16" fmla="*/ 638 w 833"/>
                <a:gd name="T17" fmla="*/ 543 h 543"/>
                <a:gd name="T18" fmla="*/ 575 w 833"/>
                <a:gd name="T19" fmla="*/ 534 h 543"/>
                <a:gd name="T20" fmla="*/ 455 w 833"/>
                <a:gd name="T21" fmla="*/ 479 h 543"/>
                <a:gd name="T22" fmla="*/ 411 w 833"/>
                <a:gd name="T23" fmla="*/ 502 h 543"/>
                <a:gd name="T24" fmla="*/ 347 w 833"/>
                <a:gd name="T25" fmla="*/ 525 h 543"/>
                <a:gd name="T26" fmla="*/ 272 w 833"/>
                <a:gd name="T27" fmla="*/ 520 h 543"/>
                <a:gd name="T28" fmla="*/ 234 w 833"/>
                <a:gd name="T29" fmla="*/ 507 h 543"/>
                <a:gd name="T30" fmla="*/ 177 w 833"/>
                <a:gd name="T31" fmla="*/ 466 h 543"/>
                <a:gd name="T32" fmla="*/ 177 w 833"/>
                <a:gd name="T33" fmla="*/ 443 h 543"/>
                <a:gd name="T34" fmla="*/ 145 w 833"/>
                <a:gd name="T35" fmla="*/ 401 h 543"/>
                <a:gd name="T36" fmla="*/ 114 w 833"/>
                <a:gd name="T37" fmla="*/ 365 h 543"/>
                <a:gd name="T38" fmla="*/ 69 w 833"/>
                <a:gd name="T39" fmla="*/ 346 h 543"/>
                <a:gd name="T40" fmla="*/ 76 w 833"/>
                <a:gd name="T41" fmla="*/ 292 h 543"/>
                <a:gd name="T42" fmla="*/ 38 w 833"/>
                <a:gd name="T43" fmla="*/ 233 h 543"/>
                <a:gd name="T44" fmla="*/ 64 w 833"/>
                <a:gd name="T45" fmla="*/ 242 h 543"/>
                <a:gd name="T46" fmla="*/ 108 w 833"/>
                <a:gd name="T47" fmla="*/ 210 h 543"/>
                <a:gd name="T48" fmla="*/ 19 w 833"/>
                <a:gd name="T49" fmla="*/ 205 h 543"/>
                <a:gd name="T50" fmla="*/ 13 w 833"/>
                <a:gd name="T51" fmla="*/ 127 h 543"/>
                <a:gd name="T52" fmla="*/ 7 w 833"/>
                <a:gd name="T53" fmla="*/ 77 h 543"/>
                <a:gd name="T54" fmla="*/ 7 w 833"/>
                <a:gd name="T55" fmla="*/ 46 h 543"/>
                <a:gd name="T56" fmla="*/ 114 w 833"/>
                <a:gd name="T57" fmla="*/ 36 h 543"/>
                <a:gd name="T58" fmla="*/ 184 w 833"/>
                <a:gd name="T59" fmla="*/ 9 h 543"/>
                <a:gd name="T60" fmla="*/ 221 w 833"/>
                <a:gd name="T61" fmla="*/ 0 h 543"/>
                <a:gd name="T62" fmla="*/ 265 w 833"/>
                <a:gd name="T63" fmla="*/ 4 h 543"/>
                <a:gd name="T64" fmla="*/ 315 w 833"/>
                <a:gd name="T65" fmla="*/ 36 h 543"/>
                <a:gd name="T66" fmla="*/ 329 w 833"/>
                <a:gd name="T67" fmla="*/ 68 h 543"/>
                <a:gd name="T68" fmla="*/ 347 w 833"/>
                <a:gd name="T69" fmla="*/ 91 h 543"/>
                <a:gd name="T70" fmla="*/ 417 w 833"/>
                <a:gd name="T71" fmla="*/ 132 h 543"/>
                <a:gd name="T72" fmla="*/ 486 w 833"/>
                <a:gd name="T73" fmla="*/ 150 h 543"/>
                <a:gd name="T74" fmla="*/ 555 w 833"/>
                <a:gd name="T75" fmla="*/ 191 h 543"/>
                <a:gd name="T76" fmla="*/ 594 w 833"/>
                <a:gd name="T77" fmla="*/ 150 h 543"/>
                <a:gd name="T78" fmla="*/ 644 w 833"/>
                <a:gd name="T79" fmla="*/ 114 h 543"/>
                <a:gd name="T80" fmla="*/ 701 w 833"/>
                <a:gd name="T81" fmla="*/ 123 h 543"/>
                <a:gd name="T82" fmla="*/ 727 w 833"/>
                <a:gd name="T83" fmla="*/ 136 h 543"/>
                <a:gd name="T84" fmla="*/ 759 w 833"/>
                <a:gd name="T85" fmla="*/ 127 h 543"/>
                <a:gd name="T86" fmla="*/ 803 w 833"/>
                <a:gd name="T87" fmla="*/ 1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3" h="543">
                  <a:moveTo>
                    <a:pt x="803" y="104"/>
                  </a:moveTo>
                  <a:lnTo>
                    <a:pt x="821" y="114"/>
                  </a:lnTo>
                  <a:lnTo>
                    <a:pt x="833" y="127"/>
                  </a:lnTo>
                  <a:lnTo>
                    <a:pt x="833" y="146"/>
                  </a:lnTo>
                  <a:lnTo>
                    <a:pt x="827" y="174"/>
                  </a:lnTo>
                  <a:lnTo>
                    <a:pt x="821" y="201"/>
                  </a:lnTo>
                  <a:lnTo>
                    <a:pt x="803" y="227"/>
                  </a:lnTo>
                  <a:lnTo>
                    <a:pt x="796" y="255"/>
                  </a:lnTo>
                  <a:lnTo>
                    <a:pt x="789" y="282"/>
                  </a:lnTo>
                  <a:lnTo>
                    <a:pt x="796" y="310"/>
                  </a:lnTo>
                  <a:lnTo>
                    <a:pt x="796" y="384"/>
                  </a:lnTo>
                  <a:lnTo>
                    <a:pt x="789" y="420"/>
                  </a:lnTo>
                  <a:lnTo>
                    <a:pt x="783" y="452"/>
                  </a:lnTo>
                  <a:lnTo>
                    <a:pt x="764" y="479"/>
                  </a:lnTo>
                  <a:lnTo>
                    <a:pt x="739" y="502"/>
                  </a:lnTo>
                  <a:lnTo>
                    <a:pt x="714" y="525"/>
                  </a:lnTo>
                  <a:lnTo>
                    <a:pt x="683" y="539"/>
                  </a:lnTo>
                  <a:lnTo>
                    <a:pt x="638" y="543"/>
                  </a:lnTo>
                  <a:lnTo>
                    <a:pt x="612" y="539"/>
                  </a:lnTo>
                  <a:lnTo>
                    <a:pt x="575" y="534"/>
                  </a:lnTo>
                  <a:lnTo>
                    <a:pt x="555" y="525"/>
                  </a:lnTo>
                  <a:lnTo>
                    <a:pt x="455" y="479"/>
                  </a:lnTo>
                  <a:lnTo>
                    <a:pt x="430" y="492"/>
                  </a:lnTo>
                  <a:lnTo>
                    <a:pt x="411" y="502"/>
                  </a:lnTo>
                  <a:lnTo>
                    <a:pt x="391" y="511"/>
                  </a:lnTo>
                  <a:lnTo>
                    <a:pt x="347" y="525"/>
                  </a:lnTo>
                  <a:lnTo>
                    <a:pt x="284" y="525"/>
                  </a:lnTo>
                  <a:lnTo>
                    <a:pt x="272" y="520"/>
                  </a:lnTo>
                  <a:lnTo>
                    <a:pt x="253" y="516"/>
                  </a:lnTo>
                  <a:lnTo>
                    <a:pt x="234" y="507"/>
                  </a:lnTo>
                  <a:lnTo>
                    <a:pt x="202" y="469"/>
                  </a:lnTo>
                  <a:lnTo>
                    <a:pt x="177" y="466"/>
                  </a:lnTo>
                  <a:lnTo>
                    <a:pt x="170" y="452"/>
                  </a:lnTo>
                  <a:lnTo>
                    <a:pt x="177" y="443"/>
                  </a:lnTo>
                  <a:lnTo>
                    <a:pt x="158" y="424"/>
                  </a:lnTo>
                  <a:lnTo>
                    <a:pt x="145" y="401"/>
                  </a:lnTo>
                  <a:lnTo>
                    <a:pt x="133" y="365"/>
                  </a:lnTo>
                  <a:lnTo>
                    <a:pt x="114" y="365"/>
                  </a:lnTo>
                  <a:lnTo>
                    <a:pt x="76" y="356"/>
                  </a:lnTo>
                  <a:lnTo>
                    <a:pt x="69" y="346"/>
                  </a:lnTo>
                  <a:lnTo>
                    <a:pt x="69" y="337"/>
                  </a:lnTo>
                  <a:lnTo>
                    <a:pt x="76" y="292"/>
                  </a:lnTo>
                  <a:lnTo>
                    <a:pt x="64" y="251"/>
                  </a:lnTo>
                  <a:lnTo>
                    <a:pt x="38" y="233"/>
                  </a:lnTo>
                  <a:lnTo>
                    <a:pt x="50" y="233"/>
                  </a:lnTo>
                  <a:lnTo>
                    <a:pt x="64" y="242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82" y="205"/>
                  </a:lnTo>
                  <a:lnTo>
                    <a:pt x="19" y="205"/>
                  </a:lnTo>
                  <a:lnTo>
                    <a:pt x="19" y="150"/>
                  </a:lnTo>
                  <a:lnTo>
                    <a:pt x="13" y="127"/>
                  </a:lnTo>
                  <a:lnTo>
                    <a:pt x="13" y="96"/>
                  </a:lnTo>
                  <a:lnTo>
                    <a:pt x="7" y="77"/>
                  </a:lnTo>
                  <a:lnTo>
                    <a:pt x="0" y="55"/>
                  </a:lnTo>
                  <a:lnTo>
                    <a:pt x="7" y="46"/>
                  </a:lnTo>
                  <a:lnTo>
                    <a:pt x="76" y="46"/>
                  </a:lnTo>
                  <a:lnTo>
                    <a:pt x="114" y="36"/>
                  </a:lnTo>
                  <a:lnTo>
                    <a:pt x="145" y="27"/>
                  </a:lnTo>
                  <a:lnTo>
                    <a:pt x="184" y="9"/>
                  </a:lnTo>
                  <a:lnTo>
                    <a:pt x="202" y="4"/>
                  </a:lnTo>
                  <a:lnTo>
                    <a:pt x="221" y="0"/>
                  </a:lnTo>
                  <a:lnTo>
                    <a:pt x="246" y="0"/>
                  </a:lnTo>
                  <a:lnTo>
                    <a:pt x="265" y="4"/>
                  </a:lnTo>
                  <a:lnTo>
                    <a:pt x="278" y="9"/>
                  </a:lnTo>
                  <a:lnTo>
                    <a:pt x="315" y="36"/>
                  </a:lnTo>
                  <a:lnTo>
                    <a:pt x="322" y="49"/>
                  </a:lnTo>
                  <a:lnTo>
                    <a:pt x="329" y="68"/>
                  </a:lnTo>
                  <a:lnTo>
                    <a:pt x="335" y="77"/>
                  </a:lnTo>
                  <a:lnTo>
                    <a:pt x="347" y="91"/>
                  </a:lnTo>
                  <a:lnTo>
                    <a:pt x="379" y="114"/>
                  </a:lnTo>
                  <a:lnTo>
                    <a:pt x="417" y="132"/>
                  </a:lnTo>
                  <a:lnTo>
                    <a:pt x="455" y="142"/>
                  </a:lnTo>
                  <a:lnTo>
                    <a:pt x="486" y="150"/>
                  </a:lnTo>
                  <a:lnTo>
                    <a:pt x="524" y="174"/>
                  </a:lnTo>
                  <a:lnTo>
                    <a:pt x="555" y="191"/>
                  </a:lnTo>
                  <a:lnTo>
                    <a:pt x="587" y="174"/>
                  </a:lnTo>
                  <a:lnTo>
                    <a:pt x="594" y="150"/>
                  </a:lnTo>
                  <a:lnTo>
                    <a:pt x="612" y="119"/>
                  </a:lnTo>
                  <a:lnTo>
                    <a:pt x="644" y="114"/>
                  </a:lnTo>
                  <a:lnTo>
                    <a:pt x="683" y="119"/>
                  </a:lnTo>
                  <a:lnTo>
                    <a:pt x="701" y="123"/>
                  </a:lnTo>
                  <a:lnTo>
                    <a:pt x="720" y="132"/>
                  </a:lnTo>
                  <a:lnTo>
                    <a:pt x="727" y="136"/>
                  </a:lnTo>
                  <a:lnTo>
                    <a:pt x="745" y="136"/>
                  </a:lnTo>
                  <a:lnTo>
                    <a:pt x="759" y="127"/>
                  </a:lnTo>
                  <a:lnTo>
                    <a:pt x="783" y="119"/>
                  </a:lnTo>
                  <a:lnTo>
                    <a:pt x="803" y="104"/>
                  </a:lnTo>
                  <a:lnTo>
                    <a:pt x="803" y="10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5" name="Freeform 525">
              <a:extLst>
                <a:ext uri="{FF2B5EF4-FFF2-40B4-BE49-F238E27FC236}">
                  <a16:creationId xmlns:a16="http://schemas.microsoft.com/office/drawing/2014/main" id="{B41577A4-41C5-41AF-88BE-FE7693B8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795"/>
              <a:ext cx="242" cy="196"/>
            </a:xfrm>
            <a:custGeom>
              <a:avLst/>
              <a:gdLst>
                <a:gd name="T0" fmla="*/ 0 w 726"/>
                <a:gd name="T1" fmla="*/ 452 h 589"/>
                <a:gd name="T2" fmla="*/ 13 w 726"/>
                <a:gd name="T3" fmla="*/ 420 h 589"/>
                <a:gd name="T4" fmla="*/ 44 w 726"/>
                <a:gd name="T5" fmla="*/ 392 h 589"/>
                <a:gd name="T6" fmla="*/ 88 w 726"/>
                <a:gd name="T7" fmla="*/ 356 h 589"/>
                <a:gd name="T8" fmla="*/ 127 w 726"/>
                <a:gd name="T9" fmla="*/ 328 h 589"/>
                <a:gd name="T10" fmla="*/ 164 w 726"/>
                <a:gd name="T11" fmla="*/ 305 h 589"/>
                <a:gd name="T12" fmla="*/ 221 w 726"/>
                <a:gd name="T13" fmla="*/ 279 h 589"/>
                <a:gd name="T14" fmla="*/ 265 w 726"/>
                <a:gd name="T15" fmla="*/ 260 h 589"/>
                <a:gd name="T16" fmla="*/ 316 w 726"/>
                <a:gd name="T17" fmla="*/ 242 h 589"/>
                <a:gd name="T18" fmla="*/ 367 w 726"/>
                <a:gd name="T19" fmla="*/ 215 h 589"/>
                <a:gd name="T20" fmla="*/ 399 w 726"/>
                <a:gd name="T21" fmla="*/ 187 h 589"/>
                <a:gd name="T22" fmla="*/ 442 w 726"/>
                <a:gd name="T23" fmla="*/ 165 h 589"/>
                <a:gd name="T24" fmla="*/ 461 w 726"/>
                <a:gd name="T25" fmla="*/ 123 h 589"/>
                <a:gd name="T26" fmla="*/ 481 w 726"/>
                <a:gd name="T27" fmla="*/ 87 h 589"/>
                <a:gd name="T28" fmla="*/ 525 w 726"/>
                <a:gd name="T29" fmla="*/ 78 h 589"/>
                <a:gd name="T30" fmla="*/ 544 w 726"/>
                <a:gd name="T31" fmla="*/ 63 h 589"/>
                <a:gd name="T32" fmla="*/ 576 w 726"/>
                <a:gd name="T33" fmla="*/ 27 h 589"/>
                <a:gd name="T34" fmla="*/ 625 w 726"/>
                <a:gd name="T35" fmla="*/ 0 h 589"/>
                <a:gd name="T36" fmla="*/ 689 w 726"/>
                <a:gd name="T37" fmla="*/ 23 h 589"/>
                <a:gd name="T38" fmla="*/ 695 w 726"/>
                <a:gd name="T39" fmla="*/ 40 h 589"/>
                <a:gd name="T40" fmla="*/ 707 w 726"/>
                <a:gd name="T41" fmla="*/ 78 h 589"/>
                <a:gd name="T42" fmla="*/ 721 w 726"/>
                <a:gd name="T43" fmla="*/ 96 h 589"/>
                <a:gd name="T44" fmla="*/ 726 w 726"/>
                <a:gd name="T45" fmla="*/ 110 h 589"/>
                <a:gd name="T46" fmla="*/ 721 w 726"/>
                <a:gd name="T47" fmla="*/ 118 h 589"/>
                <a:gd name="T48" fmla="*/ 701 w 726"/>
                <a:gd name="T49" fmla="*/ 141 h 589"/>
                <a:gd name="T50" fmla="*/ 664 w 726"/>
                <a:gd name="T51" fmla="*/ 169 h 589"/>
                <a:gd name="T52" fmla="*/ 638 w 726"/>
                <a:gd name="T53" fmla="*/ 205 h 589"/>
                <a:gd name="T54" fmla="*/ 620 w 726"/>
                <a:gd name="T55" fmla="*/ 246 h 589"/>
                <a:gd name="T56" fmla="*/ 606 w 726"/>
                <a:gd name="T57" fmla="*/ 269 h 589"/>
                <a:gd name="T58" fmla="*/ 581 w 726"/>
                <a:gd name="T59" fmla="*/ 320 h 589"/>
                <a:gd name="T60" fmla="*/ 557 w 726"/>
                <a:gd name="T61" fmla="*/ 370 h 589"/>
                <a:gd name="T62" fmla="*/ 525 w 726"/>
                <a:gd name="T63" fmla="*/ 415 h 589"/>
                <a:gd name="T64" fmla="*/ 486 w 726"/>
                <a:gd name="T65" fmla="*/ 466 h 589"/>
                <a:gd name="T66" fmla="*/ 461 w 726"/>
                <a:gd name="T67" fmla="*/ 498 h 589"/>
                <a:gd name="T68" fmla="*/ 429 w 726"/>
                <a:gd name="T69" fmla="*/ 530 h 589"/>
                <a:gd name="T70" fmla="*/ 399 w 726"/>
                <a:gd name="T71" fmla="*/ 562 h 589"/>
                <a:gd name="T72" fmla="*/ 379 w 726"/>
                <a:gd name="T73" fmla="*/ 589 h 589"/>
                <a:gd name="T74" fmla="*/ 379 w 726"/>
                <a:gd name="T75" fmla="*/ 538 h 589"/>
                <a:gd name="T76" fmla="*/ 367 w 726"/>
                <a:gd name="T77" fmla="*/ 516 h 589"/>
                <a:gd name="T78" fmla="*/ 348 w 726"/>
                <a:gd name="T79" fmla="*/ 498 h 589"/>
                <a:gd name="T80" fmla="*/ 323 w 726"/>
                <a:gd name="T81" fmla="*/ 483 h 589"/>
                <a:gd name="T82" fmla="*/ 304 w 726"/>
                <a:gd name="T83" fmla="*/ 475 h 589"/>
                <a:gd name="T84" fmla="*/ 272 w 726"/>
                <a:gd name="T85" fmla="*/ 475 h 589"/>
                <a:gd name="T86" fmla="*/ 7 w 726"/>
                <a:gd name="T87" fmla="*/ 452 h 589"/>
                <a:gd name="T88" fmla="*/ 0 w 726"/>
                <a:gd name="T89" fmla="*/ 45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6" h="589">
                  <a:moveTo>
                    <a:pt x="0" y="452"/>
                  </a:moveTo>
                  <a:lnTo>
                    <a:pt x="13" y="420"/>
                  </a:lnTo>
                  <a:lnTo>
                    <a:pt x="44" y="392"/>
                  </a:lnTo>
                  <a:lnTo>
                    <a:pt x="88" y="356"/>
                  </a:lnTo>
                  <a:lnTo>
                    <a:pt x="127" y="328"/>
                  </a:lnTo>
                  <a:lnTo>
                    <a:pt x="164" y="305"/>
                  </a:lnTo>
                  <a:lnTo>
                    <a:pt x="221" y="279"/>
                  </a:lnTo>
                  <a:lnTo>
                    <a:pt x="265" y="260"/>
                  </a:lnTo>
                  <a:lnTo>
                    <a:pt x="316" y="242"/>
                  </a:lnTo>
                  <a:lnTo>
                    <a:pt x="367" y="215"/>
                  </a:lnTo>
                  <a:lnTo>
                    <a:pt x="399" y="187"/>
                  </a:lnTo>
                  <a:lnTo>
                    <a:pt x="442" y="165"/>
                  </a:lnTo>
                  <a:lnTo>
                    <a:pt x="461" y="123"/>
                  </a:lnTo>
                  <a:lnTo>
                    <a:pt x="481" y="87"/>
                  </a:lnTo>
                  <a:lnTo>
                    <a:pt x="525" y="78"/>
                  </a:lnTo>
                  <a:lnTo>
                    <a:pt x="544" y="63"/>
                  </a:lnTo>
                  <a:lnTo>
                    <a:pt x="576" y="27"/>
                  </a:lnTo>
                  <a:lnTo>
                    <a:pt x="625" y="0"/>
                  </a:lnTo>
                  <a:lnTo>
                    <a:pt x="689" y="23"/>
                  </a:lnTo>
                  <a:lnTo>
                    <a:pt x="695" y="40"/>
                  </a:lnTo>
                  <a:lnTo>
                    <a:pt x="707" y="78"/>
                  </a:lnTo>
                  <a:lnTo>
                    <a:pt x="721" y="96"/>
                  </a:lnTo>
                  <a:lnTo>
                    <a:pt x="726" y="110"/>
                  </a:lnTo>
                  <a:lnTo>
                    <a:pt x="721" y="118"/>
                  </a:lnTo>
                  <a:lnTo>
                    <a:pt x="701" y="141"/>
                  </a:lnTo>
                  <a:lnTo>
                    <a:pt x="664" y="169"/>
                  </a:lnTo>
                  <a:lnTo>
                    <a:pt x="638" y="205"/>
                  </a:lnTo>
                  <a:lnTo>
                    <a:pt x="620" y="246"/>
                  </a:lnTo>
                  <a:lnTo>
                    <a:pt x="606" y="269"/>
                  </a:lnTo>
                  <a:lnTo>
                    <a:pt x="581" y="320"/>
                  </a:lnTo>
                  <a:lnTo>
                    <a:pt x="557" y="370"/>
                  </a:lnTo>
                  <a:lnTo>
                    <a:pt x="525" y="415"/>
                  </a:lnTo>
                  <a:lnTo>
                    <a:pt x="486" y="466"/>
                  </a:lnTo>
                  <a:lnTo>
                    <a:pt x="461" y="498"/>
                  </a:lnTo>
                  <a:lnTo>
                    <a:pt x="429" y="530"/>
                  </a:lnTo>
                  <a:lnTo>
                    <a:pt x="399" y="562"/>
                  </a:lnTo>
                  <a:lnTo>
                    <a:pt x="379" y="589"/>
                  </a:lnTo>
                  <a:lnTo>
                    <a:pt x="379" y="538"/>
                  </a:lnTo>
                  <a:lnTo>
                    <a:pt x="367" y="516"/>
                  </a:lnTo>
                  <a:lnTo>
                    <a:pt x="348" y="498"/>
                  </a:lnTo>
                  <a:lnTo>
                    <a:pt x="323" y="483"/>
                  </a:lnTo>
                  <a:lnTo>
                    <a:pt x="304" y="475"/>
                  </a:lnTo>
                  <a:lnTo>
                    <a:pt x="272" y="475"/>
                  </a:lnTo>
                  <a:lnTo>
                    <a:pt x="7" y="452"/>
                  </a:lnTo>
                  <a:lnTo>
                    <a:pt x="0" y="452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6" name="Freeform 526">
              <a:extLst>
                <a:ext uri="{FF2B5EF4-FFF2-40B4-BE49-F238E27FC236}">
                  <a16:creationId xmlns:a16="http://schemas.microsoft.com/office/drawing/2014/main" id="{8E21961C-DDB2-4BC9-BE27-F050ADCF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795"/>
              <a:ext cx="242" cy="196"/>
            </a:xfrm>
            <a:custGeom>
              <a:avLst/>
              <a:gdLst>
                <a:gd name="T0" fmla="*/ 0 w 726"/>
                <a:gd name="T1" fmla="*/ 452 h 589"/>
                <a:gd name="T2" fmla="*/ 13 w 726"/>
                <a:gd name="T3" fmla="*/ 420 h 589"/>
                <a:gd name="T4" fmla="*/ 44 w 726"/>
                <a:gd name="T5" fmla="*/ 392 h 589"/>
                <a:gd name="T6" fmla="*/ 88 w 726"/>
                <a:gd name="T7" fmla="*/ 356 h 589"/>
                <a:gd name="T8" fmla="*/ 127 w 726"/>
                <a:gd name="T9" fmla="*/ 328 h 589"/>
                <a:gd name="T10" fmla="*/ 164 w 726"/>
                <a:gd name="T11" fmla="*/ 305 h 589"/>
                <a:gd name="T12" fmla="*/ 221 w 726"/>
                <a:gd name="T13" fmla="*/ 279 h 589"/>
                <a:gd name="T14" fmla="*/ 265 w 726"/>
                <a:gd name="T15" fmla="*/ 260 h 589"/>
                <a:gd name="T16" fmla="*/ 316 w 726"/>
                <a:gd name="T17" fmla="*/ 242 h 589"/>
                <a:gd name="T18" fmla="*/ 367 w 726"/>
                <a:gd name="T19" fmla="*/ 215 h 589"/>
                <a:gd name="T20" fmla="*/ 399 w 726"/>
                <a:gd name="T21" fmla="*/ 187 h 589"/>
                <a:gd name="T22" fmla="*/ 442 w 726"/>
                <a:gd name="T23" fmla="*/ 165 h 589"/>
                <a:gd name="T24" fmla="*/ 461 w 726"/>
                <a:gd name="T25" fmla="*/ 123 h 589"/>
                <a:gd name="T26" fmla="*/ 481 w 726"/>
                <a:gd name="T27" fmla="*/ 87 h 589"/>
                <a:gd name="T28" fmla="*/ 525 w 726"/>
                <a:gd name="T29" fmla="*/ 78 h 589"/>
                <a:gd name="T30" fmla="*/ 544 w 726"/>
                <a:gd name="T31" fmla="*/ 63 h 589"/>
                <a:gd name="T32" fmla="*/ 576 w 726"/>
                <a:gd name="T33" fmla="*/ 27 h 589"/>
                <a:gd name="T34" fmla="*/ 625 w 726"/>
                <a:gd name="T35" fmla="*/ 0 h 589"/>
                <a:gd name="T36" fmla="*/ 689 w 726"/>
                <a:gd name="T37" fmla="*/ 23 h 589"/>
                <a:gd name="T38" fmla="*/ 695 w 726"/>
                <a:gd name="T39" fmla="*/ 40 h 589"/>
                <a:gd name="T40" fmla="*/ 707 w 726"/>
                <a:gd name="T41" fmla="*/ 78 h 589"/>
                <a:gd name="T42" fmla="*/ 721 w 726"/>
                <a:gd name="T43" fmla="*/ 96 h 589"/>
                <a:gd name="T44" fmla="*/ 726 w 726"/>
                <a:gd name="T45" fmla="*/ 110 h 589"/>
                <a:gd name="T46" fmla="*/ 721 w 726"/>
                <a:gd name="T47" fmla="*/ 118 h 589"/>
                <a:gd name="T48" fmla="*/ 701 w 726"/>
                <a:gd name="T49" fmla="*/ 141 h 589"/>
                <a:gd name="T50" fmla="*/ 664 w 726"/>
                <a:gd name="T51" fmla="*/ 169 h 589"/>
                <a:gd name="T52" fmla="*/ 638 w 726"/>
                <a:gd name="T53" fmla="*/ 205 h 589"/>
                <a:gd name="T54" fmla="*/ 620 w 726"/>
                <a:gd name="T55" fmla="*/ 246 h 589"/>
                <a:gd name="T56" fmla="*/ 606 w 726"/>
                <a:gd name="T57" fmla="*/ 269 h 589"/>
                <a:gd name="T58" fmla="*/ 581 w 726"/>
                <a:gd name="T59" fmla="*/ 320 h 589"/>
                <a:gd name="T60" fmla="*/ 557 w 726"/>
                <a:gd name="T61" fmla="*/ 370 h 589"/>
                <a:gd name="T62" fmla="*/ 525 w 726"/>
                <a:gd name="T63" fmla="*/ 415 h 589"/>
                <a:gd name="T64" fmla="*/ 486 w 726"/>
                <a:gd name="T65" fmla="*/ 466 h 589"/>
                <a:gd name="T66" fmla="*/ 461 w 726"/>
                <a:gd name="T67" fmla="*/ 498 h 589"/>
                <a:gd name="T68" fmla="*/ 429 w 726"/>
                <a:gd name="T69" fmla="*/ 530 h 589"/>
                <a:gd name="T70" fmla="*/ 399 w 726"/>
                <a:gd name="T71" fmla="*/ 562 h 589"/>
                <a:gd name="T72" fmla="*/ 379 w 726"/>
                <a:gd name="T73" fmla="*/ 589 h 589"/>
                <a:gd name="T74" fmla="*/ 379 w 726"/>
                <a:gd name="T75" fmla="*/ 538 h 589"/>
                <a:gd name="T76" fmla="*/ 367 w 726"/>
                <a:gd name="T77" fmla="*/ 516 h 589"/>
                <a:gd name="T78" fmla="*/ 348 w 726"/>
                <a:gd name="T79" fmla="*/ 498 h 589"/>
                <a:gd name="T80" fmla="*/ 323 w 726"/>
                <a:gd name="T81" fmla="*/ 483 h 589"/>
                <a:gd name="T82" fmla="*/ 304 w 726"/>
                <a:gd name="T83" fmla="*/ 475 h 589"/>
                <a:gd name="T84" fmla="*/ 272 w 726"/>
                <a:gd name="T85" fmla="*/ 475 h 589"/>
                <a:gd name="T86" fmla="*/ 7 w 726"/>
                <a:gd name="T87" fmla="*/ 452 h 589"/>
                <a:gd name="T88" fmla="*/ 0 w 726"/>
                <a:gd name="T89" fmla="*/ 452 h 589"/>
                <a:gd name="T90" fmla="*/ 0 w 726"/>
                <a:gd name="T91" fmla="*/ 45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6" h="589">
                  <a:moveTo>
                    <a:pt x="0" y="452"/>
                  </a:moveTo>
                  <a:lnTo>
                    <a:pt x="13" y="420"/>
                  </a:lnTo>
                  <a:lnTo>
                    <a:pt x="44" y="392"/>
                  </a:lnTo>
                  <a:lnTo>
                    <a:pt x="88" y="356"/>
                  </a:lnTo>
                  <a:lnTo>
                    <a:pt x="127" y="328"/>
                  </a:lnTo>
                  <a:lnTo>
                    <a:pt x="164" y="305"/>
                  </a:lnTo>
                  <a:lnTo>
                    <a:pt x="221" y="279"/>
                  </a:lnTo>
                  <a:lnTo>
                    <a:pt x="265" y="260"/>
                  </a:lnTo>
                  <a:lnTo>
                    <a:pt x="316" y="242"/>
                  </a:lnTo>
                  <a:lnTo>
                    <a:pt x="367" y="215"/>
                  </a:lnTo>
                  <a:lnTo>
                    <a:pt x="399" y="187"/>
                  </a:lnTo>
                  <a:lnTo>
                    <a:pt x="442" y="165"/>
                  </a:lnTo>
                  <a:lnTo>
                    <a:pt x="461" y="123"/>
                  </a:lnTo>
                  <a:lnTo>
                    <a:pt x="481" y="87"/>
                  </a:lnTo>
                  <a:lnTo>
                    <a:pt x="525" y="78"/>
                  </a:lnTo>
                  <a:lnTo>
                    <a:pt x="544" y="63"/>
                  </a:lnTo>
                  <a:lnTo>
                    <a:pt x="576" y="27"/>
                  </a:lnTo>
                  <a:lnTo>
                    <a:pt x="625" y="0"/>
                  </a:lnTo>
                  <a:lnTo>
                    <a:pt x="689" y="23"/>
                  </a:lnTo>
                  <a:lnTo>
                    <a:pt x="695" y="40"/>
                  </a:lnTo>
                  <a:lnTo>
                    <a:pt x="707" y="78"/>
                  </a:lnTo>
                  <a:lnTo>
                    <a:pt x="721" y="96"/>
                  </a:lnTo>
                  <a:lnTo>
                    <a:pt x="726" y="110"/>
                  </a:lnTo>
                  <a:lnTo>
                    <a:pt x="721" y="118"/>
                  </a:lnTo>
                  <a:lnTo>
                    <a:pt x="701" y="141"/>
                  </a:lnTo>
                  <a:lnTo>
                    <a:pt x="664" y="169"/>
                  </a:lnTo>
                  <a:lnTo>
                    <a:pt x="638" y="205"/>
                  </a:lnTo>
                  <a:lnTo>
                    <a:pt x="620" y="246"/>
                  </a:lnTo>
                  <a:lnTo>
                    <a:pt x="606" y="269"/>
                  </a:lnTo>
                  <a:lnTo>
                    <a:pt x="581" y="320"/>
                  </a:lnTo>
                  <a:lnTo>
                    <a:pt x="557" y="370"/>
                  </a:lnTo>
                  <a:lnTo>
                    <a:pt x="525" y="415"/>
                  </a:lnTo>
                  <a:lnTo>
                    <a:pt x="486" y="466"/>
                  </a:lnTo>
                  <a:lnTo>
                    <a:pt x="461" y="498"/>
                  </a:lnTo>
                  <a:lnTo>
                    <a:pt x="429" y="530"/>
                  </a:lnTo>
                  <a:lnTo>
                    <a:pt x="399" y="562"/>
                  </a:lnTo>
                  <a:lnTo>
                    <a:pt x="379" y="589"/>
                  </a:lnTo>
                  <a:lnTo>
                    <a:pt x="379" y="538"/>
                  </a:lnTo>
                  <a:lnTo>
                    <a:pt x="367" y="516"/>
                  </a:lnTo>
                  <a:lnTo>
                    <a:pt x="348" y="498"/>
                  </a:lnTo>
                  <a:lnTo>
                    <a:pt x="323" y="483"/>
                  </a:lnTo>
                  <a:lnTo>
                    <a:pt x="304" y="475"/>
                  </a:lnTo>
                  <a:lnTo>
                    <a:pt x="272" y="475"/>
                  </a:lnTo>
                  <a:lnTo>
                    <a:pt x="7" y="452"/>
                  </a:lnTo>
                  <a:lnTo>
                    <a:pt x="0" y="452"/>
                  </a:lnTo>
                  <a:lnTo>
                    <a:pt x="0" y="45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7" name="Freeform 527">
              <a:extLst>
                <a:ext uri="{FF2B5EF4-FFF2-40B4-BE49-F238E27FC236}">
                  <a16:creationId xmlns:a16="http://schemas.microsoft.com/office/drawing/2014/main" id="{446A95B6-3F64-4B00-BCE1-861F19BA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425"/>
              <a:ext cx="266" cy="125"/>
            </a:xfrm>
            <a:custGeom>
              <a:avLst/>
              <a:gdLst>
                <a:gd name="T0" fmla="*/ 796 w 796"/>
                <a:gd name="T1" fmla="*/ 288 h 374"/>
                <a:gd name="T2" fmla="*/ 777 w 796"/>
                <a:gd name="T3" fmla="*/ 302 h 374"/>
                <a:gd name="T4" fmla="*/ 752 w 796"/>
                <a:gd name="T5" fmla="*/ 310 h 374"/>
                <a:gd name="T6" fmla="*/ 738 w 796"/>
                <a:gd name="T7" fmla="*/ 320 h 374"/>
                <a:gd name="T8" fmla="*/ 720 w 796"/>
                <a:gd name="T9" fmla="*/ 320 h 374"/>
                <a:gd name="T10" fmla="*/ 713 w 796"/>
                <a:gd name="T11" fmla="*/ 315 h 374"/>
                <a:gd name="T12" fmla="*/ 694 w 796"/>
                <a:gd name="T13" fmla="*/ 306 h 374"/>
                <a:gd name="T14" fmla="*/ 676 w 796"/>
                <a:gd name="T15" fmla="*/ 302 h 374"/>
                <a:gd name="T16" fmla="*/ 637 w 796"/>
                <a:gd name="T17" fmla="*/ 297 h 374"/>
                <a:gd name="T18" fmla="*/ 605 w 796"/>
                <a:gd name="T19" fmla="*/ 302 h 374"/>
                <a:gd name="T20" fmla="*/ 587 w 796"/>
                <a:gd name="T21" fmla="*/ 333 h 374"/>
                <a:gd name="T22" fmla="*/ 580 w 796"/>
                <a:gd name="T23" fmla="*/ 357 h 374"/>
                <a:gd name="T24" fmla="*/ 549 w 796"/>
                <a:gd name="T25" fmla="*/ 374 h 374"/>
                <a:gd name="T26" fmla="*/ 517 w 796"/>
                <a:gd name="T27" fmla="*/ 357 h 374"/>
                <a:gd name="T28" fmla="*/ 480 w 796"/>
                <a:gd name="T29" fmla="*/ 333 h 374"/>
                <a:gd name="T30" fmla="*/ 448 w 796"/>
                <a:gd name="T31" fmla="*/ 325 h 374"/>
                <a:gd name="T32" fmla="*/ 410 w 796"/>
                <a:gd name="T33" fmla="*/ 315 h 374"/>
                <a:gd name="T34" fmla="*/ 372 w 796"/>
                <a:gd name="T35" fmla="*/ 297 h 374"/>
                <a:gd name="T36" fmla="*/ 340 w 796"/>
                <a:gd name="T37" fmla="*/ 274 h 374"/>
                <a:gd name="T38" fmla="*/ 328 w 796"/>
                <a:gd name="T39" fmla="*/ 261 h 374"/>
                <a:gd name="T40" fmla="*/ 322 w 796"/>
                <a:gd name="T41" fmla="*/ 251 h 374"/>
                <a:gd name="T42" fmla="*/ 315 w 796"/>
                <a:gd name="T43" fmla="*/ 233 h 374"/>
                <a:gd name="T44" fmla="*/ 308 w 796"/>
                <a:gd name="T45" fmla="*/ 219 h 374"/>
                <a:gd name="T46" fmla="*/ 271 w 796"/>
                <a:gd name="T47" fmla="*/ 192 h 374"/>
                <a:gd name="T48" fmla="*/ 259 w 796"/>
                <a:gd name="T49" fmla="*/ 187 h 374"/>
                <a:gd name="T50" fmla="*/ 239 w 796"/>
                <a:gd name="T51" fmla="*/ 183 h 374"/>
                <a:gd name="T52" fmla="*/ 215 w 796"/>
                <a:gd name="T53" fmla="*/ 183 h 374"/>
                <a:gd name="T54" fmla="*/ 195 w 796"/>
                <a:gd name="T55" fmla="*/ 187 h 374"/>
                <a:gd name="T56" fmla="*/ 177 w 796"/>
                <a:gd name="T57" fmla="*/ 192 h 374"/>
                <a:gd name="T58" fmla="*/ 139 w 796"/>
                <a:gd name="T59" fmla="*/ 210 h 374"/>
                <a:gd name="T60" fmla="*/ 107 w 796"/>
                <a:gd name="T61" fmla="*/ 219 h 374"/>
                <a:gd name="T62" fmla="*/ 69 w 796"/>
                <a:gd name="T63" fmla="*/ 229 h 374"/>
                <a:gd name="T64" fmla="*/ 0 w 796"/>
                <a:gd name="T65" fmla="*/ 229 h 374"/>
                <a:gd name="T66" fmla="*/ 0 w 796"/>
                <a:gd name="T67" fmla="*/ 187 h 374"/>
                <a:gd name="T68" fmla="*/ 12 w 796"/>
                <a:gd name="T69" fmla="*/ 151 h 374"/>
                <a:gd name="T70" fmla="*/ 37 w 796"/>
                <a:gd name="T71" fmla="*/ 119 h 374"/>
                <a:gd name="T72" fmla="*/ 75 w 796"/>
                <a:gd name="T73" fmla="*/ 92 h 374"/>
                <a:gd name="T74" fmla="*/ 119 w 796"/>
                <a:gd name="T75" fmla="*/ 64 h 374"/>
                <a:gd name="T76" fmla="*/ 164 w 796"/>
                <a:gd name="T77" fmla="*/ 47 h 374"/>
                <a:gd name="T78" fmla="*/ 215 w 796"/>
                <a:gd name="T79" fmla="*/ 23 h 374"/>
                <a:gd name="T80" fmla="*/ 278 w 796"/>
                <a:gd name="T81" fmla="*/ 9 h 374"/>
                <a:gd name="T82" fmla="*/ 328 w 796"/>
                <a:gd name="T83" fmla="*/ 0 h 374"/>
                <a:gd name="T84" fmla="*/ 416 w 796"/>
                <a:gd name="T85" fmla="*/ 0 h 374"/>
                <a:gd name="T86" fmla="*/ 455 w 796"/>
                <a:gd name="T87" fmla="*/ 5 h 374"/>
                <a:gd name="T88" fmla="*/ 505 w 796"/>
                <a:gd name="T89" fmla="*/ 19 h 374"/>
                <a:gd name="T90" fmla="*/ 536 w 796"/>
                <a:gd name="T91" fmla="*/ 23 h 374"/>
                <a:gd name="T92" fmla="*/ 600 w 796"/>
                <a:gd name="T93" fmla="*/ 37 h 374"/>
                <a:gd name="T94" fmla="*/ 644 w 796"/>
                <a:gd name="T95" fmla="*/ 60 h 374"/>
                <a:gd name="T96" fmla="*/ 688 w 796"/>
                <a:gd name="T97" fmla="*/ 92 h 374"/>
                <a:gd name="T98" fmla="*/ 713 w 796"/>
                <a:gd name="T99" fmla="*/ 119 h 374"/>
                <a:gd name="T100" fmla="*/ 738 w 796"/>
                <a:gd name="T101" fmla="*/ 160 h 374"/>
                <a:gd name="T102" fmla="*/ 758 w 796"/>
                <a:gd name="T103" fmla="*/ 202 h 374"/>
                <a:gd name="T104" fmla="*/ 770 w 796"/>
                <a:gd name="T105" fmla="*/ 233 h 374"/>
                <a:gd name="T106" fmla="*/ 777 w 796"/>
                <a:gd name="T107" fmla="*/ 261 h 374"/>
                <a:gd name="T108" fmla="*/ 796 w 796"/>
                <a:gd name="T109" fmla="*/ 28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96" h="374">
                  <a:moveTo>
                    <a:pt x="796" y="288"/>
                  </a:moveTo>
                  <a:lnTo>
                    <a:pt x="777" y="302"/>
                  </a:lnTo>
                  <a:lnTo>
                    <a:pt x="752" y="310"/>
                  </a:lnTo>
                  <a:lnTo>
                    <a:pt x="738" y="320"/>
                  </a:lnTo>
                  <a:lnTo>
                    <a:pt x="720" y="320"/>
                  </a:lnTo>
                  <a:lnTo>
                    <a:pt x="713" y="315"/>
                  </a:lnTo>
                  <a:lnTo>
                    <a:pt x="694" y="306"/>
                  </a:lnTo>
                  <a:lnTo>
                    <a:pt x="676" y="302"/>
                  </a:lnTo>
                  <a:lnTo>
                    <a:pt x="637" y="297"/>
                  </a:lnTo>
                  <a:lnTo>
                    <a:pt x="605" y="302"/>
                  </a:lnTo>
                  <a:lnTo>
                    <a:pt x="587" y="333"/>
                  </a:lnTo>
                  <a:lnTo>
                    <a:pt x="580" y="357"/>
                  </a:lnTo>
                  <a:lnTo>
                    <a:pt x="549" y="374"/>
                  </a:lnTo>
                  <a:lnTo>
                    <a:pt x="517" y="357"/>
                  </a:lnTo>
                  <a:lnTo>
                    <a:pt x="480" y="333"/>
                  </a:lnTo>
                  <a:lnTo>
                    <a:pt x="448" y="325"/>
                  </a:lnTo>
                  <a:lnTo>
                    <a:pt x="410" y="315"/>
                  </a:lnTo>
                  <a:lnTo>
                    <a:pt x="372" y="297"/>
                  </a:lnTo>
                  <a:lnTo>
                    <a:pt x="340" y="274"/>
                  </a:lnTo>
                  <a:lnTo>
                    <a:pt x="328" y="261"/>
                  </a:lnTo>
                  <a:lnTo>
                    <a:pt x="322" y="251"/>
                  </a:lnTo>
                  <a:lnTo>
                    <a:pt x="315" y="233"/>
                  </a:lnTo>
                  <a:lnTo>
                    <a:pt x="308" y="219"/>
                  </a:lnTo>
                  <a:lnTo>
                    <a:pt x="271" y="192"/>
                  </a:lnTo>
                  <a:lnTo>
                    <a:pt x="259" y="187"/>
                  </a:lnTo>
                  <a:lnTo>
                    <a:pt x="239" y="183"/>
                  </a:lnTo>
                  <a:lnTo>
                    <a:pt x="215" y="183"/>
                  </a:lnTo>
                  <a:lnTo>
                    <a:pt x="195" y="187"/>
                  </a:lnTo>
                  <a:lnTo>
                    <a:pt x="177" y="192"/>
                  </a:lnTo>
                  <a:lnTo>
                    <a:pt x="139" y="210"/>
                  </a:lnTo>
                  <a:lnTo>
                    <a:pt x="107" y="219"/>
                  </a:lnTo>
                  <a:lnTo>
                    <a:pt x="69" y="229"/>
                  </a:lnTo>
                  <a:lnTo>
                    <a:pt x="0" y="229"/>
                  </a:lnTo>
                  <a:lnTo>
                    <a:pt x="0" y="187"/>
                  </a:lnTo>
                  <a:lnTo>
                    <a:pt x="12" y="151"/>
                  </a:lnTo>
                  <a:lnTo>
                    <a:pt x="37" y="119"/>
                  </a:lnTo>
                  <a:lnTo>
                    <a:pt x="75" y="92"/>
                  </a:lnTo>
                  <a:lnTo>
                    <a:pt x="119" y="64"/>
                  </a:lnTo>
                  <a:lnTo>
                    <a:pt x="164" y="47"/>
                  </a:lnTo>
                  <a:lnTo>
                    <a:pt x="215" y="23"/>
                  </a:lnTo>
                  <a:lnTo>
                    <a:pt x="278" y="9"/>
                  </a:lnTo>
                  <a:lnTo>
                    <a:pt x="328" y="0"/>
                  </a:lnTo>
                  <a:lnTo>
                    <a:pt x="416" y="0"/>
                  </a:lnTo>
                  <a:lnTo>
                    <a:pt x="455" y="5"/>
                  </a:lnTo>
                  <a:lnTo>
                    <a:pt x="505" y="19"/>
                  </a:lnTo>
                  <a:lnTo>
                    <a:pt x="536" y="23"/>
                  </a:lnTo>
                  <a:lnTo>
                    <a:pt x="600" y="37"/>
                  </a:lnTo>
                  <a:lnTo>
                    <a:pt x="644" y="60"/>
                  </a:lnTo>
                  <a:lnTo>
                    <a:pt x="688" y="92"/>
                  </a:lnTo>
                  <a:lnTo>
                    <a:pt x="713" y="119"/>
                  </a:lnTo>
                  <a:lnTo>
                    <a:pt x="738" y="160"/>
                  </a:lnTo>
                  <a:lnTo>
                    <a:pt x="758" y="202"/>
                  </a:lnTo>
                  <a:lnTo>
                    <a:pt x="770" y="233"/>
                  </a:lnTo>
                  <a:lnTo>
                    <a:pt x="777" y="261"/>
                  </a:lnTo>
                  <a:lnTo>
                    <a:pt x="796" y="2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8" name="Freeform 528">
              <a:extLst>
                <a:ext uri="{FF2B5EF4-FFF2-40B4-BE49-F238E27FC236}">
                  <a16:creationId xmlns:a16="http://schemas.microsoft.com/office/drawing/2014/main" id="{5AF9CD98-51D4-427C-ADF2-4B8660F5D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425"/>
              <a:ext cx="266" cy="125"/>
            </a:xfrm>
            <a:custGeom>
              <a:avLst/>
              <a:gdLst>
                <a:gd name="T0" fmla="*/ 796 w 796"/>
                <a:gd name="T1" fmla="*/ 288 h 374"/>
                <a:gd name="T2" fmla="*/ 777 w 796"/>
                <a:gd name="T3" fmla="*/ 302 h 374"/>
                <a:gd name="T4" fmla="*/ 752 w 796"/>
                <a:gd name="T5" fmla="*/ 310 h 374"/>
                <a:gd name="T6" fmla="*/ 738 w 796"/>
                <a:gd name="T7" fmla="*/ 320 h 374"/>
                <a:gd name="T8" fmla="*/ 720 w 796"/>
                <a:gd name="T9" fmla="*/ 320 h 374"/>
                <a:gd name="T10" fmla="*/ 713 w 796"/>
                <a:gd name="T11" fmla="*/ 315 h 374"/>
                <a:gd name="T12" fmla="*/ 694 w 796"/>
                <a:gd name="T13" fmla="*/ 306 h 374"/>
                <a:gd name="T14" fmla="*/ 676 w 796"/>
                <a:gd name="T15" fmla="*/ 302 h 374"/>
                <a:gd name="T16" fmla="*/ 637 w 796"/>
                <a:gd name="T17" fmla="*/ 297 h 374"/>
                <a:gd name="T18" fmla="*/ 605 w 796"/>
                <a:gd name="T19" fmla="*/ 302 h 374"/>
                <a:gd name="T20" fmla="*/ 587 w 796"/>
                <a:gd name="T21" fmla="*/ 333 h 374"/>
                <a:gd name="T22" fmla="*/ 580 w 796"/>
                <a:gd name="T23" fmla="*/ 357 h 374"/>
                <a:gd name="T24" fmla="*/ 549 w 796"/>
                <a:gd name="T25" fmla="*/ 374 h 374"/>
                <a:gd name="T26" fmla="*/ 517 w 796"/>
                <a:gd name="T27" fmla="*/ 357 h 374"/>
                <a:gd name="T28" fmla="*/ 480 w 796"/>
                <a:gd name="T29" fmla="*/ 333 h 374"/>
                <a:gd name="T30" fmla="*/ 448 w 796"/>
                <a:gd name="T31" fmla="*/ 325 h 374"/>
                <a:gd name="T32" fmla="*/ 410 w 796"/>
                <a:gd name="T33" fmla="*/ 315 h 374"/>
                <a:gd name="T34" fmla="*/ 372 w 796"/>
                <a:gd name="T35" fmla="*/ 297 h 374"/>
                <a:gd name="T36" fmla="*/ 340 w 796"/>
                <a:gd name="T37" fmla="*/ 274 h 374"/>
                <a:gd name="T38" fmla="*/ 328 w 796"/>
                <a:gd name="T39" fmla="*/ 261 h 374"/>
                <a:gd name="T40" fmla="*/ 322 w 796"/>
                <a:gd name="T41" fmla="*/ 251 h 374"/>
                <a:gd name="T42" fmla="*/ 315 w 796"/>
                <a:gd name="T43" fmla="*/ 233 h 374"/>
                <a:gd name="T44" fmla="*/ 308 w 796"/>
                <a:gd name="T45" fmla="*/ 219 h 374"/>
                <a:gd name="T46" fmla="*/ 271 w 796"/>
                <a:gd name="T47" fmla="*/ 192 h 374"/>
                <a:gd name="T48" fmla="*/ 259 w 796"/>
                <a:gd name="T49" fmla="*/ 187 h 374"/>
                <a:gd name="T50" fmla="*/ 239 w 796"/>
                <a:gd name="T51" fmla="*/ 183 h 374"/>
                <a:gd name="T52" fmla="*/ 215 w 796"/>
                <a:gd name="T53" fmla="*/ 183 h 374"/>
                <a:gd name="T54" fmla="*/ 195 w 796"/>
                <a:gd name="T55" fmla="*/ 187 h 374"/>
                <a:gd name="T56" fmla="*/ 177 w 796"/>
                <a:gd name="T57" fmla="*/ 192 h 374"/>
                <a:gd name="T58" fmla="*/ 139 w 796"/>
                <a:gd name="T59" fmla="*/ 210 h 374"/>
                <a:gd name="T60" fmla="*/ 107 w 796"/>
                <a:gd name="T61" fmla="*/ 219 h 374"/>
                <a:gd name="T62" fmla="*/ 69 w 796"/>
                <a:gd name="T63" fmla="*/ 229 h 374"/>
                <a:gd name="T64" fmla="*/ 0 w 796"/>
                <a:gd name="T65" fmla="*/ 229 h 374"/>
                <a:gd name="T66" fmla="*/ 0 w 796"/>
                <a:gd name="T67" fmla="*/ 187 h 374"/>
                <a:gd name="T68" fmla="*/ 12 w 796"/>
                <a:gd name="T69" fmla="*/ 151 h 374"/>
                <a:gd name="T70" fmla="*/ 37 w 796"/>
                <a:gd name="T71" fmla="*/ 119 h 374"/>
                <a:gd name="T72" fmla="*/ 75 w 796"/>
                <a:gd name="T73" fmla="*/ 92 h 374"/>
                <a:gd name="T74" fmla="*/ 119 w 796"/>
                <a:gd name="T75" fmla="*/ 64 h 374"/>
                <a:gd name="T76" fmla="*/ 164 w 796"/>
                <a:gd name="T77" fmla="*/ 47 h 374"/>
                <a:gd name="T78" fmla="*/ 215 w 796"/>
                <a:gd name="T79" fmla="*/ 23 h 374"/>
                <a:gd name="T80" fmla="*/ 278 w 796"/>
                <a:gd name="T81" fmla="*/ 9 h 374"/>
                <a:gd name="T82" fmla="*/ 328 w 796"/>
                <a:gd name="T83" fmla="*/ 0 h 374"/>
                <a:gd name="T84" fmla="*/ 416 w 796"/>
                <a:gd name="T85" fmla="*/ 0 h 374"/>
                <a:gd name="T86" fmla="*/ 455 w 796"/>
                <a:gd name="T87" fmla="*/ 5 h 374"/>
                <a:gd name="T88" fmla="*/ 505 w 796"/>
                <a:gd name="T89" fmla="*/ 19 h 374"/>
                <a:gd name="T90" fmla="*/ 536 w 796"/>
                <a:gd name="T91" fmla="*/ 23 h 374"/>
                <a:gd name="T92" fmla="*/ 600 w 796"/>
                <a:gd name="T93" fmla="*/ 37 h 374"/>
                <a:gd name="T94" fmla="*/ 644 w 796"/>
                <a:gd name="T95" fmla="*/ 60 h 374"/>
                <a:gd name="T96" fmla="*/ 688 w 796"/>
                <a:gd name="T97" fmla="*/ 92 h 374"/>
                <a:gd name="T98" fmla="*/ 713 w 796"/>
                <a:gd name="T99" fmla="*/ 119 h 374"/>
                <a:gd name="T100" fmla="*/ 738 w 796"/>
                <a:gd name="T101" fmla="*/ 160 h 374"/>
                <a:gd name="T102" fmla="*/ 758 w 796"/>
                <a:gd name="T103" fmla="*/ 202 h 374"/>
                <a:gd name="T104" fmla="*/ 770 w 796"/>
                <a:gd name="T105" fmla="*/ 233 h 374"/>
                <a:gd name="T106" fmla="*/ 777 w 796"/>
                <a:gd name="T107" fmla="*/ 261 h 374"/>
                <a:gd name="T108" fmla="*/ 796 w 796"/>
                <a:gd name="T109" fmla="*/ 288 h 374"/>
                <a:gd name="T110" fmla="*/ 796 w 796"/>
                <a:gd name="T111" fmla="*/ 28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6" h="374">
                  <a:moveTo>
                    <a:pt x="796" y="288"/>
                  </a:moveTo>
                  <a:lnTo>
                    <a:pt x="777" y="302"/>
                  </a:lnTo>
                  <a:lnTo>
                    <a:pt x="752" y="310"/>
                  </a:lnTo>
                  <a:lnTo>
                    <a:pt x="738" y="320"/>
                  </a:lnTo>
                  <a:lnTo>
                    <a:pt x="720" y="320"/>
                  </a:lnTo>
                  <a:lnTo>
                    <a:pt x="713" y="315"/>
                  </a:lnTo>
                  <a:lnTo>
                    <a:pt x="694" y="306"/>
                  </a:lnTo>
                  <a:lnTo>
                    <a:pt x="676" y="302"/>
                  </a:lnTo>
                  <a:lnTo>
                    <a:pt x="637" y="297"/>
                  </a:lnTo>
                  <a:lnTo>
                    <a:pt x="605" y="302"/>
                  </a:lnTo>
                  <a:lnTo>
                    <a:pt x="587" y="333"/>
                  </a:lnTo>
                  <a:lnTo>
                    <a:pt x="580" y="357"/>
                  </a:lnTo>
                  <a:lnTo>
                    <a:pt x="549" y="374"/>
                  </a:lnTo>
                  <a:lnTo>
                    <a:pt x="517" y="357"/>
                  </a:lnTo>
                  <a:lnTo>
                    <a:pt x="480" y="333"/>
                  </a:lnTo>
                  <a:lnTo>
                    <a:pt x="448" y="325"/>
                  </a:lnTo>
                  <a:lnTo>
                    <a:pt x="410" y="315"/>
                  </a:lnTo>
                  <a:lnTo>
                    <a:pt x="372" y="297"/>
                  </a:lnTo>
                  <a:lnTo>
                    <a:pt x="340" y="274"/>
                  </a:lnTo>
                  <a:lnTo>
                    <a:pt x="328" y="261"/>
                  </a:lnTo>
                  <a:lnTo>
                    <a:pt x="322" y="251"/>
                  </a:lnTo>
                  <a:lnTo>
                    <a:pt x="315" y="233"/>
                  </a:lnTo>
                  <a:lnTo>
                    <a:pt x="308" y="219"/>
                  </a:lnTo>
                  <a:lnTo>
                    <a:pt x="271" y="192"/>
                  </a:lnTo>
                  <a:lnTo>
                    <a:pt x="259" y="187"/>
                  </a:lnTo>
                  <a:lnTo>
                    <a:pt x="239" y="183"/>
                  </a:lnTo>
                  <a:lnTo>
                    <a:pt x="215" y="183"/>
                  </a:lnTo>
                  <a:lnTo>
                    <a:pt x="195" y="187"/>
                  </a:lnTo>
                  <a:lnTo>
                    <a:pt x="177" y="192"/>
                  </a:lnTo>
                  <a:lnTo>
                    <a:pt x="139" y="210"/>
                  </a:lnTo>
                  <a:lnTo>
                    <a:pt x="107" y="219"/>
                  </a:lnTo>
                  <a:lnTo>
                    <a:pt x="69" y="229"/>
                  </a:lnTo>
                  <a:lnTo>
                    <a:pt x="0" y="229"/>
                  </a:lnTo>
                  <a:lnTo>
                    <a:pt x="0" y="187"/>
                  </a:lnTo>
                  <a:lnTo>
                    <a:pt x="12" y="151"/>
                  </a:lnTo>
                  <a:lnTo>
                    <a:pt x="37" y="119"/>
                  </a:lnTo>
                  <a:lnTo>
                    <a:pt x="75" y="92"/>
                  </a:lnTo>
                  <a:lnTo>
                    <a:pt x="119" y="64"/>
                  </a:lnTo>
                  <a:lnTo>
                    <a:pt x="164" y="47"/>
                  </a:lnTo>
                  <a:lnTo>
                    <a:pt x="215" y="23"/>
                  </a:lnTo>
                  <a:lnTo>
                    <a:pt x="278" y="9"/>
                  </a:lnTo>
                  <a:lnTo>
                    <a:pt x="328" y="0"/>
                  </a:lnTo>
                  <a:lnTo>
                    <a:pt x="416" y="0"/>
                  </a:lnTo>
                  <a:lnTo>
                    <a:pt x="455" y="5"/>
                  </a:lnTo>
                  <a:lnTo>
                    <a:pt x="505" y="19"/>
                  </a:lnTo>
                  <a:lnTo>
                    <a:pt x="536" y="23"/>
                  </a:lnTo>
                  <a:lnTo>
                    <a:pt x="600" y="37"/>
                  </a:lnTo>
                  <a:lnTo>
                    <a:pt x="644" y="60"/>
                  </a:lnTo>
                  <a:lnTo>
                    <a:pt x="688" y="92"/>
                  </a:lnTo>
                  <a:lnTo>
                    <a:pt x="713" y="119"/>
                  </a:lnTo>
                  <a:lnTo>
                    <a:pt x="738" y="160"/>
                  </a:lnTo>
                  <a:lnTo>
                    <a:pt x="758" y="202"/>
                  </a:lnTo>
                  <a:lnTo>
                    <a:pt x="770" y="233"/>
                  </a:lnTo>
                  <a:lnTo>
                    <a:pt x="777" y="261"/>
                  </a:lnTo>
                  <a:lnTo>
                    <a:pt x="796" y="288"/>
                  </a:lnTo>
                  <a:lnTo>
                    <a:pt x="796" y="28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9" name="Freeform 529">
              <a:extLst>
                <a:ext uri="{FF2B5EF4-FFF2-40B4-BE49-F238E27FC236}">
                  <a16:creationId xmlns:a16="http://schemas.microsoft.com/office/drawing/2014/main" id="{38DE1029-57F5-43A3-A6EC-D7A73EE6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565"/>
              <a:ext cx="211" cy="146"/>
            </a:xfrm>
            <a:custGeom>
              <a:avLst/>
              <a:gdLst>
                <a:gd name="T0" fmla="*/ 532 w 633"/>
                <a:gd name="T1" fmla="*/ 438 h 438"/>
                <a:gd name="T2" fmla="*/ 532 w 633"/>
                <a:gd name="T3" fmla="*/ 402 h 438"/>
                <a:gd name="T4" fmla="*/ 594 w 633"/>
                <a:gd name="T5" fmla="*/ 342 h 438"/>
                <a:gd name="T6" fmla="*/ 607 w 633"/>
                <a:gd name="T7" fmla="*/ 287 h 438"/>
                <a:gd name="T8" fmla="*/ 607 w 633"/>
                <a:gd name="T9" fmla="*/ 247 h 438"/>
                <a:gd name="T10" fmla="*/ 594 w 633"/>
                <a:gd name="T11" fmla="*/ 206 h 438"/>
                <a:gd name="T12" fmla="*/ 576 w 633"/>
                <a:gd name="T13" fmla="*/ 170 h 438"/>
                <a:gd name="T14" fmla="*/ 544 w 633"/>
                <a:gd name="T15" fmla="*/ 137 h 438"/>
                <a:gd name="T16" fmla="*/ 512 w 633"/>
                <a:gd name="T17" fmla="*/ 105 h 438"/>
                <a:gd name="T18" fmla="*/ 474 w 633"/>
                <a:gd name="T19" fmla="*/ 73 h 438"/>
                <a:gd name="T20" fmla="*/ 430 w 633"/>
                <a:gd name="T21" fmla="*/ 50 h 438"/>
                <a:gd name="T22" fmla="*/ 380 w 633"/>
                <a:gd name="T23" fmla="*/ 37 h 438"/>
                <a:gd name="T24" fmla="*/ 341 w 633"/>
                <a:gd name="T25" fmla="*/ 28 h 438"/>
                <a:gd name="T26" fmla="*/ 304 w 633"/>
                <a:gd name="T27" fmla="*/ 23 h 438"/>
                <a:gd name="T28" fmla="*/ 265 w 633"/>
                <a:gd name="T29" fmla="*/ 23 h 438"/>
                <a:gd name="T30" fmla="*/ 221 w 633"/>
                <a:gd name="T31" fmla="*/ 28 h 438"/>
                <a:gd name="T32" fmla="*/ 171 w 633"/>
                <a:gd name="T33" fmla="*/ 41 h 438"/>
                <a:gd name="T34" fmla="*/ 120 w 633"/>
                <a:gd name="T35" fmla="*/ 64 h 438"/>
                <a:gd name="T36" fmla="*/ 89 w 633"/>
                <a:gd name="T37" fmla="*/ 96 h 438"/>
                <a:gd name="T38" fmla="*/ 64 w 633"/>
                <a:gd name="T39" fmla="*/ 128 h 438"/>
                <a:gd name="T40" fmla="*/ 44 w 633"/>
                <a:gd name="T41" fmla="*/ 164 h 438"/>
                <a:gd name="T42" fmla="*/ 26 w 633"/>
                <a:gd name="T43" fmla="*/ 210 h 438"/>
                <a:gd name="T44" fmla="*/ 26 w 633"/>
                <a:gd name="T45" fmla="*/ 265 h 438"/>
                <a:gd name="T46" fmla="*/ 32 w 633"/>
                <a:gd name="T47" fmla="*/ 297 h 438"/>
                <a:gd name="T48" fmla="*/ 39 w 633"/>
                <a:gd name="T49" fmla="*/ 325 h 438"/>
                <a:gd name="T50" fmla="*/ 51 w 633"/>
                <a:gd name="T51" fmla="*/ 338 h 438"/>
                <a:gd name="T52" fmla="*/ 58 w 633"/>
                <a:gd name="T53" fmla="*/ 351 h 438"/>
                <a:gd name="T54" fmla="*/ 89 w 633"/>
                <a:gd name="T55" fmla="*/ 374 h 438"/>
                <a:gd name="T56" fmla="*/ 89 w 633"/>
                <a:gd name="T57" fmla="*/ 397 h 438"/>
                <a:gd name="T58" fmla="*/ 70 w 633"/>
                <a:gd name="T59" fmla="*/ 388 h 438"/>
                <a:gd name="T60" fmla="*/ 26 w 633"/>
                <a:gd name="T61" fmla="*/ 347 h 438"/>
                <a:gd name="T62" fmla="*/ 14 w 633"/>
                <a:gd name="T63" fmla="*/ 310 h 438"/>
                <a:gd name="T64" fmla="*/ 0 w 633"/>
                <a:gd name="T65" fmla="*/ 260 h 438"/>
                <a:gd name="T66" fmla="*/ 7 w 633"/>
                <a:gd name="T67" fmla="*/ 224 h 438"/>
                <a:gd name="T68" fmla="*/ 14 w 633"/>
                <a:gd name="T69" fmla="*/ 187 h 438"/>
                <a:gd name="T70" fmla="*/ 26 w 633"/>
                <a:gd name="T71" fmla="*/ 151 h 438"/>
                <a:gd name="T72" fmla="*/ 44 w 633"/>
                <a:gd name="T73" fmla="*/ 114 h 438"/>
                <a:gd name="T74" fmla="*/ 70 w 633"/>
                <a:gd name="T75" fmla="*/ 82 h 438"/>
                <a:gd name="T76" fmla="*/ 108 w 633"/>
                <a:gd name="T77" fmla="*/ 41 h 438"/>
                <a:gd name="T78" fmla="*/ 152 w 633"/>
                <a:gd name="T79" fmla="*/ 18 h 438"/>
                <a:gd name="T80" fmla="*/ 203 w 633"/>
                <a:gd name="T81" fmla="*/ 5 h 438"/>
                <a:gd name="T82" fmla="*/ 253 w 633"/>
                <a:gd name="T83" fmla="*/ 0 h 438"/>
                <a:gd name="T84" fmla="*/ 297 w 633"/>
                <a:gd name="T85" fmla="*/ 0 h 438"/>
                <a:gd name="T86" fmla="*/ 341 w 633"/>
                <a:gd name="T87" fmla="*/ 5 h 438"/>
                <a:gd name="T88" fmla="*/ 385 w 633"/>
                <a:gd name="T89" fmla="*/ 14 h 438"/>
                <a:gd name="T90" fmla="*/ 424 w 633"/>
                <a:gd name="T91" fmla="*/ 28 h 438"/>
                <a:gd name="T92" fmla="*/ 468 w 633"/>
                <a:gd name="T93" fmla="*/ 41 h 438"/>
                <a:gd name="T94" fmla="*/ 525 w 633"/>
                <a:gd name="T95" fmla="*/ 73 h 438"/>
                <a:gd name="T96" fmla="*/ 562 w 633"/>
                <a:gd name="T97" fmla="*/ 114 h 438"/>
                <a:gd name="T98" fmla="*/ 594 w 633"/>
                <a:gd name="T99" fmla="*/ 151 h 438"/>
                <a:gd name="T100" fmla="*/ 614 w 633"/>
                <a:gd name="T101" fmla="*/ 183 h 438"/>
                <a:gd name="T102" fmla="*/ 626 w 633"/>
                <a:gd name="T103" fmla="*/ 219 h 438"/>
                <a:gd name="T104" fmla="*/ 633 w 633"/>
                <a:gd name="T105" fmla="*/ 255 h 438"/>
                <a:gd name="T106" fmla="*/ 633 w 633"/>
                <a:gd name="T107" fmla="*/ 319 h 438"/>
                <a:gd name="T108" fmla="*/ 626 w 633"/>
                <a:gd name="T109" fmla="*/ 342 h 438"/>
                <a:gd name="T110" fmla="*/ 607 w 633"/>
                <a:gd name="T111" fmla="*/ 374 h 438"/>
                <a:gd name="T112" fmla="*/ 569 w 633"/>
                <a:gd name="T113" fmla="*/ 415 h 438"/>
                <a:gd name="T114" fmla="*/ 532 w 633"/>
                <a:gd name="T115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438">
                  <a:moveTo>
                    <a:pt x="532" y="438"/>
                  </a:moveTo>
                  <a:lnTo>
                    <a:pt x="532" y="402"/>
                  </a:lnTo>
                  <a:lnTo>
                    <a:pt x="594" y="342"/>
                  </a:lnTo>
                  <a:lnTo>
                    <a:pt x="607" y="287"/>
                  </a:lnTo>
                  <a:lnTo>
                    <a:pt x="607" y="247"/>
                  </a:lnTo>
                  <a:lnTo>
                    <a:pt x="594" y="206"/>
                  </a:lnTo>
                  <a:lnTo>
                    <a:pt x="576" y="170"/>
                  </a:lnTo>
                  <a:lnTo>
                    <a:pt x="544" y="137"/>
                  </a:lnTo>
                  <a:lnTo>
                    <a:pt x="512" y="105"/>
                  </a:lnTo>
                  <a:lnTo>
                    <a:pt x="474" y="73"/>
                  </a:lnTo>
                  <a:lnTo>
                    <a:pt x="430" y="50"/>
                  </a:lnTo>
                  <a:lnTo>
                    <a:pt x="380" y="37"/>
                  </a:lnTo>
                  <a:lnTo>
                    <a:pt x="341" y="28"/>
                  </a:lnTo>
                  <a:lnTo>
                    <a:pt x="304" y="23"/>
                  </a:lnTo>
                  <a:lnTo>
                    <a:pt x="265" y="23"/>
                  </a:lnTo>
                  <a:lnTo>
                    <a:pt x="221" y="28"/>
                  </a:lnTo>
                  <a:lnTo>
                    <a:pt x="171" y="41"/>
                  </a:lnTo>
                  <a:lnTo>
                    <a:pt x="120" y="64"/>
                  </a:lnTo>
                  <a:lnTo>
                    <a:pt x="89" y="96"/>
                  </a:lnTo>
                  <a:lnTo>
                    <a:pt x="64" y="128"/>
                  </a:lnTo>
                  <a:lnTo>
                    <a:pt x="44" y="164"/>
                  </a:lnTo>
                  <a:lnTo>
                    <a:pt x="26" y="210"/>
                  </a:lnTo>
                  <a:lnTo>
                    <a:pt x="26" y="265"/>
                  </a:lnTo>
                  <a:lnTo>
                    <a:pt x="32" y="297"/>
                  </a:lnTo>
                  <a:lnTo>
                    <a:pt x="39" y="325"/>
                  </a:lnTo>
                  <a:lnTo>
                    <a:pt x="51" y="338"/>
                  </a:lnTo>
                  <a:lnTo>
                    <a:pt x="58" y="351"/>
                  </a:lnTo>
                  <a:lnTo>
                    <a:pt x="89" y="374"/>
                  </a:lnTo>
                  <a:lnTo>
                    <a:pt x="89" y="397"/>
                  </a:lnTo>
                  <a:lnTo>
                    <a:pt x="70" y="388"/>
                  </a:lnTo>
                  <a:lnTo>
                    <a:pt x="26" y="347"/>
                  </a:lnTo>
                  <a:lnTo>
                    <a:pt x="14" y="310"/>
                  </a:lnTo>
                  <a:lnTo>
                    <a:pt x="0" y="260"/>
                  </a:lnTo>
                  <a:lnTo>
                    <a:pt x="7" y="224"/>
                  </a:lnTo>
                  <a:lnTo>
                    <a:pt x="14" y="187"/>
                  </a:lnTo>
                  <a:lnTo>
                    <a:pt x="26" y="151"/>
                  </a:lnTo>
                  <a:lnTo>
                    <a:pt x="44" y="114"/>
                  </a:lnTo>
                  <a:lnTo>
                    <a:pt x="70" y="82"/>
                  </a:lnTo>
                  <a:lnTo>
                    <a:pt x="108" y="41"/>
                  </a:lnTo>
                  <a:lnTo>
                    <a:pt x="152" y="18"/>
                  </a:lnTo>
                  <a:lnTo>
                    <a:pt x="203" y="5"/>
                  </a:lnTo>
                  <a:lnTo>
                    <a:pt x="253" y="0"/>
                  </a:lnTo>
                  <a:lnTo>
                    <a:pt x="297" y="0"/>
                  </a:lnTo>
                  <a:lnTo>
                    <a:pt x="341" y="5"/>
                  </a:lnTo>
                  <a:lnTo>
                    <a:pt x="385" y="14"/>
                  </a:lnTo>
                  <a:lnTo>
                    <a:pt x="424" y="28"/>
                  </a:lnTo>
                  <a:lnTo>
                    <a:pt x="468" y="41"/>
                  </a:lnTo>
                  <a:lnTo>
                    <a:pt x="525" y="73"/>
                  </a:lnTo>
                  <a:lnTo>
                    <a:pt x="562" y="114"/>
                  </a:lnTo>
                  <a:lnTo>
                    <a:pt x="594" y="151"/>
                  </a:lnTo>
                  <a:lnTo>
                    <a:pt x="614" y="183"/>
                  </a:lnTo>
                  <a:lnTo>
                    <a:pt x="626" y="219"/>
                  </a:lnTo>
                  <a:lnTo>
                    <a:pt x="633" y="255"/>
                  </a:lnTo>
                  <a:lnTo>
                    <a:pt x="633" y="319"/>
                  </a:lnTo>
                  <a:lnTo>
                    <a:pt x="626" y="342"/>
                  </a:lnTo>
                  <a:lnTo>
                    <a:pt x="607" y="374"/>
                  </a:lnTo>
                  <a:lnTo>
                    <a:pt x="569" y="415"/>
                  </a:lnTo>
                  <a:lnTo>
                    <a:pt x="53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0" name="Freeform 530">
              <a:extLst>
                <a:ext uri="{FF2B5EF4-FFF2-40B4-BE49-F238E27FC236}">
                  <a16:creationId xmlns:a16="http://schemas.microsoft.com/office/drawing/2014/main" id="{2BA6379C-44B6-4422-AE51-A02BD33A0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565"/>
              <a:ext cx="211" cy="146"/>
            </a:xfrm>
            <a:custGeom>
              <a:avLst/>
              <a:gdLst>
                <a:gd name="T0" fmla="*/ 532 w 633"/>
                <a:gd name="T1" fmla="*/ 438 h 438"/>
                <a:gd name="T2" fmla="*/ 532 w 633"/>
                <a:gd name="T3" fmla="*/ 402 h 438"/>
                <a:gd name="T4" fmla="*/ 594 w 633"/>
                <a:gd name="T5" fmla="*/ 342 h 438"/>
                <a:gd name="T6" fmla="*/ 607 w 633"/>
                <a:gd name="T7" fmla="*/ 287 h 438"/>
                <a:gd name="T8" fmla="*/ 607 w 633"/>
                <a:gd name="T9" fmla="*/ 247 h 438"/>
                <a:gd name="T10" fmla="*/ 594 w 633"/>
                <a:gd name="T11" fmla="*/ 206 h 438"/>
                <a:gd name="T12" fmla="*/ 576 w 633"/>
                <a:gd name="T13" fmla="*/ 170 h 438"/>
                <a:gd name="T14" fmla="*/ 544 w 633"/>
                <a:gd name="T15" fmla="*/ 137 h 438"/>
                <a:gd name="T16" fmla="*/ 512 w 633"/>
                <a:gd name="T17" fmla="*/ 105 h 438"/>
                <a:gd name="T18" fmla="*/ 474 w 633"/>
                <a:gd name="T19" fmla="*/ 73 h 438"/>
                <a:gd name="T20" fmla="*/ 430 w 633"/>
                <a:gd name="T21" fmla="*/ 50 h 438"/>
                <a:gd name="T22" fmla="*/ 380 w 633"/>
                <a:gd name="T23" fmla="*/ 37 h 438"/>
                <a:gd name="T24" fmla="*/ 341 w 633"/>
                <a:gd name="T25" fmla="*/ 28 h 438"/>
                <a:gd name="T26" fmla="*/ 304 w 633"/>
                <a:gd name="T27" fmla="*/ 23 h 438"/>
                <a:gd name="T28" fmla="*/ 265 w 633"/>
                <a:gd name="T29" fmla="*/ 23 h 438"/>
                <a:gd name="T30" fmla="*/ 221 w 633"/>
                <a:gd name="T31" fmla="*/ 28 h 438"/>
                <a:gd name="T32" fmla="*/ 171 w 633"/>
                <a:gd name="T33" fmla="*/ 41 h 438"/>
                <a:gd name="T34" fmla="*/ 120 w 633"/>
                <a:gd name="T35" fmla="*/ 64 h 438"/>
                <a:gd name="T36" fmla="*/ 89 w 633"/>
                <a:gd name="T37" fmla="*/ 96 h 438"/>
                <a:gd name="T38" fmla="*/ 64 w 633"/>
                <a:gd name="T39" fmla="*/ 128 h 438"/>
                <a:gd name="T40" fmla="*/ 44 w 633"/>
                <a:gd name="T41" fmla="*/ 164 h 438"/>
                <a:gd name="T42" fmla="*/ 26 w 633"/>
                <a:gd name="T43" fmla="*/ 210 h 438"/>
                <a:gd name="T44" fmla="*/ 26 w 633"/>
                <a:gd name="T45" fmla="*/ 265 h 438"/>
                <a:gd name="T46" fmla="*/ 32 w 633"/>
                <a:gd name="T47" fmla="*/ 297 h 438"/>
                <a:gd name="T48" fmla="*/ 39 w 633"/>
                <a:gd name="T49" fmla="*/ 325 h 438"/>
                <a:gd name="T50" fmla="*/ 51 w 633"/>
                <a:gd name="T51" fmla="*/ 338 h 438"/>
                <a:gd name="T52" fmla="*/ 58 w 633"/>
                <a:gd name="T53" fmla="*/ 351 h 438"/>
                <a:gd name="T54" fmla="*/ 89 w 633"/>
                <a:gd name="T55" fmla="*/ 374 h 438"/>
                <a:gd name="T56" fmla="*/ 89 w 633"/>
                <a:gd name="T57" fmla="*/ 397 h 438"/>
                <a:gd name="T58" fmla="*/ 70 w 633"/>
                <a:gd name="T59" fmla="*/ 388 h 438"/>
                <a:gd name="T60" fmla="*/ 26 w 633"/>
                <a:gd name="T61" fmla="*/ 347 h 438"/>
                <a:gd name="T62" fmla="*/ 14 w 633"/>
                <a:gd name="T63" fmla="*/ 310 h 438"/>
                <a:gd name="T64" fmla="*/ 0 w 633"/>
                <a:gd name="T65" fmla="*/ 260 h 438"/>
                <a:gd name="T66" fmla="*/ 7 w 633"/>
                <a:gd name="T67" fmla="*/ 224 h 438"/>
                <a:gd name="T68" fmla="*/ 14 w 633"/>
                <a:gd name="T69" fmla="*/ 187 h 438"/>
                <a:gd name="T70" fmla="*/ 26 w 633"/>
                <a:gd name="T71" fmla="*/ 151 h 438"/>
                <a:gd name="T72" fmla="*/ 44 w 633"/>
                <a:gd name="T73" fmla="*/ 114 h 438"/>
                <a:gd name="T74" fmla="*/ 70 w 633"/>
                <a:gd name="T75" fmla="*/ 82 h 438"/>
                <a:gd name="T76" fmla="*/ 108 w 633"/>
                <a:gd name="T77" fmla="*/ 41 h 438"/>
                <a:gd name="T78" fmla="*/ 152 w 633"/>
                <a:gd name="T79" fmla="*/ 18 h 438"/>
                <a:gd name="T80" fmla="*/ 203 w 633"/>
                <a:gd name="T81" fmla="*/ 5 h 438"/>
                <a:gd name="T82" fmla="*/ 253 w 633"/>
                <a:gd name="T83" fmla="*/ 0 h 438"/>
                <a:gd name="T84" fmla="*/ 297 w 633"/>
                <a:gd name="T85" fmla="*/ 0 h 438"/>
                <a:gd name="T86" fmla="*/ 341 w 633"/>
                <a:gd name="T87" fmla="*/ 5 h 438"/>
                <a:gd name="T88" fmla="*/ 385 w 633"/>
                <a:gd name="T89" fmla="*/ 14 h 438"/>
                <a:gd name="T90" fmla="*/ 424 w 633"/>
                <a:gd name="T91" fmla="*/ 28 h 438"/>
                <a:gd name="T92" fmla="*/ 468 w 633"/>
                <a:gd name="T93" fmla="*/ 41 h 438"/>
                <a:gd name="T94" fmla="*/ 525 w 633"/>
                <a:gd name="T95" fmla="*/ 73 h 438"/>
                <a:gd name="T96" fmla="*/ 562 w 633"/>
                <a:gd name="T97" fmla="*/ 114 h 438"/>
                <a:gd name="T98" fmla="*/ 594 w 633"/>
                <a:gd name="T99" fmla="*/ 151 h 438"/>
                <a:gd name="T100" fmla="*/ 614 w 633"/>
                <a:gd name="T101" fmla="*/ 183 h 438"/>
                <a:gd name="T102" fmla="*/ 626 w 633"/>
                <a:gd name="T103" fmla="*/ 219 h 438"/>
                <a:gd name="T104" fmla="*/ 633 w 633"/>
                <a:gd name="T105" fmla="*/ 255 h 438"/>
                <a:gd name="T106" fmla="*/ 633 w 633"/>
                <a:gd name="T107" fmla="*/ 319 h 438"/>
                <a:gd name="T108" fmla="*/ 626 w 633"/>
                <a:gd name="T109" fmla="*/ 342 h 438"/>
                <a:gd name="T110" fmla="*/ 607 w 633"/>
                <a:gd name="T111" fmla="*/ 374 h 438"/>
                <a:gd name="T112" fmla="*/ 569 w 633"/>
                <a:gd name="T113" fmla="*/ 415 h 438"/>
                <a:gd name="T114" fmla="*/ 532 w 633"/>
                <a:gd name="T115" fmla="*/ 438 h 438"/>
                <a:gd name="T116" fmla="*/ 532 w 633"/>
                <a:gd name="T117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3" h="438">
                  <a:moveTo>
                    <a:pt x="532" y="438"/>
                  </a:moveTo>
                  <a:lnTo>
                    <a:pt x="532" y="402"/>
                  </a:lnTo>
                  <a:lnTo>
                    <a:pt x="594" y="342"/>
                  </a:lnTo>
                  <a:lnTo>
                    <a:pt x="607" y="287"/>
                  </a:lnTo>
                  <a:lnTo>
                    <a:pt x="607" y="247"/>
                  </a:lnTo>
                  <a:lnTo>
                    <a:pt x="594" y="206"/>
                  </a:lnTo>
                  <a:lnTo>
                    <a:pt x="576" y="170"/>
                  </a:lnTo>
                  <a:lnTo>
                    <a:pt x="544" y="137"/>
                  </a:lnTo>
                  <a:lnTo>
                    <a:pt x="512" y="105"/>
                  </a:lnTo>
                  <a:lnTo>
                    <a:pt x="474" y="73"/>
                  </a:lnTo>
                  <a:lnTo>
                    <a:pt x="430" y="50"/>
                  </a:lnTo>
                  <a:lnTo>
                    <a:pt x="380" y="37"/>
                  </a:lnTo>
                  <a:lnTo>
                    <a:pt x="341" y="28"/>
                  </a:lnTo>
                  <a:lnTo>
                    <a:pt x="304" y="23"/>
                  </a:lnTo>
                  <a:lnTo>
                    <a:pt x="265" y="23"/>
                  </a:lnTo>
                  <a:lnTo>
                    <a:pt x="221" y="28"/>
                  </a:lnTo>
                  <a:lnTo>
                    <a:pt x="171" y="41"/>
                  </a:lnTo>
                  <a:lnTo>
                    <a:pt x="120" y="64"/>
                  </a:lnTo>
                  <a:lnTo>
                    <a:pt x="89" y="96"/>
                  </a:lnTo>
                  <a:lnTo>
                    <a:pt x="64" y="128"/>
                  </a:lnTo>
                  <a:lnTo>
                    <a:pt x="44" y="164"/>
                  </a:lnTo>
                  <a:lnTo>
                    <a:pt x="26" y="210"/>
                  </a:lnTo>
                  <a:lnTo>
                    <a:pt x="26" y="265"/>
                  </a:lnTo>
                  <a:lnTo>
                    <a:pt x="32" y="297"/>
                  </a:lnTo>
                  <a:lnTo>
                    <a:pt x="39" y="325"/>
                  </a:lnTo>
                  <a:lnTo>
                    <a:pt x="51" y="338"/>
                  </a:lnTo>
                  <a:lnTo>
                    <a:pt x="58" y="351"/>
                  </a:lnTo>
                  <a:lnTo>
                    <a:pt x="89" y="374"/>
                  </a:lnTo>
                  <a:lnTo>
                    <a:pt x="89" y="397"/>
                  </a:lnTo>
                  <a:lnTo>
                    <a:pt x="70" y="388"/>
                  </a:lnTo>
                  <a:lnTo>
                    <a:pt x="26" y="347"/>
                  </a:lnTo>
                  <a:lnTo>
                    <a:pt x="14" y="310"/>
                  </a:lnTo>
                  <a:lnTo>
                    <a:pt x="0" y="260"/>
                  </a:lnTo>
                  <a:lnTo>
                    <a:pt x="7" y="224"/>
                  </a:lnTo>
                  <a:lnTo>
                    <a:pt x="14" y="187"/>
                  </a:lnTo>
                  <a:lnTo>
                    <a:pt x="26" y="151"/>
                  </a:lnTo>
                  <a:lnTo>
                    <a:pt x="44" y="114"/>
                  </a:lnTo>
                  <a:lnTo>
                    <a:pt x="70" y="82"/>
                  </a:lnTo>
                  <a:lnTo>
                    <a:pt x="108" y="41"/>
                  </a:lnTo>
                  <a:lnTo>
                    <a:pt x="152" y="18"/>
                  </a:lnTo>
                  <a:lnTo>
                    <a:pt x="203" y="5"/>
                  </a:lnTo>
                  <a:lnTo>
                    <a:pt x="253" y="0"/>
                  </a:lnTo>
                  <a:lnTo>
                    <a:pt x="297" y="0"/>
                  </a:lnTo>
                  <a:lnTo>
                    <a:pt x="341" y="5"/>
                  </a:lnTo>
                  <a:lnTo>
                    <a:pt x="385" y="14"/>
                  </a:lnTo>
                  <a:lnTo>
                    <a:pt x="424" y="28"/>
                  </a:lnTo>
                  <a:lnTo>
                    <a:pt x="468" y="41"/>
                  </a:lnTo>
                  <a:lnTo>
                    <a:pt x="525" y="73"/>
                  </a:lnTo>
                  <a:lnTo>
                    <a:pt x="562" y="114"/>
                  </a:lnTo>
                  <a:lnTo>
                    <a:pt x="594" y="151"/>
                  </a:lnTo>
                  <a:lnTo>
                    <a:pt x="614" y="183"/>
                  </a:lnTo>
                  <a:lnTo>
                    <a:pt x="626" y="219"/>
                  </a:lnTo>
                  <a:lnTo>
                    <a:pt x="633" y="255"/>
                  </a:lnTo>
                  <a:lnTo>
                    <a:pt x="633" y="319"/>
                  </a:lnTo>
                  <a:lnTo>
                    <a:pt x="626" y="342"/>
                  </a:lnTo>
                  <a:lnTo>
                    <a:pt x="607" y="374"/>
                  </a:lnTo>
                  <a:lnTo>
                    <a:pt x="569" y="415"/>
                  </a:lnTo>
                  <a:lnTo>
                    <a:pt x="532" y="438"/>
                  </a:lnTo>
                  <a:lnTo>
                    <a:pt x="532" y="43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1" name="Freeform 531">
              <a:extLst>
                <a:ext uri="{FF2B5EF4-FFF2-40B4-BE49-F238E27FC236}">
                  <a16:creationId xmlns:a16="http://schemas.microsoft.com/office/drawing/2014/main" id="{46EB6BC1-6C15-4A7B-AB99-7C468992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05"/>
              <a:ext cx="276" cy="126"/>
            </a:xfrm>
            <a:custGeom>
              <a:avLst/>
              <a:gdLst>
                <a:gd name="T0" fmla="*/ 309 w 827"/>
                <a:gd name="T1" fmla="*/ 9 h 378"/>
                <a:gd name="T2" fmla="*/ 328 w 827"/>
                <a:gd name="T3" fmla="*/ 4 h 378"/>
                <a:gd name="T4" fmla="*/ 391 w 827"/>
                <a:gd name="T5" fmla="*/ 4 h 378"/>
                <a:gd name="T6" fmla="*/ 429 w 827"/>
                <a:gd name="T7" fmla="*/ 0 h 378"/>
                <a:gd name="T8" fmla="*/ 454 w 827"/>
                <a:gd name="T9" fmla="*/ 4 h 378"/>
                <a:gd name="T10" fmla="*/ 473 w 827"/>
                <a:gd name="T11" fmla="*/ 4 h 378"/>
                <a:gd name="T12" fmla="*/ 498 w 827"/>
                <a:gd name="T13" fmla="*/ 9 h 378"/>
                <a:gd name="T14" fmla="*/ 517 w 827"/>
                <a:gd name="T15" fmla="*/ 13 h 378"/>
                <a:gd name="T16" fmla="*/ 555 w 827"/>
                <a:gd name="T17" fmla="*/ 18 h 378"/>
                <a:gd name="T18" fmla="*/ 587 w 827"/>
                <a:gd name="T19" fmla="*/ 27 h 378"/>
                <a:gd name="T20" fmla="*/ 624 w 827"/>
                <a:gd name="T21" fmla="*/ 36 h 378"/>
                <a:gd name="T22" fmla="*/ 650 w 827"/>
                <a:gd name="T23" fmla="*/ 49 h 378"/>
                <a:gd name="T24" fmla="*/ 682 w 827"/>
                <a:gd name="T25" fmla="*/ 64 h 378"/>
                <a:gd name="T26" fmla="*/ 707 w 827"/>
                <a:gd name="T27" fmla="*/ 81 h 378"/>
                <a:gd name="T28" fmla="*/ 726 w 827"/>
                <a:gd name="T29" fmla="*/ 104 h 378"/>
                <a:gd name="T30" fmla="*/ 744 w 827"/>
                <a:gd name="T31" fmla="*/ 123 h 378"/>
                <a:gd name="T32" fmla="*/ 758 w 827"/>
                <a:gd name="T33" fmla="*/ 146 h 378"/>
                <a:gd name="T34" fmla="*/ 776 w 827"/>
                <a:gd name="T35" fmla="*/ 168 h 378"/>
                <a:gd name="T36" fmla="*/ 788 w 827"/>
                <a:gd name="T37" fmla="*/ 196 h 378"/>
                <a:gd name="T38" fmla="*/ 827 w 827"/>
                <a:gd name="T39" fmla="*/ 219 h 378"/>
                <a:gd name="T40" fmla="*/ 758 w 827"/>
                <a:gd name="T41" fmla="*/ 228 h 378"/>
                <a:gd name="T42" fmla="*/ 688 w 827"/>
                <a:gd name="T43" fmla="*/ 246 h 378"/>
                <a:gd name="T44" fmla="*/ 619 w 827"/>
                <a:gd name="T45" fmla="*/ 268 h 378"/>
                <a:gd name="T46" fmla="*/ 562 w 827"/>
                <a:gd name="T47" fmla="*/ 297 h 378"/>
                <a:gd name="T48" fmla="*/ 505 w 827"/>
                <a:gd name="T49" fmla="*/ 328 h 378"/>
                <a:gd name="T50" fmla="*/ 442 w 827"/>
                <a:gd name="T51" fmla="*/ 356 h 378"/>
                <a:gd name="T52" fmla="*/ 366 w 827"/>
                <a:gd name="T53" fmla="*/ 365 h 378"/>
                <a:gd name="T54" fmla="*/ 322 w 827"/>
                <a:gd name="T55" fmla="*/ 369 h 378"/>
                <a:gd name="T56" fmla="*/ 277 w 827"/>
                <a:gd name="T57" fmla="*/ 374 h 378"/>
                <a:gd name="T58" fmla="*/ 233 w 827"/>
                <a:gd name="T59" fmla="*/ 378 h 378"/>
                <a:gd name="T60" fmla="*/ 182 w 827"/>
                <a:gd name="T61" fmla="*/ 378 h 378"/>
                <a:gd name="T62" fmla="*/ 120 w 827"/>
                <a:gd name="T63" fmla="*/ 369 h 378"/>
                <a:gd name="T64" fmla="*/ 63 w 827"/>
                <a:gd name="T65" fmla="*/ 356 h 378"/>
                <a:gd name="T66" fmla="*/ 12 w 827"/>
                <a:gd name="T67" fmla="*/ 333 h 378"/>
                <a:gd name="T68" fmla="*/ 5 w 827"/>
                <a:gd name="T69" fmla="*/ 297 h 378"/>
                <a:gd name="T70" fmla="*/ 0 w 827"/>
                <a:gd name="T71" fmla="*/ 268 h 378"/>
                <a:gd name="T72" fmla="*/ 0 w 827"/>
                <a:gd name="T73" fmla="*/ 200 h 378"/>
                <a:gd name="T74" fmla="*/ 19 w 827"/>
                <a:gd name="T75" fmla="*/ 151 h 378"/>
                <a:gd name="T76" fmla="*/ 57 w 827"/>
                <a:gd name="T77" fmla="*/ 109 h 378"/>
                <a:gd name="T78" fmla="*/ 107 w 827"/>
                <a:gd name="T79" fmla="*/ 73 h 378"/>
                <a:gd name="T80" fmla="*/ 164 w 827"/>
                <a:gd name="T81" fmla="*/ 49 h 378"/>
                <a:gd name="T82" fmla="*/ 233 w 827"/>
                <a:gd name="T83" fmla="*/ 22 h 378"/>
                <a:gd name="T84" fmla="*/ 309 w 827"/>
                <a:gd name="T85" fmla="*/ 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7" h="378">
                  <a:moveTo>
                    <a:pt x="309" y="9"/>
                  </a:moveTo>
                  <a:lnTo>
                    <a:pt x="328" y="4"/>
                  </a:lnTo>
                  <a:lnTo>
                    <a:pt x="391" y="4"/>
                  </a:lnTo>
                  <a:lnTo>
                    <a:pt x="429" y="0"/>
                  </a:lnTo>
                  <a:lnTo>
                    <a:pt x="454" y="4"/>
                  </a:lnTo>
                  <a:lnTo>
                    <a:pt x="473" y="4"/>
                  </a:lnTo>
                  <a:lnTo>
                    <a:pt x="498" y="9"/>
                  </a:lnTo>
                  <a:lnTo>
                    <a:pt x="517" y="13"/>
                  </a:lnTo>
                  <a:lnTo>
                    <a:pt x="555" y="18"/>
                  </a:lnTo>
                  <a:lnTo>
                    <a:pt x="587" y="27"/>
                  </a:lnTo>
                  <a:lnTo>
                    <a:pt x="624" y="36"/>
                  </a:lnTo>
                  <a:lnTo>
                    <a:pt x="650" y="49"/>
                  </a:lnTo>
                  <a:lnTo>
                    <a:pt x="682" y="64"/>
                  </a:lnTo>
                  <a:lnTo>
                    <a:pt x="707" y="81"/>
                  </a:lnTo>
                  <a:lnTo>
                    <a:pt x="726" y="104"/>
                  </a:lnTo>
                  <a:lnTo>
                    <a:pt x="744" y="123"/>
                  </a:lnTo>
                  <a:lnTo>
                    <a:pt x="758" y="146"/>
                  </a:lnTo>
                  <a:lnTo>
                    <a:pt x="776" y="168"/>
                  </a:lnTo>
                  <a:lnTo>
                    <a:pt x="788" y="196"/>
                  </a:lnTo>
                  <a:lnTo>
                    <a:pt x="827" y="219"/>
                  </a:lnTo>
                  <a:lnTo>
                    <a:pt x="758" y="228"/>
                  </a:lnTo>
                  <a:lnTo>
                    <a:pt x="688" y="246"/>
                  </a:lnTo>
                  <a:lnTo>
                    <a:pt x="619" y="268"/>
                  </a:lnTo>
                  <a:lnTo>
                    <a:pt x="562" y="297"/>
                  </a:lnTo>
                  <a:lnTo>
                    <a:pt x="505" y="328"/>
                  </a:lnTo>
                  <a:lnTo>
                    <a:pt x="442" y="356"/>
                  </a:lnTo>
                  <a:lnTo>
                    <a:pt x="366" y="365"/>
                  </a:lnTo>
                  <a:lnTo>
                    <a:pt x="322" y="369"/>
                  </a:lnTo>
                  <a:lnTo>
                    <a:pt x="277" y="374"/>
                  </a:lnTo>
                  <a:lnTo>
                    <a:pt x="233" y="378"/>
                  </a:lnTo>
                  <a:lnTo>
                    <a:pt x="182" y="378"/>
                  </a:lnTo>
                  <a:lnTo>
                    <a:pt x="120" y="369"/>
                  </a:lnTo>
                  <a:lnTo>
                    <a:pt x="63" y="356"/>
                  </a:lnTo>
                  <a:lnTo>
                    <a:pt x="12" y="333"/>
                  </a:lnTo>
                  <a:lnTo>
                    <a:pt x="5" y="297"/>
                  </a:lnTo>
                  <a:lnTo>
                    <a:pt x="0" y="268"/>
                  </a:lnTo>
                  <a:lnTo>
                    <a:pt x="0" y="200"/>
                  </a:lnTo>
                  <a:lnTo>
                    <a:pt x="19" y="151"/>
                  </a:lnTo>
                  <a:lnTo>
                    <a:pt x="57" y="109"/>
                  </a:lnTo>
                  <a:lnTo>
                    <a:pt x="107" y="73"/>
                  </a:lnTo>
                  <a:lnTo>
                    <a:pt x="164" y="49"/>
                  </a:lnTo>
                  <a:lnTo>
                    <a:pt x="233" y="22"/>
                  </a:lnTo>
                  <a:lnTo>
                    <a:pt x="309" y="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2" name="Freeform 532">
              <a:extLst>
                <a:ext uri="{FF2B5EF4-FFF2-40B4-BE49-F238E27FC236}">
                  <a16:creationId xmlns:a16="http://schemas.microsoft.com/office/drawing/2014/main" id="{7B53188C-FDE9-45C2-8F67-A38B2B2DF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05"/>
              <a:ext cx="276" cy="126"/>
            </a:xfrm>
            <a:custGeom>
              <a:avLst/>
              <a:gdLst>
                <a:gd name="T0" fmla="*/ 309 w 827"/>
                <a:gd name="T1" fmla="*/ 9 h 378"/>
                <a:gd name="T2" fmla="*/ 328 w 827"/>
                <a:gd name="T3" fmla="*/ 4 h 378"/>
                <a:gd name="T4" fmla="*/ 391 w 827"/>
                <a:gd name="T5" fmla="*/ 4 h 378"/>
                <a:gd name="T6" fmla="*/ 429 w 827"/>
                <a:gd name="T7" fmla="*/ 0 h 378"/>
                <a:gd name="T8" fmla="*/ 454 w 827"/>
                <a:gd name="T9" fmla="*/ 4 h 378"/>
                <a:gd name="T10" fmla="*/ 473 w 827"/>
                <a:gd name="T11" fmla="*/ 4 h 378"/>
                <a:gd name="T12" fmla="*/ 498 w 827"/>
                <a:gd name="T13" fmla="*/ 9 h 378"/>
                <a:gd name="T14" fmla="*/ 517 w 827"/>
                <a:gd name="T15" fmla="*/ 13 h 378"/>
                <a:gd name="T16" fmla="*/ 555 w 827"/>
                <a:gd name="T17" fmla="*/ 18 h 378"/>
                <a:gd name="T18" fmla="*/ 587 w 827"/>
                <a:gd name="T19" fmla="*/ 27 h 378"/>
                <a:gd name="T20" fmla="*/ 624 w 827"/>
                <a:gd name="T21" fmla="*/ 36 h 378"/>
                <a:gd name="T22" fmla="*/ 650 w 827"/>
                <a:gd name="T23" fmla="*/ 49 h 378"/>
                <a:gd name="T24" fmla="*/ 682 w 827"/>
                <a:gd name="T25" fmla="*/ 64 h 378"/>
                <a:gd name="T26" fmla="*/ 707 w 827"/>
                <a:gd name="T27" fmla="*/ 81 h 378"/>
                <a:gd name="T28" fmla="*/ 726 w 827"/>
                <a:gd name="T29" fmla="*/ 104 h 378"/>
                <a:gd name="T30" fmla="*/ 744 w 827"/>
                <a:gd name="T31" fmla="*/ 123 h 378"/>
                <a:gd name="T32" fmla="*/ 758 w 827"/>
                <a:gd name="T33" fmla="*/ 146 h 378"/>
                <a:gd name="T34" fmla="*/ 776 w 827"/>
                <a:gd name="T35" fmla="*/ 168 h 378"/>
                <a:gd name="T36" fmla="*/ 788 w 827"/>
                <a:gd name="T37" fmla="*/ 196 h 378"/>
                <a:gd name="T38" fmla="*/ 827 w 827"/>
                <a:gd name="T39" fmla="*/ 219 h 378"/>
                <a:gd name="T40" fmla="*/ 758 w 827"/>
                <a:gd name="T41" fmla="*/ 228 h 378"/>
                <a:gd name="T42" fmla="*/ 688 w 827"/>
                <a:gd name="T43" fmla="*/ 246 h 378"/>
                <a:gd name="T44" fmla="*/ 619 w 827"/>
                <a:gd name="T45" fmla="*/ 268 h 378"/>
                <a:gd name="T46" fmla="*/ 562 w 827"/>
                <a:gd name="T47" fmla="*/ 297 h 378"/>
                <a:gd name="T48" fmla="*/ 505 w 827"/>
                <a:gd name="T49" fmla="*/ 328 h 378"/>
                <a:gd name="T50" fmla="*/ 442 w 827"/>
                <a:gd name="T51" fmla="*/ 356 h 378"/>
                <a:gd name="T52" fmla="*/ 366 w 827"/>
                <a:gd name="T53" fmla="*/ 365 h 378"/>
                <a:gd name="T54" fmla="*/ 322 w 827"/>
                <a:gd name="T55" fmla="*/ 369 h 378"/>
                <a:gd name="T56" fmla="*/ 277 w 827"/>
                <a:gd name="T57" fmla="*/ 374 h 378"/>
                <a:gd name="T58" fmla="*/ 233 w 827"/>
                <a:gd name="T59" fmla="*/ 378 h 378"/>
                <a:gd name="T60" fmla="*/ 182 w 827"/>
                <a:gd name="T61" fmla="*/ 378 h 378"/>
                <a:gd name="T62" fmla="*/ 120 w 827"/>
                <a:gd name="T63" fmla="*/ 369 h 378"/>
                <a:gd name="T64" fmla="*/ 63 w 827"/>
                <a:gd name="T65" fmla="*/ 356 h 378"/>
                <a:gd name="T66" fmla="*/ 12 w 827"/>
                <a:gd name="T67" fmla="*/ 333 h 378"/>
                <a:gd name="T68" fmla="*/ 5 w 827"/>
                <a:gd name="T69" fmla="*/ 297 h 378"/>
                <a:gd name="T70" fmla="*/ 0 w 827"/>
                <a:gd name="T71" fmla="*/ 268 h 378"/>
                <a:gd name="T72" fmla="*/ 0 w 827"/>
                <a:gd name="T73" fmla="*/ 200 h 378"/>
                <a:gd name="T74" fmla="*/ 19 w 827"/>
                <a:gd name="T75" fmla="*/ 151 h 378"/>
                <a:gd name="T76" fmla="*/ 57 w 827"/>
                <a:gd name="T77" fmla="*/ 109 h 378"/>
                <a:gd name="T78" fmla="*/ 107 w 827"/>
                <a:gd name="T79" fmla="*/ 73 h 378"/>
                <a:gd name="T80" fmla="*/ 164 w 827"/>
                <a:gd name="T81" fmla="*/ 49 h 378"/>
                <a:gd name="T82" fmla="*/ 233 w 827"/>
                <a:gd name="T83" fmla="*/ 22 h 378"/>
                <a:gd name="T84" fmla="*/ 309 w 827"/>
                <a:gd name="T85" fmla="*/ 9 h 378"/>
                <a:gd name="T86" fmla="*/ 309 w 827"/>
                <a:gd name="T87" fmla="*/ 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7" h="378">
                  <a:moveTo>
                    <a:pt x="309" y="9"/>
                  </a:moveTo>
                  <a:lnTo>
                    <a:pt x="328" y="4"/>
                  </a:lnTo>
                  <a:lnTo>
                    <a:pt x="391" y="4"/>
                  </a:lnTo>
                  <a:lnTo>
                    <a:pt x="429" y="0"/>
                  </a:lnTo>
                  <a:lnTo>
                    <a:pt x="454" y="4"/>
                  </a:lnTo>
                  <a:lnTo>
                    <a:pt x="473" y="4"/>
                  </a:lnTo>
                  <a:lnTo>
                    <a:pt x="498" y="9"/>
                  </a:lnTo>
                  <a:lnTo>
                    <a:pt x="517" y="13"/>
                  </a:lnTo>
                  <a:lnTo>
                    <a:pt x="555" y="18"/>
                  </a:lnTo>
                  <a:lnTo>
                    <a:pt x="587" y="27"/>
                  </a:lnTo>
                  <a:lnTo>
                    <a:pt x="624" y="36"/>
                  </a:lnTo>
                  <a:lnTo>
                    <a:pt x="650" y="49"/>
                  </a:lnTo>
                  <a:lnTo>
                    <a:pt x="682" y="64"/>
                  </a:lnTo>
                  <a:lnTo>
                    <a:pt x="707" y="81"/>
                  </a:lnTo>
                  <a:lnTo>
                    <a:pt x="726" y="104"/>
                  </a:lnTo>
                  <a:lnTo>
                    <a:pt x="744" y="123"/>
                  </a:lnTo>
                  <a:lnTo>
                    <a:pt x="758" y="146"/>
                  </a:lnTo>
                  <a:lnTo>
                    <a:pt x="776" y="168"/>
                  </a:lnTo>
                  <a:lnTo>
                    <a:pt x="788" y="196"/>
                  </a:lnTo>
                  <a:lnTo>
                    <a:pt x="827" y="219"/>
                  </a:lnTo>
                  <a:lnTo>
                    <a:pt x="758" y="228"/>
                  </a:lnTo>
                  <a:lnTo>
                    <a:pt x="688" y="246"/>
                  </a:lnTo>
                  <a:lnTo>
                    <a:pt x="619" y="268"/>
                  </a:lnTo>
                  <a:lnTo>
                    <a:pt x="562" y="297"/>
                  </a:lnTo>
                  <a:lnTo>
                    <a:pt x="505" y="328"/>
                  </a:lnTo>
                  <a:lnTo>
                    <a:pt x="442" y="356"/>
                  </a:lnTo>
                  <a:lnTo>
                    <a:pt x="366" y="365"/>
                  </a:lnTo>
                  <a:lnTo>
                    <a:pt x="322" y="369"/>
                  </a:lnTo>
                  <a:lnTo>
                    <a:pt x="277" y="374"/>
                  </a:lnTo>
                  <a:lnTo>
                    <a:pt x="233" y="378"/>
                  </a:lnTo>
                  <a:lnTo>
                    <a:pt x="182" y="378"/>
                  </a:lnTo>
                  <a:lnTo>
                    <a:pt x="120" y="369"/>
                  </a:lnTo>
                  <a:lnTo>
                    <a:pt x="63" y="356"/>
                  </a:lnTo>
                  <a:lnTo>
                    <a:pt x="12" y="333"/>
                  </a:lnTo>
                  <a:lnTo>
                    <a:pt x="5" y="297"/>
                  </a:lnTo>
                  <a:lnTo>
                    <a:pt x="0" y="268"/>
                  </a:lnTo>
                  <a:lnTo>
                    <a:pt x="0" y="200"/>
                  </a:lnTo>
                  <a:lnTo>
                    <a:pt x="19" y="151"/>
                  </a:lnTo>
                  <a:lnTo>
                    <a:pt x="57" y="109"/>
                  </a:lnTo>
                  <a:lnTo>
                    <a:pt x="107" y="73"/>
                  </a:lnTo>
                  <a:lnTo>
                    <a:pt x="164" y="49"/>
                  </a:lnTo>
                  <a:lnTo>
                    <a:pt x="233" y="22"/>
                  </a:lnTo>
                  <a:lnTo>
                    <a:pt x="309" y="9"/>
                  </a:lnTo>
                  <a:lnTo>
                    <a:pt x="309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3" name="Freeform 533">
              <a:extLst>
                <a:ext uri="{FF2B5EF4-FFF2-40B4-BE49-F238E27FC236}">
                  <a16:creationId xmlns:a16="http://schemas.microsoft.com/office/drawing/2014/main" id="{672AA966-00A5-4868-807F-FFF2BF33D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41"/>
              <a:ext cx="202" cy="77"/>
            </a:xfrm>
            <a:custGeom>
              <a:avLst/>
              <a:gdLst>
                <a:gd name="T0" fmla="*/ 12 w 606"/>
                <a:gd name="T1" fmla="*/ 0 h 233"/>
                <a:gd name="T2" fmla="*/ 226 w 606"/>
                <a:gd name="T3" fmla="*/ 15 h 233"/>
                <a:gd name="T4" fmla="*/ 233 w 606"/>
                <a:gd name="T5" fmla="*/ 15 h 233"/>
                <a:gd name="T6" fmla="*/ 498 w 606"/>
                <a:gd name="T7" fmla="*/ 38 h 233"/>
                <a:gd name="T8" fmla="*/ 530 w 606"/>
                <a:gd name="T9" fmla="*/ 38 h 233"/>
                <a:gd name="T10" fmla="*/ 549 w 606"/>
                <a:gd name="T11" fmla="*/ 47 h 233"/>
                <a:gd name="T12" fmla="*/ 574 w 606"/>
                <a:gd name="T13" fmla="*/ 60 h 233"/>
                <a:gd name="T14" fmla="*/ 594 w 606"/>
                <a:gd name="T15" fmla="*/ 78 h 233"/>
                <a:gd name="T16" fmla="*/ 606 w 606"/>
                <a:gd name="T17" fmla="*/ 102 h 233"/>
                <a:gd name="T18" fmla="*/ 606 w 606"/>
                <a:gd name="T19" fmla="*/ 151 h 233"/>
                <a:gd name="T20" fmla="*/ 600 w 606"/>
                <a:gd name="T21" fmla="*/ 170 h 233"/>
                <a:gd name="T22" fmla="*/ 594 w 606"/>
                <a:gd name="T23" fmla="*/ 178 h 233"/>
                <a:gd name="T24" fmla="*/ 580 w 606"/>
                <a:gd name="T25" fmla="*/ 197 h 233"/>
                <a:gd name="T26" fmla="*/ 574 w 606"/>
                <a:gd name="T27" fmla="*/ 206 h 233"/>
                <a:gd name="T28" fmla="*/ 549 w 606"/>
                <a:gd name="T29" fmla="*/ 229 h 233"/>
                <a:gd name="T30" fmla="*/ 543 w 606"/>
                <a:gd name="T31" fmla="*/ 233 h 233"/>
                <a:gd name="T32" fmla="*/ 536 w 606"/>
                <a:gd name="T33" fmla="*/ 215 h 233"/>
                <a:gd name="T34" fmla="*/ 530 w 606"/>
                <a:gd name="T35" fmla="*/ 193 h 233"/>
                <a:gd name="T36" fmla="*/ 511 w 606"/>
                <a:gd name="T37" fmla="*/ 174 h 233"/>
                <a:gd name="T38" fmla="*/ 486 w 606"/>
                <a:gd name="T39" fmla="*/ 161 h 233"/>
                <a:gd name="T40" fmla="*/ 498 w 606"/>
                <a:gd name="T41" fmla="*/ 155 h 233"/>
                <a:gd name="T42" fmla="*/ 511 w 606"/>
                <a:gd name="T43" fmla="*/ 138 h 233"/>
                <a:gd name="T44" fmla="*/ 511 w 606"/>
                <a:gd name="T45" fmla="*/ 106 h 233"/>
                <a:gd name="T46" fmla="*/ 498 w 606"/>
                <a:gd name="T47" fmla="*/ 102 h 233"/>
                <a:gd name="T48" fmla="*/ 486 w 606"/>
                <a:gd name="T49" fmla="*/ 92 h 233"/>
                <a:gd name="T50" fmla="*/ 196 w 606"/>
                <a:gd name="T51" fmla="*/ 69 h 233"/>
                <a:gd name="T52" fmla="*/ 50 w 606"/>
                <a:gd name="T53" fmla="*/ 60 h 233"/>
                <a:gd name="T54" fmla="*/ 0 w 606"/>
                <a:gd name="T55" fmla="*/ 55 h 233"/>
                <a:gd name="T56" fmla="*/ 6 w 606"/>
                <a:gd name="T57" fmla="*/ 19 h 233"/>
                <a:gd name="T58" fmla="*/ 12 w 606"/>
                <a:gd name="T5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6" h="233">
                  <a:moveTo>
                    <a:pt x="12" y="0"/>
                  </a:moveTo>
                  <a:lnTo>
                    <a:pt x="226" y="15"/>
                  </a:lnTo>
                  <a:lnTo>
                    <a:pt x="233" y="15"/>
                  </a:lnTo>
                  <a:lnTo>
                    <a:pt x="498" y="38"/>
                  </a:lnTo>
                  <a:lnTo>
                    <a:pt x="530" y="38"/>
                  </a:lnTo>
                  <a:lnTo>
                    <a:pt x="549" y="47"/>
                  </a:lnTo>
                  <a:lnTo>
                    <a:pt x="574" y="60"/>
                  </a:lnTo>
                  <a:lnTo>
                    <a:pt x="594" y="78"/>
                  </a:lnTo>
                  <a:lnTo>
                    <a:pt x="606" y="102"/>
                  </a:lnTo>
                  <a:lnTo>
                    <a:pt x="606" y="151"/>
                  </a:lnTo>
                  <a:lnTo>
                    <a:pt x="600" y="170"/>
                  </a:lnTo>
                  <a:lnTo>
                    <a:pt x="594" y="178"/>
                  </a:lnTo>
                  <a:lnTo>
                    <a:pt x="580" y="197"/>
                  </a:lnTo>
                  <a:lnTo>
                    <a:pt x="574" y="206"/>
                  </a:lnTo>
                  <a:lnTo>
                    <a:pt x="549" y="229"/>
                  </a:lnTo>
                  <a:lnTo>
                    <a:pt x="543" y="233"/>
                  </a:lnTo>
                  <a:lnTo>
                    <a:pt x="536" y="215"/>
                  </a:lnTo>
                  <a:lnTo>
                    <a:pt x="530" y="193"/>
                  </a:lnTo>
                  <a:lnTo>
                    <a:pt x="511" y="174"/>
                  </a:lnTo>
                  <a:lnTo>
                    <a:pt x="486" y="161"/>
                  </a:lnTo>
                  <a:lnTo>
                    <a:pt x="498" y="155"/>
                  </a:lnTo>
                  <a:lnTo>
                    <a:pt x="511" y="138"/>
                  </a:lnTo>
                  <a:lnTo>
                    <a:pt x="511" y="106"/>
                  </a:lnTo>
                  <a:lnTo>
                    <a:pt x="498" y="102"/>
                  </a:lnTo>
                  <a:lnTo>
                    <a:pt x="486" y="92"/>
                  </a:lnTo>
                  <a:lnTo>
                    <a:pt x="196" y="69"/>
                  </a:lnTo>
                  <a:lnTo>
                    <a:pt x="50" y="60"/>
                  </a:lnTo>
                  <a:lnTo>
                    <a:pt x="0" y="55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4" name="Freeform 534">
              <a:extLst>
                <a:ext uri="{FF2B5EF4-FFF2-40B4-BE49-F238E27FC236}">
                  <a16:creationId xmlns:a16="http://schemas.microsoft.com/office/drawing/2014/main" id="{61C52E30-64B4-431D-B208-BA5D948D3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41"/>
              <a:ext cx="202" cy="77"/>
            </a:xfrm>
            <a:custGeom>
              <a:avLst/>
              <a:gdLst>
                <a:gd name="T0" fmla="*/ 12 w 606"/>
                <a:gd name="T1" fmla="*/ 0 h 233"/>
                <a:gd name="T2" fmla="*/ 226 w 606"/>
                <a:gd name="T3" fmla="*/ 15 h 233"/>
                <a:gd name="T4" fmla="*/ 233 w 606"/>
                <a:gd name="T5" fmla="*/ 15 h 233"/>
                <a:gd name="T6" fmla="*/ 498 w 606"/>
                <a:gd name="T7" fmla="*/ 38 h 233"/>
                <a:gd name="T8" fmla="*/ 530 w 606"/>
                <a:gd name="T9" fmla="*/ 38 h 233"/>
                <a:gd name="T10" fmla="*/ 549 w 606"/>
                <a:gd name="T11" fmla="*/ 47 h 233"/>
                <a:gd name="T12" fmla="*/ 574 w 606"/>
                <a:gd name="T13" fmla="*/ 60 h 233"/>
                <a:gd name="T14" fmla="*/ 594 w 606"/>
                <a:gd name="T15" fmla="*/ 78 h 233"/>
                <a:gd name="T16" fmla="*/ 606 w 606"/>
                <a:gd name="T17" fmla="*/ 102 h 233"/>
                <a:gd name="T18" fmla="*/ 606 w 606"/>
                <a:gd name="T19" fmla="*/ 151 h 233"/>
                <a:gd name="T20" fmla="*/ 600 w 606"/>
                <a:gd name="T21" fmla="*/ 170 h 233"/>
                <a:gd name="T22" fmla="*/ 594 w 606"/>
                <a:gd name="T23" fmla="*/ 178 h 233"/>
                <a:gd name="T24" fmla="*/ 580 w 606"/>
                <a:gd name="T25" fmla="*/ 197 h 233"/>
                <a:gd name="T26" fmla="*/ 574 w 606"/>
                <a:gd name="T27" fmla="*/ 206 h 233"/>
                <a:gd name="T28" fmla="*/ 549 w 606"/>
                <a:gd name="T29" fmla="*/ 229 h 233"/>
                <a:gd name="T30" fmla="*/ 543 w 606"/>
                <a:gd name="T31" fmla="*/ 233 h 233"/>
                <a:gd name="T32" fmla="*/ 536 w 606"/>
                <a:gd name="T33" fmla="*/ 215 h 233"/>
                <a:gd name="T34" fmla="*/ 530 w 606"/>
                <a:gd name="T35" fmla="*/ 193 h 233"/>
                <a:gd name="T36" fmla="*/ 511 w 606"/>
                <a:gd name="T37" fmla="*/ 174 h 233"/>
                <a:gd name="T38" fmla="*/ 486 w 606"/>
                <a:gd name="T39" fmla="*/ 161 h 233"/>
                <a:gd name="T40" fmla="*/ 498 w 606"/>
                <a:gd name="T41" fmla="*/ 155 h 233"/>
                <a:gd name="T42" fmla="*/ 511 w 606"/>
                <a:gd name="T43" fmla="*/ 138 h 233"/>
                <a:gd name="T44" fmla="*/ 511 w 606"/>
                <a:gd name="T45" fmla="*/ 106 h 233"/>
                <a:gd name="T46" fmla="*/ 498 w 606"/>
                <a:gd name="T47" fmla="*/ 102 h 233"/>
                <a:gd name="T48" fmla="*/ 486 w 606"/>
                <a:gd name="T49" fmla="*/ 92 h 233"/>
                <a:gd name="T50" fmla="*/ 196 w 606"/>
                <a:gd name="T51" fmla="*/ 69 h 233"/>
                <a:gd name="T52" fmla="*/ 50 w 606"/>
                <a:gd name="T53" fmla="*/ 60 h 233"/>
                <a:gd name="T54" fmla="*/ 0 w 606"/>
                <a:gd name="T55" fmla="*/ 55 h 233"/>
                <a:gd name="T56" fmla="*/ 6 w 606"/>
                <a:gd name="T57" fmla="*/ 19 h 233"/>
                <a:gd name="T58" fmla="*/ 12 w 606"/>
                <a:gd name="T59" fmla="*/ 0 h 233"/>
                <a:gd name="T60" fmla="*/ 12 w 606"/>
                <a:gd name="T6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6" h="233">
                  <a:moveTo>
                    <a:pt x="12" y="0"/>
                  </a:moveTo>
                  <a:lnTo>
                    <a:pt x="226" y="15"/>
                  </a:lnTo>
                  <a:lnTo>
                    <a:pt x="233" y="15"/>
                  </a:lnTo>
                  <a:lnTo>
                    <a:pt x="498" y="38"/>
                  </a:lnTo>
                  <a:lnTo>
                    <a:pt x="530" y="38"/>
                  </a:lnTo>
                  <a:lnTo>
                    <a:pt x="549" y="47"/>
                  </a:lnTo>
                  <a:lnTo>
                    <a:pt x="574" y="60"/>
                  </a:lnTo>
                  <a:lnTo>
                    <a:pt x="594" y="78"/>
                  </a:lnTo>
                  <a:lnTo>
                    <a:pt x="606" y="102"/>
                  </a:lnTo>
                  <a:lnTo>
                    <a:pt x="606" y="151"/>
                  </a:lnTo>
                  <a:lnTo>
                    <a:pt x="600" y="170"/>
                  </a:lnTo>
                  <a:lnTo>
                    <a:pt x="594" y="178"/>
                  </a:lnTo>
                  <a:lnTo>
                    <a:pt x="580" y="197"/>
                  </a:lnTo>
                  <a:lnTo>
                    <a:pt x="574" y="206"/>
                  </a:lnTo>
                  <a:lnTo>
                    <a:pt x="549" y="229"/>
                  </a:lnTo>
                  <a:lnTo>
                    <a:pt x="543" y="233"/>
                  </a:lnTo>
                  <a:lnTo>
                    <a:pt x="536" y="215"/>
                  </a:lnTo>
                  <a:lnTo>
                    <a:pt x="530" y="193"/>
                  </a:lnTo>
                  <a:lnTo>
                    <a:pt x="511" y="174"/>
                  </a:lnTo>
                  <a:lnTo>
                    <a:pt x="486" y="161"/>
                  </a:lnTo>
                  <a:lnTo>
                    <a:pt x="498" y="155"/>
                  </a:lnTo>
                  <a:lnTo>
                    <a:pt x="511" y="138"/>
                  </a:lnTo>
                  <a:lnTo>
                    <a:pt x="511" y="106"/>
                  </a:lnTo>
                  <a:lnTo>
                    <a:pt x="498" y="102"/>
                  </a:lnTo>
                  <a:lnTo>
                    <a:pt x="486" y="92"/>
                  </a:lnTo>
                  <a:lnTo>
                    <a:pt x="196" y="69"/>
                  </a:lnTo>
                  <a:lnTo>
                    <a:pt x="50" y="60"/>
                  </a:lnTo>
                  <a:lnTo>
                    <a:pt x="0" y="55"/>
                  </a:lnTo>
                  <a:lnTo>
                    <a:pt x="6" y="19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5" name="Freeform 535">
              <a:extLst>
                <a:ext uri="{FF2B5EF4-FFF2-40B4-BE49-F238E27FC236}">
                  <a16:creationId xmlns:a16="http://schemas.microsoft.com/office/drawing/2014/main" id="{507E8C3F-A0BF-4C3C-B2F1-A41A89EC3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47"/>
              <a:ext cx="148" cy="133"/>
            </a:xfrm>
            <a:custGeom>
              <a:avLst/>
              <a:gdLst>
                <a:gd name="T0" fmla="*/ 442 w 442"/>
                <a:gd name="T1" fmla="*/ 22 h 397"/>
                <a:gd name="T2" fmla="*/ 423 w 442"/>
                <a:gd name="T3" fmla="*/ 54 h 397"/>
                <a:gd name="T4" fmla="*/ 398 w 442"/>
                <a:gd name="T5" fmla="*/ 96 h 397"/>
                <a:gd name="T6" fmla="*/ 372 w 442"/>
                <a:gd name="T7" fmla="*/ 132 h 397"/>
                <a:gd name="T8" fmla="*/ 347 w 442"/>
                <a:gd name="T9" fmla="*/ 173 h 397"/>
                <a:gd name="T10" fmla="*/ 340 w 442"/>
                <a:gd name="T11" fmla="*/ 196 h 397"/>
                <a:gd name="T12" fmla="*/ 347 w 442"/>
                <a:gd name="T13" fmla="*/ 219 h 397"/>
                <a:gd name="T14" fmla="*/ 359 w 442"/>
                <a:gd name="T15" fmla="*/ 232 h 397"/>
                <a:gd name="T16" fmla="*/ 359 w 442"/>
                <a:gd name="T17" fmla="*/ 268 h 397"/>
                <a:gd name="T18" fmla="*/ 347 w 442"/>
                <a:gd name="T19" fmla="*/ 292 h 397"/>
                <a:gd name="T20" fmla="*/ 328 w 442"/>
                <a:gd name="T21" fmla="*/ 338 h 397"/>
                <a:gd name="T22" fmla="*/ 290 w 442"/>
                <a:gd name="T23" fmla="*/ 328 h 397"/>
                <a:gd name="T24" fmla="*/ 214 w 442"/>
                <a:gd name="T25" fmla="*/ 301 h 397"/>
                <a:gd name="T26" fmla="*/ 189 w 442"/>
                <a:gd name="T27" fmla="*/ 292 h 397"/>
                <a:gd name="T28" fmla="*/ 151 w 442"/>
                <a:gd name="T29" fmla="*/ 274 h 397"/>
                <a:gd name="T30" fmla="*/ 113 w 442"/>
                <a:gd name="T31" fmla="*/ 292 h 397"/>
                <a:gd name="T32" fmla="*/ 101 w 442"/>
                <a:gd name="T33" fmla="*/ 301 h 397"/>
                <a:gd name="T34" fmla="*/ 94 w 442"/>
                <a:gd name="T35" fmla="*/ 315 h 397"/>
                <a:gd name="T36" fmla="*/ 82 w 442"/>
                <a:gd name="T37" fmla="*/ 328 h 397"/>
                <a:gd name="T38" fmla="*/ 88 w 442"/>
                <a:gd name="T39" fmla="*/ 347 h 397"/>
                <a:gd name="T40" fmla="*/ 75 w 442"/>
                <a:gd name="T41" fmla="*/ 361 h 397"/>
                <a:gd name="T42" fmla="*/ 69 w 442"/>
                <a:gd name="T43" fmla="*/ 378 h 397"/>
                <a:gd name="T44" fmla="*/ 57 w 442"/>
                <a:gd name="T45" fmla="*/ 387 h 397"/>
                <a:gd name="T46" fmla="*/ 44 w 442"/>
                <a:gd name="T47" fmla="*/ 393 h 397"/>
                <a:gd name="T48" fmla="*/ 31 w 442"/>
                <a:gd name="T49" fmla="*/ 397 h 397"/>
                <a:gd name="T50" fmla="*/ 6 w 442"/>
                <a:gd name="T51" fmla="*/ 393 h 397"/>
                <a:gd name="T52" fmla="*/ 0 w 442"/>
                <a:gd name="T53" fmla="*/ 378 h 397"/>
                <a:gd name="T54" fmla="*/ 0 w 442"/>
                <a:gd name="T55" fmla="*/ 365 h 397"/>
                <a:gd name="T56" fmla="*/ 13 w 442"/>
                <a:gd name="T57" fmla="*/ 347 h 397"/>
                <a:gd name="T58" fmla="*/ 18 w 442"/>
                <a:gd name="T59" fmla="*/ 333 h 397"/>
                <a:gd name="T60" fmla="*/ 18 w 442"/>
                <a:gd name="T61" fmla="*/ 264 h 397"/>
                <a:gd name="T62" fmla="*/ 31 w 442"/>
                <a:gd name="T63" fmla="*/ 242 h 397"/>
                <a:gd name="T64" fmla="*/ 44 w 442"/>
                <a:gd name="T65" fmla="*/ 228 h 397"/>
                <a:gd name="T66" fmla="*/ 57 w 442"/>
                <a:gd name="T67" fmla="*/ 215 h 397"/>
                <a:gd name="T68" fmla="*/ 75 w 442"/>
                <a:gd name="T69" fmla="*/ 200 h 397"/>
                <a:gd name="T70" fmla="*/ 94 w 442"/>
                <a:gd name="T71" fmla="*/ 183 h 397"/>
                <a:gd name="T72" fmla="*/ 119 w 442"/>
                <a:gd name="T73" fmla="*/ 173 h 397"/>
                <a:gd name="T74" fmla="*/ 132 w 442"/>
                <a:gd name="T75" fmla="*/ 164 h 397"/>
                <a:gd name="T76" fmla="*/ 170 w 442"/>
                <a:gd name="T77" fmla="*/ 109 h 397"/>
                <a:gd name="T78" fmla="*/ 202 w 442"/>
                <a:gd name="T79" fmla="*/ 54 h 397"/>
                <a:gd name="T80" fmla="*/ 227 w 442"/>
                <a:gd name="T81" fmla="*/ 0 h 397"/>
                <a:gd name="T82" fmla="*/ 442 w 442"/>
                <a:gd name="T83" fmla="*/ 2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2" h="397">
                  <a:moveTo>
                    <a:pt x="442" y="22"/>
                  </a:moveTo>
                  <a:lnTo>
                    <a:pt x="423" y="54"/>
                  </a:lnTo>
                  <a:lnTo>
                    <a:pt x="398" y="96"/>
                  </a:lnTo>
                  <a:lnTo>
                    <a:pt x="372" y="132"/>
                  </a:lnTo>
                  <a:lnTo>
                    <a:pt x="347" y="173"/>
                  </a:lnTo>
                  <a:lnTo>
                    <a:pt x="340" y="196"/>
                  </a:lnTo>
                  <a:lnTo>
                    <a:pt x="347" y="219"/>
                  </a:lnTo>
                  <a:lnTo>
                    <a:pt x="359" y="232"/>
                  </a:lnTo>
                  <a:lnTo>
                    <a:pt x="359" y="268"/>
                  </a:lnTo>
                  <a:lnTo>
                    <a:pt x="347" y="292"/>
                  </a:lnTo>
                  <a:lnTo>
                    <a:pt x="328" y="338"/>
                  </a:lnTo>
                  <a:lnTo>
                    <a:pt x="290" y="328"/>
                  </a:lnTo>
                  <a:lnTo>
                    <a:pt x="214" y="301"/>
                  </a:lnTo>
                  <a:lnTo>
                    <a:pt x="189" y="292"/>
                  </a:lnTo>
                  <a:lnTo>
                    <a:pt x="151" y="274"/>
                  </a:lnTo>
                  <a:lnTo>
                    <a:pt x="113" y="292"/>
                  </a:lnTo>
                  <a:lnTo>
                    <a:pt x="101" y="301"/>
                  </a:lnTo>
                  <a:lnTo>
                    <a:pt x="94" y="315"/>
                  </a:lnTo>
                  <a:lnTo>
                    <a:pt x="82" y="328"/>
                  </a:lnTo>
                  <a:lnTo>
                    <a:pt x="88" y="347"/>
                  </a:lnTo>
                  <a:lnTo>
                    <a:pt x="75" y="361"/>
                  </a:lnTo>
                  <a:lnTo>
                    <a:pt x="69" y="378"/>
                  </a:lnTo>
                  <a:lnTo>
                    <a:pt x="57" y="387"/>
                  </a:lnTo>
                  <a:lnTo>
                    <a:pt x="44" y="393"/>
                  </a:lnTo>
                  <a:lnTo>
                    <a:pt x="31" y="397"/>
                  </a:lnTo>
                  <a:lnTo>
                    <a:pt x="6" y="393"/>
                  </a:lnTo>
                  <a:lnTo>
                    <a:pt x="0" y="378"/>
                  </a:lnTo>
                  <a:lnTo>
                    <a:pt x="0" y="365"/>
                  </a:lnTo>
                  <a:lnTo>
                    <a:pt x="13" y="347"/>
                  </a:lnTo>
                  <a:lnTo>
                    <a:pt x="18" y="333"/>
                  </a:lnTo>
                  <a:lnTo>
                    <a:pt x="18" y="264"/>
                  </a:lnTo>
                  <a:lnTo>
                    <a:pt x="31" y="242"/>
                  </a:lnTo>
                  <a:lnTo>
                    <a:pt x="44" y="228"/>
                  </a:lnTo>
                  <a:lnTo>
                    <a:pt x="57" y="215"/>
                  </a:lnTo>
                  <a:lnTo>
                    <a:pt x="75" y="200"/>
                  </a:lnTo>
                  <a:lnTo>
                    <a:pt x="94" y="183"/>
                  </a:lnTo>
                  <a:lnTo>
                    <a:pt x="119" y="173"/>
                  </a:lnTo>
                  <a:lnTo>
                    <a:pt x="132" y="164"/>
                  </a:lnTo>
                  <a:lnTo>
                    <a:pt x="170" y="109"/>
                  </a:lnTo>
                  <a:lnTo>
                    <a:pt x="202" y="54"/>
                  </a:lnTo>
                  <a:lnTo>
                    <a:pt x="227" y="0"/>
                  </a:lnTo>
                  <a:lnTo>
                    <a:pt x="442" y="22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6" name="Freeform 536">
              <a:extLst>
                <a:ext uri="{FF2B5EF4-FFF2-40B4-BE49-F238E27FC236}">
                  <a16:creationId xmlns:a16="http://schemas.microsoft.com/office/drawing/2014/main" id="{EF4D1140-FD6C-4886-968B-3073D0AB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47"/>
              <a:ext cx="148" cy="133"/>
            </a:xfrm>
            <a:custGeom>
              <a:avLst/>
              <a:gdLst>
                <a:gd name="T0" fmla="*/ 442 w 442"/>
                <a:gd name="T1" fmla="*/ 22 h 397"/>
                <a:gd name="T2" fmla="*/ 423 w 442"/>
                <a:gd name="T3" fmla="*/ 54 h 397"/>
                <a:gd name="T4" fmla="*/ 398 w 442"/>
                <a:gd name="T5" fmla="*/ 96 h 397"/>
                <a:gd name="T6" fmla="*/ 372 w 442"/>
                <a:gd name="T7" fmla="*/ 132 h 397"/>
                <a:gd name="T8" fmla="*/ 347 w 442"/>
                <a:gd name="T9" fmla="*/ 173 h 397"/>
                <a:gd name="T10" fmla="*/ 340 w 442"/>
                <a:gd name="T11" fmla="*/ 196 h 397"/>
                <a:gd name="T12" fmla="*/ 347 w 442"/>
                <a:gd name="T13" fmla="*/ 219 h 397"/>
                <a:gd name="T14" fmla="*/ 359 w 442"/>
                <a:gd name="T15" fmla="*/ 232 h 397"/>
                <a:gd name="T16" fmla="*/ 359 w 442"/>
                <a:gd name="T17" fmla="*/ 268 h 397"/>
                <a:gd name="T18" fmla="*/ 347 w 442"/>
                <a:gd name="T19" fmla="*/ 292 h 397"/>
                <a:gd name="T20" fmla="*/ 328 w 442"/>
                <a:gd name="T21" fmla="*/ 338 h 397"/>
                <a:gd name="T22" fmla="*/ 290 w 442"/>
                <a:gd name="T23" fmla="*/ 328 h 397"/>
                <a:gd name="T24" fmla="*/ 214 w 442"/>
                <a:gd name="T25" fmla="*/ 301 h 397"/>
                <a:gd name="T26" fmla="*/ 189 w 442"/>
                <a:gd name="T27" fmla="*/ 292 h 397"/>
                <a:gd name="T28" fmla="*/ 151 w 442"/>
                <a:gd name="T29" fmla="*/ 274 h 397"/>
                <a:gd name="T30" fmla="*/ 113 w 442"/>
                <a:gd name="T31" fmla="*/ 292 h 397"/>
                <a:gd name="T32" fmla="*/ 101 w 442"/>
                <a:gd name="T33" fmla="*/ 301 h 397"/>
                <a:gd name="T34" fmla="*/ 94 w 442"/>
                <a:gd name="T35" fmla="*/ 315 h 397"/>
                <a:gd name="T36" fmla="*/ 82 w 442"/>
                <a:gd name="T37" fmla="*/ 328 h 397"/>
                <a:gd name="T38" fmla="*/ 88 w 442"/>
                <a:gd name="T39" fmla="*/ 347 h 397"/>
                <a:gd name="T40" fmla="*/ 75 w 442"/>
                <a:gd name="T41" fmla="*/ 361 h 397"/>
                <a:gd name="T42" fmla="*/ 69 w 442"/>
                <a:gd name="T43" fmla="*/ 378 h 397"/>
                <a:gd name="T44" fmla="*/ 57 w 442"/>
                <a:gd name="T45" fmla="*/ 387 h 397"/>
                <a:gd name="T46" fmla="*/ 44 w 442"/>
                <a:gd name="T47" fmla="*/ 393 h 397"/>
                <a:gd name="T48" fmla="*/ 31 w 442"/>
                <a:gd name="T49" fmla="*/ 397 h 397"/>
                <a:gd name="T50" fmla="*/ 6 w 442"/>
                <a:gd name="T51" fmla="*/ 393 h 397"/>
                <a:gd name="T52" fmla="*/ 0 w 442"/>
                <a:gd name="T53" fmla="*/ 378 h 397"/>
                <a:gd name="T54" fmla="*/ 0 w 442"/>
                <a:gd name="T55" fmla="*/ 365 h 397"/>
                <a:gd name="T56" fmla="*/ 13 w 442"/>
                <a:gd name="T57" fmla="*/ 347 h 397"/>
                <a:gd name="T58" fmla="*/ 18 w 442"/>
                <a:gd name="T59" fmla="*/ 333 h 397"/>
                <a:gd name="T60" fmla="*/ 18 w 442"/>
                <a:gd name="T61" fmla="*/ 264 h 397"/>
                <a:gd name="T62" fmla="*/ 31 w 442"/>
                <a:gd name="T63" fmla="*/ 242 h 397"/>
                <a:gd name="T64" fmla="*/ 44 w 442"/>
                <a:gd name="T65" fmla="*/ 228 h 397"/>
                <a:gd name="T66" fmla="*/ 57 w 442"/>
                <a:gd name="T67" fmla="*/ 215 h 397"/>
                <a:gd name="T68" fmla="*/ 75 w 442"/>
                <a:gd name="T69" fmla="*/ 200 h 397"/>
                <a:gd name="T70" fmla="*/ 94 w 442"/>
                <a:gd name="T71" fmla="*/ 183 h 397"/>
                <a:gd name="T72" fmla="*/ 119 w 442"/>
                <a:gd name="T73" fmla="*/ 173 h 397"/>
                <a:gd name="T74" fmla="*/ 132 w 442"/>
                <a:gd name="T75" fmla="*/ 164 h 397"/>
                <a:gd name="T76" fmla="*/ 170 w 442"/>
                <a:gd name="T77" fmla="*/ 109 h 397"/>
                <a:gd name="T78" fmla="*/ 202 w 442"/>
                <a:gd name="T79" fmla="*/ 54 h 397"/>
                <a:gd name="T80" fmla="*/ 227 w 442"/>
                <a:gd name="T81" fmla="*/ 0 h 397"/>
                <a:gd name="T82" fmla="*/ 442 w 442"/>
                <a:gd name="T83" fmla="*/ 22 h 397"/>
                <a:gd name="T84" fmla="*/ 442 w 442"/>
                <a:gd name="T85" fmla="*/ 2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2" h="397">
                  <a:moveTo>
                    <a:pt x="442" y="22"/>
                  </a:moveTo>
                  <a:lnTo>
                    <a:pt x="423" y="54"/>
                  </a:lnTo>
                  <a:lnTo>
                    <a:pt x="398" y="96"/>
                  </a:lnTo>
                  <a:lnTo>
                    <a:pt x="372" y="132"/>
                  </a:lnTo>
                  <a:lnTo>
                    <a:pt x="347" y="173"/>
                  </a:lnTo>
                  <a:lnTo>
                    <a:pt x="340" y="196"/>
                  </a:lnTo>
                  <a:lnTo>
                    <a:pt x="347" y="219"/>
                  </a:lnTo>
                  <a:lnTo>
                    <a:pt x="359" y="232"/>
                  </a:lnTo>
                  <a:lnTo>
                    <a:pt x="359" y="268"/>
                  </a:lnTo>
                  <a:lnTo>
                    <a:pt x="347" y="292"/>
                  </a:lnTo>
                  <a:lnTo>
                    <a:pt x="328" y="338"/>
                  </a:lnTo>
                  <a:lnTo>
                    <a:pt x="290" y="328"/>
                  </a:lnTo>
                  <a:lnTo>
                    <a:pt x="214" y="301"/>
                  </a:lnTo>
                  <a:lnTo>
                    <a:pt x="189" y="292"/>
                  </a:lnTo>
                  <a:lnTo>
                    <a:pt x="151" y="274"/>
                  </a:lnTo>
                  <a:lnTo>
                    <a:pt x="113" y="292"/>
                  </a:lnTo>
                  <a:lnTo>
                    <a:pt x="101" y="301"/>
                  </a:lnTo>
                  <a:lnTo>
                    <a:pt x="94" y="315"/>
                  </a:lnTo>
                  <a:lnTo>
                    <a:pt x="82" y="328"/>
                  </a:lnTo>
                  <a:lnTo>
                    <a:pt x="88" y="347"/>
                  </a:lnTo>
                  <a:lnTo>
                    <a:pt x="75" y="361"/>
                  </a:lnTo>
                  <a:lnTo>
                    <a:pt x="69" y="378"/>
                  </a:lnTo>
                  <a:lnTo>
                    <a:pt x="57" y="387"/>
                  </a:lnTo>
                  <a:lnTo>
                    <a:pt x="44" y="393"/>
                  </a:lnTo>
                  <a:lnTo>
                    <a:pt x="31" y="397"/>
                  </a:lnTo>
                  <a:lnTo>
                    <a:pt x="6" y="393"/>
                  </a:lnTo>
                  <a:lnTo>
                    <a:pt x="0" y="378"/>
                  </a:lnTo>
                  <a:lnTo>
                    <a:pt x="0" y="365"/>
                  </a:lnTo>
                  <a:lnTo>
                    <a:pt x="13" y="347"/>
                  </a:lnTo>
                  <a:lnTo>
                    <a:pt x="18" y="333"/>
                  </a:lnTo>
                  <a:lnTo>
                    <a:pt x="18" y="264"/>
                  </a:lnTo>
                  <a:lnTo>
                    <a:pt x="31" y="242"/>
                  </a:lnTo>
                  <a:lnTo>
                    <a:pt x="44" y="228"/>
                  </a:lnTo>
                  <a:lnTo>
                    <a:pt x="57" y="215"/>
                  </a:lnTo>
                  <a:lnTo>
                    <a:pt x="75" y="200"/>
                  </a:lnTo>
                  <a:lnTo>
                    <a:pt x="94" y="183"/>
                  </a:lnTo>
                  <a:lnTo>
                    <a:pt x="119" y="173"/>
                  </a:lnTo>
                  <a:lnTo>
                    <a:pt x="132" y="164"/>
                  </a:lnTo>
                  <a:lnTo>
                    <a:pt x="170" y="109"/>
                  </a:lnTo>
                  <a:lnTo>
                    <a:pt x="202" y="54"/>
                  </a:lnTo>
                  <a:lnTo>
                    <a:pt x="227" y="0"/>
                  </a:lnTo>
                  <a:lnTo>
                    <a:pt x="442" y="22"/>
                  </a:lnTo>
                  <a:lnTo>
                    <a:pt x="442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7" name="Freeform 537">
              <a:extLst>
                <a:ext uri="{FF2B5EF4-FFF2-40B4-BE49-F238E27FC236}">
                  <a16:creationId xmlns:a16="http://schemas.microsoft.com/office/drawing/2014/main" id="{52992658-E422-448E-A75F-58AF675E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929"/>
              <a:ext cx="174" cy="39"/>
            </a:xfrm>
            <a:custGeom>
              <a:avLst/>
              <a:gdLst>
                <a:gd name="T0" fmla="*/ 202 w 523"/>
                <a:gd name="T1" fmla="*/ 4 h 119"/>
                <a:gd name="T2" fmla="*/ 430 w 523"/>
                <a:gd name="T3" fmla="*/ 23 h 119"/>
                <a:gd name="T4" fmla="*/ 523 w 523"/>
                <a:gd name="T5" fmla="*/ 28 h 119"/>
                <a:gd name="T6" fmla="*/ 511 w 523"/>
                <a:gd name="T7" fmla="*/ 51 h 119"/>
                <a:gd name="T8" fmla="*/ 505 w 523"/>
                <a:gd name="T9" fmla="*/ 83 h 119"/>
                <a:gd name="T10" fmla="*/ 405 w 523"/>
                <a:gd name="T11" fmla="*/ 78 h 119"/>
                <a:gd name="T12" fmla="*/ 189 w 523"/>
                <a:gd name="T13" fmla="*/ 55 h 119"/>
                <a:gd name="T14" fmla="*/ 164 w 523"/>
                <a:gd name="T15" fmla="*/ 55 h 119"/>
                <a:gd name="T16" fmla="*/ 127 w 523"/>
                <a:gd name="T17" fmla="*/ 59 h 119"/>
                <a:gd name="T18" fmla="*/ 95 w 523"/>
                <a:gd name="T19" fmla="*/ 68 h 119"/>
                <a:gd name="T20" fmla="*/ 83 w 523"/>
                <a:gd name="T21" fmla="*/ 91 h 119"/>
                <a:gd name="T22" fmla="*/ 69 w 523"/>
                <a:gd name="T23" fmla="*/ 106 h 119"/>
                <a:gd name="T24" fmla="*/ 69 w 523"/>
                <a:gd name="T25" fmla="*/ 119 h 119"/>
                <a:gd name="T26" fmla="*/ 51 w 523"/>
                <a:gd name="T27" fmla="*/ 100 h 119"/>
                <a:gd name="T28" fmla="*/ 13 w 523"/>
                <a:gd name="T29" fmla="*/ 83 h 119"/>
                <a:gd name="T30" fmla="*/ 0 w 523"/>
                <a:gd name="T31" fmla="*/ 74 h 119"/>
                <a:gd name="T32" fmla="*/ 13 w 523"/>
                <a:gd name="T33" fmla="*/ 59 h 119"/>
                <a:gd name="T34" fmla="*/ 32 w 523"/>
                <a:gd name="T35" fmla="*/ 37 h 119"/>
                <a:gd name="T36" fmla="*/ 57 w 523"/>
                <a:gd name="T37" fmla="*/ 19 h 119"/>
                <a:gd name="T38" fmla="*/ 83 w 523"/>
                <a:gd name="T39" fmla="*/ 10 h 119"/>
                <a:gd name="T40" fmla="*/ 145 w 523"/>
                <a:gd name="T41" fmla="*/ 0 h 119"/>
                <a:gd name="T42" fmla="*/ 202 w 523"/>
                <a:gd name="T43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3" h="119">
                  <a:moveTo>
                    <a:pt x="202" y="4"/>
                  </a:moveTo>
                  <a:lnTo>
                    <a:pt x="430" y="23"/>
                  </a:lnTo>
                  <a:lnTo>
                    <a:pt x="523" y="28"/>
                  </a:lnTo>
                  <a:lnTo>
                    <a:pt x="511" y="51"/>
                  </a:lnTo>
                  <a:lnTo>
                    <a:pt x="505" y="83"/>
                  </a:lnTo>
                  <a:lnTo>
                    <a:pt x="405" y="78"/>
                  </a:lnTo>
                  <a:lnTo>
                    <a:pt x="189" y="55"/>
                  </a:lnTo>
                  <a:lnTo>
                    <a:pt x="164" y="55"/>
                  </a:lnTo>
                  <a:lnTo>
                    <a:pt x="127" y="59"/>
                  </a:lnTo>
                  <a:lnTo>
                    <a:pt x="95" y="68"/>
                  </a:lnTo>
                  <a:lnTo>
                    <a:pt x="83" y="91"/>
                  </a:lnTo>
                  <a:lnTo>
                    <a:pt x="69" y="106"/>
                  </a:lnTo>
                  <a:lnTo>
                    <a:pt x="69" y="119"/>
                  </a:lnTo>
                  <a:lnTo>
                    <a:pt x="51" y="100"/>
                  </a:lnTo>
                  <a:lnTo>
                    <a:pt x="13" y="83"/>
                  </a:lnTo>
                  <a:lnTo>
                    <a:pt x="0" y="74"/>
                  </a:lnTo>
                  <a:lnTo>
                    <a:pt x="13" y="59"/>
                  </a:lnTo>
                  <a:lnTo>
                    <a:pt x="32" y="37"/>
                  </a:lnTo>
                  <a:lnTo>
                    <a:pt x="57" y="19"/>
                  </a:lnTo>
                  <a:lnTo>
                    <a:pt x="83" y="10"/>
                  </a:lnTo>
                  <a:lnTo>
                    <a:pt x="145" y="0"/>
                  </a:lnTo>
                  <a:lnTo>
                    <a:pt x="20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8" name="Freeform 538">
              <a:extLst>
                <a:ext uri="{FF2B5EF4-FFF2-40B4-BE49-F238E27FC236}">
                  <a16:creationId xmlns:a16="http://schemas.microsoft.com/office/drawing/2014/main" id="{BDDDD049-5FE4-464A-97AD-2B862768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929"/>
              <a:ext cx="174" cy="39"/>
            </a:xfrm>
            <a:custGeom>
              <a:avLst/>
              <a:gdLst>
                <a:gd name="T0" fmla="*/ 202 w 523"/>
                <a:gd name="T1" fmla="*/ 4 h 119"/>
                <a:gd name="T2" fmla="*/ 430 w 523"/>
                <a:gd name="T3" fmla="*/ 23 h 119"/>
                <a:gd name="T4" fmla="*/ 523 w 523"/>
                <a:gd name="T5" fmla="*/ 28 h 119"/>
                <a:gd name="T6" fmla="*/ 511 w 523"/>
                <a:gd name="T7" fmla="*/ 51 h 119"/>
                <a:gd name="T8" fmla="*/ 505 w 523"/>
                <a:gd name="T9" fmla="*/ 83 h 119"/>
                <a:gd name="T10" fmla="*/ 405 w 523"/>
                <a:gd name="T11" fmla="*/ 78 h 119"/>
                <a:gd name="T12" fmla="*/ 189 w 523"/>
                <a:gd name="T13" fmla="*/ 55 h 119"/>
                <a:gd name="T14" fmla="*/ 164 w 523"/>
                <a:gd name="T15" fmla="*/ 55 h 119"/>
                <a:gd name="T16" fmla="*/ 127 w 523"/>
                <a:gd name="T17" fmla="*/ 59 h 119"/>
                <a:gd name="T18" fmla="*/ 95 w 523"/>
                <a:gd name="T19" fmla="*/ 68 h 119"/>
                <a:gd name="T20" fmla="*/ 83 w 523"/>
                <a:gd name="T21" fmla="*/ 91 h 119"/>
                <a:gd name="T22" fmla="*/ 69 w 523"/>
                <a:gd name="T23" fmla="*/ 106 h 119"/>
                <a:gd name="T24" fmla="*/ 69 w 523"/>
                <a:gd name="T25" fmla="*/ 119 h 119"/>
                <a:gd name="T26" fmla="*/ 51 w 523"/>
                <a:gd name="T27" fmla="*/ 100 h 119"/>
                <a:gd name="T28" fmla="*/ 13 w 523"/>
                <a:gd name="T29" fmla="*/ 83 h 119"/>
                <a:gd name="T30" fmla="*/ 0 w 523"/>
                <a:gd name="T31" fmla="*/ 74 h 119"/>
                <a:gd name="T32" fmla="*/ 13 w 523"/>
                <a:gd name="T33" fmla="*/ 59 h 119"/>
                <a:gd name="T34" fmla="*/ 32 w 523"/>
                <a:gd name="T35" fmla="*/ 37 h 119"/>
                <a:gd name="T36" fmla="*/ 57 w 523"/>
                <a:gd name="T37" fmla="*/ 19 h 119"/>
                <a:gd name="T38" fmla="*/ 83 w 523"/>
                <a:gd name="T39" fmla="*/ 10 h 119"/>
                <a:gd name="T40" fmla="*/ 145 w 523"/>
                <a:gd name="T41" fmla="*/ 0 h 119"/>
                <a:gd name="T42" fmla="*/ 202 w 523"/>
                <a:gd name="T43" fmla="*/ 4 h 119"/>
                <a:gd name="T44" fmla="*/ 202 w 523"/>
                <a:gd name="T45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3" h="119">
                  <a:moveTo>
                    <a:pt x="202" y="4"/>
                  </a:moveTo>
                  <a:lnTo>
                    <a:pt x="430" y="23"/>
                  </a:lnTo>
                  <a:lnTo>
                    <a:pt x="523" y="28"/>
                  </a:lnTo>
                  <a:lnTo>
                    <a:pt x="511" y="51"/>
                  </a:lnTo>
                  <a:lnTo>
                    <a:pt x="505" y="83"/>
                  </a:lnTo>
                  <a:lnTo>
                    <a:pt x="405" y="78"/>
                  </a:lnTo>
                  <a:lnTo>
                    <a:pt x="189" y="55"/>
                  </a:lnTo>
                  <a:lnTo>
                    <a:pt x="164" y="55"/>
                  </a:lnTo>
                  <a:lnTo>
                    <a:pt x="127" y="59"/>
                  </a:lnTo>
                  <a:lnTo>
                    <a:pt x="95" y="68"/>
                  </a:lnTo>
                  <a:lnTo>
                    <a:pt x="83" y="91"/>
                  </a:lnTo>
                  <a:lnTo>
                    <a:pt x="69" y="106"/>
                  </a:lnTo>
                  <a:lnTo>
                    <a:pt x="69" y="119"/>
                  </a:lnTo>
                  <a:lnTo>
                    <a:pt x="51" y="100"/>
                  </a:lnTo>
                  <a:lnTo>
                    <a:pt x="13" y="83"/>
                  </a:lnTo>
                  <a:lnTo>
                    <a:pt x="0" y="74"/>
                  </a:lnTo>
                  <a:lnTo>
                    <a:pt x="13" y="59"/>
                  </a:lnTo>
                  <a:lnTo>
                    <a:pt x="32" y="37"/>
                  </a:lnTo>
                  <a:lnTo>
                    <a:pt x="57" y="19"/>
                  </a:lnTo>
                  <a:lnTo>
                    <a:pt x="83" y="10"/>
                  </a:lnTo>
                  <a:lnTo>
                    <a:pt x="145" y="0"/>
                  </a:lnTo>
                  <a:lnTo>
                    <a:pt x="202" y="4"/>
                  </a:lnTo>
                  <a:lnTo>
                    <a:pt x="20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9" name="Freeform 539">
              <a:extLst>
                <a:ext uri="{FF2B5EF4-FFF2-40B4-BE49-F238E27FC236}">
                  <a16:creationId xmlns:a16="http://schemas.microsoft.com/office/drawing/2014/main" id="{3201191F-2B67-4BED-8592-B2269A22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22"/>
              <a:ext cx="173" cy="41"/>
            </a:xfrm>
            <a:custGeom>
              <a:avLst/>
              <a:gdLst>
                <a:gd name="T0" fmla="*/ 0 w 518"/>
                <a:gd name="T1" fmla="*/ 124 h 124"/>
                <a:gd name="T2" fmla="*/ 50 w 518"/>
                <a:gd name="T3" fmla="*/ 55 h 124"/>
                <a:gd name="T4" fmla="*/ 63 w 518"/>
                <a:gd name="T5" fmla="*/ 37 h 124"/>
                <a:gd name="T6" fmla="*/ 518 w 518"/>
                <a:gd name="T7" fmla="*/ 0 h 124"/>
                <a:gd name="T8" fmla="*/ 498 w 518"/>
                <a:gd name="T9" fmla="*/ 87 h 124"/>
                <a:gd name="T10" fmla="*/ 0 w 518"/>
                <a:gd name="T1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124">
                  <a:moveTo>
                    <a:pt x="0" y="124"/>
                  </a:moveTo>
                  <a:lnTo>
                    <a:pt x="50" y="55"/>
                  </a:lnTo>
                  <a:lnTo>
                    <a:pt x="63" y="37"/>
                  </a:lnTo>
                  <a:lnTo>
                    <a:pt x="518" y="0"/>
                  </a:lnTo>
                  <a:lnTo>
                    <a:pt x="498" y="8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0" name="Freeform 540">
              <a:extLst>
                <a:ext uri="{FF2B5EF4-FFF2-40B4-BE49-F238E27FC236}">
                  <a16:creationId xmlns:a16="http://schemas.microsoft.com/office/drawing/2014/main" id="{EF729EEA-9D58-4E76-B94C-ADC4694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22"/>
              <a:ext cx="173" cy="41"/>
            </a:xfrm>
            <a:custGeom>
              <a:avLst/>
              <a:gdLst>
                <a:gd name="T0" fmla="*/ 0 w 518"/>
                <a:gd name="T1" fmla="*/ 124 h 124"/>
                <a:gd name="T2" fmla="*/ 50 w 518"/>
                <a:gd name="T3" fmla="*/ 55 h 124"/>
                <a:gd name="T4" fmla="*/ 63 w 518"/>
                <a:gd name="T5" fmla="*/ 37 h 124"/>
                <a:gd name="T6" fmla="*/ 518 w 518"/>
                <a:gd name="T7" fmla="*/ 0 h 124"/>
                <a:gd name="T8" fmla="*/ 498 w 518"/>
                <a:gd name="T9" fmla="*/ 87 h 124"/>
                <a:gd name="T10" fmla="*/ 0 w 518"/>
                <a:gd name="T11" fmla="*/ 124 h 124"/>
                <a:gd name="T12" fmla="*/ 0 w 518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124">
                  <a:moveTo>
                    <a:pt x="0" y="124"/>
                  </a:moveTo>
                  <a:lnTo>
                    <a:pt x="50" y="55"/>
                  </a:lnTo>
                  <a:lnTo>
                    <a:pt x="63" y="37"/>
                  </a:lnTo>
                  <a:lnTo>
                    <a:pt x="518" y="0"/>
                  </a:lnTo>
                  <a:lnTo>
                    <a:pt x="498" y="87"/>
                  </a:lnTo>
                  <a:lnTo>
                    <a:pt x="0" y="124"/>
                  </a:lnTo>
                  <a:lnTo>
                    <a:pt x="0" y="1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1" name="Freeform 541">
              <a:extLst>
                <a:ext uri="{FF2B5EF4-FFF2-40B4-BE49-F238E27FC236}">
                  <a16:creationId xmlns:a16="http://schemas.microsoft.com/office/drawing/2014/main" id="{A0FD8A3B-B6AE-4F51-9764-CAC4BB9B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64"/>
              <a:ext cx="88" cy="90"/>
            </a:xfrm>
            <a:custGeom>
              <a:avLst/>
              <a:gdLst>
                <a:gd name="T0" fmla="*/ 266 w 266"/>
                <a:gd name="T1" fmla="*/ 128 h 270"/>
                <a:gd name="T2" fmla="*/ 247 w 266"/>
                <a:gd name="T3" fmla="*/ 141 h 270"/>
                <a:gd name="T4" fmla="*/ 227 w 266"/>
                <a:gd name="T5" fmla="*/ 160 h 270"/>
                <a:gd name="T6" fmla="*/ 209 w 266"/>
                <a:gd name="T7" fmla="*/ 173 h 270"/>
                <a:gd name="T8" fmla="*/ 190 w 266"/>
                <a:gd name="T9" fmla="*/ 196 h 270"/>
                <a:gd name="T10" fmla="*/ 177 w 266"/>
                <a:gd name="T11" fmla="*/ 224 h 270"/>
                <a:gd name="T12" fmla="*/ 177 w 266"/>
                <a:gd name="T13" fmla="*/ 251 h 270"/>
                <a:gd name="T14" fmla="*/ 6 w 266"/>
                <a:gd name="T15" fmla="*/ 270 h 270"/>
                <a:gd name="T16" fmla="*/ 0 w 266"/>
                <a:gd name="T17" fmla="*/ 219 h 270"/>
                <a:gd name="T18" fmla="*/ 18 w 266"/>
                <a:gd name="T19" fmla="*/ 219 h 270"/>
                <a:gd name="T20" fmla="*/ 32 w 266"/>
                <a:gd name="T21" fmla="*/ 196 h 270"/>
                <a:gd name="T22" fmla="*/ 32 w 266"/>
                <a:gd name="T23" fmla="*/ 178 h 270"/>
                <a:gd name="T24" fmla="*/ 0 w 266"/>
                <a:gd name="T25" fmla="*/ 173 h 270"/>
                <a:gd name="T26" fmla="*/ 0 w 266"/>
                <a:gd name="T27" fmla="*/ 124 h 270"/>
                <a:gd name="T28" fmla="*/ 6 w 266"/>
                <a:gd name="T29" fmla="*/ 109 h 270"/>
                <a:gd name="T30" fmla="*/ 6 w 266"/>
                <a:gd name="T31" fmla="*/ 69 h 270"/>
                <a:gd name="T32" fmla="*/ 18 w 266"/>
                <a:gd name="T33" fmla="*/ 37 h 270"/>
                <a:gd name="T34" fmla="*/ 32 w 266"/>
                <a:gd name="T35" fmla="*/ 0 h 270"/>
                <a:gd name="T36" fmla="*/ 82 w 266"/>
                <a:gd name="T37" fmla="*/ 23 h 270"/>
                <a:gd name="T38" fmla="*/ 145 w 266"/>
                <a:gd name="T39" fmla="*/ 69 h 270"/>
                <a:gd name="T40" fmla="*/ 133 w 266"/>
                <a:gd name="T41" fmla="*/ 73 h 270"/>
                <a:gd name="T42" fmla="*/ 114 w 266"/>
                <a:gd name="T43" fmla="*/ 86 h 270"/>
                <a:gd name="T44" fmla="*/ 101 w 266"/>
                <a:gd name="T45" fmla="*/ 105 h 270"/>
                <a:gd name="T46" fmla="*/ 94 w 266"/>
                <a:gd name="T47" fmla="*/ 128 h 270"/>
                <a:gd name="T48" fmla="*/ 88 w 266"/>
                <a:gd name="T49" fmla="*/ 151 h 270"/>
                <a:gd name="T50" fmla="*/ 82 w 266"/>
                <a:gd name="T51" fmla="*/ 173 h 270"/>
                <a:gd name="T52" fmla="*/ 76 w 266"/>
                <a:gd name="T53" fmla="*/ 192 h 270"/>
                <a:gd name="T54" fmla="*/ 69 w 266"/>
                <a:gd name="T55" fmla="*/ 205 h 270"/>
                <a:gd name="T56" fmla="*/ 57 w 266"/>
                <a:gd name="T57" fmla="*/ 219 h 270"/>
                <a:gd name="T58" fmla="*/ 38 w 266"/>
                <a:gd name="T59" fmla="*/ 228 h 270"/>
                <a:gd name="T60" fmla="*/ 18 w 266"/>
                <a:gd name="T61" fmla="*/ 243 h 270"/>
                <a:gd name="T62" fmla="*/ 25 w 266"/>
                <a:gd name="T63" fmla="*/ 251 h 270"/>
                <a:gd name="T64" fmla="*/ 32 w 266"/>
                <a:gd name="T65" fmla="*/ 256 h 270"/>
                <a:gd name="T66" fmla="*/ 38 w 266"/>
                <a:gd name="T67" fmla="*/ 256 h 270"/>
                <a:gd name="T68" fmla="*/ 63 w 266"/>
                <a:gd name="T69" fmla="*/ 251 h 270"/>
                <a:gd name="T70" fmla="*/ 76 w 266"/>
                <a:gd name="T71" fmla="*/ 247 h 270"/>
                <a:gd name="T72" fmla="*/ 94 w 266"/>
                <a:gd name="T73" fmla="*/ 237 h 270"/>
                <a:gd name="T74" fmla="*/ 114 w 266"/>
                <a:gd name="T75" fmla="*/ 224 h 270"/>
                <a:gd name="T76" fmla="*/ 126 w 266"/>
                <a:gd name="T77" fmla="*/ 205 h 270"/>
                <a:gd name="T78" fmla="*/ 133 w 266"/>
                <a:gd name="T79" fmla="*/ 192 h 270"/>
                <a:gd name="T80" fmla="*/ 133 w 266"/>
                <a:gd name="T81" fmla="*/ 173 h 270"/>
                <a:gd name="T82" fmla="*/ 139 w 266"/>
                <a:gd name="T83" fmla="*/ 156 h 270"/>
                <a:gd name="T84" fmla="*/ 145 w 266"/>
                <a:gd name="T85" fmla="*/ 137 h 270"/>
                <a:gd name="T86" fmla="*/ 151 w 266"/>
                <a:gd name="T87" fmla="*/ 124 h 270"/>
                <a:gd name="T88" fmla="*/ 165 w 266"/>
                <a:gd name="T89" fmla="*/ 105 h 270"/>
                <a:gd name="T90" fmla="*/ 183 w 266"/>
                <a:gd name="T91" fmla="*/ 101 h 270"/>
                <a:gd name="T92" fmla="*/ 209 w 266"/>
                <a:gd name="T93" fmla="*/ 105 h 270"/>
                <a:gd name="T94" fmla="*/ 227 w 266"/>
                <a:gd name="T95" fmla="*/ 109 h 270"/>
                <a:gd name="T96" fmla="*/ 266 w 266"/>
                <a:gd name="T97" fmla="*/ 12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6" h="270">
                  <a:moveTo>
                    <a:pt x="266" y="128"/>
                  </a:moveTo>
                  <a:lnTo>
                    <a:pt x="247" y="141"/>
                  </a:lnTo>
                  <a:lnTo>
                    <a:pt x="227" y="160"/>
                  </a:lnTo>
                  <a:lnTo>
                    <a:pt x="209" y="173"/>
                  </a:lnTo>
                  <a:lnTo>
                    <a:pt x="190" y="196"/>
                  </a:lnTo>
                  <a:lnTo>
                    <a:pt x="177" y="224"/>
                  </a:lnTo>
                  <a:lnTo>
                    <a:pt x="177" y="251"/>
                  </a:lnTo>
                  <a:lnTo>
                    <a:pt x="6" y="270"/>
                  </a:lnTo>
                  <a:lnTo>
                    <a:pt x="0" y="219"/>
                  </a:lnTo>
                  <a:lnTo>
                    <a:pt x="18" y="219"/>
                  </a:lnTo>
                  <a:lnTo>
                    <a:pt x="32" y="196"/>
                  </a:lnTo>
                  <a:lnTo>
                    <a:pt x="32" y="178"/>
                  </a:lnTo>
                  <a:lnTo>
                    <a:pt x="0" y="173"/>
                  </a:lnTo>
                  <a:lnTo>
                    <a:pt x="0" y="124"/>
                  </a:lnTo>
                  <a:lnTo>
                    <a:pt x="6" y="109"/>
                  </a:lnTo>
                  <a:lnTo>
                    <a:pt x="6" y="69"/>
                  </a:lnTo>
                  <a:lnTo>
                    <a:pt x="18" y="37"/>
                  </a:lnTo>
                  <a:lnTo>
                    <a:pt x="32" y="0"/>
                  </a:lnTo>
                  <a:lnTo>
                    <a:pt x="82" y="23"/>
                  </a:lnTo>
                  <a:lnTo>
                    <a:pt x="145" y="69"/>
                  </a:lnTo>
                  <a:lnTo>
                    <a:pt x="133" y="73"/>
                  </a:lnTo>
                  <a:lnTo>
                    <a:pt x="114" y="86"/>
                  </a:lnTo>
                  <a:lnTo>
                    <a:pt x="101" y="105"/>
                  </a:lnTo>
                  <a:lnTo>
                    <a:pt x="94" y="128"/>
                  </a:lnTo>
                  <a:lnTo>
                    <a:pt x="88" y="151"/>
                  </a:lnTo>
                  <a:lnTo>
                    <a:pt x="82" y="173"/>
                  </a:lnTo>
                  <a:lnTo>
                    <a:pt x="76" y="192"/>
                  </a:lnTo>
                  <a:lnTo>
                    <a:pt x="69" y="205"/>
                  </a:lnTo>
                  <a:lnTo>
                    <a:pt x="57" y="219"/>
                  </a:lnTo>
                  <a:lnTo>
                    <a:pt x="38" y="228"/>
                  </a:lnTo>
                  <a:lnTo>
                    <a:pt x="18" y="243"/>
                  </a:lnTo>
                  <a:lnTo>
                    <a:pt x="25" y="251"/>
                  </a:lnTo>
                  <a:lnTo>
                    <a:pt x="32" y="256"/>
                  </a:lnTo>
                  <a:lnTo>
                    <a:pt x="38" y="256"/>
                  </a:lnTo>
                  <a:lnTo>
                    <a:pt x="63" y="251"/>
                  </a:lnTo>
                  <a:lnTo>
                    <a:pt x="76" y="247"/>
                  </a:lnTo>
                  <a:lnTo>
                    <a:pt x="94" y="237"/>
                  </a:lnTo>
                  <a:lnTo>
                    <a:pt x="114" y="224"/>
                  </a:lnTo>
                  <a:lnTo>
                    <a:pt x="126" y="205"/>
                  </a:lnTo>
                  <a:lnTo>
                    <a:pt x="133" y="192"/>
                  </a:lnTo>
                  <a:lnTo>
                    <a:pt x="133" y="173"/>
                  </a:lnTo>
                  <a:lnTo>
                    <a:pt x="139" y="156"/>
                  </a:lnTo>
                  <a:lnTo>
                    <a:pt x="145" y="137"/>
                  </a:lnTo>
                  <a:lnTo>
                    <a:pt x="151" y="124"/>
                  </a:lnTo>
                  <a:lnTo>
                    <a:pt x="165" y="105"/>
                  </a:lnTo>
                  <a:lnTo>
                    <a:pt x="183" y="101"/>
                  </a:lnTo>
                  <a:lnTo>
                    <a:pt x="209" y="105"/>
                  </a:lnTo>
                  <a:lnTo>
                    <a:pt x="227" y="109"/>
                  </a:lnTo>
                  <a:lnTo>
                    <a:pt x="266" y="128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2" name="Freeform 542">
              <a:extLst>
                <a:ext uri="{FF2B5EF4-FFF2-40B4-BE49-F238E27FC236}">
                  <a16:creationId xmlns:a16="http://schemas.microsoft.com/office/drawing/2014/main" id="{11436A80-BAE8-4CE6-8E2F-083D5B653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64"/>
              <a:ext cx="88" cy="90"/>
            </a:xfrm>
            <a:custGeom>
              <a:avLst/>
              <a:gdLst>
                <a:gd name="T0" fmla="*/ 266 w 266"/>
                <a:gd name="T1" fmla="*/ 128 h 270"/>
                <a:gd name="T2" fmla="*/ 247 w 266"/>
                <a:gd name="T3" fmla="*/ 141 h 270"/>
                <a:gd name="T4" fmla="*/ 227 w 266"/>
                <a:gd name="T5" fmla="*/ 160 h 270"/>
                <a:gd name="T6" fmla="*/ 209 w 266"/>
                <a:gd name="T7" fmla="*/ 173 h 270"/>
                <a:gd name="T8" fmla="*/ 190 w 266"/>
                <a:gd name="T9" fmla="*/ 196 h 270"/>
                <a:gd name="T10" fmla="*/ 177 w 266"/>
                <a:gd name="T11" fmla="*/ 224 h 270"/>
                <a:gd name="T12" fmla="*/ 177 w 266"/>
                <a:gd name="T13" fmla="*/ 251 h 270"/>
                <a:gd name="T14" fmla="*/ 6 w 266"/>
                <a:gd name="T15" fmla="*/ 270 h 270"/>
                <a:gd name="T16" fmla="*/ 0 w 266"/>
                <a:gd name="T17" fmla="*/ 219 h 270"/>
                <a:gd name="T18" fmla="*/ 18 w 266"/>
                <a:gd name="T19" fmla="*/ 219 h 270"/>
                <a:gd name="T20" fmla="*/ 32 w 266"/>
                <a:gd name="T21" fmla="*/ 196 h 270"/>
                <a:gd name="T22" fmla="*/ 32 w 266"/>
                <a:gd name="T23" fmla="*/ 178 h 270"/>
                <a:gd name="T24" fmla="*/ 0 w 266"/>
                <a:gd name="T25" fmla="*/ 173 h 270"/>
                <a:gd name="T26" fmla="*/ 0 w 266"/>
                <a:gd name="T27" fmla="*/ 124 h 270"/>
                <a:gd name="T28" fmla="*/ 6 w 266"/>
                <a:gd name="T29" fmla="*/ 109 h 270"/>
                <a:gd name="T30" fmla="*/ 6 w 266"/>
                <a:gd name="T31" fmla="*/ 69 h 270"/>
                <a:gd name="T32" fmla="*/ 18 w 266"/>
                <a:gd name="T33" fmla="*/ 37 h 270"/>
                <a:gd name="T34" fmla="*/ 32 w 266"/>
                <a:gd name="T35" fmla="*/ 0 h 270"/>
                <a:gd name="T36" fmla="*/ 82 w 266"/>
                <a:gd name="T37" fmla="*/ 23 h 270"/>
                <a:gd name="T38" fmla="*/ 145 w 266"/>
                <a:gd name="T39" fmla="*/ 69 h 270"/>
                <a:gd name="T40" fmla="*/ 133 w 266"/>
                <a:gd name="T41" fmla="*/ 73 h 270"/>
                <a:gd name="T42" fmla="*/ 114 w 266"/>
                <a:gd name="T43" fmla="*/ 86 h 270"/>
                <a:gd name="T44" fmla="*/ 101 w 266"/>
                <a:gd name="T45" fmla="*/ 105 h 270"/>
                <a:gd name="T46" fmla="*/ 94 w 266"/>
                <a:gd name="T47" fmla="*/ 128 h 270"/>
                <a:gd name="T48" fmla="*/ 88 w 266"/>
                <a:gd name="T49" fmla="*/ 151 h 270"/>
                <a:gd name="T50" fmla="*/ 82 w 266"/>
                <a:gd name="T51" fmla="*/ 173 h 270"/>
                <a:gd name="T52" fmla="*/ 76 w 266"/>
                <a:gd name="T53" fmla="*/ 192 h 270"/>
                <a:gd name="T54" fmla="*/ 69 w 266"/>
                <a:gd name="T55" fmla="*/ 205 h 270"/>
                <a:gd name="T56" fmla="*/ 57 w 266"/>
                <a:gd name="T57" fmla="*/ 219 h 270"/>
                <a:gd name="T58" fmla="*/ 38 w 266"/>
                <a:gd name="T59" fmla="*/ 228 h 270"/>
                <a:gd name="T60" fmla="*/ 18 w 266"/>
                <a:gd name="T61" fmla="*/ 243 h 270"/>
                <a:gd name="T62" fmla="*/ 25 w 266"/>
                <a:gd name="T63" fmla="*/ 251 h 270"/>
                <a:gd name="T64" fmla="*/ 32 w 266"/>
                <a:gd name="T65" fmla="*/ 256 h 270"/>
                <a:gd name="T66" fmla="*/ 38 w 266"/>
                <a:gd name="T67" fmla="*/ 256 h 270"/>
                <a:gd name="T68" fmla="*/ 63 w 266"/>
                <a:gd name="T69" fmla="*/ 251 h 270"/>
                <a:gd name="T70" fmla="*/ 76 w 266"/>
                <a:gd name="T71" fmla="*/ 247 h 270"/>
                <a:gd name="T72" fmla="*/ 94 w 266"/>
                <a:gd name="T73" fmla="*/ 237 h 270"/>
                <a:gd name="T74" fmla="*/ 114 w 266"/>
                <a:gd name="T75" fmla="*/ 224 h 270"/>
                <a:gd name="T76" fmla="*/ 126 w 266"/>
                <a:gd name="T77" fmla="*/ 205 h 270"/>
                <a:gd name="T78" fmla="*/ 133 w 266"/>
                <a:gd name="T79" fmla="*/ 192 h 270"/>
                <a:gd name="T80" fmla="*/ 133 w 266"/>
                <a:gd name="T81" fmla="*/ 173 h 270"/>
                <a:gd name="T82" fmla="*/ 139 w 266"/>
                <a:gd name="T83" fmla="*/ 156 h 270"/>
                <a:gd name="T84" fmla="*/ 145 w 266"/>
                <a:gd name="T85" fmla="*/ 137 h 270"/>
                <a:gd name="T86" fmla="*/ 151 w 266"/>
                <a:gd name="T87" fmla="*/ 124 h 270"/>
                <a:gd name="T88" fmla="*/ 165 w 266"/>
                <a:gd name="T89" fmla="*/ 105 h 270"/>
                <a:gd name="T90" fmla="*/ 183 w 266"/>
                <a:gd name="T91" fmla="*/ 101 h 270"/>
                <a:gd name="T92" fmla="*/ 209 w 266"/>
                <a:gd name="T93" fmla="*/ 105 h 270"/>
                <a:gd name="T94" fmla="*/ 227 w 266"/>
                <a:gd name="T95" fmla="*/ 109 h 270"/>
                <a:gd name="T96" fmla="*/ 266 w 266"/>
                <a:gd name="T97" fmla="*/ 128 h 270"/>
                <a:gd name="T98" fmla="*/ 266 w 266"/>
                <a:gd name="T99" fmla="*/ 12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6" h="270">
                  <a:moveTo>
                    <a:pt x="266" y="128"/>
                  </a:moveTo>
                  <a:lnTo>
                    <a:pt x="247" y="141"/>
                  </a:lnTo>
                  <a:lnTo>
                    <a:pt x="227" y="160"/>
                  </a:lnTo>
                  <a:lnTo>
                    <a:pt x="209" y="173"/>
                  </a:lnTo>
                  <a:lnTo>
                    <a:pt x="190" y="196"/>
                  </a:lnTo>
                  <a:lnTo>
                    <a:pt x="177" y="224"/>
                  </a:lnTo>
                  <a:lnTo>
                    <a:pt x="177" y="251"/>
                  </a:lnTo>
                  <a:lnTo>
                    <a:pt x="6" y="270"/>
                  </a:lnTo>
                  <a:lnTo>
                    <a:pt x="0" y="219"/>
                  </a:lnTo>
                  <a:lnTo>
                    <a:pt x="18" y="219"/>
                  </a:lnTo>
                  <a:lnTo>
                    <a:pt x="32" y="196"/>
                  </a:lnTo>
                  <a:lnTo>
                    <a:pt x="32" y="178"/>
                  </a:lnTo>
                  <a:lnTo>
                    <a:pt x="0" y="173"/>
                  </a:lnTo>
                  <a:lnTo>
                    <a:pt x="0" y="124"/>
                  </a:lnTo>
                  <a:lnTo>
                    <a:pt x="6" y="109"/>
                  </a:lnTo>
                  <a:lnTo>
                    <a:pt x="6" y="69"/>
                  </a:lnTo>
                  <a:lnTo>
                    <a:pt x="18" y="37"/>
                  </a:lnTo>
                  <a:lnTo>
                    <a:pt x="32" y="0"/>
                  </a:lnTo>
                  <a:lnTo>
                    <a:pt x="82" y="23"/>
                  </a:lnTo>
                  <a:lnTo>
                    <a:pt x="145" y="69"/>
                  </a:lnTo>
                  <a:lnTo>
                    <a:pt x="133" y="73"/>
                  </a:lnTo>
                  <a:lnTo>
                    <a:pt x="114" y="86"/>
                  </a:lnTo>
                  <a:lnTo>
                    <a:pt x="101" y="105"/>
                  </a:lnTo>
                  <a:lnTo>
                    <a:pt x="94" y="128"/>
                  </a:lnTo>
                  <a:lnTo>
                    <a:pt x="88" y="151"/>
                  </a:lnTo>
                  <a:lnTo>
                    <a:pt x="82" y="173"/>
                  </a:lnTo>
                  <a:lnTo>
                    <a:pt x="76" y="192"/>
                  </a:lnTo>
                  <a:lnTo>
                    <a:pt x="69" y="205"/>
                  </a:lnTo>
                  <a:lnTo>
                    <a:pt x="57" y="219"/>
                  </a:lnTo>
                  <a:lnTo>
                    <a:pt x="38" y="228"/>
                  </a:lnTo>
                  <a:lnTo>
                    <a:pt x="18" y="243"/>
                  </a:lnTo>
                  <a:lnTo>
                    <a:pt x="25" y="251"/>
                  </a:lnTo>
                  <a:lnTo>
                    <a:pt x="32" y="256"/>
                  </a:lnTo>
                  <a:lnTo>
                    <a:pt x="38" y="256"/>
                  </a:lnTo>
                  <a:lnTo>
                    <a:pt x="63" y="251"/>
                  </a:lnTo>
                  <a:lnTo>
                    <a:pt x="76" y="247"/>
                  </a:lnTo>
                  <a:lnTo>
                    <a:pt x="94" y="237"/>
                  </a:lnTo>
                  <a:lnTo>
                    <a:pt x="114" y="224"/>
                  </a:lnTo>
                  <a:lnTo>
                    <a:pt x="126" y="205"/>
                  </a:lnTo>
                  <a:lnTo>
                    <a:pt x="133" y="192"/>
                  </a:lnTo>
                  <a:lnTo>
                    <a:pt x="133" y="173"/>
                  </a:lnTo>
                  <a:lnTo>
                    <a:pt x="139" y="156"/>
                  </a:lnTo>
                  <a:lnTo>
                    <a:pt x="145" y="137"/>
                  </a:lnTo>
                  <a:lnTo>
                    <a:pt x="151" y="124"/>
                  </a:lnTo>
                  <a:lnTo>
                    <a:pt x="165" y="105"/>
                  </a:lnTo>
                  <a:lnTo>
                    <a:pt x="183" y="101"/>
                  </a:lnTo>
                  <a:lnTo>
                    <a:pt x="209" y="105"/>
                  </a:lnTo>
                  <a:lnTo>
                    <a:pt x="227" y="109"/>
                  </a:lnTo>
                  <a:lnTo>
                    <a:pt x="266" y="128"/>
                  </a:lnTo>
                  <a:lnTo>
                    <a:pt x="266" y="1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3" name="Freeform 543">
              <a:extLst>
                <a:ext uri="{FF2B5EF4-FFF2-40B4-BE49-F238E27FC236}">
                  <a16:creationId xmlns:a16="http://schemas.microsoft.com/office/drawing/2014/main" id="{F19A53D0-AA5B-46FA-BFD3-EBCF41731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1"/>
              <a:ext cx="120" cy="60"/>
            </a:xfrm>
            <a:custGeom>
              <a:avLst/>
              <a:gdLst>
                <a:gd name="T0" fmla="*/ 290 w 359"/>
                <a:gd name="T1" fmla="*/ 5 h 178"/>
                <a:gd name="T2" fmla="*/ 303 w 359"/>
                <a:gd name="T3" fmla="*/ 13 h 178"/>
                <a:gd name="T4" fmla="*/ 341 w 359"/>
                <a:gd name="T5" fmla="*/ 32 h 178"/>
                <a:gd name="T6" fmla="*/ 359 w 359"/>
                <a:gd name="T7" fmla="*/ 51 h 178"/>
                <a:gd name="T8" fmla="*/ 353 w 359"/>
                <a:gd name="T9" fmla="*/ 64 h 178"/>
                <a:gd name="T10" fmla="*/ 347 w 359"/>
                <a:gd name="T11" fmla="*/ 73 h 178"/>
                <a:gd name="T12" fmla="*/ 347 w 359"/>
                <a:gd name="T13" fmla="*/ 83 h 178"/>
                <a:gd name="T14" fmla="*/ 329 w 359"/>
                <a:gd name="T15" fmla="*/ 100 h 178"/>
                <a:gd name="T16" fmla="*/ 315 w 359"/>
                <a:gd name="T17" fmla="*/ 119 h 178"/>
                <a:gd name="T18" fmla="*/ 309 w 359"/>
                <a:gd name="T19" fmla="*/ 123 h 178"/>
                <a:gd name="T20" fmla="*/ 297 w 359"/>
                <a:gd name="T21" fmla="*/ 123 h 178"/>
                <a:gd name="T22" fmla="*/ 277 w 359"/>
                <a:gd name="T23" fmla="*/ 119 h 178"/>
                <a:gd name="T24" fmla="*/ 246 w 359"/>
                <a:gd name="T25" fmla="*/ 106 h 178"/>
                <a:gd name="T26" fmla="*/ 233 w 359"/>
                <a:gd name="T27" fmla="*/ 92 h 178"/>
                <a:gd name="T28" fmla="*/ 221 w 359"/>
                <a:gd name="T29" fmla="*/ 73 h 178"/>
                <a:gd name="T30" fmla="*/ 221 w 359"/>
                <a:gd name="T31" fmla="*/ 68 h 178"/>
                <a:gd name="T32" fmla="*/ 214 w 359"/>
                <a:gd name="T33" fmla="*/ 64 h 178"/>
                <a:gd name="T34" fmla="*/ 201 w 359"/>
                <a:gd name="T35" fmla="*/ 60 h 178"/>
                <a:gd name="T36" fmla="*/ 169 w 359"/>
                <a:gd name="T37" fmla="*/ 83 h 178"/>
                <a:gd name="T38" fmla="*/ 157 w 359"/>
                <a:gd name="T39" fmla="*/ 106 h 178"/>
                <a:gd name="T40" fmla="*/ 150 w 359"/>
                <a:gd name="T41" fmla="*/ 128 h 178"/>
                <a:gd name="T42" fmla="*/ 132 w 359"/>
                <a:gd name="T43" fmla="*/ 151 h 178"/>
                <a:gd name="T44" fmla="*/ 113 w 359"/>
                <a:gd name="T45" fmla="*/ 165 h 178"/>
                <a:gd name="T46" fmla="*/ 94 w 359"/>
                <a:gd name="T47" fmla="*/ 174 h 178"/>
                <a:gd name="T48" fmla="*/ 62 w 359"/>
                <a:gd name="T49" fmla="*/ 178 h 178"/>
                <a:gd name="T50" fmla="*/ 44 w 359"/>
                <a:gd name="T51" fmla="*/ 178 h 178"/>
                <a:gd name="T52" fmla="*/ 12 w 359"/>
                <a:gd name="T53" fmla="*/ 174 h 178"/>
                <a:gd name="T54" fmla="*/ 0 w 359"/>
                <a:gd name="T55" fmla="*/ 170 h 178"/>
                <a:gd name="T56" fmla="*/ 0 w 359"/>
                <a:gd name="T57" fmla="*/ 160 h 178"/>
                <a:gd name="T58" fmla="*/ 12 w 359"/>
                <a:gd name="T59" fmla="*/ 151 h 178"/>
                <a:gd name="T60" fmla="*/ 62 w 359"/>
                <a:gd name="T61" fmla="*/ 151 h 178"/>
                <a:gd name="T62" fmla="*/ 81 w 359"/>
                <a:gd name="T63" fmla="*/ 146 h 178"/>
                <a:gd name="T64" fmla="*/ 94 w 359"/>
                <a:gd name="T65" fmla="*/ 128 h 178"/>
                <a:gd name="T66" fmla="*/ 106 w 359"/>
                <a:gd name="T67" fmla="*/ 119 h 178"/>
                <a:gd name="T68" fmla="*/ 120 w 359"/>
                <a:gd name="T69" fmla="*/ 106 h 178"/>
                <a:gd name="T70" fmla="*/ 120 w 359"/>
                <a:gd name="T71" fmla="*/ 87 h 178"/>
                <a:gd name="T72" fmla="*/ 125 w 359"/>
                <a:gd name="T73" fmla="*/ 64 h 178"/>
                <a:gd name="T74" fmla="*/ 132 w 359"/>
                <a:gd name="T75" fmla="*/ 46 h 178"/>
                <a:gd name="T76" fmla="*/ 145 w 359"/>
                <a:gd name="T77" fmla="*/ 23 h 178"/>
                <a:gd name="T78" fmla="*/ 150 w 359"/>
                <a:gd name="T79" fmla="*/ 19 h 178"/>
                <a:gd name="T80" fmla="*/ 164 w 359"/>
                <a:gd name="T81" fmla="*/ 13 h 178"/>
                <a:gd name="T82" fmla="*/ 182 w 359"/>
                <a:gd name="T83" fmla="*/ 5 h 178"/>
                <a:gd name="T84" fmla="*/ 196 w 359"/>
                <a:gd name="T85" fmla="*/ 5 h 178"/>
                <a:gd name="T86" fmla="*/ 214 w 359"/>
                <a:gd name="T87" fmla="*/ 0 h 178"/>
                <a:gd name="T88" fmla="*/ 252 w 359"/>
                <a:gd name="T89" fmla="*/ 0 h 178"/>
                <a:gd name="T90" fmla="*/ 277 w 359"/>
                <a:gd name="T91" fmla="*/ 5 h 178"/>
                <a:gd name="T92" fmla="*/ 290 w 359"/>
                <a:gd name="T93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9" h="178">
                  <a:moveTo>
                    <a:pt x="290" y="5"/>
                  </a:moveTo>
                  <a:lnTo>
                    <a:pt x="303" y="13"/>
                  </a:lnTo>
                  <a:lnTo>
                    <a:pt x="341" y="32"/>
                  </a:lnTo>
                  <a:lnTo>
                    <a:pt x="359" y="51"/>
                  </a:lnTo>
                  <a:lnTo>
                    <a:pt x="353" y="64"/>
                  </a:lnTo>
                  <a:lnTo>
                    <a:pt x="347" y="73"/>
                  </a:lnTo>
                  <a:lnTo>
                    <a:pt x="347" y="83"/>
                  </a:lnTo>
                  <a:lnTo>
                    <a:pt x="329" y="100"/>
                  </a:lnTo>
                  <a:lnTo>
                    <a:pt x="315" y="119"/>
                  </a:lnTo>
                  <a:lnTo>
                    <a:pt x="309" y="123"/>
                  </a:lnTo>
                  <a:lnTo>
                    <a:pt x="297" y="123"/>
                  </a:lnTo>
                  <a:lnTo>
                    <a:pt x="277" y="119"/>
                  </a:lnTo>
                  <a:lnTo>
                    <a:pt x="246" y="106"/>
                  </a:lnTo>
                  <a:lnTo>
                    <a:pt x="233" y="92"/>
                  </a:lnTo>
                  <a:lnTo>
                    <a:pt x="221" y="73"/>
                  </a:lnTo>
                  <a:lnTo>
                    <a:pt x="221" y="68"/>
                  </a:lnTo>
                  <a:lnTo>
                    <a:pt x="214" y="64"/>
                  </a:lnTo>
                  <a:lnTo>
                    <a:pt x="201" y="60"/>
                  </a:lnTo>
                  <a:lnTo>
                    <a:pt x="169" y="83"/>
                  </a:lnTo>
                  <a:lnTo>
                    <a:pt x="157" y="106"/>
                  </a:lnTo>
                  <a:lnTo>
                    <a:pt x="150" y="128"/>
                  </a:lnTo>
                  <a:lnTo>
                    <a:pt x="132" y="151"/>
                  </a:lnTo>
                  <a:lnTo>
                    <a:pt x="113" y="165"/>
                  </a:lnTo>
                  <a:lnTo>
                    <a:pt x="94" y="174"/>
                  </a:lnTo>
                  <a:lnTo>
                    <a:pt x="62" y="178"/>
                  </a:lnTo>
                  <a:lnTo>
                    <a:pt x="44" y="178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2" y="151"/>
                  </a:lnTo>
                  <a:lnTo>
                    <a:pt x="62" y="151"/>
                  </a:lnTo>
                  <a:lnTo>
                    <a:pt x="81" y="146"/>
                  </a:lnTo>
                  <a:lnTo>
                    <a:pt x="94" y="128"/>
                  </a:lnTo>
                  <a:lnTo>
                    <a:pt x="106" y="119"/>
                  </a:lnTo>
                  <a:lnTo>
                    <a:pt x="120" y="106"/>
                  </a:lnTo>
                  <a:lnTo>
                    <a:pt x="120" y="87"/>
                  </a:lnTo>
                  <a:lnTo>
                    <a:pt x="125" y="64"/>
                  </a:lnTo>
                  <a:lnTo>
                    <a:pt x="132" y="46"/>
                  </a:lnTo>
                  <a:lnTo>
                    <a:pt x="145" y="23"/>
                  </a:lnTo>
                  <a:lnTo>
                    <a:pt x="150" y="19"/>
                  </a:lnTo>
                  <a:lnTo>
                    <a:pt x="164" y="13"/>
                  </a:lnTo>
                  <a:lnTo>
                    <a:pt x="182" y="5"/>
                  </a:lnTo>
                  <a:lnTo>
                    <a:pt x="196" y="5"/>
                  </a:lnTo>
                  <a:lnTo>
                    <a:pt x="214" y="0"/>
                  </a:lnTo>
                  <a:lnTo>
                    <a:pt x="252" y="0"/>
                  </a:lnTo>
                  <a:lnTo>
                    <a:pt x="277" y="5"/>
                  </a:lnTo>
                  <a:lnTo>
                    <a:pt x="290" y="5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4" name="Freeform 544">
              <a:extLst>
                <a:ext uri="{FF2B5EF4-FFF2-40B4-BE49-F238E27FC236}">
                  <a16:creationId xmlns:a16="http://schemas.microsoft.com/office/drawing/2014/main" id="{2A3B5669-697A-4A62-9596-5A903B99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1"/>
              <a:ext cx="120" cy="60"/>
            </a:xfrm>
            <a:custGeom>
              <a:avLst/>
              <a:gdLst>
                <a:gd name="T0" fmla="*/ 290 w 359"/>
                <a:gd name="T1" fmla="*/ 5 h 178"/>
                <a:gd name="T2" fmla="*/ 303 w 359"/>
                <a:gd name="T3" fmla="*/ 13 h 178"/>
                <a:gd name="T4" fmla="*/ 341 w 359"/>
                <a:gd name="T5" fmla="*/ 32 h 178"/>
                <a:gd name="T6" fmla="*/ 359 w 359"/>
                <a:gd name="T7" fmla="*/ 51 h 178"/>
                <a:gd name="T8" fmla="*/ 353 w 359"/>
                <a:gd name="T9" fmla="*/ 64 h 178"/>
                <a:gd name="T10" fmla="*/ 347 w 359"/>
                <a:gd name="T11" fmla="*/ 73 h 178"/>
                <a:gd name="T12" fmla="*/ 347 w 359"/>
                <a:gd name="T13" fmla="*/ 83 h 178"/>
                <a:gd name="T14" fmla="*/ 329 w 359"/>
                <a:gd name="T15" fmla="*/ 100 h 178"/>
                <a:gd name="T16" fmla="*/ 315 w 359"/>
                <a:gd name="T17" fmla="*/ 119 h 178"/>
                <a:gd name="T18" fmla="*/ 309 w 359"/>
                <a:gd name="T19" fmla="*/ 123 h 178"/>
                <a:gd name="T20" fmla="*/ 297 w 359"/>
                <a:gd name="T21" fmla="*/ 123 h 178"/>
                <a:gd name="T22" fmla="*/ 277 w 359"/>
                <a:gd name="T23" fmla="*/ 119 h 178"/>
                <a:gd name="T24" fmla="*/ 246 w 359"/>
                <a:gd name="T25" fmla="*/ 106 h 178"/>
                <a:gd name="T26" fmla="*/ 233 w 359"/>
                <a:gd name="T27" fmla="*/ 92 h 178"/>
                <a:gd name="T28" fmla="*/ 221 w 359"/>
                <a:gd name="T29" fmla="*/ 73 h 178"/>
                <a:gd name="T30" fmla="*/ 221 w 359"/>
                <a:gd name="T31" fmla="*/ 68 h 178"/>
                <a:gd name="T32" fmla="*/ 214 w 359"/>
                <a:gd name="T33" fmla="*/ 64 h 178"/>
                <a:gd name="T34" fmla="*/ 201 w 359"/>
                <a:gd name="T35" fmla="*/ 60 h 178"/>
                <a:gd name="T36" fmla="*/ 169 w 359"/>
                <a:gd name="T37" fmla="*/ 83 h 178"/>
                <a:gd name="T38" fmla="*/ 157 w 359"/>
                <a:gd name="T39" fmla="*/ 106 h 178"/>
                <a:gd name="T40" fmla="*/ 150 w 359"/>
                <a:gd name="T41" fmla="*/ 128 h 178"/>
                <a:gd name="T42" fmla="*/ 132 w 359"/>
                <a:gd name="T43" fmla="*/ 151 h 178"/>
                <a:gd name="T44" fmla="*/ 113 w 359"/>
                <a:gd name="T45" fmla="*/ 165 h 178"/>
                <a:gd name="T46" fmla="*/ 94 w 359"/>
                <a:gd name="T47" fmla="*/ 174 h 178"/>
                <a:gd name="T48" fmla="*/ 62 w 359"/>
                <a:gd name="T49" fmla="*/ 178 h 178"/>
                <a:gd name="T50" fmla="*/ 44 w 359"/>
                <a:gd name="T51" fmla="*/ 178 h 178"/>
                <a:gd name="T52" fmla="*/ 12 w 359"/>
                <a:gd name="T53" fmla="*/ 174 h 178"/>
                <a:gd name="T54" fmla="*/ 0 w 359"/>
                <a:gd name="T55" fmla="*/ 170 h 178"/>
                <a:gd name="T56" fmla="*/ 0 w 359"/>
                <a:gd name="T57" fmla="*/ 160 h 178"/>
                <a:gd name="T58" fmla="*/ 12 w 359"/>
                <a:gd name="T59" fmla="*/ 151 h 178"/>
                <a:gd name="T60" fmla="*/ 62 w 359"/>
                <a:gd name="T61" fmla="*/ 151 h 178"/>
                <a:gd name="T62" fmla="*/ 81 w 359"/>
                <a:gd name="T63" fmla="*/ 146 h 178"/>
                <a:gd name="T64" fmla="*/ 94 w 359"/>
                <a:gd name="T65" fmla="*/ 128 h 178"/>
                <a:gd name="T66" fmla="*/ 106 w 359"/>
                <a:gd name="T67" fmla="*/ 119 h 178"/>
                <a:gd name="T68" fmla="*/ 120 w 359"/>
                <a:gd name="T69" fmla="*/ 106 h 178"/>
                <a:gd name="T70" fmla="*/ 120 w 359"/>
                <a:gd name="T71" fmla="*/ 87 h 178"/>
                <a:gd name="T72" fmla="*/ 125 w 359"/>
                <a:gd name="T73" fmla="*/ 64 h 178"/>
                <a:gd name="T74" fmla="*/ 132 w 359"/>
                <a:gd name="T75" fmla="*/ 46 h 178"/>
                <a:gd name="T76" fmla="*/ 145 w 359"/>
                <a:gd name="T77" fmla="*/ 23 h 178"/>
                <a:gd name="T78" fmla="*/ 150 w 359"/>
                <a:gd name="T79" fmla="*/ 19 h 178"/>
                <a:gd name="T80" fmla="*/ 164 w 359"/>
                <a:gd name="T81" fmla="*/ 13 h 178"/>
                <a:gd name="T82" fmla="*/ 182 w 359"/>
                <a:gd name="T83" fmla="*/ 5 h 178"/>
                <a:gd name="T84" fmla="*/ 196 w 359"/>
                <a:gd name="T85" fmla="*/ 5 h 178"/>
                <a:gd name="T86" fmla="*/ 214 w 359"/>
                <a:gd name="T87" fmla="*/ 0 h 178"/>
                <a:gd name="T88" fmla="*/ 252 w 359"/>
                <a:gd name="T89" fmla="*/ 0 h 178"/>
                <a:gd name="T90" fmla="*/ 277 w 359"/>
                <a:gd name="T91" fmla="*/ 5 h 178"/>
                <a:gd name="T92" fmla="*/ 290 w 359"/>
                <a:gd name="T93" fmla="*/ 5 h 178"/>
                <a:gd name="T94" fmla="*/ 290 w 359"/>
                <a:gd name="T95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9" h="178">
                  <a:moveTo>
                    <a:pt x="290" y="5"/>
                  </a:moveTo>
                  <a:lnTo>
                    <a:pt x="303" y="13"/>
                  </a:lnTo>
                  <a:lnTo>
                    <a:pt x="341" y="32"/>
                  </a:lnTo>
                  <a:lnTo>
                    <a:pt x="359" y="51"/>
                  </a:lnTo>
                  <a:lnTo>
                    <a:pt x="353" y="64"/>
                  </a:lnTo>
                  <a:lnTo>
                    <a:pt x="347" y="73"/>
                  </a:lnTo>
                  <a:lnTo>
                    <a:pt x="347" y="83"/>
                  </a:lnTo>
                  <a:lnTo>
                    <a:pt x="329" y="100"/>
                  </a:lnTo>
                  <a:lnTo>
                    <a:pt x="315" y="119"/>
                  </a:lnTo>
                  <a:lnTo>
                    <a:pt x="309" y="123"/>
                  </a:lnTo>
                  <a:lnTo>
                    <a:pt x="297" y="123"/>
                  </a:lnTo>
                  <a:lnTo>
                    <a:pt x="277" y="119"/>
                  </a:lnTo>
                  <a:lnTo>
                    <a:pt x="246" y="106"/>
                  </a:lnTo>
                  <a:lnTo>
                    <a:pt x="233" y="92"/>
                  </a:lnTo>
                  <a:lnTo>
                    <a:pt x="221" y="73"/>
                  </a:lnTo>
                  <a:lnTo>
                    <a:pt x="221" y="68"/>
                  </a:lnTo>
                  <a:lnTo>
                    <a:pt x="214" y="64"/>
                  </a:lnTo>
                  <a:lnTo>
                    <a:pt x="201" y="60"/>
                  </a:lnTo>
                  <a:lnTo>
                    <a:pt x="169" y="83"/>
                  </a:lnTo>
                  <a:lnTo>
                    <a:pt x="157" y="106"/>
                  </a:lnTo>
                  <a:lnTo>
                    <a:pt x="150" y="128"/>
                  </a:lnTo>
                  <a:lnTo>
                    <a:pt x="132" y="151"/>
                  </a:lnTo>
                  <a:lnTo>
                    <a:pt x="113" y="165"/>
                  </a:lnTo>
                  <a:lnTo>
                    <a:pt x="94" y="174"/>
                  </a:lnTo>
                  <a:lnTo>
                    <a:pt x="62" y="178"/>
                  </a:lnTo>
                  <a:lnTo>
                    <a:pt x="44" y="178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2" y="151"/>
                  </a:lnTo>
                  <a:lnTo>
                    <a:pt x="62" y="151"/>
                  </a:lnTo>
                  <a:lnTo>
                    <a:pt x="81" y="146"/>
                  </a:lnTo>
                  <a:lnTo>
                    <a:pt x="94" y="128"/>
                  </a:lnTo>
                  <a:lnTo>
                    <a:pt x="106" y="119"/>
                  </a:lnTo>
                  <a:lnTo>
                    <a:pt x="120" y="106"/>
                  </a:lnTo>
                  <a:lnTo>
                    <a:pt x="120" y="87"/>
                  </a:lnTo>
                  <a:lnTo>
                    <a:pt x="125" y="64"/>
                  </a:lnTo>
                  <a:lnTo>
                    <a:pt x="132" y="46"/>
                  </a:lnTo>
                  <a:lnTo>
                    <a:pt x="145" y="23"/>
                  </a:lnTo>
                  <a:lnTo>
                    <a:pt x="150" y="19"/>
                  </a:lnTo>
                  <a:lnTo>
                    <a:pt x="164" y="13"/>
                  </a:lnTo>
                  <a:lnTo>
                    <a:pt x="182" y="5"/>
                  </a:lnTo>
                  <a:lnTo>
                    <a:pt x="196" y="5"/>
                  </a:lnTo>
                  <a:lnTo>
                    <a:pt x="214" y="0"/>
                  </a:lnTo>
                  <a:lnTo>
                    <a:pt x="252" y="0"/>
                  </a:lnTo>
                  <a:lnTo>
                    <a:pt x="277" y="5"/>
                  </a:lnTo>
                  <a:lnTo>
                    <a:pt x="290" y="5"/>
                  </a:lnTo>
                  <a:lnTo>
                    <a:pt x="29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5" name="Freeform 545">
              <a:extLst>
                <a:ext uri="{FF2B5EF4-FFF2-40B4-BE49-F238E27FC236}">
                  <a16:creationId xmlns:a16="http://schemas.microsoft.com/office/drawing/2014/main" id="{4C1A5730-AB3E-45F3-9247-BD05BA65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982"/>
              <a:ext cx="120" cy="67"/>
            </a:xfrm>
            <a:custGeom>
              <a:avLst/>
              <a:gdLst>
                <a:gd name="T0" fmla="*/ 247 w 361"/>
                <a:gd name="T1" fmla="*/ 72 h 200"/>
                <a:gd name="T2" fmla="*/ 209 w 361"/>
                <a:gd name="T3" fmla="*/ 55 h 200"/>
                <a:gd name="T4" fmla="*/ 191 w 361"/>
                <a:gd name="T5" fmla="*/ 50 h 200"/>
                <a:gd name="T6" fmla="*/ 165 w 361"/>
                <a:gd name="T7" fmla="*/ 45 h 200"/>
                <a:gd name="T8" fmla="*/ 147 w 361"/>
                <a:gd name="T9" fmla="*/ 50 h 200"/>
                <a:gd name="T10" fmla="*/ 133 w 361"/>
                <a:gd name="T11" fmla="*/ 68 h 200"/>
                <a:gd name="T12" fmla="*/ 127 w 361"/>
                <a:gd name="T13" fmla="*/ 81 h 200"/>
                <a:gd name="T14" fmla="*/ 121 w 361"/>
                <a:gd name="T15" fmla="*/ 100 h 200"/>
                <a:gd name="T16" fmla="*/ 115 w 361"/>
                <a:gd name="T17" fmla="*/ 118 h 200"/>
                <a:gd name="T18" fmla="*/ 115 w 361"/>
                <a:gd name="T19" fmla="*/ 137 h 200"/>
                <a:gd name="T20" fmla="*/ 108 w 361"/>
                <a:gd name="T21" fmla="*/ 150 h 200"/>
                <a:gd name="T22" fmla="*/ 96 w 361"/>
                <a:gd name="T23" fmla="*/ 168 h 200"/>
                <a:gd name="T24" fmla="*/ 76 w 361"/>
                <a:gd name="T25" fmla="*/ 182 h 200"/>
                <a:gd name="T26" fmla="*/ 58 w 361"/>
                <a:gd name="T27" fmla="*/ 191 h 200"/>
                <a:gd name="T28" fmla="*/ 44 w 361"/>
                <a:gd name="T29" fmla="*/ 196 h 200"/>
                <a:gd name="T30" fmla="*/ 19 w 361"/>
                <a:gd name="T31" fmla="*/ 200 h 200"/>
                <a:gd name="T32" fmla="*/ 14 w 361"/>
                <a:gd name="T33" fmla="*/ 200 h 200"/>
                <a:gd name="T34" fmla="*/ 7 w 361"/>
                <a:gd name="T35" fmla="*/ 196 h 200"/>
                <a:gd name="T36" fmla="*/ 0 w 361"/>
                <a:gd name="T37" fmla="*/ 187 h 200"/>
                <a:gd name="T38" fmla="*/ 19 w 361"/>
                <a:gd name="T39" fmla="*/ 173 h 200"/>
                <a:gd name="T40" fmla="*/ 39 w 361"/>
                <a:gd name="T41" fmla="*/ 163 h 200"/>
                <a:gd name="T42" fmla="*/ 51 w 361"/>
                <a:gd name="T43" fmla="*/ 150 h 200"/>
                <a:gd name="T44" fmla="*/ 58 w 361"/>
                <a:gd name="T45" fmla="*/ 137 h 200"/>
                <a:gd name="T46" fmla="*/ 64 w 361"/>
                <a:gd name="T47" fmla="*/ 118 h 200"/>
                <a:gd name="T48" fmla="*/ 70 w 361"/>
                <a:gd name="T49" fmla="*/ 95 h 200"/>
                <a:gd name="T50" fmla="*/ 76 w 361"/>
                <a:gd name="T51" fmla="*/ 72 h 200"/>
                <a:gd name="T52" fmla="*/ 83 w 361"/>
                <a:gd name="T53" fmla="*/ 50 h 200"/>
                <a:gd name="T54" fmla="*/ 96 w 361"/>
                <a:gd name="T55" fmla="*/ 32 h 200"/>
                <a:gd name="T56" fmla="*/ 115 w 361"/>
                <a:gd name="T57" fmla="*/ 18 h 200"/>
                <a:gd name="T58" fmla="*/ 127 w 361"/>
                <a:gd name="T59" fmla="*/ 13 h 200"/>
                <a:gd name="T60" fmla="*/ 140 w 361"/>
                <a:gd name="T61" fmla="*/ 4 h 200"/>
                <a:gd name="T62" fmla="*/ 152 w 361"/>
                <a:gd name="T63" fmla="*/ 4 h 200"/>
                <a:gd name="T64" fmla="*/ 165 w 361"/>
                <a:gd name="T65" fmla="*/ 0 h 200"/>
                <a:gd name="T66" fmla="*/ 191 w 361"/>
                <a:gd name="T67" fmla="*/ 4 h 200"/>
                <a:gd name="T68" fmla="*/ 221 w 361"/>
                <a:gd name="T69" fmla="*/ 4 h 200"/>
                <a:gd name="T70" fmla="*/ 247 w 361"/>
                <a:gd name="T71" fmla="*/ 13 h 200"/>
                <a:gd name="T72" fmla="*/ 265 w 361"/>
                <a:gd name="T73" fmla="*/ 22 h 200"/>
                <a:gd name="T74" fmla="*/ 297 w 361"/>
                <a:gd name="T75" fmla="*/ 27 h 200"/>
                <a:gd name="T76" fmla="*/ 304 w 361"/>
                <a:gd name="T77" fmla="*/ 36 h 200"/>
                <a:gd name="T78" fmla="*/ 329 w 361"/>
                <a:gd name="T79" fmla="*/ 50 h 200"/>
                <a:gd name="T80" fmla="*/ 348 w 361"/>
                <a:gd name="T81" fmla="*/ 68 h 200"/>
                <a:gd name="T82" fmla="*/ 354 w 361"/>
                <a:gd name="T83" fmla="*/ 91 h 200"/>
                <a:gd name="T84" fmla="*/ 361 w 361"/>
                <a:gd name="T85" fmla="*/ 108 h 200"/>
                <a:gd name="T86" fmla="*/ 336 w 361"/>
                <a:gd name="T87" fmla="*/ 118 h 200"/>
                <a:gd name="T88" fmla="*/ 323 w 361"/>
                <a:gd name="T89" fmla="*/ 127 h 200"/>
                <a:gd name="T90" fmla="*/ 304 w 361"/>
                <a:gd name="T91" fmla="*/ 137 h 200"/>
                <a:gd name="T92" fmla="*/ 284 w 361"/>
                <a:gd name="T93" fmla="*/ 140 h 200"/>
                <a:gd name="T94" fmla="*/ 279 w 361"/>
                <a:gd name="T95" fmla="*/ 150 h 200"/>
                <a:gd name="T96" fmla="*/ 272 w 361"/>
                <a:gd name="T97" fmla="*/ 137 h 200"/>
                <a:gd name="T98" fmla="*/ 265 w 361"/>
                <a:gd name="T99" fmla="*/ 127 h 200"/>
                <a:gd name="T100" fmla="*/ 253 w 361"/>
                <a:gd name="T101" fmla="*/ 104 h 200"/>
                <a:gd name="T102" fmla="*/ 253 w 361"/>
                <a:gd name="T103" fmla="*/ 81 h 200"/>
                <a:gd name="T104" fmla="*/ 247 w 361"/>
                <a:gd name="T105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1" h="200">
                  <a:moveTo>
                    <a:pt x="247" y="72"/>
                  </a:moveTo>
                  <a:lnTo>
                    <a:pt x="209" y="55"/>
                  </a:lnTo>
                  <a:lnTo>
                    <a:pt x="191" y="50"/>
                  </a:lnTo>
                  <a:lnTo>
                    <a:pt x="165" y="45"/>
                  </a:lnTo>
                  <a:lnTo>
                    <a:pt x="147" y="50"/>
                  </a:lnTo>
                  <a:lnTo>
                    <a:pt x="133" y="68"/>
                  </a:lnTo>
                  <a:lnTo>
                    <a:pt x="127" y="81"/>
                  </a:lnTo>
                  <a:lnTo>
                    <a:pt x="121" y="100"/>
                  </a:lnTo>
                  <a:lnTo>
                    <a:pt x="115" y="118"/>
                  </a:lnTo>
                  <a:lnTo>
                    <a:pt x="115" y="137"/>
                  </a:lnTo>
                  <a:lnTo>
                    <a:pt x="108" y="150"/>
                  </a:lnTo>
                  <a:lnTo>
                    <a:pt x="96" y="168"/>
                  </a:lnTo>
                  <a:lnTo>
                    <a:pt x="76" y="182"/>
                  </a:lnTo>
                  <a:lnTo>
                    <a:pt x="58" y="191"/>
                  </a:lnTo>
                  <a:lnTo>
                    <a:pt x="44" y="196"/>
                  </a:lnTo>
                  <a:lnTo>
                    <a:pt x="19" y="200"/>
                  </a:lnTo>
                  <a:lnTo>
                    <a:pt x="14" y="200"/>
                  </a:lnTo>
                  <a:lnTo>
                    <a:pt x="7" y="196"/>
                  </a:lnTo>
                  <a:lnTo>
                    <a:pt x="0" y="187"/>
                  </a:lnTo>
                  <a:lnTo>
                    <a:pt x="19" y="173"/>
                  </a:lnTo>
                  <a:lnTo>
                    <a:pt x="39" y="163"/>
                  </a:lnTo>
                  <a:lnTo>
                    <a:pt x="51" y="150"/>
                  </a:lnTo>
                  <a:lnTo>
                    <a:pt x="58" y="137"/>
                  </a:lnTo>
                  <a:lnTo>
                    <a:pt x="64" y="118"/>
                  </a:lnTo>
                  <a:lnTo>
                    <a:pt x="70" y="95"/>
                  </a:lnTo>
                  <a:lnTo>
                    <a:pt x="76" y="72"/>
                  </a:lnTo>
                  <a:lnTo>
                    <a:pt x="83" y="50"/>
                  </a:lnTo>
                  <a:lnTo>
                    <a:pt x="96" y="32"/>
                  </a:lnTo>
                  <a:lnTo>
                    <a:pt x="115" y="18"/>
                  </a:lnTo>
                  <a:lnTo>
                    <a:pt x="127" y="13"/>
                  </a:lnTo>
                  <a:lnTo>
                    <a:pt x="140" y="4"/>
                  </a:lnTo>
                  <a:lnTo>
                    <a:pt x="152" y="4"/>
                  </a:lnTo>
                  <a:lnTo>
                    <a:pt x="165" y="0"/>
                  </a:lnTo>
                  <a:lnTo>
                    <a:pt x="191" y="4"/>
                  </a:lnTo>
                  <a:lnTo>
                    <a:pt x="221" y="4"/>
                  </a:lnTo>
                  <a:lnTo>
                    <a:pt x="247" y="13"/>
                  </a:lnTo>
                  <a:lnTo>
                    <a:pt x="265" y="22"/>
                  </a:lnTo>
                  <a:lnTo>
                    <a:pt x="297" y="27"/>
                  </a:lnTo>
                  <a:lnTo>
                    <a:pt x="304" y="36"/>
                  </a:lnTo>
                  <a:lnTo>
                    <a:pt x="329" y="50"/>
                  </a:lnTo>
                  <a:lnTo>
                    <a:pt x="348" y="68"/>
                  </a:lnTo>
                  <a:lnTo>
                    <a:pt x="354" y="91"/>
                  </a:lnTo>
                  <a:lnTo>
                    <a:pt x="361" y="108"/>
                  </a:lnTo>
                  <a:lnTo>
                    <a:pt x="336" y="118"/>
                  </a:lnTo>
                  <a:lnTo>
                    <a:pt x="323" y="127"/>
                  </a:lnTo>
                  <a:lnTo>
                    <a:pt x="304" y="137"/>
                  </a:lnTo>
                  <a:lnTo>
                    <a:pt x="284" y="140"/>
                  </a:lnTo>
                  <a:lnTo>
                    <a:pt x="279" y="150"/>
                  </a:lnTo>
                  <a:lnTo>
                    <a:pt x="272" y="137"/>
                  </a:lnTo>
                  <a:lnTo>
                    <a:pt x="265" y="127"/>
                  </a:lnTo>
                  <a:lnTo>
                    <a:pt x="253" y="104"/>
                  </a:lnTo>
                  <a:lnTo>
                    <a:pt x="253" y="81"/>
                  </a:lnTo>
                  <a:lnTo>
                    <a:pt x="247" y="7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6" name="Freeform 546">
              <a:extLst>
                <a:ext uri="{FF2B5EF4-FFF2-40B4-BE49-F238E27FC236}">
                  <a16:creationId xmlns:a16="http://schemas.microsoft.com/office/drawing/2014/main" id="{F6805FE7-D921-4C35-B547-47132EDD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982"/>
              <a:ext cx="120" cy="67"/>
            </a:xfrm>
            <a:custGeom>
              <a:avLst/>
              <a:gdLst>
                <a:gd name="T0" fmla="*/ 247 w 361"/>
                <a:gd name="T1" fmla="*/ 72 h 200"/>
                <a:gd name="T2" fmla="*/ 209 w 361"/>
                <a:gd name="T3" fmla="*/ 55 h 200"/>
                <a:gd name="T4" fmla="*/ 191 w 361"/>
                <a:gd name="T5" fmla="*/ 50 h 200"/>
                <a:gd name="T6" fmla="*/ 165 w 361"/>
                <a:gd name="T7" fmla="*/ 45 h 200"/>
                <a:gd name="T8" fmla="*/ 147 w 361"/>
                <a:gd name="T9" fmla="*/ 50 h 200"/>
                <a:gd name="T10" fmla="*/ 133 w 361"/>
                <a:gd name="T11" fmla="*/ 68 h 200"/>
                <a:gd name="T12" fmla="*/ 127 w 361"/>
                <a:gd name="T13" fmla="*/ 81 h 200"/>
                <a:gd name="T14" fmla="*/ 121 w 361"/>
                <a:gd name="T15" fmla="*/ 100 h 200"/>
                <a:gd name="T16" fmla="*/ 115 w 361"/>
                <a:gd name="T17" fmla="*/ 118 h 200"/>
                <a:gd name="T18" fmla="*/ 115 w 361"/>
                <a:gd name="T19" fmla="*/ 137 h 200"/>
                <a:gd name="T20" fmla="*/ 108 w 361"/>
                <a:gd name="T21" fmla="*/ 150 h 200"/>
                <a:gd name="T22" fmla="*/ 96 w 361"/>
                <a:gd name="T23" fmla="*/ 168 h 200"/>
                <a:gd name="T24" fmla="*/ 76 w 361"/>
                <a:gd name="T25" fmla="*/ 182 h 200"/>
                <a:gd name="T26" fmla="*/ 58 w 361"/>
                <a:gd name="T27" fmla="*/ 191 h 200"/>
                <a:gd name="T28" fmla="*/ 44 w 361"/>
                <a:gd name="T29" fmla="*/ 196 h 200"/>
                <a:gd name="T30" fmla="*/ 19 w 361"/>
                <a:gd name="T31" fmla="*/ 200 h 200"/>
                <a:gd name="T32" fmla="*/ 14 w 361"/>
                <a:gd name="T33" fmla="*/ 200 h 200"/>
                <a:gd name="T34" fmla="*/ 7 w 361"/>
                <a:gd name="T35" fmla="*/ 196 h 200"/>
                <a:gd name="T36" fmla="*/ 0 w 361"/>
                <a:gd name="T37" fmla="*/ 187 h 200"/>
                <a:gd name="T38" fmla="*/ 19 w 361"/>
                <a:gd name="T39" fmla="*/ 173 h 200"/>
                <a:gd name="T40" fmla="*/ 39 w 361"/>
                <a:gd name="T41" fmla="*/ 163 h 200"/>
                <a:gd name="T42" fmla="*/ 51 w 361"/>
                <a:gd name="T43" fmla="*/ 150 h 200"/>
                <a:gd name="T44" fmla="*/ 58 w 361"/>
                <a:gd name="T45" fmla="*/ 137 h 200"/>
                <a:gd name="T46" fmla="*/ 64 w 361"/>
                <a:gd name="T47" fmla="*/ 118 h 200"/>
                <a:gd name="T48" fmla="*/ 70 w 361"/>
                <a:gd name="T49" fmla="*/ 95 h 200"/>
                <a:gd name="T50" fmla="*/ 76 w 361"/>
                <a:gd name="T51" fmla="*/ 72 h 200"/>
                <a:gd name="T52" fmla="*/ 83 w 361"/>
                <a:gd name="T53" fmla="*/ 50 h 200"/>
                <a:gd name="T54" fmla="*/ 96 w 361"/>
                <a:gd name="T55" fmla="*/ 32 h 200"/>
                <a:gd name="T56" fmla="*/ 115 w 361"/>
                <a:gd name="T57" fmla="*/ 18 h 200"/>
                <a:gd name="T58" fmla="*/ 127 w 361"/>
                <a:gd name="T59" fmla="*/ 13 h 200"/>
                <a:gd name="T60" fmla="*/ 140 w 361"/>
                <a:gd name="T61" fmla="*/ 4 h 200"/>
                <a:gd name="T62" fmla="*/ 152 w 361"/>
                <a:gd name="T63" fmla="*/ 4 h 200"/>
                <a:gd name="T64" fmla="*/ 165 w 361"/>
                <a:gd name="T65" fmla="*/ 0 h 200"/>
                <a:gd name="T66" fmla="*/ 191 w 361"/>
                <a:gd name="T67" fmla="*/ 4 h 200"/>
                <a:gd name="T68" fmla="*/ 221 w 361"/>
                <a:gd name="T69" fmla="*/ 4 h 200"/>
                <a:gd name="T70" fmla="*/ 247 w 361"/>
                <a:gd name="T71" fmla="*/ 13 h 200"/>
                <a:gd name="T72" fmla="*/ 265 w 361"/>
                <a:gd name="T73" fmla="*/ 22 h 200"/>
                <a:gd name="T74" fmla="*/ 297 w 361"/>
                <a:gd name="T75" fmla="*/ 27 h 200"/>
                <a:gd name="T76" fmla="*/ 304 w 361"/>
                <a:gd name="T77" fmla="*/ 36 h 200"/>
                <a:gd name="T78" fmla="*/ 329 w 361"/>
                <a:gd name="T79" fmla="*/ 50 h 200"/>
                <a:gd name="T80" fmla="*/ 348 w 361"/>
                <a:gd name="T81" fmla="*/ 68 h 200"/>
                <a:gd name="T82" fmla="*/ 354 w 361"/>
                <a:gd name="T83" fmla="*/ 91 h 200"/>
                <a:gd name="T84" fmla="*/ 361 w 361"/>
                <a:gd name="T85" fmla="*/ 108 h 200"/>
                <a:gd name="T86" fmla="*/ 336 w 361"/>
                <a:gd name="T87" fmla="*/ 118 h 200"/>
                <a:gd name="T88" fmla="*/ 323 w 361"/>
                <a:gd name="T89" fmla="*/ 127 h 200"/>
                <a:gd name="T90" fmla="*/ 304 w 361"/>
                <a:gd name="T91" fmla="*/ 137 h 200"/>
                <a:gd name="T92" fmla="*/ 284 w 361"/>
                <a:gd name="T93" fmla="*/ 140 h 200"/>
                <a:gd name="T94" fmla="*/ 279 w 361"/>
                <a:gd name="T95" fmla="*/ 150 h 200"/>
                <a:gd name="T96" fmla="*/ 272 w 361"/>
                <a:gd name="T97" fmla="*/ 137 h 200"/>
                <a:gd name="T98" fmla="*/ 265 w 361"/>
                <a:gd name="T99" fmla="*/ 127 h 200"/>
                <a:gd name="T100" fmla="*/ 253 w 361"/>
                <a:gd name="T101" fmla="*/ 104 h 200"/>
                <a:gd name="T102" fmla="*/ 253 w 361"/>
                <a:gd name="T103" fmla="*/ 81 h 200"/>
                <a:gd name="T104" fmla="*/ 247 w 361"/>
                <a:gd name="T105" fmla="*/ 72 h 200"/>
                <a:gd name="T106" fmla="*/ 247 w 361"/>
                <a:gd name="T107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00">
                  <a:moveTo>
                    <a:pt x="247" y="72"/>
                  </a:moveTo>
                  <a:lnTo>
                    <a:pt x="209" y="55"/>
                  </a:lnTo>
                  <a:lnTo>
                    <a:pt x="191" y="50"/>
                  </a:lnTo>
                  <a:lnTo>
                    <a:pt x="165" y="45"/>
                  </a:lnTo>
                  <a:lnTo>
                    <a:pt x="147" y="50"/>
                  </a:lnTo>
                  <a:lnTo>
                    <a:pt x="133" y="68"/>
                  </a:lnTo>
                  <a:lnTo>
                    <a:pt x="127" y="81"/>
                  </a:lnTo>
                  <a:lnTo>
                    <a:pt x="121" y="100"/>
                  </a:lnTo>
                  <a:lnTo>
                    <a:pt x="115" y="118"/>
                  </a:lnTo>
                  <a:lnTo>
                    <a:pt x="115" y="137"/>
                  </a:lnTo>
                  <a:lnTo>
                    <a:pt x="108" y="150"/>
                  </a:lnTo>
                  <a:lnTo>
                    <a:pt x="96" y="168"/>
                  </a:lnTo>
                  <a:lnTo>
                    <a:pt x="76" y="182"/>
                  </a:lnTo>
                  <a:lnTo>
                    <a:pt x="58" y="191"/>
                  </a:lnTo>
                  <a:lnTo>
                    <a:pt x="44" y="196"/>
                  </a:lnTo>
                  <a:lnTo>
                    <a:pt x="19" y="200"/>
                  </a:lnTo>
                  <a:lnTo>
                    <a:pt x="14" y="200"/>
                  </a:lnTo>
                  <a:lnTo>
                    <a:pt x="7" y="196"/>
                  </a:lnTo>
                  <a:lnTo>
                    <a:pt x="0" y="187"/>
                  </a:lnTo>
                  <a:lnTo>
                    <a:pt x="19" y="173"/>
                  </a:lnTo>
                  <a:lnTo>
                    <a:pt x="39" y="163"/>
                  </a:lnTo>
                  <a:lnTo>
                    <a:pt x="51" y="150"/>
                  </a:lnTo>
                  <a:lnTo>
                    <a:pt x="58" y="137"/>
                  </a:lnTo>
                  <a:lnTo>
                    <a:pt x="64" y="118"/>
                  </a:lnTo>
                  <a:lnTo>
                    <a:pt x="70" y="95"/>
                  </a:lnTo>
                  <a:lnTo>
                    <a:pt x="76" y="72"/>
                  </a:lnTo>
                  <a:lnTo>
                    <a:pt x="83" y="50"/>
                  </a:lnTo>
                  <a:lnTo>
                    <a:pt x="96" y="32"/>
                  </a:lnTo>
                  <a:lnTo>
                    <a:pt x="115" y="18"/>
                  </a:lnTo>
                  <a:lnTo>
                    <a:pt x="127" y="13"/>
                  </a:lnTo>
                  <a:lnTo>
                    <a:pt x="140" y="4"/>
                  </a:lnTo>
                  <a:lnTo>
                    <a:pt x="152" y="4"/>
                  </a:lnTo>
                  <a:lnTo>
                    <a:pt x="165" y="0"/>
                  </a:lnTo>
                  <a:lnTo>
                    <a:pt x="191" y="4"/>
                  </a:lnTo>
                  <a:lnTo>
                    <a:pt x="221" y="4"/>
                  </a:lnTo>
                  <a:lnTo>
                    <a:pt x="247" y="13"/>
                  </a:lnTo>
                  <a:lnTo>
                    <a:pt x="265" y="22"/>
                  </a:lnTo>
                  <a:lnTo>
                    <a:pt x="297" y="27"/>
                  </a:lnTo>
                  <a:lnTo>
                    <a:pt x="304" y="36"/>
                  </a:lnTo>
                  <a:lnTo>
                    <a:pt x="329" y="50"/>
                  </a:lnTo>
                  <a:lnTo>
                    <a:pt x="348" y="68"/>
                  </a:lnTo>
                  <a:lnTo>
                    <a:pt x="354" y="91"/>
                  </a:lnTo>
                  <a:lnTo>
                    <a:pt x="361" y="108"/>
                  </a:lnTo>
                  <a:lnTo>
                    <a:pt x="336" y="118"/>
                  </a:lnTo>
                  <a:lnTo>
                    <a:pt x="323" y="127"/>
                  </a:lnTo>
                  <a:lnTo>
                    <a:pt x="304" y="137"/>
                  </a:lnTo>
                  <a:lnTo>
                    <a:pt x="284" y="140"/>
                  </a:lnTo>
                  <a:lnTo>
                    <a:pt x="279" y="150"/>
                  </a:lnTo>
                  <a:lnTo>
                    <a:pt x="272" y="137"/>
                  </a:lnTo>
                  <a:lnTo>
                    <a:pt x="265" y="127"/>
                  </a:lnTo>
                  <a:lnTo>
                    <a:pt x="253" y="104"/>
                  </a:lnTo>
                  <a:lnTo>
                    <a:pt x="253" y="81"/>
                  </a:lnTo>
                  <a:lnTo>
                    <a:pt x="247" y="72"/>
                  </a:lnTo>
                  <a:lnTo>
                    <a:pt x="247" y="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7" name="Freeform 547">
              <a:extLst>
                <a:ext uri="{FF2B5EF4-FFF2-40B4-BE49-F238E27FC236}">
                  <a16:creationId xmlns:a16="http://schemas.microsoft.com/office/drawing/2014/main" id="{690D0CA0-741F-429C-B61F-1E745174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038"/>
              <a:ext cx="112" cy="50"/>
            </a:xfrm>
            <a:custGeom>
              <a:avLst/>
              <a:gdLst>
                <a:gd name="T0" fmla="*/ 233 w 335"/>
                <a:gd name="T1" fmla="*/ 64 h 150"/>
                <a:gd name="T2" fmla="*/ 322 w 335"/>
                <a:gd name="T3" fmla="*/ 91 h 150"/>
                <a:gd name="T4" fmla="*/ 335 w 335"/>
                <a:gd name="T5" fmla="*/ 91 h 150"/>
                <a:gd name="T6" fmla="*/ 335 w 335"/>
                <a:gd name="T7" fmla="*/ 110 h 150"/>
                <a:gd name="T8" fmla="*/ 329 w 335"/>
                <a:gd name="T9" fmla="*/ 123 h 150"/>
                <a:gd name="T10" fmla="*/ 316 w 335"/>
                <a:gd name="T11" fmla="*/ 136 h 150"/>
                <a:gd name="T12" fmla="*/ 297 w 335"/>
                <a:gd name="T13" fmla="*/ 150 h 150"/>
                <a:gd name="T14" fmla="*/ 215 w 335"/>
                <a:gd name="T15" fmla="*/ 127 h 150"/>
                <a:gd name="T16" fmla="*/ 189 w 335"/>
                <a:gd name="T17" fmla="*/ 113 h 150"/>
                <a:gd name="T18" fmla="*/ 171 w 335"/>
                <a:gd name="T19" fmla="*/ 100 h 150"/>
                <a:gd name="T20" fmla="*/ 157 w 335"/>
                <a:gd name="T21" fmla="*/ 96 h 150"/>
                <a:gd name="T22" fmla="*/ 152 w 335"/>
                <a:gd name="T23" fmla="*/ 96 h 150"/>
                <a:gd name="T24" fmla="*/ 139 w 335"/>
                <a:gd name="T25" fmla="*/ 82 h 150"/>
                <a:gd name="T26" fmla="*/ 120 w 335"/>
                <a:gd name="T27" fmla="*/ 72 h 150"/>
                <a:gd name="T28" fmla="*/ 101 w 335"/>
                <a:gd name="T29" fmla="*/ 64 h 150"/>
                <a:gd name="T30" fmla="*/ 83 w 335"/>
                <a:gd name="T31" fmla="*/ 64 h 150"/>
                <a:gd name="T32" fmla="*/ 76 w 335"/>
                <a:gd name="T33" fmla="*/ 59 h 150"/>
                <a:gd name="T34" fmla="*/ 64 w 335"/>
                <a:gd name="T35" fmla="*/ 45 h 150"/>
                <a:gd name="T36" fmla="*/ 44 w 335"/>
                <a:gd name="T37" fmla="*/ 41 h 150"/>
                <a:gd name="T38" fmla="*/ 19 w 335"/>
                <a:gd name="T39" fmla="*/ 36 h 150"/>
                <a:gd name="T40" fmla="*/ 0 w 335"/>
                <a:gd name="T41" fmla="*/ 41 h 150"/>
                <a:gd name="T42" fmla="*/ 7 w 335"/>
                <a:gd name="T43" fmla="*/ 27 h 150"/>
                <a:gd name="T44" fmla="*/ 19 w 335"/>
                <a:gd name="T45" fmla="*/ 17 h 150"/>
                <a:gd name="T46" fmla="*/ 57 w 335"/>
                <a:gd name="T47" fmla="*/ 0 h 150"/>
                <a:gd name="T48" fmla="*/ 95 w 335"/>
                <a:gd name="T49" fmla="*/ 17 h 150"/>
                <a:gd name="T50" fmla="*/ 120 w 335"/>
                <a:gd name="T51" fmla="*/ 27 h 150"/>
                <a:gd name="T52" fmla="*/ 196 w 335"/>
                <a:gd name="T53" fmla="*/ 54 h 150"/>
                <a:gd name="T54" fmla="*/ 233 w 335"/>
                <a:gd name="T55" fmla="*/ 6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5" h="150">
                  <a:moveTo>
                    <a:pt x="233" y="64"/>
                  </a:moveTo>
                  <a:lnTo>
                    <a:pt x="322" y="91"/>
                  </a:lnTo>
                  <a:lnTo>
                    <a:pt x="335" y="91"/>
                  </a:lnTo>
                  <a:lnTo>
                    <a:pt x="335" y="110"/>
                  </a:lnTo>
                  <a:lnTo>
                    <a:pt x="329" y="123"/>
                  </a:lnTo>
                  <a:lnTo>
                    <a:pt x="316" y="136"/>
                  </a:lnTo>
                  <a:lnTo>
                    <a:pt x="297" y="150"/>
                  </a:lnTo>
                  <a:lnTo>
                    <a:pt x="215" y="127"/>
                  </a:lnTo>
                  <a:lnTo>
                    <a:pt x="189" y="113"/>
                  </a:lnTo>
                  <a:lnTo>
                    <a:pt x="171" y="100"/>
                  </a:lnTo>
                  <a:lnTo>
                    <a:pt x="157" y="96"/>
                  </a:lnTo>
                  <a:lnTo>
                    <a:pt x="152" y="96"/>
                  </a:lnTo>
                  <a:lnTo>
                    <a:pt x="139" y="82"/>
                  </a:lnTo>
                  <a:lnTo>
                    <a:pt x="120" y="72"/>
                  </a:lnTo>
                  <a:lnTo>
                    <a:pt x="101" y="64"/>
                  </a:lnTo>
                  <a:lnTo>
                    <a:pt x="83" y="64"/>
                  </a:lnTo>
                  <a:lnTo>
                    <a:pt x="76" y="59"/>
                  </a:lnTo>
                  <a:lnTo>
                    <a:pt x="64" y="45"/>
                  </a:lnTo>
                  <a:lnTo>
                    <a:pt x="44" y="41"/>
                  </a:lnTo>
                  <a:lnTo>
                    <a:pt x="19" y="36"/>
                  </a:lnTo>
                  <a:lnTo>
                    <a:pt x="0" y="41"/>
                  </a:lnTo>
                  <a:lnTo>
                    <a:pt x="7" y="27"/>
                  </a:lnTo>
                  <a:lnTo>
                    <a:pt x="19" y="17"/>
                  </a:lnTo>
                  <a:lnTo>
                    <a:pt x="57" y="0"/>
                  </a:lnTo>
                  <a:lnTo>
                    <a:pt x="95" y="17"/>
                  </a:lnTo>
                  <a:lnTo>
                    <a:pt x="120" y="27"/>
                  </a:lnTo>
                  <a:lnTo>
                    <a:pt x="196" y="54"/>
                  </a:lnTo>
                  <a:lnTo>
                    <a:pt x="233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8" name="Freeform 548">
              <a:extLst>
                <a:ext uri="{FF2B5EF4-FFF2-40B4-BE49-F238E27FC236}">
                  <a16:creationId xmlns:a16="http://schemas.microsoft.com/office/drawing/2014/main" id="{CFD4AA05-C2B0-4601-905E-5470DD58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038"/>
              <a:ext cx="112" cy="50"/>
            </a:xfrm>
            <a:custGeom>
              <a:avLst/>
              <a:gdLst>
                <a:gd name="T0" fmla="*/ 233 w 335"/>
                <a:gd name="T1" fmla="*/ 64 h 150"/>
                <a:gd name="T2" fmla="*/ 322 w 335"/>
                <a:gd name="T3" fmla="*/ 91 h 150"/>
                <a:gd name="T4" fmla="*/ 335 w 335"/>
                <a:gd name="T5" fmla="*/ 91 h 150"/>
                <a:gd name="T6" fmla="*/ 335 w 335"/>
                <a:gd name="T7" fmla="*/ 110 h 150"/>
                <a:gd name="T8" fmla="*/ 329 w 335"/>
                <a:gd name="T9" fmla="*/ 123 h 150"/>
                <a:gd name="T10" fmla="*/ 316 w 335"/>
                <a:gd name="T11" fmla="*/ 136 h 150"/>
                <a:gd name="T12" fmla="*/ 297 w 335"/>
                <a:gd name="T13" fmla="*/ 150 h 150"/>
                <a:gd name="T14" fmla="*/ 215 w 335"/>
                <a:gd name="T15" fmla="*/ 127 h 150"/>
                <a:gd name="T16" fmla="*/ 189 w 335"/>
                <a:gd name="T17" fmla="*/ 113 h 150"/>
                <a:gd name="T18" fmla="*/ 171 w 335"/>
                <a:gd name="T19" fmla="*/ 100 h 150"/>
                <a:gd name="T20" fmla="*/ 157 w 335"/>
                <a:gd name="T21" fmla="*/ 96 h 150"/>
                <a:gd name="T22" fmla="*/ 152 w 335"/>
                <a:gd name="T23" fmla="*/ 96 h 150"/>
                <a:gd name="T24" fmla="*/ 139 w 335"/>
                <a:gd name="T25" fmla="*/ 82 h 150"/>
                <a:gd name="T26" fmla="*/ 120 w 335"/>
                <a:gd name="T27" fmla="*/ 72 h 150"/>
                <a:gd name="T28" fmla="*/ 101 w 335"/>
                <a:gd name="T29" fmla="*/ 64 h 150"/>
                <a:gd name="T30" fmla="*/ 83 w 335"/>
                <a:gd name="T31" fmla="*/ 64 h 150"/>
                <a:gd name="T32" fmla="*/ 76 w 335"/>
                <a:gd name="T33" fmla="*/ 59 h 150"/>
                <a:gd name="T34" fmla="*/ 64 w 335"/>
                <a:gd name="T35" fmla="*/ 45 h 150"/>
                <a:gd name="T36" fmla="*/ 44 w 335"/>
                <a:gd name="T37" fmla="*/ 41 h 150"/>
                <a:gd name="T38" fmla="*/ 19 w 335"/>
                <a:gd name="T39" fmla="*/ 36 h 150"/>
                <a:gd name="T40" fmla="*/ 0 w 335"/>
                <a:gd name="T41" fmla="*/ 41 h 150"/>
                <a:gd name="T42" fmla="*/ 7 w 335"/>
                <a:gd name="T43" fmla="*/ 27 h 150"/>
                <a:gd name="T44" fmla="*/ 19 w 335"/>
                <a:gd name="T45" fmla="*/ 17 h 150"/>
                <a:gd name="T46" fmla="*/ 57 w 335"/>
                <a:gd name="T47" fmla="*/ 0 h 150"/>
                <a:gd name="T48" fmla="*/ 95 w 335"/>
                <a:gd name="T49" fmla="*/ 17 h 150"/>
                <a:gd name="T50" fmla="*/ 120 w 335"/>
                <a:gd name="T51" fmla="*/ 27 h 150"/>
                <a:gd name="T52" fmla="*/ 196 w 335"/>
                <a:gd name="T53" fmla="*/ 54 h 150"/>
                <a:gd name="T54" fmla="*/ 233 w 335"/>
                <a:gd name="T55" fmla="*/ 64 h 150"/>
                <a:gd name="T56" fmla="*/ 233 w 335"/>
                <a:gd name="T57" fmla="*/ 6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5" h="150">
                  <a:moveTo>
                    <a:pt x="233" y="64"/>
                  </a:moveTo>
                  <a:lnTo>
                    <a:pt x="322" y="91"/>
                  </a:lnTo>
                  <a:lnTo>
                    <a:pt x="335" y="91"/>
                  </a:lnTo>
                  <a:lnTo>
                    <a:pt x="335" y="110"/>
                  </a:lnTo>
                  <a:lnTo>
                    <a:pt x="329" y="123"/>
                  </a:lnTo>
                  <a:lnTo>
                    <a:pt x="316" y="136"/>
                  </a:lnTo>
                  <a:lnTo>
                    <a:pt x="297" y="150"/>
                  </a:lnTo>
                  <a:lnTo>
                    <a:pt x="215" y="127"/>
                  </a:lnTo>
                  <a:lnTo>
                    <a:pt x="189" y="113"/>
                  </a:lnTo>
                  <a:lnTo>
                    <a:pt x="171" y="100"/>
                  </a:lnTo>
                  <a:lnTo>
                    <a:pt x="157" y="96"/>
                  </a:lnTo>
                  <a:lnTo>
                    <a:pt x="152" y="96"/>
                  </a:lnTo>
                  <a:lnTo>
                    <a:pt x="139" y="82"/>
                  </a:lnTo>
                  <a:lnTo>
                    <a:pt x="120" y="72"/>
                  </a:lnTo>
                  <a:lnTo>
                    <a:pt x="101" y="64"/>
                  </a:lnTo>
                  <a:lnTo>
                    <a:pt x="83" y="64"/>
                  </a:lnTo>
                  <a:lnTo>
                    <a:pt x="76" y="59"/>
                  </a:lnTo>
                  <a:lnTo>
                    <a:pt x="64" y="45"/>
                  </a:lnTo>
                  <a:lnTo>
                    <a:pt x="44" y="41"/>
                  </a:lnTo>
                  <a:lnTo>
                    <a:pt x="19" y="36"/>
                  </a:lnTo>
                  <a:lnTo>
                    <a:pt x="0" y="41"/>
                  </a:lnTo>
                  <a:lnTo>
                    <a:pt x="7" y="27"/>
                  </a:lnTo>
                  <a:lnTo>
                    <a:pt x="19" y="17"/>
                  </a:lnTo>
                  <a:lnTo>
                    <a:pt x="57" y="0"/>
                  </a:lnTo>
                  <a:lnTo>
                    <a:pt x="95" y="17"/>
                  </a:lnTo>
                  <a:lnTo>
                    <a:pt x="120" y="27"/>
                  </a:lnTo>
                  <a:lnTo>
                    <a:pt x="196" y="54"/>
                  </a:lnTo>
                  <a:lnTo>
                    <a:pt x="233" y="64"/>
                  </a:lnTo>
                  <a:lnTo>
                    <a:pt x="233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9" name="Freeform 549">
              <a:extLst>
                <a:ext uri="{FF2B5EF4-FFF2-40B4-BE49-F238E27FC236}">
                  <a16:creationId xmlns:a16="http://schemas.microsoft.com/office/drawing/2014/main" id="{1BCE8FD0-0B58-46BB-969C-0A3BA64C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653"/>
              <a:ext cx="55" cy="66"/>
            </a:xfrm>
            <a:custGeom>
              <a:avLst/>
              <a:gdLst>
                <a:gd name="T0" fmla="*/ 0 w 165"/>
                <a:gd name="T1" fmla="*/ 9 h 196"/>
                <a:gd name="T2" fmla="*/ 20 w 165"/>
                <a:gd name="T3" fmla="*/ 0 h 196"/>
                <a:gd name="T4" fmla="*/ 39 w 165"/>
                <a:gd name="T5" fmla="*/ 23 h 196"/>
                <a:gd name="T6" fmla="*/ 71 w 165"/>
                <a:gd name="T7" fmla="*/ 50 h 196"/>
                <a:gd name="T8" fmla="*/ 103 w 165"/>
                <a:gd name="T9" fmla="*/ 83 h 196"/>
                <a:gd name="T10" fmla="*/ 128 w 165"/>
                <a:gd name="T11" fmla="*/ 115 h 196"/>
                <a:gd name="T12" fmla="*/ 147 w 165"/>
                <a:gd name="T13" fmla="*/ 147 h 196"/>
                <a:gd name="T14" fmla="*/ 159 w 165"/>
                <a:gd name="T15" fmla="*/ 174 h 196"/>
                <a:gd name="T16" fmla="*/ 165 w 165"/>
                <a:gd name="T17" fmla="*/ 196 h 196"/>
                <a:gd name="T18" fmla="*/ 128 w 165"/>
                <a:gd name="T19" fmla="*/ 192 h 196"/>
                <a:gd name="T20" fmla="*/ 115 w 165"/>
                <a:gd name="T21" fmla="*/ 160 h 196"/>
                <a:gd name="T22" fmla="*/ 103 w 165"/>
                <a:gd name="T23" fmla="*/ 128 h 196"/>
                <a:gd name="T24" fmla="*/ 83 w 165"/>
                <a:gd name="T25" fmla="*/ 105 h 196"/>
                <a:gd name="T26" fmla="*/ 64 w 165"/>
                <a:gd name="T27" fmla="*/ 69 h 196"/>
                <a:gd name="T28" fmla="*/ 14 w 165"/>
                <a:gd name="T29" fmla="*/ 23 h 196"/>
                <a:gd name="T30" fmla="*/ 0 w 165"/>
                <a:gd name="T31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96">
                  <a:moveTo>
                    <a:pt x="0" y="9"/>
                  </a:moveTo>
                  <a:lnTo>
                    <a:pt x="20" y="0"/>
                  </a:lnTo>
                  <a:lnTo>
                    <a:pt x="39" y="23"/>
                  </a:lnTo>
                  <a:lnTo>
                    <a:pt x="71" y="50"/>
                  </a:lnTo>
                  <a:lnTo>
                    <a:pt x="103" y="83"/>
                  </a:lnTo>
                  <a:lnTo>
                    <a:pt x="128" y="115"/>
                  </a:lnTo>
                  <a:lnTo>
                    <a:pt x="147" y="147"/>
                  </a:lnTo>
                  <a:lnTo>
                    <a:pt x="159" y="174"/>
                  </a:lnTo>
                  <a:lnTo>
                    <a:pt x="165" y="196"/>
                  </a:lnTo>
                  <a:lnTo>
                    <a:pt x="128" y="192"/>
                  </a:lnTo>
                  <a:lnTo>
                    <a:pt x="115" y="160"/>
                  </a:lnTo>
                  <a:lnTo>
                    <a:pt x="103" y="128"/>
                  </a:lnTo>
                  <a:lnTo>
                    <a:pt x="83" y="105"/>
                  </a:lnTo>
                  <a:lnTo>
                    <a:pt x="64" y="69"/>
                  </a:lnTo>
                  <a:lnTo>
                    <a:pt x="14" y="2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0" name="Freeform 550">
              <a:extLst>
                <a:ext uri="{FF2B5EF4-FFF2-40B4-BE49-F238E27FC236}">
                  <a16:creationId xmlns:a16="http://schemas.microsoft.com/office/drawing/2014/main" id="{17CCC437-B6C2-4810-94CA-8B57CDD4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653"/>
              <a:ext cx="55" cy="66"/>
            </a:xfrm>
            <a:custGeom>
              <a:avLst/>
              <a:gdLst>
                <a:gd name="T0" fmla="*/ 0 w 165"/>
                <a:gd name="T1" fmla="*/ 9 h 196"/>
                <a:gd name="T2" fmla="*/ 20 w 165"/>
                <a:gd name="T3" fmla="*/ 0 h 196"/>
                <a:gd name="T4" fmla="*/ 39 w 165"/>
                <a:gd name="T5" fmla="*/ 23 h 196"/>
                <a:gd name="T6" fmla="*/ 71 w 165"/>
                <a:gd name="T7" fmla="*/ 50 h 196"/>
                <a:gd name="T8" fmla="*/ 103 w 165"/>
                <a:gd name="T9" fmla="*/ 83 h 196"/>
                <a:gd name="T10" fmla="*/ 128 w 165"/>
                <a:gd name="T11" fmla="*/ 115 h 196"/>
                <a:gd name="T12" fmla="*/ 147 w 165"/>
                <a:gd name="T13" fmla="*/ 147 h 196"/>
                <a:gd name="T14" fmla="*/ 159 w 165"/>
                <a:gd name="T15" fmla="*/ 174 h 196"/>
                <a:gd name="T16" fmla="*/ 165 w 165"/>
                <a:gd name="T17" fmla="*/ 196 h 196"/>
                <a:gd name="T18" fmla="*/ 128 w 165"/>
                <a:gd name="T19" fmla="*/ 192 h 196"/>
                <a:gd name="T20" fmla="*/ 115 w 165"/>
                <a:gd name="T21" fmla="*/ 160 h 196"/>
                <a:gd name="T22" fmla="*/ 103 w 165"/>
                <a:gd name="T23" fmla="*/ 128 h 196"/>
                <a:gd name="T24" fmla="*/ 83 w 165"/>
                <a:gd name="T25" fmla="*/ 105 h 196"/>
                <a:gd name="T26" fmla="*/ 64 w 165"/>
                <a:gd name="T27" fmla="*/ 69 h 196"/>
                <a:gd name="T28" fmla="*/ 14 w 165"/>
                <a:gd name="T29" fmla="*/ 23 h 196"/>
                <a:gd name="T30" fmla="*/ 0 w 165"/>
                <a:gd name="T31" fmla="*/ 9 h 196"/>
                <a:gd name="T32" fmla="*/ 0 w 165"/>
                <a:gd name="T33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96">
                  <a:moveTo>
                    <a:pt x="0" y="9"/>
                  </a:moveTo>
                  <a:lnTo>
                    <a:pt x="20" y="0"/>
                  </a:lnTo>
                  <a:lnTo>
                    <a:pt x="39" y="23"/>
                  </a:lnTo>
                  <a:lnTo>
                    <a:pt x="71" y="50"/>
                  </a:lnTo>
                  <a:lnTo>
                    <a:pt x="103" y="83"/>
                  </a:lnTo>
                  <a:lnTo>
                    <a:pt x="128" y="115"/>
                  </a:lnTo>
                  <a:lnTo>
                    <a:pt x="147" y="147"/>
                  </a:lnTo>
                  <a:lnTo>
                    <a:pt x="159" y="174"/>
                  </a:lnTo>
                  <a:lnTo>
                    <a:pt x="165" y="196"/>
                  </a:lnTo>
                  <a:lnTo>
                    <a:pt x="128" y="192"/>
                  </a:lnTo>
                  <a:lnTo>
                    <a:pt x="115" y="160"/>
                  </a:lnTo>
                  <a:lnTo>
                    <a:pt x="103" y="128"/>
                  </a:lnTo>
                  <a:lnTo>
                    <a:pt x="83" y="105"/>
                  </a:lnTo>
                  <a:lnTo>
                    <a:pt x="64" y="69"/>
                  </a:lnTo>
                  <a:lnTo>
                    <a:pt x="14" y="2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1" name="Freeform 551">
              <a:extLst>
                <a:ext uri="{FF2B5EF4-FFF2-40B4-BE49-F238E27FC236}">
                  <a16:creationId xmlns:a16="http://schemas.microsoft.com/office/drawing/2014/main" id="{6DA1B488-ADE7-49DC-A012-53691C0C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959"/>
              <a:ext cx="54" cy="61"/>
            </a:xfrm>
            <a:custGeom>
              <a:avLst/>
              <a:gdLst>
                <a:gd name="T0" fmla="*/ 0 w 164"/>
                <a:gd name="T1" fmla="*/ 23 h 183"/>
                <a:gd name="T2" fmla="*/ 19 w 164"/>
                <a:gd name="T3" fmla="*/ 23 h 183"/>
                <a:gd name="T4" fmla="*/ 19 w 164"/>
                <a:gd name="T5" fmla="*/ 0 h 183"/>
                <a:gd name="T6" fmla="*/ 69 w 164"/>
                <a:gd name="T7" fmla="*/ 5 h 183"/>
                <a:gd name="T8" fmla="*/ 151 w 164"/>
                <a:gd name="T9" fmla="*/ 78 h 183"/>
                <a:gd name="T10" fmla="*/ 157 w 164"/>
                <a:gd name="T11" fmla="*/ 92 h 183"/>
                <a:gd name="T12" fmla="*/ 164 w 164"/>
                <a:gd name="T13" fmla="*/ 119 h 183"/>
                <a:gd name="T14" fmla="*/ 157 w 164"/>
                <a:gd name="T15" fmla="*/ 183 h 183"/>
                <a:gd name="T16" fmla="*/ 69 w 164"/>
                <a:gd name="T17" fmla="*/ 170 h 183"/>
                <a:gd name="T18" fmla="*/ 76 w 164"/>
                <a:gd name="T19" fmla="*/ 106 h 183"/>
                <a:gd name="T20" fmla="*/ 76 w 164"/>
                <a:gd name="T21" fmla="*/ 96 h 183"/>
                <a:gd name="T22" fmla="*/ 63 w 164"/>
                <a:gd name="T23" fmla="*/ 92 h 183"/>
                <a:gd name="T24" fmla="*/ 0 w 164"/>
                <a:gd name="T2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83">
                  <a:moveTo>
                    <a:pt x="0" y="23"/>
                  </a:moveTo>
                  <a:lnTo>
                    <a:pt x="19" y="23"/>
                  </a:lnTo>
                  <a:lnTo>
                    <a:pt x="19" y="0"/>
                  </a:lnTo>
                  <a:lnTo>
                    <a:pt x="69" y="5"/>
                  </a:lnTo>
                  <a:lnTo>
                    <a:pt x="151" y="78"/>
                  </a:lnTo>
                  <a:lnTo>
                    <a:pt x="157" y="92"/>
                  </a:lnTo>
                  <a:lnTo>
                    <a:pt x="164" y="119"/>
                  </a:lnTo>
                  <a:lnTo>
                    <a:pt x="157" y="183"/>
                  </a:lnTo>
                  <a:lnTo>
                    <a:pt x="69" y="170"/>
                  </a:lnTo>
                  <a:lnTo>
                    <a:pt x="76" y="106"/>
                  </a:lnTo>
                  <a:lnTo>
                    <a:pt x="76" y="96"/>
                  </a:lnTo>
                  <a:lnTo>
                    <a:pt x="63" y="92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2" name="Freeform 552">
              <a:extLst>
                <a:ext uri="{FF2B5EF4-FFF2-40B4-BE49-F238E27FC236}">
                  <a16:creationId xmlns:a16="http://schemas.microsoft.com/office/drawing/2014/main" id="{FF2408BB-2605-4A5A-85DF-1F754E69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959"/>
              <a:ext cx="54" cy="61"/>
            </a:xfrm>
            <a:custGeom>
              <a:avLst/>
              <a:gdLst>
                <a:gd name="T0" fmla="*/ 0 w 164"/>
                <a:gd name="T1" fmla="*/ 23 h 183"/>
                <a:gd name="T2" fmla="*/ 19 w 164"/>
                <a:gd name="T3" fmla="*/ 23 h 183"/>
                <a:gd name="T4" fmla="*/ 19 w 164"/>
                <a:gd name="T5" fmla="*/ 0 h 183"/>
                <a:gd name="T6" fmla="*/ 69 w 164"/>
                <a:gd name="T7" fmla="*/ 5 h 183"/>
                <a:gd name="T8" fmla="*/ 151 w 164"/>
                <a:gd name="T9" fmla="*/ 78 h 183"/>
                <a:gd name="T10" fmla="*/ 157 w 164"/>
                <a:gd name="T11" fmla="*/ 92 h 183"/>
                <a:gd name="T12" fmla="*/ 164 w 164"/>
                <a:gd name="T13" fmla="*/ 119 h 183"/>
                <a:gd name="T14" fmla="*/ 157 w 164"/>
                <a:gd name="T15" fmla="*/ 183 h 183"/>
                <a:gd name="T16" fmla="*/ 69 w 164"/>
                <a:gd name="T17" fmla="*/ 170 h 183"/>
                <a:gd name="T18" fmla="*/ 76 w 164"/>
                <a:gd name="T19" fmla="*/ 106 h 183"/>
                <a:gd name="T20" fmla="*/ 76 w 164"/>
                <a:gd name="T21" fmla="*/ 96 h 183"/>
                <a:gd name="T22" fmla="*/ 63 w 164"/>
                <a:gd name="T23" fmla="*/ 92 h 183"/>
                <a:gd name="T24" fmla="*/ 0 w 164"/>
                <a:gd name="T25" fmla="*/ 23 h 183"/>
                <a:gd name="T26" fmla="*/ 0 w 164"/>
                <a:gd name="T27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183">
                  <a:moveTo>
                    <a:pt x="0" y="23"/>
                  </a:moveTo>
                  <a:lnTo>
                    <a:pt x="19" y="23"/>
                  </a:lnTo>
                  <a:lnTo>
                    <a:pt x="19" y="0"/>
                  </a:lnTo>
                  <a:lnTo>
                    <a:pt x="69" y="5"/>
                  </a:lnTo>
                  <a:lnTo>
                    <a:pt x="151" y="78"/>
                  </a:lnTo>
                  <a:lnTo>
                    <a:pt x="157" y="92"/>
                  </a:lnTo>
                  <a:lnTo>
                    <a:pt x="164" y="119"/>
                  </a:lnTo>
                  <a:lnTo>
                    <a:pt x="157" y="183"/>
                  </a:lnTo>
                  <a:lnTo>
                    <a:pt x="69" y="170"/>
                  </a:lnTo>
                  <a:lnTo>
                    <a:pt x="76" y="106"/>
                  </a:lnTo>
                  <a:lnTo>
                    <a:pt x="76" y="96"/>
                  </a:lnTo>
                  <a:lnTo>
                    <a:pt x="63" y="92"/>
                  </a:lnTo>
                  <a:lnTo>
                    <a:pt x="0" y="23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3" name="Freeform 553">
              <a:extLst>
                <a:ext uri="{FF2B5EF4-FFF2-40B4-BE49-F238E27FC236}">
                  <a16:creationId xmlns:a16="http://schemas.microsoft.com/office/drawing/2014/main" id="{EACF7013-D33A-4005-8FEC-FF832147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051"/>
              <a:ext cx="85" cy="47"/>
            </a:xfrm>
            <a:custGeom>
              <a:avLst/>
              <a:gdLst>
                <a:gd name="T0" fmla="*/ 0 w 253"/>
                <a:gd name="T1" fmla="*/ 77 h 141"/>
                <a:gd name="T2" fmla="*/ 13 w 253"/>
                <a:gd name="T3" fmla="*/ 68 h 141"/>
                <a:gd name="T4" fmla="*/ 20 w 253"/>
                <a:gd name="T5" fmla="*/ 50 h 141"/>
                <a:gd name="T6" fmla="*/ 32 w 253"/>
                <a:gd name="T7" fmla="*/ 37 h 141"/>
                <a:gd name="T8" fmla="*/ 25 w 253"/>
                <a:gd name="T9" fmla="*/ 18 h 141"/>
                <a:gd name="T10" fmla="*/ 38 w 253"/>
                <a:gd name="T11" fmla="*/ 5 h 141"/>
                <a:gd name="T12" fmla="*/ 57 w 253"/>
                <a:gd name="T13" fmla="*/ 0 h 141"/>
                <a:gd name="T14" fmla="*/ 82 w 253"/>
                <a:gd name="T15" fmla="*/ 5 h 141"/>
                <a:gd name="T16" fmla="*/ 102 w 253"/>
                <a:gd name="T17" fmla="*/ 9 h 141"/>
                <a:gd name="T18" fmla="*/ 114 w 253"/>
                <a:gd name="T19" fmla="*/ 22 h 141"/>
                <a:gd name="T20" fmla="*/ 121 w 253"/>
                <a:gd name="T21" fmla="*/ 28 h 141"/>
                <a:gd name="T22" fmla="*/ 139 w 253"/>
                <a:gd name="T23" fmla="*/ 28 h 141"/>
                <a:gd name="T24" fmla="*/ 158 w 253"/>
                <a:gd name="T25" fmla="*/ 37 h 141"/>
                <a:gd name="T26" fmla="*/ 177 w 253"/>
                <a:gd name="T27" fmla="*/ 45 h 141"/>
                <a:gd name="T28" fmla="*/ 190 w 253"/>
                <a:gd name="T29" fmla="*/ 60 h 141"/>
                <a:gd name="T30" fmla="*/ 195 w 253"/>
                <a:gd name="T31" fmla="*/ 60 h 141"/>
                <a:gd name="T32" fmla="*/ 209 w 253"/>
                <a:gd name="T33" fmla="*/ 64 h 141"/>
                <a:gd name="T34" fmla="*/ 227 w 253"/>
                <a:gd name="T35" fmla="*/ 77 h 141"/>
                <a:gd name="T36" fmla="*/ 253 w 253"/>
                <a:gd name="T37" fmla="*/ 91 h 141"/>
                <a:gd name="T38" fmla="*/ 253 w 253"/>
                <a:gd name="T39" fmla="*/ 109 h 141"/>
                <a:gd name="T40" fmla="*/ 241 w 253"/>
                <a:gd name="T41" fmla="*/ 119 h 141"/>
                <a:gd name="T42" fmla="*/ 221 w 253"/>
                <a:gd name="T43" fmla="*/ 128 h 141"/>
                <a:gd name="T44" fmla="*/ 209 w 253"/>
                <a:gd name="T45" fmla="*/ 137 h 141"/>
                <a:gd name="T46" fmla="*/ 183 w 253"/>
                <a:gd name="T47" fmla="*/ 141 h 141"/>
                <a:gd name="T48" fmla="*/ 165 w 253"/>
                <a:gd name="T49" fmla="*/ 141 h 141"/>
                <a:gd name="T50" fmla="*/ 146 w 253"/>
                <a:gd name="T51" fmla="*/ 137 h 141"/>
                <a:gd name="T52" fmla="*/ 133 w 253"/>
                <a:gd name="T53" fmla="*/ 132 h 141"/>
                <a:gd name="T54" fmla="*/ 133 w 253"/>
                <a:gd name="T55" fmla="*/ 119 h 141"/>
                <a:gd name="T56" fmla="*/ 127 w 253"/>
                <a:gd name="T57" fmla="*/ 119 h 141"/>
                <a:gd name="T58" fmla="*/ 114 w 253"/>
                <a:gd name="T59" fmla="*/ 113 h 141"/>
                <a:gd name="T60" fmla="*/ 102 w 253"/>
                <a:gd name="T61" fmla="*/ 119 h 141"/>
                <a:gd name="T62" fmla="*/ 82 w 253"/>
                <a:gd name="T63" fmla="*/ 119 h 141"/>
                <a:gd name="T64" fmla="*/ 64 w 253"/>
                <a:gd name="T65" fmla="*/ 105 h 141"/>
                <a:gd name="T66" fmla="*/ 64 w 253"/>
                <a:gd name="T67" fmla="*/ 100 h 141"/>
                <a:gd name="T68" fmla="*/ 50 w 253"/>
                <a:gd name="T69" fmla="*/ 96 h 141"/>
                <a:gd name="T70" fmla="*/ 20 w 253"/>
                <a:gd name="T71" fmla="*/ 96 h 141"/>
                <a:gd name="T72" fmla="*/ 13 w 253"/>
                <a:gd name="T73" fmla="*/ 91 h 141"/>
                <a:gd name="T74" fmla="*/ 6 w 253"/>
                <a:gd name="T75" fmla="*/ 82 h 141"/>
                <a:gd name="T76" fmla="*/ 0 w 253"/>
                <a:gd name="T77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3" h="141">
                  <a:moveTo>
                    <a:pt x="0" y="77"/>
                  </a:moveTo>
                  <a:lnTo>
                    <a:pt x="13" y="68"/>
                  </a:lnTo>
                  <a:lnTo>
                    <a:pt x="20" y="50"/>
                  </a:lnTo>
                  <a:lnTo>
                    <a:pt x="32" y="37"/>
                  </a:lnTo>
                  <a:lnTo>
                    <a:pt x="25" y="18"/>
                  </a:lnTo>
                  <a:lnTo>
                    <a:pt x="38" y="5"/>
                  </a:lnTo>
                  <a:lnTo>
                    <a:pt x="57" y="0"/>
                  </a:lnTo>
                  <a:lnTo>
                    <a:pt x="82" y="5"/>
                  </a:lnTo>
                  <a:lnTo>
                    <a:pt x="102" y="9"/>
                  </a:lnTo>
                  <a:lnTo>
                    <a:pt x="114" y="22"/>
                  </a:lnTo>
                  <a:lnTo>
                    <a:pt x="121" y="28"/>
                  </a:lnTo>
                  <a:lnTo>
                    <a:pt x="139" y="28"/>
                  </a:lnTo>
                  <a:lnTo>
                    <a:pt x="158" y="37"/>
                  </a:lnTo>
                  <a:lnTo>
                    <a:pt x="177" y="45"/>
                  </a:lnTo>
                  <a:lnTo>
                    <a:pt x="190" y="60"/>
                  </a:lnTo>
                  <a:lnTo>
                    <a:pt x="195" y="60"/>
                  </a:lnTo>
                  <a:lnTo>
                    <a:pt x="209" y="64"/>
                  </a:lnTo>
                  <a:lnTo>
                    <a:pt x="227" y="77"/>
                  </a:lnTo>
                  <a:lnTo>
                    <a:pt x="253" y="91"/>
                  </a:lnTo>
                  <a:lnTo>
                    <a:pt x="253" y="109"/>
                  </a:lnTo>
                  <a:lnTo>
                    <a:pt x="241" y="119"/>
                  </a:lnTo>
                  <a:lnTo>
                    <a:pt x="221" y="128"/>
                  </a:lnTo>
                  <a:lnTo>
                    <a:pt x="209" y="137"/>
                  </a:lnTo>
                  <a:lnTo>
                    <a:pt x="183" y="141"/>
                  </a:lnTo>
                  <a:lnTo>
                    <a:pt x="165" y="141"/>
                  </a:lnTo>
                  <a:lnTo>
                    <a:pt x="146" y="137"/>
                  </a:lnTo>
                  <a:lnTo>
                    <a:pt x="133" y="132"/>
                  </a:lnTo>
                  <a:lnTo>
                    <a:pt x="133" y="119"/>
                  </a:lnTo>
                  <a:lnTo>
                    <a:pt x="127" y="119"/>
                  </a:lnTo>
                  <a:lnTo>
                    <a:pt x="114" y="113"/>
                  </a:lnTo>
                  <a:lnTo>
                    <a:pt x="102" y="119"/>
                  </a:lnTo>
                  <a:lnTo>
                    <a:pt x="82" y="11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50" y="96"/>
                  </a:lnTo>
                  <a:lnTo>
                    <a:pt x="20" y="96"/>
                  </a:lnTo>
                  <a:lnTo>
                    <a:pt x="13" y="91"/>
                  </a:lnTo>
                  <a:lnTo>
                    <a:pt x="6" y="82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4" name="Freeform 554">
              <a:extLst>
                <a:ext uri="{FF2B5EF4-FFF2-40B4-BE49-F238E27FC236}">
                  <a16:creationId xmlns:a16="http://schemas.microsoft.com/office/drawing/2014/main" id="{7730CE4F-B000-4EDD-9A16-B07A8141C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051"/>
              <a:ext cx="85" cy="47"/>
            </a:xfrm>
            <a:custGeom>
              <a:avLst/>
              <a:gdLst>
                <a:gd name="T0" fmla="*/ 0 w 253"/>
                <a:gd name="T1" fmla="*/ 77 h 141"/>
                <a:gd name="T2" fmla="*/ 13 w 253"/>
                <a:gd name="T3" fmla="*/ 68 h 141"/>
                <a:gd name="T4" fmla="*/ 20 w 253"/>
                <a:gd name="T5" fmla="*/ 50 h 141"/>
                <a:gd name="T6" fmla="*/ 32 w 253"/>
                <a:gd name="T7" fmla="*/ 37 h 141"/>
                <a:gd name="T8" fmla="*/ 25 w 253"/>
                <a:gd name="T9" fmla="*/ 18 h 141"/>
                <a:gd name="T10" fmla="*/ 38 w 253"/>
                <a:gd name="T11" fmla="*/ 5 h 141"/>
                <a:gd name="T12" fmla="*/ 57 w 253"/>
                <a:gd name="T13" fmla="*/ 0 h 141"/>
                <a:gd name="T14" fmla="*/ 82 w 253"/>
                <a:gd name="T15" fmla="*/ 5 h 141"/>
                <a:gd name="T16" fmla="*/ 102 w 253"/>
                <a:gd name="T17" fmla="*/ 9 h 141"/>
                <a:gd name="T18" fmla="*/ 114 w 253"/>
                <a:gd name="T19" fmla="*/ 22 h 141"/>
                <a:gd name="T20" fmla="*/ 121 w 253"/>
                <a:gd name="T21" fmla="*/ 28 h 141"/>
                <a:gd name="T22" fmla="*/ 139 w 253"/>
                <a:gd name="T23" fmla="*/ 28 h 141"/>
                <a:gd name="T24" fmla="*/ 158 w 253"/>
                <a:gd name="T25" fmla="*/ 37 h 141"/>
                <a:gd name="T26" fmla="*/ 177 w 253"/>
                <a:gd name="T27" fmla="*/ 45 h 141"/>
                <a:gd name="T28" fmla="*/ 190 w 253"/>
                <a:gd name="T29" fmla="*/ 60 h 141"/>
                <a:gd name="T30" fmla="*/ 195 w 253"/>
                <a:gd name="T31" fmla="*/ 60 h 141"/>
                <a:gd name="T32" fmla="*/ 209 w 253"/>
                <a:gd name="T33" fmla="*/ 64 h 141"/>
                <a:gd name="T34" fmla="*/ 227 w 253"/>
                <a:gd name="T35" fmla="*/ 77 h 141"/>
                <a:gd name="T36" fmla="*/ 253 w 253"/>
                <a:gd name="T37" fmla="*/ 91 h 141"/>
                <a:gd name="T38" fmla="*/ 253 w 253"/>
                <a:gd name="T39" fmla="*/ 109 h 141"/>
                <a:gd name="T40" fmla="*/ 241 w 253"/>
                <a:gd name="T41" fmla="*/ 119 h 141"/>
                <a:gd name="T42" fmla="*/ 221 w 253"/>
                <a:gd name="T43" fmla="*/ 128 h 141"/>
                <a:gd name="T44" fmla="*/ 209 w 253"/>
                <a:gd name="T45" fmla="*/ 137 h 141"/>
                <a:gd name="T46" fmla="*/ 183 w 253"/>
                <a:gd name="T47" fmla="*/ 141 h 141"/>
                <a:gd name="T48" fmla="*/ 165 w 253"/>
                <a:gd name="T49" fmla="*/ 141 h 141"/>
                <a:gd name="T50" fmla="*/ 146 w 253"/>
                <a:gd name="T51" fmla="*/ 137 h 141"/>
                <a:gd name="T52" fmla="*/ 133 w 253"/>
                <a:gd name="T53" fmla="*/ 132 h 141"/>
                <a:gd name="T54" fmla="*/ 133 w 253"/>
                <a:gd name="T55" fmla="*/ 119 h 141"/>
                <a:gd name="T56" fmla="*/ 127 w 253"/>
                <a:gd name="T57" fmla="*/ 119 h 141"/>
                <a:gd name="T58" fmla="*/ 114 w 253"/>
                <a:gd name="T59" fmla="*/ 113 h 141"/>
                <a:gd name="T60" fmla="*/ 102 w 253"/>
                <a:gd name="T61" fmla="*/ 119 h 141"/>
                <a:gd name="T62" fmla="*/ 82 w 253"/>
                <a:gd name="T63" fmla="*/ 119 h 141"/>
                <a:gd name="T64" fmla="*/ 64 w 253"/>
                <a:gd name="T65" fmla="*/ 105 h 141"/>
                <a:gd name="T66" fmla="*/ 64 w 253"/>
                <a:gd name="T67" fmla="*/ 100 h 141"/>
                <a:gd name="T68" fmla="*/ 50 w 253"/>
                <a:gd name="T69" fmla="*/ 96 h 141"/>
                <a:gd name="T70" fmla="*/ 20 w 253"/>
                <a:gd name="T71" fmla="*/ 96 h 141"/>
                <a:gd name="T72" fmla="*/ 13 w 253"/>
                <a:gd name="T73" fmla="*/ 91 h 141"/>
                <a:gd name="T74" fmla="*/ 6 w 253"/>
                <a:gd name="T75" fmla="*/ 82 h 141"/>
                <a:gd name="T76" fmla="*/ 0 w 253"/>
                <a:gd name="T77" fmla="*/ 77 h 141"/>
                <a:gd name="T78" fmla="*/ 0 w 253"/>
                <a:gd name="T79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141">
                  <a:moveTo>
                    <a:pt x="0" y="77"/>
                  </a:moveTo>
                  <a:lnTo>
                    <a:pt x="13" y="68"/>
                  </a:lnTo>
                  <a:lnTo>
                    <a:pt x="20" y="50"/>
                  </a:lnTo>
                  <a:lnTo>
                    <a:pt x="32" y="37"/>
                  </a:lnTo>
                  <a:lnTo>
                    <a:pt x="25" y="18"/>
                  </a:lnTo>
                  <a:lnTo>
                    <a:pt x="38" y="5"/>
                  </a:lnTo>
                  <a:lnTo>
                    <a:pt x="57" y="0"/>
                  </a:lnTo>
                  <a:lnTo>
                    <a:pt x="82" y="5"/>
                  </a:lnTo>
                  <a:lnTo>
                    <a:pt x="102" y="9"/>
                  </a:lnTo>
                  <a:lnTo>
                    <a:pt x="114" y="22"/>
                  </a:lnTo>
                  <a:lnTo>
                    <a:pt x="121" y="28"/>
                  </a:lnTo>
                  <a:lnTo>
                    <a:pt x="139" y="28"/>
                  </a:lnTo>
                  <a:lnTo>
                    <a:pt x="158" y="37"/>
                  </a:lnTo>
                  <a:lnTo>
                    <a:pt x="177" y="45"/>
                  </a:lnTo>
                  <a:lnTo>
                    <a:pt x="190" y="60"/>
                  </a:lnTo>
                  <a:lnTo>
                    <a:pt x="195" y="60"/>
                  </a:lnTo>
                  <a:lnTo>
                    <a:pt x="209" y="64"/>
                  </a:lnTo>
                  <a:lnTo>
                    <a:pt x="227" y="77"/>
                  </a:lnTo>
                  <a:lnTo>
                    <a:pt x="253" y="91"/>
                  </a:lnTo>
                  <a:lnTo>
                    <a:pt x="253" y="109"/>
                  </a:lnTo>
                  <a:lnTo>
                    <a:pt x="241" y="119"/>
                  </a:lnTo>
                  <a:lnTo>
                    <a:pt x="221" y="128"/>
                  </a:lnTo>
                  <a:lnTo>
                    <a:pt x="209" y="137"/>
                  </a:lnTo>
                  <a:lnTo>
                    <a:pt x="183" y="141"/>
                  </a:lnTo>
                  <a:lnTo>
                    <a:pt x="165" y="141"/>
                  </a:lnTo>
                  <a:lnTo>
                    <a:pt x="146" y="137"/>
                  </a:lnTo>
                  <a:lnTo>
                    <a:pt x="133" y="132"/>
                  </a:lnTo>
                  <a:lnTo>
                    <a:pt x="133" y="119"/>
                  </a:lnTo>
                  <a:lnTo>
                    <a:pt x="127" y="119"/>
                  </a:lnTo>
                  <a:lnTo>
                    <a:pt x="114" y="113"/>
                  </a:lnTo>
                  <a:lnTo>
                    <a:pt x="102" y="119"/>
                  </a:lnTo>
                  <a:lnTo>
                    <a:pt x="82" y="11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50" y="96"/>
                  </a:lnTo>
                  <a:lnTo>
                    <a:pt x="20" y="96"/>
                  </a:lnTo>
                  <a:lnTo>
                    <a:pt x="13" y="91"/>
                  </a:lnTo>
                  <a:lnTo>
                    <a:pt x="6" y="82"/>
                  </a:lnTo>
                  <a:lnTo>
                    <a:pt x="0" y="77"/>
                  </a:lnTo>
                  <a:lnTo>
                    <a:pt x="0" y="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5" name="Freeform 555">
              <a:extLst>
                <a:ext uri="{FF2B5EF4-FFF2-40B4-BE49-F238E27FC236}">
                  <a16:creationId xmlns:a16="http://schemas.microsoft.com/office/drawing/2014/main" id="{55228998-60B7-428C-94A6-5C5EAF1F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3006"/>
              <a:ext cx="40" cy="57"/>
            </a:xfrm>
            <a:custGeom>
              <a:avLst/>
              <a:gdLst>
                <a:gd name="T0" fmla="*/ 25 w 120"/>
                <a:gd name="T1" fmla="*/ 170 h 170"/>
                <a:gd name="T2" fmla="*/ 0 w 120"/>
                <a:gd name="T3" fmla="*/ 138 h 170"/>
                <a:gd name="T4" fmla="*/ 0 w 120"/>
                <a:gd name="T5" fmla="*/ 96 h 170"/>
                <a:gd name="T6" fmla="*/ 12 w 120"/>
                <a:gd name="T7" fmla="*/ 68 h 170"/>
                <a:gd name="T8" fmla="*/ 31 w 120"/>
                <a:gd name="T9" fmla="*/ 46 h 170"/>
                <a:gd name="T10" fmla="*/ 49 w 120"/>
                <a:gd name="T11" fmla="*/ 32 h 170"/>
                <a:gd name="T12" fmla="*/ 69 w 120"/>
                <a:gd name="T13" fmla="*/ 14 h 170"/>
                <a:gd name="T14" fmla="*/ 88 w 120"/>
                <a:gd name="T15" fmla="*/ 0 h 170"/>
                <a:gd name="T16" fmla="*/ 94 w 120"/>
                <a:gd name="T17" fmla="*/ 9 h 170"/>
                <a:gd name="T18" fmla="*/ 94 w 120"/>
                <a:gd name="T19" fmla="*/ 32 h 170"/>
                <a:gd name="T20" fmla="*/ 106 w 120"/>
                <a:gd name="T21" fmla="*/ 55 h 170"/>
                <a:gd name="T22" fmla="*/ 113 w 120"/>
                <a:gd name="T23" fmla="*/ 64 h 170"/>
                <a:gd name="T24" fmla="*/ 120 w 120"/>
                <a:gd name="T25" fmla="*/ 78 h 170"/>
                <a:gd name="T26" fmla="*/ 106 w 120"/>
                <a:gd name="T27" fmla="*/ 91 h 170"/>
                <a:gd name="T28" fmla="*/ 100 w 120"/>
                <a:gd name="T29" fmla="*/ 101 h 170"/>
                <a:gd name="T30" fmla="*/ 106 w 120"/>
                <a:gd name="T31" fmla="*/ 115 h 170"/>
                <a:gd name="T32" fmla="*/ 94 w 120"/>
                <a:gd name="T33" fmla="*/ 123 h 170"/>
                <a:gd name="T34" fmla="*/ 81 w 120"/>
                <a:gd name="T35" fmla="*/ 142 h 170"/>
                <a:gd name="T36" fmla="*/ 62 w 120"/>
                <a:gd name="T37" fmla="*/ 155 h 170"/>
                <a:gd name="T38" fmla="*/ 37 w 120"/>
                <a:gd name="T39" fmla="*/ 165 h 170"/>
                <a:gd name="T40" fmla="*/ 25 w 120"/>
                <a:gd name="T4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70">
                  <a:moveTo>
                    <a:pt x="25" y="170"/>
                  </a:moveTo>
                  <a:lnTo>
                    <a:pt x="0" y="138"/>
                  </a:lnTo>
                  <a:lnTo>
                    <a:pt x="0" y="96"/>
                  </a:lnTo>
                  <a:lnTo>
                    <a:pt x="12" y="68"/>
                  </a:lnTo>
                  <a:lnTo>
                    <a:pt x="31" y="46"/>
                  </a:lnTo>
                  <a:lnTo>
                    <a:pt x="49" y="32"/>
                  </a:lnTo>
                  <a:lnTo>
                    <a:pt x="69" y="14"/>
                  </a:lnTo>
                  <a:lnTo>
                    <a:pt x="88" y="0"/>
                  </a:lnTo>
                  <a:lnTo>
                    <a:pt x="94" y="9"/>
                  </a:lnTo>
                  <a:lnTo>
                    <a:pt x="94" y="32"/>
                  </a:lnTo>
                  <a:lnTo>
                    <a:pt x="106" y="55"/>
                  </a:lnTo>
                  <a:lnTo>
                    <a:pt x="113" y="64"/>
                  </a:lnTo>
                  <a:lnTo>
                    <a:pt x="120" y="78"/>
                  </a:lnTo>
                  <a:lnTo>
                    <a:pt x="106" y="91"/>
                  </a:lnTo>
                  <a:lnTo>
                    <a:pt x="100" y="101"/>
                  </a:lnTo>
                  <a:lnTo>
                    <a:pt x="106" y="115"/>
                  </a:lnTo>
                  <a:lnTo>
                    <a:pt x="94" y="123"/>
                  </a:lnTo>
                  <a:lnTo>
                    <a:pt x="81" y="142"/>
                  </a:lnTo>
                  <a:lnTo>
                    <a:pt x="62" y="155"/>
                  </a:lnTo>
                  <a:lnTo>
                    <a:pt x="37" y="165"/>
                  </a:lnTo>
                  <a:lnTo>
                    <a:pt x="25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6" name="Freeform 556">
              <a:extLst>
                <a:ext uri="{FF2B5EF4-FFF2-40B4-BE49-F238E27FC236}">
                  <a16:creationId xmlns:a16="http://schemas.microsoft.com/office/drawing/2014/main" id="{1044C969-F645-42E4-8795-A312180D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3006"/>
              <a:ext cx="40" cy="57"/>
            </a:xfrm>
            <a:custGeom>
              <a:avLst/>
              <a:gdLst>
                <a:gd name="T0" fmla="*/ 25 w 120"/>
                <a:gd name="T1" fmla="*/ 170 h 170"/>
                <a:gd name="T2" fmla="*/ 0 w 120"/>
                <a:gd name="T3" fmla="*/ 138 h 170"/>
                <a:gd name="T4" fmla="*/ 0 w 120"/>
                <a:gd name="T5" fmla="*/ 96 h 170"/>
                <a:gd name="T6" fmla="*/ 12 w 120"/>
                <a:gd name="T7" fmla="*/ 68 h 170"/>
                <a:gd name="T8" fmla="*/ 31 w 120"/>
                <a:gd name="T9" fmla="*/ 46 h 170"/>
                <a:gd name="T10" fmla="*/ 49 w 120"/>
                <a:gd name="T11" fmla="*/ 32 h 170"/>
                <a:gd name="T12" fmla="*/ 69 w 120"/>
                <a:gd name="T13" fmla="*/ 14 h 170"/>
                <a:gd name="T14" fmla="*/ 88 w 120"/>
                <a:gd name="T15" fmla="*/ 0 h 170"/>
                <a:gd name="T16" fmla="*/ 94 w 120"/>
                <a:gd name="T17" fmla="*/ 9 h 170"/>
                <a:gd name="T18" fmla="*/ 94 w 120"/>
                <a:gd name="T19" fmla="*/ 32 h 170"/>
                <a:gd name="T20" fmla="*/ 106 w 120"/>
                <a:gd name="T21" fmla="*/ 55 h 170"/>
                <a:gd name="T22" fmla="*/ 113 w 120"/>
                <a:gd name="T23" fmla="*/ 64 h 170"/>
                <a:gd name="T24" fmla="*/ 120 w 120"/>
                <a:gd name="T25" fmla="*/ 78 h 170"/>
                <a:gd name="T26" fmla="*/ 106 w 120"/>
                <a:gd name="T27" fmla="*/ 91 h 170"/>
                <a:gd name="T28" fmla="*/ 100 w 120"/>
                <a:gd name="T29" fmla="*/ 101 h 170"/>
                <a:gd name="T30" fmla="*/ 106 w 120"/>
                <a:gd name="T31" fmla="*/ 115 h 170"/>
                <a:gd name="T32" fmla="*/ 94 w 120"/>
                <a:gd name="T33" fmla="*/ 123 h 170"/>
                <a:gd name="T34" fmla="*/ 81 w 120"/>
                <a:gd name="T35" fmla="*/ 142 h 170"/>
                <a:gd name="T36" fmla="*/ 62 w 120"/>
                <a:gd name="T37" fmla="*/ 155 h 170"/>
                <a:gd name="T38" fmla="*/ 37 w 120"/>
                <a:gd name="T39" fmla="*/ 165 h 170"/>
                <a:gd name="T40" fmla="*/ 25 w 120"/>
                <a:gd name="T41" fmla="*/ 170 h 170"/>
                <a:gd name="T42" fmla="*/ 25 w 120"/>
                <a:gd name="T4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70">
                  <a:moveTo>
                    <a:pt x="25" y="170"/>
                  </a:moveTo>
                  <a:lnTo>
                    <a:pt x="0" y="138"/>
                  </a:lnTo>
                  <a:lnTo>
                    <a:pt x="0" y="96"/>
                  </a:lnTo>
                  <a:lnTo>
                    <a:pt x="12" y="68"/>
                  </a:lnTo>
                  <a:lnTo>
                    <a:pt x="31" y="46"/>
                  </a:lnTo>
                  <a:lnTo>
                    <a:pt x="49" y="32"/>
                  </a:lnTo>
                  <a:lnTo>
                    <a:pt x="69" y="14"/>
                  </a:lnTo>
                  <a:lnTo>
                    <a:pt x="88" y="0"/>
                  </a:lnTo>
                  <a:lnTo>
                    <a:pt x="94" y="9"/>
                  </a:lnTo>
                  <a:lnTo>
                    <a:pt x="94" y="32"/>
                  </a:lnTo>
                  <a:lnTo>
                    <a:pt x="106" y="55"/>
                  </a:lnTo>
                  <a:lnTo>
                    <a:pt x="113" y="64"/>
                  </a:lnTo>
                  <a:lnTo>
                    <a:pt x="120" y="78"/>
                  </a:lnTo>
                  <a:lnTo>
                    <a:pt x="106" y="91"/>
                  </a:lnTo>
                  <a:lnTo>
                    <a:pt x="100" y="101"/>
                  </a:lnTo>
                  <a:lnTo>
                    <a:pt x="106" y="115"/>
                  </a:lnTo>
                  <a:lnTo>
                    <a:pt x="94" y="123"/>
                  </a:lnTo>
                  <a:lnTo>
                    <a:pt x="81" y="142"/>
                  </a:lnTo>
                  <a:lnTo>
                    <a:pt x="62" y="155"/>
                  </a:lnTo>
                  <a:lnTo>
                    <a:pt x="37" y="165"/>
                  </a:lnTo>
                  <a:lnTo>
                    <a:pt x="25" y="170"/>
                  </a:lnTo>
                  <a:lnTo>
                    <a:pt x="25" y="17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7" name="Freeform 557">
              <a:extLst>
                <a:ext uri="{FF2B5EF4-FFF2-40B4-BE49-F238E27FC236}">
                  <a16:creationId xmlns:a16="http://schemas.microsoft.com/office/drawing/2014/main" id="{D339ECDF-EDD3-477F-B679-08FDD917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2"/>
              <a:ext cx="33" cy="53"/>
            </a:xfrm>
            <a:custGeom>
              <a:avLst/>
              <a:gdLst>
                <a:gd name="T0" fmla="*/ 7 w 100"/>
                <a:gd name="T1" fmla="*/ 0 h 159"/>
                <a:gd name="T2" fmla="*/ 19 w 100"/>
                <a:gd name="T3" fmla="*/ 13 h 159"/>
                <a:gd name="T4" fmla="*/ 50 w 100"/>
                <a:gd name="T5" fmla="*/ 27 h 159"/>
                <a:gd name="T6" fmla="*/ 70 w 100"/>
                <a:gd name="T7" fmla="*/ 32 h 159"/>
                <a:gd name="T8" fmla="*/ 82 w 100"/>
                <a:gd name="T9" fmla="*/ 32 h 159"/>
                <a:gd name="T10" fmla="*/ 88 w 100"/>
                <a:gd name="T11" fmla="*/ 27 h 159"/>
                <a:gd name="T12" fmla="*/ 82 w 100"/>
                <a:gd name="T13" fmla="*/ 36 h 159"/>
                <a:gd name="T14" fmla="*/ 82 w 100"/>
                <a:gd name="T15" fmla="*/ 55 h 159"/>
                <a:gd name="T16" fmla="*/ 88 w 100"/>
                <a:gd name="T17" fmla="*/ 63 h 159"/>
                <a:gd name="T18" fmla="*/ 88 w 100"/>
                <a:gd name="T19" fmla="*/ 81 h 159"/>
                <a:gd name="T20" fmla="*/ 94 w 100"/>
                <a:gd name="T21" fmla="*/ 86 h 159"/>
                <a:gd name="T22" fmla="*/ 100 w 100"/>
                <a:gd name="T23" fmla="*/ 95 h 159"/>
                <a:gd name="T24" fmla="*/ 82 w 100"/>
                <a:gd name="T25" fmla="*/ 108 h 159"/>
                <a:gd name="T26" fmla="*/ 70 w 100"/>
                <a:gd name="T27" fmla="*/ 123 h 159"/>
                <a:gd name="T28" fmla="*/ 56 w 100"/>
                <a:gd name="T29" fmla="*/ 136 h 159"/>
                <a:gd name="T30" fmla="*/ 44 w 100"/>
                <a:gd name="T31" fmla="*/ 159 h 159"/>
                <a:gd name="T32" fmla="*/ 31 w 100"/>
                <a:gd name="T33" fmla="*/ 150 h 159"/>
                <a:gd name="T34" fmla="*/ 26 w 100"/>
                <a:gd name="T35" fmla="*/ 136 h 159"/>
                <a:gd name="T36" fmla="*/ 19 w 100"/>
                <a:gd name="T37" fmla="*/ 127 h 159"/>
                <a:gd name="T38" fmla="*/ 7 w 100"/>
                <a:gd name="T39" fmla="*/ 108 h 159"/>
                <a:gd name="T40" fmla="*/ 0 w 100"/>
                <a:gd name="T41" fmla="*/ 86 h 159"/>
                <a:gd name="T42" fmla="*/ 0 w 100"/>
                <a:gd name="T43" fmla="*/ 13 h 159"/>
                <a:gd name="T44" fmla="*/ 7 w 100"/>
                <a:gd name="T4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159">
                  <a:moveTo>
                    <a:pt x="7" y="0"/>
                  </a:moveTo>
                  <a:lnTo>
                    <a:pt x="19" y="13"/>
                  </a:lnTo>
                  <a:lnTo>
                    <a:pt x="50" y="27"/>
                  </a:lnTo>
                  <a:lnTo>
                    <a:pt x="70" y="32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82" y="36"/>
                  </a:lnTo>
                  <a:lnTo>
                    <a:pt x="82" y="55"/>
                  </a:lnTo>
                  <a:lnTo>
                    <a:pt x="88" y="63"/>
                  </a:lnTo>
                  <a:lnTo>
                    <a:pt x="88" y="81"/>
                  </a:lnTo>
                  <a:lnTo>
                    <a:pt x="94" y="86"/>
                  </a:lnTo>
                  <a:lnTo>
                    <a:pt x="100" y="95"/>
                  </a:lnTo>
                  <a:lnTo>
                    <a:pt x="82" y="108"/>
                  </a:lnTo>
                  <a:lnTo>
                    <a:pt x="70" y="123"/>
                  </a:lnTo>
                  <a:lnTo>
                    <a:pt x="56" y="136"/>
                  </a:lnTo>
                  <a:lnTo>
                    <a:pt x="44" y="159"/>
                  </a:lnTo>
                  <a:lnTo>
                    <a:pt x="31" y="150"/>
                  </a:lnTo>
                  <a:lnTo>
                    <a:pt x="26" y="136"/>
                  </a:lnTo>
                  <a:lnTo>
                    <a:pt x="19" y="127"/>
                  </a:lnTo>
                  <a:lnTo>
                    <a:pt x="7" y="108"/>
                  </a:lnTo>
                  <a:lnTo>
                    <a:pt x="0" y="86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8" name="Freeform 558">
              <a:extLst>
                <a:ext uri="{FF2B5EF4-FFF2-40B4-BE49-F238E27FC236}">
                  <a16:creationId xmlns:a16="http://schemas.microsoft.com/office/drawing/2014/main" id="{68D9E977-CD75-4D76-8C74-8C9F7EE5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2"/>
              <a:ext cx="33" cy="53"/>
            </a:xfrm>
            <a:custGeom>
              <a:avLst/>
              <a:gdLst>
                <a:gd name="T0" fmla="*/ 7 w 100"/>
                <a:gd name="T1" fmla="*/ 0 h 159"/>
                <a:gd name="T2" fmla="*/ 19 w 100"/>
                <a:gd name="T3" fmla="*/ 13 h 159"/>
                <a:gd name="T4" fmla="*/ 50 w 100"/>
                <a:gd name="T5" fmla="*/ 27 h 159"/>
                <a:gd name="T6" fmla="*/ 70 w 100"/>
                <a:gd name="T7" fmla="*/ 32 h 159"/>
                <a:gd name="T8" fmla="*/ 82 w 100"/>
                <a:gd name="T9" fmla="*/ 32 h 159"/>
                <a:gd name="T10" fmla="*/ 88 w 100"/>
                <a:gd name="T11" fmla="*/ 27 h 159"/>
                <a:gd name="T12" fmla="*/ 82 w 100"/>
                <a:gd name="T13" fmla="*/ 36 h 159"/>
                <a:gd name="T14" fmla="*/ 82 w 100"/>
                <a:gd name="T15" fmla="*/ 55 h 159"/>
                <a:gd name="T16" fmla="*/ 88 w 100"/>
                <a:gd name="T17" fmla="*/ 63 h 159"/>
                <a:gd name="T18" fmla="*/ 88 w 100"/>
                <a:gd name="T19" fmla="*/ 81 h 159"/>
                <a:gd name="T20" fmla="*/ 94 w 100"/>
                <a:gd name="T21" fmla="*/ 86 h 159"/>
                <a:gd name="T22" fmla="*/ 100 w 100"/>
                <a:gd name="T23" fmla="*/ 95 h 159"/>
                <a:gd name="T24" fmla="*/ 82 w 100"/>
                <a:gd name="T25" fmla="*/ 108 h 159"/>
                <a:gd name="T26" fmla="*/ 70 w 100"/>
                <a:gd name="T27" fmla="*/ 123 h 159"/>
                <a:gd name="T28" fmla="*/ 56 w 100"/>
                <a:gd name="T29" fmla="*/ 136 h 159"/>
                <a:gd name="T30" fmla="*/ 44 w 100"/>
                <a:gd name="T31" fmla="*/ 159 h 159"/>
                <a:gd name="T32" fmla="*/ 31 w 100"/>
                <a:gd name="T33" fmla="*/ 150 h 159"/>
                <a:gd name="T34" fmla="*/ 26 w 100"/>
                <a:gd name="T35" fmla="*/ 136 h 159"/>
                <a:gd name="T36" fmla="*/ 19 w 100"/>
                <a:gd name="T37" fmla="*/ 127 h 159"/>
                <a:gd name="T38" fmla="*/ 7 w 100"/>
                <a:gd name="T39" fmla="*/ 108 h 159"/>
                <a:gd name="T40" fmla="*/ 0 w 100"/>
                <a:gd name="T41" fmla="*/ 86 h 159"/>
                <a:gd name="T42" fmla="*/ 0 w 100"/>
                <a:gd name="T43" fmla="*/ 13 h 159"/>
                <a:gd name="T44" fmla="*/ 7 w 100"/>
                <a:gd name="T45" fmla="*/ 0 h 159"/>
                <a:gd name="T46" fmla="*/ 7 w 100"/>
                <a:gd name="T4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" h="159">
                  <a:moveTo>
                    <a:pt x="7" y="0"/>
                  </a:moveTo>
                  <a:lnTo>
                    <a:pt x="19" y="13"/>
                  </a:lnTo>
                  <a:lnTo>
                    <a:pt x="50" y="27"/>
                  </a:lnTo>
                  <a:lnTo>
                    <a:pt x="70" y="32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82" y="36"/>
                  </a:lnTo>
                  <a:lnTo>
                    <a:pt x="82" y="55"/>
                  </a:lnTo>
                  <a:lnTo>
                    <a:pt x="88" y="63"/>
                  </a:lnTo>
                  <a:lnTo>
                    <a:pt x="88" y="81"/>
                  </a:lnTo>
                  <a:lnTo>
                    <a:pt x="94" y="86"/>
                  </a:lnTo>
                  <a:lnTo>
                    <a:pt x="100" y="95"/>
                  </a:lnTo>
                  <a:lnTo>
                    <a:pt x="82" y="108"/>
                  </a:lnTo>
                  <a:lnTo>
                    <a:pt x="70" y="123"/>
                  </a:lnTo>
                  <a:lnTo>
                    <a:pt x="56" y="136"/>
                  </a:lnTo>
                  <a:lnTo>
                    <a:pt x="44" y="159"/>
                  </a:lnTo>
                  <a:lnTo>
                    <a:pt x="31" y="150"/>
                  </a:lnTo>
                  <a:lnTo>
                    <a:pt x="26" y="136"/>
                  </a:lnTo>
                  <a:lnTo>
                    <a:pt x="19" y="127"/>
                  </a:lnTo>
                  <a:lnTo>
                    <a:pt x="7" y="108"/>
                  </a:lnTo>
                  <a:lnTo>
                    <a:pt x="0" y="86"/>
                  </a:ln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9" name="Freeform 559">
              <a:extLst>
                <a:ext uri="{FF2B5EF4-FFF2-40B4-BE49-F238E27FC236}">
                  <a16:creationId xmlns:a16="http://schemas.microsoft.com/office/drawing/2014/main" id="{BAA32CB2-EAB7-4AFE-8F39-C70BD6BC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22"/>
              <a:ext cx="72" cy="15"/>
            </a:xfrm>
            <a:custGeom>
              <a:avLst/>
              <a:gdLst>
                <a:gd name="T0" fmla="*/ 216 w 216"/>
                <a:gd name="T1" fmla="*/ 22 h 45"/>
                <a:gd name="T2" fmla="*/ 202 w 216"/>
                <a:gd name="T3" fmla="*/ 45 h 45"/>
                <a:gd name="T4" fmla="*/ 170 w 216"/>
                <a:gd name="T5" fmla="*/ 45 h 45"/>
                <a:gd name="T6" fmla="*/ 32 w 216"/>
                <a:gd name="T7" fmla="*/ 32 h 45"/>
                <a:gd name="T8" fmla="*/ 0 w 216"/>
                <a:gd name="T9" fmla="*/ 22 h 45"/>
                <a:gd name="T10" fmla="*/ 0 w 216"/>
                <a:gd name="T11" fmla="*/ 0 h 45"/>
                <a:gd name="T12" fmla="*/ 216 w 216"/>
                <a:gd name="T1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45">
                  <a:moveTo>
                    <a:pt x="216" y="22"/>
                  </a:moveTo>
                  <a:lnTo>
                    <a:pt x="202" y="45"/>
                  </a:lnTo>
                  <a:lnTo>
                    <a:pt x="170" y="45"/>
                  </a:lnTo>
                  <a:lnTo>
                    <a:pt x="32" y="3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216" y="2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0" name="Freeform 560">
              <a:extLst>
                <a:ext uri="{FF2B5EF4-FFF2-40B4-BE49-F238E27FC236}">
                  <a16:creationId xmlns:a16="http://schemas.microsoft.com/office/drawing/2014/main" id="{268F115D-73AD-4810-BACD-AE792CC3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22"/>
              <a:ext cx="72" cy="15"/>
            </a:xfrm>
            <a:custGeom>
              <a:avLst/>
              <a:gdLst>
                <a:gd name="T0" fmla="*/ 216 w 216"/>
                <a:gd name="T1" fmla="*/ 22 h 45"/>
                <a:gd name="T2" fmla="*/ 202 w 216"/>
                <a:gd name="T3" fmla="*/ 45 h 45"/>
                <a:gd name="T4" fmla="*/ 170 w 216"/>
                <a:gd name="T5" fmla="*/ 45 h 45"/>
                <a:gd name="T6" fmla="*/ 32 w 216"/>
                <a:gd name="T7" fmla="*/ 32 h 45"/>
                <a:gd name="T8" fmla="*/ 0 w 216"/>
                <a:gd name="T9" fmla="*/ 22 h 45"/>
                <a:gd name="T10" fmla="*/ 0 w 216"/>
                <a:gd name="T11" fmla="*/ 0 h 45"/>
                <a:gd name="T12" fmla="*/ 216 w 216"/>
                <a:gd name="T13" fmla="*/ 22 h 45"/>
                <a:gd name="T14" fmla="*/ 216 w 216"/>
                <a:gd name="T1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45">
                  <a:moveTo>
                    <a:pt x="216" y="22"/>
                  </a:moveTo>
                  <a:lnTo>
                    <a:pt x="202" y="45"/>
                  </a:lnTo>
                  <a:lnTo>
                    <a:pt x="170" y="45"/>
                  </a:lnTo>
                  <a:lnTo>
                    <a:pt x="32" y="3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216" y="22"/>
                  </a:lnTo>
                  <a:lnTo>
                    <a:pt x="216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1" name="Freeform 561">
              <a:extLst>
                <a:ext uri="{FF2B5EF4-FFF2-40B4-BE49-F238E27FC236}">
                  <a16:creationId xmlns:a16="http://schemas.microsoft.com/office/drawing/2014/main" id="{F287C92F-1C29-468E-9A05-5E5D0D92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16"/>
              <a:ext cx="72" cy="13"/>
            </a:xfrm>
            <a:custGeom>
              <a:avLst/>
              <a:gdLst>
                <a:gd name="T0" fmla="*/ 184 w 216"/>
                <a:gd name="T1" fmla="*/ 18 h 40"/>
                <a:gd name="T2" fmla="*/ 216 w 216"/>
                <a:gd name="T3" fmla="*/ 22 h 40"/>
                <a:gd name="T4" fmla="*/ 216 w 216"/>
                <a:gd name="T5" fmla="*/ 40 h 40"/>
                <a:gd name="T6" fmla="*/ 0 w 216"/>
                <a:gd name="T7" fmla="*/ 18 h 40"/>
                <a:gd name="T8" fmla="*/ 13 w 216"/>
                <a:gd name="T9" fmla="*/ 0 h 40"/>
                <a:gd name="T10" fmla="*/ 69 w 216"/>
                <a:gd name="T11" fmla="*/ 0 h 40"/>
                <a:gd name="T12" fmla="*/ 158 w 216"/>
                <a:gd name="T13" fmla="*/ 13 h 40"/>
                <a:gd name="T14" fmla="*/ 184 w 216"/>
                <a:gd name="T15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40">
                  <a:moveTo>
                    <a:pt x="184" y="18"/>
                  </a:moveTo>
                  <a:lnTo>
                    <a:pt x="216" y="22"/>
                  </a:lnTo>
                  <a:lnTo>
                    <a:pt x="216" y="40"/>
                  </a:lnTo>
                  <a:lnTo>
                    <a:pt x="0" y="18"/>
                  </a:lnTo>
                  <a:lnTo>
                    <a:pt x="13" y="0"/>
                  </a:lnTo>
                  <a:lnTo>
                    <a:pt x="69" y="0"/>
                  </a:lnTo>
                  <a:lnTo>
                    <a:pt x="158" y="13"/>
                  </a:lnTo>
                  <a:lnTo>
                    <a:pt x="184" y="1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2" name="Freeform 562">
              <a:extLst>
                <a:ext uri="{FF2B5EF4-FFF2-40B4-BE49-F238E27FC236}">
                  <a16:creationId xmlns:a16="http://schemas.microsoft.com/office/drawing/2014/main" id="{40CD8C99-E07E-4D94-B029-2475E26D3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16"/>
              <a:ext cx="72" cy="13"/>
            </a:xfrm>
            <a:custGeom>
              <a:avLst/>
              <a:gdLst>
                <a:gd name="T0" fmla="*/ 184 w 216"/>
                <a:gd name="T1" fmla="*/ 18 h 40"/>
                <a:gd name="T2" fmla="*/ 216 w 216"/>
                <a:gd name="T3" fmla="*/ 22 h 40"/>
                <a:gd name="T4" fmla="*/ 216 w 216"/>
                <a:gd name="T5" fmla="*/ 40 h 40"/>
                <a:gd name="T6" fmla="*/ 0 w 216"/>
                <a:gd name="T7" fmla="*/ 18 h 40"/>
                <a:gd name="T8" fmla="*/ 13 w 216"/>
                <a:gd name="T9" fmla="*/ 0 h 40"/>
                <a:gd name="T10" fmla="*/ 69 w 216"/>
                <a:gd name="T11" fmla="*/ 0 h 40"/>
                <a:gd name="T12" fmla="*/ 158 w 216"/>
                <a:gd name="T13" fmla="*/ 13 h 40"/>
                <a:gd name="T14" fmla="*/ 184 w 216"/>
                <a:gd name="T15" fmla="*/ 18 h 40"/>
                <a:gd name="T16" fmla="*/ 184 w 216"/>
                <a:gd name="T17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40">
                  <a:moveTo>
                    <a:pt x="184" y="18"/>
                  </a:moveTo>
                  <a:lnTo>
                    <a:pt x="216" y="22"/>
                  </a:lnTo>
                  <a:lnTo>
                    <a:pt x="216" y="40"/>
                  </a:lnTo>
                  <a:lnTo>
                    <a:pt x="0" y="18"/>
                  </a:lnTo>
                  <a:lnTo>
                    <a:pt x="13" y="0"/>
                  </a:lnTo>
                  <a:lnTo>
                    <a:pt x="69" y="0"/>
                  </a:lnTo>
                  <a:lnTo>
                    <a:pt x="158" y="13"/>
                  </a:lnTo>
                  <a:lnTo>
                    <a:pt x="184" y="18"/>
                  </a:lnTo>
                  <a:lnTo>
                    <a:pt x="184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3" name="Freeform 563">
              <a:extLst>
                <a:ext uri="{FF2B5EF4-FFF2-40B4-BE49-F238E27FC236}">
                  <a16:creationId xmlns:a16="http://schemas.microsoft.com/office/drawing/2014/main" id="{13A90F0D-C189-4471-8462-098630883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544"/>
              <a:ext cx="61" cy="12"/>
            </a:xfrm>
            <a:custGeom>
              <a:avLst/>
              <a:gdLst>
                <a:gd name="T0" fmla="*/ 0 w 183"/>
                <a:gd name="T1" fmla="*/ 36 h 36"/>
                <a:gd name="T2" fmla="*/ 101 w 183"/>
                <a:gd name="T3" fmla="*/ 0 h 36"/>
                <a:gd name="T4" fmla="*/ 183 w 183"/>
                <a:gd name="T5" fmla="*/ 8 h 36"/>
                <a:gd name="T6" fmla="*/ 95 w 183"/>
                <a:gd name="T7" fmla="*/ 8 h 36"/>
                <a:gd name="T8" fmla="*/ 0 w 18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6">
                  <a:moveTo>
                    <a:pt x="0" y="36"/>
                  </a:moveTo>
                  <a:lnTo>
                    <a:pt x="101" y="0"/>
                  </a:lnTo>
                  <a:lnTo>
                    <a:pt x="183" y="8"/>
                  </a:lnTo>
                  <a:lnTo>
                    <a:pt x="95" y="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4" name="Freeform 564">
              <a:extLst>
                <a:ext uri="{FF2B5EF4-FFF2-40B4-BE49-F238E27FC236}">
                  <a16:creationId xmlns:a16="http://schemas.microsoft.com/office/drawing/2014/main" id="{80EDD502-FF9B-4C2D-994C-44701E055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544"/>
              <a:ext cx="61" cy="12"/>
            </a:xfrm>
            <a:custGeom>
              <a:avLst/>
              <a:gdLst>
                <a:gd name="T0" fmla="*/ 0 w 183"/>
                <a:gd name="T1" fmla="*/ 36 h 36"/>
                <a:gd name="T2" fmla="*/ 101 w 183"/>
                <a:gd name="T3" fmla="*/ 0 h 36"/>
                <a:gd name="T4" fmla="*/ 183 w 183"/>
                <a:gd name="T5" fmla="*/ 8 h 36"/>
                <a:gd name="T6" fmla="*/ 95 w 183"/>
                <a:gd name="T7" fmla="*/ 8 h 36"/>
                <a:gd name="T8" fmla="*/ 0 w 183"/>
                <a:gd name="T9" fmla="*/ 36 h 36"/>
                <a:gd name="T10" fmla="*/ 0 w 183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36">
                  <a:moveTo>
                    <a:pt x="0" y="36"/>
                  </a:moveTo>
                  <a:lnTo>
                    <a:pt x="101" y="0"/>
                  </a:lnTo>
                  <a:lnTo>
                    <a:pt x="183" y="8"/>
                  </a:lnTo>
                  <a:lnTo>
                    <a:pt x="95" y="8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5" name="Freeform 565">
              <a:extLst>
                <a:ext uri="{FF2B5EF4-FFF2-40B4-BE49-F238E27FC236}">
                  <a16:creationId xmlns:a16="http://schemas.microsoft.com/office/drawing/2014/main" id="{695E4D4B-DF70-48BF-851C-46BB88A3A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081"/>
              <a:ext cx="59" cy="32"/>
            </a:xfrm>
            <a:custGeom>
              <a:avLst/>
              <a:gdLst>
                <a:gd name="T0" fmla="*/ 0 w 177"/>
                <a:gd name="T1" fmla="*/ 83 h 97"/>
                <a:gd name="T2" fmla="*/ 0 w 177"/>
                <a:gd name="T3" fmla="*/ 60 h 97"/>
                <a:gd name="T4" fmla="*/ 7 w 177"/>
                <a:gd name="T5" fmla="*/ 47 h 97"/>
                <a:gd name="T6" fmla="*/ 19 w 177"/>
                <a:gd name="T7" fmla="*/ 38 h 97"/>
                <a:gd name="T8" fmla="*/ 32 w 177"/>
                <a:gd name="T9" fmla="*/ 23 h 97"/>
                <a:gd name="T10" fmla="*/ 50 w 177"/>
                <a:gd name="T11" fmla="*/ 10 h 97"/>
                <a:gd name="T12" fmla="*/ 69 w 177"/>
                <a:gd name="T13" fmla="*/ 0 h 97"/>
                <a:gd name="T14" fmla="*/ 164 w 177"/>
                <a:gd name="T15" fmla="*/ 5 h 97"/>
                <a:gd name="T16" fmla="*/ 164 w 177"/>
                <a:gd name="T17" fmla="*/ 10 h 97"/>
                <a:gd name="T18" fmla="*/ 177 w 177"/>
                <a:gd name="T19" fmla="*/ 32 h 97"/>
                <a:gd name="T20" fmla="*/ 177 w 177"/>
                <a:gd name="T21" fmla="*/ 51 h 97"/>
                <a:gd name="T22" fmla="*/ 170 w 177"/>
                <a:gd name="T23" fmla="*/ 83 h 97"/>
                <a:gd name="T24" fmla="*/ 164 w 177"/>
                <a:gd name="T25" fmla="*/ 97 h 97"/>
                <a:gd name="T26" fmla="*/ 12 w 177"/>
                <a:gd name="T27" fmla="*/ 83 h 97"/>
                <a:gd name="T28" fmla="*/ 0 w 177"/>
                <a:gd name="T29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7" h="97">
                  <a:moveTo>
                    <a:pt x="0" y="83"/>
                  </a:moveTo>
                  <a:lnTo>
                    <a:pt x="0" y="60"/>
                  </a:lnTo>
                  <a:lnTo>
                    <a:pt x="7" y="47"/>
                  </a:lnTo>
                  <a:lnTo>
                    <a:pt x="19" y="38"/>
                  </a:lnTo>
                  <a:lnTo>
                    <a:pt x="32" y="23"/>
                  </a:lnTo>
                  <a:lnTo>
                    <a:pt x="50" y="10"/>
                  </a:lnTo>
                  <a:lnTo>
                    <a:pt x="69" y="0"/>
                  </a:lnTo>
                  <a:lnTo>
                    <a:pt x="164" y="5"/>
                  </a:lnTo>
                  <a:lnTo>
                    <a:pt x="164" y="10"/>
                  </a:lnTo>
                  <a:lnTo>
                    <a:pt x="177" y="32"/>
                  </a:lnTo>
                  <a:lnTo>
                    <a:pt x="177" y="51"/>
                  </a:lnTo>
                  <a:lnTo>
                    <a:pt x="170" y="83"/>
                  </a:lnTo>
                  <a:lnTo>
                    <a:pt x="164" y="97"/>
                  </a:lnTo>
                  <a:lnTo>
                    <a:pt x="12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6" name="Freeform 566">
              <a:extLst>
                <a:ext uri="{FF2B5EF4-FFF2-40B4-BE49-F238E27FC236}">
                  <a16:creationId xmlns:a16="http://schemas.microsoft.com/office/drawing/2014/main" id="{AD4FA381-A97D-4614-AB7F-799BFB3D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081"/>
              <a:ext cx="59" cy="32"/>
            </a:xfrm>
            <a:custGeom>
              <a:avLst/>
              <a:gdLst>
                <a:gd name="T0" fmla="*/ 0 w 177"/>
                <a:gd name="T1" fmla="*/ 83 h 97"/>
                <a:gd name="T2" fmla="*/ 0 w 177"/>
                <a:gd name="T3" fmla="*/ 60 h 97"/>
                <a:gd name="T4" fmla="*/ 7 w 177"/>
                <a:gd name="T5" fmla="*/ 47 h 97"/>
                <a:gd name="T6" fmla="*/ 19 w 177"/>
                <a:gd name="T7" fmla="*/ 38 h 97"/>
                <a:gd name="T8" fmla="*/ 32 w 177"/>
                <a:gd name="T9" fmla="*/ 23 h 97"/>
                <a:gd name="T10" fmla="*/ 50 w 177"/>
                <a:gd name="T11" fmla="*/ 10 h 97"/>
                <a:gd name="T12" fmla="*/ 69 w 177"/>
                <a:gd name="T13" fmla="*/ 0 h 97"/>
                <a:gd name="T14" fmla="*/ 164 w 177"/>
                <a:gd name="T15" fmla="*/ 5 h 97"/>
                <a:gd name="T16" fmla="*/ 164 w 177"/>
                <a:gd name="T17" fmla="*/ 10 h 97"/>
                <a:gd name="T18" fmla="*/ 177 w 177"/>
                <a:gd name="T19" fmla="*/ 32 h 97"/>
                <a:gd name="T20" fmla="*/ 177 w 177"/>
                <a:gd name="T21" fmla="*/ 51 h 97"/>
                <a:gd name="T22" fmla="*/ 170 w 177"/>
                <a:gd name="T23" fmla="*/ 83 h 97"/>
                <a:gd name="T24" fmla="*/ 164 w 177"/>
                <a:gd name="T25" fmla="*/ 97 h 97"/>
                <a:gd name="T26" fmla="*/ 12 w 177"/>
                <a:gd name="T27" fmla="*/ 83 h 97"/>
                <a:gd name="T28" fmla="*/ 0 w 177"/>
                <a:gd name="T29" fmla="*/ 83 h 97"/>
                <a:gd name="T30" fmla="*/ 0 w 177"/>
                <a:gd name="T31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7" h="97">
                  <a:moveTo>
                    <a:pt x="0" y="83"/>
                  </a:moveTo>
                  <a:lnTo>
                    <a:pt x="0" y="60"/>
                  </a:lnTo>
                  <a:lnTo>
                    <a:pt x="7" y="47"/>
                  </a:lnTo>
                  <a:lnTo>
                    <a:pt x="19" y="38"/>
                  </a:lnTo>
                  <a:lnTo>
                    <a:pt x="32" y="23"/>
                  </a:lnTo>
                  <a:lnTo>
                    <a:pt x="50" y="10"/>
                  </a:lnTo>
                  <a:lnTo>
                    <a:pt x="69" y="0"/>
                  </a:lnTo>
                  <a:lnTo>
                    <a:pt x="164" y="5"/>
                  </a:lnTo>
                  <a:lnTo>
                    <a:pt x="164" y="10"/>
                  </a:lnTo>
                  <a:lnTo>
                    <a:pt x="177" y="32"/>
                  </a:lnTo>
                  <a:lnTo>
                    <a:pt x="177" y="51"/>
                  </a:lnTo>
                  <a:lnTo>
                    <a:pt x="170" y="83"/>
                  </a:lnTo>
                  <a:lnTo>
                    <a:pt x="164" y="97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8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7" name="Freeform 567">
              <a:extLst>
                <a:ext uri="{FF2B5EF4-FFF2-40B4-BE49-F238E27FC236}">
                  <a16:creationId xmlns:a16="http://schemas.microsoft.com/office/drawing/2014/main" id="{45BCEF28-E033-44DA-AFAD-827DBF0E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15"/>
              <a:ext cx="50" cy="12"/>
            </a:xfrm>
            <a:custGeom>
              <a:avLst/>
              <a:gdLst>
                <a:gd name="T0" fmla="*/ 115 w 152"/>
                <a:gd name="T1" fmla="*/ 26 h 36"/>
                <a:gd name="T2" fmla="*/ 115 w 152"/>
                <a:gd name="T3" fmla="*/ 22 h 36"/>
                <a:gd name="T4" fmla="*/ 108 w 152"/>
                <a:gd name="T5" fmla="*/ 13 h 36"/>
                <a:gd name="T6" fmla="*/ 57 w 152"/>
                <a:gd name="T7" fmla="*/ 13 h 36"/>
                <a:gd name="T8" fmla="*/ 19 w 152"/>
                <a:gd name="T9" fmla="*/ 26 h 36"/>
                <a:gd name="T10" fmla="*/ 0 w 152"/>
                <a:gd name="T11" fmla="*/ 36 h 36"/>
                <a:gd name="T12" fmla="*/ 7 w 152"/>
                <a:gd name="T13" fmla="*/ 13 h 36"/>
                <a:gd name="T14" fmla="*/ 19 w 152"/>
                <a:gd name="T15" fmla="*/ 13 h 36"/>
                <a:gd name="T16" fmla="*/ 44 w 152"/>
                <a:gd name="T17" fmla="*/ 9 h 36"/>
                <a:gd name="T18" fmla="*/ 108 w 152"/>
                <a:gd name="T19" fmla="*/ 9 h 36"/>
                <a:gd name="T20" fmla="*/ 152 w 152"/>
                <a:gd name="T21" fmla="*/ 0 h 36"/>
                <a:gd name="T22" fmla="*/ 115 w 152"/>
                <a:gd name="T2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36">
                  <a:moveTo>
                    <a:pt x="115" y="26"/>
                  </a:moveTo>
                  <a:lnTo>
                    <a:pt x="115" y="22"/>
                  </a:lnTo>
                  <a:lnTo>
                    <a:pt x="108" y="13"/>
                  </a:lnTo>
                  <a:lnTo>
                    <a:pt x="57" y="13"/>
                  </a:lnTo>
                  <a:lnTo>
                    <a:pt x="19" y="26"/>
                  </a:lnTo>
                  <a:lnTo>
                    <a:pt x="0" y="36"/>
                  </a:lnTo>
                  <a:lnTo>
                    <a:pt x="7" y="13"/>
                  </a:lnTo>
                  <a:lnTo>
                    <a:pt x="19" y="13"/>
                  </a:lnTo>
                  <a:lnTo>
                    <a:pt x="44" y="9"/>
                  </a:lnTo>
                  <a:lnTo>
                    <a:pt x="108" y="9"/>
                  </a:lnTo>
                  <a:lnTo>
                    <a:pt x="152" y="0"/>
                  </a:lnTo>
                  <a:lnTo>
                    <a:pt x="11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8" name="Freeform 568">
              <a:extLst>
                <a:ext uri="{FF2B5EF4-FFF2-40B4-BE49-F238E27FC236}">
                  <a16:creationId xmlns:a16="http://schemas.microsoft.com/office/drawing/2014/main" id="{BFC93097-1A0B-4689-8BC7-C8E6AD14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15"/>
              <a:ext cx="50" cy="12"/>
            </a:xfrm>
            <a:custGeom>
              <a:avLst/>
              <a:gdLst>
                <a:gd name="T0" fmla="*/ 115 w 152"/>
                <a:gd name="T1" fmla="*/ 26 h 36"/>
                <a:gd name="T2" fmla="*/ 115 w 152"/>
                <a:gd name="T3" fmla="*/ 22 h 36"/>
                <a:gd name="T4" fmla="*/ 108 w 152"/>
                <a:gd name="T5" fmla="*/ 13 h 36"/>
                <a:gd name="T6" fmla="*/ 57 w 152"/>
                <a:gd name="T7" fmla="*/ 13 h 36"/>
                <a:gd name="T8" fmla="*/ 19 w 152"/>
                <a:gd name="T9" fmla="*/ 26 h 36"/>
                <a:gd name="T10" fmla="*/ 0 w 152"/>
                <a:gd name="T11" fmla="*/ 36 h 36"/>
                <a:gd name="T12" fmla="*/ 7 w 152"/>
                <a:gd name="T13" fmla="*/ 13 h 36"/>
                <a:gd name="T14" fmla="*/ 19 w 152"/>
                <a:gd name="T15" fmla="*/ 13 h 36"/>
                <a:gd name="T16" fmla="*/ 44 w 152"/>
                <a:gd name="T17" fmla="*/ 9 h 36"/>
                <a:gd name="T18" fmla="*/ 108 w 152"/>
                <a:gd name="T19" fmla="*/ 9 h 36"/>
                <a:gd name="T20" fmla="*/ 152 w 152"/>
                <a:gd name="T21" fmla="*/ 0 h 36"/>
                <a:gd name="T22" fmla="*/ 115 w 152"/>
                <a:gd name="T23" fmla="*/ 26 h 36"/>
                <a:gd name="T24" fmla="*/ 115 w 152"/>
                <a:gd name="T25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36">
                  <a:moveTo>
                    <a:pt x="115" y="26"/>
                  </a:moveTo>
                  <a:lnTo>
                    <a:pt x="115" y="22"/>
                  </a:lnTo>
                  <a:lnTo>
                    <a:pt x="108" y="13"/>
                  </a:lnTo>
                  <a:lnTo>
                    <a:pt x="57" y="13"/>
                  </a:lnTo>
                  <a:lnTo>
                    <a:pt x="19" y="26"/>
                  </a:lnTo>
                  <a:lnTo>
                    <a:pt x="0" y="36"/>
                  </a:lnTo>
                  <a:lnTo>
                    <a:pt x="7" y="13"/>
                  </a:lnTo>
                  <a:lnTo>
                    <a:pt x="19" y="13"/>
                  </a:lnTo>
                  <a:lnTo>
                    <a:pt x="44" y="9"/>
                  </a:lnTo>
                  <a:lnTo>
                    <a:pt x="108" y="9"/>
                  </a:lnTo>
                  <a:lnTo>
                    <a:pt x="152" y="0"/>
                  </a:lnTo>
                  <a:lnTo>
                    <a:pt x="115" y="26"/>
                  </a:lnTo>
                  <a:lnTo>
                    <a:pt x="115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9" name="Freeform 569">
              <a:extLst>
                <a:ext uri="{FF2B5EF4-FFF2-40B4-BE49-F238E27FC236}">
                  <a16:creationId xmlns:a16="http://schemas.microsoft.com/office/drawing/2014/main" id="{E4FBDC1A-8DAC-480D-97FC-44FA5DA0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553"/>
              <a:ext cx="49" cy="12"/>
            </a:xfrm>
            <a:custGeom>
              <a:avLst/>
              <a:gdLst>
                <a:gd name="T0" fmla="*/ 0 w 145"/>
                <a:gd name="T1" fmla="*/ 9 h 36"/>
                <a:gd name="T2" fmla="*/ 44 w 145"/>
                <a:gd name="T3" fmla="*/ 0 h 36"/>
                <a:gd name="T4" fmla="*/ 145 w 145"/>
                <a:gd name="T5" fmla="*/ 4 h 36"/>
                <a:gd name="T6" fmla="*/ 101 w 145"/>
                <a:gd name="T7" fmla="*/ 18 h 36"/>
                <a:gd name="T8" fmla="*/ 113 w 145"/>
                <a:gd name="T9" fmla="*/ 31 h 36"/>
                <a:gd name="T10" fmla="*/ 25 w 145"/>
                <a:gd name="T11" fmla="*/ 36 h 36"/>
                <a:gd name="T12" fmla="*/ 0 w 145"/>
                <a:gd name="T13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36">
                  <a:moveTo>
                    <a:pt x="0" y="9"/>
                  </a:moveTo>
                  <a:lnTo>
                    <a:pt x="44" y="0"/>
                  </a:lnTo>
                  <a:lnTo>
                    <a:pt x="145" y="4"/>
                  </a:lnTo>
                  <a:lnTo>
                    <a:pt x="101" y="18"/>
                  </a:lnTo>
                  <a:lnTo>
                    <a:pt x="113" y="31"/>
                  </a:lnTo>
                  <a:lnTo>
                    <a:pt x="25" y="3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0" name="Freeform 570">
              <a:extLst>
                <a:ext uri="{FF2B5EF4-FFF2-40B4-BE49-F238E27FC236}">
                  <a16:creationId xmlns:a16="http://schemas.microsoft.com/office/drawing/2014/main" id="{A395D707-C337-4C30-A974-74860965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553"/>
              <a:ext cx="49" cy="12"/>
            </a:xfrm>
            <a:custGeom>
              <a:avLst/>
              <a:gdLst>
                <a:gd name="T0" fmla="*/ 0 w 145"/>
                <a:gd name="T1" fmla="*/ 9 h 36"/>
                <a:gd name="T2" fmla="*/ 44 w 145"/>
                <a:gd name="T3" fmla="*/ 0 h 36"/>
                <a:gd name="T4" fmla="*/ 145 w 145"/>
                <a:gd name="T5" fmla="*/ 4 h 36"/>
                <a:gd name="T6" fmla="*/ 101 w 145"/>
                <a:gd name="T7" fmla="*/ 18 h 36"/>
                <a:gd name="T8" fmla="*/ 113 w 145"/>
                <a:gd name="T9" fmla="*/ 31 h 36"/>
                <a:gd name="T10" fmla="*/ 25 w 145"/>
                <a:gd name="T11" fmla="*/ 36 h 36"/>
                <a:gd name="T12" fmla="*/ 0 w 145"/>
                <a:gd name="T13" fmla="*/ 9 h 36"/>
                <a:gd name="T14" fmla="*/ 0 w 145"/>
                <a:gd name="T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36">
                  <a:moveTo>
                    <a:pt x="0" y="9"/>
                  </a:moveTo>
                  <a:lnTo>
                    <a:pt x="44" y="0"/>
                  </a:lnTo>
                  <a:lnTo>
                    <a:pt x="145" y="4"/>
                  </a:lnTo>
                  <a:lnTo>
                    <a:pt x="101" y="18"/>
                  </a:lnTo>
                  <a:lnTo>
                    <a:pt x="113" y="31"/>
                  </a:lnTo>
                  <a:lnTo>
                    <a:pt x="25" y="36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1" name="Freeform 571">
              <a:extLst>
                <a:ext uri="{FF2B5EF4-FFF2-40B4-BE49-F238E27FC236}">
                  <a16:creationId xmlns:a16="http://schemas.microsoft.com/office/drawing/2014/main" id="{A44B9526-84C0-43B3-9B26-31A2E26DC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946"/>
              <a:ext cx="34" cy="21"/>
            </a:xfrm>
            <a:custGeom>
              <a:avLst/>
              <a:gdLst>
                <a:gd name="T0" fmla="*/ 12 w 100"/>
                <a:gd name="T1" fmla="*/ 0 h 63"/>
                <a:gd name="T2" fmla="*/ 100 w 100"/>
                <a:gd name="T3" fmla="*/ 5 h 63"/>
                <a:gd name="T4" fmla="*/ 94 w 100"/>
                <a:gd name="T5" fmla="*/ 40 h 63"/>
                <a:gd name="T6" fmla="*/ 94 w 100"/>
                <a:gd name="T7" fmla="*/ 63 h 63"/>
                <a:gd name="T8" fmla="*/ 76 w 100"/>
                <a:gd name="T9" fmla="*/ 63 h 63"/>
                <a:gd name="T10" fmla="*/ 12 w 100"/>
                <a:gd name="T11" fmla="*/ 59 h 63"/>
                <a:gd name="T12" fmla="*/ 0 w 100"/>
                <a:gd name="T13" fmla="*/ 55 h 63"/>
                <a:gd name="T14" fmla="*/ 7 w 100"/>
                <a:gd name="T15" fmla="*/ 32 h 63"/>
                <a:gd name="T16" fmla="*/ 12 w 100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63">
                  <a:moveTo>
                    <a:pt x="12" y="0"/>
                  </a:moveTo>
                  <a:lnTo>
                    <a:pt x="100" y="5"/>
                  </a:lnTo>
                  <a:lnTo>
                    <a:pt x="94" y="40"/>
                  </a:lnTo>
                  <a:lnTo>
                    <a:pt x="94" y="63"/>
                  </a:lnTo>
                  <a:lnTo>
                    <a:pt x="76" y="63"/>
                  </a:lnTo>
                  <a:lnTo>
                    <a:pt x="12" y="59"/>
                  </a:lnTo>
                  <a:lnTo>
                    <a:pt x="0" y="55"/>
                  </a:lnTo>
                  <a:lnTo>
                    <a:pt x="7" y="3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2" name="Freeform 572">
              <a:extLst>
                <a:ext uri="{FF2B5EF4-FFF2-40B4-BE49-F238E27FC236}">
                  <a16:creationId xmlns:a16="http://schemas.microsoft.com/office/drawing/2014/main" id="{40B67AC2-FCBD-4453-B45E-53A1D4993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946"/>
              <a:ext cx="34" cy="21"/>
            </a:xfrm>
            <a:custGeom>
              <a:avLst/>
              <a:gdLst>
                <a:gd name="T0" fmla="*/ 12 w 100"/>
                <a:gd name="T1" fmla="*/ 0 h 63"/>
                <a:gd name="T2" fmla="*/ 100 w 100"/>
                <a:gd name="T3" fmla="*/ 5 h 63"/>
                <a:gd name="T4" fmla="*/ 94 w 100"/>
                <a:gd name="T5" fmla="*/ 40 h 63"/>
                <a:gd name="T6" fmla="*/ 94 w 100"/>
                <a:gd name="T7" fmla="*/ 63 h 63"/>
                <a:gd name="T8" fmla="*/ 76 w 100"/>
                <a:gd name="T9" fmla="*/ 63 h 63"/>
                <a:gd name="T10" fmla="*/ 12 w 100"/>
                <a:gd name="T11" fmla="*/ 59 h 63"/>
                <a:gd name="T12" fmla="*/ 0 w 100"/>
                <a:gd name="T13" fmla="*/ 55 h 63"/>
                <a:gd name="T14" fmla="*/ 7 w 100"/>
                <a:gd name="T15" fmla="*/ 32 h 63"/>
                <a:gd name="T16" fmla="*/ 12 w 100"/>
                <a:gd name="T17" fmla="*/ 0 h 63"/>
                <a:gd name="T18" fmla="*/ 12 w 100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3">
                  <a:moveTo>
                    <a:pt x="12" y="0"/>
                  </a:moveTo>
                  <a:lnTo>
                    <a:pt x="100" y="5"/>
                  </a:lnTo>
                  <a:lnTo>
                    <a:pt x="94" y="40"/>
                  </a:lnTo>
                  <a:lnTo>
                    <a:pt x="94" y="63"/>
                  </a:lnTo>
                  <a:lnTo>
                    <a:pt x="76" y="63"/>
                  </a:lnTo>
                  <a:lnTo>
                    <a:pt x="12" y="59"/>
                  </a:lnTo>
                  <a:lnTo>
                    <a:pt x="0" y="55"/>
                  </a:lnTo>
                  <a:lnTo>
                    <a:pt x="7" y="32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3" name="Freeform 573">
              <a:extLst>
                <a:ext uri="{FF2B5EF4-FFF2-40B4-BE49-F238E27FC236}">
                  <a16:creationId xmlns:a16="http://schemas.microsoft.com/office/drawing/2014/main" id="{A37F1C5E-9ED8-4248-B645-07295B96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52"/>
              <a:ext cx="29" cy="24"/>
            </a:xfrm>
            <a:custGeom>
              <a:avLst/>
              <a:gdLst>
                <a:gd name="T0" fmla="*/ 88 w 88"/>
                <a:gd name="T1" fmla="*/ 32 h 72"/>
                <a:gd name="T2" fmla="*/ 44 w 88"/>
                <a:gd name="T3" fmla="*/ 63 h 72"/>
                <a:gd name="T4" fmla="*/ 37 w 88"/>
                <a:gd name="T5" fmla="*/ 72 h 72"/>
                <a:gd name="T6" fmla="*/ 20 w 88"/>
                <a:gd name="T7" fmla="*/ 72 h 72"/>
                <a:gd name="T8" fmla="*/ 7 w 88"/>
                <a:gd name="T9" fmla="*/ 63 h 72"/>
                <a:gd name="T10" fmla="*/ 0 w 88"/>
                <a:gd name="T11" fmla="*/ 55 h 72"/>
                <a:gd name="T12" fmla="*/ 0 w 88"/>
                <a:gd name="T13" fmla="*/ 40 h 72"/>
                <a:gd name="T14" fmla="*/ 32 w 88"/>
                <a:gd name="T15" fmla="*/ 18 h 72"/>
                <a:gd name="T16" fmla="*/ 51 w 88"/>
                <a:gd name="T17" fmla="*/ 8 h 72"/>
                <a:gd name="T18" fmla="*/ 63 w 88"/>
                <a:gd name="T19" fmla="*/ 0 h 72"/>
                <a:gd name="T20" fmla="*/ 88 w 88"/>
                <a:gd name="T21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72">
                  <a:moveTo>
                    <a:pt x="88" y="32"/>
                  </a:moveTo>
                  <a:lnTo>
                    <a:pt x="44" y="63"/>
                  </a:lnTo>
                  <a:lnTo>
                    <a:pt x="37" y="72"/>
                  </a:lnTo>
                  <a:lnTo>
                    <a:pt x="20" y="72"/>
                  </a:lnTo>
                  <a:lnTo>
                    <a:pt x="7" y="63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32" y="18"/>
                  </a:lnTo>
                  <a:lnTo>
                    <a:pt x="51" y="8"/>
                  </a:lnTo>
                  <a:lnTo>
                    <a:pt x="63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4" name="Freeform 574">
              <a:extLst>
                <a:ext uri="{FF2B5EF4-FFF2-40B4-BE49-F238E27FC236}">
                  <a16:creationId xmlns:a16="http://schemas.microsoft.com/office/drawing/2014/main" id="{5B10BCB8-86CC-4247-81D7-D023DDFA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52"/>
              <a:ext cx="29" cy="24"/>
            </a:xfrm>
            <a:custGeom>
              <a:avLst/>
              <a:gdLst>
                <a:gd name="T0" fmla="*/ 88 w 88"/>
                <a:gd name="T1" fmla="*/ 32 h 72"/>
                <a:gd name="T2" fmla="*/ 44 w 88"/>
                <a:gd name="T3" fmla="*/ 63 h 72"/>
                <a:gd name="T4" fmla="*/ 37 w 88"/>
                <a:gd name="T5" fmla="*/ 72 h 72"/>
                <a:gd name="T6" fmla="*/ 20 w 88"/>
                <a:gd name="T7" fmla="*/ 72 h 72"/>
                <a:gd name="T8" fmla="*/ 7 w 88"/>
                <a:gd name="T9" fmla="*/ 63 h 72"/>
                <a:gd name="T10" fmla="*/ 0 w 88"/>
                <a:gd name="T11" fmla="*/ 55 h 72"/>
                <a:gd name="T12" fmla="*/ 0 w 88"/>
                <a:gd name="T13" fmla="*/ 40 h 72"/>
                <a:gd name="T14" fmla="*/ 32 w 88"/>
                <a:gd name="T15" fmla="*/ 18 h 72"/>
                <a:gd name="T16" fmla="*/ 51 w 88"/>
                <a:gd name="T17" fmla="*/ 8 h 72"/>
                <a:gd name="T18" fmla="*/ 63 w 88"/>
                <a:gd name="T19" fmla="*/ 0 h 72"/>
                <a:gd name="T20" fmla="*/ 88 w 88"/>
                <a:gd name="T21" fmla="*/ 32 h 72"/>
                <a:gd name="T22" fmla="*/ 88 w 88"/>
                <a:gd name="T23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72">
                  <a:moveTo>
                    <a:pt x="88" y="32"/>
                  </a:moveTo>
                  <a:lnTo>
                    <a:pt x="44" y="63"/>
                  </a:lnTo>
                  <a:lnTo>
                    <a:pt x="37" y="72"/>
                  </a:lnTo>
                  <a:lnTo>
                    <a:pt x="20" y="72"/>
                  </a:lnTo>
                  <a:lnTo>
                    <a:pt x="7" y="63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32" y="18"/>
                  </a:lnTo>
                  <a:lnTo>
                    <a:pt x="51" y="8"/>
                  </a:lnTo>
                  <a:lnTo>
                    <a:pt x="63" y="0"/>
                  </a:lnTo>
                  <a:lnTo>
                    <a:pt x="88" y="32"/>
                  </a:lnTo>
                  <a:lnTo>
                    <a:pt x="88" y="3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5" name="Freeform 575">
              <a:extLst>
                <a:ext uri="{FF2B5EF4-FFF2-40B4-BE49-F238E27FC236}">
                  <a16:creationId xmlns:a16="http://schemas.microsoft.com/office/drawing/2014/main" id="{AE767138-595F-4093-9B2F-1BDFB4A9C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31"/>
              <a:ext cx="31" cy="16"/>
            </a:xfrm>
            <a:custGeom>
              <a:avLst/>
              <a:gdLst>
                <a:gd name="T0" fmla="*/ 94 w 94"/>
                <a:gd name="T1" fmla="*/ 30 h 49"/>
                <a:gd name="T2" fmla="*/ 88 w 94"/>
                <a:gd name="T3" fmla="*/ 49 h 49"/>
                <a:gd name="T4" fmla="*/ 0 w 94"/>
                <a:gd name="T5" fmla="*/ 45 h 49"/>
                <a:gd name="T6" fmla="*/ 13 w 94"/>
                <a:gd name="T7" fmla="*/ 22 h 49"/>
                <a:gd name="T8" fmla="*/ 13 w 94"/>
                <a:gd name="T9" fmla="*/ 0 h 49"/>
                <a:gd name="T10" fmla="*/ 94 w 94"/>
                <a:gd name="T11" fmla="*/ 4 h 49"/>
                <a:gd name="T12" fmla="*/ 94 w 94"/>
                <a:gd name="T13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9">
                  <a:moveTo>
                    <a:pt x="94" y="30"/>
                  </a:moveTo>
                  <a:lnTo>
                    <a:pt x="88" y="49"/>
                  </a:lnTo>
                  <a:lnTo>
                    <a:pt x="0" y="45"/>
                  </a:lnTo>
                  <a:lnTo>
                    <a:pt x="13" y="22"/>
                  </a:lnTo>
                  <a:lnTo>
                    <a:pt x="13" y="0"/>
                  </a:lnTo>
                  <a:lnTo>
                    <a:pt x="94" y="4"/>
                  </a:lnTo>
                  <a:lnTo>
                    <a:pt x="94" y="3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6" name="Freeform 576">
              <a:extLst>
                <a:ext uri="{FF2B5EF4-FFF2-40B4-BE49-F238E27FC236}">
                  <a16:creationId xmlns:a16="http://schemas.microsoft.com/office/drawing/2014/main" id="{464C4471-C45D-4FDF-82D6-910CC004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31"/>
              <a:ext cx="31" cy="16"/>
            </a:xfrm>
            <a:custGeom>
              <a:avLst/>
              <a:gdLst>
                <a:gd name="T0" fmla="*/ 94 w 94"/>
                <a:gd name="T1" fmla="*/ 30 h 49"/>
                <a:gd name="T2" fmla="*/ 88 w 94"/>
                <a:gd name="T3" fmla="*/ 49 h 49"/>
                <a:gd name="T4" fmla="*/ 0 w 94"/>
                <a:gd name="T5" fmla="*/ 45 h 49"/>
                <a:gd name="T6" fmla="*/ 13 w 94"/>
                <a:gd name="T7" fmla="*/ 22 h 49"/>
                <a:gd name="T8" fmla="*/ 13 w 94"/>
                <a:gd name="T9" fmla="*/ 0 h 49"/>
                <a:gd name="T10" fmla="*/ 94 w 94"/>
                <a:gd name="T11" fmla="*/ 4 h 49"/>
                <a:gd name="T12" fmla="*/ 94 w 94"/>
                <a:gd name="T13" fmla="*/ 30 h 49"/>
                <a:gd name="T14" fmla="*/ 94 w 94"/>
                <a:gd name="T15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9">
                  <a:moveTo>
                    <a:pt x="94" y="30"/>
                  </a:moveTo>
                  <a:lnTo>
                    <a:pt x="88" y="49"/>
                  </a:lnTo>
                  <a:lnTo>
                    <a:pt x="0" y="45"/>
                  </a:lnTo>
                  <a:lnTo>
                    <a:pt x="13" y="22"/>
                  </a:lnTo>
                  <a:lnTo>
                    <a:pt x="13" y="0"/>
                  </a:lnTo>
                  <a:lnTo>
                    <a:pt x="94" y="4"/>
                  </a:lnTo>
                  <a:lnTo>
                    <a:pt x="94" y="30"/>
                  </a:lnTo>
                  <a:lnTo>
                    <a:pt x="94" y="3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7" name="Freeform 577">
              <a:extLst>
                <a:ext uri="{FF2B5EF4-FFF2-40B4-BE49-F238E27FC236}">
                  <a16:creationId xmlns:a16="http://schemas.microsoft.com/office/drawing/2014/main" id="{A23A7CA9-EB54-4B8B-8806-EA4C8BDA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635"/>
              <a:ext cx="32" cy="7"/>
            </a:xfrm>
            <a:custGeom>
              <a:avLst/>
              <a:gdLst>
                <a:gd name="T0" fmla="*/ 0 w 94"/>
                <a:gd name="T1" fmla="*/ 19 h 22"/>
                <a:gd name="T2" fmla="*/ 32 w 94"/>
                <a:gd name="T3" fmla="*/ 19 h 22"/>
                <a:gd name="T4" fmla="*/ 63 w 94"/>
                <a:gd name="T5" fmla="*/ 9 h 22"/>
                <a:gd name="T6" fmla="*/ 94 w 94"/>
                <a:gd name="T7" fmla="*/ 0 h 22"/>
                <a:gd name="T8" fmla="*/ 44 w 94"/>
                <a:gd name="T9" fmla="*/ 22 h 22"/>
                <a:gd name="T10" fmla="*/ 19 w 94"/>
                <a:gd name="T11" fmla="*/ 22 h 22"/>
                <a:gd name="T12" fmla="*/ 0 w 94"/>
                <a:gd name="T1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2">
                  <a:moveTo>
                    <a:pt x="0" y="19"/>
                  </a:moveTo>
                  <a:lnTo>
                    <a:pt x="32" y="19"/>
                  </a:lnTo>
                  <a:lnTo>
                    <a:pt x="63" y="9"/>
                  </a:lnTo>
                  <a:lnTo>
                    <a:pt x="94" y="0"/>
                  </a:lnTo>
                  <a:lnTo>
                    <a:pt x="44" y="22"/>
                  </a:lnTo>
                  <a:lnTo>
                    <a:pt x="19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8" name="Freeform 578">
              <a:extLst>
                <a:ext uri="{FF2B5EF4-FFF2-40B4-BE49-F238E27FC236}">
                  <a16:creationId xmlns:a16="http://schemas.microsoft.com/office/drawing/2014/main" id="{9D447F0E-9943-4105-92AC-0824F446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635"/>
              <a:ext cx="32" cy="7"/>
            </a:xfrm>
            <a:custGeom>
              <a:avLst/>
              <a:gdLst>
                <a:gd name="T0" fmla="*/ 0 w 94"/>
                <a:gd name="T1" fmla="*/ 19 h 22"/>
                <a:gd name="T2" fmla="*/ 32 w 94"/>
                <a:gd name="T3" fmla="*/ 19 h 22"/>
                <a:gd name="T4" fmla="*/ 63 w 94"/>
                <a:gd name="T5" fmla="*/ 9 h 22"/>
                <a:gd name="T6" fmla="*/ 94 w 94"/>
                <a:gd name="T7" fmla="*/ 0 h 22"/>
                <a:gd name="T8" fmla="*/ 44 w 94"/>
                <a:gd name="T9" fmla="*/ 22 h 22"/>
                <a:gd name="T10" fmla="*/ 19 w 94"/>
                <a:gd name="T11" fmla="*/ 22 h 22"/>
                <a:gd name="T12" fmla="*/ 0 w 94"/>
                <a:gd name="T13" fmla="*/ 19 h 22"/>
                <a:gd name="T14" fmla="*/ 0 w 94"/>
                <a:gd name="T1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2">
                  <a:moveTo>
                    <a:pt x="0" y="19"/>
                  </a:moveTo>
                  <a:lnTo>
                    <a:pt x="32" y="19"/>
                  </a:lnTo>
                  <a:lnTo>
                    <a:pt x="63" y="9"/>
                  </a:lnTo>
                  <a:lnTo>
                    <a:pt x="94" y="0"/>
                  </a:lnTo>
                  <a:lnTo>
                    <a:pt x="44" y="22"/>
                  </a:lnTo>
                  <a:lnTo>
                    <a:pt x="19" y="22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9" name="Freeform 579">
              <a:extLst>
                <a:ext uri="{FF2B5EF4-FFF2-40B4-BE49-F238E27FC236}">
                  <a16:creationId xmlns:a16="http://schemas.microsoft.com/office/drawing/2014/main" id="{4FA47DA2-18C9-447E-A83C-76E1B364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54"/>
              <a:ext cx="30" cy="13"/>
            </a:xfrm>
            <a:custGeom>
              <a:avLst/>
              <a:gdLst>
                <a:gd name="T0" fmla="*/ 0 w 89"/>
                <a:gd name="T1" fmla="*/ 0 h 37"/>
                <a:gd name="T2" fmla="*/ 62 w 89"/>
                <a:gd name="T3" fmla="*/ 0 h 37"/>
                <a:gd name="T4" fmla="*/ 89 w 89"/>
                <a:gd name="T5" fmla="*/ 4 h 37"/>
                <a:gd name="T6" fmla="*/ 75 w 89"/>
                <a:gd name="T7" fmla="*/ 31 h 37"/>
                <a:gd name="T8" fmla="*/ 44 w 89"/>
                <a:gd name="T9" fmla="*/ 37 h 37"/>
                <a:gd name="T10" fmla="*/ 31 w 89"/>
                <a:gd name="T11" fmla="*/ 27 h 37"/>
                <a:gd name="T12" fmla="*/ 19 w 89"/>
                <a:gd name="T13" fmla="*/ 27 h 37"/>
                <a:gd name="T14" fmla="*/ 44 w 89"/>
                <a:gd name="T15" fmla="*/ 14 h 37"/>
                <a:gd name="T16" fmla="*/ 75 w 89"/>
                <a:gd name="T17" fmla="*/ 9 h 37"/>
                <a:gd name="T18" fmla="*/ 0 w 89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7">
                  <a:moveTo>
                    <a:pt x="0" y="0"/>
                  </a:moveTo>
                  <a:lnTo>
                    <a:pt x="62" y="0"/>
                  </a:lnTo>
                  <a:lnTo>
                    <a:pt x="89" y="4"/>
                  </a:lnTo>
                  <a:lnTo>
                    <a:pt x="75" y="31"/>
                  </a:lnTo>
                  <a:lnTo>
                    <a:pt x="44" y="37"/>
                  </a:lnTo>
                  <a:lnTo>
                    <a:pt x="31" y="27"/>
                  </a:lnTo>
                  <a:lnTo>
                    <a:pt x="19" y="27"/>
                  </a:lnTo>
                  <a:lnTo>
                    <a:pt x="44" y="14"/>
                  </a:lnTo>
                  <a:lnTo>
                    <a:pt x="7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0" name="Freeform 580">
              <a:extLst>
                <a:ext uri="{FF2B5EF4-FFF2-40B4-BE49-F238E27FC236}">
                  <a16:creationId xmlns:a16="http://schemas.microsoft.com/office/drawing/2014/main" id="{0B35CF60-EFC8-4DBA-AC51-4FB5BEF9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54"/>
              <a:ext cx="30" cy="13"/>
            </a:xfrm>
            <a:custGeom>
              <a:avLst/>
              <a:gdLst>
                <a:gd name="T0" fmla="*/ 0 w 89"/>
                <a:gd name="T1" fmla="*/ 0 h 37"/>
                <a:gd name="T2" fmla="*/ 62 w 89"/>
                <a:gd name="T3" fmla="*/ 0 h 37"/>
                <a:gd name="T4" fmla="*/ 89 w 89"/>
                <a:gd name="T5" fmla="*/ 4 h 37"/>
                <a:gd name="T6" fmla="*/ 75 w 89"/>
                <a:gd name="T7" fmla="*/ 31 h 37"/>
                <a:gd name="T8" fmla="*/ 44 w 89"/>
                <a:gd name="T9" fmla="*/ 37 h 37"/>
                <a:gd name="T10" fmla="*/ 31 w 89"/>
                <a:gd name="T11" fmla="*/ 27 h 37"/>
                <a:gd name="T12" fmla="*/ 19 w 89"/>
                <a:gd name="T13" fmla="*/ 27 h 37"/>
                <a:gd name="T14" fmla="*/ 44 w 89"/>
                <a:gd name="T15" fmla="*/ 14 h 37"/>
                <a:gd name="T16" fmla="*/ 75 w 89"/>
                <a:gd name="T17" fmla="*/ 9 h 37"/>
                <a:gd name="T18" fmla="*/ 0 w 89"/>
                <a:gd name="T19" fmla="*/ 0 h 37"/>
                <a:gd name="T20" fmla="*/ 0 w 89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7">
                  <a:moveTo>
                    <a:pt x="0" y="0"/>
                  </a:moveTo>
                  <a:lnTo>
                    <a:pt x="62" y="0"/>
                  </a:lnTo>
                  <a:lnTo>
                    <a:pt x="89" y="4"/>
                  </a:lnTo>
                  <a:lnTo>
                    <a:pt x="75" y="31"/>
                  </a:lnTo>
                  <a:lnTo>
                    <a:pt x="44" y="37"/>
                  </a:lnTo>
                  <a:lnTo>
                    <a:pt x="31" y="27"/>
                  </a:lnTo>
                  <a:lnTo>
                    <a:pt x="19" y="27"/>
                  </a:lnTo>
                  <a:lnTo>
                    <a:pt x="44" y="14"/>
                  </a:lnTo>
                  <a:lnTo>
                    <a:pt x="75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1" name="Freeform 581">
              <a:extLst>
                <a:ext uri="{FF2B5EF4-FFF2-40B4-BE49-F238E27FC236}">
                  <a16:creationId xmlns:a16="http://schemas.microsoft.com/office/drawing/2014/main" id="{52FA973F-E4BC-4F5A-BF4C-4B702004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54"/>
              <a:ext cx="25" cy="9"/>
            </a:xfrm>
            <a:custGeom>
              <a:avLst/>
              <a:gdLst>
                <a:gd name="T0" fmla="*/ 0 w 76"/>
                <a:gd name="T1" fmla="*/ 0 h 27"/>
                <a:gd name="T2" fmla="*/ 76 w 76"/>
                <a:gd name="T3" fmla="*/ 9 h 27"/>
                <a:gd name="T4" fmla="*/ 44 w 76"/>
                <a:gd name="T5" fmla="*/ 14 h 27"/>
                <a:gd name="T6" fmla="*/ 19 w 76"/>
                <a:gd name="T7" fmla="*/ 27 h 27"/>
                <a:gd name="T8" fmla="*/ 0 w 7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7">
                  <a:moveTo>
                    <a:pt x="0" y="0"/>
                  </a:moveTo>
                  <a:lnTo>
                    <a:pt x="76" y="9"/>
                  </a:lnTo>
                  <a:lnTo>
                    <a:pt x="44" y="14"/>
                  </a:lnTo>
                  <a:lnTo>
                    <a:pt x="19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2" name="Freeform 582">
              <a:extLst>
                <a:ext uri="{FF2B5EF4-FFF2-40B4-BE49-F238E27FC236}">
                  <a16:creationId xmlns:a16="http://schemas.microsoft.com/office/drawing/2014/main" id="{AA57862B-2297-44A0-9E19-07B647EC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54"/>
              <a:ext cx="25" cy="9"/>
            </a:xfrm>
            <a:custGeom>
              <a:avLst/>
              <a:gdLst>
                <a:gd name="T0" fmla="*/ 0 w 76"/>
                <a:gd name="T1" fmla="*/ 0 h 27"/>
                <a:gd name="T2" fmla="*/ 76 w 76"/>
                <a:gd name="T3" fmla="*/ 9 h 27"/>
                <a:gd name="T4" fmla="*/ 44 w 76"/>
                <a:gd name="T5" fmla="*/ 14 h 27"/>
                <a:gd name="T6" fmla="*/ 19 w 76"/>
                <a:gd name="T7" fmla="*/ 27 h 27"/>
                <a:gd name="T8" fmla="*/ 0 w 76"/>
                <a:gd name="T9" fmla="*/ 0 h 27"/>
                <a:gd name="T10" fmla="*/ 0 w 7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7">
                  <a:moveTo>
                    <a:pt x="0" y="0"/>
                  </a:moveTo>
                  <a:lnTo>
                    <a:pt x="76" y="9"/>
                  </a:lnTo>
                  <a:lnTo>
                    <a:pt x="44" y="14"/>
                  </a:lnTo>
                  <a:lnTo>
                    <a:pt x="19" y="2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3" name="Freeform 583">
              <a:extLst>
                <a:ext uri="{FF2B5EF4-FFF2-40B4-BE49-F238E27FC236}">
                  <a16:creationId xmlns:a16="http://schemas.microsoft.com/office/drawing/2014/main" id="{4B1687BF-1C5B-4708-B5BF-D156886AA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23"/>
              <a:ext cx="38" cy="7"/>
            </a:xfrm>
            <a:custGeom>
              <a:avLst/>
              <a:gdLst>
                <a:gd name="T0" fmla="*/ 63 w 114"/>
                <a:gd name="T1" fmla="*/ 13 h 22"/>
                <a:gd name="T2" fmla="*/ 95 w 114"/>
                <a:gd name="T3" fmla="*/ 9 h 22"/>
                <a:gd name="T4" fmla="*/ 114 w 114"/>
                <a:gd name="T5" fmla="*/ 0 h 22"/>
                <a:gd name="T6" fmla="*/ 107 w 114"/>
                <a:gd name="T7" fmla="*/ 9 h 22"/>
                <a:gd name="T8" fmla="*/ 88 w 114"/>
                <a:gd name="T9" fmla="*/ 13 h 22"/>
                <a:gd name="T10" fmla="*/ 63 w 114"/>
                <a:gd name="T11" fmla="*/ 18 h 22"/>
                <a:gd name="T12" fmla="*/ 32 w 114"/>
                <a:gd name="T13" fmla="*/ 22 h 22"/>
                <a:gd name="T14" fmla="*/ 14 w 114"/>
                <a:gd name="T15" fmla="*/ 18 h 22"/>
                <a:gd name="T16" fmla="*/ 0 w 114"/>
                <a:gd name="T17" fmla="*/ 13 h 22"/>
                <a:gd name="T18" fmla="*/ 19 w 114"/>
                <a:gd name="T19" fmla="*/ 4 h 22"/>
                <a:gd name="T20" fmla="*/ 32 w 114"/>
                <a:gd name="T21" fmla="*/ 13 h 22"/>
                <a:gd name="T22" fmla="*/ 63 w 114"/>
                <a:gd name="T2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22">
                  <a:moveTo>
                    <a:pt x="63" y="13"/>
                  </a:moveTo>
                  <a:lnTo>
                    <a:pt x="95" y="9"/>
                  </a:lnTo>
                  <a:lnTo>
                    <a:pt x="114" y="0"/>
                  </a:lnTo>
                  <a:lnTo>
                    <a:pt x="107" y="9"/>
                  </a:lnTo>
                  <a:lnTo>
                    <a:pt x="88" y="13"/>
                  </a:lnTo>
                  <a:lnTo>
                    <a:pt x="63" y="18"/>
                  </a:lnTo>
                  <a:lnTo>
                    <a:pt x="32" y="22"/>
                  </a:lnTo>
                  <a:lnTo>
                    <a:pt x="14" y="18"/>
                  </a:lnTo>
                  <a:lnTo>
                    <a:pt x="0" y="13"/>
                  </a:lnTo>
                  <a:lnTo>
                    <a:pt x="19" y="4"/>
                  </a:lnTo>
                  <a:lnTo>
                    <a:pt x="32" y="13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4" name="Freeform 584">
              <a:extLst>
                <a:ext uri="{FF2B5EF4-FFF2-40B4-BE49-F238E27FC236}">
                  <a16:creationId xmlns:a16="http://schemas.microsoft.com/office/drawing/2014/main" id="{45AC569B-64F6-4F7F-B27B-F7BCDD5B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23"/>
              <a:ext cx="38" cy="7"/>
            </a:xfrm>
            <a:custGeom>
              <a:avLst/>
              <a:gdLst>
                <a:gd name="T0" fmla="*/ 63 w 114"/>
                <a:gd name="T1" fmla="*/ 13 h 22"/>
                <a:gd name="T2" fmla="*/ 95 w 114"/>
                <a:gd name="T3" fmla="*/ 9 h 22"/>
                <a:gd name="T4" fmla="*/ 114 w 114"/>
                <a:gd name="T5" fmla="*/ 0 h 22"/>
                <a:gd name="T6" fmla="*/ 107 w 114"/>
                <a:gd name="T7" fmla="*/ 9 h 22"/>
                <a:gd name="T8" fmla="*/ 88 w 114"/>
                <a:gd name="T9" fmla="*/ 13 h 22"/>
                <a:gd name="T10" fmla="*/ 63 w 114"/>
                <a:gd name="T11" fmla="*/ 18 h 22"/>
                <a:gd name="T12" fmla="*/ 32 w 114"/>
                <a:gd name="T13" fmla="*/ 22 h 22"/>
                <a:gd name="T14" fmla="*/ 14 w 114"/>
                <a:gd name="T15" fmla="*/ 18 h 22"/>
                <a:gd name="T16" fmla="*/ 0 w 114"/>
                <a:gd name="T17" fmla="*/ 13 h 22"/>
                <a:gd name="T18" fmla="*/ 19 w 114"/>
                <a:gd name="T19" fmla="*/ 4 h 22"/>
                <a:gd name="T20" fmla="*/ 32 w 114"/>
                <a:gd name="T21" fmla="*/ 13 h 22"/>
                <a:gd name="T22" fmla="*/ 63 w 114"/>
                <a:gd name="T23" fmla="*/ 13 h 22"/>
                <a:gd name="T24" fmla="*/ 63 w 114"/>
                <a:gd name="T2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2">
                  <a:moveTo>
                    <a:pt x="63" y="13"/>
                  </a:moveTo>
                  <a:lnTo>
                    <a:pt x="95" y="9"/>
                  </a:lnTo>
                  <a:lnTo>
                    <a:pt x="114" y="0"/>
                  </a:lnTo>
                  <a:lnTo>
                    <a:pt x="107" y="9"/>
                  </a:lnTo>
                  <a:lnTo>
                    <a:pt x="88" y="13"/>
                  </a:lnTo>
                  <a:lnTo>
                    <a:pt x="63" y="18"/>
                  </a:lnTo>
                  <a:lnTo>
                    <a:pt x="32" y="22"/>
                  </a:lnTo>
                  <a:lnTo>
                    <a:pt x="14" y="18"/>
                  </a:lnTo>
                  <a:lnTo>
                    <a:pt x="0" y="13"/>
                  </a:lnTo>
                  <a:lnTo>
                    <a:pt x="19" y="4"/>
                  </a:lnTo>
                  <a:lnTo>
                    <a:pt x="32" y="13"/>
                  </a:lnTo>
                  <a:lnTo>
                    <a:pt x="63" y="13"/>
                  </a:lnTo>
                  <a:lnTo>
                    <a:pt x="63" y="1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5" name="Freeform 585">
              <a:extLst>
                <a:ext uri="{FF2B5EF4-FFF2-40B4-BE49-F238E27FC236}">
                  <a16:creationId xmlns:a16="http://schemas.microsoft.com/office/drawing/2014/main" id="{E48836E1-F328-466D-88FE-7EE1D2765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48"/>
              <a:ext cx="72" cy="33"/>
            </a:xfrm>
            <a:custGeom>
              <a:avLst/>
              <a:gdLst>
                <a:gd name="T0" fmla="*/ 216 w 216"/>
                <a:gd name="T1" fmla="*/ 0 h 100"/>
                <a:gd name="T2" fmla="*/ 216 w 216"/>
                <a:gd name="T3" fmla="*/ 14 h 100"/>
                <a:gd name="T4" fmla="*/ 203 w 216"/>
                <a:gd name="T5" fmla="*/ 22 h 100"/>
                <a:gd name="T6" fmla="*/ 184 w 216"/>
                <a:gd name="T7" fmla="*/ 31 h 100"/>
                <a:gd name="T8" fmla="*/ 153 w 216"/>
                <a:gd name="T9" fmla="*/ 54 h 100"/>
                <a:gd name="T10" fmla="*/ 153 w 216"/>
                <a:gd name="T11" fmla="*/ 69 h 100"/>
                <a:gd name="T12" fmla="*/ 159 w 216"/>
                <a:gd name="T13" fmla="*/ 77 h 100"/>
                <a:gd name="T14" fmla="*/ 165 w 216"/>
                <a:gd name="T15" fmla="*/ 82 h 100"/>
                <a:gd name="T16" fmla="*/ 76 w 216"/>
                <a:gd name="T17" fmla="*/ 91 h 100"/>
                <a:gd name="T18" fmla="*/ 0 w 216"/>
                <a:gd name="T19" fmla="*/ 100 h 100"/>
                <a:gd name="T20" fmla="*/ 13 w 216"/>
                <a:gd name="T21" fmla="*/ 22 h 100"/>
                <a:gd name="T22" fmla="*/ 216 w 216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6" h="100">
                  <a:moveTo>
                    <a:pt x="216" y="0"/>
                  </a:moveTo>
                  <a:lnTo>
                    <a:pt x="216" y="14"/>
                  </a:lnTo>
                  <a:lnTo>
                    <a:pt x="203" y="22"/>
                  </a:lnTo>
                  <a:lnTo>
                    <a:pt x="184" y="31"/>
                  </a:lnTo>
                  <a:lnTo>
                    <a:pt x="153" y="54"/>
                  </a:lnTo>
                  <a:lnTo>
                    <a:pt x="153" y="69"/>
                  </a:lnTo>
                  <a:lnTo>
                    <a:pt x="159" y="77"/>
                  </a:lnTo>
                  <a:lnTo>
                    <a:pt x="165" y="82"/>
                  </a:lnTo>
                  <a:lnTo>
                    <a:pt x="76" y="91"/>
                  </a:lnTo>
                  <a:lnTo>
                    <a:pt x="0" y="100"/>
                  </a:lnTo>
                  <a:lnTo>
                    <a:pt x="13" y="22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6" name="Freeform 586">
              <a:extLst>
                <a:ext uri="{FF2B5EF4-FFF2-40B4-BE49-F238E27FC236}">
                  <a16:creationId xmlns:a16="http://schemas.microsoft.com/office/drawing/2014/main" id="{9B3F3458-C945-4C4F-B978-1DEFC1C8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48"/>
              <a:ext cx="72" cy="33"/>
            </a:xfrm>
            <a:custGeom>
              <a:avLst/>
              <a:gdLst>
                <a:gd name="T0" fmla="*/ 216 w 216"/>
                <a:gd name="T1" fmla="*/ 0 h 100"/>
                <a:gd name="T2" fmla="*/ 216 w 216"/>
                <a:gd name="T3" fmla="*/ 14 h 100"/>
                <a:gd name="T4" fmla="*/ 203 w 216"/>
                <a:gd name="T5" fmla="*/ 22 h 100"/>
                <a:gd name="T6" fmla="*/ 184 w 216"/>
                <a:gd name="T7" fmla="*/ 31 h 100"/>
                <a:gd name="T8" fmla="*/ 153 w 216"/>
                <a:gd name="T9" fmla="*/ 54 h 100"/>
                <a:gd name="T10" fmla="*/ 153 w 216"/>
                <a:gd name="T11" fmla="*/ 69 h 100"/>
                <a:gd name="T12" fmla="*/ 159 w 216"/>
                <a:gd name="T13" fmla="*/ 77 h 100"/>
                <a:gd name="T14" fmla="*/ 165 w 216"/>
                <a:gd name="T15" fmla="*/ 82 h 100"/>
                <a:gd name="T16" fmla="*/ 76 w 216"/>
                <a:gd name="T17" fmla="*/ 91 h 100"/>
                <a:gd name="T18" fmla="*/ 0 w 216"/>
                <a:gd name="T19" fmla="*/ 100 h 100"/>
                <a:gd name="T20" fmla="*/ 13 w 216"/>
                <a:gd name="T21" fmla="*/ 22 h 100"/>
                <a:gd name="T22" fmla="*/ 216 w 216"/>
                <a:gd name="T23" fmla="*/ 0 h 100"/>
                <a:gd name="T24" fmla="*/ 216 w 216"/>
                <a:gd name="T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100">
                  <a:moveTo>
                    <a:pt x="216" y="0"/>
                  </a:moveTo>
                  <a:lnTo>
                    <a:pt x="216" y="14"/>
                  </a:lnTo>
                  <a:lnTo>
                    <a:pt x="203" y="22"/>
                  </a:lnTo>
                  <a:lnTo>
                    <a:pt x="184" y="31"/>
                  </a:lnTo>
                  <a:lnTo>
                    <a:pt x="153" y="54"/>
                  </a:lnTo>
                  <a:lnTo>
                    <a:pt x="153" y="69"/>
                  </a:lnTo>
                  <a:lnTo>
                    <a:pt x="159" y="77"/>
                  </a:lnTo>
                  <a:lnTo>
                    <a:pt x="165" y="82"/>
                  </a:lnTo>
                  <a:lnTo>
                    <a:pt x="76" y="91"/>
                  </a:lnTo>
                  <a:lnTo>
                    <a:pt x="0" y="100"/>
                  </a:lnTo>
                  <a:lnTo>
                    <a:pt x="13" y="22"/>
                  </a:lnTo>
                  <a:lnTo>
                    <a:pt x="216" y="0"/>
                  </a:lnTo>
                  <a:lnTo>
                    <a:pt x="21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7" name="Freeform 587">
              <a:extLst>
                <a:ext uri="{FF2B5EF4-FFF2-40B4-BE49-F238E27FC236}">
                  <a16:creationId xmlns:a16="http://schemas.microsoft.com/office/drawing/2014/main" id="{6A815B2B-9649-4A41-B64D-E317E174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964"/>
              <a:ext cx="105" cy="30"/>
            </a:xfrm>
            <a:custGeom>
              <a:avLst/>
              <a:gdLst>
                <a:gd name="T0" fmla="*/ 0 w 317"/>
                <a:gd name="T1" fmla="*/ 0 h 92"/>
                <a:gd name="T2" fmla="*/ 292 w 317"/>
                <a:gd name="T3" fmla="*/ 23 h 92"/>
                <a:gd name="T4" fmla="*/ 304 w 317"/>
                <a:gd name="T5" fmla="*/ 33 h 92"/>
                <a:gd name="T6" fmla="*/ 317 w 317"/>
                <a:gd name="T7" fmla="*/ 37 h 92"/>
                <a:gd name="T8" fmla="*/ 317 w 317"/>
                <a:gd name="T9" fmla="*/ 69 h 92"/>
                <a:gd name="T10" fmla="*/ 304 w 317"/>
                <a:gd name="T11" fmla="*/ 86 h 92"/>
                <a:gd name="T12" fmla="*/ 292 w 317"/>
                <a:gd name="T13" fmla="*/ 92 h 92"/>
                <a:gd name="T14" fmla="*/ 285 w 317"/>
                <a:gd name="T15" fmla="*/ 82 h 92"/>
                <a:gd name="T16" fmla="*/ 253 w 317"/>
                <a:gd name="T17" fmla="*/ 78 h 92"/>
                <a:gd name="T18" fmla="*/ 235 w 317"/>
                <a:gd name="T19" fmla="*/ 69 h 92"/>
                <a:gd name="T20" fmla="*/ 209 w 317"/>
                <a:gd name="T21" fmla="*/ 59 h 92"/>
                <a:gd name="T22" fmla="*/ 178 w 317"/>
                <a:gd name="T23" fmla="*/ 59 h 92"/>
                <a:gd name="T24" fmla="*/ 152 w 317"/>
                <a:gd name="T25" fmla="*/ 55 h 92"/>
                <a:gd name="T26" fmla="*/ 139 w 317"/>
                <a:gd name="T27" fmla="*/ 59 h 92"/>
                <a:gd name="T28" fmla="*/ 127 w 317"/>
                <a:gd name="T29" fmla="*/ 59 h 92"/>
                <a:gd name="T30" fmla="*/ 114 w 317"/>
                <a:gd name="T31" fmla="*/ 69 h 92"/>
                <a:gd name="T32" fmla="*/ 51 w 317"/>
                <a:gd name="T33" fmla="*/ 23 h 92"/>
                <a:gd name="T34" fmla="*/ 0 w 317"/>
                <a:gd name="T3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7" h="92">
                  <a:moveTo>
                    <a:pt x="0" y="0"/>
                  </a:moveTo>
                  <a:lnTo>
                    <a:pt x="292" y="23"/>
                  </a:lnTo>
                  <a:lnTo>
                    <a:pt x="304" y="33"/>
                  </a:lnTo>
                  <a:lnTo>
                    <a:pt x="317" y="37"/>
                  </a:lnTo>
                  <a:lnTo>
                    <a:pt x="317" y="69"/>
                  </a:lnTo>
                  <a:lnTo>
                    <a:pt x="304" y="86"/>
                  </a:lnTo>
                  <a:lnTo>
                    <a:pt x="292" y="92"/>
                  </a:lnTo>
                  <a:lnTo>
                    <a:pt x="285" y="82"/>
                  </a:lnTo>
                  <a:lnTo>
                    <a:pt x="253" y="78"/>
                  </a:lnTo>
                  <a:lnTo>
                    <a:pt x="235" y="69"/>
                  </a:lnTo>
                  <a:lnTo>
                    <a:pt x="209" y="59"/>
                  </a:lnTo>
                  <a:lnTo>
                    <a:pt x="178" y="59"/>
                  </a:lnTo>
                  <a:lnTo>
                    <a:pt x="152" y="55"/>
                  </a:lnTo>
                  <a:lnTo>
                    <a:pt x="139" y="59"/>
                  </a:lnTo>
                  <a:lnTo>
                    <a:pt x="127" y="59"/>
                  </a:lnTo>
                  <a:lnTo>
                    <a:pt x="114" y="69"/>
                  </a:lnTo>
                  <a:lnTo>
                    <a:pt x="5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8" name="Freeform 588">
              <a:extLst>
                <a:ext uri="{FF2B5EF4-FFF2-40B4-BE49-F238E27FC236}">
                  <a16:creationId xmlns:a16="http://schemas.microsoft.com/office/drawing/2014/main" id="{586A468C-06CD-4573-B9CF-4E88AC3A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964"/>
              <a:ext cx="105" cy="30"/>
            </a:xfrm>
            <a:custGeom>
              <a:avLst/>
              <a:gdLst>
                <a:gd name="T0" fmla="*/ 0 w 317"/>
                <a:gd name="T1" fmla="*/ 0 h 92"/>
                <a:gd name="T2" fmla="*/ 292 w 317"/>
                <a:gd name="T3" fmla="*/ 23 h 92"/>
                <a:gd name="T4" fmla="*/ 304 w 317"/>
                <a:gd name="T5" fmla="*/ 33 h 92"/>
                <a:gd name="T6" fmla="*/ 317 w 317"/>
                <a:gd name="T7" fmla="*/ 37 h 92"/>
                <a:gd name="T8" fmla="*/ 317 w 317"/>
                <a:gd name="T9" fmla="*/ 69 h 92"/>
                <a:gd name="T10" fmla="*/ 304 w 317"/>
                <a:gd name="T11" fmla="*/ 86 h 92"/>
                <a:gd name="T12" fmla="*/ 292 w 317"/>
                <a:gd name="T13" fmla="*/ 92 h 92"/>
                <a:gd name="T14" fmla="*/ 285 w 317"/>
                <a:gd name="T15" fmla="*/ 82 h 92"/>
                <a:gd name="T16" fmla="*/ 253 w 317"/>
                <a:gd name="T17" fmla="*/ 78 h 92"/>
                <a:gd name="T18" fmla="*/ 235 w 317"/>
                <a:gd name="T19" fmla="*/ 69 h 92"/>
                <a:gd name="T20" fmla="*/ 209 w 317"/>
                <a:gd name="T21" fmla="*/ 59 h 92"/>
                <a:gd name="T22" fmla="*/ 178 w 317"/>
                <a:gd name="T23" fmla="*/ 59 h 92"/>
                <a:gd name="T24" fmla="*/ 152 w 317"/>
                <a:gd name="T25" fmla="*/ 55 h 92"/>
                <a:gd name="T26" fmla="*/ 139 w 317"/>
                <a:gd name="T27" fmla="*/ 59 h 92"/>
                <a:gd name="T28" fmla="*/ 127 w 317"/>
                <a:gd name="T29" fmla="*/ 59 h 92"/>
                <a:gd name="T30" fmla="*/ 114 w 317"/>
                <a:gd name="T31" fmla="*/ 69 h 92"/>
                <a:gd name="T32" fmla="*/ 51 w 317"/>
                <a:gd name="T33" fmla="*/ 23 h 92"/>
                <a:gd name="T34" fmla="*/ 0 w 317"/>
                <a:gd name="T35" fmla="*/ 0 h 92"/>
                <a:gd name="T36" fmla="*/ 0 w 317"/>
                <a:gd name="T3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7" h="92">
                  <a:moveTo>
                    <a:pt x="0" y="0"/>
                  </a:moveTo>
                  <a:lnTo>
                    <a:pt x="292" y="23"/>
                  </a:lnTo>
                  <a:lnTo>
                    <a:pt x="304" y="33"/>
                  </a:lnTo>
                  <a:lnTo>
                    <a:pt x="317" y="37"/>
                  </a:lnTo>
                  <a:lnTo>
                    <a:pt x="317" y="69"/>
                  </a:lnTo>
                  <a:lnTo>
                    <a:pt x="304" y="86"/>
                  </a:lnTo>
                  <a:lnTo>
                    <a:pt x="292" y="92"/>
                  </a:lnTo>
                  <a:lnTo>
                    <a:pt x="285" y="82"/>
                  </a:lnTo>
                  <a:lnTo>
                    <a:pt x="253" y="78"/>
                  </a:lnTo>
                  <a:lnTo>
                    <a:pt x="235" y="69"/>
                  </a:lnTo>
                  <a:lnTo>
                    <a:pt x="209" y="59"/>
                  </a:lnTo>
                  <a:lnTo>
                    <a:pt x="178" y="59"/>
                  </a:lnTo>
                  <a:lnTo>
                    <a:pt x="152" y="55"/>
                  </a:lnTo>
                  <a:lnTo>
                    <a:pt x="139" y="59"/>
                  </a:lnTo>
                  <a:lnTo>
                    <a:pt x="127" y="59"/>
                  </a:lnTo>
                  <a:lnTo>
                    <a:pt x="114" y="69"/>
                  </a:lnTo>
                  <a:lnTo>
                    <a:pt x="51" y="2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9" name="Freeform 589">
              <a:extLst>
                <a:ext uri="{FF2B5EF4-FFF2-40B4-BE49-F238E27FC236}">
                  <a16:creationId xmlns:a16="http://schemas.microsoft.com/office/drawing/2014/main" id="{B4C63011-3049-4B60-B989-AB28FA38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8"/>
              <a:ext cx="135" cy="148"/>
            </a:xfrm>
            <a:custGeom>
              <a:avLst/>
              <a:gdLst>
                <a:gd name="T0" fmla="*/ 20 w 405"/>
                <a:gd name="T1" fmla="*/ 370 h 444"/>
                <a:gd name="T2" fmla="*/ 108 w 405"/>
                <a:gd name="T3" fmla="*/ 420 h 444"/>
                <a:gd name="T4" fmla="*/ 126 w 405"/>
                <a:gd name="T5" fmla="*/ 429 h 444"/>
                <a:gd name="T6" fmla="*/ 165 w 405"/>
                <a:gd name="T7" fmla="*/ 435 h 444"/>
                <a:gd name="T8" fmla="*/ 197 w 405"/>
                <a:gd name="T9" fmla="*/ 444 h 444"/>
                <a:gd name="T10" fmla="*/ 247 w 405"/>
                <a:gd name="T11" fmla="*/ 435 h 444"/>
                <a:gd name="T12" fmla="*/ 285 w 405"/>
                <a:gd name="T13" fmla="*/ 420 h 444"/>
                <a:gd name="T14" fmla="*/ 304 w 405"/>
                <a:gd name="T15" fmla="*/ 397 h 444"/>
                <a:gd name="T16" fmla="*/ 335 w 405"/>
                <a:gd name="T17" fmla="*/ 370 h 444"/>
                <a:gd name="T18" fmla="*/ 348 w 405"/>
                <a:gd name="T19" fmla="*/ 342 h 444"/>
                <a:gd name="T20" fmla="*/ 366 w 405"/>
                <a:gd name="T21" fmla="*/ 306 h 444"/>
                <a:gd name="T22" fmla="*/ 366 w 405"/>
                <a:gd name="T23" fmla="*/ 138 h 444"/>
                <a:gd name="T24" fmla="*/ 373 w 405"/>
                <a:gd name="T25" fmla="*/ 105 h 444"/>
                <a:gd name="T26" fmla="*/ 391 w 405"/>
                <a:gd name="T27" fmla="*/ 78 h 444"/>
                <a:gd name="T28" fmla="*/ 398 w 405"/>
                <a:gd name="T29" fmla="*/ 45 h 444"/>
                <a:gd name="T30" fmla="*/ 405 w 405"/>
                <a:gd name="T31" fmla="*/ 19 h 444"/>
                <a:gd name="T32" fmla="*/ 405 w 405"/>
                <a:gd name="T33" fmla="*/ 5 h 444"/>
                <a:gd name="T34" fmla="*/ 405 w 405"/>
                <a:gd name="T35" fmla="*/ 9 h 444"/>
                <a:gd name="T36" fmla="*/ 379 w 405"/>
                <a:gd name="T37" fmla="*/ 0 h 444"/>
                <a:gd name="T38" fmla="*/ 379 w 405"/>
                <a:gd name="T39" fmla="*/ 19 h 444"/>
                <a:gd name="T40" fmla="*/ 373 w 405"/>
                <a:gd name="T41" fmla="*/ 45 h 444"/>
                <a:gd name="T42" fmla="*/ 366 w 405"/>
                <a:gd name="T43" fmla="*/ 73 h 444"/>
                <a:gd name="T44" fmla="*/ 348 w 405"/>
                <a:gd name="T45" fmla="*/ 100 h 444"/>
                <a:gd name="T46" fmla="*/ 341 w 405"/>
                <a:gd name="T47" fmla="*/ 128 h 444"/>
                <a:gd name="T48" fmla="*/ 335 w 405"/>
                <a:gd name="T49" fmla="*/ 155 h 444"/>
                <a:gd name="T50" fmla="*/ 341 w 405"/>
                <a:gd name="T51" fmla="*/ 183 h 444"/>
                <a:gd name="T52" fmla="*/ 341 w 405"/>
                <a:gd name="T53" fmla="*/ 257 h 444"/>
                <a:gd name="T54" fmla="*/ 335 w 405"/>
                <a:gd name="T55" fmla="*/ 293 h 444"/>
                <a:gd name="T56" fmla="*/ 329 w 405"/>
                <a:gd name="T57" fmla="*/ 325 h 444"/>
                <a:gd name="T58" fmla="*/ 310 w 405"/>
                <a:gd name="T59" fmla="*/ 352 h 444"/>
                <a:gd name="T60" fmla="*/ 285 w 405"/>
                <a:gd name="T61" fmla="*/ 375 h 444"/>
                <a:gd name="T62" fmla="*/ 260 w 405"/>
                <a:gd name="T63" fmla="*/ 397 h 444"/>
                <a:gd name="T64" fmla="*/ 228 w 405"/>
                <a:gd name="T65" fmla="*/ 412 h 444"/>
                <a:gd name="T66" fmla="*/ 184 w 405"/>
                <a:gd name="T67" fmla="*/ 416 h 444"/>
                <a:gd name="T68" fmla="*/ 158 w 405"/>
                <a:gd name="T69" fmla="*/ 412 h 444"/>
                <a:gd name="T70" fmla="*/ 121 w 405"/>
                <a:gd name="T71" fmla="*/ 406 h 444"/>
                <a:gd name="T72" fmla="*/ 101 w 405"/>
                <a:gd name="T73" fmla="*/ 397 h 444"/>
                <a:gd name="T74" fmla="*/ 0 w 405"/>
                <a:gd name="T75" fmla="*/ 352 h 444"/>
                <a:gd name="T76" fmla="*/ 20 w 405"/>
                <a:gd name="T77" fmla="*/ 3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5" h="444">
                  <a:moveTo>
                    <a:pt x="20" y="370"/>
                  </a:moveTo>
                  <a:lnTo>
                    <a:pt x="108" y="420"/>
                  </a:lnTo>
                  <a:lnTo>
                    <a:pt x="126" y="429"/>
                  </a:lnTo>
                  <a:lnTo>
                    <a:pt x="165" y="435"/>
                  </a:lnTo>
                  <a:lnTo>
                    <a:pt x="197" y="444"/>
                  </a:lnTo>
                  <a:lnTo>
                    <a:pt x="247" y="435"/>
                  </a:lnTo>
                  <a:lnTo>
                    <a:pt x="285" y="420"/>
                  </a:lnTo>
                  <a:lnTo>
                    <a:pt x="304" y="397"/>
                  </a:lnTo>
                  <a:lnTo>
                    <a:pt x="335" y="370"/>
                  </a:lnTo>
                  <a:lnTo>
                    <a:pt x="348" y="342"/>
                  </a:lnTo>
                  <a:lnTo>
                    <a:pt x="366" y="306"/>
                  </a:lnTo>
                  <a:lnTo>
                    <a:pt x="366" y="138"/>
                  </a:lnTo>
                  <a:lnTo>
                    <a:pt x="373" y="105"/>
                  </a:lnTo>
                  <a:lnTo>
                    <a:pt x="391" y="78"/>
                  </a:lnTo>
                  <a:lnTo>
                    <a:pt x="398" y="45"/>
                  </a:lnTo>
                  <a:lnTo>
                    <a:pt x="405" y="19"/>
                  </a:lnTo>
                  <a:lnTo>
                    <a:pt x="405" y="5"/>
                  </a:lnTo>
                  <a:lnTo>
                    <a:pt x="405" y="9"/>
                  </a:lnTo>
                  <a:lnTo>
                    <a:pt x="379" y="0"/>
                  </a:lnTo>
                  <a:lnTo>
                    <a:pt x="379" y="19"/>
                  </a:lnTo>
                  <a:lnTo>
                    <a:pt x="373" y="45"/>
                  </a:lnTo>
                  <a:lnTo>
                    <a:pt x="366" y="73"/>
                  </a:lnTo>
                  <a:lnTo>
                    <a:pt x="348" y="100"/>
                  </a:lnTo>
                  <a:lnTo>
                    <a:pt x="341" y="128"/>
                  </a:lnTo>
                  <a:lnTo>
                    <a:pt x="335" y="155"/>
                  </a:lnTo>
                  <a:lnTo>
                    <a:pt x="341" y="183"/>
                  </a:lnTo>
                  <a:lnTo>
                    <a:pt x="341" y="257"/>
                  </a:lnTo>
                  <a:lnTo>
                    <a:pt x="335" y="293"/>
                  </a:lnTo>
                  <a:lnTo>
                    <a:pt x="329" y="325"/>
                  </a:lnTo>
                  <a:lnTo>
                    <a:pt x="310" y="352"/>
                  </a:lnTo>
                  <a:lnTo>
                    <a:pt x="285" y="375"/>
                  </a:lnTo>
                  <a:lnTo>
                    <a:pt x="260" y="397"/>
                  </a:lnTo>
                  <a:lnTo>
                    <a:pt x="228" y="412"/>
                  </a:lnTo>
                  <a:lnTo>
                    <a:pt x="184" y="416"/>
                  </a:lnTo>
                  <a:lnTo>
                    <a:pt x="158" y="412"/>
                  </a:lnTo>
                  <a:lnTo>
                    <a:pt x="121" y="406"/>
                  </a:lnTo>
                  <a:lnTo>
                    <a:pt x="101" y="397"/>
                  </a:lnTo>
                  <a:lnTo>
                    <a:pt x="0" y="352"/>
                  </a:lnTo>
                  <a:lnTo>
                    <a:pt x="20" y="3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0" name="Freeform 590">
              <a:extLst>
                <a:ext uri="{FF2B5EF4-FFF2-40B4-BE49-F238E27FC236}">
                  <a16:creationId xmlns:a16="http://schemas.microsoft.com/office/drawing/2014/main" id="{33BA9D8B-6560-42AF-93F1-FD49BEA2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8"/>
              <a:ext cx="135" cy="148"/>
            </a:xfrm>
            <a:custGeom>
              <a:avLst/>
              <a:gdLst>
                <a:gd name="T0" fmla="*/ 20 w 405"/>
                <a:gd name="T1" fmla="*/ 370 h 444"/>
                <a:gd name="T2" fmla="*/ 108 w 405"/>
                <a:gd name="T3" fmla="*/ 420 h 444"/>
                <a:gd name="T4" fmla="*/ 126 w 405"/>
                <a:gd name="T5" fmla="*/ 429 h 444"/>
                <a:gd name="T6" fmla="*/ 165 w 405"/>
                <a:gd name="T7" fmla="*/ 435 h 444"/>
                <a:gd name="T8" fmla="*/ 197 w 405"/>
                <a:gd name="T9" fmla="*/ 444 h 444"/>
                <a:gd name="T10" fmla="*/ 247 w 405"/>
                <a:gd name="T11" fmla="*/ 435 h 444"/>
                <a:gd name="T12" fmla="*/ 285 w 405"/>
                <a:gd name="T13" fmla="*/ 420 h 444"/>
                <a:gd name="T14" fmla="*/ 304 w 405"/>
                <a:gd name="T15" fmla="*/ 397 h 444"/>
                <a:gd name="T16" fmla="*/ 335 w 405"/>
                <a:gd name="T17" fmla="*/ 370 h 444"/>
                <a:gd name="T18" fmla="*/ 348 w 405"/>
                <a:gd name="T19" fmla="*/ 342 h 444"/>
                <a:gd name="T20" fmla="*/ 366 w 405"/>
                <a:gd name="T21" fmla="*/ 306 h 444"/>
                <a:gd name="T22" fmla="*/ 366 w 405"/>
                <a:gd name="T23" fmla="*/ 138 h 444"/>
                <a:gd name="T24" fmla="*/ 373 w 405"/>
                <a:gd name="T25" fmla="*/ 105 h 444"/>
                <a:gd name="T26" fmla="*/ 391 w 405"/>
                <a:gd name="T27" fmla="*/ 78 h 444"/>
                <a:gd name="T28" fmla="*/ 398 w 405"/>
                <a:gd name="T29" fmla="*/ 45 h 444"/>
                <a:gd name="T30" fmla="*/ 405 w 405"/>
                <a:gd name="T31" fmla="*/ 19 h 444"/>
                <a:gd name="T32" fmla="*/ 405 w 405"/>
                <a:gd name="T33" fmla="*/ 5 h 444"/>
                <a:gd name="T34" fmla="*/ 405 w 405"/>
                <a:gd name="T35" fmla="*/ 9 h 444"/>
                <a:gd name="T36" fmla="*/ 379 w 405"/>
                <a:gd name="T37" fmla="*/ 0 h 444"/>
                <a:gd name="T38" fmla="*/ 379 w 405"/>
                <a:gd name="T39" fmla="*/ 19 h 444"/>
                <a:gd name="T40" fmla="*/ 373 w 405"/>
                <a:gd name="T41" fmla="*/ 45 h 444"/>
                <a:gd name="T42" fmla="*/ 366 w 405"/>
                <a:gd name="T43" fmla="*/ 73 h 444"/>
                <a:gd name="T44" fmla="*/ 348 w 405"/>
                <a:gd name="T45" fmla="*/ 100 h 444"/>
                <a:gd name="T46" fmla="*/ 341 w 405"/>
                <a:gd name="T47" fmla="*/ 128 h 444"/>
                <a:gd name="T48" fmla="*/ 335 w 405"/>
                <a:gd name="T49" fmla="*/ 155 h 444"/>
                <a:gd name="T50" fmla="*/ 341 w 405"/>
                <a:gd name="T51" fmla="*/ 183 h 444"/>
                <a:gd name="T52" fmla="*/ 341 w 405"/>
                <a:gd name="T53" fmla="*/ 257 h 444"/>
                <a:gd name="T54" fmla="*/ 335 w 405"/>
                <a:gd name="T55" fmla="*/ 293 h 444"/>
                <a:gd name="T56" fmla="*/ 329 w 405"/>
                <a:gd name="T57" fmla="*/ 325 h 444"/>
                <a:gd name="T58" fmla="*/ 310 w 405"/>
                <a:gd name="T59" fmla="*/ 352 h 444"/>
                <a:gd name="T60" fmla="*/ 285 w 405"/>
                <a:gd name="T61" fmla="*/ 375 h 444"/>
                <a:gd name="T62" fmla="*/ 260 w 405"/>
                <a:gd name="T63" fmla="*/ 397 h 444"/>
                <a:gd name="T64" fmla="*/ 228 w 405"/>
                <a:gd name="T65" fmla="*/ 412 h 444"/>
                <a:gd name="T66" fmla="*/ 184 w 405"/>
                <a:gd name="T67" fmla="*/ 416 h 444"/>
                <a:gd name="T68" fmla="*/ 158 w 405"/>
                <a:gd name="T69" fmla="*/ 412 h 444"/>
                <a:gd name="T70" fmla="*/ 121 w 405"/>
                <a:gd name="T71" fmla="*/ 406 h 444"/>
                <a:gd name="T72" fmla="*/ 101 w 405"/>
                <a:gd name="T73" fmla="*/ 397 h 444"/>
                <a:gd name="T74" fmla="*/ 0 w 405"/>
                <a:gd name="T75" fmla="*/ 352 h 444"/>
                <a:gd name="T76" fmla="*/ 20 w 405"/>
                <a:gd name="T77" fmla="*/ 370 h 444"/>
                <a:gd name="T78" fmla="*/ 20 w 405"/>
                <a:gd name="T79" fmla="*/ 3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5" h="444">
                  <a:moveTo>
                    <a:pt x="20" y="370"/>
                  </a:moveTo>
                  <a:lnTo>
                    <a:pt x="108" y="420"/>
                  </a:lnTo>
                  <a:lnTo>
                    <a:pt x="126" y="429"/>
                  </a:lnTo>
                  <a:lnTo>
                    <a:pt x="165" y="435"/>
                  </a:lnTo>
                  <a:lnTo>
                    <a:pt x="197" y="444"/>
                  </a:lnTo>
                  <a:lnTo>
                    <a:pt x="247" y="435"/>
                  </a:lnTo>
                  <a:lnTo>
                    <a:pt x="285" y="420"/>
                  </a:lnTo>
                  <a:lnTo>
                    <a:pt x="304" y="397"/>
                  </a:lnTo>
                  <a:lnTo>
                    <a:pt x="335" y="370"/>
                  </a:lnTo>
                  <a:lnTo>
                    <a:pt x="348" y="342"/>
                  </a:lnTo>
                  <a:lnTo>
                    <a:pt x="366" y="306"/>
                  </a:lnTo>
                  <a:lnTo>
                    <a:pt x="366" y="138"/>
                  </a:lnTo>
                  <a:lnTo>
                    <a:pt x="373" y="105"/>
                  </a:lnTo>
                  <a:lnTo>
                    <a:pt x="391" y="78"/>
                  </a:lnTo>
                  <a:lnTo>
                    <a:pt x="398" y="45"/>
                  </a:lnTo>
                  <a:lnTo>
                    <a:pt x="405" y="19"/>
                  </a:lnTo>
                  <a:lnTo>
                    <a:pt x="405" y="5"/>
                  </a:lnTo>
                  <a:lnTo>
                    <a:pt x="405" y="9"/>
                  </a:lnTo>
                  <a:lnTo>
                    <a:pt x="379" y="0"/>
                  </a:lnTo>
                  <a:lnTo>
                    <a:pt x="379" y="19"/>
                  </a:lnTo>
                  <a:lnTo>
                    <a:pt x="373" y="45"/>
                  </a:lnTo>
                  <a:lnTo>
                    <a:pt x="366" y="73"/>
                  </a:lnTo>
                  <a:lnTo>
                    <a:pt x="348" y="100"/>
                  </a:lnTo>
                  <a:lnTo>
                    <a:pt x="341" y="128"/>
                  </a:lnTo>
                  <a:lnTo>
                    <a:pt x="335" y="155"/>
                  </a:lnTo>
                  <a:lnTo>
                    <a:pt x="341" y="183"/>
                  </a:lnTo>
                  <a:lnTo>
                    <a:pt x="341" y="257"/>
                  </a:lnTo>
                  <a:lnTo>
                    <a:pt x="335" y="293"/>
                  </a:lnTo>
                  <a:lnTo>
                    <a:pt x="329" y="325"/>
                  </a:lnTo>
                  <a:lnTo>
                    <a:pt x="310" y="352"/>
                  </a:lnTo>
                  <a:lnTo>
                    <a:pt x="285" y="375"/>
                  </a:lnTo>
                  <a:lnTo>
                    <a:pt x="260" y="397"/>
                  </a:lnTo>
                  <a:lnTo>
                    <a:pt x="228" y="412"/>
                  </a:lnTo>
                  <a:lnTo>
                    <a:pt x="184" y="416"/>
                  </a:lnTo>
                  <a:lnTo>
                    <a:pt x="158" y="412"/>
                  </a:lnTo>
                  <a:lnTo>
                    <a:pt x="121" y="406"/>
                  </a:lnTo>
                  <a:lnTo>
                    <a:pt x="101" y="397"/>
                  </a:lnTo>
                  <a:lnTo>
                    <a:pt x="0" y="352"/>
                  </a:lnTo>
                  <a:lnTo>
                    <a:pt x="20" y="370"/>
                  </a:lnTo>
                  <a:lnTo>
                    <a:pt x="20" y="37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1" name="Freeform 591">
              <a:extLst>
                <a:ext uri="{FF2B5EF4-FFF2-40B4-BE49-F238E27FC236}">
                  <a16:creationId xmlns:a16="http://schemas.microsoft.com/office/drawing/2014/main" id="{B71CA72C-574A-4809-B58B-ADE9B5A0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3566"/>
              <a:ext cx="188" cy="92"/>
            </a:xfrm>
            <a:custGeom>
              <a:avLst/>
              <a:gdLst>
                <a:gd name="T0" fmla="*/ 563 w 563"/>
                <a:gd name="T1" fmla="*/ 0 h 275"/>
                <a:gd name="T2" fmla="*/ 543 w 563"/>
                <a:gd name="T3" fmla="*/ 32 h 275"/>
                <a:gd name="T4" fmla="*/ 494 w 563"/>
                <a:gd name="T5" fmla="*/ 69 h 275"/>
                <a:gd name="T6" fmla="*/ 405 w 563"/>
                <a:gd name="T7" fmla="*/ 97 h 275"/>
                <a:gd name="T8" fmla="*/ 348 w 563"/>
                <a:gd name="T9" fmla="*/ 110 h 275"/>
                <a:gd name="T10" fmla="*/ 228 w 563"/>
                <a:gd name="T11" fmla="*/ 174 h 275"/>
                <a:gd name="T12" fmla="*/ 204 w 563"/>
                <a:gd name="T13" fmla="*/ 197 h 275"/>
                <a:gd name="T14" fmla="*/ 165 w 563"/>
                <a:gd name="T15" fmla="*/ 220 h 275"/>
                <a:gd name="T16" fmla="*/ 76 w 563"/>
                <a:gd name="T17" fmla="*/ 261 h 275"/>
                <a:gd name="T18" fmla="*/ 0 w 563"/>
                <a:gd name="T19" fmla="*/ 275 h 275"/>
                <a:gd name="T20" fmla="*/ 76 w 563"/>
                <a:gd name="T21" fmla="*/ 26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3" h="275">
                  <a:moveTo>
                    <a:pt x="563" y="0"/>
                  </a:moveTo>
                  <a:lnTo>
                    <a:pt x="543" y="32"/>
                  </a:lnTo>
                  <a:lnTo>
                    <a:pt x="494" y="69"/>
                  </a:lnTo>
                  <a:lnTo>
                    <a:pt x="405" y="97"/>
                  </a:lnTo>
                  <a:lnTo>
                    <a:pt x="348" y="110"/>
                  </a:lnTo>
                  <a:lnTo>
                    <a:pt x="228" y="174"/>
                  </a:lnTo>
                  <a:lnTo>
                    <a:pt x="204" y="197"/>
                  </a:lnTo>
                  <a:lnTo>
                    <a:pt x="165" y="220"/>
                  </a:lnTo>
                  <a:lnTo>
                    <a:pt x="76" y="261"/>
                  </a:lnTo>
                  <a:lnTo>
                    <a:pt x="0" y="275"/>
                  </a:lnTo>
                  <a:lnTo>
                    <a:pt x="76" y="26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2" name="Freeform 592">
              <a:extLst>
                <a:ext uri="{FF2B5EF4-FFF2-40B4-BE49-F238E27FC236}">
                  <a16:creationId xmlns:a16="http://schemas.microsoft.com/office/drawing/2014/main" id="{54799F0F-205C-4DC3-87D9-282FCD0C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271"/>
              <a:ext cx="98" cy="82"/>
            </a:xfrm>
            <a:custGeom>
              <a:avLst/>
              <a:gdLst>
                <a:gd name="T0" fmla="*/ 0 w 296"/>
                <a:gd name="T1" fmla="*/ 246 h 246"/>
                <a:gd name="T2" fmla="*/ 50 w 296"/>
                <a:gd name="T3" fmla="*/ 201 h 246"/>
                <a:gd name="T4" fmla="*/ 126 w 296"/>
                <a:gd name="T5" fmla="*/ 151 h 246"/>
                <a:gd name="T6" fmla="*/ 202 w 296"/>
                <a:gd name="T7" fmla="*/ 100 h 246"/>
                <a:gd name="T8" fmla="*/ 246 w 296"/>
                <a:gd name="T9" fmla="*/ 73 h 246"/>
                <a:gd name="T10" fmla="*/ 277 w 296"/>
                <a:gd name="T11" fmla="*/ 45 h 246"/>
                <a:gd name="T12" fmla="*/ 296 w 296"/>
                <a:gd name="T13" fmla="*/ 0 h 246"/>
                <a:gd name="T14" fmla="*/ 277 w 296"/>
                <a:gd name="T15" fmla="*/ 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46">
                  <a:moveTo>
                    <a:pt x="0" y="246"/>
                  </a:moveTo>
                  <a:lnTo>
                    <a:pt x="50" y="201"/>
                  </a:lnTo>
                  <a:lnTo>
                    <a:pt x="126" y="151"/>
                  </a:lnTo>
                  <a:lnTo>
                    <a:pt x="202" y="100"/>
                  </a:lnTo>
                  <a:lnTo>
                    <a:pt x="246" y="73"/>
                  </a:lnTo>
                  <a:lnTo>
                    <a:pt x="277" y="45"/>
                  </a:lnTo>
                  <a:lnTo>
                    <a:pt x="296" y="0"/>
                  </a:lnTo>
                  <a:lnTo>
                    <a:pt x="277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3" name="Freeform 593">
              <a:extLst>
                <a:ext uri="{FF2B5EF4-FFF2-40B4-BE49-F238E27FC236}">
                  <a16:creationId xmlns:a16="http://schemas.microsoft.com/office/drawing/2014/main" id="{44D8FD62-D7AB-4635-88DD-39A90AA1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172"/>
              <a:ext cx="21" cy="40"/>
            </a:xfrm>
            <a:custGeom>
              <a:avLst/>
              <a:gdLst>
                <a:gd name="T0" fmla="*/ 6 w 62"/>
                <a:gd name="T1" fmla="*/ 119 h 119"/>
                <a:gd name="T2" fmla="*/ 0 w 62"/>
                <a:gd name="T3" fmla="*/ 100 h 119"/>
                <a:gd name="T4" fmla="*/ 0 w 62"/>
                <a:gd name="T5" fmla="*/ 83 h 119"/>
                <a:gd name="T6" fmla="*/ 12 w 62"/>
                <a:gd name="T7" fmla="*/ 68 h 119"/>
                <a:gd name="T8" fmla="*/ 18 w 62"/>
                <a:gd name="T9" fmla="*/ 46 h 119"/>
                <a:gd name="T10" fmla="*/ 32 w 62"/>
                <a:gd name="T11" fmla="*/ 32 h 119"/>
                <a:gd name="T12" fmla="*/ 44 w 62"/>
                <a:gd name="T13" fmla="*/ 13 h 119"/>
                <a:gd name="T14" fmla="*/ 62 w 62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19">
                  <a:moveTo>
                    <a:pt x="6" y="119"/>
                  </a:moveTo>
                  <a:lnTo>
                    <a:pt x="0" y="100"/>
                  </a:lnTo>
                  <a:lnTo>
                    <a:pt x="0" y="83"/>
                  </a:lnTo>
                  <a:lnTo>
                    <a:pt x="12" y="68"/>
                  </a:lnTo>
                  <a:lnTo>
                    <a:pt x="18" y="46"/>
                  </a:lnTo>
                  <a:lnTo>
                    <a:pt x="32" y="32"/>
                  </a:lnTo>
                  <a:lnTo>
                    <a:pt x="44" y="13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4" name="Freeform 594">
              <a:extLst>
                <a:ext uri="{FF2B5EF4-FFF2-40B4-BE49-F238E27FC236}">
                  <a16:creationId xmlns:a16="http://schemas.microsoft.com/office/drawing/2014/main" id="{AD4C693A-CCA0-40B9-90B6-28542C340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183"/>
              <a:ext cx="11" cy="19"/>
            </a:xfrm>
            <a:custGeom>
              <a:avLst/>
              <a:gdLst>
                <a:gd name="T0" fmla="*/ 31 w 31"/>
                <a:gd name="T1" fmla="*/ 0 h 59"/>
                <a:gd name="T2" fmla="*/ 13 w 31"/>
                <a:gd name="T3" fmla="*/ 28 h 59"/>
                <a:gd name="T4" fmla="*/ 0 w 31"/>
                <a:gd name="T5" fmla="*/ 59 h 59"/>
                <a:gd name="T6" fmla="*/ 13 w 31"/>
                <a:gd name="T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31" y="0"/>
                  </a:moveTo>
                  <a:lnTo>
                    <a:pt x="13" y="28"/>
                  </a:lnTo>
                  <a:lnTo>
                    <a:pt x="0" y="59"/>
                  </a:lnTo>
                  <a:lnTo>
                    <a:pt x="13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5" name="Freeform 595">
              <a:extLst>
                <a:ext uri="{FF2B5EF4-FFF2-40B4-BE49-F238E27FC236}">
                  <a16:creationId xmlns:a16="http://schemas.microsoft.com/office/drawing/2014/main" id="{DF67E2A7-2DD3-4B8E-B731-3A26EE5A2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498"/>
              <a:ext cx="14" cy="18"/>
            </a:xfrm>
            <a:custGeom>
              <a:avLst/>
              <a:gdLst>
                <a:gd name="T0" fmla="*/ 0 w 43"/>
                <a:gd name="T1" fmla="*/ 54 h 54"/>
                <a:gd name="T2" fmla="*/ 37 w 43"/>
                <a:gd name="T3" fmla="*/ 27 h 54"/>
                <a:gd name="T4" fmla="*/ 43 w 43"/>
                <a:gd name="T5" fmla="*/ 0 h 54"/>
                <a:gd name="T6" fmla="*/ 37 w 43"/>
                <a:gd name="T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4">
                  <a:moveTo>
                    <a:pt x="0" y="54"/>
                  </a:moveTo>
                  <a:lnTo>
                    <a:pt x="37" y="27"/>
                  </a:lnTo>
                  <a:lnTo>
                    <a:pt x="43" y="0"/>
                  </a:lnTo>
                  <a:lnTo>
                    <a:pt x="37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6" name="Line 596">
              <a:extLst>
                <a:ext uri="{FF2B5EF4-FFF2-40B4-BE49-F238E27FC236}">
                  <a16:creationId xmlns:a16="http://schemas.microsoft.com/office/drawing/2014/main" id="{ECD40020-7955-4F26-B9DD-9F1C66327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0" y="3378"/>
              <a:ext cx="25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7" name="Freeform 597">
              <a:extLst>
                <a:ext uri="{FF2B5EF4-FFF2-40B4-BE49-F238E27FC236}">
                  <a16:creationId xmlns:a16="http://schemas.microsoft.com/office/drawing/2014/main" id="{283CAF67-4500-4355-8989-42F068BA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449"/>
              <a:ext cx="17" cy="15"/>
            </a:xfrm>
            <a:custGeom>
              <a:avLst/>
              <a:gdLst>
                <a:gd name="T0" fmla="*/ 51 w 51"/>
                <a:gd name="T1" fmla="*/ 47 h 47"/>
                <a:gd name="T2" fmla="*/ 37 w 51"/>
                <a:gd name="T3" fmla="*/ 23 h 47"/>
                <a:gd name="T4" fmla="*/ 0 w 51"/>
                <a:gd name="T5" fmla="*/ 0 h 47"/>
                <a:gd name="T6" fmla="*/ 37 w 51"/>
                <a:gd name="T7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7">
                  <a:moveTo>
                    <a:pt x="51" y="47"/>
                  </a:moveTo>
                  <a:lnTo>
                    <a:pt x="37" y="23"/>
                  </a:lnTo>
                  <a:lnTo>
                    <a:pt x="0" y="0"/>
                  </a:lnTo>
                  <a:lnTo>
                    <a:pt x="37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8" name="Freeform 598">
              <a:extLst>
                <a:ext uri="{FF2B5EF4-FFF2-40B4-BE49-F238E27FC236}">
                  <a16:creationId xmlns:a16="http://schemas.microsoft.com/office/drawing/2014/main" id="{1AF74EEA-FADE-41E3-BBE3-66F5E6D5E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417"/>
              <a:ext cx="135" cy="110"/>
            </a:xfrm>
            <a:custGeom>
              <a:avLst/>
              <a:gdLst>
                <a:gd name="T0" fmla="*/ 0 w 404"/>
                <a:gd name="T1" fmla="*/ 330 h 330"/>
                <a:gd name="T2" fmla="*/ 6 w 404"/>
                <a:gd name="T3" fmla="*/ 320 h 330"/>
                <a:gd name="T4" fmla="*/ 6 w 404"/>
                <a:gd name="T5" fmla="*/ 307 h 330"/>
                <a:gd name="T6" fmla="*/ 13 w 404"/>
                <a:gd name="T7" fmla="*/ 293 h 330"/>
                <a:gd name="T8" fmla="*/ 19 w 404"/>
                <a:gd name="T9" fmla="*/ 284 h 330"/>
                <a:gd name="T10" fmla="*/ 25 w 404"/>
                <a:gd name="T11" fmla="*/ 274 h 330"/>
                <a:gd name="T12" fmla="*/ 32 w 404"/>
                <a:gd name="T13" fmla="*/ 256 h 330"/>
                <a:gd name="T14" fmla="*/ 32 w 404"/>
                <a:gd name="T15" fmla="*/ 248 h 330"/>
                <a:gd name="T16" fmla="*/ 38 w 404"/>
                <a:gd name="T17" fmla="*/ 233 h 330"/>
                <a:gd name="T18" fmla="*/ 50 w 404"/>
                <a:gd name="T19" fmla="*/ 224 h 330"/>
                <a:gd name="T20" fmla="*/ 57 w 404"/>
                <a:gd name="T21" fmla="*/ 211 h 330"/>
                <a:gd name="T22" fmla="*/ 69 w 404"/>
                <a:gd name="T23" fmla="*/ 201 h 330"/>
                <a:gd name="T24" fmla="*/ 76 w 404"/>
                <a:gd name="T25" fmla="*/ 193 h 330"/>
                <a:gd name="T26" fmla="*/ 82 w 404"/>
                <a:gd name="T27" fmla="*/ 184 h 330"/>
                <a:gd name="T28" fmla="*/ 94 w 404"/>
                <a:gd name="T29" fmla="*/ 174 h 330"/>
                <a:gd name="T30" fmla="*/ 101 w 404"/>
                <a:gd name="T31" fmla="*/ 161 h 330"/>
                <a:gd name="T32" fmla="*/ 126 w 404"/>
                <a:gd name="T33" fmla="*/ 142 h 330"/>
                <a:gd name="T34" fmla="*/ 133 w 404"/>
                <a:gd name="T35" fmla="*/ 129 h 330"/>
                <a:gd name="T36" fmla="*/ 146 w 404"/>
                <a:gd name="T37" fmla="*/ 124 h 330"/>
                <a:gd name="T38" fmla="*/ 158 w 404"/>
                <a:gd name="T39" fmla="*/ 114 h 330"/>
                <a:gd name="T40" fmla="*/ 165 w 404"/>
                <a:gd name="T41" fmla="*/ 106 h 330"/>
                <a:gd name="T42" fmla="*/ 183 w 404"/>
                <a:gd name="T43" fmla="*/ 97 h 330"/>
                <a:gd name="T44" fmla="*/ 196 w 404"/>
                <a:gd name="T45" fmla="*/ 87 h 330"/>
                <a:gd name="T46" fmla="*/ 209 w 404"/>
                <a:gd name="T47" fmla="*/ 83 h 330"/>
                <a:gd name="T48" fmla="*/ 247 w 404"/>
                <a:gd name="T49" fmla="*/ 55 h 330"/>
                <a:gd name="T50" fmla="*/ 259 w 404"/>
                <a:gd name="T51" fmla="*/ 51 h 330"/>
                <a:gd name="T52" fmla="*/ 278 w 404"/>
                <a:gd name="T53" fmla="*/ 46 h 330"/>
                <a:gd name="T54" fmla="*/ 291 w 404"/>
                <a:gd name="T55" fmla="*/ 38 h 330"/>
                <a:gd name="T56" fmla="*/ 310 w 404"/>
                <a:gd name="T57" fmla="*/ 28 h 330"/>
                <a:gd name="T58" fmla="*/ 322 w 404"/>
                <a:gd name="T59" fmla="*/ 23 h 330"/>
                <a:gd name="T60" fmla="*/ 335 w 404"/>
                <a:gd name="T61" fmla="*/ 23 h 330"/>
                <a:gd name="T62" fmla="*/ 347 w 404"/>
                <a:gd name="T63" fmla="*/ 19 h 330"/>
                <a:gd name="T64" fmla="*/ 354 w 404"/>
                <a:gd name="T65" fmla="*/ 14 h 330"/>
                <a:gd name="T66" fmla="*/ 366 w 404"/>
                <a:gd name="T67" fmla="*/ 10 h 330"/>
                <a:gd name="T68" fmla="*/ 379 w 404"/>
                <a:gd name="T69" fmla="*/ 6 h 330"/>
                <a:gd name="T70" fmla="*/ 391 w 404"/>
                <a:gd name="T71" fmla="*/ 0 h 330"/>
                <a:gd name="T72" fmla="*/ 404 w 404"/>
                <a:gd name="T73" fmla="*/ 0 h 330"/>
                <a:gd name="T74" fmla="*/ 391 w 404"/>
                <a:gd name="T7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4" h="330">
                  <a:moveTo>
                    <a:pt x="0" y="330"/>
                  </a:moveTo>
                  <a:lnTo>
                    <a:pt x="6" y="320"/>
                  </a:lnTo>
                  <a:lnTo>
                    <a:pt x="6" y="307"/>
                  </a:lnTo>
                  <a:lnTo>
                    <a:pt x="13" y="293"/>
                  </a:lnTo>
                  <a:lnTo>
                    <a:pt x="19" y="284"/>
                  </a:lnTo>
                  <a:lnTo>
                    <a:pt x="25" y="274"/>
                  </a:lnTo>
                  <a:lnTo>
                    <a:pt x="32" y="256"/>
                  </a:lnTo>
                  <a:lnTo>
                    <a:pt x="32" y="248"/>
                  </a:lnTo>
                  <a:lnTo>
                    <a:pt x="38" y="233"/>
                  </a:lnTo>
                  <a:lnTo>
                    <a:pt x="50" y="224"/>
                  </a:lnTo>
                  <a:lnTo>
                    <a:pt x="57" y="211"/>
                  </a:lnTo>
                  <a:lnTo>
                    <a:pt x="69" y="201"/>
                  </a:lnTo>
                  <a:lnTo>
                    <a:pt x="76" y="193"/>
                  </a:lnTo>
                  <a:lnTo>
                    <a:pt x="82" y="184"/>
                  </a:lnTo>
                  <a:lnTo>
                    <a:pt x="94" y="174"/>
                  </a:lnTo>
                  <a:lnTo>
                    <a:pt x="101" y="161"/>
                  </a:lnTo>
                  <a:lnTo>
                    <a:pt x="126" y="142"/>
                  </a:lnTo>
                  <a:lnTo>
                    <a:pt x="133" y="129"/>
                  </a:lnTo>
                  <a:lnTo>
                    <a:pt x="146" y="124"/>
                  </a:lnTo>
                  <a:lnTo>
                    <a:pt x="158" y="114"/>
                  </a:lnTo>
                  <a:lnTo>
                    <a:pt x="165" y="106"/>
                  </a:lnTo>
                  <a:lnTo>
                    <a:pt x="183" y="97"/>
                  </a:lnTo>
                  <a:lnTo>
                    <a:pt x="196" y="87"/>
                  </a:lnTo>
                  <a:lnTo>
                    <a:pt x="209" y="83"/>
                  </a:lnTo>
                  <a:lnTo>
                    <a:pt x="247" y="55"/>
                  </a:lnTo>
                  <a:lnTo>
                    <a:pt x="259" y="51"/>
                  </a:lnTo>
                  <a:lnTo>
                    <a:pt x="278" y="46"/>
                  </a:lnTo>
                  <a:lnTo>
                    <a:pt x="291" y="38"/>
                  </a:lnTo>
                  <a:lnTo>
                    <a:pt x="310" y="28"/>
                  </a:lnTo>
                  <a:lnTo>
                    <a:pt x="322" y="23"/>
                  </a:lnTo>
                  <a:lnTo>
                    <a:pt x="335" y="23"/>
                  </a:lnTo>
                  <a:lnTo>
                    <a:pt x="347" y="19"/>
                  </a:lnTo>
                  <a:lnTo>
                    <a:pt x="354" y="14"/>
                  </a:lnTo>
                  <a:lnTo>
                    <a:pt x="366" y="10"/>
                  </a:lnTo>
                  <a:lnTo>
                    <a:pt x="379" y="6"/>
                  </a:lnTo>
                  <a:lnTo>
                    <a:pt x="391" y="0"/>
                  </a:lnTo>
                  <a:lnTo>
                    <a:pt x="404" y="0"/>
                  </a:lnTo>
                  <a:lnTo>
                    <a:pt x="39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9" name="Freeform 599">
              <a:extLst>
                <a:ext uri="{FF2B5EF4-FFF2-40B4-BE49-F238E27FC236}">
                  <a16:creationId xmlns:a16="http://schemas.microsoft.com/office/drawing/2014/main" id="{7D150170-791B-4062-8095-A3C499A5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853"/>
              <a:ext cx="69" cy="82"/>
            </a:xfrm>
            <a:custGeom>
              <a:avLst/>
              <a:gdLst>
                <a:gd name="T0" fmla="*/ 207 w 207"/>
                <a:gd name="T1" fmla="*/ 0 h 247"/>
                <a:gd name="T2" fmla="*/ 176 w 207"/>
                <a:gd name="T3" fmla="*/ 24 h 247"/>
                <a:gd name="T4" fmla="*/ 137 w 207"/>
                <a:gd name="T5" fmla="*/ 55 h 247"/>
                <a:gd name="T6" fmla="*/ 106 w 207"/>
                <a:gd name="T7" fmla="*/ 86 h 247"/>
                <a:gd name="T8" fmla="*/ 81 w 207"/>
                <a:gd name="T9" fmla="*/ 124 h 247"/>
                <a:gd name="T10" fmla="*/ 49 w 207"/>
                <a:gd name="T11" fmla="*/ 169 h 247"/>
                <a:gd name="T12" fmla="*/ 30 w 207"/>
                <a:gd name="T13" fmla="*/ 202 h 247"/>
                <a:gd name="T14" fmla="*/ 0 w 207"/>
                <a:gd name="T15" fmla="*/ 247 h 247"/>
                <a:gd name="T16" fmla="*/ 30 w 207"/>
                <a:gd name="T17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" h="247">
                  <a:moveTo>
                    <a:pt x="207" y="0"/>
                  </a:moveTo>
                  <a:lnTo>
                    <a:pt x="176" y="24"/>
                  </a:lnTo>
                  <a:lnTo>
                    <a:pt x="137" y="55"/>
                  </a:lnTo>
                  <a:lnTo>
                    <a:pt x="106" y="86"/>
                  </a:lnTo>
                  <a:lnTo>
                    <a:pt x="81" y="124"/>
                  </a:lnTo>
                  <a:lnTo>
                    <a:pt x="49" y="169"/>
                  </a:lnTo>
                  <a:lnTo>
                    <a:pt x="30" y="202"/>
                  </a:lnTo>
                  <a:lnTo>
                    <a:pt x="0" y="247"/>
                  </a:lnTo>
                  <a:lnTo>
                    <a:pt x="30" y="2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0" name="Freeform 600">
              <a:extLst>
                <a:ext uri="{FF2B5EF4-FFF2-40B4-BE49-F238E27FC236}">
                  <a16:creationId xmlns:a16="http://schemas.microsoft.com/office/drawing/2014/main" id="{8CAF09B5-F8C9-4535-AA22-A0763A4DD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430"/>
              <a:ext cx="17" cy="94"/>
            </a:xfrm>
            <a:custGeom>
              <a:avLst/>
              <a:gdLst>
                <a:gd name="T0" fmla="*/ 32 w 51"/>
                <a:gd name="T1" fmla="*/ 0 h 283"/>
                <a:gd name="T2" fmla="*/ 26 w 51"/>
                <a:gd name="T3" fmla="*/ 9 h 283"/>
                <a:gd name="T4" fmla="*/ 26 w 51"/>
                <a:gd name="T5" fmla="*/ 14 h 283"/>
                <a:gd name="T6" fmla="*/ 14 w 51"/>
                <a:gd name="T7" fmla="*/ 33 h 283"/>
                <a:gd name="T8" fmla="*/ 14 w 51"/>
                <a:gd name="T9" fmla="*/ 54 h 283"/>
                <a:gd name="T10" fmla="*/ 7 w 51"/>
                <a:gd name="T11" fmla="*/ 69 h 283"/>
                <a:gd name="T12" fmla="*/ 0 w 51"/>
                <a:gd name="T13" fmla="*/ 82 h 283"/>
                <a:gd name="T14" fmla="*/ 7 w 51"/>
                <a:gd name="T15" fmla="*/ 101 h 283"/>
                <a:gd name="T16" fmla="*/ 0 w 51"/>
                <a:gd name="T17" fmla="*/ 109 h 283"/>
                <a:gd name="T18" fmla="*/ 0 w 51"/>
                <a:gd name="T19" fmla="*/ 150 h 283"/>
                <a:gd name="T20" fmla="*/ 7 w 51"/>
                <a:gd name="T21" fmla="*/ 155 h 283"/>
                <a:gd name="T22" fmla="*/ 7 w 51"/>
                <a:gd name="T23" fmla="*/ 164 h 283"/>
                <a:gd name="T24" fmla="*/ 14 w 51"/>
                <a:gd name="T25" fmla="*/ 169 h 283"/>
                <a:gd name="T26" fmla="*/ 14 w 51"/>
                <a:gd name="T27" fmla="*/ 196 h 283"/>
                <a:gd name="T28" fmla="*/ 19 w 51"/>
                <a:gd name="T29" fmla="*/ 205 h 283"/>
                <a:gd name="T30" fmla="*/ 26 w 51"/>
                <a:gd name="T31" fmla="*/ 210 h 283"/>
                <a:gd name="T32" fmla="*/ 26 w 51"/>
                <a:gd name="T33" fmla="*/ 237 h 283"/>
                <a:gd name="T34" fmla="*/ 32 w 51"/>
                <a:gd name="T35" fmla="*/ 241 h 283"/>
                <a:gd name="T36" fmla="*/ 32 w 51"/>
                <a:gd name="T37" fmla="*/ 251 h 283"/>
                <a:gd name="T38" fmla="*/ 39 w 51"/>
                <a:gd name="T39" fmla="*/ 260 h 283"/>
                <a:gd name="T40" fmla="*/ 44 w 51"/>
                <a:gd name="T41" fmla="*/ 265 h 283"/>
                <a:gd name="T42" fmla="*/ 44 w 51"/>
                <a:gd name="T43" fmla="*/ 274 h 283"/>
                <a:gd name="T44" fmla="*/ 51 w 51"/>
                <a:gd name="T45" fmla="*/ 283 h 283"/>
                <a:gd name="T46" fmla="*/ 44 w 51"/>
                <a:gd name="T47" fmla="*/ 27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83">
                  <a:moveTo>
                    <a:pt x="32" y="0"/>
                  </a:moveTo>
                  <a:lnTo>
                    <a:pt x="26" y="9"/>
                  </a:lnTo>
                  <a:lnTo>
                    <a:pt x="26" y="14"/>
                  </a:lnTo>
                  <a:lnTo>
                    <a:pt x="14" y="33"/>
                  </a:lnTo>
                  <a:lnTo>
                    <a:pt x="14" y="54"/>
                  </a:lnTo>
                  <a:lnTo>
                    <a:pt x="7" y="69"/>
                  </a:lnTo>
                  <a:lnTo>
                    <a:pt x="0" y="82"/>
                  </a:lnTo>
                  <a:lnTo>
                    <a:pt x="7" y="101"/>
                  </a:lnTo>
                  <a:lnTo>
                    <a:pt x="0" y="109"/>
                  </a:lnTo>
                  <a:lnTo>
                    <a:pt x="0" y="150"/>
                  </a:lnTo>
                  <a:lnTo>
                    <a:pt x="7" y="155"/>
                  </a:lnTo>
                  <a:lnTo>
                    <a:pt x="7" y="164"/>
                  </a:lnTo>
                  <a:lnTo>
                    <a:pt x="14" y="169"/>
                  </a:lnTo>
                  <a:lnTo>
                    <a:pt x="14" y="196"/>
                  </a:lnTo>
                  <a:lnTo>
                    <a:pt x="19" y="205"/>
                  </a:lnTo>
                  <a:lnTo>
                    <a:pt x="26" y="210"/>
                  </a:lnTo>
                  <a:lnTo>
                    <a:pt x="26" y="237"/>
                  </a:lnTo>
                  <a:lnTo>
                    <a:pt x="32" y="241"/>
                  </a:lnTo>
                  <a:lnTo>
                    <a:pt x="32" y="251"/>
                  </a:lnTo>
                  <a:lnTo>
                    <a:pt x="39" y="260"/>
                  </a:lnTo>
                  <a:lnTo>
                    <a:pt x="44" y="265"/>
                  </a:lnTo>
                  <a:lnTo>
                    <a:pt x="44" y="274"/>
                  </a:lnTo>
                  <a:lnTo>
                    <a:pt x="51" y="283"/>
                  </a:lnTo>
                  <a:lnTo>
                    <a:pt x="44" y="2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1" name="Freeform 601">
              <a:extLst>
                <a:ext uri="{FF2B5EF4-FFF2-40B4-BE49-F238E27FC236}">
                  <a16:creationId xmlns:a16="http://schemas.microsoft.com/office/drawing/2014/main" id="{B849F789-FC48-4AA1-AF86-8C7BB13A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80"/>
              <a:ext cx="46" cy="62"/>
            </a:xfrm>
            <a:custGeom>
              <a:avLst/>
              <a:gdLst>
                <a:gd name="T0" fmla="*/ 0 w 138"/>
                <a:gd name="T1" fmla="*/ 187 h 187"/>
                <a:gd name="T2" fmla="*/ 45 w 138"/>
                <a:gd name="T3" fmla="*/ 161 h 187"/>
                <a:gd name="T4" fmla="*/ 76 w 138"/>
                <a:gd name="T5" fmla="*/ 128 h 187"/>
                <a:gd name="T6" fmla="*/ 108 w 138"/>
                <a:gd name="T7" fmla="*/ 96 h 187"/>
                <a:gd name="T8" fmla="*/ 126 w 138"/>
                <a:gd name="T9" fmla="*/ 60 h 187"/>
                <a:gd name="T10" fmla="*/ 138 w 138"/>
                <a:gd name="T11" fmla="*/ 28 h 187"/>
                <a:gd name="T12" fmla="*/ 138 w 138"/>
                <a:gd name="T13" fmla="*/ 0 h 187"/>
                <a:gd name="T14" fmla="*/ 138 w 138"/>
                <a:gd name="T15" fmla="*/ 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187">
                  <a:moveTo>
                    <a:pt x="0" y="187"/>
                  </a:moveTo>
                  <a:lnTo>
                    <a:pt x="45" y="161"/>
                  </a:lnTo>
                  <a:lnTo>
                    <a:pt x="76" y="128"/>
                  </a:lnTo>
                  <a:lnTo>
                    <a:pt x="108" y="96"/>
                  </a:lnTo>
                  <a:lnTo>
                    <a:pt x="126" y="60"/>
                  </a:lnTo>
                  <a:lnTo>
                    <a:pt x="138" y="28"/>
                  </a:lnTo>
                  <a:lnTo>
                    <a:pt x="138" y="0"/>
                  </a:lnTo>
                  <a:lnTo>
                    <a:pt x="138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2" name="Freeform 602">
              <a:extLst>
                <a:ext uri="{FF2B5EF4-FFF2-40B4-BE49-F238E27FC236}">
                  <a16:creationId xmlns:a16="http://schemas.microsoft.com/office/drawing/2014/main" id="{1CA78864-A7C0-4F3E-8F3A-3484C0E0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635"/>
              <a:ext cx="21" cy="52"/>
            </a:xfrm>
            <a:custGeom>
              <a:avLst/>
              <a:gdLst>
                <a:gd name="T0" fmla="*/ 0 w 63"/>
                <a:gd name="T1" fmla="*/ 0 h 156"/>
                <a:gd name="T2" fmla="*/ 13 w 63"/>
                <a:gd name="T3" fmla="*/ 42 h 156"/>
                <a:gd name="T4" fmla="*/ 38 w 63"/>
                <a:gd name="T5" fmla="*/ 87 h 156"/>
                <a:gd name="T6" fmla="*/ 63 w 63"/>
                <a:gd name="T7" fmla="*/ 110 h 156"/>
                <a:gd name="T8" fmla="*/ 51 w 63"/>
                <a:gd name="T9" fmla="*/ 156 h 156"/>
                <a:gd name="T10" fmla="*/ 63 w 63"/>
                <a:gd name="T11" fmla="*/ 11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56">
                  <a:moveTo>
                    <a:pt x="0" y="0"/>
                  </a:moveTo>
                  <a:lnTo>
                    <a:pt x="13" y="42"/>
                  </a:lnTo>
                  <a:lnTo>
                    <a:pt x="38" y="87"/>
                  </a:lnTo>
                  <a:lnTo>
                    <a:pt x="63" y="110"/>
                  </a:lnTo>
                  <a:lnTo>
                    <a:pt x="51" y="156"/>
                  </a:lnTo>
                  <a:lnTo>
                    <a:pt x="63" y="1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3" name="Freeform 603">
              <a:extLst>
                <a:ext uri="{FF2B5EF4-FFF2-40B4-BE49-F238E27FC236}">
                  <a16:creationId xmlns:a16="http://schemas.microsoft.com/office/drawing/2014/main" id="{A5CE4BE1-2447-4814-91A8-BA16DED4F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532"/>
              <a:ext cx="18" cy="47"/>
            </a:xfrm>
            <a:custGeom>
              <a:avLst/>
              <a:gdLst>
                <a:gd name="T0" fmla="*/ 0 w 56"/>
                <a:gd name="T1" fmla="*/ 141 h 141"/>
                <a:gd name="T2" fmla="*/ 30 w 56"/>
                <a:gd name="T3" fmla="*/ 137 h 141"/>
                <a:gd name="T4" fmla="*/ 49 w 56"/>
                <a:gd name="T5" fmla="*/ 92 h 141"/>
                <a:gd name="T6" fmla="*/ 56 w 56"/>
                <a:gd name="T7" fmla="*/ 45 h 141"/>
                <a:gd name="T8" fmla="*/ 42 w 56"/>
                <a:gd name="T9" fmla="*/ 0 h 141"/>
                <a:gd name="T10" fmla="*/ 56 w 56"/>
                <a:gd name="T11" fmla="*/ 4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41">
                  <a:moveTo>
                    <a:pt x="0" y="141"/>
                  </a:moveTo>
                  <a:lnTo>
                    <a:pt x="30" y="137"/>
                  </a:lnTo>
                  <a:lnTo>
                    <a:pt x="49" y="92"/>
                  </a:lnTo>
                  <a:lnTo>
                    <a:pt x="56" y="45"/>
                  </a:lnTo>
                  <a:lnTo>
                    <a:pt x="42" y="0"/>
                  </a:lnTo>
                  <a:lnTo>
                    <a:pt x="56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4" name="Freeform 604">
              <a:extLst>
                <a:ext uri="{FF2B5EF4-FFF2-40B4-BE49-F238E27FC236}">
                  <a16:creationId xmlns:a16="http://schemas.microsoft.com/office/drawing/2014/main" id="{C46FCE6C-BA9B-49B3-8BE4-94A217A4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652"/>
              <a:ext cx="15" cy="36"/>
            </a:xfrm>
            <a:custGeom>
              <a:avLst/>
              <a:gdLst>
                <a:gd name="T0" fmla="*/ 0 w 43"/>
                <a:gd name="T1" fmla="*/ 110 h 110"/>
                <a:gd name="T2" fmla="*/ 37 w 43"/>
                <a:gd name="T3" fmla="*/ 64 h 110"/>
                <a:gd name="T4" fmla="*/ 43 w 43"/>
                <a:gd name="T5" fmla="*/ 27 h 110"/>
                <a:gd name="T6" fmla="*/ 31 w 43"/>
                <a:gd name="T7" fmla="*/ 0 h 110"/>
                <a:gd name="T8" fmla="*/ 43 w 43"/>
                <a:gd name="T9" fmla="*/ 2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10">
                  <a:moveTo>
                    <a:pt x="0" y="110"/>
                  </a:moveTo>
                  <a:lnTo>
                    <a:pt x="37" y="64"/>
                  </a:lnTo>
                  <a:lnTo>
                    <a:pt x="43" y="27"/>
                  </a:lnTo>
                  <a:lnTo>
                    <a:pt x="31" y="0"/>
                  </a:lnTo>
                  <a:lnTo>
                    <a:pt x="43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5" name="Freeform 605">
              <a:extLst>
                <a:ext uri="{FF2B5EF4-FFF2-40B4-BE49-F238E27FC236}">
                  <a16:creationId xmlns:a16="http://schemas.microsoft.com/office/drawing/2014/main" id="{93795358-0FEE-47D7-B494-B1D2464FA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764"/>
              <a:ext cx="40" cy="37"/>
            </a:xfrm>
            <a:custGeom>
              <a:avLst/>
              <a:gdLst>
                <a:gd name="T0" fmla="*/ 0 w 119"/>
                <a:gd name="T1" fmla="*/ 110 h 110"/>
                <a:gd name="T2" fmla="*/ 18 w 119"/>
                <a:gd name="T3" fmla="*/ 74 h 110"/>
                <a:gd name="T4" fmla="*/ 56 w 119"/>
                <a:gd name="T5" fmla="*/ 42 h 110"/>
                <a:gd name="T6" fmla="*/ 94 w 119"/>
                <a:gd name="T7" fmla="*/ 23 h 110"/>
                <a:gd name="T8" fmla="*/ 119 w 119"/>
                <a:gd name="T9" fmla="*/ 0 h 110"/>
                <a:gd name="T10" fmla="*/ 94 w 119"/>
                <a:gd name="T11" fmla="*/ 2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10">
                  <a:moveTo>
                    <a:pt x="0" y="110"/>
                  </a:moveTo>
                  <a:lnTo>
                    <a:pt x="18" y="74"/>
                  </a:lnTo>
                  <a:lnTo>
                    <a:pt x="56" y="42"/>
                  </a:lnTo>
                  <a:lnTo>
                    <a:pt x="94" y="23"/>
                  </a:lnTo>
                  <a:lnTo>
                    <a:pt x="119" y="0"/>
                  </a:lnTo>
                  <a:lnTo>
                    <a:pt x="94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6" name="Freeform 606">
              <a:extLst>
                <a:ext uri="{FF2B5EF4-FFF2-40B4-BE49-F238E27FC236}">
                  <a16:creationId xmlns:a16="http://schemas.microsoft.com/office/drawing/2014/main" id="{321BCDA4-C9DF-41AD-973A-4BC931CBB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653"/>
              <a:ext cx="22" cy="31"/>
            </a:xfrm>
            <a:custGeom>
              <a:avLst/>
              <a:gdLst>
                <a:gd name="T0" fmla="*/ 0 w 64"/>
                <a:gd name="T1" fmla="*/ 92 h 92"/>
                <a:gd name="T2" fmla="*/ 0 w 64"/>
                <a:gd name="T3" fmla="*/ 83 h 92"/>
                <a:gd name="T4" fmla="*/ 7 w 64"/>
                <a:gd name="T5" fmla="*/ 73 h 92"/>
                <a:gd name="T6" fmla="*/ 14 w 64"/>
                <a:gd name="T7" fmla="*/ 64 h 92"/>
                <a:gd name="T8" fmla="*/ 14 w 64"/>
                <a:gd name="T9" fmla="*/ 54 h 92"/>
                <a:gd name="T10" fmla="*/ 27 w 64"/>
                <a:gd name="T11" fmla="*/ 50 h 92"/>
                <a:gd name="T12" fmla="*/ 27 w 64"/>
                <a:gd name="T13" fmla="*/ 45 h 92"/>
                <a:gd name="T14" fmla="*/ 32 w 64"/>
                <a:gd name="T15" fmla="*/ 37 h 92"/>
                <a:gd name="T16" fmla="*/ 39 w 64"/>
                <a:gd name="T17" fmla="*/ 32 h 92"/>
                <a:gd name="T18" fmla="*/ 44 w 64"/>
                <a:gd name="T19" fmla="*/ 23 h 92"/>
                <a:gd name="T20" fmla="*/ 64 w 64"/>
                <a:gd name="T21" fmla="*/ 9 h 92"/>
                <a:gd name="T22" fmla="*/ 64 w 64"/>
                <a:gd name="T23" fmla="*/ 0 h 92"/>
                <a:gd name="T24" fmla="*/ 64 w 64"/>
                <a:gd name="T25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2">
                  <a:moveTo>
                    <a:pt x="0" y="92"/>
                  </a:moveTo>
                  <a:lnTo>
                    <a:pt x="0" y="83"/>
                  </a:lnTo>
                  <a:lnTo>
                    <a:pt x="7" y="73"/>
                  </a:lnTo>
                  <a:lnTo>
                    <a:pt x="14" y="64"/>
                  </a:lnTo>
                  <a:lnTo>
                    <a:pt x="14" y="54"/>
                  </a:lnTo>
                  <a:lnTo>
                    <a:pt x="27" y="50"/>
                  </a:lnTo>
                  <a:lnTo>
                    <a:pt x="27" y="45"/>
                  </a:lnTo>
                  <a:lnTo>
                    <a:pt x="32" y="37"/>
                  </a:lnTo>
                  <a:lnTo>
                    <a:pt x="39" y="32"/>
                  </a:lnTo>
                  <a:lnTo>
                    <a:pt x="44" y="23"/>
                  </a:lnTo>
                  <a:lnTo>
                    <a:pt x="64" y="9"/>
                  </a:lnTo>
                  <a:lnTo>
                    <a:pt x="64" y="0"/>
                  </a:lnTo>
                  <a:lnTo>
                    <a:pt x="64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7" name="Line 607">
              <a:extLst>
                <a:ext uri="{FF2B5EF4-FFF2-40B4-BE49-F238E27FC236}">
                  <a16:creationId xmlns:a16="http://schemas.microsoft.com/office/drawing/2014/main" id="{7570BB3D-AD20-4CCF-AB49-6F9140696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3101"/>
              <a:ext cx="16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8" name="Freeform 608">
              <a:extLst>
                <a:ext uri="{FF2B5EF4-FFF2-40B4-BE49-F238E27FC236}">
                  <a16:creationId xmlns:a16="http://schemas.microsoft.com/office/drawing/2014/main" id="{86B0AB89-B1E4-45D8-BE33-1FAA1B03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658"/>
              <a:ext cx="12" cy="24"/>
            </a:xfrm>
            <a:custGeom>
              <a:avLst/>
              <a:gdLst>
                <a:gd name="T0" fmla="*/ 0 w 38"/>
                <a:gd name="T1" fmla="*/ 0 h 72"/>
                <a:gd name="T2" fmla="*/ 13 w 38"/>
                <a:gd name="T3" fmla="*/ 36 h 72"/>
                <a:gd name="T4" fmla="*/ 38 w 38"/>
                <a:gd name="T5" fmla="*/ 72 h 72"/>
                <a:gd name="T6" fmla="*/ 13 w 38"/>
                <a:gd name="T7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2">
                  <a:moveTo>
                    <a:pt x="0" y="0"/>
                  </a:moveTo>
                  <a:lnTo>
                    <a:pt x="13" y="36"/>
                  </a:lnTo>
                  <a:lnTo>
                    <a:pt x="38" y="72"/>
                  </a:lnTo>
                  <a:lnTo>
                    <a:pt x="13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9" name="Freeform 609">
              <a:extLst>
                <a:ext uri="{FF2B5EF4-FFF2-40B4-BE49-F238E27FC236}">
                  <a16:creationId xmlns:a16="http://schemas.microsoft.com/office/drawing/2014/main" id="{2D139A91-7DE2-40C6-BD94-74218E6C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778"/>
              <a:ext cx="17" cy="21"/>
            </a:xfrm>
            <a:custGeom>
              <a:avLst/>
              <a:gdLst>
                <a:gd name="T0" fmla="*/ 32 w 50"/>
                <a:gd name="T1" fmla="*/ 0 h 64"/>
                <a:gd name="T2" fmla="*/ 44 w 50"/>
                <a:gd name="T3" fmla="*/ 28 h 64"/>
                <a:gd name="T4" fmla="*/ 50 w 50"/>
                <a:gd name="T5" fmla="*/ 64 h 64"/>
                <a:gd name="T6" fmla="*/ 25 w 50"/>
                <a:gd name="T7" fmla="*/ 41 h 64"/>
                <a:gd name="T8" fmla="*/ 0 w 50"/>
                <a:gd name="T9" fmla="*/ 23 h 64"/>
                <a:gd name="T10" fmla="*/ 25 w 50"/>
                <a:gd name="T11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4">
                  <a:moveTo>
                    <a:pt x="32" y="0"/>
                  </a:moveTo>
                  <a:lnTo>
                    <a:pt x="44" y="28"/>
                  </a:lnTo>
                  <a:lnTo>
                    <a:pt x="50" y="64"/>
                  </a:lnTo>
                  <a:lnTo>
                    <a:pt x="25" y="41"/>
                  </a:lnTo>
                  <a:lnTo>
                    <a:pt x="0" y="23"/>
                  </a:lnTo>
                  <a:lnTo>
                    <a:pt x="25" y="4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0" name="Freeform 610">
              <a:extLst>
                <a:ext uri="{FF2B5EF4-FFF2-40B4-BE49-F238E27FC236}">
                  <a16:creationId xmlns:a16="http://schemas.microsoft.com/office/drawing/2014/main" id="{4E010DF3-1068-4D45-A7F7-ACEE975B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946"/>
              <a:ext cx="23" cy="22"/>
            </a:xfrm>
            <a:custGeom>
              <a:avLst/>
              <a:gdLst>
                <a:gd name="T0" fmla="*/ 68 w 68"/>
                <a:gd name="T1" fmla="*/ 68 h 68"/>
                <a:gd name="T2" fmla="*/ 56 w 68"/>
                <a:gd name="T3" fmla="*/ 63 h 68"/>
                <a:gd name="T4" fmla="*/ 49 w 68"/>
                <a:gd name="T5" fmla="*/ 55 h 68"/>
                <a:gd name="T6" fmla="*/ 32 w 68"/>
                <a:gd name="T7" fmla="*/ 41 h 68"/>
                <a:gd name="T8" fmla="*/ 32 w 68"/>
                <a:gd name="T9" fmla="*/ 32 h 68"/>
                <a:gd name="T10" fmla="*/ 25 w 68"/>
                <a:gd name="T11" fmla="*/ 23 h 68"/>
                <a:gd name="T12" fmla="*/ 6 w 68"/>
                <a:gd name="T13" fmla="*/ 10 h 68"/>
                <a:gd name="T14" fmla="*/ 0 w 68"/>
                <a:gd name="T15" fmla="*/ 0 h 68"/>
                <a:gd name="T16" fmla="*/ 6 w 68"/>
                <a:gd name="T17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8">
                  <a:moveTo>
                    <a:pt x="68" y="68"/>
                  </a:moveTo>
                  <a:lnTo>
                    <a:pt x="56" y="63"/>
                  </a:lnTo>
                  <a:lnTo>
                    <a:pt x="49" y="55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5" y="23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1" name="Freeform 611">
              <a:extLst>
                <a:ext uri="{FF2B5EF4-FFF2-40B4-BE49-F238E27FC236}">
                  <a16:creationId xmlns:a16="http://schemas.microsoft.com/office/drawing/2014/main" id="{B8AEAC79-7F83-4692-ABE1-7C1EB2396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671"/>
              <a:ext cx="21" cy="20"/>
            </a:xfrm>
            <a:custGeom>
              <a:avLst/>
              <a:gdLst>
                <a:gd name="T0" fmla="*/ 0 w 63"/>
                <a:gd name="T1" fmla="*/ 60 h 60"/>
                <a:gd name="T2" fmla="*/ 7 w 63"/>
                <a:gd name="T3" fmla="*/ 51 h 60"/>
                <a:gd name="T4" fmla="*/ 7 w 63"/>
                <a:gd name="T5" fmla="*/ 36 h 60"/>
                <a:gd name="T6" fmla="*/ 19 w 63"/>
                <a:gd name="T7" fmla="*/ 28 h 60"/>
                <a:gd name="T8" fmla="*/ 19 w 63"/>
                <a:gd name="T9" fmla="*/ 23 h 60"/>
                <a:gd name="T10" fmla="*/ 37 w 63"/>
                <a:gd name="T11" fmla="*/ 10 h 60"/>
                <a:gd name="T12" fmla="*/ 51 w 63"/>
                <a:gd name="T13" fmla="*/ 6 h 60"/>
                <a:gd name="T14" fmla="*/ 56 w 63"/>
                <a:gd name="T15" fmla="*/ 0 h 60"/>
                <a:gd name="T16" fmla="*/ 63 w 63"/>
                <a:gd name="T17" fmla="*/ 0 h 60"/>
                <a:gd name="T18" fmla="*/ 56 w 63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0">
                  <a:moveTo>
                    <a:pt x="0" y="60"/>
                  </a:moveTo>
                  <a:lnTo>
                    <a:pt x="7" y="51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3"/>
                  </a:lnTo>
                  <a:lnTo>
                    <a:pt x="37" y="10"/>
                  </a:lnTo>
                  <a:lnTo>
                    <a:pt x="51" y="6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5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2" name="Freeform 612">
              <a:extLst>
                <a:ext uri="{FF2B5EF4-FFF2-40B4-BE49-F238E27FC236}">
                  <a16:creationId xmlns:a16="http://schemas.microsoft.com/office/drawing/2014/main" id="{816A0ECD-2832-4140-BDCA-B9DC10FA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594"/>
              <a:ext cx="22" cy="11"/>
            </a:xfrm>
            <a:custGeom>
              <a:avLst/>
              <a:gdLst>
                <a:gd name="T0" fmla="*/ 0 w 68"/>
                <a:gd name="T1" fmla="*/ 32 h 32"/>
                <a:gd name="T2" fmla="*/ 31 w 68"/>
                <a:gd name="T3" fmla="*/ 27 h 32"/>
                <a:gd name="T4" fmla="*/ 56 w 68"/>
                <a:gd name="T5" fmla="*/ 27 h 32"/>
                <a:gd name="T6" fmla="*/ 68 w 68"/>
                <a:gd name="T7" fmla="*/ 18 h 32"/>
                <a:gd name="T8" fmla="*/ 61 w 68"/>
                <a:gd name="T9" fmla="*/ 0 h 32"/>
                <a:gd name="T10" fmla="*/ 68 w 68"/>
                <a:gd name="T1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32">
                  <a:moveTo>
                    <a:pt x="0" y="32"/>
                  </a:moveTo>
                  <a:lnTo>
                    <a:pt x="31" y="27"/>
                  </a:lnTo>
                  <a:lnTo>
                    <a:pt x="56" y="27"/>
                  </a:lnTo>
                  <a:lnTo>
                    <a:pt x="68" y="18"/>
                  </a:lnTo>
                  <a:lnTo>
                    <a:pt x="61" y="0"/>
                  </a:lnTo>
                  <a:lnTo>
                    <a:pt x="68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3" name="Freeform 613">
              <a:extLst>
                <a:ext uri="{FF2B5EF4-FFF2-40B4-BE49-F238E27FC236}">
                  <a16:creationId xmlns:a16="http://schemas.microsoft.com/office/drawing/2014/main" id="{7277C61D-1FAC-49B7-B6C0-81A3C6A6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789"/>
              <a:ext cx="7" cy="13"/>
            </a:xfrm>
            <a:custGeom>
              <a:avLst/>
              <a:gdLst>
                <a:gd name="T0" fmla="*/ 0 w 19"/>
                <a:gd name="T1" fmla="*/ 41 h 41"/>
                <a:gd name="T2" fmla="*/ 5 w 19"/>
                <a:gd name="T3" fmla="*/ 22 h 41"/>
                <a:gd name="T4" fmla="*/ 12 w 19"/>
                <a:gd name="T5" fmla="*/ 4 h 41"/>
                <a:gd name="T6" fmla="*/ 19 w 19"/>
                <a:gd name="T7" fmla="*/ 0 h 41"/>
                <a:gd name="T8" fmla="*/ 12 w 1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1">
                  <a:moveTo>
                    <a:pt x="0" y="41"/>
                  </a:moveTo>
                  <a:lnTo>
                    <a:pt x="5" y="22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1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4" name="Freeform 614">
              <a:extLst>
                <a:ext uri="{FF2B5EF4-FFF2-40B4-BE49-F238E27FC236}">
                  <a16:creationId xmlns:a16="http://schemas.microsoft.com/office/drawing/2014/main" id="{BF7FBE22-CEC6-4825-BB07-F7716757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029"/>
              <a:ext cx="19" cy="8"/>
            </a:xfrm>
            <a:custGeom>
              <a:avLst/>
              <a:gdLst>
                <a:gd name="T0" fmla="*/ 0 w 56"/>
                <a:gd name="T1" fmla="*/ 22 h 22"/>
                <a:gd name="T2" fmla="*/ 5 w 56"/>
                <a:gd name="T3" fmla="*/ 22 h 22"/>
                <a:gd name="T4" fmla="*/ 12 w 56"/>
                <a:gd name="T5" fmla="*/ 18 h 22"/>
                <a:gd name="T6" fmla="*/ 25 w 56"/>
                <a:gd name="T7" fmla="*/ 18 h 22"/>
                <a:gd name="T8" fmla="*/ 25 w 56"/>
                <a:gd name="T9" fmla="*/ 14 h 22"/>
                <a:gd name="T10" fmla="*/ 37 w 56"/>
                <a:gd name="T11" fmla="*/ 9 h 22"/>
                <a:gd name="T12" fmla="*/ 44 w 56"/>
                <a:gd name="T13" fmla="*/ 9 h 22"/>
                <a:gd name="T14" fmla="*/ 56 w 56"/>
                <a:gd name="T15" fmla="*/ 0 h 22"/>
                <a:gd name="T16" fmla="*/ 44 w 56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2">
                  <a:moveTo>
                    <a:pt x="0" y="22"/>
                  </a:moveTo>
                  <a:lnTo>
                    <a:pt x="5" y="22"/>
                  </a:lnTo>
                  <a:lnTo>
                    <a:pt x="12" y="18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37" y="9"/>
                  </a:lnTo>
                  <a:lnTo>
                    <a:pt x="44" y="9"/>
                  </a:lnTo>
                  <a:lnTo>
                    <a:pt x="56" y="0"/>
                  </a:lnTo>
                  <a:lnTo>
                    <a:pt x="44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5" name="Line 615">
              <a:extLst>
                <a:ext uri="{FF2B5EF4-FFF2-40B4-BE49-F238E27FC236}">
                  <a16:creationId xmlns:a16="http://schemas.microsoft.com/office/drawing/2014/main" id="{9A651853-83FE-4FA8-86E1-658D8D3FF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7" y="2567"/>
              <a:ext cx="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6" name="Freeform 616">
              <a:extLst>
                <a:ext uri="{FF2B5EF4-FFF2-40B4-BE49-F238E27FC236}">
                  <a16:creationId xmlns:a16="http://schemas.microsoft.com/office/drawing/2014/main" id="{ED1DDE46-F887-42BF-A2FD-E56ACA76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490"/>
              <a:ext cx="33" cy="23"/>
            </a:xfrm>
            <a:custGeom>
              <a:avLst/>
              <a:gdLst>
                <a:gd name="T0" fmla="*/ 0 w 100"/>
                <a:gd name="T1" fmla="*/ 27 h 68"/>
                <a:gd name="T2" fmla="*/ 31 w 100"/>
                <a:gd name="T3" fmla="*/ 0 h 68"/>
                <a:gd name="T4" fmla="*/ 100 w 100"/>
                <a:gd name="T5" fmla="*/ 23 h 68"/>
                <a:gd name="T6" fmla="*/ 61 w 100"/>
                <a:gd name="T7" fmla="*/ 68 h 68"/>
                <a:gd name="T8" fmla="*/ 56 w 100"/>
                <a:gd name="T9" fmla="*/ 53 h 68"/>
                <a:gd name="T10" fmla="*/ 0 w 100"/>
                <a:gd name="T11" fmla="*/ 2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68">
                  <a:moveTo>
                    <a:pt x="0" y="27"/>
                  </a:moveTo>
                  <a:lnTo>
                    <a:pt x="31" y="0"/>
                  </a:lnTo>
                  <a:lnTo>
                    <a:pt x="100" y="23"/>
                  </a:lnTo>
                  <a:lnTo>
                    <a:pt x="61" y="68"/>
                  </a:lnTo>
                  <a:lnTo>
                    <a:pt x="56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7" name="Freeform 617">
              <a:extLst>
                <a:ext uri="{FF2B5EF4-FFF2-40B4-BE49-F238E27FC236}">
                  <a16:creationId xmlns:a16="http://schemas.microsoft.com/office/drawing/2014/main" id="{39F0126A-A10E-4996-AAED-92204F4B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490"/>
              <a:ext cx="33" cy="23"/>
            </a:xfrm>
            <a:custGeom>
              <a:avLst/>
              <a:gdLst>
                <a:gd name="T0" fmla="*/ 0 w 100"/>
                <a:gd name="T1" fmla="*/ 27 h 68"/>
                <a:gd name="T2" fmla="*/ 31 w 100"/>
                <a:gd name="T3" fmla="*/ 0 h 68"/>
                <a:gd name="T4" fmla="*/ 100 w 100"/>
                <a:gd name="T5" fmla="*/ 23 h 68"/>
                <a:gd name="T6" fmla="*/ 61 w 100"/>
                <a:gd name="T7" fmla="*/ 68 h 68"/>
                <a:gd name="T8" fmla="*/ 56 w 100"/>
                <a:gd name="T9" fmla="*/ 53 h 68"/>
                <a:gd name="T10" fmla="*/ 0 w 100"/>
                <a:gd name="T11" fmla="*/ 27 h 68"/>
                <a:gd name="T12" fmla="*/ 0 w 100"/>
                <a:gd name="T13" fmla="*/ 2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8">
                  <a:moveTo>
                    <a:pt x="0" y="27"/>
                  </a:moveTo>
                  <a:lnTo>
                    <a:pt x="31" y="0"/>
                  </a:lnTo>
                  <a:lnTo>
                    <a:pt x="100" y="23"/>
                  </a:lnTo>
                  <a:lnTo>
                    <a:pt x="61" y="68"/>
                  </a:lnTo>
                  <a:lnTo>
                    <a:pt x="56" y="53"/>
                  </a:lnTo>
                  <a:lnTo>
                    <a:pt x="0" y="27"/>
                  </a:lnTo>
                  <a:lnTo>
                    <a:pt x="0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8" name="Freeform 618">
              <a:extLst>
                <a:ext uri="{FF2B5EF4-FFF2-40B4-BE49-F238E27FC236}">
                  <a16:creationId xmlns:a16="http://schemas.microsoft.com/office/drawing/2014/main" id="{25C971F4-BEAE-4219-A91A-FD3AA81E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609"/>
              <a:ext cx="29" cy="7"/>
            </a:xfrm>
            <a:custGeom>
              <a:avLst/>
              <a:gdLst>
                <a:gd name="T0" fmla="*/ 0 w 89"/>
                <a:gd name="T1" fmla="*/ 22 h 22"/>
                <a:gd name="T2" fmla="*/ 89 w 89"/>
                <a:gd name="T3" fmla="*/ 19 h 22"/>
                <a:gd name="T4" fmla="*/ 89 w 89"/>
                <a:gd name="T5" fmla="*/ 0 h 22"/>
                <a:gd name="T6" fmla="*/ 0 w 8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22">
                  <a:moveTo>
                    <a:pt x="0" y="22"/>
                  </a:moveTo>
                  <a:lnTo>
                    <a:pt x="89" y="19"/>
                  </a:lnTo>
                  <a:lnTo>
                    <a:pt x="89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9" name="Freeform 619">
              <a:extLst>
                <a:ext uri="{FF2B5EF4-FFF2-40B4-BE49-F238E27FC236}">
                  <a16:creationId xmlns:a16="http://schemas.microsoft.com/office/drawing/2014/main" id="{1E47A9A2-C780-47C0-8D2E-98081773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609"/>
              <a:ext cx="29" cy="7"/>
            </a:xfrm>
            <a:custGeom>
              <a:avLst/>
              <a:gdLst>
                <a:gd name="T0" fmla="*/ 0 w 89"/>
                <a:gd name="T1" fmla="*/ 22 h 22"/>
                <a:gd name="T2" fmla="*/ 89 w 89"/>
                <a:gd name="T3" fmla="*/ 19 h 22"/>
                <a:gd name="T4" fmla="*/ 89 w 89"/>
                <a:gd name="T5" fmla="*/ 0 h 22"/>
                <a:gd name="T6" fmla="*/ 0 w 89"/>
                <a:gd name="T7" fmla="*/ 22 h 22"/>
                <a:gd name="T8" fmla="*/ 0 w 8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2">
                  <a:moveTo>
                    <a:pt x="0" y="22"/>
                  </a:moveTo>
                  <a:lnTo>
                    <a:pt x="89" y="19"/>
                  </a:lnTo>
                  <a:lnTo>
                    <a:pt x="89" y="0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0" name="Freeform 620">
              <a:extLst>
                <a:ext uri="{FF2B5EF4-FFF2-40B4-BE49-F238E27FC236}">
                  <a16:creationId xmlns:a16="http://schemas.microsoft.com/office/drawing/2014/main" id="{45C051C4-809B-4DA4-8719-E696467A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594"/>
              <a:ext cx="95" cy="8"/>
            </a:xfrm>
            <a:custGeom>
              <a:avLst/>
              <a:gdLst>
                <a:gd name="T0" fmla="*/ 0 w 284"/>
                <a:gd name="T1" fmla="*/ 26 h 26"/>
                <a:gd name="T2" fmla="*/ 284 w 284"/>
                <a:gd name="T3" fmla="*/ 8 h 26"/>
                <a:gd name="T4" fmla="*/ 258 w 284"/>
                <a:gd name="T5" fmla="*/ 0 h 26"/>
                <a:gd name="T6" fmla="*/ 32 w 284"/>
                <a:gd name="T7" fmla="*/ 17 h 26"/>
                <a:gd name="T8" fmla="*/ 0 w 28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26">
                  <a:moveTo>
                    <a:pt x="0" y="26"/>
                  </a:moveTo>
                  <a:lnTo>
                    <a:pt x="284" y="8"/>
                  </a:lnTo>
                  <a:lnTo>
                    <a:pt x="258" y="0"/>
                  </a:lnTo>
                  <a:lnTo>
                    <a:pt x="32" y="17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1" name="Freeform 621">
              <a:extLst>
                <a:ext uri="{FF2B5EF4-FFF2-40B4-BE49-F238E27FC236}">
                  <a16:creationId xmlns:a16="http://schemas.microsoft.com/office/drawing/2014/main" id="{B54C30CB-667D-4845-9F3E-1BB437AEE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594"/>
              <a:ext cx="95" cy="8"/>
            </a:xfrm>
            <a:custGeom>
              <a:avLst/>
              <a:gdLst>
                <a:gd name="T0" fmla="*/ 0 w 284"/>
                <a:gd name="T1" fmla="*/ 26 h 26"/>
                <a:gd name="T2" fmla="*/ 284 w 284"/>
                <a:gd name="T3" fmla="*/ 8 h 26"/>
                <a:gd name="T4" fmla="*/ 258 w 284"/>
                <a:gd name="T5" fmla="*/ 0 h 26"/>
                <a:gd name="T6" fmla="*/ 32 w 284"/>
                <a:gd name="T7" fmla="*/ 17 h 26"/>
                <a:gd name="T8" fmla="*/ 0 w 284"/>
                <a:gd name="T9" fmla="*/ 26 h 26"/>
                <a:gd name="T10" fmla="*/ 0 w 284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26">
                  <a:moveTo>
                    <a:pt x="0" y="26"/>
                  </a:moveTo>
                  <a:lnTo>
                    <a:pt x="284" y="8"/>
                  </a:lnTo>
                  <a:lnTo>
                    <a:pt x="258" y="0"/>
                  </a:lnTo>
                  <a:lnTo>
                    <a:pt x="32" y="17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2" name="Freeform 622">
              <a:extLst>
                <a:ext uri="{FF2B5EF4-FFF2-40B4-BE49-F238E27FC236}">
                  <a16:creationId xmlns:a16="http://schemas.microsoft.com/office/drawing/2014/main" id="{ED7134C5-4032-448E-AF56-FA94F1B8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526"/>
              <a:ext cx="56" cy="37"/>
            </a:xfrm>
            <a:custGeom>
              <a:avLst/>
              <a:gdLst>
                <a:gd name="T0" fmla="*/ 0 w 170"/>
                <a:gd name="T1" fmla="*/ 106 h 110"/>
                <a:gd name="T2" fmla="*/ 151 w 170"/>
                <a:gd name="T3" fmla="*/ 6 h 110"/>
                <a:gd name="T4" fmla="*/ 170 w 170"/>
                <a:gd name="T5" fmla="*/ 0 h 110"/>
                <a:gd name="T6" fmla="*/ 0 w 170"/>
                <a:gd name="T7" fmla="*/ 110 h 110"/>
                <a:gd name="T8" fmla="*/ 0 w 170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0">
                  <a:moveTo>
                    <a:pt x="0" y="106"/>
                  </a:moveTo>
                  <a:lnTo>
                    <a:pt x="151" y="6"/>
                  </a:lnTo>
                  <a:lnTo>
                    <a:pt x="170" y="0"/>
                  </a:lnTo>
                  <a:lnTo>
                    <a:pt x="0" y="11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3" name="Freeform 623">
              <a:extLst>
                <a:ext uri="{FF2B5EF4-FFF2-40B4-BE49-F238E27FC236}">
                  <a16:creationId xmlns:a16="http://schemas.microsoft.com/office/drawing/2014/main" id="{353C6B26-2131-42EF-81C8-158B8A50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526"/>
              <a:ext cx="56" cy="37"/>
            </a:xfrm>
            <a:custGeom>
              <a:avLst/>
              <a:gdLst>
                <a:gd name="T0" fmla="*/ 0 w 170"/>
                <a:gd name="T1" fmla="*/ 106 h 110"/>
                <a:gd name="T2" fmla="*/ 151 w 170"/>
                <a:gd name="T3" fmla="*/ 6 h 110"/>
                <a:gd name="T4" fmla="*/ 170 w 170"/>
                <a:gd name="T5" fmla="*/ 0 h 110"/>
                <a:gd name="T6" fmla="*/ 0 w 170"/>
                <a:gd name="T7" fmla="*/ 110 h 110"/>
                <a:gd name="T8" fmla="*/ 0 w 170"/>
                <a:gd name="T9" fmla="*/ 106 h 110"/>
                <a:gd name="T10" fmla="*/ 0 w 170"/>
                <a:gd name="T11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10">
                  <a:moveTo>
                    <a:pt x="0" y="106"/>
                  </a:moveTo>
                  <a:lnTo>
                    <a:pt x="151" y="6"/>
                  </a:lnTo>
                  <a:lnTo>
                    <a:pt x="170" y="0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0" y="10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4" name="Freeform 624">
              <a:extLst>
                <a:ext uri="{FF2B5EF4-FFF2-40B4-BE49-F238E27FC236}">
                  <a16:creationId xmlns:a16="http://schemas.microsoft.com/office/drawing/2014/main" id="{E1C50CC5-8121-42CB-8E79-8F9B2F1C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3429"/>
              <a:ext cx="23" cy="3"/>
            </a:xfrm>
            <a:custGeom>
              <a:avLst/>
              <a:gdLst>
                <a:gd name="T0" fmla="*/ 56 w 69"/>
                <a:gd name="T1" fmla="*/ 4 h 9"/>
                <a:gd name="T2" fmla="*/ 0 w 69"/>
                <a:gd name="T3" fmla="*/ 0 h 9"/>
                <a:gd name="T4" fmla="*/ 6 w 69"/>
                <a:gd name="T5" fmla="*/ 9 h 9"/>
                <a:gd name="T6" fmla="*/ 69 w 69"/>
                <a:gd name="T7" fmla="*/ 9 h 9"/>
                <a:gd name="T8" fmla="*/ 56 w 6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9">
                  <a:moveTo>
                    <a:pt x="56" y="4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69" y="9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5" name="Freeform 625">
              <a:extLst>
                <a:ext uri="{FF2B5EF4-FFF2-40B4-BE49-F238E27FC236}">
                  <a16:creationId xmlns:a16="http://schemas.microsoft.com/office/drawing/2014/main" id="{15E35F09-A6B6-4D17-A995-8514C916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3429"/>
              <a:ext cx="23" cy="3"/>
            </a:xfrm>
            <a:custGeom>
              <a:avLst/>
              <a:gdLst>
                <a:gd name="T0" fmla="*/ 56 w 69"/>
                <a:gd name="T1" fmla="*/ 4 h 9"/>
                <a:gd name="T2" fmla="*/ 0 w 69"/>
                <a:gd name="T3" fmla="*/ 0 h 9"/>
                <a:gd name="T4" fmla="*/ 6 w 69"/>
                <a:gd name="T5" fmla="*/ 9 h 9"/>
                <a:gd name="T6" fmla="*/ 69 w 69"/>
                <a:gd name="T7" fmla="*/ 9 h 9"/>
                <a:gd name="T8" fmla="*/ 56 w 69"/>
                <a:gd name="T9" fmla="*/ 4 h 9"/>
                <a:gd name="T10" fmla="*/ 56 w 69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">
                  <a:moveTo>
                    <a:pt x="56" y="4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69" y="9"/>
                  </a:lnTo>
                  <a:lnTo>
                    <a:pt x="56" y="4"/>
                  </a:lnTo>
                  <a:lnTo>
                    <a:pt x="5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6" name="Freeform 626">
              <a:extLst>
                <a:ext uri="{FF2B5EF4-FFF2-40B4-BE49-F238E27FC236}">
                  <a16:creationId xmlns:a16="http://schemas.microsoft.com/office/drawing/2014/main" id="{2A331E86-C8AD-478E-84D4-13F80787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396"/>
              <a:ext cx="78" cy="11"/>
            </a:xfrm>
            <a:custGeom>
              <a:avLst/>
              <a:gdLst>
                <a:gd name="T0" fmla="*/ 0 w 233"/>
                <a:gd name="T1" fmla="*/ 0 h 33"/>
                <a:gd name="T2" fmla="*/ 233 w 233"/>
                <a:gd name="T3" fmla="*/ 23 h 33"/>
                <a:gd name="T4" fmla="*/ 233 w 233"/>
                <a:gd name="T5" fmla="*/ 33 h 33"/>
                <a:gd name="T6" fmla="*/ 26 w 233"/>
                <a:gd name="T7" fmla="*/ 10 h 33"/>
                <a:gd name="T8" fmla="*/ 0 w 2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3">
                  <a:moveTo>
                    <a:pt x="0" y="0"/>
                  </a:moveTo>
                  <a:lnTo>
                    <a:pt x="233" y="23"/>
                  </a:lnTo>
                  <a:lnTo>
                    <a:pt x="233" y="33"/>
                  </a:lnTo>
                  <a:lnTo>
                    <a:pt x="2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7" name="Freeform 627">
              <a:extLst>
                <a:ext uri="{FF2B5EF4-FFF2-40B4-BE49-F238E27FC236}">
                  <a16:creationId xmlns:a16="http://schemas.microsoft.com/office/drawing/2014/main" id="{F879F781-2487-475D-8DD0-DC37FF1BC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396"/>
              <a:ext cx="78" cy="11"/>
            </a:xfrm>
            <a:custGeom>
              <a:avLst/>
              <a:gdLst>
                <a:gd name="T0" fmla="*/ 0 w 233"/>
                <a:gd name="T1" fmla="*/ 0 h 33"/>
                <a:gd name="T2" fmla="*/ 233 w 233"/>
                <a:gd name="T3" fmla="*/ 23 h 33"/>
                <a:gd name="T4" fmla="*/ 233 w 233"/>
                <a:gd name="T5" fmla="*/ 33 h 33"/>
                <a:gd name="T6" fmla="*/ 26 w 233"/>
                <a:gd name="T7" fmla="*/ 10 h 33"/>
                <a:gd name="T8" fmla="*/ 0 w 233"/>
                <a:gd name="T9" fmla="*/ 0 h 33"/>
                <a:gd name="T10" fmla="*/ 0 w 233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33">
                  <a:moveTo>
                    <a:pt x="0" y="0"/>
                  </a:moveTo>
                  <a:lnTo>
                    <a:pt x="233" y="23"/>
                  </a:lnTo>
                  <a:lnTo>
                    <a:pt x="233" y="33"/>
                  </a:lnTo>
                  <a:lnTo>
                    <a:pt x="26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8" name="Freeform 628">
              <a:extLst>
                <a:ext uri="{FF2B5EF4-FFF2-40B4-BE49-F238E27FC236}">
                  <a16:creationId xmlns:a16="http://schemas.microsoft.com/office/drawing/2014/main" id="{DE5A0BCD-CC2A-4656-BB51-62C4E2B1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415"/>
              <a:ext cx="110" cy="14"/>
            </a:xfrm>
            <a:custGeom>
              <a:avLst/>
              <a:gdLst>
                <a:gd name="T0" fmla="*/ 0 w 328"/>
                <a:gd name="T1" fmla="*/ 0 h 41"/>
                <a:gd name="T2" fmla="*/ 323 w 328"/>
                <a:gd name="T3" fmla="*/ 32 h 41"/>
                <a:gd name="T4" fmla="*/ 328 w 328"/>
                <a:gd name="T5" fmla="*/ 41 h 41"/>
                <a:gd name="T6" fmla="*/ 0 w 328"/>
                <a:gd name="T7" fmla="*/ 5 h 41"/>
                <a:gd name="T8" fmla="*/ 0 w 32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41">
                  <a:moveTo>
                    <a:pt x="0" y="0"/>
                  </a:moveTo>
                  <a:lnTo>
                    <a:pt x="323" y="32"/>
                  </a:lnTo>
                  <a:lnTo>
                    <a:pt x="328" y="4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9" name="Freeform 629">
              <a:extLst>
                <a:ext uri="{FF2B5EF4-FFF2-40B4-BE49-F238E27FC236}">
                  <a16:creationId xmlns:a16="http://schemas.microsoft.com/office/drawing/2014/main" id="{EC208132-1C1B-4F57-A6A6-2D4E87C5F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415"/>
              <a:ext cx="110" cy="14"/>
            </a:xfrm>
            <a:custGeom>
              <a:avLst/>
              <a:gdLst>
                <a:gd name="T0" fmla="*/ 0 w 328"/>
                <a:gd name="T1" fmla="*/ 0 h 41"/>
                <a:gd name="T2" fmla="*/ 323 w 328"/>
                <a:gd name="T3" fmla="*/ 32 h 41"/>
                <a:gd name="T4" fmla="*/ 328 w 328"/>
                <a:gd name="T5" fmla="*/ 41 h 41"/>
                <a:gd name="T6" fmla="*/ 0 w 328"/>
                <a:gd name="T7" fmla="*/ 5 h 41"/>
                <a:gd name="T8" fmla="*/ 0 w 328"/>
                <a:gd name="T9" fmla="*/ 0 h 41"/>
                <a:gd name="T10" fmla="*/ 0 w 328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41">
                  <a:moveTo>
                    <a:pt x="0" y="0"/>
                  </a:moveTo>
                  <a:lnTo>
                    <a:pt x="323" y="32"/>
                  </a:lnTo>
                  <a:lnTo>
                    <a:pt x="328" y="41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110" name="Freeform 630">
            <a:extLst>
              <a:ext uri="{FF2B5EF4-FFF2-40B4-BE49-F238E27FC236}">
                <a16:creationId xmlns:a16="http://schemas.microsoft.com/office/drawing/2014/main" id="{8EE7D5CE-6907-41C1-98EE-946023B9B494}"/>
              </a:ext>
            </a:extLst>
          </p:cNvPr>
          <p:cNvSpPr>
            <a:spLocks/>
          </p:cNvSpPr>
          <p:nvPr/>
        </p:nvSpPr>
        <p:spPr bwMode="auto">
          <a:xfrm>
            <a:off x="5486400" y="2903538"/>
            <a:ext cx="850900" cy="373062"/>
          </a:xfrm>
          <a:custGeom>
            <a:avLst/>
            <a:gdLst>
              <a:gd name="T0" fmla="*/ 277 w 1608"/>
              <a:gd name="T1" fmla="*/ 366 h 704"/>
              <a:gd name="T2" fmla="*/ 343 w 1608"/>
              <a:gd name="T3" fmla="*/ 471 h 704"/>
              <a:gd name="T4" fmla="*/ 364 w 1608"/>
              <a:gd name="T5" fmla="*/ 532 h 704"/>
              <a:gd name="T6" fmla="*/ 384 w 1608"/>
              <a:gd name="T7" fmla="*/ 548 h 704"/>
              <a:gd name="T8" fmla="*/ 416 w 1608"/>
              <a:gd name="T9" fmla="*/ 563 h 704"/>
              <a:gd name="T10" fmla="*/ 440 w 1608"/>
              <a:gd name="T11" fmla="*/ 563 h 704"/>
              <a:gd name="T12" fmla="*/ 416 w 1608"/>
              <a:gd name="T13" fmla="*/ 461 h 704"/>
              <a:gd name="T14" fmla="*/ 238 w 1608"/>
              <a:gd name="T15" fmla="*/ 249 h 704"/>
              <a:gd name="T16" fmla="*/ 234 w 1608"/>
              <a:gd name="T17" fmla="*/ 185 h 704"/>
              <a:gd name="T18" fmla="*/ 453 w 1608"/>
              <a:gd name="T19" fmla="*/ 329 h 704"/>
              <a:gd name="T20" fmla="*/ 620 w 1608"/>
              <a:gd name="T21" fmla="*/ 480 h 704"/>
              <a:gd name="T22" fmla="*/ 775 w 1608"/>
              <a:gd name="T23" fmla="*/ 634 h 704"/>
              <a:gd name="T24" fmla="*/ 897 w 1608"/>
              <a:gd name="T25" fmla="*/ 579 h 704"/>
              <a:gd name="T26" fmla="*/ 736 w 1608"/>
              <a:gd name="T27" fmla="*/ 384 h 704"/>
              <a:gd name="T28" fmla="*/ 555 w 1608"/>
              <a:gd name="T29" fmla="*/ 190 h 704"/>
              <a:gd name="T30" fmla="*/ 853 w 1608"/>
              <a:gd name="T31" fmla="*/ 437 h 704"/>
              <a:gd name="T32" fmla="*/ 1070 w 1608"/>
              <a:gd name="T33" fmla="*/ 640 h 704"/>
              <a:gd name="T34" fmla="*/ 1200 w 1608"/>
              <a:gd name="T35" fmla="*/ 695 h 704"/>
              <a:gd name="T36" fmla="*/ 1204 w 1608"/>
              <a:gd name="T37" fmla="*/ 596 h 704"/>
              <a:gd name="T38" fmla="*/ 1134 w 1608"/>
              <a:gd name="T39" fmla="*/ 563 h 704"/>
              <a:gd name="T40" fmla="*/ 1085 w 1608"/>
              <a:gd name="T41" fmla="*/ 510 h 704"/>
              <a:gd name="T42" fmla="*/ 1104 w 1608"/>
              <a:gd name="T43" fmla="*/ 507 h 704"/>
              <a:gd name="T44" fmla="*/ 1051 w 1608"/>
              <a:gd name="T45" fmla="*/ 459 h 704"/>
              <a:gd name="T46" fmla="*/ 1028 w 1608"/>
              <a:gd name="T47" fmla="*/ 421 h 704"/>
              <a:gd name="T48" fmla="*/ 915 w 1608"/>
              <a:gd name="T49" fmla="*/ 276 h 704"/>
              <a:gd name="T50" fmla="*/ 1140 w 1608"/>
              <a:gd name="T51" fmla="*/ 483 h 704"/>
              <a:gd name="T52" fmla="*/ 1277 w 1608"/>
              <a:gd name="T53" fmla="*/ 599 h 704"/>
              <a:gd name="T54" fmla="*/ 1347 w 1608"/>
              <a:gd name="T55" fmla="*/ 532 h 704"/>
              <a:gd name="T56" fmla="*/ 1149 w 1608"/>
              <a:gd name="T57" fmla="*/ 255 h 704"/>
              <a:gd name="T58" fmla="*/ 1259 w 1608"/>
              <a:gd name="T59" fmla="*/ 360 h 704"/>
              <a:gd name="T60" fmla="*/ 1420 w 1608"/>
              <a:gd name="T61" fmla="*/ 514 h 704"/>
              <a:gd name="T62" fmla="*/ 1544 w 1608"/>
              <a:gd name="T63" fmla="*/ 581 h 704"/>
              <a:gd name="T64" fmla="*/ 1604 w 1608"/>
              <a:gd name="T65" fmla="*/ 579 h 704"/>
              <a:gd name="T66" fmla="*/ 1601 w 1608"/>
              <a:gd name="T67" fmla="*/ 553 h 704"/>
              <a:gd name="T68" fmla="*/ 1573 w 1608"/>
              <a:gd name="T69" fmla="*/ 544 h 704"/>
              <a:gd name="T70" fmla="*/ 1554 w 1608"/>
              <a:gd name="T71" fmla="*/ 529 h 704"/>
              <a:gd name="T72" fmla="*/ 1493 w 1608"/>
              <a:gd name="T73" fmla="*/ 483 h 704"/>
              <a:gd name="T74" fmla="*/ 1279 w 1608"/>
              <a:gd name="T75" fmla="*/ 283 h 704"/>
              <a:gd name="T76" fmla="*/ 1018 w 1608"/>
              <a:gd name="T77" fmla="*/ 40 h 704"/>
              <a:gd name="T78" fmla="*/ 937 w 1608"/>
              <a:gd name="T79" fmla="*/ 6 h 704"/>
              <a:gd name="T80" fmla="*/ 1012 w 1608"/>
              <a:gd name="T81" fmla="*/ 197 h 704"/>
              <a:gd name="T82" fmla="*/ 1127 w 1608"/>
              <a:gd name="T83" fmla="*/ 372 h 704"/>
              <a:gd name="T84" fmla="*/ 894 w 1608"/>
              <a:gd name="T85" fmla="*/ 182 h 704"/>
              <a:gd name="T86" fmla="*/ 777 w 1608"/>
              <a:gd name="T87" fmla="*/ 108 h 704"/>
              <a:gd name="T88" fmla="*/ 711 w 1608"/>
              <a:gd name="T89" fmla="*/ 187 h 704"/>
              <a:gd name="T90" fmla="*/ 861 w 1608"/>
              <a:gd name="T91" fmla="*/ 338 h 704"/>
              <a:gd name="T92" fmla="*/ 1051 w 1608"/>
              <a:gd name="T93" fmla="*/ 541 h 704"/>
              <a:gd name="T94" fmla="*/ 770 w 1608"/>
              <a:gd name="T95" fmla="*/ 301 h 704"/>
              <a:gd name="T96" fmla="*/ 517 w 1608"/>
              <a:gd name="T97" fmla="*/ 80 h 704"/>
              <a:gd name="T98" fmla="*/ 405 w 1608"/>
              <a:gd name="T99" fmla="*/ 24 h 704"/>
              <a:gd name="T100" fmla="*/ 377 w 1608"/>
              <a:gd name="T101" fmla="*/ 154 h 704"/>
              <a:gd name="T102" fmla="*/ 553 w 1608"/>
              <a:gd name="T103" fmla="*/ 305 h 704"/>
              <a:gd name="T104" fmla="*/ 744 w 1608"/>
              <a:gd name="T105" fmla="*/ 523 h 704"/>
              <a:gd name="T106" fmla="*/ 540 w 1608"/>
              <a:gd name="T107" fmla="*/ 348 h 704"/>
              <a:gd name="T108" fmla="*/ 189 w 1608"/>
              <a:gd name="T109" fmla="*/ 71 h 704"/>
              <a:gd name="T110" fmla="*/ 34 w 1608"/>
              <a:gd name="T111" fmla="*/ 43 h 704"/>
              <a:gd name="T112" fmla="*/ 22 w 1608"/>
              <a:gd name="T113" fmla="*/ 139 h 704"/>
              <a:gd name="T114" fmla="*/ 225 w 1608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4">
                <a:moveTo>
                  <a:pt x="194" y="276"/>
                </a:moveTo>
                <a:lnTo>
                  <a:pt x="201" y="286"/>
                </a:lnTo>
                <a:lnTo>
                  <a:pt x="213" y="295"/>
                </a:lnTo>
                <a:lnTo>
                  <a:pt x="228" y="310"/>
                </a:lnTo>
                <a:lnTo>
                  <a:pt x="243" y="326"/>
                </a:lnTo>
                <a:lnTo>
                  <a:pt x="256" y="341"/>
                </a:lnTo>
                <a:lnTo>
                  <a:pt x="268" y="353"/>
                </a:lnTo>
                <a:lnTo>
                  <a:pt x="277" y="366"/>
                </a:lnTo>
                <a:lnTo>
                  <a:pt x="285" y="372"/>
                </a:lnTo>
                <a:lnTo>
                  <a:pt x="289" y="378"/>
                </a:lnTo>
                <a:lnTo>
                  <a:pt x="295" y="387"/>
                </a:lnTo>
                <a:lnTo>
                  <a:pt x="303" y="403"/>
                </a:lnTo>
                <a:lnTo>
                  <a:pt x="312" y="415"/>
                </a:lnTo>
                <a:lnTo>
                  <a:pt x="322" y="433"/>
                </a:lnTo>
                <a:lnTo>
                  <a:pt x="332" y="452"/>
                </a:lnTo>
                <a:lnTo>
                  <a:pt x="343" y="471"/>
                </a:lnTo>
                <a:lnTo>
                  <a:pt x="355" y="490"/>
                </a:lnTo>
                <a:lnTo>
                  <a:pt x="368" y="498"/>
                </a:lnTo>
                <a:lnTo>
                  <a:pt x="383" y="507"/>
                </a:lnTo>
                <a:lnTo>
                  <a:pt x="389" y="517"/>
                </a:lnTo>
                <a:lnTo>
                  <a:pt x="388" y="529"/>
                </a:lnTo>
                <a:lnTo>
                  <a:pt x="379" y="529"/>
                </a:lnTo>
                <a:lnTo>
                  <a:pt x="368" y="529"/>
                </a:lnTo>
                <a:lnTo>
                  <a:pt x="364" y="532"/>
                </a:lnTo>
                <a:lnTo>
                  <a:pt x="367" y="532"/>
                </a:lnTo>
                <a:lnTo>
                  <a:pt x="377" y="535"/>
                </a:lnTo>
                <a:lnTo>
                  <a:pt x="393" y="538"/>
                </a:lnTo>
                <a:lnTo>
                  <a:pt x="404" y="541"/>
                </a:lnTo>
                <a:lnTo>
                  <a:pt x="405" y="544"/>
                </a:lnTo>
                <a:lnTo>
                  <a:pt x="398" y="544"/>
                </a:lnTo>
                <a:lnTo>
                  <a:pt x="389" y="548"/>
                </a:lnTo>
                <a:lnTo>
                  <a:pt x="384" y="548"/>
                </a:lnTo>
                <a:lnTo>
                  <a:pt x="383" y="550"/>
                </a:lnTo>
                <a:lnTo>
                  <a:pt x="388" y="553"/>
                </a:lnTo>
                <a:lnTo>
                  <a:pt x="395" y="557"/>
                </a:lnTo>
                <a:lnTo>
                  <a:pt x="405" y="557"/>
                </a:lnTo>
                <a:lnTo>
                  <a:pt x="416" y="557"/>
                </a:lnTo>
                <a:lnTo>
                  <a:pt x="424" y="553"/>
                </a:lnTo>
                <a:lnTo>
                  <a:pt x="424" y="557"/>
                </a:lnTo>
                <a:lnTo>
                  <a:pt x="416" y="563"/>
                </a:lnTo>
                <a:lnTo>
                  <a:pt x="407" y="565"/>
                </a:lnTo>
                <a:lnTo>
                  <a:pt x="408" y="565"/>
                </a:lnTo>
                <a:lnTo>
                  <a:pt x="411" y="572"/>
                </a:lnTo>
                <a:lnTo>
                  <a:pt x="419" y="575"/>
                </a:lnTo>
                <a:lnTo>
                  <a:pt x="429" y="579"/>
                </a:lnTo>
                <a:lnTo>
                  <a:pt x="432" y="572"/>
                </a:lnTo>
                <a:lnTo>
                  <a:pt x="435" y="565"/>
                </a:lnTo>
                <a:lnTo>
                  <a:pt x="440" y="563"/>
                </a:lnTo>
                <a:lnTo>
                  <a:pt x="443" y="565"/>
                </a:lnTo>
                <a:lnTo>
                  <a:pt x="460" y="550"/>
                </a:lnTo>
                <a:lnTo>
                  <a:pt x="462" y="529"/>
                </a:lnTo>
                <a:lnTo>
                  <a:pt x="456" y="510"/>
                </a:lnTo>
                <a:lnTo>
                  <a:pt x="444" y="495"/>
                </a:lnTo>
                <a:lnTo>
                  <a:pt x="440" y="490"/>
                </a:lnTo>
                <a:lnTo>
                  <a:pt x="429" y="476"/>
                </a:lnTo>
                <a:lnTo>
                  <a:pt x="416" y="461"/>
                </a:lnTo>
                <a:lnTo>
                  <a:pt x="400" y="443"/>
                </a:lnTo>
                <a:lnTo>
                  <a:pt x="380" y="418"/>
                </a:lnTo>
                <a:lnTo>
                  <a:pt x="358" y="394"/>
                </a:lnTo>
                <a:lnTo>
                  <a:pt x="336" y="366"/>
                </a:lnTo>
                <a:lnTo>
                  <a:pt x="312" y="336"/>
                </a:lnTo>
                <a:lnTo>
                  <a:pt x="288" y="307"/>
                </a:lnTo>
                <a:lnTo>
                  <a:pt x="262" y="276"/>
                </a:lnTo>
                <a:lnTo>
                  <a:pt x="238" y="249"/>
                </a:lnTo>
                <a:lnTo>
                  <a:pt x="213" y="221"/>
                </a:lnTo>
                <a:lnTo>
                  <a:pt x="191" y="197"/>
                </a:lnTo>
                <a:lnTo>
                  <a:pt x="170" y="173"/>
                </a:lnTo>
                <a:lnTo>
                  <a:pt x="153" y="154"/>
                </a:lnTo>
                <a:lnTo>
                  <a:pt x="137" y="139"/>
                </a:lnTo>
                <a:lnTo>
                  <a:pt x="165" y="148"/>
                </a:lnTo>
                <a:lnTo>
                  <a:pt x="198" y="163"/>
                </a:lnTo>
                <a:lnTo>
                  <a:pt x="234" y="185"/>
                </a:lnTo>
                <a:lnTo>
                  <a:pt x="273" y="206"/>
                </a:lnTo>
                <a:lnTo>
                  <a:pt x="312" y="231"/>
                </a:lnTo>
                <a:lnTo>
                  <a:pt x="349" y="255"/>
                </a:lnTo>
                <a:lnTo>
                  <a:pt x="380" y="276"/>
                </a:lnTo>
                <a:lnTo>
                  <a:pt x="408" y="295"/>
                </a:lnTo>
                <a:lnTo>
                  <a:pt x="420" y="305"/>
                </a:lnTo>
                <a:lnTo>
                  <a:pt x="435" y="317"/>
                </a:lnTo>
                <a:lnTo>
                  <a:pt x="453" y="329"/>
                </a:lnTo>
                <a:lnTo>
                  <a:pt x="472" y="344"/>
                </a:lnTo>
                <a:lnTo>
                  <a:pt x="493" y="363"/>
                </a:lnTo>
                <a:lnTo>
                  <a:pt x="513" y="382"/>
                </a:lnTo>
                <a:lnTo>
                  <a:pt x="534" y="400"/>
                </a:lnTo>
                <a:lnTo>
                  <a:pt x="556" y="418"/>
                </a:lnTo>
                <a:lnTo>
                  <a:pt x="579" y="440"/>
                </a:lnTo>
                <a:lnTo>
                  <a:pt x="599" y="461"/>
                </a:lnTo>
                <a:lnTo>
                  <a:pt x="620" y="480"/>
                </a:lnTo>
                <a:lnTo>
                  <a:pt x="639" y="502"/>
                </a:lnTo>
                <a:lnTo>
                  <a:pt x="659" y="520"/>
                </a:lnTo>
                <a:lnTo>
                  <a:pt x="674" y="538"/>
                </a:lnTo>
                <a:lnTo>
                  <a:pt x="687" y="553"/>
                </a:lnTo>
                <a:lnTo>
                  <a:pt x="699" y="569"/>
                </a:lnTo>
                <a:lnTo>
                  <a:pt x="724" y="596"/>
                </a:lnTo>
                <a:lnTo>
                  <a:pt x="750" y="618"/>
                </a:lnTo>
                <a:lnTo>
                  <a:pt x="775" y="634"/>
                </a:lnTo>
                <a:lnTo>
                  <a:pt x="802" y="642"/>
                </a:lnTo>
                <a:lnTo>
                  <a:pt x="824" y="646"/>
                </a:lnTo>
                <a:lnTo>
                  <a:pt x="844" y="646"/>
                </a:lnTo>
                <a:lnTo>
                  <a:pt x="860" y="642"/>
                </a:lnTo>
                <a:lnTo>
                  <a:pt x="872" y="637"/>
                </a:lnTo>
                <a:lnTo>
                  <a:pt x="890" y="621"/>
                </a:lnTo>
                <a:lnTo>
                  <a:pt x="899" y="603"/>
                </a:lnTo>
                <a:lnTo>
                  <a:pt x="897" y="579"/>
                </a:lnTo>
                <a:lnTo>
                  <a:pt x="879" y="544"/>
                </a:lnTo>
                <a:lnTo>
                  <a:pt x="869" y="532"/>
                </a:lnTo>
                <a:lnTo>
                  <a:pt x="854" y="514"/>
                </a:lnTo>
                <a:lnTo>
                  <a:pt x="836" y="492"/>
                </a:lnTo>
                <a:lnTo>
                  <a:pt x="815" y="468"/>
                </a:lnTo>
                <a:lnTo>
                  <a:pt x="789" y="443"/>
                </a:lnTo>
                <a:lnTo>
                  <a:pt x="763" y="415"/>
                </a:lnTo>
                <a:lnTo>
                  <a:pt x="736" y="384"/>
                </a:lnTo>
                <a:lnTo>
                  <a:pt x="708" y="356"/>
                </a:lnTo>
                <a:lnTo>
                  <a:pt x="681" y="326"/>
                </a:lnTo>
                <a:lnTo>
                  <a:pt x="653" y="298"/>
                </a:lnTo>
                <a:lnTo>
                  <a:pt x="629" y="271"/>
                </a:lnTo>
                <a:lnTo>
                  <a:pt x="605" y="247"/>
                </a:lnTo>
                <a:lnTo>
                  <a:pt x="584" y="225"/>
                </a:lnTo>
                <a:lnTo>
                  <a:pt x="566" y="206"/>
                </a:lnTo>
                <a:lnTo>
                  <a:pt x="555" y="190"/>
                </a:lnTo>
                <a:lnTo>
                  <a:pt x="546" y="182"/>
                </a:lnTo>
                <a:lnTo>
                  <a:pt x="593" y="218"/>
                </a:lnTo>
                <a:lnTo>
                  <a:pt x="639" y="255"/>
                </a:lnTo>
                <a:lnTo>
                  <a:pt x="686" y="293"/>
                </a:lnTo>
                <a:lnTo>
                  <a:pt x="730" y="329"/>
                </a:lnTo>
                <a:lnTo>
                  <a:pt x="772" y="366"/>
                </a:lnTo>
                <a:lnTo>
                  <a:pt x="814" y="400"/>
                </a:lnTo>
                <a:lnTo>
                  <a:pt x="853" y="437"/>
                </a:lnTo>
                <a:lnTo>
                  <a:pt x="891" y="471"/>
                </a:lnTo>
                <a:lnTo>
                  <a:pt x="925" y="502"/>
                </a:lnTo>
                <a:lnTo>
                  <a:pt x="958" y="532"/>
                </a:lnTo>
                <a:lnTo>
                  <a:pt x="987" y="560"/>
                </a:lnTo>
                <a:lnTo>
                  <a:pt x="1013" y="584"/>
                </a:lnTo>
                <a:lnTo>
                  <a:pt x="1036" y="606"/>
                </a:lnTo>
                <a:lnTo>
                  <a:pt x="1054" y="624"/>
                </a:lnTo>
                <a:lnTo>
                  <a:pt x="1070" y="640"/>
                </a:lnTo>
                <a:lnTo>
                  <a:pt x="1082" y="652"/>
                </a:lnTo>
                <a:lnTo>
                  <a:pt x="1101" y="671"/>
                </a:lnTo>
                <a:lnTo>
                  <a:pt x="1118" y="683"/>
                </a:lnTo>
                <a:lnTo>
                  <a:pt x="1136" y="695"/>
                </a:lnTo>
                <a:lnTo>
                  <a:pt x="1152" y="701"/>
                </a:lnTo>
                <a:lnTo>
                  <a:pt x="1168" y="704"/>
                </a:lnTo>
                <a:lnTo>
                  <a:pt x="1183" y="701"/>
                </a:lnTo>
                <a:lnTo>
                  <a:pt x="1200" y="695"/>
                </a:lnTo>
                <a:lnTo>
                  <a:pt x="1215" y="683"/>
                </a:lnTo>
                <a:lnTo>
                  <a:pt x="1234" y="658"/>
                </a:lnTo>
                <a:lnTo>
                  <a:pt x="1237" y="637"/>
                </a:lnTo>
                <a:lnTo>
                  <a:pt x="1230" y="618"/>
                </a:lnTo>
                <a:lnTo>
                  <a:pt x="1222" y="609"/>
                </a:lnTo>
                <a:lnTo>
                  <a:pt x="1218" y="606"/>
                </a:lnTo>
                <a:lnTo>
                  <a:pt x="1211" y="599"/>
                </a:lnTo>
                <a:lnTo>
                  <a:pt x="1204" y="596"/>
                </a:lnTo>
                <a:lnTo>
                  <a:pt x="1195" y="591"/>
                </a:lnTo>
                <a:lnTo>
                  <a:pt x="1189" y="587"/>
                </a:lnTo>
                <a:lnTo>
                  <a:pt x="1182" y="584"/>
                </a:lnTo>
                <a:lnTo>
                  <a:pt x="1175" y="581"/>
                </a:lnTo>
                <a:lnTo>
                  <a:pt x="1170" y="581"/>
                </a:lnTo>
                <a:lnTo>
                  <a:pt x="1158" y="579"/>
                </a:lnTo>
                <a:lnTo>
                  <a:pt x="1146" y="572"/>
                </a:lnTo>
                <a:lnTo>
                  <a:pt x="1134" y="563"/>
                </a:lnTo>
                <a:lnTo>
                  <a:pt x="1124" y="553"/>
                </a:lnTo>
                <a:lnTo>
                  <a:pt x="1112" y="541"/>
                </a:lnTo>
                <a:lnTo>
                  <a:pt x="1097" y="529"/>
                </a:lnTo>
                <a:lnTo>
                  <a:pt x="1084" y="514"/>
                </a:lnTo>
                <a:lnTo>
                  <a:pt x="1068" y="502"/>
                </a:lnTo>
                <a:lnTo>
                  <a:pt x="1073" y="504"/>
                </a:lnTo>
                <a:lnTo>
                  <a:pt x="1079" y="507"/>
                </a:lnTo>
                <a:lnTo>
                  <a:pt x="1085" y="510"/>
                </a:lnTo>
                <a:lnTo>
                  <a:pt x="1094" y="514"/>
                </a:lnTo>
                <a:lnTo>
                  <a:pt x="1103" y="520"/>
                </a:lnTo>
                <a:lnTo>
                  <a:pt x="1113" y="523"/>
                </a:lnTo>
                <a:lnTo>
                  <a:pt x="1125" y="532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7" y="495"/>
                </a:lnTo>
                <a:lnTo>
                  <a:pt x="1072" y="483"/>
                </a:lnTo>
                <a:lnTo>
                  <a:pt x="1056" y="471"/>
                </a:lnTo>
                <a:lnTo>
                  <a:pt x="1040" y="455"/>
                </a:lnTo>
                <a:lnTo>
                  <a:pt x="1028" y="443"/>
                </a:lnTo>
                <a:lnTo>
                  <a:pt x="1036" y="446"/>
                </a:lnTo>
                <a:lnTo>
                  <a:pt x="1045" y="452"/>
                </a:lnTo>
                <a:lnTo>
                  <a:pt x="1051" y="459"/>
                </a:lnTo>
                <a:lnTo>
                  <a:pt x="1060" y="464"/>
                </a:lnTo>
                <a:lnTo>
                  <a:pt x="1067" y="471"/>
                </a:lnTo>
                <a:lnTo>
                  <a:pt x="1075" y="476"/>
                </a:lnTo>
                <a:lnTo>
                  <a:pt x="1084" y="483"/>
                </a:lnTo>
                <a:lnTo>
                  <a:pt x="1092" y="490"/>
                </a:lnTo>
                <a:lnTo>
                  <a:pt x="1080" y="476"/>
                </a:lnTo>
                <a:lnTo>
                  <a:pt x="1058" y="452"/>
                </a:lnTo>
                <a:lnTo>
                  <a:pt x="1028" y="421"/>
                </a:lnTo>
                <a:lnTo>
                  <a:pt x="993" y="384"/>
                </a:lnTo>
                <a:lnTo>
                  <a:pt x="954" y="344"/>
                </a:lnTo>
                <a:lnTo>
                  <a:pt x="918" y="305"/>
                </a:lnTo>
                <a:lnTo>
                  <a:pt x="884" y="271"/>
                </a:lnTo>
                <a:lnTo>
                  <a:pt x="857" y="240"/>
                </a:lnTo>
                <a:lnTo>
                  <a:pt x="872" y="249"/>
                </a:lnTo>
                <a:lnTo>
                  <a:pt x="893" y="262"/>
                </a:lnTo>
                <a:lnTo>
                  <a:pt x="915" y="276"/>
                </a:lnTo>
                <a:lnTo>
                  <a:pt x="940" y="298"/>
                </a:lnTo>
                <a:lnTo>
                  <a:pt x="969" y="323"/>
                </a:lnTo>
                <a:lnTo>
                  <a:pt x="996" y="348"/>
                </a:lnTo>
                <a:lnTo>
                  <a:pt x="1027" y="375"/>
                </a:lnTo>
                <a:lnTo>
                  <a:pt x="1056" y="403"/>
                </a:lnTo>
                <a:lnTo>
                  <a:pt x="1085" y="430"/>
                </a:lnTo>
                <a:lnTo>
                  <a:pt x="1115" y="459"/>
                </a:lnTo>
                <a:lnTo>
                  <a:pt x="1140" y="483"/>
                </a:lnTo>
                <a:lnTo>
                  <a:pt x="1167" y="507"/>
                </a:lnTo>
                <a:lnTo>
                  <a:pt x="1189" y="529"/>
                </a:lnTo>
                <a:lnTo>
                  <a:pt x="1207" y="548"/>
                </a:lnTo>
                <a:lnTo>
                  <a:pt x="1224" y="563"/>
                </a:lnTo>
                <a:lnTo>
                  <a:pt x="1234" y="572"/>
                </a:lnTo>
                <a:lnTo>
                  <a:pt x="1249" y="584"/>
                </a:lnTo>
                <a:lnTo>
                  <a:pt x="1265" y="594"/>
                </a:lnTo>
                <a:lnTo>
                  <a:pt x="1277" y="599"/>
                </a:lnTo>
                <a:lnTo>
                  <a:pt x="1289" y="603"/>
                </a:lnTo>
                <a:lnTo>
                  <a:pt x="1301" y="603"/>
                </a:lnTo>
                <a:lnTo>
                  <a:pt x="1311" y="599"/>
                </a:lnTo>
                <a:lnTo>
                  <a:pt x="1322" y="594"/>
                </a:lnTo>
                <a:lnTo>
                  <a:pt x="1330" y="587"/>
                </a:lnTo>
                <a:lnTo>
                  <a:pt x="1344" y="569"/>
                </a:lnTo>
                <a:lnTo>
                  <a:pt x="1350" y="553"/>
                </a:lnTo>
                <a:lnTo>
                  <a:pt x="1347" y="532"/>
                </a:lnTo>
                <a:lnTo>
                  <a:pt x="1337" y="510"/>
                </a:lnTo>
                <a:lnTo>
                  <a:pt x="1326" y="495"/>
                </a:lnTo>
                <a:lnTo>
                  <a:pt x="1310" y="471"/>
                </a:lnTo>
                <a:lnTo>
                  <a:pt x="1287" y="440"/>
                </a:lnTo>
                <a:lnTo>
                  <a:pt x="1261" y="403"/>
                </a:lnTo>
                <a:lnTo>
                  <a:pt x="1228" y="360"/>
                </a:lnTo>
                <a:lnTo>
                  <a:pt x="1191" y="310"/>
                </a:lnTo>
                <a:lnTo>
                  <a:pt x="1149" y="255"/>
                </a:lnTo>
                <a:lnTo>
                  <a:pt x="1103" y="197"/>
                </a:lnTo>
                <a:lnTo>
                  <a:pt x="1119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5" y="286"/>
                </a:lnTo>
                <a:lnTo>
                  <a:pt x="1210" y="310"/>
                </a:lnTo>
                <a:lnTo>
                  <a:pt x="1234" y="336"/>
                </a:lnTo>
                <a:lnTo>
                  <a:pt x="1259" y="360"/>
                </a:lnTo>
                <a:lnTo>
                  <a:pt x="1283" y="384"/>
                </a:lnTo>
                <a:lnTo>
                  <a:pt x="1307" y="409"/>
                </a:lnTo>
                <a:lnTo>
                  <a:pt x="1332" y="430"/>
                </a:lnTo>
                <a:lnTo>
                  <a:pt x="1355" y="452"/>
                </a:lnTo>
                <a:lnTo>
                  <a:pt x="1373" y="471"/>
                </a:lnTo>
                <a:lnTo>
                  <a:pt x="1392" y="490"/>
                </a:lnTo>
                <a:lnTo>
                  <a:pt x="1407" y="504"/>
                </a:lnTo>
                <a:lnTo>
                  <a:pt x="1420" y="514"/>
                </a:lnTo>
                <a:lnTo>
                  <a:pt x="1429" y="523"/>
                </a:lnTo>
                <a:lnTo>
                  <a:pt x="1447" y="535"/>
                </a:lnTo>
                <a:lnTo>
                  <a:pt x="1465" y="548"/>
                </a:lnTo>
                <a:lnTo>
                  <a:pt x="1482" y="557"/>
                </a:lnTo>
                <a:lnTo>
                  <a:pt x="1501" y="565"/>
                </a:lnTo>
                <a:lnTo>
                  <a:pt x="1516" y="572"/>
                </a:lnTo>
                <a:lnTo>
                  <a:pt x="1532" y="579"/>
                </a:lnTo>
                <a:lnTo>
                  <a:pt x="1544" y="581"/>
                </a:lnTo>
                <a:lnTo>
                  <a:pt x="1553" y="581"/>
                </a:lnTo>
                <a:lnTo>
                  <a:pt x="1559" y="581"/>
                </a:lnTo>
                <a:lnTo>
                  <a:pt x="1568" y="581"/>
                </a:lnTo>
                <a:lnTo>
                  <a:pt x="1577" y="581"/>
                </a:lnTo>
                <a:lnTo>
                  <a:pt x="1584" y="581"/>
                </a:lnTo>
                <a:lnTo>
                  <a:pt x="1592" y="581"/>
                </a:lnTo>
                <a:lnTo>
                  <a:pt x="1599" y="581"/>
                </a:lnTo>
                <a:lnTo>
                  <a:pt x="1604" y="579"/>
                </a:lnTo>
                <a:lnTo>
                  <a:pt x="1608" y="579"/>
                </a:lnTo>
                <a:lnTo>
                  <a:pt x="1597" y="575"/>
                </a:lnTo>
                <a:lnTo>
                  <a:pt x="1589" y="572"/>
                </a:lnTo>
                <a:lnTo>
                  <a:pt x="1584" y="565"/>
                </a:lnTo>
                <a:lnTo>
                  <a:pt x="1583" y="565"/>
                </a:lnTo>
                <a:lnTo>
                  <a:pt x="1593" y="563"/>
                </a:lnTo>
                <a:lnTo>
                  <a:pt x="1601" y="557"/>
                </a:lnTo>
                <a:lnTo>
                  <a:pt x="1601" y="553"/>
                </a:lnTo>
                <a:lnTo>
                  <a:pt x="1590" y="557"/>
                </a:lnTo>
                <a:lnTo>
                  <a:pt x="1580" y="557"/>
                </a:lnTo>
                <a:lnTo>
                  <a:pt x="1569" y="557"/>
                </a:lnTo>
                <a:lnTo>
                  <a:pt x="1563" y="553"/>
                </a:lnTo>
                <a:lnTo>
                  <a:pt x="1557" y="550"/>
                </a:lnTo>
                <a:lnTo>
                  <a:pt x="1559" y="548"/>
                </a:lnTo>
                <a:lnTo>
                  <a:pt x="1565" y="548"/>
                </a:lnTo>
                <a:lnTo>
                  <a:pt x="1573" y="544"/>
                </a:lnTo>
                <a:lnTo>
                  <a:pt x="1581" y="544"/>
                </a:lnTo>
                <a:lnTo>
                  <a:pt x="1580" y="541"/>
                </a:lnTo>
                <a:lnTo>
                  <a:pt x="1568" y="538"/>
                </a:lnTo>
                <a:lnTo>
                  <a:pt x="1554" y="535"/>
                </a:lnTo>
                <a:lnTo>
                  <a:pt x="1544" y="532"/>
                </a:lnTo>
                <a:lnTo>
                  <a:pt x="1541" y="532"/>
                </a:lnTo>
                <a:lnTo>
                  <a:pt x="1545" y="529"/>
                </a:lnTo>
                <a:lnTo>
                  <a:pt x="1554" y="529"/>
                </a:lnTo>
                <a:lnTo>
                  <a:pt x="1563" y="529"/>
                </a:lnTo>
                <a:lnTo>
                  <a:pt x="1554" y="526"/>
                </a:lnTo>
                <a:lnTo>
                  <a:pt x="1544" y="520"/>
                </a:lnTo>
                <a:lnTo>
                  <a:pt x="1534" y="514"/>
                </a:lnTo>
                <a:lnTo>
                  <a:pt x="1523" y="504"/>
                </a:lnTo>
                <a:lnTo>
                  <a:pt x="1514" y="498"/>
                </a:lnTo>
                <a:lnTo>
                  <a:pt x="1504" y="490"/>
                </a:lnTo>
                <a:lnTo>
                  <a:pt x="1493" y="483"/>
                </a:lnTo>
                <a:lnTo>
                  <a:pt x="1486" y="474"/>
                </a:lnTo>
                <a:lnTo>
                  <a:pt x="1471" y="461"/>
                </a:lnTo>
                <a:lnTo>
                  <a:pt x="1450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6"/>
                </a:lnTo>
                <a:lnTo>
                  <a:pt x="1319" y="320"/>
                </a:lnTo>
                <a:lnTo>
                  <a:pt x="1279" y="283"/>
                </a:lnTo>
                <a:lnTo>
                  <a:pt x="1239" y="243"/>
                </a:lnTo>
                <a:lnTo>
                  <a:pt x="1197" y="206"/>
                </a:lnTo>
                <a:lnTo>
                  <a:pt x="1158" y="170"/>
                </a:lnTo>
                <a:lnTo>
                  <a:pt x="1122" y="135"/>
                </a:lnTo>
                <a:lnTo>
                  <a:pt x="1089" y="105"/>
                </a:lnTo>
                <a:lnTo>
                  <a:pt x="1060" y="77"/>
                </a:lnTo>
                <a:lnTo>
                  <a:pt x="1036" y="55"/>
                </a:lnTo>
                <a:lnTo>
                  <a:pt x="1018" y="40"/>
                </a:lnTo>
                <a:lnTo>
                  <a:pt x="1009" y="31"/>
                </a:lnTo>
                <a:lnTo>
                  <a:pt x="1000" y="22"/>
                </a:lnTo>
                <a:lnTo>
                  <a:pt x="991" y="16"/>
                </a:lnTo>
                <a:lnTo>
                  <a:pt x="981" y="6"/>
                </a:lnTo>
                <a:lnTo>
                  <a:pt x="970" y="4"/>
                </a:lnTo>
                <a:lnTo>
                  <a:pt x="960" y="0"/>
                </a:lnTo>
                <a:lnTo>
                  <a:pt x="949" y="4"/>
                </a:lnTo>
                <a:lnTo>
                  <a:pt x="937" y="6"/>
                </a:lnTo>
                <a:lnTo>
                  <a:pt x="924" y="19"/>
                </a:lnTo>
                <a:lnTo>
                  <a:pt x="905" y="43"/>
                </a:lnTo>
                <a:lnTo>
                  <a:pt x="897" y="62"/>
                </a:lnTo>
                <a:lnTo>
                  <a:pt x="905" y="80"/>
                </a:lnTo>
                <a:lnTo>
                  <a:pt x="920" y="98"/>
                </a:lnTo>
                <a:lnTo>
                  <a:pt x="939" y="117"/>
                </a:lnTo>
                <a:lnTo>
                  <a:pt x="970" y="151"/>
                </a:lnTo>
                <a:lnTo>
                  <a:pt x="1012" y="197"/>
                </a:lnTo>
                <a:lnTo>
                  <a:pt x="1056" y="249"/>
                </a:lnTo>
                <a:lnTo>
                  <a:pt x="1101" y="305"/>
                </a:lnTo>
                <a:lnTo>
                  <a:pt x="1142" y="356"/>
                </a:lnTo>
                <a:lnTo>
                  <a:pt x="1175" y="400"/>
                </a:lnTo>
                <a:lnTo>
                  <a:pt x="1194" y="430"/>
                </a:lnTo>
                <a:lnTo>
                  <a:pt x="1175" y="415"/>
                </a:lnTo>
                <a:lnTo>
                  <a:pt x="1152" y="394"/>
                </a:lnTo>
                <a:lnTo>
                  <a:pt x="1127" y="372"/>
                </a:lnTo>
                <a:lnTo>
                  <a:pt x="1100" y="351"/>
                </a:lnTo>
                <a:lnTo>
                  <a:pt x="1070" y="326"/>
                </a:lnTo>
                <a:lnTo>
                  <a:pt x="1040" y="301"/>
                </a:lnTo>
                <a:lnTo>
                  <a:pt x="1009" y="274"/>
                </a:lnTo>
                <a:lnTo>
                  <a:pt x="979" y="249"/>
                </a:lnTo>
                <a:lnTo>
                  <a:pt x="949" y="225"/>
                </a:lnTo>
                <a:lnTo>
                  <a:pt x="920" y="203"/>
                </a:lnTo>
                <a:lnTo>
                  <a:pt x="894" y="182"/>
                </a:lnTo>
                <a:lnTo>
                  <a:pt x="870" y="160"/>
                </a:lnTo>
                <a:lnTo>
                  <a:pt x="850" y="144"/>
                </a:lnTo>
                <a:lnTo>
                  <a:pt x="832" y="132"/>
                </a:lnTo>
                <a:lnTo>
                  <a:pt x="818" y="123"/>
                </a:lnTo>
                <a:lnTo>
                  <a:pt x="809" y="117"/>
                </a:lnTo>
                <a:lnTo>
                  <a:pt x="799" y="111"/>
                </a:lnTo>
                <a:lnTo>
                  <a:pt x="787" y="108"/>
                </a:lnTo>
                <a:lnTo>
                  <a:pt x="777" y="108"/>
                </a:lnTo>
                <a:lnTo>
                  <a:pt x="766" y="108"/>
                </a:lnTo>
                <a:lnTo>
                  <a:pt x="757" y="111"/>
                </a:lnTo>
                <a:lnTo>
                  <a:pt x="744" y="117"/>
                </a:lnTo>
                <a:lnTo>
                  <a:pt x="735" y="123"/>
                </a:lnTo>
                <a:lnTo>
                  <a:pt x="722" y="132"/>
                </a:lnTo>
                <a:lnTo>
                  <a:pt x="706" y="151"/>
                </a:lnTo>
                <a:lnTo>
                  <a:pt x="703" y="170"/>
                </a:lnTo>
                <a:lnTo>
                  <a:pt x="711" y="187"/>
                </a:lnTo>
                <a:lnTo>
                  <a:pt x="729" y="209"/>
                </a:lnTo>
                <a:lnTo>
                  <a:pt x="738" y="218"/>
                </a:lnTo>
                <a:lnTo>
                  <a:pt x="750" y="231"/>
                </a:lnTo>
                <a:lnTo>
                  <a:pt x="766" y="247"/>
                </a:lnTo>
                <a:lnTo>
                  <a:pt x="785" y="264"/>
                </a:lnTo>
                <a:lnTo>
                  <a:pt x="809" y="289"/>
                </a:lnTo>
                <a:lnTo>
                  <a:pt x="833" y="314"/>
                </a:lnTo>
                <a:lnTo>
                  <a:pt x="861" y="338"/>
                </a:lnTo>
                <a:lnTo>
                  <a:pt x="890" y="366"/>
                </a:lnTo>
                <a:lnTo>
                  <a:pt x="917" y="394"/>
                </a:lnTo>
                <a:lnTo>
                  <a:pt x="945" y="421"/>
                </a:lnTo>
                <a:lnTo>
                  <a:pt x="970" y="449"/>
                </a:lnTo>
                <a:lnTo>
                  <a:pt x="994" y="474"/>
                </a:lnTo>
                <a:lnTo>
                  <a:pt x="1016" y="498"/>
                </a:lnTo>
                <a:lnTo>
                  <a:pt x="1036" y="520"/>
                </a:lnTo>
                <a:lnTo>
                  <a:pt x="1051" y="541"/>
                </a:lnTo>
                <a:lnTo>
                  <a:pt x="1061" y="557"/>
                </a:lnTo>
                <a:lnTo>
                  <a:pt x="1025" y="523"/>
                </a:lnTo>
                <a:lnTo>
                  <a:pt x="985" y="490"/>
                </a:lnTo>
                <a:lnTo>
                  <a:pt x="945" y="452"/>
                </a:lnTo>
                <a:lnTo>
                  <a:pt x="901" y="415"/>
                </a:lnTo>
                <a:lnTo>
                  <a:pt x="857" y="378"/>
                </a:lnTo>
                <a:lnTo>
                  <a:pt x="814" y="338"/>
                </a:lnTo>
                <a:lnTo>
                  <a:pt x="770" y="301"/>
                </a:lnTo>
                <a:lnTo>
                  <a:pt x="727" y="264"/>
                </a:lnTo>
                <a:lnTo>
                  <a:pt x="687" y="228"/>
                </a:lnTo>
                <a:lnTo>
                  <a:pt x="650" y="197"/>
                </a:lnTo>
                <a:lnTo>
                  <a:pt x="614" y="166"/>
                </a:lnTo>
                <a:lnTo>
                  <a:pt x="583" y="139"/>
                </a:lnTo>
                <a:lnTo>
                  <a:pt x="556" y="113"/>
                </a:lnTo>
                <a:lnTo>
                  <a:pt x="534" y="96"/>
                </a:lnTo>
                <a:lnTo>
                  <a:pt x="517" y="80"/>
                </a:lnTo>
                <a:lnTo>
                  <a:pt x="507" y="71"/>
                </a:lnTo>
                <a:lnTo>
                  <a:pt x="493" y="59"/>
                </a:lnTo>
                <a:lnTo>
                  <a:pt x="479" y="46"/>
                </a:lnTo>
                <a:lnTo>
                  <a:pt x="465" y="34"/>
                </a:lnTo>
                <a:lnTo>
                  <a:pt x="451" y="24"/>
                </a:lnTo>
                <a:lnTo>
                  <a:pt x="438" y="22"/>
                </a:lnTo>
                <a:lnTo>
                  <a:pt x="422" y="19"/>
                </a:lnTo>
                <a:lnTo>
                  <a:pt x="405" y="24"/>
                </a:lnTo>
                <a:lnTo>
                  <a:pt x="388" y="34"/>
                </a:lnTo>
                <a:lnTo>
                  <a:pt x="372" y="50"/>
                </a:lnTo>
                <a:lnTo>
                  <a:pt x="362" y="65"/>
                </a:lnTo>
                <a:lnTo>
                  <a:pt x="355" y="83"/>
                </a:lnTo>
                <a:lnTo>
                  <a:pt x="355" y="98"/>
                </a:lnTo>
                <a:lnTo>
                  <a:pt x="358" y="117"/>
                </a:lnTo>
                <a:lnTo>
                  <a:pt x="365" y="135"/>
                </a:lnTo>
                <a:lnTo>
                  <a:pt x="377" y="154"/>
                </a:lnTo>
                <a:lnTo>
                  <a:pt x="391" y="170"/>
                </a:lnTo>
                <a:lnTo>
                  <a:pt x="401" y="178"/>
                </a:lnTo>
                <a:lnTo>
                  <a:pt x="419" y="194"/>
                </a:lnTo>
                <a:lnTo>
                  <a:pt x="440" y="209"/>
                </a:lnTo>
                <a:lnTo>
                  <a:pt x="464" y="231"/>
                </a:lnTo>
                <a:lnTo>
                  <a:pt x="493" y="252"/>
                </a:lnTo>
                <a:lnTo>
                  <a:pt x="522" y="280"/>
                </a:lnTo>
                <a:lnTo>
                  <a:pt x="553" y="305"/>
                </a:lnTo>
                <a:lnTo>
                  <a:pt x="584" y="332"/>
                </a:lnTo>
                <a:lnTo>
                  <a:pt x="615" y="363"/>
                </a:lnTo>
                <a:lnTo>
                  <a:pt x="644" y="391"/>
                </a:lnTo>
                <a:lnTo>
                  <a:pt x="672" y="418"/>
                </a:lnTo>
                <a:lnTo>
                  <a:pt x="696" y="446"/>
                </a:lnTo>
                <a:lnTo>
                  <a:pt x="717" y="474"/>
                </a:lnTo>
                <a:lnTo>
                  <a:pt x="735" y="498"/>
                </a:lnTo>
                <a:lnTo>
                  <a:pt x="744" y="523"/>
                </a:lnTo>
                <a:lnTo>
                  <a:pt x="750" y="541"/>
                </a:lnTo>
                <a:lnTo>
                  <a:pt x="730" y="526"/>
                </a:lnTo>
                <a:lnTo>
                  <a:pt x="708" y="504"/>
                </a:lnTo>
                <a:lnTo>
                  <a:pt x="681" y="480"/>
                </a:lnTo>
                <a:lnTo>
                  <a:pt x="650" y="449"/>
                </a:lnTo>
                <a:lnTo>
                  <a:pt x="615" y="418"/>
                </a:lnTo>
                <a:lnTo>
                  <a:pt x="579" y="382"/>
                </a:lnTo>
                <a:lnTo>
                  <a:pt x="540" y="348"/>
                </a:lnTo>
                <a:lnTo>
                  <a:pt x="498" y="307"/>
                </a:lnTo>
                <a:lnTo>
                  <a:pt x="456" y="271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1"/>
                </a:lnTo>
                <a:lnTo>
                  <a:pt x="148" y="50"/>
                </a:lnTo>
                <a:lnTo>
                  <a:pt x="125" y="40"/>
                </a:lnTo>
                <a:lnTo>
                  <a:pt x="107" y="34"/>
                </a:lnTo>
                <a:lnTo>
                  <a:pt x="90" y="31"/>
                </a:lnTo>
                <a:lnTo>
                  <a:pt x="74" y="28"/>
                </a:lnTo>
                <a:lnTo>
                  <a:pt x="60" y="31"/>
                </a:lnTo>
                <a:lnTo>
                  <a:pt x="46" y="37"/>
                </a:lnTo>
                <a:lnTo>
                  <a:pt x="34" y="43"/>
                </a:lnTo>
                <a:lnTo>
                  <a:pt x="21" y="53"/>
                </a:lnTo>
                <a:lnTo>
                  <a:pt x="9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5" y="111"/>
                </a:lnTo>
                <a:lnTo>
                  <a:pt x="12" y="123"/>
                </a:lnTo>
                <a:lnTo>
                  <a:pt x="22" y="139"/>
                </a:lnTo>
                <a:lnTo>
                  <a:pt x="34" y="151"/>
                </a:lnTo>
                <a:lnTo>
                  <a:pt x="54" y="170"/>
                </a:lnTo>
                <a:lnTo>
                  <a:pt x="79" y="194"/>
                </a:lnTo>
                <a:lnTo>
                  <a:pt x="110" y="221"/>
                </a:lnTo>
                <a:lnTo>
                  <a:pt x="145" y="249"/>
                </a:lnTo>
                <a:lnTo>
                  <a:pt x="177" y="280"/>
                </a:lnTo>
                <a:lnTo>
                  <a:pt x="206" y="301"/>
                </a:lnTo>
                <a:lnTo>
                  <a:pt x="225" y="323"/>
                </a:lnTo>
                <a:lnTo>
                  <a:pt x="238" y="332"/>
                </a:lnTo>
                <a:lnTo>
                  <a:pt x="229" y="320"/>
                </a:lnTo>
                <a:lnTo>
                  <a:pt x="216" y="305"/>
                </a:lnTo>
                <a:lnTo>
                  <a:pt x="201" y="289"/>
                </a:lnTo>
                <a:lnTo>
                  <a:pt x="19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1" name="Freeform 631">
            <a:extLst>
              <a:ext uri="{FF2B5EF4-FFF2-40B4-BE49-F238E27FC236}">
                <a16:creationId xmlns:a16="http://schemas.microsoft.com/office/drawing/2014/main" id="{052D2C45-8B26-470A-8FA5-CAF851D6EEC1}"/>
              </a:ext>
            </a:extLst>
          </p:cNvPr>
          <p:cNvSpPr>
            <a:spLocks/>
          </p:cNvSpPr>
          <p:nvPr/>
        </p:nvSpPr>
        <p:spPr bwMode="auto">
          <a:xfrm>
            <a:off x="838200" y="3895725"/>
            <a:ext cx="850900" cy="371475"/>
          </a:xfrm>
          <a:custGeom>
            <a:avLst/>
            <a:gdLst>
              <a:gd name="T0" fmla="*/ 1331 w 1608"/>
              <a:gd name="T1" fmla="*/ 366 h 703"/>
              <a:gd name="T2" fmla="*/ 1265 w 1608"/>
              <a:gd name="T3" fmla="*/ 470 h 703"/>
              <a:gd name="T4" fmla="*/ 1244 w 1608"/>
              <a:gd name="T5" fmla="*/ 532 h 703"/>
              <a:gd name="T6" fmla="*/ 1224 w 1608"/>
              <a:gd name="T7" fmla="*/ 547 h 703"/>
              <a:gd name="T8" fmla="*/ 1192 w 1608"/>
              <a:gd name="T9" fmla="*/ 563 h 703"/>
              <a:gd name="T10" fmla="*/ 1168 w 1608"/>
              <a:gd name="T11" fmla="*/ 563 h 703"/>
              <a:gd name="T12" fmla="*/ 1192 w 1608"/>
              <a:gd name="T13" fmla="*/ 460 h 703"/>
              <a:gd name="T14" fmla="*/ 1370 w 1608"/>
              <a:gd name="T15" fmla="*/ 248 h 703"/>
              <a:gd name="T16" fmla="*/ 1374 w 1608"/>
              <a:gd name="T17" fmla="*/ 184 h 703"/>
              <a:gd name="T18" fmla="*/ 1155 w 1608"/>
              <a:gd name="T19" fmla="*/ 328 h 703"/>
              <a:gd name="T20" fmla="*/ 988 w 1608"/>
              <a:gd name="T21" fmla="*/ 479 h 703"/>
              <a:gd name="T22" fmla="*/ 833 w 1608"/>
              <a:gd name="T23" fmla="*/ 633 h 703"/>
              <a:gd name="T24" fmla="*/ 711 w 1608"/>
              <a:gd name="T25" fmla="*/ 578 h 703"/>
              <a:gd name="T26" fmla="*/ 872 w 1608"/>
              <a:gd name="T27" fmla="*/ 383 h 703"/>
              <a:gd name="T28" fmla="*/ 1053 w 1608"/>
              <a:gd name="T29" fmla="*/ 190 h 703"/>
              <a:gd name="T30" fmla="*/ 755 w 1608"/>
              <a:gd name="T31" fmla="*/ 436 h 703"/>
              <a:gd name="T32" fmla="*/ 538 w 1608"/>
              <a:gd name="T33" fmla="*/ 640 h 703"/>
              <a:gd name="T34" fmla="*/ 408 w 1608"/>
              <a:gd name="T35" fmla="*/ 695 h 703"/>
              <a:gd name="T36" fmla="*/ 404 w 1608"/>
              <a:gd name="T37" fmla="*/ 596 h 703"/>
              <a:gd name="T38" fmla="*/ 474 w 1608"/>
              <a:gd name="T39" fmla="*/ 563 h 703"/>
              <a:gd name="T40" fmla="*/ 523 w 1608"/>
              <a:gd name="T41" fmla="*/ 510 h 703"/>
              <a:gd name="T42" fmla="*/ 504 w 1608"/>
              <a:gd name="T43" fmla="*/ 506 h 703"/>
              <a:gd name="T44" fmla="*/ 557 w 1608"/>
              <a:gd name="T45" fmla="*/ 458 h 703"/>
              <a:gd name="T46" fmla="*/ 580 w 1608"/>
              <a:gd name="T47" fmla="*/ 421 h 703"/>
              <a:gd name="T48" fmla="*/ 693 w 1608"/>
              <a:gd name="T49" fmla="*/ 276 h 703"/>
              <a:gd name="T50" fmla="*/ 468 w 1608"/>
              <a:gd name="T51" fmla="*/ 482 h 703"/>
              <a:gd name="T52" fmla="*/ 331 w 1608"/>
              <a:gd name="T53" fmla="*/ 599 h 703"/>
              <a:gd name="T54" fmla="*/ 261 w 1608"/>
              <a:gd name="T55" fmla="*/ 532 h 703"/>
              <a:gd name="T56" fmla="*/ 459 w 1608"/>
              <a:gd name="T57" fmla="*/ 255 h 703"/>
              <a:gd name="T58" fmla="*/ 349 w 1608"/>
              <a:gd name="T59" fmla="*/ 359 h 703"/>
              <a:gd name="T60" fmla="*/ 188 w 1608"/>
              <a:gd name="T61" fmla="*/ 513 h 703"/>
              <a:gd name="T62" fmla="*/ 64 w 1608"/>
              <a:gd name="T63" fmla="*/ 580 h 703"/>
              <a:gd name="T64" fmla="*/ 4 w 1608"/>
              <a:gd name="T65" fmla="*/ 578 h 703"/>
              <a:gd name="T66" fmla="*/ 7 w 1608"/>
              <a:gd name="T67" fmla="*/ 553 h 703"/>
              <a:gd name="T68" fmla="*/ 34 w 1608"/>
              <a:gd name="T69" fmla="*/ 544 h 703"/>
              <a:gd name="T70" fmla="*/ 54 w 1608"/>
              <a:gd name="T71" fmla="*/ 528 h 703"/>
              <a:gd name="T72" fmla="*/ 115 w 1608"/>
              <a:gd name="T73" fmla="*/ 482 h 703"/>
              <a:gd name="T74" fmla="*/ 329 w 1608"/>
              <a:gd name="T75" fmla="*/ 282 h 703"/>
              <a:gd name="T76" fmla="*/ 590 w 1608"/>
              <a:gd name="T77" fmla="*/ 39 h 703"/>
              <a:gd name="T78" fmla="*/ 671 w 1608"/>
              <a:gd name="T79" fmla="*/ 5 h 703"/>
              <a:gd name="T80" fmla="*/ 596 w 1608"/>
              <a:gd name="T81" fmla="*/ 196 h 703"/>
              <a:gd name="T82" fmla="*/ 481 w 1608"/>
              <a:gd name="T83" fmla="*/ 371 h 703"/>
              <a:gd name="T84" fmla="*/ 714 w 1608"/>
              <a:gd name="T85" fmla="*/ 181 h 703"/>
              <a:gd name="T86" fmla="*/ 830 w 1608"/>
              <a:gd name="T87" fmla="*/ 107 h 703"/>
              <a:gd name="T88" fmla="*/ 896 w 1608"/>
              <a:gd name="T89" fmla="*/ 187 h 703"/>
              <a:gd name="T90" fmla="*/ 747 w 1608"/>
              <a:gd name="T91" fmla="*/ 337 h 703"/>
              <a:gd name="T92" fmla="*/ 557 w 1608"/>
              <a:gd name="T93" fmla="*/ 541 h 703"/>
              <a:gd name="T94" fmla="*/ 838 w 1608"/>
              <a:gd name="T95" fmla="*/ 301 h 703"/>
              <a:gd name="T96" fmla="*/ 1091 w 1608"/>
              <a:gd name="T97" fmla="*/ 80 h 703"/>
              <a:gd name="T98" fmla="*/ 1203 w 1608"/>
              <a:gd name="T99" fmla="*/ 24 h 703"/>
              <a:gd name="T100" fmla="*/ 1231 w 1608"/>
              <a:gd name="T101" fmla="*/ 154 h 703"/>
              <a:gd name="T102" fmla="*/ 1055 w 1608"/>
              <a:gd name="T103" fmla="*/ 304 h 703"/>
              <a:gd name="T104" fmla="*/ 863 w 1608"/>
              <a:gd name="T105" fmla="*/ 522 h 703"/>
              <a:gd name="T106" fmla="*/ 1068 w 1608"/>
              <a:gd name="T107" fmla="*/ 347 h 703"/>
              <a:gd name="T108" fmla="*/ 1419 w 1608"/>
              <a:gd name="T109" fmla="*/ 70 h 703"/>
              <a:gd name="T110" fmla="*/ 1574 w 1608"/>
              <a:gd name="T111" fmla="*/ 42 h 703"/>
              <a:gd name="T112" fmla="*/ 1586 w 1608"/>
              <a:gd name="T113" fmla="*/ 138 h 703"/>
              <a:gd name="T114" fmla="*/ 1382 w 1608"/>
              <a:gd name="T115" fmla="*/ 323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3">
                <a:moveTo>
                  <a:pt x="1414" y="276"/>
                </a:moveTo>
                <a:lnTo>
                  <a:pt x="1407" y="285"/>
                </a:lnTo>
                <a:lnTo>
                  <a:pt x="1395" y="294"/>
                </a:lnTo>
                <a:lnTo>
                  <a:pt x="1380" y="310"/>
                </a:lnTo>
                <a:lnTo>
                  <a:pt x="1365" y="325"/>
                </a:lnTo>
                <a:lnTo>
                  <a:pt x="1352" y="340"/>
                </a:lnTo>
                <a:lnTo>
                  <a:pt x="1340" y="353"/>
                </a:lnTo>
                <a:lnTo>
                  <a:pt x="1331" y="366"/>
                </a:lnTo>
                <a:lnTo>
                  <a:pt x="1323" y="371"/>
                </a:lnTo>
                <a:lnTo>
                  <a:pt x="1319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6" y="414"/>
                </a:lnTo>
                <a:lnTo>
                  <a:pt x="1286" y="433"/>
                </a:lnTo>
                <a:lnTo>
                  <a:pt x="1276" y="452"/>
                </a:lnTo>
                <a:lnTo>
                  <a:pt x="1265" y="470"/>
                </a:lnTo>
                <a:lnTo>
                  <a:pt x="1253" y="489"/>
                </a:lnTo>
                <a:lnTo>
                  <a:pt x="1240" y="498"/>
                </a:lnTo>
                <a:lnTo>
                  <a:pt x="1225" y="506"/>
                </a:lnTo>
                <a:lnTo>
                  <a:pt x="1219" y="516"/>
                </a:lnTo>
                <a:lnTo>
                  <a:pt x="1220" y="528"/>
                </a:lnTo>
                <a:lnTo>
                  <a:pt x="1229" y="528"/>
                </a:lnTo>
                <a:lnTo>
                  <a:pt x="1240" y="528"/>
                </a:lnTo>
                <a:lnTo>
                  <a:pt x="1244" y="532"/>
                </a:lnTo>
                <a:lnTo>
                  <a:pt x="1241" y="532"/>
                </a:lnTo>
                <a:lnTo>
                  <a:pt x="1231" y="534"/>
                </a:lnTo>
                <a:lnTo>
                  <a:pt x="1215" y="537"/>
                </a:lnTo>
                <a:lnTo>
                  <a:pt x="1204" y="541"/>
                </a:lnTo>
                <a:lnTo>
                  <a:pt x="1203" y="544"/>
                </a:lnTo>
                <a:lnTo>
                  <a:pt x="1210" y="544"/>
                </a:lnTo>
                <a:lnTo>
                  <a:pt x="1219" y="547"/>
                </a:lnTo>
                <a:lnTo>
                  <a:pt x="1224" y="547"/>
                </a:lnTo>
                <a:lnTo>
                  <a:pt x="1225" y="549"/>
                </a:lnTo>
                <a:lnTo>
                  <a:pt x="1220" y="553"/>
                </a:lnTo>
                <a:lnTo>
                  <a:pt x="1213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1" y="565"/>
                </a:lnTo>
                <a:lnTo>
                  <a:pt x="1200" y="565"/>
                </a:lnTo>
                <a:lnTo>
                  <a:pt x="1197" y="571"/>
                </a:lnTo>
                <a:lnTo>
                  <a:pt x="1189" y="575"/>
                </a:lnTo>
                <a:lnTo>
                  <a:pt x="1179" y="578"/>
                </a:lnTo>
                <a:lnTo>
                  <a:pt x="1176" y="571"/>
                </a:lnTo>
                <a:lnTo>
                  <a:pt x="1172" y="565"/>
                </a:lnTo>
                <a:lnTo>
                  <a:pt x="1168" y="563"/>
                </a:lnTo>
                <a:lnTo>
                  <a:pt x="1165" y="565"/>
                </a:lnTo>
                <a:lnTo>
                  <a:pt x="1148" y="549"/>
                </a:lnTo>
                <a:lnTo>
                  <a:pt x="1146" y="528"/>
                </a:lnTo>
                <a:lnTo>
                  <a:pt x="1152" y="510"/>
                </a:lnTo>
                <a:lnTo>
                  <a:pt x="1164" y="494"/>
                </a:lnTo>
                <a:lnTo>
                  <a:pt x="1168" y="489"/>
                </a:lnTo>
                <a:lnTo>
                  <a:pt x="1179" y="476"/>
                </a:lnTo>
                <a:lnTo>
                  <a:pt x="1192" y="460"/>
                </a:lnTo>
                <a:lnTo>
                  <a:pt x="1208" y="443"/>
                </a:lnTo>
                <a:lnTo>
                  <a:pt x="1227" y="417"/>
                </a:lnTo>
                <a:lnTo>
                  <a:pt x="1249" y="393"/>
                </a:lnTo>
                <a:lnTo>
                  <a:pt x="1271" y="366"/>
                </a:lnTo>
                <a:lnTo>
                  <a:pt x="1296" y="335"/>
                </a:lnTo>
                <a:lnTo>
                  <a:pt x="1320" y="306"/>
                </a:lnTo>
                <a:lnTo>
                  <a:pt x="1346" y="276"/>
                </a:lnTo>
                <a:lnTo>
                  <a:pt x="1370" y="248"/>
                </a:lnTo>
                <a:lnTo>
                  <a:pt x="1395" y="221"/>
                </a:lnTo>
                <a:lnTo>
                  <a:pt x="1417" y="196"/>
                </a:lnTo>
                <a:lnTo>
                  <a:pt x="1437" y="172"/>
                </a:lnTo>
                <a:lnTo>
                  <a:pt x="1455" y="154"/>
                </a:lnTo>
                <a:lnTo>
                  <a:pt x="1470" y="138"/>
                </a:lnTo>
                <a:lnTo>
                  <a:pt x="1443" y="147"/>
                </a:lnTo>
                <a:lnTo>
                  <a:pt x="1410" y="162"/>
                </a:lnTo>
                <a:lnTo>
                  <a:pt x="1374" y="184"/>
                </a:lnTo>
                <a:lnTo>
                  <a:pt x="1335" y="205"/>
                </a:lnTo>
                <a:lnTo>
                  <a:pt x="1296" y="230"/>
                </a:lnTo>
                <a:lnTo>
                  <a:pt x="1259" y="255"/>
                </a:lnTo>
                <a:lnTo>
                  <a:pt x="1227" y="276"/>
                </a:lnTo>
                <a:lnTo>
                  <a:pt x="1200" y="294"/>
                </a:lnTo>
                <a:lnTo>
                  <a:pt x="1188" y="304"/>
                </a:lnTo>
                <a:lnTo>
                  <a:pt x="1172" y="316"/>
                </a:lnTo>
                <a:lnTo>
                  <a:pt x="1155" y="328"/>
                </a:lnTo>
                <a:lnTo>
                  <a:pt x="1136" y="344"/>
                </a:lnTo>
                <a:lnTo>
                  <a:pt x="1115" y="362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7"/>
                </a:lnTo>
                <a:lnTo>
                  <a:pt x="1028" y="439"/>
                </a:lnTo>
                <a:lnTo>
                  <a:pt x="1009" y="460"/>
                </a:lnTo>
                <a:lnTo>
                  <a:pt x="988" y="479"/>
                </a:lnTo>
                <a:lnTo>
                  <a:pt x="969" y="501"/>
                </a:lnTo>
                <a:lnTo>
                  <a:pt x="949" y="520"/>
                </a:lnTo>
                <a:lnTo>
                  <a:pt x="934" y="537"/>
                </a:lnTo>
                <a:lnTo>
                  <a:pt x="921" y="553"/>
                </a:lnTo>
                <a:lnTo>
                  <a:pt x="909" y="568"/>
                </a:lnTo>
                <a:lnTo>
                  <a:pt x="884" y="596"/>
                </a:lnTo>
                <a:lnTo>
                  <a:pt x="858" y="618"/>
                </a:lnTo>
                <a:lnTo>
                  <a:pt x="833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8" y="642"/>
                </a:lnTo>
                <a:lnTo>
                  <a:pt x="736" y="636"/>
                </a:lnTo>
                <a:lnTo>
                  <a:pt x="718" y="621"/>
                </a:lnTo>
                <a:lnTo>
                  <a:pt x="708" y="602"/>
                </a:lnTo>
                <a:lnTo>
                  <a:pt x="711" y="578"/>
                </a:lnTo>
                <a:lnTo>
                  <a:pt x="729" y="544"/>
                </a:lnTo>
                <a:lnTo>
                  <a:pt x="739" y="532"/>
                </a:lnTo>
                <a:lnTo>
                  <a:pt x="754" y="513"/>
                </a:lnTo>
                <a:lnTo>
                  <a:pt x="772" y="491"/>
                </a:lnTo>
                <a:lnTo>
                  <a:pt x="793" y="467"/>
                </a:lnTo>
                <a:lnTo>
                  <a:pt x="818" y="443"/>
                </a:lnTo>
                <a:lnTo>
                  <a:pt x="845" y="414"/>
                </a:lnTo>
                <a:lnTo>
                  <a:pt x="872" y="383"/>
                </a:lnTo>
                <a:lnTo>
                  <a:pt x="900" y="356"/>
                </a:lnTo>
                <a:lnTo>
                  <a:pt x="927" y="325"/>
                </a:lnTo>
                <a:lnTo>
                  <a:pt x="955" y="298"/>
                </a:lnTo>
                <a:lnTo>
                  <a:pt x="979" y="270"/>
                </a:lnTo>
                <a:lnTo>
                  <a:pt x="1003" y="246"/>
                </a:lnTo>
                <a:lnTo>
                  <a:pt x="1024" y="224"/>
                </a:lnTo>
                <a:lnTo>
                  <a:pt x="1042" y="205"/>
                </a:lnTo>
                <a:lnTo>
                  <a:pt x="1053" y="190"/>
                </a:lnTo>
                <a:lnTo>
                  <a:pt x="1061" y="181"/>
                </a:lnTo>
                <a:lnTo>
                  <a:pt x="1015" y="217"/>
                </a:lnTo>
                <a:lnTo>
                  <a:pt x="969" y="255"/>
                </a:lnTo>
                <a:lnTo>
                  <a:pt x="922" y="292"/>
                </a:lnTo>
                <a:lnTo>
                  <a:pt x="878" y="328"/>
                </a:lnTo>
                <a:lnTo>
                  <a:pt x="836" y="366"/>
                </a:lnTo>
                <a:lnTo>
                  <a:pt x="794" y="400"/>
                </a:lnTo>
                <a:lnTo>
                  <a:pt x="755" y="436"/>
                </a:lnTo>
                <a:lnTo>
                  <a:pt x="717" y="470"/>
                </a:lnTo>
                <a:lnTo>
                  <a:pt x="683" y="501"/>
                </a:lnTo>
                <a:lnTo>
                  <a:pt x="650" y="532"/>
                </a:lnTo>
                <a:lnTo>
                  <a:pt x="620" y="559"/>
                </a:lnTo>
                <a:lnTo>
                  <a:pt x="595" y="583"/>
                </a:lnTo>
                <a:lnTo>
                  <a:pt x="572" y="605"/>
                </a:lnTo>
                <a:lnTo>
                  <a:pt x="553" y="623"/>
                </a:lnTo>
                <a:lnTo>
                  <a:pt x="538" y="640"/>
                </a:lnTo>
                <a:lnTo>
                  <a:pt x="526" y="652"/>
                </a:lnTo>
                <a:lnTo>
                  <a:pt x="507" y="670"/>
                </a:lnTo>
                <a:lnTo>
                  <a:pt x="490" y="682"/>
                </a:lnTo>
                <a:lnTo>
                  <a:pt x="472" y="695"/>
                </a:lnTo>
                <a:lnTo>
                  <a:pt x="456" y="700"/>
                </a:lnTo>
                <a:lnTo>
                  <a:pt x="440" y="703"/>
                </a:lnTo>
                <a:lnTo>
                  <a:pt x="425" y="700"/>
                </a:lnTo>
                <a:lnTo>
                  <a:pt x="408" y="695"/>
                </a:lnTo>
                <a:lnTo>
                  <a:pt x="393" y="682"/>
                </a:lnTo>
                <a:lnTo>
                  <a:pt x="374" y="657"/>
                </a:lnTo>
                <a:lnTo>
                  <a:pt x="371" y="636"/>
                </a:lnTo>
                <a:lnTo>
                  <a:pt x="377" y="618"/>
                </a:lnTo>
                <a:lnTo>
                  <a:pt x="386" y="609"/>
                </a:lnTo>
                <a:lnTo>
                  <a:pt x="390" y="605"/>
                </a:lnTo>
                <a:lnTo>
                  <a:pt x="397" y="599"/>
                </a:lnTo>
                <a:lnTo>
                  <a:pt x="404" y="596"/>
                </a:lnTo>
                <a:lnTo>
                  <a:pt x="413" y="590"/>
                </a:lnTo>
                <a:lnTo>
                  <a:pt x="419" y="587"/>
                </a:lnTo>
                <a:lnTo>
                  <a:pt x="426" y="583"/>
                </a:lnTo>
                <a:lnTo>
                  <a:pt x="432" y="580"/>
                </a:lnTo>
                <a:lnTo>
                  <a:pt x="438" y="580"/>
                </a:lnTo>
                <a:lnTo>
                  <a:pt x="450" y="578"/>
                </a:lnTo>
                <a:lnTo>
                  <a:pt x="462" y="571"/>
                </a:lnTo>
                <a:lnTo>
                  <a:pt x="474" y="563"/>
                </a:lnTo>
                <a:lnTo>
                  <a:pt x="484" y="553"/>
                </a:lnTo>
                <a:lnTo>
                  <a:pt x="496" y="541"/>
                </a:lnTo>
                <a:lnTo>
                  <a:pt x="510" y="528"/>
                </a:lnTo>
                <a:lnTo>
                  <a:pt x="524" y="513"/>
                </a:lnTo>
                <a:lnTo>
                  <a:pt x="540" y="501"/>
                </a:lnTo>
                <a:lnTo>
                  <a:pt x="535" y="503"/>
                </a:lnTo>
                <a:lnTo>
                  <a:pt x="529" y="506"/>
                </a:lnTo>
                <a:lnTo>
                  <a:pt x="523" y="510"/>
                </a:lnTo>
                <a:lnTo>
                  <a:pt x="514" y="513"/>
                </a:lnTo>
                <a:lnTo>
                  <a:pt x="505" y="520"/>
                </a:lnTo>
                <a:lnTo>
                  <a:pt x="495" y="522"/>
                </a:lnTo>
                <a:lnTo>
                  <a:pt x="483" y="532"/>
                </a:lnTo>
                <a:lnTo>
                  <a:pt x="471" y="537"/>
                </a:lnTo>
                <a:lnTo>
                  <a:pt x="480" y="528"/>
                </a:lnTo>
                <a:lnTo>
                  <a:pt x="490" y="520"/>
                </a:lnTo>
                <a:lnTo>
                  <a:pt x="504" y="506"/>
                </a:lnTo>
                <a:lnTo>
                  <a:pt x="520" y="494"/>
                </a:lnTo>
                <a:lnTo>
                  <a:pt x="536" y="482"/>
                </a:lnTo>
                <a:lnTo>
                  <a:pt x="552" y="470"/>
                </a:lnTo>
                <a:lnTo>
                  <a:pt x="568" y="455"/>
                </a:lnTo>
                <a:lnTo>
                  <a:pt x="580" y="443"/>
                </a:lnTo>
                <a:lnTo>
                  <a:pt x="572" y="445"/>
                </a:lnTo>
                <a:lnTo>
                  <a:pt x="563" y="452"/>
                </a:lnTo>
                <a:lnTo>
                  <a:pt x="557" y="458"/>
                </a:lnTo>
                <a:lnTo>
                  <a:pt x="548" y="464"/>
                </a:lnTo>
                <a:lnTo>
                  <a:pt x="541" y="470"/>
                </a:lnTo>
                <a:lnTo>
                  <a:pt x="532" y="476"/>
                </a:lnTo>
                <a:lnTo>
                  <a:pt x="524" y="482"/>
                </a:lnTo>
                <a:lnTo>
                  <a:pt x="516" y="489"/>
                </a:lnTo>
                <a:lnTo>
                  <a:pt x="528" y="476"/>
                </a:lnTo>
                <a:lnTo>
                  <a:pt x="550" y="452"/>
                </a:lnTo>
                <a:lnTo>
                  <a:pt x="580" y="421"/>
                </a:lnTo>
                <a:lnTo>
                  <a:pt x="615" y="383"/>
                </a:lnTo>
                <a:lnTo>
                  <a:pt x="653" y="344"/>
                </a:lnTo>
                <a:lnTo>
                  <a:pt x="690" y="304"/>
                </a:lnTo>
                <a:lnTo>
                  <a:pt x="724" y="270"/>
                </a:lnTo>
                <a:lnTo>
                  <a:pt x="751" y="239"/>
                </a:lnTo>
                <a:lnTo>
                  <a:pt x="736" y="248"/>
                </a:lnTo>
                <a:lnTo>
                  <a:pt x="715" y="261"/>
                </a:lnTo>
                <a:lnTo>
                  <a:pt x="693" y="276"/>
                </a:lnTo>
                <a:lnTo>
                  <a:pt x="668" y="298"/>
                </a:lnTo>
                <a:lnTo>
                  <a:pt x="639" y="323"/>
                </a:lnTo>
                <a:lnTo>
                  <a:pt x="612" y="347"/>
                </a:lnTo>
                <a:lnTo>
                  <a:pt x="581" y="375"/>
                </a:lnTo>
                <a:lnTo>
                  <a:pt x="552" y="402"/>
                </a:lnTo>
                <a:lnTo>
                  <a:pt x="523" y="430"/>
                </a:lnTo>
                <a:lnTo>
                  <a:pt x="493" y="458"/>
                </a:lnTo>
                <a:lnTo>
                  <a:pt x="468" y="482"/>
                </a:lnTo>
                <a:lnTo>
                  <a:pt x="441" y="506"/>
                </a:lnTo>
                <a:lnTo>
                  <a:pt x="419" y="528"/>
                </a:lnTo>
                <a:lnTo>
                  <a:pt x="401" y="547"/>
                </a:lnTo>
                <a:lnTo>
                  <a:pt x="384" y="563"/>
                </a:lnTo>
                <a:lnTo>
                  <a:pt x="374" y="571"/>
                </a:lnTo>
                <a:lnTo>
                  <a:pt x="359" y="583"/>
                </a:lnTo>
                <a:lnTo>
                  <a:pt x="343" y="593"/>
                </a:lnTo>
                <a:lnTo>
                  <a:pt x="331" y="599"/>
                </a:lnTo>
                <a:lnTo>
                  <a:pt x="319" y="602"/>
                </a:lnTo>
                <a:lnTo>
                  <a:pt x="307" y="602"/>
                </a:lnTo>
                <a:lnTo>
                  <a:pt x="297" y="599"/>
                </a:lnTo>
                <a:lnTo>
                  <a:pt x="286" y="593"/>
                </a:lnTo>
                <a:lnTo>
                  <a:pt x="277" y="587"/>
                </a:lnTo>
                <a:lnTo>
                  <a:pt x="264" y="568"/>
                </a:lnTo>
                <a:lnTo>
                  <a:pt x="258" y="553"/>
                </a:lnTo>
                <a:lnTo>
                  <a:pt x="261" y="532"/>
                </a:lnTo>
                <a:lnTo>
                  <a:pt x="271" y="510"/>
                </a:lnTo>
                <a:lnTo>
                  <a:pt x="282" y="494"/>
                </a:lnTo>
                <a:lnTo>
                  <a:pt x="298" y="470"/>
                </a:lnTo>
                <a:lnTo>
                  <a:pt x="321" y="439"/>
                </a:lnTo>
                <a:lnTo>
                  <a:pt x="347" y="402"/>
                </a:lnTo>
                <a:lnTo>
                  <a:pt x="380" y="359"/>
                </a:lnTo>
                <a:lnTo>
                  <a:pt x="417" y="310"/>
                </a:lnTo>
                <a:lnTo>
                  <a:pt x="459" y="255"/>
                </a:lnTo>
                <a:lnTo>
                  <a:pt x="505" y="196"/>
                </a:lnTo>
                <a:lnTo>
                  <a:pt x="489" y="217"/>
                </a:lnTo>
                <a:lnTo>
                  <a:pt x="468" y="239"/>
                </a:lnTo>
                <a:lnTo>
                  <a:pt x="447" y="261"/>
                </a:lnTo>
                <a:lnTo>
                  <a:pt x="423" y="285"/>
                </a:lnTo>
                <a:lnTo>
                  <a:pt x="398" y="310"/>
                </a:lnTo>
                <a:lnTo>
                  <a:pt x="374" y="335"/>
                </a:lnTo>
                <a:lnTo>
                  <a:pt x="349" y="359"/>
                </a:lnTo>
                <a:lnTo>
                  <a:pt x="325" y="383"/>
                </a:lnTo>
                <a:lnTo>
                  <a:pt x="300" y="409"/>
                </a:lnTo>
                <a:lnTo>
                  <a:pt x="276" y="430"/>
                </a:lnTo>
                <a:lnTo>
                  <a:pt x="253" y="452"/>
                </a:lnTo>
                <a:lnTo>
                  <a:pt x="234" y="470"/>
                </a:lnTo>
                <a:lnTo>
                  <a:pt x="216" y="489"/>
                </a:lnTo>
                <a:lnTo>
                  <a:pt x="200" y="503"/>
                </a:lnTo>
                <a:lnTo>
                  <a:pt x="188" y="513"/>
                </a:lnTo>
                <a:lnTo>
                  <a:pt x="178" y="522"/>
                </a:lnTo>
                <a:lnTo>
                  <a:pt x="161" y="534"/>
                </a:lnTo>
                <a:lnTo>
                  <a:pt x="143" y="547"/>
                </a:lnTo>
                <a:lnTo>
                  <a:pt x="126" y="556"/>
                </a:lnTo>
                <a:lnTo>
                  <a:pt x="107" y="565"/>
                </a:lnTo>
                <a:lnTo>
                  <a:pt x="92" y="571"/>
                </a:lnTo>
                <a:lnTo>
                  <a:pt x="76" y="578"/>
                </a:lnTo>
                <a:lnTo>
                  <a:pt x="64" y="580"/>
                </a:lnTo>
                <a:lnTo>
                  <a:pt x="55" y="580"/>
                </a:lnTo>
                <a:lnTo>
                  <a:pt x="49" y="580"/>
                </a:lnTo>
                <a:lnTo>
                  <a:pt x="40" y="580"/>
                </a:lnTo>
                <a:lnTo>
                  <a:pt x="31" y="580"/>
                </a:lnTo>
                <a:lnTo>
                  <a:pt x="23" y="580"/>
                </a:lnTo>
                <a:lnTo>
                  <a:pt x="16" y="580"/>
                </a:lnTo>
                <a:lnTo>
                  <a:pt x="9" y="580"/>
                </a:lnTo>
                <a:lnTo>
                  <a:pt x="4" y="578"/>
                </a:lnTo>
                <a:lnTo>
                  <a:pt x="0" y="578"/>
                </a:lnTo>
                <a:lnTo>
                  <a:pt x="11" y="575"/>
                </a:lnTo>
                <a:lnTo>
                  <a:pt x="19" y="571"/>
                </a:lnTo>
                <a:lnTo>
                  <a:pt x="23" y="565"/>
                </a:lnTo>
                <a:lnTo>
                  <a:pt x="24" y="565"/>
                </a:lnTo>
                <a:lnTo>
                  <a:pt x="15" y="563"/>
                </a:lnTo>
                <a:lnTo>
                  <a:pt x="7" y="556"/>
                </a:lnTo>
                <a:lnTo>
                  <a:pt x="7" y="553"/>
                </a:lnTo>
                <a:lnTo>
                  <a:pt x="18" y="556"/>
                </a:lnTo>
                <a:lnTo>
                  <a:pt x="28" y="556"/>
                </a:lnTo>
                <a:lnTo>
                  <a:pt x="39" y="556"/>
                </a:lnTo>
                <a:lnTo>
                  <a:pt x="45" y="553"/>
                </a:lnTo>
                <a:lnTo>
                  <a:pt x="51" y="549"/>
                </a:lnTo>
                <a:lnTo>
                  <a:pt x="49" y="547"/>
                </a:lnTo>
                <a:lnTo>
                  <a:pt x="43" y="547"/>
                </a:lnTo>
                <a:lnTo>
                  <a:pt x="34" y="544"/>
                </a:lnTo>
                <a:lnTo>
                  <a:pt x="27" y="544"/>
                </a:lnTo>
                <a:lnTo>
                  <a:pt x="28" y="541"/>
                </a:lnTo>
                <a:lnTo>
                  <a:pt x="40" y="537"/>
                </a:lnTo>
                <a:lnTo>
                  <a:pt x="54" y="534"/>
                </a:lnTo>
                <a:lnTo>
                  <a:pt x="64" y="532"/>
                </a:lnTo>
                <a:lnTo>
                  <a:pt x="67" y="532"/>
                </a:lnTo>
                <a:lnTo>
                  <a:pt x="63" y="528"/>
                </a:lnTo>
                <a:lnTo>
                  <a:pt x="54" y="528"/>
                </a:lnTo>
                <a:lnTo>
                  <a:pt x="45" y="528"/>
                </a:lnTo>
                <a:lnTo>
                  <a:pt x="54" y="525"/>
                </a:lnTo>
                <a:lnTo>
                  <a:pt x="64" y="520"/>
                </a:lnTo>
                <a:lnTo>
                  <a:pt x="74" y="513"/>
                </a:lnTo>
                <a:lnTo>
                  <a:pt x="85" y="503"/>
                </a:lnTo>
                <a:lnTo>
                  <a:pt x="94" y="498"/>
                </a:lnTo>
                <a:lnTo>
                  <a:pt x="104" y="489"/>
                </a:lnTo>
                <a:lnTo>
                  <a:pt x="115" y="482"/>
                </a:lnTo>
                <a:lnTo>
                  <a:pt x="122" y="473"/>
                </a:lnTo>
                <a:lnTo>
                  <a:pt x="137" y="460"/>
                </a:lnTo>
                <a:lnTo>
                  <a:pt x="158" y="443"/>
                </a:lnTo>
                <a:lnTo>
                  <a:pt x="183" y="417"/>
                </a:lnTo>
                <a:lnTo>
                  <a:pt x="216" y="387"/>
                </a:lnTo>
                <a:lnTo>
                  <a:pt x="250" y="356"/>
                </a:lnTo>
                <a:lnTo>
                  <a:pt x="288" y="320"/>
                </a:lnTo>
                <a:lnTo>
                  <a:pt x="329" y="282"/>
                </a:lnTo>
                <a:lnTo>
                  <a:pt x="369" y="243"/>
                </a:lnTo>
                <a:lnTo>
                  <a:pt x="410" y="205"/>
                </a:lnTo>
                <a:lnTo>
                  <a:pt x="450" y="169"/>
                </a:lnTo>
                <a:lnTo>
                  <a:pt x="486" y="135"/>
                </a:lnTo>
                <a:lnTo>
                  <a:pt x="519" y="104"/>
                </a:lnTo>
                <a:lnTo>
                  <a:pt x="548" y="77"/>
                </a:lnTo>
                <a:lnTo>
                  <a:pt x="572" y="55"/>
                </a:lnTo>
                <a:lnTo>
                  <a:pt x="590" y="39"/>
                </a:lnTo>
                <a:lnTo>
                  <a:pt x="598" y="30"/>
                </a:lnTo>
                <a:lnTo>
                  <a:pt x="608" y="22"/>
                </a:lnTo>
                <a:lnTo>
                  <a:pt x="617" y="15"/>
                </a:lnTo>
                <a:lnTo>
                  <a:pt x="627" y="5"/>
                </a:lnTo>
                <a:lnTo>
                  <a:pt x="638" y="3"/>
                </a:lnTo>
                <a:lnTo>
                  <a:pt x="648" y="0"/>
                </a:lnTo>
                <a:lnTo>
                  <a:pt x="659" y="3"/>
                </a:lnTo>
                <a:lnTo>
                  <a:pt x="671" y="5"/>
                </a:lnTo>
                <a:lnTo>
                  <a:pt x="684" y="18"/>
                </a:lnTo>
                <a:lnTo>
                  <a:pt x="703" y="42"/>
                </a:lnTo>
                <a:lnTo>
                  <a:pt x="711" y="61"/>
                </a:lnTo>
                <a:lnTo>
                  <a:pt x="703" y="80"/>
                </a:lnTo>
                <a:lnTo>
                  <a:pt x="688" y="97"/>
                </a:lnTo>
                <a:lnTo>
                  <a:pt x="669" y="116"/>
                </a:lnTo>
                <a:lnTo>
                  <a:pt x="638" y="150"/>
                </a:lnTo>
                <a:lnTo>
                  <a:pt x="596" y="196"/>
                </a:lnTo>
                <a:lnTo>
                  <a:pt x="552" y="248"/>
                </a:lnTo>
                <a:lnTo>
                  <a:pt x="507" y="304"/>
                </a:lnTo>
                <a:lnTo>
                  <a:pt x="465" y="356"/>
                </a:lnTo>
                <a:lnTo>
                  <a:pt x="432" y="400"/>
                </a:lnTo>
                <a:lnTo>
                  <a:pt x="414" y="430"/>
                </a:lnTo>
                <a:lnTo>
                  <a:pt x="432" y="414"/>
                </a:lnTo>
                <a:lnTo>
                  <a:pt x="456" y="393"/>
                </a:lnTo>
                <a:lnTo>
                  <a:pt x="481" y="371"/>
                </a:lnTo>
                <a:lnTo>
                  <a:pt x="508" y="350"/>
                </a:lnTo>
                <a:lnTo>
                  <a:pt x="538" y="325"/>
                </a:lnTo>
                <a:lnTo>
                  <a:pt x="568" y="301"/>
                </a:lnTo>
                <a:lnTo>
                  <a:pt x="598" y="273"/>
                </a:lnTo>
                <a:lnTo>
                  <a:pt x="629" y="248"/>
                </a:lnTo>
                <a:lnTo>
                  <a:pt x="659" y="224"/>
                </a:lnTo>
                <a:lnTo>
                  <a:pt x="688" y="202"/>
                </a:lnTo>
                <a:lnTo>
                  <a:pt x="714" y="181"/>
                </a:lnTo>
                <a:lnTo>
                  <a:pt x="738" y="159"/>
                </a:lnTo>
                <a:lnTo>
                  <a:pt x="758" y="144"/>
                </a:lnTo>
                <a:lnTo>
                  <a:pt x="775" y="132"/>
                </a:lnTo>
                <a:lnTo>
                  <a:pt x="790" y="123"/>
                </a:lnTo>
                <a:lnTo>
                  <a:pt x="799" y="116"/>
                </a:lnTo>
                <a:lnTo>
                  <a:pt x="808" y="111"/>
                </a:lnTo>
                <a:lnTo>
                  <a:pt x="821" y="107"/>
                </a:lnTo>
                <a:lnTo>
                  <a:pt x="830" y="107"/>
                </a:lnTo>
                <a:lnTo>
                  <a:pt x="841" y="107"/>
                </a:lnTo>
                <a:lnTo>
                  <a:pt x="851" y="111"/>
                </a:lnTo>
                <a:lnTo>
                  <a:pt x="863" y="116"/>
                </a:lnTo>
                <a:lnTo>
                  <a:pt x="873" y="123"/>
                </a:lnTo>
                <a:lnTo>
                  <a:pt x="885" y="132"/>
                </a:lnTo>
                <a:lnTo>
                  <a:pt x="902" y="150"/>
                </a:lnTo>
                <a:lnTo>
                  <a:pt x="905" y="169"/>
                </a:lnTo>
                <a:lnTo>
                  <a:pt x="896" y="187"/>
                </a:lnTo>
                <a:lnTo>
                  <a:pt x="879" y="209"/>
                </a:lnTo>
                <a:lnTo>
                  <a:pt x="870" y="217"/>
                </a:lnTo>
                <a:lnTo>
                  <a:pt x="858" y="230"/>
                </a:lnTo>
                <a:lnTo>
                  <a:pt x="841" y="246"/>
                </a:lnTo>
                <a:lnTo>
                  <a:pt x="823" y="263"/>
                </a:lnTo>
                <a:lnTo>
                  <a:pt x="799" y="289"/>
                </a:lnTo>
                <a:lnTo>
                  <a:pt x="774" y="313"/>
                </a:lnTo>
                <a:lnTo>
                  <a:pt x="747" y="337"/>
                </a:lnTo>
                <a:lnTo>
                  <a:pt x="718" y="366"/>
                </a:lnTo>
                <a:lnTo>
                  <a:pt x="691" y="393"/>
                </a:lnTo>
                <a:lnTo>
                  <a:pt x="663" y="421"/>
                </a:lnTo>
                <a:lnTo>
                  <a:pt x="638" y="448"/>
                </a:lnTo>
                <a:lnTo>
                  <a:pt x="614" y="473"/>
                </a:lnTo>
                <a:lnTo>
                  <a:pt x="592" y="498"/>
                </a:lnTo>
                <a:lnTo>
                  <a:pt x="572" y="520"/>
                </a:lnTo>
                <a:lnTo>
                  <a:pt x="557" y="541"/>
                </a:lnTo>
                <a:lnTo>
                  <a:pt x="547" y="556"/>
                </a:lnTo>
                <a:lnTo>
                  <a:pt x="583" y="522"/>
                </a:lnTo>
                <a:lnTo>
                  <a:pt x="623" y="489"/>
                </a:lnTo>
                <a:lnTo>
                  <a:pt x="663" y="452"/>
                </a:lnTo>
                <a:lnTo>
                  <a:pt x="707" y="414"/>
                </a:lnTo>
                <a:lnTo>
                  <a:pt x="751" y="378"/>
                </a:lnTo>
                <a:lnTo>
                  <a:pt x="794" y="337"/>
                </a:lnTo>
                <a:lnTo>
                  <a:pt x="838" y="301"/>
                </a:lnTo>
                <a:lnTo>
                  <a:pt x="881" y="263"/>
                </a:lnTo>
                <a:lnTo>
                  <a:pt x="921" y="227"/>
                </a:lnTo>
                <a:lnTo>
                  <a:pt x="958" y="196"/>
                </a:lnTo>
                <a:lnTo>
                  <a:pt x="994" y="166"/>
                </a:lnTo>
                <a:lnTo>
                  <a:pt x="1025" y="138"/>
                </a:lnTo>
                <a:lnTo>
                  <a:pt x="1051" y="113"/>
                </a:lnTo>
                <a:lnTo>
                  <a:pt x="1073" y="95"/>
                </a:lnTo>
                <a:lnTo>
                  <a:pt x="1091" y="80"/>
                </a:lnTo>
                <a:lnTo>
                  <a:pt x="1101" y="70"/>
                </a:lnTo>
                <a:lnTo>
                  <a:pt x="1115" y="58"/>
                </a:lnTo>
                <a:lnTo>
                  <a:pt x="1128" y="46"/>
                </a:lnTo>
                <a:lnTo>
                  <a:pt x="1143" y="34"/>
                </a:lnTo>
                <a:lnTo>
                  <a:pt x="1157" y="24"/>
                </a:lnTo>
                <a:lnTo>
                  <a:pt x="1170" y="22"/>
                </a:lnTo>
                <a:lnTo>
                  <a:pt x="1186" y="18"/>
                </a:lnTo>
                <a:lnTo>
                  <a:pt x="1203" y="24"/>
                </a:lnTo>
                <a:lnTo>
                  <a:pt x="1220" y="34"/>
                </a:lnTo>
                <a:lnTo>
                  <a:pt x="1236" y="49"/>
                </a:lnTo>
                <a:lnTo>
                  <a:pt x="1246" y="64"/>
                </a:lnTo>
                <a:lnTo>
                  <a:pt x="1253" y="82"/>
                </a:lnTo>
                <a:lnTo>
                  <a:pt x="1253" y="97"/>
                </a:lnTo>
                <a:lnTo>
                  <a:pt x="1249" y="116"/>
                </a:lnTo>
                <a:lnTo>
                  <a:pt x="1243" y="135"/>
                </a:lnTo>
                <a:lnTo>
                  <a:pt x="1231" y="154"/>
                </a:lnTo>
                <a:lnTo>
                  <a:pt x="1216" y="169"/>
                </a:lnTo>
                <a:lnTo>
                  <a:pt x="1207" y="178"/>
                </a:lnTo>
                <a:lnTo>
                  <a:pt x="1189" y="193"/>
                </a:lnTo>
                <a:lnTo>
                  <a:pt x="1168" y="209"/>
                </a:lnTo>
                <a:lnTo>
                  <a:pt x="1144" y="230"/>
                </a:lnTo>
                <a:lnTo>
                  <a:pt x="1115" y="251"/>
                </a:lnTo>
                <a:lnTo>
                  <a:pt x="1086" y="279"/>
                </a:lnTo>
                <a:lnTo>
                  <a:pt x="1055" y="304"/>
                </a:lnTo>
                <a:lnTo>
                  <a:pt x="1024" y="332"/>
                </a:lnTo>
                <a:lnTo>
                  <a:pt x="993" y="362"/>
                </a:lnTo>
                <a:lnTo>
                  <a:pt x="964" y="390"/>
                </a:lnTo>
                <a:lnTo>
                  <a:pt x="936" y="417"/>
                </a:lnTo>
                <a:lnTo>
                  <a:pt x="912" y="445"/>
                </a:lnTo>
                <a:lnTo>
                  <a:pt x="891" y="473"/>
                </a:lnTo>
                <a:lnTo>
                  <a:pt x="873" y="498"/>
                </a:lnTo>
                <a:lnTo>
                  <a:pt x="863" y="522"/>
                </a:lnTo>
                <a:lnTo>
                  <a:pt x="858" y="541"/>
                </a:lnTo>
                <a:lnTo>
                  <a:pt x="878" y="525"/>
                </a:lnTo>
                <a:lnTo>
                  <a:pt x="900" y="503"/>
                </a:lnTo>
                <a:lnTo>
                  <a:pt x="927" y="479"/>
                </a:lnTo>
                <a:lnTo>
                  <a:pt x="958" y="448"/>
                </a:lnTo>
                <a:lnTo>
                  <a:pt x="993" y="417"/>
                </a:lnTo>
                <a:lnTo>
                  <a:pt x="1028" y="381"/>
                </a:lnTo>
                <a:lnTo>
                  <a:pt x="1068" y="347"/>
                </a:lnTo>
                <a:lnTo>
                  <a:pt x="1110" y="306"/>
                </a:lnTo>
                <a:lnTo>
                  <a:pt x="1152" y="270"/>
                </a:lnTo>
                <a:lnTo>
                  <a:pt x="1197" y="233"/>
                </a:lnTo>
                <a:lnTo>
                  <a:pt x="1241" y="196"/>
                </a:lnTo>
                <a:lnTo>
                  <a:pt x="1286" y="162"/>
                </a:lnTo>
                <a:lnTo>
                  <a:pt x="1331" y="128"/>
                </a:lnTo>
                <a:lnTo>
                  <a:pt x="1374" y="97"/>
                </a:lnTo>
                <a:lnTo>
                  <a:pt x="1419" y="70"/>
                </a:lnTo>
                <a:lnTo>
                  <a:pt x="1459" y="49"/>
                </a:lnTo>
                <a:lnTo>
                  <a:pt x="1483" y="39"/>
                </a:lnTo>
                <a:lnTo>
                  <a:pt x="1501" y="34"/>
                </a:lnTo>
                <a:lnTo>
                  <a:pt x="1518" y="30"/>
                </a:lnTo>
                <a:lnTo>
                  <a:pt x="1534" y="27"/>
                </a:lnTo>
                <a:lnTo>
                  <a:pt x="1547" y="30"/>
                </a:lnTo>
                <a:lnTo>
                  <a:pt x="1562" y="36"/>
                </a:lnTo>
                <a:lnTo>
                  <a:pt x="1574" y="42"/>
                </a:lnTo>
                <a:lnTo>
                  <a:pt x="1587" y="52"/>
                </a:lnTo>
                <a:lnTo>
                  <a:pt x="1599" y="64"/>
                </a:lnTo>
                <a:lnTo>
                  <a:pt x="1606" y="77"/>
                </a:lnTo>
                <a:lnTo>
                  <a:pt x="1608" y="85"/>
                </a:lnTo>
                <a:lnTo>
                  <a:pt x="1608" y="97"/>
                </a:lnTo>
                <a:lnTo>
                  <a:pt x="1602" y="111"/>
                </a:lnTo>
                <a:lnTo>
                  <a:pt x="1596" y="123"/>
                </a:lnTo>
                <a:lnTo>
                  <a:pt x="1586" y="138"/>
                </a:lnTo>
                <a:lnTo>
                  <a:pt x="1574" y="150"/>
                </a:lnTo>
                <a:lnTo>
                  <a:pt x="1554" y="169"/>
                </a:lnTo>
                <a:lnTo>
                  <a:pt x="1529" y="193"/>
                </a:lnTo>
                <a:lnTo>
                  <a:pt x="1498" y="221"/>
                </a:lnTo>
                <a:lnTo>
                  <a:pt x="1463" y="248"/>
                </a:lnTo>
                <a:lnTo>
                  <a:pt x="1431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4"/>
                </a:lnTo>
                <a:lnTo>
                  <a:pt x="1407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2" name="Freeform 632">
            <a:extLst>
              <a:ext uri="{FF2B5EF4-FFF2-40B4-BE49-F238E27FC236}">
                <a16:creationId xmlns:a16="http://schemas.microsoft.com/office/drawing/2014/main" id="{2CFE632F-6E9A-4979-AC5E-407CFB440A70}"/>
              </a:ext>
            </a:extLst>
          </p:cNvPr>
          <p:cNvSpPr>
            <a:spLocks/>
          </p:cNvSpPr>
          <p:nvPr/>
        </p:nvSpPr>
        <p:spPr bwMode="auto">
          <a:xfrm>
            <a:off x="4267200" y="4038600"/>
            <a:ext cx="850900" cy="371475"/>
          </a:xfrm>
          <a:custGeom>
            <a:avLst/>
            <a:gdLst>
              <a:gd name="T0" fmla="*/ 277 w 1608"/>
              <a:gd name="T1" fmla="*/ 366 h 704"/>
              <a:gd name="T2" fmla="*/ 343 w 1608"/>
              <a:gd name="T3" fmla="*/ 470 h 704"/>
              <a:gd name="T4" fmla="*/ 364 w 1608"/>
              <a:gd name="T5" fmla="*/ 532 h 704"/>
              <a:gd name="T6" fmla="*/ 384 w 1608"/>
              <a:gd name="T7" fmla="*/ 547 h 704"/>
              <a:gd name="T8" fmla="*/ 416 w 1608"/>
              <a:gd name="T9" fmla="*/ 563 h 704"/>
              <a:gd name="T10" fmla="*/ 440 w 1608"/>
              <a:gd name="T11" fmla="*/ 563 h 704"/>
              <a:gd name="T12" fmla="*/ 416 w 1608"/>
              <a:gd name="T13" fmla="*/ 461 h 704"/>
              <a:gd name="T14" fmla="*/ 238 w 1608"/>
              <a:gd name="T15" fmla="*/ 248 h 704"/>
              <a:gd name="T16" fmla="*/ 234 w 1608"/>
              <a:gd name="T17" fmla="*/ 185 h 704"/>
              <a:gd name="T18" fmla="*/ 453 w 1608"/>
              <a:gd name="T19" fmla="*/ 329 h 704"/>
              <a:gd name="T20" fmla="*/ 620 w 1608"/>
              <a:gd name="T21" fmla="*/ 479 h 704"/>
              <a:gd name="T22" fmla="*/ 775 w 1608"/>
              <a:gd name="T23" fmla="*/ 633 h 704"/>
              <a:gd name="T24" fmla="*/ 897 w 1608"/>
              <a:gd name="T25" fmla="*/ 578 h 704"/>
              <a:gd name="T26" fmla="*/ 736 w 1608"/>
              <a:gd name="T27" fmla="*/ 384 h 704"/>
              <a:gd name="T28" fmla="*/ 556 w 1608"/>
              <a:gd name="T29" fmla="*/ 190 h 704"/>
              <a:gd name="T30" fmla="*/ 853 w 1608"/>
              <a:gd name="T31" fmla="*/ 436 h 704"/>
              <a:gd name="T32" fmla="*/ 1070 w 1608"/>
              <a:gd name="T33" fmla="*/ 640 h 704"/>
              <a:gd name="T34" fmla="*/ 1200 w 1608"/>
              <a:gd name="T35" fmla="*/ 695 h 704"/>
              <a:gd name="T36" fmla="*/ 1204 w 1608"/>
              <a:gd name="T37" fmla="*/ 596 h 704"/>
              <a:gd name="T38" fmla="*/ 1134 w 1608"/>
              <a:gd name="T39" fmla="*/ 563 h 704"/>
              <a:gd name="T40" fmla="*/ 1086 w 1608"/>
              <a:gd name="T41" fmla="*/ 510 h 704"/>
              <a:gd name="T42" fmla="*/ 1104 w 1608"/>
              <a:gd name="T43" fmla="*/ 507 h 704"/>
              <a:gd name="T44" fmla="*/ 1051 w 1608"/>
              <a:gd name="T45" fmla="*/ 458 h 704"/>
              <a:gd name="T46" fmla="*/ 1028 w 1608"/>
              <a:gd name="T47" fmla="*/ 421 h 704"/>
              <a:gd name="T48" fmla="*/ 915 w 1608"/>
              <a:gd name="T49" fmla="*/ 276 h 704"/>
              <a:gd name="T50" fmla="*/ 1140 w 1608"/>
              <a:gd name="T51" fmla="*/ 483 h 704"/>
              <a:gd name="T52" fmla="*/ 1277 w 1608"/>
              <a:gd name="T53" fmla="*/ 599 h 704"/>
              <a:gd name="T54" fmla="*/ 1347 w 1608"/>
              <a:gd name="T55" fmla="*/ 532 h 704"/>
              <a:gd name="T56" fmla="*/ 1149 w 1608"/>
              <a:gd name="T57" fmla="*/ 255 h 704"/>
              <a:gd name="T58" fmla="*/ 1259 w 1608"/>
              <a:gd name="T59" fmla="*/ 359 h 704"/>
              <a:gd name="T60" fmla="*/ 1420 w 1608"/>
              <a:gd name="T61" fmla="*/ 513 h 704"/>
              <a:gd name="T62" fmla="*/ 1544 w 1608"/>
              <a:gd name="T63" fmla="*/ 580 h 704"/>
              <a:gd name="T64" fmla="*/ 1605 w 1608"/>
              <a:gd name="T65" fmla="*/ 578 h 704"/>
              <a:gd name="T66" fmla="*/ 1601 w 1608"/>
              <a:gd name="T67" fmla="*/ 553 h 704"/>
              <a:gd name="T68" fmla="*/ 1574 w 1608"/>
              <a:gd name="T69" fmla="*/ 544 h 704"/>
              <a:gd name="T70" fmla="*/ 1554 w 1608"/>
              <a:gd name="T71" fmla="*/ 529 h 704"/>
              <a:gd name="T72" fmla="*/ 1493 w 1608"/>
              <a:gd name="T73" fmla="*/ 483 h 704"/>
              <a:gd name="T74" fmla="*/ 1279 w 1608"/>
              <a:gd name="T75" fmla="*/ 282 h 704"/>
              <a:gd name="T76" fmla="*/ 1018 w 1608"/>
              <a:gd name="T77" fmla="*/ 39 h 704"/>
              <a:gd name="T78" fmla="*/ 937 w 1608"/>
              <a:gd name="T79" fmla="*/ 5 h 704"/>
              <a:gd name="T80" fmla="*/ 1012 w 1608"/>
              <a:gd name="T81" fmla="*/ 197 h 704"/>
              <a:gd name="T82" fmla="*/ 1127 w 1608"/>
              <a:gd name="T83" fmla="*/ 372 h 704"/>
              <a:gd name="T84" fmla="*/ 894 w 1608"/>
              <a:gd name="T85" fmla="*/ 181 h 704"/>
              <a:gd name="T86" fmla="*/ 778 w 1608"/>
              <a:gd name="T87" fmla="*/ 108 h 704"/>
              <a:gd name="T88" fmla="*/ 712 w 1608"/>
              <a:gd name="T89" fmla="*/ 187 h 704"/>
              <a:gd name="T90" fmla="*/ 861 w 1608"/>
              <a:gd name="T91" fmla="*/ 337 h 704"/>
              <a:gd name="T92" fmla="*/ 1051 w 1608"/>
              <a:gd name="T93" fmla="*/ 541 h 704"/>
              <a:gd name="T94" fmla="*/ 770 w 1608"/>
              <a:gd name="T95" fmla="*/ 301 h 704"/>
              <a:gd name="T96" fmla="*/ 517 w 1608"/>
              <a:gd name="T97" fmla="*/ 80 h 704"/>
              <a:gd name="T98" fmla="*/ 405 w 1608"/>
              <a:gd name="T99" fmla="*/ 24 h 704"/>
              <a:gd name="T100" fmla="*/ 377 w 1608"/>
              <a:gd name="T101" fmla="*/ 154 h 704"/>
              <a:gd name="T102" fmla="*/ 553 w 1608"/>
              <a:gd name="T103" fmla="*/ 304 h 704"/>
              <a:gd name="T104" fmla="*/ 745 w 1608"/>
              <a:gd name="T105" fmla="*/ 522 h 704"/>
              <a:gd name="T106" fmla="*/ 540 w 1608"/>
              <a:gd name="T107" fmla="*/ 347 h 704"/>
              <a:gd name="T108" fmla="*/ 189 w 1608"/>
              <a:gd name="T109" fmla="*/ 70 h 704"/>
              <a:gd name="T110" fmla="*/ 34 w 1608"/>
              <a:gd name="T111" fmla="*/ 43 h 704"/>
              <a:gd name="T112" fmla="*/ 22 w 1608"/>
              <a:gd name="T113" fmla="*/ 138 h 704"/>
              <a:gd name="T114" fmla="*/ 226 w 1608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4">
                <a:moveTo>
                  <a:pt x="194" y="276"/>
                </a:moveTo>
                <a:lnTo>
                  <a:pt x="201" y="286"/>
                </a:lnTo>
                <a:lnTo>
                  <a:pt x="214" y="295"/>
                </a:lnTo>
                <a:lnTo>
                  <a:pt x="228" y="310"/>
                </a:lnTo>
                <a:lnTo>
                  <a:pt x="243" y="325"/>
                </a:lnTo>
                <a:lnTo>
                  <a:pt x="256" y="341"/>
                </a:lnTo>
                <a:lnTo>
                  <a:pt x="269" y="353"/>
                </a:lnTo>
                <a:lnTo>
                  <a:pt x="277" y="366"/>
                </a:lnTo>
                <a:lnTo>
                  <a:pt x="285" y="372"/>
                </a:lnTo>
                <a:lnTo>
                  <a:pt x="289" y="378"/>
                </a:lnTo>
                <a:lnTo>
                  <a:pt x="295" y="387"/>
                </a:lnTo>
                <a:lnTo>
                  <a:pt x="304" y="402"/>
                </a:lnTo>
                <a:lnTo>
                  <a:pt x="312" y="414"/>
                </a:lnTo>
                <a:lnTo>
                  <a:pt x="322" y="433"/>
                </a:lnTo>
                <a:lnTo>
                  <a:pt x="332" y="452"/>
                </a:lnTo>
                <a:lnTo>
                  <a:pt x="343" y="470"/>
                </a:lnTo>
                <a:lnTo>
                  <a:pt x="355" y="489"/>
                </a:lnTo>
                <a:lnTo>
                  <a:pt x="369" y="498"/>
                </a:lnTo>
                <a:lnTo>
                  <a:pt x="383" y="507"/>
                </a:lnTo>
                <a:lnTo>
                  <a:pt x="389" y="517"/>
                </a:lnTo>
                <a:lnTo>
                  <a:pt x="388" y="529"/>
                </a:lnTo>
                <a:lnTo>
                  <a:pt x="380" y="529"/>
                </a:lnTo>
                <a:lnTo>
                  <a:pt x="369" y="529"/>
                </a:lnTo>
                <a:lnTo>
                  <a:pt x="364" y="532"/>
                </a:lnTo>
                <a:lnTo>
                  <a:pt x="367" y="532"/>
                </a:lnTo>
                <a:lnTo>
                  <a:pt x="377" y="534"/>
                </a:lnTo>
                <a:lnTo>
                  <a:pt x="393" y="538"/>
                </a:lnTo>
                <a:lnTo>
                  <a:pt x="404" y="541"/>
                </a:lnTo>
                <a:lnTo>
                  <a:pt x="405" y="544"/>
                </a:lnTo>
                <a:lnTo>
                  <a:pt x="398" y="544"/>
                </a:lnTo>
                <a:lnTo>
                  <a:pt x="389" y="547"/>
                </a:lnTo>
                <a:lnTo>
                  <a:pt x="384" y="547"/>
                </a:lnTo>
                <a:lnTo>
                  <a:pt x="383" y="550"/>
                </a:lnTo>
                <a:lnTo>
                  <a:pt x="388" y="553"/>
                </a:lnTo>
                <a:lnTo>
                  <a:pt x="395" y="556"/>
                </a:lnTo>
                <a:lnTo>
                  <a:pt x="405" y="556"/>
                </a:lnTo>
                <a:lnTo>
                  <a:pt x="416" y="556"/>
                </a:lnTo>
                <a:lnTo>
                  <a:pt x="425" y="553"/>
                </a:lnTo>
                <a:lnTo>
                  <a:pt x="425" y="556"/>
                </a:lnTo>
                <a:lnTo>
                  <a:pt x="416" y="563"/>
                </a:lnTo>
                <a:lnTo>
                  <a:pt x="407" y="565"/>
                </a:lnTo>
                <a:lnTo>
                  <a:pt x="408" y="565"/>
                </a:lnTo>
                <a:lnTo>
                  <a:pt x="411" y="572"/>
                </a:lnTo>
                <a:lnTo>
                  <a:pt x="419" y="575"/>
                </a:lnTo>
                <a:lnTo>
                  <a:pt x="429" y="578"/>
                </a:lnTo>
                <a:lnTo>
                  <a:pt x="432" y="572"/>
                </a:lnTo>
                <a:lnTo>
                  <a:pt x="436" y="565"/>
                </a:lnTo>
                <a:lnTo>
                  <a:pt x="440" y="563"/>
                </a:lnTo>
                <a:lnTo>
                  <a:pt x="443" y="565"/>
                </a:lnTo>
                <a:lnTo>
                  <a:pt x="460" y="550"/>
                </a:lnTo>
                <a:lnTo>
                  <a:pt x="462" y="529"/>
                </a:lnTo>
                <a:lnTo>
                  <a:pt x="457" y="510"/>
                </a:lnTo>
                <a:lnTo>
                  <a:pt x="444" y="495"/>
                </a:lnTo>
                <a:lnTo>
                  <a:pt x="440" y="489"/>
                </a:lnTo>
                <a:lnTo>
                  <a:pt x="429" y="476"/>
                </a:lnTo>
                <a:lnTo>
                  <a:pt x="416" y="461"/>
                </a:lnTo>
                <a:lnTo>
                  <a:pt x="400" y="443"/>
                </a:lnTo>
                <a:lnTo>
                  <a:pt x="381" y="418"/>
                </a:lnTo>
                <a:lnTo>
                  <a:pt x="359" y="394"/>
                </a:lnTo>
                <a:lnTo>
                  <a:pt x="337" y="366"/>
                </a:lnTo>
                <a:lnTo>
                  <a:pt x="312" y="335"/>
                </a:lnTo>
                <a:lnTo>
                  <a:pt x="288" y="307"/>
                </a:lnTo>
                <a:lnTo>
                  <a:pt x="262" y="276"/>
                </a:lnTo>
                <a:lnTo>
                  <a:pt x="238" y="248"/>
                </a:lnTo>
                <a:lnTo>
                  <a:pt x="214" y="221"/>
                </a:lnTo>
                <a:lnTo>
                  <a:pt x="192" y="197"/>
                </a:lnTo>
                <a:lnTo>
                  <a:pt x="171" y="173"/>
                </a:lnTo>
                <a:lnTo>
                  <a:pt x="153" y="154"/>
                </a:lnTo>
                <a:lnTo>
                  <a:pt x="138" y="138"/>
                </a:lnTo>
                <a:lnTo>
                  <a:pt x="165" y="147"/>
                </a:lnTo>
                <a:lnTo>
                  <a:pt x="198" y="163"/>
                </a:lnTo>
                <a:lnTo>
                  <a:pt x="234" y="185"/>
                </a:lnTo>
                <a:lnTo>
                  <a:pt x="273" y="205"/>
                </a:lnTo>
                <a:lnTo>
                  <a:pt x="312" y="231"/>
                </a:lnTo>
                <a:lnTo>
                  <a:pt x="349" y="255"/>
                </a:lnTo>
                <a:lnTo>
                  <a:pt x="381" y="276"/>
                </a:lnTo>
                <a:lnTo>
                  <a:pt x="408" y="295"/>
                </a:lnTo>
                <a:lnTo>
                  <a:pt x="420" y="304"/>
                </a:lnTo>
                <a:lnTo>
                  <a:pt x="436" y="317"/>
                </a:lnTo>
                <a:lnTo>
                  <a:pt x="453" y="329"/>
                </a:lnTo>
                <a:lnTo>
                  <a:pt x="472" y="344"/>
                </a:lnTo>
                <a:lnTo>
                  <a:pt x="493" y="363"/>
                </a:lnTo>
                <a:lnTo>
                  <a:pt x="514" y="381"/>
                </a:lnTo>
                <a:lnTo>
                  <a:pt x="535" y="400"/>
                </a:lnTo>
                <a:lnTo>
                  <a:pt x="557" y="418"/>
                </a:lnTo>
                <a:lnTo>
                  <a:pt x="580" y="440"/>
                </a:lnTo>
                <a:lnTo>
                  <a:pt x="599" y="461"/>
                </a:lnTo>
                <a:lnTo>
                  <a:pt x="620" y="479"/>
                </a:lnTo>
                <a:lnTo>
                  <a:pt x="639" y="501"/>
                </a:lnTo>
                <a:lnTo>
                  <a:pt x="659" y="520"/>
                </a:lnTo>
                <a:lnTo>
                  <a:pt x="674" y="538"/>
                </a:lnTo>
                <a:lnTo>
                  <a:pt x="687" y="553"/>
                </a:lnTo>
                <a:lnTo>
                  <a:pt x="700" y="568"/>
                </a:lnTo>
                <a:lnTo>
                  <a:pt x="724" y="596"/>
                </a:lnTo>
                <a:lnTo>
                  <a:pt x="750" y="618"/>
                </a:lnTo>
                <a:lnTo>
                  <a:pt x="775" y="633"/>
                </a:lnTo>
                <a:lnTo>
                  <a:pt x="802" y="642"/>
                </a:lnTo>
                <a:lnTo>
                  <a:pt x="824" y="645"/>
                </a:lnTo>
                <a:lnTo>
                  <a:pt x="845" y="645"/>
                </a:lnTo>
                <a:lnTo>
                  <a:pt x="860" y="642"/>
                </a:lnTo>
                <a:lnTo>
                  <a:pt x="872" y="637"/>
                </a:lnTo>
                <a:lnTo>
                  <a:pt x="890" y="621"/>
                </a:lnTo>
                <a:lnTo>
                  <a:pt x="900" y="602"/>
                </a:lnTo>
                <a:lnTo>
                  <a:pt x="897" y="578"/>
                </a:lnTo>
                <a:lnTo>
                  <a:pt x="879" y="544"/>
                </a:lnTo>
                <a:lnTo>
                  <a:pt x="869" y="532"/>
                </a:lnTo>
                <a:lnTo>
                  <a:pt x="855" y="513"/>
                </a:lnTo>
                <a:lnTo>
                  <a:pt x="836" y="491"/>
                </a:lnTo>
                <a:lnTo>
                  <a:pt x="815" y="467"/>
                </a:lnTo>
                <a:lnTo>
                  <a:pt x="790" y="443"/>
                </a:lnTo>
                <a:lnTo>
                  <a:pt x="763" y="414"/>
                </a:lnTo>
                <a:lnTo>
                  <a:pt x="736" y="384"/>
                </a:lnTo>
                <a:lnTo>
                  <a:pt x="708" y="356"/>
                </a:lnTo>
                <a:lnTo>
                  <a:pt x="681" y="325"/>
                </a:lnTo>
                <a:lnTo>
                  <a:pt x="653" y="298"/>
                </a:lnTo>
                <a:lnTo>
                  <a:pt x="629" y="270"/>
                </a:lnTo>
                <a:lnTo>
                  <a:pt x="605" y="246"/>
                </a:lnTo>
                <a:lnTo>
                  <a:pt x="584" y="224"/>
                </a:lnTo>
                <a:lnTo>
                  <a:pt x="567" y="205"/>
                </a:lnTo>
                <a:lnTo>
                  <a:pt x="556" y="190"/>
                </a:lnTo>
                <a:lnTo>
                  <a:pt x="547" y="181"/>
                </a:lnTo>
                <a:lnTo>
                  <a:pt x="593" y="218"/>
                </a:lnTo>
                <a:lnTo>
                  <a:pt x="639" y="255"/>
                </a:lnTo>
                <a:lnTo>
                  <a:pt x="686" y="292"/>
                </a:lnTo>
                <a:lnTo>
                  <a:pt x="730" y="329"/>
                </a:lnTo>
                <a:lnTo>
                  <a:pt x="772" y="366"/>
                </a:lnTo>
                <a:lnTo>
                  <a:pt x="814" y="400"/>
                </a:lnTo>
                <a:lnTo>
                  <a:pt x="853" y="436"/>
                </a:lnTo>
                <a:lnTo>
                  <a:pt x="891" y="470"/>
                </a:lnTo>
                <a:lnTo>
                  <a:pt x="925" y="501"/>
                </a:lnTo>
                <a:lnTo>
                  <a:pt x="958" y="532"/>
                </a:lnTo>
                <a:lnTo>
                  <a:pt x="988" y="560"/>
                </a:lnTo>
                <a:lnTo>
                  <a:pt x="1013" y="584"/>
                </a:lnTo>
                <a:lnTo>
                  <a:pt x="1036" y="606"/>
                </a:lnTo>
                <a:lnTo>
                  <a:pt x="1055" y="623"/>
                </a:lnTo>
                <a:lnTo>
                  <a:pt x="1070" y="640"/>
                </a:lnTo>
                <a:lnTo>
                  <a:pt x="1082" y="652"/>
                </a:lnTo>
                <a:lnTo>
                  <a:pt x="1101" y="671"/>
                </a:lnTo>
                <a:lnTo>
                  <a:pt x="1118" y="683"/>
                </a:lnTo>
                <a:lnTo>
                  <a:pt x="1136" y="695"/>
                </a:lnTo>
                <a:lnTo>
                  <a:pt x="1153" y="700"/>
                </a:lnTo>
                <a:lnTo>
                  <a:pt x="1168" y="704"/>
                </a:lnTo>
                <a:lnTo>
                  <a:pt x="1183" y="700"/>
                </a:lnTo>
                <a:lnTo>
                  <a:pt x="1200" y="695"/>
                </a:lnTo>
                <a:lnTo>
                  <a:pt x="1215" y="683"/>
                </a:lnTo>
                <a:lnTo>
                  <a:pt x="1234" y="657"/>
                </a:lnTo>
                <a:lnTo>
                  <a:pt x="1237" y="637"/>
                </a:lnTo>
                <a:lnTo>
                  <a:pt x="1231" y="618"/>
                </a:lnTo>
                <a:lnTo>
                  <a:pt x="1222" y="609"/>
                </a:lnTo>
                <a:lnTo>
                  <a:pt x="1219" y="606"/>
                </a:lnTo>
                <a:lnTo>
                  <a:pt x="1211" y="599"/>
                </a:lnTo>
                <a:lnTo>
                  <a:pt x="1204" y="596"/>
                </a:lnTo>
                <a:lnTo>
                  <a:pt x="1195" y="590"/>
                </a:lnTo>
                <a:lnTo>
                  <a:pt x="1189" y="587"/>
                </a:lnTo>
                <a:lnTo>
                  <a:pt x="1182" y="584"/>
                </a:lnTo>
                <a:lnTo>
                  <a:pt x="1176" y="580"/>
                </a:lnTo>
                <a:lnTo>
                  <a:pt x="1170" y="580"/>
                </a:lnTo>
                <a:lnTo>
                  <a:pt x="1158" y="578"/>
                </a:lnTo>
                <a:lnTo>
                  <a:pt x="1146" y="572"/>
                </a:lnTo>
                <a:lnTo>
                  <a:pt x="1134" y="563"/>
                </a:lnTo>
                <a:lnTo>
                  <a:pt x="1124" y="553"/>
                </a:lnTo>
                <a:lnTo>
                  <a:pt x="1112" y="541"/>
                </a:lnTo>
                <a:lnTo>
                  <a:pt x="1098" y="529"/>
                </a:lnTo>
                <a:lnTo>
                  <a:pt x="1084" y="513"/>
                </a:lnTo>
                <a:lnTo>
                  <a:pt x="1068" y="501"/>
                </a:lnTo>
                <a:lnTo>
                  <a:pt x="1073" y="503"/>
                </a:lnTo>
                <a:lnTo>
                  <a:pt x="1079" y="507"/>
                </a:lnTo>
                <a:lnTo>
                  <a:pt x="1086" y="510"/>
                </a:lnTo>
                <a:lnTo>
                  <a:pt x="1094" y="513"/>
                </a:lnTo>
                <a:lnTo>
                  <a:pt x="1103" y="520"/>
                </a:lnTo>
                <a:lnTo>
                  <a:pt x="1113" y="522"/>
                </a:lnTo>
                <a:lnTo>
                  <a:pt x="1125" y="532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8" y="495"/>
                </a:lnTo>
                <a:lnTo>
                  <a:pt x="1072" y="483"/>
                </a:lnTo>
                <a:lnTo>
                  <a:pt x="1056" y="470"/>
                </a:lnTo>
                <a:lnTo>
                  <a:pt x="1040" y="455"/>
                </a:lnTo>
                <a:lnTo>
                  <a:pt x="1028" y="443"/>
                </a:lnTo>
                <a:lnTo>
                  <a:pt x="1036" y="445"/>
                </a:lnTo>
                <a:lnTo>
                  <a:pt x="1045" y="452"/>
                </a:lnTo>
                <a:lnTo>
                  <a:pt x="1051" y="458"/>
                </a:lnTo>
                <a:lnTo>
                  <a:pt x="1060" y="464"/>
                </a:lnTo>
                <a:lnTo>
                  <a:pt x="1067" y="470"/>
                </a:lnTo>
                <a:lnTo>
                  <a:pt x="1076" y="476"/>
                </a:lnTo>
                <a:lnTo>
                  <a:pt x="1084" y="483"/>
                </a:lnTo>
                <a:lnTo>
                  <a:pt x="1092" y="489"/>
                </a:lnTo>
                <a:lnTo>
                  <a:pt x="1080" y="476"/>
                </a:lnTo>
                <a:lnTo>
                  <a:pt x="1058" y="452"/>
                </a:lnTo>
                <a:lnTo>
                  <a:pt x="1028" y="421"/>
                </a:lnTo>
                <a:lnTo>
                  <a:pt x="993" y="384"/>
                </a:lnTo>
                <a:lnTo>
                  <a:pt x="955" y="344"/>
                </a:lnTo>
                <a:lnTo>
                  <a:pt x="918" y="304"/>
                </a:lnTo>
                <a:lnTo>
                  <a:pt x="884" y="270"/>
                </a:lnTo>
                <a:lnTo>
                  <a:pt x="857" y="240"/>
                </a:lnTo>
                <a:lnTo>
                  <a:pt x="872" y="248"/>
                </a:lnTo>
                <a:lnTo>
                  <a:pt x="893" y="262"/>
                </a:lnTo>
                <a:lnTo>
                  <a:pt x="915" y="276"/>
                </a:lnTo>
                <a:lnTo>
                  <a:pt x="940" y="298"/>
                </a:lnTo>
                <a:lnTo>
                  <a:pt x="969" y="323"/>
                </a:lnTo>
                <a:lnTo>
                  <a:pt x="996" y="347"/>
                </a:lnTo>
                <a:lnTo>
                  <a:pt x="1027" y="375"/>
                </a:lnTo>
                <a:lnTo>
                  <a:pt x="1056" y="402"/>
                </a:lnTo>
                <a:lnTo>
                  <a:pt x="1086" y="430"/>
                </a:lnTo>
                <a:lnTo>
                  <a:pt x="1115" y="458"/>
                </a:lnTo>
                <a:lnTo>
                  <a:pt x="1140" y="483"/>
                </a:lnTo>
                <a:lnTo>
                  <a:pt x="1167" y="507"/>
                </a:lnTo>
                <a:lnTo>
                  <a:pt x="1189" y="529"/>
                </a:lnTo>
                <a:lnTo>
                  <a:pt x="1208" y="547"/>
                </a:lnTo>
                <a:lnTo>
                  <a:pt x="1224" y="563"/>
                </a:lnTo>
                <a:lnTo>
                  <a:pt x="1234" y="572"/>
                </a:lnTo>
                <a:lnTo>
                  <a:pt x="1249" y="584"/>
                </a:lnTo>
                <a:lnTo>
                  <a:pt x="1265" y="594"/>
                </a:lnTo>
                <a:lnTo>
                  <a:pt x="1277" y="599"/>
                </a:lnTo>
                <a:lnTo>
                  <a:pt x="1289" y="602"/>
                </a:lnTo>
                <a:lnTo>
                  <a:pt x="1301" y="602"/>
                </a:lnTo>
                <a:lnTo>
                  <a:pt x="1311" y="599"/>
                </a:lnTo>
                <a:lnTo>
                  <a:pt x="1322" y="594"/>
                </a:lnTo>
                <a:lnTo>
                  <a:pt x="1331" y="587"/>
                </a:lnTo>
                <a:lnTo>
                  <a:pt x="1344" y="568"/>
                </a:lnTo>
                <a:lnTo>
                  <a:pt x="1351" y="553"/>
                </a:lnTo>
                <a:lnTo>
                  <a:pt x="1347" y="532"/>
                </a:lnTo>
                <a:lnTo>
                  <a:pt x="1337" y="510"/>
                </a:lnTo>
                <a:lnTo>
                  <a:pt x="1326" y="495"/>
                </a:lnTo>
                <a:lnTo>
                  <a:pt x="1310" y="470"/>
                </a:lnTo>
                <a:lnTo>
                  <a:pt x="1287" y="440"/>
                </a:lnTo>
                <a:lnTo>
                  <a:pt x="1261" y="402"/>
                </a:lnTo>
                <a:lnTo>
                  <a:pt x="1228" y="359"/>
                </a:lnTo>
                <a:lnTo>
                  <a:pt x="1191" y="310"/>
                </a:lnTo>
                <a:lnTo>
                  <a:pt x="1149" y="255"/>
                </a:lnTo>
                <a:lnTo>
                  <a:pt x="1103" y="197"/>
                </a:lnTo>
                <a:lnTo>
                  <a:pt x="1120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6" y="286"/>
                </a:lnTo>
                <a:lnTo>
                  <a:pt x="1210" y="310"/>
                </a:lnTo>
                <a:lnTo>
                  <a:pt x="1234" y="335"/>
                </a:lnTo>
                <a:lnTo>
                  <a:pt x="1259" y="359"/>
                </a:lnTo>
                <a:lnTo>
                  <a:pt x="1283" y="384"/>
                </a:lnTo>
                <a:lnTo>
                  <a:pt x="1308" y="409"/>
                </a:lnTo>
                <a:lnTo>
                  <a:pt x="1332" y="430"/>
                </a:lnTo>
                <a:lnTo>
                  <a:pt x="1355" y="452"/>
                </a:lnTo>
                <a:lnTo>
                  <a:pt x="1374" y="470"/>
                </a:lnTo>
                <a:lnTo>
                  <a:pt x="1392" y="489"/>
                </a:lnTo>
                <a:lnTo>
                  <a:pt x="1408" y="503"/>
                </a:lnTo>
                <a:lnTo>
                  <a:pt x="1420" y="513"/>
                </a:lnTo>
                <a:lnTo>
                  <a:pt x="1430" y="522"/>
                </a:lnTo>
                <a:lnTo>
                  <a:pt x="1447" y="534"/>
                </a:lnTo>
                <a:lnTo>
                  <a:pt x="1465" y="547"/>
                </a:lnTo>
                <a:lnTo>
                  <a:pt x="1482" y="556"/>
                </a:lnTo>
                <a:lnTo>
                  <a:pt x="1501" y="565"/>
                </a:lnTo>
                <a:lnTo>
                  <a:pt x="1517" y="572"/>
                </a:lnTo>
                <a:lnTo>
                  <a:pt x="1532" y="578"/>
                </a:lnTo>
                <a:lnTo>
                  <a:pt x="1544" y="580"/>
                </a:lnTo>
                <a:lnTo>
                  <a:pt x="1553" y="580"/>
                </a:lnTo>
                <a:lnTo>
                  <a:pt x="1559" y="580"/>
                </a:lnTo>
                <a:lnTo>
                  <a:pt x="1568" y="580"/>
                </a:lnTo>
                <a:lnTo>
                  <a:pt x="1577" y="580"/>
                </a:lnTo>
                <a:lnTo>
                  <a:pt x="1585" y="580"/>
                </a:lnTo>
                <a:lnTo>
                  <a:pt x="1592" y="580"/>
                </a:lnTo>
                <a:lnTo>
                  <a:pt x="1599" y="580"/>
                </a:lnTo>
                <a:lnTo>
                  <a:pt x="1605" y="578"/>
                </a:lnTo>
                <a:lnTo>
                  <a:pt x="1608" y="578"/>
                </a:lnTo>
                <a:lnTo>
                  <a:pt x="1597" y="575"/>
                </a:lnTo>
                <a:lnTo>
                  <a:pt x="1589" y="572"/>
                </a:lnTo>
                <a:lnTo>
                  <a:pt x="1585" y="565"/>
                </a:lnTo>
                <a:lnTo>
                  <a:pt x="1584" y="565"/>
                </a:lnTo>
                <a:lnTo>
                  <a:pt x="1594" y="563"/>
                </a:lnTo>
                <a:lnTo>
                  <a:pt x="1601" y="556"/>
                </a:lnTo>
                <a:lnTo>
                  <a:pt x="1601" y="553"/>
                </a:lnTo>
                <a:lnTo>
                  <a:pt x="1590" y="556"/>
                </a:lnTo>
                <a:lnTo>
                  <a:pt x="1580" y="556"/>
                </a:lnTo>
                <a:lnTo>
                  <a:pt x="1569" y="556"/>
                </a:lnTo>
                <a:lnTo>
                  <a:pt x="1563" y="553"/>
                </a:lnTo>
                <a:lnTo>
                  <a:pt x="1557" y="550"/>
                </a:lnTo>
                <a:lnTo>
                  <a:pt x="1559" y="547"/>
                </a:lnTo>
                <a:lnTo>
                  <a:pt x="1565" y="547"/>
                </a:lnTo>
                <a:lnTo>
                  <a:pt x="1574" y="544"/>
                </a:lnTo>
                <a:lnTo>
                  <a:pt x="1581" y="544"/>
                </a:lnTo>
                <a:lnTo>
                  <a:pt x="1580" y="541"/>
                </a:lnTo>
                <a:lnTo>
                  <a:pt x="1568" y="538"/>
                </a:lnTo>
                <a:lnTo>
                  <a:pt x="1554" y="534"/>
                </a:lnTo>
                <a:lnTo>
                  <a:pt x="1544" y="532"/>
                </a:lnTo>
                <a:lnTo>
                  <a:pt x="1541" y="532"/>
                </a:lnTo>
                <a:lnTo>
                  <a:pt x="1545" y="529"/>
                </a:lnTo>
                <a:lnTo>
                  <a:pt x="1554" y="529"/>
                </a:lnTo>
                <a:lnTo>
                  <a:pt x="1563" y="529"/>
                </a:lnTo>
                <a:lnTo>
                  <a:pt x="1554" y="525"/>
                </a:lnTo>
                <a:lnTo>
                  <a:pt x="1544" y="520"/>
                </a:lnTo>
                <a:lnTo>
                  <a:pt x="1534" y="513"/>
                </a:lnTo>
                <a:lnTo>
                  <a:pt x="1523" y="503"/>
                </a:lnTo>
                <a:lnTo>
                  <a:pt x="1514" y="498"/>
                </a:lnTo>
                <a:lnTo>
                  <a:pt x="1504" y="489"/>
                </a:lnTo>
                <a:lnTo>
                  <a:pt x="1493" y="483"/>
                </a:lnTo>
                <a:lnTo>
                  <a:pt x="1486" y="474"/>
                </a:lnTo>
                <a:lnTo>
                  <a:pt x="1471" y="461"/>
                </a:lnTo>
                <a:lnTo>
                  <a:pt x="1451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6"/>
                </a:lnTo>
                <a:lnTo>
                  <a:pt x="1320" y="320"/>
                </a:lnTo>
                <a:lnTo>
                  <a:pt x="1279" y="282"/>
                </a:lnTo>
                <a:lnTo>
                  <a:pt x="1239" y="243"/>
                </a:lnTo>
                <a:lnTo>
                  <a:pt x="1198" y="205"/>
                </a:lnTo>
                <a:lnTo>
                  <a:pt x="1158" y="169"/>
                </a:lnTo>
                <a:lnTo>
                  <a:pt x="1122" y="135"/>
                </a:lnTo>
                <a:lnTo>
                  <a:pt x="1089" y="104"/>
                </a:lnTo>
                <a:lnTo>
                  <a:pt x="1060" y="77"/>
                </a:lnTo>
                <a:lnTo>
                  <a:pt x="1036" y="55"/>
                </a:lnTo>
                <a:lnTo>
                  <a:pt x="1018" y="39"/>
                </a:lnTo>
                <a:lnTo>
                  <a:pt x="1010" y="31"/>
                </a:lnTo>
                <a:lnTo>
                  <a:pt x="1000" y="22"/>
                </a:lnTo>
                <a:lnTo>
                  <a:pt x="991" y="15"/>
                </a:lnTo>
                <a:lnTo>
                  <a:pt x="981" y="5"/>
                </a:lnTo>
                <a:lnTo>
                  <a:pt x="970" y="3"/>
                </a:lnTo>
                <a:lnTo>
                  <a:pt x="960" y="0"/>
                </a:lnTo>
                <a:lnTo>
                  <a:pt x="949" y="3"/>
                </a:lnTo>
                <a:lnTo>
                  <a:pt x="937" y="5"/>
                </a:lnTo>
                <a:lnTo>
                  <a:pt x="924" y="19"/>
                </a:lnTo>
                <a:lnTo>
                  <a:pt x="905" y="43"/>
                </a:lnTo>
                <a:lnTo>
                  <a:pt x="897" y="61"/>
                </a:lnTo>
                <a:lnTo>
                  <a:pt x="905" y="80"/>
                </a:lnTo>
                <a:lnTo>
                  <a:pt x="921" y="98"/>
                </a:lnTo>
                <a:lnTo>
                  <a:pt x="939" y="116"/>
                </a:lnTo>
                <a:lnTo>
                  <a:pt x="970" y="151"/>
                </a:lnTo>
                <a:lnTo>
                  <a:pt x="1012" y="197"/>
                </a:lnTo>
                <a:lnTo>
                  <a:pt x="1056" y="248"/>
                </a:lnTo>
                <a:lnTo>
                  <a:pt x="1101" y="304"/>
                </a:lnTo>
                <a:lnTo>
                  <a:pt x="1143" y="356"/>
                </a:lnTo>
                <a:lnTo>
                  <a:pt x="1176" y="400"/>
                </a:lnTo>
                <a:lnTo>
                  <a:pt x="1194" y="430"/>
                </a:lnTo>
                <a:lnTo>
                  <a:pt x="1176" y="414"/>
                </a:lnTo>
                <a:lnTo>
                  <a:pt x="1153" y="394"/>
                </a:lnTo>
                <a:lnTo>
                  <a:pt x="1127" y="372"/>
                </a:lnTo>
                <a:lnTo>
                  <a:pt x="1100" y="351"/>
                </a:lnTo>
                <a:lnTo>
                  <a:pt x="1070" y="325"/>
                </a:lnTo>
                <a:lnTo>
                  <a:pt x="1040" y="301"/>
                </a:lnTo>
                <a:lnTo>
                  <a:pt x="1010" y="274"/>
                </a:lnTo>
                <a:lnTo>
                  <a:pt x="979" y="248"/>
                </a:lnTo>
                <a:lnTo>
                  <a:pt x="949" y="224"/>
                </a:lnTo>
                <a:lnTo>
                  <a:pt x="921" y="202"/>
                </a:lnTo>
                <a:lnTo>
                  <a:pt x="894" y="181"/>
                </a:lnTo>
                <a:lnTo>
                  <a:pt x="870" y="159"/>
                </a:lnTo>
                <a:lnTo>
                  <a:pt x="850" y="144"/>
                </a:lnTo>
                <a:lnTo>
                  <a:pt x="833" y="132"/>
                </a:lnTo>
                <a:lnTo>
                  <a:pt x="818" y="123"/>
                </a:lnTo>
                <a:lnTo>
                  <a:pt x="810" y="116"/>
                </a:lnTo>
                <a:lnTo>
                  <a:pt x="800" y="111"/>
                </a:lnTo>
                <a:lnTo>
                  <a:pt x="788" y="108"/>
                </a:lnTo>
                <a:lnTo>
                  <a:pt x="778" y="108"/>
                </a:lnTo>
                <a:lnTo>
                  <a:pt x="767" y="108"/>
                </a:lnTo>
                <a:lnTo>
                  <a:pt x="757" y="111"/>
                </a:lnTo>
                <a:lnTo>
                  <a:pt x="745" y="116"/>
                </a:lnTo>
                <a:lnTo>
                  <a:pt x="735" y="123"/>
                </a:lnTo>
                <a:lnTo>
                  <a:pt x="723" y="132"/>
                </a:lnTo>
                <a:lnTo>
                  <a:pt x="706" y="151"/>
                </a:lnTo>
                <a:lnTo>
                  <a:pt x="703" y="169"/>
                </a:lnTo>
                <a:lnTo>
                  <a:pt x="712" y="187"/>
                </a:lnTo>
                <a:lnTo>
                  <a:pt x="729" y="209"/>
                </a:lnTo>
                <a:lnTo>
                  <a:pt x="738" y="218"/>
                </a:lnTo>
                <a:lnTo>
                  <a:pt x="750" y="231"/>
                </a:lnTo>
                <a:lnTo>
                  <a:pt x="767" y="246"/>
                </a:lnTo>
                <a:lnTo>
                  <a:pt x="785" y="264"/>
                </a:lnTo>
                <a:lnTo>
                  <a:pt x="810" y="289"/>
                </a:lnTo>
                <a:lnTo>
                  <a:pt x="834" y="313"/>
                </a:lnTo>
                <a:lnTo>
                  <a:pt x="861" y="337"/>
                </a:lnTo>
                <a:lnTo>
                  <a:pt x="890" y="366"/>
                </a:lnTo>
                <a:lnTo>
                  <a:pt x="917" y="394"/>
                </a:lnTo>
                <a:lnTo>
                  <a:pt x="945" y="421"/>
                </a:lnTo>
                <a:lnTo>
                  <a:pt x="970" y="448"/>
                </a:lnTo>
                <a:lnTo>
                  <a:pt x="994" y="474"/>
                </a:lnTo>
                <a:lnTo>
                  <a:pt x="1016" y="498"/>
                </a:lnTo>
                <a:lnTo>
                  <a:pt x="1036" y="520"/>
                </a:lnTo>
                <a:lnTo>
                  <a:pt x="1051" y="541"/>
                </a:lnTo>
                <a:lnTo>
                  <a:pt x="1061" y="556"/>
                </a:lnTo>
                <a:lnTo>
                  <a:pt x="1025" y="522"/>
                </a:lnTo>
                <a:lnTo>
                  <a:pt x="985" y="489"/>
                </a:lnTo>
                <a:lnTo>
                  <a:pt x="945" y="452"/>
                </a:lnTo>
                <a:lnTo>
                  <a:pt x="901" y="414"/>
                </a:lnTo>
                <a:lnTo>
                  <a:pt x="857" y="378"/>
                </a:lnTo>
                <a:lnTo>
                  <a:pt x="814" y="337"/>
                </a:lnTo>
                <a:lnTo>
                  <a:pt x="770" y="301"/>
                </a:lnTo>
                <a:lnTo>
                  <a:pt x="727" y="264"/>
                </a:lnTo>
                <a:lnTo>
                  <a:pt x="687" y="227"/>
                </a:lnTo>
                <a:lnTo>
                  <a:pt x="650" y="197"/>
                </a:lnTo>
                <a:lnTo>
                  <a:pt x="614" y="166"/>
                </a:lnTo>
                <a:lnTo>
                  <a:pt x="583" y="138"/>
                </a:lnTo>
                <a:lnTo>
                  <a:pt x="557" y="113"/>
                </a:lnTo>
                <a:lnTo>
                  <a:pt x="535" y="96"/>
                </a:lnTo>
                <a:lnTo>
                  <a:pt x="517" y="80"/>
                </a:lnTo>
                <a:lnTo>
                  <a:pt x="507" y="70"/>
                </a:lnTo>
                <a:lnTo>
                  <a:pt x="493" y="58"/>
                </a:lnTo>
                <a:lnTo>
                  <a:pt x="480" y="46"/>
                </a:lnTo>
                <a:lnTo>
                  <a:pt x="465" y="34"/>
                </a:lnTo>
                <a:lnTo>
                  <a:pt x="451" y="24"/>
                </a:lnTo>
                <a:lnTo>
                  <a:pt x="438" y="22"/>
                </a:lnTo>
                <a:lnTo>
                  <a:pt x="422" y="19"/>
                </a:lnTo>
                <a:lnTo>
                  <a:pt x="405" y="24"/>
                </a:lnTo>
                <a:lnTo>
                  <a:pt x="388" y="34"/>
                </a:lnTo>
                <a:lnTo>
                  <a:pt x="372" y="49"/>
                </a:lnTo>
                <a:lnTo>
                  <a:pt x="362" y="65"/>
                </a:lnTo>
                <a:lnTo>
                  <a:pt x="355" y="82"/>
                </a:lnTo>
                <a:lnTo>
                  <a:pt x="355" y="98"/>
                </a:lnTo>
                <a:lnTo>
                  <a:pt x="359" y="116"/>
                </a:lnTo>
                <a:lnTo>
                  <a:pt x="365" y="135"/>
                </a:lnTo>
                <a:lnTo>
                  <a:pt x="377" y="154"/>
                </a:lnTo>
                <a:lnTo>
                  <a:pt x="392" y="169"/>
                </a:lnTo>
                <a:lnTo>
                  <a:pt x="402" y="178"/>
                </a:lnTo>
                <a:lnTo>
                  <a:pt x="419" y="193"/>
                </a:lnTo>
                <a:lnTo>
                  <a:pt x="440" y="209"/>
                </a:lnTo>
                <a:lnTo>
                  <a:pt x="464" y="231"/>
                </a:lnTo>
                <a:lnTo>
                  <a:pt x="493" y="252"/>
                </a:lnTo>
                <a:lnTo>
                  <a:pt x="523" y="279"/>
                </a:lnTo>
                <a:lnTo>
                  <a:pt x="553" y="304"/>
                </a:lnTo>
                <a:lnTo>
                  <a:pt x="584" y="332"/>
                </a:lnTo>
                <a:lnTo>
                  <a:pt x="615" y="363"/>
                </a:lnTo>
                <a:lnTo>
                  <a:pt x="645" y="390"/>
                </a:lnTo>
                <a:lnTo>
                  <a:pt x="672" y="418"/>
                </a:lnTo>
                <a:lnTo>
                  <a:pt x="696" y="445"/>
                </a:lnTo>
                <a:lnTo>
                  <a:pt x="717" y="474"/>
                </a:lnTo>
                <a:lnTo>
                  <a:pt x="735" y="498"/>
                </a:lnTo>
                <a:lnTo>
                  <a:pt x="745" y="522"/>
                </a:lnTo>
                <a:lnTo>
                  <a:pt x="750" y="541"/>
                </a:lnTo>
                <a:lnTo>
                  <a:pt x="730" y="525"/>
                </a:lnTo>
                <a:lnTo>
                  <a:pt x="708" y="503"/>
                </a:lnTo>
                <a:lnTo>
                  <a:pt x="681" y="479"/>
                </a:lnTo>
                <a:lnTo>
                  <a:pt x="650" y="448"/>
                </a:lnTo>
                <a:lnTo>
                  <a:pt x="615" y="418"/>
                </a:lnTo>
                <a:lnTo>
                  <a:pt x="580" y="381"/>
                </a:lnTo>
                <a:lnTo>
                  <a:pt x="540" y="347"/>
                </a:lnTo>
                <a:lnTo>
                  <a:pt x="498" y="307"/>
                </a:lnTo>
                <a:lnTo>
                  <a:pt x="457" y="270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0"/>
                </a:lnTo>
                <a:lnTo>
                  <a:pt x="149" y="49"/>
                </a:lnTo>
                <a:lnTo>
                  <a:pt x="126" y="39"/>
                </a:lnTo>
                <a:lnTo>
                  <a:pt x="107" y="34"/>
                </a:lnTo>
                <a:lnTo>
                  <a:pt x="90" y="31"/>
                </a:lnTo>
                <a:lnTo>
                  <a:pt x="74" y="27"/>
                </a:lnTo>
                <a:lnTo>
                  <a:pt x="61" y="31"/>
                </a:lnTo>
                <a:lnTo>
                  <a:pt x="46" y="36"/>
                </a:lnTo>
                <a:lnTo>
                  <a:pt x="34" y="43"/>
                </a:lnTo>
                <a:lnTo>
                  <a:pt x="21" y="53"/>
                </a:lnTo>
                <a:lnTo>
                  <a:pt x="9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6" y="111"/>
                </a:lnTo>
                <a:lnTo>
                  <a:pt x="12" y="123"/>
                </a:lnTo>
                <a:lnTo>
                  <a:pt x="22" y="138"/>
                </a:lnTo>
                <a:lnTo>
                  <a:pt x="34" y="151"/>
                </a:lnTo>
                <a:lnTo>
                  <a:pt x="54" y="169"/>
                </a:lnTo>
                <a:lnTo>
                  <a:pt x="79" y="193"/>
                </a:lnTo>
                <a:lnTo>
                  <a:pt x="110" y="221"/>
                </a:lnTo>
                <a:lnTo>
                  <a:pt x="145" y="248"/>
                </a:lnTo>
                <a:lnTo>
                  <a:pt x="177" y="279"/>
                </a:lnTo>
                <a:lnTo>
                  <a:pt x="206" y="301"/>
                </a:lnTo>
                <a:lnTo>
                  <a:pt x="226" y="323"/>
                </a:lnTo>
                <a:lnTo>
                  <a:pt x="238" y="332"/>
                </a:lnTo>
                <a:lnTo>
                  <a:pt x="229" y="320"/>
                </a:lnTo>
                <a:lnTo>
                  <a:pt x="216" y="304"/>
                </a:lnTo>
                <a:lnTo>
                  <a:pt x="201" y="289"/>
                </a:lnTo>
                <a:lnTo>
                  <a:pt x="19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3" name="Freeform 633">
            <a:extLst>
              <a:ext uri="{FF2B5EF4-FFF2-40B4-BE49-F238E27FC236}">
                <a16:creationId xmlns:a16="http://schemas.microsoft.com/office/drawing/2014/main" id="{170F565F-F13C-4FDE-AB8B-CE5980DB5577}"/>
              </a:ext>
            </a:extLst>
          </p:cNvPr>
          <p:cNvSpPr>
            <a:spLocks/>
          </p:cNvSpPr>
          <p:nvPr/>
        </p:nvSpPr>
        <p:spPr bwMode="auto">
          <a:xfrm>
            <a:off x="304800" y="5267325"/>
            <a:ext cx="850900" cy="371475"/>
          </a:xfrm>
          <a:custGeom>
            <a:avLst/>
            <a:gdLst>
              <a:gd name="T0" fmla="*/ 1330 w 1607"/>
              <a:gd name="T1" fmla="*/ 366 h 704"/>
              <a:gd name="T2" fmla="*/ 1264 w 1607"/>
              <a:gd name="T3" fmla="*/ 471 h 704"/>
              <a:gd name="T4" fmla="*/ 1243 w 1607"/>
              <a:gd name="T5" fmla="*/ 532 h 704"/>
              <a:gd name="T6" fmla="*/ 1223 w 1607"/>
              <a:gd name="T7" fmla="*/ 548 h 704"/>
              <a:gd name="T8" fmla="*/ 1192 w 1607"/>
              <a:gd name="T9" fmla="*/ 563 h 704"/>
              <a:gd name="T10" fmla="*/ 1167 w 1607"/>
              <a:gd name="T11" fmla="*/ 563 h 704"/>
              <a:gd name="T12" fmla="*/ 1192 w 1607"/>
              <a:gd name="T13" fmla="*/ 461 h 704"/>
              <a:gd name="T14" fmla="*/ 1370 w 1607"/>
              <a:gd name="T15" fmla="*/ 248 h 704"/>
              <a:gd name="T16" fmla="*/ 1373 w 1607"/>
              <a:gd name="T17" fmla="*/ 185 h 704"/>
              <a:gd name="T18" fmla="*/ 1154 w 1607"/>
              <a:gd name="T19" fmla="*/ 329 h 704"/>
              <a:gd name="T20" fmla="*/ 987 w 1607"/>
              <a:gd name="T21" fmla="*/ 479 h 704"/>
              <a:gd name="T22" fmla="*/ 832 w 1607"/>
              <a:gd name="T23" fmla="*/ 633 h 704"/>
              <a:gd name="T24" fmla="*/ 710 w 1607"/>
              <a:gd name="T25" fmla="*/ 578 h 704"/>
              <a:gd name="T26" fmla="*/ 872 w 1607"/>
              <a:gd name="T27" fmla="*/ 384 h 704"/>
              <a:gd name="T28" fmla="*/ 1052 w 1607"/>
              <a:gd name="T29" fmla="*/ 190 h 704"/>
              <a:gd name="T30" fmla="*/ 754 w 1607"/>
              <a:gd name="T31" fmla="*/ 436 h 704"/>
              <a:gd name="T32" fmla="*/ 537 w 1607"/>
              <a:gd name="T33" fmla="*/ 640 h 704"/>
              <a:gd name="T34" fmla="*/ 408 w 1607"/>
              <a:gd name="T35" fmla="*/ 695 h 704"/>
              <a:gd name="T36" fmla="*/ 403 w 1607"/>
              <a:gd name="T37" fmla="*/ 596 h 704"/>
              <a:gd name="T38" fmla="*/ 474 w 1607"/>
              <a:gd name="T39" fmla="*/ 563 h 704"/>
              <a:gd name="T40" fmla="*/ 522 w 1607"/>
              <a:gd name="T41" fmla="*/ 510 h 704"/>
              <a:gd name="T42" fmla="*/ 503 w 1607"/>
              <a:gd name="T43" fmla="*/ 507 h 704"/>
              <a:gd name="T44" fmla="*/ 556 w 1607"/>
              <a:gd name="T45" fmla="*/ 458 h 704"/>
              <a:gd name="T46" fmla="*/ 579 w 1607"/>
              <a:gd name="T47" fmla="*/ 421 h 704"/>
              <a:gd name="T48" fmla="*/ 692 w 1607"/>
              <a:gd name="T49" fmla="*/ 276 h 704"/>
              <a:gd name="T50" fmla="*/ 467 w 1607"/>
              <a:gd name="T51" fmla="*/ 483 h 704"/>
              <a:gd name="T52" fmla="*/ 331 w 1607"/>
              <a:gd name="T53" fmla="*/ 599 h 704"/>
              <a:gd name="T54" fmla="*/ 260 w 1607"/>
              <a:gd name="T55" fmla="*/ 532 h 704"/>
              <a:gd name="T56" fmla="*/ 458 w 1607"/>
              <a:gd name="T57" fmla="*/ 255 h 704"/>
              <a:gd name="T58" fmla="*/ 348 w 1607"/>
              <a:gd name="T59" fmla="*/ 360 h 704"/>
              <a:gd name="T60" fmla="*/ 188 w 1607"/>
              <a:gd name="T61" fmla="*/ 513 h 704"/>
              <a:gd name="T62" fmla="*/ 63 w 1607"/>
              <a:gd name="T63" fmla="*/ 581 h 704"/>
              <a:gd name="T64" fmla="*/ 3 w 1607"/>
              <a:gd name="T65" fmla="*/ 578 h 704"/>
              <a:gd name="T66" fmla="*/ 6 w 1607"/>
              <a:gd name="T67" fmla="*/ 553 h 704"/>
              <a:gd name="T68" fmla="*/ 34 w 1607"/>
              <a:gd name="T69" fmla="*/ 544 h 704"/>
              <a:gd name="T70" fmla="*/ 54 w 1607"/>
              <a:gd name="T71" fmla="*/ 529 h 704"/>
              <a:gd name="T72" fmla="*/ 114 w 1607"/>
              <a:gd name="T73" fmla="*/ 483 h 704"/>
              <a:gd name="T74" fmla="*/ 328 w 1607"/>
              <a:gd name="T75" fmla="*/ 283 h 704"/>
              <a:gd name="T76" fmla="*/ 589 w 1607"/>
              <a:gd name="T77" fmla="*/ 40 h 704"/>
              <a:gd name="T78" fmla="*/ 670 w 1607"/>
              <a:gd name="T79" fmla="*/ 5 h 704"/>
              <a:gd name="T80" fmla="*/ 596 w 1607"/>
              <a:gd name="T81" fmla="*/ 197 h 704"/>
              <a:gd name="T82" fmla="*/ 480 w 1607"/>
              <a:gd name="T83" fmla="*/ 372 h 704"/>
              <a:gd name="T84" fmla="*/ 713 w 1607"/>
              <a:gd name="T85" fmla="*/ 181 h 704"/>
              <a:gd name="T86" fmla="*/ 830 w 1607"/>
              <a:gd name="T87" fmla="*/ 108 h 704"/>
              <a:gd name="T88" fmla="*/ 896 w 1607"/>
              <a:gd name="T89" fmla="*/ 187 h 704"/>
              <a:gd name="T90" fmla="*/ 746 w 1607"/>
              <a:gd name="T91" fmla="*/ 338 h 704"/>
              <a:gd name="T92" fmla="*/ 556 w 1607"/>
              <a:gd name="T93" fmla="*/ 541 h 704"/>
              <a:gd name="T94" fmla="*/ 838 w 1607"/>
              <a:gd name="T95" fmla="*/ 301 h 704"/>
              <a:gd name="T96" fmla="*/ 1090 w 1607"/>
              <a:gd name="T97" fmla="*/ 80 h 704"/>
              <a:gd name="T98" fmla="*/ 1203 w 1607"/>
              <a:gd name="T99" fmla="*/ 24 h 704"/>
              <a:gd name="T100" fmla="*/ 1230 w 1607"/>
              <a:gd name="T101" fmla="*/ 154 h 704"/>
              <a:gd name="T102" fmla="*/ 1054 w 1607"/>
              <a:gd name="T103" fmla="*/ 305 h 704"/>
              <a:gd name="T104" fmla="*/ 863 w 1607"/>
              <a:gd name="T105" fmla="*/ 522 h 704"/>
              <a:gd name="T106" fmla="*/ 1067 w 1607"/>
              <a:gd name="T107" fmla="*/ 347 h 704"/>
              <a:gd name="T108" fmla="*/ 1418 w 1607"/>
              <a:gd name="T109" fmla="*/ 70 h 704"/>
              <a:gd name="T110" fmla="*/ 1573 w 1607"/>
              <a:gd name="T111" fmla="*/ 43 h 704"/>
              <a:gd name="T112" fmla="*/ 1585 w 1607"/>
              <a:gd name="T113" fmla="*/ 138 h 704"/>
              <a:gd name="T114" fmla="*/ 1382 w 1607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7" h="704">
                <a:moveTo>
                  <a:pt x="1414" y="276"/>
                </a:moveTo>
                <a:lnTo>
                  <a:pt x="1406" y="286"/>
                </a:lnTo>
                <a:lnTo>
                  <a:pt x="1394" y="295"/>
                </a:lnTo>
                <a:lnTo>
                  <a:pt x="1380" y="310"/>
                </a:lnTo>
                <a:lnTo>
                  <a:pt x="1364" y="325"/>
                </a:lnTo>
                <a:lnTo>
                  <a:pt x="1351" y="341"/>
                </a:lnTo>
                <a:lnTo>
                  <a:pt x="1339" y="353"/>
                </a:lnTo>
                <a:lnTo>
                  <a:pt x="1330" y="366"/>
                </a:lnTo>
                <a:lnTo>
                  <a:pt x="1322" y="372"/>
                </a:lnTo>
                <a:lnTo>
                  <a:pt x="1318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5" y="414"/>
                </a:lnTo>
                <a:lnTo>
                  <a:pt x="1285" y="433"/>
                </a:lnTo>
                <a:lnTo>
                  <a:pt x="1275" y="452"/>
                </a:lnTo>
                <a:lnTo>
                  <a:pt x="1264" y="471"/>
                </a:lnTo>
                <a:lnTo>
                  <a:pt x="1252" y="489"/>
                </a:lnTo>
                <a:lnTo>
                  <a:pt x="1239" y="498"/>
                </a:lnTo>
                <a:lnTo>
                  <a:pt x="1225" y="507"/>
                </a:lnTo>
                <a:lnTo>
                  <a:pt x="1218" y="517"/>
                </a:lnTo>
                <a:lnTo>
                  <a:pt x="1219" y="529"/>
                </a:lnTo>
                <a:lnTo>
                  <a:pt x="1228" y="529"/>
                </a:lnTo>
                <a:lnTo>
                  <a:pt x="1239" y="529"/>
                </a:lnTo>
                <a:lnTo>
                  <a:pt x="1243" y="532"/>
                </a:lnTo>
                <a:lnTo>
                  <a:pt x="1240" y="532"/>
                </a:lnTo>
                <a:lnTo>
                  <a:pt x="1230" y="534"/>
                </a:lnTo>
                <a:lnTo>
                  <a:pt x="1215" y="538"/>
                </a:lnTo>
                <a:lnTo>
                  <a:pt x="1204" y="541"/>
                </a:lnTo>
                <a:lnTo>
                  <a:pt x="1203" y="544"/>
                </a:lnTo>
                <a:lnTo>
                  <a:pt x="1209" y="544"/>
                </a:lnTo>
                <a:lnTo>
                  <a:pt x="1218" y="548"/>
                </a:lnTo>
                <a:lnTo>
                  <a:pt x="1223" y="548"/>
                </a:lnTo>
                <a:lnTo>
                  <a:pt x="1225" y="550"/>
                </a:lnTo>
                <a:lnTo>
                  <a:pt x="1219" y="553"/>
                </a:lnTo>
                <a:lnTo>
                  <a:pt x="1212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0" y="565"/>
                </a:lnTo>
                <a:lnTo>
                  <a:pt x="1199" y="565"/>
                </a:lnTo>
                <a:lnTo>
                  <a:pt x="1196" y="572"/>
                </a:lnTo>
                <a:lnTo>
                  <a:pt x="1188" y="575"/>
                </a:lnTo>
                <a:lnTo>
                  <a:pt x="1178" y="578"/>
                </a:lnTo>
                <a:lnTo>
                  <a:pt x="1175" y="572"/>
                </a:lnTo>
                <a:lnTo>
                  <a:pt x="1172" y="565"/>
                </a:lnTo>
                <a:lnTo>
                  <a:pt x="1167" y="563"/>
                </a:lnTo>
                <a:lnTo>
                  <a:pt x="1164" y="565"/>
                </a:lnTo>
                <a:lnTo>
                  <a:pt x="1148" y="550"/>
                </a:lnTo>
                <a:lnTo>
                  <a:pt x="1145" y="529"/>
                </a:lnTo>
                <a:lnTo>
                  <a:pt x="1151" y="510"/>
                </a:lnTo>
                <a:lnTo>
                  <a:pt x="1163" y="495"/>
                </a:lnTo>
                <a:lnTo>
                  <a:pt x="1167" y="489"/>
                </a:lnTo>
                <a:lnTo>
                  <a:pt x="1178" y="476"/>
                </a:lnTo>
                <a:lnTo>
                  <a:pt x="1192" y="461"/>
                </a:lnTo>
                <a:lnTo>
                  <a:pt x="1207" y="443"/>
                </a:lnTo>
                <a:lnTo>
                  <a:pt x="1227" y="418"/>
                </a:lnTo>
                <a:lnTo>
                  <a:pt x="1249" y="394"/>
                </a:lnTo>
                <a:lnTo>
                  <a:pt x="1271" y="366"/>
                </a:lnTo>
                <a:lnTo>
                  <a:pt x="1295" y="335"/>
                </a:lnTo>
                <a:lnTo>
                  <a:pt x="1319" y="307"/>
                </a:lnTo>
                <a:lnTo>
                  <a:pt x="1346" y="276"/>
                </a:lnTo>
                <a:lnTo>
                  <a:pt x="1370" y="248"/>
                </a:lnTo>
                <a:lnTo>
                  <a:pt x="1394" y="221"/>
                </a:lnTo>
                <a:lnTo>
                  <a:pt x="1416" y="197"/>
                </a:lnTo>
                <a:lnTo>
                  <a:pt x="1437" y="173"/>
                </a:lnTo>
                <a:lnTo>
                  <a:pt x="1454" y="154"/>
                </a:lnTo>
                <a:lnTo>
                  <a:pt x="1470" y="138"/>
                </a:lnTo>
                <a:lnTo>
                  <a:pt x="1442" y="147"/>
                </a:lnTo>
                <a:lnTo>
                  <a:pt x="1409" y="163"/>
                </a:lnTo>
                <a:lnTo>
                  <a:pt x="1373" y="185"/>
                </a:lnTo>
                <a:lnTo>
                  <a:pt x="1335" y="206"/>
                </a:lnTo>
                <a:lnTo>
                  <a:pt x="1295" y="231"/>
                </a:lnTo>
                <a:lnTo>
                  <a:pt x="1259" y="255"/>
                </a:lnTo>
                <a:lnTo>
                  <a:pt x="1227" y="276"/>
                </a:lnTo>
                <a:lnTo>
                  <a:pt x="1199" y="295"/>
                </a:lnTo>
                <a:lnTo>
                  <a:pt x="1187" y="305"/>
                </a:lnTo>
                <a:lnTo>
                  <a:pt x="1172" y="317"/>
                </a:lnTo>
                <a:lnTo>
                  <a:pt x="1154" y="329"/>
                </a:lnTo>
                <a:lnTo>
                  <a:pt x="1136" y="344"/>
                </a:lnTo>
                <a:lnTo>
                  <a:pt x="1115" y="363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8"/>
                </a:lnTo>
                <a:lnTo>
                  <a:pt x="1028" y="440"/>
                </a:lnTo>
                <a:lnTo>
                  <a:pt x="1008" y="461"/>
                </a:lnTo>
                <a:lnTo>
                  <a:pt x="987" y="479"/>
                </a:lnTo>
                <a:lnTo>
                  <a:pt x="968" y="501"/>
                </a:lnTo>
                <a:lnTo>
                  <a:pt x="949" y="520"/>
                </a:lnTo>
                <a:lnTo>
                  <a:pt x="933" y="538"/>
                </a:lnTo>
                <a:lnTo>
                  <a:pt x="920" y="553"/>
                </a:lnTo>
                <a:lnTo>
                  <a:pt x="908" y="568"/>
                </a:lnTo>
                <a:lnTo>
                  <a:pt x="884" y="596"/>
                </a:lnTo>
                <a:lnTo>
                  <a:pt x="857" y="618"/>
                </a:lnTo>
                <a:lnTo>
                  <a:pt x="832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7" y="642"/>
                </a:lnTo>
                <a:lnTo>
                  <a:pt x="735" y="637"/>
                </a:lnTo>
                <a:lnTo>
                  <a:pt x="718" y="621"/>
                </a:lnTo>
                <a:lnTo>
                  <a:pt x="708" y="603"/>
                </a:lnTo>
                <a:lnTo>
                  <a:pt x="710" y="578"/>
                </a:lnTo>
                <a:lnTo>
                  <a:pt x="729" y="544"/>
                </a:lnTo>
                <a:lnTo>
                  <a:pt x="739" y="532"/>
                </a:lnTo>
                <a:lnTo>
                  <a:pt x="753" y="513"/>
                </a:lnTo>
                <a:lnTo>
                  <a:pt x="772" y="491"/>
                </a:lnTo>
                <a:lnTo>
                  <a:pt x="792" y="467"/>
                </a:lnTo>
                <a:lnTo>
                  <a:pt x="818" y="443"/>
                </a:lnTo>
                <a:lnTo>
                  <a:pt x="844" y="414"/>
                </a:lnTo>
                <a:lnTo>
                  <a:pt x="872" y="384"/>
                </a:lnTo>
                <a:lnTo>
                  <a:pt x="899" y="356"/>
                </a:lnTo>
                <a:lnTo>
                  <a:pt x="927" y="325"/>
                </a:lnTo>
                <a:lnTo>
                  <a:pt x="954" y="298"/>
                </a:lnTo>
                <a:lnTo>
                  <a:pt x="978" y="270"/>
                </a:lnTo>
                <a:lnTo>
                  <a:pt x="1002" y="246"/>
                </a:lnTo>
                <a:lnTo>
                  <a:pt x="1023" y="224"/>
                </a:lnTo>
                <a:lnTo>
                  <a:pt x="1041" y="206"/>
                </a:lnTo>
                <a:lnTo>
                  <a:pt x="1052" y="190"/>
                </a:lnTo>
                <a:lnTo>
                  <a:pt x="1061" y="181"/>
                </a:lnTo>
                <a:lnTo>
                  <a:pt x="1015" y="218"/>
                </a:lnTo>
                <a:lnTo>
                  <a:pt x="968" y="255"/>
                </a:lnTo>
                <a:lnTo>
                  <a:pt x="921" y="292"/>
                </a:lnTo>
                <a:lnTo>
                  <a:pt x="877" y="329"/>
                </a:lnTo>
                <a:lnTo>
                  <a:pt x="835" y="366"/>
                </a:lnTo>
                <a:lnTo>
                  <a:pt x="794" y="400"/>
                </a:lnTo>
                <a:lnTo>
                  <a:pt x="754" y="436"/>
                </a:lnTo>
                <a:lnTo>
                  <a:pt x="717" y="471"/>
                </a:lnTo>
                <a:lnTo>
                  <a:pt x="682" y="501"/>
                </a:lnTo>
                <a:lnTo>
                  <a:pt x="650" y="532"/>
                </a:lnTo>
                <a:lnTo>
                  <a:pt x="620" y="560"/>
                </a:lnTo>
                <a:lnTo>
                  <a:pt x="595" y="584"/>
                </a:lnTo>
                <a:lnTo>
                  <a:pt x="571" y="606"/>
                </a:lnTo>
                <a:lnTo>
                  <a:pt x="553" y="623"/>
                </a:lnTo>
                <a:lnTo>
                  <a:pt x="537" y="640"/>
                </a:lnTo>
                <a:lnTo>
                  <a:pt x="525" y="652"/>
                </a:lnTo>
                <a:lnTo>
                  <a:pt x="507" y="671"/>
                </a:lnTo>
                <a:lnTo>
                  <a:pt x="489" y="683"/>
                </a:lnTo>
                <a:lnTo>
                  <a:pt x="471" y="695"/>
                </a:lnTo>
                <a:lnTo>
                  <a:pt x="455" y="700"/>
                </a:lnTo>
                <a:lnTo>
                  <a:pt x="439" y="704"/>
                </a:lnTo>
                <a:lnTo>
                  <a:pt x="424" y="700"/>
                </a:lnTo>
                <a:lnTo>
                  <a:pt x="408" y="695"/>
                </a:lnTo>
                <a:lnTo>
                  <a:pt x="392" y="683"/>
                </a:lnTo>
                <a:lnTo>
                  <a:pt x="374" y="657"/>
                </a:lnTo>
                <a:lnTo>
                  <a:pt x="370" y="637"/>
                </a:lnTo>
                <a:lnTo>
                  <a:pt x="377" y="618"/>
                </a:lnTo>
                <a:lnTo>
                  <a:pt x="386" y="609"/>
                </a:lnTo>
                <a:lnTo>
                  <a:pt x="389" y="606"/>
                </a:lnTo>
                <a:lnTo>
                  <a:pt x="397" y="599"/>
                </a:lnTo>
                <a:lnTo>
                  <a:pt x="403" y="596"/>
                </a:lnTo>
                <a:lnTo>
                  <a:pt x="412" y="590"/>
                </a:lnTo>
                <a:lnTo>
                  <a:pt x="419" y="587"/>
                </a:lnTo>
                <a:lnTo>
                  <a:pt x="425" y="584"/>
                </a:lnTo>
                <a:lnTo>
                  <a:pt x="432" y="581"/>
                </a:lnTo>
                <a:lnTo>
                  <a:pt x="437" y="581"/>
                </a:lnTo>
                <a:lnTo>
                  <a:pt x="449" y="578"/>
                </a:lnTo>
                <a:lnTo>
                  <a:pt x="461" y="572"/>
                </a:lnTo>
                <a:lnTo>
                  <a:pt x="474" y="563"/>
                </a:lnTo>
                <a:lnTo>
                  <a:pt x="483" y="553"/>
                </a:lnTo>
                <a:lnTo>
                  <a:pt x="496" y="541"/>
                </a:lnTo>
                <a:lnTo>
                  <a:pt x="510" y="529"/>
                </a:lnTo>
                <a:lnTo>
                  <a:pt x="523" y="513"/>
                </a:lnTo>
                <a:lnTo>
                  <a:pt x="540" y="501"/>
                </a:lnTo>
                <a:lnTo>
                  <a:pt x="534" y="504"/>
                </a:lnTo>
                <a:lnTo>
                  <a:pt x="529" y="507"/>
                </a:lnTo>
                <a:lnTo>
                  <a:pt x="522" y="510"/>
                </a:lnTo>
                <a:lnTo>
                  <a:pt x="513" y="513"/>
                </a:lnTo>
                <a:lnTo>
                  <a:pt x="504" y="520"/>
                </a:lnTo>
                <a:lnTo>
                  <a:pt x="494" y="522"/>
                </a:lnTo>
                <a:lnTo>
                  <a:pt x="482" y="532"/>
                </a:lnTo>
                <a:lnTo>
                  <a:pt x="470" y="538"/>
                </a:lnTo>
                <a:lnTo>
                  <a:pt x="479" y="529"/>
                </a:lnTo>
                <a:lnTo>
                  <a:pt x="489" y="520"/>
                </a:lnTo>
                <a:lnTo>
                  <a:pt x="503" y="507"/>
                </a:lnTo>
                <a:lnTo>
                  <a:pt x="520" y="495"/>
                </a:lnTo>
                <a:lnTo>
                  <a:pt x="535" y="483"/>
                </a:lnTo>
                <a:lnTo>
                  <a:pt x="552" y="471"/>
                </a:lnTo>
                <a:lnTo>
                  <a:pt x="567" y="455"/>
                </a:lnTo>
                <a:lnTo>
                  <a:pt x="579" y="443"/>
                </a:lnTo>
                <a:lnTo>
                  <a:pt x="571" y="445"/>
                </a:lnTo>
                <a:lnTo>
                  <a:pt x="563" y="452"/>
                </a:lnTo>
                <a:lnTo>
                  <a:pt x="556" y="458"/>
                </a:lnTo>
                <a:lnTo>
                  <a:pt x="547" y="464"/>
                </a:lnTo>
                <a:lnTo>
                  <a:pt x="541" y="471"/>
                </a:lnTo>
                <a:lnTo>
                  <a:pt x="532" y="476"/>
                </a:lnTo>
                <a:lnTo>
                  <a:pt x="523" y="483"/>
                </a:lnTo>
                <a:lnTo>
                  <a:pt x="515" y="489"/>
                </a:lnTo>
                <a:lnTo>
                  <a:pt x="527" y="476"/>
                </a:lnTo>
                <a:lnTo>
                  <a:pt x="549" y="452"/>
                </a:lnTo>
                <a:lnTo>
                  <a:pt x="579" y="421"/>
                </a:lnTo>
                <a:lnTo>
                  <a:pt x="614" y="384"/>
                </a:lnTo>
                <a:lnTo>
                  <a:pt x="653" y="344"/>
                </a:lnTo>
                <a:lnTo>
                  <a:pt x="689" y="305"/>
                </a:lnTo>
                <a:lnTo>
                  <a:pt x="723" y="270"/>
                </a:lnTo>
                <a:lnTo>
                  <a:pt x="751" y="240"/>
                </a:lnTo>
                <a:lnTo>
                  <a:pt x="735" y="248"/>
                </a:lnTo>
                <a:lnTo>
                  <a:pt x="714" y="262"/>
                </a:lnTo>
                <a:lnTo>
                  <a:pt x="692" y="276"/>
                </a:lnTo>
                <a:lnTo>
                  <a:pt x="667" y="298"/>
                </a:lnTo>
                <a:lnTo>
                  <a:pt x="639" y="323"/>
                </a:lnTo>
                <a:lnTo>
                  <a:pt x="611" y="347"/>
                </a:lnTo>
                <a:lnTo>
                  <a:pt x="580" y="375"/>
                </a:lnTo>
                <a:lnTo>
                  <a:pt x="552" y="402"/>
                </a:lnTo>
                <a:lnTo>
                  <a:pt x="522" y="430"/>
                </a:lnTo>
                <a:lnTo>
                  <a:pt x="492" y="458"/>
                </a:lnTo>
                <a:lnTo>
                  <a:pt x="467" y="483"/>
                </a:lnTo>
                <a:lnTo>
                  <a:pt x="441" y="507"/>
                </a:lnTo>
                <a:lnTo>
                  <a:pt x="419" y="529"/>
                </a:lnTo>
                <a:lnTo>
                  <a:pt x="400" y="548"/>
                </a:lnTo>
                <a:lnTo>
                  <a:pt x="383" y="563"/>
                </a:lnTo>
                <a:lnTo>
                  <a:pt x="374" y="572"/>
                </a:lnTo>
                <a:lnTo>
                  <a:pt x="358" y="584"/>
                </a:lnTo>
                <a:lnTo>
                  <a:pt x="343" y="594"/>
                </a:lnTo>
                <a:lnTo>
                  <a:pt x="331" y="599"/>
                </a:lnTo>
                <a:lnTo>
                  <a:pt x="319" y="603"/>
                </a:lnTo>
                <a:lnTo>
                  <a:pt x="306" y="603"/>
                </a:lnTo>
                <a:lnTo>
                  <a:pt x="297" y="599"/>
                </a:lnTo>
                <a:lnTo>
                  <a:pt x="286" y="594"/>
                </a:lnTo>
                <a:lnTo>
                  <a:pt x="277" y="587"/>
                </a:lnTo>
                <a:lnTo>
                  <a:pt x="264" y="568"/>
                </a:lnTo>
                <a:lnTo>
                  <a:pt x="257" y="553"/>
                </a:lnTo>
                <a:lnTo>
                  <a:pt x="260" y="532"/>
                </a:lnTo>
                <a:lnTo>
                  <a:pt x="270" y="510"/>
                </a:lnTo>
                <a:lnTo>
                  <a:pt x="281" y="495"/>
                </a:lnTo>
                <a:lnTo>
                  <a:pt x="298" y="471"/>
                </a:lnTo>
                <a:lnTo>
                  <a:pt x="321" y="440"/>
                </a:lnTo>
                <a:lnTo>
                  <a:pt x="346" y="402"/>
                </a:lnTo>
                <a:lnTo>
                  <a:pt x="379" y="360"/>
                </a:lnTo>
                <a:lnTo>
                  <a:pt x="416" y="310"/>
                </a:lnTo>
                <a:lnTo>
                  <a:pt x="458" y="255"/>
                </a:lnTo>
                <a:lnTo>
                  <a:pt x="504" y="197"/>
                </a:lnTo>
                <a:lnTo>
                  <a:pt x="488" y="218"/>
                </a:lnTo>
                <a:lnTo>
                  <a:pt x="467" y="240"/>
                </a:lnTo>
                <a:lnTo>
                  <a:pt x="446" y="262"/>
                </a:lnTo>
                <a:lnTo>
                  <a:pt x="422" y="286"/>
                </a:lnTo>
                <a:lnTo>
                  <a:pt x="398" y="310"/>
                </a:lnTo>
                <a:lnTo>
                  <a:pt x="374" y="335"/>
                </a:lnTo>
                <a:lnTo>
                  <a:pt x="348" y="360"/>
                </a:lnTo>
                <a:lnTo>
                  <a:pt x="324" y="384"/>
                </a:lnTo>
                <a:lnTo>
                  <a:pt x="300" y="409"/>
                </a:lnTo>
                <a:lnTo>
                  <a:pt x="276" y="430"/>
                </a:lnTo>
                <a:lnTo>
                  <a:pt x="253" y="452"/>
                </a:lnTo>
                <a:lnTo>
                  <a:pt x="234" y="471"/>
                </a:lnTo>
                <a:lnTo>
                  <a:pt x="215" y="489"/>
                </a:lnTo>
                <a:lnTo>
                  <a:pt x="200" y="504"/>
                </a:lnTo>
                <a:lnTo>
                  <a:pt x="188" y="513"/>
                </a:lnTo>
                <a:lnTo>
                  <a:pt x="178" y="522"/>
                </a:lnTo>
                <a:lnTo>
                  <a:pt x="160" y="534"/>
                </a:lnTo>
                <a:lnTo>
                  <a:pt x="143" y="548"/>
                </a:lnTo>
                <a:lnTo>
                  <a:pt x="125" y="556"/>
                </a:lnTo>
                <a:lnTo>
                  <a:pt x="106" y="565"/>
                </a:lnTo>
                <a:lnTo>
                  <a:pt x="91" y="572"/>
                </a:lnTo>
                <a:lnTo>
                  <a:pt x="76" y="578"/>
                </a:lnTo>
                <a:lnTo>
                  <a:pt x="63" y="581"/>
                </a:lnTo>
                <a:lnTo>
                  <a:pt x="55" y="581"/>
                </a:lnTo>
                <a:lnTo>
                  <a:pt x="48" y="581"/>
                </a:lnTo>
                <a:lnTo>
                  <a:pt x="39" y="581"/>
                </a:lnTo>
                <a:lnTo>
                  <a:pt x="30" y="581"/>
                </a:lnTo>
                <a:lnTo>
                  <a:pt x="23" y="581"/>
                </a:lnTo>
                <a:lnTo>
                  <a:pt x="15" y="581"/>
                </a:lnTo>
                <a:lnTo>
                  <a:pt x="8" y="581"/>
                </a:lnTo>
                <a:lnTo>
                  <a:pt x="3" y="578"/>
                </a:lnTo>
                <a:lnTo>
                  <a:pt x="0" y="578"/>
                </a:lnTo>
                <a:lnTo>
                  <a:pt x="11" y="575"/>
                </a:lnTo>
                <a:lnTo>
                  <a:pt x="18" y="572"/>
                </a:lnTo>
                <a:lnTo>
                  <a:pt x="23" y="565"/>
                </a:lnTo>
                <a:lnTo>
                  <a:pt x="24" y="565"/>
                </a:lnTo>
                <a:lnTo>
                  <a:pt x="14" y="563"/>
                </a:lnTo>
                <a:lnTo>
                  <a:pt x="6" y="556"/>
                </a:lnTo>
                <a:lnTo>
                  <a:pt x="6" y="553"/>
                </a:lnTo>
                <a:lnTo>
                  <a:pt x="17" y="556"/>
                </a:lnTo>
                <a:lnTo>
                  <a:pt x="27" y="556"/>
                </a:lnTo>
                <a:lnTo>
                  <a:pt x="38" y="556"/>
                </a:lnTo>
                <a:lnTo>
                  <a:pt x="45" y="553"/>
                </a:lnTo>
                <a:lnTo>
                  <a:pt x="50" y="550"/>
                </a:lnTo>
                <a:lnTo>
                  <a:pt x="48" y="548"/>
                </a:lnTo>
                <a:lnTo>
                  <a:pt x="43" y="548"/>
                </a:lnTo>
                <a:lnTo>
                  <a:pt x="34" y="544"/>
                </a:lnTo>
                <a:lnTo>
                  <a:pt x="26" y="544"/>
                </a:lnTo>
                <a:lnTo>
                  <a:pt x="27" y="541"/>
                </a:lnTo>
                <a:lnTo>
                  <a:pt x="39" y="538"/>
                </a:lnTo>
                <a:lnTo>
                  <a:pt x="54" y="534"/>
                </a:lnTo>
                <a:lnTo>
                  <a:pt x="63" y="532"/>
                </a:lnTo>
                <a:lnTo>
                  <a:pt x="67" y="532"/>
                </a:lnTo>
                <a:lnTo>
                  <a:pt x="62" y="529"/>
                </a:lnTo>
                <a:lnTo>
                  <a:pt x="54" y="529"/>
                </a:lnTo>
                <a:lnTo>
                  <a:pt x="45" y="529"/>
                </a:lnTo>
                <a:lnTo>
                  <a:pt x="54" y="526"/>
                </a:lnTo>
                <a:lnTo>
                  <a:pt x="63" y="520"/>
                </a:lnTo>
                <a:lnTo>
                  <a:pt x="73" y="513"/>
                </a:lnTo>
                <a:lnTo>
                  <a:pt x="84" y="504"/>
                </a:lnTo>
                <a:lnTo>
                  <a:pt x="93" y="498"/>
                </a:lnTo>
                <a:lnTo>
                  <a:pt x="103" y="489"/>
                </a:lnTo>
                <a:lnTo>
                  <a:pt x="114" y="483"/>
                </a:lnTo>
                <a:lnTo>
                  <a:pt x="122" y="474"/>
                </a:lnTo>
                <a:lnTo>
                  <a:pt x="136" y="461"/>
                </a:lnTo>
                <a:lnTo>
                  <a:pt x="157" y="443"/>
                </a:lnTo>
                <a:lnTo>
                  <a:pt x="182" y="418"/>
                </a:lnTo>
                <a:lnTo>
                  <a:pt x="215" y="387"/>
                </a:lnTo>
                <a:lnTo>
                  <a:pt x="249" y="356"/>
                </a:lnTo>
                <a:lnTo>
                  <a:pt x="288" y="320"/>
                </a:lnTo>
                <a:lnTo>
                  <a:pt x="328" y="283"/>
                </a:lnTo>
                <a:lnTo>
                  <a:pt x="368" y="243"/>
                </a:lnTo>
                <a:lnTo>
                  <a:pt x="410" y="206"/>
                </a:lnTo>
                <a:lnTo>
                  <a:pt x="449" y="169"/>
                </a:lnTo>
                <a:lnTo>
                  <a:pt x="486" y="135"/>
                </a:lnTo>
                <a:lnTo>
                  <a:pt x="519" y="104"/>
                </a:lnTo>
                <a:lnTo>
                  <a:pt x="547" y="77"/>
                </a:lnTo>
                <a:lnTo>
                  <a:pt x="571" y="55"/>
                </a:lnTo>
                <a:lnTo>
                  <a:pt x="589" y="40"/>
                </a:lnTo>
                <a:lnTo>
                  <a:pt x="598" y="31"/>
                </a:lnTo>
                <a:lnTo>
                  <a:pt x="608" y="22"/>
                </a:lnTo>
                <a:lnTo>
                  <a:pt x="617" y="15"/>
                </a:lnTo>
                <a:lnTo>
                  <a:pt x="626" y="5"/>
                </a:lnTo>
                <a:lnTo>
                  <a:pt x="637" y="3"/>
                </a:lnTo>
                <a:lnTo>
                  <a:pt x="647" y="0"/>
                </a:lnTo>
                <a:lnTo>
                  <a:pt x="658" y="3"/>
                </a:lnTo>
                <a:lnTo>
                  <a:pt x="670" y="5"/>
                </a:lnTo>
                <a:lnTo>
                  <a:pt x="684" y="19"/>
                </a:lnTo>
                <a:lnTo>
                  <a:pt x="702" y="43"/>
                </a:lnTo>
                <a:lnTo>
                  <a:pt x="710" y="62"/>
                </a:lnTo>
                <a:lnTo>
                  <a:pt x="702" y="80"/>
                </a:lnTo>
                <a:lnTo>
                  <a:pt x="687" y="98"/>
                </a:lnTo>
                <a:lnTo>
                  <a:pt x="668" y="117"/>
                </a:lnTo>
                <a:lnTo>
                  <a:pt x="637" y="151"/>
                </a:lnTo>
                <a:lnTo>
                  <a:pt x="596" y="197"/>
                </a:lnTo>
                <a:lnTo>
                  <a:pt x="552" y="248"/>
                </a:lnTo>
                <a:lnTo>
                  <a:pt x="507" y="305"/>
                </a:lnTo>
                <a:lnTo>
                  <a:pt x="465" y="356"/>
                </a:lnTo>
                <a:lnTo>
                  <a:pt x="432" y="400"/>
                </a:lnTo>
                <a:lnTo>
                  <a:pt x="413" y="430"/>
                </a:lnTo>
                <a:lnTo>
                  <a:pt x="432" y="414"/>
                </a:lnTo>
                <a:lnTo>
                  <a:pt x="455" y="394"/>
                </a:lnTo>
                <a:lnTo>
                  <a:pt x="480" y="372"/>
                </a:lnTo>
                <a:lnTo>
                  <a:pt x="508" y="351"/>
                </a:lnTo>
                <a:lnTo>
                  <a:pt x="537" y="325"/>
                </a:lnTo>
                <a:lnTo>
                  <a:pt x="567" y="301"/>
                </a:lnTo>
                <a:lnTo>
                  <a:pt x="598" y="274"/>
                </a:lnTo>
                <a:lnTo>
                  <a:pt x="629" y="248"/>
                </a:lnTo>
                <a:lnTo>
                  <a:pt x="658" y="224"/>
                </a:lnTo>
                <a:lnTo>
                  <a:pt x="687" y="202"/>
                </a:lnTo>
                <a:lnTo>
                  <a:pt x="713" y="181"/>
                </a:lnTo>
                <a:lnTo>
                  <a:pt x="737" y="159"/>
                </a:lnTo>
                <a:lnTo>
                  <a:pt x="757" y="144"/>
                </a:lnTo>
                <a:lnTo>
                  <a:pt x="775" y="132"/>
                </a:lnTo>
                <a:lnTo>
                  <a:pt x="789" y="123"/>
                </a:lnTo>
                <a:lnTo>
                  <a:pt x="798" y="117"/>
                </a:lnTo>
                <a:lnTo>
                  <a:pt x="808" y="111"/>
                </a:lnTo>
                <a:lnTo>
                  <a:pt x="820" y="108"/>
                </a:lnTo>
                <a:lnTo>
                  <a:pt x="830" y="108"/>
                </a:lnTo>
                <a:lnTo>
                  <a:pt x="841" y="108"/>
                </a:lnTo>
                <a:lnTo>
                  <a:pt x="851" y="111"/>
                </a:lnTo>
                <a:lnTo>
                  <a:pt x="863" y="117"/>
                </a:lnTo>
                <a:lnTo>
                  <a:pt x="873" y="123"/>
                </a:lnTo>
                <a:lnTo>
                  <a:pt x="885" y="132"/>
                </a:lnTo>
                <a:lnTo>
                  <a:pt x="901" y="151"/>
                </a:lnTo>
                <a:lnTo>
                  <a:pt x="905" y="169"/>
                </a:lnTo>
                <a:lnTo>
                  <a:pt x="896" y="187"/>
                </a:lnTo>
                <a:lnTo>
                  <a:pt x="878" y="209"/>
                </a:lnTo>
                <a:lnTo>
                  <a:pt x="869" y="218"/>
                </a:lnTo>
                <a:lnTo>
                  <a:pt x="857" y="231"/>
                </a:lnTo>
                <a:lnTo>
                  <a:pt x="841" y="246"/>
                </a:lnTo>
                <a:lnTo>
                  <a:pt x="822" y="264"/>
                </a:lnTo>
                <a:lnTo>
                  <a:pt x="798" y="289"/>
                </a:lnTo>
                <a:lnTo>
                  <a:pt x="774" y="313"/>
                </a:lnTo>
                <a:lnTo>
                  <a:pt x="746" y="338"/>
                </a:lnTo>
                <a:lnTo>
                  <a:pt x="718" y="366"/>
                </a:lnTo>
                <a:lnTo>
                  <a:pt x="690" y="394"/>
                </a:lnTo>
                <a:lnTo>
                  <a:pt x="663" y="421"/>
                </a:lnTo>
                <a:lnTo>
                  <a:pt x="637" y="449"/>
                </a:lnTo>
                <a:lnTo>
                  <a:pt x="613" y="474"/>
                </a:lnTo>
                <a:lnTo>
                  <a:pt x="591" y="498"/>
                </a:lnTo>
                <a:lnTo>
                  <a:pt x="571" y="520"/>
                </a:lnTo>
                <a:lnTo>
                  <a:pt x="556" y="541"/>
                </a:lnTo>
                <a:lnTo>
                  <a:pt x="546" y="556"/>
                </a:lnTo>
                <a:lnTo>
                  <a:pt x="582" y="522"/>
                </a:lnTo>
                <a:lnTo>
                  <a:pt x="622" y="489"/>
                </a:lnTo>
                <a:lnTo>
                  <a:pt x="663" y="452"/>
                </a:lnTo>
                <a:lnTo>
                  <a:pt x="707" y="414"/>
                </a:lnTo>
                <a:lnTo>
                  <a:pt x="751" y="378"/>
                </a:lnTo>
                <a:lnTo>
                  <a:pt x="794" y="338"/>
                </a:lnTo>
                <a:lnTo>
                  <a:pt x="838" y="301"/>
                </a:lnTo>
                <a:lnTo>
                  <a:pt x="880" y="264"/>
                </a:lnTo>
                <a:lnTo>
                  <a:pt x="920" y="228"/>
                </a:lnTo>
                <a:lnTo>
                  <a:pt x="957" y="197"/>
                </a:lnTo>
                <a:lnTo>
                  <a:pt x="994" y="166"/>
                </a:lnTo>
                <a:lnTo>
                  <a:pt x="1024" y="138"/>
                </a:lnTo>
                <a:lnTo>
                  <a:pt x="1051" y="113"/>
                </a:lnTo>
                <a:lnTo>
                  <a:pt x="1073" y="96"/>
                </a:lnTo>
                <a:lnTo>
                  <a:pt x="1090" y="80"/>
                </a:lnTo>
                <a:lnTo>
                  <a:pt x="1100" y="70"/>
                </a:lnTo>
                <a:lnTo>
                  <a:pt x="1115" y="58"/>
                </a:lnTo>
                <a:lnTo>
                  <a:pt x="1128" y="46"/>
                </a:lnTo>
                <a:lnTo>
                  <a:pt x="1142" y="34"/>
                </a:lnTo>
                <a:lnTo>
                  <a:pt x="1156" y="24"/>
                </a:lnTo>
                <a:lnTo>
                  <a:pt x="1170" y="22"/>
                </a:lnTo>
                <a:lnTo>
                  <a:pt x="1185" y="19"/>
                </a:lnTo>
                <a:lnTo>
                  <a:pt x="1203" y="24"/>
                </a:lnTo>
                <a:lnTo>
                  <a:pt x="1219" y="34"/>
                </a:lnTo>
                <a:lnTo>
                  <a:pt x="1236" y="49"/>
                </a:lnTo>
                <a:lnTo>
                  <a:pt x="1245" y="65"/>
                </a:lnTo>
                <a:lnTo>
                  <a:pt x="1252" y="82"/>
                </a:lnTo>
                <a:lnTo>
                  <a:pt x="1252" y="98"/>
                </a:lnTo>
                <a:lnTo>
                  <a:pt x="1249" y="117"/>
                </a:lnTo>
                <a:lnTo>
                  <a:pt x="1242" y="135"/>
                </a:lnTo>
                <a:lnTo>
                  <a:pt x="1230" y="154"/>
                </a:lnTo>
                <a:lnTo>
                  <a:pt x="1216" y="169"/>
                </a:lnTo>
                <a:lnTo>
                  <a:pt x="1206" y="178"/>
                </a:lnTo>
                <a:lnTo>
                  <a:pt x="1188" y="193"/>
                </a:lnTo>
                <a:lnTo>
                  <a:pt x="1167" y="209"/>
                </a:lnTo>
                <a:lnTo>
                  <a:pt x="1143" y="231"/>
                </a:lnTo>
                <a:lnTo>
                  <a:pt x="1115" y="252"/>
                </a:lnTo>
                <a:lnTo>
                  <a:pt x="1085" y="279"/>
                </a:lnTo>
                <a:lnTo>
                  <a:pt x="1054" y="305"/>
                </a:lnTo>
                <a:lnTo>
                  <a:pt x="1023" y="332"/>
                </a:lnTo>
                <a:lnTo>
                  <a:pt x="993" y="363"/>
                </a:lnTo>
                <a:lnTo>
                  <a:pt x="963" y="390"/>
                </a:lnTo>
                <a:lnTo>
                  <a:pt x="935" y="418"/>
                </a:lnTo>
                <a:lnTo>
                  <a:pt x="911" y="445"/>
                </a:lnTo>
                <a:lnTo>
                  <a:pt x="890" y="474"/>
                </a:lnTo>
                <a:lnTo>
                  <a:pt x="873" y="498"/>
                </a:lnTo>
                <a:lnTo>
                  <a:pt x="863" y="522"/>
                </a:lnTo>
                <a:lnTo>
                  <a:pt x="857" y="541"/>
                </a:lnTo>
                <a:lnTo>
                  <a:pt x="877" y="526"/>
                </a:lnTo>
                <a:lnTo>
                  <a:pt x="899" y="504"/>
                </a:lnTo>
                <a:lnTo>
                  <a:pt x="927" y="479"/>
                </a:lnTo>
                <a:lnTo>
                  <a:pt x="957" y="449"/>
                </a:lnTo>
                <a:lnTo>
                  <a:pt x="993" y="418"/>
                </a:lnTo>
                <a:lnTo>
                  <a:pt x="1028" y="381"/>
                </a:lnTo>
                <a:lnTo>
                  <a:pt x="1067" y="347"/>
                </a:lnTo>
                <a:lnTo>
                  <a:pt x="1109" y="307"/>
                </a:lnTo>
                <a:lnTo>
                  <a:pt x="1151" y="270"/>
                </a:lnTo>
                <a:lnTo>
                  <a:pt x="1196" y="233"/>
                </a:lnTo>
                <a:lnTo>
                  <a:pt x="1240" y="197"/>
                </a:lnTo>
                <a:lnTo>
                  <a:pt x="1285" y="163"/>
                </a:lnTo>
                <a:lnTo>
                  <a:pt x="1330" y="129"/>
                </a:lnTo>
                <a:lnTo>
                  <a:pt x="1373" y="98"/>
                </a:lnTo>
                <a:lnTo>
                  <a:pt x="1418" y="70"/>
                </a:lnTo>
                <a:lnTo>
                  <a:pt x="1459" y="49"/>
                </a:lnTo>
                <a:lnTo>
                  <a:pt x="1482" y="40"/>
                </a:lnTo>
                <a:lnTo>
                  <a:pt x="1501" y="34"/>
                </a:lnTo>
                <a:lnTo>
                  <a:pt x="1517" y="31"/>
                </a:lnTo>
                <a:lnTo>
                  <a:pt x="1534" y="27"/>
                </a:lnTo>
                <a:lnTo>
                  <a:pt x="1547" y="31"/>
                </a:lnTo>
                <a:lnTo>
                  <a:pt x="1561" y="36"/>
                </a:lnTo>
                <a:lnTo>
                  <a:pt x="1573" y="43"/>
                </a:lnTo>
                <a:lnTo>
                  <a:pt x="1586" y="53"/>
                </a:lnTo>
                <a:lnTo>
                  <a:pt x="1598" y="65"/>
                </a:lnTo>
                <a:lnTo>
                  <a:pt x="1605" y="77"/>
                </a:lnTo>
                <a:lnTo>
                  <a:pt x="1607" y="86"/>
                </a:lnTo>
                <a:lnTo>
                  <a:pt x="1607" y="98"/>
                </a:lnTo>
                <a:lnTo>
                  <a:pt x="1602" y="111"/>
                </a:lnTo>
                <a:lnTo>
                  <a:pt x="1595" y="123"/>
                </a:lnTo>
                <a:lnTo>
                  <a:pt x="1585" y="138"/>
                </a:lnTo>
                <a:lnTo>
                  <a:pt x="1573" y="151"/>
                </a:lnTo>
                <a:lnTo>
                  <a:pt x="1553" y="169"/>
                </a:lnTo>
                <a:lnTo>
                  <a:pt x="1528" y="193"/>
                </a:lnTo>
                <a:lnTo>
                  <a:pt x="1497" y="221"/>
                </a:lnTo>
                <a:lnTo>
                  <a:pt x="1462" y="248"/>
                </a:lnTo>
                <a:lnTo>
                  <a:pt x="1430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5"/>
                </a:lnTo>
                <a:lnTo>
                  <a:pt x="1406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4" name="Freeform 634">
            <a:extLst>
              <a:ext uri="{FF2B5EF4-FFF2-40B4-BE49-F238E27FC236}">
                <a16:creationId xmlns:a16="http://schemas.microsoft.com/office/drawing/2014/main" id="{9B1D54C4-915D-4520-83B7-03C010EE793A}"/>
              </a:ext>
            </a:extLst>
          </p:cNvPr>
          <p:cNvSpPr>
            <a:spLocks/>
          </p:cNvSpPr>
          <p:nvPr/>
        </p:nvSpPr>
        <p:spPr bwMode="auto">
          <a:xfrm>
            <a:off x="3975100" y="5334000"/>
            <a:ext cx="850900" cy="373063"/>
          </a:xfrm>
          <a:custGeom>
            <a:avLst/>
            <a:gdLst>
              <a:gd name="T0" fmla="*/ 277 w 1607"/>
              <a:gd name="T1" fmla="*/ 366 h 704"/>
              <a:gd name="T2" fmla="*/ 343 w 1607"/>
              <a:gd name="T3" fmla="*/ 471 h 704"/>
              <a:gd name="T4" fmla="*/ 364 w 1607"/>
              <a:gd name="T5" fmla="*/ 533 h 704"/>
              <a:gd name="T6" fmla="*/ 383 w 1607"/>
              <a:gd name="T7" fmla="*/ 548 h 704"/>
              <a:gd name="T8" fmla="*/ 415 w 1607"/>
              <a:gd name="T9" fmla="*/ 563 h 704"/>
              <a:gd name="T10" fmla="*/ 439 w 1607"/>
              <a:gd name="T11" fmla="*/ 563 h 704"/>
              <a:gd name="T12" fmla="*/ 415 w 1607"/>
              <a:gd name="T13" fmla="*/ 461 h 704"/>
              <a:gd name="T14" fmla="*/ 237 w 1607"/>
              <a:gd name="T15" fmla="*/ 249 h 704"/>
              <a:gd name="T16" fmla="*/ 234 w 1607"/>
              <a:gd name="T17" fmla="*/ 185 h 704"/>
              <a:gd name="T18" fmla="*/ 453 w 1607"/>
              <a:gd name="T19" fmla="*/ 329 h 704"/>
              <a:gd name="T20" fmla="*/ 620 w 1607"/>
              <a:gd name="T21" fmla="*/ 480 h 704"/>
              <a:gd name="T22" fmla="*/ 775 w 1607"/>
              <a:gd name="T23" fmla="*/ 634 h 704"/>
              <a:gd name="T24" fmla="*/ 897 w 1607"/>
              <a:gd name="T25" fmla="*/ 579 h 704"/>
              <a:gd name="T26" fmla="*/ 735 w 1607"/>
              <a:gd name="T27" fmla="*/ 384 h 704"/>
              <a:gd name="T28" fmla="*/ 555 w 1607"/>
              <a:gd name="T29" fmla="*/ 191 h 704"/>
              <a:gd name="T30" fmla="*/ 853 w 1607"/>
              <a:gd name="T31" fmla="*/ 437 h 704"/>
              <a:gd name="T32" fmla="*/ 1070 w 1607"/>
              <a:gd name="T33" fmla="*/ 640 h 704"/>
              <a:gd name="T34" fmla="*/ 1199 w 1607"/>
              <a:gd name="T35" fmla="*/ 695 h 704"/>
              <a:gd name="T36" fmla="*/ 1204 w 1607"/>
              <a:gd name="T37" fmla="*/ 596 h 704"/>
              <a:gd name="T38" fmla="*/ 1133 w 1607"/>
              <a:gd name="T39" fmla="*/ 563 h 704"/>
              <a:gd name="T40" fmla="*/ 1085 w 1607"/>
              <a:gd name="T41" fmla="*/ 511 h 704"/>
              <a:gd name="T42" fmla="*/ 1104 w 1607"/>
              <a:gd name="T43" fmla="*/ 507 h 704"/>
              <a:gd name="T44" fmla="*/ 1051 w 1607"/>
              <a:gd name="T45" fmla="*/ 459 h 704"/>
              <a:gd name="T46" fmla="*/ 1028 w 1607"/>
              <a:gd name="T47" fmla="*/ 421 h 704"/>
              <a:gd name="T48" fmla="*/ 914 w 1607"/>
              <a:gd name="T49" fmla="*/ 276 h 704"/>
              <a:gd name="T50" fmla="*/ 1140 w 1607"/>
              <a:gd name="T51" fmla="*/ 483 h 704"/>
              <a:gd name="T52" fmla="*/ 1276 w 1607"/>
              <a:gd name="T53" fmla="*/ 600 h 704"/>
              <a:gd name="T54" fmla="*/ 1347 w 1607"/>
              <a:gd name="T55" fmla="*/ 533 h 704"/>
              <a:gd name="T56" fmla="*/ 1149 w 1607"/>
              <a:gd name="T57" fmla="*/ 255 h 704"/>
              <a:gd name="T58" fmla="*/ 1259 w 1607"/>
              <a:gd name="T59" fmla="*/ 360 h 704"/>
              <a:gd name="T60" fmla="*/ 1419 w 1607"/>
              <a:gd name="T61" fmla="*/ 514 h 704"/>
              <a:gd name="T62" fmla="*/ 1543 w 1607"/>
              <a:gd name="T63" fmla="*/ 581 h 704"/>
              <a:gd name="T64" fmla="*/ 1604 w 1607"/>
              <a:gd name="T65" fmla="*/ 579 h 704"/>
              <a:gd name="T66" fmla="*/ 1601 w 1607"/>
              <a:gd name="T67" fmla="*/ 553 h 704"/>
              <a:gd name="T68" fmla="*/ 1573 w 1607"/>
              <a:gd name="T69" fmla="*/ 545 h 704"/>
              <a:gd name="T70" fmla="*/ 1553 w 1607"/>
              <a:gd name="T71" fmla="*/ 529 h 704"/>
              <a:gd name="T72" fmla="*/ 1493 w 1607"/>
              <a:gd name="T73" fmla="*/ 483 h 704"/>
              <a:gd name="T74" fmla="*/ 1278 w 1607"/>
              <a:gd name="T75" fmla="*/ 283 h 704"/>
              <a:gd name="T76" fmla="*/ 1018 w 1607"/>
              <a:gd name="T77" fmla="*/ 40 h 704"/>
              <a:gd name="T78" fmla="*/ 936 w 1607"/>
              <a:gd name="T79" fmla="*/ 6 h 704"/>
              <a:gd name="T80" fmla="*/ 1011 w 1607"/>
              <a:gd name="T81" fmla="*/ 197 h 704"/>
              <a:gd name="T82" fmla="*/ 1127 w 1607"/>
              <a:gd name="T83" fmla="*/ 372 h 704"/>
              <a:gd name="T84" fmla="*/ 894 w 1607"/>
              <a:gd name="T85" fmla="*/ 182 h 704"/>
              <a:gd name="T86" fmla="*/ 777 w 1607"/>
              <a:gd name="T87" fmla="*/ 108 h 704"/>
              <a:gd name="T88" fmla="*/ 711 w 1607"/>
              <a:gd name="T89" fmla="*/ 187 h 704"/>
              <a:gd name="T90" fmla="*/ 861 w 1607"/>
              <a:gd name="T91" fmla="*/ 338 h 704"/>
              <a:gd name="T92" fmla="*/ 1051 w 1607"/>
              <a:gd name="T93" fmla="*/ 541 h 704"/>
              <a:gd name="T94" fmla="*/ 769 w 1607"/>
              <a:gd name="T95" fmla="*/ 302 h 704"/>
              <a:gd name="T96" fmla="*/ 516 w 1607"/>
              <a:gd name="T97" fmla="*/ 81 h 704"/>
              <a:gd name="T98" fmla="*/ 404 w 1607"/>
              <a:gd name="T99" fmla="*/ 25 h 704"/>
              <a:gd name="T100" fmla="*/ 377 w 1607"/>
              <a:gd name="T101" fmla="*/ 154 h 704"/>
              <a:gd name="T102" fmla="*/ 553 w 1607"/>
              <a:gd name="T103" fmla="*/ 305 h 704"/>
              <a:gd name="T104" fmla="*/ 744 w 1607"/>
              <a:gd name="T105" fmla="*/ 523 h 704"/>
              <a:gd name="T106" fmla="*/ 540 w 1607"/>
              <a:gd name="T107" fmla="*/ 348 h 704"/>
              <a:gd name="T108" fmla="*/ 189 w 1607"/>
              <a:gd name="T109" fmla="*/ 71 h 704"/>
              <a:gd name="T110" fmla="*/ 34 w 1607"/>
              <a:gd name="T111" fmla="*/ 43 h 704"/>
              <a:gd name="T112" fmla="*/ 22 w 1607"/>
              <a:gd name="T113" fmla="*/ 139 h 704"/>
              <a:gd name="T114" fmla="*/ 225 w 1607"/>
              <a:gd name="T115" fmla="*/ 324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7" h="704">
                <a:moveTo>
                  <a:pt x="193" y="276"/>
                </a:moveTo>
                <a:lnTo>
                  <a:pt x="201" y="286"/>
                </a:lnTo>
                <a:lnTo>
                  <a:pt x="213" y="295"/>
                </a:lnTo>
                <a:lnTo>
                  <a:pt x="227" y="310"/>
                </a:lnTo>
                <a:lnTo>
                  <a:pt x="243" y="326"/>
                </a:lnTo>
                <a:lnTo>
                  <a:pt x="256" y="341"/>
                </a:lnTo>
                <a:lnTo>
                  <a:pt x="268" y="353"/>
                </a:lnTo>
                <a:lnTo>
                  <a:pt x="277" y="366"/>
                </a:lnTo>
                <a:lnTo>
                  <a:pt x="284" y="372"/>
                </a:lnTo>
                <a:lnTo>
                  <a:pt x="289" y="379"/>
                </a:lnTo>
                <a:lnTo>
                  <a:pt x="294" y="387"/>
                </a:lnTo>
                <a:lnTo>
                  <a:pt x="303" y="403"/>
                </a:lnTo>
                <a:lnTo>
                  <a:pt x="312" y="415"/>
                </a:lnTo>
                <a:lnTo>
                  <a:pt x="322" y="434"/>
                </a:lnTo>
                <a:lnTo>
                  <a:pt x="332" y="452"/>
                </a:lnTo>
                <a:lnTo>
                  <a:pt x="343" y="471"/>
                </a:lnTo>
                <a:lnTo>
                  <a:pt x="355" y="490"/>
                </a:lnTo>
                <a:lnTo>
                  <a:pt x="368" y="498"/>
                </a:lnTo>
                <a:lnTo>
                  <a:pt x="382" y="507"/>
                </a:lnTo>
                <a:lnTo>
                  <a:pt x="389" y="517"/>
                </a:lnTo>
                <a:lnTo>
                  <a:pt x="388" y="529"/>
                </a:lnTo>
                <a:lnTo>
                  <a:pt x="379" y="529"/>
                </a:lnTo>
                <a:lnTo>
                  <a:pt x="368" y="529"/>
                </a:lnTo>
                <a:lnTo>
                  <a:pt x="364" y="533"/>
                </a:lnTo>
                <a:lnTo>
                  <a:pt x="367" y="533"/>
                </a:lnTo>
                <a:lnTo>
                  <a:pt x="377" y="535"/>
                </a:lnTo>
                <a:lnTo>
                  <a:pt x="392" y="538"/>
                </a:lnTo>
                <a:lnTo>
                  <a:pt x="403" y="541"/>
                </a:lnTo>
                <a:lnTo>
                  <a:pt x="404" y="545"/>
                </a:lnTo>
                <a:lnTo>
                  <a:pt x="398" y="545"/>
                </a:lnTo>
                <a:lnTo>
                  <a:pt x="389" y="548"/>
                </a:lnTo>
                <a:lnTo>
                  <a:pt x="383" y="548"/>
                </a:lnTo>
                <a:lnTo>
                  <a:pt x="382" y="550"/>
                </a:lnTo>
                <a:lnTo>
                  <a:pt x="388" y="553"/>
                </a:lnTo>
                <a:lnTo>
                  <a:pt x="394" y="557"/>
                </a:lnTo>
                <a:lnTo>
                  <a:pt x="404" y="557"/>
                </a:lnTo>
                <a:lnTo>
                  <a:pt x="415" y="557"/>
                </a:lnTo>
                <a:lnTo>
                  <a:pt x="424" y="553"/>
                </a:lnTo>
                <a:lnTo>
                  <a:pt x="424" y="557"/>
                </a:lnTo>
                <a:lnTo>
                  <a:pt x="415" y="563"/>
                </a:lnTo>
                <a:lnTo>
                  <a:pt x="406" y="566"/>
                </a:lnTo>
                <a:lnTo>
                  <a:pt x="408" y="566"/>
                </a:lnTo>
                <a:lnTo>
                  <a:pt x="411" y="572"/>
                </a:lnTo>
                <a:lnTo>
                  <a:pt x="419" y="575"/>
                </a:lnTo>
                <a:lnTo>
                  <a:pt x="428" y="579"/>
                </a:lnTo>
                <a:lnTo>
                  <a:pt x="432" y="572"/>
                </a:lnTo>
                <a:lnTo>
                  <a:pt x="435" y="566"/>
                </a:lnTo>
                <a:lnTo>
                  <a:pt x="439" y="563"/>
                </a:lnTo>
                <a:lnTo>
                  <a:pt x="443" y="566"/>
                </a:lnTo>
                <a:lnTo>
                  <a:pt x="459" y="550"/>
                </a:lnTo>
                <a:lnTo>
                  <a:pt x="461" y="529"/>
                </a:lnTo>
                <a:lnTo>
                  <a:pt x="456" y="511"/>
                </a:lnTo>
                <a:lnTo>
                  <a:pt x="444" y="495"/>
                </a:lnTo>
                <a:lnTo>
                  <a:pt x="439" y="490"/>
                </a:lnTo>
                <a:lnTo>
                  <a:pt x="428" y="476"/>
                </a:lnTo>
                <a:lnTo>
                  <a:pt x="415" y="461"/>
                </a:lnTo>
                <a:lnTo>
                  <a:pt x="400" y="443"/>
                </a:lnTo>
                <a:lnTo>
                  <a:pt x="380" y="418"/>
                </a:lnTo>
                <a:lnTo>
                  <a:pt x="358" y="394"/>
                </a:lnTo>
                <a:lnTo>
                  <a:pt x="336" y="366"/>
                </a:lnTo>
                <a:lnTo>
                  <a:pt x="312" y="336"/>
                </a:lnTo>
                <a:lnTo>
                  <a:pt x="288" y="307"/>
                </a:lnTo>
                <a:lnTo>
                  <a:pt x="261" y="276"/>
                </a:lnTo>
                <a:lnTo>
                  <a:pt x="237" y="249"/>
                </a:lnTo>
                <a:lnTo>
                  <a:pt x="213" y="221"/>
                </a:lnTo>
                <a:lnTo>
                  <a:pt x="191" y="197"/>
                </a:lnTo>
                <a:lnTo>
                  <a:pt x="170" y="173"/>
                </a:lnTo>
                <a:lnTo>
                  <a:pt x="152" y="154"/>
                </a:lnTo>
                <a:lnTo>
                  <a:pt x="137" y="139"/>
                </a:lnTo>
                <a:lnTo>
                  <a:pt x="165" y="148"/>
                </a:lnTo>
                <a:lnTo>
                  <a:pt x="198" y="163"/>
                </a:lnTo>
                <a:lnTo>
                  <a:pt x="234" y="185"/>
                </a:lnTo>
                <a:lnTo>
                  <a:pt x="272" y="206"/>
                </a:lnTo>
                <a:lnTo>
                  <a:pt x="312" y="231"/>
                </a:lnTo>
                <a:lnTo>
                  <a:pt x="348" y="255"/>
                </a:lnTo>
                <a:lnTo>
                  <a:pt x="380" y="276"/>
                </a:lnTo>
                <a:lnTo>
                  <a:pt x="408" y="295"/>
                </a:lnTo>
                <a:lnTo>
                  <a:pt x="420" y="305"/>
                </a:lnTo>
                <a:lnTo>
                  <a:pt x="435" y="317"/>
                </a:lnTo>
                <a:lnTo>
                  <a:pt x="453" y="329"/>
                </a:lnTo>
                <a:lnTo>
                  <a:pt x="471" y="344"/>
                </a:lnTo>
                <a:lnTo>
                  <a:pt x="492" y="363"/>
                </a:lnTo>
                <a:lnTo>
                  <a:pt x="513" y="382"/>
                </a:lnTo>
                <a:lnTo>
                  <a:pt x="534" y="401"/>
                </a:lnTo>
                <a:lnTo>
                  <a:pt x="556" y="418"/>
                </a:lnTo>
                <a:lnTo>
                  <a:pt x="579" y="440"/>
                </a:lnTo>
                <a:lnTo>
                  <a:pt x="599" y="461"/>
                </a:lnTo>
                <a:lnTo>
                  <a:pt x="620" y="480"/>
                </a:lnTo>
                <a:lnTo>
                  <a:pt x="638" y="502"/>
                </a:lnTo>
                <a:lnTo>
                  <a:pt x="658" y="520"/>
                </a:lnTo>
                <a:lnTo>
                  <a:pt x="674" y="538"/>
                </a:lnTo>
                <a:lnTo>
                  <a:pt x="687" y="553"/>
                </a:lnTo>
                <a:lnTo>
                  <a:pt x="699" y="569"/>
                </a:lnTo>
                <a:lnTo>
                  <a:pt x="723" y="596"/>
                </a:lnTo>
                <a:lnTo>
                  <a:pt x="750" y="618"/>
                </a:lnTo>
                <a:lnTo>
                  <a:pt x="775" y="634"/>
                </a:lnTo>
                <a:lnTo>
                  <a:pt x="801" y="642"/>
                </a:lnTo>
                <a:lnTo>
                  <a:pt x="823" y="646"/>
                </a:lnTo>
                <a:lnTo>
                  <a:pt x="844" y="646"/>
                </a:lnTo>
                <a:lnTo>
                  <a:pt x="859" y="642"/>
                </a:lnTo>
                <a:lnTo>
                  <a:pt x="872" y="637"/>
                </a:lnTo>
                <a:lnTo>
                  <a:pt x="889" y="622"/>
                </a:lnTo>
                <a:lnTo>
                  <a:pt x="899" y="603"/>
                </a:lnTo>
                <a:lnTo>
                  <a:pt x="897" y="579"/>
                </a:lnTo>
                <a:lnTo>
                  <a:pt x="878" y="545"/>
                </a:lnTo>
                <a:lnTo>
                  <a:pt x="868" y="533"/>
                </a:lnTo>
                <a:lnTo>
                  <a:pt x="854" y="514"/>
                </a:lnTo>
                <a:lnTo>
                  <a:pt x="835" y="492"/>
                </a:lnTo>
                <a:lnTo>
                  <a:pt x="814" y="468"/>
                </a:lnTo>
                <a:lnTo>
                  <a:pt x="789" y="443"/>
                </a:lnTo>
                <a:lnTo>
                  <a:pt x="763" y="415"/>
                </a:lnTo>
                <a:lnTo>
                  <a:pt x="735" y="384"/>
                </a:lnTo>
                <a:lnTo>
                  <a:pt x="708" y="357"/>
                </a:lnTo>
                <a:lnTo>
                  <a:pt x="680" y="326"/>
                </a:lnTo>
                <a:lnTo>
                  <a:pt x="653" y="298"/>
                </a:lnTo>
                <a:lnTo>
                  <a:pt x="629" y="271"/>
                </a:lnTo>
                <a:lnTo>
                  <a:pt x="604" y="247"/>
                </a:lnTo>
                <a:lnTo>
                  <a:pt x="583" y="225"/>
                </a:lnTo>
                <a:lnTo>
                  <a:pt x="566" y="206"/>
                </a:lnTo>
                <a:lnTo>
                  <a:pt x="555" y="191"/>
                </a:lnTo>
                <a:lnTo>
                  <a:pt x="546" y="182"/>
                </a:lnTo>
                <a:lnTo>
                  <a:pt x="592" y="218"/>
                </a:lnTo>
                <a:lnTo>
                  <a:pt x="638" y="255"/>
                </a:lnTo>
                <a:lnTo>
                  <a:pt x="686" y="293"/>
                </a:lnTo>
                <a:lnTo>
                  <a:pt x="730" y="329"/>
                </a:lnTo>
                <a:lnTo>
                  <a:pt x="772" y="366"/>
                </a:lnTo>
                <a:lnTo>
                  <a:pt x="813" y="401"/>
                </a:lnTo>
                <a:lnTo>
                  <a:pt x="853" y="437"/>
                </a:lnTo>
                <a:lnTo>
                  <a:pt x="890" y="471"/>
                </a:lnTo>
                <a:lnTo>
                  <a:pt x="924" y="502"/>
                </a:lnTo>
                <a:lnTo>
                  <a:pt x="957" y="533"/>
                </a:lnTo>
                <a:lnTo>
                  <a:pt x="987" y="560"/>
                </a:lnTo>
                <a:lnTo>
                  <a:pt x="1012" y="584"/>
                </a:lnTo>
                <a:lnTo>
                  <a:pt x="1035" y="606"/>
                </a:lnTo>
                <a:lnTo>
                  <a:pt x="1054" y="624"/>
                </a:lnTo>
                <a:lnTo>
                  <a:pt x="1070" y="640"/>
                </a:lnTo>
                <a:lnTo>
                  <a:pt x="1082" y="652"/>
                </a:lnTo>
                <a:lnTo>
                  <a:pt x="1100" y="671"/>
                </a:lnTo>
                <a:lnTo>
                  <a:pt x="1118" y="683"/>
                </a:lnTo>
                <a:lnTo>
                  <a:pt x="1135" y="695"/>
                </a:lnTo>
                <a:lnTo>
                  <a:pt x="1152" y="701"/>
                </a:lnTo>
                <a:lnTo>
                  <a:pt x="1167" y="704"/>
                </a:lnTo>
                <a:lnTo>
                  <a:pt x="1183" y="701"/>
                </a:lnTo>
                <a:lnTo>
                  <a:pt x="1199" y="695"/>
                </a:lnTo>
                <a:lnTo>
                  <a:pt x="1215" y="683"/>
                </a:lnTo>
                <a:lnTo>
                  <a:pt x="1233" y="658"/>
                </a:lnTo>
                <a:lnTo>
                  <a:pt x="1237" y="637"/>
                </a:lnTo>
                <a:lnTo>
                  <a:pt x="1230" y="618"/>
                </a:lnTo>
                <a:lnTo>
                  <a:pt x="1221" y="609"/>
                </a:lnTo>
                <a:lnTo>
                  <a:pt x="1218" y="606"/>
                </a:lnTo>
                <a:lnTo>
                  <a:pt x="1210" y="600"/>
                </a:lnTo>
                <a:lnTo>
                  <a:pt x="1204" y="596"/>
                </a:lnTo>
                <a:lnTo>
                  <a:pt x="1195" y="591"/>
                </a:lnTo>
                <a:lnTo>
                  <a:pt x="1188" y="587"/>
                </a:lnTo>
                <a:lnTo>
                  <a:pt x="1182" y="584"/>
                </a:lnTo>
                <a:lnTo>
                  <a:pt x="1175" y="581"/>
                </a:lnTo>
                <a:lnTo>
                  <a:pt x="1170" y="581"/>
                </a:lnTo>
                <a:lnTo>
                  <a:pt x="1157" y="579"/>
                </a:lnTo>
                <a:lnTo>
                  <a:pt x="1145" y="572"/>
                </a:lnTo>
                <a:lnTo>
                  <a:pt x="1133" y="563"/>
                </a:lnTo>
                <a:lnTo>
                  <a:pt x="1123" y="553"/>
                </a:lnTo>
                <a:lnTo>
                  <a:pt x="1111" y="541"/>
                </a:lnTo>
                <a:lnTo>
                  <a:pt x="1097" y="529"/>
                </a:lnTo>
                <a:lnTo>
                  <a:pt x="1084" y="514"/>
                </a:lnTo>
                <a:lnTo>
                  <a:pt x="1067" y="502"/>
                </a:lnTo>
                <a:lnTo>
                  <a:pt x="1073" y="504"/>
                </a:lnTo>
                <a:lnTo>
                  <a:pt x="1078" y="507"/>
                </a:lnTo>
                <a:lnTo>
                  <a:pt x="1085" y="511"/>
                </a:lnTo>
                <a:lnTo>
                  <a:pt x="1094" y="514"/>
                </a:lnTo>
                <a:lnTo>
                  <a:pt x="1102" y="520"/>
                </a:lnTo>
                <a:lnTo>
                  <a:pt x="1112" y="523"/>
                </a:lnTo>
                <a:lnTo>
                  <a:pt x="1124" y="533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7" y="495"/>
                </a:lnTo>
                <a:lnTo>
                  <a:pt x="1072" y="483"/>
                </a:lnTo>
                <a:lnTo>
                  <a:pt x="1055" y="471"/>
                </a:lnTo>
                <a:lnTo>
                  <a:pt x="1040" y="456"/>
                </a:lnTo>
                <a:lnTo>
                  <a:pt x="1028" y="443"/>
                </a:lnTo>
                <a:lnTo>
                  <a:pt x="1035" y="446"/>
                </a:lnTo>
                <a:lnTo>
                  <a:pt x="1044" y="452"/>
                </a:lnTo>
                <a:lnTo>
                  <a:pt x="1051" y="459"/>
                </a:lnTo>
                <a:lnTo>
                  <a:pt x="1060" y="464"/>
                </a:lnTo>
                <a:lnTo>
                  <a:pt x="1066" y="471"/>
                </a:lnTo>
                <a:lnTo>
                  <a:pt x="1075" y="476"/>
                </a:lnTo>
                <a:lnTo>
                  <a:pt x="1084" y="483"/>
                </a:lnTo>
                <a:lnTo>
                  <a:pt x="1091" y="490"/>
                </a:lnTo>
                <a:lnTo>
                  <a:pt x="1079" y="476"/>
                </a:lnTo>
                <a:lnTo>
                  <a:pt x="1057" y="452"/>
                </a:lnTo>
                <a:lnTo>
                  <a:pt x="1028" y="421"/>
                </a:lnTo>
                <a:lnTo>
                  <a:pt x="993" y="384"/>
                </a:lnTo>
                <a:lnTo>
                  <a:pt x="954" y="344"/>
                </a:lnTo>
                <a:lnTo>
                  <a:pt x="918" y="305"/>
                </a:lnTo>
                <a:lnTo>
                  <a:pt x="884" y="271"/>
                </a:lnTo>
                <a:lnTo>
                  <a:pt x="856" y="240"/>
                </a:lnTo>
                <a:lnTo>
                  <a:pt x="872" y="249"/>
                </a:lnTo>
                <a:lnTo>
                  <a:pt x="892" y="262"/>
                </a:lnTo>
                <a:lnTo>
                  <a:pt x="914" y="276"/>
                </a:lnTo>
                <a:lnTo>
                  <a:pt x="940" y="298"/>
                </a:lnTo>
                <a:lnTo>
                  <a:pt x="968" y="324"/>
                </a:lnTo>
                <a:lnTo>
                  <a:pt x="996" y="348"/>
                </a:lnTo>
                <a:lnTo>
                  <a:pt x="1027" y="375"/>
                </a:lnTo>
                <a:lnTo>
                  <a:pt x="1055" y="403"/>
                </a:lnTo>
                <a:lnTo>
                  <a:pt x="1085" y="430"/>
                </a:lnTo>
                <a:lnTo>
                  <a:pt x="1115" y="459"/>
                </a:lnTo>
                <a:lnTo>
                  <a:pt x="1140" y="483"/>
                </a:lnTo>
                <a:lnTo>
                  <a:pt x="1166" y="507"/>
                </a:lnTo>
                <a:lnTo>
                  <a:pt x="1188" y="529"/>
                </a:lnTo>
                <a:lnTo>
                  <a:pt x="1207" y="548"/>
                </a:lnTo>
                <a:lnTo>
                  <a:pt x="1223" y="563"/>
                </a:lnTo>
                <a:lnTo>
                  <a:pt x="1233" y="572"/>
                </a:lnTo>
                <a:lnTo>
                  <a:pt x="1249" y="584"/>
                </a:lnTo>
                <a:lnTo>
                  <a:pt x="1264" y="594"/>
                </a:lnTo>
                <a:lnTo>
                  <a:pt x="1276" y="600"/>
                </a:lnTo>
                <a:lnTo>
                  <a:pt x="1288" y="603"/>
                </a:lnTo>
                <a:lnTo>
                  <a:pt x="1300" y="603"/>
                </a:lnTo>
                <a:lnTo>
                  <a:pt x="1310" y="600"/>
                </a:lnTo>
                <a:lnTo>
                  <a:pt x="1321" y="594"/>
                </a:lnTo>
                <a:lnTo>
                  <a:pt x="1330" y="587"/>
                </a:lnTo>
                <a:lnTo>
                  <a:pt x="1343" y="569"/>
                </a:lnTo>
                <a:lnTo>
                  <a:pt x="1350" y="553"/>
                </a:lnTo>
                <a:lnTo>
                  <a:pt x="1347" y="533"/>
                </a:lnTo>
                <a:lnTo>
                  <a:pt x="1337" y="511"/>
                </a:lnTo>
                <a:lnTo>
                  <a:pt x="1326" y="495"/>
                </a:lnTo>
                <a:lnTo>
                  <a:pt x="1309" y="471"/>
                </a:lnTo>
                <a:lnTo>
                  <a:pt x="1286" y="440"/>
                </a:lnTo>
                <a:lnTo>
                  <a:pt x="1261" y="403"/>
                </a:lnTo>
                <a:lnTo>
                  <a:pt x="1228" y="360"/>
                </a:lnTo>
                <a:lnTo>
                  <a:pt x="1190" y="310"/>
                </a:lnTo>
                <a:lnTo>
                  <a:pt x="1149" y="255"/>
                </a:lnTo>
                <a:lnTo>
                  <a:pt x="1102" y="197"/>
                </a:lnTo>
                <a:lnTo>
                  <a:pt x="1119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5" y="286"/>
                </a:lnTo>
                <a:lnTo>
                  <a:pt x="1209" y="310"/>
                </a:lnTo>
                <a:lnTo>
                  <a:pt x="1233" y="336"/>
                </a:lnTo>
                <a:lnTo>
                  <a:pt x="1259" y="360"/>
                </a:lnTo>
                <a:lnTo>
                  <a:pt x="1283" y="384"/>
                </a:lnTo>
                <a:lnTo>
                  <a:pt x="1307" y="409"/>
                </a:lnTo>
                <a:lnTo>
                  <a:pt x="1331" y="430"/>
                </a:lnTo>
                <a:lnTo>
                  <a:pt x="1354" y="452"/>
                </a:lnTo>
                <a:lnTo>
                  <a:pt x="1373" y="471"/>
                </a:lnTo>
                <a:lnTo>
                  <a:pt x="1392" y="490"/>
                </a:lnTo>
                <a:lnTo>
                  <a:pt x="1407" y="504"/>
                </a:lnTo>
                <a:lnTo>
                  <a:pt x="1419" y="514"/>
                </a:lnTo>
                <a:lnTo>
                  <a:pt x="1429" y="523"/>
                </a:lnTo>
                <a:lnTo>
                  <a:pt x="1447" y="535"/>
                </a:lnTo>
                <a:lnTo>
                  <a:pt x="1464" y="548"/>
                </a:lnTo>
                <a:lnTo>
                  <a:pt x="1482" y="557"/>
                </a:lnTo>
                <a:lnTo>
                  <a:pt x="1501" y="566"/>
                </a:lnTo>
                <a:lnTo>
                  <a:pt x="1516" y="572"/>
                </a:lnTo>
                <a:lnTo>
                  <a:pt x="1531" y="579"/>
                </a:lnTo>
                <a:lnTo>
                  <a:pt x="1543" y="581"/>
                </a:lnTo>
                <a:lnTo>
                  <a:pt x="1552" y="581"/>
                </a:lnTo>
                <a:lnTo>
                  <a:pt x="1559" y="581"/>
                </a:lnTo>
                <a:lnTo>
                  <a:pt x="1568" y="581"/>
                </a:lnTo>
                <a:lnTo>
                  <a:pt x="1576" y="581"/>
                </a:lnTo>
                <a:lnTo>
                  <a:pt x="1584" y="581"/>
                </a:lnTo>
                <a:lnTo>
                  <a:pt x="1592" y="581"/>
                </a:lnTo>
                <a:lnTo>
                  <a:pt x="1598" y="581"/>
                </a:lnTo>
                <a:lnTo>
                  <a:pt x="1604" y="579"/>
                </a:lnTo>
                <a:lnTo>
                  <a:pt x="1607" y="579"/>
                </a:lnTo>
                <a:lnTo>
                  <a:pt x="1596" y="575"/>
                </a:lnTo>
                <a:lnTo>
                  <a:pt x="1589" y="572"/>
                </a:lnTo>
                <a:lnTo>
                  <a:pt x="1584" y="566"/>
                </a:lnTo>
                <a:lnTo>
                  <a:pt x="1583" y="566"/>
                </a:lnTo>
                <a:lnTo>
                  <a:pt x="1593" y="563"/>
                </a:lnTo>
                <a:lnTo>
                  <a:pt x="1601" y="557"/>
                </a:lnTo>
                <a:lnTo>
                  <a:pt x="1601" y="553"/>
                </a:lnTo>
                <a:lnTo>
                  <a:pt x="1590" y="557"/>
                </a:lnTo>
                <a:lnTo>
                  <a:pt x="1580" y="557"/>
                </a:lnTo>
                <a:lnTo>
                  <a:pt x="1569" y="557"/>
                </a:lnTo>
                <a:lnTo>
                  <a:pt x="1562" y="553"/>
                </a:lnTo>
                <a:lnTo>
                  <a:pt x="1557" y="550"/>
                </a:lnTo>
                <a:lnTo>
                  <a:pt x="1559" y="548"/>
                </a:lnTo>
                <a:lnTo>
                  <a:pt x="1564" y="548"/>
                </a:lnTo>
                <a:lnTo>
                  <a:pt x="1573" y="545"/>
                </a:lnTo>
                <a:lnTo>
                  <a:pt x="1581" y="545"/>
                </a:lnTo>
                <a:lnTo>
                  <a:pt x="1580" y="541"/>
                </a:lnTo>
                <a:lnTo>
                  <a:pt x="1568" y="538"/>
                </a:lnTo>
                <a:lnTo>
                  <a:pt x="1553" y="535"/>
                </a:lnTo>
                <a:lnTo>
                  <a:pt x="1543" y="533"/>
                </a:lnTo>
                <a:lnTo>
                  <a:pt x="1540" y="533"/>
                </a:lnTo>
                <a:lnTo>
                  <a:pt x="1545" y="529"/>
                </a:lnTo>
                <a:lnTo>
                  <a:pt x="1553" y="529"/>
                </a:lnTo>
                <a:lnTo>
                  <a:pt x="1562" y="529"/>
                </a:lnTo>
                <a:lnTo>
                  <a:pt x="1553" y="526"/>
                </a:lnTo>
                <a:lnTo>
                  <a:pt x="1543" y="520"/>
                </a:lnTo>
                <a:lnTo>
                  <a:pt x="1534" y="514"/>
                </a:lnTo>
                <a:lnTo>
                  <a:pt x="1523" y="504"/>
                </a:lnTo>
                <a:lnTo>
                  <a:pt x="1514" y="498"/>
                </a:lnTo>
                <a:lnTo>
                  <a:pt x="1504" y="490"/>
                </a:lnTo>
                <a:lnTo>
                  <a:pt x="1493" y="483"/>
                </a:lnTo>
                <a:lnTo>
                  <a:pt x="1485" y="474"/>
                </a:lnTo>
                <a:lnTo>
                  <a:pt x="1471" y="461"/>
                </a:lnTo>
                <a:lnTo>
                  <a:pt x="1450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7"/>
                </a:lnTo>
                <a:lnTo>
                  <a:pt x="1319" y="320"/>
                </a:lnTo>
                <a:lnTo>
                  <a:pt x="1278" y="283"/>
                </a:lnTo>
                <a:lnTo>
                  <a:pt x="1239" y="243"/>
                </a:lnTo>
                <a:lnTo>
                  <a:pt x="1197" y="206"/>
                </a:lnTo>
                <a:lnTo>
                  <a:pt x="1157" y="170"/>
                </a:lnTo>
                <a:lnTo>
                  <a:pt x="1121" y="136"/>
                </a:lnTo>
                <a:lnTo>
                  <a:pt x="1088" y="105"/>
                </a:lnTo>
                <a:lnTo>
                  <a:pt x="1060" y="77"/>
                </a:lnTo>
                <a:lnTo>
                  <a:pt x="1035" y="55"/>
                </a:lnTo>
                <a:lnTo>
                  <a:pt x="1018" y="40"/>
                </a:lnTo>
                <a:lnTo>
                  <a:pt x="1009" y="31"/>
                </a:lnTo>
                <a:lnTo>
                  <a:pt x="999" y="22"/>
                </a:lnTo>
                <a:lnTo>
                  <a:pt x="990" y="16"/>
                </a:lnTo>
                <a:lnTo>
                  <a:pt x="980" y="6"/>
                </a:lnTo>
                <a:lnTo>
                  <a:pt x="969" y="4"/>
                </a:lnTo>
                <a:lnTo>
                  <a:pt x="960" y="0"/>
                </a:lnTo>
                <a:lnTo>
                  <a:pt x="949" y="4"/>
                </a:lnTo>
                <a:lnTo>
                  <a:pt x="936" y="6"/>
                </a:lnTo>
                <a:lnTo>
                  <a:pt x="923" y="19"/>
                </a:lnTo>
                <a:lnTo>
                  <a:pt x="905" y="43"/>
                </a:lnTo>
                <a:lnTo>
                  <a:pt x="897" y="62"/>
                </a:lnTo>
                <a:lnTo>
                  <a:pt x="905" y="81"/>
                </a:lnTo>
                <a:lnTo>
                  <a:pt x="920" y="98"/>
                </a:lnTo>
                <a:lnTo>
                  <a:pt x="939" y="117"/>
                </a:lnTo>
                <a:lnTo>
                  <a:pt x="969" y="151"/>
                </a:lnTo>
                <a:lnTo>
                  <a:pt x="1011" y="197"/>
                </a:lnTo>
                <a:lnTo>
                  <a:pt x="1055" y="249"/>
                </a:lnTo>
                <a:lnTo>
                  <a:pt x="1100" y="305"/>
                </a:lnTo>
                <a:lnTo>
                  <a:pt x="1142" y="357"/>
                </a:lnTo>
                <a:lnTo>
                  <a:pt x="1175" y="401"/>
                </a:lnTo>
                <a:lnTo>
                  <a:pt x="1194" y="430"/>
                </a:lnTo>
                <a:lnTo>
                  <a:pt x="1175" y="415"/>
                </a:lnTo>
                <a:lnTo>
                  <a:pt x="1152" y="394"/>
                </a:lnTo>
                <a:lnTo>
                  <a:pt x="1127" y="372"/>
                </a:lnTo>
                <a:lnTo>
                  <a:pt x="1099" y="351"/>
                </a:lnTo>
                <a:lnTo>
                  <a:pt x="1070" y="326"/>
                </a:lnTo>
                <a:lnTo>
                  <a:pt x="1040" y="302"/>
                </a:lnTo>
                <a:lnTo>
                  <a:pt x="1009" y="274"/>
                </a:lnTo>
                <a:lnTo>
                  <a:pt x="978" y="249"/>
                </a:lnTo>
                <a:lnTo>
                  <a:pt x="949" y="225"/>
                </a:lnTo>
                <a:lnTo>
                  <a:pt x="920" y="203"/>
                </a:lnTo>
                <a:lnTo>
                  <a:pt x="894" y="182"/>
                </a:lnTo>
                <a:lnTo>
                  <a:pt x="869" y="160"/>
                </a:lnTo>
                <a:lnTo>
                  <a:pt x="850" y="144"/>
                </a:lnTo>
                <a:lnTo>
                  <a:pt x="832" y="132"/>
                </a:lnTo>
                <a:lnTo>
                  <a:pt x="818" y="123"/>
                </a:lnTo>
                <a:lnTo>
                  <a:pt x="809" y="117"/>
                </a:lnTo>
                <a:lnTo>
                  <a:pt x="799" y="111"/>
                </a:lnTo>
                <a:lnTo>
                  <a:pt x="787" y="108"/>
                </a:lnTo>
                <a:lnTo>
                  <a:pt x="777" y="108"/>
                </a:lnTo>
                <a:lnTo>
                  <a:pt x="766" y="108"/>
                </a:lnTo>
                <a:lnTo>
                  <a:pt x="756" y="111"/>
                </a:lnTo>
                <a:lnTo>
                  <a:pt x="744" y="117"/>
                </a:lnTo>
                <a:lnTo>
                  <a:pt x="734" y="123"/>
                </a:lnTo>
                <a:lnTo>
                  <a:pt x="722" y="132"/>
                </a:lnTo>
                <a:lnTo>
                  <a:pt x="706" y="151"/>
                </a:lnTo>
                <a:lnTo>
                  <a:pt x="702" y="170"/>
                </a:lnTo>
                <a:lnTo>
                  <a:pt x="711" y="187"/>
                </a:lnTo>
                <a:lnTo>
                  <a:pt x="729" y="209"/>
                </a:lnTo>
                <a:lnTo>
                  <a:pt x="737" y="218"/>
                </a:lnTo>
                <a:lnTo>
                  <a:pt x="750" y="231"/>
                </a:lnTo>
                <a:lnTo>
                  <a:pt x="766" y="247"/>
                </a:lnTo>
                <a:lnTo>
                  <a:pt x="785" y="264"/>
                </a:lnTo>
                <a:lnTo>
                  <a:pt x="809" y="290"/>
                </a:lnTo>
                <a:lnTo>
                  <a:pt x="833" y="314"/>
                </a:lnTo>
                <a:lnTo>
                  <a:pt x="861" y="338"/>
                </a:lnTo>
                <a:lnTo>
                  <a:pt x="889" y="366"/>
                </a:lnTo>
                <a:lnTo>
                  <a:pt x="917" y="394"/>
                </a:lnTo>
                <a:lnTo>
                  <a:pt x="944" y="421"/>
                </a:lnTo>
                <a:lnTo>
                  <a:pt x="969" y="449"/>
                </a:lnTo>
                <a:lnTo>
                  <a:pt x="994" y="474"/>
                </a:lnTo>
                <a:lnTo>
                  <a:pt x="1016" y="498"/>
                </a:lnTo>
                <a:lnTo>
                  <a:pt x="1035" y="520"/>
                </a:lnTo>
                <a:lnTo>
                  <a:pt x="1051" y="541"/>
                </a:lnTo>
                <a:lnTo>
                  <a:pt x="1061" y="557"/>
                </a:lnTo>
                <a:lnTo>
                  <a:pt x="1024" y="523"/>
                </a:lnTo>
                <a:lnTo>
                  <a:pt x="985" y="490"/>
                </a:lnTo>
                <a:lnTo>
                  <a:pt x="944" y="452"/>
                </a:lnTo>
                <a:lnTo>
                  <a:pt x="900" y="415"/>
                </a:lnTo>
                <a:lnTo>
                  <a:pt x="856" y="379"/>
                </a:lnTo>
                <a:lnTo>
                  <a:pt x="813" y="338"/>
                </a:lnTo>
                <a:lnTo>
                  <a:pt x="769" y="302"/>
                </a:lnTo>
                <a:lnTo>
                  <a:pt x="726" y="264"/>
                </a:lnTo>
                <a:lnTo>
                  <a:pt x="687" y="228"/>
                </a:lnTo>
                <a:lnTo>
                  <a:pt x="649" y="197"/>
                </a:lnTo>
                <a:lnTo>
                  <a:pt x="613" y="166"/>
                </a:lnTo>
                <a:lnTo>
                  <a:pt x="582" y="139"/>
                </a:lnTo>
                <a:lnTo>
                  <a:pt x="556" y="114"/>
                </a:lnTo>
                <a:lnTo>
                  <a:pt x="534" y="96"/>
                </a:lnTo>
                <a:lnTo>
                  <a:pt x="516" y="81"/>
                </a:lnTo>
                <a:lnTo>
                  <a:pt x="507" y="71"/>
                </a:lnTo>
                <a:lnTo>
                  <a:pt x="492" y="59"/>
                </a:lnTo>
                <a:lnTo>
                  <a:pt x="479" y="47"/>
                </a:lnTo>
                <a:lnTo>
                  <a:pt x="465" y="34"/>
                </a:lnTo>
                <a:lnTo>
                  <a:pt x="450" y="25"/>
                </a:lnTo>
                <a:lnTo>
                  <a:pt x="437" y="22"/>
                </a:lnTo>
                <a:lnTo>
                  <a:pt x="422" y="19"/>
                </a:lnTo>
                <a:lnTo>
                  <a:pt x="404" y="25"/>
                </a:lnTo>
                <a:lnTo>
                  <a:pt x="388" y="34"/>
                </a:lnTo>
                <a:lnTo>
                  <a:pt x="371" y="50"/>
                </a:lnTo>
                <a:lnTo>
                  <a:pt x="361" y="65"/>
                </a:lnTo>
                <a:lnTo>
                  <a:pt x="355" y="83"/>
                </a:lnTo>
                <a:lnTo>
                  <a:pt x="355" y="98"/>
                </a:lnTo>
                <a:lnTo>
                  <a:pt x="358" y="117"/>
                </a:lnTo>
                <a:lnTo>
                  <a:pt x="365" y="136"/>
                </a:lnTo>
                <a:lnTo>
                  <a:pt x="377" y="154"/>
                </a:lnTo>
                <a:lnTo>
                  <a:pt x="391" y="170"/>
                </a:lnTo>
                <a:lnTo>
                  <a:pt x="401" y="178"/>
                </a:lnTo>
                <a:lnTo>
                  <a:pt x="419" y="194"/>
                </a:lnTo>
                <a:lnTo>
                  <a:pt x="439" y="209"/>
                </a:lnTo>
                <a:lnTo>
                  <a:pt x="464" y="231"/>
                </a:lnTo>
                <a:lnTo>
                  <a:pt x="492" y="252"/>
                </a:lnTo>
                <a:lnTo>
                  <a:pt x="522" y="280"/>
                </a:lnTo>
                <a:lnTo>
                  <a:pt x="553" y="305"/>
                </a:lnTo>
                <a:lnTo>
                  <a:pt x="583" y="332"/>
                </a:lnTo>
                <a:lnTo>
                  <a:pt x="614" y="363"/>
                </a:lnTo>
                <a:lnTo>
                  <a:pt x="644" y="391"/>
                </a:lnTo>
                <a:lnTo>
                  <a:pt x="671" y="418"/>
                </a:lnTo>
                <a:lnTo>
                  <a:pt x="696" y="446"/>
                </a:lnTo>
                <a:lnTo>
                  <a:pt x="717" y="474"/>
                </a:lnTo>
                <a:lnTo>
                  <a:pt x="734" y="498"/>
                </a:lnTo>
                <a:lnTo>
                  <a:pt x="744" y="523"/>
                </a:lnTo>
                <a:lnTo>
                  <a:pt x="750" y="541"/>
                </a:lnTo>
                <a:lnTo>
                  <a:pt x="730" y="526"/>
                </a:lnTo>
                <a:lnTo>
                  <a:pt x="708" y="504"/>
                </a:lnTo>
                <a:lnTo>
                  <a:pt x="680" y="480"/>
                </a:lnTo>
                <a:lnTo>
                  <a:pt x="649" y="449"/>
                </a:lnTo>
                <a:lnTo>
                  <a:pt x="614" y="418"/>
                </a:lnTo>
                <a:lnTo>
                  <a:pt x="579" y="382"/>
                </a:lnTo>
                <a:lnTo>
                  <a:pt x="540" y="348"/>
                </a:lnTo>
                <a:lnTo>
                  <a:pt x="498" y="307"/>
                </a:lnTo>
                <a:lnTo>
                  <a:pt x="456" y="271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1"/>
                </a:lnTo>
                <a:lnTo>
                  <a:pt x="148" y="50"/>
                </a:lnTo>
                <a:lnTo>
                  <a:pt x="125" y="40"/>
                </a:lnTo>
                <a:lnTo>
                  <a:pt x="106" y="34"/>
                </a:lnTo>
                <a:lnTo>
                  <a:pt x="90" y="31"/>
                </a:lnTo>
                <a:lnTo>
                  <a:pt x="73" y="28"/>
                </a:lnTo>
                <a:lnTo>
                  <a:pt x="60" y="31"/>
                </a:lnTo>
                <a:lnTo>
                  <a:pt x="46" y="37"/>
                </a:lnTo>
                <a:lnTo>
                  <a:pt x="34" y="43"/>
                </a:lnTo>
                <a:lnTo>
                  <a:pt x="21" y="53"/>
                </a:lnTo>
                <a:lnTo>
                  <a:pt x="8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5" y="111"/>
                </a:lnTo>
                <a:lnTo>
                  <a:pt x="12" y="123"/>
                </a:lnTo>
                <a:lnTo>
                  <a:pt x="22" y="139"/>
                </a:lnTo>
                <a:lnTo>
                  <a:pt x="34" y="151"/>
                </a:lnTo>
                <a:lnTo>
                  <a:pt x="53" y="170"/>
                </a:lnTo>
                <a:lnTo>
                  <a:pt x="79" y="194"/>
                </a:lnTo>
                <a:lnTo>
                  <a:pt x="110" y="221"/>
                </a:lnTo>
                <a:lnTo>
                  <a:pt x="145" y="249"/>
                </a:lnTo>
                <a:lnTo>
                  <a:pt x="177" y="280"/>
                </a:lnTo>
                <a:lnTo>
                  <a:pt x="205" y="302"/>
                </a:lnTo>
                <a:lnTo>
                  <a:pt x="225" y="324"/>
                </a:lnTo>
                <a:lnTo>
                  <a:pt x="237" y="332"/>
                </a:lnTo>
                <a:lnTo>
                  <a:pt x="228" y="320"/>
                </a:lnTo>
                <a:lnTo>
                  <a:pt x="215" y="305"/>
                </a:lnTo>
                <a:lnTo>
                  <a:pt x="201" y="290"/>
                </a:lnTo>
                <a:lnTo>
                  <a:pt x="193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119" name="Group 183">
            <a:extLst>
              <a:ext uri="{FF2B5EF4-FFF2-40B4-BE49-F238E27FC236}">
                <a16:creationId xmlns:a16="http://schemas.microsoft.com/office/drawing/2014/main" id="{4E074333-FD1B-4D2E-A5E6-B6AD6C1309C4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34475" cy="6858000"/>
            <a:chOff x="0" y="238"/>
            <a:chExt cx="5754" cy="3843"/>
          </a:xfrm>
        </p:grpSpPr>
        <p:sp>
          <p:nvSpPr>
            <p:cNvPr id="423958" name="Freeform 22">
              <a:extLst>
                <a:ext uri="{FF2B5EF4-FFF2-40B4-BE49-F238E27FC236}">
                  <a16:creationId xmlns:a16="http://schemas.microsoft.com/office/drawing/2014/main" id="{D4DFE489-AB3A-4491-A10F-992723A08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953"/>
              <a:ext cx="844" cy="116"/>
            </a:xfrm>
            <a:custGeom>
              <a:avLst/>
              <a:gdLst>
                <a:gd name="T0" fmla="*/ 1540 w 2532"/>
                <a:gd name="T1" fmla="*/ 310 h 347"/>
                <a:gd name="T2" fmla="*/ 1438 w 2532"/>
                <a:gd name="T3" fmla="*/ 347 h 347"/>
                <a:gd name="T4" fmla="*/ 1306 w 2532"/>
                <a:gd name="T5" fmla="*/ 334 h 347"/>
                <a:gd name="T6" fmla="*/ 1185 w 2532"/>
                <a:gd name="T7" fmla="*/ 280 h 347"/>
                <a:gd name="T8" fmla="*/ 1093 w 2532"/>
                <a:gd name="T9" fmla="*/ 334 h 347"/>
                <a:gd name="T10" fmla="*/ 984 w 2532"/>
                <a:gd name="T11" fmla="*/ 347 h 347"/>
                <a:gd name="T12" fmla="*/ 851 w 2532"/>
                <a:gd name="T13" fmla="*/ 317 h 347"/>
                <a:gd name="T14" fmla="*/ 749 w 2532"/>
                <a:gd name="T15" fmla="*/ 310 h 347"/>
                <a:gd name="T16" fmla="*/ 647 w 2532"/>
                <a:gd name="T17" fmla="*/ 347 h 347"/>
                <a:gd name="T18" fmla="*/ 517 w 2532"/>
                <a:gd name="T19" fmla="*/ 334 h 347"/>
                <a:gd name="T20" fmla="*/ 395 w 2532"/>
                <a:gd name="T21" fmla="*/ 280 h 347"/>
                <a:gd name="T22" fmla="*/ 316 w 2532"/>
                <a:gd name="T23" fmla="*/ 334 h 347"/>
                <a:gd name="T24" fmla="*/ 190 w 2532"/>
                <a:gd name="T25" fmla="*/ 347 h 347"/>
                <a:gd name="T26" fmla="*/ 61 w 2532"/>
                <a:gd name="T27" fmla="*/ 317 h 347"/>
                <a:gd name="T28" fmla="*/ 173 w 2532"/>
                <a:gd name="T29" fmla="*/ 66 h 347"/>
                <a:gd name="T30" fmla="*/ 252 w 2532"/>
                <a:gd name="T31" fmla="*/ 19 h 347"/>
                <a:gd name="T32" fmla="*/ 374 w 2532"/>
                <a:gd name="T33" fmla="*/ 0 h 347"/>
                <a:gd name="T34" fmla="*/ 497 w 2532"/>
                <a:gd name="T35" fmla="*/ 38 h 347"/>
                <a:gd name="T36" fmla="*/ 598 w 2532"/>
                <a:gd name="T37" fmla="*/ 38 h 347"/>
                <a:gd name="T38" fmla="*/ 698 w 2532"/>
                <a:gd name="T39" fmla="*/ 0 h 347"/>
                <a:gd name="T40" fmla="*/ 831 w 2532"/>
                <a:gd name="T41" fmla="*/ 12 h 347"/>
                <a:gd name="T42" fmla="*/ 951 w 2532"/>
                <a:gd name="T43" fmla="*/ 66 h 347"/>
                <a:gd name="T44" fmla="*/ 1043 w 2532"/>
                <a:gd name="T45" fmla="*/ 19 h 347"/>
                <a:gd name="T46" fmla="*/ 1164 w 2532"/>
                <a:gd name="T47" fmla="*/ 0 h 347"/>
                <a:gd name="T48" fmla="*/ 1285 w 2532"/>
                <a:gd name="T49" fmla="*/ 38 h 347"/>
                <a:gd name="T50" fmla="*/ 1384 w 2532"/>
                <a:gd name="T51" fmla="*/ 38 h 347"/>
                <a:gd name="T52" fmla="*/ 1488 w 2532"/>
                <a:gd name="T53" fmla="*/ 0 h 347"/>
                <a:gd name="T54" fmla="*/ 1621 w 2532"/>
                <a:gd name="T55" fmla="*/ 12 h 347"/>
                <a:gd name="T56" fmla="*/ 1741 w 2532"/>
                <a:gd name="T57" fmla="*/ 66 h 347"/>
                <a:gd name="T58" fmla="*/ 1833 w 2532"/>
                <a:gd name="T59" fmla="*/ 19 h 347"/>
                <a:gd name="T60" fmla="*/ 1953 w 2532"/>
                <a:gd name="T61" fmla="*/ 0 h 347"/>
                <a:gd name="T62" fmla="*/ 2075 w 2532"/>
                <a:gd name="T63" fmla="*/ 38 h 347"/>
                <a:gd name="T64" fmla="*/ 2177 w 2532"/>
                <a:gd name="T65" fmla="*/ 38 h 347"/>
                <a:gd name="T66" fmla="*/ 2276 w 2532"/>
                <a:gd name="T67" fmla="*/ 0 h 347"/>
                <a:gd name="T68" fmla="*/ 2409 w 2532"/>
                <a:gd name="T69" fmla="*/ 12 h 347"/>
                <a:gd name="T70" fmla="*/ 2532 w 2532"/>
                <a:gd name="T71" fmla="*/ 66 h 347"/>
                <a:gd name="T72" fmla="*/ 2330 w 2532"/>
                <a:gd name="T73" fmla="*/ 310 h 347"/>
                <a:gd name="T74" fmla="*/ 2228 w 2532"/>
                <a:gd name="T75" fmla="*/ 347 h 347"/>
                <a:gd name="T76" fmla="*/ 2096 w 2532"/>
                <a:gd name="T77" fmla="*/ 334 h 347"/>
                <a:gd name="T78" fmla="*/ 1973 w 2532"/>
                <a:gd name="T79" fmla="*/ 280 h 347"/>
                <a:gd name="T80" fmla="*/ 1885 w 2532"/>
                <a:gd name="T81" fmla="*/ 334 h 347"/>
                <a:gd name="T82" fmla="*/ 1762 w 2532"/>
                <a:gd name="T83" fmla="*/ 347 h 347"/>
                <a:gd name="T84" fmla="*/ 1639 w 2532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7">
                  <a:moveTo>
                    <a:pt x="1578" y="280"/>
                  </a:moveTo>
                  <a:lnTo>
                    <a:pt x="1540" y="310"/>
                  </a:lnTo>
                  <a:lnTo>
                    <a:pt x="1488" y="334"/>
                  </a:lnTo>
                  <a:lnTo>
                    <a:pt x="1438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4" y="317"/>
                  </a:lnTo>
                  <a:lnTo>
                    <a:pt x="1185" y="280"/>
                  </a:lnTo>
                  <a:lnTo>
                    <a:pt x="1145" y="310"/>
                  </a:lnTo>
                  <a:lnTo>
                    <a:pt x="1093" y="334"/>
                  </a:lnTo>
                  <a:lnTo>
                    <a:pt x="1043" y="347"/>
                  </a:lnTo>
                  <a:lnTo>
                    <a:pt x="984" y="347"/>
                  </a:lnTo>
                  <a:lnTo>
                    <a:pt x="909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49" y="310"/>
                  </a:lnTo>
                  <a:lnTo>
                    <a:pt x="698" y="334"/>
                  </a:lnTo>
                  <a:lnTo>
                    <a:pt x="647" y="347"/>
                  </a:lnTo>
                  <a:lnTo>
                    <a:pt x="585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5" y="280"/>
                  </a:lnTo>
                  <a:lnTo>
                    <a:pt x="353" y="310"/>
                  </a:lnTo>
                  <a:lnTo>
                    <a:pt x="316" y="334"/>
                  </a:lnTo>
                  <a:lnTo>
                    <a:pt x="262" y="347"/>
                  </a:lnTo>
                  <a:lnTo>
                    <a:pt x="190" y="347"/>
                  </a:lnTo>
                  <a:lnTo>
                    <a:pt x="121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73" y="66"/>
                  </a:lnTo>
                  <a:lnTo>
                    <a:pt x="201" y="38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56" y="66"/>
                  </a:lnTo>
                  <a:lnTo>
                    <a:pt x="598" y="38"/>
                  </a:lnTo>
                  <a:lnTo>
                    <a:pt x="647" y="19"/>
                  </a:lnTo>
                  <a:lnTo>
                    <a:pt x="698" y="0"/>
                  </a:lnTo>
                  <a:lnTo>
                    <a:pt x="769" y="0"/>
                  </a:lnTo>
                  <a:lnTo>
                    <a:pt x="831" y="12"/>
                  </a:lnTo>
                  <a:lnTo>
                    <a:pt x="890" y="38"/>
                  </a:lnTo>
                  <a:lnTo>
                    <a:pt x="951" y="66"/>
                  </a:lnTo>
                  <a:lnTo>
                    <a:pt x="994" y="38"/>
                  </a:lnTo>
                  <a:lnTo>
                    <a:pt x="1043" y="19"/>
                  </a:lnTo>
                  <a:lnTo>
                    <a:pt x="1093" y="0"/>
                  </a:lnTo>
                  <a:lnTo>
                    <a:pt x="1164" y="0"/>
                  </a:lnTo>
                  <a:lnTo>
                    <a:pt x="1223" y="12"/>
                  </a:lnTo>
                  <a:lnTo>
                    <a:pt x="1285" y="38"/>
                  </a:lnTo>
                  <a:lnTo>
                    <a:pt x="1346" y="66"/>
                  </a:lnTo>
                  <a:lnTo>
                    <a:pt x="1384" y="38"/>
                  </a:lnTo>
                  <a:lnTo>
                    <a:pt x="1438" y="19"/>
                  </a:lnTo>
                  <a:lnTo>
                    <a:pt x="1488" y="0"/>
                  </a:lnTo>
                  <a:lnTo>
                    <a:pt x="1557" y="0"/>
                  </a:lnTo>
                  <a:lnTo>
                    <a:pt x="1621" y="12"/>
                  </a:lnTo>
                  <a:lnTo>
                    <a:pt x="1682" y="38"/>
                  </a:lnTo>
                  <a:lnTo>
                    <a:pt x="1741" y="66"/>
                  </a:lnTo>
                  <a:lnTo>
                    <a:pt x="1782" y="38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53" y="0"/>
                  </a:lnTo>
                  <a:lnTo>
                    <a:pt x="2014" y="12"/>
                  </a:lnTo>
                  <a:lnTo>
                    <a:pt x="2075" y="38"/>
                  </a:lnTo>
                  <a:lnTo>
                    <a:pt x="2136" y="66"/>
                  </a:lnTo>
                  <a:lnTo>
                    <a:pt x="2177" y="38"/>
                  </a:lnTo>
                  <a:lnTo>
                    <a:pt x="2228" y="19"/>
                  </a:lnTo>
                  <a:lnTo>
                    <a:pt x="2276" y="0"/>
                  </a:lnTo>
                  <a:lnTo>
                    <a:pt x="2338" y="0"/>
                  </a:lnTo>
                  <a:lnTo>
                    <a:pt x="2409" y="12"/>
                  </a:lnTo>
                  <a:lnTo>
                    <a:pt x="2470" y="38"/>
                  </a:lnTo>
                  <a:lnTo>
                    <a:pt x="2532" y="66"/>
                  </a:lnTo>
                  <a:lnTo>
                    <a:pt x="2372" y="280"/>
                  </a:lnTo>
                  <a:lnTo>
                    <a:pt x="2330" y="310"/>
                  </a:lnTo>
                  <a:lnTo>
                    <a:pt x="2276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6" y="334"/>
                  </a:lnTo>
                  <a:lnTo>
                    <a:pt x="2037" y="317"/>
                  </a:lnTo>
                  <a:lnTo>
                    <a:pt x="1973" y="280"/>
                  </a:lnTo>
                  <a:lnTo>
                    <a:pt x="1933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2" y="347"/>
                  </a:lnTo>
                  <a:lnTo>
                    <a:pt x="1703" y="334"/>
                  </a:lnTo>
                  <a:lnTo>
                    <a:pt x="1639" y="317"/>
                  </a:lnTo>
                  <a:lnTo>
                    <a:pt x="1578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9" name="Freeform 23">
              <a:extLst>
                <a:ext uri="{FF2B5EF4-FFF2-40B4-BE49-F238E27FC236}">
                  <a16:creationId xmlns:a16="http://schemas.microsoft.com/office/drawing/2014/main" id="{BA0B0DC0-E503-46A7-BC14-1597B286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48"/>
              <a:ext cx="844" cy="115"/>
            </a:xfrm>
            <a:custGeom>
              <a:avLst/>
              <a:gdLst>
                <a:gd name="T0" fmla="*/ 2329 w 2533"/>
                <a:gd name="T1" fmla="*/ 309 h 346"/>
                <a:gd name="T2" fmla="*/ 2229 w 2533"/>
                <a:gd name="T3" fmla="*/ 346 h 346"/>
                <a:gd name="T4" fmla="*/ 2094 w 2533"/>
                <a:gd name="T5" fmla="*/ 336 h 346"/>
                <a:gd name="T6" fmla="*/ 1974 w 2533"/>
                <a:gd name="T7" fmla="*/ 279 h 346"/>
                <a:gd name="T8" fmla="*/ 1885 w 2533"/>
                <a:gd name="T9" fmla="*/ 326 h 346"/>
                <a:gd name="T10" fmla="*/ 1762 w 2533"/>
                <a:gd name="T11" fmla="*/ 346 h 346"/>
                <a:gd name="T12" fmla="*/ 1639 w 2533"/>
                <a:gd name="T13" fmla="*/ 316 h 346"/>
                <a:gd name="T14" fmla="*/ 1541 w 2533"/>
                <a:gd name="T15" fmla="*/ 309 h 346"/>
                <a:gd name="T16" fmla="*/ 1438 w 2533"/>
                <a:gd name="T17" fmla="*/ 346 h 346"/>
                <a:gd name="T18" fmla="*/ 1306 w 2533"/>
                <a:gd name="T19" fmla="*/ 336 h 346"/>
                <a:gd name="T20" fmla="*/ 1186 w 2533"/>
                <a:gd name="T21" fmla="*/ 279 h 346"/>
                <a:gd name="T22" fmla="*/ 1092 w 2533"/>
                <a:gd name="T23" fmla="*/ 326 h 346"/>
                <a:gd name="T24" fmla="*/ 982 w 2533"/>
                <a:gd name="T25" fmla="*/ 346 h 346"/>
                <a:gd name="T26" fmla="*/ 852 w 2533"/>
                <a:gd name="T27" fmla="*/ 316 h 346"/>
                <a:gd name="T28" fmla="*/ 747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3 w 2533"/>
                <a:gd name="T35" fmla="*/ 279 h 346"/>
                <a:gd name="T36" fmla="*/ 304 w 2533"/>
                <a:gd name="T37" fmla="*/ 326 h 346"/>
                <a:gd name="T38" fmla="*/ 191 w 2533"/>
                <a:gd name="T39" fmla="*/ 346 h 346"/>
                <a:gd name="T40" fmla="*/ 59 w 2533"/>
                <a:gd name="T41" fmla="*/ 316 h 346"/>
                <a:gd name="T42" fmla="*/ 161 w 2533"/>
                <a:gd name="T43" fmla="*/ 64 h 346"/>
                <a:gd name="T44" fmla="*/ 253 w 2533"/>
                <a:gd name="T45" fmla="*/ 19 h 346"/>
                <a:gd name="T46" fmla="*/ 375 w 2533"/>
                <a:gd name="T47" fmla="*/ 0 h 346"/>
                <a:gd name="T48" fmla="*/ 498 w 2533"/>
                <a:gd name="T49" fmla="*/ 27 h 346"/>
                <a:gd name="T50" fmla="*/ 597 w 2533"/>
                <a:gd name="T51" fmla="*/ 37 h 346"/>
                <a:gd name="T52" fmla="*/ 699 w 2533"/>
                <a:gd name="T53" fmla="*/ 0 h 346"/>
                <a:gd name="T54" fmla="*/ 832 w 2533"/>
                <a:gd name="T55" fmla="*/ 10 h 346"/>
                <a:gd name="T56" fmla="*/ 951 w 2533"/>
                <a:gd name="T57" fmla="*/ 64 h 346"/>
                <a:gd name="T58" fmla="*/ 1041 w 2533"/>
                <a:gd name="T59" fmla="*/ 19 h 346"/>
                <a:gd name="T60" fmla="*/ 1165 w 2533"/>
                <a:gd name="T61" fmla="*/ 0 h 346"/>
                <a:gd name="T62" fmla="*/ 1286 w 2533"/>
                <a:gd name="T63" fmla="*/ 27 h 346"/>
                <a:gd name="T64" fmla="*/ 1384 w 2533"/>
                <a:gd name="T65" fmla="*/ 37 h 346"/>
                <a:gd name="T66" fmla="*/ 1487 w 2533"/>
                <a:gd name="T67" fmla="*/ 0 h 346"/>
                <a:gd name="T68" fmla="*/ 1620 w 2533"/>
                <a:gd name="T69" fmla="*/ 10 h 346"/>
                <a:gd name="T70" fmla="*/ 1739 w 2533"/>
                <a:gd name="T71" fmla="*/ 64 h 346"/>
                <a:gd name="T72" fmla="*/ 1834 w 2533"/>
                <a:gd name="T73" fmla="*/ 19 h 346"/>
                <a:gd name="T74" fmla="*/ 1944 w 2533"/>
                <a:gd name="T75" fmla="*/ 0 h 346"/>
                <a:gd name="T76" fmla="*/ 2074 w 2533"/>
                <a:gd name="T77" fmla="*/ 27 h 346"/>
                <a:gd name="T78" fmla="*/ 2178 w 2533"/>
                <a:gd name="T79" fmla="*/ 37 h 346"/>
                <a:gd name="T80" fmla="*/ 2277 w 2533"/>
                <a:gd name="T81" fmla="*/ 0 h 346"/>
                <a:gd name="T82" fmla="*/ 2410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69" y="279"/>
                  </a:moveTo>
                  <a:lnTo>
                    <a:pt x="2329" y="309"/>
                  </a:lnTo>
                  <a:lnTo>
                    <a:pt x="2277" y="326"/>
                  </a:lnTo>
                  <a:lnTo>
                    <a:pt x="2229" y="346"/>
                  </a:lnTo>
                  <a:lnTo>
                    <a:pt x="2168" y="346"/>
                  </a:lnTo>
                  <a:lnTo>
                    <a:pt x="2094" y="336"/>
                  </a:lnTo>
                  <a:lnTo>
                    <a:pt x="2036" y="316"/>
                  </a:lnTo>
                  <a:lnTo>
                    <a:pt x="1974" y="279"/>
                  </a:lnTo>
                  <a:lnTo>
                    <a:pt x="1934" y="309"/>
                  </a:lnTo>
                  <a:lnTo>
                    <a:pt x="1885" y="326"/>
                  </a:lnTo>
                  <a:lnTo>
                    <a:pt x="1834" y="346"/>
                  </a:lnTo>
                  <a:lnTo>
                    <a:pt x="1762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79" y="279"/>
                  </a:lnTo>
                  <a:lnTo>
                    <a:pt x="1541" y="309"/>
                  </a:lnTo>
                  <a:lnTo>
                    <a:pt x="1487" y="326"/>
                  </a:lnTo>
                  <a:lnTo>
                    <a:pt x="1438" y="346"/>
                  </a:lnTo>
                  <a:lnTo>
                    <a:pt x="1367" y="346"/>
                  </a:lnTo>
                  <a:lnTo>
                    <a:pt x="1306" y="336"/>
                  </a:lnTo>
                  <a:lnTo>
                    <a:pt x="1244" y="316"/>
                  </a:lnTo>
                  <a:lnTo>
                    <a:pt x="1186" y="279"/>
                  </a:lnTo>
                  <a:lnTo>
                    <a:pt x="1146" y="309"/>
                  </a:lnTo>
                  <a:lnTo>
                    <a:pt x="1092" y="326"/>
                  </a:lnTo>
                  <a:lnTo>
                    <a:pt x="1041" y="346"/>
                  </a:lnTo>
                  <a:lnTo>
                    <a:pt x="982" y="346"/>
                  </a:lnTo>
                  <a:lnTo>
                    <a:pt x="910" y="336"/>
                  </a:lnTo>
                  <a:lnTo>
                    <a:pt x="852" y="316"/>
                  </a:lnTo>
                  <a:lnTo>
                    <a:pt x="788" y="279"/>
                  </a:lnTo>
                  <a:lnTo>
                    <a:pt x="747" y="309"/>
                  </a:lnTo>
                  <a:lnTo>
                    <a:pt x="699" y="326"/>
                  </a:lnTo>
                  <a:lnTo>
                    <a:pt x="648" y="346"/>
                  </a:lnTo>
                  <a:lnTo>
                    <a:pt x="586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3" y="279"/>
                  </a:lnTo>
                  <a:lnTo>
                    <a:pt x="352" y="309"/>
                  </a:lnTo>
                  <a:lnTo>
                    <a:pt x="304" y="326"/>
                  </a:lnTo>
                  <a:lnTo>
                    <a:pt x="253" y="346"/>
                  </a:lnTo>
                  <a:lnTo>
                    <a:pt x="191" y="346"/>
                  </a:lnTo>
                  <a:lnTo>
                    <a:pt x="120" y="336"/>
                  </a:lnTo>
                  <a:lnTo>
                    <a:pt x="59" y="316"/>
                  </a:lnTo>
                  <a:lnTo>
                    <a:pt x="0" y="279"/>
                  </a:lnTo>
                  <a:lnTo>
                    <a:pt x="161" y="64"/>
                  </a:lnTo>
                  <a:lnTo>
                    <a:pt x="201" y="37"/>
                  </a:lnTo>
                  <a:lnTo>
                    <a:pt x="253" y="19"/>
                  </a:lnTo>
                  <a:lnTo>
                    <a:pt x="304" y="0"/>
                  </a:lnTo>
                  <a:lnTo>
                    <a:pt x="375" y="0"/>
                  </a:lnTo>
                  <a:lnTo>
                    <a:pt x="436" y="10"/>
                  </a:lnTo>
                  <a:lnTo>
                    <a:pt x="498" y="27"/>
                  </a:lnTo>
                  <a:lnTo>
                    <a:pt x="567" y="64"/>
                  </a:lnTo>
                  <a:lnTo>
                    <a:pt x="597" y="37"/>
                  </a:lnTo>
                  <a:lnTo>
                    <a:pt x="648" y="19"/>
                  </a:lnTo>
                  <a:lnTo>
                    <a:pt x="699" y="0"/>
                  </a:lnTo>
                  <a:lnTo>
                    <a:pt x="768" y="0"/>
                  </a:lnTo>
                  <a:lnTo>
                    <a:pt x="832" y="10"/>
                  </a:lnTo>
                  <a:lnTo>
                    <a:pt x="891" y="27"/>
                  </a:lnTo>
                  <a:lnTo>
                    <a:pt x="951" y="64"/>
                  </a:lnTo>
                  <a:lnTo>
                    <a:pt x="992" y="37"/>
                  </a:lnTo>
                  <a:lnTo>
                    <a:pt x="1041" y="19"/>
                  </a:lnTo>
                  <a:lnTo>
                    <a:pt x="1092" y="0"/>
                  </a:lnTo>
                  <a:lnTo>
                    <a:pt x="1165" y="0"/>
                  </a:lnTo>
                  <a:lnTo>
                    <a:pt x="1224" y="10"/>
                  </a:lnTo>
                  <a:lnTo>
                    <a:pt x="1286" y="27"/>
                  </a:lnTo>
                  <a:lnTo>
                    <a:pt x="1347" y="64"/>
                  </a:lnTo>
                  <a:lnTo>
                    <a:pt x="1384" y="37"/>
                  </a:lnTo>
                  <a:lnTo>
                    <a:pt x="1438" y="19"/>
                  </a:lnTo>
                  <a:lnTo>
                    <a:pt x="1487" y="0"/>
                  </a:lnTo>
                  <a:lnTo>
                    <a:pt x="1558" y="0"/>
                  </a:lnTo>
                  <a:lnTo>
                    <a:pt x="1620" y="10"/>
                  </a:lnTo>
                  <a:lnTo>
                    <a:pt x="1681" y="27"/>
                  </a:lnTo>
                  <a:lnTo>
                    <a:pt x="1739" y="64"/>
                  </a:lnTo>
                  <a:lnTo>
                    <a:pt x="1783" y="37"/>
                  </a:lnTo>
                  <a:lnTo>
                    <a:pt x="1834" y="19"/>
                  </a:lnTo>
                  <a:lnTo>
                    <a:pt x="1875" y="0"/>
                  </a:lnTo>
                  <a:lnTo>
                    <a:pt x="1944" y="0"/>
                  </a:lnTo>
                  <a:lnTo>
                    <a:pt x="2015" y="10"/>
                  </a:lnTo>
                  <a:lnTo>
                    <a:pt x="2074" y="27"/>
                  </a:lnTo>
                  <a:lnTo>
                    <a:pt x="2137" y="64"/>
                  </a:lnTo>
                  <a:lnTo>
                    <a:pt x="2178" y="37"/>
                  </a:lnTo>
                  <a:lnTo>
                    <a:pt x="2229" y="19"/>
                  </a:lnTo>
                  <a:lnTo>
                    <a:pt x="2277" y="0"/>
                  </a:lnTo>
                  <a:lnTo>
                    <a:pt x="2339" y="0"/>
                  </a:lnTo>
                  <a:lnTo>
                    <a:pt x="2410" y="10"/>
                  </a:lnTo>
                  <a:lnTo>
                    <a:pt x="2471" y="27"/>
                  </a:lnTo>
                  <a:lnTo>
                    <a:pt x="2533" y="64"/>
                  </a:lnTo>
                  <a:lnTo>
                    <a:pt x="2369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0" name="Freeform 24">
              <a:extLst>
                <a:ext uri="{FF2B5EF4-FFF2-40B4-BE49-F238E27FC236}">
                  <a16:creationId xmlns:a16="http://schemas.microsoft.com/office/drawing/2014/main" id="{CABFA3F2-0101-4544-99C5-901AB7AF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" y="3953"/>
              <a:ext cx="844" cy="116"/>
            </a:xfrm>
            <a:custGeom>
              <a:avLst/>
              <a:gdLst>
                <a:gd name="T0" fmla="*/ 1540 w 2533"/>
                <a:gd name="T1" fmla="*/ 310 h 347"/>
                <a:gd name="T2" fmla="*/ 1440 w 2533"/>
                <a:gd name="T3" fmla="*/ 347 h 347"/>
                <a:gd name="T4" fmla="*/ 1306 w 2533"/>
                <a:gd name="T5" fmla="*/ 334 h 347"/>
                <a:gd name="T6" fmla="*/ 1185 w 2533"/>
                <a:gd name="T7" fmla="*/ 280 h 347"/>
                <a:gd name="T8" fmla="*/ 1096 w 2533"/>
                <a:gd name="T9" fmla="*/ 334 h 347"/>
                <a:gd name="T10" fmla="*/ 984 w 2533"/>
                <a:gd name="T11" fmla="*/ 347 h 347"/>
                <a:gd name="T12" fmla="*/ 851 w 2533"/>
                <a:gd name="T13" fmla="*/ 317 h 347"/>
                <a:gd name="T14" fmla="*/ 752 w 2533"/>
                <a:gd name="T15" fmla="*/ 310 h 347"/>
                <a:gd name="T16" fmla="*/ 660 w 2533"/>
                <a:gd name="T17" fmla="*/ 347 h 347"/>
                <a:gd name="T18" fmla="*/ 517 w 2533"/>
                <a:gd name="T19" fmla="*/ 334 h 347"/>
                <a:gd name="T20" fmla="*/ 397 w 2533"/>
                <a:gd name="T21" fmla="*/ 280 h 347"/>
                <a:gd name="T22" fmla="*/ 303 w 2533"/>
                <a:gd name="T23" fmla="*/ 334 h 347"/>
                <a:gd name="T24" fmla="*/ 193 w 2533"/>
                <a:gd name="T25" fmla="*/ 347 h 347"/>
                <a:gd name="T26" fmla="*/ 63 w 2533"/>
                <a:gd name="T27" fmla="*/ 317 h 347"/>
                <a:gd name="T28" fmla="*/ 163 w 2533"/>
                <a:gd name="T29" fmla="*/ 66 h 347"/>
                <a:gd name="T30" fmla="*/ 255 w 2533"/>
                <a:gd name="T31" fmla="*/ 19 h 347"/>
                <a:gd name="T32" fmla="*/ 377 w 2533"/>
                <a:gd name="T33" fmla="*/ 0 h 347"/>
                <a:gd name="T34" fmla="*/ 497 w 2533"/>
                <a:gd name="T35" fmla="*/ 38 h 347"/>
                <a:gd name="T36" fmla="*/ 598 w 2533"/>
                <a:gd name="T37" fmla="*/ 38 h 347"/>
                <a:gd name="T38" fmla="*/ 700 w 2533"/>
                <a:gd name="T39" fmla="*/ 0 h 347"/>
                <a:gd name="T40" fmla="*/ 831 w 2533"/>
                <a:gd name="T41" fmla="*/ 12 h 347"/>
                <a:gd name="T42" fmla="*/ 951 w 2533"/>
                <a:gd name="T43" fmla="*/ 66 h 347"/>
                <a:gd name="T44" fmla="*/ 1045 w 2533"/>
                <a:gd name="T45" fmla="*/ 19 h 347"/>
                <a:gd name="T46" fmla="*/ 1165 w 2533"/>
                <a:gd name="T47" fmla="*/ 0 h 347"/>
                <a:gd name="T48" fmla="*/ 1287 w 2533"/>
                <a:gd name="T49" fmla="*/ 38 h 347"/>
                <a:gd name="T50" fmla="*/ 1387 w 2533"/>
                <a:gd name="T51" fmla="*/ 38 h 347"/>
                <a:gd name="T52" fmla="*/ 1488 w 2533"/>
                <a:gd name="T53" fmla="*/ 0 h 347"/>
                <a:gd name="T54" fmla="*/ 1622 w 2533"/>
                <a:gd name="T55" fmla="*/ 12 h 347"/>
                <a:gd name="T56" fmla="*/ 1743 w 2533"/>
                <a:gd name="T57" fmla="*/ 66 h 347"/>
                <a:gd name="T58" fmla="*/ 1833 w 2533"/>
                <a:gd name="T59" fmla="*/ 19 h 347"/>
                <a:gd name="T60" fmla="*/ 1946 w 2533"/>
                <a:gd name="T61" fmla="*/ 0 h 347"/>
                <a:gd name="T62" fmla="*/ 2078 w 2533"/>
                <a:gd name="T63" fmla="*/ 38 h 347"/>
                <a:gd name="T64" fmla="*/ 2178 w 2533"/>
                <a:gd name="T65" fmla="*/ 38 h 347"/>
                <a:gd name="T66" fmla="*/ 2280 w 2533"/>
                <a:gd name="T67" fmla="*/ 0 h 347"/>
                <a:gd name="T68" fmla="*/ 2412 w 2533"/>
                <a:gd name="T69" fmla="*/ 12 h 347"/>
                <a:gd name="T70" fmla="*/ 2533 w 2533"/>
                <a:gd name="T71" fmla="*/ 66 h 347"/>
                <a:gd name="T72" fmla="*/ 2330 w 2533"/>
                <a:gd name="T73" fmla="*/ 310 h 347"/>
                <a:gd name="T74" fmla="*/ 2228 w 2533"/>
                <a:gd name="T75" fmla="*/ 347 h 347"/>
                <a:gd name="T76" fmla="*/ 2098 w 2533"/>
                <a:gd name="T77" fmla="*/ 334 h 347"/>
                <a:gd name="T78" fmla="*/ 1975 w 2533"/>
                <a:gd name="T79" fmla="*/ 280 h 347"/>
                <a:gd name="T80" fmla="*/ 1885 w 2533"/>
                <a:gd name="T81" fmla="*/ 334 h 347"/>
                <a:gd name="T82" fmla="*/ 1764 w 2533"/>
                <a:gd name="T83" fmla="*/ 347 h 347"/>
                <a:gd name="T84" fmla="*/ 1642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0" y="280"/>
                  </a:moveTo>
                  <a:lnTo>
                    <a:pt x="1540" y="310"/>
                  </a:lnTo>
                  <a:lnTo>
                    <a:pt x="1488" y="334"/>
                  </a:lnTo>
                  <a:lnTo>
                    <a:pt x="1440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6" y="317"/>
                  </a:lnTo>
                  <a:lnTo>
                    <a:pt x="1185" y="280"/>
                  </a:lnTo>
                  <a:lnTo>
                    <a:pt x="1145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84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52" y="310"/>
                  </a:lnTo>
                  <a:lnTo>
                    <a:pt x="700" y="334"/>
                  </a:lnTo>
                  <a:lnTo>
                    <a:pt x="660" y="347"/>
                  </a:lnTo>
                  <a:lnTo>
                    <a:pt x="589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7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2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68" y="66"/>
                  </a:lnTo>
                  <a:lnTo>
                    <a:pt x="598" y="38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72" y="0"/>
                  </a:lnTo>
                  <a:lnTo>
                    <a:pt x="831" y="12"/>
                  </a:lnTo>
                  <a:lnTo>
                    <a:pt x="892" y="38"/>
                  </a:lnTo>
                  <a:lnTo>
                    <a:pt x="951" y="66"/>
                  </a:lnTo>
                  <a:lnTo>
                    <a:pt x="991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65" y="0"/>
                  </a:lnTo>
                  <a:lnTo>
                    <a:pt x="1227" y="12"/>
                  </a:lnTo>
                  <a:lnTo>
                    <a:pt x="1287" y="38"/>
                  </a:lnTo>
                  <a:lnTo>
                    <a:pt x="1346" y="66"/>
                  </a:lnTo>
                  <a:lnTo>
                    <a:pt x="1387" y="38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22" y="12"/>
                  </a:lnTo>
                  <a:lnTo>
                    <a:pt x="1680" y="38"/>
                  </a:lnTo>
                  <a:lnTo>
                    <a:pt x="1743" y="66"/>
                  </a:lnTo>
                  <a:lnTo>
                    <a:pt x="1785" y="38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78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0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8" y="334"/>
                  </a:lnTo>
                  <a:lnTo>
                    <a:pt x="2035" y="317"/>
                  </a:lnTo>
                  <a:lnTo>
                    <a:pt x="1975" y="280"/>
                  </a:lnTo>
                  <a:lnTo>
                    <a:pt x="1935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4" y="347"/>
                  </a:lnTo>
                  <a:lnTo>
                    <a:pt x="1703" y="334"/>
                  </a:lnTo>
                  <a:lnTo>
                    <a:pt x="1642" y="317"/>
                  </a:lnTo>
                  <a:lnTo>
                    <a:pt x="1580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1" name="Line 25">
              <a:extLst>
                <a:ext uri="{FF2B5EF4-FFF2-40B4-BE49-F238E27FC236}">
                  <a16:creationId xmlns:a16="http://schemas.microsoft.com/office/drawing/2014/main" id="{D82795E1-F31C-4E62-92B4-469E4B94FC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2" name="Line 26">
              <a:extLst>
                <a:ext uri="{FF2B5EF4-FFF2-40B4-BE49-F238E27FC236}">
                  <a16:creationId xmlns:a16="http://schemas.microsoft.com/office/drawing/2014/main" id="{EA9BE867-850E-40EB-8614-04CAAFA1E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" y="3983"/>
              <a:ext cx="34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3" name="Line 27">
              <a:extLst>
                <a:ext uri="{FF2B5EF4-FFF2-40B4-BE49-F238E27FC236}">
                  <a16:creationId xmlns:a16="http://schemas.microsoft.com/office/drawing/2014/main" id="{0478EC81-7E59-4711-A733-69C6E99A77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2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4" name="Line 28">
              <a:extLst>
                <a:ext uri="{FF2B5EF4-FFF2-40B4-BE49-F238E27FC236}">
                  <a16:creationId xmlns:a16="http://schemas.microsoft.com/office/drawing/2014/main" id="{F116DE44-2F98-43C0-BE80-F36C9E62B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5" name="Freeform 29">
              <a:extLst>
                <a:ext uri="{FF2B5EF4-FFF2-40B4-BE49-F238E27FC236}">
                  <a16:creationId xmlns:a16="http://schemas.microsoft.com/office/drawing/2014/main" id="{0978CC8E-22BB-400D-A887-034DAD9FC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3953"/>
              <a:ext cx="844" cy="116"/>
            </a:xfrm>
            <a:custGeom>
              <a:avLst/>
              <a:gdLst>
                <a:gd name="T0" fmla="*/ 1540 w 2533"/>
                <a:gd name="T1" fmla="*/ 310 h 347"/>
                <a:gd name="T2" fmla="*/ 1440 w 2533"/>
                <a:gd name="T3" fmla="*/ 347 h 347"/>
                <a:gd name="T4" fmla="*/ 1308 w 2533"/>
                <a:gd name="T5" fmla="*/ 334 h 347"/>
                <a:gd name="T6" fmla="*/ 1185 w 2533"/>
                <a:gd name="T7" fmla="*/ 280 h 347"/>
                <a:gd name="T8" fmla="*/ 1096 w 2533"/>
                <a:gd name="T9" fmla="*/ 334 h 347"/>
                <a:gd name="T10" fmla="*/ 976 w 2533"/>
                <a:gd name="T11" fmla="*/ 347 h 347"/>
                <a:gd name="T12" fmla="*/ 851 w 2533"/>
                <a:gd name="T13" fmla="*/ 317 h 347"/>
                <a:gd name="T14" fmla="*/ 752 w 2533"/>
                <a:gd name="T15" fmla="*/ 310 h 347"/>
                <a:gd name="T16" fmla="*/ 648 w 2533"/>
                <a:gd name="T17" fmla="*/ 347 h 347"/>
                <a:gd name="T18" fmla="*/ 517 w 2533"/>
                <a:gd name="T19" fmla="*/ 334 h 347"/>
                <a:gd name="T20" fmla="*/ 397 w 2533"/>
                <a:gd name="T21" fmla="*/ 280 h 347"/>
                <a:gd name="T22" fmla="*/ 303 w 2533"/>
                <a:gd name="T23" fmla="*/ 334 h 347"/>
                <a:gd name="T24" fmla="*/ 193 w 2533"/>
                <a:gd name="T25" fmla="*/ 347 h 347"/>
                <a:gd name="T26" fmla="*/ 63 w 2533"/>
                <a:gd name="T27" fmla="*/ 317 h 347"/>
                <a:gd name="T28" fmla="*/ 163 w 2533"/>
                <a:gd name="T29" fmla="*/ 66 h 347"/>
                <a:gd name="T30" fmla="*/ 255 w 2533"/>
                <a:gd name="T31" fmla="*/ 19 h 347"/>
                <a:gd name="T32" fmla="*/ 377 w 2533"/>
                <a:gd name="T33" fmla="*/ 0 h 347"/>
                <a:gd name="T34" fmla="*/ 497 w 2533"/>
                <a:gd name="T35" fmla="*/ 38 h 347"/>
                <a:gd name="T36" fmla="*/ 602 w 2533"/>
                <a:gd name="T37" fmla="*/ 38 h 347"/>
                <a:gd name="T38" fmla="*/ 701 w 2533"/>
                <a:gd name="T39" fmla="*/ 0 h 347"/>
                <a:gd name="T40" fmla="*/ 832 w 2533"/>
                <a:gd name="T41" fmla="*/ 12 h 347"/>
                <a:gd name="T42" fmla="*/ 953 w 2533"/>
                <a:gd name="T43" fmla="*/ 66 h 347"/>
                <a:gd name="T44" fmla="*/ 1045 w 2533"/>
                <a:gd name="T45" fmla="*/ 19 h 347"/>
                <a:gd name="T46" fmla="*/ 1158 w 2533"/>
                <a:gd name="T47" fmla="*/ 0 h 347"/>
                <a:gd name="T48" fmla="*/ 1288 w 2533"/>
                <a:gd name="T49" fmla="*/ 38 h 347"/>
                <a:gd name="T50" fmla="*/ 1390 w 2533"/>
                <a:gd name="T51" fmla="*/ 38 h 347"/>
                <a:gd name="T52" fmla="*/ 1492 w 2533"/>
                <a:gd name="T53" fmla="*/ 0 h 347"/>
                <a:gd name="T54" fmla="*/ 1624 w 2533"/>
                <a:gd name="T55" fmla="*/ 12 h 347"/>
                <a:gd name="T56" fmla="*/ 1744 w 2533"/>
                <a:gd name="T57" fmla="*/ 66 h 347"/>
                <a:gd name="T58" fmla="*/ 1835 w 2533"/>
                <a:gd name="T59" fmla="*/ 19 h 347"/>
                <a:gd name="T60" fmla="*/ 1948 w 2533"/>
                <a:gd name="T61" fmla="*/ 0 h 347"/>
                <a:gd name="T62" fmla="*/ 2078 w 2533"/>
                <a:gd name="T63" fmla="*/ 38 h 347"/>
                <a:gd name="T64" fmla="*/ 2180 w 2533"/>
                <a:gd name="T65" fmla="*/ 38 h 347"/>
                <a:gd name="T66" fmla="*/ 2280 w 2533"/>
                <a:gd name="T67" fmla="*/ 0 h 347"/>
                <a:gd name="T68" fmla="*/ 2412 w 2533"/>
                <a:gd name="T69" fmla="*/ 12 h 347"/>
                <a:gd name="T70" fmla="*/ 2533 w 2533"/>
                <a:gd name="T71" fmla="*/ 66 h 347"/>
                <a:gd name="T72" fmla="*/ 2333 w 2533"/>
                <a:gd name="T73" fmla="*/ 310 h 347"/>
                <a:gd name="T74" fmla="*/ 2228 w 2533"/>
                <a:gd name="T75" fmla="*/ 347 h 347"/>
                <a:gd name="T76" fmla="*/ 2098 w 2533"/>
                <a:gd name="T77" fmla="*/ 334 h 347"/>
                <a:gd name="T78" fmla="*/ 1976 w 2533"/>
                <a:gd name="T79" fmla="*/ 280 h 347"/>
                <a:gd name="T80" fmla="*/ 1885 w 2533"/>
                <a:gd name="T81" fmla="*/ 334 h 347"/>
                <a:gd name="T82" fmla="*/ 1764 w 2533"/>
                <a:gd name="T83" fmla="*/ 347 h 347"/>
                <a:gd name="T84" fmla="*/ 1645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0" y="280"/>
                  </a:moveTo>
                  <a:lnTo>
                    <a:pt x="1540" y="310"/>
                  </a:lnTo>
                  <a:lnTo>
                    <a:pt x="1492" y="334"/>
                  </a:lnTo>
                  <a:lnTo>
                    <a:pt x="1440" y="347"/>
                  </a:lnTo>
                  <a:lnTo>
                    <a:pt x="1379" y="347"/>
                  </a:lnTo>
                  <a:lnTo>
                    <a:pt x="1308" y="334"/>
                  </a:lnTo>
                  <a:lnTo>
                    <a:pt x="1246" y="317"/>
                  </a:lnTo>
                  <a:lnTo>
                    <a:pt x="1185" y="280"/>
                  </a:lnTo>
                  <a:lnTo>
                    <a:pt x="1147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76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2" y="280"/>
                  </a:lnTo>
                  <a:lnTo>
                    <a:pt x="752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89" y="347"/>
                  </a:lnTo>
                  <a:lnTo>
                    <a:pt x="517" y="334"/>
                  </a:lnTo>
                  <a:lnTo>
                    <a:pt x="458" y="317"/>
                  </a:lnTo>
                  <a:lnTo>
                    <a:pt x="397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4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9" y="12"/>
                  </a:lnTo>
                  <a:lnTo>
                    <a:pt x="497" y="38"/>
                  </a:lnTo>
                  <a:lnTo>
                    <a:pt x="560" y="66"/>
                  </a:lnTo>
                  <a:lnTo>
                    <a:pt x="602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2" y="0"/>
                  </a:lnTo>
                  <a:lnTo>
                    <a:pt x="832" y="12"/>
                  </a:lnTo>
                  <a:lnTo>
                    <a:pt x="892" y="38"/>
                  </a:lnTo>
                  <a:lnTo>
                    <a:pt x="953" y="66"/>
                  </a:lnTo>
                  <a:lnTo>
                    <a:pt x="995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8" y="0"/>
                  </a:lnTo>
                  <a:lnTo>
                    <a:pt x="1227" y="12"/>
                  </a:lnTo>
                  <a:lnTo>
                    <a:pt x="1288" y="38"/>
                  </a:lnTo>
                  <a:lnTo>
                    <a:pt x="1346" y="66"/>
                  </a:lnTo>
                  <a:lnTo>
                    <a:pt x="1390" y="38"/>
                  </a:lnTo>
                  <a:lnTo>
                    <a:pt x="1440" y="19"/>
                  </a:lnTo>
                  <a:lnTo>
                    <a:pt x="1492" y="0"/>
                  </a:lnTo>
                  <a:lnTo>
                    <a:pt x="1551" y="0"/>
                  </a:lnTo>
                  <a:lnTo>
                    <a:pt x="1624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5" y="38"/>
                  </a:lnTo>
                  <a:lnTo>
                    <a:pt x="1835" y="19"/>
                  </a:lnTo>
                  <a:lnTo>
                    <a:pt x="1885" y="0"/>
                  </a:lnTo>
                  <a:lnTo>
                    <a:pt x="1948" y="0"/>
                  </a:lnTo>
                  <a:lnTo>
                    <a:pt x="2017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80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3" y="0"/>
                  </a:lnTo>
                  <a:lnTo>
                    <a:pt x="241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3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9" y="347"/>
                  </a:lnTo>
                  <a:lnTo>
                    <a:pt x="2098" y="334"/>
                  </a:lnTo>
                  <a:lnTo>
                    <a:pt x="2027" y="317"/>
                  </a:lnTo>
                  <a:lnTo>
                    <a:pt x="1976" y="280"/>
                  </a:lnTo>
                  <a:lnTo>
                    <a:pt x="1935" y="310"/>
                  </a:lnTo>
                  <a:lnTo>
                    <a:pt x="1885" y="334"/>
                  </a:lnTo>
                  <a:lnTo>
                    <a:pt x="1835" y="347"/>
                  </a:lnTo>
                  <a:lnTo>
                    <a:pt x="1764" y="347"/>
                  </a:lnTo>
                  <a:lnTo>
                    <a:pt x="1703" y="334"/>
                  </a:lnTo>
                  <a:lnTo>
                    <a:pt x="1645" y="317"/>
                  </a:lnTo>
                  <a:lnTo>
                    <a:pt x="1580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6" name="Line 30">
              <a:extLst>
                <a:ext uri="{FF2B5EF4-FFF2-40B4-BE49-F238E27FC236}">
                  <a16:creationId xmlns:a16="http://schemas.microsoft.com/office/drawing/2014/main" id="{7564FDCD-981C-4911-AEFD-22BBE244E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1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7" name="Line 31">
              <a:extLst>
                <a:ext uri="{FF2B5EF4-FFF2-40B4-BE49-F238E27FC236}">
                  <a16:creationId xmlns:a16="http://schemas.microsoft.com/office/drawing/2014/main" id="{2348BFE5-DF12-4469-B7BF-814C2FDBA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8" name="Line 32">
              <a:extLst>
                <a:ext uri="{FF2B5EF4-FFF2-40B4-BE49-F238E27FC236}">
                  <a16:creationId xmlns:a16="http://schemas.microsoft.com/office/drawing/2014/main" id="{D8A8A74A-2ECF-467D-812A-0664253FA5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91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9" name="Line 33">
              <a:extLst>
                <a:ext uri="{FF2B5EF4-FFF2-40B4-BE49-F238E27FC236}">
                  <a16:creationId xmlns:a16="http://schemas.microsoft.com/office/drawing/2014/main" id="{F6BD78F0-9670-47AB-96DA-C36E1499C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0" name="Line 34">
              <a:extLst>
                <a:ext uri="{FF2B5EF4-FFF2-40B4-BE49-F238E27FC236}">
                  <a16:creationId xmlns:a16="http://schemas.microsoft.com/office/drawing/2014/main" id="{51D89175-15E7-404F-8F0E-139E61755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1" name="Freeform 35">
              <a:extLst>
                <a:ext uri="{FF2B5EF4-FFF2-40B4-BE49-F238E27FC236}">
                  <a16:creationId xmlns:a16="http://schemas.microsoft.com/office/drawing/2014/main" id="{A30468F9-E155-4F88-86BC-A77E66423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3953"/>
              <a:ext cx="846" cy="116"/>
            </a:xfrm>
            <a:custGeom>
              <a:avLst/>
              <a:gdLst>
                <a:gd name="T0" fmla="*/ 1542 w 2537"/>
                <a:gd name="T1" fmla="*/ 310 h 347"/>
                <a:gd name="T2" fmla="*/ 1442 w 2537"/>
                <a:gd name="T3" fmla="*/ 347 h 347"/>
                <a:gd name="T4" fmla="*/ 1310 w 2537"/>
                <a:gd name="T5" fmla="*/ 334 h 347"/>
                <a:gd name="T6" fmla="*/ 1189 w 2537"/>
                <a:gd name="T7" fmla="*/ 280 h 347"/>
                <a:gd name="T8" fmla="*/ 1097 w 2537"/>
                <a:gd name="T9" fmla="*/ 334 h 347"/>
                <a:gd name="T10" fmla="*/ 986 w 2537"/>
                <a:gd name="T11" fmla="*/ 347 h 347"/>
                <a:gd name="T12" fmla="*/ 853 w 2537"/>
                <a:gd name="T13" fmla="*/ 317 h 347"/>
                <a:gd name="T14" fmla="*/ 751 w 2537"/>
                <a:gd name="T15" fmla="*/ 310 h 347"/>
                <a:gd name="T16" fmla="*/ 664 w 2537"/>
                <a:gd name="T17" fmla="*/ 347 h 347"/>
                <a:gd name="T18" fmla="*/ 519 w 2537"/>
                <a:gd name="T19" fmla="*/ 334 h 347"/>
                <a:gd name="T20" fmla="*/ 399 w 2537"/>
                <a:gd name="T21" fmla="*/ 280 h 347"/>
                <a:gd name="T22" fmla="*/ 317 w 2537"/>
                <a:gd name="T23" fmla="*/ 334 h 347"/>
                <a:gd name="T24" fmla="*/ 195 w 2537"/>
                <a:gd name="T25" fmla="*/ 347 h 347"/>
                <a:gd name="T26" fmla="*/ 63 w 2537"/>
                <a:gd name="T27" fmla="*/ 317 h 347"/>
                <a:gd name="T28" fmla="*/ 174 w 2537"/>
                <a:gd name="T29" fmla="*/ 66 h 347"/>
                <a:gd name="T30" fmla="*/ 257 w 2537"/>
                <a:gd name="T31" fmla="*/ 19 h 347"/>
                <a:gd name="T32" fmla="*/ 378 w 2537"/>
                <a:gd name="T33" fmla="*/ 0 h 347"/>
                <a:gd name="T34" fmla="*/ 508 w 2537"/>
                <a:gd name="T35" fmla="*/ 38 h 347"/>
                <a:gd name="T36" fmla="*/ 600 w 2537"/>
                <a:gd name="T37" fmla="*/ 38 h 347"/>
                <a:gd name="T38" fmla="*/ 702 w 2537"/>
                <a:gd name="T39" fmla="*/ 0 h 347"/>
                <a:gd name="T40" fmla="*/ 836 w 2537"/>
                <a:gd name="T41" fmla="*/ 12 h 347"/>
                <a:gd name="T42" fmla="*/ 955 w 2537"/>
                <a:gd name="T43" fmla="*/ 66 h 347"/>
                <a:gd name="T44" fmla="*/ 1047 w 2537"/>
                <a:gd name="T45" fmla="*/ 19 h 347"/>
                <a:gd name="T46" fmla="*/ 1169 w 2537"/>
                <a:gd name="T47" fmla="*/ 0 h 347"/>
                <a:gd name="T48" fmla="*/ 1289 w 2537"/>
                <a:gd name="T49" fmla="*/ 38 h 347"/>
                <a:gd name="T50" fmla="*/ 1388 w 2537"/>
                <a:gd name="T51" fmla="*/ 38 h 347"/>
                <a:gd name="T52" fmla="*/ 1493 w 2537"/>
                <a:gd name="T53" fmla="*/ 0 h 347"/>
                <a:gd name="T54" fmla="*/ 1623 w 2537"/>
                <a:gd name="T55" fmla="*/ 12 h 347"/>
                <a:gd name="T56" fmla="*/ 1745 w 2537"/>
                <a:gd name="T57" fmla="*/ 66 h 347"/>
                <a:gd name="T58" fmla="*/ 1837 w 2537"/>
                <a:gd name="T59" fmla="*/ 19 h 347"/>
                <a:gd name="T60" fmla="*/ 1958 w 2537"/>
                <a:gd name="T61" fmla="*/ 0 h 347"/>
                <a:gd name="T62" fmla="*/ 2077 w 2537"/>
                <a:gd name="T63" fmla="*/ 38 h 347"/>
                <a:gd name="T64" fmla="*/ 2182 w 2537"/>
                <a:gd name="T65" fmla="*/ 38 h 347"/>
                <a:gd name="T66" fmla="*/ 2280 w 2537"/>
                <a:gd name="T67" fmla="*/ 0 h 347"/>
                <a:gd name="T68" fmla="*/ 2414 w 2537"/>
                <a:gd name="T69" fmla="*/ 12 h 347"/>
                <a:gd name="T70" fmla="*/ 2537 w 2537"/>
                <a:gd name="T71" fmla="*/ 66 h 347"/>
                <a:gd name="T72" fmla="*/ 2332 w 2537"/>
                <a:gd name="T73" fmla="*/ 310 h 347"/>
                <a:gd name="T74" fmla="*/ 2230 w 2537"/>
                <a:gd name="T75" fmla="*/ 347 h 347"/>
                <a:gd name="T76" fmla="*/ 2100 w 2537"/>
                <a:gd name="T77" fmla="*/ 334 h 347"/>
                <a:gd name="T78" fmla="*/ 1977 w 2537"/>
                <a:gd name="T79" fmla="*/ 280 h 347"/>
                <a:gd name="T80" fmla="*/ 1885 w 2537"/>
                <a:gd name="T81" fmla="*/ 334 h 347"/>
                <a:gd name="T82" fmla="*/ 1766 w 2537"/>
                <a:gd name="T83" fmla="*/ 347 h 347"/>
                <a:gd name="T84" fmla="*/ 1643 w 2537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7" h="347">
                  <a:moveTo>
                    <a:pt x="1582" y="280"/>
                  </a:moveTo>
                  <a:lnTo>
                    <a:pt x="1542" y="310"/>
                  </a:lnTo>
                  <a:lnTo>
                    <a:pt x="1493" y="334"/>
                  </a:lnTo>
                  <a:lnTo>
                    <a:pt x="1442" y="347"/>
                  </a:lnTo>
                  <a:lnTo>
                    <a:pt x="1368" y="347"/>
                  </a:lnTo>
                  <a:lnTo>
                    <a:pt x="1310" y="334"/>
                  </a:lnTo>
                  <a:lnTo>
                    <a:pt x="1248" y="317"/>
                  </a:lnTo>
                  <a:lnTo>
                    <a:pt x="1189" y="280"/>
                  </a:lnTo>
                  <a:lnTo>
                    <a:pt x="1149" y="310"/>
                  </a:lnTo>
                  <a:lnTo>
                    <a:pt x="1097" y="334"/>
                  </a:lnTo>
                  <a:lnTo>
                    <a:pt x="1054" y="347"/>
                  </a:lnTo>
                  <a:lnTo>
                    <a:pt x="986" y="347"/>
                  </a:lnTo>
                  <a:lnTo>
                    <a:pt x="914" y="334"/>
                  </a:lnTo>
                  <a:lnTo>
                    <a:pt x="853" y="317"/>
                  </a:lnTo>
                  <a:lnTo>
                    <a:pt x="794" y="280"/>
                  </a:lnTo>
                  <a:lnTo>
                    <a:pt x="751" y="310"/>
                  </a:lnTo>
                  <a:lnTo>
                    <a:pt x="702" y="334"/>
                  </a:lnTo>
                  <a:lnTo>
                    <a:pt x="664" y="347"/>
                  </a:lnTo>
                  <a:lnTo>
                    <a:pt x="590" y="347"/>
                  </a:lnTo>
                  <a:lnTo>
                    <a:pt x="519" y="334"/>
                  </a:lnTo>
                  <a:lnTo>
                    <a:pt x="460" y="317"/>
                  </a:lnTo>
                  <a:lnTo>
                    <a:pt x="399" y="280"/>
                  </a:lnTo>
                  <a:lnTo>
                    <a:pt x="366" y="310"/>
                  </a:lnTo>
                  <a:lnTo>
                    <a:pt x="317" y="334"/>
                  </a:lnTo>
                  <a:lnTo>
                    <a:pt x="257" y="347"/>
                  </a:lnTo>
                  <a:lnTo>
                    <a:pt x="195" y="347"/>
                  </a:lnTo>
                  <a:lnTo>
                    <a:pt x="136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5" y="38"/>
                  </a:lnTo>
                  <a:lnTo>
                    <a:pt x="257" y="19"/>
                  </a:lnTo>
                  <a:lnTo>
                    <a:pt x="307" y="0"/>
                  </a:lnTo>
                  <a:lnTo>
                    <a:pt x="378" y="0"/>
                  </a:lnTo>
                  <a:lnTo>
                    <a:pt x="439" y="12"/>
                  </a:lnTo>
                  <a:lnTo>
                    <a:pt x="508" y="38"/>
                  </a:lnTo>
                  <a:lnTo>
                    <a:pt x="570" y="66"/>
                  </a:lnTo>
                  <a:lnTo>
                    <a:pt x="600" y="38"/>
                  </a:lnTo>
                  <a:lnTo>
                    <a:pt x="652" y="19"/>
                  </a:lnTo>
                  <a:lnTo>
                    <a:pt x="702" y="0"/>
                  </a:lnTo>
                  <a:lnTo>
                    <a:pt x="773" y="0"/>
                  </a:lnTo>
                  <a:lnTo>
                    <a:pt x="836" y="12"/>
                  </a:lnTo>
                  <a:lnTo>
                    <a:pt x="894" y="38"/>
                  </a:lnTo>
                  <a:lnTo>
                    <a:pt x="955" y="66"/>
                  </a:lnTo>
                  <a:lnTo>
                    <a:pt x="995" y="38"/>
                  </a:lnTo>
                  <a:lnTo>
                    <a:pt x="1047" y="19"/>
                  </a:lnTo>
                  <a:lnTo>
                    <a:pt x="1097" y="0"/>
                  </a:lnTo>
                  <a:lnTo>
                    <a:pt x="1169" y="0"/>
                  </a:lnTo>
                  <a:lnTo>
                    <a:pt x="1227" y="12"/>
                  </a:lnTo>
                  <a:lnTo>
                    <a:pt x="1289" y="38"/>
                  </a:lnTo>
                  <a:lnTo>
                    <a:pt x="1350" y="66"/>
                  </a:lnTo>
                  <a:lnTo>
                    <a:pt x="1388" y="38"/>
                  </a:lnTo>
                  <a:lnTo>
                    <a:pt x="1442" y="19"/>
                  </a:lnTo>
                  <a:lnTo>
                    <a:pt x="1493" y="0"/>
                  </a:lnTo>
                  <a:lnTo>
                    <a:pt x="1551" y="0"/>
                  </a:lnTo>
                  <a:lnTo>
                    <a:pt x="1623" y="12"/>
                  </a:lnTo>
                  <a:lnTo>
                    <a:pt x="1684" y="38"/>
                  </a:lnTo>
                  <a:lnTo>
                    <a:pt x="1745" y="66"/>
                  </a:lnTo>
                  <a:lnTo>
                    <a:pt x="1787" y="38"/>
                  </a:lnTo>
                  <a:lnTo>
                    <a:pt x="1837" y="19"/>
                  </a:lnTo>
                  <a:lnTo>
                    <a:pt x="1885" y="0"/>
                  </a:lnTo>
                  <a:lnTo>
                    <a:pt x="1958" y="0"/>
                  </a:lnTo>
                  <a:lnTo>
                    <a:pt x="2019" y="12"/>
                  </a:lnTo>
                  <a:lnTo>
                    <a:pt x="2077" y="38"/>
                  </a:lnTo>
                  <a:lnTo>
                    <a:pt x="2140" y="66"/>
                  </a:lnTo>
                  <a:lnTo>
                    <a:pt x="2182" y="38"/>
                  </a:lnTo>
                  <a:lnTo>
                    <a:pt x="2230" y="19"/>
                  </a:lnTo>
                  <a:lnTo>
                    <a:pt x="2280" y="0"/>
                  </a:lnTo>
                  <a:lnTo>
                    <a:pt x="2342" y="0"/>
                  </a:lnTo>
                  <a:lnTo>
                    <a:pt x="2414" y="12"/>
                  </a:lnTo>
                  <a:lnTo>
                    <a:pt x="2475" y="38"/>
                  </a:lnTo>
                  <a:lnTo>
                    <a:pt x="2537" y="66"/>
                  </a:lnTo>
                  <a:lnTo>
                    <a:pt x="2376" y="280"/>
                  </a:lnTo>
                  <a:lnTo>
                    <a:pt x="2332" y="310"/>
                  </a:lnTo>
                  <a:lnTo>
                    <a:pt x="2280" y="334"/>
                  </a:lnTo>
                  <a:lnTo>
                    <a:pt x="2230" y="347"/>
                  </a:lnTo>
                  <a:lnTo>
                    <a:pt x="2161" y="347"/>
                  </a:lnTo>
                  <a:lnTo>
                    <a:pt x="2100" y="334"/>
                  </a:lnTo>
                  <a:lnTo>
                    <a:pt x="2039" y="317"/>
                  </a:lnTo>
                  <a:lnTo>
                    <a:pt x="1977" y="280"/>
                  </a:lnTo>
                  <a:lnTo>
                    <a:pt x="1937" y="310"/>
                  </a:lnTo>
                  <a:lnTo>
                    <a:pt x="1885" y="334"/>
                  </a:lnTo>
                  <a:lnTo>
                    <a:pt x="1837" y="347"/>
                  </a:lnTo>
                  <a:lnTo>
                    <a:pt x="1766" y="347"/>
                  </a:lnTo>
                  <a:lnTo>
                    <a:pt x="1707" y="334"/>
                  </a:lnTo>
                  <a:lnTo>
                    <a:pt x="1643" y="317"/>
                  </a:lnTo>
                  <a:lnTo>
                    <a:pt x="158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72" name="Line 36">
              <a:extLst>
                <a:ext uri="{FF2B5EF4-FFF2-40B4-BE49-F238E27FC236}">
                  <a16:creationId xmlns:a16="http://schemas.microsoft.com/office/drawing/2014/main" id="{D92478CB-740B-4E2B-92C3-8B6AFAB807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3" name="Line 37">
              <a:extLst>
                <a:ext uri="{FF2B5EF4-FFF2-40B4-BE49-F238E27FC236}">
                  <a16:creationId xmlns:a16="http://schemas.microsoft.com/office/drawing/2014/main" id="{EE2A6AE8-34D2-4B44-B77C-89A412942C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4" name="Line 38">
              <a:extLst>
                <a:ext uri="{FF2B5EF4-FFF2-40B4-BE49-F238E27FC236}">
                  <a16:creationId xmlns:a16="http://schemas.microsoft.com/office/drawing/2014/main" id="{35C18739-1766-441E-B252-C5C6B9EB6B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7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5" name="Line 39">
              <a:extLst>
                <a:ext uri="{FF2B5EF4-FFF2-40B4-BE49-F238E27FC236}">
                  <a16:creationId xmlns:a16="http://schemas.microsoft.com/office/drawing/2014/main" id="{4CED353A-AD09-4275-A097-DF72683607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6" name="Line 40">
              <a:extLst>
                <a:ext uri="{FF2B5EF4-FFF2-40B4-BE49-F238E27FC236}">
                  <a16:creationId xmlns:a16="http://schemas.microsoft.com/office/drawing/2014/main" id="{D32C3833-6574-41BB-BB00-5CB2651B5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09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7" name="Line 41">
              <a:extLst>
                <a:ext uri="{FF2B5EF4-FFF2-40B4-BE49-F238E27FC236}">
                  <a16:creationId xmlns:a16="http://schemas.microsoft.com/office/drawing/2014/main" id="{AD9A2DD9-48E7-4056-AEB7-CB930294A9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05" y="3983"/>
              <a:ext cx="34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8" name="Line 42">
              <a:extLst>
                <a:ext uri="{FF2B5EF4-FFF2-40B4-BE49-F238E27FC236}">
                  <a16:creationId xmlns:a16="http://schemas.microsoft.com/office/drawing/2014/main" id="{F65EBC7F-AE2B-4D08-A7B1-312EDBB754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9" name="Line 43">
              <a:extLst>
                <a:ext uri="{FF2B5EF4-FFF2-40B4-BE49-F238E27FC236}">
                  <a16:creationId xmlns:a16="http://schemas.microsoft.com/office/drawing/2014/main" id="{E41CD539-3CA9-4629-ACE2-0F1FBA02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7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0" name="Line 44">
              <a:extLst>
                <a:ext uri="{FF2B5EF4-FFF2-40B4-BE49-F238E27FC236}">
                  <a16:creationId xmlns:a16="http://schemas.microsoft.com/office/drawing/2014/main" id="{54EA2086-E3C3-4C73-940E-08A913CBE0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1" name="Freeform 45">
              <a:extLst>
                <a:ext uri="{FF2B5EF4-FFF2-40B4-BE49-F238E27FC236}">
                  <a16:creationId xmlns:a16="http://schemas.microsoft.com/office/drawing/2014/main" id="{3B30522E-0D54-4DBA-AFDD-F69F036B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248"/>
              <a:ext cx="844" cy="115"/>
            </a:xfrm>
            <a:custGeom>
              <a:avLst/>
              <a:gdLst>
                <a:gd name="T0" fmla="*/ 2328 w 2532"/>
                <a:gd name="T1" fmla="*/ 309 h 346"/>
                <a:gd name="T2" fmla="*/ 2228 w 2532"/>
                <a:gd name="T3" fmla="*/ 346 h 346"/>
                <a:gd name="T4" fmla="*/ 2098 w 2532"/>
                <a:gd name="T5" fmla="*/ 336 h 346"/>
                <a:gd name="T6" fmla="*/ 1973 w 2532"/>
                <a:gd name="T7" fmla="*/ 279 h 346"/>
                <a:gd name="T8" fmla="*/ 1885 w 2532"/>
                <a:gd name="T9" fmla="*/ 326 h 346"/>
                <a:gd name="T10" fmla="*/ 1764 w 2532"/>
                <a:gd name="T11" fmla="*/ 346 h 346"/>
                <a:gd name="T12" fmla="*/ 1639 w 2532"/>
                <a:gd name="T13" fmla="*/ 316 h 346"/>
                <a:gd name="T14" fmla="*/ 1540 w 2532"/>
                <a:gd name="T15" fmla="*/ 309 h 346"/>
                <a:gd name="T16" fmla="*/ 1440 w 2532"/>
                <a:gd name="T17" fmla="*/ 346 h 346"/>
                <a:gd name="T18" fmla="*/ 1306 w 2532"/>
                <a:gd name="T19" fmla="*/ 336 h 346"/>
                <a:gd name="T20" fmla="*/ 1185 w 2532"/>
                <a:gd name="T21" fmla="*/ 279 h 346"/>
                <a:gd name="T22" fmla="*/ 1096 w 2532"/>
                <a:gd name="T23" fmla="*/ 326 h 346"/>
                <a:gd name="T24" fmla="*/ 971 w 2532"/>
                <a:gd name="T25" fmla="*/ 346 h 346"/>
                <a:gd name="T26" fmla="*/ 851 w 2532"/>
                <a:gd name="T27" fmla="*/ 316 h 346"/>
                <a:gd name="T28" fmla="*/ 749 w 2532"/>
                <a:gd name="T29" fmla="*/ 309 h 346"/>
                <a:gd name="T30" fmla="*/ 648 w 2532"/>
                <a:gd name="T31" fmla="*/ 346 h 346"/>
                <a:gd name="T32" fmla="*/ 517 w 2532"/>
                <a:gd name="T33" fmla="*/ 336 h 346"/>
                <a:gd name="T34" fmla="*/ 397 w 2532"/>
                <a:gd name="T35" fmla="*/ 279 h 346"/>
                <a:gd name="T36" fmla="*/ 303 w 2532"/>
                <a:gd name="T37" fmla="*/ 326 h 346"/>
                <a:gd name="T38" fmla="*/ 193 w 2532"/>
                <a:gd name="T39" fmla="*/ 346 h 346"/>
                <a:gd name="T40" fmla="*/ 61 w 2532"/>
                <a:gd name="T41" fmla="*/ 316 h 346"/>
                <a:gd name="T42" fmla="*/ 173 w 2532"/>
                <a:gd name="T43" fmla="*/ 64 h 346"/>
                <a:gd name="T44" fmla="*/ 252 w 2532"/>
                <a:gd name="T45" fmla="*/ 19 h 346"/>
                <a:gd name="T46" fmla="*/ 374 w 2532"/>
                <a:gd name="T47" fmla="*/ 0 h 346"/>
                <a:gd name="T48" fmla="*/ 497 w 2532"/>
                <a:gd name="T49" fmla="*/ 27 h 346"/>
                <a:gd name="T50" fmla="*/ 596 w 2532"/>
                <a:gd name="T51" fmla="*/ 37 h 346"/>
                <a:gd name="T52" fmla="*/ 700 w 2532"/>
                <a:gd name="T53" fmla="*/ 0 h 346"/>
                <a:gd name="T54" fmla="*/ 831 w 2532"/>
                <a:gd name="T55" fmla="*/ 10 h 346"/>
                <a:gd name="T56" fmla="*/ 951 w 2532"/>
                <a:gd name="T57" fmla="*/ 64 h 346"/>
                <a:gd name="T58" fmla="*/ 1045 w 2532"/>
                <a:gd name="T59" fmla="*/ 19 h 346"/>
                <a:gd name="T60" fmla="*/ 1155 w 2532"/>
                <a:gd name="T61" fmla="*/ 0 h 346"/>
                <a:gd name="T62" fmla="*/ 1285 w 2532"/>
                <a:gd name="T63" fmla="*/ 27 h 346"/>
                <a:gd name="T64" fmla="*/ 1387 w 2532"/>
                <a:gd name="T65" fmla="*/ 37 h 346"/>
                <a:gd name="T66" fmla="*/ 1488 w 2532"/>
                <a:gd name="T67" fmla="*/ 0 h 346"/>
                <a:gd name="T68" fmla="*/ 1619 w 2532"/>
                <a:gd name="T69" fmla="*/ 10 h 346"/>
                <a:gd name="T70" fmla="*/ 1743 w 2532"/>
                <a:gd name="T71" fmla="*/ 64 h 346"/>
                <a:gd name="T72" fmla="*/ 1833 w 2532"/>
                <a:gd name="T73" fmla="*/ 19 h 346"/>
                <a:gd name="T74" fmla="*/ 1946 w 2532"/>
                <a:gd name="T75" fmla="*/ 0 h 346"/>
                <a:gd name="T76" fmla="*/ 2075 w 2532"/>
                <a:gd name="T77" fmla="*/ 27 h 346"/>
                <a:gd name="T78" fmla="*/ 2178 w 2532"/>
                <a:gd name="T79" fmla="*/ 37 h 346"/>
                <a:gd name="T80" fmla="*/ 2280 w 2532"/>
                <a:gd name="T81" fmla="*/ 0 h 346"/>
                <a:gd name="T82" fmla="*/ 2399 w 2532"/>
                <a:gd name="T83" fmla="*/ 10 h 346"/>
                <a:gd name="T84" fmla="*/ 2532 w 2532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6">
                  <a:moveTo>
                    <a:pt x="2372" y="279"/>
                  </a:moveTo>
                  <a:lnTo>
                    <a:pt x="2328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5" y="309"/>
                  </a:lnTo>
                  <a:lnTo>
                    <a:pt x="1885" y="326"/>
                  </a:lnTo>
                  <a:lnTo>
                    <a:pt x="1833" y="346"/>
                  </a:lnTo>
                  <a:lnTo>
                    <a:pt x="1764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77" y="346"/>
                  </a:lnTo>
                  <a:lnTo>
                    <a:pt x="1306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6" y="326"/>
                  </a:lnTo>
                  <a:lnTo>
                    <a:pt x="1045" y="346"/>
                  </a:lnTo>
                  <a:lnTo>
                    <a:pt x="971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49" y="309"/>
                  </a:lnTo>
                  <a:lnTo>
                    <a:pt x="700" y="326"/>
                  </a:lnTo>
                  <a:lnTo>
                    <a:pt x="648" y="346"/>
                  </a:lnTo>
                  <a:lnTo>
                    <a:pt x="589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7" y="279"/>
                  </a:lnTo>
                  <a:lnTo>
                    <a:pt x="357" y="309"/>
                  </a:lnTo>
                  <a:lnTo>
                    <a:pt x="303" y="326"/>
                  </a:lnTo>
                  <a:lnTo>
                    <a:pt x="252" y="346"/>
                  </a:lnTo>
                  <a:lnTo>
                    <a:pt x="193" y="346"/>
                  </a:lnTo>
                  <a:lnTo>
                    <a:pt x="119" y="336"/>
                  </a:lnTo>
                  <a:lnTo>
                    <a:pt x="61" y="316"/>
                  </a:lnTo>
                  <a:lnTo>
                    <a:pt x="0" y="279"/>
                  </a:lnTo>
                  <a:lnTo>
                    <a:pt x="173" y="64"/>
                  </a:lnTo>
                  <a:lnTo>
                    <a:pt x="203" y="37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5" y="0"/>
                  </a:lnTo>
                  <a:lnTo>
                    <a:pt x="1226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19" y="10"/>
                  </a:lnTo>
                  <a:lnTo>
                    <a:pt x="1680" y="27"/>
                  </a:lnTo>
                  <a:lnTo>
                    <a:pt x="1743" y="64"/>
                  </a:lnTo>
                  <a:lnTo>
                    <a:pt x="1785" y="37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4" y="10"/>
                  </a:lnTo>
                  <a:lnTo>
                    <a:pt x="2075" y="27"/>
                  </a:lnTo>
                  <a:lnTo>
                    <a:pt x="2136" y="64"/>
                  </a:lnTo>
                  <a:lnTo>
                    <a:pt x="2178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8" y="0"/>
                  </a:lnTo>
                  <a:lnTo>
                    <a:pt x="2399" y="10"/>
                  </a:lnTo>
                  <a:lnTo>
                    <a:pt x="2473" y="27"/>
                  </a:lnTo>
                  <a:lnTo>
                    <a:pt x="2532" y="64"/>
                  </a:lnTo>
                  <a:lnTo>
                    <a:pt x="2372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2" name="Line 46">
              <a:extLst>
                <a:ext uri="{FF2B5EF4-FFF2-40B4-BE49-F238E27FC236}">
                  <a16:creationId xmlns:a16="http://schemas.microsoft.com/office/drawing/2014/main" id="{A5ED7633-23AC-4212-8952-C94DBB76D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6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3" name="Line 47">
              <a:extLst>
                <a:ext uri="{FF2B5EF4-FFF2-40B4-BE49-F238E27FC236}">
                  <a16:creationId xmlns:a16="http://schemas.microsoft.com/office/drawing/2014/main" id="{6E16B492-1C11-48A3-B68E-5AFE07A052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4" name="Line 48">
              <a:extLst>
                <a:ext uri="{FF2B5EF4-FFF2-40B4-BE49-F238E27FC236}">
                  <a16:creationId xmlns:a16="http://schemas.microsoft.com/office/drawing/2014/main" id="{D3B36EC4-88CA-4F11-9210-B0824B69C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5" name="Line 49">
              <a:extLst>
                <a:ext uri="{FF2B5EF4-FFF2-40B4-BE49-F238E27FC236}">
                  <a16:creationId xmlns:a16="http://schemas.microsoft.com/office/drawing/2014/main" id="{572FCB49-3D03-4C90-AE98-2BAC7B83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8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6" name="Line 50">
              <a:extLst>
                <a:ext uri="{FF2B5EF4-FFF2-40B4-BE49-F238E27FC236}">
                  <a16:creationId xmlns:a16="http://schemas.microsoft.com/office/drawing/2014/main" id="{4F2E6016-4724-4BF9-A9BC-36E562636B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7" name="Freeform 51">
              <a:extLst>
                <a:ext uri="{FF2B5EF4-FFF2-40B4-BE49-F238E27FC236}">
                  <a16:creationId xmlns:a16="http://schemas.microsoft.com/office/drawing/2014/main" id="{47A53C87-E847-4A42-9B62-97AD9A0A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48"/>
              <a:ext cx="844" cy="115"/>
            </a:xfrm>
            <a:custGeom>
              <a:avLst/>
              <a:gdLst>
                <a:gd name="T0" fmla="*/ 2330 w 2533"/>
                <a:gd name="T1" fmla="*/ 309 h 346"/>
                <a:gd name="T2" fmla="*/ 2228 w 2533"/>
                <a:gd name="T3" fmla="*/ 346 h 346"/>
                <a:gd name="T4" fmla="*/ 2098 w 2533"/>
                <a:gd name="T5" fmla="*/ 336 h 346"/>
                <a:gd name="T6" fmla="*/ 1975 w 2533"/>
                <a:gd name="T7" fmla="*/ 279 h 346"/>
                <a:gd name="T8" fmla="*/ 1885 w 2533"/>
                <a:gd name="T9" fmla="*/ 326 h 346"/>
                <a:gd name="T10" fmla="*/ 1772 w 2533"/>
                <a:gd name="T11" fmla="*/ 346 h 346"/>
                <a:gd name="T12" fmla="*/ 1642 w 2533"/>
                <a:gd name="T13" fmla="*/ 316 h 346"/>
                <a:gd name="T14" fmla="*/ 1540 w 2533"/>
                <a:gd name="T15" fmla="*/ 309 h 346"/>
                <a:gd name="T16" fmla="*/ 1440 w 2533"/>
                <a:gd name="T17" fmla="*/ 346 h 346"/>
                <a:gd name="T18" fmla="*/ 1308 w 2533"/>
                <a:gd name="T19" fmla="*/ 336 h 346"/>
                <a:gd name="T20" fmla="*/ 1185 w 2533"/>
                <a:gd name="T21" fmla="*/ 279 h 346"/>
                <a:gd name="T22" fmla="*/ 1096 w 2533"/>
                <a:gd name="T23" fmla="*/ 326 h 346"/>
                <a:gd name="T24" fmla="*/ 982 w 2533"/>
                <a:gd name="T25" fmla="*/ 346 h 346"/>
                <a:gd name="T26" fmla="*/ 851 w 2533"/>
                <a:gd name="T27" fmla="*/ 316 h 346"/>
                <a:gd name="T28" fmla="*/ 749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7 w 2533"/>
                <a:gd name="T35" fmla="*/ 279 h 346"/>
                <a:gd name="T36" fmla="*/ 313 w 2533"/>
                <a:gd name="T37" fmla="*/ 326 h 346"/>
                <a:gd name="T38" fmla="*/ 193 w 2533"/>
                <a:gd name="T39" fmla="*/ 346 h 346"/>
                <a:gd name="T40" fmla="*/ 61 w 2533"/>
                <a:gd name="T41" fmla="*/ 316 h 346"/>
                <a:gd name="T42" fmla="*/ 163 w 2533"/>
                <a:gd name="T43" fmla="*/ 64 h 346"/>
                <a:gd name="T44" fmla="*/ 255 w 2533"/>
                <a:gd name="T45" fmla="*/ 19 h 346"/>
                <a:gd name="T46" fmla="*/ 374 w 2533"/>
                <a:gd name="T47" fmla="*/ 0 h 346"/>
                <a:gd name="T48" fmla="*/ 497 w 2533"/>
                <a:gd name="T49" fmla="*/ 27 h 346"/>
                <a:gd name="T50" fmla="*/ 598 w 2533"/>
                <a:gd name="T51" fmla="*/ 37 h 346"/>
                <a:gd name="T52" fmla="*/ 700 w 2533"/>
                <a:gd name="T53" fmla="*/ 0 h 346"/>
                <a:gd name="T54" fmla="*/ 831 w 2533"/>
                <a:gd name="T55" fmla="*/ 10 h 346"/>
                <a:gd name="T56" fmla="*/ 964 w 2533"/>
                <a:gd name="T57" fmla="*/ 64 h 346"/>
                <a:gd name="T58" fmla="*/ 1045 w 2533"/>
                <a:gd name="T59" fmla="*/ 19 h 346"/>
                <a:gd name="T60" fmla="*/ 1165 w 2533"/>
                <a:gd name="T61" fmla="*/ 0 h 346"/>
                <a:gd name="T62" fmla="*/ 1287 w 2533"/>
                <a:gd name="T63" fmla="*/ 27 h 346"/>
                <a:gd name="T64" fmla="*/ 1387 w 2533"/>
                <a:gd name="T65" fmla="*/ 37 h 346"/>
                <a:gd name="T66" fmla="*/ 1488 w 2533"/>
                <a:gd name="T67" fmla="*/ 0 h 346"/>
                <a:gd name="T68" fmla="*/ 1622 w 2533"/>
                <a:gd name="T69" fmla="*/ 10 h 346"/>
                <a:gd name="T70" fmla="*/ 1741 w 2533"/>
                <a:gd name="T71" fmla="*/ 64 h 346"/>
                <a:gd name="T72" fmla="*/ 1835 w 2533"/>
                <a:gd name="T73" fmla="*/ 19 h 346"/>
                <a:gd name="T74" fmla="*/ 1946 w 2533"/>
                <a:gd name="T75" fmla="*/ 0 h 346"/>
                <a:gd name="T76" fmla="*/ 2075 w 2533"/>
                <a:gd name="T77" fmla="*/ 27 h 346"/>
                <a:gd name="T78" fmla="*/ 2180 w 2533"/>
                <a:gd name="T79" fmla="*/ 37 h 346"/>
                <a:gd name="T80" fmla="*/ 2280 w 2533"/>
                <a:gd name="T81" fmla="*/ 0 h 346"/>
                <a:gd name="T82" fmla="*/ 2412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68" y="279"/>
                  </a:moveTo>
                  <a:lnTo>
                    <a:pt x="2330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9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5" y="279"/>
                  </a:lnTo>
                  <a:lnTo>
                    <a:pt x="1935" y="309"/>
                  </a:lnTo>
                  <a:lnTo>
                    <a:pt x="1885" y="326"/>
                  </a:lnTo>
                  <a:lnTo>
                    <a:pt x="1835" y="346"/>
                  </a:lnTo>
                  <a:lnTo>
                    <a:pt x="1772" y="346"/>
                  </a:lnTo>
                  <a:lnTo>
                    <a:pt x="1701" y="336"/>
                  </a:lnTo>
                  <a:lnTo>
                    <a:pt x="1642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77" y="346"/>
                  </a:lnTo>
                  <a:lnTo>
                    <a:pt x="1308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55" y="309"/>
                  </a:lnTo>
                  <a:lnTo>
                    <a:pt x="1096" y="326"/>
                  </a:lnTo>
                  <a:lnTo>
                    <a:pt x="1045" y="346"/>
                  </a:lnTo>
                  <a:lnTo>
                    <a:pt x="982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2" y="279"/>
                  </a:lnTo>
                  <a:lnTo>
                    <a:pt x="749" y="309"/>
                  </a:lnTo>
                  <a:lnTo>
                    <a:pt x="709" y="326"/>
                  </a:lnTo>
                  <a:lnTo>
                    <a:pt x="648" y="346"/>
                  </a:lnTo>
                  <a:lnTo>
                    <a:pt x="589" y="346"/>
                  </a:lnTo>
                  <a:lnTo>
                    <a:pt x="517" y="336"/>
                  </a:lnTo>
                  <a:lnTo>
                    <a:pt x="458" y="316"/>
                  </a:lnTo>
                  <a:lnTo>
                    <a:pt x="397" y="279"/>
                  </a:lnTo>
                  <a:lnTo>
                    <a:pt x="354" y="309"/>
                  </a:lnTo>
                  <a:lnTo>
                    <a:pt x="313" y="326"/>
                  </a:lnTo>
                  <a:lnTo>
                    <a:pt x="255" y="346"/>
                  </a:lnTo>
                  <a:lnTo>
                    <a:pt x="193" y="346"/>
                  </a:lnTo>
                  <a:lnTo>
                    <a:pt x="122" y="336"/>
                  </a:lnTo>
                  <a:lnTo>
                    <a:pt x="61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48" y="10"/>
                  </a:lnTo>
                  <a:lnTo>
                    <a:pt x="497" y="27"/>
                  </a:lnTo>
                  <a:lnTo>
                    <a:pt x="568" y="64"/>
                  </a:lnTo>
                  <a:lnTo>
                    <a:pt x="598" y="37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72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64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65" y="0"/>
                  </a:lnTo>
                  <a:lnTo>
                    <a:pt x="1227" y="10"/>
                  </a:lnTo>
                  <a:lnTo>
                    <a:pt x="1287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22" y="10"/>
                  </a:lnTo>
                  <a:lnTo>
                    <a:pt x="1680" y="27"/>
                  </a:lnTo>
                  <a:lnTo>
                    <a:pt x="1741" y="64"/>
                  </a:lnTo>
                  <a:lnTo>
                    <a:pt x="1785" y="37"/>
                  </a:lnTo>
                  <a:lnTo>
                    <a:pt x="1835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4" y="10"/>
                  </a:lnTo>
                  <a:lnTo>
                    <a:pt x="2075" y="27"/>
                  </a:lnTo>
                  <a:lnTo>
                    <a:pt x="2149" y="64"/>
                  </a:lnTo>
                  <a:lnTo>
                    <a:pt x="2180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2" y="10"/>
                  </a:lnTo>
                  <a:lnTo>
                    <a:pt x="2473" y="27"/>
                  </a:lnTo>
                  <a:lnTo>
                    <a:pt x="2533" y="64"/>
                  </a:lnTo>
                  <a:lnTo>
                    <a:pt x="2368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8" name="Line 52">
              <a:extLst>
                <a:ext uri="{FF2B5EF4-FFF2-40B4-BE49-F238E27FC236}">
                  <a16:creationId xmlns:a16="http://schemas.microsoft.com/office/drawing/2014/main" id="{F0017293-B8D2-4081-A3EE-19ABAB581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9" name="Line 53">
              <a:extLst>
                <a:ext uri="{FF2B5EF4-FFF2-40B4-BE49-F238E27FC236}">
                  <a16:creationId xmlns:a16="http://schemas.microsoft.com/office/drawing/2014/main" id="{695EE5F9-C003-4CC3-9F02-9952B4B0BA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0" name="Line 54">
              <a:extLst>
                <a:ext uri="{FF2B5EF4-FFF2-40B4-BE49-F238E27FC236}">
                  <a16:creationId xmlns:a16="http://schemas.microsoft.com/office/drawing/2014/main" id="{088A9697-3A0F-4E67-9089-DC58486A8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1" name="Line 55">
              <a:extLst>
                <a:ext uri="{FF2B5EF4-FFF2-40B4-BE49-F238E27FC236}">
                  <a16:creationId xmlns:a16="http://schemas.microsoft.com/office/drawing/2014/main" id="{981B01F6-F928-46FF-84A1-951928142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2" name="Line 56">
              <a:extLst>
                <a:ext uri="{FF2B5EF4-FFF2-40B4-BE49-F238E27FC236}">
                  <a16:creationId xmlns:a16="http://schemas.microsoft.com/office/drawing/2014/main" id="{949E295B-057B-44E8-B126-A65EBFD759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8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3" name="Freeform 57">
              <a:extLst>
                <a:ext uri="{FF2B5EF4-FFF2-40B4-BE49-F238E27FC236}">
                  <a16:creationId xmlns:a16="http://schemas.microsoft.com/office/drawing/2014/main" id="{03623A79-58F5-4202-8E6A-4720885D9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48"/>
              <a:ext cx="846" cy="115"/>
            </a:xfrm>
            <a:custGeom>
              <a:avLst/>
              <a:gdLst>
                <a:gd name="T0" fmla="*/ 2334 w 2536"/>
                <a:gd name="T1" fmla="*/ 309 h 346"/>
                <a:gd name="T2" fmla="*/ 2232 w 2536"/>
                <a:gd name="T3" fmla="*/ 346 h 346"/>
                <a:gd name="T4" fmla="*/ 2100 w 2536"/>
                <a:gd name="T5" fmla="*/ 336 h 346"/>
                <a:gd name="T6" fmla="*/ 1977 w 2536"/>
                <a:gd name="T7" fmla="*/ 279 h 346"/>
                <a:gd name="T8" fmla="*/ 1885 w 2536"/>
                <a:gd name="T9" fmla="*/ 326 h 346"/>
                <a:gd name="T10" fmla="*/ 1776 w 2536"/>
                <a:gd name="T11" fmla="*/ 346 h 346"/>
                <a:gd name="T12" fmla="*/ 1646 w 2536"/>
                <a:gd name="T13" fmla="*/ 316 h 346"/>
                <a:gd name="T14" fmla="*/ 1541 w 2536"/>
                <a:gd name="T15" fmla="*/ 309 h 346"/>
                <a:gd name="T16" fmla="*/ 1452 w 2536"/>
                <a:gd name="T17" fmla="*/ 346 h 346"/>
                <a:gd name="T18" fmla="*/ 1309 w 2536"/>
                <a:gd name="T19" fmla="*/ 336 h 346"/>
                <a:gd name="T20" fmla="*/ 1186 w 2536"/>
                <a:gd name="T21" fmla="*/ 279 h 346"/>
                <a:gd name="T22" fmla="*/ 1097 w 2536"/>
                <a:gd name="T23" fmla="*/ 326 h 346"/>
                <a:gd name="T24" fmla="*/ 977 w 2536"/>
                <a:gd name="T25" fmla="*/ 346 h 346"/>
                <a:gd name="T26" fmla="*/ 852 w 2536"/>
                <a:gd name="T27" fmla="*/ 316 h 346"/>
                <a:gd name="T28" fmla="*/ 752 w 2536"/>
                <a:gd name="T29" fmla="*/ 309 h 346"/>
                <a:gd name="T30" fmla="*/ 664 w 2536"/>
                <a:gd name="T31" fmla="*/ 346 h 346"/>
                <a:gd name="T32" fmla="*/ 518 w 2536"/>
                <a:gd name="T33" fmla="*/ 336 h 346"/>
                <a:gd name="T34" fmla="*/ 399 w 2536"/>
                <a:gd name="T35" fmla="*/ 279 h 346"/>
                <a:gd name="T36" fmla="*/ 319 w 2536"/>
                <a:gd name="T37" fmla="*/ 326 h 346"/>
                <a:gd name="T38" fmla="*/ 194 w 2536"/>
                <a:gd name="T39" fmla="*/ 346 h 346"/>
                <a:gd name="T40" fmla="*/ 64 w 2536"/>
                <a:gd name="T41" fmla="*/ 316 h 346"/>
                <a:gd name="T42" fmla="*/ 164 w 2536"/>
                <a:gd name="T43" fmla="*/ 64 h 346"/>
                <a:gd name="T44" fmla="*/ 258 w 2536"/>
                <a:gd name="T45" fmla="*/ 19 h 346"/>
                <a:gd name="T46" fmla="*/ 378 w 2536"/>
                <a:gd name="T47" fmla="*/ 0 h 346"/>
                <a:gd name="T48" fmla="*/ 508 w 2536"/>
                <a:gd name="T49" fmla="*/ 27 h 346"/>
                <a:gd name="T50" fmla="*/ 602 w 2536"/>
                <a:gd name="T51" fmla="*/ 37 h 346"/>
                <a:gd name="T52" fmla="*/ 702 w 2536"/>
                <a:gd name="T53" fmla="*/ 0 h 346"/>
                <a:gd name="T54" fmla="*/ 835 w 2536"/>
                <a:gd name="T55" fmla="*/ 10 h 346"/>
                <a:gd name="T56" fmla="*/ 954 w 2536"/>
                <a:gd name="T57" fmla="*/ 64 h 346"/>
                <a:gd name="T58" fmla="*/ 1046 w 2536"/>
                <a:gd name="T59" fmla="*/ 19 h 346"/>
                <a:gd name="T60" fmla="*/ 1168 w 2536"/>
                <a:gd name="T61" fmla="*/ 0 h 346"/>
                <a:gd name="T62" fmla="*/ 1289 w 2536"/>
                <a:gd name="T63" fmla="*/ 27 h 346"/>
                <a:gd name="T64" fmla="*/ 1391 w 2536"/>
                <a:gd name="T65" fmla="*/ 37 h 346"/>
                <a:gd name="T66" fmla="*/ 1492 w 2536"/>
                <a:gd name="T67" fmla="*/ 0 h 346"/>
                <a:gd name="T68" fmla="*/ 1625 w 2536"/>
                <a:gd name="T69" fmla="*/ 10 h 346"/>
                <a:gd name="T70" fmla="*/ 1745 w 2536"/>
                <a:gd name="T71" fmla="*/ 64 h 346"/>
                <a:gd name="T72" fmla="*/ 1837 w 2536"/>
                <a:gd name="T73" fmla="*/ 19 h 346"/>
                <a:gd name="T74" fmla="*/ 1949 w 2536"/>
                <a:gd name="T75" fmla="*/ 0 h 346"/>
                <a:gd name="T76" fmla="*/ 2079 w 2536"/>
                <a:gd name="T77" fmla="*/ 27 h 346"/>
                <a:gd name="T78" fmla="*/ 2181 w 2536"/>
                <a:gd name="T79" fmla="*/ 37 h 346"/>
                <a:gd name="T80" fmla="*/ 2280 w 2536"/>
                <a:gd name="T81" fmla="*/ 0 h 346"/>
                <a:gd name="T82" fmla="*/ 2413 w 2536"/>
                <a:gd name="T83" fmla="*/ 10 h 346"/>
                <a:gd name="T84" fmla="*/ 2536 w 2536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6" h="346">
                  <a:moveTo>
                    <a:pt x="2375" y="279"/>
                  </a:moveTo>
                  <a:lnTo>
                    <a:pt x="2334" y="309"/>
                  </a:lnTo>
                  <a:lnTo>
                    <a:pt x="2280" y="326"/>
                  </a:lnTo>
                  <a:lnTo>
                    <a:pt x="2232" y="346"/>
                  </a:lnTo>
                  <a:lnTo>
                    <a:pt x="2160" y="346"/>
                  </a:lnTo>
                  <a:lnTo>
                    <a:pt x="2100" y="336"/>
                  </a:lnTo>
                  <a:lnTo>
                    <a:pt x="2041" y="316"/>
                  </a:lnTo>
                  <a:lnTo>
                    <a:pt x="1977" y="279"/>
                  </a:lnTo>
                  <a:lnTo>
                    <a:pt x="1937" y="309"/>
                  </a:lnTo>
                  <a:lnTo>
                    <a:pt x="1885" y="326"/>
                  </a:lnTo>
                  <a:lnTo>
                    <a:pt x="1837" y="346"/>
                  </a:lnTo>
                  <a:lnTo>
                    <a:pt x="1776" y="346"/>
                  </a:lnTo>
                  <a:lnTo>
                    <a:pt x="1704" y="336"/>
                  </a:lnTo>
                  <a:lnTo>
                    <a:pt x="1646" y="316"/>
                  </a:lnTo>
                  <a:lnTo>
                    <a:pt x="1582" y="279"/>
                  </a:lnTo>
                  <a:lnTo>
                    <a:pt x="1541" y="309"/>
                  </a:lnTo>
                  <a:lnTo>
                    <a:pt x="1492" y="326"/>
                  </a:lnTo>
                  <a:lnTo>
                    <a:pt x="1452" y="346"/>
                  </a:lnTo>
                  <a:lnTo>
                    <a:pt x="1381" y="346"/>
                  </a:lnTo>
                  <a:lnTo>
                    <a:pt x="1309" y="336"/>
                  </a:lnTo>
                  <a:lnTo>
                    <a:pt x="1247" y="316"/>
                  </a:lnTo>
                  <a:lnTo>
                    <a:pt x="1186" y="279"/>
                  </a:lnTo>
                  <a:lnTo>
                    <a:pt x="1149" y="309"/>
                  </a:lnTo>
                  <a:lnTo>
                    <a:pt x="1097" y="326"/>
                  </a:lnTo>
                  <a:lnTo>
                    <a:pt x="1046" y="346"/>
                  </a:lnTo>
                  <a:lnTo>
                    <a:pt x="977" y="346"/>
                  </a:lnTo>
                  <a:lnTo>
                    <a:pt x="913" y="336"/>
                  </a:lnTo>
                  <a:lnTo>
                    <a:pt x="852" y="316"/>
                  </a:lnTo>
                  <a:lnTo>
                    <a:pt x="794" y="279"/>
                  </a:lnTo>
                  <a:lnTo>
                    <a:pt x="752" y="309"/>
                  </a:lnTo>
                  <a:lnTo>
                    <a:pt x="702" y="326"/>
                  </a:lnTo>
                  <a:lnTo>
                    <a:pt x="664" y="346"/>
                  </a:lnTo>
                  <a:lnTo>
                    <a:pt x="589" y="346"/>
                  </a:lnTo>
                  <a:lnTo>
                    <a:pt x="518" y="336"/>
                  </a:lnTo>
                  <a:lnTo>
                    <a:pt x="459" y="316"/>
                  </a:lnTo>
                  <a:lnTo>
                    <a:pt x="399" y="279"/>
                  </a:lnTo>
                  <a:lnTo>
                    <a:pt x="357" y="309"/>
                  </a:lnTo>
                  <a:lnTo>
                    <a:pt x="319" y="326"/>
                  </a:lnTo>
                  <a:lnTo>
                    <a:pt x="258" y="346"/>
                  </a:lnTo>
                  <a:lnTo>
                    <a:pt x="194" y="346"/>
                  </a:lnTo>
                  <a:lnTo>
                    <a:pt x="125" y="336"/>
                  </a:lnTo>
                  <a:lnTo>
                    <a:pt x="64" y="316"/>
                  </a:lnTo>
                  <a:lnTo>
                    <a:pt x="0" y="279"/>
                  </a:lnTo>
                  <a:lnTo>
                    <a:pt x="164" y="64"/>
                  </a:lnTo>
                  <a:lnTo>
                    <a:pt x="204" y="37"/>
                  </a:lnTo>
                  <a:lnTo>
                    <a:pt x="258" y="19"/>
                  </a:lnTo>
                  <a:lnTo>
                    <a:pt x="309" y="0"/>
                  </a:lnTo>
                  <a:lnTo>
                    <a:pt x="378" y="0"/>
                  </a:lnTo>
                  <a:lnTo>
                    <a:pt x="439" y="10"/>
                  </a:lnTo>
                  <a:lnTo>
                    <a:pt x="508" y="27"/>
                  </a:lnTo>
                  <a:lnTo>
                    <a:pt x="562" y="64"/>
                  </a:lnTo>
                  <a:lnTo>
                    <a:pt x="602" y="37"/>
                  </a:lnTo>
                  <a:lnTo>
                    <a:pt x="654" y="19"/>
                  </a:lnTo>
                  <a:lnTo>
                    <a:pt x="702" y="0"/>
                  </a:lnTo>
                  <a:lnTo>
                    <a:pt x="773" y="0"/>
                  </a:lnTo>
                  <a:lnTo>
                    <a:pt x="835" y="10"/>
                  </a:lnTo>
                  <a:lnTo>
                    <a:pt x="894" y="27"/>
                  </a:lnTo>
                  <a:lnTo>
                    <a:pt x="954" y="64"/>
                  </a:lnTo>
                  <a:lnTo>
                    <a:pt x="998" y="37"/>
                  </a:lnTo>
                  <a:lnTo>
                    <a:pt x="1046" y="19"/>
                  </a:lnTo>
                  <a:lnTo>
                    <a:pt x="1097" y="0"/>
                  </a:lnTo>
                  <a:lnTo>
                    <a:pt x="1168" y="0"/>
                  </a:lnTo>
                  <a:lnTo>
                    <a:pt x="1227" y="10"/>
                  </a:lnTo>
                  <a:lnTo>
                    <a:pt x="1289" y="27"/>
                  </a:lnTo>
                  <a:lnTo>
                    <a:pt x="1352" y="64"/>
                  </a:lnTo>
                  <a:lnTo>
                    <a:pt x="1391" y="37"/>
                  </a:lnTo>
                  <a:lnTo>
                    <a:pt x="1441" y="19"/>
                  </a:lnTo>
                  <a:lnTo>
                    <a:pt x="1492" y="0"/>
                  </a:lnTo>
                  <a:lnTo>
                    <a:pt x="1561" y="0"/>
                  </a:lnTo>
                  <a:lnTo>
                    <a:pt x="1625" y="10"/>
                  </a:lnTo>
                  <a:lnTo>
                    <a:pt x="1686" y="27"/>
                  </a:lnTo>
                  <a:lnTo>
                    <a:pt x="1745" y="64"/>
                  </a:lnTo>
                  <a:lnTo>
                    <a:pt x="1786" y="37"/>
                  </a:lnTo>
                  <a:lnTo>
                    <a:pt x="1837" y="19"/>
                  </a:lnTo>
                  <a:lnTo>
                    <a:pt x="1885" y="0"/>
                  </a:lnTo>
                  <a:lnTo>
                    <a:pt x="1949" y="0"/>
                  </a:lnTo>
                  <a:lnTo>
                    <a:pt x="2020" y="10"/>
                  </a:lnTo>
                  <a:lnTo>
                    <a:pt x="2079" y="27"/>
                  </a:lnTo>
                  <a:lnTo>
                    <a:pt x="2140" y="64"/>
                  </a:lnTo>
                  <a:lnTo>
                    <a:pt x="2181" y="37"/>
                  </a:lnTo>
                  <a:lnTo>
                    <a:pt x="2232" y="19"/>
                  </a:lnTo>
                  <a:lnTo>
                    <a:pt x="2280" y="0"/>
                  </a:lnTo>
                  <a:lnTo>
                    <a:pt x="2344" y="0"/>
                  </a:lnTo>
                  <a:lnTo>
                    <a:pt x="2413" y="10"/>
                  </a:lnTo>
                  <a:lnTo>
                    <a:pt x="2474" y="27"/>
                  </a:lnTo>
                  <a:lnTo>
                    <a:pt x="2536" y="64"/>
                  </a:lnTo>
                  <a:lnTo>
                    <a:pt x="2375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94" name="Line 58">
              <a:extLst>
                <a:ext uri="{FF2B5EF4-FFF2-40B4-BE49-F238E27FC236}">
                  <a16:creationId xmlns:a16="http://schemas.microsoft.com/office/drawing/2014/main" id="{85483D7E-FD2A-449E-AE21-2E3CF7F8AD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6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5" name="Line 59">
              <a:extLst>
                <a:ext uri="{FF2B5EF4-FFF2-40B4-BE49-F238E27FC236}">
                  <a16:creationId xmlns:a16="http://schemas.microsoft.com/office/drawing/2014/main" id="{36E82C9E-1C54-4C0E-BB95-CCFAB792D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0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6" name="Line 60">
              <a:extLst>
                <a:ext uri="{FF2B5EF4-FFF2-40B4-BE49-F238E27FC236}">
                  <a16:creationId xmlns:a16="http://schemas.microsoft.com/office/drawing/2014/main" id="{6AC13E50-D496-432C-92D5-E01BC5567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5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7" name="Line 61">
              <a:extLst>
                <a:ext uri="{FF2B5EF4-FFF2-40B4-BE49-F238E27FC236}">
                  <a16:creationId xmlns:a16="http://schemas.microsoft.com/office/drawing/2014/main" id="{B49BD39D-AA73-4165-84E0-B2A092D2E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4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8" name="Line 62">
              <a:extLst>
                <a:ext uri="{FF2B5EF4-FFF2-40B4-BE49-F238E27FC236}">
                  <a16:creationId xmlns:a16="http://schemas.microsoft.com/office/drawing/2014/main" id="{AE44EB57-1706-497D-8954-259A1CF3A1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9" name="Line 63">
              <a:extLst>
                <a:ext uri="{FF2B5EF4-FFF2-40B4-BE49-F238E27FC236}">
                  <a16:creationId xmlns:a16="http://schemas.microsoft.com/office/drawing/2014/main" id="{03B58E57-34B0-4836-B72C-F5D22976E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0" name="Line 64">
              <a:extLst>
                <a:ext uri="{FF2B5EF4-FFF2-40B4-BE49-F238E27FC236}">
                  <a16:creationId xmlns:a16="http://schemas.microsoft.com/office/drawing/2014/main" id="{8A4228A7-2C35-48F6-A81D-D0B7932401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8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1" name="Line 65">
              <a:extLst>
                <a:ext uri="{FF2B5EF4-FFF2-40B4-BE49-F238E27FC236}">
                  <a16:creationId xmlns:a16="http://schemas.microsoft.com/office/drawing/2014/main" id="{CBA6F46B-BB23-44B1-88C9-A52A565CA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51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2" name="Freeform 66">
              <a:extLst>
                <a:ext uri="{FF2B5EF4-FFF2-40B4-BE49-F238E27FC236}">
                  <a16:creationId xmlns:a16="http://schemas.microsoft.com/office/drawing/2014/main" id="{0D8BD674-A4FE-466D-B3E9-CDE93F1F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238"/>
              <a:ext cx="323" cy="188"/>
            </a:xfrm>
            <a:custGeom>
              <a:avLst/>
              <a:gdLst>
                <a:gd name="T0" fmla="*/ 799 w 970"/>
                <a:gd name="T1" fmla="*/ 319 h 565"/>
                <a:gd name="T2" fmla="*/ 768 w 970"/>
                <a:gd name="T3" fmla="*/ 347 h 565"/>
                <a:gd name="T4" fmla="*/ 717 w 970"/>
                <a:gd name="T5" fmla="*/ 368 h 565"/>
                <a:gd name="T6" fmla="*/ 666 w 970"/>
                <a:gd name="T7" fmla="*/ 374 h 565"/>
                <a:gd name="T8" fmla="*/ 594 w 970"/>
                <a:gd name="T9" fmla="*/ 386 h 565"/>
                <a:gd name="T10" fmla="*/ 516 w 970"/>
                <a:gd name="T11" fmla="*/ 374 h 565"/>
                <a:gd name="T12" fmla="*/ 464 w 970"/>
                <a:gd name="T13" fmla="*/ 368 h 565"/>
                <a:gd name="T14" fmla="*/ 434 w 970"/>
                <a:gd name="T15" fmla="*/ 356 h 565"/>
                <a:gd name="T16" fmla="*/ 414 w 970"/>
                <a:gd name="T17" fmla="*/ 331 h 565"/>
                <a:gd name="T18" fmla="*/ 424 w 970"/>
                <a:gd name="T19" fmla="*/ 356 h 565"/>
                <a:gd name="T20" fmla="*/ 424 w 970"/>
                <a:gd name="T21" fmla="*/ 386 h 565"/>
                <a:gd name="T22" fmla="*/ 424 w 970"/>
                <a:gd name="T23" fmla="*/ 409 h 565"/>
                <a:gd name="T24" fmla="*/ 414 w 970"/>
                <a:gd name="T25" fmla="*/ 466 h 565"/>
                <a:gd name="T26" fmla="*/ 383 w 970"/>
                <a:gd name="T27" fmla="*/ 531 h 565"/>
                <a:gd name="T28" fmla="*/ 332 w 970"/>
                <a:gd name="T29" fmla="*/ 565 h 565"/>
                <a:gd name="T30" fmla="*/ 69 w 970"/>
                <a:gd name="T31" fmla="*/ 420 h 565"/>
                <a:gd name="T32" fmla="*/ 46 w 970"/>
                <a:gd name="T33" fmla="*/ 409 h 565"/>
                <a:gd name="T34" fmla="*/ 21 w 970"/>
                <a:gd name="T35" fmla="*/ 368 h 565"/>
                <a:gd name="T36" fmla="*/ 8 w 970"/>
                <a:gd name="T37" fmla="*/ 319 h 565"/>
                <a:gd name="T38" fmla="*/ 0 w 970"/>
                <a:gd name="T39" fmla="*/ 264 h 565"/>
                <a:gd name="T40" fmla="*/ 0 w 970"/>
                <a:gd name="T41" fmla="*/ 211 h 565"/>
                <a:gd name="T42" fmla="*/ 21 w 970"/>
                <a:gd name="T43" fmla="*/ 165 h 565"/>
                <a:gd name="T44" fmla="*/ 38 w 970"/>
                <a:gd name="T45" fmla="*/ 138 h 565"/>
                <a:gd name="T46" fmla="*/ 59 w 970"/>
                <a:gd name="T47" fmla="*/ 110 h 565"/>
                <a:gd name="T48" fmla="*/ 90 w 970"/>
                <a:gd name="T49" fmla="*/ 94 h 565"/>
                <a:gd name="T50" fmla="*/ 130 w 970"/>
                <a:gd name="T51" fmla="*/ 85 h 565"/>
                <a:gd name="T52" fmla="*/ 161 w 970"/>
                <a:gd name="T53" fmla="*/ 85 h 565"/>
                <a:gd name="T54" fmla="*/ 171 w 970"/>
                <a:gd name="T55" fmla="*/ 67 h 565"/>
                <a:gd name="T56" fmla="*/ 171 w 970"/>
                <a:gd name="T57" fmla="*/ 48 h 565"/>
                <a:gd name="T58" fmla="*/ 209 w 970"/>
                <a:gd name="T59" fmla="*/ 30 h 565"/>
                <a:gd name="T60" fmla="*/ 251 w 970"/>
                <a:gd name="T61" fmla="*/ 9 h 565"/>
                <a:gd name="T62" fmla="*/ 332 w 970"/>
                <a:gd name="T63" fmla="*/ 0 h 565"/>
                <a:gd name="T64" fmla="*/ 403 w 970"/>
                <a:gd name="T65" fmla="*/ 0 h 565"/>
                <a:gd name="T66" fmla="*/ 464 w 970"/>
                <a:gd name="T67" fmla="*/ 0 h 565"/>
                <a:gd name="T68" fmla="*/ 516 w 970"/>
                <a:gd name="T69" fmla="*/ 9 h 565"/>
                <a:gd name="T70" fmla="*/ 564 w 970"/>
                <a:gd name="T71" fmla="*/ 18 h 565"/>
                <a:gd name="T72" fmla="*/ 594 w 970"/>
                <a:gd name="T73" fmla="*/ 48 h 565"/>
                <a:gd name="T74" fmla="*/ 615 w 970"/>
                <a:gd name="T75" fmla="*/ 55 h 565"/>
                <a:gd name="T76" fmla="*/ 666 w 970"/>
                <a:gd name="T77" fmla="*/ 48 h 565"/>
                <a:gd name="T78" fmla="*/ 707 w 970"/>
                <a:gd name="T79" fmla="*/ 37 h 565"/>
                <a:gd name="T80" fmla="*/ 778 w 970"/>
                <a:gd name="T81" fmla="*/ 30 h 565"/>
                <a:gd name="T82" fmla="*/ 850 w 970"/>
                <a:gd name="T83" fmla="*/ 37 h 565"/>
                <a:gd name="T84" fmla="*/ 909 w 970"/>
                <a:gd name="T85" fmla="*/ 67 h 565"/>
                <a:gd name="T86" fmla="*/ 970 w 970"/>
                <a:gd name="T87" fmla="*/ 94 h 565"/>
                <a:gd name="T88" fmla="*/ 799 w 970"/>
                <a:gd name="T89" fmla="*/ 3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0" h="565">
                  <a:moveTo>
                    <a:pt x="799" y="319"/>
                  </a:moveTo>
                  <a:lnTo>
                    <a:pt x="768" y="347"/>
                  </a:lnTo>
                  <a:lnTo>
                    <a:pt x="717" y="368"/>
                  </a:lnTo>
                  <a:lnTo>
                    <a:pt x="666" y="374"/>
                  </a:lnTo>
                  <a:lnTo>
                    <a:pt x="594" y="386"/>
                  </a:lnTo>
                  <a:lnTo>
                    <a:pt x="516" y="374"/>
                  </a:lnTo>
                  <a:lnTo>
                    <a:pt x="464" y="368"/>
                  </a:lnTo>
                  <a:lnTo>
                    <a:pt x="434" y="356"/>
                  </a:lnTo>
                  <a:lnTo>
                    <a:pt x="414" y="331"/>
                  </a:lnTo>
                  <a:lnTo>
                    <a:pt x="424" y="356"/>
                  </a:lnTo>
                  <a:lnTo>
                    <a:pt x="424" y="386"/>
                  </a:lnTo>
                  <a:lnTo>
                    <a:pt x="424" y="409"/>
                  </a:lnTo>
                  <a:lnTo>
                    <a:pt x="414" y="466"/>
                  </a:lnTo>
                  <a:lnTo>
                    <a:pt x="383" y="531"/>
                  </a:lnTo>
                  <a:lnTo>
                    <a:pt x="332" y="565"/>
                  </a:lnTo>
                  <a:lnTo>
                    <a:pt x="69" y="420"/>
                  </a:lnTo>
                  <a:lnTo>
                    <a:pt x="46" y="409"/>
                  </a:lnTo>
                  <a:lnTo>
                    <a:pt x="21" y="368"/>
                  </a:lnTo>
                  <a:lnTo>
                    <a:pt x="8" y="319"/>
                  </a:lnTo>
                  <a:lnTo>
                    <a:pt x="0" y="264"/>
                  </a:lnTo>
                  <a:lnTo>
                    <a:pt x="0" y="211"/>
                  </a:lnTo>
                  <a:lnTo>
                    <a:pt x="21" y="165"/>
                  </a:lnTo>
                  <a:lnTo>
                    <a:pt x="38" y="138"/>
                  </a:lnTo>
                  <a:lnTo>
                    <a:pt x="59" y="110"/>
                  </a:lnTo>
                  <a:lnTo>
                    <a:pt x="90" y="94"/>
                  </a:lnTo>
                  <a:lnTo>
                    <a:pt x="130" y="85"/>
                  </a:lnTo>
                  <a:lnTo>
                    <a:pt x="161" y="85"/>
                  </a:lnTo>
                  <a:lnTo>
                    <a:pt x="171" y="67"/>
                  </a:lnTo>
                  <a:lnTo>
                    <a:pt x="171" y="48"/>
                  </a:lnTo>
                  <a:lnTo>
                    <a:pt x="209" y="30"/>
                  </a:lnTo>
                  <a:lnTo>
                    <a:pt x="251" y="9"/>
                  </a:lnTo>
                  <a:lnTo>
                    <a:pt x="332" y="0"/>
                  </a:lnTo>
                  <a:lnTo>
                    <a:pt x="403" y="0"/>
                  </a:lnTo>
                  <a:lnTo>
                    <a:pt x="464" y="0"/>
                  </a:lnTo>
                  <a:lnTo>
                    <a:pt x="516" y="9"/>
                  </a:lnTo>
                  <a:lnTo>
                    <a:pt x="564" y="18"/>
                  </a:lnTo>
                  <a:lnTo>
                    <a:pt x="594" y="48"/>
                  </a:lnTo>
                  <a:lnTo>
                    <a:pt x="615" y="55"/>
                  </a:lnTo>
                  <a:lnTo>
                    <a:pt x="666" y="48"/>
                  </a:lnTo>
                  <a:lnTo>
                    <a:pt x="707" y="37"/>
                  </a:lnTo>
                  <a:lnTo>
                    <a:pt x="778" y="30"/>
                  </a:lnTo>
                  <a:lnTo>
                    <a:pt x="850" y="37"/>
                  </a:lnTo>
                  <a:lnTo>
                    <a:pt x="909" y="67"/>
                  </a:lnTo>
                  <a:lnTo>
                    <a:pt x="970" y="94"/>
                  </a:lnTo>
                  <a:lnTo>
                    <a:pt x="799" y="3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3" name="Freeform 67">
              <a:extLst>
                <a:ext uri="{FF2B5EF4-FFF2-40B4-BE49-F238E27FC236}">
                  <a16:creationId xmlns:a16="http://schemas.microsoft.com/office/drawing/2014/main" id="{BCE54F35-5A6A-4E81-97F8-BAC41811F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381"/>
              <a:ext cx="138" cy="730"/>
            </a:xfrm>
            <a:custGeom>
              <a:avLst/>
              <a:gdLst>
                <a:gd name="T0" fmla="*/ 29 w 412"/>
                <a:gd name="T1" fmla="*/ 55 h 2189"/>
                <a:gd name="T2" fmla="*/ 0 w 412"/>
                <a:gd name="T3" fmla="*/ 154 h 2189"/>
                <a:gd name="T4" fmla="*/ 8 w 412"/>
                <a:gd name="T5" fmla="*/ 264 h 2189"/>
                <a:gd name="T6" fmla="*/ 68 w 412"/>
                <a:gd name="T7" fmla="*/ 335 h 2189"/>
                <a:gd name="T8" fmla="*/ 0 w 412"/>
                <a:gd name="T9" fmla="*/ 445 h 2189"/>
                <a:gd name="T10" fmla="*/ 0 w 412"/>
                <a:gd name="T11" fmla="*/ 556 h 2189"/>
                <a:gd name="T12" fmla="*/ 39 w 412"/>
                <a:gd name="T13" fmla="*/ 647 h 2189"/>
                <a:gd name="T14" fmla="*/ 29 w 412"/>
                <a:gd name="T15" fmla="*/ 739 h 2189"/>
                <a:gd name="T16" fmla="*/ 0 w 412"/>
                <a:gd name="T17" fmla="*/ 838 h 2189"/>
                <a:gd name="T18" fmla="*/ 8 w 412"/>
                <a:gd name="T19" fmla="*/ 948 h 2189"/>
                <a:gd name="T20" fmla="*/ 68 w 412"/>
                <a:gd name="T21" fmla="*/ 1022 h 2189"/>
                <a:gd name="T22" fmla="*/ 0 w 412"/>
                <a:gd name="T23" fmla="*/ 1130 h 2189"/>
                <a:gd name="T24" fmla="*/ 0 w 412"/>
                <a:gd name="T25" fmla="*/ 1238 h 2189"/>
                <a:gd name="T26" fmla="*/ 39 w 412"/>
                <a:gd name="T27" fmla="*/ 1332 h 2189"/>
                <a:gd name="T28" fmla="*/ 29 w 412"/>
                <a:gd name="T29" fmla="*/ 1413 h 2189"/>
                <a:gd name="T30" fmla="*/ 0 w 412"/>
                <a:gd name="T31" fmla="*/ 1523 h 2189"/>
                <a:gd name="T32" fmla="*/ 8 w 412"/>
                <a:gd name="T33" fmla="*/ 1624 h 2189"/>
                <a:gd name="T34" fmla="*/ 68 w 412"/>
                <a:gd name="T35" fmla="*/ 1704 h 2189"/>
                <a:gd name="T36" fmla="*/ 0 w 412"/>
                <a:gd name="T37" fmla="*/ 1815 h 2189"/>
                <a:gd name="T38" fmla="*/ 0 w 412"/>
                <a:gd name="T39" fmla="*/ 1925 h 2189"/>
                <a:gd name="T40" fmla="*/ 39 w 412"/>
                <a:gd name="T41" fmla="*/ 2017 h 2189"/>
                <a:gd name="T42" fmla="*/ 329 w 412"/>
                <a:gd name="T43" fmla="*/ 2189 h 2189"/>
                <a:gd name="T44" fmla="*/ 401 w 412"/>
                <a:gd name="T45" fmla="*/ 2079 h 2189"/>
                <a:gd name="T46" fmla="*/ 401 w 412"/>
                <a:gd name="T47" fmla="*/ 1969 h 2189"/>
                <a:gd name="T48" fmla="*/ 363 w 412"/>
                <a:gd name="T49" fmla="*/ 1888 h 2189"/>
                <a:gd name="T50" fmla="*/ 370 w 412"/>
                <a:gd name="T51" fmla="*/ 1799 h 2189"/>
                <a:gd name="T52" fmla="*/ 412 w 412"/>
                <a:gd name="T53" fmla="*/ 1686 h 2189"/>
                <a:gd name="T54" fmla="*/ 391 w 412"/>
                <a:gd name="T55" fmla="*/ 1587 h 2189"/>
                <a:gd name="T56" fmla="*/ 329 w 412"/>
                <a:gd name="T57" fmla="*/ 1504 h 2189"/>
                <a:gd name="T58" fmla="*/ 401 w 412"/>
                <a:gd name="T59" fmla="*/ 1403 h 2189"/>
                <a:gd name="T60" fmla="*/ 401 w 412"/>
                <a:gd name="T61" fmla="*/ 1286 h 2189"/>
                <a:gd name="T62" fmla="*/ 363 w 412"/>
                <a:gd name="T63" fmla="*/ 1201 h 2189"/>
                <a:gd name="T64" fmla="*/ 370 w 412"/>
                <a:gd name="T65" fmla="*/ 1112 h 2189"/>
                <a:gd name="T66" fmla="*/ 412 w 412"/>
                <a:gd name="T67" fmla="*/ 1004 h 2189"/>
                <a:gd name="T68" fmla="*/ 391 w 412"/>
                <a:gd name="T69" fmla="*/ 900 h 2189"/>
                <a:gd name="T70" fmla="*/ 329 w 412"/>
                <a:gd name="T71" fmla="*/ 822 h 2189"/>
                <a:gd name="T72" fmla="*/ 401 w 412"/>
                <a:gd name="T73" fmla="*/ 721 h 2189"/>
                <a:gd name="T74" fmla="*/ 401 w 412"/>
                <a:gd name="T75" fmla="*/ 608 h 2189"/>
                <a:gd name="T76" fmla="*/ 363 w 412"/>
                <a:gd name="T77" fmla="*/ 519 h 2189"/>
                <a:gd name="T78" fmla="*/ 370 w 412"/>
                <a:gd name="T79" fmla="*/ 436 h 2189"/>
                <a:gd name="T80" fmla="*/ 412 w 412"/>
                <a:gd name="T81" fmla="*/ 317 h 2189"/>
                <a:gd name="T82" fmla="*/ 391 w 412"/>
                <a:gd name="T83" fmla="*/ 218 h 2189"/>
                <a:gd name="T84" fmla="*/ 329 w 412"/>
                <a:gd name="T85" fmla="*/ 144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2189">
                  <a:moveTo>
                    <a:pt x="68" y="0"/>
                  </a:moveTo>
                  <a:lnTo>
                    <a:pt x="29" y="55"/>
                  </a:lnTo>
                  <a:lnTo>
                    <a:pt x="0" y="110"/>
                  </a:lnTo>
                  <a:lnTo>
                    <a:pt x="0" y="154"/>
                  </a:lnTo>
                  <a:lnTo>
                    <a:pt x="0" y="218"/>
                  </a:lnTo>
                  <a:lnTo>
                    <a:pt x="8" y="264"/>
                  </a:lnTo>
                  <a:lnTo>
                    <a:pt x="39" y="298"/>
                  </a:lnTo>
                  <a:lnTo>
                    <a:pt x="68" y="335"/>
                  </a:lnTo>
                  <a:lnTo>
                    <a:pt x="29" y="392"/>
                  </a:lnTo>
                  <a:lnTo>
                    <a:pt x="0" y="445"/>
                  </a:lnTo>
                  <a:lnTo>
                    <a:pt x="0" y="500"/>
                  </a:lnTo>
                  <a:lnTo>
                    <a:pt x="0" y="556"/>
                  </a:lnTo>
                  <a:lnTo>
                    <a:pt x="8" y="602"/>
                  </a:lnTo>
                  <a:lnTo>
                    <a:pt x="39" y="647"/>
                  </a:lnTo>
                  <a:lnTo>
                    <a:pt x="68" y="684"/>
                  </a:lnTo>
                  <a:lnTo>
                    <a:pt x="29" y="739"/>
                  </a:lnTo>
                  <a:lnTo>
                    <a:pt x="0" y="783"/>
                  </a:lnTo>
                  <a:lnTo>
                    <a:pt x="0" y="838"/>
                  </a:lnTo>
                  <a:lnTo>
                    <a:pt x="0" y="900"/>
                  </a:lnTo>
                  <a:lnTo>
                    <a:pt x="8" y="948"/>
                  </a:lnTo>
                  <a:lnTo>
                    <a:pt x="39" y="985"/>
                  </a:lnTo>
                  <a:lnTo>
                    <a:pt x="68" y="1022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5"/>
                  </a:lnTo>
                  <a:lnTo>
                    <a:pt x="0" y="1238"/>
                  </a:lnTo>
                  <a:lnTo>
                    <a:pt x="8" y="1286"/>
                  </a:lnTo>
                  <a:lnTo>
                    <a:pt x="39" y="1332"/>
                  </a:lnTo>
                  <a:lnTo>
                    <a:pt x="68" y="1367"/>
                  </a:lnTo>
                  <a:lnTo>
                    <a:pt x="29" y="1413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7"/>
                  </a:lnTo>
                  <a:lnTo>
                    <a:pt x="8" y="1624"/>
                  </a:lnTo>
                  <a:lnTo>
                    <a:pt x="39" y="1668"/>
                  </a:lnTo>
                  <a:lnTo>
                    <a:pt x="68" y="1704"/>
                  </a:lnTo>
                  <a:lnTo>
                    <a:pt x="29" y="1759"/>
                  </a:lnTo>
                  <a:lnTo>
                    <a:pt x="0" y="1815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8" y="1969"/>
                  </a:lnTo>
                  <a:lnTo>
                    <a:pt x="39" y="2017"/>
                  </a:lnTo>
                  <a:lnTo>
                    <a:pt x="68" y="2042"/>
                  </a:lnTo>
                  <a:lnTo>
                    <a:pt x="329" y="2189"/>
                  </a:lnTo>
                  <a:lnTo>
                    <a:pt x="370" y="2143"/>
                  </a:lnTo>
                  <a:lnTo>
                    <a:pt x="401" y="2079"/>
                  </a:lnTo>
                  <a:lnTo>
                    <a:pt x="412" y="2033"/>
                  </a:lnTo>
                  <a:lnTo>
                    <a:pt x="401" y="1969"/>
                  </a:lnTo>
                  <a:lnTo>
                    <a:pt x="391" y="1925"/>
                  </a:lnTo>
                  <a:lnTo>
                    <a:pt x="363" y="1888"/>
                  </a:lnTo>
                  <a:lnTo>
                    <a:pt x="329" y="1851"/>
                  </a:lnTo>
                  <a:lnTo>
                    <a:pt x="370" y="1799"/>
                  </a:lnTo>
                  <a:lnTo>
                    <a:pt x="401" y="1741"/>
                  </a:lnTo>
                  <a:lnTo>
                    <a:pt x="412" y="1686"/>
                  </a:lnTo>
                  <a:lnTo>
                    <a:pt x="401" y="1633"/>
                  </a:lnTo>
                  <a:lnTo>
                    <a:pt x="391" y="1587"/>
                  </a:lnTo>
                  <a:lnTo>
                    <a:pt x="363" y="1541"/>
                  </a:lnTo>
                  <a:lnTo>
                    <a:pt x="329" y="1504"/>
                  </a:lnTo>
                  <a:lnTo>
                    <a:pt x="370" y="1458"/>
                  </a:lnTo>
                  <a:lnTo>
                    <a:pt x="401" y="1403"/>
                  </a:lnTo>
                  <a:lnTo>
                    <a:pt x="412" y="1351"/>
                  </a:lnTo>
                  <a:lnTo>
                    <a:pt x="401" y="1286"/>
                  </a:lnTo>
                  <a:lnTo>
                    <a:pt x="391" y="1249"/>
                  </a:lnTo>
                  <a:lnTo>
                    <a:pt x="363" y="1201"/>
                  </a:lnTo>
                  <a:lnTo>
                    <a:pt x="329" y="1167"/>
                  </a:lnTo>
                  <a:lnTo>
                    <a:pt x="370" y="1112"/>
                  </a:lnTo>
                  <a:lnTo>
                    <a:pt x="401" y="1056"/>
                  </a:lnTo>
                  <a:lnTo>
                    <a:pt x="412" y="1004"/>
                  </a:lnTo>
                  <a:lnTo>
                    <a:pt x="401" y="948"/>
                  </a:lnTo>
                  <a:lnTo>
                    <a:pt x="391" y="900"/>
                  </a:lnTo>
                  <a:lnTo>
                    <a:pt x="363" y="859"/>
                  </a:lnTo>
                  <a:lnTo>
                    <a:pt x="329" y="822"/>
                  </a:lnTo>
                  <a:lnTo>
                    <a:pt x="370" y="774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8"/>
                  </a:lnTo>
                  <a:lnTo>
                    <a:pt x="391" y="567"/>
                  </a:lnTo>
                  <a:lnTo>
                    <a:pt x="363" y="519"/>
                  </a:lnTo>
                  <a:lnTo>
                    <a:pt x="329" y="482"/>
                  </a:lnTo>
                  <a:lnTo>
                    <a:pt x="370" y="436"/>
                  </a:lnTo>
                  <a:lnTo>
                    <a:pt x="401" y="374"/>
                  </a:lnTo>
                  <a:lnTo>
                    <a:pt x="412" y="317"/>
                  </a:lnTo>
                  <a:lnTo>
                    <a:pt x="401" y="264"/>
                  </a:lnTo>
                  <a:lnTo>
                    <a:pt x="391" y="218"/>
                  </a:lnTo>
                  <a:lnTo>
                    <a:pt x="363" y="172"/>
                  </a:lnTo>
                  <a:lnTo>
                    <a:pt x="329" y="1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4" name="Freeform 68">
              <a:extLst>
                <a:ext uri="{FF2B5EF4-FFF2-40B4-BE49-F238E27FC236}">
                  <a16:creationId xmlns:a16="http://schemas.microsoft.com/office/drawing/2014/main" id="{D1C46AF0-ABC6-4D02-AF72-2E1F1662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3113"/>
              <a:ext cx="138" cy="730"/>
            </a:xfrm>
            <a:custGeom>
              <a:avLst/>
              <a:gdLst>
                <a:gd name="T0" fmla="*/ 370 w 412"/>
                <a:gd name="T1" fmla="*/ 2144 h 2189"/>
                <a:gd name="T2" fmla="*/ 412 w 412"/>
                <a:gd name="T3" fmla="*/ 2036 h 2189"/>
                <a:gd name="T4" fmla="*/ 391 w 412"/>
                <a:gd name="T5" fmla="*/ 1925 h 2189"/>
                <a:gd name="T6" fmla="*/ 329 w 412"/>
                <a:gd name="T7" fmla="*/ 1852 h 2189"/>
                <a:gd name="T8" fmla="*/ 401 w 412"/>
                <a:gd name="T9" fmla="*/ 1741 h 2189"/>
                <a:gd name="T10" fmla="*/ 401 w 412"/>
                <a:gd name="T11" fmla="*/ 1624 h 2189"/>
                <a:gd name="T12" fmla="*/ 363 w 412"/>
                <a:gd name="T13" fmla="*/ 1542 h 2189"/>
                <a:gd name="T14" fmla="*/ 370 w 412"/>
                <a:gd name="T15" fmla="*/ 1459 h 2189"/>
                <a:gd name="T16" fmla="*/ 412 w 412"/>
                <a:gd name="T17" fmla="*/ 1351 h 2189"/>
                <a:gd name="T18" fmla="*/ 391 w 412"/>
                <a:gd name="T19" fmla="*/ 1238 h 2189"/>
                <a:gd name="T20" fmla="*/ 329 w 412"/>
                <a:gd name="T21" fmla="*/ 1167 h 2189"/>
                <a:gd name="T22" fmla="*/ 401 w 412"/>
                <a:gd name="T23" fmla="*/ 1059 h 2189"/>
                <a:gd name="T24" fmla="*/ 401 w 412"/>
                <a:gd name="T25" fmla="*/ 940 h 2189"/>
                <a:gd name="T26" fmla="*/ 363 w 412"/>
                <a:gd name="T27" fmla="*/ 857 h 2189"/>
                <a:gd name="T28" fmla="*/ 370 w 412"/>
                <a:gd name="T29" fmla="*/ 774 h 2189"/>
                <a:gd name="T30" fmla="*/ 412 w 412"/>
                <a:gd name="T31" fmla="*/ 666 h 2189"/>
                <a:gd name="T32" fmla="*/ 391 w 412"/>
                <a:gd name="T33" fmla="*/ 556 h 2189"/>
                <a:gd name="T34" fmla="*/ 329 w 412"/>
                <a:gd name="T35" fmla="*/ 482 h 2189"/>
                <a:gd name="T36" fmla="*/ 401 w 412"/>
                <a:gd name="T37" fmla="*/ 374 h 2189"/>
                <a:gd name="T38" fmla="*/ 401 w 412"/>
                <a:gd name="T39" fmla="*/ 264 h 2189"/>
                <a:gd name="T40" fmla="*/ 363 w 412"/>
                <a:gd name="T41" fmla="*/ 172 h 2189"/>
                <a:gd name="T42" fmla="*/ 79 w 412"/>
                <a:gd name="T43" fmla="*/ 0 h 2189"/>
                <a:gd name="T44" fmla="*/ 29 w 412"/>
                <a:gd name="T45" fmla="*/ 44 h 2189"/>
                <a:gd name="T46" fmla="*/ 0 w 412"/>
                <a:gd name="T47" fmla="*/ 156 h 2189"/>
                <a:gd name="T48" fmla="*/ 8 w 412"/>
                <a:gd name="T49" fmla="*/ 255 h 2189"/>
                <a:gd name="T50" fmla="*/ 68 w 412"/>
                <a:gd name="T51" fmla="*/ 335 h 2189"/>
                <a:gd name="T52" fmla="*/ 0 w 412"/>
                <a:gd name="T53" fmla="*/ 448 h 2189"/>
                <a:gd name="T54" fmla="*/ 0 w 412"/>
                <a:gd name="T55" fmla="*/ 556 h 2189"/>
                <a:gd name="T56" fmla="*/ 39 w 412"/>
                <a:gd name="T57" fmla="*/ 646 h 2189"/>
                <a:gd name="T58" fmla="*/ 29 w 412"/>
                <a:gd name="T59" fmla="*/ 731 h 2189"/>
                <a:gd name="T60" fmla="*/ 0 w 412"/>
                <a:gd name="T61" fmla="*/ 839 h 2189"/>
                <a:gd name="T62" fmla="*/ 8 w 412"/>
                <a:gd name="T63" fmla="*/ 940 h 2189"/>
                <a:gd name="T64" fmla="*/ 68 w 412"/>
                <a:gd name="T65" fmla="*/ 1022 h 2189"/>
                <a:gd name="T66" fmla="*/ 0 w 412"/>
                <a:gd name="T67" fmla="*/ 1130 h 2189"/>
                <a:gd name="T68" fmla="*/ 0 w 412"/>
                <a:gd name="T69" fmla="*/ 1238 h 2189"/>
                <a:gd name="T70" fmla="*/ 39 w 412"/>
                <a:gd name="T71" fmla="*/ 1332 h 2189"/>
                <a:gd name="T72" fmla="*/ 29 w 412"/>
                <a:gd name="T73" fmla="*/ 1413 h 2189"/>
                <a:gd name="T74" fmla="*/ 0 w 412"/>
                <a:gd name="T75" fmla="*/ 1525 h 2189"/>
                <a:gd name="T76" fmla="*/ 8 w 412"/>
                <a:gd name="T77" fmla="*/ 1624 h 2189"/>
                <a:gd name="T78" fmla="*/ 68 w 412"/>
                <a:gd name="T79" fmla="*/ 1705 h 2189"/>
                <a:gd name="T80" fmla="*/ 0 w 412"/>
                <a:gd name="T81" fmla="*/ 1817 h 2189"/>
                <a:gd name="T82" fmla="*/ 0 w 412"/>
                <a:gd name="T83" fmla="*/ 1925 h 2189"/>
                <a:gd name="T84" fmla="*/ 39 w 412"/>
                <a:gd name="T85" fmla="*/ 2006 h 2189"/>
                <a:gd name="T86" fmla="*/ 329 w 412"/>
                <a:gd name="T87" fmla="*/ 2189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89">
                  <a:moveTo>
                    <a:pt x="329" y="2189"/>
                  </a:moveTo>
                  <a:lnTo>
                    <a:pt x="370" y="2144"/>
                  </a:lnTo>
                  <a:lnTo>
                    <a:pt x="401" y="2079"/>
                  </a:lnTo>
                  <a:lnTo>
                    <a:pt x="412" y="2036"/>
                  </a:lnTo>
                  <a:lnTo>
                    <a:pt x="401" y="1971"/>
                  </a:lnTo>
                  <a:lnTo>
                    <a:pt x="391" y="1925"/>
                  </a:lnTo>
                  <a:lnTo>
                    <a:pt x="363" y="1888"/>
                  </a:lnTo>
                  <a:lnTo>
                    <a:pt x="329" y="1852"/>
                  </a:lnTo>
                  <a:lnTo>
                    <a:pt x="370" y="1799"/>
                  </a:lnTo>
                  <a:lnTo>
                    <a:pt x="401" y="1741"/>
                  </a:lnTo>
                  <a:lnTo>
                    <a:pt x="412" y="1686"/>
                  </a:lnTo>
                  <a:lnTo>
                    <a:pt x="401" y="1624"/>
                  </a:lnTo>
                  <a:lnTo>
                    <a:pt x="391" y="1588"/>
                  </a:lnTo>
                  <a:lnTo>
                    <a:pt x="363" y="1542"/>
                  </a:lnTo>
                  <a:lnTo>
                    <a:pt x="329" y="1507"/>
                  </a:lnTo>
                  <a:lnTo>
                    <a:pt x="370" y="1459"/>
                  </a:lnTo>
                  <a:lnTo>
                    <a:pt x="401" y="1395"/>
                  </a:lnTo>
                  <a:lnTo>
                    <a:pt x="412" y="1351"/>
                  </a:lnTo>
                  <a:lnTo>
                    <a:pt x="401" y="1287"/>
                  </a:lnTo>
                  <a:lnTo>
                    <a:pt x="391" y="1238"/>
                  </a:lnTo>
                  <a:lnTo>
                    <a:pt x="363" y="1195"/>
                  </a:lnTo>
                  <a:lnTo>
                    <a:pt x="329" y="1167"/>
                  </a:lnTo>
                  <a:lnTo>
                    <a:pt x="370" y="1112"/>
                  </a:lnTo>
                  <a:lnTo>
                    <a:pt x="401" y="1059"/>
                  </a:lnTo>
                  <a:lnTo>
                    <a:pt x="412" y="1004"/>
                  </a:lnTo>
                  <a:lnTo>
                    <a:pt x="401" y="940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0"/>
                  </a:lnTo>
                  <a:lnTo>
                    <a:pt x="370" y="774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4"/>
                  </a:lnTo>
                  <a:lnTo>
                    <a:pt x="391" y="556"/>
                  </a:lnTo>
                  <a:lnTo>
                    <a:pt x="363" y="519"/>
                  </a:lnTo>
                  <a:lnTo>
                    <a:pt x="329" y="482"/>
                  </a:lnTo>
                  <a:lnTo>
                    <a:pt x="370" y="430"/>
                  </a:lnTo>
                  <a:lnTo>
                    <a:pt x="401" y="374"/>
                  </a:lnTo>
                  <a:lnTo>
                    <a:pt x="412" y="317"/>
                  </a:lnTo>
                  <a:lnTo>
                    <a:pt x="401" y="264"/>
                  </a:lnTo>
                  <a:lnTo>
                    <a:pt x="391" y="218"/>
                  </a:lnTo>
                  <a:lnTo>
                    <a:pt x="363" y="172"/>
                  </a:lnTo>
                  <a:lnTo>
                    <a:pt x="329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4"/>
                  </a:lnTo>
                  <a:lnTo>
                    <a:pt x="0" y="110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8" y="255"/>
                  </a:lnTo>
                  <a:lnTo>
                    <a:pt x="39" y="301"/>
                  </a:lnTo>
                  <a:lnTo>
                    <a:pt x="68" y="335"/>
                  </a:lnTo>
                  <a:lnTo>
                    <a:pt x="29" y="393"/>
                  </a:lnTo>
                  <a:lnTo>
                    <a:pt x="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8" y="604"/>
                  </a:lnTo>
                  <a:lnTo>
                    <a:pt x="39" y="646"/>
                  </a:lnTo>
                  <a:lnTo>
                    <a:pt x="68" y="685"/>
                  </a:lnTo>
                  <a:lnTo>
                    <a:pt x="29" y="731"/>
                  </a:lnTo>
                  <a:lnTo>
                    <a:pt x="0" y="793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8" y="940"/>
                  </a:lnTo>
                  <a:lnTo>
                    <a:pt x="39" y="986"/>
                  </a:lnTo>
                  <a:lnTo>
                    <a:pt x="68" y="1022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5"/>
                  </a:lnTo>
                  <a:lnTo>
                    <a:pt x="0" y="1238"/>
                  </a:lnTo>
                  <a:lnTo>
                    <a:pt x="8" y="1287"/>
                  </a:lnTo>
                  <a:lnTo>
                    <a:pt x="39" y="1332"/>
                  </a:lnTo>
                  <a:lnTo>
                    <a:pt x="68" y="1360"/>
                  </a:lnTo>
                  <a:lnTo>
                    <a:pt x="29" y="1413"/>
                  </a:lnTo>
                  <a:lnTo>
                    <a:pt x="0" y="1468"/>
                  </a:lnTo>
                  <a:lnTo>
                    <a:pt x="0" y="1525"/>
                  </a:lnTo>
                  <a:lnTo>
                    <a:pt x="0" y="1588"/>
                  </a:lnTo>
                  <a:lnTo>
                    <a:pt x="8" y="1624"/>
                  </a:lnTo>
                  <a:lnTo>
                    <a:pt x="39" y="1670"/>
                  </a:lnTo>
                  <a:lnTo>
                    <a:pt x="68" y="1705"/>
                  </a:lnTo>
                  <a:lnTo>
                    <a:pt x="29" y="1760"/>
                  </a:lnTo>
                  <a:lnTo>
                    <a:pt x="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8" y="1971"/>
                  </a:lnTo>
                  <a:lnTo>
                    <a:pt x="39" y="2006"/>
                  </a:lnTo>
                  <a:lnTo>
                    <a:pt x="68" y="2042"/>
                  </a:lnTo>
                  <a:lnTo>
                    <a:pt x="329" y="21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5" name="Line 69">
              <a:extLst>
                <a:ext uri="{FF2B5EF4-FFF2-40B4-BE49-F238E27FC236}">
                  <a16:creationId xmlns:a16="http://schemas.microsoft.com/office/drawing/2014/main" id="{5EA9F7FD-6B88-4837-AAFC-70AA0DCC60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3347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6" name="Line 70">
              <a:extLst>
                <a:ext uri="{FF2B5EF4-FFF2-40B4-BE49-F238E27FC236}">
                  <a16:creationId xmlns:a16="http://schemas.microsoft.com/office/drawing/2014/main" id="{C8D4CDA5-85C3-4C63-A4AC-300CFF92D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232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7" name="Line 71">
              <a:extLst>
                <a:ext uri="{FF2B5EF4-FFF2-40B4-BE49-F238E27FC236}">
                  <a16:creationId xmlns:a16="http://schemas.microsoft.com/office/drawing/2014/main" id="{25BA0F9C-1C8D-4E31-A7D9-E69BC0D5A2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46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8" name="Line 72">
              <a:extLst>
                <a:ext uri="{FF2B5EF4-FFF2-40B4-BE49-F238E27FC236}">
                  <a16:creationId xmlns:a16="http://schemas.microsoft.com/office/drawing/2014/main" id="{63FDAB9E-5C3A-4945-8E96-B4B710623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3575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9" name="Line 73">
              <a:extLst>
                <a:ext uri="{FF2B5EF4-FFF2-40B4-BE49-F238E27FC236}">
                  <a16:creationId xmlns:a16="http://schemas.microsoft.com/office/drawing/2014/main" id="{2ED7AD93-6EF2-4C56-8424-EC9DB83BE1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692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0" name="Freeform 74">
              <a:extLst>
                <a:ext uri="{FF2B5EF4-FFF2-40B4-BE49-F238E27FC236}">
                  <a16:creationId xmlns:a16="http://schemas.microsoft.com/office/drawing/2014/main" id="{D727D642-E272-4E93-A7F7-EEE784AD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2426"/>
              <a:ext cx="138" cy="730"/>
            </a:xfrm>
            <a:custGeom>
              <a:avLst/>
              <a:gdLst>
                <a:gd name="T0" fmla="*/ 370 w 412"/>
                <a:gd name="T1" fmla="*/ 2144 h 2190"/>
                <a:gd name="T2" fmla="*/ 412 w 412"/>
                <a:gd name="T3" fmla="*/ 2036 h 2190"/>
                <a:gd name="T4" fmla="*/ 391 w 412"/>
                <a:gd name="T5" fmla="*/ 1923 h 2190"/>
                <a:gd name="T6" fmla="*/ 329 w 412"/>
                <a:gd name="T7" fmla="*/ 1852 h 2190"/>
                <a:gd name="T8" fmla="*/ 401 w 412"/>
                <a:gd name="T9" fmla="*/ 1744 h 2190"/>
                <a:gd name="T10" fmla="*/ 401 w 412"/>
                <a:gd name="T11" fmla="*/ 1631 h 2190"/>
                <a:gd name="T12" fmla="*/ 363 w 412"/>
                <a:gd name="T13" fmla="*/ 1542 h 2190"/>
                <a:gd name="T14" fmla="*/ 370 w 412"/>
                <a:gd name="T15" fmla="*/ 1459 h 2190"/>
                <a:gd name="T16" fmla="*/ 412 w 412"/>
                <a:gd name="T17" fmla="*/ 1349 h 2190"/>
                <a:gd name="T18" fmla="*/ 391 w 412"/>
                <a:gd name="T19" fmla="*/ 1241 h 2190"/>
                <a:gd name="T20" fmla="*/ 329 w 412"/>
                <a:gd name="T21" fmla="*/ 1165 h 2190"/>
                <a:gd name="T22" fmla="*/ 401 w 412"/>
                <a:gd name="T23" fmla="*/ 1057 h 2190"/>
                <a:gd name="T24" fmla="*/ 401 w 412"/>
                <a:gd name="T25" fmla="*/ 949 h 2190"/>
                <a:gd name="T26" fmla="*/ 363 w 412"/>
                <a:gd name="T27" fmla="*/ 857 h 2190"/>
                <a:gd name="T28" fmla="*/ 370 w 412"/>
                <a:gd name="T29" fmla="*/ 774 h 2190"/>
                <a:gd name="T30" fmla="*/ 412 w 412"/>
                <a:gd name="T31" fmla="*/ 666 h 2190"/>
                <a:gd name="T32" fmla="*/ 391 w 412"/>
                <a:gd name="T33" fmla="*/ 565 h 2190"/>
                <a:gd name="T34" fmla="*/ 329 w 412"/>
                <a:gd name="T35" fmla="*/ 483 h 2190"/>
                <a:gd name="T36" fmla="*/ 401 w 412"/>
                <a:gd name="T37" fmla="*/ 375 h 2190"/>
                <a:gd name="T38" fmla="*/ 401 w 412"/>
                <a:gd name="T39" fmla="*/ 262 h 2190"/>
                <a:gd name="T40" fmla="*/ 363 w 412"/>
                <a:gd name="T41" fmla="*/ 182 h 2190"/>
                <a:gd name="T42" fmla="*/ 79 w 412"/>
                <a:gd name="T43" fmla="*/ 0 h 2190"/>
                <a:gd name="T44" fmla="*/ 29 w 412"/>
                <a:gd name="T45" fmla="*/ 55 h 2190"/>
                <a:gd name="T46" fmla="*/ 0 w 412"/>
                <a:gd name="T47" fmla="*/ 163 h 2190"/>
                <a:gd name="T48" fmla="*/ 8 w 412"/>
                <a:gd name="T49" fmla="*/ 262 h 2190"/>
                <a:gd name="T50" fmla="*/ 68 w 412"/>
                <a:gd name="T51" fmla="*/ 338 h 2190"/>
                <a:gd name="T52" fmla="*/ 0 w 412"/>
                <a:gd name="T53" fmla="*/ 446 h 2190"/>
                <a:gd name="T54" fmla="*/ 0 w 412"/>
                <a:gd name="T55" fmla="*/ 554 h 2190"/>
                <a:gd name="T56" fmla="*/ 39 w 412"/>
                <a:gd name="T57" fmla="*/ 648 h 2190"/>
                <a:gd name="T58" fmla="*/ 29 w 412"/>
                <a:gd name="T59" fmla="*/ 728 h 2190"/>
                <a:gd name="T60" fmla="*/ 0 w 412"/>
                <a:gd name="T61" fmla="*/ 841 h 2190"/>
                <a:gd name="T62" fmla="*/ 8 w 412"/>
                <a:gd name="T63" fmla="*/ 949 h 2190"/>
                <a:gd name="T64" fmla="*/ 68 w 412"/>
                <a:gd name="T65" fmla="*/ 1020 h 2190"/>
                <a:gd name="T66" fmla="*/ 0 w 412"/>
                <a:gd name="T67" fmla="*/ 1130 h 2190"/>
                <a:gd name="T68" fmla="*/ 0 w 412"/>
                <a:gd name="T69" fmla="*/ 1241 h 2190"/>
                <a:gd name="T70" fmla="*/ 39 w 412"/>
                <a:gd name="T71" fmla="*/ 1330 h 2190"/>
                <a:gd name="T72" fmla="*/ 29 w 412"/>
                <a:gd name="T73" fmla="*/ 1422 h 2190"/>
                <a:gd name="T74" fmla="*/ 0 w 412"/>
                <a:gd name="T75" fmla="*/ 1523 h 2190"/>
                <a:gd name="T76" fmla="*/ 8 w 412"/>
                <a:gd name="T77" fmla="*/ 1631 h 2190"/>
                <a:gd name="T78" fmla="*/ 68 w 412"/>
                <a:gd name="T79" fmla="*/ 1705 h 2190"/>
                <a:gd name="T80" fmla="*/ 0 w 412"/>
                <a:gd name="T81" fmla="*/ 1815 h 2190"/>
                <a:gd name="T82" fmla="*/ 0 w 412"/>
                <a:gd name="T83" fmla="*/ 1923 h 2190"/>
                <a:gd name="T84" fmla="*/ 39 w 412"/>
                <a:gd name="T85" fmla="*/ 2015 h 2190"/>
                <a:gd name="T86" fmla="*/ 329 w 412"/>
                <a:gd name="T87" fmla="*/ 219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0">
                  <a:moveTo>
                    <a:pt x="329" y="2190"/>
                  </a:moveTo>
                  <a:lnTo>
                    <a:pt x="370" y="2144"/>
                  </a:lnTo>
                  <a:lnTo>
                    <a:pt x="401" y="2089"/>
                  </a:lnTo>
                  <a:lnTo>
                    <a:pt x="412" y="2036"/>
                  </a:lnTo>
                  <a:lnTo>
                    <a:pt x="401" y="1969"/>
                  </a:lnTo>
                  <a:lnTo>
                    <a:pt x="391" y="1923"/>
                  </a:lnTo>
                  <a:lnTo>
                    <a:pt x="363" y="1889"/>
                  </a:lnTo>
                  <a:lnTo>
                    <a:pt x="329" y="1852"/>
                  </a:lnTo>
                  <a:lnTo>
                    <a:pt x="370" y="1797"/>
                  </a:lnTo>
                  <a:lnTo>
                    <a:pt x="401" y="1744"/>
                  </a:lnTo>
                  <a:lnTo>
                    <a:pt x="412" y="1686"/>
                  </a:lnTo>
                  <a:lnTo>
                    <a:pt x="401" y="1631"/>
                  </a:lnTo>
                  <a:lnTo>
                    <a:pt x="391" y="1588"/>
                  </a:lnTo>
                  <a:lnTo>
                    <a:pt x="363" y="1542"/>
                  </a:lnTo>
                  <a:lnTo>
                    <a:pt x="329" y="1505"/>
                  </a:lnTo>
                  <a:lnTo>
                    <a:pt x="370" y="1459"/>
                  </a:lnTo>
                  <a:lnTo>
                    <a:pt x="401" y="1404"/>
                  </a:lnTo>
                  <a:lnTo>
                    <a:pt x="412" y="1349"/>
                  </a:lnTo>
                  <a:lnTo>
                    <a:pt x="401" y="1296"/>
                  </a:lnTo>
                  <a:lnTo>
                    <a:pt x="391" y="1241"/>
                  </a:lnTo>
                  <a:lnTo>
                    <a:pt x="363" y="1202"/>
                  </a:lnTo>
                  <a:lnTo>
                    <a:pt x="329" y="1165"/>
                  </a:lnTo>
                  <a:lnTo>
                    <a:pt x="370" y="1112"/>
                  </a:lnTo>
                  <a:lnTo>
                    <a:pt x="401" y="1057"/>
                  </a:lnTo>
                  <a:lnTo>
                    <a:pt x="412" y="1002"/>
                  </a:lnTo>
                  <a:lnTo>
                    <a:pt x="401" y="949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0"/>
                  </a:lnTo>
                  <a:lnTo>
                    <a:pt x="370" y="774"/>
                  </a:lnTo>
                  <a:lnTo>
                    <a:pt x="401" y="719"/>
                  </a:lnTo>
                  <a:lnTo>
                    <a:pt x="412" y="666"/>
                  </a:lnTo>
                  <a:lnTo>
                    <a:pt x="401" y="611"/>
                  </a:lnTo>
                  <a:lnTo>
                    <a:pt x="391" y="565"/>
                  </a:lnTo>
                  <a:lnTo>
                    <a:pt x="363" y="519"/>
                  </a:lnTo>
                  <a:lnTo>
                    <a:pt x="329" y="483"/>
                  </a:lnTo>
                  <a:lnTo>
                    <a:pt x="370" y="427"/>
                  </a:lnTo>
                  <a:lnTo>
                    <a:pt x="401" y="375"/>
                  </a:lnTo>
                  <a:lnTo>
                    <a:pt x="412" y="319"/>
                  </a:lnTo>
                  <a:lnTo>
                    <a:pt x="401" y="262"/>
                  </a:lnTo>
                  <a:lnTo>
                    <a:pt x="391" y="218"/>
                  </a:lnTo>
                  <a:lnTo>
                    <a:pt x="363" y="182"/>
                  </a:lnTo>
                  <a:lnTo>
                    <a:pt x="329" y="145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55"/>
                  </a:lnTo>
                  <a:lnTo>
                    <a:pt x="0" y="108"/>
                  </a:lnTo>
                  <a:lnTo>
                    <a:pt x="0" y="163"/>
                  </a:lnTo>
                  <a:lnTo>
                    <a:pt x="0" y="218"/>
                  </a:lnTo>
                  <a:lnTo>
                    <a:pt x="8" y="262"/>
                  </a:lnTo>
                  <a:lnTo>
                    <a:pt x="39" y="299"/>
                  </a:lnTo>
                  <a:lnTo>
                    <a:pt x="68" y="338"/>
                  </a:lnTo>
                  <a:lnTo>
                    <a:pt x="29" y="393"/>
                  </a:lnTo>
                  <a:lnTo>
                    <a:pt x="0" y="446"/>
                  </a:lnTo>
                  <a:lnTo>
                    <a:pt x="0" y="501"/>
                  </a:lnTo>
                  <a:lnTo>
                    <a:pt x="0" y="554"/>
                  </a:lnTo>
                  <a:lnTo>
                    <a:pt x="8" y="602"/>
                  </a:lnTo>
                  <a:lnTo>
                    <a:pt x="39" y="648"/>
                  </a:lnTo>
                  <a:lnTo>
                    <a:pt x="68" y="685"/>
                  </a:lnTo>
                  <a:lnTo>
                    <a:pt x="29" y="728"/>
                  </a:lnTo>
                  <a:lnTo>
                    <a:pt x="0" y="793"/>
                  </a:lnTo>
                  <a:lnTo>
                    <a:pt x="0" y="841"/>
                  </a:lnTo>
                  <a:lnTo>
                    <a:pt x="0" y="903"/>
                  </a:lnTo>
                  <a:lnTo>
                    <a:pt x="8" y="949"/>
                  </a:lnTo>
                  <a:lnTo>
                    <a:pt x="39" y="986"/>
                  </a:lnTo>
                  <a:lnTo>
                    <a:pt x="68" y="1020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3"/>
                  </a:lnTo>
                  <a:lnTo>
                    <a:pt x="0" y="1241"/>
                  </a:lnTo>
                  <a:lnTo>
                    <a:pt x="8" y="1287"/>
                  </a:lnTo>
                  <a:lnTo>
                    <a:pt x="39" y="1330"/>
                  </a:lnTo>
                  <a:lnTo>
                    <a:pt x="68" y="1367"/>
                  </a:lnTo>
                  <a:lnTo>
                    <a:pt x="29" y="1422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8"/>
                  </a:lnTo>
                  <a:lnTo>
                    <a:pt x="8" y="1631"/>
                  </a:lnTo>
                  <a:lnTo>
                    <a:pt x="39" y="1668"/>
                  </a:lnTo>
                  <a:lnTo>
                    <a:pt x="68" y="1705"/>
                  </a:lnTo>
                  <a:lnTo>
                    <a:pt x="29" y="1762"/>
                  </a:lnTo>
                  <a:lnTo>
                    <a:pt x="0" y="1815"/>
                  </a:lnTo>
                  <a:lnTo>
                    <a:pt x="0" y="1870"/>
                  </a:lnTo>
                  <a:lnTo>
                    <a:pt x="0" y="1923"/>
                  </a:lnTo>
                  <a:lnTo>
                    <a:pt x="8" y="1969"/>
                  </a:lnTo>
                  <a:lnTo>
                    <a:pt x="39" y="2015"/>
                  </a:lnTo>
                  <a:lnTo>
                    <a:pt x="68" y="2043"/>
                  </a:lnTo>
                  <a:lnTo>
                    <a:pt x="329" y="219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1" name="Line 75">
              <a:extLst>
                <a:ext uri="{FF2B5EF4-FFF2-40B4-BE49-F238E27FC236}">
                  <a16:creationId xmlns:a16="http://schemas.microsoft.com/office/drawing/2014/main" id="{4F6C68DC-DD9E-4B85-B679-861DAE04F1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666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2" name="Line 76">
              <a:extLst>
                <a:ext uri="{FF2B5EF4-FFF2-40B4-BE49-F238E27FC236}">
                  <a16:creationId xmlns:a16="http://schemas.microsoft.com/office/drawing/2014/main" id="{25C8A425-595D-4C2F-B966-25F312658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55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3" name="Line 77">
              <a:extLst>
                <a:ext uri="{FF2B5EF4-FFF2-40B4-BE49-F238E27FC236}">
                  <a16:creationId xmlns:a16="http://schemas.microsoft.com/office/drawing/2014/main" id="{435E44D8-D6D5-4CDA-9C6C-280A8E05C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779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4" name="Line 78">
              <a:extLst>
                <a:ext uri="{FF2B5EF4-FFF2-40B4-BE49-F238E27FC236}">
                  <a16:creationId xmlns:a16="http://schemas.microsoft.com/office/drawing/2014/main" id="{ACE5A7A2-38CB-47B0-9D11-54B88192A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895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5" name="Line 79">
              <a:extLst>
                <a:ext uri="{FF2B5EF4-FFF2-40B4-BE49-F238E27FC236}">
                  <a16:creationId xmlns:a16="http://schemas.microsoft.com/office/drawing/2014/main" id="{2D557838-85E4-462A-8FBA-2215C0242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007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6" name="Freeform 80">
              <a:extLst>
                <a:ext uri="{FF2B5EF4-FFF2-40B4-BE49-F238E27FC236}">
                  <a16:creationId xmlns:a16="http://schemas.microsoft.com/office/drawing/2014/main" id="{58A020E3-A0CA-4AE7-A20A-474A826D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1746"/>
              <a:ext cx="138" cy="731"/>
            </a:xfrm>
            <a:custGeom>
              <a:avLst/>
              <a:gdLst>
                <a:gd name="T0" fmla="*/ 370 w 412"/>
                <a:gd name="T1" fmla="*/ 2146 h 2192"/>
                <a:gd name="T2" fmla="*/ 412 w 412"/>
                <a:gd name="T3" fmla="*/ 2035 h 2192"/>
                <a:gd name="T4" fmla="*/ 391 w 412"/>
                <a:gd name="T5" fmla="*/ 1927 h 2192"/>
                <a:gd name="T6" fmla="*/ 329 w 412"/>
                <a:gd name="T7" fmla="*/ 1854 h 2192"/>
                <a:gd name="T8" fmla="*/ 401 w 412"/>
                <a:gd name="T9" fmla="*/ 1744 h 2192"/>
                <a:gd name="T10" fmla="*/ 401 w 412"/>
                <a:gd name="T11" fmla="*/ 1636 h 2192"/>
                <a:gd name="T12" fmla="*/ 363 w 412"/>
                <a:gd name="T13" fmla="*/ 1541 h 2192"/>
                <a:gd name="T14" fmla="*/ 370 w 412"/>
                <a:gd name="T15" fmla="*/ 1461 h 2192"/>
                <a:gd name="T16" fmla="*/ 412 w 412"/>
                <a:gd name="T17" fmla="*/ 1353 h 2192"/>
                <a:gd name="T18" fmla="*/ 391 w 412"/>
                <a:gd name="T19" fmla="*/ 1250 h 2192"/>
                <a:gd name="T20" fmla="*/ 329 w 412"/>
                <a:gd name="T21" fmla="*/ 1169 h 2192"/>
                <a:gd name="T22" fmla="*/ 401 w 412"/>
                <a:gd name="T23" fmla="*/ 1061 h 2192"/>
                <a:gd name="T24" fmla="*/ 401 w 412"/>
                <a:gd name="T25" fmla="*/ 951 h 2192"/>
                <a:gd name="T26" fmla="*/ 363 w 412"/>
                <a:gd name="T27" fmla="*/ 859 h 2192"/>
                <a:gd name="T28" fmla="*/ 370 w 412"/>
                <a:gd name="T29" fmla="*/ 776 h 2192"/>
                <a:gd name="T30" fmla="*/ 412 w 412"/>
                <a:gd name="T31" fmla="*/ 668 h 2192"/>
                <a:gd name="T32" fmla="*/ 391 w 412"/>
                <a:gd name="T33" fmla="*/ 567 h 2192"/>
                <a:gd name="T34" fmla="*/ 329 w 412"/>
                <a:gd name="T35" fmla="*/ 485 h 2192"/>
                <a:gd name="T36" fmla="*/ 401 w 412"/>
                <a:gd name="T37" fmla="*/ 377 h 2192"/>
                <a:gd name="T38" fmla="*/ 401 w 412"/>
                <a:gd name="T39" fmla="*/ 266 h 2192"/>
                <a:gd name="T40" fmla="*/ 363 w 412"/>
                <a:gd name="T41" fmla="*/ 174 h 2192"/>
                <a:gd name="T42" fmla="*/ 79 w 412"/>
                <a:gd name="T43" fmla="*/ 0 h 2192"/>
                <a:gd name="T44" fmla="*/ 29 w 412"/>
                <a:gd name="T45" fmla="*/ 46 h 2192"/>
                <a:gd name="T46" fmla="*/ 0 w 412"/>
                <a:gd name="T47" fmla="*/ 156 h 2192"/>
                <a:gd name="T48" fmla="*/ 8 w 412"/>
                <a:gd name="T49" fmla="*/ 266 h 2192"/>
                <a:gd name="T50" fmla="*/ 68 w 412"/>
                <a:gd name="T51" fmla="*/ 337 h 2192"/>
                <a:gd name="T52" fmla="*/ 0 w 412"/>
                <a:gd name="T53" fmla="*/ 450 h 2192"/>
                <a:gd name="T54" fmla="*/ 0 w 412"/>
                <a:gd name="T55" fmla="*/ 567 h 2192"/>
                <a:gd name="T56" fmla="*/ 39 w 412"/>
                <a:gd name="T57" fmla="*/ 648 h 2192"/>
                <a:gd name="T58" fmla="*/ 29 w 412"/>
                <a:gd name="T59" fmla="*/ 733 h 2192"/>
                <a:gd name="T60" fmla="*/ 0 w 412"/>
                <a:gd name="T61" fmla="*/ 841 h 2192"/>
                <a:gd name="T62" fmla="*/ 8 w 412"/>
                <a:gd name="T63" fmla="*/ 951 h 2192"/>
                <a:gd name="T64" fmla="*/ 68 w 412"/>
                <a:gd name="T65" fmla="*/ 1024 h 2192"/>
                <a:gd name="T66" fmla="*/ 0 w 412"/>
                <a:gd name="T67" fmla="*/ 1132 h 2192"/>
                <a:gd name="T68" fmla="*/ 0 w 412"/>
                <a:gd name="T69" fmla="*/ 1240 h 2192"/>
                <a:gd name="T70" fmla="*/ 39 w 412"/>
                <a:gd name="T71" fmla="*/ 1335 h 2192"/>
                <a:gd name="T72" fmla="*/ 29 w 412"/>
                <a:gd name="T73" fmla="*/ 1415 h 2192"/>
                <a:gd name="T74" fmla="*/ 0 w 412"/>
                <a:gd name="T75" fmla="*/ 1525 h 2192"/>
                <a:gd name="T76" fmla="*/ 8 w 412"/>
                <a:gd name="T77" fmla="*/ 1636 h 2192"/>
                <a:gd name="T78" fmla="*/ 68 w 412"/>
                <a:gd name="T79" fmla="*/ 1707 h 2192"/>
                <a:gd name="T80" fmla="*/ 0 w 412"/>
                <a:gd name="T81" fmla="*/ 1819 h 2192"/>
                <a:gd name="T82" fmla="*/ 0 w 412"/>
                <a:gd name="T83" fmla="*/ 1927 h 2192"/>
                <a:gd name="T84" fmla="*/ 39 w 412"/>
                <a:gd name="T85" fmla="*/ 2017 h 2192"/>
                <a:gd name="T86" fmla="*/ 329 w 412"/>
                <a:gd name="T87" fmla="*/ 2192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2">
                  <a:moveTo>
                    <a:pt x="329" y="2192"/>
                  </a:moveTo>
                  <a:lnTo>
                    <a:pt x="370" y="2146"/>
                  </a:lnTo>
                  <a:lnTo>
                    <a:pt x="401" y="2093"/>
                  </a:lnTo>
                  <a:lnTo>
                    <a:pt x="412" y="2035"/>
                  </a:lnTo>
                  <a:lnTo>
                    <a:pt x="401" y="1973"/>
                  </a:lnTo>
                  <a:lnTo>
                    <a:pt x="391" y="1927"/>
                  </a:lnTo>
                  <a:lnTo>
                    <a:pt x="363" y="1891"/>
                  </a:lnTo>
                  <a:lnTo>
                    <a:pt x="329" y="1854"/>
                  </a:lnTo>
                  <a:lnTo>
                    <a:pt x="370" y="1801"/>
                  </a:lnTo>
                  <a:lnTo>
                    <a:pt x="401" y="1744"/>
                  </a:lnTo>
                  <a:lnTo>
                    <a:pt x="412" y="1688"/>
                  </a:lnTo>
                  <a:lnTo>
                    <a:pt x="401" y="1636"/>
                  </a:lnTo>
                  <a:lnTo>
                    <a:pt x="391" y="1587"/>
                  </a:lnTo>
                  <a:lnTo>
                    <a:pt x="363" y="1541"/>
                  </a:lnTo>
                  <a:lnTo>
                    <a:pt x="329" y="1507"/>
                  </a:lnTo>
                  <a:lnTo>
                    <a:pt x="370" y="1461"/>
                  </a:lnTo>
                  <a:lnTo>
                    <a:pt x="401" y="1406"/>
                  </a:lnTo>
                  <a:lnTo>
                    <a:pt x="412" y="1353"/>
                  </a:lnTo>
                  <a:lnTo>
                    <a:pt x="401" y="1289"/>
                  </a:lnTo>
                  <a:lnTo>
                    <a:pt x="391" y="1250"/>
                  </a:lnTo>
                  <a:lnTo>
                    <a:pt x="363" y="1206"/>
                  </a:lnTo>
                  <a:lnTo>
                    <a:pt x="329" y="1169"/>
                  </a:lnTo>
                  <a:lnTo>
                    <a:pt x="370" y="1114"/>
                  </a:lnTo>
                  <a:lnTo>
                    <a:pt x="401" y="1061"/>
                  </a:lnTo>
                  <a:lnTo>
                    <a:pt x="412" y="1006"/>
                  </a:lnTo>
                  <a:lnTo>
                    <a:pt x="401" y="951"/>
                  </a:lnTo>
                  <a:lnTo>
                    <a:pt x="391" y="905"/>
                  </a:lnTo>
                  <a:lnTo>
                    <a:pt x="363" y="859"/>
                  </a:lnTo>
                  <a:lnTo>
                    <a:pt x="329" y="831"/>
                  </a:lnTo>
                  <a:lnTo>
                    <a:pt x="370" y="776"/>
                  </a:lnTo>
                  <a:lnTo>
                    <a:pt x="401" y="723"/>
                  </a:lnTo>
                  <a:lnTo>
                    <a:pt x="412" y="668"/>
                  </a:lnTo>
                  <a:lnTo>
                    <a:pt x="401" y="606"/>
                  </a:lnTo>
                  <a:lnTo>
                    <a:pt x="391" y="567"/>
                  </a:lnTo>
                  <a:lnTo>
                    <a:pt x="363" y="521"/>
                  </a:lnTo>
                  <a:lnTo>
                    <a:pt x="329" y="485"/>
                  </a:lnTo>
                  <a:lnTo>
                    <a:pt x="370" y="432"/>
                  </a:lnTo>
                  <a:lnTo>
                    <a:pt x="401" y="377"/>
                  </a:lnTo>
                  <a:lnTo>
                    <a:pt x="412" y="319"/>
                  </a:lnTo>
                  <a:lnTo>
                    <a:pt x="401" y="266"/>
                  </a:lnTo>
                  <a:lnTo>
                    <a:pt x="391" y="220"/>
                  </a:lnTo>
                  <a:lnTo>
                    <a:pt x="363" y="174"/>
                  </a:lnTo>
                  <a:lnTo>
                    <a:pt x="329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6"/>
                  </a:lnTo>
                  <a:lnTo>
                    <a:pt x="0" y="112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8" y="266"/>
                  </a:lnTo>
                  <a:lnTo>
                    <a:pt x="39" y="312"/>
                  </a:lnTo>
                  <a:lnTo>
                    <a:pt x="68" y="337"/>
                  </a:lnTo>
                  <a:lnTo>
                    <a:pt x="29" y="393"/>
                  </a:lnTo>
                  <a:lnTo>
                    <a:pt x="0" y="450"/>
                  </a:lnTo>
                  <a:lnTo>
                    <a:pt x="0" y="503"/>
                  </a:lnTo>
                  <a:lnTo>
                    <a:pt x="0" y="567"/>
                  </a:lnTo>
                  <a:lnTo>
                    <a:pt x="8" y="606"/>
                  </a:lnTo>
                  <a:lnTo>
                    <a:pt x="39" y="648"/>
                  </a:lnTo>
                  <a:lnTo>
                    <a:pt x="68" y="684"/>
                  </a:lnTo>
                  <a:lnTo>
                    <a:pt x="29" y="733"/>
                  </a:lnTo>
                  <a:lnTo>
                    <a:pt x="0" y="785"/>
                  </a:lnTo>
                  <a:lnTo>
                    <a:pt x="0" y="841"/>
                  </a:lnTo>
                  <a:lnTo>
                    <a:pt x="0" y="905"/>
                  </a:lnTo>
                  <a:lnTo>
                    <a:pt x="8" y="951"/>
                  </a:lnTo>
                  <a:lnTo>
                    <a:pt x="39" y="988"/>
                  </a:lnTo>
                  <a:lnTo>
                    <a:pt x="68" y="1024"/>
                  </a:lnTo>
                  <a:lnTo>
                    <a:pt x="29" y="1077"/>
                  </a:lnTo>
                  <a:lnTo>
                    <a:pt x="0" y="1132"/>
                  </a:lnTo>
                  <a:lnTo>
                    <a:pt x="0" y="1188"/>
                  </a:lnTo>
                  <a:lnTo>
                    <a:pt x="0" y="1240"/>
                  </a:lnTo>
                  <a:lnTo>
                    <a:pt x="8" y="1289"/>
                  </a:lnTo>
                  <a:lnTo>
                    <a:pt x="39" y="1335"/>
                  </a:lnTo>
                  <a:lnTo>
                    <a:pt x="68" y="1371"/>
                  </a:lnTo>
                  <a:lnTo>
                    <a:pt x="29" y="1415"/>
                  </a:lnTo>
                  <a:lnTo>
                    <a:pt x="0" y="1470"/>
                  </a:lnTo>
                  <a:lnTo>
                    <a:pt x="0" y="1525"/>
                  </a:lnTo>
                  <a:lnTo>
                    <a:pt x="0" y="1587"/>
                  </a:lnTo>
                  <a:lnTo>
                    <a:pt x="8" y="1636"/>
                  </a:lnTo>
                  <a:lnTo>
                    <a:pt x="39" y="1672"/>
                  </a:lnTo>
                  <a:lnTo>
                    <a:pt x="68" y="1707"/>
                  </a:lnTo>
                  <a:lnTo>
                    <a:pt x="29" y="1762"/>
                  </a:lnTo>
                  <a:lnTo>
                    <a:pt x="0" y="1819"/>
                  </a:lnTo>
                  <a:lnTo>
                    <a:pt x="0" y="1872"/>
                  </a:lnTo>
                  <a:lnTo>
                    <a:pt x="0" y="1927"/>
                  </a:lnTo>
                  <a:lnTo>
                    <a:pt x="8" y="1973"/>
                  </a:lnTo>
                  <a:lnTo>
                    <a:pt x="39" y="2017"/>
                  </a:lnTo>
                  <a:lnTo>
                    <a:pt x="68" y="2045"/>
                  </a:lnTo>
                  <a:lnTo>
                    <a:pt x="329" y="21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7" name="Line 81">
              <a:extLst>
                <a:ext uri="{FF2B5EF4-FFF2-40B4-BE49-F238E27FC236}">
                  <a16:creationId xmlns:a16="http://schemas.microsoft.com/office/drawing/2014/main" id="{0B133833-BB43-45BE-8CF9-7E1E18C60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98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8" name="Line 82">
              <a:extLst>
                <a:ext uri="{FF2B5EF4-FFF2-40B4-BE49-F238E27FC236}">
                  <a16:creationId xmlns:a16="http://schemas.microsoft.com/office/drawing/2014/main" id="{653F10AA-BF10-43D5-93F1-AD896DE48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87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9" name="Line 83">
              <a:extLst>
                <a:ext uri="{FF2B5EF4-FFF2-40B4-BE49-F238E27FC236}">
                  <a16:creationId xmlns:a16="http://schemas.microsoft.com/office/drawing/2014/main" id="{7739B5A3-3627-4855-8CC1-7C8CDB838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095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0" name="Line 84">
              <a:extLst>
                <a:ext uri="{FF2B5EF4-FFF2-40B4-BE49-F238E27FC236}">
                  <a16:creationId xmlns:a16="http://schemas.microsoft.com/office/drawing/2014/main" id="{F307F67A-032E-433C-95CB-3B8E8A35F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21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1" name="Line 85">
              <a:extLst>
                <a:ext uri="{FF2B5EF4-FFF2-40B4-BE49-F238E27FC236}">
                  <a16:creationId xmlns:a16="http://schemas.microsoft.com/office/drawing/2014/main" id="{B85980AF-46B8-4332-B722-0E8AFE861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326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2" name="Freeform 86">
              <a:extLst>
                <a:ext uri="{FF2B5EF4-FFF2-40B4-BE49-F238E27FC236}">
                  <a16:creationId xmlns:a16="http://schemas.microsoft.com/office/drawing/2014/main" id="{37316B13-17C9-4685-A9CE-AB013CDC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1062"/>
              <a:ext cx="138" cy="730"/>
            </a:xfrm>
            <a:custGeom>
              <a:avLst/>
              <a:gdLst>
                <a:gd name="T0" fmla="*/ 370 w 412"/>
                <a:gd name="T1" fmla="*/ 2146 h 2192"/>
                <a:gd name="T2" fmla="*/ 412 w 412"/>
                <a:gd name="T3" fmla="*/ 2036 h 2192"/>
                <a:gd name="T4" fmla="*/ 391 w 412"/>
                <a:gd name="T5" fmla="*/ 1925 h 2192"/>
                <a:gd name="T6" fmla="*/ 329 w 412"/>
                <a:gd name="T7" fmla="*/ 1854 h 2192"/>
                <a:gd name="T8" fmla="*/ 401 w 412"/>
                <a:gd name="T9" fmla="*/ 1744 h 2192"/>
                <a:gd name="T10" fmla="*/ 401 w 412"/>
                <a:gd name="T11" fmla="*/ 1624 h 2192"/>
                <a:gd name="T12" fmla="*/ 363 w 412"/>
                <a:gd name="T13" fmla="*/ 1542 h 2192"/>
                <a:gd name="T14" fmla="*/ 370 w 412"/>
                <a:gd name="T15" fmla="*/ 1459 h 2192"/>
                <a:gd name="T16" fmla="*/ 412 w 412"/>
                <a:gd name="T17" fmla="*/ 1351 h 2192"/>
                <a:gd name="T18" fmla="*/ 391 w 412"/>
                <a:gd name="T19" fmla="*/ 1250 h 2192"/>
                <a:gd name="T20" fmla="*/ 329 w 412"/>
                <a:gd name="T21" fmla="*/ 1167 h 2192"/>
                <a:gd name="T22" fmla="*/ 401 w 412"/>
                <a:gd name="T23" fmla="*/ 1059 h 2192"/>
                <a:gd name="T24" fmla="*/ 401 w 412"/>
                <a:gd name="T25" fmla="*/ 951 h 2192"/>
                <a:gd name="T26" fmla="*/ 363 w 412"/>
                <a:gd name="T27" fmla="*/ 857 h 2192"/>
                <a:gd name="T28" fmla="*/ 370 w 412"/>
                <a:gd name="T29" fmla="*/ 776 h 2192"/>
                <a:gd name="T30" fmla="*/ 412 w 412"/>
                <a:gd name="T31" fmla="*/ 666 h 2192"/>
                <a:gd name="T32" fmla="*/ 391 w 412"/>
                <a:gd name="T33" fmla="*/ 556 h 2192"/>
                <a:gd name="T34" fmla="*/ 329 w 412"/>
                <a:gd name="T35" fmla="*/ 485 h 2192"/>
                <a:gd name="T36" fmla="*/ 401 w 412"/>
                <a:gd name="T37" fmla="*/ 374 h 2192"/>
                <a:gd name="T38" fmla="*/ 401 w 412"/>
                <a:gd name="T39" fmla="*/ 255 h 2192"/>
                <a:gd name="T40" fmla="*/ 363 w 412"/>
                <a:gd name="T41" fmla="*/ 184 h 2192"/>
                <a:gd name="T42" fmla="*/ 79 w 412"/>
                <a:gd name="T43" fmla="*/ 0 h 2192"/>
                <a:gd name="T44" fmla="*/ 29 w 412"/>
                <a:gd name="T45" fmla="*/ 46 h 2192"/>
                <a:gd name="T46" fmla="*/ 0 w 412"/>
                <a:gd name="T47" fmla="*/ 156 h 2192"/>
                <a:gd name="T48" fmla="*/ 8 w 412"/>
                <a:gd name="T49" fmla="*/ 255 h 2192"/>
                <a:gd name="T50" fmla="*/ 68 w 412"/>
                <a:gd name="T51" fmla="*/ 338 h 2192"/>
                <a:gd name="T52" fmla="*/ 0 w 412"/>
                <a:gd name="T53" fmla="*/ 448 h 2192"/>
                <a:gd name="T54" fmla="*/ 0 w 412"/>
                <a:gd name="T55" fmla="*/ 556 h 2192"/>
                <a:gd name="T56" fmla="*/ 39 w 412"/>
                <a:gd name="T57" fmla="*/ 648 h 2192"/>
                <a:gd name="T58" fmla="*/ 29 w 412"/>
                <a:gd name="T59" fmla="*/ 731 h 2192"/>
                <a:gd name="T60" fmla="*/ 0 w 412"/>
                <a:gd name="T61" fmla="*/ 838 h 2192"/>
                <a:gd name="T62" fmla="*/ 8 w 412"/>
                <a:gd name="T63" fmla="*/ 942 h 2192"/>
                <a:gd name="T64" fmla="*/ 68 w 412"/>
                <a:gd name="T65" fmla="*/ 1022 h 2192"/>
                <a:gd name="T66" fmla="*/ 0 w 412"/>
                <a:gd name="T67" fmla="*/ 1133 h 2192"/>
                <a:gd name="T68" fmla="*/ 0 w 412"/>
                <a:gd name="T69" fmla="*/ 1241 h 2192"/>
                <a:gd name="T70" fmla="*/ 39 w 412"/>
                <a:gd name="T71" fmla="*/ 1332 h 2192"/>
                <a:gd name="T72" fmla="*/ 29 w 412"/>
                <a:gd name="T73" fmla="*/ 1415 h 2192"/>
                <a:gd name="T74" fmla="*/ 0 w 412"/>
                <a:gd name="T75" fmla="*/ 1523 h 2192"/>
                <a:gd name="T76" fmla="*/ 8 w 412"/>
                <a:gd name="T77" fmla="*/ 1624 h 2192"/>
                <a:gd name="T78" fmla="*/ 68 w 412"/>
                <a:gd name="T79" fmla="*/ 1707 h 2192"/>
                <a:gd name="T80" fmla="*/ 0 w 412"/>
                <a:gd name="T81" fmla="*/ 1815 h 2192"/>
                <a:gd name="T82" fmla="*/ 0 w 412"/>
                <a:gd name="T83" fmla="*/ 1925 h 2192"/>
                <a:gd name="T84" fmla="*/ 39 w 412"/>
                <a:gd name="T85" fmla="*/ 2008 h 2192"/>
                <a:gd name="T86" fmla="*/ 329 w 412"/>
                <a:gd name="T87" fmla="*/ 2192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2">
                  <a:moveTo>
                    <a:pt x="329" y="2192"/>
                  </a:moveTo>
                  <a:lnTo>
                    <a:pt x="370" y="2146"/>
                  </a:lnTo>
                  <a:lnTo>
                    <a:pt x="401" y="2079"/>
                  </a:lnTo>
                  <a:lnTo>
                    <a:pt x="412" y="2036"/>
                  </a:lnTo>
                  <a:lnTo>
                    <a:pt x="401" y="1971"/>
                  </a:lnTo>
                  <a:lnTo>
                    <a:pt x="391" y="1925"/>
                  </a:lnTo>
                  <a:lnTo>
                    <a:pt x="363" y="1891"/>
                  </a:lnTo>
                  <a:lnTo>
                    <a:pt x="329" y="1854"/>
                  </a:lnTo>
                  <a:lnTo>
                    <a:pt x="370" y="1799"/>
                  </a:lnTo>
                  <a:lnTo>
                    <a:pt x="401" y="1744"/>
                  </a:lnTo>
                  <a:lnTo>
                    <a:pt x="412" y="1689"/>
                  </a:lnTo>
                  <a:lnTo>
                    <a:pt x="401" y="1624"/>
                  </a:lnTo>
                  <a:lnTo>
                    <a:pt x="391" y="1587"/>
                  </a:lnTo>
                  <a:lnTo>
                    <a:pt x="363" y="1542"/>
                  </a:lnTo>
                  <a:lnTo>
                    <a:pt x="329" y="1505"/>
                  </a:lnTo>
                  <a:lnTo>
                    <a:pt x="370" y="1459"/>
                  </a:lnTo>
                  <a:lnTo>
                    <a:pt x="401" y="1397"/>
                  </a:lnTo>
                  <a:lnTo>
                    <a:pt x="412" y="1351"/>
                  </a:lnTo>
                  <a:lnTo>
                    <a:pt x="401" y="1289"/>
                  </a:lnTo>
                  <a:lnTo>
                    <a:pt x="391" y="1250"/>
                  </a:lnTo>
                  <a:lnTo>
                    <a:pt x="363" y="1204"/>
                  </a:lnTo>
                  <a:lnTo>
                    <a:pt x="329" y="1167"/>
                  </a:lnTo>
                  <a:lnTo>
                    <a:pt x="370" y="1114"/>
                  </a:lnTo>
                  <a:lnTo>
                    <a:pt x="401" y="1059"/>
                  </a:lnTo>
                  <a:lnTo>
                    <a:pt x="412" y="1004"/>
                  </a:lnTo>
                  <a:lnTo>
                    <a:pt x="401" y="951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2"/>
                  </a:lnTo>
                  <a:lnTo>
                    <a:pt x="370" y="776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4"/>
                  </a:lnTo>
                  <a:lnTo>
                    <a:pt x="391" y="556"/>
                  </a:lnTo>
                  <a:lnTo>
                    <a:pt x="363" y="512"/>
                  </a:lnTo>
                  <a:lnTo>
                    <a:pt x="329" y="485"/>
                  </a:lnTo>
                  <a:lnTo>
                    <a:pt x="370" y="430"/>
                  </a:lnTo>
                  <a:lnTo>
                    <a:pt x="401" y="374"/>
                  </a:lnTo>
                  <a:lnTo>
                    <a:pt x="412" y="319"/>
                  </a:lnTo>
                  <a:lnTo>
                    <a:pt x="401" y="255"/>
                  </a:lnTo>
                  <a:lnTo>
                    <a:pt x="391" y="220"/>
                  </a:lnTo>
                  <a:lnTo>
                    <a:pt x="363" y="184"/>
                  </a:lnTo>
                  <a:lnTo>
                    <a:pt x="329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6"/>
                  </a:lnTo>
                  <a:lnTo>
                    <a:pt x="0" y="110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8" y="255"/>
                  </a:lnTo>
                  <a:lnTo>
                    <a:pt x="39" y="301"/>
                  </a:lnTo>
                  <a:lnTo>
                    <a:pt x="68" y="338"/>
                  </a:lnTo>
                  <a:lnTo>
                    <a:pt x="29" y="390"/>
                  </a:lnTo>
                  <a:lnTo>
                    <a:pt x="0" y="448"/>
                  </a:lnTo>
                  <a:lnTo>
                    <a:pt x="0" y="503"/>
                  </a:lnTo>
                  <a:lnTo>
                    <a:pt x="0" y="556"/>
                  </a:lnTo>
                  <a:lnTo>
                    <a:pt x="8" y="604"/>
                  </a:lnTo>
                  <a:lnTo>
                    <a:pt x="39" y="648"/>
                  </a:lnTo>
                  <a:lnTo>
                    <a:pt x="68" y="678"/>
                  </a:lnTo>
                  <a:lnTo>
                    <a:pt x="29" y="731"/>
                  </a:lnTo>
                  <a:lnTo>
                    <a:pt x="0" y="786"/>
                  </a:lnTo>
                  <a:lnTo>
                    <a:pt x="0" y="838"/>
                  </a:lnTo>
                  <a:lnTo>
                    <a:pt x="0" y="903"/>
                  </a:lnTo>
                  <a:lnTo>
                    <a:pt x="8" y="942"/>
                  </a:lnTo>
                  <a:lnTo>
                    <a:pt x="39" y="986"/>
                  </a:lnTo>
                  <a:lnTo>
                    <a:pt x="68" y="1022"/>
                  </a:lnTo>
                  <a:lnTo>
                    <a:pt x="29" y="1077"/>
                  </a:lnTo>
                  <a:lnTo>
                    <a:pt x="0" y="1133"/>
                  </a:lnTo>
                  <a:lnTo>
                    <a:pt x="0" y="1185"/>
                  </a:lnTo>
                  <a:lnTo>
                    <a:pt x="0" y="1241"/>
                  </a:lnTo>
                  <a:lnTo>
                    <a:pt x="8" y="1289"/>
                  </a:lnTo>
                  <a:lnTo>
                    <a:pt x="39" y="1332"/>
                  </a:lnTo>
                  <a:lnTo>
                    <a:pt x="68" y="1360"/>
                  </a:lnTo>
                  <a:lnTo>
                    <a:pt x="29" y="1415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1"/>
                  </a:lnTo>
                  <a:lnTo>
                    <a:pt x="8" y="1624"/>
                  </a:lnTo>
                  <a:lnTo>
                    <a:pt x="39" y="1670"/>
                  </a:lnTo>
                  <a:lnTo>
                    <a:pt x="68" y="1707"/>
                  </a:lnTo>
                  <a:lnTo>
                    <a:pt x="29" y="1760"/>
                  </a:lnTo>
                  <a:lnTo>
                    <a:pt x="0" y="1815"/>
                  </a:lnTo>
                  <a:lnTo>
                    <a:pt x="0" y="1872"/>
                  </a:lnTo>
                  <a:lnTo>
                    <a:pt x="0" y="1925"/>
                  </a:lnTo>
                  <a:lnTo>
                    <a:pt x="8" y="1971"/>
                  </a:lnTo>
                  <a:lnTo>
                    <a:pt x="39" y="2008"/>
                  </a:lnTo>
                  <a:lnTo>
                    <a:pt x="68" y="2045"/>
                  </a:lnTo>
                  <a:lnTo>
                    <a:pt x="329" y="21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23" name="Line 87">
              <a:extLst>
                <a:ext uri="{FF2B5EF4-FFF2-40B4-BE49-F238E27FC236}">
                  <a16:creationId xmlns:a16="http://schemas.microsoft.com/office/drawing/2014/main" id="{751007CF-1A3A-41CD-9D12-2709D726E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294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4" name="Line 88">
              <a:extLst>
                <a:ext uri="{FF2B5EF4-FFF2-40B4-BE49-F238E27FC236}">
                  <a16:creationId xmlns:a16="http://schemas.microsoft.com/office/drawing/2014/main" id="{AA74AEB8-433E-4763-AF26-F6DBF9F06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186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5" name="Line 89">
              <a:extLst>
                <a:ext uri="{FF2B5EF4-FFF2-40B4-BE49-F238E27FC236}">
                  <a16:creationId xmlns:a16="http://schemas.microsoft.com/office/drawing/2014/main" id="{F8A6D9DD-EAE9-412A-94C0-5C18AE4E2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41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6" name="Line 90">
              <a:extLst>
                <a:ext uri="{FF2B5EF4-FFF2-40B4-BE49-F238E27FC236}">
                  <a16:creationId xmlns:a16="http://schemas.microsoft.com/office/drawing/2014/main" id="{473359E7-4E1E-4437-8787-28E8774C14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52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7" name="Line 91">
              <a:extLst>
                <a:ext uri="{FF2B5EF4-FFF2-40B4-BE49-F238E27FC236}">
                  <a16:creationId xmlns:a16="http://schemas.microsoft.com/office/drawing/2014/main" id="{AA976E8E-121B-44E0-8012-B68A79F8F1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639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8" name="Line 92">
              <a:extLst>
                <a:ext uri="{FF2B5EF4-FFF2-40B4-BE49-F238E27FC236}">
                  <a16:creationId xmlns:a16="http://schemas.microsoft.com/office/drawing/2014/main" id="{CCFB1B77-A307-4510-8756-A828DA2D6E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617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9" name="Line 93">
              <a:extLst>
                <a:ext uri="{FF2B5EF4-FFF2-40B4-BE49-F238E27FC236}">
                  <a16:creationId xmlns:a16="http://schemas.microsoft.com/office/drawing/2014/main" id="{99F1FDB9-03A8-4D13-A930-5FF8C7A89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501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0" name="Line 94">
              <a:extLst>
                <a:ext uri="{FF2B5EF4-FFF2-40B4-BE49-F238E27FC236}">
                  <a16:creationId xmlns:a16="http://schemas.microsoft.com/office/drawing/2014/main" id="{667F58BE-3467-4613-ABB4-048F52B598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727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1" name="Line 95">
              <a:extLst>
                <a:ext uri="{FF2B5EF4-FFF2-40B4-BE49-F238E27FC236}">
                  <a16:creationId xmlns:a16="http://schemas.microsoft.com/office/drawing/2014/main" id="{42147F20-3DFA-48A9-9078-1DF597C35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845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2" name="Line 96">
              <a:extLst>
                <a:ext uri="{FF2B5EF4-FFF2-40B4-BE49-F238E27FC236}">
                  <a16:creationId xmlns:a16="http://schemas.microsoft.com/office/drawing/2014/main" id="{9A8D5177-A609-426B-ABD2-E7030FF9D3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954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3" name="Line 97">
              <a:extLst>
                <a:ext uri="{FF2B5EF4-FFF2-40B4-BE49-F238E27FC236}">
                  <a16:creationId xmlns:a16="http://schemas.microsoft.com/office/drawing/2014/main" id="{9745B104-9560-4B94-8956-C8EE5CFC4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4" name="Freeform 98">
              <a:extLst>
                <a:ext uri="{FF2B5EF4-FFF2-40B4-BE49-F238E27FC236}">
                  <a16:creationId xmlns:a16="http://schemas.microsoft.com/office/drawing/2014/main" id="{761C2767-4D29-42AE-AFC9-FE9EE8EC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795"/>
              <a:ext cx="223" cy="279"/>
            </a:xfrm>
            <a:custGeom>
              <a:avLst/>
              <a:gdLst>
                <a:gd name="T0" fmla="*/ 508 w 669"/>
                <a:gd name="T1" fmla="*/ 765 h 838"/>
                <a:gd name="T2" fmla="*/ 475 w 669"/>
                <a:gd name="T3" fmla="*/ 792 h 838"/>
                <a:gd name="T4" fmla="*/ 426 w 669"/>
                <a:gd name="T5" fmla="*/ 820 h 838"/>
                <a:gd name="T6" fmla="*/ 376 w 669"/>
                <a:gd name="T7" fmla="*/ 829 h 838"/>
                <a:gd name="T8" fmla="*/ 314 w 669"/>
                <a:gd name="T9" fmla="*/ 838 h 838"/>
                <a:gd name="T10" fmla="*/ 255 w 669"/>
                <a:gd name="T11" fmla="*/ 838 h 838"/>
                <a:gd name="T12" fmla="*/ 194 w 669"/>
                <a:gd name="T13" fmla="*/ 829 h 838"/>
                <a:gd name="T14" fmla="*/ 163 w 669"/>
                <a:gd name="T15" fmla="*/ 811 h 838"/>
                <a:gd name="T16" fmla="*/ 134 w 669"/>
                <a:gd name="T17" fmla="*/ 792 h 838"/>
                <a:gd name="T18" fmla="*/ 100 w 669"/>
                <a:gd name="T19" fmla="*/ 756 h 838"/>
                <a:gd name="T20" fmla="*/ 92 w 669"/>
                <a:gd name="T21" fmla="*/ 728 h 838"/>
                <a:gd name="T22" fmla="*/ 92 w 669"/>
                <a:gd name="T23" fmla="*/ 703 h 838"/>
                <a:gd name="T24" fmla="*/ 82 w 669"/>
                <a:gd name="T25" fmla="*/ 694 h 838"/>
                <a:gd name="T26" fmla="*/ 61 w 669"/>
                <a:gd name="T27" fmla="*/ 694 h 838"/>
                <a:gd name="T28" fmla="*/ 42 w 669"/>
                <a:gd name="T29" fmla="*/ 655 h 838"/>
                <a:gd name="T30" fmla="*/ 21 w 669"/>
                <a:gd name="T31" fmla="*/ 618 h 838"/>
                <a:gd name="T32" fmla="*/ 0 w 669"/>
                <a:gd name="T33" fmla="*/ 553 h 838"/>
                <a:gd name="T34" fmla="*/ 0 w 669"/>
                <a:gd name="T35" fmla="*/ 491 h 838"/>
                <a:gd name="T36" fmla="*/ 0 w 669"/>
                <a:gd name="T37" fmla="*/ 436 h 838"/>
                <a:gd name="T38" fmla="*/ 13 w 669"/>
                <a:gd name="T39" fmla="*/ 393 h 838"/>
                <a:gd name="T40" fmla="*/ 34 w 669"/>
                <a:gd name="T41" fmla="*/ 356 h 838"/>
                <a:gd name="T42" fmla="*/ 54 w 669"/>
                <a:gd name="T43" fmla="*/ 328 h 838"/>
                <a:gd name="T44" fmla="*/ 75 w 669"/>
                <a:gd name="T45" fmla="*/ 310 h 838"/>
                <a:gd name="T46" fmla="*/ 54 w 669"/>
                <a:gd name="T47" fmla="*/ 262 h 838"/>
                <a:gd name="T48" fmla="*/ 42 w 669"/>
                <a:gd name="T49" fmla="*/ 220 h 838"/>
                <a:gd name="T50" fmla="*/ 42 w 669"/>
                <a:gd name="T51" fmla="*/ 163 h 838"/>
                <a:gd name="T52" fmla="*/ 54 w 669"/>
                <a:gd name="T53" fmla="*/ 108 h 838"/>
                <a:gd name="T54" fmla="*/ 75 w 669"/>
                <a:gd name="T55" fmla="*/ 55 h 838"/>
                <a:gd name="T56" fmla="*/ 113 w 669"/>
                <a:gd name="T57" fmla="*/ 0 h 838"/>
                <a:gd name="T58" fmla="*/ 385 w 669"/>
                <a:gd name="T59" fmla="*/ 144 h 838"/>
                <a:gd name="T60" fmla="*/ 406 w 669"/>
                <a:gd name="T61" fmla="*/ 172 h 838"/>
                <a:gd name="T62" fmla="*/ 426 w 669"/>
                <a:gd name="T63" fmla="*/ 220 h 838"/>
                <a:gd name="T64" fmla="*/ 447 w 669"/>
                <a:gd name="T65" fmla="*/ 262 h 838"/>
                <a:gd name="T66" fmla="*/ 447 w 669"/>
                <a:gd name="T67" fmla="*/ 328 h 838"/>
                <a:gd name="T68" fmla="*/ 447 w 669"/>
                <a:gd name="T69" fmla="*/ 393 h 838"/>
                <a:gd name="T70" fmla="*/ 426 w 669"/>
                <a:gd name="T71" fmla="*/ 436 h 838"/>
                <a:gd name="T72" fmla="*/ 416 w 669"/>
                <a:gd name="T73" fmla="*/ 464 h 838"/>
                <a:gd name="T74" fmla="*/ 385 w 669"/>
                <a:gd name="T75" fmla="*/ 482 h 838"/>
                <a:gd name="T76" fmla="*/ 416 w 669"/>
                <a:gd name="T77" fmla="*/ 473 h 838"/>
                <a:gd name="T78" fmla="*/ 447 w 669"/>
                <a:gd name="T79" fmla="*/ 473 h 838"/>
                <a:gd name="T80" fmla="*/ 487 w 669"/>
                <a:gd name="T81" fmla="*/ 473 h 838"/>
                <a:gd name="T82" fmla="*/ 549 w 669"/>
                <a:gd name="T83" fmla="*/ 482 h 838"/>
                <a:gd name="T84" fmla="*/ 617 w 669"/>
                <a:gd name="T85" fmla="*/ 510 h 838"/>
                <a:gd name="T86" fmla="*/ 669 w 669"/>
                <a:gd name="T87" fmla="*/ 547 h 838"/>
                <a:gd name="T88" fmla="*/ 508 w 669"/>
                <a:gd name="T89" fmla="*/ 76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9" h="838">
                  <a:moveTo>
                    <a:pt x="508" y="765"/>
                  </a:moveTo>
                  <a:lnTo>
                    <a:pt x="475" y="792"/>
                  </a:lnTo>
                  <a:lnTo>
                    <a:pt x="426" y="820"/>
                  </a:lnTo>
                  <a:lnTo>
                    <a:pt x="376" y="829"/>
                  </a:lnTo>
                  <a:lnTo>
                    <a:pt x="314" y="838"/>
                  </a:lnTo>
                  <a:lnTo>
                    <a:pt x="255" y="838"/>
                  </a:lnTo>
                  <a:lnTo>
                    <a:pt x="194" y="829"/>
                  </a:lnTo>
                  <a:lnTo>
                    <a:pt x="163" y="811"/>
                  </a:lnTo>
                  <a:lnTo>
                    <a:pt x="134" y="792"/>
                  </a:lnTo>
                  <a:lnTo>
                    <a:pt x="100" y="756"/>
                  </a:lnTo>
                  <a:lnTo>
                    <a:pt x="92" y="728"/>
                  </a:lnTo>
                  <a:lnTo>
                    <a:pt x="92" y="703"/>
                  </a:lnTo>
                  <a:lnTo>
                    <a:pt x="82" y="694"/>
                  </a:lnTo>
                  <a:lnTo>
                    <a:pt x="61" y="694"/>
                  </a:lnTo>
                  <a:lnTo>
                    <a:pt x="42" y="655"/>
                  </a:lnTo>
                  <a:lnTo>
                    <a:pt x="21" y="618"/>
                  </a:lnTo>
                  <a:lnTo>
                    <a:pt x="0" y="553"/>
                  </a:lnTo>
                  <a:lnTo>
                    <a:pt x="0" y="491"/>
                  </a:lnTo>
                  <a:lnTo>
                    <a:pt x="0" y="436"/>
                  </a:lnTo>
                  <a:lnTo>
                    <a:pt x="13" y="393"/>
                  </a:lnTo>
                  <a:lnTo>
                    <a:pt x="34" y="356"/>
                  </a:lnTo>
                  <a:lnTo>
                    <a:pt x="54" y="328"/>
                  </a:lnTo>
                  <a:lnTo>
                    <a:pt x="75" y="310"/>
                  </a:lnTo>
                  <a:lnTo>
                    <a:pt x="54" y="262"/>
                  </a:lnTo>
                  <a:lnTo>
                    <a:pt x="42" y="220"/>
                  </a:lnTo>
                  <a:lnTo>
                    <a:pt x="42" y="163"/>
                  </a:lnTo>
                  <a:lnTo>
                    <a:pt x="54" y="108"/>
                  </a:lnTo>
                  <a:lnTo>
                    <a:pt x="75" y="55"/>
                  </a:lnTo>
                  <a:lnTo>
                    <a:pt x="113" y="0"/>
                  </a:lnTo>
                  <a:lnTo>
                    <a:pt x="385" y="144"/>
                  </a:lnTo>
                  <a:lnTo>
                    <a:pt x="406" y="172"/>
                  </a:lnTo>
                  <a:lnTo>
                    <a:pt x="426" y="220"/>
                  </a:lnTo>
                  <a:lnTo>
                    <a:pt x="447" y="262"/>
                  </a:lnTo>
                  <a:lnTo>
                    <a:pt x="447" y="328"/>
                  </a:lnTo>
                  <a:lnTo>
                    <a:pt x="447" y="393"/>
                  </a:lnTo>
                  <a:lnTo>
                    <a:pt x="426" y="436"/>
                  </a:lnTo>
                  <a:lnTo>
                    <a:pt x="416" y="464"/>
                  </a:lnTo>
                  <a:lnTo>
                    <a:pt x="385" y="482"/>
                  </a:lnTo>
                  <a:lnTo>
                    <a:pt x="416" y="473"/>
                  </a:lnTo>
                  <a:lnTo>
                    <a:pt x="447" y="473"/>
                  </a:lnTo>
                  <a:lnTo>
                    <a:pt x="487" y="473"/>
                  </a:lnTo>
                  <a:lnTo>
                    <a:pt x="549" y="482"/>
                  </a:lnTo>
                  <a:lnTo>
                    <a:pt x="617" y="510"/>
                  </a:lnTo>
                  <a:lnTo>
                    <a:pt x="669" y="547"/>
                  </a:lnTo>
                  <a:lnTo>
                    <a:pt x="508" y="76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35" name="Freeform 99">
              <a:extLst>
                <a:ext uri="{FF2B5EF4-FFF2-40B4-BE49-F238E27FC236}">
                  <a16:creationId xmlns:a16="http://schemas.microsoft.com/office/drawing/2014/main" id="{7D4724CE-C2E8-424C-B194-B50D58A6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" y="3901"/>
              <a:ext cx="107" cy="60"/>
            </a:xfrm>
            <a:custGeom>
              <a:avLst/>
              <a:gdLst>
                <a:gd name="T0" fmla="*/ 319 w 319"/>
                <a:gd name="T1" fmla="*/ 172 h 181"/>
                <a:gd name="T2" fmla="*/ 288 w 319"/>
                <a:gd name="T3" fmla="*/ 181 h 181"/>
                <a:gd name="T4" fmla="*/ 248 w 319"/>
                <a:gd name="T5" fmla="*/ 172 h 181"/>
                <a:gd name="T6" fmla="*/ 198 w 319"/>
                <a:gd name="T7" fmla="*/ 163 h 181"/>
                <a:gd name="T8" fmla="*/ 159 w 319"/>
                <a:gd name="T9" fmla="*/ 145 h 181"/>
                <a:gd name="T10" fmla="*/ 109 w 319"/>
                <a:gd name="T11" fmla="*/ 108 h 181"/>
                <a:gd name="T12" fmla="*/ 69 w 319"/>
                <a:gd name="T13" fmla="*/ 86 h 181"/>
                <a:gd name="T14" fmla="*/ 25 w 319"/>
                <a:gd name="T15" fmla="*/ 46 h 181"/>
                <a:gd name="T16" fmla="*/ 0 w 319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181">
                  <a:moveTo>
                    <a:pt x="319" y="172"/>
                  </a:moveTo>
                  <a:lnTo>
                    <a:pt x="288" y="181"/>
                  </a:lnTo>
                  <a:lnTo>
                    <a:pt x="248" y="172"/>
                  </a:lnTo>
                  <a:lnTo>
                    <a:pt x="198" y="163"/>
                  </a:lnTo>
                  <a:lnTo>
                    <a:pt x="159" y="145"/>
                  </a:lnTo>
                  <a:lnTo>
                    <a:pt x="109" y="108"/>
                  </a:lnTo>
                  <a:lnTo>
                    <a:pt x="69" y="86"/>
                  </a:lnTo>
                  <a:lnTo>
                    <a:pt x="25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6" name="Freeform 100">
              <a:extLst>
                <a:ext uri="{FF2B5EF4-FFF2-40B4-BE49-F238E27FC236}">
                  <a16:creationId xmlns:a16="http://schemas.microsoft.com/office/drawing/2014/main" id="{09C6C4F6-E008-4D39-84FC-2BCD87ED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" y="3960"/>
              <a:ext cx="97" cy="71"/>
            </a:xfrm>
            <a:custGeom>
              <a:avLst/>
              <a:gdLst>
                <a:gd name="T0" fmla="*/ 0 w 292"/>
                <a:gd name="T1" fmla="*/ 215 h 215"/>
                <a:gd name="T2" fmla="*/ 21 w 292"/>
                <a:gd name="T3" fmla="*/ 215 h 215"/>
                <a:gd name="T4" fmla="*/ 71 w 292"/>
                <a:gd name="T5" fmla="*/ 198 h 215"/>
                <a:gd name="T6" fmla="*/ 112 w 292"/>
                <a:gd name="T7" fmla="*/ 171 h 215"/>
                <a:gd name="T8" fmla="*/ 148 w 292"/>
                <a:gd name="T9" fmla="*/ 125 h 215"/>
                <a:gd name="T10" fmla="*/ 222 w 292"/>
                <a:gd name="T11" fmla="*/ 46 h 215"/>
                <a:gd name="T12" fmla="*/ 250 w 292"/>
                <a:gd name="T13" fmla="*/ 18 h 215"/>
                <a:gd name="T14" fmla="*/ 292 w 292"/>
                <a:gd name="T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215">
                  <a:moveTo>
                    <a:pt x="0" y="215"/>
                  </a:moveTo>
                  <a:lnTo>
                    <a:pt x="21" y="215"/>
                  </a:lnTo>
                  <a:lnTo>
                    <a:pt x="71" y="198"/>
                  </a:lnTo>
                  <a:lnTo>
                    <a:pt x="112" y="171"/>
                  </a:lnTo>
                  <a:lnTo>
                    <a:pt x="148" y="125"/>
                  </a:lnTo>
                  <a:lnTo>
                    <a:pt x="222" y="46"/>
                  </a:lnTo>
                  <a:lnTo>
                    <a:pt x="250" y="18"/>
                  </a:lnTo>
                  <a:lnTo>
                    <a:pt x="2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7" name="Freeform 101">
              <a:extLst>
                <a:ext uri="{FF2B5EF4-FFF2-40B4-BE49-F238E27FC236}">
                  <a16:creationId xmlns:a16="http://schemas.microsoft.com/office/drawing/2014/main" id="{14B92697-15A9-4C32-818F-AB204450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61"/>
              <a:ext cx="67" cy="90"/>
            </a:xfrm>
            <a:custGeom>
              <a:avLst/>
              <a:gdLst>
                <a:gd name="T0" fmla="*/ 0 w 201"/>
                <a:gd name="T1" fmla="*/ 271 h 271"/>
                <a:gd name="T2" fmla="*/ 0 w 201"/>
                <a:gd name="T3" fmla="*/ 241 h 271"/>
                <a:gd name="T4" fmla="*/ 0 w 201"/>
                <a:gd name="T5" fmla="*/ 216 h 271"/>
                <a:gd name="T6" fmla="*/ 21 w 201"/>
                <a:gd name="T7" fmla="*/ 170 h 271"/>
                <a:gd name="T8" fmla="*/ 44 w 201"/>
                <a:gd name="T9" fmla="*/ 133 h 271"/>
                <a:gd name="T10" fmla="*/ 81 w 201"/>
                <a:gd name="T11" fmla="*/ 89 h 271"/>
                <a:gd name="T12" fmla="*/ 122 w 201"/>
                <a:gd name="T13" fmla="*/ 51 h 271"/>
                <a:gd name="T14" fmla="*/ 149 w 201"/>
                <a:gd name="T15" fmla="*/ 27 h 271"/>
                <a:gd name="T16" fmla="*/ 201 w 201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71">
                  <a:moveTo>
                    <a:pt x="0" y="271"/>
                  </a:moveTo>
                  <a:lnTo>
                    <a:pt x="0" y="241"/>
                  </a:lnTo>
                  <a:lnTo>
                    <a:pt x="0" y="216"/>
                  </a:lnTo>
                  <a:lnTo>
                    <a:pt x="21" y="170"/>
                  </a:lnTo>
                  <a:lnTo>
                    <a:pt x="44" y="133"/>
                  </a:lnTo>
                  <a:lnTo>
                    <a:pt x="81" y="89"/>
                  </a:lnTo>
                  <a:lnTo>
                    <a:pt x="122" y="51"/>
                  </a:lnTo>
                  <a:lnTo>
                    <a:pt x="149" y="27"/>
                  </a:lnTo>
                  <a:lnTo>
                    <a:pt x="20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8" name="Freeform 102">
              <a:extLst>
                <a:ext uri="{FF2B5EF4-FFF2-40B4-BE49-F238E27FC236}">
                  <a16:creationId xmlns:a16="http://schemas.microsoft.com/office/drawing/2014/main" id="{FF67AFEF-8E17-4076-9ADF-563CF9F4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" y="263"/>
              <a:ext cx="79" cy="85"/>
            </a:xfrm>
            <a:custGeom>
              <a:avLst/>
              <a:gdLst>
                <a:gd name="T0" fmla="*/ 0 w 238"/>
                <a:gd name="T1" fmla="*/ 0 h 254"/>
                <a:gd name="T2" fmla="*/ 0 w 238"/>
                <a:gd name="T3" fmla="*/ 27 h 254"/>
                <a:gd name="T4" fmla="*/ 20 w 238"/>
                <a:gd name="T5" fmla="*/ 62 h 254"/>
                <a:gd name="T6" fmla="*/ 47 w 238"/>
                <a:gd name="T7" fmla="*/ 108 h 254"/>
                <a:gd name="T8" fmla="*/ 99 w 238"/>
                <a:gd name="T9" fmla="*/ 143 h 254"/>
                <a:gd name="T10" fmla="*/ 191 w 238"/>
                <a:gd name="T11" fmla="*/ 196 h 254"/>
                <a:gd name="T12" fmla="*/ 231 w 238"/>
                <a:gd name="T13" fmla="*/ 224 h 254"/>
                <a:gd name="T14" fmla="*/ 238 w 238"/>
                <a:gd name="T15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54">
                  <a:moveTo>
                    <a:pt x="0" y="0"/>
                  </a:moveTo>
                  <a:lnTo>
                    <a:pt x="0" y="27"/>
                  </a:lnTo>
                  <a:lnTo>
                    <a:pt x="20" y="62"/>
                  </a:lnTo>
                  <a:lnTo>
                    <a:pt x="47" y="108"/>
                  </a:lnTo>
                  <a:lnTo>
                    <a:pt x="99" y="143"/>
                  </a:lnTo>
                  <a:lnTo>
                    <a:pt x="191" y="196"/>
                  </a:lnTo>
                  <a:lnTo>
                    <a:pt x="231" y="224"/>
                  </a:lnTo>
                  <a:lnTo>
                    <a:pt x="238" y="2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9" name="Freeform 103">
              <a:extLst>
                <a:ext uri="{FF2B5EF4-FFF2-40B4-BE49-F238E27FC236}">
                  <a16:creationId xmlns:a16="http://schemas.microsoft.com/office/drawing/2014/main" id="{0DED5620-D44A-4593-A9A4-FC65AA02E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41"/>
              <a:ext cx="216" cy="281"/>
            </a:xfrm>
            <a:custGeom>
              <a:avLst/>
              <a:gdLst>
                <a:gd name="T0" fmla="*/ 0 w 648"/>
                <a:gd name="T1" fmla="*/ 292 h 841"/>
                <a:gd name="T2" fmla="*/ 41 w 648"/>
                <a:gd name="T3" fmla="*/ 329 h 841"/>
                <a:gd name="T4" fmla="*/ 102 w 648"/>
                <a:gd name="T5" fmla="*/ 356 h 841"/>
                <a:gd name="T6" fmla="*/ 173 w 648"/>
                <a:gd name="T7" fmla="*/ 366 h 841"/>
                <a:gd name="T8" fmla="*/ 204 w 648"/>
                <a:gd name="T9" fmla="*/ 366 h 841"/>
                <a:gd name="T10" fmla="*/ 234 w 648"/>
                <a:gd name="T11" fmla="*/ 366 h 841"/>
                <a:gd name="T12" fmla="*/ 263 w 648"/>
                <a:gd name="T13" fmla="*/ 356 h 841"/>
                <a:gd name="T14" fmla="*/ 245 w 648"/>
                <a:gd name="T15" fmla="*/ 384 h 841"/>
                <a:gd name="T16" fmla="*/ 224 w 648"/>
                <a:gd name="T17" fmla="*/ 400 h 841"/>
                <a:gd name="T18" fmla="*/ 215 w 648"/>
                <a:gd name="T19" fmla="*/ 446 h 841"/>
                <a:gd name="T20" fmla="*/ 215 w 648"/>
                <a:gd name="T21" fmla="*/ 510 h 841"/>
                <a:gd name="T22" fmla="*/ 215 w 648"/>
                <a:gd name="T23" fmla="*/ 575 h 841"/>
                <a:gd name="T24" fmla="*/ 224 w 648"/>
                <a:gd name="T25" fmla="*/ 621 h 841"/>
                <a:gd name="T26" fmla="*/ 245 w 648"/>
                <a:gd name="T27" fmla="*/ 657 h 841"/>
                <a:gd name="T28" fmla="*/ 273 w 648"/>
                <a:gd name="T29" fmla="*/ 694 h 841"/>
                <a:gd name="T30" fmla="*/ 539 w 648"/>
                <a:gd name="T31" fmla="*/ 841 h 841"/>
                <a:gd name="T32" fmla="*/ 579 w 648"/>
                <a:gd name="T33" fmla="*/ 784 h 841"/>
                <a:gd name="T34" fmla="*/ 606 w 648"/>
                <a:gd name="T35" fmla="*/ 729 h 841"/>
                <a:gd name="T36" fmla="*/ 617 w 648"/>
                <a:gd name="T37" fmla="*/ 676 h 841"/>
                <a:gd name="T38" fmla="*/ 606 w 648"/>
                <a:gd name="T39" fmla="*/ 621 h 841"/>
                <a:gd name="T40" fmla="*/ 606 w 648"/>
                <a:gd name="T41" fmla="*/ 575 h 841"/>
                <a:gd name="T42" fmla="*/ 587 w 648"/>
                <a:gd name="T43" fmla="*/ 529 h 841"/>
                <a:gd name="T44" fmla="*/ 606 w 648"/>
                <a:gd name="T45" fmla="*/ 510 h 841"/>
                <a:gd name="T46" fmla="*/ 617 w 648"/>
                <a:gd name="T47" fmla="*/ 485 h 841"/>
                <a:gd name="T48" fmla="*/ 637 w 648"/>
                <a:gd name="T49" fmla="*/ 446 h 841"/>
                <a:gd name="T50" fmla="*/ 648 w 648"/>
                <a:gd name="T51" fmla="*/ 400 h 841"/>
                <a:gd name="T52" fmla="*/ 648 w 648"/>
                <a:gd name="T53" fmla="*/ 347 h 841"/>
                <a:gd name="T54" fmla="*/ 648 w 648"/>
                <a:gd name="T55" fmla="*/ 283 h 841"/>
                <a:gd name="T56" fmla="*/ 637 w 648"/>
                <a:gd name="T57" fmla="*/ 221 h 841"/>
                <a:gd name="T58" fmla="*/ 617 w 648"/>
                <a:gd name="T59" fmla="*/ 184 h 841"/>
                <a:gd name="T60" fmla="*/ 587 w 648"/>
                <a:gd name="T61" fmla="*/ 147 h 841"/>
                <a:gd name="T62" fmla="*/ 579 w 648"/>
                <a:gd name="T63" fmla="*/ 147 h 841"/>
                <a:gd name="T64" fmla="*/ 558 w 648"/>
                <a:gd name="T65" fmla="*/ 136 h 841"/>
                <a:gd name="T66" fmla="*/ 558 w 648"/>
                <a:gd name="T67" fmla="*/ 117 h 841"/>
                <a:gd name="T68" fmla="*/ 548 w 648"/>
                <a:gd name="T69" fmla="*/ 83 h 841"/>
                <a:gd name="T70" fmla="*/ 528 w 648"/>
                <a:gd name="T71" fmla="*/ 46 h 841"/>
                <a:gd name="T72" fmla="*/ 497 w 648"/>
                <a:gd name="T73" fmla="*/ 28 h 841"/>
                <a:gd name="T74" fmla="*/ 456 w 648"/>
                <a:gd name="T75" fmla="*/ 9 h 841"/>
                <a:gd name="T76" fmla="*/ 405 w 648"/>
                <a:gd name="T77" fmla="*/ 0 h 841"/>
                <a:gd name="T78" fmla="*/ 345 w 648"/>
                <a:gd name="T79" fmla="*/ 0 h 841"/>
                <a:gd name="T80" fmla="*/ 273 w 648"/>
                <a:gd name="T81" fmla="*/ 9 h 841"/>
                <a:gd name="T82" fmla="*/ 234 w 648"/>
                <a:gd name="T83" fmla="*/ 19 h 841"/>
                <a:gd name="T84" fmla="*/ 194 w 648"/>
                <a:gd name="T85" fmla="*/ 46 h 841"/>
                <a:gd name="T86" fmla="*/ 163 w 648"/>
                <a:gd name="T87" fmla="*/ 74 h 841"/>
                <a:gd name="T88" fmla="*/ 0 w 648"/>
                <a:gd name="T89" fmla="*/ 292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841">
                  <a:moveTo>
                    <a:pt x="0" y="292"/>
                  </a:moveTo>
                  <a:lnTo>
                    <a:pt x="41" y="329"/>
                  </a:lnTo>
                  <a:lnTo>
                    <a:pt x="102" y="356"/>
                  </a:lnTo>
                  <a:lnTo>
                    <a:pt x="173" y="366"/>
                  </a:lnTo>
                  <a:lnTo>
                    <a:pt x="204" y="366"/>
                  </a:lnTo>
                  <a:lnTo>
                    <a:pt x="234" y="366"/>
                  </a:lnTo>
                  <a:lnTo>
                    <a:pt x="263" y="356"/>
                  </a:lnTo>
                  <a:lnTo>
                    <a:pt x="245" y="384"/>
                  </a:lnTo>
                  <a:lnTo>
                    <a:pt x="224" y="400"/>
                  </a:lnTo>
                  <a:lnTo>
                    <a:pt x="215" y="446"/>
                  </a:lnTo>
                  <a:lnTo>
                    <a:pt x="215" y="510"/>
                  </a:lnTo>
                  <a:lnTo>
                    <a:pt x="215" y="575"/>
                  </a:lnTo>
                  <a:lnTo>
                    <a:pt x="224" y="621"/>
                  </a:lnTo>
                  <a:lnTo>
                    <a:pt x="245" y="657"/>
                  </a:lnTo>
                  <a:lnTo>
                    <a:pt x="273" y="694"/>
                  </a:lnTo>
                  <a:lnTo>
                    <a:pt x="539" y="841"/>
                  </a:lnTo>
                  <a:lnTo>
                    <a:pt x="579" y="784"/>
                  </a:lnTo>
                  <a:lnTo>
                    <a:pt x="606" y="729"/>
                  </a:lnTo>
                  <a:lnTo>
                    <a:pt x="617" y="676"/>
                  </a:lnTo>
                  <a:lnTo>
                    <a:pt x="606" y="621"/>
                  </a:lnTo>
                  <a:lnTo>
                    <a:pt x="606" y="575"/>
                  </a:lnTo>
                  <a:lnTo>
                    <a:pt x="587" y="529"/>
                  </a:lnTo>
                  <a:lnTo>
                    <a:pt x="606" y="510"/>
                  </a:lnTo>
                  <a:lnTo>
                    <a:pt x="617" y="485"/>
                  </a:lnTo>
                  <a:lnTo>
                    <a:pt x="637" y="446"/>
                  </a:lnTo>
                  <a:lnTo>
                    <a:pt x="648" y="400"/>
                  </a:lnTo>
                  <a:lnTo>
                    <a:pt x="648" y="347"/>
                  </a:lnTo>
                  <a:lnTo>
                    <a:pt x="648" y="283"/>
                  </a:lnTo>
                  <a:lnTo>
                    <a:pt x="637" y="221"/>
                  </a:lnTo>
                  <a:lnTo>
                    <a:pt x="617" y="184"/>
                  </a:lnTo>
                  <a:lnTo>
                    <a:pt x="587" y="147"/>
                  </a:lnTo>
                  <a:lnTo>
                    <a:pt x="579" y="147"/>
                  </a:lnTo>
                  <a:lnTo>
                    <a:pt x="558" y="136"/>
                  </a:lnTo>
                  <a:lnTo>
                    <a:pt x="558" y="117"/>
                  </a:lnTo>
                  <a:lnTo>
                    <a:pt x="548" y="83"/>
                  </a:lnTo>
                  <a:lnTo>
                    <a:pt x="528" y="46"/>
                  </a:lnTo>
                  <a:lnTo>
                    <a:pt x="497" y="28"/>
                  </a:lnTo>
                  <a:lnTo>
                    <a:pt x="456" y="9"/>
                  </a:lnTo>
                  <a:lnTo>
                    <a:pt x="405" y="0"/>
                  </a:lnTo>
                  <a:lnTo>
                    <a:pt x="345" y="0"/>
                  </a:lnTo>
                  <a:lnTo>
                    <a:pt x="273" y="9"/>
                  </a:lnTo>
                  <a:lnTo>
                    <a:pt x="234" y="19"/>
                  </a:lnTo>
                  <a:lnTo>
                    <a:pt x="194" y="46"/>
                  </a:lnTo>
                  <a:lnTo>
                    <a:pt x="163" y="74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0" name="Freeform 104">
              <a:extLst>
                <a:ext uri="{FF2B5EF4-FFF2-40B4-BE49-F238E27FC236}">
                  <a16:creationId xmlns:a16="http://schemas.microsoft.com/office/drawing/2014/main" id="{4CA71EB7-F5F2-4B5A-83B0-5419CD28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248"/>
              <a:ext cx="581" cy="115"/>
            </a:xfrm>
            <a:custGeom>
              <a:avLst/>
              <a:gdLst>
                <a:gd name="T0" fmla="*/ 1742 w 1742"/>
                <a:gd name="T1" fmla="*/ 64 h 346"/>
                <a:gd name="T2" fmla="*/ 1681 w 1742"/>
                <a:gd name="T3" fmla="*/ 27 h 346"/>
                <a:gd name="T4" fmla="*/ 1620 w 1742"/>
                <a:gd name="T5" fmla="*/ 10 h 346"/>
                <a:gd name="T6" fmla="*/ 1559 w 1742"/>
                <a:gd name="T7" fmla="*/ 0 h 346"/>
                <a:gd name="T8" fmla="*/ 1487 w 1742"/>
                <a:gd name="T9" fmla="*/ 0 h 346"/>
                <a:gd name="T10" fmla="*/ 1439 w 1742"/>
                <a:gd name="T11" fmla="*/ 19 h 346"/>
                <a:gd name="T12" fmla="*/ 1388 w 1742"/>
                <a:gd name="T13" fmla="*/ 37 h 346"/>
                <a:gd name="T14" fmla="*/ 1347 w 1742"/>
                <a:gd name="T15" fmla="*/ 64 h 346"/>
                <a:gd name="T16" fmla="*/ 1288 w 1742"/>
                <a:gd name="T17" fmla="*/ 27 h 346"/>
                <a:gd name="T18" fmla="*/ 1227 w 1742"/>
                <a:gd name="T19" fmla="*/ 10 h 346"/>
                <a:gd name="T20" fmla="*/ 1163 w 1742"/>
                <a:gd name="T21" fmla="*/ 0 h 346"/>
                <a:gd name="T22" fmla="*/ 1094 w 1742"/>
                <a:gd name="T23" fmla="*/ 0 h 346"/>
                <a:gd name="T24" fmla="*/ 1043 w 1742"/>
                <a:gd name="T25" fmla="*/ 19 h 346"/>
                <a:gd name="T26" fmla="*/ 989 w 1742"/>
                <a:gd name="T27" fmla="*/ 37 h 346"/>
                <a:gd name="T28" fmla="*/ 952 w 1742"/>
                <a:gd name="T29" fmla="*/ 64 h 346"/>
                <a:gd name="T30" fmla="*/ 891 w 1742"/>
                <a:gd name="T31" fmla="*/ 27 h 346"/>
                <a:gd name="T32" fmla="*/ 829 w 1742"/>
                <a:gd name="T33" fmla="*/ 10 h 346"/>
                <a:gd name="T34" fmla="*/ 770 w 1742"/>
                <a:gd name="T35" fmla="*/ 0 h 346"/>
                <a:gd name="T36" fmla="*/ 699 w 1742"/>
                <a:gd name="T37" fmla="*/ 0 h 346"/>
                <a:gd name="T38" fmla="*/ 648 w 1742"/>
                <a:gd name="T39" fmla="*/ 19 h 346"/>
                <a:gd name="T40" fmla="*/ 600 w 1742"/>
                <a:gd name="T41" fmla="*/ 37 h 346"/>
                <a:gd name="T42" fmla="*/ 556 w 1742"/>
                <a:gd name="T43" fmla="*/ 64 h 346"/>
                <a:gd name="T44" fmla="*/ 505 w 1742"/>
                <a:gd name="T45" fmla="*/ 27 h 346"/>
                <a:gd name="T46" fmla="*/ 437 w 1742"/>
                <a:gd name="T47" fmla="*/ 10 h 346"/>
                <a:gd name="T48" fmla="*/ 375 w 1742"/>
                <a:gd name="T49" fmla="*/ 0 h 346"/>
                <a:gd name="T50" fmla="*/ 304 w 1742"/>
                <a:gd name="T51" fmla="*/ 0 h 346"/>
                <a:gd name="T52" fmla="*/ 266 w 1742"/>
                <a:gd name="T53" fmla="*/ 19 h 346"/>
                <a:gd name="T54" fmla="*/ 212 w 1742"/>
                <a:gd name="T55" fmla="*/ 37 h 346"/>
                <a:gd name="T56" fmla="*/ 172 w 1742"/>
                <a:gd name="T57" fmla="*/ 64 h 346"/>
                <a:gd name="T58" fmla="*/ 0 w 1742"/>
                <a:gd name="T59" fmla="*/ 279 h 346"/>
                <a:gd name="T60" fmla="*/ 61 w 1742"/>
                <a:gd name="T61" fmla="*/ 316 h 346"/>
                <a:gd name="T62" fmla="*/ 120 w 1742"/>
                <a:gd name="T63" fmla="*/ 336 h 346"/>
                <a:gd name="T64" fmla="*/ 191 w 1742"/>
                <a:gd name="T65" fmla="*/ 346 h 346"/>
                <a:gd name="T66" fmla="*/ 266 w 1742"/>
                <a:gd name="T67" fmla="*/ 346 h 346"/>
                <a:gd name="T68" fmla="*/ 314 w 1742"/>
                <a:gd name="T69" fmla="*/ 326 h 346"/>
                <a:gd name="T70" fmla="*/ 354 w 1742"/>
                <a:gd name="T71" fmla="*/ 309 h 346"/>
                <a:gd name="T72" fmla="*/ 396 w 1742"/>
                <a:gd name="T73" fmla="*/ 279 h 346"/>
                <a:gd name="T74" fmla="*/ 456 w 1742"/>
                <a:gd name="T75" fmla="*/ 316 h 346"/>
                <a:gd name="T76" fmla="*/ 528 w 1742"/>
                <a:gd name="T77" fmla="*/ 336 h 346"/>
                <a:gd name="T78" fmla="*/ 590 w 1742"/>
                <a:gd name="T79" fmla="*/ 346 h 346"/>
                <a:gd name="T80" fmla="*/ 659 w 1742"/>
                <a:gd name="T81" fmla="*/ 346 h 346"/>
                <a:gd name="T82" fmla="*/ 699 w 1742"/>
                <a:gd name="T83" fmla="*/ 326 h 346"/>
                <a:gd name="T84" fmla="*/ 751 w 1742"/>
                <a:gd name="T85" fmla="*/ 309 h 346"/>
                <a:gd name="T86" fmla="*/ 791 w 1742"/>
                <a:gd name="T87" fmla="*/ 279 h 346"/>
                <a:gd name="T88" fmla="*/ 849 w 1742"/>
                <a:gd name="T89" fmla="*/ 316 h 346"/>
                <a:gd name="T90" fmla="*/ 911 w 1742"/>
                <a:gd name="T91" fmla="*/ 336 h 346"/>
                <a:gd name="T92" fmla="*/ 983 w 1742"/>
                <a:gd name="T93" fmla="*/ 346 h 346"/>
                <a:gd name="T94" fmla="*/ 1043 w 1742"/>
                <a:gd name="T95" fmla="*/ 346 h 346"/>
                <a:gd name="T96" fmla="*/ 1094 w 1742"/>
                <a:gd name="T97" fmla="*/ 326 h 346"/>
                <a:gd name="T98" fmla="*/ 1143 w 1742"/>
                <a:gd name="T99" fmla="*/ 309 h 346"/>
                <a:gd name="T100" fmla="*/ 1184 w 1742"/>
                <a:gd name="T101" fmla="*/ 279 h 346"/>
                <a:gd name="T102" fmla="*/ 1248 w 1742"/>
                <a:gd name="T103" fmla="*/ 316 h 346"/>
                <a:gd name="T104" fmla="*/ 1309 w 1742"/>
                <a:gd name="T105" fmla="*/ 336 h 346"/>
                <a:gd name="T106" fmla="*/ 1367 w 1742"/>
                <a:gd name="T107" fmla="*/ 346 h 346"/>
                <a:gd name="T108" fmla="*/ 1439 w 1742"/>
                <a:gd name="T109" fmla="*/ 346 h 346"/>
                <a:gd name="T110" fmla="*/ 1487 w 1742"/>
                <a:gd name="T111" fmla="*/ 326 h 346"/>
                <a:gd name="T112" fmla="*/ 1538 w 1742"/>
                <a:gd name="T113" fmla="*/ 309 h 346"/>
                <a:gd name="T114" fmla="*/ 1579 w 1742"/>
                <a:gd name="T115" fmla="*/ 279 h 346"/>
                <a:gd name="T116" fmla="*/ 1742 w 1742"/>
                <a:gd name="T117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2" h="346">
                  <a:moveTo>
                    <a:pt x="1742" y="64"/>
                  </a:moveTo>
                  <a:lnTo>
                    <a:pt x="1681" y="27"/>
                  </a:lnTo>
                  <a:lnTo>
                    <a:pt x="1620" y="10"/>
                  </a:lnTo>
                  <a:lnTo>
                    <a:pt x="1559" y="0"/>
                  </a:lnTo>
                  <a:lnTo>
                    <a:pt x="1487" y="0"/>
                  </a:lnTo>
                  <a:lnTo>
                    <a:pt x="1439" y="19"/>
                  </a:lnTo>
                  <a:lnTo>
                    <a:pt x="1388" y="37"/>
                  </a:lnTo>
                  <a:lnTo>
                    <a:pt x="1347" y="64"/>
                  </a:lnTo>
                  <a:lnTo>
                    <a:pt x="1288" y="27"/>
                  </a:lnTo>
                  <a:lnTo>
                    <a:pt x="1227" y="10"/>
                  </a:lnTo>
                  <a:lnTo>
                    <a:pt x="1163" y="0"/>
                  </a:lnTo>
                  <a:lnTo>
                    <a:pt x="1094" y="0"/>
                  </a:lnTo>
                  <a:lnTo>
                    <a:pt x="1043" y="19"/>
                  </a:lnTo>
                  <a:lnTo>
                    <a:pt x="989" y="37"/>
                  </a:lnTo>
                  <a:lnTo>
                    <a:pt x="952" y="64"/>
                  </a:lnTo>
                  <a:lnTo>
                    <a:pt x="891" y="27"/>
                  </a:lnTo>
                  <a:lnTo>
                    <a:pt x="829" y="10"/>
                  </a:lnTo>
                  <a:lnTo>
                    <a:pt x="770" y="0"/>
                  </a:lnTo>
                  <a:lnTo>
                    <a:pt x="699" y="0"/>
                  </a:lnTo>
                  <a:lnTo>
                    <a:pt x="648" y="19"/>
                  </a:lnTo>
                  <a:lnTo>
                    <a:pt x="600" y="37"/>
                  </a:lnTo>
                  <a:lnTo>
                    <a:pt x="556" y="64"/>
                  </a:lnTo>
                  <a:lnTo>
                    <a:pt x="505" y="27"/>
                  </a:lnTo>
                  <a:lnTo>
                    <a:pt x="437" y="10"/>
                  </a:lnTo>
                  <a:lnTo>
                    <a:pt x="375" y="0"/>
                  </a:lnTo>
                  <a:lnTo>
                    <a:pt x="304" y="0"/>
                  </a:lnTo>
                  <a:lnTo>
                    <a:pt x="266" y="19"/>
                  </a:lnTo>
                  <a:lnTo>
                    <a:pt x="212" y="37"/>
                  </a:lnTo>
                  <a:lnTo>
                    <a:pt x="172" y="64"/>
                  </a:lnTo>
                  <a:lnTo>
                    <a:pt x="0" y="279"/>
                  </a:lnTo>
                  <a:lnTo>
                    <a:pt x="61" y="316"/>
                  </a:lnTo>
                  <a:lnTo>
                    <a:pt x="120" y="336"/>
                  </a:lnTo>
                  <a:lnTo>
                    <a:pt x="191" y="346"/>
                  </a:lnTo>
                  <a:lnTo>
                    <a:pt x="266" y="346"/>
                  </a:lnTo>
                  <a:lnTo>
                    <a:pt x="314" y="326"/>
                  </a:lnTo>
                  <a:lnTo>
                    <a:pt x="354" y="309"/>
                  </a:lnTo>
                  <a:lnTo>
                    <a:pt x="396" y="279"/>
                  </a:lnTo>
                  <a:lnTo>
                    <a:pt x="456" y="316"/>
                  </a:lnTo>
                  <a:lnTo>
                    <a:pt x="528" y="336"/>
                  </a:lnTo>
                  <a:lnTo>
                    <a:pt x="590" y="346"/>
                  </a:lnTo>
                  <a:lnTo>
                    <a:pt x="659" y="346"/>
                  </a:lnTo>
                  <a:lnTo>
                    <a:pt x="699" y="326"/>
                  </a:lnTo>
                  <a:lnTo>
                    <a:pt x="751" y="309"/>
                  </a:lnTo>
                  <a:lnTo>
                    <a:pt x="791" y="279"/>
                  </a:lnTo>
                  <a:lnTo>
                    <a:pt x="849" y="316"/>
                  </a:lnTo>
                  <a:lnTo>
                    <a:pt x="911" y="336"/>
                  </a:lnTo>
                  <a:lnTo>
                    <a:pt x="983" y="346"/>
                  </a:lnTo>
                  <a:lnTo>
                    <a:pt x="1043" y="346"/>
                  </a:lnTo>
                  <a:lnTo>
                    <a:pt x="1094" y="326"/>
                  </a:lnTo>
                  <a:lnTo>
                    <a:pt x="1143" y="309"/>
                  </a:lnTo>
                  <a:lnTo>
                    <a:pt x="1184" y="279"/>
                  </a:lnTo>
                  <a:lnTo>
                    <a:pt x="1248" y="316"/>
                  </a:lnTo>
                  <a:lnTo>
                    <a:pt x="1309" y="336"/>
                  </a:lnTo>
                  <a:lnTo>
                    <a:pt x="1367" y="346"/>
                  </a:lnTo>
                  <a:lnTo>
                    <a:pt x="1439" y="346"/>
                  </a:lnTo>
                  <a:lnTo>
                    <a:pt x="1487" y="326"/>
                  </a:lnTo>
                  <a:lnTo>
                    <a:pt x="1538" y="309"/>
                  </a:lnTo>
                  <a:lnTo>
                    <a:pt x="1579" y="279"/>
                  </a:lnTo>
                  <a:lnTo>
                    <a:pt x="1742" y="6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1" name="Line 105">
              <a:extLst>
                <a:ext uri="{FF2B5EF4-FFF2-40B4-BE49-F238E27FC236}">
                  <a16:creationId xmlns:a16="http://schemas.microsoft.com/office/drawing/2014/main" id="{EED2E67B-BE17-419C-9167-F64521756D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2" name="Freeform 106">
              <a:extLst>
                <a:ext uri="{FF2B5EF4-FFF2-40B4-BE49-F238E27FC236}">
                  <a16:creationId xmlns:a16="http://schemas.microsoft.com/office/drawing/2014/main" id="{FCDBD757-CFB7-48AE-B7EE-03AD3BE3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953"/>
              <a:ext cx="844" cy="116"/>
            </a:xfrm>
            <a:custGeom>
              <a:avLst/>
              <a:gdLst>
                <a:gd name="T0" fmla="*/ 1541 w 2533"/>
                <a:gd name="T1" fmla="*/ 310 h 347"/>
                <a:gd name="T2" fmla="*/ 1438 w 2533"/>
                <a:gd name="T3" fmla="*/ 347 h 347"/>
                <a:gd name="T4" fmla="*/ 1306 w 2533"/>
                <a:gd name="T5" fmla="*/ 334 h 347"/>
                <a:gd name="T6" fmla="*/ 1186 w 2533"/>
                <a:gd name="T7" fmla="*/ 280 h 347"/>
                <a:gd name="T8" fmla="*/ 1094 w 2533"/>
                <a:gd name="T9" fmla="*/ 334 h 347"/>
                <a:gd name="T10" fmla="*/ 985 w 2533"/>
                <a:gd name="T11" fmla="*/ 347 h 347"/>
                <a:gd name="T12" fmla="*/ 852 w 2533"/>
                <a:gd name="T13" fmla="*/ 317 h 347"/>
                <a:gd name="T14" fmla="*/ 749 w 2533"/>
                <a:gd name="T15" fmla="*/ 310 h 347"/>
                <a:gd name="T16" fmla="*/ 648 w 2533"/>
                <a:gd name="T17" fmla="*/ 347 h 347"/>
                <a:gd name="T18" fmla="*/ 517 w 2533"/>
                <a:gd name="T19" fmla="*/ 334 h 347"/>
                <a:gd name="T20" fmla="*/ 398 w 2533"/>
                <a:gd name="T21" fmla="*/ 280 h 347"/>
                <a:gd name="T22" fmla="*/ 304 w 2533"/>
                <a:gd name="T23" fmla="*/ 334 h 347"/>
                <a:gd name="T24" fmla="*/ 184 w 2533"/>
                <a:gd name="T25" fmla="*/ 347 h 347"/>
                <a:gd name="T26" fmla="*/ 61 w 2533"/>
                <a:gd name="T27" fmla="*/ 317 h 347"/>
                <a:gd name="T28" fmla="*/ 164 w 2533"/>
                <a:gd name="T29" fmla="*/ 66 h 347"/>
                <a:gd name="T30" fmla="*/ 253 w 2533"/>
                <a:gd name="T31" fmla="*/ 19 h 347"/>
                <a:gd name="T32" fmla="*/ 377 w 2533"/>
                <a:gd name="T33" fmla="*/ 0 h 347"/>
                <a:gd name="T34" fmla="*/ 498 w 2533"/>
                <a:gd name="T35" fmla="*/ 38 h 347"/>
                <a:gd name="T36" fmla="*/ 597 w 2533"/>
                <a:gd name="T37" fmla="*/ 38 h 347"/>
                <a:gd name="T38" fmla="*/ 701 w 2533"/>
                <a:gd name="T39" fmla="*/ 0 h 347"/>
                <a:gd name="T40" fmla="*/ 832 w 2533"/>
                <a:gd name="T41" fmla="*/ 12 h 347"/>
                <a:gd name="T42" fmla="*/ 951 w 2533"/>
                <a:gd name="T43" fmla="*/ 66 h 347"/>
                <a:gd name="T44" fmla="*/ 1046 w 2533"/>
                <a:gd name="T45" fmla="*/ 19 h 347"/>
                <a:gd name="T46" fmla="*/ 1156 w 2533"/>
                <a:gd name="T47" fmla="*/ 0 h 347"/>
                <a:gd name="T48" fmla="*/ 1286 w 2533"/>
                <a:gd name="T49" fmla="*/ 38 h 347"/>
                <a:gd name="T50" fmla="*/ 1388 w 2533"/>
                <a:gd name="T51" fmla="*/ 38 h 347"/>
                <a:gd name="T52" fmla="*/ 1489 w 2533"/>
                <a:gd name="T53" fmla="*/ 0 h 347"/>
                <a:gd name="T54" fmla="*/ 1610 w 2533"/>
                <a:gd name="T55" fmla="*/ 12 h 347"/>
                <a:gd name="T56" fmla="*/ 1744 w 2533"/>
                <a:gd name="T57" fmla="*/ 66 h 347"/>
                <a:gd name="T58" fmla="*/ 1834 w 2533"/>
                <a:gd name="T59" fmla="*/ 19 h 347"/>
                <a:gd name="T60" fmla="*/ 1946 w 2533"/>
                <a:gd name="T61" fmla="*/ 0 h 347"/>
                <a:gd name="T62" fmla="*/ 2078 w 2533"/>
                <a:gd name="T63" fmla="*/ 38 h 347"/>
                <a:gd name="T64" fmla="*/ 2178 w 2533"/>
                <a:gd name="T65" fmla="*/ 38 h 347"/>
                <a:gd name="T66" fmla="*/ 2280 w 2533"/>
                <a:gd name="T67" fmla="*/ 0 h 347"/>
                <a:gd name="T68" fmla="*/ 2413 w 2533"/>
                <a:gd name="T69" fmla="*/ 12 h 347"/>
                <a:gd name="T70" fmla="*/ 2533 w 2533"/>
                <a:gd name="T71" fmla="*/ 66 h 347"/>
                <a:gd name="T72" fmla="*/ 2331 w 2533"/>
                <a:gd name="T73" fmla="*/ 310 h 347"/>
                <a:gd name="T74" fmla="*/ 2229 w 2533"/>
                <a:gd name="T75" fmla="*/ 347 h 347"/>
                <a:gd name="T76" fmla="*/ 2099 w 2533"/>
                <a:gd name="T77" fmla="*/ 334 h 347"/>
                <a:gd name="T78" fmla="*/ 1974 w 2533"/>
                <a:gd name="T79" fmla="*/ 280 h 347"/>
                <a:gd name="T80" fmla="*/ 1885 w 2533"/>
                <a:gd name="T81" fmla="*/ 334 h 347"/>
                <a:gd name="T82" fmla="*/ 1765 w 2533"/>
                <a:gd name="T83" fmla="*/ 347 h 347"/>
                <a:gd name="T84" fmla="*/ 1643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1" y="280"/>
                  </a:moveTo>
                  <a:lnTo>
                    <a:pt x="1541" y="310"/>
                  </a:lnTo>
                  <a:lnTo>
                    <a:pt x="1489" y="334"/>
                  </a:lnTo>
                  <a:lnTo>
                    <a:pt x="1438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7" y="317"/>
                  </a:lnTo>
                  <a:lnTo>
                    <a:pt x="1186" y="280"/>
                  </a:lnTo>
                  <a:lnTo>
                    <a:pt x="1146" y="310"/>
                  </a:lnTo>
                  <a:lnTo>
                    <a:pt x="1094" y="334"/>
                  </a:lnTo>
                  <a:lnTo>
                    <a:pt x="1046" y="347"/>
                  </a:lnTo>
                  <a:lnTo>
                    <a:pt x="985" y="347"/>
                  </a:lnTo>
                  <a:lnTo>
                    <a:pt x="914" y="334"/>
                  </a:lnTo>
                  <a:lnTo>
                    <a:pt x="852" y="317"/>
                  </a:lnTo>
                  <a:lnTo>
                    <a:pt x="791" y="280"/>
                  </a:lnTo>
                  <a:lnTo>
                    <a:pt x="749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76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8" y="280"/>
                  </a:lnTo>
                  <a:lnTo>
                    <a:pt x="358" y="310"/>
                  </a:lnTo>
                  <a:lnTo>
                    <a:pt x="304" y="334"/>
                  </a:lnTo>
                  <a:lnTo>
                    <a:pt x="253" y="347"/>
                  </a:lnTo>
                  <a:lnTo>
                    <a:pt x="184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64" y="66"/>
                  </a:lnTo>
                  <a:lnTo>
                    <a:pt x="204" y="38"/>
                  </a:lnTo>
                  <a:lnTo>
                    <a:pt x="253" y="19"/>
                  </a:lnTo>
                  <a:lnTo>
                    <a:pt x="304" y="0"/>
                  </a:lnTo>
                  <a:lnTo>
                    <a:pt x="377" y="0"/>
                  </a:lnTo>
                  <a:lnTo>
                    <a:pt x="436" y="12"/>
                  </a:lnTo>
                  <a:lnTo>
                    <a:pt x="498" y="38"/>
                  </a:lnTo>
                  <a:lnTo>
                    <a:pt x="559" y="66"/>
                  </a:lnTo>
                  <a:lnTo>
                    <a:pt x="597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0" y="0"/>
                  </a:lnTo>
                  <a:lnTo>
                    <a:pt x="832" y="12"/>
                  </a:lnTo>
                  <a:lnTo>
                    <a:pt x="893" y="38"/>
                  </a:lnTo>
                  <a:lnTo>
                    <a:pt x="951" y="66"/>
                  </a:lnTo>
                  <a:lnTo>
                    <a:pt x="992" y="38"/>
                  </a:lnTo>
                  <a:lnTo>
                    <a:pt x="1046" y="19"/>
                  </a:lnTo>
                  <a:lnTo>
                    <a:pt x="1094" y="0"/>
                  </a:lnTo>
                  <a:lnTo>
                    <a:pt x="1156" y="0"/>
                  </a:lnTo>
                  <a:lnTo>
                    <a:pt x="1227" y="12"/>
                  </a:lnTo>
                  <a:lnTo>
                    <a:pt x="1286" y="38"/>
                  </a:lnTo>
                  <a:lnTo>
                    <a:pt x="1347" y="66"/>
                  </a:lnTo>
                  <a:lnTo>
                    <a:pt x="1388" y="38"/>
                  </a:lnTo>
                  <a:lnTo>
                    <a:pt x="1438" y="19"/>
                  </a:lnTo>
                  <a:lnTo>
                    <a:pt x="1489" y="0"/>
                  </a:lnTo>
                  <a:lnTo>
                    <a:pt x="1551" y="0"/>
                  </a:lnTo>
                  <a:lnTo>
                    <a:pt x="1610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3" y="38"/>
                  </a:lnTo>
                  <a:lnTo>
                    <a:pt x="1834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37" y="66"/>
                  </a:lnTo>
                  <a:lnTo>
                    <a:pt x="2178" y="38"/>
                  </a:lnTo>
                  <a:lnTo>
                    <a:pt x="2229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3" y="12"/>
                  </a:lnTo>
                  <a:lnTo>
                    <a:pt x="2471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1" y="310"/>
                  </a:lnTo>
                  <a:lnTo>
                    <a:pt x="2280" y="334"/>
                  </a:lnTo>
                  <a:lnTo>
                    <a:pt x="2229" y="347"/>
                  </a:lnTo>
                  <a:lnTo>
                    <a:pt x="2158" y="347"/>
                  </a:lnTo>
                  <a:lnTo>
                    <a:pt x="2099" y="334"/>
                  </a:lnTo>
                  <a:lnTo>
                    <a:pt x="2038" y="317"/>
                  </a:lnTo>
                  <a:lnTo>
                    <a:pt x="1974" y="280"/>
                  </a:lnTo>
                  <a:lnTo>
                    <a:pt x="1936" y="310"/>
                  </a:lnTo>
                  <a:lnTo>
                    <a:pt x="1885" y="334"/>
                  </a:lnTo>
                  <a:lnTo>
                    <a:pt x="1834" y="347"/>
                  </a:lnTo>
                  <a:lnTo>
                    <a:pt x="1765" y="347"/>
                  </a:lnTo>
                  <a:lnTo>
                    <a:pt x="1704" y="334"/>
                  </a:lnTo>
                  <a:lnTo>
                    <a:pt x="1643" y="317"/>
                  </a:lnTo>
                  <a:lnTo>
                    <a:pt x="1581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3" name="Line 107">
              <a:extLst>
                <a:ext uri="{FF2B5EF4-FFF2-40B4-BE49-F238E27FC236}">
                  <a16:creationId xmlns:a16="http://schemas.microsoft.com/office/drawing/2014/main" id="{1914D579-2073-4652-81C7-BC95E6DDD0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1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4" name="Line 108">
              <a:extLst>
                <a:ext uri="{FF2B5EF4-FFF2-40B4-BE49-F238E27FC236}">
                  <a16:creationId xmlns:a16="http://schemas.microsoft.com/office/drawing/2014/main" id="{39238BB0-BB3D-4287-9FCB-EE0968112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5" name="Line 109">
              <a:extLst>
                <a:ext uri="{FF2B5EF4-FFF2-40B4-BE49-F238E27FC236}">
                  <a16:creationId xmlns:a16="http://schemas.microsoft.com/office/drawing/2014/main" id="{9206B9C5-6A1F-493E-8243-24A963787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6" name="Line 110">
              <a:extLst>
                <a:ext uri="{FF2B5EF4-FFF2-40B4-BE49-F238E27FC236}">
                  <a16:creationId xmlns:a16="http://schemas.microsoft.com/office/drawing/2014/main" id="{637364AA-C59C-456D-A068-7D974A964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7" name="Line 111">
              <a:extLst>
                <a:ext uri="{FF2B5EF4-FFF2-40B4-BE49-F238E27FC236}">
                  <a16:creationId xmlns:a16="http://schemas.microsoft.com/office/drawing/2014/main" id="{F619107B-A75C-48E6-9692-4163BD1157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8" name="Line 112">
              <a:extLst>
                <a:ext uri="{FF2B5EF4-FFF2-40B4-BE49-F238E27FC236}">
                  <a16:creationId xmlns:a16="http://schemas.microsoft.com/office/drawing/2014/main" id="{EF7A5DCD-A360-442D-93AA-3DEDB83017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9" name="Line 113">
              <a:extLst>
                <a:ext uri="{FF2B5EF4-FFF2-40B4-BE49-F238E27FC236}">
                  <a16:creationId xmlns:a16="http://schemas.microsoft.com/office/drawing/2014/main" id="{36007B43-F54A-4B94-9606-63D38C916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0" name="Freeform 114">
              <a:extLst>
                <a:ext uri="{FF2B5EF4-FFF2-40B4-BE49-F238E27FC236}">
                  <a16:creationId xmlns:a16="http://schemas.microsoft.com/office/drawing/2014/main" id="{78997EA7-2C56-4206-B17B-2F7B6F6A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48"/>
              <a:ext cx="844" cy="115"/>
            </a:xfrm>
            <a:custGeom>
              <a:avLst/>
              <a:gdLst>
                <a:gd name="T0" fmla="*/ 2328 w 2533"/>
                <a:gd name="T1" fmla="*/ 309 h 346"/>
                <a:gd name="T2" fmla="*/ 2228 w 2533"/>
                <a:gd name="T3" fmla="*/ 346 h 346"/>
                <a:gd name="T4" fmla="*/ 2098 w 2533"/>
                <a:gd name="T5" fmla="*/ 336 h 346"/>
                <a:gd name="T6" fmla="*/ 1973 w 2533"/>
                <a:gd name="T7" fmla="*/ 279 h 346"/>
                <a:gd name="T8" fmla="*/ 1885 w 2533"/>
                <a:gd name="T9" fmla="*/ 326 h 346"/>
                <a:gd name="T10" fmla="*/ 1762 w 2533"/>
                <a:gd name="T11" fmla="*/ 346 h 346"/>
                <a:gd name="T12" fmla="*/ 1639 w 2533"/>
                <a:gd name="T13" fmla="*/ 316 h 346"/>
                <a:gd name="T14" fmla="*/ 1540 w 2533"/>
                <a:gd name="T15" fmla="*/ 309 h 346"/>
                <a:gd name="T16" fmla="*/ 1438 w 2533"/>
                <a:gd name="T17" fmla="*/ 346 h 346"/>
                <a:gd name="T18" fmla="*/ 1306 w 2533"/>
                <a:gd name="T19" fmla="*/ 336 h 346"/>
                <a:gd name="T20" fmla="*/ 1185 w 2533"/>
                <a:gd name="T21" fmla="*/ 279 h 346"/>
                <a:gd name="T22" fmla="*/ 1093 w 2533"/>
                <a:gd name="T23" fmla="*/ 326 h 346"/>
                <a:gd name="T24" fmla="*/ 984 w 2533"/>
                <a:gd name="T25" fmla="*/ 346 h 346"/>
                <a:gd name="T26" fmla="*/ 851 w 2533"/>
                <a:gd name="T27" fmla="*/ 316 h 346"/>
                <a:gd name="T28" fmla="*/ 749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5 w 2533"/>
                <a:gd name="T35" fmla="*/ 279 h 346"/>
                <a:gd name="T36" fmla="*/ 314 w 2533"/>
                <a:gd name="T37" fmla="*/ 326 h 346"/>
                <a:gd name="T38" fmla="*/ 193 w 2533"/>
                <a:gd name="T39" fmla="*/ 346 h 346"/>
                <a:gd name="T40" fmla="*/ 59 w 2533"/>
                <a:gd name="T41" fmla="*/ 316 h 346"/>
                <a:gd name="T42" fmla="*/ 163 w 2533"/>
                <a:gd name="T43" fmla="*/ 64 h 346"/>
                <a:gd name="T44" fmla="*/ 253 w 2533"/>
                <a:gd name="T45" fmla="*/ 19 h 346"/>
                <a:gd name="T46" fmla="*/ 377 w 2533"/>
                <a:gd name="T47" fmla="*/ 0 h 346"/>
                <a:gd name="T48" fmla="*/ 497 w 2533"/>
                <a:gd name="T49" fmla="*/ 27 h 346"/>
                <a:gd name="T50" fmla="*/ 596 w 2533"/>
                <a:gd name="T51" fmla="*/ 37 h 346"/>
                <a:gd name="T52" fmla="*/ 701 w 2533"/>
                <a:gd name="T53" fmla="*/ 0 h 346"/>
                <a:gd name="T54" fmla="*/ 832 w 2533"/>
                <a:gd name="T55" fmla="*/ 10 h 346"/>
                <a:gd name="T56" fmla="*/ 951 w 2533"/>
                <a:gd name="T57" fmla="*/ 64 h 346"/>
                <a:gd name="T58" fmla="*/ 1045 w 2533"/>
                <a:gd name="T59" fmla="*/ 19 h 346"/>
                <a:gd name="T60" fmla="*/ 1165 w 2533"/>
                <a:gd name="T61" fmla="*/ 0 h 346"/>
                <a:gd name="T62" fmla="*/ 1285 w 2533"/>
                <a:gd name="T63" fmla="*/ 27 h 346"/>
                <a:gd name="T64" fmla="*/ 1387 w 2533"/>
                <a:gd name="T65" fmla="*/ 37 h 346"/>
                <a:gd name="T66" fmla="*/ 1489 w 2533"/>
                <a:gd name="T67" fmla="*/ 0 h 346"/>
                <a:gd name="T68" fmla="*/ 1609 w 2533"/>
                <a:gd name="T69" fmla="*/ 10 h 346"/>
                <a:gd name="T70" fmla="*/ 1744 w 2533"/>
                <a:gd name="T71" fmla="*/ 64 h 346"/>
                <a:gd name="T72" fmla="*/ 1833 w 2533"/>
                <a:gd name="T73" fmla="*/ 19 h 346"/>
                <a:gd name="T74" fmla="*/ 1943 w 2533"/>
                <a:gd name="T75" fmla="*/ 0 h 346"/>
                <a:gd name="T76" fmla="*/ 2075 w 2533"/>
                <a:gd name="T77" fmla="*/ 27 h 346"/>
                <a:gd name="T78" fmla="*/ 2178 w 2533"/>
                <a:gd name="T79" fmla="*/ 37 h 346"/>
                <a:gd name="T80" fmla="*/ 2276 w 2533"/>
                <a:gd name="T81" fmla="*/ 0 h 346"/>
                <a:gd name="T82" fmla="*/ 2412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72" y="279"/>
                  </a:moveTo>
                  <a:lnTo>
                    <a:pt x="2328" y="309"/>
                  </a:lnTo>
                  <a:lnTo>
                    <a:pt x="2276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3" y="309"/>
                  </a:lnTo>
                  <a:lnTo>
                    <a:pt x="1885" y="326"/>
                  </a:lnTo>
                  <a:lnTo>
                    <a:pt x="1833" y="346"/>
                  </a:lnTo>
                  <a:lnTo>
                    <a:pt x="1762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9" y="326"/>
                  </a:lnTo>
                  <a:lnTo>
                    <a:pt x="1438" y="346"/>
                  </a:lnTo>
                  <a:lnTo>
                    <a:pt x="1367" y="346"/>
                  </a:lnTo>
                  <a:lnTo>
                    <a:pt x="1306" y="336"/>
                  </a:lnTo>
                  <a:lnTo>
                    <a:pt x="1244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3" y="326"/>
                  </a:lnTo>
                  <a:lnTo>
                    <a:pt x="1045" y="346"/>
                  </a:lnTo>
                  <a:lnTo>
                    <a:pt x="984" y="346"/>
                  </a:lnTo>
                  <a:lnTo>
                    <a:pt x="910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49" y="309"/>
                  </a:lnTo>
                  <a:lnTo>
                    <a:pt x="701" y="326"/>
                  </a:lnTo>
                  <a:lnTo>
                    <a:pt x="648" y="346"/>
                  </a:lnTo>
                  <a:lnTo>
                    <a:pt x="586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5" y="279"/>
                  </a:lnTo>
                  <a:lnTo>
                    <a:pt x="357" y="309"/>
                  </a:lnTo>
                  <a:lnTo>
                    <a:pt x="314" y="326"/>
                  </a:lnTo>
                  <a:lnTo>
                    <a:pt x="253" y="346"/>
                  </a:lnTo>
                  <a:lnTo>
                    <a:pt x="193" y="346"/>
                  </a:lnTo>
                  <a:lnTo>
                    <a:pt x="122" y="336"/>
                  </a:lnTo>
                  <a:lnTo>
                    <a:pt x="59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3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0" y="0"/>
                  </a:lnTo>
                  <a:lnTo>
                    <a:pt x="832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3" y="0"/>
                  </a:lnTo>
                  <a:lnTo>
                    <a:pt x="1165" y="0"/>
                  </a:lnTo>
                  <a:lnTo>
                    <a:pt x="1227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38" y="19"/>
                  </a:lnTo>
                  <a:lnTo>
                    <a:pt x="1489" y="0"/>
                  </a:lnTo>
                  <a:lnTo>
                    <a:pt x="1561" y="0"/>
                  </a:lnTo>
                  <a:lnTo>
                    <a:pt x="1609" y="10"/>
                  </a:lnTo>
                  <a:lnTo>
                    <a:pt x="1683" y="27"/>
                  </a:lnTo>
                  <a:lnTo>
                    <a:pt x="1744" y="64"/>
                  </a:lnTo>
                  <a:lnTo>
                    <a:pt x="1783" y="37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3" y="0"/>
                  </a:lnTo>
                  <a:lnTo>
                    <a:pt x="2015" y="10"/>
                  </a:lnTo>
                  <a:lnTo>
                    <a:pt x="2075" y="27"/>
                  </a:lnTo>
                  <a:lnTo>
                    <a:pt x="2136" y="64"/>
                  </a:lnTo>
                  <a:lnTo>
                    <a:pt x="2178" y="37"/>
                  </a:lnTo>
                  <a:lnTo>
                    <a:pt x="2228" y="19"/>
                  </a:lnTo>
                  <a:lnTo>
                    <a:pt x="2276" y="0"/>
                  </a:lnTo>
                  <a:lnTo>
                    <a:pt x="2339" y="0"/>
                  </a:lnTo>
                  <a:lnTo>
                    <a:pt x="2412" y="10"/>
                  </a:lnTo>
                  <a:lnTo>
                    <a:pt x="2471" y="27"/>
                  </a:lnTo>
                  <a:lnTo>
                    <a:pt x="2533" y="64"/>
                  </a:lnTo>
                  <a:lnTo>
                    <a:pt x="2372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1" name="Line 115">
              <a:extLst>
                <a:ext uri="{FF2B5EF4-FFF2-40B4-BE49-F238E27FC236}">
                  <a16:creationId xmlns:a16="http://schemas.microsoft.com/office/drawing/2014/main" id="{D8BCDA2F-311D-4D01-85DB-BDB3AA92B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2" name="Line 116">
              <a:extLst>
                <a:ext uri="{FF2B5EF4-FFF2-40B4-BE49-F238E27FC236}">
                  <a16:creationId xmlns:a16="http://schemas.microsoft.com/office/drawing/2014/main" id="{F6F7598E-979A-4811-AC5B-2E3BC3FD7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7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3" name="Line 117">
              <a:extLst>
                <a:ext uri="{FF2B5EF4-FFF2-40B4-BE49-F238E27FC236}">
                  <a16:creationId xmlns:a16="http://schemas.microsoft.com/office/drawing/2014/main" id="{A7AC9A3A-CE76-4D1D-92E0-EFBA8F9FF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6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4" name="Line 118">
              <a:extLst>
                <a:ext uri="{FF2B5EF4-FFF2-40B4-BE49-F238E27FC236}">
                  <a16:creationId xmlns:a16="http://schemas.microsoft.com/office/drawing/2014/main" id="{60ADB5BA-E487-49F3-AEFA-28320D861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5" name="Line 119">
              <a:extLst>
                <a:ext uri="{FF2B5EF4-FFF2-40B4-BE49-F238E27FC236}">
                  <a16:creationId xmlns:a16="http://schemas.microsoft.com/office/drawing/2014/main" id="{AE9187F8-75A8-42C3-B727-4E84ECD444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3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6" name="Freeform 120">
              <a:extLst>
                <a:ext uri="{FF2B5EF4-FFF2-40B4-BE49-F238E27FC236}">
                  <a16:creationId xmlns:a16="http://schemas.microsoft.com/office/drawing/2014/main" id="{5FC8AD3B-F643-460A-BFC5-98F1D2EF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48"/>
              <a:ext cx="844" cy="115"/>
            </a:xfrm>
            <a:custGeom>
              <a:avLst/>
              <a:gdLst>
                <a:gd name="T0" fmla="*/ 2330 w 2532"/>
                <a:gd name="T1" fmla="*/ 309 h 346"/>
                <a:gd name="T2" fmla="*/ 2228 w 2532"/>
                <a:gd name="T3" fmla="*/ 346 h 346"/>
                <a:gd name="T4" fmla="*/ 2098 w 2532"/>
                <a:gd name="T5" fmla="*/ 336 h 346"/>
                <a:gd name="T6" fmla="*/ 1973 w 2532"/>
                <a:gd name="T7" fmla="*/ 279 h 346"/>
                <a:gd name="T8" fmla="*/ 1884 w 2532"/>
                <a:gd name="T9" fmla="*/ 326 h 346"/>
                <a:gd name="T10" fmla="*/ 1764 w 2532"/>
                <a:gd name="T11" fmla="*/ 346 h 346"/>
                <a:gd name="T12" fmla="*/ 1639 w 2532"/>
                <a:gd name="T13" fmla="*/ 316 h 346"/>
                <a:gd name="T14" fmla="*/ 1540 w 2532"/>
                <a:gd name="T15" fmla="*/ 309 h 346"/>
                <a:gd name="T16" fmla="*/ 1440 w 2532"/>
                <a:gd name="T17" fmla="*/ 346 h 346"/>
                <a:gd name="T18" fmla="*/ 1305 w 2532"/>
                <a:gd name="T19" fmla="*/ 336 h 346"/>
                <a:gd name="T20" fmla="*/ 1185 w 2532"/>
                <a:gd name="T21" fmla="*/ 279 h 346"/>
                <a:gd name="T22" fmla="*/ 1095 w 2532"/>
                <a:gd name="T23" fmla="*/ 326 h 346"/>
                <a:gd name="T24" fmla="*/ 971 w 2532"/>
                <a:gd name="T25" fmla="*/ 346 h 346"/>
                <a:gd name="T26" fmla="*/ 851 w 2532"/>
                <a:gd name="T27" fmla="*/ 316 h 346"/>
                <a:gd name="T28" fmla="*/ 752 w 2532"/>
                <a:gd name="T29" fmla="*/ 309 h 346"/>
                <a:gd name="T30" fmla="*/ 647 w 2532"/>
                <a:gd name="T31" fmla="*/ 346 h 346"/>
                <a:gd name="T32" fmla="*/ 516 w 2532"/>
                <a:gd name="T33" fmla="*/ 336 h 346"/>
                <a:gd name="T34" fmla="*/ 397 w 2532"/>
                <a:gd name="T35" fmla="*/ 279 h 346"/>
                <a:gd name="T36" fmla="*/ 303 w 2532"/>
                <a:gd name="T37" fmla="*/ 326 h 346"/>
                <a:gd name="T38" fmla="*/ 192 w 2532"/>
                <a:gd name="T39" fmla="*/ 346 h 346"/>
                <a:gd name="T40" fmla="*/ 60 w 2532"/>
                <a:gd name="T41" fmla="*/ 316 h 346"/>
                <a:gd name="T42" fmla="*/ 163 w 2532"/>
                <a:gd name="T43" fmla="*/ 64 h 346"/>
                <a:gd name="T44" fmla="*/ 252 w 2532"/>
                <a:gd name="T45" fmla="*/ 19 h 346"/>
                <a:gd name="T46" fmla="*/ 376 w 2532"/>
                <a:gd name="T47" fmla="*/ 0 h 346"/>
                <a:gd name="T48" fmla="*/ 497 w 2532"/>
                <a:gd name="T49" fmla="*/ 27 h 346"/>
                <a:gd name="T50" fmla="*/ 596 w 2532"/>
                <a:gd name="T51" fmla="*/ 37 h 346"/>
                <a:gd name="T52" fmla="*/ 700 w 2532"/>
                <a:gd name="T53" fmla="*/ 0 h 346"/>
                <a:gd name="T54" fmla="*/ 831 w 2532"/>
                <a:gd name="T55" fmla="*/ 10 h 346"/>
                <a:gd name="T56" fmla="*/ 951 w 2532"/>
                <a:gd name="T57" fmla="*/ 64 h 346"/>
                <a:gd name="T58" fmla="*/ 1045 w 2532"/>
                <a:gd name="T59" fmla="*/ 19 h 346"/>
                <a:gd name="T60" fmla="*/ 1164 w 2532"/>
                <a:gd name="T61" fmla="*/ 0 h 346"/>
                <a:gd name="T62" fmla="*/ 1285 w 2532"/>
                <a:gd name="T63" fmla="*/ 27 h 346"/>
                <a:gd name="T64" fmla="*/ 1387 w 2532"/>
                <a:gd name="T65" fmla="*/ 37 h 346"/>
                <a:gd name="T66" fmla="*/ 1479 w 2532"/>
                <a:gd name="T67" fmla="*/ 0 h 346"/>
                <a:gd name="T68" fmla="*/ 1619 w 2532"/>
                <a:gd name="T69" fmla="*/ 10 h 346"/>
                <a:gd name="T70" fmla="*/ 1743 w 2532"/>
                <a:gd name="T71" fmla="*/ 64 h 346"/>
                <a:gd name="T72" fmla="*/ 1833 w 2532"/>
                <a:gd name="T73" fmla="*/ 19 h 346"/>
                <a:gd name="T74" fmla="*/ 1945 w 2532"/>
                <a:gd name="T75" fmla="*/ 0 h 346"/>
                <a:gd name="T76" fmla="*/ 2077 w 2532"/>
                <a:gd name="T77" fmla="*/ 27 h 346"/>
                <a:gd name="T78" fmla="*/ 2177 w 2532"/>
                <a:gd name="T79" fmla="*/ 37 h 346"/>
                <a:gd name="T80" fmla="*/ 2280 w 2532"/>
                <a:gd name="T81" fmla="*/ 0 h 346"/>
                <a:gd name="T82" fmla="*/ 2412 w 2532"/>
                <a:gd name="T83" fmla="*/ 10 h 346"/>
                <a:gd name="T84" fmla="*/ 2532 w 2532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6">
                  <a:moveTo>
                    <a:pt x="2359" y="279"/>
                  </a:moveTo>
                  <a:lnTo>
                    <a:pt x="2330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5" y="309"/>
                  </a:lnTo>
                  <a:lnTo>
                    <a:pt x="1884" y="326"/>
                  </a:lnTo>
                  <a:lnTo>
                    <a:pt x="1833" y="346"/>
                  </a:lnTo>
                  <a:lnTo>
                    <a:pt x="1764" y="346"/>
                  </a:lnTo>
                  <a:lnTo>
                    <a:pt x="1703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66" y="346"/>
                  </a:lnTo>
                  <a:lnTo>
                    <a:pt x="1305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5" y="326"/>
                  </a:lnTo>
                  <a:lnTo>
                    <a:pt x="1045" y="346"/>
                  </a:lnTo>
                  <a:lnTo>
                    <a:pt x="971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52" y="309"/>
                  </a:lnTo>
                  <a:lnTo>
                    <a:pt x="700" y="326"/>
                  </a:lnTo>
                  <a:lnTo>
                    <a:pt x="647" y="346"/>
                  </a:lnTo>
                  <a:lnTo>
                    <a:pt x="578" y="346"/>
                  </a:lnTo>
                  <a:lnTo>
                    <a:pt x="516" y="336"/>
                  </a:lnTo>
                  <a:lnTo>
                    <a:pt x="456" y="316"/>
                  </a:lnTo>
                  <a:lnTo>
                    <a:pt x="397" y="279"/>
                  </a:lnTo>
                  <a:lnTo>
                    <a:pt x="353" y="309"/>
                  </a:lnTo>
                  <a:lnTo>
                    <a:pt x="303" y="326"/>
                  </a:lnTo>
                  <a:lnTo>
                    <a:pt x="252" y="346"/>
                  </a:lnTo>
                  <a:lnTo>
                    <a:pt x="192" y="346"/>
                  </a:lnTo>
                  <a:lnTo>
                    <a:pt x="121" y="336"/>
                  </a:lnTo>
                  <a:lnTo>
                    <a:pt x="60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6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7" y="19"/>
                  </a:lnTo>
                  <a:lnTo>
                    <a:pt x="700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5" y="0"/>
                  </a:lnTo>
                  <a:lnTo>
                    <a:pt x="1164" y="0"/>
                  </a:lnTo>
                  <a:lnTo>
                    <a:pt x="1226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79" y="0"/>
                  </a:lnTo>
                  <a:lnTo>
                    <a:pt x="1550" y="0"/>
                  </a:lnTo>
                  <a:lnTo>
                    <a:pt x="1619" y="10"/>
                  </a:lnTo>
                  <a:lnTo>
                    <a:pt x="1680" y="27"/>
                  </a:lnTo>
                  <a:lnTo>
                    <a:pt x="1743" y="64"/>
                  </a:lnTo>
                  <a:lnTo>
                    <a:pt x="1784" y="37"/>
                  </a:lnTo>
                  <a:lnTo>
                    <a:pt x="1833" y="19"/>
                  </a:lnTo>
                  <a:lnTo>
                    <a:pt x="1874" y="0"/>
                  </a:lnTo>
                  <a:lnTo>
                    <a:pt x="1945" y="0"/>
                  </a:lnTo>
                  <a:lnTo>
                    <a:pt x="2014" y="10"/>
                  </a:lnTo>
                  <a:lnTo>
                    <a:pt x="2077" y="27"/>
                  </a:lnTo>
                  <a:lnTo>
                    <a:pt x="2136" y="64"/>
                  </a:lnTo>
                  <a:lnTo>
                    <a:pt x="2177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8" y="0"/>
                  </a:lnTo>
                  <a:lnTo>
                    <a:pt x="2412" y="10"/>
                  </a:lnTo>
                  <a:lnTo>
                    <a:pt x="2472" y="27"/>
                  </a:lnTo>
                  <a:lnTo>
                    <a:pt x="2532" y="64"/>
                  </a:lnTo>
                  <a:lnTo>
                    <a:pt x="2359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7" name="Line 121">
              <a:extLst>
                <a:ext uri="{FF2B5EF4-FFF2-40B4-BE49-F238E27FC236}">
                  <a16:creationId xmlns:a16="http://schemas.microsoft.com/office/drawing/2014/main" id="{0D3FF549-DF25-4D8F-AEA9-BC554E52F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98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8" name="Line 122">
              <a:extLst>
                <a:ext uri="{FF2B5EF4-FFF2-40B4-BE49-F238E27FC236}">
                  <a16:creationId xmlns:a16="http://schemas.microsoft.com/office/drawing/2014/main" id="{F403C1B6-3561-4C0F-B207-E831684A16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8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9" name="Line 123">
              <a:extLst>
                <a:ext uri="{FF2B5EF4-FFF2-40B4-BE49-F238E27FC236}">
                  <a16:creationId xmlns:a16="http://schemas.microsoft.com/office/drawing/2014/main" id="{D7687FC6-A6F2-44E9-BED1-84F0FD8130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2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0" name="Line 124">
              <a:extLst>
                <a:ext uri="{FF2B5EF4-FFF2-40B4-BE49-F238E27FC236}">
                  <a16:creationId xmlns:a16="http://schemas.microsoft.com/office/drawing/2014/main" id="{11507A44-A6AB-4455-B2A4-FEDA042D8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1" name="Line 125">
              <a:extLst>
                <a:ext uri="{FF2B5EF4-FFF2-40B4-BE49-F238E27FC236}">
                  <a16:creationId xmlns:a16="http://schemas.microsoft.com/office/drawing/2014/main" id="{9E0E5D07-B95D-457F-83E6-44EFA2F669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4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2" name="Freeform 126">
              <a:extLst>
                <a:ext uri="{FF2B5EF4-FFF2-40B4-BE49-F238E27FC236}">
                  <a16:creationId xmlns:a16="http://schemas.microsoft.com/office/drawing/2014/main" id="{A162FCD5-8EB6-468C-87FA-0AD477AF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953"/>
              <a:ext cx="845" cy="116"/>
            </a:xfrm>
            <a:custGeom>
              <a:avLst/>
              <a:gdLst>
                <a:gd name="T0" fmla="*/ 2331 w 2533"/>
                <a:gd name="T1" fmla="*/ 310 h 347"/>
                <a:gd name="T2" fmla="*/ 2228 w 2533"/>
                <a:gd name="T3" fmla="*/ 347 h 347"/>
                <a:gd name="T4" fmla="*/ 2099 w 2533"/>
                <a:gd name="T5" fmla="*/ 334 h 347"/>
                <a:gd name="T6" fmla="*/ 1973 w 2533"/>
                <a:gd name="T7" fmla="*/ 280 h 347"/>
                <a:gd name="T8" fmla="*/ 1885 w 2533"/>
                <a:gd name="T9" fmla="*/ 334 h 347"/>
                <a:gd name="T10" fmla="*/ 1764 w 2533"/>
                <a:gd name="T11" fmla="*/ 347 h 347"/>
                <a:gd name="T12" fmla="*/ 1639 w 2533"/>
                <a:gd name="T13" fmla="*/ 317 h 347"/>
                <a:gd name="T14" fmla="*/ 1540 w 2533"/>
                <a:gd name="T15" fmla="*/ 310 h 347"/>
                <a:gd name="T16" fmla="*/ 1441 w 2533"/>
                <a:gd name="T17" fmla="*/ 347 h 347"/>
                <a:gd name="T18" fmla="*/ 1306 w 2533"/>
                <a:gd name="T19" fmla="*/ 334 h 347"/>
                <a:gd name="T20" fmla="*/ 1186 w 2533"/>
                <a:gd name="T21" fmla="*/ 280 h 347"/>
                <a:gd name="T22" fmla="*/ 1096 w 2533"/>
                <a:gd name="T23" fmla="*/ 334 h 347"/>
                <a:gd name="T24" fmla="*/ 972 w 2533"/>
                <a:gd name="T25" fmla="*/ 347 h 347"/>
                <a:gd name="T26" fmla="*/ 851 w 2533"/>
                <a:gd name="T27" fmla="*/ 317 h 347"/>
                <a:gd name="T28" fmla="*/ 752 w 2533"/>
                <a:gd name="T29" fmla="*/ 310 h 347"/>
                <a:gd name="T30" fmla="*/ 648 w 2533"/>
                <a:gd name="T31" fmla="*/ 347 h 347"/>
                <a:gd name="T32" fmla="*/ 517 w 2533"/>
                <a:gd name="T33" fmla="*/ 334 h 347"/>
                <a:gd name="T34" fmla="*/ 398 w 2533"/>
                <a:gd name="T35" fmla="*/ 280 h 347"/>
                <a:gd name="T36" fmla="*/ 303 w 2533"/>
                <a:gd name="T37" fmla="*/ 334 h 347"/>
                <a:gd name="T38" fmla="*/ 193 w 2533"/>
                <a:gd name="T39" fmla="*/ 347 h 347"/>
                <a:gd name="T40" fmla="*/ 61 w 2533"/>
                <a:gd name="T41" fmla="*/ 317 h 347"/>
                <a:gd name="T42" fmla="*/ 174 w 2533"/>
                <a:gd name="T43" fmla="*/ 66 h 347"/>
                <a:gd name="T44" fmla="*/ 255 w 2533"/>
                <a:gd name="T45" fmla="*/ 19 h 347"/>
                <a:gd name="T46" fmla="*/ 377 w 2533"/>
                <a:gd name="T47" fmla="*/ 0 h 347"/>
                <a:gd name="T48" fmla="*/ 497 w 2533"/>
                <a:gd name="T49" fmla="*/ 38 h 347"/>
                <a:gd name="T50" fmla="*/ 599 w 2533"/>
                <a:gd name="T51" fmla="*/ 38 h 347"/>
                <a:gd name="T52" fmla="*/ 701 w 2533"/>
                <a:gd name="T53" fmla="*/ 0 h 347"/>
                <a:gd name="T54" fmla="*/ 832 w 2533"/>
                <a:gd name="T55" fmla="*/ 12 h 347"/>
                <a:gd name="T56" fmla="*/ 951 w 2533"/>
                <a:gd name="T57" fmla="*/ 66 h 347"/>
                <a:gd name="T58" fmla="*/ 1045 w 2533"/>
                <a:gd name="T59" fmla="*/ 19 h 347"/>
                <a:gd name="T60" fmla="*/ 1156 w 2533"/>
                <a:gd name="T61" fmla="*/ 0 h 347"/>
                <a:gd name="T62" fmla="*/ 1288 w 2533"/>
                <a:gd name="T63" fmla="*/ 38 h 347"/>
                <a:gd name="T64" fmla="*/ 1380 w 2533"/>
                <a:gd name="T65" fmla="*/ 38 h 347"/>
                <a:gd name="T66" fmla="*/ 1480 w 2533"/>
                <a:gd name="T67" fmla="*/ 0 h 347"/>
                <a:gd name="T68" fmla="*/ 1612 w 2533"/>
                <a:gd name="T69" fmla="*/ 12 h 347"/>
                <a:gd name="T70" fmla="*/ 1744 w 2533"/>
                <a:gd name="T71" fmla="*/ 66 h 347"/>
                <a:gd name="T72" fmla="*/ 1823 w 2533"/>
                <a:gd name="T73" fmla="*/ 19 h 347"/>
                <a:gd name="T74" fmla="*/ 1946 w 2533"/>
                <a:gd name="T75" fmla="*/ 0 h 347"/>
                <a:gd name="T76" fmla="*/ 2078 w 2533"/>
                <a:gd name="T77" fmla="*/ 38 h 347"/>
                <a:gd name="T78" fmla="*/ 2178 w 2533"/>
                <a:gd name="T79" fmla="*/ 38 h 347"/>
                <a:gd name="T80" fmla="*/ 2280 w 2533"/>
                <a:gd name="T81" fmla="*/ 0 h 347"/>
                <a:gd name="T82" fmla="*/ 2402 w 2533"/>
                <a:gd name="T83" fmla="*/ 12 h 347"/>
                <a:gd name="T84" fmla="*/ 2533 w 2533"/>
                <a:gd name="T85" fmla="*/ 6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2372" y="280"/>
                  </a:moveTo>
                  <a:lnTo>
                    <a:pt x="2331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9" y="334"/>
                  </a:lnTo>
                  <a:lnTo>
                    <a:pt x="2027" y="317"/>
                  </a:lnTo>
                  <a:lnTo>
                    <a:pt x="1973" y="280"/>
                  </a:lnTo>
                  <a:lnTo>
                    <a:pt x="1936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4" y="347"/>
                  </a:lnTo>
                  <a:lnTo>
                    <a:pt x="1704" y="334"/>
                  </a:lnTo>
                  <a:lnTo>
                    <a:pt x="1639" y="317"/>
                  </a:lnTo>
                  <a:lnTo>
                    <a:pt x="1581" y="280"/>
                  </a:lnTo>
                  <a:lnTo>
                    <a:pt x="1540" y="310"/>
                  </a:lnTo>
                  <a:lnTo>
                    <a:pt x="1489" y="334"/>
                  </a:lnTo>
                  <a:lnTo>
                    <a:pt x="1441" y="347"/>
                  </a:lnTo>
                  <a:lnTo>
                    <a:pt x="1380" y="347"/>
                  </a:lnTo>
                  <a:lnTo>
                    <a:pt x="1306" y="334"/>
                  </a:lnTo>
                  <a:lnTo>
                    <a:pt x="1246" y="317"/>
                  </a:lnTo>
                  <a:lnTo>
                    <a:pt x="1186" y="280"/>
                  </a:lnTo>
                  <a:lnTo>
                    <a:pt x="1145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72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52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79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8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58" y="66"/>
                  </a:lnTo>
                  <a:lnTo>
                    <a:pt x="599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2" y="0"/>
                  </a:lnTo>
                  <a:lnTo>
                    <a:pt x="832" y="12"/>
                  </a:lnTo>
                  <a:lnTo>
                    <a:pt x="893" y="38"/>
                  </a:lnTo>
                  <a:lnTo>
                    <a:pt x="951" y="66"/>
                  </a:lnTo>
                  <a:lnTo>
                    <a:pt x="991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6" y="0"/>
                  </a:lnTo>
                  <a:lnTo>
                    <a:pt x="1227" y="12"/>
                  </a:lnTo>
                  <a:lnTo>
                    <a:pt x="1288" y="38"/>
                  </a:lnTo>
                  <a:lnTo>
                    <a:pt x="1346" y="66"/>
                  </a:lnTo>
                  <a:lnTo>
                    <a:pt x="1380" y="38"/>
                  </a:lnTo>
                  <a:lnTo>
                    <a:pt x="1441" y="19"/>
                  </a:lnTo>
                  <a:lnTo>
                    <a:pt x="1480" y="0"/>
                  </a:lnTo>
                  <a:lnTo>
                    <a:pt x="1551" y="0"/>
                  </a:lnTo>
                  <a:lnTo>
                    <a:pt x="1612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5" y="38"/>
                  </a:lnTo>
                  <a:lnTo>
                    <a:pt x="182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78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9" y="0"/>
                  </a:lnTo>
                  <a:lnTo>
                    <a:pt x="240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3" name="Line 127">
              <a:extLst>
                <a:ext uri="{FF2B5EF4-FFF2-40B4-BE49-F238E27FC236}">
                  <a16:creationId xmlns:a16="http://schemas.microsoft.com/office/drawing/2014/main" id="{AD4D0499-D79B-4901-89BB-EF9C8F514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4" name="Line 128">
              <a:extLst>
                <a:ext uri="{FF2B5EF4-FFF2-40B4-BE49-F238E27FC236}">
                  <a16:creationId xmlns:a16="http://schemas.microsoft.com/office/drawing/2014/main" id="{2E7A6A7C-61BE-4650-BB12-9ADDBFC215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5" name="Line 129">
              <a:extLst>
                <a:ext uri="{FF2B5EF4-FFF2-40B4-BE49-F238E27FC236}">
                  <a16:creationId xmlns:a16="http://schemas.microsoft.com/office/drawing/2014/main" id="{EC745896-6C14-47B2-BC6D-7179676A8E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0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6" name="Line 130">
              <a:extLst>
                <a:ext uri="{FF2B5EF4-FFF2-40B4-BE49-F238E27FC236}">
                  <a16:creationId xmlns:a16="http://schemas.microsoft.com/office/drawing/2014/main" id="{63CEE09F-AFE1-4623-99C5-4BA7887A6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7" name="Line 131">
              <a:extLst>
                <a:ext uri="{FF2B5EF4-FFF2-40B4-BE49-F238E27FC236}">
                  <a16:creationId xmlns:a16="http://schemas.microsoft.com/office/drawing/2014/main" id="{BA471C13-F943-4DAB-BA54-97A38BB5D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8" name="Freeform 132">
              <a:extLst>
                <a:ext uri="{FF2B5EF4-FFF2-40B4-BE49-F238E27FC236}">
                  <a16:creationId xmlns:a16="http://schemas.microsoft.com/office/drawing/2014/main" id="{EB972131-682D-4F4A-9914-A8C3E5859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953"/>
              <a:ext cx="580" cy="116"/>
            </a:xfrm>
            <a:custGeom>
              <a:avLst/>
              <a:gdLst>
                <a:gd name="T0" fmla="*/ 1578 w 1739"/>
                <a:gd name="T1" fmla="*/ 280 h 347"/>
                <a:gd name="T2" fmla="*/ 1538 w 1739"/>
                <a:gd name="T3" fmla="*/ 310 h 347"/>
                <a:gd name="T4" fmla="*/ 1490 w 1739"/>
                <a:gd name="T5" fmla="*/ 334 h 347"/>
                <a:gd name="T6" fmla="*/ 1436 w 1739"/>
                <a:gd name="T7" fmla="*/ 347 h 347"/>
                <a:gd name="T8" fmla="*/ 1365 w 1739"/>
                <a:gd name="T9" fmla="*/ 347 h 347"/>
                <a:gd name="T10" fmla="*/ 1306 w 1739"/>
                <a:gd name="T11" fmla="*/ 334 h 347"/>
                <a:gd name="T12" fmla="*/ 1244 w 1739"/>
                <a:gd name="T13" fmla="*/ 317 h 347"/>
                <a:gd name="T14" fmla="*/ 1183 w 1739"/>
                <a:gd name="T15" fmla="*/ 280 h 347"/>
                <a:gd name="T16" fmla="*/ 1145 w 1739"/>
                <a:gd name="T17" fmla="*/ 310 h 347"/>
                <a:gd name="T18" fmla="*/ 1091 w 1739"/>
                <a:gd name="T19" fmla="*/ 334 h 347"/>
                <a:gd name="T20" fmla="*/ 1041 w 1739"/>
                <a:gd name="T21" fmla="*/ 347 h 347"/>
                <a:gd name="T22" fmla="*/ 972 w 1739"/>
                <a:gd name="T23" fmla="*/ 347 h 347"/>
                <a:gd name="T24" fmla="*/ 911 w 1739"/>
                <a:gd name="T25" fmla="*/ 334 h 347"/>
                <a:gd name="T26" fmla="*/ 849 w 1739"/>
                <a:gd name="T27" fmla="*/ 317 h 347"/>
                <a:gd name="T28" fmla="*/ 790 w 1739"/>
                <a:gd name="T29" fmla="*/ 280 h 347"/>
                <a:gd name="T30" fmla="*/ 750 w 1739"/>
                <a:gd name="T31" fmla="*/ 310 h 347"/>
                <a:gd name="T32" fmla="*/ 698 w 1739"/>
                <a:gd name="T33" fmla="*/ 334 h 347"/>
                <a:gd name="T34" fmla="*/ 648 w 1739"/>
                <a:gd name="T35" fmla="*/ 347 h 347"/>
                <a:gd name="T36" fmla="*/ 577 w 1739"/>
                <a:gd name="T37" fmla="*/ 347 h 347"/>
                <a:gd name="T38" fmla="*/ 515 w 1739"/>
                <a:gd name="T39" fmla="*/ 334 h 347"/>
                <a:gd name="T40" fmla="*/ 456 w 1739"/>
                <a:gd name="T41" fmla="*/ 317 h 347"/>
                <a:gd name="T42" fmla="*/ 395 w 1739"/>
                <a:gd name="T43" fmla="*/ 280 h 347"/>
                <a:gd name="T44" fmla="*/ 351 w 1739"/>
                <a:gd name="T45" fmla="*/ 310 h 347"/>
                <a:gd name="T46" fmla="*/ 301 w 1739"/>
                <a:gd name="T47" fmla="*/ 334 h 347"/>
                <a:gd name="T48" fmla="*/ 253 w 1739"/>
                <a:gd name="T49" fmla="*/ 347 h 347"/>
                <a:gd name="T50" fmla="*/ 191 w 1739"/>
                <a:gd name="T51" fmla="*/ 347 h 347"/>
                <a:gd name="T52" fmla="*/ 122 w 1739"/>
                <a:gd name="T53" fmla="*/ 334 h 347"/>
                <a:gd name="T54" fmla="*/ 61 w 1739"/>
                <a:gd name="T55" fmla="*/ 317 h 347"/>
                <a:gd name="T56" fmla="*/ 0 w 1739"/>
                <a:gd name="T57" fmla="*/ 280 h 347"/>
                <a:gd name="T58" fmla="*/ 161 w 1739"/>
                <a:gd name="T59" fmla="*/ 66 h 347"/>
                <a:gd name="T60" fmla="*/ 201 w 1739"/>
                <a:gd name="T61" fmla="*/ 38 h 347"/>
                <a:gd name="T62" fmla="*/ 253 w 1739"/>
                <a:gd name="T63" fmla="*/ 19 h 347"/>
                <a:gd name="T64" fmla="*/ 301 w 1739"/>
                <a:gd name="T65" fmla="*/ 0 h 347"/>
                <a:gd name="T66" fmla="*/ 372 w 1739"/>
                <a:gd name="T67" fmla="*/ 0 h 347"/>
                <a:gd name="T68" fmla="*/ 436 w 1739"/>
                <a:gd name="T69" fmla="*/ 12 h 347"/>
                <a:gd name="T70" fmla="*/ 495 w 1739"/>
                <a:gd name="T71" fmla="*/ 38 h 347"/>
                <a:gd name="T72" fmla="*/ 556 w 1739"/>
                <a:gd name="T73" fmla="*/ 66 h 347"/>
                <a:gd name="T74" fmla="*/ 596 w 1739"/>
                <a:gd name="T75" fmla="*/ 38 h 347"/>
                <a:gd name="T76" fmla="*/ 648 w 1739"/>
                <a:gd name="T77" fmla="*/ 19 h 347"/>
                <a:gd name="T78" fmla="*/ 698 w 1739"/>
                <a:gd name="T79" fmla="*/ 0 h 347"/>
                <a:gd name="T80" fmla="*/ 770 w 1739"/>
                <a:gd name="T81" fmla="*/ 0 h 347"/>
                <a:gd name="T82" fmla="*/ 828 w 1739"/>
                <a:gd name="T83" fmla="*/ 12 h 347"/>
                <a:gd name="T84" fmla="*/ 890 w 1739"/>
                <a:gd name="T85" fmla="*/ 38 h 347"/>
                <a:gd name="T86" fmla="*/ 951 w 1739"/>
                <a:gd name="T87" fmla="*/ 66 h 347"/>
                <a:gd name="T88" fmla="*/ 989 w 1739"/>
                <a:gd name="T89" fmla="*/ 38 h 347"/>
                <a:gd name="T90" fmla="*/ 1041 w 1739"/>
                <a:gd name="T91" fmla="*/ 19 h 347"/>
                <a:gd name="T92" fmla="*/ 1091 w 1739"/>
                <a:gd name="T93" fmla="*/ 0 h 347"/>
                <a:gd name="T94" fmla="*/ 1152 w 1739"/>
                <a:gd name="T95" fmla="*/ 0 h 347"/>
                <a:gd name="T96" fmla="*/ 1224 w 1739"/>
                <a:gd name="T97" fmla="*/ 12 h 347"/>
                <a:gd name="T98" fmla="*/ 1285 w 1739"/>
                <a:gd name="T99" fmla="*/ 38 h 347"/>
                <a:gd name="T100" fmla="*/ 1344 w 1739"/>
                <a:gd name="T101" fmla="*/ 66 h 347"/>
                <a:gd name="T102" fmla="*/ 1388 w 1739"/>
                <a:gd name="T103" fmla="*/ 38 h 347"/>
                <a:gd name="T104" fmla="*/ 1436 w 1739"/>
                <a:gd name="T105" fmla="*/ 19 h 347"/>
                <a:gd name="T106" fmla="*/ 1490 w 1739"/>
                <a:gd name="T107" fmla="*/ 0 h 347"/>
                <a:gd name="T108" fmla="*/ 1548 w 1739"/>
                <a:gd name="T109" fmla="*/ 0 h 347"/>
                <a:gd name="T110" fmla="*/ 1620 w 1739"/>
                <a:gd name="T111" fmla="*/ 12 h 347"/>
                <a:gd name="T112" fmla="*/ 1678 w 1739"/>
                <a:gd name="T113" fmla="*/ 38 h 347"/>
                <a:gd name="T114" fmla="*/ 1739 w 1739"/>
                <a:gd name="T115" fmla="*/ 66 h 347"/>
                <a:gd name="T116" fmla="*/ 1578 w 1739"/>
                <a:gd name="T117" fmla="*/ 28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9" h="347">
                  <a:moveTo>
                    <a:pt x="1578" y="280"/>
                  </a:moveTo>
                  <a:lnTo>
                    <a:pt x="1538" y="310"/>
                  </a:lnTo>
                  <a:lnTo>
                    <a:pt x="1490" y="334"/>
                  </a:lnTo>
                  <a:lnTo>
                    <a:pt x="1436" y="347"/>
                  </a:lnTo>
                  <a:lnTo>
                    <a:pt x="1365" y="347"/>
                  </a:lnTo>
                  <a:lnTo>
                    <a:pt x="1306" y="334"/>
                  </a:lnTo>
                  <a:lnTo>
                    <a:pt x="1244" y="317"/>
                  </a:lnTo>
                  <a:lnTo>
                    <a:pt x="1183" y="280"/>
                  </a:lnTo>
                  <a:lnTo>
                    <a:pt x="1145" y="310"/>
                  </a:lnTo>
                  <a:lnTo>
                    <a:pt x="1091" y="334"/>
                  </a:lnTo>
                  <a:lnTo>
                    <a:pt x="1041" y="347"/>
                  </a:lnTo>
                  <a:lnTo>
                    <a:pt x="972" y="347"/>
                  </a:lnTo>
                  <a:lnTo>
                    <a:pt x="911" y="334"/>
                  </a:lnTo>
                  <a:lnTo>
                    <a:pt x="849" y="317"/>
                  </a:lnTo>
                  <a:lnTo>
                    <a:pt x="790" y="280"/>
                  </a:lnTo>
                  <a:lnTo>
                    <a:pt x="750" y="310"/>
                  </a:lnTo>
                  <a:lnTo>
                    <a:pt x="698" y="334"/>
                  </a:lnTo>
                  <a:lnTo>
                    <a:pt x="648" y="347"/>
                  </a:lnTo>
                  <a:lnTo>
                    <a:pt x="577" y="347"/>
                  </a:lnTo>
                  <a:lnTo>
                    <a:pt x="515" y="334"/>
                  </a:lnTo>
                  <a:lnTo>
                    <a:pt x="456" y="317"/>
                  </a:lnTo>
                  <a:lnTo>
                    <a:pt x="395" y="280"/>
                  </a:lnTo>
                  <a:lnTo>
                    <a:pt x="351" y="310"/>
                  </a:lnTo>
                  <a:lnTo>
                    <a:pt x="301" y="334"/>
                  </a:lnTo>
                  <a:lnTo>
                    <a:pt x="253" y="347"/>
                  </a:lnTo>
                  <a:lnTo>
                    <a:pt x="191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61" y="66"/>
                  </a:lnTo>
                  <a:lnTo>
                    <a:pt x="201" y="38"/>
                  </a:lnTo>
                  <a:lnTo>
                    <a:pt x="253" y="19"/>
                  </a:lnTo>
                  <a:lnTo>
                    <a:pt x="301" y="0"/>
                  </a:lnTo>
                  <a:lnTo>
                    <a:pt x="372" y="0"/>
                  </a:lnTo>
                  <a:lnTo>
                    <a:pt x="436" y="12"/>
                  </a:lnTo>
                  <a:lnTo>
                    <a:pt x="495" y="38"/>
                  </a:lnTo>
                  <a:lnTo>
                    <a:pt x="556" y="66"/>
                  </a:lnTo>
                  <a:lnTo>
                    <a:pt x="596" y="38"/>
                  </a:lnTo>
                  <a:lnTo>
                    <a:pt x="648" y="19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2"/>
                  </a:lnTo>
                  <a:lnTo>
                    <a:pt x="890" y="38"/>
                  </a:lnTo>
                  <a:lnTo>
                    <a:pt x="951" y="66"/>
                  </a:lnTo>
                  <a:lnTo>
                    <a:pt x="989" y="38"/>
                  </a:lnTo>
                  <a:lnTo>
                    <a:pt x="1041" y="19"/>
                  </a:lnTo>
                  <a:lnTo>
                    <a:pt x="1091" y="0"/>
                  </a:lnTo>
                  <a:lnTo>
                    <a:pt x="1152" y="0"/>
                  </a:lnTo>
                  <a:lnTo>
                    <a:pt x="1224" y="12"/>
                  </a:lnTo>
                  <a:lnTo>
                    <a:pt x="1285" y="38"/>
                  </a:lnTo>
                  <a:lnTo>
                    <a:pt x="1344" y="66"/>
                  </a:lnTo>
                  <a:lnTo>
                    <a:pt x="1388" y="38"/>
                  </a:lnTo>
                  <a:lnTo>
                    <a:pt x="1436" y="19"/>
                  </a:lnTo>
                  <a:lnTo>
                    <a:pt x="1490" y="0"/>
                  </a:lnTo>
                  <a:lnTo>
                    <a:pt x="1548" y="0"/>
                  </a:lnTo>
                  <a:lnTo>
                    <a:pt x="1620" y="12"/>
                  </a:lnTo>
                  <a:lnTo>
                    <a:pt x="1678" y="38"/>
                  </a:lnTo>
                  <a:lnTo>
                    <a:pt x="1739" y="66"/>
                  </a:lnTo>
                  <a:lnTo>
                    <a:pt x="1578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9" name="Line 133">
              <a:extLst>
                <a:ext uri="{FF2B5EF4-FFF2-40B4-BE49-F238E27FC236}">
                  <a16:creationId xmlns:a16="http://schemas.microsoft.com/office/drawing/2014/main" id="{117D5148-1D63-4328-8EA4-82FBC4624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7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0" name="Line 134">
              <a:extLst>
                <a:ext uri="{FF2B5EF4-FFF2-40B4-BE49-F238E27FC236}">
                  <a16:creationId xmlns:a16="http://schemas.microsoft.com/office/drawing/2014/main" id="{838D1163-61D1-4F51-ABF6-F98AF769E7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9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1" name="Line 135">
              <a:extLst>
                <a:ext uri="{FF2B5EF4-FFF2-40B4-BE49-F238E27FC236}">
                  <a16:creationId xmlns:a16="http://schemas.microsoft.com/office/drawing/2014/main" id="{630A3341-8C88-4C11-8118-FB3752C4E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2" name="Line 136">
              <a:extLst>
                <a:ext uri="{FF2B5EF4-FFF2-40B4-BE49-F238E27FC236}">
                  <a16:creationId xmlns:a16="http://schemas.microsoft.com/office/drawing/2014/main" id="{38169E2F-B604-4DFF-A5F2-738AD5B9F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5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3" name="Line 137">
              <a:extLst>
                <a:ext uri="{FF2B5EF4-FFF2-40B4-BE49-F238E27FC236}">
                  <a16:creationId xmlns:a16="http://schemas.microsoft.com/office/drawing/2014/main" id="{E0733B6F-D3EF-436F-B914-BB8398FB7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4" name="Line 138">
              <a:extLst>
                <a:ext uri="{FF2B5EF4-FFF2-40B4-BE49-F238E27FC236}">
                  <a16:creationId xmlns:a16="http://schemas.microsoft.com/office/drawing/2014/main" id="{5533557D-DBF2-4667-86A8-60C95EFBD1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7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5" name="Freeform 139">
              <a:extLst>
                <a:ext uri="{FF2B5EF4-FFF2-40B4-BE49-F238E27FC236}">
                  <a16:creationId xmlns:a16="http://schemas.microsoft.com/office/drawing/2014/main" id="{8469231A-DF4D-468B-80D6-CF24BCA1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3892"/>
              <a:ext cx="323" cy="189"/>
            </a:xfrm>
            <a:custGeom>
              <a:avLst/>
              <a:gdLst>
                <a:gd name="T0" fmla="*/ 171 w 970"/>
                <a:gd name="T1" fmla="*/ 258 h 568"/>
                <a:gd name="T2" fmla="*/ 205 w 970"/>
                <a:gd name="T3" fmla="*/ 221 h 568"/>
                <a:gd name="T4" fmla="*/ 255 w 970"/>
                <a:gd name="T5" fmla="*/ 203 h 568"/>
                <a:gd name="T6" fmla="*/ 304 w 970"/>
                <a:gd name="T7" fmla="*/ 193 h 568"/>
                <a:gd name="T8" fmla="*/ 376 w 970"/>
                <a:gd name="T9" fmla="*/ 184 h 568"/>
                <a:gd name="T10" fmla="*/ 454 w 970"/>
                <a:gd name="T11" fmla="*/ 193 h 568"/>
                <a:gd name="T12" fmla="*/ 506 w 970"/>
                <a:gd name="T13" fmla="*/ 203 h 568"/>
                <a:gd name="T14" fmla="*/ 536 w 970"/>
                <a:gd name="T15" fmla="*/ 221 h 568"/>
                <a:gd name="T16" fmla="*/ 556 w 970"/>
                <a:gd name="T17" fmla="*/ 239 h 568"/>
                <a:gd name="T18" fmla="*/ 546 w 970"/>
                <a:gd name="T19" fmla="*/ 212 h 568"/>
                <a:gd name="T20" fmla="*/ 546 w 970"/>
                <a:gd name="T21" fmla="*/ 184 h 568"/>
                <a:gd name="T22" fmla="*/ 546 w 970"/>
                <a:gd name="T23" fmla="*/ 157 h 568"/>
                <a:gd name="T24" fmla="*/ 556 w 970"/>
                <a:gd name="T25" fmla="*/ 104 h 568"/>
                <a:gd name="T26" fmla="*/ 587 w 970"/>
                <a:gd name="T27" fmla="*/ 37 h 568"/>
                <a:gd name="T28" fmla="*/ 638 w 970"/>
                <a:gd name="T29" fmla="*/ 0 h 568"/>
                <a:gd name="T30" fmla="*/ 903 w 970"/>
                <a:gd name="T31" fmla="*/ 147 h 568"/>
                <a:gd name="T32" fmla="*/ 924 w 970"/>
                <a:gd name="T33" fmla="*/ 166 h 568"/>
                <a:gd name="T34" fmla="*/ 951 w 970"/>
                <a:gd name="T35" fmla="*/ 212 h 568"/>
                <a:gd name="T36" fmla="*/ 962 w 970"/>
                <a:gd name="T37" fmla="*/ 258 h 568"/>
                <a:gd name="T38" fmla="*/ 970 w 970"/>
                <a:gd name="T39" fmla="*/ 301 h 568"/>
                <a:gd name="T40" fmla="*/ 970 w 970"/>
                <a:gd name="T41" fmla="*/ 356 h 568"/>
                <a:gd name="T42" fmla="*/ 951 w 970"/>
                <a:gd name="T43" fmla="*/ 412 h 568"/>
                <a:gd name="T44" fmla="*/ 932 w 970"/>
                <a:gd name="T45" fmla="*/ 439 h 568"/>
                <a:gd name="T46" fmla="*/ 911 w 970"/>
                <a:gd name="T47" fmla="*/ 467 h 568"/>
                <a:gd name="T48" fmla="*/ 882 w 970"/>
                <a:gd name="T49" fmla="*/ 485 h 568"/>
                <a:gd name="T50" fmla="*/ 840 w 970"/>
                <a:gd name="T51" fmla="*/ 494 h 568"/>
                <a:gd name="T52" fmla="*/ 809 w 970"/>
                <a:gd name="T53" fmla="*/ 494 h 568"/>
                <a:gd name="T54" fmla="*/ 799 w 970"/>
                <a:gd name="T55" fmla="*/ 504 h 568"/>
                <a:gd name="T56" fmla="*/ 799 w 970"/>
                <a:gd name="T57" fmla="*/ 522 h 568"/>
                <a:gd name="T58" fmla="*/ 771 w 970"/>
                <a:gd name="T59" fmla="*/ 540 h 568"/>
                <a:gd name="T60" fmla="*/ 719 w 970"/>
                <a:gd name="T61" fmla="*/ 559 h 568"/>
                <a:gd name="T62" fmla="*/ 638 w 970"/>
                <a:gd name="T63" fmla="*/ 568 h 568"/>
                <a:gd name="T64" fmla="*/ 567 w 970"/>
                <a:gd name="T65" fmla="*/ 568 h 568"/>
                <a:gd name="T66" fmla="*/ 506 w 970"/>
                <a:gd name="T67" fmla="*/ 568 h 568"/>
                <a:gd name="T68" fmla="*/ 454 w 970"/>
                <a:gd name="T69" fmla="*/ 559 h 568"/>
                <a:gd name="T70" fmla="*/ 416 w 970"/>
                <a:gd name="T71" fmla="*/ 549 h 568"/>
                <a:gd name="T72" fmla="*/ 376 w 970"/>
                <a:gd name="T73" fmla="*/ 531 h 568"/>
                <a:gd name="T74" fmla="*/ 355 w 970"/>
                <a:gd name="T75" fmla="*/ 513 h 568"/>
                <a:gd name="T76" fmla="*/ 304 w 970"/>
                <a:gd name="T77" fmla="*/ 531 h 568"/>
                <a:gd name="T78" fmla="*/ 263 w 970"/>
                <a:gd name="T79" fmla="*/ 540 h 568"/>
                <a:gd name="T80" fmla="*/ 192 w 970"/>
                <a:gd name="T81" fmla="*/ 540 h 568"/>
                <a:gd name="T82" fmla="*/ 120 w 970"/>
                <a:gd name="T83" fmla="*/ 531 h 568"/>
                <a:gd name="T84" fmla="*/ 61 w 970"/>
                <a:gd name="T85" fmla="*/ 513 h 568"/>
                <a:gd name="T86" fmla="*/ 0 w 970"/>
                <a:gd name="T87" fmla="*/ 476 h 568"/>
                <a:gd name="T88" fmla="*/ 171 w 970"/>
                <a:gd name="T89" fmla="*/ 25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0" h="568">
                  <a:moveTo>
                    <a:pt x="171" y="258"/>
                  </a:moveTo>
                  <a:lnTo>
                    <a:pt x="205" y="221"/>
                  </a:lnTo>
                  <a:lnTo>
                    <a:pt x="255" y="203"/>
                  </a:lnTo>
                  <a:lnTo>
                    <a:pt x="304" y="193"/>
                  </a:lnTo>
                  <a:lnTo>
                    <a:pt x="376" y="184"/>
                  </a:lnTo>
                  <a:lnTo>
                    <a:pt x="454" y="193"/>
                  </a:lnTo>
                  <a:lnTo>
                    <a:pt x="506" y="203"/>
                  </a:lnTo>
                  <a:lnTo>
                    <a:pt x="536" y="221"/>
                  </a:lnTo>
                  <a:lnTo>
                    <a:pt x="556" y="239"/>
                  </a:lnTo>
                  <a:lnTo>
                    <a:pt x="546" y="212"/>
                  </a:lnTo>
                  <a:lnTo>
                    <a:pt x="546" y="184"/>
                  </a:lnTo>
                  <a:lnTo>
                    <a:pt x="546" y="157"/>
                  </a:lnTo>
                  <a:lnTo>
                    <a:pt x="556" y="104"/>
                  </a:lnTo>
                  <a:lnTo>
                    <a:pt x="587" y="37"/>
                  </a:lnTo>
                  <a:lnTo>
                    <a:pt x="638" y="0"/>
                  </a:lnTo>
                  <a:lnTo>
                    <a:pt x="903" y="147"/>
                  </a:lnTo>
                  <a:lnTo>
                    <a:pt x="924" y="166"/>
                  </a:lnTo>
                  <a:lnTo>
                    <a:pt x="951" y="212"/>
                  </a:lnTo>
                  <a:lnTo>
                    <a:pt x="962" y="258"/>
                  </a:lnTo>
                  <a:lnTo>
                    <a:pt x="970" y="301"/>
                  </a:lnTo>
                  <a:lnTo>
                    <a:pt x="970" y="356"/>
                  </a:lnTo>
                  <a:lnTo>
                    <a:pt x="951" y="412"/>
                  </a:lnTo>
                  <a:lnTo>
                    <a:pt x="932" y="439"/>
                  </a:lnTo>
                  <a:lnTo>
                    <a:pt x="911" y="467"/>
                  </a:lnTo>
                  <a:lnTo>
                    <a:pt x="882" y="485"/>
                  </a:lnTo>
                  <a:lnTo>
                    <a:pt x="840" y="494"/>
                  </a:lnTo>
                  <a:lnTo>
                    <a:pt x="809" y="494"/>
                  </a:lnTo>
                  <a:lnTo>
                    <a:pt x="799" y="504"/>
                  </a:lnTo>
                  <a:lnTo>
                    <a:pt x="799" y="522"/>
                  </a:lnTo>
                  <a:lnTo>
                    <a:pt x="771" y="540"/>
                  </a:lnTo>
                  <a:lnTo>
                    <a:pt x="719" y="559"/>
                  </a:lnTo>
                  <a:lnTo>
                    <a:pt x="638" y="568"/>
                  </a:lnTo>
                  <a:lnTo>
                    <a:pt x="567" y="568"/>
                  </a:lnTo>
                  <a:lnTo>
                    <a:pt x="506" y="568"/>
                  </a:lnTo>
                  <a:lnTo>
                    <a:pt x="454" y="559"/>
                  </a:lnTo>
                  <a:lnTo>
                    <a:pt x="416" y="549"/>
                  </a:lnTo>
                  <a:lnTo>
                    <a:pt x="376" y="531"/>
                  </a:lnTo>
                  <a:lnTo>
                    <a:pt x="355" y="513"/>
                  </a:lnTo>
                  <a:lnTo>
                    <a:pt x="304" y="531"/>
                  </a:lnTo>
                  <a:lnTo>
                    <a:pt x="263" y="540"/>
                  </a:lnTo>
                  <a:lnTo>
                    <a:pt x="192" y="540"/>
                  </a:lnTo>
                  <a:lnTo>
                    <a:pt x="120" y="531"/>
                  </a:lnTo>
                  <a:lnTo>
                    <a:pt x="61" y="513"/>
                  </a:lnTo>
                  <a:lnTo>
                    <a:pt x="0" y="476"/>
                  </a:lnTo>
                  <a:lnTo>
                    <a:pt x="171" y="25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6" name="Freeform 140">
              <a:extLst>
                <a:ext uri="{FF2B5EF4-FFF2-40B4-BE49-F238E27FC236}">
                  <a16:creationId xmlns:a16="http://schemas.microsoft.com/office/drawing/2014/main" id="{4EFF6DB6-0A0C-4348-8BAA-AEE3D3CB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3211"/>
              <a:ext cx="137" cy="729"/>
            </a:xfrm>
            <a:custGeom>
              <a:avLst/>
              <a:gdLst>
                <a:gd name="T0" fmla="*/ 372 w 411"/>
                <a:gd name="T1" fmla="*/ 2146 h 2189"/>
                <a:gd name="T2" fmla="*/ 411 w 411"/>
                <a:gd name="T3" fmla="*/ 2024 h 2189"/>
                <a:gd name="T4" fmla="*/ 390 w 411"/>
                <a:gd name="T5" fmla="*/ 1934 h 2189"/>
                <a:gd name="T6" fmla="*/ 333 w 411"/>
                <a:gd name="T7" fmla="*/ 1852 h 2189"/>
                <a:gd name="T8" fmla="*/ 400 w 411"/>
                <a:gd name="T9" fmla="*/ 1744 h 2189"/>
                <a:gd name="T10" fmla="*/ 400 w 411"/>
                <a:gd name="T11" fmla="*/ 1633 h 2189"/>
                <a:gd name="T12" fmla="*/ 372 w 411"/>
                <a:gd name="T13" fmla="*/ 1544 h 2189"/>
                <a:gd name="T14" fmla="*/ 372 w 411"/>
                <a:gd name="T15" fmla="*/ 1449 h 2189"/>
                <a:gd name="T16" fmla="*/ 411 w 411"/>
                <a:gd name="T17" fmla="*/ 1351 h 2189"/>
                <a:gd name="T18" fmla="*/ 390 w 411"/>
                <a:gd name="T19" fmla="*/ 1240 h 2189"/>
                <a:gd name="T20" fmla="*/ 333 w 411"/>
                <a:gd name="T21" fmla="*/ 1167 h 2189"/>
                <a:gd name="T22" fmla="*/ 400 w 411"/>
                <a:gd name="T23" fmla="*/ 1059 h 2189"/>
                <a:gd name="T24" fmla="*/ 400 w 411"/>
                <a:gd name="T25" fmla="*/ 949 h 2189"/>
                <a:gd name="T26" fmla="*/ 372 w 411"/>
                <a:gd name="T27" fmla="*/ 857 h 2189"/>
                <a:gd name="T28" fmla="*/ 372 w 411"/>
                <a:gd name="T29" fmla="*/ 776 h 2189"/>
                <a:gd name="T30" fmla="*/ 411 w 411"/>
                <a:gd name="T31" fmla="*/ 666 h 2189"/>
                <a:gd name="T32" fmla="*/ 390 w 411"/>
                <a:gd name="T33" fmla="*/ 565 h 2189"/>
                <a:gd name="T34" fmla="*/ 333 w 411"/>
                <a:gd name="T35" fmla="*/ 482 h 2189"/>
                <a:gd name="T36" fmla="*/ 400 w 411"/>
                <a:gd name="T37" fmla="*/ 374 h 2189"/>
                <a:gd name="T38" fmla="*/ 400 w 411"/>
                <a:gd name="T39" fmla="*/ 264 h 2189"/>
                <a:gd name="T40" fmla="*/ 372 w 411"/>
                <a:gd name="T41" fmla="*/ 172 h 2189"/>
                <a:gd name="T42" fmla="*/ 67 w 411"/>
                <a:gd name="T43" fmla="*/ 0 h 2189"/>
                <a:gd name="T44" fmla="*/ 10 w 411"/>
                <a:gd name="T45" fmla="*/ 110 h 2189"/>
                <a:gd name="T46" fmla="*/ 0 w 411"/>
                <a:gd name="T47" fmla="*/ 218 h 2189"/>
                <a:gd name="T48" fmla="*/ 41 w 411"/>
                <a:gd name="T49" fmla="*/ 301 h 2189"/>
                <a:gd name="T50" fmla="*/ 31 w 411"/>
                <a:gd name="T51" fmla="*/ 393 h 2189"/>
                <a:gd name="T52" fmla="*/ 0 w 411"/>
                <a:gd name="T53" fmla="*/ 501 h 2189"/>
                <a:gd name="T54" fmla="*/ 10 w 411"/>
                <a:gd name="T55" fmla="*/ 604 h 2189"/>
                <a:gd name="T56" fmla="*/ 67 w 411"/>
                <a:gd name="T57" fmla="*/ 684 h 2189"/>
                <a:gd name="T58" fmla="*/ 10 w 411"/>
                <a:gd name="T59" fmla="*/ 792 h 2189"/>
                <a:gd name="T60" fmla="*/ 0 w 411"/>
                <a:gd name="T61" fmla="*/ 903 h 2189"/>
                <a:gd name="T62" fmla="*/ 41 w 411"/>
                <a:gd name="T63" fmla="*/ 995 h 2189"/>
                <a:gd name="T64" fmla="*/ 31 w 411"/>
                <a:gd name="T65" fmla="*/ 1077 h 2189"/>
                <a:gd name="T66" fmla="*/ 0 w 411"/>
                <a:gd name="T67" fmla="*/ 1185 h 2189"/>
                <a:gd name="T68" fmla="*/ 10 w 411"/>
                <a:gd name="T69" fmla="*/ 1286 h 2189"/>
                <a:gd name="T70" fmla="*/ 67 w 411"/>
                <a:gd name="T71" fmla="*/ 1369 h 2189"/>
                <a:gd name="T72" fmla="*/ 10 w 411"/>
                <a:gd name="T73" fmla="*/ 1468 h 2189"/>
                <a:gd name="T74" fmla="*/ 0 w 411"/>
                <a:gd name="T75" fmla="*/ 1587 h 2189"/>
                <a:gd name="T76" fmla="*/ 41 w 411"/>
                <a:gd name="T77" fmla="*/ 1670 h 2189"/>
                <a:gd name="T78" fmla="*/ 31 w 411"/>
                <a:gd name="T79" fmla="*/ 1750 h 2189"/>
                <a:gd name="T80" fmla="*/ 0 w 411"/>
                <a:gd name="T81" fmla="*/ 1870 h 2189"/>
                <a:gd name="T82" fmla="*/ 10 w 411"/>
                <a:gd name="T83" fmla="*/ 1971 h 2189"/>
                <a:gd name="T84" fmla="*/ 67 w 411"/>
                <a:gd name="T85" fmla="*/ 2042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2189">
                  <a:moveTo>
                    <a:pt x="333" y="2189"/>
                  </a:moveTo>
                  <a:lnTo>
                    <a:pt x="372" y="2146"/>
                  </a:lnTo>
                  <a:lnTo>
                    <a:pt x="400" y="2079"/>
                  </a:lnTo>
                  <a:lnTo>
                    <a:pt x="411" y="2024"/>
                  </a:lnTo>
                  <a:lnTo>
                    <a:pt x="400" y="1971"/>
                  </a:lnTo>
                  <a:lnTo>
                    <a:pt x="390" y="1934"/>
                  </a:lnTo>
                  <a:lnTo>
                    <a:pt x="372" y="1888"/>
                  </a:lnTo>
                  <a:lnTo>
                    <a:pt x="333" y="1852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8"/>
                  </a:lnTo>
                  <a:lnTo>
                    <a:pt x="400" y="1633"/>
                  </a:lnTo>
                  <a:lnTo>
                    <a:pt x="390" y="1587"/>
                  </a:lnTo>
                  <a:lnTo>
                    <a:pt x="372" y="1544"/>
                  </a:lnTo>
                  <a:lnTo>
                    <a:pt x="333" y="1507"/>
                  </a:lnTo>
                  <a:lnTo>
                    <a:pt x="372" y="1449"/>
                  </a:lnTo>
                  <a:lnTo>
                    <a:pt x="400" y="1404"/>
                  </a:lnTo>
                  <a:lnTo>
                    <a:pt x="411" y="1351"/>
                  </a:lnTo>
                  <a:lnTo>
                    <a:pt x="400" y="1286"/>
                  </a:lnTo>
                  <a:lnTo>
                    <a:pt x="390" y="1240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2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0"/>
                  </a:lnTo>
                  <a:lnTo>
                    <a:pt x="372" y="776"/>
                  </a:lnTo>
                  <a:lnTo>
                    <a:pt x="400" y="721"/>
                  </a:lnTo>
                  <a:lnTo>
                    <a:pt x="411" y="666"/>
                  </a:lnTo>
                  <a:lnTo>
                    <a:pt x="400" y="604"/>
                  </a:lnTo>
                  <a:lnTo>
                    <a:pt x="390" y="565"/>
                  </a:lnTo>
                  <a:lnTo>
                    <a:pt x="372" y="519"/>
                  </a:lnTo>
                  <a:lnTo>
                    <a:pt x="333" y="482"/>
                  </a:lnTo>
                  <a:lnTo>
                    <a:pt x="372" y="429"/>
                  </a:lnTo>
                  <a:lnTo>
                    <a:pt x="400" y="374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18"/>
                  </a:lnTo>
                  <a:lnTo>
                    <a:pt x="372" y="172"/>
                  </a:lnTo>
                  <a:lnTo>
                    <a:pt x="333" y="147"/>
                  </a:lnTo>
                  <a:lnTo>
                    <a:pt x="67" y="0"/>
                  </a:lnTo>
                  <a:lnTo>
                    <a:pt x="31" y="43"/>
                  </a:lnTo>
                  <a:lnTo>
                    <a:pt x="10" y="110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5"/>
                  </a:lnTo>
                  <a:lnTo>
                    <a:pt x="31" y="393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48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92"/>
                  </a:lnTo>
                  <a:lnTo>
                    <a:pt x="0" y="838"/>
                  </a:lnTo>
                  <a:lnTo>
                    <a:pt x="0" y="903"/>
                  </a:lnTo>
                  <a:lnTo>
                    <a:pt x="10" y="949"/>
                  </a:lnTo>
                  <a:lnTo>
                    <a:pt x="41" y="995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0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6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3"/>
                  </a:lnTo>
                  <a:lnTo>
                    <a:pt x="10" y="1468"/>
                  </a:lnTo>
                  <a:lnTo>
                    <a:pt x="0" y="1525"/>
                  </a:lnTo>
                  <a:lnTo>
                    <a:pt x="0" y="1587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4"/>
                  </a:lnTo>
                  <a:lnTo>
                    <a:pt x="31" y="1750"/>
                  </a:lnTo>
                  <a:lnTo>
                    <a:pt x="1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15"/>
                  </a:lnTo>
                  <a:lnTo>
                    <a:pt x="67" y="2042"/>
                  </a:lnTo>
                  <a:lnTo>
                    <a:pt x="333" y="21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7" name="Freeform 141">
              <a:extLst>
                <a:ext uri="{FF2B5EF4-FFF2-40B4-BE49-F238E27FC236}">
                  <a16:creationId xmlns:a16="http://schemas.microsoft.com/office/drawing/2014/main" id="{EF0E233B-0744-49A5-B7B8-081CE28A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476"/>
              <a:ext cx="137" cy="730"/>
            </a:xfrm>
            <a:custGeom>
              <a:avLst/>
              <a:gdLst>
                <a:gd name="T0" fmla="*/ 31 w 411"/>
                <a:gd name="T1" fmla="*/ 44 h 2190"/>
                <a:gd name="T2" fmla="*/ 0 w 411"/>
                <a:gd name="T3" fmla="*/ 154 h 2190"/>
                <a:gd name="T4" fmla="*/ 10 w 411"/>
                <a:gd name="T5" fmla="*/ 265 h 2190"/>
                <a:gd name="T6" fmla="*/ 67 w 411"/>
                <a:gd name="T7" fmla="*/ 336 h 2190"/>
                <a:gd name="T8" fmla="*/ 10 w 411"/>
                <a:gd name="T9" fmla="*/ 448 h 2190"/>
                <a:gd name="T10" fmla="*/ 0 w 411"/>
                <a:gd name="T11" fmla="*/ 566 h 2190"/>
                <a:gd name="T12" fmla="*/ 41 w 411"/>
                <a:gd name="T13" fmla="*/ 646 h 2190"/>
                <a:gd name="T14" fmla="*/ 31 w 411"/>
                <a:gd name="T15" fmla="*/ 731 h 2190"/>
                <a:gd name="T16" fmla="*/ 0 w 411"/>
                <a:gd name="T17" fmla="*/ 839 h 2190"/>
                <a:gd name="T18" fmla="*/ 10 w 411"/>
                <a:gd name="T19" fmla="*/ 949 h 2190"/>
                <a:gd name="T20" fmla="*/ 67 w 411"/>
                <a:gd name="T21" fmla="*/ 1023 h 2190"/>
                <a:gd name="T22" fmla="*/ 10 w 411"/>
                <a:gd name="T23" fmla="*/ 1131 h 2190"/>
                <a:gd name="T24" fmla="*/ 0 w 411"/>
                <a:gd name="T25" fmla="*/ 1248 h 2190"/>
                <a:gd name="T26" fmla="*/ 41 w 411"/>
                <a:gd name="T27" fmla="*/ 1333 h 2190"/>
                <a:gd name="T28" fmla="*/ 31 w 411"/>
                <a:gd name="T29" fmla="*/ 1413 h 2190"/>
                <a:gd name="T30" fmla="*/ 0 w 411"/>
                <a:gd name="T31" fmla="*/ 1524 h 2190"/>
                <a:gd name="T32" fmla="*/ 10 w 411"/>
                <a:gd name="T33" fmla="*/ 1634 h 2190"/>
                <a:gd name="T34" fmla="*/ 67 w 411"/>
                <a:gd name="T35" fmla="*/ 1705 h 2190"/>
                <a:gd name="T36" fmla="*/ 10 w 411"/>
                <a:gd name="T37" fmla="*/ 1815 h 2190"/>
                <a:gd name="T38" fmla="*/ 0 w 411"/>
                <a:gd name="T39" fmla="*/ 1935 h 2190"/>
                <a:gd name="T40" fmla="*/ 41 w 411"/>
                <a:gd name="T41" fmla="*/ 2015 h 2190"/>
                <a:gd name="T42" fmla="*/ 322 w 411"/>
                <a:gd name="T43" fmla="*/ 2190 h 2190"/>
                <a:gd name="T44" fmla="*/ 372 w 411"/>
                <a:gd name="T45" fmla="*/ 2144 h 2190"/>
                <a:gd name="T46" fmla="*/ 411 w 411"/>
                <a:gd name="T47" fmla="*/ 2034 h 2190"/>
                <a:gd name="T48" fmla="*/ 390 w 411"/>
                <a:gd name="T49" fmla="*/ 1935 h 2190"/>
                <a:gd name="T50" fmla="*/ 333 w 411"/>
                <a:gd name="T51" fmla="*/ 1852 h 2190"/>
                <a:gd name="T52" fmla="*/ 400 w 411"/>
                <a:gd name="T53" fmla="*/ 1742 h 2190"/>
                <a:gd name="T54" fmla="*/ 400 w 411"/>
                <a:gd name="T55" fmla="*/ 1634 h 2190"/>
                <a:gd name="T56" fmla="*/ 372 w 411"/>
                <a:gd name="T57" fmla="*/ 1542 h 2190"/>
                <a:gd name="T58" fmla="*/ 372 w 411"/>
                <a:gd name="T59" fmla="*/ 1459 h 2190"/>
                <a:gd name="T60" fmla="*/ 411 w 411"/>
                <a:gd name="T61" fmla="*/ 1351 h 2190"/>
                <a:gd name="T62" fmla="*/ 390 w 411"/>
                <a:gd name="T63" fmla="*/ 1248 h 2190"/>
                <a:gd name="T64" fmla="*/ 333 w 411"/>
                <a:gd name="T65" fmla="*/ 1168 h 2190"/>
                <a:gd name="T66" fmla="*/ 400 w 411"/>
                <a:gd name="T67" fmla="*/ 1060 h 2190"/>
                <a:gd name="T68" fmla="*/ 400 w 411"/>
                <a:gd name="T69" fmla="*/ 949 h 2190"/>
                <a:gd name="T70" fmla="*/ 372 w 411"/>
                <a:gd name="T71" fmla="*/ 857 h 2190"/>
                <a:gd name="T72" fmla="*/ 372 w 411"/>
                <a:gd name="T73" fmla="*/ 775 h 2190"/>
                <a:gd name="T74" fmla="*/ 411 w 411"/>
                <a:gd name="T75" fmla="*/ 664 h 2190"/>
                <a:gd name="T76" fmla="*/ 390 w 411"/>
                <a:gd name="T77" fmla="*/ 566 h 2190"/>
                <a:gd name="T78" fmla="*/ 333 w 411"/>
                <a:gd name="T79" fmla="*/ 483 h 2190"/>
                <a:gd name="T80" fmla="*/ 400 w 411"/>
                <a:gd name="T81" fmla="*/ 373 h 2190"/>
                <a:gd name="T82" fmla="*/ 400 w 411"/>
                <a:gd name="T83" fmla="*/ 265 h 2190"/>
                <a:gd name="T84" fmla="*/ 372 w 411"/>
                <a:gd name="T85" fmla="*/ 173 h 2190"/>
                <a:gd name="T86" fmla="*/ 67 w 411"/>
                <a:gd name="T87" fmla="*/ 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0">
                  <a:moveTo>
                    <a:pt x="67" y="0"/>
                  </a:moveTo>
                  <a:lnTo>
                    <a:pt x="31" y="44"/>
                  </a:lnTo>
                  <a:lnTo>
                    <a:pt x="10" y="111"/>
                  </a:lnTo>
                  <a:lnTo>
                    <a:pt x="0" y="154"/>
                  </a:lnTo>
                  <a:lnTo>
                    <a:pt x="0" y="219"/>
                  </a:lnTo>
                  <a:lnTo>
                    <a:pt x="10" y="265"/>
                  </a:lnTo>
                  <a:lnTo>
                    <a:pt x="41" y="308"/>
                  </a:lnTo>
                  <a:lnTo>
                    <a:pt x="67" y="336"/>
                  </a:lnTo>
                  <a:lnTo>
                    <a:pt x="31" y="391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66"/>
                  </a:lnTo>
                  <a:lnTo>
                    <a:pt x="10" y="602"/>
                  </a:lnTo>
                  <a:lnTo>
                    <a:pt x="41" y="646"/>
                  </a:lnTo>
                  <a:lnTo>
                    <a:pt x="67" y="683"/>
                  </a:lnTo>
                  <a:lnTo>
                    <a:pt x="31" y="731"/>
                  </a:lnTo>
                  <a:lnTo>
                    <a:pt x="10" y="793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10" y="949"/>
                  </a:lnTo>
                  <a:lnTo>
                    <a:pt x="41" y="995"/>
                  </a:lnTo>
                  <a:lnTo>
                    <a:pt x="67" y="1023"/>
                  </a:lnTo>
                  <a:lnTo>
                    <a:pt x="31" y="1076"/>
                  </a:lnTo>
                  <a:lnTo>
                    <a:pt x="10" y="1131"/>
                  </a:lnTo>
                  <a:lnTo>
                    <a:pt x="0" y="1186"/>
                  </a:lnTo>
                  <a:lnTo>
                    <a:pt x="0" y="1248"/>
                  </a:lnTo>
                  <a:lnTo>
                    <a:pt x="10" y="1287"/>
                  </a:lnTo>
                  <a:lnTo>
                    <a:pt x="41" y="1333"/>
                  </a:lnTo>
                  <a:lnTo>
                    <a:pt x="67" y="1370"/>
                  </a:lnTo>
                  <a:lnTo>
                    <a:pt x="31" y="1413"/>
                  </a:lnTo>
                  <a:lnTo>
                    <a:pt x="10" y="1469"/>
                  </a:lnTo>
                  <a:lnTo>
                    <a:pt x="0" y="1524"/>
                  </a:lnTo>
                  <a:lnTo>
                    <a:pt x="0" y="1586"/>
                  </a:lnTo>
                  <a:lnTo>
                    <a:pt x="10" y="1634"/>
                  </a:lnTo>
                  <a:lnTo>
                    <a:pt x="41" y="1671"/>
                  </a:lnTo>
                  <a:lnTo>
                    <a:pt x="67" y="1705"/>
                  </a:lnTo>
                  <a:lnTo>
                    <a:pt x="31" y="1760"/>
                  </a:lnTo>
                  <a:lnTo>
                    <a:pt x="10" y="1815"/>
                  </a:lnTo>
                  <a:lnTo>
                    <a:pt x="0" y="1871"/>
                  </a:lnTo>
                  <a:lnTo>
                    <a:pt x="0" y="1935"/>
                  </a:lnTo>
                  <a:lnTo>
                    <a:pt x="10" y="1972"/>
                  </a:lnTo>
                  <a:lnTo>
                    <a:pt x="41" y="2015"/>
                  </a:lnTo>
                  <a:lnTo>
                    <a:pt x="67" y="2043"/>
                  </a:lnTo>
                  <a:lnTo>
                    <a:pt x="322" y="2190"/>
                  </a:lnTo>
                  <a:lnTo>
                    <a:pt x="333" y="2190"/>
                  </a:lnTo>
                  <a:lnTo>
                    <a:pt x="372" y="2144"/>
                  </a:lnTo>
                  <a:lnTo>
                    <a:pt x="400" y="2089"/>
                  </a:lnTo>
                  <a:lnTo>
                    <a:pt x="411" y="2034"/>
                  </a:lnTo>
                  <a:lnTo>
                    <a:pt x="400" y="1972"/>
                  </a:lnTo>
                  <a:lnTo>
                    <a:pt x="390" y="1935"/>
                  </a:lnTo>
                  <a:lnTo>
                    <a:pt x="372" y="1889"/>
                  </a:lnTo>
                  <a:lnTo>
                    <a:pt x="333" y="1852"/>
                  </a:lnTo>
                  <a:lnTo>
                    <a:pt x="372" y="1797"/>
                  </a:lnTo>
                  <a:lnTo>
                    <a:pt x="400" y="1742"/>
                  </a:lnTo>
                  <a:lnTo>
                    <a:pt x="411" y="1687"/>
                  </a:lnTo>
                  <a:lnTo>
                    <a:pt x="400" y="1634"/>
                  </a:lnTo>
                  <a:lnTo>
                    <a:pt x="390" y="1586"/>
                  </a:lnTo>
                  <a:lnTo>
                    <a:pt x="372" y="1542"/>
                  </a:lnTo>
                  <a:lnTo>
                    <a:pt x="333" y="1505"/>
                  </a:lnTo>
                  <a:lnTo>
                    <a:pt x="372" y="1459"/>
                  </a:lnTo>
                  <a:lnTo>
                    <a:pt x="400" y="1395"/>
                  </a:lnTo>
                  <a:lnTo>
                    <a:pt x="411" y="1351"/>
                  </a:lnTo>
                  <a:lnTo>
                    <a:pt x="400" y="1294"/>
                  </a:lnTo>
                  <a:lnTo>
                    <a:pt x="390" y="1248"/>
                  </a:lnTo>
                  <a:lnTo>
                    <a:pt x="372" y="1204"/>
                  </a:lnTo>
                  <a:lnTo>
                    <a:pt x="333" y="1168"/>
                  </a:lnTo>
                  <a:lnTo>
                    <a:pt x="372" y="1112"/>
                  </a:lnTo>
                  <a:lnTo>
                    <a:pt x="400" y="1060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30"/>
                  </a:lnTo>
                  <a:lnTo>
                    <a:pt x="372" y="775"/>
                  </a:lnTo>
                  <a:lnTo>
                    <a:pt x="400" y="722"/>
                  </a:lnTo>
                  <a:lnTo>
                    <a:pt x="411" y="664"/>
                  </a:lnTo>
                  <a:lnTo>
                    <a:pt x="400" y="602"/>
                  </a:lnTo>
                  <a:lnTo>
                    <a:pt x="390" y="566"/>
                  </a:lnTo>
                  <a:lnTo>
                    <a:pt x="372" y="520"/>
                  </a:lnTo>
                  <a:lnTo>
                    <a:pt x="333" y="483"/>
                  </a:lnTo>
                  <a:lnTo>
                    <a:pt x="372" y="430"/>
                  </a:lnTo>
                  <a:lnTo>
                    <a:pt x="400" y="373"/>
                  </a:lnTo>
                  <a:lnTo>
                    <a:pt x="411" y="318"/>
                  </a:lnTo>
                  <a:lnTo>
                    <a:pt x="400" y="265"/>
                  </a:lnTo>
                  <a:lnTo>
                    <a:pt x="390" y="219"/>
                  </a:lnTo>
                  <a:lnTo>
                    <a:pt x="372" y="173"/>
                  </a:lnTo>
                  <a:lnTo>
                    <a:pt x="333" y="14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8" name="Line 142">
              <a:extLst>
                <a:ext uri="{FF2B5EF4-FFF2-40B4-BE49-F238E27FC236}">
                  <a16:creationId xmlns:a16="http://schemas.microsoft.com/office/drawing/2014/main" id="{325017A0-6398-4A80-B83B-3635893FF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939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9" name="Line 143">
              <a:extLst>
                <a:ext uri="{FF2B5EF4-FFF2-40B4-BE49-F238E27FC236}">
                  <a16:creationId xmlns:a16="http://schemas.microsoft.com/office/drawing/2014/main" id="{B993254A-2D2B-480E-8A87-44E89EA8B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05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0" name="Line 144">
              <a:extLst>
                <a:ext uri="{FF2B5EF4-FFF2-40B4-BE49-F238E27FC236}">
                  <a16:creationId xmlns:a16="http://schemas.microsoft.com/office/drawing/2014/main" id="{36A37C05-FB2B-4D3F-B9D1-82BD10208C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827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1" name="Line 145">
              <a:extLst>
                <a:ext uri="{FF2B5EF4-FFF2-40B4-BE49-F238E27FC236}">
                  <a16:creationId xmlns:a16="http://schemas.microsoft.com/office/drawing/2014/main" id="{D90112C9-4B6F-4D55-9A3A-80CBB817D2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71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2" name="Line 146">
              <a:extLst>
                <a:ext uri="{FF2B5EF4-FFF2-40B4-BE49-F238E27FC236}">
                  <a16:creationId xmlns:a16="http://schemas.microsoft.com/office/drawing/2014/main" id="{AFC9D9B1-12FC-4637-8886-800A37B4B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598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3" name="Freeform 147">
              <a:extLst>
                <a:ext uri="{FF2B5EF4-FFF2-40B4-BE49-F238E27FC236}">
                  <a16:creationId xmlns:a16="http://schemas.microsoft.com/office/drawing/2014/main" id="{5E99B3D4-34BA-4B11-B2EF-0D65C6FF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1159"/>
              <a:ext cx="137" cy="731"/>
            </a:xfrm>
            <a:custGeom>
              <a:avLst/>
              <a:gdLst>
                <a:gd name="T0" fmla="*/ 31 w 411"/>
                <a:gd name="T1" fmla="*/ 46 h 2192"/>
                <a:gd name="T2" fmla="*/ 0 w 411"/>
                <a:gd name="T3" fmla="*/ 156 h 2192"/>
                <a:gd name="T4" fmla="*/ 10 w 411"/>
                <a:gd name="T5" fmla="*/ 264 h 2192"/>
                <a:gd name="T6" fmla="*/ 67 w 411"/>
                <a:gd name="T7" fmla="*/ 338 h 2192"/>
                <a:gd name="T8" fmla="*/ 10 w 411"/>
                <a:gd name="T9" fmla="*/ 448 h 2192"/>
                <a:gd name="T10" fmla="*/ 0 w 411"/>
                <a:gd name="T11" fmla="*/ 556 h 2192"/>
                <a:gd name="T12" fmla="*/ 41 w 411"/>
                <a:gd name="T13" fmla="*/ 650 h 2192"/>
                <a:gd name="T14" fmla="*/ 31 w 411"/>
                <a:gd name="T15" fmla="*/ 730 h 2192"/>
                <a:gd name="T16" fmla="*/ 0 w 411"/>
                <a:gd name="T17" fmla="*/ 841 h 2192"/>
                <a:gd name="T18" fmla="*/ 10 w 411"/>
                <a:gd name="T19" fmla="*/ 951 h 2192"/>
                <a:gd name="T20" fmla="*/ 67 w 411"/>
                <a:gd name="T21" fmla="*/ 1022 h 2192"/>
                <a:gd name="T22" fmla="*/ 10 w 411"/>
                <a:gd name="T23" fmla="*/ 1133 h 2192"/>
                <a:gd name="T24" fmla="*/ 0 w 411"/>
                <a:gd name="T25" fmla="*/ 1240 h 2192"/>
                <a:gd name="T26" fmla="*/ 41 w 411"/>
                <a:gd name="T27" fmla="*/ 1332 h 2192"/>
                <a:gd name="T28" fmla="*/ 31 w 411"/>
                <a:gd name="T29" fmla="*/ 1415 h 2192"/>
                <a:gd name="T30" fmla="*/ 0 w 411"/>
                <a:gd name="T31" fmla="*/ 1523 h 2192"/>
                <a:gd name="T32" fmla="*/ 10 w 411"/>
                <a:gd name="T33" fmla="*/ 1624 h 2192"/>
                <a:gd name="T34" fmla="*/ 67 w 411"/>
                <a:gd name="T35" fmla="*/ 1707 h 2192"/>
                <a:gd name="T36" fmla="*/ 10 w 411"/>
                <a:gd name="T37" fmla="*/ 1815 h 2192"/>
                <a:gd name="T38" fmla="*/ 0 w 411"/>
                <a:gd name="T39" fmla="*/ 1925 h 2192"/>
                <a:gd name="T40" fmla="*/ 41 w 411"/>
                <a:gd name="T41" fmla="*/ 2008 h 2192"/>
                <a:gd name="T42" fmla="*/ 322 w 411"/>
                <a:gd name="T43" fmla="*/ 2192 h 2192"/>
                <a:gd name="T44" fmla="*/ 372 w 411"/>
                <a:gd name="T45" fmla="*/ 2137 h 2192"/>
                <a:gd name="T46" fmla="*/ 411 w 411"/>
                <a:gd name="T47" fmla="*/ 2035 h 2192"/>
                <a:gd name="T48" fmla="*/ 390 w 411"/>
                <a:gd name="T49" fmla="*/ 1925 h 2192"/>
                <a:gd name="T50" fmla="*/ 333 w 411"/>
                <a:gd name="T51" fmla="*/ 1854 h 2192"/>
                <a:gd name="T52" fmla="*/ 400 w 411"/>
                <a:gd name="T53" fmla="*/ 1744 h 2192"/>
                <a:gd name="T54" fmla="*/ 400 w 411"/>
                <a:gd name="T55" fmla="*/ 1633 h 2192"/>
                <a:gd name="T56" fmla="*/ 372 w 411"/>
                <a:gd name="T57" fmla="*/ 1544 h 2192"/>
                <a:gd name="T58" fmla="*/ 372 w 411"/>
                <a:gd name="T59" fmla="*/ 1459 h 2192"/>
                <a:gd name="T60" fmla="*/ 411 w 411"/>
                <a:gd name="T61" fmla="*/ 1351 h 2192"/>
                <a:gd name="T62" fmla="*/ 390 w 411"/>
                <a:gd name="T63" fmla="*/ 1240 h 2192"/>
                <a:gd name="T64" fmla="*/ 333 w 411"/>
                <a:gd name="T65" fmla="*/ 1167 h 2192"/>
                <a:gd name="T66" fmla="*/ 400 w 411"/>
                <a:gd name="T67" fmla="*/ 1059 h 2192"/>
                <a:gd name="T68" fmla="*/ 400 w 411"/>
                <a:gd name="T69" fmla="*/ 951 h 2192"/>
                <a:gd name="T70" fmla="*/ 372 w 411"/>
                <a:gd name="T71" fmla="*/ 857 h 2192"/>
                <a:gd name="T72" fmla="*/ 372 w 411"/>
                <a:gd name="T73" fmla="*/ 767 h 2192"/>
                <a:gd name="T74" fmla="*/ 411 w 411"/>
                <a:gd name="T75" fmla="*/ 666 h 2192"/>
                <a:gd name="T76" fmla="*/ 390 w 411"/>
                <a:gd name="T77" fmla="*/ 565 h 2192"/>
                <a:gd name="T78" fmla="*/ 333 w 411"/>
                <a:gd name="T79" fmla="*/ 485 h 2192"/>
                <a:gd name="T80" fmla="*/ 400 w 411"/>
                <a:gd name="T81" fmla="*/ 374 h 2192"/>
                <a:gd name="T82" fmla="*/ 400 w 411"/>
                <a:gd name="T83" fmla="*/ 264 h 2192"/>
                <a:gd name="T84" fmla="*/ 372 w 411"/>
                <a:gd name="T85" fmla="*/ 174 h 2192"/>
                <a:gd name="T86" fmla="*/ 67 w 411"/>
                <a:gd name="T87" fmla="*/ 0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2">
                  <a:moveTo>
                    <a:pt x="67" y="0"/>
                  </a:moveTo>
                  <a:lnTo>
                    <a:pt x="31" y="46"/>
                  </a:lnTo>
                  <a:lnTo>
                    <a:pt x="10" y="99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8"/>
                  </a:lnTo>
                  <a:lnTo>
                    <a:pt x="31" y="390"/>
                  </a:lnTo>
                  <a:lnTo>
                    <a:pt x="10" y="448"/>
                  </a:lnTo>
                  <a:lnTo>
                    <a:pt x="0" y="503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50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86"/>
                  </a:lnTo>
                  <a:lnTo>
                    <a:pt x="0" y="841"/>
                  </a:lnTo>
                  <a:lnTo>
                    <a:pt x="0" y="894"/>
                  </a:lnTo>
                  <a:lnTo>
                    <a:pt x="10" y="951"/>
                  </a:lnTo>
                  <a:lnTo>
                    <a:pt x="41" y="988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3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9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5"/>
                  </a:lnTo>
                  <a:lnTo>
                    <a:pt x="10" y="1468"/>
                  </a:lnTo>
                  <a:lnTo>
                    <a:pt x="0" y="1523"/>
                  </a:lnTo>
                  <a:lnTo>
                    <a:pt x="0" y="1581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7"/>
                  </a:lnTo>
                  <a:lnTo>
                    <a:pt x="31" y="1760"/>
                  </a:lnTo>
                  <a:lnTo>
                    <a:pt x="10" y="1815"/>
                  </a:lnTo>
                  <a:lnTo>
                    <a:pt x="0" y="1872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08"/>
                  </a:lnTo>
                  <a:lnTo>
                    <a:pt x="67" y="2045"/>
                  </a:lnTo>
                  <a:lnTo>
                    <a:pt x="322" y="2192"/>
                  </a:lnTo>
                  <a:lnTo>
                    <a:pt x="333" y="2192"/>
                  </a:lnTo>
                  <a:lnTo>
                    <a:pt x="372" y="2137"/>
                  </a:lnTo>
                  <a:lnTo>
                    <a:pt x="400" y="2079"/>
                  </a:lnTo>
                  <a:lnTo>
                    <a:pt x="411" y="2035"/>
                  </a:lnTo>
                  <a:lnTo>
                    <a:pt x="400" y="1971"/>
                  </a:lnTo>
                  <a:lnTo>
                    <a:pt x="390" y="1925"/>
                  </a:lnTo>
                  <a:lnTo>
                    <a:pt x="372" y="1891"/>
                  </a:lnTo>
                  <a:lnTo>
                    <a:pt x="333" y="1854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9"/>
                  </a:lnTo>
                  <a:lnTo>
                    <a:pt x="400" y="1633"/>
                  </a:lnTo>
                  <a:lnTo>
                    <a:pt x="390" y="1587"/>
                  </a:lnTo>
                  <a:lnTo>
                    <a:pt x="372" y="1544"/>
                  </a:lnTo>
                  <a:lnTo>
                    <a:pt x="333" y="1507"/>
                  </a:lnTo>
                  <a:lnTo>
                    <a:pt x="372" y="1459"/>
                  </a:lnTo>
                  <a:lnTo>
                    <a:pt x="400" y="1406"/>
                  </a:lnTo>
                  <a:lnTo>
                    <a:pt x="411" y="1351"/>
                  </a:lnTo>
                  <a:lnTo>
                    <a:pt x="400" y="1289"/>
                  </a:lnTo>
                  <a:lnTo>
                    <a:pt x="390" y="1240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4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51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2"/>
                  </a:lnTo>
                  <a:lnTo>
                    <a:pt x="372" y="767"/>
                  </a:lnTo>
                  <a:lnTo>
                    <a:pt x="400" y="721"/>
                  </a:lnTo>
                  <a:lnTo>
                    <a:pt x="411" y="666"/>
                  </a:lnTo>
                  <a:lnTo>
                    <a:pt x="400" y="604"/>
                  </a:lnTo>
                  <a:lnTo>
                    <a:pt x="390" y="565"/>
                  </a:lnTo>
                  <a:lnTo>
                    <a:pt x="372" y="521"/>
                  </a:lnTo>
                  <a:lnTo>
                    <a:pt x="333" y="485"/>
                  </a:lnTo>
                  <a:lnTo>
                    <a:pt x="372" y="429"/>
                  </a:lnTo>
                  <a:lnTo>
                    <a:pt x="400" y="374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20"/>
                  </a:lnTo>
                  <a:lnTo>
                    <a:pt x="372" y="174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4" name="Line 148">
              <a:extLst>
                <a:ext uri="{FF2B5EF4-FFF2-40B4-BE49-F238E27FC236}">
                  <a16:creationId xmlns:a16="http://schemas.microsoft.com/office/drawing/2014/main" id="{69F8FF0E-FDAE-4E60-81A9-8CF9219D54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162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5" name="Line 149">
              <a:extLst>
                <a:ext uri="{FF2B5EF4-FFF2-40B4-BE49-F238E27FC236}">
                  <a16:creationId xmlns:a16="http://schemas.microsoft.com/office/drawing/2014/main" id="{44CF0FE7-C881-48F9-B76F-E91EBAF93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73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6" name="Line 150">
              <a:extLst>
                <a:ext uri="{FF2B5EF4-FFF2-40B4-BE49-F238E27FC236}">
                  <a16:creationId xmlns:a16="http://schemas.microsoft.com/office/drawing/2014/main" id="{CC8AEA7E-15D4-4B56-908B-BD03E79C5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510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7" name="Line 151">
              <a:extLst>
                <a:ext uri="{FF2B5EF4-FFF2-40B4-BE49-F238E27FC236}">
                  <a16:creationId xmlns:a16="http://schemas.microsoft.com/office/drawing/2014/main" id="{6D46D6C4-C27E-4B90-B23D-BCDA7CF14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1395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8" name="Line 152">
              <a:extLst>
                <a:ext uri="{FF2B5EF4-FFF2-40B4-BE49-F238E27FC236}">
                  <a16:creationId xmlns:a16="http://schemas.microsoft.com/office/drawing/2014/main" id="{C53A0128-2B48-49AB-BEA6-7971DE7B13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28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9" name="Freeform 153">
              <a:extLst>
                <a:ext uri="{FF2B5EF4-FFF2-40B4-BE49-F238E27FC236}">
                  <a16:creationId xmlns:a16="http://schemas.microsoft.com/office/drawing/2014/main" id="{B732CC65-ED0D-456B-9AB7-226CBF77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1842"/>
              <a:ext cx="137" cy="730"/>
            </a:xfrm>
            <a:custGeom>
              <a:avLst/>
              <a:gdLst>
                <a:gd name="T0" fmla="*/ 31 w 411"/>
                <a:gd name="T1" fmla="*/ 44 h 2190"/>
                <a:gd name="T2" fmla="*/ 0 w 411"/>
                <a:gd name="T3" fmla="*/ 156 h 2190"/>
                <a:gd name="T4" fmla="*/ 10 w 411"/>
                <a:gd name="T5" fmla="*/ 255 h 2190"/>
                <a:gd name="T6" fmla="*/ 67 w 411"/>
                <a:gd name="T7" fmla="*/ 336 h 2190"/>
                <a:gd name="T8" fmla="*/ 10 w 411"/>
                <a:gd name="T9" fmla="*/ 448 h 2190"/>
                <a:gd name="T10" fmla="*/ 0 w 411"/>
                <a:gd name="T11" fmla="*/ 556 h 2190"/>
                <a:gd name="T12" fmla="*/ 41 w 411"/>
                <a:gd name="T13" fmla="*/ 648 h 2190"/>
                <a:gd name="T14" fmla="*/ 31 w 411"/>
                <a:gd name="T15" fmla="*/ 731 h 2190"/>
                <a:gd name="T16" fmla="*/ 0 w 411"/>
                <a:gd name="T17" fmla="*/ 839 h 2190"/>
                <a:gd name="T18" fmla="*/ 10 w 411"/>
                <a:gd name="T19" fmla="*/ 940 h 2190"/>
                <a:gd name="T20" fmla="*/ 67 w 411"/>
                <a:gd name="T21" fmla="*/ 1022 h 2190"/>
                <a:gd name="T22" fmla="*/ 10 w 411"/>
                <a:gd name="T23" fmla="*/ 1130 h 2190"/>
                <a:gd name="T24" fmla="*/ 0 w 411"/>
                <a:gd name="T25" fmla="*/ 1238 h 2190"/>
                <a:gd name="T26" fmla="*/ 41 w 411"/>
                <a:gd name="T27" fmla="*/ 1333 h 2190"/>
                <a:gd name="T28" fmla="*/ 31 w 411"/>
                <a:gd name="T29" fmla="*/ 1413 h 2190"/>
                <a:gd name="T30" fmla="*/ 0 w 411"/>
                <a:gd name="T31" fmla="*/ 1526 h 2190"/>
                <a:gd name="T32" fmla="*/ 10 w 411"/>
                <a:gd name="T33" fmla="*/ 1624 h 2190"/>
                <a:gd name="T34" fmla="*/ 67 w 411"/>
                <a:gd name="T35" fmla="*/ 1705 h 2190"/>
                <a:gd name="T36" fmla="*/ 10 w 411"/>
                <a:gd name="T37" fmla="*/ 1817 h 2190"/>
                <a:gd name="T38" fmla="*/ 0 w 411"/>
                <a:gd name="T39" fmla="*/ 1925 h 2190"/>
                <a:gd name="T40" fmla="*/ 41 w 411"/>
                <a:gd name="T41" fmla="*/ 2015 h 2190"/>
                <a:gd name="T42" fmla="*/ 322 w 411"/>
                <a:gd name="T43" fmla="*/ 2190 h 2190"/>
                <a:gd name="T44" fmla="*/ 372 w 411"/>
                <a:gd name="T45" fmla="*/ 2146 h 2190"/>
                <a:gd name="T46" fmla="*/ 411 w 411"/>
                <a:gd name="T47" fmla="*/ 2033 h 2190"/>
                <a:gd name="T48" fmla="*/ 390 w 411"/>
                <a:gd name="T49" fmla="*/ 1925 h 2190"/>
                <a:gd name="T50" fmla="*/ 333 w 411"/>
                <a:gd name="T51" fmla="*/ 1852 h 2190"/>
                <a:gd name="T52" fmla="*/ 400 w 411"/>
                <a:gd name="T53" fmla="*/ 1742 h 2190"/>
                <a:gd name="T54" fmla="*/ 400 w 411"/>
                <a:gd name="T55" fmla="*/ 1624 h 2190"/>
                <a:gd name="T56" fmla="*/ 372 w 411"/>
                <a:gd name="T57" fmla="*/ 1542 h 2190"/>
                <a:gd name="T58" fmla="*/ 372 w 411"/>
                <a:gd name="T59" fmla="*/ 1459 h 2190"/>
                <a:gd name="T60" fmla="*/ 411 w 411"/>
                <a:gd name="T61" fmla="*/ 1351 h 2190"/>
                <a:gd name="T62" fmla="*/ 390 w 411"/>
                <a:gd name="T63" fmla="*/ 1248 h 2190"/>
                <a:gd name="T64" fmla="*/ 333 w 411"/>
                <a:gd name="T65" fmla="*/ 1167 h 2190"/>
                <a:gd name="T66" fmla="*/ 400 w 411"/>
                <a:gd name="T67" fmla="*/ 1059 h 2190"/>
                <a:gd name="T68" fmla="*/ 400 w 411"/>
                <a:gd name="T69" fmla="*/ 949 h 2190"/>
                <a:gd name="T70" fmla="*/ 372 w 411"/>
                <a:gd name="T71" fmla="*/ 857 h 2190"/>
                <a:gd name="T72" fmla="*/ 372 w 411"/>
                <a:gd name="T73" fmla="*/ 774 h 2190"/>
                <a:gd name="T74" fmla="*/ 411 w 411"/>
                <a:gd name="T75" fmla="*/ 664 h 2190"/>
                <a:gd name="T76" fmla="*/ 390 w 411"/>
                <a:gd name="T77" fmla="*/ 556 h 2190"/>
                <a:gd name="T78" fmla="*/ 333 w 411"/>
                <a:gd name="T79" fmla="*/ 483 h 2190"/>
                <a:gd name="T80" fmla="*/ 400 w 411"/>
                <a:gd name="T81" fmla="*/ 375 h 2190"/>
                <a:gd name="T82" fmla="*/ 400 w 411"/>
                <a:gd name="T83" fmla="*/ 264 h 2190"/>
                <a:gd name="T84" fmla="*/ 372 w 411"/>
                <a:gd name="T85" fmla="*/ 172 h 2190"/>
                <a:gd name="T86" fmla="*/ 67 w 411"/>
                <a:gd name="T87" fmla="*/ 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0">
                  <a:moveTo>
                    <a:pt x="67" y="0"/>
                  </a:moveTo>
                  <a:lnTo>
                    <a:pt x="31" y="44"/>
                  </a:lnTo>
                  <a:lnTo>
                    <a:pt x="10" y="99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10" y="255"/>
                  </a:lnTo>
                  <a:lnTo>
                    <a:pt x="41" y="301"/>
                  </a:lnTo>
                  <a:lnTo>
                    <a:pt x="67" y="336"/>
                  </a:lnTo>
                  <a:lnTo>
                    <a:pt x="31" y="391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48"/>
                  </a:lnTo>
                  <a:lnTo>
                    <a:pt x="67" y="682"/>
                  </a:lnTo>
                  <a:lnTo>
                    <a:pt x="31" y="731"/>
                  </a:lnTo>
                  <a:lnTo>
                    <a:pt x="10" y="784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10" y="940"/>
                  </a:lnTo>
                  <a:lnTo>
                    <a:pt x="41" y="986"/>
                  </a:lnTo>
                  <a:lnTo>
                    <a:pt x="67" y="1022"/>
                  </a:lnTo>
                  <a:lnTo>
                    <a:pt x="31" y="1078"/>
                  </a:lnTo>
                  <a:lnTo>
                    <a:pt x="10" y="1130"/>
                  </a:lnTo>
                  <a:lnTo>
                    <a:pt x="0" y="1186"/>
                  </a:lnTo>
                  <a:lnTo>
                    <a:pt x="0" y="1238"/>
                  </a:lnTo>
                  <a:lnTo>
                    <a:pt x="10" y="1287"/>
                  </a:lnTo>
                  <a:lnTo>
                    <a:pt x="41" y="1333"/>
                  </a:lnTo>
                  <a:lnTo>
                    <a:pt x="67" y="1360"/>
                  </a:lnTo>
                  <a:lnTo>
                    <a:pt x="31" y="1413"/>
                  </a:lnTo>
                  <a:lnTo>
                    <a:pt x="10" y="1468"/>
                  </a:lnTo>
                  <a:lnTo>
                    <a:pt x="0" y="1526"/>
                  </a:lnTo>
                  <a:lnTo>
                    <a:pt x="0" y="1585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5"/>
                  </a:lnTo>
                  <a:lnTo>
                    <a:pt x="31" y="1760"/>
                  </a:lnTo>
                  <a:lnTo>
                    <a:pt x="1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15"/>
                  </a:lnTo>
                  <a:lnTo>
                    <a:pt x="67" y="2043"/>
                  </a:lnTo>
                  <a:lnTo>
                    <a:pt x="322" y="2190"/>
                  </a:lnTo>
                  <a:lnTo>
                    <a:pt x="333" y="2190"/>
                  </a:lnTo>
                  <a:lnTo>
                    <a:pt x="372" y="2146"/>
                  </a:lnTo>
                  <a:lnTo>
                    <a:pt x="400" y="2079"/>
                  </a:lnTo>
                  <a:lnTo>
                    <a:pt x="411" y="2033"/>
                  </a:lnTo>
                  <a:lnTo>
                    <a:pt x="400" y="1971"/>
                  </a:lnTo>
                  <a:lnTo>
                    <a:pt x="390" y="1925"/>
                  </a:lnTo>
                  <a:lnTo>
                    <a:pt x="372" y="1877"/>
                  </a:lnTo>
                  <a:lnTo>
                    <a:pt x="333" y="1852"/>
                  </a:lnTo>
                  <a:lnTo>
                    <a:pt x="372" y="1799"/>
                  </a:lnTo>
                  <a:lnTo>
                    <a:pt x="400" y="1742"/>
                  </a:lnTo>
                  <a:lnTo>
                    <a:pt x="411" y="1689"/>
                  </a:lnTo>
                  <a:lnTo>
                    <a:pt x="400" y="1624"/>
                  </a:lnTo>
                  <a:lnTo>
                    <a:pt x="390" y="1585"/>
                  </a:lnTo>
                  <a:lnTo>
                    <a:pt x="372" y="1542"/>
                  </a:lnTo>
                  <a:lnTo>
                    <a:pt x="333" y="1507"/>
                  </a:lnTo>
                  <a:lnTo>
                    <a:pt x="372" y="1459"/>
                  </a:lnTo>
                  <a:lnTo>
                    <a:pt x="400" y="1395"/>
                  </a:lnTo>
                  <a:lnTo>
                    <a:pt x="411" y="1351"/>
                  </a:lnTo>
                  <a:lnTo>
                    <a:pt x="400" y="1287"/>
                  </a:lnTo>
                  <a:lnTo>
                    <a:pt x="390" y="1248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2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0"/>
                  </a:lnTo>
                  <a:lnTo>
                    <a:pt x="372" y="774"/>
                  </a:lnTo>
                  <a:lnTo>
                    <a:pt x="400" y="721"/>
                  </a:lnTo>
                  <a:lnTo>
                    <a:pt x="411" y="664"/>
                  </a:lnTo>
                  <a:lnTo>
                    <a:pt x="400" y="604"/>
                  </a:lnTo>
                  <a:lnTo>
                    <a:pt x="390" y="556"/>
                  </a:lnTo>
                  <a:lnTo>
                    <a:pt x="372" y="519"/>
                  </a:lnTo>
                  <a:lnTo>
                    <a:pt x="333" y="483"/>
                  </a:lnTo>
                  <a:lnTo>
                    <a:pt x="372" y="430"/>
                  </a:lnTo>
                  <a:lnTo>
                    <a:pt x="400" y="375"/>
                  </a:lnTo>
                  <a:lnTo>
                    <a:pt x="411" y="317"/>
                  </a:lnTo>
                  <a:lnTo>
                    <a:pt x="400" y="264"/>
                  </a:lnTo>
                  <a:lnTo>
                    <a:pt x="390" y="218"/>
                  </a:lnTo>
                  <a:lnTo>
                    <a:pt x="372" y="172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0" name="Line 154">
              <a:extLst>
                <a:ext uri="{FF2B5EF4-FFF2-40B4-BE49-F238E27FC236}">
                  <a16:creationId xmlns:a16="http://schemas.microsoft.com/office/drawing/2014/main" id="{99901653-FE97-4208-8C01-A6BAB90009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305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1" name="Line 155">
              <a:extLst>
                <a:ext uri="{FF2B5EF4-FFF2-40B4-BE49-F238E27FC236}">
                  <a16:creationId xmlns:a16="http://schemas.microsoft.com/office/drawing/2014/main" id="{9B619B31-8A66-4B26-B11A-D85CFE2CE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423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2" name="Line 156">
              <a:extLst>
                <a:ext uri="{FF2B5EF4-FFF2-40B4-BE49-F238E27FC236}">
                  <a16:creationId xmlns:a16="http://schemas.microsoft.com/office/drawing/2014/main" id="{3BB7E848-95F4-4D32-9AD4-0AC0A685CE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192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3" name="Line 157">
              <a:extLst>
                <a:ext uri="{FF2B5EF4-FFF2-40B4-BE49-F238E27FC236}">
                  <a16:creationId xmlns:a16="http://schemas.microsoft.com/office/drawing/2014/main" id="{B1DBF9A3-B55D-4289-A858-08D6005A78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082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4" name="Line 158">
              <a:extLst>
                <a:ext uri="{FF2B5EF4-FFF2-40B4-BE49-F238E27FC236}">
                  <a16:creationId xmlns:a16="http://schemas.microsoft.com/office/drawing/2014/main" id="{2D76043E-3BFD-4E37-880E-37F505FDEF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961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5" name="Freeform 159">
              <a:extLst>
                <a:ext uri="{FF2B5EF4-FFF2-40B4-BE49-F238E27FC236}">
                  <a16:creationId xmlns:a16="http://schemas.microsoft.com/office/drawing/2014/main" id="{AA9B4786-1A24-4197-BA7C-2D1F6443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2526"/>
              <a:ext cx="137" cy="731"/>
            </a:xfrm>
            <a:custGeom>
              <a:avLst/>
              <a:gdLst>
                <a:gd name="T0" fmla="*/ 31 w 411"/>
                <a:gd name="T1" fmla="*/ 46 h 2192"/>
                <a:gd name="T2" fmla="*/ 0 w 411"/>
                <a:gd name="T3" fmla="*/ 165 h 2192"/>
                <a:gd name="T4" fmla="*/ 10 w 411"/>
                <a:gd name="T5" fmla="*/ 264 h 2192"/>
                <a:gd name="T6" fmla="*/ 67 w 411"/>
                <a:gd name="T7" fmla="*/ 337 h 2192"/>
                <a:gd name="T8" fmla="*/ 10 w 411"/>
                <a:gd name="T9" fmla="*/ 448 h 2192"/>
                <a:gd name="T10" fmla="*/ 0 w 411"/>
                <a:gd name="T11" fmla="*/ 565 h 2192"/>
                <a:gd name="T12" fmla="*/ 41 w 411"/>
                <a:gd name="T13" fmla="*/ 650 h 2192"/>
                <a:gd name="T14" fmla="*/ 31 w 411"/>
                <a:gd name="T15" fmla="*/ 730 h 2192"/>
                <a:gd name="T16" fmla="*/ 0 w 411"/>
                <a:gd name="T17" fmla="*/ 850 h 2192"/>
                <a:gd name="T18" fmla="*/ 10 w 411"/>
                <a:gd name="T19" fmla="*/ 951 h 2192"/>
                <a:gd name="T20" fmla="*/ 67 w 411"/>
                <a:gd name="T21" fmla="*/ 1022 h 2192"/>
                <a:gd name="T22" fmla="*/ 10 w 411"/>
                <a:gd name="T23" fmla="*/ 1132 h 2192"/>
                <a:gd name="T24" fmla="*/ 0 w 411"/>
                <a:gd name="T25" fmla="*/ 1240 h 2192"/>
                <a:gd name="T26" fmla="*/ 41 w 411"/>
                <a:gd name="T27" fmla="*/ 1332 h 2192"/>
                <a:gd name="T28" fmla="*/ 31 w 411"/>
                <a:gd name="T29" fmla="*/ 1415 h 2192"/>
                <a:gd name="T30" fmla="*/ 0 w 411"/>
                <a:gd name="T31" fmla="*/ 1525 h 2192"/>
                <a:gd name="T32" fmla="*/ 10 w 411"/>
                <a:gd name="T33" fmla="*/ 1633 h 2192"/>
                <a:gd name="T34" fmla="*/ 67 w 411"/>
                <a:gd name="T35" fmla="*/ 1707 h 2192"/>
                <a:gd name="T36" fmla="*/ 10 w 411"/>
                <a:gd name="T37" fmla="*/ 1817 h 2192"/>
                <a:gd name="T38" fmla="*/ 0 w 411"/>
                <a:gd name="T39" fmla="*/ 1934 h 2192"/>
                <a:gd name="T40" fmla="*/ 41 w 411"/>
                <a:gd name="T41" fmla="*/ 2017 h 2192"/>
                <a:gd name="T42" fmla="*/ 322 w 411"/>
                <a:gd name="T43" fmla="*/ 2192 h 2192"/>
                <a:gd name="T44" fmla="*/ 372 w 411"/>
                <a:gd name="T45" fmla="*/ 2146 h 2192"/>
                <a:gd name="T46" fmla="*/ 411 w 411"/>
                <a:gd name="T47" fmla="*/ 2035 h 2192"/>
                <a:gd name="T48" fmla="*/ 390 w 411"/>
                <a:gd name="T49" fmla="*/ 1934 h 2192"/>
                <a:gd name="T50" fmla="*/ 333 w 411"/>
                <a:gd name="T51" fmla="*/ 1854 h 2192"/>
                <a:gd name="T52" fmla="*/ 400 w 411"/>
                <a:gd name="T53" fmla="*/ 1744 h 2192"/>
                <a:gd name="T54" fmla="*/ 400 w 411"/>
                <a:gd name="T55" fmla="*/ 1633 h 2192"/>
                <a:gd name="T56" fmla="*/ 372 w 411"/>
                <a:gd name="T57" fmla="*/ 1544 h 2192"/>
                <a:gd name="T58" fmla="*/ 372 w 411"/>
                <a:gd name="T59" fmla="*/ 1461 h 2192"/>
                <a:gd name="T60" fmla="*/ 411 w 411"/>
                <a:gd name="T61" fmla="*/ 1351 h 2192"/>
                <a:gd name="T62" fmla="*/ 390 w 411"/>
                <a:gd name="T63" fmla="*/ 1252 h 2192"/>
                <a:gd name="T64" fmla="*/ 333 w 411"/>
                <a:gd name="T65" fmla="*/ 1167 h 2192"/>
                <a:gd name="T66" fmla="*/ 400 w 411"/>
                <a:gd name="T67" fmla="*/ 1059 h 2192"/>
                <a:gd name="T68" fmla="*/ 400 w 411"/>
                <a:gd name="T69" fmla="*/ 951 h 2192"/>
                <a:gd name="T70" fmla="*/ 372 w 411"/>
                <a:gd name="T71" fmla="*/ 857 h 2192"/>
                <a:gd name="T72" fmla="*/ 372 w 411"/>
                <a:gd name="T73" fmla="*/ 776 h 2192"/>
                <a:gd name="T74" fmla="*/ 411 w 411"/>
                <a:gd name="T75" fmla="*/ 668 h 2192"/>
                <a:gd name="T76" fmla="*/ 390 w 411"/>
                <a:gd name="T77" fmla="*/ 565 h 2192"/>
                <a:gd name="T78" fmla="*/ 333 w 411"/>
                <a:gd name="T79" fmla="*/ 485 h 2192"/>
                <a:gd name="T80" fmla="*/ 400 w 411"/>
                <a:gd name="T81" fmla="*/ 377 h 2192"/>
                <a:gd name="T82" fmla="*/ 400 w 411"/>
                <a:gd name="T83" fmla="*/ 264 h 2192"/>
                <a:gd name="T84" fmla="*/ 372 w 411"/>
                <a:gd name="T85" fmla="*/ 184 h 2192"/>
                <a:gd name="T86" fmla="*/ 67 w 411"/>
                <a:gd name="T87" fmla="*/ 0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2">
                  <a:moveTo>
                    <a:pt x="67" y="0"/>
                  </a:moveTo>
                  <a:lnTo>
                    <a:pt x="31" y="46"/>
                  </a:lnTo>
                  <a:lnTo>
                    <a:pt x="10" y="110"/>
                  </a:lnTo>
                  <a:lnTo>
                    <a:pt x="0" y="165"/>
                  </a:lnTo>
                  <a:lnTo>
                    <a:pt x="0" y="220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7"/>
                  </a:lnTo>
                  <a:lnTo>
                    <a:pt x="31" y="395"/>
                  </a:lnTo>
                  <a:lnTo>
                    <a:pt x="10" y="448"/>
                  </a:lnTo>
                  <a:lnTo>
                    <a:pt x="0" y="503"/>
                  </a:lnTo>
                  <a:lnTo>
                    <a:pt x="0" y="565"/>
                  </a:lnTo>
                  <a:lnTo>
                    <a:pt x="10" y="604"/>
                  </a:lnTo>
                  <a:lnTo>
                    <a:pt x="41" y="650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95"/>
                  </a:lnTo>
                  <a:lnTo>
                    <a:pt x="0" y="850"/>
                  </a:lnTo>
                  <a:lnTo>
                    <a:pt x="0" y="903"/>
                  </a:lnTo>
                  <a:lnTo>
                    <a:pt x="10" y="951"/>
                  </a:lnTo>
                  <a:lnTo>
                    <a:pt x="41" y="997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2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9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5"/>
                  </a:lnTo>
                  <a:lnTo>
                    <a:pt x="10" y="1468"/>
                  </a:lnTo>
                  <a:lnTo>
                    <a:pt x="0" y="1525"/>
                  </a:lnTo>
                  <a:lnTo>
                    <a:pt x="0" y="1590"/>
                  </a:lnTo>
                  <a:lnTo>
                    <a:pt x="10" y="1633"/>
                  </a:lnTo>
                  <a:lnTo>
                    <a:pt x="41" y="1679"/>
                  </a:lnTo>
                  <a:lnTo>
                    <a:pt x="67" y="1707"/>
                  </a:lnTo>
                  <a:lnTo>
                    <a:pt x="31" y="1762"/>
                  </a:lnTo>
                  <a:lnTo>
                    <a:pt x="10" y="1817"/>
                  </a:lnTo>
                  <a:lnTo>
                    <a:pt x="0" y="1872"/>
                  </a:lnTo>
                  <a:lnTo>
                    <a:pt x="0" y="1934"/>
                  </a:lnTo>
                  <a:lnTo>
                    <a:pt x="10" y="1971"/>
                  </a:lnTo>
                  <a:lnTo>
                    <a:pt x="41" y="2017"/>
                  </a:lnTo>
                  <a:lnTo>
                    <a:pt x="67" y="2045"/>
                  </a:lnTo>
                  <a:lnTo>
                    <a:pt x="322" y="2192"/>
                  </a:lnTo>
                  <a:lnTo>
                    <a:pt x="333" y="2192"/>
                  </a:lnTo>
                  <a:lnTo>
                    <a:pt x="372" y="2146"/>
                  </a:lnTo>
                  <a:lnTo>
                    <a:pt x="400" y="2090"/>
                  </a:lnTo>
                  <a:lnTo>
                    <a:pt x="411" y="2035"/>
                  </a:lnTo>
                  <a:lnTo>
                    <a:pt x="400" y="1971"/>
                  </a:lnTo>
                  <a:lnTo>
                    <a:pt x="390" y="1934"/>
                  </a:lnTo>
                  <a:lnTo>
                    <a:pt x="372" y="1891"/>
                  </a:lnTo>
                  <a:lnTo>
                    <a:pt x="333" y="1854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8"/>
                  </a:lnTo>
                  <a:lnTo>
                    <a:pt x="400" y="1633"/>
                  </a:lnTo>
                  <a:lnTo>
                    <a:pt x="390" y="1590"/>
                  </a:lnTo>
                  <a:lnTo>
                    <a:pt x="372" y="1544"/>
                  </a:lnTo>
                  <a:lnTo>
                    <a:pt x="333" y="1514"/>
                  </a:lnTo>
                  <a:lnTo>
                    <a:pt x="372" y="1461"/>
                  </a:lnTo>
                  <a:lnTo>
                    <a:pt x="400" y="1406"/>
                  </a:lnTo>
                  <a:lnTo>
                    <a:pt x="411" y="1351"/>
                  </a:lnTo>
                  <a:lnTo>
                    <a:pt x="400" y="1289"/>
                  </a:lnTo>
                  <a:lnTo>
                    <a:pt x="390" y="1252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4"/>
                  </a:lnTo>
                  <a:lnTo>
                    <a:pt x="400" y="1059"/>
                  </a:lnTo>
                  <a:lnTo>
                    <a:pt x="411" y="1006"/>
                  </a:lnTo>
                  <a:lnTo>
                    <a:pt x="400" y="951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31"/>
                  </a:lnTo>
                  <a:lnTo>
                    <a:pt x="372" y="776"/>
                  </a:lnTo>
                  <a:lnTo>
                    <a:pt x="400" y="721"/>
                  </a:lnTo>
                  <a:lnTo>
                    <a:pt x="411" y="668"/>
                  </a:lnTo>
                  <a:lnTo>
                    <a:pt x="400" y="611"/>
                  </a:lnTo>
                  <a:lnTo>
                    <a:pt x="390" y="565"/>
                  </a:lnTo>
                  <a:lnTo>
                    <a:pt x="372" y="521"/>
                  </a:lnTo>
                  <a:lnTo>
                    <a:pt x="333" y="485"/>
                  </a:lnTo>
                  <a:lnTo>
                    <a:pt x="372" y="429"/>
                  </a:lnTo>
                  <a:lnTo>
                    <a:pt x="400" y="377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20"/>
                  </a:lnTo>
                  <a:lnTo>
                    <a:pt x="372" y="184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6" name="Line 160">
              <a:extLst>
                <a:ext uri="{FF2B5EF4-FFF2-40B4-BE49-F238E27FC236}">
                  <a16:creationId xmlns:a16="http://schemas.microsoft.com/office/drawing/2014/main" id="{5721FE03-90B9-4490-AD9A-526FB1DDC9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989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7" name="Line 161">
              <a:extLst>
                <a:ext uri="{FF2B5EF4-FFF2-40B4-BE49-F238E27FC236}">
                  <a16:creationId xmlns:a16="http://schemas.microsoft.com/office/drawing/2014/main" id="{CBD18A4B-AC8B-44EA-8E89-B340E38425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105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8" name="Line 162">
              <a:extLst>
                <a:ext uri="{FF2B5EF4-FFF2-40B4-BE49-F238E27FC236}">
                  <a16:creationId xmlns:a16="http://schemas.microsoft.com/office/drawing/2014/main" id="{F23CD17E-3760-4115-A6DE-20BF28CD9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879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9" name="Line 163">
              <a:extLst>
                <a:ext uri="{FF2B5EF4-FFF2-40B4-BE49-F238E27FC236}">
                  <a16:creationId xmlns:a16="http://schemas.microsoft.com/office/drawing/2014/main" id="{C20A3BF2-272E-4FEC-8055-DFFC9C87F9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763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0" name="Line 164">
              <a:extLst>
                <a:ext uri="{FF2B5EF4-FFF2-40B4-BE49-F238E27FC236}">
                  <a16:creationId xmlns:a16="http://schemas.microsoft.com/office/drawing/2014/main" id="{5DC3B86B-9D21-4CE9-83BD-2A3B959F0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651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1" name="Line 165">
              <a:extLst>
                <a:ext uri="{FF2B5EF4-FFF2-40B4-BE49-F238E27FC236}">
                  <a16:creationId xmlns:a16="http://schemas.microsoft.com/office/drawing/2014/main" id="{57D331AB-16C8-4A8F-8A80-553C83108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3676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2" name="Line 166">
              <a:extLst>
                <a:ext uri="{FF2B5EF4-FFF2-40B4-BE49-F238E27FC236}">
                  <a16:creationId xmlns:a16="http://schemas.microsoft.com/office/drawing/2014/main" id="{1711EE02-5CF8-41A5-86C6-5661611B5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788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3" name="Line 167">
              <a:extLst>
                <a:ext uri="{FF2B5EF4-FFF2-40B4-BE49-F238E27FC236}">
                  <a16:creationId xmlns:a16="http://schemas.microsoft.com/office/drawing/2014/main" id="{35F3DC29-5752-4318-8F35-8DB3D946E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561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4" name="Line 168">
              <a:extLst>
                <a:ext uri="{FF2B5EF4-FFF2-40B4-BE49-F238E27FC236}">
                  <a16:creationId xmlns:a16="http://schemas.microsoft.com/office/drawing/2014/main" id="{FCD994E3-1EDA-4759-AB43-C7C0BB07BD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3448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5" name="Line 169">
              <a:extLst>
                <a:ext uri="{FF2B5EF4-FFF2-40B4-BE49-F238E27FC236}">
                  <a16:creationId xmlns:a16="http://schemas.microsoft.com/office/drawing/2014/main" id="{2163F60F-3FC3-408B-B2DB-56AD8805F9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332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6" name="Freeform 170">
              <a:extLst>
                <a:ext uri="{FF2B5EF4-FFF2-40B4-BE49-F238E27FC236}">
                  <a16:creationId xmlns:a16="http://schemas.microsoft.com/office/drawing/2014/main" id="{DC2E74E6-0A78-413B-AF2E-9464B0FF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" y="3975"/>
              <a:ext cx="67" cy="91"/>
            </a:xfrm>
            <a:custGeom>
              <a:avLst/>
              <a:gdLst>
                <a:gd name="T0" fmla="*/ 201 w 201"/>
                <a:gd name="T1" fmla="*/ 0 h 271"/>
                <a:gd name="T2" fmla="*/ 201 w 201"/>
                <a:gd name="T3" fmla="*/ 24 h 271"/>
                <a:gd name="T4" fmla="*/ 201 w 201"/>
                <a:gd name="T5" fmla="*/ 51 h 271"/>
                <a:gd name="T6" fmla="*/ 194 w 201"/>
                <a:gd name="T7" fmla="*/ 97 h 271"/>
                <a:gd name="T8" fmla="*/ 160 w 201"/>
                <a:gd name="T9" fmla="*/ 133 h 271"/>
                <a:gd name="T10" fmla="*/ 130 w 201"/>
                <a:gd name="T11" fmla="*/ 179 h 271"/>
                <a:gd name="T12" fmla="*/ 92 w 201"/>
                <a:gd name="T13" fmla="*/ 216 h 271"/>
                <a:gd name="T14" fmla="*/ 54 w 201"/>
                <a:gd name="T15" fmla="*/ 243 h 271"/>
                <a:gd name="T16" fmla="*/ 0 w 201"/>
                <a:gd name="T17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71">
                  <a:moveTo>
                    <a:pt x="201" y="0"/>
                  </a:moveTo>
                  <a:lnTo>
                    <a:pt x="201" y="24"/>
                  </a:lnTo>
                  <a:lnTo>
                    <a:pt x="201" y="51"/>
                  </a:lnTo>
                  <a:lnTo>
                    <a:pt x="194" y="97"/>
                  </a:lnTo>
                  <a:lnTo>
                    <a:pt x="160" y="133"/>
                  </a:lnTo>
                  <a:lnTo>
                    <a:pt x="130" y="179"/>
                  </a:lnTo>
                  <a:lnTo>
                    <a:pt x="92" y="216"/>
                  </a:lnTo>
                  <a:lnTo>
                    <a:pt x="54" y="243"/>
                  </a:lnTo>
                  <a:lnTo>
                    <a:pt x="0" y="2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7" name="Freeform 171">
              <a:extLst>
                <a:ext uri="{FF2B5EF4-FFF2-40B4-BE49-F238E27FC236}">
                  <a16:creationId xmlns:a16="http://schemas.microsoft.com/office/drawing/2014/main" id="{4947DEE2-AB87-4271-8210-A335513B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3972"/>
              <a:ext cx="79" cy="84"/>
            </a:xfrm>
            <a:custGeom>
              <a:avLst/>
              <a:gdLst>
                <a:gd name="T0" fmla="*/ 237 w 237"/>
                <a:gd name="T1" fmla="*/ 251 h 251"/>
                <a:gd name="T2" fmla="*/ 237 w 237"/>
                <a:gd name="T3" fmla="*/ 224 h 251"/>
                <a:gd name="T4" fmla="*/ 218 w 237"/>
                <a:gd name="T5" fmla="*/ 187 h 251"/>
                <a:gd name="T6" fmla="*/ 190 w 237"/>
                <a:gd name="T7" fmla="*/ 144 h 251"/>
                <a:gd name="T8" fmla="*/ 139 w 237"/>
                <a:gd name="T9" fmla="*/ 117 h 251"/>
                <a:gd name="T10" fmla="*/ 47 w 237"/>
                <a:gd name="T11" fmla="*/ 52 h 251"/>
                <a:gd name="T12" fmla="*/ 10 w 237"/>
                <a:gd name="T13" fmla="*/ 23 h 251"/>
                <a:gd name="T14" fmla="*/ 0 w 237"/>
                <a:gd name="T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51">
                  <a:moveTo>
                    <a:pt x="237" y="251"/>
                  </a:moveTo>
                  <a:lnTo>
                    <a:pt x="237" y="224"/>
                  </a:lnTo>
                  <a:lnTo>
                    <a:pt x="218" y="187"/>
                  </a:lnTo>
                  <a:lnTo>
                    <a:pt x="190" y="144"/>
                  </a:lnTo>
                  <a:lnTo>
                    <a:pt x="139" y="117"/>
                  </a:lnTo>
                  <a:lnTo>
                    <a:pt x="47" y="52"/>
                  </a:lnTo>
                  <a:lnTo>
                    <a:pt x="1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8" name="Freeform 172">
              <a:extLst>
                <a:ext uri="{FF2B5EF4-FFF2-40B4-BE49-F238E27FC236}">
                  <a16:creationId xmlns:a16="http://schemas.microsoft.com/office/drawing/2014/main" id="{4D3236A7-C760-4CC3-A654-A9D4B812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" y="357"/>
              <a:ext cx="106" cy="61"/>
            </a:xfrm>
            <a:custGeom>
              <a:avLst/>
              <a:gdLst>
                <a:gd name="T0" fmla="*/ 0 w 319"/>
                <a:gd name="T1" fmla="*/ 13 h 182"/>
                <a:gd name="T2" fmla="*/ 26 w 319"/>
                <a:gd name="T3" fmla="*/ 0 h 182"/>
                <a:gd name="T4" fmla="*/ 70 w 319"/>
                <a:gd name="T5" fmla="*/ 13 h 182"/>
                <a:gd name="T6" fmla="*/ 122 w 319"/>
                <a:gd name="T7" fmla="*/ 19 h 182"/>
                <a:gd name="T8" fmla="*/ 158 w 319"/>
                <a:gd name="T9" fmla="*/ 41 h 182"/>
                <a:gd name="T10" fmla="*/ 210 w 319"/>
                <a:gd name="T11" fmla="*/ 74 h 182"/>
                <a:gd name="T12" fmla="*/ 250 w 319"/>
                <a:gd name="T13" fmla="*/ 99 h 182"/>
                <a:gd name="T14" fmla="*/ 280 w 319"/>
                <a:gd name="T15" fmla="*/ 138 h 182"/>
                <a:gd name="T16" fmla="*/ 319 w 319"/>
                <a:gd name="T1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182">
                  <a:moveTo>
                    <a:pt x="0" y="13"/>
                  </a:moveTo>
                  <a:lnTo>
                    <a:pt x="26" y="0"/>
                  </a:lnTo>
                  <a:lnTo>
                    <a:pt x="70" y="13"/>
                  </a:lnTo>
                  <a:lnTo>
                    <a:pt x="122" y="19"/>
                  </a:lnTo>
                  <a:lnTo>
                    <a:pt x="158" y="41"/>
                  </a:lnTo>
                  <a:lnTo>
                    <a:pt x="210" y="74"/>
                  </a:lnTo>
                  <a:lnTo>
                    <a:pt x="250" y="99"/>
                  </a:lnTo>
                  <a:lnTo>
                    <a:pt x="280" y="138"/>
                  </a:lnTo>
                  <a:lnTo>
                    <a:pt x="319" y="18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9" name="Freeform 173">
              <a:extLst>
                <a:ext uri="{FF2B5EF4-FFF2-40B4-BE49-F238E27FC236}">
                  <a16:creationId xmlns:a16="http://schemas.microsoft.com/office/drawing/2014/main" id="{97E20D73-E044-4019-AE3F-41E3D67AE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287"/>
              <a:ext cx="97" cy="73"/>
            </a:xfrm>
            <a:custGeom>
              <a:avLst/>
              <a:gdLst>
                <a:gd name="T0" fmla="*/ 292 w 292"/>
                <a:gd name="T1" fmla="*/ 0 h 217"/>
                <a:gd name="T2" fmla="*/ 251 w 292"/>
                <a:gd name="T3" fmla="*/ 9 h 217"/>
                <a:gd name="T4" fmla="*/ 210 w 292"/>
                <a:gd name="T5" fmla="*/ 28 h 217"/>
                <a:gd name="T6" fmla="*/ 159 w 292"/>
                <a:gd name="T7" fmla="*/ 55 h 217"/>
                <a:gd name="T8" fmla="*/ 122 w 292"/>
                <a:gd name="T9" fmla="*/ 92 h 217"/>
                <a:gd name="T10" fmla="*/ 61 w 292"/>
                <a:gd name="T11" fmla="*/ 171 h 217"/>
                <a:gd name="T12" fmla="*/ 21 w 292"/>
                <a:gd name="T13" fmla="*/ 199 h 217"/>
                <a:gd name="T14" fmla="*/ 0 w 292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217">
                  <a:moveTo>
                    <a:pt x="292" y="0"/>
                  </a:moveTo>
                  <a:lnTo>
                    <a:pt x="251" y="9"/>
                  </a:lnTo>
                  <a:lnTo>
                    <a:pt x="210" y="28"/>
                  </a:lnTo>
                  <a:lnTo>
                    <a:pt x="159" y="55"/>
                  </a:lnTo>
                  <a:lnTo>
                    <a:pt x="122" y="92"/>
                  </a:lnTo>
                  <a:lnTo>
                    <a:pt x="61" y="171"/>
                  </a:lnTo>
                  <a:lnTo>
                    <a:pt x="21" y="199"/>
                  </a:lnTo>
                  <a:lnTo>
                    <a:pt x="0" y="2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4120" name="Rectangle 184">
            <a:extLst>
              <a:ext uri="{FF2B5EF4-FFF2-40B4-BE49-F238E27FC236}">
                <a16:creationId xmlns:a16="http://schemas.microsoft.com/office/drawing/2014/main" id="{AFC7AC14-FA33-4831-84DB-A54B5743D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75" y="457200"/>
            <a:ext cx="539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0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1" name="Rectangle 185">
            <a:extLst>
              <a:ext uri="{FF2B5EF4-FFF2-40B4-BE49-F238E27FC236}">
                <a16:creationId xmlns:a16="http://schemas.microsoft.com/office/drawing/2014/main" id="{255EAFB1-BA61-49F0-BF09-EE0138C77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947738"/>
            <a:ext cx="17224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00FF00"/>
                </a:solidFill>
                <a:latin typeface="Times New Roman" panose="02020603050405020304" pitchFamily="18" charset="0"/>
              </a:rPr>
              <a:t>Objetivos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2" name="Rectangle 186">
            <a:extLst>
              <a:ext uri="{FF2B5EF4-FFF2-40B4-BE49-F238E27FC236}">
                <a16:creationId xmlns:a16="http://schemas.microsoft.com/office/drawing/2014/main" id="{B6A6B96D-3EBA-40A6-95A3-F0C48DBD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1627188"/>
            <a:ext cx="7810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Mejorar la Respuesta Fisiológica del Cuerpo hacia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3" name="Rectangle 187">
            <a:extLst>
              <a:ext uri="{FF2B5EF4-FFF2-40B4-BE49-F238E27FC236}">
                <a16:creationId xmlns:a16="http://schemas.microsoft.com/office/drawing/2014/main" id="{893ABBD0-331C-4998-8845-4263EFCAF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2033588"/>
            <a:ext cx="14287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Ejercicio: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4" name="Rectangle 188">
            <a:extLst>
              <a:ext uri="{FF2B5EF4-FFF2-40B4-BE49-F238E27FC236}">
                <a16:creationId xmlns:a16="http://schemas.microsoft.com/office/drawing/2014/main" id="{FAFACF2F-40F2-422A-BBA9-7BBF2E970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813" y="2590800"/>
            <a:ext cx="68008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Mejorar en Pacientes Cardíacos la Capacidad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5" name="Rectangle 189">
            <a:extLst>
              <a:ext uri="{FF2B5EF4-FFF2-40B4-BE49-F238E27FC236}">
                <a16:creationId xmlns:a16="http://schemas.microsoft.com/office/drawing/2014/main" id="{C0E48B5A-CED0-46CC-B5BE-CB76C740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3175" y="2997200"/>
            <a:ext cx="62388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para llevar a cabo Trabajo en sus Empleos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6" name="Rectangle 190">
            <a:extLst>
              <a:ext uri="{FF2B5EF4-FFF2-40B4-BE49-F238E27FC236}">
                <a16:creationId xmlns:a16="http://schemas.microsoft.com/office/drawing/2014/main" id="{9C2C7083-9933-478E-B65B-5608BEC8B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3575050"/>
            <a:ext cx="63722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Permitir que los Trabajadores Industriales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7" name="Rectangle 191">
            <a:extLst>
              <a:ext uri="{FF2B5EF4-FFF2-40B4-BE49-F238E27FC236}">
                <a16:creationId xmlns:a16="http://schemas.microsoft.com/office/drawing/2014/main" id="{A8E4E56E-6FE5-4E25-A7A4-2063E303E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3981450"/>
            <a:ext cx="4324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Trabajen mas Eficientemente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8" name="Rectangle 192">
            <a:extLst>
              <a:ext uri="{FF2B5EF4-FFF2-40B4-BE49-F238E27FC236}">
                <a16:creationId xmlns:a16="http://schemas.microsoft.com/office/drawing/2014/main" id="{CEFCF1C2-D55A-4B73-A572-C0B82292E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650" y="4516438"/>
            <a:ext cx="60293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Establecer Nuevas Marcas Mundiales en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9" name="Rectangle 193">
            <a:extLst>
              <a:ext uri="{FF2B5EF4-FFF2-40B4-BE49-F238E27FC236}">
                <a16:creationId xmlns:a16="http://schemas.microsoft.com/office/drawing/2014/main" id="{B9A4B2EB-6FCE-4482-BA27-F39D73FCD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4922838"/>
            <a:ext cx="29051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Diferentes Deportes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0" name="Rectangle 194">
            <a:extLst>
              <a:ext uri="{FF2B5EF4-FFF2-40B4-BE49-F238E27FC236}">
                <a16:creationId xmlns:a16="http://schemas.microsoft.com/office/drawing/2014/main" id="{D901480D-B65F-43B0-8D2B-0EFAF069C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5505450"/>
            <a:ext cx="71818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Tener el Conocimiento Teórico de lo que Ocurre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1" name="Rectangle 195">
            <a:extLst>
              <a:ext uri="{FF2B5EF4-FFF2-40B4-BE49-F238E27FC236}">
                <a16:creationId xmlns:a16="http://schemas.microsoft.com/office/drawing/2014/main" id="{4DAEEB4A-AE12-42A1-8755-B509EF74B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5913438"/>
            <a:ext cx="5514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Durante el Ejercicio y Porqué Ocurre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2" name="Rectangle 196">
            <a:extLst>
              <a:ext uri="{FF2B5EF4-FFF2-40B4-BE49-F238E27FC236}">
                <a16:creationId xmlns:a16="http://schemas.microsoft.com/office/drawing/2014/main" id="{B218246D-8677-495E-BA1F-77D3A6A3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" y="1600200"/>
            <a:ext cx="1555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3" name="Rectangle 197">
            <a:extLst>
              <a:ext uri="{FF2B5EF4-FFF2-40B4-BE49-F238E27FC236}">
                <a16:creationId xmlns:a16="http://schemas.microsoft.com/office/drawing/2014/main" id="{16D62140-EE72-47C8-AA08-BCBC3AECE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2590800"/>
            <a:ext cx="16668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4" name="Rectangle 198">
            <a:extLst>
              <a:ext uri="{FF2B5EF4-FFF2-40B4-BE49-F238E27FC236}">
                <a16:creationId xmlns:a16="http://schemas.microsoft.com/office/drawing/2014/main" id="{77D5FCB9-4D56-41E4-98DD-0B82D3289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3573463"/>
            <a:ext cx="166687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5" name="Rectangle 199">
            <a:extLst>
              <a:ext uri="{FF2B5EF4-FFF2-40B4-BE49-F238E27FC236}">
                <a16:creationId xmlns:a16="http://schemas.microsoft.com/office/drawing/2014/main" id="{6E4726D4-662C-4D93-BACB-D6F2BA352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4514850"/>
            <a:ext cx="16668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6" name="Rectangle 200">
            <a:extLst>
              <a:ext uri="{FF2B5EF4-FFF2-40B4-BE49-F238E27FC236}">
                <a16:creationId xmlns:a16="http://schemas.microsoft.com/office/drawing/2014/main" id="{7F03035A-895E-436D-951D-9046DD8F2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" y="5456238"/>
            <a:ext cx="1555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24137" name="Group 201">
            <a:extLst>
              <a:ext uri="{FF2B5EF4-FFF2-40B4-BE49-F238E27FC236}">
                <a16:creationId xmlns:a16="http://schemas.microsoft.com/office/drawing/2014/main" id="{84C0F6FD-0445-40B2-93B0-A70C4AB5732E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074738"/>
            <a:ext cx="1025525" cy="250825"/>
            <a:chOff x="1462" y="899"/>
            <a:chExt cx="646" cy="158"/>
          </a:xfrm>
        </p:grpSpPr>
        <p:sp>
          <p:nvSpPr>
            <p:cNvPr id="424138" name="Freeform 202">
              <a:extLst>
                <a:ext uri="{FF2B5EF4-FFF2-40B4-BE49-F238E27FC236}">
                  <a16:creationId xmlns:a16="http://schemas.microsoft.com/office/drawing/2014/main" id="{066AD2D9-D1E3-46A2-87CE-70F8799B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977"/>
              <a:ext cx="646" cy="80"/>
            </a:xfrm>
            <a:custGeom>
              <a:avLst/>
              <a:gdLst>
                <a:gd name="T0" fmla="*/ 104 w 1939"/>
                <a:gd name="T1" fmla="*/ 6 h 239"/>
                <a:gd name="T2" fmla="*/ 67 w 1939"/>
                <a:gd name="T3" fmla="*/ 7 h 239"/>
                <a:gd name="T4" fmla="*/ 54 w 1939"/>
                <a:gd name="T5" fmla="*/ 14 h 239"/>
                <a:gd name="T6" fmla="*/ 65 w 1939"/>
                <a:gd name="T7" fmla="*/ 22 h 239"/>
                <a:gd name="T8" fmla="*/ 103 w 1939"/>
                <a:gd name="T9" fmla="*/ 29 h 239"/>
                <a:gd name="T10" fmla="*/ 62 w 1939"/>
                <a:gd name="T11" fmla="*/ 18 h 239"/>
                <a:gd name="T12" fmla="*/ 104 w 1939"/>
                <a:gd name="T13" fmla="*/ 17 h 239"/>
                <a:gd name="T14" fmla="*/ 154 w 1939"/>
                <a:gd name="T15" fmla="*/ 26 h 239"/>
                <a:gd name="T16" fmla="*/ 135 w 1939"/>
                <a:gd name="T17" fmla="*/ 30 h 239"/>
                <a:gd name="T18" fmla="*/ 117 w 1939"/>
                <a:gd name="T19" fmla="*/ 37 h 239"/>
                <a:gd name="T20" fmla="*/ 98 w 1939"/>
                <a:gd name="T21" fmla="*/ 36 h 239"/>
                <a:gd name="T22" fmla="*/ 64 w 1939"/>
                <a:gd name="T23" fmla="*/ 41 h 239"/>
                <a:gd name="T24" fmla="*/ 12 w 1939"/>
                <a:gd name="T25" fmla="*/ 31 h 239"/>
                <a:gd name="T26" fmla="*/ 39 w 1939"/>
                <a:gd name="T27" fmla="*/ 41 h 239"/>
                <a:gd name="T28" fmla="*/ 94 w 1939"/>
                <a:gd name="T29" fmla="*/ 48 h 239"/>
                <a:gd name="T30" fmla="*/ 151 w 1939"/>
                <a:gd name="T31" fmla="*/ 56 h 239"/>
                <a:gd name="T32" fmla="*/ 141 w 1939"/>
                <a:gd name="T33" fmla="*/ 51 h 239"/>
                <a:gd name="T34" fmla="*/ 107 w 1939"/>
                <a:gd name="T35" fmla="*/ 44 h 239"/>
                <a:gd name="T36" fmla="*/ 148 w 1939"/>
                <a:gd name="T37" fmla="*/ 43 h 239"/>
                <a:gd name="T38" fmla="*/ 211 w 1939"/>
                <a:gd name="T39" fmla="*/ 53 h 239"/>
                <a:gd name="T40" fmla="*/ 205 w 1939"/>
                <a:gd name="T41" fmla="*/ 59 h 239"/>
                <a:gd name="T42" fmla="*/ 219 w 1939"/>
                <a:gd name="T43" fmla="*/ 63 h 239"/>
                <a:gd name="T44" fmla="*/ 245 w 1939"/>
                <a:gd name="T45" fmla="*/ 57 h 239"/>
                <a:gd name="T46" fmla="*/ 264 w 1939"/>
                <a:gd name="T47" fmla="*/ 66 h 239"/>
                <a:gd name="T48" fmla="*/ 308 w 1939"/>
                <a:gd name="T49" fmla="*/ 69 h 239"/>
                <a:gd name="T50" fmla="*/ 311 w 1939"/>
                <a:gd name="T51" fmla="*/ 64 h 239"/>
                <a:gd name="T52" fmla="*/ 350 w 1939"/>
                <a:gd name="T53" fmla="*/ 66 h 239"/>
                <a:gd name="T54" fmla="*/ 375 w 1939"/>
                <a:gd name="T55" fmla="*/ 68 h 239"/>
                <a:gd name="T56" fmla="*/ 441 w 1939"/>
                <a:gd name="T57" fmla="*/ 79 h 239"/>
                <a:gd name="T58" fmla="*/ 529 w 1939"/>
                <a:gd name="T59" fmla="*/ 83 h 239"/>
                <a:gd name="T60" fmla="*/ 556 w 1939"/>
                <a:gd name="T61" fmla="*/ 74 h 239"/>
                <a:gd name="T62" fmla="*/ 623 w 1939"/>
                <a:gd name="T63" fmla="*/ 82 h 239"/>
                <a:gd name="T64" fmla="*/ 721 w 1939"/>
                <a:gd name="T65" fmla="*/ 86 h 239"/>
                <a:gd name="T66" fmla="*/ 870 w 1939"/>
                <a:gd name="T67" fmla="*/ 88 h 239"/>
                <a:gd name="T68" fmla="*/ 914 w 1939"/>
                <a:gd name="T69" fmla="*/ 101 h 239"/>
                <a:gd name="T70" fmla="*/ 916 w 1939"/>
                <a:gd name="T71" fmla="*/ 97 h 239"/>
                <a:gd name="T72" fmla="*/ 1000 w 1939"/>
                <a:gd name="T73" fmla="*/ 98 h 239"/>
                <a:gd name="T74" fmla="*/ 1082 w 1939"/>
                <a:gd name="T75" fmla="*/ 106 h 239"/>
                <a:gd name="T76" fmla="*/ 1163 w 1939"/>
                <a:gd name="T77" fmla="*/ 114 h 239"/>
                <a:gd name="T78" fmla="*/ 1248 w 1939"/>
                <a:gd name="T79" fmla="*/ 115 h 239"/>
                <a:gd name="T80" fmla="*/ 1353 w 1939"/>
                <a:gd name="T81" fmla="*/ 128 h 239"/>
                <a:gd name="T82" fmla="*/ 1494 w 1939"/>
                <a:gd name="T83" fmla="*/ 147 h 239"/>
                <a:gd name="T84" fmla="*/ 1631 w 1939"/>
                <a:gd name="T85" fmla="*/ 173 h 239"/>
                <a:gd name="T86" fmla="*/ 1727 w 1939"/>
                <a:gd name="T87" fmla="*/ 214 h 239"/>
                <a:gd name="T88" fmla="*/ 1785 w 1939"/>
                <a:gd name="T89" fmla="*/ 226 h 239"/>
                <a:gd name="T90" fmla="*/ 1858 w 1939"/>
                <a:gd name="T91" fmla="*/ 239 h 239"/>
                <a:gd name="T92" fmla="*/ 1928 w 1939"/>
                <a:gd name="T93" fmla="*/ 187 h 239"/>
                <a:gd name="T94" fmla="*/ 1939 w 1939"/>
                <a:gd name="T95" fmla="*/ 136 h 239"/>
                <a:gd name="T96" fmla="*/ 1891 w 1939"/>
                <a:gd name="T9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9" h="239">
                  <a:moveTo>
                    <a:pt x="94" y="0"/>
                  </a:moveTo>
                  <a:lnTo>
                    <a:pt x="101" y="2"/>
                  </a:lnTo>
                  <a:lnTo>
                    <a:pt x="103" y="5"/>
                  </a:lnTo>
                  <a:lnTo>
                    <a:pt x="104" y="6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85" y="7"/>
                  </a:lnTo>
                  <a:lnTo>
                    <a:pt x="67" y="7"/>
                  </a:lnTo>
                  <a:lnTo>
                    <a:pt x="46" y="6"/>
                  </a:lnTo>
                  <a:lnTo>
                    <a:pt x="54" y="8"/>
                  </a:lnTo>
                  <a:lnTo>
                    <a:pt x="57" y="13"/>
                  </a:lnTo>
                  <a:lnTo>
                    <a:pt x="54" y="14"/>
                  </a:lnTo>
                  <a:lnTo>
                    <a:pt x="35" y="15"/>
                  </a:lnTo>
                  <a:lnTo>
                    <a:pt x="46" y="18"/>
                  </a:lnTo>
                  <a:lnTo>
                    <a:pt x="55" y="20"/>
                  </a:lnTo>
                  <a:lnTo>
                    <a:pt x="65" y="22"/>
                  </a:lnTo>
                  <a:lnTo>
                    <a:pt x="76" y="25"/>
                  </a:lnTo>
                  <a:lnTo>
                    <a:pt x="86" y="26"/>
                  </a:lnTo>
                  <a:lnTo>
                    <a:pt x="94" y="28"/>
                  </a:lnTo>
                  <a:lnTo>
                    <a:pt x="103" y="29"/>
                  </a:lnTo>
                  <a:lnTo>
                    <a:pt x="107" y="29"/>
                  </a:lnTo>
                  <a:lnTo>
                    <a:pt x="90" y="26"/>
                  </a:lnTo>
                  <a:lnTo>
                    <a:pt x="74" y="22"/>
                  </a:lnTo>
                  <a:lnTo>
                    <a:pt x="62" y="18"/>
                  </a:lnTo>
                  <a:lnTo>
                    <a:pt x="65" y="15"/>
                  </a:lnTo>
                  <a:lnTo>
                    <a:pt x="78" y="15"/>
                  </a:lnTo>
                  <a:lnTo>
                    <a:pt x="93" y="15"/>
                  </a:lnTo>
                  <a:lnTo>
                    <a:pt x="104" y="17"/>
                  </a:lnTo>
                  <a:lnTo>
                    <a:pt x="117" y="18"/>
                  </a:lnTo>
                  <a:lnTo>
                    <a:pt x="129" y="21"/>
                  </a:lnTo>
                  <a:lnTo>
                    <a:pt x="141" y="23"/>
                  </a:lnTo>
                  <a:lnTo>
                    <a:pt x="154" y="26"/>
                  </a:lnTo>
                  <a:lnTo>
                    <a:pt x="166" y="29"/>
                  </a:lnTo>
                  <a:lnTo>
                    <a:pt x="156" y="33"/>
                  </a:lnTo>
                  <a:lnTo>
                    <a:pt x="146" y="31"/>
                  </a:lnTo>
                  <a:lnTo>
                    <a:pt x="135" y="30"/>
                  </a:lnTo>
                  <a:lnTo>
                    <a:pt x="125" y="30"/>
                  </a:lnTo>
                  <a:lnTo>
                    <a:pt x="133" y="34"/>
                  </a:lnTo>
                  <a:lnTo>
                    <a:pt x="132" y="37"/>
                  </a:lnTo>
                  <a:lnTo>
                    <a:pt x="117" y="37"/>
                  </a:lnTo>
                  <a:lnTo>
                    <a:pt x="86" y="36"/>
                  </a:lnTo>
                  <a:lnTo>
                    <a:pt x="90" y="36"/>
                  </a:lnTo>
                  <a:lnTo>
                    <a:pt x="94" y="36"/>
                  </a:lnTo>
                  <a:lnTo>
                    <a:pt x="98" y="36"/>
                  </a:lnTo>
                  <a:lnTo>
                    <a:pt x="101" y="38"/>
                  </a:lnTo>
                  <a:lnTo>
                    <a:pt x="88" y="41"/>
                  </a:lnTo>
                  <a:lnTo>
                    <a:pt x="76" y="41"/>
                  </a:lnTo>
                  <a:lnTo>
                    <a:pt x="64" y="41"/>
                  </a:lnTo>
                  <a:lnTo>
                    <a:pt x="49" y="40"/>
                  </a:lnTo>
                  <a:lnTo>
                    <a:pt x="36" y="37"/>
                  </a:lnTo>
                  <a:lnTo>
                    <a:pt x="25" y="34"/>
                  </a:lnTo>
                  <a:lnTo>
                    <a:pt x="12" y="31"/>
                  </a:lnTo>
                  <a:lnTo>
                    <a:pt x="0" y="29"/>
                  </a:lnTo>
                  <a:lnTo>
                    <a:pt x="12" y="33"/>
                  </a:lnTo>
                  <a:lnTo>
                    <a:pt x="25" y="37"/>
                  </a:lnTo>
                  <a:lnTo>
                    <a:pt x="39" y="41"/>
                  </a:lnTo>
                  <a:lnTo>
                    <a:pt x="54" y="43"/>
                  </a:lnTo>
                  <a:lnTo>
                    <a:pt x="65" y="45"/>
                  </a:lnTo>
                  <a:lnTo>
                    <a:pt x="80" y="46"/>
                  </a:lnTo>
                  <a:lnTo>
                    <a:pt x="94" y="48"/>
                  </a:lnTo>
                  <a:lnTo>
                    <a:pt x="107" y="49"/>
                  </a:lnTo>
                  <a:lnTo>
                    <a:pt x="121" y="51"/>
                  </a:lnTo>
                  <a:lnTo>
                    <a:pt x="135" y="54"/>
                  </a:lnTo>
                  <a:lnTo>
                    <a:pt x="151" y="56"/>
                  </a:lnTo>
                  <a:lnTo>
                    <a:pt x="166" y="56"/>
                  </a:lnTo>
                  <a:lnTo>
                    <a:pt x="158" y="53"/>
                  </a:lnTo>
                  <a:lnTo>
                    <a:pt x="150" y="51"/>
                  </a:lnTo>
                  <a:lnTo>
                    <a:pt x="141" y="51"/>
                  </a:lnTo>
                  <a:lnTo>
                    <a:pt x="132" y="49"/>
                  </a:lnTo>
                  <a:lnTo>
                    <a:pt x="121" y="49"/>
                  </a:lnTo>
                  <a:lnTo>
                    <a:pt x="112" y="46"/>
                  </a:lnTo>
                  <a:lnTo>
                    <a:pt x="107" y="44"/>
                  </a:lnTo>
                  <a:lnTo>
                    <a:pt x="101" y="38"/>
                  </a:lnTo>
                  <a:lnTo>
                    <a:pt x="117" y="40"/>
                  </a:lnTo>
                  <a:lnTo>
                    <a:pt x="133" y="41"/>
                  </a:lnTo>
                  <a:lnTo>
                    <a:pt x="148" y="43"/>
                  </a:lnTo>
                  <a:lnTo>
                    <a:pt x="164" y="45"/>
                  </a:lnTo>
                  <a:lnTo>
                    <a:pt x="180" y="48"/>
                  </a:lnTo>
                  <a:lnTo>
                    <a:pt x="195" y="51"/>
                  </a:lnTo>
                  <a:lnTo>
                    <a:pt x="211" y="53"/>
                  </a:lnTo>
                  <a:lnTo>
                    <a:pt x="227" y="56"/>
                  </a:lnTo>
                  <a:lnTo>
                    <a:pt x="219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197" y="59"/>
                  </a:lnTo>
                  <a:lnTo>
                    <a:pt x="203" y="61"/>
                  </a:lnTo>
                  <a:lnTo>
                    <a:pt x="211" y="63"/>
                  </a:lnTo>
                  <a:lnTo>
                    <a:pt x="219" y="63"/>
                  </a:lnTo>
                  <a:lnTo>
                    <a:pt x="227" y="63"/>
                  </a:lnTo>
                  <a:lnTo>
                    <a:pt x="226" y="59"/>
                  </a:lnTo>
                  <a:lnTo>
                    <a:pt x="232" y="56"/>
                  </a:lnTo>
                  <a:lnTo>
                    <a:pt x="245" y="57"/>
                  </a:lnTo>
                  <a:lnTo>
                    <a:pt x="273" y="63"/>
                  </a:lnTo>
                  <a:lnTo>
                    <a:pt x="271" y="64"/>
                  </a:lnTo>
                  <a:lnTo>
                    <a:pt x="268" y="66"/>
                  </a:lnTo>
                  <a:lnTo>
                    <a:pt x="264" y="66"/>
                  </a:lnTo>
                  <a:lnTo>
                    <a:pt x="263" y="66"/>
                  </a:lnTo>
                  <a:lnTo>
                    <a:pt x="277" y="68"/>
                  </a:lnTo>
                  <a:lnTo>
                    <a:pt x="291" y="69"/>
                  </a:lnTo>
                  <a:lnTo>
                    <a:pt x="308" y="69"/>
                  </a:lnTo>
                  <a:lnTo>
                    <a:pt x="321" y="69"/>
                  </a:lnTo>
                  <a:lnTo>
                    <a:pt x="305" y="68"/>
                  </a:lnTo>
                  <a:lnTo>
                    <a:pt x="303" y="67"/>
                  </a:lnTo>
                  <a:lnTo>
                    <a:pt x="311" y="64"/>
                  </a:lnTo>
                  <a:lnTo>
                    <a:pt x="324" y="63"/>
                  </a:lnTo>
                  <a:lnTo>
                    <a:pt x="339" y="63"/>
                  </a:lnTo>
                  <a:lnTo>
                    <a:pt x="349" y="63"/>
                  </a:lnTo>
                  <a:lnTo>
                    <a:pt x="350" y="66"/>
                  </a:lnTo>
                  <a:lnTo>
                    <a:pt x="339" y="69"/>
                  </a:lnTo>
                  <a:lnTo>
                    <a:pt x="350" y="69"/>
                  </a:lnTo>
                  <a:lnTo>
                    <a:pt x="365" y="68"/>
                  </a:lnTo>
                  <a:lnTo>
                    <a:pt x="375" y="68"/>
                  </a:lnTo>
                  <a:lnTo>
                    <a:pt x="386" y="71"/>
                  </a:lnTo>
                  <a:lnTo>
                    <a:pt x="399" y="74"/>
                  </a:lnTo>
                  <a:lnTo>
                    <a:pt x="418" y="76"/>
                  </a:lnTo>
                  <a:lnTo>
                    <a:pt x="441" y="79"/>
                  </a:lnTo>
                  <a:lnTo>
                    <a:pt x="463" y="82"/>
                  </a:lnTo>
                  <a:lnTo>
                    <a:pt x="488" y="83"/>
                  </a:lnTo>
                  <a:lnTo>
                    <a:pt x="510" y="84"/>
                  </a:lnTo>
                  <a:lnTo>
                    <a:pt x="529" y="83"/>
                  </a:lnTo>
                  <a:lnTo>
                    <a:pt x="543" y="82"/>
                  </a:lnTo>
                  <a:lnTo>
                    <a:pt x="530" y="79"/>
                  </a:lnTo>
                  <a:lnTo>
                    <a:pt x="538" y="76"/>
                  </a:lnTo>
                  <a:lnTo>
                    <a:pt x="556" y="74"/>
                  </a:lnTo>
                  <a:lnTo>
                    <a:pt x="580" y="74"/>
                  </a:lnTo>
                  <a:lnTo>
                    <a:pt x="603" y="75"/>
                  </a:lnTo>
                  <a:lnTo>
                    <a:pt x="619" y="76"/>
                  </a:lnTo>
                  <a:lnTo>
                    <a:pt x="623" y="82"/>
                  </a:lnTo>
                  <a:lnTo>
                    <a:pt x="608" y="88"/>
                  </a:lnTo>
                  <a:lnTo>
                    <a:pt x="645" y="87"/>
                  </a:lnTo>
                  <a:lnTo>
                    <a:pt x="684" y="86"/>
                  </a:lnTo>
                  <a:lnTo>
                    <a:pt x="721" y="86"/>
                  </a:lnTo>
                  <a:lnTo>
                    <a:pt x="758" y="84"/>
                  </a:lnTo>
                  <a:lnTo>
                    <a:pt x="795" y="84"/>
                  </a:lnTo>
                  <a:lnTo>
                    <a:pt x="834" y="86"/>
                  </a:lnTo>
                  <a:lnTo>
                    <a:pt x="870" y="88"/>
                  </a:lnTo>
                  <a:lnTo>
                    <a:pt x="909" y="92"/>
                  </a:lnTo>
                  <a:lnTo>
                    <a:pt x="908" y="95"/>
                  </a:lnTo>
                  <a:lnTo>
                    <a:pt x="908" y="98"/>
                  </a:lnTo>
                  <a:lnTo>
                    <a:pt x="914" y="101"/>
                  </a:lnTo>
                  <a:lnTo>
                    <a:pt x="920" y="102"/>
                  </a:lnTo>
                  <a:lnTo>
                    <a:pt x="917" y="101"/>
                  </a:lnTo>
                  <a:lnTo>
                    <a:pt x="916" y="99"/>
                  </a:lnTo>
                  <a:lnTo>
                    <a:pt x="916" y="97"/>
                  </a:lnTo>
                  <a:lnTo>
                    <a:pt x="936" y="97"/>
                  </a:lnTo>
                  <a:lnTo>
                    <a:pt x="956" y="97"/>
                  </a:lnTo>
                  <a:lnTo>
                    <a:pt x="979" y="97"/>
                  </a:lnTo>
                  <a:lnTo>
                    <a:pt x="1000" y="98"/>
                  </a:lnTo>
                  <a:lnTo>
                    <a:pt x="1021" y="99"/>
                  </a:lnTo>
                  <a:lnTo>
                    <a:pt x="1040" y="102"/>
                  </a:lnTo>
                  <a:lnTo>
                    <a:pt x="1061" y="105"/>
                  </a:lnTo>
                  <a:lnTo>
                    <a:pt x="1082" y="106"/>
                  </a:lnTo>
                  <a:lnTo>
                    <a:pt x="1102" y="109"/>
                  </a:lnTo>
                  <a:lnTo>
                    <a:pt x="1123" y="111"/>
                  </a:lnTo>
                  <a:lnTo>
                    <a:pt x="1144" y="113"/>
                  </a:lnTo>
                  <a:lnTo>
                    <a:pt x="1163" y="114"/>
                  </a:lnTo>
                  <a:lnTo>
                    <a:pt x="1184" y="115"/>
                  </a:lnTo>
                  <a:lnTo>
                    <a:pt x="1207" y="117"/>
                  </a:lnTo>
                  <a:lnTo>
                    <a:pt x="1228" y="117"/>
                  </a:lnTo>
                  <a:lnTo>
                    <a:pt x="1248" y="115"/>
                  </a:lnTo>
                  <a:lnTo>
                    <a:pt x="1268" y="118"/>
                  </a:lnTo>
                  <a:lnTo>
                    <a:pt x="1293" y="121"/>
                  </a:lnTo>
                  <a:lnTo>
                    <a:pt x="1322" y="123"/>
                  </a:lnTo>
                  <a:lnTo>
                    <a:pt x="1353" y="128"/>
                  </a:lnTo>
                  <a:lnTo>
                    <a:pt x="1387" y="132"/>
                  </a:lnTo>
                  <a:lnTo>
                    <a:pt x="1419" y="136"/>
                  </a:lnTo>
                  <a:lnTo>
                    <a:pt x="1457" y="141"/>
                  </a:lnTo>
                  <a:lnTo>
                    <a:pt x="1494" y="147"/>
                  </a:lnTo>
                  <a:lnTo>
                    <a:pt x="1528" y="152"/>
                  </a:lnTo>
                  <a:lnTo>
                    <a:pt x="1563" y="159"/>
                  </a:lnTo>
                  <a:lnTo>
                    <a:pt x="1599" y="165"/>
                  </a:lnTo>
                  <a:lnTo>
                    <a:pt x="1631" y="173"/>
                  </a:lnTo>
                  <a:lnTo>
                    <a:pt x="1659" y="183"/>
                  </a:lnTo>
                  <a:lnTo>
                    <a:pt x="1686" y="193"/>
                  </a:lnTo>
                  <a:lnTo>
                    <a:pt x="1709" y="203"/>
                  </a:lnTo>
                  <a:lnTo>
                    <a:pt x="1727" y="214"/>
                  </a:lnTo>
                  <a:lnTo>
                    <a:pt x="1738" y="217"/>
                  </a:lnTo>
                  <a:lnTo>
                    <a:pt x="1751" y="219"/>
                  </a:lnTo>
                  <a:lnTo>
                    <a:pt x="1769" y="222"/>
                  </a:lnTo>
                  <a:lnTo>
                    <a:pt x="1785" y="226"/>
                  </a:lnTo>
                  <a:lnTo>
                    <a:pt x="1803" y="231"/>
                  </a:lnTo>
                  <a:lnTo>
                    <a:pt x="1821" y="234"/>
                  </a:lnTo>
                  <a:lnTo>
                    <a:pt x="1840" y="237"/>
                  </a:lnTo>
                  <a:lnTo>
                    <a:pt x="1858" y="239"/>
                  </a:lnTo>
                  <a:lnTo>
                    <a:pt x="1887" y="226"/>
                  </a:lnTo>
                  <a:lnTo>
                    <a:pt x="1908" y="214"/>
                  </a:lnTo>
                  <a:lnTo>
                    <a:pt x="1920" y="201"/>
                  </a:lnTo>
                  <a:lnTo>
                    <a:pt x="1928" y="187"/>
                  </a:lnTo>
                  <a:lnTo>
                    <a:pt x="1934" y="173"/>
                  </a:lnTo>
                  <a:lnTo>
                    <a:pt x="1936" y="160"/>
                  </a:lnTo>
                  <a:lnTo>
                    <a:pt x="1936" y="148"/>
                  </a:lnTo>
                  <a:lnTo>
                    <a:pt x="1939" y="136"/>
                  </a:lnTo>
                  <a:lnTo>
                    <a:pt x="1936" y="102"/>
                  </a:lnTo>
                  <a:lnTo>
                    <a:pt x="1924" y="68"/>
                  </a:lnTo>
                  <a:lnTo>
                    <a:pt x="1908" y="34"/>
                  </a:lnTo>
                  <a:lnTo>
                    <a:pt x="189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39" name="Freeform 203">
              <a:extLst>
                <a:ext uri="{FF2B5EF4-FFF2-40B4-BE49-F238E27FC236}">
                  <a16:creationId xmlns:a16="http://schemas.microsoft.com/office/drawing/2014/main" id="{0E7ED98E-47C7-47F4-9761-53501666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899"/>
              <a:ext cx="369" cy="39"/>
            </a:xfrm>
            <a:custGeom>
              <a:avLst/>
              <a:gdLst>
                <a:gd name="T0" fmla="*/ 1095 w 1107"/>
                <a:gd name="T1" fmla="*/ 83 h 119"/>
                <a:gd name="T2" fmla="*/ 1041 w 1107"/>
                <a:gd name="T3" fmla="*/ 49 h 119"/>
                <a:gd name="T4" fmla="*/ 993 w 1107"/>
                <a:gd name="T5" fmla="*/ 24 h 119"/>
                <a:gd name="T6" fmla="*/ 904 w 1107"/>
                <a:gd name="T7" fmla="*/ 10 h 119"/>
                <a:gd name="T8" fmla="*/ 771 w 1107"/>
                <a:gd name="T9" fmla="*/ 1 h 119"/>
                <a:gd name="T10" fmla="*/ 617 w 1107"/>
                <a:gd name="T11" fmla="*/ 3 h 119"/>
                <a:gd name="T12" fmla="*/ 533 w 1107"/>
                <a:gd name="T13" fmla="*/ 6 h 119"/>
                <a:gd name="T14" fmla="*/ 470 w 1107"/>
                <a:gd name="T15" fmla="*/ 2 h 119"/>
                <a:gd name="T16" fmla="*/ 443 w 1107"/>
                <a:gd name="T17" fmla="*/ 18 h 119"/>
                <a:gd name="T18" fmla="*/ 454 w 1107"/>
                <a:gd name="T19" fmla="*/ 21 h 119"/>
                <a:gd name="T20" fmla="*/ 420 w 1107"/>
                <a:gd name="T21" fmla="*/ 31 h 119"/>
                <a:gd name="T22" fmla="*/ 355 w 1107"/>
                <a:gd name="T23" fmla="*/ 29 h 119"/>
                <a:gd name="T24" fmla="*/ 275 w 1107"/>
                <a:gd name="T25" fmla="*/ 25 h 119"/>
                <a:gd name="T26" fmla="*/ 273 w 1107"/>
                <a:gd name="T27" fmla="*/ 18 h 119"/>
                <a:gd name="T28" fmla="*/ 242 w 1107"/>
                <a:gd name="T29" fmla="*/ 12 h 119"/>
                <a:gd name="T30" fmla="*/ 193 w 1107"/>
                <a:gd name="T31" fmla="*/ 9 h 119"/>
                <a:gd name="T32" fmla="*/ 211 w 1107"/>
                <a:gd name="T33" fmla="*/ 9 h 119"/>
                <a:gd name="T34" fmla="*/ 246 w 1107"/>
                <a:gd name="T35" fmla="*/ 14 h 119"/>
                <a:gd name="T36" fmla="*/ 238 w 1107"/>
                <a:gd name="T37" fmla="*/ 25 h 119"/>
                <a:gd name="T38" fmla="*/ 198 w 1107"/>
                <a:gd name="T39" fmla="*/ 23 h 119"/>
                <a:gd name="T40" fmla="*/ 222 w 1107"/>
                <a:gd name="T41" fmla="*/ 27 h 119"/>
                <a:gd name="T42" fmla="*/ 238 w 1107"/>
                <a:gd name="T43" fmla="*/ 33 h 119"/>
                <a:gd name="T44" fmla="*/ 273 w 1107"/>
                <a:gd name="T45" fmla="*/ 33 h 119"/>
                <a:gd name="T46" fmla="*/ 273 w 1107"/>
                <a:gd name="T47" fmla="*/ 32 h 119"/>
                <a:gd name="T48" fmla="*/ 316 w 1107"/>
                <a:gd name="T49" fmla="*/ 27 h 119"/>
                <a:gd name="T50" fmla="*/ 373 w 1107"/>
                <a:gd name="T51" fmla="*/ 34 h 119"/>
                <a:gd name="T52" fmla="*/ 342 w 1107"/>
                <a:gd name="T53" fmla="*/ 39 h 119"/>
                <a:gd name="T54" fmla="*/ 350 w 1107"/>
                <a:gd name="T55" fmla="*/ 45 h 119"/>
                <a:gd name="T56" fmla="*/ 332 w 1107"/>
                <a:gd name="T57" fmla="*/ 49 h 119"/>
                <a:gd name="T58" fmla="*/ 326 w 1107"/>
                <a:gd name="T59" fmla="*/ 58 h 119"/>
                <a:gd name="T60" fmla="*/ 302 w 1107"/>
                <a:gd name="T61" fmla="*/ 62 h 119"/>
                <a:gd name="T62" fmla="*/ 245 w 1107"/>
                <a:gd name="T63" fmla="*/ 62 h 119"/>
                <a:gd name="T64" fmla="*/ 219 w 1107"/>
                <a:gd name="T65" fmla="*/ 56 h 119"/>
                <a:gd name="T66" fmla="*/ 207 w 1107"/>
                <a:gd name="T67" fmla="*/ 60 h 119"/>
                <a:gd name="T68" fmla="*/ 160 w 1107"/>
                <a:gd name="T69" fmla="*/ 57 h 119"/>
                <a:gd name="T70" fmla="*/ 156 w 1107"/>
                <a:gd name="T71" fmla="*/ 49 h 119"/>
                <a:gd name="T72" fmla="*/ 115 w 1107"/>
                <a:gd name="T73" fmla="*/ 56 h 119"/>
                <a:gd name="T74" fmla="*/ 105 w 1107"/>
                <a:gd name="T75" fmla="*/ 50 h 119"/>
                <a:gd name="T76" fmla="*/ 68 w 1107"/>
                <a:gd name="T77" fmla="*/ 52 h 119"/>
                <a:gd name="T78" fmla="*/ 29 w 1107"/>
                <a:gd name="T79" fmla="*/ 50 h 119"/>
                <a:gd name="T80" fmla="*/ 113 w 1107"/>
                <a:gd name="T81" fmla="*/ 56 h 119"/>
                <a:gd name="T82" fmla="*/ 156 w 1107"/>
                <a:gd name="T83" fmla="*/ 71 h 119"/>
                <a:gd name="T84" fmla="*/ 195 w 1107"/>
                <a:gd name="T85" fmla="*/ 64 h 119"/>
                <a:gd name="T86" fmla="*/ 191 w 1107"/>
                <a:gd name="T87" fmla="*/ 71 h 119"/>
                <a:gd name="T88" fmla="*/ 226 w 1107"/>
                <a:gd name="T89" fmla="*/ 78 h 119"/>
                <a:gd name="T90" fmla="*/ 167 w 1107"/>
                <a:gd name="T91" fmla="*/ 78 h 119"/>
                <a:gd name="T92" fmla="*/ 140 w 1107"/>
                <a:gd name="T93" fmla="*/ 67 h 119"/>
                <a:gd name="T94" fmla="*/ 122 w 1107"/>
                <a:gd name="T95" fmla="*/ 73 h 119"/>
                <a:gd name="T96" fmla="*/ 76 w 1107"/>
                <a:gd name="T97" fmla="*/ 78 h 119"/>
                <a:gd name="T98" fmla="*/ 103 w 1107"/>
                <a:gd name="T99" fmla="*/ 86 h 119"/>
                <a:gd name="T100" fmla="*/ 10 w 1107"/>
                <a:gd name="T101" fmla="*/ 80 h 119"/>
                <a:gd name="T102" fmla="*/ 78 w 1107"/>
                <a:gd name="T103" fmla="*/ 91 h 119"/>
                <a:gd name="T104" fmla="*/ 146 w 1107"/>
                <a:gd name="T105" fmla="*/ 94 h 119"/>
                <a:gd name="T106" fmla="*/ 112 w 1107"/>
                <a:gd name="T107" fmla="*/ 101 h 119"/>
                <a:gd name="T108" fmla="*/ 107 w 1107"/>
                <a:gd name="T109" fmla="*/ 111 h 119"/>
                <a:gd name="T110" fmla="*/ 5 w 1107"/>
                <a:gd name="T111" fmla="*/ 110 h 119"/>
                <a:gd name="T112" fmla="*/ 0 w 1107"/>
                <a:gd name="T113" fmla="*/ 117 h 119"/>
                <a:gd name="T114" fmla="*/ 8 w 1107"/>
                <a:gd name="T1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119">
                  <a:moveTo>
                    <a:pt x="1107" y="119"/>
                  </a:moveTo>
                  <a:lnTo>
                    <a:pt x="1103" y="106"/>
                  </a:lnTo>
                  <a:lnTo>
                    <a:pt x="1098" y="94"/>
                  </a:lnTo>
                  <a:lnTo>
                    <a:pt x="1095" y="83"/>
                  </a:lnTo>
                  <a:lnTo>
                    <a:pt x="1088" y="75"/>
                  </a:lnTo>
                  <a:lnTo>
                    <a:pt x="1069" y="68"/>
                  </a:lnTo>
                  <a:lnTo>
                    <a:pt x="1056" y="58"/>
                  </a:lnTo>
                  <a:lnTo>
                    <a:pt x="1041" y="49"/>
                  </a:lnTo>
                  <a:lnTo>
                    <a:pt x="1029" y="40"/>
                  </a:lnTo>
                  <a:lnTo>
                    <a:pt x="1022" y="34"/>
                  </a:lnTo>
                  <a:lnTo>
                    <a:pt x="1011" y="27"/>
                  </a:lnTo>
                  <a:lnTo>
                    <a:pt x="993" y="24"/>
                  </a:lnTo>
                  <a:lnTo>
                    <a:pt x="972" y="18"/>
                  </a:lnTo>
                  <a:lnTo>
                    <a:pt x="949" y="16"/>
                  </a:lnTo>
                  <a:lnTo>
                    <a:pt x="927" y="12"/>
                  </a:lnTo>
                  <a:lnTo>
                    <a:pt x="904" y="10"/>
                  </a:lnTo>
                  <a:lnTo>
                    <a:pt x="888" y="10"/>
                  </a:lnTo>
                  <a:lnTo>
                    <a:pt x="849" y="6"/>
                  </a:lnTo>
                  <a:lnTo>
                    <a:pt x="810" y="2"/>
                  </a:lnTo>
                  <a:lnTo>
                    <a:pt x="771" y="1"/>
                  </a:lnTo>
                  <a:lnTo>
                    <a:pt x="732" y="0"/>
                  </a:lnTo>
                  <a:lnTo>
                    <a:pt x="693" y="1"/>
                  </a:lnTo>
                  <a:lnTo>
                    <a:pt x="656" y="1"/>
                  </a:lnTo>
                  <a:lnTo>
                    <a:pt x="617" y="3"/>
                  </a:lnTo>
                  <a:lnTo>
                    <a:pt x="580" y="4"/>
                  </a:lnTo>
                  <a:lnTo>
                    <a:pt x="566" y="6"/>
                  </a:lnTo>
                  <a:lnTo>
                    <a:pt x="549" y="6"/>
                  </a:lnTo>
                  <a:lnTo>
                    <a:pt x="533" y="6"/>
                  </a:lnTo>
                  <a:lnTo>
                    <a:pt x="517" y="6"/>
                  </a:lnTo>
                  <a:lnTo>
                    <a:pt x="501" y="4"/>
                  </a:lnTo>
                  <a:lnTo>
                    <a:pt x="484" y="3"/>
                  </a:lnTo>
                  <a:lnTo>
                    <a:pt x="470" y="2"/>
                  </a:lnTo>
                  <a:lnTo>
                    <a:pt x="454" y="1"/>
                  </a:lnTo>
                  <a:lnTo>
                    <a:pt x="455" y="8"/>
                  </a:lnTo>
                  <a:lnTo>
                    <a:pt x="452" y="14"/>
                  </a:lnTo>
                  <a:lnTo>
                    <a:pt x="443" y="18"/>
                  </a:lnTo>
                  <a:lnTo>
                    <a:pt x="433" y="18"/>
                  </a:lnTo>
                  <a:lnTo>
                    <a:pt x="439" y="21"/>
                  </a:lnTo>
                  <a:lnTo>
                    <a:pt x="447" y="21"/>
                  </a:lnTo>
                  <a:lnTo>
                    <a:pt x="454" y="21"/>
                  </a:lnTo>
                  <a:lnTo>
                    <a:pt x="455" y="23"/>
                  </a:lnTo>
                  <a:lnTo>
                    <a:pt x="445" y="26"/>
                  </a:lnTo>
                  <a:lnTo>
                    <a:pt x="433" y="27"/>
                  </a:lnTo>
                  <a:lnTo>
                    <a:pt x="420" y="31"/>
                  </a:lnTo>
                  <a:lnTo>
                    <a:pt x="412" y="31"/>
                  </a:lnTo>
                  <a:lnTo>
                    <a:pt x="394" y="29"/>
                  </a:lnTo>
                  <a:lnTo>
                    <a:pt x="373" y="29"/>
                  </a:lnTo>
                  <a:lnTo>
                    <a:pt x="355" y="29"/>
                  </a:lnTo>
                  <a:lnTo>
                    <a:pt x="334" y="29"/>
                  </a:lnTo>
                  <a:lnTo>
                    <a:pt x="314" y="27"/>
                  </a:lnTo>
                  <a:lnTo>
                    <a:pt x="295" y="26"/>
                  </a:lnTo>
                  <a:lnTo>
                    <a:pt x="275" y="25"/>
                  </a:lnTo>
                  <a:lnTo>
                    <a:pt x="256" y="21"/>
                  </a:lnTo>
                  <a:lnTo>
                    <a:pt x="261" y="18"/>
                  </a:lnTo>
                  <a:lnTo>
                    <a:pt x="267" y="17"/>
                  </a:lnTo>
                  <a:lnTo>
                    <a:pt x="273" y="18"/>
                  </a:lnTo>
                  <a:lnTo>
                    <a:pt x="277" y="18"/>
                  </a:lnTo>
                  <a:lnTo>
                    <a:pt x="264" y="16"/>
                  </a:lnTo>
                  <a:lnTo>
                    <a:pt x="255" y="14"/>
                  </a:lnTo>
                  <a:lnTo>
                    <a:pt x="242" y="12"/>
                  </a:lnTo>
                  <a:lnTo>
                    <a:pt x="230" y="11"/>
                  </a:lnTo>
                  <a:lnTo>
                    <a:pt x="217" y="10"/>
                  </a:lnTo>
                  <a:lnTo>
                    <a:pt x="206" y="9"/>
                  </a:lnTo>
                  <a:lnTo>
                    <a:pt x="193" y="9"/>
                  </a:lnTo>
                  <a:lnTo>
                    <a:pt x="180" y="8"/>
                  </a:lnTo>
                  <a:lnTo>
                    <a:pt x="191" y="9"/>
                  </a:lnTo>
                  <a:lnTo>
                    <a:pt x="201" y="9"/>
                  </a:lnTo>
                  <a:lnTo>
                    <a:pt x="211" y="9"/>
                  </a:lnTo>
                  <a:lnTo>
                    <a:pt x="222" y="10"/>
                  </a:lnTo>
                  <a:lnTo>
                    <a:pt x="232" y="10"/>
                  </a:lnTo>
                  <a:lnTo>
                    <a:pt x="240" y="11"/>
                  </a:lnTo>
                  <a:lnTo>
                    <a:pt x="246" y="14"/>
                  </a:lnTo>
                  <a:lnTo>
                    <a:pt x="251" y="18"/>
                  </a:lnTo>
                  <a:lnTo>
                    <a:pt x="251" y="23"/>
                  </a:lnTo>
                  <a:lnTo>
                    <a:pt x="246" y="24"/>
                  </a:lnTo>
                  <a:lnTo>
                    <a:pt x="238" y="25"/>
                  </a:lnTo>
                  <a:lnTo>
                    <a:pt x="230" y="25"/>
                  </a:lnTo>
                  <a:lnTo>
                    <a:pt x="217" y="24"/>
                  </a:lnTo>
                  <a:lnTo>
                    <a:pt x="207" y="24"/>
                  </a:lnTo>
                  <a:lnTo>
                    <a:pt x="198" y="23"/>
                  </a:lnTo>
                  <a:lnTo>
                    <a:pt x="187" y="24"/>
                  </a:lnTo>
                  <a:lnTo>
                    <a:pt x="203" y="25"/>
                  </a:lnTo>
                  <a:lnTo>
                    <a:pt x="217" y="26"/>
                  </a:lnTo>
                  <a:lnTo>
                    <a:pt x="222" y="27"/>
                  </a:lnTo>
                  <a:lnTo>
                    <a:pt x="211" y="31"/>
                  </a:lnTo>
                  <a:lnTo>
                    <a:pt x="219" y="32"/>
                  </a:lnTo>
                  <a:lnTo>
                    <a:pt x="228" y="33"/>
                  </a:lnTo>
                  <a:lnTo>
                    <a:pt x="238" y="33"/>
                  </a:lnTo>
                  <a:lnTo>
                    <a:pt x="246" y="33"/>
                  </a:lnTo>
                  <a:lnTo>
                    <a:pt x="255" y="33"/>
                  </a:lnTo>
                  <a:lnTo>
                    <a:pt x="264" y="33"/>
                  </a:lnTo>
                  <a:lnTo>
                    <a:pt x="273" y="33"/>
                  </a:lnTo>
                  <a:lnTo>
                    <a:pt x="282" y="34"/>
                  </a:lnTo>
                  <a:lnTo>
                    <a:pt x="279" y="34"/>
                  </a:lnTo>
                  <a:lnTo>
                    <a:pt x="275" y="33"/>
                  </a:lnTo>
                  <a:lnTo>
                    <a:pt x="273" y="32"/>
                  </a:lnTo>
                  <a:lnTo>
                    <a:pt x="271" y="31"/>
                  </a:lnTo>
                  <a:lnTo>
                    <a:pt x="285" y="29"/>
                  </a:lnTo>
                  <a:lnTo>
                    <a:pt x="300" y="27"/>
                  </a:lnTo>
                  <a:lnTo>
                    <a:pt x="316" y="27"/>
                  </a:lnTo>
                  <a:lnTo>
                    <a:pt x="331" y="29"/>
                  </a:lnTo>
                  <a:lnTo>
                    <a:pt x="345" y="31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7" y="37"/>
                  </a:lnTo>
                  <a:lnTo>
                    <a:pt x="373" y="41"/>
                  </a:lnTo>
                  <a:lnTo>
                    <a:pt x="357" y="41"/>
                  </a:lnTo>
                  <a:lnTo>
                    <a:pt x="342" y="39"/>
                  </a:lnTo>
                  <a:lnTo>
                    <a:pt x="329" y="37"/>
                  </a:lnTo>
                  <a:lnTo>
                    <a:pt x="337" y="40"/>
                  </a:lnTo>
                  <a:lnTo>
                    <a:pt x="342" y="42"/>
                  </a:lnTo>
                  <a:lnTo>
                    <a:pt x="350" y="45"/>
                  </a:lnTo>
                  <a:lnTo>
                    <a:pt x="355" y="48"/>
                  </a:lnTo>
                  <a:lnTo>
                    <a:pt x="355" y="49"/>
                  </a:lnTo>
                  <a:lnTo>
                    <a:pt x="349" y="50"/>
                  </a:lnTo>
                  <a:lnTo>
                    <a:pt x="332" y="49"/>
                  </a:lnTo>
                  <a:lnTo>
                    <a:pt x="308" y="48"/>
                  </a:lnTo>
                  <a:lnTo>
                    <a:pt x="316" y="52"/>
                  </a:lnTo>
                  <a:lnTo>
                    <a:pt x="322" y="56"/>
                  </a:lnTo>
                  <a:lnTo>
                    <a:pt x="326" y="58"/>
                  </a:lnTo>
                  <a:lnTo>
                    <a:pt x="326" y="62"/>
                  </a:lnTo>
                  <a:lnTo>
                    <a:pt x="324" y="63"/>
                  </a:lnTo>
                  <a:lnTo>
                    <a:pt x="316" y="64"/>
                  </a:lnTo>
                  <a:lnTo>
                    <a:pt x="302" y="62"/>
                  </a:lnTo>
                  <a:lnTo>
                    <a:pt x="282" y="57"/>
                  </a:lnTo>
                  <a:lnTo>
                    <a:pt x="269" y="62"/>
                  </a:lnTo>
                  <a:lnTo>
                    <a:pt x="255" y="63"/>
                  </a:lnTo>
                  <a:lnTo>
                    <a:pt x="245" y="62"/>
                  </a:lnTo>
                  <a:lnTo>
                    <a:pt x="246" y="57"/>
                  </a:lnTo>
                  <a:lnTo>
                    <a:pt x="238" y="58"/>
                  </a:lnTo>
                  <a:lnTo>
                    <a:pt x="228" y="57"/>
                  </a:lnTo>
                  <a:lnTo>
                    <a:pt x="219" y="56"/>
                  </a:lnTo>
                  <a:lnTo>
                    <a:pt x="211" y="55"/>
                  </a:lnTo>
                  <a:lnTo>
                    <a:pt x="211" y="56"/>
                  </a:lnTo>
                  <a:lnTo>
                    <a:pt x="209" y="58"/>
                  </a:lnTo>
                  <a:lnTo>
                    <a:pt x="207" y="60"/>
                  </a:lnTo>
                  <a:lnTo>
                    <a:pt x="195" y="56"/>
                  </a:lnTo>
                  <a:lnTo>
                    <a:pt x="185" y="56"/>
                  </a:lnTo>
                  <a:lnTo>
                    <a:pt x="175" y="57"/>
                  </a:lnTo>
                  <a:lnTo>
                    <a:pt x="160" y="57"/>
                  </a:lnTo>
                  <a:lnTo>
                    <a:pt x="159" y="56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46" y="52"/>
                  </a:lnTo>
                  <a:lnTo>
                    <a:pt x="133" y="55"/>
                  </a:lnTo>
                  <a:lnTo>
                    <a:pt x="125" y="55"/>
                  </a:lnTo>
                  <a:lnTo>
                    <a:pt x="115" y="56"/>
                  </a:lnTo>
                  <a:lnTo>
                    <a:pt x="109" y="55"/>
                  </a:lnTo>
                  <a:lnTo>
                    <a:pt x="105" y="55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94" y="50"/>
                  </a:lnTo>
                  <a:lnTo>
                    <a:pt x="86" y="50"/>
                  </a:lnTo>
                  <a:lnTo>
                    <a:pt x="76" y="50"/>
                  </a:lnTo>
                  <a:lnTo>
                    <a:pt x="68" y="52"/>
                  </a:lnTo>
                  <a:lnTo>
                    <a:pt x="58" y="52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29" y="50"/>
                  </a:lnTo>
                  <a:lnTo>
                    <a:pt x="49" y="52"/>
                  </a:lnTo>
                  <a:lnTo>
                    <a:pt x="70" y="54"/>
                  </a:lnTo>
                  <a:lnTo>
                    <a:pt x="93" y="55"/>
                  </a:lnTo>
                  <a:lnTo>
                    <a:pt x="113" y="56"/>
                  </a:lnTo>
                  <a:lnTo>
                    <a:pt x="132" y="58"/>
                  </a:lnTo>
                  <a:lnTo>
                    <a:pt x="146" y="62"/>
                  </a:lnTo>
                  <a:lnTo>
                    <a:pt x="154" y="65"/>
                  </a:lnTo>
                  <a:lnTo>
                    <a:pt x="156" y="71"/>
                  </a:lnTo>
                  <a:lnTo>
                    <a:pt x="167" y="68"/>
                  </a:lnTo>
                  <a:lnTo>
                    <a:pt x="177" y="67"/>
                  </a:lnTo>
                  <a:lnTo>
                    <a:pt x="187" y="64"/>
                  </a:lnTo>
                  <a:lnTo>
                    <a:pt x="195" y="64"/>
                  </a:lnTo>
                  <a:lnTo>
                    <a:pt x="201" y="64"/>
                  </a:lnTo>
                  <a:lnTo>
                    <a:pt x="203" y="64"/>
                  </a:lnTo>
                  <a:lnTo>
                    <a:pt x="201" y="67"/>
                  </a:lnTo>
                  <a:lnTo>
                    <a:pt x="191" y="71"/>
                  </a:lnTo>
                  <a:lnTo>
                    <a:pt x="199" y="73"/>
                  </a:lnTo>
                  <a:lnTo>
                    <a:pt x="209" y="73"/>
                  </a:lnTo>
                  <a:lnTo>
                    <a:pt x="217" y="75"/>
                  </a:lnTo>
                  <a:lnTo>
                    <a:pt x="226" y="78"/>
                  </a:lnTo>
                  <a:lnTo>
                    <a:pt x="216" y="79"/>
                  </a:lnTo>
                  <a:lnTo>
                    <a:pt x="201" y="79"/>
                  </a:lnTo>
                  <a:lnTo>
                    <a:pt x="183" y="79"/>
                  </a:lnTo>
                  <a:lnTo>
                    <a:pt x="167" y="78"/>
                  </a:lnTo>
                  <a:lnTo>
                    <a:pt x="151" y="77"/>
                  </a:lnTo>
                  <a:lnTo>
                    <a:pt x="140" y="73"/>
                  </a:lnTo>
                  <a:lnTo>
                    <a:pt x="136" y="71"/>
                  </a:lnTo>
                  <a:lnTo>
                    <a:pt x="140" y="67"/>
                  </a:lnTo>
                  <a:lnTo>
                    <a:pt x="130" y="67"/>
                  </a:lnTo>
                  <a:lnTo>
                    <a:pt x="122" y="67"/>
                  </a:lnTo>
                  <a:lnTo>
                    <a:pt x="117" y="70"/>
                  </a:lnTo>
                  <a:lnTo>
                    <a:pt x="122" y="73"/>
                  </a:lnTo>
                  <a:lnTo>
                    <a:pt x="109" y="77"/>
                  </a:lnTo>
                  <a:lnTo>
                    <a:pt x="99" y="75"/>
                  </a:lnTo>
                  <a:lnTo>
                    <a:pt x="86" y="73"/>
                  </a:lnTo>
                  <a:lnTo>
                    <a:pt x="76" y="78"/>
                  </a:lnTo>
                  <a:lnTo>
                    <a:pt x="86" y="79"/>
                  </a:lnTo>
                  <a:lnTo>
                    <a:pt x="94" y="81"/>
                  </a:lnTo>
                  <a:lnTo>
                    <a:pt x="103" y="83"/>
                  </a:lnTo>
                  <a:lnTo>
                    <a:pt x="103" y="86"/>
                  </a:lnTo>
                  <a:lnTo>
                    <a:pt x="97" y="87"/>
                  </a:lnTo>
                  <a:lnTo>
                    <a:pt x="83" y="87"/>
                  </a:lnTo>
                  <a:lnTo>
                    <a:pt x="54" y="85"/>
                  </a:lnTo>
                  <a:lnTo>
                    <a:pt x="10" y="80"/>
                  </a:lnTo>
                  <a:lnTo>
                    <a:pt x="27" y="86"/>
                  </a:lnTo>
                  <a:lnTo>
                    <a:pt x="44" y="90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94" y="90"/>
                  </a:lnTo>
                  <a:lnTo>
                    <a:pt x="113" y="90"/>
                  </a:lnTo>
                  <a:lnTo>
                    <a:pt x="130" y="91"/>
                  </a:lnTo>
                  <a:lnTo>
                    <a:pt x="146" y="94"/>
                  </a:lnTo>
                  <a:lnTo>
                    <a:pt x="138" y="96"/>
                  </a:lnTo>
                  <a:lnTo>
                    <a:pt x="128" y="96"/>
                  </a:lnTo>
                  <a:lnTo>
                    <a:pt x="120" y="98"/>
                  </a:lnTo>
                  <a:lnTo>
                    <a:pt x="112" y="101"/>
                  </a:lnTo>
                  <a:lnTo>
                    <a:pt x="128" y="103"/>
                  </a:lnTo>
                  <a:lnTo>
                    <a:pt x="130" y="108"/>
                  </a:lnTo>
                  <a:lnTo>
                    <a:pt x="123" y="110"/>
                  </a:lnTo>
                  <a:lnTo>
                    <a:pt x="107" y="111"/>
                  </a:lnTo>
                  <a:lnTo>
                    <a:pt x="84" y="113"/>
                  </a:lnTo>
                  <a:lnTo>
                    <a:pt x="60" y="114"/>
                  </a:lnTo>
                  <a:lnTo>
                    <a:pt x="31" y="113"/>
                  </a:lnTo>
                  <a:lnTo>
                    <a:pt x="5" y="110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2" y="116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5" y="118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1107" y="11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0" name="Freeform 204">
              <a:extLst>
                <a:ext uri="{FF2B5EF4-FFF2-40B4-BE49-F238E27FC236}">
                  <a16:creationId xmlns:a16="http://schemas.microsoft.com/office/drawing/2014/main" id="{733457B4-A981-4B4D-A9CC-980206C4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936"/>
              <a:ext cx="47" cy="3"/>
            </a:xfrm>
            <a:custGeom>
              <a:avLst/>
              <a:gdLst>
                <a:gd name="T0" fmla="*/ 141 w 141"/>
                <a:gd name="T1" fmla="*/ 9 h 9"/>
                <a:gd name="T2" fmla="*/ 137 w 141"/>
                <a:gd name="T3" fmla="*/ 9 h 9"/>
                <a:gd name="T4" fmla="*/ 133 w 141"/>
                <a:gd name="T5" fmla="*/ 8 h 9"/>
                <a:gd name="T6" fmla="*/ 132 w 141"/>
                <a:gd name="T7" fmla="*/ 8 h 9"/>
                <a:gd name="T8" fmla="*/ 127 w 141"/>
                <a:gd name="T9" fmla="*/ 7 h 9"/>
                <a:gd name="T10" fmla="*/ 129 w 141"/>
                <a:gd name="T11" fmla="*/ 6 h 9"/>
                <a:gd name="T12" fmla="*/ 132 w 141"/>
                <a:gd name="T13" fmla="*/ 5 h 9"/>
                <a:gd name="T14" fmla="*/ 135 w 141"/>
                <a:gd name="T15" fmla="*/ 5 h 9"/>
                <a:gd name="T16" fmla="*/ 137 w 141"/>
                <a:gd name="T17" fmla="*/ 5 h 9"/>
                <a:gd name="T18" fmla="*/ 121 w 141"/>
                <a:gd name="T19" fmla="*/ 7 h 9"/>
                <a:gd name="T20" fmla="*/ 104 w 141"/>
                <a:gd name="T21" fmla="*/ 8 h 9"/>
                <a:gd name="T22" fmla="*/ 88 w 141"/>
                <a:gd name="T23" fmla="*/ 8 h 9"/>
                <a:gd name="T24" fmla="*/ 70 w 141"/>
                <a:gd name="T25" fmla="*/ 7 h 9"/>
                <a:gd name="T26" fmla="*/ 54 w 141"/>
                <a:gd name="T27" fmla="*/ 6 h 9"/>
                <a:gd name="T28" fmla="*/ 35 w 141"/>
                <a:gd name="T29" fmla="*/ 5 h 9"/>
                <a:gd name="T30" fmla="*/ 17 w 141"/>
                <a:gd name="T31" fmla="*/ 2 h 9"/>
                <a:gd name="T32" fmla="*/ 0 w 141"/>
                <a:gd name="T33" fmla="*/ 0 h 9"/>
                <a:gd name="T34" fmla="*/ 14 w 141"/>
                <a:gd name="T35" fmla="*/ 1 h 9"/>
                <a:gd name="T36" fmla="*/ 28 w 141"/>
                <a:gd name="T37" fmla="*/ 5 h 9"/>
                <a:gd name="T38" fmla="*/ 43 w 141"/>
                <a:gd name="T39" fmla="*/ 6 h 9"/>
                <a:gd name="T40" fmla="*/ 57 w 141"/>
                <a:gd name="T41" fmla="*/ 7 h 9"/>
                <a:gd name="T42" fmla="*/ 72 w 141"/>
                <a:gd name="T43" fmla="*/ 7 h 9"/>
                <a:gd name="T44" fmla="*/ 86 w 141"/>
                <a:gd name="T45" fmla="*/ 8 h 9"/>
                <a:gd name="T46" fmla="*/ 101 w 141"/>
                <a:gd name="T47" fmla="*/ 9 h 9"/>
                <a:gd name="T48" fmla="*/ 114 w 141"/>
                <a:gd name="T49" fmla="*/ 9 h 9"/>
                <a:gd name="T50" fmla="*/ 141 w 141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9">
                  <a:moveTo>
                    <a:pt x="141" y="9"/>
                  </a:moveTo>
                  <a:lnTo>
                    <a:pt x="137" y="9"/>
                  </a:lnTo>
                  <a:lnTo>
                    <a:pt x="133" y="8"/>
                  </a:lnTo>
                  <a:lnTo>
                    <a:pt x="132" y="8"/>
                  </a:lnTo>
                  <a:lnTo>
                    <a:pt x="127" y="7"/>
                  </a:lnTo>
                  <a:lnTo>
                    <a:pt x="129" y="6"/>
                  </a:lnTo>
                  <a:lnTo>
                    <a:pt x="132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21" y="7"/>
                  </a:lnTo>
                  <a:lnTo>
                    <a:pt x="104" y="8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4" y="6"/>
                  </a:lnTo>
                  <a:lnTo>
                    <a:pt x="35" y="5"/>
                  </a:lnTo>
                  <a:lnTo>
                    <a:pt x="17" y="2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8" y="5"/>
                  </a:lnTo>
                  <a:lnTo>
                    <a:pt x="43" y="6"/>
                  </a:lnTo>
                  <a:lnTo>
                    <a:pt x="57" y="7"/>
                  </a:lnTo>
                  <a:lnTo>
                    <a:pt x="72" y="7"/>
                  </a:lnTo>
                  <a:lnTo>
                    <a:pt x="86" y="8"/>
                  </a:lnTo>
                  <a:lnTo>
                    <a:pt x="101" y="9"/>
                  </a:lnTo>
                  <a:lnTo>
                    <a:pt x="114" y="9"/>
                  </a:lnTo>
                  <a:lnTo>
                    <a:pt x="141" y="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1" name="Freeform 205">
              <a:extLst>
                <a:ext uri="{FF2B5EF4-FFF2-40B4-BE49-F238E27FC236}">
                  <a16:creationId xmlns:a16="http://schemas.microsoft.com/office/drawing/2014/main" id="{ADC6BAD6-3A20-4E30-8121-8227F61F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938"/>
              <a:ext cx="615" cy="40"/>
            </a:xfrm>
            <a:custGeom>
              <a:avLst/>
              <a:gdLst>
                <a:gd name="T0" fmla="*/ 457 w 1846"/>
                <a:gd name="T1" fmla="*/ 6 h 119"/>
                <a:gd name="T2" fmla="*/ 454 w 1846"/>
                <a:gd name="T3" fmla="*/ 13 h 119"/>
                <a:gd name="T4" fmla="*/ 488 w 1846"/>
                <a:gd name="T5" fmla="*/ 13 h 119"/>
                <a:gd name="T6" fmla="*/ 501 w 1846"/>
                <a:gd name="T7" fmla="*/ 15 h 119"/>
                <a:gd name="T8" fmla="*/ 700 w 1846"/>
                <a:gd name="T9" fmla="*/ 24 h 119"/>
                <a:gd name="T10" fmla="*/ 789 w 1846"/>
                <a:gd name="T11" fmla="*/ 41 h 119"/>
                <a:gd name="T12" fmla="*/ 901 w 1846"/>
                <a:gd name="T13" fmla="*/ 69 h 119"/>
                <a:gd name="T14" fmla="*/ 840 w 1846"/>
                <a:gd name="T15" fmla="*/ 65 h 119"/>
                <a:gd name="T16" fmla="*/ 789 w 1846"/>
                <a:gd name="T17" fmla="*/ 57 h 119"/>
                <a:gd name="T18" fmla="*/ 663 w 1846"/>
                <a:gd name="T19" fmla="*/ 43 h 119"/>
                <a:gd name="T20" fmla="*/ 671 w 1846"/>
                <a:gd name="T21" fmla="*/ 51 h 119"/>
                <a:gd name="T22" fmla="*/ 670 w 1846"/>
                <a:gd name="T23" fmla="*/ 61 h 119"/>
                <a:gd name="T24" fmla="*/ 655 w 1846"/>
                <a:gd name="T25" fmla="*/ 75 h 119"/>
                <a:gd name="T26" fmla="*/ 629 w 1846"/>
                <a:gd name="T27" fmla="*/ 83 h 119"/>
                <a:gd name="T28" fmla="*/ 611 w 1846"/>
                <a:gd name="T29" fmla="*/ 70 h 119"/>
                <a:gd name="T30" fmla="*/ 555 w 1846"/>
                <a:gd name="T31" fmla="*/ 64 h 119"/>
                <a:gd name="T32" fmla="*/ 643 w 1846"/>
                <a:gd name="T33" fmla="*/ 59 h 119"/>
                <a:gd name="T34" fmla="*/ 584 w 1846"/>
                <a:gd name="T35" fmla="*/ 47 h 119"/>
                <a:gd name="T36" fmla="*/ 553 w 1846"/>
                <a:gd name="T37" fmla="*/ 39 h 119"/>
                <a:gd name="T38" fmla="*/ 514 w 1846"/>
                <a:gd name="T39" fmla="*/ 39 h 119"/>
                <a:gd name="T40" fmla="*/ 564 w 1846"/>
                <a:gd name="T41" fmla="*/ 45 h 119"/>
                <a:gd name="T42" fmla="*/ 492 w 1846"/>
                <a:gd name="T43" fmla="*/ 54 h 119"/>
                <a:gd name="T44" fmla="*/ 426 w 1846"/>
                <a:gd name="T45" fmla="*/ 49 h 119"/>
                <a:gd name="T46" fmla="*/ 428 w 1846"/>
                <a:gd name="T47" fmla="*/ 38 h 119"/>
                <a:gd name="T48" fmla="*/ 436 w 1846"/>
                <a:gd name="T49" fmla="*/ 28 h 119"/>
                <a:gd name="T50" fmla="*/ 394 w 1846"/>
                <a:gd name="T51" fmla="*/ 23 h 119"/>
                <a:gd name="T52" fmla="*/ 331 w 1846"/>
                <a:gd name="T53" fmla="*/ 14 h 119"/>
                <a:gd name="T54" fmla="*/ 344 w 1846"/>
                <a:gd name="T55" fmla="*/ 20 h 119"/>
                <a:gd name="T56" fmla="*/ 297 w 1846"/>
                <a:gd name="T57" fmla="*/ 39 h 119"/>
                <a:gd name="T58" fmla="*/ 121 w 1846"/>
                <a:gd name="T59" fmla="*/ 32 h 119"/>
                <a:gd name="T60" fmla="*/ 54 w 1846"/>
                <a:gd name="T61" fmla="*/ 13 h 119"/>
                <a:gd name="T62" fmla="*/ 57 w 1846"/>
                <a:gd name="T63" fmla="*/ 21 h 119"/>
                <a:gd name="T64" fmla="*/ 121 w 1846"/>
                <a:gd name="T65" fmla="*/ 39 h 119"/>
                <a:gd name="T66" fmla="*/ 143 w 1846"/>
                <a:gd name="T67" fmla="*/ 57 h 119"/>
                <a:gd name="T68" fmla="*/ 201 w 1846"/>
                <a:gd name="T69" fmla="*/ 65 h 119"/>
                <a:gd name="T70" fmla="*/ 273 w 1846"/>
                <a:gd name="T71" fmla="*/ 70 h 119"/>
                <a:gd name="T72" fmla="*/ 197 w 1846"/>
                <a:gd name="T73" fmla="*/ 54 h 119"/>
                <a:gd name="T74" fmla="*/ 274 w 1846"/>
                <a:gd name="T75" fmla="*/ 53 h 119"/>
                <a:gd name="T76" fmla="*/ 315 w 1846"/>
                <a:gd name="T77" fmla="*/ 65 h 119"/>
                <a:gd name="T78" fmla="*/ 371 w 1846"/>
                <a:gd name="T79" fmla="*/ 68 h 119"/>
                <a:gd name="T80" fmla="*/ 406 w 1846"/>
                <a:gd name="T81" fmla="*/ 59 h 119"/>
                <a:gd name="T82" fmla="*/ 457 w 1846"/>
                <a:gd name="T83" fmla="*/ 70 h 119"/>
                <a:gd name="T84" fmla="*/ 611 w 1846"/>
                <a:gd name="T85" fmla="*/ 84 h 119"/>
                <a:gd name="T86" fmla="*/ 549 w 1846"/>
                <a:gd name="T87" fmla="*/ 87 h 119"/>
                <a:gd name="T88" fmla="*/ 449 w 1846"/>
                <a:gd name="T89" fmla="*/ 93 h 119"/>
                <a:gd name="T90" fmla="*/ 341 w 1846"/>
                <a:gd name="T91" fmla="*/ 90 h 119"/>
                <a:gd name="T92" fmla="*/ 283 w 1846"/>
                <a:gd name="T93" fmla="*/ 95 h 119"/>
                <a:gd name="T94" fmla="*/ 67 w 1846"/>
                <a:gd name="T95" fmla="*/ 68 h 119"/>
                <a:gd name="T96" fmla="*/ 47 w 1846"/>
                <a:gd name="T97" fmla="*/ 78 h 119"/>
                <a:gd name="T98" fmla="*/ 72 w 1846"/>
                <a:gd name="T99" fmla="*/ 97 h 119"/>
                <a:gd name="T100" fmla="*/ 82 w 1846"/>
                <a:gd name="T101" fmla="*/ 100 h 119"/>
                <a:gd name="T102" fmla="*/ 104 w 1846"/>
                <a:gd name="T103" fmla="*/ 118 h 119"/>
                <a:gd name="T104" fmla="*/ 28 w 1846"/>
                <a:gd name="T105" fmla="*/ 116 h 119"/>
                <a:gd name="T106" fmla="*/ 1842 w 1846"/>
                <a:gd name="T107" fmla="*/ 72 h 119"/>
                <a:gd name="T108" fmla="*/ 705 w 1846"/>
                <a:gd name="T109" fmla="*/ 5 h 119"/>
                <a:gd name="T110" fmla="*/ 729 w 1846"/>
                <a:gd name="T111" fmla="*/ 23 h 119"/>
                <a:gd name="T112" fmla="*/ 668 w 1846"/>
                <a:gd name="T113" fmla="*/ 14 h 119"/>
                <a:gd name="T114" fmla="*/ 643 w 1846"/>
                <a:gd name="T115" fmla="*/ 20 h 119"/>
                <a:gd name="T116" fmla="*/ 584 w 1846"/>
                <a:gd name="T117" fmla="*/ 18 h 119"/>
                <a:gd name="T118" fmla="*/ 567 w 1846"/>
                <a:gd name="T119" fmla="*/ 7 h 119"/>
                <a:gd name="T120" fmla="*/ 451 w 1846"/>
                <a:gd name="T121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6" h="119">
                  <a:moveTo>
                    <a:pt x="371" y="0"/>
                  </a:moveTo>
                  <a:lnTo>
                    <a:pt x="383" y="0"/>
                  </a:lnTo>
                  <a:lnTo>
                    <a:pt x="396" y="1"/>
                  </a:lnTo>
                  <a:lnTo>
                    <a:pt x="407" y="1"/>
                  </a:lnTo>
                  <a:lnTo>
                    <a:pt x="420" y="3"/>
                  </a:lnTo>
                  <a:lnTo>
                    <a:pt x="433" y="5"/>
                  </a:lnTo>
                  <a:lnTo>
                    <a:pt x="444" y="6"/>
                  </a:lnTo>
                  <a:lnTo>
                    <a:pt x="457" y="6"/>
                  </a:lnTo>
                  <a:lnTo>
                    <a:pt x="469" y="7"/>
                  </a:lnTo>
                  <a:lnTo>
                    <a:pt x="473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5" y="11"/>
                  </a:lnTo>
                  <a:lnTo>
                    <a:pt x="477" y="15"/>
                  </a:lnTo>
                  <a:lnTo>
                    <a:pt x="467" y="14"/>
                  </a:lnTo>
                  <a:lnTo>
                    <a:pt x="454" y="13"/>
                  </a:lnTo>
                  <a:lnTo>
                    <a:pt x="444" y="11"/>
                  </a:lnTo>
                  <a:lnTo>
                    <a:pt x="454" y="15"/>
                  </a:lnTo>
                  <a:lnTo>
                    <a:pt x="467" y="15"/>
                  </a:lnTo>
                  <a:lnTo>
                    <a:pt x="480" y="15"/>
                  </a:lnTo>
                  <a:lnTo>
                    <a:pt x="492" y="15"/>
                  </a:lnTo>
                  <a:lnTo>
                    <a:pt x="490" y="14"/>
                  </a:lnTo>
                  <a:lnTo>
                    <a:pt x="490" y="13"/>
                  </a:lnTo>
                  <a:lnTo>
                    <a:pt x="488" y="13"/>
                  </a:lnTo>
                  <a:lnTo>
                    <a:pt x="488" y="11"/>
                  </a:lnTo>
                  <a:lnTo>
                    <a:pt x="490" y="8"/>
                  </a:lnTo>
                  <a:lnTo>
                    <a:pt x="493" y="7"/>
                  </a:lnTo>
                  <a:lnTo>
                    <a:pt x="498" y="7"/>
                  </a:lnTo>
                  <a:lnTo>
                    <a:pt x="501" y="8"/>
                  </a:lnTo>
                  <a:lnTo>
                    <a:pt x="506" y="11"/>
                  </a:lnTo>
                  <a:lnTo>
                    <a:pt x="504" y="14"/>
                  </a:lnTo>
                  <a:lnTo>
                    <a:pt x="501" y="15"/>
                  </a:lnTo>
                  <a:lnTo>
                    <a:pt x="501" y="16"/>
                  </a:lnTo>
                  <a:lnTo>
                    <a:pt x="530" y="20"/>
                  </a:lnTo>
                  <a:lnTo>
                    <a:pt x="559" y="21"/>
                  </a:lnTo>
                  <a:lnTo>
                    <a:pt x="588" y="22"/>
                  </a:lnTo>
                  <a:lnTo>
                    <a:pt x="616" y="22"/>
                  </a:lnTo>
                  <a:lnTo>
                    <a:pt x="645" y="22"/>
                  </a:lnTo>
                  <a:lnTo>
                    <a:pt x="671" y="23"/>
                  </a:lnTo>
                  <a:lnTo>
                    <a:pt x="700" y="24"/>
                  </a:lnTo>
                  <a:lnTo>
                    <a:pt x="729" y="28"/>
                  </a:lnTo>
                  <a:lnTo>
                    <a:pt x="721" y="31"/>
                  </a:lnTo>
                  <a:lnTo>
                    <a:pt x="708" y="32"/>
                  </a:lnTo>
                  <a:lnTo>
                    <a:pt x="700" y="34"/>
                  </a:lnTo>
                  <a:lnTo>
                    <a:pt x="694" y="41"/>
                  </a:lnTo>
                  <a:lnTo>
                    <a:pt x="725" y="39"/>
                  </a:lnTo>
                  <a:lnTo>
                    <a:pt x="758" y="39"/>
                  </a:lnTo>
                  <a:lnTo>
                    <a:pt x="789" y="41"/>
                  </a:lnTo>
                  <a:lnTo>
                    <a:pt x="820" y="44"/>
                  </a:lnTo>
                  <a:lnTo>
                    <a:pt x="851" y="47"/>
                  </a:lnTo>
                  <a:lnTo>
                    <a:pt x="881" y="53"/>
                  </a:lnTo>
                  <a:lnTo>
                    <a:pt x="909" y="60"/>
                  </a:lnTo>
                  <a:lnTo>
                    <a:pt x="940" y="65"/>
                  </a:lnTo>
                  <a:lnTo>
                    <a:pt x="928" y="67"/>
                  </a:lnTo>
                  <a:lnTo>
                    <a:pt x="914" y="68"/>
                  </a:lnTo>
                  <a:lnTo>
                    <a:pt x="901" y="69"/>
                  </a:lnTo>
                  <a:lnTo>
                    <a:pt x="887" y="69"/>
                  </a:lnTo>
                  <a:lnTo>
                    <a:pt x="875" y="69"/>
                  </a:lnTo>
                  <a:lnTo>
                    <a:pt x="861" y="69"/>
                  </a:lnTo>
                  <a:lnTo>
                    <a:pt x="848" y="69"/>
                  </a:lnTo>
                  <a:lnTo>
                    <a:pt x="833" y="68"/>
                  </a:lnTo>
                  <a:lnTo>
                    <a:pt x="836" y="67"/>
                  </a:lnTo>
                  <a:lnTo>
                    <a:pt x="838" y="65"/>
                  </a:lnTo>
                  <a:lnTo>
                    <a:pt x="840" y="65"/>
                  </a:lnTo>
                  <a:lnTo>
                    <a:pt x="828" y="65"/>
                  </a:lnTo>
                  <a:lnTo>
                    <a:pt x="815" y="68"/>
                  </a:lnTo>
                  <a:lnTo>
                    <a:pt x="805" y="69"/>
                  </a:lnTo>
                  <a:lnTo>
                    <a:pt x="794" y="64"/>
                  </a:lnTo>
                  <a:lnTo>
                    <a:pt x="797" y="62"/>
                  </a:lnTo>
                  <a:lnTo>
                    <a:pt x="801" y="61"/>
                  </a:lnTo>
                  <a:lnTo>
                    <a:pt x="805" y="61"/>
                  </a:lnTo>
                  <a:lnTo>
                    <a:pt x="789" y="57"/>
                  </a:lnTo>
                  <a:lnTo>
                    <a:pt x="773" y="54"/>
                  </a:lnTo>
                  <a:lnTo>
                    <a:pt x="756" y="53"/>
                  </a:lnTo>
                  <a:lnTo>
                    <a:pt x="739" y="52"/>
                  </a:lnTo>
                  <a:lnTo>
                    <a:pt x="723" y="51"/>
                  </a:lnTo>
                  <a:lnTo>
                    <a:pt x="705" y="49"/>
                  </a:lnTo>
                  <a:lnTo>
                    <a:pt x="689" y="46"/>
                  </a:lnTo>
                  <a:lnTo>
                    <a:pt x="671" y="44"/>
                  </a:lnTo>
                  <a:lnTo>
                    <a:pt x="663" y="43"/>
                  </a:lnTo>
                  <a:lnTo>
                    <a:pt x="652" y="44"/>
                  </a:lnTo>
                  <a:lnTo>
                    <a:pt x="642" y="45"/>
                  </a:lnTo>
                  <a:lnTo>
                    <a:pt x="629" y="47"/>
                  </a:lnTo>
                  <a:lnTo>
                    <a:pt x="637" y="51"/>
                  </a:lnTo>
                  <a:lnTo>
                    <a:pt x="645" y="52"/>
                  </a:lnTo>
                  <a:lnTo>
                    <a:pt x="653" y="52"/>
                  </a:lnTo>
                  <a:lnTo>
                    <a:pt x="663" y="51"/>
                  </a:lnTo>
                  <a:lnTo>
                    <a:pt x="671" y="51"/>
                  </a:lnTo>
                  <a:lnTo>
                    <a:pt x="681" y="52"/>
                  </a:lnTo>
                  <a:lnTo>
                    <a:pt x="686" y="54"/>
                  </a:lnTo>
                  <a:lnTo>
                    <a:pt x="691" y="59"/>
                  </a:lnTo>
                  <a:lnTo>
                    <a:pt x="689" y="61"/>
                  </a:lnTo>
                  <a:lnTo>
                    <a:pt x="681" y="60"/>
                  </a:lnTo>
                  <a:lnTo>
                    <a:pt x="671" y="59"/>
                  </a:lnTo>
                  <a:lnTo>
                    <a:pt x="663" y="61"/>
                  </a:lnTo>
                  <a:lnTo>
                    <a:pt x="670" y="61"/>
                  </a:lnTo>
                  <a:lnTo>
                    <a:pt x="674" y="61"/>
                  </a:lnTo>
                  <a:lnTo>
                    <a:pt x="681" y="62"/>
                  </a:lnTo>
                  <a:lnTo>
                    <a:pt x="681" y="64"/>
                  </a:lnTo>
                  <a:lnTo>
                    <a:pt x="674" y="68"/>
                  </a:lnTo>
                  <a:lnTo>
                    <a:pt x="663" y="69"/>
                  </a:lnTo>
                  <a:lnTo>
                    <a:pt x="653" y="68"/>
                  </a:lnTo>
                  <a:lnTo>
                    <a:pt x="643" y="68"/>
                  </a:lnTo>
                  <a:lnTo>
                    <a:pt x="655" y="75"/>
                  </a:lnTo>
                  <a:lnTo>
                    <a:pt x="670" y="75"/>
                  </a:lnTo>
                  <a:lnTo>
                    <a:pt x="684" y="74"/>
                  </a:lnTo>
                  <a:lnTo>
                    <a:pt x="699" y="77"/>
                  </a:lnTo>
                  <a:lnTo>
                    <a:pt x="684" y="80"/>
                  </a:lnTo>
                  <a:lnTo>
                    <a:pt x="671" y="82"/>
                  </a:lnTo>
                  <a:lnTo>
                    <a:pt x="658" y="83"/>
                  </a:lnTo>
                  <a:lnTo>
                    <a:pt x="643" y="83"/>
                  </a:lnTo>
                  <a:lnTo>
                    <a:pt x="629" y="83"/>
                  </a:lnTo>
                  <a:lnTo>
                    <a:pt x="614" y="82"/>
                  </a:lnTo>
                  <a:lnTo>
                    <a:pt x="600" y="80"/>
                  </a:lnTo>
                  <a:lnTo>
                    <a:pt x="588" y="77"/>
                  </a:lnTo>
                  <a:lnTo>
                    <a:pt x="595" y="75"/>
                  </a:lnTo>
                  <a:lnTo>
                    <a:pt x="603" y="75"/>
                  </a:lnTo>
                  <a:lnTo>
                    <a:pt x="611" y="75"/>
                  </a:lnTo>
                  <a:lnTo>
                    <a:pt x="619" y="75"/>
                  </a:lnTo>
                  <a:lnTo>
                    <a:pt x="611" y="70"/>
                  </a:lnTo>
                  <a:lnTo>
                    <a:pt x="603" y="69"/>
                  </a:lnTo>
                  <a:lnTo>
                    <a:pt x="592" y="69"/>
                  </a:lnTo>
                  <a:lnTo>
                    <a:pt x="582" y="70"/>
                  </a:lnTo>
                  <a:lnTo>
                    <a:pt x="572" y="72"/>
                  </a:lnTo>
                  <a:lnTo>
                    <a:pt x="561" y="72"/>
                  </a:lnTo>
                  <a:lnTo>
                    <a:pt x="553" y="70"/>
                  </a:lnTo>
                  <a:lnTo>
                    <a:pt x="543" y="68"/>
                  </a:lnTo>
                  <a:lnTo>
                    <a:pt x="555" y="64"/>
                  </a:lnTo>
                  <a:lnTo>
                    <a:pt x="569" y="62"/>
                  </a:lnTo>
                  <a:lnTo>
                    <a:pt x="584" y="61"/>
                  </a:lnTo>
                  <a:lnTo>
                    <a:pt x="598" y="61"/>
                  </a:lnTo>
                  <a:lnTo>
                    <a:pt x="611" y="61"/>
                  </a:lnTo>
                  <a:lnTo>
                    <a:pt x="624" y="61"/>
                  </a:lnTo>
                  <a:lnTo>
                    <a:pt x="639" y="61"/>
                  </a:lnTo>
                  <a:lnTo>
                    <a:pt x="653" y="59"/>
                  </a:lnTo>
                  <a:lnTo>
                    <a:pt x="643" y="59"/>
                  </a:lnTo>
                  <a:lnTo>
                    <a:pt x="634" y="59"/>
                  </a:lnTo>
                  <a:lnTo>
                    <a:pt x="621" y="59"/>
                  </a:lnTo>
                  <a:lnTo>
                    <a:pt x="611" y="59"/>
                  </a:lnTo>
                  <a:lnTo>
                    <a:pt x="600" y="59"/>
                  </a:lnTo>
                  <a:lnTo>
                    <a:pt x="592" y="57"/>
                  </a:lnTo>
                  <a:lnTo>
                    <a:pt x="586" y="54"/>
                  </a:lnTo>
                  <a:lnTo>
                    <a:pt x="582" y="51"/>
                  </a:lnTo>
                  <a:lnTo>
                    <a:pt x="584" y="47"/>
                  </a:lnTo>
                  <a:lnTo>
                    <a:pt x="595" y="47"/>
                  </a:lnTo>
                  <a:lnTo>
                    <a:pt x="605" y="46"/>
                  </a:lnTo>
                  <a:lnTo>
                    <a:pt x="613" y="41"/>
                  </a:lnTo>
                  <a:lnTo>
                    <a:pt x="598" y="43"/>
                  </a:lnTo>
                  <a:lnTo>
                    <a:pt x="582" y="44"/>
                  </a:lnTo>
                  <a:lnTo>
                    <a:pt x="567" y="45"/>
                  </a:lnTo>
                  <a:lnTo>
                    <a:pt x="553" y="41"/>
                  </a:lnTo>
                  <a:lnTo>
                    <a:pt x="553" y="39"/>
                  </a:lnTo>
                  <a:lnTo>
                    <a:pt x="555" y="39"/>
                  </a:lnTo>
                  <a:lnTo>
                    <a:pt x="558" y="38"/>
                  </a:lnTo>
                  <a:lnTo>
                    <a:pt x="545" y="38"/>
                  </a:lnTo>
                  <a:lnTo>
                    <a:pt x="532" y="38"/>
                  </a:lnTo>
                  <a:lnTo>
                    <a:pt x="520" y="38"/>
                  </a:lnTo>
                  <a:lnTo>
                    <a:pt x="506" y="38"/>
                  </a:lnTo>
                  <a:lnTo>
                    <a:pt x="512" y="38"/>
                  </a:lnTo>
                  <a:lnTo>
                    <a:pt x="514" y="39"/>
                  </a:lnTo>
                  <a:lnTo>
                    <a:pt x="516" y="41"/>
                  </a:lnTo>
                  <a:lnTo>
                    <a:pt x="516" y="45"/>
                  </a:lnTo>
                  <a:lnTo>
                    <a:pt x="524" y="45"/>
                  </a:lnTo>
                  <a:lnTo>
                    <a:pt x="532" y="45"/>
                  </a:lnTo>
                  <a:lnTo>
                    <a:pt x="541" y="44"/>
                  </a:lnTo>
                  <a:lnTo>
                    <a:pt x="549" y="44"/>
                  </a:lnTo>
                  <a:lnTo>
                    <a:pt x="555" y="44"/>
                  </a:lnTo>
                  <a:lnTo>
                    <a:pt x="564" y="45"/>
                  </a:lnTo>
                  <a:lnTo>
                    <a:pt x="572" y="47"/>
                  </a:lnTo>
                  <a:lnTo>
                    <a:pt x="577" y="52"/>
                  </a:lnTo>
                  <a:lnTo>
                    <a:pt x="564" y="54"/>
                  </a:lnTo>
                  <a:lnTo>
                    <a:pt x="549" y="56"/>
                  </a:lnTo>
                  <a:lnTo>
                    <a:pt x="535" y="56"/>
                  </a:lnTo>
                  <a:lnTo>
                    <a:pt x="520" y="56"/>
                  </a:lnTo>
                  <a:lnTo>
                    <a:pt x="506" y="56"/>
                  </a:lnTo>
                  <a:lnTo>
                    <a:pt x="492" y="54"/>
                  </a:lnTo>
                  <a:lnTo>
                    <a:pt x="477" y="54"/>
                  </a:lnTo>
                  <a:lnTo>
                    <a:pt x="462" y="54"/>
                  </a:lnTo>
                  <a:lnTo>
                    <a:pt x="461" y="53"/>
                  </a:lnTo>
                  <a:lnTo>
                    <a:pt x="459" y="52"/>
                  </a:lnTo>
                  <a:lnTo>
                    <a:pt x="454" y="51"/>
                  </a:lnTo>
                  <a:lnTo>
                    <a:pt x="453" y="49"/>
                  </a:lnTo>
                  <a:lnTo>
                    <a:pt x="438" y="49"/>
                  </a:lnTo>
                  <a:lnTo>
                    <a:pt x="426" y="49"/>
                  </a:lnTo>
                  <a:lnTo>
                    <a:pt x="412" y="49"/>
                  </a:lnTo>
                  <a:lnTo>
                    <a:pt x="399" y="46"/>
                  </a:lnTo>
                  <a:lnTo>
                    <a:pt x="394" y="44"/>
                  </a:lnTo>
                  <a:lnTo>
                    <a:pt x="396" y="43"/>
                  </a:lnTo>
                  <a:lnTo>
                    <a:pt x="399" y="39"/>
                  </a:lnTo>
                  <a:lnTo>
                    <a:pt x="404" y="39"/>
                  </a:lnTo>
                  <a:lnTo>
                    <a:pt x="415" y="38"/>
                  </a:lnTo>
                  <a:lnTo>
                    <a:pt x="428" y="38"/>
                  </a:lnTo>
                  <a:lnTo>
                    <a:pt x="441" y="41"/>
                  </a:lnTo>
                  <a:lnTo>
                    <a:pt x="453" y="41"/>
                  </a:lnTo>
                  <a:lnTo>
                    <a:pt x="444" y="34"/>
                  </a:lnTo>
                  <a:lnTo>
                    <a:pt x="433" y="34"/>
                  </a:lnTo>
                  <a:lnTo>
                    <a:pt x="420" y="34"/>
                  </a:lnTo>
                  <a:lnTo>
                    <a:pt x="418" y="31"/>
                  </a:lnTo>
                  <a:lnTo>
                    <a:pt x="425" y="28"/>
                  </a:lnTo>
                  <a:lnTo>
                    <a:pt x="436" y="28"/>
                  </a:lnTo>
                  <a:lnTo>
                    <a:pt x="449" y="28"/>
                  </a:lnTo>
                  <a:lnTo>
                    <a:pt x="462" y="28"/>
                  </a:lnTo>
                  <a:lnTo>
                    <a:pt x="453" y="24"/>
                  </a:lnTo>
                  <a:lnTo>
                    <a:pt x="441" y="24"/>
                  </a:lnTo>
                  <a:lnTo>
                    <a:pt x="428" y="24"/>
                  </a:lnTo>
                  <a:lnTo>
                    <a:pt x="415" y="24"/>
                  </a:lnTo>
                  <a:lnTo>
                    <a:pt x="404" y="24"/>
                  </a:lnTo>
                  <a:lnTo>
                    <a:pt x="394" y="23"/>
                  </a:lnTo>
                  <a:lnTo>
                    <a:pt x="381" y="21"/>
                  </a:lnTo>
                  <a:lnTo>
                    <a:pt x="371" y="15"/>
                  </a:lnTo>
                  <a:lnTo>
                    <a:pt x="368" y="15"/>
                  </a:lnTo>
                  <a:lnTo>
                    <a:pt x="367" y="18"/>
                  </a:lnTo>
                  <a:lnTo>
                    <a:pt x="367" y="21"/>
                  </a:lnTo>
                  <a:lnTo>
                    <a:pt x="362" y="21"/>
                  </a:lnTo>
                  <a:lnTo>
                    <a:pt x="349" y="15"/>
                  </a:lnTo>
                  <a:lnTo>
                    <a:pt x="331" y="14"/>
                  </a:lnTo>
                  <a:lnTo>
                    <a:pt x="318" y="13"/>
                  </a:lnTo>
                  <a:lnTo>
                    <a:pt x="303" y="11"/>
                  </a:lnTo>
                  <a:lnTo>
                    <a:pt x="312" y="11"/>
                  </a:lnTo>
                  <a:lnTo>
                    <a:pt x="320" y="13"/>
                  </a:lnTo>
                  <a:lnTo>
                    <a:pt x="330" y="14"/>
                  </a:lnTo>
                  <a:lnTo>
                    <a:pt x="338" y="15"/>
                  </a:lnTo>
                  <a:lnTo>
                    <a:pt x="342" y="16"/>
                  </a:lnTo>
                  <a:lnTo>
                    <a:pt x="344" y="20"/>
                  </a:lnTo>
                  <a:lnTo>
                    <a:pt x="349" y="22"/>
                  </a:lnTo>
                  <a:lnTo>
                    <a:pt x="352" y="24"/>
                  </a:lnTo>
                  <a:lnTo>
                    <a:pt x="344" y="28"/>
                  </a:lnTo>
                  <a:lnTo>
                    <a:pt x="334" y="30"/>
                  </a:lnTo>
                  <a:lnTo>
                    <a:pt x="326" y="32"/>
                  </a:lnTo>
                  <a:lnTo>
                    <a:pt x="315" y="36"/>
                  </a:lnTo>
                  <a:lnTo>
                    <a:pt x="307" y="38"/>
                  </a:lnTo>
                  <a:lnTo>
                    <a:pt x="297" y="39"/>
                  </a:lnTo>
                  <a:lnTo>
                    <a:pt x="289" y="41"/>
                  </a:lnTo>
                  <a:lnTo>
                    <a:pt x="279" y="39"/>
                  </a:lnTo>
                  <a:lnTo>
                    <a:pt x="242" y="39"/>
                  </a:lnTo>
                  <a:lnTo>
                    <a:pt x="207" y="39"/>
                  </a:lnTo>
                  <a:lnTo>
                    <a:pt x="176" y="38"/>
                  </a:lnTo>
                  <a:lnTo>
                    <a:pt x="151" y="37"/>
                  </a:lnTo>
                  <a:lnTo>
                    <a:pt x="133" y="36"/>
                  </a:lnTo>
                  <a:lnTo>
                    <a:pt x="121" y="32"/>
                  </a:lnTo>
                  <a:lnTo>
                    <a:pt x="117" y="29"/>
                  </a:lnTo>
                  <a:lnTo>
                    <a:pt x="121" y="24"/>
                  </a:lnTo>
                  <a:lnTo>
                    <a:pt x="109" y="23"/>
                  </a:lnTo>
                  <a:lnTo>
                    <a:pt x="98" y="22"/>
                  </a:lnTo>
                  <a:lnTo>
                    <a:pt x="86" y="21"/>
                  </a:lnTo>
                  <a:lnTo>
                    <a:pt x="75" y="18"/>
                  </a:lnTo>
                  <a:lnTo>
                    <a:pt x="65" y="15"/>
                  </a:lnTo>
                  <a:lnTo>
                    <a:pt x="54" y="13"/>
                  </a:lnTo>
                  <a:lnTo>
                    <a:pt x="43" y="9"/>
                  </a:lnTo>
                  <a:lnTo>
                    <a:pt x="31" y="8"/>
                  </a:lnTo>
                  <a:lnTo>
                    <a:pt x="36" y="13"/>
                  </a:lnTo>
                  <a:lnTo>
                    <a:pt x="41" y="15"/>
                  </a:lnTo>
                  <a:lnTo>
                    <a:pt x="39" y="16"/>
                  </a:lnTo>
                  <a:lnTo>
                    <a:pt x="25" y="15"/>
                  </a:lnTo>
                  <a:lnTo>
                    <a:pt x="39" y="18"/>
                  </a:lnTo>
                  <a:lnTo>
                    <a:pt x="57" y="21"/>
                  </a:lnTo>
                  <a:lnTo>
                    <a:pt x="75" y="23"/>
                  </a:lnTo>
                  <a:lnTo>
                    <a:pt x="93" y="26"/>
                  </a:lnTo>
                  <a:lnTo>
                    <a:pt x="104" y="29"/>
                  </a:lnTo>
                  <a:lnTo>
                    <a:pt x="109" y="31"/>
                  </a:lnTo>
                  <a:lnTo>
                    <a:pt x="106" y="32"/>
                  </a:lnTo>
                  <a:lnTo>
                    <a:pt x="90" y="34"/>
                  </a:lnTo>
                  <a:lnTo>
                    <a:pt x="104" y="37"/>
                  </a:lnTo>
                  <a:lnTo>
                    <a:pt x="121" y="39"/>
                  </a:lnTo>
                  <a:lnTo>
                    <a:pt x="135" y="43"/>
                  </a:lnTo>
                  <a:lnTo>
                    <a:pt x="148" y="45"/>
                  </a:lnTo>
                  <a:lnTo>
                    <a:pt x="151" y="47"/>
                  </a:lnTo>
                  <a:lnTo>
                    <a:pt x="150" y="51"/>
                  </a:lnTo>
                  <a:lnTo>
                    <a:pt x="137" y="52"/>
                  </a:lnTo>
                  <a:lnTo>
                    <a:pt x="111" y="54"/>
                  </a:lnTo>
                  <a:lnTo>
                    <a:pt x="127" y="57"/>
                  </a:lnTo>
                  <a:lnTo>
                    <a:pt x="143" y="57"/>
                  </a:lnTo>
                  <a:lnTo>
                    <a:pt x="153" y="59"/>
                  </a:lnTo>
                  <a:lnTo>
                    <a:pt x="151" y="60"/>
                  </a:lnTo>
                  <a:lnTo>
                    <a:pt x="161" y="57"/>
                  </a:lnTo>
                  <a:lnTo>
                    <a:pt x="170" y="60"/>
                  </a:lnTo>
                  <a:lnTo>
                    <a:pt x="174" y="64"/>
                  </a:lnTo>
                  <a:lnTo>
                    <a:pt x="176" y="68"/>
                  </a:lnTo>
                  <a:lnTo>
                    <a:pt x="187" y="65"/>
                  </a:lnTo>
                  <a:lnTo>
                    <a:pt x="201" y="65"/>
                  </a:lnTo>
                  <a:lnTo>
                    <a:pt x="215" y="65"/>
                  </a:lnTo>
                  <a:lnTo>
                    <a:pt x="229" y="67"/>
                  </a:lnTo>
                  <a:lnTo>
                    <a:pt x="245" y="69"/>
                  </a:lnTo>
                  <a:lnTo>
                    <a:pt x="260" y="72"/>
                  </a:lnTo>
                  <a:lnTo>
                    <a:pt x="273" y="74"/>
                  </a:lnTo>
                  <a:lnTo>
                    <a:pt x="283" y="75"/>
                  </a:lnTo>
                  <a:lnTo>
                    <a:pt x="276" y="74"/>
                  </a:lnTo>
                  <a:lnTo>
                    <a:pt x="273" y="70"/>
                  </a:lnTo>
                  <a:lnTo>
                    <a:pt x="268" y="67"/>
                  </a:lnTo>
                  <a:lnTo>
                    <a:pt x="263" y="62"/>
                  </a:lnTo>
                  <a:lnTo>
                    <a:pt x="252" y="61"/>
                  </a:lnTo>
                  <a:lnTo>
                    <a:pt x="240" y="60"/>
                  </a:lnTo>
                  <a:lnTo>
                    <a:pt x="229" y="59"/>
                  </a:lnTo>
                  <a:lnTo>
                    <a:pt x="217" y="57"/>
                  </a:lnTo>
                  <a:lnTo>
                    <a:pt x="207" y="56"/>
                  </a:lnTo>
                  <a:lnTo>
                    <a:pt x="197" y="54"/>
                  </a:lnTo>
                  <a:lnTo>
                    <a:pt x="187" y="52"/>
                  </a:lnTo>
                  <a:lnTo>
                    <a:pt x="176" y="47"/>
                  </a:lnTo>
                  <a:lnTo>
                    <a:pt x="192" y="47"/>
                  </a:lnTo>
                  <a:lnTo>
                    <a:pt x="209" y="47"/>
                  </a:lnTo>
                  <a:lnTo>
                    <a:pt x="226" y="49"/>
                  </a:lnTo>
                  <a:lnTo>
                    <a:pt x="242" y="51"/>
                  </a:lnTo>
                  <a:lnTo>
                    <a:pt x="258" y="52"/>
                  </a:lnTo>
                  <a:lnTo>
                    <a:pt x="274" y="53"/>
                  </a:lnTo>
                  <a:lnTo>
                    <a:pt x="291" y="56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2" y="61"/>
                  </a:lnTo>
                  <a:lnTo>
                    <a:pt x="297" y="61"/>
                  </a:lnTo>
                  <a:lnTo>
                    <a:pt x="294" y="61"/>
                  </a:lnTo>
                  <a:lnTo>
                    <a:pt x="303" y="62"/>
                  </a:lnTo>
                  <a:lnTo>
                    <a:pt x="315" y="65"/>
                  </a:lnTo>
                  <a:lnTo>
                    <a:pt x="326" y="67"/>
                  </a:lnTo>
                  <a:lnTo>
                    <a:pt x="338" y="68"/>
                  </a:lnTo>
                  <a:lnTo>
                    <a:pt x="349" y="69"/>
                  </a:lnTo>
                  <a:lnTo>
                    <a:pt x="360" y="69"/>
                  </a:lnTo>
                  <a:lnTo>
                    <a:pt x="371" y="69"/>
                  </a:lnTo>
                  <a:lnTo>
                    <a:pt x="383" y="68"/>
                  </a:lnTo>
                  <a:lnTo>
                    <a:pt x="377" y="68"/>
                  </a:lnTo>
                  <a:lnTo>
                    <a:pt x="371" y="68"/>
                  </a:lnTo>
                  <a:lnTo>
                    <a:pt x="365" y="68"/>
                  </a:lnTo>
                  <a:lnTo>
                    <a:pt x="359" y="68"/>
                  </a:lnTo>
                  <a:lnTo>
                    <a:pt x="357" y="67"/>
                  </a:lnTo>
                  <a:lnTo>
                    <a:pt x="352" y="65"/>
                  </a:lnTo>
                  <a:lnTo>
                    <a:pt x="352" y="62"/>
                  </a:lnTo>
                  <a:lnTo>
                    <a:pt x="371" y="60"/>
                  </a:lnTo>
                  <a:lnTo>
                    <a:pt x="388" y="59"/>
                  </a:lnTo>
                  <a:lnTo>
                    <a:pt x="406" y="59"/>
                  </a:lnTo>
                  <a:lnTo>
                    <a:pt x="422" y="60"/>
                  </a:lnTo>
                  <a:lnTo>
                    <a:pt x="441" y="62"/>
                  </a:lnTo>
                  <a:lnTo>
                    <a:pt x="457" y="64"/>
                  </a:lnTo>
                  <a:lnTo>
                    <a:pt x="475" y="67"/>
                  </a:lnTo>
                  <a:lnTo>
                    <a:pt x="492" y="68"/>
                  </a:lnTo>
                  <a:lnTo>
                    <a:pt x="480" y="72"/>
                  </a:lnTo>
                  <a:lnTo>
                    <a:pt x="467" y="72"/>
                  </a:lnTo>
                  <a:lnTo>
                    <a:pt x="457" y="70"/>
                  </a:lnTo>
                  <a:lnTo>
                    <a:pt x="444" y="70"/>
                  </a:lnTo>
                  <a:lnTo>
                    <a:pt x="467" y="72"/>
                  </a:lnTo>
                  <a:lnTo>
                    <a:pt x="492" y="74"/>
                  </a:lnTo>
                  <a:lnTo>
                    <a:pt x="514" y="75"/>
                  </a:lnTo>
                  <a:lnTo>
                    <a:pt x="539" y="76"/>
                  </a:lnTo>
                  <a:lnTo>
                    <a:pt x="564" y="77"/>
                  </a:lnTo>
                  <a:lnTo>
                    <a:pt x="586" y="80"/>
                  </a:lnTo>
                  <a:lnTo>
                    <a:pt x="611" y="84"/>
                  </a:lnTo>
                  <a:lnTo>
                    <a:pt x="634" y="88"/>
                  </a:lnTo>
                  <a:lnTo>
                    <a:pt x="621" y="91"/>
                  </a:lnTo>
                  <a:lnTo>
                    <a:pt x="608" y="91"/>
                  </a:lnTo>
                  <a:lnTo>
                    <a:pt x="596" y="91"/>
                  </a:lnTo>
                  <a:lnTo>
                    <a:pt x="584" y="90"/>
                  </a:lnTo>
                  <a:lnTo>
                    <a:pt x="572" y="88"/>
                  </a:lnTo>
                  <a:lnTo>
                    <a:pt x="561" y="87"/>
                  </a:lnTo>
                  <a:lnTo>
                    <a:pt x="549" y="87"/>
                  </a:lnTo>
                  <a:lnTo>
                    <a:pt x="539" y="88"/>
                  </a:lnTo>
                  <a:lnTo>
                    <a:pt x="527" y="92"/>
                  </a:lnTo>
                  <a:lnTo>
                    <a:pt x="516" y="97"/>
                  </a:lnTo>
                  <a:lnTo>
                    <a:pt x="504" y="98"/>
                  </a:lnTo>
                  <a:lnTo>
                    <a:pt x="493" y="97"/>
                  </a:lnTo>
                  <a:lnTo>
                    <a:pt x="482" y="95"/>
                  </a:lnTo>
                  <a:lnTo>
                    <a:pt x="465" y="93"/>
                  </a:lnTo>
                  <a:lnTo>
                    <a:pt x="449" y="93"/>
                  </a:lnTo>
                  <a:lnTo>
                    <a:pt x="430" y="93"/>
                  </a:lnTo>
                  <a:lnTo>
                    <a:pt x="412" y="93"/>
                  </a:lnTo>
                  <a:lnTo>
                    <a:pt x="394" y="93"/>
                  </a:lnTo>
                  <a:lnTo>
                    <a:pt x="379" y="95"/>
                  </a:lnTo>
                  <a:lnTo>
                    <a:pt x="365" y="95"/>
                  </a:lnTo>
                  <a:lnTo>
                    <a:pt x="357" y="93"/>
                  </a:lnTo>
                  <a:lnTo>
                    <a:pt x="349" y="92"/>
                  </a:lnTo>
                  <a:lnTo>
                    <a:pt x="341" y="90"/>
                  </a:lnTo>
                  <a:lnTo>
                    <a:pt x="331" y="87"/>
                  </a:lnTo>
                  <a:lnTo>
                    <a:pt x="323" y="84"/>
                  </a:lnTo>
                  <a:lnTo>
                    <a:pt x="313" y="83"/>
                  </a:lnTo>
                  <a:lnTo>
                    <a:pt x="303" y="83"/>
                  </a:lnTo>
                  <a:lnTo>
                    <a:pt x="294" y="84"/>
                  </a:lnTo>
                  <a:lnTo>
                    <a:pt x="302" y="91"/>
                  </a:lnTo>
                  <a:lnTo>
                    <a:pt x="297" y="97"/>
                  </a:lnTo>
                  <a:lnTo>
                    <a:pt x="283" y="95"/>
                  </a:lnTo>
                  <a:lnTo>
                    <a:pt x="252" y="83"/>
                  </a:lnTo>
                  <a:lnTo>
                    <a:pt x="226" y="82"/>
                  </a:lnTo>
                  <a:lnTo>
                    <a:pt x="198" y="77"/>
                  </a:lnTo>
                  <a:lnTo>
                    <a:pt x="172" y="75"/>
                  </a:lnTo>
                  <a:lnTo>
                    <a:pt x="145" y="70"/>
                  </a:lnTo>
                  <a:lnTo>
                    <a:pt x="121" y="68"/>
                  </a:lnTo>
                  <a:lnTo>
                    <a:pt x="94" y="67"/>
                  </a:lnTo>
                  <a:lnTo>
                    <a:pt x="67" y="68"/>
                  </a:lnTo>
                  <a:lnTo>
                    <a:pt x="41" y="70"/>
                  </a:lnTo>
                  <a:lnTo>
                    <a:pt x="43" y="75"/>
                  </a:lnTo>
                  <a:lnTo>
                    <a:pt x="41" y="78"/>
                  </a:lnTo>
                  <a:lnTo>
                    <a:pt x="39" y="82"/>
                  </a:lnTo>
                  <a:lnTo>
                    <a:pt x="41" y="84"/>
                  </a:lnTo>
                  <a:lnTo>
                    <a:pt x="45" y="84"/>
                  </a:lnTo>
                  <a:lnTo>
                    <a:pt x="45" y="83"/>
                  </a:lnTo>
                  <a:lnTo>
                    <a:pt x="47" y="78"/>
                  </a:lnTo>
                  <a:lnTo>
                    <a:pt x="51" y="77"/>
                  </a:lnTo>
                  <a:lnTo>
                    <a:pt x="65" y="78"/>
                  </a:lnTo>
                  <a:lnTo>
                    <a:pt x="75" y="84"/>
                  </a:lnTo>
                  <a:lnTo>
                    <a:pt x="86" y="90"/>
                  </a:lnTo>
                  <a:lnTo>
                    <a:pt x="96" y="95"/>
                  </a:lnTo>
                  <a:lnTo>
                    <a:pt x="88" y="97"/>
                  </a:lnTo>
                  <a:lnTo>
                    <a:pt x="80" y="97"/>
                  </a:lnTo>
                  <a:lnTo>
                    <a:pt x="72" y="97"/>
                  </a:lnTo>
                  <a:lnTo>
                    <a:pt x="64" y="95"/>
                  </a:lnTo>
                  <a:lnTo>
                    <a:pt x="56" y="95"/>
                  </a:lnTo>
                  <a:lnTo>
                    <a:pt x="47" y="93"/>
                  </a:lnTo>
                  <a:lnTo>
                    <a:pt x="39" y="93"/>
                  </a:lnTo>
                  <a:lnTo>
                    <a:pt x="31" y="95"/>
                  </a:lnTo>
                  <a:lnTo>
                    <a:pt x="47" y="97"/>
                  </a:lnTo>
                  <a:lnTo>
                    <a:pt x="64" y="99"/>
                  </a:lnTo>
                  <a:lnTo>
                    <a:pt x="82" y="100"/>
                  </a:lnTo>
                  <a:lnTo>
                    <a:pt x="98" y="103"/>
                  </a:lnTo>
                  <a:lnTo>
                    <a:pt x="114" y="106"/>
                  </a:lnTo>
                  <a:lnTo>
                    <a:pt x="132" y="108"/>
                  </a:lnTo>
                  <a:lnTo>
                    <a:pt x="150" y="111"/>
                  </a:lnTo>
                  <a:lnTo>
                    <a:pt x="166" y="114"/>
                  </a:lnTo>
                  <a:lnTo>
                    <a:pt x="145" y="116"/>
                  </a:lnTo>
                  <a:lnTo>
                    <a:pt x="125" y="118"/>
                  </a:lnTo>
                  <a:lnTo>
                    <a:pt x="104" y="118"/>
                  </a:lnTo>
                  <a:lnTo>
                    <a:pt x="82" y="118"/>
                  </a:lnTo>
                  <a:lnTo>
                    <a:pt x="62" y="115"/>
                  </a:lnTo>
                  <a:lnTo>
                    <a:pt x="41" y="114"/>
                  </a:lnTo>
                  <a:lnTo>
                    <a:pt x="20" y="111"/>
                  </a:lnTo>
                  <a:lnTo>
                    <a:pt x="0" y="110"/>
                  </a:lnTo>
                  <a:lnTo>
                    <a:pt x="9" y="113"/>
                  </a:lnTo>
                  <a:lnTo>
                    <a:pt x="18" y="114"/>
                  </a:lnTo>
                  <a:lnTo>
                    <a:pt x="28" y="116"/>
                  </a:lnTo>
                  <a:lnTo>
                    <a:pt x="39" y="119"/>
                  </a:lnTo>
                  <a:lnTo>
                    <a:pt x="1836" y="119"/>
                  </a:lnTo>
                  <a:lnTo>
                    <a:pt x="1834" y="118"/>
                  </a:lnTo>
                  <a:lnTo>
                    <a:pt x="1834" y="116"/>
                  </a:lnTo>
                  <a:lnTo>
                    <a:pt x="1834" y="115"/>
                  </a:lnTo>
                  <a:lnTo>
                    <a:pt x="1834" y="114"/>
                  </a:lnTo>
                  <a:lnTo>
                    <a:pt x="1846" y="93"/>
                  </a:lnTo>
                  <a:lnTo>
                    <a:pt x="1842" y="72"/>
                  </a:lnTo>
                  <a:lnTo>
                    <a:pt x="1827" y="51"/>
                  </a:lnTo>
                  <a:lnTo>
                    <a:pt x="1807" y="32"/>
                  </a:lnTo>
                  <a:lnTo>
                    <a:pt x="1801" y="26"/>
                  </a:lnTo>
                  <a:lnTo>
                    <a:pt x="1797" y="18"/>
                  </a:lnTo>
                  <a:lnTo>
                    <a:pt x="1795" y="9"/>
                  </a:lnTo>
                  <a:lnTo>
                    <a:pt x="1790" y="0"/>
                  </a:lnTo>
                  <a:lnTo>
                    <a:pt x="692" y="0"/>
                  </a:lnTo>
                  <a:lnTo>
                    <a:pt x="705" y="5"/>
                  </a:lnTo>
                  <a:lnTo>
                    <a:pt x="713" y="8"/>
                  </a:lnTo>
                  <a:lnTo>
                    <a:pt x="715" y="13"/>
                  </a:lnTo>
                  <a:lnTo>
                    <a:pt x="708" y="18"/>
                  </a:lnTo>
                  <a:lnTo>
                    <a:pt x="717" y="18"/>
                  </a:lnTo>
                  <a:lnTo>
                    <a:pt x="725" y="16"/>
                  </a:lnTo>
                  <a:lnTo>
                    <a:pt x="729" y="18"/>
                  </a:lnTo>
                  <a:lnTo>
                    <a:pt x="729" y="20"/>
                  </a:lnTo>
                  <a:lnTo>
                    <a:pt x="729" y="23"/>
                  </a:lnTo>
                  <a:lnTo>
                    <a:pt x="723" y="24"/>
                  </a:lnTo>
                  <a:lnTo>
                    <a:pt x="715" y="23"/>
                  </a:lnTo>
                  <a:lnTo>
                    <a:pt x="702" y="20"/>
                  </a:lnTo>
                  <a:lnTo>
                    <a:pt x="691" y="16"/>
                  </a:lnTo>
                  <a:lnTo>
                    <a:pt x="676" y="13"/>
                  </a:lnTo>
                  <a:lnTo>
                    <a:pt x="661" y="9"/>
                  </a:lnTo>
                  <a:lnTo>
                    <a:pt x="647" y="8"/>
                  </a:lnTo>
                  <a:lnTo>
                    <a:pt x="668" y="14"/>
                  </a:lnTo>
                  <a:lnTo>
                    <a:pt x="681" y="16"/>
                  </a:lnTo>
                  <a:lnTo>
                    <a:pt x="686" y="20"/>
                  </a:lnTo>
                  <a:lnTo>
                    <a:pt x="684" y="20"/>
                  </a:lnTo>
                  <a:lnTo>
                    <a:pt x="681" y="21"/>
                  </a:lnTo>
                  <a:lnTo>
                    <a:pt x="670" y="20"/>
                  </a:lnTo>
                  <a:lnTo>
                    <a:pt x="658" y="18"/>
                  </a:lnTo>
                  <a:lnTo>
                    <a:pt x="643" y="15"/>
                  </a:lnTo>
                  <a:lnTo>
                    <a:pt x="643" y="20"/>
                  </a:lnTo>
                  <a:lnTo>
                    <a:pt x="639" y="22"/>
                  </a:lnTo>
                  <a:lnTo>
                    <a:pt x="634" y="21"/>
                  </a:lnTo>
                  <a:lnTo>
                    <a:pt x="634" y="15"/>
                  </a:lnTo>
                  <a:lnTo>
                    <a:pt x="619" y="18"/>
                  </a:lnTo>
                  <a:lnTo>
                    <a:pt x="605" y="20"/>
                  </a:lnTo>
                  <a:lnTo>
                    <a:pt x="595" y="20"/>
                  </a:lnTo>
                  <a:lnTo>
                    <a:pt x="586" y="20"/>
                  </a:lnTo>
                  <a:lnTo>
                    <a:pt x="584" y="18"/>
                  </a:lnTo>
                  <a:lnTo>
                    <a:pt x="586" y="16"/>
                  </a:lnTo>
                  <a:lnTo>
                    <a:pt x="596" y="14"/>
                  </a:lnTo>
                  <a:lnTo>
                    <a:pt x="613" y="11"/>
                  </a:lnTo>
                  <a:lnTo>
                    <a:pt x="605" y="9"/>
                  </a:lnTo>
                  <a:lnTo>
                    <a:pt x="596" y="8"/>
                  </a:lnTo>
                  <a:lnTo>
                    <a:pt x="586" y="8"/>
                  </a:lnTo>
                  <a:lnTo>
                    <a:pt x="577" y="7"/>
                  </a:lnTo>
                  <a:lnTo>
                    <a:pt x="567" y="7"/>
                  </a:lnTo>
                  <a:lnTo>
                    <a:pt x="559" y="6"/>
                  </a:lnTo>
                  <a:lnTo>
                    <a:pt x="549" y="6"/>
                  </a:lnTo>
                  <a:lnTo>
                    <a:pt x="541" y="5"/>
                  </a:lnTo>
                  <a:lnTo>
                    <a:pt x="522" y="3"/>
                  </a:lnTo>
                  <a:lnTo>
                    <a:pt x="504" y="1"/>
                  </a:lnTo>
                  <a:lnTo>
                    <a:pt x="485" y="1"/>
                  </a:lnTo>
                  <a:lnTo>
                    <a:pt x="469" y="3"/>
                  </a:lnTo>
                  <a:lnTo>
                    <a:pt x="451" y="3"/>
                  </a:lnTo>
                  <a:lnTo>
                    <a:pt x="433" y="3"/>
                  </a:lnTo>
                  <a:lnTo>
                    <a:pt x="415" y="3"/>
                  </a:lnTo>
                  <a:lnTo>
                    <a:pt x="397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4142" name="Group 206">
            <a:extLst>
              <a:ext uri="{FF2B5EF4-FFF2-40B4-BE49-F238E27FC236}">
                <a16:creationId xmlns:a16="http://schemas.microsoft.com/office/drawing/2014/main" id="{10CBEE40-20B2-4C02-A2D7-5F15BD139A83}"/>
              </a:ext>
            </a:extLst>
          </p:cNvPr>
          <p:cNvGrpSpPr>
            <a:grpSpLocks/>
          </p:cNvGrpSpPr>
          <p:nvPr/>
        </p:nvGrpSpPr>
        <p:grpSpPr bwMode="auto">
          <a:xfrm>
            <a:off x="5326063" y="1074738"/>
            <a:ext cx="1025525" cy="250825"/>
            <a:chOff x="3423" y="899"/>
            <a:chExt cx="646" cy="158"/>
          </a:xfrm>
        </p:grpSpPr>
        <p:sp>
          <p:nvSpPr>
            <p:cNvPr id="424143" name="Freeform 207">
              <a:extLst>
                <a:ext uri="{FF2B5EF4-FFF2-40B4-BE49-F238E27FC236}">
                  <a16:creationId xmlns:a16="http://schemas.microsoft.com/office/drawing/2014/main" id="{07CFB2C6-8DCF-46C3-94E5-5CB4E7C9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977"/>
              <a:ext cx="646" cy="80"/>
            </a:xfrm>
            <a:custGeom>
              <a:avLst/>
              <a:gdLst>
                <a:gd name="T0" fmla="*/ 1834 w 1939"/>
                <a:gd name="T1" fmla="*/ 6 h 239"/>
                <a:gd name="T2" fmla="*/ 1871 w 1939"/>
                <a:gd name="T3" fmla="*/ 7 h 239"/>
                <a:gd name="T4" fmla="*/ 1885 w 1939"/>
                <a:gd name="T5" fmla="*/ 14 h 239"/>
                <a:gd name="T6" fmla="*/ 1873 w 1939"/>
                <a:gd name="T7" fmla="*/ 22 h 239"/>
                <a:gd name="T8" fmla="*/ 1835 w 1939"/>
                <a:gd name="T9" fmla="*/ 29 h 239"/>
                <a:gd name="T10" fmla="*/ 1877 w 1939"/>
                <a:gd name="T11" fmla="*/ 18 h 239"/>
                <a:gd name="T12" fmla="*/ 1834 w 1939"/>
                <a:gd name="T13" fmla="*/ 17 h 239"/>
                <a:gd name="T14" fmla="*/ 1785 w 1939"/>
                <a:gd name="T15" fmla="*/ 26 h 239"/>
                <a:gd name="T16" fmla="*/ 1803 w 1939"/>
                <a:gd name="T17" fmla="*/ 30 h 239"/>
                <a:gd name="T18" fmla="*/ 1821 w 1939"/>
                <a:gd name="T19" fmla="*/ 37 h 239"/>
                <a:gd name="T20" fmla="*/ 1840 w 1939"/>
                <a:gd name="T21" fmla="*/ 36 h 239"/>
                <a:gd name="T22" fmla="*/ 1874 w 1939"/>
                <a:gd name="T23" fmla="*/ 41 h 239"/>
                <a:gd name="T24" fmla="*/ 1926 w 1939"/>
                <a:gd name="T25" fmla="*/ 31 h 239"/>
                <a:gd name="T26" fmla="*/ 1900 w 1939"/>
                <a:gd name="T27" fmla="*/ 41 h 239"/>
                <a:gd name="T28" fmla="*/ 1844 w 1939"/>
                <a:gd name="T29" fmla="*/ 48 h 239"/>
                <a:gd name="T30" fmla="*/ 1787 w 1939"/>
                <a:gd name="T31" fmla="*/ 56 h 239"/>
                <a:gd name="T32" fmla="*/ 1797 w 1939"/>
                <a:gd name="T33" fmla="*/ 51 h 239"/>
                <a:gd name="T34" fmla="*/ 1832 w 1939"/>
                <a:gd name="T35" fmla="*/ 44 h 239"/>
                <a:gd name="T36" fmla="*/ 1790 w 1939"/>
                <a:gd name="T37" fmla="*/ 43 h 239"/>
                <a:gd name="T38" fmla="*/ 1727 w 1939"/>
                <a:gd name="T39" fmla="*/ 53 h 239"/>
                <a:gd name="T40" fmla="*/ 1733 w 1939"/>
                <a:gd name="T41" fmla="*/ 59 h 239"/>
                <a:gd name="T42" fmla="*/ 1719 w 1939"/>
                <a:gd name="T43" fmla="*/ 63 h 239"/>
                <a:gd name="T44" fmla="*/ 1693 w 1939"/>
                <a:gd name="T45" fmla="*/ 57 h 239"/>
                <a:gd name="T46" fmla="*/ 1674 w 1939"/>
                <a:gd name="T47" fmla="*/ 66 h 239"/>
                <a:gd name="T48" fmla="*/ 1631 w 1939"/>
                <a:gd name="T49" fmla="*/ 69 h 239"/>
                <a:gd name="T50" fmla="*/ 1627 w 1939"/>
                <a:gd name="T51" fmla="*/ 64 h 239"/>
                <a:gd name="T52" fmla="*/ 1588 w 1939"/>
                <a:gd name="T53" fmla="*/ 66 h 239"/>
                <a:gd name="T54" fmla="*/ 1563 w 1939"/>
                <a:gd name="T55" fmla="*/ 68 h 239"/>
                <a:gd name="T56" fmla="*/ 1498 w 1939"/>
                <a:gd name="T57" fmla="*/ 79 h 239"/>
                <a:gd name="T58" fmla="*/ 1409 w 1939"/>
                <a:gd name="T59" fmla="*/ 83 h 239"/>
                <a:gd name="T60" fmla="*/ 1383 w 1939"/>
                <a:gd name="T61" fmla="*/ 74 h 239"/>
                <a:gd name="T62" fmla="*/ 1315 w 1939"/>
                <a:gd name="T63" fmla="*/ 82 h 239"/>
                <a:gd name="T64" fmla="*/ 1217 w 1939"/>
                <a:gd name="T65" fmla="*/ 86 h 239"/>
                <a:gd name="T66" fmla="*/ 1068 w 1939"/>
                <a:gd name="T67" fmla="*/ 88 h 239"/>
                <a:gd name="T68" fmla="*/ 1024 w 1939"/>
                <a:gd name="T69" fmla="*/ 101 h 239"/>
                <a:gd name="T70" fmla="*/ 1022 w 1939"/>
                <a:gd name="T71" fmla="*/ 97 h 239"/>
                <a:gd name="T72" fmla="*/ 938 w 1939"/>
                <a:gd name="T73" fmla="*/ 98 h 239"/>
                <a:gd name="T74" fmla="*/ 857 w 1939"/>
                <a:gd name="T75" fmla="*/ 106 h 239"/>
                <a:gd name="T76" fmla="*/ 775 w 1939"/>
                <a:gd name="T77" fmla="*/ 114 h 239"/>
                <a:gd name="T78" fmla="*/ 690 w 1939"/>
                <a:gd name="T79" fmla="*/ 115 h 239"/>
                <a:gd name="T80" fmla="*/ 586 w 1939"/>
                <a:gd name="T81" fmla="*/ 128 h 239"/>
                <a:gd name="T82" fmla="*/ 444 w 1939"/>
                <a:gd name="T83" fmla="*/ 147 h 239"/>
                <a:gd name="T84" fmla="*/ 308 w 1939"/>
                <a:gd name="T85" fmla="*/ 173 h 239"/>
                <a:gd name="T86" fmla="*/ 211 w 1939"/>
                <a:gd name="T87" fmla="*/ 214 h 239"/>
                <a:gd name="T88" fmla="*/ 154 w 1939"/>
                <a:gd name="T89" fmla="*/ 226 h 239"/>
                <a:gd name="T90" fmla="*/ 80 w 1939"/>
                <a:gd name="T91" fmla="*/ 239 h 239"/>
                <a:gd name="T92" fmla="*/ 10 w 1939"/>
                <a:gd name="T93" fmla="*/ 187 h 239"/>
                <a:gd name="T94" fmla="*/ 0 w 1939"/>
                <a:gd name="T95" fmla="*/ 136 h 239"/>
                <a:gd name="T96" fmla="*/ 47 w 1939"/>
                <a:gd name="T9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9" h="239">
                  <a:moveTo>
                    <a:pt x="1844" y="0"/>
                  </a:moveTo>
                  <a:lnTo>
                    <a:pt x="1838" y="2"/>
                  </a:lnTo>
                  <a:lnTo>
                    <a:pt x="1835" y="5"/>
                  </a:lnTo>
                  <a:lnTo>
                    <a:pt x="1834" y="6"/>
                  </a:lnTo>
                  <a:lnTo>
                    <a:pt x="1838" y="7"/>
                  </a:lnTo>
                  <a:lnTo>
                    <a:pt x="1844" y="7"/>
                  </a:lnTo>
                  <a:lnTo>
                    <a:pt x="1854" y="7"/>
                  </a:lnTo>
                  <a:lnTo>
                    <a:pt x="1871" y="7"/>
                  </a:lnTo>
                  <a:lnTo>
                    <a:pt x="1893" y="6"/>
                  </a:lnTo>
                  <a:lnTo>
                    <a:pt x="1885" y="8"/>
                  </a:lnTo>
                  <a:lnTo>
                    <a:pt x="1881" y="13"/>
                  </a:lnTo>
                  <a:lnTo>
                    <a:pt x="1885" y="14"/>
                  </a:lnTo>
                  <a:lnTo>
                    <a:pt x="1903" y="15"/>
                  </a:lnTo>
                  <a:lnTo>
                    <a:pt x="1893" y="18"/>
                  </a:lnTo>
                  <a:lnTo>
                    <a:pt x="1883" y="20"/>
                  </a:lnTo>
                  <a:lnTo>
                    <a:pt x="1873" y="22"/>
                  </a:lnTo>
                  <a:lnTo>
                    <a:pt x="1863" y="25"/>
                  </a:lnTo>
                  <a:lnTo>
                    <a:pt x="1852" y="26"/>
                  </a:lnTo>
                  <a:lnTo>
                    <a:pt x="1844" y="28"/>
                  </a:lnTo>
                  <a:lnTo>
                    <a:pt x="1835" y="29"/>
                  </a:lnTo>
                  <a:lnTo>
                    <a:pt x="1832" y="29"/>
                  </a:lnTo>
                  <a:lnTo>
                    <a:pt x="1848" y="26"/>
                  </a:lnTo>
                  <a:lnTo>
                    <a:pt x="1864" y="22"/>
                  </a:lnTo>
                  <a:lnTo>
                    <a:pt x="1877" y="18"/>
                  </a:lnTo>
                  <a:lnTo>
                    <a:pt x="1873" y="15"/>
                  </a:lnTo>
                  <a:lnTo>
                    <a:pt x="1860" y="15"/>
                  </a:lnTo>
                  <a:lnTo>
                    <a:pt x="1846" y="15"/>
                  </a:lnTo>
                  <a:lnTo>
                    <a:pt x="1834" y="17"/>
                  </a:lnTo>
                  <a:lnTo>
                    <a:pt x="1821" y="18"/>
                  </a:lnTo>
                  <a:lnTo>
                    <a:pt x="1809" y="21"/>
                  </a:lnTo>
                  <a:lnTo>
                    <a:pt x="1797" y="23"/>
                  </a:lnTo>
                  <a:lnTo>
                    <a:pt x="1785" y="26"/>
                  </a:lnTo>
                  <a:lnTo>
                    <a:pt x="1772" y="29"/>
                  </a:lnTo>
                  <a:lnTo>
                    <a:pt x="1782" y="33"/>
                  </a:lnTo>
                  <a:lnTo>
                    <a:pt x="1793" y="31"/>
                  </a:lnTo>
                  <a:lnTo>
                    <a:pt x="1803" y="30"/>
                  </a:lnTo>
                  <a:lnTo>
                    <a:pt x="1813" y="30"/>
                  </a:lnTo>
                  <a:lnTo>
                    <a:pt x="1805" y="34"/>
                  </a:lnTo>
                  <a:lnTo>
                    <a:pt x="1806" y="37"/>
                  </a:lnTo>
                  <a:lnTo>
                    <a:pt x="1821" y="37"/>
                  </a:lnTo>
                  <a:lnTo>
                    <a:pt x="1852" y="36"/>
                  </a:lnTo>
                  <a:lnTo>
                    <a:pt x="1848" y="36"/>
                  </a:lnTo>
                  <a:lnTo>
                    <a:pt x="1844" y="36"/>
                  </a:lnTo>
                  <a:lnTo>
                    <a:pt x="1840" y="36"/>
                  </a:lnTo>
                  <a:lnTo>
                    <a:pt x="1838" y="38"/>
                  </a:lnTo>
                  <a:lnTo>
                    <a:pt x="1850" y="41"/>
                  </a:lnTo>
                  <a:lnTo>
                    <a:pt x="1863" y="41"/>
                  </a:lnTo>
                  <a:lnTo>
                    <a:pt x="1874" y="41"/>
                  </a:lnTo>
                  <a:lnTo>
                    <a:pt x="1889" y="40"/>
                  </a:lnTo>
                  <a:lnTo>
                    <a:pt x="1902" y="37"/>
                  </a:lnTo>
                  <a:lnTo>
                    <a:pt x="1913" y="34"/>
                  </a:lnTo>
                  <a:lnTo>
                    <a:pt x="1926" y="31"/>
                  </a:lnTo>
                  <a:lnTo>
                    <a:pt x="1939" y="29"/>
                  </a:lnTo>
                  <a:lnTo>
                    <a:pt x="1926" y="33"/>
                  </a:lnTo>
                  <a:lnTo>
                    <a:pt x="1913" y="37"/>
                  </a:lnTo>
                  <a:lnTo>
                    <a:pt x="1900" y="41"/>
                  </a:lnTo>
                  <a:lnTo>
                    <a:pt x="1885" y="43"/>
                  </a:lnTo>
                  <a:lnTo>
                    <a:pt x="1873" y="45"/>
                  </a:lnTo>
                  <a:lnTo>
                    <a:pt x="1858" y="46"/>
                  </a:lnTo>
                  <a:lnTo>
                    <a:pt x="1844" y="48"/>
                  </a:lnTo>
                  <a:lnTo>
                    <a:pt x="1832" y="49"/>
                  </a:lnTo>
                  <a:lnTo>
                    <a:pt x="1817" y="51"/>
                  </a:lnTo>
                  <a:lnTo>
                    <a:pt x="1803" y="54"/>
                  </a:lnTo>
                  <a:lnTo>
                    <a:pt x="1787" y="56"/>
                  </a:lnTo>
                  <a:lnTo>
                    <a:pt x="1772" y="56"/>
                  </a:lnTo>
                  <a:lnTo>
                    <a:pt x="1780" y="53"/>
                  </a:lnTo>
                  <a:lnTo>
                    <a:pt x="1788" y="51"/>
                  </a:lnTo>
                  <a:lnTo>
                    <a:pt x="1797" y="51"/>
                  </a:lnTo>
                  <a:lnTo>
                    <a:pt x="1806" y="49"/>
                  </a:lnTo>
                  <a:lnTo>
                    <a:pt x="1817" y="49"/>
                  </a:lnTo>
                  <a:lnTo>
                    <a:pt x="1826" y="46"/>
                  </a:lnTo>
                  <a:lnTo>
                    <a:pt x="1832" y="44"/>
                  </a:lnTo>
                  <a:lnTo>
                    <a:pt x="1838" y="38"/>
                  </a:lnTo>
                  <a:lnTo>
                    <a:pt x="1821" y="40"/>
                  </a:lnTo>
                  <a:lnTo>
                    <a:pt x="1805" y="41"/>
                  </a:lnTo>
                  <a:lnTo>
                    <a:pt x="1790" y="43"/>
                  </a:lnTo>
                  <a:lnTo>
                    <a:pt x="1774" y="45"/>
                  </a:lnTo>
                  <a:lnTo>
                    <a:pt x="1758" y="48"/>
                  </a:lnTo>
                  <a:lnTo>
                    <a:pt x="1743" y="51"/>
                  </a:lnTo>
                  <a:lnTo>
                    <a:pt x="1727" y="53"/>
                  </a:lnTo>
                  <a:lnTo>
                    <a:pt x="1711" y="56"/>
                  </a:lnTo>
                  <a:lnTo>
                    <a:pt x="1719" y="59"/>
                  </a:lnTo>
                  <a:lnTo>
                    <a:pt x="1727" y="59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35" y="61"/>
                  </a:lnTo>
                  <a:lnTo>
                    <a:pt x="1727" y="63"/>
                  </a:lnTo>
                  <a:lnTo>
                    <a:pt x="1719" y="63"/>
                  </a:lnTo>
                  <a:lnTo>
                    <a:pt x="1711" y="63"/>
                  </a:lnTo>
                  <a:lnTo>
                    <a:pt x="1712" y="59"/>
                  </a:lnTo>
                  <a:lnTo>
                    <a:pt x="1707" y="56"/>
                  </a:lnTo>
                  <a:lnTo>
                    <a:pt x="1693" y="57"/>
                  </a:lnTo>
                  <a:lnTo>
                    <a:pt x="1665" y="63"/>
                  </a:lnTo>
                  <a:lnTo>
                    <a:pt x="1668" y="64"/>
                  </a:lnTo>
                  <a:lnTo>
                    <a:pt x="1670" y="66"/>
                  </a:lnTo>
                  <a:lnTo>
                    <a:pt x="1674" y="66"/>
                  </a:lnTo>
                  <a:lnTo>
                    <a:pt x="1676" y="66"/>
                  </a:lnTo>
                  <a:lnTo>
                    <a:pt x="1662" y="68"/>
                  </a:lnTo>
                  <a:lnTo>
                    <a:pt x="1647" y="69"/>
                  </a:lnTo>
                  <a:lnTo>
                    <a:pt x="1631" y="69"/>
                  </a:lnTo>
                  <a:lnTo>
                    <a:pt x="1617" y="69"/>
                  </a:lnTo>
                  <a:lnTo>
                    <a:pt x="1633" y="68"/>
                  </a:lnTo>
                  <a:lnTo>
                    <a:pt x="1635" y="67"/>
                  </a:lnTo>
                  <a:lnTo>
                    <a:pt x="1627" y="64"/>
                  </a:lnTo>
                  <a:lnTo>
                    <a:pt x="1615" y="63"/>
                  </a:lnTo>
                  <a:lnTo>
                    <a:pt x="1600" y="63"/>
                  </a:lnTo>
                  <a:lnTo>
                    <a:pt x="1589" y="63"/>
                  </a:lnTo>
                  <a:lnTo>
                    <a:pt x="1588" y="66"/>
                  </a:lnTo>
                  <a:lnTo>
                    <a:pt x="1600" y="69"/>
                  </a:lnTo>
                  <a:lnTo>
                    <a:pt x="1588" y="69"/>
                  </a:lnTo>
                  <a:lnTo>
                    <a:pt x="1573" y="68"/>
                  </a:lnTo>
                  <a:lnTo>
                    <a:pt x="1563" y="68"/>
                  </a:lnTo>
                  <a:lnTo>
                    <a:pt x="1553" y="71"/>
                  </a:lnTo>
                  <a:lnTo>
                    <a:pt x="1539" y="74"/>
                  </a:lnTo>
                  <a:lnTo>
                    <a:pt x="1520" y="76"/>
                  </a:lnTo>
                  <a:lnTo>
                    <a:pt x="1498" y="79"/>
                  </a:lnTo>
                  <a:lnTo>
                    <a:pt x="1476" y="82"/>
                  </a:lnTo>
                  <a:lnTo>
                    <a:pt x="1450" y="83"/>
                  </a:lnTo>
                  <a:lnTo>
                    <a:pt x="1429" y="84"/>
                  </a:lnTo>
                  <a:lnTo>
                    <a:pt x="1409" y="83"/>
                  </a:lnTo>
                  <a:lnTo>
                    <a:pt x="1395" y="82"/>
                  </a:lnTo>
                  <a:lnTo>
                    <a:pt x="1408" y="79"/>
                  </a:lnTo>
                  <a:lnTo>
                    <a:pt x="1400" y="76"/>
                  </a:lnTo>
                  <a:lnTo>
                    <a:pt x="1383" y="74"/>
                  </a:lnTo>
                  <a:lnTo>
                    <a:pt x="1359" y="74"/>
                  </a:lnTo>
                  <a:lnTo>
                    <a:pt x="1336" y="75"/>
                  </a:lnTo>
                  <a:lnTo>
                    <a:pt x="1319" y="76"/>
                  </a:lnTo>
                  <a:lnTo>
                    <a:pt x="1315" y="82"/>
                  </a:lnTo>
                  <a:lnTo>
                    <a:pt x="1330" y="88"/>
                  </a:lnTo>
                  <a:lnTo>
                    <a:pt x="1293" y="87"/>
                  </a:lnTo>
                  <a:lnTo>
                    <a:pt x="1254" y="86"/>
                  </a:lnTo>
                  <a:lnTo>
                    <a:pt x="1217" y="86"/>
                  </a:lnTo>
                  <a:lnTo>
                    <a:pt x="1181" y="84"/>
                  </a:lnTo>
                  <a:lnTo>
                    <a:pt x="1144" y="84"/>
                  </a:lnTo>
                  <a:lnTo>
                    <a:pt x="1105" y="86"/>
                  </a:lnTo>
                  <a:lnTo>
                    <a:pt x="1068" y="88"/>
                  </a:lnTo>
                  <a:lnTo>
                    <a:pt x="1029" y="92"/>
                  </a:lnTo>
                  <a:lnTo>
                    <a:pt x="1030" y="95"/>
                  </a:lnTo>
                  <a:lnTo>
                    <a:pt x="1030" y="98"/>
                  </a:lnTo>
                  <a:lnTo>
                    <a:pt x="1024" y="101"/>
                  </a:lnTo>
                  <a:lnTo>
                    <a:pt x="1019" y="102"/>
                  </a:lnTo>
                  <a:lnTo>
                    <a:pt x="1021" y="101"/>
                  </a:lnTo>
                  <a:lnTo>
                    <a:pt x="1022" y="99"/>
                  </a:lnTo>
                  <a:lnTo>
                    <a:pt x="1022" y="97"/>
                  </a:lnTo>
                  <a:lnTo>
                    <a:pt x="1002" y="97"/>
                  </a:lnTo>
                  <a:lnTo>
                    <a:pt x="982" y="97"/>
                  </a:lnTo>
                  <a:lnTo>
                    <a:pt x="959" y="97"/>
                  </a:lnTo>
                  <a:lnTo>
                    <a:pt x="938" y="98"/>
                  </a:lnTo>
                  <a:lnTo>
                    <a:pt x="917" y="99"/>
                  </a:lnTo>
                  <a:lnTo>
                    <a:pt x="898" y="102"/>
                  </a:lnTo>
                  <a:lnTo>
                    <a:pt x="877" y="105"/>
                  </a:lnTo>
                  <a:lnTo>
                    <a:pt x="857" y="106"/>
                  </a:lnTo>
                  <a:lnTo>
                    <a:pt x="836" y="109"/>
                  </a:lnTo>
                  <a:lnTo>
                    <a:pt x="815" y="111"/>
                  </a:lnTo>
                  <a:lnTo>
                    <a:pt x="795" y="113"/>
                  </a:lnTo>
                  <a:lnTo>
                    <a:pt x="775" y="114"/>
                  </a:lnTo>
                  <a:lnTo>
                    <a:pt x="754" y="115"/>
                  </a:lnTo>
                  <a:lnTo>
                    <a:pt x="731" y="117"/>
                  </a:lnTo>
                  <a:lnTo>
                    <a:pt x="711" y="117"/>
                  </a:lnTo>
                  <a:lnTo>
                    <a:pt x="690" y="115"/>
                  </a:lnTo>
                  <a:lnTo>
                    <a:pt x="671" y="118"/>
                  </a:lnTo>
                  <a:lnTo>
                    <a:pt x="645" y="121"/>
                  </a:lnTo>
                  <a:lnTo>
                    <a:pt x="617" y="123"/>
                  </a:lnTo>
                  <a:lnTo>
                    <a:pt x="586" y="128"/>
                  </a:lnTo>
                  <a:lnTo>
                    <a:pt x="551" y="132"/>
                  </a:lnTo>
                  <a:lnTo>
                    <a:pt x="519" y="136"/>
                  </a:lnTo>
                  <a:lnTo>
                    <a:pt x="481" y="141"/>
                  </a:lnTo>
                  <a:lnTo>
                    <a:pt x="444" y="147"/>
                  </a:lnTo>
                  <a:lnTo>
                    <a:pt x="410" y="152"/>
                  </a:lnTo>
                  <a:lnTo>
                    <a:pt x="375" y="159"/>
                  </a:lnTo>
                  <a:lnTo>
                    <a:pt x="340" y="165"/>
                  </a:lnTo>
                  <a:lnTo>
                    <a:pt x="308" y="173"/>
                  </a:lnTo>
                  <a:lnTo>
                    <a:pt x="279" y="183"/>
                  </a:lnTo>
                  <a:lnTo>
                    <a:pt x="252" y="193"/>
                  </a:lnTo>
                  <a:lnTo>
                    <a:pt x="229" y="203"/>
                  </a:lnTo>
                  <a:lnTo>
                    <a:pt x="211" y="214"/>
                  </a:lnTo>
                  <a:lnTo>
                    <a:pt x="201" y="217"/>
                  </a:lnTo>
                  <a:lnTo>
                    <a:pt x="187" y="219"/>
                  </a:lnTo>
                  <a:lnTo>
                    <a:pt x="170" y="222"/>
                  </a:lnTo>
                  <a:lnTo>
                    <a:pt x="154" y="226"/>
                  </a:lnTo>
                  <a:lnTo>
                    <a:pt x="135" y="231"/>
                  </a:lnTo>
                  <a:lnTo>
                    <a:pt x="117" y="234"/>
                  </a:lnTo>
                  <a:lnTo>
                    <a:pt x="99" y="237"/>
                  </a:lnTo>
                  <a:lnTo>
                    <a:pt x="80" y="239"/>
                  </a:lnTo>
                  <a:lnTo>
                    <a:pt x="51" y="226"/>
                  </a:lnTo>
                  <a:lnTo>
                    <a:pt x="31" y="214"/>
                  </a:lnTo>
                  <a:lnTo>
                    <a:pt x="18" y="201"/>
                  </a:lnTo>
                  <a:lnTo>
                    <a:pt x="10" y="187"/>
                  </a:lnTo>
                  <a:lnTo>
                    <a:pt x="4" y="173"/>
                  </a:lnTo>
                  <a:lnTo>
                    <a:pt x="2" y="160"/>
                  </a:lnTo>
                  <a:lnTo>
                    <a:pt x="2" y="148"/>
                  </a:lnTo>
                  <a:lnTo>
                    <a:pt x="0" y="136"/>
                  </a:lnTo>
                  <a:lnTo>
                    <a:pt x="2" y="102"/>
                  </a:lnTo>
                  <a:lnTo>
                    <a:pt x="15" y="68"/>
                  </a:lnTo>
                  <a:lnTo>
                    <a:pt x="31" y="34"/>
                  </a:lnTo>
                  <a:lnTo>
                    <a:pt x="47" y="0"/>
                  </a:lnTo>
                  <a:lnTo>
                    <a:pt x="184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4" name="Freeform 208">
              <a:extLst>
                <a:ext uri="{FF2B5EF4-FFF2-40B4-BE49-F238E27FC236}">
                  <a16:creationId xmlns:a16="http://schemas.microsoft.com/office/drawing/2014/main" id="{3C305610-3BC5-457E-8BEE-4FBCC857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899"/>
              <a:ext cx="369" cy="40"/>
            </a:xfrm>
            <a:custGeom>
              <a:avLst/>
              <a:gdLst>
                <a:gd name="T0" fmla="*/ 13 w 1107"/>
                <a:gd name="T1" fmla="*/ 84 h 119"/>
                <a:gd name="T2" fmla="*/ 67 w 1107"/>
                <a:gd name="T3" fmla="*/ 49 h 119"/>
                <a:gd name="T4" fmla="*/ 115 w 1107"/>
                <a:gd name="T5" fmla="*/ 24 h 119"/>
                <a:gd name="T6" fmla="*/ 203 w 1107"/>
                <a:gd name="T7" fmla="*/ 10 h 119"/>
                <a:gd name="T8" fmla="*/ 337 w 1107"/>
                <a:gd name="T9" fmla="*/ 1 h 119"/>
                <a:gd name="T10" fmla="*/ 491 w 1107"/>
                <a:gd name="T11" fmla="*/ 3 h 119"/>
                <a:gd name="T12" fmla="*/ 574 w 1107"/>
                <a:gd name="T13" fmla="*/ 7 h 119"/>
                <a:gd name="T14" fmla="*/ 638 w 1107"/>
                <a:gd name="T15" fmla="*/ 2 h 119"/>
                <a:gd name="T16" fmla="*/ 664 w 1107"/>
                <a:gd name="T17" fmla="*/ 18 h 119"/>
                <a:gd name="T18" fmla="*/ 654 w 1107"/>
                <a:gd name="T19" fmla="*/ 22 h 119"/>
                <a:gd name="T20" fmla="*/ 687 w 1107"/>
                <a:gd name="T21" fmla="*/ 31 h 119"/>
                <a:gd name="T22" fmla="*/ 752 w 1107"/>
                <a:gd name="T23" fmla="*/ 30 h 119"/>
                <a:gd name="T24" fmla="*/ 833 w 1107"/>
                <a:gd name="T25" fmla="*/ 25 h 119"/>
                <a:gd name="T26" fmla="*/ 834 w 1107"/>
                <a:gd name="T27" fmla="*/ 18 h 119"/>
                <a:gd name="T28" fmla="*/ 865 w 1107"/>
                <a:gd name="T29" fmla="*/ 12 h 119"/>
                <a:gd name="T30" fmla="*/ 914 w 1107"/>
                <a:gd name="T31" fmla="*/ 9 h 119"/>
                <a:gd name="T32" fmla="*/ 896 w 1107"/>
                <a:gd name="T33" fmla="*/ 9 h 119"/>
                <a:gd name="T34" fmla="*/ 862 w 1107"/>
                <a:gd name="T35" fmla="*/ 15 h 119"/>
                <a:gd name="T36" fmla="*/ 870 w 1107"/>
                <a:gd name="T37" fmla="*/ 25 h 119"/>
                <a:gd name="T38" fmla="*/ 910 w 1107"/>
                <a:gd name="T39" fmla="*/ 23 h 119"/>
                <a:gd name="T40" fmla="*/ 886 w 1107"/>
                <a:gd name="T41" fmla="*/ 27 h 119"/>
                <a:gd name="T42" fmla="*/ 870 w 1107"/>
                <a:gd name="T43" fmla="*/ 33 h 119"/>
                <a:gd name="T44" fmla="*/ 834 w 1107"/>
                <a:gd name="T45" fmla="*/ 33 h 119"/>
                <a:gd name="T46" fmla="*/ 834 w 1107"/>
                <a:gd name="T47" fmla="*/ 32 h 119"/>
                <a:gd name="T48" fmla="*/ 791 w 1107"/>
                <a:gd name="T49" fmla="*/ 27 h 119"/>
                <a:gd name="T50" fmla="*/ 734 w 1107"/>
                <a:gd name="T51" fmla="*/ 34 h 119"/>
                <a:gd name="T52" fmla="*/ 765 w 1107"/>
                <a:gd name="T53" fmla="*/ 39 h 119"/>
                <a:gd name="T54" fmla="*/ 757 w 1107"/>
                <a:gd name="T55" fmla="*/ 46 h 119"/>
                <a:gd name="T56" fmla="*/ 775 w 1107"/>
                <a:gd name="T57" fmla="*/ 49 h 119"/>
                <a:gd name="T58" fmla="*/ 781 w 1107"/>
                <a:gd name="T59" fmla="*/ 58 h 119"/>
                <a:gd name="T60" fmla="*/ 805 w 1107"/>
                <a:gd name="T61" fmla="*/ 62 h 119"/>
                <a:gd name="T62" fmla="*/ 863 w 1107"/>
                <a:gd name="T63" fmla="*/ 62 h 119"/>
                <a:gd name="T64" fmla="*/ 888 w 1107"/>
                <a:gd name="T65" fmla="*/ 56 h 119"/>
                <a:gd name="T66" fmla="*/ 901 w 1107"/>
                <a:gd name="T67" fmla="*/ 61 h 119"/>
                <a:gd name="T68" fmla="*/ 948 w 1107"/>
                <a:gd name="T69" fmla="*/ 57 h 119"/>
                <a:gd name="T70" fmla="*/ 951 w 1107"/>
                <a:gd name="T71" fmla="*/ 49 h 119"/>
                <a:gd name="T72" fmla="*/ 992 w 1107"/>
                <a:gd name="T73" fmla="*/ 56 h 119"/>
                <a:gd name="T74" fmla="*/ 1003 w 1107"/>
                <a:gd name="T75" fmla="*/ 50 h 119"/>
                <a:gd name="T76" fmla="*/ 1040 w 1107"/>
                <a:gd name="T77" fmla="*/ 53 h 119"/>
                <a:gd name="T78" fmla="*/ 1079 w 1107"/>
                <a:gd name="T79" fmla="*/ 50 h 119"/>
                <a:gd name="T80" fmla="*/ 995 w 1107"/>
                <a:gd name="T81" fmla="*/ 56 h 119"/>
                <a:gd name="T82" fmla="*/ 951 w 1107"/>
                <a:gd name="T83" fmla="*/ 71 h 119"/>
                <a:gd name="T84" fmla="*/ 912 w 1107"/>
                <a:gd name="T85" fmla="*/ 64 h 119"/>
                <a:gd name="T86" fmla="*/ 917 w 1107"/>
                <a:gd name="T87" fmla="*/ 71 h 119"/>
                <a:gd name="T88" fmla="*/ 881 w 1107"/>
                <a:gd name="T89" fmla="*/ 78 h 119"/>
                <a:gd name="T90" fmla="*/ 941 w 1107"/>
                <a:gd name="T91" fmla="*/ 78 h 119"/>
                <a:gd name="T92" fmla="*/ 967 w 1107"/>
                <a:gd name="T93" fmla="*/ 67 h 119"/>
                <a:gd name="T94" fmla="*/ 986 w 1107"/>
                <a:gd name="T95" fmla="*/ 73 h 119"/>
                <a:gd name="T96" fmla="*/ 1032 w 1107"/>
                <a:gd name="T97" fmla="*/ 78 h 119"/>
                <a:gd name="T98" fmla="*/ 1004 w 1107"/>
                <a:gd name="T99" fmla="*/ 86 h 119"/>
                <a:gd name="T100" fmla="*/ 1097 w 1107"/>
                <a:gd name="T101" fmla="*/ 80 h 119"/>
                <a:gd name="T102" fmla="*/ 1029 w 1107"/>
                <a:gd name="T103" fmla="*/ 92 h 119"/>
                <a:gd name="T104" fmla="*/ 961 w 1107"/>
                <a:gd name="T105" fmla="*/ 94 h 119"/>
                <a:gd name="T106" fmla="*/ 996 w 1107"/>
                <a:gd name="T107" fmla="*/ 101 h 119"/>
                <a:gd name="T108" fmla="*/ 1001 w 1107"/>
                <a:gd name="T109" fmla="*/ 111 h 119"/>
                <a:gd name="T110" fmla="*/ 1103 w 1107"/>
                <a:gd name="T111" fmla="*/ 110 h 119"/>
                <a:gd name="T112" fmla="*/ 1107 w 1107"/>
                <a:gd name="T113" fmla="*/ 117 h 119"/>
                <a:gd name="T114" fmla="*/ 1099 w 1107"/>
                <a:gd name="T1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119">
                  <a:moveTo>
                    <a:pt x="0" y="119"/>
                  </a:moveTo>
                  <a:lnTo>
                    <a:pt x="5" y="107"/>
                  </a:lnTo>
                  <a:lnTo>
                    <a:pt x="9" y="94"/>
                  </a:lnTo>
                  <a:lnTo>
                    <a:pt x="13" y="84"/>
                  </a:lnTo>
                  <a:lnTo>
                    <a:pt x="20" y="76"/>
                  </a:lnTo>
                  <a:lnTo>
                    <a:pt x="38" y="69"/>
                  </a:lnTo>
                  <a:lnTo>
                    <a:pt x="52" y="58"/>
                  </a:lnTo>
                  <a:lnTo>
                    <a:pt x="67" y="49"/>
                  </a:lnTo>
                  <a:lnTo>
                    <a:pt x="78" y="40"/>
                  </a:lnTo>
                  <a:lnTo>
                    <a:pt x="85" y="34"/>
                  </a:lnTo>
                  <a:lnTo>
                    <a:pt x="97" y="27"/>
                  </a:lnTo>
                  <a:lnTo>
                    <a:pt x="115" y="24"/>
                  </a:lnTo>
                  <a:lnTo>
                    <a:pt x="136" y="18"/>
                  </a:lnTo>
                  <a:lnTo>
                    <a:pt x="159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9" y="10"/>
                  </a:lnTo>
                  <a:lnTo>
                    <a:pt x="259" y="7"/>
                  </a:lnTo>
                  <a:lnTo>
                    <a:pt x="298" y="2"/>
                  </a:lnTo>
                  <a:lnTo>
                    <a:pt x="337" y="1"/>
                  </a:lnTo>
                  <a:lnTo>
                    <a:pt x="376" y="0"/>
                  </a:lnTo>
                  <a:lnTo>
                    <a:pt x="415" y="1"/>
                  </a:lnTo>
                  <a:lnTo>
                    <a:pt x="451" y="1"/>
                  </a:lnTo>
                  <a:lnTo>
                    <a:pt x="491" y="3"/>
                  </a:lnTo>
                  <a:lnTo>
                    <a:pt x="527" y="4"/>
                  </a:lnTo>
                  <a:lnTo>
                    <a:pt x="541" y="7"/>
                  </a:lnTo>
                  <a:lnTo>
                    <a:pt x="558" y="7"/>
                  </a:lnTo>
                  <a:lnTo>
                    <a:pt x="574" y="7"/>
                  </a:lnTo>
                  <a:lnTo>
                    <a:pt x="590" y="7"/>
                  </a:lnTo>
                  <a:lnTo>
                    <a:pt x="607" y="4"/>
                  </a:lnTo>
                  <a:lnTo>
                    <a:pt x="624" y="3"/>
                  </a:lnTo>
                  <a:lnTo>
                    <a:pt x="638" y="2"/>
                  </a:lnTo>
                  <a:lnTo>
                    <a:pt x="654" y="1"/>
                  </a:lnTo>
                  <a:lnTo>
                    <a:pt x="652" y="8"/>
                  </a:lnTo>
                  <a:lnTo>
                    <a:pt x="656" y="15"/>
                  </a:lnTo>
                  <a:lnTo>
                    <a:pt x="664" y="18"/>
                  </a:lnTo>
                  <a:lnTo>
                    <a:pt x="674" y="18"/>
                  </a:lnTo>
                  <a:lnTo>
                    <a:pt x="669" y="22"/>
                  </a:lnTo>
                  <a:lnTo>
                    <a:pt x="661" y="22"/>
                  </a:lnTo>
                  <a:lnTo>
                    <a:pt x="654" y="22"/>
                  </a:lnTo>
                  <a:lnTo>
                    <a:pt x="652" y="23"/>
                  </a:lnTo>
                  <a:lnTo>
                    <a:pt x="663" y="26"/>
                  </a:lnTo>
                  <a:lnTo>
                    <a:pt x="674" y="27"/>
                  </a:lnTo>
                  <a:lnTo>
                    <a:pt x="687" y="31"/>
                  </a:lnTo>
                  <a:lnTo>
                    <a:pt x="695" y="31"/>
                  </a:lnTo>
                  <a:lnTo>
                    <a:pt x="713" y="30"/>
                  </a:lnTo>
                  <a:lnTo>
                    <a:pt x="734" y="30"/>
                  </a:lnTo>
                  <a:lnTo>
                    <a:pt x="752" y="30"/>
                  </a:lnTo>
                  <a:lnTo>
                    <a:pt x="773" y="30"/>
                  </a:lnTo>
                  <a:lnTo>
                    <a:pt x="794" y="27"/>
                  </a:lnTo>
                  <a:lnTo>
                    <a:pt x="812" y="26"/>
                  </a:lnTo>
                  <a:lnTo>
                    <a:pt x="833" y="25"/>
                  </a:lnTo>
                  <a:lnTo>
                    <a:pt x="851" y="22"/>
                  </a:lnTo>
                  <a:lnTo>
                    <a:pt x="847" y="18"/>
                  </a:lnTo>
                  <a:lnTo>
                    <a:pt x="841" y="17"/>
                  </a:lnTo>
                  <a:lnTo>
                    <a:pt x="834" y="18"/>
                  </a:lnTo>
                  <a:lnTo>
                    <a:pt x="831" y="18"/>
                  </a:lnTo>
                  <a:lnTo>
                    <a:pt x="843" y="16"/>
                  </a:lnTo>
                  <a:lnTo>
                    <a:pt x="852" y="15"/>
                  </a:lnTo>
                  <a:lnTo>
                    <a:pt x="865" y="12"/>
                  </a:lnTo>
                  <a:lnTo>
                    <a:pt x="878" y="11"/>
                  </a:lnTo>
                  <a:lnTo>
                    <a:pt x="890" y="10"/>
                  </a:lnTo>
                  <a:lnTo>
                    <a:pt x="902" y="9"/>
                  </a:lnTo>
                  <a:lnTo>
                    <a:pt x="914" y="9"/>
                  </a:lnTo>
                  <a:lnTo>
                    <a:pt x="927" y="8"/>
                  </a:lnTo>
                  <a:lnTo>
                    <a:pt x="917" y="9"/>
                  </a:lnTo>
                  <a:lnTo>
                    <a:pt x="906" y="9"/>
                  </a:lnTo>
                  <a:lnTo>
                    <a:pt x="896" y="9"/>
                  </a:lnTo>
                  <a:lnTo>
                    <a:pt x="886" y="10"/>
                  </a:lnTo>
                  <a:lnTo>
                    <a:pt x="875" y="10"/>
                  </a:lnTo>
                  <a:lnTo>
                    <a:pt x="867" y="11"/>
                  </a:lnTo>
                  <a:lnTo>
                    <a:pt x="862" y="15"/>
                  </a:lnTo>
                  <a:lnTo>
                    <a:pt x="857" y="18"/>
                  </a:lnTo>
                  <a:lnTo>
                    <a:pt x="857" y="23"/>
                  </a:lnTo>
                  <a:lnTo>
                    <a:pt x="862" y="24"/>
                  </a:lnTo>
                  <a:lnTo>
                    <a:pt x="870" y="25"/>
                  </a:lnTo>
                  <a:lnTo>
                    <a:pt x="878" y="25"/>
                  </a:lnTo>
                  <a:lnTo>
                    <a:pt x="890" y="24"/>
                  </a:lnTo>
                  <a:lnTo>
                    <a:pt x="901" y="24"/>
                  </a:lnTo>
                  <a:lnTo>
                    <a:pt x="910" y="23"/>
                  </a:lnTo>
                  <a:lnTo>
                    <a:pt x="920" y="24"/>
                  </a:lnTo>
                  <a:lnTo>
                    <a:pt x="904" y="25"/>
                  </a:lnTo>
                  <a:lnTo>
                    <a:pt x="890" y="26"/>
                  </a:lnTo>
                  <a:lnTo>
                    <a:pt x="886" y="27"/>
                  </a:lnTo>
                  <a:lnTo>
                    <a:pt x="896" y="31"/>
                  </a:lnTo>
                  <a:lnTo>
                    <a:pt x="888" y="32"/>
                  </a:lnTo>
                  <a:lnTo>
                    <a:pt x="880" y="33"/>
                  </a:lnTo>
                  <a:lnTo>
                    <a:pt x="870" y="33"/>
                  </a:lnTo>
                  <a:lnTo>
                    <a:pt x="862" y="33"/>
                  </a:lnTo>
                  <a:lnTo>
                    <a:pt x="852" y="33"/>
                  </a:lnTo>
                  <a:lnTo>
                    <a:pt x="843" y="33"/>
                  </a:lnTo>
                  <a:lnTo>
                    <a:pt x="834" y="33"/>
                  </a:lnTo>
                  <a:lnTo>
                    <a:pt x="826" y="34"/>
                  </a:lnTo>
                  <a:lnTo>
                    <a:pt x="828" y="34"/>
                  </a:lnTo>
                  <a:lnTo>
                    <a:pt x="833" y="33"/>
                  </a:lnTo>
                  <a:lnTo>
                    <a:pt x="834" y="32"/>
                  </a:lnTo>
                  <a:lnTo>
                    <a:pt x="836" y="31"/>
                  </a:lnTo>
                  <a:lnTo>
                    <a:pt x="822" y="30"/>
                  </a:lnTo>
                  <a:lnTo>
                    <a:pt x="808" y="27"/>
                  </a:lnTo>
                  <a:lnTo>
                    <a:pt x="791" y="27"/>
                  </a:lnTo>
                  <a:lnTo>
                    <a:pt x="777" y="30"/>
                  </a:lnTo>
                  <a:lnTo>
                    <a:pt x="763" y="31"/>
                  </a:lnTo>
                  <a:lnTo>
                    <a:pt x="749" y="32"/>
                  </a:lnTo>
                  <a:lnTo>
                    <a:pt x="734" y="34"/>
                  </a:lnTo>
                  <a:lnTo>
                    <a:pt x="720" y="38"/>
                  </a:lnTo>
                  <a:lnTo>
                    <a:pt x="734" y="41"/>
                  </a:lnTo>
                  <a:lnTo>
                    <a:pt x="750" y="41"/>
                  </a:lnTo>
                  <a:lnTo>
                    <a:pt x="765" y="39"/>
                  </a:lnTo>
                  <a:lnTo>
                    <a:pt x="779" y="38"/>
                  </a:lnTo>
                  <a:lnTo>
                    <a:pt x="771" y="40"/>
                  </a:lnTo>
                  <a:lnTo>
                    <a:pt x="765" y="42"/>
                  </a:lnTo>
                  <a:lnTo>
                    <a:pt x="757" y="46"/>
                  </a:lnTo>
                  <a:lnTo>
                    <a:pt x="752" y="48"/>
                  </a:lnTo>
                  <a:lnTo>
                    <a:pt x="752" y="49"/>
                  </a:lnTo>
                  <a:lnTo>
                    <a:pt x="758" y="50"/>
                  </a:lnTo>
                  <a:lnTo>
                    <a:pt x="775" y="49"/>
                  </a:lnTo>
                  <a:lnTo>
                    <a:pt x="799" y="48"/>
                  </a:lnTo>
                  <a:lnTo>
                    <a:pt x="791" y="53"/>
                  </a:lnTo>
                  <a:lnTo>
                    <a:pt x="786" y="56"/>
                  </a:lnTo>
                  <a:lnTo>
                    <a:pt x="781" y="58"/>
                  </a:lnTo>
                  <a:lnTo>
                    <a:pt x="781" y="62"/>
                  </a:lnTo>
                  <a:lnTo>
                    <a:pt x="783" y="63"/>
                  </a:lnTo>
                  <a:lnTo>
                    <a:pt x="791" y="64"/>
                  </a:lnTo>
                  <a:lnTo>
                    <a:pt x="805" y="62"/>
                  </a:lnTo>
                  <a:lnTo>
                    <a:pt x="826" y="57"/>
                  </a:lnTo>
                  <a:lnTo>
                    <a:pt x="839" y="62"/>
                  </a:lnTo>
                  <a:lnTo>
                    <a:pt x="852" y="63"/>
                  </a:lnTo>
                  <a:lnTo>
                    <a:pt x="863" y="62"/>
                  </a:lnTo>
                  <a:lnTo>
                    <a:pt x="862" y="57"/>
                  </a:lnTo>
                  <a:lnTo>
                    <a:pt x="870" y="58"/>
                  </a:lnTo>
                  <a:lnTo>
                    <a:pt x="880" y="57"/>
                  </a:lnTo>
                  <a:lnTo>
                    <a:pt x="888" y="56"/>
                  </a:lnTo>
                  <a:lnTo>
                    <a:pt x="896" y="55"/>
                  </a:lnTo>
                  <a:lnTo>
                    <a:pt x="896" y="56"/>
                  </a:lnTo>
                  <a:lnTo>
                    <a:pt x="898" y="58"/>
                  </a:lnTo>
                  <a:lnTo>
                    <a:pt x="901" y="61"/>
                  </a:lnTo>
                  <a:lnTo>
                    <a:pt x="912" y="56"/>
                  </a:lnTo>
                  <a:lnTo>
                    <a:pt x="922" y="56"/>
                  </a:lnTo>
                  <a:lnTo>
                    <a:pt x="933" y="57"/>
                  </a:lnTo>
                  <a:lnTo>
                    <a:pt x="948" y="57"/>
                  </a:lnTo>
                  <a:lnTo>
                    <a:pt x="949" y="56"/>
                  </a:lnTo>
                  <a:lnTo>
                    <a:pt x="951" y="55"/>
                  </a:lnTo>
                  <a:lnTo>
                    <a:pt x="951" y="53"/>
                  </a:lnTo>
                  <a:lnTo>
                    <a:pt x="951" y="49"/>
                  </a:lnTo>
                  <a:lnTo>
                    <a:pt x="961" y="53"/>
                  </a:lnTo>
                  <a:lnTo>
                    <a:pt x="974" y="55"/>
                  </a:lnTo>
                  <a:lnTo>
                    <a:pt x="982" y="55"/>
                  </a:lnTo>
                  <a:lnTo>
                    <a:pt x="992" y="56"/>
                  </a:lnTo>
                  <a:lnTo>
                    <a:pt x="998" y="55"/>
                  </a:lnTo>
                  <a:lnTo>
                    <a:pt x="1003" y="55"/>
                  </a:lnTo>
                  <a:lnTo>
                    <a:pt x="1004" y="53"/>
                  </a:lnTo>
                  <a:lnTo>
                    <a:pt x="1003" y="50"/>
                  </a:lnTo>
                  <a:lnTo>
                    <a:pt x="1013" y="50"/>
                  </a:lnTo>
                  <a:lnTo>
                    <a:pt x="1021" y="50"/>
                  </a:lnTo>
                  <a:lnTo>
                    <a:pt x="1032" y="50"/>
                  </a:lnTo>
                  <a:lnTo>
                    <a:pt x="1040" y="53"/>
                  </a:lnTo>
                  <a:lnTo>
                    <a:pt x="1050" y="53"/>
                  </a:lnTo>
                  <a:lnTo>
                    <a:pt x="1058" y="53"/>
                  </a:lnTo>
                  <a:lnTo>
                    <a:pt x="1068" y="53"/>
                  </a:lnTo>
                  <a:lnTo>
                    <a:pt x="1079" y="50"/>
                  </a:lnTo>
                  <a:lnTo>
                    <a:pt x="1058" y="53"/>
                  </a:lnTo>
                  <a:lnTo>
                    <a:pt x="1037" y="54"/>
                  </a:lnTo>
                  <a:lnTo>
                    <a:pt x="1014" y="55"/>
                  </a:lnTo>
                  <a:lnTo>
                    <a:pt x="995" y="56"/>
                  </a:lnTo>
                  <a:lnTo>
                    <a:pt x="975" y="58"/>
                  </a:lnTo>
                  <a:lnTo>
                    <a:pt x="961" y="62"/>
                  </a:lnTo>
                  <a:lnTo>
                    <a:pt x="953" y="65"/>
                  </a:lnTo>
                  <a:lnTo>
                    <a:pt x="951" y="71"/>
                  </a:lnTo>
                  <a:lnTo>
                    <a:pt x="941" y="69"/>
                  </a:lnTo>
                  <a:lnTo>
                    <a:pt x="930" y="67"/>
                  </a:lnTo>
                  <a:lnTo>
                    <a:pt x="920" y="64"/>
                  </a:lnTo>
                  <a:lnTo>
                    <a:pt x="912" y="64"/>
                  </a:lnTo>
                  <a:lnTo>
                    <a:pt x="906" y="64"/>
                  </a:lnTo>
                  <a:lnTo>
                    <a:pt x="904" y="64"/>
                  </a:lnTo>
                  <a:lnTo>
                    <a:pt x="906" y="67"/>
                  </a:lnTo>
                  <a:lnTo>
                    <a:pt x="917" y="71"/>
                  </a:lnTo>
                  <a:lnTo>
                    <a:pt x="909" y="73"/>
                  </a:lnTo>
                  <a:lnTo>
                    <a:pt x="898" y="73"/>
                  </a:lnTo>
                  <a:lnTo>
                    <a:pt x="890" y="76"/>
                  </a:lnTo>
                  <a:lnTo>
                    <a:pt x="881" y="78"/>
                  </a:lnTo>
                  <a:lnTo>
                    <a:pt x="891" y="79"/>
                  </a:lnTo>
                  <a:lnTo>
                    <a:pt x="906" y="79"/>
                  </a:lnTo>
                  <a:lnTo>
                    <a:pt x="925" y="79"/>
                  </a:lnTo>
                  <a:lnTo>
                    <a:pt x="941" y="78"/>
                  </a:lnTo>
                  <a:lnTo>
                    <a:pt x="957" y="77"/>
                  </a:lnTo>
                  <a:lnTo>
                    <a:pt x="967" y="73"/>
                  </a:lnTo>
                  <a:lnTo>
                    <a:pt x="972" y="71"/>
                  </a:lnTo>
                  <a:lnTo>
                    <a:pt x="967" y="67"/>
                  </a:lnTo>
                  <a:lnTo>
                    <a:pt x="978" y="67"/>
                  </a:lnTo>
                  <a:lnTo>
                    <a:pt x="986" y="67"/>
                  </a:lnTo>
                  <a:lnTo>
                    <a:pt x="990" y="70"/>
                  </a:lnTo>
                  <a:lnTo>
                    <a:pt x="986" y="73"/>
                  </a:lnTo>
                  <a:lnTo>
                    <a:pt x="998" y="77"/>
                  </a:lnTo>
                  <a:lnTo>
                    <a:pt x="1009" y="76"/>
                  </a:lnTo>
                  <a:lnTo>
                    <a:pt x="1021" y="73"/>
                  </a:lnTo>
                  <a:lnTo>
                    <a:pt x="1032" y="78"/>
                  </a:lnTo>
                  <a:lnTo>
                    <a:pt x="1021" y="79"/>
                  </a:lnTo>
                  <a:lnTo>
                    <a:pt x="1013" y="81"/>
                  </a:lnTo>
                  <a:lnTo>
                    <a:pt x="1004" y="84"/>
                  </a:lnTo>
                  <a:lnTo>
                    <a:pt x="1004" y="86"/>
                  </a:lnTo>
                  <a:lnTo>
                    <a:pt x="1011" y="87"/>
                  </a:lnTo>
                  <a:lnTo>
                    <a:pt x="1025" y="87"/>
                  </a:lnTo>
                  <a:lnTo>
                    <a:pt x="1053" y="85"/>
                  </a:lnTo>
                  <a:lnTo>
                    <a:pt x="1097" y="80"/>
                  </a:lnTo>
                  <a:lnTo>
                    <a:pt x="1081" y="86"/>
                  </a:lnTo>
                  <a:lnTo>
                    <a:pt x="1064" y="90"/>
                  </a:lnTo>
                  <a:lnTo>
                    <a:pt x="1048" y="92"/>
                  </a:lnTo>
                  <a:lnTo>
                    <a:pt x="1029" y="92"/>
                  </a:lnTo>
                  <a:lnTo>
                    <a:pt x="1013" y="90"/>
                  </a:lnTo>
                  <a:lnTo>
                    <a:pt x="995" y="90"/>
                  </a:lnTo>
                  <a:lnTo>
                    <a:pt x="978" y="92"/>
                  </a:lnTo>
                  <a:lnTo>
                    <a:pt x="961" y="94"/>
                  </a:lnTo>
                  <a:lnTo>
                    <a:pt x="969" y="96"/>
                  </a:lnTo>
                  <a:lnTo>
                    <a:pt x="980" y="96"/>
                  </a:lnTo>
                  <a:lnTo>
                    <a:pt x="988" y="98"/>
                  </a:lnTo>
                  <a:lnTo>
                    <a:pt x="996" y="101"/>
                  </a:lnTo>
                  <a:lnTo>
                    <a:pt x="980" y="103"/>
                  </a:lnTo>
                  <a:lnTo>
                    <a:pt x="978" y="108"/>
                  </a:lnTo>
                  <a:lnTo>
                    <a:pt x="984" y="110"/>
                  </a:lnTo>
                  <a:lnTo>
                    <a:pt x="1001" y="111"/>
                  </a:lnTo>
                  <a:lnTo>
                    <a:pt x="1023" y="113"/>
                  </a:lnTo>
                  <a:lnTo>
                    <a:pt x="1048" y="115"/>
                  </a:lnTo>
                  <a:lnTo>
                    <a:pt x="1076" y="113"/>
                  </a:lnTo>
                  <a:lnTo>
                    <a:pt x="1103" y="110"/>
                  </a:lnTo>
                  <a:lnTo>
                    <a:pt x="1103" y="113"/>
                  </a:lnTo>
                  <a:lnTo>
                    <a:pt x="1103" y="115"/>
                  </a:lnTo>
                  <a:lnTo>
                    <a:pt x="1105" y="116"/>
                  </a:lnTo>
                  <a:lnTo>
                    <a:pt x="1107" y="117"/>
                  </a:lnTo>
                  <a:lnTo>
                    <a:pt x="1105" y="118"/>
                  </a:lnTo>
                  <a:lnTo>
                    <a:pt x="1103" y="118"/>
                  </a:lnTo>
                  <a:lnTo>
                    <a:pt x="1100" y="119"/>
                  </a:lnTo>
                  <a:lnTo>
                    <a:pt x="1099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5" name="Freeform 209">
              <a:extLst>
                <a:ext uri="{FF2B5EF4-FFF2-40B4-BE49-F238E27FC236}">
                  <a16:creationId xmlns:a16="http://schemas.microsoft.com/office/drawing/2014/main" id="{2833B786-1332-4CFA-ABE8-C2A33071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936"/>
              <a:ext cx="48" cy="3"/>
            </a:xfrm>
            <a:custGeom>
              <a:avLst/>
              <a:gdLst>
                <a:gd name="T0" fmla="*/ 0 w 142"/>
                <a:gd name="T1" fmla="*/ 9 h 9"/>
                <a:gd name="T2" fmla="*/ 4 w 142"/>
                <a:gd name="T3" fmla="*/ 9 h 9"/>
                <a:gd name="T4" fmla="*/ 8 w 142"/>
                <a:gd name="T5" fmla="*/ 8 h 9"/>
                <a:gd name="T6" fmla="*/ 10 w 142"/>
                <a:gd name="T7" fmla="*/ 8 h 9"/>
                <a:gd name="T8" fmla="*/ 14 w 142"/>
                <a:gd name="T9" fmla="*/ 7 h 9"/>
                <a:gd name="T10" fmla="*/ 12 w 142"/>
                <a:gd name="T11" fmla="*/ 6 h 9"/>
                <a:gd name="T12" fmla="*/ 10 w 142"/>
                <a:gd name="T13" fmla="*/ 5 h 9"/>
                <a:gd name="T14" fmla="*/ 6 w 142"/>
                <a:gd name="T15" fmla="*/ 5 h 9"/>
                <a:gd name="T16" fmla="*/ 4 w 142"/>
                <a:gd name="T17" fmla="*/ 5 h 9"/>
                <a:gd name="T18" fmla="*/ 20 w 142"/>
                <a:gd name="T19" fmla="*/ 7 h 9"/>
                <a:gd name="T20" fmla="*/ 37 w 142"/>
                <a:gd name="T21" fmla="*/ 8 h 9"/>
                <a:gd name="T22" fmla="*/ 53 w 142"/>
                <a:gd name="T23" fmla="*/ 8 h 9"/>
                <a:gd name="T24" fmla="*/ 72 w 142"/>
                <a:gd name="T25" fmla="*/ 7 h 9"/>
                <a:gd name="T26" fmla="*/ 88 w 142"/>
                <a:gd name="T27" fmla="*/ 6 h 9"/>
                <a:gd name="T28" fmla="*/ 106 w 142"/>
                <a:gd name="T29" fmla="*/ 5 h 9"/>
                <a:gd name="T30" fmla="*/ 124 w 142"/>
                <a:gd name="T31" fmla="*/ 2 h 9"/>
                <a:gd name="T32" fmla="*/ 142 w 142"/>
                <a:gd name="T33" fmla="*/ 0 h 9"/>
                <a:gd name="T34" fmla="*/ 127 w 142"/>
                <a:gd name="T35" fmla="*/ 1 h 9"/>
                <a:gd name="T36" fmla="*/ 113 w 142"/>
                <a:gd name="T37" fmla="*/ 5 h 9"/>
                <a:gd name="T38" fmla="*/ 98 w 142"/>
                <a:gd name="T39" fmla="*/ 6 h 9"/>
                <a:gd name="T40" fmla="*/ 84 w 142"/>
                <a:gd name="T41" fmla="*/ 7 h 9"/>
                <a:gd name="T42" fmla="*/ 69 w 142"/>
                <a:gd name="T43" fmla="*/ 7 h 9"/>
                <a:gd name="T44" fmla="*/ 56 w 142"/>
                <a:gd name="T45" fmla="*/ 8 h 9"/>
                <a:gd name="T46" fmla="*/ 41 w 142"/>
                <a:gd name="T47" fmla="*/ 9 h 9"/>
                <a:gd name="T48" fmla="*/ 27 w 142"/>
                <a:gd name="T49" fmla="*/ 9 h 9"/>
                <a:gd name="T50" fmla="*/ 0 w 142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9">
                  <a:moveTo>
                    <a:pt x="0" y="9"/>
                  </a:moveTo>
                  <a:lnTo>
                    <a:pt x="4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20" y="7"/>
                  </a:lnTo>
                  <a:lnTo>
                    <a:pt x="37" y="8"/>
                  </a:lnTo>
                  <a:lnTo>
                    <a:pt x="53" y="8"/>
                  </a:lnTo>
                  <a:lnTo>
                    <a:pt x="72" y="7"/>
                  </a:lnTo>
                  <a:lnTo>
                    <a:pt x="88" y="6"/>
                  </a:lnTo>
                  <a:lnTo>
                    <a:pt x="106" y="5"/>
                  </a:lnTo>
                  <a:lnTo>
                    <a:pt x="124" y="2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3" y="5"/>
                  </a:lnTo>
                  <a:lnTo>
                    <a:pt x="98" y="6"/>
                  </a:lnTo>
                  <a:lnTo>
                    <a:pt x="84" y="7"/>
                  </a:lnTo>
                  <a:lnTo>
                    <a:pt x="69" y="7"/>
                  </a:lnTo>
                  <a:lnTo>
                    <a:pt x="56" y="8"/>
                  </a:lnTo>
                  <a:lnTo>
                    <a:pt x="41" y="9"/>
                  </a:lnTo>
                  <a:lnTo>
                    <a:pt x="27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6" name="Freeform 210">
              <a:extLst>
                <a:ext uri="{FF2B5EF4-FFF2-40B4-BE49-F238E27FC236}">
                  <a16:creationId xmlns:a16="http://schemas.microsoft.com/office/drawing/2014/main" id="{91827910-DDC9-4CB6-9C23-2AF71DCC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939"/>
              <a:ext cx="616" cy="40"/>
            </a:xfrm>
            <a:custGeom>
              <a:avLst/>
              <a:gdLst>
                <a:gd name="T0" fmla="*/ 1390 w 1847"/>
                <a:gd name="T1" fmla="*/ 6 h 120"/>
                <a:gd name="T2" fmla="*/ 1392 w 1847"/>
                <a:gd name="T3" fmla="*/ 13 h 120"/>
                <a:gd name="T4" fmla="*/ 1359 w 1847"/>
                <a:gd name="T5" fmla="*/ 13 h 120"/>
                <a:gd name="T6" fmla="*/ 1345 w 1847"/>
                <a:gd name="T7" fmla="*/ 15 h 120"/>
                <a:gd name="T8" fmla="*/ 1146 w 1847"/>
                <a:gd name="T9" fmla="*/ 24 h 120"/>
                <a:gd name="T10" fmla="*/ 1058 w 1847"/>
                <a:gd name="T11" fmla="*/ 42 h 120"/>
                <a:gd name="T12" fmla="*/ 945 w 1847"/>
                <a:gd name="T13" fmla="*/ 69 h 120"/>
                <a:gd name="T14" fmla="*/ 1006 w 1847"/>
                <a:gd name="T15" fmla="*/ 66 h 120"/>
                <a:gd name="T16" fmla="*/ 1058 w 1847"/>
                <a:gd name="T17" fmla="*/ 58 h 120"/>
                <a:gd name="T18" fmla="*/ 1183 w 1847"/>
                <a:gd name="T19" fmla="*/ 43 h 120"/>
                <a:gd name="T20" fmla="*/ 1175 w 1847"/>
                <a:gd name="T21" fmla="*/ 51 h 120"/>
                <a:gd name="T22" fmla="*/ 1176 w 1847"/>
                <a:gd name="T23" fmla="*/ 61 h 120"/>
                <a:gd name="T24" fmla="*/ 1191 w 1847"/>
                <a:gd name="T25" fmla="*/ 75 h 120"/>
                <a:gd name="T26" fmla="*/ 1217 w 1847"/>
                <a:gd name="T27" fmla="*/ 83 h 120"/>
                <a:gd name="T28" fmla="*/ 1236 w 1847"/>
                <a:gd name="T29" fmla="*/ 70 h 120"/>
                <a:gd name="T30" fmla="*/ 1291 w 1847"/>
                <a:gd name="T31" fmla="*/ 64 h 120"/>
                <a:gd name="T32" fmla="*/ 1204 w 1847"/>
                <a:gd name="T33" fmla="*/ 59 h 120"/>
                <a:gd name="T34" fmla="*/ 1262 w 1847"/>
                <a:gd name="T35" fmla="*/ 47 h 120"/>
                <a:gd name="T36" fmla="*/ 1293 w 1847"/>
                <a:gd name="T37" fmla="*/ 39 h 120"/>
                <a:gd name="T38" fmla="*/ 1332 w 1847"/>
                <a:gd name="T39" fmla="*/ 39 h 120"/>
                <a:gd name="T40" fmla="*/ 1283 w 1847"/>
                <a:gd name="T41" fmla="*/ 45 h 120"/>
                <a:gd name="T42" fmla="*/ 1354 w 1847"/>
                <a:gd name="T43" fmla="*/ 54 h 120"/>
                <a:gd name="T44" fmla="*/ 1421 w 1847"/>
                <a:gd name="T45" fmla="*/ 50 h 120"/>
                <a:gd name="T46" fmla="*/ 1418 w 1847"/>
                <a:gd name="T47" fmla="*/ 38 h 120"/>
                <a:gd name="T48" fmla="*/ 1410 w 1847"/>
                <a:gd name="T49" fmla="*/ 28 h 120"/>
                <a:gd name="T50" fmla="*/ 1453 w 1847"/>
                <a:gd name="T51" fmla="*/ 23 h 120"/>
                <a:gd name="T52" fmla="*/ 1515 w 1847"/>
                <a:gd name="T53" fmla="*/ 14 h 120"/>
                <a:gd name="T54" fmla="*/ 1502 w 1847"/>
                <a:gd name="T55" fmla="*/ 20 h 120"/>
                <a:gd name="T56" fmla="*/ 1549 w 1847"/>
                <a:gd name="T57" fmla="*/ 39 h 120"/>
                <a:gd name="T58" fmla="*/ 1725 w 1847"/>
                <a:gd name="T59" fmla="*/ 32 h 120"/>
                <a:gd name="T60" fmla="*/ 1793 w 1847"/>
                <a:gd name="T61" fmla="*/ 13 h 120"/>
                <a:gd name="T62" fmla="*/ 1789 w 1847"/>
                <a:gd name="T63" fmla="*/ 21 h 120"/>
                <a:gd name="T64" fmla="*/ 1725 w 1847"/>
                <a:gd name="T65" fmla="*/ 39 h 120"/>
                <a:gd name="T66" fmla="*/ 1703 w 1847"/>
                <a:gd name="T67" fmla="*/ 58 h 120"/>
                <a:gd name="T68" fmla="*/ 1646 w 1847"/>
                <a:gd name="T69" fmla="*/ 66 h 120"/>
                <a:gd name="T70" fmla="*/ 1574 w 1847"/>
                <a:gd name="T71" fmla="*/ 70 h 120"/>
                <a:gd name="T72" fmla="*/ 1649 w 1847"/>
                <a:gd name="T73" fmla="*/ 54 h 120"/>
                <a:gd name="T74" fmla="*/ 1572 w 1847"/>
                <a:gd name="T75" fmla="*/ 53 h 120"/>
                <a:gd name="T76" fmla="*/ 1531 w 1847"/>
                <a:gd name="T77" fmla="*/ 66 h 120"/>
                <a:gd name="T78" fmla="*/ 1476 w 1847"/>
                <a:gd name="T79" fmla="*/ 68 h 120"/>
                <a:gd name="T80" fmla="*/ 1440 w 1847"/>
                <a:gd name="T81" fmla="*/ 59 h 120"/>
                <a:gd name="T82" fmla="*/ 1390 w 1847"/>
                <a:gd name="T83" fmla="*/ 70 h 120"/>
                <a:gd name="T84" fmla="*/ 1236 w 1847"/>
                <a:gd name="T85" fmla="*/ 84 h 120"/>
                <a:gd name="T86" fmla="*/ 1298 w 1847"/>
                <a:gd name="T87" fmla="*/ 87 h 120"/>
                <a:gd name="T88" fmla="*/ 1398 w 1847"/>
                <a:gd name="T89" fmla="*/ 93 h 120"/>
                <a:gd name="T90" fmla="*/ 1506 w 1847"/>
                <a:gd name="T91" fmla="*/ 90 h 120"/>
                <a:gd name="T92" fmla="*/ 1563 w 1847"/>
                <a:gd name="T93" fmla="*/ 96 h 120"/>
                <a:gd name="T94" fmla="*/ 1779 w 1847"/>
                <a:gd name="T95" fmla="*/ 68 h 120"/>
                <a:gd name="T96" fmla="*/ 1800 w 1847"/>
                <a:gd name="T97" fmla="*/ 78 h 120"/>
                <a:gd name="T98" fmla="*/ 1775 w 1847"/>
                <a:gd name="T99" fmla="*/ 97 h 120"/>
                <a:gd name="T100" fmla="*/ 1764 w 1847"/>
                <a:gd name="T101" fmla="*/ 100 h 120"/>
                <a:gd name="T102" fmla="*/ 1742 w 1847"/>
                <a:gd name="T103" fmla="*/ 118 h 120"/>
                <a:gd name="T104" fmla="*/ 1818 w 1847"/>
                <a:gd name="T105" fmla="*/ 116 h 120"/>
                <a:gd name="T106" fmla="*/ 5 w 1847"/>
                <a:gd name="T107" fmla="*/ 73 h 120"/>
                <a:gd name="T108" fmla="*/ 1142 w 1847"/>
                <a:gd name="T109" fmla="*/ 5 h 120"/>
                <a:gd name="T110" fmla="*/ 1118 w 1847"/>
                <a:gd name="T111" fmla="*/ 23 h 120"/>
                <a:gd name="T112" fmla="*/ 1178 w 1847"/>
                <a:gd name="T113" fmla="*/ 14 h 120"/>
                <a:gd name="T114" fmla="*/ 1204 w 1847"/>
                <a:gd name="T115" fmla="*/ 20 h 120"/>
                <a:gd name="T116" fmla="*/ 1262 w 1847"/>
                <a:gd name="T117" fmla="*/ 19 h 120"/>
                <a:gd name="T118" fmla="*/ 1279 w 1847"/>
                <a:gd name="T119" fmla="*/ 7 h 120"/>
                <a:gd name="T120" fmla="*/ 1395 w 1847"/>
                <a:gd name="T121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7" h="120">
                  <a:moveTo>
                    <a:pt x="1476" y="0"/>
                  </a:moveTo>
                  <a:lnTo>
                    <a:pt x="1463" y="0"/>
                  </a:lnTo>
                  <a:lnTo>
                    <a:pt x="1451" y="1"/>
                  </a:lnTo>
                  <a:lnTo>
                    <a:pt x="1439" y="1"/>
                  </a:lnTo>
                  <a:lnTo>
                    <a:pt x="1427" y="4"/>
                  </a:lnTo>
                  <a:lnTo>
                    <a:pt x="1414" y="5"/>
                  </a:lnTo>
                  <a:lnTo>
                    <a:pt x="1402" y="6"/>
                  </a:lnTo>
                  <a:lnTo>
                    <a:pt x="1390" y="6"/>
                  </a:lnTo>
                  <a:lnTo>
                    <a:pt x="1377" y="7"/>
                  </a:lnTo>
                  <a:lnTo>
                    <a:pt x="1374" y="7"/>
                  </a:lnTo>
                  <a:lnTo>
                    <a:pt x="1367" y="7"/>
                  </a:lnTo>
                  <a:lnTo>
                    <a:pt x="1363" y="8"/>
                  </a:lnTo>
                  <a:lnTo>
                    <a:pt x="1361" y="12"/>
                  </a:lnTo>
                  <a:lnTo>
                    <a:pt x="1369" y="15"/>
                  </a:lnTo>
                  <a:lnTo>
                    <a:pt x="1379" y="14"/>
                  </a:lnTo>
                  <a:lnTo>
                    <a:pt x="1392" y="13"/>
                  </a:lnTo>
                  <a:lnTo>
                    <a:pt x="1402" y="12"/>
                  </a:lnTo>
                  <a:lnTo>
                    <a:pt x="1392" y="15"/>
                  </a:lnTo>
                  <a:lnTo>
                    <a:pt x="1379" y="15"/>
                  </a:lnTo>
                  <a:lnTo>
                    <a:pt x="1367" y="15"/>
                  </a:lnTo>
                  <a:lnTo>
                    <a:pt x="1354" y="15"/>
                  </a:lnTo>
                  <a:lnTo>
                    <a:pt x="1356" y="14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59" y="12"/>
                  </a:lnTo>
                  <a:lnTo>
                    <a:pt x="1356" y="8"/>
                  </a:lnTo>
                  <a:lnTo>
                    <a:pt x="1353" y="7"/>
                  </a:lnTo>
                  <a:lnTo>
                    <a:pt x="1348" y="7"/>
                  </a:lnTo>
                  <a:lnTo>
                    <a:pt x="1345" y="8"/>
                  </a:lnTo>
                  <a:lnTo>
                    <a:pt x="1340" y="12"/>
                  </a:lnTo>
                  <a:lnTo>
                    <a:pt x="1343" y="14"/>
                  </a:lnTo>
                  <a:lnTo>
                    <a:pt x="1345" y="15"/>
                  </a:lnTo>
                  <a:lnTo>
                    <a:pt x="1345" y="16"/>
                  </a:lnTo>
                  <a:lnTo>
                    <a:pt x="1316" y="20"/>
                  </a:lnTo>
                  <a:lnTo>
                    <a:pt x="1288" y="21"/>
                  </a:lnTo>
                  <a:lnTo>
                    <a:pt x="1259" y="22"/>
                  </a:lnTo>
                  <a:lnTo>
                    <a:pt x="1230" y="22"/>
                  </a:lnTo>
                  <a:lnTo>
                    <a:pt x="1201" y="22"/>
                  </a:lnTo>
                  <a:lnTo>
                    <a:pt x="1175" y="23"/>
                  </a:lnTo>
                  <a:lnTo>
                    <a:pt x="1146" y="24"/>
                  </a:lnTo>
                  <a:lnTo>
                    <a:pt x="1118" y="28"/>
                  </a:lnTo>
                  <a:lnTo>
                    <a:pt x="1126" y="31"/>
                  </a:lnTo>
                  <a:lnTo>
                    <a:pt x="1138" y="32"/>
                  </a:lnTo>
                  <a:lnTo>
                    <a:pt x="1146" y="35"/>
                  </a:lnTo>
                  <a:lnTo>
                    <a:pt x="1152" y="42"/>
                  </a:lnTo>
                  <a:lnTo>
                    <a:pt x="1121" y="39"/>
                  </a:lnTo>
                  <a:lnTo>
                    <a:pt x="1089" y="39"/>
                  </a:lnTo>
                  <a:lnTo>
                    <a:pt x="1058" y="42"/>
                  </a:lnTo>
                  <a:lnTo>
                    <a:pt x="1027" y="44"/>
                  </a:lnTo>
                  <a:lnTo>
                    <a:pt x="996" y="47"/>
                  </a:lnTo>
                  <a:lnTo>
                    <a:pt x="966" y="53"/>
                  </a:lnTo>
                  <a:lnTo>
                    <a:pt x="937" y="60"/>
                  </a:lnTo>
                  <a:lnTo>
                    <a:pt x="906" y="66"/>
                  </a:lnTo>
                  <a:lnTo>
                    <a:pt x="919" y="67"/>
                  </a:lnTo>
                  <a:lnTo>
                    <a:pt x="933" y="68"/>
                  </a:lnTo>
                  <a:lnTo>
                    <a:pt x="945" y="69"/>
                  </a:lnTo>
                  <a:lnTo>
                    <a:pt x="959" y="69"/>
                  </a:lnTo>
                  <a:lnTo>
                    <a:pt x="972" y="69"/>
                  </a:lnTo>
                  <a:lnTo>
                    <a:pt x="985" y="69"/>
                  </a:lnTo>
                  <a:lnTo>
                    <a:pt x="998" y="69"/>
                  </a:lnTo>
                  <a:lnTo>
                    <a:pt x="1013" y="68"/>
                  </a:lnTo>
                  <a:lnTo>
                    <a:pt x="1011" y="67"/>
                  </a:lnTo>
                  <a:lnTo>
                    <a:pt x="1008" y="66"/>
                  </a:lnTo>
                  <a:lnTo>
                    <a:pt x="1006" y="66"/>
                  </a:lnTo>
                  <a:lnTo>
                    <a:pt x="1019" y="66"/>
                  </a:lnTo>
                  <a:lnTo>
                    <a:pt x="1031" y="68"/>
                  </a:lnTo>
                  <a:lnTo>
                    <a:pt x="1042" y="69"/>
                  </a:lnTo>
                  <a:lnTo>
                    <a:pt x="1052" y="64"/>
                  </a:lnTo>
                  <a:lnTo>
                    <a:pt x="1050" y="62"/>
                  </a:lnTo>
                  <a:lnTo>
                    <a:pt x="1045" y="61"/>
                  </a:lnTo>
                  <a:lnTo>
                    <a:pt x="1042" y="61"/>
                  </a:lnTo>
                  <a:lnTo>
                    <a:pt x="1058" y="58"/>
                  </a:lnTo>
                  <a:lnTo>
                    <a:pt x="1074" y="54"/>
                  </a:lnTo>
                  <a:lnTo>
                    <a:pt x="1090" y="53"/>
                  </a:lnTo>
                  <a:lnTo>
                    <a:pt x="1107" y="52"/>
                  </a:lnTo>
                  <a:lnTo>
                    <a:pt x="1123" y="51"/>
                  </a:lnTo>
                  <a:lnTo>
                    <a:pt x="1142" y="50"/>
                  </a:lnTo>
                  <a:lnTo>
                    <a:pt x="1158" y="46"/>
                  </a:lnTo>
                  <a:lnTo>
                    <a:pt x="1175" y="44"/>
                  </a:lnTo>
                  <a:lnTo>
                    <a:pt x="1183" y="43"/>
                  </a:lnTo>
                  <a:lnTo>
                    <a:pt x="1194" y="44"/>
                  </a:lnTo>
                  <a:lnTo>
                    <a:pt x="1205" y="45"/>
                  </a:lnTo>
                  <a:lnTo>
                    <a:pt x="1217" y="47"/>
                  </a:lnTo>
                  <a:lnTo>
                    <a:pt x="1209" y="51"/>
                  </a:lnTo>
                  <a:lnTo>
                    <a:pt x="1201" y="52"/>
                  </a:lnTo>
                  <a:lnTo>
                    <a:pt x="1193" y="52"/>
                  </a:lnTo>
                  <a:lnTo>
                    <a:pt x="1183" y="51"/>
                  </a:lnTo>
                  <a:lnTo>
                    <a:pt x="1175" y="51"/>
                  </a:lnTo>
                  <a:lnTo>
                    <a:pt x="1166" y="52"/>
                  </a:lnTo>
                  <a:lnTo>
                    <a:pt x="1160" y="54"/>
                  </a:lnTo>
                  <a:lnTo>
                    <a:pt x="1155" y="59"/>
                  </a:lnTo>
                  <a:lnTo>
                    <a:pt x="1158" y="61"/>
                  </a:lnTo>
                  <a:lnTo>
                    <a:pt x="1166" y="60"/>
                  </a:lnTo>
                  <a:lnTo>
                    <a:pt x="1175" y="59"/>
                  </a:lnTo>
                  <a:lnTo>
                    <a:pt x="1183" y="61"/>
                  </a:lnTo>
                  <a:lnTo>
                    <a:pt x="1176" y="61"/>
                  </a:lnTo>
                  <a:lnTo>
                    <a:pt x="1173" y="61"/>
                  </a:lnTo>
                  <a:lnTo>
                    <a:pt x="1166" y="62"/>
                  </a:lnTo>
                  <a:lnTo>
                    <a:pt x="1166" y="64"/>
                  </a:lnTo>
                  <a:lnTo>
                    <a:pt x="1173" y="68"/>
                  </a:lnTo>
                  <a:lnTo>
                    <a:pt x="1183" y="69"/>
                  </a:lnTo>
                  <a:lnTo>
                    <a:pt x="1193" y="68"/>
                  </a:lnTo>
                  <a:lnTo>
                    <a:pt x="1204" y="68"/>
                  </a:lnTo>
                  <a:lnTo>
                    <a:pt x="1191" y="75"/>
                  </a:lnTo>
                  <a:lnTo>
                    <a:pt x="1176" y="75"/>
                  </a:lnTo>
                  <a:lnTo>
                    <a:pt x="1162" y="74"/>
                  </a:lnTo>
                  <a:lnTo>
                    <a:pt x="1147" y="77"/>
                  </a:lnTo>
                  <a:lnTo>
                    <a:pt x="1162" y="81"/>
                  </a:lnTo>
                  <a:lnTo>
                    <a:pt x="1175" y="82"/>
                  </a:lnTo>
                  <a:lnTo>
                    <a:pt x="1189" y="83"/>
                  </a:lnTo>
                  <a:lnTo>
                    <a:pt x="1204" y="83"/>
                  </a:lnTo>
                  <a:lnTo>
                    <a:pt x="1217" y="83"/>
                  </a:lnTo>
                  <a:lnTo>
                    <a:pt x="1232" y="82"/>
                  </a:lnTo>
                  <a:lnTo>
                    <a:pt x="1246" y="81"/>
                  </a:lnTo>
                  <a:lnTo>
                    <a:pt x="1259" y="77"/>
                  </a:lnTo>
                  <a:lnTo>
                    <a:pt x="1252" y="75"/>
                  </a:lnTo>
                  <a:lnTo>
                    <a:pt x="1244" y="75"/>
                  </a:lnTo>
                  <a:lnTo>
                    <a:pt x="1236" y="75"/>
                  </a:lnTo>
                  <a:lnTo>
                    <a:pt x="1228" y="75"/>
                  </a:lnTo>
                  <a:lnTo>
                    <a:pt x="1236" y="70"/>
                  </a:lnTo>
                  <a:lnTo>
                    <a:pt x="1244" y="69"/>
                  </a:lnTo>
                  <a:lnTo>
                    <a:pt x="1254" y="69"/>
                  </a:lnTo>
                  <a:lnTo>
                    <a:pt x="1265" y="70"/>
                  </a:lnTo>
                  <a:lnTo>
                    <a:pt x="1275" y="73"/>
                  </a:lnTo>
                  <a:lnTo>
                    <a:pt x="1285" y="73"/>
                  </a:lnTo>
                  <a:lnTo>
                    <a:pt x="1293" y="70"/>
                  </a:lnTo>
                  <a:lnTo>
                    <a:pt x="1304" y="68"/>
                  </a:lnTo>
                  <a:lnTo>
                    <a:pt x="1291" y="64"/>
                  </a:lnTo>
                  <a:lnTo>
                    <a:pt x="1277" y="62"/>
                  </a:lnTo>
                  <a:lnTo>
                    <a:pt x="1262" y="61"/>
                  </a:lnTo>
                  <a:lnTo>
                    <a:pt x="1248" y="61"/>
                  </a:lnTo>
                  <a:lnTo>
                    <a:pt x="1236" y="61"/>
                  </a:lnTo>
                  <a:lnTo>
                    <a:pt x="1222" y="61"/>
                  </a:lnTo>
                  <a:lnTo>
                    <a:pt x="1207" y="61"/>
                  </a:lnTo>
                  <a:lnTo>
                    <a:pt x="1193" y="59"/>
                  </a:lnTo>
                  <a:lnTo>
                    <a:pt x="1204" y="59"/>
                  </a:lnTo>
                  <a:lnTo>
                    <a:pt x="1213" y="59"/>
                  </a:lnTo>
                  <a:lnTo>
                    <a:pt x="1226" y="59"/>
                  </a:lnTo>
                  <a:lnTo>
                    <a:pt x="1236" y="59"/>
                  </a:lnTo>
                  <a:lnTo>
                    <a:pt x="1246" y="59"/>
                  </a:lnTo>
                  <a:lnTo>
                    <a:pt x="1254" y="58"/>
                  </a:lnTo>
                  <a:lnTo>
                    <a:pt x="1260" y="54"/>
                  </a:lnTo>
                  <a:lnTo>
                    <a:pt x="1265" y="51"/>
                  </a:lnTo>
                  <a:lnTo>
                    <a:pt x="1262" y="47"/>
                  </a:lnTo>
                  <a:lnTo>
                    <a:pt x="1252" y="47"/>
                  </a:lnTo>
                  <a:lnTo>
                    <a:pt x="1242" y="46"/>
                  </a:lnTo>
                  <a:lnTo>
                    <a:pt x="1234" y="42"/>
                  </a:lnTo>
                  <a:lnTo>
                    <a:pt x="1248" y="43"/>
                  </a:lnTo>
                  <a:lnTo>
                    <a:pt x="1265" y="44"/>
                  </a:lnTo>
                  <a:lnTo>
                    <a:pt x="1279" y="45"/>
                  </a:lnTo>
                  <a:lnTo>
                    <a:pt x="1293" y="42"/>
                  </a:lnTo>
                  <a:lnTo>
                    <a:pt x="1293" y="39"/>
                  </a:lnTo>
                  <a:lnTo>
                    <a:pt x="1291" y="39"/>
                  </a:lnTo>
                  <a:lnTo>
                    <a:pt x="1289" y="38"/>
                  </a:lnTo>
                  <a:lnTo>
                    <a:pt x="1301" y="38"/>
                  </a:lnTo>
                  <a:lnTo>
                    <a:pt x="1314" y="38"/>
                  </a:lnTo>
                  <a:lnTo>
                    <a:pt x="1327" y="38"/>
                  </a:lnTo>
                  <a:lnTo>
                    <a:pt x="1340" y="38"/>
                  </a:lnTo>
                  <a:lnTo>
                    <a:pt x="1335" y="38"/>
                  </a:lnTo>
                  <a:lnTo>
                    <a:pt x="1332" y="39"/>
                  </a:lnTo>
                  <a:lnTo>
                    <a:pt x="1330" y="42"/>
                  </a:lnTo>
                  <a:lnTo>
                    <a:pt x="1330" y="45"/>
                  </a:lnTo>
                  <a:lnTo>
                    <a:pt x="1322" y="45"/>
                  </a:lnTo>
                  <a:lnTo>
                    <a:pt x="1314" y="45"/>
                  </a:lnTo>
                  <a:lnTo>
                    <a:pt x="1306" y="44"/>
                  </a:lnTo>
                  <a:lnTo>
                    <a:pt x="1298" y="44"/>
                  </a:lnTo>
                  <a:lnTo>
                    <a:pt x="1291" y="44"/>
                  </a:lnTo>
                  <a:lnTo>
                    <a:pt x="1283" y="45"/>
                  </a:lnTo>
                  <a:lnTo>
                    <a:pt x="1275" y="47"/>
                  </a:lnTo>
                  <a:lnTo>
                    <a:pt x="1269" y="52"/>
                  </a:lnTo>
                  <a:lnTo>
                    <a:pt x="1283" y="54"/>
                  </a:lnTo>
                  <a:lnTo>
                    <a:pt x="1298" y="56"/>
                  </a:lnTo>
                  <a:lnTo>
                    <a:pt x="1312" y="56"/>
                  </a:lnTo>
                  <a:lnTo>
                    <a:pt x="1327" y="56"/>
                  </a:lnTo>
                  <a:lnTo>
                    <a:pt x="1340" y="56"/>
                  </a:lnTo>
                  <a:lnTo>
                    <a:pt x="1354" y="54"/>
                  </a:lnTo>
                  <a:lnTo>
                    <a:pt x="1369" y="54"/>
                  </a:lnTo>
                  <a:lnTo>
                    <a:pt x="1384" y="54"/>
                  </a:lnTo>
                  <a:lnTo>
                    <a:pt x="1385" y="53"/>
                  </a:lnTo>
                  <a:lnTo>
                    <a:pt x="1387" y="52"/>
                  </a:lnTo>
                  <a:lnTo>
                    <a:pt x="1392" y="51"/>
                  </a:lnTo>
                  <a:lnTo>
                    <a:pt x="1393" y="50"/>
                  </a:lnTo>
                  <a:lnTo>
                    <a:pt x="1408" y="50"/>
                  </a:lnTo>
                  <a:lnTo>
                    <a:pt x="1421" y="50"/>
                  </a:lnTo>
                  <a:lnTo>
                    <a:pt x="1435" y="50"/>
                  </a:lnTo>
                  <a:lnTo>
                    <a:pt x="1447" y="46"/>
                  </a:lnTo>
                  <a:lnTo>
                    <a:pt x="1453" y="44"/>
                  </a:lnTo>
                  <a:lnTo>
                    <a:pt x="1451" y="43"/>
                  </a:lnTo>
                  <a:lnTo>
                    <a:pt x="1447" y="39"/>
                  </a:lnTo>
                  <a:lnTo>
                    <a:pt x="1443" y="39"/>
                  </a:lnTo>
                  <a:lnTo>
                    <a:pt x="1431" y="38"/>
                  </a:lnTo>
                  <a:lnTo>
                    <a:pt x="1418" y="38"/>
                  </a:lnTo>
                  <a:lnTo>
                    <a:pt x="1406" y="42"/>
                  </a:lnTo>
                  <a:lnTo>
                    <a:pt x="1393" y="42"/>
                  </a:lnTo>
                  <a:lnTo>
                    <a:pt x="1402" y="35"/>
                  </a:lnTo>
                  <a:lnTo>
                    <a:pt x="1414" y="35"/>
                  </a:lnTo>
                  <a:lnTo>
                    <a:pt x="1427" y="35"/>
                  </a:lnTo>
                  <a:lnTo>
                    <a:pt x="1429" y="31"/>
                  </a:lnTo>
                  <a:lnTo>
                    <a:pt x="1422" y="28"/>
                  </a:lnTo>
                  <a:lnTo>
                    <a:pt x="1410" y="28"/>
                  </a:lnTo>
                  <a:lnTo>
                    <a:pt x="1398" y="28"/>
                  </a:lnTo>
                  <a:lnTo>
                    <a:pt x="1384" y="28"/>
                  </a:lnTo>
                  <a:lnTo>
                    <a:pt x="1393" y="24"/>
                  </a:lnTo>
                  <a:lnTo>
                    <a:pt x="1406" y="24"/>
                  </a:lnTo>
                  <a:lnTo>
                    <a:pt x="1418" y="24"/>
                  </a:lnTo>
                  <a:lnTo>
                    <a:pt x="1431" y="24"/>
                  </a:lnTo>
                  <a:lnTo>
                    <a:pt x="1443" y="24"/>
                  </a:lnTo>
                  <a:lnTo>
                    <a:pt x="1453" y="23"/>
                  </a:lnTo>
                  <a:lnTo>
                    <a:pt x="1466" y="21"/>
                  </a:lnTo>
                  <a:lnTo>
                    <a:pt x="1476" y="15"/>
                  </a:lnTo>
                  <a:lnTo>
                    <a:pt x="1478" y="15"/>
                  </a:lnTo>
                  <a:lnTo>
                    <a:pt x="1479" y="19"/>
                  </a:lnTo>
                  <a:lnTo>
                    <a:pt x="1479" y="21"/>
                  </a:lnTo>
                  <a:lnTo>
                    <a:pt x="1484" y="21"/>
                  </a:lnTo>
                  <a:lnTo>
                    <a:pt x="1498" y="15"/>
                  </a:lnTo>
                  <a:lnTo>
                    <a:pt x="1515" y="14"/>
                  </a:lnTo>
                  <a:lnTo>
                    <a:pt x="1529" y="13"/>
                  </a:lnTo>
                  <a:lnTo>
                    <a:pt x="1544" y="12"/>
                  </a:lnTo>
                  <a:lnTo>
                    <a:pt x="1534" y="12"/>
                  </a:lnTo>
                  <a:lnTo>
                    <a:pt x="1526" y="13"/>
                  </a:lnTo>
                  <a:lnTo>
                    <a:pt x="1516" y="14"/>
                  </a:lnTo>
                  <a:lnTo>
                    <a:pt x="1508" y="15"/>
                  </a:lnTo>
                  <a:lnTo>
                    <a:pt x="1505" y="16"/>
                  </a:lnTo>
                  <a:lnTo>
                    <a:pt x="1502" y="20"/>
                  </a:lnTo>
                  <a:lnTo>
                    <a:pt x="1498" y="22"/>
                  </a:lnTo>
                  <a:lnTo>
                    <a:pt x="1494" y="24"/>
                  </a:lnTo>
                  <a:lnTo>
                    <a:pt x="1502" y="28"/>
                  </a:lnTo>
                  <a:lnTo>
                    <a:pt x="1513" y="30"/>
                  </a:lnTo>
                  <a:lnTo>
                    <a:pt x="1521" y="32"/>
                  </a:lnTo>
                  <a:lnTo>
                    <a:pt x="1531" y="36"/>
                  </a:lnTo>
                  <a:lnTo>
                    <a:pt x="1539" y="38"/>
                  </a:lnTo>
                  <a:lnTo>
                    <a:pt x="1549" y="39"/>
                  </a:lnTo>
                  <a:lnTo>
                    <a:pt x="1557" y="42"/>
                  </a:lnTo>
                  <a:lnTo>
                    <a:pt x="1568" y="39"/>
                  </a:lnTo>
                  <a:lnTo>
                    <a:pt x="1605" y="39"/>
                  </a:lnTo>
                  <a:lnTo>
                    <a:pt x="1639" y="39"/>
                  </a:lnTo>
                  <a:lnTo>
                    <a:pt x="1670" y="38"/>
                  </a:lnTo>
                  <a:lnTo>
                    <a:pt x="1695" y="37"/>
                  </a:lnTo>
                  <a:lnTo>
                    <a:pt x="1714" y="36"/>
                  </a:lnTo>
                  <a:lnTo>
                    <a:pt x="1725" y="32"/>
                  </a:lnTo>
                  <a:lnTo>
                    <a:pt x="1730" y="29"/>
                  </a:lnTo>
                  <a:lnTo>
                    <a:pt x="1725" y="24"/>
                  </a:lnTo>
                  <a:lnTo>
                    <a:pt x="1738" y="23"/>
                  </a:lnTo>
                  <a:lnTo>
                    <a:pt x="1748" y="22"/>
                  </a:lnTo>
                  <a:lnTo>
                    <a:pt x="1761" y="21"/>
                  </a:lnTo>
                  <a:lnTo>
                    <a:pt x="1771" y="19"/>
                  </a:lnTo>
                  <a:lnTo>
                    <a:pt x="1781" y="15"/>
                  </a:lnTo>
                  <a:lnTo>
                    <a:pt x="1793" y="13"/>
                  </a:lnTo>
                  <a:lnTo>
                    <a:pt x="1803" y="9"/>
                  </a:lnTo>
                  <a:lnTo>
                    <a:pt x="1816" y="8"/>
                  </a:lnTo>
                  <a:lnTo>
                    <a:pt x="1810" y="13"/>
                  </a:lnTo>
                  <a:lnTo>
                    <a:pt x="1806" y="15"/>
                  </a:lnTo>
                  <a:lnTo>
                    <a:pt x="1808" y="16"/>
                  </a:lnTo>
                  <a:lnTo>
                    <a:pt x="1822" y="15"/>
                  </a:lnTo>
                  <a:lnTo>
                    <a:pt x="1808" y="19"/>
                  </a:lnTo>
                  <a:lnTo>
                    <a:pt x="1789" y="21"/>
                  </a:lnTo>
                  <a:lnTo>
                    <a:pt x="1771" y="23"/>
                  </a:lnTo>
                  <a:lnTo>
                    <a:pt x="1754" y="27"/>
                  </a:lnTo>
                  <a:lnTo>
                    <a:pt x="1742" y="29"/>
                  </a:lnTo>
                  <a:lnTo>
                    <a:pt x="1738" y="31"/>
                  </a:lnTo>
                  <a:lnTo>
                    <a:pt x="1740" y="32"/>
                  </a:lnTo>
                  <a:lnTo>
                    <a:pt x="1756" y="35"/>
                  </a:lnTo>
                  <a:lnTo>
                    <a:pt x="1742" y="37"/>
                  </a:lnTo>
                  <a:lnTo>
                    <a:pt x="1725" y="39"/>
                  </a:lnTo>
                  <a:lnTo>
                    <a:pt x="1711" y="43"/>
                  </a:lnTo>
                  <a:lnTo>
                    <a:pt x="1699" y="45"/>
                  </a:lnTo>
                  <a:lnTo>
                    <a:pt x="1695" y="47"/>
                  </a:lnTo>
                  <a:lnTo>
                    <a:pt x="1696" y="51"/>
                  </a:lnTo>
                  <a:lnTo>
                    <a:pt x="1709" y="52"/>
                  </a:lnTo>
                  <a:lnTo>
                    <a:pt x="1735" y="54"/>
                  </a:lnTo>
                  <a:lnTo>
                    <a:pt x="1719" y="58"/>
                  </a:lnTo>
                  <a:lnTo>
                    <a:pt x="1703" y="58"/>
                  </a:lnTo>
                  <a:lnTo>
                    <a:pt x="1693" y="59"/>
                  </a:lnTo>
                  <a:lnTo>
                    <a:pt x="1695" y="60"/>
                  </a:lnTo>
                  <a:lnTo>
                    <a:pt x="1685" y="58"/>
                  </a:lnTo>
                  <a:lnTo>
                    <a:pt x="1677" y="60"/>
                  </a:lnTo>
                  <a:lnTo>
                    <a:pt x="1672" y="64"/>
                  </a:lnTo>
                  <a:lnTo>
                    <a:pt x="1670" y="68"/>
                  </a:lnTo>
                  <a:lnTo>
                    <a:pt x="1660" y="66"/>
                  </a:lnTo>
                  <a:lnTo>
                    <a:pt x="1646" y="66"/>
                  </a:lnTo>
                  <a:lnTo>
                    <a:pt x="1631" y="66"/>
                  </a:lnTo>
                  <a:lnTo>
                    <a:pt x="1617" y="67"/>
                  </a:lnTo>
                  <a:lnTo>
                    <a:pt x="1601" y="69"/>
                  </a:lnTo>
                  <a:lnTo>
                    <a:pt x="1586" y="73"/>
                  </a:lnTo>
                  <a:lnTo>
                    <a:pt x="1574" y="74"/>
                  </a:lnTo>
                  <a:lnTo>
                    <a:pt x="1563" y="75"/>
                  </a:lnTo>
                  <a:lnTo>
                    <a:pt x="1570" y="74"/>
                  </a:lnTo>
                  <a:lnTo>
                    <a:pt x="1574" y="70"/>
                  </a:lnTo>
                  <a:lnTo>
                    <a:pt x="1578" y="67"/>
                  </a:lnTo>
                  <a:lnTo>
                    <a:pt x="1584" y="62"/>
                  </a:lnTo>
                  <a:lnTo>
                    <a:pt x="1594" y="61"/>
                  </a:lnTo>
                  <a:lnTo>
                    <a:pt x="1607" y="60"/>
                  </a:lnTo>
                  <a:lnTo>
                    <a:pt x="1617" y="59"/>
                  </a:lnTo>
                  <a:lnTo>
                    <a:pt x="1630" y="58"/>
                  </a:lnTo>
                  <a:lnTo>
                    <a:pt x="1639" y="56"/>
                  </a:lnTo>
                  <a:lnTo>
                    <a:pt x="1649" y="54"/>
                  </a:lnTo>
                  <a:lnTo>
                    <a:pt x="1660" y="52"/>
                  </a:lnTo>
                  <a:lnTo>
                    <a:pt x="1670" y="47"/>
                  </a:lnTo>
                  <a:lnTo>
                    <a:pt x="1654" y="47"/>
                  </a:lnTo>
                  <a:lnTo>
                    <a:pt x="1638" y="47"/>
                  </a:lnTo>
                  <a:lnTo>
                    <a:pt x="1621" y="50"/>
                  </a:lnTo>
                  <a:lnTo>
                    <a:pt x="1605" y="51"/>
                  </a:lnTo>
                  <a:lnTo>
                    <a:pt x="1588" y="52"/>
                  </a:lnTo>
                  <a:lnTo>
                    <a:pt x="1572" y="53"/>
                  </a:lnTo>
                  <a:lnTo>
                    <a:pt x="1555" y="56"/>
                  </a:lnTo>
                  <a:lnTo>
                    <a:pt x="1539" y="59"/>
                  </a:lnTo>
                  <a:lnTo>
                    <a:pt x="1541" y="61"/>
                  </a:lnTo>
                  <a:lnTo>
                    <a:pt x="1545" y="61"/>
                  </a:lnTo>
                  <a:lnTo>
                    <a:pt x="1549" y="61"/>
                  </a:lnTo>
                  <a:lnTo>
                    <a:pt x="1553" y="61"/>
                  </a:lnTo>
                  <a:lnTo>
                    <a:pt x="1544" y="62"/>
                  </a:lnTo>
                  <a:lnTo>
                    <a:pt x="1531" y="66"/>
                  </a:lnTo>
                  <a:lnTo>
                    <a:pt x="1521" y="67"/>
                  </a:lnTo>
                  <a:lnTo>
                    <a:pt x="1508" y="68"/>
                  </a:lnTo>
                  <a:lnTo>
                    <a:pt x="1498" y="69"/>
                  </a:lnTo>
                  <a:lnTo>
                    <a:pt x="1486" y="69"/>
                  </a:lnTo>
                  <a:lnTo>
                    <a:pt x="1476" y="69"/>
                  </a:lnTo>
                  <a:lnTo>
                    <a:pt x="1463" y="68"/>
                  </a:lnTo>
                  <a:lnTo>
                    <a:pt x="1469" y="68"/>
                  </a:lnTo>
                  <a:lnTo>
                    <a:pt x="1476" y="68"/>
                  </a:lnTo>
                  <a:lnTo>
                    <a:pt x="1482" y="68"/>
                  </a:lnTo>
                  <a:lnTo>
                    <a:pt x="1487" y="68"/>
                  </a:lnTo>
                  <a:lnTo>
                    <a:pt x="1490" y="67"/>
                  </a:lnTo>
                  <a:lnTo>
                    <a:pt x="1494" y="66"/>
                  </a:lnTo>
                  <a:lnTo>
                    <a:pt x="1494" y="62"/>
                  </a:lnTo>
                  <a:lnTo>
                    <a:pt x="1476" y="60"/>
                  </a:lnTo>
                  <a:lnTo>
                    <a:pt x="1459" y="59"/>
                  </a:lnTo>
                  <a:lnTo>
                    <a:pt x="1440" y="59"/>
                  </a:lnTo>
                  <a:lnTo>
                    <a:pt x="1424" y="60"/>
                  </a:lnTo>
                  <a:lnTo>
                    <a:pt x="1406" y="62"/>
                  </a:lnTo>
                  <a:lnTo>
                    <a:pt x="1390" y="64"/>
                  </a:lnTo>
                  <a:lnTo>
                    <a:pt x="1371" y="67"/>
                  </a:lnTo>
                  <a:lnTo>
                    <a:pt x="1354" y="68"/>
                  </a:lnTo>
                  <a:lnTo>
                    <a:pt x="1367" y="73"/>
                  </a:lnTo>
                  <a:lnTo>
                    <a:pt x="1379" y="73"/>
                  </a:lnTo>
                  <a:lnTo>
                    <a:pt x="1390" y="70"/>
                  </a:lnTo>
                  <a:lnTo>
                    <a:pt x="1402" y="70"/>
                  </a:lnTo>
                  <a:lnTo>
                    <a:pt x="1379" y="73"/>
                  </a:lnTo>
                  <a:lnTo>
                    <a:pt x="1354" y="74"/>
                  </a:lnTo>
                  <a:lnTo>
                    <a:pt x="1332" y="75"/>
                  </a:lnTo>
                  <a:lnTo>
                    <a:pt x="1307" y="76"/>
                  </a:lnTo>
                  <a:lnTo>
                    <a:pt x="1283" y="77"/>
                  </a:lnTo>
                  <a:lnTo>
                    <a:pt x="1260" y="81"/>
                  </a:lnTo>
                  <a:lnTo>
                    <a:pt x="1236" y="84"/>
                  </a:lnTo>
                  <a:lnTo>
                    <a:pt x="1213" y="89"/>
                  </a:lnTo>
                  <a:lnTo>
                    <a:pt x="1226" y="91"/>
                  </a:lnTo>
                  <a:lnTo>
                    <a:pt x="1238" y="91"/>
                  </a:lnTo>
                  <a:lnTo>
                    <a:pt x="1251" y="91"/>
                  </a:lnTo>
                  <a:lnTo>
                    <a:pt x="1262" y="90"/>
                  </a:lnTo>
                  <a:lnTo>
                    <a:pt x="1275" y="89"/>
                  </a:lnTo>
                  <a:lnTo>
                    <a:pt x="1285" y="87"/>
                  </a:lnTo>
                  <a:lnTo>
                    <a:pt x="1298" y="87"/>
                  </a:lnTo>
                  <a:lnTo>
                    <a:pt x="1307" y="89"/>
                  </a:lnTo>
                  <a:lnTo>
                    <a:pt x="1320" y="92"/>
                  </a:lnTo>
                  <a:lnTo>
                    <a:pt x="1330" y="97"/>
                  </a:lnTo>
                  <a:lnTo>
                    <a:pt x="1343" y="98"/>
                  </a:lnTo>
                  <a:lnTo>
                    <a:pt x="1353" y="97"/>
                  </a:lnTo>
                  <a:lnTo>
                    <a:pt x="1364" y="96"/>
                  </a:lnTo>
                  <a:lnTo>
                    <a:pt x="1382" y="93"/>
                  </a:lnTo>
                  <a:lnTo>
                    <a:pt x="1398" y="93"/>
                  </a:lnTo>
                  <a:lnTo>
                    <a:pt x="1416" y="93"/>
                  </a:lnTo>
                  <a:lnTo>
                    <a:pt x="1435" y="93"/>
                  </a:lnTo>
                  <a:lnTo>
                    <a:pt x="1453" y="93"/>
                  </a:lnTo>
                  <a:lnTo>
                    <a:pt x="1468" y="96"/>
                  </a:lnTo>
                  <a:lnTo>
                    <a:pt x="1482" y="96"/>
                  </a:lnTo>
                  <a:lnTo>
                    <a:pt x="1490" y="93"/>
                  </a:lnTo>
                  <a:lnTo>
                    <a:pt x="1498" y="92"/>
                  </a:lnTo>
                  <a:lnTo>
                    <a:pt x="1506" y="90"/>
                  </a:lnTo>
                  <a:lnTo>
                    <a:pt x="1515" y="87"/>
                  </a:lnTo>
                  <a:lnTo>
                    <a:pt x="1523" y="84"/>
                  </a:lnTo>
                  <a:lnTo>
                    <a:pt x="1533" y="83"/>
                  </a:lnTo>
                  <a:lnTo>
                    <a:pt x="1544" y="83"/>
                  </a:lnTo>
                  <a:lnTo>
                    <a:pt x="1553" y="84"/>
                  </a:lnTo>
                  <a:lnTo>
                    <a:pt x="1545" y="91"/>
                  </a:lnTo>
                  <a:lnTo>
                    <a:pt x="1549" y="97"/>
                  </a:lnTo>
                  <a:lnTo>
                    <a:pt x="1563" y="96"/>
                  </a:lnTo>
                  <a:lnTo>
                    <a:pt x="1594" y="83"/>
                  </a:lnTo>
                  <a:lnTo>
                    <a:pt x="1621" y="82"/>
                  </a:lnTo>
                  <a:lnTo>
                    <a:pt x="1648" y="77"/>
                  </a:lnTo>
                  <a:lnTo>
                    <a:pt x="1675" y="75"/>
                  </a:lnTo>
                  <a:lnTo>
                    <a:pt x="1701" y="70"/>
                  </a:lnTo>
                  <a:lnTo>
                    <a:pt x="1725" y="68"/>
                  </a:lnTo>
                  <a:lnTo>
                    <a:pt x="1753" y="67"/>
                  </a:lnTo>
                  <a:lnTo>
                    <a:pt x="1779" y="68"/>
                  </a:lnTo>
                  <a:lnTo>
                    <a:pt x="1806" y="70"/>
                  </a:lnTo>
                  <a:lnTo>
                    <a:pt x="1803" y="75"/>
                  </a:lnTo>
                  <a:lnTo>
                    <a:pt x="1806" y="78"/>
                  </a:lnTo>
                  <a:lnTo>
                    <a:pt x="1808" y="82"/>
                  </a:lnTo>
                  <a:lnTo>
                    <a:pt x="1806" y="84"/>
                  </a:lnTo>
                  <a:lnTo>
                    <a:pt x="1801" y="84"/>
                  </a:lnTo>
                  <a:lnTo>
                    <a:pt x="1801" y="83"/>
                  </a:lnTo>
                  <a:lnTo>
                    <a:pt x="1800" y="78"/>
                  </a:lnTo>
                  <a:lnTo>
                    <a:pt x="1795" y="77"/>
                  </a:lnTo>
                  <a:lnTo>
                    <a:pt x="1781" y="78"/>
                  </a:lnTo>
                  <a:lnTo>
                    <a:pt x="1771" y="84"/>
                  </a:lnTo>
                  <a:lnTo>
                    <a:pt x="1761" y="90"/>
                  </a:lnTo>
                  <a:lnTo>
                    <a:pt x="1750" y="96"/>
                  </a:lnTo>
                  <a:lnTo>
                    <a:pt x="1758" y="97"/>
                  </a:lnTo>
                  <a:lnTo>
                    <a:pt x="1766" y="97"/>
                  </a:lnTo>
                  <a:lnTo>
                    <a:pt x="1775" y="97"/>
                  </a:lnTo>
                  <a:lnTo>
                    <a:pt x="1783" y="96"/>
                  </a:lnTo>
                  <a:lnTo>
                    <a:pt x="1791" y="96"/>
                  </a:lnTo>
                  <a:lnTo>
                    <a:pt x="1800" y="93"/>
                  </a:lnTo>
                  <a:lnTo>
                    <a:pt x="1808" y="93"/>
                  </a:lnTo>
                  <a:lnTo>
                    <a:pt x="1816" y="96"/>
                  </a:lnTo>
                  <a:lnTo>
                    <a:pt x="1800" y="97"/>
                  </a:lnTo>
                  <a:lnTo>
                    <a:pt x="1783" y="99"/>
                  </a:lnTo>
                  <a:lnTo>
                    <a:pt x="1764" y="100"/>
                  </a:lnTo>
                  <a:lnTo>
                    <a:pt x="1748" y="104"/>
                  </a:lnTo>
                  <a:lnTo>
                    <a:pt x="1732" y="106"/>
                  </a:lnTo>
                  <a:lnTo>
                    <a:pt x="1715" y="108"/>
                  </a:lnTo>
                  <a:lnTo>
                    <a:pt x="1696" y="112"/>
                  </a:lnTo>
                  <a:lnTo>
                    <a:pt x="1680" y="114"/>
                  </a:lnTo>
                  <a:lnTo>
                    <a:pt x="1701" y="116"/>
                  </a:lnTo>
                  <a:lnTo>
                    <a:pt x="1722" y="118"/>
                  </a:lnTo>
                  <a:lnTo>
                    <a:pt x="1742" y="118"/>
                  </a:lnTo>
                  <a:lnTo>
                    <a:pt x="1764" y="118"/>
                  </a:lnTo>
                  <a:lnTo>
                    <a:pt x="1785" y="115"/>
                  </a:lnTo>
                  <a:lnTo>
                    <a:pt x="1806" y="114"/>
                  </a:lnTo>
                  <a:lnTo>
                    <a:pt x="1826" y="112"/>
                  </a:lnTo>
                  <a:lnTo>
                    <a:pt x="1847" y="110"/>
                  </a:lnTo>
                  <a:lnTo>
                    <a:pt x="1838" y="113"/>
                  </a:lnTo>
                  <a:lnTo>
                    <a:pt x="1829" y="114"/>
                  </a:lnTo>
                  <a:lnTo>
                    <a:pt x="1818" y="116"/>
                  </a:lnTo>
                  <a:lnTo>
                    <a:pt x="1808" y="120"/>
                  </a:lnTo>
                  <a:lnTo>
                    <a:pt x="10" y="120"/>
                  </a:lnTo>
                  <a:lnTo>
                    <a:pt x="13" y="118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0" y="93"/>
                  </a:lnTo>
                  <a:lnTo>
                    <a:pt x="5" y="73"/>
                  </a:lnTo>
                  <a:lnTo>
                    <a:pt x="19" y="51"/>
                  </a:lnTo>
                  <a:lnTo>
                    <a:pt x="39" y="32"/>
                  </a:lnTo>
                  <a:lnTo>
                    <a:pt x="46" y="27"/>
                  </a:lnTo>
                  <a:lnTo>
                    <a:pt x="49" y="19"/>
                  </a:lnTo>
                  <a:lnTo>
                    <a:pt x="52" y="9"/>
                  </a:lnTo>
                  <a:lnTo>
                    <a:pt x="56" y="0"/>
                  </a:lnTo>
                  <a:lnTo>
                    <a:pt x="1154" y="0"/>
                  </a:lnTo>
                  <a:lnTo>
                    <a:pt x="1142" y="5"/>
                  </a:lnTo>
                  <a:lnTo>
                    <a:pt x="1134" y="8"/>
                  </a:lnTo>
                  <a:lnTo>
                    <a:pt x="1131" y="13"/>
                  </a:lnTo>
                  <a:lnTo>
                    <a:pt x="1138" y="19"/>
                  </a:lnTo>
                  <a:lnTo>
                    <a:pt x="1129" y="19"/>
                  </a:lnTo>
                  <a:lnTo>
                    <a:pt x="1121" y="16"/>
                  </a:lnTo>
                  <a:lnTo>
                    <a:pt x="1118" y="19"/>
                  </a:lnTo>
                  <a:lnTo>
                    <a:pt x="1118" y="20"/>
                  </a:lnTo>
                  <a:lnTo>
                    <a:pt x="1118" y="23"/>
                  </a:lnTo>
                  <a:lnTo>
                    <a:pt x="1123" y="24"/>
                  </a:lnTo>
                  <a:lnTo>
                    <a:pt x="1131" y="23"/>
                  </a:lnTo>
                  <a:lnTo>
                    <a:pt x="1144" y="20"/>
                  </a:lnTo>
                  <a:lnTo>
                    <a:pt x="1155" y="16"/>
                  </a:lnTo>
                  <a:lnTo>
                    <a:pt x="1170" y="13"/>
                  </a:lnTo>
                  <a:lnTo>
                    <a:pt x="1185" y="9"/>
                  </a:lnTo>
                  <a:lnTo>
                    <a:pt x="1199" y="8"/>
                  </a:lnTo>
                  <a:lnTo>
                    <a:pt x="1178" y="14"/>
                  </a:lnTo>
                  <a:lnTo>
                    <a:pt x="1166" y="16"/>
                  </a:lnTo>
                  <a:lnTo>
                    <a:pt x="1160" y="20"/>
                  </a:lnTo>
                  <a:lnTo>
                    <a:pt x="1162" y="20"/>
                  </a:lnTo>
                  <a:lnTo>
                    <a:pt x="1166" y="21"/>
                  </a:lnTo>
                  <a:lnTo>
                    <a:pt x="1176" y="20"/>
                  </a:lnTo>
                  <a:lnTo>
                    <a:pt x="1189" y="19"/>
                  </a:lnTo>
                  <a:lnTo>
                    <a:pt x="1204" y="15"/>
                  </a:lnTo>
                  <a:lnTo>
                    <a:pt x="1204" y="20"/>
                  </a:lnTo>
                  <a:lnTo>
                    <a:pt x="1207" y="22"/>
                  </a:lnTo>
                  <a:lnTo>
                    <a:pt x="1213" y="21"/>
                  </a:lnTo>
                  <a:lnTo>
                    <a:pt x="1213" y="15"/>
                  </a:lnTo>
                  <a:lnTo>
                    <a:pt x="1228" y="19"/>
                  </a:lnTo>
                  <a:lnTo>
                    <a:pt x="1242" y="20"/>
                  </a:lnTo>
                  <a:lnTo>
                    <a:pt x="1252" y="20"/>
                  </a:lnTo>
                  <a:lnTo>
                    <a:pt x="1260" y="20"/>
                  </a:lnTo>
                  <a:lnTo>
                    <a:pt x="1262" y="19"/>
                  </a:lnTo>
                  <a:lnTo>
                    <a:pt x="1260" y="16"/>
                  </a:lnTo>
                  <a:lnTo>
                    <a:pt x="1251" y="14"/>
                  </a:lnTo>
                  <a:lnTo>
                    <a:pt x="1234" y="12"/>
                  </a:lnTo>
                  <a:lnTo>
                    <a:pt x="1242" y="9"/>
                  </a:lnTo>
                  <a:lnTo>
                    <a:pt x="1251" y="8"/>
                  </a:lnTo>
                  <a:lnTo>
                    <a:pt x="1260" y="8"/>
                  </a:lnTo>
                  <a:lnTo>
                    <a:pt x="1269" y="7"/>
                  </a:lnTo>
                  <a:lnTo>
                    <a:pt x="1279" y="7"/>
                  </a:lnTo>
                  <a:lnTo>
                    <a:pt x="1288" y="6"/>
                  </a:lnTo>
                  <a:lnTo>
                    <a:pt x="1298" y="6"/>
                  </a:lnTo>
                  <a:lnTo>
                    <a:pt x="1306" y="5"/>
                  </a:lnTo>
                  <a:lnTo>
                    <a:pt x="1324" y="4"/>
                  </a:lnTo>
                  <a:lnTo>
                    <a:pt x="1343" y="1"/>
                  </a:lnTo>
                  <a:lnTo>
                    <a:pt x="1361" y="1"/>
                  </a:lnTo>
                  <a:lnTo>
                    <a:pt x="1377" y="4"/>
                  </a:lnTo>
                  <a:lnTo>
                    <a:pt x="1395" y="4"/>
                  </a:lnTo>
                  <a:lnTo>
                    <a:pt x="1414" y="4"/>
                  </a:lnTo>
                  <a:lnTo>
                    <a:pt x="1431" y="4"/>
                  </a:lnTo>
                  <a:lnTo>
                    <a:pt x="1449" y="0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2130" name="Picture 2">
            <a:extLst>
              <a:ext uri="{FF2B5EF4-FFF2-40B4-BE49-F238E27FC236}">
                <a16:creationId xmlns:a16="http://schemas.microsoft.com/office/drawing/2014/main" id="{A93D41CF-8DC3-4B10-9C04-38A904263E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2131" name="Picture 3">
            <a:extLst>
              <a:ext uri="{FF2B5EF4-FFF2-40B4-BE49-F238E27FC236}">
                <a16:creationId xmlns:a16="http://schemas.microsoft.com/office/drawing/2014/main" id="{F471A85A-1243-40EB-9082-42A410ED26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42913"/>
            <a:ext cx="8229600" cy="2300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2132" name="Rectangle 4">
            <a:extLst>
              <a:ext uri="{FF2B5EF4-FFF2-40B4-BE49-F238E27FC236}">
                <a16:creationId xmlns:a16="http://schemas.microsoft.com/office/drawing/2014/main" id="{F57A2E79-1280-4B1F-BCBE-274569ACF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3200"/>
            <a:ext cx="8229600" cy="36576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80808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2133" name="Rectangle 5">
            <a:extLst>
              <a:ext uri="{FF2B5EF4-FFF2-40B4-BE49-F238E27FC236}">
                <a16:creationId xmlns:a16="http://schemas.microsoft.com/office/drawing/2014/main" id="{3838A0D8-1F13-4443-826E-2D7656A65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028700"/>
            <a:ext cx="5219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34" name="Rectangle 6">
            <a:extLst>
              <a:ext uri="{FF2B5EF4-FFF2-40B4-BE49-F238E27FC236}">
                <a16:creationId xmlns:a16="http://schemas.microsoft.com/office/drawing/2014/main" id="{D6C4922A-931F-4E4E-8167-3D15C6DAD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1520825"/>
            <a:ext cx="2544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800">
                <a:solidFill>
                  <a:srgbClr val="FFFF00"/>
                </a:solidFill>
                <a:latin typeface="Times New Roman" panose="02020603050405020304" pitchFamily="18" charset="0"/>
              </a:rPr>
              <a:t>Mecanismos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32154" name="Group 26">
            <a:extLst>
              <a:ext uri="{FF2B5EF4-FFF2-40B4-BE49-F238E27FC236}">
                <a16:creationId xmlns:a16="http://schemas.microsoft.com/office/drawing/2014/main" id="{6D79F434-7F07-4EB6-A0CB-B7D27D6BB4F5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1652588"/>
            <a:ext cx="1020763" cy="366712"/>
            <a:chOff x="1893" y="1041"/>
            <a:chExt cx="643" cy="231"/>
          </a:xfrm>
        </p:grpSpPr>
        <p:sp>
          <p:nvSpPr>
            <p:cNvPr id="432135" name="Freeform 7">
              <a:extLst>
                <a:ext uri="{FF2B5EF4-FFF2-40B4-BE49-F238E27FC236}">
                  <a16:creationId xmlns:a16="http://schemas.microsoft.com/office/drawing/2014/main" id="{24F6FBC9-271E-46B9-947A-EF1402FE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156"/>
              <a:ext cx="643" cy="116"/>
            </a:xfrm>
            <a:custGeom>
              <a:avLst/>
              <a:gdLst>
                <a:gd name="T0" fmla="*/ 104 w 1928"/>
                <a:gd name="T1" fmla="*/ 8 h 348"/>
                <a:gd name="T2" fmla="*/ 68 w 1928"/>
                <a:gd name="T3" fmla="*/ 11 h 348"/>
                <a:gd name="T4" fmla="*/ 54 w 1928"/>
                <a:gd name="T5" fmla="*/ 20 h 348"/>
                <a:gd name="T6" fmla="*/ 65 w 1928"/>
                <a:gd name="T7" fmla="*/ 32 h 348"/>
                <a:gd name="T8" fmla="*/ 103 w 1928"/>
                <a:gd name="T9" fmla="*/ 41 h 348"/>
                <a:gd name="T10" fmla="*/ 62 w 1928"/>
                <a:gd name="T11" fmla="*/ 27 h 348"/>
                <a:gd name="T12" fmla="*/ 104 w 1928"/>
                <a:gd name="T13" fmla="*/ 24 h 348"/>
                <a:gd name="T14" fmla="*/ 153 w 1928"/>
                <a:gd name="T15" fmla="*/ 38 h 348"/>
                <a:gd name="T16" fmla="*/ 135 w 1928"/>
                <a:gd name="T17" fmla="*/ 44 h 348"/>
                <a:gd name="T18" fmla="*/ 117 w 1928"/>
                <a:gd name="T19" fmla="*/ 54 h 348"/>
                <a:gd name="T20" fmla="*/ 99 w 1928"/>
                <a:gd name="T21" fmla="*/ 52 h 348"/>
                <a:gd name="T22" fmla="*/ 64 w 1928"/>
                <a:gd name="T23" fmla="*/ 60 h 348"/>
                <a:gd name="T24" fmla="*/ 13 w 1928"/>
                <a:gd name="T25" fmla="*/ 46 h 348"/>
                <a:gd name="T26" fmla="*/ 39 w 1928"/>
                <a:gd name="T27" fmla="*/ 60 h 348"/>
                <a:gd name="T28" fmla="*/ 94 w 1928"/>
                <a:gd name="T29" fmla="*/ 70 h 348"/>
                <a:gd name="T30" fmla="*/ 151 w 1928"/>
                <a:gd name="T31" fmla="*/ 81 h 348"/>
                <a:gd name="T32" fmla="*/ 141 w 1928"/>
                <a:gd name="T33" fmla="*/ 73 h 348"/>
                <a:gd name="T34" fmla="*/ 107 w 1928"/>
                <a:gd name="T35" fmla="*/ 63 h 348"/>
                <a:gd name="T36" fmla="*/ 148 w 1928"/>
                <a:gd name="T37" fmla="*/ 62 h 348"/>
                <a:gd name="T38" fmla="*/ 210 w 1928"/>
                <a:gd name="T39" fmla="*/ 77 h 348"/>
                <a:gd name="T40" fmla="*/ 205 w 1928"/>
                <a:gd name="T41" fmla="*/ 85 h 348"/>
                <a:gd name="T42" fmla="*/ 218 w 1928"/>
                <a:gd name="T43" fmla="*/ 92 h 348"/>
                <a:gd name="T44" fmla="*/ 245 w 1928"/>
                <a:gd name="T45" fmla="*/ 84 h 348"/>
                <a:gd name="T46" fmla="*/ 263 w 1928"/>
                <a:gd name="T47" fmla="*/ 95 h 348"/>
                <a:gd name="T48" fmla="*/ 306 w 1928"/>
                <a:gd name="T49" fmla="*/ 101 h 348"/>
                <a:gd name="T50" fmla="*/ 310 w 1928"/>
                <a:gd name="T51" fmla="*/ 93 h 348"/>
                <a:gd name="T52" fmla="*/ 349 w 1928"/>
                <a:gd name="T53" fmla="*/ 95 h 348"/>
                <a:gd name="T54" fmla="*/ 374 w 1928"/>
                <a:gd name="T55" fmla="*/ 98 h 348"/>
                <a:gd name="T56" fmla="*/ 439 w 1928"/>
                <a:gd name="T57" fmla="*/ 114 h 348"/>
                <a:gd name="T58" fmla="*/ 527 w 1928"/>
                <a:gd name="T59" fmla="*/ 120 h 348"/>
                <a:gd name="T60" fmla="*/ 553 w 1928"/>
                <a:gd name="T61" fmla="*/ 106 h 348"/>
                <a:gd name="T62" fmla="*/ 621 w 1928"/>
                <a:gd name="T63" fmla="*/ 119 h 348"/>
                <a:gd name="T64" fmla="*/ 718 w 1928"/>
                <a:gd name="T65" fmla="*/ 125 h 348"/>
                <a:gd name="T66" fmla="*/ 866 w 1928"/>
                <a:gd name="T67" fmla="*/ 128 h 348"/>
                <a:gd name="T68" fmla="*/ 910 w 1928"/>
                <a:gd name="T69" fmla="*/ 146 h 348"/>
                <a:gd name="T70" fmla="*/ 912 w 1928"/>
                <a:gd name="T71" fmla="*/ 141 h 348"/>
                <a:gd name="T72" fmla="*/ 995 w 1928"/>
                <a:gd name="T73" fmla="*/ 142 h 348"/>
                <a:gd name="T74" fmla="*/ 1076 w 1928"/>
                <a:gd name="T75" fmla="*/ 154 h 348"/>
                <a:gd name="T76" fmla="*/ 1157 w 1928"/>
                <a:gd name="T77" fmla="*/ 166 h 348"/>
                <a:gd name="T78" fmla="*/ 1242 w 1928"/>
                <a:gd name="T79" fmla="*/ 168 h 348"/>
                <a:gd name="T80" fmla="*/ 1346 w 1928"/>
                <a:gd name="T81" fmla="*/ 185 h 348"/>
                <a:gd name="T82" fmla="*/ 1486 w 1928"/>
                <a:gd name="T83" fmla="*/ 213 h 348"/>
                <a:gd name="T84" fmla="*/ 1622 w 1928"/>
                <a:gd name="T85" fmla="*/ 253 h 348"/>
                <a:gd name="T86" fmla="*/ 1718 w 1928"/>
                <a:gd name="T87" fmla="*/ 312 h 348"/>
                <a:gd name="T88" fmla="*/ 1775 w 1928"/>
                <a:gd name="T89" fmla="*/ 329 h 348"/>
                <a:gd name="T90" fmla="*/ 1848 w 1928"/>
                <a:gd name="T91" fmla="*/ 348 h 348"/>
                <a:gd name="T92" fmla="*/ 1918 w 1928"/>
                <a:gd name="T93" fmla="*/ 272 h 348"/>
                <a:gd name="T94" fmla="*/ 1928 w 1928"/>
                <a:gd name="T95" fmla="*/ 198 h 348"/>
                <a:gd name="T96" fmla="*/ 1882 w 1928"/>
                <a:gd name="T9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8" h="348">
                  <a:moveTo>
                    <a:pt x="94" y="0"/>
                  </a:moveTo>
                  <a:lnTo>
                    <a:pt x="101" y="3"/>
                  </a:lnTo>
                  <a:lnTo>
                    <a:pt x="103" y="6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4" y="11"/>
                  </a:lnTo>
                  <a:lnTo>
                    <a:pt x="85" y="11"/>
                  </a:lnTo>
                  <a:lnTo>
                    <a:pt x="68" y="11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36" y="22"/>
                  </a:lnTo>
                  <a:lnTo>
                    <a:pt x="46" y="27"/>
                  </a:lnTo>
                  <a:lnTo>
                    <a:pt x="55" y="28"/>
                  </a:lnTo>
                  <a:lnTo>
                    <a:pt x="65" y="32"/>
                  </a:lnTo>
                  <a:lnTo>
                    <a:pt x="76" y="36"/>
                  </a:lnTo>
                  <a:lnTo>
                    <a:pt x="86" y="38"/>
                  </a:lnTo>
                  <a:lnTo>
                    <a:pt x="94" y="40"/>
                  </a:lnTo>
                  <a:lnTo>
                    <a:pt x="103" y="41"/>
                  </a:lnTo>
                  <a:lnTo>
                    <a:pt x="107" y="41"/>
                  </a:lnTo>
                  <a:lnTo>
                    <a:pt x="91" y="38"/>
                  </a:lnTo>
                  <a:lnTo>
                    <a:pt x="75" y="32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78" y="22"/>
                  </a:lnTo>
                  <a:lnTo>
                    <a:pt x="93" y="22"/>
                  </a:lnTo>
                  <a:lnTo>
                    <a:pt x="104" y="24"/>
                  </a:lnTo>
                  <a:lnTo>
                    <a:pt x="117" y="27"/>
                  </a:lnTo>
                  <a:lnTo>
                    <a:pt x="129" y="30"/>
                  </a:lnTo>
                  <a:lnTo>
                    <a:pt x="141" y="35"/>
                  </a:lnTo>
                  <a:lnTo>
                    <a:pt x="153" y="38"/>
                  </a:lnTo>
                  <a:lnTo>
                    <a:pt x="166" y="41"/>
                  </a:lnTo>
                  <a:lnTo>
                    <a:pt x="156" y="48"/>
                  </a:lnTo>
                  <a:lnTo>
                    <a:pt x="145" y="46"/>
                  </a:lnTo>
                  <a:lnTo>
                    <a:pt x="135" y="44"/>
                  </a:lnTo>
                  <a:lnTo>
                    <a:pt x="125" y="44"/>
                  </a:lnTo>
                  <a:lnTo>
                    <a:pt x="133" y="49"/>
                  </a:lnTo>
                  <a:lnTo>
                    <a:pt x="132" y="54"/>
                  </a:lnTo>
                  <a:lnTo>
                    <a:pt x="117" y="54"/>
                  </a:lnTo>
                  <a:lnTo>
                    <a:pt x="86" y="52"/>
                  </a:lnTo>
                  <a:lnTo>
                    <a:pt x="91" y="52"/>
                  </a:lnTo>
                  <a:lnTo>
                    <a:pt x="94" y="52"/>
                  </a:lnTo>
                  <a:lnTo>
                    <a:pt x="99" y="52"/>
                  </a:lnTo>
                  <a:lnTo>
                    <a:pt x="101" y="55"/>
                  </a:lnTo>
                  <a:lnTo>
                    <a:pt x="88" y="60"/>
                  </a:lnTo>
                  <a:lnTo>
                    <a:pt x="76" y="60"/>
                  </a:lnTo>
                  <a:lnTo>
                    <a:pt x="64" y="60"/>
                  </a:lnTo>
                  <a:lnTo>
                    <a:pt x="49" y="57"/>
                  </a:lnTo>
                  <a:lnTo>
                    <a:pt x="37" y="54"/>
                  </a:lnTo>
                  <a:lnTo>
                    <a:pt x="25" y="49"/>
                  </a:lnTo>
                  <a:lnTo>
                    <a:pt x="13" y="46"/>
                  </a:lnTo>
                  <a:lnTo>
                    <a:pt x="0" y="41"/>
                  </a:lnTo>
                  <a:lnTo>
                    <a:pt x="13" y="48"/>
                  </a:lnTo>
                  <a:lnTo>
                    <a:pt x="25" y="54"/>
                  </a:lnTo>
                  <a:lnTo>
                    <a:pt x="39" y="60"/>
                  </a:lnTo>
                  <a:lnTo>
                    <a:pt x="54" y="62"/>
                  </a:lnTo>
                  <a:lnTo>
                    <a:pt x="65" y="65"/>
                  </a:lnTo>
                  <a:lnTo>
                    <a:pt x="80" y="68"/>
                  </a:lnTo>
                  <a:lnTo>
                    <a:pt x="94" y="70"/>
                  </a:lnTo>
                  <a:lnTo>
                    <a:pt x="107" y="71"/>
                  </a:lnTo>
                  <a:lnTo>
                    <a:pt x="121" y="73"/>
                  </a:lnTo>
                  <a:lnTo>
                    <a:pt x="135" y="79"/>
                  </a:lnTo>
                  <a:lnTo>
                    <a:pt x="151" y="81"/>
                  </a:lnTo>
                  <a:lnTo>
                    <a:pt x="166" y="81"/>
                  </a:lnTo>
                  <a:lnTo>
                    <a:pt x="158" y="77"/>
                  </a:lnTo>
                  <a:lnTo>
                    <a:pt x="150" y="73"/>
                  </a:lnTo>
                  <a:lnTo>
                    <a:pt x="141" y="73"/>
                  </a:lnTo>
                  <a:lnTo>
                    <a:pt x="132" y="71"/>
                  </a:lnTo>
                  <a:lnTo>
                    <a:pt x="121" y="71"/>
                  </a:lnTo>
                  <a:lnTo>
                    <a:pt x="112" y="68"/>
                  </a:lnTo>
                  <a:lnTo>
                    <a:pt x="107" y="63"/>
                  </a:lnTo>
                  <a:lnTo>
                    <a:pt x="101" y="55"/>
                  </a:lnTo>
                  <a:lnTo>
                    <a:pt x="117" y="57"/>
                  </a:lnTo>
                  <a:lnTo>
                    <a:pt x="133" y="60"/>
                  </a:lnTo>
                  <a:lnTo>
                    <a:pt x="148" y="62"/>
                  </a:lnTo>
                  <a:lnTo>
                    <a:pt x="164" y="65"/>
                  </a:lnTo>
                  <a:lnTo>
                    <a:pt x="180" y="70"/>
                  </a:lnTo>
                  <a:lnTo>
                    <a:pt x="194" y="73"/>
                  </a:lnTo>
                  <a:lnTo>
                    <a:pt x="210" y="77"/>
                  </a:lnTo>
                  <a:lnTo>
                    <a:pt x="226" y="81"/>
                  </a:lnTo>
                  <a:lnTo>
                    <a:pt x="218" y="85"/>
                  </a:lnTo>
                  <a:lnTo>
                    <a:pt x="210" y="85"/>
                  </a:lnTo>
                  <a:lnTo>
                    <a:pt x="205" y="85"/>
                  </a:lnTo>
                  <a:lnTo>
                    <a:pt x="197" y="85"/>
                  </a:lnTo>
                  <a:lnTo>
                    <a:pt x="202" y="89"/>
                  </a:lnTo>
                  <a:lnTo>
                    <a:pt x="210" y="92"/>
                  </a:lnTo>
                  <a:lnTo>
                    <a:pt x="218" y="92"/>
                  </a:lnTo>
                  <a:lnTo>
                    <a:pt x="226" y="92"/>
                  </a:lnTo>
                  <a:lnTo>
                    <a:pt x="225" y="85"/>
                  </a:lnTo>
                  <a:lnTo>
                    <a:pt x="231" y="81"/>
                  </a:lnTo>
                  <a:lnTo>
                    <a:pt x="245" y="84"/>
                  </a:lnTo>
                  <a:lnTo>
                    <a:pt x="272" y="92"/>
                  </a:lnTo>
                  <a:lnTo>
                    <a:pt x="270" y="93"/>
                  </a:lnTo>
                  <a:lnTo>
                    <a:pt x="268" y="95"/>
                  </a:lnTo>
                  <a:lnTo>
                    <a:pt x="263" y="95"/>
                  </a:lnTo>
                  <a:lnTo>
                    <a:pt x="262" y="95"/>
                  </a:lnTo>
                  <a:lnTo>
                    <a:pt x="276" y="98"/>
                  </a:lnTo>
                  <a:lnTo>
                    <a:pt x="290" y="101"/>
                  </a:lnTo>
                  <a:lnTo>
                    <a:pt x="306" y="101"/>
                  </a:lnTo>
                  <a:lnTo>
                    <a:pt x="320" y="101"/>
                  </a:lnTo>
                  <a:lnTo>
                    <a:pt x="304" y="98"/>
                  </a:lnTo>
                  <a:lnTo>
                    <a:pt x="302" y="97"/>
                  </a:lnTo>
                  <a:lnTo>
                    <a:pt x="310" y="93"/>
                  </a:lnTo>
                  <a:lnTo>
                    <a:pt x="322" y="92"/>
                  </a:lnTo>
                  <a:lnTo>
                    <a:pt x="337" y="92"/>
                  </a:lnTo>
                  <a:lnTo>
                    <a:pt x="348" y="92"/>
                  </a:lnTo>
                  <a:lnTo>
                    <a:pt x="349" y="95"/>
                  </a:lnTo>
                  <a:lnTo>
                    <a:pt x="337" y="101"/>
                  </a:lnTo>
                  <a:lnTo>
                    <a:pt x="349" y="101"/>
                  </a:lnTo>
                  <a:lnTo>
                    <a:pt x="364" y="98"/>
                  </a:lnTo>
                  <a:lnTo>
                    <a:pt x="374" y="98"/>
                  </a:lnTo>
                  <a:lnTo>
                    <a:pt x="384" y="103"/>
                  </a:lnTo>
                  <a:lnTo>
                    <a:pt x="398" y="106"/>
                  </a:lnTo>
                  <a:lnTo>
                    <a:pt x="416" y="111"/>
                  </a:lnTo>
                  <a:lnTo>
                    <a:pt x="439" y="114"/>
                  </a:lnTo>
                  <a:lnTo>
                    <a:pt x="461" y="119"/>
                  </a:lnTo>
                  <a:lnTo>
                    <a:pt x="486" y="120"/>
                  </a:lnTo>
                  <a:lnTo>
                    <a:pt x="507" y="122"/>
                  </a:lnTo>
                  <a:lnTo>
                    <a:pt x="527" y="120"/>
                  </a:lnTo>
                  <a:lnTo>
                    <a:pt x="541" y="119"/>
                  </a:lnTo>
                  <a:lnTo>
                    <a:pt x="528" y="114"/>
                  </a:lnTo>
                  <a:lnTo>
                    <a:pt x="536" y="111"/>
                  </a:lnTo>
                  <a:lnTo>
                    <a:pt x="553" y="106"/>
                  </a:lnTo>
                  <a:lnTo>
                    <a:pt x="577" y="106"/>
                  </a:lnTo>
                  <a:lnTo>
                    <a:pt x="600" y="109"/>
                  </a:lnTo>
                  <a:lnTo>
                    <a:pt x="616" y="111"/>
                  </a:lnTo>
                  <a:lnTo>
                    <a:pt x="621" y="119"/>
                  </a:lnTo>
                  <a:lnTo>
                    <a:pt x="606" y="128"/>
                  </a:lnTo>
                  <a:lnTo>
                    <a:pt x="642" y="127"/>
                  </a:lnTo>
                  <a:lnTo>
                    <a:pt x="681" y="125"/>
                  </a:lnTo>
                  <a:lnTo>
                    <a:pt x="718" y="125"/>
                  </a:lnTo>
                  <a:lnTo>
                    <a:pt x="754" y="122"/>
                  </a:lnTo>
                  <a:lnTo>
                    <a:pt x="791" y="122"/>
                  </a:lnTo>
                  <a:lnTo>
                    <a:pt x="830" y="125"/>
                  </a:lnTo>
                  <a:lnTo>
                    <a:pt x="866" y="128"/>
                  </a:lnTo>
                  <a:lnTo>
                    <a:pt x="905" y="135"/>
                  </a:lnTo>
                  <a:lnTo>
                    <a:pt x="904" y="138"/>
                  </a:lnTo>
                  <a:lnTo>
                    <a:pt x="904" y="142"/>
                  </a:lnTo>
                  <a:lnTo>
                    <a:pt x="910" y="146"/>
                  </a:lnTo>
                  <a:lnTo>
                    <a:pt x="915" y="149"/>
                  </a:lnTo>
                  <a:lnTo>
                    <a:pt x="913" y="146"/>
                  </a:lnTo>
                  <a:lnTo>
                    <a:pt x="912" y="144"/>
                  </a:lnTo>
                  <a:lnTo>
                    <a:pt x="912" y="141"/>
                  </a:lnTo>
                  <a:lnTo>
                    <a:pt x="931" y="141"/>
                  </a:lnTo>
                  <a:lnTo>
                    <a:pt x="952" y="141"/>
                  </a:lnTo>
                  <a:lnTo>
                    <a:pt x="975" y="141"/>
                  </a:lnTo>
                  <a:lnTo>
                    <a:pt x="995" y="142"/>
                  </a:lnTo>
                  <a:lnTo>
                    <a:pt x="1016" y="144"/>
                  </a:lnTo>
                  <a:lnTo>
                    <a:pt x="1035" y="149"/>
                  </a:lnTo>
                  <a:lnTo>
                    <a:pt x="1056" y="152"/>
                  </a:lnTo>
                  <a:lnTo>
                    <a:pt x="1076" y="154"/>
                  </a:lnTo>
                  <a:lnTo>
                    <a:pt x="1097" y="158"/>
                  </a:lnTo>
                  <a:lnTo>
                    <a:pt x="1117" y="162"/>
                  </a:lnTo>
                  <a:lnTo>
                    <a:pt x="1138" y="164"/>
                  </a:lnTo>
                  <a:lnTo>
                    <a:pt x="1157" y="166"/>
                  </a:lnTo>
                  <a:lnTo>
                    <a:pt x="1178" y="168"/>
                  </a:lnTo>
                  <a:lnTo>
                    <a:pt x="1201" y="170"/>
                  </a:lnTo>
                  <a:lnTo>
                    <a:pt x="1221" y="170"/>
                  </a:lnTo>
                  <a:lnTo>
                    <a:pt x="1242" y="168"/>
                  </a:lnTo>
                  <a:lnTo>
                    <a:pt x="1261" y="172"/>
                  </a:lnTo>
                  <a:lnTo>
                    <a:pt x="1286" y="176"/>
                  </a:lnTo>
                  <a:lnTo>
                    <a:pt x="1315" y="180"/>
                  </a:lnTo>
                  <a:lnTo>
                    <a:pt x="1346" y="185"/>
                  </a:lnTo>
                  <a:lnTo>
                    <a:pt x="1380" y="192"/>
                  </a:lnTo>
                  <a:lnTo>
                    <a:pt x="1412" y="198"/>
                  </a:lnTo>
                  <a:lnTo>
                    <a:pt x="1450" y="206"/>
                  </a:lnTo>
                  <a:lnTo>
                    <a:pt x="1486" y="213"/>
                  </a:lnTo>
                  <a:lnTo>
                    <a:pt x="1521" y="221"/>
                  </a:lnTo>
                  <a:lnTo>
                    <a:pt x="1555" y="231"/>
                  </a:lnTo>
                  <a:lnTo>
                    <a:pt x="1590" y="241"/>
                  </a:lnTo>
                  <a:lnTo>
                    <a:pt x="1622" y="253"/>
                  </a:lnTo>
                  <a:lnTo>
                    <a:pt x="1651" y="266"/>
                  </a:lnTo>
                  <a:lnTo>
                    <a:pt x="1677" y="280"/>
                  </a:lnTo>
                  <a:lnTo>
                    <a:pt x="1700" y="296"/>
                  </a:lnTo>
                  <a:lnTo>
                    <a:pt x="1718" y="312"/>
                  </a:lnTo>
                  <a:lnTo>
                    <a:pt x="1729" y="316"/>
                  </a:lnTo>
                  <a:lnTo>
                    <a:pt x="1742" y="320"/>
                  </a:lnTo>
                  <a:lnTo>
                    <a:pt x="1759" y="324"/>
                  </a:lnTo>
                  <a:lnTo>
                    <a:pt x="1775" y="329"/>
                  </a:lnTo>
                  <a:lnTo>
                    <a:pt x="1794" y="335"/>
                  </a:lnTo>
                  <a:lnTo>
                    <a:pt x="1812" y="342"/>
                  </a:lnTo>
                  <a:lnTo>
                    <a:pt x="1830" y="345"/>
                  </a:lnTo>
                  <a:lnTo>
                    <a:pt x="1848" y="348"/>
                  </a:lnTo>
                  <a:lnTo>
                    <a:pt x="1877" y="329"/>
                  </a:lnTo>
                  <a:lnTo>
                    <a:pt x="1898" y="312"/>
                  </a:lnTo>
                  <a:lnTo>
                    <a:pt x="1910" y="293"/>
                  </a:lnTo>
                  <a:lnTo>
                    <a:pt x="1918" y="272"/>
                  </a:lnTo>
                  <a:lnTo>
                    <a:pt x="1924" y="253"/>
                  </a:lnTo>
                  <a:lnTo>
                    <a:pt x="1926" y="233"/>
                  </a:lnTo>
                  <a:lnTo>
                    <a:pt x="1926" y="215"/>
                  </a:lnTo>
                  <a:lnTo>
                    <a:pt x="1928" y="198"/>
                  </a:lnTo>
                  <a:lnTo>
                    <a:pt x="1926" y="149"/>
                  </a:lnTo>
                  <a:lnTo>
                    <a:pt x="1914" y="98"/>
                  </a:lnTo>
                  <a:lnTo>
                    <a:pt x="1898" y="49"/>
                  </a:lnTo>
                  <a:lnTo>
                    <a:pt x="1882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6" name="Freeform 8">
              <a:extLst>
                <a:ext uri="{FF2B5EF4-FFF2-40B4-BE49-F238E27FC236}">
                  <a16:creationId xmlns:a16="http://schemas.microsoft.com/office/drawing/2014/main" id="{0A541EBB-008B-44E5-86E9-75B7E731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041"/>
              <a:ext cx="367" cy="59"/>
            </a:xfrm>
            <a:custGeom>
              <a:avLst/>
              <a:gdLst>
                <a:gd name="T0" fmla="*/ 1088 w 1101"/>
                <a:gd name="T1" fmla="*/ 123 h 176"/>
                <a:gd name="T2" fmla="*/ 1035 w 1101"/>
                <a:gd name="T3" fmla="*/ 73 h 176"/>
                <a:gd name="T4" fmla="*/ 987 w 1101"/>
                <a:gd name="T5" fmla="*/ 36 h 176"/>
                <a:gd name="T6" fmla="*/ 899 w 1101"/>
                <a:gd name="T7" fmla="*/ 16 h 176"/>
                <a:gd name="T8" fmla="*/ 766 w 1101"/>
                <a:gd name="T9" fmla="*/ 3 h 176"/>
                <a:gd name="T10" fmla="*/ 613 w 1101"/>
                <a:gd name="T11" fmla="*/ 6 h 176"/>
                <a:gd name="T12" fmla="*/ 530 w 1101"/>
                <a:gd name="T13" fmla="*/ 11 h 176"/>
                <a:gd name="T14" fmla="*/ 467 w 1101"/>
                <a:gd name="T15" fmla="*/ 5 h 176"/>
                <a:gd name="T16" fmla="*/ 441 w 1101"/>
                <a:gd name="T17" fmla="*/ 28 h 176"/>
                <a:gd name="T18" fmla="*/ 451 w 1101"/>
                <a:gd name="T19" fmla="*/ 32 h 176"/>
                <a:gd name="T20" fmla="*/ 418 w 1101"/>
                <a:gd name="T21" fmla="*/ 46 h 176"/>
                <a:gd name="T22" fmla="*/ 353 w 1101"/>
                <a:gd name="T23" fmla="*/ 44 h 176"/>
                <a:gd name="T24" fmla="*/ 273 w 1101"/>
                <a:gd name="T25" fmla="*/ 38 h 176"/>
                <a:gd name="T26" fmla="*/ 271 w 1101"/>
                <a:gd name="T27" fmla="*/ 28 h 176"/>
                <a:gd name="T28" fmla="*/ 241 w 1101"/>
                <a:gd name="T29" fmla="*/ 21 h 176"/>
                <a:gd name="T30" fmla="*/ 192 w 1101"/>
                <a:gd name="T31" fmla="*/ 14 h 176"/>
                <a:gd name="T32" fmla="*/ 210 w 1101"/>
                <a:gd name="T33" fmla="*/ 14 h 176"/>
                <a:gd name="T34" fmla="*/ 244 w 1101"/>
                <a:gd name="T35" fmla="*/ 22 h 176"/>
                <a:gd name="T36" fmla="*/ 236 w 1101"/>
                <a:gd name="T37" fmla="*/ 38 h 176"/>
                <a:gd name="T38" fmla="*/ 196 w 1101"/>
                <a:gd name="T39" fmla="*/ 35 h 176"/>
                <a:gd name="T40" fmla="*/ 220 w 1101"/>
                <a:gd name="T41" fmla="*/ 43 h 176"/>
                <a:gd name="T42" fmla="*/ 236 w 1101"/>
                <a:gd name="T43" fmla="*/ 49 h 176"/>
                <a:gd name="T44" fmla="*/ 271 w 1101"/>
                <a:gd name="T45" fmla="*/ 49 h 176"/>
                <a:gd name="T46" fmla="*/ 271 w 1101"/>
                <a:gd name="T47" fmla="*/ 48 h 176"/>
                <a:gd name="T48" fmla="*/ 314 w 1101"/>
                <a:gd name="T49" fmla="*/ 43 h 176"/>
                <a:gd name="T50" fmla="*/ 371 w 1101"/>
                <a:gd name="T51" fmla="*/ 52 h 176"/>
                <a:gd name="T52" fmla="*/ 340 w 1101"/>
                <a:gd name="T53" fmla="*/ 57 h 176"/>
                <a:gd name="T54" fmla="*/ 348 w 1101"/>
                <a:gd name="T55" fmla="*/ 68 h 176"/>
                <a:gd name="T56" fmla="*/ 330 w 1101"/>
                <a:gd name="T57" fmla="*/ 73 h 176"/>
                <a:gd name="T58" fmla="*/ 324 w 1101"/>
                <a:gd name="T59" fmla="*/ 87 h 176"/>
                <a:gd name="T60" fmla="*/ 300 w 1101"/>
                <a:gd name="T61" fmla="*/ 92 h 176"/>
                <a:gd name="T62" fmla="*/ 243 w 1101"/>
                <a:gd name="T63" fmla="*/ 92 h 176"/>
                <a:gd name="T64" fmla="*/ 218 w 1101"/>
                <a:gd name="T65" fmla="*/ 84 h 176"/>
                <a:gd name="T66" fmla="*/ 205 w 1101"/>
                <a:gd name="T67" fmla="*/ 89 h 176"/>
                <a:gd name="T68" fmla="*/ 158 w 1101"/>
                <a:gd name="T69" fmla="*/ 85 h 176"/>
                <a:gd name="T70" fmla="*/ 155 w 1101"/>
                <a:gd name="T71" fmla="*/ 73 h 176"/>
                <a:gd name="T72" fmla="*/ 114 w 1101"/>
                <a:gd name="T73" fmla="*/ 84 h 176"/>
                <a:gd name="T74" fmla="*/ 104 w 1101"/>
                <a:gd name="T75" fmla="*/ 76 h 176"/>
                <a:gd name="T76" fmla="*/ 67 w 1101"/>
                <a:gd name="T77" fmla="*/ 78 h 176"/>
                <a:gd name="T78" fmla="*/ 28 w 1101"/>
                <a:gd name="T79" fmla="*/ 76 h 176"/>
                <a:gd name="T80" fmla="*/ 112 w 1101"/>
                <a:gd name="T81" fmla="*/ 84 h 176"/>
                <a:gd name="T82" fmla="*/ 155 w 1101"/>
                <a:gd name="T83" fmla="*/ 105 h 176"/>
                <a:gd name="T84" fmla="*/ 194 w 1101"/>
                <a:gd name="T85" fmla="*/ 95 h 176"/>
                <a:gd name="T86" fmla="*/ 189 w 1101"/>
                <a:gd name="T87" fmla="*/ 105 h 176"/>
                <a:gd name="T88" fmla="*/ 225 w 1101"/>
                <a:gd name="T89" fmla="*/ 115 h 176"/>
                <a:gd name="T90" fmla="*/ 165 w 1101"/>
                <a:gd name="T91" fmla="*/ 115 h 176"/>
                <a:gd name="T92" fmla="*/ 139 w 1101"/>
                <a:gd name="T93" fmla="*/ 100 h 176"/>
                <a:gd name="T94" fmla="*/ 121 w 1101"/>
                <a:gd name="T95" fmla="*/ 109 h 176"/>
                <a:gd name="T96" fmla="*/ 75 w 1101"/>
                <a:gd name="T97" fmla="*/ 115 h 176"/>
                <a:gd name="T98" fmla="*/ 102 w 1101"/>
                <a:gd name="T99" fmla="*/ 127 h 176"/>
                <a:gd name="T100" fmla="*/ 10 w 1101"/>
                <a:gd name="T101" fmla="*/ 119 h 176"/>
                <a:gd name="T102" fmla="*/ 77 w 1101"/>
                <a:gd name="T103" fmla="*/ 135 h 176"/>
                <a:gd name="T104" fmla="*/ 145 w 1101"/>
                <a:gd name="T105" fmla="*/ 139 h 176"/>
                <a:gd name="T106" fmla="*/ 110 w 1101"/>
                <a:gd name="T107" fmla="*/ 149 h 176"/>
                <a:gd name="T108" fmla="*/ 106 w 1101"/>
                <a:gd name="T109" fmla="*/ 164 h 176"/>
                <a:gd name="T110" fmla="*/ 4 w 1101"/>
                <a:gd name="T111" fmla="*/ 163 h 176"/>
                <a:gd name="T112" fmla="*/ 0 w 1101"/>
                <a:gd name="T113" fmla="*/ 172 h 176"/>
                <a:gd name="T114" fmla="*/ 8 w 1101"/>
                <a:gd name="T1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1" h="176">
                  <a:moveTo>
                    <a:pt x="1101" y="176"/>
                  </a:moveTo>
                  <a:lnTo>
                    <a:pt x="1096" y="157"/>
                  </a:lnTo>
                  <a:lnTo>
                    <a:pt x="1092" y="139"/>
                  </a:lnTo>
                  <a:lnTo>
                    <a:pt x="1088" y="123"/>
                  </a:lnTo>
                  <a:lnTo>
                    <a:pt x="1081" y="111"/>
                  </a:lnTo>
                  <a:lnTo>
                    <a:pt x="1063" y="101"/>
                  </a:lnTo>
                  <a:lnTo>
                    <a:pt x="1049" y="87"/>
                  </a:lnTo>
                  <a:lnTo>
                    <a:pt x="1035" y="73"/>
                  </a:lnTo>
                  <a:lnTo>
                    <a:pt x="1023" y="60"/>
                  </a:lnTo>
                  <a:lnTo>
                    <a:pt x="1016" y="52"/>
                  </a:lnTo>
                  <a:lnTo>
                    <a:pt x="1005" y="43"/>
                  </a:lnTo>
                  <a:lnTo>
                    <a:pt x="987" y="36"/>
                  </a:lnTo>
                  <a:lnTo>
                    <a:pt x="966" y="28"/>
                  </a:lnTo>
                  <a:lnTo>
                    <a:pt x="943" y="24"/>
                  </a:lnTo>
                  <a:lnTo>
                    <a:pt x="921" y="21"/>
                  </a:lnTo>
                  <a:lnTo>
                    <a:pt x="899" y="16"/>
                  </a:lnTo>
                  <a:lnTo>
                    <a:pt x="883" y="16"/>
                  </a:lnTo>
                  <a:lnTo>
                    <a:pt x="844" y="11"/>
                  </a:lnTo>
                  <a:lnTo>
                    <a:pt x="805" y="5"/>
                  </a:lnTo>
                  <a:lnTo>
                    <a:pt x="766" y="3"/>
                  </a:lnTo>
                  <a:lnTo>
                    <a:pt x="727" y="0"/>
                  </a:lnTo>
                  <a:lnTo>
                    <a:pt x="688" y="3"/>
                  </a:lnTo>
                  <a:lnTo>
                    <a:pt x="652" y="3"/>
                  </a:lnTo>
                  <a:lnTo>
                    <a:pt x="613" y="6"/>
                  </a:lnTo>
                  <a:lnTo>
                    <a:pt x="576" y="8"/>
                  </a:lnTo>
                  <a:lnTo>
                    <a:pt x="563" y="11"/>
                  </a:lnTo>
                  <a:lnTo>
                    <a:pt x="546" y="11"/>
                  </a:lnTo>
                  <a:lnTo>
                    <a:pt x="530" y="11"/>
                  </a:lnTo>
                  <a:lnTo>
                    <a:pt x="514" y="11"/>
                  </a:lnTo>
                  <a:lnTo>
                    <a:pt x="498" y="8"/>
                  </a:lnTo>
                  <a:lnTo>
                    <a:pt x="481" y="6"/>
                  </a:lnTo>
                  <a:lnTo>
                    <a:pt x="467" y="5"/>
                  </a:lnTo>
                  <a:lnTo>
                    <a:pt x="451" y="3"/>
                  </a:lnTo>
                  <a:lnTo>
                    <a:pt x="452" y="13"/>
                  </a:lnTo>
                  <a:lnTo>
                    <a:pt x="449" y="22"/>
                  </a:lnTo>
                  <a:lnTo>
                    <a:pt x="441" y="28"/>
                  </a:lnTo>
                  <a:lnTo>
                    <a:pt x="430" y="28"/>
                  </a:lnTo>
                  <a:lnTo>
                    <a:pt x="436" y="32"/>
                  </a:lnTo>
                  <a:lnTo>
                    <a:pt x="444" y="32"/>
                  </a:lnTo>
                  <a:lnTo>
                    <a:pt x="451" y="32"/>
                  </a:lnTo>
                  <a:lnTo>
                    <a:pt x="452" y="35"/>
                  </a:lnTo>
                  <a:lnTo>
                    <a:pt x="442" y="40"/>
                  </a:lnTo>
                  <a:lnTo>
                    <a:pt x="430" y="43"/>
                  </a:lnTo>
                  <a:lnTo>
                    <a:pt x="418" y="46"/>
                  </a:lnTo>
                  <a:lnTo>
                    <a:pt x="410" y="46"/>
                  </a:lnTo>
                  <a:lnTo>
                    <a:pt x="391" y="44"/>
                  </a:lnTo>
                  <a:lnTo>
                    <a:pt x="371" y="44"/>
                  </a:lnTo>
                  <a:lnTo>
                    <a:pt x="353" y="44"/>
                  </a:lnTo>
                  <a:lnTo>
                    <a:pt x="332" y="44"/>
                  </a:lnTo>
                  <a:lnTo>
                    <a:pt x="311" y="43"/>
                  </a:lnTo>
                  <a:lnTo>
                    <a:pt x="293" y="40"/>
                  </a:lnTo>
                  <a:lnTo>
                    <a:pt x="273" y="38"/>
                  </a:lnTo>
                  <a:lnTo>
                    <a:pt x="254" y="32"/>
                  </a:lnTo>
                  <a:lnTo>
                    <a:pt x="259" y="28"/>
                  </a:lnTo>
                  <a:lnTo>
                    <a:pt x="265" y="27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62" y="24"/>
                  </a:lnTo>
                  <a:lnTo>
                    <a:pt x="253" y="22"/>
                  </a:lnTo>
                  <a:lnTo>
                    <a:pt x="241" y="21"/>
                  </a:lnTo>
                  <a:lnTo>
                    <a:pt x="228" y="19"/>
                  </a:lnTo>
                  <a:lnTo>
                    <a:pt x="216" y="16"/>
                  </a:lnTo>
                  <a:lnTo>
                    <a:pt x="204" y="14"/>
                  </a:lnTo>
                  <a:lnTo>
                    <a:pt x="192" y="14"/>
                  </a:lnTo>
                  <a:lnTo>
                    <a:pt x="179" y="13"/>
                  </a:lnTo>
                  <a:lnTo>
                    <a:pt x="189" y="14"/>
                  </a:lnTo>
                  <a:lnTo>
                    <a:pt x="200" y="14"/>
                  </a:lnTo>
                  <a:lnTo>
                    <a:pt x="210" y="14"/>
                  </a:lnTo>
                  <a:lnTo>
                    <a:pt x="220" y="16"/>
                  </a:lnTo>
                  <a:lnTo>
                    <a:pt x="230" y="16"/>
                  </a:lnTo>
                  <a:lnTo>
                    <a:pt x="238" y="19"/>
                  </a:lnTo>
                  <a:lnTo>
                    <a:pt x="244" y="22"/>
                  </a:lnTo>
                  <a:lnTo>
                    <a:pt x="249" y="28"/>
                  </a:lnTo>
                  <a:lnTo>
                    <a:pt x="249" y="35"/>
                  </a:lnTo>
                  <a:lnTo>
                    <a:pt x="244" y="36"/>
                  </a:lnTo>
                  <a:lnTo>
                    <a:pt x="236" y="38"/>
                  </a:lnTo>
                  <a:lnTo>
                    <a:pt x="228" y="38"/>
                  </a:lnTo>
                  <a:lnTo>
                    <a:pt x="216" y="36"/>
                  </a:lnTo>
                  <a:lnTo>
                    <a:pt x="205" y="36"/>
                  </a:lnTo>
                  <a:lnTo>
                    <a:pt x="196" y="35"/>
                  </a:lnTo>
                  <a:lnTo>
                    <a:pt x="186" y="36"/>
                  </a:lnTo>
                  <a:lnTo>
                    <a:pt x="202" y="38"/>
                  </a:lnTo>
                  <a:lnTo>
                    <a:pt x="216" y="40"/>
                  </a:lnTo>
                  <a:lnTo>
                    <a:pt x="220" y="43"/>
                  </a:lnTo>
                  <a:lnTo>
                    <a:pt x="210" y="46"/>
                  </a:lnTo>
                  <a:lnTo>
                    <a:pt x="218" y="48"/>
                  </a:lnTo>
                  <a:lnTo>
                    <a:pt x="226" y="49"/>
                  </a:lnTo>
                  <a:lnTo>
                    <a:pt x="236" y="49"/>
                  </a:lnTo>
                  <a:lnTo>
                    <a:pt x="244" y="49"/>
                  </a:lnTo>
                  <a:lnTo>
                    <a:pt x="253" y="49"/>
                  </a:lnTo>
                  <a:lnTo>
                    <a:pt x="262" y="49"/>
                  </a:lnTo>
                  <a:lnTo>
                    <a:pt x="271" y="49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3" y="49"/>
                  </a:lnTo>
                  <a:lnTo>
                    <a:pt x="271" y="48"/>
                  </a:lnTo>
                  <a:lnTo>
                    <a:pt x="269" y="46"/>
                  </a:lnTo>
                  <a:lnTo>
                    <a:pt x="283" y="44"/>
                  </a:lnTo>
                  <a:lnTo>
                    <a:pt x="298" y="43"/>
                  </a:lnTo>
                  <a:lnTo>
                    <a:pt x="314" y="43"/>
                  </a:lnTo>
                  <a:lnTo>
                    <a:pt x="329" y="44"/>
                  </a:lnTo>
                  <a:lnTo>
                    <a:pt x="342" y="46"/>
                  </a:lnTo>
                  <a:lnTo>
                    <a:pt x="356" y="48"/>
                  </a:lnTo>
                  <a:lnTo>
                    <a:pt x="371" y="52"/>
                  </a:lnTo>
                  <a:lnTo>
                    <a:pt x="385" y="56"/>
                  </a:lnTo>
                  <a:lnTo>
                    <a:pt x="371" y="62"/>
                  </a:lnTo>
                  <a:lnTo>
                    <a:pt x="355" y="62"/>
                  </a:lnTo>
                  <a:lnTo>
                    <a:pt x="340" y="57"/>
                  </a:lnTo>
                  <a:lnTo>
                    <a:pt x="326" y="56"/>
                  </a:lnTo>
                  <a:lnTo>
                    <a:pt x="334" y="60"/>
                  </a:lnTo>
                  <a:lnTo>
                    <a:pt x="340" y="63"/>
                  </a:lnTo>
                  <a:lnTo>
                    <a:pt x="348" y="68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47" y="76"/>
                  </a:lnTo>
                  <a:lnTo>
                    <a:pt x="330" y="73"/>
                  </a:lnTo>
                  <a:lnTo>
                    <a:pt x="306" y="71"/>
                  </a:lnTo>
                  <a:lnTo>
                    <a:pt x="314" y="78"/>
                  </a:lnTo>
                  <a:lnTo>
                    <a:pt x="319" y="84"/>
                  </a:lnTo>
                  <a:lnTo>
                    <a:pt x="324" y="87"/>
                  </a:lnTo>
                  <a:lnTo>
                    <a:pt x="324" y="92"/>
                  </a:lnTo>
                  <a:lnTo>
                    <a:pt x="322" y="93"/>
                  </a:lnTo>
                  <a:lnTo>
                    <a:pt x="314" y="95"/>
                  </a:lnTo>
                  <a:lnTo>
                    <a:pt x="300" y="92"/>
                  </a:lnTo>
                  <a:lnTo>
                    <a:pt x="279" y="85"/>
                  </a:lnTo>
                  <a:lnTo>
                    <a:pt x="267" y="92"/>
                  </a:lnTo>
                  <a:lnTo>
                    <a:pt x="253" y="93"/>
                  </a:lnTo>
                  <a:lnTo>
                    <a:pt x="243" y="92"/>
                  </a:lnTo>
                  <a:lnTo>
                    <a:pt x="244" y="85"/>
                  </a:lnTo>
                  <a:lnTo>
                    <a:pt x="236" y="87"/>
                  </a:lnTo>
                  <a:lnTo>
                    <a:pt x="226" y="85"/>
                  </a:lnTo>
                  <a:lnTo>
                    <a:pt x="218" y="84"/>
                  </a:lnTo>
                  <a:lnTo>
                    <a:pt x="210" y="81"/>
                  </a:lnTo>
                  <a:lnTo>
                    <a:pt x="210" y="84"/>
                  </a:lnTo>
                  <a:lnTo>
                    <a:pt x="208" y="87"/>
                  </a:lnTo>
                  <a:lnTo>
                    <a:pt x="205" y="89"/>
                  </a:lnTo>
                  <a:lnTo>
                    <a:pt x="194" y="84"/>
                  </a:lnTo>
                  <a:lnTo>
                    <a:pt x="184" y="84"/>
                  </a:lnTo>
                  <a:lnTo>
                    <a:pt x="173" y="85"/>
                  </a:lnTo>
                  <a:lnTo>
                    <a:pt x="158" y="85"/>
                  </a:lnTo>
                  <a:lnTo>
                    <a:pt x="157" y="84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45" y="78"/>
                  </a:lnTo>
                  <a:lnTo>
                    <a:pt x="132" y="81"/>
                  </a:lnTo>
                  <a:lnTo>
                    <a:pt x="124" y="81"/>
                  </a:lnTo>
                  <a:lnTo>
                    <a:pt x="114" y="84"/>
                  </a:lnTo>
                  <a:lnTo>
                    <a:pt x="108" y="81"/>
                  </a:lnTo>
                  <a:lnTo>
                    <a:pt x="104" y="81"/>
                  </a:lnTo>
                  <a:lnTo>
                    <a:pt x="102" y="78"/>
                  </a:lnTo>
                  <a:lnTo>
                    <a:pt x="104" y="76"/>
                  </a:lnTo>
                  <a:lnTo>
                    <a:pt x="93" y="76"/>
                  </a:lnTo>
                  <a:lnTo>
                    <a:pt x="85" y="76"/>
                  </a:lnTo>
                  <a:lnTo>
                    <a:pt x="75" y="76"/>
                  </a:lnTo>
                  <a:lnTo>
                    <a:pt x="67" y="78"/>
                  </a:lnTo>
                  <a:lnTo>
                    <a:pt x="57" y="78"/>
                  </a:lnTo>
                  <a:lnTo>
                    <a:pt x="49" y="78"/>
                  </a:lnTo>
                  <a:lnTo>
                    <a:pt x="38" y="78"/>
                  </a:lnTo>
                  <a:lnTo>
                    <a:pt x="28" y="76"/>
                  </a:lnTo>
                  <a:lnTo>
                    <a:pt x="49" y="78"/>
                  </a:lnTo>
                  <a:lnTo>
                    <a:pt x="69" y="79"/>
                  </a:lnTo>
                  <a:lnTo>
                    <a:pt x="92" y="81"/>
                  </a:lnTo>
                  <a:lnTo>
                    <a:pt x="112" y="84"/>
                  </a:lnTo>
                  <a:lnTo>
                    <a:pt x="131" y="87"/>
                  </a:lnTo>
                  <a:lnTo>
                    <a:pt x="145" y="92"/>
                  </a:lnTo>
                  <a:lnTo>
                    <a:pt x="153" y="97"/>
                  </a:lnTo>
                  <a:lnTo>
                    <a:pt x="155" y="105"/>
                  </a:lnTo>
                  <a:lnTo>
                    <a:pt x="165" y="101"/>
                  </a:lnTo>
                  <a:lnTo>
                    <a:pt x="176" y="100"/>
                  </a:lnTo>
                  <a:lnTo>
                    <a:pt x="186" y="95"/>
                  </a:lnTo>
                  <a:lnTo>
                    <a:pt x="194" y="95"/>
                  </a:lnTo>
                  <a:lnTo>
                    <a:pt x="200" y="95"/>
                  </a:lnTo>
                  <a:lnTo>
                    <a:pt x="202" y="95"/>
                  </a:lnTo>
                  <a:lnTo>
                    <a:pt x="200" y="100"/>
                  </a:lnTo>
                  <a:lnTo>
                    <a:pt x="189" y="105"/>
                  </a:lnTo>
                  <a:lnTo>
                    <a:pt x="197" y="109"/>
                  </a:lnTo>
                  <a:lnTo>
                    <a:pt x="208" y="109"/>
                  </a:lnTo>
                  <a:lnTo>
                    <a:pt x="216" y="111"/>
                  </a:lnTo>
                  <a:lnTo>
                    <a:pt x="225" y="115"/>
                  </a:lnTo>
                  <a:lnTo>
                    <a:pt x="214" y="117"/>
                  </a:lnTo>
                  <a:lnTo>
                    <a:pt x="200" y="117"/>
                  </a:lnTo>
                  <a:lnTo>
                    <a:pt x="181" y="117"/>
                  </a:lnTo>
                  <a:lnTo>
                    <a:pt x="165" y="115"/>
                  </a:lnTo>
                  <a:lnTo>
                    <a:pt x="149" y="113"/>
                  </a:lnTo>
                  <a:lnTo>
                    <a:pt x="139" y="109"/>
                  </a:lnTo>
                  <a:lnTo>
                    <a:pt x="134" y="105"/>
                  </a:lnTo>
                  <a:lnTo>
                    <a:pt x="139" y="100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16" y="103"/>
                  </a:lnTo>
                  <a:lnTo>
                    <a:pt x="121" y="109"/>
                  </a:lnTo>
                  <a:lnTo>
                    <a:pt x="108" y="113"/>
                  </a:lnTo>
                  <a:lnTo>
                    <a:pt x="98" y="111"/>
                  </a:lnTo>
                  <a:lnTo>
                    <a:pt x="85" y="109"/>
                  </a:lnTo>
                  <a:lnTo>
                    <a:pt x="75" y="115"/>
                  </a:lnTo>
                  <a:lnTo>
                    <a:pt x="85" y="117"/>
                  </a:lnTo>
                  <a:lnTo>
                    <a:pt x="93" y="120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96" y="128"/>
                  </a:lnTo>
                  <a:lnTo>
                    <a:pt x="82" y="128"/>
                  </a:lnTo>
                  <a:lnTo>
                    <a:pt x="53" y="125"/>
                  </a:lnTo>
                  <a:lnTo>
                    <a:pt x="10" y="119"/>
                  </a:lnTo>
                  <a:lnTo>
                    <a:pt x="26" y="127"/>
                  </a:lnTo>
                  <a:lnTo>
                    <a:pt x="43" y="133"/>
                  </a:lnTo>
                  <a:lnTo>
                    <a:pt x="59" y="135"/>
                  </a:lnTo>
                  <a:lnTo>
                    <a:pt x="77" y="135"/>
                  </a:lnTo>
                  <a:lnTo>
                    <a:pt x="93" y="133"/>
                  </a:lnTo>
                  <a:lnTo>
                    <a:pt x="112" y="133"/>
                  </a:lnTo>
                  <a:lnTo>
                    <a:pt x="129" y="135"/>
                  </a:lnTo>
                  <a:lnTo>
                    <a:pt x="145" y="139"/>
                  </a:lnTo>
                  <a:lnTo>
                    <a:pt x="137" y="143"/>
                  </a:lnTo>
                  <a:lnTo>
                    <a:pt x="126" y="143"/>
                  </a:lnTo>
                  <a:lnTo>
                    <a:pt x="118" y="144"/>
                  </a:lnTo>
                  <a:lnTo>
                    <a:pt x="110" y="149"/>
                  </a:lnTo>
                  <a:lnTo>
                    <a:pt x="126" y="152"/>
                  </a:lnTo>
                  <a:lnTo>
                    <a:pt x="129" y="158"/>
                  </a:lnTo>
                  <a:lnTo>
                    <a:pt x="122" y="163"/>
                  </a:lnTo>
                  <a:lnTo>
                    <a:pt x="106" y="164"/>
                  </a:lnTo>
                  <a:lnTo>
                    <a:pt x="83" y="166"/>
                  </a:lnTo>
                  <a:lnTo>
                    <a:pt x="59" y="168"/>
                  </a:lnTo>
                  <a:lnTo>
                    <a:pt x="30" y="166"/>
                  </a:lnTo>
                  <a:lnTo>
                    <a:pt x="4" y="163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2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6" y="176"/>
                  </a:lnTo>
                  <a:lnTo>
                    <a:pt x="8" y="176"/>
                  </a:lnTo>
                  <a:lnTo>
                    <a:pt x="1101" y="1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7" name="Freeform 9">
              <a:extLst>
                <a:ext uri="{FF2B5EF4-FFF2-40B4-BE49-F238E27FC236}">
                  <a16:creationId xmlns:a16="http://schemas.microsoft.com/office/drawing/2014/main" id="{A63C23B3-DD87-4536-B7E4-B7B95A82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095"/>
              <a:ext cx="47" cy="5"/>
            </a:xfrm>
            <a:custGeom>
              <a:avLst/>
              <a:gdLst>
                <a:gd name="T0" fmla="*/ 140 w 140"/>
                <a:gd name="T1" fmla="*/ 13 h 13"/>
                <a:gd name="T2" fmla="*/ 137 w 140"/>
                <a:gd name="T3" fmla="*/ 13 h 13"/>
                <a:gd name="T4" fmla="*/ 132 w 140"/>
                <a:gd name="T5" fmla="*/ 11 h 13"/>
                <a:gd name="T6" fmla="*/ 131 w 140"/>
                <a:gd name="T7" fmla="*/ 11 h 13"/>
                <a:gd name="T8" fmla="*/ 126 w 140"/>
                <a:gd name="T9" fmla="*/ 10 h 13"/>
                <a:gd name="T10" fmla="*/ 129 w 140"/>
                <a:gd name="T11" fmla="*/ 8 h 13"/>
                <a:gd name="T12" fmla="*/ 131 w 140"/>
                <a:gd name="T13" fmla="*/ 5 h 13"/>
                <a:gd name="T14" fmla="*/ 134 w 140"/>
                <a:gd name="T15" fmla="*/ 5 h 13"/>
                <a:gd name="T16" fmla="*/ 137 w 140"/>
                <a:gd name="T17" fmla="*/ 5 h 13"/>
                <a:gd name="T18" fmla="*/ 121 w 140"/>
                <a:gd name="T19" fmla="*/ 10 h 13"/>
                <a:gd name="T20" fmla="*/ 104 w 140"/>
                <a:gd name="T21" fmla="*/ 11 h 13"/>
                <a:gd name="T22" fmla="*/ 88 w 140"/>
                <a:gd name="T23" fmla="*/ 11 h 13"/>
                <a:gd name="T24" fmla="*/ 69 w 140"/>
                <a:gd name="T25" fmla="*/ 10 h 13"/>
                <a:gd name="T26" fmla="*/ 53 w 140"/>
                <a:gd name="T27" fmla="*/ 8 h 13"/>
                <a:gd name="T28" fmla="*/ 35 w 140"/>
                <a:gd name="T29" fmla="*/ 5 h 13"/>
                <a:gd name="T30" fmla="*/ 17 w 140"/>
                <a:gd name="T31" fmla="*/ 4 h 13"/>
                <a:gd name="T32" fmla="*/ 0 w 140"/>
                <a:gd name="T33" fmla="*/ 0 h 13"/>
                <a:gd name="T34" fmla="*/ 14 w 140"/>
                <a:gd name="T35" fmla="*/ 2 h 13"/>
                <a:gd name="T36" fmla="*/ 28 w 140"/>
                <a:gd name="T37" fmla="*/ 5 h 13"/>
                <a:gd name="T38" fmla="*/ 43 w 140"/>
                <a:gd name="T39" fmla="*/ 8 h 13"/>
                <a:gd name="T40" fmla="*/ 57 w 140"/>
                <a:gd name="T41" fmla="*/ 10 h 13"/>
                <a:gd name="T42" fmla="*/ 72 w 140"/>
                <a:gd name="T43" fmla="*/ 10 h 13"/>
                <a:gd name="T44" fmla="*/ 85 w 140"/>
                <a:gd name="T45" fmla="*/ 11 h 13"/>
                <a:gd name="T46" fmla="*/ 100 w 140"/>
                <a:gd name="T47" fmla="*/ 13 h 13"/>
                <a:gd name="T48" fmla="*/ 114 w 140"/>
                <a:gd name="T49" fmla="*/ 13 h 13"/>
                <a:gd name="T50" fmla="*/ 140 w 140"/>
                <a:gd name="T5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">
                  <a:moveTo>
                    <a:pt x="140" y="13"/>
                  </a:moveTo>
                  <a:lnTo>
                    <a:pt x="137" y="13"/>
                  </a:lnTo>
                  <a:lnTo>
                    <a:pt x="132" y="11"/>
                  </a:lnTo>
                  <a:lnTo>
                    <a:pt x="131" y="11"/>
                  </a:lnTo>
                  <a:lnTo>
                    <a:pt x="126" y="10"/>
                  </a:lnTo>
                  <a:lnTo>
                    <a:pt x="129" y="8"/>
                  </a:lnTo>
                  <a:lnTo>
                    <a:pt x="131" y="5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21" y="10"/>
                  </a:lnTo>
                  <a:lnTo>
                    <a:pt x="104" y="11"/>
                  </a:lnTo>
                  <a:lnTo>
                    <a:pt x="88" y="11"/>
                  </a:lnTo>
                  <a:lnTo>
                    <a:pt x="69" y="10"/>
                  </a:lnTo>
                  <a:lnTo>
                    <a:pt x="53" y="8"/>
                  </a:lnTo>
                  <a:lnTo>
                    <a:pt x="35" y="5"/>
                  </a:lnTo>
                  <a:lnTo>
                    <a:pt x="17" y="4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8" y="5"/>
                  </a:lnTo>
                  <a:lnTo>
                    <a:pt x="43" y="8"/>
                  </a:lnTo>
                  <a:lnTo>
                    <a:pt x="57" y="10"/>
                  </a:lnTo>
                  <a:lnTo>
                    <a:pt x="72" y="10"/>
                  </a:lnTo>
                  <a:lnTo>
                    <a:pt x="85" y="11"/>
                  </a:lnTo>
                  <a:lnTo>
                    <a:pt x="100" y="13"/>
                  </a:lnTo>
                  <a:lnTo>
                    <a:pt x="114" y="13"/>
                  </a:lnTo>
                  <a:lnTo>
                    <a:pt x="140" y="1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8" name="Freeform 10">
              <a:extLst>
                <a:ext uri="{FF2B5EF4-FFF2-40B4-BE49-F238E27FC236}">
                  <a16:creationId xmlns:a16="http://schemas.microsoft.com/office/drawing/2014/main" id="{31E477DE-9FC5-407E-8BF1-F7BEA86E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099"/>
              <a:ext cx="612" cy="58"/>
            </a:xfrm>
            <a:custGeom>
              <a:avLst/>
              <a:gdLst>
                <a:gd name="T0" fmla="*/ 454 w 1837"/>
                <a:gd name="T1" fmla="*/ 8 h 174"/>
                <a:gd name="T2" fmla="*/ 452 w 1837"/>
                <a:gd name="T3" fmla="*/ 18 h 174"/>
                <a:gd name="T4" fmla="*/ 485 w 1837"/>
                <a:gd name="T5" fmla="*/ 18 h 174"/>
                <a:gd name="T6" fmla="*/ 499 w 1837"/>
                <a:gd name="T7" fmla="*/ 22 h 174"/>
                <a:gd name="T8" fmla="*/ 697 w 1837"/>
                <a:gd name="T9" fmla="*/ 36 h 174"/>
                <a:gd name="T10" fmla="*/ 785 w 1837"/>
                <a:gd name="T11" fmla="*/ 60 h 174"/>
                <a:gd name="T12" fmla="*/ 897 w 1837"/>
                <a:gd name="T13" fmla="*/ 101 h 174"/>
                <a:gd name="T14" fmla="*/ 836 w 1837"/>
                <a:gd name="T15" fmla="*/ 95 h 174"/>
                <a:gd name="T16" fmla="*/ 785 w 1837"/>
                <a:gd name="T17" fmla="*/ 84 h 174"/>
                <a:gd name="T18" fmla="*/ 660 w 1837"/>
                <a:gd name="T19" fmla="*/ 62 h 174"/>
                <a:gd name="T20" fmla="*/ 668 w 1837"/>
                <a:gd name="T21" fmla="*/ 73 h 174"/>
                <a:gd name="T22" fmla="*/ 667 w 1837"/>
                <a:gd name="T23" fmla="*/ 89 h 174"/>
                <a:gd name="T24" fmla="*/ 652 w 1837"/>
                <a:gd name="T25" fmla="*/ 109 h 174"/>
                <a:gd name="T26" fmla="*/ 626 w 1837"/>
                <a:gd name="T27" fmla="*/ 120 h 174"/>
                <a:gd name="T28" fmla="*/ 608 w 1837"/>
                <a:gd name="T29" fmla="*/ 103 h 174"/>
                <a:gd name="T30" fmla="*/ 553 w 1837"/>
                <a:gd name="T31" fmla="*/ 93 h 174"/>
                <a:gd name="T32" fmla="*/ 640 w 1837"/>
                <a:gd name="T33" fmla="*/ 85 h 174"/>
                <a:gd name="T34" fmla="*/ 581 w 1837"/>
                <a:gd name="T35" fmla="*/ 70 h 174"/>
                <a:gd name="T36" fmla="*/ 550 w 1837"/>
                <a:gd name="T37" fmla="*/ 57 h 174"/>
                <a:gd name="T38" fmla="*/ 512 w 1837"/>
                <a:gd name="T39" fmla="*/ 57 h 174"/>
                <a:gd name="T40" fmla="*/ 561 w 1837"/>
                <a:gd name="T41" fmla="*/ 65 h 174"/>
                <a:gd name="T42" fmla="*/ 490 w 1837"/>
                <a:gd name="T43" fmla="*/ 79 h 174"/>
                <a:gd name="T44" fmla="*/ 424 w 1837"/>
                <a:gd name="T45" fmla="*/ 71 h 174"/>
                <a:gd name="T46" fmla="*/ 426 w 1837"/>
                <a:gd name="T47" fmla="*/ 55 h 174"/>
                <a:gd name="T48" fmla="*/ 434 w 1837"/>
                <a:gd name="T49" fmla="*/ 40 h 174"/>
                <a:gd name="T50" fmla="*/ 392 w 1837"/>
                <a:gd name="T51" fmla="*/ 33 h 174"/>
                <a:gd name="T52" fmla="*/ 330 w 1837"/>
                <a:gd name="T53" fmla="*/ 20 h 174"/>
                <a:gd name="T54" fmla="*/ 343 w 1837"/>
                <a:gd name="T55" fmla="*/ 28 h 174"/>
                <a:gd name="T56" fmla="*/ 296 w 1837"/>
                <a:gd name="T57" fmla="*/ 57 h 174"/>
                <a:gd name="T58" fmla="*/ 121 w 1837"/>
                <a:gd name="T59" fmla="*/ 48 h 174"/>
                <a:gd name="T60" fmla="*/ 54 w 1837"/>
                <a:gd name="T61" fmla="*/ 18 h 174"/>
                <a:gd name="T62" fmla="*/ 57 w 1837"/>
                <a:gd name="T63" fmla="*/ 30 h 174"/>
                <a:gd name="T64" fmla="*/ 121 w 1837"/>
                <a:gd name="T65" fmla="*/ 57 h 174"/>
                <a:gd name="T66" fmla="*/ 143 w 1837"/>
                <a:gd name="T67" fmla="*/ 84 h 174"/>
                <a:gd name="T68" fmla="*/ 200 w 1837"/>
                <a:gd name="T69" fmla="*/ 95 h 174"/>
                <a:gd name="T70" fmla="*/ 272 w 1837"/>
                <a:gd name="T71" fmla="*/ 103 h 174"/>
                <a:gd name="T72" fmla="*/ 196 w 1837"/>
                <a:gd name="T73" fmla="*/ 79 h 174"/>
                <a:gd name="T74" fmla="*/ 273 w 1837"/>
                <a:gd name="T75" fmla="*/ 77 h 174"/>
                <a:gd name="T76" fmla="*/ 314 w 1837"/>
                <a:gd name="T77" fmla="*/ 95 h 174"/>
                <a:gd name="T78" fmla="*/ 369 w 1837"/>
                <a:gd name="T79" fmla="*/ 98 h 174"/>
                <a:gd name="T80" fmla="*/ 404 w 1837"/>
                <a:gd name="T81" fmla="*/ 85 h 174"/>
                <a:gd name="T82" fmla="*/ 454 w 1837"/>
                <a:gd name="T83" fmla="*/ 103 h 174"/>
                <a:gd name="T84" fmla="*/ 608 w 1837"/>
                <a:gd name="T85" fmla="*/ 122 h 174"/>
                <a:gd name="T86" fmla="*/ 546 w 1837"/>
                <a:gd name="T87" fmla="*/ 127 h 174"/>
                <a:gd name="T88" fmla="*/ 446 w 1837"/>
                <a:gd name="T89" fmla="*/ 136 h 174"/>
                <a:gd name="T90" fmla="*/ 339 w 1837"/>
                <a:gd name="T91" fmla="*/ 130 h 174"/>
                <a:gd name="T92" fmla="*/ 282 w 1837"/>
                <a:gd name="T93" fmla="*/ 138 h 174"/>
                <a:gd name="T94" fmla="*/ 67 w 1837"/>
                <a:gd name="T95" fmla="*/ 98 h 174"/>
                <a:gd name="T96" fmla="*/ 47 w 1837"/>
                <a:gd name="T97" fmla="*/ 114 h 174"/>
                <a:gd name="T98" fmla="*/ 72 w 1837"/>
                <a:gd name="T99" fmla="*/ 141 h 174"/>
                <a:gd name="T100" fmla="*/ 82 w 1837"/>
                <a:gd name="T101" fmla="*/ 146 h 174"/>
                <a:gd name="T102" fmla="*/ 104 w 1837"/>
                <a:gd name="T103" fmla="*/ 172 h 174"/>
                <a:gd name="T104" fmla="*/ 28 w 1837"/>
                <a:gd name="T105" fmla="*/ 169 h 174"/>
                <a:gd name="T106" fmla="*/ 1832 w 1837"/>
                <a:gd name="T107" fmla="*/ 105 h 174"/>
                <a:gd name="T108" fmla="*/ 701 w 1837"/>
                <a:gd name="T109" fmla="*/ 6 h 174"/>
                <a:gd name="T110" fmla="*/ 725 w 1837"/>
                <a:gd name="T111" fmla="*/ 33 h 174"/>
                <a:gd name="T112" fmla="*/ 665 w 1837"/>
                <a:gd name="T113" fmla="*/ 20 h 174"/>
                <a:gd name="T114" fmla="*/ 640 w 1837"/>
                <a:gd name="T115" fmla="*/ 28 h 174"/>
                <a:gd name="T116" fmla="*/ 581 w 1837"/>
                <a:gd name="T117" fmla="*/ 26 h 174"/>
                <a:gd name="T118" fmla="*/ 564 w 1837"/>
                <a:gd name="T119" fmla="*/ 10 h 174"/>
                <a:gd name="T120" fmla="*/ 449 w 1837"/>
                <a:gd name="T121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7" h="174">
                  <a:moveTo>
                    <a:pt x="369" y="0"/>
                  </a:moveTo>
                  <a:lnTo>
                    <a:pt x="381" y="0"/>
                  </a:lnTo>
                  <a:lnTo>
                    <a:pt x="394" y="2"/>
                  </a:lnTo>
                  <a:lnTo>
                    <a:pt x="405" y="2"/>
                  </a:lnTo>
                  <a:lnTo>
                    <a:pt x="418" y="5"/>
                  </a:lnTo>
                  <a:lnTo>
                    <a:pt x="430" y="6"/>
                  </a:lnTo>
                  <a:lnTo>
                    <a:pt x="442" y="8"/>
                  </a:lnTo>
                  <a:lnTo>
                    <a:pt x="454" y="8"/>
                  </a:lnTo>
                  <a:lnTo>
                    <a:pt x="467" y="10"/>
                  </a:lnTo>
                  <a:lnTo>
                    <a:pt x="470" y="10"/>
                  </a:lnTo>
                  <a:lnTo>
                    <a:pt x="477" y="10"/>
                  </a:lnTo>
                  <a:lnTo>
                    <a:pt x="481" y="13"/>
                  </a:lnTo>
                  <a:lnTo>
                    <a:pt x="483" y="16"/>
                  </a:lnTo>
                  <a:lnTo>
                    <a:pt x="475" y="22"/>
                  </a:lnTo>
                  <a:lnTo>
                    <a:pt x="465" y="20"/>
                  </a:lnTo>
                  <a:lnTo>
                    <a:pt x="452" y="18"/>
                  </a:lnTo>
                  <a:lnTo>
                    <a:pt x="442" y="16"/>
                  </a:lnTo>
                  <a:lnTo>
                    <a:pt x="452" y="22"/>
                  </a:lnTo>
                  <a:lnTo>
                    <a:pt x="465" y="22"/>
                  </a:lnTo>
                  <a:lnTo>
                    <a:pt x="477" y="22"/>
                  </a:lnTo>
                  <a:lnTo>
                    <a:pt x="490" y="22"/>
                  </a:lnTo>
                  <a:lnTo>
                    <a:pt x="488" y="20"/>
                  </a:lnTo>
                  <a:lnTo>
                    <a:pt x="488" y="18"/>
                  </a:lnTo>
                  <a:lnTo>
                    <a:pt x="485" y="18"/>
                  </a:lnTo>
                  <a:lnTo>
                    <a:pt x="485" y="16"/>
                  </a:lnTo>
                  <a:lnTo>
                    <a:pt x="488" y="13"/>
                  </a:lnTo>
                  <a:lnTo>
                    <a:pt x="491" y="10"/>
                  </a:lnTo>
                  <a:lnTo>
                    <a:pt x="496" y="10"/>
                  </a:lnTo>
                  <a:lnTo>
                    <a:pt x="499" y="13"/>
                  </a:lnTo>
                  <a:lnTo>
                    <a:pt x="504" y="16"/>
                  </a:lnTo>
                  <a:lnTo>
                    <a:pt x="501" y="20"/>
                  </a:lnTo>
                  <a:lnTo>
                    <a:pt x="499" y="22"/>
                  </a:lnTo>
                  <a:lnTo>
                    <a:pt x="499" y="24"/>
                  </a:lnTo>
                  <a:lnTo>
                    <a:pt x="528" y="28"/>
                  </a:lnTo>
                  <a:lnTo>
                    <a:pt x="556" y="30"/>
                  </a:lnTo>
                  <a:lnTo>
                    <a:pt x="585" y="32"/>
                  </a:lnTo>
                  <a:lnTo>
                    <a:pt x="613" y="32"/>
                  </a:lnTo>
                  <a:lnTo>
                    <a:pt x="642" y="32"/>
                  </a:lnTo>
                  <a:lnTo>
                    <a:pt x="668" y="33"/>
                  </a:lnTo>
                  <a:lnTo>
                    <a:pt x="697" y="36"/>
                  </a:lnTo>
                  <a:lnTo>
                    <a:pt x="725" y="40"/>
                  </a:lnTo>
                  <a:lnTo>
                    <a:pt x="717" y="46"/>
                  </a:lnTo>
                  <a:lnTo>
                    <a:pt x="705" y="48"/>
                  </a:lnTo>
                  <a:lnTo>
                    <a:pt x="697" y="49"/>
                  </a:lnTo>
                  <a:lnTo>
                    <a:pt x="691" y="60"/>
                  </a:lnTo>
                  <a:lnTo>
                    <a:pt x="722" y="57"/>
                  </a:lnTo>
                  <a:lnTo>
                    <a:pt x="754" y="57"/>
                  </a:lnTo>
                  <a:lnTo>
                    <a:pt x="785" y="60"/>
                  </a:lnTo>
                  <a:lnTo>
                    <a:pt x="815" y="63"/>
                  </a:lnTo>
                  <a:lnTo>
                    <a:pt x="846" y="70"/>
                  </a:lnTo>
                  <a:lnTo>
                    <a:pt x="876" y="77"/>
                  </a:lnTo>
                  <a:lnTo>
                    <a:pt x="905" y="87"/>
                  </a:lnTo>
                  <a:lnTo>
                    <a:pt x="935" y="95"/>
                  </a:lnTo>
                  <a:lnTo>
                    <a:pt x="923" y="97"/>
                  </a:lnTo>
                  <a:lnTo>
                    <a:pt x="909" y="98"/>
                  </a:lnTo>
                  <a:lnTo>
                    <a:pt x="897" y="101"/>
                  </a:lnTo>
                  <a:lnTo>
                    <a:pt x="883" y="101"/>
                  </a:lnTo>
                  <a:lnTo>
                    <a:pt x="870" y="101"/>
                  </a:lnTo>
                  <a:lnTo>
                    <a:pt x="857" y="101"/>
                  </a:lnTo>
                  <a:lnTo>
                    <a:pt x="844" y="101"/>
                  </a:lnTo>
                  <a:lnTo>
                    <a:pt x="829" y="98"/>
                  </a:lnTo>
                  <a:lnTo>
                    <a:pt x="831" y="97"/>
                  </a:lnTo>
                  <a:lnTo>
                    <a:pt x="834" y="95"/>
                  </a:lnTo>
                  <a:lnTo>
                    <a:pt x="836" y="95"/>
                  </a:lnTo>
                  <a:lnTo>
                    <a:pt x="823" y="95"/>
                  </a:lnTo>
                  <a:lnTo>
                    <a:pt x="811" y="98"/>
                  </a:lnTo>
                  <a:lnTo>
                    <a:pt x="801" y="101"/>
                  </a:lnTo>
                  <a:lnTo>
                    <a:pt x="790" y="93"/>
                  </a:lnTo>
                  <a:lnTo>
                    <a:pt x="793" y="90"/>
                  </a:lnTo>
                  <a:lnTo>
                    <a:pt x="797" y="89"/>
                  </a:lnTo>
                  <a:lnTo>
                    <a:pt x="801" y="89"/>
                  </a:lnTo>
                  <a:lnTo>
                    <a:pt x="785" y="84"/>
                  </a:lnTo>
                  <a:lnTo>
                    <a:pt x="769" y="79"/>
                  </a:lnTo>
                  <a:lnTo>
                    <a:pt x="753" y="77"/>
                  </a:lnTo>
                  <a:lnTo>
                    <a:pt x="735" y="76"/>
                  </a:lnTo>
                  <a:lnTo>
                    <a:pt x="719" y="73"/>
                  </a:lnTo>
                  <a:lnTo>
                    <a:pt x="701" y="71"/>
                  </a:lnTo>
                  <a:lnTo>
                    <a:pt x="685" y="68"/>
                  </a:lnTo>
                  <a:lnTo>
                    <a:pt x="668" y="63"/>
                  </a:lnTo>
                  <a:lnTo>
                    <a:pt x="660" y="62"/>
                  </a:lnTo>
                  <a:lnTo>
                    <a:pt x="649" y="63"/>
                  </a:lnTo>
                  <a:lnTo>
                    <a:pt x="638" y="65"/>
                  </a:lnTo>
                  <a:lnTo>
                    <a:pt x="626" y="70"/>
                  </a:lnTo>
                  <a:lnTo>
                    <a:pt x="634" y="73"/>
                  </a:lnTo>
                  <a:lnTo>
                    <a:pt x="642" y="76"/>
                  </a:lnTo>
                  <a:lnTo>
                    <a:pt x="650" y="76"/>
                  </a:lnTo>
                  <a:lnTo>
                    <a:pt x="660" y="73"/>
                  </a:lnTo>
                  <a:lnTo>
                    <a:pt x="668" y="73"/>
                  </a:lnTo>
                  <a:lnTo>
                    <a:pt x="677" y="76"/>
                  </a:lnTo>
                  <a:lnTo>
                    <a:pt x="683" y="79"/>
                  </a:lnTo>
                  <a:lnTo>
                    <a:pt x="687" y="85"/>
                  </a:lnTo>
                  <a:lnTo>
                    <a:pt x="685" y="89"/>
                  </a:lnTo>
                  <a:lnTo>
                    <a:pt x="677" y="87"/>
                  </a:lnTo>
                  <a:lnTo>
                    <a:pt x="668" y="85"/>
                  </a:lnTo>
                  <a:lnTo>
                    <a:pt x="660" y="89"/>
                  </a:lnTo>
                  <a:lnTo>
                    <a:pt x="667" y="89"/>
                  </a:lnTo>
                  <a:lnTo>
                    <a:pt x="670" y="89"/>
                  </a:lnTo>
                  <a:lnTo>
                    <a:pt x="677" y="90"/>
                  </a:lnTo>
                  <a:lnTo>
                    <a:pt x="677" y="93"/>
                  </a:lnTo>
                  <a:lnTo>
                    <a:pt x="670" y="98"/>
                  </a:lnTo>
                  <a:lnTo>
                    <a:pt x="660" y="101"/>
                  </a:lnTo>
                  <a:lnTo>
                    <a:pt x="650" y="98"/>
                  </a:lnTo>
                  <a:lnTo>
                    <a:pt x="640" y="98"/>
                  </a:lnTo>
                  <a:lnTo>
                    <a:pt x="652" y="109"/>
                  </a:lnTo>
                  <a:lnTo>
                    <a:pt x="667" y="109"/>
                  </a:lnTo>
                  <a:lnTo>
                    <a:pt x="681" y="106"/>
                  </a:lnTo>
                  <a:lnTo>
                    <a:pt x="695" y="112"/>
                  </a:lnTo>
                  <a:lnTo>
                    <a:pt x="681" y="117"/>
                  </a:lnTo>
                  <a:lnTo>
                    <a:pt x="668" y="119"/>
                  </a:lnTo>
                  <a:lnTo>
                    <a:pt x="654" y="120"/>
                  </a:lnTo>
                  <a:lnTo>
                    <a:pt x="640" y="120"/>
                  </a:lnTo>
                  <a:lnTo>
                    <a:pt x="626" y="120"/>
                  </a:lnTo>
                  <a:lnTo>
                    <a:pt x="611" y="119"/>
                  </a:lnTo>
                  <a:lnTo>
                    <a:pt x="597" y="117"/>
                  </a:lnTo>
                  <a:lnTo>
                    <a:pt x="585" y="112"/>
                  </a:lnTo>
                  <a:lnTo>
                    <a:pt x="592" y="109"/>
                  </a:lnTo>
                  <a:lnTo>
                    <a:pt x="600" y="109"/>
                  </a:lnTo>
                  <a:lnTo>
                    <a:pt x="608" y="109"/>
                  </a:lnTo>
                  <a:lnTo>
                    <a:pt x="616" y="109"/>
                  </a:lnTo>
                  <a:lnTo>
                    <a:pt x="608" y="103"/>
                  </a:lnTo>
                  <a:lnTo>
                    <a:pt x="600" y="101"/>
                  </a:lnTo>
                  <a:lnTo>
                    <a:pt x="589" y="101"/>
                  </a:lnTo>
                  <a:lnTo>
                    <a:pt x="579" y="103"/>
                  </a:lnTo>
                  <a:lnTo>
                    <a:pt x="569" y="105"/>
                  </a:lnTo>
                  <a:lnTo>
                    <a:pt x="558" y="105"/>
                  </a:lnTo>
                  <a:lnTo>
                    <a:pt x="550" y="103"/>
                  </a:lnTo>
                  <a:lnTo>
                    <a:pt x="540" y="98"/>
                  </a:lnTo>
                  <a:lnTo>
                    <a:pt x="553" y="93"/>
                  </a:lnTo>
                  <a:lnTo>
                    <a:pt x="566" y="90"/>
                  </a:lnTo>
                  <a:lnTo>
                    <a:pt x="581" y="89"/>
                  </a:lnTo>
                  <a:lnTo>
                    <a:pt x="595" y="89"/>
                  </a:lnTo>
                  <a:lnTo>
                    <a:pt x="608" y="89"/>
                  </a:lnTo>
                  <a:lnTo>
                    <a:pt x="621" y="89"/>
                  </a:lnTo>
                  <a:lnTo>
                    <a:pt x="636" y="89"/>
                  </a:lnTo>
                  <a:lnTo>
                    <a:pt x="650" y="85"/>
                  </a:lnTo>
                  <a:lnTo>
                    <a:pt x="640" y="85"/>
                  </a:lnTo>
                  <a:lnTo>
                    <a:pt x="630" y="85"/>
                  </a:lnTo>
                  <a:lnTo>
                    <a:pt x="618" y="85"/>
                  </a:lnTo>
                  <a:lnTo>
                    <a:pt x="608" y="85"/>
                  </a:lnTo>
                  <a:lnTo>
                    <a:pt x="597" y="85"/>
                  </a:lnTo>
                  <a:lnTo>
                    <a:pt x="589" y="84"/>
                  </a:lnTo>
                  <a:lnTo>
                    <a:pt x="584" y="79"/>
                  </a:lnTo>
                  <a:lnTo>
                    <a:pt x="579" y="73"/>
                  </a:lnTo>
                  <a:lnTo>
                    <a:pt x="581" y="70"/>
                  </a:lnTo>
                  <a:lnTo>
                    <a:pt x="592" y="70"/>
                  </a:lnTo>
                  <a:lnTo>
                    <a:pt x="602" y="68"/>
                  </a:lnTo>
                  <a:lnTo>
                    <a:pt x="610" y="60"/>
                  </a:lnTo>
                  <a:lnTo>
                    <a:pt x="595" y="62"/>
                  </a:lnTo>
                  <a:lnTo>
                    <a:pt x="579" y="63"/>
                  </a:lnTo>
                  <a:lnTo>
                    <a:pt x="564" y="65"/>
                  </a:lnTo>
                  <a:lnTo>
                    <a:pt x="550" y="60"/>
                  </a:lnTo>
                  <a:lnTo>
                    <a:pt x="550" y="57"/>
                  </a:lnTo>
                  <a:lnTo>
                    <a:pt x="553" y="57"/>
                  </a:lnTo>
                  <a:lnTo>
                    <a:pt x="555" y="55"/>
                  </a:lnTo>
                  <a:lnTo>
                    <a:pt x="542" y="55"/>
                  </a:lnTo>
                  <a:lnTo>
                    <a:pt x="530" y="55"/>
                  </a:lnTo>
                  <a:lnTo>
                    <a:pt x="517" y="55"/>
                  </a:lnTo>
                  <a:lnTo>
                    <a:pt x="504" y="55"/>
                  </a:lnTo>
                  <a:lnTo>
                    <a:pt x="509" y="55"/>
                  </a:lnTo>
                  <a:lnTo>
                    <a:pt x="512" y="57"/>
                  </a:lnTo>
                  <a:lnTo>
                    <a:pt x="514" y="60"/>
                  </a:lnTo>
                  <a:lnTo>
                    <a:pt x="514" y="65"/>
                  </a:lnTo>
                  <a:lnTo>
                    <a:pt x="522" y="65"/>
                  </a:lnTo>
                  <a:lnTo>
                    <a:pt x="530" y="65"/>
                  </a:lnTo>
                  <a:lnTo>
                    <a:pt x="538" y="63"/>
                  </a:lnTo>
                  <a:lnTo>
                    <a:pt x="546" y="63"/>
                  </a:lnTo>
                  <a:lnTo>
                    <a:pt x="553" y="63"/>
                  </a:lnTo>
                  <a:lnTo>
                    <a:pt x="561" y="65"/>
                  </a:lnTo>
                  <a:lnTo>
                    <a:pt x="569" y="70"/>
                  </a:lnTo>
                  <a:lnTo>
                    <a:pt x="574" y="76"/>
                  </a:lnTo>
                  <a:lnTo>
                    <a:pt x="561" y="79"/>
                  </a:lnTo>
                  <a:lnTo>
                    <a:pt x="546" y="81"/>
                  </a:lnTo>
                  <a:lnTo>
                    <a:pt x="532" y="81"/>
                  </a:lnTo>
                  <a:lnTo>
                    <a:pt x="517" y="81"/>
                  </a:lnTo>
                  <a:lnTo>
                    <a:pt x="504" y="81"/>
                  </a:lnTo>
                  <a:lnTo>
                    <a:pt x="490" y="79"/>
                  </a:lnTo>
                  <a:lnTo>
                    <a:pt x="475" y="79"/>
                  </a:lnTo>
                  <a:lnTo>
                    <a:pt x="460" y="79"/>
                  </a:lnTo>
                  <a:lnTo>
                    <a:pt x="459" y="77"/>
                  </a:lnTo>
                  <a:lnTo>
                    <a:pt x="457" y="76"/>
                  </a:lnTo>
                  <a:lnTo>
                    <a:pt x="452" y="73"/>
                  </a:lnTo>
                  <a:lnTo>
                    <a:pt x="451" y="71"/>
                  </a:lnTo>
                  <a:lnTo>
                    <a:pt x="436" y="71"/>
                  </a:lnTo>
                  <a:lnTo>
                    <a:pt x="424" y="71"/>
                  </a:lnTo>
                  <a:lnTo>
                    <a:pt x="410" y="71"/>
                  </a:lnTo>
                  <a:lnTo>
                    <a:pt x="397" y="68"/>
                  </a:lnTo>
                  <a:lnTo>
                    <a:pt x="392" y="63"/>
                  </a:lnTo>
                  <a:lnTo>
                    <a:pt x="394" y="62"/>
                  </a:lnTo>
                  <a:lnTo>
                    <a:pt x="397" y="57"/>
                  </a:lnTo>
                  <a:lnTo>
                    <a:pt x="402" y="57"/>
                  </a:lnTo>
                  <a:lnTo>
                    <a:pt x="413" y="55"/>
                  </a:lnTo>
                  <a:lnTo>
                    <a:pt x="426" y="55"/>
                  </a:lnTo>
                  <a:lnTo>
                    <a:pt x="438" y="60"/>
                  </a:lnTo>
                  <a:lnTo>
                    <a:pt x="451" y="60"/>
                  </a:lnTo>
                  <a:lnTo>
                    <a:pt x="442" y="49"/>
                  </a:lnTo>
                  <a:lnTo>
                    <a:pt x="430" y="49"/>
                  </a:lnTo>
                  <a:lnTo>
                    <a:pt x="418" y="49"/>
                  </a:lnTo>
                  <a:lnTo>
                    <a:pt x="416" y="46"/>
                  </a:lnTo>
                  <a:lnTo>
                    <a:pt x="422" y="40"/>
                  </a:lnTo>
                  <a:lnTo>
                    <a:pt x="434" y="40"/>
                  </a:lnTo>
                  <a:lnTo>
                    <a:pt x="446" y="40"/>
                  </a:lnTo>
                  <a:lnTo>
                    <a:pt x="460" y="40"/>
                  </a:lnTo>
                  <a:lnTo>
                    <a:pt x="451" y="36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13" y="36"/>
                  </a:lnTo>
                  <a:lnTo>
                    <a:pt x="402" y="36"/>
                  </a:lnTo>
                  <a:lnTo>
                    <a:pt x="392" y="33"/>
                  </a:lnTo>
                  <a:lnTo>
                    <a:pt x="379" y="30"/>
                  </a:lnTo>
                  <a:lnTo>
                    <a:pt x="369" y="22"/>
                  </a:lnTo>
                  <a:lnTo>
                    <a:pt x="367" y="22"/>
                  </a:lnTo>
                  <a:lnTo>
                    <a:pt x="365" y="26"/>
                  </a:lnTo>
                  <a:lnTo>
                    <a:pt x="365" y="30"/>
                  </a:lnTo>
                  <a:lnTo>
                    <a:pt x="361" y="30"/>
                  </a:lnTo>
                  <a:lnTo>
                    <a:pt x="347" y="22"/>
                  </a:lnTo>
                  <a:lnTo>
                    <a:pt x="330" y="20"/>
                  </a:lnTo>
                  <a:lnTo>
                    <a:pt x="316" y="18"/>
                  </a:lnTo>
                  <a:lnTo>
                    <a:pt x="301" y="16"/>
                  </a:lnTo>
                  <a:lnTo>
                    <a:pt x="311" y="16"/>
                  </a:lnTo>
                  <a:lnTo>
                    <a:pt x="319" y="18"/>
                  </a:lnTo>
                  <a:lnTo>
                    <a:pt x="329" y="20"/>
                  </a:lnTo>
                  <a:lnTo>
                    <a:pt x="337" y="22"/>
                  </a:lnTo>
                  <a:lnTo>
                    <a:pt x="340" y="24"/>
                  </a:lnTo>
                  <a:lnTo>
                    <a:pt x="343" y="28"/>
                  </a:lnTo>
                  <a:lnTo>
                    <a:pt x="347" y="32"/>
                  </a:lnTo>
                  <a:lnTo>
                    <a:pt x="351" y="36"/>
                  </a:lnTo>
                  <a:lnTo>
                    <a:pt x="343" y="40"/>
                  </a:lnTo>
                  <a:lnTo>
                    <a:pt x="332" y="44"/>
                  </a:lnTo>
                  <a:lnTo>
                    <a:pt x="324" y="48"/>
                  </a:lnTo>
                  <a:lnTo>
                    <a:pt x="314" y="52"/>
                  </a:lnTo>
                  <a:lnTo>
                    <a:pt x="306" y="55"/>
                  </a:lnTo>
                  <a:lnTo>
                    <a:pt x="296" y="57"/>
                  </a:lnTo>
                  <a:lnTo>
                    <a:pt x="288" y="60"/>
                  </a:lnTo>
                  <a:lnTo>
                    <a:pt x="277" y="57"/>
                  </a:lnTo>
                  <a:lnTo>
                    <a:pt x="241" y="57"/>
                  </a:lnTo>
                  <a:lnTo>
                    <a:pt x="207" y="57"/>
                  </a:lnTo>
                  <a:lnTo>
                    <a:pt x="176" y="55"/>
                  </a:lnTo>
                  <a:lnTo>
                    <a:pt x="151" y="54"/>
                  </a:lnTo>
                  <a:lnTo>
                    <a:pt x="132" y="52"/>
                  </a:lnTo>
                  <a:lnTo>
                    <a:pt x="121" y="48"/>
                  </a:lnTo>
                  <a:lnTo>
                    <a:pt x="116" y="41"/>
                  </a:lnTo>
                  <a:lnTo>
                    <a:pt x="121" y="36"/>
                  </a:lnTo>
                  <a:lnTo>
                    <a:pt x="108" y="33"/>
                  </a:lnTo>
                  <a:lnTo>
                    <a:pt x="98" y="32"/>
                  </a:lnTo>
                  <a:lnTo>
                    <a:pt x="86" y="30"/>
                  </a:lnTo>
                  <a:lnTo>
                    <a:pt x="75" y="26"/>
                  </a:lnTo>
                  <a:lnTo>
                    <a:pt x="65" y="22"/>
                  </a:lnTo>
                  <a:lnTo>
                    <a:pt x="54" y="18"/>
                  </a:lnTo>
                  <a:lnTo>
                    <a:pt x="43" y="14"/>
                  </a:lnTo>
                  <a:lnTo>
                    <a:pt x="31" y="13"/>
                  </a:lnTo>
                  <a:lnTo>
                    <a:pt x="36" y="18"/>
                  </a:lnTo>
                  <a:lnTo>
                    <a:pt x="41" y="22"/>
                  </a:lnTo>
                  <a:lnTo>
                    <a:pt x="39" y="24"/>
                  </a:lnTo>
                  <a:lnTo>
                    <a:pt x="25" y="22"/>
                  </a:lnTo>
                  <a:lnTo>
                    <a:pt x="39" y="26"/>
                  </a:lnTo>
                  <a:lnTo>
                    <a:pt x="57" y="30"/>
                  </a:lnTo>
                  <a:lnTo>
                    <a:pt x="75" y="33"/>
                  </a:lnTo>
                  <a:lnTo>
                    <a:pt x="92" y="38"/>
                  </a:lnTo>
                  <a:lnTo>
                    <a:pt x="104" y="41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90" y="49"/>
                  </a:lnTo>
                  <a:lnTo>
                    <a:pt x="104" y="54"/>
                  </a:lnTo>
                  <a:lnTo>
                    <a:pt x="121" y="57"/>
                  </a:lnTo>
                  <a:lnTo>
                    <a:pt x="135" y="62"/>
                  </a:lnTo>
                  <a:lnTo>
                    <a:pt x="147" y="65"/>
                  </a:lnTo>
                  <a:lnTo>
                    <a:pt x="151" y="70"/>
                  </a:lnTo>
                  <a:lnTo>
                    <a:pt x="149" y="73"/>
                  </a:lnTo>
                  <a:lnTo>
                    <a:pt x="137" y="76"/>
                  </a:lnTo>
                  <a:lnTo>
                    <a:pt x="111" y="79"/>
                  </a:lnTo>
                  <a:lnTo>
                    <a:pt x="127" y="84"/>
                  </a:lnTo>
                  <a:lnTo>
                    <a:pt x="143" y="84"/>
                  </a:lnTo>
                  <a:lnTo>
                    <a:pt x="153" y="85"/>
                  </a:lnTo>
                  <a:lnTo>
                    <a:pt x="151" y="87"/>
                  </a:lnTo>
                  <a:lnTo>
                    <a:pt x="161" y="84"/>
                  </a:lnTo>
                  <a:lnTo>
                    <a:pt x="169" y="87"/>
                  </a:lnTo>
                  <a:lnTo>
                    <a:pt x="173" y="93"/>
                  </a:lnTo>
                  <a:lnTo>
                    <a:pt x="176" y="98"/>
                  </a:lnTo>
                  <a:lnTo>
                    <a:pt x="186" y="95"/>
                  </a:lnTo>
                  <a:lnTo>
                    <a:pt x="200" y="95"/>
                  </a:lnTo>
                  <a:lnTo>
                    <a:pt x="215" y="95"/>
                  </a:lnTo>
                  <a:lnTo>
                    <a:pt x="228" y="97"/>
                  </a:lnTo>
                  <a:lnTo>
                    <a:pt x="244" y="101"/>
                  </a:lnTo>
                  <a:lnTo>
                    <a:pt x="259" y="105"/>
                  </a:lnTo>
                  <a:lnTo>
                    <a:pt x="272" y="106"/>
                  </a:lnTo>
                  <a:lnTo>
                    <a:pt x="282" y="109"/>
                  </a:lnTo>
                  <a:lnTo>
                    <a:pt x="275" y="106"/>
                  </a:lnTo>
                  <a:lnTo>
                    <a:pt x="272" y="103"/>
                  </a:lnTo>
                  <a:lnTo>
                    <a:pt x="267" y="97"/>
                  </a:lnTo>
                  <a:lnTo>
                    <a:pt x="261" y="90"/>
                  </a:lnTo>
                  <a:lnTo>
                    <a:pt x="251" y="89"/>
                  </a:lnTo>
                  <a:lnTo>
                    <a:pt x="239" y="87"/>
                  </a:lnTo>
                  <a:lnTo>
                    <a:pt x="228" y="85"/>
                  </a:lnTo>
                  <a:lnTo>
                    <a:pt x="216" y="84"/>
                  </a:lnTo>
                  <a:lnTo>
                    <a:pt x="207" y="81"/>
                  </a:lnTo>
                  <a:lnTo>
                    <a:pt x="196" y="79"/>
                  </a:lnTo>
                  <a:lnTo>
                    <a:pt x="186" y="76"/>
                  </a:lnTo>
                  <a:lnTo>
                    <a:pt x="176" y="70"/>
                  </a:lnTo>
                  <a:lnTo>
                    <a:pt x="192" y="70"/>
                  </a:lnTo>
                  <a:lnTo>
                    <a:pt x="208" y="70"/>
                  </a:lnTo>
                  <a:lnTo>
                    <a:pt x="225" y="71"/>
                  </a:lnTo>
                  <a:lnTo>
                    <a:pt x="241" y="73"/>
                  </a:lnTo>
                  <a:lnTo>
                    <a:pt x="257" y="76"/>
                  </a:lnTo>
                  <a:lnTo>
                    <a:pt x="273" y="77"/>
                  </a:lnTo>
                  <a:lnTo>
                    <a:pt x="290" y="81"/>
                  </a:lnTo>
                  <a:lnTo>
                    <a:pt x="306" y="85"/>
                  </a:lnTo>
                  <a:lnTo>
                    <a:pt x="304" y="89"/>
                  </a:lnTo>
                  <a:lnTo>
                    <a:pt x="300" y="89"/>
                  </a:lnTo>
                  <a:lnTo>
                    <a:pt x="296" y="89"/>
                  </a:lnTo>
                  <a:lnTo>
                    <a:pt x="292" y="89"/>
                  </a:lnTo>
                  <a:lnTo>
                    <a:pt x="301" y="90"/>
                  </a:lnTo>
                  <a:lnTo>
                    <a:pt x="314" y="95"/>
                  </a:lnTo>
                  <a:lnTo>
                    <a:pt x="324" y="97"/>
                  </a:lnTo>
                  <a:lnTo>
                    <a:pt x="337" y="98"/>
                  </a:lnTo>
                  <a:lnTo>
                    <a:pt x="347" y="101"/>
                  </a:lnTo>
                  <a:lnTo>
                    <a:pt x="359" y="101"/>
                  </a:lnTo>
                  <a:lnTo>
                    <a:pt x="369" y="101"/>
                  </a:lnTo>
                  <a:lnTo>
                    <a:pt x="381" y="98"/>
                  </a:lnTo>
                  <a:lnTo>
                    <a:pt x="376" y="98"/>
                  </a:lnTo>
                  <a:lnTo>
                    <a:pt x="369" y="98"/>
                  </a:lnTo>
                  <a:lnTo>
                    <a:pt x="363" y="98"/>
                  </a:lnTo>
                  <a:lnTo>
                    <a:pt x="357" y="98"/>
                  </a:lnTo>
                  <a:lnTo>
                    <a:pt x="355" y="97"/>
                  </a:lnTo>
                  <a:lnTo>
                    <a:pt x="351" y="95"/>
                  </a:lnTo>
                  <a:lnTo>
                    <a:pt x="351" y="90"/>
                  </a:lnTo>
                  <a:lnTo>
                    <a:pt x="369" y="87"/>
                  </a:lnTo>
                  <a:lnTo>
                    <a:pt x="386" y="85"/>
                  </a:lnTo>
                  <a:lnTo>
                    <a:pt x="404" y="85"/>
                  </a:lnTo>
                  <a:lnTo>
                    <a:pt x="420" y="87"/>
                  </a:lnTo>
                  <a:lnTo>
                    <a:pt x="438" y="90"/>
                  </a:lnTo>
                  <a:lnTo>
                    <a:pt x="454" y="93"/>
                  </a:lnTo>
                  <a:lnTo>
                    <a:pt x="473" y="97"/>
                  </a:lnTo>
                  <a:lnTo>
                    <a:pt x="490" y="98"/>
                  </a:lnTo>
                  <a:lnTo>
                    <a:pt x="477" y="105"/>
                  </a:lnTo>
                  <a:lnTo>
                    <a:pt x="465" y="105"/>
                  </a:lnTo>
                  <a:lnTo>
                    <a:pt x="454" y="103"/>
                  </a:lnTo>
                  <a:lnTo>
                    <a:pt x="442" y="103"/>
                  </a:lnTo>
                  <a:lnTo>
                    <a:pt x="465" y="105"/>
                  </a:lnTo>
                  <a:lnTo>
                    <a:pt x="490" y="106"/>
                  </a:lnTo>
                  <a:lnTo>
                    <a:pt x="512" y="109"/>
                  </a:lnTo>
                  <a:lnTo>
                    <a:pt x="537" y="111"/>
                  </a:lnTo>
                  <a:lnTo>
                    <a:pt x="561" y="112"/>
                  </a:lnTo>
                  <a:lnTo>
                    <a:pt x="584" y="117"/>
                  </a:lnTo>
                  <a:lnTo>
                    <a:pt x="608" y="122"/>
                  </a:lnTo>
                  <a:lnTo>
                    <a:pt x="630" y="128"/>
                  </a:lnTo>
                  <a:lnTo>
                    <a:pt x="618" y="133"/>
                  </a:lnTo>
                  <a:lnTo>
                    <a:pt x="605" y="133"/>
                  </a:lnTo>
                  <a:lnTo>
                    <a:pt x="593" y="133"/>
                  </a:lnTo>
                  <a:lnTo>
                    <a:pt x="581" y="130"/>
                  </a:lnTo>
                  <a:lnTo>
                    <a:pt x="569" y="128"/>
                  </a:lnTo>
                  <a:lnTo>
                    <a:pt x="558" y="127"/>
                  </a:lnTo>
                  <a:lnTo>
                    <a:pt x="546" y="127"/>
                  </a:lnTo>
                  <a:lnTo>
                    <a:pt x="537" y="128"/>
                  </a:lnTo>
                  <a:lnTo>
                    <a:pt x="524" y="134"/>
                  </a:lnTo>
                  <a:lnTo>
                    <a:pt x="514" y="141"/>
                  </a:lnTo>
                  <a:lnTo>
                    <a:pt x="501" y="142"/>
                  </a:lnTo>
                  <a:lnTo>
                    <a:pt x="491" y="141"/>
                  </a:lnTo>
                  <a:lnTo>
                    <a:pt x="480" y="138"/>
                  </a:lnTo>
                  <a:lnTo>
                    <a:pt x="462" y="136"/>
                  </a:lnTo>
                  <a:lnTo>
                    <a:pt x="446" y="136"/>
                  </a:lnTo>
                  <a:lnTo>
                    <a:pt x="428" y="136"/>
                  </a:lnTo>
                  <a:lnTo>
                    <a:pt x="410" y="136"/>
                  </a:lnTo>
                  <a:lnTo>
                    <a:pt x="392" y="136"/>
                  </a:lnTo>
                  <a:lnTo>
                    <a:pt x="377" y="138"/>
                  </a:lnTo>
                  <a:lnTo>
                    <a:pt x="363" y="138"/>
                  </a:lnTo>
                  <a:lnTo>
                    <a:pt x="355" y="136"/>
                  </a:lnTo>
                  <a:lnTo>
                    <a:pt x="347" y="134"/>
                  </a:lnTo>
                  <a:lnTo>
                    <a:pt x="339" y="130"/>
                  </a:lnTo>
                  <a:lnTo>
                    <a:pt x="330" y="127"/>
                  </a:lnTo>
                  <a:lnTo>
                    <a:pt x="322" y="122"/>
                  </a:lnTo>
                  <a:lnTo>
                    <a:pt x="312" y="120"/>
                  </a:lnTo>
                  <a:lnTo>
                    <a:pt x="301" y="120"/>
                  </a:lnTo>
                  <a:lnTo>
                    <a:pt x="292" y="122"/>
                  </a:lnTo>
                  <a:lnTo>
                    <a:pt x="300" y="133"/>
                  </a:lnTo>
                  <a:lnTo>
                    <a:pt x="296" y="141"/>
                  </a:lnTo>
                  <a:lnTo>
                    <a:pt x="282" y="138"/>
                  </a:lnTo>
                  <a:lnTo>
                    <a:pt x="251" y="120"/>
                  </a:lnTo>
                  <a:lnTo>
                    <a:pt x="225" y="119"/>
                  </a:lnTo>
                  <a:lnTo>
                    <a:pt x="197" y="112"/>
                  </a:lnTo>
                  <a:lnTo>
                    <a:pt x="171" y="109"/>
                  </a:lnTo>
                  <a:lnTo>
                    <a:pt x="145" y="103"/>
                  </a:lnTo>
                  <a:lnTo>
                    <a:pt x="121" y="98"/>
                  </a:lnTo>
                  <a:lnTo>
                    <a:pt x="94" y="97"/>
                  </a:lnTo>
                  <a:lnTo>
                    <a:pt x="67" y="98"/>
                  </a:lnTo>
                  <a:lnTo>
                    <a:pt x="41" y="103"/>
                  </a:lnTo>
                  <a:lnTo>
                    <a:pt x="43" y="109"/>
                  </a:lnTo>
                  <a:lnTo>
                    <a:pt x="41" y="114"/>
                  </a:lnTo>
                  <a:lnTo>
                    <a:pt x="39" y="119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46" y="120"/>
                  </a:lnTo>
                  <a:lnTo>
                    <a:pt x="47" y="114"/>
                  </a:lnTo>
                  <a:lnTo>
                    <a:pt x="51" y="112"/>
                  </a:lnTo>
                  <a:lnTo>
                    <a:pt x="65" y="114"/>
                  </a:lnTo>
                  <a:lnTo>
                    <a:pt x="75" y="122"/>
                  </a:lnTo>
                  <a:lnTo>
                    <a:pt x="86" y="130"/>
                  </a:lnTo>
                  <a:lnTo>
                    <a:pt x="96" y="138"/>
                  </a:lnTo>
                  <a:lnTo>
                    <a:pt x="88" y="141"/>
                  </a:lnTo>
                  <a:lnTo>
                    <a:pt x="80" y="141"/>
                  </a:lnTo>
                  <a:lnTo>
                    <a:pt x="72" y="141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47" y="136"/>
                  </a:lnTo>
                  <a:lnTo>
                    <a:pt x="39" y="136"/>
                  </a:lnTo>
                  <a:lnTo>
                    <a:pt x="31" y="138"/>
                  </a:lnTo>
                  <a:lnTo>
                    <a:pt x="47" y="141"/>
                  </a:lnTo>
                  <a:lnTo>
                    <a:pt x="64" y="144"/>
                  </a:lnTo>
                  <a:lnTo>
                    <a:pt x="82" y="146"/>
                  </a:lnTo>
                  <a:lnTo>
                    <a:pt x="98" y="150"/>
                  </a:lnTo>
                  <a:lnTo>
                    <a:pt x="114" y="154"/>
                  </a:lnTo>
                  <a:lnTo>
                    <a:pt x="131" y="158"/>
                  </a:lnTo>
                  <a:lnTo>
                    <a:pt x="149" y="162"/>
                  </a:lnTo>
                  <a:lnTo>
                    <a:pt x="165" y="166"/>
                  </a:lnTo>
                  <a:lnTo>
                    <a:pt x="145" y="169"/>
                  </a:lnTo>
                  <a:lnTo>
                    <a:pt x="124" y="172"/>
                  </a:lnTo>
                  <a:lnTo>
                    <a:pt x="104" y="172"/>
                  </a:lnTo>
                  <a:lnTo>
                    <a:pt x="82" y="172"/>
                  </a:lnTo>
                  <a:lnTo>
                    <a:pt x="62" y="168"/>
                  </a:lnTo>
                  <a:lnTo>
                    <a:pt x="41" y="166"/>
                  </a:lnTo>
                  <a:lnTo>
                    <a:pt x="20" y="162"/>
                  </a:lnTo>
                  <a:lnTo>
                    <a:pt x="0" y="160"/>
                  </a:lnTo>
                  <a:lnTo>
                    <a:pt x="9" y="164"/>
                  </a:lnTo>
                  <a:lnTo>
                    <a:pt x="18" y="166"/>
                  </a:lnTo>
                  <a:lnTo>
                    <a:pt x="28" y="169"/>
                  </a:lnTo>
                  <a:lnTo>
                    <a:pt x="39" y="174"/>
                  </a:lnTo>
                  <a:lnTo>
                    <a:pt x="1826" y="174"/>
                  </a:lnTo>
                  <a:lnTo>
                    <a:pt x="1824" y="172"/>
                  </a:lnTo>
                  <a:lnTo>
                    <a:pt x="1824" y="169"/>
                  </a:lnTo>
                  <a:lnTo>
                    <a:pt x="1824" y="168"/>
                  </a:lnTo>
                  <a:lnTo>
                    <a:pt x="1824" y="166"/>
                  </a:lnTo>
                  <a:lnTo>
                    <a:pt x="1837" y="136"/>
                  </a:lnTo>
                  <a:lnTo>
                    <a:pt x="1832" y="105"/>
                  </a:lnTo>
                  <a:lnTo>
                    <a:pt x="1817" y="73"/>
                  </a:lnTo>
                  <a:lnTo>
                    <a:pt x="1798" y="48"/>
                  </a:lnTo>
                  <a:lnTo>
                    <a:pt x="1791" y="38"/>
                  </a:lnTo>
                  <a:lnTo>
                    <a:pt x="1787" y="26"/>
                  </a:lnTo>
                  <a:lnTo>
                    <a:pt x="1785" y="14"/>
                  </a:lnTo>
                  <a:lnTo>
                    <a:pt x="1781" y="0"/>
                  </a:lnTo>
                  <a:lnTo>
                    <a:pt x="689" y="0"/>
                  </a:lnTo>
                  <a:lnTo>
                    <a:pt x="701" y="6"/>
                  </a:lnTo>
                  <a:lnTo>
                    <a:pt x="709" y="13"/>
                  </a:lnTo>
                  <a:lnTo>
                    <a:pt x="711" y="18"/>
                  </a:lnTo>
                  <a:lnTo>
                    <a:pt x="705" y="26"/>
                  </a:lnTo>
                  <a:lnTo>
                    <a:pt x="714" y="26"/>
                  </a:lnTo>
                  <a:lnTo>
                    <a:pt x="722" y="24"/>
                  </a:lnTo>
                  <a:lnTo>
                    <a:pt x="725" y="26"/>
                  </a:lnTo>
                  <a:lnTo>
                    <a:pt x="725" y="28"/>
                  </a:lnTo>
                  <a:lnTo>
                    <a:pt x="725" y="33"/>
                  </a:lnTo>
                  <a:lnTo>
                    <a:pt x="719" y="36"/>
                  </a:lnTo>
                  <a:lnTo>
                    <a:pt x="711" y="33"/>
                  </a:lnTo>
                  <a:lnTo>
                    <a:pt x="699" y="28"/>
                  </a:lnTo>
                  <a:lnTo>
                    <a:pt x="687" y="24"/>
                  </a:lnTo>
                  <a:lnTo>
                    <a:pt x="673" y="18"/>
                  </a:lnTo>
                  <a:lnTo>
                    <a:pt x="658" y="14"/>
                  </a:lnTo>
                  <a:lnTo>
                    <a:pt x="644" y="13"/>
                  </a:lnTo>
                  <a:lnTo>
                    <a:pt x="665" y="20"/>
                  </a:lnTo>
                  <a:lnTo>
                    <a:pt x="677" y="24"/>
                  </a:lnTo>
                  <a:lnTo>
                    <a:pt x="683" y="28"/>
                  </a:lnTo>
                  <a:lnTo>
                    <a:pt x="681" y="28"/>
                  </a:lnTo>
                  <a:lnTo>
                    <a:pt x="677" y="30"/>
                  </a:lnTo>
                  <a:lnTo>
                    <a:pt x="667" y="28"/>
                  </a:lnTo>
                  <a:lnTo>
                    <a:pt x="654" y="26"/>
                  </a:lnTo>
                  <a:lnTo>
                    <a:pt x="640" y="22"/>
                  </a:lnTo>
                  <a:lnTo>
                    <a:pt x="640" y="28"/>
                  </a:lnTo>
                  <a:lnTo>
                    <a:pt x="636" y="32"/>
                  </a:lnTo>
                  <a:lnTo>
                    <a:pt x="630" y="30"/>
                  </a:lnTo>
                  <a:lnTo>
                    <a:pt x="630" y="22"/>
                  </a:lnTo>
                  <a:lnTo>
                    <a:pt x="616" y="26"/>
                  </a:lnTo>
                  <a:lnTo>
                    <a:pt x="602" y="28"/>
                  </a:lnTo>
                  <a:lnTo>
                    <a:pt x="592" y="28"/>
                  </a:lnTo>
                  <a:lnTo>
                    <a:pt x="584" y="28"/>
                  </a:lnTo>
                  <a:lnTo>
                    <a:pt x="581" y="26"/>
                  </a:lnTo>
                  <a:lnTo>
                    <a:pt x="584" y="24"/>
                  </a:lnTo>
                  <a:lnTo>
                    <a:pt x="593" y="20"/>
                  </a:lnTo>
                  <a:lnTo>
                    <a:pt x="610" y="16"/>
                  </a:lnTo>
                  <a:lnTo>
                    <a:pt x="602" y="14"/>
                  </a:lnTo>
                  <a:lnTo>
                    <a:pt x="593" y="13"/>
                  </a:lnTo>
                  <a:lnTo>
                    <a:pt x="584" y="13"/>
                  </a:lnTo>
                  <a:lnTo>
                    <a:pt x="574" y="10"/>
                  </a:lnTo>
                  <a:lnTo>
                    <a:pt x="564" y="10"/>
                  </a:lnTo>
                  <a:lnTo>
                    <a:pt x="556" y="8"/>
                  </a:lnTo>
                  <a:lnTo>
                    <a:pt x="546" y="8"/>
                  </a:lnTo>
                  <a:lnTo>
                    <a:pt x="538" y="6"/>
                  </a:lnTo>
                  <a:lnTo>
                    <a:pt x="520" y="5"/>
                  </a:lnTo>
                  <a:lnTo>
                    <a:pt x="501" y="2"/>
                  </a:lnTo>
                  <a:lnTo>
                    <a:pt x="483" y="2"/>
                  </a:lnTo>
                  <a:lnTo>
                    <a:pt x="467" y="5"/>
                  </a:lnTo>
                  <a:lnTo>
                    <a:pt x="449" y="5"/>
                  </a:lnTo>
                  <a:lnTo>
                    <a:pt x="430" y="5"/>
                  </a:lnTo>
                  <a:lnTo>
                    <a:pt x="413" y="5"/>
                  </a:lnTo>
                  <a:lnTo>
                    <a:pt x="395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2153" name="Group 25">
            <a:extLst>
              <a:ext uri="{FF2B5EF4-FFF2-40B4-BE49-F238E27FC236}">
                <a16:creationId xmlns:a16="http://schemas.microsoft.com/office/drawing/2014/main" id="{EFCC9AB2-FC23-493B-A146-82F4CEAD6E19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1616075"/>
            <a:ext cx="1020762" cy="365125"/>
            <a:chOff x="4480" y="1017"/>
            <a:chExt cx="643" cy="230"/>
          </a:xfrm>
        </p:grpSpPr>
        <p:sp>
          <p:nvSpPr>
            <p:cNvPr id="432139" name="Freeform 11">
              <a:extLst>
                <a:ext uri="{FF2B5EF4-FFF2-40B4-BE49-F238E27FC236}">
                  <a16:creationId xmlns:a16="http://schemas.microsoft.com/office/drawing/2014/main" id="{F7684A12-3ECE-4A10-BF08-C8415898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131"/>
              <a:ext cx="643" cy="116"/>
            </a:xfrm>
            <a:custGeom>
              <a:avLst/>
              <a:gdLst>
                <a:gd name="T0" fmla="*/ 1824 w 1928"/>
                <a:gd name="T1" fmla="*/ 8 h 347"/>
                <a:gd name="T2" fmla="*/ 1861 w 1928"/>
                <a:gd name="T3" fmla="*/ 10 h 347"/>
                <a:gd name="T4" fmla="*/ 1874 w 1928"/>
                <a:gd name="T5" fmla="*/ 19 h 347"/>
                <a:gd name="T6" fmla="*/ 1863 w 1928"/>
                <a:gd name="T7" fmla="*/ 32 h 347"/>
                <a:gd name="T8" fmla="*/ 1825 w 1928"/>
                <a:gd name="T9" fmla="*/ 41 h 347"/>
                <a:gd name="T10" fmla="*/ 1866 w 1928"/>
                <a:gd name="T11" fmla="*/ 26 h 347"/>
                <a:gd name="T12" fmla="*/ 1824 w 1928"/>
                <a:gd name="T13" fmla="*/ 24 h 347"/>
                <a:gd name="T14" fmla="*/ 1775 w 1928"/>
                <a:gd name="T15" fmla="*/ 38 h 347"/>
                <a:gd name="T16" fmla="*/ 1793 w 1928"/>
                <a:gd name="T17" fmla="*/ 43 h 347"/>
                <a:gd name="T18" fmla="*/ 1812 w 1928"/>
                <a:gd name="T19" fmla="*/ 54 h 347"/>
                <a:gd name="T20" fmla="*/ 1830 w 1928"/>
                <a:gd name="T21" fmla="*/ 51 h 347"/>
                <a:gd name="T22" fmla="*/ 1864 w 1928"/>
                <a:gd name="T23" fmla="*/ 59 h 347"/>
                <a:gd name="T24" fmla="*/ 1916 w 1928"/>
                <a:gd name="T25" fmla="*/ 46 h 347"/>
                <a:gd name="T26" fmla="*/ 1889 w 1928"/>
                <a:gd name="T27" fmla="*/ 59 h 347"/>
                <a:gd name="T28" fmla="*/ 1834 w 1928"/>
                <a:gd name="T29" fmla="*/ 70 h 347"/>
                <a:gd name="T30" fmla="*/ 1777 w 1928"/>
                <a:gd name="T31" fmla="*/ 81 h 347"/>
                <a:gd name="T32" fmla="*/ 1788 w 1928"/>
                <a:gd name="T33" fmla="*/ 73 h 347"/>
                <a:gd name="T34" fmla="*/ 1822 w 1928"/>
                <a:gd name="T35" fmla="*/ 63 h 347"/>
                <a:gd name="T36" fmla="*/ 1781 w 1928"/>
                <a:gd name="T37" fmla="*/ 62 h 347"/>
                <a:gd name="T38" fmla="*/ 1718 w 1928"/>
                <a:gd name="T39" fmla="*/ 77 h 347"/>
                <a:gd name="T40" fmla="*/ 1724 w 1928"/>
                <a:gd name="T41" fmla="*/ 85 h 347"/>
                <a:gd name="T42" fmla="*/ 1710 w 1928"/>
                <a:gd name="T43" fmla="*/ 91 h 347"/>
                <a:gd name="T44" fmla="*/ 1684 w 1928"/>
                <a:gd name="T45" fmla="*/ 83 h 347"/>
                <a:gd name="T46" fmla="*/ 1665 w 1928"/>
                <a:gd name="T47" fmla="*/ 95 h 347"/>
                <a:gd name="T48" fmla="*/ 1622 w 1928"/>
                <a:gd name="T49" fmla="*/ 101 h 347"/>
                <a:gd name="T50" fmla="*/ 1619 w 1928"/>
                <a:gd name="T51" fmla="*/ 93 h 347"/>
                <a:gd name="T52" fmla="*/ 1580 w 1928"/>
                <a:gd name="T53" fmla="*/ 95 h 347"/>
                <a:gd name="T54" fmla="*/ 1555 w 1928"/>
                <a:gd name="T55" fmla="*/ 98 h 347"/>
                <a:gd name="T56" fmla="*/ 1489 w 1928"/>
                <a:gd name="T57" fmla="*/ 114 h 347"/>
                <a:gd name="T58" fmla="*/ 1401 w 1928"/>
                <a:gd name="T59" fmla="*/ 120 h 347"/>
                <a:gd name="T60" fmla="*/ 1375 w 1928"/>
                <a:gd name="T61" fmla="*/ 106 h 347"/>
                <a:gd name="T62" fmla="*/ 1308 w 1928"/>
                <a:gd name="T63" fmla="*/ 119 h 347"/>
                <a:gd name="T64" fmla="*/ 1211 w 1928"/>
                <a:gd name="T65" fmla="*/ 125 h 347"/>
                <a:gd name="T66" fmla="*/ 1062 w 1928"/>
                <a:gd name="T67" fmla="*/ 128 h 347"/>
                <a:gd name="T68" fmla="*/ 1019 w 1928"/>
                <a:gd name="T69" fmla="*/ 146 h 347"/>
                <a:gd name="T70" fmla="*/ 1017 w 1928"/>
                <a:gd name="T71" fmla="*/ 140 h 347"/>
                <a:gd name="T72" fmla="*/ 933 w 1928"/>
                <a:gd name="T73" fmla="*/ 142 h 347"/>
                <a:gd name="T74" fmla="*/ 852 w 1928"/>
                <a:gd name="T75" fmla="*/ 154 h 347"/>
                <a:gd name="T76" fmla="*/ 771 w 1928"/>
                <a:gd name="T77" fmla="*/ 166 h 347"/>
                <a:gd name="T78" fmla="*/ 686 w 1928"/>
                <a:gd name="T79" fmla="*/ 168 h 347"/>
                <a:gd name="T80" fmla="*/ 582 w 1928"/>
                <a:gd name="T81" fmla="*/ 185 h 347"/>
                <a:gd name="T82" fmla="*/ 442 w 1928"/>
                <a:gd name="T83" fmla="*/ 212 h 347"/>
                <a:gd name="T84" fmla="*/ 306 w 1928"/>
                <a:gd name="T85" fmla="*/ 252 h 347"/>
                <a:gd name="T86" fmla="*/ 210 w 1928"/>
                <a:gd name="T87" fmla="*/ 312 h 347"/>
                <a:gd name="T88" fmla="*/ 153 w 1928"/>
                <a:gd name="T89" fmla="*/ 329 h 347"/>
                <a:gd name="T90" fmla="*/ 80 w 1928"/>
                <a:gd name="T91" fmla="*/ 347 h 347"/>
                <a:gd name="T92" fmla="*/ 10 w 1928"/>
                <a:gd name="T93" fmla="*/ 272 h 347"/>
                <a:gd name="T94" fmla="*/ 0 w 1928"/>
                <a:gd name="T95" fmla="*/ 198 h 347"/>
                <a:gd name="T96" fmla="*/ 47 w 1928"/>
                <a:gd name="T9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8" h="347">
                  <a:moveTo>
                    <a:pt x="1834" y="0"/>
                  </a:moveTo>
                  <a:lnTo>
                    <a:pt x="1828" y="2"/>
                  </a:lnTo>
                  <a:lnTo>
                    <a:pt x="1825" y="6"/>
                  </a:lnTo>
                  <a:lnTo>
                    <a:pt x="1824" y="8"/>
                  </a:lnTo>
                  <a:lnTo>
                    <a:pt x="1828" y="10"/>
                  </a:lnTo>
                  <a:lnTo>
                    <a:pt x="1834" y="10"/>
                  </a:lnTo>
                  <a:lnTo>
                    <a:pt x="1844" y="10"/>
                  </a:lnTo>
                  <a:lnTo>
                    <a:pt x="1861" y="10"/>
                  </a:lnTo>
                  <a:lnTo>
                    <a:pt x="1882" y="8"/>
                  </a:lnTo>
                  <a:lnTo>
                    <a:pt x="1874" y="11"/>
                  </a:lnTo>
                  <a:lnTo>
                    <a:pt x="1871" y="18"/>
                  </a:lnTo>
                  <a:lnTo>
                    <a:pt x="1874" y="19"/>
                  </a:lnTo>
                  <a:lnTo>
                    <a:pt x="1893" y="22"/>
                  </a:lnTo>
                  <a:lnTo>
                    <a:pt x="1882" y="26"/>
                  </a:lnTo>
                  <a:lnTo>
                    <a:pt x="1873" y="27"/>
                  </a:lnTo>
                  <a:lnTo>
                    <a:pt x="1863" y="32"/>
                  </a:lnTo>
                  <a:lnTo>
                    <a:pt x="1853" y="35"/>
                  </a:lnTo>
                  <a:lnTo>
                    <a:pt x="1842" y="38"/>
                  </a:lnTo>
                  <a:lnTo>
                    <a:pt x="1834" y="40"/>
                  </a:lnTo>
                  <a:lnTo>
                    <a:pt x="1825" y="41"/>
                  </a:lnTo>
                  <a:lnTo>
                    <a:pt x="1822" y="41"/>
                  </a:lnTo>
                  <a:lnTo>
                    <a:pt x="1838" y="38"/>
                  </a:lnTo>
                  <a:lnTo>
                    <a:pt x="1854" y="32"/>
                  </a:lnTo>
                  <a:lnTo>
                    <a:pt x="1866" y="26"/>
                  </a:lnTo>
                  <a:lnTo>
                    <a:pt x="1863" y="22"/>
                  </a:lnTo>
                  <a:lnTo>
                    <a:pt x="1850" y="22"/>
                  </a:lnTo>
                  <a:lnTo>
                    <a:pt x="1836" y="22"/>
                  </a:lnTo>
                  <a:lnTo>
                    <a:pt x="1824" y="24"/>
                  </a:lnTo>
                  <a:lnTo>
                    <a:pt x="1812" y="26"/>
                  </a:lnTo>
                  <a:lnTo>
                    <a:pt x="1799" y="30"/>
                  </a:lnTo>
                  <a:lnTo>
                    <a:pt x="1788" y="34"/>
                  </a:lnTo>
                  <a:lnTo>
                    <a:pt x="1775" y="38"/>
                  </a:lnTo>
                  <a:lnTo>
                    <a:pt x="1762" y="41"/>
                  </a:lnTo>
                  <a:lnTo>
                    <a:pt x="1773" y="48"/>
                  </a:lnTo>
                  <a:lnTo>
                    <a:pt x="1783" y="46"/>
                  </a:lnTo>
                  <a:lnTo>
                    <a:pt x="1793" y="43"/>
                  </a:lnTo>
                  <a:lnTo>
                    <a:pt x="1804" y="43"/>
                  </a:lnTo>
                  <a:lnTo>
                    <a:pt x="1796" y="49"/>
                  </a:lnTo>
                  <a:lnTo>
                    <a:pt x="1797" y="54"/>
                  </a:lnTo>
                  <a:lnTo>
                    <a:pt x="1812" y="54"/>
                  </a:lnTo>
                  <a:lnTo>
                    <a:pt x="1842" y="51"/>
                  </a:lnTo>
                  <a:lnTo>
                    <a:pt x="1838" y="51"/>
                  </a:lnTo>
                  <a:lnTo>
                    <a:pt x="1834" y="51"/>
                  </a:lnTo>
                  <a:lnTo>
                    <a:pt x="1830" y="51"/>
                  </a:lnTo>
                  <a:lnTo>
                    <a:pt x="1828" y="55"/>
                  </a:lnTo>
                  <a:lnTo>
                    <a:pt x="1840" y="59"/>
                  </a:lnTo>
                  <a:lnTo>
                    <a:pt x="1853" y="59"/>
                  </a:lnTo>
                  <a:lnTo>
                    <a:pt x="1864" y="59"/>
                  </a:lnTo>
                  <a:lnTo>
                    <a:pt x="1879" y="57"/>
                  </a:lnTo>
                  <a:lnTo>
                    <a:pt x="1892" y="54"/>
                  </a:lnTo>
                  <a:lnTo>
                    <a:pt x="1903" y="49"/>
                  </a:lnTo>
                  <a:lnTo>
                    <a:pt x="1916" y="46"/>
                  </a:lnTo>
                  <a:lnTo>
                    <a:pt x="1928" y="41"/>
                  </a:lnTo>
                  <a:lnTo>
                    <a:pt x="1916" y="48"/>
                  </a:lnTo>
                  <a:lnTo>
                    <a:pt x="1903" y="54"/>
                  </a:lnTo>
                  <a:lnTo>
                    <a:pt x="1889" y="59"/>
                  </a:lnTo>
                  <a:lnTo>
                    <a:pt x="1874" y="62"/>
                  </a:lnTo>
                  <a:lnTo>
                    <a:pt x="1863" y="65"/>
                  </a:lnTo>
                  <a:lnTo>
                    <a:pt x="1848" y="67"/>
                  </a:lnTo>
                  <a:lnTo>
                    <a:pt x="1834" y="70"/>
                  </a:lnTo>
                  <a:lnTo>
                    <a:pt x="1822" y="71"/>
                  </a:lnTo>
                  <a:lnTo>
                    <a:pt x="1807" y="73"/>
                  </a:lnTo>
                  <a:lnTo>
                    <a:pt x="1793" y="79"/>
                  </a:lnTo>
                  <a:lnTo>
                    <a:pt x="1777" y="81"/>
                  </a:lnTo>
                  <a:lnTo>
                    <a:pt x="1762" y="81"/>
                  </a:lnTo>
                  <a:lnTo>
                    <a:pt x="1770" y="77"/>
                  </a:lnTo>
                  <a:lnTo>
                    <a:pt x="1778" y="73"/>
                  </a:lnTo>
                  <a:lnTo>
                    <a:pt x="1788" y="73"/>
                  </a:lnTo>
                  <a:lnTo>
                    <a:pt x="1797" y="71"/>
                  </a:lnTo>
                  <a:lnTo>
                    <a:pt x="1807" y="71"/>
                  </a:lnTo>
                  <a:lnTo>
                    <a:pt x="1816" y="67"/>
                  </a:lnTo>
                  <a:lnTo>
                    <a:pt x="1822" y="63"/>
                  </a:lnTo>
                  <a:lnTo>
                    <a:pt x="1828" y="55"/>
                  </a:lnTo>
                  <a:lnTo>
                    <a:pt x="1812" y="57"/>
                  </a:lnTo>
                  <a:lnTo>
                    <a:pt x="1796" y="59"/>
                  </a:lnTo>
                  <a:lnTo>
                    <a:pt x="1781" y="62"/>
                  </a:lnTo>
                  <a:lnTo>
                    <a:pt x="1765" y="65"/>
                  </a:lnTo>
                  <a:lnTo>
                    <a:pt x="1749" y="70"/>
                  </a:lnTo>
                  <a:lnTo>
                    <a:pt x="1734" y="73"/>
                  </a:lnTo>
                  <a:lnTo>
                    <a:pt x="1718" y="77"/>
                  </a:lnTo>
                  <a:lnTo>
                    <a:pt x="1702" y="81"/>
                  </a:lnTo>
                  <a:lnTo>
                    <a:pt x="1710" y="85"/>
                  </a:lnTo>
                  <a:lnTo>
                    <a:pt x="1718" y="85"/>
                  </a:lnTo>
                  <a:lnTo>
                    <a:pt x="1724" y="85"/>
                  </a:lnTo>
                  <a:lnTo>
                    <a:pt x="1732" y="85"/>
                  </a:lnTo>
                  <a:lnTo>
                    <a:pt x="1726" y="89"/>
                  </a:lnTo>
                  <a:lnTo>
                    <a:pt x="1718" y="91"/>
                  </a:lnTo>
                  <a:lnTo>
                    <a:pt x="1710" y="91"/>
                  </a:lnTo>
                  <a:lnTo>
                    <a:pt x="1702" y="91"/>
                  </a:lnTo>
                  <a:lnTo>
                    <a:pt x="1703" y="85"/>
                  </a:lnTo>
                  <a:lnTo>
                    <a:pt x="1697" y="81"/>
                  </a:lnTo>
                  <a:lnTo>
                    <a:pt x="1684" y="83"/>
                  </a:lnTo>
                  <a:lnTo>
                    <a:pt x="1656" y="91"/>
                  </a:lnTo>
                  <a:lnTo>
                    <a:pt x="1658" y="93"/>
                  </a:lnTo>
                  <a:lnTo>
                    <a:pt x="1661" y="95"/>
                  </a:lnTo>
                  <a:lnTo>
                    <a:pt x="1665" y="95"/>
                  </a:lnTo>
                  <a:lnTo>
                    <a:pt x="1666" y="95"/>
                  </a:lnTo>
                  <a:lnTo>
                    <a:pt x="1653" y="98"/>
                  </a:lnTo>
                  <a:lnTo>
                    <a:pt x="1638" y="101"/>
                  </a:lnTo>
                  <a:lnTo>
                    <a:pt x="1622" y="101"/>
                  </a:lnTo>
                  <a:lnTo>
                    <a:pt x="1608" y="101"/>
                  </a:lnTo>
                  <a:lnTo>
                    <a:pt x="1624" y="98"/>
                  </a:lnTo>
                  <a:lnTo>
                    <a:pt x="1627" y="97"/>
                  </a:lnTo>
                  <a:lnTo>
                    <a:pt x="1619" y="93"/>
                  </a:lnTo>
                  <a:lnTo>
                    <a:pt x="1606" y="91"/>
                  </a:lnTo>
                  <a:lnTo>
                    <a:pt x="1591" y="91"/>
                  </a:lnTo>
                  <a:lnTo>
                    <a:pt x="1581" y="91"/>
                  </a:lnTo>
                  <a:lnTo>
                    <a:pt x="1580" y="95"/>
                  </a:lnTo>
                  <a:lnTo>
                    <a:pt x="1591" y="101"/>
                  </a:lnTo>
                  <a:lnTo>
                    <a:pt x="1580" y="101"/>
                  </a:lnTo>
                  <a:lnTo>
                    <a:pt x="1565" y="98"/>
                  </a:lnTo>
                  <a:lnTo>
                    <a:pt x="1555" y="98"/>
                  </a:lnTo>
                  <a:lnTo>
                    <a:pt x="1544" y="103"/>
                  </a:lnTo>
                  <a:lnTo>
                    <a:pt x="1531" y="106"/>
                  </a:lnTo>
                  <a:lnTo>
                    <a:pt x="1512" y="111"/>
                  </a:lnTo>
                  <a:lnTo>
                    <a:pt x="1489" y="114"/>
                  </a:lnTo>
                  <a:lnTo>
                    <a:pt x="1468" y="119"/>
                  </a:lnTo>
                  <a:lnTo>
                    <a:pt x="1443" y="120"/>
                  </a:lnTo>
                  <a:lnTo>
                    <a:pt x="1421" y="122"/>
                  </a:lnTo>
                  <a:lnTo>
                    <a:pt x="1401" y="120"/>
                  </a:lnTo>
                  <a:lnTo>
                    <a:pt x="1388" y="119"/>
                  </a:lnTo>
                  <a:lnTo>
                    <a:pt x="1400" y="114"/>
                  </a:lnTo>
                  <a:lnTo>
                    <a:pt x="1392" y="111"/>
                  </a:lnTo>
                  <a:lnTo>
                    <a:pt x="1375" y="106"/>
                  </a:lnTo>
                  <a:lnTo>
                    <a:pt x="1351" y="106"/>
                  </a:lnTo>
                  <a:lnTo>
                    <a:pt x="1328" y="109"/>
                  </a:lnTo>
                  <a:lnTo>
                    <a:pt x="1312" y="111"/>
                  </a:lnTo>
                  <a:lnTo>
                    <a:pt x="1308" y="119"/>
                  </a:lnTo>
                  <a:lnTo>
                    <a:pt x="1323" y="128"/>
                  </a:lnTo>
                  <a:lnTo>
                    <a:pt x="1286" y="127"/>
                  </a:lnTo>
                  <a:lnTo>
                    <a:pt x="1247" y="125"/>
                  </a:lnTo>
                  <a:lnTo>
                    <a:pt x="1211" y="125"/>
                  </a:lnTo>
                  <a:lnTo>
                    <a:pt x="1174" y="122"/>
                  </a:lnTo>
                  <a:lnTo>
                    <a:pt x="1138" y="122"/>
                  </a:lnTo>
                  <a:lnTo>
                    <a:pt x="1099" y="125"/>
                  </a:lnTo>
                  <a:lnTo>
                    <a:pt x="1062" y="128"/>
                  </a:lnTo>
                  <a:lnTo>
                    <a:pt x="1023" y="135"/>
                  </a:lnTo>
                  <a:lnTo>
                    <a:pt x="1025" y="138"/>
                  </a:lnTo>
                  <a:lnTo>
                    <a:pt x="1025" y="142"/>
                  </a:lnTo>
                  <a:lnTo>
                    <a:pt x="1019" y="146"/>
                  </a:lnTo>
                  <a:lnTo>
                    <a:pt x="1013" y="148"/>
                  </a:lnTo>
                  <a:lnTo>
                    <a:pt x="1015" y="146"/>
                  </a:lnTo>
                  <a:lnTo>
                    <a:pt x="1017" y="144"/>
                  </a:lnTo>
                  <a:lnTo>
                    <a:pt x="1017" y="140"/>
                  </a:lnTo>
                  <a:lnTo>
                    <a:pt x="997" y="140"/>
                  </a:lnTo>
                  <a:lnTo>
                    <a:pt x="977" y="140"/>
                  </a:lnTo>
                  <a:lnTo>
                    <a:pt x="954" y="140"/>
                  </a:lnTo>
                  <a:lnTo>
                    <a:pt x="933" y="142"/>
                  </a:lnTo>
                  <a:lnTo>
                    <a:pt x="913" y="144"/>
                  </a:lnTo>
                  <a:lnTo>
                    <a:pt x="893" y="148"/>
                  </a:lnTo>
                  <a:lnTo>
                    <a:pt x="873" y="152"/>
                  </a:lnTo>
                  <a:lnTo>
                    <a:pt x="852" y="154"/>
                  </a:lnTo>
                  <a:lnTo>
                    <a:pt x="832" y="158"/>
                  </a:lnTo>
                  <a:lnTo>
                    <a:pt x="811" y="162"/>
                  </a:lnTo>
                  <a:lnTo>
                    <a:pt x="790" y="163"/>
                  </a:lnTo>
                  <a:lnTo>
                    <a:pt x="771" y="166"/>
                  </a:lnTo>
                  <a:lnTo>
                    <a:pt x="750" y="168"/>
                  </a:lnTo>
                  <a:lnTo>
                    <a:pt x="728" y="170"/>
                  </a:lnTo>
                  <a:lnTo>
                    <a:pt x="707" y="170"/>
                  </a:lnTo>
                  <a:lnTo>
                    <a:pt x="686" y="168"/>
                  </a:lnTo>
                  <a:lnTo>
                    <a:pt x="667" y="171"/>
                  </a:lnTo>
                  <a:lnTo>
                    <a:pt x="642" y="176"/>
                  </a:lnTo>
                  <a:lnTo>
                    <a:pt x="613" y="179"/>
                  </a:lnTo>
                  <a:lnTo>
                    <a:pt x="582" y="185"/>
                  </a:lnTo>
                  <a:lnTo>
                    <a:pt x="548" y="192"/>
                  </a:lnTo>
                  <a:lnTo>
                    <a:pt x="516" y="198"/>
                  </a:lnTo>
                  <a:lnTo>
                    <a:pt x="479" y="206"/>
                  </a:lnTo>
                  <a:lnTo>
                    <a:pt x="442" y="212"/>
                  </a:lnTo>
                  <a:lnTo>
                    <a:pt x="408" y="220"/>
                  </a:lnTo>
                  <a:lnTo>
                    <a:pt x="373" y="231"/>
                  </a:lnTo>
                  <a:lnTo>
                    <a:pt x="338" y="241"/>
                  </a:lnTo>
                  <a:lnTo>
                    <a:pt x="306" y="252"/>
                  </a:lnTo>
                  <a:lnTo>
                    <a:pt x="278" y="266"/>
                  </a:lnTo>
                  <a:lnTo>
                    <a:pt x="251" y="280"/>
                  </a:lnTo>
                  <a:lnTo>
                    <a:pt x="228" y="296"/>
                  </a:lnTo>
                  <a:lnTo>
                    <a:pt x="210" y="312"/>
                  </a:lnTo>
                  <a:lnTo>
                    <a:pt x="200" y="315"/>
                  </a:lnTo>
                  <a:lnTo>
                    <a:pt x="186" y="320"/>
                  </a:lnTo>
                  <a:lnTo>
                    <a:pt x="169" y="323"/>
                  </a:lnTo>
                  <a:lnTo>
                    <a:pt x="153" y="329"/>
                  </a:lnTo>
                  <a:lnTo>
                    <a:pt x="135" y="335"/>
                  </a:lnTo>
                  <a:lnTo>
                    <a:pt x="116" y="342"/>
                  </a:lnTo>
                  <a:lnTo>
                    <a:pt x="98" y="345"/>
                  </a:lnTo>
                  <a:lnTo>
                    <a:pt x="80" y="347"/>
                  </a:lnTo>
                  <a:lnTo>
                    <a:pt x="51" y="329"/>
                  </a:lnTo>
                  <a:lnTo>
                    <a:pt x="31" y="312"/>
                  </a:lnTo>
                  <a:lnTo>
                    <a:pt x="18" y="292"/>
                  </a:lnTo>
                  <a:lnTo>
                    <a:pt x="10" y="272"/>
                  </a:lnTo>
                  <a:lnTo>
                    <a:pt x="5" y="252"/>
                  </a:lnTo>
                  <a:lnTo>
                    <a:pt x="2" y="233"/>
                  </a:lnTo>
                  <a:lnTo>
                    <a:pt x="2" y="215"/>
                  </a:lnTo>
                  <a:lnTo>
                    <a:pt x="0" y="198"/>
                  </a:lnTo>
                  <a:lnTo>
                    <a:pt x="2" y="148"/>
                  </a:lnTo>
                  <a:lnTo>
                    <a:pt x="15" y="98"/>
                  </a:lnTo>
                  <a:lnTo>
                    <a:pt x="31" y="49"/>
                  </a:lnTo>
                  <a:lnTo>
                    <a:pt x="47" y="0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0" name="Freeform 12">
              <a:extLst>
                <a:ext uri="{FF2B5EF4-FFF2-40B4-BE49-F238E27FC236}">
                  <a16:creationId xmlns:a16="http://schemas.microsoft.com/office/drawing/2014/main" id="{A1695905-BE73-42C0-B71A-2CDCC8B3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017"/>
              <a:ext cx="367" cy="58"/>
            </a:xfrm>
            <a:custGeom>
              <a:avLst/>
              <a:gdLst>
                <a:gd name="T0" fmla="*/ 12 w 1101"/>
                <a:gd name="T1" fmla="*/ 122 h 176"/>
                <a:gd name="T2" fmla="*/ 66 w 1101"/>
                <a:gd name="T3" fmla="*/ 73 h 176"/>
                <a:gd name="T4" fmla="*/ 114 w 1101"/>
                <a:gd name="T5" fmla="*/ 36 h 176"/>
                <a:gd name="T6" fmla="*/ 202 w 1101"/>
                <a:gd name="T7" fmla="*/ 16 h 176"/>
                <a:gd name="T8" fmla="*/ 334 w 1101"/>
                <a:gd name="T9" fmla="*/ 3 h 176"/>
                <a:gd name="T10" fmla="*/ 487 w 1101"/>
                <a:gd name="T11" fmla="*/ 6 h 176"/>
                <a:gd name="T12" fmla="*/ 571 w 1101"/>
                <a:gd name="T13" fmla="*/ 11 h 176"/>
                <a:gd name="T14" fmla="*/ 634 w 1101"/>
                <a:gd name="T15" fmla="*/ 5 h 176"/>
                <a:gd name="T16" fmla="*/ 660 w 1101"/>
                <a:gd name="T17" fmla="*/ 28 h 176"/>
                <a:gd name="T18" fmla="*/ 650 w 1101"/>
                <a:gd name="T19" fmla="*/ 32 h 176"/>
                <a:gd name="T20" fmla="*/ 683 w 1101"/>
                <a:gd name="T21" fmla="*/ 46 h 176"/>
                <a:gd name="T22" fmla="*/ 748 w 1101"/>
                <a:gd name="T23" fmla="*/ 44 h 176"/>
                <a:gd name="T24" fmla="*/ 828 w 1101"/>
                <a:gd name="T25" fmla="*/ 38 h 176"/>
                <a:gd name="T26" fmla="*/ 829 w 1101"/>
                <a:gd name="T27" fmla="*/ 28 h 176"/>
                <a:gd name="T28" fmla="*/ 860 w 1101"/>
                <a:gd name="T29" fmla="*/ 21 h 176"/>
                <a:gd name="T30" fmla="*/ 909 w 1101"/>
                <a:gd name="T31" fmla="*/ 14 h 176"/>
                <a:gd name="T32" fmla="*/ 891 w 1101"/>
                <a:gd name="T33" fmla="*/ 14 h 176"/>
                <a:gd name="T34" fmla="*/ 856 w 1101"/>
                <a:gd name="T35" fmla="*/ 22 h 176"/>
                <a:gd name="T36" fmla="*/ 864 w 1101"/>
                <a:gd name="T37" fmla="*/ 38 h 176"/>
                <a:gd name="T38" fmla="*/ 904 w 1101"/>
                <a:gd name="T39" fmla="*/ 35 h 176"/>
                <a:gd name="T40" fmla="*/ 880 w 1101"/>
                <a:gd name="T41" fmla="*/ 43 h 176"/>
                <a:gd name="T42" fmla="*/ 864 w 1101"/>
                <a:gd name="T43" fmla="*/ 49 h 176"/>
                <a:gd name="T44" fmla="*/ 829 w 1101"/>
                <a:gd name="T45" fmla="*/ 49 h 176"/>
                <a:gd name="T46" fmla="*/ 829 w 1101"/>
                <a:gd name="T47" fmla="*/ 48 h 176"/>
                <a:gd name="T48" fmla="*/ 787 w 1101"/>
                <a:gd name="T49" fmla="*/ 43 h 176"/>
                <a:gd name="T50" fmla="*/ 730 w 1101"/>
                <a:gd name="T51" fmla="*/ 52 h 176"/>
                <a:gd name="T52" fmla="*/ 760 w 1101"/>
                <a:gd name="T53" fmla="*/ 57 h 176"/>
                <a:gd name="T54" fmla="*/ 752 w 1101"/>
                <a:gd name="T55" fmla="*/ 68 h 176"/>
                <a:gd name="T56" fmla="*/ 771 w 1101"/>
                <a:gd name="T57" fmla="*/ 73 h 176"/>
                <a:gd name="T58" fmla="*/ 776 w 1101"/>
                <a:gd name="T59" fmla="*/ 87 h 176"/>
                <a:gd name="T60" fmla="*/ 800 w 1101"/>
                <a:gd name="T61" fmla="*/ 92 h 176"/>
                <a:gd name="T62" fmla="*/ 858 w 1101"/>
                <a:gd name="T63" fmla="*/ 92 h 176"/>
                <a:gd name="T64" fmla="*/ 883 w 1101"/>
                <a:gd name="T65" fmla="*/ 84 h 176"/>
                <a:gd name="T66" fmla="*/ 895 w 1101"/>
                <a:gd name="T67" fmla="*/ 89 h 176"/>
                <a:gd name="T68" fmla="*/ 942 w 1101"/>
                <a:gd name="T69" fmla="*/ 85 h 176"/>
                <a:gd name="T70" fmla="*/ 946 w 1101"/>
                <a:gd name="T71" fmla="*/ 73 h 176"/>
                <a:gd name="T72" fmla="*/ 987 w 1101"/>
                <a:gd name="T73" fmla="*/ 84 h 176"/>
                <a:gd name="T74" fmla="*/ 997 w 1101"/>
                <a:gd name="T75" fmla="*/ 76 h 176"/>
                <a:gd name="T76" fmla="*/ 1033 w 1101"/>
                <a:gd name="T77" fmla="*/ 78 h 176"/>
                <a:gd name="T78" fmla="*/ 1072 w 1101"/>
                <a:gd name="T79" fmla="*/ 76 h 176"/>
                <a:gd name="T80" fmla="*/ 989 w 1101"/>
                <a:gd name="T81" fmla="*/ 84 h 176"/>
                <a:gd name="T82" fmla="*/ 946 w 1101"/>
                <a:gd name="T83" fmla="*/ 105 h 176"/>
                <a:gd name="T84" fmla="*/ 907 w 1101"/>
                <a:gd name="T85" fmla="*/ 95 h 176"/>
                <a:gd name="T86" fmla="*/ 911 w 1101"/>
                <a:gd name="T87" fmla="*/ 105 h 176"/>
                <a:gd name="T88" fmla="*/ 876 w 1101"/>
                <a:gd name="T89" fmla="*/ 114 h 176"/>
                <a:gd name="T90" fmla="*/ 935 w 1101"/>
                <a:gd name="T91" fmla="*/ 114 h 176"/>
                <a:gd name="T92" fmla="*/ 962 w 1101"/>
                <a:gd name="T93" fmla="*/ 100 h 176"/>
                <a:gd name="T94" fmla="*/ 980 w 1101"/>
                <a:gd name="T95" fmla="*/ 109 h 176"/>
                <a:gd name="T96" fmla="*/ 1025 w 1101"/>
                <a:gd name="T97" fmla="*/ 114 h 176"/>
                <a:gd name="T98" fmla="*/ 998 w 1101"/>
                <a:gd name="T99" fmla="*/ 127 h 176"/>
                <a:gd name="T100" fmla="*/ 1091 w 1101"/>
                <a:gd name="T101" fmla="*/ 119 h 176"/>
                <a:gd name="T102" fmla="*/ 1023 w 1101"/>
                <a:gd name="T103" fmla="*/ 135 h 176"/>
                <a:gd name="T104" fmla="*/ 956 w 1101"/>
                <a:gd name="T105" fmla="*/ 138 h 176"/>
                <a:gd name="T106" fmla="*/ 990 w 1101"/>
                <a:gd name="T107" fmla="*/ 149 h 176"/>
                <a:gd name="T108" fmla="*/ 995 w 1101"/>
                <a:gd name="T109" fmla="*/ 164 h 176"/>
                <a:gd name="T110" fmla="*/ 1096 w 1101"/>
                <a:gd name="T111" fmla="*/ 162 h 176"/>
                <a:gd name="T112" fmla="*/ 1101 w 1101"/>
                <a:gd name="T113" fmla="*/ 172 h 176"/>
                <a:gd name="T114" fmla="*/ 1093 w 1101"/>
                <a:gd name="T1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1" h="176">
                  <a:moveTo>
                    <a:pt x="0" y="176"/>
                  </a:moveTo>
                  <a:lnTo>
                    <a:pt x="4" y="157"/>
                  </a:lnTo>
                  <a:lnTo>
                    <a:pt x="9" y="138"/>
                  </a:lnTo>
                  <a:lnTo>
                    <a:pt x="12" y="122"/>
                  </a:lnTo>
                  <a:lnTo>
                    <a:pt x="19" y="111"/>
                  </a:lnTo>
                  <a:lnTo>
                    <a:pt x="37" y="101"/>
                  </a:lnTo>
                  <a:lnTo>
                    <a:pt x="51" y="87"/>
                  </a:lnTo>
                  <a:lnTo>
                    <a:pt x="66" y="73"/>
                  </a:lnTo>
                  <a:lnTo>
                    <a:pt x="77" y="60"/>
                  </a:lnTo>
                  <a:lnTo>
                    <a:pt x="84" y="52"/>
                  </a:lnTo>
                  <a:lnTo>
                    <a:pt x="96" y="43"/>
                  </a:lnTo>
                  <a:lnTo>
                    <a:pt x="114" y="36"/>
                  </a:lnTo>
                  <a:lnTo>
                    <a:pt x="135" y="28"/>
                  </a:lnTo>
                  <a:lnTo>
                    <a:pt x="157" y="24"/>
                  </a:lnTo>
                  <a:lnTo>
                    <a:pt x="179" y="21"/>
                  </a:lnTo>
                  <a:lnTo>
                    <a:pt x="202" y="16"/>
                  </a:lnTo>
                  <a:lnTo>
                    <a:pt x="218" y="16"/>
                  </a:lnTo>
                  <a:lnTo>
                    <a:pt x="257" y="11"/>
                  </a:lnTo>
                  <a:lnTo>
                    <a:pt x="296" y="5"/>
                  </a:lnTo>
                  <a:lnTo>
                    <a:pt x="334" y="3"/>
                  </a:lnTo>
                  <a:lnTo>
                    <a:pt x="373" y="0"/>
                  </a:lnTo>
                  <a:lnTo>
                    <a:pt x="412" y="3"/>
                  </a:lnTo>
                  <a:lnTo>
                    <a:pt x="449" y="3"/>
                  </a:lnTo>
                  <a:lnTo>
                    <a:pt x="487" y="6"/>
                  </a:lnTo>
                  <a:lnTo>
                    <a:pt x="524" y="8"/>
                  </a:lnTo>
                  <a:lnTo>
                    <a:pt x="538" y="11"/>
                  </a:lnTo>
                  <a:lnTo>
                    <a:pt x="555" y="11"/>
                  </a:lnTo>
                  <a:lnTo>
                    <a:pt x="571" y="11"/>
                  </a:lnTo>
                  <a:lnTo>
                    <a:pt x="587" y="11"/>
                  </a:lnTo>
                  <a:lnTo>
                    <a:pt x="603" y="8"/>
                  </a:lnTo>
                  <a:lnTo>
                    <a:pt x="620" y="6"/>
                  </a:lnTo>
                  <a:lnTo>
                    <a:pt x="634" y="5"/>
                  </a:lnTo>
                  <a:lnTo>
                    <a:pt x="650" y="3"/>
                  </a:lnTo>
                  <a:lnTo>
                    <a:pt x="649" y="13"/>
                  </a:lnTo>
                  <a:lnTo>
                    <a:pt x="652" y="22"/>
                  </a:lnTo>
                  <a:lnTo>
                    <a:pt x="660" y="28"/>
                  </a:lnTo>
                  <a:lnTo>
                    <a:pt x="670" y="28"/>
                  </a:lnTo>
                  <a:lnTo>
                    <a:pt x="665" y="32"/>
                  </a:lnTo>
                  <a:lnTo>
                    <a:pt x="657" y="32"/>
                  </a:lnTo>
                  <a:lnTo>
                    <a:pt x="650" y="32"/>
                  </a:lnTo>
                  <a:lnTo>
                    <a:pt x="649" y="35"/>
                  </a:lnTo>
                  <a:lnTo>
                    <a:pt x="659" y="40"/>
                  </a:lnTo>
                  <a:lnTo>
                    <a:pt x="670" y="43"/>
                  </a:lnTo>
                  <a:lnTo>
                    <a:pt x="683" y="46"/>
                  </a:lnTo>
                  <a:lnTo>
                    <a:pt x="691" y="46"/>
                  </a:lnTo>
                  <a:lnTo>
                    <a:pt x="709" y="44"/>
                  </a:lnTo>
                  <a:lnTo>
                    <a:pt x="730" y="44"/>
                  </a:lnTo>
                  <a:lnTo>
                    <a:pt x="748" y="44"/>
                  </a:lnTo>
                  <a:lnTo>
                    <a:pt x="768" y="44"/>
                  </a:lnTo>
                  <a:lnTo>
                    <a:pt x="789" y="43"/>
                  </a:lnTo>
                  <a:lnTo>
                    <a:pt x="807" y="40"/>
                  </a:lnTo>
                  <a:lnTo>
                    <a:pt x="828" y="38"/>
                  </a:lnTo>
                  <a:lnTo>
                    <a:pt x="846" y="32"/>
                  </a:lnTo>
                  <a:lnTo>
                    <a:pt x="842" y="28"/>
                  </a:lnTo>
                  <a:lnTo>
                    <a:pt x="836" y="27"/>
                  </a:lnTo>
                  <a:lnTo>
                    <a:pt x="829" y="28"/>
                  </a:lnTo>
                  <a:lnTo>
                    <a:pt x="826" y="28"/>
                  </a:lnTo>
                  <a:lnTo>
                    <a:pt x="838" y="24"/>
                  </a:lnTo>
                  <a:lnTo>
                    <a:pt x="847" y="22"/>
                  </a:lnTo>
                  <a:lnTo>
                    <a:pt x="860" y="21"/>
                  </a:lnTo>
                  <a:lnTo>
                    <a:pt x="872" y="19"/>
                  </a:lnTo>
                  <a:lnTo>
                    <a:pt x="885" y="16"/>
                  </a:lnTo>
                  <a:lnTo>
                    <a:pt x="896" y="14"/>
                  </a:lnTo>
                  <a:lnTo>
                    <a:pt x="909" y="14"/>
                  </a:lnTo>
                  <a:lnTo>
                    <a:pt x="922" y="13"/>
                  </a:lnTo>
                  <a:lnTo>
                    <a:pt x="911" y="14"/>
                  </a:lnTo>
                  <a:lnTo>
                    <a:pt x="901" y="14"/>
                  </a:lnTo>
                  <a:lnTo>
                    <a:pt x="891" y="14"/>
                  </a:lnTo>
                  <a:lnTo>
                    <a:pt x="880" y="16"/>
                  </a:lnTo>
                  <a:lnTo>
                    <a:pt x="870" y="16"/>
                  </a:lnTo>
                  <a:lnTo>
                    <a:pt x="862" y="19"/>
                  </a:lnTo>
                  <a:lnTo>
                    <a:pt x="856" y="22"/>
                  </a:lnTo>
                  <a:lnTo>
                    <a:pt x="852" y="28"/>
                  </a:lnTo>
                  <a:lnTo>
                    <a:pt x="852" y="35"/>
                  </a:lnTo>
                  <a:lnTo>
                    <a:pt x="856" y="36"/>
                  </a:lnTo>
                  <a:lnTo>
                    <a:pt x="864" y="38"/>
                  </a:lnTo>
                  <a:lnTo>
                    <a:pt x="872" y="38"/>
                  </a:lnTo>
                  <a:lnTo>
                    <a:pt x="885" y="36"/>
                  </a:lnTo>
                  <a:lnTo>
                    <a:pt x="895" y="36"/>
                  </a:lnTo>
                  <a:lnTo>
                    <a:pt x="904" y="35"/>
                  </a:lnTo>
                  <a:lnTo>
                    <a:pt x="915" y="36"/>
                  </a:lnTo>
                  <a:lnTo>
                    <a:pt x="899" y="38"/>
                  </a:lnTo>
                  <a:lnTo>
                    <a:pt x="885" y="40"/>
                  </a:lnTo>
                  <a:lnTo>
                    <a:pt x="880" y="43"/>
                  </a:lnTo>
                  <a:lnTo>
                    <a:pt x="891" y="46"/>
                  </a:lnTo>
                  <a:lnTo>
                    <a:pt x="883" y="48"/>
                  </a:lnTo>
                  <a:lnTo>
                    <a:pt x="875" y="49"/>
                  </a:lnTo>
                  <a:lnTo>
                    <a:pt x="864" y="49"/>
                  </a:lnTo>
                  <a:lnTo>
                    <a:pt x="856" y="49"/>
                  </a:lnTo>
                  <a:lnTo>
                    <a:pt x="847" y="49"/>
                  </a:lnTo>
                  <a:lnTo>
                    <a:pt x="838" y="49"/>
                  </a:lnTo>
                  <a:lnTo>
                    <a:pt x="829" y="49"/>
                  </a:lnTo>
                  <a:lnTo>
                    <a:pt x="821" y="52"/>
                  </a:lnTo>
                  <a:lnTo>
                    <a:pt x="823" y="52"/>
                  </a:lnTo>
                  <a:lnTo>
                    <a:pt x="828" y="49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18" y="44"/>
                  </a:lnTo>
                  <a:lnTo>
                    <a:pt x="803" y="43"/>
                  </a:lnTo>
                  <a:lnTo>
                    <a:pt x="787" y="43"/>
                  </a:lnTo>
                  <a:lnTo>
                    <a:pt x="772" y="44"/>
                  </a:lnTo>
                  <a:lnTo>
                    <a:pt x="758" y="46"/>
                  </a:lnTo>
                  <a:lnTo>
                    <a:pt x="744" y="48"/>
                  </a:lnTo>
                  <a:lnTo>
                    <a:pt x="730" y="52"/>
                  </a:lnTo>
                  <a:lnTo>
                    <a:pt x="716" y="56"/>
                  </a:lnTo>
                  <a:lnTo>
                    <a:pt x="730" y="62"/>
                  </a:lnTo>
                  <a:lnTo>
                    <a:pt x="746" y="62"/>
                  </a:lnTo>
                  <a:lnTo>
                    <a:pt x="760" y="57"/>
                  </a:lnTo>
                  <a:lnTo>
                    <a:pt x="774" y="56"/>
                  </a:lnTo>
                  <a:lnTo>
                    <a:pt x="766" y="60"/>
                  </a:lnTo>
                  <a:lnTo>
                    <a:pt x="760" y="63"/>
                  </a:lnTo>
                  <a:lnTo>
                    <a:pt x="752" y="68"/>
                  </a:lnTo>
                  <a:lnTo>
                    <a:pt x="748" y="71"/>
                  </a:lnTo>
                  <a:lnTo>
                    <a:pt x="748" y="73"/>
                  </a:lnTo>
                  <a:lnTo>
                    <a:pt x="754" y="76"/>
                  </a:lnTo>
                  <a:lnTo>
                    <a:pt x="771" y="73"/>
                  </a:lnTo>
                  <a:lnTo>
                    <a:pt x="795" y="71"/>
                  </a:lnTo>
                  <a:lnTo>
                    <a:pt x="787" y="78"/>
                  </a:lnTo>
                  <a:lnTo>
                    <a:pt x="781" y="84"/>
                  </a:lnTo>
                  <a:lnTo>
                    <a:pt x="776" y="87"/>
                  </a:lnTo>
                  <a:lnTo>
                    <a:pt x="776" y="92"/>
                  </a:lnTo>
                  <a:lnTo>
                    <a:pt x="779" y="93"/>
                  </a:lnTo>
                  <a:lnTo>
                    <a:pt x="787" y="95"/>
                  </a:lnTo>
                  <a:lnTo>
                    <a:pt x="800" y="92"/>
                  </a:lnTo>
                  <a:lnTo>
                    <a:pt x="821" y="85"/>
                  </a:lnTo>
                  <a:lnTo>
                    <a:pt x="834" y="92"/>
                  </a:lnTo>
                  <a:lnTo>
                    <a:pt x="847" y="93"/>
                  </a:lnTo>
                  <a:lnTo>
                    <a:pt x="858" y="92"/>
                  </a:lnTo>
                  <a:lnTo>
                    <a:pt x="856" y="85"/>
                  </a:lnTo>
                  <a:lnTo>
                    <a:pt x="864" y="87"/>
                  </a:lnTo>
                  <a:lnTo>
                    <a:pt x="875" y="85"/>
                  </a:lnTo>
                  <a:lnTo>
                    <a:pt x="883" y="84"/>
                  </a:lnTo>
                  <a:lnTo>
                    <a:pt x="891" y="81"/>
                  </a:lnTo>
                  <a:lnTo>
                    <a:pt x="891" y="84"/>
                  </a:lnTo>
                  <a:lnTo>
                    <a:pt x="893" y="87"/>
                  </a:lnTo>
                  <a:lnTo>
                    <a:pt x="895" y="89"/>
                  </a:lnTo>
                  <a:lnTo>
                    <a:pt x="907" y="84"/>
                  </a:lnTo>
                  <a:lnTo>
                    <a:pt x="917" y="84"/>
                  </a:lnTo>
                  <a:lnTo>
                    <a:pt x="927" y="85"/>
                  </a:lnTo>
                  <a:lnTo>
                    <a:pt x="942" y="85"/>
                  </a:lnTo>
                  <a:lnTo>
                    <a:pt x="943" y="84"/>
                  </a:lnTo>
                  <a:lnTo>
                    <a:pt x="946" y="81"/>
                  </a:lnTo>
                  <a:lnTo>
                    <a:pt x="946" y="78"/>
                  </a:lnTo>
                  <a:lnTo>
                    <a:pt x="946" y="73"/>
                  </a:lnTo>
                  <a:lnTo>
                    <a:pt x="956" y="78"/>
                  </a:lnTo>
                  <a:lnTo>
                    <a:pt x="968" y="81"/>
                  </a:lnTo>
                  <a:lnTo>
                    <a:pt x="976" y="81"/>
                  </a:lnTo>
                  <a:lnTo>
                    <a:pt x="987" y="84"/>
                  </a:lnTo>
                  <a:lnTo>
                    <a:pt x="992" y="81"/>
                  </a:lnTo>
                  <a:lnTo>
                    <a:pt x="997" y="81"/>
                  </a:lnTo>
                  <a:lnTo>
                    <a:pt x="998" y="78"/>
                  </a:lnTo>
                  <a:lnTo>
                    <a:pt x="997" y="76"/>
                  </a:lnTo>
                  <a:lnTo>
                    <a:pt x="1007" y="76"/>
                  </a:lnTo>
                  <a:lnTo>
                    <a:pt x="1015" y="76"/>
                  </a:lnTo>
                  <a:lnTo>
                    <a:pt x="1025" y="76"/>
                  </a:lnTo>
                  <a:lnTo>
                    <a:pt x="1033" y="78"/>
                  </a:lnTo>
                  <a:lnTo>
                    <a:pt x="1044" y="78"/>
                  </a:lnTo>
                  <a:lnTo>
                    <a:pt x="1052" y="78"/>
                  </a:lnTo>
                  <a:lnTo>
                    <a:pt x="1062" y="78"/>
                  </a:lnTo>
                  <a:lnTo>
                    <a:pt x="1072" y="76"/>
                  </a:lnTo>
                  <a:lnTo>
                    <a:pt x="1052" y="78"/>
                  </a:lnTo>
                  <a:lnTo>
                    <a:pt x="1031" y="79"/>
                  </a:lnTo>
                  <a:lnTo>
                    <a:pt x="1008" y="81"/>
                  </a:lnTo>
                  <a:lnTo>
                    <a:pt x="989" y="84"/>
                  </a:lnTo>
                  <a:lnTo>
                    <a:pt x="970" y="87"/>
                  </a:lnTo>
                  <a:lnTo>
                    <a:pt x="956" y="92"/>
                  </a:lnTo>
                  <a:lnTo>
                    <a:pt x="948" y="97"/>
                  </a:lnTo>
                  <a:lnTo>
                    <a:pt x="946" y="105"/>
                  </a:lnTo>
                  <a:lnTo>
                    <a:pt x="935" y="101"/>
                  </a:lnTo>
                  <a:lnTo>
                    <a:pt x="925" y="100"/>
                  </a:lnTo>
                  <a:lnTo>
                    <a:pt x="915" y="95"/>
                  </a:lnTo>
                  <a:lnTo>
                    <a:pt x="907" y="95"/>
                  </a:lnTo>
                  <a:lnTo>
                    <a:pt x="901" y="95"/>
                  </a:lnTo>
                  <a:lnTo>
                    <a:pt x="899" y="95"/>
                  </a:lnTo>
                  <a:lnTo>
                    <a:pt x="901" y="100"/>
                  </a:lnTo>
                  <a:lnTo>
                    <a:pt x="911" y="105"/>
                  </a:lnTo>
                  <a:lnTo>
                    <a:pt x="903" y="109"/>
                  </a:lnTo>
                  <a:lnTo>
                    <a:pt x="893" y="109"/>
                  </a:lnTo>
                  <a:lnTo>
                    <a:pt x="885" y="111"/>
                  </a:lnTo>
                  <a:lnTo>
                    <a:pt x="876" y="114"/>
                  </a:lnTo>
                  <a:lnTo>
                    <a:pt x="886" y="117"/>
                  </a:lnTo>
                  <a:lnTo>
                    <a:pt x="901" y="117"/>
                  </a:lnTo>
                  <a:lnTo>
                    <a:pt x="919" y="117"/>
                  </a:lnTo>
                  <a:lnTo>
                    <a:pt x="935" y="114"/>
                  </a:lnTo>
                  <a:lnTo>
                    <a:pt x="951" y="113"/>
                  </a:lnTo>
                  <a:lnTo>
                    <a:pt x="962" y="109"/>
                  </a:lnTo>
                  <a:lnTo>
                    <a:pt x="966" y="105"/>
                  </a:lnTo>
                  <a:lnTo>
                    <a:pt x="962" y="100"/>
                  </a:lnTo>
                  <a:lnTo>
                    <a:pt x="972" y="100"/>
                  </a:lnTo>
                  <a:lnTo>
                    <a:pt x="980" y="100"/>
                  </a:lnTo>
                  <a:lnTo>
                    <a:pt x="984" y="103"/>
                  </a:lnTo>
                  <a:lnTo>
                    <a:pt x="980" y="109"/>
                  </a:lnTo>
                  <a:lnTo>
                    <a:pt x="992" y="113"/>
                  </a:lnTo>
                  <a:lnTo>
                    <a:pt x="1003" y="111"/>
                  </a:lnTo>
                  <a:lnTo>
                    <a:pt x="1015" y="109"/>
                  </a:lnTo>
                  <a:lnTo>
                    <a:pt x="1025" y="114"/>
                  </a:lnTo>
                  <a:lnTo>
                    <a:pt x="1015" y="117"/>
                  </a:lnTo>
                  <a:lnTo>
                    <a:pt x="1007" y="120"/>
                  </a:lnTo>
                  <a:lnTo>
                    <a:pt x="998" y="122"/>
                  </a:lnTo>
                  <a:lnTo>
                    <a:pt x="998" y="127"/>
                  </a:lnTo>
                  <a:lnTo>
                    <a:pt x="1005" y="128"/>
                  </a:lnTo>
                  <a:lnTo>
                    <a:pt x="1019" y="128"/>
                  </a:lnTo>
                  <a:lnTo>
                    <a:pt x="1047" y="125"/>
                  </a:lnTo>
                  <a:lnTo>
                    <a:pt x="1091" y="119"/>
                  </a:lnTo>
                  <a:lnTo>
                    <a:pt x="1075" y="127"/>
                  </a:lnTo>
                  <a:lnTo>
                    <a:pt x="1057" y="133"/>
                  </a:lnTo>
                  <a:lnTo>
                    <a:pt x="1041" y="135"/>
                  </a:lnTo>
                  <a:lnTo>
                    <a:pt x="1023" y="135"/>
                  </a:lnTo>
                  <a:lnTo>
                    <a:pt x="1007" y="133"/>
                  </a:lnTo>
                  <a:lnTo>
                    <a:pt x="989" y="133"/>
                  </a:lnTo>
                  <a:lnTo>
                    <a:pt x="972" y="135"/>
                  </a:lnTo>
                  <a:lnTo>
                    <a:pt x="956" y="138"/>
                  </a:lnTo>
                  <a:lnTo>
                    <a:pt x="964" y="143"/>
                  </a:lnTo>
                  <a:lnTo>
                    <a:pt x="974" y="143"/>
                  </a:lnTo>
                  <a:lnTo>
                    <a:pt x="982" y="144"/>
                  </a:lnTo>
                  <a:lnTo>
                    <a:pt x="990" y="149"/>
                  </a:lnTo>
                  <a:lnTo>
                    <a:pt x="974" y="152"/>
                  </a:lnTo>
                  <a:lnTo>
                    <a:pt x="972" y="158"/>
                  </a:lnTo>
                  <a:lnTo>
                    <a:pt x="979" y="162"/>
                  </a:lnTo>
                  <a:lnTo>
                    <a:pt x="995" y="164"/>
                  </a:lnTo>
                  <a:lnTo>
                    <a:pt x="1017" y="166"/>
                  </a:lnTo>
                  <a:lnTo>
                    <a:pt x="1041" y="168"/>
                  </a:lnTo>
                  <a:lnTo>
                    <a:pt x="1070" y="166"/>
                  </a:lnTo>
                  <a:lnTo>
                    <a:pt x="1096" y="162"/>
                  </a:lnTo>
                  <a:lnTo>
                    <a:pt x="1096" y="166"/>
                  </a:lnTo>
                  <a:lnTo>
                    <a:pt x="1096" y="168"/>
                  </a:lnTo>
                  <a:lnTo>
                    <a:pt x="1099" y="170"/>
                  </a:lnTo>
                  <a:lnTo>
                    <a:pt x="1101" y="172"/>
                  </a:lnTo>
                  <a:lnTo>
                    <a:pt x="1099" y="174"/>
                  </a:lnTo>
                  <a:lnTo>
                    <a:pt x="1096" y="174"/>
                  </a:lnTo>
                  <a:lnTo>
                    <a:pt x="1094" y="176"/>
                  </a:lnTo>
                  <a:lnTo>
                    <a:pt x="1093" y="176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1" name="Freeform 13">
              <a:extLst>
                <a:ext uri="{FF2B5EF4-FFF2-40B4-BE49-F238E27FC236}">
                  <a16:creationId xmlns:a16="http://schemas.microsoft.com/office/drawing/2014/main" id="{B94F776D-3D05-457F-9659-FF907015E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1071"/>
              <a:ext cx="47" cy="4"/>
            </a:xfrm>
            <a:custGeom>
              <a:avLst/>
              <a:gdLst>
                <a:gd name="T0" fmla="*/ 0 w 141"/>
                <a:gd name="T1" fmla="*/ 14 h 14"/>
                <a:gd name="T2" fmla="*/ 4 w 141"/>
                <a:gd name="T3" fmla="*/ 14 h 14"/>
                <a:gd name="T4" fmla="*/ 8 w 141"/>
                <a:gd name="T5" fmla="*/ 12 h 14"/>
                <a:gd name="T6" fmla="*/ 9 w 141"/>
                <a:gd name="T7" fmla="*/ 12 h 14"/>
                <a:gd name="T8" fmla="*/ 14 w 141"/>
                <a:gd name="T9" fmla="*/ 11 h 14"/>
                <a:gd name="T10" fmla="*/ 12 w 141"/>
                <a:gd name="T11" fmla="*/ 8 h 14"/>
                <a:gd name="T12" fmla="*/ 9 w 141"/>
                <a:gd name="T13" fmla="*/ 6 h 14"/>
                <a:gd name="T14" fmla="*/ 6 w 141"/>
                <a:gd name="T15" fmla="*/ 6 h 14"/>
                <a:gd name="T16" fmla="*/ 4 w 141"/>
                <a:gd name="T17" fmla="*/ 6 h 14"/>
                <a:gd name="T18" fmla="*/ 20 w 141"/>
                <a:gd name="T19" fmla="*/ 11 h 14"/>
                <a:gd name="T20" fmla="*/ 37 w 141"/>
                <a:gd name="T21" fmla="*/ 12 h 14"/>
                <a:gd name="T22" fmla="*/ 53 w 141"/>
                <a:gd name="T23" fmla="*/ 12 h 14"/>
                <a:gd name="T24" fmla="*/ 71 w 141"/>
                <a:gd name="T25" fmla="*/ 11 h 14"/>
                <a:gd name="T26" fmla="*/ 87 w 141"/>
                <a:gd name="T27" fmla="*/ 8 h 14"/>
                <a:gd name="T28" fmla="*/ 105 w 141"/>
                <a:gd name="T29" fmla="*/ 6 h 14"/>
                <a:gd name="T30" fmla="*/ 124 w 141"/>
                <a:gd name="T31" fmla="*/ 5 h 14"/>
                <a:gd name="T32" fmla="*/ 141 w 141"/>
                <a:gd name="T33" fmla="*/ 0 h 14"/>
                <a:gd name="T34" fmla="*/ 126 w 141"/>
                <a:gd name="T35" fmla="*/ 3 h 14"/>
                <a:gd name="T36" fmla="*/ 112 w 141"/>
                <a:gd name="T37" fmla="*/ 6 h 14"/>
                <a:gd name="T38" fmla="*/ 97 w 141"/>
                <a:gd name="T39" fmla="*/ 8 h 14"/>
                <a:gd name="T40" fmla="*/ 84 w 141"/>
                <a:gd name="T41" fmla="*/ 11 h 14"/>
                <a:gd name="T42" fmla="*/ 69 w 141"/>
                <a:gd name="T43" fmla="*/ 11 h 14"/>
                <a:gd name="T44" fmla="*/ 55 w 141"/>
                <a:gd name="T45" fmla="*/ 12 h 14"/>
                <a:gd name="T46" fmla="*/ 40 w 141"/>
                <a:gd name="T47" fmla="*/ 14 h 14"/>
                <a:gd name="T48" fmla="*/ 27 w 141"/>
                <a:gd name="T49" fmla="*/ 14 h 14"/>
                <a:gd name="T50" fmla="*/ 0 w 141"/>
                <a:gd name="T5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14">
                  <a:moveTo>
                    <a:pt x="0" y="14"/>
                  </a:moveTo>
                  <a:lnTo>
                    <a:pt x="4" y="14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4" y="11"/>
                  </a:lnTo>
                  <a:lnTo>
                    <a:pt x="12" y="8"/>
                  </a:lnTo>
                  <a:lnTo>
                    <a:pt x="9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0" y="11"/>
                  </a:lnTo>
                  <a:lnTo>
                    <a:pt x="37" y="12"/>
                  </a:lnTo>
                  <a:lnTo>
                    <a:pt x="53" y="12"/>
                  </a:lnTo>
                  <a:lnTo>
                    <a:pt x="71" y="11"/>
                  </a:lnTo>
                  <a:lnTo>
                    <a:pt x="87" y="8"/>
                  </a:lnTo>
                  <a:lnTo>
                    <a:pt x="105" y="6"/>
                  </a:lnTo>
                  <a:lnTo>
                    <a:pt x="124" y="5"/>
                  </a:lnTo>
                  <a:lnTo>
                    <a:pt x="141" y="0"/>
                  </a:lnTo>
                  <a:lnTo>
                    <a:pt x="126" y="3"/>
                  </a:lnTo>
                  <a:lnTo>
                    <a:pt x="112" y="6"/>
                  </a:lnTo>
                  <a:lnTo>
                    <a:pt x="97" y="8"/>
                  </a:lnTo>
                  <a:lnTo>
                    <a:pt x="84" y="11"/>
                  </a:lnTo>
                  <a:lnTo>
                    <a:pt x="69" y="11"/>
                  </a:lnTo>
                  <a:lnTo>
                    <a:pt x="55" y="12"/>
                  </a:lnTo>
                  <a:lnTo>
                    <a:pt x="40" y="14"/>
                  </a:lnTo>
                  <a:lnTo>
                    <a:pt x="27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2" name="Freeform 14">
              <a:extLst>
                <a:ext uri="{FF2B5EF4-FFF2-40B4-BE49-F238E27FC236}">
                  <a16:creationId xmlns:a16="http://schemas.microsoft.com/office/drawing/2014/main" id="{AE7EC540-0366-4C4C-94F6-594E4A16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075"/>
              <a:ext cx="612" cy="58"/>
            </a:xfrm>
            <a:custGeom>
              <a:avLst/>
              <a:gdLst>
                <a:gd name="T0" fmla="*/ 1382 w 1837"/>
                <a:gd name="T1" fmla="*/ 8 h 174"/>
                <a:gd name="T2" fmla="*/ 1384 w 1837"/>
                <a:gd name="T3" fmla="*/ 18 h 174"/>
                <a:gd name="T4" fmla="*/ 1351 w 1837"/>
                <a:gd name="T5" fmla="*/ 18 h 174"/>
                <a:gd name="T6" fmla="*/ 1338 w 1837"/>
                <a:gd name="T7" fmla="*/ 22 h 174"/>
                <a:gd name="T8" fmla="*/ 1140 w 1837"/>
                <a:gd name="T9" fmla="*/ 35 h 174"/>
                <a:gd name="T10" fmla="*/ 1052 w 1837"/>
                <a:gd name="T11" fmla="*/ 59 h 174"/>
                <a:gd name="T12" fmla="*/ 940 w 1837"/>
                <a:gd name="T13" fmla="*/ 101 h 174"/>
                <a:gd name="T14" fmla="*/ 1001 w 1837"/>
                <a:gd name="T15" fmla="*/ 95 h 174"/>
                <a:gd name="T16" fmla="*/ 1052 w 1837"/>
                <a:gd name="T17" fmla="*/ 83 h 174"/>
                <a:gd name="T18" fmla="*/ 1176 w 1837"/>
                <a:gd name="T19" fmla="*/ 62 h 174"/>
                <a:gd name="T20" fmla="*/ 1168 w 1837"/>
                <a:gd name="T21" fmla="*/ 73 h 174"/>
                <a:gd name="T22" fmla="*/ 1170 w 1837"/>
                <a:gd name="T23" fmla="*/ 89 h 174"/>
                <a:gd name="T24" fmla="*/ 1184 w 1837"/>
                <a:gd name="T25" fmla="*/ 109 h 174"/>
                <a:gd name="T26" fmla="*/ 1211 w 1837"/>
                <a:gd name="T27" fmla="*/ 120 h 174"/>
                <a:gd name="T28" fmla="*/ 1229 w 1837"/>
                <a:gd name="T29" fmla="*/ 103 h 174"/>
                <a:gd name="T30" fmla="*/ 1284 w 1837"/>
                <a:gd name="T31" fmla="*/ 93 h 174"/>
                <a:gd name="T32" fmla="*/ 1197 w 1837"/>
                <a:gd name="T33" fmla="*/ 85 h 174"/>
                <a:gd name="T34" fmla="*/ 1255 w 1837"/>
                <a:gd name="T35" fmla="*/ 70 h 174"/>
                <a:gd name="T36" fmla="*/ 1286 w 1837"/>
                <a:gd name="T37" fmla="*/ 57 h 174"/>
                <a:gd name="T38" fmla="*/ 1325 w 1837"/>
                <a:gd name="T39" fmla="*/ 57 h 174"/>
                <a:gd name="T40" fmla="*/ 1276 w 1837"/>
                <a:gd name="T41" fmla="*/ 65 h 174"/>
                <a:gd name="T42" fmla="*/ 1347 w 1837"/>
                <a:gd name="T43" fmla="*/ 79 h 174"/>
                <a:gd name="T44" fmla="*/ 1413 w 1837"/>
                <a:gd name="T45" fmla="*/ 71 h 174"/>
                <a:gd name="T46" fmla="*/ 1411 w 1837"/>
                <a:gd name="T47" fmla="*/ 55 h 174"/>
                <a:gd name="T48" fmla="*/ 1403 w 1837"/>
                <a:gd name="T49" fmla="*/ 40 h 174"/>
                <a:gd name="T50" fmla="*/ 1445 w 1837"/>
                <a:gd name="T51" fmla="*/ 33 h 174"/>
                <a:gd name="T52" fmla="*/ 1507 w 1837"/>
                <a:gd name="T53" fmla="*/ 19 h 174"/>
                <a:gd name="T54" fmla="*/ 1494 w 1837"/>
                <a:gd name="T55" fmla="*/ 27 h 174"/>
                <a:gd name="T56" fmla="*/ 1541 w 1837"/>
                <a:gd name="T57" fmla="*/ 57 h 174"/>
                <a:gd name="T58" fmla="*/ 1716 w 1837"/>
                <a:gd name="T59" fmla="*/ 48 h 174"/>
                <a:gd name="T60" fmla="*/ 1783 w 1837"/>
                <a:gd name="T61" fmla="*/ 18 h 174"/>
                <a:gd name="T62" fmla="*/ 1780 w 1837"/>
                <a:gd name="T63" fmla="*/ 30 h 174"/>
                <a:gd name="T64" fmla="*/ 1716 w 1837"/>
                <a:gd name="T65" fmla="*/ 57 h 174"/>
                <a:gd name="T66" fmla="*/ 1694 w 1837"/>
                <a:gd name="T67" fmla="*/ 83 h 174"/>
                <a:gd name="T68" fmla="*/ 1637 w 1837"/>
                <a:gd name="T69" fmla="*/ 95 h 174"/>
                <a:gd name="T70" fmla="*/ 1565 w 1837"/>
                <a:gd name="T71" fmla="*/ 103 h 174"/>
                <a:gd name="T72" fmla="*/ 1640 w 1837"/>
                <a:gd name="T73" fmla="*/ 79 h 174"/>
                <a:gd name="T74" fmla="*/ 1564 w 1837"/>
                <a:gd name="T75" fmla="*/ 77 h 174"/>
                <a:gd name="T76" fmla="*/ 1523 w 1837"/>
                <a:gd name="T77" fmla="*/ 95 h 174"/>
                <a:gd name="T78" fmla="*/ 1468 w 1837"/>
                <a:gd name="T79" fmla="*/ 98 h 174"/>
                <a:gd name="T80" fmla="*/ 1432 w 1837"/>
                <a:gd name="T81" fmla="*/ 85 h 174"/>
                <a:gd name="T82" fmla="*/ 1382 w 1837"/>
                <a:gd name="T83" fmla="*/ 103 h 174"/>
                <a:gd name="T84" fmla="*/ 1229 w 1837"/>
                <a:gd name="T85" fmla="*/ 122 h 174"/>
                <a:gd name="T86" fmla="*/ 1291 w 1837"/>
                <a:gd name="T87" fmla="*/ 127 h 174"/>
                <a:gd name="T88" fmla="*/ 1390 w 1837"/>
                <a:gd name="T89" fmla="*/ 136 h 174"/>
                <a:gd name="T90" fmla="*/ 1497 w 1837"/>
                <a:gd name="T91" fmla="*/ 130 h 174"/>
                <a:gd name="T92" fmla="*/ 1555 w 1837"/>
                <a:gd name="T93" fmla="*/ 138 h 174"/>
                <a:gd name="T94" fmla="*/ 1769 w 1837"/>
                <a:gd name="T95" fmla="*/ 98 h 174"/>
                <a:gd name="T96" fmla="*/ 1790 w 1837"/>
                <a:gd name="T97" fmla="*/ 114 h 174"/>
                <a:gd name="T98" fmla="*/ 1765 w 1837"/>
                <a:gd name="T99" fmla="*/ 141 h 174"/>
                <a:gd name="T100" fmla="*/ 1754 w 1837"/>
                <a:gd name="T101" fmla="*/ 146 h 174"/>
                <a:gd name="T102" fmla="*/ 1733 w 1837"/>
                <a:gd name="T103" fmla="*/ 171 h 174"/>
                <a:gd name="T104" fmla="*/ 1808 w 1837"/>
                <a:gd name="T105" fmla="*/ 169 h 174"/>
                <a:gd name="T106" fmla="*/ 4 w 1837"/>
                <a:gd name="T107" fmla="*/ 105 h 174"/>
                <a:gd name="T108" fmla="*/ 1135 w 1837"/>
                <a:gd name="T109" fmla="*/ 6 h 174"/>
                <a:gd name="T110" fmla="*/ 1111 w 1837"/>
                <a:gd name="T111" fmla="*/ 33 h 174"/>
                <a:gd name="T112" fmla="*/ 1172 w 1837"/>
                <a:gd name="T113" fmla="*/ 19 h 174"/>
                <a:gd name="T114" fmla="*/ 1197 w 1837"/>
                <a:gd name="T115" fmla="*/ 27 h 174"/>
                <a:gd name="T116" fmla="*/ 1255 w 1837"/>
                <a:gd name="T117" fmla="*/ 26 h 174"/>
                <a:gd name="T118" fmla="*/ 1272 w 1837"/>
                <a:gd name="T119" fmla="*/ 10 h 174"/>
                <a:gd name="T120" fmla="*/ 1388 w 1837"/>
                <a:gd name="T121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7" h="174">
                  <a:moveTo>
                    <a:pt x="1468" y="0"/>
                  </a:moveTo>
                  <a:lnTo>
                    <a:pt x="1455" y="0"/>
                  </a:lnTo>
                  <a:lnTo>
                    <a:pt x="1443" y="2"/>
                  </a:lnTo>
                  <a:lnTo>
                    <a:pt x="1431" y="2"/>
                  </a:lnTo>
                  <a:lnTo>
                    <a:pt x="1419" y="5"/>
                  </a:lnTo>
                  <a:lnTo>
                    <a:pt x="1406" y="6"/>
                  </a:lnTo>
                  <a:lnTo>
                    <a:pt x="1395" y="8"/>
                  </a:lnTo>
                  <a:lnTo>
                    <a:pt x="1382" y="8"/>
                  </a:lnTo>
                  <a:lnTo>
                    <a:pt x="1369" y="10"/>
                  </a:lnTo>
                  <a:lnTo>
                    <a:pt x="1366" y="10"/>
                  </a:lnTo>
                  <a:lnTo>
                    <a:pt x="1359" y="10"/>
                  </a:lnTo>
                  <a:lnTo>
                    <a:pt x="1356" y="13"/>
                  </a:lnTo>
                  <a:lnTo>
                    <a:pt x="1353" y="16"/>
                  </a:lnTo>
                  <a:lnTo>
                    <a:pt x="1361" y="22"/>
                  </a:lnTo>
                  <a:lnTo>
                    <a:pt x="1372" y="19"/>
                  </a:lnTo>
                  <a:lnTo>
                    <a:pt x="1384" y="18"/>
                  </a:lnTo>
                  <a:lnTo>
                    <a:pt x="1395" y="16"/>
                  </a:lnTo>
                  <a:lnTo>
                    <a:pt x="1384" y="22"/>
                  </a:lnTo>
                  <a:lnTo>
                    <a:pt x="1372" y="22"/>
                  </a:lnTo>
                  <a:lnTo>
                    <a:pt x="1359" y="22"/>
                  </a:lnTo>
                  <a:lnTo>
                    <a:pt x="1347" y="22"/>
                  </a:lnTo>
                  <a:lnTo>
                    <a:pt x="1349" y="19"/>
                  </a:lnTo>
                  <a:lnTo>
                    <a:pt x="1349" y="18"/>
                  </a:lnTo>
                  <a:lnTo>
                    <a:pt x="1351" y="18"/>
                  </a:lnTo>
                  <a:lnTo>
                    <a:pt x="1351" y="16"/>
                  </a:lnTo>
                  <a:lnTo>
                    <a:pt x="1349" y="13"/>
                  </a:lnTo>
                  <a:lnTo>
                    <a:pt x="1345" y="10"/>
                  </a:lnTo>
                  <a:lnTo>
                    <a:pt x="1341" y="10"/>
                  </a:lnTo>
                  <a:lnTo>
                    <a:pt x="1338" y="13"/>
                  </a:lnTo>
                  <a:lnTo>
                    <a:pt x="1333" y="16"/>
                  </a:lnTo>
                  <a:lnTo>
                    <a:pt x="1335" y="19"/>
                  </a:lnTo>
                  <a:lnTo>
                    <a:pt x="1338" y="22"/>
                  </a:lnTo>
                  <a:lnTo>
                    <a:pt x="1338" y="24"/>
                  </a:lnTo>
                  <a:lnTo>
                    <a:pt x="1309" y="27"/>
                  </a:lnTo>
                  <a:lnTo>
                    <a:pt x="1280" y="30"/>
                  </a:lnTo>
                  <a:lnTo>
                    <a:pt x="1252" y="32"/>
                  </a:lnTo>
                  <a:lnTo>
                    <a:pt x="1223" y="32"/>
                  </a:lnTo>
                  <a:lnTo>
                    <a:pt x="1195" y="32"/>
                  </a:lnTo>
                  <a:lnTo>
                    <a:pt x="1168" y="33"/>
                  </a:lnTo>
                  <a:lnTo>
                    <a:pt x="1140" y="35"/>
                  </a:lnTo>
                  <a:lnTo>
                    <a:pt x="1111" y="40"/>
                  </a:lnTo>
                  <a:lnTo>
                    <a:pt x="1119" y="46"/>
                  </a:lnTo>
                  <a:lnTo>
                    <a:pt x="1132" y="48"/>
                  </a:lnTo>
                  <a:lnTo>
                    <a:pt x="1140" y="49"/>
                  </a:lnTo>
                  <a:lnTo>
                    <a:pt x="1146" y="59"/>
                  </a:lnTo>
                  <a:lnTo>
                    <a:pt x="1115" y="57"/>
                  </a:lnTo>
                  <a:lnTo>
                    <a:pt x="1083" y="57"/>
                  </a:lnTo>
                  <a:lnTo>
                    <a:pt x="1052" y="59"/>
                  </a:lnTo>
                  <a:lnTo>
                    <a:pt x="1021" y="63"/>
                  </a:lnTo>
                  <a:lnTo>
                    <a:pt x="990" y="70"/>
                  </a:lnTo>
                  <a:lnTo>
                    <a:pt x="961" y="77"/>
                  </a:lnTo>
                  <a:lnTo>
                    <a:pt x="932" y="87"/>
                  </a:lnTo>
                  <a:lnTo>
                    <a:pt x="901" y="95"/>
                  </a:lnTo>
                  <a:lnTo>
                    <a:pt x="914" y="97"/>
                  </a:lnTo>
                  <a:lnTo>
                    <a:pt x="927" y="98"/>
                  </a:lnTo>
                  <a:lnTo>
                    <a:pt x="940" y="101"/>
                  </a:lnTo>
                  <a:lnTo>
                    <a:pt x="954" y="101"/>
                  </a:lnTo>
                  <a:lnTo>
                    <a:pt x="966" y="101"/>
                  </a:lnTo>
                  <a:lnTo>
                    <a:pt x="980" y="101"/>
                  </a:lnTo>
                  <a:lnTo>
                    <a:pt x="993" y="101"/>
                  </a:lnTo>
                  <a:lnTo>
                    <a:pt x="1007" y="98"/>
                  </a:lnTo>
                  <a:lnTo>
                    <a:pt x="1005" y="97"/>
                  </a:lnTo>
                  <a:lnTo>
                    <a:pt x="1003" y="95"/>
                  </a:lnTo>
                  <a:lnTo>
                    <a:pt x="1001" y="95"/>
                  </a:lnTo>
                  <a:lnTo>
                    <a:pt x="1013" y="95"/>
                  </a:lnTo>
                  <a:lnTo>
                    <a:pt x="1026" y="98"/>
                  </a:lnTo>
                  <a:lnTo>
                    <a:pt x="1036" y="101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39" y="89"/>
                  </a:lnTo>
                  <a:lnTo>
                    <a:pt x="1036" y="89"/>
                  </a:lnTo>
                  <a:lnTo>
                    <a:pt x="1052" y="83"/>
                  </a:lnTo>
                  <a:lnTo>
                    <a:pt x="1068" y="79"/>
                  </a:lnTo>
                  <a:lnTo>
                    <a:pt x="1084" y="77"/>
                  </a:lnTo>
                  <a:lnTo>
                    <a:pt x="1101" y="75"/>
                  </a:lnTo>
                  <a:lnTo>
                    <a:pt x="1117" y="73"/>
                  </a:lnTo>
                  <a:lnTo>
                    <a:pt x="1135" y="71"/>
                  </a:lnTo>
                  <a:lnTo>
                    <a:pt x="1151" y="67"/>
                  </a:lnTo>
                  <a:lnTo>
                    <a:pt x="1168" y="63"/>
                  </a:lnTo>
                  <a:lnTo>
                    <a:pt x="1176" y="62"/>
                  </a:lnTo>
                  <a:lnTo>
                    <a:pt x="1188" y="63"/>
                  </a:lnTo>
                  <a:lnTo>
                    <a:pt x="1198" y="65"/>
                  </a:lnTo>
                  <a:lnTo>
                    <a:pt x="1211" y="70"/>
                  </a:lnTo>
                  <a:lnTo>
                    <a:pt x="1203" y="73"/>
                  </a:lnTo>
                  <a:lnTo>
                    <a:pt x="1195" y="75"/>
                  </a:lnTo>
                  <a:lnTo>
                    <a:pt x="1187" y="75"/>
                  </a:lnTo>
                  <a:lnTo>
                    <a:pt x="1176" y="73"/>
                  </a:lnTo>
                  <a:lnTo>
                    <a:pt x="1168" y="73"/>
                  </a:lnTo>
                  <a:lnTo>
                    <a:pt x="1159" y="75"/>
                  </a:lnTo>
                  <a:lnTo>
                    <a:pt x="1154" y="79"/>
                  </a:lnTo>
                  <a:lnTo>
                    <a:pt x="1149" y="85"/>
                  </a:lnTo>
                  <a:lnTo>
                    <a:pt x="1151" y="89"/>
                  </a:lnTo>
                  <a:lnTo>
                    <a:pt x="1159" y="87"/>
                  </a:lnTo>
                  <a:lnTo>
                    <a:pt x="1168" y="85"/>
                  </a:lnTo>
                  <a:lnTo>
                    <a:pt x="1176" y="89"/>
                  </a:lnTo>
                  <a:lnTo>
                    <a:pt x="1170" y="89"/>
                  </a:lnTo>
                  <a:lnTo>
                    <a:pt x="1166" y="89"/>
                  </a:lnTo>
                  <a:lnTo>
                    <a:pt x="1159" y="90"/>
                  </a:lnTo>
                  <a:lnTo>
                    <a:pt x="1159" y="93"/>
                  </a:lnTo>
                  <a:lnTo>
                    <a:pt x="1166" y="98"/>
                  </a:lnTo>
                  <a:lnTo>
                    <a:pt x="1176" y="101"/>
                  </a:lnTo>
                  <a:lnTo>
                    <a:pt x="1187" y="98"/>
                  </a:lnTo>
                  <a:lnTo>
                    <a:pt x="1197" y="98"/>
                  </a:lnTo>
                  <a:lnTo>
                    <a:pt x="1184" y="109"/>
                  </a:lnTo>
                  <a:lnTo>
                    <a:pt x="1170" y="109"/>
                  </a:lnTo>
                  <a:lnTo>
                    <a:pt x="1156" y="106"/>
                  </a:lnTo>
                  <a:lnTo>
                    <a:pt x="1141" y="112"/>
                  </a:lnTo>
                  <a:lnTo>
                    <a:pt x="1156" y="117"/>
                  </a:lnTo>
                  <a:lnTo>
                    <a:pt x="1168" y="119"/>
                  </a:lnTo>
                  <a:lnTo>
                    <a:pt x="1182" y="120"/>
                  </a:lnTo>
                  <a:lnTo>
                    <a:pt x="1197" y="120"/>
                  </a:lnTo>
                  <a:lnTo>
                    <a:pt x="1211" y="120"/>
                  </a:lnTo>
                  <a:lnTo>
                    <a:pt x="1226" y="119"/>
                  </a:lnTo>
                  <a:lnTo>
                    <a:pt x="1239" y="117"/>
                  </a:lnTo>
                  <a:lnTo>
                    <a:pt x="1252" y="112"/>
                  </a:lnTo>
                  <a:lnTo>
                    <a:pt x="1245" y="109"/>
                  </a:lnTo>
                  <a:lnTo>
                    <a:pt x="1237" y="109"/>
                  </a:lnTo>
                  <a:lnTo>
                    <a:pt x="1229" y="109"/>
                  </a:lnTo>
                  <a:lnTo>
                    <a:pt x="1221" y="109"/>
                  </a:lnTo>
                  <a:lnTo>
                    <a:pt x="1229" y="103"/>
                  </a:lnTo>
                  <a:lnTo>
                    <a:pt x="1237" y="101"/>
                  </a:lnTo>
                  <a:lnTo>
                    <a:pt x="1247" y="101"/>
                  </a:lnTo>
                  <a:lnTo>
                    <a:pt x="1258" y="103"/>
                  </a:lnTo>
                  <a:lnTo>
                    <a:pt x="1268" y="105"/>
                  </a:lnTo>
                  <a:lnTo>
                    <a:pt x="1278" y="105"/>
                  </a:lnTo>
                  <a:lnTo>
                    <a:pt x="1286" y="103"/>
                  </a:lnTo>
                  <a:lnTo>
                    <a:pt x="1296" y="98"/>
                  </a:lnTo>
                  <a:lnTo>
                    <a:pt x="1284" y="93"/>
                  </a:lnTo>
                  <a:lnTo>
                    <a:pt x="1270" y="90"/>
                  </a:lnTo>
                  <a:lnTo>
                    <a:pt x="1255" y="89"/>
                  </a:lnTo>
                  <a:lnTo>
                    <a:pt x="1242" y="89"/>
                  </a:lnTo>
                  <a:lnTo>
                    <a:pt x="1229" y="89"/>
                  </a:lnTo>
                  <a:lnTo>
                    <a:pt x="1215" y="89"/>
                  </a:lnTo>
                  <a:lnTo>
                    <a:pt x="1200" y="89"/>
                  </a:lnTo>
                  <a:lnTo>
                    <a:pt x="1187" y="85"/>
                  </a:lnTo>
                  <a:lnTo>
                    <a:pt x="1197" y="85"/>
                  </a:lnTo>
                  <a:lnTo>
                    <a:pt x="1206" y="85"/>
                  </a:lnTo>
                  <a:lnTo>
                    <a:pt x="1219" y="85"/>
                  </a:lnTo>
                  <a:lnTo>
                    <a:pt x="1229" y="85"/>
                  </a:lnTo>
                  <a:lnTo>
                    <a:pt x="1239" y="85"/>
                  </a:lnTo>
                  <a:lnTo>
                    <a:pt x="1247" y="83"/>
                  </a:lnTo>
                  <a:lnTo>
                    <a:pt x="1253" y="79"/>
                  </a:lnTo>
                  <a:lnTo>
                    <a:pt x="1258" y="73"/>
                  </a:lnTo>
                  <a:lnTo>
                    <a:pt x="1255" y="70"/>
                  </a:lnTo>
                  <a:lnTo>
                    <a:pt x="1245" y="70"/>
                  </a:lnTo>
                  <a:lnTo>
                    <a:pt x="1235" y="67"/>
                  </a:lnTo>
                  <a:lnTo>
                    <a:pt x="1227" y="59"/>
                  </a:lnTo>
                  <a:lnTo>
                    <a:pt x="1242" y="62"/>
                  </a:lnTo>
                  <a:lnTo>
                    <a:pt x="1258" y="63"/>
                  </a:lnTo>
                  <a:lnTo>
                    <a:pt x="1272" y="65"/>
                  </a:lnTo>
                  <a:lnTo>
                    <a:pt x="1286" y="59"/>
                  </a:lnTo>
                  <a:lnTo>
                    <a:pt x="1286" y="57"/>
                  </a:lnTo>
                  <a:lnTo>
                    <a:pt x="1284" y="57"/>
                  </a:lnTo>
                  <a:lnTo>
                    <a:pt x="1282" y="55"/>
                  </a:lnTo>
                  <a:lnTo>
                    <a:pt x="1294" y="55"/>
                  </a:lnTo>
                  <a:lnTo>
                    <a:pt x="1307" y="55"/>
                  </a:lnTo>
                  <a:lnTo>
                    <a:pt x="1319" y="55"/>
                  </a:lnTo>
                  <a:lnTo>
                    <a:pt x="1333" y="55"/>
                  </a:lnTo>
                  <a:lnTo>
                    <a:pt x="1327" y="55"/>
                  </a:lnTo>
                  <a:lnTo>
                    <a:pt x="1325" y="57"/>
                  </a:lnTo>
                  <a:lnTo>
                    <a:pt x="1323" y="59"/>
                  </a:lnTo>
                  <a:lnTo>
                    <a:pt x="1323" y="65"/>
                  </a:lnTo>
                  <a:lnTo>
                    <a:pt x="1315" y="65"/>
                  </a:lnTo>
                  <a:lnTo>
                    <a:pt x="1307" y="65"/>
                  </a:lnTo>
                  <a:lnTo>
                    <a:pt x="1299" y="63"/>
                  </a:lnTo>
                  <a:lnTo>
                    <a:pt x="1291" y="63"/>
                  </a:lnTo>
                  <a:lnTo>
                    <a:pt x="1284" y="63"/>
                  </a:lnTo>
                  <a:lnTo>
                    <a:pt x="1276" y="65"/>
                  </a:lnTo>
                  <a:lnTo>
                    <a:pt x="1268" y="70"/>
                  </a:lnTo>
                  <a:lnTo>
                    <a:pt x="1262" y="75"/>
                  </a:lnTo>
                  <a:lnTo>
                    <a:pt x="1276" y="79"/>
                  </a:lnTo>
                  <a:lnTo>
                    <a:pt x="1291" y="81"/>
                  </a:lnTo>
                  <a:lnTo>
                    <a:pt x="1304" y="81"/>
                  </a:lnTo>
                  <a:lnTo>
                    <a:pt x="1319" y="81"/>
                  </a:lnTo>
                  <a:lnTo>
                    <a:pt x="1333" y="81"/>
                  </a:lnTo>
                  <a:lnTo>
                    <a:pt x="1347" y="79"/>
                  </a:lnTo>
                  <a:lnTo>
                    <a:pt x="1361" y="79"/>
                  </a:lnTo>
                  <a:lnTo>
                    <a:pt x="1376" y="79"/>
                  </a:lnTo>
                  <a:lnTo>
                    <a:pt x="1377" y="77"/>
                  </a:lnTo>
                  <a:lnTo>
                    <a:pt x="1380" y="75"/>
                  </a:lnTo>
                  <a:lnTo>
                    <a:pt x="1384" y="73"/>
                  </a:lnTo>
                  <a:lnTo>
                    <a:pt x="1385" y="71"/>
                  </a:lnTo>
                  <a:lnTo>
                    <a:pt x="1400" y="71"/>
                  </a:lnTo>
                  <a:lnTo>
                    <a:pt x="1413" y="71"/>
                  </a:lnTo>
                  <a:lnTo>
                    <a:pt x="1427" y="71"/>
                  </a:lnTo>
                  <a:lnTo>
                    <a:pt x="1439" y="67"/>
                  </a:lnTo>
                  <a:lnTo>
                    <a:pt x="1445" y="63"/>
                  </a:lnTo>
                  <a:lnTo>
                    <a:pt x="1443" y="62"/>
                  </a:lnTo>
                  <a:lnTo>
                    <a:pt x="1439" y="57"/>
                  </a:lnTo>
                  <a:lnTo>
                    <a:pt x="1435" y="57"/>
                  </a:lnTo>
                  <a:lnTo>
                    <a:pt x="1423" y="55"/>
                  </a:lnTo>
                  <a:lnTo>
                    <a:pt x="1411" y="55"/>
                  </a:lnTo>
                  <a:lnTo>
                    <a:pt x="1398" y="59"/>
                  </a:lnTo>
                  <a:lnTo>
                    <a:pt x="1385" y="59"/>
                  </a:lnTo>
                  <a:lnTo>
                    <a:pt x="1395" y="49"/>
                  </a:lnTo>
                  <a:lnTo>
                    <a:pt x="1406" y="49"/>
                  </a:lnTo>
                  <a:lnTo>
                    <a:pt x="1419" y="49"/>
                  </a:lnTo>
                  <a:lnTo>
                    <a:pt x="1421" y="46"/>
                  </a:lnTo>
                  <a:lnTo>
                    <a:pt x="1414" y="40"/>
                  </a:lnTo>
                  <a:lnTo>
                    <a:pt x="1403" y="40"/>
                  </a:lnTo>
                  <a:lnTo>
                    <a:pt x="1390" y="40"/>
                  </a:lnTo>
                  <a:lnTo>
                    <a:pt x="1376" y="40"/>
                  </a:lnTo>
                  <a:lnTo>
                    <a:pt x="1385" y="35"/>
                  </a:lnTo>
                  <a:lnTo>
                    <a:pt x="1398" y="35"/>
                  </a:lnTo>
                  <a:lnTo>
                    <a:pt x="1411" y="35"/>
                  </a:lnTo>
                  <a:lnTo>
                    <a:pt x="1423" y="35"/>
                  </a:lnTo>
                  <a:lnTo>
                    <a:pt x="1435" y="35"/>
                  </a:lnTo>
                  <a:lnTo>
                    <a:pt x="1445" y="33"/>
                  </a:lnTo>
                  <a:lnTo>
                    <a:pt x="1457" y="30"/>
                  </a:lnTo>
                  <a:lnTo>
                    <a:pt x="1468" y="22"/>
                  </a:lnTo>
                  <a:lnTo>
                    <a:pt x="1470" y="22"/>
                  </a:lnTo>
                  <a:lnTo>
                    <a:pt x="1471" y="26"/>
                  </a:lnTo>
                  <a:lnTo>
                    <a:pt x="1471" y="30"/>
                  </a:lnTo>
                  <a:lnTo>
                    <a:pt x="1476" y="30"/>
                  </a:lnTo>
                  <a:lnTo>
                    <a:pt x="1489" y="22"/>
                  </a:lnTo>
                  <a:lnTo>
                    <a:pt x="1507" y="19"/>
                  </a:lnTo>
                  <a:lnTo>
                    <a:pt x="1520" y="18"/>
                  </a:lnTo>
                  <a:lnTo>
                    <a:pt x="1535" y="16"/>
                  </a:lnTo>
                  <a:lnTo>
                    <a:pt x="1526" y="16"/>
                  </a:lnTo>
                  <a:lnTo>
                    <a:pt x="1518" y="18"/>
                  </a:lnTo>
                  <a:lnTo>
                    <a:pt x="1508" y="19"/>
                  </a:lnTo>
                  <a:lnTo>
                    <a:pt x="1500" y="22"/>
                  </a:lnTo>
                  <a:lnTo>
                    <a:pt x="1496" y="24"/>
                  </a:lnTo>
                  <a:lnTo>
                    <a:pt x="1494" y="27"/>
                  </a:lnTo>
                  <a:lnTo>
                    <a:pt x="1489" y="32"/>
                  </a:lnTo>
                  <a:lnTo>
                    <a:pt x="1486" y="35"/>
                  </a:lnTo>
                  <a:lnTo>
                    <a:pt x="1494" y="40"/>
                  </a:lnTo>
                  <a:lnTo>
                    <a:pt x="1504" y="43"/>
                  </a:lnTo>
                  <a:lnTo>
                    <a:pt x="1512" y="48"/>
                  </a:lnTo>
                  <a:lnTo>
                    <a:pt x="1523" y="51"/>
                  </a:lnTo>
                  <a:lnTo>
                    <a:pt x="1531" y="55"/>
                  </a:lnTo>
                  <a:lnTo>
                    <a:pt x="1541" y="57"/>
                  </a:lnTo>
                  <a:lnTo>
                    <a:pt x="1549" y="59"/>
                  </a:lnTo>
                  <a:lnTo>
                    <a:pt x="1559" y="57"/>
                  </a:lnTo>
                  <a:lnTo>
                    <a:pt x="1596" y="57"/>
                  </a:lnTo>
                  <a:lnTo>
                    <a:pt x="1630" y="57"/>
                  </a:lnTo>
                  <a:lnTo>
                    <a:pt x="1661" y="55"/>
                  </a:lnTo>
                  <a:lnTo>
                    <a:pt x="1686" y="54"/>
                  </a:lnTo>
                  <a:lnTo>
                    <a:pt x="1704" y="51"/>
                  </a:lnTo>
                  <a:lnTo>
                    <a:pt x="1716" y="48"/>
                  </a:lnTo>
                  <a:lnTo>
                    <a:pt x="1720" y="41"/>
                  </a:lnTo>
                  <a:lnTo>
                    <a:pt x="1716" y="35"/>
                  </a:lnTo>
                  <a:lnTo>
                    <a:pt x="1728" y="33"/>
                  </a:lnTo>
                  <a:lnTo>
                    <a:pt x="1738" y="32"/>
                  </a:lnTo>
                  <a:lnTo>
                    <a:pt x="1751" y="30"/>
                  </a:lnTo>
                  <a:lnTo>
                    <a:pt x="1761" y="26"/>
                  </a:lnTo>
                  <a:lnTo>
                    <a:pt x="1772" y="22"/>
                  </a:lnTo>
                  <a:lnTo>
                    <a:pt x="1783" y="18"/>
                  </a:lnTo>
                  <a:lnTo>
                    <a:pt x="1793" y="14"/>
                  </a:lnTo>
                  <a:lnTo>
                    <a:pt x="1806" y="13"/>
                  </a:lnTo>
                  <a:lnTo>
                    <a:pt x="1800" y="18"/>
                  </a:lnTo>
                  <a:lnTo>
                    <a:pt x="1796" y="22"/>
                  </a:lnTo>
                  <a:lnTo>
                    <a:pt x="1798" y="24"/>
                  </a:lnTo>
                  <a:lnTo>
                    <a:pt x="1812" y="22"/>
                  </a:lnTo>
                  <a:lnTo>
                    <a:pt x="1798" y="26"/>
                  </a:lnTo>
                  <a:lnTo>
                    <a:pt x="1780" y="30"/>
                  </a:lnTo>
                  <a:lnTo>
                    <a:pt x="1761" y="33"/>
                  </a:lnTo>
                  <a:lnTo>
                    <a:pt x="1744" y="38"/>
                  </a:lnTo>
                  <a:lnTo>
                    <a:pt x="1733" y="41"/>
                  </a:lnTo>
                  <a:lnTo>
                    <a:pt x="1728" y="46"/>
                  </a:lnTo>
                  <a:lnTo>
                    <a:pt x="1730" y="48"/>
                  </a:lnTo>
                  <a:lnTo>
                    <a:pt x="1746" y="49"/>
                  </a:lnTo>
                  <a:lnTo>
                    <a:pt x="1733" y="54"/>
                  </a:lnTo>
                  <a:lnTo>
                    <a:pt x="1716" y="57"/>
                  </a:lnTo>
                  <a:lnTo>
                    <a:pt x="1702" y="62"/>
                  </a:lnTo>
                  <a:lnTo>
                    <a:pt x="1689" y="65"/>
                  </a:lnTo>
                  <a:lnTo>
                    <a:pt x="1686" y="70"/>
                  </a:lnTo>
                  <a:lnTo>
                    <a:pt x="1687" y="73"/>
                  </a:lnTo>
                  <a:lnTo>
                    <a:pt x="1700" y="75"/>
                  </a:lnTo>
                  <a:lnTo>
                    <a:pt x="1726" y="79"/>
                  </a:lnTo>
                  <a:lnTo>
                    <a:pt x="1710" y="83"/>
                  </a:lnTo>
                  <a:lnTo>
                    <a:pt x="1694" y="83"/>
                  </a:lnTo>
                  <a:lnTo>
                    <a:pt x="1684" y="85"/>
                  </a:lnTo>
                  <a:lnTo>
                    <a:pt x="1686" y="87"/>
                  </a:lnTo>
                  <a:lnTo>
                    <a:pt x="1676" y="83"/>
                  </a:lnTo>
                  <a:lnTo>
                    <a:pt x="1668" y="87"/>
                  </a:lnTo>
                  <a:lnTo>
                    <a:pt x="1663" y="93"/>
                  </a:lnTo>
                  <a:lnTo>
                    <a:pt x="1661" y="98"/>
                  </a:lnTo>
                  <a:lnTo>
                    <a:pt x="1650" y="95"/>
                  </a:lnTo>
                  <a:lnTo>
                    <a:pt x="1637" y="95"/>
                  </a:lnTo>
                  <a:lnTo>
                    <a:pt x="1622" y="95"/>
                  </a:lnTo>
                  <a:lnTo>
                    <a:pt x="1608" y="97"/>
                  </a:lnTo>
                  <a:lnTo>
                    <a:pt x="1592" y="101"/>
                  </a:lnTo>
                  <a:lnTo>
                    <a:pt x="1577" y="105"/>
                  </a:lnTo>
                  <a:lnTo>
                    <a:pt x="1565" y="106"/>
                  </a:lnTo>
                  <a:lnTo>
                    <a:pt x="1555" y="109"/>
                  </a:lnTo>
                  <a:lnTo>
                    <a:pt x="1561" y="106"/>
                  </a:lnTo>
                  <a:lnTo>
                    <a:pt x="1565" y="103"/>
                  </a:lnTo>
                  <a:lnTo>
                    <a:pt x="1569" y="97"/>
                  </a:lnTo>
                  <a:lnTo>
                    <a:pt x="1575" y="90"/>
                  </a:lnTo>
                  <a:lnTo>
                    <a:pt x="1585" y="89"/>
                  </a:lnTo>
                  <a:lnTo>
                    <a:pt x="1598" y="87"/>
                  </a:lnTo>
                  <a:lnTo>
                    <a:pt x="1608" y="85"/>
                  </a:lnTo>
                  <a:lnTo>
                    <a:pt x="1621" y="83"/>
                  </a:lnTo>
                  <a:lnTo>
                    <a:pt x="1630" y="81"/>
                  </a:lnTo>
                  <a:lnTo>
                    <a:pt x="1640" y="79"/>
                  </a:lnTo>
                  <a:lnTo>
                    <a:pt x="1650" y="75"/>
                  </a:lnTo>
                  <a:lnTo>
                    <a:pt x="1661" y="70"/>
                  </a:lnTo>
                  <a:lnTo>
                    <a:pt x="1645" y="70"/>
                  </a:lnTo>
                  <a:lnTo>
                    <a:pt x="1629" y="70"/>
                  </a:lnTo>
                  <a:lnTo>
                    <a:pt x="1612" y="71"/>
                  </a:lnTo>
                  <a:lnTo>
                    <a:pt x="1596" y="73"/>
                  </a:lnTo>
                  <a:lnTo>
                    <a:pt x="1580" y="75"/>
                  </a:lnTo>
                  <a:lnTo>
                    <a:pt x="1564" y="77"/>
                  </a:lnTo>
                  <a:lnTo>
                    <a:pt x="1547" y="81"/>
                  </a:lnTo>
                  <a:lnTo>
                    <a:pt x="1531" y="85"/>
                  </a:lnTo>
                  <a:lnTo>
                    <a:pt x="1533" y="89"/>
                  </a:lnTo>
                  <a:lnTo>
                    <a:pt x="1536" y="89"/>
                  </a:lnTo>
                  <a:lnTo>
                    <a:pt x="1541" y="89"/>
                  </a:lnTo>
                  <a:lnTo>
                    <a:pt x="1544" y="89"/>
                  </a:lnTo>
                  <a:lnTo>
                    <a:pt x="1535" y="90"/>
                  </a:lnTo>
                  <a:lnTo>
                    <a:pt x="1523" y="95"/>
                  </a:lnTo>
                  <a:lnTo>
                    <a:pt x="1512" y="97"/>
                  </a:lnTo>
                  <a:lnTo>
                    <a:pt x="1500" y="98"/>
                  </a:lnTo>
                  <a:lnTo>
                    <a:pt x="1489" y="101"/>
                  </a:lnTo>
                  <a:lnTo>
                    <a:pt x="1478" y="101"/>
                  </a:lnTo>
                  <a:lnTo>
                    <a:pt x="1468" y="101"/>
                  </a:lnTo>
                  <a:lnTo>
                    <a:pt x="1455" y="98"/>
                  </a:lnTo>
                  <a:lnTo>
                    <a:pt x="1461" y="98"/>
                  </a:lnTo>
                  <a:lnTo>
                    <a:pt x="1468" y="98"/>
                  </a:lnTo>
                  <a:lnTo>
                    <a:pt x="1473" y="98"/>
                  </a:lnTo>
                  <a:lnTo>
                    <a:pt x="1479" y="98"/>
                  </a:lnTo>
                  <a:lnTo>
                    <a:pt x="1481" y="97"/>
                  </a:lnTo>
                  <a:lnTo>
                    <a:pt x="1486" y="95"/>
                  </a:lnTo>
                  <a:lnTo>
                    <a:pt x="1486" y="90"/>
                  </a:lnTo>
                  <a:lnTo>
                    <a:pt x="1468" y="87"/>
                  </a:lnTo>
                  <a:lnTo>
                    <a:pt x="1451" y="85"/>
                  </a:lnTo>
                  <a:lnTo>
                    <a:pt x="1432" y="85"/>
                  </a:lnTo>
                  <a:lnTo>
                    <a:pt x="1416" y="87"/>
                  </a:lnTo>
                  <a:lnTo>
                    <a:pt x="1398" y="90"/>
                  </a:lnTo>
                  <a:lnTo>
                    <a:pt x="1382" y="93"/>
                  </a:lnTo>
                  <a:lnTo>
                    <a:pt x="1364" y="97"/>
                  </a:lnTo>
                  <a:lnTo>
                    <a:pt x="1347" y="98"/>
                  </a:lnTo>
                  <a:lnTo>
                    <a:pt x="1359" y="105"/>
                  </a:lnTo>
                  <a:lnTo>
                    <a:pt x="1372" y="105"/>
                  </a:lnTo>
                  <a:lnTo>
                    <a:pt x="1382" y="103"/>
                  </a:lnTo>
                  <a:lnTo>
                    <a:pt x="1395" y="103"/>
                  </a:lnTo>
                  <a:lnTo>
                    <a:pt x="1372" y="105"/>
                  </a:lnTo>
                  <a:lnTo>
                    <a:pt x="1347" y="106"/>
                  </a:lnTo>
                  <a:lnTo>
                    <a:pt x="1325" y="109"/>
                  </a:lnTo>
                  <a:lnTo>
                    <a:pt x="1300" y="111"/>
                  </a:lnTo>
                  <a:lnTo>
                    <a:pt x="1276" y="112"/>
                  </a:lnTo>
                  <a:lnTo>
                    <a:pt x="1253" y="117"/>
                  </a:lnTo>
                  <a:lnTo>
                    <a:pt x="1229" y="122"/>
                  </a:lnTo>
                  <a:lnTo>
                    <a:pt x="1206" y="128"/>
                  </a:lnTo>
                  <a:lnTo>
                    <a:pt x="1219" y="133"/>
                  </a:lnTo>
                  <a:lnTo>
                    <a:pt x="1231" y="133"/>
                  </a:lnTo>
                  <a:lnTo>
                    <a:pt x="1244" y="133"/>
                  </a:lnTo>
                  <a:lnTo>
                    <a:pt x="1255" y="130"/>
                  </a:lnTo>
                  <a:lnTo>
                    <a:pt x="1268" y="128"/>
                  </a:lnTo>
                  <a:lnTo>
                    <a:pt x="1278" y="127"/>
                  </a:lnTo>
                  <a:lnTo>
                    <a:pt x="1291" y="127"/>
                  </a:lnTo>
                  <a:lnTo>
                    <a:pt x="1300" y="128"/>
                  </a:lnTo>
                  <a:lnTo>
                    <a:pt x="1312" y="134"/>
                  </a:lnTo>
                  <a:lnTo>
                    <a:pt x="1323" y="141"/>
                  </a:lnTo>
                  <a:lnTo>
                    <a:pt x="1335" y="142"/>
                  </a:lnTo>
                  <a:lnTo>
                    <a:pt x="1345" y="141"/>
                  </a:lnTo>
                  <a:lnTo>
                    <a:pt x="1357" y="138"/>
                  </a:lnTo>
                  <a:lnTo>
                    <a:pt x="1374" y="136"/>
                  </a:lnTo>
                  <a:lnTo>
                    <a:pt x="1390" y="136"/>
                  </a:lnTo>
                  <a:lnTo>
                    <a:pt x="1408" y="136"/>
                  </a:lnTo>
                  <a:lnTo>
                    <a:pt x="1427" y="136"/>
                  </a:lnTo>
                  <a:lnTo>
                    <a:pt x="1445" y="136"/>
                  </a:lnTo>
                  <a:lnTo>
                    <a:pt x="1460" y="138"/>
                  </a:lnTo>
                  <a:lnTo>
                    <a:pt x="1473" y="138"/>
                  </a:lnTo>
                  <a:lnTo>
                    <a:pt x="1481" y="136"/>
                  </a:lnTo>
                  <a:lnTo>
                    <a:pt x="1489" y="134"/>
                  </a:lnTo>
                  <a:lnTo>
                    <a:pt x="1497" y="130"/>
                  </a:lnTo>
                  <a:lnTo>
                    <a:pt x="1507" y="127"/>
                  </a:lnTo>
                  <a:lnTo>
                    <a:pt x="1515" y="122"/>
                  </a:lnTo>
                  <a:lnTo>
                    <a:pt x="1525" y="120"/>
                  </a:lnTo>
                  <a:lnTo>
                    <a:pt x="1535" y="120"/>
                  </a:lnTo>
                  <a:lnTo>
                    <a:pt x="1544" y="122"/>
                  </a:lnTo>
                  <a:lnTo>
                    <a:pt x="1536" y="133"/>
                  </a:lnTo>
                  <a:lnTo>
                    <a:pt x="1541" y="141"/>
                  </a:lnTo>
                  <a:lnTo>
                    <a:pt x="1555" y="138"/>
                  </a:lnTo>
                  <a:lnTo>
                    <a:pt x="1585" y="120"/>
                  </a:lnTo>
                  <a:lnTo>
                    <a:pt x="1612" y="119"/>
                  </a:lnTo>
                  <a:lnTo>
                    <a:pt x="1639" y="112"/>
                  </a:lnTo>
                  <a:lnTo>
                    <a:pt x="1665" y="109"/>
                  </a:lnTo>
                  <a:lnTo>
                    <a:pt x="1692" y="103"/>
                  </a:lnTo>
                  <a:lnTo>
                    <a:pt x="1716" y="98"/>
                  </a:lnTo>
                  <a:lnTo>
                    <a:pt x="1743" y="97"/>
                  </a:lnTo>
                  <a:lnTo>
                    <a:pt x="1769" y="98"/>
                  </a:lnTo>
                  <a:lnTo>
                    <a:pt x="1796" y="103"/>
                  </a:lnTo>
                  <a:lnTo>
                    <a:pt x="1793" y="109"/>
                  </a:lnTo>
                  <a:lnTo>
                    <a:pt x="1796" y="114"/>
                  </a:lnTo>
                  <a:lnTo>
                    <a:pt x="1798" y="119"/>
                  </a:lnTo>
                  <a:lnTo>
                    <a:pt x="1796" y="122"/>
                  </a:lnTo>
                  <a:lnTo>
                    <a:pt x="1791" y="122"/>
                  </a:lnTo>
                  <a:lnTo>
                    <a:pt x="1791" y="120"/>
                  </a:lnTo>
                  <a:lnTo>
                    <a:pt x="1790" y="114"/>
                  </a:lnTo>
                  <a:lnTo>
                    <a:pt x="1785" y="112"/>
                  </a:lnTo>
                  <a:lnTo>
                    <a:pt x="1772" y="114"/>
                  </a:lnTo>
                  <a:lnTo>
                    <a:pt x="1761" y="122"/>
                  </a:lnTo>
                  <a:lnTo>
                    <a:pt x="1751" y="130"/>
                  </a:lnTo>
                  <a:lnTo>
                    <a:pt x="1741" y="138"/>
                  </a:lnTo>
                  <a:lnTo>
                    <a:pt x="1749" y="141"/>
                  </a:lnTo>
                  <a:lnTo>
                    <a:pt x="1757" y="141"/>
                  </a:lnTo>
                  <a:lnTo>
                    <a:pt x="1765" y="141"/>
                  </a:lnTo>
                  <a:lnTo>
                    <a:pt x="1773" y="138"/>
                  </a:lnTo>
                  <a:lnTo>
                    <a:pt x="1781" y="138"/>
                  </a:lnTo>
                  <a:lnTo>
                    <a:pt x="1790" y="136"/>
                  </a:lnTo>
                  <a:lnTo>
                    <a:pt x="1798" y="136"/>
                  </a:lnTo>
                  <a:lnTo>
                    <a:pt x="1806" y="138"/>
                  </a:lnTo>
                  <a:lnTo>
                    <a:pt x="1790" y="141"/>
                  </a:lnTo>
                  <a:lnTo>
                    <a:pt x="1773" y="144"/>
                  </a:lnTo>
                  <a:lnTo>
                    <a:pt x="1754" y="146"/>
                  </a:lnTo>
                  <a:lnTo>
                    <a:pt x="1738" y="150"/>
                  </a:lnTo>
                  <a:lnTo>
                    <a:pt x="1722" y="154"/>
                  </a:lnTo>
                  <a:lnTo>
                    <a:pt x="1705" y="158"/>
                  </a:lnTo>
                  <a:lnTo>
                    <a:pt x="1687" y="162"/>
                  </a:lnTo>
                  <a:lnTo>
                    <a:pt x="1671" y="166"/>
                  </a:lnTo>
                  <a:lnTo>
                    <a:pt x="1692" y="169"/>
                  </a:lnTo>
                  <a:lnTo>
                    <a:pt x="1712" y="171"/>
                  </a:lnTo>
                  <a:lnTo>
                    <a:pt x="1733" y="171"/>
                  </a:lnTo>
                  <a:lnTo>
                    <a:pt x="1754" y="171"/>
                  </a:lnTo>
                  <a:lnTo>
                    <a:pt x="1775" y="168"/>
                  </a:lnTo>
                  <a:lnTo>
                    <a:pt x="1796" y="166"/>
                  </a:lnTo>
                  <a:lnTo>
                    <a:pt x="1816" y="162"/>
                  </a:lnTo>
                  <a:lnTo>
                    <a:pt x="1837" y="160"/>
                  </a:lnTo>
                  <a:lnTo>
                    <a:pt x="1828" y="163"/>
                  </a:lnTo>
                  <a:lnTo>
                    <a:pt x="1818" y="166"/>
                  </a:lnTo>
                  <a:lnTo>
                    <a:pt x="1808" y="169"/>
                  </a:lnTo>
                  <a:lnTo>
                    <a:pt x="1798" y="174"/>
                  </a:lnTo>
                  <a:lnTo>
                    <a:pt x="10" y="174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8"/>
                  </a:lnTo>
                  <a:lnTo>
                    <a:pt x="12" y="166"/>
                  </a:lnTo>
                  <a:lnTo>
                    <a:pt x="0" y="136"/>
                  </a:lnTo>
                  <a:lnTo>
                    <a:pt x="4" y="105"/>
                  </a:lnTo>
                  <a:lnTo>
                    <a:pt x="19" y="73"/>
                  </a:lnTo>
                  <a:lnTo>
                    <a:pt x="39" y="48"/>
                  </a:lnTo>
                  <a:lnTo>
                    <a:pt x="46" y="38"/>
                  </a:lnTo>
                  <a:lnTo>
                    <a:pt x="49" y="26"/>
                  </a:lnTo>
                  <a:lnTo>
                    <a:pt x="51" y="14"/>
                  </a:lnTo>
                  <a:lnTo>
                    <a:pt x="56" y="0"/>
                  </a:lnTo>
                  <a:lnTo>
                    <a:pt x="1148" y="0"/>
                  </a:lnTo>
                  <a:lnTo>
                    <a:pt x="1135" y="6"/>
                  </a:lnTo>
                  <a:lnTo>
                    <a:pt x="1127" y="13"/>
                  </a:lnTo>
                  <a:lnTo>
                    <a:pt x="1125" y="18"/>
                  </a:lnTo>
                  <a:lnTo>
                    <a:pt x="1132" y="26"/>
                  </a:lnTo>
                  <a:lnTo>
                    <a:pt x="1123" y="26"/>
                  </a:lnTo>
                  <a:lnTo>
                    <a:pt x="1115" y="24"/>
                  </a:lnTo>
                  <a:lnTo>
                    <a:pt x="1111" y="26"/>
                  </a:lnTo>
                  <a:lnTo>
                    <a:pt x="1111" y="27"/>
                  </a:lnTo>
                  <a:lnTo>
                    <a:pt x="1111" y="33"/>
                  </a:lnTo>
                  <a:lnTo>
                    <a:pt x="1117" y="35"/>
                  </a:lnTo>
                  <a:lnTo>
                    <a:pt x="1125" y="33"/>
                  </a:lnTo>
                  <a:lnTo>
                    <a:pt x="1138" y="27"/>
                  </a:lnTo>
                  <a:lnTo>
                    <a:pt x="1149" y="24"/>
                  </a:lnTo>
                  <a:lnTo>
                    <a:pt x="1164" y="18"/>
                  </a:lnTo>
                  <a:lnTo>
                    <a:pt x="1179" y="14"/>
                  </a:lnTo>
                  <a:lnTo>
                    <a:pt x="1192" y="13"/>
                  </a:lnTo>
                  <a:lnTo>
                    <a:pt x="1172" y="19"/>
                  </a:lnTo>
                  <a:lnTo>
                    <a:pt x="1159" y="24"/>
                  </a:lnTo>
                  <a:lnTo>
                    <a:pt x="1154" y="27"/>
                  </a:lnTo>
                  <a:lnTo>
                    <a:pt x="1156" y="27"/>
                  </a:lnTo>
                  <a:lnTo>
                    <a:pt x="1159" y="30"/>
                  </a:lnTo>
                  <a:lnTo>
                    <a:pt x="1170" y="27"/>
                  </a:lnTo>
                  <a:lnTo>
                    <a:pt x="1182" y="26"/>
                  </a:lnTo>
                  <a:lnTo>
                    <a:pt x="1197" y="22"/>
                  </a:lnTo>
                  <a:lnTo>
                    <a:pt x="1197" y="27"/>
                  </a:lnTo>
                  <a:lnTo>
                    <a:pt x="1200" y="32"/>
                  </a:lnTo>
                  <a:lnTo>
                    <a:pt x="1206" y="30"/>
                  </a:lnTo>
                  <a:lnTo>
                    <a:pt x="1206" y="22"/>
                  </a:lnTo>
                  <a:lnTo>
                    <a:pt x="1221" y="26"/>
                  </a:lnTo>
                  <a:lnTo>
                    <a:pt x="1235" y="27"/>
                  </a:lnTo>
                  <a:lnTo>
                    <a:pt x="1245" y="27"/>
                  </a:lnTo>
                  <a:lnTo>
                    <a:pt x="1253" y="27"/>
                  </a:lnTo>
                  <a:lnTo>
                    <a:pt x="1255" y="26"/>
                  </a:lnTo>
                  <a:lnTo>
                    <a:pt x="1253" y="24"/>
                  </a:lnTo>
                  <a:lnTo>
                    <a:pt x="1244" y="19"/>
                  </a:lnTo>
                  <a:lnTo>
                    <a:pt x="1227" y="16"/>
                  </a:lnTo>
                  <a:lnTo>
                    <a:pt x="1235" y="14"/>
                  </a:lnTo>
                  <a:lnTo>
                    <a:pt x="1244" y="13"/>
                  </a:lnTo>
                  <a:lnTo>
                    <a:pt x="1253" y="13"/>
                  </a:lnTo>
                  <a:lnTo>
                    <a:pt x="1262" y="10"/>
                  </a:lnTo>
                  <a:lnTo>
                    <a:pt x="1272" y="10"/>
                  </a:lnTo>
                  <a:lnTo>
                    <a:pt x="1280" y="8"/>
                  </a:lnTo>
                  <a:lnTo>
                    <a:pt x="1291" y="8"/>
                  </a:lnTo>
                  <a:lnTo>
                    <a:pt x="1299" y="6"/>
                  </a:lnTo>
                  <a:lnTo>
                    <a:pt x="1317" y="5"/>
                  </a:lnTo>
                  <a:lnTo>
                    <a:pt x="1335" y="2"/>
                  </a:lnTo>
                  <a:lnTo>
                    <a:pt x="1353" y="2"/>
                  </a:lnTo>
                  <a:lnTo>
                    <a:pt x="1369" y="5"/>
                  </a:lnTo>
                  <a:lnTo>
                    <a:pt x="1388" y="5"/>
                  </a:lnTo>
                  <a:lnTo>
                    <a:pt x="1406" y="5"/>
                  </a:lnTo>
                  <a:lnTo>
                    <a:pt x="1423" y="5"/>
                  </a:lnTo>
                  <a:lnTo>
                    <a:pt x="1441" y="0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2144" name="Rectangle 16">
            <a:extLst>
              <a:ext uri="{FF2B5EF4-FFF2-40B4-BE49-F238E27FC236}">
                <a16:creationId xmlns:a16="http://schemas.microsoft.com/office/drawing/2014/main" id="{D195F125-A1F1-46D8-91B0-A076B90A1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884488"/>
            <a:ext cx="1765300" cy="620712"/>
          </a:xfrm>
          <a:prstGeom prst="rect">
            <a:avLst/>
          </a:prstGeom>
          <a:solidFill>
            <a:srgbClr val="000080"/>
          </a:solidFill>
          <a:ln w="0">
            <a:solidFill>
              <a:srgbClr val="00008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5" name="Rectangle 17">
            <a:extLst>
              <a:ext uri="{FF2B5EF4-FFF2-40B4-BE49-F238E27FC236}">
                <a16:creationId xmlns:a16="http://schemas.microsoft.com/office/drawing/2014/main" id="{545A6B2B-242A-4964-B5E4-30E7AF0D5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971800"/>
            <a:ext cx="14938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r"/>
            <a:r>
              <a:rPr lang="en-US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Concepto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6" name="Rectangle 18">
            <a:extLst>
              <a:ext uri="{FF2B5EF4-FFF2-40B4-BE49-F238E27FC236}">
                <a16:creationId xmlns:a16="http://schemas.microsoft.com/office/drawing/2014/main" id="{A38056EC-4593-4DDB-B841-D484A5F82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692525"/>
            <a:ext cx="71294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Explicar como Ciertos Cambios en las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7" name="Rectangle 19">
            <a:extLst>
              <a:ext uri="{FF2B5EF4-FFF2-40B4-BE49-F238E27FC236}">
                <a16:creationId xmlns:a16="http://schemas.microsoft.com/office/drawing/2014/main" id="{F001E49A-03FC-4BBB-9E02-D20BD6F80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6813" y="4183063"/>
            <a:ext cx="69230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Funciones del Cuerpo Ocurren como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8" name="Rectangle 20">
            <a:extLst>
              <a:ext uri="{FF2B5EF4-FFF2-40B4-BE49-F238E27FC236}">
                <a16:creationId xmlns:a16="http://schemas.microsoft.com/office/drawing/2014/main" id="{A215CAC9-CAB5-4931-B8D5-59F9DCC10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673600"/>
            <a:ext cx="80533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Resultado del Ejercicio, es decir, Las Leyes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9" name="Rectangle 21">
            <a:extLst>
              <a:ext uri="{FF2B5EF4-FFF2-40B4-BE49-F238E27FC236}">
                <a16:creationId xmlns:a16="http://schemas.microsoft.com/office/drawing/2014/main" id="{DA24B012-270D-43E9-8AB6-97FFE8DE2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5164138"/>
            <a:ext cx="75517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Físicas y Químicas que Ocasionan dichos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50" name="Rectangle 22">
            <a:extLst>
              <a:ext uri="{FF2B5EF4-FFF2-40B4-BE49-F238E27FC236}">
                <a16:creationId xmlns:a16="http://schemas.microsoft.com/office/drawing/2014/main" id="{224E2A10-B2A7-40B2-8179-15A0F1DBE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5654675"/>
            <a:ext cx="68897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Cambios Funcionales del Organismo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51" name="Freeform 23">
            <a:extLst>
              <a:ext uri="{FF2B5EF4-FFF2-40B4-BE49-F238E27FC236}">
                <a16:creationId xmlns:a16="http://schemas.microsoft.com/office/drawing/2014/main" id="{097B45D0-6692-44AB-B20A-2A767A574250}"/>
              </a:ext>
            </a:extLst>
          </p:cNvPr>
          <p:cNvSpPr>
            <a:spLocks/>
          </p:cNvSpPr>
          <p:nvPr/>
        </p:nvSpPr>
        <p:spPr bwMode="auto">
          <a:xfrm>
            <a:off x="1631950" y="3048000"/>
            <a:ext cx="1797050" cy="407988"/>
          </a:xfrm>
          <a:custGeom>
            <a:avLst/>
            <a:gdLst>
              <a:gd name="T0" fmla="*/ 2810 w 3396"/>
              <a:gd name="T1" fmla="*/ 400 h 770"/>
              <a:gd name="T2" fmla="*/ 2671 w 3396"/>
              <a:gd name="T3" fmla="*/ 515 h 770"/>
              <a:gd name="T4" fmla="*/ 2627 w 3396"/>
              <a:gd name="T5" fmla="*/ 582 h 770"/>
              <a:gd name="T6" fmla="*/ 2583 w 3396"/>
              <a:gd name="T7" fmla="*/ 599 h 770"/>
              <a:gd name="T8" fmla="*/ 2518 w 3396"/>
              <a:gd name="T9" fmla="*/ 616 h 770"/>
              <a:gd name="T10" fmla="*/ 2467 w 3396"/>
              <a:gd name="T11" fmla="*/ 616 h 770"/>
              <a:gd name="T12" fmla="*/ 2518 w 3396"/>
              <a:gd name="T13" fmla="*/ 505 h 770"/>
              <a:gd name="T14" fmla="*/ 2893 w 3396"/>
              <a:gd name="T15" fmla="*/ 272 h 770"/>
              <a:gd name="T16" fmla="*/ 2900 w 3396"/>
              <a:gd name="T17" fmla="*/ 202 h 770"/>
              <a:gd name="T18" fmla="*/ 2438 w 3396"/>
              <a:gd name="T19" fmla="*/ 360 h 770"/>
              <a:gd name="T20" fmla="*/ 2084 w 3396"/>
              <a:gd name="T21" fmla="*/ 525 h 770"/>
              <a:gd name="T22" fmla="*/ 1758 w 3396"/>
              <a:gd name="T23" fmla="*/ 694 h 770"/>
              <a:gd name="T24" fmla="*/ 1498 w 3396"/>
              <a:gd name="T25" fmla="*/ 632 h 770"/>
              <a:gd name="T26" fmla="*/ 1841 w 3396"/>
              <a:gd name="T27" fmla="*/ 421 h 770"/>
              <a:gd name="T28" fmla="*/ 2224 w 3396"/>
              <a:gd name="T29" fmla="*/ 208 h 770"/>
              <a:gd name="T30" fmla="*/ 1593 w 3396"/>
              <a:gd name="T31" fmla="*/ 478 h 770"/>
              <a:gd name="T32" fmla="*/ 1135 w 3396"/>
              <a:gd name="T33" fmla="*/ 699 h 770"/>
              <a:gd name="T34" fmla="*/ 862 w 3396"/>
              <a:gd name="T35" fmla="*/ 761 h 770"/>
              <a:gd name="T36" fmla="*/ 851 w 3396"/>
              <a:gd name="T37" fmla="*/ 652 h 770"/>
              <a:gd name="T38" fmla="*/ 1000 w 3396"/>
              <a:gd name="T39" fmla="*/ 616 h 770"/>
              <a:gd name="T40" fmla="*/ 1102 w 3396"/>
              <a:gd name="T41" fmla="*/ 559 h 770"/>
              <a:gd name="T42" fmla="*/ 1062 w 3396"/>
              <a:gd name="T43" fmla="*/ 555 h 770"/>
              <a:gd name="T44" fmla="*/ 1175 w 3396"/>
              <a:gd name="T45" fmla="*/ 502 h 770"/>
              <a:gd name="T46" fmla="*/ 1222 w 3396"/>
              <a:gd name="T47" fmla="*/ 461 h 770"/>
              <a:gd name="T48" fmla="*/ 1462 w 3396"/>
              <a:gd name="T49" fmla="*/ 303 h 770"/>
              <a:gd name="T50" fmla="*/ 985 w 3396"/>
              <a:gd name="T51" fmla="*/ 528 h 770"/>
              <a:gd name="T52" fmla="*/ 698 w 3396"/>
              <a:gd name="T53" fmla="*/ 656 h 770"/>
              <a:gd name="T54" fmla="*/ 549 w 3396"/>
              <a:gd name="T55" fmla="*/ 582 h 770"/>
              <a:gd name="T56" fmla="*/ 967 w 3396"/>
              <a:gd name="T57" fmla="*/ 279 h 770"/>
              <a:gd name="T58" fmla="*/ 734 w 3396"/>
              <a:gd name="T59" fmla="*/ 393 h 770"/>
              <a:gd name="T60" fmla="*/ 396 w 3396"/>
              <a:gd name="T61" fmla="*/ 562 h 770"/>
              <a:gd name="T62" fmla="*/ 133 w 3396"/>
              <a:gd name="T63" fmla="*/ 635 h 770"/>
              <a:gd name="T64" fmla="*/ 6 w 3396"/>
              <a:gd name="T65" fmla="*/ 632 h 770"/>
              <a:gd name="T66" fmla="*/ 13 w 3396"/>
              <a:gd name="T67" fmla="*/ 606 h 770"/>
              <a:gd name="T68" fmla="*/ 72 w 3396"/>
              <a:gd name="T69" fmla="*/ 595 h 770"/>
              <a:gd name="T70" fmla="*/ 112 w 3396"/>
              <a:gd name="T71" fmla="*/ 578 h 770"/>
              <a:gd name="T72" fmla="*/ 239 w 3396"/>
              <a:gd name="T73" fmla="*/ 528 h 770"/>
              <a:gd name="T74" fmla="*/ 694 w 3396"/>
              <a:gd name="T75" fmla="*/ 310 h 770"/>
              <a:gd name="T76" fmla="*/ 1244 w 3396"/>
              <a:gd name="T77" fmla="*/ 44 h 770"/>
              <a:gd name="T78" fmla="*/ 1415 w 3396"/>
              <a:gd name="T79" fmla="*/ 7 h 770"/>
              <a:gd name="T80" fmla="*/ 1258 w 3396"/>
              <a:gd name="T81" fmla="*/ 215 h 770"/>
              <a:gd name="T82" fmla="*/ 1015 w 3396"/>
              <a:gd name="T83" fmla="*/ 407 h 770"/>
              <a:gd name="T84" fmla="*/ 1506 w 3396"/>
              <a:gd name="T85" fmla="*/ 199 h 770"/>
              <a:gd name="T86" fmla="*/ 1753 w 3396"/>
              <a:gd name="T87" fmla="*/ 118 h 770"/>
              <a:gd name="T88" fmla="*/ 1892 w 3396"/>
              <a:gd name="T89" fmla="*/ 205 h 770"/>
              <a:gd name="T90" fmla="*/ 1575 w 3396"/>
              <a:gd name="T91" fmla="*/ 370 h 770"/>
              <a:gd name="T92" fmla="*/ 1175 w 3396"/>
              <a:gd name="T93" fmla="*/ 592 h 770"/>
              <a:gd name="T94" fmla="*/ 1768 w 3396"/>
              <a:gd name="T95" fmla="*/ 329 h 770"/>
              <a:gd name="T96" fmla="*/ 2304 w 3396"/>
              <a:gd name="T97" fmla="*/ 87 h 770"/>
              <a:gd name="T98" fmla="*/ 2540 w 3396"/>
              <a:gd name="T99" fmla="*/ 26 h 770"/>
              <a:gd name="T100" fmla="*/ 2598 w 3396"/>
              <a:gd name="T101" fmla="*/ 168 h 770"/>
              <a:gd name="T102" fmla="*/ 2227 w 3396"/>
              <a:gd name="T103" fmla="*/ 333 h 770"/>
              <a:gd name="T104" fmla="*/ 1823 w 3396"/>
              <a:gd name="T105" fmla="*/ 573 h 770"/>
              <a:gd name="T106" fmla="*/ 2256 w 3396"/>
              <a:gd name="T107" fmla="*/ 381 h 770"/>
              <a:gd name="T108" fmla="*/ 2995 w 3396"/>
              <a:gd name="T109" fmla="*/ 78 h 770"/>
              <a:gd name="T110" fmla="*/ 3322 w 3396"/>
              <a:gd name="T111" fmla="*/ 47 h 770"/>
              <a:gd name="T112" fmla="*/ 3348 w 3396"/>
              <a:gd name="T113" fmla="*/ 151 h 770"/>
              <a:gd name="T114" fmla="*/ 2918 w 3396"/>
              <a:gd name="T115" fmla="*/ 353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96" h="770">
                <a:moveTo>
                  <a:pt x="2988" y="303"/>
                </a:moveTo>
                <a:lnTo>
                  <a:pt x="2969" y="313"/>
                </a:lnTo>
                <a:lnTo>
                  <a:pt x="2944" y="323"/>
                </a:lnTo>
                <a:lnTo>
                  <a:pt x="2915" y="339"/>
                </a:lnTo>
                <a:lnTo>
                  <a:pt x="2882" y="357"/>
                </a:lnTo>
                <a:lnTo>
                  <a:pt x="2853" y="374"/>
                </a:lnTo>
                <a:lnTo>
                  <a:pt x="2827" y="386"/>
                </a:lnTo>
                <a:lnTo>
                  <a:pt x="2810" y="400"/>
                </a:lnTo>
                <a:lnTo>
                  <a:pt x="2795" y="407"/>
                </a:lnTo>
                <a:lnTo>
                  <a:pt x="2783" y="414"/>
                </a:lnTo>
                <a:lnTo>
                  <a:pt x="2773" y="424"/>
                </a:lnTo>
                <a:lnTo>
                  <a:pt x="2755" y="441"/>
                </a:lnTo>
                <a:lnTo>
                  <a:pt x="2736" y="454"/>
                </a:lnTo>
                <a:lnTo>
                  <a:pt x="2715" y="474"/>
                </a:lnTo>
                <a:lnTo>
                  <a:pt x="2693" y="495"/>
                </a:lnTo>
                <a:lnTo>
                  <a:pt x="2671" y="515"/>
                </a:lnTo>
                <a:lnTo>
                  <a:pt x="2645" y="535"/>
                </a:lnTo>
                <a:lnTo>
                  <a:pt x="2617" y="545"/>
                </a:lnTo>
                <a:lnTo>
                  <a:pt x="2587" y="555"/>
                </a:lnTo>
                <a:lnTo>
                  <a:pt x="2573" y="566"/>
                </a:lnTo>
                <a:lnTo>
                  <a:pt x="2577" y="578"/>
                </a:lnTo>
                <a:lnTo>
                  <a:pt x="2595" y="578"/>
                </a:lnTo>
                <a:lnTo>
                  <a:pt x="2617" y="578"/>
                </a:lnTo>
                <a:lnTo>
                  <a:pt x="2627" y="582"/>
                </a:lnTo>
                <a:lnTo>
                  <a:pt x="2620" y="582"/>
                </a:lnTo>
                <a:lnTo>
                  <a:pt x="2598" y="585"/>
                </a:lnTo>
                <a:lnTo>
                  <a:pt x="2565" y="589"/>
                </a:lnTo>
                <a:lnTo>
                  <a:pt x="2543" y="592"/>
                </a:lnTo>
                <a:lnTo>
                  <a:pt x="2540" y="595"/>
                </a:lnTo>
                <a:lnTo>
                  <a:pt x="2555" y="595"/>
                </a:lnTo>
                <a:lnTo>
                  <a:pt x="2573" y="599"/>
                </a:lnTo>
                <a:lnTo>
                  <a:pt x="2583" y="599"/>
                </a:lnTo>
                <a:lnTo>
                  <a:pt x="2587" y="602"/>
                </a:lnTo>
                <a:lnTo>
                  <a:pt x="2577" y="606"/>
                </a:lnTo>
                <a:lnTo>
                  <a:pt x="2562" y="609"/>
                </a:lnTo>
                <a:lnTo>
                  <a:pt x="2540" y="609"/>
                </a:lnTo>
                <a:lnTo>
                  <a:pt x="2518" y="609"/>
                </a:lnTo>
                <a:lnTo>
                  <a:pt x="2500" y="606"/>
                </a:lnTo>
                <a:lnTo>
                  <a:pt x="2500" y="609"/>
                </a:lnTo>
                <a:lnTo>
                  <a:pt x="2518" y="616"/>
                </a:lnTo>
                <a:lnTo>
                  <a:pt x="2537" y="619"/>
                </a:lnTo>
                <a:lnTo>
                  <a:pt x="2532" y="619"/>
                </a:lnTo>
                <a:lnTo>
                  <a:pt x="2525" y="626"/>
                </a:lnTo>
                <a:lnTo>
                  <a:pt x="2510" y="630"/>
                </a:lnTo>
                <a:lnTo>
                  <a:pt x="2489" y="632"/>
                </a:lnTo>
                <a:lnTo>
                  <a:pt x="2482" y="626"/>
                </a:lnTo>
                <a:lnTo>
                  <a:pt x="2474" y="619"/>
                </a:lnTo>
                <a:lnTo>
                  <a:pt x="2467" y="616"/>
                </a:lnTo>
                <a:lnTo>
                  <a:pt x="2460" y="619"/>
                </a:lnTo>
                <a:lnTo>
                  <a:pt x="2423" y="602"/>
                </a:lnTo>
                <a:lnTo>
                  <a:pt x="2420" y="578"/>
                </a:lnTo>
                <a:lnTo>
                  <a:pt x="2430" y="559"/>
                </a:lnTo>
                <a:lnTo>
                  <a:pt x="2455" y="542"/>
                </a:lnTo>
                <a:lnTo>
                  <a:pt x="2467" y="535"/>
                </a:lnTo>
                <a:lnTo>
                  <a:pt x="2489" y="521"/>
                </a:lnTo>
                <a:lnTo>
                  <a:pt x="2518" y="505"/>
                </a:lnTo>
                <a:lnTo>
                  <a:pt x="2550" y="485"/>
                </a:lnTo>
                <a:lnTo>
                  <a:pt x="2590" y="457"/>
                </a:lnTo>
                <a:lnTo>
                  <a:pt x="2638" y="431"/>
                </a:lnTo>
                <a:lnTo>
                  <a:pt x="2685" y="400"/>
                </a:lnTo>
                <a:lnTo>
                  <a:pt x="2736" y="367"/>
                </a:lnTo>
                <a:lnTo>
                  <a:pt x="2787" y="336"/>
                </a:lnTo>
                <a:lnTo>
                  <a:pt x="2842" y="303"/>
                </a:lnTo>
                <a:lnTo>
                  <a:pt x="2893" y="272"/>
                </a:lnTo>
                <a:lnTo>
                  <a:pt x="2944" y="242"/>
                </a:lnTo>
                <a:lnTo>
                  <a:pt x="2991" y="215"/>
                </a:lnTo>
                <a:lnTo>
                  <a:pt x="3035" y="189"/>
                </a:lnTo>
                <a:lnTo>
                  <a:pt x="3071" y="168"/>
                </a:lnTo>
                <a:lnTo>
                  <a:pt x="3104" y="151"/>
                </a:lnTo>
                <a:lnTo>
                  <a:pt x="3046" y="161"/>
                </a:lnTo>
                <a:lnTo>
                  <a:pt x="2976" y="178"/>
                </a:lnTo>
                <a:lnTo>
                  <a:pt x="2900" y="202"/>
                </a:lnTo>
                <a:lnTo>
                  <a:pt x="2820" y="225"/>
                </a:lnTo>
                <a:lnTo>
                  <a:pt x="2736" y="253"/>
                </a:lnTo>
                <a:lnTo>
                  <a:pt x="2660" y="279"/>
                </a:lnTo>
                <a:lnTo>
                  <a:pt x="2590" y="303"/>
                </a:lnTo>
                <a:lnTo>
                  <a:pt x="2532" y="323"/>
                </a:lnTo>
                <a:lnTo>
                  <a:pt x="2507" y="333"/>
                </a:lnTo>
                <a:lnTo>
                  <a:pt x="2474" y="346"/>
                </a:lnTo>
                <a:lnTo>
                  <a:pt x="2438" y="360"/>
                </a:lnTo>
                <a:lnTo>
                  <a:pt x="2397" y="377"/>
                </a:lnTo>
                <a:lnTo>
                  <a:pt x="2354" y="397"/>
                </a:lnTo>
                <a:lnTo>
                  <a:pt x="2310" y="417"/>
                </a:lnTo>
                <a:lnTo>
                  <a:pt x="2267" y="438"/>
                </a:lnTo>
                <a:lnTo>
                  <a:pt x="2219" y="457"/>
                </a:lnTo>
                <a:lnTo>
                  <a:pt x="2172" y="481"/>
                </a:lnTo>
                <a:lnTo>
                  <a:pt x="2129" y="505"/>
                </a:lnTo>
                <a:lnTo>
                  <a:pt x="2084" y="525"/>
                </a:lnTo>
                <a:lnTo>
                  <a:pt x="2044" y="549"/>
                </a:lnTo>
                <a:lnTo>
                  <a:pt x="2004" y="569"/>
                </a:lnTo>
                <a:lnTo>
                  <a:pt x="1972" y="589"/>
                </a:lnTo>
                <a:lnTo>
                  <a:pt x="1943" y="606"/>
                </a:lnTo>
                <a:lnTo>
                  <a:pt x="1917" y="623"/>
                </a:lnTo>
                <a:lnTo>
                  <a:pt x="1866" y="652"/>
                </a:lnTo>
                <a:lnTo>
                  <a:pt x="1811" y="676"/>
                </a:lnTo>
                <a:lnTo>
                  <a:pt x="1758" y="694"/>
                </a:lnTo>
                <a:lnTo>
                  <a:pt x="1703" y="703"/>
                </a:lnTo>
                <a:lnTo>
                  <a:pt x="1655" y="706"/>
                </a:lnTo>
                <a:lnTo>
                  <a:pt x="1611" y="706"/>
                </a:lnTo>
                <a:lnTo>
                  <a:pt x="1579" y="703"/>
                </a:lnTo>
                <a:lnTo>
                  <a:pt x="1553" y="697"/>
                </a:lnTo>
                <a:lnTo>
                  <a:pt x="1517" y="680"/>
                </a:lnTo>
                <a:lnTo>
                  <a:pt x="1495" y="659"/>
                </a:lnTo>
                <a:lnTo>
                  <a:pt x="1498" y="632"/>
                </a:lnTo>
                <a:lnTo>
                  <a:pt x="1539" y="595"/>
                </a:lnTo>
                <a:lnTo>
                  <a:pt x="1561" y="582"/>
                </a:lnTo>
                <a:lnTo>
                  <a:pt x="1590" y="562"/>
                </a:lnTo>
                <a:lnTo>
                  <a:pt x="1630" y="538"/>
                </a:lnTo>
                <a:lnTo>
                  <a:pt x="1673" y="512"/>
                </a:lnTo>
                <a:lnTo>
                  <a:pt x="1728" y="485"/>
                </a:lnTo>
                <a:lnTo>
                  <a:pt x="1783" y="454"/>
                </a:lnTo>
                <a:lnTo>
                  <a:pt x="1841" y="421"/>
                </a:lnTo>
                <a:lnTo>
                  <a:pt x="1899" y="390"/>
                </a:lnTo>
                <a:lnTo>
                  <a:pt x="1957" y="357"/>
                </a:lnTo>
                <a:lnTo>
                  <a:pt x="2016" y="327"/>
                </a:lnTo>
                <a:lnTo>
                  <a:pt x="2067" y="296"/>
                </a:lnTo>
                <a:lnTo>
                  <a:pt x="2117" y="270"/>
                </a:lnTo>
                <a:lnTo>
                  <a:pt x="2161" y="246"/>
                </a:lnTo>
                <a:lnTo>
                  <a:pt x="2197" y="225"/>
                </a:lnTo>
                <a:lnTo>
                  <a:pt x="2224" y="208"/>
                </a:lnTo>
                <a:lnTo>
                  <a:pt x="2242" y="199"/>
                </a:lnTo>
                <a:lnTo>
                  <a:pt x="2142" y="239"/>
                </a:lnTo>
                <a:lnTo>
                  <a:pt x="2044" y="279"/>
                </a:lnTo>
                <a:lnTo>
                  <a:pt x="1946" y="320"/>
                </a:lnTo>
                <a:lnTo>
                  <a:pt x="1851" y="360"/>
                </a:lnTo>
                <a:lnTo>
                  <a:pt x="1764" y="400"/>
                </a:lnTo>
                <a:lnTo>
                  <a:pt x="1678" y="438"/>
                </a:lnTo>
                <a:lnTo>
                  <a:pt x="1593" y="478"/>
                </a:lnTo>
                <a:lnTo>
                  <a:pt x="1513" y="515"/>
                </a:lnTo>
                <a:lnTo>
                  <a:pt x="1440" y="549"/>
                </a:lnTo>
                <a:lnTo>
                  <a:pt x="1371" y="582"/>
                </a:lnTo>
                <a:lnTo>
                  <a:pt x="1310" y="612"/>
                </a:lnTo>
                <a:lnTo>
                  <a:pt x="1255" y="639"/>
                </a:lnTo>
                <a:lnTo>
                  <a:pt x="1208" y="663"/>
                </a:lnTo>
                <a:lnTo>
                  <a:pt x="1167" y="683"/>
                </a:lnTo>
                <a:lnTo>
                  <a:pt x="1135" y="699"/>
                </a:lnTo>
                <a:lnTo>
                  <a:pt x="1109" y="713"/>
                </a:lnTo>
                <a:lnTo>
                  <a:pt x="1069" y="734"/>
                </a:lnTo>
                <a:lnTo>
                  <a:pt x="1033" y="747"/>
                </a:lnTo>
                <a:lnTo>
                  <a:pt x="997" y="761"/>
                </a:lnTo>
                <a:lnTo>
                  <a:pt x="960" y="767"/>
                </a:lnTo>
                <a:lnTo>
                  <a:pt x="927" y="770"/>
                </a:lnTo>
                <a:lnTo>
                  <a:pt x="895" y="767"/>
                </a:lnTo>
                <a:lnTo>
                  <a:pt x="862" y="761"/>
                </a:lnTo>
                <a:lnTo>
                  <a:pt x="829" y="747"/>
                </a:lnTo>
                <a:lnTo>
                  <a:pt x="789" y="720"/>
                </a:lnTo>
                <a:lnTo>
                  <a:pt x="782" y="697"/>
                </a:lnTo>
                <a:lnTo>
                  <a:pt x="796" y="676"/>
                </a:lnTo>
                <a:lnTo>
                  <a:pt x="814" y="666"/>
                </a:lnTo>
                <a:lnTo>
                  <a:pt x="822" y="663"/>
                </a:lnTo>
                <a:lnTo>
                  <a:pt x="836" y="656"/>
                </a:lnTo>
                <a:lnTo>
                  <a:pt x="851" y="652"/>
                </a:lnTo>
                <a:lnTo>
                  <a:pt x="869" y="646"/>
                </a:lnTo>
                <a:lnTo>
                  <a:pt x="884" y="642"/>
                </a:lnTo>
                <a:lnTo>
                  <a:pt x="899" y="639"/>
                </a:lnTo>
                <a:lnTo>
                  <a:pt x="912" y="635"/>
                </a:lnTo>
                <a:lnTo>
                  <a:pt x="924" y="635"/>
                </a:lnTo>
                <a:lnTo>
                  <a:pt x="949" y="632"/>
                </a:lnTo>
                <a:lnTo>
                  <a:pt x="975" y="626"/>
                </a:lnTo>
                <a:lnTo>
                  <a:pt x="1000" y="616"/>
                </a:lnTo>
                <a:lnTo>
                  <a:pt x="1022" y="606"/>
                </a:lnTo>
                <a:lnTo>
                  <a:pt x="1047" y="592"/>
                </a:lnTo>
                <a:lnTo>
                  <a:pt x="1077" y="578"/>
                </a:lnTo>
                <a:lnTo>
                  <a:pt x="1105" y="562"/>
                </a:lnTo>
                <a:lnTo>
                  <a:pt x="1138" y="549"/>
                </a:lnTo>
                <a:lnTo>
                  <a:pt x="1127" y="552"/>
                </a:lnTo>
                <a:lnTo>
                  <a:pt x="1117" y="555"/>
                </a:lnTo>
                <a:lnTo>
                  <a:pt x="1102" y="559"/>
                </a:lnTo>
                <a:lnTo>
                  <a:pt x="1084" y="562"/>
                </a:lnTo>
                <a:lnTo>
                  <a:pt x="1065" y="569"/>
                </a:lnTo>
                <a:lnTo>
                  <a:pt x="1044" y="573"/>
                </a:lnTo>
                <a:lnTo>
                  <a:pt x="1018" y="582"/>
                </a:lnTo>
                <a:lnTo>
                  <a:pt x="992" y="589"/>
                </a:lnTo>
                <a:lnTo>
                  <a:pt x="1010" y="578"/>
                </a:lnTo>
                <a:lnTo>
                  <a:pt x="1033" y="569"/>
                </a:lnTo>
                <a:lnTo>
                  <a:pt x="1062" y="555"/>
                </a:lnTo>
                <a:lnTo>
                  <a:pt x="1098" y="542"/>
                </a:lnTo>
                <a:lnTo>
                  <a:pt x="1132" y="528"/>
                </a:lnTo>
                <a:lnTo>
                  <a:pt x="1164" y="515"/>
                </a:lnTo>
                <a:lnTo>
                  <a:pt x="1197" y="498"/>
                </a:lnTo>
                <a:lnTo>
                  <a:pt x="1222" y="485"/>
                </a:lnTo>
                <a:lnTo>
                  <a:pt x="1208" y="488"/>
                </a:lnTo>
                <a:lnTo>
                  <a:pt x="1190" y="495"/>
                </a:lnTo>
                <a:lnTo>
                  <a:pt x="1175" y="502"/>
                </a:lnTo>
                <a:lnTo>
                  <a:pt x="1157" y="509"/>
                </a:lnTo>
                <a:lnTo>
                  <a:pt x="1142" y="515"/>
                </a:lnTo>
                <a:lnTo>
                  <a:pt x="1124" y="521"/>
                </a:lnTo>
                <a:lnTo>
                  <a:pt x="1105" y="528"/>
                </a:lnTo>
                <a:lnTo>
                  <a:pt x="1087" y="535"/>
                </a:lnTo>
                <a:lnTo>
                  <a:pt x="1113" y="521"/>
                </a:lnTo>
                <a:lnTo>
                  <a:pt x="1160" y="495"/>
                </a:lnTo>
                <a:lnTo>
                  <a:pt x="1222" y="461"/>
                </a:lnTo>
                <a:lnTo>
                  <a:pt x="1298" y="421"/>
                </a:lnTo>
                <a:lnTo>
                  <a:pt x="1378" y="377"/>
                </a:lnTo>
                <a:lnTo>
                  <a:pt x="1455" y="333"/>
                </a:lnTo>
                <a:lnTo>
                  <a:pt x="1528" y="296"/>
                </a:lnTo>
                <a:lnTo>
                  <a:pt x="1586" y="263"/>
                </a:lnTo>
                <a:lnTo>
                  <a:pt x="1553" y="272"/>
                </a:lnTo>
                <a:lnTo>
                  <a:pt x="1510" y="286"/>
                </a:lnTo>
                <a:lnTo>
                  <a:pt x="1462" y="303"/>
                </a:lnTo>
                <a:lnTo>
                  <a:pt x="1408" y="327"/>
                </a:lnTo>
                <a:lnTo>
                  <a:pt x="1350" y="353"/>
                </a:lnTo>
                <a:lnTo>
                  <a:pt x="1291" y="381"/>
                </a:lnTo>
                <a:lnTo>
                  <a:pt x="1225" y="410"/>
                </a:lnTo>
                <a:lnTo>
                  <a:pt x="1164" y="441"/>
                </a:lnTo>
                <a:lnTo>
                  <a:pt x="1102" y="471"/>
                </a:lnTo>
                <a:lnTo>
                  <a:pt x="1040" y="502"/>
                </a:lnTo>
                <a:lnTo>
                  <a:pt x="985" y="528"/>
                </a:lnTo>
                <a:lnTo>
                  <a:pt x="931" y="555"/>
                </a:lnTo>
                <a:lnTo>
                  <a:pt x="884" y="578"/>
                </a:lnTo>
                <a:lnTo>
                  <a:pt x="844" y="599"/>
                </a:lnTo>
                <a:lnTo>
                  <a:pt x="811" y="616"/>
                </a:lnTo>
                <a:lnTo>
                  <a:pt x="789" y="626"/>
                </a:lnTo>
                <a:lnTo>
                  <a:pt x="756" y="639"/>
                </a:lnTo>
                <a:lnTo>
                  <a:pt x="724" y="649"/>
                </a:lnTo>
                <a:lnTo>
                  <a:pt x="698" y="656"/>
                </a:lnTo>
                <a:lnTo>
                  <a:pt x="672" y="659"/>
                </a:lnTo>
                <a:lnTo>
                  <a:pt x="647" y="659"/>
                </a:lnTo>
                <a:lnTo>
                  <a:pt x="626" y="656"/>
                </a:lnTo>
                <a:lnTo>
                  <a:pt x="604" y="649"/>
                </a:lnTo>
                <a:lnTo>
                  <a:pt x="586" y="642"/>
                </a:lnTo>
                <a:lnTo>
                  <a:pt x="556" y="623"/>
                </a:lnTo>
                <a:lnTo>
                  <a:pt x="541" y="606"/>
                </a:lnTo>
                <a:lnTo>
                  <a:pt x="549" y="582"/>
                </a:lnTo>
                <a:lnTo>
                  <a:pt x="571" y="559"/>
                </a:lnTo>
                <a:lnTo>
                  <a:pt x="592" y="542"/>
                </a:lnTo>
                <a:lnTo>
                  <a:pt x="629" y="515"/>
                </a:lnTo>
                <a:lnTo>
                  <a:pt x="676" y="481"/>
                </a:lnTo>
                <a:lnTo>
                  <a:pt x="731" y="441"/>
                </a:lnTo>
                <a:lnTo>
                  <a:pt x="800" y="393"/>
                </a:lnTo>
                <a:lnTo>
                  <a:pt x="880" y="339"/>
                </a:lnTo>
                <a:lnTo>
                  <a:pt x="967" y="279"/>
                </a:lnTo>
                <a:lnTo>
                  <a:pt x="1065" y="215"/>
                </a:lnTo>
                <a:lnTo>
                  <a:pt x="1029" y="239"/>
                </a:lnTo>
                <a:lnTo>
                  <a:pt x="985" y="263"/>
                </a:lnTo>
                <a:lnTo>
                  <a:pt x="942" y="286"/>
                </a:lnTo>
                <a:lnTo>
                  <a:pt x="891" y="313"/>
                </a:lnTo>
                <a:lnTo>
                  <a:pt x="840" y="339"/>
                </a:lnTo>
                <a:lnTo>
                  <a:pt x="789" y="367"/>
                </a:lnTo>
                <a:lnTo>
                  <a:pt x="734" y="393"/>
                </a:lnTo>
                <a:lnTo>
                  <a:pt x="684" y="421"/>
                </a:lnTo>
                <a:lnTo>
                  <a:pt x="632" y="448"/>
                </a:lnTo>
                <a:lnTo>
                  <a:pt x="581" y="471"/>
                </a:lnTo>
                <a:lnTo>
                  <a:pt x="534" y="495"/>
                </a:lnTo>
                <a:lnTo>
                  <a:pt x="494" y="515"/>
                </a:lnTo>
                <a:lnTo>
                  <a:pt x="454" y="535"/>
                </a:lnTo>
                <a:lnTo>
                  <a:pt x="421" y="552"/>
                </a:lnTo>
                <a:lnTo>
                  <a:pt x="396" y="562"/>
                </a:lnTo>
                <a:lnTo>
                  <a:pt x="374" y="573"/>
                </a:lnTo>
                <a:lnTo>
                  <a:pt x="338" y="585"/>
                </a:lnTo>
                <a:lnTo>
                  <a:pt x="301" y="599"/>
                </a:lnTo>
                <a:lnTo>
                  <a:pt x="265" y="609"/>
                </a:lnTo>
                <a:lnTo>
                  <a:pt x="225" y="619"/>
                </a:lnTo>
                <a:lnTo>
                  <a:pt x="193" y="626"/>
                </a:lnTo>
                <a:lnTo>
                  <a:pt x="160" y="632"/>
                </a:lnTo>
                <a:lnTo>
                  <a:pt x="133" y="635"/>
                </a:lnTo>
                <a:lnTo>
                  <a:pt x="115" y="635"/>
                </a:lnTo>
                <a:lnTo>
                  <a:pt x="101" y="635"/>
                </a:lnTo>
                <a:lnTo>
                  <a:pt x="83" y="635"/>
                </a:lnTo>
                <a:lnTo>
                  <a:pt x="65" y="635"/>
                </a:lnTo>
                <a:lnTo>
                  <a:pt x="46" y="635"/>
                </a:lnTo>
                <a:lnTo>
                  <a:pt x="32" y="635"/>
                </a:lnTo>
                <a:lnTo>
                  <a:pt x="17" y="635"/>
                </a:lnTo>
                <a:lnTo>
                  <a:pt x="6" y="632"/>
                </a:lnTo>
                <a:lnTo>
                  <a:pt x="0" y="632"/>
                </a:lnTo>
                <a:lnTo>
                  <a:pt x="21" y="630"/>
                </a:lnTo>
                <a:lnTo>
                  <a:pt x="40" y="626"/>
                </a:lnTo>
                <a:lnTo>
                  <a:pt x="46" y="619"/>
                </a:lnTo>
                <a:lnTo>
                  <a:pt x="50" y="619"/>
                </a:lnTo>
                <a:lnTo>
                  <a:pt x="28" y="616"/>
                </a:lnTo>
                <a:lnTo>
                  <a:pt x="13" y="609"/>
                </a:lnTo>
                <a:lnTo>
                  <a:pt x="13" y="606"/>
                </a:lnTo>
                <a:lnTo>
                  <a:pt x="35" y="609"/>
                </a:lnTo>
                <a:lnTo>
                  <a:pt x="57" y="609"/>
                </a:lnTo>
                <a:lnTo>
                  <a:pt x="80" y="609"/>
                </a:lnTo>
                <a:lnTo>
                  <a:pt x="93" y="606"/>
                </a:lnTo>
                <a:lnTo>
                  <a:pt x="105" y="602"/>
                </a:lnTo>
                <a:lnTo>
                  <a:pt x="101" y="599"/>
                </a:lnTo>
                <a:lnTo>
                  <a:pt x="90" y="599"/>
                </a:lnTo>
                <a:lnTo>
                  <a:pt x="72" y="595"/>
                </a:lnTo>
                <a:lnTo>
                  <a:pt x="53" y="595"/>
                </a:lnTo>
                <a:lnTo>
                  <a:pt x="57" y="592"/>
                </a:lnTo>
                <a:lnTo>
                  <a:pt x="83" y="589"/>
                </a:lnTo>
                <a:lnTo>
                  <a:pt x="112" y="585"/>
                </a:lnTo>
                <a:lnTo>
                  <a:pt x="133" y="582"/>
                </a:lnTo>
                <a:lnTo>
                  <a:pt x="141" y="582"/>
                </a:lnTo>
                <a:lnTo>
                  <a:pt x="130" y="578"/>
                </a:lnTo>
                <a:lnTo>
                  <a:pt x="112" y="578"/>
                </a:lnTo>
                <a:lnTo>
                  <a:pt x="93" y="578"/>
                </a:lnTo>
                <a:lnTo>
                  <a:pt x="112" y="575"/>
                </a:lnTo>
                <a:lnTo>
                  <a:pt x="133" y="569"/>
                </a:lnTo>
                <a:lnTo>
                  <a:pt x="155" y="562"/>
                </a:lnTo>
                <a:lnTo>
                  <a:pt x="178" y="552"/>
                </a:lnTo>
                <a:lnTo>
                  <a:pt x="196" y="545"/>
                </a:lnTo>
                <a:lnTo>
                  <a:pt x="218" y="535"/>
                </a:lnTo>
                <a:lnTo>
                  <a:pt x="239" y="528"/>
                </a:lnTo>
                <a:lnTo>
                  <a:pt x="258" y="519"/>
                </a:lnTo>
                <a:lnTo>
                  <a:pt x="286" y="505"/>
                </a:lnTo>
                <a:lnTo>
                  <a:pt x="331" y="485"/>
                </a:lnTo>
                <a:lnTo>
                  <a:pt x="385" y="457"/>
                </a:lnTo>
                <a:lnTo>
                  <a:pt x="454" y="424"/>
                </a:lnTo>
                <a:lnTo>
                  <a:pt x="527" y="390"/>
                </a:lnTo>
                <a:lnTo>
                  <a:pt x="607" y="350"/>
                </a:lnTo>
                <a:lnTo>
                  <a:pt x="694" y="310"/>
                </a:lnTo>
                <a:lnTo>
                  <a:pt x="777" y="266"/>
                </a:lnTo>
                <a:lnTo>
                  <a:pt x="865" y="225"/>
                </a:lnTo>
                <a:lnTo>
                  <a:pt x="949" y="185"/>
                </a:lnTo>
                <a:lnTo>
                  <a:pt x="1025" y="148"/>
                </a:lnTo>
                <a:lnTo>
                  <a:pt x="1095" y="114"/>
                </a:lnTo>
                <a:lnTo>
                  <a:pt x="1157" y="85"/>
                </a:lnTo>
                <a:lnTo>
                  <a:pt x="1208" y="61"/>
                </a:lnTo>
                <a:lnTo>
                  <a:pt x="1244" y="44"/>
                </a:lnTo>
                <a:lnTo>
                  <a:pt x="1262" y="33"/>
                </a:lnTo>
                <a:lnTo>
                  <a:pt x="1283" y="24"/>
                </a:lnTo>
                <a:lnTo>
                  <a:pt x="1302" y="17"/>
                </a:lnTo>
                <a:lnTo>
                  <a:pt x="1323" y="7"/>
                </a:lnTo>
                <a:lnTo>
                  <a:pt x="1346" y="4"/>
                </a:lnTo>
                <a:lnTo>
                  <a:pt x="1368" y="0"/>
                </a:lnTo>
                <a:lnTo>
                  <a:pt x="1390" y="4"/>
                </a:lnTo>
                <a:lnTo>
                  <a:pt x="1415" y="7"/>
                </a:lnTo>
                <a:lnTo>
                  <a:pt x="1445" y="21"/>
                </a:lnTo>
                <a:lnTo>
                  <a:pt x="1485" y="47"/>
                </a:lnTo>
                <a:lnTo>
                  <a:pt x="1498" y="68"/>
                </a:lnTo>
                <a:lnTo>
                  <a:pt x="1485" y="87"/>
                </a:lnTo>
                <a:lnTo>
                  <a:pt x="1451" y="108"/>
                </a:lnTo>
                <a:lnTo>
                  <a:pt x="1411" y="128"/>
                </a:lnTo>
                <a:lnTo>
                  <a:pt x="1346" y="165"/>
                </a:lnTo>
                <a:lnTo>
                  <a:pt x="1258" y="215"/>
                </a:lnTo>
                <a:lnTo>
                  <a:pt x="1164" y="272"/>
                </a:lnTo>
                <a:lnTo>
                  <a:pt x="1069" y="333"/>
                </a:lnTo>
                <a:lnTo>
                  <a:pt x="982" y="390"/>
                </a:lnTo>
                <a:lnTo>
                  <a:pt x="912" y="438"/>
                </a:lnTo>
                <a:lnTo>
                  <a:pt x="872" y="471"/>
                </a:lnTo>
                <a:lnTo>
                  <a:pt x="912" y="454"/>
                </a:lnTo>
                <a:lnTo>
                  <a:pt x="960" y="431"/>
                </a:lnTo>
                <a:lnTo>
                  <a:pt x="1015" y="407"/>
                </a:lnTo>
                <a:lnTo>
                  <a:pt x="1073" y="384"/>
                </a:lnTo>
                <a:lnTo>
                  <a:pt x="1135" y="357"/>
                </a:lnTo>
                <a:lnTo>
                  <a:pt x="1197" y="329"/>
                </a:lnTo>
                <a:lnTo>
                  <a:pt x="1262" y="299"/>
                </a:lnTo>
                <a:lnTo>
                  <a:pt x="1328" y="272"/>
                </a:lnTo>
                <a:lnTo>
                  <a:pt x="1390" y="246"/>
                </a:lnTo>
                <a:lnTo>
                  <a:pt x="1451" y="222"/>
                </a:lnTo>
                <a:lnTo>
                  <a:pt x="1506" y="199"/>
                </a:lnTo>
                <a:lnTo>
                  <a:pt x="1556" y="175"/>
                </a:lnTo>
                <a:lnTo>
                  <a:pt x="1601" y="158"/>
                </a:lnTo>
                <a:lnTo>
                  <a:pt x="1638" y="144"/>
                </a:lnTo>
                <a:lnTo>
                  <a:pt x="1666" y="135"/>
                </a:lnTo>
                <a:lnTo>
                  <a:pt x="1684" y="128"/>
                </a:lnTo>
                <a:lnTo>
                  <a:pt x="1706" y="121"/>
                </a:lnTo>
                <a:lnTo>
                  <a:pt x="1731" y="118"/>
                </a:lnTo>
                <a:lnTo>
                  <a:pt x="1753" y="118"/>
                </a:lnTo>
                <a:lnTo>
                  <a:pt x="1776" y="118"/>
                </a:lnTo>
                <a:lnTo>
                  <a:pt x="1798" y="121"/>
                </a:lnTo>
                <a:lnTo>
                  <a:pt x="1823" y="128"/>
                </a:lnTo>
                <a:lnTo>
                  <a:pt x="1844" y="135"/>
                </a:lnTo>
                <a:lnTo>
                  <a:pt x="1871" y="144"/>
                </a:lnTo>
                <a:lnTo>
                  <a:pt x="1903" y="165"/>
                </a:lnTo>
                <a:lnTo>
                  <a:pt x="1911" y="185"/>
                </a:lnTo>
                <a:lnTo>
                  <a:pt x="1892" y="205"/>
                </a:lnTo>
                <a:lnTo>
                  <a:pt x="1856" y="229"/>
                </a:lnTo>
                <a:lnTo>
                  <a:pt x="1837" y="239"/>
                </a:lnTo>
                <a:lnTo>
                  <a:pt x="1811" y="253"/>
                </a:lnTo>
                <a:lnTo>
                  <a:pt x="1776" y="270"/>
                </a:lnTo>
                <a:lnTo>
                  <a:pt x="1736" y="289"/>
                </a:lnTo>
                <a:lnTo>
                  <a:pt x="1684" y="317"/>
                </a:lnTo>
                <a:lnTo>
                  <a:pt x="1633" y="343"/>
                </a:lnTo>
                <a:lnTo>
                  <a:pt x="1575" y="370"/>
                </a:lnTo>
                <a:lnTo>
                  <a:pt x="1517" y="400"/>
                </a:lnTo>
                <a:lnTo>
                  <a:pt x="1458" y="431"/>
                </a:lnTo>
                <a:lnTo>
                  <a:pt x="1400" y="461"/>
                </a:lnTo>
                <a:lnTo>
                  <a:pt x="1346" y="491"/>
                </a:lnTo>
                <a:lnTo>
                  <a:pt x="1295" y="519"/>
                </a:lnTo>
                <a:lnTo>
                  <a:pt x="1248" y="545"/>
                </a:lnTo>
                <a:lnTo>
                  <a:pt x="1208" y="569"/>
                </a:lnTo>
                <a:lnTo>
                  <a:pt x="1175" y="592"/>
                </a:lnTo>
                <a:lnTo>
                  <a:pt x="1153" y="609"/>
                </a:lnTo>
                <a:lnTo>
                  <a:pt x="1230" y="573"/>
                </a:lnTo>
                <a:lnTo>
                  <a:pt x="1313" y="535"/>
                </a:lnTo>
                <a:lnTo>
                  <a:pt x="1400" y="495"/>
                </a:lnTo>
                <a:lnTo>
                  <a:pt x="1491" y="454"/>
                </a:lnTo>
                <a:lnTo>
                  <a:pt x="1586" y="414"/>
                </a:lnTo>
                <a:lnTo>
                  <a:pt x="1678" y="370"/>
                </a:lnTo>
                <a:lnTo>
                  <a:pt x="1768" y="329"/>
                </a:lnTo>
                <a:lnTo>
                  <a:pt x="1859" y="289"/>
                </a:lnTo>
                <a:lnTo>
                  <a:pt x="1943" y="249"/>
                </a:lnTo>
                <a:lnTo>
                  <a:pt x="2023" y="215"/>
                </a:lnTo>
                <a:lnTo>
                  <a:pt x="2099" y="182"/>
                </a:lnTo>
                <a:lnTo>
                  <a:pt x="2164" y="151"/>
                </a:lnTo>
                <a:lnTo>
                  <a:pt x="2219" y="125"/>
                </a:lnTo>
                <a:lnTo>
                  <a:pt x="2267" y="104"/>
                </a:lnTo>
                <a:lnTo>
                  <a:pt x="2304" y="87"/>
                </a:lnTo>
                <a:lnTo>
                  <a:pt x="2325" y="78"/>
                </a:lnTo>
                <a:lnTo>
                  <a:pt x="2354" y="64"/>
                </a:lnTo>
                <a:lnTo>
                  <a:pt x="2383" y="50"/>
                </a:lnTo>
                <a:lnTo>
                  <a:pt x="2412" y="37"/>
                </a:lnTo>
                <a:lnTo>
                  <a:pt x="2442" y="26"/>
                </a:lnTo>
                <a:lnTo>
                  <a:pt x="2470" y="24"/>
                </a:lnTo>
                <a:lnTo>
                  <a:pt x="2503" y="21"/>
                </a:lnTo>
                <a:lnTo>
                  <a:pt x="2540" y="26"/>
                </a:lnTo>
                <a:lnTo>
                  <a:pt x="2577" y="37"/>
                </a:lnTo>
                <a:lnTo>
                  <a:pt x="2609" y="54"/>
                </a:lnTo>
                <a:lnTo>
                  <a:pt x="2630" y="71"/>
                </a:lnTo>
                <a:lnTo>
                  <a:pt x="2645" y="90"/>
                </a:lnTo>
                <a:lnTo>
                  <a:pt x="2645" y="108"/>
                </a:lnTo>
                <a:lnTo>
                  <a:pt x="2638" y="128"/>
                </a:lnTo>
                <a:lnTo>
                  <a:pt x="2623" y="148"/>
                </a:lnTo>
                <a:lnTo>
                  <a:pt x="2598" y="168"/>
                </a:lnTo>
                <a:lnTo>
                  <a:pt x="2569" y="185"/>
                </a:lnTo>
                <a:lnTo>
                  <a:pt x="2547" y="196"/>
                </a:lnTo>
                <a:lnTo>
                  <a:pt x="2510" y="211"/>
                </a:lnTo>
                <a:lnTo>
                  <a:pt x="2467" y="229"/>
                </a:lnTo>
                <a:lnTo>
                  <a:pt x="2415" y="253"/>
                </a:lnTo>
                <a:lnTo>
                  <a:pt x="2354" y="275"/>
                </a:lnTo>
                <a:lnTo>
                  <a:pt x="2292" y="306"/>
                </a:lnTo>
                <a:lnTo>
                  <a:pt x="2227" y="333"/>
                </a:lnTo>
                <a:lnTo>
                  <a:pt x="2161" y="363"/>
                </a:lnTo>
                <a:lnTo>
                  <a:pt x="2096" y="397"/>
                </a:lnTo>
                <a:lnTo>
                  <a:pt x="2034" y="427"/>
                </a:lnTo>
                <a:lnTo>
                  <a:pt x="1976" y="457"/>
                </a:lnTo>
                <a:lnTo>
                  <a:pt x="1924" y="488"/>
                </a:lnTo>
                <a:lnTo>
                  <a:pt x="1881" y="519"/>
                </a:lnTo>
                <a:lnTo>
                  <a:pt x="1844" y="545"/>
                </a:lnTo>
                <a:lnTo>
                  <a:pt x="1823" y="573"/>
                </a:lnTo>
                <a:lnTo>
                  <a:pt x="1811" y="592"/>
                </a:lnTo>
                <a:lnTo>
                  <a:pt x="1851" y="575"/>
                </a:lnTo>
                <a:lnTo>
                  <a:pt x="1899" y="552"/>
                </a:lnTo>
                <a:lnTo>
                  <a:pt x="1957" y="525"/>
                </a:lnTo>
                <a:lnTo>
                  <a:pt x="2023" y="491"/>
                </a:lnTo>
                <a:lnTo>
                  <a:pt x="2096" y="457"/>
                </a:lnTo>
                <a:lnTo>
                  <a:pt x="2172" y="417"/>
                </a:lnTo>
                <a:lnTo>
                  <a:pt x="2256" y="381"/>
                </a:lnTo>
                <a:lnTo>
                  <a:pt x="2344" y="336"/>
                </a:lnTo>
                <a:lnTo>
                  <a:pt x="2430" y="296"/>
                </a:lnTo>
                <a:lnTo>
                  <a:pt x="2525" y="256"/>
                </a:lnTo>
                <a:lnTo>
                  <a:pt x="2620" y="215"/>
                </a:lnTo>
                <a:lnTo>
                  <a:pt x="2715" y="178"/>
                </a:lnTo>
                <a:lnTo>
                  <a:pt x="2810" y="141"/>
                </a:lnTo>
                <a:lnTo>
                  <a:pt x="2900" y="108"/>
                </a:lnTo>
                <a:lnTo>
                  <a:pt x="2995" y="78"/>
                </a:lnTo>
                <a:lnTo>
                  <a:pt x="3083" y="54"/>
                </a:lnTo>
                <a:lnTo>
                  <a:pt x="3129" y="44"/>
                </a:lnTo>
                <a:lnTo>
                  <a:pt x="3169" y="37"/>
                </a:lnTo>
                <a:lnTo>
                  <a:pt x="3206" y="33"/>
                </a:lnTo>
                <a:lnTo>
                  <a:pt x="3239" y="30"/>
                </a:lnTo>
                <a:lnTo>
                  <a:pt x="3268" y="33"/>
                </a:lnTo>
                <a:lnTo>
                  <a:pt x="3297" y="40"/>
                </a:lnTo>
                <a:lnTo>
                  <a:pt x="3322" y="47"/>
                </a:lnTo>
                <a:lnTo>
                  <a:pt x="3351" y="57"/>
                </a:lnTo>
                <a:lnTo>
                  <a:pt x="3377" y="71"/>
                </a:lnTo>
                <a:lnTo>
                  <a:pt x="3391" y="85"/>
                </a:lnTo>
                <a:lnTo>
                  <a:pt x="3396" y="94"/>
                </a:lnTo>
                <a:lnTo>
                  <a:pt x="3396" y="108"/>
                </a:lnTo>
                <a:lnTo>
                  <a:pt x="3384" y="121"/>
                </a:lnTo>
                <a:lnTo>
                  <a:pt x="3369" y="135"/>
                </a:lnTo>
                <a:lnTo>
                  <a:pt x="3348" y="151"/>
                </a:lnTo>
                <a:lnTo>
                  <a:pt x="3322" y="165"/>
                </a:lnTo>
                <a:lnTo>
                  <a:pt x="3282" y="185"/>
                </a:lnTo>
                <a:lnTo>
                  <a:pt x="3228" y="211"/>
                </a:lnTo>
                <a:lnTo>
                  <a:pt x="3163" y="242"/>
                </a:lnTo>
                <a:lnTo>
                  <a:pt x="3089" y="272"/>
                </a:lnTo>
                <a:lnTo>
                  <a:pt x="3020" y="306"/>
                </a:lnTo>
                <a:lnTo>
                  <a:pt x="2961" y="329"/>
                </a:lnTo>
                <a:lnTo>
                  <a:pt x="2918" y="353"/>
                </a:lnTo>
                <a:lnTo>
                  <a:pt x="2893" y="363"/>
                </a:lnTo>
                <a:lnTo>
                  <a:pt x="2911" y="350"/>
                </a:lnTo>
                <a:lnTo>
                  <a:pt x="2940" y="333"/>
                </a:lnTo>
                <a:lnTo>
                  <a:pt x="2969" y="317"/>
                </a:lnTo>
                <a:lnTo>
                  <a:pt x="2988" y="30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152" name="Freeform 24">
            <a:extLst>
              <a:ext uri="{FF2B5EF4-FFF2-40B4-BE49-F238E27FC236}">
                <a16:creationId xmlns:a16="http://schemas.microsoft.com/office/drawing/2014/main" id="{CA8E36EF-7659-4C6F-9BE7-6A888910F373}"/>
              </a:ext>
            </a:extLst>
          </p:cNvPr>
          <p:cNvSpPr>
            <a:spLocks/>
          </p:cNvSpPr>
          <p:nvPr/>
        </p:nvSpPr>
        <p:spPr bwMode="auto">
          <a:xfrm>
            <a:off x="5486400" y="3046413"/>
            <a:ext cx="1797050" cy="407987"/>
          </a:xfrm>
          <a:custGeom>
            <a:avLst/>
            <a:gdLst>
              <a:gd name="T0" fmla="*/ 586 w 3396"/>
              <a:gd name="T1" fmla="*/ 400 h 770"/>
              <a:gd name="T2" fmla="*/ 724 w 3396"/>
              <a:gd name="T3" fmla="*/ 515 h 770"/>
              <a:gd name="T4" fmla="*/ 769 w 3396"/>
              <a:gd name="T5" fmla="*/ 581 h 770"/>
              <a:gd name="T6" fmla="*/ 812 w 3396"/>
              <a:gd name="T7" fmla="*/ 598 h 770"/>
              <a:gd name="T8" fmla="*/ 877 w 3396"/>
              <a:gd name="T9" fmla="*/ 616 h 770"/>
              <a:gd name="T10" fmla="*/ 929 w 3396"/>
              <a:gd name="T11" fmla="*/ 616 h 770"/>
              <a:gd name="T12" fmla="*/ 877 w 3396"/>
              <a:gd name="T13" fmla="*/ 505 h 770"/>
              <a:gd name="T14" fmla="*/ 503 w 3396"/>
              <a:gd name="T15" fmla="*/ 272 h 770"/>
              <a:gd name="T16" fmla="*/ 496 w 3396"/>
              <a:gd name="T17" fmla="*/ 202 h 770"/>
              <a:gd name="T18" fmla="*/ 957 w 3396"/>
              <a:gd name="T19" fmla="*/ 360 h 770"/>
              <a:gd name="T20" fmla="*/ 1311 w 3396"/>
              <a:gd name="T21" fmla="*/ 524 h 770"/>
              <a:gd name="T22" fmla="*/ 1638 w 3396"/>
              <a:gd name="T23" fmla="*/ 693 h 770"/>
              <a:gd name="T24" fmla="*/ 1897 w 3396"/>
              <a:gd name="T25" fmla="*/ 632 h 770"/>
              <a:gd name="T26" fmla="*/ 1555 w 3396"/>
              <a:gd name="T27" fmla="*/ 420 h 770"/>
              <a:gd name="T28" fmla="*/ 1172 w 3396"/>
              <a:gd name="T29" fmla="*/ 208 h 770"/>
              <a:gd name="T30" fmla="*/ 1803 w 3396"/>
              <a:gd name="T31" fmla="*/ 477 h 770"/>
              <a:gd name="T32" fmla="*/ 2261 w 3396"/>
              <a:gd name="T33" fmla="*/ 699 h 770"/>
              <a:gd name="T34" fmla="*/ 2534 w 3396"/>
              <a:gd name="T35" fmla="*/ 761 h 770"/>
              <a:gd name="T36" fmla="*/ 2545 w 3396"/>
              <a:gd name="T37" fmla="*/ 652 h 770"/>
              <a:gd name="T38" fmla="*/ 2395 w 3396"/>
              <a:gd name="T39" fmla="*/ 616 h 770"/>
              <a:gd name="T40" fmla="*/ 2294 w 3396"/>
              <a:gd name="T41" fmla="*/ 559 h 770"/>
              <a:gd name="T42" fmla="*/ 2334 w 3396"/>
              <a:gd name="T43" fmla="*/ 555 h 770"/>
              <a:gd name="T44" fmla="*/ 2221 w 3396"/>
              <a:gd name="T45" fmla="*/ 501 h 770"/>
              <a:gd name="T46" fmla="*/ 2174 w 3396"/>
              <a:gd name="T47" fmla="*/ 460 h 770"/>
              <a:gd name="T48" fmla="*/ 1934 w 3396"/>
              <a:gd name="T49" fmla="*/ 303 h 770"/>
              <a:gd name="T50" fmla="*/ 2410 w 3396"/>
              <a:gd name="T51" fmla="*/ 528 h 770"/>
              <a:gd name="T52" fmla="*/ 2698 w 3396"/>
              <a:gd name="T53" fmla="*/ 656 h 770"/>
              <a:gd name="T54" fmla="*/ 2847 w 3396"/>
              <a:gd name="T55" fmla="*/ 581 h 770"/>
              <a:gd name="T56" fmla="*/ 2429 w 3396"/>
              <a:gd name="T57" fmla="*/ 279 h 770"/>
              <a:gd name="T58" fmla="*/ 2662 w 3396"/>
              <a:gd name="T59" fmla="*/ 393 h 770"/>
              <a:gd name="T60" fmla="*/ 3000 w 3396"/>
              <a:gd name="T61" fmla="*/ 562 h 770"/>
              <a:gd name="T62" fmla="*/ 3262 w 3396"/>
              <a:gd name="T63" fmla="*/ 635 h 770"/>
              <a:gd name="T64" fmla="*/ 3389 w 3396"/>
              <a:gd name="T65" fmla="*/ 632 h 770"/>
              <a:gd name="T66" fmla="*/ 3382 w 3396"/>
              <a:gd name="T67" fmla="*/ 605 h 770"/>
              <a:gd name="T68" fmla="*/ 3324 w 3396"/>
              <a:gd name="T69" fmla="*/ 595 h 770"/>
              <a:gd name="T70" fmla="*/ 3284 w 3396"/>
              <a:gd name="T71" fmla="*/ 578 h 770"/>
              <a:gd name="T72" fmla="*/ 3156 w 3396"/>
              <a:gd name="T73" fmla="*/ 528 h 770"/>
              <a:gd name="T74" fmla="*/ 2702 w 3396"/>
              <a:gd name="T75" fmla="*/ 309 h 770"/>
              <a:gd name="T76" fmla="*/ 2152 w 3396"/>
              <a:gd name="T77" fmla="*/ 43 h 770"/>
              <a:gd name="T78" fmla="*/ 1981 w 3396"/>
              <a:gd name="T79" fmla="*/ 7 h 770"/>
              <a:gd name="T80" fmla="*/ 2137 w 3396"/>
              <a:gd name="T81" fmla="*/ 215 h 770"/>
              <a:gd name="T82" fmla="*/ 2381 w 3396"/>
              <a:gd name="T83" fmla="*/ 407 h 770"/>
              <a:gd name="T84" fmla="*/ 1889 w 3396"/>
              <a:gd name="T85" fmla="*/ 199 h 770"/>
              <a:gd name="T86" fmla="*/ 1643 w 3396"/>
              <a:gd name="T87" fmla="*/ 118 h 770"/>
              <a:gd name="T88" fmla="*/ 1503 w 3396"/>
              <a:gd name="T89" fmla="*/ 204 h 770"/>
              <a:gd name="T90" fmla="*/ 1821 w 3396"/>
              <a:gd name="T91" fmla="*/ 370 h 770"/>
              <a:gd name="T92" fmla="*/ 2221 w 3396"/>
              <a:gd name="T93" fmla="*/ 592 h 770"/>
              <a:gd name="T94" fmla="*/ 1628 w 3396"/>
              <a:gd name="T95" fmla="*/ 329 h 770"/>
              <a:gd name="T96" fmla="*/ 1092 w 3396"/>
              <a:gd name="T97" fmla="*/ 87 h 770"/>
              <a:gd name="T98" fmla="*/ 856 w 3396"/>
              <a:gd name="T99" fmla="*/ 26 h 770"/>
              <a:gd name="T100" fmla="*/ 797 w 3396"/>
              <a:gd name="T101" fmla="*/ 168 h 770"/>
              <a:gd name="T102" fmla="*/ 1169 w 3396"/>
              <a:gd name="T103" fmla="*/ 332 h 770"/>
              <a:gd name="T104" fmla="*/ 1573 w 3396"/>
              <a:gd name="T105" fmla="*/ 572 h 770"/>
              <a:gd name="T106" fmla="*/ 1140 w 3396"/>
              <a:gd name="T107" fmla="*/ 380 h 770"/>
              <a:gd name="T108" fmla="*/ 401 w 3396"/>
              <a:gd name="T109" fmla="*/ 78 h 770"/>
              <a:gd name="T110" fmla="*/ 73 w 3396"/>
              <a:gd name="T111" fmla="*/ 47 h 770"/>
              <a:gd name="T112" fmla="*/ 48 w 3396"/>
              <a:gd name="T113" fmla="*/ 151 h 770"/>
              <a:gd name="T114" fmla="*/ 478 w 3396"/>
              <a:gd name="T115" fmla="*/ 353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96" h="770">
                <a:moveTo>
                  <a:pt x="408" y="303"/>
                </a:moveTo>
                <a:lnTo>
                  <a:pt x="426" y="313"/>
                </a:lnTo>
                <a:lnTo>
                  <a:pt x="451" y="323"/>
                </a:lnTo>
                <a:lnTo>
                  <a:pt x="481" y="339"/>
                </a:lnTo>
                <a:lnTo>
                  <a:pt x="514" y="356"/>
                </a:lnTo>
                <a:lnTo>
                  <a:pt x="543" y="373"/>
                </a:lnTo>
                <a:lnTo>
                  <a:pt x="569" y="386"/>
                </a:lnTo>
                <a:lnTo>
                  <a:pt x="586" y="400"/>
                </a:lnTo>
                <a:lnTo>
                  <a:pt x="601" y="407"/>
                </a:lnTo>
                <a:lnTo>
                  <a:pt x="612" y="413"/>
                </a:lnTo>
                <a:lnTo>
                  <a:pt x="623" y="424"/>
                </a:lnTo>
                <a:lnTo>
                  <a:pt x="641" y="441"/>
                </a:lnTo>
                <a:lnTo>
                  <a:pt x="659" y="453"/>
                </a:lnTo>
                <a:lnTo>
                  <a:pt x="681" y="474"/>
                </a:lnTo>
                <a:lnTo>
                  <a:pt x="703" y="495"/>
                </a:lnTo>
                <a:lnTo>
                  <a:pt x="724" y="515"/>
                </a:lnTo>
                <a:lnTo>
                  <a:pt x="751" y="535"/>
                </a:lnTo>
                <a:lnTo>
                  <a:pt x="779" y="545"/>
                </a:lnTo>
                <a:lnTo>
                  <a:pt x="809" y="555"/>
                </a:lnTo>
                <a:lnTo>
                  <a:pt x="823" y="565"/>
                </a:lnTo>
                <a:lnTo>
                  <a:pt x="819" y="578"/>
                </a:lnTo>
                <a:lnTo>
                  <a:pt x="801" y="578"/>
                </a:lnTo>
                <a:lnTo>
                  <a:pt x="779" y="578"/>
                </a:lnTo>
                <a:lnTo>
                  <a:pt x="769" y="581"/>
                </a:lnTo>
                <a:lnTo>
                  <a:pt x="776" y="581"/>
                </a:lnTo>
                <a:lnTo>
                  <a:pt x="797" y="585"/>
                </a:lnTo>
                <a:lnTo>
                  <a:pt x="831" y="588"/>
                </a:lnTo>
                <a:lnTo>
                  <a:pt x="852" y="592"/>
                </a:lnTo>
                <a:lnTo>
                  <a:pt x="856" y="595"/>
                </a:lnTo>
                <a:lnTo>
                  <a:pt x="841" y="595"/>
                </a:lnTo>
                <a:lnTo>
                  <a:pt x="823" y="598"/>
                </a:lnTo>
                <a:lnTo>
                  <a:pt x="812" y="598"/>
                </a:lnTo>
                <a:lnTo>
                  <a:pt x="809" y="602"/>
                </a:lnTo>
                <a:lnTo>
                  <a:pt x="819" y="605"/>
                </a:lnTo>
                <a:lnTo>
                  <a:pt x="834" y="609"/>
                </a:lnTo>
                <a:lnTo>
                  <a:pt x="856" y="609"/>
                </a:lnTo>
                <a:lnTo>
                  <a:pt x="877" y="609"/>
                </a:lnTo>
                <a:lnTo>
                  <a:pt x="896" y="605"/>
                </a:lnTo>
                <a:lnTo>
                  <a:pt x="896" y="609"/>
                </a:lnTo>
                <a:lnTo>
                  <a:pt x="877" y="616"/>
                </a:lnTo>
                <a:lnTo>
                  <a:pt x="859" y="619"/>
                </a:lnTo>
                <a:lnTo>
                  <a:pt x="864" y="619"/>
                </a:lnTo>
                <a:lnTo>
                  <a:pt x="871" y="626"/>
                </a:lnTo>
                <a:lnTo>
                  <a:pt x="885" y="629"/>
                </a:lnTo>
                <a:lnTo>
                  <a:pt x="907" y="632"/>
                </a:lnTo>
                <a:lnTo>
                  <a:pt x="914" y="626"/>
                </a:lnTo>
                <a:lnTo>
                  <a:pt x="922" y="619"/>
                </a:lnTo>
                <a:lnTo>
                  <a:pt x="929" y="616"/>
                </a:lnTo>
                <a:lnTo>
                  <a:pt x="936" y="619"/>
                </a:lnTo>
                <a:lnTo>
                  <a:pt x="972" y="602"/>
                </a:lnTo>
                <a:lnTo>
                  <a:pt x="976" y="578"/>
                </a:lnTo>
                <a:lnTo>
                  <a:pt x="965" y="559"/>
                </a:lnTo>
                <a:lnTo>
                  <a:pt x="940" y="541"/>
                </a:lnTo>
                <a:lnTo>
                  <a:pt x="929" y="535"/>
                </a:lnTo>
                <a:lnTo>
                  <a:pt x="907" y="521"/>
                </a:lnTo>
                <a:lnTo>
                  <a:pt x="877" y="505"/>
                </a:lnTo>
                <a:lnTo>
                  <a:pt x="845" y="484"/>
                </a:lnTo>
                <a:lnTo>
                  <a:pt x="805" y="457"/>
                </a:lnTo>
                <a:lnTo>
                  <a:pt x="757" y="431"/>
                </a:lnTo>
                <a:lnTo>
                  <a:pt x="711" y="400"/>
                </a:lnTo>
                <a:lnTo>
                  <a:pt x="659" y="367"/>
                </a:lnTo>
                <a:lnTo>
                  <a:pt x="609" y="336"/>
                </a:lnTo>
                <a:lnTo>
                  <a:pt x="554" y="303"/>
                </a:lnTo>
                <a:lnTo>
                  <a:pt x="503" y="272"/>
                </a:lnTo>
                <a:lnTo>
                  <a:pt x="451" y="242"/>
                </a:lnTo>
                <a:lnTo>
                  <a:pt x="405" y="215"/>
                </a:lnTo>
                <a:lnTo>
                  <a:pt x="361" y="188"/>
                </a:lnTo>
                <a:lnTo>
                  <a:pt x="325" y="168"/>
                </a:lnTo>
                <a:lnTo>
                  <a:pt x="291" y="151"/>
                </a:lnTo>
                <a:lnTo>
                  <a:pt x="350" y="161"/>
                </a:lnTo>
                <a:lnTo>
                  <a:pt x="419" y="178"/>
                </a:lnTo>
                <a:lnTo>
                  <a:pt x="496" y="202"/>
                </a:lnTo>
                <a:lnTo>
                  <a:pt x="576" y="225"/>
                </a:lnTo>
                <a:lnTo>
                  <a:pt x="659" y="252"/>
                </a:lnTo>
                <a:lnTo>
                  <a:pt x="736" y="279"/>
                </a:lnTo>
                <a:lnTo>
                  <a:pt x="805" y="303"/>
                </a:lnTo>
                <a:lnTo>
                  <a:pt x="864" y="323"/>
                </a:lnTo>
                <a:lnTo>
                  <a:pt x="889" y="332"/>
                </a:lnTo>
                <a:lnTo>
                  <a:pt x="922" y="346"/>
                </a:lnTo>
                <a:lnTo>
                  <a:pt x="957" y="360"/>
                </a:lnTo>
                <a:lnTo>
                  <a:pt x="998" y="377"/>
                </a:lnTo>
                <a:lnTo>
                  <a:pt x="1042" y="396"/>
                </a:lnTo>
                <a:lnTo>
                  <a:pt x="1085" y="417"/>
                </a:lnTo>
                <a:lnTo>
                  <a:pt x="1129" y="437"/>
                </a:lnTo>
                <a:lnTo>
                  <a:pt x="1177" y="457"/>
                </a:lnTo>
                <a:lnTo>
                  <a:pt x="1224" y="481"/>
                </a:lnTo>
                <a:lnTo>
                  <a:pt x="1267" y="505"/>
                </a:lnTo>
                <a:lnTo>
                  <a:pt x="1311" y="524"/>
                </a:lnTo>
                <a:lnTo>
                  <a:pt x="1351" y="548"/>
                </a:lnTo>
                <a:lnTo>
                  <a:pt x="1391" y="569"/>
                </a:lnTo>
                <a:lnTo>
                  <a:pt x="1423" y="588"/>
                </a:lnTo>
                <a:lnTo>
                  <a:pt x="1453" y="605"/>
                </a:lnTo>
                <a:lnTo>
                  <a:pt x="1478" y="622"/>
                </a:lnTo>
                <a:lnTo>
                  <a:pt x="1530" y="652"/>
                </a:lnTo>
                <a:lnTo>
                  <a:pt x="1584" y="676"/>
                </a:lnTo>
                <a:lnTo>
                  <a:pt x="1638" y="693"/>
                </a:lnTo>
                <a:lnTo>
                  <a:pt x="1693" y="702"/>
                </a:lnTo>
                <a:lnTo>
                  <a:pt x="1741" y="706"/>
                </a:lnTo>
                <a:lnTo>
                  <a:pt x="1784" y="706"/>
                </a:lnTo>
                <a:lnTo>
                  <a:pt x="1816" y="702"/>
                </a:lnTo>
                <a:lnTo>
                  <a:pt x="1843" y="697"/>
                </a:lnTo>
                <a:lnTo>
                  <a:pt x="1879" y="680"/>
                </a:lnTo>
                <a:lnTo>
                  <a:pt x="1901" y="659"/>
                </a:lnTo>
                <a:lnTo>
                  <a:pt x="1897" y="632"/>
                </a:lnTo>
                <a:lnTo>
                  <a:pt x="1856" y="595"/>
                </a:lnTo>
                <a:lnTo>
                  <a:pt x="1835" y="581"/>
                </a:lnTo>
                <a:lnTo>
                  <a:pt x="1806" y="562"/>
                </a:lnTo>
                <a:lnTo>
                  <a:pt x="1766" y="538"/>
                </a:lnTo>
                <a:lnTo>
                  <a:pt x="1723" y="512"/>
                </a:lnTo>
                <a:lnTo>
                  <a:pt x="1668" y="484"/>
                </a:lnTo>
                <a:lnTo>
                  <a:pt x="1613" y="453"/>
                </a:lnTo>
                <a:lnTo>
                  <a:pt x="1555" y="420"/>
                </a:lnTo>
                <a:lnTo>
                  <a:pt x="1497" y="389"/>
                </a:lnTo>
                <a:lnTo>
                  <a:pt x="1438" y="356"/>
                </a:lnTo>
                <a:lnTo>
                  <a:pt x="1380" y="327"/>
                </a:lnTo>
                <a:lnTo>
                  <a:pt x="1329" y="296"/>
                </a:lnTo>
                <a:lnTo>
                  <a:pt x="1278" y="269"/>
                </a:lnTo>
                <a:lnTo>
                  <a:pt x="1235" y="245"/>
                </a:lnTo>
                <a:lnTo>
                  <a:pt x="1198" y="225"/>
                </a:lnTo>
                <a:lnTo>
                  <a:pt x="1172" y="208"/>
                </a:lnTo>
                <a:lnTo>
                  <a:pt x="1154" y="199"/>
                </a:lnTo>
                <a:lnTo>
                  <a:pt x="1253" y="239"/>
                </a:lnTo>
                <a:lnTo>
                  <a:pt x="1351" y="279"/>
                </a:lnTo>
                <a:lnTo>
                  <a:pt x="1450" y="320"/>
                </a:lnTo>
                <a:lnTo>
                  <a:pt x="1544" y="360"/>
                </a:lnTo>
                <a:lnTo>
                  <a:pt x="1631" y="400"/>
                </a:lnTo>
                <a:lnTo>
                  <a:pt x="1718" y="437"/>
                </a:lnTo>
                <a:lnTo>
                  <a:pt x="1803" y="477"/>
                </a:lnTo>
                <a:lnTo>
                  <a:pt x="1883" y="515"/>
                </a:lnTo>
                <a:lnTo>
                  <a:pt x="1956" y="548"/>
                </a:lnTo>
                <a:lnTo>
                  <a:pt x="2024" y="581"/>
                </a:lnTo>
                <a:lnTo>
                  <a:pt x="2086" y="612"/>
                </a:lnTo>
                <a:lnTo>
                  <a:pt x="2141" y="638"/>
                </a:lnTo>
                <a:lnTo>
                  <a:pt x="2188" y="662"/>
                </a:lnTo>
                <a:lnTo>
                  <a:pt x="2229" y="683"/>
                </a:lnTo>
                <a:lnTo>
                  <a:pt x="2261" y="699"/>
                </a:lnTo>
                <a:lnTo>
                  <a:pt x="2287" y="713"/>
                </a:lnTo>
                <a:lnTo>
                  <a:pt x="2327" y="733"/>
                </a:lnTo>
                <a:lnTo>
                  <a:pt x="2362" y="747"/>
                </a:lnTo>
                <a:lnTo>
                  <a:pt x="2399" y="761"/>
                </a:lnTo>
                <a:lnTo>
                  <a:pt x="2435" y="766"/>
                </a:lnTo>
                <a:lnTo>
                  <a:pt x="2469" y="770"/>
                </a:lnTo>
                <a:lnTo>
                  <a:pt x="2501" y="766"/>
                </a:lnTo>
                <a:lnTo>
                  <a:pt x="2534" y="761"/>
                </a:lnTo>
                <a:lnTo>
                  <a:pt x="2567" y="747"/>
                </a:lnTo>
                <a:lnTo>
                  <a:pt x="2607" y="720"/>
                </a:lnTo>
                <a:lnTo>
                  <a:pt x="2614" y="697"/>
                </a:lnTo>
                <a:lnTo>
                  <a:pt x="2600" y="676"/>
                </a:lnTo>
                <a:lnTo>
                  <a:pt x="2582" y="666"/>
                </a:lnTo>
                <a:lnTo>
                  <a:pt x="2574" y="662"/>
                </a:lnTo>
                <a:lnTo>
                  <a:pt x="2560" y="656"/>
                </a:lnTo>
                <a:lnTo>
                  <a:pt x="2545" y="652"/>
                </a:lnTo>
                <a:lnTo>
                  <a:pt x="2527" y="645"/>
                </a:lnTo>
                <a:lnTo>
                  <a:pt x="2512" y="642"/>
                </a:lnTo>
                <a:lnTo>
                  <a:pt x="2497" y="638"/>
                </a:lnTo>
                <a:lnTo>
                  <a:pt x="2483" y="635"/>
                </a:lnTo>
                <a:lnTo>
                  <a:pt x="2472" y="635"/>
                </a:lnTo>
                <a:lnTo>
                  <a:pt x="2447" y="632"/>
                </a:lnTo>
                <a:lnTo>
                  <a:pt x="2421" y="626"/>
                </a:lnTo>
                <a:lnTo>
                  <a:pt x="2395" y="616"/>
                </a:lnTo>
                <a:lnTo>
                  <a:pt x="2374" y="605"/>
                </a:lnTo>
                <a:lnTo>
                  <a:pt x="2349" y="592"/>
                </a:lnTo>
                <a:lnTo>
                  <a:pt x="2319" y="578"/>
                </a:lnTo>
                <a:lnTo>
                  <a:pt x="2290" y="562"/>
                </a:lnTo>
                <a:lnTo>
                  <a:pt x="2257" y="548"/>
                </a:lnTo>
                <a:lnTo>
                  <a:pt x="2269" y="552"/>
                </a:lnTo>
                <a:lnTo>
                  <a:pt x="2279" y="555"/>
                </a:lnTo>
                <a:lnTo>
                  <a:pt x="2294" y="559"/>
                </a:lnTo>
                <a:lnTo>
                  <a:pt x="2312" y="562"/>
                </a:lnTo>
                <a:lnTo>
                  <a:pt x="2330" y="569"/>
                </a:lnTo>
                <a:lnTo>
                  <a:pt x="2352" y="572"/>
                </a:lnTo>
                <a:lnTo>
                  <a:pt x="2377" y="581"/>
                </a:lnTo>
                <a:lnTo>
                  <a:pt x="2403" y="588"/>
                </a:lnTo>
                <a:lnTo>
                  <a:pt x="2385" y="578"/>
                </a:lnTo>
                <a:lnTo>
                  <a:pt x="2362" y="569"/>
                </a:lnTo>
                <a:lnTo>
                  <a:pt x="2334" y="555"/>
                </a:lnTo>
                <a:lnTo>
                  <a:pt x="2297" y="541"/>
                </a:lnTo>
                <a:lnTo>
                  <a:pt x="2264" y="528"/>
                </a:lnTo>
                <a:lnTo>
                  <a:pt x="2232" y="515"/>
                </a:lnTo>
                <a:lnTo>
                  <a:pt x="2199" y="498"/>
                </a:lnTo>
                <a:lnTo>
                  <a:pt x="2174" y="484"/>
                </a:lnTo>
                <a:lnTo>
                  <a:pt x="2188" y="488"/>
                </a:lnTo>
                <a:lnTo>
                  <a:pt x="2206" y="495"/>
                </a:lnTo>
                <a:lnTo>
                  <a:pt x="2221" y="501"/>
                </a:lnTo>
                <a:lnTo>
                  <a:pt x="2239" y="508"/>
                </a:lnTo>
                <a:lnTo>
                  <a:pt x="2254" y="515"/>
                </a:lnTo>
                <a:lnTo>
                  <a:pt x="2272" y="521"/>
                </a:lnTo>
                <a:lnTo>
                  <a:pt x="2290" y="528"/>
                </a:lnTo>
                <a:lnTo>
                  <a:pt x="2309" y="535"/>
                </a:lnTo>
                <a:lnTo>
                  <a:pt x="2282" y="521"/>
                </a:lnTo>
                <a:lnTo>
                  <a:pt x="2236" y="495"/>
                </a:lnTo>
                <a:lnTo>
                  <a:pt x="2174" y="460"/>
                </a:lnTo>
                <a:lnTo>
                  <a:pt x="2097" y="420"/>
                </a:lnTo>
                <a:lnTo>
                  <a:pt x="2017" y="377"/>
                </a:lnTo>
                <a:lnTo>
                  <a:pt x="1941" y="332"/>
                </a:lnTo>
                <a:lnTo>
                  <a:pt x="1868" y="296"/>
                </a:lnTo>
                <a:lnTo>
                  <a:pt x="1809" y="263"/>
                </a:lnTo>
                <a:lnTo>
                  <a:pt x="1843" y="272"/>
                </a:lnTo>
                <a:lnTo>
                  <a:pt x="1886" y="285"/>
                </a:lnTo>
                <a:lnTo>
                  <a:pt x="1934" y="303"/>
                </a:lnTo>
                <a:lnTo>
                  <a:pt x="1988" y="327"/>
                </a:lnTo>
                <a:lnTo>
                  <a:pt x="2046" y="353"/>
                </a:lnTo>
                <a:lnTo>
                  <a:pt x="2104" y="380"/>
                </a:lnTo>
                <a:lnTo>
                  <a:pt x="2170" y="410"/>
                </a:lnTo>
                <a:lnTo>
                  <a:pt x="2232" y="441"/>
                </a:lnTo>
                <a:lnTo>
                  <a:pt x="2294" y="471"/>
                </a:lnTo>
                <a:lnTo>
                  <a:pt x="2355" y="501"/>
                </a:lnTo>
                <a:lnTo>
                  <a:pt x="2410" y="528"/>
                </a:lnTo>
                <a:lnTo>
                  <a:pt x="2465" y="555"/>
                </a:lnTo>
                <a:lnTo>
                  <a:pt x="2512" y="578"/>
                </a:lnTo>
                <a:lnTo>
                  <a:pt x="2552" y="598"/>
                </a:lnTo>
                <a:lnTo>
                  <a:pt x="2585" y="616"/>
                </a:lnTo>
                <a:lnTo>
                  <a:pt x="2607" y="626"/>
                </a:lnTo>
                <a:lnTo>
                  <a:pt x="2640" y="638"/>
                </a:lnTo>
                <a:lnTo>
                  <a:pt x="2672" y="649"/>
                </a:lnTo>
                <a:lnTo>
                  <a:pt x="2698" y="656"/>
                </a:lnTo>
                <a:lnTo>
                  <a:pt x="2723" y="659"/>
                </a:lnTo>
                <a:lnTo>
                  <a:pt x="2748" y="659"/>
                </a:lnTo>
                <a:lnTo>
                  <a:pt x="2770" y="656"/>
                </a:lnTo>
                <a:lnTo>
                  <a:pt x="2792" y="649"/>
                </a:lnTo>
                <a:lnTo>
                  <a:pt x="2810" y="642"/>
                </a:lnTo>
                <a:lnTo>
                  <a:pt x="2840" y="622"/>
                </a:lnTo>
                <a:lnTo>
                  <a:pt x="2855" y="605"/>
                </a:lnTo>
                <a:lnTo>
                  <a:pt x="2847" y="581"/>
                </a:lnTo>
                <a:lnTo>
                  <a:pt x="2825" y="559"/>
                </a:lnTo>
                <a:lnTo>
                  <a:pt x="2803" y="541"/>
                </a:lnTo>
                <a:lnTo>
                  <a:pt x="2767" y="515"/>
                </a:lnTo>
                <a:lnTo>
                  <a:pt x="2720" y="481"/>
                </a:lnTo>
                <a:lnTo>
                  <a:pt x="2665" y="441"/>
                </a:lnTo>
                <a:lnTo>
                  <a:pt x="2595" y="393"/>
                </a:lnTo>
                <a:lnTo>
                  <a:pt x="2515" y="339"/>
                </a:lnTo>
                <a:lnTo>
                  <a:pt x="2429" y="279"/>
                </a:lnTo>
                <a:lnTo>
                  <a:pt x="2330" y="215"/>
                </a:lnTo>
                <a:lnTo>
                  <a:pt x="2367" y="239"/>
                </a:lnTo>
                <a:lnTo>
                  <a:pt x="2410" y="263"/>
                </a:lnTo>
                <a:lnTo>
                  <a:pt x="2454" y="285"/>
                </a:lnTo>
                <a:lnTo>
                  <a:pt x="2505" y="313"/>
                </a:lnTo>
                <a:lnTo>
                  <a:pt x="2555" y="339"/>
                </a:lnTo>
                <a:lnTo>
                  <a:pt x="2607" y="367"/>
                </a:lnTo>
                <a:lnTo>
                  <a:pt x="2662" y="393"/>
                </a:lnTo>
                <a:lnTo>
                  <a:pt x="2712" y="420"/>
                </a:lnTo>
                <a:lnTo>
                  <a:pt x="2763" y="448"/>
                </a:lnTo>
                <a:lnTo>
                  <a:pt x="2815" y="471"/>
                </a:lnTo>
                <a:lnTo>
                  <a:pt x="2862" y="495"/>
                </a:lnTo>
                <a:lnTo>
                  <a:pt x="2901" y="515"/>
                </a:lnTo>
                <a:lnTo>
                  <a:pt x="2941" y="535"/>
                </a:lnTo>
                <a:lnTo>
                  <a:pt x="2975" y="552"/>
                </a:lnTo>
                <a:lnTo>
                  <a:pt x="3000" y="562"/>
                </a:lnTo>
                <a:lnTo>
                  <a:pt x="3021" y="572"/>
                </a:lnTo>
                <a:lnTo>
                  <a:pt x="3058" y="585"/>
                </a:lnTo>
                <a:lnTo>
                  <a:pt x="3095" y="598"/>
                </a:lnTo>
                <a:lnTo>
                  <a:pt x="3131" y="609"/>
                </a:lnTo>
                <a:lnTo>
                  <a:pt x="3171" y="619"/>
                </a:lnTo>
                <a:lnTo>
                  <a:pt x="3203" y="626"/>
                </a:lnTo>
                <a:lnTo>
                  <a:pt x="3236" y="632"/>
                </a:lnTo>
                <a:lnTo>
                  <a:pt x="3262" y="635"/>
                </a:lnTo>
                <a:lnTo>
                  <a:pt x="3281" y="635"/>
                </a:lnTo>
                <a:lnTo>
                  <a:pt x="3294" y="635"/>
                </a:lnTo>
                <a:lnTo>
                  <a:pt x="3313" y="635"/>
                </a:lnTo>
                <a:lnTo>
                  <a:pt x="3331" y="635"/>
                </a:lnTo>
                <a:lnTo>
                  <a:pt x="3349" y="635"/>
                </a:lnTo>
                <a:lnTo>
                  <a:pt x="3364" y="635"/>
                </a:lnTo>
                <a:lnTo>
                  <a:pt x="3379" y="635"/>
                </a:lnTo>
                <a:lnTo>
                  <a:pt x="3389" y="632"/>
                </a:lnTo>
                <a:lnTo>
                  <a:pt x="3396" y="632"/>
                </a:lnTo>
                <a:lnTo>
                  <a:pt x="3374" y="629"/>
                </a:lnTo>
                <a:lnTo>
                  <a:pt x="3356" y="626"/>
                </a:lnTo>
                <a:lnTo>
                  <a:pt x="3349" y="619"/>
                </a:lnTo>
                <a:lnTo>
                  <a:pt x="3346" y="619"/>
                </a:lnTo>
                <a:lnTo>
                  <a:pt x="3368" y="616"/>
                </a:lnTo>
                <a:lnTo>
                  <a:pt x="3382" y="609"/>
                </a:lnTo>
                <a:lnTo>
                  <a:pt x="3382" y="605"/>
                </a:lnTo>
                <a:lnTo>
                  <a:pt x="3361" y="609"/>
                </a:lnTo>
                <a:lnTo>
                  <a:pt x="3339" y="609"/>
                </a:lnTo>
                <a:lnTo>
                  <a:pt x="3316" y="609"/>
                </a:lnTo>
                <a:lnTo>
                  <a:pt x="3302" y="605"/>
                </a:lnTo>
                <a:lnTo>
                  <a:pt x="3291" y="602"/>
                </a:lnTo>
                <a:lnTo>
                  <a:pt x="3294" y="598"/>
                </a:lnTo>
                <a:lnTo>
                  <a:pt x="3306" y="598"/>
                </a:lnTo>
                <a:lnTo>
                  <a:pt x="3324" y="595"/>
                </a:lnTo>
                <a:lnTo>
                  <a:pt x="3342" y="595"/>
                </a:lnTo>
                <a:lnTo>
                  <a:pt x="3339" y="592"/>
                </a:lnTo>
                <a:lnTo>
                  <a:pt x="3313" y="588"/>
                </a:lnTo>
                <a:lnTo>
                  <a:pt x="3284" y="585"/>
                </a:lnTo>
                <a:lnTo>
                  <a:pt x="3262" y="581"/>
                </a:lnTo>
                <a:lnTo>
                  <a:pt x="3254" y="581"/>
                </a:lnTo>
                <a:lnTo>
                  <a:pt x="3266" y="578"/>
                </a:lnTo>
                <a:lnTo>
                  <a:pt x="3284" y="578"/>
                </a:lnTo>
                <a:lnTo>
                  <a:pt x="3302" y="578"/>
                </a:lnTo>
                <a:lnTo>
                  <a:pt x="3284" y="575"/>
                </a:lnTo>
                <a:lnTo>
                  <a:pt x="3262" y="569"/>
                </a:lnTo>
                <a:lnTo>
                  <a:pt x="3241" y="562"/>
                </a:lnTo>
                <a:lnTo>
                  <a:pt x="3218" y="552"/>
                </a:lnTo>
                <a:lnTo>
                  <a:pt x="3200" y="545"/>
                </a:lnTo>
                <a:lnTo>
                  <a:pt x="3178" y="535"/>
                </a:lnTo>
                <a:lnTo>
                  <a:pt x="3156" y="528"/>
                </a:lnTo>
                <a:lnTo>
                  <a:pt x="3138" y="519"/>
                </a:lnTo>
                <a:lnTo>
                  <a:pt x="3109" y="505"/>
                </a:lnTo>
                <a:lnTo>
                  <a:pt x="3065" y="484"/>
                </a:lnTo>
                <a:lnTo>
                  <a:pt x="3011" y="457"/>
                </a:lnTo>
                <a:lnTo>
                  <a:pt x="2941" y="424"/>
                </a:lnTo>
                <a:lnTo>
                  <a:pt x="2868" y="389"/>
                </a:lnTo>
                <a:lnTo>
                  <a:pt x="2788" y="349"/>
                </a:lnTo>
                <a:lnTo>
                  <a:pt x="2702" y="309"/>
                </a:lnTo>
                <a:lnTo>
                  <a:pt x="2618" y="266"/>
                </a:lnTo>
                <a:lnTo>
                  <a:pt x="2530" y="225"/>
                </a:lnTo>
                <a:lnTo>
                  <a:pt x="2447" y="185"/>
                </a:lnTo>
                <a:lnTo>
                  <a:pt x="2370" y="147"/>
                </a:lnTo>
                <a:lnTo>
                  <a:pt x="2301" y="114"/>
                </a:lnTo>
                <a:lnTo>
                  <a:pt x="2239" y="84"/>
                </a:lnTo>
                <a:lnTo>
                  <a:pt x="2188" y="60"/>
                </a:lnTo>
                <a:lnTo>
                  <a:pt x="2152" y="43"/>
                </a:lnTo>
                <a:lnTo>
                  <a:pt x="2134" y="33"/>
                </a:lnTo>
                <a:lnTo>
                  <a:pt x="2112" y="24"/>
                </a:lnTo>
                <a:lnTo>
                  <a:pt x="2094" y="17"/>
                </a:lnTo>
                <a:lnTo>
                  <a:pt x="2072" y="7"/>
                </a:lnTo>
                <a:lnTo>
                  <a:pt x="2049" y="3"/>
                </a:lnTo>
                <a:lnTo>
                  <a:pt x="2028" y="0"/>
                </a:lnTo>
                <a:lnTo>
                  <a:pt x="2006" y="3"/>
                </a:lnTo>
                <a:lnTo>
                  <a:pt x="1981" y="7"/>
                </a:lnTo>
                <a:lnTo>
                  <a:pt x="1951" y="20"/>
                </a:lnTo>
                <a:lnTo>
                  <a:pt x="1911" y="47"/>
                </a:lnTo>
                <a:lnTo>
                  <a:pt x="1897" y="67"/>
                </a:lnTo>
                <a:lnTo>
                  <a:pt x="1911" y="87"/>
                </a:lnTo>
                <a:lnTo>
                  <a:pt x="1944" y="107"/>
                </a:lnTo>
                <a:lnTo>
                  <a:pt x="1984" y="128"/>
                </a:lnTo>
                <a:lnTo>
                  <a:pt x="2049" y="164"/>
                </a:lnTo>
                <a:lnTo>
                  <a:pt x="2137" y="215"/>
                </a:lnTo>
                <a:lnTo>
                  <a:pt x="2232" y="272"/>
                </a:lnTo>
                <a:lnTo>
                  <a:pt x="2327" y="332"/>
                </a:lnTo>
                <a:lnTo>
                  <a:pt x="2414" y="389"/>
                </a:lnTo>
                <a:lnTo>
                  <a:pt x="2483" y="437"/>
                </a:lnTo>
                <a:lnTo>
                  <a:pt x="2523" y="471"/>
                </a:lnTo>
                <a:lnTo>
                  <a:pt x="2483" y="453"/>
                </a:lnTo>
                <a:lnTo>
                  <a:pt x="2435" y="431"/>
                </a:lnTo>
                <a:lnTo>
                  <a:pt x="2381" y="407"/>
                </a:lnTo>
                <a:lnTo>
                  <a:pt x="2322" y="384"/>
                </a:lnTo>
                <a:lnTo>
                  <a:pt x="2261" y="356"/>
                </a:lnTo>
                <a:lnTo>
                  <a:pt x="2199" y="329"/>
                </a:lnTo>
                <a:lnTo>
                  <a:pt x="2134" y="299"/>
                </a:lnTo>
                <a:lnTo>
                  <a:pt x="2068" y="272"/>
                </a:lnTo>
                <a:lnTo>
                  <a:pt x="2006" y="245"/>
                </a:lnTo>
                <a:lnTo>
                  <a:pt x="1944" y="221"/>
                </a:lnTo>
                <a:lnTo>
                  <a:pt x="1889" y="199"/>
                </a:lnTo>
                <a:lnTo>
                  <a:pt x="1839" y="175"/>
                </a:lnTo>
                <a:lnTo>
                  <a:pt x="1795" y="158"/>
                </a:lnTo>
                <a:lnTo>
                  <a:pt x="1758" y="144"/>
                </a:lnTo>
                <a:lnTo>
                  <a:pt x="1730" y="135"/>
                </a:lnTo>
                <a:lnTo>
                  <a:pt x="1711" y="128"/>
                </a:lnTo>
                <a:lnTo>
                  <a:pt x="1690" y="121"/>
                </a:lnTo>
                <a:lnTo>
                  <a:pt x="1664" y="118"/>
                </a:lnTo>
                <a:lnTo>
                  <a:pt x="1643" y="118"/>
                </a:lnTo>
                <a:lnTo>
                  <a:pt x="1620" y="118"/>
                </a:lnTo>
                <a:lnTo>
                  <a:pt x="1598" y="121"/>
                </a:lnTo>
                <a:lnTo>
                  <a:pt x="1573" y="128"/>
                </a:lnTo>
                <a:lnTo>
                  <a:pt x="1551" y="135"/>
                </a:lnTo>
                <a:lnTo>
                  <a:pt x="1525" y="144"/>
                </a:lnTo>
                <a:lnTo>
                  <a:pt x="1493" y="164"/>
                </a:lnTo>
                <a:lnTo>
                  <a:pt x="1485" y="185"/>
                </a:lnTo>
                <a:lnTo>
                  <a:pt x="1503" y="204"/>
                </a:lnTo>
                <a:lnTo>
                  <a:pt x="1540" y="228"/>
                </a:lnTo>
                <a:lnTo>
                  <a:pt x="1558" y="239"/>
                </a:lnTo>
                <a:lnTo>
                  <a:pt x="1584" y="252"/>
                </a:lnTo>
                <a:lnTo>
                  <a:pt x="1620" y="269"/>
                </a:lnTo>
                <a:lnTo>
                  <a:pt x="1660" y="289"/>
                </a:lnTo>
                <a:lnTo>
                  <a:pt x="1711" y="316"/>
                </a:lnTo>
                <a:lnTo>
                  <a:pt x="1763" y="343"/>
                </a:lnTo>
                <a:lnTo>
                  <a:pt x="1821" y="370"/>
                </a:lnTo>
                <a:lnTo>
                  <a:pt x="1879" y="400"/>
                </a:lnTo>
                <a:lnTo>
                  <a:pt x="1937" y="431"/>
                </a:lnTo>
                <a:lnTo>
                  <a:pt x="1996" y="460"/>
                </a:lnTo>
                <a:lnTo>
                  <a:pt x="2049" y="491"/>
                </a:lnTo>
                <a:lnTo>
                  <a:pt x="2101" y="519"/>
                </a:lnTo>
                <a:lnTo>
                  <a:pt x="2148" y="545"/>
                </a:lnTo>
                <a:lnTo>
                  <a:pt x="2188" y="569"/>
                </a:lnTo>
                <a:lnTo>
                  <a:pt x="2221" y="592"/>
                </a:lnTo>
                <a:lnTo>
                  <a:pt x="2242" y="609"/>
                </a:lnTo>
                <a:lnTo>
                  <a:pt x="2166" y="572"/>
                </a:lnTo>
                <a:lnTo>
                  <a:pt x="2082" y="535"/>
                </a:lnTo>
                <a:lnTo>
                  <a:pt x="1996" y="495"/>
                </a:lnTo>
                <a:lnTo>
                  <a:pt x="1904" y="453"/>
                </a:lnTo>
                <a:lnTo>
                  <a:pt x="1809" y="413"/>
                </a:lnTo>
                <a:lnTo>
                  <a:pt x="1718" y="370"/>
                </a:lnTo>
                <a:lnTo>
                  <a:pt x="1628" y="329"/>
                </a:lnTo>
                <a:lnTo>
                  <a:pt x="1536" y="289"/>
                </a:lnTo>
                <a:lnTo>
                  <a:pt x="1453" y="249"/>
                </a:lnTo>
                <a:lnTo>
                  <a:pt x="1373" y="215"/>
                </a:lnTo>
                <a:lnTo>
                  <a:pt x="1297" y="182"/>
                </a:lnTo>
                <a:lnTo>
                  <a:pt x="1232" y="151"/>
                </a:lnTo>
                <a:lnTo>
                  <a:pt x="1177" y="124"/>
                </a:lnTo>
                <a:lnTo>
                  <a:pt x="1129" y="104"/>
                </a:lnTo>
                <a:lnTo>
                  <a:pt x="1092" y="87"/>
                </a:lnTo>
                <a:lnTo>
                  <a:pt x="1070" y="78"/>
                </a:lnTo>
                <a:lnTo>
                  <a:pt x="1042" y="64"/>
                </a:lnTo>
                <a:lnTo>
                  <a:pt x="1012" y="50"/>
                </a:lnTo>
                <a:lnTo>
                  <a:pt x="984" y="36"/>
                </a:lnTo>
                <a:lnTo>
                  <a:pt x="954" y="26"/>
                </a:lnTo>
                <a:lnTo>
                  <a:pt x="925" y="24"/>
                </a:lnTo>
                <a:lnTo>
                  <a:pt x="892" y="20"/>
                </a:lnTo>
                <a:lnTo>
                  <a:pt x="856" y="26"/>
                </a:lnTo>
                <a:lnTo>
                  <a:pt x="819" y="36"/>
                </a:lnTo>
                <a:lnTo>
                  <a:pt x="787" y="54"/>
                </a:lnTo>
                <a:lnTo>
                  <a:pt x="765" y="71"/>
                </a:lnTo>
                <a:lnTo>
                  <a:pt x="751" y="90"/>
                </a:lnTo>
                <a:lnTo>
                  <a:pt x="751" y="107"/>
                </a:lnTo>
                <a:lnTo>
                  <a:pt x="757" y="128"/>
                </a:lnTo>
                <a:lnTo>
                  <a:pt x="772" y="147"/>
                </a:lnTo>
                <a:lnTo>
                  <a:pt x="797" y="168"/>
                </a:lnTo>
                <a:lnTo>
                  <a:pt x="827" y="185"/>
                </a:lnTo>
                <a:lnTo>
                  <a:pt x="849" y="195"/>
                </a:lnTo>
                <a:lnTo>
                  <a:pt x="885" y="211"/>
                </a:lnTo>
                <a:lnTo>
                  <a:pt x="929" y="228"/>
                </a:lnTo>
                <a:lnTo>
                  <a:pt x="980" y="252"/>
                </a:lnTo>
                <a:lnTo>
                  <a:pt x="1042" y="275"/>
                </a:lnTo>
                <a:lnTo>
                  <a:pt x="1104" y="306"/>
                </a:lnTo>
                <a:lnTo>
                  <a:pt x="1169" y="332"/>
                </a:lnTo>
                <a:lnTo>
                  <a:pt x="1235" y="363"/>
                </a:lnTo>
                <a:lnTo>
                  <a:pt x="1300" y="396"/>
                </a:lnTo>
                <a:lnTo>
                  <a:pt x="1362" y="427"/>
                </a:lnTo>
                <a:lnTo>
                  <a:pt x="1420" y="457"/>
                </a:lnTo>
                <a:lnTo>
                  <a:pt x="1471" y="488"/>
                </a:lnTo>
                <a:lnTo>
                  <a:pt x="1515" y="519"/>
                </a:lnTo>
                <a:lnTo>
                  <a:pt x="1551" y="545"/>
                </a:lnTo>
                <a:lnTo>
                  <a:pt x="1573" y="572"/>
                </a:lnTo>
                <a:lnTo>
                  <a:pt x="1584" y="592"/>
                </a:lnTo>
                <a:lnTo>
                  <a:pt x="1544" y="575"/>
                </a:lnTo>
                <a:lnTo>
                  <a:pt x="1497" y="552"/>
                </a:lnTo>
                <a:lnTo>
                  <a:pt x="1438" y="524"/>
                </a:lnTo>
                <a:lnTo>
                  <a:pt x="1373" y="491"/>
                </a:lnTo>
                <a:lnTo>
                  <a:pt x="1300" y="457"/>
                </a:lnTo>
                <a:lnTo>
                  <a:pt x="1224" y="417"/>
                </a:lnTo>
                <a:lnTo>
                  <a:pt x="1140" y="380"/>
                </a:lnTo>
                <a:lnTo>
                  <a:pt x="1052" y="336"/>
                </a:lnTo>
                <a:lnTo>
                  <a:pt x="965" y="296"/>
                </a:lnTo>
                <a:lnTo>
                  <a:pt x="871" y="256"/>
                </a:lnTo>
                <a:lnTo>
                  <a:pt x="776" y="215"/>
                </a:lnTo>
                <a:lnTo>
                  <a:pt x="681" y="178"/>
                </a:lnTo>
                <a:lnTo>
                  <a:pt x="586" y="140"/>
                </a:lnTo>
                <a:lnTo>
                  <a:pt x="496" y="107"/>
                </a:lnTo>
                <a:lnTo>
                  <a:pt x="401" y="78"/>
                </a:lnTo>
                <a:lnTo>
                  <a:pt x="313" y="54"/>
                </a:lnTo>
                <a:lnTo>
                  <a:pt x="266" y="43"/>
                </a:lnTo>
                <a:lnTo>
                  <a:pt x="226" y="36"/>
                </a:lnTo>
                <a:lnTo>
                  <a:pt x="190" y="33"/>
                </a:lnTo>
                <a:lnTo>
                  <a:pt x="157" y="30"/>
                </a:lnTo>
                <a:lnTo>
                  <a:pt x="128" y="33"/>
                </a:lnTo>
                <a:lnTo>
                  <a:pt x="98" y="40"/>
                </a:lnTo>
                <a:lnTo>
                  <a:pt x="73" y="47"/>
                </a:lnTo>
                <a:lnTo>
                  <a:pt x="45" y="57"/>
                </a:lnTo>
                <a:lnTo>
                  <a:pt x="18" y="71"/>
                </a:lnTo>
                <a:lnTo>
                  <a:pt x="5" y="84"/>
                </a:lnTo>
                <a:lnTo>
                  <a:pt x="0" y="94"/>
                </a:lnTo>
                <a:lnTo>
                  <a:pt x="0" y="107"/>
                </a:lnTo>
                <a:lnTo>
                  <a:pt x="12" y="121"/>
                </a:lnTo>
                <a:lnTo>
                  <a:pt x="26" y="135"/>
                </a:lnTo>
                <a:lnTo>
                  <a:pt x="48" y="151"/>
                </a:lnTo>
                <a:lnTo>
                  <a:pt x="73" y="164"/>
                </a:lnTo>
                <a:lnTo>
                  <a:pt x="113" y="185"/>
                </a:lnTo>
                <a:lnTo>
                  <a:pt x="168" y="211"/>
                </a:lnTo>
                <a:lnTo>
                  <a:pt x="233" y="242"/>
                </a:lnTo>
                <a:lnTo>
                  <a:pt x="306" y="272"/>
                </a:lnTo>
                <a:lnTo>
                  <a:pt x="376" y="306"/>
                </a:lnTo>
                <a:lnTo>
                  <a:pt x="434" y="329"/>
                </a:lnTo>
                <a:lnTo>
                  <a:pt x="478" y="353"/>
                </a:lnTo>
                <a:lnTo>
                  <a:pt x="503" y="363"/>
                </a:lnTo>
                <a:lnTo>
                  <a:pt x="484" y="349"/>
                </a:lnTo>
                <a:lnTo>
                  <a:pt x="456" y="332"/>
                </a:lnTo>
                <a:lnTo>
                  <a:pt x="426" y="316"/>
                </a:lnTo>
                <a:lnTo>
                  <a:pt x="408" y="30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56" name="Rectangle 200">
            <a:extLst>
              <a:ext uri="{FF2B5EF4-FFF2-40B4-BE49-F238E27FC236}">
                <a16:creationId xmlns:a16="http://schemas.microsoft.com/office/drawing/2014/main" id="{C4AE2E50-FEE8-421F-AAEB-6198CC132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90600"/>
            <a:ext cx="9144000" cy="8382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80808"/>
              </a:gs>
            </a:gsLst>
            <a:lin ang="0" scaled="1"/>
          </a:gradFill>
          <a:ln>
            <a:noFill/>
          </a:ln>
          <a:effectLst>
            <a:prstShdw prst="shdw17" dist="17961" dir="2700000">
              <a:srgbClr val="080808">
                <a:gamma/>
                <a:shade val="60000"/>
                <a:invGamma/>
              </a:srgbClr>
            </a:prstShdw>
          </a:effectLst>
          <a:extLst>
            <a:ext uri="{91240B29-F687-4F45-9708-019B960494DF}">
              <a14:hiddenLine xmlns:a14="http://schemas.microsoft.com/office/drawing/2010/main" w="3175">
                <a:solidFill>
                  <a:srgbClr val="0000CC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PR" altLang="en-US"/>
          </a:p>
        </p:txBody>
      </p:sp>
      <p:sp>
        <p:nvSpPr>
          <p:cNvPr id="147657" name="Rectangle 201">
            <a:extLst>
              <a:ext uri="{FF2B5EF4-FFF2-40B4-BE49-F238E27FC236}">
                <a16:creationId xmlns:a16="http://schemas.microsoft.com/office/drawing/2014/main" id="{19A6DAF6-6749-4936-87EE-D6C6B73E3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6002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80808"/>
              </a:gs>
            </a:gsLst>
            <a:lin ang="5400000" scaled="1"/>
          </a:gradFill>
          <a:ln w="57150">
            <a:solidFill>
              <a:srgbClr val="000099"/>
            </a:solidFill>
            <a:miter lim="800000"/>
            <a:headEnd/>
            <a:tailEnd/>
          </a:ln>
          <a:effectLst>
            <a:prstShdw prst="shdw17" dist="17961" dir="2700000">
              <a:srgbClr val="00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es-PR" altLang="en-US"/>
          </a:p>
        </p:txBody>
      </p:sp>
      <p:sp>
        <p:nvSpPr>
          <p:cNvPr id="147659" name="Rectangle 203">
            <a:extLst>
              <a:ext uri="{FF2B5EF4-FFF2-40B4-BE49-F238E27FC236}">
                <a16:creationId xmlns:a16="http://schemas.microsoft.com/office/drawing/2014/main" id="{93BBB7C8-6A62-4A98-AA28-BA73BEEC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752600"/>
            <a:ext cx="7543800" cy="76200"/>
          </a:xfrm>
          <a:prstGeom prst="rect">
            <a:avLst/>
          </a:prstGeom>
          <a:gradFill rotWithShape="0">
            <a:gsLst>
              <a:gs pos="0">
                <a:srgbClr val="3333FF"/>
              </a:gs>
              <a:gs pos="100000">
                <a:srgbClr val="0000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61" name="Rectangle 205">
            <a:extLst>
              <a:ext uri="{FF2B5EF4-FFF2-40B4-BE49-F238E27FC236}">
                <a16:creationId xmlns:a16="http://schemas.microsoft.com/office/drawing/2014/main" id="{E9C07E24-BEB6-4CEA-A158-B0572D40D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1066800"/>
            <a:ext cx="7239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s-PR" altLang="en-US" sz="36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CONTENIDO:</a:t>
            </a:r>
            <a:endParaRPr lang="es-PR" altLang="en-US" sz="36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444441" name="Text Box 1049">
            <a:extLst>
              <a:ext uri="{FF2B5EF4-FFF2-40B4-BE49-F238E27FC236}">
                <a16:creationId xmlns:a16="http://schemas.microsoft.com/office/drawing/2014/main" id="{50754F66-BBAC-48CC-827C-57EF2FCC3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76200"/>
            <a:ext cx="73914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300"/>
              <a:t>INTRODUCCIÓN A LAS CIENCIAS DEL EJERCICIO</a:t>
            </a:r>
          </a:p>
          <a:p>
            <a:pPr algn="ctr"/>
            <a:r>
              <a:rPr lang="en-US" altLang="en-US" sz="2300"/>
              <a:t> Y LA ACTIVIDAD FÍSICA</a:t>
            </a:r>
          </a:p>
        </p:txBody>
      </p:sp>
      <p:sp>
        <p:nvSpPr>
          <p:cNvPr id="444467" name="Rectangle 1075">
            <a:extLst>
              <a:ext uri="{FF2B5EF4-FFF2-40B4-BE49-F238E27FC236}">
                <a16:creationId xmlns:a16="http://schemas.microsoft.com/office/drawing/2014/main" id="{EFFA4F02-9052-4D60-8C4A-010E81E73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914400"/>
            <a:ext cx="7543800" cy="76200"/>
          </a:xfrm>
          <a:prstGeom prst="rect">
            <a:avLst/>
          </a:prstGeom>
          <a:gradFill rotWithShape="0">
            <a:gsLst>
              <a:gs pos="0">
                <a:srgbClr val="3333FF"/>
              </a:gs>
              <a:gs pos="100000">
                <a:srgbClr val="0000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68" name="Rectangle 1076">
            <a:extLst>
              <a:ext uri="{FF2B5EF4-FFF2-40B4-BE49-F238E27FC236}">
                <a16:creationId xmlns:a16="http://schemas.microsoft.com/office/drawing/2014/main" id="{8F4622F7-3ADF-4B62-8916-2A7A7B968BE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600200" y="0"/>
            <a:ext cx="76200" cy="6858000"/>
          </a:xfrm>
          <a:prstGeom prst="rect">
            <a:avLst/>
          </a:prstGeom>
          <a:gradFill rotWithShape="0">
            <a:gsLst>
              <a:gs pos="0">
                <a:srgbClr val="0000FF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4469" name="Group 1077">
            <a:extLst>
              <a:ext uri="{FF2B5EF4-FFF2-40B4-BE49-F238E27FC236}">
                <a16:creationId xmlns:a16="http://schemas.microsoft.com/office/drawing/2014/main" id="{53877765-13D1-4E44-8009-D23E5AD5FE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200" y="2832100"/>
            <a:ext cx="1447800" cy="3873500"/>
            <a:chOff x="150" y="1584"/>
            <a:chExt cx="1205" cy="2440"/>
          </a:xfrm>
        </p:grpSpPr>
        <p:sp>
          <p:nvSpPr>
            <p:cNvPr id="444470" name="AutoShape 1078">
              <a:extLst>
                <a:ext uri="{FF2B5EF4-FFF2-40B4-BE49-F238E27FC236}">
                  <a16:creationId xmlns:a16="http://schemas.microsoft.com/office/drawing/2014/main" id="{65B11F81-CBBE-48EF-94AA-98FE5FA9B6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0" y="1584"/>
              <a:ext cx="1205" cy="2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471" name="Group 1079">
              <a:extLst>
                <a:ext uri="{FF2B5EF4-FFF2-40B4-BE49-F238E27FC236}">
                  <a16:creationId xmlns:a16="http://schemas.microsoft.com/office/drawing/2014/main" id="{DD160BC3-B201-4F4F-BD85-D82D0D444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" y="1790"/>
              <a:ext cx="452" cy="1106"/>
              <a:chOff x="544" y="1790"/>
              <a:chExt cx="452" cy="1106"/>
            </a:xfrm>
          </p:grpSpPr>
          <p:sp>
            <p:nvSpPr>
              <p:cNvPr id="444472" name="Rectangle 1080">
                <a:extLst>
                  <a:ext uri="{FF2B5EF4-FFF2-40B4-BE49-F238E27FC236}">
                    <a16:creationId xmlns:a16="http://schemas.microsoft.com/office/drawing/2014/main" id="{F495FA72-2A67-4FD0-BA43-5686BF23A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790"/>
                <a:ext cx="119" cy="86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3" name="Freeform 1081">
                <a:extLst>
                  <a:ext uri="{FF2B5EF4-FFF2-40B4-BE49-F238E27FC236}">
                    <a16:creationId xmlns:a16="http://schemas.microsoft.com/office/drawing/2014/main" id="{D7F10C11-481B-449F-A21E-144A5A4E0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2"/>
                <a:ext cx="452" cy="304"/>
              </a:xfrm>
              <a:custGeom>
                <a:avLst/>
                <a:gdLst>
                  <a:gd name="T0" fmla="*/ 206 w 1357"/>
                  <a:gd name="T1" fmla="*/ 593 h 910"/>
                  <a:gd name="T2" fmla="*/ 260 w 1357"/>
                  <a:gd name="T3" fmla="*/ 647 h 910"/>
                  <a:gd name="T4" fmla="*/ 323 w 1357"/>
                  <a:gd name="T5" fmla="*/ 712 h 910"/>
                  <a:gd name="T6" fmla="*/ 361 w 1357"/>
                  <a:gd name="T7" fmla="*/ 763 h 910"/>
                  <a:gd name="T8" fmla="*/ 388 w 1357"/>
                  <a:gd name="T9" fmla="*/ 799 h 910"/>
                  <a:gd name="T10" fmla="*/ 426 w 1357"/>
                  <a:gd name="T11" fmla="*/ 845 h 910"/>
                  <a:gd name="T12" fmla="*/ 466 w 1357"/>
                  <a:gd name="T13" fmla="*/ 885 h 910"/>
                  <a:gd name="T14" fmla="*/ 508 w 1357"/>
                  <a:gd name="T15" fmla="*/ 906 h 910"/>
                  <a:gd name="T16" fmla="*/ 577 w 1357"/>
                  <a:gd name="T17" fmla="*/ 900 h 910"/>
                  <a:gd name="T18" fmla="*/ 630 w 1357"/>
                  <a:gd name="T19" fmla="*/ 845 h 910"/>
                  <a:gd name="T20" fmla="*/ 670 w 1357"/>
                  <a:gd name="T21" fmla="*/ 775 h 910"/>
                  <a:gd name="T22" fmla="*/ 722 w 1357"/>
                  <a:gd name="T23" fmla="*/ 731 h 910"/>
                  <a:gd name="T24" fmla="*/ 754 w 1357"/>
                  <a:gd name="T25" fmla="*/ 763 h 910"/>
                  <a:gd name="T26" fmla="*/ 796 w 1357"/>
                  <a:gd name="T27" fmla="*/ 808 h 910"/>
                  <a:gd name="T28" fmla="*/ 850 w 1357"/>
                  <a:gd name="T29" fmla="*/ 848 h 910"/>
                  <a:gd name="T30" fmla="*/ 905 w 1357"/>
                  <a:gd name="T31" fmla="*/ 880 h 910"/>
                  <a:gd name="T32" fmla="*/ 951 w 1357"/>
                  <a:gd name="T33" fmla="*/ 890 h 910"/>
                  <a:gd name="T34" fmla="*/ 997 w 1357"/>
                  <a:gd name="T35" fmla="*/ 872 h 910"/>
                  <a:gd name="T36" fmla="*/ 1037 w 1357"/>
                  <a:gd name="T37" fmla="*/ 836 h 910"/>
                  <a:gd name="T38" fmla="*/ 1067 w 1357"/>
                  <a:gd name="T39" fmla="*/ 793 h 910"/>
                  <a:gd name="T40" fmla="*/ 1086 w 1357"/>
                  <a:gd name="T41" fmla="*/ 721 h 910"/>
                  <a:gd name="T42" fmla="*/ 1144 w 1357"/>
                  <a:gd name="T43" fmla="*/ 678 h 910"/>
                  <a:gd name="T44" fmla="*/ 1210 w 1357"/>
                  <a:gd name="T45" fmla="*/ 572 h 910"/>
                  <a:gd name="T46" fmla="*/ 1198 w 1357"/>
                  <a:gd name="T47" fmla="*/ 542 h 910"/>
                  <a:gd name="T48" fmla="*/ 1184 w 1357"/>
                  <a:gd name="T49" fmla="*/ 514 h 910"/>
                  <a:gd name="T50" fmla="*/ 1169 w 1357"/>
                  <a:gd name="T51" fmla="*/ 488 h 910"/>
                  <a:gd name="T52" fmla="*/ 1179 w 1357"/>
                  <a:gd name="T53" fmla="*/ 472 h 910"/>
                  <a:gd name="T54" fmla="*/ 1222 w 1357"/>
                  <a:gd name="T55" fmla="*/ 445 h 910"/>
                  <a:gd name="T56" fmla="*/ 1219 w 1357"/>
                  <a:gd name="T57" fmla="*/ 399 h 910"/>
                  <a:gd name="T58" fmla="*/ 1274 w 1357"/>
                  <a:gd name="T59" fmla="*/ 356 h 910"/>
                  <a:gd name="T60" fmla="*/ 1324 w 1357"/>
                  <a:gd name="T61" fmla="*/ 330 h 910"/>
                  <a:gd name="T62" fmla="*/ 1351 w 1357"/>
                  <a:gd name="T63" fmla="*/ 269 h 910"/>
                  <a:gd name="T64" fmla="*/ 1354 w 1357"/>
                  <a:gd name="T65" fmla="*/ 204 h 910"/>
                  <a:gd name="T66" fmla="*/ 1340 w 1357"/>
                  <a:gd name="T67" fmla="*/ 134 h 910"/>
                  <a:gd name="T68" fmla="*/ 1304 w 1357"/>
                  <a:gd name="T69" fmla="*/ 61 h 910"/>
                  <a:gd name="T70" fmla="*/ 1228 w 1357"/>
                  <a:gd name="T71" fmla="*/ 18 h 910"/>
                  <a:gd name="T72" fmla="*/ 1149 w 1357"/>
                  <a:gd name="T73" fmla="*/ 7 h 910"/>
                  <a:gd name="T74" fmla="*/ 1073 w 1357"/>
                  <a:gd name="T75" fmla="*/ 28 h 910"/>
                  <a:gd name="T76" fmla="*/ 989 w 1357"/>
                  <a:gd name="T77" fmla="*/ 81 h 910"/>
                  <a:gd name="T78" fmla="*/ 913 w 1357"/>
                  <a:gd name="T79" fmla="*/ 155 h 910"/>
                  <a:gd name="T80" fmla="*/ 876 w 1357"/>
                  <a:gd name="T81" fmla="*/ 221 h 910"/>
                  <a:gd name="T82" fmla="*/ 842 w 1357"/>
                  <a:gd name="T83" fmla="*/ 272 h 910"/>
                  <a:gd name="T84" fmla="*/ 789 w 1357"/>
                  <a:gd name="T85" fmla="*/ 296 h 910"/>
                  <a:gd name="T86" fmla="*/ 740 w 1357"/>
                  <a:gd name="T87" fmla="*/ 314 h 910"/>
                  <a:gd name="T88" fmla="*/ 674 w 1357"/>
                  <a:gd name="T89" fmla="*/ 318 h 910"/>
                  <a:gd name="T90" fmla="*/ 611 w 1357"/>
                  <a:gd name="T91" fmla="*/ 302 h 910"/>
                  <a:gd name="T92" fmla="*/ 563 w 1357"/>
                  <a:gd name="T93" fmla="*/ 269 h 910"/>
                  <a:gd name="T94" fmla="*/ 522 w 1357"/>
                  <a:gd name="T95" fmla="*/ 244 h 910"/>
                  <a:gd name="T96" fmla="*/ 495 w 1357"/>
                  <a:gd name="T97" fmla="*/ 199 h 910"/>
                  <a:gd name="T98" fmla="*/ 481 w 1357"/>
                  <a:gd name="T99" fmla="*/ 162 h 910"/>
                  <a:gd name="T100" fmla="*/ 472 w 1357"/>
                  <a:gd name="T101" fmla="*/ 139 h 910"/>
                  <a:gd name="T102" fmla="*/ 466 w 1357"/>
                  <a:gd name="T103" fmla="*/ 115 h 910"/>
                  <a:gd name="T104" fmla="*/ 446 w 1357"/>
                  <a:gd name="T105" fmla="*/ 61 h 910"/>
                  <a:gd name="T106" fmla="*/ 341 w 1357"/>
                  <a:gd name="T107" fmla="*/ 4 h 910"/>
                  <a:gd name="T108" fmla="*/ 193 w 1357"/>
                  <a:gd name="T109" fmla="*/ 14 h 910"/>
                  <a:gd name="T110" fmla="*/ 63 w 1357"/>
                  <a:gd name="T111" fmla="*/ 74 h 910"/>
                  <a:gd name="T112" fmla="*/ 5 w 1357"/>
                  <a:gd name="T113" fmla="*/ 158 h 910"/>
                  <a:gd name="T114" fmla="*/ 1 w 1357"/>
                  <a:gd name="T115" fmla="*/ 220 h 910"/>
                  <a:gd name="T116" fmla="*/ 19 w 1357"/>
                  <a:gd name="T117" fmla="*/ 279 h 910"/>
                  <a:gd name="T118" fmla="*/ 64 w 1357"/>
                  <a:gd name="T119" fmla="*/ 333 h 910"/>
                  <a:gd name="T120" fmla="*/ 189 w 1357"/>
                  <a:gd name="T121" fmla="*/ 577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7" h="910">
                    <a:moveTo>
                      <a:pt x="189" y="577"/>
                    </a:moveTo>
                    <a:lnTo>
                      <a:pt x="193" y="579"/>
                    </a:lnTo>
                    <a:lnTo>
                      <a:pt x="197" y="585"/>
                    </a:lnTo>
                    <a:lnTo>
                      <a:pt x="206" y="593"/>
                    </a:lnTo>
                    <a:lnTo>
                      <a:pt x="217" y="605"/>
                    </a:lnTo>
                    <a:lnTo>
                      <a:pt x="231" y="618"/>
                    </a:lnTo>
                    <a:lnTo>
                      <a:pt x="245" y="632"/>
                    </a:lnTo>
                    <a:lnTo>
                      <a:pt x="260" y="647"/>
                    </a:lnTo>
                    <a:lnTo>
                      <a:pt x="277" y="664"/>
                    </a:lnTo>
                    <a:lnTo>
                      <a:pt x="292" y="680"/>
                    </a:lnTo>
                    <a:lnTo>
                      <a:pt x="309" y="696"/>
                    </a:lnTo>
                    <a:lnTo>
                      <a:pt x="323" y="712"/>
                    </a:lnTo>
                    <a:lnTo>
                      <a:pt x="335" y="727"/>
                    </a:lnTo>
                    <a:lnTo>
                      <a:pt x="347" y="740"/>
                    </a:lnTo>
                    <a:lnTo>
                      <a:pt x="355" y="753"/>
                    </a:lnTo>
                    <a:lnTo>
                      <a:pt x="361" y="763"/>
                    </a:lnTo>
                    <a:lnTo>
                      <a:pt x="363" y="770"/>
                    </a:lnTo>
                    <a:lnTo>
                      <a:pt x="370" y="779"/>
                    </a:lnTo>
                    <a:lnTo>
                      <a:pt x="379" y="789"/>
                    </a:lnTo>
                    <a:lnTo>
                      <a:pt x="388" y="799"/>
                    </a:lnTo>
                    <a:lnTo>
                      <a:pt x="397" y="810"/>
                    </a:lnTo>
                    <a:lnTo>
                      <a:pt x="406" y="821"/>
                    </a:lnTo>
                    <a:lnTo>
                      <a:pt x="416" y="834"/>
                    </a:lnTo>
                    <a:lnTo>
                      <a:pt x="426" y="845"/>
                    </a:lnTo>
                    <a:lnTo>
                      <a:pt x="435" y="856"/>
                    </a:lnTo>
                    <a:lnTo>
                      <a:pt x="445" y="867"/>
                    </a:lnTo>
                    <a:lnTo>
                      <a:pt x="455" y="876"/>
                    </a:lnTo>
                    <a:lnTo>
                      <a:pt x="466" y="885"/>
                    </a:lnTo>
                    <a:lnTo>
                      <a:pt x="476" y="893"/>
                    </a:lnTo>
                    <a:lnTo>
                      <a:pt x="488" y="900"/>
                    </a:lnTo>
                    <a:lnTo>
                      <a:pt x="497" y="904"/>
                    </a:lnTo>
                    <a:lnTo>
                      <a:pt x="508" y="906"/>
                    </a:lnTo>
                    <a:lnTo>
                      <a:pt x="518" y="908"/>
                    </a:lnTo>
                    <a:lnTo>
                      <a:pt x="540" y="910"/>
                    </a:lnTo>
                    <a:lnTo>
                      <a:pt x="560" y="906"/>
                    </a:lnTo>
                    <a:lnTo>
                      <a:pt x="577" y="900"/>
                    </a:lnTo>
                    <a:lnTo>
                      <a:pt x="593" y="890"/>
                    </a:lnTo>
                    <a:lnTo>
                      <a:pt x="606" y="877"/>
                    </a:lnTo>
                    <a:lnTo>
                      <a:pt x="619" y="860"/>
                    </a:lnTo>
                    <a:lnTo>
                      <a:pt x="630" y="845"/>
                    </a:lnTo>
                    <a:lnTo>
                      <a:pt x="641" y="827"/>
                    </a:lnTo>
                    <a:lnTo>
                      <a:pt x="650" y="810"/>
                    </a:lnTo>
                    <a:lnTo>
                      <a:pt x="660" y="791"/>
                    </a:lnTo>
                    <a:lnTo>
                      <a:pt x="670" y="775"/>
                    </a:lnTo>
                    <a:lnTo>
                      <a:pt x="683" y="761"/>
                    </a:lnTo>
                    <a:lnTo>
                      <a:pt x="694" y="747"/>
                    </a:lnTo>
                    <a:lnTo>
                      <a:pt x="706" y="738"/>
                    </a:lnTo>
                    <a:lnTo>
                      <a:pt x="722" y="731"/>
                    </a:lnTo>
                    <a:lnTo>
                      <a:pt x="738" y="729"/>
                    </a:lnTo>
                    <a:lnTo>
                      <a:pt x="741" y="740"/>
                    </a:lnTo>
                    <a:lnTo>
                      <a:pt x="747" y="752"/>
                    </a:lnTo>
                    <a:lnTo>
                      <a:pt x="754" y="763"/>
                    </a:lnTo>
                    <a:lnTo>
                      <a:pt x="762" y="775"/>
                    </a:lnTo>
                    <a:lnTo>
                      <a:pt x="772" y="786"/>
                    </a:lnTo>
                    <a:lnTo>
                      <a:pt x="784" y="798"/>
                    </a:lnTo>
                    <a:lnTo>
                      <a:pt x="796" y="808"/>
                    </a:lnTo>
                    <a:lnTo>
                      <a:pt x="808" y="819"/>
                    </a:lnTo>
                    <a:lnTo>
                      <a:pt x="822" y="829"/>
                    </a:lnTo>
                    <a:lnTo>
                      <a:pt x="835" y="838"/>
                    </a:lnTo>
                    <a:lnTo>
                      <a:pt x="850" y="848"/>
                    </a:lnTo>
                    <a:lnTo>
                      <a:pt x="863" y="857"/>
                    </a:lnTo>
                    <a:lnTo>
                      <a:pt x="878" y="865"/>
                    </a:lnTo>
                    <a:lnTo>
                      <a:pt x="891" y="873"/>
                    </a:lnTo>
                    <a:lnTo>
                      <a:pt x="905" y="880"/>
                    </a:lnTo>
                    <a:lnTo>
                      <a:pt x="917" y="886"/>
                    </a:lnTo>
                    <a:lnTo>
                      <a:pt x="928" y="890"/>
                    </a:lnTo>
                    <a:lnTo>
                      <a:pt x="939" y="891"/>
                    </a:lnTo>
                    <a:lnTo>
                      <a:pt x="951" y="890"/>
                    </a:lnTo>
                    <a:lnTo>
                      <a:pt x="963" y="887"/>
                    </a:lnTo>
                    <a:lnTo>
                      <a:pt x="974" y="884"/>
                    </a:lnTo>
                    <a:lnTo>
                      <a:pt x="985" y="878"/>
                    </a:lnTo>
                    <a:lnTo>
                      <a:pt x="997" y="872"/>
                    </a:lnTo>
                    <a:lnTo>
                      <a:pt x="1007" y="865"/>
                    </a:lnTo>
                    <a:lnTo>
                      <a:pt x="1018" y="856"/>
                    </a:lnTo>
                    <a:lnTo>
                      <a:pt x="1027" y="846"/>
                    </a:lnTo>
                    <a:lnTo>
                      <a:pt x="1037" y="836"/>
                    </a:lnTo>
                    <a:lnTo>
                      <a:pt x="1046" y="826"/>
                    </a:lnTo>
                    <a:lnTo>
                      <a:pt x="1054" y="816"/>
                    </a:lnTo>
                    <a:lnTo>
                      <a:pt x="1061" y="803"/>
                    </a:lnTo>
                    <a:lnTo>
                      <a:pt x="1067" y="793"/>
                    </a:lnTo>
                    <a:lnTo>
                      <a:pt x="1072" y="782"/>
                    </a:lnTo>
                    <a:lnTo>
                      <a:pt x="1074" y="761"/>
                    </a:lnTo>
                    <a:lnTo>
                      <a:pt x="1078" y="740"/>
                    </a:lnTo>
                    <a:lnTo>
                      <a:pt x="1086" y="721"/>
                    </a:lnTo>
                    <a:lnTo>
                      <a:pt x="1098" y="706"/>
                    </a:lnTo>
                    <a:lnTo>
                      <a:pt x="1111" y="693"/>
                    </a:lnTo>
                    <a:lnTo>
                      <a:pt x="1126" y="684"/>
                    </a:lnTo>
                    <a:lnTo>
                      <a:pt x="1144" y="678"/>
                    </a:lnTo>
                    <a:lnTo>
                      <a:pt x="1164" y="677"/>
                    </a:lnTo>
                    <a:lnTo>
                      <a:pt x="1211" y="589"/>
                    </a:lnTo>
                    <a:lnTo>
                      <a:pt x="1211" y="580"/>
                    </a:lnTo>
                    <a:lnTo>
                      <a:pt x="1210" y="572"/>
                    </a:lnTo>
                    <a:lnTo>
                      <a:pt x="1207" y="564"/>
                    </a:lnTo>
                    <a:lnTo>
                      <a:pt x="1206" y="555"/>
                    </a:lnTo>
                    <a:lnTo>
                      <a:pt x="1203" y="549"/>
                    </a:lnTo>
                    <a:lnTo>
                      <a:pt x="1198" y="542"/>
                    </a:lnTo>
                    <a:lnTo>
                      <a:pt x="1196" y="534"/>
                    </a:lnTo>
                    <a:lnTo>
                      <a:pt x="1193" y="527"/>
                    </a:lnTo>
                    <a:lnTo>
                      <a:pt x="1188" y="521"/>
                    </a:lnTo>
                    <a:lnTo>
                      <a:pt x="1184" y="514"/>
                    </a:lnTo>
                    <a:lnTo>
                      <a:pt x="1181" y="507"/>
                    </a:lnTo>
                    <a:lnTo>
                      <a:pt x="1176" y="500"/>
                    </a:lnTo>
                    <a:lnTo>
                      <a:pt x="1173" y="495"/>
                    </a:lnTo>
                    <a:lnTo>
                      <a:pt x="1169" y="488"/>
                    </a:lnTo>
                    <a:lnTo>
                      <a:pt x="1166" y="482"/>
                    </a:lnTo>
                    <a:lnTo>
                      <a:pt x="1164" y="476"/>
                    </a:lnTo>
                    <a:lnTo>
                      <a:pt x="1169" y="476"/>
                    </a:lnTo>
                    <a:lnTo>
                      <a:pt x="1179" y="472"/>
                    </a:lnTo>
                    <a:lnTo>
                      <a:pt x="1191" y="466"/>
                    </a:lnTo>
                    <a:lnTo>
                      <a:pt x="1202" y="460"/>
                    </a:lnTo>
                    <a:lnTo>
                      <a:pt x="1213" y="452"/>
                    </a:lnTo>
                    <a:lnTo>
                      <a:pt x="1222" y="445"/>
                    </a:lnTo>
                    <a:lnTo>
                      <a:pt x="1229" y="436"/>
                    </a:lnTo>
                    <a:lnTo>
                      <a:pt x="1231" y="431"/>
                    </a:lnTo>
                    <a:lnTo>
                      <a:pt x="1216" y="415"/>
                    </a:lnTo>
                    <a:lnTo>
                      <a:pt x="1219" y="399"/>
                    </a:lnTo>
                    <a:lnTo>
                      <a:pt x="1228" y="386"/>
                    </a:lnTo>
                    <a:lnTo>
                      <a:pt x="1240" y="374"/>
                    </a:lnTo>
                    <a:lnTo>
                      <a:pt x="1257" y="364"/>
                    </a:lnTo>
                    <a:lnTo>
                      <a:pt x="1274" y="356"/>
                    </a:lnTo>
                    <a:lnTo>
                      <a:pt x="1289" y="349"/>
                    </a:lnTo>
                    <a:lnTo>
                      <a:pt x="1303" y="346"/>
                    </a:lnTo>
                    <a:lnTo>
                      <a:pt x="1312" y="344"/>
                    </a:lnTo>
                    <a:lnTo>
                      <a:pt x="1324" y="330"/>
                    </a:lnTo>
                    <a:lnTo>
                      <a:pt x="1333" y="314"/>
                    </a:lnTo>
                    <a:lnTo>
                      <a:pt x="1341" y="300"/>
                    </a:lnTo>
                    <a:lnTo>
                      <a:pt x="1346" y="284"/>
                    </a:lnTo>
                    <a:lnTo>
                      <a:pt x="1351" y="269"/>
                    </a:lnTo>
                    <a:lnTo>
                      <a:pt x="1353" y="254"/>
                    </a:lnTo>
                    <a:lnTo>
                      <a:pt x="1355" y="237"/>
                    </a:lnTo>
                    <a:lnTo>
                      <a:pt x="1357" y="221"/>
                    </a:lnTo>
                    <a:lnTo>
                      <a:pt x="1354" y="204"/>
                    </a:lnTo>
                    <a:lnTo>
                      <a:pt x="1352" y="187"/>
                    </a:lnTo>
                    <a:lnTo>
                      <a:pt x="1349" y="170"/>
                    </a:lnTo>
                    <a:lnTo>
                      <a:pt x="1345" y="152"/>
                    </a:lnTo>
                    <a:lnTo>
                      <a:pt x="1340" y="134"/>
                    </a:lnTo>
                    <a:lnTo>
                      <a:pt x="1334" y="115"/>
                    </a:lnTo>
                    <a:lnTo>
                      <a:pt x="1329" y="95"/>
                    </a:lnTo>
                    <a:lnTo>
                      <a:pt x="1323" y="76"/>
                    </a:lnTo>
                    <a:lnTo>
                      <a:pt x="1304" y="61"/>
                    </a:lnTo>
                    <a:lnTo>
                      <a:pt x="1285" y="46"/>
                    </a:lnTo>
                    <a:lnTo>
                      <a:pt x="1266" y="36"/>
                    </a:lnTo>
                    <a:lnTo>
                      <a:pt x="1246" y="26"/>
                    </a:lnTo>
                    <a:lnTo>
                      <a:pt x="1228" y="18"/>
                    </a:lnTo>
                    <a:lnTo>
                      <a:pt x="1207" y="12"/>
                    </a:lnTo>
                    <a:lnTo>
                      <a:pt x="1187" y="9"/>
                    </a:lnTo>
                    <a:lnTo>
                      <a:pt x="1168" y="7"/>
                    </a:lnTo>
                    <a:lnTo>
                      <a:pt x="1149" y="7"/>
                    </a:lnTo>
                    <a:lnTo>
                      <a:pt x="1129" y="10"/>
                    </a:lnTo>
                    <a:lnTo>
                      <a:pt x="1111" y="15"/>
                    </a:lnTo>
                    <a:lnTo>
                      <a:pt x="1091" y="20"/>
                    </a:lnTo>
                    <a:lnTo>
                      <a:pt x="1073" y="28"/>
                    </a:lnTo>
                    <a:lnTo>
                      <a:pt x="1054" y="38"/>
                    </a:lnTo>
                    <a:lnTo>
                      <a:pt x="1036" y="49"/>
                    </a:lnTo>
                    <a:lnTo>
                      <a:pt x="1018" y="63"/>
                    </a:lnTo>
                    <a:lnTo>
                      <a:pt x="989" y="81"/>
                    </a:lnTo>
                    <a:lnTo>
                      <a:pt x="963" y="99"/>
                    </a:lnTo>
                    <a:lnTo>
                      <a:pt x="943" y="118"/>
                    </a:lnTo>
                    <a:lnTo>
                      <a:pt x="927" y="136"/>
                    </a:lnTo>
                    <a:lnTo>
                      <a:pt x="913" y="155"/>
                    </a:lnTo>
                    <a:lnTo>
                      <a:pt x="901" y="172"/>
                    </a:lnTo>
                    <a:lnTo>
                      <a:pt x="891" y="190"/>
                    </a:lnTo>
                    <a:lnTo>
                      <a:pt x="883" y="205"/>
                    </a:lnTo>
                    <a:lnTo>
                      <a:pt x="876" y="221"/>
                    </a:lnTo>
                    <a:lnTo>
                      <a:pt x="868" y="237"/>
                    </a:lnTo>
                    <a:lnTo>
                      <a:pt x="861" y="249"/>
                    </a:lnTo>
                    <a:lnTo>
                      <a:pt x="852" y="261"/>
                    </a:lnTo>
                    <a:lnTo>
                      <a:pt x="842" y="272"/>
                    </a:lnTo>
                    <a:lnTo>
                      <a:pt x="828" y="279"/>
                    </a:lnTo>
                    <a:lnTo>
                      <a:pt x="814" y="285"/>
                    </a:lnTo>
                    <a:lnTo>
                      <a:pt x="796" y="291"/>
                    </a:lnTo>
                    <a:lnTo>
                      <a:pt x="789" y="296"/>
                    </a:lnTo>
                    <a:lnTo>
                      <a:pt x="779" y="303"/>
                    </a:lnTo>
                    <a:lnTo>
                      <a:pt x="768" y="307"/>
                    </a:lnTo>
                    <a:lnTo>
                      <a:pt x="754" y="312"/>
                    </a:lnTo>
                    <a:lnTo>
                      <a:pt x="740" y="314"/>
                    </a:lnTo>
                    <a:lnTo>
                      <a:pt x="724" y="316"/>
                    </a:lnTo>
                    <a:lnTo>
                      <a:pt x="707" y="319"/>
                    </a:lnTo>
                    <a:lnTo>
                      <a:pt x="691" y="319"/>
                    </a:lnTo>
                    <a:lnTo>
                      <a:pt x="674" y="318"/>
                    </a:lnTo>
                    <a:lnTo>
                      <a:pt x="656" y="315"/>
                    </a:lnTo>
                    <a:lnTo>
                      <a:pt x="641" y="312"/>
                    </a:lnTo>
                    <a:lnTo>
                      <a:pt x="624" y="307"/>
                    </a:lnTo>
                    <a:lnTo>
                      <a:pt x="611" y="302"/>
                    </a:lnTo>
                    <a:lnTo>
                      <a:pt x="599" y="294"/>
                    </a:lnTo>
                    <a:lnTo>
                      <a:pt x="590" y="285"/>
                    </a:lnTo>
                    <a:lnTo>
                      <a:pt x="582" y="275"/>
                    </a:lnTo>
                    <a:lnTo>
                      <a:pt x="563" y="269"/>
                    </a:lnTo>
                    <a:lnTo>
                      <a:pt x="548" y="263"/>
                    </a:lnTo>
                    <a:lnTo>
                      <a:pt x="537" y="257"/>
                    </a:lnTo>
                    <a:lnTo>
                      <a:pt x="529" y="250"/>
                    </a:lnTo>
                    <a:lnTo>
                      <a:pt x="522" y="244"/>
                    </a:lnTo>
                    <a:lnTo>
                      <a:pt x="517" y="235"/>
                    </a:lnTo>
                    <a:lnTo>
                      <a:pt x="510" y="224"/>
                    </a:lnTo>
                    <a:lnTo>
                      <a:pt x="502" y="211"/>
                    </a:lnTo>
                    <a:lnTo>
                      <a:pt x="495" y="199"/>
                    </a:lnTo>
                    <a:lnTo>
                      <a:pt x="491" y="187"/>
                    </a:lnTo>
                    <a:lnTo>
                      <a:pt x="488" y="177"/>
                    </a:lnTo>
                    <a:lnTo>
                      <a:pt x="483" y="170"/>
                    </a:lnTo>
                    <a:lnTo>
                      <a:pt x="481" y="162"/>
                    </a:lnTo>
                    <a:lnTo>
                      <a:pt x="479" y="155"/>
                    </a:lnTo>
                    <a:lnTo>
                      <a:pt x="475" y="150"/>
                    </a:lnTo>
                    <a:lnTo>
                      <a:pt x="474" y="145"/>
                    </a:lnTo>
                    <a:lnTo>
                      <a:pt x="472" y="139"/>
                    </a:lnTo>
                    <a:lnTo>
                      <a:pt x="470" y="134"/>
                    </a:lnTo>
                    <a:lnTo>
                      <a:pt x="470" y="128"/>
                    </a:lnTo>
                    <a:lnTo>
                      <a:pt x="467" y="121"/>
                    </a:lnTo>
                    <a:lnTo>
                      <a:pt x="466" y="115"/>
                    </a:lnTo>
                    <a:lnTo>
                      <a:pt x="464" y="107"/>
                    </a:lnTo>
                    <a:lnTo>
                      <a:pt x="462" y="98"/>
                    </a:lnTo>
                    <a:lnTo>
                      <a:pt x="460" y="87"/>
                    </a:lnTo>
                    <a:lnTo>
                      <a:pt x="446" y="61"/>
                    </a:lnTo>
                    <a:lnTo>
                      <a:pt x="427" y="39"/>
                    </a:lnTo>
                    <a:lnTo>
                      <a:pt x="402" y="24"/>
                    </a:lnTo>
                    <a:lnTo>
                      <a:pt x="373" y="11"/>
                    </a:lnTo>
                    <a:lnTo>
                      <a:pt x="341" y="4"/>
                    </a:lnTo>
                    <a:lnTo>
                      <a:pt x="305" y="0"/>
                    </a:lnTo>
                    <a:lnTo>
                      <a:pt x="268" y="1"/>
                    </a:lnTo>
                    <a:lnTo>
                      <a:pt x="231" y="6"/>
                    </a:lnTo>
                    <a:lnTo>
                      <a:pt x="193" y="14"/>
                    </a:lnTo>
                    <a:lnTo>
                      <a:pt x="157" y="24"/>
                    </a:lnTo>
                    <a:lnTo>
                      <a:pt x="122" y="38"/>
                    </a:lnTo>
                    <a:lnTo>
                      <a:pt x="91" y="54"/>
                    </a:lnTo>
                    <a:lnTo>
                      <a:pt x="63" y="74"/>
                    </a:lnTo>
                    <a:lnTo>
                      <a:pt x="39" y="94"/>
                    </a:lnTo>
                    <a:lnTo>
                      <a:pt x="22" y="118"/>
                    </a:lnTo>
                    <a:lnTo>
                      <a:pt x="11" y="143"/>
                    </a:lnTo>
                    <a:lnTo>
                      <a:pt x="5" y="158"/>
                    </a:lnTo>
                    <a:lnTo>
                      <a:pt x="2" y="174"/>
                    </a:lnTo>
                    <a:lnTo>
                      <a:pt x="1" y="190"/>
                    </a:lnTo>
                    <a:lnTo>
                      <a:pt x="0" y="205"/>
                    </a:lnTo>
                    <a:lnTo>
                      <a:pt x="1" y="220"/>
                    </a:lnTo>
                    <a:lnTo>
                      <a:pt x="2" y="236"/>
                    </a:lnTo>
                    <a:lnTo>
                      <a:pt x="5" y="250"/>
                    </a:lnTo>
                    <a:lnTo>
                      <a:pt x="11" y="265"/>
                    </a:lnTo>
                    <a:lnTo>
                      <a:pt x="19" y="279"/>
                    </a:lnTo>
                    <a:lnTo>
                      <a:pt x="27" y="294"/>
                    </a:lnTo>
                    <a:lnTo>
                      <a:pt x="38" y="307"/>
                    </a:lnTo>
                    <a:lnTo>
                      <a:pt x="49" y="321"/>
                    </a:lnTo>
                    <a:lnTo>
                      <a:pt x="64" y="333"/>
                    </a:lnTo>
                    <a:lnTo>
                      <a:pt x="79" y="347"/>
                    </a:lnTo>
                    <a:lnTo>
                      <a:pt x="97" y="359"/>
                    </a:lnTo>
                    <a:lnTo>
                      <a:pt x="119" y="370"/>
                    </a:lnTo>
                    <a:lnTo>
                      <a:pt x="189" y="57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4" name="Freeform 1082">
                <a:extLst>
                  <a:ext uri="{FF2B5EF4-FFF2-40B4-BE49-F238E27FC236}">
                    <a16:creationId xmlns:a16="http://schemas.microsoft.com/office/drawing/2014/main" id="{50FE9FA5-F9CF-4DB8-8102-F83E9B2EE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783"/>
                <a:ext cx="59" cy="65"/>
              </a:xfrm>
              <a:custGeom>
                <a:avLst/>
                <a:gdLst>
                  <a:gd name="T0" fmla="*/ 175 w 175"/>
                  <a:gd name="T1" fmla="*/ 193 h 195"/>
                  <a:gd name="T2" fmla="*/ 175 w 175"/>
                  <a:gd name="T3" fmla="*/ 194 h 195"/>
                  <a:gd name="T4" fmla="*/ 173 w 175"/>
                  <a:gd name="T5" fmla="*/ 187 h 195"/>
                  <a:gd name="T6" fmla="*/ 167 w 175"/>
                  <a:gd name="T7" fmla="*/ 176 h 195"/>
                  <a:gd name="T8" fmla="*/ 159 w 175"/>
                  <a:gd name="T9" fmla="*/ 164 h 195"/>
                  <a:gd name="T10" fmla="*/ 147 w 175"/>
                  <a:gd name="T11" fmla="*/ 151 h 195"/>
                  <a:gd name="T12" fmla="*/ 135 w 175"/>
                  <a:gd name="T13" fmla="*/ 136 h 195"/>
                  <a:gd name="T14" fmla="*/ 121 w 175"/>
                  <a:gd name="T15" fmla="*/ 120 h 195"/>
                  <a:gd name="T16" fmla="*/ 104 w 175"/>
                  <a:gd name="T17" fmla="*/ 104 h 195"/>
                  <a:gd name="T18" fmla="*/ 89 w 175"/>
                  <a:gd name="T19" fmla="*/ 88 h 195"/>
                  <a:gd name="T20" fmla="*/ 72 w 175"/>
                  <a:gd name="T21" fmla="*/ 72 h 195"/>
                  <a:gd name="T22" fmla="*/ 57 w 175"/>
                  <a:gd name="T23" fmla="*/ 56 h 195"/>
                  <a:gd name="T24" fmla="*/ 43 w 175"/>
                  <a:gd name="T25" fmla="*/ 42 h 195"/>
                  <a:gd name="T26" fmla="*/ 29 w 175"/>
                  <a:gd name="T27" fmla="*/ 28 h 195"/>
                  <a:gd name="T28" fmla="*/ 18 w 175"/>
                  <a:gd name="T29" fmla="*/ 17 h 195"/>
                  <a:gd name="T30" fmla="*/ 9 w 175"/>
                  <a:gd name="T31" fmla="*/ 9 h 195"/>
                  <a:gd name="T32" fmla="*/ 5 w 175"/>
                  <a:gd name="T33" fmla="*/ 3 h 195"/>
                  <a:gd name="T34" fmla="*/ 1 w 175"/>
                  <a:gd name="T35" fmla="*/ 0 h 195"/>
                  <a:gd name="T36" fmla="*/ 0 w 175"/>
                  <a:gd name="T37" fmla="*/ 0 h 195"/>
                  <a:gd name="T38" fmla="*/ 2 w 175"/>
                  <a:gd name="T39" fmla="*/ 5 h 195"/>
                  <a:gd name="T40" fmla="*/ 7 w 175"/>
                  <a:gd name="T41" fmla="*/ 10 h 195"/>
                  <a:gd name="T42" fmla="*/ 16 w 175"/>
                  <a:gd name="T43" fmla="*/ 19 h 195"/>
                  <a:gd name="T44" fmla="*/ 28 w 175"/>
                  <a:gd name="T45" fmla="*/ 29 h 195"/>
                  <a:gd name="T46" fmla="*/ 40 w 175"/>
                  <a:gd name="T47" fmla="*/ 44 h 195"/>
                  <a:gd name="T48" fmla="*/ 56 w 175"/>
                  <a:gd name="T49" fmla="*/ 58 h 195"/>
                  <a:gd name="T50" fmla="*/ 71 w 175"/>
                  <a:gd name="T51" fmla="*/ 72 h 195"/>
                  <a:gd name="T52" fmla="*/ 88 w 175"/>
                  <a:gd name="T53" fmla="*/ 89 h 195"/>
                  <a:gd name="T54" fmla="*/ 103 w 175"/>
                  <a:gd name="T55" fmla="*/ 105 h 195"/>
                  <a:gd name="T56" fmla="*/ 119 w 175"/>
                  <a:gd name="T57" fmla="*/ 121 h 195"/>
                  <a:gd name="T58" fmla="*/ 132 w 175"/>
                  <a:gd name="T59" fmla="*/ 138 h 195"/>
                  <a:gd name="T60" fmla="*/ 146 w 175"/>
                  <a:gd name="T61" fmla="*/ 152 h 195"/>
                  <a:gd name="T62" fmla="*/ 157 w 175"/>
                  <a:gd name="T63" fmla="*/ 166 h 195"/>
                  <a:gd name="T64" fmla="*/ 165 w 175"/>
                  <a:gd name="T65" fmla="*/ 178 h 195"/>
                  <a:gd name="T66" fmla="*/ 171 w 175"/>
                  <a:gd name="T67" fmla="*/ 187 h 195"/>
                  <a:gd name="T68" fmla="*/ 174 w 175"/>
                  <a:gd name="T69" fmla="*/ 194 h 195"/>
                  <a:gd name="T70" fmla="*/ 174 w 175"/>
                  <a:gd name="T71" fmla="*/ 195 h 195"/>
                  <a:gd name="T72" fmla="*/ 175 w 175"/>
                  <a:gd name="T73" fmla="*/ 19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195">
                    <a:moveTo>
                      <a:pt x="175" y="193"/>
                    </a:moveTo>
                    <a:lnTo>
                      <a:pt x="175" y="194"/>
                    </a:lnTo>
                    <a:lnTo>
                      <a:pt x="173" y="187"/>
                    </a:lnTo>
                    <a:lnTo>
                      <a:pt x="167" y="176"/>
                    </a:lnTo>
                    <a:lnTo>
                      <a:pt x="159" y="164"/>
                    </a:lnTo>
                    <a:lnTo>
                      <a:pt x="147" y="151"/>
                    </a:lnTo>
                    <a:lnTo>
                      <a:pt x="135" y="136"/>
                    </a:lnTo>
                    <a:lnTo>
                      <a:pt x="121" y="120"/>
                    </a:lnTo>
                    <a:lnTo>
                      <a:pt x="104" y="104"/>
                    </a:lnTo>
                    <a:lnTo>
                      <a:pt x="89" y="88"/>
                    </a:lnTo>
                    <a:lnTo>
                      <a:pt x="72" y="72"/>
                    </a:lnTo>
                    <a:lnTo>
                      <a:pt x="57" y="56"/>
                    </a:lnTo>
                    <a:lnTo>
                      <a:pt x="43" y="42"/>
                    </a:lnTo>
                    <a:lnTo>
                      <a:pt x="29" y="28"/>
                    </a:lnTo>
                    <a:lnTo>
                      <a:pt x="18" y="17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7" y="10"/>
                    </a:lnTo>
                    <a:lnTo>
                      <a:pt x="16" y="19"/>
                    </a:lnTo>
                    <a:lnTo>
                      <a:pt x="28" y="29"/>
                    </a:lnTo>
                    <a:lnTo>
                      <a:pt x="40" y="44"/>
                    </a:lnTo>
                    <a:lnTo>
                      <a:pt x="56" y="58"/>
                    </a:lnTo>
                    <a:lnTo>
                      <a:pt x="71" y="72"/>
                    </a:lnTo>
                    <a:lnTo>
                      <a:pt x="88" y="89"/>
                    </a:lnTo>
                    <a:lnTo>
                      <a:pt x="103" y="105"/>
                    </a:lnTo>
                    <a:lnTo>
                      <a:pt x="119" y="121"/>
                    </a:lnTo>
                    <a:lnTo>
                      <a:pt x="132" y="138"/>
                    </a:lnTo>
                    <a:lnTo>
                      <a:pt x="146" y="152"/>
                    </a:lnTo>
                    <a:lnTo>
                      <a:pt x="157" y="166"/>
                    </a:lnTo>
                    <a:lnTo>
                      <a:pt x="165" y="178"/>
                    </a:lnTo>
                    <a:lnTo>
                      <a:pt x="171" y="187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5" name="Freeform 1083">
                <a:extLst>
                  <a:ext uri="{FF2B5EF4-FFF2-40B4-BE49-F238E27FC236}">
                    <a16:creationId xmlns:a16="http://schemas.microsoft.com/office/drawing/2014/main" id="{F5BE5C79-9558-4F36-B768-D1F558906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8"/>
                <a:ext cx="52" cy="46"/>
              </a:xfrm>
              <a:custGeom>
                <a:avLst/>
                <a:gdLst>
                  <a:gd name="T0" fmla="*/ 155 w 155"/>
                  <a:gd name="T1" fmla="*/ 137 h 139"/>
                  <a:gd name="T2" fmla="*/ 145 w 155"/>
                  <a:gd name="T3" fmla="*/ 136 h 139"/>
                  <a:gd name="T4" fmla="*/ 134 w 155"/>
                  <a:gd name="T5" fmla="*/ 134 h 139"/>
                  <a:gd name="T6" fmla="*/ 124 w 155"/>
                  <a:gd name="T7" fmla="*/ 129 h 139"/>
                  <a:gd name="T8" fmla="*/ 114 w 155"/>
                  <a:gd name="T9" fmla="*/ 123 h 139"/>
                  <a:gd name="T10" fmla="*/ 104 w 155"/>
                  <a:gd name="T11" fmla="*/ 115 h 139"/>
                  <a:gd name="T12" fmla="*/ 94 w 155"/>
                  <a:gd name="T13" fmla="*/ 106 h 139"/>
                  <a:gd name="T14" fmla="*/ 83 w 155"/>
                  <a:gd name="T15" fmla="*/ 96 h 139"/>
                  <a:gd name="T16" fmla="*/ 74 w 155"/>
                  <a:gd name="T17" fmla="*/ 86 h 139"/>
                  <a:gd name="T18" fmla="*/ 64 w 155"/>
                  <a:gd name="T19" fmla="*/ 74 h 139"/>
                  <a:gd name="T20" fmla="*/ 55 w 155"/>
                  <a:gd name="T21" fmla="*/ 64 h 139"/>
                  <a:gd name="T22" fmla="*/ 44 w 155"/>
                  <a:gd name="T23" fmla="*/ 51 h 139"/>
                  <a:gd name="T24" fmla="*/ 36 w 155"/>
                  <a:gd name="T25" fmla="*/ 41 h 139"/>
                  <a:gd name="T26" fmla="*/ 26 w 155"/>
                  <a:gd name="T27" fmla="*/ 30 h 139"/>
                  <a:gd name="T28" fmla="*/ 18 w 155"/>
                  <a:gd name="T29" fmla="*/ 19 h 139"/>
                  <a:gd name="T30" fmla="*/ 9 w 155"/>
                  <a:gd name="T31" fmla="*/ 8 h 139"/>
                  <a:gd name="T32" fmla="*/ 2 w 155"/>
                  <a:gd name="T33" fmla="*/ 0 h 139"/>
                  <a:gd name="T34" fmla="*/ 0 w 155"/>
                  <a:gd name="T35" fmla="*/ 1 h 139"/>
                  <a:gd name="T36" fmla="*/ 8 w 155"/>
                  <a:gd name="T37" fmla="*/ 9 h 139"/>
                  <a:gd name="T38" fmla="*/ 16 w 155"/>
                  <a:gd name="T39" fmla="*/ 21 h 139"/>
                  <a:gd name="T40" fmla="*/ 25 w 155"/>
                  <a:gd name="T41" fmla="*/ 31 h 139"/>
                  <a:gd name="T42" fmla="*/ 34 w 155"/>
                  <a:gd name="T43" fmla="*/ 42 h 139"/>
                  <a:gd name="T44" fmla="*/ 42 w 155"/>
                  <a:gd name="T45" fmla="*/ 53 h 139"/>
                  <a:gd name="T46" fmla="*/ 54 w 155"/>
                  <a:gd name="T47" fmla="*/ 65 h 139"/>
                  <a:gd name="T48" fmla="*/ 63 w 155"/>
                  <a:gd name="T49" fmla="*/ 76 h 139"/>
                  <a:gd name="T50" fmla="*/ 73 w 155"/>
                  <a:gd name="T51" fmla="*/ 87 h 139"/>
                  <a:gd name="T52" fmla="*/ 81 w 155"/>
                  <a:gd name="T53" fmla="*/ 98 h 139"/>
                  <a:gd name="T54" fmla="*/ 92 w 155"/>
                  <a:gd name="T55" fmla="*/ 107 h 139"/>
                  <a:gd name="T56" fmla="*/ 102 w 155"/>
                  <a:gd name="T57" fmla="*/ 117 h 139"/>
                  <a:gd name="T58" fmla="*/ 113 w 155"/>
                  <a:gd name="T59" fmla="*/ 124 h 139"/>
                  <a:gd name="T60" fmla="*/ 123 w 155"/>
                  <a:gd name="T61" fmla="*/ 130 h 139"/>
                  <a:gd name="T62" fmla="*/ 133 w 155"/>
                  <a:gd name="T63" fmla="*/ 136 h 139"/>
                  <a:gd name="T64" fmla="*/ 145 w 155"/>
                  <a:gd name="T65" fmla="*/ 137 h 139"/>
                  <a:gd name="T66" fmla="*/ 155 w 155"/>
                  <a:gd name="T67" fmla="*/ 139 h 139"/>
                  <a:gd name="T68" fmla="*/ 155 w 155"/>
                  <a:gd name="T69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39">
                    <a:moveTo>
                      <a:pt x="155" y="137"/>
                    </a:moveTo>
                    <a:lnTo>
                      <a:pt x="145" y="136"/>
                    </a:lnTo>
                    <a:lnTo>
                      <a:pt x="134" y="134"/>
                    </a:lnTo>
                    <a:lnTo>
                      <a:pt x="124" y="129"/>
                    </a:lnTo>
                    <a:lnTo>
                      <a:pt x="114" y="123"/>
                    </a:lnTo>
                    <a:lnTo>
                      <a:pt x="104" y="115"/>
                    </a:lnTo>
                    <a:lnTo>
                      <a:pt x="94" y="106"/>
                    </a:lnTo>
                    <a:lnTo>
                      <a:pt x="83" y="96"/>
                    </a:lnTo>
                    <a:lnTo>
                      <a:pt x="74" y="86"/>
                    </a:lnTo>
                    <a:lnTo>
                      <a:pt x="64" y="74"/>
                    </a:lnTo>
                    <a:lnTo>
                      <a:pt x="55" y="64"/>
                    </a:lnTo>
                    <a:lnTo>
                      <a:pt x="44" y="51"/>
                    </a:lnTo>
                    <a:lnTo>
                      <a:pt x="36" y="41"/>
                    </a:lnTo>
                    <a:lnTo>
                      <a:pt x="26" y="30"/>
                    </a:lnTo>
                    <a:lnTo>
                      <a:pt x="18" y="19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6" y="21"/>
                    </a:lnTo>
                    <a:lnTo>
                      <a:pt x="25" y="31"/>
                    </a:lnTo>
                    <a:lnTo>
                      <a:pt x="34" y="42"/>
                    </a:lnTo>
                    <a:lnTo>
                      <a:pt x="42" y="53"/>
                    </a:lnTo>
                    <a:lnTo>
                      <a:pt x="54" y="65"/>
                    </a:lnTo>
                    <a:lnTo>
                      <a:pt x="63" y="76"/>
                    </a:lnTo>
                    <a:lnTo>
                      <a:pt x="73" y="87"/>
                    </a:lnTo>
                    <a:lnTo>
                      <a:pt x="81" y="98"/>
                    </a:lnTo>
                    <a:lnTo>
                      <a:pt x="92" y="107"/>
                    </a:lnTo>
                    <a:lnTo>
                      <a:pt x="102" y="117"/>
                    </a:lnTo>
                    <a:lnTo>
                      <a:pt x="113" y="124"/>
                    </a:lnTo>
                    <a:lnTo>
                      <a:pt x="123" y="130"/>
                    </a:lnTo>
                    <a:lnTo>
                      <a:pt x="133" y="136"/>
                    </a:lnTo>
                    <a:lnTo>
                      <a:pt x="145" y="137"/>
                    </a:lnTo>
                    <a:lnTo>
                      <a:pt x="155" y="139"/>
                    </a:lnTo>
                    <a:lnTo>
                      <a:pt x="15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6" name="Freeform 1084">
                <a:extLst>
                  <a:ext uri="{FF2B5EF4-FFF2-40B4-BE49-F238E27FC236}">
                    <a16:creationId xmlns:a16="http://schemas.microsoft.com/office/drawing/2014/main" id="{94BADCD4-5A49-47D6-A29F-25527672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834"/>
                <a:ext cx="74" cy="61"/>
              </a:xfrm>
              <a:custGeom>
                <a:avLst/>
                <a:gdLst>
                  <a:gd name="T0" fmla="*/ 221 w 221"/>
                  <a:gd name="T1" fmla="*/ 1 h 182"/>
                  <a:gd name="T2" fmla="*/ 220 w 221"/>
                  <a:gd name="T3" fmla="*/ 0 h 182"/>
                  <a:gd name="T4" fmla="*/ 204 w 221"/>
                  <a:gd name="T5" fmla="*/ 2 h 182"/>
                  <a:gd name="T6" fmla="*/ 187 w 221"/>
                  <a:gd name="T7" fmla="*/ 9 h 182"/>
                  <a:gd name="T8" fmla="*/ 175 w 221"/>
                  <a:gd name="T9" fmla="*/ 18 h 182"/>
                  <a:gd name="T10" fmla="*/ 163 w 221"/>
                  <a:gd name="T11" fmla="*/ 31 h 182"/>
                  <a:gd name="T12" fmla="*/ 152 w 221"/>
                  <a:gd name="T13" fmla="*/ 46 h 182"/>
                  <a:gd name="T14" fmla="*/ 141 w 221"/>
                  <a:gd name="T15" fmla="*/ 63 h 182"/>
                  <a:gd name="T16" fmla="*/ 132 w 221"/>
                  <a:gd name="T17" fmla="*/ 81 h 182"/>
                  <a:gd name="T18" fmla="*/ 122 w 221"/>
                  <a:gd name="T19" fmla="*/ 97 h 182"/>
                  <a:gd name="T20" fmla="*/ 111 w 221"/>
                  <a:gd name="T21" fmla="*/ 117 h 182"/>
                  <a:gd name="T22" fmla="*/ 100 w 221"/>
                  <a:gd name="T23" fmla="*/ 132 h 182"/>
                  <a:gd name="T24" fmla="*/ 87 w 221"/>
                  <a:gd name="T25" fmla="*/ 148 h 182"/>
                  <a:gd name="T26" fmla="*/ 74 w 221"/>
                  <a:gd name="T27" fmla="*/ 160 h 182"/>
                  <a:gd name="T28" fmla="*/ 58 w 221"/>
                  <a:gd name="T29" fmla="*/ 171 h 182"/>
                  <a:gd name="T30" fmla="*/ 41 w 221"/>
                  <a:gd name="T31" fmla="*/ 178 h 182"/>
                  <a:gd name="T32" fmla="*/ 22 w 221"/>
                  <a:gd name="T33" fmla="*/ 180 h 182"/>
                  <a:gd name="T34" fmla="*/ 0 w 221"/>
                  <a:gd name="T35" fmla="*/ 179 h 182"/>
                  <a:gd name="T36" fmla="*/ 0 w 221"/>
                  <a:gd name="T37" fmla="*/ 180 h 182"/>
                  <a:gd name="T38" fmla="*/ 22 w 221"/>
                  <a:gd name="T39" fmla="*/ 182 h 182"/>
                  <a:gd name="T40" fmla="*/ 41 w 221"/>
                  <a:gd name="T41" fmla="*/ 179 h 182"/>
                  <a:gd name="T42" fmla="*/ 59 w 221"/>
                  <a:gd name="T43" fmla="*/ 173 h 182"/>
                  <a:gd name="T44" fmla="*/ 76 w 221"/>
                  <a:gd name="T45" fmla="*/ 161 h 182"/>
                  <a:gd name="T46" fmla="*/ 89 w 221"/>
                  <a:gd name="T47" fmla="*/ 149 h 182"/>
                  <a:gd name="T48" fmla="*/ 102 w 221"/>
                  <a:gd name="T49" fmla="*/ 133 h 182"/>
                  <a:gd name="T50" fmla="*/ 112 w 221"/>
                  <a:gd name="T51" fmla="*/ 118 h 182"/>
                  <a:gd name="T52" fmla="*/ 123 w 221"/>
                  <a:gd name="T53" fmla="*/ 100 h 182"/>
                  <a:gd name="T54" fmla="*/ 133 w 221"/>
                  <a:gd name="T55" fmla="*/ 82 h 182"/>
                  <a:gd name="T56" fmla="*/ 143 w 221"/>
                  <a:gd name="T57" fmla="*/ 64 h 182"/>
                  <a:gd name="T58" fmla="*/ 153 w 221"/>
                  <a:gd name="T59" fmla="*/ 47 h 182"/>
                  <a:gd name="T60" fmla="*/ 165 w 221"/>
                  <a:gd name="T61" fmla="*/ 32 h 182"/>
                  <a:gd name="T62" fmla="*/ 176 w 221"/>
                  <a:gd name="T63" fmla="*/ 20 h 182"/>
                  <a:gd name="T64" fmla="*/ 189 w 221"/>
                  <a:gd name="T65" fmla="*/ 10 h 182"/>
                  <a:gd name="T66" fmla="*/ 204 w 221"/>
                  <a:gd name="T67" fmla="*/ 3 h 182"/>
                  <a:gd name="T68" fmla="*/ 220 w 221"/>
                  <a:gd name="T69" fmla="*/ 2 h 182"/>
                  <a:gd name="T70" fmla="*/ 220 w 221"/>
                  <a:gd name="T71" fmla="*/ 1 h 182"/>
                  <a:gd name="T72" fmla="*/ 221 w 221"/>
                  <a:gd name="T73" fmla="*/ 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182">
                    <a:moveTo>
                      <a:pt x="221" y="1"/>
                    </a:moveTo>
                    <a:lnTo>
                      <a:pt x="220" y="0"/>
                    </a:lnTo>
                    <a:lnTo>
                      <a:pt x="204" y="2"/>
                    </a:lnTo>
                    <a:lnTo>
                      <a:pt x="187" y="9"/>
                    </a:lnTo>
                    <a:lnTo>
                      <a:pt x="175" y="18"/>
                    </a:lnTo>
                    <a:lnTo>
                      <a:pt x="163" y="31"/>
                    </a:lnTo>
                    <a:lnTo>
                      <a:pt x="152" y="46"/>
                    </a:lnTo>
                    <a:lnTo>
                      <a:pt x="141" y="63"/>
                    </a:lnTo>
                    <a:lnTo>
                      <a:pt x="132" y="81"/>
                    </a:lnTo>
                    <a:lnTo>
                      <a:pt x="122" y="97"/>
                    </a:lnTo>
                    <a:lnTo>
                      <a:pt x="111" y="117"/>
                    </a:lnTo>
                    <a:lnTo>
                      <a:pt x="100" y="132"/>
                    </a:lnTo>
                    <a:lnTo>
                      <a:pt x="87" y="148"/>
                    </a:lnTo>
                    <a:lnTo>
                      <a:pt x="74" y="160"/>
                    </a:lnTo>
                    <a:lnTo>
                      <a:pt x="58" y="171"/>
                    </a:lnTo>
                    <a:lnTo>
                      <a:pt x="41" y="178"/>
                    </a:lnTo>
                    <a:lnTo>
                      <a:pt x="22" y="180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22" y="182"/>
                    </a:lnTo>
                    <a:lnTo>
                      <a:pt x="41" y="179"/>
                    </a:lnTo>
                    <a:lnTo>
                      <a:pt x="59" y="173"/>
                    </a:lnTo>
                    <a:lnTo>
                      <a:pt x="76" y="161"/>
                    </a:lnTo>
                    <a:lnTo>
                      <a:pt x="89" y="149"/>
                    </a:lnTo>
                    <a:lnTo>
                      <a:pt x="102" y="133"/>
                    </a:lnTo>
                    <a:lnTo>
                      <a:pt x="112" y="118"/>
                    </a:lnTo>
                    <a:lnTo>
                      <a:pt x="123" y="100"/>
                    </a:lnTo>
                    <a:lnTo>
                      <a:pt x="133" y="82"/>
                    </a:lnTo>
                    <a:lnTo>
                      <a:pt x="143" y="64"/>
                    </a:lnTo>
                    <a:lnTo>
                      <a:pt x="153" y="47"/>
                    </a:lnTo>
                    <a:lnTo>
                      <a:pt x="165" y="32"/>
                    </a:lnTo>
                    <a:lnTo>
                      <a:pt x="176" y="20"/>
                    </a:lnTo>
                    <a:lnTo>
                      <a:pt x="189" y="10"/>
                    </a:lnTo>
                    <a:lnTo>
                      <a:pt x="204" y="3"/>
                    </a:lnTo>
                    <a:lnTo>
                      <a:pt x="220" y="2"/>
                    </a:lnTo>
                    <a:lnTo>
                      <a:pt x="220" y="1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7" name="Freeform 1085">
                <a:extLst>
                  <a:ext uri="{FF2B5EF4-FFF2-40B4-BE49-F238E27FC236}">
                    <a16:creationId xmlns:a16="http://schemas.microsoft.com/office/drawing/2014/main" id="{7CB48496-AD5E-4B91-BFDF-EAAD447C2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34"/>
                <a:ext cx="60" cy="53"/>
              </a:xfrm>
              <a:custGeom>
                <a:avLst/>
                <a:gdLst>
                  <a:gd name="T0" fmla="*/ 180 w 180"/>
                  <a:gd name="T1" fmla="*/ 157 h 157"/>
                  <a:gd name="T2" fmla="*/ 168 w 180"/>
                  <a:gd name="T3" fmla="*/ 149 h 157"/>
                  <a:gd name="T4" fmla="*/ 154 w 180"/>
                  <a:gd name="T5" fmla="*/ 142 h 157"/>
                  <a:gd name="T6" fmla="*/ 141 w 180"/>
                  <a:gd name="T7" fmla="*/ 134 h 157"/>
                  <a:gd name="T8" fmla="*/ 126 w 180"/>
                  <a:gd name="T9" fmla="*/ 127 h 157"/>
                  <a:gd name="T10" fmla="*/ 113 w 180"/>
                  <a:gd name="T11" fmla="*/ 119 h 157"/>
                  <a:gd name="T12" fmla="*/ 98 w 180"/>
                  <a:gd name="T13" fmla="*/ 109 h 157"/>
                  <a:gd name="T14" fmla="*/ 85 w 180"/>
                  <a:gd name="T15" fmla="*/ 100 h 157"/>
                  <a:gd name="T16" fmla="*/ 71 w 180"/>
                  <a:gd name="T17" fmla="*/ 90 h 157"/>
                  <a:gd name="T18" fmla="*/ 59 w 180"/>
                  <a:gd name="T19" fmla="*/ 78 h 157"/>
                  <a:gd name="T20" fmla="*/ 47 w 180"/>
                  <a:gd name="T21" fmla="*/ 67 h 157"/>
                  <a:gd name="T22" fmla="*/ 36 w 180"/>
                  <a:gd name="T23" fmla="*/ 57 h 157"/>
                  <a:gd name="T24" fmla="*/ 25 w 180"/>
                  <a:gd name="T25" fmla="*/ 45 h 157"/>
                  <a:gd name="T26" fmla="*/ 18 w 180"/>
                  <a:gd name="T27" fmla="*/ 34 h 157"/>
                  <a:gd name="T28" fmla="*/ 10 w 180"/>
                  <a:gd name="T29" fmla="*/ 22 h 157"/>
                  <a:gd name="T30" fmla="*/ 4 w 180"/>
                  <a:gd name="T31" fmla="*/ 12 h 157"/>
                  <a:gd name="T32" fmla="*/ 1 w 180"/>
                  <a:gd name="T33" fmla="*/ 0 h 157"/>
                  <a:gd name="T34" fmla="*/ 0 w 180"/>
                  <a:gd name="T35" fmla="*/ 0 h 157"/>
                  <a:gd name="T36" fmla="*/ 3 w 180"/>
                  <a:gd name="T37" fmla="*/ 12 h 157"/>
                  <a:gd name="T38" fmla="*/ 9 w 180"/>
                  <a:gd name="T39" fmla="*/ 25 h 157"/>
                  <a:gd name="T40" fmla="*/ 15 w 180"/>
                  <a:gd name="T41" fmla="*/ 35 h 157"/>
                  <a:gd name="T42" fmla="*/ 23 w 180"/>
                  <a:gd name="T43" fmla="*/ 47 h 157"/>
                  <a:gd name="T44" fmla="*/ 33 w 180"/>
                  <a:gd name="T45" fmla="*/ 58 h 157"/>
                  <a:gd name="T46" fmla="*/ 44 w 180"/>
                  <a:gd name="T47" fmla="*/ 69 h 157"/>
                  <a:gd name="T48" fmla="*/ 57 w 180"/>
                  <a:gd name="T49" fmla="*/ 79 h 157"/>
                  <a:gd name="T50" fmla="*/ 70 w 180"/>
                  <a:gd name="T51" fmla="*/ 91 h 157"/>
                  <a:gd name="T52" fmla="*/ 83 w 180"/>
                  <a:gd name="T53" fmla="*/ 100 h 157"/>
                  <a:gd name="T54" fmla="*/ 97 w 180"/>
                  <a:gd name="T55" fmla="*/ 110 h 157"/>
                  <a:gd name="T56" fmla="*/ 112 w 180"/>
                  <a:gd name="T57" fmla="*/ 120 h 157"/>
                  <a:gd name="T58" fmla="*/ 125 w 180"/>
                  <a:gd name="T59" fmla="*/ 129 h 157"/>
                  <a:gd name="T60" fmla="*/ 139 w 180"/>
                  <a:gd name="T61" fmla="*/ 137 h 157"/>
                  <a:gd name="T62" fmla="*/ 152 w 180"/>
                  <a:gd name="T63" fmla="*/ 145 h 157"/>
                  <a:gd name="T64" fmla="*/ 167 w 180"/>
                  <a:gd name="T65" fmla="*/ 151 h 157"/>
                  <a:gd name="T66" fmla="*/ 178 w 180"/>
                  <a:gd name="T67" fmla="*/ 157 h 157"/>
                  <a:gd name="T68" fmla="*/ 180 w 180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57">
                    <a:moveTo>
                      <a:pt x="180" y="157"/>
                    </a:moveTo>
                    <a:lnTo>
                      <a:pt x="168" y="149"/>
                    </a:lnTo>
                    <a:lnTo>
                      <a:pt x="154" y="142"/>
                    </a:lnTo>
                    <a:lnTo>
                      <a:pt x="141" y="134"/>
                    </a:lnTo>
                    <a:lnTo>
                      <a:pt x="126" y="127"/>
                    </a:lnTo>
                    <a:lnTo>
                      <a:pt x="113" y="119"/>
                    </a:lnTo>
                    <a:lnTo>
                      <a:pt x="98" y="109"/>
                    </a:lnTo>
                    <a:lnTo>
                      <a:pt x="85" y="100"/>
                    </a:lnTo>
                    <a:lnTo>
                      <a:pt x="71" y="90"/>
                    </a:lnTo>
                    <a:lnTo>
                      <a:pt x="59" y="78"/>
                    </a:lnTo>
                    <a:lnTo>
                      <a:pt x="47" y="67"/>
                    </a:lnTo>
                    <a:lnTo>
                      <a:pt x="36" y="57"/>
                    </a:lnTo>
                    <a:lnTo>
                      <a:pt x="25" y="45"/>
                    </a:lnTo>
                    <a:lnTo>
                      <a:pt x="18" y="34"/>
                    </a:lnTo>
                    <a:lnTo>
                      <a:pt x="10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9" y="25"/>
                    </a:lnTo>
                    <a:lnTo>
                      <a:pt x="15" y="35"/>
                    </a:lnTo>
                    <a:lnTo>
                      <a:pt x="23" y="47"/>
                    </a:lnTo>
                    <a:lnTo>
                      <a:pt x="33" y="58"/>
                    </a:lnTo>
                    <a:lnTo>
                      <a:pt x="44" y="69"/>
                    </a:lnTo>
                    <a:lnTo>
                      <a:pt x="57" y="79"/>
                    </a:lnTo>
                    <a:lnTo>
                      <a:pt x="70" y="91"/>
                    </a:lnTo>
                    <a:lnTo>
                      <a:pt x="83" y="100"/>
                    </a:lnTo>
                    <a:lnTo>
                      <a:pt x="97" y="110"/>
                    </a:lnTo>
                    <a:lnTo>
                      <a:pt x="112" y="120"/>
                    </a:lnTo>
                    <a:lnTo>
                      <a:pt x="125" y="129"/>
                    </a:lnTo>
                    <a:lnTo>
                      <a:pt x="139" y="137"/>
                    </a:lnTo>
                    <a:lnTo>
                      <a:pt x="152" y="145"/>
                    </a:lnTo>
                    <a:lnTo>
                      <a:pt x="167" y="151"/>
                    </a:lnTo>
                    <a:lnTo>
                      <a:pt x="178" y="157"/>
                    </a:lnTo>
                    <a:lnTo>
                      <a:pt x="180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8" name="Freeform 1086">
                <a:extLst>
                  <a:ext uri="{FF2B5EF4-FFF2-40B4-BE49-F238E27FC236}">
                    <a16:creationId xmlns:a16="http://schemas.microsoft.com/office/drawing/2014/main" id="{4239398F-310E-402C-B873-0474DBD68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852"/>
                <a:ext cx="52" cy="36"/>
              </a:xfrm>
              <a:custGeom>
                <a:avLst/>
                <a:gdLst>
                  <a:gd name="T0" fmla="*/ 153 w 156"/>
                  <a:gd name="T1" fmla="*/ 1 h 109"/>
                  <a:gd name="T2" fmla="*/ 154 w 156"/>
                  <a:gd name="T3" fmla="*/ 0 h 109"/>
                  <a:gd name="T4" fmla="*/ 149 w 156"/>
                  <a:gd name="T5" fmla="*/ 11 h 109"/>
                  <a:gd name="T6" fmla="*/ 141 w 156"/>
                  <a:gd name="T7" fmla="*/ 22 h 109"/>
                  <a:gd name="T8" fmla="*/ 136 w 156"/>
                  <a:gd name="T9" fmla="*/ 33 h 109"/>
                  <a:gd name="T10" fmla="*/ 128 w 156"/>
                  <a:gd name="T11" fmla="*/ 44 h 109"/>
                  <a:gd name="T12" fmla="*/ 119 w 156"/>
                  <a:gd name="T13" fmla="*/ 55 h 109"/>
                  <a:gd name="T14" fmla="*/ 109 w 156"/>
                  <a:gd name="T15" fmla="*/ 64 h 109"/>
                  <a:gd name="T16" fmla="*/ 100 w 156"/>
                  <a:gd name="T17" fmla="*/ 74 h 109"/>
                  <a:gd name="T18" fmla="*/ 89 w 156"/>
                  <a:gd name="T19" fmla="*/ 83 h 109"/>
                  <a:gd name="T20" fmla="*/ 79 w 156"/>
                  <a:gd name="T21" fmla="*/ 89 h 109"/>
                  <a:gd name="T22" fmla="*/ 68 w 156"/>
                  <a:gd name="T23" fmla="*/ 96 h 109"/>
                  <a:gd name="T24" fmla="*/ 56 w 156"/>
                  <a:gd name="T25" fmla="*/ 102 h 109"/>
                  <a:gd name="T26" fmla="*/ 46 w 156"/>
                  <a:gd name="T27" fmla="*/ 105 h 109"/>
                  <a:gd name="T28" fmla="*/ 34 w 156"/>
                  <a:gd name="T29" fmla="*/ 107 h 109"/>
                  <a:gd name="T30" fmla="*/ 24 w 156"/>
                  <a:gd name="T31" fmla="*/ 108 h 109"/>
                  <a:gd name="T32" fmla="*/ 11 w 156"/>
                  <a:gd name="T33" fmla="*/ 107 h 109"/>
                  <a:gd name="T34" fmla="*/ 1 w 156"/>
                  <a:gd name="T35" fmla="*/ 104 h 109"/>
                  <a:gd name="T36" fmla="*/ 0 w 156"/>
                  <a:gd name="T37" fmla="*/ 105 h 109"/>
                  <a:gd name="T38" fmla="*/ 11 w 156"/>
                  <a:gd name="T39" fmla="*/ 108 h 109"/>
                  <a:gd name="T40" fmla="*/ 24 w 156"/>
                  <a:gd name="T41" fmla="*/ 109 h 109"/>
                  <a:gd name="T42" fmla="*/ 34 w 156"/>
                  <a:gd name="T43" fmla="*/ 109 h 109"/>
                  <a:gd name="T44" fmla="*/ 46 w 156"/>
                  <a:gd name="T45" fmla="*/ 107 h 109"/>
                  <a:gd name="T46" fmla="*/ 57 w 156"/>
                  <a:gd name="T47" fmla="*/ 103 h 109"/>
                  <a:gd name="T48" fmla="*/ 70 w 156"/>
                  <a:gd name="T49" fmla="*/ 97 h 109"/>
                  <a:gd name="T50" fmla="*/ 80 w 156"/>
                  <a:gd name="T51" fmla="*/ 90 h 109"/>
                  <a:gd name="T52" fmla="*/ 90 w 156"/>
                  <a:gd name="T53" fmla="*/ 84 h 109"/>
                  <a:gd name="T54" fmla="*/ 101 w 156"/>
                  <a:gd name="T55" fmla="*/ 75 h 109"/>
                  <a:gd name="T56" fmla="*/ 110 w 156"/>
                  <a:gd name="T57" fmla="*/ 66 h 109"/>
                  <a:gd name="T58" fmla="*/ 121 w 156"/>
                  <a:gd name="T59" fmla="*/ 55 h 109"/>
                  <a:gd name="T60" fmla="*/ 129 w 156"/>
                  <a:gd name="T61" fmla="*/ 46 h 109"/>
                  <a:gd name="T62" fmla="*/ 137 w 156"/>
                  <a:gd name="T63" fmla="*/ 34 h 109"/>
                  <a:gd name="T64" fmla="*/ 145 w 156"/>
                  <a:gd name="T65" fmla="*/ 23 h 109"/>
                  <a:gd name="T66" fmla="*/ 150 w 156"/>
                  <a:gd name="T67" fmla="*/ 12 h 109"/>
                  <a:gd name="T68" fmla="*/ 155 w 156"/>
                  <a:gd name="T69" fmla="*/ 2 h 109"/>
                  <a:gd name="T70" fmla="*/ 156 w 156"/>
                  <a:gd name="T71" fmla="*/ 1 h 109"/>
                  <a:gd name="T72" fmla="*/ 153 w 156"/>
                  <a:gd name="T73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9">
                    <a:moveTo>
                      <a:pt x="153" y="1"/>
                    </a:moveTo>
                    <a:lnTo>
                      <a:pt x="154" y="0"/>
                    </a:lnTo>
                    <a:lnTo>
                      <a:pt x="149" y="11"/>
                    </a:lnTo>
                    <a:lnTo>
                      <a:pt x="141" y="22"/>
                    </a:lnTo>
                    <a:lnTo>
                      <a:pt x="136" y="33"/>
                    </a:lnTo>
                    <a:lnTo>
                      <a:pt x="128" y="44"/>
                    </a:lnTo>
                    <a:lnTo>
                      <a:pt x="119" y="55"/>
                    </a:lnTo>
                    <a:lnTo>
                      <a:pt x="109" y="64"/>
                    </a:lnTo>
                    <a:lnTo>
                      <a:pt x="100" y="74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6"/>
                    </a:lnTo>
                    <a:lnTo>
                      <a:pt x="56" y="102"/>
                    </a:lnTo>
                    <a:lnTo>
                      <a:pt x="46" y="105"/>
                    </a:lnTo>
                    <a:lnTo>
                      <a:pt x="34" y="107"/>
                    </a:lnTo>
                    <a:lnTo>
                      <a:pt x="24" y="108"/>
                    </a:lnTo>
                    <a:lnTo>
                      <a:pt x="11" y="107"/>
                    </a:lnTo>
                    <a:lnTo>
                      <a:pt x="1" y="104"/>
                    </a:lnTo>
                    <a:lnTo>
                      <a:pt x="0" y="105"/>
                    </a:lnTo>
                    <a:lnTo>
                      <a:pt x="11" y="108"/>
                    </a:lnTo>
                    <a:lnTo>
                      <a:pt x="24" y="109"/>
                    </a:lnTo>
                    <a:lnTo>
                      <a:pt x="34" y="109"/>
                    </a:lnTo>
                    <a:lnTo>
                      <a:pt x="46" y="107"/>
                    </a:lnTo>
                    <a:lnTo>
                      <a:pt x="57" y="103"/>
                    </a:lnTo>
                    <a:lnTo>
                      <a:pt x="70" y="97"/>
                    </a:lnTo>
                    <a:lnTo>
                      <a:pt x="80" y="90"/>
                    </a:lnTo>
                    <a:lnTo>
                      <a:pt x="90" y="84"/>
                    </a:lnTo>
                    <a:lnTo>
                      <a:pt x="101" y="75"/>
                    </a:lnTo>
                    <a:lnTo>
                      <a:pt x="110" y="66"/>
                    </a:lnTo>
                    <a:lnTo>
                      <a:pt x="121" y="55"/>
                    </a:lnTo>
                    <a:lnTo>
                      <a:pt x="129" y="46"/>
                    </a:lnTo>
                    <a:lnTo>
                      <a:pt x="137" y="34"/>
                    </a:lnTo>
                    <a:lnTo>
                      <a:pt x="145" y="23"/>
                    </a:lnTo>
                    <a:lnTo>
                      <a:pt x="150" y="12"/>
                    </a:lnTo>
                    <a:lnTo>
                      <a:pt x="155" y="2"/>
                    </a:lnTo>
                    <a:lnTo>
                      <a:pt x="156" y="1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9" name="Freeform 1087">
                <a:extLst>
                  <a:ext uri="{FF2B5EF4-FFF2-40B4-BE49-F238E27FC236}">
                    <a16:creationId xmlns:a16="http://schemas.microsoft.com/office/drawing/2014/main" id="{96FC4027-B155-4003-B3FC-CC190A5AA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16"/>
                <a:ext cx="31" cy="36"/>
              </a:xfrm>
              <a:custGeom>
                <a:avLst/>
                <a:gdLst>
                  <a:gd name="T0" fmla="*/ 92 w 93"/>
                  <a:gd name="T1" fmla="*/ 0 h 107"/>
                  <a:gd name="T2" fmla="*/ 92 w 93"/>
                  <a:gd name="T3" fmla="*/ 0 h 107"/>
                  <a:gd name="T4" fmla="*/ 71 w 93"/>
                  <a:gd name="T5" fmla="*/ 2 h 107"/>
                  <a:gd name="T6" fmla="*/ 53 w 93"/>
                  <a:gd name="T7" fmla="*/ 8 h 107"/>
                  <a:gd name="T8" fmla="*/ 39 w 93"/>
                  <a:gd name="T9" fmla="*/ 18 h 107"/>
                  <a:gd name="T10" fmla="*/ 25 w 93"/>
                  <a:gd name="T11" fmla="*/ 30 h 107"/>
                  <a:gd name="T12" fmla="*/ 14 w 93"/>
                  <a:gd name="T13" fmla="*/ 46 h 107"/>
                  <a:gd name="T14" fmla="*/ 7 w 93"/>
                  <a:gd name="T15" fmla="*/ 65 h 107"/>
                  <a:gd name="T16" fmla="*/ 2 w 93"/>
                  <a:gd name="T17" fmla="*/ 84 h 107"/>
                  <a:gd name="T18" fmla="*/ 0 w 93"/>
                  <a:gd name="T19" fmla="*/ 107 h 107"/>
                  <a:gd name="T20" fmla="*/ 2 w 93"/>
                  <a:gd name="T21" fmla="*/ 107 h 107"/>
                  <a:gd name="T22" fmla="*/ 3 w 93"/>
                  <a:gd name="T23" fmla="*/ 84 h 107"/>
                  <a:gd name="T24" fmla="*/ 7 w 93"/>
                  <a:gd name="T25" fmla="*/ 65 h 107"/>
                  <a:gd name="T26" fmla="*/ 16 w 93"/>
                  <a:gd name="T27" fmla="*/ 47 h 107"/>
                  <a:gd name="T28" fmla="*/ 28 w 93"/>
                  <a:gd name="T29" fmla="*/ 31 h 107"/>
                  <a:gd name="T30" fmla="*/ 40 w 93"/>
                  <a:gd name="T31" fmla="*/ 19 h 107"/>
                  <a:gd name="T32" fmla="*/ 56 w 93"/>
                  <a:gd name="T33" fmla="*/ 10 h 107"/>
                  <a:gd name="T34" fmla="*/ 71 w 93"/>
                  <a:gd name="T35" fmla="*/ 3 h 107"/>
                  <a:gd name="T36" fmla="*/ 92 w 93"/>
                  <a:gd name="T37" fmla="*/ 1 h 107"/>
                  <a:gd name="T38" fmla="*/ 93 w 93"/>
                  <a:gd name="T39" fmla="*/ 1 h 107"/>
                  <a:gd name="T40" fmla="*/ 92 w 93"/>
                  <a:gd name="T4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7">
                    <a:moveTo>
                      <a:pt x="92" y="0"/>
                    </a:moveTo>
                    <a:lnTo>
                      <a:pt x="92" y="0"/>
                    </a:lnTo>
                    <a:lnTo>
                      <a:pt x="71" y="2"/>
                    </a:lnTo>
                    <a:lnTo>
                      <a:pt x="53" y="8"/>
                    </a:lnTo>
                    <a:lnTo>
                      <a:pt x="39" y="18"/>
                    </a:lnTo>
                    <a:lnTo>
                      <a:pt x="25" y="30"/>
                    </a:lnTo>
                    <a:lnTo>
                      <a:pt x="14" y="46"/>
                    </a:lnTo>
                    <a:lnTo>
                      <a:pt x="7" y="65"/>
                    </a:lnTo>
                    <a:lnTo>
                      <a:pt x="2" y="84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84"/>
                    </a:lnTo>
                    <a:lnTo>
                      <a:pt x="7" y="65"/>
                    </a:lnTo>
                    <a:lnTo>
                      <a:pt x="16" y="47"/>
                    </a:lnTo>
                    <a:lnTo>
                      <a:pt x="28" y="31"/>
                    </a:lnTo>
                    <a:lnTo>
                      <a:pt x="40" y="19"/>
                    </a:lnTo>
                    <a:lnTo>
                      <a:pt x="56" y="10"/>
                    </a:lnTo>
                    <a:lnTo>
                      <a:pt x="71" y="3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0" name="Freeform 1088">
                <a:extLst>
                  <a:ext uri="{FF2B5EF4-FFF2-40B4-BE49-F238E27FC236}">
                    <a16:creationId xmlns:a16="http://schemas.microsoft.com/office/drawing/2014/main" id="{AFAD0CC2-3218-4B5A-8DC9-ACA97485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8"/>
                <a:ext cx="17" cy="29"/>
              </a:xfrm>
              <a:custGeom>
                <a:avLst/>
                <a:gdLst>
                  <a:gd name="T0" fmla="*/ 46 w 50"/>
                  <a:gd name="T1" fmla="*/ 1 h 87"/>
                  <a:gd name="T2" fmla="*/ 48 w 50"/>
                  <a:gd name="T3" fmla="*/ 0 h 87"/>
                  <a:gd name="T4" fmla="*/ 0 w 50"/>
                  <a:gd name="T5" fmla="*/ 87 h 87"/>
                  <a:gd name="T6" fmla="*/ 2 w 50"/>
                  <a:gd name="T7" fmla="*/ 87 h 87"/>
                  <a:gd name="T8" fmla="*/ 50 w 50"/>
                  <a:gd name="T9" fmla="*/ 1 h 87"/>
                  <a:gd name="T10" fmla="*/ 50 w 50"/>
                  <a:gd name="T11" fmla="*/ 1 h 87"/>
                  <a:gd name="T12" fmla="*/ 46 w 50"/>
                  <a:gd name="T13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7">
                    <a:moveTo>
                      <a:pt x="46" y="1"/>
                    </a:moveTo>
                    <a:lnTo>
                      <a:pt x="48" y="0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1" name="Freeform 1089">
                <a:extLst>
                  <a:ext uri="{FF2B5EF4-FFF2-40B4-BE49-F238E27FC236}">
                    <a16:creationId xmlns:a16="http://schemas.microsoft.com/office/drawing/2014/main" id="{2F7A6F8B-B4D3-4FD3-BA9E-6799C701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51"/>
                <a:ext cx="17" cy="37"/>
              </a:xfrm>
              <a:custGeom>
                <a:avLst/>
                <a:gdLst>
                  <a:gd name="T0" fmla="*/ 2 w 50"/>
                  <a:gd name="T1" fmla="*/ 0 h 112"/>
                  <a:gd name="T2" fmla="*/ 0 w 50"/>
                  <a:gd name="T3" fmla="*/ 2 h 112"/>
                  <a:gd name="T4" fmla="*/ 3 w 50"/>
                  <a:gd name="T5" fmla="*/ 8 h 112"/>
                  <a:gd name="T6" fmla="*/ 6 w 50"/>
                  <a:gd name="T7" fmla="*/ 13 h 112"/>
                  <a:gd name="T8" fmla="*/ 11 w 50"/>
                  <a:gd name="T9" fmla="*/ 20 h 112"/>
                  <a:gd name="T10" fmla="*/ 13 w 50"/>
                  <a:gd name="T11" fmla="*/ 26 h 112"/>
                  <a:gd name="T12" fmla="*/ 17 w 50"/>
                  <a:gd name="T13" fmla="*/ 31 h 112"/>
                  <a:gd name="T14" fmla="*/ 22 w 50"/>
                  <a:gd name="T15" fmla="*/ 38 h 112"/>
                  <a:gd name="T16" fmla="*/ 25 w 50"/>
                  <a:gd name="T17" fmla="*/ 46 h 112"/>
                  <a:gd name="T18" fmla="*/ 30 w 50"/>
                  <a:gd name="T19" fmla="*/ 51 h 112"/>
                  <a:gd name="T20" fmla="*/ 33 w 50"/>
                  <a:gd name="T21" fmla="*/ 59 h 112"/>
                  <a:gd name="T22" fmla="*/ 35 w 50"/>
                  <a:gd name="T23" fmla="*/ 66 h 112"/>
                  <a:gd name="T24" fmla="*/ 40 w 50"/>
                  <a:gd name="T25" fmla="*/ 74 h 112"/>
                  <a:gd name="T26" fmla="*/ 43 w 50"/>
                  <a:gd name="T27" fmla="*/ 79 h 112"/>
                  <a:gd name="T28" fmla="*/ 44 w 50"/>
                  <a:gd name="T29" fmla="*/ 87 h 112"/>
                  <a:gd name="T30" fmla="*/ 46 w 50"/>
                  <a:gd name="T31" fmla="*/ 96 h 112"/>
                  <a:gd name="T32" fmla="*/ 46 w 50"/>
                  <a:gd name="T33" fmla="*/ 104 h 112"/>
                  <a:gd name="T34" fmla="*/ 46 w 50"/>
                  <a:gd name="T35" fmla="*/ 112 h 112"/>
                  <a:gd name="T36" fmla="*/ 50 w 50"/>
                  <a:gd name="T37" fmla="*/ 112 h 112"/>
                  <a:gd name="T38" fmla="*/ 49 w 50"/>
                  <a:gd name="T39" fmla="*/ 104 h 112"/>
                  <a:gd name="T40" fmla="*/ 48 w 50"/>
                  <a:gd name="T41" fmla="*/ 96 h 112"/>
                  <a:gd name="T42" fmla="*/ 46 w 50"/>
                  <a:gd name="T43" fmla="*/ 87 h 112"/>
                  <a:gd name="T44" fmla="*/ 44 w 50"/>
                  <a:gd name="T45" fmla="*/ 79 h 112"/>
                  <a:gd name="T46" fmla="*/ 42 w 50"/>
                  <a:gd name="T47" fmla="*/ 72 h 112"/>
                  <a:gd name="T48" fmla="*/ 37 w 50"/>
                  <a:gd name="T49" fmla="*/ 65 h 112"/>
                  <a:gd name="T50" fmla="*/ 34 w 50"/>
                  <a:gd name="T51" fmla="*/ 58 h 112"/>
                  <a:gd name="T52" fmla="*/ 31 w 50"/>
                  <a:gd name="T53" fmla="*/ 50 h 112"/>
                  <a:gd name="T54" fmla="*/ 26 w 50"/>
                  <a:gd name="T55" fmla="*/ 43 h 112"/>
                  <a:gd name="T56" fmla="*/ 23 w 50"/>
                  <a:gd name="T57" fmla="*/ 38 h 112"/>
                  <a:gd name="T58" fmla="*/ 18 w 50"/>
                  <a:gd name="T59" fmla="*/ 30 h 112"/>
                  <a:gd name="T60" fmla="*/ 15 w 50"/>
                  <a:gd name="T61" fmla="*/ 24 h 112"/>
                  <a:gd name="T62" fmla="*/ 12 w 50"/>
                  <a:gd name="T63" fmla="*/ 19 h 112"/>
                  <a:gd name="T64" fmla="*/ 7 w 50"/>
                  <a:gd name="T65" fmla="*/ 12 h 112"/>
                  <a:gd name="T66" fmla="*/ 4 w 50"/>
                  <a:gd name="T67" fmla="*/ 6 h 112"/>
                  <a:gd name="T68" fmla="*/ 2 w 50"/>
                  <a:gd name="T69" fmla="*/ 0 h 112"/>
                  <a:gd name="T70" fmla="*/ 2 w 50"/>
                  <a:gd name="T71" fmla="*/ 2 h 112"/>
                  <a:gd name="T72" fmla="*/ 2 w 50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12">
                    <a:moveTo>
                      <a:pt x="2" y="0"/>
                    </a:moveTo>
                    <a:lnTo>
                      <a:pt x="0" y="2"/>
                    </a:lnTo>
                    <a:lnTo>
                      <a:pt x="3" y="8"/>
                    </a:lnTo>
                    <a:lnTo>
                      <a:pt x="6" y="13"/>
                    </a:lnTo>
                    <a:lnTo>
                      <a:pt x="11" y="20"/>
                    </a:lnTo>
                    <a:lnTo>
                      <a:pt x="13" y="26"/>
                    </a:lnTo>
                    <a:lnTo>
                      <a:pt x="17" y="31"/>
                    </a:lnTo>
                    <a:lnTo>
                      <a:pt x="22" y="38"/>
                    </a:lnTo>
                    <a:lnTo>
                      <a:pt x="25" y="46"/>
                    </a:lnTo>
                    <a:lnTo>
                      <a:pt x="30" y="51"/>
                    </a:lnTo>
                    <a:lnTo>
                      <a:pt x="33" y="59"/>
                    </a:lnTo>
                    <a:lnTo>
                      <a:pt x="35" y="66"/>
                    </a:lnTo>
                    <a:lnTo>
                      <a:pt x="40" y="74"/>
                    </a:lnTo>
                    <a:lnTo>
                      <a:pt x="43" y="79"/>
                    </a:lnTo>
                    <a:lnTo>
                      <a:pt x="44" y="87"/>
                    </a:lnTo>
                    <a:lnTo>
                      <a:pt x="46" y="96"/>
                    </a:lnTo>
                    <a:lnTo>
                      <a:pt x="46" y="104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49" y="104"/>
                    </a:lnTo>
                    <a:lnTo>
                      <a:pt x="48" y="96"/>
                    </a:lnTo>
                    <a:lnTo>
                      <a:pt x="46" y="87"/>
                    </a:lnTo>
                    <a:lnTo>
                      <a:pt x="44" y="79"/>
                    </a:lnTo>
                    <a:lnTo>
                      <a:pt x="42" y="72"/>
                    </a:lnTo>
                    <a:lnTo>
                      <a:pt x="37" y="65"/>
                    </a:lnTo>
                    <a:lnTo>
                      <a:pt x="34" y="58"/>
                    </a:lnTo>
                    <a:lnTo>
                      <a:pt x="31" y="50"/>
                    </a:lnTo>
                    <a:lnTo>
                      <a:pt x="26" y="43"/>
                    </a:lnTo>
                    <a:lnTo>
                      <a:pt x="23" y="38"/>
                    </a:lnTo>
                    <a:lnTo>
                      <a:pt x="18" y="30"/>
                    </a:lnTo>
                    <a:lnTo>
                      <a:pt x="15" y="24"/>
                    </a:lnTo>
                    <a:lnTo>
                      <a:pt x="12" y="19"/>
                    </a:lnTo>
                    <a:lnTo>
                      <a:pt x="7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2" name="Freeform 1090">
                <a:extLst>
                  <a:ext uri="{FF2B5EF4-FFF2-40B4-BE49-F238E27FC236}">
                    <a16:creationId xmlns:a16="http://schemas.microsoft.com/office/drawing/2014/main" id="{832E3AC4-98C4-4B4D-93E0-1358E062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36"/>
                <a:ext cx="23" cy="15"/>
              </a:xfrm>
              <a:custGeom>
                <a:avLst/>
                <a:gdLst>
                  <a:gd name="T0" fmla="*/ 67 w 69"/>
                  <a:gd name="T1" fmla="*/ 1 h 46"/>
                  <a:gd name="T2" fmla="*/ 66 w 69"/>
                  <a:gd name="T3" fmla="*/ 0 h 46"/>
                  <a:gd name="T4" fmla="*/ 65 w 69"/>
                  <a:gd name="T5" fmla="*/ 7 h 46"/>
                  <a:gd name="T6" fmla="*/ 58 w 69"/>
                  <a:gd name="T7" fmla="*/ 14 h 46"/>
                  <a:gd name="T8" fmla="*/ 49 w 69"/>
                  <a:gd name="T9" fmla="*/ 21 h 46"/>
                  <a:gd name="T10" fmla="*/ 38 w 69"/>
                  <a:gd name="T11" fmla="*/ 28 h 46"/>
                  <a:gd name="T12" fmla="*/ 27 w 69"/>
                  <a:gd name="T13" fmla="*/ 36 h 46"/>
                  <a:gd name="T14" fmla="*/ 15 w 69"/>
                  <a:gd name="T15" fmla="*/ 40 h 46"/>
                  <a:gd name="T16" fmla="*/ 6 w 69"/>
                  <a:gd name="T17" fmla="*/ 44 h 46"/>
                  <a:gd name="T18" fmla="*/ 0 w 69"/>
                  <a:gd name="T19" fmla="*/ 45 h 46"/>
                  <a:gd name="T20" fmla="*/ 0 w 69"/>
                  <a:gd name="T21" fmla="*/ 46 h 46"/>
                  <a:gd name="T22" fmla="*/ 6 w 69"/>
                  <a:gd name="T23" fmla="*/ 45 h 46"/>
                  <a:gd name="T24" fmla="*/ 17 w 69"/>
                  <a:gd name="T25" fmla="*/ 41 h 46"/>
                  <a:gd name="T26" fmla="*/ 28 w 69"/>
                  <a:gd name="T27" fmla="*/ 36 h 46"/>
                  <a:gd name="T28" fmla="*/ 39 w 69"/>
                  <a:gd name="T29" fmla="*/ 29 h 46"/>
                  <a:gd name="T30" fmla="*/ 51 w 69"/>
                  <a:gd name="T31" fmla="*/ 22 h 46"/>
                  <a:gd name="T32" fmla="*/ 59 w 69"/>
                  <a:gd name="T33" fmla="*/ 16 h 46"/>
                  <a:gd name="T34" fmla="*/ 66 w 69"/>
                  <a:gd name="T35" fmla="*/ 8 h 46"/>
                  <a:gd name="T36" fmla="*/ 69 w 69"/>
                  <a:gd name="T37" fmla="*/ 0 h 46"/>
                  <a:gd name="T38" fmla="*/ 68 w 69"/>
                  <a:gd name="T39" fmla="*/ 0 h 46"/>
                  <a:gd name="T40" fmla="*/ 67 w 69"/>
                  <a:gd name="T4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46">
                    <a:moveTo>
                      <a:pt x="67" y="1"/>
                    </a:moveTo>
                    <a:lnTo>
                      <a:pt x="66" y="0"/>
                    </a:lnTo>
                    <a:lnTo>
                      <a:pt x="65" y="7"/>
                    </a:lnTo>
                    <a:lnTo>
                      <a:pt x="58" y="14"/>
                    </a:lnTo>
                    <a:lnTo>
                      <a:pt x="49" y="21"/>
                    </a:lnTo>
                    <a:lnTo>
                      <a:pt x="38" y="28"/>
                    </a:lnTo>
                    <a:lnTo>
                      <a:pt x="27" y="36"/>
                    </a:lnTo>
                    <a:lnTo>
                      <a:pt x="15" y="40"/>
                    </a:lnTo>
                    <a:lnTo>
                      <a:pt x="6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6" y="45"/>
                    </a:lnTo>
                    <a:lnTo>
                      <a:pt x="17" y="41"/>
                    </a:lnTo>
                    <a:lnTo>
                      <a:pt x="28" y="36"/>
                    </a:lnTo>
                    <a:lnTo>
                      <a:pt x="39" y="29"/>
                    </a:lnTo>
                    <a:lnTo>
                      <a:pt x="51" y="22"/>
                    </a:lnTo>
                    <a:lnTo>
                      <a:pt x="59" y="16"/>
                    </a:lnTo>
                    <a:lnTo>
                      <a:pt x="66" y="8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3" name="Freeform 1091">
                <a:extLst>
                  <a:ext uri="{FF2B5EF4-FFF2-40B4-BE49-F238E27FC236}">
                    <a16:creationId xmlns:a16="http://schemas.microsoft.com/office/drawing/2014/main" id="{821C72F7-B7A0-4AC2-9B4C-C7F0FFEDA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731"/>
                <a:ext cx="5" cy="5"/>
              </a:xfrm>
              <a:custGeom>
                <a:avLst/>
                <a:gdLst>
                  <a:gd name="T0" fmla="*/ 0 w 14"/>
                  <a:gd name="T1" fmla="*/ 1 h 17"/>
                  <a:gd name="T2" fmla="*/ 0 w 14"/>
                  <a:gd name="T3" fmla="*/ 1 h 17"/>
                  <a:gd name="T4" fmla="*/ 13 w 14"/>
                  <a:gd name="T5" fmla="*/ 17 h 17"/>
                  <a:gd name="T6" fmla="*/ 14 w 14"/>
                  <a:gd name="T7" fmla="*/ 15 h 17"/>
                  <a:gd name="T8" fmla="*/ 0 w 14"/>
                  <a:gd name="T9" fmla="*/ 0 h 17"/>
                  <a:gd name="T10" fmla="*/ 0 w 14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0" y="1"/>
                    </a:moveTo>
                    <a:lnTo>
                      <a:pt x="0" y="1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4" name="Freeform 1092">
                <a:extLst>
                  <a:ext uri="{FF2B5EF4-FFF2-40B4-BE49-F238E27FC236}">
                    <a16:creationId xmlns:a16="http://schemas.microsoft.com/office/drawing/2014/main" id="{EB58687A-E181-462C-9369-FB5C4A9B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707"/>
                <a:ext cx="32" cy="24"/>
              </a:xfrm>
              <a:custGeom>
                <a:avLst/>
                <a:gdLst>
                  <a:gd name="T0" fmla="*/ 93 w 96"/>
                  <a:gd name="T1" fmla="*/ 0 h 71"/>
                  <a:gd name="T2" fmla="*/ 94 w 96"/>
                  <a:gd name="T3" fmla="*/ 0 h 71"/>
                  <a:gd name="T4" fmla="*/ 86 w 96"/>
                  <a:gd name="T5" fmla="*/ 2 h 71"/>
                  <a:gd name="T6" fmla="*/ 72 w 96"/>
                  <a:gd name="T7" fmla="*/ 5 h 71"/>
                  <a:gd name="T8" fmla="*/ 55 w 96"/>
                  <a:gd name="T9" fmla="*/ 11 h 71"/>
                  <a:gd name="T10" fmla="*/ 38 w 96"/>
                  <a:gd name="T11" fmla="*/ 18 h 71"/>
                  <a:gd name="T12" fmla="*/ 23 w 96"/>
                  <a:gd name="T13" fmla="*/ 30 h 71"/>
                  <a:gd name="T14" fmla="*/ 9 w 96"/>
                  <a:gd name="T15" fmla="*/ 41 h 71"/>
                  <a:gd name="T16" fmla="*/ 1 w 96"/>
                  <a:gd name="T17" fmla="*/ 55 h 71"/>
                  <a:gd name="T18" fmla="*/ 0 w 96"/>
                  <a:gd name="T19" fmla="*/ 71 h 71"/>
                  <a:gd name="T20" fmla="*/ 1 w 96"/>
                  <a:gd name="T21" fmla="*/ 71 h 71"/>
                  <a:gd name="T22" fmla="*/ 3 w 96"/>
                  <a:gd name="T23" fmla="*/ 55 h 71"/>
                  <a:gd name="T24" fmla="*/ 12 w 96"/>
                  <a:gd name="T25" fmla="*/ 42 h 71"/>
                  <a:gd name="T26" fmla="*/ 25 w 96"/>
                  <a:gd name="T27" fmla="*/ 31 h 71"/>
                  <a:gd name="T28" fmla="*/ 41 w 96"/>
                  <a:gd name="T29" fmla="*/ 21 h 71"/>
                  <a:gd name="T30" fmla="*/ 57 w 96"/>
                  <a:gd name="T31" fmla="*/ 13 h 71"/>
                  <a:gd name="T32" fmla="*/ 73 w 96"/>
                  <a:gd name="T33" fmla="*/ 6 h 71"/>
                  <a:gd name="T34" fmla="*/ 86 w 96"/>
                  <a:gd name="T35" fmla="*/ 3 h 71"/>
                  <a:gd name="T36" fmla="*/ 94 w 96"/>
                  <a:gd name="T37" fmla="*/ 2 h 71"/>
                  <a:gd name="T38" fmla="*/ 96 w 96"/>
                  <a:gd name="T39" fmla="*/ 2 h 71"/>
                  <a:gd name="T40" fmla="*/ 93 w 9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71">
                    <a:moveTo>
                      <a:pt x="93" y="0"/>
                    </a:moveTo>
                    <a:lnTo>
                      <a:pt x="94" y="0"/>
                    </a:lnTo>
                    <a:lnTo>
                      <a:pt x="86" y="2"/>
                    </a:lnTo>
                    <a:lnTo>
                      <a:pt x="72" y="5"/>
                    </a:lnTo>
                    <a:lnTo>
                      <a:pt x="55" y="11"/>
                    </a:lnTo>
                    <a:lnTo>
                      <a:pt x="38" y="18"/>
                    </a:lnTo>
                    <a:lnTo>
                      <a:pt x="23" y="30"/>
                    </a:lnTo>
                    <a:lnTo>
                      <a:pt x="9" y="41"/>
                    </a:lnTo>
                    <a:lnTo>
                      <a:pt x="1" y="5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3" y="55"/>
                    </a:lnTo>
                    <a:lnTo>
                      <a:pt x="12" y="42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57" y="13"/>
                    </a:lnTo>
                    <a:lnTo>
                      <a:pt x="73" y="6"/>
                    </a:lnTo>
                    <a:lnTo>
                      <a:pt x="86" y="3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5" name="Freeform 1093">
                <a:extLst>
                  <a:ext uri="{FF2B5EF4-FFF2-40B4-BE49-F238E27FC236}">
                    <a16:creationId xmlns:a16="http://schemas.microsoft.com/office/drawing/2014/main" id="{6DC89531-5A7F-4E2A-AD53-677E3266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617"/>
                <a:ext cx="15" cy="90"/>
              </a:xfrm>
              <a:custGeom>
                <a:avLst/>
                <a:gdLst>
                  <a:gd name="T0" fmla="*/ 11 w 46"/>
                  <a:gd name="T1" fmla="*/ 1 h 269"/>
                  <a:gd name="T2" fmla="*/ 11 w 46"/>
                  <a:gd name="T3" fmla="*/ 0 h 269"/>
                  <a:gd name="T4" fmla="*/ 16 w 46"/>
                  <a:gd name="T5" fmla="*/ 20 h 269"/>
                  <a:gd name="T6" fmla="*/ 23 w 46"/>
                  <a:gd name="T7" fmla="*/ 40 h 269"/>
                  <a:gd name="T8" fmla="*/ 28 w 46"/>
                  <a:gd name="T9" fmla="*/ 59 h 269"/>
                  <a:gd name="T10" fmla="*/ 33 w 46"/>
                  <a:gd name="T11" fmla="*/ 77 h 269"/>
                  <a:gd name="T12" fmla="*/ 37 w 46"/>
                  <a:gd name="T13" fmla="*/ 95 h 269"/>
                  <a:gd name="T14" fmla="*/ 40 w 46"/>
                  <a:gd name="T15" fmla="*/ 112 h 269"/>
                  <a:gd name="T16" fmla="*/ 42 w 46"/>
                  <a:gd name="T17" fmla="*/ 129 h 269"/>
                  <a:gd name="T18" fmla="*/ 43 w 46"/>
                  <a:gd name="T19" fmla="*/ 146 h 269"/>
                  <a:gd name="T20" fmla="*/ 43 w 46"/>
                  <a:gd name="T21" fmla="*/ 162 h 269"/>
                  <a:gd name="T22" fmla="*/ 41 w 46"/>
                  <a:gd name="T23" fmla="*/ 179 h 269"/>
                  <a:gd name="T24" fmla="*/ 39 w 46"/>
                  <a:gd name="T25" fmla="*/ 193 h 269"/>
                  <a:gd name="T26" fmla="*/ 34 w 46"/>
                  <a:gd name="T27" fmla="*/ 209 h 269"/>
                  <a:gd name="T28" fmla="*/ 29 w 46"/>
                  <a:gd name="T29" fmla="*/ 223 h 269"/>
                  <a:gd name="T30" fmla="*/ 21 w 46"/>
                  <a:gd name="T31" fmla="*/ 238 h 269"/>
                  <a:gd name="T32" fmla="*/ 12 w 46"/>
                  <a:gd name="T33" fmla="*/ 254 h 269"/>
                  <a:gd name="T34" fmla="*/ 0 w 46"/>
                  <a:gd name="T35" fmla="*/ 268 h 269"/>
                  <a:gd name="T36" fmla="*/ 1 w 46"/>
                  <a:gd name="T37" fmla="*/ 269 h 269"/>
                  <a:gd name="T38" fmla="*/ 13 w 46"/>
                  <a:gd name="T39" fmla="*/ 255 h 269"/>
                  <a:gd name="T40" fmla="*/ 22 w 46"/>
                  <a:gd name="T41" fmla="*/ 240 h 269"/>
                  <a:gd name="T42" fmla="*/ 30 w 46"/>
                  <a:gd name="T43" fmla="*/ 226 h 269"/>
                  <a:gd name="T44" fmla="*/ 35 w 46"/>
                  <a:gd name="T45" fmla="*/ 209 h 269"/>
                  <a:gd name="T46" fmla="*/ 41 w 46"/>
                  <a:gd name="T47" fmla="*/ 193 h 269"/>
                  <a:gd name="T48" fmla="*/ 43 w 46"/>
                  <a:gd name="T49" fmla="*/ 179 h 269"/>
                  <a:gd name="T50" fmla="*/ 44 w 46"/>
                  <a:gd name="T51" fmla="*/ 162 h 269"/>
                  <a:gd name="T52" fmla="*/ 46 w 46"/>
                  <a:gd name="T53" fmla="*/ 146 h 269"/>
                  <a:gd name="T54" fmla="*/ 43 w 46"/>
                  <a:gd name="T55" fmla="*/ 129 h 269"/>
                  <a:gd name="T56" fmla="*/ 41 w 46"/>
                  <a:gd name="T57" fmla="*/ 112 h 269"/>
                  <a:gd name="T58" fmla="*/ 38 w 46"/>
                  <a:gd name="T59" fmla="*/ 95 h 269"/>
                  <a:gd name="T60" fmla="*/ 34 w 46"/>
                  <a:gd name="T61" fmla="*/ 77 h 269"/>
                  <a:gd name="T62" fmla="*/ 29 w 46"/>
                  <a:gd name="T63" fmla="*/ 59 h 269"/>
                  <a:gd name="T64" fmla="*/ 23 w 46"/>
                  <a:gd name="T65" fmla="*/ 40 h 269"/>
                  <a:gd name="T66" fmla="*/ 19 w 46"/>
                  <a:gd name="T67" fmla="*/ 20 h 269"/>
                  <a:gd name="T68" fmla="*/ 13 w 46"/>
                  <a:gd name="T69" fmla="*/ 0 h 269"/>
                  <a:gd name="T70" fmla="*/ 13 w 46"/>
                  <a:gd name="T71" fmla="*/ 0 h 269"/>
                  <a:gd name="T72" fmla="*/ 11 w 46"/>
                  <a:gd name="T73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69">
                    <a:moveTo>
                      <a:pt x="11" y="1"/>
                    </a:moveTo>
                    <a:lnTo>
                      <a:pt x="11" y="0"/>
                    </a:lnTo>
                    <a:lnTo>
                      <a:pt x="16" y="20"/>
                    </a:lnTo>
                    <a:lnTo>
                      <a:pt x="23" y="40"/>
                    </a:lnTo>
                    <a:lnTo>
                      <a:pt x="28" y="59"/>
                    </a:lnTo>
                    <a:lnTo>
                      <a:pt x="33" y="77"/>
                    </a:lnTo>
                    <a:lnTo>
                      <a:pt x="37" y="95"/>
                    </a:lnTo>
                    <a:lnTo>
                      <a:pt x="40" y="112"/>
                    </a:lnTo>
                    <a:lnTo>
                      <a:pt x="42" y="129"/>
                    </a:lnTo>
                    <a:lnTo>
                      <a:pt x="43" y="146"/>
                    </a:lnTo>
                    <a:lnTo>
                      <a:pt x="43" y="162"/>
                    </a:lnTo>
                    <a:lnTo>
                      <a:pt x="41" y="179"/>
                    </a:lnTo>
                    <a:lnTo>
                      <a:pt x="39" y="193"/>
                    </a:lnTo>
                    <a:lnTo>
                      <a:pt x="34" y="209"/>
                    </a:lnTo>
                    <a:lnTo>
                      <a:pt x="29" y="223"/>
                    </a:lnTo>
                    <a:lnTo>
                      <a:pt x="21" y="238"/>
                    </a:lnTo>
                    <a:lnTo>
                      <a:pt x="12" y="254"/>
                    </a:lnTo>
                    <a:lnTo>
                      <a:pt x="0" y="268"/>
                    </a:lnTo>
                    <a:lnTo>
                      <a:pt x="1" y="269"/>
                    </a:lnTo>
                    <a:lnTo>
                      <a:pt x="13" y="255"/>
                    </a:lnTo>
                    <a:lnTo>
                      <a:pt x="22" y="240"/>
                    </a:lnTo>
                    <a:lnTo>
                      <a:pt x="30" y="226"/>
                    </a:lnTo>
                    <a:lnTo>
                      <a:pt x="35" y="209"/>
                    </a:lnTo>
                    <a:lnTo>
                      <a:pt x="41" y="193"/>
                    </a:lnTo>
                    <a:lnTo>
                      <a:pt x="43" y="179"/>
                    </a:lnTo>
                    <a:lnTo>
                      <a:pt x="44" y="162"/>
                    </a:lnTo>
                    <a:lnTo>
                      <a:pt x="46" y="146"/>
                    </a:lnTo>
                    <a:lnTo>
                      <a:pt x="43" y="129"/>
                    </a:lnTo>
                    <a:lnTo>
                      <a:pt x="41" y="112"/>
                    </a:lnTo>
                    <a:lnTo>
                      <a:pt x="38" y="95"/>
                    </a:lnTo>
                    <a:lnTo>
                      <a:pt x="34" y="77"/>
                    </a:lnTo>
                    <a:lnTo>
                      <a:pt x="29" y="59"/>
                    </a:lnTo>
                    <a:lnTo>
                      <a:pt x="23" y="40"/>
                    </a:lnTo>
                    <a:lnTo>
                      <a:pt x="19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6" name="Freeform 1094">
                <a:extLst>
                  <a:ext uri="{FF2B5EF4-FFF2-40B4-BE49-F238E27FC236}">
                    <a16:creationId xmlns:a16="http://schemas.microsoft.com/office/drawing/2014/main" id="{4B363E29-60D1-4FAE-898C-05B50C5EE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95"/>
                <a:ext cx="102" cy="23"/>
              </a:xfrm>
              <a:custGeom>
                <a:avLst/>
                <a:gdLst>
                  <a:gd name="T0" fmla="*/ 2 w 307"/>
                  <a:gd name="T1" fmla="*/ 57 h 70"/>
                  <a:gd name="T2" fmla="*/ 20 w 307"/>
                  <a:gd name="T3" fmla="*/ 43 h 70"/>
                  <a:gd name="T4" fmla="*/ 38 w 307"/>
                  <a:gd name="T5" fmla="*/ 31 h 70"/>
                  <a:gd name="T6" fmla="*/ 57 w 307"/>
                  <a:gd name="T7" fmla="*/ 21 h 70"/>
                  <a:gd name="T8" fmla="*/ 76 w 307"/>
                  <a:gd name="T9" fmla="*/ 15 h 70"/>
                  <a:gd name="T10" fmla="*/ 94 w 307"/>
                  <a:gd name="T11" fmla="*/ 8 h 70"/>
                  <a:gd name="T12" fmla="*/ 113 w 307"/>
                  <a:gd name="T13" fmla="*/ 3 h 70"/>
                  <a:gd name="T14" fmla="*/ 132 w 307"/>
                  <a:gd name="T15" fmla="*/ 1 h 70"/>
                  <a:gd name="T16" fmla="*/ 152 w 307"/>
                  <a:gd name="T17" fmla="*/ 1 h 70"/>
                  <a:gd name="T18" fmla="*/ 171 w 307"/>
                  <a:gd name="T19" fmla="*/ 2 h 70"/>
                  <a:gd name="T20" fmla="*/ 190 w 307"/>
                  <a:gd name="T21" fmla="*/ 7 h 70"/>
                  <a:gd name="T22" fmla="*/ 211 w 307"/>
                  <a:gd name="T23" fmla="*/ 12 h 70"/>
                  <a:gd name="T24" fmla="*/ 228 w 307"/>
                  <a:gd name="T25" fmla="*/ 19 h 70"/>
                  <a:gd name="T26" fmla="*/ 249 w 307"/>
                  <a:gd name="T27" fmla="*/ 28 h 70"/>
                  <a:gd name="T28" fmla="*/ 268 w 307"/>
                  <a:gd name="T29" fmla="*/ 40 h 70"/>
                  <a:gd name="T30" fmla="*/ 286 w 307"/>
                  <a:gd name="T31" fmla="*/ 54 h 70"/>
                  <a:gd name="T32" fmla="*/ 306 w 307"/>
                  <a:gd name="T33" fmla="*/ 70 h 70"/>
                  <a:gd name="T34" fmla="*/ 307 w 307"/>
                  <a:gd name="T35" fmla="*/ 68 h 70"/>
                  <a:gd name="T36" fmla="*/ 288 w 307"/>
                  <a:gd name="T37" fmla="*/ 53 h 70"/>
                  <a:gd name="T38" fmla="*/ 269 w 307"/>
                  <a:gd name="T39" fmla="*/ 38 h 70"/>
                  <a:gd name="T40" fmla="*/ 250 w 307"/>
                  <a:gd name="T41" fmla="*/ 28 h 70"/>
                  <a:gd name="T42" fmla="*/ 231 w 307"/>
                  <a:gd name="T43" fmla="*/ 18 h 70"/>
                  <a:gd name="T44" fmla="*/ 212 w 307"/>
                  <a:gd name="T45" fmla="*/ 10 h 70"/>
                  <a:gd name="T46" fmla="*/ 190 w 307"/>
                  <a:gd name="T47" fmla="*/ 4 h 70"/>
                  <a:gd name="T48" fmla="*/ 171 w 307"/>
                  <a:gd name="T49" fmla="*/ 1 h 70"/>
                  <a:gd name="T50" fmla="*/ 152 w 307"/>
                  <a:gd name="T51" fmla="*/ 0 h 70"/>
                  <a:gd name="T52" fmla="*/ 132 w 307"/>
                  <a:gd name="T53" fmla="*/ 0 h 70"/>
                  <a:gd name="T54" fmla="*/ 113 w 307"/>
                  <a:gd name="T55" fmla="*/ 2 h 70"/>
                  <a:gd name="T56" fmla="*/ 94 w 307"/>
                  <a:gd name="T57" fmla="*/ 7 h 70"/>
                  <a:gd name="T58" fmla="*/ 74 w 307"/>
                  <a:gd name="T59" fmla="*/ 12 h 70"/>
                  <a:gd name="T60" fmla="*/ 56 w 307"/>
                  <a:gd name="T61" fmla="*/ 20 h 70"/>
                  <a:gd name="T62" fmla="*/ 37 w 307"/>
                  <a:gd name="T63" fmla="*/ 30 h 70"/>
                  <a:gd name="T64" fmla="*/ 19 w 307"/>
                  <a:gd name="T65" fmla="*/ 41 h 70"/>
                  <a:gd name="T66" fmla="*/ 0 w 307"/>
                  <a:gd name="T67" fmla="*/ 55 h 70"/>
                  <a:gd name="T68" fmla="*/ 2 w 307"/>
                  <a:gd name="T69" fmla="*/ 5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70">
                    <a:moveTo>
                      <a:pt x="2" y="57"/>
                    </a:moveTo>
                    <a:lnTo>
                      <a:pt x="20" y="43"/>
                    </a:lnTo>
                    <a:lnTo>
                      <a:pt x="38" y="31"/>
                    </a:lnTo>
                    <a:lnTo>
                      <a:pt x="57" y="21"/>
                    </a:lnTo>
                    <a:lnTo>
                      <a:pt x="76" y="15"/>
                    </a:lnTo>
                    <a:lnTo>
                      <a:pt x="94" y="8"/>
                    </a:lnTo>
                    <a:lnTo>
                      <a:pt x="113" y="3"/>
                    </a:lnTo>
                    <a:lnTo>
                      <a:pt x="132" y="1"/>
                    </a:lnTo>
                    <a:lnTo>
                      <a:pt x="152" y="1"/>
                    </a:lnTo>
                    <a:lnTo>
                      <a:pt x="171" y="2"/>
                    </a:lnTo>
                    <a:lnTo>
                      <a:pt x="190" y="7"/>
                    </a:lnTo>
                    <a:lnTo>
                      <a:pt x="211" y="12"/>
                    </a:lnTo>
                    <a:lnTo>
                      <a:pt x="228" y="19"/>
                    </a:lnTo>
                    <a:lnTo>
                      <a:pt x="249" y="28"/>
                    </a:lnTo>
                    <a:lnTo>
                      <a:pt x="268" y="40"/>
                    </a:lnTo>
                    <a:lnTo>
                      <a:pt x="286" y="54"/>
                    </a:lnTo>
                    <a:lnTo>
                      <a:pt x="306" y="70"/>
                    </a:lnTo>
                    <a:lnTo>
                      <a:pt x="307" y="68"/>
                    </a:lnTo>
                    <a:lnTo>
                      <a:pt x="288" y="53"/>
                    </a:lnTo>
                    <a:lnTo>
                      <a:pt x="269" y="38"/>
                    </a:lnTo>
                    <a:lnTo>
                      <a:pt x="250" y="28"/>
                    </a:lnTo>
                    <a:lnTo>
                      <a:pt x="231" y="18"/>
                    </a:lnTo>
                    <a:lnTo>
                      <a:pt x="212" y="10"/>
                    </a:lnTo>
                    <a:lnTo>
                      <a:pt x="190" y="4"/>
                    </a:lnTo>
                    <a:lnTo>
                      <a:pt x="171" y="1"/>
                    </a:lnTo>
                    <a:lnTo>
                      <a:pt x="152" y="0"/>
                    </a:lnTo>
                    <a:lnTo>
                      <a:pt x="132" y="0"/>
                    </a:lnTo>
                    <a:lnTo>
                      <a:pt x="113" y="2"/>
                    </a:lnTo>
                    <a:lnTo>
                      <a:pt x="94" y="7"/>
                    </a:lnTo>
                    <a:lnTo>
                      <a:pt x="74" y="12"/>
                    </a:lnTo>
                    <a:lnTo>
                      <a:pt x="56" y="20"/>
                    </a:lnTo>
                    <a:lnTo>
                      <a:pt x="37" y="30"/>
                    </a:lnTo>
                    <a:lnTo>
                      <a:pt x="19" y="41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7" name="Freeform 1095">
                <a:extLst>
                  <a:ext uri="{FF2B5EF4-FFF2-40B4-BE49-F238E27FC236}">
                    <a16:creationId xmlns:a16="http://schemas.microsoft.com/office/drawing/2014/main" id="{10891F99-1899-4BA8-98B4-D6CBB85B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613"/>
                <a:ext cx="74" cy="77"/>
              </a:xfrm>
              <a:custGeom>
                <a:avLst/>
                <a:gdLst>
                  <a:gd name="T0" fmla="*/ 2 w 224"/>
                  <a:gd name="T1" fmla="*/ 229 h 229"/>
                  <a:gd name="T2" fmla="*/ 1 w 224"/>
                  <a:gd name="T3" fmla="*/ 229 h 229"/>
                  <a:gd name="T4" fmla="*/ 20 w 224"/>
                  <a:gd name="T5" fmla="*/ 224 h 229"/>
                  <a:gd name="T6" fmla="*/ 34 w 224"/>
                  <a:gd name="T7" fmla="*/ 218 h 229"/>
                  <a:gd name="T8" fmla="*/ 48 w 224"/>
                  <a:gd name="T9" fmla="*/ 210 h 229"/>
                  <a:gd name="T10" fmla="*/ 58 w 224"/>
                  <a:gd name="T11" fmla="*/ 200 h 229"/>
                  <a:gd name="T12" fmla="*/ 67 w 224"/>
                  <a:gd name="T13" fmla="*/ 187 h 229"/>
                  <a:gd name="T14" fmla="*/ 74 w 224"/>
                  <a:gd name="T15" fmla="*/ 174 h 229"/>
                  <a:gd name="T16" fmla="*/ 82 w 224"/>
                  <a:gd name="T17" fmla="*/ 159 h 229"/>
                  <a:gd name="T18" fmla="*/ 89 w 224"/>
                  <a:gd name="T19" fmla="*/ 144 h 229"/>
                  <a:gd name="T20" fmla="*/ 97 w 224"/>
                  <a:gd name="T21" fmla="*/ 128 h 229"/>
                  <a:gd name="T22" fmla="*/ 107 w 224"/>
                  <a:gd name="T23" fmla="*/ 110 h 229"/>
                  <a:gd name="T24" fmla="*/ 119 w 224"/>
                  <a:gd name="T25" fmla="*/ 93 h 229"/>
                  <a:gd name="T26" fmla="*/ 133 w 224"/>
                  <a:gd name="T27" fmla="*/ 74 h 229"/>
                  <a:gd name="T28" fmla="*/ 149 w 224"/>
                  <a:gd name="T29" fmla="*/ 56 h 229"/>
                  <a:gd name="T30" fmla="*/ 169 w 224"/>
                  <a:gd name="T31" fmla="*/ 38 h 229"/>
                  <a:gd name="T32" fmla="*/ 195 w 224"/>
                  <a:gd name="T33" fmla="*/ 19 h 229"/>
                  <a:gd name="T34" fmla="*/ 224 w 224"/>
                  <a:gd name="T35" fmla="*/ 1 h 229"/>
                  <a:gd name="T36" fmla="*/ 222 w 224"/>
                  <a:gd name="T37" fmla="*/ 0 h 229"/>
                  <a:gd name="T38" fmla="*/ 193 w 224"/>
                  <a:gd name="T39" fmla="*/ 18 h 229"/>
                  <a:gd name="T40" fmla="*/ 168 w 224"/>
                  <a:gd name="T41" fmla="*/ 36 h 229"/>
                  <a:gd name="T42" fmla="*/ 148 w 224"/>
                  <a:gd name="T43" fmla="*/ 55 h 229"/>
                  <a:gd name="T44" fmla="*/ 131 w 224"/>
                  <a:gd name="T45" fmla="*/ 73 h 229"/>
                  <a:gd name="T46" fmla="*/ 116 w 224"/>
                  <a:gd name="T47" fmla="*/ 91 h 229"/>
                  <a:gd name="T48" fmla="*/ 105 w 224"/>
                  <a:gd name="T49" fmla="*/ 109 h 229"/>
                  <a:gd name="T50" fmla="*/ 96 w 224"/>
                  <a:gd name="T51" fmla="*/ 126 h 229"/>
                  <a:gd name="T52" fmla="*/ 87 w 224"/>
                  <a:gd name="T53" fmla="*/ 142 h 229"/>
                  <a:gd name="T54" fmla="*/ 80 w 224"/>
                  <a:gd name="T55" fmla="*/ 158 h 229"/>
                  <a:gd name="T56" fmla="*/ 73 w 224"/>
                  <a:gd name="T57" fmla="*/ 173 h 229"/>
                  <a:gd name="T58" fmla="*/ 65 w 224"/>
                  <a:gd name="T59" fmla="*/ 185 h 229"/>
                  <a:gd name="T60" fmla="*/ 56 w 224"/>
                  <a:gd name="T61" fmla="*/ 197 h 229"/>
                  <a:gd name="T62" fmla="*/ 46 w 224"/>
                  <a:gd name="T63" fmla="*/ 207 h 229"/>
                  <a:gd name="T64" fmla="*/ 33 w 224"/>
                  <a:gd name="T65" fmla="*/ 216 h 229"/>
                  <a:gd name="T66" fmla="*/ 18 w 224"/>
                  <a:gd name="T67" fmla="*/ 222 h 229"/>
                  <a:gd name="T68" fmla="*/ 1 w 224"/>
                  <a:gd name="T69" fmla="*/ 228 h 229"/>
                  <a:gd name="T70" fmla="*/ 0 w 224"/>
                  <a:gd name="T71" fmla="*/ 228 h 229"/>
                  <a:gd name="T72" fmla="*/ 2 w 224"/>
                  <a:gd name="T7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229">
                    <a:moveTo>
                      <a:pt x="2" y="229"/>
                    </a:moveTo>
                    <a:lnTo>
                      <a:pt x="1" y="229"/>
                    </a:lnTo>
                    <a:lnTo>
                      <a:pt x="20" y="224"/>
                    </a:lnTo>
                    <a:lnTo>
                      <a:pt x="34" y="218"/>
                    </a:lnTo>
                    <a:lnTo>
                      <a:pt x="48" y="210"/>
                    </a:lnTo>
                    <a:lnTo>
                      <a:pt x="58" y="200"/>
                    </a:lnTo>
                    <a:lnTo>
                      <a:pt x="67" y="187"/>
                    </a:lnTo>
                    <a:lnTo>
                      <a:pt x="74" y="174"/>
                    </a:lnTo>
                    <a:lnTo>
                      <a:pt x="82" y="159"/>
                    </a:lnTo>
                    <a:lnTo>
                      <a:pt x="89" y="144"/>
                    </a:lnTo>
                    <a:lnTo>
                      <a:pt x="97" y="128"/>
                    </a:lnTo>
                    <a:lnTo>
                      <a:pt x="107" y="110"/>
                    </a:lnTo>
                    <a:lnTo>
                      <a:pt x="119" y="93"/>
                    </a:lnTo>
                    <a:lnTo>
                      <a:pt x="133" y="74"/>
                    </a:lnTo>
                    <a:lnTo>
                      <a:pt x="149" y="56"/>
                    </a:lnTo>
                    <a:lnTo>
                      <a:pt x="169" y="38"/>
                    </a:lnTo>
                    <a:lnTo>
                      <a:pt x="195" y="19"/>
                    </a:lnTo>
                    <a:lnTo>
                      <a:pt x="224" y="1"/>
                    </a:lnTo>
                    <a:lnTo>
                      <a:pt x="222" y="0"/>
                    </a:lnTo>
                    <a:lnTo>
                      <a:pt x="193" y="18"/>
                    </a:lnTo>
                    <a:lnTo>
                      <a:pt x="168" y="36"/>
                    </a:lnTo>
                    <a:lnTo>
                      <a:pt x="148" y="55"/>
                    </a:lnTo>
                    <a:lnTo>
                      <a:pt x="131" y="73"/>
                    </a:lnTo>
                    <a:lnTo>
                      <a:pt x="116" y="91"/>
                    </a:lnTo>
                    <a:lnTo>
                      <a:pt x="105" y="109"/>
                    </a:lnTo>
                    <a:lnTo>
                      <a:pt x="96" y="126"/>
                    </a:lnTo>
                    <a:lnTo>
                      <a:pt x="87" y="142"/>
                    </a:lnTo>
                    <a:lnTo>
                      <a:pt x="80" y="158"/>
                    </a:lnTo>
                    <a:lnTo>
                      <a:pt x="73" y="173"/>
                    </a:lnTo>
                    <a:lnTo>
                      <a:pt x="65" y="185"/>
                    </a:lnTo>
                    <a:lnTo>
                      <a:pt x="56" y="197"/>
                    </a:lnTo>
                    <a:lnTo>
                      <a:pt x="46" y="207"/>
                    </a:lnTo>
                    <a:lnTo>
                      <a:pt x="33" y="216"/>
                    </a:lnTo>
                    <a:lnTo>
                      <a:pt x="18" y="222"/>
                    </a:lnTo>
                    <a:lnTo>
                      <a:pt x="1" y="228"/>
                    </a:lnTo>
                    <a:lnTo>
                      <a:pt x="0" y="228"/>
                    </a:lnTo>
                    <a:lnTo>
                      <a:pt x="2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8" name="Freeform 1096">
                <a:extLst>
                  <a:ext uri="{FF2B5EF4-FFF2-40B4-BE49-F238E27FC236}">
                    <a16:creationId xmlns:a16="http://schemas.microsoft.com/office/drawing/2014/main" id="{C6821EDC-0695-4251-8233-E6BB95EE4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2684"/>
                <a:ext cx="72" cy="15"/>
              </a:xfrm>
              <a:custGeom>
                <a:avLst/>
                <a:gdLst>
                  <a:gd name="T0" fmla="*/ 0 w 215"/>
                  <a:gd name="T1" fmla="*/ 1 h 45"/>
                  <a:gd name="T2" fmla="*/ 6 w 215"/>
                  <a:gd name="T3" fmla="*/ 12 h 45"/>
                  <a:gd name="T4" fmla="*/ 17 w 215"/>
                  <a:gd name="T5" fmla="*/ 20 h 45"/>
                  <a:gd name="T6" fmla="*/ 29 w 215"/>
                  <a:gd name="T7" fmla="*/ 28 h 45"/>
                  <a:gd name="T8" fmla="*/ 42 w 215"/>
                  <a:gd name="T9" fmla="*/ 33 h 45"/>
                  <a:gd name="T10" fmla="*/ 59 w 215"/>
                  <a:gd name="T11" fmla="*/ 38 h 45"/>
                  <a:gd name="T12" fmla="*/ 75 w 215"/>
                  <a:gd name="T13" fmla="*/ 41 h 45"/>
                  <a:gd name="T14" fmla="*/ 91 w 215"/>
                  <a:gd name="T15" fmla="*/ 44 h 45"/>
                  <a:gd name="T16" fmla="*/ 108 w 215"/>
                  <a:gd name="T17" fmla="*/ 45 h 45"/>
                  <a:gd name="T18" fmla="*/ 126 w 215"/>
                  <a:gd name="T19" fmla="*/ 44 h 45"/>
                  <a:gd name="T20" fmla="*/ 143 w 215"/>
                  <a:gd name="T21" fmla="*/ 42 h 45"/>
                  <a:gd name="T22" fmla="*/ 159 w 215"/>
                  <a:gd name="T23" fmla="*/ 40 h 45"/>
                  <a:gd name="T24" fmla="*/ 173 w 215"/>
                  <a:gd name="T25" fmla="*/ 38 h 45"/>
                  <a:gd name="T26" fmla="*/ 188 w 215"/>
                  <a:gd name="T27" fmla="*/ 33 h 45"/>
                  <a:gd name="T28" fmla="*/ 198 w 215"/>
                  <a:gd name="T29" fmla="*/ 29 h 45"/>
                  <a:gd name="T30" fmla="*/ 208 w 215"/>
                  <a:gd name="T31" fmla="*/ 22 h 45"/>
                  <a:gd name="T32" fmla="*/ 215 w 215"/>
                  <a:gd name="T33" fmla="*/ 17 h 45"/>
                  <a:gd name="T34" fmla="*/ 214 w 215"/>
                  <a:gd name="T35" fmla="*/ 16 h 45"/>
                  <a:gd name="T36" fmla="*/ 207 w 215"/>
                  <a:gd name="T37" fmla="*/ 21 h 45"/>
                  <a:gd name="T38" fmla="*/ 197 w 215"/>
                  <a:gd name="T39" fmla="*/ 28 h 45"/>
                  <a:gd name="T40" fmla="*/ 186 w 215"/>
                  <a:gd name="T41" fmla="*/ 31 h 45"/>
                  <a:gd name="T42" fmla="*/ 173 w 215"/>
                  <a:gd name="T43" fmla="*/ 36 h 45"/>
                  <a:gd name="T44" fmla="*/ 159 w 215"/>
                  <a:gd name="T45" fmla="*/ 39 h 45"/>
                  <a:gd name="T46" fmla="*/ 143 w 215"/>
                  <a:gd name="T47" fmla="*/ 41 h 45"/>
                  <a:gd name="T48" fmla="*/ 126 w 215"/>
                  <a:gd name="T49" fmla="*/ 42 h 45"/>
                  <a:gd name="T50" fmla="*/ 108 w 215"/>
                  <a:gd name="T51" fmla="*/ 41 h 45"/>
                  <a:gd name="T52" fmla="*/ 91 w 215"/>
                  <a:gd name="T53" fmla="*/ 41 h 45"/>
                  <a:gd name="T54" fmla="*/ 75 w 215"/>
                  <a:gd name="T55" fmla="*/ 39 h 45"/>
                  <a:gd name="T56" fmla="*/ 59 w 215"/>
                  <a:gd name="T57" fmla="*/ 37 h 45"/>
                  <a:gd name="T58" fmla="*/ 44 w 215"/>
                  <a:gd name="T59" fmla="*/ 31 h 45"/>
                  <a:gd name="T60" fmla="*/ 30 w 215"/>
                  <a:gd name="T61" fmla="*/ 27 h 45"/>
                  <a:gd name="T62" fmla="*/ 19 w 215"/>
                  <a:gd name="T63" fmla="*/ 20 h 45"/>
                  <a:gd name="T64" fmla="*/ 8 w 215"/>
                  <a:gd name="T65" fmla="*/ 10 h 45"/>
                  <a:gd name="T66" fmla="*/ 1 w 215"/>
                  <a:gd name="T67" fmla="*/ 0 h 45"/>
                  <a:gd name="T68" fmla="*/ 0 w 215"/>
                  <a:gd name="T6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45">
                    <a:moveTo>
                      <a:pt x="0" y="1"/>
                    </a:moveTo>
                    <a:lnTo>
                      <a:pt x="6" y="12"/>
                    </a:lnTo>
                    <a:lnTo>
                      <a:pt x="17" y="20"/>
                    </a:lnTo>
                    <a:lnTo>
                      <a:pt x="29" y="28"/>
                    </a:lnTo>
                    <a:lnTo>
                      <a:pt x="42" y="33"/>
                    </a:lnTo>
                    <a:lnTo>
                      <a:pt x="59" y="38"/>
                    </a:lnTo>
                    <a:lnTo>
                      <a:pt x="75" y="41"/>
                    </a:lnTo>
                    <a:lnTo>
                      <a:pt x="91" y="44"/>
                    </a:lnTo>
                    <a:lnTo>
                      <a:pt x="108" y="45"/>
                    </a:lnTo>
                    <a:lnTo>
                      <a:pt x="126" y="44"/>
                    </a:lnTo>
                    <a:lnTo>
                      <a:pt x="143" y="42"/>
                    </a:lnTo>
                    <a:lnTo>
                      <a:pt x="159" y="40"/>
                    </a:lnTo>
                    <a:lnTo>
                      <a:pt x="173" y="38"/>
                    </a:lnTo>
                    <a:lnTo>
                      <a:pt x="188" y="33"/>
                    </a:lnTo>
                    <a:lnTo>
                      <a:pt x="198" y="29"/>
                    </a:lnTo>
                    <a:lnTo>
                      <a:pt x="208" y="22"/>
                    </a:lnTo>
                    <a:lnTo>
                      <a:pt x="215" y="17"/>
                    </a:lnTo>
                    <a:lnTo>
                      <a:pt x="214" y="16"/>
                    </a:lnTo>
                    <a:lnTo>
                      <a:pt x="207" y="21"/>
                    </a:lnTo>
                    <a:lnTo>
                      <a:pt x="197" y="28"/>
                    </a:lnTo>
                    <a:lnTo>
                      <a:pt x="186" y="31"/>
                    </a:lnTo>
                    <a:lnTo>
                      <a:pt x="173" y="36"/>
                    </a:lnTo>
                    <a:lnTo>
                      <a:pt x="159" y="39"/>
                    </a:lnTo>
                    <a:lnTo>
                      <a:pt x="143" y="41"/>
                    </a:lnTo>
                    <a:lnTo>
                      <a:pt x="126" y="42"/>
                    </a:lnTo>
                    <a:lnTo>
                      <a:pt x="108" y="41"/>
                    </a:lnTo>
                    <a:lnTo>
                      <a:pt x="91" y="41"/>
                    </a:lnTo>
                    <a:lnTo>
                      <a:pt x="75" y="39"/>
                    </a:lnTo>
                    <a:lnTo>
                      <a:pt x="59" y="37"/>
                    </a:lnTo>
                    <a:lnTo>
                      <a:pt x="44" y="31"/>
                    </a:lnTo>
                    <a:lnTo>
                      <a:pt x="30" y="27"/>
                    </a:lnTo>
                    <a:lnTo>
                      <a:pt x="19" y="20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9" name="Freeform 1097">
                <a:extLst>
                  <a:ext uri="{FF2B5EF4-FFF2-40B4-BE49-F238E27FC236}">
                    <a16:creationId xmlns:a16="http://schemas.microsoft.com/office/drawing/2014/main" id="{C39C9299-B301-4B9C-8C48-72332E6BF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662"/>
                <a:ext cx="28" cy="22"/>
              </a:xfrm>
              <a:custGeom>
                <a:avLst/>
                <a:gdLst>
                  <a:gd name="T0" fmla="*/ 0 w 82"/>
                  <a:gd name="T1" fmla="*/ 2 h 66"/>
                  <a:gd name="T2" fmla="*/ 9 w 82"/>
                  <a:gd name="T3" fmla="*/ 14 h 66"/>
                  <a:gd name="T4" fmla="*/ 14 w 82"/>
                  <a:gd name="T5" fmla="*/ 26 h 66"/>
                  <a:gd name="T6" fmla="*/ 21 w 82"/>
                  <a:gd name="T7" fmla="*/ 34 h 66"/>
                  <a:gd name="T8" fmla="*/ 28 w 82"/>
                  <a:gd name="T9" fmla="*/ 40 h 66"/>
                  <a:gd name="T10" fmla="*/ 36 w 82"/>
                  <a:gd name="T11" fmla="*/ 47 h 66"/>
                  <a:gd name="T12" fmla="*/ 46 w 82"/>
                  <a:gd name="T13" fmla="*/ 54 h 66"/>
                  <a:gd name="T14" fmla="*/ 60 w 82"/>
                  <a:gd name="T15" fmla="*/ 59 h 66"/>
                  <a:gd name="T16" fmla="*/ 79 w 82"/>
                  <a:gd name="T17" fmla="*/ 66 h 66"/>
                  <a:gd name="T18" fmla="*/ 82 w 82"/>
                  <a:gd name="T19" fmla="*/ 65 h 66"/>
                  <a:gd name="T20" fmla="*/ 63 w 82"/>
                  <a:gd name="T21" fmla="*/ 58 h 66"/>
                  <a:gd name="T22" fmla="*/ 48 w 82"/>
                  <a:gd name="T23" fmla="*/ 53 h 66"/>
                  <a:gd name="T24" fmla="*/ 37 w 82"/>
                  <a:gd name="T25" fmla="*/ 46 h 66"/>
                  <a:gd name="T26" fmla="*/ 29 w 82"/>
                  <a:gd name="T27" fmla="*/ 39 h 66"/>
                  <a:gd name="T28" fmla="*/ 23 w 82"/>
                  <a:gd name="T29" fmla="*/ 32 h 66"/>
                  <a:gd name="T30" fmla="*/ 17 w 82"/>
                  <a:gd name="T31" fmla="*/ 25 h 66"/>
                  <a:gd name="T32" fmla="*/ 10 w 82"/>
                  <a:gd name="T33" fmla="*/ 13 h 66"/>
                  <a:gd name="T34" fmla="*/ 2 w 82"/>
                  <a:gd name="T35" fmla="*/ 0 h 66"/>
                  <a:gd name="T36" fmla="*/ 0 w 82"/>
                  <a:gd name="T37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6">
                    <a:moveTo>
                      <a:pt x="0" y="2"/>
                    </a:moveTo>
                    <a:lnTo>
                      <a:pt x="9" y="14"/>
                    </a:lnTo>
                    <a:lnTo>
                      <a:pt x="14" y="26"/>
                    </a:lnTo>
                    <a:lnTo>
                      <a:pt x="21" y="34"/>
                    </a:lnTo>
                    <a:lnTo>
                      <a:pt x="28" y="40"/>
                    </a:lnTo>
                    <a:lnTo>
                      <a:pt x="36" y="47"/>
                    </a:lnTo>
                    <a:lnTo>
                      <a:pt x="46" y="54"/>
                    </a:lnTo>
                    <a:lnTo>
                      <a:pt x="60" y="59"/>
                    </a:lnTo>
                    <a:lnTo>
                      <a:pt x="79" y="66"/>
                    </a:lnTo>
                    <a:lnTo>
                      <a:pt x="82" y="65"/>
                    </a:lnTo>
                    <a:lnTo>
                      <a:pt x="63" y="58"/>
                    </a:lnTo>
                    <a:lnTo>
                      <a:pt x="48" y="53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3" y="32"/>
                    </a:lnTo>
                    <a:lnTo>
                      <a:pt x="17" y="25"/>
                    </a:lnTo>
                    <a:lnTo>
                      <a:pt x="10" y="1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0" name="Freeform 1098">
                <a:extLst>
                  <a:ext uri="{FF2B5EF4-FFF2-40B4-BE49-F238E27FC236}">
                    <a16:creationId xmlns:a16="http://schemas.microsoft.com/office/drawing/2014/main" id="{DB6BBCD0-17F0-4D0D-B49C-AB508AF65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21"/>
                <a:ext cx="14" cy="42"/>
              </a:xfrm>
              <a:custGeom>
                <a:avLst/>
                <a:gdLst>
                  <a:gd name="T0" fmla="*/ 0 w 44"/>
                  <a:gd name="T1" fmla="*/ 0 h 124"/>
                  <a:gd name="T2" fmla="*/ 3 w 44"/>
                  <a:gd name="T3" fmla="*/ 10 h 124"/>
                  <a:gd name="T4" fmla="*/ 5 w 44"/>
                  <a:gd name="T5" fmla="*/ 20 h 124"/>
                  <a:gd name="T6" fmla="*/ 7 w 44"/>
                  <a:gd name="T7" fmla="*/ 28 h 124"/>
                  <a:gd name="T8" fmla="*/ 8 w 44"/>
                  <a:gd name="T9" fmla="*/ 34 h 124"/>
                  <a:gd name="T10" fmla="*/ 9 w 44"/>
                  <a:gd name="T11" fmla="*/ 42 h 124"/>
                  <a:gd name="T12" fmla="*/ 12 w 44"/>
                  <a:gd name="T13" fmla="*/ 47 h 124"/>
                  <a:gd name="T14" fmla="*/ 13 w 44"/>
                  <a:gd name="T15" fmla="*/ 52 h 124"/>
                  <a:gd name="T16" fmla="*/ 15 w 44"/>
                  <a:gd name="T17" fmla="*/ 58 h 124"/>
                  <a:gd name="T18" fmla="*/ 16 w 44"/>
                  <a:gd name="T19" fmla="*/ 62 h 124"/>
                  <a:gd name="T20" fmla="*/ 18 w 44"/>
                  <a:gd name="T21" fmla="*/ 68 h 124"/>
                  <a:gd name="T22" fmla="*/ 21 w 44"/>
                  <a:gd name="T23" fmla="*/ 75 h 124"/>
                  <a:gd name="T24" fmla="*/ 23 w 44"/>
                  <a:gd name="T25" fmla="*/ 83 h 124"/>
                  <a:gd name="T26" fmla="*/ 27 w 44"/>
                  <a:gd name="T27" fmla="*/ 90 h 124"/>
                  <a:gd name="T28" fmla="*/ 32 w 44"/>
                  <a:gd name="T29" fmla="*/ 100 h 124"/>
                  <a:gd name="T30" fmla="*/ 36 w 44"/>
                  <a:gd name="T31" fmla="*/ 111 h 124"/>
                  <a:gd name="T32" fmla="*/ 42 w 44"/>
                  <a:gd name="T33" fmla="*/ 124 h 124"/>
                  <a:gd name="T34" fmla="*/ 44 w 44"/>
                  <a:gd name="T35" fmla="*/ 123 h 124"/>
                  <a:gd name="T36" fmla="*/ 37 w 44"/>
                  <a:gd name="T37" fmla="*/ 111 h 124"/>
                  <a:gd name="T38" fmla="*/ 33 w 44"/>
                  <a:gd name="T39" fmla="*/ 99 h 124"/>
                  <a:gd name="T40" fmla="*/ 28 w 44"/>
                  <a:gd name="T41" fmla="*/ 89 h 124"/>
                  <a:gd name="T42" fmla="*/ 25 w 44"/>
                  <a:gd name="T43" fmla="*/ 81 h 124"/>
                  <a:gd name="T44" fmla="*/ 23 w 44"/>
                  <a:gd name="T45" fmla="*/ 75 h 124"/>
                  <a:gd name="T46" fmla="*/ 21 w 44"/>
                  <a:gd name="T47" fmla="*/ 68 h 124"/>
                  <a:gd name="T48" fmla="*/ 17 w 44"/>
                  <a:gd name="T49" fmla="*/ 62 h 124"/>
                  <a:gd name="T50" fmla="*/ 16 w 44"/>
                  <a:gd name="T51" fmla="*/ 58 h 124"/>
                  <a:gd name="T52" fmla="*/ 14 w 44"/>
                  <a:gd name="T53" fmla="*/ 52 h 124"/>
                  <a:gd name="T54" fmla="*/ 13 w 44"/>
                  <a:gd name="T55" fmla="*/ 47 h 124"/>
                  <a:gd name="T56" fmla="*/ 12 w 44"/>
                  <a:gd name="T57" fmla="*/ 42 h 124"/>
                  <a:gd name="T58" fmla="*/ 9 w 44"/>
                  <a:gd name="T59" fmla="*/ 34 h 124"/>
                  <a:gd name="T60" fmla="*/ 8 w 44"/>
                  <a:gd name="T61" fmla="*/ 28 h 124"/>
                  <a:gd name="T62" fmla="*/ 7 w 44"/>
                  <a:gd name="T63" fmla="*/ 20 h 124"/>
                  <a:gd name="T64" fmla="*/ 4 w 44"/>
                  <a:gd name="T65" fmla="*/ 10 h 124"/>
                  <a:gd name="T66" fmla="*/ 2 w 44"/>
                  <a:gd name="T67" fmla="*/ 0 h 124"/>
                  <a:gd name="T68" fmla="*/ 0 w 44"/>
                  <a:gd name="T6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24">
                    <a:moveTo>
                      <a:pt x="0" y="0"/>
                    </a:moveTo>
                    <a:lnTo>
                      <a:pt x="3" y="10"/>
                    </a:lnTo>
                    <a:lnTo>
                      <a:pt x="5" y="20"/>
                    </a:lnTo>
                    <a:lnTo>
                      <a:pt x="7" y="28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2" y="47"/>
                    </a:lnTo>
                    <a:lnTo>
                      <a:pt x="13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18" y="68"/>
                    </a:lnTo>
                    <a:lnTo>
                      <a:pt x="21" y="75"/>
                    </a:lnTo>
                    <a:lnTo>
                      <a:pt x="23" y="83"/>
                    </a:lnTo>
                    <a:lnTo>
                      <a:pt x="27" y="90"/>
                    </a:lnTo>
                    <a:lnTo>
                      <a:pt x="32" y="100"/>
                    </a:lnTo>
                    <a:lnTo>
                      <a:pt x="36" y="111"/>
                    </a:lnTo>
                    <a:lnTo>
                      <a:pt x="42" y="124"/>
                    </a:lnTo>
                    <a:lnTo>
                      <a:pt x="44" y="123"/>
                    </a:lnTo>
                    <a:lnTo>
                      <a:pt x="37" y="111"/>
                    </a:lnTo>
                    <a:lnTo>
                      <a:pt x="33" y="99"/>
                    </a:lnTo>
                    <a:lnTo>
                      <a:pt x="28" y="89"/>
                    </a:lnTo>
                    <a:lnTo>
                      <a:pt x="25" y="81"/>
                    </a:lnTo>
                    <a:lnTo>
                      <a:pt x="23" y="75"/>
                    </a:lnTo>
                    <a:lnTo>
                      <a:pt x="21" y="68"/>
                    </a:lnTo>
                    <a:lnTo>
                      <a:pt x="17" y="62"/>
                    </a:lnTo>
                    <a:lnTo>
                      <a:pt x="16" y="58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2"/>
                    </a:lnTo>
                    <a:lnTo>
                      <a:pt x="9" y="34"/>
                    </a:lnTo>
                    <a:lnTo>
                      <a:pt x="8" y="28"/>
                    </a:lnTo>
                    <a:lnTo>
                      <a:pt x="7" y="20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1" name="Freeform 1099">
                <a:extLst>
                  <a:ext uri="{FF2B5EF4-FFF2-40B4-BE49-F238E27FC236}">
                    <a16:creationId xmlns:a16="http://schemas.microsoft.com/office/drawing/2014/main" id="{60D0A028-0491-42BE-BC03-FDA6443D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92"/>
                <a:ext cx="150" cy="48"/>
              </a:xfrm>
              <a:custGeom>
                <a:avLst/>
                <a:gdLst>
                  <a:gd name="T0" fmla="*/ 2 w 451"/>
                  <a:gd name="T1" fmla="*/ 143 h 143"/>
                  <a:gd name="T2" fmla="*/ 12 w 451"/>
                  <a:gd name="T3" fmla="*/ 119 h 143"/>
                  <a:gd name="T4" fmla="*/ 30 w 451"/>
                  <a:gd name="T5" fmla="*/ 94 h 143"/>
                  <a:gd name="T6" fmla="*/ 54 w 451"/>
                  <a:gd name="T7" fmla="*/ 74 h 143"/>
                  <a:gd name="T8" fmla="*/ 81 w 451"/>
                  <a:gd name="T9" fmla="*/ 56 h 143"/>
                  <a:gd name="T10" fmla="*/ 113 w 451"/>
                  <a:gd name="T11" fmla="*/ 39 h 143"/>
                  <a:gd name="T12" fmla="*/ 148 w 451"/>
                  <a:gd name="T13" fmla="*/ 25 h 143"/>
                  <a:gd name="T14" fmla="*/ 183 w 451"/>
                  <a:gd name="T15" fmla="*/ 14 h 143"/>
                  <a:gd name="T16" fmla="*/ 221 w 451"/>
                  <a:gd name="T17" fmla="*/ 7 h 143"/>
                  <a:gd name="T18" fmla="*/ 258 w 451"/>
                  <a:gd name="T19" fmla="*/ 2 h 143"/>
                  <a:gd name="T20" fmla="*/ 295 w 451"/>
                  <a:gd name="T21" fmla="*/ 1 h 143"/>
                  <a:gd name="T22" fmla="*/ 331 w 451"/>
                  <a:gd name="T23" fmla="*/ 5 h 143"/>
                  <a:gd name="T24" fmla="*/ 363 w 451"/>
                  <a:gd name="T25" fmla="*/ 12 h 143"/>
                  <a:gd name="T26" fmla="*/ 391 w 451"/>
                  <a:gd name="T27" fmla="*/ 24 h 143"/>
                  <a:gd name="T28" fmla="*/ 416 w 451"/>
                  <a:gd name="T29" fmla="*/ 41 h 143"/>
                  <a:gd name="T30" fmla="*/ 436 w 451"/>
                  <a:gd name="T31" fmla="*/ 62 h 143"/>
                  <a:gd name="T32" fmla="*/ 449 w 451"/>
                  <a:gd name="T33" fmla="*/ 85 h 143"/>
                  <a:gd name="T34" fmla="*/ 451 w 451"/>
                  <a:gd name="T35" fmla="*/ 85 h 143"/>
                  <a:gd name="T36" fmla="*/ 437 w 451"/>
                  <a:gd name="T37" fmla="*/ 60 h 143"/>
                  <a:gd name="T38" fmla="*/ 418 w 451"/>
                  <a:gd name="T39" fmla="*/ 39 h 143"/>
                  <a:gd name="T40" fmla="*/ 393 w 451"/>
                  <a:gd name="T41" fmla="*/ 23 h 143"/>
                  <a:gd name="T42" fmla="*/ 363 w 451"/>
                  <a:gd name="T43" fmla="*/ 10 h 143"/>
                  <a:gd name="T44" fmla="*/ 331 w 451"/>
                  <a:gd name="T45" fmla="*/ 4 h 143"/>
                  <a:gd name="T46" fmla="*/ 295 w 451"/>
                  <a:gd name="T47" fmla="*/ 0 h 143"/>
                  <a:gd name="T48" fmla="*/ 258 w 451"/>
                  <a:gd name="T49" fmla="*/ 0 h 143"/>
                  <a:gd name="T50" fmla="*/ 221 w 451"/>
                  <a:gd name="T51" fmla="*/ 6 h 143"/>
                  <a:gd name="T52" fmla="*/ 183 w 451"/>
                  <a:gd name="T53" fmla="*/ 12 h 143"/>
                  <a:gd name="T54" fmla="*/ 146 w 451"/>
                  <a:gd name="T55" fmla="*/ 24 h 143"/>
                  <a:gd name="T56" fmla="*/ 111 w 451"/>
                  <a:gd name="T57" fmla="*/ 38 h 143"/>
                  <a:gd name="T58" fmla="*/ 79 w 451"/>
                  <a:gd name="T59" fmla="*/ 54 h 143"/>
                  <a:gd name="T60" fmla="*/ 51 w 451"/>
                  <a:gd name="T61" fmla="*/ 73 h 143"/>
                  <a:gd name="T62" fmla="*/ 28 w 451"/>
                  <a:gd name="T63" fmla="*/ 93 h 143"/>
                  <a:gd name="T64" fmla="*/ 11 w 451"/>
                  <a:gd name="T65" fmla="*/ 118 h 143"/>
                  <a:gd name="T66" fmla="*/ 0 w 451"/>
                  <a:gd name="T67" fmla="*/ 143 h 143"/>
                  <a:gd name="T68" fmla="*/ 2 w 451"/>
                  <a:gd name="T6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1" h="143">
                    <a:moveTo>
                      <a:pt x="2" y="143"/>
                    </a:moveTo>
                    <a:lnTo>
                      <a:pt x="12" y="119"/>
                    </a:lnTo>
                    <a:lnTo>
                      <a:pt x="30" y="94"/>
                    </a:lnTo>
                    <a:lnTo>
                      <a:pt x="54" y="74"/>
                    </a:lnTo>
                    <a:lnTo>
                      <a:pt x="81" y="56"/>
                    </a:lnTo>
                    <a:lnTo>
                      <a:pt x="113" y="39"/>
                    </a:lnTo>
                    <a:lnTo>
                      <a:pt x="148" y="25"/>
                    </a:lnTo>
                    <a:lnTo>
                      <a:pt x="183" y="14"/>
                    </a:lnTo>
                    <a:lnTo>
                      <a:pt x="221" y="7"/>
                    </a:lnTo>
                    <a:lnTo>
                      <a:pt x="258" y="2"/>
                    </a:lnTo>
                    <a:lnTo>
                      <a:pt x="295" y="1"/>
                    </a:lnTo>
                    <a:lnTo>
                      <a:pt x="331" y="5"/>
                    </a:lnTo>
                    <a:lnTo>
                      <a:pt x="363" y="12"/>
                    </a:lnTo>
                    <a:lnTo>
                      <a:pt x="391" y="24"/>
                    </a:lnTo>
                    <a:lnTo>
                      <a:pt x="416" y="41"/>
                    </a:lnTo>
                    <a:lnTo>
                      <a:pt x="436" y="6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37" y="60"/>
                    </a:lnTo>
                    <a:lnTo>
                      <a:pt x="418" y="39"/>
                    </a:lnTo>
                    <a:lnTo>
                      <a:pt x="393" y="23"/>
                    </a:lnTo>
                    <a:lnTo>
                      <a:pt x="363" y="10"/>
                    </a:lnTo>
                    <a:lnTo>
                      <a:pt x="331" y="4"/>
                    </a:lnTo>
                    <a:lnTo>
                      <a:pt x="295" y="0"/>
                    </a:lnTo>
                    <a:lnTo>
                      <a:pt x="258" y="0"/>
                    </a:lnTo>
                    <a:lnTo>
                      <a:pt x="221" y="6"/>
                    </a:lnTo>
                    <a:lnTo>
                      <a:pt x="183" y="12"/>
                    </a:lnTo>
                    <a:lnTo>
                      <a:pt x="146" y="24"/>
                    </a:lnTo>
                    <a:lnTo>
                      <a:pt x="111" y="38"/>
                    </a:lnTo>
                    <a:lnTo>
                      <a:pt x="79" y="54"/>
                    </a:lnTo>
                    <a:lnTo>
                      <a:pt x="51" y="73"/>
                    </a:lnTo>
                    <a:lnTo>
                      <a:pt x="28" y="93"/>
                    </a:lnTo>
                    <a:lnTo>
                      <a:pt x="11" y="118"/>
                    </a:lnTo>
                    <a:lnTo>
                      <a:pt x="0" y="143"/>
                    </a:lnTo>
                    <a:lnTo>
                      <a:pt x="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2" name="Freeform 1100">
                <a:extLst>
                  <a:ext uri="{FF2B5EF4-FFF2-40B4-BE49-F238E27FC236}">
                    <a16:creationId xmlns:a16="http://schemas.microsoft.com/office/drawing/2014/main" id="{5A0730DB-AC58-4A54-974D-BF35ED93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640"/>
                <a:ext cx="39" cy="76"/>
              </a:xfrm>
              <a:custGeom>
                <a:avLst/>
                <a:gdLst>
                  <a:gd name="T0" fmla="*/ 118 w 118"/>
                  <a:gd name="T1" fmla="*/ 226 h 226"/>
                  <a:gd name="T2" fmla="*/ 118 w 118"/>
                  <a:gd name="T3" fmla="*/ 226 h 226"/>
                  <a:gd name="T4" fmla="*/ 97 w 118"/>
                  <a:gd name="T5" fmla="*/ 214 h 226"/>
                  <a:gd name="T6" fmla="*/ 79 w 118"/>
                  <a:gd name="T7" fmla="*/ 202 h 226"/>
                  <a:gd name="T8" fmla="*/ 65 w 118"/>
                  <a:gd name="T9" fmla="*/ 189 h 226"/>
                  <a:gd name="T10" fmla="*/ 50 w 118"/>
                  <a:gd name="T11" fmla="*/ 177 h 226"/>
                  <a:gd name="T12" fmla="*/ 38 w 118"/>
                  <a:gd name="T13" fmla="*/ 163 h 226"/>
                  <a:gd name="T14" fmla="*/ 28 w 118"/>
                  <a:gd name="T15" fmla="*/ 150 h 226"/>
                  <a:gd name="T16" fmla="*/ 20 w 118"/>
                  <a:gd name="T17" fmla="*/ 135 h 226"/>
                  <a:gd name="T18" fmla="*/ 12 w 118"/>
                  <a:gd name="T19" fmla="*/ 121 h 226"/>
                  <a:gd name="T20" fmla="*/ 8 w 118"/>
                  <a:gd name="T21" fmla="*/ 106 h 226"/>
                  <a:gd name="T22" fmla="*/ 3 w 118"/>
                  <a:gd name="T23" fmla="*/ 92 h 226"/>
                  <a:gd name="T24" fmla="*/ 1 w 118"/>
                  <a:gd name="T25" fmla="*/ 77 h 226"/>
                  <a:gd name="T26" fmla="*/ 1 w 118"/>
                  <a:gd name="T27" fmla="*/ 61 h 226"/>
                  <a:gd name="T28" fmla="*/ 1 w 118"/>
                  <a:gd name="T29" fmla="*/ 46 h 226"/>
                  <a:gd name="T30" fmla="*/ 3 w 118"/>
                  <a:gd name="T31" fmla="*/ 30 h 226"/>
                  <a:gd name="T32" fmla="*/ 8 w 118"/>
                  <a:gd name="T33" fmla="*/ 15 h 226"/>
                  <a:gd name="T34" fmla="*/ 12 w 118"/>
                  <a:gd name="T35" fmla="*/ 0 h 226"/>
                  <a:gd name="T36" fmla="*/ 10 w 118"/>
                  <a:gd name="T37" fmla="*/ 0 h 226"/>
                  <a:gd name="T38" fmla="*/ 5 w 118"/>
                  <a:gd name="T39" fmla="*/ 15 h 226"/>
                  <a:gd name="T40" fmla="*/ 1 w 118"/>
                  <a:gd name="T41" fmla="*/ 30 h 226"/>
                  <a:gd name="T42" fmla="*/ 1 w 118"/>
                  <a:gd name="T43" fmla="*/ 46 h 226"/>
                  <a:gd name="T44" fmla="*/ 0 w 118"/>
                  <a:gd name="T45" fmla="*/ 61 h 226"/>
                  <a:gd name="T46" fmla="*/ 1 w 118"/>
                  <a:gd name="T47" fmla="*/ 77 h 226"/>
                  <a:gd name="T48" fmla="*/ 1 w 118"/>
                  <a:gd name="T49" fmla="*/ 92 h 226"/>
                  <a:gd name="T50" fmla="*/ 5 w 118"/>
                  <a:gd name="T51" fmla="*/ 106 h 226"/>
                  <a:gd name="T52" fmla="*/ 11 w 118"/>
                  <a:gd name="T53" fmla="*/ 122 h 226"/>
                  <a:gd name="T54" fmla="*/ 18 w 118"/>
                  <a:gd name="T55" fmla="*/ 137 h 226"/>
                  <a:gd name="T56" fmla="*/ 27 w 118"/>
                  <a:gd name="T57" fmla="*/ 151 h 226"/>
                  <a:gd name="T58" fmla="*/ 37 w 118"/>
                  <a:gd name="T59" fmla="*/ 165 h 226"/>
                  <a:gd name="T60" fmla="*/ 49 w 118"/>
                  <a:gd name="T61" fmla="*/ 178 h 226"/>
                  <a:gd name="T62" fmla="*/ 63 w 118"/>
                  <a:gd name="T63" fmla="*/ 190 h 226"/>
                  <a:gd name="T64" fmla="*/ 78 w 118"/>
                  <a:gd name="T65" fmla="*/ 204 h 226"/>
                  <a:gd name="T66" fmla="*/ 97 w 118"/>
                  <a:gd name="T67" fmla="*/ 216 h 226"/>
                  <a:gd name="T68" fmla="*/ 118 w 118"/>
                  <a:gd name="T6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226">
                    <a:moveTo>
                      <a:pt x="118" y="226"/>
                    </a:moveTo>
                    <a:lnTo>
                      <a:pt x="118" y="226"/>
                    </a:lnTo>
                    <a:lnTo>
                      <a:pt x="97" y="214"/>
                    </a:lnTo>
                    <a:lnTo>
                      <a:pt x="79" y="202"/>
                    </a:lnTo>
                    <a:lnTo>
                      <a:pt x="65" y="189"/>
                    </a:lnTo>
                    <a:lnTo>
                      <a:pt x="50" y="177"/>
                    </a:lnTo>
                    <a:lnTo>
                      <a:pt x="38" y="163"/>
                    </a:lnTo>
                    <a:lnTo>
                      <a:pt x="28" y="150"/>
                    </a:lnTo>
                    <a:lnTo>
                      <a:pt x="20" y="135"/>
                    </a:lnTo>
                    <a:lnTo>
                      <a:pt x="12" y="121"/>
                    </a:lnTo>
                    <a:lnTo>
                      <a:pt x="8" y="106"/>
                    </a:lnTo>
                    <a:lnTo>
                      <a:pt x="3" y="92"/>
                    </a:lnTo>
                    <a:lnTo>
                      <a:pt x="1" y="77"/>
                    </a:lnTo>
                    <a:lnTo>
                      <a:pt x="1" y="61"/>
                    </a:lnTo>
                    <a:lnTo>
                      <a:pt x="1" y="46"/>
                    </a:lnTo>
                    <a:lnTo>
                      <a:pt x="3" y="30"/>
                    </a:lnTo>
                    <a:lnTo>
                      <a:pt x="8" y="1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15"/>
                    </a:lnTo>
                    <a:lnTo>
                      <a:pt x="1" y="30"/>
                    </a:lnTo>
                    <a:lnTo>
                      <a:pt x="1" y="46"/>
                    </a:lnTo>
                    <a:lnTo>
                      <a:pt x="0" y="61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5" y="106"/>
                    </a:lnTo>
                    <a:lnTo>
                      <a:pt x="11" y="122"/>
                    </a:lnTo>
                    <a:lnTo>
                      <a:pt x="18" y="137"/>
                    </a:lnTo>
                    <a:lnTo>
                      <a:pt x="27" y="151"/>
                    </a:lnTo>
                    <a:lnTo>
                      <a:pt x="37" y="165"/>
                    </a:lnTo>
                    <a:lnTo>
                      <a:pt x="49" y="178"/>
                    </a:lnTo>
                    <a:lnTo>
                      <a:pt x="63" y="190"/>
                    </a:lnTo>
                    <a:lnTo>
                      <a:pt x="78" y="204"/>
                    </a:lnTo>
                    <a:lnTo>
                      <a:pt x="97" y="216"/>
                    </a:lnTo>
                    <a:lnTo>
                      <a:pt x="118" y="2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3" name="Freeform 1101">
                <a:extLst>
                  <a:ext uri="{FF2B5EF4-FFF2-40B4-BE49-F238E27FC236}">
                    <a16:creationId xmlns:a16="http://schemas.microsoft.com/office/drawing/2014/main" id="{E7F990AA-BAFB-45B1-9392-1AE88879B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716"/>
                <a:ext cx="24" cy="69"/>
              </a:xfrm>
              <a:custGeom>
                <a:avLst/>
                <a:gdLst>
                  <a:gd name="T0" fmla="*/ 73 w 73"/>
                  <a:gd name="T1" fmla="*/ 207 h 207"/>
                  <a:gd name="T2" fmla="*/ 0 w 73"/>
                  <a:gd name="T3" fmla="*/ 0 h 207"/>
                  <a:gd name="T4" fmla="*/ 0 w 73"/>
                  <a:gd name="T5" fmla="*/ 0 h 207"/>
                  <a:gd name="T6" fmla="*/ 70 w 73"/>
                  <a:gd name="T7" fmla="*/ 207 h 207"/>
                  <a:gd name="T8" fmla="*/ 73 w 73"/>
                  <a:gd name="T9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7">
                    <a:moveTo>
                      <a:pt x="73" y="20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0" y="207"/>
                    </a:lnTo>
                    <a:lnTo>
                      <a:pt x="73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4" name="Freeform 1102">
                <a:extLst>
                  <a:ext uri="{FF2B5EF4-FFF2-40B4-BE49-F238E27FC236}">
                    <a16:creationId xmlns:a16="http://schemas.microsoft.com/office/drawing/2014/main" id="{E17C1EB8-7E63-4035-8EDD-E657F357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785"/>
                <a:ext cx="41" cy="36"/>
              </a:xfrm>
              <a:custGeom>
                <a:avLst/>
                <a:gdLst>
                  <a:gd name="T0" fmla="*/ 0 w 124"/>
                  <a:gd name="T1" fmla="*/ 106 h 106"/>
                  <a:gd name="T2" fmla="*/ 0 w 124"/>
                  <a:gd name="T3" fmla="*/ 105 h 106"/>
                  <a:gd name="T4" fmla="*/ 2 w 124"/>
                  <a:gd name="T5" fmla="*/ 104 h 106"/>
                  <a:gd name="T6" fmla="*/ 7 w 124"/>
                  <a:gd name="T7" fmla="*/ 102 h 106"/>
                  <a:gd name="T8" fmla="*/ 13 w 124"/>
                  <a:gd name="T9" fmla="*/ 100 h 106"/>
                  <a:gd name="T10" fmla="*/ 20 w 124"/>
                  <a:gd name="T11" fmla="*/ 96 h 106"/>
                  <a:gd name="T12" fmla="*/ 29 w 124"/>
                  <a:gd name="T13" fmla="*/ 92 h 106"/>
                  <a:gd name="T14" fmla="*/ 39 w 124"/>
                  <a:gd name="T15" fmla="*/ 87 h 106"/>
                  <a:gd name="T16" fmla="*/ 49 w 124"/>
                  <a:gd name="T17" fmla="*/ 81 h 106"/>
                  <a:gd name="T18" fmla="*/ 59 w 124"/>
                  <a:gd name="T19" fmla="*/ 74 h 106"/>
                  <a:gd name="T20" fmla="*/ 69 w 124"/>
                  <a:gd name="T21" fmla="*/ 66 h 106"/>
                  <a:gd name="T22" fmla="*/ 79 w 124"/>
                  <a:gd name="T23" fmla="*/ 57 h 106"/>
                  <a:gd name="T24" fmla="*/ 89 w 124"/>
                  <a:gd name="T25" fmla="*/ 49 h 106"/>
                  <a:gd name="T26" fmla="*/ 99 w 124"/>
                  <a:gd name="T27" fmla="*/ 38 h 106"/>
                  <a:gd name="T28" fmla="*/ 107 w 124"/>
                  <a:gd name="T29" fmla="*/ 27 h 106"/>
                  <a:gd name="T30" fmla="*/ 115 w 124"/>
                  <a:gd name="T31" fmla="*/ 13 h 106"/>
                  <a:gd name="T32" fmla="*/ 122 w 124"/>
                  <a:gd name="T33" fmla="*/ 0 h 106"/>
                  <a:gd name="T34" fmla="*/ 124 w 124"/>
                  <a:gd name="T35" fmla="*/ 14 h 106"/>
                  <a:gd name="T36" fmla="*/ 121 w 124"/>
                  <a:gd name="T37" fmla="*/ 28 h 106"/>
                  <a:gd name="T38" fmla="*/ 113 w 124"/>
                  <a:gd name="T39" fmla="*/ 41 h 106"/>
                  <a:gd name="T40" fmla="*/ 104 w 124"/>
                  <a:gd name="T41" fmla="*/ 53 h 106"/>
                  <a:gd name="T42" fmla="*/ 95 w 124"/>
                  <a:gd name="T43" fmla="*/ 65 h 106"/>
                  <a:gd name="T44" fmla="*/ 89 w 124"/>
                  <a:gd name="T45" fmla="*/ 76 h 106"/>
                  <a:gd name="T46" fmla="*/ 88 w 124"/>
                  <a:gd name="T47" fmla="*/ 85 h 106"/>
                  <a:gd name="T48" fmla="*/ 95 w 124"/>
                  <a:gd name="T49" fmla="*/ 93 h 106"/>
                  <a:gd name="T50" fmla="*/ 85 w 124"/>
                  <a:gd name="T51" fmla="*/ 92 h 106"/>
                  <a:gd name="T52" fmla="*/ 75 w 124"/>
                  <a:gd name="T53" fmla="*/ 93 h 106"/>
                  <a:gd name="T54" fmla="*/ 63 w 124"/>
                  <a:gd name="T55" fmla="*/ 94 h 106"/>
                  <a:gd name="T56" fmla="*/ 50 w 124"/>
                  <a:gd name="T57" fmla="*/ 96 h 106"/>
                  <a:gd name="T58" fmla="*/ 37 w 124"/>
                  <a:gd name="T59" fmla="*/ 99 h 106"/>
                  <a:gd name="T60" fmla="*/ 23 w 124"/>
                  <a:gd name="T61" fmla="*/ 101 h 106"/>
                  <a:gd name="T62" fmla="*/ 11 w 124"/>
                  <a:gd name="T63" fmla="*/ 104 h 106"/>
                  <a:gd name="T64" fmla="*/ 0 w 124"/>
                  <a:gd name="T6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0" y="105"/>
                    </a:lnTo>
                    <a:lnTo>
                      <a:pt x="2" y="104"/>
                    </a:lnTo>
                    <a:lnTo>
                      <a:pt x="7" y="102"/>
                    </a:lnTo>
                    <a:lnTo>
                      <a:pt x="13" y="100"/>
                    </a:lnTo>
                    <a:lnTo>
                      <a:pt x="20" y="96"/>
                    </a:lnTo>
                    <a:lnTo>
                      <a:pt x="29" y="92"/>
                    </a:lnTo>
                    <a:lnTo>
                      <a:pt x="39" y="87"/>
                    </a:lnTo>
                    <a:lnTo>
                      <a:pt x="49" y="81"/>
                    </a:lnTo>
                    <a:lnTo>
                      <a:pt x="59" y="74"/>
                    </a:lnTo>
                    <a:lnTo>
                      <a:pt x="69" y="66"/>
                    </a:lnTo>
                    <a:lnTo>
                      <a:pt x="79" y="57"/>
                    </a:lnTo>
                    <a:lnTo>
                      <a:pt x="89" y="49"/>
                    </a:lnTo>
                    <a:lnTo>
                      <a:pt x="99" y="38"/>
                    </a:lnTo>
                    <a:lnTo>
                      <a:pt x="107" y="27"/>
                    </a:lnTo>
                    <a:lnTo>
                      <a:pt x="115" y="13"/>
                    </a:lnTo>
                    <a:lnTo>
                      <a:pt x="122" y="0"/>
                    </a:lnTo>
                    <a:lnTo>
                      <a:pt x="124" y="14"/>
                    </a:lnTo>
                    <a:lnTo>
                      <a:pt x="121" y="28"/>
                    </a:lnTo>
                    <a:lnTo>
                      <a:pt x="113" y="41"/>
                    </a:lnTo>
                    <a:lnTo>
                      <a:pt x="104" y="53"/>
                    </a:lnTo>
                    <a:lnTo>
                      <a:pt x="95" y="65"/>
                    </a:lnTo>
                    <a:lnTo>
                      <a:pt x="89" y="76"/>
                    </a:lnTo>
                    <a:lnTo>
                      <a:pt x="88" y="85"/>
                    </a:lnTo>
                    <a:lnTo>
                      <a:pt x="95" y="93"/>
                    </a:lnTo>
                    <a:lnTo>
                      <a:pt x="85" y="92"/>
                    </a:lnTo>
                    <a:lnTo>
                      <a:pt x="75" y="93"/>
                    </a:lnTo>
                    <a:lnTo>
                      <a:pt x="63" y="94"/>
                    </a:lnTo>
                    <a:lnTo>
                      <a:pt x="50" y="96"/>
                    </a:lnTo>
                    <a:lnTo>
                      <a:pt x="37" y="99"/>
                    </a:lnTo>
                    <a:lnTo>
                      <a:pt x="23" y="101"/>
                    </a:lnTo>
                    <a:lnTo>
                      <a:pt x="11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5" name="Freeform 1103">
                <a:extLst>
                  <a:ext uri="{FF2B5EF4-FFF2-40B4-BE49-F238E27FC236}">
                    <a16:creationId xmlns:a16="http://schemas.microsoft.com/office/drawing/2014/main" id="{1CC3EB90-B6C5-4BD7-8ECC-B24FA8C4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93"/>
                <a:ext cx="49" cy="67"/>
              </a:xfrm>
              <a:custGeom>
                <a:avLst/>
                <a:gdLst>
                  <a:gd name="T0" fmla="*/ 44 w 147"/>
                  <a:gd name="T1" fmla="*/ 193 h 200"/>
                  <a:gd name="T2" fmla="*/ 40 w 147"/>
                  <a:gd name="T3" fmla="*/ 197 h 200"/>
                  <a:gd name="T4" fmla="*/ 35 w 147"/>
                  <a:gd name="T5" fmla="*/ 198 h 200"/>
                  <a:gd name="T6" fmla="*/ 31 w 147"/>
                  <a:gd name="T7" fmla="*/ 200 h 200"/>
                  <a:gd name="T8" fmla="*/ 25 w 147"/>
                  <a:gd name="T9" fmla="*/ 198 h 200"/>
                  <a:gd name="T10" fmla="*/ 20 w 147"/>
                  <a:gd name="T11" fmla="*/ 197 h 200"/>
                  <a:gd name="T12" fmla="*/ 13 w 147"/>
                  <a:gd name="T13" fmla="*/ 195 h 200"/>
                  <a:gd name="T14" fmla="*/ 9 w 147"/>
                  <a:gd name="T15" fmla="*/ 191 h 200"/>
                  <a:gd name="T16" fmla="*/ 3 w 147"/>
                  <a:gd name="T17" fmla="*/ 186 h 200"/>
                  <a:gd name="T18" fmla="*/ 1 w 147"/>
                  <a:gd name="T19" fmla="*/ 166 h 200"/>
                  <a:gd name="T20" fmla="*/ 0 w 147"/>
                  <a:gd name="T21" fmla="*/ 148 h 200"/>
                  <a:gd name="T22" fmla="*/ 1 w 147"/>
                  <a:gd name="T23" fmla="*/ 130 h 200"/>
                  <a:gd name="T24" fmla="*/ 3 w 147"/>
                  <a:gd name="T25" fmla="*/ 113 h 200"/>
                  <a:gd name="T26" fmla="*/ 7 w 147"/>
                  <a:gd name="T27" fmla="*/ 96 h 200"/>
                  <a:gd name="T28" fmla="*/ 11 w 147"/>
                  <a:gd name="T29" fmla="*/ 81 h 200"/>
                  <a:gd name="T30" fmla="*/ 18 w 147"/>
                  <a:gd name="T31" fmla="*/ 67 h 200"/>
                  <a:gd name="T32" fmla="*/ 27 w 147"/>
                  <a:gd name="T33" fmla="*/ 54 h 200"/>
                  <a:gd name="T34" fmla="*/ 35 w 147"/>
                  <a:gd name="T35" fmla="*/ 41 h 200"/>
                  <a:gd name="T36" fmla="*/ 47 w 147"/>
                  <a:gd name="T37" fmla="*/ 31 h 200"/>
                  <a:gd name="T38" fmla="*/ 59 w 147"/>
                  <a:gd name="T39" fmla="*/ 21 h 200"/>
                  <a:gd name="T40" fmla="*/ 73 w 147"/>
                  <a:gd name="T41" fmla="*/ 13 h 200"/>
                  <a:gd name="T42" fmla="*/ 86 w 147"/>
                  <a:gd name="T43" fmla="*/ 8 h 200"/>
                  <a:gd name="T44" fmla="*/ 103 w 147"/>
                  <a:gd name="T45" fmla="*/ 3 h 200"/>
                  <a:gd name="T46" fmla="*/ 119 w 147"/>
                  <a:gd name="T47" fmla="*/ 1 h 200"/>
                  <a:gd name="T48" fmla="*/ 138 w 147"/>
                  <a:gd name="T49" fmla="*/ 0 h 200"/>
                  <a:gd name="T50" fmla="*/ 138 w 147"/>
                  <a:gd name="T51" fmla="*/ 2 h 200"/>
                  <a:gd name="T52" fmla="*/ 139 w 147"/>
                  <a:gd name="T53" fmla="*/ 7 h 200"/>
                  <a:gd name="T54" fmla="*/ 140 w 147"/>
                  <a:gd name="T55" fmla="*/ 10 h 200"/>
                  <a:gd name="T56" fmla="*/ 142 w 147"/>
                  <a:gd name="T57" fmla="*/ 12 h 200"/>
                  <a:gd name="T58" fmla="*/ 145 w 147"/>
                  <a:gd name="T59" fmla="*/ 17 h 200"/>
                  <a:gd name="T60" fmla="*/ 145 w 147"/>
                  <a:gd name="T61" fmla="*/ 21 h 200"/>
                  <a:gd name="T62" fmla="*/ 147 w 147"/>
                  <a:gd name="T63" fmla="*/ 23 h 200"/>
                  <a:gd name="T64" fmla="*/ 147 w 147"/>
                  <a:gd name="T65" fmla="*/ 27 h 200"/>
                  <a:gd name="T66" fmla="*/ 127 w 147"/>
                  <a:gd name="T67" fmla="*/ 25 h 200"/>
                  <a:gd name="T68" fmla="*/ 109 w 147"/>
                  <a:gd name="T69" fmla="*/ 25 h 200"/>
                  <a:gd name="T70" fmla="*/ 94 w 147"/>
                  <a:gd name="T71" fmla="*/ 29 h 200"/>
                  <a:gd name="T72" fmla="*/ 83 w 147"/>
                  <a:gd name="T73" fmla="*/ 36 h 200"/>
                  <a:gd name="T74" fmla="*/ 72 w 147"/>
                  <a:gd name="T75" fmla="*/ 45 h 200"/>
                  <a:gd name="T76" fmla="*/ 63 w 147"/>
                  <a:gd name="T77" fmla="*/ 56 h 200"/>
                  <a:gd name="T78" fmla="*/ 56 w 147"/>
                  <a:gd name="T79" fmla="*/ 68 h 200"/>
                  <a:gd name="T80" fmla="*/ 50 w 147"/>
                  <a:gd name="T81" fmla="*/ 82 h 200"/>
                  <a:gd name="T82" fmla="*/ 46 w 147"/>
                  <a:gd name="T83" fmla="*/ 96 h 200"/>
                  <a:gd name="T84" fmla="*/ 43 w 147"/>
                  <a:gd name="T85" fmla="*/ 112 h 200"/>
                  <a:gd name="T86" fmla="*/ 41 w 147"/>
                  <a:gd name="T87" fmla="*/ 128 h 200"/>
                  <a:gd name="T88" fmla="*/ 41 w 147"/>
                  <a:gd name="T89" fmla="*/ 142 h 200"/>
                  <a:gd name="T90" fmla="*/ 41 w 147"/>
                  <a:gd name="T91" fmla="*/ 156 h 200"/>
                  <a:gd name="T92" fmla="*/ 41 w 147"/>
                  <a:gd name="T93" fmla="*/ 170 h 200"/>
                  <a:gd name="T94" fmla="*/ 41 w 147"/>
                  <a:gd name="T95" fmla="*/ 183 h 200"/>
                  <a:gd name="T96" fmla="*/ 44 w 147"/>
                  <a:gd name="T97" fmla="*/ 19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7" h="200">
                    <a:moveTo>
                      <a:pt x="44" y="193"/>
                    </a:moveTo>
                    <a:lnTo>
                      <a:pt x="40" y="197"/>
                    </a:lnTo>
                    <a:lnTo>
                      <a:pt x="35" y="198"/>
                    </a:lnTo>
                    <a:lnTo>
                      <a:pt x="31" y="200"/>
                    </a:lnTo>
                    <a:lnTo>
                      <a:pt x="25" y="198"/>
                    </a:lnTo>
                    <a:lnTo>
                      <a:pt x="20" y="197"/>
                    </a:lnTo>
                    <a:lnTo>
                      <a:pt x="13" y="195"/>
                    </a:lnTo>
                    <a:lnTo>
                      <a:pt x="9" y="191"/>
                    </a:lnTo>
                    <a:lnTo>
                      <a:pt x="3" y="186"/>
                    </a:lnTo>
                    <a:lnTo>
                      <a:pt x="1" y="166"/>
                    </a:lnTo>
                    <a:lnTo>
                      <a:pt x="0" y="148"/>
                    </a:lnTo>
                    <a:lnTo>
                      <a:pt x="1" y="130"/>
                    </a:lnTo>
                    <a:lnTo>
                      <a:pt x="3" y="113"/>
                    </a:lnTo>
                    <a:lnTo>
                      <a:pt x="7" y="96"/>
                    </a:lnTo>
                    <a:lnTo>
                      <a:pt x="11" y="81"/>
                    </a:lnTo>
                    <a:lnTo>
                      <a:pt x="18" y="67"/>
                    </a:lnTo>
                    <a:lnTo>
                      <a:pt x="27" y="54"/>
                    </a:lnTo>
                    <a:lnTo>
                      <a:pt x="35" y="41"/>
                    </a:lnTo>
                    <a:lnTo>
                      <a:pt x="47" y="31"/>
                    </a:lnTo>
                    <a:lnTo>
                      <a:pt x="59" y="21"/>
                    </a:lnTo>
                    <a:lnTo>
                      <a:pt x="73" y="13"/>
                    </a:lnTo>
                    <a:lnTo>
                      <a:pt x="86" y="8"/>
                    </a:lnTo>
                    <a:lnTo>
                      <a:pt x="103" y="3"/>
                    </a:lnTo>
                    <a:lnTo>
                      <a:pt x="119" y="1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9" y="7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5" y="17"/>
                    </a:lnTo>
                    <a:lnTo>
                      <a:pt x="145" y="21"/>
                    </a:lnTo>
                    <a:lnTo>
                      <a:pt x="147" y="23"/>
                    </a:lnTo>
                    <a:lnTo>
                      <a:pt x="147" y="27"/>
                    </a:lnTo>
                    <a:lnTo>
                      <a:pt x="127" y="25"/>
                    </a:lnTo>
                    <a:lnTo>
                      <a:pt x="109" y="25"/>
                    </a:lnTo>
                    <a:lnTo>
                      <a:pt x="94" y="29"/>
                    </a:lnTo>
                    <a:lnTo>
                      <a:pt x="83" y="36"/>
                    </a:lnTo>
                    <a:lnTo>
                      <a:pt x="72" y="45"/>
                    </a:lnTo>
                    <a:lnTo>
                      <a:pt x="63" y="56"/>
                    </a:lnTo>
                    <a:lnTo>
                      <a:pt x="56" y="68"/>
                    </a:lnTo>
                    <a:lnTo>
                      <a:pt x="50" y="82"/>
                    </a:lnTo>
                    <a:lnTo>
                      <a:pt x="46" y="96"/>
                    </a:lnTo>
                    <a:lnTo>
                      <a:pt x="43" y="112"/>
                    </a:lnTo>
                    <a:lnTo>
                      <a:pt x="41" y="128"/>
                    </a:lnTo>
                    <a:lnTo>
                      <a:pt x="41" y="142"/>
                    </a:lnTo>
                    <a:lnTo>
                      <a:pt x="41" y="156"/>
                    </a:lnTo>
                    <a:lnTo>
                      <a:pt x="41" y="170"/>
                    </a:lnTo>
                    <a:lnTo>
                      <a:pt x="41" y="183"/>
                    </a:lnTo>
                    <a:lnTo>
                      <a:pt x="44" y="19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6" name="Freeform 1104">
                <a:extLst>
                  <a:ext uri="{FF2B5EF4-FFF2-40B4-BE49-F238E27FC236}">
                    <a16:creationId xmlns:a16="http://schemas.microsoft.com/office/drawing/2014/main" id="{A8876031-C213-4D7C-9EA5-7C3A563E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14"/>
                <a:ext cx="14" cy="53"/>
              </a:xfrm>
              <a:custGeom>
                <a:avLst/>
                <a:gdLst>
                  <a:gd name="T0" fmla="*/ 8 w 44"/>
                  <a:gd name="T1" fmla="*/ 0 h 160"/>
                  <a:gd name="T2" fmla="*/ 16 w 44"/>
                  <a:gd name="T3" fmla="*/ 7 h 160"/>
                  <a:gd name="T4" fmla="*/ 20 w 44"/>
                  <a:gd name="T5" fmla="*/ 17 h 160"/>
                  <a:gd name="T6" fmla="*/ 26 w 44"/>
                  <a:gd name="T7" fmla="*/ 29 h 160"/>
                  <a:gd name="T8" fmla="*/ 28 w 44"/>
                  <a:gd name="T9" fmla="*/ 43 h 160"/>
                  <a:gd name="T10" fmla="*/ 30 w 44"/>
                  <a:gd name="T11" fmla="*/ 56 h 160"/>
                  <a:gd name="T12" fmla="*/ 34 w 44"/>
                  <a:gd name="T13" fmla="*/ 68 h 160"/>
                  <a:gd name="T14" fmla="*/ 37 w 44"/>
                  <a:gd name="T15" fmla="*/ 80 h 160"/>
                  <a:gd name="T16" fmla="*/ 44 w 44"/>
                  <a:gd name="T17" fmla="*/ 88 h 160"/>
                  <a:gd name="T18" fmla="*/ 41 w 44"/>
                  <a:gd name="T19" fmla="*/ 93 h 160"/>
                  <a:gd name="T20" fmla="*/ 36 w 44"/>
                  <a:gd name="T21" fmla="*/ 101 h 160"/>
                  <a:gd name="T22" fmla="*/ 33 w 44"/>
                  <a:gd name="T23" fmla="*/ 110 h 160"/>
                  <a:gd name="T24" fmla="*/ 30 w 44"/>
                  <a:gd name="T25" fmla="*/ 120 h 160"/>
                  <a:gd name="T26" fmla="*/ 28 w 44"/>
                  <a:gd name="T27" fmla="*/ 130 h 160"/>
                  <a:gd name="T28" fmla="*/ 27 w 44"/>
                  <a:gd name="T29" fmla="*/ 140 h 160"/>
                  <a:gd name="T30" fmla="*/ 26 w 44"/>
                  <a:gd name="T31" fmla="*/ 150 h 160"/>
                  <a:gd name="T32" fmla="*/ 26 w 44"/>
                  <a:gd name="T33" fmla="*/ 160 h 160"/>
                  <a:gd name="T34" fmla="*/ 20 w 44"/>
                  <a:gd name="T35" fmla="*/ 153 h 160"/>
                  <a:gd name="T36" fmla="*/ 14 w 44"/>
                  <a:gd name="T37" fmla="*/ 143 h 160"/>
                  <a:gd name="T38" fmla="*/ 9 w 44"/>
                  <a:gd name="T39" fmla="*/ 132 h 160"/>
                  <a:gd name="T40" fmla="*/ 6 w 44"/>
                  <a:gd name="T41" fmla="*/ 122 h 160"/>
                  <a:gd name="T42" fmla="*/ 4 w 44"/>
                  <a:gd name="T43" fmla="*/ 111 h 160"/>
                  <a:gd name="T44" fmla="*/ 1 w 44"/>
                  <a:gd name="T45" fmla="*/ 101 h 160"/>
                  <a:gd name="T46" fmla="*/ 0 w 44"/>
                  <a:gd name="T47" fmla="*/ 89 h 160"/>
                  <a:gd name="T48" fmla="*/ 0 w 44"/>
                  <a:gd name="T49" fmla="*/ 77 h 160"/>
                  <a:gd name="T50" fmla="*/ 0 w 44"/>
                  <a:gd name="T51" fmla="*/ 66 h 160"/>
                  <a:gd name="T52" fmla="*/ 1 w 44"/>
                  <a:gd name="T53" fmla="*/ 56 h 160"/>
                  <a:gd name="T54" fmla="*/ 2 w 44"/>
                  <a:gd name="T55" fmla="*/ 45 h 160"/>
                  <a:gd name="T56" fmla="*/ 4 w 44"/>
                  <a:gd name="T57" fmla="*/ 35 h 160"/>
                  <a:gd name="T58" fmla="*/ 5 w 44"/>
                  <a:gd name="T59" fmla="*/ 25 h 160"/>
                  <a:gd name="T60" fmla="*/ 7 w 44"/>
                  <a:gd name="T61" fmla="*/ 16 h 160"/>
                  <a:gd name="T62" fmla="*/ 7 w 44"/>
                  <a:gd name="T63" fmla="*/ 7 h 160"/>
                  <a:gd name="T64" fmla="*/ 8 w 44"/>
                  <a:gd name="T6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60">
                    <a:moveTo>
                      <a:pt x="8" y="0"/>
                    </a:moveTo>
                    <a:lnTo>
                      <a:pt x="16" y="7"/>
                    </a:lnTo>
                    <a:lnTo>
                      <a:pt x="20" y="17"/>
                    </a:lnTo>
                    <a:lnTo>
                      <a:pt x="26" y="29"/>
                    </a:lnTo>
                    <a:lnTo>
                      <a:pt x="28" y="43"/>
                    </a:lnTo>
                    <a:lnTo>
                      <a:pt x="30" y="56"/>
                    </a:lnTo>
                    <a:lnTo>
                      <a:pt x="34" y="68"/>
                    </a:lnTo>
                    <a:lnTo>
                      <a:pt x="37" y="80"/>
                    </a:lnTo>
                    <a:lnTo>
                      <a:pt x="44" y="88"/>
                    </a:lnTo>
                    <a:lnTo>
                      <a:pt x="41" y="93"/>
                    </a:lnTo>
                    <a:lnTo>
                      <a:pt x="36" y="101"/>
                    </a:lnTo>
                    <a:lnTo>
                      <a:pt x="33" y="110"/>
                    </a:lnTo>
                    <a:lnTo>
                      <a:pt x="30" y="120"/>
                    </a:lnTo>
                    <a:lnTo>
                      <a:pt x="28" y="130"/>
                    </a:lnTo>
                    <a:lnTo>
                      <a:pt x="27" y="140"/>
                    </a:lnTo>
                    <a:lnTo>
                      <a:pt x="26" y="150"/>
                    </a:lnTo>
                    <a:lnTo>
                      <a:pt x="26" y="160"/>
                    </a:lnTo>
                    <a:lnTo>
                      <a:pt x="20" y="153"/>
                    </a:lnTo>
                    <a:lnTo>
                      <a:pt x="14" y="143"/>
                    </a:lnTo>
                    <a:lnTo>
                      <a:pt x="9" y="132"/>
                    </a:lnTo>
                    <a:lnTo>
                      <a:pt x="6" y="122"/>
                    </a:lnTo>
                    <a:lnTo>
                      <a:pt x="4" y="111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1" y="56"/>
                    </a:lnTo>
                    <a:lnTo>
                      <a:pt x="2" y="45"/>
                    </a:lnTo>
                    <a:lnTo>
                      <a:pt x="4" y="35"/>
                    </a:lnTo>
                    <a:lnTo>
                      <a:pt x="5" y="25"/>
                    </a:lnTo>
                    <a:lnTo>
                      <a:pt x="7" y="16"/>
                    </a:lnTo>
                    <a:lnTo>
                      <a:pt x="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7" name="Freeform 1105">
                <a:extLst>
                  <a:ext uri="{FF2B5EF4-FFF2-40B4-BE49-F238E27FC236}">
                    <a16:creationId xmlns:a16="http://schemas.microsoft.com/office/drawing/2014/main" id="{8A421983-72FB-4D6B-B2EE-6561E4BB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49"/>
                <a:ext cx="8" cy="11"/>
              </a:xfrm>
              <a:custGeom>
                <a:avLst/>
                <a:gdLst>
                  <a:gd name="T0" fmla="*/ 3 w 24"/>
                  <a:gd name="T1" fmla="*/ 20 h 35"/>
                  <a:gd name="T2" fmla="*/ 1 w 24"/>
                  <a:gd name="T3" fmla="*/ 6 h 35"/>
                  <a:gd name="T4" fmla="*/ 4 w 24"/>
                  <a:gd name="T5" fmla="*/ 5 h 35"/>
                  <a:gd name="T6" fmla="*/ 6 w 24"/>
                  <a:gd name="T7" fmla="*/ 2 h 35"/>
                  <a:gd name="T8" fmla="*/ 8 w 24"/>
                  <a:gd name="T9" fmla="*/ 1 h 35"/>
                  <a:gd name="T10" fmla="*/ 9 w 24"/>
                  <a:gd name="T11" fmla="*/ 0 h 35"/>
                  <a:gd name="T12" fmla="*/ 12 w 24"/>
                  <a:gd name="T13" fmla="*/ 0 h 35"/>
                  <a:gd name="T14" fmla="*/ 14 w 24"/>
                  <a:gd name="T15" fmla="*/ 2 h 35"/>
                  <a:gd name="T16" fmla="*/ 16 w 24"/>
                  <a:gd name="T17" fmla="*/ 6 h 35"/>
                  <a:gd name="T18" fmla="*/ 18 w 24"/>
                  <a:gd name="T19" fmla="*/ 9 h 35"/>
                  <a:gd name="T20" fmla="*/ 21 w 24"/>
                  <a:gd name="T21" fmla="*/ 12 h 35"/>
                  <a:gd name="T22" fmla="*/ 22 w 24"/>
                  <a:gd name="T23" fmla="*/ 17 h 35"/>
                  <a:gd name="T24" fmla="*/ 23 w 24"/>
                  <a:gd name="T25" fmla="*/ 20 h 35"/>
                  <a:gd name="T26" fmla="*/ 24 w 24"/>
                  <a:gd name="T27" fmla="*/ 21 h 35"/>
                  <a:gd name="T28" fmla="*/ 19 w 24"/>
                  <a:gd name="T29" fmla="*/ 26 h 35"/>
                  <a:gd name="T30" fmla="*/ 16 w 24"/>
                  <a:gd name="T31" fmla="*/ 30 h 35"/>
                  <a:gd name="T32" fmla="*/ 12 w 24"/>
                  <a:gd name="T33" fmla="*/ 34 h 35"/>
                  <a:gd name="T34" fmla="*/ 5 w 24"/>
                  <a:gd name="T35" fmla="*/ 35 h 35"/>
                  <a:gd name="T36" fmla="*/ 5 w 24"/>
                  <a:gd name="T37" fmla="*/ 33 h 35"/>
                  <a:gd name="T38" fmla="*/ 4 w 24"/>
                  <a:gd name="T39" fmla="*/ 30 h 35"/>
                  <a:gd name="T40" fmla="*/ 1 w 24"/>
                  <a:gd name="T41" fmla="*/ 30 h 35"/>
                  <a:gd name="T42" fmla="*/ 0 w 24"/>
                  <a:gd name="T43" fmla="*/ 28 h 35"/>
                  <a:gd name="T44" fmla="*/ 3 w 24"/>
                  <a:gd name="T4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5">
                    <a:moveTo>
                      <a:pt x="3" y="20"/>
                    </a:moveTo>
                    <a:lnTo>
                      <a:pt x="1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2" y="17"/>
                    </a:lnTo>
                    <a:lnTo>
                      <a:pt x="23" y="20"/>
                    </a:lnTo>
                    <a:lnTo>
                      <a:pt x="24" y="21"/>
                    </a:lnTo>
                    <a:lnTo>
                      <a:pt x="19" y="26"/>
                    </a:lnTo>
                    <a:lnTo>
                      <a:pt x="16" y="30"/>
                    </a:lnTo>
                    <a:lnTo>
                      <a:pt x="12" y="34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8" name="Freeform 1106">
                <a:extLst>
                  <a:ext uri="{FF2B5EF4-FFF2-40B4-BE49-F238E27FC236}">
                    <a16:creationId xmlns:a16="http://schemas.microsoft.com/office/drawing/2014/main" id="{FBAFD6C0-322C-4916-B1B4-D11315D6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52"/>
                <a:ext cx="8" cy="14"/>
              </a:xfrm>
              <a:custGeom>
                <a:avLst/>
                <a:gdLst>
                  <a:gd name="T0" fmla="*/ 22 w 26"/>
                  <a:gd name="T1" fmla="*/ 5 h 41"/>
                  <a:gd name="T2" fmla="*/ 23 w 26"/>
                  <a:gd name="T3" fmla="*/ 8 h 41"/>
                  <a:gd name="T4" fmla="*/ 26 w 26"/>
                  <a:gd name="T5" fmla="*/ 9 h 41"/>
                  <a:gd name="T6" fmla="*/ 26 w 26"/>
                  <a:gd name="T7" fmla="*/ 12 h 41"/>
                  <a:gd name="T8" fmla="*/ 26 w 26"/>
                  <a:gd name="T9" fmla="*/ 16 h 41"/>
                  <a:gd name="T10" fmla="*/ 26 w 26"/>
                  <a:gd name="T11" fmla="*/ 18 h 41"/>
                  <a:gd name="T12" fmla="*/ 26 w 26"/>
                  <a:gd name="T13" fmla="*/ 22 h 41"/>
                  <a:gd name="T14" fmla="*/ 26 w 26"/>
                  <a:gd name="T15" fmla="*/ 26 h 41"/>
                  <a:gd name="T16" fmla="*/ 24 w 26"/>
                  <a:gd name="T17" fmla="*/ 30 h 41"/>
                  <a:gd name="T18" fmla="*/ 20 w 26"/>
                  <a:gd name="T19" fmla="*/ 35 h 41"/>
                  <a:gd name="T20" fmla="*/ 13 w 26"/>
                  <a:gd name="T21" fmla="*/ 38 h 41"/>
                  <a:gd name="T22" fmla="*/ 10 w 26"/>
                  <a:gd name="T23" fmla="*/ 41 h 41"/>
                  <a:gd name="T24" fmla="*/ 5 w 26"/>
                  <a:gd name="T25" fmla="*/ 41 h 41"/>
                  <a:gd name="T26" fmla="*/ 2 w 26"/>
                  <a:gd name="T27" fmla="*/ 40 h 41"/>
                  <a:gd name="T28" fmla="*/ 0 w 26"/>
                  <a:gd name="T29" fmla="*/ 38 h 41"/>
                  <a:gd name="T30" fmla="*/ 0 w 26"/>
                  <a:gd name="T31" fmla="*/ 34 h 41"/>
                  <a:gd name="T32" fmla="*/ 0 w 26"/>
                  <a:gd name="T33" fmla="*/ 28 h 41"/>
                  <a:gd name="T34" fmla="*/ 0 w 26"/>
                  <a:gd name="T35" fmla="*/ 21 h 41"/>
                  <a:gd name="T36" fmla="*/ 0 w 26"/>
                  <a:gd name="T37" fmla="*/ 17 h 41"/>
                  <a:gd name="T38" fmla="*/ 1 w 26"/>
                  <a:gd name="T39" fmla="*/ 14 h 41"/>
                  <a:gd name="T40" fmla="*/ 2 w 26"/>
                  <a:gd name="T41" fmla="*/ 13 h 41"/>
                  <a:gd name="T42" fmla="*/ 2 w 26"/>
                  <a:gd name="T43" fmla="*/ 12 h 41"/>
                  <a:gd name="T44" fmla="*/ 2 w 26"/>
                  <a:gd name="T45" fmla="*/ 9 h 41"/>
                  <a:gd name="T46" fmla="*/ 2 w 26"/>
                  <a:gd name="T47" fmla="*/ 6 h 41"/>
                  <a:gd name="T48" fmla="*/ 3 w 26"/>
                  <a:gd name="T49" fmla="*/ 0 h 41"/>
                  <a:gd name="T50" fmla="*/ 9 w 26"/>
                  <a:gd name="T51" fmla="*/ 0 h 41"/>
                  <a:gd name="T52" fmla="*/ 13 w 26"/>
                  <a:gd name="T53" fmla="*/ 0 h 41"/>
                  <a:gd name="T54" fmla="*/ 18 w 26"/>
                  <a:gd name="T55" fmla="*/ 1 h 41"/>
                  <a:gd name="T56" fmla="*/ 22 w 26"/>
                  <a:gd name="T5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1">
                    <a:moveTo>
                      <a:pt x="22" y="5"/>
                    </a:moveTo>
                    <a:lnTo>
                      <a:pt x="23" y="8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0" y="35"/>
                    </a:lnTo>
                    <a:lnTo>
                      <a:pt x="13" y="38"/>
                    </a:lnTo>
                    <a:lnTo>
                      <a:pt x="10" y="41"/>
                    </a:lnTo>
                    <a:lnTo>
                      <a:pt x="5" y="41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9" name="Freeform 1107">
                <a:extLst>
                  <a:ext uri="{FF2B5EF4-FFF2-40B4-BE49-F238E27FC236}">
                    <a16:creationId xmlns:a16="http://schemas.microsoft.com/office/drawing/2014/main" id="{73669FCA-B6B1-4999-9174-7E7163DD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8"/>
              </a:xfrm>
              <a:custGeom>
                <a:avLst/>
                <a:gdLst>
                  <a:gd name="T0" fmla="*/ 0 w 31"/>
                  <a:gd name="T1" fmla="*/ 44 h 55"/>
                  <a:gd name="T2" fmla="*/ 0 w 31"/>
                  <a:gd name="T3" fmla="*/ 37 h 55"/>
                  <a:gd name="T4" fmla="*/ 0 w 31"/>
                  <a:gd name="T5" fmla="*/ 32 h 55"/>
                  <a:gd name="T6" fmla="*/ 0 w 31"/>
                  <a:gd name="T7" fmla="*/ 27 h 55"/>
                  <a:gd name="T8" fmla="*/ 0 w 31"/>
                  <a:gd name="T9" fmla="*/ 24 h 55"/>
                  <a:gd name="T10" fmla="*/ 0 w 31"/>
                  <a:gd name="T11" fmla="*/ 20 h 55"/>
                  <a:gd name="T12" fmla="*/ 0 w 31"/>
                  <a:gd name="T13" fmla="*/ 16 h 55"/>
                  <a:gd name="T14" fmla="*/ 0 w 31"/>
                  <a:gd name="T15" fmla="*/ 10 h 55"/>
                  <a:gd name="T16" fmla="*/ 0 w 31"/>
                  <a:gd name="T17" fmla="*/ 3 h 55"/>
                  <a:gd name="T18" fmla="*/ 2 w 31"/>
                  <a:gd name="T19" fmla="*/ 2 h 55"/>
                  <a:gd name="T20" fmla="*/ 5 w 31"/>
                  <a:gd name="T21" fmla="*/ 2 h 55"/>
                  <a:gd name="T22" fmla="*/ 9 w 31"/>
                  <a:gd name="T23" fmla="*/ 1 h 55"/>
                  <a:gd name="T24" fmla="*/ 14 w 31"/>
                  <a:gd name="T25" fmla="*/ 0 h 55"/>
                  <a:gd name="T26" fmla="*/ 19 w 31"/>
                  <a:gd name="T27" fmla="*/ 0 h 55"/>
                  <a:gd name="T28" fmla="*/ 24 w 31"/>
                  <a:gd name="T29" fmla="*/ 1 h 55"/>
                  <a:gd name="T30" fmla="*/ 29 w 31"/>
                  <a:gd name="T31" fmla="*/ 1 h 55"/>
                  <a:gd name="T32" fmla="*/ 31 w 31"/>
                  <a:gd name="T33" fmla="*/ 2 h 55"/>
                  <a:gd name="T34" fmla="*/ 31 w 31"/>
                  <a:gd name="T35" fmla="*/ 9 h 55"/>
                  <a:gd name="T36" fmla="*/ 31 w 31"/>
                  <a:gd name="T37" fmla="*/ 15 h 55"/>
                  <a:gd name="T38" fmla="*/ 30 w 31"/>
                  <a:gd name="T39" fmla="*/ 19 h 55"/>
                  <a:gd name="T40" fmla="*/ 30 w 31"/>
                  <a:gd name="T41" fmla="*/ 23 h 55"/>
                  <a:gd name="T42" fmla="*/ 29 w 31"/>
                  <a:gd name="T43" fmla="*/ 27 h 55"/>
                  <a:gd name="T44" fmla="*/ 29 w 31"/>
                  <a:gd name="T45" fmla="*/ 30 h 55"/>
                  <a:gd name="T46" fmla="*/ 29 w 31"/>
                  <a:gd name="T47" fmla="*/ 36 h 55"/>
                  <a:gd name="T48" fmla="*/ 29 w 31"/>
                  <a:gd name="T49" fmla="*/ 42 h 55"/>
                  <a:gd name="T50" fmla="*/ 26 w 31"/>
                  <a:gd name="T51" fmla="*/ 48 h 55"/>
                  <a:gd name="T52" fmla="*/ 21 w 31"/>
                  <a:gd name="T53" fmla="*/ 52 h 55"/>
                  <a:gd name="T54" fmla="*/ 17 w 31"/>
                  <a:gd name="T55" fmla="*/ 54 h 55"/>
                  <a:gd name="T56" fmla="*/ 12 w 31"/>
                  <a:gd name="T57" fmla="*/ 55 h 55"/>
                  <a:gd name="T58" fmla="*/ 9 w 31"/>
                  <a:gd name="T59" fmla="*/ 54 h 55"/>
                  <a:gd name="T60" fmla="*/ 5 w 31"/>
                  <a:gd name="T61" fmla="*/ 52 h 55"/>
                  <a:gd name="T62" fmla="*/ 2 w 31"/>
                  <a:gd name="T63" fmla="*/ 48 h 55"/>
                  <a:gd name="T64" fmla="*/ 0 w 31"/>
                  <a:gd name="T65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5">
                    <a:moveTo>
                      <a:pt x="0" y="44"/>
                    </a:move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1" y="9"/>
                    </a:lnTo>
                    <a:lnTo>
                      <a:pt x="31" y="15"/>
                    </a:lnTo>
                    <a:lnTo>
                      <a:pt x="30" y="19"/>
                    </a:lnTo>
                    <a:lnTo>
                      <a:pt x="30" y="23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6"/>
                    </a:lnTo>
                    <a:lnTo>
                      <a:pt x="29" y="42"/>
                    </a:lnTo>
                    <a:lnTo>
                      <a:pt x="26" y="48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2" y="55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0" name="Freeform 1108">
                <a:extLst>
                  <a:ext uri="{FF2B5EF4-FFF2-40B4-BE49-F238E27FC236}">
                    <a16:creationId xmlns:a16="http://schemas.microsoft.com/office/drawing/2014/main" id="{D7E1720E-11D4-431F-8E1F-3D2E18F01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1" cy="18"/>
              </a:xfrm>
              <a:custGeom>
                <a:avLst/>
                <a:gdLst>
                  <a:gd name="T0" fmla="*/ 1 w 33"/>
                  <a:gd name="T1" fmla="*/ 44 h 54"/>
                  <a:gd name="T2" fmla="*/ 1 w 33"/>
                  <a:gd name="T3" fmla="*/ 36 h 54"/>
                  <a:gd name="T4" fmla="*/ 0 w 33"/>
                  <a:gd name="T5" fmla="*/ 31 h 54"/>
                  <a:gd name="T6" fmla="*/ 1 w 33"/>
                  <a:gd name="T7" fmla="*/ 27 h 54"/>
                  <a:gd name="T8" fmla="*/ 1 w 33"/>
                  <a:gd name="T9" fmla="*/ 23 h 54"/>
                  <a:gd name="T10" fmla="*/ 1 w 33"/>
                  <a:gd name="T11" fmla="*/ 19 h 54"/>
                  <a:gd name="T12" fmla="*/ 1 w 33"/>
                  <a:gd name="T13" fmla="*/ 15 h 54"/>
                  <a:gd name="T14" fmla="*/ 1 w 33"/>
                  <a:gd name="T15" fmla="*/ 10 h 54"/>
                  <a:gd name="T16" fmla="*/ 1 w 33"/>
                  <a:gd name="T17" fmla="*/ 2 h 54"/>
                  <a:gd name="T18" fmla="*/ 2 w 33"/>
                  <a:gd name="T19" fmla="*/ 1 h 54"/>
                  <a:gd name="T20" fmla="*/ 7 w 33"/>
                  <a:gd name="T21" fmla="*/ 1 h 54"/>
                  <a:gd name="T22" fmla="*/ 9 w 33"/>
                  <a:gd name="T23" fmla="*/ 1 h 54"/>
                  <a:gd name="T24" fmla="*/ 15 w 33"/>
                  <a:gd name="T25" fmla="*/ 0 h 54"/>
                  <a:gd name="T26" fmla="*/ 20 w 33"/>
                  <a:gd name="T27" fmla="*/ 1 h 54"/>
                  <a:gd name="T28" fmla="*/ 25 w 33"/>
                  <a:gd name="T29" fmla="*/ 1 h 54"/>
                  <a:gd name="T30" fmla="*/ 29 w 33"/>
                  <a:gd name="T31" fmla="*/ 1 h 54"/>
                  <a:gd name="T32" fmla="*/ 33 w 33"/>
                  <a:gd name="T33" fmla="*/ 2 h 54"/>
                  <a:gd name="T34" fmla="*/ 33 w 33"/>
                  <a:gd name="T35" fmla="*/ 9 h 54"/>
                  <a:gd name="T36" fmla="*/ 32 w 33"/>
                  <a:gd name="T37" fmla="*/ 15 h 54"/>
                  <a:gd name="T38" fmla="*/ 32 w 33"/>
                  <a:gd name="T39" fmla="*/ 19 h 54"/>
                  <a:gd name="T40" fmla="*/ 32 w 33"/>
                  <a:gd name="T41" fmla="*/ 22 h 54"/>
                  <a:gd name="T42" fmla="*/ 30 w 33"/>
                  <a:gd name="T43" fmla="*/ 26 h 54"/>
                  <a:gd name="T44" fmla="*/ 30 w 33"/>
                  <a:gd name="T45" fmla="*/ 31 h 54"/>
                  <a:gd name="T46" fmla="*/ 29 w 33"/>
                  <a:gd name="T47" fmla="*/ 35 h 54"/>
                  <a:gd name="T48" fmla="*/ 29 w 33"/>
                  <a:gd name="T49" fmla="*/ 42 h 54"/>
                  <a:gd name="T50" fmla="*/ 26 w 33"/>
                  <a:gd name="T51" fmla="*/ 47 h 54"/>
                  <a:gd name="T52" fmla="*/ 23 w 33"/>
                  <a:gd name="T53" fmla="*/ 51 h 54"/>
                  <a:gd name="T54" fmla="*/ 18 w 33"/>
                  <a:gd name="T55" fmla="*/ 53 h 54"/>
                  <a:gd name="T56" fmla="*/ 14 w 33"/>
                  <a:gd name="T57" fmla="*/ 54 h 54"/>
                  <a:gd name="T58" fmla="*/ 9 w 33"/>
                  <a:gd name="T59" fmla="*/ 53 h 54"/>
                  <a:gd name="T60" fmla="*/ 7 w 33"/>
                  <a:gd name="T61" fmla="*/ 51 h 54"/>
                  <a:gd name="T62" fmla="*/ 3 w 33"/>
                  <a:gd name="T63" fmla="*/ 48 h 54"/>
                  <a:gd name="T64" fmla="*/ 1 w 33"/>
                  <a:gd name="T65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54">
                    <a:moveTo>
                      <a:pt x="1" y="44"/>
                    </a:moveTo>
                    <a:lnTo>
                      <a:pt x="1" y="36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5" y="1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3" y="9"/>
                    </a:lnTo>
                    <a:lnTo>
                      <a:pt x="32" y="15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29" y="35"/>
                    </a:lnTo>
                    <a:lnTo>
                      <a:pt x="29" y="42"/>
                    </a:lnTo>
                    <a:lnTo>
                      <a:pt x="26" y="47"/>
                    </a:lnTo>
                    <a:lnTo>
                      <a:pt x="23" y="51"/>
                    </a:lnTo>
                    <a:lnTo>
                      <a:pt x="18" y="53"/>
                    </a:lnTo>
                    <a:lnTo>
                      <a:pt x="14" y="54"/>
                    </a:lnTo>
                    <a:lnTo>
                      <a:pt x="9" y="53"/>
                    </a:lnTo>
                    <a:lnTo>
                      <a:pt x="7" y="51"/>
                    </a:lnTo>
                    <a:lnTo>
                      <a:pt x="3" y="4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1" name="Freeform 1109">
                <a:extLst>
                  <a:ext uri="{FF2B5EF4-FFF2-40B4-BE49-F238E27FC236}">
                    <a16:creationId xmlns:a16="http://schemas.microsoft.com/office/drawing/2014/main" id="{0AC23BC3-8D7C-4424-AE66-149AB5A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0" cy="17"/>
              </a:xfrm>
              <a:custGeom>
                <a:avLst/>
                <a:gdLst>
                  <a:gd name="T0" fmla="*/ 2 w 31"/>
                  <a:gd name="T1" fmla="*/ 41 h 51"/>
                  <a:gd name="T2" fmla="*/ 1 w 31"/>
                  <a:gd name="T3" fmla="*/ 34 h 51"/>
                  <a:gd name="T4" fmla="*/ 0 w 31"/>
                  <a:gd name="T5" fmla="*/ 30 h 51"/>
                  <a:gd name="T6" fmla="*/ 0 w 31"/>
                  <a:gd name="T7" fmla="*/ 26 h 51"/>
                  <a:gd name="T8" fmla="*/ 0 w 31"/>
                  <a:gd name="T9" fmla="*/ 23 h 51"/>
                  <a:gd name="T10" fmla="*/ 0 w 31"/>
                  <a:gd name="T11" fmla="*/ 19 h 51"/>
                  <a:gd name="T12" fmla="*/ 0 w 31"/>
                  <a:gd name="T13" fmla="*/ 16 h 51"/>
                  <a:gd name="T14" fmla="*/ 0 w 31"/>
                  <a:gd name="T15" fmla="*/ 10 h 51"/>
                  <a:gd name="T16" fmla="*/ 0 w 31"/>
                  <a:gd name="T17" fmla="*/ 4 h 51"/>
                  <a:gd name="T18" fmla="*/ 2 w 31"/>
                  <a:gd name="T19" fmla="*/ 3 h 51"/>
                  <a:gd name="T20" fmla="*/ 5 w 31"/>
                  <a:gd name="T21" fmla="*/ 3 h 51"/>
                  <a:gd name="T22" fmla="*/ 9 w 31"/>
                  <a:gd name="T23" fmla="*/ 1 h 51"/>
                  <a:gd name="T24" fmla="*/ 14 w 31"/>
                  <a:gd name="T25" fmla="*/ 0 h 51"/>
                  <a:gd name="T26" fmla="*/ 19 w 31"/>
                  <a:gd name="T27" fmla="*/ 0 h 51"/>
                  <a:gd name="T28" fmla="*/ 25 w 31"/>
                  <a:gd name="T29" fmla="*/ 1 h 51"/>
                  <a:gd name="T30" fmla="*/ 29 w 31"/>
                  <a:gd name="T31" fmla="*/ 3 h 51"/>
                  <a:gd name="T32" fmla="*/ 31 w 31"/>
                  <a:gd name="T33" fmla="*/ 3 h 51"/>
                  <a:gd name="T34" fmla="*/ 31 w 31"/>
                  <a:gd name="T35" fmla="*/ 9 h 51"/>
                  <a:gd name="T36" fmla="*/ 31 w 31"/>
                  <a:gd name="T37" fmla="*/ 14 h 51"/>
                  <a:gd name="T38" fmla="*/ 31 w 31"/>
                  <a:gd name="T39" fmla="*/ 18 h 51"/>
                  <a:gd name="T40" fmla="*/ 30 w 31"/>
                  <a:gd name="T41" fmla="*/ 21 h 51"/>
                  <a:gd name="T42" fmla="*/ 29 w 31"/>
                  <a:gd name="T43" fmla="*/ 25 h 51"/>
                  <a:gd name="T44" fmla="*/ 29 w 31"/>
                  <a:gd name="T45" fmla="*/ 28 h 51"/>
                  <a:gd name="T46" fmla="*/ 29 w 31"/>
                  <a:gd name="T47" fmla="*/ 33 h 51"/>
                  <a:gd name="T48" fmla="*/ 29 w 31"/>
                  <a:gd name="T49" fmla="*/ 40 h 51"/>
                  <a:gd name="T50" fmla="*/ 26 w 31"/>
                  <a:gd name="T51" fmla="*/ 45 h 51"/>
                  <a:gd name="T52" fmla="*/ 22 w 31"/>
                  <a:gd name="T53" fmla="*/ 49 h 51"/>
                  <a:gd name="T54" fmla="*/ 18 w 31"/>
                  <a:gd name="T55" fmla="*/ 51 h 51"/>
                  <a:gd name="T56" fmla="*/ 13 w 31"/>
                  <a:gd name="T57" fmla="*/ 51 h 51"/>
                  <a:gd name="T58" fmla="*/ 9 w 31"/>
                  <a:gd name="T59" fmla="*/ 50 h 51"/>
                  <a:gd name="T60" fmla="*/ 5 w 31"/>
                  <a:gd name="T61" fmla="*/ 49 h 51"/>
                  <a:gd name="T62" fmla="*/ 3 w 31"/>
                  <a:gd name="T63" fmla="*/ 45 h 51"/>
                  <a:gd name="T64" fmla="*/ 2 w 31"/>
                  <a:gd name="T65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1">
                    <a:moveTo>
                      <a:pt x="2" y="41"/>
                    </a:move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18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9" y="33"/>
                    </a:lnTo>
                    <a:lnTo>
                      <a:pt x="29" y="40"/>
                    </a:lnTo>
                    <a:lnTo>
                      <a:pt x="26" y="45"/>
                    </a:lnTo>
                    <a:lnTo>
                      <a:pt x="22" y="49"/>
                    </a:lnTo>
                    <a:lnTo>
                      <a:pt x="18" y="51"/>
                    </a:lnTo>
                    <a:lnTo>
                      <a:pt x="13" y="51"/>
                    </a:lnTo>
                    <a:lnTo>
                      <a:pt x="9" y="50"/>
                    </a:lnTo>
                    <a:lnTo>
                      <a:pt x="5" y="49"/>
                    </a:lnTo>
                    <a:lnTo>
                      <a:pt x="3" y="45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2" name="Freeform 1110">
                <a:extLst>
                  <a:ext uri="{FF2B5EF4-FFF2-40B4-BE49-F238E27FC236}">
                    <a16:creationId xmlns:a16="http://schemas.microsoft.com/office/drawing/2014/main" id="{4EACBD0D-170F-454B-B570-046184D1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4"/>
                <a:ext cx="11" cy="14"/>
              </a:xfrm>
              <a:custGeom>
                <a:avLst/>
                <a:gdLst>
                  <a:gd name="T0" fmla="*/ 1 w 32"/>
                  <a:gd name="T1" fmla="*/ 42 h 42"/>
                  <a:gd name="T2" fmla="*/ 0 w 32"/>
                  <a:gd name="T3" fmla="*/ 34 h 42"/>
                  <a:gd name="T4" fmla="*/ 0 w 32"/>
                  <a:gd name="T5" fmla="*/ 29 h 42"/>
                  <a:gd name="T6" fmla="*/ 0 w 32"/>
                  <a:gd name="T7" fmla="*/ 26 h 42"/>
                  <a:gd name="T8" fmla="*/ 0 w 32"/>
                  <a:gd name="T9" fmla="*/ 22 h 42"/>
                  <a:gd name="T10" fmla="*/ 0 w 32"/>
                  <a:gd name="T11" fmla="*/ 20 h 42"/>
                  <a:gd name="T12" fmla="*/ 0 w 32"/>
                  <a:gd name="T13" fmla="*/ 17 h 42"/>
                  <a:gd name="T14" fmla="*/ 1 w 32"/>
                  <a:gd name="T15" fmla="*/ 11 h 42"/>
                  <a:gd name="T16" fmla="*/ 4 w 32"/>
                  <a:gd name="T17" fmla="*/ 4 h 42"/>
                  <a:gd name="T18" fmla="*/ 6 w 32"/>
                  <a:gd name="T19" fmla="*/ 4 h 42"/>
                  <a:gd name="T20" fmla="*/ 9 w 32"/>
                  <a:gd name="T21" fmla="*/ 3 h 42"/>
                  <a:gd name="T22" fmla="*/ 12 w 32"/>
                  <a:gd name="T23" fmla="*/ 2 h 42"/>
                  <a:gd name="T24" fmla="*/ 15 w 32"/>
                  <a:gd name="T25" fmla="*/ 2 h 42"/>
                  <a:gd name="T26" fmla="*/ 17 w 32"/>
                  <a:gd name="T27" fmla="*/ 1 h 42"/>
                  <a:gd name="T28" fmla="*/ 22 w 32"/>
                  <a:gd name="T29" fmla="*/ 1 h 42"/>
                  <a:gd name="T30" fmla="*/ 24 w 32"/>
                  <a:gd name="T31" fmla="*/ 0 h 42"/>
                  <a:gd name="T32" fmla="*/ 27 w 32"/>
                  <a:gd name="T33" fmla="*/ 0 h 42"/>
                  <a:gd name="T34" fmla="*/ 29 w 32"/>
                  <a:gd name="T35" fmla="*/ 6 h 42"/>
                  <a:gd name="T36" fmla="*/ 29 w 32"/>
                  <a:gd name="T37" fmla="*/ 13 h 42"/>
                  <a:gd name="T38" fmla="*/ 32 w 32"/>
                  <a:gd name="T39" fmla="*/ 19 h 42"/>
                  <a:gd name="T40" fmla="*/ 32 w 32"/>
                  <a:gd name="T41" fmla="*/ 26 h 42"/>
                  <a:gd name="T42" fmla="*/ 32 w 32"/>
                  <a:gd name="T43" fmla="*/ 31 h 42"/>
                  <a:gd name="T44" fmla="*/ 32 w 32"/>
                  <a:gd name="T45" fmla="*/ 34 h 42"/>
                  <a:gd name="T46" fmla="*/ 32 w 32"/>
                  <a:gd name="T47" fmla="*/ 38 h 42"/>
                  <a:gd name="T48" fmla="*/ 32 w 32"/>
                  <a:gd name="T49" fmla="*/ 39 h 42"/>
                  <a:gd name="T50" fmla="*/ 1 w 32"/>
                  <a:gd name="T5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2">
                    <a:moveTo>
                      <a:pt x="1" y="42"/>
                    </a:moveTo>
                    <a:lnTo>
                      <a:pt x="0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6"/>
                    </a:lnTo>
                    <a:lnTo>
                      <a:pt x="29" y="13"/>
                    </a:lnTo>
                    <a:lnTo>
                      <a:pt x="32" y="19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3" name="Freeform 1111">
                <a:extLst>
                  <a:ext uri="{FF2B5EF4-FFF2-40B4-BE49-F238E27FC236}">
                    <a16:creationId xmlns:a16="http://schemas.microsoft.com/office/drawing/2014/main" id="{FC28A8CE-C016-44CC-A0FD-6C83CD749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4"/>
                <a:ext cx="10" cy="15"/>
              </a:xfrm>
              <a:custGeom>
                <a:avLst/>
                <a:gdLst>
                  <a:gd name="T0" fmla="*/ 1 w 31"/>
                  <a:gd name="T1" fmla="*/ 45 h 45"/>
                  <a:gd name="T2" fmla="*/ 0 w 31"/>
                  <a:gd name="T3" fmla="*/ 38 h 45"/>
                  <a:gd name="T4" fmla="*/ 0 w 31"/>
                  <a:gd name="T5" fmla="*/ 32 h 45"/>
                  <a:gd name="T6" fmla="*/ 0 w 31"/>
                  <a:gd name="T7" fmla="*/ 28 h 45"/>
                  <a:gd name="T8" fmla="*/ 0 w 31"/>
                  <a:gd name="T9" fmla="*/ 23 h 45"/>
                  <a:gd name="T10" fmla="*/ 0 w 31"/>
                  <a:gd name="T11" fmla="*/ 20 h 45"/>
                  <a:gd name="T12" fmla="*/ 1 w 31"/>
                  <a:gd name="T13" fmla="*/ 15 h 45"/>
                  <a:gd name="T14" fmla="*/ 2 w 31"/>
                  <a:gd name="T15" fmla="*/ 11 h 45"/>
                  <a:gd name="T16" fmla="*/ 3 w 31"/>
                  <a:gd name="T17" fmla="*/ 4 h 45"/>
                  <a:gd name="T18" fmla="*/ 5 w 31"/>
                  <a:gd name="T19" fmla="*/ 3 h 45"/>
                  <a:gd name="T20" fmla="*/ 9 w 31"/>
                  <a:gd name="T21" fmla="*/ 3 h 45"/>
                  <a:gd name="T22" fmla="*/ 12 w 31"/>
                  <a:gd name="T23" fmla="*/ 3 h 45"/>
                  <a:gd name="T24" fmla="*/ 14 w 31"/>
                  <a:gd name="T25" fmla="*/ 2 h 45"/>
                  <a:gd name="T26" fmla="*/ 16 w 31"/>
                  <a:gd name="T27" fmla="*/ 1 h 45"/>
                  <a:gd name="T28" fmla="*/ 21 w 31"/>
                  <a:gd name="T29" fmla="*/ 1 h 45"/>
                  <a:gd name="T30" fmla="*/ 23 w 31"/>
                  <a:gd name="T31" fmla="*/ 0 h 45"/>
                  <a:gd name="T32" fmla="*/ 26 w 31"/>
                  <a:gd name="T33" fmla="*/ 0 h 45"/>
                  <a:gd name="T34" fmla="*/ 29 w 31"/>
                  <a:gd name="T35" fmla="*/ 5 h 45"/>
                  <a:gd name="T36" fmla="*/ 30 w 31"/>
                  <a:gd name="T37" fmla="*/ 11 h 45"/>
                  <a:gd name="T38" fmla="*/ 31 w 31"/>
                  <a:gd name="T39" fmla="*/ 15 h 45"/>
                  <a:gd name="T40" fmla="*/ 31 w 31"/>
                  <a:gd name="T41" fmla="*/ 22 h 45"/>
                  <a:gd name="T42" fmla="*/ 31 w 31"/>
                  <a:gd name="T43" fmla="*/ 27 h 45"/>
                  <a:gd name="T44" fmla="*/ 31 w 31"/>
                  <a:gd name="T45" fmla="*/ 32 h 45"/>
                  <a:gd name="T46" fmla="*/ 31 w 31"/>
                  <a:gd name="T47" fmla="*/ 37 h 45"/>
                  <a:gd name="T48" fmla="*/ 31 w 31"/>
                  <a:gd name="T49" fmla="*/ 42 h 45"/>
                  <a:gd name="T50" fmla="*/ 30 w 31"/>
                  <a:gd name="T51" fmla="*/ 43 h 45"/>
                  <a:gd name="T52" fmla="*/ 26 w 31"/>
                  <a:gd name="T53" fmla="*/ 43 h 45"/>
                  <a:gd name="T54" fmla="*/ 22 w 31"/>
                  <a:gd name="T55" fmla="*/ 45 h 45"/>
                  <a:gd name="T56" fmla="*/ 16 w 31"/>
                  <a:gd name="T57" fmla="*/ 45 h 45"/>
                  <a:gd name="T58" fmla="*/ 11 w 31"/>
                  <a:gd name="T59" fmla="*/ 45 h 45"/>
                  <a:gd name="T60" fmla="*/ 5 w 31"/>
                  <a:gd name="T61" fmla="*/ 45 h 45"/>
                  <a:gd name="T62" fmla="*/ 2 w 31"/>
                  <a:gd name="T63" fmla="*/ 45 h 45"/>
                  <a:gd name="T64" fmla="*/ 1 w 31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5">
                    <a:moveTo>
                      <a:pt x="1" y="45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5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1" y="32"/>
                    </a:lnTo>
                    <a:lnTo>
                      <a:pt x="31" y="37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4" name="Freeform 1112">
                <a:extLst>
                  <a:ext uri="{FF2B5EF4-FFF2-40B4-BE49-F238E27FC236}">
                    <a16:creationId xmlns:a16="http://schemas.microsoft.com/office/drawing/2014/main" id="{76575231-1F77-49DB-8D3F-41CF1D80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10" cy="18"/>
              </a:xfrm>
              <a:custGeom>
                <a:avLst/>
                <a:gdLst>
                  <a:gd name="T0" fmla="*/ 1 w 29"/>
                  <a:gd name="T1" fmla="*/ 42 h 52"/>
                  <a:gd name="T2" fmla="*/ 0 w 29"/>
                  <a:gd name="T3" fmla="*/ 34 h 52"/>
                  <a:gd name="T4" fmla="*/ 0 w 29"/>
                  <a:gd name="T5" fmla="*/ 31 h 52"/>
                  <a:gd name="T6" fmla="*/ 0 w 29"/>
                  <a:gd name="T7" fmla="*/ 28 h 52"/>
                  <a:gd name="T8" fmla="*/ 0 w 29"/>
                  <a:gd name="T9" fmla="*/ 25 h 52"/>
                  <a:gd name="T10" fmla="*/ 1 w 29"/>
                  <a:gd name="T11" fmla="*/ 24 h 52"/>
                  <a:gd name="T12" fmla="*/ 1 w 29"/>
                  <a:gd name="T13" fmla="*/ 21 h 52"/>
                  <a:gd name="T14" fmla="*/ 1 w 29"/>
                  <a:gd name="T15" fmla="*/ 16 h 52"/>
                  <a:gd name="T16" fmla="*/ 0 w 29"/>
                  <a:gd name="T17" fmla="*/ 10 h 52"/>
                  <a:gd name="T18" fmla="*/ 2 w 29"/>
                  <a:gd name="T19" fmla="*/ 7 h 52"/>
                  <a:gd name="T20" fmla="*/ 4 w 29"/>
                  <a:gd name="T21" fmla="*/ 6 h 52"/>
                  <a:gd name="T22" fmla="*/ 8 w 29"/>
                  <a:gd name="T23" fmla="*/ 4 h 52"/>
                  <a:gd name="T24" fmla="*/ 13 w 29"/>
                  <a:gd name="T25" fmla="*/ 2 h 52"/>
                  <a:gd name="T26" fmla="*/ 15 w 29"/>
                  <a:gd name="T27" fmla="*/ 1 h 52"/>
                  <a:gd name="T28" fmla="*/ 21 w 29"/>
                  <a:gd name="T29" fmla="*/ 0 h 52"/>
                  <a:gd name="T30" fmla="*/ 24 w 29"/>
                  <a:gd name="T31" fmla="*/ 0 h 52"/>
                  <a:gd name="T32" fmla="*/ 27 w 29"/>
                  <a:gd name="T33" fmla="*/ 1 h 52"/>
                  <a:gd name="T34" fmla="*/ 27 w 29"/>
                  <a:gd name="T35" fmla="*/ 9 h 52"/>
                  <a:gd name="T36" fmla="*/ 28 w 29"/>
                  <a:gd name="T37" fmla="*/ 15 h 52"/>
                  <a:gd name="T38" fmla="*/ 28 w 29"/>
                  <a:gd name="T39" fmla="*/ 21 h 52"/>
                  <a:gd name="T40" fmla="*/ 28 w 29"/>
                  <a:gd name="T41" fmla="*/ 27 h 52"/>
                  <a:gd name="T42" fmla="*/ 29 w 29"/>
                  <a:gd name="T43" fmla="*/ 32 h 52"/>
                  <a:gd name="T44" fmla="*/ 28 w 29"/>
                  <a:gd name="T45" fmla="*/ 38 h 52"/>
                  <a:gd name="T46" fmla="*/ 28 w 29"/>
                  <a:gd name="T47" fmla="*/ 44 h 52"/>
                  <a:gd name="T48" fmla="*/ 26 w 29"/>
                  <a:gd name="T49" fmla="*/ 51 h 52"/>
                  <a:gd name="T50" fmla="*/ 23 w 29"/>
                  <a:gd name="T51" fmla="*/ 52 h 52"/>
                  <a:gd name="T52" fmla="*/ 20 w 29"/>
                  <a:gd name="T53" fmla="*/ 51 h 52"/>
                  <a:gd name="T54" fmla="*/ 17 w 29"/>
                  <a:gd name="T55" fmla="*/ 50 h 52"/>
                  <a:gd name="T56" fmla="*/ 13 w 29"/>
                  <a:gd name="T57" fmla="*/ 47 h 52"/>
                  <a:gd name="T58" fmla="*/ 11 w 29"/>
                  <a:gd name="T59" fmla="*/ 44 h 52"/>
                  <a:gd name="T60" fmla="*/ 8 w 29"/>
                  <a:gd name="T61" fmla="*/ 43 h 52"/>
                  <a:gd name="T62" fmla="*/ 4 w 29"/>
                  <a:gd name="T63" fmla="*/ 42 h 52"/>
                  <a:gd name="T64" fmla="*/ 1 w 29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2">
                    <a:moveTo>
                      <a:pt x="1" y="42"/>
                    </a:move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27" y="9"/>
                    </a:lnTo>
                    <a:lnTo>
                      <a:pt x="28" y="15"/>
                    </a:lnTo>
                    <a:lnTo>
                      <a:pt x="28" y="21"/>
                    </a:lnTo>
                    <a:lnTo>
                      <a:pt x="28" y="27"/>
                    </a:lnTo>
                    <a:lnTo>
                      <a:pt x="29" y="32"/>
                    </a:lnTo>
                    <a:lnTo>
                      <a:pt x="28" y="38"/>
                    </a:lnTo>
                    <a:lnTo>
                      <a:pt x="28" y="44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5" name="Freeform 1113">
                <a:extLst>
                  <a:ext uri="{FF2B5EF4-FFF2-40B4-BE49-F238E27FC236}">
                    <a16:creationId xmlns:a16="http://schemas.microsoft.com/office/drawing/2014/main" id="{41A8A63E-85DE-480C-B813-1BF4B310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9" cy="16"/>
              </a:xfrm>
              <a:custGeom>
                <a:avLst/>
                <a:gdLst>
                  <a:gd name="T0" fmla="*/ 3 w 28"/>
                  <a:gd name="T1" fmla="*/ 6 h 46"/>
                  <a:gd name="T2" fmla="*/ 1 w 28"/>
                  <a:gd name="T3" fmla="*/ 11 h 46"/>
                  <a:gd name="T4" fmla="*/ 1 w 28"/>
                  <a:gd name="T5" fmla="*/ 16 h 46"/>
                  <a:gd name="T6" fmla="*/ 0 w 28"/>
                  <a:gd name="T7" fmla="*/ 20 h 46"/>
                  <a:gd name="T8" fmla="*/ 0 w 28"/>
                  <a:gd name="T9" fmla="*/ 24 h 46"/>
                  <a:gd name="T10" fmla="*/ 0 w 28"/>
                  <a:gd name="T11" fmla="*/ 28 h 46"/>
                  <a:gd name="T12" fmla="*/ 1 w 28"/>
                  <a:gd name="T13" fmla="*/ 31 h 46"/>
                  <a:gd name="T14" fmla="*/ 1 w 28"/>
                  <a:gd name="T15" fmla="*/ 36 h 46"/>
                  <a:gd name="T16" fmla="*/ 3 w 28"/>
                  <a:gd name="T17" fmla="*/ 40 h 46"/>
                  <a:gd name="T18" fmla="*/ 6 w 28"/>
                  <a:gd name="T19" fmla="*/ 41 h 46"/>
                  <a:gd name="T20" fmla="*/ 9 w 28"/>
                  <a:gd name="T21" fmla="*/ 43 h 46"/>
                  <a:gd name="T22" fmla="*/ 11 w 28"/>
                  <a:gd name="T23" fmla="*/ 44 h 46"/>
                  <a:gd name="T24" fmla="*/ 14 w 28"/>
                  <a:gd name="T25" fmla="*/ 45 h 46"/>
                  <a:gd name="T26" fmla="*/ 17 w 28"/>
                  <a:gd name="T27" fmla="*/ 46 h 46"/>
                  <a:gd name="T28" fmla="*/ 20 w 28"/>
                  <a:gd name="T29" fmla="*/ 46 h 46"/>
                  <a:gd name="T30" fmla="*/ 21 w 28"/>
                  <a:gd name="T31" fmla="*/ 46 h 46"/>
                  <a:gd name="T32" fmla="*/ 26 w 28"/>
                  <a:gd name="T33" fmla="*/ 44 h 46"/>
                  <a:gd name="T34" fmla="*/ 26 w 28"/>
                  <a:gd name="T35" fmla="*/ 39 h 46"/>
                  <a:gd name="T36" fmla="*/ 27 w 28"/>
                  <a:gd name="T37" fmla="*/ 34 h 46"/>
                  <a:gd name="T38" fmla="*/ 27 w 28"/>
                  <a:gd name="T39" fmla="*/ 29 h 46"/>
                  <a:gd name="T40" fmla="*/ 27 w 28"/>
                  <a:gd name="T41" fmla="*/ 24 h 46"/>
                  <a:gd name="T42" fmla="*/ 28 w 28"/>
                  <a:gd name="T43" fmla="*/ 19 h 46"/>
                  <a:gd name="T44" fmla="*/ 27 w 28"/>
                  <a:gd name="T45" fmla="*/ 13 h 46"/>
                  <a:gd name="T46" fmla="*/ 27 w 28"/>
                  <a:gd name="T47" fmla="*/ 8 h 46"/>
                  <a:gd name="T48" fmla="*/ 24 w 28"/>
                  <a:gd name="T49" fmla="*/ 1 h 46"/>
                  <a:gd name="T50" fmla="*/ 26 w 28"/>
                  <a:gd name="T51" fmla="*/ 3 h 46"/>
                  <a:gd name="T52" fmla="*/ 22 w 28"/>
                  <a:gd name="T53" fmla="*/ 1 h 46"/>
                  <a:gd name="T54" fmla="*/ 18 w 28"/>
                  <a:gd name="T55" fmla="*/ 0 h 46"/>
                  <a:gd name="T56" fmla="*/ 14 w 28"/>
                  <a:gd name="T57" fmla="*/ 0 h 46"/>
                  <a:gd name="T58" fmla="*/ 10 w 28"/>
                  <a:gd name="T59" fmla="*/ 1 h 46"/>
                  <a:gd name="T60" fmla="*/ 6 w 28"/>
                  <a:gd name="T61" fmla="*/ 3 h 46"/>
                  <a:gd name="T62" fmla="*/ 4 w 28"/>
                  <a:gd name="T63" fmla="*/ 4 h 46"/>
                  <a:gd name="T64" fmla="*/ 3 w 28"/>
                  <a:gd name="T65" fmla="*/ 6 h 46"/>
                  <a:gd name="T66" fmla="*/ 3 w 28"/>
                  <a:gd name="T67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46">
                    <a:moveTo>
                      <a:pt x="3" y="6"/>
                    </a:moveTo>
                    <a:lnTo>
                      <a:pt x="1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4" y="45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6" y="44"/>
                    </a:lnTo>
                    <a:lnTo>
                      <a:pt x="26" y="39"/>
                    </a:lnTo>
                    <a:lnTo>
                      <a:pt x="27" y="34"/>
                    </a:lnTo>
                    <a:lnTo>
                      <a:pt x="27" y="29"/>
                    </a:lnTo>
                    <a:lnTo>
                      <a:pt x="27" y="24"/>
                    </a:lnTo>
                    <a:lnTo>
                      <a:pt x="28" y="19"/>
                    </a:lnTo>
                    <a:lnTo>
                      <a:pt x="27" y="13"/>
                    </a:lnTo>
                    <a:lnTo>
                      <a:pt x="27" y="8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6" name="Freeform 1114">
                <a:extLst>
                  <a:ext uri="{FF2B5EF4-FFF2-40B4-BE49-F238E27FC236}">
                    <a16:creationId xmlns:a16="http://schemas.microsoft.com/office/drawing/2014/main" id="{20E7D97F-95EE-421E-8AF8-629B4630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10" cy="16"/>
              </a:xfrm>
              <a:custGeom>
                <a:avLst/>
                <a:gdLst>
                  <a:gd name="T0" fmla="*/ 31 w 31"/>
                  <a:gd name="T1" fmla="*/ 24 h 46"/>
                  <a:gd name="T2" fmla="*/ 31 w 31"/>
                  <a:gd name="T3" fmla="*/ 21 h 46"/>
                  <a:gd name="T4" fmla="*/ 30 w 31"/>
                  <a:gd name="T5" fmla="*/ 16 h 46"/>
                  <a:gd name="T6" fmla="*/ 29 w 31"/>
                  <a:gd name="T7" fmla="*/ 12 h 46"/>
                  <a:gd name="T8" fmla="*/ 27 w 31"/>
                  <a:gd name="T9" fmla="*/ 8 h 46"/>
                  <a:gd name="T10" fmla="*/ 24 w 31"/>
                  <a:gd name="T11" fmla="*/ 6 h 46"/>
                  <a:gd name="T12" fmla="*/ 21 w 31"/>
                  <a:gd name="T13" fmla="*/ 3 h 46"/>
                  <a:gd name="T14" fmla="*/ 18 w 31"/>
                  <a:gd name="T15" fmla="*/ 0 h 46"/>
                  <a:gd name="T16" fmla="*/ 14 w 31"/>
                  <a:gd name="T17" fmla="*/ 0 h 46"/>
                  <a:gd name="T18" fmla="*/ 12 w 31"/>
                  <a:gd name="T19" fmla="*/ 2 h 46"/>
                  <a:gd name="T20" fmla="*/ 9 w 31"/>
                  <a:gd name="T21" fmla="*/ 4 h 46"/>
                  <a:gd name="T22" fmla="*/ 7 w 31"/>
                  <a:gd name="T23" fmla="*/ 6 h 46"/>
                  <a:gd name="T24" fmla="*/ 5 w 31"/>
                  <a:gd name="T25" fmla="*/ 8 h 46"/>
                  <a:gd name="T26" fmla="*/ 3 w 31"/>
                  <a:gd name="T27" fmla="*/ 12 h 46"/>
                  <a:gd name="T28" fmla="*/ 1 w 31"/>
                  <a:gd name="T29" fmla="*/ 15 h 46"/>
                  <a:gd name="T30" fmla="*/ 0 w 31"/>
                  <a:gd name="T31" fmla="*/ 18 h 46"/>
                  <a:gd name="T32" fmla="*/ 1 w 31"/>
                  <a:gd name="T33" fmla="*/ 22 h 46"/>
                  <a:gd name="T34" fmla="*/ 3 w 31"/>
                  <a:gd name="T35" fmla="*/ 24 h 46"/>
                  <a:gd name="T36" fmla="*/ 5 w 31"/>
                  <a:gd name="T37" fmla="*/ 28 h 46"/>
                  <a:gd name="T38" fmla="*/ 9 w 31"/>
                  <a:gd name="T39" fmla="*/ 32 h 46"/>
                  <a:gd name="T40" fmla="*/ 12 w 31"/>
                  <a:gd name="T41" fmla="*/ 36 h 46"/>
                  <a:gd name="T42" fmla="*/ 16 w 31"/>
                  <a:gd name="T43" fmla="*/ 40 h 46"/>
                  <a:gd name="T44" fmla="*/ 20 w 31"/>
                  <a:gd name="T45" fmla="*/ 43 h 46"/>
                  <a:gd name="T46" fmla="*/ 23 w 31"/>
                  <a:gd name="T47" fmla="*/ 45 h 46"/>
                  <a:gd name="T48" fmla="*/ 27 w 31"/>
                  <a:gd name="T49" fmla="*/ 46 h 46"/>
                  <a:gd name="T50" fmla="*/ 29 w 31"/>
                  <a:gd name="T51" fmla="*/ 44 h 46"/>
                  <a:gd name="T52" fmla="*/ 29 w 31"/>
                  <a:gd name="T53" fmla="*/ 41 h 46"/>
                  <a:gd name="T54" fmla="*/ 29 w 31"/>
                  <a:gd name="T55" fmla="*/ 39 h 46"/>
                  <a:gd name="T56" fmla="*/ 29 w 31"/>
                  <a:gd name="T57" fmla="*/ 35 h 46"/>
                  <a:gd name="T58" fmla="*/ 29 w 31"/>
                  <a:gd name="T59" fmla="*/ 32 h 46"/>
                  <a:gd name="T60" fmla="*/ 29 w 31"/>
                  <a:gd name="T61" fmla="*/ 28 h 46"/>
                  <a:gd name="T62" fmla="*/ 29 w 31"/>
                  <a:gd name="T63" fmla="*/ 26 h 46"/>
                  <a:gd name="T64" fmla="*/ 31 w 31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6">
                    <a:moveTo>
                      <a:pt x="31" y="24"/>
                    </a:moveTo>
                    <a:lnTo>
                      <a:pt x="31" y="21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6" y="40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9" y="28"/>
                    </a:lnTo>
                    <a:lnTo>
                      <a:pt x="29" y="2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7" name="Freeform 1115">
                <a:extLst>
                  <a:ext uri="{FF2B5EF4-FFF2-40B4-BE49-F238E27FC236}">
                    <a16:creationId xmlns:a16="http://schemas.microsoft.com/office/drawing/2014/main" id="{24F37CBF-0443-4975-8490-F3C02AA4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1"/>
                <a:ext cx="1" cy="4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0 h 14"/>
                  <a:gd name="T4" fmla="*/ 2 w 3"/>
                  <a:gd name="T5" fmla="*/ 14 h 14"/>
                  <a:gd name="T6" fmla="*/ 3 w 3"/>
                  <a:gd name="T7" fmla="*/ 14 h 14"/>
                  <a:gd name="T8" fmla="*/ 2 w 3"/>
                  <a:gd name="T9" fmla="*/ 0 h 14"/>
                  <a:gd name="T10" fmla="*/ 2 w 3"/>
                  <a:gd name="T11" fmla="*/ 1 h 14"/>
                  <a:gd name="T12" fmla="*/ 0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8" name="Freeform 1116">
                <a:extLst>
                  <a:ext uri="{FF2B5EF4-FFF2-40B4-BE49-F238E27FC236}">
                    <a16:creationId xmlns:a16="http://schemas.microsoft.com/office/drawing/2014/main" id="{134F28DD-ADF0-41DC-B3CC-7871B8D2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49"/>
                <a:ext cx="3" cy="2"/>
              </a:xfrm>
              <a:custGeom>
                <a:avLst/>
                <a:gdLst>
                  <a:gd name="T0" fmla="*/ 9 w 9"/>
                  <a:gd name="T1" fmla="*/ 0 h 8"/>
                  <a:gd name="T2" fmla="*/ 6 w 9"/>
                  <a:gd name="T3" fmla="*/ 2 h 8"/>
                  <a:gd name="T4" fmla="*/ 5 w 9"/>
                  <a:gd name="T5" fmla="*/ 2 h 8"/>
                  <a:gd name="T6" fmla="*/ 3 w 9"/>
                  <a:gd name="T7" fmla="*/ 5 h 8"/>
                  <a:gd name="T8" fmla="*/ 0 w 9"/>
                  <a:gd name="T9" fmla="*/ 7 h 8"/>
                  <a:gd name="T10" fmla="*/ 2 w 9"/>
                  <a:gd name="T11" fmla="*/ 8 h 8"/>
                  <a:gd name="T12" fmla="*/ 4 w 9"/>
                  <a:gd name="T13" fmla="*/ 7 h 8"/>
                  <a:gd name="T14" fmla="*/ 6 w 9"/>
                  <a:gd name="T15" fmla="*/ 5 h 8"/>
                  <a:gd name="T16" fmla="*/ 8 w 9"/>
                  <a:gd name="T17" fmla="*/ 2 h 8"/>
                  <a:gd name="T18" fmla="*/ 9 w 9"/>
                  <a:gd name="T19" fmla="*/ 1 h 8"/>
                  <a:gd name="T20" fmla="*/ 9 w 9"/>
                  <a:gd name="T21" fmla="*/ 1 h 8"/>
                  <a:gd name="T22" fmla="*/ 9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9" name="Freeform 1117">
                <a:extLst>
                  <a:ext uri="{FF2B5EF4-FFF2-40B4-BE49-F238E27FC236}">
                    <a16:creationId xmlns:a16="http://schemas.microsoft.com/office/drawing/2014/main" id="{7765DF9B-F791-4938-816D-E2881168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1849"/>
                <a:ext cx="5" cy="7"/>
              </a:xfrm>
              <a:custGeom>
                <a:avLst/>
                <a:gdLst>
                  <a:gd name="T0" fmla="*/ 14 w 14"/>
                  <a:gd name="T1" fmla="*/ 23 h 23"/>
                  <a:gd name="T2" fmla="*/ 14 w 14"/>
                  <a:gd name="T3" fmla="*/ 23 h 23"/>
                  <a:gd name="T4" fmla="*/ 13 w 14"/>
                  <a:gd name="T5" fmla="*/ 20 h 23"/>
                  <a:gd name="T6" fmla="*/ 13 w 14"/>
                  <a:gd name="T7" fmla="*/ 17 h 23"/>
                  <a:gd name="T8" fmla="*/ 11 w 14"/>
                  <a:gd name="T9" fmla="*/ 12 h 23"/>
                  <a:gd name="T10" fmla="*/ 10 w 14"/>
                  <a:gd name="T11" fmla="*/ 9 h 23"/>
                  <a:gd name="T12" fmla="*/ 7 w 14"/>
                  <a:gd name="T13" fmla="*/ 6 h 23"/>
                  <a:gd name="T14" fmla="*/ 5 w 14"/>
                  <a:gd name="T15" fmla="*/ 2 h 23"/>
                  <a:gd name="T16" fmla="*/ 2 w 14"/>
                  <a:gd name="T17" fmla="*/ 0 h 23"/>
                  <a:gd name="T18" fmla="*/ 0 w 14"/>
                  <a:gd name="T19" fmla="*/ 0 h 23"/>
                  <a:gd name="T20" fmla="*/ 0 w 14"/>
                  <a:gd name="T21" fmla="*/ 1 h 23"/>
                  <a:gd name="T22" fmla="*/ 1 w 14"/>
                  <a:gd name="T23" fmla="*/ 2 h 23"/>
                  <a:gd name="T24" fmla="*/ 3 w 14"/>
                  <a:gd name="T25" fmla="*/ 4 h 23"/>
                  <a:gd name="T26" fmla="*/ 5 w 14"/>
                  <a:gd name="T27" fmla="*/ 7 h 23"/>
                  <a:gd name="T28" fmla="*/ 7 w 14"/>
                  <a:gd name="T29" fmla="*/ 10 h 23"/>
                  <a:gd name="T30" fmla="*/ 10 w 14"/>
                  <a:gd name="T31" fmla="*/ 14 h 23"/>
                  <a:gd name="T32" fmla="*/ 11 w 14"/>
                  <a:gd name="T33" fmla="*/ 17 h 23"/>
                  <a:gd name="T34" fmla="*/ 12 w 14"/>
                  <a:gd name="T35" fmla="*/ 20 h 23"/>
                  <a:gd name="T36" fmla="*/ 13 w 14"/>
                  <a:gd name="T37" fmla="*/ 23 h 23"/>
                  <a:gd name="T38" fmla="*/ 13 w 14"/>
                  <a:gd name="T39" fmla="*/ 21 h 23"/>
                  <a:gd name="T40" fmla="*/ 14 w 1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4" y="23"/>
                    </a:lnTo>
                    <a:lnTo>
                      <a:pt x="13" y="20"/>
                    </a:lnTo>
                    <a:lnTo>
                      <a:pt x="13" y="17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7"/>
                    </a:lnTo>
                    <a:lnTo>
                      <a:pt x="7" y="10"/>
                    </a:lnTo>
                    <a:lnTo>
                      <a:pt x="10" y="14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0" name="Freeform 1118">
                <a:extLst>
                  <a:ext uri="{FF2B5EF4-FFF2-40B4-BE49-F238E27FC236}">
                    <a16:creationId xmlns:a16="http://schemas.microsoft.com/office/drawing/2014/main" id="{FB3F8316-CC2E-408D-9264-121BA37B8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56"/>
                <a:ext cx="7" cy="5"/>
              </a:xfrm>
              <a:custGeom>
                <a:avLst/>
                <a:gdLst>
                  <a:gd name="T0" fmla="*/ 0 w 20"/>
                  <a:gd name="T1" fmla="*/ 15 h 16"/>
                  <a:gd name="T2" fmla="*/ 1 w 20"/>
                  <a:gd name="T3" fmla="*/ 16 h 16"/>
                  <a:gd name="T4" fmla="*/ 9 w 20"/>
                  <a:gd name="T5" fmla="*/ 14 h 16"/>
                  <a:gd name="T6" fmla="*/ 13 w 20"/>
                  <a:gd name="T7" fmla="*/ 12 h 16"/>
                  <a:gd name="T8" fmla="*/ 17 w 20"/>
                  <a:gd name="T9" fmla="*/ 7 h 16"/>
                  <a:gd name="T10" fmla="*/ 20 w 20"/>
                  <a:gd name="T11" fmla="*/ 2 h 16"/>
                  <a:gd name="T12" fmla="*/ 19 w 20"/>
                  <a:gd name="T13" fmla="*/ 0 h 16"/>
                  <a:gd name="T14" fmla="*/ 16 w 20"/>
                  <a:gd name="T15" fmla="*/ 6 h 16"/>
                  <a:gd name="T16" fmla="*/ 11 w 20"/>
                  <a:gd name="T17" fmla="*/ 9 h 16"/>
                  <a:gd name="T18" fmla="*/ 7 w 20"/>
                  <a:gd name="T19" fmla="*/ 13 h 16"/>
                  <a:gd name="T20" fmla="*/ 1 w 20"/>
                  <a:gd name="T21" fmla="*/ 14 h 16"/>
                  <a:gd name="T22" fmla="*/ 2 w 20"/>
                  <a:gd name="T23" fmla="*/ 15 h 16"/>
                  <a:gd name="T24" fmla="*/ 0 w 20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6">
                    <a:moveTo>
                      <a:pt x="0" y="15"/>
                    </a:moveTo>
                    <a:lnTo>
                      <a:pt x="1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7" y="7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7" y="13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1" name="Freeform 1119">
                <a:extLst>
                  <a:ext uri="{FF2B5EF4-FFF2-40B4-BE49-F238E27FC236}">
                    <a16:creationId xmlns:a16="http://schemas.microsoft.com/office/drawing/2014/main" id="{23CA6009-0D08-4D61-B912-0B0E097B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8"/>
                <a:ext cx="3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3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8 h 8"/>
                  <a:gd name="T12" fmla="*/ 7 w 7"/>
                  <a:gd name="T13" fmla="*/ 8 h 8"/>
                  <a:gd name="T14" fmla="*/ 6 w 7"/>
                  <a:gd name="T15" fmla="*/ 6 h 8"/>
                  <a:gd name="T16" fmla="*/ 5 w 7"/>
                  <a:gd name="T17" fmla="*/ 2 h 8"/>
                  <a:gd name="T18" fmla="*/ 4 w 7"/>
                  <a:gd name="T19" fmla="*/ 2 h 8"/>
                  <a:gd name="T20" fmla="*/ 3 w 7"/>
                  <a:gd name="T21" fmla="*/ 0 h 8"/>
                  <a:gd name="T22" fmla="*/ 3 w 7"/>
                  <a:gd name="T23" fmla="*/ 0 h 8"/>
                  <a:gd name="T24" fmla="*/ 0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2" name="Freeform 1120">
                <a:extLst>
                  <a:ext uri="{FF2B5EF4-FFF2-40B4-BE49-F238E27FC236}">
                    <a16:creationId xmlns:a16="http://schemas.microsoft.com/office/drawing/2014/main" id="{A505E2EB-A9B1-4310-99A7-2FF8799D1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6"/>
                <a:ext cx="1" cy="2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7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3" name="Freeform 1121">
                <a:extLst>
                  <a:ext uri="{FF2B5EF4-FFF2-40B4-BE49-F238E27FC236}">
                    <a16:creationId xmlns:a16="http://schemas.microsoft.com/office/drawing/2014/main" id="{4293A494-92DA-485F-B58C-8FC1D84C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4"/>
                <a:ext cx="2" cy="9"/>
              </a:xfrm>
              <a:custGeom>
                <a:avLst/>
                <a:gdLst>
                  <a:gd name="T0" fmla="*/ 4 w 5"/>
                  <a:gd name="T1" fmla="*/ 27 h 27"/>
                  <a:gd name="T2" fmla="*/ 4 w 5"/>
                  <a:gd name="T3" fmla="*/ 27 h 27"/>
                  <a:gd name="T4" fmla="*/ 4 w 5"/>
                  <a:gd name="T5" fmla="*/ 22 h 27"/>
                  <a:gd name="T6" fmla="*/ 5 w 5"/>
                  <a:gd name="T7" fmla="*/ 18 h 27"/>
                  <a:gd name="T8" fmla="*/ 5 w 5"/>
                  <a:gd name="T9" fmla="*/ 14 h 27"/>
                  <a:gd name="T10" fmla="*/ 5 w 5"/>
                  <a:gd name="T11" fmla="*/ 12 h 27"/>
                  <a:gd name="T12" fmla="*/ 5 w 5"/>
                  <a:gd name="T13" fmla="*/ 9 h 27"/>
                  <a:gd name="T14" fmla="*/ 4 w 5"/>
                  <a:gd name="T15" fmla="*/ 5 h 27"/>
                  <a:gd name="T16" fmla="*/ 3 w 5"/>
                  <a:gd name="T17" fmla="*/ 3 h 27"/>
                  <a:gd name="T18" fmla="*/ 1 w 5"/>
                  <a:gd name="T19" fmla="*/ 0 h 27"/>
                  <a:gd name="T20" fmla="*/ 0 w 5"/>
                  <a:gd name="T21" fmla="*/ 2 h 27"/>
                  <a:gd name="T22" fmla="*/ 1 w 5"/>
                  <a:gd name="T23" fmla="*/ 4 h 27"/>
                  <a:gd name="T24" fmla="*/ 3 w 5"/>
                  <a:gd name="T25" fmla="*/ 6 h 27"/>
                  <a:gd name="T26" fmla="*/ 4 w 5"/>
                  <a:gd name="T27" fmla="*/ 9 h 27"/>
                  <a:gd name="T28" fmla="*/ 4 w 5"/>
                  <a:gd name="T29" fmla="*/ 12 h 27"/>
                  <a:gd name="T30" fmla="*/ 4 w 5"/>
                  <a:gd name="T31" fmla="*/ 14 h 27"/>
                  <a:gd name="T32" fmla="*/ 4 w 5"/>
                  <a:gd name="T33" fmla="*/ 18 h 27"/>
                  <a:gd name="T34" fmla="*/ 3 w 5"/>
                  <a:gd name="T35" fmla="*/ 22 h 27"/>
                  <a:gd name="T36" fmla="*/ 1 w 5"/>
                  <a:gd name="T37" fmla="*/ 27 h 27"/>
                  <a:gd name="T38" fmla="*/ 1 w 5"/>
                  <a:gd name="T39" fmla="*/ 26 h 27"/>
                  <a:gd name="T40" fmla="*/ 4 w 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7">
                    <a:moveTo>
                      <a:pt x="4" y="27"/>
                    </a:moveTo>
                    <a:lnTo>
                      <a:pt x="4" y="27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4" name="Freeform 1122">
                <a:extLst>
                  <a:ext uri="{FF2B5EF4-FFF2-40B4-BE49-F238E27FC236}">
                    <a16:creationId xmlns:a16="http://schemas.microsoft.com/office/drawing/2014/main" id="{E6C7B026-2E3D-45C4-A3E4-32EA5747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61"/>
                <a:ext cx="8" cy="5"/>
              </a:xfrm>
              <a:custGeom>
                <a:avLst/>
                <a:gdLst>
                  <a:gd name="T0" fmla="*/ 0 w 26"/>
                  <a:gd name="T1" fmla="*/ 0 h 14"/>
                  <a:gd name="T2" fmla="*/ 0 w 26"/>
                  <a:gd name="T3" fmla="*/ 6 h 14"/>
                  <a:gd name="T4" fmla="*/ 1 w 26"/>
                  <a:gd name="T5" fmla="*/ 11 h 14"/>
                  <a:gd name="T6" fmla="*/ 2 w 26"/>
                  <a:gd name="T7" fmla="*/ 14 h 14"/>
                  <a:gd name="T8" fmla="*/ 7 w 26"/>
                  <a:gd name="T9" fmla="*/ 14 h 14"/>
                  <a:gd name="T10" fmla="*/ 11 w 26"/>
                  <a:gd name="T11" fmla="*/ 14 h 14"/>
                  <a:gd name="T12" fmla="*/ 15 w 26"/>
                  <a:gd name="T13" fmla="*/ 11 h 14"/>
                  <a:gd name="T14" fmla="*/ 21 w 26"/>
                  <a:gd name="T15" fmla="*/ 8 h 14"/>
                  <a:gd name="T16" fmla="*/ 26 w 26"/>
                  <a:gd name="T17" fmla="*/ 4 h 14"/>
                  <a:gd name="T18" fmla="*/ 24 w 26"/>
                  <a:gd name="T19" fmla="*/ 3 h 14"/>
                  <a:gd name="T20" fmla="*/ 20 w 26"/>
                  <a:gd name="T21" fmla="*/ 7 h 14"/>
                  <a:gd name="T22" fmla="*/ 13 w 26"/>
                  <a:gd name="T23" fmla="*/ 10 h 14"/>
                  <a:gd name="T24" fmla="*/ 10 w 26"/>
                  <a:gd name="T25" fmla="*/ 13 h 14"/>
                  <a:gd name="T26" fmla="*/ 7 w 26"/>
                  <a:gd name="T27" fmla="*/ 13 h 14"/>
                  <a:gd name="T28" fmla="*/ 4 w 26"/>
                  <a:gd name="T29" fmla="*/ 13 h 14"/>
                  <a:gd name="T30" fmla="*/ 2 w 26"/>
                  <a:gd name="T31" fmla="*/ 10 h 14"/>
                  <a:gd name="T32" fmla="*/ 1 w 26"/>
                  <a:gd name="T33" fmla="*/ 6 h 14"/>
                  <a:gd name="T34" fmla="*/ 1 w 26"/>
                  <a:gd name="T35" fmla="*/ 0 h 14"/>
                  <a:gd name="T36" fmla="*/ 0 w 26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7"/>
                    </a:lnTo>
                    <a:lnTo>
                      <a:pt x="13" y="10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5" name="Freeform 1123">
                <a:extLst>
                  <a:ext uri="{FF2B5EF4-FFF2-40B4-BE49-F238E27FC236}">
                    <a16:creationId xmlns:a16="http://schemas.microsoft.com/office/drawing/2014/main" id="{3837392F-5A20-4BE2-B877-7D5A13808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9"/>
              </a:xfrm>
              <a:custGeom>
                <a:avLst/>
                <a:gdLst>
                  <a:gd name="T0" fmla="*/ 4 w 5"/>
                  <a:gd name="T1" fmla="*/ 0 h 28"/>
                  <a:gd name="T2" fmla="*/ 3 w 5"/>
                  <a:gd name="T3" fmla="*/ 1 h 28"/>
                  <a:gd name="T4" fmla="*/ 3 w 5"/>
                  <a:gd name="T5" fmla="*/ 6 h 28"/>
                  <a:gd name="T6" fmla="*/ 3 w 5"/>
                  <a:gd name="T7" fmla="*/ 10 h 28"/>
                  <a:gd name="T8" fmla="*/ 2 w 5"/>
                  <a:gd name="T9" fmla="*/ 11 h 28"/>
                  <a:gd name="T10" fmla="*/ 2 w 5"/>
                  <a:gd name="T11" fmla="*/ 13 h 28"/>
                  <a:gd name="T12" fmla="*/ 1 w 5"/>
                  <a:gd name="T13" fmla="*/ 15 h 28"/>
                  <a:gd name="T14" fmla="*/ 1 w 5"/>
                  <a:gd name="T15" fmla="*/ 17 h 28"/>
                  <a:gd name="T16" fmla="*/ 1 w 5"/>
                  <a:gd name="T17" fmla="*/ 20 h 28"/>
                  <a:gd name="T18" fmla="*/ 0 w 5"/>
                  <a:gd name="T19" fmla="*/ 28 h 28"/>
                  <a:gd name="T20" fmla="*/ 1 w 5"/>
                  <a:gd name="T21" fmla="*/ 28 h 28"/>
                  <a:gd name="T22" fmla="*/ 1 w 5"/>
                  <a:gd name="T23" fmla="*/ 20 h 28"/>
                  <a:gd name="T24" fmla="*/ 2 w 5"/>
                  <a:gd name="T25" fmla="*/ 17 h 28"/>
                  <a:gd name="T26" fmla="*/ 3 w 5"/>
                  <a:gd name="T27" fmla="*/ 15 h 28"/>
                  <a:gd name="T28" fmla="*/ 3 w 5"/>
                  <a:gd name="T29" fmla="*/ 13 h 28"/>
                  <a:gd name="T30" fmla="*/ 3 w 5"/>
                  <a:gd name="T31" fmla="*/ 11 h 28"/>
                  <a:gd name="T32" fmla="*/ 4 w 5"/>
                  <a:gd name="T33" fmla="*/ 10 h 28"/>
                  <a:gd name="T34" fmla="*/ 4 w 5"/>
                  <a:gd name="T35" fmla="*/ 6 h 28"/>
                  <a:gd name="T36" fmla="*/ 5 w 5"/>
                  <a:gd name="T37" fmla="*/ 1 h 28"/>
                  <a:gd name="T38" fmla="*/ 4 w 5"/>
                  <a:gd name="T39" fmla="*/ 1 h 28"/>
                  <a:gd name="T40" fmla="*/ 4 w 5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8">
                    <a:moveTo>
                      <a:pt x="4" y="0"/>
                    </a:moveTo>
                    <a:lnTo>
                      <a:pt x="3" y="1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6" name="Freeform 1124">
                <a:extLst>
                  <a:ext uri="{FF2B5EF4-FFF2-40B4-BE49-F238E27FC236}">
                    <a16:creationId xmlns:a16="http://schemas.microsoft.com/office/drawing/2014/main" id="{3C4A6899-899B-4B09-A17F-FAA1D924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852"/>
                <a:ext cx="6" cy="2"/>
              </a:xfrm>
              <a:custGeom>
                <a:avLst/>
                <a:gdLst>
                  <a:gd name="T0" fmla="*/ 20 w 20"/>
                  <a:gd name="T1" fmla="*/ 5 h 7"/>
                  <a:gd name="T2" fmla="*/ 16 w 20"/>
                  <a:gd name="T3" fmla="*/ 2 h 7"/>
                  <a:gd name="T4" fmla="*/ 10 w 20"/>
                  <a:gd name="T5" fmla="*/ 0 h 7"/>
                  <a:gd name="T6" fmla="*/ 6 w 20"/>
                  <a:gd name="T7" fmla="*/ 0 h 7"/>
                  <a:gd name="T8" fmla="*/ 0 w 20"/>
                  <a:gd name="T9" fmla="*/ 0 h 7"/>
                  <a:gd name="T10" fmla="*/ 0 w 20"/>
                  <a:gd name="T11" fmla="*/ 1 h 7"/>
                  <a:gd name="T12" fmla="*/ 6 w 20"/>
                  <a:gd name="T13" fmla="*/ 1 h 7"/>
                  <a:gd name="T14" fmla="*/ 10 w 20"/>
                  <a:gd name="T15" fmla="*/ 1 h 7"/>
                  <a:gd name="T16" fmla="*/ 15 w 20"/>
                  <a:gd name="T17" fmla="*/ 3 h 7"/>
                  <a:gd name="T18" fmla="*/ 19 w 20"/>
                  <a:gd name="T19" fmla="*/ 7 h 7"/>
                  <a:gd name="T20" fmla="*/ 2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0" y="5"/>
                    </a:moveTo>
                    <a:lnTo>
                      <a:pt x="16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7" name="Freeform 1125">
                <a:extLst>
                  <a:ext uri="{FF2B5EF4-FFF2-40B4-BE49-F238E27FC236}">
                    <a16:creationId xmlns:a16="http://schemas.microsoft.com/office/drawing/2014/main" id="{B624FF0A-0A8F-4BD9-846A-2C34A62AE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3"/>
                <a:ext cx="1" cy="14"/>
              </a:xfrm>
              <a:custGeom>
                <a:avLst/>
                <a:gdLst>
                  <a:gd name="T0" fmla="*/ 1 w 3"/>
                  <a:gd name="T1" fmla="*/ 0 h 42"/>
                  <a:gd name="T2" fmla="*/ 0 w 3"/>
                  <a:gd name="T3" fmla="*/ 8 h 42"/>
                  <a:gd name="T4" fmla="*/ 0 w 3"/>
                  <a:gd name="T5" fmla="*/ 13 h 42"/>
                  <a:gd name="T6" fmla="*/ 0 w 3"/>
                  <a:gd name="T7" fmla="*/ 17 h 42"/>
                  <a:gd name="T8" fmla="*/ 1 w 3"/>
                  <a:gd name="T9" fmla="*/ 21 h 42"/>
                  <a:gd name="T10" fmla="*/ 0 w 3"/>
                  <a:gd name="T11" fmla="*/ 24 h 42"/>
                  <a:gd name="T12" fmla="*/ 0 w 3"/>
                  <a:gd name="T13" fmla="*/ 29 h 42"/>
                  <a:gd name="T14" fmla="*/ 0 w 3"/>
                  <a:gd name="T15" fmla="*/ 34 h 42"/>
                  <a:gd name="T16" fmla="*/ 1 w 3"/>
                  <a:gd name="T17" fmla="*/ 42 h 42"/>
                  <a:gd name="T18" fmla="*/ 2 w 3"/>
                  <a:gd name="T19" fmla="*/ 42 h 42"/>
                  <a:gd name="T20" fmla="*/ 2 w 3"/>
                  <a:gd name="T21" fmla="*/ 34 h 42"/>
                  <a:gd name="T22" fmla="*/ 2 w 3"/>
                  <a:gd name="T23" fmla="*/ 29 h 42"/>
                  <a:gd name="T24" fmla="*/ 2 w 3"/>
                  <a:gd name="T25" fmla="*/ 24 h 42"/>
                  <a:gd name="T26" fmla="*/ 2 w 3"/>
                  <a:gd name="T27" fmla="*/ 21 h 42"/>
                  <a:gd name="T28" fmla="*/ 3 w 3"/>
                  <a:gd name="T29" fmla="*/ 17 h 42"/>
                  <a:gd name="T30" fmla="*/ 3 w 3"/>
                  <a:gd name="T31" fmla="*/ 13 h 42"/>
                  <a:gd name="T32" fmla="*/ 3 w 3"/>
                  <a:gd name="T33" fmla="*/ 8 h 42"/>
                  <a:gd name="T34" fmla="*/ 2 w 3"/>
                  <a:gd name="T35" fmla="*/ 0 h 42"/>
                  <a:gd name="T36" fmla="*/ 1 w 3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2">
                    <a:moveTo>
                      <a:pt x="1" y="0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8" name="Freeform 1126">
                <a:extLst>
                  <a:ext uri="{FF2B5EF4-FFF2-40B4-BE49-F238E27FC236}">
                    <a16:creationId xmlns:a16="http://schemas.microsoft.com/office/drawing/2014/main" id="{D4B63737-B676-4838-9DC6-43AF9F80F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"/>
              </a:xfrm>
              <a:custGeom>
                <a:avLst/>
                <a:gdLst>
                  <a:gd name="T0" fmla="*/ 32 w 32"/>
                  <a:gd name="T1" fmla="*/ 2 h 3"/>
                  <a:gd name="T2" fmla="*/ 31 w 32"/>
                  <a:gd name="T3" fmla="*/ 1 h 3"/>
                  <a:gd name="T4" fmla="*/ 29 w 32"/>
                  <a:gd name="T5" fmla="*/ 0 h 3"/>
                  <a:gd name="T6" fmla="*/ 24 w 32"/>
                  <a:gd name="T7" fmla="*/ 0 h 3"/>
                  <a:gd name="T8" fmla="*/ 19 w 32"/>
                  <a:gd name="T9" fmla="*/ 0 h 3"/>
                  <a:gd name="T10" fmla="*/ 14 w 32"/>
                  <a:gd name="T11" fmla="*/ 0 h 3"/>
                  <a:gd name="T12" fmla="*/ 9 w 32"/>
                  <a:gd name="T13" fmla="*/ 0 h 3"/>
                  <a:gd name="T14" fmla="*/ 5 w 32"/>
                  <a:gd name="T15" fmla="*/ 1 h 3"/>
                  <a:gd name="T16" fmla="*/ 1 w 32"/>
                  <a:gd name="T17" fmla="*/ 2 h 3"/>
                  <a:gd name="T18" fmla="*/ 0 w 32"/>
                  <a:gd name="T19" fmla="*/ 3 h 3"/>
                  <a:gd name="T20" fmla="*/ 1 w 32"/>
                  <a:gd name="T21" fmla="*/ 3 h 3"/>
                  <a:gd name="T22" fmla="*/ 3 w 32"/>
                  <a:gd name="T23" fmla="*/ 2 h 3"/>
                  <a:gd name="T24" fmla="*/ 5 w 32"/>
                  <a:gd name="T25" fmla="*/ 2 h 3"/>
                  <a:gd name="T26" fmla="*/ 9 w 32"/>
                  <a:gd name="T27" fmla="*/ 2 h 3"/>
                  <a:gd name="T28" fmla="*/ 14 w 32"/>
                  <a:gd name="T29" fmla="*/ 1 h 3"/>
                  <a:gd name="T30" fmla="*/ 19 w 32"/>
                  <a:gd name="T31" fmla="*/ 1 h 3"/>
                  <a:gd name="T32" fmla="*/ 24 w 32"/>
                  <a:gd name="T33" fmla="*/ 2 h 3"/>
                  <a:gd name="T34" fmla="*/ 29 w 32"/>
                  <a:gd name="T35" fmla="*/ 2 h 3"/>
                  <a:gd name="T36" fmla="*/ 31 w 32"/>
                  <a:gd name="T37" fmla="*/ 2 h 3"/>
                  <a:gd name="T38" fmla="*/ 31 w 32"/>
                  <a:gd name="T39" fmla="*/ 2 h 3"/>
                  <a:gd name="T40" fmla="*/ 32 w 32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">
                    <a:moveTo>
                      <a:pt x="32" y="2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9" y="1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9" name="Freeform 1127">
                <a:extLst>
                  <a:ext uri="{FF2B5EF4-FFF2-40B4-BE49-F238E27FC236}">
                    <a16:creationId xmlns:a16="http://schemas.microsoft.com/office/drawing/2014/main" id="{FAF860C1-6035-4BEB-A0A0-E8DD6763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14"/>
              </a:xfrm>
              <a:custGeom>
                <a:avLst/>
                <a:gdLst>
                  <a:gd name="T0" fmla="*/ 1 w 4"/>
                  <a:gd name="T1" fmla="*/ 42 h 42"/>
                  <a:gd name="T2" fmla="*/ 1 w 4"/>
                  <a:gd name="T3" fmla="*/ 41 h 42"/>
                  <a:gd name="T4" fmla="*/ 1 w 4"/>
                  <a:gd name="T5" fmla="*/ 34 h 42"/>
                  <a:gd name="T6" fmla="*/ 1 w 4"/>
                  <a:gd name="T7" fmla="*/ 30 h 42"/>
                  <a:gd name="T8" fmla="*/ 2 w 4"/>
                  <a:gd name="T9" fmla="*/ 25 h 42"/>
                  <a:gd name="T10" fmla="*/ 3 w 4"/>
                  <a:gd name="T11" fmla="*/ 21 h 42"/>
                  <a:gd name="T12" fmla="*/ 3 w 4"/>
                  <a:gd name="T13" fmla="*/ 18 h 42"/>
                  <a:gd name="T14" fmla="*/ 3 w 4"/>
                  <a:gd name="T15" fmla="*/ 13 h 42"/>
                  <a:gd name="T16" fmla="*/ 4 w 4"/>
                  <a:gd name="T17" fmla="*/ 8 h 42"/>
                  <a:gd name="T18" fmla="*/ 4 w 4"/>
                  <a:gd name="T19" fmla="*/ 0 h 42"/>
                  <a:gd name="T20" fmla="*/ 3 w 4"/>
                  <a:gd name="T21" fmla="*/ 0 h 42"/>
                  <a:gd name="T22" fmla="*/ 3 w 4"/>
                  <a:gd name="T23" fmla="*/ 8 h 42"/>
                  <a:gd name="T24" fmla="*/ 2 w 4"/>
                  <a:gd name="T25" fmla="*/ 13 h 42"/>
                  <a:gd name="T26" fmla="*/ 1 w 4"/>
                  <a:gd name="T27" fmla="*/ 18 h 42"/>
                  <a:gd name="T28" fmla="*/ 1 w 4"/>
                  <a:gd name="T29" fmla="*/ 21 h 42"/>
                  <a:gd name="T30" fmla="*/ 1 w 4"/>
                  <a:gd name="T31" fmla="*/ 25 h 42"/>
                  <a:gd name="T32" fmla="*/ 1 w 4"/>
                  <a:gd name="T33" fmla="*/ 30 h 42"/>
                  <a:gd name="T34" fmla="*/ 0 w 4"/>
                  <a:gd name="T35" fmla="*/ 34 h 42"/>
                  <a:gd name="T36" fmla="*/ 0 w 4"/>
                  <a:gd name="T37" fmla="*/ 41 h 42"/>
                  <a:gd name="T38" fmla="*/ 0 w 4"/>
                  <a:gd name="T39" fmla="*/ 40 h 42"/>
                  <a:gd name="T40" fmla="*/ 1 w 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2">
                    <a:moveTo>
                      <a:pt x="1" y="42"/>
                    </a:moveTo>
                    <a:lnTo>
                      <a:pt x="1" y="41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0" name="Freeform 1128">
                <a:extLst>
                  <a:ext uri="{FF2B5EF4-FFF2-40B4-BE49-F238E27FC236}">
                    <a16:creationId xmlns:a16="http://schemas.microsoft.com/office/drawing/2014/main" id="{F5B3EDF1-FCC0-4339-8AE8-484E11690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66"/>
                <a:ext cx="10" cy="4"/>
              </a:xfrm>
              <a:custGeom>
                <a:avLst/>
                <a:gdLst>
                  <a:gd name="T0" fmla="*/ 0 w 30"/>
                  <a:gd name="T1" fmla="*/ 2 h 13"/>
                  <a:gd name="T2" fmla="*/ 2 w 30"/>
                  <a:gd name="T3" fmla="*/ 7 h 13"/>
                  <a:gd name="T4" fmla="*/ 4 w 30"/>
                  <a:gd name="T5" fmla="*/ 10 h 13"/>
                  <a:gd name="T6" fmla="*/ 9 w 30"/>
                  <a:gd name="T7" fmla="*/ 12 h 13"/>
                  <a:gd name="T8" fmla="*/ 13 w 30"/>
                  <a:gd name="T9" fmla="*/ 13 h 13"/>
                  <a:gd name="T10" fmla="*/ 18 w 30"/>
                  <a:gd name="T11" fmla="*/ 12 h 13"/>
                  <a:gd name="T12" fmla="*/ 22 w 30"/>
                  <a:gd name="T13" fmla="*/ 10 h 13"/>
                  <a:gd name="T14" fmla="*/ 27 w 30"/>
                  <a:gd name="T15" fmla="*/ 6 h 13"/>
                  <a:gd name="T16" fmla="*/ 30 w 30"/>
                  <a:gd name="T17" fmla="*/ 1 h 13"/>
                  <a:gd name="T18" fmla="*/ 28 w 30"/>
                  <a:gd name="T19" fmla="*/ 0 h 13"/>
                  <a:gd name="T20" fmla="*/ 24 w 30"/>
                  <a:gd name="T21" fmla="*/ 5 h 13"/>
                  <a:gd name="T22" fmla="*/ 21 w 30"/>
                  <a:gd name="T23" fmla="*/ 9 h 13"/>
                  <a:gd name="T24" fmla="*/ 18 w 30"/>
                  <a:gd name="T25" fmla="*/ 11 h 13"/>
                  <a:gd name="T26" fmla="*/ 13 w 30"/>
                  <a:gd name="T27" fmla="*/ 11 h 13"/>
                  <a:gd name="T28" fmla="*/ 10 w 30"/>
                  <a:gd name="T29" fmla="*/ 11 h 13"/>
                  <a:gd name="T30" fmla="*/ 6 w 30"/>
                  <a:gd name="T31" fmla="*/ 9 h 13"/>
                  <a:gd name="T32" fmla="*/ 3 w 30"/>
                  <a:gd name="T33" fmla="*/ 5 h 13"/>
                  <a:gd name="T34" fmla="*/ 2 w 30"/>
                  <a:gd name="T35" fmla="*/ 2 h 13"/>
                  <a:gd name="T36" fmla="*/ 0 w 30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0" y="2"/>
                    </a:moveTo>
                    <a:lnTo>
                      <a:pt x="2" y="7"/>
                    </a:lnTo>
                    <a:lnTo>
                      <a:pt x="4" y="10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7" y="6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1" name="Freeform 1129">
                <a:extLst>
                  <a:ext uri="{FF2B5EF4-FFF2-40B4-BE49-F238E27FC236}">
                    <a16:creationId xmlns:a16="http://schemas.microsoft.com/office/drawing/2014/main" id="{A7C204A7-3047-4C74-9245-843580F0A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" cy="15"/>
              </a:xfrm>
              <a:custGeom>
                <a:avLst/>
                <a:gdLst>
                  <a:gd name="T0" fmla="*/ 1 w 4"/>
                  <a:gd name="T1" fmla="*/ 0 h 43"/>
                  <a:gd name="T2" fmla="*/ 1 w 4"/>
                  <a:gd name="T3" fmla="*/ 1 h 43"/>
                  <a:gd name="T4" fmla="*/ 1 w 4"/>
                  <a:gd name="T5" fmla="*/ 9 h 43"/>
                  <a:gd name="T6" fmla="*/ 1 w 4"/>
                  <a:gd name="T7" fmla="*/ 14 h 43"/>
                  <a:gd name="T8" fmla="*/ 1 w 4"/>
                  <a:gd name="T9" fmla="*/ 18 h 43"/>
                  <a:gd name="T10" fmla="*/ 1 w 4"/>
                  <a:gd name="T11" fmla="*/ 22 h 43"/>
                  <a:gd name="T12" fmla="*/ 1 w 4"/>
                  <a:gd name="T13" fmla="*/ 26 h 43"/>
                  <a:gd name="T14" fmla="*/ 0 w 4"/>
                  <a:gd name="T15" fmla="*/ 30 h 43"/>
                  <a:gd name="T16" fmla="*/ 1 w 4"/>
                  <a:gd name="T17" fmla="*/ 35 h 43"/>
                  <a:gd name="T18" fmla="*/ 1 w 4"/>
                  <a:gd name="T19" fmla="*/ 43 h 43"/>
                  <a:gd name="T20" fmla="*/ 3 w 4"/>
                  <a:gd name="T21" fmla="*/ 43 h 43"/>
                  <a:gd name="T22" fmla="*/ 3 w 4"/>
                  <a:gd name="T23" fmla="*/ 35 h 43"/>
                  <a:gd name="T24" fmla="*/ 3 w 4"/>
                  <a:gd name="T25" fmla="*/ 30 h 43"/>
                  <a:gd name="T26" fmla="*/ 3 w 4"/>
                  <a:gd name="T27" fmla="*/ 26 h 43"/>
                  <a:gd name="T28" fmla="*/ 3 w 4"/>
                  <a:gd name="T29" fmla="*/ 22 h 43"/>
                  <a:gd name="T30" fmla="*/ 3 w 4"/>
                  <a:gd name="T31" fmla="*/ 18 h 43"/>
                  <a:gd name="T32" fmla="*/ 4 w 4"/>
                  <a:gd name="T33" fmla="*/ 14 h 43"/>
                  <a:gd name="T34" fmla="*/ 3 w 4"/>
                  <a:gd name="T35" fmla="*/ 9 h 43"/>
                  <a:gd name="T36" fmla="*/ 3 w 4"/>
                  <a:gd name="T37" fmla="*/ 1 h 43"/>
                  <a:gd name="T38" fmla="*/ 3 w 4"/>
                  <a:gd name="T39" fmla="*/ 3 h 43"/>
                  <a:gd name="T40" fmla="*/ 1 w 4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3">
                    <a:moveTo>
                      <a:pt x="1" y="0"/>
                    </a:moveTo>
                    <a:lnTo>
                      <a:pt x="1" y="1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4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2" name="Freeform 1130">
                <a:extLst>
                  <a:ext uri="{FF2B5EF4-FFF2-40B4-BE49-F238E27FC236}">
                    <a16:creationId xmlns:a16="http://schemas.microsoft.com/office/drawing/2014/main" id="{9A451A63-8BF2-4EEC-86EA-2C7E61F27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52"/>
                <a:ext cx="11" cy="1"/>
              </a:xfrm>
              <a:custGeom>
                <a:avLst/>
                <a:gdLst>
                  <a:gd name="T0" fmla="*/ 34 w 34"/>
                  <a:gd name="T1" fmla="*/ 2 h 4"/>
                  <a:gd name="T2" fmla="*/ 33 w 34"/>
                  <a:gd name="T3" fmla="*/ 1 h 4"/>
                  <a:gd name="T4" fmla="*/ 31 w 34"/>
                  <a:gd name="T5" fmla="*/ 1 h 4"/>
                  <a:gd name="T6" fmla="*/ 25 w 34"/>
                  <a:gd name="T7" fmla="*/ 0 h 4"/>
                  <a:gd name="T8" fmla="*/ 21 w 34"/>
                  <a:gd name="T9" fmla="*/ 0 h 4"/>
                  <a:gd name="T10" fmla="*/ 16 w 34"/>
                  <a:gd name="T11" fmla="*/ 0 h 4"/>
                  <a:gd name="T12" fmla="*/ 10 w 34"/>
                  <a:gd name="T13" fmla="*/ 0 h 4"/>
                  <a:gd name="T14" fmla="*/ 7 w 34"/>
                  <a:gd name="T15" fmla="*/ 0 h 4"/>
                  <a:gd name="T16" fmla="*/ 3 w 34"/>
                  <a:gd name="T17" fmla="*/ 1 h 4"/>
                  <a:gd name="T18" fmla="*/ 0 w 34"/>
                  <a:gd name="T19" fmla="*/ 2 h 4"/>
                  <a:gd name="T20" fmla="*/ 3 w 34"/>
                  <a:gd name="T21" fmla="*/ 4 h 4"/>
                  <a:gd name="T22" fmla="*/ 4 w 34"/>
                  <a:gd name="T23" fmla="*/ 2 h 4"/>
                  <a:gd name="T24" fmla="*/ 7 w 34"/>
                  <a:gd name="T25" fmla="*/ 1 h 4"/>
                  <a:gd name="T26" fmla="*/ 10 w 34"/>
                  <a:gd name="T27" fmla="*/ 1 h 4"/>
                  <a:gd name="T28" fmla="*/ 16 w 34"/>
                  <a:gd name="T29" fmla="*/ 1 h 4"/>
                  <a:gd name="T30" fmla="*/ 21 w 34"/>
                  <a:gd name="T31" fmla="*/ 1 h 4"/>
                  <a:gd name="T32" fmla="*/ 25 w 34"/>
                  <a:gd name="T33" fmla="*/ 1 h 4"/>
                  <a:gd name="T34" fmla="*/ 31 w 34"/>
                  <a:gd name="T35" fmla="*/ 2 h 4"/>
                  <a:gd name="T36" fmla="*/ 33 w 34"/>
                  <a:gd name="T37" fmla="*/ 2 h 4"/>
                  <a:gd name="T38" fmla="*/ 33 w 34"/>
                  <a:gd name="T39" fmla="*/ 2 h 4"/>
                  <a:gd name="T40" fmla="*/ 34 w 34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">
                    <a:moveTo>
                      <a:pt x="34" y="2"/>
                    </a:moveTo>
                    <a:lnTo>
                      <a:pt x="33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3" name="Freeform 1131">
                <a:extLst>
                  <a:ext uri="{FF2B5EF4-FFF2-40B4-BE49-F238E27FC236}">
                    <a16:creationId xmlns:a16="http://schemas.microsoft.com/office/drawing/2014/main" id="{9A4520C1-8B8B-4A82-AAFF-33B04307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" cy="14"/>
              </a:xfrm>
              <a:custGeom>
                <a:avLst/>
                <a:gdLst>
                  <a:gd name="T0" fmla="*/ 1 w 4"/>
                  <a:gd name="T1" fmla="*/ 41 h 41"/>
                  <a:gd name="T2" fmla="*/ 1 w 4"/>
                  <a:gd name="T3" fmla="*/ 40 h 41"/>
                  <a:gd name="T4" fmla="*/ 1 w 4"/>
                  <a:gd name="T5" fmla="*/ 34 h 41"/>
                  <a:gd name="T6" fmla="*/ 1 w 4"/>
                  <a:gd name="T7" fmla="*/ 28 h 41"/>
                  <a:gd name="T8" fmla="*/ 2 w 4"/>
                  <a:gd name="T9" fmla="*/ 24 h 41"/>
                  <a:gd name="T10" fmla="*/ 3 w 4"/>
                  <a:gd name="T11" fmla="*/ 19 h 41"/>
                  <a:gd name="T12" fmla="*/ 3 w 4"/>
                  <a:gd name="T13" fmla="*/ 17 h 41"/>
                  <a:gd name="T14" fmla="*/ 3 w 4"/>
                  <a:gd name="T15" fmla="*/ 13 h 41"/>
                  <a:gd name="T16" fmla="*/ 4 w 4"/>
                  <a:gd name="T17" fmla="*/ 8 h 41"/>
                  <a:gd name="T18" fmla="*/ 4 w 4"/>
                  <a:gd name="T19" fmla="*/ 0 h 41"/>
                  <a:gd name="T20" fmla="*/ 3 w 4"/>
                  <a:gd name="T21" fmla="*/ 0 h 41"/>
                  <a:gd name="T22" fmla="*/ 3 w 4"/>
                  <a:gd name="T23" fmla="*/ 8 h 41"/>
                  <a:gd name="T24" fmla="*/ 2 w 4"/>
                  <a:gd name="T25" fmla="*/ 13 h 41"/>
                  <a:gd name="T26" fmla="*/ 1 w 4"/>
                  <a:gd name="T27" fmla="*/ 17 h 41"/>
                  <a:gd name="T28" fmla="*/ 1 w 4"/>
                  <a:gd name="T29" fmla="*/ 19 h 41"/>
                  <a:gd name="T30" fmla="*/ 1 w 4"/>
                  <a:gd name="T31" fmla="*/ 24 h 41"/>
                  <a:gd name="T32" fmla="*/ 1 w 4"/>
                  <a:gd name="T33" fmla="*/ 28 h 41"/>
                  <a:gd name="T34" fmla="*/ 0 w 4"/>
                  <a:gd name="T35" fmla="*/ 34 h 41"/>
                  <a:gd name="T36" fmla="*/ 0 w 4"/>
                  <a:gd name="T37" fmla="*/ 40 h 41"/>
                  <a:gd name="T38" fmla="*/ 0 w 4"/>
                  <a:gd name="T39" fmla="*/ 40 h 41"/>
                  <a:gd name="T40" fmla="*/ 1 w 4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1">
                    <a:moveTo>
                      <a:pt x="1" y="41"/>
                    </a:moveTo>
                    <a:lnTo>
                      <a:pt x="1" y="40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2" y="24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4" name="Freeform 1132">
                <a:extLst>
                  <a:ext uri="{FF2B5EF4-FFF2-40B4-BE49-F238E27FC236}">
                    <a16:creationId xmlns:a16="http://schemas.microsoft.com/office/drawing/2014/main" id="{432640C7-7CE5-4132-BF2A-4D456DF9E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66"/>
                <a:ext cx="11" cy="4"/>
              </a:xfrm>
              <a:custGeom>
                <a:avLst/>
                <a:gdLst>
                  <a:gd name="T0" fmla="*/ 0 w 32"/>
                  <a:gd name="T1" fmla="*/ 2 h 13"/>
                  <a:gd name="T2" fmla="*/ 3 w 32"/>
                  <a:gd name="T3" fmla="*/ 7 h 13"/>
                  <a:gd name="T4" fmla="*/ 6 w 32"/>
                  <a:gd name="T5" fmla="*/ 10 h 13"/>
                  <a:gd name="T6" fmla="*/ 9 w 32"/>
                  <a:gd name="T7" fmla="*/ 12 h 13"/>
                  <a:gd name="T8" fmla="*/ 15 w 32"/>
                  <a:gd name="T9" fmla="*/ 13 h 13"/>
                  <a:gd name="T10" fmla="*/ 19 w 32"/>
                  <a:gd name="T11" fmla="*/ 12 h 13"/>
                  <a:gd name="T12" fmla="*/ 24 w 32"/>
                  <a:gd name="T13" fmla="*/ 10 h 13"/>
                  <a:gd name="T14" fmla="*/ 28 w 32"/>
                  <a:gd name="T15" fmla="*/ 6 h 13"/>
                  <a:gd name="T16" fmla="*/ 32 w 32"/>
                  <a:gd name="T17" fmla="*/ 1 h 13"/>
                  <a:gd name="T18" fmla="*/ 29 w 32"/>
                  <a:gd name="T19" fmla="*/ 0 h 13"/>
                  <a:gd name="T20" fmla="*/ 26 w 32"/>
                  <a:gd name="T21" fmla="*/ 5 h 13"/>
                  <a:gd name="T22" fmla="*/ 23 w 32"/>
                  <a:gd name="T23" fmla="*/ 9 h 13"/>
                  <a:gd name="T24" fmla="*/ 19 w 32"/>
                  <a:gd name="T25" fmla="*/ 11 h 13"/>
                  <a:gd name="T26" fmla="*/ 15 w 32"/>
                  <a:gd name="T27" fmla="*/ 11 h 13"/>
                  <a:gd name="T28" fmla="*/ 11 w 32"/>
                  <a:gd name="T29" fmla="*/ 11 h 13"/>
                  <a:gd name="T30" fmla="*/ 8 w 32"/>
                  <a:gd name="T31" fmla="*/ 9 h 13"/>
                  <a:gd name="T32" fmla="*/ 5 w 32"/>
                  <a:gd name="T33" fmla="*/ 5 h 13"/>
                  <a:gd name="T34" fmla="*/ 2 w 32"/>
                  <a:gd name="T35" fmla="*/ 2 h 13"/>
                  <a:gd name="T36" fmla="*/ 0 w 32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0" y="2"/>
                    </a:moveTo>
                    <a:lnTo>
                      <a:pt x="3" y="7"/>
                    </a:lnTo>
                    <a:lnTo>
                      <a:pt x="6" y="10"/>
                    </a:lnTo>
                    <a:lnTo>
                      <a:pt x="9" y="12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6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8" y="9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5" name="Freeform 1133">
                <a:extLst>
                  <a:ext uri="{FF2B5EF4-FFF2-40B4-BE49-F238E27FC236}">
                    <a16:creationId xmlns:a16="http://schemas.microsoft.com/office/drawing/2014/main" id="{A53D7E18-4EEB-4B7E-B773-08DCC1DA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3"/>
                <a:ext cx="1" cy="13"/>
              </a:xfrm>
              <a:custGeom>
                <a:avLst/>
                <a:gdLst>
                  <a:gd name="T0" fmla="*/ 0 w 3"/>
                  <a:gd name="T1" fmla="*/ 0 h 38"/>
                  <a:gd name="T2" fmla="*/ 0 w 3"/>
                  <a:gd name="T3" fmla="*/ 1 h 38"/>
                  <a:gd name="T4" fmla="*/ 0 w 3"/>
                  <a:gd name="T5" fmla="*/ 7 h 38"/>
                  <a:gd name="T6" fmla="*/ 0 w 3"/>
                  <a:gd name="T7" fmla="*/ 12 h 38"/>
                  <a:gd name="T8" fmla="*/ 0 w 3"/>
                  <a:gd name="T9" fmla="*/ 16 h 38"/>
                  <a:gd name="T10" fmla="*/ 0 w 3"/>
                  <a:gd name="T11" fmla="*/ 19 h 38"/>
                  <a:gd name="T12" fmla="*/ 0 w 3"/>
                  <a:gd name="T13" fmla="*/ 22 h 38"/>
                  <a:gd name="T14" fmla="*/ 0 w 3"/>
                  <a:gd name="T15" fmla="*/ 25 h 38"/>
                  <a:gd name="T16" fmla="*/ 1 w 3"/>
                  <a:gd name="T17" fmla="*/ 31 h 38"/>
                  <a:gd name="T18" fmla="*/ 2 w 3"/>
                  <a:gd name="T19" fmla="*/ 38 h 38"/>
                  <a:gd name="T20" fmla="*/ 3 w 3"/>
                  <a:gd name="T21" fmla="*/ 38 h 38"/>
                  <a:gd name="T22" fmla="*/ 2 w 3"/>
                  <a:gd name="T23" fmla="*/ 31 h 38"/>
                  <a:gd name="T24" fmla="*/ 2 w 3"/>
                  <a:gd name="T25" fmla="*/ 25 h 38"/>
                  <a:gd name="T26" fmla="*/ 2 w 3"/>
                  <a:gd name="T27" fmla="*/ 22 h 38"/>
                  <a:gd name="T28" fmla="*/ 2 w 3"/>
                  <a:gd name="T29" fmla="*/ 19 h 38"/>
                  <a:gd name="T30" fmla="*/ 2 w 3"/>
                  <a:gd name="T31" fmla="*/ 16 h 38"/>
                  <a:gd name="T32" fmla="*/ 2 w 3"/>
                  <a:gd name="T33" fmla="*/ 12 h 38"/>
                  <a:gd name="T34" fmla="*/ 2 w 3"/>
                  <a:gd name="T35" fmla="*/ 7 h 38"/>
                  <a:gd name="T36" fmla="*/ 1 w 3"/>
                  <a:gd name="T37" fmla="*/ 1 h 38"/>
                  <a:gd name="T38" fmla="*/ 1 w 3"/>
                  <a:gd name="T39" fmla="*/ 2 h 38"/>
                  <a:gd name="T40" fmla="*/ 0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6" name="Freeform 1134">
                <a:extLst>
                  <a:ext uri="{FF2B5EF4-FFF2-40B4-BE49-F238E27FC236}">
                    <a16:creationId xmlns:a16="http://schemas.microsoft.com/office/drawing/2014/main" id="{095A20D1-01FA-4408-9369-D359A998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1" cy="2"/>
              </a:xfrm>
              <a:custGeom>
                <a:avLst/>
                <a:gdLst>
                  <a:gd name="T0" fmla="*/ 33 w 33"/>
                  <a:gd name="T1" fmla="*/ 2 h 5"/>
                  <a:gd name="T2" fmla="*/ 33 w 33"/>
                  <a:gd name="T3" fmla="*/ 1 h 5"/>
                  <a:gd name="T4" fmla="*/ 30 w 33"/>
                  <a:gd name="T5" fmla="*/ 1 h 5"/>
                  <a:gd name="T6" fmla="*/ 26 w 33"/>
                  <a:gd name="T7" fmla="*/ 0 h 5"/>
                  <a:gd name="T8" fmla="*/ 20 w 33"/>
                  <a:gd name="T9" fmla="*/ 0 h 5"/>
                  <a:gd name="T10" fmla="*/ 15 w 33"/>
                  <a:gd name="T11" fmla="*/ 0 h 5"/>
                  <a:gd name="T12" fmla="*/ 10 w 33"/>
                  <a:gd name="T13" fmla="*/ 0 h 5"/>
                  <a:gd name="T14" fmla="*/ 6 w 33"/>
                  <a:gd name="T15" fmla="*/ 1 h 5"/>
                  <a:gd name="T16" fmla="*/ 2 w 33"/>
                  <a:gd name="T17" fmla="*/ 1 h 5"/>
                  <a:gd name="T18" fmla="*/ 0 w 33"/>
                  <a:gd name="T19" fmla="*/ 4 h 5"/>
                  <a:gd name="T20" fmla="*/ 2 w 33"/>
                  <a:gd name="T21" fmla="*/ 5 h 5"/>
                  <a:gd name="T22" fmla="*/ 4 w 33"/>
                  <a:gd name="T23" fmla="*/ 4 h 5"/>
                  <a:gd name="T24" fmla="*/ 6 w 33"/>
                  <a:gd name="T25" fmla="*/ 2 h 5"/>
                  <a:gd name="T26" fmla="*/ 10 w 33"/>
                  <a:gd name="T27" fmla="*/ 1 h 5"/>
                  <a:gd name="T28" fmla="*/ 15 w 33"/>
                  <a:gd name="T29" fmla="*/ 1 h 5"/>
                  <a:gd name="T30" fmla="*/ 20 w 33"/>
                  <a:gd name="T31" fmla="*/ 1 h 5"/>
                  <a:gd name="T32" fmla="*/ 26 w 33"/>
                  <a:gd name="T33" fmla="*/ 1 h 5"/>
                  <a:gd name="T34" fmla="*/ 30 w 33"/>
                  <a:gd name="T35" fmla="*/ 2 h 5"/>
                  <a:gd name="T36" fmla="*/ 32 w 33"/>
                  <a:gd name="T37" fmla="*/ 4 h 5"/>
                  <a:gd name="T38" fmla="*/ 32 w 33"/>
                  <a:gd name="T39" fmla="*/ 2 h 5"/>
                  <a:gd name="T40" fmla="*/ 33 w 33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">
                    <a:moveTo>
                      <a:pt x="33" y="2"/>
                    </a:moveTo>
                    <a:lnTo>
                      <a:pt x="33" y="1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7" name="Freeform 1135">
                <a:extLst>
                  <a:ext uri="{FF2B5EF4-FFF2-40B4-BE49-F238E27FC236}">
                    <a16:creationId xmlns:a16="http://schemas.microsoft.com/office/drawing/2014/main" id="{01337D12-9661-4DFD-9D09-48F246192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53"/>
                <a:ext cx="1" cy="13"/>
              </a:xfrm>
              <a:custGeom>
                <a:avLst/>
                <a:gdLst>
                  <a:gd name="T0" fmla="*/ 0 w 3"/>
                  <a:gd name="T1" fmla="*/ 39 h 39"/>
                  <a:gd name="T2" fmla="*/ 0 w 3"/>
                  <a:gd name="T3" fmla="*/ 37 h 39"/>
                  <a:gd name="T4" fmla="*/ 0 w 3"/>
                  <a:gd name="T5" fmla="*/ 31 h 39"/>
                  <a:gd name="T6" fmla="*/ 1 w 3"/>
                  <a:gd name="T7" fmla="*/ 26 h 39"/>
                  <a:gd name="T8" fmla="*/ 1 w 3"/>
                  <a:gd name="T9" fmla="*/ 23 h 39"/>
                  <a:gd name="T10" fmla="*/ 2 w 3"/>
                  <a:gd name="T11" fmla="*/ 18 h 39"/>
                  <a:gd name="T12" fmla="*/ 2 w 3"/>
                  <a:gd name="T13" fmla="*/ 16 h 39"/>
                  <a:gd name="T14" fmla="*/ 2 w 3"/>
                  <a:gd name="T15" fmla="*/ 12 h 39"/>
                  <a:gd name="T16" fmla="*/ 3 w 3"/>
                  <a:gd name="T17" fmla="*/ 7 h 39"/>
                  <a:gd name="T18" fmla="*/ 3 w 3"/>
                  <a:gd name="T19" fmla="*/ 0 h 39"/>
                  <a:gd name="T20" fmla="*/ 2 w 3"/>
                  <a:gd name="T21" fmla="*/ 0 h 39"/>
                  <a:gd name="T22" fmla="*/ 2 w 3"/>
                  <a:gd name="T23" fmla="*/ 7 h 39"/>
                  <a:gd name="T24" fmla="*/ 1 w 3"/>
                  <a:gd name="T25" fmla="*/ 12 h 39"/>
                  <a:gd name="T26" fmla="*/ 1 w 3"/>
                  <a:gd name="T27" fmla="*/ 16 h 39"/>
                  <a:gd name="T28" fmla="*/ 0 w 3"/>
                  <a:gd name="T29" fmla="*/ 18 h 39"/>
                  <a:gd name="T30" fmla="*/ 0 w 3"/>
                  <a:gd name="T31" fmla="*/ 23 h 39"/>
                  <a:gd name="T32" fmla="*/ 0 w 3"/>
                  <a:gd name="T33" fmla="*/ 26 h 39"/>
                  <a:gd name="T34" fmla="*/ 0 w 3"/>
                  <a:gd name="T35" fmla="*/ 31 h 39"/>
                  <a:gd name="T36" fmla="*/ 0 w 3"/>
                  <a:gd name="T37" fmla="*/ 37 h 39"/>
                  <a:gd name="T38" fmla="*/ 0 w 3"/>
                  <a:gd name="T39" fmla="*/ 36 h 39"/>
                  <a:gd name="T40" fmla="*/ 0 w 3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lnTo>
                      <a:pt x="0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8" name="Freeform 1136">
                <a:extLst>
                  <a:ext uri="{FF2B5EF4-FFF2-40B4-BE49-F238E27FC236}">
                    <a16:creationId xmlns:a16="http://schemas.microsoft.com/office/drawing/2014/main" id="{897364A1-8E43-4E7B-BD48-21E1A7D2F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5"/>
                <a:ext cx="9" cy="4"/>
              </a:xfrm>
              <a:custGeom>
                <a:avLst/>
                <a:gdLst>
                  <a:gd name="T0" fmla="*/ 0 w 28"/>
                  <a:gd name="T1" fmla="*/ 3 h 13"/>
                  <a:gd name="T2" fmla="*/ 1 w 28"/>
                  <a:gd name="T3" fmla="*/ 7 h 13"/>
                  <a:gd name="T4" fmla="*/ 3 w 28"/>
                  <a:gd name="T5" fmla="*/ 9 h 13"/>
                  <a:gd name="T6" fmla="*/ 7 w 28"/>
                  <a:gd name="T7" fmla="*/ 12 h 13"/>
                  <a:gd name="T8" fmla="*/ 12 w 28"/>
                  <a:gd name="T9" fmla="*/ 13 h 13"/>
                  <a:gd name="T10" fmla="*/ 17 w 28"/>
                  <a:gd name="T11" fmla="*/ 13 h 13"/>
                  <a:gd name="T12" fmla="*/ 21 w 28"/>
                  <a:gd name="T13" fmla="*/ 11 h 13"/>
                  <a:gd name="T14" fmla="*/ 26 w 28"/>
                  <a:gd name="T15" fmla="*/ 7 h 13"/>
                  <a:gd name="T16" fmla="*/ 28 w 28"/>
                  <a:gd name="T17" fmla="*/ 2 h 13"/>
                  <a:gd name="T18" fmla="*/ 27 w 28"/>
                  <a:gd name="T19" fmla="*/ 0 h 13"/>
                  <a:gd name="T20" fmla="*/ 23 w 28"/>
                  <a:gd name="T21" fmla="*/ 6 h 13"/>
                  <a:gd name="T22" fmla="*/ 20 w 28"/>
                  <a:gd name="T23" fmla="*/ 9 h 13"/>
                  <a:gd name="T24" fmla="*/ 17 w 28"/>
                  <a:gd name="T25" fmla="*/ 12 h 13"/>
                  <a:gd name="T26" fmla="*/ 12 w 28"/>
                  <a:gd name="T27" fmla="*/ 12 h 13"/>
                  <a:gd name="T28" fmla="*/ 9 w 28"/>
                  <a:gd name="T29" fmla="*/ 11 h 13"/>
                  <a:gd name="T30" fmla="*/ 5 w 28"/>
                  <a:gd name="T31" fmla="*/ 9 h 13"/>
                  <a:gd name="T32" fmla="*/ 3 w 28"/>
                  <a:gd name="T33" fmla="*/ 6 h 13"/>
                  <a:gd name="T34" fmla="*/ 1 w 28"/>
                  <a:gd name="T35" fmla="*/ 3 h 13"/>
                  <a:gd name="T36" fmla="*/ 0 w 28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3">
                    <a:moveTo>
                      <a:pt x="0" y="3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7" y="13"/>
                    </a:lnTo>
                    <a:lnTo>
                      <a:pt x="21" y="11"/>
                    </a:lnTo>
                    <a:lnTo>
                      <a:pt x="26" y="7"/>
                    </a:lnTo>
                    <a:lnTo>
                      <a:pt x="28" y="2"/>
                    </a:lnTo>
                    <a:lnTo>
                      <a:pt x="27" y="0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9" name="Freeform 1137">
                <a:extLst>
                  <a:ext uri="{FF2B5EF4-FFF2-40B4-BE49-F238E27FC236}">
                    <a16:creationId xmlns:a16="http://schemas.microsoft.com/office/drawing/2014/main" id="{A21705C0-AE6F-4FAF-85FB-577DE134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855"/>
                <a:ext cx="1" cy="12"/>
              </a:xfrm>
              <a:custGeom>
                <a:avLst/>
                <a:gdLst>
                  <a:gd name="T0" fmla="*/ 2 w 3"/>
                  <a:gd name="T1" fmla="*/ 0 h 38"/>
                  <a:gd name="T2" fmla="*/ 2 w 3"/>
                  <a:gd name="T3" fmla="*/ 1 h 38"/>
                  <a:gd name="T4" fmla="*/ 0 w 3"/>
                  <a:gd name="T5" fmla="*/ 8 h 38"/>
                  <a:gd name="T6" fmla="*/ 0 w 3"/>
                  <a:gd name="T7" fmla="*/ 12 h 38"/>
                  <a:gd name="T8" fmla="*/ 0 w 3"/>
                  <a:gd name="T9" fmla="*/ 17 h 38"/>
                  <a:gd name="T10" fmla="*/ 0 w 3"/>
                  <a:gd name="T11" fmla="*/ 19 h 38"/>
                  <a:gd name="T12" fmla="*/ 0 w 3"/>
                  <a:gd name="T13" fmla="*/ 23 h 38"/>
                  <a:gd name="T14" fmla="*/ 0 w 3"/>
                  <a:gd name="T15" fmla="*/ 26 h 38"/>
                  <a:gd name="T16" fmla="*/ 0 w 3"/>
                  <a:gd name="T17" fmla="*/ 31 h 38"/>
                  <a:gd name="T18" fmla="*/ 0 w 3"/>
                  <a:gd name="T19" fmla="*/ 38 h 38"/>
                  <a:gd name="T20" fmla="*/ 2 w 3"/>
                  <a:gd name="T21" fmla="*/ 38 h 38"/>
                  <a:gd name="T22" fmla="*/ 2 w 3"/>
                  <a:gd name="T23" fmla="*/ 31 h 38"/>
                  <a:gd name="T24" fmla="*/ 1 w 3"/>
                  <a:gd name="T25" fmla="*/ 26 h 38"/>
                  <a:gd name="T26" fmla="*/ 0 w 3"/>
                  <a:gd name="T27" fmla="*/ 23 h 38"/>
                  <a:gd name="T28" fmla="*/ 0 w 3"/>
                  <a:gd name="T29" fmla="*/ 19 h 38"/>
                  <a:gd name="T30" fmla="*/ 1 w 3"/>
                  <a:gd name="T31" fmla="*/ 17 h 38"/>
                  <a:gd name="T32" fmla="*/ 1 w 3"/>
                  <a:gd name="T33" fmla="*/ 12 h 38"/>
                  <a:gd name="T34" fmla="*/ 2 w 3"/>
                  <a:gd name="T35" fmla="*/ 8 h 38"/>
                  <a:gd name="T36" fmla="*/ 3 w 3"/>
                  <a:gd name="T37" fmla="*/ 1 h 38"/>
                  <a:gd name="T38" fmla="*/ 2 w 3"/>
                  <a:gd name="T39" fmla="*/ 2 h 38"/>
                  <a:gd name="T40" fmla="*/ 2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2" y="0"/>
                    </a:moveTo>
                    <a:lnTo>
                      <a:pt x="2" y="1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0" name="Freeform 1138">
                <a:extLst>
                  <a:ext uri="{FF2B5EF4-FFF2-40B4-BE49-F238E27FC236}">
                    <a16:creationId xmlns:a16="http://schemas.microsoft.com/office/drawing/2014/main" id="{6798DFF2-F08A-42D1-AEBA-47840E4F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3"/>
                <a:ext cx="9" cy="2"/>
              </a:xfrm>
              <a:custGeom>
                <a:avLst/>
                <a:gdLst>
                  <a:gd name="T0" fmla="*/ 26 w 26"/>
                  <a:gd name="T1" fmla="*/ 1 h 6"/>
                  <a:gd name="T2" fmla="*/ 25 w 26"/>
                  <a:gd name="T3" fmla="*/ 0 h 6"/>
                  <a:gd name="T4" fmla="*/ 22 w 26"/>
                  <a:gd name="T5" fmla="*/ 0 h 6"/>
                  <a:gd name="T6" fmla="*/ 19 w 26"/>
                  <a:gd name="T7" fmla="*/ 1 h 6"/>
                  <a:gd name="T8" fmla="*/ 15 w 26"/>
                  <a:gd name="T9" fmla="*/ 1 h 6"/>
                  <a:gd name="T10" fmla="*/ 12 w 26"/>
                  <a:gd name="T11" fmla="*/ 2 h 6"/>
                  <a:gd name="T12" fmla="*/ 9 w 26"/>
                  <a:gd name="T13" fmla="*/ 2 h 6"/>
                  <a:gd name="T14" fmla="*/ 6 w 26"/>
                  <a:gd name="T15" fmla="*/ 3 h 6"/>
                  <a:gd name="T16" fmla="*/ 4 w 26"/>
                  <a:gd name="T17" fmla="*/ 4 h 6"/>
                  <a:gd name="T18" fmla="*/ 0 w 26"/>
                  <a:gd name="T19" fmla="*/ 4 h 6"/>
                  <a:gd name="T20" fmla="*/ 0 w 26"/>
                  <a:gd name="T21" fmla="*/ 6 h 6"/>
                  <a:gd name="T22" fmla="*/ 4 w 26"/>
                  <a:gd name="T23" fmla="*/ 5 h 6"/>
                  <a:gd name="T24" fmla="*/ 6 w 26"/>
                  <a:gd name="T25" fmla="*/ 4 h 6"/>
                  <a:gd name="T26" fmla="*/ 9 w 26"/>
                  <a:gd name="T27" fmla="*/ 4 h 6"/>
                  <a:gd name="T28" fmla="*/ 12 w 26"/>
                  <a:gd name="T29" fmla="*/ 3 h 6"/>
                  <a:gd name="T30" fmla="*/ 15 w 26"/>
                  <a:gd name="T31" fmla="*/ 2 h 6"/>
                  <a:gd name="T32" fmla="*/ 19 w 26"/>
                  <a:gd name="T33" fmla="*/ 2 h 6"/>
                  <a:gd name="T34" fmla="*/ 22 w 26"/>
                  <a:gd name="T35" fmla="*/ 2 h 6"/>
                  <a:gd name="T36" fmla="*/ 25 w 26"/>
                  <a:gd name="T37" fmla="*/ 2 h 6"/>
                  <a:gd name="T38" fmla="*/ 24 w 26"/>
                  <a:gd name="T39" fmla="*/ 1 h 6"/>
                  <a:gd name="T40" fmla="*/ 26 w 26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6" y="1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1" name="Freeform 1139">
                <a:extLst>
                  <a:ext uri="{FF2B5EF4-FFF2-40B4-BE49-F238E27FC236}">
                    <a16:creationId xmlns:a16="http://schemas.microsoft.com/office/drawing/2014/main" id="{DF41DDAC-3D71-4314-86AF-EC91435AE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54"/>
                <a:ext cx="2" cy="13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38 h 39"/>
                  <a:gd name="T4" fmla="*/ 6 w 6"/>
                  <a:gd name="T5" fmla="*/ 37 h 39"/>
                  <a:gd name="T6" fmla="*/ 6 w 6"/>
                  <a:gd name="T7" fmla="*/ 35 h 39"/>
                  <a:gd name="T8" fmla="*/ 6 w 6"/>
                  <a:gd name="T9" fmla="*/ 30 h 39"/>
                  <a:gd name="T10" fmla="*/ 6 w 6"/>
                  <a:gd name="T11" fmla="*/ 25 h 39"/>
                  <a:gd name="T12" fmla="*/ 6 w 6"/>
                  <a:gd name="T13" fmla="*/ 18 h 39"/>
                  <a:gd name="T14" fmla="*/ 3 w 6"/>
                  <a:gd name="T15" fmla="*/ 12 h 39"/>
                  <a:gd name="T16" fmla="*/ 3 w 6"/>
                  <a:gd name="T17" fmla="*/ 5 h 39"/>
                  <a:gd name="T18" fmla="*/ 1 w 6"/>
                  <a:gd name="T19" fmla="*/ 0 h 39"/>
                  <a:gd name="T20" fmla="*/ 0 w 6"/>
                  <a:gd name="T21" fmla="*/ 0 h 39"/>
                  <a:gd name="T22" fmla="*/ 1 w 6"/>
                  <a:gd name="T23" fmla="*/ 5 h 39"/>
                  <a:gd name="T24" fmla="*/ 2 w 6"/>
                  <a:gd name="T25" fmla="*/ 12 h 39"/>
                  <a:gd name="T26" fmla="*/ 3 w 6"/>
                  <a:gd name="T27" fmla="*/ 18 h 39"/>
                  <a:gd name="T28" fmla="*/ 3 w 6"/>
                  <a:gd name="T29" fmla="*/ 25 h 39"/>
                  <a:gd name="T30" fmla="*/ 5 w 6"/>
                  <a:gd name="T31" fmla="*/ 30 h 39"/>
                  <a:gd name="T32" fmla="*/ 5 w 6"/>
                  <a:gd name="T33" fmla="*/ 35 h 39"/>
                  <a:gd name="T34" fmla="*/ 5 w 6"/>
                  <a:gd name="T35" fmla="*/ 37 h 39"/>
                  <a:gd name="T36" fmla="*/ 5 w 6"/>
                  <a:gd name="T37" fmla="*/ 38 h 39"/>
                  <a:gd name="T38" fmla="*/ 6 w 6"/>
                  <a:gd name="T39" fmla="*/ 38 h 39"/>
                  <a:gd name="T40" fmla="*/ 6 w 6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9">
                    <a:moveTo>
                      <a:pt x="6" y="39"/>
                    </a:moveTo>
                    <a:lnTo>
                      <a:pt x="6" y="38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6" y="18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5" y="30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2" name="Freeform 1140">
                <a:extLst>
                  <a:ext uri="{FF2B5EF4-FFF2-40B4-BE49-F238E27FC236}">
                    <a16:creationId xmlns:a16="http://schemas.microsoft.com/office/drawing/2014/main" id="{A44FB4EE-BECD-45B0-8295-89110478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66"/>
                <a:ext cx="11" cy="2"/>
              </a:xfrm>
              <a:custGeom>
                <a:avLst/>
                <a:gdLst>
                  <a:gd name="T0" fmla="*/ 0 w 32"/>
                  <a:gd name="T1" fmla="*/ 3 h 4"/>
                  <a:gd name="T2" fmla="*/ 1 w 32"/>
                  <a:gd name="T3" fmla="*/ 4 h 4"/>
                  <a:gd name="T4" fmla="*/ 32 w 32"/>
                  <a:gd name="T5" fmla="*/ 1 h 4"/>
                  <a:gd name="T6" fmla="*/ 32 w 32"/>
                  <a:gd name="T7" fmla="*/ 0 h 4"/>
                  <a:gd name="T8" fmla="*/ 1 w 32"/>
                  <a:gd name="T9" fmla="*/ 3 h 4"/>
                  <a:gd name="T10" fmla="*/ 3 w 32"/>
                  <a:gd name="T11" fmla="*/ 3 h 4"/>
                  <a:gd name="T12" fmla="*/ 0 w 3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lnTo>
                      <a:pt x="1" y="4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3" name="Freeform 1141">
                <a:extLst>
                  <a:ext uri="{FF2B5EF4-FFF2-40B4-BE49-F238E27FC236}">
                    <a16:creationId xmlns:a16="http://schemas.microsoft.com/office/drawing/2014/main" id="{8B9F50C9-8473-4B05-8E61-EC7F46D93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55"/>
                <a:ext cx="2" cy="14"/>
              </a:xfrm>
              <a:custGeom>
                <a:avLst/>
                <a:gdLst>
                  <a:gd name="T0" fmla="*/ 5 w 6"/>
                  <a:gd name="T1" fmla="*/ 0 h 42"/>
                  <a:gd name="T2" fmla="*/ 3 w 6"/>
                  <a:gd name="T3" fmla="*/ 1 h 42"/>
                  <a:gd name="T4" fmla="*/ 3 w 6"/>
                  <a:gd name="T5" fmla="*/ 8 h 42"/>
                  <a:gd name="T6" fmla="*/ 2 w 6"/>
                  <a:gd name="T7" fmla="*/ 12 h 42"/>
                  <a:gd name="T8" fmla="*/ 1 w 6"/>
                  <a:gd name="T9" fmla="*/ 17 h 42"/>
                  <a:gd name="T10" fmla="*/ 1 w 6"/>
                  <a:gd name="T11" fmla="*/ 20 h 42"/>
                  <a:gd name="T12" fmla="*/ 0 w 6"/>
                  <a:gd name="T13" fmla="*/ 24 h 42"/>
                  <a:gd name="T14" fmla="*/ 1 w 6"/>
                  <a:gd name="T15" fmla="*/ 29 h 42"/>
                  <a:gd name="T16" fmla="*/ 1 w 6"/>
                  <a:gd name="T17" fmla="*/ 34 h 42"/>
                  <a:gd name="T18" fmla="*/ 2 w 6"/>
                  <a:gd name="T19" fmla="*/ 42 h 42"/>
                  <a:gd name="T20" fmla="*/ 3 w 6"/>
                  <a:gd name="T21" fmla="*/ 42 h 42"/>
                  <a:gd name="T22" fmla="*/ 3 w 6"/>
                  <a:gd name="T23" fmla="*/ 34 h 42"/>
                  <a:gd name="T24" fmla="*/ 2 w 6"/>
                  <a:gd name="T25" fmla="*/ 29 h 42"/>
                  <a:gd name="T26" fmla="*/ 3 w 6"/>
                  <a:gd name="T27" fmla="*/ 24 h 42"/>
                  <a:gd name="T28" fmla="*/ 2 w 6"/>
                  <a:gd name="T29" fmla="*/ 20 h 42"/>
                  <a:gd name="T30" fmla="*/ 3 w 6"/>
                  <a:gd name="T31" fmla="*/ 17 h 42"/>
                  <a:gd name="T32" fmla="*/ 3 w 6"/>
                  <a:gd name="T33" fmla="*/ 12 h 42"/>
                  <a:gd name="T34" fmla="*/ 3 w 6"/>
                  <a:gd name="T35" fmla="*/ 8 h 42"/>
                  <a:gd name="T36" fmla="*/ 6 w 6"/>
                  <a:gd name="T37" fmla="*/ 1 h 42"/>
                  <a:gd name="T38" fmla="*/ 5 w 6"/>
                  <a:gd name="T39" fmla="*/ 1 h 42"/>
                  <a:gd name="T40" fmla="*/ 5 w 6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3" y="1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4" name="Freeform 1142">
                <a:extLst>
                  <a:ext uri="{FF2B5EF4-FFF2-40B4-BE49-F238E27FC236}">
                    <a16:creationId xmlns:a16="http://schemas.microsoft.com/office/drawing/2014/main" id="{0452608A-7C6A-4027-8DD0-2EDA0BF0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3"/>
                <a:ext cx="8" cy="2"/>
              </a:xfrm>
              <a:custGeom>
                <a:avLst/>
                <a:gdLst>
                  <a:gd name="T0" fmla="*/ 25 w 25"/>
                  <a:gd name="T1" fmla="*/ 1 h 6"/>
                  <a:gd name="T2" fmla="*/ 24 w 25"/>
                  <a:gd name="T3" fmla="*/ 0 h 6"/>
                  <a:gd name="T4" fmla="*/ 21 w 25"/>
                  <a:gd name="T5" fmla="*/ 0 h 6"/>
                  <a:gd name="T6" fmla="*/ 19 w 25"/>
                  <a:gd name="T7" fmla="*/ 1 h 6"/>
                  <a:gd name="T8" fmla="*/ 14 w 25"/>
                  <a:gd name="T9" fmla="*/ 2 h 6"/>
                  <a:gd name="T10" fmla="*/ 11 w 25"/>
                  <a:gd name="T11" fmla="*/ 2 h 6"/>
                  <a:gd name="T12" fmla="*/ 9 w 25"/>
                  <a:gd name="T13" fmla="*/ 3 h 6"/>
                  <a:gd name="T14" fmla="*/ 5 w 25"/>
                  <a:gd name="T15" fmla="*/ 4 h 6"/>
                  <a:gd name="T16" fmla="*/ 3 w 25"/>
                  <a:gd name="T17" fmla="*/ 4 h 6"/>
                  <a:gd name="T18" fmla="*/ 0 w 25"/>
                  <a:gd name="T19" fmla="*/ 4 h 6"/>
                  <a:gd name="T20" fmla="*/ 0 w 25"/>
                  <a:gd name="T21" fmla="*/ 6 h 6"/>
                  <a:gd name="T22" fmla="*/ 3 w 25"/>
                  <a:gd name="T23" fmla="*/ 5 h 6"/>
                  <a:gd name="T24" fmla="*/ 5 w 25"/>
                  <a:gd name="T25" fmla="*/ 5 h 6"/>
                  <a:gd name="T26" fmla="*/ 9 w 25"/>
                  <a:gd name="T27" fmla="*/ 4 h 6"/>
                  <a:gd name="T28" fmla="*/ 11 w 25"/>
                  <a:gd name="T29" fmla="*/ 4 h 6"/>
                  <a:gd name="T30" fmla="*/ 14 w 25"/>
                  <a:gd name="T31" fmla="*/ 3 h 6"/>
                  <a:gd name="T32" fmla="*/ 19 w 25"/>
                  <a:gd name="T33" fmla="*/ 2 h 6"/>
                  <a:gd name="T34" fmla="*/ 21 w 25"/>
                  <a:gd name="T35" fmla="*/ 2 h 6"/>
                  <a:gd name="T36" fmla="*/ 24 w 25"/>
                  <a:gd name="T37" fmla="*/ 2 h 6"/>
                  <a:gd name="T38" fmla="*/ 23 w 25"/>
                  <a:gd name="T39" fmla="*/ 1 h 6"/>
                  <a:gd name="T40" fmla="*/ 25 w 2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6">
                    <a:moveTo>
                      <a:pt x="25" y="1"/>
                    </a:move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5" name="Freeform 1143">
                <a:extLst>
                  <a:ext uri="{FF2B5EF4-FFF2-40B4-BE49-F238E27FC236}">
                    <a16:creationId xmlns:a16="http://schemas.microsoft.com/office/drawing/2014/main" id="{B580B676-9F78-4342-ACEE-4871FBFE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854"/>
                <a:ext cx="2" cy="14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37 h 42"/>
                  <a:gd name="T4" fmla="*/ 7 w 7"/>
                  <a:gd name="T5" fmla="*/ 32 h 42"/>
                  <a:gd name="T6" fmla="*/ 7 w 7"/>
                  <a:gd name="T7" fmla="*/ 27 h 42"/>
                  <a:gd name="T8" fmla="*/ 7 w 7"/>
                  <a:gd name="T9" fmla="*/ 22 h 42"/>
                  <a:gd name="T10" fmla="*/ 6 w 7"/>
                  <a:gd name="T11" fmla="*/ 17 h 42"/>
                  <a:gd name="T12" fmla="*/ 5 w 7"/>
                  <a:gd name="T13" fmla="*/ 11 h 42"/>
                  <a:gd name="T14" fmla="*/ 4 w 7"/>
                  <a:gd name="T15" fmla="*/ 6 h 42"/>
                  <a:gd name="T16" fmla="*/ 3 w 7"/>
                  <a:gd name="T17" fmla="*/ 0 h 42"/>
                  <a:gd name="T18" fmla="*/ 0 w 7"/>
                  <a:gd name="T19" fmla="*/ 0 h 42"/>
                  <a:gd name="T20" fmla="*/ 3 w 7"/>
                  <a:gd name="T21" fmla="*/ 6 h 42"/>
                  <a:gd name="T22" fmla="*/ 4 w 7"/>
                  <a:gd name="T23" fmla="*/ 11 h 42"/>
                  <a:gd name="T24" fmla="*/ 5 w 7"/>
                  <a:gd name="T25" fmla="*/ 17 h 42"/>
                  <a:gd name="T26" fmla="*/ 5 w 7"/>
                  <a:gd name="T27" fmla="*/ 22 h 42"/>
                  <a:gd name="T28" fmla="*/ 5 w 7"/>
                  <a:gd name="T29" fmla="*/ 27 h 42"/>
                  <a:gd name="T30" fmla="*/ 5 w 7"/>
                  <a:gd name="T31" fmla="*/ 32 h 42"/>
                  <a:gd name="T32" fmla="*/ 5 w 7"/>
                  <a:gd name="T33" fmla="*/ 37 h 42"/>
                  <a:gd name="T34" fmla="*/ 5 w 7"/>
                  <a:gd name="T35" fmla="*/ 42 h 42"/>
                  <a:gd name="T36" fmla="*/ 7 w 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7" y="37"/>
                    </a:lnTo>
                    <a:lnTo>
                      <a:pt x="7" y="32"/>
                    </a:lnTo>
                    <a:lnTo>
                      <a:pt x="7" y="27"/>
                    </a:lnTo>
                    <a:lnTo>
                      <a:pt x="7" y="22"/>
                    </a:lnTo>
                    <a:lnTo>
                      <a:pt x="6" y="17"/>
                    </a:lnTo>
                    <a:lnTo>
                      <a:pt x="5" y="11"/>
                    </a:lnTo>
                    <a:lnTo>
                      <a:pt x="4" y="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6" name="Freeform 1144">
                <a:extLst>
                  <a:ext uri="{FF2B5EF4-FFF2-40B4-BE49-F238E27FC236}">
                    <a16:creationId xmlns:a16="http://schemas.microsoft.com/office/drawing/2014/main" id="{0DA72925-30E8-4FFA-9143-2FA2C44F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68"/>
                <a:ext cx="10" cy="1"/>
              </a:xfrm>
              <a:custGeom>
                <a:avLst/>
                <a:gdLst>
                  <a:gd name="T0" fmla="*/ 0 w 31"/>
                  <a:gd name="T1" fmla="*/ 3 h 4"/>
                  <a:gd name="T2" fmla="*/ 0 w 31"/>
                  <a:gd name="T3" fmla="*/ 3 h 4"/>
                  <a:gd name="T4" fmla="*/ 1 w 31"/>
                  <a:gd name="T5" fmla="*/ 4 h 4"/>
                  <a:gd name="T6" fmla="*/ 4 w 31"/>
                  <a:gd name="T7" fmla="*/ 4 h 4"/>
                  <a:gd name="T8" fmla="*/ 10 w 31"/>
                  <a:gd name="T9" fmla="*/ 4 h 4"/>
                  <a:gd name="T10" fmla="*/ 15 w 31"/>
                  <a:gd name="T11" fmla="*/ 4 h 4"/>
                  <a:gd name="T12" fmla="*/ 21 w 31"/>
                  <a:gd name="T13" fmla="*/ 3 h 4"/>
                  <a:gd name="T14" fmla="*/ 25 w 31"/>
                  <a:gd name="T15" fmla="*/ 3 h 4"/>
                  <a:gd name="T16" fmla="*/ 30 w 31"/>
                  <a:gd name="T17" fmla="*/ 1 h 4"/>
                  <a:gd name="T18" fmla="*/ 31 w 31"/>
                  <a:gd name="T19" fmla="*/ 0 h 4"/>
                  <a:gd name="T20" fmla="*/ 30 w 31"/>
                  <a:gd name="T21" fmla="*/ 0 h 4"/>
                  <a:gd name="T22" fmla="*/ 29 w 31"/>
                  <a:gd name="T23" fmla="*/ 0 h 4"/>
                  <a:gd name="T24" fmla="*/ 25 w 31"/>
                  <a:gd name="T25" fmla="*/ 1 h 4"/>
                  <a:gd name="T26" fmla="*/ 21 w 31"/>
                  <a:gd name="T27" fmla="*/ 1 h 4"/>
                  <a:gd name="T28" fmla="*/ 15 w 31"/>
                  <a:gd name="T29" fmla="*/ 1 h 4"/>
                  <a:gd name="T30" fmla="*/ 10 w 31"/>
                  <a:gd name="T31" fmla="*/ 1 h 4"/>
                  <a:gd name="T32" fmla="*/ 4 w 31"/>
                  <a:gd name="T33" fmla="*/ 1 h 4"/>
                  <a:gd name="T34" fmla="*/ 1 w 31"/>
                  <a:gd name="T35" fmla="*/ 1 h 4"/>
                  <a:gd name="T36" fmla="*/ 0 w 31"/>
                  <a:gd name="T37" fmla="*/ 1 h 4"/>
                  <a:gd name="T38" fmla="*/ 1 w 31"/>
                  <a:gd name="T39" fmla="*/ 3 h 4"/>
                  <a:gd name="T40" fmla="*/ 0 w 31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0" y="3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7" name="Freeform 1145">
                <a:extLst>
                  <a:ext uri="{FF2B5EF4-FFF2-40B4-BE49-F238E27FC236}">
                    <a16:creationId xmlns:a16="http://schemas.microsoft.com/office/drawing/2014/main" id="{26DE301F-0C9A-44D5-B10A-1C4116335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6"/>
                <a:ext cx="1" cy="11"/>
              </a:xfrm>
              <a:custGeom>
                <a:avLst/>
                <a:gdLst>
                  <a:gd name="T0" fmla="*/ 0 w 3"/>
                  <a:gd name="T1" fmla="*/ 0 h 33"/>
                  <a:gd name="T2" fmla="*/ 0 w 3"/>
                  <a:gd name="T3" fmla="*/ 1 h 33"/>
                  <a:gd name="T4" fmla="*/ 0 w 3"/>
                  <a:gd name="T5" fmla="*/ 7 h 33"/>
                  <a:gd name="T6" fmla="*/ 0 w 3"/>
                  <a:gd name="T7" fmla="*/ 12 h 33"/>
                  <a:gd name="T8" fmla="*/ 1 w 3"/>
                  <a:gd name="T9" fmla="*/ 15 h 33"/>
                  <a:gd name="T10" fmla="*/ 0 w 3"/>
                  <a:gd name="T11" fmla="*/ 16 h 33"/>
                  <a:gd name="T12" fmla="*/ 0 w 3"/>
                  <a:gd name="T13" fmla="*/ 19 h 33"/>
                  <a:gd name="T14" fmla="*/ 0 w 3"/>
                  <a:gd name="T15" fmla="*/ 21 h 33"/>
                  <a:gd name="T16" fmla="*/ 0 w 3"/>
                  <a:gd name="T17" fmla="*/ 25 h 33"/>
                  <a:gd name="T18" fmla="*/ 1 w 3"/>
                  <a:gd name="T19" fmla="*/ 33 h 33"/>
                  <a:gd name="T20" fmla="*/ 2 w 3"/>
                  <a:gd name="T21" fmla="*/ 33 h 33"/>
                  <a:gd name="T22" fmla="*/ 2 w 3"/>
                  <a:gd name="T23" fmla="*/ 25 h 33"/>
                  <a:gd name="T24" fmla="*/ 2 w 3"/>
                  <a:gd name="T25" fmla="*/ 21 h 33"/>
                  <a:gd name="T26" fmla="*/ 2 w 3"/>
                  <a:gd name="T27" fmla="*/ 19 h 33"/>
                  <a:gd name="T28" fmla="*/ 2 w 3"/>
                  <a:gd name="T29" fmla="*/ 16 h 33"/>
                  <a:gd name="T30" fmla="*/ 2 w 3"/>
                  <a:gd name="T31" fmla="*/ 15 h 33"/>
                  <a:gd name="T32" fmla="*/ 3 w 3"/>
                  <a:gd name="T33" fmla="*/ 12 h 33"/>
                  <a:gd name="T34" fmla="*/ 3 w 3"/>
                  <a:gd name="T35" fmla="*/ 7 h 33"/>
                  <a:gd name="T36" fmla="*/ 2 w 3"/>
                  <a:gd name="T37" fmla="*/ 1 h 33"/>
                  <a:gd name="T38" fmla="*/ 2 w 3"/>
                  <a:gd name="T39" fmla="*/ 2 h 33"/>
                  <a:gd name="T40" fmla="*/ 0 w 3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8" name="Freeform 1146">
                <a:extLst>
                  <a:ext uri="{FF2B5EF4-FFF2-40B4-BE49-F238E27FC236}">
                    <a16:creationId xmlns:a16="http://schemas.microsoft.com/office/drawing/2014/main" id="{1862DF59-F0D1-45BB-90A2-6B1FB417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9" cy="4"/>
              </a:xfrm>
              <a:custGeom>
                <a:avLst/>
                <a:gdLst>
                  <a:gd name="T0" fmla="*/ 28 w 28"/>
                  <a:gd name="T1" fmla="*/ 2 h 11"/>
                  <a:gd name="T2" fmla="*/ 28 w 28"/>
                  <a:gd name="T3" fmla="*/ 1 h 11"/>
                  <a:gd name="T4" fmla="*/ 25 w 28"/>
                  <a:gd name="T5" fmla="*/ 0 h 11"/>
                  <a:gd name="T6" fmla="*/ 21 w 28"/>
                  <a:gd name="T7" fmla="*/ 0 h 11"/>
                  <a:gd name="T8" fmla="*/ 16 w 28"/>
                  <a:gd name="T9" fmla="*/ 1 h 11"/>
                  <a:gd name="T10" fmla="*/ 12 w 28"/>
                  <a:gd name="T11" fmla="*/ 2 h 11"/>
                  <a:gd name="T12" fmla="*/ 8 w 28"/>
                  <a:gd name="T13" fmla="*/ 4 h 11"/>
                  <a:gd name="T14" fmla="*/ 3 w 28"/>
                  <a:gd name="T15" fmla="*/ 6 h 11"/>
                  <a:gd name="T16" fmla="*/ 1 w 28"/>
                  <a:gd name="T17" fmla="*/ 7 h 11"/>
                  <a:gd name="T18" fmla="*/ 0 w 28"/>
                  <a:gd name="T19" fmla="*/ 10 h 11"/>
                  <a:gd name="T20" fmla="*/ 1 w 28"/>
                  <a:gd name="T21" fmla="*/ 11 h 11"/>
                  <a:gd name="T22" fmla="*/ 3 w 28"/>
                  <a:gd name="T23" fmla="*/ 9 h 11"/>
                  <a:gd name="T24" fmla="*/ 5 w 28"/>
                  <a:gd name="T25" fmla="*/ 6 h 11"/>
                  <a:gd name="T26" fmla="*/ 9 w 28"/>
                  <a:gd name="T27" fmla="*/ 5 h 11"/>
                  <a:gd name="T28" fmla="*/ 14 w 28"/>
                  <a:gd name="T29" fmla="*/ 3 h 11"/>
                  <a:gd name="T30" fmla="*/ 16 w 28"/>
                  <a:gd name="T31" fmla="*/ 2 h 11"/>
                  <a:gd name="T32" fmla="*/ 21 w 28"/>
                  <a:gd name="T33" fmla="*/ 1 h 11"/>
                  <a:gd name="T34" fmla="*/ 25 w 28"/>
                  <a:gd name="T35" fmla="*/ 1 h 11"/>
                  <a:gd name="T36" fmla="*/ 27 w 28"/>
                  <a:gd name="T37" fmla="*/ 2 h 11"/>
                  <a:gd name="T38" fmla="*/ 27 w 28"/>
                  <a:gd name="T39" fmla="*/ 2 h 11"/>
                  <a:gd name="T40" fmla="*/ 28 w 2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8" y="2"/>
                    </a:moveTo>
                    <a:lnTo>
                      <a:pt x="28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9" name="Freeform 1147">
                <a:extLst>
                  <a:ext uri="{FF2B5EF4-FFF2-40B4-BE49-F238E27FC236}">
                    <a16:creationId xmlns:a16="http://schemas.microsoft.com/office/drawing/2014/main" id="{CB46ED01-283A-49DC-BE45-75420860B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54"/>
                <a:ext cx="2" cy="17"/>
              </a:xfrm>
              <a:custGeom>
                <a:avLst/>
                <a:gdLst>
                  <a:gd name="T0" fmla="*/ 2 w 5"/>
                  <a:gd name="T1" fmla="*/ 50 h 50"/>
                  <a:gd name="T2" fmla="*/ 2 w 5"/>
                  <a:gd name="T3" fmla="*/ 50 h 50"/>
                  <a:gd name="T4" fmla="*/ 4 w 5"/>
                  <a:gd name="T5" fmla="*/ 43 h 50"/>
                  <a:gd name="T6" fmla="*/ 4 w 5"/>
                  <a:gd name="T7" fmla="*/ 36 h 50"/>
                  <a:gd name="T8" fmla="*/ 5 w 5"/>
                  <a:gd name="T9" fmla="*/ 31 h 50"/>
                  <a:gd name="T10" fmla="*/ 4 w 5"/>
                  <a:gd name="T11" fmla="*/ 25 h 50"/>
                  <a:gd name="T12" fmla="*/ 4 w 5"/>
                  <a:gd name="T13" fmla="*/ 20 h 50"/>
                  <a:gd name="T14" fmla="*/ 4 w 5"/>
                  <a:gd name="T15" fmla="*/ 13 h 50"/>
                  <a:gd name="T16" fmla="*/ 3 w 5"/>
                  <a:gd name="T17" fmla="*/ 7 h 50"/>
                  <a:gd name="T18" fmla="*/ 3 w 5"/>
                  <a:gd name="T19" fmla="*/ 0 h 50"/>
                  <a:gd name="T20" fmla="*/ 2 w 5"/>
                  <a:gd name="T21" fmla="*/ 0 h 50"/>
                  <a:gd name="T22" fmla="*/ 2 w 5"/>
                  <a:gd name="T23" fmla="*/ 7 h 50"/>
                  <a:gd name="T24" fmla="*/ 2 w 5"/>
                  <a:gd name="T25" fmla="*/ 13 h 50"/>
                  <a:gd name="T26" fmla="*/ 2 w 5"/>
                  <a:gd name="T27" fmla="*/ 20 h 50"/>
                  <a:gd name="T28" fmla="*/ 3 w 5"/>
                  <a:gd name="T29" fmla="*/ 25 h 50"/>
                  <a:gd name="T30" fmla="*/ 4 w 5"/>
                  <a:gd name="T31" fmla="*/ 31 h 50"/>
                  <a:gd name="T32" fmla="*/ 3 w 5"/>
                  <a:gd name="T33" fmla="*/ 36 h 50"/>
                  <a:gd name="T34" fmla="*/ 2 w 5"/>
                  <a:gd name="T35" fmla="*/ 43 h 50"/>
                  <a:gd name="T36" fmla="*/ 0 w 5"/>
                  <a:gd name="T37" fmla="*/ 50 h 50"/>
                  <a:gd name="T38" fmla="*/ 0 w 5"/>
                  <a:gd name="T39" fmla="*/ 49 h 50"/>
                  <a:gd name="T40" fmla="*/ 2 w 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0">
                    <a:moveTo>
                      <a:pt x="2" y="50"/>
                    </a:moveTo>
                    <a:lnTo>
                      <a:pt x="2" y="50"/>
                    </a:lnTo>
                    <a:lnTo>
                      <a:pt x="4" y="43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4" y="25"/>
                    </a:lnTo>
                    <a:lnTo>
                      <a:pt x="4" y="20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4" y="31"/>
                    </a:lnTo>
                    <a:lnTo>
                      <a:pt x="3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0" name="Freeform 1148">
                <a:extLst>
                  <a:ext uri="{FF2B5EF4-FFF2-40B4-BE49-F238E27FC236}">
                    <a16:creationId xmlns:a16="http://schemas.microsoft.com/office/drawing/2014/main" id="{E180C1D3-48A8-414C-91AC-6CCF3154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67"/>
                <a:ext cx="9" cy="5"/>
              </a:xfrm>
              <a:custGeom>
                <a:avLst/>
                <a:gdLst>
                  <a:gd name="T0" fmla="*/ 0 w 26"/>
                  <a:gd name="T1" fmla="*/ 1 h 13"/>
                  <a:gd name="T2" fmla="*/ 0 w 26"/>
                  <a:gd name="T3" fmla="*/ 1 h 13"/>
                  <a:gd name="T4" fmla="*/ 3 w 26"/>
                  <a:gd name="T5" fmla="*/ 1 h 13"/>
                  <a:gd name="T6" fmla="*/ 7 w 26"/>
                  <a:gd name="T7" fmla="*/ 4 h 13"/>
                  <a:gd name="T8" fmla="*/ 10 w 26"/>
                  <a:gd name="T9" fmla="*/ 5 h 13"/>
                  <a:gd name="T10" fmla="*/ 13 w 26"/>
                  <a:gd name="T11" fmla="*/ 7 h 13"/>
                  <a:gd name="T12" fmla="*/ 15 w 26"/>
                  <a:gd name="T13" fmla="*/ 9 h 13"/>
                  <a:gd name="T14" fmla="*/ 19 w 26"/>
                  <a:gd name="T15" fmla="*/ 11 h 13"/>
                  <a:gd name="T16" fmla="*/ 22 w 26"/>
                  <a:gd name="T17" fmla="*/ 13 h 13"/>
                  <a:gd name="T18" fmla="*/ 26 w 26"/>
                  <a:gd name="T19" fmla="*/ 11 h 13"/>
                  <a:gd name="T20" fmla="*/ 24 w 26"/>
                  <a:gd name="T21" fmla="*/ 9 h 13"/>
                  <a:gd name="T22" fmla="*/ 22 w 26"/>
                  <a:gd name="T23" fmla="*/ 9 h 13"/>
                  <a:gd name="T24" fmla="*/ 20 w 26"/>
                  <a:gd name="T25" fmla="*/ 9 h 13"/>
                  <a:gd name="T26" fmla="*/ 17 w 26"/>
                  <a:gd name="T27" fmla="*/ 8 h 13"/>
                  <a:gd name="T28" fmla="*/ 13 w 26"/>
                  <a:gd name="T29" fmla="*/ 5 h 13"/>
                  <a:gd name="T30" fmla="*/ 11 w 26"/>
                  <a:gd name="T31" fmla="*/ 4 h 13"/>
                  <a:gd name="T32" fmla="*/ 9 w 26"/>
                  <a:gd name="T33" fmla="*/ 1 h 13"/>
                  <a:gd name="T34" fmla="*/ 3 w 26"/>
                  <a:gd name="T35" fmla="*/ 0 h 13"/>
                  <a:gd name="T36" fmla="*/ 0 w 26"/>
                  <a:gd name="T37" fmla="*/ 0 h 13"/>
                  <a:gd name="T38" fmla="*/ 1 w 26"/>
                  <a:gd name="T39" fmla="*/ 1 h 13"/>
                  <a:gd name="T40" fmla="*/ 0 w 26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22" y="13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7" y="8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1" name="Freeform 1149">
                <a:extLst>
                  <a:ext uri="{FF2B5EF4-FFF2-40B4-BE49-F238E27FC236}">
                    <a16:creationId xmlns:a16="http://schemas.microsoft.com/office/drawing/2014/main" id="{67FA6A1F-FF02-4CFB-B88F-DD537C6AD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3"/>
                <a:ext cx="1" cy="12"/>
              </a:xfrm>
              <a:custGeom>
                <a:avLst/>
                <a:gdLst>
                  <a:gd name="T0" fmla="*/ 3 w 3"/>
                  <a:gd name="T1" fmla="*/ 35 h 36"/>
                  <a:gd name="T2" fmla="*/ 3 w 3"/>
                  <a:gd name="T3" fmla="*/ 36 h 36"/>
                  <a:gd name="T4" fmla="*/ 2 w 3"/>
                  <a:gd name="T5" fmla="*/ 31 h 36"/>
                  <a:gd name="T6" fmla="*/ 1 w 3"/>
                  <a:gd name="T7" fmla="*/ 27 h 36"/>
                  <a:gd name="T8" fmla="*/ 0 w 3"/>
                  <a:gd name="T9" fmla="*/ 23 h 36"/>
                  <a:gd name="T10" fmla="*/ 0 w 3"/>
                  <a:gd name="T11" fmla="*/ 18 h 36"/>
                  <a:gd name="T12" fmla="*/ 0 w 3"/>
                  <a:gd name="T13" fmla="*/ 16 h 36"/>
                  <a:gd name="T14" fmla="*/ 1 w 3"/>
                  <a:gd name="T15" fmla="*/ 11 h 36"/>
                  <a:gd name="T16" fmla="*/ 2 w 3"/>
                  <a:gd name="T17" fmla="*/ 6 h 36"/>
                  <a:gd name="T18" fmla="*/ 3 w 3"/>
                  <a:gd name="T19" fmla="*/ 0 h 36"/>
                  <a:gd name="T20" fmla="*/ 2 w 3"/>
                  <a:gd name="T21" fmla="*/ 0 h 36"/>
                  <a:gd name="T22" fmla="*/ 0 w 3"/>
                  <a:gd name="T23" fmla="*/ 6 h 36"/>
                  <a:gd name="T24" fmla="*/ 0 w 3"/>
                  <a:gd name="T25" fmla="*/ 11 h 36"/>
                  <a:gd name="T26" fmla="*/ 0 w 3"/>
                  <a:gd name="T27" fmla="*/ 16 h 36"/>
                  <a:gd name="T28" fmla="*/ 0 w 3"/>
                  <a:gd name="T29" fmla="*/ 18 h 36"/>
                  <a:gd name="T30" fmla="*/ 0 w 3"/>
                  <a:gd name="T31" fmla="*/ 23 h 36"/>
                  <a:gd name="T32" fmla="*/ 0 w 3"/>
                  <a:gd name="T33" fmla="*/ 27 h 36"/>
                  <a:gd name="T34" fmla="*/ 0 w 3"/>
                  <a:gd name="T35" fmla="*/ 31 h 36"/>
                  <a:gd name="T36" fmla="*/ 2 w 3"/>
                  <a:gd name="T37" fmla="*/ 36 h 36"/>
                  <a:gd name="T38" fmla="*/ 2 w 3"/>
                  <a:gd name="T39" fmla="*/ 36 h 36"/>
                  <a:gd name="T40" fmla="*/ 3 w 3"/>
                  <a:gd name="T4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6">
                    <a:moveTo>
                      <a:pt x="3" y="35"/>
                    </a:moveTo>
                    <a:lnTo>
                      <a:pt x="3" y="36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2" name="Freeform 1150">
                <a:extLst>
                  <a:ext uri="{FF2B5EF4-FFF2-40B4-BE49-F238E27FC236}">
                    <a16:creationId xmlns:a16="http://schemas.microsoft.com/office/drawing/2014/main" id="{3B0DE861-32AB-4CB8-A762-CA717147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64"/>
                <a:ext cx="8" cy="2"/>
              </a:xfrm>
              <a:custGeom>
                <a:avLst/>
                <a:gdLst>
                  <a:gd name="T0" fmla="*/ 22 w 25"/>
                  <a:gd name="T1" fmla="*/ 5 h 7"/>
                  <a:gd name="T2" fmla="*/ 22 w 25"/>
                  <a:gd name="T3" fmla="*/ 5 h 7"/>
                  <a:gd name="T4" fmla="*/ 19 w 25"/>
                  <a:gd name="T5" fmla="*/ 6 h 7"/>
                  <a:gd name="T6" fmla="*/ 18 w 25"/>
                  <a:gd name="T7" fmla="*/ 6 h 7"/>
                  <a:gd name="T8" fmla="*/ 14 w 25"/>
                  <a:gd name="T9" fmla="*/ 6 h 7"/>
                  <a:gd name="T10" fmla="*/ 12 w 25"/>
                  <a:gd name="T11" fmla="*/ 5 h 7"/>
                  <a:gd name="T12" fmla="*/ 10 w 25"/>
                  <a:gd name="T13" fmla="*/ 5 h 7"/>
                  <a:gd name="T14" fmla="*/ 9 w 25"/>
                  <a:gd name="T15" fmla="*/ 2 h 7"/>
                  <a:gd name="T16" fmla="*/ 5 w 25"/>
                  <a:gd name="T17" fmla="*/ 2 h 7"/>
                  <a:gd name="T18" fmla="*/ 2 w 25"/>
                  <a:gd name="T19" fmla="*/ 0 h 7"/>
                  <a:gd name="T20" fmla="*/ 0 w 25"/>
                  <a:gd name="T21" fmla="*/ 2 h 7"/>
                  <a:gd name="T22" fmla="*/ 3 w 25"/>
                  <a:gd name="T23" fmla="*/ 2 h 7"/>
                  <a:gd name="T24" fmla="*/ 7 w 25"/>
                  <a:gd name="T25" fmla="*/ 5 h 7"/>
                  <a:gd name="T26" fmla="*/ 9 w 25"/>
                  <a:gd name="T27" fmla="*/ 6 h 7"/>
                  <a:gd name="T28" fmla="*/ 12 w 25"/>
                  <a:gd name="T29" fmla="*/ 7 h 7"/>
                  <a:gd name="T30" fmla="*/ 14 w 25"/>
                  <a:gd name="T31" fmla="*/ 7 h 7"/>
                  <a:gd name="T32" fmla="*/ 18 w 25"/>
                  <a:gd name="T33" fmla="*/ 7 h 7"/>
                  <a:gd name="T34" fmla="*/ 19 w 25"/>
                  <a:gd name="T35" fmla="*/ 7 h 7"/>
                  <a:gd name="T36" fmla="*/ 25 w 25"/>
                  <a:gd name="T37" fmla="*/ 6 h 7"/>
                  <a:gd name="T38" fmla="*/ 25 w 25"/>
                  <a:gd name="T39" fmla="*/ 5 h 7"/>
                  <a:gd name="T40" fmla="*/ 22 w 25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7">
                    <a:moveTo>
                      <a:pt x="22" y="5"/>
                    </a:moveTo>
                    <a:lnTo>
                      <a:pt x="22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3" name="Freeform 1151">
                <a:extLst>
                  <a:ext uri="{FF2B5EF4-FFF2-40B4-BE49-F238E27FC236}">
                    <a16:creationId xmlns:a16="http://schemas.microsoft.com/office/drawing/2014/main" id="{C215C705-46BE-4C90-84E2-C473FAD2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852"/>
                <a:ext cx="2" cy="14"/>
              </a:xfrm>
              <a:custGeom>
                <a:avLst/>
                <a:gdLst>
                  <a:gd name="T0" fmla="*/ 1 w 6"/>
                  <a:gd name="T1" fmla="*/ 0 h 43"/>
                  <a:gd name="T2" fmla="*/ 0 w 6"/>
                  <a:gd name="T3" fmla="*/ 0 h 43"/>
                  <a:gd name="T4" fmla="*/ 1 w 6"/>
                  <a:gd name="T5" fmla="*/ 7 h 43"/>
                  <a:gd name="T6" fmla="*/ 3 w 6"/>
                  <a:gd name="T7" fmla="*/ 12 h 43"/>
                  <a:gd name="T8" fmla="*/ 3 w 6"/>
                  <a:gd name="T9" fmla="*/ 18 h 43"/>
                  <a:gd name="T10" fmla="*/ 3 w 6"/>
                  <a:gd name="T11" fmla="*/ 23 h 43"/>
                  <a:gd name="T12" fmla="*/ 1 w 6"/>
                  <a:gd name="T13" fmla="*/ 28 h 43"/>
                  <a:gd name="T14" fmla="*/ 1 w 6"/>
                  <a:gd name="T15" fmla="*/ 33 h 43"/>
                  <a:gd name="T16" fmla="*/ 1 w 6"/>
                  <a:gd name="T17" fmla="*/ 38 h 43"/>
                  <a:gd name="T18" fmla="*/ 1 w 6"/>
                  <a:gd name="T19" fmla="*/ 43 h 43"/>
                  <a:gd name="T20" fmla="*/ 3 w 6"/>
                  <a:gd name="T21" fmla="*/ 43 h 43"/>
                  <a:gd name="T22" fmla="*/ 3 w 6"/>
                  <a:gd name="T23" fmla="*/ 38 h 43"/>
                  <a:gd name="T24" fmla="*/ 4 w 6"/>
                  <a:gd name="T25" fmla="*/ 33 h 43"/>
                  <a:gd name="T26" fmla="*/ 4 w 6"/>
                  <a:gd name="T27" fmla="*/ 28 h 43"/>
                  <a:gd name="T28" fmla="*/ 4 w 6"/>
                  <a:gd name="T29" fmla="*/ 23 h 43"/>
                  <a:gd name="T30" fmla="*/ 6 w 6"/>
                  <a:gd name="T31" fmla="*/ 18 h 43"/>
                  <a:gd name="T32" fmla="*/ 4 w 6"/>
                  <a:gd name="T33" fmla="*/ 12 h 43"/>
                  <a:gd name="T34" fmla="*/ 4 w 6"/>
                  <a:gd name="T35" fmla="*/ 7 h 43"/>
                  <a:gd name="T36" fmla="*/ 1 w 6"/>
                  <a:gd name="T37" fmla="*/ 0 h 43"/>
                  <a:gd name="T38" fmla="*/ 0 w 6"/>
                  <a:gd name="T39" fmla="*/ 1 h 43"/>
                  <a:gd name="T40" fmla="*/ 1 w 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3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4" name="Freeform 1152">
                <a:extLst>
                  <a:ext uri="{FF2B5EF4-FFF2-40B4-BE49-F238E27FC236}">
                    <a16:creationId xmlns:a16="http://schemas.microsoft.com/office/drawing/2014/main" id="{34E3DC55-CB4A-4F4C-88BD-38E88D586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2"/>
                <a:ext cx="1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1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5" name="Freeform 1153">
                <a:extLst>
                  <a:ext uri="{FF2B5EF4-FFF2-40B4-BE49-F238E27FC236}">
                    <a16:creationId xmlns:a16="http://schemas.microsoft.com/office/drawing/2014/main" id="{C96EC1C3-ABC7-404B-AA7F-485850E63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851"/>
                <a:ext cx="5" cy="2"/>
              </a:xfrm>
              <a:custGeom>
                <a:avLst/>
                <a:gdLst>
                  <a:gd name="T0" fmla="*/ 1 w 16"/>
                  <a:gd name="T1" fmla="*/ 3 h 5"/>
                  <a:gd name="T2" fmla="*/ 3 w 16"/>
                  <a:gd name="T3" fmla="*/ 1 h 5"/>
                  <a:gd name="T4" fmla="*/ 8 w 16"/>
                  <a:gd name="T5" fmla="*/ 1 h 5"/>
                  <a:gd name="T6" fmla="*/ 11 w 16"/>
                  <a:gd name="T7" fmla="*/ 3 h 5"/>
                  <a:gd name="T8" fmla="*/ 14 w 16"/>
                  <a:gd name="T9" fmla="*/ 5 h 5"/>
                  <a:gd name="T10" fmla="*/ 16 w 16"/>
                  <a:gd name="T11" fmla="*/ 3 h 5"/>
                  <a:gd name="T12" fmla="*/ 12 w 16"/>
                  <a:gd name="T13" fmla="*/ 1 h 5"/>
                  <a:gd name="T14" fmla="*/ 8 w 16"/>
                  <a:gd name="T15" fmla="*/ 0 h 5"/>
                  <a:gd name="T16" fmla="*/ 3 w 16"/>
                  <a:gd name="T17" fmla="*/ 0 h 5"/>
                  <a:gd name="T18" fmla="*/ 0 w 16"/>
                  <a:gd name="T19" fmla="*/ 1 h 5"/>
                  <a:gd name="T20" fmla="*/ 1 w 16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" y="3"/>
                    </a:moveTo>
                    <a:lnTo>
                      <a:pt x="3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6" name="Freeform 1154">
                <a:extLst>
                  <a:ext uri="{FF2B5EF4-FFF2-40B4-BE49-F238E27FC236}">
                    <a16:creationId xmlns:a16="http://schemas.microsoft.com/office/drawing/2014/main" id="{9F016735-B551-4F7F-A7DD-234246E1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3" cy="2"/>
              </a:xfrm>
              <a:custGeom>
                <a:avLst/>
                <a:gdLst>
                  <a:gd name="T0" fmla="*/ 2 w 9"/>
                  <a:gd name="T1" fmla="*/ 5 h 7"/>
                  <a:gd name="T2" fmla="*/ 1 w 9"/>
                  <a:gd name="T3" fmla="*/ 7 h 7"/>
                  <a:gd name="T4" fmla="*/ 3 w 9"/>
                  <a:gd name="T5" fmla="*/ 7 h 7"/>
                  <a:gd name="T6" fmla="*/ 3 w 9"/>
                  <a:gd name="T7" fmla="*/ 5 h 7"/>
                  <a:gd name="T8" fmla="*/ 6 w 9"/>
                  <a:gd name="T9" fmla="*/ 4 h 7"/>
                  <a:gd name="T10" fmla="*/ 9 w 9"/>
                  <a:gd name="T11" fmla="*/ 2 h 7"/>
                  <a:gd name="T12" fmla="*/ 9 w 9"/>
                  <a:gd name="T13" fmla="*/ 0 h 7"/>
                  <a:gd name="T14" fmla="*/ 4 w 9"/>
                  <a:gd name="T15" fmla="*/ 3 h 7"/>
                  <a:gd name="T16" fmla="*/ 2 w 9"/>
                  <a:gd name="T17" fmla="*/ 4 h 7"/>
                  <a:gd name="T18" fmla="*/ 1 w 9"/>
                  <a:gd name="T19" fmla="*/ 4 h 7"/>
                  <a:gd name="T20" fmla="*/ 1 w 9"/>
                  <a:gd name="T21" fmla="*/ 4 h 7"/>
                  <a:gd name="T22" fmla="*/ 0 w 9"/>
                  <a:gd name="T23" fmla="*/ 5 h 7"/>
                  <a:gd name="T24" fmla="*/ 2 w 9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5"/>
                    </a:move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7" name="Freeform 1155">
                <a:extLst>
                  <a:ext uri="{FF2B5EF4-FFF2-40B4-BE49-F238E27FC236}">
                    <a16:creationId xmlns:a16="http://schemas.microsoft.com/office/drawing/2014/main" id="{DB348E2D-7771-45E3-BCFD-E82887F9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46"/>
                <a:ext cx="7" cy="8"/>
              </a:xfrm>
              <a:custGeom>
                <a:avLst/>
                <a:gdLst>
                  <a:gd name="T0" fmla="*/ 2 w 20"/>
                  <a:gd name="T1" fmla="*/ 1 h 25"/>
                  <a:gd name="T2" fmla="*/ 1 w 20"/>
                  <a:gd name="T3" fmla="*/ 3 h 25"/>
                  <a:gd name="T4" fmla="*/ 4 w 20"/>
                  <a:gd name="T5" fmla="*/ 3 h 25"/>
                  <a:gd name="T6" fmla="*/ 8 w 20"/>
                  <a:gd name="T7" fmla="*/ 5 h 25"/>
                  <a:gd name="T8" fmla="*/ 11 w 20"/>
                  <a:gd name="T9" fmla="*/ 8 h 25"/>
                  <a:gd name="T10" fmla="*/ 13 w 20"/>
                  <a:gd name="T11" fmla="*/ 10 h 25"/>
                  <a:gd name="T12" fmla="*/ 16 w 20"/>
                  <a:gd name="T13" fmla="*/ 14 h 25"/>
                  <a:gd name="T14" fmla="*/ 17 w 20"/>
                  <a:gd name="T15" fmla="*/ 18 h 25"/>
                  <a:gd name="T16" fmla="*/ 18 w 20"/>
                  <a:gd name="T17" fmla="*/ 22 h 25"/>
                  <a:gd name="T18" fmla="*/ 17 w 20"/>
                  <a:gd name="T19" fmla="*/ 25 h 25"/>
                  <a:gd name="T20" fmla="*/ 20 w 20"/>
                  <a:gd name="T21" fmla="*/ 25 h 25"/>
                  <a:gd name="T22" fmla="*/ 19 w 20"/>
                  <a:gd name="T23" fmla="*/ 22 h 25"/>
                  <a:gd name="T24" fmla="*/ 18 w 20"/>
                  <a:gd name="T25" fmla="*/ 18 h 25"/>
                  <a:gd name="T26" fmla="*/ 17 w 20"/>
                  <a:gd name="T27" fmla="*/ 13 h 25"/>
                  <a:gd name="T28" fmla="*/ 15 w 20"/>
                  <a:gd name="T29" fmla="*/ 9 h 25"/>
                  <a:gd name="T30" fmla="*/ 12 w 20"/>
                  <a:gd name="T31" fmla="*/ 6 h 25"/>
                  <a:gd name="T32" fmla="*/ 9 w 20"/>
                  <a:gd name="T33" fmla="*/ 4 h 25"/>
                  <a:gd name="T34" fmla="*/ 6 w 20"/>
                  <a:gd name="T35" fmla="*/ 1 h 25"/>
                  <a:gd name="T36" fmla="*/ 1 w 20"/>
                  <a:gd name="T37" fmla="*/ 0 h 25"/>
                  <a:gd name="T38" fmla="*/ 0 w 20"/>
                  <a:gd name="T39" fmla="*/ 0 h 25"/>
                  <a:gd name="T40" fmla="*/ 2 w 20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5">
                    <a:moveTo>
                      <a:pt x="2" y="1"/>
                    </a:move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6" y="14"/>
                    </a:lnTo>
                    <a:lnTo>
                      <a:pt x="17" y="18"/>
                    </a:lnTo>
                    <a:lnTo>
                      <a:pt x="18" y="22"/>
                    </a:lnTo>
                    <a:lnTo>
                      <a:pt x="17" y="25"/>
                    </a:lnTo>
                    <a:lnTo>
                      <a:pt x="20" y="25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8" name="Freeform 1156">
                <a:extLst>
                  <a:ext uri="{FF2B5EF4-FFF2-40B4-BE49-F238E27FC236}">
                    <a16:creationId xmlns:a16="http://schemas.microsoft.com/office/drawing/2014/main" id="{090E7912-73FC-46AA-9EB0-650DCBB45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5" cy="8"/>
              </a:xfrm>
              <a:custGeom>
                <a:avLst/>
                <a:gdLst>
                  <a:gd name="T0" fmla="*/ 2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4 h 23"/>
                  <a:gd name="T8" fmla="*/ 5 w 14"/>
                  <a:gd name="T9" fmla="*/ 10 h 23"/>
                  <a:gd name="T10" fmla="*/ 7 w 14"/>
                  <a:gd name="T11" fmla="*/ 9 h 23"/>
                  <a:gd name="T12" fmla="*/ 10 w 14"/>
                  <a:gd name="T13" fmla="*/ 7 h 23"/>
                  <a:gd name="T14" fmla="*/ 12 w 14"/>
                  <a:gd name="T15" fmla="*/ 5 h 23"/>
                  <a:gd name="T16" fmla="*/ 14 w 14"/>
                  <a:gd name="T17" fmla="*/ 3 h 23"/>
                  <a:gd name="T18" fmla="*/ 13 w 14"/>
                  <a:gd name="T19" fmla="*/ 0 h 23"/>
                  <a:gd name="T20" fmla="*/ 11 w 14"/>
                  <a:gd name="T21" fmla="*/ 3 h 23"/>
                  <a:gd name="T22" fmla="*/ 7 w 14"/>
                  <a:gd name="T23" fmla="*/ 5 h 23"/>
                  <a:gd name="T24" fmla="*/ 6 w 14"/>
                  <a:gd name="T25" fmla="*/ 7 h 23"/>
                  <a:gd name="T26" fmla="*/ 4 w 14"/>
                  <a:gd name="T27" fmla="*/ 10 h 23"/>
                  <a:gd name="T28" fmla="*/ 2 w 14"/>
                  <a:gd name="T29" fmla="*/ 13 h 23"/>
                  <a:gd name="T30" fmla="*/ 0 w 14"/>
                  <a:gd name="T31" fmla="*/ 17 h 23"/>
                  <a:gd name="T32" fmla="*/ 0 w 14"/>
                  <a:gd name="T33" fmla="*/ 19 h 23"/>
                  <a:gd name="T34" fmla="*/ 0 w 14"/>
                  <a:gd name="T35" fmla="*/ 23 h 23"/>
                  <a:gd name="T36" fmla="*/ 2 w 14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3">
                    <a:moveTo>
                      <a:pt x="2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9" name="Freeform 1157">
                <a:extLst>
                  <a:ext uri="{FF2B5EF4-FFF2-40B4-BE49-F238E27FC236}">
                    <a16:creationId xmlns:a16="http://schemas.microsoft.com/office/drawing/2014/main" id="{2A0A0374-428C-418E-96CE-8ABDEA5D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53"/>
                <a:ext cx="9" cy="9"/>
              </a:xfrm>
              <a:custGeom>
                <a:avLst/>
                <a:gdLst>
                  <a:gd name="T0" fmla="*/ 25 w 27"/>
                  <a:gd name="T1" fmla="*/ 23 h 25"/>
                  <a:gd name="T2" fmla="*/ 27 w 27"/>
                  <a:gd name="T3" fmla="*/ 23 h 25"/>
                  <a:gd name="T4" fmla="*/ 23 w 27"/>
                  <a:gd name="T5" fmla="*/ 23 h 25"/>
                  <a:gd name="T6" fmla="*/ 20 w 27"/>
                  <a:gd name="T7" fmla="*/ 21 h 25"/>
                  <a:gd name="T8" fmla="*/ 16 w 27"/>
                  <a:gd name="T9" fmla="*/ 18 h 25"/>
                  <a:gd name="T10" fmla="*/ 12 w 27"/>
                  <a:gd name="T11" fmla="*/ 14 h 25"/>
                  <a:gd name="T12" fmla="*/ 9 w 27"/>
                  <a:gd name="T13" fmla="*/ 10 h 25"/>
                  <a:gd name="T14" fmla="*/ 5 w 27"/>
                  <a:gd name="T15" fmla="*/ 5 h 25"/>
                  <a:gd name="T16" fmla="*/ 3 w 27"/>
                  <a:gd name="T17" fmla="*/ 2 h 25"/>
                  <a:gd name="T18" fmla="*/ 1 w 27"/>
                  <a:gd name="T19" fmla="*/ 0 h 25"/>
                  <a:gd name="T20" fmla="*/ 0 w 27"/>
                  <a:gd name="T21" fmla="*/ 0 h 25"/>
                  <a:gd name="T22" fmla="*/ 1 w 27"/>
                  <a:gd name="T23" fmla="*/ 3 h 25"/>
                  <a:gd name="T24" fmla="*/ 3 w 27"/>
                  <a:gd name="T25" fmla="*/ 7 h 25"/>
                  <a:gd name="T26" fmla="*/ 6 w 27"/>
                  <a:gd name="T27" fmla="*/ 11 h 25"/>
                  <a:gd name="T28" fmla="*/ 11 w 27"/>
                  <a:gd name="T29" fmla="*/ 15 h 25"/>
                  <a:gd name="T30" fmla="*/ 14 w 27"/>
                  <a:gd name="T31" fmla="*/ 19 h 25"/>
                  <a:gd name="T32" fmla="*/ 18 w 27"/>
                  <a:gd name="T33" fmla="*/ 22 h 25"/>
                  <a:gd name="T34" fmla="*/ 22 w 27"/>
                  <a:gd name="T35" fmla="*/ 24 h 25"/>
                  <a:gd name="T36" fmla="*/ 27 w 27"/>
                  <a:gd name="T37" fmla="*/ 25 h 25"/>
                  <a:gd name="T38" fmla="*/ 27 w 27"/>
                  <a:gd name="T39" fmla="*/ 25 h 25"/>
                  <a:gd name="T40" fmla="*/ 25 w 27"/>
                  <a:gd name="T4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25" y="23"/>
                    </a:moveTo>
                    <a:lnTo>
                      <a:pt x="27" y="23"/>
                    </a:lnTo>
                    <a:lnTo>
                      <a:pt x="23" y="23"/>
                    </a:lnTo>
                    <a:lnTo>
                      <a:pt x="20" y="21"/>
                    </a:lnTo>
                    <a:lnTo>
                      <a:pt x="16" y="18"/>
                    </a:lnTo>
                    <a:lnTo>
                      <a:pt x="12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2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0" name="Freeform 1158">
                <a:extLst>
                  <a:ext uri="{FF2B5EF4-FFF2-40B4-BE49-F238E27FC236}">
                    <a16:creationId xmlns:a16="http://schemas.microsoft.com/office/drawing/2014/main" id="{1B801C74-8570-4B72-B909-D86587928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54"/>
                <a:ext cx="3" cy="8"/>
              </a:xfrm>
              <a:custGeom>
                <a:avLst/>
                <a:gdLst>
                  <a:gd name="T0" fmla="*/ 4 w 7"/>
                  <a:gd name="T1" fmla="*/ 0 h 24"/>
                  <a:gd name="T2" fmla="*/ 5 w 7"/>
                  <a:gd name="T3" fmla="*/ 0 h 24"/>
                  <a:gd name="T4" fmla="*/ 4 w 7"/>
                  <a:gd name="T5" fmla="*/ 2 h 24"/>
                  <a:gd name="T6" fmla="*/ 3 w 7"/>
                  <a:gd name="T7" fmla="*/ 6 h 24"/>
                  <a:gd name="T8" fmla="*/ 2 w 7"/>
                  <a:gd name="T9" fmla="*/ 8 h 24"/>
                  <a:gd name="T10" fmla="*/ 3 w 7"/>
                  <a:gd name="T11" fmla="*/ 12 h 24"/>
                  <a:gd name="T12" fmla="*/ 3 w 7"/>
                  <a:gd name="T13" fmla="*/ 15 h 24"/>
                  <a:gd name="T14" fmla="*/ 3 w 7"/>
                  <a:gd name="T15" fmla="*/ 18 h 24"/>
                  <a:gd name="T16" fmla="*/ 3 w 7"/>
                  <a:gd name="T17" fmla="*/ 20 h 24"/>
                  <a:gd name="T18" fmla="*/ 0 w 7"/>
                  <a:gd name="T19" fmla="*/ 22 h 24"/>
                  <a:gd name="T20" fmla="*/ 3 w 7"/>
                  <a:gd name="T21" fmla="*/ 24 h 24"/>
                  <a:gd name="T22" fmla="*/ 4 w 7"/>
                  <a:gd name="T23" fmla="*/ 21 h 24"/>
                  <a:gd name="T24" fmla="*/ 4 w 7"/>
                  <a:gd name="T25" fmla="*/ 18 h 24"/>
                  <a:gd name="T26" fmla="*/ 5 w 7"/>
                  <a:gd name="T27" fmla="*/ 15 h 24"/>
                  <a:gd name="T28" fmla="*/ 4 w 7"/>
                  <a:gd name="T29" fmla="*/ 12 h 24"/>
                  <a:gd name="T30" fmla="*/ 4 w 7"/>
                  <a:gd name="T31" fmla="*/ 8 h 24"/>
                  <a:gd name="T32" fmla="*/ 4 w 7"/>
                  <a:gd name="T33" fmla="*/ 6 h 24"/>
                  <a:gd name="T34" fmla="*/ 5 w 7"/>
                  <a:gd name="T35" fmla="*/ 3 h 24"/>
                  <a:gd name="T36" fmla="*/ 6 w 7"/>
                  <a:gd name="T37" fmla="*/ 1 h 24"/>
                  <a:gd name="T38" fmla="*/ 7 w 7"/>
                  <a:gd name="T39" fmla="*/ 0 h 24"/>
                  <a:gd name="T40" fmla="*/ 4 w 7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4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1" name="Freeform 1159">
                <a:extLst>
                  <a:ext uri="{FF2B5EF4-FFF2-40B4-BE49-F238E27FC236}">
                    <a16:creationId xmlns:a16="http://schemas.microsoft.com/office/drawing/2014/main" id="{DFB270B8-618A-41E7-A1DE-44AB1789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321"/>
                <a:ext cx="386" cy="180"/>
              </a:xfrm>
              <a:custGeom>
                <a:avLst/>
                <a:gdLst>
                  <a:gd name="T0" fmla="*/ 519 w 1159"/>
                  <a:gd name="T1" fmla="*/ 52 h 538"/>
                  <a:gd name="T2" fmla="*/ 420 w 1159"/>
                  <a:gd name="T3" fmla="*/ 85 h 538"/>
                  <a:gd name="T4" fmla="*/ 330 w 1159"/>
                  <a:gd name="T5" fmla="*/ 139 h 538"/>
                  <a:gd name="T6" fmla="*/ 243 w 1159"/>
                  <a:gd name="T7" fmla="*/ 205 h 538"/>
                  <a:gd name="T8" fmla="*/ 160 w 1159"/>
                  <a:gd name="T9" fmla="*/ 276 h 538"/>
                  <a:gd name="T10" fmla="*/ 93 w 1159"/>
                  <a:gd name="T11" fmla="*/ 331 h 538"/>
                  <a:gd name="T12" fmla="*/ 65 w 1159"/>
                  <a:gd name="T13" fmla="*/ 364 h 538"/>
                  <a:gd name="T14" fmla="*/ 45 w 1159"/>
                  <a:gd name="T15" fmla="*/ 398 h 538"/>
                  <a:gd name="T16" fmla="*/ 34 w 1159"/>
                  <a:gd name="T17" fmla="*/ 421 h 538"/>
                  <a:gd name="T18" fmla="*/ 27 w 1159"/>
                  <a:gd name="T19" fmla="*/ 446 h 538"/>
                  <a:gd name="T20" fmla="*/ 26 w 1159"/>
                  <a:gd name="T21" fmla="*/ 473 h 538"/>
                  <a:gd name="T22" fmla="*/ 27 w 1159"/>
                  <a:gd name="T23" fmla="*/ 499 h 538"/>
                  <a:gd name="T24" fmla="*/ 31 w 1159"/>
                  <a:gd name="T25" fmla="*/ 524 h 538"/>
                  <a:gd name="T26" fmla="*/ 30 w 1159"/>
                  <a:gd name="T27" fmla="*/ 528 h 538"/>
                  <a:gd name="T28" fmla="*/ 16 w 1159"/>
                  <a:gd name="T29" fmla="*/ 500 h 538"/>
                  <a:gd name="T30" fmla="*/ 5 w 1159"/>
                  <a:gd name="T31" fmla="*/ 477 h 538"/>
                  <a:gd name="T32" fmla="*/ 1 w 1159"/>
                  <a:gd name="T33" fmla="*/ 454 h 538"/>
                  <a:gd name="T34" fmla="*/ 0 w 1159"/>
                  <a:gd name="T35" fmla="*/ 428 h 538"/>
                  <a:gd name="T36" fmla="*/ 3 w 1159"/>
                  <a:gd name="T37" fmla="*/ 397 h 538"/>
                  <a:gd name="T38" fmla="*/ 9 w 1159"/>
                  <a:gd name="T39" fmla="*/ 376 h 538"/>
                  <a:gd name="T40" fmla="*/ 25 w 1159"/>
                  <a:gd name="T41" fmla="*/ 350 h 538"/>
                  <a:gd name="T42" fmla="*/ 50 w 1159"/>
                  <a:gd name="T43" fmla="*/ 322 h 538"/>
                  <a:gd name="T44" fmla="*/ 94 w 1159"/>
                  <a:gd name="T45" fmla="*/ 283 h 538"/>
                  <a:gd name="T46" fmla="*/ 142 w 1159"/>
                  <a:gd name="T47" fmla="*/ 242 h 538"/>
                  <a:gd name="T48" fmla="*/ 194 w 1159"/>
                  <a:gd name="T49" fmla="*/ 203 h 538"/>
                  <a:gd name="T50" fmla="*/ 249 w 1159"/>
                  <a:gd name="T51" fmla="*/ 164 h 538"/>
                  <a:gd name="T52" fmla="*/ 304 w 1159"/>
                  <a:gd name="T53" fmla="*/ 127 h 538"/>
                  <a:gd name="T54" fmla="*/ 362 w 1159"/>
                  <a:gd name="T55" fmla="*/ 93 h 538"/>
                  <a:gd name="T56" fmla="*/ 418 w 1159"/>
                  <a:gd name="T57" fmla="*/ 63 h 538"/>
                  <a:gd name="T58" fmla="*/ 474 w 1159"/>
                  <a:gd name="T59" fmla="*/ 37 h 538"/>
                  <a:gd name="T60" fmla="*/ 528 w 1159"/>
                  <a:gd name="T61" fmla="*/ 17 h 538"/>
                  <a:gd name="T62" fmla="*/ 578 w 1159"/>
                  <a:gd name="T63" fmla="*/ 3 h 538"/>
                  <a:gd name="T64" fmla="*/ 622 w 1159"/>
                  <a:gd name="T65" fmla="*/ 2 h 538"/>
                  <a:gd name="T66" fmla="*/ 670 w 1159"/>
                  <a:gd name="T67" fmla="*/ 16 h 538"/>
                  <a:gd name="T68" fmla="*/ 725 w 1159"/>
                  <a:gd name="T69" fmla="*/ 37 h 538"/>
                  <a:gd name="T70" fmla="*/ 784 w 1159"/>
                  <a:gd name="T71" fmla="*/ 67 h 538"/>
                  <a:gd name="T72" fmla="*/ 843 w 1159"/>
                  <a:gd name="T73" fmla="*/ 104 h 538"/>
                  <a:gd name="T74" fmla="*/ 904 w 1159"/>
                  <a:gd name="T75" fmla="*/ 147 h 538"/>
                  <a:gd name="T76" fmla="*/ 963 w 1159"/>
                  <a:gd name="T77" fmla="*/ 192 h 538"/>
                  <a:gd name="T78" fmla="*/ 1018 w 1159"/>
                  <a:gd name="T79" fmla="*/ 239 h 538"/>
                  <a:gd name="T80" fmla="*/ 1066 w 1159"/>
                  <a:gd name="T81" fmla="*/ 285 h 538"/>
                  <a:gd name="T82" fmla="*/ 1108 w 1159"/>
                  <a:gd name="T83" fmla="*/ 331 h 538"/>
                  <a:gd name="T84" fmla="*/ 1139 w 1159"/>
                  <a:gd name="T85" fmla="*/ 372 h 538"/>
                  <a:gd name="T86" fmla="*/ 1155 w 1159"/>
                  <a:gd name="T87" fmla="*/ 405 h 538"/>
                  <a:gd name="T88" fmla="*/ 1159 w 1159"/>
                  <a:gd name="T89" fmla="*/ 437 h 538"/>
                  <a:gd name="T90" fmla="*/ 1156 w 1159"/>
                  <a:gd name="T91" fmla="*/ 465 h 538"/>
                  <a:gd name="T92" fmla="*/ 1147 w 1159"/>
                  <a:gd name="T93" fmla="*/ 488 h 538"/>
                  <a:gd name="T94" fmla="*/ 1137 w 1159"/>
                  <a:gd name="T95" fmla="*/ 502 h 538"/>
                  <a:gd name="T96" fmla="*/ 1137 w 1159"/>
                  <a:gd name="T97" fmla="*/ 481 h 538"/>
                  <a:gd name="T98" fmla="*/ 1133 w 1159"/>
                  <a:gd name="T99" fmla="*/ 446 h 538"/>
                  <a:gd name="T100" fmla="*/ 1112 w 1159"/>
                  <a:gd name="T101" fmla="*/ 401 h 538"/>
                  <a:gd name="T102" fmla="*/ 1091 w 1159"/>
                  <a:gd name="T103" fmla="*/ 370 h 538"/>
                  <a:gd name="T104" fmla="*/ 1061 w 1159"/>
                  <a:gd name="T105" fmla="*/ 332 h 538"/>
                  <a:gd name="T106" fmla="*/ 1024 w 1159"/>
                  <a:gd name="T107" fmla="*/ 292 h 538"/>
                  <a:gd name="T108" fmla="*/ 980 w 1159"/>
                  <a:gd name="T109" fmla="*/ 248 h 538"/>
                  <a:gd name="T110" fmla="*/ 932 w 1159"/>
                  <a:gd name="T111" fmla="*/ 203 h 538"/>
                  <a:gd name="T112" fmla="*/ 878 w 1159"/>
                  <a:gd name="T113" fmla="*/ 160 h 538"/>
                  <a:gd name="T114" fmla="*/ 821 w 1159"/>
                  <a:gd name="T115" fmla="*/ 122 h 538"/>
                  <a:gd name="T116" fmla="*/ 760 w 1159"/>
                  <a:gd name="T117" fmla="*/ 89 h 538"/>
                  <a:gd name="T118" fmla="*/ 697 w 1159"/>
                  <a:gd name="T119" fmla="*/ 64 h 538"/>
                  <a:gd name="T120" fmla="*/ 635 w 1159"/>
                  <a:gd name="T121" fmla="*/ 4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9" h="538">
                    <a:moveTo>
                      <a:pt x="592" y="41"/>
                    </a:moveTo>
                    <a:lnTo>
                      <a:pt x="555" y="45"/>
                    </a:lnTo>
                    <a:lnTo>
                      <a:pt x="519" y="52"/>
                    </a:lnTo>
                    <a:lnTo>
                      <a:pt x="485" y="59"/>
                    </a:lnTo>
                    <a:lnTo>
                      <a:pt x="453" y="72"/>
                    </a:lnTo>
                    <a:lnTo>
                      <a:pt x="420" y="85"/>
                    </a:lnTo>
                    <a:lnTo>
                      <a:pt x="390" y="102"/>
                    </a:lnTo>
                    <a:lnTo>
                      <a:pt x="359" y="120"/>
                    </a:lnTo>
                    <a:lnTo>
                      <a:pt x="330" y="139"/>
                    </a:lnTo>
                    <a:lnTo>
                      <a:pt x="301" y="160"/>
                    </a:lnTo>
                    <a:lnTo>
                      <a:pt x="272" y="182"/>
                    </a:lnTo>
                    <a:lnTo>
                      <a:pt x="243" y="205"/>
                    </a:lnTo>
                    <a:lnTo>
                      <a:pt x="216" y="228"/>
                    </a:lnTo>
                    <a:lnTo>
                      <a:pt x="187" y="252"/>
                    </a:lnTo>
                    <a:lnTo>
                      <a:pt x="160" y="276"/>
                    </a:lnTo>
                    <a:lnTo>
                      <a:pt x="132" y="299"/>
                    </a:lnTo>
                    <a:lnTo>
                      <a:pt x="104" y="323"/>
                    </a:lnTo>
                    <a:lnTo>
                      <a:pt x="93" y="331"/>
                    </a:lnTo>
                    <a:lnTo>
                      <a:pt x="83" y="342"/>
                    </a:lnTo>
                    <a:lnTo>
                      <a:pt x="74" y="352"/>
                    </a:lnTo>
                    <a:lnTo>
                      <a:pt x="65" y="364"/>
                    </a:lnTo>
                    <a:lnTo>
                      <a:pt x="57" y="377"/>
                    </a:lnTo>
                    <a:lnTo>
                      <a:pt x="50" y="388"/>
                    </a:lnTo>
                    <a:lnTo>
                      <a:pt x="45" y="398"/>
                    </a:lnTo>
                    <a:lnTo>
                      <a:pt x="39" y="407"/>
                    </a:lnTo>
                    <a:lnTo>
                      <a:pt x="37" y="414"/>
                    </a:lnTo>
                    <a:lnTo>
                      <a:pt x="34" y="421"/>
                    </a:lnTo>
                    <a:lnTo>
                      <a:pt x="31" y="428"/>
                    </a:lnTo>
                    <a:lnTo>
                      <a:pt x="29" y="437"/>
                    </a:lnTo>
                    <a:lnTo>
                      <a:pt x="27" y="446"/>
                    </a:lnTo>
                    <a:lnTo>
                      <a:pt x="27" y="454"/>
                    </a:lnTo>
                    <a:lnTo>
                      <a:pt x="26" y="463"/>
                    </a:lnTo>
                    <a:lnTo>
                      <a:pt x="26" y="473"/>
                    </a:lnTo>
                    <a:lnTo>
                      <a:pt x="26" y="481"/>
                    </a:lnTo>
                    <a:lnTo>
                      <a:pt x="26" y="490"/>
                    </a:lnTo>
                    <a:lnTo>
                      <a:pt x="27" y="499"/>
                    </a:lnTo>
                    <a:lnTo>
                      <a:pt x="27" y="508"/>
                    </a:lnTo>
                    <a:lnTo>
                      <a:pt x="29" y="516"/>
                    </a:lnTo>
                    <a:lnTo>
                      <a:pt x="31" y="524"/>
                    </a:lnTo>
                    <a:lnTo>
                      <a:pt x="34" y="532"/>
                    </a:lnTo>
                    <a:lnTo>
                      <a:pt x="37" y="538"/>
                    </a:lnTo>
                    <a:lnTo>
                      <a:pt x="30" y="528"/>
                    </a:lnTo>
                    <a:lnTo>
                      <a:pt x="23" y="518"/>
                    </a:lnTo>
                    <a:lnTo>
                      <a:pt x="19" y="509"/>
                    </a:lnTo>
                    <a:lnTo>
                      <a:pt x="16" y="500"/>
                    </a:lnTo>
                    <a:lnTo>
                      <a:pt x="11" y="492"/>
                    </a:lnTo>
                    <a:lnTo>
                      <a:pt x="8" y="484"/>
                    </a:lnTo>
                    <a:lnTo>
                      <a:pt x="5" y="477"/>
                    </a:lnTo>
                    <a:lnTo>
                      <a:pt x="3" y="469"/>
                    </a:lnTo>
                    <a:lnTo>
                      <a:pt x="2" y="462"/>
                    </a:lnTo>
                    <a:lnTo>
                      <a:pt x="1" y="454"/>
                    </a:lnTo>
                    <a:lnTo>
                      <a:pt x="0" y="446"/>
                    </a:lnTo>
                    <a:lnTo>
                      <a:pt x="0" y="437"/>
                    </a:lnTo>
                    <a:lnTo>
                      <a:pt x="0" y="428"/>
                    </a:lnTo>
                    <a:lnTo>
                      <a:pt x="1" y="419"/>
                    </a:lnTo>
                    <a:lnTo>
                      <a:pt x="2" y="409"/>
                    </a:lnTo>
                    <a:lnTo>
                      <a:pt x="3" y="397"/>
                    </a:lnTo>
                    <a:lnTo>
                      <a:pt x="3" y="391"/>
                    </a:lnTo>
                    <a:lnTo>
                      <a:pt x="7" y="384"/>
                    </a:lnTo>
                    <a:lnTo>
                      <a:pt x="9" y="376"/>
                    </a:lnTo>
                    <a:lnTo>
                      <a:pt x="14" y="367"/>
                    </a:lnTo>
                    <a:lnTo>
                      <a:pt x="18" y="358"/>
                    </a:lnTo>
                    <a:lnTo>
                      <a:pt x="25" y="350"/>
                    </a:lnTo>
                    <a:lnTo>
                      <a:pt x="31" y="342"/>
                    </a:lnTo>
                    <a:lnTo>
                      <a:pt x="38" y="333"/>
                    </a:lnTo>
                    <a:lnTo>
                      <a:pt x="50" y="322"/>
                    </a:lnTo>
                    <a:lnTo>
                      <a:pt x="65" y="308"/>
                    </a:lnTo>
                    <a:lnTo>
                      <a:pt x="79" y="295"/>
                    </a:lnTo>
                    <a:lnTo>
                      <a:pt x="94" y="283"/>
                    </a:lnTo>
                    <a:lnTo>
                      <a:pt x="110" y="269"/>
                    </a:lnTo>
                    <a:lnTo>
                      <a:pt x="125" y="256"/>
                    </a:lnTo>
                    <a:lnTo>
                      <a:pt x="142" y="242"/>
                    </a:lnTo>
                    <a:lnTo>
                      <a:pt x="159" y="229"/>
                    </a:lnTo>
                    <a:lnTo>
                      <a:pt x="176" y="216"/>
                    </a:lnTo>
                    <a:lnTo>
                      <a:pt x="194" y="203"/>
                    </a:lnTo>
                    <a:lnTo>
                      <a:pt x="212" y="189"/>
                    </a:lnTo>
                    <a:lnTo>
                      <a:pt x="230" y="177"/>
                    </a:lnTo>
                    <a:lnTo>
                      <a:pt x="249" y="164"/>
                    </a:lnTo>
                    <a:lnTo>
                      <a:pt x="267" y="151"/>
                    </a:lnTo>
                    <a:lnTo>
                      <a:pt x="286" y="139"/>
                    </a:lnTo>
                    <a:lnTo>
                      <a:pt x="304" y="127"/>
                    </a:lnTo>
                    <a:lnTo>
                      <a:pt x="324" y="114"/>
                    </a:lnTo>
                    <a:lnTo>
                      <a:pt x="342" y="104"/>
                    </a:lnTo>
                    <a:lnTo>
                      <a:pt x="362" y="93"/>
                    </a:lnTo>
                    <a:lnTo>
                      <a:pt x="380" y="83"/>
                    </a:lnTo>
                    <a:lnTo>
                      <a:pt x="400" y="73"/>
                    </a:lnTo>
                    <a:lnTo>
                      <a:pt x="418" y="63"/>
                    </a:lnTo>
                    <a:lnTo>
                      <a:pt x="437" y="54"/>
                    </a:lnTo>
                    <a:lnTo>
                      <a:pt x="455" y="45"/>
                    </a:lnTo>
                    <a:lnTo>
                      <a:pt x="474" y="37"/>
                    </a:lnTo>
                    <a:lnTo>
                      <a:pt x="492" y="29"/>
                    </a:lnTo>
                    <a:lnTo>
                      <a:pt x="510" y="22"/>
                    </a:lnTo>
                    <a:lnTo>
                      <a:pt x="528" y="17"/>
                    </a:lnTo>
                    <a:lnTo>
                      <a:pt x="545" y="12"/>
                    </a:lnTo>
                    <a:lnTo>
                      <a:pt x="561" y="8"/>
                    </a:lnTo>
                    <a:lnTo>
                      <a:pt x="578" y="3"/>
                    </a:lnTo>
                    <a:lnTo>
                      <a:pt x="593" y="0"/>
                    </a:lnTo>
                    <a:lnTo>
                      <a:pt x="608" y="1"/>
                    </a:lnTo>
                    <a:lnTo>
                      <a:pt x="622" y="2"/>
                    </a:lnTo>
                    <a:lnTo>
                      <a:pt x="637" y="7"/>
                    </a:lnTo>
                    <a:lnTo>
                      <a:pt x="654" y="10"/>
                    </a:lnTo>
                    <a:lnTo>
                      <a:pt x="670" y="16"/>
                    </a:lnTo>
                    <a:lnTo>
                      <a:pt x="689" y="22"/>
                    </a:lnTo>
                    <a:lnTo>
                      <a:pt x="706" y="29"/>
                    </a:lnTo>
                    <a:lnTo>
                      <a:pt x="725" y="37"/>
                    </a:lnTo>
                    <a:lnTo>
                      <a:pt x="744" y="47"/>
                    </a:lnTo>
                    <a:lnTo>
                      <a:pt x="763" y="57"/>
                    </a:lnTo>
                    <a:lnTo>
                      <a:pt x="784" y="67"/>
                    </a:lnTo>
                    <a:lnTo>
                      <a:pt x="804" y="80"/>
                    </a:lnTo>
                    <a:lnTo>
                      <a:pt x="823" y="92"/>
                    </a:lnTo>
                    <a:lnTo>
                      <a:pt x="843" y="104"/>
                    </a:lnTo>
                    <a:lnTo>
                      <a:pt x="864" y="119"/>
                    </a:lnTo>
                    <a:lnTo>
                      <a:pt x="885" y="132"/>
                    </a:lnTo>
                    <a:lnTo>
                      <a:pt x="904" y="147"/>
                    </a:lnTo>
                    <a:lnTo>
                      <a:pt x="924" y="161"/>
                    </a:lnTo>
                    <a:lnTo>
                      <a:pt x="944" y="177"/>
                    </a:lnTo>
                    <a:lnTo>
                      <a:pt x="963" y="192"/>
                    </a:lnTo>
                    <a:lnTo>
                      <a:pt x="981" y="207"/>
                    </a:lnTo>
                    <a:lnTo>
                      <a:pt x="999" y="223"/>
                    </a:lnTo>
                    <a:lnTo>
                      <a:pt x="1018" y="239"/>
                    </a:lnTo>
                    <a:lnTo>
                      <a:pt x="1034" y="255"/>
                    </a:lnTo>
                    <a:lnTo>
                      <a:pt x="1051" y="270"/>
                    </a:lnTo>
                    <a:lnTo>
                      <a:pt x="1066" y="285"/>
                    </a:lnTo>
                    <a:lnTo>
                      <a:pt x="1081" y="301"/>
                    </a:lnTo>
                    <a:lnTo>
                      <a:pt x="1094" y="315"/>
                    </a:lnTo>
                    <a:lnTo>
                      <a:pt x="1108" y="331"/>
                    </a:lnTo>
                    <a:lnTo>
                      <a:pt x="1119" y="344"/>
                    </a:lnTo>
                    <a:lnTo>
                      <a:pt x="1129" y="359"/>
                    </a:lnTo>
                    <a:lnTo>
                      <a:pt x="1139" y="372"/>
                    </a:lnTo>
                    <a:lnTo>
                      <a:pt x="1146" y="382"/>
                    </a:lnTo>
                    <a:lnTo>
                      <a:pt x="1150" y="394"/>
                    </a:lnTo>
                    <a:lnTo>
                      <a:pt x="1155" y="405"/>
                    </a:lnTo>
                    <a:lnTo>
                      <a:pt x="1157" y="415"/>
                    </a:lnTo>
                    <a:lnTo>
                      <a:pt x="1158" y="426"/>
                    </a:lnTo>
                    <a:lnTo>
                      <a:pt x="1159" y="437"/>
                    </a:lnTo>
                    <a:lnTo>
                      <a:pt x="1159" y="446"/>
                    </a:lnTo>
                    <a:lnTo>
                      <a:pt x="1158" y="456"/>
                    </a:lnTo>
                    <a:lnTo>
                      <a:pt x="1156" y="465"/>
                    </a:lnTo>
                    <a:lnTo>
                      <a:pt x="1154" y="474"/>
                    </a:lnTo>
                    <a:lnTo>
                      <a:pt x="1150" y="481"/>
                    </a:lnTo>
                    <a:lnTo>
                      <a:pt x="1147" y="488"/>
                    </a:lnTo>
                    <a:lnTo>
                      <a:pt x="1145" y="495"/>
                    </a:lnTo>
                    <a:lnTo>
                      <a:pt x="1141" y="499"/>
                    </a:lnTo>
                    <a:lnTo>
                      <a:pt x="1137" y="502"/>
                    </a:lnTo>
                    <a:lnTo>
                      <a:pt x="1133" y="505"/>
                    </a:lnTo>
                    <a:lnTo>
                      <a:pt x="1136" y="493"/>
                    </a:lnTo>
                    <a:lnTo>
                      <a:pt x="1137" y="481"/>
                    </a:lnTo>
                    <a:lnTo>
                      <a:pt x="1137" y="470"/>
                    </a:lnTo>
                    <a:lnTo>
                      <a:pt x="1137" y="459"/>
                    </a:lnTo>
                    <a:lnTo>
                      <a:pt x="1133" y="446"/>
                    </a:lnTo>
                    <a:lnTo>
                      <a:pt x="1129" y="433"/>
                    </a:lnTo>
                    <a:lnTo>
                      <a:pt x="1122" y="418"/>
                    </a:lnTo>
                    <a:lnTo>
                      <a:pt x="1112" y="401"/>
                    </a:lnTo>
                    <a:lnTo>
                      <a:pt x="1107" y="393"/>
                    </a:lnTo>
                    <a:lnTo>
                      <a:pt x="1099" y="381"/>
                    </a:lnTo>
                    <a:lnTo>
                      <a:pt x="1091" y="370"/>
                    </a:lnTo>
                    <a:lnTo>
                      <a:pt x="1082" y="359"/>
                    </a:lnTo>
                    <a:lnTo>
                      <a:pt x="1072" y="345"/>
                    </a:lnTo>
                    <a:lnTo>
                      <a:pt x="1061" y="332"/>
                    </a:lnTo>
                    <a:lnTo>
                      <a:pt x="1049" y="320"/>
                    </a:lnTo>
                    <a:lnTo>
                      <a:pt x="1036" y="305"/>
                    </a:lnTo>
                    <a:lnTo>
                      <a:pt x="1024" y="292"/>
                    </a:lnTo>
                    <a:lnTo>
                      <a:pt x="1010" y="276"/>
                    </a:lnTo>
                    <a:lnTo>
                      <a:pt x="996" y="262"/>
                    </a:lnTo>
                    <a:lnTo>
                      <a:pt x="980" y="248"/>
                    </a:lnTo>
                    <a:lnTo>
                      <a:pt x="964" y="233"/>
                    </a:lnTo>
                    <a:lnTo>
                      <a:pt x="948" y="218"/>
                    </a:lnTo>
                    <a:lnTo>
                      <a:pt x="932" y="203"/>
                    </a:lnTo>
                    <a:lnTo>
                      <a:pt x="914" y="188"/>
                    </a:lnTo>
                    <a:lnTo>
                      <a:pt x="896" y="175"/>
                    </a:lnTo>
                    <a:lnTo>
                      <a:pt x="878" y="160"/>
                    </a:lnTo>
                    <a:lnTo>
                      <a:pt x="859" y="147"/>
                    </a:lnTo>
                    <a:lnTo>
                      <a:pt x="840" y="135"/>
                    </a:lnTo>
                    <a:lnTo>
                      <a:pt x="821" y="122"/>
                    </a:lnTo>
                    <a:lnTo>
                      <a:pt x="800" y="111"/>
                    </a:lnTo>
                    <a:lnTo>
                      <a:pt x="780" y="99"/>
                    </a:lnTo>
                    <a:lnTo>
                      <a:pt x="760" y="89"/>
                    </a:lnTo>
                    <a:lnTo>
                      <a:pt x="740" y="80"/>
                    </a:lnTo>
                    <a:lnTo>
                      <a:pt x="719" y="71"/>
                    </a:lnTo>
                    <a:lnTo>
                      <a:pt x="697" y="64"/>
                    </a:lnTo>
                    <a:lnTo>
                      <a:pt x="677" y="56"/>
                    </a:lnTo>
                    <a:lnTo>
                      <a:pt x="656" y="52"/>
                    </a:lnTo>
                    <a:lnTo>
                      <a:pt x="635" y="46"/>
                    </a:lnTo>
                    <a:lnTo>
                      <a:pt x="613" y="44"/>
                    </a:lnTo>
                    <a:lnTo>
                      <a:pt x="59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2" name="Freeform 1160">
                <a:extLst>
                  <a:ext uri="{FF2B5EF4-FFF2-40B4-BE49-F238E27FC236}">
                    <a16:creationId xmlns:a16="http://schemas.microsoft.com/office/drawing/2014/main" id="{9F670020-F539-4B45-BEE8-E8E6B034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35"/>
                <a:ext cx="163" cy="94"/>
              </a:xfrm>
              <a:custGeom>
                <a:avLst/>
                <a:gdLst>
                  <a:gd name="T0" fmla="*/ 1 w 488"/>
                  <a:gd name="T1" fmla="*/ 282 h 282"/>
                  <a:gd name="T2" fmla="*/ 29 w 488"/>
                  <a:gd name="T3" fmla="*/ 260 h 282"/>
                  <a:gd name="T4" fmla="*/ 57 w 488"/>
                  <a:gd name="T5" fmla="*/ 236 h 282"/>
                  <a:gd name="T6" fmla="*/ 84 w 488"/>
                  <a:gd name="T7" fmla="*/ 212 h 282"/>
                  <a:gd name="T8" fmla="*/ 113 w 488"/>
                  <a:gd name="T9" fmla="*/ 188 h 282"/>
                  <a:gd name="T10" fmla="*/ 140 w 488"/>
                  <a:gd name="T11" fmla="*/ 165 h 282"/>
                  <a:gd name="T12" fmla="*/ 169 w 488"/>
                  <a:gd name="T13" fmla="*/ 142 h 282"/>
                  <a:gd name="T14" fmla="*/ 198 w 488"/>
                  <a:gd name="T15" fmla="*/ 119 h 282"/>
                  <a:gd name="T16" fmla="*/ 227 w 488"/>
                  <a:gd name="T17" fmla="*/ 99 h 282"/>
                  <a:gd name="T18" fmla="*/ 256 w 488"/>
                  <a:gd name="T19" fmla="*/ 80 h 282"/>
                  <a:gd name="T20" fmla="*/ 286 w 488"/>
                  <a:gd name="T21" fmla="*/ 62 h 282"/>
                  <a:gd name="T22" fmla="*/ 317 w 488"/>
                  <a:gd name="T23" fmla="*/ 45 h 282"/>
                  <a:gd name="T24" fmla="*/ 350 w 488"/>
                  <a:gd name="T25" fmla="*/ 31 h 282"/>
                  <a:gd name="T26" fmla="*/ 382 w 488"/>
                  <a:gd name="T27" fmla="*/ 19 h 282"/>
                  <a:gd name="T28" fmla="*/ 415 w 488"/>
                  <a:gd name="T29" fmla="*/ 11 h 282"/>
                  <a:gd name="T30" fmla="*/ 451 w 488"/>
                  <a:gd name="T31" fmla="*/ 5 h 282"/>
                  <a:gd name="T32" fmla="*/ 488 w 488"/>
                  <a:gd name="T33" fmla="*/ 2 h 282"/>
                  <a:gd name="T34" fmla="*/ 488 w 488"/>
                  <a:gd name="T35" fmla="*/ 0 h 282"/>
                  <a:gd name="T36" fmla="*/ 451 w 488"/>
                  <a:gd name="T37" fmla="*/ 4 h 282"/>
                  <a:gd name="T38" fmla="*/ 415 w 488"/>
                  <a:gd name="T39" fmla="*/ 9 h 282"/>
                  <a:gd name="T40" fmla="*/ 382 w 488"/>
                  <a:gd name="T41" fmla="*/ 18 h 282"/>
                  <a:gd name="T42" fmla="*/ 348 w 488"/>
                  <a:gd name="T43" fmla="*/ 30 h 282"/>
                  <a:gd name="T44" fmla="*/ 316 w 488"/>
                  <a:gd name="T45" fmla="*/ 43 h 282"/>
                  <a:gd name="T46" fmla="*/ 286 w 488"/>
                  <a:gd name="T47" fmla="*/ 60 h 282"/>
                  <a:gd name="T48" fmla="*/ 253 w 488"/>
                  <a:gd name="T49" fmla="*/ 78 h 282"/>
                  <a:gd name="T50" fmla="*/ 224 w 488"/>
                  <a:gd name="T51" fmla="*/ 98 h 282"/>
                  <a:gd name="T52" fmla="*/ 196 w 488"/>
                  <a:gd name="T53" fmla="*/ 119 h 282"/>
                  <a:gd name="T54" fmla="*/ 168 w 488"/>
                  <a:gd name="T55" fmla="*/ 141 h 282"/>
                  <a:gd name="T56" fmla="*/ 139 w 488"/>
                  <a:gd name="T57" fmla="*/ 164 h 282"/>
                  <a:gd name="T58" fmla="*/ 111 w 488"/>
                  <a:gd name="T59" fmla="*/ 187 h 282"/>
                  <a:gd name="T60" fmla="*/ 84 w 488"/>
                  <a:gd name="T61" fmla="*/ 211 h 282"/>
                  <a:gd name="T62" fmla="*/ 55 w 488"/>
                  <a:gd name="T63" fmla="*/ 234 h 282"/>
                  <a:gd name="T64" fmla="*/ 28 w 488"/>
                  <a:gd name="T65" fmla="*/ 258 h 282"/>
                  <a:gd name="T66" fmla="*/ 0 w 488"/>
                  <a:gd name="T67" fmla="*/ 281 h 282"/>
                  <a:gd name="T68" fmla="*/ 1 w 488"/>
                  <a:gd name="T6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8" h="282">
                    <a:moveTo>
                      <a:pt x="1" y="282"/>
                    </a:moveTo>
                    <a:lnTo>
                      <a:pt x="29" y="260"/>
                    </a:lnTo>
                    <a:lnTo>
                      <a:pt x="57" y="236"/>
                    </a:lnTo>
                    <a:lnTo>
                      <a:pt x="84" y="212"/>
                    </a:lnTo>
                    <a:lnTo>
                      <a:pt x="113" y="188"/>
                    </a:lnTo>
                    <a:lnTo>
                      <a:pt x="140" y="165"/>
                    </a:lnTo>
                    <a:lnTo>
                      <a:pt x="169" y="142"/>
                    </a:lnTo>
                    <a:lnTo>
                      <a:pt x="198" y="119"/>
                    </a:lnTo>
                    <a:lnTo>
                      <a:pt x="227" y="99"/>
                    </a:lnTo>
                    <a:lnTo>
                      <a:pt x="256" y="80"/>
                    </a:lnTo>
                    <a:lnTo>
                      <a:pt x="286" y="62"/>
                    </a:lnTo>
                    <a:lnTo>
                      <a:pt x="317" y="45"/>
                    </a:lnTo>
                    <a:lnTo>
                      <a:pt x="350" y="31"/>
                    </a:lnTo>
                    <a:lnTo>
                      <a:pt x="382" y="19"/>
                    </a:lnTo>
                    <a:lnTo>
                      <a:pt x="415" y="11"/>
                    </a:lnTo>
                    <a:lnTo>
                      <a:pt x="451" y="5"/>
                    </a:lnTo>
                    <a:lnTo>
                      <a:pt x="488" y="2"/>
                    </a:lnTo>
                    <a:lnTo>
                      <a:pt x="488" y="0"/>
                    </a:lnTo>
                    <a:lnTo>
                      <a:pt x="451" y="4"/>
                    </a:lnTo>
                    <a:lnTo>
                      <a:pt x="415" y="9"/>
                    </a:lnTo>
                    <a:lnTo>
                      <a:pt x="382" y="18"/>
                    </a:lnTo>
                    <a:lnTo>
                      <a:pt x="348" y="30"/>
                    </a:lnTo>
                    <a:lnTo>
                      <a:pt x="316" y="43"/>
                    </a:lnTo>
                    <a:lnTo>
                      <a:pt x="286" y="60"/>
                    </a:lnTo>
                    <a:lnTo>
                      <a:pt x="253" y="78"/>
                    </a:lnTo>
                    <a:lnTo>
                      <a:pt x="224" y="98"/>
                    </a:lnTo>
                    <a:lnTo>
                      <a:pt x="196" y="119"/>
                    </a:lnTo>
                    <a:lnTo>
                      <a:pt x="168" y="141"/>
                    </a:lnTo>
                    <a:lnTo>
                      <a:pt x="139" y="164"/>
                    </a:lnTo>
                    <a:lnTo>
                      <a:pt x="111" y="187"/>
                    </a:lnTo>
                    <a:lnTo>
                      <a:pt x="84" y="211"/>
                    </a:lnTo>
                    <a:lnTo>
                      <a:pt x="55" y="234"/>
                    </a:lnTo>
                    <a:lnTo>
                      <a:pt x="28" y="258"/>
                    </a:lnTo>
                    <a:lnTo>
                      <a:pt x="0" y="281"/>
                    </a:lnTo>
                    <a:lnTo>
                      <a:pt x="1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3" name="Freeform 1161">
                <a:extLst>
                  <a:ext uri="{FF2B5EF4-FFF2-40B4-BE49-F238E27FC236}">
                    <a16:creationId xmlns:a16="http://schemas.microsoft.com/office/drawing/2014/main" id="{87EDA840-CF3E-409A-8CE0-AE559FEB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29"/>
                <a:ext cx="22" cy="28"/>
              </a:xfrm>
              <a:custGeom>
                <a:avLst/>
                <a:gdLst>
                  <a:gd name="T0" fmla="*/ 1 w 66"/>
                  <a:gd name="T1" fmla="*/ 85 h 85"/>
                  <a:gd name="T2" fmla="*/ 7 w 66"/>
                  <a:gd name="T3" fmla="*/ 76 h 85"/>
                  <a:gd name="T4" fmla="*/ 12 w 66"/>
                  <a:gd name="T5" fmla="*/ 66 h 85"/>
                  <a:gd name="T6" fmla="*/ 19 w 66"/>
                  <a:gd name="T7" fmla="*/ 55 h 85"/>
                  <a:gd name="T8" fmla="*/ 26 w 66"/>
                  <a:gd name="T9" fmla="*/ 43 h 85"/>
                  <a:gd name="T10" fmla="*/ 35 w 66"/>
                  <a:gd name="T11" fmla="*/ 30 h 85"/>
                  <a:gd name="T12" fmla="*/ 45 w 66"/>
                  <a:gd name="T13" fmla="*/ 20 h 85"/>
                  <a:gd name="T14" fmla="*/ 55 w 66"/>
                  <a:gd name="T15" fmla="*/ 10 h 85"/>
                  <a:gd name="T16" fmla="*/ 66 w 66"/>
                  <a:gd name="T17" fmla="*/ 1 h 85"/>
                  <a:gd name="T18" fmla="*/ 64 w 66"/>
                  <a:gd name="T19" fmla="*/ 0 h 85"/>
                  <a:gd name="T20" fmla="*/ 53 w 66"/>
                  <a:gd name="T21" fmla="*/ 9 h 85"/>
                  <a:gd name="T22" fmla="*/ 43 w 66"/>
                  <a:gd name="T23" fmla="*/ 19 h 85"/>
                  <a:gd name="T24" fmla="*/ 34 w 66"/>
                  <a:gd name="T25" fmla="*/ 29 h 85"/>
                  <a:gd name="T26" fmla="*/ 25 w 66"/>
                  <a:gd name="T27" fmla="*/ 41 h 85"/>
                  <a:gd name="T28" fmla="*/ 18 w 66"/>
                  <a:gd name="T29" fmla="*/ 54 h 85"/>
                  <a:gd name="T30" fmla="*/ 10 w 66"/>
                  <a:gd name="T31" fmla="*/ 65 h 85"/>
                  <a:gd name="T32" fmla="*/ 4 w 66"/>
                  <a:gd name="T33" fmla="*/ 75 h 85"/>
                  <a:gd name="T34" fmla="*/ 0 w 66"/>
                  <a:gd name="T35" fmla="*/ 84 h 85"/>
                  <a:gd name="T36" fmla="*/ 1 w 66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85">
                    <a:moveTo>
                      <a:pt x="1" y="85"/>
                    </a:moveTo>
                    <a:lnTo>
                      <a:pt x="7" y="76"/>
                    </a:lnTo>
                    <a:lnTo>
                      <a:pt x="12" y="66"/>
                    </a:lnTo>
                    <a:lnTo>
                      <a:pt x="19" y="55"/>
                    </a:lnTo>
                    <a:lnTo>
                      <a:pt x="26" y="43"/>
                    </a:lnTo>
                    <a:lnTo>
                      <a:pt x="35" y="30"/>
                    </a:lnTo>
                    <a:lnTo>
                      <a:pt x="45" y="20"/>
                    </a:lnTo>
                    <a:lnTo>
                      <a:pt x="55" y="10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3" y="9"/>
                    </a:lnTo>
                    <a:lnTo>
                      <a:pt x="43" y="19"/>
                    </a:lnTo>
                    <a:lnTo>
                      <a:pt x="34" y="29"/>
                    </a:lnTo>
                    <a:lnTo>
                      <a:pt x="25" y="41"/>
                    </a:lnTo>
                    <a:lnTo>
                      <a:pt x="18" y="54"/>
                    </a:lnTo>
                    <a:lnTo>
                      <a:pt x="10" y="65"/>
                    </a:lnTo>
                    <a:lnTo>
                      <a:pt x="4" y="75"/>
                    </a:lnTo>
                    <a:lnTo>
                      <a:pt x="0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4" name="Freeform 1162">
                <a:extLst>
                  <a:ext uri="{FF2B5EF4-FFF2-40B4-BE49-F238E27FC236}">
                    <a16:creationId xmlns:a16="http://schemas.microsoft.com/office/drawing/2014/main" id="{B4F890AC-0DCF-41FA-87F3-2A1DD04C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457"/>
                <a:ext cx="5" cy="44"/>
              </a:xfrm>
              <a:custGeom>
                <a:avLst/>
                <a:gdLst>
                  <a:gd name="T0" fmla="*/ 11 w 14"/>
                  <a:gd name="T1" fmla="*/ 132 h 132"/>
                  <a:gd name="T2" fmla="*/ 12 w 14"/>
                  <a:gd name="T3" fmla="*/ 131 h 132"/>
                  <a:gd name="T4" fmla="*/ 9 w 14"/>
                  <a:gd name="T5" fmla="*/ 126 h 132"/>
                  <a:gd name="T6" fmla="*/ 6 w 14"/>
                  <a:gd name="T7" fmla="*/ 117 h 132"/>
                  <a:gd name="T8" fmla="*/ 4 w 14"/>
                  <a:gd name="T9" fmla="*/ 110 h 132"/>
                  <a:gd name="T10" fmla="*/ 2 w 14"/>
                  <a:gd name="T11" fmla="*/ 101 h 132"/>
                  <a:gd name="T12" fmla="*/ 2 w 14"/>
                  <a:gd name="T13" fmla="*/ 93 h 132"/>
                  <a:gd name="T14" fmla="*/ 1 w 14"/>
                  <a:gd name="T15" fmla="*/ 83 h 132"/>
                  <a:gd name="T16" fmla="*/ 1 w 14"/>
                  <a:gd name="T17" fmla="*/ 75 h 132"/>
                  <a:gd name="T18" fmla="*/ 1 w 14"/>
                  <a:gd name="T19" fmla="*/ 66 h 132"/>
                  <a:gd name="T20" fmla="*/ 1 w 14"/>
                  <a:gd name="T21" fmla="*/ 57 h 132"/>
                  <a:gd name="T22" fmla="*/ 2 w 14"/>
                  <a:gd name="T23" fmla="*/ 49 h 132"/>
                  <a:gd name="T24" fmla="*/ 2 w 14"/>
                  <a:gd name="T25" fmla="*/ 40 h 132"/>
                  <a:gd name="T26" fmla="*/ 4 w 14"/>
                  <a:gd name="T27" fmla="*/ 31 h 132"/>
                  <a:gd name="T28" fmla="*/ 6 w 14"/>
                  <a:gd name="T29" fmla="*/ 23 h 132"/>
                  <a:gd name="T30" fmla="*/ 9 w 14"/>
                  <a:gd name="T31" fmla="*/ 15 h 132"/>
                  <a:gd name="T32" fmla="*/ 12 w 14"/>
                  <a:gd name="T33" fmla="*/ 8 h 132"/>
                  <a:gd name="T34" fmla="*/ 14 w 14"/>
                  <a:gd name="T35" fmla="*/ 1 h 132"/>
                  <a:gd name="T36" fmla="*/ 13 w 14"/>
                  <a:gd name="T37" fmla="*/ 0 h 132"/>
                  <a:gd name="T38" fmla="*/ 11 w 14"/>
                  <a:gd name="T39" fmla="*/ 7 h 132"/>
                  <a:gd name="T40" fmla="*/ 7 w 14"/>
                  <a:gd name="T41" fmla="*/ 15 h 132"/>
                  <a:gd name="T42" fmla="*/ 5 w 14"/>
                  <a:gd name="T43" fmla="*/ 23 h 132"/>
                  <a:gd name="T44" fmla="*/ 2 w 14"/>
                  <a:gd name="T45" fmla="*/ 31 h 132"/>
                  <a:gd name="T46" fmla="*/ 2 w 14"/>
                  <a:gd name="T47" fmla="*/ 40 h 132"/>
                  <a:gd name="T48" fmla="*/ 1 w 14"/>
                  <a:gd name="T49" fmla="*/ 49 h 132"/>
                  <a:gd name="T50" fmla="*/ 0 w 14"/>
                  <a:gd name="T51" fmla="*/ 57 h 132"/>
                  <a:gd name="T52" fmla="*/ 0 w 14"/>
                  <a:gd name="T53" fmla="*/ 66 h 132"/>
                  <a:gd name="T54" fmla="*/ 0 w 14"/>
                  <a:gd name="T55" fmla="*/ 75 h 132"/>
                  <a:gd name="T56" fmla="*/ 0 w 14"/>
                  <a:gd name="T57" fmla="*/ 83 h 132"/>
                  <a:gd name="T58" fmla="*/ 0 w 14"/>
                  <a:gd name="T59" fmla="*/ 93 h 132"/>
                  <a:gd name="T60" fmla="*/ 2 w 14"/>
                  <a:gd name="T61" fmla="*/ 101 h 132"/>
                  <a:gd name="T62" fmla="*/ 2 w 14"/>
                  <a:gd name="T63" fmla="*/ 110 h 132"/>
                  <a:gd name="T64" fmla="*/ 5 w 14"/>
                  <a:gd name="T65" fmla="*/ 117 h 132"/>
                  <a:gd name="T66" fmla="*/ 7 w 14"/>
                  <a:gd name="T67" fmla="*/ 126 h 132"/>
                  <a:gd name="T68" fmla="*/ 11 w 14"/>
                  <a:gd name="T69" fmla="*/ 132 h 132"/>
                  <a:gd name="T70" fmla="*/ 12 w 14"/>
                  <a:gd name="T71" fmla="*/ 131 h 132"/>
                  <a:gd name="T72" fmla="*/ 11 w 14"/>
                  <a:gd name="T7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32">
                    <a:moveTo>
                      <a:pt x="11" y="132"/>
                    </a:moveTo>
                    <a:lnTo>
                      <a:pt x="12" y="131"/>
                    </a:lnTo>
                    <a:lnTo>
                      <a:pt x="9" y="126"/>
                    </a:lnTo>
                    <a:lnTo>
                      <a:pt x="6" y="117"/>
                    </a:lnTo>
                    <a:lnTo>
                      <a:pt x="4" y="110"/>
                    </a:lnTo>
                    <a:lnTo>
                      <a:pt x="2" y="101"/>
                    </a:lnTo>
                    <a:lnTo>
                      <a:pt x="2" y="93"/>
                    </a:lnTo>
                    <a:lnTo>
                      <a:pt x="1" y="83"/>
                    </a:lnTo>
                    <a:lnTo>
                      <a:pt x="1" y="75"/>
                    </a:lnTo>
                    <a:lnTo>
                      <a:pt x="1" y="66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2" y="40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7"/>
                    </a:lnTo>
                    <a:lnTo>
                      <a:pt x="7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2" y="40"/>
                    </a:lnTo>
                    <a:lnTo>
                      <a:pt x="1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5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2" y="101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7" y="126"/>
                    </a:lnTo>
                    <a:lnTo>
                      <a:pt x="11" y="132"/>
                    </a:lnTo>
                    <a:lnTo>
                      <a:pt x="12" y="131"/>
                    </a:lnTo>
                    <a:lnTo>
                      <a:pt x="11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5" name="Freeform 1163">
                <a:extLst>
                  <a:ext uri="{FF2B5EF4-FFF2-40B4-BE49-F238E27FC236}">
                    <a16:creationId xmlns:a16="http://schemas.microsoft.com/office/drawing/2014/main" id="{D72C4E35-AC42-4B67-A799-9CD73B51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454"/>
                <a:ext cx="13" cy="47"/>
              </a:xfrm>
              <a:custGeom>
                <a:avLst/>
                <a:gdLst>
                  <a:gd name="T0" fmla="*/ 3 w 38"/>
                  <a:gd name="T1" fmla="*/ 0 h 141"/>
                  <a:gd name="T2" fmla="*/ 2 w 38"/>
                  <a:gd name="T3" fmla="*/ 11 h 141"/>
                  <a:gd name="T4" fmla="*/ 1 w 38"/>
                  <a:gd name="T5" fmla="*/ 23 h 141"/>
                  <a:gd name="T6" fmla="*/ 0 w 38"/>
                  <a:gd name="T7" fmla="*/ 32 h 141"/>
                  <a:gd name="T8" fmla="*/ 0 w 38"/>
                  <a:gd name="T9" fmla="*/ 40 h 141"/>
                  <a:gd name="T10" fmla="*/ 0 w 38"/>
                  <a:gd name="T11" fmla="*/ 49 h 141"/>
                  <a:gd name="T12" fmla="*/ 1 w 38"/>
                  <a:gd name="T13" fmla="*/ 58 h 141"/>
                  <a:gd name="T14" fmla="*/ 2 w 38"/>
                  <a:gd name="T15" fmla="*/ 65 h 141"/>
                  <a:gd name="T16" fmla="*/ 3 w 38"/>
                  <a:gd name="T17" fmla="*/ 72 h 141"/>
                  <a:gd name="T18" fmla="*/ 5 w 38"/>
                  <a:gd name="T19" fmla="*/ 79 h 141"/>
                  <a:gd name="T20" fmla="*/ 7 w 38"/>
                  <a:gd name="T21" fmla="*/ 86 h 141"/>
                  <a:gd name="T22" fmla="*/ 11 w 38"/>
                  <a:gd name="T23" fmla="*/ 95 h 141"/>
                  <a:gd name="T24" fmla="*/ 15 w 38"/>
                  <a:gd name="T25" fmla="*/ 103 h 141"/>
                  <a:gd name="T26" fmla="*/ 19 w 38"/>
                  <a:gd name="T27" fmla="*/ 112 h 141"/>
                  <a:gd name="T28" fmla="*/ 23 w 38"/>
                  <a:gd name="T29" fmla="*/ 120 h 141"/>
                  <a:gd name="T30" fmla="*/ 29 w 38"/>
                  <a:gd name="T31" fmla="*/ 131 h 141"/>
                  <a:gd name="T32" fmla="*/ 37 w 38"/>
                  <a:gd name="T33" fmla="*/ 141 h 141"/>
                  <a:gd name="T34" fmla="*/ 38 w 38"/>
                  <a:gd name="T35" fmla="*/ 140 h 141"/>
                  <a:gd name="T36" fmla="*/ 31 w 38"/>
                  <a:gd name="T37" fmla="*/ 130 h 141"/>
                  <a:gd name="T38" fmla="*/ 25 w 38"/>
                  <a:gd name="T39" fmla="*/ 119 h 141"/>
                  <a:gd name="T40" fmla="*/ 20 w 38"/>
                  <a:gd name="T41" fmla="*/ 110 h 141"/>
                  <a:gd name="T42" fmla="*/ 16 w 38"/>
                  <a:gd name="T43" fmla="*/ 102 h 141"/>
                  <a:gd name="T44" fmla="*/ 12 w 38"/>
                  <a:gd name="T45" fmla="*/ 94 h 141"/>
                  <a:gd name="T46" fmla="*/ 10 w 38"/>
                  <a:gd name="T47" fmla="*/ 86 h 141"/>
                  <a:gd name="T48" fmla="*/ 6 w 38"/>
                  <a:gd name="T49" fmla="*/ 79 h 141"/>
                  <a:gd name="T50" fmla="*/ 5 w 38"/>
                  <a:gd name="T51" fmla="*/ 72 h 141"/>
                  <a:gd name="T52" fmla="*/ 3 w 38"/>
                  <a:gd name="T53" fmla="*/ 65 h 141"/>
                  <a:gd name="T54" fmla="*/ 3 w 38"/>
                  <a:gd name="T55" fmla="*/ 58 h 141"/>
                  <a:gd name="T56" fmla="*/ 3 w 38"/>
                  <a:gd name="T57" fmla="*/ 49 h 141"/>
                  <a:gd name="T58" fmla="*/ 3 w 38"/>
                  <a:gd name="T59" fmla="*/ 40 h 141"/>
                  <a:gd name="T60" fmla="*/ 3 w 38"/>
                  <a:gd name="T61" fmla="*/ 32 h 141"/>
                  <a:gd name="T62" fmla="*/ 3 w 38"/>
                  <a:gd name="T63" fmla="*/ 23 h 141"/>
                  <a:gd name="T64" fmla="*/ 3 w 38"/>
                  <a:gd name="T65" fmla="*/ 11 h 141"/>
                  <a:gd name="T66" fmla="*/ 4 w 38"/>
                  <a:gd name="T67" fmla="*/ 0 h 141"/>
                  <a:gd name="T68" fmla="*/ 3 w 38"/>
                  <a:gd name="T6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41">
                    <a:moveTo>
                      <a:pt x="3" y="0"/>
                    </a:moveTo>
                    <a:lnTo>
                      <a:pt x="2" y="11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2" y="65"/>
                    </a:lnTo>
                    <a:lnTo>
                      <a:pt x="3" y="72"/>
                    </a:lnTo>
                    <a:lnTo>
                      <a:pt x="5" y="79"/>
                    </a:lnTo>
                    <a:lnTo>
                      <a:pt x="7" y="86"/>
                    </a:lnTo>
                    <a:lnTo>
                      <a:pt x="11" y="95"/>
                    </a:lnTo>
                    <a:lnTo>
                      <a:pt x="15" y="103"/>
                    </a:lnTo>
                    <a:lnTo>
                      <a:pt x="19" y="112"/>
                    </a:lnTo>
                    <a:lnTo>
                      <a:pt x="23" y="120"/>
                    </a:lnTo>
                    <a:lnTo>
                      <a:pt x="29" y="131"/>
                    </a:lnTo>
                    <a:lnTo>
                      <a:pt x="37" y="141"/>
                    </a:lnTo>
                    <a:lnTo>
                      <a:pt x="38" y="140"/>
                    </a:lnTo>
                    <a:lnTo>
                      <a:pt x="31" y="130"/>
                    </a:lnTo>
                    <a:lnTo>
                      <a:pt x="25" y="119"/>
                    </a:lnTo>
                    <a:lnTo>
                      <a:pt x="20" y="110"/>
                    </a:lnTo>
                    <a:lnTo>
                      <a:pt x="16" y="102"/>
                    </a:lnTo>
                    <a:lnTo>
                      <a:pt x="12" y="94"/>
                    </a:lnTo>
                    <a:lnTo>
                      <a:pt x="10" y="86"/>
                    </a:lnTo>
                    <a:lnTo>
                      <a:pt x="6" y="79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8"/>
                    </a:lnTo>
                    <a:lnTo>
                      <a:pt x="3" y="49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3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6" name="Freeform 1164">
                <a:extLst>
                  <a:ext uri="{FF2B5EF4-FFF2-40B4-BE49-F238E27FC236}">
                    <a16:creationId xmlns:a16="http://schemas.microsoft.com/office/drawing/2014/main" id="{B16E83B4-1763-49DC-A7BD-81AD49458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33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8 h 64"/>
                  <a:gd name="T4" fmla="*/ 22 w 37"/>
                  <a:gd name="T5" fmla="*/ 16 h 64"/>
                  <a:gd name="T6" fmla="*/ 16 w 37"/>
                  <a:gd name="T7" fmla="*/ 25 h 64"/>
                  <a:gd name="T8" fmla="*/ 11 w 37"/>
                  <a:gd name="T9" fmla="*/ 33 h 64"/>
                  <a:gd name="T10" fmla="*/ 7 w 37"/>
                  <a:gd name="T11" fmla="*/ 42 h 64"/>
                  <a:gd name="T12" fmla="*/ 3 w 37"/>
                  <a:gd name="T13" fmla="*/ 51 h 64"/>
                  <a:gd name="T14" fmla="*/ 1 w 37"/>
                  <a:gd name="T15" fmla="*/ 57 h 64"/>
                  <a:gd name="T16" fmla="*/ 0 w 37"/>
                  <a:gd name="T17" fmla="*/ 64 h 64"/>
                  <a:gd name="T18" fmla="*/ 2 w 37"/>
                  <a:gd name="T19" fmla="*/ 64 h 64"/>
                  <a:gd name="T20" fmla="*/ 2 w 37"/>
                  <a:gd name="T21" fmla="*/ 57 h 64"/>
                  <a:gd name="T22" fmla="*/ 4 w 37"/>
                  <a:gd name="T23" fmla="*/ 51 h 64"/>
                  <a:gd name="T24" fmla="*/ 9 w 37"/>
                  <a:gd name="T25" fmla="*/ 43 h 64"/>
                  <a:gd name="T26" fmla="*/ 13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8"/>
                    </a:lnTo>
                    <a:lnTo>
                      <a:pt x="22" y="16"/>
                    </a:lnTo>
                    <a:lnTo>
                      <a:pt x="16" y="25"/>
                    </a:lnTo>
                    <a:lnTo>
                      <a:pt x="11" y="33"/>
                    </a:lnTo>
                    <a:lnTo>
                      <a:pt x="7" y="42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9" y="43"/>
                    </a:lnTo>
                    <a:lnTo>
                      <a:pt x="13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7" name="Freeform 1165">
                <a:extLst>
                  <a:ext uri="{FF2B5EF4-FFF2-40B4-BE49-F238E27FC236}">
                    <a16:creationId xmlns:a16="http://schemas.microsoft.com/office/drawing/2014/main" id="{B53D22C6-105E-4C79-8584-89DC5E91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21"/>
                <a:ext cx="185" cy="112"/>
              </a:xfrm>
              <a:custGeom>
                <a:avLst/>
                <a:gdLst>
                  <a:gd name="T0" fmla="*/ 540 w 556"/>
                  <a:gd name="T1" fmla="*/ 2 h 334"/>
                  <a:gd name="T2" fmla="*/ 507 w 556"/>
                  <a:gd name="T3" fmla="*/ 11 h 334"/>
                  <a:gd name="T4" fmla="*/ 472 w 556"/>
                  <a:gd name="T5" fmla="*/ 22 h 334"/>
                  <a:gd name="T6" fmla="*/ 436 w 556"/>
                  <a:gd name="T7" fmla="*/ 36 h 334"/>
                  <a:gd name="T8" fmla="*/ 399 w 556"/>
                  <a:gd name="T9" fmla="*/ 54 h 334"/>
                  <a:gd name="T10" fmla="*/ 361 w 556"/>
                  <a:gd name="T11" fmla="*/ 72 h 334"/>
                  <a:gd name="T12" fmla="*/ 323 w 556"/>
                  <a:gd name="T13" fmla="*/ 92 h 334"/>
                  <a:gd name="T14" fmla="*/ 286 w 556"/>
                  <a:gd name="T15" fmla="*/ 114 h 334"/>
                  <a:gd name="T16" fmla="*/ 248 w 556"/>
                  <a:gd name="T17" fmla="*/ 139 h 334"/>
                  <a:gd name="T18" fmla="*/ 209 w 556"/>
                  <a:gd name="T19" fmla="*/ 164 h 334"/>
                  <a:gd name="T20" fmla="*/ 174 w 556"/>
                  <a:gd name="T21" fmla="*/ 188 h 334"/>
                  <a:gd name="T22" fmla="*/ 139 w 556"/>
                  <a:gd name="T23" fmla="*/ 215 h 334"/>
                  <a:gd name="T24" fmla="*/ 104 w 556"/>
                  <a:gd name="T25" fmla="*/ 242 h 334"/>
                  <a:gd name="T26" fmla="*/ 72 w 556"/>
                  <a:gd name="T27" fmla="*/ 268 h 334"/>
                  <a:gd name="T28" fmla="*/ 41 w 556"/>
                  <a:gd name="T29" fmla="*/ 295 h 334"/>
                  <a:gd name="T30" fmla="*/ 12 w 556"/>
                  <a:gd name="T31" fmla="*/ 321 h 334"/>
                  <a:gd name="T32" fmla="*/ 1 w 556"/>
                  <a:gd name="T33" fmla="*/ 334 h 334"/>
                  <a:gd name="T34" fmla="*/ 29 w 556"/>
                  <a:gd name="T35" fmla="*/ 310 h 334"/>
                  <a:gd name="T36" fmla="*/ 58 w 556"/>
                  <a:gd name="T37" fmla="*/ 283 h 334"/>
                  <a:gd name="T38" fmla="*/ 89 w 556"/>
                  <a:gd name="T39" fmla="*/ 256 h 334"/>
                  <a:gd name="T40" fmla="*/ 122 w 556"/>
                  <a:gd name="T41" fmla="*/ 230 h 334"/>
                  <a:gd name="T42" fmla="*/ 157 w 556"/>
                  <a:gd name="T43" fmla="*/ 203 h 334"/>
                  <a:gd name="T44" fmla="*/ 193 w 556"/>
                  <a:gd name="T45" fmla="*/ 178 h 334"/>
                  <a:gd name="T46" fmla="*/ 230 w 556"/>
                  <a:gd name="T47" fmla="*/ 151 h 334"/>
                  <a:gd name="T48" fmla="*/ 268 w 556"/>
                  <a:gd name="T49" fmla="*/ 128 h 334"/>
                  <a:gd name="T50" fmla="*/ 306 w 556"/>
                  <a:gd name="T51" fmla="*/ 104 h 334"/>
                  <a:gd name="T52" fmla="*/ 344 w 556"/>
                  <a:gd name="T53" fmla="*/ 84 h 334"/>
                  <a:gd name="T54" fmla="*/ 381 w 556"/>
                  <a:gd name="T55" fmla="*/ 64 h 334"/>
                  <a:gd name="T56" fmla="*/ 419 w 556"/>
                  <a:gd name="T57" fmla="*/ 45 h 334"/>
                  <a:gd name="T58" fmla="*/ 455 w 556"/>
                  <a:gd name="T59" fmla="*/ 30 h 334"/>
                  <a:gd name="T60" fmla="*/ 490 w 556"/>
                  <a:gd name="T61" fmla="*/ 17 h 334"/>
                  <a:gd name="T62" fmla="*/ 523 w 556"/>
                  <a:gd name="T63" fmla="*/ 8 h 334"/>
                  <a:gd name="T64" fmla="*/ 556 w 556"/>
                  <a:gd name="T65" fmla="*/ 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334">
                    <a:moveTo>
                      <a:pt x="556" y="0"/>
                    </a:moveTo>
                    <a:lnTo>
                      <a:pt x="540" y="2"/>
                    </a:lnTo>
                    <a:lnTo>
                      <a:pt x="523" y="7"/>
                    </a:lnTo>
                    <a:lnTo>
                      <a:pt x="507" y="11"/>
                    </a:lnTo>
                    <a:lnTo>
                      <a:pt x="490" y="17"/>
                    </a:lnTo>
                    <a:lnTo>
                      <a:pt x="472" y="22"/>
                    </a:lnTo>
                    <a:lnTo>
                      <a:pt x="454" y="29"/>
                    </a:lnTo>
                    <a:lnTo>
                      <a:pt x="436" y="36"/>
                    </a:lnTo>
                    <a:lnTo>
                      <a:pt x="417" y="45"/>
                    </a:lnTo>
                    <a:lnTo>
                      <a:pt x="399" y="54"/>
                    </a:lnTo>
                    <a:lnTo>
                      <a:pt x="380" y="62"/>
                    </a:lnTo>
                    <a:lnTo>
                      <a:pt x="361" y="72"/>
                    </a:lnTo>
                    <a:lnTo>
                      <a:pt x="342" y="82"/>
                    </a:lnTo>
                    <a:lnTo>
                      <a:pt x="323" y="92"/>
                    </a:lnTo>
                    <a:lnTo>
                      <a:pt x="304" y="103"/>
                    </a:lnTo>
                    <a:lnTo>
                      <a:pt x="286" y="114"/>
                    </a:lnTo>
                    <a:lnTo>
                      <a:pt x="267" y="127"/>
                    </a:lnTo>
                    <a:lnTo>
                      <a:pt x="248" y="139"/>
                    </a:lnTo>
                    <a:lnTo>
                      <a:pt x="228" y="150"/>
                    </a:lnTo>
                    <a:lnTo>
                      <a:pt x="209" y="164"/>
                    </a:lnTo>
                    <a:lnTo>
                      <a:pt x="191" y="176"/>
                    </a:lnTo>
                    <a:lnTo>
                      <a:pt x="174" y="188"/>
                    </a:lnTo>
                    <a:lnTo>
                      <a:pt x="156" y="202"/>
                    </a:lnTo>
                    <a:lnTo>
                      <a:pt x="139" y="215"/>
                    </a:lnTo>
                    <a:lnTo>
                      <a:pt x="121" y="229"/>
                    </a:lnTo>
                    <a:lnTo>
                      <a:pt x="104" y="242"/>
                    </a:lnTo>
                    <a:lnTo>
                      <a:pt x="87" y="256"/>
                    </a:lnTo>
                    <a:lnTo>
                      <a:pt x="72" y="268"/>
                    </a:lnTo>
                    <a:lnTo>
                      <a:pt x="56" y="281"/>
                    </a:lnTo>
                    <a:lnTo>
                      <a:pt x="41" y="295"/>
                    </a:lnTo>
                    <a:lnTo>
                      <a:pt x="27" y="307"/>
                    </a:lnTo>
                    <a:lnTo>
                      <a:pt x="12" y="321"/>
                    </a:lnTo>
                    <a:lnTo>
                      <a:pt x="0" y="333"/>
                    </a:lnTo>
                    <a:lnTo>
                      <a:pt x="1" y="334"/>
                    </a:lnTo>
                    <a:lnTo>
                      <a:pt x="14" y="322"/>
                    </a:lnTo>
                    <a:lnTo>
                      <a:pt x="29" y="310"/>
                    </a:lnTo>
                    <a:lnTo>
                      <a:pt x="43" y="296"/>
                    </a:lnTo>
                    <a:lnTo>
                      <a:pt x="58" y="283"/>
                    </a:lnTo>
                    <a:lnTo>
                      <a:pt x="73" y="270"/>
                    </a:lnTo>
                    <a:lnTo>
                      <a:pt x="89" y="256"/>
                    </a:lnTo>
                    <a:lnTo>
                      <a:pt x="105" y="243"/>
                    </a:lnTo>
                    <a:lnTo>
                      <a:pt x="122" y="230"/>
                    </a:lnTo>
                    <a:lnTo>
                      <a:pt x="139" y="218"/>
                    </a:lnTo>
                    <a:lnTo>
                      <a:pt x="157" y="203"/>
                    </a:lnTo>
                    <a:lnTo>
                      <a:pt x="175" y="191"/>
                    </a:lnTo>
                    <a:lnTo>
                      <a:pt x="193" y="178"/>
                    </a:lnTo>
                    <a:lnTo>
                      <a:pt x="212" y="165"/>
                    </a:lnTo>
                    <a:lnTo>
                      <a:pt x="230" y="151"/>
                    </a:lnTo>
                    <a:lnTo>
                      <a:pt x="249" y="140"/>
                    </a:lnTo>
                    <a:lnTo>
                      <a:pt x="268" y="128"/>
                    </a:lnTo>
                    <a:lnTo>
                      <a:pt x="287" y="115"/>
                    </a:lnTo>
                    <a:lnTo>
                      <a:pt x="306" y="104"/>
                    </a:lnTo>
                    <a:lnTo>
                      <a:pt x="325" y="93"/>
                    </a:lnTo>
                    <a:lnTo>
                      <a:pt x="344" y="84"/>
                    </a:lnTo>
                    <a:lnTo>
                      <a:pt x="363" y="74"/>
                    </a:lnTo>
                    <a:lnTo>
                      <a:pt x="381" y="64"/>
                    </a:lnTo>
                    <a:lnTo>
                      <a:pt x="400" y="55"/>
                    </a:lnTo>
                    <a:lnTo>
                      <a:pt x="419" y="45"/>
                    </a:lnTo>
                    <a:lnTo>
                      <a:pt x="437" y="37"/>
                    </a:lnTo>
                    <a:lnTo>
                      <a:pt x="455" y="30"/>
                    </a:lnTo>
                    <a:lnTo>
                      <a:pt x="473" y="23"/>
                    </a:lnTo>
                    <a:lnTo>
                      <a:pt x="490" y="17"/>
                    </a:lnTo>
                    <a:lnTo>
                      <a:pt x="507" y="12"/>
                    </a:lnTo>
                    <a:lnTo>
                      <a:pt x="523" y="8"/>
                    </a:lnTo>
                    <a:lnTo>
                      <a:pt x="540" y="4"/>
                    </a:lnTo>
                    <a:lnTo>
                      <a:pt x="556" y="1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8" name="Freeform 1166">
                <a:extLst>
                  <a:ext uri="{FF2B5EF4-FFF2-40B4-BE49-F238E27FC236}">
                    <a16:creationId xmlns:a16="http://schemas.microsoft.com/office/drawing/2014/main" id="{8F323E18-D71B-4253-9087-0C695238F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321"/>
                <a:ext cx="182" cy="125"/>
              </a:xfrm>
              <a:custGeom>
                <a:avLst/>
                <a:gdLst>
                  <a:gd name="T0" fmla="*/ 536 w 546"/>
                  <a:gd name="T1" fmla="*/ 359 h 373"/>
                  <a:gd name="T2" fmla="*/ 515 w 546"/>
                  <a:gd name="T3" fmla="*/ 331 h 373"/>
                  <a:gd name="T4" fmla="*/ 488 w 546"/>
                  <a:gd name="T5" fmla="*/ 301 h 373"/>
                  <a:gd name="T6" fmla="*/ 458 w 546"/>
                  <a:gd name="T7" fmla="*/ 269 h 373"/>
                  <a:gd name="T8" fmla="*/ 425 w 546"/>
                  <a:gd name="T9" fmla="*/ 239 h 373"/>
                  <a:gd name="T10" fmla="*/ 388 w 546"/>
                  <a:gd name="T11" fmla="*/ 207 h 373"/>
                  <a:gd name="T12" fmla="*/ 351 w 546"/>
                  <a:gd name="T13" fmla="*/ 177 h 373"/>
                  <a:gd name="T14" fmla="*/ 311 w 546"/>
                  <a:gd name="T15" fmla="*/ 146 h 373"/>
                  <a:gd name="T16" fmla="*/ 271 w 546"/>
                  <a:gd name="T17" fmla="*/ 118 h 373"/>
                  <a:gd name="T18" fmla="*/ 230 w 546"/>
                  <a:gd name="T19" fmla="*/ 92 h 373"/>
                  <a:gd name="T20" fmla="*/ 191 w 546"/>
                  <a:gd name="T21" fmla="*/ 67 h 373"/>
                  <a:gd name="T22" fmla="*/ 151 w 546"/>
                  <a:gd name="T23" fmla="*/ 46 h 373"/>
                  <a:gd name="T24" fmla="*/ 113 w 546"/>
                  <a:gd name="T25" fmla="*/ 29 h 373"/>
                  <a:gd name="T26" fmla="*/ 77 w 546"/>
                  <a:gd name="T27" fmla="*/ 16 h 373"/>
                  <a:gd name="T28" fmla="*/ 44 w 546"/>
                  <a:gd name="T29" fmla="*/ 6 h 373"/>
                  <a:gd name="T30" fmla="*/ 13 w 546"/>
                  <a:gd name="T31" fmla="*/ 1 h 373"/>
                  <a:gd name="T32" fmla="*/ 0 w 546"/>
                  <a:gd name="T33" fmla="*/ 1 h 373"/>
                  <a:gd name="T34" fmla="*/ 29 w 546"/>
                  <a:gd name="T35" fmla="*/ 3 h 373"/>
                  <a:gd name="T36" fmla="*/ 61 w 546"/>
                  <a:gd name="T37" fmla="*/ 11 h 373"/>
                  <a:gd name="T38" fmla="*/ 94 w 546"/>
                  <a:gd name="T39" fmla="*/ 23 h 373"/>
                  <a:gd name="T40" fmla="*/ 131 w 546"/>
                  <a:gd name="T41" fmla="*/ 38 h 373"/>
                  <a:gd name="T42" fmla="*/ 169 w 546"/>
                  <a:gd name="T43" fmla="*/ 58 h 373"/>
                  <a:gd name="T44" fmla="*/ 210 w 546"/>
                  <a:gd name="T45" fmla="*/ 81 h 373"/>
                  <a:gd name="T46" fmla="*/ 249 w 546"/>
                  <a:gd name="T47" fmla="*/ 105 h 373"/>
                  <a:gd name="T48" fmla="*/ 289 w 546"/>
                  <a:gd name="T49" fmla="*/ 133 h 373"/>
                  <a:gd name="T50" fmla="*/ 330 w 546"/>
                  <a:gd name="T51" fmla="*/ 163 h 373"/>
                  <a:gd name="T52" fmla="*/ 368 w 546"/>
                  <a:gd name="T53" fmla="*/ 193 h 373"/>
                  <a:gd name="T54" fmla="*/ 405 w 546"/>
                  <a:gd name="T55" fmla="*/ 224 h 373"/>
                  <a:gd name="T56" fmla="*/ 440 w 546"/>
                  <a:gd name="T57" fmla="*/ 256 h 373"/>
                  <a:gd name="T58" fmla="*/ 472 w 546"/>
                  <a:gd name="T59" fmla="*/ 286 h 373"/>
                  <a:gd name="T60" fmla="*/ 500 w 546"/>
                  <a:gd name="T61" fmla="*/ 316 h 373"/>
                  <a:gd name="T62" fmla="*/ 525 w 546"/>
                  <a:gd name="T63" fmla="*/ 345 h 373"/>
                  <a:gd name="T64" fmla="*/ 545 w 546"/>
                  <a:gd name="T65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6" h="373">
                    <a:moveTo>
                      <a:pt x="546" y="371"/>
                    </a:moveTo>
                    <a:lnTo>
                      <a:pt x="536" y="359"/>
                    </a:lnTo>
                    <a:lnTo>
                      <a:pt x="526" y="344"/>
                    </a:lnTo>
                    <a:lnTo>
                      <a:pt x="515" y="331"/>
                    </a:lnTo>
                    <a:lnTo>
                      <a:pt x="501" y="315"/>
                    </a:lnTo>
                    <a:lnTo>
                      <a:pt x="488" y="301"/>
                    </a:lnTo>
                    <a:lnTo>
                      <a:pt x="473" y="285"/>
                    </a:lnTo>
                    <a:lnTo>
                      <a:pt x="458" y="269"/>
                    </a:lnTo>
                    <a:lnTo>
                      <a:pt x="441" y="255"/>
                    </a:lnTo>
                    <a:lnTo>
                      <a:pt x="425" y="239"/>
                    </a:lnTo>
                    <a:lnTo>
                      <a:pt x="406" y="223"/>
                    </a:lnTo>
                    <a:lnTo>
                      <a:pt x="388" y="207"/>
                    </a:lnTo>
                    <a:lnTo>
                      <a:pt x="370" y="192"/>
                    </a:lnTo>
                    <a:lnTo>
                      <a:pt x="351" y="177"/>
                    </a:lnTo>
                    <a:lnTo>
                      <a:pt x="331" y="160"/>
                    </a:lnTo>
                    <a:lnTo>
                      <a:pt x="311" y="146"/>
                    </a:lnTo>
                    <a:lnTo>
                      <a:pt x="292" y="132"/>
                    </a:lnTo>
                    <a:lnTo>
                      <a:pt x="271" y="118"/>
                    </a:lnTo>
                    <a:lnTo>
                      <a:pt x="250" y="104"/>
                    </a:lnTo>
                    <a:lnTo>
                      <a:pt x="230" y="92"/>
                    </a:lnTo>
                    <a:lnTo>
                      <a:pt x="211" y="80"/>
                    </a:lnTo>
                    <a:lnTo>
                      <a:pt x="191" y="67"/>
                    </a:lnTo>
                    <a:lnTo>
                      <a:pt x="170" y="56"/>
                    </a:lnTo>
                    <a:lnTo>
                      <a:pt x="151" y="46"/>
                    </a:lnTo>
                    <a:lnTo>
                      <a:pt x="132" y="37"/>
                    </a:lnTo>
                    <a:lnTo>
                      <a:pt x="113" y="29"/>
                    </a:lnTo>
                    <a:lnTo>
                      <a:pt x="95" y="21"/>
                    </a:lnTo>
                    <a:lnTo>
                      <a:pt x="77" y="16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29" y="2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9" y="3"/>
                    </a:lnTo>
                    <a:lnTo>
                      <a:pt x="44" y="7"/>
                    </a:lnTo>
                    <a:lnTo>
                      <a:pt x="61" y="11"/>
                    </a:lnTo>
                    <a:lnTo>
                      <a:pt x="75" y="17"/>
                    </a:lnTo>
                    <a:lnTo>
                      <a:pt x="94" y="23"/>
                    </a:lnTo>
                    <a:lnTo>
                      <a:pt x="112" y="30"/>
                    </a:lnTo>
                    <a:lnTo>
                      <a:pt x="131" y="38"/>
                    </a:lnTo>
                    <a:lnTo>
                      <a:pt x="149" y="48"/>
                    </a:lnTo>
                    <a:lnTo>
                      <a:pt x="169" y="58"/>
                    </a:lnTo>
                    <a:lnTo>
                      <a:pt x="190" y="68"/>
                    </a:lnTo>
                    <a:lnTo>
                      <a:pt x="210" y="81"/>
                    </a:lnTo>
                    <a:lnTo>
                      <a:pt x="229" y="93"/>
                    </a:lnTo>
                    <a:lnTo>
                      <a:pt x="249" y="105"/>
                    </a:lnTo>
                    <a:lnTo>
                      <a:pt x="269" y="120"/>
                    </a:lnTo>
                    <a:lnTo>
                      <a:pt x="289" y="133"/>
                    </a:lnTo>
                    <a:lnTo>
                      <a:pt x="309" y="148"/>
                    </a:lnTo>
                    <a:lnTo>
                      <a:pt x="330" y="163"/>
                    </a:lnTo>
                    <a:lnTo>
                      <a:pt x="350" y="178"/>
                    </a:lnTo>
                    <a:lnTo>
                      <a:pt x="368" y="193"/>
                    </a:lnTo>
                    <a:lnTo>
                      <a:pt x="387" y="209"/>
                    </a:lnTo>
                    <a:lnTo>
                      <a:pt x="405" y="224"/>
                    </a:lnTo>
                    <a:lnTo>
                      <a:pt x="423" y="240"/>
                    </a:lnTo>
                    <a:lnTo>
                      <a:pt x="440" y="256"/>
                    </a:lnTo>
                    <a:lnTo>
                      <a:pt x="456" y="271"/>
                    </a:lnTo>
                    <a:lnTo>
                      <a:pt x="472" y="286"/>
                    </a:lnTo>
                    <a:lnTo>
                      <a:pt x="487" y="302"/>
                    </a:lnTo>
                    <a:lnTo>
                      <a:pt x="500" y="316"/>
                    </a:lnTo>
                    <a:lnTo>
                      <a:pt x="514" y="332"/>
                    </a:lnTo>
                    <a:lnTo>
                      <a:pt x="525" y="345"/>
                    </a:lnTo>
                    <a:lnTo>
                      <a:pt x="535" y="360"/>
                    </a:lnTo>
                    <a:lnTo>
                      <a:pt x="545" y="373"/>
                    </a:lnTo>
                    <a:lnTo>
                      <a:pt x="546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9" name="Freeform 1167">
                <a:extLst>
                  <a:ext uri="{FF2B5EF4-FFF2-40B4-BE49-F238E27FC236}">
                    <a16:creationId xmlns:a16="http://schemas.microsoft.com/office/drawing/2014/main" id="{4F80F127-E909-4195-B740-DF0CE80E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45"/>
                <a:ext cx="9" cy="45"/>
              </a:xfrm>
              <a:custGeom>
                <a:avLst/>
                <a:gdLst>
                  <a:gd name="T0" fmla="*/ 0 w 26"/>
                  <a:gd name="T1" fmla="*/ 133 h 134"/>
                  <a:gd name="T2" fmla="*/ 1 w 26"/>
                  <a:gd name="T3" fmla="*/ 134 h 134"/>
                  <a:gd name="T4" fmla="*/ 5 w 26"/>
                  <a:gd name="T5" fmla="*/ 132 h 134"/>
                  <a:gd name="T6" fmla="*/ 9 w 26"/>
                  <a:gd name="T7" fmla="*/ 128 h 134"/>
                  <a:gd name="T8" fmla="*/ 12 w 26"/>
                  <a:gd name="T9" fmla="*/ 123 h 134"/>
                  <a:gd name="T10" fmla="*/ 15 w 26"/>
                  <a:gd name="T11" fmla="*/ 117 h 134"/>
                  <a:gd name="T12" fmla="*/ 18 w 26"/>
                  <a:gd name="T13" fmla="*/ 111 h 134"/>
                  <a:gd name="T14" fmla="*/ 22 w 26"/>
                  <a:gd name="T15" fmla="*/ 102 h 134"/>
                  <a:gd name="T16" fmla="*/ 24 w 26"/>
                  <a:gd name="T17" fmla="*/ 95 h 134"/>
                  <a:gd name="T18" fmla="*/ 25 w 26"/>
                  <a:gd name="T19" fmla="*/ 86 h 134"/>
                  <a:gd name="T20" fmla="*/ 26 w 26"/>
                  <a:gd name="T21" fmla="*/ 75 h 134"/>
                  <a:gd name="T22" fmla="*/ 26 w 26"/>
                  <a:gd name="T23" fmla="*/ 66 h 134"/>
                  <a:gd name="T24" fmla="*/ 26 w 26"/>
                  <a:gd name="T25" fmla="*/ 55 h 134"/>
                  <a:gd name="T26" fmla="*/ 25 w 26"/>
                  <a:gd name="T27" fmla="*/ 45 h 134"/>
                  <a:gd name="T28" fmla="*/ 23 w 26"/>
                  <a:gd name="T29" fmla="*/ 34 h 134"/>
                  <a:gd name="T30" fmla="*/ 18 w 26"/>
                  <a:gd name="T31" fmla="*/ 22 h 134"/>
                  <a:gd name="T32" fmla="*/ 14 w 26"/>
                  <a:gd name="T33" fmla="*/ 12 h 134"/>
                  <a:gd name="T34" fmla="*/ 7 w 26"/>
                  <a:gd name="T35" fmla="*/ 0 h 134"/>
                  <a:gd name="T36" fmla="*/ 6 w 26"/>
                  <a:gd name="T37" fmla="*/ 1 h 134"/>
                  <a:gd name="T38" fmla="*/ 12 w 26"/>
                  <a:gd name="T39" fmla="*/ 13 h 134"/>
                  <a:gd name="T40" fmla="*/ 17 w 26"/>
                  <a:gd name="T41" fmla="*/ 24 h 134"/>
                  <a:gd name="T42" fmla="*/ 21 w 26"/>
                  <a:gd name="T43" fmla="*/ 34 h 134"/>
                  <a:gd name="T44" fmla="*/ 23 w 26"/>
                  <a:gd name="T45" fmla="*/ 45 h 134"/>
                  <a:gd name="T46" fmla="*/ 25 w 26"/>
                  <a:gd name="T47" fmla="*/ 55 h 134"/>
                  <a:gd name="T48" fmla="*/ 25 w 26"/>
                  <a:gd name="T49" fmla="*/ 66 h 134"/>
                  <a:gd name="T50" fmla="*/ 25 w 26"/>
                  <a:gd name="T51" fmla="*/ 75 h 134"/>
                  <a:gd name="T52" fmla="*/ 24 w 26"/>
                  <a:gd name="T53" fmla="*/ 86 h 134"/>
                  <a:gd name="T54" fmla="*/ 23 w 26"/>
                  <a:gd name="T55" fmla="*/ 95 h 134"/>
                  <a:gd name="T56" fmla="*/ 21 w 26"/>
                  <a:gd name="T57" fmla="*/ 102 h 134"/>
                  <a:gd name="T58" fmla="*/ 17 w 26"/>
                  <a:gd name="T59" fmla="*/ 109 h 134"/>
                  <a:gd name="T60" fmla="*/ 14 w 26"/>
                  <a:gd name="T61" fmla="*/ 116 h 134"/>
                  <a:gd name="T62" fmla="*/ 10 w 26"/>
                  <a:gd name="T63" fmla="*/ 123 h 134"/>
                  <a:gd name="T64" fmla="*/ 7 w 26"/>
                  <a:gd name="T65" fmla="*/ 126 h 134"/>
                  <a:gd name="T66" fmla="*/ 4 w 26"/>
                  <a:gd name="T67" fmla="*/ 130 h 134"/>
                  <a:gd name="T68" fmla="*/ 0 w 26"/>
                  <a:gd name="T69" fmla="*/ 133 h 134"/>
                  <a:gd name="T70" fmla="*/ 1 w 26"/>
                  <a:gd name="T71" fmla="*/ 133 h 134"/>
                  <a:gd name="T72" fmla="*/ 0 w 26"/>
                  <a:gd name="T73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34">
                    <a:moveTo>
                      <a:pt x="0" y="133"/>
                    </a:moveTo>
                    <a:lnTo>
                      <a:pt x="1" y="134"/>
                    </a:lnTo>
                    <a:lnTo>
                      <a:pt x="5" y="132"/>
                    </a:lnTo>
                    <a:lnTo>
                      <a:pt x="9" y="128"/>
                    </a:lnTo>
                    <a:lnTo>
                      <a:pt x="12" y="123"/>
                    </a:lnTo>
                    <a:lnTo>
                      <a:pt x="15" y="117"/>
                    </a:lnTo>
                    <a:lnTo>
                      <a:pt x="18" y="111"/>
                    </a:lnTo>
                    <a:lnTo>
                      <a:pt x="22" y="102"/>
                    </a:lnTo>
                    <a:lnTo>
                      <a:pt x="24" y="95"/>
                    </a:lnTo>
                    <a:lnTo>
                      <a:pt x="25" y="86"/>
                    </a:lnTo>
                    <a:lnTo>
                      <a:pt x="26" y="75"/>
                    </a:lnTo>
                    <a:lnTo>
                      <a:pt x="26" y="66"/>
                    </a:lnTo>
                    <a:lnTo>
                      <a:pt x="26" y="55"/>
                    </a:lnTo>
                    <a:lnTo>
                      <a:pt x="25" y="45"/>
                    </a:lnTo>
                    <a:lnTo>
                      <a:pt x="23" y="34"/>
                    </a:lnTo>
                    <a:lnTo>
                      <a:pt x="18" y="22"/>
                    </a:lnTo>
                    <a:lnTo>
                      <a:pt x="14" y="12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2" y="13"/>
                    </a:lnTo>
                    <a:lnTo>
                      <a:pt x="17" y="24"/>
                    </a:lnTo>
                    <a:lnTo>
                      <a:pt x="21" y="34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5" y="75"/>
                    </a:lnTo>
                    <a:lnTo>
                      <a:pt x="24" y="86"/>
                    </a:lnTo>
                    <a:lnTo>
                      <a:pt x="23" y="95"/>
                    </a:lnTo>
                    <a:lnTo>
                      <a:pt x="21" y="102"/>
                    </a:lnTo>
                    <a:lnTo>
                      <a:pt x="17" y="109"/>
                    </a:lnTo>
                    <a:lnTo>
                      <a:pt x="14" y="116"/>
                    </a:lnTo>
                    <a:lnTo>
                      <a:pt x="10" y="123"/>
                    </a:lnTo>
                    <a:lnTo>
                      <a:pt x="7" y="126"/>
                    </a:lnTo>
                    <a:lnTo>
                      <a:pt x="4" y="130"/>
                    </a:lnTo>
                    <a:lnTo>
                      <a:pt x="0" y="133"/>
                    </a:lnTo>
                    <a:lnTo>
                      <a:pt x="1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0" name="Freeform 1168">
                <a:extLst>
                  <a:ext uri="{FF2B5EF4-FFF2-40B4-BE49-F238E27FC236}">
                    <a16:creationId xmlns:a16="http://schemas.microsoft.com/office/drawing/2014/main" id="{29D31B45-5604-4CE7-A1B1-DE94F2B81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55"/>
                <a:ext cx="9" cy="35"/>
              </a:xfrm>
              <a:custGeom>
                <a:avLst/>
                <a:gdLst>
                  <a:gd name="T0" fmla="*/ 0 w 26"/>
                  <a:gd name="T1" fmla="*/ 3 h 105"/>
                  <a:gd name="T2" fmla="*/ 9 w 26"/>
                  <a:gd name="T3" fmla="*/ 18 h 105"/>
                  <a:gd name="T4" fmla="*/ 16 w 26"/>
                  <a:gd name="T5" fmla="*/ 34 h 105"/>
                  <a:gd name="T6" fmla="*/ 20 w 26"/>
                  <a:gd name="T7" fmla="*/ 46 h 105"/>
                  <a:gd name="T8" fmla="*/ 24 w 26"/>
                  <a:gd name="T9" fmla="*/ 58 h 105"/>
                  <a:gd name="T10" fmla="*/ 24 w 26"/>
                  <a:gd name="T11" fmla="*/ 69 h 105"/>
                  <a:gd name="T12" fmla="*/ 24 w 26"/>
                  <a:gd name="T13" fmla="*/ 81 h 105"/>
                  <a:gd name="T14" fmla="*/ 22 w 26"/>
                  <a:gd name="T15" fmla="*/ 92 h 105"/>
                  <a:gd name="T16" fmla="*/ 20 w 26"/>
                  <a:gd name="T17" fmla="*/ 105 h 105"/>
                  <a:gd name="T18" fmla="*/ 22 w 26"/>
                  <a:gd name="T19" fmla="*/ 105 h 105"/>
                  <a:gd name="T20" fmla="*/ 25 w 26"/>
                  <a:gd name="T21" fmla="*/ 92 h 105"/>
                  <a:gd name="T22" fmla="*/ 25 w 26"/>
                  <a:gd name="T23" fmla="*/ 81 h 105"/>
                  <a:gd name="T24" fmla="*/ 26 w 26"/>
                  <a:gd name="T25" fmla="*/ 69 h 105"/>
                  <a:gd name="T26" fmla="*/ 25 w 26"/>
                  <a:gd name="T27" fmla="*/ 58 h 105"/>
                  <a:gd name="T28" fmla="*/ 22 w 26"/>
                  <a:gd name="T29" fmla="*/ 46 h 105"/>
                  <a:gd name="T30" fmla="*/ 17 w 26"/>
                  <a:gd name="T31" fmla="*/ 32 h 105"/>
                  <a:gd name="T32" fmla="*/ 11 w 26"/>
                  <a:gd name="T33" fmla="*/ 17 h 105"/>
                  <a:gd name="T34" fmla="*/ 1 w 26"/>
                  <a:gd name="T35" fmla="*/ 0 h 105"/>
                  <a:gd name="T36" fmla="*/ 0 w 26"/>
                  <a:gd name="T37" fmla="*/ 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5">
                    <a:moveTo>
                      <a:pt x="0" y="3"/>
                    </a:moveTo>
                    <a:lnTo>
                      <a:pt x="9" y="18"/>
                    </a:lnTo>
                    <a:lnTo>
                      <a:pt x="16" y="34"/>
                    </a:lnTo>
                    <a:lnTo>
                      <a:pt x="20" y="46"/>
                    </a:lnTo>
                    <a:lnTo>
                      <a:pt x="24" y="58"/>
                    </a:lnTo>
                    <a:lnTo>
                      <a:pt x="24" y="69"/>
                    </a:lnTo>
                    <a:lnTo>
                      <a:pt x="24" y="81"/>
                    </a:lnTo>
                    <a:lnTo>
                      <a:pt x="22" y="92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5" y="92"/>
                    </a:lnTo>
                    <a:lnTo>
                      <a:pt x="25" y="81"/>
                    </a:lnTo>
                    <a:lnTo>
                      <a:pt x="26" y="69"/>
                    </a:lnTo>
                    <a:lnTo>
                      <a:pt x="25" y="58"/>
                    </a:lnTo>
                    <a:lnTo>
                      <a:pt x="22" y="46"/>
                    </a:lnTo>
                    <a:lnTo>
                      <a:pt x="17" y="32"/>
                    </a:lnTo>
                    <a:lnTo>
                      <a:pt x="11" y="1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1" name="Freeform 1169">
                <a:extLst>
                  <a:ext uri="{FF2B5EF4-FFF2-40B4-BE49-F238E27FC236}">
                    <a16:creationId xmlns:a16="http://schemas.microsoft.com/office/drawing/2014/main" id="{B9FD94FF-BCC0-4E5C-B9F3-1149057A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335"/>
                <a:ext cx="174" cy="120"/>
              </a:xfrm>
              <a:custGeom>
                <a:avLst/>
                <a:gdLst>
                  <a:gd name="T0" fmla="*/ 21 w 522"/>
                  <a:gd name="T1" fmla="*/ 4 h 361"/>
                  <a:gd name="T2" fmla="*/ 64 w 522"/>
                  <a:gd name="T3" fmla="*/ 12 h 361"/>
                  <a:gd name="T4" fmla="*/ 105 w 522"/>
                  <a:gd name="T5" fmla="*/ 24 h 361"/>
                  <a:gd name="T6" fmla="*/ 148 w 522"/>
                  <a:gd name="T7" fmla="*/ 40 h 361"/>
                  <a:gd name="T8" fmla="*/ 188 w 522"/>
                  <a:gd name="T9" fmla="*/ 59 h 361"/>
                  <a:gd name="T10" fmla="*/ 227 w 522"/>
                  <a:gd name="T11" fmla="*/ 82 h 361"/>
                  <a:gd name="T12" fmla="*/ 267 w 522"/>
                  <a:gd name="T13" fmla="*/ 108 h 361"/>
                  <a:gd name="T14" fmla="*/ 304 w 522"/>
                  <a:gd name="T15" fmla="*/ 135 h 361"/>
                  <a:gd name="T16" fmla="*/ 338 w 522"/>
                  <a:gd name="T17" fmla="*/ 163 h 361"/>
                  <a:gd name="T18" fmla="*/ 372 w 522"/>
                  <a:gd name="T19" fmla="*/ 193 h 361"/>
                  <a:gd name="T20" fmla="*/ 402 w 522"/>
                  <a:gd name="T21" fmla="*/ 222 h 361"/>
                  <a:gd name="T22" fmla="*/ 431 w 522"/>
                  <a:gd name="T23" fmla="*/ 252 h 361"/>
                  <a:gd name="T24" fmla="*/ 457 w 522"/>
                  <a:gd name="T25" fmla="*/ 280 h 361"/>
                  <a:gd name="T26" fmla="*/ 480 w 522"/>
                  <a:gd name="T27" fmla="*/ 307 h 361"/>
                  <a:gd name="T28" fmla="*/ 499 w 522"/>
                  <a:gd name="T29" fmla="*/ 330 h 361"/>
                  <a:gd name="T30" fmla="*/ 513 w 522"/>
                  <a:gd name="T31" fmla="*/ 353 h 361"/>
                  <a:gd name="T32" fmla="*/ 522 w 522"/>
                  <a:gd name="T33" fmla="*/ 360 h 361"/>
                  <a:gd name="T34" fmla="*/ 508 w 522"/>
                  <a:gd name="T35" fmla="*/ 340 h 361"/>
                  <a:gd name="T36" fmla="*/ 491 w 522"/>
                  <a:gd name="T37" fmla="*/ 318 h 361"/>
                  <a:gd name="T38" fmla="*/ 469 w 522"/>
                  <a:gd name="T39" fmla="*/ 292 h 361"/>
                  <a:gd name="T40" fmla="*/ 446 w 522"/>
                  <a:gd name="T41" fmla="*/ 264 h 361"/>
                  <a:gd name="T42" fmla="*/ 419 w 522"/>
                  <a:gd name="T43" fmla="*/ 235 h 361"/>
                  <a:gd name="T44" fmla="*/ 389 w 522"/>
                  <a:gd name="T45" fmla="*/ 207 h 361"/>
                  <a:gd name="T46" fmla="*/ 357 w 522"/>
                  <a:gd name="T47" fmla="*/ 178 h 361"/>
                  <a:gd name="T48" fmla="*/ 323 w 522"/>
                  <a:gd name="T49" fmla="*/ 148 h 361"/>
                  <a:gd name="T50" fmla="*/ 287 w 522"/>
                  <a:gd name="T51" fmla="*/ 120 h 361"/>
                  <a:gd name="T52" fmla="*/ 249 w 522"/>
                  <a:gd name="T53" fmla="*/ 93 h 361"/>
                  <a:gd name="T54" fmla="*/ 209 w 522"/>
                  <a:gd name="T55" fmla="*/ 70 h 361"/>
                  <a:gd name="T56" fmla="*/ 169 w 522"/>
                  <a:gd name="T57" fmla="*/ 47 h 361"/>
                  <a:gd name="T58" fmla="*/ 129 w 522"/>
                  <a:gd name="T59" fmla="*/ 29 h 361"/>
                  <a:gd name="T60" fmla="*/ 85 w 522"/>
                  <a:gd name="T61" fmla="*/ 15 h 361"/>
                  <a:gd name="T62" fmla="*/ 43 w 522"/>
                  <a:gd name="T63" fmla="*/ 5 h 361"/>
                  <a:gd name="T64" fmla="*/ 0 w 522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2" h="361">
                    <a:moveTo>
                      <a:pt x="0" y="1"/>
                    </a:moveTo>
                    <a:lnTo>
                      <a:pt x="21" y="4"/>
                    </a:lnTo>
                    <a:lnTo>
                      <a:pt x="43" y="6"/>
                    </a:lnTo>
                    <a:lnTo>
                      <a:pt x="64" y="12"/>
                    </a:lnTo>
                    <a:lnTo>
                      <a:pt x="85" y="16"/>
                    </a:lnTo>
                    <a:lnTo>
                      <a:pt x="105" y="24"/>
                    </a:lnTo>
                    <a:lnTo>
                      <a:pt x="126" y="31"/>
                    </a:lnTo>
                    <a:lnTo>
                      <a:pt x="148" y="40"/>
                    </a:lnTo>
                    <a:lnTo>
                      <a:pt x="168" y="49"/>
                    </a:lnTo>
                    <a:lnTo>
                      <a:pt x="188" y="59"/>
                    </a:lnTo>
                    <a:lnTo>
                      <a:pt x="208" y="71"/>
                    </a:lnTo>
                    <a:lnTo>
                      <a:pt x="227" y="82"/>
                    </a:lnTo>
                    <a:lnTo>
                      <a:pt x="247" y="95"/>
                    </a:lnTo>
                    <a:lnTo>
                      <a:pt x="267" y="108"/>
                    </a:lnTo>
                    <a:lnTo>
                      <a:pt x="286" y="120"/>
                    </a:lnTo>
                    <a:lnTo>
                      <a:pt x="304" y="135"/>
                    </a:lnTo>
                    <a:lnTo>
                      <a:pt x="320" y="149"/>
                    </a:lnTo>
                    <a:lnTo>
                      <a:pt x="338" y="163"/>
                    </a:lnTo>
                    <a:lnTo>
                      <a:pt x="356" y="178"/>
                    </a:lnTo>
                    <a:lnTo>
                      <a:pt x="372" y="193"/>
                    </a:lnTo>
                    <a:lnTo>
                      <a:pt x="388" y="208"/>
                    </a:lnTo>
                    <a:lnTo>
                      <a:pt x="402" y="222"/>
                    </a:lnTo>
                    <a:lnTo>
                      <a:pt x="417" y="237"/>
                    </a:lnTo>
                    <a:lnTo>
                      <a:pt x="431" y="252"/>
                    </a:lnTo>
                    <a:lnTo>
                      <a:pt x="444" y="266"/>
                    </a:lnTo>
                    <a:lnTo>
                      <a:pt x="457" y="280"/>
                    </a:lnTo>
                    <a:lnTo>
                      <a:pt x="468" y="292"/>
                    </a:lnTo>
                    <a:lnTo>
                      <a:pt x="480" y="307"/>
                    </a:lnTo>
                    <a:lnTo>
                      <a:pt x="490" y="319"/>
                    </a:lnTo>
                    <a:lnTo>
                      <a:pt x="499" y="330"/>
                    </a:lnTo>
                    <a:lnTo>
                      <a:pt x="506" y="341"/>
                    </a:lnTo>
                    <a:lnTo>
                      <a:pt x="513" y="353"/>
                    </a:lnTo>
                    <a:lnTo>
                      <a:pt x="520" y="361"/>
                    </a:lnTo>
                    <a:lnTo>
                      <a:pt x="522" y="360"/>
                    </a:lnTo>
                    <a:lnTo>
                      <a:pt x="515" y="351"/>
                    </a:lnTo>
                    <a:lnTo>
                      <a:pt x="508" y="340"/>
                    </a:lnTo>
                    <a:lnTo>
                      <a:pt x="500" y="329"/>
                    </a:lnTo>
                    <a:lnTo>
                      <a:pt x="491" y="318"/>
                    </a:lnTo>
                    <a:lnTo>
                      <a:pt x="481" y="304"/>
                    </a:lnTo>
                    <a:lnTo>
                      <a:pt x="469" y="292"/>
                    </a:lnTo>
                    <a:lnTo>
                      <a:pt x="458" y="278"/>
                    </a:lnTo>
                    <a:lnTo>
                      <a:pt x="446" y="264"/>
                    </a:lnTo>
                    <a:lnTo>
                      <a:pt x="432" y="250"/>
                    </a:lnTo>
                    <a:lnTo>
                      <a:pt x="419" y="235"/>
                    </a:lnTo>
                    <a:lnTo>
                      <a:pt x="404" y="221"/>
                    </a:lnTo>
                    <a:lnTo>
                      <a:pt x="389" y="207"/>
                    </a:lnTo>
                    <a:lnTo>
                      <a:pt x="373" y="192"/>
                    </a:lnTo>
                    <a:lnTo>
                      <a:pt x="357" y="178"/>
                    </a:lnTo>
                    <a:lnTo>
                      <a:pt x="341" y="162"/>
                    </a:lnTo>
                    <a:lnTo>
                      <a:pt x="323" y="148"/>
                    </a:lnTo>
                    <a:lnTo>
                      <a:pt x="305" y="134"/>
                    </a:lnTo>
                    <a:lnTo>
                      <a:pt x="287" y="120"/>
                    </a:lnTo>
                    <a:lnTo>
                      <a:pt x="268" y="106"/>
                    </a:lnTo>
                    <a:lnTo>
                      <a:pt x="249" y="93"/>
                    </a:lnTo>
                    <a:lnTo>
                      <a:pt x="230" y="82"/>
                    </a:lnTo>
                    <a:lnTo>
                      <a:pt x="209" y="70"/>
                    </a:lnTo>
                    <a:lnTo>
                      <a:pt x="189" y="58"/>
                    </a:lnTo>
                    <a:lnTo>
                      <a:pt x="169" y="47"/>
                    </a:lnTo>
                    <a:lnTo>
                      <a:pt x="149" y="38"/>
                    </a:lnTo>
                    <a:lnTo>
                      <a:pt x="129" y="29"/>
                    </a:lnTo>
                    <a:lnTo>
                      <a:pt x="107" y="23"/>
                    </a:lnTo>
                    <a:lnTo>
                      <a:pt x="85" y="15"/>
                    </a:lnTo>
                    <a:lnTo>
                      <a:pt x="64" y="10"/>
                    </a:lnTo>
                    <a:lnTo>
                      <a:pt x="43" y="5"/>
                    </a:lnTo>
                    <a:lnTo>
                      <a:pt x="2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2" name="Freeform 1170">
                <a:extLst>
                  <a:ext uri="{FF2B5EF4-FFF2-40B4-BE49-F238E27FC236}">
                    <a16:creationId xmlns:a16="http://schemas.microsoft.com/office/drawing/2014/main" id="{C58CD364-0E32-4D27-8B39-9C98A2203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47"/>
                <a:ext cx="50" cy="23"/>
              </a:xfrm>
              <a:custGeom>
                <a:avLst/>
                <a:gdLst>
                  <a:gd name="T0" fmla="*/ 25 w 152"/>
                  <a:gd name="T1" fmla="*/ 26 h 69"/>
                  <a:gd name="T2" fmla="*/ 42 w 152"/>
                  <a:gd name="T3" fmla="*/ 32 h 69"/>
                  <a:gd name="T4" fmla="*/ 53 w 152"/>
                  <a:gd name="T5" fmla="*/ 35 h 69"/>
                  <a:gd name="T6" fmla="*/ 63 w 152"/>
                  <a:gd name="T7" fmla="*/ 35 h 69"/>
                  <a:gd name="T8" fmla="*/ 72 w 152"/>
                  <a:gd name="T9" fmla="*/ 32 h 69"/>
                  <a:gd name="T10" fmla="*/ 83 w 152"/>
                  <a:gd name="T11" fmla="*/ 26 h 69"/>
                  <a:gd name="T12" fmla="*/ 98 w 152"/>
                  <a:gd name="T13" fmla="*/ 18 h 69"/>
                  <a:gd name="T14" fmla="*/ 122 w 152"/>
                  <a:gd name="T15" fmla="*/ 7 h 69"/>
                  <a:gd name="T16" fmla="*/ 141 w 152"/>
                  <a:gd name="T17" fmla="*/ 0 h 69"/>
                  <a:gd name="T18" fmla="*/ 145 w 152"/>
                  <a:gd name="T19" fmla="*/ 3 h 69"/>
                  <a:gd name="T20" fmla="*/ 150 w 152"/>
                  <a:gd name="T21" fmla="*/ 10 h 69"/>
                  <a:gd name="T22" fmla="*/ 152 w 152"/>
                  <a:gd name="T23" fmla="*/ 19 h 69"/>
                  <a:gd name="T24" fmla="*/ 152 w 152"/>
                  <a:gd name="T25" fmla="*/ 30 h 69"/>
                  <a:gd name="T26" fmla="*/ 150 w 152"/>
                  <a:gd name="T27" fmla="*/ 38 h 69"/>
                  <a:gd name="T28" fmla="*/ 145 w 152"/>
                  <a:gd name="T29" fmla="*/ 44 h 69"/>
                  <a:gd name="T30" fmla="*/ 141 w 152"/>
                  <a:gd name="T31" fmla="*/ 48 h 69"/>
                  <a:gd name="T32" fmla="*/ 124 w 152"/>
                  <a:gd name="T33" fmla="*/ 49 h 69"/>
                  <a:gd name="T34" fmla="*/ 105 w 152"/>
                  <a:gd name="T35" fmla="*/ 51 h 69"/>
                  <a:gd name="T36" fmla="*/ 91 w 152"/>
                  <a:gd name="T37" fmla="*/ 54 h 69"/>
                  <a:gd name="T38" fmla="*/ 79 w 152"/>
                  <a:gd name="T39" fmla="*/ 57 h 69"/>
                  <a:gd name="T40" fmla="*/ 72 w 152"/>
                  <a:gd name="T41" fmla="*/ 60 h 69"/>
                  <a:gd name="T42" fmla="*/ 61 w 152"/>
                  <a:gd name="T43" fmla="*/ 64 h 69"/>
                  <a:gd name="T44" fmla="*/ 46 w 152"/>
                  <a:gd name="T45" fmla="*/ 67 h 69"/>
                  <a:gd name="T46" fmla="*/ 27 w 152"/>
                  <a:gd name="T47" fmla="*/ 68 h 69"/>
                  <a:gd name="T48" fmla="*/ 13 w 152"/>
                  <a:gd name="T49" fmla="*/ 69 h 69"/>
                  <a:gd name="T50" fmla="*/ 6 w 152"/>
                  <a:gd name="T51" fmla="*/ 66 h 69"/>
                  <a:gd name="T52" fmla="*/ 3 w 152"/>
                  <a:gd name="T53" fmla="*/ 60 h 69"/>
                  <a:gd name="T54" fmla="*/ 0 w 152"/>
                  <a:gd name="T55" fmla="*/ 53 h 69"/>
                  <a:gd name="T56" fmla="*/ 0 w 152"/>
                  <a:gd name="T57" fmla="*/ 41 h 69"/>
                  <a:gd name="T58" fmla="*/ 3 w 152"/>
                  <a:gd name="T59" fmla="*/ 32 h 69"/>
                  <a:gd name="T60" fmla="*/ 6 w 152"/>
                  <a:gd name="T61" fmla="*/ 25 h 69"/>
                  <a:gd name="T62" fmla="*/ 12 w 152"/>
                  <a:gd name="T63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69">
                    <a:moveTo>
                      <a:pt x="14" y="22"/>
                    </a:moveTo>
                    <a:lnTo>
                      <a:pt x="25" y="26"/>
                    </a:lnTo>
                    <a:lnTo>
                      <a:pt x="35" y="30"/>
                    </a:lnTo>
                    <a:lnTo>
                      <a:pt x="42" y="32"/>
                    </a:lnTo>
                    <a:lnTo>
                      <a:pt x="49" y="35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3" y="35"/>
                    </a:lnTo>
                    <a:lnTo>
                      <a:pt x="68" y="34"/>
                    </a:lnTo>
                    <a:lnTo>
                      <a:pt x="72" y="32"/>
                    </a:lnTo>
                    <a:lnTo>
                      <a:pt x="77" y="29"/>
                    </a:lnTo>
                    <a:lnTo>
                      <a:pt x="83" y="26"/>
                    </a:lnTo>
                    <a:lnTo>
                      <a:pt x="89" y="22"/>
                    </a:lnTo>
                    <a:lnTo>
                      <a:pt x="98" y="18"/>
                    </a:lnTo>
                    <a:lnTo>
                      <a:pt x="110" y="12"/>
                    </a:lnTo>
                    <a:lnTo>
                      <a:pt x="122" y="7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3" y="1"/>
                    </a:lnTo>
                    <a:lnTo>
                      <a:pt x="145" y="3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2" y="19"/>
                    </a:lnTo>
                    <a:lnTo>
                      <a:pt x="152" y="25"/>
                    </a:lnTo>
                    <a:lnTo>
                      <a:pt x="152" y="30"/>
                    </a:lnTo>
                    <a:lnTo>
                      <a:pt x="151" y="35"/>
                    </a:lnTo>
                    <a:lnTo>
                      <a:pt x="150" y="38"/>
                    </a:lnTo>
                    <a:lnTo>
                      <a:pt x="148" y="43"/>
                    </a:lnTo>
                    <a:lnTo>
                      <a:pt x="145" y="44"/>
                    </a:lnTo>
                    <a:lnTo>
                      <a:pt x="143" y="46"/>
                    </a:lnTo>
                    <a:lnTo>
                      <a:pt x="141" y="48"/>
                    </a:lnTo>
                    <a:lnTo>
                      <a:pt x="137" y="48"/>
                    </a:lnTo>
                    <a:lnTo>
                      <a:pt x="124" y="49"/>
                    </a:lnTo>
                    <a:lnTo>
                      <a:pt x="114" y="50"/>
                    </a:lnTo>
                    <a:lnTo>
                      <a:pt x="105" y="51"/>
                    </a:lnTo>
                    <a:lnTo>
                      <a:pt x="98" y="53"/>
                    </a:lnTo>
                    <a:lnTo>
                      <a:pt x="91" y="54"/>
                    </a:lnTo>
                    <a:lnTo>
                      <a:pt x="86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2" y="60"/>
                    </a:lnTo>
                    <a:lnTo>
                      <a:pt x="67" y="63"/>
                    </a:lnTo>
                    <a:lnTo>
                      <a:pt x="61" y="64"/>
                    </a:lnTo>
                    <a:lnTo>
                      <a:pt x="54" y="65"/>
                    </a:lnTo>
                    <a:lnTo>
                      <a:pt x="46" y="67"/>
                    </a:lnTo>
                    <a:lnTo>
                      <a:pt x="39" y="68"/>
                    </a:lnTo>
                    <a:lnTo>
                      <a:pt x="27" y="68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" y="32"/>
                    </a:lnTo>
                    <a:lnTo>
                      <a:pt x="3" y="28"/>
                    </a:lnTo>
                    <a:lnTo>
                      <a:pt x="6" y="25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3" name="Freeform 1171">
                <a:extLst>
                  <a:ext uri="{FF2B5EF4-FFF2-40B4-BE49-F238E27FC236}">
                    <a16:creationId xmlns:a16="http://schemas.microsoft.com/office/drawing/2014/main" id="{443C802C-05CF-4DE2-9234-06918C79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97"/>
                <a:ext cx="41" cy="21"/>
              </a:xfrm>
              <a:custGeom>
                <a:avLst/>
                <a:gdLst>
                  <a:gd name="T0" fmla="*/ 15 w 123"/>
                  <a:gd name="T1" fmla="*/ 15 h 63"/>
                  <a:gd name="T2" fmla="*/ 33 w 123"/>
                  <a:gd name="T3" fmla="*/ 23 h 63"/>
                  <a:gd name="T4" fmla="*/ 43 w 123"/>
                  <a:gd name="T5" fmla="*/ 29 h 63"/>
                  <a:gd name="T6" fmla="*/ 50 w 123"/>
                  <a:gd name="T7" fmla="*/ 31 h 63"/>
                  <a:gd name="T8" fmla="*/ 53 w 123"/>
                  <a:gd name="T9" fmla="*/ 31 h 63"/>
                  <a:gd name="T10" fmla="*/ 59 w 123"/>
                  <a:gd name="T11" fmla="*/ 27 h 63"/>
                  <a:gd name="T12" fmla="*/ 67 w 123"/>
                  <a:gd name="T13" fmla="*/ 21 h 63"/>
                  <a:gd name="T14" fmla="*/ 82 w 123"/>
                  <a:gd name="T15" fmla="*/ 12 h 63"/>
                  <a:gd name="T16" fmla="*/ 108 w 123"/>
                  <a:gd name="T17" fmla="*/ 1 h 63"/>
                  <a:gd name="T18" fmla="*/ 111 w 123"/>
                  <a:gd name="T19" fmla="*/ 0 h 63"/>
                  <a:gd name="T20" fmla="*/ 114 w 123"/>
                  <a:gd name="T21" fmla="*/ 1 h 63"/>
                  <a:gd name="T22" fmla="*/ 116 w 123"/>
                  <a:gd name="T23" fmla="*/ 2 h 63"/>
                  <a:gd name="T24" fmla="*/ 118 w 123"/>
                  <a:gd name="T25" fmla="*/ 6 h 63"/>
                  <a:gd name="T26" fmla="*/ 120 w 123"/>
                  <a:gd name="T27" fmla="*/ 10 h 63"/>
                  <a:gd name="T28" fmla="*/ 121 w 123"/>
                  <a:gd name="T29" fmla="*/ 14 h 63"/>
                  <a:gd name="T30" fmla="*/ 123 w 123"/>
                  <a:gd name="T31" fmla="*/ 19 h 63"/>
                  <a:gd name="T32" fmla="*/ 123 w 123"/>
                  <a:gd name="T33" fmla="*/ 24 h 63"/>
                  <a:gd name="T34" fmla="*/ 123 w 123"/>
                  <a:gd name="T35" fmla="*/ 30 h 63"/>
                  <a:gd name="T36" fmla="*/ 121 w 123"/>
                  <a:gd name="T37" fmla="*/ 33 h 63"/>
                  <a:gd name="T38" fmla="*/ 120 w 123"/>
                  <a:gd name="T39" fmla="*/ 39 h 63"/>
                  <a:gd name="T40" fmla="*/ 118 w 123"/>
                  <a:gd name="T41" fmla="*/ 41 h 63"/>
                  <a:gd name="T42" fmla="*/ 116 w 123"/>
                  <a:gd name="T43" fmla="*/ 45 h 63"/>
                  <a:gd name="T44" fmla="*/ 114 w 123"/>
                  <a:gd name="T45" fmla="*/ 47 h 63"/>
                  <a:gd name="T46" fmla="*/ 111 w 123"/>
                  <a:gd name="T47" fmla="*/ 49 h 63"/>
                  <a:gd name="T48" fmla="*/ 108 w 123"/>
                  <a:gd name="T49" fmla="*/ 49 h 63"/>
                  <a:gd name="T50" fmla="*/ 87 w 123"/>
                  <a:gd name="T51" fmla="*/ 49 h 63"/>
                  <a:gd name="T52" fmla="*/ 73 w 123"/>
                  <a:gd name="T53" fmla="*/ 51 h 63"/>
                  <a:gd name="T54" fmla="*/ 65 w 123"/>
                  <a:gd name="T55" fmla="*/ 54 h 63"/>
                  <a:gd name="T56" fmla="*/ 61 w 123"/>
                  <a:gd name="T57" fmla="*/ 56 h 63"/>
                  <a:gd name="T58" fmla="*/ 56 w 123"/>
                  <a:gd name="T59" fmla="*/ 58 h 63"/>
                  <a:gd name="T60" fmla="*/ 50 w 123"/>
                  <a:gd name="T61" fmla="*/ 60 h 63"/>
                  <a:gd name="T62" fmla="*/ 35 w 123"/>
                  <a:gd name="T63" fmla="*/ 63 h 63"/>
                  <a:gd name="T64" fmla="*/ 15 w 123"/>
                  <a:gd name="T65" fmla="*/ 63 h 63"/>
                  <a:gd name="T66" fmla="*/ 12 w 123"/>
                  <a:gd name="T67" fmla="*/ 63 h 63"/>
                  <a:gd name="T68" fmla="*/ 8 w 123"/>
                  <a:gd name="T69" fmla="*/ 61 h 63"/>
                  <a:gd name="T70" fmla="*/ 7 w 123"/>
                  <a:gd name="T71" fmla="*/ 59 h 63"/>
                  <a:gd name="T72" fmla="*/ 4 w 123"/>
                  <a:gd name="T73" fmla="*/ 57 h 63"/>
                  <a:gd name="T74" fmla="*/ 3 w 123"/>
                  <a:gd name="T75" fmla="*/ 54 h 63"/>
                  <a:gd name="T76" fmla="*/ 0 w 123"/>
                  <a:gd name="T77" fmla="*/ 49 h 63"/>
                  <a:gd name="T78" fmla="*/ 0 w 123"/>
                  <a:gd name="T79" fmla="*/ 45 h 63"/>
                  <a:gd name="T80" fmla="*/ 0 w 123"/>
                  <a:gd name="T81" fmla="*/ 40 h 63"/>
                  <a:gd name="T82" fmla="*/ 0 w 123"/>
                  <a:gd name="T83" fmla="*/ 34 h 63"/>
                  <a:gd name="T84" fmla="*/ 0 w 123"/>
                  <a:gd name="T85" fmla="*/ 30 h 63"/>
                  <a:gd name="T86" fmla="*/ 3 w 123"/>
                  <a:gd name="T87" fmla="*/ 26 h 63"/>
                  <a:gd name="T88" fmla="*/ 4 w 123"/>
                  <a:gd name="T89" fmla="*/ 21 h 63"/>
                  <a:gd name="T90" fmla="*/ 7 w 123"/>
                  <a:gd name="T91" fmla="*/ 19 h 63"/>
                  <a:gd name="T92" fmla="*/ 8 w 123"/>
                  <a:gd name="T93" fmla="*/ 17 h 63"/>
                  <a:gd name="T94" fmla="*/ 12 w 123"/>
                  <a:gd name="T95" fmla="*/ 15 h 63"/>
                  <a:gd name="T96" fmla="*/ 15 w 123"/>
                  <a:gd name="T97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3">
                    <a:moveTo>
                      <a:pt x="15" y="15"/>
                    </a:moveTo>
                    <a:lnTo>
                      <a:pt x="33" y="23"/>
                    </a:lnTo>
                    <a:lnTo>
                      <a:pt x="43" y="29"/>
                    </a:lnTo>
                    <a:lnTo>
                      <a:pt x="50" y="31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7" y="21"/>
                    </a:lnTo>
                    <a:lnTo>
                      <a:pt x="82" y="12"/>
                    </a:lnTo>
                    <a:lnTo>
                      <a:pt x="108" y="1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2"/>
                    </a:lnTo>
                    <a:lnTo>
                      <a:pt x="118" y="6"/>
                    </a:lnTo>
                    <a:lnTo>
                      <a:pt x="120" y="10"/>
                    </a:lnTo>
                    <a:lnTo>
                      <a:pt x="121" y="14"/>
                    </a:lnTo>
                    <a:lnTo>
                      <a:pt x="123" y="19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121" y="33"/>
                    </a:lnTo>
                    <a:lnTo>
                      <a:pt x="120" y="39"/>
                    </a:lnTo>
                    <a:lnTo>
                      <a:pt x="118" y="41"/>
                    </a:lnTo>
                    <a:lnTo>
                      <a:pt x="116" y="45"/>
                    </a:lnTo>
                    <a:lnTo>
                      <a:pt x="114" y="47"/>
                    </a:lnTo>
                    <a:lnTo>
                      <a:pt x="111" y="49"/>
                    </a:lnTo>
                    <a:lnTo>
                      <a:pt x="108" y="49"/>
                    </a:lnTo>
                    <a:lnTo>
                      <a:pt x="87" y="49"/>
                    </a:lnTo>
                    <a:lnTo>
                      <a:pt x="73" y="51"/>
                    </a:lnTo>
                    <a:lnTo>
                      <a:pt x="65" y="54"/>
                    </a:lnTo>
                    <a:lnTo>
                      <a:pt x="61" y="56"/>
                    </a:lnTo>
                    <a:lnTo>
                      <a:pt x="56" y="58"/>
                    </a:lnTo>
                    <a:lnTo>
                      <a:pt x="50" y="60"/>
                    </a:lnTo>
                    <a:lnTo>
                      <a:pt x="3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8" y="61"/>
                    </a:lnTo>
                    <a:lnTo>
                      <a:pt x="7" y="59"/>
                    </a:lnTo>
                    <a:lnTo>
                      <a:pt x="4" y="57"/>
                    </a:lnTo>
                    <a:lnTo>
                      <a:pt x="3" y="54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3" y="26"/>
                    </a:lnTo>
                    <a:lnTo>
                      <a:pt x="4" y="21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12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4" name="Freeform 1172">
                <a:extLst>
                  <a:ext uri="{FF2B5EF4-FFF2-40B4-BE49-F238E27FC236}">
                    <a16:creationId xmlns:a16="http://schemas.microsoft.com/office/drawing/2014/main" id="{66E9BB6B-A732-4836-A406-F90F3D61C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7"/>
                <a:ext cx="39" cy="18"/>
              </a:xfrm>
              <a:custGeom>
                <a:avLst/>
                <a:gdLst>
                  <a:gd name="T0" fmla="*/ 14 w 117"/>
                  <a:gd name="T1" fmla="*/ 7 h 54"/>
                  <a:gd name="T2" fmla="*/ 32 w 117"/>
                  <a:gd name="T3" fmla="*/ 15 h 54"/>
                  <a:gd name="T4" fmla="*/ 42 w 117"/>
                  <a:gd name="T5" fmla="*/ 20 h 54"/>
                  <a:gd name="T6" fmla="*/ 46 w 117"/>
                  <a:gd name="T7" fmla="*/ 25 h 54"/>
                  <a:gd name="T8" fmla="*/ 50 w 117"/>
                  <a:gd name="T9" fmla="*/ 26 h 54"/>
                  <a:gd name="T10" fmla="*/ 54 w 117"/>
                  <a:gd name="T11" fmla="*/ 24 h 54"/>
                  <a:gd name="T12" fmla="*/ 60 w 117"/>
                  <a:gd name="T13" fmla="*/ 20 h 54"/>
                  <a:gd name="T14" fmla="*/ 77 w 117"/>
                  <a:gd name="T15" fmla="*/ 11 h 54"/>
                  <a:gd name="T16" fmla="*/ 102 w 117"/>
                  <a:gd name="T17" fmla="*/ 0 h 54"/>
                  <a:gd name="T18" fmla="*/ 105 w 117"/>
                  <a:gd name="T19" fmla="*/ 0 h 54"/>
                  <a:gd name="T20" fmla="*/ 108 w 117"/>
                  <a:gd name="T21" fmla="*/ 1 h 54"/>
                  <a:gd name="T22" fmla="*/ 111 w 117"/>
                  <a:gd name="T23" fmla="*/ 3 h 54"/>
                  <a:gd name="T24" fmla="*/ 113 w 117"/>
                  <a:gd name="T25" fmla="*/ 7 h 54"/>
                  <a:gd name="T26" fmla="*/ 115 w 117"/>
                  <a:gd name="T27" fmla="*/ 10 h 54"/>
                  <a:gd name="T28" fmla="*/ 116 w 117"/>
                  <a:gd name="T29" fmla="*/ 15 h 54"/>
                  <a:gd name="T30" fmla="*/ 117 w 117"/>
                  <a:gd name="T31" fmla="*/ 20 h 54"/>
                  <a:gd name="T32" fmla="*/ 117 w 117"/>
                  <a:gd name="T33" fmla="*/ 25 h 54"/>
                  <a:gd name="T34" fmla="*/ 117 w 117"/>
                  <a:gd name="T35" fmla="*/ 30 h 54"/>
                  <a:gd name="T36" fmla="*/ 116 w 117"/>
                  <a:gd name="T37" fmla="*/ 34 h 54"/>
                  <a:gd name="T38" fmla="*/ 115 w 117"/>
                  <a:gd name="T39" fmla="*/ 38 h 54"/>
                  <a:gd name="T40" fmla="*/ 113 w 117"/>
                  <a:gd name="T41" fmla="*/ 43 h 54"/>
                  <a:gd name="T42" fmla="*/ 111 w 117"/>
                  <a:gd name="T43" fmla="*/ 45 h 54"/>
                  <a:gd name="T44" fmla="*/ 108 w 117"/>
                  <a:gd name="T45" fmla="*/ 47 h 54"/>
                  <a:gd name="T46" fmla="*/ 105 w 117"/>
                  <a:gd name="T47" fmla="*/ 48 h 54"/>
                  <a:gd name="T48" fmla="*/ 102 w 117"/>
                  <a:gd name="T49" fmla="*/ 48 h 54"/>
                  <a:gd name="T50" fmla="*/ 80 w 117"/>
                  <a:gd name="T51" fmla="*/ 49 h 54"/>
                  <a:gd name="T52" fmla="*/ 67 w 117"/>
                  <a:gd name="T53" fmla="*/ 51 h 54"/>
                  <a:gd name="T54" fmla="*/ 61 w 117"/>
                  <a:gd name="T55" fmla="*/ 51 h 54"/>
                  <a:gd name="T56" fmla="*/ 58 w 117"/>
                  <a:gd name="T57" fmla="*/ 51 h 54"/>
                  <a:gd name="T58" fmla="*/ 55 w 117"/>
                  <a:gd name="T59" fmla="*/ 52 h 54"/>
                  <a:gd name="T60" fmla="*/ 48 w 117"/>
                  <a:gd name="T61" fmla="*/ 53 h 54"/>
                  <a:gd name="T62" fmla="*/ 34 w 117"/>
                  <a:gd name="T63" fmla="*/ 53 h 54"/>
                  <a:gd name="T64" fmla="*/ 14 w 117"/>
                  <a:gd name="T65" fmla="*/ 54 h 54"/>
                  <a:gd name="T66" fmla="*/ 11 w 117"/>
                  <a:gd name="T67" fmla="*/ 53 h 54"/>
                  <a:gd name="T68" fmla="*/ 8 w 117"/>
                  <a:gd name="T69" fmla="*/ 52 h 54"/>
                  <a:gd name="T70" fmla="*/ 5 w 117"/>
                  <a:gd name="T71" fmla="*/ 51 h 54"/>
                  <a:gd name="T72" fmla="*/ 3 w 117"/>
                  <a:gd name="T73" fmla="*/ 47 h 54"/>
                  <a:gd name="T74" fmla="*/ 2 w 117"/>
                  <a:gd name="T75" fmla="*/ 45 h 54"/>
                  <a:gd name="T76" fmla="*/ 0 w 117"/>
                  <a:gd name="T77" fmla="*/ 41 h 54"/>
                  <a:gd name="T78" fmla="*/ 0 w 117"/>
                  <a:gd name="T79" fmla="*/ 36 h 54"/>
                  <a:gd name="T80" fmla="*/ 0 w 117"/>
                  <a:gd name="T81" fmla="*/ 30 h 54"/>
                  <a:gd name="T82" fmla="*/ 0 w 117"/>
                  <a:gd name="T83" fmla="*/ 26 h 54"/>
                  <a:gd name="T84" fmla="*/ 0 w 117"/>
                  <a:gd name="T85" fmla="*/ 21 h 54"/>
                  <a:gd name="T86" fmla="*/ 2 w 117"/>
                  <a:gd name="T87" fmla="*/ 16 h 54"/>
                  <a:gd name="T88" fmla="*/ 3 w 117"/>
                  <a:gd name="T89" fmla="*/ 12 h 54"/>
                  <a:gd name="T90" fmla="*/ 5 w 117"/>
                  <a:gd name="T91" fmla="*/ 9 h 54"/>
                  <a:gd name="T92" fmla="*/ 8 w 117"/>
                  <a:gd name="T93" fmla="*/ 7 h 54"/>
                  <a:gd name="T94" fmla="*/ 11 w 117"/>
                  <a:gd name="T95" fmla="*/ 6 h 54"/>
                  <a:gd name="T96" fmla="*/ 14 w 117"/>
                  <a:gd name="T9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54">
                    <a:moveTo>
                      <a:pt x="14" y="7"/>
                    </a:moveTo>
                    <a:lnTo>
                      <a:pt x="32" y="15"/>
                    </a:lnTo>
                    <a:lnTo>
                      <a:pt x="42" y="20"/>
                    </a:lnTo>
                    <a:lnTo>
                      <a:pt x="46" y="25"/>
                    </a:lnTo>
                    <a:lnTo>
                      <a:pt x="50" y="26"/>
                    </a:lnTo>
                    <a:lnTo>
                      <a:pt x="54" y="24"/>
                    </a:lnTo>
                    <a:lnTo>
                      <a:pt x="60" y="20"/>
                    </a:lnTo>
                    <a:lnTo>
                      <a:pt x="77" y="11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8" y="1"/>
                    </a:lnTo>
                    <a:lnTo>
                      <a:pt x="111" y="3"/>
                    </a:lnTo>
                    <a:lnTo>
                      <a:pt x="113" y="7"/>
                    </a:lnTo>
                    <a:lnTo>
                      <a:pt x="115" y="10"/>
                    </a:lnTo>
                    <a:lnTo>
                      <a:pt x="116" y="15"/>
                    </a:lnTo>
                    <a:lnTo>
                      <a:pt x="117" y="20"/>
                    </a:lnTo>
                    <a:lnTo>
                      <a:pt x="117" y="25"/>
                    </a:lnTo>
                    <a:lnTo>
                      <a:pt x="117" y="30"/>
                    </a:lnTo>
                    <a:lnTo>
                      <a:pt x="116" y="34"/>
                    </a:lnTo>
                    <a:lnTo>
                      <a:pt x="115" y="38"/>
                    </a:lnTo>
                    <a:lnTo>
                      <a:pt x="113" y="43"/>
                    </a:lnTo>
                    <a:lnTo>
                      <a:pt x="111" y="45"/>
                    </a:lnTo>
                    <a:lnTo>
                      <a:pt x="108" y="47"/>
                    </a:lnTo>
                    <a:lnTo>
                      <a:pt x="105" y="48"/>
                    </a:lnTo>
                    <a:lnTo>
                      <a:pt x="102" y="48"/>
                    </a:lnTo>
                    <a:lnTo>
                      <a:pt x="80" y="49"/>
                    </a:lnTo>
                    <a:lnTo>
                      <a:pt x="67" y="51"/>
                    </a:lnTo>
                    <a:lnTo>
                      <a:pt x="61" y="51"/>
                    </a:lnTo>
                    <a:lnTo>
                      <a:pt x="58" y="51"/>
                    </a:lnTo>
                    <a:lnTo>
                      <a:pt x="55" y="52"/>
                    </a:lnTo>
                    <a:lnTo>
                      <a:pt x="48" y="53"/>
                    </a:lnTo>
                    <a:lnTo>
                      <a:pt x="34" y="53"/>
                    </a:lnTo>
                    <a:lnTo>
                      <a:pt x="14" y="54"/>
                    </a:lnTo>
                    <a:lnTo>
                      <a:pt x="11" y="53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5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5" name="Freeform 1173">
                <a:extLst>
                  <a:ext uri="{FF2B5EF4-FFF2-40B4-BE49-F238E27FC236}">
                    <a16:creationId xmlns:a16="http://schemas.microsoft.com/office/drawing/2014/main" id="{9291D87E-040F-45B3-A6A4-929B7219C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479"/>
                <a:ext cx="41" cy="19"/>
              </a:xfrm>
              <a:custGeom>
                <a:avLst/>
                <a:gdLst>
                  <a:gd name="T0" fmla="*/ 13 w 124"/>
                  <a:gd name="T1" fmla="*/ 12 h 56"/>
                  <a:gd name="T2" fmla="*/ 31 w 124"/>
                  <a:gd name="T3" fmla="*/ 18 h 56"/>
                  <a:gd name="T4" fmla="*/ 42 w 124"/>
                  <a:gd name="T5" fmla="*/ 24 h 56"/>
                  <a:gd name="T6" fmla="*/ 49 w 124"/>
                  <a:gd name="T7" fmla="*/ 26 h 56"/>
                  <a:gd name="T8" fmla="*/ 55 w 124"/>
                  <a:gd name="T9" fmla="*/ 27 h 56"/>
                  <a:gd name="T10" fmla="*/ 60 w 124"/>
                  <a:gd name="T11" fmla="*/ 24 h 56"/>
                  <a:gd name="T12" fmla="*/ 69 w 124"/>
                  <a:gd name="T13" fmla="*/ 19 h 56"/>
                  <a:gd name="T14" fmla="*/ 85 w 124"/>
                  <a:gd name="T15" fmla="*/ 12 h 56"/>
                  <a:gd name="T16" fmla="*/ 111 w 124"/>
                  <a:gd name="T17" fmla="*/ 2 h 56"/>
                  <a:gd name="T18" fmla="*/ 114 w 124"/>
                  <a:gd name="T19" fmla="*/ 0 h 56"/>
                  <a:gd name="T20" fmla="*/ 116 w 124"/>
                  <a:gd name="T21" fmla="*/ 2 h 56"/>
                  <a:gd name="T22" fmla="*/ 118 w 124"/>
                  <a:gd name="T23" fmla="*/ 3 h 56"/>
                  <a:gd name="T24" fmla="*/ 121 w 124"/>
                  <a:gd name="T25" fmla="*/ 6 h 56"/>
                  <a:gd name="T26" fmla="*/ 122 w 124"/>
                  <a:gd name="T27" fmla="*/ 9 h 56"/>
                  <a:gd name="T28" fmla="*/ 124 w 124"/>
                  <a:gd name="T29" fmla="*/ 14 h 56"/>
                  <a:gd name="T30" fmla="*/ 124 w 124"/>
                  <a:gd name="T31" fmla="*/ 18 h 56"/>
                  <a:gd name="T32" fmla="*/ 124 w 124"/>
                  <a:gd name="T33" fmla="*/ 24 h 56"/>
                  <a:gd name="T34" fmla="*/ 124 w 124"/>
                  <a:gd name="T35" fmla="*/ 28 h 56"/>
                  <a:gd name="T36" fmla="*/ 124 w 124"/>
                  <a:gd name="T37" fmla="*/ 33 h 56"/>
                  <a:gd name="T38" fmla="*/ 122 w 124"/>
                  <a:gd name="T39" fmla="*/ 37 h 56"/>
                  <a:gd name="T40" fmla="*/ 121 w 124"/>
                  <a:gd name="T41" fmla="*/ 40 h 56"/>
                  <a:gd name="T42" fmla="*/ 118 w 124"/>
                  <a:gd name="T43" fmla="*/ 43 h 56"/>
                  <a:gd name="T44" fmla="*/ 116 w 124"/>
                  <a:gd name="T45" fmla="*/ 45 h 56"/>
                  <a:gd name="T46" fmla="*/ 114 w 124"/>
                  <a:gd name="T47" fmla="*/ 46 h 56"/>
                  <a:gd name="T48" fmla="*/ 111 w 124"/>
                  <a:gd name="T49" fmla="*/ 48 h 56"/>
                  <a:gd name="T50" fmla="*/ 89 w 124"/>
                  <a:gd name="T51" fmla="*/ 49 h 56"/>
                  <a:gd name="T52" fmla="*/ 77 w 124"/>
                  <a:gd name="T53" fmla="*/ 50 h 56"/>
                  <a:gd name="T54" fmla="*/ 67 w 124"/>
                  <a:gd name="T55" fmla="*/ 50 h 56"/>
                  <a:gd name="T56" fmla="*/ 61 w 124"/>
                  <a:gd name="T57" fmla="*/ 52 h 56"/>
                  <a:gd name="T58" fmla="*/ 56 w 124"/>
                  <a:gd name="T59" fmla="*/ 53 h 56"/>
                  <a:gd name="T60" fmla="*/ 48 w 124"/>
                  <a:gd name="T61" fmla="*/ 54 h 56"/>
                  <a:gd name="T62" fmla="*/ 34 w 124"/>
                  <a:gd name="T63" fmla="*/ 55 h 56"/>
                  <a:gd name="T64" fmla="*/ 13 w 124"/>
                  <a:gd name="T65" fmla="*/ 56 h 56"/>
                  <a:gd name="T66" fmla="*/ 10 w 124"/>
                  <a:gd name="T67" fmla="*/ 55 h 56"/>
                  <a:gd name="T68" fmla="*/ 7 w 124"/>
                  <a:gd name="T69" fmla="*/ 54 h 56"/>
                  <a:gd name="T70" fmla="*/ 4 w 124"/>
                  <a:gd name="T71" fmla="*/ 53 h 56"/>
                  <a:gd name="T72" fmla="*/ 3 w 124"/>
                  <a:gd name="T73" fmla="*/ 50 h 56"/>
                  <a:gd name="T74" fmla="*/ 2 w 124"/>
                  <a:gd name="T75" fmla="*/ 48 h 56"/>
                  <a:gd name="T76" fmla="*/ 1 w 124"/>
                  <a:gd name="T77" fmla="*/ 43 h 56"/>
                  <a:gd name="T78" fmla="*/ 0 w 124"/>
                  <a:gd name="T79" fmla="*/ 39 h 56"/>
                  <a:gd name="T80" fmla="*/ 0 w 124"/>
                  <a:gd name="T81" fmla="*/ 34 h 56"/>
                  <a:gd name="T82" fmla="*/ 0 w 124"/>
                  <a:gd name="T83" fmla="*/ 30 h 56"/>
                  <a:gd name="T84" fmla="*/ 1 w 124"/>
                  <a:gd name="T85" fmla="*/ 24 h 56"/>
                  <a:gd name="T86" fmla="*/ 2 w 124"/>
                  <a:gd name="T87" fmla="*/ 19 h 56"/>
                  <a:gd name="T88" fmla="*/ 3 w 124"/>
                  <a:gd name="T89" fmla="*/ 16 h 56"/>
                  <a:gd name="T90" fmla="*/ 4 w 124"/>
                  <a:gd name="T91" fmla="*/ 14 h 56"/>
                  <a:gd name="T92" fmla="*/ 7 w 124"/>
                  <a:gd name="T93" fmla="*/ 12 h 56"/>
                  <a:gd name="T94" fmla="*/ 10 w 124"/>
                  <a:gd name="T95" fmla="*/ 10 h 56"/>
                  <a:gd name="T96" fmla="*/ 13 w 124"/>
                  <a:gd name="T97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56">
                    <a:moveTo>
                      <a:pt x="13" y="12"/>
                    </a:moveTo>
                    <a:lnTo>
                      <a:pt x="31" y="18"/>
                    </a:lnTo>
                    <a:lnTo>
                      <a:pt x="42" y="24"/>
                    </a:lnTo>
                    <a:lnTo>
                      <a:pt x="49" y="26"/>
                    </a:lnTo>
                    <a:lnTo>
                      <a:pt x="55" y="27"/>
                    </a:lnTo>
                    <a:lnTo>
                      <a:pt x="60" y="24"/>
                    </a:lnTo>
                    <a:lnTo>
                      <a:pt x="69" y="19"/>
                    </a:lnTo>
                    <a:lnTo>
                      <a:pt x="85" y="12"/>
                    </a:lnTo>
                    <a:lnTo>
                      <a:pt x="111" y="2"/>
                    </a:lnTo>
                    <a:lnTo>
                      <a:pt x="114" y="0"/>
                    </a:lnTo>
                    <a:lnTo>
                      <a:pt x="116" y="2"/>
                    </a:lnTo>
                    <a:lnTo>
                      <a:pt x="118" y="3"/>
                    </a:lnTo>
                    <a:lnTo>
                      <a:pt x="121" y="6"/>
                    </a:lnTo>
                    <a:lnTo>
                      <a:pt x="122" y="9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3"/>
                    </a:lnTo>
                    <a:lnTo>
                      <a:pt x="122" y="37"/>
                    </a:lnTo>
                    <a:lnTo>
                      <a:pt x="121" y="40"/>
                    </a:lnTo>
                    <a:lnTo>
                      <a:pt x="118" y="43"/>
                    </a:lnTo>
                    <a:lnTo>
                      <a:pt x="116" y="45"/>
                    </a:lnTo>
                    <a:lnTo>
                      <a:pt x="114" y="46"/>
                    </a:lnTo>
                    <a:lnTo>
                      <a:pt x="111" y="48"/>
                    </a:lnTo>
                    <a:lnTo>
                      <a:pt x="89" y="49"/>
                    </a:lnTo>
                    <a:lnTo>
                      <a:pt x="77" y="50"/>
                    </a:lnTo>
                    <a:lnTo>
                      <a:pt x="67" y="50"/>
                    </a:lnTo>
                    <a:lnTo>
                      <a:pt x="61" y="52"/>
                    </a:lnTo>
                    <a:lnTo>
                      <a:pt x="56" y="53"/>
                    </a:lnTo>
                    <a:lnTo>
                      <a:pt x="48" y="54"/>
                    </a:lnTo>
                    <a:lnTo>
                      <a:pt x="34" y="55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4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6" name="Freeform 1174">
                <a:extLst>
                  <a:ext uri="{FF2B5EF4-FFF2-40B4-BE49-F238E27FC236}">
                    <a16:creationId xmlns:a16="http://schemas.microsoft.com/office/drawing/2014/main" id="{3129F9C1-6C3F-42B5-A8FB-2513A17EA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422"/>
                <a:ext cx="98" cy="51"/>
              </a:xfrm>
              <a:custGeom>
                <a:avLst/>
                <a:gdLst>
                  <a:gd name="T0" fmla="*/ 44 w 294"/>
                  <a:gd name="T1" fmla="*/ 50 h 153"/>
                  <a:gd name="T2" fmla="*/ 59 w 294"/>
                  <a:gd name="T3" fmla="*/ 49 h 153"/>
                  <a:gd name="T4" fmla="*/ 71 w 294"/>
                  <a:gd name="T5" fmla="*/ 48 h 153"/>
                  <a:gd name="T6" fmla="*/ 83 w 294"/>
                  <a:gd name="T7" fmla="*/ 47 h 153"/>
                  <a:gd name="T8" fmla="*/ 93 w 294"/>
                  <a:gd name="T9" fmla="*/ 47 h 153"/>
                  <a:gd name="T10" fmla="*/ 103 w 294"/>
                  <a:gd name="T11" fmla="*/ 47 h 153"/>
                  <a:gd name="T12" fmla="*/ 112 w 294"/>
                  <a:gd name="T13" fmla="*/ 48 h 153"/>
                  <a:gd name="T14" fmla="*/ 120 w 294"/>
                  <a:gd name="T15" fmla="*/ 50 h 153"/>
                  <a:gd name="T16" fmla="*/ 127 w 294"/>
                  <a:gd name="T17" fmla="*/ 51 h 153"/>
                  <a:gd name="T18" fmla="*/ 134 w 294"/>
                  <a:gd name="T19" fmla="*/ 54 h 153"/>
                  <a:gd name="T20" fmla="*/ 142 w 294"/>
                  <a:gd name="T21" fmla="*/ 57 h 153"/>
                  <a:gd name="T22" fmla="*/ 149 w 294"/>
                  <a:gd name="T23" fmla="*/ 60 h 153"/>
                  <a:gd name="T24" fmla="*/ 157 w 294"/>
                  <a:gd name="T25" fmla="*/ 65 h 153"/>
                  <a:gd name="T26" fmla="*/ 166 w 294"/>
                  <a:gd name="T27" fmla="*/ 69 h 153"/>
                  <a:gd name="T28" fmla="*/ 173 w 294"/>
                  <a:gd name="T29" fmla="*/ 72 h 153"/>
                  <a:gd name="T30" fmla="*/ 183 w 294"/>
                  <a:gd name="T31" fmla="*/ 77 h 153"/>
                  <a:gd name="T32" fmla="*/ 192 w 294"/>
                  <a:gd name="T33" fmla="*/ 81 h 153"/>
                  <a:gd name="T34" fmla="*/ 216 w 294"/>
                  <a:gd name="T35" fmla="*/ 95 h 153"/>
                  <a:gd name="T36" fmla="*/ 234 w 294"/>
                  <a:gd name="T37" fmla="*/ 111 h 153"/>
                  <a:gd name="T38" fmla="*/ 247 w 294"/>
                  <a:gd name="T39" fmla="*/ 126 h 153"/>
                  <a:gd name="T40" fmla="*/ 257 w 294"/>
                  <a:gd name="T41" fmla="*/ 139 h 153"/>
                  <a:gd name="T42" fmla="*/ 265 w 294"/>
                  <a:gd name="T43" fmla="*/ 149 h 153"/>
                  <a:gd name="T44" fmla="*/ 273 w 294"/>
                  <a:gd name="T45" fmla="*/ 153 h 153"/>
                  <a:gd name="T46" fmla="*/ 282 w 294"/>
                  <a:gd name="T47" fmla="*/ 152 h 153"/>
                  <a:gd name="T48" fmla="*/ 293 w 294"/>
                  <a:gd name="T49" fmla="*/ 142 h 153"/>
                  <a:gd name="T50" fmla="*/ 294 w 294"/>
                  <a:gd name="T51" fmla="*/ 136 h 153"/>
                  <a:gd name="T52" fmla="*/ 292 w 294"/>
                  <a:gd name="T53" fmla="*/ 127 h 153"/>
                  <a:gd name="T54" fmla="*/ 285 w 294"/>
                  <a:gd name="T55" fmla="*/ 115 h 153"/>
                  <a:gd name="T56" fmla="*/ 277 w 294"/>
                  <a:gd name="T57" fmla="*/ 100 h 153"/>
                  <a:gd name="T58" fmla="*/ 264 w 294"/>
                  <a:gd name="T59" fmla="*/ 86 h 153"/>
                  <a:gd name="T60" fmla="*/ 250 w 294"/>
                  <a:gd name="T61" fmla="*/ 70 h 153"/>
                  <a:gd name="T62" fmla="*/ 233 w 294"/>
                  <a:gd name="T63" fmla="*/ 57 h 153"/>
                  <a:gd name="T64" fmla="*/ 213 w 294"/>
                  <a:gd name="T65" fmla="*/ 43 h 153"/>
                  <a:gd name="T66" fmla="*/ 203 w 294"/>
                  <a:gd name="T67" fmla="*/ 38 h 153"/>
                  <a:gd name="T68" fmla="*/ 192 w 294"/>
                  <a:gd name="T69" fmla="*/ 32 h 153"/>
                  <a:gd name="T70" fmla="*/ 183 w 294"/>
                  <a:gd name="T71" fmla="*/ 25 h 153"/>
                  <a:gd name="T72" fmla="*/ 174 w 294"/>
                  <a:gd name="T73" fmla="*/ 21 h 153"/>
                  <a:gd name="T74" fmla="*/ 167 w 294"/>
                  <a:gd name="T75" fmla="*/ 16 h 153"/>
                  <a:gd name="T76" fmla="*/ 158 w 294"/>
                  <a:gd name="T77" fmla="*/ 12 h 153"/>
                  <a:gd name="T78" fmla="*/ 150 w 294"/>
                  <a:gd name="T79" fmla="*/ 9 h 153"/>
                  <a:gd name="T80" fmla="*/ 141 w 294"/>
                  <a:gd name="T81" fmla="*/ 5 h 153"/>
                  <a:gd name="T82" fmla="*/ 133 w 294"/>
                  <a:gd name="T83" fmla="*/ 3 h 153"/>
                  <a:gd name="T84" fmla="*/ 124 w 294"/>
                  <a:gd name="T85" fmla="*/ 1 h 153"/>
                  <a:gd name="T86" fmla="*/ 113 w 294"/>
                  <a:gd name="T87" fmla="*/ 0 h 153"/>
                  <a:gd name="T88" fmla="*/ 103 w 294"/>
                  <a:gd name="T89" fmla="*/ 0 h 153"/>
                  <a:gd name="T90" fmla="*/ 93 w 294"/>
                  <a:gd name="T91" fmla="*/ 0 h 153"/>
                  <a:gd name="T92" fmla="*/ 80 w 294"/>
                  <a:gd name="T93" fmla="*/ 1 h 153"/>
                  <a:gd name="T94" fmla="*/ 67 w 294"/>
                  <a:gd name="T95" fmla="*/ 2 h 153"/>
                  <a:gd name="T96" fmla="*/ 52 w 294"/>
                  <a:gd name="T97" fmla="*/ 4 h 153"/>
                  <a:gd name="T98" fmla="*/ 29 w 294"/>
                  <a:gd name="T99" fmla="*/ 12 h 153"/>
                  <a:gd name="T100" fmla="*/ 13 w 294"/>
                  <a:gd name="T101" fmla="*/ 20 h 153"/>
                  <a:gd name="T102" fmla="*/ 3 w 294"/>
                  <a:gd name="T103" fmla="*/ 28 h 153"/>
                  <a:gd name="T104" fmla="*/ 0 w 294"/>
                  <a:gd name="T105" fmla="*/ 37 h 153"/>
                  <a:gd name="T106" fmla="*/ 2 w 294"/>
                  <a:gd name="T107" fmla="*/ 44 h 153"/>
                  <a:gd name="T108" fmla="*/ 11 w 294"/>
                  <a:gd name="T109" fmla="*/ 50 h 153"/>
                  <a:gd name="T110" fmla="*/ 25 w 294"/>
                  <a:gd name="T111" fmla="*/ 52 h 153"/>
                  <a:gd name="T112" fmla="*/ 44 w 294"/>
                  <a:gd name="T113" fmla="*/ 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153">
                    <a:moveTo>
                      <a:pt x="44" y="50"/>
                    </a:moveTo>
                    <a:lnTo>
                      <a:pt x="59" y="49"/>
                    </a:lnTo>
                    <a:lnTo>
                      <a:pt x="71" y="48"/>
                    </a:lnTo>
                    <a:lnTo>
                      <a:pt x="83" y="47"/>
                    </a:lnTo>
                    <a:lnTo>
                      <a:pt x="93" y="47"/>
                    </a:lnTo>
                    <a:lnTo>
                      <a:pt x="103" y="47"/>
                    </a:lnTo>
                    <a:lnTo>
                      <a:pt x="112" y="48"/>
                    </a:lnTo>
                    <a:lnTo>
                      <a:pt x="120" y="50"/>
                    </a:lnTo>
                    <a:lnTo>
                      <a:pt x="127" y="51"/>
                    </a:lnTo>
                    <a:lnTo>
                      <a:pt x="134" y="54"/>
                    </a:lnTo>
                    <a:lnTo>
                      <a:pt x="142" y="57"/>
                    </a:lnTo>
                    <a:lnTo>
                      <a:pt x="149" y="60"/>
                    </a:lnTo>
                    <a:lnTo>
                      <a:pt x="157" y="65"/>
                    </a:lnTo>
                    <a:lnTo>
                      <a:pt x="166" y="69"/>
                    </a:lnTo>
                    <a:lnTo>
                      <a:pt x="173" y="72"/>
                    </a:lnTo>
                    <a:lnTo>
                      <a:pt x="183" y="77"/>
                    </a:lnTo>
                    <a:lnTo>
                      <a:pt x="192" y="81"/>
                    </a:lnTo>
                    <a:lnTo>
                      <a:pt x="216" y="95"/>
                    </a:lnTo>
                    <a:lnTo>
                      <a:pt x="234" y="111"/>
                    </a:lnTo>
                    <a:lnTo>
                      <a:pt x="247" y="126"/>
                    </a:lnTo>
                    <a:lnTo>
                      <a:pt x="257" y="139"/>
                    </a:lnTo>
                    <a:lnTo>
                      <a:pt x="265" y="149"/>
                    </a:lnTo>
                    <a:lnTo>
                      <a:pt x="273" y="153"/>
                    </a:lnTo>
                    <a:lnTo>
                      <a:pt x="282" y="152"/>
                    </a:lnTo>
                    <a:lnTo>
                      <a:pt x="293" y="142"/>
                    </a:lnTo>
                    <a:lnTo>
                      <a:pt x="294" y="136"/>
                    </a:lnTo>
                    <a:lnTo>
                      <a:pt x="292" y="127"/>
                    </a:lnTo>
                    <a:lnTo>
                      <a:pt x="285" y="115"/>
                    </a:lnTo>
                    <a:lnTo>
                      <a:pt x="277" y="100"/>
                    </a:lnTo>
                    <a:lnTo>
                      <a:pt x="264" y="86"/>
                    </a:lnTo>
                    <a:lnTo>
                      <a:pt x="250" y="70"/>
                    </a:lnTo>
                    <a:lnTo>
                      <a:pt x="233" y="57"/>
                    </a:lnTo>
                    <a:lnTo>
                      <a:pt x="213" y="43"/>
                    </a:lnTo>
                    <a:lnTo>
                      <a:pt x="203" y="38"/>
                    </a:lnTo>
                    <a:lnTo>
                      <a:pt x="192" y="32"/>
                    </a:lnTo>
                    <a:lnTo>
                      <a:pt x="183" y="25"/>
                    </a:lnTo>
                    <a:lnTo>
                      <a:pt x="174" y="21"/>
                    </a:lnTo>
                    <a:lnTo>
                      <a:pt x="167" y="16"/>
                    </a:lnTo>
                    <a:lnTo>
                      <a:pt x="158" y="12"/>
                    </a:lnTo>
                    <a:lnTo>
                      <a:pt x="150" y="9"/>
                    </a:lnTo>
                    <a:lnTo>
                      <a:pt x="141" y="5"/>
                    </a:lnTo>
                    <a:lnTo>
                      <a:pt x="133" y="3"/>
                    </a:lnTo>
                    <a:lnTo>
                      <a:pt x="124" y="1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3" y="0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2" y="4"/>
                    </a:lnTo>
                    <a:lnTo>
                      <a:pt x="29" y="12"/>
                    </a:lnTo>
                    <a:lnTo>
                      <a:pt x="13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1" y="50"/>
                    </a:lnTo>
                    <a:lnTo>
                      <a:pt x="25" y="52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7" name="Freeform 1175">
                <a:extLst>
                  <a:ext uri="{FF2B5EF4-FFF2-40B4-BE49-F238E27FC236}">
                    <a16:creationId xmlns:a16="http://schemas.microsoft.com/office/drawing/2014/main" id="{AE1E075B-C47D-4CA3-BDB2-2C8C5BBFF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05" cy="57"/>
              </a:xfrm>
              <a:custGeom>
                <a:avLst/>
                <a:gdLst>
                  <a:gd name="T0" fmla="*/ 23 w 315"/>
                  <a:gd name="T1" fmla="*/ 65 h 170"/>
                  <a:gd name="T2" fmla="*/ 41 w 315"/>
                  <a:gd name="T3" fmla="*/ 59 h 170"/>
                  <a:gd name="T4" fmla="*/ 56 w 315"/>
                  <a:gd name="T5" fmla="*/ 55 h 170"/>
                  <a:gd name="T6" fmla="*/ 68 w 315"/>
                  <a:gd name="T7" fmla="*/ 51 h 170"/>
                  <a:gd name="T8" fmla="*/ 76 w 315"/>
                  <a:gd name="T9" fmla="*/ 48 h 170"/>
                  <a:gd name="T10" fmla="*/ 85 w 315"/>
                  <a:gd name="T11" fmla="*/ 47 h 170"/>
                  <a:gd name="T12" fmla="*/ 95 w 315"/>
                  <a:gd name="T13" fmla="*/ 48 h 170"/>
                  <a:gd name="T14" fmla="*/ 107 w 315"/>
                  <a:gd name="T15" fmla="*/ 50 h 170"/>
                  <a:gd name="T16" fmla="*/ 123 w 315"/>
                  <a:gd name="T17" fmla="*/ 54 h 170"/>
                  <a:gd name="T18" fmla="*/ 143 w 315"/>
                  <a:gd name="T19" fmla="*/ 60 h 170"/>
                  <a:gd name="T20" fmla="*/ 162 w 315"/>
                  <a:gd name="T21" fmla="*/ 66 h 170"/>
                  <a:gd name="T22" fmla="*/ 180 w 315"/>
                  <a:gd name="T23" fmla="*/ 75 h 170"/>
                  <a:gd name="T24" fmla="*/ 197 w 315"/>
                  <a:gd name="T25" fmla="*/ 83 h 170"/>
                  <a:gd name="T26" fmla="*/ 213 w 315"/>
                  <a:gd name="T27" fmla="*/ 91 h 170"/>
                  <a:gd name="T28" fmla="*/ 225 w 315"/>
                  <a:gd name="T29" fmla="*/ 100 h 170"/>
                  <a:gd name="T30" fmla="*/ 236 w 315"/>
                  <a:gd name="T31" fmla="*/ 108 h 170"/>
                  <a:gd name="T32" fmla="*/ 243 w 315"/>
                  <a:gd name="T33" fmla="*/ 116 h 170"/>
                  <a:gd name="T34" fmla="*/ 255 w 315"/>
                  <a:gd name="T35" fmla="*/ 130 h 170"/>
                  <a:gd name="T36" fmla="*/ 266 w 315"/>
                  <a:gd name="T37" fmla="*/ 143 h 170"/>
                  <a:gd name="T38" fmla="*/ 278 w 315"/>
                  <a:gd name="T39" fmla="*/ 153 h 170"/>
                  <a:gd name="T40" fmla="*/ 287 w 315"/>
                  <a:gd name="T41" fmla="*/ 159 h 170"/>
                  <a:gd name="T42" fmla="*/ 296 w 315"/>
                  <a:gd name="T43" fmla="*/ 165 h 170"/>
                  <a:gd name="T44" fmla="*/ 303 w 315"/>
                  <a:gd name="T45" fmla="*/ 167 h 170"/>
                  <a:gd name="T46" fmla="*/ 308 w 315"/>
                  <a:gd name="T47" fmla="*/ 170 h 170"/>
                  <a:gd name="T48" fmla="*/ 312 w 315"/>
                  <a:gd name="T49" fmla="*/ 168 h 170"/>
                  <a:gd name="T50" fmla="*/ 314 w 315"/>
                  <a:gd name="T51" fmla="*/ 165 h 170"/>
                  <a:gd name="T52" fmla="*/ 315 w 315"/>
                  <a:gd name="T53" fmla="*/ 158 h 170"/>
                  <a:gd name="T54" fmla="*/ 314 w 315"/>
                  <a:gd name="T55" fmla="*/ 148 h 170"/>
                  <a:gd name="T56" fmla="*/ 311 w 315"/>
                  <a:gd name="T57" fmla="*/ 137 h 170"/>
                  <a:gd name="T58" fmla="*/ 306 w 315"/>
                  <a:gd name="T59" fmla="*/ 125 h 170"/>
                  <a:gd name="T60" fmla="*/ 298 w 315"/>
                  <a:gd name="T61" fmla="*/ 110 h 170"/>
                  <a:gd name="T62" fmla="*/ 287 w 315"/>
                  <a:gd name="T63" fmla="*/ 97 h 170"/>
                  <a:gd name="T64" fmla="*/ 272 w 315"/>
                  <a:gd name="T65" fmla="*/ 85 h 170"/>
                  <a:gd name="T66" fmla="*/ 260 w 315"/>
                  <a:gd name="T67" fmla="*/ 76 h 170"/>
                  <a:gd name="T68" fmla="*/ 247 w 315"/>
                  <a:gd name="T69" fmla="*/ 69 h 170"/>
                  <a:gd name="T70" fmla="*/ 237 w 315"/>
                  <a:gd name="T71" fmla="*/ 61 h 170"/>
                  <a:gd name="T72" fmla="*/ 225 w 315"/>
                  <a:gd name="T73" fmla="*/ 54 h 170"/>
                  <a:gd name="T74" fmla="*/ 215 w 315"/>
                  <a:gd name="T75" fmla="*/ 47 h 170"/>
                  <a:gd name="T76" fmla="*/ 205 w 315"/>
                  <a:gd name="T77" fmla="*/ 41 h 170"/>
                  <a:gd name="T78" fmla="*/ 194 w 315"/>
                  <a:gd name="T79" fmla="*/ 34 h 170"/>
                  <a:gd name="T80" fmla="*/ 181 w 315"/>
                  <a:gd name="T81" fmla="*/ 28 h 170"/>
                  <a:gd name="T82" fmla="*/ 170 w 315"/>
                  <a:gd name="T83" fmla="*/ 24 h 170"/>
                  <a:gd name="T84" fmla="*/ 158 w 315"/>
                  <a:gd name="T85" fmla="*/ 19 h 170"/>
                  <a:gd name="T86" fmla="*/ 143 w 315"/>
                  <a:gd name="T87" fmla="*/ 15 h 170"/>
                  <a:gd name="T88" fmla="*/ 130 w 315"/>
                  <a:gd name="T89" fmla="*/ 10 h 170"/>
                  <a:gd name="T90" fmla="*/ 114 w 315"/>
                  <a:gd name="T91" fmla="*/ 8 h 170"/>
                  <a:gd name="T92" fmla="*/ 98 w 315"/>
                  <a:gd name="T93" fmla="*/ 5 h 170"/>
                  <a:gd name="T94" fmla="*/ 79 w 315"/>
                  <a:gd name="T95" fmla="*/ 2 h 170"/>
                  <a:gd name="T96" fmla="*/ 59 w 315"/>
                  <a:gd name="T97" fmla="*/ 0 h 170"/>
                  <a:gd name="T98" fmla="*/ 31 w 315"/>
                  <a:gd name="T99" fmla="*/ 1 h 170"/>
                  <a:gd name="T100" fmla="*/ 13 w 315"/>
                  <a:gd name="T101" fmla="*/ 8 h 170"/>
                  <a:gd name="T102" fmla="*/ 3 w 315"/>
                  <a:gd name="T103" fmla="*/ 19 h 170"/>
                  <a:gd name="T104" fmla="*/ 0 w 315"/>
                  <a:gd name="T105" fmla="*/ 32 h 170"/>
                  <a:gd name="T106" fmla="*/ 2 w 315"/>
                  <a:gd name="T107" fmla="*/ 45 h 170"/>
                  <a:gd name="T108" fmla="*/ 6 w 315"/>
                  <a:gd name="T109" fmla="*/ 56 h 170"/>
                  <a:gd name="T110" fmla="*/ 15 w 315"/>
                  <a:gd name="T111" fmla="*/ 63 h 170"/>
                  <a:gd name="T112" fmla="*/ 23 w 315"/>
                  <a:gd name="T113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5" h="170">
                    <a:moveTo>
                      <a:pt x="23" y="65"/>
                    </a:moveTo>
                    <a:lnTo>
                      <a:pt x="41" y="59"/>
                    </a:lnTo>
                    <a:lnTo>
                      <a:pt x="56" y="55"/>
                    </a:lnTo>
                    <a:lnTo>
                      <a:pt x="68" y="51"/>
                    </a:lnTo>
                    <a:lnTo>
                      <a:pt x="76" y="48"/>
                    </a:lnTo>
                    <a:lnTo>
                      <a:pt x="85" y="47"/>
                    </a:lnTo>
                    <a:lnTo>
                      <a:pt x="95" y="48"/>
                    </a:lnTo>
                    <a:lnTo>
                      <a:pt x="107" y="50"/>
                    </a:lnTo>
                    <a:lnTo>
                      <a:pt x="123" y="54"/>
                    </a:lnTo>
                    <a:lnTo>
                      <a:pt x="143" y="60"/>
                    </a:lnTo>
                    <a:lnTo>
                      <a:pt x="162" y="66"/>
                    </a:lnTo>
                    <a:lnTo>
                      <a:pt x="180" y="75"/>
                    </a:lnTo>
                    <a:lnTo>
                      <a:pt x="197" y="83"/>
                    </a:lnTo>
                    <a:lnTo>
                      <a:pt x="213" y="91"/>
                    </a:lnTo>
                    <a:lnTo>
                      <a:pt x="225" y="100"/>
                    </a:lnTo>
                    <a:lnTo>
                      <a:pt x="236" y="108"/>
                    </a:lnTo>
                    <a:lnTo>
                      <a:pt x="243" y="116"/>
                    </a:lnTo>
                    <a:lnTo>
                      <a:pt x="255" y="130"/>
                    </a:lnTo>
                    <a:lnTo>
                      <a:pt x="266" y="143"/>
                    </a:lnTo>
                    <a:lnTo>
                      <a:pt x="278" y="153"/>
                    </a:lnTo>
                    <a:lnTo>
                      <a:pt x="287" y="159"/>
                    </a:lnTo>
                    <a:lnTo>
                      <a:pt x="296" y="165"/>
                    </a:lnTo>
                    <a:lnTo>
                      <a:pt x="303" y="167"/>
                    </a:lnTo>
                    <a:lnTo>
                      <a:pt x="308" y="170"/>
                    </a:lnTo>
                    <a:lnTo>
                      <a:pt x="312" y="168"/>
                    </a:lnTo>
                    <a:lnTo>
                      <a:pt x="314" y="165"/>
                    </a:lnTo>
                    <a:lnTo>
                      <a:pt x="315" y="158"/>
                    </a:lnTo>
                    <a:lnTo>
                      <a:pt x="314" y="148"/>
                    </a:lnTo>
                    <a:lnTo>
                      <a:pt x="311" y="137"/>
                    </a:lnTo>
                    <a:lnTo>
                      <a:pt x="306" y="125"/>
                    </a:lnTo>
                    <a:lnTo>
                      <a:pt x="298" y="110"/>
                    </a:lnTo>
                    <a:lnTo>
                      <a:pt x="287" y="97"/>
                    </a:lnTo>
                    <a:lnTo>
                      <a:pt x="272" y="85"/>
                    </a:lnTo>
                    <a:lnTo>
                      <a:pt x="260" y="76"/>
                    </a:lnTo>
                    <a:lnTo>
                      <a:pt x="247" y="69"/>
                    </a:lnTo>
                    <a:lnTo>
                      <a:pt x="237" y="61"/>
                    </a:lnTo>
                    <a:lnTo>
                      <a:pt x="225" y="54"/>
                    </a:lnTo>
                    <a:lnTo>
                      <a:pt x="215" y="47"/>
                    </a:lnTo>
                    <a:lnTo>
                      <a:pt x="205" y="41"/>
                    </a:lnTo>
                    <a:lnTo>
                      <a:pt x="194" y="34"/>
                    </a:lnTo>
                    <a:lnTo>
                      <a:pt x="181" y="28"/>
                    </a:lnTo>
                    <a:lnTo>
                      <a:pt x="170" y="24"/>
                    </a:lnTo>
                    <a:lnTo>
                      <a:pt x="158" y="19"/>
                    </a:lnTo>
                    <a:lnTo>
                      <a:pt x="143" y="15"/>
                    </a:lnTo>
                    <a:lnTo>
                      <a:pt x="130" y="10"/>
                    </a:lnTo>
                    <a:lnTo>
                      <a:pt x="114" y="8"/>
                    </a:lnTo>
                    <a:lnTo>
                      <a:pt x="98" y="5"/>
                    </a:lnTo>
                    <a:lnTo>
                      <a:pt x="79" y="2"/>
                    </a:lnTo>
                    <a:lnTo>
                      <a:pt x="59" y="0"/>
                    </a:lnTo>
                    <a:lnTo>
                      <a:pt x="31" y="1"/>
                    </a:lnTo>
                    <a:lnTo>
                      <a:pt x="13" y="8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6" y="56"/>
                    </a:lnTo>
                    <a:lnTo>
                      <a:pt x="15" y="63"/>
                    </a:lnTo>
                    <a:lnTo>
                      <a:pt x="23" y="6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8" name="Freeform 1176">
                <a:extLst>
                  <a:ext uri="{FF2B5EF4-FFF2-40B4-BE49-F238E27FC236}">
                    <a16:creationId xmlns:a16="http://schemas.microsoft.com/office/drawing/2014/main" id="{17F4CF27-4792-4310-AD46-19C4E816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47"/>
                <a:ext cx="42" cy="12"/>
              </a:xfrm>
              <a:custGeom>
                <a:avLst/>
                <a:gdLst>
                  <a:gd name="T0" fmla="*/ 122 w 124"/>
                  <a:gd name="T1" fmla="*/ 0 h 35"/>
                  <a:gd name="T2" fmla="*/ 108 w 124"/>
                  <a:gd name="T3" fmla="*/ 6 h 35"/>
                  <a:gd name="T4" fmla="*/ 94 w 124"/>
                  <a:gd name="T5" fmla="*/ 11 h 35"/>
                  <a:gd name="T6" fmla="*/ 84 w 124"/>
                  <a:gd name="T7" fmla="*/ 17 h 35"/>
                  <a:gd name="T8" fmla="*/ 75 w 124"/>
                  <a:gd name="T9" fmla="*/ 20 h 35"/>
                  <a:gd name="T10" fmla="*/ 68 w 124"/>
                  <a:gd name="T11" fmla="*/ 23 h 35"/>
                  <a:gd name="T12" fmla="*/ 63 w 124"/>
                  <a:gd name="T13" fmla="*/ 28 h 35"/>
                  <a:gd name="T14" fmla="*/ 57 w 124"/>
                  <a:gd name="T15" fmla="*/ 30 h 35"/>
                  <a:gd name="T16" fmla="*/ 54 w 124"/>
                  <a:gd name="T17" fmla="*/ 32 h 35"/>
                  <a:gd name="T18" fmla="*/ 49 w 124"/>
                  <a:gd name="T19" fmla="*/ 34 h 35"/>
                  <a:gd name="T20" fmla="*/ 44 w 124"/>
                  <a:gd name="T21" fmla="*/ 35 h 35"/>
                  <a:gd name="T22" fmla="*/ 40 w 124"/>
                  <a:gd name="T23" fmla="*/ 35 h 35"/>
                  <a:gd name="T24" fmla="*/ 35 w 124"/>
                  <a:gd name="T25" fmla="*/ 32 h 35"/>
                  <a:gd name="T26" fmla="*/ 28 w 124"/>
                  <a:gd name="T27" fmla="*/ 31 h 35"/>
                  <a:gd name="T28" fmla="*/ 21 w 124"/>
                  <a:gd name="T29" fmla="*/ 28 h 35"/>
                  <a:gd name="T30" fmla="*/ 12 w 124"/>
                  <a:gd name="T31" fmla="*/ 23 h 35"/>
                  <a:gd name="T32" fmla="*/ 0 w 124"/>
                  <a:gd name="T33" fmla="*/ 20 h 35"/>
                  <a:gd name="T34" fmla="*/ 0 w 124"/>
                  <a:gd name="T35" fmla="*/ 22 h 35"/>
                  <a:gd name="T36" fmla="*/ 10 w 124"/>
                  <a:gd name="T37" fmla="*/ 26 h 35"/>
                  <a:gd name="T38" fmla="*/ 20 w 124"/>
                  <a:gd name="T39" fmla="*/ 30 h 35"/>
                  <a:gd name="T40" fmla="*/ 28 w 124"/>
                  <a:gd name="T41" fmla="*/ 32 h 35"/>
                  <a:gd name="T42" fmla="*/ 35 w 124"/>
                  <a:gd name="T43" fmla="*/ 35 h 35"/>
                  <a:gd name="T44" fmla="*/ 40 w 124"/>
                  <a:gd name="T45" fmla="*/ 35 h 35"/>
                  <a:gd name="T46" fmla="*/ 44 w 124"/>
                  <a:gd name="T47" fmla="*/ 35 h 35"/>
                  <a:gd name="T48" fmla="*/ 49 w 124"/>
                  <a:gd name="T49" fmla="*/ 35 h 35"/>
                  <a:gd name="T50" fmla="*/ 54 w 124"/>
                  <a:gd name="T51" fmla="*/ 34 h 35"/>
                  <a:gd name="T52" fmla="*/ 59 w 124"/>
                  <a:gd name="T53" fmla="*/ 32 h 35"/>
                  <a:gd name="T54" fmla="*/ 64 w 124"/>
                  <a:gd name="T55" fmla="*/ 29 h 35"/>
                  <a:gd name="T56" fmla="*/ 69 w 124"/>
                  <a:gd name="T57" fmla="*/ 26 h 35"/>
                  <a:gd name="T58" fmla="*/ 76 w 124"/>
                  <a:gd name="T59" fmla="*/ 22 h 35"/>
                  <a:gd name="T60" fmla="*/ 85 w 124"/>
                  <a:gd name="T61" fmla="*/ 18 h 35"/>
                  <a:gd name="T62" fmla="*/ 96 w 124"/>
                  <a:gd name="T63" fmla="*/ 12 h 35"/>
                  <a:gd name="T64" fmla="*/ 109 w 124"/>
                  <a:gd name="T65" fmla="*/ 7 h 35"/>
                  <a:gd name="T66" fmla="*/ 124 w 124"/>
                  <a:gd name="T67" fmla="*/ 1 h 35"/>
                  <a:gd name="T68" fmla="*/ 122 w 124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35">
                    <a:moveTo>
                      <a:pt x="122" y="0"/>
                    </a:moveTo>
                    <a:lnTo>
                      <a:pt x="108" y="6"/>
                    </a:lnTo>
                    <a:lnTo>
                      <a:pt x="94" y="11"/>
                    </a:lnTo>
                    <a:lnTo>
                      <a:pt x="84" y="17"/>
                    </a:lnTo>
                    <a:lnTo>
                      <a:pt x="75" y="20"/>
                    </a:lnTo>
                    <a:lnTo>
                      <a:pt x="68" y="23"/>
                    </a:lnTo>
                    <a:lnTo>
                      <a:pt x="63" y="28"/>
                    </a:lnTo>
                    <a:lnTo>
                      <a:pt x="57" y="30"/>
                    </a:lnTo>
                    <a:lnTo>
                      <a:pt x="54" y="32"/>
                    </a:lnTo>
                    <a:lnTo>
                      <a:pt x="49" y="34"/>
                    </a:lnTo>
                    <a:lnTo>
                      <a:pt x="44" y="35"/>
                    </a:lnTo>
                    <a:lnTo>
                      <a:pt x="40" y="35"/>
                    </a:lnTo>
                    <a:lnTo>
                      <a:pt x="35" y="32"/>
                    </a:lnTo>
                    <a:lnTo>
                      <a:pt x="28" y="31"/>
                    </a:lnTo>
                    <a:lnTo>
                      <a:pt x="21" y="28"/>
                    </a:lnTo>
                    <a:lnTo>
                      <a:pt x="12" y="23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0" y="26"/>
                    </a:lnTo>
                    <a:lnTo>
                      <a:pt x="20" y="30"/>
                    </a:lnTo>
                    <a:lnTo>
                      <a:pt x="28" y="32"/>
                    </a:lnTo>
                    <a:lnTo>
                      <a:pt x="35" y="35"/>
                    </a:lnTo>
                    <a:lnTo>
                      <a:pt x="40" y="35"/>
                    </a:lnTo>
                    <a:lnTo>
                      <a:pt x="44" y="35"/>
                    </a:lnTo>
                    <a:lnTo>
                      <a:pt x="49" y="35"/>
                    </a:lnTo>
                    <a:lnTo>
                      <a:pt x="54" y="34"/>
                    </a:lnTo>
                    <a:lnTo>
                      <a:pt x="59" y="32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6" y="22"/>
                    </a:lnTo>
                    <a:lnTo>
                      <a:pt x="85" y="18"/>
                    </a:lnTo>
                    <a:lnTo>
                      <a:pt x="96" y="12"/>
                    </a:lnTo>
                    <a:lnTo>
                      <a:pt x="109" y="7"/>
                    </a:lnTo>
                    <a:lnTo>
                      <a:pt x="124" y="1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9" name="Freeform 1177">
                <a:extLst>
                  <a:ext uri="{FF2B5EF4-FFF2-40B4-BE49-F238E27FC236}">
                    <a16:creationId xmlns:a16="http://schemas.microsoft.com/office/drawing/2014/main" id="{27F64CCD-FA44-4B7C-9431-0A0EFD0E6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47"/>
                <a:ext cx="5" cy="8"/>
              </a:xfrm>
              <a:custGeom>
                <a:avLst/>
                <a:gdLst>
                  <a:gd name="T0" fmla="*/ 15 w 15"/>
                  <a:gd name="T1" fmla="*/ 26 h 26"/>
                  <a:gd name="T2" fmla="*/ 15 w 15"/>
                  <a:gd name="T3" fmla="*/ 20 h 26"/>
                  <a:gd name="T4" fmla="*/ 15 w 15"/>
                  <a:gd name="T5" fmla="*/ 15 h 26"/>
                  <a:gd name="T6" fmla="*/ 14 w 15"/>
                  <a:gd name="T7" fmla="*/ 10 h 26"/>
                  <a:gd name="T8" fmla="*/ 11 w 15"/>
                  <a:gd name="T9" fmla="*/ 7 h 26"/>
                  <a:gd name="T10" fmla="*/ 9 w 15"/>
                  <a:gd name="T11" fmla="*/ 3 h 26"/>
                  <a:gd name="T12" fmla="*/ 7 w 15"/>
                  <a:gd name="T13" fmla="*/ 1 h 26"/>
                  <a:gd name="T14" fmla="*/ 3 w 15"/>
                  <a:gd name="T15" fmla="*/ 0 h 26"/>
                  <a:gd name="T16" fmla="*/ 0 w 15"/>
                  <a:gd name="T17" fmla="*/ 1 h 26"/>
                  <a:gd name="T18" fmla="*/ 1 w 15"/>
                  <a:gd name="T19" fmla="*/ 2 h 26"/>
                  <a:gd name="T20" fmla="*/ 3 w 15"/>
                  <a:gd name="T21" fmla="*/ 1 h 26"/>
                  <a:gd name="T22" fmla="*/ 6 w 15"/>
                  <a:gd name="T23" fmla="*/ 2 h 26"/>
                  <a:gd name="T24" fmla="*/ 8 w 15"/>
                  <a:gd name="T25" fmla="*/ 4 h 26"/>
                  <a:gd name="T26" fmla="*/ 10 w 15"/>
                  <a:gd name="T27" fmla="*/ 8 h 26"/>
                  <a:gd name="T28" fmla="*/ 11 w 15"/>
                  <a:gd name="T29" fmla="*/ 10 h 26"/>
                  <a:gd name="T30" fmla="*/ 14 w 15"/>
                  <a:gd name="T31" fmla="*/ 15 h 26"/>
                  <a:gd name="T32" fmla="*/ 14 w 15"/>
                  <a:gd name="T33" fmla="*/ 20 h 26"/>
                  <a:gd name="T34" fmla="*/ 14 w 15"/>
                  <a:gd name="T35" fmla="*/ 26 h 26"/>
                  <a:gd name="T36" fmla="*/ 15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15" y="26"/>
                    </a:moveTo>
                    <a:lnTo>
                      <a:pt x="15" y="20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0" name="Freeform 1178">
                <a:extLst>
                  <a:ext uri="{FF2B5EF4-FFF2-40B4-BE49-F238E27FC236}">
                    <a16:creationId xmlns:a16="http://schemas.microsoft.com/office/drawing/2014/main" id="{4E4516C6-EC15-4ECC-9A6D-05BA1E0F2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55"/>
                <a:ext cx="5" cy="9"/>
              </a:xfrm>
              <a:custGeom>
                <a:avLst/>
                <a:gdLst>
                  <a:gd name="T0" fmla="*/ 0 w 14"/>
                  <a:gd name="T1" fmla="*/ 24 h 25"/>
                  <a:gd name="T2" fmla="*/ 0 w 14"/>
                  <a:gd name="T3" fmla="*/ 25 h 25"/>
                  <a:gd name="T4" fmla="*/ 3 w 14"/>
                  <a:gd name="T5" fmla="*/ 23 h 25"/>
                  <a:gd name="T6" fmla="*/ 6 w 14"/>
                  <a:gd name="T7" fmla="*/ 22 h 25"/>
                  <a:gd name="T8" fmla="*/ 8 w 14"/>
                  <a:gd name="T9" fmla="*/ 20 h 25"/>
                  <a:gd name="T10" fmla="*/ 11 w 14"/>
                  <a:gd name="T11" fmla="*/ 18 h 25"/>
                  <a:gd name="T12" fmla="*/ 12 w 14"/>
                  <a:gd name="T13" fmla="*/ 14 h 25"/>
                  <a:gd name="T14" fmla="*/ 14 w 14"/>
                  <a:gd name="T15" fmla="*/ 10 h 25"/>
                  <a:gd name="T16" fmla="*/ 14 w 14"/>
                  <a:gd name="T17" fmla="*/ 5 h 25"/>
                  <a:gd name="T18" fmla="*/ 14 w 14"/>
                  <a:gd name="T19" fmla="*/ 0 h 25"/>
                  <a:gd name="T20" fmla="*/ 14 w 14"/>
                  <a:gd name="T21" fmla="*/ 0 h 25"/>
                  <a:gd name="T22" fmla="*/ 14 w 14"/>
                  <a:gd name="T23" fmla="*/ 5 h 25"/>
                  <a:gd name="T24" fmla="*/ 12 w 14"/>
                  <a:gd name="T25" fmla="*/ 10 h 25"/>
                  <a:gd name="T26" fmla="*/ 11 w 14"/>
                  <a:gd name="T27" fmla="*/ 13 h 25"/>
                  <a:gd name="T28" fmla="*/ 9 w 14"/>
                  <a:gd name="T29" fmla="*/ 16 h 25"/>
                  <a:gd name="T30" fmla="*/ 7 w 14"/>
                  <a:gd name="T31" fmla="*/ 20 h 25"/>
                  <a:gd name="T32" fmla="*/ 5 w 14"/>
                  <a:gd name="T33" fmla="*/ 21 h 25"/>
                  <a:gd name="T34" fmla="*/ 2 w 14"/>
                  <a:gd name="T35" fmla="*/ 22 h 25"/>
                  <a:gd name="T36" fmla="*/ 0 w 14"/>
                  <a:gd name="T37" fmla="*/ 22 h 25"/>
                  <a:gd name="T38" fmla="*/ 0 w 14"/>
                  <a:gd name="T39" fmla="*/ 23 h 25"/>
                  <a:gd name="T40" fmla="*/ 0 w 14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5">
                    <a:moveTo>
                      <a:pt x="0" y="24"/>
                    </a:moveTo>
                    <a:lnTo>
                      <a:pt x="0" y="25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8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12" y="10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1" name="Freeform 1179">
                <a:extLst>
                  <a:ext uri="{FF2B5EF4-FFF2-40B4-BE49-F238E27FC236}">
                    <a16:creationId xmlns:a16="http://schemas.microsoft.com/office/drawing/2014/main" id="{17484B8A-92B7-4526-B289-48BA6DEA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63"/>
                <a:ext cx="40" cy="7"/>
              </a:xfrm>
              <a:custGeom>
                <a:avLst/>
                <a:gdLst>
                  <a:gd name="T0" fmla="*/ 0 w 122"/>
                  <a:gd name="T1" fmla="*/ 22 h 22"/>
                  <a:gd name="T2" fmla="*/ 12 w 122"/>
                  <a:gd name="T3" fmla="*/ 22 h 22"/>
                  <a:gd name="T4" fmla="*/ 24 w 122"/>
                  <a:gd name="T5" fmla="*/ 21 h 22"/>
                  <a:gd name="T6" fmla="*/ 31 w 122"/>
                  <a:gd name="T7" fmla="*/ 20 h 22"/>
                  <a:gd name="T8" fmla="*/ 39 w 122"/>
                  <a:gd name="T9" fmla="*/ 19 h 22"/>
                  <a:gd name="T10" fmla="*/ 46 w 122"/>
                  <a:gd name="T11" fmla="*/ 17 h 22"/>
                  <a:gd name="T12" fmla="*/ 53 w 122"/>
                  <a:gd name="T13" fmla="*/ 16 h 22"/>
                  <a:gd name="T14" fmla="*/ 57 w 122"/>
                  <a:gd name="T15" fmla="*/ 15 h 22"/>
                  <a:gd name="T16" fmla="*/ 62 w 122"/>
                  <a:gd name="T17" fmla="*/ 12 h 22"/>
                  <a:gd name="T18" fmla="*/ 65 w 122"/>
                  <a:gd name="T19" fmla="*/ 10 h 22"/>
                  <a:gd name="T20" fmla="*/ 71 w 122"/>
                  <a:gd name="T21" fmla="*/ 9 h 22"/>
                  <a:gd name="T22" fmla="*/ 76 w 122"/>
                  <a:gd name="T23" fmla="*/ 7 h 22"/>
                  <a:gd name="T24" fmla="*/ 83 w 122"/>
                  <a:gd name="T25" fmla="*/ 7 h 22"/>
                  <a:gd name="T26" fmla="*/ 90 w 122"/>
                  <a:gd name="T27" fmla="*/ 4 h 22"/>
                  <a:gd name="T28" fmla="*/ 99 w 122"/>
                  <a:gd name="T29" fmla="*/ 3 h 22"/>
                  <a:gd name="T30" fmla="*/ 109 w 122"/>
                  <a:gd name="T31" fmla="*/ 2 h 22"/>
                  <a:gd name="T32" fmla="*/ 122 w 122"/>
                  <a:gd name="T33" fmla="*/ 2 h 22"/>
                  <a:gd name="T34" fmla="*/ 122 w 122"/>
                  <a:gd name="T35" fmla="*/ 0 h 22"/>
                  <a:gd name="T36" fmla="*/ 109 w 122"/>
                  <a:gd name="T37" fmla="*/ 1 h 22"/>
                  <a:gd name="T38" fmla="*/ 99 w 122"/>
                  <a:gd name="T39" fmla="*/ 2 h 22"/>
                  <a:gd name="T40" fmla="*/ 90 w 122"/>
                  <a:gd name="T41" fmla="*/ 3 h 22"/>
                  <a:gd name="T42" fmla="*/ 83 w 122"/>
                  <a:gd name="T43" fmla="*/ 4 h 22"/>
                  <a:gd name="T44" fmla="*/ 76 w 122"/>
                  <a:gd name="T45" fmla="*/ 7 h 22"/>
                  <a:gd name="T46" fmla="*/ 71 w 122"/>
                  <a:gd name="T47" fmla="*/ 7 h 22"/>
                  <a:gd name="T48" fmla="*/ 64 w 122"/>
                  <a:gd name="T49" fmla="*/ 9 h 22"/>
                  <a:gd name="T50" fmla="*/ 61 w 122"/>
                  <a:gd name="T51" fmla="*/ 10 h 22"/>
                  <a:gd name="T52" fmla="*/ 56 w 122"/>
                  <a:gd name="T53" fmla="*/ 12 h 22"/>
                  <a:gd name="T54" fmla="*/ 50 w 122"/>
                  <a:gd name="T55" fmla="*/ 15 h 22"/>
                  <a:gd name="T56" fmla="*/ 46 w 122"/>
                  <a:gd name="T57" fmla="*/ 16 h 22"/>
                  <a:gd name="T58" fmla="*/ 39 w 122"/>
                  <a:gd name="T59" fmla="*/ 17 h 22"/>
                  <a:gd name="T60" fmla="*/ 31 w 122"/>
                  <a:gd name="T61" fmla="*/ 19 h 22"/>
                  <a:gd name="T62" fmla="*/ 24 w 122"/>
                  <a:gd name="T63" fmla="*/ 20 h 22"/>
                  <a:gd name="T64" fmla="*/ 12 w 122"/>
                  <a:gd name="T65" fmla="*/ 20 h 22"/>
                  <a:gd name="T66" fmla="*/ 0 w 122"/>
                  <a:gd name="T67" fmla="*/ 21 h 22"/>
                  <a:gd name="T68" fmla="*/ 0 w 122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2" h="22">
                    <a:moveTo>
                      <a:pt x="0" y="22"/>
                    </a:moveTo>
                    <a:lnTo>
                      <a:pt x="12" y="22"/>
                    </a:lnTo>
                    <a:lnTo>
                      <a:pt x="24" y="21"/>
                    </a:lnTo>
                    <a:lnTo>
                      <a:pt x="31" y="20"/>
                    </a:lnTo>
                    <a:lnTo>
                      <a:pt x="39" y="19"/>
                    </a:lnTo>
                    <a:lnTo>
                      <a:pt x="46" y="17"/>
                    </a:lnTo>
                    <a:lnTo>
                      <a:pt x="53" y="16"/>
                    </a:lnTo>
                    <a:lnTo>
                      <a:pt x="57" y="15"/>
                    </a:lnTo>
                    <a:lnTo>
                      <a:pt x="62" y="12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76" y="7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3"/>
                    </a:lnTo>
                    <a:lnTo>
                      <a:pt x="109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09" y="1"/>
                    </a:lnTo>
                    <a:lnTo>
                      <a:pt x="99" y="2"/>
                    </a:lnTo>
                    <a:lnTo>
                      <a:pt x="90" y="3"/>
                    </a:lnTo>
                    <a:lnTo>
                      <a:pt x="83" y="4"/>
                    </a:lnTo>
                    <a:lnTo>
                      <a:pt x="76" y="7"/>
                    </a:lnTo>
                    <a:lnTo>
                      <a:pt x="71" y="7"/>
                    </a:lnTo>
                    <a:lnTo>
                      <a:pt x="64" y="9"/>
                    </a:lnTo>
                    <a:lnTo>
                      <a:pt x="61" y="10"/>
                    </a:lnTo>
                    <a:lnTo>
                      <a:pt x="56" y="12"/>
                    </a:lnTo>
                    <a:lnTo>
                      <a:pt x="50" y="15"/>
                    </a:lnTo>
                    <a:lnTo>
                      <a:pt x="46" y="16"/>
                    </a:lnTo>
                    <a:lnTo>
                      <a:pt x="39" y="17"/>
                    </a:lnTo>
                    <a:lnTo>
                      <a:pt x="31" y="19"/>
                    </a:lnTo>
                    <a:lnTo>
                      <a:pt x="24" y="20"/>
                    </a:lnTo>
                    <a:lnTo>
                      <a:pt x="12" y="20"/>
                    </a:lnTo>
                    <a:lnTo>
                      <a:pt x="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2" name="Freeform 1180">
                <a:extLst>
                  <a:ext uri="{FF2B5EF4-FFF2-40B4-BE49-F238E27FC236}">
                    <a16:creationId xmlns:a16="http://schemas.microsoft.com/office/drawing/2014/main" id="{B98C2BD7-5636-4C51-8493-B123A0F16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3"/>
                <a:ext cx="6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6 h 24"/>
                  <a:gd name="T4" fmla="*/ 1 w 16"/>
                  <a:gd name="T5" fmla="*/ 9 h 24"/>
                  <a:gd name="T6" fmla="*/ 4 w 16"/>
                  <a:gd name="T7" fmla="*/ 15 h 24"/>
                  <a:gd name="T8" fmla="*/ 5 w 16"/>
                  <a:gd name="T9" fmla="*/ 17 h 24"/>
                  <a:gd name="T10" fmla="*/ 7 w 16"/>
                  <a:gd name="T11" fmla="*/ 20 h 24"/>
                  <a:gd name="T12" fmla="*/ 9 w 16"/>
                  <a:gd name="T13" fmla="*/ 22 h 24"/>
                  <a:gd name="T14" fmla="*/ 14 w 16"/>
                  <a:gd name="T15" fmla="*/ 24 h 24"/>
                  <a:gd name="T16" fmla="*/ 16 w 16"/>
                  <a:gd name="T17" fmla="*/ 24 h 24"/>
                  <a:gd name="T18" fmla="*/ 16 w 16"/>
                  <a:gd name="T19" fmla="*/ 22 h 24"/>
                  <a:gd name="T20" fmla="*/ 14 w 16"/>
                  <a:gd name="T21" fmla="*/ 22 h 24"/>
                  <a:gd name="T22" fmla="*/ 12 w 16"/>
                  <a:gd name="T23" fmla="*/ 20 h 24"/>
                  <a:gd name="T24" fmla="*/ 8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4 w 16"/>
                  <a:gd name="T31" fmla="*/ 9 h 24"/>
                  <a:gd name="T32" fmla="*/ 3 w 16"/>
                  <a:gd name="T33" fmla="*/ 6 h 24"/>
                  <a:gd name="T34" fmla="*/ 4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3" name="Freeform 1181">
                <a:extLst>
                  <a:ext uri="{FF2B5EF4-FFF2-40B4-BE49-F238E27FC236}">
                    <a16:creationId xmlns:a16="http://schemas.microsoft.com/office/drawing/2014/main" id="{92435396-0489-4B74-8076-D0C9FC54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2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4" name="Freeform 1182">
                <a:extLst>
                  <a:ext uri="{FF2B5EF4-FFF2-40B4-BE49-F238E27FC236}">
                    <a16:creationId xmlns:a16="http://schemas.microsoft.com/office/drawing/2014/main" id="{40B3926E-5B82-446F-ACB8-02149769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54"/>
                <a:ext cx="6" cy="9"/>
              </a:xfrm>
              <a:custGeom>
                <a:avLst/>
                <a:gdLst>
                  <a:gd name="T0" fmla="*/ 16 w 16"/>
                  <a:gd name="T1" fmla="*/ 0 h 26"/>
                  <a:gd name="T2" fmla="*/ 15 w 16"/>
                  <a:gd name="T3" fmla="*/ 0 h 26"/>
                  <a:gd name="T4" fmla="*/ 13 w 16"/>
                  <a:gd name="T5" fmla="*/ 0 h 26"/>
                  <a:gd name="T6" fmla="*/ 9 w 16"/>
                  <a:gd name="T7" fmla="*/ 1 h 26"/>
                  <a:gd name="T8" fmla="*/ 7 w 16"/>
                  <a:gd name="T9" fmla="*/ 4 h 26"/>
                  <a:gd name="T10" fmla="*/ 5 w 16"/>
                  <a:gd name="T11" fmla="*/ 6 h 26"/>
                  <a:gd name="T12" fmla="*/ 4 w 16"/>
                  <a:gd name="T13" fmla="*/ 11 h 26"/>
                  <a:gd name="T14" fmla="*/ 1 w 16"/>
                  <a:gd name="T15" fmla="*/ 15 h 26"/>
                  <a:gd name="T16" fmla="*/ 1 w 16"/>
                  <a:gd name="T17" fmla="*/ 20 h 26"/>
                  <a:gd name="T18" fmla="*/ 0 w 16"/>
                  <a:gd name="T19" fmla="*/ 26 h 26"/>
                  <a:gd name="T20" fmla="*/ 4 w 16"/>
                  <a:gd name="T21" fmla="*/ 26 h 26"/>
                  <a:gd name="T22" fmla="*/ 3 w 16"/>
                  <a:gd name="T23" fmla="*/ 20 h 26"/>
                  <a:gd name="T24" fmla="*/ 4 w 16"/>
                  <a:gd name="T25" fmla="*/ 15 h 26"/>
                  <a:gd name="T26" fmla="*/ 5 w 16"/>
                  <a:gd name="T27" fmla="*/ 11 h 26"/>
                  <a:gd name="T28" fmla="*/ 6 w 16"/>
                  <a:gd name="T29" fmla="*/ 8 h 26"/>
                  <a:gd name="T30" fmla="*/ 8 w 16"/>
                  <a:gd name="T31" fmla="*/ 4 h 26"/>
                  <a:gd name="T32" fmla="*/ 10 w 16"/>
                  <a:gd name="T33" fmla="*/ 2 h 26"/>
                  <a:gd name="T34" fmla="*/ 13 w 16"/>
                  <a:gd name="T35" fmla="*/ 1 h 26"/>
                  <a:gd name="T36" fmla="*/ 15 w 16"/>
                  <a:gd name="T37" fmla="*/ 1 h 26"/>
                  <a:gd name="T38" fmla="*/ 16 w 16"/>
                  <a:gd name="T3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5" name="Freeform 1183">
                <a:extLst>
                  <a:ext uri="{FF2B5EF4-FFF2-40B4-BE49-F238E27FC236}">
                    <a16:creationId xmlns:a16="http://schemas.microsoft.com/office/drawing/2014/main" id="{A61C1812-9346-4474-A683-8CC2985C5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54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6" name="Freeform 1184">
                <a:extLst>
                  <a:ext uri="{FF2B5EF4-FFF2-40B4-BE49-F238E27FC236}">
                    <a16:creationId xmlns:a16="http://schemas.microsoft.com/office/drawing/2014/main" id="{1D67153E-DBC2-4262-9B22-03316D62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598"/>
                <a:ext cx="32" cy="10"/>
              </a:xfrm>
              <a:custGeom>
                <a:avLst/>
                <a:gdLst>
                  <a:gd name="T0" fmla="*/ 93 w 95"/>
                  <a:gd name="T1" fmla="*/ 0 h 30"/>
                  <a:gd name="T2" fmla="*/ 68 w 95"/>
                  <a:gd name="T3" fmla="*/ 10 h 30"/>
                  <a:gd name="T4" fmla="*/ 51 w 95"/>
                  <a:gd name="T5" fmla="*/ 20 h 30"/>
                  <a:gd name="T6" fmla="*/ 44 w 95"/>
                  <a:gd name="T7" fmla="*/ 26 h 30"/>
                  <a:gd name="T8" fmla="*/ 38 w 95"/>
                  <a:gd name="T9" fmla="*/ 29 h 30"/>
                  <a:gd name="T10" fmla="*/ 36 w 95"/>
                  <a:gd name="T11" fmla="*/ 29 h 30"/>
                  <a:gd name="T12" fmla="*/ 30 w 95"/>
                  <a:gd name="T13" fmla="*/ 28 h 30"/>
                  <a:gd name="T14" fmla="*/ 19 w 95"/>
                  <a:gd name="T15" fmla="*/ 21 h 30"/>
                  <a:gd name="T16" fmla="*/ 1 w 95"/>
                  <a:gd name="T17" fmla="*/ 13 h 30"/>
                  <a:gd name="T18" fmla="*/ 0 w 95"/>
                  <a:gd name="T19" fmla="*/ 16 h 30"/>
                  <a:gd name="T20" fmla="*/ 18 w 95"/>
                  <a:gd name="T21" fmla="*/ 23 h 30"/>
                  <a:gd name="T22" fmla="*/ 28 w 95"/>
                  <a:gd name="T23" fmla="*/ 29 h 30"/>
                  <a:gd name="T24" fmla="*/ 36 w 95"/>
                  <a:gd name="T25" fmla="*/ 30 h 30"/>
                  <a:gd name="T26" fmla="*/ 39 w 95"/>
                  <a:gd name="T27" fmla="*/ 29 h 30"/>
                  <a:gd name="T28" fmla="*/ 45 w 95"/>
                  <a:gd name="T29" fmla="*/ 27 h 30"/>
                  <a:gd name="T30" fmla="*/ 54 w 95"/>
                  <a:gd name="T31" fmla="*/ 20 h 30"/>
                  <a:gd name="T32" fmla="*/ 69 w 95"/>
                  <a:gd name="T33" fmla="*/ 12 h 30"/>
                  <a:gd name="T34" fmla="*/ 95 w 95"/>
                  <a:gd name="T35" fmla="*/ 1 h 30"/>
                  <a:gd name="T36" fmla="*/ 93 w 95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0">
                    <a:moveTo>
                      <a:pt x="93" y="0"/>
                    </a:moveTo>
                    <a:lnTo>
                      <a:pt x="68" y="10"/>
                    </a:lnTo>
                    <a:lnTo>
                      <a:pt x="51" y="20"/>
                    </a:lnTo>
                    <a:lnTo>
                      <a:pt x="44" y="26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0" y="28"/>
                    </a:lnTo>
                    <a:lnTo>
                      <a:pt x="19" y="2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8" y="23"/>
                    </a:lnTo>
                    <a:lnTo>
                      <a:pt x="28" y="29"/>
                    </a:lnTo>
                    <a:lnTo>
                      <a:pt x="36" y="30"/>
                    </a:lnTo>
                    <a:lnTo>
                      <a:pt x="39" y="29"/>
                    </a:lnTo>
                    <a:lnTo>
                      <a:pt x="45" y="27"/>
                    </a:lnTo>
                    <a:lnTo>
                      <a:pt x="54" y="20"/>
                    </a:lnTo>
                    <a:lnTo>
                      <a:pt x="69" y="12"/>
                    </a:lnTo>
                    <a:lnTo>
                      <a:pt x="95" y="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7" name="Freeform 1185">
                <a:extLst>
                  <a:ext uri="{FF2B5EF4-FFF2-40B4-BE49-F238E27FC236}">
                    <a16:creationId xmlns:a16="http://schemas.microsoft.com/office/drawing/2014/main" id="{24750259-1A61-4748-8C83-D0C0803A4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97"/>
                <a:ext cx="6" cy="8"/>
              </a:xfrm>
              <a:custGeom>
                <a:avLst/>
                <a:gdLst>
                  <a:gd name="T0" fmla="*/ 16 w 16"/>
                  <a:gd name="T1" fmla="*/ 24 h 24"/>
                  <a:gd name="T2" fmla="*/ 16 w 16"/>
                  <a:gd name="T3" fmla="*/ 19 h 24"/>
                  <a:gd name="T4" fmla="*/ 14 w 16"/>
                  <a:gd name="T5" fmla="*/ 14 h 24"/>
                  <a:gd name="T6" fmla="*/ 13 w 16"/>
                  <a:gd name="T7" fmla="*/ 10 h 24"/>
                  <a:gd name="T8" fmla="*/ 12 w 16"/>
                  <a:gd name="T9" fmla="*/ 5 h 24"/>
                  <a:gd name="T10" fmla="*/ 9 w 16"/>
                  <a:gd name="T11" fmla="*/ 2 h 24"/>
                  <a:gd name="T12" fmla="*/ 7 w 16"/>
                  <a:gd name="T13" fmla="*/ 1 h 24"/>
                  <a:gd name="T14" fmla="*/ 3 w 16"/>
                  <a:gd name="T15" fmla="*/ 0 h 24"/>
                  <a:gd name="T16" fmla="*/ 0 w 16"/>
                  <a:gd name="T17" fmla="*/ 1 h 24"/>
                  <a:gd name="T18" fmla="*/ 1 w 16"/>
                  <a:gd name="T19" fmla="*/ 2 h 24"/>
                  <a:gd name="T20" fmla="*/ 3 w 16"/>
                  <a:gd name="T21" fmla="*/ 1 h 24"/>
                  <a:gd name="T22" fmla="*/ 7 w 16"/>
                  <a:gd name="T23" fmla="*/ 2 h 24"/>
                  <a:gd name="T24" fmla="*/ 8 w 16"/>
                  <a:gd name="T25" fmla="*/ 3 h 24"/>
                  <a:gd name="T26" fmla="*/ 10 w 16"/>
                  <a:gd name="T27" fmla="*/ 8 h 24"/>
                  <a:gd name="T28" fmla="*/ 12 w 16"/>
                  <a:gd name="T29" fmla="*/ 10 h 24"/>
                  <a:gd name="T30" fmla="*/ 13 w 16"/>
                  <a:gd name="T31" fmla="*/ 14 h 24"/>
                  <a:gd name="T32" fmla="*/ 14 w 16"/>
                  <a:gd name="T33" fmla="*/ 19 h 24"/>
                  <a:gd name="T34" fmla="*/ 14 w 16"/>
                  <a:gd name="T35" fmla="*/ 24 h 24"/>
                  <a:gd name="T36" fmla="*/ 16 w 16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lnTo>
                      <a:pt x="16" y="19"/>
                    </a:lnTo>
                    <a:lnTo>
                      <a:pt x="14" y="14"/>
                    </a:lnTo>
                    <a:lnTo>
                      <a:pt x="13" y="10"/>
                    </a:lnTo>
                    <a:lnTo>
                      <a:pt x="12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4"/>
                    </a:lnTo>
                    <a:lnTo>
                      <a:pt x="14" y="19"/>
                    </a:lnTo>
                    <a:lnTo>
                      <a:pt x="14" y="24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8" name="Freeform 1186">
                <a:extLst>
                  <a:ext uri="{FF2B5EF4-FFF2-40B4-BE49-F238E27FC236}">
                    <a16:creationId xmlns:a16="http://schemas.microsoft.com/office/drawing/2014/main" id="{72267B96-657C-4F54-B643-0152D4A84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605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9" name="Freeform 1187">
                <a:extLst>
                  <a:ext uri="{FF2B5EF4-FFF2-40B4-BE49-F238E27FC236}">
                    <a16:creationId xmlns:a16="http://schemas.microsoft.com/office/drawing/2014/main" id="{510D8A17-CD33-4B3B-90EB-55AA69D0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05"/>
                <a:ext cx="5" cy="9"/>
              </a:xfrm>
              <a:custGeom>
                <a:avLst/>
                <a:gdLst>
                  <a:gd name="T0" fmla="*/ 0 w 15"/>
                  <a:gd name="T1" fmla="*/ 26 h 26"/>
                  <a:gd name="T2" fmla="*/ 3 w 15"/>
                  <a:gd name="T3" fmla="*/ 26 h 26"/>
                  <a:gd name="T4" fmla="*/ 6 w 15"/>
                  <a:gd name="T5" fmla="*/ 24 h 26"/>
                  <a:gd name="T6" fmla="*/ 8 w 15"/>
                  <a:gd name="T7" fmla="*/ 22 h 26"/>
                  <a:gd name="T8" fmla="*/ 11 w 15"/>
                  <a:gd name="T9" fmla="*/ 18 h 26"/>
                  <a:gd name="T10" fmla="*/ 12 w 15"/>
                  <a:gd name="T11" fmla="*/ 15 h 26"/>
                  <a:gd name="T12" fmla="*/ 13 w 15"/>
                  <a:gd name="T13" fmla="*/ 10 h 26"/>
                  <a:gd name="T14" fmla="*/ 15 w 15"/>
                  <a:gd name="T15" fmla="*/ 6 h 26"/>
                  <a:gd name="T16" fmla="*/ 15 w 15"/>
                  <a:gd name="T17" fmla="*/ 0 h 26"/>
                  <a:gd name="T18" fmla="*/ 13 w 15"/>
                  <a:gd name="T19" fmla="*/ 0 h 26"/>
                  <a:gd name="T20" fmla="*/ 13 w 15"/>
                  <a:gd name="T21" fmla="*/ 6 h 26"/>
                  <a:gd name="T22" fmla="*/ 12 w 15"/>
                  <a:gd name="T23" fmla="*/ 10 h 26"/>
                  <a:gd name="T24" fmla="*/ 11 w 15"/>
                  <a:gd name="T25" fmla="*/ 15 h 26"/>
                  <a:gd name="T26" fmla="*/ 9 w 15"/>
                  <a:gd name="T27" fmla="*/ 17 h 26"/>
                  <a:gd name="T28" fmla="*/ 7 w 15"/>
                  <a:gd name="T29" fmla="*/ 21 h 26"/>
                  <a:gd name="T30" fmla="*/ 6 w 15"/>
                  <a:gd name="T31" fmla="*/ 23 h 26"/>
                  <a:gd name="T32" fmla="*/ 2 w 15"/>
                  <a:gd name="T33" fmla="*/ 24 h 26"/>
                  <a:gd name="T34" fmla="*/ 0 w 15"/>
                  <a:gd name="T35" fmla="*/ 25 h 26"/>
                  <a:gd name="T36" fmla="*/ 0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lnTo>
                      <a:pt x="3" y="26"/>
                    </a:lnTo>
                    <a:lnTo>
                      <a:pt x="6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9" y="17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0" name="Freeform 1188">
                <a:extLst>
                  <a:ext uri="{FF2B5EF4-FFF2-40B4-BE49-F238E27FC236}">
                    <a16:creationId xmlns:a16="http://schemas.microsoft.com/office/drawing/2014/main" id="{933699D9-2170-469C-9271-E74CA4ED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614"/>
                <a:ext cx="31" cy="5"/>
              </a:xfrm>
              <a:custGeom>
                <a:avLst/>
                <a:gdLst>
                  <a:gd name="T0" fmla="*/ 0 w 93"/>
                  <a:gd name="T1" fmla="*/ 15 h 15"/>
                  <a:gd name="T2" fmla="*/ 20 w 93"/>
                  <a:gd name="T3" fmla="*/ 14 h 15"/>
                  <a:gd name="T4" fmla="*/ 35 w 93"/>
                  <a:gd name="T5" fmla="*/ 12 h 15"/>
                  <a:gd name="T6" fmla="*/ 43 w 93"/>
                  <a:gd name="T7" fmla="*/ 10 h 15"/>
                  <a:gd name="T8" fmla="*/ 46 w 93"/>
                  <a:gd name="T9" fmla="*/ 8 h 15"/>
                  <a:gd name="T10" fmla="*/ 50 w 93"/>
                  <a:gd name="T11" fmla="*/ 6 h 15"/>
                  <a:gd name="T12" fmla="*/ 58 w 93"/>
                  <a:gd name="T13" fmla="*/ 3 h 15"/>
                  <a:gd name="T14" fmla="*/ 71 w 93"/>
                  <a:gd name="T15" fmla="*/ 1 h 15"/>
                  <a:gd name="T16" fmla="*/ 93 w 93"/>
                  <a:gd name="T17" fmla="*/ 0 h 15"/>
                  <a:gd name="T18" fmla="*/ 93 w 93"/>
                  <a:gd name="T19" fmla="*/ 0 h 15"/>
                  <a:gd name="T20" fmla="*/ 71 w 93"/>
                  <a:gd name="T21" fmla="*/ 0 h 15"/>
                  <a:gd name="T22" fmla="*/ 58 w 93"/>
                  <a:gd name="T23" fmla="*/ 2 h 15"/>
                  <a:gd name="T24" fmla="*/ 50 w 93"/>
                  <a:gd name="T25" fmla="*/ 5 h 15"/>
                  <a:gd name="T26" fmla="*/ 46 w 93"/>
                  <a:gd name="T27" fmla="*/ 6 h 15"/>
                  <a:gd name="T28" fmla="*/ 40 w 93"/>
                  <a:gd name="T29" fmla="*/ 9 h 15"/>
                  <a:gd name="T30" fmla="*/ 35 w 93"/>
                  <a:gd name="T31" fmla="*/ 10 h 15"/>
                  <a:gd name="T32" fmla="*/ 20 w 93"/>
                  <a:gd name="T33" fmla="*/ 12 h 15"/>
                  <a:gd name="T34" fmla="*/ 0 w 93"/>
                  <a:gd name="T35" fmla="*/ 14 h 15"/>
                  <a:gd name="T36" fmla="*/ 0 w 93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5">
                    <a:moveTo>
                      <a:pt x="0" y="15"/>
                    </a:moveTo>
                    <a:lnTo>
                      <a:pt x="20" y="14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6" y="8"/>
                    </a:lnTo>
                    <a:lnTo>
                      <a:pt x="50" y="6"/>
                    </a:lnTo>
                    <a:lnTo>
                      <a:pt x="58" y="3"/>
                    </a:lnTo>
                    <a:lnTo>
                      <a:pt x="7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8" y="2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0" y="9"/>
                    </a:lnTo>
                    <a:lnTo>
                      <a:pt x="35" y="10"/>
                    </a:lnTo>
                    <a:lnTo>
                      <a:pt x="20" y="12"/>
                    </a:lnTo>
                    <a:lnTo>
                      <a:pt x="0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1" name="Freeform 1189">
                <a:extLst>
                  <a:ext uri="{FF2B5EF4-FFF2-40B4-BE49-F238E27FC236}">
                    <a16:creationId xmlns:a16="http://schemas.microsoft.com/office/drawing/2014/main" id="{44CA5803-DC8D-4D35-9814-05032C38A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1"/>
                <a:ext cx="5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5 h 24"/>
                  <a:gd name="T4" fmla="*/ 1 w 16"/>
                  <a:gd name="T5" fmla="*/ 9 h 24"/>
                  <a:gd name="T6" fmla="*/ 3 w 16"/>
                  <a:gd name="T7" fmla="*/ 15 h 24"/>
                  <a:gd name="T8" fmla="*/ 5 w 16"/>
                  <a:gd name="T9" fmla="*/ 18 h 24"/>
                  <a:gd name="T10" fmla="*/ 7 w 16"/>
                  <a:gd name="T11" fmla="*/ 20 h 24"/>
                  <a:gd name="T12" fmla="*/ 9 w 16"/>
                  <a:gd name="T13" fmla="*/ 23 h 24"/>
                  <a:gd name="T14" fmla="*/ 12 w 16"/>
                  <a:gd name="T15" fmla="*/ 24 h 24"/>
                  <a:gd name="T16" fmla="*/ 16 w 16"/>
                  <a:gd name="T17" fmla="*/ 24 h 24"/>
                  <a:gd name="T18" fmla="*/ 16 w 16"/>
                  <a:gd name="T19" fmla="*/ 23 h 24"/>
                  <a:gd name="T20" fmla="*/ 12 w 16"/>
                  <a:gd name="T21" fmla="*/ 23 h 24"/>
                  <a:gd name="T22" fmla="*/ 10 w 16"/>
                  <a:gd name="T23" fmla="*/ 20 h 24"/>
                  <a:gd name="T24" fmla="*/ 9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3 w 16"/>
                  <a:gd name="T31" fmla="*/ 9 h 24"/>
                  <a:gd name="T32" fmla="*/ 2 w 16"/>
                  <a:gd name="T33" fmla="*/ 5 h 24"/>
                  <a:gd name="T34" fmla="*/ 3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2" name="Freeform 1190">
                <a:extLst>
                  <a:ext uri="{FF2B5EF4-FFF2-40B4-BE49-F238E27FC236}">
                    <a16:creationId xmlns:a16="http://schemas.microsoft.com/office/drawing/2014/main" id="{AA9ED788-4DC0-4CDE-B45F-845280325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3" name="Freeform 1191">
                <a:extLst>
                  <a:ext uri="{FF2B5EF4-FFF2-40B4-BE49-F238E27FC236}">
                    <a16:creationId xmlns:a16="http://schemas.microsoft.com/office/drawing/2014/main" id="{FA222A4A-4BE3-4499-AF9B-2B0043848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02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2 w 17"/>
                  <a:gd name="T3" fmla="*/ 0 h 26"/>
                  <a:gd name="T4" fmla="*/ 9 w 17"/>
                  <a:gd name="T5" fmla="*/ 2 h 26"/>
                  <a:gd name="T6" fmla="*/ 7 w 17"/>
                  <a:gd name="T7" fmla="*/ 4 h 26"/>
                  <a:gd name="T8" fmla="*/ 5 w 17"/>
                  <a:gd name="T9" fmla="*/ 6 h 26"/>
                  <a:gd name="T10" fmla="*/ 3 w 17"/>
                  <a:gd name="T11" fmla="*/ 11 h 26"/>
                  <a:gd name="T12" fmla="*/ 1 w 17"/>
                  <a:gd name="T13" fmla="*/ 16 h 26"/>
                  <a:gd name="T14" fmla="*/ 1 w 17"/>
                  <a:gd name="T15" fmla="*/ 21 h 26"/>
                  <a:gd name="T16" fmla="*/ 0 w 17"/>
                  <a:gd name="T17" fmla="*/ 26 h 26"/>
                  <a:gd name="T18" fmla="*/ 3 w 17"/>
                  <a:gd name="T19" fmla="*/ 26 h 26"/>
                  <a:gd name="T20" fmla="*/ 2 w 17"/>
                  <a:gd name="T21" fmla="*/ 21 h 26"/>
                  <a:gd name="T22" fmla="*/ 3 w 17"/>
                  <a:gd name="T23" fmla="*/ 16 h 26"/>
                  <a:gd name="T24" fmla="*/ 5 w 17"/>
                  <a:gd name="T25" fmla="*/ 11 h 26"/>
                  <a:gd name="T26" fmla="*/ 7 w 17"/>
                  <a:gd name="T27" fmla="*/ 8 h 26"/>
                  <a:gd name="T28" fmla="*/ 9 w 17"/>
                  <a:gd name="T29" fmla="*/ 5 h 26"/>
                  <a:gd name="T30" fmla="*/ 10 w 17"/>
                  <a:gd name="T31" fmla="*/ 3 h 26"/>
                  <a:gd name="T32" fmla="*/ 12 w 17"/>
                  <a:gd name="T33" fmla="*/ 2 h 26"/>
                  <a:gd name="T34" fmla="*/ 16 w 17"/>
                  <a:gd name="T35" fmla="*/ 2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4" name="Freeform 1192">
                <a:extLst>
                  <a:ext uri="{FF2B5EF4-FFF2-40B4-BE49-F238E27FC236}">
                    <a16:creationId xmlns:a16="http://schemas.microsoft.com/office/drawing/2014/main" id="{BF28F273-F7E4-4823-8808-4CF58172D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02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5" name="Freeform 1193">
                <a:extLst>
                  <a:ext uri="{FF2B5EF4-FFF2-40B4-BE49-F238E27FC236}">
                    <a16:creationId xmlns:a16="http://schemas.microsoft.com/office/drawing/2014/main" id="{68E41D1E-425B-40C3-B375-3410FAA00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7"/>
                <a:ext cx="30" cy="9"/>
              </a:xfrm>
              <a:custGeom>
                <a:avLst/>
                <a:gdLst>
                  <a:gd name="T0" fmla="*/ 89 w 89"/>
                  <a:gd name="T1" fmla="*/ 0 h 27"/>
                  <a:gd name="T2" fmla="*/ 88 w 89"/>
                  <a:gd name="T3" fmla="*/ 0 h 27"/>
                  <a:gd name="T4" fmla="*/ 63 w 89"/>
                  <a:gd name="T5" fmla="*/ 11 h 27"/>
                  <a:gd name="T6" fmla="*/ 46 w 89"/>
                  <a:gd name="T7" fmla="*/ 19 h 27"/>
                  <a:gd name="T8" fmla="*/ 39 w 89"/>
                  <a:gd name="T9" fmla="*/ 23 h 27"/>
                  <a:gd name="T10" fmla="*/ 36 w 89"/>
                  <a:gd name="T11" fmla="*/ 25 h 27"/>
                  <a:gd name="T12" fmla="*/ 34 w 89"/>
                  <a:gd name="T13" fmla="*/ 24 h 27"/>
                  <a:gd name="T14" fmla="*/ 29 w 89"/>
                  <a:gd name="T15" fmla="*/ 20 h 27"/>
                  <a:gd name="T16" fmla="*/ 20 w 89"/>
                  <a:gd name="T17" fmla="*/ 14 h 27"/>
                  <a:gd name="T18" fmla="*/ 1 w 89"/>
                  <a:gd name="T19" fmla="*/ 6 h 27"/>
                  <a:gd name="T20" fmla="*/ 0 w 89"/>
                  <a:gd name="T21" fmla="*/ 7 h 27"/>
                  <a:gd name="T22" fmla="*/ 18 w 89"/>
                  <a:gd name="T23" fmla="*/ 15 h 27"/>
                  <a:gd name="T24" fmla="*/ 28 w 89"/>
                  <a:gd name="T25" fmla="*/ 21 h 27"/>
                  <a:gd name="T26" fmla="*/ 33 w 89"/>
                  <a:gd name="T27" fmla="*/ 25 h 27"/>
                  <a:gd name="T28" fmla="*/ 36 w 89"/>
                  <a:gd name="T29" fmla="*/ 27 h 27"/>
                  <a:gd name="T30" fmla="*/ 42 w 89"/>
                  <a:gd name="T31" fmla="*/ 25 h 27"/>
                  <a:gd name="T32" fmla="*/ 48 w 89"/>
                  <a:gd name="T33" fmla="*/ 20 h 27"/>
                  <a:gd name="T34" fmla="*/ 64 w 89"/>
                  <a:gd name="T35" fmla="*/ 12 h 27"/>
                  <a:gd name="T36" fmla="*/ 89 w 89"/>
                  <a:gd name="T37" fmla="*/ 1 h 27"/>
                  <a:gd name="T38" fmla="*/ 89 w 89"/>
                  <a:gd name="T39" fmla="*/ 1 h 27"/>
                  <a:gd name="T40" fmla="*/ 89 w 89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">
                    <a:moveTo>
                      <a:pt x="89" y="0"/>
                    </a:moveTo>
                    <a:lnTo>
                      <a:pt x="88" y="0"/>
                    </a:lnTo>
                    <a:lnTo>
                      <a:pt x="63" y="11"/>
                    </a:lnTo>
                    <a:lnTo>
                      <a:pt x="46" y="19"/>
                    </a:lnTo>
                    <a:lnTo>
                      <a:pt x="39" y="23"/>
                    </a:lnTo>
                    <a:lnTo>
                      <a:pt x="36" y="25"/>
                    </a:lnTo>
                    <a:lnTo>
                      <a:pt x="34" y="24"/>
                    </a:lnTo>
                    <a:lnTo>
                      <a:pt x="29" y="20"/>
                    </a:lnTo>
                    <a:lnTo>
                      <a:pt x="20" y="1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8" y="15"/>
                    </a:lnTo>
                    <a:lnTo>
                      <a:pt x="28" y="21"/>
                    </a:lnTo>
                    <a:lnTo>
                      <a:pt x="33" y="25"/>
                    </a:lnTo>
                    <a:lnTo>
                      <a:pt x="36" y="27"/>
                    </a:lnTo>
                    <a:lnTo>
                      <a:pt x="42" y="25"/>
                    </a:lnTo>
                    <a:lnTo>
                      <a:pt x="48" y="20"/>
                    </a:lnTo>
                    <a:lnTo>
                      <a:pt x="64" y="12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6" name="Freeform 1194">
                <a:extLst>
                  <a:ext uri="{FF2B5EF4-FFF2-40B4-BE49-F238E27FC236}">
                    <a16:creationId xmlns:a16="http://schemas.microsoft.com/office/drawing/2014/main" id="{35C475D7-9CBF-4744-B987-184205C6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37"/>
                <a:ext cx="5" cy="9"/>
              </a:xfrm>
              <a:custGeom>
                <a:avLst/>
                <a:gdLst>
                  <a:gd name="T0" fmla="*/ 15 w 15"/>
                  <a:gd name="T1" fmla="*/ 25 h 25"/>
                  <a:gd name="T2" fmla="*/ 15 w 15"/>
                  <a:gd name="T3" fmla="*/ 19 h 25"/>
                  <a:gd name="T4" fmla="*/ 14 w 15"/>
                  <a:gd name="T5" fmla="*/ 15 h 25"/>
                  <a:gd name="T6" fmla="*/ 13 w 15"/>
                  <a:gd name="T7" fmla="*/ 10 h 25"/>
                  <a:gd name="T8" fmla="*/ 12 w 15"/>
                  <a:gd name="T9" fmla="*/ 6 h 25"/>
                  <a:gd name="T10" fmla="*/ 9 w 15"/>
                  <a:gd name="T11" fmla="*/ 2 h 25"/>
                  <a:gd name="T12" fmla="*/ 6 w 15"/>
                  <a:gd name="T13" fmla="*/ 0 h 25"/>
                  <a:gd name="T14" fmla="*/ 3 w 15"/>
                  <a:gd name="T15" fmla="*/ 0 h 25"/>
                  <a:gd name="T16" fmla="*/ 0 w 15"/>
                  <a:gd name="T17" fmla="*/ 0 h 25"/>
                  <a:gd name="T18" fmla="*/ 0 w 15"/>
                  <a:gd name="T19" fmla="*/ 1 h 25"/>
                  <a:gd name="T20" fmla="*/ 3 w 15"/>
                  <a:gd name="T21" fmla="*/ 1 h 25"/>
                  <a:gd name="T22" fmla="*/ 5 w 15"/>
                  <a:gd name="T23" fmla="*/ 1 h 25"/>
                  <a:gd name="T24" fmla="*/ 8 w 15"/>
                  <a:gd name="T25" fmla="*/ 4 h 25"/>
                  <a:gd name="T26" fmla="*/ 10 w 15"/>
                  <a:gd name="T27" fmla="*/ 8 h 25"/>
                  <a:gd name="T28" fmla="*/ 12 w 15"/>
                  <a:gd name="T29" fmla="*/ 10 h 25"/>
                  <a:gd name="T30" fmla="*/ 13 w 15"/>
                  <a:gd name="T31" fmla="*/ 15 h 25"/>
                  <a:gd name="T32" fmla="*/ 14 w 15"/>
                  <a:gd name="T33" fmla="*/ 19 h 25"/>
                  <a:gd name="T34" fmla="*/ 14 w 15"/>
                  <a:gd name="T35" fmla="*/ 25 h 25"/>
                  <a:gd name="T36" fmla="*/ 15 w 15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5">
                    <a:moveTo>
                      <a:pt x="15" y="25"/>
                    </a:moveTo>
                    <a:lnTo>
                      <a:pt x="15" y="19"/>
                    </a:lnTo>
                    <a:lnTo>
                      <a:pt x="14" y="15"/>
                    </a:lnTo>
                    <a:lnTo>
                      <a:pt x="13" y="10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25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7" name="Freeform 1195">
                <a:extLst>
                  <a:ext uri="{FF2B5EF4-FFF2-40B4-BE49-F238E27FC236}">
                    <a16:creationId xmlns:a16="http://schemas.microsoft.com/office/drawing/2014/main" id="{1B7CA99D-0A96-474A-84D0-3508FAA0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54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8" name="Freeform 1196">
                <a:extLst>
                  <a:ext uri="{FF2B5EF4-FFF2-40B4-BE49-F238E27FC236}">
                    <a16:creationId xmlns:a16="http://schemas.microsoft.com/office/drawing/2014/main" id="{43D08B79-D7C4-4B11-B312-047736D6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46"/>
                <a:ext cx="5" cy="8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3 w 15"/>
                  <a:gd name="T5" fmla="*/ 23 h 26"/>
                  <a:gd name="T6" fmla="*/ 6 w 15"/>
                  <a:gd name="T7" fmla="*/ 23 h 26"/>
                  <a:gd name="T8" fmla="*/ 9 w 15"/>
                  <a:gd name="T9" fmla="*/ 21 h 26"/>
                  <a:gd name="T10" fmla="*/ 12 w 15"/>
                  <a:gd name="T11" fmla="*/ 18 h 26"/>
                  <a:gd name="T12" fmla="*/ 13 w 15"/>
                  <a:gd name="T13" fmla="*/ 13 h 26"/>
                  <a:gd name="T14" fmla="*/ 14 w 15"/>
                  <a:gd name="T15" fmla="*/ 10 h 26"/>
                  <a:gd name="T16" fmla="*/ 15 w 15"/>
                  <a:gd name="T17" fmla="*/ 6 h 26"/>
                  <a:gd name="T18" fmla="*/ 15 w 15"/>
                  <a:gd name="T19" fmla="*/ 0 h 26"/>
                  <a:gd name="T20" fmla="*/ 14 w 15"/>
                  <a:gd name="T21" fmla="*/ 0 h 26"/>
                  <a:gd name="T22" fmla="*/ 14 w 15"/>
                  <a:gd name="T23" fmla="*/ 6 h 26"/>
                  <a:gd name="T24" fmla="*/ 13 w 15"/>
                  <a:gd name="T25" fmla="*/ 10 h 26"/>
                  <a:gd name="T26" fmla="*/ 12 w 15"/>
                  <a:gd name="T27" fmla="*/ 13 h 26"/>
                  <a:gd name="T28" fmla="*/ 10 w 15"/>
                  <a:gd name="T29" fmla="*/ 17 h 26"/>
                  <a:gd name="T30" fmla="*/ 8 w 15"/>
                  <a:gd name="T31" fmla="*/ 20 h 26"/>
                  <a:gd name="T32" fmla="*/ 5 w 15"/>
                  <a:gd name="T33" fmla="*/ 21 h 26"/>
                  <a:gd name="T34" fmla="*/ 2 w 15"/>
                  <a:gd name="T35" fmla="*/ 23 h 26"/>
                  <a:gd name="T36" fmla="*/ 0 w 15"/>
                  <a:gd name="T37" fmla="*/ 23 h 26"/>
                  <a:gd name="T38" fmla="*/ 0 w 15"/>
                  <a:gd name="T3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lnTo>
                      <a:pt x="0" y="26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2" y="18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5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9" name="Freeform 1197">
                <a:extLst>
                  <a:ext uri="{FF2B5EF4-FFF2-40B4-BE49-F238E27FC236}">
                    <a16:creationId xmlns:a16="http://schemas.microsoft.com/office/drawing/2014/main" id="{5AD06086-3DD0-4D59-8C75-721DA715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53"/>
                <a:ext cx="30" cy="2"/>
              </a:xfrm>
              <a:custGeom>
                <a:avLst/>
                <a:gdLst>
                  <a:gd name="T0" fmla="*/ 0 w 89"/>
                  <a:gd name="T1" fmla="*/ 7 h 7"/>
                  <a:gd name="T2" fmla="*/ 0 w 89"/>
                  <a:gd name="T3" fmla="*/ 7 h 7"/>
                  <a:gd name="T4" fmla="*/ 21 w 89"/>
                  <a:gd name="T5" fmla="*/ 6 h 7"/>
                  <a:gd name="T6" fmla="*/ 34 w 89"/>
                  <a:gd name="T7" fmla="*/ 5 h 7"/>
                  <a:gd name="T8" fmla="*/ 42 w 89"/>
                  <a:gd name="T9" fmla="*/ 5 h 7"/>
                  <a:gd name="T10" fmla="*/ 44 w 89"/>
                  <a:gd name="T11" fmla="*/ 4 h 7"/>
                  <a:gd name="T12" fmla="*/ 48 w 89"/>
                  <a:gd name="T13" fmla="*/ 4 h 7"/>
                  <a:gd name="T14" fmla="*/ 55 w 89"/>
                  <a:gd name="T15" fmla="*/ 3 h 7"/>
                  <a:gd name="T16" fmla="*/ 67 w 89"/>
                  <a:gd name="T17" fmla="*/ 3 h 7"/>
                  <a:gd name="T18" fmla="*/ 89 w 89"/>
                  <a:gd name="T19" fmla="*/ 1 h 7"/>
                  <a:gd name="T20" fmla="*/ 89 w 89"/>
                  <a:gd name="T21" fmla="*/ 0 h 7"/>
                  <a:gd name="T22" fmla="*/ 67 w 89"/>
                  <a:gd name="T23" fmla="*/ 0 h 7"/>
                  <a:gd name="T24" fmla="*/ 55 w 89"/>
                  <a:gd name="T25" fmla="*/ 1 h 7"/>
                  <a:gd name="T26" fmla="*/ 48 w 89"/>
                  <a:gd name="T27" fmla="*/ 3 h 7"/>
                  <a:gd name="T28" fmla="*/ 44 w 89"/>
                  <a:gd name="T29" fmla="*/ 3 h 7"/>
                  <a:gd name="T30" fmla="*/ 42 w 89"/>
                  <a:gd name="T31" fmla="*/ 3 h 7"/>
                  <a:gd name="T32" fmla="*/ 34 w 89"/>
                  <a:gd name="T33" fmla="*/ 4 h 7"/>
                  <a:gd name="T34" fmla="*/ 21 w 89"/>
                  <a:gd name="T35" fmla="*/ 5 h 7"/>
                  <a:gd name="T36" fmla="*/ 0 w 89"/>
                  <a:gd name="T37" fmla="*/ 5 h 7"/>
                  <a:gd name="T38" fmla="*/ 0 w 89"/>
                  <a:gd name="T39" fmla="*/ 5 h 7"/>
                  <a:gd name="T40" fmla="*/ 0 w 89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7">
                    <a:moveTo>
                      <a:pt x="0" y="7"/>
                    </a:moveTo>
                    <a:lnTo>
                      <a:pt x="0" y="7"/>
                    </a:lnTo>
                    <a:lnTo>
                      <a:pt x="21" y="6"/>
                    </a:lnTo>
                    <a:lnTo>
                      <a:pt x="34" y="5"/>
                    </a:lnTo>
                    <a:lnTo>
                      <a:pt x="42" y="5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55" y="3"/>
                    </a:lnTo>
                    <a:lnTo>
                      <a:pt x="67" y="3"/>
                    </a:lnTo>
                    <a:lnTo>
                      <a:pt x="89" y="1"/>
                    </a:lnTo>
                    <a:lnTo>
                      <a:pt x="89" y="0"/>
                    </a:lnTo>
                    <a:lnTo>
                      <a:pt x="6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4" y="3"/>
                    </a:lnTo>
                    <a:lnTo>
                      <a:pt x="42" y="3"/>
                    </a:lnTo>
                    <a:lnTo>
                      <a:pt x="34" y="4"/>
                    </a:lnTo>
                    <a:lnTo>
                      <a:pt x="2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0" name="Freeform 1198">
                <a:extLst>
                  <a:ext uri="{FF2B5EF4-FFF2-40B4-BE49-F238E27FC236}">
                    <a16:creationId xmlns:a16="http://schemas.microsoft.com/office/drawing/2014/main" id="{2FF9BC02-8138-475A-90F8-E3A0C256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48"/>
                <a:ext cx="5" cy="8"/>
              </a:xfrm>
              <a:custGeom>
                <a:avLst/>
                <a:gdLst>
                  <a:gd name="T0" fmla="*/ 0 w 15"/>
                  <a:gd name="T1" fmla="*/ 0 h 24"/>
                  <a:gd name="T2" fmla="*/ 1 w 15"/>
                  <a:gd name="T3" fmla="*/ 5 h 24"/>
                  <a:gd name="T4" fmla="*/ 1 w 15"/>
                  <a:gd name="T5" fmla="*/ 9 h 24"/>
                  <a:gd name="T6" fmla="*/ 3 w 15"/>
                  <a:gd name="T7" fmla="*/ 14 h 24"/>
                  <a:gd name="T8" fmla="*/ 4 w 15"/>
                  <a:gd name="T9" fmla="*/ 17 h 24"/>
                  <a:gd name="T10" fmla="*/ 6 w 15"/>
                  <a:gd name="T11" fmla="*/ 20 h 24"/>
                  <a:gd name="T12" fmla="*/ 9 w 15"/>
                  <a:gd name="T13" fmla="*/ 21 h 24"/>
                  <a:gd name="T14" fmla="*/ 12 w 15"/>
                  <a:gd name="T15" fmla="*/ 23 h 24"/>
                  <a:gd name="T16" fmla="*/ 15 w 15"/>
                  <a:gd name="T17" fmla="*/ 24 h 24"/>
                  <a:gd name="T18" fmla="*/ 15 w 15"/>
                  <a:gd name="T19" fmla="*/ 21 h 24"/>
                  <a:gd name="T20" fmla="*/ 13 w 15"/>
                  <a:gd name="T21" fmla="*/ 21 h 24"/>
                  <a:gd name="T22" fmla="*/ 10 w 15"/>
                  <a:gd name="T23" fmla="*/ 20 h 24"/>
                  <a:gd name="T24" fmla="*/ 8 w 15"/>
                  <a:gd name="T25" fmla="*/ 19 h 24"/>
                  <a:gd name="T26" fmla="*/ 5 w 15"/>
                  <a:gd name="T27" fmla="*/ 15 h 24"/>
                  <a:gd name="T28" fmla="*/ 4 w 15"/>
                  <a:gd name="T29" fmla="*/ 13 h 24"/>
                  <a:gd name="T30" fmla="*/ 3 w 15"/>
                  <a:gd name="T31" fmla="*/ 9 h 24"/>
                  <a:gd name="T32" fmla="*/ 2 w 15"/>
                  <a:gd name="T33" fmla="*/ 5 h 24"/>
                  <a:gd name="T34" fmla="*/ 3 w 15"/>
                  <a:gd name="T35" fmla="*/ 0 h 24"/>
                  <a:gd name="T36" fmla="*/ 0 w 15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1" name="Freeform 1199">
                <a:extLst>
                  <a:ext uri="{FF2B5EF4-FFF2-40B4-BE49-F238E27FC236}">
                    <a16:creationId xmlns:a16="http://schemas.microsoft.com/office/drawing/2014/main" id="{9A2D0A4B-B6EA-46A8-BDAA-57632474E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48"/>
                <a:ext cx="1" cy="1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2" name="Freeform 1200">
                <a:extLst>
                  <a:ext uri="{FF2B5EF4-FFF2-40B4-BE49-F238E27FC236}">
                    <a16:creationId xmlns:a16="http://schemas.microsoft.com/office/drawing/2014/main" id="{CCF869E5-E766-4D18-8767-B3C9A48BB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9"/>
                <a:ext cx="6" cy="9"/>
              </a:xfrm>
              <a:custGeom>
                <a:avLst/>
                <a:gdLst>
                  <a:gd name="T0" fmla="*/ 17 w 17"/>
                  <a:gd name="T1" fmla="*/ 1 h 27"/>
                  <a:gd name="T2" fmla="*/ 12 w 17"/>
                  <a:gd name="T3" fmla="*/ 0 h 27"/>
                  <a:gd name="T4" fmla="*/ 9 w 17"/>
                  <a:gd name="T5" fmla="*/ 2 h 27"/>
                  <a:gd name="T6" fmla="*/ 6 w 17"/>
                  <a:gd name="T7" fmla="*/ 4 h 27"/>
                  <a:gd name="T8" fmla="*/ 4 w 17"/>
                  <a:gd name="T9" fmla="*/ 6 h 27"/>
                  <a:gd name="T10" fmla="*/ 3 w 17"/>
                  <a:gd name="T11" fmla="*/ 12 h 27"/>
                  <a:gd name="T12" fmla="*/ 1 w 17"/>
                  <a:gd name="T13" fmla="*/ 16 h 27"/>
                  <a:gd name="T14" fmla="*/ 1 w 17"/>
                  <a:gd name="T15" fmla="*/ 21 h 27"/>
                  <a:gd name="T16" fmla="*/ 0 w 17"/>
                  <a:gd name="T17" fmla="*/ 27 h 27"/>
                  <a:gd name="T18" fmla="*/ 3 w 17"/>
                  <a:gd name="T19" fmla="*/ 27 h 27"/>
                  <a:gd name="T20" fmla="*/ 2 w 17"/>
                  <a:gd name="T21" fmla="*/ 21 h 27"/>
                  <a:gd name="T22" fmla="*/ 3 w 17"/>
                  <a:gd name="T23" fmla="*/ 16 h 27"/>
                  <a:gd name="T24" fmla="*/ 4 w 17"/>
                  <a:gd name="T25" fmla="*/ 12 h 27"/>
                  <a:gd name="T26" fmla="*/ 5 w 17"/>
                  <a:gd name="T27" fmla="*/ 9 h 27"/>
                  <a:gd name="T28" fmla="*/ 8 w 17"/>
                  <a:gd name="T29" fmla="*/ 5 h 27"/>
                  <a:gd name="T30" fmla="*/ 10 w 17"/>
                  <a:gd name="T31" fmla="*/ 3 h 27"/>
                  <a:gd name="T32" fmla="*/ 12 w 17"/>
                  <a:gd name="T33" fmla="*/ 2 h 27"/>
                  <a:gd name="T34" fmla="*/ 15 w 17"/>
                  <a:gd name="T35" fmla="*/ 2 h 27"/>
                  <a:gd name="T36" fmla="*/ 17 w 17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7">
                    <a:moveTo>
                      <a:pt x="17" y="1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5" y="9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3" name="Freeform 1201">
                <a:extLst>
                  <a:ext uri="{FF2B5EF4-FFF2-40B4-BE49-F238E27FC236}">
                    <a16:creationId xmlns:a16="http://schemas.microsoft.com/office/drawing/2014/main" id="{7EE4F39E-669B-4498-8779-EF7ED7F6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9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4" name="Freeform 1202">
                <a:extLst>
                  <a:ext uri="{FF2B5EF4-FFF2-40B4-BE49-F238E27FC236}">
                    <a16:creationId xmlns:a16="http://schemas.microsoft.com/office/drawing/2014/main" id="{C07F0702-51E4-415C-9DA3-0321E01E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79"/>
                <a:ext cx="33" cy="9"/>
              </a:xfrm>
              <a:custGeom>
                <a:avLst/>
                <a:gdLst>
                  <a:gd name="T0" fmla="*/ 97 w 99"/>
                  <a:gd name="T1" fmla="*/ 0 h 27"/>
                  <a:gd name="T2" fmla="*/ 72 w 99"/>
                  <a:gd name="T3" fmla="*/ 12 h 27"/>
                  <a:gd name="T4" fmla="*/ 56 w 99"/>
                  <a:gd name="T5" fmla="*/ 19 h 27"/>
                  <a:gd name="T6" fmla="*/ 46 w 99"/>
                  <a:gd name="T7" fmla="*/ 23 h 27"/>
                  <a:gd name="T8" fmla="*/ 42 w 99"/>
                  <a:gd name="T9" fmla="*/ 26 h 27"/>
                  <a:gd name="T10" fmla="*/ 36 w 99"/>
                  <a:gd name="T11" fmla="*/ 25 h 27"/>
                  <a:gd name="T12" fmla="*/ 30 w 99"/>
                  <a:gd name="T13" fmla="*/ 23 h 27"/>
                  <a:gd name="T14" fmla="*/ 19 w 99"/>
                  <a:gd name="T15" fmla="*/ 17 h 27"/>
                  <a:gd name="T16" fmla="*/ 0 w 99"/>
                  <a:gd name="T17" fmla="*/ 10 h 27"/>
                  <a:gd name="T18" fmla="*/ 0 w 99"/>
                  <a:gd name="T19" fmla="*/ 12 h 27"/>
                  <a:gd name="T20" fmla="*/ 17 w 99"/>
                  <a:gd name="T21" fmla="*/ 19 h 27"/>
                  <a:gd name="T22" fmla="*/ 29 w 99"/>
                  <a:gd name="T23" fmla="*/ 24 h 27"/>
                  <a:gd name="T24" fmla="*/ 36 w 99"/>
                  <a:gd name="T25" fmla="*/ 27 h 27"/>
                  <a:gd name="T26" fmla="*/ 42 w 99"/>
                  <a:gd name="T27" fmla="*/ 27 h 27"/>
                  <a:gd name="T28" fmla="*/ 48 w 99"/>
                  <a:gd name="T29" fmla="*/ 25 h 27"/>
                  <a:gd name="T30" fmla="*/ 57 w 99"/>
                  <a:gd name="T31" fmla="*/ 21 h 27"/>
                  <a:gd name="T32" fmla="*/ 73 w 99"/>
                  <a:gd name="T33" fmla="*/ 12 h 27"/>
                  <a:gd name="T34" fmla="*/ 99 w 99"/>
                  <a:gd name="T35" fmla="*/ 2 h 27"/>
                  <a:gd name="T36" fmla="*/ 97 w 9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27">
                    <a:moveTo>
                      <a:pt x="97" y="0"/>
                    </a:moveTo>
                    <a:lnTo>
                      <a:pt x="72" y="12"/>
                    </a:lnTo>
                    <a:lnTo>
                      <a:pt x="56" y="19"/>
                    </a:lnTo>
                    <a:lnTo>
                      <a:pt x="46" y="23"/>
                    </a:lnTo>
                    <a:lnTo>
                      <a:pt x="42" y="26"/>
                    </a:lnTo>
                    <a:lnTo>
                      <a:pt x="36" y="25"/>
                    </a:lnTo>
                    <a:lnTo>
                      <a:pt x="30" y="23"/>
                    </a:lnTo>
                    <a:lnTo>
                      <a:pt x="19" y="1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9"/>
                    </a:lnTo>
                    <a:lnTo>
                      <a:pt x="29" y="24"/>
                    </a:lnTo>
                    <a:lnTo>
                      <a:pt x="36" y="27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7" y="21"/>
                    </a:lnTo>
                    <a:lnTo>
                      <a:pt x="73" y="12"/>
                    </a:lnTo>
                    <a:lnTo>
                      <a:pt x="99" y="2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5" name="Freeform 1203">
                <a:extLst>
                  <a:ext uri="{FF2B5EF4-FFF2-40B4-BE49-F238E27FC236}">
                    <a16:creationId xmlns:a16="http://schemas.microsoft.com/office/drawing/2014/main" id="{C0458243-7B61-4199-A707-581C319D1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79"/>
                <a:ext cx="5" cy="8"/>
              </a:xfrm>
              <a:custGeom>
                <a:avLst/>
                <a:gdLst>
                  <a:gd name="T0" fmla="*/ 14 w 14"/>
                  <a:gd name="T1" fmla="*/ 24 h 24"/>
                  <a:gd name="T2" fmla="*/ 14 w 14"/>
                  <a:gd name="T3" fmla="*/ 18 h 24"/>
                  <a:gd name="T4" fmla="*/ 13 w 14"/>
                  <a:gd name="T5" fmla="*/ 14 h 24"/>
                  <a:gd name="T6" fmla="*/ 12 w 14"/>
                  <a:gd name="T7" fmla="*/ 9 h 24"/>
                  <a:gd name="T8" fmla="*/ 11 w 14"/>
                  <a:gd name="T9" fmla="*/ 6 h 24"/>
                  <a:gd name="T10" fmla="*/ 9 w 14"/>
                  <a:gd name="T11" fmla="*/ 3 h 24"/>
                  <a:gd name="T12" fmla="*/ 6 w 14"/>
                  <a:gd name="T13" fmla="*/ 2 h 24"/>
                  <a:gd name="T14" fmla="*/ 3 w 14"/>
                  <a:gd name="T15" fmla="*/ 0 h 24"/>
                  <a:gd name="T16" fmla="*/ 0 w 14"/>
                  <a:gd name="T17" fmla="*/ 0 h 24"/>
                  <a:gd name="T18" fmla="*/ 1 w 14"/>
                  <a:gd name="T19" fmla="*/ 3 h 24"/>
                  <a:gd name="T20" fmla="*/ 3 w 14"/>
                  <a:gd name="T21" fmla="*/ 2 h 24"/>
                  <a:gd name="T22" fmla="*/ 5 w 14"/>
                  <a:gd name="T23" fmla="*/ 3 h 24"/>
                  <a:gd name="T24" fmla="*/ 8 w 14"/>
                  <a:gd name="T25" fmla="*/ 4 h 24"/>
                  <a:gd name="T26" fmla="*/ 9 w 14"/>
                  <a:gd name="T27" fmla="*/ 7 h 24"/>
                  <a:gd name="T28" fmla="*/ 11 w 14"/>
                  <a:gd name="T29" fmla="*/ 10 h 24"/>
                  <a:gd name="T30" fmla="*/ 12 w 14"/>
                  <a:gd name="T31" fmla="*/ 14 h 24"/>
                  <a:gd name="T32" fmla="*/ 13 w 14"/>
                  <a:gd name="T33" fmla="*/ 18 h 24"/>
                  <a:gd name="T34" fmla="*/ 13 w 14"/>
                  <a:gd name="T35" fmla="*/ 24 h 24"/>
                  <a:gd name="T36" fmla="*/ 14 w 14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14" y="18"/>
                    </a:lnTo>
                    <a:lnTo>
                      <a:pt x="13" y="14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3" y="18"/>
                    </a:lnTo>
                    <a:lnTo>
                      <a:pt x="13" y="24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6" name="Freeform 1204">
                <a:extLst>
                  <a:ext uri="{FF2B5EF4-FFF2-40B4-BE49-F238E27FC236}">
                    <a16:creationId xmlns:a16="http://schemas.microsoft.com/office/drawing/2014/main" id="{B52BA15C-A563-4599-AFC4-63E5A6774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8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7" name="Freeform 1205">
                <a:extLst>
                  <a:ext uri="{FF2B5EF4-FFF2-40B4-BE49-F238E27FC236}">
                    <a16:creationId xmlns:a16="http://schemas.microsoft.com/office/drawing/2014/main" id="{5DD3AD5F-9BB4-465E-86CD-0A2AAC6A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87"/>
                <a:ext cx="4" cy="9"/>
              </a:xfrm>
              <a:custGeom>
                <a:avLst/>
                <a:gdLst>
                  <a:gd name="T0" fmla="*/ 0 w 13"/>
                  <a:gd name="T1" fmla="*/ 25 h 25"/>
                  <a:gd name="T2" fmla="*/ 3 w 13"/>
                  <a:gd name="T3" fmla="*/ 24 h 25"/>
                  <a:gd name="T4" fmla="*/ 5 w 13"/>
                  <a:gd name="T5" fmla="*/ 22 h 25"/>
                  <a:gd name="T6" fmla="*/ 8 w 13"/>
                  <a:gd name="T7" fmla="*/ 20 h 25"/>
                  <a:gd name="T8" fmla="*/ 10 w 13"/>
                  <a:gd name="T9" fmla="*/ 18 h 25"/>
                  <a:gd name="T10" fmla="*/ 11 w 13"/>
                  <a:gd name="T11" fmla="*/ 15 h 25"/>
                  <a:gd name="T12" fmla="*/ 13 w 13"/>
                  <a:gd name="T13" fmla="*/ 9 h 25"/>
                  <a:gd name="T14" fmla="*/ 13 w 13"/>
                  <a:gd name="T15" fmla="*/ 6 h 25"/>
                  <a:gd name="T16" fmla="*/ 13 w 13"/>
                  <a:gd name="T17" fmla="*/ 0 h 25"/>
                  <a:gd name="T18" fmla="*/ 12 w 13"/>
                  <a:gd name="T19" fmla="*/ 0 h 25"/>
                  <a:gd name="T20" fmla="*/ 12 w 13"/>
                  <a:gd name="T21" fmla="*/ 6 h 25"/>
                  <a:gd name="T22" fmla="*/ 11 w 13"/>
                  <a:gd name="T23" fmla="*/ 9 h 25"/>
                  <a:gd name="T24" fmla="*/ 10 w 13"/>
                  <a:gd name="T25" fmla="*/ 13 h 25"/>
                  <a:gd name="T26" fmla="*/ 8 w 13"/>
                  <a:gd name="T27" fmla="*/ 17 h 25"/>
                  <a:gd name="T28" fmla="*/ 6 w 13"/>
                  <a:gd name="T29" fmla="*/ 19 h 25"/>
                  <a:gd name="T30" fmla="*/ 4 w 13"/>
                  <a:gd name="T31" fmla="*/ 21 h 25"/>
                  <a:gd name="T32" fmla="*/ 2 w 13"/>
                  <a:gd name="T33" fmla="*/ 22 h 25"/>
                  <a:gd name="T34" fmla="*/ 0 w 13"/>
                  <a:gd name="T35" fmla="*/ 24 h 25"/>
                  <a:gd name="T36" fmla="*/ 0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0" y="25"/>
                    </a:moveTo>
                    <a:lnTo>
                      <a:pt x="3" y="24"/>
                    </a:lnTo>
                    <a:lnTo>
                      <a:pt x="5" y="22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8" name="Freeform 1206">
                <a:extLst>
                  <a:ext uri="{FF2B5EF4-FFF2-40B4-BE49-F238E27FC236}">
                    <a16:creationId xmlns:a16="http://schemas.microsoft.com/office/drawing/2014/main" id="{751DA344-55A8-49A1-8885-12FAEAB6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95"/>
                <a:ext cx="33" cy="4"/>
              </a:xfrm>
              <a:custGeom>
                <a:avLst/>
                <a:gdLst>
                  <a:gd name="T0" fmla="*/ 0 w 98"/>
                  <a:gd name="T1" fmla="*/ 11 h 11"/>
                  <a:gd name="T2" fmla="*/ 0 w 98"/>
                  <a:gd name="T3" fmla="*/ 11 h 11"/>
                  <a:gd name="T4" fmla="*/ 21 w 98"/>
                  <a:gd name="T5" fmla="*/ 8 h 11"/>
                  <a:gd name="T6" fmla="*/ 34 w 98"/>
                  <a:gd name="T7" fmla="*/ 8 h 11"/>
                  <a:gd name="T8" fmla="*/ 44 w 98"/>
                  <a:gd name="T9" fmla="*/ 6 h 11"/>
                  <a:gd name="T10" fmla="*/ 48 w 98"/>
                  <a:gd name="T11" fmla="*/ 5 h 11"/>
                  <a:gd name="T12" fmla="*/ 54 w 98"/>
                  <a:gd name="T13" fmla="*/ 4 h 11"/>
                  <a:gd name="T14" fmla="*/ 64 w 98"/>
                  <a:gd name="T15" fmla="*/ 2 h 11"/>
                  <a:gd name="T16" fmla="*/ 76 w 98"/>
                  <a:gd name="T17" fmla="*/ 2 h 11"/>
                  <a:gd name="T18" fmla="*/ 98 w 98"/>
                  <a:gd name="T19" fmla="*/ 1 h 11"/>
                  <a:gd name="T20" fmla="*/ 98 w 98"/>
                  <a:gd name="T21" fmla="*/ 0 h 11"/>
                  <a:gd name="T22" fmla="*/ 76 w 98"/>
                  <a:gd name="T23" fmla="*/ 1 h 11"/>
                  <a:gd name="T24" fmla="*/ 64 w 98"/>
                  <a:gd name="T25" fmla="*/ 2 h 11"/>
                  <a:gd name="T26" fmla="*/ 54 w 98"/>
                  <a:gd name="T27" fmla="*/ 2 h 11"/>
                  <a:gd name="T28" fmla="*/ 48 w 98"/>
                  <a:gd name="T29" fmla="*/ 4 h 11"/>
                  <a:gd name="T30" fmla="*/ 44 w 98"/>
                  <a:gd name="T31" fmla="*/ 5 h 11"/>
                  <a:gd name="T32" fmla="*/ 34 w 98"/>
                  <a:gd name="T33" fmla="*/ 6 h 11"/>
                  <a:gd name="T34" fmla="*/ 21 w 98"/>
                  <a:gd name="T35" fmla="*/ 7 h 11"/>
                  <a:gd name="T36" fmla="*/ 0 w 98"/>
                  <a:gd name="T37" fmla="*/ 8 h 11"/>
                  <a:gd name="T38" fmla="*/ 0 w 98"/>
                  <a:gd name="T39" fmla="*/ 8 h 11"/>
                  <a:gd name="T40" fmla="*/ 0 w 98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11">
                    <a:moveTo>
                      <a:pt x="0" y="11"/>
                    </a:moveTo>
                    <a:lnTo>
                      <a:pt x="0" y="11"/>
                    </a:lnTo>
                    <a:lnTo>
                      <a:pt x="21" y="8"/>
                    </a:lnTo>
                    <a:lnTo>
                      <a:pt x="34" y="8"/>
                    </a:lnTo>
                    <a:lnTo>
                      <a:pt x="44" y="6"/>
                    </a:lnTo>
                    <a:lnTo>
                      <a:pt x="48" y="5"/>
                    </a:lnTo>
                    <a:lnTo>
                      <a:pt x="54" y="4"/>
                    </a:lnTo>
                    <a:lnTo>
                      <a:pt x="64" y="2"/>
                    </a:lnTo>
                    <a:lnTo>
                      <a:pt x="76" y="2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76" y="1"/>
                    </a:lnTo>
                    <a:lnTo>
                      <a:pt x="64" y="2"/>
                    </a:lnTo>
                    <a:lnTo>
                      <a:pt x="54" y="2"/>
                    </a:lnTo>
                    <a:lnTo>
                      <a:pt x="48" y="4"/>
                    </a:lnTo>
                    <a:lnTo>
                      <a:pt x="44" y="5"/>
                    </a:lnTo>
                    <a:lnTo>
                      <a:pt x="34" y="6"/>
                    </a:lnTo>
                    <a:lnTo>
                      <a:pt x="2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9" name="Freeform 1207">
                <a:extLst>
                  <a:ext uri="{FF2B5EF4-FFF2-40B4-BE49-F238E27FC236}">
                    <a16:creationId xmlns:a16="http://schemas.microsoft.com/office/drawing/2014/main" id="{A9ED5EE2-6A06-4E8E-8A51-BFD1D4D9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5" cy="8"/>
              </a:xfrm>
              <a:custGeom>
                <a:avLst/>
                <a:gdLst>
                  <a:gd name="T0" fmla="*/ 0 w 14"/>
                  <a:gd name="T1" fmla="*/ 0 h 25"/>
                  <a:gd name="T2" fmla="*/ 0 w 14"/>
                  <a:gd name="T3" fmla="*/ 6 h 25"/>
                  <a:gd name="T4" fmla="*/ 1 w 14"/>
                  <a:gd name="T5" fmla="*/ 9 h 25"/>
                  <a:gd name="T6" fmla="*/ 2 w 14"/>
                  <a:gd name="T7" fmla="*/ 15 h 25"/>
                  <a:gd name="T8" fmla="*/ 4 w 14"/>
                  <a:gd name="T9" fmla="*/ 17 h 25"/>
                  <a:gd name="T10" fmla="*/ 5 w 14"/>
                  <a:gd name="T11" fmla="*/ 20 h 25"/>
                  <a:gd name="T12" fmla="*/ 7 w 14"/>
                  <a:gd name="T13" fmla="*/ 21 h 25"/>
                  <a:gd name="T14" fmla="*/ 11 w 14"/>
                  <a:gd name="T15" fmla="*/ 24 h 25"/>
                  <a:gd name="T16" fmla="*/ 14 w 14"/>
                  <a:gd name="T17" fmla="*/ 25 h 25"/>
                  <a:gd name="T18" fmla="*/ 14 w 14"/>
                  <a:gd name="T19" fmla="*/ 21 h 25"/>
                  <a:gd name="T20" fmla="*/ 12 w 14"/>
                  <a:gd name="T21" fmla="*/ 21 h 25"/>
                  <a:gd name="T22" fmla="*/ 10 w 14"/>
                  <a:gd name="T23" fmla="*/ 20 h 25"/>
                  <a:gd name="T24" fmla="*/ 6 w 14"/>
                  <a:gd name="T25" fmla="*/ 19 h 25"/>
                  <a:gd name="T26" fmla="*/ 5 w 14"/>
                  <a:gd name="T27" fmla="*/ 16 h 25"/>
                  <a:gd name="T28" fmla="*/ 4 w 14"/>
                  <a:gd name="T29" fmla="*/ 14 h 25"/>
                  <a:gd name="T30" fmla="*/ 2 w 14"/>
                  <a:gd name="T31" fmla="*/ 9 h 25"/>
                  <a:gd name="T32" fmla="*/ 2 w 14"/>
                  <a:gd name="T33" fmla="*/ 6 h 25"/>
                  <a:gd name="T34" fmla="*/ 2 w 14"/>
                  <a:gd name="T35" fmla="*/ 0 h 25"/>
                  <a:gd name="T36" fmla="*/ 0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lnTo>
                      <a:pt x="0" y="6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0" y="20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0" name="Freeform 1208">
                <a:extLst>
                  <a:ext uri="{FF2B5EF4-FFF2-40B4-BE49-F238E27FC236}">
                    <a16:creationId xmlns:a16="http://schemas.microsoft.com/office/drawing/2014/main" id="{BFC0AFA7-7FA1-4476-9F0C-D0E7489A9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1" name="Freeform 1209">
                <a:extLst>
                  <a:ext uri="{FF2B5EF4-FFF2-40B4-BE49-F238E27FC236}">
                    <a16:creationId xmlns:a16="http://schemas.microsoft.com/office/drawing/2014/main" id="{F46E1F80-2573-4B4F-B81B-2012D8CE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83"/>
                <a:ext cx="5" cy="8"/>
              </a:xfrm>
              <a:custGeom>
                <a:avLst/>
                <a:gdLst>
                  <a:gd name="T0" fmla="*/ 14 w 14"/>
                  <a:gd name="T1" fmla="*/ 0 h 24"/>
                  <a:gd name="T2" fmla="*/ 11 w 14"/>
                  <a:gd name="T3" fmla="*/ 0 h 24"/>
                  <a:gd name="T4" fmla="*/ 7 w 14"/>
                  <a:gd name="T5" fmla="*/ 2 h 24"/>
                  <a:gd name="T6" fmla="*/ 5 w 14"/>
                  <a:gd name="T7" fmla="*/ 3 h 24"/>
                  <a:gd name="T8" fmla="*/ 4 w 14"/>
                  <a:gd name="T9" fmla="*/ 6 h 24"/>
                  <a:gd name="T10" fmla="*/ 2 w 14"/>
                  <a:gd name="T11" fmla="*/ 11 h 24"/>
                  <a:gd name="T12" fmla="*/ 1 w 14"/>
                  <a:gd name="T13" fmla="*/ 15 h 24"/>
                  <a:gd name="T14" fmla="*/ 0 w 14"/>
                  <a:gd name="T15" fmla="*/ 20 h 24"/>
                  <a:gd name="T16" fmla="*/ 0 w 14"/>
                  <a:gd name="T17" fmla="*/ 24 h 24"/>
                  <a:gd name="T18" fmla="*/ 2 w 14"/>
                  <a:gd name="T19" fmla="*/ 24 h 24"/>
                  <a:gd name="T20" fmla="*/ 2 w 14"/>
                  <a:gd name="T21" fmla="*/ 20 h 24"/>
                  <a:gd name="T22" fmla="*/ 2 w 14"/>
                  <a:gd name="T23" fmla="*/ 15 h 24"/>
                  <a:gd name="T24" fmla="*/ 4 w 14"/>
                  <a:gd name="T25" fmla="*/ 11 h 24"/>
                  <a:gd name="T26" fmla="*/ 5 w 14"/>
                  <a:gd name="T27" fmla="*/ 7 h 24"/>
                  <a:gd name="T28" fmla="*/ 6 w 14"/>
                  <a:gd name="T29" fmla="*/ 5 h 24"/>
                  <a:gd name="T30" fmla="*/ 10 w 14"/>
                  <a:gd name="T31" fmla="*/ 3 h 24"/>
                  <a:gd name="T32" fmla="*/ 11 w 14"/>
                  <a:gd name="T33" fmla="*/ 2 h 24"/>
                  <a:gd name="T34" fmla="*/ 13 w 14"/>
                  <a:gd name="T35" fmla="*/ 2 h 24"/>
                  <a:gd name="T36" fmla="*/ 14 w 14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1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2" name="Freeform 1210">
                <a:extLst>
                  <a:ext uri="{FF2B5EF4-FFF2-40B4-BE49-F238E27FC236}">
                    <a16:creationId xmlns:a16="http://schemas.microsoft.com/office/drawing/2014/main" id="{2AB3017C-B78C-4F41-AF9D-1570A0CD7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3" name="Freeform 1211">
                <a:extLst>
                  <a:ext uri="{FF2B5EF4-FFF2-40B4-BE49-F238E27FC236}">
                    <a16:creationId xmlns:a16="http://schemas.microsoft.com/office/drawing/2014/main" id="{9E049939-D69B-42C5-B12B-36021006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37"/>
                <a:ext cx="50" cy="12"/>
              </a:xfrm>
              <a:custGeom>
                <a:avLst/>
                <a:gdLst>
                  <a:gd name="T0" fmla="*/ 148 w 148"/>
                  <a:gd name="T1" fmla="*/ 34 h 37"/>
                  <a:gd name="T2" fmla="*/ 139 w 148"/>
                  <a:gd name="T3" fmla="*/ 31 h 37"/>
                  <a:gd name="T4" fmla="*/ 129 w 148"/>
                  <a:gd name="T5" fmla="*/ 25 h 37"/>
                  <a:gd name="T6" fmla="*/ 121 w 148"/>
                  <a:gd name="T7" fmla="*/ 22 h 37"/>
                  <a:gd name="T8" fmla="*/ 112 w 148"/>
                  <a:gd name="T9" fmla="*/ 17 h 37"/>
                  <a:gd name="T10" fmla="*/ 105 w 148"/>
                  <a:gd name="T11" fmla="*/ 14 h 37"/>
                  <a:gd name="T12" fmla="*/ 99 w 148"/>
                  <a:gd name="T13" fmla="*/ 11 h 37"/>
                  <a:gd name="T14" fmla="*/ 91 w 148"/>
                  <a:gd name="T15" fmla="*/ 7 h 37"/>
                  <a:gd name="T16" fmla="*/ 82 w 148"/>
                  <a:gd name="T17" fmla="*/ 5 h 37"/>
                  <a:gd name="T18" fmla="*/ 75 w 148"/>
                  <a:gd name="T19" fmla="*/ 3 h 37"/>
                  <a:gd name="T20" fmla="*/ 68 w 148"/>
                  <a:gd name="T21" fmla="*/ 1 h 37"/>
                  <a:gd name="T22" fmla="*/ 59 w 148"/>
                  <a:gd name="T23" fmla="*/ 1 h 37"/>
                  <a:gd name="T24" fmla="*/ 49 w 148"/>
                  <a:gd name="T25" fmla="*/ 0 h 37"/>
                  <a:gd name="T26" fmla="*/ 38 w 148"/>
                  <a:gd name="T27" fmla="*/ 0 h 37"/>
                  <a:gd name="T28" fmla="*/ 27 w 148"/>
                  <a:gd name="T29" fmla="*/ 1 h 37"/>
                  <a:gd name="T30" fmla="*/ 15 w 148"/>
                  <a:gd name="T31" fmla="*/ 3 h 37"/>
                  <a:gd name="T32" fmla="*/ 0 w 148"/>
                  <a:gd name="T33" fmla="*/ 5 h 37"/>
                  <a:gd name="T34" fmla="*/ 0 w 148"/>
                  <a:gd name="T35" fmla="*/ 5 h 37"/>
                  <a:gd name="T36" fmla="*/ 15 w 148"/>
                  <a:gd name="T37" fmla="*/ 4 h 37"/>
                  <a:gd name="T38" fmla="*/ 27 w 148"/>
                  <a:gd name="T39" fmla="*/ 3 h 37"/>
                  <a:gd name="T40" fmla="*/ 38 w 148"/>
                  <a:gd name="T41" fmla="*/ 1 h 37"/>
                  <a:gd name="T42" fmla="*/ 49 w 148"/>
                  <a:gd name="T43" fmla="*/ 1 h 37"/>
                  <a:gd name="T44" fmla="*/ 59 w 148"/>
                  <a:gd name="T45" fmla="*/ 2 h 37"/>
                  <a:gd name="T46" fmla="*/ 68 w 148"/>
                  <a:gd name="T47" fmla="*/ 3 h 37"/>
                  <a:gd name="T48" fmla="*/ 75 w 148"/>
                  <a:gd name="T49" fmla="*/ 5 h 37"/>
                  <a:gd name="T50" fmla="*/ 82 w 148"/>
                  <a:gd name="T51" fmla="*/ 6 h 37"/>
                  <a:gd name="T52" fmla="*/ 90 w 148"/>
                  <a:gd name="T53" fmla="*/ 8 h 37"/>
                  <a:gd name="T54" fmla="*/ 97 w 148"/>
                  <a:gd name="T55" fmla="*/ 12 h 37"/>
                  <a:gd name="T56" fmla="*/ 103 w 148"/>
                  <a:gd name="T57" fmla="*/ 15 h 37"/>
                  <a:gd name="T58" fmla="*/ 111 w 148"/>
                  <a:gd name="T59" fmla="*/ 19 h 37"/>
                  <a:gd name="T60" fmla="*/ 120 w 148"/>
                  <a:gd name="T61" fmla="*/ 23 h 37"/>
                  <a:gd name="T62" fmla="*/ 128 w 148"/>
                  <a:gd name="T63" fmla="*/ 26 h 37"/>
                  <a:gd name="T64" fmla="*/ 137 w 148"/>
                  <a:gd name="T65" fmla="*/ 32 h 37"/>
                  <a:gd name="T66" fmla="*/ 147 w 148"/>
                  <a:gd name="T67" fmla="*/ 37 h 37"/>
                  <a:gd name="T68" fmla="*/ 148 w 148"/>
                  <a:gd name="T6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37">
                    <a:moveTo>
                      <a:pt x="148" y="34"/>
                    </a:moveTo>
                    <a:lnTo>
                      <a:pt x="139" y="31"/>
                    </a:lnTo>
                    <a:lnTo>
                      <a:pt x="129" y="25"/>
                    </a:lnTo>
                    <a:lnTo>
                      <a:pt x="121" y="22"/>
                    </a:lnTo>
                    <a:lnTo>
                      <a:pt x="112" y="17"/>
                    </a:lnTo>
                    <a:lnTo>
                      <a:pt x="105" y="14"/>
                    </a:lnTo>
                    <a:lnTo>
                      <a:pt x="99" y="11"/>
                    </a:lnTo>
                    <a:lnTo>
                      <a:pt x="91" y="7"/>
                    </a:lnTo>
                    <a:lnTo>
                      <a:pt x="82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7" y="1"/>
                    </a:lnTo>
                    <a:lnTo>
                      <a:pt x="15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5" y="4"/>
                    </a:lnTo>
                    <a:lnTo>
                      <a:pt x="27" y="3"/>
                    </a:lnTo>
                    <a:lnTo>
                      <a:pt x="38" y="1"/>
                    </a:lnTo>
                    <a:lnTo>
                      <a:pt x="49" y="1"/>
                    </a:lnTo>
                    <a:lnTo>
                      <a:pt x="59" y="2"/>
                    </a:lnTo>
                    <a:lnTo>
                      <a:pt x="68" y="3"/>
                    </a:lnTo>
                    <a:lnTo>
                      <a:pt x="75" y="5"/>
                    </a:lnTo>
                    <a:lnTo>
                      <a:pt x="82" y="6"/>
                    </a:lnTo>
                    <a:lnTo>
                      <a:pt x="90" y="8"/>
                    </a:lnTo>
                    <a:lnTo>
                      <a:pt x="97" y="12"/>
                    </a:lnTo>
                    <a:lnTo>
                      <a:pt x="103" y="15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28" y="26"/>
                    </a:lnTo>
                    <a:lnTo>
                      <a:pt x="137" y="32"/>
                    </a:lnTo>
                    <a:lnTo>
                      <a:pt x="147" y="37"/>
                    </a:lnTo>
                    <a:lnTo>
                      <a:pt x="148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4" name="Freeform 1212">
                <a:extLst>
                  <a:ext uri="{FF2B5EF4-FFF2-40B4-BE49-F238E27FC236}">
                    <a16:creationId xmlns:a16="http://schemas.microsoft.com/office/drawing/2014/main" id="{E6E5A0ED-572C-4734-9F89-E0EB99A8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49"/>
                <a:ext cx="34" cy="24"/>
              </a:xfrm>
              <a:custGeom>
                <a:avLst/>
                <a:gdLst>
                  <a:gd name="T0" fmla="*/ 101 w 102"/>
                  <a:gd name="T1" fmla="*/ 60 h 73"/>
                  <a:gd name="T2" fmla="*/ 90 w 102"/>
                  <a:gd name="T3" fmla="*/ 70 h 73"/>
                  <a:gd name="T4" fmla="*/ 81 w 102"/>
                  <a:gd name="T5" fmla="*/ 72 h 73"/>
                  <a:gd name="T6" fmla="*/ 74 w 102"/>
                  <a:gd name="T7" fmla="*/ 67 h 73"/>
                  <a:gd name="T8" fmla="*/ 66 w 102"/>
                  <a:gd name="T9" fmla="*/ 56 h 73"/>
                  <a:gd name="T10" fmla="*/ 55 w 102"/>
                  <a:gd name="T11" fmla="*/ 44 h 73"/>
                  <a:gd name="T12" fmla="*/ 43 w 102"/>
                  <a:gd name="T13" fmla="*/ 30 h 73"/>
                  <a:gd name="T14" fmla="*/ 25 w 102"/>
                  <a:gd name="T15" fmla="*/ 14 h 73"/>
                  <a:gd name="T16" fmla="*/ 3 w 102"/>
                  <a:gd name="T17" fmla="*/ 0 h 73"/>
                  <a:gd name="T18" fmla="*/ 0 w 102"/>
                  <a:gd name="T19" fmla="*/ 2 h 73"/>
                  <a:gd name="T20" fmla="*/ 24 w 102"/>
                  <a:gd name="T21" fmla="*/ 16 h 73"/>
                  <a:gd name="T22" fmla="*/ 42 w 102"/>
                  <a:gd name="T23" fmla="*/ 31 h 73"/>
                  <a:gd name="T24" fmla="*/ 54 w 102"/>
                  <a:gd name="T25" fmla="*/ 45 h 73"/>
                  <a:gd name="T26" fmla="*/ 64 w 102"/>
                  <a:gd name="T27" fmla="*/ 58 h 73"/>
                  <a:gd name="T28" fmla="*/ 72 w 102"/>
                  <a:gd name="T29" fmla="*/ 68 h 73"/>
                  <a:gd name="T30" fmla="*/ 81 w 102"/>
                  <a:gd name="T31" fmla="*/ 73 h 73"/>
                  <a:gd name="T32" fmla="*/ 91 w 102"/>
                  <a:gd name="T33" fmla="*/ 72 h 73"/>
                  <a:gd name="T34" fmla="*/ 102 w 102"/>
                  <a:gd name="T35" fmla="*/ 62 h 73"/>
                  <a:gd name="T36" fmla="*/ 101 w 102"/>
                  <a:gd name="T37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3">
                    <a:moveTo>
                      <a:pt x="101" y="60"/>
                    </a:moveTo>
                    <a:lnTo>
                      <a:pt x="90" y="70"/>
                    </a:lnTo>
                    <a:lnTo>
                      <a:pt x="81" y="72"/>
                    </a:lnTo>
                    <a:lnTo>
                      <a:pt x="74" y="67"/>
                    </a:lnTo>
                    <a:lnTo>
                      <a:pt x="66" y="56"/>
                    </a:lnTo>
                    <a:lnTo>
                      <a:pt x="55" y="44"/>
                    </a:lnTo>
                    <a:lnTo>
                      <a:pt x="43" y="30"/>
                    </a:lnTo>
                    <a:lnTo>
                      <a:pt x="25" y="1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4" y="16"/>
                    </a:lnTo>
                    <a:lnTo>
                      <a:pt x="42" y="31"/>
                    </a:lnTo>
                    <a:lnTo>
                      <a:pt x="54" y="45"/>
                    </a:lnTo>
                    <a:lnTo>
                      <a:pt x="64" y="58"/>
                    </a:lnTo>
                    <a:lnTo>
                      <a:pt x="72" y="68"/>
                    </a:lnTo>
                    <a:lnTo>
                      <a:pt x="81" y="73"/>
                    </a:lnTo>
                    <a:lnTo>
                      <a:pt x="91" y="72"/>
                    </a:lnTo>
                    <a:lnTo>
                      <a:pt x="102" y="62"/>
                    </a:lnTo>
                    <a:lnTo>
                      <a:pt x="10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5" name="Freeform 1213">
                <a:extLst>
                  <a:ext uri="{FF2B5EF4-FFF2-40B4-BE49-F238E27FC236}">
                    <a16:creationId xmlns:a16="http://schemas.microsoft.com/office/drawing/2014/main" id="{E239E503-016F-4650-8720-7350A68F6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36"/>
                <a:ext cx="28" cy="33"/>
              </a:xfrm>
              <a:custGeom>
                <a:avLst/>
                <a:gdLst>
                  <a:gd name="T0" fmla="*/ 0 w 83"/>
                  <a:gd name="T1" fmla="*/ 1 h 100"/>
                  <a:gd name="T2" fmla="*/ 19 w 83"/>
                  <a:gd name="T3" fmla="*/ 15 h 100"/>
                  <a:gd name="T4" fmla="*/ 37 w 83"/>
                  <a:gd name="T5" fmla="*/ 28 h 100"/>
                  <a:gd name="T6" fmla="*/ 50 w 83"/>
                  <a:gd name="T7" fmla="*/ 44 h 100"/>
                  <a:gd name="T8" fmla="*/ 62 w 83"/>
                  <a:gd name="T9" fmla="*/ 58 h 100"/>
                  <a:gd name="T10" fmla="*/ 71 w 83"/>
                  <a:gd name="T11" fmla="*/ 73 h 100"/>
                  <a:gd name="T12" fmla="*/ 78 w 83"/>
                  <a:gd name="T13" fmla="*/ 84 h 100"/>
                  <a:gd name="T14" fmla="*/ 81 w 83"/>
                  <a:gd name="T15" fmla="*/ 93 h 100"/>
                  <a:gd name="T16" fmla="*/ 79 w 83"/>
                  <a:gd name="T17" fmla="*/ 98 h 100"/>
                  <a:gd name="T18" fmla="*/ 81 w 83"/>
                  <a:gd name="T19" fmla="*/ 100 h 100"/>
                  <a:gd name="T20" fmla="*/ 83 w 83"/>
                  <a:gd name="T21" fmla="*/ 93 h 100"/>
                  <a:gd name="T22" fmla="*/ 79 w 83"/>
                  <a:gd name="T23" fmla="*/ 83 h 100"/>
                  <a:gd name="T24" fmla="*/ 74 w 83"/>
                  <a:gd name="T25" fmla="*/ 71 h 100"/>
                  <a:gd name="T26" fmla="*/ 65 w 83"/>
                  <a:gd name="T27" fmla="*/ 56 h 100"/>
                  <a:gd name="T28" fmla="*/ 51 w 83"/>
                  <a:gd name="T29" fmla="*/ 43 h 100"/>
                  <a:gd name="T30" fmla="*/ 38 w 83"/>
                  <a:gd name="T31" fmla="*/ 27 h 100"/>
                  <a:gd name="T32" fmla="*/ 20 w 83"/>
                  <a:gd name="T33" fmla="*/ 12 h 100"/>
                  <a:gd name="T34" fmla="*/ 1 w 83"/>
                  <a:gd name="T35" fmla="*/ 0 h 100"/>
                  <a:gd name="T36" fmla="*/ 0 w 83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100">
                    <a:moveTo>
                      <a:pt x="0" y="1"/>
                    </a:moveTo>
                    <a:lnTo>
                      <a:pt x="19" y="15"/>
                    </a:lnTo>
                    <a:lnTo>
                      <a:pt x="37" y="28"/>
                    </a:lnTo>
                    <a:lnTo>
                      <a:pt x="50" y="44"/>
                    </a:lnTo>
                    <a:lnTo>
                      <a:pt x="62" y="58"/>
                    </a:lnTo>
                    <a:lnTo>
                      <a:pt x="71" y="73"/>
                    </a:lnTo>
                    <a:lnTo>
                      <a:pt x="78" y="84"/>
                    </a:lnTo>
                    <a:lnTo>
                      <a:pt x="81" y="93"/>
                    </a:lnTo>
                    <a:lnTo>
                      <a:pt x="79" y="98"/>
                    </a:lnTo>
                    <a:lnTo>
                      <a:pt x="81" y="100"/>
                    </a:lnTo>
                    <a:lnTo>
                      <a:pt x="83" y="93"/>
                    </a:lnTo>
                    <a:lnTo>
                      <a:pt x="79" y="83"/>
                    </a:lnTo>
                    <a:lnTo>
                      <a:pt x="74" y="71"/>
                    </a:lnTo>
                    <a:lnTo>
                      <a:pt x="65" y="56"/>
                    </a:lnTo>
                    <a:lnTo>
                      <a:pt x="51" y="43"/>
                    </a:lnTo>
                    <a:lnTo>
                      <a:pt x="38" y="27"/>
                    </a:lnTo>
                    <a:lnTo>
                      <a:pt x="20" y="1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6" name="Freeform 1214">
                <a:extLst>
                  <a:ext uri="{FF2B5EF4-FFF2-40B4-BE49-F238E27FC236}">
                    <a16:creationId xmlns:a16="http://schemas.microsoft.com/office/drawing/2014/main" id="{DBC0C0F8-6F61-4D9F-8A67-1291708F6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21"/>
                <a:ext cx="54" cy="15"/>
              </a:xfrm>
              <a:custGeom>
                <a:avLst/>
                <a:gdLst>
                  <a:gd name="T0" fmla="*/ 0 w 162"/>
                  <a:gd name="T1" fmla="*/ 7 h 46"/>
                  <a:gd name="T2" fmla="*/ 15 w 162"/>
                  <a:gd name="T3" fmla="*/ 5 h 46"/>
                  <a:gd name="T4" fmla="*/ 28 w 162"/>
                  <a:gd name="T5" fmla="*/ 4 h 46"/>
                  <a:gd name="T6" fmla="*/ 41 w 162"/>
                  <a:gd name="T7" fmla="*/ 2 h 46"/>
                  <a:gd name="T8" fmla="*/ 51 w 162"/>
                  <a:gd name="T9" fmla="*/ 3 h 46"/>
                  <a:gd name="T10" fmla="*/ 62 w 162"/>
                  <a:gd name="T11" fmla="*/ 3 h 46"/>
                  <a:gd name="T12" fmla="*/ 72 w 162"/>
                  <a:gd name="T13" fmla="*/ 4 h 46"/>
                  <a:gd name="T14" fmla="*/ 81 w 162"/>
                  <a:gd name="T15" fmla="*/ 5 h 46"/>
                  <a:gd name="T16" fmla="*/ 89 w 162"/>
                  <a:gd name="T17" fmla="*/ 8 h 46"/>
                  <a:gd name="T18" fmla="*/ 97 w 162"/>
                  <a:gd name="T19" fmla="*/ 12 h 46"/>
                  <a:gd name="T20" fmla="*/ 106 w 162"/>
                  <a:gd name="T21" fmla="*/ 15 h 46"/>
                  <a:gd name="T22" fmla="*/ 115 w 162"/>
                  <a:gd name="T23" fmla="*/ 19 h 46"/>
                  <a:gd name="T24" fmla="*/ 122 w 162"/>
                  <a:gd name="T25" fmla="*/ 24 h 46"/>
                  <a:gd name="T26" fmla="*/ 131 w 162"/>
                  <a:gd name="T27" fmla="*/ 28 h 46"/>
                  <a:gd name="T28" fmla="*/ 140 w 162"/>
                  <a:gd name="T29" fmla="*/ 34 h 46"/>
                  <a:gd name="T30" fmla="*/ 149 w 162"/>
                  <a:gd name="T31" fmla="*/ 41 h 46"/>
                  <a:gd name="T32" fmla="*/ 161 w 162"/>
                  <a:gd name="T33" fmla="*/ 46 h 46"/>
                  <a:gd name="T34" fmla="*/ 162 w 162"/>
                  <a:gd name="T35" fmla="*/ 44 h 46"/>
                  <a:gd name="T36" fmla="*/ 152 w 162"/>
                  <a:gd name="T37" fmla="*/ 39 h 46"/>
                  <a:gd name="T38" fmla="*/ 142 w 162"/>
                  <a:gd name="T39" fmla="*/ 33 h 46"/>
                  <a:gd name="T40" fmla="*/ 133 w 162"/>
                  <a:gd name="T41" fmla="*/ 27 h 46"/>
                  <a:gd name="T42" fmla="*/ 124 w 162"/>
                  <a:gd name="T43" fmla="*/ 23 h 46"/>
                  <a:gd name="T44" fmla="*/ 115 w 162"/>
                  <a:gd name="T45" fmla="*/ 18 h 46"/>
                  <a:gd name="T46" fmla="*/ 107 w 162"/>
                  <a:gd name="T47" fmla="*/ 14 h 46"/>
                  <a:gd name="T48" fmla="*/ 99 w 162"/>
                  <a:gd name="T49" fmla="*/ 11 h 46"/>
                  <a:gd name="T50" fmla="*/ 90 w 162"/>
                  <a:gd name="T51" fmla="*/ 6 h 46"/>
                  <a:gd name="T52" fmla="*/ 81 w 162"/>
                  <a:gd name="T53" fmla="*/ 4 h 46"/>
                  <a:gd name="T54" fmla="*/ 72 w 162"/>
                  <a:gd name="T55" fmla="*/ 3 h 46"/>
                  <a:gd name="T56" fmla="*/ 62 w 162"/>
                  <a:gd name="T57" fmla="*/ 2 h 46"/>
                  <a:gd name="T58" fmla="*/ 51 w 162"/>
                  <a:gd name="T59" fmla="*/ 0 h 46"/>
                  <a:gd name="T60" fmla="*/ 41 w 162"/>
                  <a:gd name="T61" fmla="*/ 0 h 46"/>
                  <a:gd name="T62" fmla="*/ 28 w 162"/>
                  <a:gd name="T63" fmla="*/ 2 h 46"/>
                  <a:gd name="T64" fmla="*/ 15 w 162"/>
                  <a:gd name="T65" fmla="*/ 4 h 46"/>
                  <a:gd name="T66" fmla="*/ 0 w 162"/>
                  <a:gd name="T67" fmla="*/ 6 h 46"/>
                  <a:gd name="T68" fmla="*/ 0 w 162"/>
                  <a:gd name="T69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2" h="46">
                    <a:moveTo>
                      <a:pt x="0" y="7"/>
                    </a:moveTo>
                    <a:lnTo>
                      <a:pt x="15" y="5"/>
                    </a:lnTo>
                    <a:lnTo>
                      <a:pt x="28" y="4"/>
                    </a:lnTo>
                    <a:lnTo>
                      <a:pt x="41" y="2"/>
                    </a:lnTo>
                    <a:lnTo>
                      <a:pt x="51" y="3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5"/>
                    </a:lnTo>
                    <a:lnTo>
                      <a:pt x="89" y="8"/>
                    </a:lnTo>
                    <a:lnTo>
                      <a:pt x="97" y="12"/>
                    </a:lnTo>
                    <a:lnTo>
                      <a:pt x="106" y="15"/>
                    </a:lnTo>
                    <a:lnTo>
                      <a:pt x="115" y="19"/>
                    </a:lnTo>
                    <a:lnTo>
                      <a:pt x="122" y="24"/>
                    </a:lnTo>
                    <a:lnTo>
                      <a:pt x="131" y="28"/>
                    </a:lnTo>
                    <a:lnTo>
                      <a:pt x="140" y="34"/>
                    </a:lnTo>
                    <a:lnTo>
                      <a:pt x="149" y="41"/>
                    </a:lnTo>
                    <a:lnTo>
                      <a:pt x="161" y="46"/>
                    </a:lnTo>
                    <a:lnTo>
                      <a:pt x="162" y="44"/>
                    </a:lnTo>
                    <a:lnTo>
                      <a:pt x="152" y="39"/>
                    </a:lnTo>
                    <a:lnTo>
                      <a:pt x="142" y="33"/>
                    </a:lnTo>
                    <a:lnTo>
                      <a:pt x="133" y="27"/>
                    </a:lnTo>
                    <a:lnTo>
                      <a:pt x="124" y="23"/>
                    </a:lnTo>
                    <a:lnTo>
                      <a:pt x="115" y="18"/>
                    </a:lnTo>
                    <a:lnTo>
                      <a:pt x="107" y="14"/>
                    </a:lnTo>
                    <a:lnTo>
                      <a:pt x="99" y="11"/>
                    </a:lnTo>
                    <a:lnTo>
                      <a:pt x="90" y="6"/>
                    </a:lnTo>
                    <a:lnTo>
                      <a:pt x="81" y="4"/>
                    </a:lnTo>
                    <a:lnTo>
                      <a:pt x="72" y="3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28" y="2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7" name="Freeform 1215">
                <a:extLst>
                  <a:ext uri="{FF2B5EF4-FFF2-40B4-BE49-F238E27FC236}">
                    <a16:creationId xmlns:a16="http://schemas.microsoft.com/office/drawing/2014/main" id="{7E23AD30-95BA-4D0E-B7FC-16D907C52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423"/>
                <a:ext cx="19" cy="16"/>
              </a:xfrm>
              <a:custGeom>
                <a:avLst/>
                <a:gdLst>
                  <a:gd name="T0" fmla="*/ 46 w 55"/>
                  <a:gd name="T1" fmla="*/ 47 h 49"/>
                  <a:gd name="T2" fmla="*/ 27 w 55"/>
                  <a:gd name="T3" fmla="*/ 48 h 49"/>
                  <a:gd name="T4" fmla="*/ 15 w 55"/>
                  <a:gd name="T5" fmla="*/ 46 h 49"/>
                  <a:gd name="T6" fmla="*/ 6 w 55"/>
                  <a:gd name="T7" fmla="*/ 40 h 49"/>
                  <a:gd name="T8" fmla="*/ 3 w 55"/>
                  <a:gd name="T9" fmla="*/ 34 h 49"/>
                  <a:gd name="T10" fmla="*/ 7 w 55"/>
                  <a:gd name="T11" fmla="*/ 26 h 49"/>
                  <a:gd name="T12" fmla="*/ 16 w 55"/>
                  <a:gd name="T13" fmla="*/ 17 h 49"/>
                  <a:gd name="T14" fmla="*/ 32 w 55"/>
                  <a:gd name="T15" fmla="*/ 9 h 49"/>
                  <a:gd name="T16" fmla="*/ 55 w 55"/>
                  <a:gd name="T17" fmla="*/ 2 h 49"/>
                  <a:gd name="T18" fmla="*/ 55 w 55"/>
                  <a:gd name="T19" fmla="*/ 0 h 49"/>
                  <a:gd name="T20" fmla="*/ 31 w 55"/>
                  <a:gd name="T21" fmla="*/ 8 h 49"/>
                  <a:gd name="T22" fmla="*/ 15 w 55"/>
                  <a:gd name="T23" fmla="*/ 16 h 49"/>
                  <a:gd name="T24" fmla="*/ 5 w 55"/>
                  <a:gd name="T25" fmla="*/ 25 h 49"/>
                  <a:gd name="T26" fmla="*/ 0 w 55"/>
                  <a:gd name="T27" fmla="*/ 34 h 49"/>
                  <a:gd name="T28" fmla="*/ 4 w 55"/>
                  <a:gd name="T29" fmla="*/ 41 h 49"/>
                  <a:gd name="T30" fmla="*/ 13 w 55"/>
                  <a:gd name="T31" fmla="*/ 47 h 49"/>
                  <a:gd name="T32" fmla="*/ 27 w 55"/>
                  <a:gd name="T33" fmla="*/ 49 h 49"/>
                  <a:gd name="T34" fmla="*/ 46 w 55"/>
                  <a:gd name="T35" fmla="*/ 48 h 49"/>
                  <a:gd name="T36" fmla="*/ 46 w 55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9">
                    <a:moveTo>
                      <a:pt x="46" y="47"/>
                    </a:moveTo>
                    <a:lnTo>
                      <a:pt x="27" y="48"/>
                    </a:lnTo>
                    <a:lnTo>
                      <a:pt x="15" y="46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7" y="26"/>
                    </a:lnTo>
                    <a:lnTo>
                      <a:pt x="16" y="17"/>
                    </a:lnTo>
                    <a:lnTo>
                      <a:pt x="32" y="9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31" y="8"/>
                    </a:lnTo>
                    <a:lnTo>
                      <a:pt x="15" y="16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13" y="47"/>
                    </a:lnTo>
                    <a:lnTo>
                      <a:pt x="27" y="49"/>
                    </a:lnTo>
                    <a:lnTo>
                      <a:pt x="46" y="48"/>
                    </a:lnTo>
                    <a:lnTo>
                      <a:pt x="4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8" name="Freeform 1216">
                <a:extLst>
                  <a:ext uri="{FF2B5EF4-FFF2-40B4-BE49-F238E27FC236}">
                    <a16:creationId xmlns:a16="http://schemas.microsoft.com/office/drawing/2014/main" id="{9145C70A-3753-4447-83FC-E4019096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378"/>
                <a:ext cx="34" cy="6"/>
              </a:xfrm>
              <a:custGeom>
                <a:avLst/>
                <a:gdLst>
                  <a:gd name="T0" fmla="*/ 100 w 100"/>
                  <a:gd name="T1" fmla="*/ 6 h 18"/>
                  <a:gd name="T2" fmla="*/ 83 w 100"/>
                  <a:gd name="T3" fmla="*/ 3 h 18"/>
                  <a:gd name="T4" fmla="*/ 72 w 100"/>
                  <a:gd name="T5" fmla="*/ 0 h 18"/>
                  <a:gd name="T6" fmla="*/ 61 w 100"/>
                  <a:gd name="T7" fmla="*/ 0 h 18"/>
                  <a:gd name="T8" fmla="*/ 53 w 100"/>
                  <a:gd name="T9" fmla="*/ 1 h 18"/>
                  <a:gd name="T10" fmla="*/ 44 w 100"/>
                  <a:gd name="T11" fmla="*/ 4 h 18"/>
                  <a:gd name="T12" fmla="*/ 33 w 100"/>
                  <a:gd name="T13" fmla="*/ 8 h 18"/>
                  <a:gd name="T14" fmla="*/ 18 w 100"/>
                  <a:gd name="T15" fmla="*/ 12 h 18"/>
                  <a:gd name="T16" fmla="*/ 0 w 100"/>
                  <a:gd name="T17" fmla="*/ 17 h 18"/>
                  <a:gd name="T18" fmla="*/ 0 w 100"/>
                  <a:gd name="T19" fmla="*/ 18 h 18"/>
                  <a:gd name="T20" fmla="*/ 18 w 100"/>
                  <a:gd name="T21" fmla="*/ 13 h 18"/>
                  <a:gd name="T22" fmla="*/ 33 w 100"/>
                  <a:gd name="T23" fmla="*/ 9 h 18"/>
                  <a:gd name="T24" fmla="*/ 45 w 100"/>
                  <a:gd name="T25" fmla="*/ 5 h 18"/>
                  <a:gd name="T26" fmla="*/ 53 w 100"/>
                  <a:gd name="T27" fmla="*/ 3 h 18"/>
                  <a:gd name="T28" fmla="*/ 61 w 100"/>
                  <a:gd name="T29" fmla="*/ 1 h 18"/>
                  <a:gd name="T30" fmla="*/ 72 w 100"/>
                  <a:gd name="T31" fmla="*/ 1 h 18"/>
                  <a:gd name="T32" fmla="*/ 83 w 100"/>
                  <a:gd name="T33" fmla="*/ 4 h 18"/>
                  <a:gd name="T34" fmla="*/ 100 w 100"/>
                  <a:gd name="T35" fmla="*/ 8 h 18"/>
                  <a:gd name="T36" fmla="*/ 100 w 100"/>
                  <a:gd name="T3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18">
                    <a:moveTo>
                      <a:pt x="100" y="6"/>
                    </a:moveTo>
                    <a:lnTo>
                      <a:pt x="83" y="3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3" y="1"/>
                    </a:lnTo>
                    <a:lnTo>
                      <a:pt x="44" y="4"/>
                    </a:lnTo>
                    <a:lnTo>
                      <a:pt x="33" y="8"/>
                    </a:lnTo>
                    <a:lnTo>
                      <a:pt x="18" y="12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8" y="13"/>
                    </a:lnTo>
                    <a:lnTo>
                      <a:pt x="33" y="9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1" y="1"/>
                    </a:lnTo>
                    <a:lnTo>
                      <a:pt x="72" y="1"/>
                    </a:lnTo>
                    <a:lnTo>
                      <a:pt x="83" y="4"/>
                    </a:lnTo>
                    <a:lnTo>
                      <a:pt x="100" y="8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9" name="Freeform 1217">
                <a:extLst>
                  <a:ext uri="{FF2B5EF4-FFF2-40B4-BE49-F238E27FC236}">
                    <a16:creationId xmlns:a16="http://schemas.microsoft.com/office/drawing/2014/main" id="{F6C55EE1-2E65-472B-8E5B-4D27492A6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380"/>
                <a:ext cx="40" cy="21"/>
              </a:xfrm>
              <a:custGeom>
                <a:avLst/>
                <a:gdLst>
                  <a:gd name="T0" fmla="*/ 120 w 120"/>
                  <a:gd name="T1" fmla="*/ 62 h 63"/>
                  <a:gd name="T2" fmla="*/ 113 w 120"/>
                  <a:gd name="T3" fmla="*/ 55 h 63"/>
                  <a:gd name="T4" fmla="*/ 102 w 120"/>
                  <a:gd name="T5" fmla="*/ 47 h 63"/>
                  <a:gd name="T6" fmla="*/ 90 w 120"/>
                  <a:gd name="T7" fmla="*/ 38 h 63"/>
                  <a:gd name="T8" fmla="*/ 74 w 120"/>
                  <a:gd name="T9" fmla="*/ 29 h 63"/>
                  <a:gd name="T10" fmla="*/ 57 w 120"/>
                  <a:gd name="T11" fmla="*/ 21 h 63"/>
                  <a:gd name="T12" fmla="*/ 41 w 120"/>
                  <a:gd name="T13" fmla="*/ 13 h 63"/>
                  <a:gd name="T14" fmla="*/ 20 w 120"/>
                  <a:gd name="T15" fmla="*/ 7 h 63"/>
                  <a:gd name="T16" fmla="*/ 0 w 120"/>
                  <a:gd name="T17" fmla="*/ 0 h 63"/>
                  <a:gd name="T18" fmla="*/ 0 w 120"/>
                  <a:gd name="T19" fmla="*/ 2 h 63"/>
                  <a:gd name="T20" fmla="*/ 19 w 120"/>
                  <a:gd name="T21" fmla="*/ 8 h 63"/>
                  <a:gd name="T22" fmla="*/ 38 w 120"/>
                  <a:gd name="T23" fmla="*/ 14 h 63"/>
                  <a:gd name="T24" fmla="*/ 56 w 120"/>
                  <a:gd name="T25" fmla="*/ 23 h 63"/>
                  <a:gd name="T26" fmla="*/ 72 w 120"/>
                  <a:gd name="T27" fmla="*/ 31 h 63"/>
                  <a:gd name="T28" fmla="*/ 88 w 120"/>
                  <a:gd name="T29" fmla="*/ 39 h 63"/>
                  <a:gd name="T30" fmla="*/ 101 w 120"/>
                  <a:gd name="T31" fmla="*/ 48 h 63"/>
                  <a:gd name="T32" fmla="*/ 111 w 120"/>
                  <a:gd name="T33" fmla="*/ 56 h 63"/>
                  <a:gd name="T34" fmla="*/ 119 w 120"/>
                  <a:gd name="T35" fmla="*/ 63 h 63"/>
                  <a:gd name="T36" fmla="*/ 120 w 120"/>
                  <a:gd name="T37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63">
                    <a:moveTo>
                      <a:pt x="120" y="62"/>
                    </a:moveTo>
                    <a:lnTo>
                      <a:pt x="113" y="55"/>
                    </a:lnTo>
                    <a:lnTo>
                      <a:pt x="102" y="47"/>
                    </a:lnTo>
                    <a:lnTo>
                      <a:pt x="90" y="38"/>
                    </a:lnTo>
                    <a:lnTo>
                      <a:pt x="74" y="29"/>
                    </a:lnTo>
                    <a:lnTo>
                      <a:pt x="57" y="21"/>
                    </a:lnTo>
                    <a:lnTo>
                      <a:pt x="41" y="13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8" y="14"/>
                    </a:lnTo>
                    <a:lnTo>
                      <a:pt x="56" y="23"/>
                    </a:lnTo>
                    <a:lnTo>
                      <a:pt x="72" y="31"/>
                    </a:lnTo>
                    <a:lnTo>
                      <a:pt x="88" y="39"/>
                    </a:lnTo>
                    <a:lnTo>
                      <a:pt x="101" y="48"/>
                    </a:lnTo>
                    <a:lnTo>
                      <a:pt x="111" y="56"/>
                    </a:lnTo>
                    <a:lnTo>
                      <a:pt x="119" y="63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0" name="Freeform 1218">
                <a:extLst>
                  <a:ext uri="{FF2B5EF4-FFF2-40B4-BE49-F238E27FC236}">
                    <a16:creationId xmlns:a16="http://schemas.microsoft.com/office/drawing/2014/main" id="{72E4E03A-1476-4712-8895-C78A1B3A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401"/>
                <a:ext cx="24" cy="18"/>
              </a:xfrm>
              <a:custGeom>
                <a:avLst/>
                <a:gdLst>
                  <a:gd name="T0" fmla="*/ 68 w 71"/>
                  <a:gd name="T1" fmla="*/ 52 h 55"/>
                  <a:gd name="T2" fmla="*/ 65 w 71"/>
                  <a:gd name="T3" fmla="*/ 52 h 55"/>
                  <a:gd name="T4" fmla="*/ 61 w 71"/>
                  <a:gd name="T5" fmla="*/ 51 h 55"/>
                  <a:gd name="T6" fmla="*/ 54 w 71"/>
                  <a:gd name="T7" fmla="*/ 48 h 55"/>
                  <a:gd name="T8" fmla="*/ 46 w 71"/>
                  <a:gd name="T9" fmla="*/ 43 h 55"/>
                  <a:gd name="T10" fmla="*/ 36 w 71"/>
                  <a:gd name="T11" fmla="*/ 36 h 55"/>
                  <a:gd name="T12" fmla="*/ 26 w 71"/>
                  <a:gd name="T13" fmla="*/ 27 h 55"/>
                  <a:gd name="T14" fmla="*/ 15 w 71"/>
                  <a:gd name="T15" fmla="*/ 14 h 55"/>
                  <a:gd name="T16" fmla="*/ 2 w 71"/>
                  <a:gd name="T17" fmla="*/ 0 h 55"/>
                  <a:gd name="T18" fmla="*/ 0 w 71"/>
                  <a:gd name="T19" fmla="*/ 1 h 55"/>
                  <a:gd name="T20" fmla="*/ 12 w 71"/>
                  <a:gd name="T21" fmla="*/ 17 h 55"/>
                  <a:gd name="T22" fmla="*/ 24 w 71"/>
                  <a:gd name="T23" fmla="*/ 28 h 55"/>
                  <a:gd name="T24" fmla="*/ 35 w 71"/>
                  <a:gd name="T25" fmla="*/ 38 h 55"/>
                  <a:gd name="T26" fmla="*/ 44 w 71"/>
                  <a:gd name="T27" fmla="*/ 45 h 55"/>
                  <a:gd name="T28" fmla="*/ 52 w 71"/>
                  <a:gd name="T29" fmla="*/ 50 h 55"/>
                  <a:gd name="T30" fmla="*/ 61 w 71"/>
                  <a:gd name="T31" fmla="*/ 52 h 55"/>
                  <a:gd name="T32" fmla="*/ 65 w 71"/>
                  <a:gd name="T33" fmla="*/ 55 h 55"/>
                  <a:gd name="T34" fmla="*/ 71 w 71"/>
                  <a:gd name="T35" fmla="*/ 54 h 55"/>
                  <a:gd name="T36" fmla="*/ 68 w 71"/>
                  <a:gd name="T3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5">
                    <a:moveTo>
                      <a:pt x="68" y="52"/>
                    </a:moveTo>
                    <a:lnTo>
                      <a:pt x="65" y="52"/>
                    </a:lnTo>
                    <a:lnTo>
                      <a:pt x="61" y="51"/>
                    </a:lnTo>
                    <a:lnTo>
                      <a:pt x="54" y="48"/>
                    </a:lnTo>
                    <a:lnTo>
                      <a:pt x="46" y="43"/>
                    </a:lnTo>
                    <a:lnTo>
                      <a:pt x="36" y="36"/>
                    </a:lnTo>
                    <a:lnTo>
                      <a:pt x="26" y="27"/>
                    </a:lnTo>
                    <a:lnTo>
                      <a:pt x="15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7"/>
                    </a:lnTo>
                    <a:lnTo>
                      <a:pt x="24" y="28"/>
                    </a:lnTo>
                    <a:lnTo>
                      <a:pt x="35" y="38"/>
                    </a:lnTo>
                    <a:lnTo>
                      <a:pt x="44" y="45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5" y="55"/>
                    </a:lnTo>
                    <a:lnTo>
                      <a:pt x="71" y="54"/>
                    </a:lnTo>
                    <a:lnTo>
                      <a:pt x="6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1" name="Freeform 1219">
                <a:extLst>
                  <a:ext uri="{FF2B5EF4-FFF2-40B4-BE49-F238E27FC236}">
                    <a16:creationId xmlns:a16="http://schemas.microsoft.com/office/drawing/2014/main" id="{D77DD80B-FCDF-49A2-8B48-6B27A0C1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90"/>
                <a:ext cx="15" cy="29"/>
              </a:xfrm>
              <a:custGeom>
                <a:avLst/>
                <a:gdLst>
                  <a:gd name="T0" fmla="*/ 0 w 45"/>
                  <a:gd name="T1" fmla="*/ 2 h 85"/>
                  <a:gd name="T2" fmla="*/ 15 w 45"/>
                  <a:gd name="T3" fmla="*/ 13 h 85"/>
                  <a:gd name="T4" fmla="*/ 26 w 45"/>
                  <a:gd name="T5" fmla="*/ 27 h 85"/>
                  <a:gd name="T6" fmla="*/ 34 w 45"/>
                  <a:gd name="T7" fmla="*/ 40 h 85"/>
                  <a:gd name="T8" fmla="*/ 39 w 45"/>
                  <a:gd name="T9" fmla="*/ 52 h 85"/>
                  <a:gd name="T10" fmla="*/ 43 w 45"/>
                  <a:gd name="T11" fmla="*/ 64 h 85"/>
                  <a:gd name="T12" fmla="*/ 43 w 45"/>
                  <a:gd name="T13" fmla="*/ 74 h 85"/>
                  <a:gd name="T14" fmla="*/ 43 w 45"/>
                  <a:gd name="T15" fmla="*/ 80 h 85"/>
                  <a:gd name="T16" fmla="*/ 41 w 45"/>
                  <a:gd name="T17" fmla="*/ 83 h 85"/>
                  <a:gd name="T18" fmla="*/ 42 w 45"/>
                  <a:gd name="T19" fmla="*/ 85 h 85"/>
                  <a:gd name="T20" fmla="*/ 44 w 45"/>
                  <a:gd name="T21" fmla="*/ 80 h 85"/>
                  <a:gd name="T22" fmla="*/ 45 w 45"/>
                  <a:gd name="T23" fmla="*/ 74 h 85"/>
                  <a:gd name="T24" fmla="*/ 44 w 45"/>
                  <a:gd name="T25" fmla="*/ 64 h 85"/>
                  <a:gd name="T26" fmla="*/ 42 w 45"/>
                  <a:gd name="T27" fmla="*/ 52 h 85"/>
                  <a:gd name="T28" fmla="*/ 36 w 45"/>
                  <a:gd name="T29" fmla="*/ 40 h 85"/>
                  <a:gd name="T30" fmla="*/ 27 w 45"/>
                  <a:gd name="T31" fmla="*/ 26 h 85"/>
                  <a:gd name="T32" fmla="*/ 16 w 45"/>
                  <a:gd name="T33" fmla="*/ 12 h 85"/>
                  <a:gd name="T34" fmla="*/ 1 w 45"/>
                  <a:gd name="T35" fmla="*/ 0 h 85"/>
                  <a:gd name="T36" fmla="*/ 0 w 45"/>
                  <a:gd name="T3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5">
                    <a:moveTo>
                      <a:pt x="0" y="2"/>
                    </a:moveTo>
                    <a:lnTo>
                      <a:pt x="15" y="13"/>
                    </a:lnTo>
                    <a:lnTo>
                      <a:pt x="26" y="27"/>
                    </a:lnTo>
                    <a:lnTo>
                      <a:pt x="34" y="40"/>
                    </a:lnTo>
                    <a:lnTo>
                      <a:pt x="39" y="52"/>
                    </a:lnTo>
                    <a:lnTo>
                      <a:pt x="43" y="64"/>
                    </a:lnTo>
                    <a:lnTo>
                      <a:pt x="43" y="74"/>
                    </a:lnTo>
                    <a:lnTo>
                      <a:pt x="43" y="80"/>
                    </a:lnTo>
                    <a:lnTo>
                      <a:pt x="41" y="83"/>
                    </a:lnTo>
                    <a:lnTo>
                      <a:pt x="42" y="85"/>
                    </a:lnTo>
                    <a:lnTo>
                      <a:pt x="44" y="80"/>
                    </a:lnTo>
                    <a:lnTo>
                      <a:pt x="45" y="74"/>
                    </a:lnTo>
                    <a:lnTo>
                      <a:pt x="44" y="64"/>
                    </a:lnTo>
                    <a:lnTo>
                      <a:pt x="42" y="52"/>
                    </a:lnTo>
                    <a:lnTo>
                      <a:pt x="36" y="40"/>
                    </a:lnTo>
                    <a:lnTo>
                      <a:pt x="27" y="26"/>
                    </a:lnTo>
                    <a:lnTo>
                      <a:pt x="16" y="1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2" name="Freeform 1220">
                <a:extLst>
                  <a:ext uri="{FF2B5EF4-FFF2-40B4-BE49-F238E27FC236}">
                    <a16:creationId xmlns:a16="http://schemas.microsoft.com/office/drawing/2014/main" id="{E130704B-2A1C-44A2-9242-F58AAA53C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62"/>
                <a:ext cx="71" cy="29"/>
              </a:xfrm>
              <a:custGeom>
                <a:avLst/>
                <a:gdLst>
                  <a:gd name="T0" fmla="*/ 0 w 213"/>
                  <a:gd name="T1" fmla="*/ 1 h 86"/>
                  <a:gd name="T2" fmla="*/ 20 w 213"/>
                  <a:gd name="T3" fmla="*/ 4 h 86"/>
                  <a:gd name="T4" fmla="*/ 39 w 213"/>
                  <a:gd name="T5" fmla="*/ 6 h 86"/>
                  <a:gd name="T6" fmla="*/ 55 w 213"/>
                  <a:gd name="T7" fmla="*/ 9 h 86"/>
                  <a:gd name="T8" fmla="*/ 71 w 213"/>
                  <a:gd name="T9" fmla="*/ 12 h 86"/>
                  <a:gd name="T10" fmla="*/ 84 w 213"/>
                  <a:gd name="T11" fmla="*/ 16 h 86"/>
                  <a:gd name="T12" fmla="*/ 98 w 213"/>
                  <a:gd name="T13" fmla="*/ 19 h 86"/>
                  <a:gd name="T14" fmla="*/ 111 w 213"/>
                  <a:gd name="T15" fmla="*/ 25 h 86"/>
                  <a:gd name="T16" fmla="*/ 122 w 213"/>
                  <a:gd name="T17" fmla="*/ 29 h 86"/>
                  <a:gd name="T18" fmla="*/ 134 w 213"/>
                  <a:gd name="T19" fmla="*/ 35 h 86"/>
                  <a:gd name="T20" fmla="*/ 145 w 213"/>
                  <a:gd name="T21" fmla="*/ 41 h 86"/>
                  <a:gd name="T22" fmla="*/ 155 w 213"/>
                  <a:gd name="T23" fmla="*/ 49 h 86"/>
                  <a:gd name="T24" fmla="*/ 166 w 213"/>
                  <a:gd name="T25" fmla="*/ 54 h 86"/>
                  <a:gd name="T26" fmla="*/ 177 w 213"/>
                  <a:gd name="T27" fmla="*/ 62 h 86"/>
                  <a:gd name="T28" fmla="*/ 187 w 213"/>
                  <a:gd name="T29" fmla="*/ 69 h 86"/>
                  <a:gd name="T30" fmla="*/ 200 w 213"/>
                  <a:gd name="T31" fmla="*/ 77 h 86"/>
                  <a:gd name="T32" fmla="*/ 212 w 213"/>
                  <a:gd name="T33" fmla="*/ 86 h 86"/>
                  <a:gd name="T34" fmla="*/ 213 w 213"/>
                  <a:gd name="T35" fmla="*/ 84 h 86"/>
                  <a:gd name="T36" fmla="*/ 202 w 213"/>
                  <a:gd name="T37" fmla="*/ 77 h 86"/>
                  <a:gd name="T38" fmla="*/ 190 w 213"/>
                  <a:gd name="T39" fmla="*/ 68 h 86"/>
                  <a:gd name="T40" fmla="*/ 178 w 213"/>
                  <a:gd name="T41" fmla="*/ 61 h 86"/>
                  <a:gd name="T42" fmla="*/ 167 w 213"/>
                  <a:gd name="T43" fmla="*/ 53 h 86"/>
                  <a:gd name="T44" fmla="*/ 157 w 213"/>
                  <a:gd name="T45" fmla="*/ 46 h 86"/>
                  <a:gd name="T46" fmla="*/ 146 w 213"/>
                  <a:gd name="T47" fmla="*/ 40 h 86"/>
                  <a:gd name="T48" fmla="*/ 135 w 213"/>
                  <a:gd name="T49" fmla="*/ 34 h 86"/>
                  <a:gd name="T50" fmla="*/ 123 w 213"/>
                  <a:gd name="T51" fmla="*/ 28 h 86"/>
                  <a:gd name="T52" fmla="*/ 112 w 213"/>
                  <a:gd name="T53" fmla="*/ 23 h 86"/>
                  <a:gd name="T54" fmla="*/ 99 w 213"/>
                  <a:gd name="T55" fmla="*/ 18 h 86"/>
                  <a:gd name="T56" fmla="*/ 84 w 213"/>
                  <a:gd name="T57" fmla="*/ 14 h 86"/>
                  <a:gd name="T58" fmla="*/ 71 w 213"/>
                  <a:gd name="T59" fmla="*/ 10 h 86"/>
                  <a:gd name="T60" fmla="*/ 55 w 213"/>
                  <a:gd name="T61" fmla="*/ 7 h 86"/>
                  <a:gd name="T62" fmla="*/ 39 w 213"/>
                  <a:gd name="T63" fmla="*/ 4 h 86"/>
                  <a:gd name="T64" fmla="*/ 20 w 213"/>
                  <a:gd name="T65" fmla="*/ 1 h 86"/>
                  <a:gd name="T66" fmla="*/ 0 w 213"/>
                  <a:gd name="T67" fmla="*/ 0 h 86"/>
                  <a:gd name="T68" fmla="*/ 0 w 213"/>
                  <a:gd name="T69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6">
                    <a:moveTo>
                      <a:pt x="0" y="1"/>
                    </a:moveTo>
                    <a:lnTo>
                      <a:pt x="20" y="4"/>
                    </a:lnTo>
                    <a:lnTo>
                      <a:pt x="39" y="6"/>
                    </a:lnTo>
                    <a:lnTo>
                      <a:pt x="55" y="9"/>
                    </a:lnTo>
                    <a:lnTo>
                      <a:pt x="71" y="12"/>
                    </a:lnTo>
                    <a:lnTo>
                      <a:pt x="84" y="16"/>
                    </a:lnTo>
                    <a:lnTo>
                      <a:pt x="98" y="19"/>
                    </a:lnTo>
                    <a:lnTo>
                      <a:pt x="111" y="25"/>
                    </a:lnTo>
                    <a:lnTo>
                      <a:pt x="122" y="29"/>
                    </a:lnTo>
                    <a:lnTo>
                      <a:pt x="134" y="35"/>
                    </a:lnTo>
                    <a:lnTo>
                      <a:pt x="145" y="41"/>
                    </a:lnTo>
                    <a:lnTo>
                      <a:pt x="155" y="49"/>
                    </a:lnTo>
                    <a:lnTo>
                      <a:pt x="166" y="54"/>
                    </a:lnTo>
                    <a:lnTo>
                      <a:pt x="177" y="62"/>
                    </a:lnTo>
                    <a:lnTo>
                      <a:pt x="187" y="69"/>
                    </a:lnTo>
                    <a:lnTo>
                      <a:pt x="200" y="77"/>
                    </a:lnTo>
                    <a:lnTo>
                      <a:pt x="212" y="86"/>
                    </a:lnTo>
                    <a:lnTo>
                      <a:pt x="213" y="84"/>
                    </a:lnTo>
                    <a:lnTo>
                      <a:pt x="202" y="77"/>
                    </a:lnTo>
                    <a:lnTo>
                      <a:pt x="190" y="68"/>
                    </a:lnTo>
                    <a:lnTo>
                      <a:pt x="178" y="61"/>
                    </a:lnTo>
                    <a:lnTo>
                      <a:pt x="167" y="53"/>
                    </a:lnTo>
                    <a:lnTo>
                      <a:pt x="157" y="46"/>
                    </a:lnTo>
                    <a:lnTo>
                      <a:pt x="146" y="40"/>
                    </a:lnTo>
                    <a:lnTo>
                      <a:pt x="135" y="34"/>
                    </a:lnTo>
                    <a:lnTo>
                      <a:pt x="123" y="28"/>
                    </a:lnTo>
                    <a:lnTo>
                      <a:pt x="112" y="23"/>
                    </a:lnTo>
                    <a:lnTo>
                      <a:pt x="99" y="18"/>
                    </a:lnTo>
                    <a:lnTo>
                      <a:pt x="84" y="14"/>
                    </a:lnTo>
                    <a:lnTo>
                      <a:pt x="71" y="10"/>
                    </a:lnTo>
                    <a:lnTo>
                      <a:pt x="55" y="7"/>
                    </a:lnTo>
                    <a:lnTo>
                      <a:pt x="39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3" name="Freeform 1221">
                <a:extLst>
                  <a:ext uri="{FF2B5EF4-FFF2-40B4-BE49-F238E27FC236}">
                    <a16:creationId xmlns:a16="http://schemas.microsoft.com/office/drawing/2014/main" id="{3C442EAD-FA05-47A6-BFBC-B4117A6B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20" cy="22"/>
              </a:xfrm>
              <a:custGeom>
                <a:avLst/>
                <a:gdLst>
                  <a:gd name="T0" fmla="*/ 23 w 59"/>
                  <a:gd name="T1" fmla="*/ 64 h 65"/>
                  <a:gd name="T2" fmla="*/ 17 w 59"/>
                  <a:gd name="T3" fmla="*/ 62 h 65"/>
                  <a:gd name="T4" fmla="*/ 9 w 59"/>
                  <a:gd name="T5" fmla="*/ 55 h 65"/>
                  <a:gd name="T6" fmla="*/ 3 w 59"/>
                  <a:gd name="T7" fmla="*/ 45 h 65"/>
                  <a:gd name="T8" fmla="*/ 1 w 59"/>
                  <a:gd name="T9" fmla="*/ 32 h 65"/>
                  <a:gd name="T10" fmla="*/ 4 w 59"/>
                  <a:gd name="T11" fmla="*/ 19 h 65"/>
                  <a:gd name="T12" fmla="*/ 15 w 59"/>
                  <a:gd name="T13" fmla="*/ 9 h 65"/>
                  <a:gd name="T14" fmla="*/ 31 w 59"/>
                  <a:gd name="T15" fmla="*/ 1 h 65"/>
                  <a:gd name="T16" fmla="*/ 59 w 59"/>
                  <a:gd name="T17" fmla="*/ 1 h 65"/>
                  <a:gd name="T18" fmla="*/ 59 w 59"/>
                  <a:gd name="T19" fmla="*/ 0 h 65"/>
                  <a:gd name="T20" fmla="*/ 31 w 59"/>
                  <a:gd name="T21" fmla="*/ 0 h 65"/>
                  <a:gd name="T22" fmla="*/ 13 w 59"/>
                  <a:gd name="T23" fmla="*/ 8 h 65"/>
                  <a:gd name="T24" fmla="*/ 2 w 59"/>
                  <a:gd name="T25" fmla="*/ 19 h 65"/>
                  <a:gd name="T26" fmla="*/ 0 w 59"/>
                  <a:gd name="T27" fmla="*/ 32 h 65"/>
                  <a:gd name="T28" fmla="*/ 2 w 59"/>
                  <a:gd name="T29" fmla="*/ 45 h 65"/>
                  <a:gd name="T30" fmla="*/ 7 w 59"/>
                  <a:gd name="T31" fmla="*/ 56 h 65"/>
                  <a:gd name="T32" fmla="*/ 15 w 59"/>
                  <a:gd name="T33" fmla="*/ 64 h 65"/>
                  <a:gd name="T34" fmla="*/ 23 w 59"/>
                  <a:gd name="T35" fmla="*/ 65 h 65"/>
                  <a:gd name="T36" fmla="*/ 23 w 59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5">
                    <a:moveTo>
                      <a:pt x="23" y="64"/>
                    </a:moveTo>
                    <a:lnTo>
                      <a:pt x="17" y="62"/>
                    </a:lnTo>
                    <a:lnTo>
                      <a:pt x="9" y="55"/>
                    </a:lnTo>
                    <a:lnTo>
                      <a:pt x="3" y="45"/>
                    </a:lnTo>
                    <a:lnTo>
                      <a:pt x="1" y="32"/>
                    </a:lnTo>
                    <a:lnTo>
                      <a:pt x="4" y="19"/>
                    </a:lnTo>
                    <a:lnTo>
                      <a:pt x="15" y="9"/>
                    </a:lnTo>
                    <a:lnTo>
                      <a:pt x="31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31" y="0"/>
                    </a:lnTo>
                    <a:lnTo>
                      <a:pt x="13" y="8"/>
                    </a:lnTo>
                    <a:lnTo>
                      <a:pt x="2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7" y="56"/>
                    </a:lnTo>
                    <a:lnTo>
                      <a:pt x="15" y="64"/>
                    </a:lnTo>
                    <a:lnTo>
                      <a:pt x="23" y="65"/>
                    </a:ln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4" name="Freeform 1222">
                <a:extLst>
                  <a:ext uri="{FF2B5EF4-FFF2-40B4-BE49-F238E27FC236}">
                    <a16:creationId xmlns:a16="http://schemas.microsoft.com/office/drawing/2014/main" id="{6B299F73-E6AB-4FDD-ADA1-AD1211CC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4"/>
                <a:ext cx="48" cy="49"/>
              </a:xfrm>
              <a:custGeom>
                <a:avLst/>
                <a:gdLst>
                  <a:gd name="T0" fmla="*/ 37 w 143"/>
                  <a:gd name="T1" fmla="*/ 6 h 145"/>
                  <a:gd name="T2" fmla="*/ 60 w 143"/>
                  <a:gd name="T3" fmla="*/ 10 h 145"/>
                  <a:gd name="T4" fmla="*/ 81 w 143"/>
                  <a:gd name="T5" fmla="*/ 10 h 145"/>
                  <a:gd name="T6" fmla="*/ 103 w 143"/>
                  <a:gd name="T7" fmla="*/ 5 h 145"/>
                  <a:gd name="T8" fmla="*/ 119 w 143"/>
                  <a:gd name="T9" fmla="*/ 0 h 145"/>
                  <a:gd name="T10" fmla="*/ 128 w 143"/>
                  <a:gd name="T11" fmla="*/ 3 h 145"/>
                  <a:gd name="T12" fmla="*/ 136 w 143"/>
                  <a:gd name="T13" fmla="*/ 12 h 145"/>
                  <a:gd name="T14" fmla="*/ 140 w 143"/>
                  <a:gd name="T15" fmla="*/ 27 h 145"/>
                  <a:gd name="T16" fmla="*/ 138 w 143"/>
                  <a:gd name="T17" fmla="*/ 46 h 145"/>
                  <a:gd name="T18" fmla="*/ 137 w 143"/>
                  <a:gd name="T19" fmla="*/ 65 h 145"/>
                  <a:gd name="T20" fmla="*/ 138 w 143"/>
                  <a:gd name="T21" fmla="*/ 81 h 145"/>
                  <a:gd name="T22" fmla="*/ 140 w 143"/>
                  <a:gd name="T23" fmla="*/ 98 h 145"/>
                  <a:gd name="T24" fmla="*/ 143 w 143"/>
                  <a:gd name="T25" fmla="*/ 114 h 145"/>
                  <a:gd name="T26" fmla="*/ 138 w 143"/>
                  <a:gd name="T27" fmla="*/ 124 h 145"/>
                  <a:gd name="T28" fmla="*/ 130 w 143"/>
                  <a:gd name="T29" fmla="*/ 129 h 145"/>
                  <a:gd name="T30" fmla="*/ 120 w 143"/>
                  <a:gd name="T31" fmla="*/ 133 h 145"/>
                  <a:gd name="T32" fmla="*/ 106 w 143"/>
                  <a:gd name="T33" fmla="*/ 139 h 145"/>
                  <a:gd name="T34" fmla="*/ 83 w 143"/>
                  <a:gd name="T35" fmla="*/ 144 h 145"/>
                  <a:gd name="T36" fmla="*/ 62 w 143"/>
                  <a:gd name="T37" fmla="*/ 145 h 145"/>
                  <a:gd name="T38" fmla="*/ 41 w 143"/>
                  <a:gd name="T39" fmla="*/ 141 h 145"/>
                  <a:gd name="T40" fmla="*/ 24 w 143"/>
                  <a:gd name="T41" fmla="*/ 134 h 145"/>
                  <a:gd name="T42" fmla="*/ 14 w 143"/>
                  <a:gd name="T43" fmla="*/ 133 h 145"/>
                  <a:gd name="T44" fmla="*/ 7 w 143"/>
                  <a:gd name="T45" fmla="*/ 127 h 145"/>
                  <a:gd name="T46" fmla="*/ 2 w 143"/>
                  <a:gd name="T47" fmla="*/ 119 h 145"/>
                  <a:gd name="T48" fmla="*/ 4 w 143"/>
                  <a:gd name="T49" fmla="*/ 102 h 145"/>
                  <a:gd name="T50" fmla="*/ 4 w 143"/>
                  <a:gd name="T51" fmla="*/ 84 h 145"/>
                  <a:gd name="T52" fmla="*/ 4 w 143"/>
                  <a:gd name="T53" fmla="*/ 66 h 145"/>
                  <a:gd name="T54" fmla="*/ 1 w 143"/>
                  <a:gd name="T55" fmla="*/ 47 h 145"/>
                  <a:gd name="T56" fmla="*/ 0 w 143"/>
                  <a:gd name="T57" fmla="*/ 30 h 145"/>
                  <a:gd name="T58" fmla="*/ 5 w 143"/>
                  <a:gd name="T59" fmla="*/ 16 h 145"/>
                  <a:gd name="T60" fmla="*/ 11 w 143"/>
                  <a:gd name="T61" fmla="*/ 6 h 145"/>
                  <a:gd name="T62" fmla="*/ 21 w 143"/>
                  <a:gd name="T63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5">
                    <a:moveTo>
                      <a:pt x="27" y="3"/>
                    </a:moveTo>
                    <a:lnTo>
                      <a:pt x="37" y="6"/>
                    </a:lnTo>
                    <a:lnTo>
                      <a:pt x="48" y="9"/>
                    </a:lnTo>
                    <a:lnTo>
                      <a:pt x="60" y="10"/>
                    </a:lnTo>
                    <a:lnTo>
                      <a:pt x="71" y="10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3" y="5"/>
                    </a:lnTo>
                    <a:lnTo>
                      <a:pt x="113" y="2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8" y="3"/>
                    </a:lnTo>
                    <a:lnTo>
                      <a:pt x="132" y="7"/>
                    </a:lnTo>
                    <a:lnTo>
                      <a:pt x="136" y="12"/>
                    </a:lnTo>
                    <a:lnTo>
                      <a:pt x="138" y="19"/>
                    </a:lnTo>
                    <a:lnTo>
                      <a:pt x="140" y="27"/>
                    </a:lnTo>
                    <a:lnTo>
                      <a:pt x="140" y="36"/>
                    </a:lnTo>
                    <a:lnTo>
                      <a:pt x="138" y="46"/>
                    </a:lnTo>
                    <a:lnTo>
                      <a:pt x="138" y="55"/>
                    </a:lnTo>
                    <a:lnTo>
                      <a:pt x="137" y="65"/>
                    </a:lnTo>
                    <a:lnTo>
                      <a:pt x="137" y="74"/>
                    </a:lnTo>
                    <a:lnTo>
                      <a:pt x="138" y="81"/>
                    </a:lnTo>
                    <a:lnTo>
                      <a:pt x="138" y="90"/>
                    </a:lnTo>
                    <a:lnTo>
                      <a:pt x="140" y="98"/>
                    </a:lnTo>
                    <a:lnTo>
                      <a:pt x="141" y="106"/>
                    </a:lnTo>
                    <a:lnTo>
                      <a:pt x="143" y="114"/>
                    </a:lnTo>
                    <a:lnTo>
                      <a:pt x="140" y="120"/>
                    </a:lnTo>
                    <a:lnTo>
                      <a:pt x="138" y="124"/>
                    </a:lnTo>
                    <a:lnTo>
                      <a:pt x="136" y="126"/>
                    </a:lnTo>
                    <a:lnTo>
                      <a:pt x="130" y="129"/>
                    </a:lnTo>
                    <a:lnTo>
                      <a:pt x="126" y="131"/>
                    </a:lnTo>
                    <a:lnTo>
                      <a:pt x="120" y="133"/>
                    </a:lnTo>
                    <a:lnTo>
                      <a:pt x="115" y="135"/>
                    </a:lnTo>
                    <a:lnTo>
                      <a:pt x="106" y="139"/>
                    </a:lnTo>
                    <a:lnTo>
                      <a:pt x="94" y="143"/>
                    </a:lnTo>
                    <a:lnTo>
                      <a:pt x="83" y="144"/>
                    </a:lnTo>
                    <a:lnTo>
                      <a:pt x="72" y="145"/>
                    </a:lnTo>
                    <a:lnTo>
                      <a:pt x="62" y="145"/>
                    </a:lnTo>
                    <a:lnTo>
                      <a:pt x="51" y="143"/>
                    </a:lnTo>
                    <a:lnTo>
                      <a:pt x="41" y="141"/>
                    </a:lnTo>
                    <a:lnTo>
                      <a:pt x="29" y="136"/>
                    </a:lnTo>
                    <a:lnTo>
                      <a:pt x="24" y="134"/>
                    </a:lnTo>
                    <a:lnTo>
                      <a:pt x="19" y="133"/>
                    </a:lnTo>
                    <a:lnTo>
                      <a:pt x="14" y="133"/>
                    </a:lnTo>
                    <a:lnTo>
                      <a:pt x="9" y="131"/>
                    </a:lnTo>
                    <a:lnTo>
                      <a:pt x="7" y="127"/>
                    </a:lnTo>
                    <a:lnTo>
                      <a:pt x="4" y="124"/>
                    </a:lnTo>
                    <a:lnTo>
                      <a:pt x="2" y="119"/>
                    </a:lnTo>
                    <a:lnTo>
                      <a:pt x="2" y="111"/>
                    </a:lnTo>
                    <a:lnTo>
                      <a:pt x="4" y="102"/>
                    </a:lnTo>
                    <a:lnTo>
                      <a:pt x="4" y="93"/>
                    </a:lnTo>
                    <a:lnTo>
                      <a:pt x="4" y="84"/>
                    </a:lnTo>
                    <a:lnTo>
                      <a:pt x="4" y="75"/>
                    </a:lnTo>
                    <a:lnTo>
                      <a:pt x="4" y="66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6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5" name="Freeform 1223">
                <a:extLst>
                  <a:ext uri="{FF2B5EF4-FFF2-40B4-BE49-F238E27FC236}">
                    <a16:creationId xmlns:a16="http://schemas.microsoft.com/office/drawing/2014/main" id="{842D16AB-9DCC-49D0-940C-304A1BF6B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62"/>
                <a:ext cx="50" cy="52"/>
              </a:xfrm>
              <a:custGeom>
                <a:avLst/>
                <a:gdLst>
                  <a:gd name="T0" fmla="*/ 39 w 151"/>
                  <a:gd name="T1" fmla="*/ 6 h 157"/>
                  <a:gd name="T2" fmla="*/ 63 w 151"/>
                  <a:gd name="T3" fmla="*/ 10 h 157"/>
                  <a:gd name="T4" fmla="*/ 86 w 151"/>
                  <a:gd name="T5" fmla="*/ 10 h 157"/>
                  <a:gd name="T6" fmla="*/ 109 w 151"/>
                  <a:gd name="T7" fmla="*/ 6 h 157"/>
                  <a:gd name="T8" fmla="*/ 125 w 151"/>
                  <a:gd name="T9" fmla="*/ 0 h 157"/>
                  <a:gd name="T10" fmla="*/ 138 w 151"/>
                  <a:gd name="T11" fmla="*/ 3 h 157"/>
                  <a:gd name="T12" fmla="*/ 147 w 151"/>
                  <a:gd name="T13" fmla="*/ 12 h 157"/>
                  <a:gd name="T14" fmla="*/ 150 w 151"/>
                  <a:gd name="T15" fmla="*/ 28 h 157"/>
                  <a:gd name="T16" fmla="*/ 148 w 151"/>
                  <a:gd name="T17" fmla="*/ 49 h 157"/>
                  <a:gd name="T18" fmla="*/ 148 w 151"/>
                  <a:gd name="T19" fmla="*/ 68 h 157"/>
                  <a:gd name="T20" fmla="*/ 148 w 151"/>
                  <a:gd name="T21" fmla="*/ 88 h 157"/>
                  <a:gd name="T22" fmla="*/ 150 w 151"/>
                  <a:gd name="T23" fmla="*/ 107 h 157"/>
                  <a:gd name="T24" fmla="*/ 151 w 151"/>
                  <a:gd name="T25" fmla="*/ 125 h 157"/>
                  <a:gd name="T26" fmla="*/ 148 w 151"/>
                  <a:gd name="T27" fmla="*/ 135 h 157"/>
                  <a:gd name="T28" fmla="*/ 138 w 151"/>
                  <a:gd name="T29" fmla="*/ 139 h 157"/>
                  <a:gd name="T30" fmla="*/ 128 w 151"/>
                  <a:gd name="T31" fmla="*/ 144 h 157"/>
                  <a:gd name="T32" fmla="*/ 112 w 151"/>
                  <a:gd name="T33" fmla="*/ 150 h 157"/>
                  <a:gd name="T34" fmla="*/ 88 w 151"/>
                  <a:gd name="T35" fmla="*/ 156 h 157"/>
                  <a:gd name="T36" fmla="*/ 64 w 151"/>
                  <a:gd name="T37" fmla="*/ 157 h 157"/>
                  <a:gd name="T38" fmla="*/ 40 w 151"/>
                  <a:gd name="T39" fmla="*/ 153 h 157"/>
                  <a:gd name="T40" fmla="*/ 22 w 151"/>
                  <a:gd name="T41" fmla="*/ 146 h 157"/>
                  <a:gd name="T42" fmla="*/ 12 w 151"/>
                  <a:gd name="T43" fmla="*/ 144 h 157"/>
                  <a:gd name="T44" fmla="*/ 3 w 151"/>
                  <a:gd name="T45" fmla="*/ 139 h 157"/>
                  <a:gd name="T46" fmla="*/ 0 w 151"/>
                  <a:gd name="T47" fmla="*/ 129 h 157"/>
                  <a:gd name="T48" fmla="*/ 0 w 151"/>
                  <a:gd name="T49" fmla="*/ 111 h 157"/>
                  <a:gd name="T50" fmla="*/ 1 w 151"/>
                  <a:gd name="T51" fmla="*/ 91 h 157"/>
                  <a:gd name="T52" fmla="*/ 0 w 151"/>
                  <a:gd name="T53" fmla="*/ 70 h 157"/>
                  <a:gd name="T54" fmla="*/ 0 w 151"/>
                  <a:gd name="T55" fmla="*/ 51 h 157"/>
                  <a:gd name="T56" fmla="*/ 0 w 151"/>
                  <a:gd name="T57" fmla="*/ 31 h 157"/>
                  <a:gd name="T58" fmla="*/ 2 w 151"/>
                  <a:gd name="T59" fmla="*/ 17 h 157"/>
                  <a:gd name="T60" fmla="*/ 10 w 151"/>
                  <a:gd name="T61" fmla="*/ 8 h 157"/>
                  <a:gd name="T62" fmla="*/ 21 w 151"/>
                  <a:gd name="T63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57">
                    <a:moveTo>
                      <a:pt x="27" y="3"/>
                    </a:moveTo>
                    <a:lnTo>
                      <a:pt x="39" y="6"/>
                    </a:lnTo>
                    <a:lnTo>
                      <a:pt x="51" y="8"/>
                    </a:lnTo>
                    <a:lnTo>
                      <a:pt x="63" y="10"/>
                    </a:lnTo>
                    <a:lnTo>
                      <a:pt x="74" y="10"/>
                    </a:lnTo>
                    <a:lnTo>
                      <a:pt x="86" y="10"/>
                    </a:lnTo>
                    <a:lnTo>
                      <a:pt x="97" y="8"/>
                    </a:lnTo>
                    <a:lnTo>
                      <a:pt x="109" y="6"/>
                    </a:lnTo>
                    <a:lnTo>
                      <a:pt x="120" y="2"/>
                    </a:lnTo>
                    <a:lnTo>
                      <a:pt x="125" y="0"/>
                    </a:lnTo>
                    <a:lnTo>
                      <a:pt x="131" y="1"/>
                    </a:lnTo>
                    <a:lnTo>
                      <a:pt x="138" y="3"/>
                    </a:lnTo>
                    <a:lnTo>
                      <a:pt x="141" y="8"/>
                    </a:lnTo>
                    <a:lnTo>
                      <a:pt x="147" y="12"/>
                    </a:lnTo>
                    <a:lnTo>
                      <a:pt x="149" y="20"/>
                    </a:lnTo>
                    <a:lnTo>
                      <a:pt x="150" y="28"/>
                    </a:lnTo>
                    <a:lnTo>
                      <a:pt x="150" y="38"/>
                    </a:lnTo>
                    <a:lnTo>
                      <a:pt x="148" y="49"/>
                    </a:lnTo>
                    <a:lnTo>
                      <a:pt x="148" y="60"/>
                    </a:lnTo>
                    <a:lnTo>
                      <a:pt x="148" y="68"/>
                    </a:lnTo>
                    <a:lnTo>
                      <a:pt x="148" y="79"/>
                    </a:lnTo>
                    <a:lnTo>
                      <a:pt x="148" y="88"/>
                    </a:lnTo>
                    <a:lnTo>
                      <a:pt x="148" y="98"/>
                    </a:lnTo>
                    <a:lnTo>
                      <a:pt x="150" y="107"/>
                    </a:lnTo>
                    <a:lnTo>
                      <a:pt x="150" y="117"/>
                    </a:lnTo>
                    <a:lnTo>
                      <a:pt x="151" y="125"/>
                    </a:lnTo>
                    <a:lnTo>
                      <a:pt x="150" y="130"/>
                    </a:lnTo>
                    <a:lnTo>
                      <a:pt x="148" y="135"/>
                    </a:lnTo>
                    <a:lnTo>
                      <a:pt x="142" y="137"/>
                    </a:lnTo>
                    <a:lnTo>
                      <a:pt x="138" y="139"/>
                    </a:lnTo>
                    <a:lnTo>
                      <a:pt x="133" y="141"/>
                    </a:lnTo>
                    <a:lnTo>
                      <a:pt x="128" y="144"/>
                    </a:lnTo>
                    <a:lnTo>
                      <a:pt x="122" y="146"/>
                    </a:lnTo>
                    <a:lnTo>
                      <a:pt x="112" y="150"/>
                    </a:lnTo>
                    <a:lnTo>
                      <a:pt x="100" y="154"/>
                    </a:lnTo>
                    <a:lnTo>
                      <a:pt x="88" y="156"/>
                    </a:lnTo>
                    <a:lnTo>
                      <a:pt x="76" y="157"/>
                    </a:lnTo>
                    <a:lnTo>
                      <a:pt x="64" y="157"/>
                    </a:lnTo>
                    <a:lnTo>
                      <a:pt x="53" y="155"/>
                    </a:lnTo>
                    <a:lnTo>
                      <a:pt x="40" y="153"/>
                    </a:lnTo>
                    <a:lnTo>
                      <a:pt x="29" y="148"/>
                    </a:lnTo>
                    <a:lnTo>
                      <a:pt x="22" y="146"/>
                    </a:lnTo>
                    <a:lnTo>
                      <a:pt x="17" y="145"/>
                    </a:lnTo>
                    <a:lnTo>
                      <a:pt x="12" y="144"/>
                    </a:lnTo>
                    <a:lnTo>
                      <a:pt x="8" y="141"/>
                    </a:lnTo>
                    <a:lnTo>
                      <a:pt x="3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120"/>
                    </a:lnTo>
                    <a:lnTo>
                      <a:pt x="0" y="111"/>
                    </a:lnTo>
                    <a:lnTo>
                      <a:pt x="1" y="101"/>
                    </a:lnTo>
                    <a:lnTo>
                      <a:pt x="1" y="91"/>
                    </a:lnTo>
                    <a:lnTo>
                      <a:pt x="1" y="81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6" name="Freeform 1224">
                <a:extLst>
                  <a:ext uri="{FF2B5EF4-FFF2-40B4-BE49-F238E27FC236}">
                    <a16:creationId xmlns:a16="http://schemas.microsoft.com/office/drawing/2014/main" id="{7702CD16-06CF-47AD-BAC4-3493484D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54" cy="54"/>
              </a:xfrm>
              <a:custGeom>
                <a:avLst/>
                <a:gdLst>
                  <a:gd name="T0" fmla="*/ 44 w 160"/>
                  <a:gd name="T1" fmla="*/ 5 h 162"/>
                  <a:gd name="T2" fmla="*/ 67 w 160"/>
                  <a:gd name="T3" fmla="*/ 10 h 162"/>
                  <a:gd name="T4" fmla="*/ 91 w 160"/>
                  <a:gd name="T5" fmla="*/ 9 h 162"/>
                  <a:gd name="T6" fmla="*/ 115 w 160"/>
                  <a:gd name="T7" fmla="*/ 4 h 162"/>
                  <a:gd name="T8" fmla="*/ 134 w 160"/>
                  <a:gd name="T9" fmla="*/ 0 h 162"/>
                  <a:gd name="T10" fmla="*/ 146 w 160"/>
                  <a:gd name="T11" fmla="*/ 3 h 162"/>
                  <a:gd name="T12" fmla="*/ 155 w 160"/>
                  <a:gd name="T13" fmla="*/ 14 h 162"/>
                  <a:gd name="T14" fmla="*/ 158 w 160"/>
                  <a:gd name="T15" fmla="*/ 29 h 162"/>
                  <a:gd name="T16" fmla="*/ 157 w 160"/>
                  <a:gd name="T17" fmla="*/ 50 h 162"/>
                  <a:gd name="T18" fmla="*/ 157 w 160"/>
                  <a:gd name="T19" fmla="*/ 72 h 162"/>
                  <a:gd name="T20" fmla="*/ 157 w 160"/>
                  <a:gd name="T21" fmla="*/ 92 h 162"/>
                  <a:gd name="T22" fmla="*/ 158 w 160"/>
                  <a:gd name="T23" fmla="*/ 110 h 162"/>
                  <a:gd name="T24" fmla="*/ 160 w 160"/>
                  <a:gd name="T25" fmla="*/ 129 h 162"/>
                  <a:gd name="T26" fmla="*/ 156 w 160"/>
                  <a:gd name="T27" fmla="*/ 140 h 162"/>
                  <a:gd name="T28" fmla="*/ 147 w 160"/>
                  <a:gd name="T29" fmla="*/ 145 h 162"/>
                  <a:gd name="T30" fmla="*/ 137 w 160"/>
                  <a:gd name="T31" fmla="*/ 149 h 162"/>
                  <a:gd name="T32" fmla="*/ 118 w 160"/>
                  <a:gd name="T33" fmla="*/ 156 h 162"/>
                  <a:gd name="T34" fmla="*/ 95 w 160"/>
                  <a:gd name="T35" fmla="*/ 161 h 162"/>
                  <a:gd name="T36" fmla="*/ 69 w 160"/>
                  <a:gd name="T37" fmla="*/ 162 h 162"/>
                  <a:gd name="T38" fmla="*/ 45 w 160"/>
                  <a:gd name="T39" fmla="*/ 158 h 162"/>
                  <a:gd name="T40" fmla="*/ 27 w 160"/>
                  <a:gd name="T41" fmla="*/ 151 h 162"/>
                  <a:gd name="T42" fmla="*/ 15 w 160"/>
                  <a:gd name="T43" fmla="*/ 149 h 162"/>
                  <a:gd name="T44" fmla="*/ 7 w 160"/>
                  <a:gd name="T45" fmla="*/ 143 h 162"/>
                  <a:gd name="T46" fmla="*/ 2 w 160"/>
                  <a:gd name="T47" fmla="*/ 133 h 162"/>
                  <a:gd name="T48" fmla="*/ 3 w 160"/>
                  <a:gd name="T49" fmla="*/ 114 h 162"/>
                  <a:gd name="T50" fmla="*/ 3 w 160"/>
                  <a:gd name="T51" fmla="*/ 94 h 162"/>
                  <a:gd name="T52" fmla="*/ 3 w 160"/>
                  <a:gd name="T53" fmla="*/ 74 h 162"/>
                  <a:gd name="T54" fmla="*/ 2 w 160"/>
                  <a:gd name="T55" fmla="*/ 53 h 162"/>
                  <a:gd name="T56" fmla="*/ 0 w 160"/>
                  <a:gd name="T57" fmla="*/ 32 h 162"/>
                  <a:gd name="T58" fmla="*/ 4 w 160"/>
                  <a:gd name="T59" fmla="*/ 18 h 162"/>
                  <a:gd name="T60" fmla="*/ 13 w 160"/>
                  <a:gd name="T61" fmla="*/ 7 h 162"/>
                  <a:gd name="T62" fmla="*/ 24 w 160"/>
                  <a:gd name="T6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62">
                    <a:moveTo>
                      <a:pt x="30" y="2"/>
                    </a:moveTo>
                    <a:lnTo>
                      <a:pt x="44" y="5"/>
                    </a:lnTo>
                    <a:lnTo>
                      <a:pt x="55" y="9"/>
                    </a:lnTo>
                    <a:lnTo>
                      <a:pt x="67" y="10"/>
                    </a:lnTo>
                    <a:lnTo>
                      <a:pt x="79" y="10"/>
                    </a:lnTo>
                    <a:lnTo>
                      <a:pt x="91" y="9"/>
                    </a:lnTo>
                    <a:lnTo>
                      <a:pt x="103" y="8"/>
                    </a:lnTo>
                    <a:lnTo>
                      <a:pt x="115" y="4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6" y="3"/>
                    </a:lnTo>
                    <a:lnTo>
                      <a:pt x="149" y="8"/>
                    </a:lnTo>
                    <a:lnTo>
                      <a:pt x="155" y="14"/>
                    </a:lnTo>
                    <a:lnTo>
                      <a:pt x="157" y="21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57" y="50"/>
                    </a:lnTo>
                    <a:lnTo>
                      <a:pt x="157" y="62"/>
                    </a:lnTo>
                    <a:lnTo>
                      <a:pt x="157" y="72"/>
                    </a:lnTo>
                    <a:lnTo>
                      <a:pt x="157" y="82"/>
                    </a:lnTo>
                    <a:lnTo>
                      <a:pt x="157" y="92"/>
                    </a:lnTo>
                    <a:lnTo>
                      <a:pt x="157" y="102"/>
                    </a:lnTo>
                    <a:lnTo>
                      <a:pt x="158" y="110"/>
                    </a:lnTo>
                    <a:lnTo>
                      <a:pt x="159" y="120"/>
                    </a:lnTo>
                    <a:lnTo>
                      <a:pt x="160" y="129"/>
                    </a:lnTo>
                    <a:lnTo>
                      <a:pt x="159" y="134"/>
                    </a:lnTo>
                    <a:lnTo>
                      <a:pt x="156" y="140"/>
                    </a:lnTo>
                    <a:lnTo>
                      <a:pt x="151" y="143"/>
                    </a:lnTo>
                    <a:lnTo>
                      <a:pt x="147" y="145"/>
                    </a:lnTo>
                    <a:lnTo>
                      <a:pt x="141" y="147"/>
                    </a:lnTo>
                    <a:lnTo>
                      <a:pt x="137" y="149"/>
                    </a:lnTo>
                    <a:lnTo>
                      <a:pt x="130" y="151"/>
                    </a:lnTo>
                    <a:lnTo>
                      <a:pt x="118" y="156"/>
                    </a:lnTo>
                    <a:lnTo>
                      <a:pt x="106" y="159"/>
                    </a:lnTo>
                    <a:lnTo>
                      <a:pt x="95" y="161"/>
                    </a:lnTo>
                    <a:lnTo>
                      <a:pt x="82" y="162"/>
                    </a:lnTo>
                    <a:lnTo>
                      <a:pt x="69" y="162"/>
                    </a:lnTo>
                    <a:lnTo>
                      <a:pt x="57" y="161"/>
                    </a:lnTo>
                    <a:lnTo>
                      <a:pt x="45" y="158"/>
                    </a:lnTo>
                    <a:lnTo>
                      <a:pt x="32" y="154"/>
                    </a:lnTo>
                    <a:lnTo>
                      <a:pt x="27" y="151"/>
                    </a:lnTo>
                    <a:lnTo>
                      <a:pt x="21" y="150"/>
                    </a:lnTo>
                    <a:lnTo>
                      <a:pt x="15" y="149"/>
                    </a:lnTo>
                    <a:lnTo>
                      <a:pt x="10" y="147"/>
                    </a:lnTo>
                    <a:lnTo>
                      <a:pt x="7" y="143"/>
                    </a:lnTo>
                    <a:lnTo>
                      <a:pt x="3" y="140"/>
                    </a:lnTo>
                    <a:lnTo>
                      <a:pt x="2" y="133"/>
                    </a:lnTo>
                    <a:lnTo>
                      <a:pt x="2" y="124"/>
                    </a:lnTo>
                    <a:lnTo>
                      <a:pt x="3" y="114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3" y="84"/>
                    </a:lnTo>
                    <a:lnTo>
                      <a:pt x="3" y="74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4" y="18"/>
                    </a:lnTo>
                    <a:lnTo>
                      <a:pt x="8" y="11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7" name="Freeform 1225">
                <a:extLst>
                  <a:ext uri="{FF2B5EF4-FFF2-40B4-BE49-F238E27FC236}">
                    <a16:creationId xmlns:a16="http://schemas.microsoft.com/office/drawing/2014/main" id="{37275730-0E53-4553-AC9B-E6F2FC05A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6"/>
                <a:ext cx="56" cy="58"/>
              </a:xfrm>
              <a:custGeom>
                <a:avLst/>
                <a:gdLst>
                  <a:gd name="T0" fmla="*/ 45 w 170"/>
                  <a:gd name="T1" fmla="*/ 8 h 175"/>
                  <a:gd name="T2" fmla="*/ 71 w 170"/>
                  <a:gd name="T3" fmla="*/ 11 h 175"/>
                  <a:gd name="T4" fmla="*/ 98 w 170"/>
                  <a:gd name="T5" fmla="*/ 11 h 175"/>
                  <a:gd name="T6" fmla="*/ 123 w 170"/>
                  <a:gd name="T7" fmla="*/ 5 h 175"/>
                  <a:gd name="T8" fmla="*/ 142 w 170"/>
                  <a:gd name="T9" fmla="*/ 0 h 175"/>
                  <a:gd name="T10" fmla="*/ 154 w 170"/>
                  <a:gd name="T11" fmla="*/ 4 h 175"/>
                  <a:gd name="T12" fmla="*/ 164 w 170"/>
                  <a:gd name="T13" fmla="*/ 14 h 175"/>
                  <a:gd name="T14" fmla="*/ 167 w 170"/>
                  <a:gd name="T15" fmla="*/ 31 h 175"/>
                  <a:gd name="T16" fmla="*/ 166 w 170"/>
                  <a:gd name="T17" fmla="*/ 54 h 175"/>
                  <a:gd name="T18" fmla="*/ 165 w 170"/>
                  <a:gd name="T19" fmla="*/ 76 h 175"/>
                  <a:gd name="T20" fmla="*/ 165 w 170"/>
                  <a:gd name="T21" fmla="*/ 99 h 175"/>
                  <a:gd name="T22" fmla="*/ 167 w 170"/>
                  <a:gd name="T23" fmla="*/ 119 h 175"/>
                  <a:gd name="T24" fmla="*/ 170 w 170"/>
                  <a:gd name="T25" fmla="*/ 138 h 175"/>
                  <a:gd name="T26" fmla="*/ 165 w 170"/>
                  <a:gd name="T27" fmla="*/ 149 h 175"/>
                  <a:gd name="T28" fmla="*/ 156 w 170"/>
                  <a:gd name="T29" fmla="*/ 156 h 175"/>
                  <a:gd name="T30" fmla="*/ 144 w 170"/>
                  <a:gd name="T31" fmla="*/ 159 h 175"/>
                  <a:gd name="T32" fmla="*/ 126 w 170"/>
                  <a:gd name="T33" fmla="*/ 167 h 175"/>
                  <a:gd name="T34" fmla="*/ 100 w 170"/>
                  <a:gd name="T35" fmla="*/ 174 h 175"/>
                  <a:gd name="T36" fmla="*/ 73 w 170"/>
                  <a:gd name="T37" fmla="*/ 175 h 175"/>
                  <a:gd name="T38" fmla="*/ 47 w 170"/>
                  <a:gd name="T39" fmla="*/ 169 h 175"/>
                  <a:gd name="T40" fmla="*/ 27 w 170"/>
                  <a:gd name="T41" fmla="*/ 163 h 175"/>
                  <a:gd name="T42" fmla="*/ 16 w 170"/>
                  <a:gd name="T43" fmla="*/ 159 h 175"/>
                  <a:gd name="T44" fmla="*/ 5 w 170"/>
                  <a:gd name="T45" fmla="*/ 155 h 175"/>
                  <a:gd name="T46" fmla="*/ 1 w 170"/>
                  <a:gd name="T47" fmla="*/ 143 h 175"/>
                  <a:gd name="T48" fmla="*/ 1 w 170"/>
                  <a:gd name="T49" fmla="*/ 123 h 175"/>
                  <a:gd name="T50" fmla="*/ 3 w 170"/>
                  <a:gd name="T51" fmla="*/ 101 h 175"/>
                  <a:gd name="T52" fmla="*/ 3 w 170"/>
                  <a:gd name="T53" fmla="*/ 78 h 175"/>
                  <a:gd name="T54" fmla="*/ 1 w 170"/>
                  <a:gd name="T55" fmla="*/ 56 h 175"/>
                  <a:gd name="T56" fmla="*/ 0 w 170"/>
                  <a:gd name="T57" fmla="*/ 36 h 175"/>
                  <a:gd name="T58" fmla="*/ 4 w 170"/>
                  <a:gd name="T59" fmla="*/ 19 h 175"/>
                  <a:gd name="T60" fmla="*/ 13 w 170"/>
                  <a:gd name="T61" fmla="*/ 8 h 175"/>
                  <a:gd name="T62" fmla="*/ 25 w 170"/>
                  <a:gd name="T63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0" h="175">
                    <a:moveTo>
                      <a:pt x="32" y="4"/>
                    </a:moveTo>
                    <a:lnTo>
                      <a:pt x="45" y="8"/>
                    </a:lnTo>
                    <a:lnTo>
                      <a:pt x="59" y="10"/>
                    </a:lnTo>
                    <a:lnTo>
                      <a:pt x="71" y="11"/>
                    </a:lnTo>
                    <a:lnTo>
                      <a:pt x="84" y="11"/>
                    </a:lnTo>
                    <a:lnTo>
                      <a:pt x="98" y="11"/>
                    </a:lnTo>
                    <a:lnTo>
                      <a:pt x="110" y="9"/>
                    </a:lnTo>
                    <a:lnTo>
                      <a:pt x="123" y="5"/>
                    </a:lnTo>
                    <a:lnTo>
                      <a:pt x="136" y="2"/>
                    </a:lnTo>
                    <a:lnTo>
                      <a:pt x="142" y="0"/>
                    </a:lnTo>
                    <a:lnTo>
                      <a:pt x="147" y="2"/>
                    </a:lnTo>
                    <a:lnTo>
                      <a:pt x="154" y="4"/>
                    </a:lnTo>
                    <a:lnTo>
                      <a:pt x="158" y="9"/>
                    </a:lnTo>
                    <a:lnTo>
                      <a:pt x="164" y="14"/>
                    </a:lnTo>
                    <a:lnTo>
                      <a:pt x="166" y="23"/>
                    </a:lnTo>
                    <a:lnTo>
                      <a:pt x="167" y="31"/>
                    </a:lnTo>
                    <a:lnTo>
                      <a:pt x="167" y="41"/>
                    </a:lnTo>
                    <a:lnTo>
                      <a:pt x="166" y="54"/>
                    </a:lnTo>
                    <a:lnTo>
                      <a:pt x="165" y="65"/>
                    </a:lnTo>
                    <a:lnTo>
                      <a:pt x="165" y="76"/>
                    </a:lnTo>
                    <a:lnTo>
                      <a:pt x="165" y="87"/>
                    </a:lnTo>
                    <a:lnTo>
                      <a:pt x="165" y="99"/>
                    </a:lnTo>
                    <a:lnTo>
                      <a:pt x="166" y="109"/>
                    </a:lnTo>
                    <a:lnTo>
                      <a:pt x="167" y="119"/>
                    </a:lnTo>
                    <a:lnTo>
                      <a:pt x="168" y="129"/>
                    </a:lnTo>
                    <a:lnTo>
                      <a:pt x="170" y="138"/>
                    </a:lnTo>
                    <a:lnTo>
                      <a:pt x="167" y="145"/>
                    </a:lnTo>
                    <a:lnTo>
                      <a:pt x="165" y="149"/>
                    </a:lnTo>
                    <a:lnTo>
                      <a:pt x="162" y="152"/>
                    </a:lnTo>
                    <a:lnTo>
                      <a:pt x="156" y="156"/>
                    </a:lnTo>
                    <a:lnTo>
                      <a:pt x="151" y="158"/>
                    </a:lnTo>
                    <a:lnTo>
                      <a:pt x="144" y="159"/>
                    </a:lnTo>
                    <a:lnTo>
                      <a:pt x="138" y="163"/>
                    </a:lnTo>
                    <a:lnTo>
                      <a:pt x="126" y="167"/>
                    </a:lnTo>
                    <a:lnTo>
                      <a:pt x="112" y="170"/>
                    </a:lnTo>
                    <a:lnTo>
                      <a:pt x="100" y="174"/>
                    </a:lnTo>
                    <a:lnTo>
                      <a:pt x="87" y="175"/>
                    </a:lnTo>
                    <a:lnTo>
                      <a:pt x="73" y="175"/>
                    </a:lnTo>
                    <a:lnTo>
                      <a:pt x="60" y="173"/>
                    </a:lnTo>
                    <a:lnTo>
                      <a:pt x="47" y="169"/>
                    </a:lnTo>
                    <a:lnTo>
                      <a:pt x="34" y="165"/>
                    </a:lnTo>
                    <a:lnTo>
                      <a:pt x="27" y="163"/>
                    </a:lnTo>
                    <a:lnTo>
                      <a:pt x="22" y="160"/>
                    </a:lnTo>
                    <a:lnTo>
                      <a:pt x="16" y="159"/>
                    </a:lnTo>
                    <a:lnTo>
                      <a:pt x="10" y="158"/>
                    </a:lnTo>
                    <a:lnTo>
                      <a:pt x="5" y="155"/>
                    </a:lnTo>
                    <a:lnTo>
                      <a:pt x="3" y="150"/>
                    </a:lnTo>
                    <a:lnTo>
                      <a:pt x="1" y="143"/>
                    </a:lnTo>
                    <a:lnTo>
                      <a:pt x="1" y="133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1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7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1" y="27"/>
                    </a:lnTo>
                    <a:lnTo>
                      <a:pt x="4" y="19"/>
                    </a:lnTo>
                    <a:lnTo>
                      <a:pt x="8" y="12"/>
                    </a:lnTo>
                    <a:lnTo>
                      <a:pt x="13" y="8"/>
                    </a:lnTo>
                    <a:lnTo>
                      <a:pt x="18" y="4"/>
                    </a:lnTo>
                    <a:lnTo>
                      <a:pt x="25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8" name="Freeform 1226">
                <a:extLst>
                  <a:ext uri="{FF2B5EF4-FFF2-40B4-BE49-F238E27FC236}">
                    <a16:creationId xmlns:a16="http://schemas.microsoft.com/office/drawing/2014/main" id="{812CF17F-0811-4872-8ECA-C37E6F384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5"/>
                <a:ext cx="61" cy="62"/>
              </a:xfrm>
              <a:custGeom>
                <a:avLst/>
                <a:gdLst>
                  <a:gd name="T0" fmla="*/ 48 w 183"/>
                  <a:gd name="T1" fmla="*/ 8 h 187"/>
                  <a:gd name="T2" fmla="*/ 76 w 183"/>
                  <a:gd name="T3" fmla="*/ 12 h 187"/>
                  <a:gd name="T4" fmla="*/ 105 w 183"/>
                  <a:gd name="T5" fmla="*/ 11 h 187"/>
                  <a:gd name="T6" fmla="*/ 133 w 183"/>
                  <a:gd name="T7" fmla="*/ 6 h 187"/>
                  <a:gd name="T8" fmla="*/ 153 w 183"/>
                  <a:gd name="T9" fmla="*/ 0 h 187"/>
                  <a:gd name="T10" fmla="*/ 166 w 183"/>
                  <a:gd name="T11" fmla="*/ 5 h 187"/>
                  <a:gd name="T12" fmla="*/ 177 w 183"/>
                  <a:gd name="T13" fmla="*/ 16 h 187"/>
                  <a:gd name="T14" fmla="*/ 181 w 183"/>
                  <a:gd name="T15" fmla="*/ 33 h 187"/>
                  <a:gd name="T16" fmla="*/ 180 w 183"/>
                  <a:gd name="T17" fmla="*/ 57 h 187"/>
                  <a:gd name="T18" fmla="*/ 179 w 183"/>
                  <a:gd name="T19" fmla="*/ 82 h 187"/>
                  <a:gd name="T20" fmla="*/ 179 w 183"/>
                  <a:gd name="T21" fmla="*/ 104 h 187"/>
                  <a:gd name="T22" fmla="*/ 180 w 183"/>
                  <a:gd name="T23" fmla="*/ 127 h 187"/>
                  <a:gd name="T24" fmla="*/ 183 w 183"/>
                  <a:gd name="T25" fmla="*/ 147 h 187"/>
                  <a:gd name="T26" fmla="*/ 178 w 183"/>
                  <a:gd name="T27" fmla="*/ 161 h 187"/>
                  <a:gd name="T28" fmla="*/ 168 w 183"/>
                  <a:gd name="T29" fmla="*/ 167 h 187"/>
                  <a:gd name="T30" fmla="*/ 156 w 183"/>
                  <a:gd name="T31" fmla="*/ 172 h 187"/>
                  <a:gd name="T32" fmla="*/ 135 w 183"/>
                  <a:gd name="T33" fmla="*/ 180 h 187"/>
                  <a:gd name="T34" fmla="*/ 106 w 183"/>
                  <a:gd name="T35" fmla="*/ 186 h 187"/>
                  <a:gd name="T36" fmla="*/ 77 w 183"/>
                  <a:gd name="T37" fmla="*/ 187 h 187"/>
                  <a:gd name="T38" fmla="*/ 50 w 183"/>
                  <a:gd name="T39" fmla="*/ 182 h 187"/>
                  <a:gd name="T40" fmla="*/ 30 w 183"/>
                  <a:gd name="T41" fmla="*/ 174 h 187"/>
                  <a:gd name="T42" fmla="*/ 17 w 183"/>
                  <a:gd name="T43" fmla="*/ 172 h 187"/>
                  <a:gd name="T44" fmla="*/ 7 w 183"/>
                  <a:gd name="T45" fmla="*/ 166 h 187"/>
                  <a:gd name="T46" fmla="*/ 2 w 183"/>
                  <a:gd name="T47" fmla="*/ 154 h 187"/>
                  <a:gd name="T48" fmla="*/ 2 w 183"/>
                  <a:gd name="T49" fmla="*/ 134 h 187"/>
                  <a:gd name="T50" fmla="*/ 3 w 183"/>
                  <a:gd name="T51" fmla="*/ 109 h 187"/>
                  <a:gd name="T52" fmla="*/ 3 w 183"/>
                  <a:gd name="T53" fmla="*/ 84 h 187"/>
                  <a:gd name="T54" fmla="*/ 2 w 183"/>
                  <a:gd name="T55" fmla="*/ 60 h 187"/>
                  <a:gd name="T56" fmla="*/ 0 w 183"/>
                  <a:gd name="T57" fmla="*/ 38 h 187"/>
                  <a:gd name="T58" fmla="*/ 4 w 183"/>
                  <a:gd name="T59" fmla="*/ 20 h 187"/>
                  <a:gd name="T60" fmla="*/ 14 w 183"/>
                  <a:gd name="T61" fmla="*/ 9 h 187"/>
                  <a:gd name="T62" fmla="*/ 28 w 183"/>
                  <a:gd name="T63" fmla="*/ 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187">
                    <a:moveTo>
                      <a:pt x="33" y="5"/>
                    </a:moveTo>
                    <a:lnTo>
                      <a:pt x="48" y="8"/>
                    </a:lnTo>
                    <a:lnTo>
                      <a:pt x="63" y="10"/>
                    </a:lnTo>
                    <a:lnTo>
                      <a:pt x="76" y="12"/>
                    </a:lnTo>
                    <a:lnTo>
                      <a:pt x="91" y="12"/>
                    </a:lnTo>
                    <a:lnTo>
                      <a:pt x="105" y="11"/>
                    </a:lnTo>
                    <a:lnTo>
                      <a:pt x="119" y="9"/>
                    </a:lnTo>
                    <a:lnTo>
                      <a:pt x="133" y="6"/>
                    </a:lnTo>
                    <a:lnTo>
                      <a:pt x="147" y="1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9"/>
                    </a:lnTo>
                    <a:lnTo>
                      <a:pt x="177" y="16"/>
                    </a:lnTo>
                    <a:lnTo>
                      <a:pt x="180" y="24"/>
                    </a:lnTo>
                    <a:lnTo>
                      <a:pt x="181" y="33"/>
                    </a:lnTo>
                    <a:lnTo>
                      <a:pt x="181" y="44"/>
                    </a:lnTo>
                    <a:lnTo>
                      <a:pt x="180" y="57"/>
                    </a:lnTo>
                    <a:lnTo>
                      <a:pt x="179" y="70"/>
                    </a:lnTo>
                    <a:lnTo>
                      <a:pt x="179" y="82"/>
                    </a:lnTo>
                    <a:lnTo>
                      <a:pt x="179" y="94"/>
                    </a:lnTo>
                    <a:lnTo>
                      <a:pt x="179" y="104"/>
                    </a:lnTo>
                    <a:lnTo>
                      <a:pt x="180" y="117"/>
                    </a:lnTo>
                    <a:lnTo>
                      <a:pt x="180" y="127"/>
                    </a:lnTo>
                    <a:lnTo>
                      <a:pt x="183" y="138"/>
                    </a:lnTo>
                    <a:lnTo>
                      <a:pt x="183" y="147"/>
                    </a:lnTo>
                    <a:lnTo>
                      <a:pt x="180" y="155"/>
                    </a:lnTo>
                    <a:lnTo>
                      <a:pt x="178" y="161"/>
                    </a:lnTo>
                    <a:lnTo>
                      <a:pt x="174" y="164"/>
                    </a:lnTo>
                    <a:lnTo>
                      <a:pt x="168" y="167"/>
                    </a:lnTo>
                    <a:lnTo>
                      <a:pt x="162" y="169"/>
                    </a:lnTo>
                    <a:lnTo>
                      <a:pt x="156" y="172"/>
                    </a:lnTo>
                    <a:lnTo>
                      <a:pt x="148" y="174"/>
                    </a:lnTo>
                    <a:lnTo>
                      <a:pt x="135" y="180"/>
                    </a:lnTo>
                    <a:lnTo>
                      <a:pt x="121" y="183"/>
                    </a:lnTo>
                    <a:lnTo>
                      <a:pt x="106" y="186"/>
                    </a:lnTo>
                    <a:lnTo>
                      <a:pt x="93" y="187"/>
                    </a:lnTo>
                    <a:lnTo>
                      <a:pt x="77" y="187"/>
                    </a:lnTo>
                    <a:lnTo>
                      <a:pt x="63" y="186"/>
                    </a:lnTo>
                    <a:lnTo>
                      <a:pt x="50" y="182"/>
                    </a:lnTo>
                    <a:lnTo>
                      <a:pt x="37" y="177"/>
                    </a:lnTo>
                    <a:lnTo>
                      <a:pt x="30" y="174"/>
                    </a:lnTo>
                    <a:lnTo>
                      <a:pt x="22" y="173"/>
                    </a:lnTo>
                    <a:lnTo>
                      <a:pt x="17" y="172"/>
                    </a:lnTo>
                    <a:lnTo>
                      <a:pt x="11" y="169"/>
                    </a:lnTo>
                    <a:lnTo>
                      <a:pt x="7" y="166"/>
                    </a:lnTo>
                    <a:lnTo>
                      <a:pt x="3" y="162"/>
                    </a:lnTo>
                    <a:lnTo>
                      <a:pt x="2" y="154"/>
                    </a:lnTo>
                    <a:lnTo>
                      <a:pt x="2" y="144"/>
                    </a:lnTo>
                    <a:lnTo>
                      <a:pt x="2" y="134"/>
                    </a:lnTo>
                    <a:lnTo>
                      <a:pt x="3" y="121"/>
                    </a:lnTo>
                    <a:lnTo>
                      <a:pt x="3" y="109"/>
                    </a:lnTo>
                    <a:lnTo>
                      <a:pt x="3" y="95"/>
                    </a:lnTo>
                    <a:lnTo>
                      <a:pt x="3" y="84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1" y="49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4" y="20"/>
                    </a:lnTo>
                    <a:lnTo>
                      <a:pt x="9" y="14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8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9" name="Freeform 1227">
                <a:extLst>
                  <a:ext uri="{FF2B5EF4-FFF2-40B4-BE49-F238E27FC236}">
                    <a16:creationId xmlns:a16="http://schemas.microsoft.com/office/drawing/2014/main" id="{7489B42A-24B6-4E1C-9BE4-638E2825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87"/>
                <a:ext cx="61" cy="117"/>
              </a:xfrm>
              <a:custGeom>
                <a:avLst/>
                <a:gdLst>
                  <a:gd name="T0" fmla="*/ 64 w 184"/>
                  <a:gd name="T1" fmla="*/ 11 h 350"/>
                  <a:gd name="T2" fmla="*/ 103 w 184"/>
                  <a:gd name="T3" fmla="*/ 11 h 350"/>
                  <a:gd name="T4" fmla="*/ 142 w 184"/>
                  <a:gd name="T5" fmla="*/ 3 h 350"/>
                  <a:gd name="T6" fmla="*/ 160 w 184"/>
                  <a:gd name="T7" fmla="*/ 5 h 350"/>
                  <a:gd name="T8" fmla="*/ 173 w 184"/>
                  <a:gd name="T9" fmla="*/ 23 h 350"/>
                  <a:gd name="T10" fmla="*/ 173 w 184"/>
                  <a:gd name="T11" fmla="*/ 53 h 350"/>
                  <a:gd name="T12" fmla="*/ 173 w 184"/>
                  <a:gd name="T13" fmla="*/ 88 h 350"/>
                  <a:gd name="T14" fmla="*/ 174 w 184"/>
                  <a:gd name="T15" fmla="*/ 119 h 350"/>
                  <a:gd name="T16" fmla="*/ 175 w 184"/>
                  <a:gd name="T17" fmla="*/ 145 h 350"/>
                  <a:gd name="T18" fmla="*/ 163 w 184"/>
                  <a:gd name="T19" fmla="*/ 156 h 350"/>
                  <a:gd name="T20" fmla="*/ 145 w 184"/>
                  <a:gd name="T21" fmla="*/ 162 h 350"/>
                  <a:gd name="T22" fmla="*/ 105 w 184"/>
                  <a:gd name="T23" fmla="*/ 173 h 350"/>
                  <a:gd name="T24" fmla="*/ 65 w 184"/>
                  <a:gd name="T25" fmla="*/ 173 h 350"/>
                  <a:gd name="T26" fmla="*/ 34 w 184"/>
                  <a:gd name="T27" fmla="*/ 163 h 350"/>
                  <a:gd name="T28" fmla="*/ 17 w 184"/>
                  <a:gd name="T29" fmla="*/ 157 h 350"/>
                  <a:gd name="T30" fmla="*/ 7 w 184"/>
                  <a:gd name="T31" fmla="*/ 144 h 350"/>
                  <a:gd name="T32" fmla="*/ 9 w 184"/>
                  <a:gd name="T33" fmla="*/ 113 h 350"/>
                  <a:gd name="T34" fmla="*/ 9 w 184"/>
                  <a:gd name="T35" fmla="*/ 79 h 350"/>
                  <a:gd name="T36" fmla="*/ 7 w 184"/>
                  <a:gd name="T37" fmla="*/ 45 h 350"/>
                  <a:gd name="T38" fmla="*/ 9 w 184"/>
                  <a:gd name="T39" fmla="*/ 18 h 350"/>
                  <a:gd name="T40" fmla="*/ 25 w 184"/>
                  <a:gd name="T41" fmla="*/ 5 h 350"/>
                  <a:gd name="T42" fmla="*/ 35 w 184"/>
                  <a:gd name="T43" fmla="*/ 168 h 350"/>
                  <a:gd name="T44" fmla="*/ 77 w 184"/>
                  <a:gd name="T45" fmla="*/ 174 h 350"/>
                  <a:gd name="T46" fmla="*/ 120 w 184"/>
                  <a:gd name="T47" fmla="*/ 172 h 350"/>
                  <a:gd name="T48" fmla="*/ 154 w 184"/>
                  <a:gd name="T49" fmla="*/ 163 h 350"/>
                  <a:gd name="T50" fmla="*/ 173 w 184"/>
                  <a:gd name="T51" fmla="*/ 172 h 350"/>
                  <a:gd name="T52" fmla="*/ 183 w 184"/>
                  <a:gd name="T53" fmla="*/ 196 h 350"/>
                  <a:gd name="T54" fmla="*/ 181 w 184"/>
                  <a:gd name="T55" fmla="*/ 233 h 350"/>
                  <a:gd name="T56" fmla="*/ 181 w 184"/>
                  <a:gd name="T57" fmla="*/ 269 h 350"/>
                  <a:gd name="T58" fmla="*/ 183 w 184"/>
                  <a:gd name="T59" fmla="*/ 301 h 350"/>
                  <a:gd name="T60" fmla="*/ 178 w 184"/>
                  <a:gd name="T61" fmla="*/ 323 h 350"/>
                  <a:gd name="T62" fmla="*/ 163 w 184"/>
                  <a:gd name="T63" fmla="*/ 332 h 350"/>
                  <a:gd name="T64" fmla="*/ 136 w 184"/>
                  <a:gd name="T65" fmla="*/ 343 h 350"/>
                  <a:gd name="T66" fmla="*/ 93 w 184"/>
                  <a:gd name="T67" fmla="*/ 350 h 350"/>
                  <a:gd name="T68" fmla="*/ 49 w 184"/>
                  <a:gd name="T69" fmla="*/ 345 h 350"/>
                  <a:gd name="T70" fmla="*/ 24 w 184"/>
                  <a:gd name="T71" fmla="*/ 336 h 350"/>
                  <a:gd name="T72" fmla="*/ 7 w 184"/>
                  <a:gd name="T73" fmla="*/ 329 h 350"/>
                  <a:gd name="T74" fmla="*/ 2 w 184"/>
                  <a:gd name="T75" fmla="*/ 307 h 350"/>
                  <a:gd name="T76" fmla="*/ 5 w 184"/>
                  <a:gd name="T77" fmla="*/ 271 h 350"/>
                  <a:gd name="T78" fmla="*/ 3 w 184"/>
                  <a:gd name="T79" fmla="*/ 234 h 350"/>
                  <a:gd name="T80" fmla="*/ 0 w 184"/>
                  <a:gd name="T81" fmla="*/ 201 h 350"/>
                  <a:gd name="T82" fmla="*/ 9 w 184"/>
                  <a:gd name="T83" fmla="*/ 177 h 350"/>
                  <a:gd name="T84" fmla="*/ 28 w 184"/>
                  <a:gd name="T85" fmla="*/ 16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4" h="350">
                    <a:moveTo>
                      <a:pt x="38" y="5"/>
                    </a:moveTo>
                    <a:lnTo>
                      <a:pt x="51" y="8"/>
                    </a:lnTo>
                    <a:lnTo>
                      <a:pt x="64" y="11"/>
                    </a:lnTo>
                    <a:lnTo>
                      <a:pt x="77" y="12"/>
                    </a:lnTo>
                    <a:lnTo>
                      <a:pt x="91" y="12"/>
                    </a:lnTo>
                    <a:lnTo>
                      <a:pt x="103" y="11"/>
                    </a:lnTo>
                    <a:lnTo>
                      <a:pt x="117" y="8"/>
                    </a:lnTo>
                    <a:lnTo>
                      <a:pt x="129" y="6"/>
                    </a:lnTo>
                    <a:lnTo>
                      <a:pt x="142" y="3"/>
                    </a:lnTo>
                    <a:lnTo>
                      <a:pt x="148" y="0"/>
                    </a:lnTo>
                    <a:lnTo>
                      <a:pt x="155" y="3"/>
                    </a:lnTo>
                    <a:lnTo>
                      <a:pt x="160" y="5"/>
                    </a:lnTo>
                    <a:lnTo>
                      <a:pt x="166" y="8"/>
                    </a:lnTo>
                    <a:lnTo>
                      <a:pt x="169" y="15"/>
                    </a:lnTo>
                    <a:lnTo>
                      <a:pt x="173" y="23"/>
                    </a:lnTo>
                    <a:lnTo>
                      <a:pt x="175" y="32"/>
                    </a:lnTo>
                    <a:lnTo>
                      <a:pt x="175" y="42"/>
                    </a:lnTo>
                    <a:lnTo>
                      <a:pt x="173" y="53"/>
                    </a:lnTo>
                    <a:lnTo>
                      <a:pt x="173" y="65"/>
                    </a:lnTo>
                    <a:lnTo>
                      <a:pt x="173" y="77"/>
                    </a:lnTo>
                    <a:lnTo>
                      <a:pt x="173" y="88"/>
                    </a:lnTo>
                    <a:lnTo>
                      <a:pt x="173" y="99"/>
                    </a:lnTo>
                    <a:lnTo>
                      <a:pt x="173" y="109"/>
                    </a:lnTo>
                    <a:lnTo>
                      <a:pt x="174" y="119"/>
                    </a:lnTo>
                    <a:lnTo>
                      <a:pt x="175" y="129"/>
                    </a:lnTo>
                    <a:lnTo>
                      <a:pt x="176" y="138"/>
                    </a:lnTo>
                    <a:lnTo>
                      <a:pt x="175" y="145"/>
                    </a:lnTo>
                    <a:lnTo>
                      <a:pt x="172" y="150"/>
                    </a:lnTo>
                    <a:lnTo>
                      <a:pt x="167" y="153"/>
                    </a:lnTo>
                    <a:lnTo>
                      <a:pt x="163" y="156"/>
                    </a:lnTo>
                    <a:lnTo>
                      <a:pt x="157" y="157"/>
                    </a:lnTo>
                    <a:lnTo>
                      <a:pt x="150" y="160"/>
                    </a:lnTo>
                    <a:lnTo>
                      <a:pt x="145" y="162"/>
                    </a:lnTo>
                    <a:lnTo>
                      <a:pt x="132" y="168"/>
                    </a:lnTo>
                    <a:lnTo>
                      <a:pt x="120" y="171"/>
                    </a:lnTo>
                    <a:lnTo>
                      <a:pt x="105" y="173"/>
                    </a:lnTo>
                    <a:lnTo>
                      <a:pt x="92" y="174"/>
                    </a:lnTo>
                    <a:lnTo>
                      <a:pt x="79" y="174"/>
                    </a:lnTo>
                    <a:lnTo>
                      <a:pt x="65" y="173"/>
                    </a:lnTo>
                    <a:lnTo>
                      <a:pt x="53" y="170"/>
                    </a:lnTo>
                    <a:lnTo>
                      <a:pt x="39" y="165"/>
                    </a:lnTo>
                    <a:lnTo>
                      <a:pt x="34" y="163"/>
                    </a:lnTo>
                    <a:lnTo>
                      <a:pt x="27" y="161"/>
                    </a:lnTo>
                    <a:lnTo>
                      <a:pt x="21" y="160"/>
                    </a:lnTo>
                    <a:lnTo>
                      <a:pt x="17" y="157"/>
                    </a:lnTo>
                    <a:lnTo>
                      <a:pt x="11" y="155"/>
                    </a:lnTo>
                    <a:lnTo>
                      <a:pt x="9" y="150"/>
                    </a:lnTo>
                    <a:lnTo>
                      <a:pt x="7" y="144"/>
                    </a:lnTo>
                    <a:lnTo>
                      <a:pt x="7" y="134"/>
                    </a:lnTo>
                    <a:lnTo>
                      <a:pt x="8" y="123"/>
                    </a:lnTo>
                    <a:lnTo>
                      <a:pt x="9" y="113"/>
                    </a:lnTo>
                    <a:lnTo>
                      <a:pt x="9" y="100"/>
                    </a:lnTo>
                    <a:lnTo>
                      <a:pt x="9" y="90"/>
                    </a:lnTo>
                    <a:lnTo>
                      <a:pt x="9" y="79"/>
                    </a:lnTo>
                    <a:lnTo>
                      <a:pt x="8" y="68"/>
                    </a:lnTo>
                    <a:lnTo>
                      <a:pt x="7" y="57"/>
                    </a:lnTo>
                    <a:lnTo>
                      <a:pt x="7" y="45"/>
                    </a:lnTo>
                    <a:lnTo>
                      <a:pt x="6" y="35"/>
                    </a:lnTo>
                    <a:lnTo>
                      <a:pt x="7" y="27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8" y="5"/>
                    </a:lnTo>
                    <a:lnTo>
                      <a:pt x="35" y="168"/>
                    </a:lnTo>
                    <a:lnTo>
                      <a:pt x="49" y="170"/>
                    </a:lnTo>
                    <a:lnTo>
                      <a:pt x="63" y="173"/>
                    </a:lnTo>
                    <a:lnTo>
                      <a:pt x="77" y="174"/>
                    </a:lnTo>
                    <a:lnTo>
                      <a:pt x="92" y="174"/>
                    </a:lnTo>
                    <a:lnTo>
                      <a:pt x="105" y="174"/>
                    </a:lnTo>
                    <a:lnTo>
                      <a:pt x="120" y="172"/>
                    </a:lnTo>
                    <a:lnTo>
                      <a:pt x="133" y="169"/>
                    </a:lnTo>
                    <a:lnTo>
                      <a:pt x="146" y="164"/>
                    </a:lnTo>
                    <a:lnTo>
                      <a:pt x="154" y="163"/>
                    </a:lnTo>
                    <a:lnTo>
                      <a:pt x="160" y="164"/>
                    </a:lnTo>
                    <a:lnTo>
                      <a:pt x="166" y="168"/>
                    </a:lnTo>
                    <a:lnTo>
                      <a:pt x="173" y="172"/>
                    </a:lnTo>
                    <a:lnTo>
                      <a:pt x="178" y="179"/>
                    </a:lnTo>
                    <a:lnTo>
                      <a:pt x="181" y="187"/>
                    </a:lnTo>
                    <a:lnTo>
                      <a:pt x="183" y="196"/>
                    </a:lnTo>
                    <a:lnTo>
                      <a:pt x="183" y="207"/>
                    </a:lnTo>
                    <a:lnTo>
                      <a:pt x="181" y="219"/>
                    </a:lnTo>
                    <a:lnTo>
                      <a:pt x="181" y="233"/>
                    </a:lnTo>
                    <a:lnTo>
                      <a:pt x="179" y="244"/>
                    </a:lnTo>
                    <a:lnTo>
                      <a:pt x="179" y="256"/>
                    </a:lnTo>
                    <a:lnTo>
                      <a:pt x="181" y="269"/>
                    </a:lnTo>
                    <a:lnTo>
                      <a:pt x="181" y="279"/>
                    </a:lnTo>
                    <a:lnTo>
                      <a:pt x="182" y="290"/>
                    </a:lnTo>
                    <a:lnTo>
                      <a:pt x="183" y="301"/>
                    </a:lnTo>
                    <a:lnTo>
                      <a:pt x="184" y="311"/>
                    </a:lnTo>
                    <a:lnTo>
                      <a:pt x="182" y="318"/>
                    </a:lnTo>
                    <a:lnTo>
                      <a:pt x="178" y="323"/>
                    </a:lnTo>
                    <a:lnTo>
                      <a:pt x="175" y="327"/>
                    </a:lnTo>
                    <a:lnTo>
                      <a:pt x="168" y="330"/>
                    </a:lnTo>
                    <a:lnTo>
                      <a:pt x="163" y="332"/>
                    </a:lnTo>
                    <a:lnTo>
                      <a:pt x="156" y="334"/>
                    </a:lnTo>
                    <a:lnTo>
                      <a:pt x="149" y="337"/>
                    </a:lnTo>
                    <a:lnTo>
                      <a:pt x="136" y="343"/>
                    </a:lnTo>
                    <a:lnTo>
                      <a:pt x="122" y="346"/>
                    </a:lnTo>
                    <a:lnTo>
                      <a:pt x="108" y="348"/>
                    </a:lnTo>
                    <a:lnTo>
                      <a:pt x="93" y="350"/>
                    </a:lnTo>
                    <a:lnTo>
                      <a:pt x="79" y="350"/>
                    </a:lnTo>
                    <a:lnTo>
                      <a:pt x="64" y="348"/>
                    </a:lnTo>
                    <a:lnTo>
                      <a:pt x="49" y="345"/>
                    </a:lnTo>
                    <a:lnTo>
                      <a:pt x="37" y="339"/>
                    </a:lnTo>
                    <a:lnTo>
                      <a:pt x="29" y="337"/>
                    </a:lnTo>
                    <a:lnTo>
                      <a:pt x="24" y="336"/>
                    </a:lnTo>
                    <a:lnTo>
                      <a:pt x="18" y="334"/>
                    </a:lnTo>
                    <a:lnTo>
                      <a:pt x="11" y="331"/>
                    </a:lnTo>
                    <a:lnTo>
                      <a:pt x="7" y="329"/>
                    </a:lnTo>
                    <a:lnTo>
                      <a:pt x="5" y="323"/>
                    </a:lnTo>
                    <a:lnTo>
                      <a:pt x="2" y="317"/>
                    </a:lnTo>
                    <a:lnTo>
                      <a:pt x="2" y="307"/>
                    </a:lnTo>
                    <a:lnTo>
                      <a:pt x="3" y="295"/>
                    </a:lnTo>
                    <a:lnTo>
                      <a:pt x="3" y="283"/>
                    </a:lnTo>
                    <a:lnTo>
                      <a:pt x="5" y="271"/>
                    </a:lnTo>
                    <a:lnTo>
                      <a:pt x="5" y="258"/>
                    </a:lnTo>
                    <a:lnTo>
                      <a:pt x="5" y="246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1" y="211"/>
                    </a:lnTo>
                    <a:lnTo>
                      <a:pt x="0" y="201"/>
                    </a:lnTo>
                    <a:lnTo>
                      <a:pt x="2" y="191"/>
                    </a:lnTo>
                    <a:lnTo>
                      <a:pt x="6" y="183"/>
                    </a:lnTo>
                    <a:lnTo>
                      <a:pt x="9" y="177"/>
                    </a:lnTo>
                    <a:lnTo>
                      <a:pt x="15" y="172"/>
                    </a:lnTo>
                    <a:lnTo>
                      <a:pt x="21" y="169"/>
                    </a:lnTo>
                    <a:lnTo>
                      <a:pt x="28" y="166"/>
                    </a:lnTo>
                    <a:lnTo>
                      <a:pt x="35" y="168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0" name="Freeform 1228">
                <a:extLst>
                  <a:ext uri="{FF2B5EF4-FFF2-40B4-BE49-F238E27FC236}">
                    <a16:creationId xmlns:a16="http://schemas.microsoft.com/office/drawing/2014/main" id="{0D8B1C9A-5D0D-4199-AE69-CD51D08AC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30" cy="3"/>
              </a:xfrm>
              <a:custGeom>
                <a:avLst/>
                <a:gdLst>
                  <a:gd name="T0" fmla="*/ 86 w 89"/>
                  <a:gd name="T1" fmla="*/ 0 h 9"/>
                  <a:gd name="T2" fmla="*/ 77 w 89"/>
                  <a:gd name="T3" fmla="*/ 3 h 9"/>
                  <a:gd name="T4" fmla="*/ 65 w 89"/>
                  <a:gd name="T5" fmla="*/ 5 h 9"/>
                  <a:gd name="T6" fmla="*/ 55 w 89"/>
                  <a:gd name="T7" fmla="*/ 8 h 9"/>
                  <a:gd name="T8" fmla="*/ 44 w 89"/>
                  <a:gd name="T9" fmla="*/ 8 h 9"/>
                  <a:gd name="T10" fmla="*/ 33 w 89"/>
                  <a:gd name="T11" fmla="*/ 8 h 9"/>
                  <a:gd name="T12" fmla="*/ 21 w 89"/>
                  <a:gd name="T13" fmla="*/ 6 h 9"/>
                  <a:gd name="T14" fmla="*/ 11 w 89"/>
                  <a:gd name="T15" fmla="*/ 4 h 9"/>
                  <a:gd name="T16" fmla="*/ 0 w 89"/>
                  <a:gd name="T17" fmla="*/ 1 h 9"/>
                  <a:gd name="T18" fmla="*/ 0 w 89"/>
                  <a:gd name="T19" fmla="*/ 3 h 9"/>
                  <a:gd name="T20" fmla="*/ 11 w 89"/>
                  <a:gd name="T21" fmla="*/ 5 h 9"/>
                  <a:gd name="T22" fmla="*/ 21 w 89"/>
                  <a:gd name="T23" fmla="*/ 8 h 9"/>
                  <a:gd name="T24" fmla="*/ 33 w 89"/>
                  <a:gd name="T25" fmla="*/ 9 h 9"/>
                  <a:gd name="T26" fmla="*/ 44 w 89"/>
                  <a:gd name="T27" fmla="*/ 9 h 9"/>
                  <a:gd name="T28" fmla="*/ 55 w 89"/>
                  <a:gd name="T29" fmla="*/ 9 h 9"/>
                  <a:gd name="T30" fmla="*/ 65 w 89"/>
                  <a:gd name="T31" fmla="*/ 8 h 9"/>
                  <a:gd name="T32" fmla="*/ 77 w 89"/>
                  <a:gd name="T33" fmla="*/ 5 h 9"/>
                  <a:gd name="T34" fmla="*/ 89 w 89"/>
                  <a:gd name="T35" fmla="*/ 1 h 9"/>
                  <a:gd name="T36" fmla="*/ 86 w 8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9">
                    <a:moveTo>
                      <a:pt x="86" y="0"/>
                    </a:moveTo>
                    <a:lnTo>
                      <a:pt x="77" y="3"/>
                    </a:lnTo>
                    <a:lnTo>
                      <a:pt x="65" y="5"/>
                    </a:lnTo>
                    <a:lnTo>
                      <a:pt x="55" y="8"/>
                    </a:lnTo>
                    <a:lnTo>
                      <a:pt x="44" y="8"/>
                    </a:lnTo>
                    <a:lnTo>
                      <a:pt x="33" y="8"/>
                    </a:lnTo>
                    <a:lnTo>
                      <a:pt x="21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1" y="5"/>
                    </a:lnTo>
                    <a:lnTo>
                      <a:pt x="21" y="8"/>
                    </a:lnTo>
                    <a:lnTo>
                      <a:pt x="33" y="9"/>
                    </a:lnTo>
                    <a:lnTo>
                      <a:pt x="44" y="9"/>
                    </a:lnTo>
                    <a:lnTo>
                      <a:pt x="55" y="9"/>
                    </a:lnTo>
                    <a:lnTo>
                      <a:pt x="65" y="8"/>
                    </a:lnTo>
                    <a:lnTo>
                      <a:pt x="77" y="5"/>
                    </a:lnTo>
                    <a:lnTo>
                      <a:pt x="89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1" name="Freeform 1229">
                <a:extLst>
                  <a:ext uri="{FF2B5EF4-FFF2-40B4-BE49-F238E27FC236}">
                    <a16:creationId xmlns:a16="http://schemas.microsoft.com/office/drawing/2014/main" id="{016BFF05-0EB9-40E3-B308-1C85415E2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315"/>
                <a:ext cx="9" cy="11"/>
              </a:xfrm>
              <a:custGeom>
                <a:avLst/>
                <a:gdLst>
                  <a:gd name="T0" fmla="*/ 27 w 27"/>
                  <a:gd name="T1" fmla="*/ 35 h 35"/>
                  <a:gd name="T2" fmla="*/ 27 w 27"/>
                  <a:gd name="T3" fmla="*/ 26 h 35"/>
                  <a:gd name="T4" fmla="*/ 27 w 27"/>
                  <a:gd name="T5" fmla="*/ 18 h 35"/>
                  <a:gd name="T6" fmla="*/ 24 w 27"/>
                  <a:gd name="T7" fmla="*/ 11 h 35"/>
                  <a:gd name="T8" fmla="*/ 22 w 27"/>
                  <a:gd name="T9" fmla="*/ 5 h 35"/>
                  <a:gd name="T10" fmla="*/ 16 w 27"/>
                  <a:gd name="T11" fmla="*/ 2 h 35"/>
                  <a:gd name="T12" fmla="*/ 12 w 27"/>
                  <a:gd name="T13" fmla="*/ 0 h 35"/>
                  <a:gd name="T14" fmla="*/ 6 w 27"/>
                  <a:gd name="T15" fmla="*/ 0 h 35"/>
                  <a:gd name="T16" fmla="*/ 0 w 27"/>
                  <a:gd name="T17" fmla="*/ 0 h 35"/>
                  <a:gd name="T18" fmla="*/ 2 w 27"/>
                  <a:gd name="T19" fmla="*/ 2 h 35"/>
                  <a:gd name="T20" fmla="*/ 6 w 27"/>
                  <a:gd name="T21" fmla="*/ 0 h 35"/>
                  <a:gd name="T22" fmla="*/ 12 w 27"/>
                  <a:gd name="T23" fmla="*/ 1 h 35"/>
                  <a:gd name="T24" fmla="*/ 15 w 27"/>
                  <a:gd name="T25" fmla="*/ 3 h 35"/>
                  <a:gd name="T26" fmla="*/ 19 w 27"/>
                  <a:gd name="T27" fmla="*/ 8 h 35"/>
                  <a:gd name="T28" fmla="*/ 23 w 27"/>
                  <a:gd name="T29" fmla="*/ 12 h 35"/>
                  <a:gd name="T30" fmla="*/ 25 w 27"/>
                  <a:gd name="T31" fmla="*/ 18 h 35"/>
                  <a:gd name="T32" fmla="*/ 26 w 27"/>
                  <a:gd name="T33" fmla="*/ 26 h 35"/>
                  <a:gd name="T34" fmla="*/ 26 w 27"/>
                  <a:gd name="T35" fmla="*/ 35 h 35"/>
                  <a:gd name="T36" fmla="*/ 27 w 27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5">
                    <a:moveTo>
                      <a:pt x="27" y="35"/>
                    </a:moveTo>
                    <a:lnTo>
                      <a:pt x="27" y="26"/>
                    </a:lnTo>
                    <a:lnTo>
                      <a:pt x="27" y="18"/>
                    </a:lnTo>
                    <a:lnTo>
                      <a:pt x="24" y="11"/>
                    </a:lnTo>
                    <a:lnTo>
                      <a:pt x="22" y="5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5" y="3"/>
                    </a:lnTo>
                    <a:lnTo>
                      <a:pt x="19" y="8"/>
                    </a:lnTo>
                    <a:lnTo>
                      <a:pt x="23" y="12"/>
                    </a:lnTo>
                    <a:lnTo>
                      <a:pt x="25" y="18"/>
                    </a:lnTo>
                    <a:lnTo>
                      <a:pt x="26" y="26"/>
                    </a:lnTo>
                    <a:lnTo>
                      <a:pt x="26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2" name="Freeform 1230">
                <a:extLst>
                  <a:ext uri="{FF2B5EF4-FFF2-40B4-BE49-F238E27FC236}">
                    <a16:creationId xmlns:a16="http://schemas.microsoft.com/office/drawing/2014/main" id="{1C80D10E-6936-4676-9A92-8FB4B25B9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327"/>
                <a:ext cx="2" cy="23"/>
              </a:xfrm>
              <a:custGeom>
                <a:avLst/>
                <a:gdLst>
                  <a:gd name="T0" fmla="*/ 6 w 6"/>
                  <a:gd name="T1" fmla="*/ 70 h 70"/>
                  <a:gd name="T2" fmla="*/ 3 w 6"/>
                  <a:gd name="T3" fmla="*/ 62 h 70"/>
                  <a:gd name="T4" fmla="*/ 3 w 6"/>
                  <a:gd name="T5" fmla="*/ 53 h 70"/>
                  <a:gd name="T6" fmla="*/ 2 w 6"/>
                  <a:gd name="T7" fmla="*/ 46 h 70"/>
                  <a:gd name="T8" fmla="*/ 1 w 6"/>
                  <a:gd name="T9" fmla="*/ 37 h 70"/>
                  <a:gd name="T10" fmla="*/ 1 w 6"/>
                  <a:gd name="T11" fmla="*/ 29 h 70"/>
                  <a:gd name="T12" fmla="*/ 2 w 6"/>
                  <a:gd name="T13" fmla="*/ 19 h 70"/>
                  <a:gd name="T14" fmla="*/ 3 w 6"/>
                  <a:gd name="T15" fmla="*/ 10 h 70"/>
                  <a:gd name="T16" fmla="*/ 3 w 6"/>
                  <a:gd name="T17" fmla="*/ 0 h 70"/>
                  <a:gd name="T18" fmla="*/ 2 w 6"/>
                  <a:gd name="T19" fmla="*/ 0 h 70"/>
                  <a:gd name="T20" fmla="*/ 1 w 6"/>
                  <a:gd name="T21" fmla="*/ 10 h 70"/>
                  <a:gd name="T22" fmla="*/ 1 w 6"/>
                  <a:gd name="T23" fmla="*/ 19 h 70"/>
                  <a:gd name="T24" fmla="*/ 0 w 6"/>
                  <a:gd name="T25" fmla="*/ 29 h 70"/>
                  <a:gd name="T26" fmla="*/ 0 w 6"/>
                  <a:gd name="T27" fmla="*/ 37 h 70"/>
                  <a:gd name="T28" fmla="*/ 1 w 6"/>
                  <a:gd name="T29" fmla="*/ 46 h 70"/>
                  <a:gd name="T30" fmla="*/ 1 w 6"/>
                  <a:gd name="T31" fmla="*/ 53 h 70"/>
                  <a:gd name="T32" fmla="*/ 2 w 6"/>
                  <a:gd name="T33" fmla="*/ 62 h 70"/>
                  <a:gd name="T34" fmla="*/ 3 w 6"/>
                  <a:gd name="T35" fmla="*/ 70 h 70"/>
                  <a:gd name="T36" fmla="*/ 6 w 6"/>
                  <a:gd name="T3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lnTo>
                      <a:pt x="3" y="62"/>
                    </a:lnTo>
                    <a:lnTo>
                      <a:pt x="3" y="53"/>
                    </a:lnTo>
                    <a:lnTo>
                      <a:pt x="2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2" y="19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2" y="62"/>
                    </a:lnTo>
                    <a:lnTo>
                      <a:pt x="3" y="70"/>
                    </a:lnTo>
                    <a:lnTo>
                      <a:pt x="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3" name="Freeform 1231">
                <a:extLst>
                  <a:ext uri="{FF2B5EF4-FFF2-40B4-BE49-F238E27FC236}">
                    <a16:creationId xmlns:a16="http://schemas.microsoft.com/office/drawing/2014/main" id="{9E9048A8-087F-4CAD-9B97-042BAD0D5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50"/>
                <a:ext cx="9" cy="10"/>
              </a:xfrm>
              <a:custGeom>
                <a:avLst/>
                <a:gdLst>
                  <a:gd name="T0" fmla="*/ 1 w 28"/>
                  <a:gd name="T1" fmla="*/ 29 h 29"/>
                  <a:gd name="T2" fmla="*/ 6 w 28"/>
                  <a:gd name="T3" fmla="*/ 28 h 29"/>
                  <a:gd name="T4" fmla="*/ 12 w 28"/>
                  <a:gd name="T5" fmla="*/ 26 h 29"/>
                  <a:gd name="T6" fmla="*/ 16 w 28"/>
                  <a:gd name="T7" fmla="*/ 24 h 29"/>
                  <a:gd name="T8" fmla="*/ 21 w 28"/>
                  <a:gd name="T9" fmla="*/ 22 h 29"/>
                  <a:gd name="T10" fmla="*/ 23 w 28"/>
                  <a:gd name="T11" fmla="*/ 18 h 29"/>
                  <a:gd name="T12" fmla="*/ 27 w 28"/>
                  <a:gd name="T13" fmla="*/ 14 h 29"/>
                  <a:gd name="T14" fmla="*/ 28 w 28"/>
                  <a:gd name="T15" fmla="*/ 8 h 29"/>
                  <a:gd name="T16" fmla="*/ 27 w 28"/>
                  <a:gd name="T17" fmla="*/ 0 h 29"/>
                  <a:gd name="T18" fmla="*/ 25 w 28"/>
                  <a:gd name="T19" fmla="*/ 0 h 29"/>
                  <a:gd name="T20" fmla="*/ 27 w 28"/>
                  <a:gd name="T21" fmla="*/ 8 h 29"/>
                  <a:gd name="T22" fmla="*/ 24 w 28"/>
                  <a:gd name="T23" fmla="*/ 14 h 29"/>
                  <a:gd name="T24" fmla="*/ 22 w 28"/>
                  <a:gd name="T25" fmla="*/ 18 h 29"/>
                  <a:gd name="T26" fmla="*/ 20 w 28"/>
                  <a:gd name="T27" fmla="*/ 20 h 29"/>
                  <a:gd name="T28" fmla="*/ 14 w 28"/>
                  <a:gd name="T29" fmla="*/ 22 h 29"/>
                  <a:gd name="T30" fmla="*/ 10 w 28"/>
                  <a:gd name="T31" fmla="*/ 24 h 29"/>
                  <a:gd name="T32" fmla="*/ 5 w 28"/>
                  <a:gd name="T33" fmla="*/ 26 h 29"/>
                  <a:gd name="T34" fmla="*/ 0 w 28"/>
                  <a:gd name="T35" fmla="*/ 28 h 29"/>
                  <a:gd name="T36" fmla="*/ 1 w 2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6" y="28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28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7" y="8"/>
                    </a:lnTo>
                    <a:lnTo>
                      <a:pt x="24" y="14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4" name="Freeform 1232">
                <a:extLst>
                  <a:ext uri="{FF2B5EF4-FFF2-40B4-BE49-F238E27FC236}">
                    <a16:creationId xmlns:a16="http://schemas.microsoft.com/office/drawing/2014/main" id="{EF81FD15-6E30-43F7-9AAB-5FFDF78D8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59"/>
                <a:ext cx="30" cy="5"/>
              </a:xfrm>
              <a:custGeom>
                <a:avLst/>
                <a:gdLst>
                  <a:gd name="T0" fmla="*/ 0 w 89"/>
                  <a:gd name="T1" fmla="*/ 4 h 13"/>
                  <a:gd name="T2" fmla="*/ 11 w 89"/>
                  <a:gd name="T3" fmla="*/ 7 h 13"/>
                  <a:gd name="T4" fmla="*/ 22 w 89"/>
                  <a:gd name="T5" fmla="*/ 10 h 13"/>
                  <a:gd name="T6" fmla="*/ 34 w 89"/>
                  <a:gd name="T7" fmla="*/ 12 h 13"/>
                  <a:gd name="T8" fmla="*/ 44 w 89"/>
                  <a:gd name="T9" fmla="*/ 13 h 13"/>
                  <a:gd name="T10" fmla="*/ 55 w 89"/>
                  <a:gd name="T11" fmla="*/ 12 h 13"/>
                  <a:gd name="T12" fmla="*/ 66 w 89"/>
                  <a:gd name="T13" fmla="*/ 9 h 13"/>
                  <a:gd name="T14" fmla="*/ 77 w 89"/>
                  <a:gd name="T15" fmla="*/ 6 h 13"/>
                  <a:gd name="T16" fmla="*/ 89 w 89"/>
                  <a:gd name="T17" fmla="*/ 1 h 13"/>
                  <a:gd name="T18" fmla="*/ 86 w 89"/>
                  <a:gd name="T19" fmla="*/ 0 h 13"/>
                  <a:gd name="T20" fmla="*/ 76 w 89"/>
                  <a:gd name="T21" fmla="*/ 5 h 13"/>
                  <a:gd name="T22" fmla="*/ 66 w 89"/>
                  <a:gd name="T23" fmla="*/ 8 h 13"/>
                  <a:gd name="T24" fmla="*/ 55 w 89"/>
                  <a:gd name="T25" fmla="*/ 9 h 13"/>
                  <a:gd name="T26" fmla="*/ 44 w 89"/>
                  <a:gd name="T27" fmla="*/ 9 h 13"/>
                  <a:gd name="T28" fmla="*/ 34 w 89"/>
                  <a:gd name="T29" fmla="*/ 10 h 13"/>
                  <a:gd name="T30" fmla="*/ 22 w 89"/>
                  <a:gd name="T31" fmla="*/ 9 h 13"/>
                  <a:gd name="T32" fmla="*/ 12 w 89"/>
                  <a:gd name="T33" fmla="*/ 6 h 13"/>
                  <a:gd name="T34" fmla="*/ 1 w 89"/>
                  <a:gd name="T35" fmla="*/ 1 h 13"/>
                  <a:gd name="T36" fmla="*/ 0 w 89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3">
                    <a:moveTo>
                      <a:pt x="0" y="4"/>
                    </a:moveTo>
                    <a:lnTo>
                      <a:pt x="11" y="7"/>
                    </a:lnTo>
                    <a:lnTo>
                      <a:pt x="22" y="10"/>
                    </a:lnTo>
                    <a:lnTo>
                      <a:pt x="34" y="12"/>
                    </a:lnTo>
                    <a:lnTo>
                      <a:pt x="44" y="13"/>
                    </a:lnTo>
                    <a:lnTo>
                      <a:pt x="55" y="12"/>
                    </a:lnTo>
                    <a:lnTo>
                      <a:pt x="66" y="9"/>
                    </a:lnTo>
                    <a:lnTo>
                      <a:pt x="77" y="6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76" y="5"/>
                    </a:lnTo>
                    <a:lnTo>
                      <a:pt x="66" y="8"/>
                    </a:lnTo>
                    <a:lnTo>
                      <a:pt x="55" y="9"/>
                    </a:lnTo>
                    <a:lnTo>
                      <a:pt x="44" y="9"/>
                    </a:lnTo>
                    <a:lnTo>
                      <a:pt x="34" y="10"/>
                    </a:lnTo>
                    <a:lnTo>
                      <a:pt x="22" y="9"/>
                    </a:lnTo>
                    <a:lnTo>
                      <a:pt x="12" y="6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5" name="Freeform 1233">
                <a:extLst>
                  <a:ext uri="{FF2B5EF4-FFF2-40B4-BE49-F238E27FC236}">
                    <a16:creationId xmlns:a16="http://schemas.microsoft.com/office/drawing/2014/main" id="{EECBEEB1-7FE6-4D8D-AB78-554558F56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1"/>
                <a:ext cx="9" cy="9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9 h 27"/>
                  <a:gd name="T4" fmla="*/ 1 w 28"/>
                  <a:gd name="T5" fmla="*/ 14 h 27"/>
                  <a:gd name="T6" fmla="*/ 5 w 28"/>
                  <a:gd name="T7" fmla="*/ 18 h 27"/>
                  <a:gd name="T8" fmla="*/ 7 w 28"/>
                  <a:gd name="T9" fmla="*/ 21 h 27"/>
                  <a:gd name="T10" fmla="*/ 13 w 28"/>
                  <a:gd name="T11" fmla="*/ 22 h 27"/>
                  <a:gd name="T12" fmla="*/ 18 w 28"/>
                  <a:gd name="T13" fmla="*/ 23 h 27"/>
                  <a:gd name="T14" fmla="*/ 22 w 28"/>
                  <a:gd name="T15" fmla="*/ 24 h 27"/>
                  <a:gd name="T16" fmla="*/ 27 w 28"/>
                  <a:gd name="T17" fmla="*/ 27 h 27"/>
                  <a:gd name="T18" fmla="*/ 28 w 28"/>
                  <a:gd name="T19" fmla="*/ 24 h 27"/>
                  <a:gd name="T20" fmla="*/ 24 w 28"/>
                  <a:gd name="T21" fmla="*/ 23 h 27"/>
                  <a:gd name="T22" fmla="*/ 18 w 28"/>
                  <a:gd name="T23" fmla="*/ 22 h 27"/>
                  <a:gd name="T24" fmla="*/ 13 w 28"/>
                  <a:gd name="T25" fmla="*/ 21 h 27"/>
                  <a:gd name="T26" fmla="*/ 9 w 28"/>
                  <a:gd name="T27" fmla="*/ 19 h 27"/>
                  <a:gd name="T28" fmla="*/ 7 w 28"/>
                  <a:gd name="T29" fmla="*/ 16 h 27"/>
                  <a:gd name="T30" fmla="*/ 4 w 28"/>
                  <a:gd name="T31" fmla="*/ 13 h 27"/>
                  <a:gd name="T32" fmla="*/ 4 w 28"/>
                  <a:gd name="T33" fmla="*/ 9 h 27"/>
                  <a:gd name="T34" fmla="*/ 3 w 28"/>
                  <a:gd name="T35" fmla="*/ 0 h 27"/>
                  <a:gd name="T36" fmla="*/ 1 w 28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13" y="22"/>
                    </a:lnTo>
                    <a:lnTo>
                      <a:pt x="18" y="23"/>
                    </a:lnTo>
                    <a:lnTo>
                      <a:pt x="22" y="24"/>
                    </a:lnTo>
                    <a:lnTo>
                      <a:pt x="27" y="27"/>
                    </a:lnTo>
                    <a:lnTo>
                      <a:pt x="28" y="24"/>
                    </a:lnTo>
                    <a:lnTo>
                      <a:pt x="24" y="23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6" name="Freeform 1234">
                <a:extLst>
                  <a:ext uri="{FF2B5EF4-FFF2-40B4-BE49-F238E27FC236}">
                    <a16:creationId xmlns:a16="http://schemas.microsoft.com/office/drawing/2014/main" id="{D5EB4D51-B769-47F9-85CB-1FC99CC7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27"/>
                <a:ext cx="2" cy="24"/>
              </a:xfrm>
              <a:custGeom>
                <a:avLst/>
                <a:gdLst>
                  <a:gd name="T0" fmla="*/ 0 w 5"/>
                  <a:gd name="T1" fmla="*/ 0 h 72"/>
                  <a:gd name="T2" fmla="*/ 1 w 5"/>
                  <a:gd name="T3" fmla="*/ 9 h 72"/>
                  <a:gd name="T4" fmla="*/ 1 w 5"/>
                  <a:gd name="T5" fmla="*/ 18 h 72"/>
                  <a:gd name="T6" fmla="*/ 1 w 5"/>
                  <a:gd name="T7" fmla="*/ 27 h 72"/>
                  <a:gd name="T8" fmla="*/ 1 w 5"/>
                  <a:gd name="T9" fmla="*/ 36 h 72"/>
                  <a:gd name="T10" fmla="*/ 1 w 5"/>
                  <a:gd name="T11" fmla="*/ 45 h 72"/>
                  <a:gd name="T12" fmla="*/ 1 w 5"/>
                  <a:gd name="T13" fmla="*/ 54 h 72"/>
                  <a:gd name="T14" fmla="*/ 1 w 5"/>
                  <a:gd name="T15" fmla="*/ 64 h 72"/>
                  <a:gd name="T16" fmla="*/ 1 w 5"/>
                  <a:gd name="T17" fmla="*/ 72 h 72"/>
                  <a:gd name="T18" fmla="*/ 3 w 5"/>
                  <a:gd name="T19" fmla="*/ 72 h 72"/>
                  <a:gd name="T20" fmla="*/ 5 w 5"/>
                  <a:gd name="T21" fmla="*/ 64 h 72"/>
                  <a:gd name="T22" fmla="*/ 5 w 5"/>
                  <a:gd name="T23" fmla="*/ 54 h 72"/>
                  <a:gd name="T24" fmla="*/ 5 w 5"/>
                  <a:gd name="T25" fmla="*/ 45 h 72"/>
                  <a:gd name="T26" fmla="*/ 5 w 5"/>
                  <a:gd name="T27" fmla="*/ 36 h 72"/>
                  <a:gd name="T28" fmla="*/ 5 w 5"/>
                  <a:gd name="T29" fmla="*/ 27 h 72"/>
                  <a:gd name="T30" fmla="*/ 3 w 5"/>
                  <a:gd name="T31" fmla="*/ 18 h 72"/>
                  <a:gd name="T32" fmla="*/ 2 w 5"/>
                  <a:gd name="T33" fmla="*/ 9 h 72"/>
                  <a:gd name="T34" fmla="*/ 1 w 5"/>
                  <a:gd name="T35" fmla="*/ 0 h 72"/>
                  <a:gd name="T36" fmla="*/ 0 w 5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1" y="9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1" y="36"/>
                    </a:lnTo>
                    <a:lnTo>
                      <a:pt x="1" y="45"/>
                    </a:lnTo>
                    <a:lnTo>
                      <a:pt x="1" y="54"/>
                    </a:lnTo>
                    <a:lnTo>
                      <a:pt x="1" y="64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5" y="64"/>
                    </a:lnTo>
                    <a:lnTo>
                      <a:pt x="5" y="54"/>
                    </a:lnTo>
                    <a:lnTo>
                      <a:pt x="5" y="45"/>
                    </a:lnTo>
                    <a:lnTo>
                      <a:pt x="5" y="36"/>
                    </a:lnTo>
                    <a:lnTo>
                      <a:pt x="5" y="27"/>
                    </a:lnTo>
                    <a:lnTo>
                      <a:pt x="3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7" name="Freeform 1235">
                <a:extLst>
                  <a:ext uri="{FF2B5EF4-FFF2-40B4-BE49-F238E27FC236}">
                    <a16:creationId xmlns:a16="http://schemas.microsoft.com/office/drawing/2014/main" id="{B7CA34D8-4B25-4242-9B69-60CBCBA8A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5"/>
                <a:ext cx="9" cy="12"/>
              </a:xfrm>
              <a:custGeom>
                <a:avLst/>
                <a:gdLst>
                  <a:gd name="T0" fmla="*/ 28 w 28"/>
                  <a:gd name="T1" fmla="*/ 1 h 37"/>
                  <a:gd name="T2" fmla="*/ 22 w 28"/>
                  <a:gd name="T3" fmla="*/ 0 h 37"/>
                  <a:gd name="T4" fmla="*/ 17 w 28"/>
                  <a:gd name="T5" fmla="*/ 1 h 37"/>
                  <a:gd name="T6" fmla="*/ 12 w 28"/>
                  <a:gd name="T7" fmla="*/ 4 h 37"/>
                  <a:gd name="T8" fmla="*/ 8 w 28"/>
                  <a:gd name="T9" fmla="*/ 8 h 37"/>
                  <a:gd name="T10" fmla="*/ 5 w 28"/>
                  <a:gd name="T11" fmla="*/ 13 h 37"/>
                  <a:gd name="T12" fmla="*/ 2 w 28"/>
                  <a:gd name="T13" fmla="*/ 21 h 37"/>
                  <a:gd name="T14" fmla="*/ 0 w 28"/>
                  <a:gd name="T15" fmla="*/ 28 h 37"/>
                  <a:gd name="T16" fmla="*/ 1 w 28"/>
                  <a:gd name="T17" fmla="*/ 37 h 37"/>
                  <a:gd name="T18" fmla="*/ 3 w 28"/>
                  <a:gd name="T19" fmla="*/ 37 h 37"/>
                  <a:gd name="T20" fmla="*/ 3 w 28"/>
                  <a:gd name="T21" fmla="*/ 28 h 37"/>
                  <a:gd name="T22" fmla="*/ 3 w 28"/>
                  <a:gd name="T23" fmla="*/ 21 h 37"/>
                  <a:gd name="T24" fmla="*/ 7 w 28"/>
                  <a:gd name="T25" fmla="*/ 16 h 37"/>
                  <a:gd name="T26" fmla="*/ 9 w 28"/>
                  <a:gd name="T27" fmla="*/ 9 h 37"/>
                  <a:gd name="T28" fmla="*/ 13 w 28"/>
                  <a:gd name="T29" fmla="*/ 5 h 37"/>
                  <a:gd name="T30" fmla="*/ 18 w 28"/>
                  <a:gd name="T31" fmla="*/ 3 h 37"/>
                  <a:gd name="T32" fmla="*/ 22 w 28"/>
                  <a:gd name="T33" fmla="*/ 1 h 37"/>
                  <a:gd name="T34" fmla="*/ 28 w 28"/>
                  <a:gd name="T35" fmla="*/ 2 h 37"/>
                  <a:gd name="T36" fmla="*/ 28 w 28"/>
                  <a:gd name="T3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7">
                    <a:moveTo>
                      <a:pt x="28" y="1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3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8" y="2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8" name="Freeform 1236">
                <a:extLst>
                  <a:ext uri="{FF2B5EF4-FFF2-40B4-BE49-F238E27FC236}">
                    <a16:creationId xmlns:a16="http://schemas.microsoft.com/office/drawing/2014/main" id="{4C5DF3F9-A8E9-46AA-B79F-5AD85920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9" name="Freeform 1237">
                <a:extLst>
                  <a:ext uri="{FF2B5EF4-FFF2-40B4-BE49-F238E27FC236}">
                    <a16:creationId xmlns:a16="http://schemas.microsoft.com/office/drawing/2014/main" id="{517583DD-AF0D-4D4B-9620-907A881D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31" cy="3"/>
              </a:xfrm>
              <a:custGeom>
                <a:avLst/>
                <a:gdLst>
                  <a:gd name="T0" fmla="*/ 92 w 93"/>
                  <a:gd name="T1" fmla="*/ 0 h 10"/>
                  <a:gd name="T2" fmla="*/ 81 w 93"/>
                  <a:gd name="T3" fmla="*/ 4 h 10"/>
                  <a:gd name="T4" fmla="*/ 69 w 93"/>
                  <a:gd name="T5" fmla="*/ 6 h 10"/>
                  <a:gd name="T6" fmla="*/ 58 w 93"/>
                  <a:gd name="T7" fmla="*/ 8 h 10"/>
                  <a:gd name="T8" fmla="*/ 46 w 93"/>
                  <a:gd name="T9" fmla="*/ 8 h 10"/>
                  <a:gd name="T10" fmla="*/ 35 w 93"/>
                  <a:gd name="T11" fmla="*/ 8 h 10"/>
                  <a:gd name="T12" fmla="*/ 23 w 93"/>
                  <a:gd name="T13" fmla="*/ 6 h 10"/>
                  <a:gd name="T14" fmla="*/ 11 w 93"/>
                  <a:gd name="T15" fmla="*/ 4 h 10"/>
                  <a:gd name="T16" fmla="*/ 0 w 93"/>
                  <a:gd name="T17" fmla="*/ 1 h 10"/>
                  <a:gd name="T18" fmla="*/ 0 w 93"/>
                  <a:gd name="T19" fmla="*/ 2 h 10"/>
                  <a:gd name="T20" fmla="*/ 11 w 93"/>
                  <a:gd name="T21" fmla="*/ 6 h 10"/>
                  <a:gd name="T22" fmla="*/ 23 w 93"/>
                  <a:gd name="T23" fmla="*/ 8 h 10"/>
                  <a:gd name="T24" fmla="*/ 35 w 93"/>
                  <a:gd name="T25" fmla="*/ 9 h 10"/>
                  <a:gd name="T26" fmla="*/ 46 w 93"/>
                  <a:gd name="T27" fmla="*/ 10 h 10"/>
                  <a:gd name="T28" fmla="*/ 58 w 93"/>
                  <a:gd name="T29" fmla="*/ 9 h 10"/>
                  <a:gd name="T30" fmla="*/ 69 w 93"/>
                  <a:gd name="T31" fmla="*/ 7 h 10"/>
                  <a:gd name="T32" fmla="*/ 81 w 93"/>
                  <a:gd name="T33" fmla="*/ 5 h 10"/>
                  <a:gd name="T34" fmla="*/ 93 w 93"/>
                  <a:gd name="T35" fmla="*/ 0 h 10"/>
                  <a:gd name="T36" fmla="*/ 92 w 9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0">
                    <a:moveTo>
                      <a:pt x="92" y="0"/>
                    </a:moveTo>
                    <a:lnTo>
                      <a:pt x="81" y="4"/>
                    </a:lnTo>
                    <a:lnTo>
                      <a:pt x="69" y="6"/>
                    </a:lnTo>
                    <a:lnTo>
                      <a:pt x="58" y="8"/>
                    </a:lnTo>
                    <a:lnTo>
                      <a:pt x="46" y="8"/>
                    </a:lnTo>
                    <a:lnTo>
                      <a:pt x="35" y="8"/>
                    </a:lnTo>
                    <a:lnTo>
                      <a:pt x="23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1" y="6"/>
                    </a:lnTo>
                    <a:lnTo>
                      <a:pt x="23" y="8"/>
                    </a:lnTo>
                    <a:lnTo>
                      <a:pt x="35" y="9"/>
                    </a:lnTo>
                    <a:lnTo>
                      <a:pt x="46" y="10"/>
                    </a:lnTo>
                    <a:lnTo>
                      <a:pt x="58" y="9"/>
                    </a:lnTo>
                    <a:lnTo>
                      <a:pt x="69" y="7"/>
                    </a:lnTo>
                    <a:lnTo>
                      <a:pt x="81" y="5"/>
                    </a:lnTo>
                    <a:lnTo>
                      <a:pt x="93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0" name="Freeform 1238">
                <a:extLst>
                  <a:ext uri="{FF2B5EF4-FFF2-40B4-BE49-F238E27FC236}">
                    <a16:creationId xmlns:a16="http://schemas.microsoft.com/office/drawing/2014/main" id="{07B58D32-0A1E-46BD-B4DD-22BD5714F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62"/>
                <a:ext cx="11" cy="12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0 h 38"/>
                  <a:gd name="T6" fmla="*/ 28 w 31"/>
                  <a:gd name="T7" fmla="*/ 12 h 38"/>
                  <a:gd name="T8" fmla="*/ 22 w 31"/>
                  <a:gd name="T9" fmla="*/ 8 h 38"/>
                  <a:gd name="T10" fmla="*/ 18 w 31"/>
                  <a:gd name="T11" fmla="*/ 3 h 38"/>
                  <a:gd name="T12" fmla="*/ 12 w 31"/>
                  <a:gd name="T13" fmla="*/ 1 h 38"/>
                  <a:gd name="T14" fmla="*/ 6 w 31"/>
                  <a:gd name="T15" fmla="*/ 0 h 38"/>
                  <a:gd name="T16" fmla="*/ 0 w 31"/>
                  <a:gd name="T17" fmla="*/ 2 h 38"/>
                  <a:gd name="T18" fmla="*/ 1 w 31"/>
                  <a:gd name="T19" fmla="*/ 2 h 38"/>
                  <a:gd name="T20" fmla="*/ 6 w 31"/>
                  <a:gd name="T21" fmla="*/ 2 h 38"/>
                  <a:gd name="T22" fmla="*/ 12 w 31"/>
                  <a:gd name="T23" fmla="*/ 2 h 38"/>
                  <a:gd name="T24" fmla="*/ 17 w 31"/>
                  <a:gd name="T25" fmla="*/ 5 h 38"/>
                  <a:gd name="T26" fmla="*/ 21 w 31"/>
                  <a:gd name="T27" fmla="*/ 9 h 38"/>
                  <a:gd name="T28" fmla="*/ 26 w 31"/>
                  <a:gd name="T29" fmla="*/ 15 h 38"/>
                  <a:gd name="T30" fmla="*/ 29 w 31"/>
                  <a:gd name="T31" fmla="*/ 20 h 38"/>
                  <a:gd name="T32" fmla="*/ 30 w 31"/>
                  <a:gd name="T33" fmla="*/ 29 h 38"/>
                  <a:gd name="T34" fmla="*/ 29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2" y="8"/>
                    </a:lnTo>
                    <a:lnTo>
                      <a:pt x="18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12" y="2"/>
                    </a:lnTo>
                    <a:lnTo>
                      <a:pt x="17" y="5"/>
                    </a:lnTo>
                    <a:lnTo>
                      <a:pt x="21" y="9"/>
                    </a:lnTo>
                    <a:lnTo>
                      <a:pt x="26" y="15"/>
                    </a:lnTo>
                    <a:lnTo>
                      <a:pt x="29" y="20"/>
                    </a:lnTo>
                    <a:lnTo>
                      <a:pt x="30" y="29"/>
                    </a:lnTo>
                    <a:lnTo>
                      <a:pt x="29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1" name="Freeform 1239">
                <a:extLst>
                  <a:ext uri="{FF2B5EF4-FFF2-40B4-BE49-F238E27FC236}">
                    <a16:creationId xmlns:a16="http://schemas.microsoft.com/office/drawing/2014/main" id="{C23BE3B3-DC79-40FD-A4AA-BCF76F274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374"/>
                <a:ext cx="1" cy="27"/>
              </a:xfrm>
              <a:custGeom>
                <a:avLst/>
                <a:gdLst>
                  <a:gd name="T0" fmla="*/ 3 w 3"/>
                  <a:gd name="T1" fmla="*/ 79 h 79"/>
                  <a:gd name="T2" fmla="*/ 2 w 3"/>
                  <a:gd name="T3" fmla="*/ 70 h 79"/>
                  <a:gd name="T4" fmla="*/ 1 w 3"/>
                  <a:gd name="T5" fmla="*/ 60 h 79"/>
                  <a:gd name="T6" fmla="*/ 1 w 3"/>
                  <a:gd name="T7" fmla="*/ 51 h 79"/>
                  <a:gd name="T8" fmla="*/ 0 w 3"/>
                  <a:gd name="T9" fmla="*/ 41 h 79"/>
                  <a:gd name="T10" fmla="*/ 0 w 3"/>
                  <a:gd name="T11" fmla="*/ 32 h 79"/>
                  <a:gd name="T12" fmla="*/ 0 w 3"/>
                  <a:gd name="T13" fmla="*/ 22 h 79"/>
                  <a:gd name="T14" fmla="*/ 1 w 3"/>
                  <a:gd name="T15" fmla="*/ 11 h 79"/>
                  <a:gd name="T16" fmla="*/ 2 w 3"/>
                  <a:gd name="T17" fmla="*/ 0 h 79"/>
                  <a:gd name="T18" fmla="*/ 1 w 3"/>
                  <a:gd name="T19" fmla="*/ 0 h 79"/>
                  <a:gd name="T20" fmla="*/ 0 w 3"/>
                  <a:gd name="T21" fmla="*/ 11 h 79"/>
                  <a:gd name="T22" fmla="*/ 0 w 3"/>
                  <a:gd name="T23" fmla="*/ 22 h 79"/>
                  <a:gd name="T24" fmla="*/ 0 w 3"/>
                  <a:gd name="T25" fmla="*/ 32 h 79"/>
                  <a:gd name="T26" fmla="*/ 0 w 3"/>
                  <a:gd name="T27" fmla="*/ 41 h 79"/>
                  <a:gd name="T28" fmla="*/ 0 w 3"/>
                  <a:gd name="T29" fmla="*/ 51 h 79"/>
                  <a:gd name="T30" fmla="*/ 0 w 3"/>
                  <a:gd name="T31" fmla="*/ 60 h 79"/>
                  <a:gd name="T32" fmla="*/ 1 w 3"/>
                  <a:gd name="T33" fmla="*/ 70 h 79"/>
                  <a:gd name="T34" fmla="*/ 2 w 3"/>
                  <a:gd name="T35" fmla="*/ 79 h 79"/>
                  <a:gd name="T36" fmla="*/ 3 w 3"/>
                  <a:gd name="T3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9">
                    <a:moveTo>
                      <a:pt x="3" y="79"/>
                    </a:moveTo>
                    <a:lnTo>
                      <a:pt x="2" y="70"/>
                    </a:lnTo>
                    <a:lnTo>
                      <a:pt x="1" y="60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" y="70"/>
                    </a:lnTo>
                    <a:lnTo>
                      <a:pt x="2" y="79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2" name="Freeform 1240">
                <a:extLst>
                  <a:ext uri="{FF2B5EF4-FFF2-40B4-BE49-F238E27FC236}">
                    <a16:creationId xmlns:a16="http://schemas.microsoft.com/office/drawing/2014/main" id="{6F99ED71-A8E0-4682-9812-31C27BDE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401"/>
                <a:ext cx="10" cy="10"/>
              </a:xfrm>
              <a:custGeom>
                <a:avLst/>
                <a:gdLst>
                  <a:gd name="T0" fmla="*/ 2 w 31"/>
                  <a:gd name="T1" fmla="*/ 30 h 30"/>
                  <a:gd name="T2" fmla="*/ 8 w 31"/>
                  <a:gd name="T3" fmla="*/ 28 h 30"/>
                  <a:gd name="T4" fmla="*/ 13 w 31"/>
                  <a:gd name="T5" fmla="*/ 26 h 30"/>
                  <a:gd name="T6" fmla="*/ 18 w 31"/>
                  <a:gd name="T7" fmla="*/ 23 h 30"/>
                  <a:gd name="T8" fmla="*/ 22 w 31"/>
                  <a:gd name="T9" fmla="*/ 20 h 30"/>
                  <a:gd name="T10" fmla="*/ 27 w 31"/>
                  <a:gd name="T11" fmla="*/ 18 h 30"/>
                  <a:gd name="T12" fmla="*/ 29 w 31"/>
                  <a:gd name="T13" fmla="*/ 13 h 30"/>
                  <a:gd name="T14" fmla="*/ 31 w 31"/>
                  <a:gd name="T15" fmla="*/ 8 h 30"/>
                  <a:gd name="T16" fmla="*/ 30 w 31"/>
                  <a:gd name="T17" fmla="*/ 0 h 30"/>
                  <a:gd name="T18" fmla="*/ 29 w 31"/>
                  <a:gd name="T19" fmla="*/ 0 h 30"/>
                  <a:gd name="T20" fmla="*/ 29 w 31"/>
                  <a:gd name="T21" fmla="*/ 8 h 30"/>
                  <a:gd name="T22" fmla="*/ 28 w 31"/>
                  <a:gd name="T23" fmla="*/ 12 h 30"/>
                  <a:gd name="T24" fmla="*/ 26 w 31"/>
                  <a:gd name="T25" fmla="*/ 17 h 30"/>
                  <a:gd name="T26" fmla="*/ 21 w 31"/>
                  <a:gd name="T27" fmla="*/ 19 h 30"/>
                  <a:gd name="T28" fmla="*/ 17 w 31"/>
                  <a:gd name="T29" fmla="*/ 22 h 30"/>
                  <a:gd name="T30" fmla="*/ 12 w 31"/>
                  <a:gd name="T31" fmla="*/ 23 h 30"/>
                  <a:gd name="T32" fmla="*/ 5 w 31"/>
                  <a:gd name="T33" fmla="*/ 26 h 30"/>
                  <a:gd name="T34" fmla="*/ 0 w 31"/>
                  <a:gd name="T35" fmla="*/ 28 h 30"/>
                  <a:gd name="T36" fmla="*/ 2 w 31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0">
                    <a:moveTo>
                      <a:pt x="2" y="30"/>
                    </a:moveTo>
                    <a:lnTo>
                      <a:pt x="8" y="28"/>
                    </a:lnTo>
                    <a:lnTo>
                      <a:pt x="13" y="26"/>
                    </a:lnTo>
                    <a:lnTo>
                      <a:pt x="18" y="23"/>
                    </a:lnTo>
                    <a:lnTo>
                      <a:pt x="22" y="20"/>
                    </a:lnTo>
                    <a:lnTo>
                      <a:pt x="27" y="18"/>
                    </a:lnTo>
                    <a:lnTo>
                      <a:pt x="29" y="13"/>
                    </a:lnTo>
                    <a:lnTo>
                      <a:pt x="31" y="8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8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2" y="23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3" name="Freeform 1241">
                <a:extLst>
                  <a:ext uri="{FF2B5EF4-FFF2-40B4-BE49-F238E27FC236}">
                    <a16:creationId xmlns:a16="http://schemas.microsoft.com/office/drawing/2014/main" id="{0FB27CF2-7F95-47F3-8B88-670C9EB0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0"/>
                <a:ext cx="32" cy="5"/>
              </a:xfrm>
              <a:custGeom>
                <a:avLst/>
                <a:gdLst>
                  <a:gd name="T0" fmla="*/ 0 w 95"/>
                  <a:gd name="T1" fmla="*/ 4 h 13"/>
                  <a:gd name="T2" fmla="*/ 11 w 95"/>
                  <a:gd name="T3" fmla="*/ 8 h 13"/>
                  <a:gd name="T4" fmla="*/ 25 w 95"/>
                  <a:gd name="T5" fmla="*/ 11 h 13"/>
                  <a:gd name="T6" fmla="*/ 36 w 95"/>
                  <a:gd name="T7" fmla="*/ 12 h 13"/>
                  <a:gd name="T8" fmla="*/ 48 w 95"/>
                  <a:gd name="T9" fmla="*/ 13 h 13"/>
                  <a:gd name="T10" fmla="*/ 60 w 95"/>
                  <a:gd name="T11" fmla="*/ 12 h 13"/>
                  <a:gd name="T12" fmla="*/ 73 w 95"/>
                  <a:gd name="T13" fmla="*/ 10 h 13"/>
                  <a:gd name="T14" fmla="*/ 84 w 95"/>
                  <a:gd name="T15" fmla="*/ 5 h 13"/>
                  <a:gd name="T16" fmla="*/ 95 w 95"/>
                  <a:gd name="T17" fmla="*/ 2 h 13"/>
                  <a:gd name="T18" fmla="*/ 93 w 95"/>
                  <a:gd name="T19" fmla="*/ 0 h 13"/>
                  <a:gd name="T20" fmla="*/ 83 w 95"/>
                  <a:gd name="T21" fmla="*/ 4 h 13"/>
                  <a:gd name="T22" fmla="*/ 73 w 95"/>
                  <a:gd name="T23" fmla="*/ 8 h 13"/>
                  <a:gd name="T24" fmla="*/ 60 w 95"/>
                  <a:gd name="T25" fmla="*/ 10 h 13"/>
                  <a:gd name="T26" fmla="*/ 48 w 95"/>
                  <a:gd name="T27" fmla="*/ 10 h 13"/>
                  <a:gd name="T28" fmla="*/ 36 w 95"/>
                  <a:gd name="T29" fmla="*/ 11 h 13"/>
                  <a:gd name="T30" fmla="*/ 25 w 95"/>
                  <a:gd name="T31" fmla="*/ 10 h 13"/>
                  <a:gd name="T32" fmla="*/ 11 w 95"/>
                  <a:gd name="T33" fmla="*/ 7 h 13"/>
                  <a:gd name="T34" fmla="*/ 1 w 95"/>
                  <a:gd name="T35" fmla="*/ 2 h 13"/>
                  <a:gd name="T36" fmla="*/ 0 w 95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3">
                    <a:moveTo>
                      <a:pt x="0" y="4"/>
                    </a:moveTo>
                    <a:lnTo>
                      <a:pt x="11" y="8"/>
                    </a:lnTo>
                    <a:lnTo>
                      <a:pt x="25" y="11"/>
                    </a:lnTo>
                    <a:lnTo>
                      <a:pt x="36" y="12"/>
                    </a:lnTo>
                    <a:lnTo>
                      <a:pt x="48" y="13"/>
                    </a:lnTo>
                    <a:lnTo>
                      <a:pt x="60" y="12"/>
                    </a:lnTo>
                    <a:lnTo>
                      <a:pt x="73" y="10"/>
                    </a:lnTo>
                    <a:lnTo>
                      <a:pt x="84" y="5"/>
                    </a:lnTo>
                    <a:lnTo>
                      <a:pt x="95" y="2"/>
                    </a:lnTo>
                    <a:lnTo>
                      <a:pt x="93" y="0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0" y="10"/>
                    </a:lnTo>
                    <a:lnTo>
                      <a:pt x="48" y="10"/>
                    </a:lnTo>
                    <a:lnTo>
                      <a:pt x="36" y="11"/>
                    </a:lnTo>
                    <a:lnTo>
                      <a:pt x="25" y="10"/>
                    </a:lnTo>
                    <a:lnTo>
                      <a:pt x="11" y="7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4" name="Freeform 1242">
                <a:extLst>
                  <a:ext uri="{FF2B5EF4-FFF2-40B4-BE49-F238E27FC236}">
                    <a16:creationId xmlns:a16="http://schemas.microsoft.com/office/drawing/2014/main" id="{29A177E1-69C2-49F0-9169-CE41AB340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02"/>
                <a:ext cx="11" cy="9"/>
              </a:xfrm>
              <a:custGeom>
                <a:avLst/>
                <a:gdLst>
                  <a:gd name="T0" fmla="*/ 1 w 31"/>
                  <a:gd name="T1" fmla="*/ 0 h 28"/>
                  <a:gd name="T2" fmla="*/ 0 w 31"/>
                  <a:gd name="T3" fmla="*/ 8 h 28"/>
                  <a:gd name="T4" fmla="*/ 1 w 31"/>
                  <a:gd name="T5" fmla="*/ 15 h 28"/>
                  <a:gd name="T6" fmla="*/ 4 w 31"/>
                  <a:gd name="T7" fmla="*/ 19 h 28"/>
                  <a:gd name="T8" fmla="*/ 9 w 31"/>
                  <a:gd name="T9" fmla="*/ 22 h 28"/>
                  <a:gd name="T10" fmla="*/ 12 w 31"/>
                  <a:gd name="T11" fmla="*/ 24 h 28"/>
                  <a:gd name="T12" fmla="*/ 19 w 31"/>
                  <a:gd name="T13" fmla="*/ 25 h 28"/>
                  <a:gd name="T14" fmla="*/ 23 w 31"/>
                  <a:gd name="T15" fmla="*/ 26 h 28"/>
                  <a:gd name="T16" fmla="*/ 29 w 31"/>
                  <a:gd name="T17" fmla="*/ 28 h 28"/>
                  <a:gd name="T18" fmla="*/ 31 w 31"/>
                  <a:gd name="T19" fmla="*/ 27 h 28"/>
                  <a:gd name="T20" fmla="*/ 23 w 31"/>
                  <a:gd name="T21" fmla="*/ 25 h 28"/>
                  <a:gd name="T22" fmla="*/ 19 w 31"/>
                  <a:gd name="T23" fmla="*/ 24 h 28"/>
                  <a:gd name="T24" fmla="*/ 14 w 31"/>
                  <a:gd name="T25" fmla="*/ 23 h 28"/>
                  <a:gd name="T26" fmla="*/ 10 w 31"/>
                  <a:gd name="T27" fmla="*/ 20 h 28"/>
                  <a:gd name="T28" fmla="*/ 5 w 31"/>
                  <a:gd name="T29" fmla="*/ 17 h 28"/>
                  <a:gd name="T30" fmla="*/ 3 w 31"/>
                  <a:gd name="T31" fmla="*/ 15 h 28"/>
                  <a:gd name="T32" fmla="*/ 3 w 31"/>
                  <a:gd name="T33" fmla="*/ 8 h 28"/>
                  <a:gd name="T34" fmla="*/ 2 w 31"/>
                  <a:gd name="T35" fmla="*/ 0 h 28"/>
                  <a:gd name="T36" fmla="*/ 1 w 3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8">
                    <a:moveTo>
                      <a:pt x="1" y="0"/>
                    </a:moveTo>
                    <a:lnTo>
                      <a:pt x="0" y="8"/>
                    </a:lnTo>
                    <a:lnTo>
                      <a:pt x="1" y="15"/>
                    </a:lnTo>
                    <a:lnTo>
                      <a:pt x="4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9" y="25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1" y="27"/>
                    </a:lnTo>
                    <a:lnTo>
                      <a:pt x="23" y="25"/>
                    </a:lnTo>
                    <a:lnTo>
                      <a:pt x="19" y="24"/>
                    </a:lnTo>
                    <a:lnTo>
                      <a:pt x="14" y="23"/>
                    </a:lnTo>
                    <a:lnTo>
                      <a:pt x="10" y="20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5" name="Freeform 1243">
                <a:extLst>
                  <a:ext uri="{FF2B5EF4-FFF2-40B4-BE49-F238E27FC236}">
                    <a16:creationId xmlns:a16="http://schemas.microsoft.com/office/drawing/2014/main" id="{7266AF60-A032-445B-B2BD-D035FFA39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75"/>
                <a:ext cx="1" cy="27"/>
              </a:xfrm>
              <a:custGeom>
                <a:avLst/>
                <a:gdLst>
                  <a:gd name="T0" fmla="*/ 0 w 3"/>
                  <a:gd name="T1" fmla="*/ 0 h 80"/>
                  <a:gd name="T2" fmla="*/ 0 w 3"/>
                  <a:gd name="T3" fmla="*/ 9 h 80"/>
                  <a:gd name="T4" fmla="*/ 0 w 3"/>
                  <a:gd name="T5" fmla="*/ 20 h 80"/>
                  <a:gd name="T6" fmla="*/ 0 w 3"/>
                  <a:gd name="T7" fmla="*/ 30 h 80"/>
                  <a:gd name="T8" fmla="*/ 0 w 3"/>
                  <a:gd name="T9" fmla="*/ 40 h 80"/>
                  <a:gd name="T10" fmla="*/ 0 w 3"/>
                  <a:gd name="T11" fmla="*/ 50 h 80"/>
                  <a:gd name="T12" fmla="*/ 0 w 3"/>
                  <a:gd name="T13" fmla="*/ 60 h 80"/>
                  <a:gd name="T14" fmla="*/ 0 w 3"/>
                  <a:gd name="T15" fmla="*/ 70 h 80"/>
                  <a:gd name="T16" fmla="*/ 0 w 3"/>
                  <a:gd name="T17" fmla="*/ 80 h 80"/>
                  <a:gd name="T18" fmla="*/ 1 w 3"/>
                  <a:gd name="T19" fmla="*/ 80 h 80"/>
                  <a:gd name="T20" fmla="*/ 2 w 3"/>
                  <a:gd name="T21" fmla="*/ 70 h 80"/>
                  <a:gd name="T22" fmla="*/ 3 w 3"/>
                  <a:gd name="T23" fmla="*/ 60 h 80"/>
                  <a:gd name="T24" fmla="*/ 3 w 3"/>
                  <a:gd name="T25" fmla="*/ 50 h 80"/>
                  <a:gd name="T26" fmla="*/ 3 w 3"/>
                  <a:gd name="T27" fmla="*/ 40 h 80"/>
                  <a:gd name="T28" fmla="*/ 2 w 3"/>
                  <a:gd name="T29" fmla="*/ 30 h 80"/>
                  <a:gd name="T30" fmla="*/ 2 w 3"/>
                  <a:gd name="T31" fmla="*/ 20 h 80"/>
                  <a:gd name="T32" fmla="*/ 1 w 3"/>
                  <a:gd name="T33" fmla="*/ 9 h 80"/>
                  <a:gd name="T34" fmla="*/ 0 w 3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3" y="60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2" y="30"/>
                    </a:lnTo>
                    <a:lnTo>
                      <a:pt x="2" y="20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6" name="Freeform 1244">
                <a:extLst>
                  <a:ext uri="{FF2B5EF4-FFF2-40B4-BE49-F238E27FC236}">
                    <a16:creationId xmlns:a16="http://schemas.microsoft.com/office/drawing/2014/main" id="{E9D42D4F-9CAA-4108-BB0D-53894050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62"/>
                <a:ext cx="10" cy="13"/>
              </a:xfrm>
              <a:custGeom>
                <a:avLst/>
                <a:gdLst>
                  <a:gd name="T0" fmla="*/ 29 w 29"/>
                  <a:gd name="T1" fmla="*/ 0 h 38"/>
                  <a:gd name="T2" fmla="*/ 22 w 29"/>
                  <a:gd name="T3" fmla="*/ 0 h 38"/>
                  <a:gd name="T4" fmla="*/ 15 w 29"/>
                  <a:gd name="T5" fmla="*/ 1 h 38"/>
                  <a:gd name="T6" fmla="*/ 12 w 29"/>
                  <a:gd name="T7" fmla="*/ 5 h 38"/>
                  <a:gd name="T8" fmla="*/ 8 w 29"/>
                  <a:gd name="T9" fmla="*/ 9 h 38"/>
                  <a:gd name="T10" fmla="*/ 3 w 29"/>
                  <a:gd name="T11" fmla="*/ 15 h 38"/>
                  <a:gd name="T12" fmla="*/ 2 w 29"/>
                  <a:gd name="T13" fmla="*/ 23 h 38"/>
                  <a:gd name="T14" fmla="*/ 0 w 29"/>
                  <a:gd name="T15" fmla="*/ 29 h 38"/>
                  <a:gd name="T16" fmla="*/ 1 w 29"/>
                  <a:gd name="T17" fmla="*/ 38 h 38"/>
                  <a:gd name="T18" fmla="*/ 2 w 29"/>
                  <a:gd name="T19" fmla="*/ 38 h 38"/>
                  <a:gd name="T20" fmla="*/ 2 w 29"/>
                  <a:gd name="T21" fmla="*/ 29 h 38"/>
                  <a:gd name="T22" fmla="*/ 2 w 29"/>
                  <a:gd name="T23" fmla="*/ 23 h 38"/>
                  <a:gd name="T24" fmla="*/ 4 w 29"/>
                  <a:gd name="T25" fmla="*/ 16 h 38"/>
                  <a:gd name="T26" fmla="*/ 9 w 29"/>
                  <a:gd name="T27" fmla="*/ 10 h 38"/>
                  <a:gd name="T28" fmla="*/ 13 w 29"/>
                  <a:gd name="T29" fmla="*/ 6 h 38"/>
                  <a:gd name="T30" fmla="*/ 18 w 29"/>
                  <a:gd name="T31" fmla="*/ 3 h 38"/>
                  <a:gd name="T32" fmla="*/ 22 w 29"/>
                  <a:gd name="T33" fmla="*/ 1 h 38"/>
                  <a:gd name="T34" fmla="*/ 29 w 29"/>
                  <a:gd name="T35" fmla="*/ 3 h 38"/>
                  <a:gd name="T36" fmla="*/ 29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lnTo>
                      <a:pt x="22" y="0"/>
                    </a:lnTo>
                    <a:lnTo>
                      <a:pt x="15" y="1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4" y="16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7" name="Freeform 1245">
                <a:extLst>
                  <a:ext uri="{FF2B5EF4-FFF2-40B4-BE49-F238E27FC236}">
                    <a16:creationId xmlns:a16="http://schemas.microsoft.com/office/drawing/2014/main" id="{91B1C41D-3A77-4378-A699-1D17BFAD4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8" name="Freeform 1246">
                <a:extLst>
                  <a:ext uri="{FF2B5EF4-FFF2-40B4-BE49-F238E27FC236}">
                    <a16:creationId xmlns:a16="http://schemas.microsoft.com/office/drawing/2014/main" id="{EC044816-C885-418A-87E4-1E5B37A91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3"/>
                <a:ext cx="33" cy="4"/>
              </a:xfrm>
              <a:custGeom>
                <a:avLst/>
                <a:gdLst>
                  <a:gd name="T0" fmla="*/ 98 w 99"/>
                  <a:gd name="T1" fmla="*/ 0 h 10"/>
                  <a:gd name="T2" fmla="*/ 86 w 99"/>
                  <a:gd name="T3" fmla="*/ 3 h 10"/>
                  <a:gd name="T4" fmla="*/ 74 w 99"/>
                  <a:gd name="T5" fmla="*/ 7 h 10"/>
                  <a:gd name="T6" fmla="*/ 62 w 99"/>
                  <a:gd name="T7" fmla="*/ 9 h 10"/>
                  <a:gd name="T8" fmla="*/ 49 w 99"/>
                  <a:gd name="T9" fmla="*/ 9 h 10"/>
                  <a:gd name="T10" fmla="*/ 37 w 99"/>
                  <a:gd name="T11" fmla="*/ 9 h 10"/>
                  <a:gd name="T12" fmla="*/ 25 w 99"/>
                  <a:gd name="T13" fmla="*/ 8 h 10"/>
                  <a:gd name="T14" fmla="*/ 14 w 99"/>
                  <a:gd name="T15" fmla="*/ 5 h 10"/>
                  <a:gd name="T16" fmla="*/ 2 w 99"/>
                  <a:gd name="T17" fmla="*/ 1 h 10"/>
                  <a:gd name="T18" fmla="*/ 0 w 99"/>
                  <a:gd name="T19" fmla="*/ 3 h 10"/>
                  <a:gd name="T20" fmla="*/ 14 w 99"/>
                  <a:gd name="T21" fmla="*/ 7 h 10"/>
                  <a:gd name="T22" fmla="*/ 25 w 99"/>
                  <a:gd name="T23" fmla="*/ 9 h 10"/>
                  <a:gd name="T24" fmla="*/ 37 w 99"/>
                  <a:gd name="T25" fmla="*/ 10 h 10"/>
                  <a:gd name="T26" fmla="*/ 49 w 99"/>
                  <a:gd name="T27" fmla="*/ 10 h 10"/>
                  <a:gd name="T28" fmla="*/ 62 w 99"/>
                  <a:gd name="T29" fmla="*/ 10 h 10"/>
                  <a:gd name="T30" fmla="*/ 74 w 99"/>
                  <a:gd name="T31" fmla="*/ 8 h 10"/>
                  <a:gd name="T32" fmla="*/ 86 w 99"/>
                  <a:gd name="T33" fmla="*/ 5 h 10"/>
                  <a:gd name="T34" fmla="*/ 99 w 99"/>
                  <a:gd name="T35" fmla="*/ 1 h 10"/>
                  <a:gd name="T36" fmla="*/ 98 w 99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0">
                    <a:moveTo>
                      <a:pt x="98" y="0"/>
                    </a:moveTo>
                    <a:lnTo>
                      <a:pt x="86" y="3"/>
                    </a:lnTo>
                    <a:lnTo>
                      <a:pt x="74" y="7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37" y="9"/>
                    </a:lnTo>
                    <a:lnTo>
                      <a:pt x="25" y="8"/>
                    </a:lnTo>
                    <a:lnTo>
                      <a:pt x="14" y="5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4" y="7"/>
                    </a:lnTo>
                    <a:lnTo>
                      <a:pt x="25" y="9"/>
                    </a:lnTo>
                    <a:lnTo>
                      <a:pt x="37" y="10"/>
                    </a:lnTo>
                    <a:lnTo>
                      <a:pt x="49" y="10"/>
                    </a:lnTo>
                    <a:lnTo>
                      <a:pt x="62" y="10"/>
                    </a:lnTo>
                    <a:lnTo>
                      <a:pt x="74" y="8"/>
                    </a:lnTo>
                    <a:lnTo>
                      <a:pt x="86" y="5"/>
                    </a:lnTo>
                    <a:lnTo>
                      <a:pt x="99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9" name="Freeform 1247">
                <a:extLst>
                  <a:ext uri="{FF2B5EF4-FFF2-40B4-BE49-F238E27FC236}">
                    <a16:creationId xmlns:a16="http://schemas.microsoft.com/office/drawing/2014/main" id="{22D4DEB7-0A64-44AB-9781-CD1CAFFE8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13"/>
                <a:ext cx="10" cy="13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1 h 38"/>
                  <a:gd name="T6" fmla="*/ 28 w 31"/>
                  <a:gd name="T7" fmla="*/ 13 h 38"/>
                  <a:gd name="T8" fmla="*/ 22 w 31"/>
                  <a:gd name="T9" fmla="*/ 8 h 38"/>
                  <a:gd name="T10" fmla="*/ 19 w 31"/>
                  <a:gd name="T11" fmla="*/ 2 h 38"/>
                  <a:gd name="T12" fmla="*/ 12 w 31"/>
                  <a:gd name="T13" fmla="*/ 0 h 38"/>
                  <a:gd name="T14" fmla="*/ 6 w 31"/>
                  <a:gd name="T15" fmla="*/ 0 h 38"/>
                  <a:gd name="T16" fmla="*/ 0 w 31"/>
                  <a:gd name="T17" fmla="*/ 0 h 38"/>
                  <a:gd name="T18" fmla="*/ 1 w 31"/>
                  <a:gd name="T19" fmla="*/ 1 h 38"/>
                  <a:gd name="T20" fmla="*/ 6 w 31"/>
                  <a:gd name="T21" fmla="*/ 0 h 38"/>
                  <a:gd name="T22" fmla="*/ 12 w 31"/>
                  <a:gd name="T23" fmla="*/ 1 h 38"/>
                  <a:gd name="T24" fmla="*/ 16 w 31"/>
                  <a:gd name="T25" fmla="*/ 4 h 38"/>
                  <a:gd name="T26" fmla="*/ 21 w 31"/>
                  <a:gd name="T27" fmla="*/ 9 h 38"/>
                  <a:gd name="T28" fmla="*/ 25 w 31"/>
                  <a:gd name="T29" fmla="*/ 14 h 38"/>
                  <a:gd name="T30" fmla="*/ 29 w 31"/>
                  <a:gd name="T31" fmla="*/ 21 h 38"/>
                  <a:gd name="T32" fmla="*/ 30 w 31"/>
                  <a:gd name="T33" fmla="*/ 29 h 38"/>
                  <a:gd name="T34" fmla="*/ 30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1"/>
                    </a:lnTo>
                    <a:lnTo>
                      <a:pt x="28" y="13"/>
                    </a:lnTo>
                    <a:lnTo>
                      <a:pt x="22" y="8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lnTo>
                      <a:pt x="30" y="29"/>
                    </a:lnTo>
                    <a:lnTo>
                      <a:pt x="30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0" name="Freeform 1248">
                <a:extLst>
                  <a:ext uri="{FF2B5EF4-FFF2-40B4-BE49-F238E27FC236}">
                    <a16:creationId xmlns:a16="http://schemas.microsoft.com/office/drawing/2014/main" id="{F9E16484-8FF6-4300-B578-472BF6609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26"/>
                <a:ext cx="1" cy="27"/>
              </a:xfrm>
              <a:custGeom>
                <a:avLst/>
                <a:gdLst>
                  <a:gd name="T0" fmla="*/ 3 w 3"/>
                  <a:gd name="T1" fmla="*/ 81 h 81"/>
                  <a:gd name="T2" fmla="*/ 2 w 3"/>
                  <a:gd name="T3" fmla="*/ 72 h 81"/>
                  <a:gd name="T4" fmla="*/ 2 w 3"/>
                  <a:gd name="T5" fmla="*/ 63 h 81"/>
                  <a:gd name="T6" fmla="*/ 1 w 3"/>
                  <a:gd name="T7" fmla="*/ 53 h 81"/>
                  <a:gd name="T8" fmla="*/ 1 w 3"/>
                  <a:gd name="T9" fmla="*/ 44 h 81"/>
                  <a:gd name="T10" fmla="*/ 1 w 3"/>
                  <a:gd name="T11" fmla="*/ 34 h 81"/>
                  <a:gd name="T12" fmla="*/ 1 w 3"/>
                  <a:gd name="T13" fmla="*/ 22 h 81"/>
                  <a:gd name="T14" fmla="*/ 2 w 3"/>
                  <a:gd name="T15" fmla="*/ 12 h 81"/>
                  <a:gd name="T16" fmla="*/ 2 w 3"/>
                  <a:gd name="T17" fmla="*/ 0 h 81"/>
                  <a:gd name="T18" fmla="*/ 1 w 3"/>
                  <a:gd name="T19" fmla="*/ 0 h 81"/>
                  <a:gd name="T20" fmla="*/ 0 w 3"/>
                  <a:gd name="T21" fmla="*/ 12 h 81"/>
                  <a:gd name="T22" fmla="*/ 0 w 3"/>
                  <a:gd name="T23" fmla="*/ 22 h 81"/>
                  <a:gd name="T24" fmla="*/ 0 w 3"/>
                  <a:gd name="T25" fmla="*/ 34 h 81"/>
                  <a:gd name="T26" fmla="*/ 0 w 3"/>
                  <a:gd name="T27" fmla="*/ 44 h 81"/>
                  <a:gd name="T28" fmla="*/ 0 w 3"/>
                  <a:gd name="T29" fmla="*/ 53 h 81"/>
                  <a:gd name="T30" fmla="*/ 0 w 3"/>
                  <a:gd name="T31" fmla="*/ 63 h 81"/>
                  <a:gd name="T32" fmla="*/ 1 w 3"/>
                  <a:gd name="T33" fmla="*/ 72 h 81"/>
                  <a:gd name="T34" fmla="*/ 2 w 3"/>
                  <a:gd name="T35" fmla="*/ 81 h 81"/>
                  <a:gd name="T36" fmla="*/ 3 w 3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81">
                    <a:moveTo>
                      <a:pt x="3" y="81"/>
                    </a:moveTo>
                    <a:lnTo>
                      <a:pt x="2" y="72"/>
                    </a:lnTo>
                    <a:lnTo>
                      <a:pt x="2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2"/>
                    </a:lnTo>
                    <a:lnTo>
                      <a:pt x="2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1" name="Freeform 1249">
                <a:extLst>
                  <a:ext uri="{FF2B5EF4-FFF2-40B4-BE49-F238E27FC236}">
                    <a16:creationId xmlns:a16="http://schemas.microsoft.com/office/drawing/2014/main" id="{BA02B3DB-B3E0-4207-A518-AC932CE9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53"/>
                <a:ext cx="11" cy="11"/>
              </a:xfrm>
              <a:custGeom>
                <a:avLst/>
                <a:gdLst>
                  <a:gd name="T0" fmla="*/ 2 w 31"/>
                  <a:gd name="T1" fmla="*/ 32 h 32"/>
                  <a:gd name="T2" fmla="*/ 9 w 31"/>
                  <a:gd name="T3" fmla="*/ 29 h 32"/>
                  <a:gd name="T4" fmla="*/ 13 w 31"/>
                  <a:gd name="T5" fmla="*/ 28 h 32"/>
                  <a:gd name="T6" fmla="*/ 19 w 31"/>
                  <a:gd name="T7" fmla="*/ 26 h 32"/>
                  <a:gd name="T8" fmla="*/ 23 w 31"/>
                  <a:gd name="T9" fmla="*/ 22 h 32"/>
                  <a:gd name="T10" fmla="*/ 28 w 31"/>
                  <a:gd name="T11" fmla="*/ 20 h 32"/>
                  <a:gd name="T12" fmla="*/ 30 w 31"/>
                  <a:gd name="T13" fmla="*/ 16 h 32"/>
                  <a:gd name="T14" fmla="*/ 31 w 31"/>
                  <a:gd name="T15" fmla="*/ 9 h 32"/>
                  <a:gd name="T16" fmla="*/ 31 w 31"/>
                  <a:gd name="T17" fmla="*/ 0 h 32"/>
                  <a:gd name="T18" fmla="*/ 30 w 31"/>
                  <a:gd name="T19" fmla="*/ 0 h 32"/>
                  <a:gd name="T20" fmla="*/ 30 w 31"/>
                  <a:gd name="T21" fmla="*/ 9 h 32"/>
                  <a:gd name="T22" fmla="*/ 29 w 31"/>
                  <a:gd name="T23" fmla="*/ 16 h 32"/>
                  <a:gd name="T24" fmla="*/ 26 w 31"/>
                  <a:gd name="T25" fmla="*/ 19 h 32"/>
                  <a:gd name="T26" fmla="*/ 22 w 31"/>
                  <a:gd name="T27" fmla="*/ 22 h 32"/>
                  <a:gd name="T28" fmla="*/ 17 w 31"/>
                  <a:gd name="T29" fmla="*/ 25 h 32"/>
                  <a:gd name="T30" fmla="*/ 12 w 31"/>
                  <a:gd name="T31" fmla="*/ 27 h 32"/>
                  <a:gd name="T32" fmla="*/ 6 w 31"/>
                  <a:gd name="T33" fmla="*/ 28 h 32"/>
                  <a:gd name="T34" fmla="*/ 0 w 31"/>
                  <a:gd name="T35" fmla="*/ 31 h 32"/>
                  <a:gd name="T36" fmla="*/ 2 w 31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2">
                    <a:moveTo>
                      <a:pt x="2" y="32"/>
                    </a:moveTo>
                    <a:lnTo>
                      <a:pt x="9" y="29"/>
                    </a:lnTo>
                    <a:lnTo>
                      <a:pt x="13" y="28"/>
                    </a:lnTo>
                    <a:lnTo>
                      <a:pt x="19" y="26"/>
                    </a:lnTo>
                    <a:lnTo>
                      <a:pt x="23" y="22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1" y="9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9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2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6" y="28"/>
                    </a:lnTo>
                    <a:lnTo>
                      <a:pt x="0" y="31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2" name="Freeform 1250">
                <a:extLst>
                  <a:ext uri="{FF2B5EF4-FFF2-40B4-BE49-F238E27FC236}">
                    <a16:creationId xmlns:a16="http://schemas.microsoft.com/office/drawing/2014/main" id="{EAC7DFFD-5155-46E3-BD01-871070BE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464"/>
                <a:ext cx="33" cy="4"/>
              </a:xfrm>
              <a:custGeom>
                <a:avLst/>
                <a:gdLst>
                  <a:gd name="T0" fmla="*/ 0 w 99"/>
                  <a:gd name="T1" fmla="*/ 4 h 14"/>
                  <a:gd name="T2" fmla="*/ 12 w 99"/>
                  <a:gd name="T3" fmla="*/ 8 h 14"/>
                  <a:gd name="T4" fmla="*/ 25 w 99"/>
                  <a:gd name="T5" fmla="*/ 11 h 14"/>
                  <a:gd name="T6" fmla="*/ 37 w 99"/>
                  <a:gd name="T7" fmla="*/ 13 h 14"/>
                  <a:gd name="T8" fmla="*/ 50 w 99"/>
                  <a:gd name="T9" fmla="*/ 14 h 14"/>
                  <a:gd name="T10" fmla="*/ 63 w 99"/>
                  <a:gd name="T11" fmla="*/ 13 h 14"/>
                  <a:gd name="T12" fmla="*/ 74 w 99"/>
                  <a:gd name="T13" fmla="*/ 10 h 14"/>
                  <a:gd name="T14" fmla="*/ 87 w 99"/>
                  <a:gd name="T15" fmla="*/ 6 h 14"/>
                  <a:gd name="T16" fmla="*/ 99 w 99"/>
                  <a:gd name="T17" fmla="*/ 3 h 14"/>
                  <a:gd name="T18" fmla="*/ 97 w 99"/>
                  <a:gd name="T19" fmla="*/ 0 h 14"/>
                  <a:gd name="T20" fmla="*/ 86 w 99"/>
                  <a:gd name="T21" fmla="*/ 5 h 14"/>
                  <a:gd name="T22" fmla="*/ 74 w 99"/>
                  <a:gd name="T23" fmla="*/ 8 h 14"/>
                  <a:gd name="T24" fmla="*/ 63 w 99"/>
                  <a:gd name="T25" fmla="*/ 11 h 14"/>
                  <a:gd name="T26" fmla="*/ 50 w 99"/>
                  <a:gd name="T27" fmla="*/ 11 h 14"/>
                  <a:gd name="T28" fmla="*/ 37 w 99"/>
                  <a:gd name="T29" fmla="*/ 11 h 14"/>
                  <a:gd name="T30" fmla="*/ 25 w 99"/>
                  <a:gd name="T31" fmla="*/ 10 h 14"/>
                  <a:gd name="T32" fmla="*/ 14 w 99"/>
                  <a:gd name="T33" fmla="*/ 7 h 14"/>
                  <a:gd name="T34" fmla="*/ 2 w 99"/>
                  <a:gd name="T35" fmla="*/ 3 h 14"/>
                  <a:gd name="T36" fmla="*/ 0 w 99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4">
                    <a:moveTo>
                      <a:pt x="0" y="4"/>
                    </a:moveTo>
                    <a:lnTo>
                      <a:pt x="12" y="8"/>
                    </a:lnTo>
                    <a:lnTo>
                      <a:pt x="25" y="11"/>
                    </a:lnTo>
                    <a:lnTo>
                      <a:pt x="37" y="13"/>
                    </a:lnTo>
                    <a:lnTo>
                      <a:pt x="50" y="14"/>
                    </a:lnTo>
                    <a:lnTo>
                      <a:pt x="63" y="13"/>
                    </a:lnTo>
                    <a:lnTo>
                      <a:pt x="74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97" y="0"/>
                    </a:lnTo>
                    <a:lnTo>
                      <a:pt x="86" y="5"/>
                    </a:lnTo>
                    <a:lnTo>
                      <a:pt x="74" y="8"/>
                    </a:lnTo>
                    <a:lnTo>
                      <a:pt x="63" y="11"/>
                    </a:lnTo>
                    <a:lnTo>
                      <a:pt x="50" y="11"/>
                    </a:lnTo>
                    <a:lnTo>
                      <a:pt x="37" y="11"/>
                    </a:lnTo>
                    <a:lnTo>
                      <a:pt x="25" y="10"/>
                    </a:lnTo>
                    <a:lnTo>
                      <a:pt x="14" y="7"/>
                    </a:lnTo>
                    <a:lnTo>
                      <a:pt x="2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3" name="Freeform 1251">
                <a:extLst>
                  <a:ext uri="{FF2B5EF4-FFF2-40B4-BE49-F238E27FC236}">
                    <a16:creationId xmlns:a16="http://schemas.microsoft.com/office/drawing/2014/main" id="{5B88CF2B-04D6-41EE-8AF3-D489642A1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55"/>
                <a:ext cx="11" cy="10"/>
              </a:xfrm>
              <a:custGeom>
                <a:avLst/>
                <a:gdLst>
                  <a:gd name="T0" fmla="*/ 1 w 32"/>
                  <a:gd name="T1" fmla="*/ 0 h 31"/>
                  <a:gd name="T2" fmla="*/ 0 w 32"/>
                  <a:gd name="T3" fmla="*/ 10 h 31"/>
                  <a:gd name="T4" fmla="*/ 2 w 32"/>
                  <a:gd name="T5" fmla="*/ 17 h 31"/>
                  <a:gd name="T6" fmla="*/ 5 w 32"/>
                  <a:gd name="T7" fmla="*/ 21 h 31"/>
                  <a:gd name="T8" fmla="*/ 9 w 32"/>
                  <a:gd name="T9" fmla="*/ 24 h 31"/>
                  <a:gd name="T10" fmla="*/ 14 w 32"/>
                  <a:gd name="T11" fmla="*/ 26 h 31"/>
                  <a:gd name="T12" fmla="*/ 20 w 32"/>
                  <a:gd name="T13" fmla="*/ 27 h 31"/>
                  <a:gd name="T14" fmla="*/ 26 w 32"/>
                  <a:gd name="T15" fmla="*/ 28 h 31"/>
                  <a:gd name="T16" fmla="*/ 31 w 32"/>
                  <a:gd name="T17" fmla="*/ 31 h 31"/>
                  <a:gd name="T18" fmla="*/ 32 w 32"/>
                  <a:gd name="T19" fmla="*/ 28 h 31"/>
                  <a:gd name="T20" fmla="*/ 26 w 32"/>
                  <a:gd name="T21" fmla="*/ 27 h 31"/>
                  <a:gd name="T22" fmla="*/ 20 w 32"/>
                  <a:gd name="T23" fmla="*/ 26 h 31"/>
                  <a:gd name="T24" fmla="*/ 15 w 32"/>
                  <a:gd name="T25" fmla="*/ 24 h 31"/>
                  <a:gd name="T26" fmla="*/ 10 w 32"/>
                  <a:gd name="T27" fmla="*/ 23 h 31"/>
                  <a:gd name="T28" fmla="*/ 7 w 32"/>
                  <a:gd name="T29" fmla="*/ 19 h 31"/>
                  <a:gd name="T30" fmla="*/ 3 w 32"/>
                  <a:gd name="T31" fmla="*/ 16 h 31"/>
                  <a:gd name="T32" fmla="*/ 3 w 32"/>
                  <a:gd name="T33" fmla="*/ 10 h 31"/>
                  <a:gd name="T34" fmla="*/ 3 w 32"/>
                  <a:gd name="T35" fmla="*/ 0 h 31"/>
                  <a:gd name="T36" fmla="*/ 1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1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9" y="24"/>
                    </a:lnTo>
                    <a:lnTo>
                      <a:pt x="14" y="26"/>
                    </a:lnTo>
                    <a:lnTo>
                      <a:pt x="20" y="27"/>
                    </a:lnTo>
                    <a:lnTo>
                      <a:pt x="26" y="28"/>
                    </a:lnTo>
                    <a:lnTo>
                      <a:pt x="31" y="31"/>
                    </a:lnTo>
                    <a:lnTo>
                      <a:pt x="32" y="28"/>
                    </a:lnTo>
                    <a:lnTo>
                      <a:pt x="26" y="27"/>
                    </a:lnTo>
                    <a:lnTo>
                      <a:pt x="20" y="26"/>
                    </a:lnTo>
                    <a:lnTo>
                      <a:pt x="15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3" y="16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4" name="Freeform 1252">
                <a:extLst>
                  <a:ext uri="{FF2B5EF4-FFF2-40B4-BE49-F238E27FC236}">
                    <a16:creationId xmlns:a16="http://schemas.microsoft.com/office/drawing/2014/main" id="{ACED115F-72ED-4724-8B78-E469A1628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27"/>
                <a:ext cx="2" cy="27"/>
              </a:xfrm>
              <a:custGeom>
                <a:avLst/>
                <a:gdLst>
                  <a:gd name="T0" fmla="*/ 0 w 4"/>
                  <a:gd name="T1" fmla="*/ 0 h 81"/>
                  <a:gd name="T2" fmla="*/ 1 w 4"/>
                  <a:gd name="T3" fmla="*/ 11 h 81"/>
                  <a:gd name="T4" fmla="*/ 1 w 4"/>
                  <a:gd name="T5" fmla="*/ 21 h 81"/>
                  <a:gd name="T6" fmla="*/ 1 w 4"/>
                  <a:gd name="T7" fmla="*/ 31 h 81"/>
                  <a:gd name="T8" fmla="*/ 1 w 4"/>
                  <a:gd name="T9" fmla="*/ 41 h 81"/>
                  <a:gd name="T10" fmla="*/ 1 w 4"/>
                  <a:gd name="T11" fmla="*/ 52 h 81"/>
                  <a:gd name="T12" fmla="*/ 1 w 4"/>
                  <a:gd name="T13" fmla="*/ 62 h 81"/>
                  <a:gd name="T14" fmla="*/ 1 w 4"/>
                  <a:gd name="T15" fmla="*/ 71 h 81"/>
                  <a:gd name="T16" fmla="*/ 1 w 4"/>
                  <a:gd name="T17" fmla="*/ 81 h 81"/>
                  <a:gd name="T18" fmla="*/ 3 w 4"/>
                  <a:gd name="T19" fmla="*/ 81 h 81"/>
                  <a:gd name="T20" fmla="*/ 4 w 4"/>
                  <a:gd name="T21" fmla="*/ 71 h 81"/>
                  <a:gd name="T22" fmla="*/ 4 w 4"/>
                  <a:gd name="T23" fmla="*/ 62 h 81"/>
                  <a:gd name="T24" fmla="*/ 4 w 4"/>
                  <a:gd name="T25" fmla="*/ 52 h 81"/>
                  <a:gd name="T26" fmla="*/ 4 w 4"/>
                  <a:gd name="T27" fmla="*/ 41 h 81"/>
                  <a:gd name="T28" fmla="*/ 4 w 4"/>
                  <a:gd name="T29" fmla="*/ 31 h 81"/>
                  <a:gd name="T30" fmla="*/ 3 w 4"/>
                  <a:gd name="T31" fmla="*/ 21 h 81"/>
                  <a:gd name="T32" fmla="*/ 2 w 4"/>
                  <a:gd name="T33" fmla="*/ 11 h 81"/>
                  <a:gd name="T34" fmla="*/ 1 w 4"/>
                  <a:gd name="T35" fmla="*/ 0 h 81"/>
                  <a:gd name="T36" fmla="*/ 0 w 4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1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1" y="31"/>
                    </a:lnTo>
                    <a:lnTo>
                      <a:pt x="1" y="41"/>
                    </a:lnTo>
                    <a:lnTo>
                      <a:pt x="1" y="52"/>
                    </a:lnTo>
                    <a:lnTo>
                      <a:pt x="1" y="62"/>
                    </a:lnTo>
                    <a:lnTo>
                      <a:pt x="1" y="71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4" y="62"/>
                    </a:lnTo>
                    <a:lnTo>
                      <a:pt x="4" y="52"/>
                    </a:lnTo>
                    <a:lnTo>
                      <a:pt x="4" y="41"/>
                    </a:lnTo>
                    <a:lnTo>
                      <a:pt x="4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5" name="Freeform 1253">
                <a:extLst>
                  <a:ext uri="{FF2B5EF4-FFF2-40B4-BE49-F238E27FC236}">
                    <a16:creationId xmlns:a16="http://schemas.microsoft.com/office/drawing/2014/main" id="{3A6C488D-CC12-4F0A-BCA8-94BC31EF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11" cy="14"/>
              </a:xfrm>
              <a:custGeom>
                <a:avLst/>
                <a:gdLst>
                  <a:gd name="T0" fmla="*/ 31 w 31"/>
                  <a:gd name="T1" fmla="*/ 1 h 42"/>
                  <a:gd name="T2" fmla="*/ 31 w 31"/>
                  <a:gd name="T3" fmla="*/ 1 h 42"/>
                  <a:gd name="T4" fmla="*/ 24 w 31"/>
                  <a:gd name="T5" fmla="*/ 0 h 42"/>
                  <a:gd name="T6" fmla="*/ 18 w 31"/>
                  <a:gd name="T7" fmla="*/ 2 h 42"/>
                  <a:gd name="T8" fmla="*/ 12 w 31"/>
                  <a:gd name="T9" fmla="*/ 5 h 42"/>
                  <a:gd name="T10" fmla="*/ 8 w 31"/>
                  <a:gd name="T11" fmla="*/ 10 h 42"/>
                  <a:gd name="T12" fmla="*/ 3 w 31"/>
                  <a:gd name="T13" fmla="*/ 17 h 42"/>
                  <a:gd name="T14" fmla="*/ 1 w 31"/>
                  <a:gd name="T15" fmla="*/ 25 h 42"/>
                  <a:gd name="T16" fmla="*/ 0 w 31"/>
                  <a:gd name="T17" fmla="*/ 32 h 42"/>
                  <a:gd name="T18" fmla="*/ 0 w 31"/>
                  <a:gd name="T19" fmla="*/ 42 h 42"/>
                  <a:gd name="T20" fmla="*/ 2 w 31"/>
                  <a:gd name="T21" fmla="*/ 42 h 42"/>
                  <a:gd name="T22" fmla="*/ 2 w 31"/>
                  <a:gd name="T23" fmla="*/ 32 h 42"/>
                  <a:gd name="T24" fmla="*/ 3 w 31"/>
                  <a:gd name="T25" fmla="*/ 25 h 42"/>
                  <a:gd name="T26" fmla="*/ 5 w 31"/>
                  <a:gd name="T27" fmla="*/ 18 h 42"/>
                  <a:gd name="T28" fmla="*/ 9 w 31"/>
                  <a:gd name="T29" fmla="*/ 11 h 42"/>
                  <a:gd name="T30" fmla="*/ 14 w 31"/>
                  <a:gd name="T31" fmla="*/ 7 h 42"/>
                  <a:gd name="T32" fmla="*/ 20 w 31"/>
                  <a:gd name="T33" fmla="*/ 3 h 42"/>
                  <a:gd name="T34" fmla="*/ 24 w 31"/>
                  <a:gd name="T35" fmla="*/ 2 h 42"/>
                  <a:gd name="T36" fmla="*/ 31 w 31"/>
                  <a:gd name="T37" fmla="*/ 2 h 42"/>
                  <a:gd name="T38" fmla="*/ 30 w 31"/>
                  <a:gd name="T39" fmla="*/ 2 h 42"/>
                  <a:gd name="T40" fmla="*/ 31 w 31"/>
                  <a:gd name="T4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2">
                    <a:moveTo>
                      <a:pt x="31" y="1"/>
                    </a:moveTo>
                    <a:lnTo>
                      <a:pt x="31" y="1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3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4" y="7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6" name="Freeform 1254">
                <a:extLst>
                  <a:ext uri="{FF2B5EF4-FFF2-40B4-BE49-F238E27FC236}">
                    <a16:creationId xmlns:a16="http://schemas.microsoft.com/office/drawing/2014/main" id="{4F4DC735-9571-4878-B0E7-2E475664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7" name="Freeform 1255">
                <a:extLst>
                  <a:ext uri="{FF2B5EF4-FFF2-40B4-BE49-F238E27FC236}">
                    <a16:creationId xmlns:a16="http://schemas.microsoft.com/office/drawing/2014/main" id="{E2E2A0C6-E64E-4BB2-9DF3-133335DA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66"/>
                <a:ext cx="34" cy="3"/>
              </a:xfrm>
              <a:custGeom>
                <a:avLst/>
                <a:gdLst>
                  <a:gd name="T0" fmla="*/ 103 w 104"/>
                  <a:gd name="T1" fmla="*/ 0 h 10"/>
                  <a:gd name="T2" fmla="*/ 91 w 104"/>
                  <a:gd name="T3" fmla="*/ 3 h 10"/>
                  <a:gd name="T4" fmla="*/ 78 w 104"/>
                  <a:gd name="T5" fmla="*/ 6 h 10"/>
                  <a:gd name="T6" fmla="*/ 65 w 104"/>
                  <a:gd name="T7" fmla="*/ 8 h 10"/>
                  <a:gd name="T8" fmla="*/ 53 w 104"/>
                  <a:gd name="T9" fmla="*/ 9 h 10"/>
                  <a:gd name="T10" fmla="*/ 39 w 104"/>
                  <a:gd name="T11" fmla="*/ 9 h 10"/>
                  <a:gd name="T12" fmla="*/ 27 w 104"/>
                  <a:gd name="T13" fmla="*/ 8 h 10"/>
                  <a:gd name="T14" fmla="*/ 13 w 104"/>
                  <a:gd name="T15" fmla="*/ 6 h 10"/>
                  <a:gd name="T16" fmla="*/ 0 w 104"/>
                  <a:gd name="T17" fmla="*/ 2 h 10"/>
                  <a:gd name="T18" fmla="*/ 0 w 104"/>
                  <a:gd name="T19" fmla="*/ 3 h 10"/>
                  <a:gd name="T20" fmla="*/ 13 w 104"/>
                  <a:gd name="T21" fmla="*/ 7 h 10"/>
                  <a:gd name="T22" fmla="*/ 27 w 104"/>
                  <a:gd name="T23" fmla="*/ 9 h 10"/>
                  <a:gd name="T24" fmla="*/ 39 w 104"/>
                  <a:gd name="T25" fmla="*/ 10 h 10"/>
                  <a:gd name="T26" fmla="*/ 53 w 104"/>
                  <a:gd name="T27" fmla="*/ 10 h 10"/>
                  <a:gd name="T28" fmla="*/ 65 w 104"/>
                  <a:gd name="T29" fmla="*/ 10 h 10"/>
                  <a:gd name="T30" fmla="*/ 78 w 104"/>
                  <a:gd name="T31" fmla="*/ 8 h 10"/>
                  <a:gd name="T32" fmla="*/ 91 w 104"/>
                  <a:gd name="T33" fmla="*/ 4 h 10"/>
                  <a:gd name="T34" fmla="*/ 104 w 104"/>
                  <a:gd name="T35" fmla="*/ 1 h 10"/>
                  <a:gd name="T36" fmla="*/ 103 w 104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">
                    <a:moveTo>
                      <a:pt x="103" y="0"/>
                    </a:moveTo>
                    <a:lnTo>
                      <a:pt x="91" y="3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7" y="8"/>
                    </a:lnTo>
                    <a:lnTo>
                      <a:pt x="13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7" y="9"/>
                    </a:lnTo>
                    <a:lnTo>
                      <a:pt x="39" y="10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104" y="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8" name="Freeform 1256">
                <a:extLst>
                  <a:ext uri="{FF2B5EF4-FFF2-40B4-BE49-F238E27FC236}">
                    <a16:creationId xmlns:a16="http://schemas.microsoft.com/office/drawing/2014/main" id="{60016F05-7AD9-471D-93C7-67E8E6D1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466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2 h 43"/>
                  <a:gd name="T4" fmla="*/ 32 w 34"/>
                  <a:gd name="T5" fmla="*/ 23 h 43"/>
                  <a:gd name="T6" fmla="*/ 30 w 34"/>
                  <a:gd name="T7" fmla="*/ 14 h 43"/>
                  <a:gd name="T8" fmla="*/ 25 w 34"/>
                  <a:gd name="T9" fmla="*/ 9 h 43"/>
                  <a:gd name="T10" fmla="*/ 19 w 34"/>
                  <a:gd name="T11" fmla="*/ 4 h 43"/>
                  <a:gd name="T12" fmla="*/ 13 w 34"/>
                  <a:gd name="T13" fmla="*/ 2 h 43"/>
                  <a:gd name="T14" fmla="*/ 8 w 34"/>
                  <a:gd name="T15" fmla="*/ 0 h 43"/>
                  <a:gd name="T16" fmla="*/ 0 w 34"/>
                  <a:gd name="T17" fmla="*/ 2 h 43"/>
                  <a:gd name="T18" fmla="*/ 2 w 34"/>
                  <a:gd name="T19" fmla="*/ 3 h 43"/>
                  <a:gd name="T20" fmla="*/ 8 w 34"/>
                  <a:gd name="T21" fmla="*/ 2 h 43"/>
                  <a:gd name="T22" fmla="*/ 12 w 34"/>
                  <a:gd name="T23" fmla="*/ 3 h 43"/>
                  <a:gd name="T24" fmla="*/ 19 w 34"/>
                  <a:gd name="T25" fmla="*/ 5 h 43"/>
                  <a:gd name="T26" fmla="*/ 24 w 34"/>
                  <a:gd name="T27" fmla="*/ 10 h 43"/>
                  <a:gd name="T28" fmla="*/ 28 w 34"/>
                  <a:gd name="T29" fmla="*/ 17 h 43"/>
                  <a:gd name="T30" fmla="*/ 30 w 34"/>
                  <a:gd name="T31" fmla="*/ 23 h 43"/>
                  <a:gd name="T32" fmla="*/ 32 w 34"/>
                  <a:gd name="T33" fmla="*/ 32 h 43"/>
                  <a:gd name="T34" fmla="*/ 32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2"/>
                    </a:lnTo>
                    <a:lnTo>
                      <a:pt x="32" y="23"/>
                    </a:lnTo>
                    <a:lnTo>
                      <a:pt x="30" y="14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9" y="5"/>
                    </a:lnTo>
                    <a:lnTo>
                      <a:pt x="24" y="10"/>
                    </a:lnTo>
                    <a:lnTo>
                      <a:pt x="28" y="17"/>
                    </a:lnTo>
                    <a:lnTo>
                      <a:pt x="30" y="23"/>
                    </a:lnTo>
                    <a:lnTo>
                      <a:pt x="32" y="32"/>
                    </a:lnTo>
                    <a:lnTo>
                      <a:pt x="32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9" name="Freeform 1257">
                <a:extLst>
                  <a:ext uri="{FF2B5EF4-FFF2-40B4-BE49-F238E27FC236}">
                    <a16:creationId xmlns:a16="http://schemas.microsoft.com/office/drawing/2014/main" id="{1F7F7BA1-3C9E-4EEB-AF47-EF622E326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80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5 h 86"/>
                  <a:gd name="T6" fmla="*/ 1 w 4"/>
                  <a:gd name="T7" fmla="*/ 56 h 86"/>
                  <a:gd name="T8" fmla="*/ 1 w 4"/>
                  <a:gd name="T9" fmla="*/ 44 h 86"/>
                  <a:gd name="T10" fmla="*/ 1 w 4"/>
                  <a:gd name="T11" fmla="*/ 34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4 h 86"/>
                  <a:gd name="T26" fmla="*/ 0 w 4"/>
                  <a:gd name="T27" fmla="*/ 44 h 86"/>
                  <a:gd name="T28" fmla="*/ 0 w 4"/>
                  <a:gd name="T29" fmla="*/ 56 h 86"/>
                  <a:gd name="T30" fmla="*/ 1 w 4"/>
                  <a:gd name="T31" fmla="*/ 65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5"/>
                    </a:lnTo>
                    <a:lnTo>
                      <a:pt x="1" y="56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0" name="Freeform 1258">
                <a:extLst>
                  <a:ext uri="{FF2B5EF4-FFF2-40B4-BE49-F238E27FC236}">
                    <a16:creationId xmlns:a16="http://schemas.microsoft.com/office/drawing/2014/main" id="{E32824E6-62D3-48BA-A709-A49253DB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09"/>
                <a:ext cx="11" cy="11"/>
              </a:xfrm>
              <a:custGeom>
                <a:avLst/>
                <a:gdLst>
                  <a:gd name="T0" fmla="*/ 1 w 33"/>
                  <a:gd name="T1" fmla="*/ 34 h 34"/>
                  <a:gd name="T2" fmla="*/ 7 w 33"/>
                  <a:gd name="T3" fmla="*/ 30 h 34"/>
                  <a:gd name="T4" fmla="*/ 15 w 33"/>
                  <a:gd name="T5" fmla="*/ 28 h 34"/>
                  <a:gd name="T6" fmla="*/ 19 w 33"/>
                  <a:gd name="T7" fmla="*/ 27 h 34"/>
                  <a:gd name="T8" fmla="*/ 25 w 33"/>
                  <a:gd name="T9" fmla="*/ 23 h 34"/>
                  <a:gd name="T10" fmla="*/ 28 w 33"/>
                  <a:gd name="T11" fmla="*/ 20 h 34"/>
                  <a:gd name="T12" fmla="*/ 32 w 33"/>
                  <a:gd name="T13" fmla="*/ 16 h 34"/>
                  <a:gd name="T14" fmla="*/ 33 w 33"/>
                  <a:gd name="T15" fmla="*/ 9 h 34"/>
                  <a:gd name="T16" fmla="*/ 32 w 33"/>
                  <a:gd name="T17" fmla="*/ 0 h 34"/>
                  <a:gd name="T18" fmla="*/ 30 w 33"/>
                  <a:gd name="T19" fmla="*/ 0 h 34"/>
                  <a:gd name="T20" fmla="*/ 32 w 33"/>
                  <a:gd name="T21" fmla="*/ 9 h 34"/>
                  <a:gd name="T22" fmla="*/ 29 w 33"/>
                  <a:gd name="T23" fmla="*/ 16 h 34"/>
                  <a:gd name="T24" fmla="*/ 27 w 33"/>
                  <a:gd name="T25" fmla="*/ 19 h 34"/>
                  <a:gd name="T26" fmla="*/ 24 w 33"/>
                  <a:gd name="T27" fmla="*/ 22 h 34"/>
                  <a:gd name="T28" fmla="*/ 18 w 33"/>
                  <a:gd name="T29" fmla="*/ 26 h 34"/>
                  <a:gd name="T30" fmla="*/ 13 w 33"/>
                  <a:gd name="T31" fmla="*/ 28 h 34"/>
                  <a:gd name="T32" fmla="*/ 7 w 33"/>
                  <a:gd name="T33" fmla="*/ 29 h 34"/>
                  <a:gd name="T34" fmla="*/ 0 w 33"/>
                  <a:gd name="T35" fmla="*/ 32 h 34"/>
                  <a:gd name="T36" fmla="*/ 1 w 33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1" y="34"/>
                    </a:moveTo>
                    <a:lnTo>
                      <a:pt x="7" y="30"/>
                    </a:lnTo>
                    <a:lnTo>
                      <a:pt x="15" y="28"/>
                    </a:lnTo>
                    <a:lnTo>
                      <a:pt x="19" y="27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32" y="16"/>
                    </a:lnTo>
                    <a:lnTo>
                      <a:pt x="33" y="9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2" y="9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4" y="22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7" y="29"/>
                    </a:lnTo>
                    <a:lnTo>
                      <a:pt x="0" y="32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1" name="Freeform 1259">
                <a:extLst>
                  <a:ext uri="{FF2B5EF4-FFF2-40B4-BE49-F238E27FC236}">
                    <a16:creationId xmlns:a16="http://schemas.microsoft.com/office/drawing/2014/main" id="{FACF156E-6809-41AB-82EB-5007A3A97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19"/>
                <a:ext cx="35" cy="5"/>
              </a:xfrm>
              <a:custGeom>
                <a:avLst/>
                <a:gdLst>
                  <a:gd name="T0" fmla="*/ 0 w 104"/>
                  <a:gd name="T1" fmla="*/ 4 h 14"/>
                  <a:gd name="T2" fmla="*/ 14 w 104"/>
                  <a:gd name="T3" fmla="*/ 8 h 14"/>
                  <a:gd name="T4" fmla="*/ 26 w 104"/>
                  <a:gd name="T5" fmla="*/ 13 h 14"/>
                  <a:gd name="T6" fmla="*/ 39 w 104"/>
                  <a:gd name="T7" fmla="*/ 14 h 14"/>
                  <a:gd name="T8" fmla="*/ 53 w 104"/>
                  <a:gd name="T9" fmla="*/ 14 h 14"/>
                  <a:gd name="T10" fmla="*/ 66 w 104"/>
                  <a:gd name="T11" fmla="*/ 13 h 14"/>
                  <a:gd name="T12" fmla="*/ 79 w 104"/>
                  <a:gd name="T13" fmla="*/ 11 h 14"/>
                  <a:gd name="T14" fmla="*/ 92 w 104"/>
                  <a:gd name="T15" fmla="*/ 6 h 14"/>
                  <a:gd name="T16" fmla="*/ 104 w 104"/>
                  <a:gd name="T17" fmla="*/ 2 h 14"/>
                  <a:gd name="T18" fmla="*/ 103 w 104"/>
                  <a:gd name="T19" fmla="*/ 0 h 14"/>
                  <a:gd name="T20" fmla="*/ 91 w 104"/>
                  <a:gd name="T21" fmla="*/ 5 h 14"/>
                  <a:gd name="T22" fmla="*/ 79 w 104"/>
                  <a:gd name="T23" fmla="*/ 8 h 14"/>
                  <a:gd name="T24" fmla="*/ 66 w 104"/>
                  <a:gd name="T25" fmla="*/ 12 h 14"/>
                  <a:gd name="T26" fmla="*/ 53 w 104"/>
                  <a:gd name="T27" fmla="*/ 12 h 14"/>
                  <a:gd name="T28" fmla="*/ 39 w 104"/>
                  <a:gd name="T29" fmla="*/ 13 h 14"/>
                  <a:gd name="T30" fmla="*/ 26 w 104"/>
                  <a:gd name="T31" fmla="*/ 11 h 14"/>
                  <a:gd name="T32" fmla="*/ 14 w 104"/>
                  <a:gd name="T33" fmla="*/ 7 h 14"/>
                  <a:gd name="T34" fmla="*/ 1 w 104"/>
                  <a:gd name="T35" fmla="*/ 3 h 14"/>
                  <a:gd name="T36" fmla="*/ 0 w 104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4">
                    <a:moveTo>
                      <a:pt x="0" y="4"/>
                    </a:moveTo>
                    <a:lnTo>
                      <a:pt x="14" y="8"/>
                    </a:lnTo>
                    <a:lnTo>
                      <a:pt x="26" y="13"/>
                    </a:lnTo>
                    <a:lnTo>
                      <a:pt x="39" y="14"/>
                    </a:lnTo>
                    <a:lnTo>
                      <a:pt x="53" y="14"/>
                    </a:lnTo>
                    <a:lnTo>
                      <a:pt x="66" y="13"/>
                    </a:lnTo>
                    <a:lnTo>
                      <a:pt x="79" y="11"/>
                    </a:lnTo>
                    <a:lnTo>
                      <a:pt x="92" y="6"/>
                    </a:lnTo>
                    <a:lnTo>
                      <a:pt x="104" y="2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9" y="8"/>
                    </a:lnTo>
                    <a:lnTo>
                      <a:pt x="66" y="12"/>
                    </a:lnTo>
                    <a:lnTo>
                      <a:pt x="53" y="12"/>
                    </a:lnTo>
                    <a:lnTo>
                      <a:pt x="39" y="13"/>
                    </a:lnTo>
                    <a:lnTo>
                      <a:pt x="26" y="11"/>
                    </a:lnTo>
                    <a:lnTo>
                      <a:pt x="14" y="7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2" name="Freeform 1260">
                <a:extLst>
                  <a:ext uri="{FF2B5EF4-FFF2-40B4-BE49-F238E27FC236}">
                    <a16:creationId xmlns:a16="http://schemas.microsoft.com/office/drawing/2014/main" id="{FD44867A-2CF2-49FE-B4E8-A2D3BA09B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510"/>
                <a:ext cx="11" cy="11"/>
              </a:xfrm>
              <a:custGeom>
                <a:avLst/>
                <a:gdLst>
                  <a:gd name="T0" fmla="*/ 0 w 35"/>
                  <a:gd name="T1" fmla="*/ 0 h 32"/>
                  <a:gd name="T2" fmla="*/ 0 w 35"/>
                  <a:gd name="T3" fmla="*/ 9 h 32"/>
                  <a:gd name="T4" fmla="*/ 1 w 35"/>
                  <a:gd name="T5" fmla="*/ 16 h 32"/>
                  <a:gd name="T6" fmla="*/ 5 w 35"/>
                  <a:gd name="T7" fmla="*/ 22 h 32"/>
                  <a:gd name="T8" fmla="*/ 9 w 35"/>
                  <a:gd name="T9" fmla="*/ 24 h 32"/>
                  <a:gd name="T10" fmla="*/ 16 w 35"/>
                  <a:gd name="T11" fmla="*/ 26 h 32"/>
                  <a:gd name="T12" fmla="*/ 22 w 35"/>
                  <a:gd name="T13" fmla="*/ 27 h 32"/>
                  <a:gd name="T14" fmla="*/ 27 w 35"/>
                  <a:gd name="T15" fmla="*/ 30 h 32"/>
                  <a:gd name="T16" fmla="*/ 33 w 35"/>
                  <a:gd name="T17" fmla="*/ 32 h 32"/>
                  <a:gd name="T18" fmla="*/ 35 w 35"/>
                  <a:gd name="T19" fmla="*/ 31 h 32"/>
                  <a:gd name="T20" fmla="*/ 27 w 35"/>
                  <a:gd name="T21" fmla="*/ 29 h 32"/>
                  <a:gd name="T22" fmla="*/ 22 w 35"/>
                  <a:gd name="T23" fmla="*/ 26 h 32"/>
                  <a:gd name="T24" fmla="*/ 16 w 35"/>
                  <a:gd name="T25" fmla="*/ 25 h 32"/>
                  <a:gd name="T26" fmla="*/ 10 w 35"/>
                  <a:gd name="T27" fmla="*/ 23 h 32"/>
                  <a:gd name="T28" fmla="*/ 6 w 35"/>
                  <a:gd name="T29" fmla="*/ 21 h 32"/>
                  <a:gd name="T30" fmla="*/ 4 w 35"/>
                  <a:gd name="T31" fmla="*/ 16 h 32"/>
                  <a:gd name="T32" fmla="*/ 1 w 35"/>
                  <a:gd name="T33" fmla="*/ 9 h 32"/>
                  <a:gd name="T34" fmla="*/ 1 w 35"/>
                  <a:gd name="T35" fmla="*/ 0 h 32"/>
                  <a:gd name="T36" fmla="*/ 0 w 3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6" y="26"/>
                    </a:lnTo>
                    <a:lnTo>
                      <a:pt x="22" y="27"/>
                    </a:lnTo>
                    <a:lnTo>
                      <a:pt x="27" y="30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27" y="29"/>
                    </a:lnTo>
                    <a:lnTo>
                      <a:pt x="22" y="26"/>
                    </a:lnTo>
                    <a:lnTo>
                      <a:pt x="16" y="25"/>
                    </a:lnTo>
                    <a:lnTo>
                      <a:pt x="10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3" name="Freeform 1261">
                <a:extLst>
                  <a:ext uri="{FF2B5EF4-FFF2-40B4-BE49-F238E27FC236}">
                    <a16:creationId xmlns:a16="http://schemas.microsoft.com/office/drawing/2014/main" id="{9D9B5C0D-44EA-435E-AAFB-B38D8C64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81"/>
                <a:ext cx="2" cy="29"/>
              </a:xfrm>
              <a:custGeom>
                <a:avLst/>
                <a:gdLst>
                  <a:gd name="T0" fmla="*/ 0 w 6"/>
                  <a:gd name="T1" fmla="*/ 0 h 86"/>
                  <a:gd name="T2" fmla="*/ 1 w 6"/>
                  <a:gd name="T3" fmla="*/ 10 h 86"/>
                  <a:gd name="T4" fmla="*/ 1 w 6"/>
                  <a:gd name="T5" fmla="*/ 20 h 86"/>
                  <a:gd name="T6" fmla="*/ 3 w 6"/>
                  <a:gd name="T7" fmla="*/ 32 h 86"/>
                  <a:gd name="T8" fmla="*/ 3 w 6"/>
                  <a:gd name="T9" fmla="*/ 44 h 86"/>
                  <a:gd name="T10" fmla="*/ 1 w 6"/>
                  <a:gd name="T11" fmla="*/ 54 h 86"/>
                  <a:gd name="T12" fmla="*/ 1 w 6"/>
                  <a:gd name="T13" fmla="*/ 65 h 86"/>
                  <a:gd name="T14" fmla="*/ 1 w 6"/>
                  <a:gd name="T15" fmla="*/ 76 h 86"/>
                  <a:gd name="T16" fmla="*/ 1 w 6"/>
                  <a:gd name="T17" fmla="*/ 86 h 86"/>
                  <a:gd name="T18" fmla="*/ 3 w 6"/>
                  <a:gd name="T19" fmla="*/ 86 h 86"/>
                  <a:gd name="T20" fmla="*/ 4 w 6"/>
                  <a:gd name="T21" fmla="*/ 76 h 86"/>
                  <a:gd name="T22" fmla="*/ 5 w 6"/>
                  <a:gd name="T23" fmla="*/ 65 h 86"/>
                  <a:gd name="T24" fmla="*/ 5 w 6"/>
                  <a:gd name="T25" fmla="*/ 54 h 86"/>
                  <a:gd name="T26" fmla="*/ 6 w 6"/>
                  <a:gd name="T27" fmla="*/ 44 h 86"/>
                  <a:gd name="T28" fmla="*/ 4 w 6"/>
                  <a:gd name="T29" fmla="*/ 32 h 86"/>
                  <a:gd name="T30" fmla="*/ 4 w 6"/>
                  <a:gd name="T31" fmla="*/ 20 h 86"/>
                  <a:gd name="T32" fmla="*/ 3 w 6"/>
                  <a:gd name="T33" fmla="*/ 10 h 86"/>
                  <a:gd name="T34" fmla="*/ 1 w 6"/>
                  <a:gd name="T35" fmla="*/ 0 h 86"/>
                  <a:gd name="T36" fmla="*/ 0 w 6"/>
                  <a:gd name="T3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1" y="10"/>
                    </a:lnTo>
                    <a:lnTo>
                      <a:pt x="1" y="20"/>
                    </a:lnTo>
                    <a:lnTo>
                      <a:pt x="3" y="32"/>
                    </a:lnTo>
                    <a:lnTo>
                      <a:pt x="3" y="44"/>
                    </a:lnTo>
                    <a:lnTo>
                      <a:pt x="1" y="54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1" y="86"/>
                    </a:lnTo>
                    <a:lnTo>
                      <a:pt x="3" y="86"/>
                    </a:lnTo>
                    <a:lnTo>
                      <a:pt x="4" y="76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4"/>
                    </a:lnTo>
                    <a:lnTo>
                      <a:pt x="4" y="32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4" name="Freeform 1262">
                <a:extLst>
                  <a:ext uri="{FF2B5EF4-FFF2-40B4-BE49-F238E27FC236}">
                    <a16:creationId xmlns:a16="http://schemas.microsoft.com/office/drawing/2014/main" id="{9D5F8C98-85E0-424C-9953-4750B59E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66"/>
                <a:ext cx="10" cy="15"/>
              </a:xfrm>
              <a:custGeom>
                <a:avLst/>
                <a:gdLst>
                  <a:gd name="T0" fmla="*/ 31 w 31"/>
                  <a:gd name="T1" fmla="*/ 1 h 43"/>
                  <a:gd name="T2" fmla="*/ 26 w 31"/>
                  <a:gd name="T3" fmla="*/ 0 h 43"/>
                  <a:gd name="T4" fmla="*/ 18 w 31"/>
                  <a:gd name="T5" fmla="*/ 2 h 43"/>
                  <a:gd name="T6" fmla="*/ 12 w 31"/>
                  <a:gd name="T7" fmla="*/ 5 h 43"/>
                  <a:gd name="T8" fmla="*/ 8 w 31"/>
                  <a:gd name="T9" fmla="*/ 9 h 43"/>
                  <a:gd name="T10" fmla="*/ 3 w 31"/>
                  <a:gd name="T11" fmla="*/ 16 h 43"/>
                  <a:gd name="T12" fmla="*/ 1 w 31"/>
                  <a:gd name="T13" fmla="*/ 24 h 43"/>
                  <a:gd name="T14" fmla="*/ 0 w 31"/>
                  <a:gd name="T15" fmla="*/ 33 h 43"/>
                  <a:gd name="T16" fmla="*/ 0 w 31"/>
                  <a:gd name="T17" fmla="*/ 43 h 43"/>
                  <a:gd name="T18" fmla="*/ 1 w 31"/>
                  <a:gd name="T19" fmla="*/ 43 h 43"/>
                  <a:gd name="T20" fmla="*/ 1 w 31"/>
                  <a:gd name="T21" fmla="*/ 33 h 43"/>
                  <a:gd name="T22" fmla="*/ 3 w 31"/>
                  <a:gd name="T23" fmla="*/ 24 h 43"/>
                  <a:gd name="T24" fmla="*/ 6 w 31"/>
                  <a:gd name="T25" fmla="*/ 17 h 43"/>
                  <a:gd name="T26" fmla="*/ 9 w 31"/>
                  <a:gd name="T27" fmla="*/ 11 h 43"/>
                  <a:gd name="T28" fmla="*/ 15 w 31"/>
                  <a:gd name="T29" fmla="*/ 6 h 43"/>
                  <a:gd name="T30" fmla="*/ 20 w 31"/>
                  <a:gd name="T31" fmla="*/ 2 h 43"/>
                  <a:gd name="T32" fmla="*/ 26 w 31"/>
                  <a:gd name="T33" fmla="*/ 2 h 43"/>
                  <a:gd name="T34" fmla="*/ 31 w 31"/>
                  <a:gd name="T35" fmla="*/ 2 h 43"/>
                  <a:gd name="T36" fmla="*/ 31 w 31"/>
                  <a:gd name="T3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3">
                    <a:moveTo>
                      <a:pt x="31" y="1"/>
                    </a:moveTo>
                    <a:lnTo>
                      <a:pt x="26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5" name="Freeform 1263">
                <a:extLst>
                  <a:ext uri="{FF2B5EF4-FFF2-40B4-BE49-F238E27FC236}">
                    <a16:creationId xmlns:a16="http://schemas.microsoft.com/office/drawing/2014/main" id="{03E6A1EE-D4D4-4930-9AE0-5115F1AA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25"/>
                <a:ext cx="38" cy="4"/>
              </a:xfrm>
              <a:custGeom>
                <a:avLst/>
                <a:gdLst>
                  <a:gd name="T0" fmla="*/ 111 w 113"/>
                  <a:gd name="T1" fmla="*/ 0 h 13"/>
                  <a:gd name="T2" fmla="*/ 97 w 113"/>
                  <a:gd name="T3" fmla="*/ 5 h 13"/>
                  <a:gd name="T4" fmla="*/ 84 w 113"/>
                  <a:gd name="T5" fmla="*/ 9 h 13"/>
                  <a:gd name="T6" fmla="*/ 70 w 113"/>
                  <a:gd name="T7" fmla="*/ 10 h 13"/>
                  <a:gd name="T8" fmla="*/ 56 w 113"/>
                  <a:gd name="T9" fmla="*/ 11 h 13"/>
                  <a:gd name="T10" fmla="*/ 41 w 113"/>
                  <a:gd name="T11" fmla="*/ 11 h 13"/>
                  <a:gd name="T12" fmla="*/ 28 w 113"/>
                  <a:gd name="T13" fmla="*/ 9 h 13"/>
                  <a:gd name="T14" fmla="*/ 14 w 113"/>
                  <a:gd name="T15" fmla="*/ 7 h 13"/>
                  <a:gd name="T16" fmla="*/ 0 w 113"/>
                  <a:gd name="T17" fmla="*/ 4 h 13"/>
                  <a:gd name="T18" fmla="*/ 0 w 113"/>
                  <a:gd name="T19" fmla="*/ 5 h 13"/>
                  <a:gd name="T20" fmla="*/ 14 w 113"/>
                  <a:gd name="T21" fmla="*/ 9 h 13"/>
                  <a:gd name="T22" fmla="*/ 28 w 113"/>
                  <a:gd name="T23" fmla="*/ 11 h 13"/>
                  <a:gd name="T24" fmla="*/ 41 w 113"/>
                  <a:gd name="T25" fmla="*/ 13 h 13"/>
                  <a:gd name="T26" fmla="*/ 56 w 113"/>
                  <a:gd name="T27" fmla="*/ 13 h 13"/>
                  <a:gd name="T28" fmla="*/ 70 w 113"/>
                  <a:gd name="T29" fmla="*/ 11 h 13"/>
                  <a:gd name="T30" fmla="*/ 84 w 113"/>
                  <a:gd name="T31" fmla="*/ 9 h 13"/>
                  <a:gd name="T32" fmla="*/ 97 w 113"/>
                  <a:gd name="T33" fmla="*/ 7 h 13"/>
                  <a:gd name="T34" fmla="*/ 113 w 113"/>
                  <a:gd name="T35" fmla="*/ 1 h 13"/>
                  <a:gd name="T36" fmla="*/ 111 w 11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111" y="0"/>
                    </a:moveTo>
                    <a:lnTo>
                      <a:pt x="97" y="5"/>
                    </a:lnTo>
                    <a:lnTo>
                      <a:pt x="84" y="9"/>
                    </a:lnTo>
                    <a:lnTo>
                      <a:pt x="70" y="10"/>
                    </a:lnTo>
                    <a:lnTo>
                      <a:pt x="56" y="11"/>
                    </a:lnTo>
                    <a:lnTo>
                      <a:pt x="41" y="11"/>
                    </a:lnTo>
                    <a:lnTo>
                      <a:pt x="28" y="9"/>
                    </a:lnTo>
                    <a:lnTo>
                      <a:pt x="14" y="7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3"/>
                    </a:lnTo>
                    <a:lnTo>
                      <a:pt x="56" y="13"/>
                    </a:lnTo>
                    <a:lnTo>
                      <a:pt x="70" y="11"/>
                    </a:lnTo>
                    <a:lnTo>
                      <a:pt x="84" y="9"/>
                    </a:lnTo>
                    <a:lnTo>
                      <a:pt x="97" y="7"/>
                    </a:lnTo>
                    <a:lnTo>
                      <a:pt x="113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6" name="Freeform 1264">
                <a:extLst>
                  <a:ext uri="{FF2B5EF4-FFF2-40B4-BE49-F238E27FC236}">
                    <a16:creationId xmlns:a16="http://schemas.microsoft.com/office/drawing/2014/main" id="{8FAFD407-C53A-4FA2-95AF-16A9E4422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25"/>
                <a:ext cx="12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3 h 44"/>
                  <a:gd name="T4" fmla="*/ 34 w 37"/>
                  <a:gd name="T5" fmla="*/ 24 h 44"/>
                  <a:gd name="T6" fmla="*/ 31 w 37"/>
                  <a:gd name="T7" fmla="*/ 15 h 44"/>
                  <a:gd name="T8" fmla="*/ 26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7 w 37"/>
                  <a:gd name="T15" fmla="*/ 0 h 44"/>
                  <a:gd name="T16" fmla="*/ 0 w 37"/>
                  <a:gd name="T17" fmla="*/ 0 h 44"/>
                  <a:gd name="T18" fmla="*/ 2 w 37"/>
                  <a:gd name="T19" fmla="*/ 2 h 44"/>
                  <a:gd name="T20" fmla="*/ 7 w 37"/>
                  <a:gd name="T21" fmla="*/ 0 h 44"/>
                  <a:gd name="T22" fmla="*/ 14 w 37"/>
                  <a:gd name="T23" fmla="*/ 1 h 44"/>
                  <a:gd name="T24" fmla="*/ 19 w 37"/>
                  <a:gd name="T25" fmla="*/ 5 h 44"/>
                  <a:gd name="T26" fmla="*/ 24 w 37"/>
                  <a:gd name="T27" fmla="*/ 9 h 44"/>
                  <a:gd name="T28" fmla="*/ 30 w 37"/>
                  <a:gd name="T29" fmla="*/ 17 h 44"/>
                  <a:gd name="T30" fmla="*/ 33 w 37"/>
                  <a:gd name="T31" fmla="*/ 24 h 44"/>
                  <a:gd name="T32" fmla="*/ 34 w 37"/>
                  <a:gd name="T33" fmla="*/ 33 h 44"/>
                  <a:gd name="T34" fmla="*/ 34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3"/>
                    </a:lnTo>
                    <a:lnTo>
                      <a:pt x="34" y="24"/>
                    </a:lnTo>
                    <a:lnTo>
                      <a:pt x="31" y="15"/>
                    </a:lnTo>
                    <a:lnTo>
                      <a:pt x="26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4" y="1"/>
                    </a:lnTo>
                    <a:lnTo>
                      <a:pt x="19" y="5"/>
                    </a:lnTo>
                    <a:lnTo>
                      <a:pt x="24" y="9"/>
                    </a:lnTo>
                    <a:lnTo>
                      <a:pt x="30" y="17"/>
                    </a:lnTo>
                    <a:lnTo>
                      <a:pt x="33" y="24"/>
                    </a:lnTo>
                    <a:lnTo>
                      <a:pt x="34" y="33"/>
                    </a:lnTo>
                    <a:lnTo>
                      <a:pt x="34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7" name="Freeform 1265">
                <a:extLst>
                  <a:ext uri="{FF2B5EF4-FFF2-40B4-BE49-F238E27FC236}">
                    <a16:creationId xmlns:a16="http://schemas.microsoft.com/office/drawing/2014/main" id="{91DDAD08-41B1-4AFD-A833-4A0E0F857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40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2 w 5"/>
                  <a:gd name="T5" fmla="*/ 73 h 94"/>
                  <a:gd name="T6" fmla="*/ 2 w 5"/>
                  <a:gd name="T7" fmla="*/ 61 h 94"/>
                  <a:gd name="T8" fmla="*/ 1 w 5"/>
                  <a:gd name="T9" fmla="*/ 50 h 94"/>
                  <a:gd name="T10" fmla="*/ 1 w 5"/>
                  <a:gd name="T11" fmla="*/ 39 h 94"/>
                  <a:gd name="T12" fmla="*/ 2 w 5"/>
                  <a:gd name="T13" fmla="*/ 27 h 94"/>
                  <a:gd name="T14" fmla="*/ 2 w 5"/>
                  <a:gd name="T15" fmla="*/ 13 h 94"/>
                  <a:gd name="T16" fmla="*/ 4 w 5"/>
                  <a:gd name="T17" fmla="*/ 0 h 94"/>
                  <a:gd name="T18" fmla="*/ 2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9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2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2" y="73"/>
                    </a:lnTo>
                    <a:lnTo>
                      <a:pt x="2" y="61"/>
                    </a:lnTo>
                    <a:lnTo>
                      <a:pt x="1" y="50"/>
                    </a:lnTo>
                    <a:lnTo>
                      <a:pt x="1" y="39"/>
                    </a:lnTo>
                    <a:lnTo>
                      <a:pt x="2" y="27"/>
                    </a:lnTo>
                    <a:lnTo>
                      <a:pt x="2" y="1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2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8" name="Freeform 1266">
                <a:extLst>
                  <a:ext uri="{FF2B5EF4-FFF2-40B4-BE49-F238E27FC236}">
                    <a16:creationId xmlns:a16="http://schemas.microsoft.com/office/drawing/2014/main" id="{1A9FB938-FA6D-49A4-97DD-EEEB9061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12" cy="12"/>
              </a:xfrm>
              <a:custGeom>
                <a:avLst/>
                <a:gdLst>
                  <a:gd name="T0" fmla="*/ 1 w 34"/>
                  <a:gd name="T1" fmla="*/ 36 h 36"/>
                  <a:gd name="T2" fmla="*/ 8 w 34"/>
                  <a:gd name="T3" fmla="*/ 34 h 36"/>
                  <a:gd name="T4" fmla="*/ 13 w 34"/>
                  <a:gd name="T5" fmla="*/ 32 h 36"/>
                  <a:gd name="T6" fmla="*/ 21 w 34"/>
                  <a:gd name="T7" fmla="*/ 29 h 36"/>
                  <a:gd name="T8" fmla="*/ 25 w 34"/>
                  <a:gd name="T9" fmla="*/ 26 h 36"/>
                  <a:gd name="T10" fmla="*/ 30 w 34"/>
                  <a:gd name="T11" fmla="*/ 24 h 36"/>
                  <a:gd name="T12" fmla="*/ 32 w 34"/>
                  <a:gd name="T13" fmla="*/ 17 h 36"/>
                  <a:gd name="T14" fmla="*/ 34 w 34"/>
                  <a:gd name="T15" fmla="*/ 9 h 36"/>
                  <a:gd name="T16" fmla="*/ 34 w 34"/>
                  <a:gd name="T17" fmla="*/ 0 h 36"/>
                  <a:gd name="T18" fmla="*/ 32 w 34"/>
                  <a:gd name="T19" fmla="*/ 0 h 36"/>
                  <a:gd name="T20" fmla="*/ 32 w 34"/>
                  <a:gd name="T21" fmla="*/ 9 h 36"/>
                  <a:gd name="T22" fmla="*/ 32 w 34"/>
                  <a:gd name="T23" fmla="*/ 17 h 36"/>
                  <a:gd name="T24" fmla="*/ 29 w 34"/>
                  <a:gd name="T25" fmla="*/ 22 h 36"/>
                  <a:gd name="T26" fmla="*/ 24 w 34"/>
                  <a:gd name="T27" fmla="*/ 25 h 36"/>
                  <a:gd name="T28" fmla="*/ 19 w 34"/>
                  <a:gd name="T29" fmla="*/ 28 h 36"/>
                  <a:gd name="T30" fmla="*/ 13 w 34"/>
                  <a:gd name="T31" fmla="*/ 30 h 36"/>
                  <a:gd name="T32" fmla="*/ 6 w 34"/>
                  <a:gd name="T33" fmla="*/ 33 h 36"/>
                  <a:gd name="T34" fmla="*/ 0 w 34"/>
                  <a:gd name="T35" fmla="*/ 35 h 36"/>
                  <a:gd name="T36" fmla="*/ 1 w 34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1" y="36"/>
                    </a:moveTo>
                    <a:lnTo>
                      <a:pt x="8" y="34"/>
                    </a:lnTo>
                    <a:lnTo>
                      <a:pt x="13" y="32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4" y="9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9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4" y="25"/>
                    </a:lnTo>
                    <a:lnTo>
                      <a:pt x="19" y="28"/>
                    </a:lnTo>
                    <a:lnTo>
                      <a:pt x="13" y="30"/>
                    </a:lnTo>
                    <a:lnTo>
                      <a:pt x="6" y="33"/>
                    </a:lnTo>
                    <a:lnTo>
                      <a:pt x="0" y="35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9" name="Freeform 1267">
                <a:extLst>
                  <a:ext uri="{FF2B5EF4-FFF2-40B4-BE49-F238E27FC236}">
                    <a16:creationId xmlns:a16="http://schemas.microsoft.com/office/drawing/2014/main" id="{77BCABC2-FC29-4C5E-BEE3-932589783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82"/>
                <a:ext cx="38" cy="5"/>
              </a:xfrm>
              <a:custGeom>
                <a:avLst/>
                <a:gdLst>
                  <a:gd name="T0" fmla="*/ 0 w 113"/>
                  <a:gd name="T1" fmla="*/ 4 h 14"/>
                  <a:gd name="T2" fmla="*/ 13 w 113"/>
                  <a:gd name="T3" fmla="*/ 10 h 14"/>
                  <a:gd name="T4" fmla="*/ 28 w 113"/>
                  <a:gd name="T5" fmla="*/ 13 h 14"/>
                  <a:gd name="T6" fmla="*/ 41 w 113"/>
                  <a:gd name="T7" fmla="*/ 14 h 14"/>
                  <a:gd name="T8" fmla="*/ 57 w 113"/>
                  <a:gd name="T9" fmla="*/ 14 h 14"/>
                  <a:gd name="T10" fmla="*/ 70 w 113"/>
                  <a:gd name="T11" fmla="*/ 13 h 14"/>
                  <a:gd name="T12" fmla="*/ 85 w 113"/>
                  <a:gd name="T13" fmla="*/ 10 h 14"/>
                  <a:gd name="T14" fmla="*/ 101 w 113"/>
                  <a:gd name="T15" fmla="*/ 7 h 14"/>
                  <a:gd name="T16" fmla="*/ 113 w 113"/>
                  <a:gd name="T17" fmla="*/ 1 h 14"/>
                  <a:gd name="T18" fmla="*/ 112 w 113"/>
                  <a:gd name="T19" fmla="*/ 0 h 14"/>
                  <a:gd name="T20" fmla="*/ 98 w 113"/>
                  <a:gd name="T21" fmla="*/ 5 h 14"/>
                  <a:gd name="T22" fmla="*/ 85 w 113"/>
                  <a:gd name="T23" fmla="*/ 9 h 14"/>
                  <a:gd name="T24" fmla="*/ 70 w 113"/>
                  <a:gd name="T25" fmla="*/ 12 h 14"/>
                  <a:gd name="T26" fmla="*/ 57 w 113"/>
                  <a:gd name="T27" fmla="*/ 13 h 14"/>
                  <a:gd name="T28" fmla="*/ 41 w 113"/>
                  <a:gd name="T29" fmla="*/ 13 h 14"/>
                  <a:gd name="T30" fmla="*/ 28 w 113"/>
                  <a:gd name="T31" fmla="*/ 12 h 14"/>
                  <a:gd name="T32" fmla="*/ 15 w 113"/>
                  <a:gd name="T33" fmla="*/ 8 h 14"/>
                  <a:gd name="T34" fmla="*/ 1 w 113"/>
                  <a:gd name="T35" fmla="*/ 3 h 14"/>
                  <a:gd name="T36" fmla="*/ 0 w 1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4">
                    <a:moveTo>
                      <a:pt x="0" y="4"/>
                    </a:moveTo>
                    <a:lnTo>
                      <a:pt x="13" y="10"/>
                    </a:lnTo>
                    <a:lnTo>
                      <a:pt x="28" y="13"/>
                    </a:lnTo>
                    <a:lnTo>
                      <a:pt x="41" y="14"/>
                    </a:lnTo>
                    <a:lnTo>
                      <a:pt x="57" y="14"/>
                    </a:lnTo>
                    <a:lnTo>
                      <a:pt x="70" y="13"/>
                    </a:lnTo>
                    <a:lnTo>
                      <a:pt x="85" y="10"/>
                    </a:lnTo>
                    <a:lnTo>
                      <a:pt x="101" y="7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98" y="5"/>
                    </a:lnTo>
                    <a:lnTo>
                      <a:pt x="85" y="9"/>
                    </a:lnTo>
                    <a:lnTo>
                      <a:pt x="70" y="12"/>
                    </a:lnTo>
                    <a:lnTo>
                      <a:pt x="57" y="13"/>
                    </a:lnTo>
                    <a:lnTo>
                      <a:pt x="41" y="13"/>
                    </a:lnTo>
                    <a:lnTo>
                      <a:pt x="28" y="12"/>
                    </a:lnTo>
                    <a:lnTo>
                      <a:pt x="15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0" name="Freeform 1268">
                <a:extLst>
                  <a:ext uri="{FF2B5EF4-FFF2-40B4-BE49-F238E27FC236}">
                    <a16:creationId xmlns:a16="http://schemas.microsoft.com/office/drawing/2014/main" id="{F64C08B6-0392-4B2E-81ED-6E134D8C3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73"/>
                <a:ext cx="13" cy="11"/>
              </a:xfrm>
              <a:custGeom>
                <a:avLst/>
                <a:gdLst>
                  <a:gd name="T0" fmla="*/ 0 w 37"/>
                  <a:gd name="T1" fmla="*/ 0 h 34"/>
                  <a:gd name="T2" fmla="*/ 0 w 37"/>
                  <a:gd name="T3" fmla="*/ 10 h 34"/>
                  <a:gd name="T4" fmla="*/ 2 w 37"/>
                  <a:gd name="T5" fmla="*/ 18 h 34"/>
                  <a:gd name="T6" fmla="*/ 5 w 37"/>
                  <a:gd name="T7" fmla="*/ 23 h 34"/>
                  <a:gd name="T8" fmla="*/ 10 w 37"/>
                  <a:gd name="T9" fmla="*/ 25 h 34"/>
                  <a:gd name="T10" fmla="*/ 16 w 37"/>
                  <a:gd name="T11" fmla="*/ 28 h 34"/>
                  <a:gd name="T12" fmla="*/ 22 w 37"/>
                  <a:gd name="T13" fmla="*/ 30 h 34"/>
                  <a:gd name="T14" fmla="*/ 29 w 37"/>
                  <a:gd name="T15" fmla="*/ 31 h 34"/>
                  <a:gd name="T16" fmla="*/ 35 w 37"/>
                  <a:gd name="T17" fmla="*/ 34 h 34"/>
                  <a:gd name="T18" fmla="*/ 37 w 37"/>
                  <a:gd name="T19" fmla="*/ 32 h 34"/>
                  <a:gd name="T20" fmla="*/ 29 w 37"/>
                  <a:gd name="T21" fmla="*/ 30 h 34"/>
                  <a:gd name="T22" fmla="*/ 22 w 37"/>
                  <a:gd name="T23" fmla="*/ 28 h 34"/>
                  <a:gd name="T24" fmla="*/ 18 w 37"/>
                  <a:gd name="T25" fmla="*/ 27 h 34"/>
                  <a:gd name="T26" fmla="*/ 11 w 37"/>
                  <a:gd name="T27" fmla="*/ 24 h 34"/>
                  <a:gd name="T28" fmla="*/ 7 w 37"/>
                  <a:gd name="T29" fmla="*/ 21 h 34"/>
                  <a:gd name="T30" fmla="*/ 3 w 37"/>
                  <a:gd name="T31" fmla="*/ 18 h 34"/>
                  <a:gd name="T32" fmla="*/ 2 w 37"/>
                  <a:gd name="T33" fmla="*/ 10 h 34"/>
                  <a:gd name="T34" fmla="*/ 2 w 37"/>
                  <a:gd name="T35" fmla="*/ 0 h 34"/>
                  <a:gd name="T36" fmla="*/ 0 w 37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2" y="30"/>
                    </a:lnTo>
                    <a:lnTo>
                      <a:pt x="29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29" y="30"/>
                    </a:lnTo>
                    <a:lnTo>
                      <a:pt x="22" y="28"/>
                    </a:lnTo>
                    <a:lnTo>
                      <a:pt x="18" y="27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1" name="Freeform 1269">
                <a:extLst>
                  <a:ext uri="{FF2B5EF4-FFF2-40B4-BE49-F238E27FC236}">
                    <a16:creationId xmlns:a16="http://schemas.microsoft.com/office/drawing/2014/main" id="{BE84D58E-8EB4-498A-A4AD-F8B11FA62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42"/>
                <a:ext cx="2" cy="31"/>
              </a:xfrm>
              <a:custGeom>
                <a:avLst/>
                <a:gdLst>
                  <a:gd name="T0" fmla="*/ 0 w 4"/>
                  <a:gd name="T1" fmla="*/ 0 h 94"/>
                  <a:gd name="T2" fmla="*/ 1 w 4"/>
                  <a:gd name="T3" fmla="*/ 10 h 94"/>
                  <a:gd name="T4" fmla="*/ 1 w 4"/>
                  <a:gd name="T5" fmla="*/ 21 h 94"/>
                  <a:gd name="T6" fmla="*/ 1 w 4"/>
                  <a:gd name="T7" fmla="*/ 33 h 94"/>
                  <a:gd name="T8" fmla="*/ 1 w 4"/>
                  <a:gd name="T9" fmla="*/ 46 h 94"/>
                  <a:gd name="T10" fmla="*/ 1 w 4"/>
                  <a:gd name="T11" fmla="*/ 58 h 94"/>
                  <a:gd name="T12" fmla="*/ 1 w 4"/>
                  <a:gd name="T13" fmla="*/ 70 h 94"/>
                  <a:gd name="T14" fmla="*/ 1 w 4"/>
                  <a:gd name="T15" fmla="*/ 83 h 94"/>
                  <a:gd name="T16" fmla="*/ 1 w 4"/>
                  <a:gd name="T17" fmla="*/ 94 h 94"/>
                  <a:gd name="T18" fmla="*/ 2 w 4"/>
                  <a:gd name="T19" fmla="*/ 94 h 94"/>
                  <a:gd name="T20" fmla="*/ 3 w 4"/>
                  <a:gd name="T21" fmla="*/ 83 h 94"/>
                  <a:gd name="T22" fmla="*/ 4 w 4"/>
                  <a:gd name="T23" fmla="*/ 70 h 94"/>
                  <a:gd name="T24" fmla="*/ 4 w 4"/>
                  <a:gd name="T25" fmla="*/ 58 h 94"/>
                  <a:gd name="T26" fmla="*/ 4 w 4"/>
                  <a:gd name="T27" fmla="*/ 46 h 94"/>
                  <a:gd name="T28" fmla="*/ 4 w 4"/>
                  <a:gd name="T29" fmla="*/ 33 h 94"/>
                  <a:gd name="T30" fmla="*/ 3 w 4"/>
                  <a:gd name="T31" fmla="*/ 21 h 94"/>
                  <a:gd name="T32" fmla="*/ 2 w 4"/>
                  <a:gd name="T33" fmla="*/ 10 h 94"/>
                  <a:gd name="T34" fmla="*/ 1 w 4"/>
                  <a:gd name="T35" fmla="*/ 0 h 94"/>
                  <a:gd name="T36" fmla="*/ 0 w 4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94">
                    <a:moveTo>
                      <a:pt x="0" y="0"/>
                    </a:moveTo>
                    <a:lnTo>
                      <a:pt x="1" y="10"/>
                    </a:lnTo>
                    <a:lnTo>
                      <a:pt x="1" y="21"/>
                    </a:lnTo>
                    <a:lnTo>
                      <a:pt x="1" y="33"/>
                    </a:lnTo>
                    <a:lnTo>
                      <a:pt x="1" y="46"/>
                    </a:lnTo>
                    <a:lnTo>
                      <a:pt x="1" y="58"/>
                    </a:lnTo>
                    <a:lnTo>
                      <a:pt x="1" y="70"/>
                    </a:lnTo>
                    <a:lnTo>
                      <a:pt x="1" y="83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3" y="83"/>
                    </a:lnTo>
                    <a:lnTo>
                      <a:pt x="4" y="70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3" y="21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2" name="Freeform 1270">
                <a:extLst>
                  <a:ext uri="{FF2B5EF4-FFF2-40B4-BE49-F238E27FC236}">
                    <a16:creationId xmlns:a16="http://schemas.microsoft.com/office/drawing/2014/main" id="{E4D9D679-61CB-4C74-83E9-D5C44CC2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6"/>
                <a:ext cx="11" cy="15"/>
              </a:xfrm>
              <a:custGeom>
                <a:avLst/>
                <a:gdLst>
                  <a:gd name="T0" fmla="*/ 34 w 34"/>
                  <a:gd name="T1" fmla="*/ 2 h 46"/>
                  <a:gd name="T2" fmla="*/ 28 w 34"/>
                  <a:gd name="T3" fmla="*/ 0 h 46"/>
                  <a:gd name="T4" fmla="*/ 21 w 34"/>
                  <a:gd name="T5" fmla="*/ 2 h 46"/>
                  <a:gd name="T6" fmla="*/ 14 w 34"/>
                  <a:gd name="T7" fmla="*/ 6 h 46"/>
                  <a:gd name="T8" fmla="*/ 9 w 34"/>
                  <a:gd name="T9" fmla="*/ 11 h 46"/>
                  <a:gd name="T10" fmla="*/ 4 w 34"/>
                  <a:gd name="T11" fmla="*/ 16 h 46"/>
                  <a:gd name="T12" fmla="*/ 1 w 34"/>
                  <a:gd name="T13" fmla="*/ 26 h 46"/>
                  <a:gd name="T14" fmla="*/ 0 w 34"/>
                  <a:gd name="T15" fmla="*/ 35 h 46"/>
                  <a:gd name="T16" fmla="*/ 1 w 34"/>
                  <a:gd name="T17" fmla="*/ 46 h 46"/>
                  <a:gd name="T18" fmla="*/ 2 w 34"/>
                  <a:gd name="T19" fmla="*/ 46 h 46"/>
                  <a:gd name="T20" fmla="*/ 2 w 34"/>
                  <a:gd name="T21" fmla="*/ 35 h 46"/>
                  <a:gd name="T22" fmla="*/ 3 w 34"/>
                  <a:gd name="T23" fmla="*/ 26 h 46"/>
                  <a:gd name="T24" fmla="*/ 6 w 34"/>
                  <a:gd name="T25" fmla="*/ 18 h 46"/>
                  <a:gd name="T26" fmla="*/ 10 w 34"/>
                  <a:gd name="T27" fmla="*/ 12 h 46"/>
                  <a:gd name="T28" fmla="*/ 15 w 34"/>
                  <a:gd name="T29" fmla="*/ 6 h 46"/>
                  <a:gd name="T30" fmla="*/ 21 w 34"/>
                  <a:gd name="T31" fmla="*/ 4 h 46"/>
                  <a:gd name="T32" fmla="*/ 28 w 34"/>
                  <a:gd name="T33" fmla="*/ 2 h 46"/>
                  <a:gd name="T34" fmla="*/ 34 w 34"/>
                  <a:gd name="T35" fmla="*/ 3 h 46"/>
                  <a:gd name="T36" fmla="*/ 34 w 34"/>
                  <a:gd name="T3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6">
                    <a:moveTo>
                      <a:pt x="34" y="2"/>
                    </a:moveTo>
                    <a:lnTo>
                      <a:pt x="28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9" y="11"/>
                    </a:lnTo>
                    <a:lnTo>
                      <a:pt x="4" y="16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35"/>
                    </a:lnTo>
                    <a:lnTo>
                      <a:pt x="3" y="26"/>
                    </a:lnTo>
                    <a:lnTo>
                      <a:pt x="6" y="18"/>
                    </a:lnTo>
                    <a:lnTo>
                      <a:pt x="10" y="12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8" y="2"/>
                    </a:lnTo>
                    <a:lnTo>
                      <a:pt x="34" y="3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3" name="Freeform 1271">
                <a:extLst>
                  <a:ext uri="{FF2B5EF4-FFF2-40B4-BE49-F238E27FC236}">
                    <a16:creationId xmlns:a16="http://schemas.microsoft.com/office/drawing/2014/main" id="{17B498B9-933D-43C6-8172-081D78DC9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52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4" name="Freeform 1272">
                <a:extLst>
                  <a:ext uri="{FF2B5EF4-FFF2-40B4-BE49-F238E27FC236}">
                    <a16:creationId xmlns:a16="http://schemas.microsoft.com/office/drawing/2014/main" id="{A0A13630-9254-490C-A4DD-2C5C3CDEB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587"/>
                <a:ext cx="34" cy="4"/>
              </a:xfrm>
              <a:custGeom>
                <a:avLst/>
                <a:gdLst>
                  <a:gd name="T0" fmla="*/ 103 w 104"/>
                  <a:gd name="T1" fmla="*/ 0 h 11"/>
                  <a:gd name="T2" fmla="*/ 91 w 104"/>
                  <a:gd name="T3" fmla="*/ 4 h 11"/>
                  <a:gd name="T4" fmla="*/ 78 w 104"/>
                  <a:gd name="T5" fmla="*/ 6 h 11"/>
                  <a:gd name="T6" fmla="*/ 65 w 104"/>
                  <a:gd name="T7" fmla="*/ 8 h 11"/>
                  <a:gd name="T8" fmla="*/ 53 w 104"/>
                  <a:gd name="T9" fmla="*/ 9 h 11"/>
                  <a:gd name="T10" fmla="*/ 39 w 104"/>
                  <a:gd name="T11" fmla="*/ 9 h 11"/>
                  <a:gd name="T12" fmla="*/ 26 w 104"/>
                  <a:gd name="T13" fmla="*/ 8 h 11"/>
                  <a:gd name="T14" fmla="*/ 13 w 104"/>
                  <a:gd name="T15" fmla="*/ 6 h 11"/>
                  <a:gd name="T16" fmla="*/ 0 w 104"/>
                  <a:gd name="T17" fmla="*/ 3 h 11"/>
                  <a:gd name="T18" fmla="*/ 0 w 104"/>
                  <a:gd name="T19" fmla="*/ 4 h 11"/>
                  <a:gd name="T20" fmla="*/ 13 w 104"/>
                  <a:gd name="T21" fmla="*/ 7 h 11"/>
                  <a:gd name="T22" fmla="*/ 26 w 104"/>
                  <a:gd name="T23" fmla="*/ 9 h 11"/>
                  <a:gd name="T24" fmla="*/ 39 w 104"/>
                  <a:gd name="T25" fmla="*/ 11 h 11"/>
                  <a:gd name="T26" fmla="*/ 53 w 104"/>
                  <a:gd name="T27" fmla="*/ 11 h 11"/>
                  <a:gd name="T28" fmla="*/ 65 w 104"/>
                  <a:gd name="T29" fmla="*/ 11 h 11"/>
                  <a:gd name="T30" fmla="*/ 78 w 104"/>
                  <a:gd name="T31" fmla="*/ 8 h 11"/>
                  <a:gd name="T32" fmla="*/ 91 w 104"/>
                  <a:gd name="T33" fmla="*/ 5 h 11"/>
                  <a:gd name="T34" fmla="*/ 104 w 104"/>
                  <a:gd name="T35" fmla="*/ 2 h 11"/>
                  <a:gd name="T36" fmla="*/ 103 w 104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">
                    <a:moveTo>
                      <a:pt x="103" y="0"/>
                    </a:moveTo>
                    <a:lnTo>
                      <a:pt x="91" y="4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6" y="8"/>
                    </a:lnTo>
                    <a:lnTo>
                      <a:pt x="13" y="6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3" y="7"/>
                    </a:lnTo>
                    <a:lnTo>
                      <a:pt x="26" y="9"/>
                    </a:lnTo>
                    <a:lnTo>
                      <a:pt x="39" y="11"/>
                    </a:lnTo>
                    <a:lnTo>
                      <a:pt x="53" y="11"/>
                    </a:lnTo>
                    <a:lnTo>
                      <a:pt x="65" y="11"/>
                    </a:lnTo>
                    <a:lnTo>
                      <a:pt x="78" y="8"/>
                    </a:lnTo>
                    <a:lnTo>
                      <a:pt x="91" y="5"/>
                    </a:lnTo>
                    <a:lnTo>
                      <a:pt x="104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5" name="Freeform 1273">
                <a:extLst>
                  <a:ext uri="{FF2B5EF4-FFF2-40B4-BE49-F238E27FC236}">
                    <a16:creationId xmlns:a16="http://schemas.microsoft.com/office/drawing/2014/main" id="{2BAF93D6-FB57-4A07-98B3-B976361B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87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3 h 43"/>
                  <a:gd name="T4" fmla="*/ 33 w 34"/>
                  <a:gd name="T5" fmla="*/ 24 h 43"/>
                  <a:gd name="T6" fmla="*/ 29 w 34"/>
                  <a:gd name="T7" fmla="*/ 15 h 43"/>
                  <a:gd name="T8" fmla="*/ 25 w 34"/>
                  <a:gd name="T9" fmla="*/ 9 h 43"/>
                  <a:gd name="T10" fmla="*/ 19 w 34"/>
                  <a:gd name="T11" fmla="*/ 5 h 43"/>
                  <a:gd name="T12" fmla="*/ 14 w 34"/>
                  <a:gd name="T13" fmla="*/ 3 h 43"/>
                  <a:gd name="T14" fmla="*/ 7 w 34"/>
                  <a:gd name="T15" fmla="*/ 0 h 43"/>
                  <a:gd name="T16" fmla="*/ 0 w 34"/>
                  <a:gd name="T17" fmla="*/ 3 h 43"/>
                  <a:gd name="T18" fmla="*/ 2 w 34"/>
                  <a:gd name="T19" fmla="*/ 4 h 43"/>
                  <a:gd name="T20" fmla="*/ 7 w 34"/>
                  <a:gd name="T21" fmla="*/ 3 h 43"/>
                  <a:gd name="T22" fmla="*/ 13 w 34"/>
                  <a:gd name="T23" fmla="*/ 4 h 43"/>
                  <a:gd name="T24" fmla="*/ 18 w 34"/>
                  <a:gd name="T25" fmla="*/ 6 h 43"/>
                  <a:gd name="T26" fmla="*/ 24 w 34"/>
                  <a:gd name="T27" fmla="*/ 10 h 43"/>
                  <a:gd name="T28" fmla="*/ 27 w 34"/>
                  <a:gd name="T29" fmla="*/ 17 h 43"/>
                  <a:gd name="T30" fmla="*/ 30 w 34"/>
                  <a:gd name="T31" fmla="*/ 24 h 43"/>
                  <a:gd name="T32" fmla="*/ 33 w 34"/>
                  <a:gd name="T33" fmla="*/ 33 h 43"/>
                  <a:gd name="T34" fmla="*/ 33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3"/>
                    </a:lnTo>
                    <a:lnTo>
                      <a:pt x="33" y="24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7" y="17"/>
                    </a:lnTo>
                    <a:lnTo>
                      <a:pt x="30" y="24"/>
                    </a:lnTo>
                    <a:lnTo>
                      <a:pt x="33" y="33"/>
                    </a:lnTo>
                    <a:lnTo>
                      <a:pt x="33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6" name="Freeform 1274">
                <a:extLst>
                  <a:ext uri="{FF2B5EF4-FFF2-40B4-BE49-F238E27FC236}">
                    <a16:creationId xmlns:a16="http://schemas.microsoft.com/office/drawing/2014/main" id="{228D3148-C9F5-4BF5-8E2C-A1EECF5B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601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6 h 86"/>
                  <a:gd name="T6" fmla="*/ 1 w 4"/>
                  <a:gd name="T7" fmla="*/ 56 h 86"/>
                  <a:gd name="T8" fmla="*/ 1 w 4"/>
                  <a:gd name="T9" fmla="*/ 45 h 86"/>
                  <a:gd name="T10" fmla="*/ 1 w 4"/>
                  <a:gd name="T11" fmla="*/ 35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5 h 86"/>
                  <a:gd name="T26" fmla="*/ 0 w 4"/>
                  <a:gd name="T27" fmla="*/ 45 h 86"/>
                  <a:gd name="T28" fmla="*/ 0 w 4"/>
                  <a:gd name="T29" fmla="*/ 56 h 86"/>
                  <a:gd name="T30" fmla="*/ 1 w 4"/>
                  <a:gd name="T31" fmla="*/ 66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6"/>
                    </a:lnTo>
                    <a:lnTo>
                      <a:pt x="1" y="56"/>
                    </a:lnTo>
                    <a:lnTo>
                      <a:pt x="1" y="45"/>
                    </a:lnTo>
                    <a:lnTo>
                      <a:pt x="1" y="35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7" name="Freeform 1275">
                <a:extLst>
                  <a:ext uri="{FF2B5EF4-FFF2-40B4-BE49-F238E27FC236}">
                    <a16:creationId xmlns:a16="http://schemas.microsoft.com/office/drawing/2014/main" id="{9AEF0845-2B36-466C-B539-F5405FC5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0"/>
                <a:ext cx="11" cy="11"/>
              </a:xfrm>
              <a:custGeom>
                <a:avLst/>
                <a:gdLst>
                  <a:gd name="T0" fmla="*/ 1 w 32"/>
                  <a:gd name="T1" fmla="*/ 35 h 35"/>
                  <a:gd name="T2" fmla="*/ 6 w 32"/>
                  <a:gd name="T3" fmla="*/ 32 h 35"/>
                  <a:gd name="T4" fmla="*/ 13 w 32"/>
                  <a:gd name="T5" fmla="*/ 29 h 35"/>
                  <a:gd name="T6" fmla="*/ 19 w 32"/>
                  <a:gd name="T7" fmla="*/ 28 h 35"/>
                  <a:gd name="T8" fmla="*/ 23 w 32"/>
                  <a:gd name="T9" fmla="*/ 25 h 35"/>
                  <a:gd name="T10" fmla="*/ 28 w 32"/>
                  <a:gd name="T11" fmla="*/ 22 h 35"/>
                  <a:gd name="T12" fmla="*/ 31 w 32"/>
                  <a:gd name="T13" fmla="*/ 17 h 35"/>
                  <a:gd name="T14" fmla="*/ 32 w 32"/>
                  <a:gd name="T15" fmla="*/ 10 h 35"/>
                  <a:gd name="T16" fmla="*/ 31 w 32"/>
                  <a:gd name="T17" fmla="*/ 0 h 35"/>
                  <a:gd name="T18" fmla="*/ 30 w 32"/>
                  <a:gd name="T19" fmla="*/ 0 h 35"/>
                  <a:gd name="T20" fmla="*/ 31 w 32"/>
                  <a:gd name="T21" fmla="*/ 10 h 35"/>
                  <a:gd name="T22" fmla="*/ 29 w 32"/>
                  <a:gd name="T23" fmla="*/ 17 h 35"/>
                  <a:gd name="T24" fmla="*/ 25 w 32"/>
                  <a:gd name="T25" fmla="*/ 20 h 35"/>
                  <a:gd name="T26" fmla="*/ 22 w 32"/>
                  <a:gd name="T27" fmla="*/ 24 h 35"/>
                  <a:gd name="T28" fmla="*/ 18 w 32"/>
                  <a:gd name="T29" fmla="*/ 26 h 35"/>
                  <a:gd name="T30" fmla="*/ 12 w 32"/>
                  <a:gd name="T31" fmla="*/ 28 h 35"/>
                  <a:gd name="T32" fmla="*/ 5 w 32"/>
                  <a:gd name="T33" fmla="*/ 31 h 35"/>
                  <a:gd name="T34" fmla="*/ 0 w 32"/>
                  <a:gd name="T35" fmla="*/ 33 h 35"/>
                  <a:gd name="T36" fmla="*/ 1 w 32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lnTo>
                      <a:pt x="6" y="32"/>
                    </a:lnTo>
                    <a:lnTo>
                      <a:pt x="13" y="29"/>
                    </a:lnTo>
                    <a:lnTo>
                      <a:pt x="19" y="28"/>
                    </a:lnTo>
                    <a:lnTo>
                      <a:pt x="23" y="25"/>
                    </a:lnTo>
                    <a:lnTo>
                      <a:pt x="28" y="22"/>
                    </a:lnTo>
                    <a:lnTo>
                      <a:pt x="31" y="17"/>
                    </a:lnTo>
                    <a:lnTo>
                      <a:pt x="32" y="1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9" y="17"/>
                    </a:lnTo>
                    <a:lnTo>
                      <a:pt x="25" y="20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8"/>
                    </a:lnTo>
                    <a:lnTo>
                      <a:pt x="5" y="31"/>
                    </a:lnTo>
                    <a:lnTo>
                      <a:pt x="0" y="33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8" name="Freeform 1276">
                <a:extLst>
                  <a:ext uri="{FF2B5EF4-FFF2-40B4-BE49-F238E27FC236}">
                    <a16:creationId xmlns:a16="http://schemas.microsoft.com/office/drawing/2014/main" id="{3F5F5E0B-7ED4-40D0-B04E-BF1DA9EC1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41"/>
                <a:ext cx="36" cy="4"/>
              </a:xfrm>
              <a:custGeom>
                <a:avLst/>
                <a:gdLst>
                  <a:gd name="T0" fmla="*/ 0 w 107"/>
                  <a:gd name="T1" fmla="*/ 4 h 13"/>
                  <a:gd name="T2" fmla="*/ 14 w 107"/>
                  <a:gd name="T3" fmla="*/ 9 h 13"/>
                  <a:gd name="T4" fmla="*/ 27 w 107"/>
                  <a:gd name="T5" fmla="*/ 12 h 13"/>
                  <a:gd name="T6" fmla="*/ 41 w 107"/>
                  <a:gd name="T7" fmla="*/ 13 h 13"/>
                  <a:gd name="T8" fmla="*/ 53 w 107"/>
                  <a:gd name="T9" fmla="*/ 13 h 13"/>
                  <a:gd name="T10" fmla="*/ 66 w 107"/>
                  <a:gd name="T11" fmla="*/ 12 h 13"/>
                  <a:gd name="T12" fmla="*/ 81 w 107"/>
                  <a:gd name="T13" fmla="*/ 10 h 13"/>
                  <a:gd name="T14" fmla="*/ 94 w 107"/>
                  <a:gd name="T15" fmla="*/ 5 h 13"/>
                  <a:gd name="T16" fmla="*/ 107 w 107"/>
                  <a:gd name="T17" fmla="*/ 2 h 13"/>
                  <a:gd name="T18" fmla="*/ 105 w 107"/>
                  <a:gd name="T19" fmla="*/ 0 h 13"/>
                  <a:gd name="T20" fmla="*/ 92 w 107"/>
                  <a:gd name="T21" fmla="*/ 5 h 13"/>
                  <a:gd name="T22" fmla="*/ 81 w 107"/>
                  <a:gd name="T23" fmla="*/ 9 h 13"/>
                  <a:gd name="T24" fmla="*/ 66 w 107"/>
                  <a:gd name="T25" fmla="*/ 11 h 13"/>
                  <a:gd name="T26" fmla="*/ 53 w 107"/>
                  <a:gd name="T27" fmla="*/ 12 h 13"/>
                  <a:gd name="T28" fmla="*/ 41 w 107"/>
                  <a:gd name="T29" fmla="*/ 12 h 13"/>
                  <a:gd name="T30" fmla="*/ 27 w 107"/>
                  <a:gd name="T31" fmla="*/ 11 h 13"/>
                  <a:gd name="T32" fmla="*/ 14 w 107"/>
                  <a:gd name="T33" fmla="*/ 8 h 13"/>
                  <a:gd name="T34" fmla="*/ 1 w 107"/>
                  <a:gd name="T35" fmla="*/ 3 h 13"/>
                  <a:gd name="T36" fmla="*/ 0 w 107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3">
                    <a:moveTo>
                      <a:pt x="0" y="4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41" y="13"/>
                    </a:lnTo>
                    <a:lnTo>
                      <a:pt x="53" y="13"/>
                    </a:lnTo>
                    <a:lnTo>
                      <a:pt x="66" y="12"/>
                    </a:lnTo>
                    <a:lnTo>
                      <a:pt x="81" y="10"/>
                    </a:lnTo>
                    <a:lnTo>
                      <a:pt x="94" y="5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92" y="5"/>
                    </a:lnTo>
                    <a:lnTo>
                      <a:pt x="81" y="9"/>
                    </a:lnTo>
                    <a:lnTo>
                      <a:pt x="66" y="11"/>
                    </a:lnTo>
                    <a:lnTo>
                      <a:pt x="53" y="12"/>
                    </a:lnTo>
                    <a:lnTo>
                      <a:pt x="41" y="12"/>
                    </a:lnTo>
                    <a:lnTo>
                      <a:pt x="27" y="11"/>
                    </a:lnTo>
                    <a:lnTo>
                      <a:pt x="14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9" name="Freeform 1277">
                <a:extLst>
                  <a:ext uri="{FF2B5EF4-FFF2-40B4-BE49-F238E27FC236}">
                    <a16:creationId xmlns:a16="http://schemas.microsoft.com/office/drawing/2014/main" id="{4DC05827-C8FB-4F8D-B49D-FC415AAD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2"/>
                <a:ext cx="11" cy="10"/>
              </a:xfrm>
              <a:custGeom>
                <a:avLst/>
                <a:gdLst>
                  <a:gd name="T0" fmla="*/ 0 w 32"/>
                  <a:gd name="T1" fmla="*/ 0 h 31"/>
                  <a:gd name="T2" fmla="*/ 0 w 32"/>
                  <a:gd name="T3" fmla="*/ 9 h 31"/>
                  <a:gd name="T4" fmla="*/ 1 w 32"/>
                  <a:gd name="T5" fmla="*/ 16 h 31"/>
                  <a:gd name="T6" fmla="*/ 3 w 32"/>
                  <a:gd name="T7" fmla="*/ 21 h 31"/>
                  <a:gd name="T8" fmla="*/ 9 w 32"/>
                  <a:gd name="T9" fmla="*/ 23 h 31"/>
                  <a:gd name="T10" fmla="*/ 13 w 32"/>
                  <a:gd name="T11" fmla="*/ 26 h 31"/>
                  <a:gd name="T12" fmla="*/ 20 w 32"/>
                  <a:gd name="T13" fmla="*/ 27 h 31"/>
                  <a:gd name="T14" fmla="*/ 26 w 32"/>
                  <a:gd name="T15" fmla="*/ 29 h 31"/>
                  <a:gd name="T16" fmla="*/ 31 w 32"/>
                  <a:gd name="T17" fmla="*/ 31 h 31"/>
                  <a:gd name="T18" fmla="*/ 32 w 32"/>
                  <a:gd name="T19" fmla="*/ 30 h 31"/>
                  <a:gd name="T20" fmla="*/ 26 w 32"/>
                  <a:gd name="T21" fmla="*/ 28 h 31"/>
                  <a:gd name="T22" fmla="*/ 20 w 32"/>
                  <a:gd name="T23" fmla="*/ 26 h 31"/>
                  <a:gd name="T24" fmla="*/ 14 w 32"/>
                  <a:gd name="T25" fmla="*/ 25 h 31"/>
                  <a:gd name="T26" fmla="*/ 10 w 32"/>
                  <a:gd name="T27" fmla="*/ 22 h 31"/>
                  <a:gd name="T28" fmla="*/ 5 w 32"/>
                  <a:gd name="T29" fmla="*/ 20 h 31"/>
                  <a:gd name="T30" fmla="*/ 2 w 32"/>
                  <a:gd name="T31" fmla="*/ 16 h 31"/>
                  <a:gd name="T32" fmla="*/ 1 w 32"/>
                  <a:gd name="T33" fmla="*/ 9 h 31"/>
                  <a:gd name="T34" fmla="*/ 1 w 32"/>
                  <a:gd name="T35" fmla="*/ 0 h 31"/>
                  <a:gd name="T36" fmla="*/ 0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9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6" y="29"/>
                    </a:lnTo>
                    <a:lnTo>
                      <a:pt x="31" y="31"/>
                    </a:lnTo>
                    <a:lnTo>
                      <a:pt x="32" y="30"/>
                    </a:lnTo>
                    <a:lnTo>
                      <a:pt x="26" y="28"/>
                    </a:lnTo>
                    <a:lnTo>
                      <a:pt x="20" y="26"/>
                    </a:lnTo>
                    <a:lnTo>
                      <a:pt x="14" y="25"/>
                    </a:lnTo>
                    <a:lnTo>
                      <a:pt x="10" y="22"/>
                    </a:lnTo>
                    <a:lnTo>
                      <a:pt x="5" y="20"/>
                    </a:lnTo>
                    <a:lnTo>
                      <a:pt x="2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0" name="Freeform 1278">
                <a:extLst>
                  <a:ext uri="{FF2B5EF4-FFF2-40B4-BE49-F238E27FC236}">
                    <a16:creationId xmlns:a16="http://schemas.microsoft.com/office/drawing/2014/main" id="{0838D7D7-0413-45A7-8646-BFA5DB3B3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02"/>
                <a:ext cx="2" cy="29"/>
              </a:xfrm>
              <a:custGeom>
                <a:avLst/>
                <a:gdLst>
                  <a:gd name="T0" fmla="*/ 0 w 4"/>
                  <a:gd name="T1" fmla="*/ 0 h 88"/>
                  <a:gd name="T2" fmla="*/ 1 w 4"/>
                  <a:gd name="T3" fmla="*/ 12 h 88"/>
                  <a:gd name="T4" fmla="*/ 1 w 4"/>
                  <a:gd name="T5" fmla="*/ 22 h 88"/>
                  <a:gd name="T6" fmla="*/ 1 w 4"/>
                  <a:gd name="T7" fmla="*/ 34 h 88"/>
                  <a:gd name="T8" fmla="*/ 1 w 4"/>
                  <a:gd name="T9" fmla="*/ 44 h 88"/>
                  <a:gd name="T10" fmla="*/ 1 w 4"/>
                  <a:gd name="T11" fmla="*/ 55 h 88"/>
                  <a:gd name="T12" fmla="*/ 1 w 4"/>
                  <a:gd name="T13" fmla="*/ 66 h 88"/>
                  <a:gd name="T14" fmla="*/ 1 w 4"/>
                  <a:gd name="T15" fmla="*/ 78 h 88"/>
                  <a:gd name="T16" fmla="*/ 1 w 4"/>
                  <a:gd name="T17" fmla="*/ 88 h 88"/>
                  <a:gd name="T18" fmla="*/ 1 w 4"/>
                  <a:gd name="T19" fmla="*/ 88 h 88"/>
                  <a:gd name="T20" fmla="*/ 2 w 4"/>
                  <a:gd name="T21" fmla="*/ 78 h 88"/>
                  <a:gd name="T22" fmla="*/ 3 w 4"/>
                  <a:gd name="T23" fmla="*/ 66 h 88"/>
                  <a:gd name="T24" fmla="*/ 3 w 4"/>
                  <a:gd name="T25" fmla="*/ 55 h 88"/>
                  <a:gd name="T26" fmla="*/ 4 w 4"/>
                  <a:gd name="T27" fmla="*/ 44 h 88"/>
                  <a:gd name="T28" fmla="*/ 3 w 4"/>
                  <a:gd name="T29" fmla="*/ 34 h 88"/>
                  <a:gd name="T30" fmla="*/ 2 w 4"/>
                  <a:gd name="T31" fmla="*/ 22 h 88"/>
                  <a:gd name="T32" fmla="*/ 1 w 4"/>
                  <a:gd name="T33" fmla="*/ 12 h 88"/>
                  <a:gd name="T34" fmla="*/ 1 w 4"/>
                  <a:gd name="T35" fmla="*/ 0 h 88"/>
                  <a:gd name="T36" fmla="*/ 0 w 4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8">
                    <a:moveTo>
                      <a:pt x="0" y="0"/>
                    </a:moveTo>
                    <a:lnTo>
                      <a:pt x="1" y="12"/>
                    </a:lnTo>
                    <a:lnTo>
                      <a:pt x="1" y="22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1" y="55"/>
                    </a:lnTo>
                    <a:lnTo>
                      <a:pt x="1" y="66"/>
                    </a:lnTo>
                    <a:lnTo>
                      <a:pt x="1" y="78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2" y="78"/>
                    </a:lnTo>
                    <a:lnTo>
                      <a:pt x="3" y="66"/>
                    </a:lnTo>
                    <a:lnTo>
                      <a:pt x="3" y="55"/>
                    </a:lnTo>
                    <a:lnTo>
                      <a:pt x="4" y="44"/>
                    </a:lnTo>
                    <a:lnTo>
                      <a:pt x="3" y="34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1" name="Freeform 1279">
                <a:extLst>
                  <a:ext uri="{FF2B5EF4-FFF2-40B4-BE49-F238E27FC236}">
                    <a16:creationId xmlns:a16="http://schemas.microsoft.com/office/drawing/2014/main" id="{7428FF5D-2BF1-4A58-9586-2C213ED16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8"/>
                <a:ext cx="10" cy="14"/>
              </a:xfrm>
              <a:custGeom>
                <a:avLst/>
                <a:gdLst>
                  <a:gd name="T0" fmla="*/ 32 w 32"/>
                  <a:gd name="T1" fmla="*/ 1 h 42"/>
                  <a:gd name="T2" fmla="*/ 25 w 32"/>
                  <a:gd name="T3" fmla="*/ 0 h 42"/>
                  <a:gd name="T4" fmla="*/ 19 w 32"/>
                  <a:gd name="T5" fmla="*/ 1 h 42"/>
                  <a:gd name="T6" fmla="*/ 12 w 32"/>
                  <a:gd name="T7" fmla="*/ 4 h 42"/>
                  <a:gd name="T8" fmla="*/ 9 w 32"/>
                  <a:gd name="T9" fmla="*/ 9 h 42"/>
                  <a:gd name="T10" fmla="*/ 3 w 32"/>
                  <a:gd name="T11" fmla="*/ 14 h 42"/>
                  <a:gd name="T12" fmla="*/ 2 w 32"/>
                  <a:gd name="T13" fmla="*/ 23 h 42"/>
                  <a:gd name="T14" fmla="*/ 0 w 32"/>
                  <a:gd name="T15" fmla="*/ 32 h 42"/>
                  <a:gd name="T16" fmla="*/ 1 w 32"/>
                  <a:gd name="T17" fmla="*/ 42 h 42"/>
                  <a:gd name="T18" fmla="*/ 2 w 32"/>
                  <a:gd name="T19" fmla="*/ 42 h 42"/>
                  <a:gd name="T20" fmla="*/ 2 w 32"/>
                  <a:gd name="T21" fmla="*/ 32 h 42"/>
                  <a:gd name="T22" fmla="*/ 3 w 32"/>
                  <a:gd name="T23" fmla="*/ 23 h 42"/>
                  <a:gd name="T24" fmla="*/ 5 w 32"/>
                  <a:gd name="T25" fmla="*/ 17 h 42"/>
                  <a:gd name="T26" fmla="*/ 10 w 32"/>
                  <a:gd name="T27" fmla="*/ 10 h 42"/>
                  <a:gd name="T28" fmla="*/ 14 w 32"/>
                  <a:gd name="T29" fmla="*/ 5 h 42"/>
                  <a:gd name="T30" fmla="*/ 20 w 32"/>
                  <a:gd name="T31" fmla="*/ 2 h 42"/>
                  <a:gd name="T32" fmla="*/ 25 w 32"/>
                  <a:gd name="T33" fmla="*/ 1 h 42"/>
                  <a:gd name="T34" fmla="*/ 32 w 32"/>
                  <a:gd name="T35" fmla="*/ 2 h 42"/>
                  <a:gd name="T36" fmla="*/ 32 w 32"/>
                  <a:gd name="T3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2">
                    <a:moveTo>
                      <a:pt x="32" y="1"/>
                    </a:moveTo>
                    <a:lnTo>
                      <a:pt x="25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2" y="23"/>
                    </a:lnTo>
                    <a:lnTo>
                      <a:pt x="0" y="32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10" y="10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32" y="2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4672" name="Group 1280">
              <a:extLst>
                <a:ext uri="{FF2B5EF4-FFF2-40B4-BE49-F238E27FC236}">
                  <a16:creationId xmlns:a16="http://schemas.microsoft.com/office/drawing/2014/main" id="{7064A956-DC5C-4F07-85B3-FFEABA9AD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" y="1988"/>
              <a:ext cx="620" cy="715"/>
              <a:chOff x="455" y="1988"/>
              <a:chExt cx="620" cy="715"/>
            </a:xfrm>
          </p:grpSpPr>
          <p:sp>
            <p:nvSpPr>
              <p:cNvPr id="444673" name="Freeform 1281">
                <a:extLst>
                  <a:ext uri="{FF2B5EF4-FFF2-40B4-BE49-F238E27FC236}">
                    <a16:creationId xmlns:a16="http://schemas.microsoft.com/office/drawing/2014/main" id="{2AC9E573-C1CC-4794-A5FF-C33C94BBC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41"/>
                <a:ext cx="37" cy="4"/>
              </a:xfrm>
              <a:custGeom>
                <a:avLst/>
                <a:gdLst>
                  <a:gd name="T0" fmla="*/ 109 w 111"/>
                  <a:gd name="T1" fmla="*/ 0 h 11"/>
                  <a:gd name="T2" fmla="*/ 96 w 111"/>
                  <a:gd name="T3" fmla="*/ 5 h 11"/>
                  <a:gd name="T4" fmla="*/ 83 w 111"/>
                  <a:gd name="T5" fmla="*/ 7 h 11"/>
                  <a:gd name="T6" fmla="*/ 68 w 111"/>
                  <a:gd name="T7" fmla="*/ 9 h 11"/>
                  <a:gd name="T8" fmla="*/ 55 w 111"/>
                  <a:gd name="T9" fmla="*/ 10 h 11"/>
                  <a:gd name="T10" fmla="*/ 42 w 111"/>
                  <a:gd name="T11" fmla="*/ 10 h 11"/>
                  <a:gd name="T12" fmla="*/ 27 w 111"/>
                  <a:gd name="T13" fmla="*/ 9 h 11"/>
                  <a:gd name="T14" fmla="*/ 15 w 111"/>
                  <a:gd name="T15" fmla="*/ 6 h 11"/>
                  <a:gd name="T16" fmla="*/ 0 w 111"/>
                  <a:gd name="T17" fmla="*/ 2 h 11"/>
                  <a:gd name="T18" fmla="*/ 0 w 111"/>
                  <a:gd name="T19" fmla="*/ 3 h 11"/>
                  <a:gd name="T20" fmla="*/ 15 w 111"/>
                  <a:gd name="T21" fmla="*/ 7 h 11"/>
                  <a:gd name="T22" fmla="*/ 27 w 111"/>
                  <a:gd name="T23" fmla="*/ 10 h 11"/>
                  <a:gd name="T24" fmla="*/ 42 w 111"/>
                  <a:gd name="T25" fmla="*/ 11 h 11"/>
                  <a:gd name="T26" fmla="*/ 55 w 111"/>
                  <a:gd name="T27" fmla="*/ 11 h 11"/>
                  <a:gd name="T28" fmla="*/ 68 w 111"/>
                  <a:gd name="T29" fmla="*/ 11 h 11"/>
                  <a:gd name="T30" fmla="*/ 83 w 111"/>
                  <a:gd name="T31" fmla="*/ 9 h 11"/>
                  <a:gd name="T32" fmla="*/ 96 w 111"/>
                  <a:gd name="T33" fmla="*/ 6 h 11"/>
                  <a:gd name="T34" fmla="*/ 111 w 111"/>
                  <a:gd name="T35" fmla="*/ 1 h 11"/>
                  <a:gd name="T36" fmla="*/ 109 w 11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1">
                    <a:moveTo>
                      <a:pt x="109" y="0"/>
                    </a:moveTo>
                    <a:lnTo>
                      <a:pt x="96" y="5"/>
                    </a:lnTo>
                    <a:lnTo>
                      <a:pt x="83" y="7"/>
                    </a:lnTo>
                    <a:lnTo>
                      <a:pt x="68" y="9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27" y="9"/>
                    </a:lnTo>
                    <a:lnTo>
                      <a:pt x="15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27" y="10"/>
                    </a:lnTo>
                    <a:lnTo>
                      <a:pt x="42" y="11"/>
                    </a:lnTo>
                    <a:lnTo>
                      <a:pt x="55" y="11"/>
                    </a:lnTo>
                    <a:lnTo>
                      <a:pt x="68" y="11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11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4" name="Freeform 1282">
                <a:extLst>
                  <a:ext uri="{FF2B5EF4-FFF2-40B4-BE49-F238E27FC236}">
                    <a16:creationId xmlns:a16="http://schemas.microsoft.com/office/drawing/2014/main" id="{20B9443A-8BD2-4270-A19A-02C719AEA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41"/>
                <a:ext cx="13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2 h 44"/>
                  <a:gd name="T4" fmla="*/ 36 w 37"/>
                  <a:gd name="T5" fmla="*/ 24 h 44"/>
                  <a:gd name="T6" fmla="*/ 31 w 37"/>
                  <a:gd name="T7" fmla="*/ 15 h 44"/>
                  <a:gd name="T8" fmla="*/ 28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8 w 37"/>
                  <a:gd name="T15" fmla="*/ 0 h 44"/>
                  <a:gd name="T16" fmla="*/ 0 w 37"/>
                  <a:gd name="T17" fmla="*/ 1 h 44"/>
                  <a:gd name="T18" fmla="*/ 1 w 37"/>
                  <a:gd name="T19" fmla="*/ 2 h 44"/>
                  <a:gd name="T20" fmla="*/ 8 w 37"/>
                  <a:gd name="T21" fmla="*/ 1 h 44"/>
                  <a:gd name="T22" fmla="*/ 14 w 37"/>
                  <a:gd name="T23" fmla="*/ 2 h 44"/>
                  <a:gd name="T24" fmla="*/ 20 w 37"/>
                  <a:gd name="T25" fmla="*/ 4 h 44"/>
                  <a:gd name="T26" fmla="*/ 25 w 37"/>
                  <a:gd name="T27" fmla="*/ 10 h 44"/>
                  <a:gd name="T28" fmla="*/ 31 w 37"/>
                  <a:gd name="T29" fmla="*/ 17 h 44"/>
                  <a:gd name="T30" fmla="*/ 33 w 37"/>
                  <a:gd name="T31" fmla="*/ 24 h 44"/>
                  <a:gd name="T32" fmla="*/ 36 w 37"/>
                  <a:gd name="T33" fmla="*/ 32 h 44"/>
                  <a:gd name="T34" fmla="*/ 36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2"/>
                    </a:lnTo>
                    <a:lnTo>
                      <a:pt x="36" y="24"/>
                    </a:lnTo>
                    <a:lnTo>
                      <a:pt x="31" y="15"/>
                    </a:lnTo>
                    <a:lnTo>
                      <a:pt x="28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8" y="1"/>
                    </a:lnTo>
                    <a:lnTo>
                      <a:pt x="14" y="2"/>
                    </a:lnTo>
                    <a:lnTo>
                      <a:pt x="20" y="4"/>
                    </a:lnTo>
                    <a:lnTo>
                      <a:pt x="25" y="10"/>
                    </a:lnTo>
                    <a:lnTo>
                      <a:pt x="31" y="17"/>
                    </a:lnTo>
                    <a:lnTo>
                      <a:pt x="33" y="24"/>
                    </a:lnTo>
                    <a:lnTo>
                      <a:pt x="36" y="32"/>
                    </a:lnTo>
                    <a:lnTo>
                      <a:pt x="36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5" name="Freeform 1283">
                <a:extLst>
                  <a:ext uri="{FF2B5EF4-FFF2-40B4-BE49-F238E27FC236}">
                    <a16:creationId xmlns:a16="http://schemas.microsoft.com/office/drawing/2014/main" id="{BC7CE4C3-8E5B-4E16-9B19-18D106CC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56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3 w 5"/>
                  <a:gd name="T5" fmla="*/ 73 h 94"/>
                  <a:gd name="T6" fmla="*/ 3 w 5"/>
                  <a:gd name="T7" fmla="*/ 61 h 94"/>
                  <a:gd name="T8" fmla="*/ 1 w 5"/>
                  <a:gd name="T9" fmla="*/ 50 h 94"/>
                  <a:gd name="T10" fmla="*/ 1 w 5"/>
                  <a:gd name="T11" fmla="*/ 38 h 94"/>
                  <a:gd name="T12" fmla="*/ 3 w 5"/>
                  <a:gd name="T13" fmla="*/ 27 h 94"/>
                  <a:gd name="T14" fmla="*/ 4 w 5"/>
                  <a:gd name="T15" fmla="*/ 13 h 94"/>
                  <a:gd name="T16" fmla="*/ 5 w 5"/>
                  <a:gd name="T17" fmla="*/ 0 h 94"/>
                  <a:gd name="T18" fmla="*/ 4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8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3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3" y="73"/>
                    </a:lnTo>
                    <a:lnTo>
                      <a:pt x="3" y="61"/>
                    </a:lnTo>
                    <a:lnTo>
                      <a:pt x="1" y="50"/>
                    </a:lnTo>
                    <a:lnTo>
                      <a:pt x="1" y="38"/>
                    </a:lnTo>
                    <a:lnTo>
                      <a:pt x="3" y="27"/>
                    </a:lnTo>
                    <a:lnTo>
                      <a:pt x="4" y="1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3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6" name="Freeform 1284">
                <a:extLst>
                  <a:ext uri="{FF2B5EF4-FFF2-40B4-BE49-F238E27FC236}">
                    <a16:creationId xmlns:a16="http://schemas.microsoft.com/office/drawing/2014/main" id="{7752DFD9-F469-4CD9-A586-CA6AE7EF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687"/>
                <a:ext cx="13" cy="12"/>
              </a:xfrm>
              <a:custGeom>
                <a:avLst/>
                <a:gdLst>
                  <a:gd name="T0" fmla="*/ 2 w 37"/>
                  <a:gd name="T1" fmla="*/ 37 h 37"/>
                  <a:gd name="T2" fmla="*/ 9 w 37"/>
                  <a:gd name="T3" fmla="*/ 34 h 37"/>
                  <a:gd name="T4" fmla="*/ 15 w 37"/>
                  <a:gd name="T5" fmla="*/ 31 h 37"/>
                  <a:gd name="T6" fmla="*/ 21 w 37"/>
                  <a:gd name="T7" fmla="*/ 29 h 37"/>
                  <a:gd name="T8" fmla="*/ 28 w 37"/>
                  <a:gd name="T9" fmla="*/ 27 h 37"/>
                  <a:gd name="T10" fmla="*/ 31 w 37"/>
                  <a:gd name="T11" fmla="*/ 23 h 37"/>
                  <a:gd name="T12" fmla="*/ 35 w 37"/>
                  <a:gd name="T13" fmla="*/ 17 h 37"/>
                  <a:gd name="T14" fmla="*/ 37 w 37"/>
                  <a:gd name="T15" fmla="*/ 10 h 37"/>
                  <a:gd name="T16" fmla="*/ 36 w 37"/>
                  <a:gd name="T17" fmla="*/ 0 h 37"/>
                  <a:gd name="T18" fmla="*/ 34 w 37"/>
                  <a:gd name="T19" fmla="*/ 0 h 37"/>
                  <a:gd name="T20" fmla="*/ 35 w 37"/>
                  <a:gd name="T21" fmla="*/ 10 h 37"/>
                  <a:gd name="T22" fmla="*/ 34 w 37"/>
                  <a:gd name="T23" fmla="*/ 17 h 37"/>
                  <a:gd name="T24" fmla="*/ 30 w 37"/>
                  <a:gd name="T25" fmla="*/ 21 h 37"/>
                  <a:gd name="T26" fmla="*/ 26 w 37"/>
                  <a:gd name="T27" fmla="*/ 25 h 37"/>
                  <a:gd name="T28" fmla="*/ 19 w 37"/>
                  <a:gd name="T29" fmla="*/ 29 h 37"/>
                  <a:gd name="T30" fmla="*/ 15 w 37"/>
                  <a:gd name="T31" fmla="*/ 30 h 37"/>
                  <a:gd name="T32" fmla="*/ 8 w 37"/>
                  <a:gd name="T33" fmla="*/ 32 h 37"/>
                  <a:gd name="T34" fmla="*/ 0 w 37"/>
                  <a:gd name="T35" fmla="*/ 35 h 37"/>
                  <a:gd name="T36" fmla="*/ 2 w 3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7">
                    <a:moveTo>
                      <a:pt x="2" y="37"/>
                    </a:moveTo>
                    <a:lnTo>
                      <a:pt x="9" y="34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8" y="27"/>
                    </a:lnTo>
                    <a:lnTo>
                      <a:pt x="31" y="23"/>
                    </a:lnTo>
                    <a:lnTo>
                      <a:pt x="35" y="17"/>
                    </a:lnTo>
                    <a:lnTo>
                      <a:pt x="37" y="1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5" y="10"/>
                    </a:lnTo>
                    <a:lnTo>
                      <a:pt x="34" y="17"/>
                    </a:lnTo>
                    <a:lnTo>
                      <a:pt x="30" y="21"/>
                    </a:lnTo>
                    <a:lnTo>
                      <a:pt x="26" y="25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8" y="32"/>
                    </a:lnTo>
                    <a:lnTo>
                      <a:pt x="0" y="35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7" name="Freeform 1285">
                <a:extLst>
                  <a:ext uri="{FF2B5EF4-FFF2-40B4-BE49-F238E27FC236}">
                    <a16:creationId xmlns:a16="http://schemas.microsoft.com/office/drawing/2014/main" id="{36E780CC-6A64-4622-9F67-1737A35D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99"/>
                <a:ext cx="38" cy="4"/>
              </a:xfrm>
              <a:custGeom>
                <a:avLst/>
                <a:gdLst>
                  <a:gd name="T0" fmla="*/ 0 w 113"/>
                  <a:gd name="T1" fmla="*/ 3 h 13"/>
                  <a:gd name="T2" fmla="*/ 13 w 113"/>
                  <a:gd name="T3" fmla="*/ 9 h 13"/>
                  <a:gd name="T4" fmla="*/ 28 w 113"/>
                  <a:gd name="T5" fmla="*/ 12 h 13"/>
                  <a:gd name="T6" fmla="*/ 43 w 113"/>
                  <a:gd name="T7" fmla="*/ 13 h 13"/>
                  <a:gd name="T8" fmla="*/ 57 w 113"/>
                  <a:gd name="T9" fmla="*/ 13 h 13"/>
                  <a:gd name="T10" fmla="*/ 72 w 113"/>
                  <a:gd name="T11" fmla="*/ 12 h 13"/>
                  <a:gd name="T12" fmla="*/ 86 w 113"/>
                  <a:gd name="T13" fmla="*/ 10 h 13"/>
                  <a:gd name="T14" fmla="*/ 100 w 113"/>
                  <a:gd name="T15" fmla="*/ 5 h 13"/>
                  <a:gd name="T16" fmla="*/ 113 w 113"/>
                  <a:gd name="T17" fmla="*/ 1 h 13"/>
                  <a:gd name="T18" fmla="*/ 111 w 113"/>
                  <a:gd name="T19" fmla="*/ 0 h 13"/>
                  <a:gd name="T20" fmla="*/ 97 w 113"/>
                  <a:gd name="T21" fmla="*/ 4 h 13"/>
                  <a:gd name="T22" fmla="*/ 86 w 113"/>
                  <a:gd name="T23" fmla="*/ 8 h 13"/>
                  <a:gd name="T24" fmla="*/ 72 w 113"/>
                  <a:gd name="T25" fmla="*/ 12 h 13"/>
                  <a:gd name="T26" fmla="*/ 57 w 113"/>
                  <a:gd name="T27" fmla="*/ 12 h 13"/>
                  <a:gd name="T28" fmla="*/ 43 w 113"/>
                  <a:gd name="T29" fmla="*/ 12 h 13"/>
                  <a:gd name="T30" fmla="*/ 28 w 113"/>
                  <a:gd name="T31" fmla="*/ 11 h 13"/>
                  <a:gd name="T32" fmla="*/ 13 w 113"/>
                  <a:gd name="T33" fmla="*/ 8 h 13"/>
                  <a:gd name="T34" fmla="*/ 1 w 113"/>
                  <a:gd name="T35" fmla="*/ 2 h 13"/>
                  <a:gd name="T36" fmla="*/ 0 w 113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0" y="3"/>
                    </a:moveTo>
                    <a:lnTo>
                      <a:pt x="13" y="9"/>
                    </a:lnTo>
                    <a:lnTo>
                      <a:pt x="28" y="12"/>
                    </a:lnTo>
                    <a:lnTo>
                      <a:pt x="43" y="13"/>
                    </a:lnTo>
                    <a:lnTo>
                      <a:pt x="57" y="13"/>
                    </a:lnTo>
                    <a:lnTo>
                      <a:pt x="72" y="12"/>
                    </a:lnTo>
                    <a:lnTo>
                      <a:pt x="86" y="10"/>
                    </a:lnTo>
                    <a:lnTo>
                      <a:pt x="100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97" y="4"/>
                    </a:lnTo>
                    <a:lnTo>
                      <a:pt x="86" y="8"/>
                    </a:lnTo>
                    <a:lnTo>
                      <a:pt x="72" y="12"/>
                    </a:lnTo>
                    <a:lnTo>
                      <a:pt x="57" y="12"/>
                    </a:lnTo>
                    <a:lnTo>
                      <a:pt x="43" y="12"/>
                    </a:lnTo>
                    <a:lnTo>
                      <a:pt x="28" y="11"/>
                    </a:lnTo>
                    <a:lnTo>
                      <a:pt x="13" y="8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8" name="Freeform 1286">
                <a:extLst>
                  <a:ext uri="{FF2B5EF4-FFF2-40B4-BE49-F238E27FC236}">
                    <a16:creationId xmlns:a16="http://schemas.microsoft.com/office/drawing/2014/main" id="{7E145A25-E98D-470B-93A2-E513A5C0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689"/>
                <a:ext cx="13" cy="11"/>
              </a:xfrm>
              <a:custGeom>
                <a:avLst/>
                <a:gdLst>
                  <a:gd name="T0" fmla="*/ 0 w 37"/>
                  <a:gd name="T1" fmla="*/ 0 h 33"/>
                  <a:gd name="T2" fmla="*/ 0 w 37"/>
                  <a:gd name="T3" fmla="*/ 10 h 33"/>
                  <a:gd name="T4" fmla="*/ 2 w 37"/>
                  <a:gd name="T5" fmla="*/ 17 h 33"/>
                  <a:gd name="T6" fmla="*/ 6 w 37"/>
                  <a:gd name="T7" fmla="*/ 23 h 33"/>
                  <a:gd name="T8" fmla="*/ 10 w 37"/>
                  <a:gd name="T9" fmla="*/ 25 h 33"/>
                  <a:gd name="T10" fmla="*/ 16 w 37"/>
                  <a:gd name="T11" fmla="*/ 28 h 33"/>
                  <a:gd name="T12" fmla="*/ 23 w 37"/>
                  <a:gd name="T13" fmla="*/ 30 h 33"/>
                  <a:gd name="T14" fmla="*/ 28 w 37"/>
                  <a:gd name="T15" fmla="*/ 31 h 33"/>
                  <a:gd name="T16" fmla="*/ 35 w 37"/>
                  <a:gd name="T17" fmla="*/ 33 h 33"/>
                  <a:gd name="T18" fmla="*/ 37 w 37"/>
                  <a:gd name="T19" fmla="*/ 32 h 33"/>
                  <a:gd name="T20" fmla="*/ 28 w 37"/>
                  <a:gd name="T21" fmla="*/ 30 h 33"/>
                  <a:gd name="T22" fmla="*/ 23 w 37"/>
                  <a:gd name="T23" fmla="*/ 28 h 33"/>
                  <a:gd name="T24" fmla="*/ 17 w 37"/>
                  <a:gd name="T25" fmla="*/ 25 h 33"/>
                  <a:gd name="T26" fmla="*/ 11 w 37"/>
                  <a:gd name="T27" fmla="*/ 23 h 33"/>
                  <a:gd name="T28" fmla="*/ 7 w 37"/>
                  <a:gd name="T29" fmla="*/ 21 h 33"/>
                  <a:gd name="T30" fmla="*/ 5 w 37"/>
                  <a:gd name="T31" fmla="*/ 16 h 33"/>
                  <a:gd name="T32" fmla="*/ 2 w 37"/>
                  <a:gd name="T33" fmla="*/ 10 h 33"/>
                  <a:gd name="T34" fmla="*/ 2 w 37"/>
                  <a:gd name="T35" fmla="*/ 0 h 33"/>
                  <a:gd name="T36" fmla="*/ 0 w 37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3" y="30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28" y="30"/>
                    </a:lnTo>
                    <a:lnTo>
                      <a:pt x="23" y="28"/>
                    </a:lnTo>
                    <a:lnTo>
                      <a:pt x="17" y="25"/>
                    </a:lnTo>
                    <a:lnTo>
                      <a:pt x="11" y="23"/>
                    </a:lnTo>
                    <a:lnTo>
                      <a:pt x="7" y="21"/>
                    </a:lnTo>
                    <a:lnTo>
                      <a:pt x="5" y="16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9" name="Freeform 1287">
                <a:extLst>
                  <a:ext uri="{FF2B5EF4-FFF2-40B4-BE49-F238E27FC236}">
                    <a16:creationId xmlns:a16="http://schemas.microsoft.com/office/drawing/2014/main" id="{432FB0A8-EFCB-4C2B-9953-50F5203D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58"/>
                <a:ext cx="2" cy="31"/>
              </a:xfrm>
              <a:custGeom>
                <a:avLst/>
                <a:gdLst>
                  <a:gd name="T0" fmla="*/ 0 w 6"/>
                  <a:gd name="T1" fmla="*/ 0 h 95"/>
                  <a:gd name="T2" fmla="*/ 1 w 6"/>
                  <a:gd name="T3" fmla="*/ 12 h 95"/>
                  <a:gd name="T4" fmla="*/ 3 w 6"/>
                  <a:gd name="T5" fmla="*/ 22 h 95"/>
                  <a:gd name="T6" fmla="*/ 3 w 6"/>
                  <a:gd name="T7" fmla="*/ 34 h 95"/>
                  <a:gd name="T8" fmla="*/ 3 w 6"/>
                  <a:gd name="T9" fmla="*/ 46 h 95"/>
                  <a:gd name="T10" fmla="*/ 3 w 6"/>
                  <a:gd name="T11" fmla="*/ 59 h 95"/>
                  <a:gd name="T12" fmla="*/ 3 w 6"/>
                  <a:gd name="T13" fmla="*/ 70 h 95"/>
                  <a:gd name="T14" fmla="*/ 1 w 6"/>
                  <a:gd name="T15" fmla="*/ 82 h 95"/>
                  <a:gd name="T16" fmla="*/ 1 w 6"/>
                  <a:gd name="T17" fmla="*/ 95 h 95"/>
                  <a:gd name="T18" fmla="*/ 3 w 6"/>
                  <a:gd name="T19" fmla="*/ 95 h 95"/>
                  <a:gd name="T20" fmla="*/ 4 w 6"/>
                  <a:gd name="T21" fmla="*/ 82 h 95"/>
                  <a:gd name="T22" fmla="*/ 4 w 6"/>
                  <a:gd name="T23" fmla="*/ 70 h 95"/>
                  <a:gd name="T24" fmla="*/ 6 w 6"/>
                  <a:gd name="T25" fmla="*/ 59 h 95"/>
                  <a:gd name="T26" fmla="*/ 6 w 6"/>
                  <a:gd name="T27" fmla="*/ 46 h 95"/>
                  <a:gd name="T28" fmla="*/ 6 w 6"/>
                  <a:gd name="T29" fmla="*/ 34 h 95"/>
                  <a:gd name="T30" fmla="*/ 4 w 6"/>
                  <a:gd name="T31" fmla="*/ 22 h 95"/>
                  <a:gd name="T32" fmla="*/ 4 w 6"/>
                  <a:gd name="T33" fmla="*/ 12 h 95"/>
                  <a:gd name="T34" fmla="*/ 1 w 6"/>
                  <a:gd name="T35" fmla="*/ 0 h 95"/>
                  <a:gd name="T36" fmla="*/ 0 w 6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5">
                    <a:moveTo>
                      <a:pt x="0" y="0"/>
                    </a:moveTo>
                    <a:lnTo>
                      <a:pt x="1" y="12"/>
                    </a:lnTo>
                    <a:lnTo>
                      <a:pt x="3" y="22"/>
                    </a:lnTo>
                    <a:lnTo>
                      <a:pt x="3" y="34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70"/>
                    </a:lnTo>
                    <a:lnTo>
                      <a:pt x="1" y="82"/>
                    </a:lnTo>
                    <a:lnTo>
                      <a:pt x="1" y="95"/>
                    </a:lnTo>
                    <a:lnTo>
                      <a:pt x="3" y="95"/>
                    </a:lnTo>
                    <a:lnTo>
                      <a:pt x="4" y="82"/>
                    </a:lnTo>
                    <a:lnTo>
                      <a:pt x="4" y="70"/>
                    </a:lnTo>
                    <a:lnTo>
                      <a:pt x="6" y="59"/>
                    </a:lnTo>
                    <a:lnTo>
                      <a:pt x="6" y="46"/>
                    </a:lnTo>
                    <a:lnTo>
                      <a:pt x="6" y="34"/>
                    </a:lnTo>
                    <a:lnTo>
                      <a:pt x="4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0" name="Freeform 1288">
                <a:extLst>
                  <a:ext uri="{FF2B5EF4-FFF2-40B4-BE49-F238E27FC236}">
                    <a16:creationId xmlns:a16="http://schemas.microsoft.com/office/drawing/2014/main" id="{1ABB9EC0-F701-4234-872D-7D2A13B1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642"/>
                <a:ext cx="13" cy="15"/>
              </a:xfrm>
              <a:custGeom>
                <a:avLst/>
                <a:gdLst>
                  <a:gd name="T0" fmla="*/ 37 w 37"/>
                  <a:gd name="T1" fmla="*/ 1 h 46"/>
                  <a:gd name="T2" fmla="*/ 29 w 37"/>
                  <a:gd name="T3" fmla="*/ 0 h 46"/>
                  <a:gd name="T4" fmla="*/ 22 w 37"/>
                  <a:gd name="T5" fmla="*/ 1 h 46"/>
                  <a:gd name="T6" fmla="*/ 16 w 37"/>
                  <a:gd name="T7" fmla="*/ 6 h 46"/>
                  <a:gd name="T8" fmla="*/ 10 w 37"/>
                  <a:gd name="T9" fmla="*/ 10 h 46"/>
                  <a:gd name="T10" fmla="*/ 5 w 37"/>
                  <a:gd name="T11" fmla="*/ 17 h 46"/>
                  <a:gd name="T12" fmla="*/ 2 w 37"/>
                  <a:gd name="T13" fmla="*/ 26 h 46"/>
                  <a:gd name="T14" fmla="*/ 0 w 37"/>
                  <a:gd name="T15" fmla="*/ 35 h 46"/>
                  <a:gd name="T16" fmla="*/ 2 w 37"/>
                  <a:gd name="T17" fmla="*/ 46 h 46"/>
                  <a:gd name="T18" fmla="*/ 3 w 37"/>
                  <a:gd name="T19" fmla="*/ 46 h 46"/>
                  <a:gd name="T20" fmla="*/ 3 w 37"/>
                  <a:gd name="T21" fmla="*/ 35 h 46"/>
                  <a:gd name="T22" fmla="*/ 4 w 37"/>
                  <a:gd name="T23" fmla="*/ 26 h 46"/>
                  <a:gd name="T24" fmla="*/ 8 w 37"/>
                  <a:gd name="T25" fmla="*/ 18 h 46"/>
                  <a:gd name="T26" fmla="*/ 11 w 37"/>
                  <a:gd name="T27" fmla="*/ 12 h 46"/>
                  <a:gd name="T28" fmla="*/ 18 w 37"/>
                  <a:gd name="T29" fmla="*/ 7 h 46"/>
                  <a:gd name="T30" fmla="*/ 23 w 37"/>
                  <a:gd name="T31" fmla="*/ 4 h 46"/>
                  <a:gd name="T32" fmla="*/ 29 w 37"/>
                  <a:gd name="T33" fmla="*/ 1 h 46"/>
                  <a:gd name="T34" fmla="*/ 37 w 37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6">
                    <a:moveTo>
                      <a:pt x="37" y="1"/>
                    </a:moveTo>
                    <a:lnTo>
                      <a:pt x="29" y="0"/>
                    </a:lnTo>
                    <a:lnTo>
                      <a:pt x="22" y="1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5" y="17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3" y="35"/>
                    </a:lnTo>
                    <a:lnTo>
                      <a:pt x="4" y="26"/>
                    </a:lnTo>
                    <a:lnTo>
                      <a:pt x="8" y="18"/>
                    </a:lnTo>
                    <a:lnTo>
                      <a:pt x="11" y="12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29" y="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1" name="Freeform 1289">
                <a:extLst>
                  <a:ext uri="{FF2B5EF4-FFF2-40B4-BE49-F238E27FC236}">
                    <a16:creationId xmlns:a16="http://schemas.microsoft.com/office/drawing/2014/main" id="{FBD1D8F4-12E7-43FA-9E8C-96C3C6895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1994"/>
                <a:ext cx="619" cy="262"/>
              </a:xfrm>
              <a:custGeom>
                <a:avLst/>
                <a:gdLst>
                  <a:gd name="T0" fmla="*/ 1573 w 1857"/>
                  <a:gd name="T1" fmla="*/ 602 h 788"/>
                  <a:gd name="T2" fmla="*/ 1567 w 1857"/>
                  <a:gd name="T3" fmla="*/ 618 h 788"/>
                  <a:gd name="T4" fmla="*/ 1531 w 1857"/>
                  <a:gd name="T5" fmla="*/ 671 h 788"/>
                  <a:gd name="T6" fmla="*/ 1486 w 1857"/>
                  <a:gd name="T7" fmla="*/ 717 h 788"/>
                  <a:gd name="T8" fmla="*/ 1456 w 1857"/>
                  <a:gd name="T9" fmla="*/ 745 h 788"/>
                  <a:gd name="T10" fmla="*/ 1415 w 1857"/>
                  <a:gd name="T11" fmla="*/ 768 h 788"/>
                  <a:gd name="T12" fmla="*/ 1359 w 1857"/>
                  <a:gd name="T13" fmla="*/ 782 h 788"/>
                  <a:gd name="T14" fmla="*/ 1312 w 1857"/>
                  <a:gd name="T15" fmla="*/ 788 h 788"/>
                  <a:gd name="T16" fmla="*/ 1260 w 1857"/>
                  <a:gd name="T17" fmla="*/ 784 h 788"/>
                  <a:gd name="T18" fmla="*/ 1181 w 1857"/>
                  <a:gd name="T19" fmla="*/ 770 h 788"/>
                  <a:gd name="T20" fmla="*/ 1082 w 1857"/>
                  <a:gd name="T21" fmla="*/ 743 h 788"/>
                  <a:gd name="T22" fmla="*/ 988 w 1857"/>
                  <a:gd name="T23" fmla="*/ 716 h 788"/>
                  <a:gd name="T24" fmla="*/ 911 w 1857"/>
                  <a:gd name="T25" fmla="*/ 703 h 788"/>
                  <a:gd name="T26" fmla="*/ 852 w 1857"/>
                  <a:gd name="T27" fmla="*/ 711 h 788"/>
                  <a:gd name="T28" fmla="*/ 792 w 1857"/>
                  <a:gd name="T29" fmla="*/ 729 h 788"/>
                  <a:gd name="T30" fmla="*/ 710 w 1857"/>
                  <a:gd name="T31" fmla="*/ 747 h 788"/>
                  <a:gd name="T32" fmla="*/ 597 w 1857"/>
                  <a:gd name="T33" fmla="*/ 761 h 788"/>
                  <a:gd name="T34" fmla="*/ 457 w 1857"/>
                  <a:gd name="T35" fmla="*/ 743 h 788"/>
                  <a:gd name="T36" fmla="*/ 336 w 1857"/>
                  <a:gd name="T37" fmla="*/ 622 h 788"/>
                  <a:gd name="T38" fmla="*/ 293 w 1857"/>
                  <a:gd name="T39" fmla="*/ 495 h 788"/>
                  <a:gd name="T40" fmla="*/ 262 w 1857"/>
                  <a:gd name="T41" fmla="*/ 418 h 788"/>
                  <a:gd name="T42" fmla="*/ 225 w 1857"/>
                  <a:gd name="T43" fmla="*/ 340 h 788"/>
                  <a:gd name="T44" fmla="*/ 172 w 1857"/>
                  <a:gd name="T45" fmla="*/ 294 h 788"/>
                  <a:gd name="T46" fmla="*/ 111 w 1857"/>
                  <a:gd name="T47" fmla="*/ 256 h 788"/>
                  <a:gd name="T48" fmla="*/ 68 w 1857"/>
                  <a:gd name="T49" fmla="*/ 225 h 788"/>
                  <a:gd name="T50" fmla="*/ 19 w 1857"/>
                  <a:gd name="T51" fmla="*/ 199 h 788"/>
                  <a:gd name="T52" fmla="*/ 0 w 1857"/>
                  <a:gd name="T53" fmla="*/ 127 h 788"/>
                  <a:gd name="T54" fmla="*/ 12 w 1857"/>
                  <a:gd name="T55" fmla="*/ 80 h 788"/>
                  <a:gd name="T56" fmla="*/ 50 w 1857"/>
                  <a:gd name="T57" fmla="*/ 41 h 788"/>
                  <a:gd name="T58" fmla="*/ 93 w 1857"/>
                  <a:gd name="T59" fmla="*/ 50 h 788"/>
                  <a:gd name="T60" fmla="*/ 166 w 1857"/>
                  <a:gd name="T61" fmla="*/ 97 h 788"/>
                  <a:gd name="T62" fmla="*/ 259 w 1857"/>
                  <a:gd name="T63" fmla="*/ 147 h 788"/>
                  <a:gd name="T64" fmla="*/ 338 w 1857"/>
                  <a:gd name="T65" fmla="*/ 148 h 788"/>
                  <a:gd name="T66" fmla="*/ 408 w 1857"/>
                  <a:gd name="T67" fmla="*/ 136 h 788"/>
                  <a:gd name="T68" fmla="*/ 481 w 1857"/>
                  <a:gd name="T69" fmla="*/ 115 h 788"/>
                  <a:gd name="T70" fmla="*/ 552 w 1857"/>
                  <a:gd name="T71" fmla="*/ 86 h 788"/>
                  <a:gd name="T72" fmla="*/ 598 w 1857"/>
                  <a:gd name="T73" fmla="*/ 83 h 788"/>
                  <a:gd name="T74" fmla="*/ 633 w 1857"/>
                  <a:gd name="T75" fmla="*/ 86 h 788"/>
                  <a:gd name="T76" fmla="*/ 679 w 1857"/>
                  <a:gd name="T77" fmla="*/ 65 h 788"/>
                  <a:gd name="T78" fmla="*/ 749 w 1857"/>
                  <a:gd name="T79" fmla="*/ 33 h 788"/>
                  <a:gd name="T80" fmla="*/ 822 w 1857"/>
                  <a:gd name="T81" fmla="*/ 6 h 788"/>
                  <a:gd name="T82" fmla="*/ 897 w 1857"/>
                  <a:gd name="T83" fmla="*/ 3 h 788"/>
                  <a:gd name="T84" fmla="*/ 933 w 1857"/>
                  <a:gd name="T85" fmla="*/ 9 h 788"/>
                  <a:gd name="T86" fmla="*/ 1061 w 1857"/>
                  <a:gd name="T87" fmla="*/ 0 h 788"/>
                  <a:gd name="T88" fmla="*/ 1154 w 1857"/>
                  <a:gd name="T89" fmla="*/ 15 h 788"/>
                  <a:gd name="T90" fmla="*/ 1205 w 1857"/>
                  <a:gd name="T91" fmla="*/ 47 h 788"/>
                  <a:gd name="T92" fmla="*/ 1260 w 1857"/>
                  <a:gd name="T93" fmla="*/ 83 h 788"/>
                  <a:gd name="T94" fmla="*/ 1299 w 1857"/>
                  <a:gd name="T95" fmla="*/ 109 h 788"/>
                  <a:gd name="T96" fmla="*/ 1329 w 1857"/>
                  <a:gd name="T97" fmla="*/ 120 h 788"/>
                  <a:gd name="T98" fmla="*/ 1383 w 1857"/>
                  <a:gd name="T99" fmla="*/ 104 h 788"/>
                  <a:gd name="T100" fmla="*/ 1480 w 1857"/>
                  <a:gd name="T101" fmla="*/ 104 h 788"/>
                  <a:gd name="T102" fmla="*/ 1618 w 1857"/>
                  <a:gd name="T103" fmla="*/ 132 h 788"/>
                  <a:gd name="T104" fmla="*/ 1769 w 1857"/>
                  <a:gd name="T105" fmla="*/ 78 h 788"/>
                  <a:gd name="T106" fmla="*/ 1846 w 1857"/>
                  <a:gd name="T107" fmla="*/ 160 h 788"/>
                  <a:gd name="T108" fmla="*/ 1855 w 1857"/>
                  <a:gd name="T109" fmla="*/ 229 h 788"/>
                  <a:gd name="T110" fmla="*/ 1835 w 1857"/>
                  <a:gd name="T111" fmla="*/ 281 h 788"/>
                  <a:gd name="T112" fmla="*/ 1778 w 1857"/>
                  <a:gd name="T113" fmla="*/ 331 h 788"/>
                  <a:gd name="T114" fmla="*/ 1727 w 1857"/>
                  <a:gd name="T115" fmla="*/ 387 h 788"/>
                  <a:gd name="T116" fmla="*/ 1688 w 1857"/>
                  <a:gd name="T117" fmla="*/ 447 h 788"/>
                  <a:gd name="T118" fmla="*/ 1643 w 1857"/>
                  <a:gd name="T119" fmla="*/ 497 h 788"/>
                  <a:gd name="T120" fmla="*/ 1608 w 1857"/>
                  <a:gd name="T121" fmla="*/ 534 h 788"/>
                  <a:gd name="T122" fmla="*/ 1589 w 1857"/>
                  <a:gd name="T123" fmla="*/ 56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57" h="788">
                    <a:moveTo>
                      <a:pt x="1584" y="579"/>
                    </a:moveTo>
                    <a:lnTo>
                      <a:pt x="1580" y="587"/>
                    </a:lnTo>
                    <a:lnTo>
                      <a:pt x="1577" y="594"/>
                    </a:lnTo>
                    <a:lnTo>
                      <a:pt x="1576" y="598"/>
                    </a:lnTo>
                    <a:lnTo>
                      <a:pt x="1573" y="602"/>
                    </a:lnTo>
                    <a:lnTo>
                      <a:pt x="1572" y="605"/>
                    </a:lnTo>
                    <a:lnTo>
                      <a:pt x="1571" y="608"/>
                    </a:lnTo>
                    <a:lnTo>
                      <a:pt x="1569" y="611"/>
                    </a:lnTo>
                    <a:lnTo>
                      <a:pt x="1569" y="614"/>
                    </a:lnTo>
                    <a:lnTo>
                      <a:pt x="1567" y="618"/>
                    </a:lnTo>
                    <a:lnTo>
                      <a:pt x="1562" y="626"/>
                    </a:lnTo>
                    <a:lnTo>
                      <a:pt x="1557" y="635"/>
                    </a:lnTo>
                    <a:lnTo>
                      <a:pt x="1549" y="646"/>
                    </a:lnTo>
                    <a:lnTo>
                      <a:pt x="1541" y="658"/>
                    </a:lnTo>
                    <a:lnTo>
                      <a:pt x="1531" y="671"/>
                    </a:lnTo>
                    <a:lnTo>
                      <a:pt x="1520" y="685"/>
                    </a:lnTo>
                    <a:lnTo>
                      <a:pt x="1505" y="698"/>
                    </a:lnTo>
                    <a:lnTo>
                      <a:pt x="1499" y="705"/>
                    </a:lnTo>
                    <a:lnTo>
                      <a:pt x="1492" y="710"/>
                    </a:lnTo>
                    <a:lnTo>
                      <a:pt x="1486" y="717"/>
                    </a:lnTo>
                    <a:lnTo>
                      <a:pt x="1480" y="724"/>
                    </a:lnTo>
                    <a:lnTo>
                      <a:pt x="1473" y="729"/>
                    </a:lnTo>
                    <a:lnTo>
                      <a:pt x="1467" y="735"/>
                    </a:lnTo>
                    <a:lnTo>
                      <a:pt x="1461" y="741"/>
                    </a:lnTo>
                    <a:lnTo>
                      <a:pt x="1456" y="745"/>
                    </a:lnTo>
                    <a:lnTo>
                      <a:pt x="1449" y="751"/>
                    </a:lnTo>
                    <a:lnTo>
                      <a:pt x="1441" y="755"/>
                    </a:lnTo>
                    <a:lnTo>
                      <a:pt x="1433" y="760"/>
                    </a:lnTo>
                    <a:lnTo>
                      <a:pt x="1424" y="764"/>
                    </a:lnTo>
                    <a:lnTo>
                      <a:pt x="1415" y="768"/>
                    </a:lnTo>
                    <a:lnTo>
                      <a:pt x="1405" y="772"/>
                    </a:lnTo>
                    <a:lnTo>
                      <a:pt x="1394" y="774"/>
                    </a:lnTo>
                    <a:lnTo>
                      <a:pt x="1383" y="778"/>
                    </a:lnTo>
                    <a:lnTo>
                      <a:pt x="1371" y="780"/>
                    </a:lnTo>
                    <a:lnTo>
                      <a:pt x="1359" y="782"/>
                    </a:lnTo>
                    <a:lnTo>
                      <a:pt x="1349" y="783"/>
                    </a:lnTo>
                    <a:lnTo>
                      <a:pt x="1339" y="786"/>
                    </a:lnTo>
                    <a:lnTo>
                      <a:pt x="1330" y="787"/>
                    </a:lnTo>
                    <a:lnTo>
                      <a:pt x="1321" y="788"/>
                    </a:lnTo>
                    <a:lnTo>
                      <a:pt x="1312" y="788"/>
                    </a:lnTo>
                    <a:lnTo>
                      <a:pt x="1303" y="788"/>
                    </a:lnTo>
                    <a:lnTo>
                      <a:pt x="1293" y="788"/>
                    </a:lnTo>
                    <a:lnTo>
                      <a:pt x="1283" y="787"/>
                    </a:lnTo>
                    <a:lnTo>
                      <a:pt x="1272" y="786"/>
                    </a:lnTo>
                    <a:lnTo>
                      <a:pt x="1260" y="784"/>
                    </a:lnTo>
                    <a:lnTo>
                      <a:pt x="1247" y="782"/>
                    </a:lnTo>
                    <a:lnTo>
                      <a:pt x="1234" y="780"/>
                    </a:lnTo>
                    <a:lnTo>
                      <a:pt x="1217" y="777"/>
                    </a:lnTo>
                    <a:lnTo>
                      <a:pt x="1199" y="773"/>
                    </a:lnTo>
                    <a:lnTo>
                      <a:pt x="1181" y="770"/>
                    </a:lnTo>
                    <a:lnTo>
                      <a:pt x="1161" y="764"/>
                    </a:lnTo>
                    <a:lnTo>
                      <a:pt x="1141" y="760"/>
                    </a:lnTo>
                    <a:lnTo>
                      <a:pt x="1122" y="754"/>
                    </a:lnTo>
                    <a:lnTo>
                      <a:pt x="1103" y="750"/>
                    </a:lnTo>
                    <a:lnTo>
                      <a:pt x="1082" y="743"/>
                    </a:lnTo>
                    <a:lnTo>
                      <a:pt x="1062" y="737"/>
                    </a:lnTo>
                    <a:lnTo>
                      <a:pt x="1043" y="732"/>
                    </a:lnTo>
                    <a:lnTo>
                      <a:pt x="1024" y="727"/>
                    </a:lnTo>
                    <a:lnTo>
                      <a:pt x="1006" y="722"/>
                    </a:lnTo>
                    <a:lnTo>
                      <a:pt x="988" y="716"/>
                    </a:lnTo>
                    <a:lnTo>
                      <a:pt x="970" y="713"/>
                    </a:lnTo>
                    <a:lnTo>
                      <a:pt x="953" y="708"/>
                    </a:lnTo>
                    <a:lnTo>
                      <a:pt x="939" y="706"/>
                    </a:lnTo>
                    <a:lnTo>
                      <a:pt x="924" y="704"/>
                    </a:lnTo>
                    <a:lnTo>
                      <a:pt x="911" y="703"/>
                    </a:lnTo>
                    <a:lnTo>
                      <a:pt x="898" y="704"/>
                    </a:lnTo>
                    <a:lnTo>
                      <a:pt x="886" y="705"/>
                    </a:lnTo>
                    <a:lnTo>
                      <a:pt x="875" y="706"/>
                    </a:lnTo>
                    <a:lnTo>
                      <a:pt x="864" y="708"/>
                    </a:lnTo>
                    <a:lnTo>
                      <a:pt x="852" y="711"/>
                    </a:lnTo>
                    <a:lnTo>
                      <a:pt x="841" y="715"/>
                    </a:lnTo>
                    <a:lnTo>
                      <a:pt x="830" y="718"/>
                    </a:lnTo>
                    <a:lnTo>
                      <a:pt x="819" y="722"/>
                    </a:lnTo>
                    <a:lnTo>
                      <a:pt x="805" y="725"/>
                    </a:lnTo>
                    <a:lnTo>
                      <a:pt x="792" y="729"/>
                    </a:lnTo>
                    <a:lnTo>
                      <a:pt x="778" y="733"/>
                    </a:lnTo>
                    <a:lnTo>
                      <a:pt x="763" y="737"/>
                    </a:lnTo>
                    <a:lnTo>
                      <a:pt x="746" y="741"/>
                    </a:lnTo>
                    <a:lnTo>
                      <a:pt x="729" y="744"/>
                    </a:lnTo>
                    <a:lnTo>
                      <a:pt x="710" y="747"/>
                    </a:lnTo>
                    <a:lnTo>
                      <a:pt x="689" y="750"/>
                    </a:lnTo>
                    <a:lnTo>
                      <a:pt x="670" y="753"/>
                    </a:lnTo>
                    <a:lnTo>
                      <a:pt x="647" y="755"/>
                    </a:lnTo>
                    <a:lnTo>
                      <a:pt x="624" y="759"/>
                    </a:lnTo>
                    <a:lnTo>
                      <a:pt x="597" y="761"/>
                    </a:lnTo>
                    <a:lnTo>
                      <a:pt x="570" y="762"/>
                    </a:lnTo>
                    <a:lnTo>
                      <a:pt x="542" y="762"/>
                    </a:lnTo>
                    <a:lnTo>
                      <a:pt x="513" y="757"/>
                    </a:lnTo>
                    <a:lnTo>
                      <a:pt x="485" y="753"/>
                    </a:lnTo>
                    <a:lnTo>
                      <a:pt x="457" y="743"/>
                    </a:lnTo>
                    <a:lnTo>
                      <a:pt x="430" y="728"/>
                    </a:lnTo>
                    <a:lnTo>
                      <a:pt x="403" y="710"/>
                    </a:lnTo>
                    <a:lnTo>
                      <a:pt x="379" y="687"/>
                    </a:lnTo>
                    <a:lnTo>
                      <a:pt x="356" y="658"/>
                    </a:lnTo>
                    <a:lnTo>
                      <a:pt x="336" y="622"/>
                    </a:lnTo>
                    <a:lnTo>
                      <a:pt x="318" y="579"/>
                    </a:lnTo>
                    <a:lnTo>
                      <a:pt x="303" y="529"/>
                    </a:lnTo>
                    <a:lnTo>
                      <a:pt x="301" y="520"/>
                    </a:lnTo>
                    <a:lnTo>
                      <a:pt x="297" y="508"/>
                    </a:lnTo>
                    <a:lnTo>
                      <a:pt x="293" y="495"/>
                    </a:lnTo>
                    <a:lnTo>
                      <a:pt x="287" y="482"/>
                    </a:lnTo>
                    <a:lnTo>
                      <a:pt x="283" y="466"/>
                    </a:lnTo>
                    <a:lnTo>
                      <a:pt x="275" y="450"/>
                    </a:lnTo>
                    <a:lnTo>
                      <a:pt x="268" y="434"/>
                    </a:lnTo>
                    <a:lnTo>
                      <a:pt x="262" y="418"/>
                    </a:lnTo>
                    <a:lnTo>
                      <a:pt x="254" y="400"/>
                    </a:lnTo>
                    <a:lnTo>
                      <a:pt x="247" y="383"/>
                    </a:lnTo>
                    <a:lnTo>
                      <a:pt x="239" y="368"/>
                    </a:lnTo>
                    <a:lnTo>
                      <a:pt x="232" y="353"/>
                    </a:lnTo>
                    <a:lnTo>
                      <a:pt x="225" y="340"/>
                    </a:lnTo>
                    <a:lnTo>
                      <a:pt x="218" y="328"/>
                    </a:lnTo>
                    <a:lnTo>
                      <a:pt x="212" y="318"/>
                    </a:lnTo>
                    <a:lnTo>
                      <a:pt x="207" y="309"/>
                    </a:lnTo>
                    <a:lnTo>
                      <a:pt x="189" y="302"/>
                    </a:lnTo>
                    <a:lnTo>
                      <a:pt x="172" y="294"/>
                    </a:lnTo>
                    <a:lnTo>
                      <a:pt x="157" y="286"/>
                    </a:lnTo>
                    <a:lnTo>
                      <a:pt x="144" y="279"/>
                    </a:lnTo>
                    <a:lnTo>
                      <a:pt x="132" y="271"/>
                    </a:lnTo>
                    <a:lnTo>
                      <a:pt x="121" y="263"/>
                    </a:lnTo>
                    <a:lnTo>
                      <a:pt x="111" y="256"/>
                    </a:lnTo>
                    <a:lnTo>
                      <a:pt x="101" y="248"/>
                    </a:lnTo>
                    <a:lnTo>
                      <a:pt x="93" y="240"/>
                    </a:lnTo>
                    <a:lnTo>
                      <a:pt x="84" y="235"/>
                    </a:lnTo>
                    <a:lnTo>
                      <a:pt x="75" y="229"/>
                    </a:lnTo>
                    <a:lnTo>
                      <a:pt x="68" y="225"/>
                    </a:lnTo>
                    <a:lnTo>
                      <a:pt x="59" y="221"/>
                    </a:lnTo>
                    <a:lnTo>
                      <a:pt x="49" y="219"/>
                    </a:lnTo>
                    <a:lnTo>
                      <a:pt x="40" y="218"/>
                    </a:lnTo>
                    <a:lnTo>
                      <a:pt x="28" y="219"/>
                    </a:lnTo>
                    <a:lnTo>
                      <a:pt x="19" y="199"/>
                    </a:lnTo>
                    <a:lnTo>
                      <a:pt x="14" y="182"/>
                    </a:lnTo>
                    <a:lnTo>
                      <a:pt x="8" y="166"/>
                    </a:lnTo>
                    <a:lnTo>
                      <a:pt x="5" y="152"/>
                    </a:lnTo>
                    <a:lnTo>
                      <a:pt x="1" y="139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1" y="107"/>
                    </a:lnTo>
                    <a:lnTo>
                      <a:pt x="4" y="97"/>
                    </a:lnTo>
                    <a:lnTo>
                      <a:pt x="8" y="89"/>
                    </a:lnTo>
                    <a:lnTo>
                      <a:pt x="12" y="80"/>
                    </a:lnTo>
                    <a:lnTo>
                      <a:pt x="17" y="73"/>
                    </a:lnTo>
                    <a:lnTo>
                      <a:pt x="24" y="64"/>
                    </a:lnTo>
                    <a:lnTo>
                      <a:pt x="32" y="58"/>
                    </a:lnTo>
                    <a:lnTo>
                      <a:pt x="41" y="50"/>
                    </a:lnTo>
                    <a:lnTo>
                      <a:pt x="50" y="41"/>
                    </a:lnTo>
                    <a:lnTo>
                      <a:pt x="55" y="38"/>
                    </a:lnTo>
                    <a:lnTo>
                      <a:pt x="63" y="37"/>
                    </a:lnTo>
                    <a:lnTo>
                      <a:pt x="72" y="40"/>
                    </a:lnTo>
                    <a:lnTo>
                      <a:pt x="82" y="44"/>
                    </a:lnTo>
                    <a:lnTo>
                      <a:pt x="93" y="50"/>
                    </a:lnTo>
                    <a:lnTo>
                      <a:pt x="105" y="56"/>
                    </a:lnTo>
                    <a:lnTo>
                      <a:pt x="119" y="65"/>
                    </a:lnTo>
                    <a:lnTo>
                      <a:pt x="134" y="74"/>
                    </a:lnTo>
                    <a:lnTo>
                      <a:pt x="148" y="86"/>
                    </a:lnTo>
                    <a:lnTo>
                      <a:pt x="166" y="97"/>
                    </a:lnTo>
                    <a:lnTo>
                      <a:pt x="183" y="107"/>
                    </a:lnTo>
                    <a:lnTo>
                      <a:pt x="201" y="118"/>
                    </a:lnTo>
                    <a:lnTo>
                      <a:pt x="220" y="129"/>
                    </a:lnTo>
                    <a:lnTo>
                      <a:pt x="239" y="139"/>
                    </a:lnTo>
                    <a:lnTo>
                      <a:pt x="259" y="147"/>
                    </a:lnTo>
                    <a:lnTo>
                      <a:pt x="280" y="155"/>
                    </a:lnTo>
                    <a:lnTo>
                      <a:pt x="294" y="154"/>
                    </a:lnTo>
                    <a:lnTo>
                      <a:pt x="309" y="152"/>
                    </a:lnTo>
                    <a:lnTo>
                      <a:pt x="323" y="151"/>
                    </a:lnTo>
                    <a:lnTo>
                      <a:pt x="338" y="148"/>
                    </a:lnTo>
                    <a:lnTo>
                      <a:pt x="350" y="146"/>
                    </a:lnTo>
                    <a:lnTo>
                      <a:pt x="365" y="144"/>
                    </a:lnTo>
                    <a:lnTo>
                      <a:pt x="379" y="142"/>
                    </a:lnTo>
                    <a:lnTo>
                      <a:pt x="394" y="139"/>
                    </a:lnTo>
                    <a:lnTo>
                      <a:pt x="408" y="136"/>
                    </a:lnTo>
                    <a:lnTo>
                      <a:pt x="423" y="133"/>
                    </a:lnTo>
                    <a:lnTo>
                      <a:pt x="437" y="129"/>
                    </a:lnTo>
                    <a:lnTo>
                      <a:pt x="451" y="125"/>
                    </a:lnTo>
                    <a:lnTo>
                      <a:pt x="467" y="120"/>
                    </a:lnTo>
                    <a:lnTo>
                      <a:pt x="481" y="115"/>
                    </a:lnTo>
                    <a:lnTo>
                      <a:pt x="496" y="108"/>
                    </a:lnTo>
                    <a:lnTo>
                      <a:pt x="511" y="101"/>
                    </a:lnTo>
                    <a:lnTo>
                      <a:pt x="526" y="95"/>
                    </a:lnTo>
                    <a:lnTo>
                      <a:pt x="540" y="90"/>
                    </a:lnTo>
                    <a:lnTo>
                      <a:pt x="552" y="86"/>
                    </a:lnTo>
                    <a:lnTo>
                      <a:pt x="562" y="84"/>
                    </a:lnTo>
                    <a:lnTo>
                      <a:pt x="573" y="83"/>
                    </a:lnTo>
                    <a:lnTo>
                      <a:pt x="582" y="82"/>
                    </a:lnTo>
                    <a:lnTo>
                      <a:pt x="591" y="83"/>
                    </a:lnTo>
                    <a:lnTo>
                      <a:pt x="598" y="83"/>
                    </a:lnTo>
                    <a:lnTo>
                      <a:pt x="606" y="84"/>
                    </a:lnTo>
                    <a:lnTo>
                      <a:pt x="614" y="84"/>
                    </a:lnTo>
                    <a:lnTo>
                      <a:pt x="620" y="86"/>
                    </a:lnTo>
                    <a:lnTo>
                      <a:pt x="627" y="86"/>
                    </a:lnTo>
                    <a:lnTo>
                      <a:pt x="633" y="86"/>
                    </a:lnTo>
                    <a:lnTo>
                      <a:pt x="639" y="84"/>
                    </a:lnTo>
                    <a:lnTo>
                      <a:pt x="647" y="82"/>
                    </a:lnTo>
                    <a:lnTo>
                      <a:pt x="653" y="78"/>
                    </a:lnTo>
                    <a:lnTo>
                      <a:pt x="665" y="73"/>
                    </a:lnTo>
                    <a:lnTo>
                      <a:pt x="679" y="65"/>
                    </a:lnTo>
                    <a:lnTo>
                      <a:pt x="691" y="60"/>
                    </a:lnTo>
                    <a:lnTo>
                      <a:pt x="706" y="53"/>
                    </a:lnTo>
                    <a:lnTo>
                      <a:pt x="720" y="45"/>
                    </a:lnTo>
                    <a:lnTo>
                      <a:pt x="734" y="38"/>
                    </a:lnTo>
                    <a:lnTo>
                      <a:pt x="749" y="33"/>
                    </a:lnTo>
                    <a:lnTo>
                      <a:pt x="764" y="26"/>
                    </a:lnTo>
                    <a:lnTo>
                      <a:pt x="778" y="21"/>
                    </a:lnTo>
                    <a:lnTo>
                      <a:pt x="793" y="15"/>
                    </a:lnTo>
                    <a:lnTo>
                      <a:pt x="808" y="10"/>
                    </a:lnTo>
                    <a:lnTo>
                      <a:pt x="822" y="6"/>
                    </a:lnTo>
                    <a:lnTo>
                      <a:pt x="837" y="4"/>
                    </a:lnTo>
                    <a:lnTo>
                      <a:pt x="851" y="1"/>
                    </a:lnTo>
                    <a:lnTo>
                      <a:pt x="864" y="0"/>
                    </a:lnTo>
                    <a:lnTo>
                      <a:pt x="877" y="0"/>
                    </a:lnTo>
                    <a:lnTo>
                      <a:pt x="897" y="3"/>
                    </a:lnTo>
                    <a:lnTo>
                      <a:pt x="910" y="5"/>
                    </a:lnTo>
                    <a:lnTo>
                      <a:pt x="916" y="7"/>
                    </a:lnTo>
                    <a:lnTo>
                      <a:pt x="921" y="8"/>
                    </a:lnTo>
                    <a:lnTo>
                      <a:pt x="925" y="9"/>
                    </a:lnTo>
                    <a:lnTo>
                      <a:pt x="933" y="9"/>
                    </a:lnTo>
                    <a:lnTo>
                      <a:pt x="944" y="8"/>
                    </a:lnTo>
                    <a:lnTo>
                      <a:pt x="966" y="6"/>
                    </a:lnTo>
                    <a:lnTo>
                      <a:pt x="1002" y="3"/>
                    </a:lnTo>
                    <a:lnTo>
                      <a:pt x="1033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3"/>
                    </a:lnTo>
                    <a:lnTo>
                      <a:pt x="1124" y="6"/>
                    </a:lnTo>
                    <a:lnTo>
                      <a:pt x="1140" y="9"/>
                    </a:lnTo>
                    <a:lnTo>
                      <a:pt x="1154" y="15"/>
                    </a:lnTo>
                    <a:lnTo>
                      <a:pt x="1166" y="21"/>
                    </a:lnTo>
                    <a:lnTo>
                      <a:pt x="1177" y="26"/>
                    </a:lnTo>
                    <a:lnTo>
                      <a:pt x="1187" y="33"/>
                    </a:lnTo>
                    <a:lnTo>
                      <a:pt x="1196" y="40"/>
                    </a:lnTo>
                    <a:lnTo>
                      <a:pt x="1205" y="47"/>
                    </a:lnTo>
                    <a:lnTo>
                      <a:pt x="1214" y="55"/>
                    </a:lnTo>
                    <a:lnTo>
                      <a:pt x="1225" y="63"/>
                    </a:lnTo>
                    <a:lnTo>
                      <a:pt x="1235" y="71"/>
                    </a:lnTo>
                    <a:lnTo>
                      <a:pt x="1248" y="78"/>
                    </a:lnTo>
                    <a:lnTo>
                      <a:pt x="1260" y="83"/>
                    </a:lnTo>
                    <a:lnTo>
                      <a:pt x="1270" y="90"/>
                    </a:lnTo>
                    <a:lnTo>
                      <a:pt x="1277" y="95"/>
                    </a:lnTo>
                    <a:lnTo>
                      <a:pt x="1286" y="100"/>
                    </a:lnTo>
                    <a:lnTo>
                      <a:pt x="1292" y="105"/>
                    </a:lnTo>
                    <a:lnTo>
                      <a:pt x="1299" y="109"/>
                    </a:lnTo>
                    <a:lnTo>
                      <a:pt x="1304" y="113"/>
                    </a:lnTo>
                    <a:lnTo>
                      <a:pt x="1310" y="116"/>
                    </a:lnTo>
                    <a:lnTo>
                      <a:pt x="1316" y="118"/>
                    </a:lnTo>
                    <a:lnTo>
                      <a:pt x="1321" y="119"/>
                    </a:lnTo>
                    <a:lnTo>
                      <a:pt x="1329" y="120"/>
                    </a:lnTo>
                    <a:lnTo>
                      <a:pt x="1337" y="120"/>
                    </a:lnTo>
                    <a:lnTo>
                      <a:pt x="1346" y="120"/>
                    </a:lnTo>
                    <a:lnTo>
                      <a:pt x="1356" y="119"/>
                    </a:lnTo>
                    <a:lnTo>
                      <a:pt x="1369" y="117"/>
                    </a:lnTo>
                    <a:lnTo>
                      <a:pt x="1383" y="104"/>
                    </a:lnTo>
                    <a:lnTo>
                      <a:pt x="1397" y="96"/>
                    </a:lnTo>
                    <a:lnTo>
                      <a:pt x="1414" y="93"/>
                    </a:lnTo>
                    <a:lnTo>
                      <a:pt x="1434" y="93"/>
                    </a:lnTo>
                    <a:lnTo>
                      <a:pt x="1457" y="98"/>
                    </a:lnTo>
                    <a:lnTo>
                      <a:pt x="1480" y="104"/>
                    </a:lnTo>
                    <a:lnTo>
                      <a:pt x="1505" y="110"/>
                    </a:lnTo>
                    <a:lnTo>
                      <a:pt x="1533" y="117"/>
                    </a:lnTo>
                    <a:lnTo>
                      <a:pt x="1560" y="124"/>
                    </a:lnTo>
                    <a:lnTo>
                      <a:pt x="1589" y="129"/>
                    </a:lnTo>
                    <a:lnTo>
                      <a:pt x="1618" y="132"/>
                    </a:lnTo>
                    <a:lnTo>
                      <a:pt x="1649" y="132"/>
                    </a:lnTo>
                    <a:lnTo>
                      <a:pt x="1679" y="126"/>
                    </a:lnTo>
                    <a:lnTo>
                      <a:pt x="1709" y="116"/>
                    </a:lnTo>
                    <a:lnTo>
                      <a:pt x="1739" y="100"/>
                    </a:lnTo>
                    <a:lnTo>
                      <a:pt x="1769" y="78"/>
                    </a:lnTo>
                    <a:lnTo>
                      <a:pt x="1792" y="95"/>
                    </a:lnTo>
                    <a:lnTo>
                      <a:pt x="1811" y="113"/>
                    </a:lnTo>
                    <a:lnTo>
                      <a:pt x="1826" y="128"/>
                    </a:lnTo>
                    <a:lnTo>
                      <a:pt x="1838" y="144"/>
                    </a:lnTo>
                    <a:lnTo>
                      <a:pt x="1846" y="160"/>
                    </a:lnTo>
                    <a:lnTo>
                      <a:pt x="1853" y="175"/>
                    </a:lnTo>
                    <a:lnTo>
                      <a:pt x="1855" y="190"/>
                    </a:lnTo>
                    <a:lnTo>
                      <a:pt x="1857" y="204"/>
                    </a:lnTo>
                    <a:lnTo>
                      <a:pt x="1856" y="217"/>
                    </a:lnTo>
                    <a:lnTo>
                      <a:pt x="1855" y="229"/>
                    </a:lnTo>
                    <a:lnTo>
                      <a:pt x="1853" y="242"/>
                    </a:lnTo>
                    <a:lnTo>
                      <a:pt x="1847" y="253"/>
                    </a:lnTo>
                    <a:lnTo>
                      <a:pt x="1844" y="264"/>
                    </a:lnTo>
                    <a:lnTo>
                      <a:pt x="1839" y="272"/>
                    </a:lnTo>
                    <a:lnTo>
                      <a:pt x="1835" y="281"/>
                    </a:lnTo>
                    <a:lnTo>
                      <a:pt x="1831" y="289"/>
                    </a:lnTo>
                    <a:lnTo>
                      <a:pt x="1816" y="299"/>
                    </a:lnTo>
                    <a:lnTo>
                      <a:pt x="1802" y="309"/>
                    </a:lnTo>
                    <a:lnTo>
                      <a:pt x="1790" y="320"/>
                    </a:lnTo>
                    <a:lnTo>
                      <a:pt x="1778" y="331"/>
                    </a:lnTo>
                    <a:lnTo>
                      <a:pt x="1766" y="341"/>
                    </a:lnTo>
                    <a:lnTo>
                      <a:pt x="1756" y="353"/>
                    </a:lnTo>
                    <a:lnTo>
                      <a:pt x="1745" y="364"/>
                    </a:lnTo>
                    <a:lnTo>
                      <a:pt x="1736" y="375"/>
                    </a:lnTo>
                    <a:lnTo>
                      <a:pt x="1727" y="387"/>
                    </a:lnTo>
                    <a:lnTo>
                      <a:pt x="1718" y="400"/>
                    </a:lnTo>
                    <a:lnTo>
                      <a:pt x="1710" y="410"/>
                    </a:lnTo>
                    <a:lnTo>
                      <a:pt x="1704" y="422"/>
                    </a:lnTo>
                    <a:lnTo>
                      <a:pt x="1695" y="434"/>
                    </a:lnTo>
                    <a:lnTo>
                      <a:pt x="1688" y="447"/>
                    </a:lnTo>
                    <a:lnTo>
                      <a:pt x="1680" y="459"/>
                    </a:lnTo>
                    <a:lnTo>
                      <a:pt x="1673" y="471"/>
                    </a:lnTo>
                    <a:lnTo>
                      <a:pt x="1662" y="482"/>
                    </a:lnTo>
                    <a:lnTo>
                      <a:pt x="1652" y="489"/>
                    </a:lnTo>
                    <a:lnTo>
                      <a:pt x="1643" y="497"/>
                    </a:lnTo>
                    <a:lnTo>
                      <a:pt x="1635" y="505"/>
                    </a:lnTo>
                    <a:lnTo>
                      <a:pt x="1627" y="514"/>
                    </a:lnTo>
                    <a:lnTo>
                      <a:pt x="1621" y="521"/>
                    </a:lnTo>
                    <a:lnTo>
                      <a:pt x="1614" y="528"/>
                    </a:lnTo>
                    <a:lnTo>
                      <a:pt x="1608" y="534"/>
                    </a:lnTo>
                    <a:lnTo>
                      <a:pt x="1604" y="540"/>
                    </a:lnTo>
                    <a:lnTo>
                      <a:pt x="1599" y="547"/>
                    </a:lnTo>
                    <a:lnTo>
                      <a:pt x="1596" y="552"/>
                    </a:lnTo>
                    <a:lnTo>
                      <a:pt x="1593" y="558"/>
                    </a:lnTo>
                    <a:lnTo>
                      <a:pt x="1589" y="563"/>
                    </a:lnTo>
                    <a:lnTo>
                      <a:pt x="1587" y="569"/>
                    </a:lnTo>
                    <a:lnTo>
                      <a:pt x="1585" y="574"/>
                    </a:lnTo>
                    <a:lnTo>
                      <a:pt x="1584" y="579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2" name="Freeform 1290">
                <a:extLst>
                  <a:ext uri="{FF2B5EF4-FFF2-40B4-BE49-F238E27FC236}">
                    <a16:creationId xmlns:a16="http://schemas.microsoft.com/office/drawing/2014/main" id="{36589F1C-EFF0-403D-85A2-EFDA3E949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87"/>
                <a:ext cx="5" cy="11"/>
              </a:xfrm>
              <a:custGeom>
                <a:avLst/>
                <a:gdLst>
                  <a:gd name="T0" fmla="*/ 1 w 16"/>
                  <a:gd name="T1" fmla="*/ 35 h 35"/>
                  <a:gd name="T2" fmla="*/ 1 w 16"/>
                  <a:gd name="T3" fmla="*/ 35 h 35"/>
                  <a:gd name="T4" fmla="*/ 2 w 16"/>
                  <a:gd name="T5" fmla="*/ 30 h 35"/>
                  <a:gd name="T6" fmla="*/ 3 w 16"/>
                  <a:gd name="T7" fmla="*/ 28 h 35"/>
                  <a:gd name="T8" fmla="*/ 4 w 16"/>
                  <a:gd name="T9" fmla="*/ 25 h 35"/>
                  <a:gd name="T10" fmla="*/ 7 w 16"/>
                  <a:gd name="T11" fmla="*/ 23 h 35"/>
                  <a:gd name="T12" fmla="*/ 9 w 16"/>
                  <a:gd name="T13" fmla="*/ 19 h 35"/>
                  <a:gd name="T14" fmla="*/ 9 w 16"/>
                  <a:gd name="T15" fmla="*/ 15 h 35"/>
                  <a:gd name="T16" fmla="*/ 12 w 16"/>
                  <a:gd name="T17" fmla="*/ 8 h 35"/>
                  <a:gd name="T18" fmla="*/ 16 w 16"/>
                  <a:gd name="T19" fmla="*/ 0 h 35"/>
                  <a:gd name="T20" fmla="*/ 15 w 16"/>
                  <a:gd name="T21" fmla="*/ 0 h 35"/>
                  <a:gd name="T22" fmla="*/ 11 w 16"/>
                  <a:gd name="T23" fmla="*/ 7 h 35"/>
                  <a:gd name="T24" fmla="*/ 9 w 16"/>
                  <a:gd name="T25" fmla="*/ 14 h 35"/>
                  <a:gd name="T26" fmla="*/ 7 w 16"/>
                  <a:gd name="T27" fmla="*/ 18 h 35"/>
                  <a:gd name="T28" fmla="*/ 4 w 16"/>
                  <a:gd name="T29" fmla="*/ 20 h 35"/>
                  <a:gd name="T30" fmla="*/ 3 w 16"/>
                  <a:gd name="T31" fmla="*/ 25 h 35"/>
                  <a:gd name="T32" fmla="*/ 2 w 16"/>
                  <a:gd name="T33" fmla="*/ 27 h 35"/>
                  <a:gd name="T34" fmla="*/ 1 w 16"/>
                  <a:gd name="T35" fmla="*/ 30 h 35"/>
                  <a:gd name="T36" fmla="*/ 0 w 16"/>
                  <a:gd name="T37" fmla="*/ 35 h 35"/>
                  <a:gd name="T38" fmla="*/ 0 w 16"/>
                  <a:gd name="T39" fmla="*/ 34 h 35"/>
                  <a:gd name="T40" fmla="*/ 1 w 16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5">
                    <a:moveTo>
                      <a:pt x="1" y="35"/>
                    </a:moveTo>
                    <a:lnTo>
                      <a:pt x="1" y="35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3" name="Freeform 1291">
                <a:extLst>
                  <a:ext uri="{FF2B5EF4-FFF2-40B4-BE49-F238E27FC236}">
                    <a16:creationId xmlns:a16="http://schemas.microsoft.com/office/drawing/2014/main" id="{7CE465B3-9D98-4E19-85AE-D43945EAB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198"/>
                <a:ext cx="22" cy="28"/>
              </a:xfrm>
              <a:custGeom>
                <a:avLst/>
                <a:gdLst>
                  <a:gd name="T0" fmla="*/ 2 w 65"/>
                  <a:gd name="T1" fmla="*/ 84 h 84"/>
                  <a:gd name="T2" fmla="*/ 16 w 65"/>
                  <a:gd name="T3" fmla="*/ 71 h 84"/>
                  <a:gd name="T4" fmla="*/ 27 w 65"/>
                  <a:gd name="T5" fmla="*/ 58 h 84"/>
                  <a:gd name="T6" fmla="*/ 37 w 65"/>
                  <a:gd name="T7" fmla="*/ 45 h 84"/>
                  <a:gd name="T8" fmla="*/ 46 w 65"/>
                  <a:gd name="T9" fmla="*/ 34 h 84"/>
                  <a:gd name="T10" fmla="*/ 53 w 65"/>
                  <a:gd name="T11" fmla="*/ 22 h 84"/>
                  <a:gd name="T12" fmla="*/ 58 w 65"/>
                  <a:gd name="T13" fmla="*/ 13 h 84"/>
                  <a:gd name="T14" fmla="*/ 62 w 65"/>
                  <a:gd name="T15" fmla="*/ 6 h 84"/>
                  <a:gd name="T16" fmla="*/ 65 w 65"/>
                  <a:gd name="T17" fmla="*/ 1 h 84"/>
                  <a:gd name="T18" fmla="*/ 63 w 65"/>
                  <a:gd name="T19" fmla="*/ 0 h 84"/>
                  <a:gd name="T20" fmla="*/ 61 w 65"/>
                  <a:gd name="T21" fmla="*/ 6 h 84"/>
                  <a:gd name="T22" fmla="*/ 57 w 65"/>
                  <a:gd name="T23" fmla="*/ 12 h 84"/>
                  <a:gd name="T24" fmla="*/ 52 w 65"/>
                  <a:gd name="T25" fmla="*/ 21 h 84"/>
                  <a:gd name="T26" fmla="*/ 44 w 65"/>
                  <a:gd name="T27" fmla="*/ 31 h 84"/>
                  <a:gd name="T28" fmla="*/ 36 w 65"/>
                  <a:gd name="T29" fmla="*/ 43 h 84"/>
                  <a:gd name="T30" fmla="*/ 26 w 65"/>
                  <a:gd name="T31" fmla="*/ 57 h 84"/>
                  <a:gd name="T32" fmla="*/ 15 w 65"/>
                  <a:gd name="T33" fmla="*/ 69 h 84"/>
                  <a:gd name="T34" fmla="*/ 0 w 65"/>
                  <a:gd name="T35" fmla="*/ 83 h 84"/>
                  <a:gd name="T36" fmla="*/ 2 w 65"/>
                  <a:gd name="T3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84">
                    <a:moveTo>
                      <a:pt x="2" y="84"/>
                    </a:moveTo>
                    <a:lnTo>
                      <a:pt x="16" y="71"/>
                    </a:lnTo>
                    <a:lnTo>
                      <a:pt x="27" y="58"/>
                    </a:lnTo>
                    <a:lnTo>
                      <a:pt x="37" y="45"/>
                    </a:lnTo>
                    <a:lnTo>
                      <a:pt x="46" y="34"/>
                    </a:lnTo>
                    <a:lnTo>
                      <a:pt x="53" y="22"/>
                    </a:lnTo>
                    <a:lnTo>
                      <a:pt x="58" y="13"/>
                    </a:lnTo>
                    <a:lnTo>
                      <a:pt x="62" y="6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7" y="12"/>
                    </a:lnTo>
                    <a:lnTo>
                      <a:pt x="52" y="21"/>
                    </a:lnTo>
                    <a:lnTo>
                      <a:pt x="44" y="31"/>
                    </a:lnTo>
                    <a:lnTo>
                      <a:pt x="36" y="43"/>
                    </a:lnTo>
                    <a:lnTo>
                      <a:pt x="26" y="57"/>
                    </a:lnTo>
                    <a:lnTo>
                      <a:pt x="15" y="69"/>
                    </a:lnTo>
                    <a:lnTo>
                      <a:pt x="0" y="8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4" name="Freeform 1292">
                <a:extLst>
                  <a:ext uri="{FF2B5EF4-FFF2-40B4-BE49-F238E27FC236}">
                    <a16:creationId xmlns:a16="http://schemas.microsoft.com/office/drawing/2014/main" id="{EDDF503E-EE65-49F3-B3D7-A2C15B87C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226"/>
                <a:ext cx="42" cy="27"/>
              </a:xfrm>
              <a:custGeom>
                <a:avLst/>
                <a:gdLst>
                  <a:gd name="T0" fmla="*/ 0 w 124"/>
                  <a:gd name="T1" fmla="*/ 81 h 81"/>
                  <a:gd name="T2" fmla="*/ 13 w 124"/>
                  <a:gd name="T3" fmla="*/ 78 h 81"/>
                  <a:gd name="T4" fmla="*/ 24 w 124"/>
                  <a:gd name="T5" fmla="*/ 74 h 81"/>
                  <a:gd name="T6" fmla="*/ 34 w 124"/>
                  <a:gd name="T7" fmla="*/ 72 h 81"/>
                  <a:gd name="T8" fmla="*/ 43 w 124"/>
                  <a:gd name="T9" fmla="*/ 68 h 81"/>
                  <a:gd name="T10" fmla="*/ 52 w 124"/>
                  <a:gd name="T11" fmla="*/ 64 h 81"/>
                  <a:gd name="T12" fmla="*/ 59 w 124"/>
                  <a:gd name="T13" fmla="*/ 59 h 81"/>
                  <a:gd name="T14" fmla="*/ 66 w 124"/>
                  <a:gd name="T15" fmla="*/ 55 h 81"/>
                  <a:gd name="T16" fmla="*/ 74 w 124"/>
                  <a:gd name="T17" fmla="*/ 49 h 81"/>
                  <a:gd name="T18" fmla="*/ 79 w 124"/>
                  <a:gd name="T19" fmla="*/ 45 h 81"/>
                  <a:gd name="T20" fmla="*/ 86 w 124"/>
                  <a:gd name="T21" fmla="*/ 39 h 81"/>
                  <a:gd name="T22" fmla="*/ 92 w 124"/>
                  <a:gd name="T23" fmla="*/ 33 h 81"/>
                  <a:gd name="T24" fmla="*/ 97 w 124"/>
                  <a:gd name="T25" fmla="*/ 27 h 81"/>
                  <a:gd name="T26" fmla="*/ 104 w 124"/>
                  <a:gd name="T27" fmla="*/ 21 h 81"/>
                  <a:gd name="T28" fmla="*/ 110 w 124"/>
                  <a:gd name="T29" fmla="*/ 14 h 81"/>
                  <a:gd name="T30" fmla="*/ 117 w 124"/>
                  <a:gd name="T31" fmla="*/ 8 h 81"/>
                  <a:gd name="T32" fmla="*/ 124 w 124"/>
                  <a:gd name="T33" fmla="*/ 2 h 81"/>
                  <a:gd name="T34" fmla="*/ 122 w 124"/>
                  <a:gd name="T35" fmla="*/ 0 h 81"/>
                  <a:gd name="T36" fmla="*/ 115 w 124"/>
                  <a:gd name="T37" fmla="*/ 8 h 81"/>
                  <a:gd name="T38" fmla="*/ 110 w 124"/>
                  <a:gd name="T39" fmla="*/ 13 h 81"/>
                  <a:gd name="T40" fmla="*/ 103 w 124"/>
                  <a:gd name="T41" fmla="*/ 20 h 81"/>
                  <a:gd name="T42" fmla="*/ 97 w 124"/>
                  <a:gd name="T43" fmla="*/ 26 h 81"/>
                  <a:gd name="T44" fmla="*/ 89 w 124"/>
                  <a:gd name="T45" fmla="*/ 32 h 81"/>
                  <a:gd name="T46" fmla="*/ 84 w 124"/>
                  <a:gd name="T47" fmla="*/ 37 h 81"/>
                  <a:gd name="T48" fmla="*/ 77 w 124"/>
                  <a:gd name="T49" fmla="*/ 44 h 81"/>
                  <a:gd name="T50" fmla="*/ 71 w 124"/>
                  <a:gd name="T51" fmla="*/ 48 h 81"/>
                  <a:gd name="T52" fmla="*/ 65 w 124"/>
                  <a:gd name="T53" fmla="*/ 54 h 81"/>
                  <a:gd name="T54" fmla="*/ 58 w 124"/>
                  <a:gd name="T55" fmla="*/ 58 h 81"/>
                  <a:gd name="T56" fmla="*/ 51 w 124"/>
                  <a:gd name="T57" fmla="*/ 63 h 81"/>
                  <a:gd name="T58" fmla="*/ 42 w 124"/>
                  <a:gd name="T59" fmla="*/ 66 h 81"/>
                  <a:gd name="T60" fmla="*/ 32 w 124"/>
                  <a:gd name="T61" fmla="*/ 69 h 81"/>
                  <a:gd name="T62" fmla="*/ 23 w 124"/>
                  <a:gd name="T63" fmla="*/ 74 h 81"/>
                  <a:gd name="T64" fmla="*/ 13 w 124"/>
                  <a:gd name="T65" fmla="*/ 76 h 81"/>
                  <a:gd name="T66" fmla="*/ 0 w 124"/>
                  <a:gd name="T67" fmla="*/ 79 h 81"/>
                  <a:gd name="T68" fmla="*/ 0 w 124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3" y="78"/>
                    </a:lnTo>
                    <a:lnTo>
                      <a:pt x="24" y="74"/>
                    </a:lnTo>
                    <a:lnTo>
                      <a:pt x="34" y="72"/>
                    </a:lnTo>
                    <a:lnTo>
                      <a:pt x="43" y="68"/>
                    </a:lnTo>
                    <a:lnTo>
                      <a:pt x="52" y="64"/>
                    </a:lnTo>
                    <a:lnTo>
                      <a:pt x="59" y="59"/>
                    </a:lnTo>
                    <a:lnTo>
                      <a:pt x="66" y="55"/>
                    </a:lnTo>
                    <a:lnTo>
                      <a:pt x="74" y="49"/>
                    </a:lnTo>
                    <a:lnTo>
                      <a:pt x="79" y="45"/>
                    </a:lnTo>
                    <a:lnTo>
                      <a:pt x="86" y="39"/>
                    </a:lnTo>
                    <a:lnTo>
                      <a:pt x="92" y="33"/>
                    </a:lnTo>
                    <a:lnTo>
                      <a:pt x="97" y="27"/>
                    </a:lnTo>
                    <a:lnTo>
                      <a:pt x="104" y="21"/>
                    </a:lnTo>
                    <a:lnTo>
                      <a:pt x="110" y="14"/>
                    </a:lnTo>
                    <a:lnTo>
                      <a:pt x="117" y="8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15" y="8"/>
                    </a:lnTo>
                    <a:lnTo>
                      <a:pt x="110" y="13"/>
                    </a:lnTo>
                    <a:lnTo>
                      <a:pt x="103" y="20"/>
                    </a:lnTo>
                    <a:lnTo>
                      <a:pt x="97" y="26"/>
                    </a:lnTo>
                    <a:lnTo>
                      <a:pt x="89" y="32"/>
                    </a:lnTo>
                    <a:lnTo>
                      <a:pt x="84" y="37"/>
                    </a:lnTo>
                    <a:lnTo>
                      <a:pt x="77" y="44"/>
                    </a:lnTo>
                    <a:lnTo>
                      <a:pt x="71" y="48"/>
                    </a:lnTo>
                    <a:lnTo>
                      <a:pt x="65" y="54"/>
                    </a:lnTo>
                    <a:lnTo>
                      <a:pt x="58" y="58"/>
                    </a:lnTo>
                    <a:lnTo>
                      <a:pt x="51" y="63"/>
                    </a:lnTo>
                    <a:lnTo>
                      <a:pt x="42" y="66"/>
                    </a:lnTo>
                    <a:lnTo>
                      <a:pt x="32" y="69"/>
                    </a:lnTo>
                    <a:lnTo>
                      <a:pt x="23" y="74"/>
                    </a:lnTo>
                    <a:lnTo>
                      <a:pt x="13" y="7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5" name="Freeform 1293">
                <a:extLst>
                  <a:ext uri="{FF2B5EF4-FFF2-40B4-BE49-F238E27FC236}">
                    <a16:creationId xmlns:a16="http://schemas.microsoft.com/office/drawing/2014/main" id="{94ED6507-6595-4751-8393-B7F7B582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251"/>
                <a:ext cx="62" cy="6"/>
              </a:xfrm>
              <a:custGeom>
                <a:avLst/>
                <a:gdLst>
                  <a:gd name="T0" fmla="*/ 0 w 184"/>
                  <a:gd name="T1" fmla="*/ 2 h 18"/>
                  <a:gd name="T2" fmla="*/ 18 w 184"/>
                  <a:gd name="T3" fmla="*/ 6 h 18"/>
                  <a:gd name="T4" fmla="*/ 35 w 184"/>
                  <a:gd name="T5" fmla="*/ 9 h 18"/>
                  <a:gd name="T6" fmla="*/ 48 w 184"/>
                  <a:gd name="T7" fmla="*/ 10 h 18"/>
                  <a:gd name="T8" fmla="*/ 62 w 184"/>
                  <a:gd name="T9" fmla="*/ 12 h 18"/>
                  <a:gd name="T10" fmla="*/ 73 w 184"/>
                  <a:gd name="T11" fmla="*/ 15 h 18"/>
                  <a:gd name="T12" fmla="*/ 84 w 184"/>
                  <a:gd name="T13" fmla="*/ 16 h 18"/>
                  <a:gd name="T14" fmla="*/ 94 w 184"/>
                  <a:gd name="T15" fmla="*/ 16 h 18"/>
                  <a:gd name="T16" fmla="*/ 104 w 184"/>
                  <a:gd name="T17" fmla="*/ 18 h 18"/>
                  <a:gd name="T18" fmla="*/ 113 w 184"/>
                  <a:gd name="T19" fmla="*/ 18 h 18"/>
                  <a:gd name="T20" fmla="*/ 122 w 184"/>
                  <a:gd name="T21" fmla="*/ 16 h 18"/>
                  <a:gd name="T22" fmla="*/ 131 w 184"/>
                  <a:gd name="T23" fmla="*/ 16 h 18"/>
                  <a:gd name="T24" fmla="*/ 140 w 184"/>
                  <a:gd name="T25" fmla="*/ 13 h 18"/>
                  <a:gd name="T26" fmla="*/ 150 w 184"/>
                  <a:gd name="T27" fmla="*/ 12 h 18"/>
                  <a:gd name="T28" fmla="*/ 160 w 184"/>
                  <a:gd name="T29" fmla="*/ 10 h 18"/>
                  <a:gd name="T30" fmla="*/ 171 w 184"/>
                  <a:gd name="T31" fmla="*/ 9 h 18"/>
                  <a:gd name="T32" fmla="*/ 184 w 184"/>
                  <a:gd name="T33" fmla="*/ 7 h 18"/>
                  <a:gd name="T34" fmla="*/ 184 w 184"/>
                  <a:gd name="T35" fmla="*/ 4 h 18"/>
                  <a:gd name="T36" fmla="*/ 171 w 184"/>
                  <a:gd name="T37" fmla="*/ 8 h 18"/>
                  <a:gd name="T38" fmla="*/ 160 w 184"/>
                  <a:gd name="T39" fmla="*/ 9 h 18"/>
                  <a:gd name="T40" fmla="*/ 150 w 184"/>
                  <a:gd name="T41" fmla="*/ 10 h 18"/>
                  <a:gd name="T42" fmla="*/ 140 w 184"/>
                  <a:gd name="T43" fmla="*/ 12 h 18"/>
                  <a:gd name="T44" fmla="*/ 131 w 184"/>
                  <a:gd name="T45" fmla="*/ 13 h 18"/>
                  <a:gd name="T46" fmla="*/ 122 w 184"/>
                  <a:gd name="T47" fmla="*/ 15 h 18"/>
                  <a:gd name="T48" fmla="*/ 113 w 184"/>
                  <a:gd name="T49" fmla="*/ 15 h 18"/>
                  <a:gd name="T50" fmla="*/ 104 w 184"/>
                  <a:gd name="T51" fmla="*/ 15 h 18"/>
                  <a:gd name="T52" fmla="*/ 94 w 184"/>
                  <a:gd name="T53" fmla="*/ 15 h 18"/>
                  <a:gd name="T54" fmla="*/ 84 w 184"/>
                  <a:gd name="T55" fmla="*/ 13 h 18"/>
                  <a:gd name="T56" fmla="*/ 73 w 184"/>
                  <a:gd name="T57" fmla="*/ 13 h 18"/>
                  <a:gd name="T58" fmla="*/ 62 w 184"/>
                  <a:gd name="T59" fmla="*/ 11 h 18"/>
                  <a:gd name="T60" fmla="*/ 48 w 184"/>
                  <a:gd name="T61" fmla="*/ 9 h 18"/>
                  <a:gd name="T62" fmla="*/ 35 w 184"/>
                  <a:gd name="T63" fmla="*/ 8 h 18"/>
                  <a:gd name="T64" fmla="*/ 18 w 184"/>
                  <a:gd name="T65" fmla="*/ 4 h 18"/>
                  <a:gd name="T66" fmla="*/ 0 w 184"/>
                  <a:gd name="T67" fmla="*/ 0 h 18"/>
                  <a:gd name="T68" fmla="*/ 0 w 184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18">
                    <a:moveTo>
                      <a:pt x="0" y="2"/>
                    </a:moveTo>
                    <a:lnTo>
                      <a:pt x="18" y="6"/>
                    </a:lnTo>
                    <a:lnTo>
                      <a:pt x="35" y="9"/>
                    </a:lnTo>
                    <a:lnTo>
                      <a:pt x="48" y="10"/>
                    </a:lnTo>
                    <a:lnTo>
                      <a:pt x="62" y="12"/>
                    </a:lnTo>
                    <a:lnTo>
                      <a:pt x="73" y="15"/>
                    </a:lnTo>
                    <a:lnTo>
                      <a:pt x="84" y="16"/>
                    </a:lnTo>
                    <a:lnTo>
                      <a:pt x="94" y="16"/>
                    </a:lnTo>
                    <a:lnTo>
                      <a:pt x="104" y="18"/>
                    </a:lnTo>
                    <a:lnTo>
                      <a:pt x="113" y="18"/>
                    </a:lnTo>
                    <a:lnTo>
                      <a:pt x="122" y="16"/>
                    </a:lnTo>
                    <a:lnTo>
                      <a:pt x="131" y="16"/>
                    </a:lnTo>
                    <a:lnTo>
                      <a:pt x="140" y="13"/>
                    </a:lnTo>
                    <a:lnTo>
                      <a:pt x="150" y="12"/>
                    </a:lnTo>
                    <a:lnTo>
                      <a:pt x="160" y="10"/>
                    </a:lnTo>
                    <a:lnTo>
                      <a:pt x="171" y="9"/>
                    </a:lnTo>
                    <a:lnTo>
                      <a:pt x="184" y="7"/>
                    </a:lnTo>
                    <a:lnTo>
                      <a:pt x="184" y="4"/>
                    </a:lnTo>
                    <a:lnTo>
                      <a:pt x="171" y="8"/>
                    </a:lnTo>
                    <a:lnTo>
                      <a:pt x="160" y="9"/>
                    </a:lnTo>
                    <a:lnTo>
                      <a:pt x="150" y="10"/>
                    </a:lnTo>
                    <a:lnTo>
                      <a:pt x="140" y="12"/>
                    </a:lnTo>
                    <a:lnTo>
                      <a:pt x="131" y="13"/>
                    </a:lnTo>
                    <a:lnTo>
                      <a:pt x="122" y="15"/>
                    </a:lnTo>
                    <a:lnTo>
                      <a:pt x="113" y="15"/>
                    </a:lnTo>
                    <a:lnTo>
                      <a:pt x="104" y="15"/>
                    </a:lnTo>
                    <a:lnTo>
                      <a:pt x="94" y="15"/>
                    </a:lnTo>
                    <a:lnTo>
                      <a:pt x="84" y="13"/>
                    </a:lnTo>
                    <a:lnTo>
                      <a:pt x="73" y="13"/>
                    </a:lnTo>
                    <a:lnTo>
                      <a:pt x="62" y="11"/>
                    </a:lnTo>
                    <a:lnTo>
                      <a:pt x="48" y="9"/>
                    </a:lnTo>
                    <a:lnTo>
                      <a:pt x="35" y="8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6" name="Freeform 1294">
                <a:extLst>
                  <a:ext uri="{FF2B5EF4-FFF2-40B4-BE49-F238E27FC236}">
                    <a16:creationId xmlns:a16="http://schemas.microsoft.com/office/drawing/2014/main" id="{8103B6E3-5207-4131-8A62-C7BE51CDE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227"/>
                <a:ext cx="96" cy="24"/>
              </a:xfrm>
              <a:custGeom>
                <a:avLst/>
                <a:gdLst>
                  <a:gd name="T0" fmla="*/ 0 w 289"/>
                  <a:gd name="T1" fmla="*/ 4 h 72"/>
                  <a:gd name="T2" fmla="*/ 0 w 289"/>
                  <a:gd name="T3" fmla="*/ 3 h 72"/>
                  <a:gd name="T4" fmla="*/ 14 w 289"/>
                  <a:gd name="T5" fmla="*/ 4 h 72"/>
                  <a:gd name="T6" fmla="*/ 28 w 289"/>
                  <a:gd name="T7" fmla="*/ 6 h 72"/>
                  <a:gd name="T8" fmla="*/ 44 w 289"/>
                  <a:gd name="T9" fmla="*/ 8 h 72"/>
                  <a:gd name="T10" fmla="*/ 59 w 289"/>
                  <a:gd name="T11" fmla="*/ 13 h 72"/>
                  <a:gd name="T12" fmla="*/ 77 w 289"/>
                  <a:gd name="T13" fmla="*/ 16 h 72"/>
                  <a:gd name="T14" fmla="*/ 95 w 289"/>
                  <a:gd name="T15" fmla="*/ 22 h 72"/>
                  <a:gd name="T16" fmla="*/ 114 w 289"/>
                  <a:gd name="T17" fmla="*/ 26 h 72"/>
                  <a:gd name="T18" fmla="*/ 132 w 289"/>
                  <a:gd name="T19" fmla="*/ 32 h 72"/>
                  <a:gd name="T20" fmla="*/ 152 w 289"/>
                  <a:gd name="T21" fmla="*/ 37 h 72"/>
                  <a:gd name="T22" fmla="*/ 172 w 289"/>
                  <a:gd name="T23" fmla="*/ 42 h 72"/>
                  <a:gd name="T24" fmla="*/ 192 w 289"/>
                  <a:gd name="T25" fmla="*/ 48 h 72"/>
                  <a:gd name="T26" fmla="*/ 211 w 289"/>
                  <a:gd name="T27" fmla="*/ 54 h 72"/>
                  <a:gd name="T28" fmla="*/ 231 w 289"/>
                  <a:gd name="T29" fmla="*/ 60 h 72"/>
                  <a:gd name="T30" fmla="*/ 250 w 289"/>
                  <a:gd name="T31" fmla="*/ 64 h 72"/>
                  <a:gd name="T32" fmla="*/ 270 w 289"/>
                  <a:gd name="T33" fmla="*/ 69 h 72"/>
                  <a:gd name="T34" fmla="*/ 289 w 289"/>
                  <a:gd name="T35" fmla="*/ 72 h 72"/>
                  <a:gd name="T36" fmla="*/ 289 w 289"/>
                  <a:gd name="T37" fmla="*/ 71 h 72"/>
                  <a:gd name="T38" fmla="*/ 270 w 289"/>
                  <a:gd name="T39" fmla="*/ 68 h 72"/>
                  <a:gd name="T40" fmla="*/ 250 w 289"/>
                  <a:gd name="T41" fmla="*/ 62 h 72"/>
                  <a:gd name="T42" fmla="*/ 231 w 289"/>
                  <a:gd name="T43" fmla="*/ 57 h 72"/>
                  <a:gd name="T44" fmla="*/ 211 w 289"/>
                  <a:gd name="T45" fmla="*/ 52 h 72"/>
                  <a:gd name="T46" fmla="*/ 192 w 289"/>
                  <a:gd name="T47" fmla="*/ 47 h 72"/>
                  <a:gd name="T48" fmla="*/ 172 w 289"/>
                  <a:gd name="T49" fmla="*/ 42 h 72"/>
                  <a:gd name="T50" fmla="*/ 152 w 289"/>
                  <a:gd name="T51" fmla="*/ 36 h 72"/>
                  <a:gd name="T52" fmla="*/ 132 w 289"/>
                  <a:gd name="T53" fmla="*/ 31 h 72"/>
                  <a:gd name="T54" fmla="*/ 114 w 289"/>
                  <a:gd name="T55" fmla="*/ 25 h 72"/>
                  <a:gd name="T56" fmla="*/ 95 w 289"/>
                  <a:gd name="T57" fmla="*/ 19 h 72"/>
                  <a:gd name="T58" fmla="*/ 77 w 289"/>
                  <a:gd name="T59" fmla="*/ 15 h 72"/>
                  <a:gd name="T60" fmla="*/ 59 w 289"/>
                  <a:gd name="T61" fmla="*/ 11 h 72"/>
                  <a:gd name="T62" fmla="*/ 44 w 289"/>
                  <a:gd name="T63" fmla="*/ 7 h 72"/>
                  <a:gd name="T64" fmla="*/ 28 w 289"/>
                  <a:gd name="T65" fmla="*/ 4 h 72"/>
                  <a:gd name="T66" fmla="*/ 14 w 289"/>
                  <a:gd name="T67" fmla="*/ 3 h 72"/>
                  <a:gd name="T68" fmla="*/ 0 w 289"/>
                  <a:gd name="T69" fmla="*/ 1 h 72"/>
                  <a:gd name="T70" fmla="*/ 0 w 289"/>
                  <a:gd name="T71" fmla="*/ 0 h 72"/>
                  <a:gd name="T72" fmla="*/ 0 w 289"/>
                  <a:gd name="T73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72">
                    <a:moveTo>
                      <a:pt x="0" y="4"/>
                    </a:moveTo>
                    <a:lnTo>
                      <a:pt x="0" y="3"/>
                    </a:lnTo>
                    <a:lnTo>
                      <a:pt x="14" y="4"/>
                    </a:lnTo>
                    <a:lnTo>
                      <a:pt x="28" y="6"/>
                    </a:lnTo>
                    <a:lnTo>
                      <a:pt x="44" y="8"/>
                    </a:lnTo>
                    <a:lnTo>
                      <a:pt x="59" y="13"/>
                    </a:lnTo>
                    <a:lnTo>
                      <a:pt x="77" y="16"/>
                    </a:lnTo>
                    <a:lnTo>
                      <a:pt x="95" y="22"/>
                    </a:lnTo>
                    <a:lnTo>
                      <a:pt x="114" y="26"/>
                    </a:lnTo>
                    <a:lnTo>
                      <a:pt x="132" y="32"/>
                    </a:lnTo>
                    <a:lnTo>
                      <a:pt x="152" y="37"/>
                    </a:lnTo>
                    <a:lnTo>
                      <a:pt x="172" y="42"/>
                    </a:lnTo>
                    <a:lnTo>
                      <a:pt x="192" y="48"/>
                    </a:lnTo>
                    <a:lnTo>
                      <a:pt x="211" y="54"/>
                    </a:lnTo>
                    <a:lnTo>
                      <a:pt x="231" y="60"/>
                    </a:lnTo>
                    <a:lnTo>
                      <a:pt x="250" y="64"/>
                    </a:lnTo>
                    <a:lnTo>
                      <a:pt x="270" y="69"/>
                    </a:lnTo>
                    <a:lnTo>
                      <a:pt x="289" y="72"/>
                    </a:lnTo>
                    <a:lnTo>
                      <a:pt x="289" y="71"/>
                    </a:lnTo>
                    <a:lnTo>
                      <a:pt x="270" y="68"/>
                    </a:lnTo>
                    <a:lnTo>
                      <a:pt x="250" y="62"/>
                    </a:lnTo>
                    <a:lnTo>
                      <a:pt x="231" y="57"/>
                    </a:lnTo>
                    <a:lnTo>
                      <a:pt x="211" y="52"/>
                    </a:lnTo>
                    <a:lnTo>
                      <a:pt x="192" y="47"/>
                    </a:lnTo>
                    <a:lnTo>
                      <a:pt x="172" y="42"/>
                    </a:lnTo>
                    <a:lnTo>
                      <a:pt x="152" y="36"/>
                    </a:lnTo>
                    <a:lnTo>
                      <a:pt x="132" y="31"/>
                    </a:lnTo>
                    <a:lnTo>
                      <a:pt x="114" y="25"/>
                    </a:lnTo>
                    <a:lnTo>
                      <a:pt x="95" y="19"/>
                    </a:lnTo>
                    <a:lnTo>
                      <a:pt x="77" y="15"/>
                    </a:lnTo>
                    <a:lnTo>
                      <a:pt x="59" y="11"/>
                    </a:lnTo>
                    <a:lnTo>
                      <a:pt x="44" y="7"/>
                    </a:lnTo>
                    <a:lnTo>
                      <a:pt x="28" y="4"/>
                    </a:lnTo>
                    <a:lnTo>
                      <a:pt x="1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7" name="Freeform 1295">
                <a:extLst>
                  <a:ext uri="{FF2B5EF4-FFF2-40B4-BE49-F238E27FC236}">
                    <a16:creationId xmlns:a16="http://schemas.microsoft.com/office/drawing/2014/main" id="{F104A29E-08E8-454F-BC20-0ABED6E8E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227"/>
                <a:ext cx="74" cy="17"/>
              </a:xfrm>
              <a:custGeom>
                <a:avLst/>
                <a:gdLst>
                  <a:gd name="T0" fmla="*/ 0 w 222"/>
                  <a:gd name="T1" fmla="*/ 50 h 50"/>
                  <a:gd name="T2" fmla="*/ 21 w 222"/>
                  <a:gd name="T3" fmla="*/ 46 h 50"/>
                  <a:gd name="T4" fmla="*/ 39 w 222"/>
                  <a:gd name="T5" fmla="*/ 44 h 50"/>
                  <a:gd name="T6" fmla="*/ 57 w 222"/>
                  <a:gd name="T7" fmla="*/ 41 h 50"/>
                  <a:gd name="T8" fmla="*/ 74 w 222"/>
                  <a:gd name="T9" fmla="*/ 36 h 50"/>
                  <a:gd name="T10" fmla="*/ 88 w 222"/>
                  <a:gd name="T11" fmla="*/ 33 h 50"/>
                  <a:gd name="T12" fmla="*/ 103 w 222"/>
                  <a:gd name="T13" fmla="*/ 30 h 50"/>
                  <a:gd name="T14" fmla="*/ 116 w 222"/>
                  <a:gd name="T15" fmla="*/ 25 h 50"/>
                  <a:gd name="T16" fmla="*/ 130 w 222"/>
                  <a:gd name="T17" fmla="*/ 22 h 50"/>
                  <a:gd name="T18" fmla="*/ 141 w 222"/>
                  <a:gd name="T19" fmla="*/ 18 h 50"/>
                  <a:gd name="T20" fmla="*/ 152 w 222"/>
                  <a:gd name="T21" fmla="*/ 15 h 50"/>
                  <a:gd name="T22" fmla="*/ 163 w 222"/>
                  <a:gd name="T23" fmla="*/ 12 h 50"/>
                  <a:gd name="T24" fmla="*/ 175 w 222"/>
                  <a:gd name="T25" fmla="*/ 8 h 50"/>
                  <a:gd name="T26" fmla="*/ 186 w 222"/>
                  <a:gd name="T27" fmla="*/ 6 h 50"/>
                  <a:gd name="T28" fmla="*/ 197 w 222"/>
                  <a:gd name="T29" fmla="*/ 5 h 50"/>
                  <a:gd name="T30" fmla="*/ 209 w 222"/>
                  <a:gd name="T31" fmla="*/ 4 h 50"/>
                  <a:gd name="T32" fmla="*/ 222 w 222"/>
                  <a:gd name="T33" fmla="*/ 4 h 50"/>
                  <a:gd name="T34" fmla="*/ 222 w 222"/>
                  <a:gd name="T35" fmla="*/ 0 h 50"/>
                  <a:gd name="T36" fmla="*/ 209 w 222"/>
                  <a:gd name="T37" fmla="*/ 3 h 50"/>
                  <a:gd name="T38" fmla="*/ 197 w 222"/>
                  <a:gd name="T39" fmla="*/ 4 h 50"/>
                  <a:gd name="T40" fmla="*/ 186 w 222"/>
                  <a:gd name="T41" fmla="*/ 5 h 50"/>
                  <a:gd name="T42" fmla="*/ 175 w 222"/>
                  <a:gd name="T43" fmla="*/ 7 h 50"/>
                  <a:gd name="T44" fmla="*/ 163 w 222"/>
                  <a:gd name="T45" fmla="*/ 10 h 50"/>
                  <a:gd name="T46" fmla="*/ 152 w 222"/>
                  <a:gd name="T47" fmla="*/ 14 h 50"/>
                  <a:gd name="T48" fmla="*/ 141 w 222"/>
                  <a:gd name="T49" fmla="*/ 17 h 50"/>
                  <a:gd name="T50" fmla="*/ 130 w 222"/>
                  <a:gd name="T51" fmla="*/ 21 h 50"/>
                  <a:gd name="T52" fmla="*/ 116 w 222"/>
                  <a:gd name="T53" fmla="*/ 24 h 50"/>
                  <a:gd name="T54" fmla="*/ 103 w 222"/>
                  <a:gd name="T55" fmla="*/ 28 h 50"/>
                  <a:gd name="T56" fmla="*/ 88 w 222"/>
                  <a:gd name="T57" fmla="*/ 32 h 50"/>
                  <a:gd name="T58" fmla="*/ 74 w 222"/>
                  <a:gd name="T59" fmla="*/ 35 h 50"/>
                  <a:gd name="T60" fmla="*/ 57 w 222"/>
                  <a:gd name="T61" fmla="*/ 40 h 50"/>
                  <a:gd name="T62" fmla="*/ 39 w 222"/>
                  <a:gd name="T63" fmla="*/ 43 h 50"/>
                  <a:gd name="T64" fmla="*/ 21 w 222"/>
                  <a:gd name="T65" fmla="*/ 45 h 50"/>
                  <a:gd name="T66" fmla="*/ 0 w 222"/>
                  <a:gd name="T67" fmla="*/ 49 h 50"/>
                  <a:gd name="T68" fmla="*/ 0 w 222"/>
                  <a:gd name="T6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50">
                    <a:moveTo>
                      <a:pt x="0" y="50"/>
                    </a:moveTo>
                    <a:lnTo>
                      <a:pt x="21" y="46"/>
                    </a:lnTo>
                    <a:lnTo>
                      <a:pt x="39" y="44"/>
                    </a:lnTo>
                    <a:lnTo>
                      <a:pt x="57" y="41"/>
                    </a:lnTo>
                    <a:lnTo>
                      <a:pt x="74" y="36"/>
                    </a:lnTo>
                    <a:lnTo>
                      <a:pt x="88" y="33"/>
                    </a:lnTo>
                    <a:lnTo>
                      <a:pt x="103" y="30"/>
                    </a:lnTo>
                    <a:lnTo>
                      <a:pt x="116" y="25"/>
                    </a:lnTo>
                    <a:lnTo>
                      <a:pt x="130" y="22"/>
                    </a:lnTo>
                    <a:lnTo>
                      <a:pt x="141" y="18"/>
                    </a:lnTo>
                    <a:lnTo>
                      <a:pt x="152" y="15"/>
                    </a:lnTo>
                    <a:lnTo>
                      <a:pt x="163" y="12"/>
                    </a:lnTo>
                    <a:lnTo>
                      <a:pt x="175" y="8"/>
                    </a:lnTo>
                    <a:lnTo>
                      <a:pt x="186" y="6"/>
                    </a:lnTo>
                    <a:lnTo>
                      <a:pt x="197" y="5"/>
                    </a:lnTo>
                    <a:lnTo>
                      <a:pt x="209" y="4"/>
                    </a:lnTo>
                    <a:lnTo>
                      <a:pt x="222" y="4"/>
                    </a:lnTo>
                    <a:lnTo>
                      <a:pt x="222" y="0"/>
                    </a:lnTo>
                    <a:lnTo>
                      <a:pt x="209" y="3"/>
                    </a:lnTo>
                    <a:lnTo>
                      <a:pt x="197" y="4"/>
                    </a:lnTo>
                    <a:lnTo>
                      <a:pt x="186" y="5"/>
                    </a:lnTo>
                    <a:lnTo>
                      <a:pt x="175" y="7"/>
                    </a:lnTo>
                    <a:lnTo>
                      <a:pt x="163" y="10"/>
                    </a:lnTo>
                    <a:lnTo>
                      <a:pt x="152" y="14"/>
                    </a:lnTo>
                    <a:lnTo>
                      <a:pt x="141" y="17"/>
                    </a:lnTo>
                    <a:lnTo>
                      <a:pt x="130" y="21"/>
                    </a:lnTo>
                    <a:lnTo>
                      <a:pt x="116" y="24"/>
                    </a:lnTo>
                    <a:lnTo>
                      <a:pt x="103" y="28"/>
                    </a:lnTo>
                    <a:lnTo>
                      <a:pt x="88" y="32"/>
                    </a:lnTo>
                    <a:lnTo>
                      <a:pt x="74" y="35"/>
                    </a:lnTo>
                    <a:lnTo>
                      <a:pt x="57" y="40"/>
                    </a:lnTo>
                    <a:lnTo>
                      <a:pt x="39" y="43"/>
                    </a:lnTo>
                    <a:lnTo>
                      <a:pt x="21" y="45"/>
                    </a:lnTo>
                    <a:lnTo>
                      <a:pt x="0" y="49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8" name="Freeform 1296">
                <a:extLst>
                  <a:ext uri="{FF2B5EF4-FFF2-40B4-BE49-F238E27FC236}">
                    <a16:creationId xmlns:a16="http://schemas.microsoft.com/office/drawing/2014/main" id="{368AF942-414A-4C03-B8CB-17B5B3B33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170"/>
                <a:ext cx="129" cy="78"/>
              </a:xfrm>
              <a:custGeom>
                <a:avLst/>
                <a:gdLst>
                  <a:gd name="T0" fmla="*/ 0 w 387"/>
                  <a:gd name="T1" fmla="*/ 0 h 234"/>
                  <a:gd name="T2" fmla="*/ 15 w 387"/>
                  <a:gd name="T3" fmla="*/ 50 h 234"/>
                  <a:gd name="T4" fmla="*/ 33 w 387"/>
                  <a:gd name="T5" fmla="*/ 93 h 234"/>
                  <a:gd name="T6" fmla="*/ 53 w 387"/>
                  <a:gd name="T7" fmla="*/ 130 h 234"/>
                  <a:gd name="T8" fmla="*/ 75 w 387"/>
                  <a:gd name="T9" fmla="*/ 158 h 234"/>
                  <a:gd name="T10" fmla="*/ 101 w 387"/>
                  <a:gd name="T11" fmla="*/ 182 h 234"/>
                  <a:gd name="T12" fmla="*/ 127 w 387"/>
                  <a:gd name="T13" fmla="*/ 200 h 234"/>
                  <a:gd name="T14" fmla="*/ 154 w 387"/>
                  <a:gd name="T15" fmla="*/ 214 h 234"/>
                  <a:gd name="T16" fmla="*/ 183 w 387"/>
                  <a:gd name="T17" fmla="*/ 224 h 234"/>
                  <a:gd name="T18" fmla="*/ 211 w 387"/>
                  <a:gd name="T19" fmla="*/ 229 h 234"/>
                  <a:gd name="T20" fmla="*/ 239 w 387"/>
                  <a:gd name="T21" fmla="*/ 233 h 234"/>
                  <a:gd name="T22" fmla="*/ 267 w 387"/>
                  <a:gd name="T23" fmla="*/ 234 h 234"/>
                  <a:gd name="T24" fmla="*/ 294 w 387"/>
                  <a:gd name="T25" fmla="*/ 232 h 234"/>
                  <a:gd name="T26" fmla="*/ 321 w 387"/>
                  <a:gd name="T27" fmla="*/ 229 h 234"/>
                  <a:gd name="T28" fmla="*/ 345 w 387"/>
                  <a:gd name="T29" fmla="*/ 226 h 234"/>
                  <a:gd name="T30" fmla="*/ 367 w 387"/>
                  <a:gd name="T31" fmla="*/ 224 h 234"/>
                  <a:gd name="T32" fmla="*/ 387 w 387"/>
                  <a:gd name="T33" fmla="*/ 222 h 234"/>
                  <a:gd name="T34" fmla="*/ 387 w 387"/>
                  <a:gd name="T35" fmla="*/ 219 h 234"/>
                  <a:gd name="T36" fmla="*/ 367 w 387"/>
                  <a:gd name="T37" fmla="*/ 223 h 234"/>
                  <a:gd name="T38" fmla="*/ 345 w 387"/>
                  <a:gd name="T39" fmla="*/ 225 h 234"/>
                  <a:gd name="T40" fmla="*/ 321 w 387"/>
                  <a:gd name="T41" fmla="*/ 228 h 234"/>
                  <a:gd name="T42" fmla="*/ 294 w 387"/>
                  <a:gd name="T43" fmla="*/ 231 h 234"/>
                  <a:gd name="T44" fmla="*/ 267 w 387"/>
                  <a:gd name="T45" fmla="*/ 232 h 234"/>
                  <a:gd name="T46" fmla="*/ 239 w 387"/>
                  <a:gd name="T47" fmla="*/ 232 h 234"/>
                  <a:gd name="T48" fmla="*/ 211 w 387"/>
                  <a:gd name="T49" fmla="*/ 227 h 234"/>
                  <a:gd name="T50" fmla="*/ 183 w 387"/>
                  <a:gd name="T51" fmla="*/ 223 h 234"/>
                  <a:gd name="T52" fmla="*/ 155 w 387"/>
                  <a:gd name="T53" fmla="*/ 214 h 234"/>
                  <a:gd name="T54" fmla="*/ 128 w 387"/>
                  <a:gd name="T55" fmla="*/ 199 h 234"/>
                  <a:gd name="T56" fmla="*/ 101 w 387"/>
                  <a:gd name="T57" fmla="*/ 180 h 234"/>
                  <a:gd name="T58" fmla="*/ 77 w 387"/>
                  <a:gd name="T59" fmla="*/ 157 h 234"/>
                  <a:gd name="T60" fmla="*/ 54 w 387"/>
                  <a:gd name="T61" fmla="*/ 127 h 234"/>
                  <a:gd name="T62" fmla="*/ 34 w 387"/>
                  <a:gd name="T63" fmla="*/ 92 h 234"/>
                  <a:gd name="T64" fmla="*/ 16 w 387"/>
                  <a:gd name="T65" fmla="*/ 50 h 234"/>
                  <a:gd name="T66" fmla="*/ 2 w 387"/>
                  <a:gd name="T67" fmla="*/ 0 h 234"/>
                  <a:gd name="T68" fmla="*/ 0 w 387"/>
                  <a:gd name="T6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7" h="234">
                    <a:moveTo>
                      <a:pt x="0" y="0"/>
                    </a:moveTo>
                    <a:lnTo>
                      <a:pt x="15" y="50"/>
                    </a:lnTo>
                    <a:lnTo>
                      <a:pt x="33" y="93"/>
                    </a:lnTo>
                    <a:lnTo>
                      <a:pt x="53" y="130"/>
                    </a:lnTo>
                    <a:lnTo>
                      <a:pt x="75" y="158"/>
                    </a:lnTo>
                    <a:lnTo>
                      <a:pt x="101" y="182"/>
                    </a:lnTo>
                    <a:lnTo>
                      <a:pt x="127" y="200"/>
                    </a:lnTo>
                    <a:lnTo>
                      <a:pt x="154" y="214"/>
                    </a:lnTo>
                    <a:lnTo>
                      <a:pt x="183" y="224"/>
                    </a:lnTo>
                    <a:lnTo>
                      <a:pt x="211" y="229"/>
                    </a:lnTo>
                    <a:lnTo>
                      <a:pt x="239" y="233"/>
                    </a:lnTo>
                    <a:lnTo>
                      <a:pt x="267" y="234"/>
                    </a:lnTo>
                    <a:lnTo>
                      <a:pt x="294" y="232"/>
                    </a:lnTo>
                    <a:lnTo>
                      <a:pt x="321" y="229"/>
                    </a:lnTo>
                    <a:lnTo>
                      <a:pt x="345" y="226"/>
                    </a:lnTo>
                    <a:lnTo>
                      <a:pt x="367" y="224"/>
                    </a:lnTo>
                    <a:lnTo>
                      <a:pt x="387" y="222"/>
                    </a:lnTo>
                    <a:lnTo>
                      <a:pt x="387" y="219"/>
                    </a:lnTo>
                    <a:lnTo>
                      <a:pt x="367" y="223"/>
                    </a:lnTo>
                    <a:lnTo>
                      <a:pt x="345" y="225"/>
                    </a:lnTo>
                    <a:lnTo>
                      <a:pt x="321" y="228"/>
                    </a:lnTo>
                    <a:lnTo>
                      <a:pt x="294" y="231"/>
                    </a:lnTo>
                    <a:lnTo>
                      <a:pt x="267" y="232"/>
                    </a:lnTo>
                    <a:lnTo>
                      <a:pt x="239" y="232"/>
                    </a:lnTo>
                    <a:lnTo>
                      <a:pt x="211" y="227"/>
                    </a:lnTo>
                    <a:lnTo>
                      <a:pt x="183" y="223"/>
                    </a:lnTo>
                    <a:lnTo>
                      <a:pt x="155" y="214"/>
                    </a:lnTo>
                    <a:lnTo>
                      <a:pt x="128" y="199"/>
                    </a:lnTo>
                    <a:lnTo>
                      <a:pt x="101" y="180"/>
                    </a:lnTo>
                    <a:lnTo>
                      <a:pt x="77" y="157"/>
                    </a:lnTo>
                    <a:lnTo>
                      <a:pt x="54" y="127"/>
                    </a:lnTo>
                    <a:lnTo>
                      <a:pt x="34" y="92"/>
                    </a:lnTo>
                    <a:lnTo>
                      <a:pt x="16" y="5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9" name="Freeform 1297">
                <a:extLst>
                  <a:ext uri="{FF2B5EF4-FFF2-40B4-BE49-F238E27FC236}">
                    <a16:creationId xmlns:a16="http://schemas.microsoft.com/office/drawing/2014/main" id="{8EE88870-197A-4941-8F38-2E9206EC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097"/>
                <a:ext cx="32" cy="73"/>
              </a:xfrm>
              <a:custGeom>
                <a:avLst/>
                <a:gdLst>
                  <a:gd name="T0" fmla="*/ 0 w 98"/>
                  <a:gd name="T1" fmla="*/ 1 h 220"/>
                  <a:gd name="T2" fmla="*/ 5 w 98"/>
                  <a:gd name="T3" fmla="*/ 9 h 220"/>
                  <a:gd name="T4" fmla="*/ 12 w 98"/>
                  <a:gd name="T5" fmla="*/ 19 h 220"/>
                  <a:gd name="T6" fmla="*/ 19 w 98"/>
                  <a:gd name="T7" fmla="*/ 31 h 220"/>
                  <a:gd name="T8" fmla="*/ 26 w 98"/>
                  <a:gd name="T9" fmla="*/ 45 h 220"/>
                  <a:gd name="T10" fmla="*/ 33 w 98"/>
                  <a:gd name="T11" fmla="*/ 59 h 220"/>
                  <a:gd name="T12" fmla="*/ 41 w 98"/>
                  <a:gd name="T13" fmla="*/ 75 h 220"/>
                  <a:gd name="T14" fmla="*/ 49 w 98"/>
                  <a:gd name="T15" fmla="*/ 92 h 220"/>
                  <a:gd name="T16" fmla="*/ 56 w 98"/>
                  <a:gd name="T17" fmla="*/ 109 h 220"/>
                  <a:gd name="T18" fmla="*/ 61 w 98"/>
                  <a:gd name="T19" fmla="*/ 125 h 220"/>
                  <a:gd name="T20" fmla="*/ 69 w 98"/>
                  <a:gd name="T21" fmla="*/ 141 h 220"/>
                  <a:gd name="T22" fmla="*/ 76 w 98"/>
                  <a:gd name="T23" fmla="*/ 157 h 220"/>
                  <a:gd name="T24" fmla="*/ 80 w 98"/>
                  <a:gd name="T25" fmla="*/ 173 h 220"/>
                  <a:gd name="T26" fmla="*/ 86 w 98"/>
                  <a:gd name="T27" fmla="*/ 186 h 220"/>
                  <a:gd name="T28" fmla="*/ 90 w 98"/>
                  <a:gd name="T29" fmla="*/ 199 h 220"/>
                  <a:gd name="T30" fmla="*/ 95 w 98"/>
                  <a:gd name="T31" fmla="*/ 211 h 220"/>
                  <a:gd name="T32" fmla="*/ 97 w 98"/>
                  <a:gd name="T33" fmla="*/ 220 h 220"/>
                  <a:gd name="T34" fmla="*/ 98 w 98"/>
                  <a:gd name="T35" fmla="*/ 220 h 220"/>
                  <a:gd name="T36" fmla="*/ 96 w 98"/>
                  <a:gd name="T37" fmla="*/ 211 h 220"/>
                  <a:gd name="T38" fmla="*/ 91 w 98"/>
                  <a:gd name="T39" fmla="*/ 199 h 220"/>
                  <a:gd name="T40" fmla="*/ 88 w 98"/>
                  <a:gd name="T41" fmla="*/ 186 h 220"/>
                  <a:gd name="T42" fmla="*/ 82 w 98"/>
                  <a:gd name="T43" fmla="*/ 173 h 220"/>
                  <a:gd name="T44" fmla="*/ 77 w 98"/>
                  <a:gd name="T45" fmla="*/ 157 h 220"/>
                  <a:gd name="T46" fmla="*/ 70 w 98"/>
                  <a:gd name="T47" fmla="*/ 140 h 220"/>
                  <a:gd name="T48" fmla="*/ 63 w 98"/>
                  <a:gd name="T49" fmla="*/ 124 h 220"/>
                  <a:gd name="T50" fmla="*/ 57 w 98"/>
                  <a:gd name="T51" fmla="*/ 107 h 220"/>
                  <a:gd name="T52" fmla="*/ 49 w 98"/>
                  <a:gd name="T53" fmla="*/ 91 h 220"/>
                  <a:gd name="T54" fmla="*/ 42 w 98"/>
                  <a:gd name="T55" fmla="*/ 74 h 220"/>
                  <a:gd name="T56" fmla="*/ 34 w 98"/>
                  <a:gd name="T57" fmla="*/ 58 h 220"/>
                  <a:gd name="T58" fmla="*/ 28 w 98"/>
                  <a:gd name="T59" fmla="*/ 44 h 220"/>
                  <a:gd name="T60" fmla="*/ 20 w 98"/>
                  <a:gd name="T61" fmla="*/ 30 h 220"/>
                  <a:gd name="T62" fmla="*/ 14 w 98"/>
                  <a:gd name="T63" fmla="*/ 18 h 220"/>
                  <a:gd name="T64" fmla="*/ 7 w 98"/>
                  <a:gd name="T65" fmla="*/ 8 h 220"/>
                  <a:gd name="T66" fmla="*/ 2 w 98"/>
                  <a:gd name="T67" fmla="*/ 0 h 220"/>
                  <a:gd name="T68" fmla="*/ 0 w 98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0" y="1"/>
                    </a:moveTo>
                    <a:lnTo>
                      <a:pt x="5" y="9"/>
                    </a:lnTo>
                    <a:lnTo>
                      <a:pt x="12" y="19"/>
                    </a:lnTo>
                    <a:lnTo>
                      <a:pt x="19" y="31"/>
                    </a:lnTo>
                    <a:lnTo>
                      <a:pt x="26" y="45"/>
                    </a:lnTo>
                    <a:lnTo>
                      <a:pt x="33" y="59"/>
                    </a:lnTo>
                    <a:lnTo>
                      <a:pt x="41" y="75"/>
                    </a:lnTo>
                    <a:lnTo>
                      <a:pt x="49" y="92"/>
                    </a:lnTo>
                    <a:lnTo>
                      <a:pt x="56" y="109"/>
                    </a:lnTo>
                    <a:lnTo>
                      <a:pt x="61" y="125"/>
                    </a:lnTo>
                    <a:lnTo>
                      <a:pt x="69" y="141"/>
                    </a:lnTo>
                    <a:lnTo>
                      <a:pt x="76" y="157"/>
                    </a:lnTo>
                    <a:lnTo>
                      <a:pt x="80" y="173"/>
                    </a:lnTo>
                    <a:lnTo>
                      <a:pt x="86" y="186"/>
                    </a:lnTo>
                    <a:lnTo>
                      <a:pt x="90" y="199"/>
                    </a:lnTo>
                    <a:lnTo>
                      <a:pt x="95" y="211"/>
                    </a:lnTo>
                    <a:lnTo>
                      <a:pt x="97" y="220"/>
                    </a:lnTo>
                    <a:lnTo>
                      <a:pt x="98" y="220"/>
                    </a:lnTo>
                    <a:lnTo>
                      <a:pt x="96" y="211"/>
                    </a:lnTo>
                    <a:lnTo>
                      <a:pt x="91" y="199"/>
                    </a:lnTo>
                    <a:lnTo>
                      <a:pt x="88" y="186"/>
                    </a:lnTo>
                    <a:lnTo>
                      <a:pt x="82" y="173"/>
                    </a:lnTo>
                    <a:lnTo>
                      <a:pt x="77" y="157"/>
                    </a:lnTo>
                    <a:lnTo>
                      <a:pt x="70" y="140"/>
                    </a:lnTo>
                    <a:lnTo>
                      <a:pt x="63" y="124"/>
                    </a:lnTo>
                    <a:lnTo>
                      <a:pt x="57" y="107"/>
                    </a:lnTo>
                    <a:lnTo>
                      <a:pt x="49" y="91"/>
                    </a:lnTo>
                    <a:lnTo>
                      <a:pt x="42" y="74"/>
                    </a:lnTo>
                    <a:lnTo>
                      <a:pt x="34" y="58"/>
                    </a:lnTo>
                    <a:lnTo>
                      <a:pt x="28" y="44"/>
                    </a:lnTo>
                    <a:lnTo>
                      <a:pt x="20" y="30"/>
                    </a:lnTo>
                    <a:lnTo>
                      <a:pt x="14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0" name="Freeform 1298">
                <a:extLst>
                  <a:ext uri="{FF2B5EF4-FFF2-40B4-BE49-F238E27FC236}">
                    <a16:creationId xmlns:a16="http://schemas.microsoft.com/office/drawing/2014/main" id="{C1737400-ECF1-43CA-ABAA-EC3467172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2066"/>
                <a:ext cx="60" cy="31"/>
              </a:xfrm>
              <a:custGeom>
                <a:avLst/>
                <a:gdLst>
                  <a:gd name="T0" fmla="*/ 0 w 180"/>
                  <a:gd name="T1" fmla="*/ 2 h 92"/>
                  <a:gd name="T2" fmla="*/ 1 w 180"/>
                  <a:gd name="T3" fmla="*/ 2 h 92"/>
                  <a:gd name="T4" fmla="*/ 13 w 180"/>
                  <a:gd name="T5" fmla="*/ 2 h 92"/>
                  <a:gd name="T6" fmla="*/ 22 w 180"/>
                  <a:gd name="T7" fmla="*/ 2 h 92"/>
                  <a:gd name="T8" fmla="*/ 31 w 180"/>
                  <a:gd name="T9" fmla="*/ 5 h 92"/>
                  <a:gd name="T10" fmla="*/ 39 w 180"/>
                  <a:gd name="T11" fmla="*/ 9 h 92"/>
                  <a:gd name="T12" fmla="*/ 47 w 180"/>
                  <a:gd name="T13" fmla="*/ 12 h 92"/>
                  <a:gd name="T14" fmla="*/ 56 w 180"/>
                  <a:gd name="T15" fmla="*/ 18 h 92"/>
                  <a:gd name="T16" fmla="*/ 65 w 180"/>
                  <a:gd name="T17" fmla="*/ 25 h 92"/>
                  <a:gd name="T18" fmla="*/ 74 w 180"/>
                  <a:gd name="T19" fmla="*/ 31 h 92"/>
                  <a:gd name="T20" fmla="*/ 83 w 180"/>
                  <a:gd name="T21" fmla="*/ 38 h 92"/>
                  <a:gd name="T22" fmla="*/ 93 w 180"/>
                  <a:gd name="T23" fmla="*/ 46 h 92"/>
                  <a:gd name="T24" fmla="*/ 103 w 180"/>
                  <a:gd name="T25" fmla="*/ 54 h 92"/>
                  <a:gd name="T26" fmla="*/ 116 w 180"/>
                  <a:gd name="T27" fmla="*/ 62 h 92"/>
                  <a:gd name="T28" fmla="*/ 129 w 180"/>
                  <a:gd name="T29" fmla="*/ 69 h 92"/>
                  <a:gd name="T30" fmla="*/ 144 w 180"/>
                  <a:gd name="T31" fmla="*/ 77 h 92"/>
                  <a:gd name="T32" fmla="*/ 161 w 180"/>
                  <a:gd name="T33" fmla="*/ 85 h 92"/>
                  <a:gd name="T34" fmla="*/ 179 w 180"/>
                  <a:gd name="T35" fmla="*/ 92 h 92"/>
                  <a:gd name="T36" fmla="*/ 180 w 180"/>
                  <a:gd name="T37" fmla="*/ 91 h 92"/>
                  <a:gd name="T38" fmla="*/ 162 w 180"/>
                  <a:gd name="T39" fmla="*/ 83 h 92"/>
                  <a:gd name="T40" fmla="*/ 145 w 180"/>
                  <a:gd name="T41" fmla="*/ 76 h 92"/>
                  <a:gd name="T42" fmla="*/ 130 w 180"/>
                  <a:gd name="T43" fmla="*/ 68 h 92"/>
                  <a:gd name="T44" fmla="*/ 118 w 180"/>
                  <a:gd name="T45" fmla="*/ 60 h 92"/>
                  <a:gd name="T46" fmla="*/ 106 w 180"/>
                  <a:gd name="T47" fmla="*/ 53 h 92"/>
                  <a:gd name="T48" fmla="*/ 94 w 180"/>
                  <a:gd name="T49" fmla="*/ 45 h 92"/>
                  <a:gd name="T50" fmla="*/ 85 w 180"/>
                  <a:gd name="T51" fmla="*/ 38 h 92"/>
                  <a:gd name="T52" fmla="*/ 75 w 180"/>
                  <a:gd name="T53" fmla="*/ 30 h 92"/>
                  <a:gd name="T54" fmla="*/ 66 w 180"/>
                  <a:gd name="T55" fmla="*/ 22 h 92"/>
                  <a:gd name="T56" fmla="*/ 57 w 180"/>
                  <a:gd name="T57" fmla="*/ 17 h 92"/>
                  <a:gd name="T58" fmla="*/ 50 w 180"/>
                  <a:gd name="T59" fmla="*/ 11 h 92"/>
                  <a:gd name="T60" fmla="*/ 42 w 180"/>
                  <a:gd name="T61" fmla="*/ 8 h 92"/>
                  <a:gd name="T62" fmla="*/ 33 w 180"/>
                  <a:gd name="T63" fmla="*/ 3 h 92"/>
                  <a:gd name="T64" fmla="*/ 22 w 180"/>
                  <a:gd name="T65" fmla="*/ 1 h 92"/>
                  <a:gd name="T66" fmla="*/ 13 w 180"/>
                  <a:gd name="T67" fmla="*/ 0 h 92"/>
                  <a:gd name="T68" fmla="*/ 1 w 180"/>
                  <a:gd name="T69" fmla="*/ 1 h 92"/>
                  <a:gd name="T70" fmla="*/ 1 w 180"/>
                  <a:gd name="T71" fmla="*/ 1 h 92"/>
                  <a:gd name="T72" fmla="*/ 0 w 180"/>
                  <a:gd name="T73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92">
                    <a:moveTo>
                      <a:pt x="0" y="2"/>
                    </a:moveTo>
                    <a:lnTo>
                      <a:pt x="1" y="2"/>
                    </a:lnTo>
                    <a:lnTo>
                      <a:pt x="13" y="2"/>
                    </a:lnTo>
                    <a:lnTo>
                      <a:pt x="22" y="2"/>
                    </a:lnTo>
                    <a:lnTo>
                      <a:pt x="31" y="5"/>
                    </a:lnTo>
                    <a:lnTo>
                      <a:pt x="39" y="9"/>
                    </a:lnTo>
                    <a:lnTo>
                      <a:pt x="47" y="12"/>
                    </a:lnTo>
                    <a:lnTo>
                      <a:pt x="56" y="18"/>
                    </a:lnTo>
                    <a:lnTo>
                      <a:pt x="65" y="25"/>
                    </a:lnTo>
                    <a:lnTo>
                      <a:pt x="74" y="31"/>
                    </a:lnTo>
                    <a:lnTo>
                      <a:pt x="83" y="38"/>
                    </a:lnTo>
                    <a:lnTo>
                      <a:pt x="93" y="46"/>
                    </a:lnTo>
                    <a:lnTo>
                      <a:pt x="103" y="54"/>
                    </a:lnTo>
                    <a:lnTo>
                      <a:pt x="116" y="62"/>
                    </a:lnTo>
                    <a:lnTo>
                      <a:pt x="129" y="69"/>
                    </a:lnTo>
                    <a:lnTo>
                      <a:pt x="144" y="77"/>
                    </a:lnTo>
                    <a:lnTo>
                      <a:pt x="161" y="85"/>
                    </a:lnTo>
                    <a:lnTo>
                      <a:pt x="179" y="92"/>
                    </a:lnTo>
                    <a:lnTo>
                      <a:pt x="180" y="91"/>
                    </a:lnTo>
                    <a:lnTo>
                      <a:pt x="162" y="83"/>
                    </a:lnTo>
                    <a:lnTo>
                      <a:pt x="145" y="76"/>
                    </a:lnTo>
                    <a:lnTo>
                      <a:pt x="130" y="68"/>
                    </a:lnTo>
                    <a:lnTo>
                      <a:pt x="118" y="60"/>
                    </a:lnTo>
                    <a:lnTo>
                      <a:pt x="106" y="53"/>
                    </a:lnTo>
                    <a:lnTo>
                      <a:pt x="94" y="45"/>
                    </a:lnTo>
                    <a:lnTo>
                      <a:pt x="85" y="38"/>
                    </a:lnTo>
                    <a:lnTo>
                      <a:pt x="75" y="30"/>
                    </a:lnTo>
                    <a:lnTo>
                      <a:pt x="66" y="22"/>
                    </a:lnTo>
                    <a:lnTo>
                      <a:pt x="57" y="17"/>
                    </a:lnTo>
                    <a:lnTo>
                      <a:pt x="50" y="11"/>
                    </a:lnTo>
                    <a:lnTo>
                      <a:pt x="42" y="8"/>
                    </a:lnTo>
                    <a:lnTo>
                      <a:pt x="33" y="3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1" name="Freeform 1299">
                <a:extLst>
                  <a:ext uri="{FF2B5EF4-FFF2-40B4-BE49-F238E27FC236}">
                    <a16:creationId xmlns:a16="http://schemas.microsoft.com/office/drawing/2014/main" id="{E9ED565E-937B-42C3-AAB7-240FCD925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007"/>
                <a:ext cx="18" cy="59"/>
              </a:xfrm>
              <a:custGeom>
                <a:avLst/>
                <a:gdLst>
                  <a:gd name="T0" fmla="*/ 51 w 52"/>
                  <a:gd name="T1" fmla="*/ 0 h 178"/>
                  <a:gd name="T2" fmla="*/ 40 w 52"/>
                  <a:gd name="T3" fmla="*/ 7 h 178"/>
                  <a:gd name="T4" fmla="*/ 31 w 52"/>
                  <a:gd name="T5" fmla="*/ 15 h 178"/>
                  <a:gd name="T6" fmla="*/ 25 w 52"/>
                  <a:gd name="T7" fmla="*/ 23 h 178"/>
                  <a:gd name="T8" fmla="*/ 18 w 52"/>
                  <a:gd name="T9" fmla="*/ 31 h 178"/>
                  <a:gd name="T10" fmla="*/ 12 w 52"/>
                  <a:gd name="T11" fmla="*/ 38 h 178"/>
                  <a:gd name="T12" fmla="*/ 8 w 52"/>
                  <a:gd name="T13" fmla="*/ 47 h 178"/>
                  <a:gd name="T14" fmla="*/ 5 w 52"/>
                  <a:gd name="T15" fmla="*/ 56 h 178"/>
                  <a:gd name="T16" fmla="*/ 2 w 52"/>
                  <a:gd name="T17" fmla="*/ 65 h 178"/>
                  <a:gd name="T18" fmla="*/ 0 w 52"/>
                  <a:gd name="T19" fmla="*/ 75 h 178"/>
                  <a:gd name="T20" fmla="*/ 0 w 52"/>
                  <a:gd name="T21" fmla="*/ 85 h 178"/>
                  <a:gd name="T22" fmla="*/ 2 w 52"/>
                  <a:gd name="T23" fmla="*/ 97 h 178"/>
                  <a:gd name="T24" fmla="*/ 6 w 52"/>
                  <a:gd name="T25" fmla="*/ 110 h 178"/>
                  <a:gd name="T26" fmla="*/ 9 w 52"/>
                  <a:gd name="T27" fmla="*/ 125 h 178"/>
                  <a:gd name="T28" fmla="*/ 14 w 52"/>
                  <a:gd name="T29" fmla="*/ 141 h 178"/>
                  <a:gd name="T30" fmla="*/ 20 w 52"/>
                  <a:gd name="T31" fmla="*/ 158 h 178"/>
                  <a:gd name="T32" fmla="*/ 28 w 52"/>
                  <a:gd name="T33" fmla="*/ 178 h 178"/>
                  <a:gd name="T34" fmla="*/ 30 w 52"/>
                  <a:gd name="T35" fmla="*/ 177 h 178"/>
                  <a:gd name="T36" fmla="*/ 21 w 52"/>
                  <a:gd name="T37" fmla="*/ 158 h 178"/>
                  <a:gd name="T38" fmla="*/ 16 w 52"/>
                  <a:gd name="T39" fmla="*/ 141 h 178"/>
                  <a:gd name="T40" fmla="*/ 10 w 52"/>
                  <a:gd name="T41" fmla="*/ 125 h 178"/>
                  <a:gd name="T42" fmla="*/ 7 w 52"/>
                  <a:gd name="T43" fmla="*/ 110 h 178"/>
                  <a:gd name="T44" fmla="*/ 3 w 52"/>
                  <a:gd name="T45" fmla="*/ 97 h 178"/>
                  <a:gd name="T46" fmla="*/ 3 w 52"/>
                  <a:gd name="T47" fmla="*/ 85 h 178"/>
                  <a:gd name="T48" fmla="*/ 3 w 52"/>
                  <a:gd name="T49" fmla="*/ 75 h 178"/>
                  <a:gd name="T50" fmla="*/ 3 w 52"/>
                  <a:gd name="T51" fmla="*/ 65 h 178"/>
                  <a:gd name="T52" fmla="*/ 6 w 52"/>
                  <a:gd name="T53" fmla="*/ 56 h 178"/>
                  <a:gd name="T54" fmla="*/ 10 w 52"/>
                  <a:gd name="T55" fmla="*/ 48 h 178"/>
                  <a:gd name="T56" fmla="*/ 14 w 52"/>
                  <a:gd name="T57" fmla="*/ 40 h 178"/>
                  <a:gd name="T58" fmla="*/ 19 w 52"/>
                  <a:gd name="T59" fmla="*/ 32 h 178"/>
                  <a:gd name="T60" fmla="*/ 26 w 52"/>
                  <a:gd name="T61" fmla="*/ 24 h 178"/>
                  <a:gd name="T62" fmla="*/ 33 w 52"/>
                  <a:gd name="T63" fmla="*/ 16 h 178"/>
                  <a:gd name="T64" fmla="*/ 42 w 52"/>
                  <a:gd name="T65" fmla="*/ 9 h 178"/>
                  <a:gd name="T66" fmla="*/ 52 w 52"/>
                  <a:gd name="T67" fmla="*/ 1 h 178"/>
                  <a:gd name="T68" fmla="*/ 51 w 52"/>
                  <a:gd name="T6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78">
                    <a:moveTo>
                      <a:pt x="51" y="0"/>
                    </a:moveTo>
                    <a:lnTo>
                      <a:pt x="40" y="7"/>
                    </a:lnTo>
                    <a:lnTo>
                      <a:pt x="31" y="15"/>
                    </a:lnTo>
                    <a:lnTo>
                      <a:pt x="25" y="23"/>
                    </a:lnTo>
                    <a:lnTo>
                      <a:pt x="18" y="31"/>
                    </a:lnTo>
                    <a:lnTo>
                      <a:pt x="12" y="38"/>
                    </a:lnTo>
                    <a:lnTo>
                      <a:pt x="8" y="47"/>
                    </a:lnTo>
                    <a:lnTo>
                      <a:pt x="5" y="56"/>
                    </a:lnTo>
                    <a:lnTo>
                      <a:pt x="2" y="65"/>
                    </a:lnTo>
                    <a:lnTo>
                      <a:pt x="0" y="75"/>
                    </a:lnTo>
                    <a:lnTo>
                      <a:pt x="0" y="85"/>
                    </a:lnTo>
                    <a:lnTo>
                      <a:pt x="2" y="97"/>
                    </a:lnTo>
                    <a:lnTo>
                      <a:pt x="6" y="110"/>
                    </a:lnTo>
                    <a:lnTo>
                      <a:pt x="9" y="125"/>
                    </a:lnTo>
                    <a:lnTo>
                      <a:pt x="14" y="141"/>
                    </a:lnTo>
                    <a:lnTo>
                      <a:pt x="20" y="158"/>
                    </a:lnTo>
                    <a:lnTo>
                      <a:pt x="28" y="178"/>
                    </a:lnTo>
                    <a:lnTo>
                      <a:pt x="30" y="177"/>
                    </a:lnTo>
                    <a:lnTo>
                      <a:pt x="21" y="158"/>
                    </a:lnTo>
                    <a:lnTo>
                      <a:pt x="16" y="141"/>
                    </a:lnTo>
                    <a:lnTo>
                      <a:pt x="10" y="125"/>
                    </a:lnTo>
                    <a:lnTo>
                      <a:pt x="7" y="110"/>
                    </a:lnTo>
                    <a:lnTo>
                      <a:pt x="3" y="97"/>
                    </a:lnTo>
                    <a:lnTo>
                      <a:pt x="3" y="85"/>
                    </a:lnTo>
                    <a:lnTo>
                      <a:pt x="3" y="75"/>
                    </a:lnTo>
                    <a:lnTo>
                      <a:pt x="3" y="65"/>
                    </a:lnTo>
                    <a:lnTo>
                      <a:pt x="6" y="56"/>
                    </a:lnTo>
                    <a:lnTo>
                      <a:pt x="10" y="48"/>
                    </a:lnTo>
                    <a:lnTo>
                      <a:pt x="14" y="40"/>
                    </a:lnTo>
                    <a:lnTo>
                      <a:pt x="19" y="32"/>
                    </a:lnTo>
                    <a:lnTo>
                      <a:pt x="26" y="24"/>
                    </a:lnTo>
                    <a:lnTo>
                      <a:pt x="33" y="16"/>
                    </a:lnTo>
                    <a:lnTo>
                      <a:pt x="42" y="9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2" name="Freeform 1300">
                <a:extLst>
                  <a:ext uri="{FF2B5EF4-FFF2-40B4-BE49-F238E27FC236}">
                    <a16:creationId xmlns:a16="http://schemas.microsoft.com/office/drawing/2014/main" id="{A17916AA-7BD0-4A9A-B6E2-C98C1138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006"/>
                <a:ext cx="77" cy="40"/>
              </a:xfrm>
              <a:custGeom>
                <a:avLst/>
                <a:gdLst>
                  <a:gd name="T0" fmla="*/ 231 w 231"/>
                  <a:gd name="T1" fmla="*/ 119 h 120"/>
                  <a:gd name="T2" fmla="*/ 231 w 231"/>
                  <a:gd name="T3" fmla="*/ 119 h 120"/>
                  <a:gd name="T4" fmla="*/ 210 w 231"/>
                  <a:gd name="T5" fmla="*/ 110 h 120"/>
                  <a:gd name="T6" fmla="*/ 190 w 231"/>
                  <a:gd name="T7" fmla="*/ 102 h 120"/>
                  <a:gd name="T8" fmla="*/ 171 w 231"/>
                  <a:gd name="T9" fmla="*/ 91 h 120"/>
                  <a:gd name="T10" fmla="*/ 152 w 231"/>
                  <a:gd name="T11" fmla="*/ 81 h 120"/>
                  <a:gd name="T12" fmla="*/ 134 w 231"/>
                  <a:gd name="T13" fmla="*/ 70 h 120"/>
                  <a:gd name="T14" fmla="*/ 116 w 231"/>
                  <a:gd name="T15" fmla="*/ 60 h 120"/>
                  <a:gd name="T16" fmla="*/ 99 w 231"/>
                  <a:gd name="T17" fmla="*/ 48 h 120"/>
                  <a:gd name="T18" fmla="*/ 85 w 231"/>
                  <a:gd name="T19" fmla="*/ 38 h 120"/>
                  <a:gd name="T20" fmla="*/ 70 w 231"/>
                  <a:gd name="T21" fmla="*/ 28 h 120"/>
                  <a:gd name="T22" fmla="*/ 56 w 231"/>
                  <a:gd name="T23" fmla="*/ 20 h 120"/>
                  <a:gd name="T24" fmla="*/ 43 w 231"/>
                  <a:gd name="T25" fmla="*/ 13 h 120"/>
                  <a:gd name="T26" fmla="*/ 33 w 231"/>
                  <a:gd name="T27" fmla="*/ 7 h 120"/>
                  <a:gd name="T28" fmla="*/ 23 w 231"/>
                  <a:gd name="T29" fmla="*/ 4 h 120"/>
                  <a:gd name="T30" fmla="*/ 13 w 231"/>
                  <a:gd name="T31" fmla="*/ 0 h 120"/>
                  <a:gd name="T32" fmla="*/ 5 w 231"/>
                  <a:gd name="T33" fmla="*/ 1 h 120"/>
                  <a:gd name="T34" fmla="*/ 0 w 231"/>
                  <a:gd name="T35" fmla="*/ 5 h 120"/>
                  <a:gd name="T36" fmla="*/ 1 w 231"/>
                  <a:gd name="T37" fmla="*/ 6 h 120"/>
                  <a:gd name="T38" fmla="*/ 5 w 231"/>
                  <a:gd name="T39" fmla="*/ 4 h 120"/>
                  <a:gd name="T40" fmla="*/ 13 w 231"/>
                  <a:gd name="T41" fmla="*/ 2 h 120"/>
                  <a:gd name="T42" fmla="*/ 21 w 231"/>
                  <a:gd name="T43" fmla="*/ 5 h 120"/>
                  <a:gd name="T44" fmla="*/ 32 w 231"/>
                  <a:gd name="T45" fmla="*/ 8 h 120"/>
                  <a:gd name="T46" fmla="*/ 43 w 231"/>
                  <a:gd name="T47" fmla="*/ 14 h 120"/>
                  <a:gd name="T48" fmla="*/ 54 w 231"/>
                  <a:gd name="T49" fmla="*/ 22 h 120"/>
                  <a:gd name="T50" fmla="*/ 68 w 231"/>
                  <a:gd name="T51" fmla="*/ 29 h 120"/>
                  <a:gd name="T52" fmla="*/ 83 w 231"/>
                  <a:gd name="T53" fmla="*/ 39 h 120"/>
                  <a:gd name="T54" fmla="*/ 98 w 231"/>
                  <a:gd name="T55" fmla="*/ 50 h 120"/>
                  <a:gd name="T56" fmla="*/ 115 w 231"/>
                  <a:gd name="T57" fmla="*/ 61 h 120"/>
                  <a:gd name="T58" fmla="*/ 132 w 231"/>
                  <a:gd name="T59" fmla="*/ 71 h 120"/>
                  <a:gd name="T60" fmla="*/ 151 w 231"/>
                  <a:gd name="T61" fmla="*/ 82 h 120"/>
                  <a:gd name="T62" fmla="*/ 169 w 231"/>
                  <a:gd name="T63" fmla="*/ 92 h 120"/>
                  <a:gd name="T64" fmla="*/ 189 w 231"/>
                  <a:gd name="T65" fmla="*/ 103 h 120"/>
                  <a:gd name="T66" fmla="*/ 209 w 231"/>
                  <a:gd name="T67" fmla="*/ 112 h 120"/>
                  <a:gd name="T68" fmla="*/ 229 w 231"/>
                  <a:gd name="T69" fmla="*/ 120 h 120"/>
                  <a:gd name="T70" fmla="*/ 231 w 231"/>
                  <a:gd name="T71" fmla="*/ 120 h 120"/>
                  <a:gd name="T72" fmla="*/ 231 w 231"/>
                  <a:gd name="T73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" h="120">
                    <a:moveTo>
                      <a:pt x="231" y="119"/>
                    </a:moveTo>
                    <a:lnTo>
                      <a:pt x="231" y="119"/>
                    </a:lnTo>
                    <a:lnTo>
                      <a:pt x="210" y="110"/>
                    </a:lnTo>
                    <a:lnTo>
                      <a:pt x="190" y="102"/>
                    </a:lnTo>
                    <a:lnTo>
                      <a:pt x="171" y="91"/>
                    </a:lnTo>
                    <a:lnTo>
                      <a:pt x="152" y="81"/>
                    </a:lnTo>
                    <a:lnTo>
                      <a:pt x="134" y="70"/>
                    </a:lnTo>
                    <a:lnTo>
                      <a:pt x="116" y="60"/>
                    </a:lnTo>
                    <a:lnTo>
                      <a:pt x="99" y="48"/>
                    </a:lnTo>
                    <a:lnTo>
                      <a:pt x="85" y="38"/>
                    </a:lnTo>
                    <a:lnTo>
                      <a:pt x="70" y="28"/>
                    </a:lnTo>
                    <a:lnTo>
                      <a:pt x="56" y="20"/>
                    </a:lnTo>
                    <a:lnTo>
                      <a:pt x="43" y="13"/>
                    </a:lnTo>
                    <a:lnTo>
                      <a:pt x="33" y="7"/>
                    </a:lnTo>
                    <a:lnTo>
                      <a:pt x="23" y="4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32" y="8"/>
                    </a:lnTo>
                    <a:lnTo>
                      <a:pt x="43" y="14"/>
                    </a:lnTo>
                    <a:lnTo>
                      <a:pt x="54" y="22"/>
                    </a:lnTo>
                    <a:lnTo>
                      <a:pt x="68" y="29"/>
                    </a:lnTo>
                    <a:lnTo>
                      <a:pt x="83" y="39"/>
                    </a:lnTo>
                    <a:lnTo>
                      <a:pt x="98" y="50"/>
                    </a:lnTo>
                    <a:lnTo>
                      <a:pt x="115" y="61"/>
                    </a:lnTo>
                    <a:lnTo>
                      <a:pt x="132" y="71"/>
                    </a:lnTo>
                    <a:lnTo>
                      <a:pt x="151" y="82"/>
                    </a:lnTo>
                    <a:lnTo>
                      <a:pt x="169" y="92"/>
                    </a:lnTo>
                    <a:lnTo>
                      <a:pt x="189" y="103"/>
                    </a:lnTo>
                    <a:lnTo>
                      <a:pt x="209" y="112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3" name="Freeform 1301">
                <a:extLst>
                  <a:ext uri="{FF2B5EF4-FFF2-40B4-BE49-F238E27FC236}">
                    <a16:creationId xmlns:a16="http://schemas.microsoft.com/office/drawing/2014/main" id="{C0263378-9485-4A66-9F5F-6B44844F9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027"/>
                <a:ext cx="77" cy="18"/>
              </a:xfrm>
              <a:custGeom>
                <a:avLst/>
                <a:gdLst>
                  <a:gd name="T0" fmla="*/ 229 w 231"/>
                  <a:gd name="T1" fmla="*/ 0 h 55"/>
                  <a:gd name="T2" fmla="*/ 215 w 231"/>
                  <a:gd name="T3" fmla="*/ 7 h 55"/>
                  <a:gd name="T4" fmla="*/ 199 w 231"/>
                  <a:gd name="T5" fmla="*/ 13 h 55"/>
                  <a:gd name="T6" fmla="*/ 185 w 231"/>
                  <a:gd name="T7" fmla="*/ 18 h 55"/>
                  <a:gd name="T8" fmla="*/ 170 w 231"/>
                  <a:gd name="T9" fmla="*/ 23 h 55"/>
                  <a:gd name="T10" fmla="*/ 155 w 231"/>
                  <a:gd name="T11" fmla="*/ 27 h 55"/>
                  <a:gd name="T12" fmla="*/ 142 w 231"/>
                  <a:gd name="T13" fmla="*/ 30 h 55"/>
                  <a:gd name="T14" fmla="*/ 127 w 231"/>
                  <a:gd name="T15" fmla="*/ 35 h 55"/>
                  <a:gd name="T16" fmla="*/ 113 w 231"/>
                  <a:gd name="T17" fmla="*/ 38 h 55"/>
                  <a:gd name="T18" fmla="*/ 99 w 231"/>
                  <a:gd name="T19" fmla="*/ 41 h 55"/>
                  <a:gd name="T20" fmla="*/ 85 w 231"/>
                  <a:gd name="T21" fmla="*/ 43 h 55"/>
                  <a:gd name="T22" fmla="*/ 70 w 231"/>
                  <a:gd name="T23" fmla="*/ 45 h 55"/>
                  <a:gd name="T24" fmla="*/ 57 w 231"/>
                  <a:gd name="T25" fmla="*/ 46 h 55"/>
                  <a:gd name="T26" fmla="*/ 42 w 231"/>
                  <a:gd name="T27" fmla="*/ 48 h 55"/>
                  <a:gd name="T28" fmla="*/ 28 w 231"/>
                  <a:gd name="T29" fmla="*/ 51 h 55"/>
                  <a:gd name="T30" fmla="*/ 14 w 231"/>
                  <a:gd name="T31" fmla="*/ 52 h 55"/>
                  <a:gd name="T32" fmla="*/ 0 w 231"/>
                  <a:gd name="T33" fmla="*/ 54 h 55"/>
                  <a:gd name="T34" fmla="*/ 0 w 231"/>
                  <a:gd name="T35" fmla="*/ 55 h 55"/>
                  <a:gd name="T36" fmla="*/ 14 w 231"/>
                  <a:gd name="T37" fmla="*/ 53 h 55"/>
                  <a:gd name="T38" fmla="*/ 28 w 231"/>
                  <a:gd name="T39" fmla="*/ 52 h 55"/>
                  <a:gd name="T40" fmla="*/ 42 w 231"/>
                  <a:gd name="T41" fmla="*/ 50 h 55"/>
                  <a:gd name="T42" fmla="*/ 57 w 231"/>
                  <a:gd name="T43" fmla="*/ 48 h 55"/>
                  <a:gd name="T44" fmla="*/ 70 w 231"/>
                  <a:gd name="T45" fmla="*/ 46 h 55"/>
                  <a:gd name="T46" fmla="*/ 85 w 231"/>
                  <a:gd name="T47" fmla="*/ 44 h 55"/>
                  <a:gd name="T48" fmla="*/ 99 w 231"/>
                  <a:gd name="T49" fmla="*/ 42 h 55"/>
                  <a:gd name="T50" fmla="*/ 113 w 231"/>
                  <a:gd name="T51" fmla="*/ 39 h 55"/>
                  <a:gd name="T52" fmla="*/ 127 w 231"/>
                  <a:gd name="T53" fmla="*/ 36 h 55"/>
                  <a:gd name="T54" fmla="*/ 142 w 231"/>
                  <a:gd name="T55" fmla="*/ 33 h 55"/>
                  <a:gd name="T56" fmla="*/ 155 w 231"/>
                  <a:gd name="T57" fmla="*/ 28 h 55"/>
                  <a:gd name="T58" fmla="*/ 170 w 231"/>
                  <a:gd name="T59" fmla="*/ 25 h 55"/>
                  <a:gd name="T60" fmla="*/ 187 w 231"/>
                  <a:gd name="T61" fmla="*/ 20 h 55"/>
                  <a:gd name="T62" fmla="*/ 201 w 231"/>
                  <a:gd name="T63" fmla="*/ 15 h 55"/>
                  <a:gd name="T64" fmla="*/ 216 w 231"/>
                  <a:gd name="T65" fmla="*/ 8 h 55"/>
                  <a:gd name="T66" fmla="*/ 231 w 231"/>
                  <a:gd name="T67" fmla="*/ 1 h 55"/>
                  <a:gd name="T68" fmla="*/ 229 w 23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55">
                    <a:moveTo>
                      <a:pt x="229" y="0"/>
                    </a:moveTo>
                    <a:lnTo>
                      <a:pt x="215" y="7"/>
                    </a:lnTo>
                    <a:lnTo>
                      <a:pt x="199" y="13"/>
                    </a:lnTo>
                    <a:lnTo>
                      <a:pt x="185" y="18"/>
                    </a:lnTo>
                    <a:lnTo>
                      <a:pt x="170" y="23"/>
                    </a:lnTo>
                    <a:lnTo>
                      <a:pt x="155" y="27"/>
                    </a:lnTo>
                    <a:lnTo>
                      <a:pt x="142" y="30"/>
                    </a:lnTo>
                    <a:lnTo>
                      <a:pt x="127" y="35"/>
                    </a:lnTo>
                    <a:lnTo>
                      <a:pt x="113" y="38"/>
                    </a:lnTo>
                    <a:lnTo>
                      <a:pt x="99" y="41"/>
                    </a:lnTo>
                    <a:lnTo>
                      <a:pt x="85" y="43"/>
                    </a:lnTo>
                    <a:lnTo>
                      <a:pt x="70" y="45"/>
                    </a:lnTo>
                    <a:lnTo>
                      <a:pt x="57" y="46"/>
                    </a:lnTo>
                    <a:lnTo>
                      <a:pt x="42" y="48"/>
                    </a:lnTo>
                    <a:lnTo>
                      <a:pt x="28" y="51"/>
                    </a:lnTo>
                    <a:lnTo>
                      <a:pt x="14" y="52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4" y="53"/>
                    </a:lnTo>
                    <a:lnTo>
                      <a:pt x="28" y="52"/>
                    </a:lnTo>
                    <a:lnTo>
                      <a:pt x="42" y="50"/>
                    </a:lnTo>
                    <a:lnTo>
                      <a:pt x="57" y="48"/>
                    </a:lnTo>
                    <a:lnTo>
                      <a:pt x="70" y="46"/>
                    </a:lnTo>
                    <a:lnTo>
                      <a:pt x="85" y="44"/>
                    </a:lnTo>
                    <a:lnTo>
                      <a:pt x="99" y="42"/>
                    </a:lnTo>
                    <a:lnTo>
                      <a:pt x="113" y="39"/>
                    </a:lnTo>
                    <a:lnTo>
                      <a:pt x="127" y="36"/>
                    </a:lnTo>
                    <a:lnTo>
                      <a:pt x="142" y="33"/>
                    </a:lnTo>
                    <a:lnTo>
                      <a:pt x="155" y="28"/>
                    </a:lnTo>
                    <a:lnTo>
                      <a:pt x="170" y="25"/>
                    </a:lnTo>
                    <a:lnTo>
                      <a:pt x="187" y="20"/>
                    </a:lnTo>
                    <a:lnTo>
                      <a:pt x="201" y="15"/>
                    </a:lnTo>
                    <a:lnTo>
                      <a:pt x="216" y="8"/>
                    </a:lnTo>
                    <a:lnTo>
                      <a:pt x="231" y="1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4" name="Freeform 1302">
                <a:extLst>
                  <a:ext uri="{FF2B5EF4-FFF2-40B4-BE49-F238E27FC236}">
                    <a16:creationId xmlns:a16="http://schemas.microsoft.com/office/drawing/2014/main" id="{B5D49EC4-D9FC-4099-852F-450EC5EBA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019"/>
                <a:ext cx="48" cy="8"/>
              </a:xfrm>
              <a:custGeom>
                <a:avLst/>
                <a:gdLst>
                  <a:gd name="T0" fmla="*/ 143 w 144"/>
                  <a:gd name="T1" fmla="*/ 0 h 24"/>
                  <a:gd name="T2" fmla="*/ 136 w 144"/>
                  <a:gd name="T3" fmla="*/ 3 h 24"/>
                  <a:gd name="T4" fmla="*/ 129 w 144"/>
                  <a:gd name="T5" fmla="*/ 5 h 24"/>
                  <a:gd name="T6" fmla="*/ 124 w 144"/>
                  <a:gd name="T7" fmla="*/ 7 h 24"/>
                  <a:gd name="T8" fmla="*/ 117 w 144"/>
                  <a:gd name="T9" fmla="*/ 7 h 24"/>
                  <a:gd name="T10" fmla="*/ 110 w 144"/>
                  <a:gd name="T11" fmla="*/ 7 h 24"/>
                  <a:gd name="T12" fmla="*/ 104 w 144"/>
                  <a:gd name="T13" fmla="*/ 6 h 24"/>
                  <a:gd name="T14" fmla="*/ 96 w 144"/>
                  <a:gd name="T15" fmla="*/ 5 h 24"/>
                  <a:gd name="T16" fmla="*/ 88 w 144"/>
                  <a:gd name="T17" fmla="*/ 5 h 24"/>
                  <a:gd name="T18" fmla="*/ 81 w 144"/>
                  <a:gd name="T19" fmla="*/ 5 h 24"/>
                  <a:gd name="T20" fmla="*/ 72 w 144"/>
                  <a:gd name="T21" fmla="*/ 4 h 24"/>
                  <a:gd name="T22" fmla="*/ 64 w 144"/>
                  <a:gd name="T23" fmla="*/ 5 h 24"/>
                  <a:gd name="T24" fmla="*/ 53 w 144"/>
                  <a:gd name="T25" fmla="*/ 5 h 24"/>
                  <a:gd name="T26" fmla="*/ 43 w 144"/>
                  <a:gd name="T27" fmla="*/ 7 h 24"/>
                  <a:gd name="T28" fmla="*/ 30 w 144"/>
                  <a:gd name="T29" fmla="*/ 11 h 24"/>
                  <a:gd name="T30" fmla="*/ 16 w 144"/>
                  <a:gd name="T31" fmla="*/ 15 h 24"/>
                  <a:gd name="T32" fmla="*/ 0 w 144"/>
                  <a:gd name="T33" fmla="*/ 23 h 24"/>
                  <a:gd name="T34" fmla="*/ 3 w 144"/>
                  <a:gd name="T35" fmla="*/ 24 h 24"/>
                  <a:gd name="T36" fmla="*/ 18 w 144"/>
                  <a:gd name="T37" fmla="*/ 18 h 24"/>
                  <a:gd name="T38" fmla="*/ 30 w 144"/>
                  <a:gd name="T39" fmla="*/ 13 h 24"/>
                  <a:gd name="T40" fmla="*/ 43 w 144"/>
                  <a:gd name="T41" fmla="*/ 9 h 24"/>
                  <a:gd name="T42" fmla="*/ 53 w 144"/>
                  <a:gd name="T43" fmla="*/ 7 h 24"/>
                  <a:gd name="T44" fmla="*/ 64 w 144"/>
                  <a:gd name="T45" fmla="*/ 5 h 24"/>
                  <a:gd name="T46" fmla="*/ 72 w 144"/>
                  <a:gd name="T47" fmla="*/ 5 h 24"/>
                  <a:gd name="T48" fmla="*/ 81 w 144"/>
                  <a:gd name="T49" fmla="*/ 5 h 24"/>
                  <a:gd name="T50" fmla="*/ 88 w 144"/>
                  <a:gd name="T51" fmla="*/ 6 h 24"/>
                  <a:gd name="T52" fmla="*/ 96 w 144"/>
                  <a:gd name="T53" fmla="*/ 7 h 24"/>
                  <a:gd name="T54" fmla="*/ 104 w 144"/>
                  <a:gd name="T55" fmla="*/ 7 h 24"/>
                  <a:gd name="T56" fmla="*/ 110 w 144"/>
                  <a:gd name="T57" fmla="*/ 9 h 24"/>
                  <a:gd name="T58" fmla="*/ 117 w 144"/>
                  <a:gd name="T59" fmla="*/ 9 h 24"/>
                  <a:gd name="T60" fmla="*/ 124 w 144"/>
                  <a:gd name="T61" fmla="*/ 9 h 24"/>
                  <a:gd name="T62" fmla="*/ 129 w 144"/>
                  <a:gd name="T63" fmla="*/ 7 h 24"/>
                  <a:gd name="T64" fmla="*/ 138 w 144"/>
                  <a:gd name="T65" fmla="*/ 5 h 24"/>
                  <a:gd name="T66" fmla="*/ 144 w 144"/>
                  <a:gd name="T67" fmla="*/ 1 h 24"/>
                  <a:gd name="T68" fmla="*/ 143 w 1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24">
                    <a:moveTo>
                      <a:pt x="143" y="0"/>
                    </a:moveTo>
                    <a:lnTo>
                      <a:pt x="136" y="3"/>
                    </a:lnTo>
                    <a:lnTo>
                      <a:pt x="129" y="5"/>
                    </a:lnTo>
                    <a:lnTo>
                      <a:pt x="124" y="7"/>
                    </a:lnTo>
                    <a:lnTo>
                      <a:pt x="117" y="7"/>
                    </a:lnTo>
                    <a:lnTo>
                      <a:pt x="110" y="7"/>
                    </a:lnTo>
                    <a:lnTo>
                      <a:pt x="104" y="6"/>
                    </a:lnTo>
                    <a:lnTo>
                      <a:pt x="96" y="5"/>
                    </a:lnTo>
                    <a:lnTo>
                      <a:pt x="88" y="5"/>
                    </a:lnTo>
                    <a:lnTo>
                      <a:pt x="81" y="5"/>
                    </a:lnTo>
                    <a:lnTo>
                      <a:pt x="72" y="4"/>
                    </a:lnTo>
                    <a:lnTo>
                      <a:pt x="64" y="5"/>
                    </a:lnTo>
                    <a:lnTo>
                      <a:pt x="53" y="5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16" y="15"/>
                    </a:lnTo>
                    <a:lnTo>
                      <a:pt x="0" y="23"/>
                    </a:lnTo>
                    <a:lnTo>
                      <a:pt x="3" y="24"/>
                    </a:lnTo>
                    <a:lnTo>
                      <a:pt x="18" y="18"/>
                    </a:lnTo>
                    <a:lnTo>
                      <a:pt x="30" y="13"/>
                    </a:lnTo>
                    <a:lnTo>
                      <a:pt x="43" y="9"/>
                    </a:lnTo>
                    <a:lnTo>
                      <a:pt x="53" y="7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81" y="5"/>
                    </a:lnTo>
                    <a:lnTo>
                      <a:pt x="88" y="6"/>
                    </a:lnTo>
                    <a:lnTo>
                      <a:pt x="96" y="7"/>
                    </a:lnTo>
                    <a:lnTo>
                      <a:pt x="104" y="7"/>
                    </a:lnTo>
                    <a:lnTo>
                      <a:pt x="110" y="9"/>
                    </a:lnTo>
                    <a:lnTo>
                      <a:pt x="117" y="9"/>
                    </a:lnTo>
                    <a:lnTo>
                      <a:pt x="124" y="9"/>
                    </a:lnTo>
                    <a:lnTo>
                      <a:pt x="129" y="7"/>
                    </a:lnTo>
                    <a:lnTo>
                      <a:pt x="138" y="5"/>
                    </a:lnTo>
                    <a:lnTo>
                      <a:pt x="144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5" name="Freeform 1303">
                <a:extLst>
                  <a:ext uri="{FF2B5EF4-FFF2-40B4-BE49-F238E27FC236}">
                    <a16:creationId xmlns:a16="http://schemas.microsoft.com/office/drawing/2014/main" id="{91DBDE85-EF1B-41C0-8080-56E6D229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993"/>
                <a:ext cx="75" cy="27"/>
              </a:xfrm>
              <a:custGeom>
                <a:avLst/>
                <a:gdLst>
                  <a:gd name="T0" fmla="*/ 224 w 224"/>
                  <a:gd name="T1" fmla="*/ 1 h 80"/>
                  <a:gd name="T2" fmla="*/ 212 w 224"/>
                  <a:gd name="T3" fmla="*/ 0 h 80"/>
                  <a:gd name="T4" fmla="*/ 198 w 224"/>
                  <a:gd name="T5" fmla="*/ 1 h 80"/>
                  <a:gd name="T6" fmla="*/ 184 w 224"/>
                  <a:gd name="T7" fmla="*/ 4 h 80"/>
                  <a:gd name="T8" fmla="*/ 169 w 224"/>
                  <a:gd name="T9" fmla="*/ 7 h 80"/>
                  <a:gd name="T10" fmla="*/ 156 w 224"/>
                  <a:gd name="T11" fmla="*/ 10 h 80"/>
                  <a:gd name="T12" fmla="*/ 140 w 224"/>
                  <a:gd name="T13" fmla="*/ 15 h 80"/>
                  <a:gd name="T14" fmla="*/ 126 w 224"/>
                  <a:gd name="T15" fmla="*/ 20 h 80"/>
                  <a:gd name="T16" fmla="*/ 111 w 224"/>
                  <a:gd name="T17" fmla="*/ 27 h 80"/>
                  <a:gd name="T18" fmla="*/ 96 w 224"/>
                  <a:gd name="T19" fmla="*/ 33 h 80"/>
                  <a:gd name="T20" fmla="*/ 82 w 224"/>
                  <a:gd name="T21" fmla="*/ 39 h 80"/>
                  <a:gd name="T22" fmla="*/ 67 w 224"/>
                  <a:gd name="T23" fmla="*/ 46 h 80"/>
                  <a:gd name="T24" fmla="*/ 53 w 224"/>
                  <a:gd name="T25" fmla="*/ 53 h 80"/>
                  <a:gd name="T26" fmla="*/ 39 w 224"/>
                  <a:gd name="T27" fmla="*/ 60 h 80"/>
                  <a:gd name="T28" fmla="*/ 26 w 224"/>
                  <a:gd name="T29" fmla="*/ 65 h 80"/>
                  <a:gd name="T30" fmla="*/ 12 w 224"/>
                  <a:gd name="T31" fmla="*/ 73 h 80"/>
                  <a:gd name="T32" fmla="*/ 0 w 224"/>
                  <a:gd name="T33" fmla="*/ 78 h 80"/>
                  <a:gd name="T34" fmla="*/ 2 w 224"/>
                  <a:gd name="T35" fmla="*/ 80 h 80"/>
                  <a:gd name="T36" fmla="*/ 15 w 224"/>
                  <a:gd name="T37" fmla="*/ 74 h 80"/>
                  <a:gd name="T38" fmla="*/ 27 w 224"/>
                  <a:gd name="T39" fmla="*/ 68 h 80"/>
                  <a:gd name="T40" fmla="*/ 40 w 224"/>
                  <a:gd name="T41" fmla="*/ 62 h 80"/>
                  <a:gd name="T42" fmla="*/ 54 w 224"/>
                  <a:gd name="T43" fmla="*/ 55 h 80"/>
                  <a:gd name="T44" fmla="*/ 68 w 224"/>
                  <a:gd name="T45" fmla="*/ 46 h 80"/>
                  <a:gd name="T46" fmla="*/ 82 w 224"/>
                  <a:gd name="T47" fmla="*/ 41 h 80"/>
                  <a:gd name="T48" fmla="*/ 98 w 224"/>
                  <a:gd name="T49" fmla="*/ 34 h 80"/>
                  <a:gd name="T50" fmla="*/ 112 w 224"/>
                  <a:gd name="T51" fmla="*/ 27 h 80"/>
                  <a:gd name="T52" fmla="*/ 127 w 224"/>
                  <a:gd name="T53" fmla="*/ 22 h 80"/>
                  <a:gd name="T54" fmla="*/ 141 w 224"/>
                  <a:gd name="T55" fmla="*/ 17 h 80"/>
                  <a:gd name="T56" fmla="*/ 156 w 224"/>
                  <a:gd name="T57" fmla="*/ 11 h 80"/>
                  <a:gd name="T58" fmla="*/ 169 w 224"/>
                  <a:gd name="T59" fmla="*/ 8 h 80"/>
                  <a:gd name="T60" fmla="*/ 184 w 224"/>
                  <a:gd name="T61" fmla="*/ 5 h 80"/>
                  <a:gd name="T62" fmla="*/ 198 w 224"/>
                  <a:gd name="T63" fmla="*/ 2 h 80"/>
                  <a:gd name="T64" fmla="*/ 212 w 224"/>
                  <a:gd name="T65" fmla="*/ 1 h 80"/>
                  <a:gd name="T66" fmla="*/ 224 w 224"/>
                  <a:gd name="T67" fmla="*/ 2 h 80"/>
                  <a:gd name="T68" fmla="*/ 224 w 224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4" h="80">
                    <a:moveTo>
                      <a:pt x="224" y="1"/>
                    </a:moveTo>
                    <a:lnTo>
                      <a:pt x="212" y="0"/>
                    </a:lnTo>
                    <a:lnTo>
                      <a:pt x="198" y="1"/>
                    </a:lnTo>
                    <a:lnTo>
                      <a:pt x="184" y="4"/>
                    </a:lnTo>
                    <a:lnTo>
                      <a:pt x="169" y="7"/>
                    </a:lnTo>
                    <a:lnTo>
                      <a:pt x="156" y="10"/>
                    </a:lnTo>
                    <a:lnTo>
                      <a:pt x="140" y="15"/>
                    </a:lnTo>
                    <a:lnTo>
                      <a:pt x="126" y="20"/>
                    </a:lnTo>
                    <a:lnTo>
                      <a:pt x="111" y="27"/>
                    </a:lnTo>
                    <a:lnTo>
                      <a:pt x="96" y="33"/>
                    </a:lnTo>
                    <a:lnTo>
                      <a:pt x="82" y="39"/>
                    </a:lnTo>
                    <a:lnTo>
                      <a:pt x="67" y="46"/>
                    </a:lnTo>
                    <a:lnTo>
                      <a:pt x="53" y="53"/>
                    </a:lnTo>
                    <a:lnTo>
                      <a:pt x="39" y="60"/>
                    </a:lnTo>
                    <a:lnTo>
                      <a:pt x="26" y="65"/>
                    </a:lnTo>
                    <a:lnTo>
                      <a:pt x="12" y="73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5" y="74"/>
                    </a:lnTo>
                    <a:lnTo>
                      <a:pt x="27" y="68"/>
                    </a:lnTo>
                    <a:lnTo>
                      <a:pt x="40" y="62"/>
                    </a:lnTo>
                    <a:lnTo>
                      <a:pt x="54" y="55"/>
                    </a:lnTo>
                    <a:lnTo>
                      <a:pt x="68" y="46"/>
                    </a:lnTo>
                    <a:lnTo>
                      <a:pt x="82" y="41"/>
                    </a:lnTo>
                    <a:lnTo>
                      <a:pt x="98" y="34"/>
                    </a:lnTo>
                    <a:lnTo>
                      <a:pt x="112" y="27"/>
                    </a:lnTo>
                    <a:lnTo>
                      <a:pt x="127" y="22"/>
                    </a:lnTo>
                    <a:lnTo>
                      <a:pt x="141" y="17"/>
                    </a:lnTo>
                    <a:lnTo>
                      <a:pt x="156" y="11"/>
                    </a:lnTo>
                    <a:lnTo>
                      <a:pt x="169" y="8"/>
                    </a:lnTo>
                    <a:lnTo>
                      <a:pt x="184" y="5"/>
                    </a:lnTo>
                    <a:lnTo>
                      <a:pt x="198" y="2"/>
                    </a:lnTo>
                    <a:lnTo>
                      <a:pt x="212" y="1"/>
                    </a:lnTo>
                    <a:lnTo>
                      <a:pt x="224" y="2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6" name="Freeform 1304">
                <a:extLst>
                  <a:ext uri="{FF2B5EF4-FFF2-40B4-BE49-F238E27FC236}">
                    <a16:creationId xmlns:a16="http://schemas.microsoft.com/office/drawing/2014/main" id="{777FF8FD-C612-4E9A-A3C9-7406F69C3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994"/>
                <a:ext cx="29" cy="3"/>
              </a:xfrm>
              <a:custGeom>
                <a:avLst/>
                <a:gdLst>
                  <a:gd name="T0" fmla="*/ 89 w 89"/>
                  <a:gd name="T1" fmla="*/ 6 h 10"/>
                  <a:gd name="T2" fmla="*/ 68 w 89"/>
                  <a:gd name="T3" fmla="*/ 8 h 10"/>
                  <a:gd name="T4" fmla="*/ 55 w 89"/>
                  <a:gd name="T5" fmla="*/ 8 h 10"/>
                  <a:gd name="T6" fmla="*/ 49 w 89"/>
                  <a:gd name="T7" fmla="*/ 8 h 10"/>
                  <a:gd name="T8" fmla="*/ 45 w 89"/>
                  <a:gd name="T9" fmla="*/ 8 h 10"/>
                  <a:gd name="T10" fmla="*/ 41 w 89"/>
                  <a:gd name="T11" fmla="*/ 6 h 10"/>
                  <a:gd name="T12" fmla="*/ 33 w 89"/>
                  <a:gd name="T13" fmla="*/ 4 h 10"/>
                  <a:gd name="T14" fmla="*/ 20 w 89"/>
                  <a:gd name="T15" fmla="*/ 1 h 10"/>
                  <a:gd name="T16" fmla="*/ 0 w 89"/>
                  <a:gd name="T17" fmla="*/ 0 h 10"/>
                  <a:gd name="T18" fmla="*/ 0 w 89"/>
                  <a:gd name="T19" fmla="*/ 1 h 10"/>
                  <a:gd name="T20" fmla="*/ 20 w 89"/>
                  <a:gd name="T21" fmla="*/ 4 h 10"/>
                  <a:gd name="T22" fmla="*/ 33 w 89"/>
                  <a:gd name="T23" fmla="*/ 6 h 10"/>
                  <a:gd name="T24" fmla="*/ 38 w 89"/>
                  <a:gd name="T25" fmla="*/ 7 h 10"/>
                  <a:gd name="T26" fmla="*/ 44 w 89"/>
                  <a:gd name="T27" fmla="*/ 9 h 10"/>
                  <a:gd name="T28" fmla="*/ 49 w 89"/>
                  <a:gd name="T29" fmla="*/ 10 h 10"/>
                  <a:gd name="T30" fmla="*/ 55 w 89"/>
                  <a:gd name="T31" fmla="*/ 10 h 10"/>
                  <a:gd name="T32" fmla="*/ 68 w 89"/>
                  <a:gd name="T33" fmla="*/ 9 h 10"/>
                  <a:gd name="T34" fmla="*/ 89 w 89"/>
                  <a:gd name="T35" fmla="*/ 7 h 10"/>
                  <a:gd name="T36" fmla="*/ 89 w 89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">
                    <a:moveTo>
                      <a:pt x="89" y="6"/>
                    </a:moveTo>
                    <a:lnTo>
                      <a:pt x="68" y="8"/>
                    </a:lnTo>
                    <a:lnTo>
                      <a:pt x="55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6"/>
                    </a:lnTo>
                    <a:lnTo>
                      <a:pt x="33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4"/>
                    </a:lnTo>
                    <a:lnTo>
                      <a:pt x="33" y="6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49" y="10"/>
                    </a:lnTo>
                    <a:lnTo>
                      <a:pt x="55" y="10"/>
                    </a:lnTo>
                    <a:lnTo>
                      <a:pt x="68" y="9"/>
                    </a:lnTo>
                    <a:lnTo>
                      <a:pt x="89" y="7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7" name="Freeform 1305">
                <a:extLst>
                  <a:ext uri="{FF2B5EF4-FFF2-40B4-BE49-F238E27FC236}">
                    <a16:creationId xmlns:a16="http://schemas.microsoft.com/office/drawing/2014/main" id="{3151181E-108E-4A24-9EAD-1A9915BBD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93"/>
                <a:ext cx="90" cy="24"/>
              </a:xfrm>
              <a:custGeom>
                <a:avLst/>
                <a:gdLst>
                  <a:gd name="T0" fmla="*/ 270 w 270"/>
                  <a:gd name="T1" fmla="*/ 71 h 72"/>
                  <a:gd name="T2" fmla="*/ 259 w 270"/>
                  <a:gd name="T3" fmla="*/ 63 h 72"/>
                  <a:gd name="T4" fmla="*/ 249 w 270"/>
                  <a:gd name="T5" fmla="*/ 55 h 72"/>
                  <a:gd name="T6" fmla="*/ 240 w 270"/>
                  <a:gd name="T7" fmla="*/ 47 h 72"/>
                  <a:gd name="T8" fmla="*/ 229 w 270"/>
                  <a:gd name="T9" fmla="*/ 39 h 72"/>
                  <a:gd name="T10" fmla="*/ 221 w 270"/>
                  <a:gd name="T11" fmla="*/ 34 h 72"/>
                  <a:gd name="T12" fmla="*/ 212 w 270"/>
                  <a:gd name="T13" fmla="*/ 27 h 72"/>
                  <a:gd name="T14" fmla="*/ 200 w 270"/>
                  <a:gd name="T15" fmla="*/ 20 h 72"/>
                  <a:gd name="T16" fmla="*/ 188 w 270"/>
                  <a:gd name="T17" fmla="*/ 15 h 72"/>
                  <a:gd name="T18" fmla="*/ 173 w 270"/>
                  <a:gd name="T19" fmla="*/ 9 h 72"/>
                  <a:gd name="T20" fmla="*/ 158 w 270"/>
                  <a:gd name="T21" fmla="*/ 6 h 72"/>
                  <a:gd name="T22" fmla="*/ 140 w 270"/>
                  <a:gd name="T23" fmla="*/ 4 h 72"/>
                  <a:gd name="T24" fmla="*/ 118 w 270"/>
                  <a:gd name="T25" fmla="*/ 1 h 72"/>
                  <a:gd name="T26" fmla="*/ 95 w 270"/>
                  <a:gd name="T27" fmla="*/ 0 h 72"/>
                  <a:gd name="T28" fmla="*/ 67 w 270"/>
                  <a:gd name="T29" fmla="*/ 1 h 72"/>
                  <a:gd name="T30" fmla="*/ 36 w 270"/>
                  <a:gd name="T31" fmla="*/ 4 h 72"/>
                  <a:gd name="T32" fmla="*/ 0 w 270"/>
                  <a:gd name="T33" fmla="*/ 7 h 72"/>
                  <a:gd name="T34" fmla="*/ 0 w 270"/>
                  <a:gd name="T35" fmla="*/ 8 h 72"/>
                  <a:gd name="T36" fmla="*/ 36 w 270"/>
                  <a:gd name="T37" fmla="*/ 5 h 72"/>
                  <a:gd name="T38" fmla="*/ 67 w 270"/>
                  <a:gd name="T39" fmla="*/ 2 h 72"/>
                  <a:gd name="T40" fmla="*/ 95 w 270"/>
                  <a:gd name="T41" fmla="*/ 1 h 72"/>
                  <a:gd name="T42" fmla="*/ 118 w 270"/>
                  <a:gd name="T43" fmla="*/ 2 h 72"/>
                  <a:gd name="T44" fmla="*/ 140 w 270"/>
                  <a:gd name="T45" fmla="*/ 5 h 72"/>
                  <a:gd name="T46" fmla="*/ 158 w 270"/>
                  <a:gd name="T47" fmla="*/ 7 h 72"/>
                  <a:gd name="T48" fmla="*/ 173 w 270"/>
                  <a:gd name="T49" fmla="*/ 11 h 72"/>
                  <a:gd name="T50" fmla="*/ 187 w 270"/>
                  <a:gd name="T51" fmla="*/ 16 h 72"/>
                  <a:gd name="T52" fmla="*/ 199 w 270"/>
                  <a:gd name="T53" fmla="*/ 22 h 72"/>
                  <a:gd name="T54" fmla="*/ 209 w 270"/>
                  <a:gd name="T55" fmla="*/ 28 h 72"/>
                  <a:gd name="T56" fmla="*/ 219 w 270"/>
                  <a:gd name="T57" fmla="*/ 35 h 72"/>
                  <a:gd name="T58" fmla="*/ 228 w 270"/>
                  <a:gd name="T59" fmla="*/ 42 h 72"/>
                  <a:gd name="T60" fmla="*/ 237 w 270"/>
                  <a:gd name="T61" fmla="*/ 50 h 72"/>
                  <a:gd name="T62" fmla="*/ 247 w 270"/>
                  <a:gd name="T63" fmla="*/ 56 h 72"/>
                  <a:gd name="T64" fmla="*/ 258 w 270"/>
                  <a:gd name="T65" fmla="*/ 64 h 72"/>
                  <a:gd name="T66" fmla="*/ 269 w 270"/>
                  <a:gd name="T67" fmla="*/ 72 h 72"/>
                  <a:gd name="T68" fmla="*/ 270 w 270"/>
                  <a:gd name="T6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72">
                    <a:moveTo>
                      <a:pt x="270" y="71"/>
                    </a:moveTo>
                    <a:lnTo>
                      <a:pt x="259" y="63"/>
                    </a:lnTo>
                    <a:lnTo>
                      <a:pt x="249" y="55"/>
                    </a:lnTo>
                    <a:lnTo>
                      <a:pt x="240" y="47"/>
                    </a:lnTo>
                    <a:lnTo>
                      <a:pt x="229" y="39"/>
                    </a:lnTo>
                    <a:lnTo>
                      <a:pt x="221" y="34"/>
                    </a:lnTo>
                    <a:lnTo>
                      <a:pt x="212" y="27"/>
                    </a:lnTo>
                    <a:lnTo>
                      <a:pt x="200" y="20"/>
                    </a:lnTo>
                    <a:lnTo>
                      <a:pt x="188" y="15"/>
                    </a:lnTo>
                    <a:lnTo>
                      <a:pt x="173" y="9"/>
                    </a:lnTo>
                    <a:lnTo>
                      <a:pt x="158" y="6"/>
                    </a:lnTo>
                    <a:lnTo>
                      <a:pt x="140" y="4"/>
                    </a:lnTo>
                    <a:lnTo>
                      <a:pt x="118" y="1"/>
                    </a:lnTo>
                    <a:lnTo>
                      <a:pt x="95" y="0"/>
                    </a:lnTo>
                    <a:lnTo>
                      <a:pt x="67" y="1"/>
                    </a:lnTo>
                    <a:lnTo>
                      <a:pt x="36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6" y="5"/>
                    </a:lnTo>
                    <a:lnTo>
                      <a:pt x="67" y="2"/>
                    </a:lnTo>
                    <a:lnTo>
                      <a:pt x="95" y="1"/>
                    </a:lnTo>
                    <a:lnTo>
                      <a:pt x="118" y="2"/>
                    </a:lnTo>
                    <a:lnTo>
                      <a:pt x="140" y="5"/>
                    </a:lnTo>
                    <a:lnTo>
                      <a:pt x="158" y="7"/>
                    </a:lnTo>
                    <a:lnTo>
                      <a:pt x="173" y="11"/>
                    </a:lnTo>
                    <a:lnTo>
                      <a:pt x="187" y="16"/>
                    </a:lnTo>
                    <a:lnTo>
                      <a:pt x="199" y="22"/>
                    </a:lnTo>
                    <a:lnTo>
                      <a:pt x="209" y="28"/>
                    </a:lnTo>
                    <a:lnTo>
                      <a:pt x="219" y="35"/>
                    </a:lnTo>
                    <a:lnTo>
                      <a:pt x="228" y="42"/>
                    </a:lnTo>
                    <a:lnTo>
                      <a:pt x="237" y="50"/>
                    </a:lnTo>
                    <a:lnTo>
                      <a:pt x="247" y="56"/>
                    </a:lnTo>
                    <a:lnTo>
                      <a:pt x="258" y="64"/>
                    </a:lnTo>
                    <a:lnTo>
                      <a:pt x="269" y="72"/>
                    </a:lnTo>
                    <a:lnTo>
                      <a:pt x="27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8" name="Freeform 1306">
                <a:extLst>
                  <a:ext uri="{FF2B5EF4-FFF2-40B4-BE49-F238E27FC236}">
                    <a16:creationId xmlns:a16="http://schemas.microsoft.com/office/drawing/2014/main" id="{6C0C20F5-B146-47D4-8E1B-B259FE3E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017"/>
                <a:ext cx="44" cy="17"/>
              </a:xfrm>
              <a:custGeom>
                <a:avLst/>
                <a:gdLst>
                  <a:gd name="T0" fmla="*/ 132 w 134"/>
                  <a:gd name="T1" fmla="*/ 45 h 50"/>
                  <a:gd name="T2" fmla="*/ 133 w 134"/>
                  <a:gd name="T3" fmla="*/ 45 h 50"/>
                  <a:gd name="T4" fmla="*/ 121 w 134"/>
                  <a:gd name="T5" fmla="*/ 47 h 50"/>
                  <a:gd name="T6" fmla="*/ 110 w 134"/>
                  <a:gd name="T7" fmla="*/ 48 h 50"/>
                  <a:gd name="T8" fmla="*/ 101 w 134"/>
                  <a:gd name="T9" fmla="*/ 49 h 50"/>
                  <a:gd name="T10" fmla="*/ 93 w 134"/>
                  <a:gd name="T11" fmla="*/ 49 h 50"/>
                  <a:gd name="T12" fmla="*/ 86 w 134"/>
                  <a:gd name="T13" fmla="*/ 48 h 50"/>
                  <a:gd name="T14" fmla="*/ 79 w 134"/>
                  <a:gd name="T15" fmla="*/ 46 h 50"/>
                  <a:gd name="T16" fmla="*/ 74 w 134"/>
                  <a:gd name="T17" fmla="*/ 44 h 50"/>
                  <a:gd name="T18" fmla="*/ 69 w 134"/>
                  <a:gd name="T19" fmla="*/ 41 h 50"/>
                  <a:gd name="T20" fmla="*/ 64 w 134"/>
                  <a:gd name="T21" fmla="*/ 38 h 50"/>
                  <a:gd name="T22" fmla="*/ 58 w 134"/>
                  <a:gd name="T23" fmla="*/ 34 h 50"/>
                  <a:gd name="T24" fmla="*/ 51 w 134"/>
                  <a:gd name="T25" fmla="*/ 29 h 50"/>
                  <a:gd name="T26" fmla="*/ 42 w 134"/>
                  <a:gd name="T27" fmla="*/ 23 h 50"/>
                  <a:gd name="T28" fmla="*/ 36 w 134"/>
                  <a:gd name="T29" fmla="*/ 18 h 50"/>
                  <a:gd name="T30" fmla="*/ 26 w 134"/>
                  <a:gd name="T31" fmla="*/ 12 h 50"/>
                  <a:gd name="T32" fmla="*/ 14 w 134"/>
                  <a:gd name="T33" fmla="*/ 5 h 50"/>
                  <a:gd name="T34" fmla="*/ 0 w 134"/>
                  <a:gd name="T35" fmla="*/ 0 h 50"/>
                  <a:gd name="T36" fmla="*/ 0 w 134"/>
                  <a:gd name="T37" fmla="*/ 1 h 50"/>
                  <a:gd name="T38" fmla="*/ 12 w 134"/>
                  <a:gd name="T39" fmla="*/ 8 h 50"/>
                  <a:gd name="T40" fmla="*/ 23 w 134"/>
                  <a:gd name="T41" fmla="*/ 13 h 50"/>
                  <a:gd name="T42" fmla="*/ 33 w 134"/>
                  <a:gd name="T43" fmla="*/ 20 h 50"/>
                  <a:gd name="T44" fmla="*/ 42 w 134"/>
                  <a:gd name="T45" fmla="*/ 25 h 50"/>
                  <a:gd name="T46" fmla="*/ 49 w 134"/>
                  <a:gd name="T47" fmla="*/ 30 h 50"/>
                  <a:gd name="T48" fmla="*/ 57 w 134"/>
                  <a:gd name="T49" fmla="*/ 35 h 50"/>
                  <a:gd name="T50" fmla="*/ 63 w 134"/>
                  <a:gd name="T51" fmla="*/ 39 h 50"/>
                  <a:gd name="T52" fmla="*/ 67 w 134"/>
                  <a:gd name="T53" fmla="*/ 43 h 50"/>
                  <a:gd name="T54" fmla="*/ 74 w 134"/>
                  <a:gd name="T55" fmla="*/ 46 h 50"/>
                  <a:gd name="T56" fmla="*/ 79 w 134"/>
                  <a:gd name="T57" fmla="*/ 48 h 50"/>
                  <a:gd name="T58" fmla="*/ 86 w 134"/>
                  <a:gd name="T59" fmla="*/ 49 h 50"/>
                  <a:gd name="T60" fmla="*/ 93 w 134"/>
                  <a:gd name="T61" fmla="*/ 50 h 50"/>
                  <a:gd name="T62" fmla="*/ 101 w 134"/>
                  <a:gd name="T63" fmla="*/ 50 h 50"/>
                  <a:gd name="T64" fmla="*/ 110 w 134"/>
                  <a:gd name="T65" fmla="*/ 50 h 50"/>
                  <a:gd name="T66" fmla="*/ 121 w 134"/>
                  <a:gd name="T67" fmla="*/ 48 h 50"/>
                  <a:gd name="T68" fmla="*/ 133 w 134"/>
                  <a:gd name="T69" fmla="*/ 46 h 50"/>
                  <a:gd name="T70" fmla="*/ 134 w 134"/>
                  <a:gd name="T71" fmla="*/ 46 h 50"/>
                  <a:gd name="T72" fmla="*/ 132 w 134"/>
                  <a:gd name="T7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50">
                    <a:moveTo>
                      <a:pt x="132" y="45"/>
                    </a:moveTo>
                    <a:lnTo>
                      <a:pt x="133" y="45"/>
                    </a:lnTo>
                    <a:lnTo>
                      <a:pt x="121" y="47"/>
                    </a:lnTo>
                    <a:lnTo>
                      <a:pt x="110" y="48"/>
                    </a:lnTo>
                    <a:lnTo>
                      <a:pt x="101" y="49"/>
                    </a:lnTo>
                    <a:lnTo>
                      <a:pt x="93" y="49"/>
                    </a:lnTo>
                    <a:lnTo>
                      <a:pt x="86" y="48"/>
                    </a:lnTo>
                    <a:lnTo>
                      <a:pt x="79" y="46"/>
                    </a:lnTo>
                    <a:lnTo>
                      <a:pt x="74" y="44"/>
                    </a:lnTo>
                    <a:lnTo>
                      <a:pt x="69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1" y="29"/>
                    </a:lnTo>
                    <a:lnTo>
                      <a:pt x="42" y="23"/>
                    </a:lnTo>
                    <a:lnTo>
                      <a:pt x="36" y="18"/>
                    </a:lnTo>
                    <a:lnTo>
                      <a:pt x="26" y="12"/>
                    </a:lnTo>
                    <a:lnTo>
                      <a:pt x="14" y="5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8"/>
                    </a:lnTo>
                    <a:lnTo>
                      <a:pt x="23" y="13"/>
                    </a:lnTo>
                    <a:lnTo>
                      <a:pt x="33" y="20"/>
                    </a:lnTo>
                    <a:lnTo>
                      <a:pt x="42" y="25"/>
                    </a:lnTo>
                    <a:lnTo>
                      <a:pt x="49" y="30"/>
                    </a:lnTo>
                    <a:lnTo>
                      <a:pt x="57" y="35"/>
                    </a:lnTo>
                    <a:lnTo>
                      <a:pt x="63" y="39"/>
                    </a:lnTo>
                    <a:lnTo>
                      <a:pt x="67" y="43"/>
                    </a:lnTo>
                    <a:lnTo>
                      <a:pt x="74" y="46"/>
                    </a:lnTo>
                    <a:lnTo>
                      <a:pt x="79" y="48"/>
                    </a:lnTo>
                    <a:lnTo>
                      <a:pt x="86" y="49"/>
                    </a:lnTo>
                    <a:lnTo>
                      <a:pt x="93" y="50"/>
                    </a:lnTo>
                    <a:lnTo>
                      <a:pt x="101" y="50"/>
                    </a:lnTo>
                    <a:lnTo>
                      <a:pt x="110" y="50"/>
                    </a:lnTo>
                    <a:lnTo>
                      <a:pt x="121" y="48"/>
                    </a:lnTo>
                    <a:lnTo>
                      <a:pt x="133" y="46"/>
                    </a:lnTo>
                    <a:lnTo>
                      <a:pt x="134" y="46"/>
                    </a:lnTo>
                    <a:lnTo>
                      <a:pt x="1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9" name="Freeform 1307">
                <a:extLst>
                  <a:ext uri="{FF2B5EF4-FFF2-40B4-BE49-F238E27FC236}">
                    <a16:creationId xmlns:a16="http://schemas.microsoft.com/office/drawing/2014/main" id="{209F7AD8-9F3A-4E8D-8BE5-D3C07F3E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019"/>
                <a:ext cx="134" cy="18"/>
              </a:xfrm>
              <a:custGeom>
                <a:avLst/>
                <a:gdLst>
                  <a:gd name="T0" fmla="*/ 401 w 401"/>
                  <a:gd name="T1" fmla="*/ 0 h 55"/>
                  <a:gd name="T2" fmla="*/ 400 w 401"/>
                  <a:gd name="T3" fmla="*/ 0 h 55"/>
                  <a:gd name="T4" fmla="*/ 370 w 401"/>
                  <a:gd name="T5" fmla="*/ 23 h 55"/>
                  <a:gd name="T6" fmla="*/ 340 w 401"/>
                  <a:gd name="T7" fmla="*/ 39 h 55"/>
                  <a:gd name="T8" fmla="*/ 310 w 401"/>
                  <a:gd name="T9" fmla="*/ 49 h 55"/>
                  <a:gd name="T10" fmla="*/ 281 w 401"/>
                  <a:gd name="T11" fmla="*/ 53 h 55"/>
                  <a:gd name="T12" fmla="*/ 250 w 401"/>
                  <a:gd name="T13" fmla="*/ 54 h 55"/>
                  <a:gd name="T14" fmla="*/ 220 w 401"/>
                  <a:gd name="T15" fmla="*/ 51 h 55"/>
                  <a:gd name="T16" fmla="*/ 192 w 401"/>
                  <a:gd name="T17" fmla="*/ 46 h 55"/>
                  <a:gd name="T18" fmla="*/ 164 w 401"/>
                  <a:gd name="T19" fmla="*/ 40 h 55"/>
                  <a:gd name="T20" fmla="*/ 137 w 401"/>
                  <a:gd name="T21" fmla="*/ 33 h 55"/>
                  <a:gd name="T22" fmla="*/ 111 w 401"/>
                  <a:gd name="T23" fmla="*/ 26 h 55"/>
                  <a:gd name="T24" fmla="*/ 88 w 401"/>
                  <a:gd name="T25" fmla="*/ 21 h 55"/>
                  <a:gd name="T26" fmla="*/ 67 w 401"/>
                  <a:gd name="T27" fmla="*/ 17 h 55"/>
                  <a:gd name="T28" fmla="*/ 46 w 401"/>
                  <a:gd name="T29" fmla="*/ 16 h 55"/>
                  <a:gd name="T30" fmla="*/ 27 w 401"/>
                  <a:gd name="T31" fmla="*/ 18 h 55"/>
                  <a:gd name="T32" fmla="*/ 13 w 401"/>
                  <a:gd name="T33" fmla="*/ 26 h 55"/>
                  <a:gd name="T34" fmla="*/ 0 w 401"/>
                  <a:gd name="T35" fmla="*/ 39 h 55"/>
                  <a:gd name="T36" fmla="*/ 2 w 401"/>
                  <a:gd name="T37" fmla="*/ 41 h 55"/>
                  <a:gd name="T38" fmla="*/ 15 w 401"/>
                  <a:gd name="T39" fmla="*/ 27 h 55"/>
                  <a:gd name="T40" fmla="*/ 30 w 401"/>
                  <a:gd name="T41" fmla="*/ 20 h 55"/>
                  <a:gd name="T42" fmla="*/ 46 w 401"/>
                  <a:gd name="T43" fmla="*/ 17 h 55"/>
                  <a:gd name="T44" fmla="*/ 67 w 401"/>
                  <a:gd name="T45" fmla="*/ 17 h 55"/>
                  <a:gd name="T46" fmla="*/ 88 w 401"/>
                  <a:gd name="T47" fmla="*/ 22 h 55"/>
                  <a:gd name="T48" fmla="*/ 111 w 401"/>
                  <a:gd name="T49" fmla="*/ 27 h 55"/>
                  <a:gd name="T50" fmla="*/ 137 w 401"/>
                  <a:gd name="T51" fmla="*/ 34 h 55"/>
                  <a:gd name="T52" fmla="*/ 164 w 401"/>
                  <a:gd name="T53" fmla="*/ 41 h 55"/>
                  <a:gd name="T54" fmla="*/ 192 w 401"/>
                  <a:gd name="T55" fmla="*/ 48 h 55"/>
                  <a:gd name="T56" fmla="*/ 220 w 401"/>
                  <a:gd name="T57" fmla="*/ 53 h 55"/>
                  <a:gd name="T58" fmla="*/ 250 w 401"/>
                  <a:gd name="T59" fmla="*/ 55 h 55"/>
                  <a:gd name="T60" fmla="*/ 281 w 401"/>
                  <a:gd name="T61" fmla="*/ 54 h 55"/>
                  <a:gd name="T62" fmla="*/ 310 w 401"/>
                  <a:gd name="T63" fmla="*/ 50 h 55"/>
                  <a:gd name="T64" fmla="*/ 341 w 401"/>
                  <a:gd name="T65" fmla="*/ 40 h 55"/>
                  <a:gd name="T66" fmla="*/ 372 w 401"/>
                  <a:gd name="T67" fmla="*/ 25 h 55"/>
                  <a:gd name="T68" fmla="*/ 401 w 401"/>
                  <a:gd name="T69" fmla="*/ 2 h 55"/>
                  <a:gd name="T70" fmla="*/ 400 w 401"/>
                  <a:gd name="T71" fmla="*/ 2 h 55"/>
                  <a:gd name="T72" fmla="*/ 401 w 401"/>
                  <a:gd name="T7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1" h="55">
                    <a:moveTo>
                      <a:pt x="401" y="0"/>
                    </a:moveTo>
                    <a:lnTo>
                      <a:pt x="400" y="0"/>
                    </a:lnTo>
                    <a:lnTo>
                      <a:pt x="370" y="23"/>
                    </a:lnTo>
                    <a:lnTo>
                      <a:pt x="340" y="39"/>
                    </a:lnTo>
                    <a:lnTo>
                      <a:pt x="310" y="49"/>
                    </a:lnTo>
                    <a:lnTo>
                      <a:pt x="281" y="53"/>
                    </a:lnTo>
                    <a:lnTo>
                      <a:pt x="250" y="54"/>
                    </a:lnTo>
                    <a:lnTo>
                      <a:pt x="220" y="51"/>
                    </a:lnTo>
                    <a:lnTo>
                      <a:pt x="192" y="46"/>
                    </a:lnTo>
                    <a:lnTo>
                      <a:pt x="164" y="40"/>
                    </a:lnTo>
                    <a:lnTo>
                      <a:pt x="137" y="33"/>
                    </a:lnTo>
                    <a:lnTo>
                      <a:pt x="111" y="26"/>
                    </a:lnTo>
                    <a:lnTo>
                      <a:pt x="88" y="21"/>
                    </a:lnTo>
                    <a:lnTo>
                      <a:pt x="67" y="17"/>
                    </a:lnTo>
                    <a:lnTo>
                      <a:pt x="46" y="16"/>
                    </a:lnTo>
                    <a:lnTo>
                      <a:pt x="27" y="18"/>
                    </a:lnTo>
                    <a:lnTo>
                      <a:pt x="13" y="26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15" y="27"/>
                    </a:lnTo>
                    <a:lnTo>
                      <a:pt x="30" y="20"/>
                    </a:lnTo>
                    <a:lnTo>
                      <a:pt x="46" y="17"/>
                    </a:lnTo>
                    <a:lnTo>
                      <a:pt x="67" y="17"/>
                    </a:lnTo>
                    <a:lnTo>
                      <a:pt x="88" y="22"/>
                    </a:lnTo>
                    <a:lnTo>
                      <a:pt x="111" y="27"/>
                    </a:lnTo>
                    <a:lnTo>
                      <a:pt x="137" y="34"/>
                    </a:lnTo>
                    <a:lnTo>
                      <a:pt x="164" y="41"/>
                    </a:lnTo>
                    <a:lnTo>
                      <a:pt x="192" y="48"/>
                    </a:lnTo>
                    <a:lnTo>
                      <a:pt x="220" y="53"/>
                    </a:lnTo>
                    <a:lnTo>
                      <a:pt x="250" y="55"/>
                    </a:lnTo>
                    <a:lnTo>
                      <a:pt x="281" y="54"/>
                    </a:lnTo>
                    <a:lnTo>
                      <a:pt x="310" y="50"/>
                    </a:lnTo>
                    <a:lnTo>
                      <a:pt x="341" y="40"/>
                    </a:lnTo>
                    <a:lnTo>
                      <a:pt x="372" y="25"/>
                    </a:lnTo>
                    <a:lnTo>
                      <a:pt x="401" y="2"/>
                    </a:lnTo>
                    <a:lnTo>
                      <a:pt x="400" y="2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0" name="Freeform 1308">
                <a:extLst>
                  <a:ext uri="{FF2B5EF4-FFF2-40B4-BE49-F238E27FC236}">
                    <a16:creationId xmlns:a16="http://schemas.microsoft.com/office/drawing/2014/main" id="{DF9218EB-3CD8-47A4-A76D-5744977DC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019"/>
                <a:ext cx="29" cy="71"/>
              </a:xfrm>
              <a:custGeom>
                <a:avLst/>
                <a:gdLst>
                  <a:gd name="T0" fmla="*/ 62 w 88"/>
                  <a:gd name="T1" fmla="*/ 212 h 212"/>
                  <a:gd name="T2" fmla="*/ 65 w 88"/>
                  <a:gd name="T3" fmla="*/ 204 h 212"/>
                  <a:gd name="T4" fmla="*/ 70 w 88"/>
                  <a:gd name="T5" fmla="*/ 196 h 212"/>
                  <a:gd name="T6" fmla="*/ 74 w 88"/>
                  <a:gd name="T7" fmla="*/ 187 h 212"/>
                  <a:gd name="T8" fmla="*/ 78 w 88"/>
                  <a:gd name="T9" fmla="*/ 176 h 212"/>
                  <a:gd name="T10" fmla="*/ 83 w 88"/>
                  <a:gd name="T11" fmla="*/ 165 h 212"/>
                  <a:gd name="T12" fmla="*/ 86 w 88"/>
                  <a:gd name="T13" fmla="*/ 152 h 212"/>
                  <a:gd name="T14" fmla="*/ 87 w 88"/>
                  <a:gd name="T15" fmla="*/ 140 h 212"/>
                  <a:gd name="T16" fmla="*/ 88 w 88"/>
                  <a:gd name="T17" fmla="*/ 126 h 212"/>
                  <a:gd name="T18" fmla="*/ 86 w 88"/>
                  <a:gd name="T19" fmla="*/ 112 h 212"/>
                  <a:gd name="T20" fmla="*/ 84 w 88"/>
                  <a:gd name="T21" fmla="*/ 98 h 212"/>
                  <a:gd name="T22" fmla="*/ 77 w 88"/>
                  <a:gd name="T23" fmla="*/ 83 h 212"/>
                  <a:gd name="T24" fmla="*/ 69 w 88"/>
                  <a:gd name="T25" fmla="*/ 66 h 212"/>
                  <a:gd name="T26" fmla="*/ 57 w 88"/>
                  <a:gd name="T27" fmla="*/ 50 h 212"/>
                  <a:gd name="T28" fmla="*/ 42 w 88"/>
                  <a:gd name="T29" fmla="*/ 34 h 212"/>
                  <a:gd name="T30" fmla="*/ 24 w 88"/>
                  <a:gd name="T31" fmla="*/ 16 h 212"/>
                  <a:gd name="T32" fmla="*/ 0 w 88"/>
                  <a:gd name="T33" fmla="*/ 0 h 212"/>
                  <a:gd name="T34" fmla="*/ 0 w 88"/>
                  <a:gd name="T35" fmla="*/ 1 h 212"/>
                  <a:gd name="T36" fmla="*/ 22 w 88"/>
                  <a:gd name="T37" fmla="*/ 18 h 212"/>
                  <a:gd name="T38" fmla="*/ 41 w 88"/>
                  <a:gd name="T39" fmla="*/ 34 h 212"/>
                  <a:gd name="T40" fmla="*/ 56 w 88"/>
                  <a:gd name="T41" fmla="*/ 51 h 212"/>
                  <a:gd name="T42" fmla="*/ 68 w 88"/>
                  <a:gd name="T43" fmla="*/ 67 h 212"/>
                  <a:gd name="T44" fmla="*/ 76 w 88"/>
                  <a:gd name="T45" fmla="*/ 84 h 212"/>
                  <a:gd name="T46" fmla="*/ 83 w 88"/>
                  <a:gd name="T47" fmla="*/ 98 h 212"/>
                  <a:gd name="T48" fmla="*/ 85 w 88"/>
                  <a:gd name="T49" fmla="*/ 112 h 212"/>
                  <a:gd name="T50" fmla="*/ 86 w 88"/>
                  <a:gd name="T51" fmla="*/ 126 h 212"/>
                  <a:gd name="T52" fmla="*/ 86 w 88"/>
                  <a:gd name="T53" fmla="*/ 140 h 212"/>
                  <a:gd name="T54" fmla="*/ 84 w 88"/>
                  <a:gd name="T55" fmla="*/ 152 h 212"/>
                  <a:gd name="T56" fmla="*/ 82 w 88"/>
                  <a:gd name="T57" fmla="*/ 165 h 212"/>
                  <a:gd name="T58" fmla="*/ 77 w 88"/>
                  <a:gd name="T59" fmla="*/ 176 h 212"/>
                  <a:gd name="T60" fmla="*/ 74 w 88"/>
                  <a:gd name="T61" fmla="*/ 186 h 212"/>
                  <a:gd name="T62" fmla="*/ 68 w 88"/>
                  <a:gd name="T63" fmla="*/ 194 h 212"/>
                  <a:gd name="T64" fmla="*/ 64 w 88"/>
                  <a:gd name="T65" fmla="*/ 203 h 212"/>
                  <a:gd name="T66" fmla="*/ 60 w 88"/>
                  <a:gd name="T67" fmla="*/ 210 h 212"/>
                  <a:gd name="T68" fmla="*/ 62 w 88"/>
                  <a:gd name="T69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212">
                    <a:moveTo>
                      <a:pt x="62" y="212"/>
                    </a:moveTo>
                    <a:lnTo>
                      <a:pt x="65" y="204"/>
                    </a:lnTo>
                    <a:lnTo>
                      <a:pt x="70" y="196"/>
                    </a:lnTo>
                    <a:lnTo>
                      <a:pt x="74" y="187"/>
                    </a:lnTo>
                    <a:lnTo>
                      <a:pt x="78" y="176"/>
                    </a:lnTo>
                    <a:lnTo>
                      <a:pt x="83" y="165"/>
                    </a:lnTo>
                    <a:lnTo>
                      <a:pt x="86" y="152"/>
                    </a:lnTo>
                    <a:lnTo>
                      <a:pt x="87" y="140"/>
                    </a:lnTo>
                    <a:lnTo>
                      <a:pt x="88" y="126"/>
                    </a:lnTo>
                    <a:lnTo>
                      <a:pt x="86" y="112"/>
                    </a:lnTo>
                    <a:lnTo>
                      <a:pt x="84" y="98"/>
                    </a:lnTo>
                    <a:lnTo>
                      <a:pt x="77" y="83"/>
                    </a:lnTo>
                    <a:lnTo>
                      <a:pt x="69" y="66"/>
                    </a:lnTo>
                    <a:lnTo>
                      <a:pt x="57" y="50"/>
                    </a:lnTo>
                    <a:lnTo>
                      <a:pt x="42" y="34"/>
                    </a:lnTo>
                    <a:lnTo>
                      <a:pt x="24" y="1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2" y="18"/>
                    </a:lnTo>
                    <a:lnTo>
                      <a:pt x="41" y="34"/>
                    </a:lnTo>
                    <a:lnTo>
                      <a:pt x="56" y="51"/>
                    </a:lnTo>
                    <a:lnTo>
                      <a:pt x="68" y="67"/>
                    </a:lnTo>
                    <a:lnTo>
                      <a:pt x="76" y="84"/>
                    </a:lnTo>
                    <a:lnTo>
                      <a:pt x="83" y="98"/>
                    </a:lnTo>
                    <a:lnTo>
                      <a:pt x="85" y="112"/>
                    </a:lnTo>
                    <a:lnTo>
                      <a:pt x="86" y="126"/>
                    </a:lnTo>
                    <a:lnTo>
                      <a:pt x="86" y="140"/>
                    </a:lnTo>
                    <a:lnTo>
                      <a:pt x="84" y="152"/>
                    </a:lnTo>
                    <a:lnTo>
                      <a:pt x="82" y="165"/>
                    </a:lnTo>
                    <a:lnTo>
                      <a:pt x="77" y="176"/>
                    </a:lnTo>
                    <a:lnTo>
                      <a:pt x="74" y="186"/>
                    </a:lnTo>
                    <a:lnTo>
                      <a:pt x="68" y="194"/>
                    </a:lnTo>
                    <a:lnTo>
                      <a:pt x="64" y="203"/>
                    </a:lnTo>
                    <a:lnTo>
                      <a:pt x="60" y="210"/>
                    </a:lnTo>
                    <a:lnTo>
                      <a:pt x="6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1" name="Freeform 1309">
                <a:extLst>
                  <a:ext uri="{FF2B5EF4-FFF2-40B4-BE49-F238E27FC236}">
                    <a16:creationId xmlns:a16="http://schemas.microsoft.com/office/drawing/2014/main" id="{41FD517F-D004-4C1A-8E3E-0C8549E7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089"/>
                <a:ext cx="53" cy="62"/>
              </a:xfrm>
              <a:custGeom>
                <a:avLst/>
                <a:gdLst>
                  <a:gd name="T0" fmla="*/ 1 w 159"/>
                  <a:gd name="T1" fmla="*/ 185 h 185"/>
                  <a:gd name="T2" fmla="*/ 9 w 159"/>
                  <a:gd name="T3" fmla="*/ 173 h 185"/>
                  <a:gd name="T4" fmla="*/ 16 w 159"/>
                  <a:gd name="T5" fmla="*/ 160 h 185"/>
                  <a:gd name="T6" fmla="*/ 24 w 159"/>
                  <a:gd name="T7" fmla="*/ 148 h 185"/>
                  <a:gd name="T8" fmla="*/ 32 w 159"/>
                  <a:gd name="T9" fmla="*/ 136 h 185"/>
                  <a:gd name="T10" fmla="*/ 38 w 159"/>
                  <a:gd name="T11" fmla="*/ 124 h 185"/>
                  <a:gd name="T12" fmla="*/ 47 w 159"/>
                  <a:gd name="T13" fmla="*/ 111 h 185"/>
                  <a:gd name="T14" fmla="*/ 55 w 159"/>
                  <a:gd name="T15" fmla="*/ 100 h 185"/>
                  <a:gd name="T16" fmla="*/ 65 w 159"/>
                  <a:gd name="T17" fmla="*/ 89 h 185"/>
                  <a:gd name="T18" fmla="*/ 74 w 159"/>
                  <a:gd name="T19" fmla="*/ 77 h 185"/>
                  <a:gd name="T20" fmla="*/ 83 w 159"/>
                  <a:gd name="T21" fmla="*/ 67 h 185"/>
                  <a:gd name="T22" fmla="*/ 94 w 159"/>
                  <a:gd name="T23" fmla="*/ 54 h 185"/>
                  <a:gd name="T24" fmla="*/ 106 w 159"/>
                  <a:gd name="T25" fmla="*/ 44 h 185"/>
                  <a:gd name="T26" fmla="*/ 117 w 159"/>
                  <a:gd name="T27" fmla="*/ 34 h 185"/>
                  <a:gd name="T28" fmla="*/ 130 w 159"/>
                  <a:gd name="T29" fmla="*/ 23 h 185"/>
                  <a:gd name="T30" fmla="*/ 144 w 159"/>
                  <a:gd name="T31" fmla="*/ 12 h 185"/>
                  <a:gd name="T32" fmla="*/ 159 w 159"/>
                  <a:gd name="T33" fmla="*/ 1 h 185"/>
                  <a:gd name="T34" fmla="*/ 157 w 159"/>
                  <a:gd name="T35" fmla="*/ 0 h 185"/>
                  <a:gd name="T36" fmla="*/ 142 w 159"/>
                  <a:gd name="T37" fmla="*/ 10 h 185"/>
                  <a:gd name="T38" fmla="*/ 128 w 159"/>
                  <a:gd name="T39" fmla="*/ 22 h 185"/>
                  <a:gd name="T40" fmla="*/ 116 w 159"/>
                  <a:gd name="T41" fmla="*/ 32 h 185"/>
                  <a:gd name="T42" fmla="*/ 103 w 159"/>
                  <a:gd name="T43" fmla="*/ 43 h 185"/>
                  <a:gd name="T44" fmla="*/ 92 w 159"/>
                  <a:gd name="T45" fmla="*/ 54 h 185"/>
                  <a:gd name="T46" fmla="*/ 82 w 159"/>
                  <a:gd name="T47" fmla="*/ 64 h 185"/>
                  <a:gd name="T48" fmla="*/ 72 w 159"/>
                  <a:gd name="T49" fmla="*/ 76 h 185"/>
                  <a:gd name="T50" fmla="*/ 63 w 159"/>
                  <a:gd name="T51" fmla="*/ 87 h 185"/>
                  <a:gd name="T52" fmla="*/ 54 w 159"/>
                  <a:gd name="T53" fmla="*/ 99 h 185"/>
                  <a:gd name="T54" fmla="*/ 46 w 159"/>
                  <a:gd name="T55" fmla="*/ 111 h 185"/>
                  <a:gd name="T56" fmla="*/ 37 w 159"/>
                  <a:gd name="T57" fmla="*/ 122 h 185"/>
                  <a:gd name="T58" fmla="*/ 29 w 159"/>
                  <a:gd name="T59" fmla="*/ 134 h 185"/>
                  <a:gd name="T60" fmla="*/ 22 w 159"/>
                  <a:gd name="T61" fmla="*/ 146 h 185"/>
                  <a:gd name="T62" fmla="*/ 15 w 159"/>
                  <a:gd name="T63" fmla="*/ 159 h 185"/>
                  <a:gd name="T64" fmla="*/ 7 w 159"/>
                  <a:gd name="T65" fmla="*/ 171 h 185"/>
                  <a:gd name="T66" fmla="*/ 0 w 159"/>
                  <a:gd name="T67" fmla="*/ 183 h 185"/>
                  <a:gd name="T68" fmla="*/ 1 w 159"/>
                  <a:gd name="T6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5">
                    <a:moveTo>
                      <a:pt x="1" y="185"/>
                    </a:moveTo>
                    <a:lnTo>
                      <a:pt x="9" y="173"/>
                    </a:lnTo>
                    <a:lnTo>
                      <a:pt x="16" y="160"/>
                    </a:lnTo>
                    <a:lnTo>
                      <a:pt x="24" y="148"/>
                    </a:lnTo>
                    <a:lnTo>
                      <a:pt x="32" y="136"/>
                    </a:lnTo>
                    <a:lnTo>
                      <a:pt x="38" y="124"/>
                    </a:lnTo>
                    <a:lnTo>
                      <a:pt x="47" y="111"/>
                    </a:lnTo>
                    <a:lnTo>
                      <a:pt x="55" y="100"/>
                    </a:lnTo>
                    <a:lnTo>
                      <a:pt x="65" y="89"/>
                    </a:lnTo>
                    <a:lnTo>
                      <a:pt x="74" y="77"/>
                    </a:lnTo>
                    <a:lnTo>
                      <a:pt x="83" y="67"/>
                    </a:lnTo>
                    <a:lnTo>
                      <a:pt x="94" y="54"/>
                    </a:lnTo>
                    <a:lnTo>
                      <a:pt x="106" y="44"/>
                    </a:lnTo>
                    <a:lnTo>
                      <a:pt x="117" y="34"/>
                    </a:lnTo>
                    <a:lnTo>
                      <a:pt x="130" y="23"/>
                    </a:lnTo>
                    <a:lnTo>
                      <a:pt x="144" y="12"/>
                    </a:lnTo>
                    <a:lnTo>
                      <a:pt x="159" y="1"/>
                    </a:lnTo>
                    <a:lnTo>
                      <a:pt x="157" y="0"/>
                    </a:lnTo>
                    <a:lnTo>
                      <a:pt x="142" y="10"/>
                    </a:lnTo>
                    <a:lnTo>
                      <a:pt x="128" y="22"/>
                    </a:lnTo>
                    <a:lnTo>
                      <a:pt x="116" y="32"/>
                    </a:lnTo>
                    <a:lnTo>
                      <a:pt x="103" y="43"/>
                    </a:lnTo>
                    <a:lnTo>
                      <a:pt x="92" y="54"/>
                    </a:lnTo>
                    <a:lnTo>
                      <a:pt x="82" y="64"/>
                    </a:lnTo>
                    <a:lnTo>
                      <a:pt x="72" y="76"/>
                    </a:lnTo>
                    <a:lnTo>
                      <a:pt x="63" y="87"/>
                    </a:lnTo>
                    <a:lnTo>
                      <a:pt x="54" y="99"/>
                    </a:lnTo>
                    <a:lnTo>
                      <a:pt x="46" y="111"/>
                    </a:lnTo>
                    <a:lnTo>
                      <a:pt x="37" y="122"/>
                    </a:lnTo>
                    <a:lnTo>
                      <a:pt x="29" y="134"/>
                    </a:lnTo>
                    <a:lnTo>
                      <a:pt x="22" y="146"/>
                    </a:lnTo>
                    <a:lnTo>
                      <a:pt x="15" y="159"/>
                    </a:lnTo>
                    <a:lnTo>
                      <a:pt x="7" y="171"/>
                    </a:lnTo>
                    <a:lnTo>
                      <a:pt x="0" y="183"/>
                    </a:lnTo>
                    <a:lnTo>
                      <a:pt x="1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2" name="Freeform 1310">
                <a:extLst>
                  <a:ext uri="{FF2B5EF4-FFF2-40B4-BE49-F238E27FC236}">
                    <a16:creationId xmlns:a16="http://schemas.microsoft.com/office/drawing/2014/main" id="{19EA2F22-35F1-4180-9C04-58F05E260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150"/>
                <a:ext cx="30" cy="36"/>
              </a:xfrm>
              <a:custGeom>
                <a:avLst/>
                <a:gdLst>
                  <a:gd name="T0" fmla="*/ 1 w 91"/>
                  <a:gd name="T1" fmla="*/ 108 h 108"/>
                  <a:gd name="T2" fmla="*/ 4 w 91"/>
                  <a:gd name="T3" fmla="*/ 102 h 108"/>
                  <a:gd name="T4" fmla="*/ 5 w 91"/>
                  <a:gd name="T5" fmla="*/ 98 h 108"/>
                  <a:gd name="T6" fmla="*/ 8 w 91"/>
                  <a:gd name="T7" fmla="*/ 92 h 108"/>
                  <a:gd name="T8" fmla="*/ 12 w 91"/>
                  <a:gd name="T9" fmla="*/ 88 h 108"/>
                  <a:gd name="T10" fmla="*/ 15 w 91"/>
                  <a:gd name="T11" fmla="*/ 82 h 108"/>
                  <a:gd name="T12" fmla="*/ 18 w 91"/>
                  <a:gd name="T13" fmla="*/ 75 h 108"/>
                  <a:gd name="T14" fmla="*/ 23 w 91"/>
                  <a:gd name="T15" fmla="*/ 70 h 108"/>
                  <a:gd name="T16" fmla="*/ 27 w 91"/>
                  <a:gd name="T17" fmla="*/ 63 h 108"/>
                  <a:gd name="T18" fmla="*/ 33 w 91"/>
                  <a:gd name="T19" fmla="*/ 56 h 108"/>
                  <a:gd name="T20" fmla="*/ 40 w 91"/>
                  <a:gd name="T21" fmla="*/ 51 h 108"/>
                  <a:gd name="T22" fmla="*/ 46 w 91"/>
                  <a:gd name="T23" fmla="*/ 43 h 108"/>
                  <a:gd name="T24" fmla="*/ 53 w 91"/>
                  <a:gd name="T25" fmla="*/ 36 h 108"/>
                  <a:gd name="T26" fmla="*/ 61 w 91"/>
                  <a:gd name="T27" fmla="*/ 28 h 108"/>
                  <a:gd name="T28" fmla="*/ 70 w 91"/>
                  <a:gd name="T29" fmla="*/ 19 h 108"/>
                  <a:gd name="T30" fmla="*/ 80 w 91"/>
                  <a:gd name="T31" fmla="*/ 12 h 108"/>
                  <a:gd name="T32" fmla="*/ 91 w 91"/>
                  <a:gd name="T33" fmla="*/ 1 h 108"/>
                  <a:gd name="T34" fmla="*/ 90 w 91"/>
                  <a:gd name="T35" fmla="*/ 0 h 108"/>
                  <a:gd name="T36" fmla="*/ 79 w 91"/>
                  <a:gd name="T37" fmla="*/ 9 h 108"/>
                  <a:gd name="T38" fmla="*/ 69 w 91"/>
                  <a:gd name="T39" fmla="*/ 18 h 108"/>
                  <a:gd name="T40" fmla="*/ 60 w 91"/>
                  <a:gd name="T41" fmla="*/ 26 h 108"/>
                  <a:gd name="T42" fmla="*/ 52 w 91"/>
                  <a:gd name="T43" fmla="*/ 35 h 108"/>
                  <a:gd name="T44" fmla="*/ 45 w 91"/>
                  <a:gd name="T45" fmla="*/ 42 h 108"/>
                  <a:gd name="T46" fmla="*/ 37 w 91"/>
                  <a:gd name="T47" fmla="*/ 50 h 108"/>
                  <a:gd name="T48" fmla="*/ 31 w 91"/>
                  <a:gd name="T49" fmla="*/ 55 h 108"/>
                  <a:gd name="T50" fmla="*/ 26 w 91"/>
                  <a:gd name="T51" fmla="*/ 62 h 108"/>
                  <a:gd name="T52" fmla="*/ 22 w 91"/>
                  <a:gd name="T53" fmla="*/ 69 h 108"/>
                  <a:gd name="T54" fmla="*/ 16 w 91"/>
                  <a:gd name="T55" fmla="*/ 74 h 108"/>
                  <a:gd name="T56" fmla="*/ 14 w 91"/>
                  <a:gd name="T57" fmla="*/ 81 h 108"/>
                  <a:gd name="T58" fmla="*/ 9 w 91"/>
                  <a:gd name="T59" fmla="*/ 87 h 108"/>
                  <a:gd name="T60" fmla="*/ 7 w 91"/>
                  <a:gd name="T61" fmla="*/ 91 h 108"/>
                  <a:gd name="T62" fmla="*/ 5 w 91"/>
                  <a:gd name="T63" fmla="*/ 97 h 108"/>
                  <a:gd name="T64" fmla="*/ 1 w 91"/>
                  <a:gd name="T65" fmla="*/ 102 h 108"/>
                  <a:gd name="T66" fmla="*/ 0 w 91"/>
                  <a:gd name="T67" fmla="*/ 108 h 108"/>
                  <a:gd name="T68" fmla="*/ 1 w 91"/>
                  <a:gd name="T6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108">
                    <a:moveTo>
                      <a:pt x="1" y="108"/>
                    </a:moveTo>
                    <a:lnTo>
                      <a:pt x="4" y="102"/>
                    </a:lnTo>
                    <a:lnTo>
                      <a:pt x="5" y="98"/>
                    </a:lnTo>
                    <a:lnTo>
                      <a:pt x="8" y="92"/>
                    </a:lnTo>
                    <a:lnTo>
                      <a:pt x="12" y="88"/>
                    </a:lnTo>
                    <a:lnTo>
                      <a:pt x="15" y="82"/>
                    </a:lnTo>
                    <a:lnTo>
                      <a:pt x="18" y="75"/>
                    </a:lnTo>
                    <a:lnTo>
                      <a:pt x="23" y="70"/>
                    </a:lnTo>
                    <a:lnTo>
                      <a:pt x="27" y="63"/>
                    </a:lnTo>
                    <a:lnTo>
                      <a:pt x="33" y="56"/>
                    </a:lnTo>
                    <a:lnTo>
                      <a:pt x="40" y="51"/>
                    </a:lnTo>
                    <a:lnTo>
                      <a:pt x="46" y="43"/>
                    </a:lnTo>
                    <a:lnTo>
                      <a:pt x="53" y="36"/>
                    </a:lnTo>
                    <a:lnTo>
                      <a:pt x="61" y="28"/>
                    </a:lnTo>
                    <a:lnTo>
                      <a:pt x="70" y="19"/>
                    </a:lnTo>
                    <a:lnTo>
                      <a:pt x="80" y="12"/>
                    </a:lnTo>
                    <a:lnTo>
                      <a:pt x="91" y="1"/>
                    </a:lnTo>
                    <a:lnTo>
                      <a:pt x="90" y="0"/>
                    </a:lnTo>
                    <a:lnTo>
                      <a:pt x="79" y="9"/>
                    </a:lnTo>
                    <a:lnTo>
                      <a:pt x="69" y="18"/>
                    </a:lnTo>
                    <a:lnTo>
                      <a:pt x="60" y="26"/>
                    </a:lnTo>
                    <a:lnTo>
                      <a:pt x="52" y="35"/>
                    </a:lnTo>
                    <a:lnTo>
                      <a:pt x="45" y="42"/>
                    </a:lnTo>
                    <a:lnTo>
                      <a:pt x="37" y="50"/>
                    </a:lnTo>
                    <a:lnTo>
                      <a:pt x="31" y="55"/>
                    </a:lnTo>
                    <a:lnTo>
                      <a:pt x="26" y="62"/>
                    </a:lnTo>
                    <a:lnTo>
                      <a:pt x="22" y="69"/>
                    </a:lnTo>
                    <a:lnTo>
                      <a:pt x="16" y="74"/>
                    </a:lnTo>
                    <a:lnTo>
                      <a:pt x="14" y="81"/>
                    </a:lnTo>
                    <a:lnTo>
                      <a:pt x="9" y="87"/>
                    </a:lnTo>
                    <a:lnTo>
                      <a:pt x="7" y="91"/>
                    </a:lnTo>
                    <a:lnTo>
                      <a:pt x="5" y="97"/>
                    </a:lnTo>
                    <a:lnTo>
                      <a:pt x="1" y="102"/>
                    </a:lnTo>
                    <a:lnTo>
                      <a:pt x="0" y="108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3" name="Freeform 1311">
                <a:extLst>
                  <a:ext uri="{FF2B5EF4-FFF2-40B4-BE49-F238E27FC236}">
                    <a16:creationId xmlns:a16="http://schemas.microsoft.com/office/drawing/2014/main" id="{C7132144-BDBD-46F7-B179-D88ED8045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257"/>
                <a:ext cx="386" cy="194"/>
              </a:xfrm>
              <a:custGeom>
                <a:avLst/>
                <a:gdLst>
                  <a:gd name="T0" fmla="*/ 535 w 1159"/>
                  <a:gd name="T1" fmla="*/ 80 h 584"/>
                  <a:gd name="T2" fmla="*/ 465 w 1159"/>
                  <a:gd name="T3" fmla="*/ 110 h 584"/>
                  <a:gd name="T4" fmla="*/ 387 w 1159"/>
                  <a:gd name="T5" fmla="*/ 152 h 584"/>
                  <a:gd name="T6" fmla="*/ 304 w 1159"/>
                  <a:gd name="T7" fmla="*/ 203 h 584"/>
                  <a:gd name="T8" fmla="*/ 223 w 1159"/>
                  <a:gd name="T9" fmla="*/ 259 h 584"/>
                  <a:gd name="T10" fmla="*/ 149 w 1159"/>
                  <a:gd name="T11" fmla="*/ 317 h 584"/>
                  <a:gd name="T12" fmla="*/ 90 w 1159"/>
                  <a:gd name="T13" fmla="*/ 373 h 584"/>
                  <a:gd name="T14" fmla="*/ 48 w 1159"/>
                  <a:gd name="T15" fmla="*/ 426 h 584"/>
                  <a:gd name="T16" fmla="*/ 33 w 1159"/>
                  <a:gd name="T17" fmla="*/ 461 h 584"/>
                  <a:gd name="T18" fmla="*/ 24 w 1159"/>
                  <a:gd name="T19" fmla="*/ 500 h 584"/>
                  <a:gd name="T20" fmla="*/ 21 w 1159"/>
                  <a:gd name="T21" fmla="*/ 542 h 584"/>
                  <a:gd name="T22" fmla="*/ 27 w 1159"/>
                  <a:gd name="T23" fmla="*/ 578 h 584"/>
                  <a:gd name="T24" fmla="*/ 14 w 1159"/>
                  <a:gd name="T25" fmla="*/ 553 h 584"/>
                  <a:gd name="T26" fmla="*/ 3 w 1159"/>
                  <a:gd name="T27" fmla="*/ 517 h 584"/>
                  <a:gd name="T28" fmla="*/ 0 w 1159"/>
                  <a:gd name="T29" fmla="*/ 481 h 584"/>
                  <a:gd name="T30" fmla="*/ 3 w 1159"/>
                  <a:gd name="T31" fmla="*/ 440 h 584"/>
                  <a:gd name="T32" fmla="*/ 11 w 1159"/>
                  <a:gd name="T33" fmla="*/ 407 h 584"/>
                  <a:gd name="T34" fmla="*/ 33 w 1159"/>
                  <a:gd name="T35" fmla="*/ 372 h 584"/>
                  <a:gd name="T36" fmla="*/ 76 w 1159"/>
                  <a:gd name="T37" fmla="*/ 331 h 584"/>
                  <a:gd name="T38" fmla="*/ 136 w 1159"/>
                  <a:gd name="T39" fmla="*/ 278 h 584"/>
                  <a:gd name="T40" fmla="*/ 205 w 1159"/>
                  <a:gd name="T41" fmla="*/ 223 h 584"/>
                  <a:gd name="T42" fmla="*/ 280 w 1159"/>
                  <a:gd name="T43" fmla="*/ 166 h 584"/>
                  <a:gd name="T44" fmla="*/ 358 w 1159"/>
                  <a:gd name="T45" fmla="*/ 113 h 584"/>
                  <a:gd name="T46" fmla="*/ 434 w 1159"/>
                  <a:gd name="T47" fmla="*/ 66 h 584"/>
                  <a:gd name="T48" fmla="*/ 506 w 1159"/>
                  <a:gd name="T49" fmla="*/ 29 h 584"/>
                  <a:gd name="T50" fmla="*/ 570 w 1159"/>
                  <a:gd name="T51" fmla="*/ 3 h 584"/>
                  <a:gd name="T52" fmla="*/ 625 w 1159"/>
                  <a:gd name="T53" fmla="*/ 5 h 584"/>
                  <a:gd name="T54" fmla="*/ 693 w 1159"/>
                  <a:gd name="T55" fmla="*/ 34 h 584"/>
                  <a:gd name="T56" fmla="*/ 772 w 1159"/>
                  <a:gd name="T57" fmla="*/ 78 h 584"/>
                  <a:gd name="T58" fmla="*/ 856 w 1159"/>
                  <a:gd name="T59" fmla="*/ 136 h 584"/>
                  <a:gd name="T60" fmla="*/ 937 w 1159"/>
                  <a:gd name="T61" fmla="*/ 202 h 584"/>
                  <a:gd name="T62" fmla="*/ 1014 w 1159"/>
                  <a:gd name="T63" fmla="*/ 269 h 584"/>
                  <a:gd name="T64" fmla="*/ 1079 w 1159"/>
                  <a:gd name="T65" fmla="*/ 333 h 584"/>
                  <a:gd name="T66" fmla="*/ 1127 w 1159"/>
                  <a:gd name="T67" fmla="*/ 390 h 584"/>
                  <a:gd name="T68" fmla="*/ 1152 w 1159"/>
                  <a:gd name="T69" fmla="*/ 440 h 584"/>
                  <a:gd name="T70" fmla="*/ 1159 w 1159"/>
                  <a:gd name="T71" fmla="*/ 491 h 584"/>
                  <a:gd name="T72" fmla="*/ 1156 w 1159"/>
                  <a:gd name="T73" fmla="*/ 537 h 584"/>
                  <a:gd name="T74" fmla="*/ 1145 w 1159"/>
                  <a:gd name="T75" fmla="*/ 565 h 584"/>
                  <a:gd name="T76" fmla="*/ 1144 w 1159"/>
                  <a:gd name="T77" fmla="*/ 547 h 584"/>
                  <a:gd name="T78" fmla="*/ 1140 w 1159"/>
                  <a:gd name="T79" fmla="*/ 515 h 584"/>
                  <a:gd name="T80" fmla="*/ 1130 w 1159"/>
                  <a:gd name="T81" fmla="*/ 479 h 584"/>
                  <a:gd name="T82" fmla="*/ 1114 w 1159"/>
                  <a:gd name="T83" fmla="*/ 442 h 584"/>
                  <a:gd name="T84" fmla="*/ 1083 w 1159"/>
                  <a:gd name="T85" fmla="*/ 401 h 584"/>
                  <a:gd name="T86" fmla="*/ 1027 w 1159"/>
                  <a:gd name="T87" fmla="*/ 349 h 584"/>
                  <a:gd name="T88" fmla="*/ 953 w 1159"/>
                  <a:gd name="T89" fmla="*/ 289 h 584"/>
                  <a:gd name="T90" fmla="*/ 870 w 1159"/>
                  <a:gd name="T91" fmla="*/ 229 h 584"/>
                  <a:gd name="T92" fmla="*/ 783 w 1159"/>
                  <a:gd name="T93" fmla="*/ 171 h 584"/>
                  <a:gd name="T94" fmla="*/ 702 w 1159"/>
                  <a:gd name="T95" fmla="*/ 122 h 584"/>
                  <a:gd name="T96" fmla="*/ 634 w 1159"/>
                  <a:gd name="T97" fmla="*/ 86 h 584"/>
                  <a:gd name="T98" fmla="*/ 585 w 1159"/>
                  <a:gd name="T99" fmla="*/ 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9" h="584">
                    <a:moveTo>
                      <a:pt x="578" y="68"/>
                    </a:moveTo>
                    <a:lnTo>
                      <a:pt x="564" y="72"/>
                    </a:lnTo>
                    <a:lnTo>
                      <a:pt x="550" y="75"/>
                    </a:lnTo>
                    <a:lnTo>
                      <a:pt x="535" y="80"/>
                    </a:lnTo>
                    <a:lnTo>
                      <a:pt x="519" y="86"/>
                    </a:lnTo>
                    <a:lnTo>
                      <a:pt x="502" y="94"/>
                    </a:lnTo>
                    <a:lnTo>
                      <a:pt x="484" y="102"/>
                    </a:lnTo>
                    <a:lnTo>
                      <a:pt x="465" y="110"/>
                    </a:lnTo>
                    <a:lnTo>
                      <a:pt x="447" y="119"/>
                    </a:lnTo>
                    <a:lnTo>
                      <a:pt x="427" y="130"/>
                    </a:lnTo>
                    <a:lnTo>
                      <a:pt x="407" y="141"/>
                    </a:lnTo>
                    <a:lnTo>
                      <a:pt x="387" y="152"/>
                    </a:lnTo>
                    <a:lnTo>
                      <a:pt x="367" y="164"/>
                    </a:lnTo>
                    <a:lnTo>
                      <a:pt x="345" y="176"/>
                    </a:lnTo>
                    <a:lnTo>
                      <a:pt x="324" y="189"/>
                    </a:lnTo>
                    <a:lnTo>
                      <a:pt x="304" y="203"/>
                    </a:lnTo>
                    <a:lnTo>
                      <a:pt x="284" y="216"/>
                    </a:lnTo>
                    <a:lnTo>
                      <a:pt x="264" y="230"/>
                    </a:lnTo>
                    <a:lnTo>
                      <a:pt x="242" y="243"/>
                    </a:lnTo>
                    <a:lnTo>
                      <a:pt x="223" y="259"/>
                    </a:lnTo>
                    <a:lnTo>
                      <a:pt x="204" y="272"/>
                    </a:lnTo>
                    <a:lnTo>
                      <a:pt x="185" y="288"/>
                    </a:lnTo>
                    <a:lnTo>
                      <a:pt x="167" y="302"/>
                    </a:lnTo>
                    <a:lnTo>
                      <a:pt x="149" y="317"/>
                    </a:lnTo>
                    <a:lnTo>
                      <a:pt x="134" y="331"/>
                    </a:lnTo>
                    <a:lnTo>
                      <a:pt x="118" y="345"/>
                    </a:lnTo>
                    <a:lnTo>
                      <a:pt x="103" y="360"/>
                    </a:lnTo>
                    <a:lnTo>
                      <a:pt x="90" y="373"/>
                    </a:lnTo>
                    <a:lnTo>
                      <a:pt x="77" y="387"/>
                    </a:lnTo>
                    <a:lnTo>
                      <a:pt x="67" y="400"/>
                    </a:lnTo>
                    <a:lnTo>
                      <a:pt x="57" y="414"/>
                    </a:lnTo>
                    <a:lnTo>
                      <a:pt x="48" y="426"/>
                    </a:lnTo>
                    <a:lnTo>
                      <a:pt x="42" y="437"/>
                    </a:lnTo>
                    <a:lnTo>
                      <a:pt x="38" y="444"/>
                    </a:lnTo>
                    <a:lnTo>
                      <a:pt x="36" y="452"/>
                    </a:lnTo>
                    <a:lnTo>
                      <a:pt x="33" y="461"/>
                    </a:lnTo>
                    <a:lnTo>
                      <a:pt x="30" y="470"/>
                    </a:lnTo>
                    <a:lnTo>
                      <a:pt x="27" y="480"/>
                    </a:lnTo>
                    <a:lnTo>
                      <a:pt x="25" y="490"/>
                    </a:lnTo>
                    <a:lnTo>
                      <a:pt x="24" y="500"/>
                    </a:lnTo>
                    <a:lnTo>
                      <a:pt x="23" y="510"/>
                    </a:lnTo>
                    <a:lnTo>
                      <a:pt x="21" y="521"/>
                    </a:lnTo>
                    <a:lnTo>
                      <a:pt x="21" y="532"/>
                    </a:lnTo>
                    <a:lnTo>
                      <a:pt x="21" y="542"/>
                    </a:lnTo>
                    <a:lnTo>
                      <a:pt x="21" y="551"/>
                    </a:lnTo>
                    <a:lnTo>
                      <a:pt x="24" y="561"/>
                    </a:lnTo>
                    <a:lnTo>
                      <a:pt x="25" y="569"/>
                    </a:lnTo>
                    <a:lnTo>
                      <a:pt x="27" y="578"/>
                    </a:lnTo>
                    <a:lnTo>
                      <a:pt x="30" y="584"/>
                    </a:lnTo>
                    <a:lnTo>
                      <a:pt x="24" y="574"/>
                    </a:lnTo>
                    <a:lnTo>
                      <a:pt x="18" y="563"/>
                    </a:lnTo>
                    <a:lnTo>
                      <a:pt x="14" y="553"/>
                    </a:lnTo>
                    <a:lnTo>
                      <a:pt x="9" y="544"/>
                    </a:lnTo>
                    <a:lnTo>
                      <a:pt x="7" y="534"/>
                    </a:lnTo>
                    <a:lnTo>
                      <a:pt x="3" y="526"/>
                    </a:lnTo>
                    <a:lnTo>
                      <a:pt x="3" y="517"/>
                    </a:lnTo>
                    <a:lnTo>
                      <a:pt x="1" y="508"/>
                    </a:lnTo>
                    <a:lnTo>
                      <a:pt x="0" y="499"/>
                    </a:lnTo>
                    <a:lnTo>
                      <a:pt x="0" y="489"/>
                    </a:lnTo>
                    <a:lnTo>
                      <a:pt x="0" y="481"/>
                    </a:lnTo>
                    <a:lnTo>
                      <a:pt x="1" y="471"/>
                    </a:lnTo>
                    <a:lnTo>
                      <a:pt x="2" y="461"/>
                    </a:lnTo>
                    <a:lnTo>
                      <a:pt x="3" y="451"/>
                    </a:lnTo>
                    <a:lnTo>
                      <a:pt x="3" y="440"/>
                    </a:lnTo>
                    <a:lnTo>
                      <a:pt x="5" y="428"/>
                    </a:lnTo>
                    <a:lnTo>
                      <a:pt x="6" y="422"/>
                    </a:lnTo>
                    <a:lnTo>
                      <a:pt x="8" y="415"/>
                    </a:lnTo>
                    <a:lnTo>
                      <a:pt x="11" y="407"/>
                    </a:lnTo>
                    <a:lnTo>
                      <a:pt x="16" y="398"/>
                    </a:lnTo>
                    <a:lnTo>
                      <a:pt x="21" y="389"/>
                    </a:lnTo>
                    <a:lnTo>
                      <a:pt x="26" y="380"/>
                    </a:lnTo>
                    <a:lnTo>
                      <a:pt x="33" y="372"/>
                    </a:lnTo>
                    <a:lnTo>
                      <a:pt x="39" y="364"/>
                    </a:lnTo>
                    <a:lnTo>
                      <a:pt x="51" y="354"/>
                    </a:lnTo>
                    <a:lnTo>
                      <a:pt x="63" y="343"/>
                    </a:lnTo>
                    <a:lnTo>
                      <a:pt x="76" y="331"/>
                    </a:lnTo>
                    <a:lnTo>
                      <a:pt x="90" y="317"/>
                    </a:lnTo>
                    <a:lnTo>
                      <a:pt x="105" y="305"/>
                    </a:lnTo>
                    <a:lnTo>
                      <a:pt x="120" y="293"/>
                    </a:lnTo>
                    <a:lnTo>
                      <a:pt x="136" y="278"/>
                    </a:lnTo>
                    <a:lnTo>
                      <a:pt x="153" y="265"/>
                    </a:lnTo>
                    <a:lnTo>
                      <a:pt x="169" y="251"/>
                    </a:lnTo>
                    <a:lnTo>
                      <a:pt x="187" y="238"/>
                    </a:lnTo>
                    <a:lnTo>
                      <a:pt x="205" y="223"/>
                    </a:lnTo>
                    <a:lnTo>
                      <a:pt x="224" y="209"/>
                    </a:lnTo>
                    <a:lnTo>
                      <a:pt x="242" y="194"/>
                    </a:lnTo>
                    <a:lnTo>
                      <a:pt x="261" y="180"/>
                    </a:lnTo>
                    <a:lnTo>
                      <a:pt x="280" y="166"/>
                    </a:lnTo>
                    <a:lnTo>
                      <a:pt x="301" y="154"/>
                    </a:lnTo>
                    <a:lnTo>
                      <a:pt x="319" y="139"/>
                    </a:lnTo>
                    <a:lnTo>
                      <a:pt x="339" y="126"/>
                    </a:lnTo>
                    <a:lnTo>
                      <a:pt x="358" y="113"/>
                    </a:lnTo>
                    <a:lnTo>
                      <a:pt x="377" y="100"/>
                    </a:lnTo>
                    <a:lnTo>
                      <a:pt x="397" y="87"/>
                    </a:lnTo>
                    <a:lnTo>
                      <a:pt x="415" y="77"/>
                    </a:lnTo>
                    <a:lnTo>
                      <a:pt x="434" y="66"/>
                    </a:lnTo>
                    <a:lnTo>
                      <a:pt x="453" y="55"/>
                    </a:lnTo>
                    <a:lnTo>
                      <a:pt x="471" y="45"/>
                    </a:lnTo>
                    <a:lnTo>
                      <a:pt x="489" y="37"/>
                    </a:lnTo>
                    <a:lnTo>
                      <a:pt x="506" y="29"/>
                    </a:lnTo>
                    <a:lnTo>
                      <a:pt x="523" y="20"/>
                    </a:lnTo>
                    <a:lnTo>
                      <a:pt x="539" y="13"/>
                    </a:lnTo>
                    <a:lnTo>
                      <a:pt x="555" y="8"/>
                    </a:lnTo>
                    <a:lnTo>
                      <a:pt x="570" y="3"/>
                    </a:lnTo>
                    <a:lnTo>
                      <a:pt x="584" y="0"/>
                    </a:lnTo>
                    <a:lnTo>
                      <a:pt x="597" y="0"/>
                    </a:lnTo>
                    <a:lnTo>
                      <a:pt x="610" y="2"/>
                    </a:lnTo>
                    <a:lnTo>
                      <a:pt x="625" y="5"/>
                    </a:lnTo>
                    <a:lnTo>
                      <a:pt x="641" y="11"/>
                    </a:lnTo>
                    <a:lnTo>
                      <a:pt x="657" y="17"/>
                    </a:lnTo>
                    <a:lnTo>
                      <a:pt x="675" y="25"/>
                    </a:lnTo>
                    <a:lnTo>
                      <a:pt x="693" y="34"/>
                    </a:lnTo>
                    <a:lnTo>
                      <a:pt x="712" y="43"/>
                    </a:lnTo>
                    <a:lnTo>
                      <a:pt x="731" y="54"/>
                    </a:lnTo>
                    <a:lnTo>
                      <a:pt x="751" y="66"/>
                    </a:lnTo>
                    <a:lnTo>
                      <a:pt x="772" y="78"/>
                    </a:lnTo>
                    <a:lnTo>
                      <a:pt x="793" y="92"/>
                    </a:lnTo>
                    <a:lnTo>
                      <a:pt x="813" y="106"/>
                    </a:lnTo>
                    <a:lnTo>
                      <a:pt x="834" y="121"/>
                    </a:lnTo>
                    <a:lnTo>
                      <a:pt x="856" y="136"/>
                    </a:lnTo>
                    <a:lnTo>
                      <a:pt x="876" y="151"/>
                    </a:lnTo>
                    <a:lnTo>
                      <a:pt x="896" y="168"/>
                    </a:lnTo>
                    <a:lnTo>
                      <a:pt x="917" y="184"/>
                    </a:lnTo>
                    <a:lnTo>
                      <a:pt x="937" y="202"/>
                    </a:lnTo>
                    <a:lnTo>
                      <a:pt x="958" y="219"/>
                    </a:lnTo>
                    <a:lnTo>
                      <a:pt x="976" y="235"/>
                    </a:lnTo>
                    <a:lnTo>
                      <a:pt x="996" y="251"/>
                    </a:lnTo>
                    <a:lnTo>
                      <a:pt x="1014" y="269"/>
                    </a:lnTo>
                    <a:lnTo>
                      <a:pt x="1031" y="285"/>
                    </a:lnTo>
                    <a:lnTo>
                      <a:pt x="1048" y="302"/>
                    </a:lnTo>
                    <a:lnTo>
                      <a:pt x="1063" y="317"/>
                    </a:lnTo>
                    <a:lnTo>
                      <a:pt x="1079" y="333"/>
                    </a:lnTo>
                    <a:lnTo>
                      <a:pt x="1092" y="349"/>
                    </a:lnTo>
                    <a:lnTo>
                      <a:pt x="1105" y="364"/>
                    </a:lnTo>
                    <a:lnTo>
                      <a:pt x="1117" y="377"/>
                    </a:lnTo>
                    <a:lnTo>
                      <a:pt x="1127" y="390"/>
                    </a:lnTo>
                    <a:lnTo>
                      <a:pt x="1136" y="403"/>
                    </a:lnTo>
                    <a:lnTo>
                      <a:pt x="1143" y="414"/>
                    </a:lnTo>
                    <a:lnTo>
                      <a:pt x="1147" y="426"/>
                    </a:lnTo>
                    <a:lnTo>
                      <a:pt x="1152" y="440"/>
                    </a:lnTo>
                    <a:lnTo>
                      <a:pt x="1156" y="452"/>
                    </a:lnTo>
                    <a:lnTo>
                      <a:pt x="1157" y="464"/>
                    </a:lnTo>
                    <a:lnTo>
                      <a:pt x="1159" y="479"/>
                    </a:lnTo>
                    <a:lnTo>
                      <a:pt x="1159" y="491"/>
                    </a:lnTo>
                    <a:lnTo>
                      <a:pt x="1159" y="504"/>
                    </a:lnTo>
                    <a:lnTo>
                      <a:pt x="1159" y="516"/>
                    </a:lnTo>
                    <a:lnTo>
                      <a:pt x="1158" y="527"/>
                    </a:lnTo>
                    <a:lnTo>
                      <a:pt x="1156" y="537"/>
                    </a:lnTo>
                    <a:lnTo>
                      <a:pt x="1154" y="546"/>
                    </a:lnTo>
                    <a:lnTo>
                      <a:pt x="1152" y="554"/>
                    </a:lnTo>
                    <a:lnTo>
                      <a:pt x="1148" y="561"/>
                    </a:lnTo>
                    <a:lnTo>
                      <a:pt x="1145" y="565"/>
                    </a:lnTo>
                    <a:lnTo>
                      <a:pt x="1142" y="567"/>
                    </a:lnTo>
                    <a:lnTo>
                      <a:pt x="1143" y="562"/>
                    </a:lnTo>
                    <a:lnTo>
                      <a:pt x="1144" y="554"/>
                    </a:lnTo>
                    <a:lnTo>
                      <a:pt x="1144" y="547"/>
                    </a:lnTo>
                    <a:lnTo>
                      <a:pt x="1144" y="539"/>
                    </a:lnTo>
                    <a:lnTo>
                      <a:pt x="1143" y="532"/>
                    </a:lnTo>
                    <a:lnTo>
                      <a:pt x="1142" y="524"/>
                    </a:lnTo>
                    <a:lnTo>
                      <a:pt x="1140" y="515"/>
                    </a:lnTo>
                    <a:lnTo>
                      <a:pt x="1138" y="506"/>
                    </a:lnTo>
                    <a:lnTo>
                      <a:pt x="1136" y="497"/>
                    </a:lnTo>
                    <a:lnTo>
                      <a:pt x="1134" y="488"/>
                    </a:lnTo>
                    <a:lnTo>
                      <a:pt x="1130" y="479"/>
                    </a:lnTo>
                    <a:lnTo>
                      <a:pt x="1127" y="470"/>
                    </a:lnTo>
                    <a:lnTo>
                      <a:pt x="1124" y="461"/>
                    </a:lnTo>
                    <a:lnTo>
                      <a:pt x="1118" y="451"/>
                    </a:lnTo>
                    <a:lnTo>
                      <a:pt x="1114" y="442"/>
                    </a:lnTo>
                    <a:lnTo>
                      <a:pt x="1109" y="433"/>
                    </a:lnTo>
                    <a:lnTo>
                      <a:pt x="1102" y="424"/>
                    </a:lnTo>
                    <a:lnTo>
                      <a:pt x="1093" y="413"/>
                    </a:lnTo>
                    <a:lnTo>
                      <a:pt x="1083" y="401"/>
                    </a:lnTo>
                    <a:lnTo>
                      <a:pt x="1071" y="389"/>
                    </a:lnTo>
                    <a:lnTo>
                      <a:pt x="1057" y="377"/>
                    </a:lnTo>
                    <a:lnTo>
                      <a:pt x="1043" y="363"/>
                    </a:lnTo>
                    <a:lnTo>
                      <a:pt x="1027" y="349"/>
                    </a:lnTo>
                    <a:lnTo>
                      <a:pt x="1010" y="335"/>
                    </a:lnTo>
                    <a:lnTo>
                      <a:pt x="992" y="320"/>
                    </a:lnTo>
                    <a:lnTo>
                      <a:pt x="973" y="305"/>
                    </a:lnTo>
                    <a:lnTo>
                      <a:pt x="953" y="289"/>
                    </a:lnTo>
                    <a:lnTo>
                      <a:pt x="933" y="275"/>
                    </a:lnTo>
                    <a:lnTo>
                      <a:pt x="912" y="260"/>
                    </a:lnTo>
                    <a:lnTo>
                      <a:pt x="890" y="243"/>
                    </a:lnTo>
                    <a:lnTo>
                      <a:pt x="870" y="229"/>
                    </a:lnTo>
                    <a:lnTo>
                      <a:pt x="848" y="214"/>
                    </a:lnTo>
                    <a:lnTo>
                      <a:pt x="826" y="200"/>
                    </a:lnTo>
                    <a:lnTo>
                      <a:pt x="805" y="185"/>
                    </a:lnTo>
                    <a:lnTo>
                      <a:pt x="783" y="171"/>
                    </a:lnTo>
                    <a:lnTo>
                      <a:pt x="763" y="158"/>
                    </a:lnTo>
                    <a:lnTo>
                      <a:pt x="741" y="146"/>
                    </a:lnTo>
                    <a:lnTo>
                      <a:pt x="721" y="133"/>
                    </a:lnTo>
                    <a:lnTo>
                      <a:pt x="702" y="122"/>
                    </a:lnTo>
                    <a:lnTo>
                      <a:pt x="684" y="112"/>
                    </a:lnTo>
                    <a:lnTo>
                      <a:pt x="666" y="102"/>
                    </a:lnTo>
                    <a:lnTo>
                      <a:pt x="649" y="94"/>
                    </a:lnTo>
                    <a:lnTo>
                      <a:pt x="634" y="86"/>
                    </a:lnTo>
                    <a:lnTo>
                      <a:pt x="619" y="80"/>
                    </a:lnTo>
                    <a:lnTo>
                      <a:pt x="607" y="75"/>
                    </a:lnTo>
                    <a:lnTo>
                      <a:pt x="595" y="72"/>
                    </a:lnTo>
                    <a:lnTo>
                      <a:pt x="585" y="68"/>
                    </a:lnTo>
                    <a:lnTo>
                      <a:pt x="57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4" name="Freeform 1312">
                <a:extLst>
                  <a:ext uri="{FF2B5EF4-FFF2-40B4-BE49-F238E27FC236}">
                    <a16:creationId xmlns:a16="http://schemas.microsoft.com/office/drawing/2014/main" id="{81A36DA1-2F31-4044-9C8F-DDF9C5DE1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279"/>
                <a:ext cx="179" cy="123"/>
              </a:xfrm>
              <a:custGeom>
                <a:avLst/>
                <a:gdLst>
                  <a:gd name="T0" fmla="*/ 8 w 536"/>
                  <a:gd name="T1" fmla="*/ 358 h 370"/>
                  <a:gd name="T2" fmla="*/ 27 w 536"/>
                  <a:gd name="T3" fmla="*/ 333 h 370"/>
                  <a:gd name="T4" fmla="*/ 49 w 536"/>
                  <a:gd name="T5" fmla="*/ 306 h 370"/>
                  <a:gd name="T6" fmla="*/ 77 w 536"/>
                  <a:gd name="T7" fmla="*/ 278 h 370"/>
                  <a:gd name="T8" fmla="*/ 108 w 536"/>
                  <a:gd name="T9" fmla="*/ 249 h 370"/>
                  <a:gd name="T10" fmla="*/ 143 w 536"/>
                  <a:gd name="T11" fmla="*/ 220 h 370"/>
                  <a:gd name="T12" fmla="*/ 182 w 536"/>
                  <a:gd name="T13" fmla="*/ 192 h 370"/>
                  <a:gd name="T14" fmla="*/ 223 w 536"/>
                  <a:gd name="T15" fmla="*/ 163 h 370"/>
                  <a:gd name="T16" fmla="*/ 263 w 536"/>
                  <a:gd name="T17" fmla="*/ 135 h 370"/>
                  <a:gd name="T18" fmla="*/ 305 w 536"/>
                  <a:gd name="T19" fmla="*/ 109 h 370"/>
                  <a:gd name="T20" fmla="*/ 346 w 536"/>
                  <a:gd name="T21" fmla="*/ 85 h 370"/>
                  <a:gd name="T22" fmla="*/ 387 w 536"/>
                  <a:gd name="T23" fmla="*/ 63 h 370"/>
                  <a:gd name="T24" fmla="*/ 425 w 536"/>
                  <a:gd name="T25" fmla="*/ 43 h 370"/>
                  <a:gd name="T26" fmla="*/ 462 w 536"/>
                  <a:gd name="T27" fmla="*/ 27 h 370"/>
                  <a:gd name="T28" fmla="*/ 494 w 536"/>
                  <a:gd name="T29" fmla="*/ 13 h 370"/>
                  <a:gd name="T30" fmla="*/ 523 w 536"/>
                  <a:gd name="T31" fmla="*/ 5 h 370"/>
                  <a:gd name="T32" fmla="*/ 536 w 536"/>
                  <a:gd name="T33" fmla="*/ 0 h 370"/>
                  <a:gd name="T34" fmla="*/ 509 w 536"/>
                  <a:gd name="T35" fmla="*/ 7 h 370"/>
                  <a:gd name="T36" fmla="*/ 476 w 536"/>
                  <a:gd name="T37" fmla="*/ 18 h 370"/>
                  <a:gd name="T38" fmla="*/ 443 w 536"/>
                  <a:gd name="T39" fmla="*/ 33 h 370"/>
                  <a:gd name="T40" fmla="*/ 404 w 536"/>
                  <a:gd name="T41" fmla="*/ 51 h 370"/>
                  <a:gd name="T42" fmla="*/ 365 w 536"/>
                  <a:gd name="T43" fmla="*/ 72 h 370"/>
                  <a:gd name="T44" fmla="*/ 325 w 536"/>
                  <a:gd name="T45" fmla="*/ 96 h 370"/>
                  <a:gd name="T46" fmla="*/ 282 w 536"/>
                  <a:gd name="T47" fmla="*/ 121 h 370"/>
                  <a:gd name="T48" fmla="*/ 241 w 536"/>
                  <a:gd name="T49" fmla="*/ 147 h 370"/>
                  <a:gd name="T50" fmla="*/ 200 w 536"/>
                  <a:gd name="T51" fmla="*/ 175 h 370"/>
                  <a:gd name="T52" fmla="*/ 161 w 536"/>
                  <a:gd name="T53" fmla="*/ 204 h 370"/>
                  <a:gd name="T54" fmla="*/ 124 w 536"/>
                  <a:gd name="T55" fmla="*/ 233 h 370"/>
                  <a:gd name="T56" fmla="*/ 92 w 536"/>
                  <a:gd name="T57" fmla="*/ 262 h 370"/>
                  <a:gd name="T58" fmla="*/ 60 w 536"/>
                  <a:gd name="T59" fmla="*/ 291 h 370"/>
                  <a:gd name="T60" fmla="*/ 36 w 536"/>
                  <a:gd name="T61" fmla="*/ 319 h 370"/>
                  <a:gd name="T62" fmla="*/ 15 w 536"/>
                  <a:gd name="T63" fmla="*/ 345 h 370"/>
                  <a:gd name="T64" fmla="*/ 0 w 536"/>
                  <a:gd name="T6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6" h="370">
                    <a:moveTo>
                      <a:pt x="1" y="370"/>
                    </a:moveTo>
                    <a:lnTo>
                      <a:pt x="8" y="358"/>
                    </a:lnTo>
                    <a:lnTo>
                      <a:pt x="15" y="346"/>
                    </a:lnTo>
                    <a:lnTo>
                      <a:pt x="27" y="333"/>
                    </a:lnTo>
                    <a:lnTo>
                      <a:pt x="37" y="320"/>
                    </a:lnTo>
                    <a:lnTo>
                      <a:pt x="49" y="306"/>
                    </a:lnTo>
                    <a:lnTo>
                      <a:pt x="62" y="293"/>
                    </a:lnTo>
                    <a:lnTo>
                      <a:pt x="77" y="278"/>
                    </a:lnTo>
                    <a:lnTo>
                      <a:pt x="93" y="264"/>
                    </a:lnTo>
                    <a:lnTo>
                      <a:pt x="108" y="249"/>
                    </a:lnTo>
                    <a:lnTo>
                      <a:pt x="126" y="235"/>
                    </a:lnTo>
                    <a:lnTo>
                      <a:pt x="143" y="220"/>
                    </a:lnTo>
                    <a:lnTo>
                      <a:pt x="163" y="205"/>
                    </a:lnTo>
                    <a:lnTo>
                      <a:pt x="182" y="192"/>
                    </a:lnTo>
                    <a:lnTo>
                      <a:pt x="202" y="176"/>
                    </a:lnTo>
                    <a:lnTo>
                      <a:pt x="223" y="163"/>
                    </a:lnTo>
                    <a:lnTo>
                      <a:pt x="243" y="149"/>
                    </a:lnTo>
                    <a:lnTo>
                      <a:pt x="263" y="135"/>
                    </a:lnTo>
                    <a:lnTo>
                      <a:pt x="283" y="122"/>
                    </a:lnTo>
                    <a:lnTo>
                      <a:pt x="305" y="109"/>
                    </a:lnTo>
                    <a:lnTo>
                      <a:pt x="325" y="97"/>
                    </a:lnTo>
                    <a:lnTo>
                      <a:pt x="346" y="85"/>
                    </a:lnTo>
                    <a:lnTo>
                      <a:pt x="366" y="74"/>
                    </a:lnTo>
                    <a:lnTo>
                      <a:pt x="387" y="63"/>
                    </a:lnTo>
                    <a:lnTo>
                      <a:pt x="407" y="52"/>
                    </a:lnTo>
                    <a:lnTo>
                      <a:pt x="425" y="43"/>
                    </a:lnTo>
                    <a:lnTo>
                      <a:pt x="444" y="35"/>
                    </a:lnTo>
                    <a:lnTo>
                      <a:pt x="462" y="27"/>
                    </a:lnTo>
                    <a:lnTo>
                      <a:pt x="478" y="19"/>
                    </a:lnTo>
                    <a:lnTo>
                      <a:pt x="494" y="13"/>
                    </a:lnTo>
                    <a:lnTo>
                      <a:pt x="509" y="8"/>
                    </a:lnTo>
                    <a:lnTo>
                      <a:pt x="523" y="5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23" y="2"/>
                    </a:lnTo>
                    <a:lnTo>
                      <a:pt x="509" y="7"/>
                    </a:lnTo>
                    <a:lnTo>
                      <a:pt x="493" y="11"/>
                    </a:lnTo>
                    <a:lnTo>
                      <a:pt x="476" y="18"/>
                    </a:lnTo>
                    <a:lnTo>
                      <a:pt x="459" y="25"/>
                    </a:lnTo>
                    <a:lnTo>
                      <a:pt x="443" y="33"/>
                    </a:lnTo>
                    <a:lnTo>
                      <a:pt x="424" y="41"/>
                    </a:lnTo>
                    <a:lnTo>
                      <a:pt x="404" y="51"/>
                    </a:lnTo>
                    <a:lnTo>
                      <a:pt x="385" y="62"/>
                    </a:lnTo>
                    <a:lnTo>
                      <a:pt x="365" y="72"/>
                    </a:lnTo>
                    <a:lnTo>
                      <a:pt x="345" y="84"/>
                    </a:lnTo>
                    <a:lnTo>
                      <a:pt x="325" y="96"/>
                    </a:lnTo>
                    <a:lnTo>
                      <a:pt x="304" y="108"/>
                    </a:lnTo>
                    <a:lnTo>
                      <a:pt x="282" y="121"/>
                    </a:lnTo>
                    <a:lnTo>
                      <a:pt x="261" y="135"/>
                    </a:lnTo>
                    <a:lnTo>
                      <a:pt x="241" y="147"/>
                    </a:lnTo>
                    <a:lnTo>
                      <a:pt x="221" y="162"/>
                    </a:lnTo>
                    <a:lnTo>
                      <a:pt x="200" y="175"/>
                    </a:lnTo>
                    <a:lnTo>
                      <a:pt x="181" y="191"/>
                    </a:lnTo>
                    <a:lnTo>
                      <a:pt x="161" y="204"/>
                    </a:lnTo>
                    <a:lnTo>
                      <a:pt x="143" y="219"/>
                    </a:lnTo>
                    <a:lnTo>
                      <a:pt x="124" y="233"/>
                    </a:lnTo>
                    <a:lnTo>
                      <a:pt x="107" y="248"/>
                    </a:lnTo>
                    <a:lnTo>
                      <a:pt x="92" y="262"/>
                    </a:lnTo>
                    <a:lnTo>
                      <a:pt x="76" y="277"/>
                    </a:lnTo>
                    <a:lnTo>
                      <a:pt x="60" y="291"/>
                    </a:lnTo>
                    <a:lnTo>
                      <a:pt x="48" y="305"/>
                    </a:lnTo>
                    <a:lnTo>
                      <a:pt x="36" y="319"/>
                    </a:lnTo>
                    <a:lnTo>
                      <a:pt x="24" y="331"/>
                    </a:lnTo>
                    <a:lnTo>
                      <a:pt x="15" y="345"/>
                    </a:lnTo>
                    <a:lnTo>
                      <a:pt x="6" y="357"/>
                    </a:lnTo>
                    <a:lnTo>
                      <a:pt x="0" y="369"/>
                    </a:lnTo>
                    <a:lnTo>
                      <a:pt x="1" y="3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5" name="Freeform 1313">
                <a:extLst>
                  <a:ext uri="{FF2B5EF4-FFF2-40B4-BE49-F238E27FC236}">
                    <a16:creationId xmlns:a16="http://schemas.microsoft.com/office/drawing/2014/main" id="{BE8CD4A2-7CD1-4355-8516-1F58BD25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2"/>
                <a:ext cx="7" cy="49"/>
              </a:xfrm>
              <a:custGeom>
                <a:avLst/>
                <a:gdLst>
                  <a:gd name="T0" fmla="*/ 8 w 22"/>
                  <a:gd name="T1" fmla="*/ 148 h 148"/>
                  <a:gd name="T2" fmla="*/ 9 w 22"/>
                  <a:gd name="T3" fmla="*/ 147 h 148"/>
                  <a:gd name="T4" fmla="*/ 6 w 22"/>
                  <a:gd name="T5" fmla="*/ 140 h 148"/>
                  <a:gd name="T6" fmla="*/ 4 w 22"/>
                  <a:gd name="T7" fmla="*/ 133 h 148"/>
                  <a:gd name="T8" fmla="*/ 4 w 22"/>
                  <a:gd name="T9" fmla="*/ 124 h 148"/>
                  <a:gd name="T10" fmla="*/ 2 w 22"/>
                  <a:gd name="T11" fmla="*/ 115 h 148"/>
                  <a:gd name="T12" fmla="*/ 2 w 22"/>
                  <a:gd name="T13" fmla="*/ 105 h 148"/>
                  <a:gd name="T14" fmla="*/ 2 w 22"/>
                  <a:gd name="T15" fmla="*/ 94 h 148"/>
                  <a:gd name="T16" fmla="*/ 2 w 22"/>
                  <a:gd name="T17" fmla="*/ 84 h 148"/>
                  <a:gd name="T18" fmla="*/ 3 w 22"/>
                  <a:gd name="T19" fmla="*/ 73 h 148"/>
                  <a:gd name="T20" fmla="*/ 4 w 22"/>
                  <a:gd name="T21" fmla="*/ 63 h 148"/>
                  <a:gd name="T22" fmla="*/ 5 w 22"/>
                  <a:gd name="T23" fmla="*/ 53 h 148"/>
                  <a:gd name="T24" fmla="*/ 7 w 22"/>
                  <a:gd name="T25" fmla="*/ 43 h 148"/>
                  <a:gd name="T26" fmla="*/ 9 w 22"/>
                  <a:gd name="T27" fmla="*/ 33 h 148"/>
                  <a:gd name="T28" fmla="*/ 13 w 22"/>
                  <a:gd name="T29" fmla="*/ 24 h 148"/>
                  <a:gd name="T30" fmla="*/ 15 w 22"/>
                  <a:gd name="T31" fmla="*/ 16 h 148"/>
                  <a:gd name="T32" fmla="*/ 18 w 22"/>
                  <a:gd name="T33" fmla="*/ 8 h 148"/>
                  <a:gd name="T34" fmla="*/ 22 w 22"/>
                  <a:gd name="T35" fmla="*/ 1 h 148"/>
                  <a:gd name="T36" fmla="*/ 21 w 22"/>
                  <a:gd name="T37" fmla="*/ 0 h 148"/>
                  <a:gd name="T38" fmla="*/ 17 w 22"/>
                  <a:gd name="T39" fmla="*/ 7 h 148"/>
                  <a:gd name="T40" fmla="*/ 14 w 22"/>
                  <a:gd name="T41" fmla="*/ 16 h 148"/>
                  <a:gd name="T42" fmla="*/ 12 w 22"/>
                  <a:gd name="T43" fmla="*/ 24 h 148"/>
                  <a:gd name="T44" fmla="*/ 8 w 22"/>
                  <a:gd name="T45" fmla="*/ 33 h 148"/>
                  <a:gd name="T46" fmla="*/ 6 w 22"/>
                  <a:gd name="T47" fmla="*/ 43 h 148"/>
                  <a:gd name="T48" fmla="*/ 4 w 22"/>
                  <a:gd name="T49" fmla="*/ 53 h 148"/>
                  <a:gd name="T50" fmla="*/ 3 w 22"/>
                  <a:gd name="T51" fmla="*/ 63 h 148"/>
                  <a:gd name="T52" fmla="*/ 0 w 22"/>
                  <a:gd name="T53" fmla="*/ 73 h 148"/>
                  <a:gd name="T54" fmla="*/ 0 w 22"/>
                  <a:gd name="T55" fmla="*/ 84 h 148"/>
                  <a:gd name="T56" fmla="*/ 0 w 22"/>
                  <a:gd name="T57" fmla="*/ 94 h 148"/>
                  <a:gd name="T58" fmla="*/ 0 w 22"/>
                  <a:gd name="T59" fmla="*/ 105 h 148"/>
                  <a:gd name="T60" fmla="*/ 0 w 22"/>
                  <a:gd name="T61" fmla="*/ 115 h 148"/>
                  <a:gd name="T62" fmla="*/ 2 w 22"/>
                  <a:gd name="T63" fmla="*/ 124 h 148"/>
                  <a:gd name="T64" fmla="*/ 4 w 22"/>
                  <a:gd name="T65" fmla="*/ 133 h 148"/>
                  <a:gd name="T66" fmla="*/ 5 w 22"/>
                  <a:gd name="T67" fmla="*/ 140 h 148"/>
                  <a:gd name="T68" fmla="*/ 8 w 22"/>
                  <a:gd name="T69" fmla="*/ 148 h 148"/>
                  <a:gd name="T70" fmla="*/ 9 w 22"/>
                  <a:gd name="T71" fmla="*/ 147 h 148"/>
                  <a:gd name="T72" fmla="*/ 8 w 22"/>
                  <a:gd name="T7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8">
                    <a:moveTo>
                      <a:pt x="8" y="148"/>
                    </a:moveTo>
                    <a:lnTo>
                      <a:pt x="9" y="147"/>
                    </a:lnTo>
                    <a:lnTo>
                      <a:pt x="6" y="140"/>
                    </a:lnTo>
                    <a:lnTo>
                      <a:pt x="4" y="133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2" y="105"/>
                    </a:lnTo>
                    <a:lnTo>
                      <a:pt x="2" y="94"/>
                    </a:lnTo>
                    <a:lnTo>
                      <a:pt x="2" y="84"/>
                    </a:lnTo>
                    <a:lnTo>
                      <a:pt x="3" y="73"/>
                    </a:lnTo>
                    <a:lnTo>
                      <a:pt x="4" y="63"/>
                    </a:lnTo>
                    <a:lnTo>
                      <a:pt x="5" y="53"/>
                    </a:lnTo>
                    <a:lnTo>
                      <a:pt x="7" y="43"/>
                    </a:lnTo>
                    <a:lnTo>
                      <a:pt x="9" y="33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8" y="8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2" y="24"/>
                    </a:lnTo>
                    <a:lnTo>
                      <a:pt x="8" y="33"/>
                    </a:lnTo>
                    <a:lnTo>
                      <a:pt x="6" y="43"/>
                    </a:lnTo>
                    <a:lnTo>
                      <a:pt x="4" y="53"/>
                    </a:lnTo>
                    <a:lnTo>
                      <a:pt x="3" y="63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2" y="124"/>
                    </a:lnTo>
                    <a:lnTo>
                      <a:pt x="4" y="133"/>
                    </a:lnTo>
                    <a:lnTo>
                      <a:pt x="5" y="140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8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6" name="Freeform 1314">
                <a:extLst>
                  <a:ext uri="{FF2B5EF4-FFF2-40B4-BE49-F238E27FC236}">
                    <a16:creationId xmlns:a16="http://schemas.microsoft.com/office/drawing/2014/main" id="{C0BC53EB-6A68-43E5-9C5D-E5796BAD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99"/>
                <a:ext cx="10" cy="53"/>
              </a:xfrm>
              <a:custGeom>
                <a:avLst/>
                <a:gdLst>
                  <a:gd name="T0" fmla="*/ 5 w 31"/>
                  <a:gd name="T1" fmla="*/ 0 h 157"/>
                  <a:gd name="T2" fmla="*/ 5 w 31"/>
                  <a:gd name="T3" fmla="*/ 13 h 157"/>
                  <a:gd name="T4" fmla="*/ 3 w 31"/>
                  <a:gd name="T5" fmla="*/ 23 h 157"/>
                  <a:gd name="T6" fmla="*/ 3 w 31"/>
                  <a:gd name="T7" fmla="*/ 33 h 157"/>
                  <a:gd name="T8" fmla="*/ 2 w 31"/>
                  <a:gd name="T9" fmla="*/ 43 h 157"/>
                  <a:gd name="T10" fmla="*/ 0 w 31"/>
                  <a:gd name="T11" fmla="*/ 53 h 157"/>
                  <a:gd name="T12" fmla="*/ 0 w 31"/>
                  <a:gd name="T13" fmla="*/ 61 h 157"/>
                  <a:gd name="T14" fmla="*/ 0 w 31"/>
                  <a:gd name="T15" fmla="*/ 71 h 157"/>
                  <a:gd name="T16" fmla="*/ 2 w 31"/>
                  <a:gd name="T17" fmla="*/ 80 h 157"/>
                  <a:gd name="T18" fmla="*/ 3 w 31"/>
                  <a:gd name="T19" fmla="*/ 89 h 157"/>
                  <a:gd name="T20" fmla="*/ 5 w 31"/>
                  <a:gd name="T21" fmla="*/ 98 h 157"/>
                  <a:gd name="T22" fmla="*/ 7 w 31"/>
                  <a:gd name="T23" fmla="*/ 107 h 157"/>
                  <a:gd name="T24" fmla="*/ 10 w 31"/>
                  <a:gd name="T25" fmla="*/ 116 h 157"/>
                  <a:gd name="T26" fmla="*/ 14 w 31"/>
                  <a:gd name="T27" fmla="*/ 126 h 157"/>
                  <a:gd name="T28" fmla="*/ 18 w 31"/>
                  <a:gd name="T29" fmla="*/ 136 h 157"/>
                  <a:gd name="T30" fmla="*/ 23 w 31"/>
                  <a:gd name="T31" fmla="*/ 147 h 157"/>
                  <a:gd name="T32" fmla="*/ 30 w 31"/>
                  <a:gd name="T33" fmla="*/ 157 h 157"/>
                  <a:gd name="T34" fmla="*/ 31 w 31"/>
                  <a:gd name="T35" fmla="*/ 156 h 157"/>
                  <a:gd name="T36" fmla="*/ 26 w 31"/>
                  <a:gd name="T37" fmla="*/ 145 h 157"/>
                  <a:gd name="T38" fmla="*/ 20 w 31"/>
                  <a:gd name="T39" fmla="*/ 135 h 157"/>
                  <a:gd name="T40" fmla="*/ 16 w 31"/>
                  <a:gd name="T41" fmla="*/ 125 h 157"/>
                  <a:gd name="T42" fmla="*/ 12 w 31"/>
                  <a:gd name="T43" fmla="*/ 116 h 157"/>
                  <a:gd name="T44" fmla="*/ 9 w 31"/>
                  <a:gd name="T45" fmla="*/ 107 h 157"/>
                  <a:gd name="T46" fmla="*/ 5 w 31"/>
                  <a:gd name="T47" fmla="*/ 98 h 157"/>
                  <a:gd name="T48" fmla="*/ 5 w 31"/>
                  <a:gd name="T49" fmla="*/ 89 h 157"/>
                  <a:gd name="T50" fmla="*/ 3 w 31"/>
                  <a:gd name="T51" fmla="*/ 80 h 157"/>
                  <a:gd name="T52" fmla="*/ 3 w 31"/>
                  <a:gd name="T53" fmla="*/ 71 h 157"/>
                  <a:gd name="T54" fmla="*/ 3 w 31"/>
                  <a:gd name="T55" fmla="*/ 61 h 157"/>
                  <a:gd name="T56" fmla="*/ 3 w 31"/>
                  <a:gd name="T57" fmla="*/ 53 h 157"/>
                  <a:gd name="T58" fmla="*/ 3 w 31"/>
                  <a:gd name="T59" fmla="*/ 43 h 157"/>
                  <a:gd name="T60" fmla="*/ 4 w 31"/>
                  <a:gd name="T61" fmla="*/ 33 h 157"/>
                  <a:gd name="T62" fmla="*/ 5 w 31"/>
                  <a:gd name="T63" fmla="*/ 23 h 157"/>
                  <a:gd name="T64" fmla="*/ 5 w 31"/>
                  <a:gd name="T65" fmla="*/ 13 h 157"/>
                  <a:gd name="T66" fmla="*/ 7 w 31"/>
                  <a:gd name="T67" fmla="*/ 0 h 157"/>
                  <a:gd name="T68" fmla="*/ 5 w 31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7">
                    <a:moveTo>
                      <a:pt x="5" y="0"/>
                    </a:moveTo>
                    <a:lnTo>
                      <a:pt x="5" y="13"/>
                    </a:lnTo>
                    <a:lnTo>
                      <a:pt x="3" y="23"/>
                    </a:lnTo>
                    <a:lnTo>
                      <a:pt x="3" y="33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71"/>
                    </a:lnTo>
                    <a:lnTo>
                      <a:pt x="2" y="80"/>
                    </a:lnTo>
                    <a:lnTo>
                      <a:pt x="3" y="89"/>
                    </a:lnTo>
                    <a:lnTo>
                      <a:pt x="5" y="98"/>
                    </a:lnTo>
                    <a:lnTo>
                      <a:pt x="7" y="107"/>
                    </a:lnTo>
                    <a:lnTo>
                      <a:pt x="10" y="116"/>
                    </a:lnTo>
                    <a:lnTo>
                      <a:pt x="14" y="126"/>
                    </a:lnTo>
                    <a:lnTo>
                      <a:pt x="18" y="136"/>
                    </a:lnTo>
                    <a:lnTo>
                      <a:pt x="23" y="147"/>
                    </a:lnTo>
                    <a:lnTo>
                      <a:pt x="30" y="157"/>
                    </a:lnTo>
                    <a:lnTo>
                      <a:pt x="31" y="156"/>
                    </a:lnTo>
                    <a:lnTo>
                      <a:pt x="26" y="145"/>
                    </a:lnTo>
                    <a:lnTo>
                      <a:pt x="20" y="135"/>
                    </a:lnTo>
                    <a:lnTo>
                      <a:pt x="16" y="125"/>
                    </a:lnTo>
                    <a:lnTo>
                      <a:pt x="12" y="116"/>
                    </a:lnTo>
                    <a:lnTo>
                      <a:pt x="9" y="107"/>
                    </a:lnTo>
                    <a:lnTo>
                      <a:pt x="5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3" y="71"/>
                    </a:lnTo>
                    <a:lnTo>
                      <a:pt x="3" y="61"/>
                    </a:lnTo>
                    <a:lnTo>
                      <a:pt x="3" y="53"/>
                    </a:lnTo>
                    <a:lnTo>
                      <a:pt x="3" y="43"/>
                    </a:lnTo>
                    <a:lnTo>
                      <a:pt x="4" y="33"/>
                    </a:lnTo>
                    <a:lnTo>
                      <a:pt x="5" y="23"/>
                    </a:lnTo>
                    <a:lnTo>
                      <a:pt x="5" y="1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7" name="Freeform 1315">
                <a:extLst>
                  <a:ext uri="{FF2B5EF4-FFF2-40B4-BE49-F238E27FC236}">
                    <a16:creationId xmlns:a16="http://schemas.microsoft.com/office/drawing/2014/main" id="{58486A9F-9A10-4C9B-A333-6AACA161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378"/>
                <a:ext cx="13" cy="21"/>
              </a:xfrm>
              <a:custGeom>
                <a:avLst/>
                <a:gdLst>
                  <a:gd name="T0" fmla="*/ 34 w 37"/>
                  <a:gd name="T1" fmla="*/ 0 h 63"/>
                  <a:gd name="T2" fmla="*/ 28 w 37"/>
                  <a:gd name="T3" fmla="*/ 7 h 63"/>
                  <a:gd name="T4" fmla="*/ 21 w 37"/>
                  <a:gd name="T5" fmla="*/ 16 h 63"/>
                  <a:gd name="T6" fmla="*/ 16 w 37"/>
                  <a:gd name="T7" fmla="*/ 24 h 63"/>
                  <a:gd name="T8" fmla="*/ 11 w 37"/>
                  <a:gd name="T9" fmla="*/ 33 h 63"/>
                  <a:gd name="T10" fmla="*/ 6 w 37"/>
                  <a:gd name="T11" fmla="*/ 42 h 63"/>
                  <a:gd name="T12" fmla="*/ 3 w 37"/>
                  <a:gd name="T13" fmla="*/ 50 h 63"/>
                  <a:gd name="T14" fmla="*/ 1 w 37"/>
                  <a:gd name="T15" fmla="*/ 58 h 63"/>
                  <a:gd name="T16" fmla="*/ 0 w 37"/>
                  <a:gd name="T17" fmla="*/ 63 h 63"/>
                  <a:gd name="T18" fmla="*/ 2 w 37"/>
                  <a:gd name="T19" fmla="*/ 63 h 63"/>
                  <a:gd name="T20" fmla="*/ 2 w 37"/>
                  <a:gd name="T21" fmla="*/ 58 h 63"/>
                  <a:gd name="T22" fmla="*/ 5 w 37"/>
                  <a:gd name="T23" fmla="*/ 50 h 63"/>
                  <a:gd name="T24" fmla="*/ 9 w 37"/>
                  <a:gd name="T25" fmla="*/ 43 h 63"/>
                  <a:gd name="T26" fmla="*/ 12 w 37"/>
                  <a:gd name="T27" fmla="*/ 34 h 63"/>
                  <a:gd name="T28" fmla="*/ 18 w 37"/>
                  <a:gd name="T29" fmla="*/ 26 h 63"/>
                  <a:gd name="T30" fmla="*/ 22 w 37"/>
                  <a:gd name="T31" fmla="*/ 17 h 63"/>
                  <a:gd name="T32" fmla="*/ 30 w 37"/>
                  <a:gd name="T33" fmla="*/ 9 h 63"/>
                  <a:gd name="T34" fmla="*/ 37 w 37"/>
                  <a:gd name="T35" fmla="*/ 0 h 63"/>
                  <a:gd name="T36" fmla="*/ 34 w 37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3">
                    <a:moveTo>
                      <a:pt x="34" y="0"/>
                    </a:moveTo>
                    <a:lnTo>
                      <a:pt x="28" y="7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1" y="33"/>
                    </a:lnTo>
                    <a:lnTo>
                      <a:pt x="6" y="42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5" y="50"/>
                    </a:lnTo>
                    <a:lnTo>
                      <a:pt x="9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2" y="17"/>
                    </a:lnTo>
                    <a:lnTo>
                      <a:pt x="30" y="9"/>
                    </a:lnTo>
                    <a:lnTo>
                      <a:pt x="37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8" name="Freeform 1316">
                <a:extLst>
                  <a:ext uri="{FF2B5EF4-FFF2-40B4-BE49-F238E27FC236}">
                    <a16:creationId xmlns:a16="http://schemas.microsoft.com/office/drawing/2014/main" id="{8B610C87-6E02-4C73-B01B-39E63C57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256"/>
                <a:ext cx="181" cy="122"/>
              </a:xfrm>
              <a:custGeom>
                <a:avLst/>
                <a:gdLst>
                  <a:gd name="T0" fmla="*/ 531 w 545"/>
                  <a:gd name="T1" fmla="*/ 3 h 365"/>
                  <a:gd name="T2" fmla="*/ 500 w 545"/>
                  <a:gd name="T3" fmla="*/ 13 h 365"/>
                  <a:gd name="T4" fmla="*/ 467 w 545"/>
                  <a:gd name="T5" fmla="*/ 28 h 365"/>
                  <a:gd name="T6" fmla="*/ 432 w 545"/>
                  <a:gd name="T7" fmla="*/ 45 h 365"/>
                  <a:gd name="T8" fmla="*/ 395 w 545"/>
                  <a:gd name="T9" fmla="*/ 66 h 365"/>
                  <a:gd name="T10" fmla="*/ 358 w 545"/>
                  <a:gd name="T11" fmla="*/ 87 h 365"/>
                  <a:gd name="T12" fmla="*/ 319 w 545"/>
                  <a:gd name="T13" fmla="*/ 113 h 365"/>
                  <a:gd name="T14" fmla="*/ 281 w 545"/>
                  <a:gd name="T15" fmla="*/ 139 h 365"/>
                  <a:gd name="T16" fmla="*/ 243 w 545"/>
                  <a:gd name="T17" fmla="*/ 166 h 365"/>
                  <a:gd name="T18" fmla="*/ 204 w 545"/>
                  <a:gd name="T19" fmla="*/ 194 h 365"/>
                  <a:gd name="T20" fmla="*/ 166 w 545"/>
                  <a:gd name="T21" fmla="*/ 223 h 365"/>
                  <a:gd name="T22" fmla="*/ 132 w 545"/>
                  <a:gd name="T23" fmla="*/ 251 h 365"/>
                  <a:gd name="T24" fmla="*/ 97 w 545"/>
                  <a:gd name="T25" fmla="*/ 279 h 365"/>
                  <a:gd name="T26" fmla="*/ 66 w 545"/>
                  <a:gd name="T27" fmla="*/ 305 h 365"/>
                  <a:gd name="T28" fmla="*/ 38 w 545"/>
                  <a:gd name="T29" fmla="*/ 331 h 365"/>
                  <a:gd name="T30" fmla="*/ 12 w 545"/>
                  <a:gd name="T31" fmla="*/ 354 h 365"/>
                  <a:gd name="T32" fmla="*/ 3 w 545"/>
                  <a:gd name="T33" fmla="*/ 365 h 365"/>
                  <a:gd name="T34" fmla="*/ 26 w 545"/>
                  <a:gd name="T35" fmla="*/ 344 h 365"/>
                  <a:gd name="T36" fmla="*/ 53 w 545"/>
                  <a:gd name="T37" fmla="*/ 318 h 365"/>
                  <a:gd name="T38" fmla="*/ 83 w 545"/>
                  <a:gd name="T39" fmla="*/ 294 h 365"/>
                  <a:gd name="T40" fmla="*/ 115 w 545"/>
                  <a:gd name="T41" fmla="*/ 266 h 365"/>
                  <a:gd name="T42" fmla="*/ 149 w 545"/>
                  <a:gd name="T43" fmla="*/ 239 h 365"/>
                  <a:gd name="T44" fmla="*/ 186 w 545"/>
                  <a:gd name="T45" fmla="*/ 211 h 365"/>
                  <a:gd name="T46" fmla="*/ 225 w 545"/>
                  <a:gd name="T47" fmla="*/ 181 h 365"/>
                  <a:gd name="T48" fmla="*/ 263 w 545"/>
                  <a:gd name="T49" fmla="*/ 155 h 365"/>
                  <a:gd name="T50" fmla="*/ 301 w 545"/>
                  <a:gd name="T51" fmla="*/ 127 h 365"/>
                  <a:gd name="T52" fmla="*/ 340 w 545"/>
                  <a:gd name="T53" fmla="*/ 102 h 365"/>
                  <a:gd name="T54" fmla="*/ 378 w 545"/>
                  <a:gd name="T55" fmla="*/ 78 h 365"/>
                  <a:gd name="T56" fmla="*/ 415 w 545"/>
                  <a:gd name="T57" fmla="*/ 57 h 365"/>
                  <a:gd name="T58" fmla="*/ 452 w 545"/>
                  <a:gd name="T59" fmla="*/ 38 h 365"/>
                  <a:gd name="T60" fmla="*/ 486 w 545"/>
                  <a:gd name="T61" fmla="*/ 21 h 365"/>
                  <a:gd name="T62" fmla="*/ 517 w 545"/>
                  <a:gd name="T63" fmla="*/ 10 h 365"/>
                  <a:gd name="T64" fmla="*/ 545 w 545"/>
                  <a:gd name="T65" fmla="*/ 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365">
                    <a:moveTo>
                      <a:pt x="545" y="0"/>
                    </a:moveTo>
                    <a:lnTo>
                      <a:pt x="531" y="3"/>
                    </a:lnTo>
                    <a:lnTo>
                      <a:pt x="516" y="8"/>
                    </a:lnTo>
                    <a:lnTo>
                      <a:pt x="500" y="13"/>
                    </a:lnTo>
                    <a:lnTo>
                      <a:pt x="485" y="20"/>
                    </a:lnTo>
                    <a:lnTo>
                      <a:pt x="467" y="28"/>
                    </a:lnTo>
                    <a:lnTo>
                      <a:pt x="450" y="37"/>
                    </a:lnTo>
                    <a:lnTo>
                      <a:pt x="432" y="45"/>
                    </a:lnTo>
                    <a:lnTo>
                      <a:pt x="414" y="55"/>
                    </a:lnTo>
                    <a:lnTo>
                      <a:pt x="395" y="66"/>
                    </a:lnTo>
                    <a:lnTo>
                      <a:pt x="376" y="77"/>
                    </a:lnTo>
                    <a:lnTo>
                      <a:pt x="358" y="87"/>
                    </a:lnTo>
                    <a:lnTo>
                      <a:pt x="339" y="100"/>
                    </a:lnTo>
                    <a:lnTo>
                      <a:pt x="319" y="113"/>
                    </a:lnTo>
                    <a:lnTo>
                      <a:pt x="300" y="127"/>
                    </a:lnTo>
                    <a:lnTo>
                      <a:pt x="281" y="139"/>
                    </a:lnTo>
                    <a:lnTo>
                      <a:pt x="262" y="153"/>
                    </a:lnTo>
                    <a:lnTo>
                      <a:pt x="243" y="166"/>
                    </a:lnTo>
                    <a:lnTo>
                      <a:pt x="222" y="180"/>
                    </a:lnTo>
                    <a:lnTo>
                      <a:pt x="204" y="194"/>
                    </a:lnTo>
                    <a:lnTo>
                      <a:pt x="185" y="208"/>
                    </a:lnTo>
                    <a:lnTo>
                      <a:pt x="166" y="223"/>
                    </a:lnTo>
                    <a:lnTo>
                      <a:pt x="148" y="236"/>
                    </a:lnTo>
                    <a:lnTo>
                      <a:pt x="132" y="251"/>
                    </a:lnTo>
                    <a:lnTo>
                      <a:pt x="114" y="264"/>
                    </a:lnTo>
                    <a:lnTo>
                      <a:pt x="97" y="279"/>
                    </a:lnTo>
                    <a:lnTo>
                      <a:pt x="82" y="293"/>
                    </a:lnTo>
                    <a:lnTo>
                      <a:pt x="66" y="305"/>
                    </a:lnTo>
                    <a:lnTo>
                      <a:pt x="51" y="317"/>
                    </a:lnTo>
                    <a:lnTo>
                      <a:pt x="38" y="331"/>
                    </a:lnTo>
                    <a:lnTo>
                      <a:pt x="24" y="343"/>
                    </a:lnTo>
                    <a:lnTo>
                      <a:pt x="12" y="354"/>
                    </a:lnTo>
                    <a:lnTo>
                      <a:pt x="0" y="365"/>
                    </a:lnTo>
                    <a:lnTo>
                      <a:pt x="3" y="365"/>
                    </a:lnTo>
                    <a:lnTo>
                      <a:pt x="14" y="355"/>
                    </a:lnTo>
                    <a:lnTo>
                      <a:pt x="26" y="344"/>
                    </a:lnTo>
                    <a:lnTo>
                      <a:pt x="40" y="332"/>
                    </a:lnTo>
                    <a:lnTo>
                      <a:pt x="53" y="318"/>
                    </a:lnTo>
                    <a:lnTo>
                      <a:pt x="68" y="306"/>
                    </a:lnTo>
                    <a:lnTo>
                      <a:pt x="83" y="294"/>
                    </a:lnTo>
                    <a:lnTo>
                      <a:pt x="99" y="280"/>
                    </a:lnTo>
                    <a:lnTo>
                      <a:pt x="115" y="266"/>
                    </a:lnTo>
                    <a:lnTo>
                      <a:pt x="133" y="252"/>
                    </a:lnTo>
                    <a:lnTo>
                      <a:pt x="149" y="239"/>
                    </a:lnTo>
                    <a:lnTo>
                      <a:pt x="169" y="224"/>
                    </a:lnTo>
                    <a:lnTo>
                      <a:pt x="186" y="211"/>
                    </a:lnTo>
                    <a:lnTo>
                      <a:pt x="206" y="196"/>
                    </a:lnTo>
                    <a:lnTo>
                      <a:pt x="225" y="181"/>
                    </a:lnTo>
                    <a:lnTo>
                      <a:pt x="243" y="167"/>
                    </a:lnTo>
                    <a:lnTo>
                      <a:pt x="263" y="155"/>
                    </a:lnTo>
                    <a:lnTo>
                      <a:pt x="282" y="141"/>
                    </a:lnTo>
                    <a:lnTo>
                      <a:pt x="301" y="127"/>
                    </a:lnTo>
                    <a:lnTo>
                      <a:pt x="321" y="114"/>
                    </a:lnTo>
                    <a:lnTo>
                      <a:pt x="340" y="102"/>
                    </a:lnTo>
                    <a:lnTo>
                      <a:pt x="359" y="89"/>
                    </a:lnTo>
                    <a:lnTo>
                      <a:pt x="378" y="78"/>
                    </a:lnTo>
                    <a:lnTo>
                      <a:pt x="397" y="67"/>
                    </a:lnTo>
                    <a:lnTo>
                      <a:pt x="415" y="57"/>
                    </a:lnTo>
                    <a:lnTo>
                      <a:pt x="434" y="47"/>
                    </a:lnTo>
                    <a:lnTo>
                      <a:pt x="452" y="38"/>
                    </a:lnTo>
                    <a:lnTo>
                      <a:pt x="469" y="30"/>
                    </a:lnTo>
                    <a:lnTo>
                      <a:pt x="486" y="21"/>
                    </a:lnTo>
                    <a:lnTo>
                      <a:pt x="502" y="14"/>
                    </a:lnTo>
                    <a:lnTo>
                      <a:pt x="517" y="10"/>
                    </a:lnTo>
                    <a:lnTo>
                      <a:pt x="531" y="4"/>
                    </a:lnTo>
                    <a:lnTo>
                      <a:pt x="545" y="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9" name="Freeform 1317">
                <a:extLst>
                  <a:ext uri="{FF2B5EF4-FFF2-40B4-BE49-F238E27FC236}">
                    <a16:creationId xmlns:a16="http://schemas.microsoft.com/office/drawing/2014/main" id="{BDD07F97-22FB-43C2-BBD1-C9FE6027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56"/>
                <a:ext cx="184" cy="135"/>
              </a:xfrm>
              <a:custGeom>
                <a:avLst/>
                <a:gdLst>
                  <a:gd name="T0" fmla="*/ 543 w 552"/>
                  <a:gd name="T1" fmla="*/ 391 h 405"/>
                  <a:gd name="T2" fmla="*/ 522 w 552"/>
                  <a:gd name="T3" fmla="*/ 364 h 405"/>
                  <a:gd name="T4" fmla="*/ 496 w 552"/>
                  <a:gd name="T5" fmla="*/ 334 h 405"/>
                  <a:gd name="T6" fmla="*/ 464 w 552"/>
                  <a:gd name="T7" fmla="*/ 301 h 405"/>
                  <a:gd name="T8" fmla="*/ 431 w 552"/>
                  <a:gd name="T9" fmla="*/ 269 h 405"/>
                  <a:gd name="T10" fmla="*/ 393 w 552"/>
                  <a:gd name="T11" fmla="*/ 235 h 405"/>
                  <a:gd name="T12" fmla="*/ 353 w 552"/>
                  <a:gd name="T13" fmla="*/ 202 h 405"/>
                  <a:gd name="T14" fmla="*/ 313 w 552"/>
                  <a:gd name="T15" fmla="*/ 168 h 405"/>
                  <a:gd name="T16" fmla="*/ 272 w 552"/>
                  <a:gd name="T17" fmla="*/ 135 h 405"/>
                  <a:gd name="T18" fmla="*/ 230 w 552"/>
                  <a:gd name="T19" fmla="*/ 106 h 405"/>
                  <a:gd name="T20" fmla="*/ 188 w 552"/>
                  <a:gd name="T21" fmla="*/ 78 h 405"/>
                  <a:gd name="T22" fmla="*/ 148 w 552"/>
                  <a:gd name="T23" fmla="*/ 54 h 405"/>
                  <a:gd name="T24" fmla="*/ 110 w 552"/>
                  <a:gd name="T25" fmla="*/ 33 h 405"/>
                  <a:gd name="T26" fmla="*/ 74 w 552"/>
                  <a:gd name="T27" fmla="*/ 17 h 405"/>
                  <a:gd name="T28" fmla="*/ 42 w 552"/>
                  <a:gd name="T29" fmla="*/ 6 h 405"/>
                  <a:gd name="T30" fmla="*/ 13 w 552"/>
                  <a:gd name="T31" fmla="*/ 0 h 405"/>
                  <a:gd name="T32" fmla="*/ 0 w 552"/>
                  <a:gd name="T33" fmla="*/ 1 h 405"/>
                  <a:gd name="T34" fmla="*/ 27 w 552"/>
                  <a:gd name="T35" fmla="*/ 3 h 405"/>
                  <a:gd name="T36" fmla="*/ 56 w 552"/>
                  <a:gd name="T37" fmla="*/ 12 h 405"/>
                  <a:gd name="T38" fmla="*/ 91 w 552"/>
                  <a:gd name="T39" fmla="*/ 27 h 405"/>
                  <a:gd name="T40" fmla="*/ 128 w 552"/>
                  <a:gd name="T41" fmla="*/ 45 h 405"/>
                  <a:gd name="T42" fmla="*/ 166 w 552"/>
                  <a:gd name="T43" fmla="*/ 67 h 405"/>
                  <a:gd name="T44" fmla="*/ 208 w 552"/>
                  <a:gd name="T45" fmla="*/ 94 h 405"/>
                  <a:gd name="T46" fmla="*/ 249 w 552"/>
                  <a:gd name="T47" fmla="*/ 122 h 405"/>
                  <a:gd name="T48" fmla="*/ 292 w 552"/>
                  <a:gd name="T49" fmla="*/ 153 h 405"/>
                  <a:gd name="T50" fmla="*/ 332 w 552"/>
                  <a:gd name="T51" fmla="*/ 186 h 405"/>
                  <a:gd name="T52" fmla="*/ 373 w 552"/>
                  <a:gd name="T53" fmla="*/ 220 h 405"/>
                  <a:gd name="T54" fmla="*/ 411 w 552"/>
                  <a:gd name="T55" fmla="*/ 253 h 405"/>
                  <a:gd name="T56" fmla="*/ 447 w 552"/>
                  <a:gd name="T57" fmla="*/ 287 h 405"/>
                  <a:gd name="T58" fmla="*/ 479 w 552"/>
                  <a:gd name="T59" fmla="*/ 319 h 405"/>
                  <a:gd name="T60" fmla="*/ 508 w 552"/>
                  <a:gd name="T61" fmla="*/ 350 h 405"/>
                  <a:gd name="T62" fmla="*/ 532 w 552"/>
                  <a:gd name="T63" fmla="*/ 379 h 405"/>
                  <a:gd name="T64" fmla="*/ 551 w 552"/>
                  <a:gd name="T6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2" h="405">
                    <a:moveTo>
                      <a:pt x="552" y="404"/>
                    </a:moveTo>
                    <a:lnTo>
                      <a:pt x="543" y="391"/>
                    </a:lnTo>
                    <a:lnTo>
                      <a:pt x="534" y="377"/>
                    </a:lnTo>
                    <a:lnTo>
                      <a:pt x="522" y="364"/>
                    </a:lnTo>
                    <a:lnTo>
                      <a:pt x="509" y="349"/>
                    </a:lnTo>
                    <a:lnTo>
                      <a:pt x="496" y="334"/>
                    </a:lnTo>
                    <a:lnTo>
                      <a:pt x="480" y="317"/>
                    </a:lnTo>
                    <a:lnTo>
                      <a:pt x="464" y="301"/>
                    </a:lnTo>
                    <a:lnTo>
                      <a:pt x="448" y="285"/>
                    </a:lnTo>
                    <a:lnTo>
                      <a:pt x="431" y="269"/>
                    </a:lnTo>
                    <a:lnTo>
                      <a:pt x="412" y="252"/>
                    </a:lnTo>
                    <a:lnTo>
                      <a:pt x="393" y="235"/>
                    </a:lnTo>
                    <a:lnTo>
                      <a:pt x="374" y="218"/>
                    </a:lnTo>
                    <a:lnTo>
                      <a:pt x="353" y="202"/>
                    </a:lnTo>
                    <a:lnTo>
                      <a:pt x="333" y="184"/>
                    </a:lnTo>
                    <a:lnTo>
                      <a:pt x="313" y="168"/>
                    </a:lnTo>
                    <a:lnTo>
                      <a:pt x="293" y="151"/>
                    </a:lnTo>
                    <a:lnTo>
                      <a:pt x="272" y="135"/>
                    </a:lnTo>
                    <a:lnTo>
                      <a:pt x="251" y="121"/>
                    </a:lnTo>
                    <a:lnTo>
                      <a:pt x="230" y="106"/>
                    </a:lnTo>
                    <a:lnTo>
                      <a:pt x="209" y="92"/>
                    </a:lnTo>
                    <a:lnTo>
                      <a:pt x="188" y="78"/>
                    </a:lnTo>
                    <a:lnTo>
                      <a:pt x="168" y="66"/>
                    </a:lnTo>
                    <a:lnTo>
                      <a:pt x="148" y="54"/>
                    </a:lnTo>
                    <a:lnTo>
                      <a:pt x="129" y="44"/>
                    </a:lnTo>
                    <a:lnTo>
                      <a:pt x="110" y="33"/>
                    </a:lnTo>
                    <a:lnTo>
                      <a:pt x="92" y="24"/>
                    </a:lnTo>
                    <a:lnTo>
                      <a:pt x="74" y="17"/>
                    </a:lnTo>
                    <a:lnTo>
                      <a:pt x="59" y="11"/>
                    </a:lnTo>
                    <a:lnTo>
                      <a:pt x="42" y="6"/>
                    </a:lnTo>
                    <a:lnTo>
                      <a:pt x="27" y="2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7" y="3"/>
                    </a:lnTo>
                    <a:lnTo>
                      <a:pt x="42" y="8"/>
                    </a:lnTo>
                    <a:lnTo>
                      <a:pt x="56" y="12"/>
                    </a:lnTo>
                    <a:lnTo>
                      <a:pt x="73" y="19"/>
                    </a:lnTo>
                    <a:lnTo>
                      <a:pt x="91" y="27"/>
                    </a:lnTo>
                    <a:lnTo>
                      <a:pt x="108" y="35"/>
                    </a:lnTo>
                    <a:lnTo>
                      <a:pt x="128" y="45"/>
                    </a:lnTo>
                    <a:lnTo>
                      <a:pt x="146" y="56"/>
                    </a:lnTo>
                    <a:lnTo>
                      <a:pt x="166" y="67"/>
                    </a:lnTo>
                    <a:lnTo>
                      <a:pt x="188" y="79"/>
                    </a:lnTo>
                    <a:lnTo>
                      <a:pt x="208" y="94"/>
                    </a:lnTo>
                    <a:lnTo>
                      <a:pt x="228" y="107"/>
                    </a:lnTo>
                    <a:lnTo>
                      <a:pt x="249" y="122"/>
                    </a:lnTo>
                    <a:lnTo>
                      <a:pt x="270" y="138"/>
                    </a:lnTo>
                    <a:lnTo>
                      <a:pt x="292" y="153"/>
                    </a:lnTo>
                    <a:lnTo>
                      <a:pt x="312" y="169"/>
                    </a:lnTo>
                    <a:lnTo>
                      <a:pt x="332" y="186"/>
                    </a:lnTo>
                    <a:lnTo>
                      <a:pt x="352" y="203"/>
                    </a:lnTo>
                    <a:lnTo>
                      <a:pt x="373" y="220"/>
                    </a:lnTo>
                    <a:lnTo>
                      <a:pt x="392" y="236"/>
                    </a:lnTo>
                    <a:lnTo>
                      <a:pt x="411" y="253"/>
                    </a:lnTo>
                    <a:lnTo>
                      <a:pt x="430" y="270"/>
                    </a:lnTo>
                    <a:lnTo>
                      <a:pt x="447" y="287"/>
                    </a:lnTo>
                    <a:lnTo>
                      <a:pt x="463" y="303"/>
                    </a:lnTo>
                    <a:lnTo>
                      <a:pt x="479" y="319"/>
                    </a:lnTo>
                    <a:lnTo>
                      <a:pt x="494" y="335"/>
                    </a:lnTo>
                    <a:lnTo>
                      <a:pt x="508" y="350"/>
                    </a:lnTo>
                    <a:lnTo>
                      <a:pt x="519" y="365"/>
                    </a:lnTo>
                    <a:lnTo>
                      <a:pt x="532" y="379"/>
                    </a:lnTo>
                    <a:lnTo>
                      <a:pt x="542" y="392"/>
                    </a:lnTo>
                    <a:lnTo>
                      <a:pt x="551" y="405"/>
                    </a:lnTo>
                    <a:lnTo>
                      <a:pt x="552" y="4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0" name="Freeform 1318">
                <a:extLst>
                  <a:ext uri="{FF2B5EF4-FFF2-40B4-BE49-F238E27FC236}">
                    <a16:creationId xmlns:a16="http://schemas.microsoft.com/office/drawing/2014/main" id="{419CADE4-C444-48F3-8758-A2CE256E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90"/>
                <a:ext cx="9" cy="56"/>
              </a:xfrm>
              <a:custGeom>
                <a:avLst/>
                <a:gdLst>
                  <a:gd name="T0" fmla="*/ 6 w 26"/>
                  <a:gd name="T1" fmla="*/ 165 h 166"/>
                  <a:gd name="T2" fmla="*/ 8 w 26"/>
                  <a:gd name="T3" fmla="*/ 166 h 166"/>
                  <a:gd name="T4" fmla="*/ 11 w 26"/>
                  <a:gd name="T5" fmla="*/ 163 h 166"/>
                  <a:gd name="T6" fmla="*/ 15 w 26"/>
                  <a:gd name="T7" fmla="*/ 159 h 166"/>
                  <a:gd name="T8" fmla="*/ 17 w 26"/>
                  <a:gd name="T9" fmla="*/ 152 h 166"/>
                  <a:gd name="T10" fmla="*/ 19 w 26"/>
                  <a:gd name="T11" fmla="*/ 144 h 166"/>
                  <a:gd name="T12" fmla="*/ 21 w 26"/>
                  <a:gd name="T13" fmla="*/ 135 h 166"/>
                  <a:gd name="T14" fmla="*/ 23 w 26"/>
                  <a:gd name="T15" fmla="*/ 125 h 166"/>
                  <a:gd name="T16" fmla="*/ 25 w 26"/>
                  <a:gd name="T17" fmla="*/ 113 h 166"/>
                  <a:gd name="T18" fmla="*/ 26 w 26"/>
                  <a:gd name="T19" fmla="*/ 101 h 166"/>
                  <a:gd name="T20" fmla="*/ 26 w 26"/>
                  <a:gd name="T21" fmla="*/ 89 h 166"/>
                  <a:gd name="T22" fmla="*/ 25 w 26"/>
                  <a:gd name="T23" fmla="*/ 77 h 166"/>
                  <a:gd name="T24" fmla="*/ 22 w 26"/>
                  <a:gd name="T25" fmla="*/ 62 h 166"/>
                  <a:gd name="T26" fmla="*/ 20 w 26"/>
                  <a:gd name="T27" fmla="*/ 50 h 166"/>
                  <a:gd name="T28" fmla="*/ 17 w 26"/>
                  <a:gd name="T29" fmla="*/ 37 h 166"/>
                  <a:gd name="T30" fmla="*/ 13 w 26"/>
                  <a:gd name="T31" fmla="*/ 24 h 166"/>
                  <a:gd name="T32" fmla="*/ 9 w 26"/>
                  <a:gd name="T33" fmla="*/ 11 h 166"/>
                  <a:gd name="T34" fmla="*/ 1 w 26"/>
                  <a:gd name="T35" fmla="*/ 0 h 166"/>
                  <a:gd name="T36" fmla="*/ 0 w 26"/>
                  <a:gd name="T37" fmla="*/ 2 h 166"/>
                  <a:gd name="T38" fmla="*/ 7 w 26"/>
                  <a:gd name="T39" fmla="*/ 13 h 166"/>
                  <a:gd name="T40" fmla="*/ 11 w 26"/>
                  <a:gd name="T41" fmla="*/ 24 h 166"/>
                  <a:gd name="T42" fmla="*/ 16 w 26"/>
                  <a:gd name="T43" fmla="*/ 37 h 166"/>
                  <a:gd name="T44" fmla="*/ 19 w 26"/>
                  <a:gd name="T45" fmla="*/ 50 h 166"/>
                  <a:gd name="T46" fmla="*/ 21 w 26"/>
                  <a:gd name="T47" fmla="*/ 62 h 166"/>
                  <a:gd name="T48" fmla="*/ 22 w 26"/>
                  <a:gd name="T49" fmla="*/ 77 h 166"/>
                  <a:gd name="T50" fmla="*/ 23 w 26"/>
                  <a:gd name="T51" fmla="*/ 89 h 166"/>
                  <a:gd name="T52" fmla="*/ 23 w 26"/>
                  <a:gd name="T53" fmla="*/ 101 h 166"/>
                  <a:gd name="T54" fmla="*/ 22 w 26"/>
                  <a:gd name="T55" fmla="*/ 113 h 166"/>
                  <a:gd name="T56" fmla="*/ 22 w 26"/>
                  <a:gd name="T57" fmla="*/ 125 h 166"/>
                  <a:gd name="T58" fmla="*/ 20 w 26"/>
                  <a:gd name="T59" fmla="*/ 135 h 166"/>
                  <a:gd name="T60" fmla="*/ 18 w 26"/>
                  <a:gd name="T61" fmla="*/ 144 h 166"/>
                  <a:gd name="T62" fmla="*/ 16 w 26"/>
                  <a:gd name="T63" fmla="*/ 152 h 166"/>
                  <a:gd name="T64" fmla="*/ 12 w 26"/>
                  <a:gd name="T65" fmla="*/ 157 h 166"/>
                  <a:gd name="T66" fmla="*/ 10 w 26"/>
                  <a:gd name="T67" fmla="*/ 162 h 166"/>
                  <a:gd name="T68" fmla="*/ 6 w 26"/>
                  <a:gd name="T69" fmla="*/ 164 h 166"/>
                  <a:gd name="T70" fmla="*/ 8 w 26"/>
                  <a:gd name="T71" fmla="*/ 165 h 166"/>
                  <a:gd name="T72" fmla="*/ 6 w 26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6">
                    <a:moveTo>
                      <a:pt x="6" y="165"/>
                    </a:moveTo>
                    <a:lnTo>
                      <a:pt x="8" y="166"/>
                    </a:lnTo>
                    <a:lnTo>
                      <a:pt x="11" y="163"/>
                    </a:lnTo>
                    <a:lnTo>
                      <a:pt x="15" y="159"/>
                    </a:lnTo>
                    <a:lnTo>
                      <a:pt x="17" y="152"/>
                    </a:lnTo>
                    <a:lnTo>
                      <a:pt x="19" y="144"/>
                    </a:lnTo>
                    <a:lnTo>
                      <a:pt x="21" y="135"/>
                    </a:lnTo>
                    <a:lnTo>
                      <a:pt x="23" y="125"/>
                    </a:lnTo>
                    <a:lnTo>
                      <a:pt x="25" y="113"/>
                    </a:lnTo>
                    <a:lnTo>
                      <a:pt x="26" y="101"/>
                    </a:lnTo>
                    <a:lnTo>
                      <a:pt x="26" y="89"/>
                    </a:lnTo>
                    <a:lnTo>
                      <a:pt x="25" y="77"/>
                    </a:lnTo>
                    <a:lnTo>
                      <a:pt x="22" y="62"/>
                    </a:lnTo>
                    <a:lnTo>
                      <a:pt x="20" y="50"/>
                    </a:lnTo>
                    <a:lnTo>
                      <a:pt x="17" y="37"/>
                    </a:lnTo>
                    <a:lnTo>
                      <a:pt x="13" y="24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11" y="24"/>
                    </a:lnTo>
                    <a:lnTo>
                      <a:pt x="16" y="37"/>
                    </a:lnTo>
                    <a:lnTo>
                      <a:pt x="19" y="50"/>
                    </a:lnTo>
                    <a:lnTo>
                      <a:pt x="21" y="62"/>
                    </a:lnTo>
                    <a:lnTo>
                      <a:pt x="22" y="77"/>
                    </a:lnTo>
                    <a:lnTo>
                      <a:pt x="23" y="89"/>
                    </a:lnTo>
                    <a:lnTo>
                      <a:pt x="23" y="101"/>
                    </a:lnTo>
                    <a:lnTo>
                      <a:pt x="22" y="113"/>
                    </a:lnTo>
                    <a:lnTo>
                      <a:pt x="22" y="125"/>
                    </a:lnTo>
                    <a:lnTo>
                      <a:pt x="20" y="135"/>
                    </a:lnTo>
                    <a:lnTo>
                      <a:pt x="18" y="144"/>
                    </a:lnTo>
                    <a:lnTo>
                      <a:pt x="16" y="152"/>
                    </a:lnTo>
                    <a:lnTo>
                      <a:pt x="12" y="157"/>
                    </a:lnTo>
                    <a:lnTo>
                      <a:pt x="10" y="162"/>
                    </a:lnTo>
                    <a:lnTo>
                      <a:pt x="6" y="164"/>
                    </a:lnTo>
                    <a:lnTo>
                      <a:pt x="8" y="165"/>
                    </a:lnTo>
                    <a:lnTo>
                      <a:pt x="6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1" name="Freeform 1319">
                <a:extLst>
                  <a:ext uri="{FF2B5EF4-FFF2-40B4-BE49-F238E27FC236}">
                    <a16:creationId xmlns:a16="http://schemas.microsoft.com/office/drawing/2014/main" id="{954F8799-D497-424E-95BF-69ED44F81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00"/>
                <a:ext cx="12" cy="45"/>
              </a:xfrm>
              <a:custGeom>
                <a:avLst/>
                <a:gdLst>
                  <a:gd name="T0" fmla="*/ 0 w 37"/>
                  <a:gd name="T1" fmla="*/ 2 h 135"/>
                  <a:gd name="T2" fmla="*/ 6 w 37"/>
                  <a:gd name="T3" fmla="*/ 11 h 135"/>
                  <a:gd name="T4" fmla="*/ 9 w 37"/>
                  <a:gd name="T5" fmla="*/ 19 h 135"/>
                  <a:gd name="T6" fmla="*/ 15 w 37"/>
                  <a:gd name="T7" fmla="*/ 29 h 135"/>
                  <a:gd name="T8" fmla="*/ 18 w 37"/>
                  <a:gd name="T9" fmla="*/ 38 h 135"/>
                  <a:gd name="T10" fmla="*/ 21 w 37"/>
                  <a:gd name="T11" fmla="*/ 47 h 135"/>
                  <a:gd name="T12" fmla="*/ 25 w 37"/>
                  <a:gd name="T13" fmla="*/ 56 h 135"/>
                  <a:gd name="T14" fmla="*/ 26 w 37"/>
                  <a:gd name="T15" fmla="*/ 65 h 135"/>
                  <a:gd name="T16" fmla="*/ 28 w 37"/>
                  <a:gd name="T17" fmla="*/ 74 h 135"/>
                  <a:gd name="T18" fmla="*/ 32 w 37"/>
                  <a:gd name="T19" fmla="*/ 81 h 135"/>
                  <a:gd name="T20" fmla="*/ 32 w 37"/>
                  <a:gd name="T21" fmla="*/ 90 h 135"/>
                  <a:gd name="T22" fmla="*/ 34 w 37"/>
                  <a:gd name="T23" fmla="*/ 99 h 135"/>
                  <a:gd name="T24" fmla="*/ 34 w 37"/>
                  <a:gd name="T25" fmla="*/ 107 h 135"/>
                  <a:gd name="T26" fmla="*/ 34 w 37"/>
                  <a:gd name="T27" fmla="*/ 115 h 135"/>
                  <a:gd name="T28" fmla="*/ 34 w 37"/>
                  <a:gd name="T29" fmla="*/ 122 h 135"/>
                  <a:gd name="T30" fmla="*/ 34 w 37"/>
                  <a:gd name="T31" fmla="*/ 129 h 135"/>
                  <a:gd name="T32" fmla="*/ 33 w 37"/>
                  <a:gd name="T33" fmla="*/ 135 h 135"/>
                  <a:gd name="T34" fmla="*/ 34 w 37"/>
                  <a:gd name="T35" fmla="*/ 135 h 135"/>
                  <a:gd name="T36" fmla="*/ 35 w 37"/>
                  <a:gd name="T37" fmla="*/ 129 h 135"/>
                  <a:gd name="T38" fmla="*/ 37 w 37"/>
                  <a:gd name="T39" fmla="*/ 122 h 135"/>
                  <a:gd name="T40" fmla="*/ 37 w 37"/>
                  <a:gd name="T41" fmla="*/ 115 h 135"/>
                  <a:gd name="T42" fmla="*/ 37 w 37"/>
                  <a:gd name="T43" fmla="*/ 107 h 135"/>
                  <a:gd name="T44" fmla="*/ 35 w 37"/>
                  <a:gd name="T45" fmla="*/ 99 h 135"/>
                  <a:gd name="T46" fmla="*/ 34 w 37"/>
                  <a:gd name="T47" fmla="*/ 90 h 135"/>
                  <a:gd name="T48" fmla="*/ 33 w 37"/>
                  <a:gd name="T49" fmla="*/ 81 h 135"/>
                  <a:gd name="T50" fmla="*/ 30 w 37"/>
                  <a:gd name="T51" fmla="*/ 74 h 135"/>
                  <a:gd name="T52" fmla="*/ 28 w 37"/>
                  <a:gd name="T53" fmla="*/ 65 h 135"/>
                  <a:gd name="T54" fmla="*/ 26 w 37"/>
                  <a:gd name="T55" fmla="*/ 56 h 135"/>
                  <a:gd name="T56" fmla="*/ 23 w 37"/>
                  <a:gd name="T57" fmla="*/ 47 h 135"/>
                  <a:gd name="T58" fmla="*/ 19 w 37"/>
                  <a:gd name="T59" fmla="*/ 37 h 135"/>
                  <a:gd name="T60" fmla="*/ 16 w 37"/>
                  <a:gd name="T61" fmla="*/ 28 h 135"/>
                  <a:gd name="T62" fmla="*/ 11 w 37"/>
                  <a:gd name="T63" fmla="*/ 19 h 135"/>
                  <a:gd name="T64" fmla="*/ 6 w 37"/>
                  <a:gd name="T65" fmla="*/ 9 h 135"/>
                  <a:gd name="T66" fmla="*/ 1 w 37"/>
                  <a:gd name="T67" fmla="*/ 0 h 135"/>
                  <a:gd name="T68" fmla="*/ 0 w 37"/>
                  <a:gd name="T69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5">
                    <a:moveTo>
                      <a:pt x="0" y="2"/>
                    </a:moveTo>
                    <a:lnTo>
                      <a:pt x="6" y="11"/>
                    </a:lnTo>
                    <a:lnTo>
                      <a:pt x="9" y="19"/>
                    </a:lnTo>
                    <a:lnTo>
                      <a:pt x="15" y="29"/>
                    </a:lnTo>
                    <a:lnTo>
                      <a:pt x="18" y="38"/>
                    </a:lnTo>
                    <a:lnTo>
                      <a:pt x="21" y="47"/>
                    </a:lnTo>
                    <a:lnTo>
                      <a:pt x="25" y="56"/>
                    </a:lnTo>
                    <a:lnTo>
                      <a:pt x="26" y="65"/>
                    </a:lnTo>
                    <a:lnTo>
                      <a:pt x="28" y="74"/>
                    </a:lnTo>
                    <a:lnTo>
                      <a:pt x="32" y="81"/>
                    </a:lnTo>
                    <a:lnTo>
                      <a:pt x="32" y="90"/>
                    </a:lnTo>
                    <a:lnTo>
                      <a:pt x="34" y="99"/>
                    </a:lnTo>
                    <a:lnTo>
                      <a:pt x="34" y="107"/>
                    </a:lnTo>
                    <a:lnTo>
                      <a:pt x="34" y="115"/>
                    </a:lnTo>
                    <a:lnTo>
                      <a:pt x="34" y="122"/>
                    </a:lnTo>
                    <a:lnTo>
                      <a:pt x="34" y="129"/>
                    </a:lnTo>
                    <a:lnTo>
                      <a:pt x="33" y="135"/>
                    </a:lnTo>
                    <a:lnTo>
                      <a:pt x="34" y="135"/>
                    </a:lnTo>
                    <a:lnTo>
                      <a:pt x="35" y="129"/>
                    </a:lnTo>
                    <a:lnTo>
                      <a:pt x="37" y="122"/>
                    </a:lnTo>
                    <a:lnTo>
                      <a:pt x="37" y="115"/>
                    </a:lnTo>
                    <a:lnTo>
                      <a:pt x="37" y="107"/>
                    </a:lnTo>
                    <a:lnTo>
                      <a:pt x="35" y="99"/>
                    </a:lnTo>
                    <a:lnTo>
                      <a:pt x="34" y="90"/>
                    </a:lnTo>
                    <a:lnTo>
                      <a:pt x="33" y="81"/>
                    </a:lnTo>
                    <a:lnTo>
                      <a:pt x="30" y="74"/>
                    </a:lnTo>
                    <a:lnTo>
                      <a:pt x="28" y="65"/>
                    </a:lnTo>
                    <a:lnTo>
                      <a:pt x="26" y="56"/>
                    </a:lnTo>
                    <a:lnTo>
                      <a:pt x="23" y="47"/>
                    </a:lnTo>
                    <a:lnTo>
                      <a:pt x="19" y="37"/>
                    </a:lnTo>
                    <a:lnTo>
                      <a:pt x="16" y="28"/>
                    </a:lnTo>
                    <a:lnTo>
                      <a:pt x="11" y="19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2" name="Freeform 1320">
                <a:extLst>
                  <a:ext uri="{FF2B5EF4-FFF2-40B4-BE49-F238E27FC236}">
                    <a16:creationId xmlns:a16="http://schemas.microsoft.com/office/drawing/2014/main" id="{F6E56928-55A3-44B6-A39A-5EC3A65C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79"/>
                <a:ext cx="178" cy="122"/>
              </a:xfrm>
              <a:custGeom>
                <a:avLst/>
                <a:gdLst>
                  <a:gd name="T0" fmla="*/ 7 w 532"/>
                  <a:gd name="T1" fmla="*/ 2 h 366"/>
                  <a:gd name="T2" fmla="*/ 28 w 532"/>
                  <a:gd name="T3" fmla="*/ 9 h 366"/>
                  <a:gd name="T4" fmla="*/ 56 w 532"/>
                  <a:gd name="T5" fmla="*/ 20 h 366"/>
                  <a:gd name="T6" fmla="*/ 87 w 532"/>
                  <a:gd name="T7" fmla="*/ 36 h 366"/>
                  <a:gd name="T8" fmla="*/ 124 w 532"/>
                  <a:gd name="T9" fmla="*/ 56 h 366"/>
                  <a:gd name="T10" fmla="*/ 163 w 532"/>
                  <a:gd name="T11" fmla="*/ 79 h 366"/>
                  <a:gd name="T12" fmla="*/ 205 w 532"/>
                  <a:gd name="T13" fmla="*/ 106 h 366"/>
                  <a:gd name="T14" fmla="*/ 247 w 532"/>
                  <a:gd name="T15" fmla="*/ 133 h 366"/>
                  <a:gd name="T16" fmla="*/ 291 w 532"/>
                  <a:gd name="T17" fmla="*/ 163 h 366"/>
                  <a:gd name="T18" fmla="*/ 334 w 532"/>
                  <a:gd name="T19" fmla="*/ 192 h 366"/>
                  <a:gd name="T20" fmla="*/ 375 w 532"/>
                  <a:gd name="T21" fmla="*/ 223 h 366"/>
                  <a:gd name="T22" fmla="*/ 413 w 532"/>
                  <a:gd name="T23" fmla="*/ 254 h 366"/>
                  <a:gd name="T24" fmla="*/ 449 w 532"/>
                  <a:gd name="T25" fmla="*/ 282 h 366"/>
                  <a:gd name="T26" fmla="*/ 479 w 532"/>
                  <a:gd name="T27" fmla="*/ 310 h 366"/>
                  <a:gd name="T28" fmla="*/ 504 w 532"/>
                  <a:gd name="T29" fmla="*/ 336 h 366"/>
                  <a:gd name="T30" fmla="*/ 523 w 532"/>
                  <a:gd name="T31" fmla="*/ 357 h 366"/>
                  <a:gd name="T32" fmla="*/ 532 w 532"/>
                  <a:gd name="T33" fmla="*/ 365 h 366"/>
                  <a:gd name="T34" fmla="*/ 516 w 532"/>
                  <a:gd name="T35" fmla="*/ 346 h 366"/>
                  <a:gd name="T36" fmla="*/ 494 w 532"/>
                  <a:gd name="T37" fmla="*/ 321 h 366"/>
                  <a:gd name="T38" fmla="*/ 466 w 532"/>
                  <a:gd name="T39" fmla="*/ 295 h 366"/>
                  <a:gd name="T40" fmla="*/ 433 w 532"/>
                  <a:gd name="T41" fmla="*/ 267 h 366"/>
                  <a:gd name="T42" fmla="*/ 396 w 532"/>
                  <a:gd name="T43" fmla="*/ 237 h 366"/>
                  <a:gd name="T44" fmla="*/ 356 w 532"/>
                  <a:gd name="T45" fmla="*/ 207 h 366"/>
                  <a:gd name="T46" fmla="*/ 313 w 532"/>
                  <a:gd name="T47" fmla="*/ 176 h 366"/>
                  <a:gd name="T48" fmla="*/ 271 w 532"/>
                  <a:gd name="T49" fmla="*/ 146 h 366"/>
                  <a:gd name="T50" fmla="*/ 228 w 532"/>
                  <a:gd name="T51" fmla="*/ 117 h 366"/>
                  <a:gd name="T52" fmla="*/ 185 w 532"/>
                  <a:gd name="T53" fmla="*/ 90 h 366"/>
                  <a:gd name="T54" fmla="*/ 144 w 532"/>
                  <a:gd name="T55" fmla="*/ 65 h 366"/>
                  <a:gd name="T56" fmla="*/ 107 w 532"/>
                  <a:gd name="T57" fmla="*/ 44 h 366"/>
                  <a:gd name="T58" fmla="*/ 72 w 532"/>
                  <a:gd name="T59" fmla="*/ 26 h 366"/>
                  <a:gd name="T60" fmla="*/ 42 w 532"/>
                  <a:gd name="T61" fmla="*/ 13 h 366"/>
                  <a:gd name="T62" fmla="*/ 19 w 532"/>
                  <a:gd name="T63" fmla="*/ 4 h 366"/>
                  <a:gd name="T64" fmla="*/ 0 w 532"/>
                  <a:gd name="T6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2" h="366">
                    <a:moveTo>
                      <a:pt x="0" y="1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8" y="9"/>
                    </a:lnTo>
                    <a:lnTo>
                      <a:pt x="41" y="14"/>
                    </a:lnTo>
                    <a:lnTo>
                      <a:pt x="56" y="20"/>
                    </a:lnTo>
                    <a:lnTo>
                      <a:pt x="71" y="28"/>
                    </a:lnTo>
                    <a:lnTo>
                      <a:pt x="87" y="36"/>
                    </a:lnTo>
                    <a:lnTo>
                      <a:pt x="106" y="45"/>
                    </a:lnTo>
                    <a:lnTo>
                      <a:pt x="124" y="56"/>
                    </a:lnTo>
                    <a:lnTo>
                      <a:pt x="143" y="67"/>
                    </a:lnTo>
                    <a:lnTo>
                      <a:pt x="163" y="79"/>
                    </a:lnTo>
                    <a:lnTo>
                      <a:pt x="183" y="92"/>
                    </a:lnTo>
                    <a:lnTo>
                      <a:pt x="205" y="106"/>
                    </a:lnTo>
                    <a:lnTo>
                      <a:pt x="226" y="119"/>
                    </a:lnTo>
                    <a:lnTo>
                      <a:pt x="247" y="133"/>
                    </a:lnTo>
                    <a:lnTo>
                      <a:pt x="270" y="147"/>
                    </a:lnTo>
                    <a:lnTo>
                      <a:pt x="291" y="163"/>
                    </a:lnTo>
                    <a:lnTo>
                      <a:pt x="312" y="177"/>
                    </a:lnTo>
                    <a:lnTo>
                      <a:pt x="334" y="192"/>
                    </a:lnTo>
                    <a:lnTo>
                      <a:pt x="354" y="209"/>
                    </a:lnTo>
                    <a:lnTo>
                      <a:pt x="375" y="223"/>
                    </a:lnTo>
                    <a:lnTo>
                      <a:pt x="395" y="239"/>
                    </a:lnTo>
                    <a:lnTo>
                      <a:pt x="413" y="254"/>
                    </a:lnTo>
                    <a:lnTo>
                      <a:pt x="431" y="268"/>
                    </a:lnTo>
                    <a:lnTo>
                      <a:pt x="449" y="282"/>
                    </a:lnTo>
                    <a:lnTo>
                      <a:pt x="465" y="296"/>
                    </a:lnTo>
                    <a:lnTo>
                      <a:pt x="479" y="310"/>
                    </a:lnTo>
                    <a:lnTo>
                      <a:pt x="493" y="323"/>
                    </a:lnTo>
                    <a:lnTo>
                      <a:pt x="504" y="336"/>
                    </a:lnTo>
                    <a:lnTo>
                      <a:pt x="514" y="346"/>
                    </a:lnTo>
                    <a:lnTo>
                      <a:pt x="523" y="357"/>
                    </a:lnTo>
                    <a:lnTo>
                      <a:pt x="530" y="366"/>
                    </a:lnTo>
                    <a:lnTo>
                      <a:pt x="532" y="365"/>
                    </a:lnTo>
                    <a:lnTo>
                      <a:pt x="524" y="356"/>
                    </a:lnTo>
                    <a:lnTo>
                      <a:pt x="516" y="346"/>
                    </a:lnTo>
                    <a:lnTo>
                      <a:pt x="506" y="333"/>
                    </a:lnTo>
                    <a:lnTo>
                      <a:pt x="494" y="321"/>
                    </a:lnTo>
                    <a:lnTo>
                      <a:pt x="481" y="309"/>
                    </a:lnTo>
                    <a:lnTo>
                      <a:pt x="466" y="295"/>
                    </a:lnTo>
                    <a:lnTo>
                      <a:pt x="450" y="281"/>
                    </a:lnTo>
                    <a:lnTo>
                      <a:pt x="433" y="267"/>
                    </a:lnTo>
                    <a:lnTo>
                      <a:pt x="416" y="251"/>
                    </a:lnTo>
                    <a:lnTo>
                      <a:pt x="396" y="237"/>
                    </a:lnTo>
                    <a:lnTo>
                      <a:pt x="376" y="221"/>
                    </a:lnTo>
                    <a:lnTo>
                      <a:pt x="356" y="207"/>
                    </a:lnTo>
                    <a:lnTo>
                      <a:pt x="335" y="192"/>
                    </a:lnTo>
                    <a:lnTo>
                      <a:pt x="313" y="176"/>
                    </a:lnTo>
                    <a:lnTo>
                      <a:pt x="293" y="162"/>
                    </a:lnTo>
                    <a:lnTo>
                      <a:pt x="271" y="146"/>
                    </a:lnTo>
                    <a:lnTo>
                      <a:pt x="250" y="131"/>
                    </a:lnTo>
                    <a:lnTo>
                      <a:pt x="228" y="117"/>
                    </a:lnTo>
                    <a:lnTo>
                      <a:pt x="206" y="104"/>
                    </a:lnTo>
                    <a:lnTo>
                      <a:pt x="185" y="90"/>
                    </a:lnTo>
                    <a:lnTo>
                      <a:pt x="164" y="78"/>
                    </a:lnTo>
                    <a:lnTo>
                      <a:pt x="144" y="65"/>
                    </a:lnTo>
                    <a:lnTo>
                      <a:pt x="125" y="55"/>
                    </a:lnTo>
                    <a:lnTo>
                      <a:pt x="107" y="44"/>
                    </a:lnTo>
                    <a:lnTo>
                      <a:pt x="89" y="35"/>
                    </a:lnTo>
                    <a:lnTo>
                      <a:pt x="72" y="26"/>
                    </a:lnTo>
                    <a:lnTo>
                      <a:pt x="57" y="18"/>
                    </a:lnTo>
                    <a:lnTo>
                      <a:pt x="42" y="13"/>
                    </a:lnTo>
                    <a:lnTo>
                      <a:pt x="30" y="8"/>
                    </a:lnTo>
                    <a:lnTo>
                      <a:pt x="1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3" name="Freeform 1321">
                <a:extLst>
                  <a:ext uri="{FF2B5EF4-FFF2-40B4-BE49-F238E27FC236}">
                    <a16:creationId xmlns:a16="http://schemas.microsoft.com/office/drawing/2014/main" id="{0B0E57C3-568A-41AA-8CAC-D9370D447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209"/>
                <a:ext cx="400" cy="178"/>
              </a:xfrm>
              <a:custGeom>
                <a:avLst/>
                <a:gdLst>
                  <a:gd name="T0" fmla="*/ 667 w 1199"/>
                  <a:gd name="T1" fmla="*/ 6 h 535"/>
                  <a:gd name="T2" fmla="*/ 743 w 1199"/>
                  <a:gd name="T3" fmla="*/ 25 h 535"/>
                  <a:gd name="T4" fmla="*/ 819 w 1199"/>
                  <a:gd name="T5" fmla="*/ 57 h 535"/>
                  <a:gd name="T6" fmla="*/ 894 w 1199"/>
                  <a:gd name="T7" fmla="*/ 98 h 535"/>
                  <a:gd name="T8" fmla="*/ 965 w 1199"/>
                  <a:gd name="T9" fmla="*/ 150 h 535"/>
                  <a:gd name="T10" fmla="*/ 1035 w 1199"/>
                  <a:gd name="T11" fmla="*/ 209 h 535"/>
                  <a:gd name="T12" fmla="*/ 1099 w 1199"/>
                  <a:gd name="T13" fmla="*/ 272 h 535"/>
                  <a:gd name="T14" fmla="*/ 1159 w 1199"/>
                  <a:gd name="T15" fmla="*/ 338 h 535"/>
                  <a:gd name="T16" fmla="*/ 1190 w 1199"/>
                  <a:gd name="T17" fmla="*/ 391 h 535"/>
                  <a:gd name="T18" fmla="*/ 1199 w 1199"/>
                  <a:gd name="T19" fmla="*/ 442 h 535"/>
                  <a:gd name="T20" fmla="*/ 1194 w 1199"/>
                  <a:gd name="T21" fmla="*/ 488 h 535"/>
                  <a:gd name="T22" fmla="*/ 1184 w 1199"/>
                  <a:gd name="T23" fmla="*/ 516 h 535"/>
                  <a:gd name="T24" fmla="*/ 1181 w 1199"/>
                  <a:gd name="T25" fmla="*/ 498 h 535"/>
                  <a:gd name="T26" fmla="*/ 1177 w 1199"/>
                  <a:gd name="T27" fmla="*/ 466 h 535"/>
                  <a:gd name="T28" fmla="*/ 1167 w 1199"/>
                  <a:gd name="T29" fmla="*/ 430 h 535"/>
                  <a:gd name="T30" fmla="*/ 1150 w 1199"/>
                  <a:gd name="T31" fmla="*/ 394 h 535"/>
                  <a:gd name="T32" fmla="*/ 1120 w 1199"/>
                  <a:gd name="T33" fmla="*/ 350 h 535"/>
                  <a:gd name="T34" fmla="*/ 1076 w 1199"/>
                  <a:gd name="T35" fmla="*/ 298 h 535"/>
                  <a:gd name="T36" fmla="*/ 1022 w 1199"/>
                  <a:gd name="T37" fmla="*/ 243 h 535"/>
                  <a:gd name="T38" fmla="*/ 958 w 1199"/>
                  <a:gd name="T39" fmla="*/ 188 h 535"/>
                  <a:gd name="T40" fmla="*/ 886 w 1199"/>
                  <a:gd name="T41" fmla="*/ 137 h 535"/>
                  <a:gd name="T42" fmla="*/ 807 w 1199"/>
                  <a:gd name="T43" fmla="*/ 95 h 535"/>
                  <a:gd name="T44" fmla="*/ 723 w 1199"/>
                  <a:gd name="T45" fmla="*/ 65 h 535"/>
                  <a:gd name="T46" fmla="*/ 637 w 1199"/>
                  <a:gd name="T47" fmla="*/ 50 h 535"/>
                  <a:gd name="T48" fmla="*/ 546 w 1199"/>
                  <a:gd name="T49" fmla="*/ 53 h 535"/>
                  <a:gd name="T50" fmla="*/ 463 w 1199"/>
                  <a:gd name="T51" fmla="*/ 69 h 535"/>
                  <a:gd name="T52" fmla="*/ 386 w 1199"/>
                  <a:gd name="T53" fmla="*/ 95 h 535"/>
                  <a:gd name="T54" fmla="*/ 317 w 1199"/>
                  <a:gd name="T55" fmla="*/ 129 h 535"/>
                  <a:gd name="T56" fmla="*/ 256 w 1199"/>
                  <a:gd name="T57" fmla="*/ 172 h 535"/>
                  <a:gd name="T58" fmla="*/ 203 w 1199"/>
                  <a:gd name="T59" fmla="*/ 218 h 535"/>
                  <a:gd name="T60" fmla="*/ 155 w 1199"/>
                  <a:gd name="T61" fmla="*/ 269 h 535"/>
                  <a:gd name="T62" fmla="*/ 114 w 1199"/>
                  <a:gd name="T63" fmla="*/ 320 h 535"/>
                  <a:gd name="T64" fmla="*/ 75 w 1199"/>
                  <a:gd name="T65" fmla="*/ 355 h 535"/>
                  <a:gd name="T66" fmla="*/ 47 w 1199"/>
                  <a:gd name="T67" fmla="*/ 383 h 535"/>
                  <a:gd name="T68" fmla="*/ 34 w 1199"/>
                  <a:gd name="T69" fmla="*/ 413 h 535"/>
                  <a:gd name="T70" fmla="*/ 25 w 1199"/>
                  <a:gd name="T71" fmla="*/ 451 h 535"/>
                  <a:gd name="T72" fmla="*/ 22 w 1199"/>
                  <a:gd name="T73" fmla="*/ 493 h 535"/>
                  <a:gd name="T74" fmla="*/ 28 w 1199"/>
                  <a:gd name="T75" fmla="*/ 528 h 535"/>
                  <a:gd name="T76" fmla="*/ 13 w 1199"/>
                  <a:gd name="T77" fmla="*/ 504 h 535"/>
                  <a:gd name="T78" fmla="*/ 2 w 1199"/>
                  <a:gd name="T79" fmla="*/ 468 h 535"/>
                  <a:gd name="T80" fmla="*/ 0 w 1199"/>
                  <a:gd name="T81" fmla="*/ 432 h 535"/>
                  <a:gd name="T82" fmla="*/ 3 w 1199"/>
                  <a:gd name="T83" fmla="*/ 392 h 535"/>
                  <a:gd name="T84" fmla="*/ 11 w 1199"/>
                  <a:gd name="T85" fmla="*/ 358 h 535"/>
                  <a:gd name="T86" fmla="*/ 35 w 1199"/>
                  <a:gd name="T87" fmla="*/ 326 h 535"/>
                  <a:gd name="T88" fmla="*/ 81 w 1199"/>
                  <a:gd name="T89" fmla="*/ 279 h 535"/>
                  <a:gd name="T90" fmla="*/ 138 w 1199"/>
                  <a:gd name="T91" fmla="*/ 225 h 535"/>
                  <a:gd name="T92" fmla="*/ 201 w 1199"/>
                  <a:gd name="T93" fmla="*/ 169 h 535"/>
                  <a:gd name="T94" fmla="*/ 268 w 1199"/>
                  <a:gd name="T95" fmla="*/ 115 h 535"/>
                  <a:gd name="T96" fmla="*/ 340 w 1199"/>
                  <a:gd name="T97" fmla="*/ 68 h 535"/>
                  <a:gd name="T98" fmla="*/ 416 w 1199"/>
                  <a:gd name="T99" fmla="*/ 30 h 535"/>
                  <a:gd name="T100" fmla="*/ 499 w 1199"/>
                  <a:gd name="T101" fmla="*/ 6 h 535"/>
                  <a:gd name="T102" fmla="*/ 588 w 1199"/>
                  <a:gd name="T103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9" h="535">
                    <a:moveTo>
                      <a:pt x="609" y="2"/>
                    </a:moveTo>
                    <a:lnTo>
                      <a:pt x="629" y="3"/>
                    </a:lnTo>
                    <a:lnTo>
                      <a:pt x="647" y="4"/>
                    </a:lnTo>
                    <a:lnTo>
                      <a:pt x="667" y="6"/>
                    </a:lnTo>
                    <a:lnTo>
                      <a:pt x="685" y="11"/>
                    </a:lnTo>
                    <a:lnTo>
                      <a:pt x="705" y="14"/>
                    </a:lnTo>
                    <a:lnTo>
                      <a:pt x="724" y="18"/>
                    </a:lnTo>
                    <a:lnTo>
                      <a:pt x="743" y="25"/>
                    </a:lnTo>
                    <a:lnTo>
                      <a:pt x="761" y="31"/>
                    </a:lnTo>
                    <a:lnTo>
                      <a:pt x="782" y="40"/>
                    </a:lnTo>
                    <a:lnTo>
                      <a:pt x="801" y="48"/>
                    </a:lnTo>
                    <a:lnTo>
                      <a:pt x="819" y="57"/>
                    </a:lnTo>
                    <a:lnTo>
                      <a:pt x="838" y="65"/>
                    </a:lnTo>
                    <a:lnTo>
                      <a:pt x="857" y="77"/>
                    </a:lnTo>
                    <a:lnTo>
                      <a:pt x="875" y="87"/>
                    </a:lnTo>
                    <a:lnTo>
                      <a:pt x="894" y="98"/>
                    </a:lnTo>
                    <a:lnTo>
                      <a:pt x="913" y="110"/>
                    </a:lnTo>
                    <a:lnTo>
                      <a:pt x="930" y="124"/>
                    </a:lnTo>
                    <a:lnTo>
                      <a:pt x="949" y="136"/>
                    </a:lnTo>
                    <a:lnTo>
                      <a:pt x="965" y="150"/>
                    </a:lnTo>
                    <a:lnTo>
                      <a:pt x="983" y="164"/>
                    </a:lnTo>
                    <a:lnTo>
                      <a:pt x="1001" y="179"/>
                    </a:lnTo>
                    <a:lnTo>
                      <a:pt x="1018" y="192"/>
                    </a:lnTo>
                    <a:lnTo>
                      <a:pt x="1035" y="209"/>
                    </a:lnTo>
                    <a:lnTo>
                      <a:pt x="1052" y="224"/>
                    </a:lnTo>
                    <a:lnTo>
                      <a:pt x="1068" y="239"/>
                    </a:lnTo>
                    <a:lnTo>
                      <a:pt x="1084" y="256"/>
                    </a:lnTo>
                    <a:lnTo>
                      <a:pt x="1099" y="272"/>
                    </a:lnTo>
                    <a:lnTo>
                      <a:pt x="1116" y="288"/>
                    </a:lnTo>
                    <a:lnTo>
                      <a:pt x="1131" y="306"/>
                    </a:lnTo>
                    <a:lnTo>
                      <a:pt x="1145" y="321"/>
                    </a:lnTo>
                    <a:lnTo>
                      <a:pt x="1159" y="338"/>
                    </a:lnTo>
                    <a:lnTo>
                      <a:pt x="1174" y="355"/>
                    </a:lnTo>
                    <a:lnTo>
                      <a:pt x="1181" y="366"/>
                    </a:lnTo>
                    <a:lnTo>
                      <a:pt x="1185" y="378"/>
                    </a:lnTo>
                    <a:lnTo>
                      <a:pt x="1190" y="391"/>
                    </a:lnTo>
                    <a:lnTo>
                      <a:pt x="1193" y="403"/>
                    </a:lnTo>
                    <a:lnTo>
                      <a:pt x="1195" y="417"/>
                    </a:lnTo>
                    <a:lnTo>
                      <a:pt x="1198" y="430"/>
                    </a:lnTo>
                    <a:lnTo>
                      <a:pt x="1199" y="442"/>
                    </a:lnTo>
                    <a:lnTo>
                      <a:pt x="1199" y="455"/>
                    </a:lnTo>
                    <a:lnTo>
                      <a:pt x="1198" y="467"/>
                    </a:lnTo>
                    <a:lnTo>
                      <a:pt x="1195" y="479"/>
                    </a:lnTo>
                    <a:lnTo>
                      <a:pt x="1194" y="488"/>
                    </a:lnTo>
                    <a:lnTo>
                      <a:pt x="1192" y="497"/>
                    </a:lnTo>
                    <a:lnTo>
                      <a:pt x="1190" y="506"/>
                    </a:lnTo>
                    <a:lnTo>
                      <a:pt x="1186" y="512"/>
                    </a:lnTo>
                    <a:lnTo>
                      <a:pt x="1184" y="516"/>
                    </a:lnTo>
                    <a:lnTo>
                      <a:pt x="1180" y="519"/>
                    </a:lnTo>
                    <a:lnTo>
                      <a:pt x="1181" y="513"/>
                    </a:lnTo>
                    <a:lnTo>
                      <a:pt x="1181" y="506"/>
                    </a:lnTo>
                    <a:lnTo>
                      <a:pt x="1181" y="498"/>
                    </a:lnTo>
                    <a:lnTo>
                      <a:pt x="1181" y="491"/>
                    </a:lnTo>
                    <a:lnTo>
                      <a:pt x="1180" y="483"/>
                    </a:lnTo>
                    <a:lnTo>
                      <a:pt x="1179" y="475"/>
                    </a:lnTo>
                    <a:lnTo>
                      <a:pt x="1177" y="466"/>
                    </a:lnTo>
                    <a:lnTo>
                      <a:pt x="1175" y="457"/>
                    </a:lnTo>
                    <a:lnTo>
                      <a:pt x="1174" y="448"/>
                    </a:lnTo>
                    <a:lnTo>
                      <a:pt x="1171" y="439"/>
                    </a:lnTo>
                    <a:lnTo>
                      <a:pt x="1167" y="430"/>
                    </a:lnTo>
                    <a:lnTo>
                      <a:pt x="1164" y="421"/>
                    </a:lnTo>
                    <a:lnTo>
                      <a:pt x="1161" y="412"/>
                    </a:lnTo>
                    <a:lnTo>
                      <a:pt x="1155" y="403"/>
                    </a:lnTo>
                    <a:lnTo>
                      <a:pt x="1150" y="394"/>
                    </a:lnTo>
                    <a:lnTo>
                      <a:pt x="1145" y="385"/>
                    </a:lnTo>
                    <a:lnTo>
                      <a:pt x="1137" y="375"/>
                    </a:lnTo>
                    <a:lnTo>
                      <a:pt x="1129" y="363"/>
                    </a:lnTo>
                    <a:lnTo>
                      <a:pt x="1120" y="350"/>
                    </a:lnTo>
                    <a:lnTo>
                      <a:pt x="1110" y="338"/>
                    </a:lnTo>
                    <a:lnTo>
                      <a:pt x="1099" y="326"/>
                    </a:lnTo>
                    <a:lnTo>
                      <a:pt x="1089" y="312"/>
                    </a:lnTo>
                    <a:lnTo>
                      <a:pt x="1076" y="298"/>
                    </a:lnTo>
                    <a:lnTo>
                      <a:pt x="1064" y="285"/>
                    </a:lnTo>
                    <a:lnTo>
                      <a:pt x="1050" y="271"/>
                    </a:lnTo>
                    <a:lnTo>
                      <a:pt x="1036" y="257"/>
                    </a:lnTo>
                    <a:lnTo>
                      <a:pt x="1022" y="243"/>
                    </a:lnTo>
                    <a:lnTo>
                      <a:pt x="1006" y="229"/>
                    </a:lnTo>
                    <a:lnTo>
                      <a:pt x="991" y="215"/>
                    </a:lnTo>
                    <a:lnTo>
                      <a:pt x="973" y="201"/>
                    </a:lnTo>
                    <a:lnTo>
                      <a:pt x="958" y="188"/>
                    </a:lnTo>
                    <a:lnTo>
                      <a:pt x="940" y="174"/>
                    </a:lnTo>
                    <a:lnTo>
                      <a:pt x="922" y="162"/>
                    </a:lnTo>
                    <a:lnTo>
                      <a:pt x="904" y="150"/>
                    </a:lnTo>
                    <a:lnTo>
                      <a:pt x="886" y="137"/>
                    </a:lnTo>
                    <a:lnTo>
                      <a:pt x="866" y="125"/>
                    </a:lnTo>
                    <a:lnTo>
                      <a:pt x="847" y="115"/>
                    </a:lnTo>
                    <a:lnTo>
                      <a:pt x="828" y="105"/>
                    </a:lnTo>
                    <a:lnTo>
                      <a:pt x="807" y="95"/>
                    </a:lnTo>
                    <a:lnTo>
                      <a:pt x="787" y="87"/>
                    </a:lnTo>
                    <a:lnTo>
                      <a:pt x="766" y="78"/>
                    </a:lnTo>
                    <a:lnTo>
                      <a:pt x="745" y="71"/>
                    </a:lnTo>
                    <a:lnTo>
                      <a:pt x="723" y="65"/>
                    </a:lnTo>
                    <a:lnTo>
                      <a:pt x="702" y="60"/>
                    </a:lnTo>
                    <a:lnTo>
                      <a:pt x="681" y="55"/>
                    </a:lnTo>
                    <a:lnTo>
                      <a:pt x="658" y="52"/>
                    </a:lnTo>
                    <a:lnTo>
                      <a:pt x="637" y="50"/>
                    </a:lnTo>
                    <a:lnTo>
                      <a:pt x="615" y="50"/>
                    </a:lnTo>
                    <a:lnTo>
                      <a:pt x="591" y="50"/>
                    </a:lnTo>
                    <a:lnTo>
                      <a:pt x="569" y="51"/>
                    </a:lnTo>
                    <a:lnTo>
                      <a:pt x="546" y="53"/>
                    </a:lnTo>
                    <a:lnTo>
                      <a:pt x="525" y="57"/>
                    </a:lnTo>
                    <a:lnTo>
                      <a:pt x="503" y="60"/>
                    </a:lnTo>
                    <a:lnTo>
                      <a:pt x="483" y="63"/>
                    </a:lnTo>
                    <a:lnTo>
                      <a:pt x="463" y="69"/>
                    </a:lnTo>
                    <a:lnTo>
                      <a:pt x="443" y="74"/>
                    </a:lnTo>
                    <a:lnTo>
                      <a:pt x="424" y="80"/>
                    </a:lnTo>
                    <a:lnTo>
                      <a:pt x="405" y="87"/>
                    </a:lnTo>
                    <a:lnTo>
                      <a:pt x="386" y="95"/>
                    </a:lnTo>
                    <a:lnTo>
                      <a:pt x="369" y="102"/>
                    </a:lnTo>
                    <a:lnTo>
                      <a:pt x="352" y="111"/>
                    </a:lnTo>
                    <a:lnTo>
                      <a:pt x="334" y="120"/>
                    </a:lnTo>
                    <a:lnTo>
                      <a:pt x="317" y="129"/>
                    </a:lnTo>
                    <a:lnTo>
                      <a:pt x="302" y="140"/>
                    </a:lnTo>
                    <a:lnTo>
                      <a:pt x="286" y="150"/>
                    </a:lnTo>
                    <a:lnTo>
                      <a:pt x="270" y="161"/>
                    </a:lnTo>
                    <a:lnTo>
                      <a:pt x="256" y="172"/>
                    </a:lnTo>
                    <a:lnTo>
                      <a:pt x="242" y="182"/>
                    </a:lnTo>
                    <a:lnTo>
                      <a:pt x="228" y="194"/>
                    </a:lnTo>
                    <a:lnTo>
                      <a:pt x="215" y="207"/>
                    </a:lnTo>
                    <a:lnTo>
                      <a:pt x="203" y="218"/>
                    </a:lnTo>
                    <a:lnTo>
                      <a:pt x="190" y="230"/>
                    </a:lnTo>
                    <a:lnTo>
                      <a:pt x="177" y="243"/>
                    </a:lnTo>
                    <a:lnTo>
                      <a:pt x="166" y="256"/>
                    </a:lnTo>
                    <a:lnTo>
                      <a:pt x="155" y="269"/>
                    </a:lnTo>
                    <a:lnTo>
                      <a:pt x="145" y="281"/>
                    </a:lnTo>
                    <a:lnTo>
                      <a:pt x="133" y="294"/>
                    </a:lnTo>
                    <a:lnTo>
                      <a:pt x="125" y="308"/>
                    </a:lnTo>
                    <a:lnTo>
                      <a:pt x="114" y="320"/>
                    </a:lnTo>
                    <a:lnTo>
                      <a:pt x="105" y="334"/>
                    </a:lnTo>
                    <a:lnTo>
                      <a:pt x="94" y="340"/>
                    </a:lnTo>
                    <a:lnTo>
                      <a:pt x="84" y="347"/>
                    </a:lnTo>
                    <a:lnTo>
                      <a:pt x="75" y="355"/>
                    </a:lnTo>
                    <a:lnTo>
                      <a:pt x="66" y="360"/>
                    </a:lnTo>
                    <a:lnTo>
                      <a:pt x="58" y="368"/>
                    </a:lnTo>
                    <a:lnTo>
                      <a:pt x="53" y="375"/>
                    </a:lnTo>
                    <a:lnTo>
                      <a:pt x="47" y="383"/>
                    </a:lnTo>
                    <a:lnTo>
                      <a:pt x="43" y="390"/>
                    </a:lnTo>
                    <a:lnTo>
                      <a:pt x="40" y="396"/>
                    </a:lnTo>
                    <a:lnTo>
                      <a:pt x="36" y="404"/>
                    </a:lnTo>
                    <a:lnTo>
                      <a:pt x="34" y="413"/>
                    </a:lnTo>
                    <a:lnTo>
                      <a:pt x="31" y="422"/>
                    </a:lnTo>
                    <a:lnTo>
                      <a:pt x="28" y="431"/>
                    </a:lnTo>
                    <a:lnTo>
                      <a:pt x="26" y="441"/>
                    </a:lnTo>
                    <a:lnTo>
                      <a:pt x="25" y="451"/>
                    </a:lnTo>
                    <a:lnTo>
                      <a:pt x="22" y="463"/>
                    </a:lnTo>
                    <a:lnTo>
                      <a:pt x="22" y="473"/>
                    </a:lnTo>
                    <a:lnTo>
                      <a:pt x="22" y="483"/>
                    </a:lnTo>
                    <a:lnTo>
                      <a:pt x="22" y="493"/>
                    </a:lnTo>
                    <a:lnTo>
                      <a:pt x="22" y="502"/>
                    </a:lnTo>
                    <a:lnTo>
                      <a:pt x="24" y="512"/>
                    </a:lnTo>
                    <a:lnTo>
                      <a:pt x="26" y="520"/>
                    </a:lnTo>
                    <a:lnTo>
                      <a:pt x="28" y="528"/>
                    </a:lnTo>
                    <a:lnTo>
                      <a:pt x="31" y="535"/>
                    </a:lnTo>
                    <a:lnTo>
                      <a:pt x="24" y="524"/>
                    </a:lnTo>
                    <a:lnTo>
                      <a:pt x="19" y="514"/>
                    </a:lnTo>
                    <a:lnTo>
                      <a:pt x="13" y="504"/>
                    </a:lnTo>
                    <a:lnTo>
                      <a:pt x="10" y="495"/>
                    </a:lnTo>
                    <a:lnTo>
                      <a:pt x="7" y="485"/>
                    </a:lnTo>
                    <a:lnTo>
                      <a:pt x="5" y="477"/>
                    </a:lnTo>
                    <a:lnTo>
                      <a:pt x="2" y="468"/>
                    </a:lnTo>
                    <a:lnTo>
                      <a:pt x="1" y="459"/>
                    </a:lnTo>
                    <a:lnTo>
                      <a:pt x="0" y="450"/>
                    </a:lnTo>
                    <a:lnTo>
                      <a:pt x="0" y="441"/>
                    </a:lnTo>
                    <a:lnTo>
                      <a:pt x="0" y="432"/>
                    </a:lnTo>
                    <a:lnTo>
                      <a:pt x="0" y="422"/>
                    </a:lnTo>
                    <a:lnTo>
                      <a:pt x="1" y="413"/>
                    </a:lnTo>
                    <a:lnTo>
                      <a:pt x="2" y="403"/>
                    </a:lnTo>
                    <a:lnTo>
                      <a:pt x="3" y="392"/>
                    </a:lnTo>
                    <a:lnTo>
                      <a:pt x="5" y="381"/>
                    </a:lnTo>
                    <a:lnTo>
                      <a:pt x="6" y="374"/>
                    </a:lnTo>
                    <a:lnTo>
                      <a:pt x="8" y="366"/>
                    </a:lnTo>
                    <a:lnTo>
                      <a:pt x="11" y="358"/>
                    </a:lnTo>
                    <a:lnTo>
                      <a:pt x="17" y="350"/>
                    </a:lnTo>
                    <a:lnTo>
                      <a:pt x="22" y="343"/>
                    </a:lnTo>
                    <a:lnTo>
                      <a:pt x="28" y="334"/>
                    </a:lnTo>
                    <a:lnTo>
                      <a:pt x="35" y="326"/>
                    </a:lnTo>
                    <a:lnTo>
                      <a:pt x="42" y="318"/>
                    </a:lnTo>
                    <a:lnTo>
                      <a:pt x="54" y="306"/>
                    </a:lnTo>
                    <a:lnTo>
                      <a:pt x="67" y="293"/>
                    </a:lnTo>
                    <a:lnTo>
                      <a:pt x="81" y="279"/>
                    </a:lnTo>
                    <a:lnTo>
                      <a:pt x="95" y="266"/>
                    </a:lnTo>
                    <a:lnTo>
                      <a:pt x="109" y="252"/>
                    </a:lnTo>
                    <a:lnTo>
                      <a:pt x="123" y="239"/>
                    </a:lnTo>
                    <a:lnTo>
                      <a:pt x="138" y="225"/>
                    </a:lnTo>
                    <a:lnTo>
                      <a:pt x="153" y="211"/>
                    </a:lnTo>
                    <a:lnTo>
                      <a:pt x="168" y="197"/>
                    </a:lnTo>
                    <a:lnTo>
                      <a:pt x="183" y="182"/>
                    </a:lnTo>
                    <a:lnTo>
                      <a:pt x="201" y="169"/>
                    </a:lnTo>
                    <a:lnTo>
                      <a:pt x="215" y="154"/>
                    </a:lnTo>
                    <a:lnTo>
                      <a:pt x="232" y="142"/>
                    </a:lnTo>
                    <a:lnTo>
                      <a:pt x="250" y="127"/>
                    </a:lnTo>
                    <a:lnTo>
                      <a:pt x="268" y="115"/>
                    </a:lnTo>
                    <a:lnTo>
                      <a:pt x="285" y="102"/>
                    </a:lnTo>
                    <a:lnTo>
                      <a:pt x="303" y="90"/>
                    </a:lnTo>
                    <a:lnTo>
                      <a:pt x="321" y="78"/>
                    </a:lnTo>
                    <a:lnTo>
                      <a:pt x="340" y="68"/>
                    </a:lnTo>
                    <a:lnTo>
                      <a:pt x="358" y="58"/>
                    </a:lnTo>
                    <a:lnTo>
                      <a:pt x="377" y="48"/>
                    </a:lnTo>
                    <a:lnTo>
                      <a:pt x="396" y="39"/>
                    </a:lnTo>
                    <a:lnTo>
                      <a:pt x="416" y="30"/>
                    </a:lnTo>
                    <a:lnTo>
                      <a:pt x="437" y="23"/>
                    </a:lnTo>
                    <a:lnTo>
                      <a:pt x="458" y="16"/>
                    </a:lnTo>
                    <a:lnTo>
                      <a:pt x="478" y="11"/>
                    </a:lnTo>
                    <a:lnTo>
                      <a:pt x="499" y="6"/>
                    </a:lnTo>
                    <a:lnTo>
                      <a:pt x="521" y="3"/>
                    </a:lnTo>
                    <a:lnTo>
                      <a:pt x="543" y="2"/>
                    </a:lnTo>
                    <a:lnTo>
                      <a:pt x="565" y="0"/>
                    </a:lnTo>
                    <a:lnTo>
                      <a:pt x="588" y="0"/>
                    </a:lnTo>
                    <a:lnTo>
                      <a:pt x="60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4" name="Freeform 1322">
                <a:extLst>
                  <a:ext uri="{FF2B5EF4-FFF2-40B4-BE49-F238E27FC236}">
                    <a16:creationId xmlns:a16="http://schemas.microsoft.com/office/drawing/2014/main" id="{2986FEF1-6E4D-4458-B9E9-2DFA8B0FF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09"/>
                <a:ext cx="188" cy="118"/>
              </a:xfrm>
              <a:custGeom>
                <a:avLst/>
                <a:gdLst>
                  <a:gd name="T0" fmla="*/ 551 w 564"/>
                  <a:gd name="T1" fmla="*/ 337 h 355"/>
                  <a:gd name="T2" fmla="*/ 521 w 564"/>
                  <a:gd name="T3" fmla="*/ 303 h 355"/>
                  <a:gd name="T4" fmla="*/ 490 w 564"/>
                  <a:gd name="T5" fmla="*/ 271 h 355"/>
                  <a:gd name="T6" fmla="*/ 459 w 564"/>
                  <a:gd name="T7" fmla="*/ 238 h 355"/>
                  <a:gd name="T8" fmla="*/ 426 w 564"/>
                  <a:gd name="T9" fmla="*/ 207 h 355"/>
                  <a:gd name="T10" fmla="*/ 392 w 564"/>
                  <a:gd name="T11" fmla="*/ 178 h 355"/>
                  <a:gd name="T12" fmla="*/ 357 w 564"/>
                  <a:gd name="T13" fmla="*/ 148 h 355"/>
                  <a:gd name="T14" fmla="*/ 321 w 564"/>
                  <a:gd name="T15" fmla="*/ 123 h 355"/>
                  <a:gd name="T16" fmla="*/ 285 w 564"/>
                  <a:gd name="T17" fmla="*/ 97 h 355"/>
                  <a:gd name="T18" fmla="*/ 248 w 564"/>
                  <a:gd name="T19" fmla="*/ 76 h 355"/>
                  <a:gd name="T20" fmla="*/ 210 w 564"/>
                  <a:gd name="T21" fmla="*/ 55 h 355"/>
                  <a:gd name="T22" fmla="*/ 172 w 564"/>
                  <a:gd name="T23" fmla="*/ 39 h 355"/>
                  <a:gd name="T24" fmla="*/ 135 w 564"/>
                  <a:gd name="T25" fmla="*/ 23 h 355"/>
                  <a:gd name="T26" fmla="*/ 95 w 564"/>
                  <a:gd name="T27" fmla="*/ 13 h 355"/>
                  <a:gd name="T28" fmla="*/ 57 w 564"/>
                  <a:gd name="T29" fmla="*/ 5 h 355"/>
                  <a:gd name="T30" fmla="*/ 19 w 564"/>
                  <a:gd name="T31" fmla="*/ 0 h 355"/>
                  <a:gd name="T32" fmla="*/ 0 w 564"/>
                  <a:gd name="T33" fmla="*/ 2 h 355"/>
                  <a:gd name="T34" fmla="*/ 38 w 564"/>
                  <a:gd name="T35" fmla="*/ 4 h 355"/>
                  <a:gd name="T36" fmla="*/ 76 w 564"/>
                  <a:gd name="T37" fmla="*/ 11 h 355"/>
                  <a:gd name="T38" fmla="*/ 114 w 564"/>
                  <a:gd name="T39" fmla="*/ 19 h 355"/>
                  <a:gd name="T40" fmla="*/ 151 w 564"/>
                  <a:gd name="T41" fmla="*/ 32 h 355"/>
                  <a:gd name="T42" fmla="*/ 190 w 564"/>
                  <a:gd name="T43" fmla="*/ 48 h 355"/>
                  <a:gd name="T44" fmla="*/ 228 w 564"/>
                  <a:gd name="T45" fmla="*/ 67 h 355"/>
                  <a:gd name="T46" fmla="*/ 266 w 564"/>
                  <a:gd name="T47" fmla="*/ 87 h 355"/>
                  <a:gd name="T48" fmla="*/ 302 w 564"/>
                  <a:gd name="T49" fmla="*/ 111 h 355"/>
                  <a:gd name="T50" fmla="*/ 339 w 564"/>
                  <a:gd name="T51" fmla="*/ 136 h 355"/>
                  <a:gd name="T52" fmla="*/ 373 w 564"/>
                  <a:gd name="T53" fmla="*/ 164 h 355"/>
                  <a:gd name="T54" fmla="*/ 408 w 564"/>
                  <a:gd name="T55" fmla="*/ 193 h 355"/>
                  <a:gd name="T56" fmla="*/ 441 w 564"/>
                  <a:gd name="T57" fmla="*/ 224 h 355"/>
                  <a:gd name="T58" fmla="*/ 473 w 564"/>
                  <a:gd name="T59" fmla="*/ 256 h 355"/>
                  <a:gd name="T60" fmla="*/ 505 w 564"/>
                  <a:gd name="T61" fmla="*/ 288 h 355"/>
                  <a:gd name="T62" fmla="*/ 534 w 564"/>
                  <a:gd name="T63" fmla="*/ 322 h 355"/>
                  <a:gd name="T64" fmla="*/ 563 w 564"/>
                  <a:gd name="T6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4" h="355">
                    <a:moveTo>
                      <a:pt x="564" y="355"/>
                    </a:moveTo>
                    <a:lnTo>
                      <a:pt x="551" y="337"/>
                    </a:lnTo>
                    <a:lnTo>
                      <a:pt x="536" y="320"/>
                    </a:lnTo>
                    <a:lnTo>
                      <a:pt x="521" y="303"/>
                    </a:lnTo>
                    <a:lnTo>
                      <a:pt x="507" y="288"/>
                    </a:lnTo>
                    <a:lnTo>
                      <a:pt x="490" y="271"/>
                    </a:lnTo>
                    <a:lnTo>
                      <a:pt x="475" y="254"/>
                    </a:lnTo>
                    <a:lnTo>
                      <a:pt x="459" y="238"/>
                    </a:lnTo>
                    <a:lnTo>
                      <a:pt x="443" y="223"/>
                    </a:lnTo>
                    <a:lnTo>
                      <a:pt x="426" y="207"/>
                    </a:lnTo>
                    <a:lnTo>
                      <a:pt x="409" y="191"/>
                    </a:lnTo>
                    <a:lnTo>
                      <a:pt x="392" y="178"/>
                    </a:lnTo>
                    <a:lnTo>
                      <a:pt x="375" y="163"/>
                    </a:lnTo>
                    <a:lnTo>
                      <a:pt x="357" y="148"/>
                    </a:lnTo>
                    <a:lnTo>
                      <a:pt x="340" y="135"/>
                    </a:lnTo>
                    <a:lnTo>
                      <a:pt x="321" y="123"/>
                    </a:lnTo>
                    <a:lnTo>
                      <a:pt x="304" y="109"/>
                    </a:lnTo>
                    <a:lnTo>
                      <a:pt x="285" y="97"/>
                    </a:lnTo>
                    <a:lnTo>
                      <a:pt x="266" y="87"/>
                    </a:lnTo>
                    <a:lnTo>
                      <a:pt x="248" y="76"/>
                    </a:lnTo>
                    <a:lnTo>
                      <a:pt x="229" y="64"/>
                    </a:lnTo>
                    <a:lnTo>
                      <a:pt x="210" y="55"/>
                    </a:lnTo>
                    <a:lnTo>
                      <a:pt x="191" y="46"/>
                    </a:lnTo>
                    <a:lnTo>
                      <a:pt x="172" y="39"/>
                    </a:lnTo>
                    <a:lnTo>
                      <a:pt x="153" y="30"/>
                    </a:lnTo>
                    <a:lnTo>
                      <a:pt x="135" y="23"/>
                    </a:lnTo>
                    <a:lnTo>
                      <a:pt x="114" y="17"/>
                    </a:lnTo>
                    <a:lnTo>
                      <a:pt x="95" y="13"/>
                    </a:lnTo>
                    <a:lnTo>
                      <a:pt x="76" y="8"/>
                    </a:lnTo>
                    <a:lnTo>
                      <a:pt x="57" y="5"/>
                    </a:lnTo>
                    <a:lnTo>
                      <a:pt x="38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8" y="4"/>
                    </a:lnTo>
                    <a:lnTo>
                      <a:pt x="57" y="7"/>
                    </a:lnTo>
                    <a:lnTo>
                      <a:pt x="76" y="11"/>
                    </a:lnTo>
                    <a:lnTo>
                      <a:pt x="95" y="14"/>
                    </a:lnTo>
                    <a:lnTo>
                      <a:pt x="114" y="19"/>
                    </a:lnTo>
                    <a:lnTo>
                      <a:pt x="132" y="25"/>
                    </a:lnTo>
                    <a:lnTo>
                      <a:pt x="151" y="32"/>
                    </a:lnTo>
                    <a:lnTo>
                      <a:pt x="170" y="40"/>
                    </a:lnTo>
                    <a:lnTo>
                      <a:pt x="190" y="48"/>
                    </a:lnTo>
                    <a:lnTo>
                      <a:pt x="209" y="57"/>
                    </a:lnTo>
                    <a:lnTo>
                      <a:pt x="228" y="67"/>
                    </a:lnTo>
                    <a:lnTo>
                      <a:pt x="246" y="77"/>
                    </a:lnTo>
                    <a:lnTo>
                      <a:pt x="266" y="87"/>
                    </a:lnTo>
                    <a:lnTo>
                      <a:pt x="283" y="99"/>
                    </a:lnTo>
                    <a:lnTo>
                      <a:pt x="302" y="111"/>
                    </a:lnTo>
                    <a:lnTo>
                      <a:pt x="320" y="124"/>
                    </a:lnTo>
                    <a:lnTo>
                      <a:pt x="339" y="136"/>
                    </a:lnTo>
                    <a:lnTo>
                      <a:pt x="355" y="150"/>
                    </a:lnTo>
                    <a:lnTo>
                      <a:pt x="373" y="164"/>
                    </a:lnTo>
                    <a:lnTo>
                      <a:pt x="391" y="179"/>
                    </a:lnTo>
                    <a:lnTo>
                      <a:pt x="408" y="193"/>
                    </a:lnTo>
                    <a:lnTo>
                      <a:pt x="425" y="209"/>
                    </a:lnTo>
                    <a:lnTo>
                      <a:pt x="441" y="224"/>
                    </a:lnTo>
                    <a:lnTo>
                      <a:pt x="458" y="239"/>
                    </a:lnTo>
                    <a:lnTo>
                      <a:pt x="473" y="256"/>
                    </a:lnTo>
                    <a:lnTo>
                      <a:pt x="490" y="272"/>
                    </a:lnTo>
                    <a:lnTo>
                      <a:pt x="505" y="288"/>
                    </a:lnTo>
                    <a:lnTo>
                      <a:pt x="520" y="306"/>
                    </a:lnTo>
                    <a:lnTo>
                      <a:pt x="534" y="322"/>
                    </a:lnTo>
                    <a:lnTo>
                      <a:pt x="548" y="338"/>
                    </a:lnTo>
                    <a:lnTo>
                      <a:pt x="563" y="355"/>
                    </a:lnTo>
                    <a:lnTo>
                      <a:pt x="564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5" name="Freeform 1323">
                <a:extLst>
                  <a:ext uri="{FF2B5EF4-FFF2-40B4-BE49-F238E27FC236}">
                    <a16:creationId xmlns:a16="http://schemas.microsoft.com/office/drawing/2014/main" id="{5C9A513A-55AE-4FF6-8296-08DA9593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27"/>
                <a:ext cx="8" cy="55"/>
              </a:xfrm>
              <a:custGeom>
                <a:avLst/>
                <a:gdLst>
                  <a:gd name="T0" fmla="*/ 6 w 26"/>
                  <a:gd name="T1" fmla="*/ 164 h 165"/>
                  <a:gd name="T2" fmla="*/ 7 w 26"/>
                  <a:gd name="T3" fmla="*/ 165 h 165"/>
                  <a:gd name="T4" fmla="*/ 11 w 26"/>
                  <a:gd name="T5" fmla="*/ 162 h 165"/>
                  <a:gd name="T6" fmla="*/ 13 w 26"/>
                  <a:gd name="T7" fmla="*/ 157 h 165"/>
                  <a:gd name="T8" fmla="*/ 17 w 26"/>
                  <a:gd name="T9" fmla="*/ 150 h 165"/>
                  <a:gd name="T10" fmla="*/ 19 w 26"/>
                  <a:gd name="T11" fmla="*/ 142 h 165"/>
                  <a:gd name="T12" fmla="*/ 21 w 26"/>
                  <a:gd name="T13" fmla="*/ 133 h 165"/>
                  <a:gd name="T14" fmla="*/ 22 w 26"/>
                  <a:gd name="T15" fmla="*/ 123 h 165"/>
                  <a:gd name="T16" fmla="*/ 25 w 26"/>
                  <a:gd name="T17" fmla="*/ 112 h 165"/>
                  <a:gd name="T18" fmla="*/ 26 w 26"/>
                  <a:gd name="T19" fmla="*/ 100 h 165"/>
                  <a:gd name="T20" fmla="*/ 26 w 26"/>
                  <a:gd name="T21" fmla="*/ 87 h 165"/>
                  <a:gd name="T22" fmla="*/ 25 w 26"/>
                  <a:gd name="T23" fmla="*/ 75 h 165"/>
                  <a:gd name="T24" fmla="*/ 22 w 26"/>
                  <a:gd name="T25" fmla="*/ 61 h 165"/>
                  <a:gd name="T26" fmla="*/ 20 w 26"/>
                  <a:gd name="T27" fmla="*/ 48 h 165"/>
                  <a:gd name="T28" fmla="*/ 17 w 26"/>
                  <a:gd name="T29" fmla="*/ 36 h 165"/>
                  <a:gd name="T30" fmla="*/ 12 w 26"/>
                  <a:gd name="T31" fmla="*/ 23 h 165"/>
                  <a:gd name="T32" fmla="*/ 8 w 26"/>
                  <a:gd name="T33" fmla="*/ 10 h 165"/>
                  <a:gd name="T34" fmla="*/ 0 w 26"/>
                  <a:gd name="T35" fmla="*/ 0 h 165"/>
                  <a:gd name="T36" fmla="*/ 0 w 26"/>
                  <a:gd name="T37" fmla="*/ 1 h 165"/>
                  <a:gd name="T38" fmla="*/ 6 w 26"/>
                  <a:gd name="T39" fmla="*/ 11 h 165"/>
                  <a:gd name="T40" fmla="*/ 11 w 26"/>
                  <a:gd name="T41" fmla="*/ 23 h 165"/>
                  <a:gd name="T42" fmla="*/ 16 w 26"/>
                  <a:gd name="T43" fmla="*/ 36 h 165"/>
                  <a:gd name="T44" fmla="*/ 19 w 26"/>
                  <a:gd name="T45" fmla="*/ 48 h 165"/>
                  <a:gd name="T46" fmla="*/ 21 w 26"/>
                  <a:gd name="T47" fmla="*/ 61 h 165"/>
                  <a:gd name="T48" fmla="*/ 22 w 26"/>
                  <a:gd name="T49" fmla="*/ 75 h 165"/>
                  <a:gd name="T50" fmla="*/ 24 w 26"/>
                  <a:gd name="T51" fmla="*/ 87 h 165"/>
                  <a:gd name="T52" fmla="*/ 24 w 26"/>
                  <a:gd name="T53" fmla="*/ 100 h 165"/>
                  <a:gd name="T54" fmla="*/ 22 w 26"/>
                  <a:gd name="T55" fmla="*/ 112 h 165"/>
                  <a:gd name="T56" fmla="*/ 21 w 26"/>
                  <a:gd name="T57" fmla="*/ 123 h 165"/>
                  <a:gd name="T58" fmla="*/ 19 w 26"/>
                  <a:gd name="T59" fmla="*/ 133 h 165"/>
                  <a:gd name="T60" fmla="*/ 17 w 26"/>
                  <a:gd name="T61" fmla="*/ 142 h 165"/>
                  <a:gd name="T62" fmla="*/ 15 w 26"/>
                  <a:gd name="T63" fmla="*/ 150 h 165"/>
                  <a:gd name="T64" fmla="*/ 11 w 26"/>
                  <a:gd name="T65" fmla="*/ 156 h 165"/>
                  <a:gd name="T66" fmla="*/ 9 w 26"/>
                  <a:gd name="T67" fmla="*/ 160 h 165"/>
                  <a:gd name="T68" fmla="*/ 6 w 26"/>
                  <a:gd name="T69" fmla="*/ 162 h 165"/>
                  <a:gd name="T70" fmla="*/ 7 w 26"/>
                  <a:gd name="T71" fmla="*/ 164 h 165"/>
                  <a:gd name="T72" fmla="*/ 6 w 26"/>
                  <a:gd name="T73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5">
                    <a:moveTo>
                      <a:pt x="6" y="164"/>
                    </a:moveTo>
                    <a:lnTo>
                      <a:pt x="7" y="165"/>
                    </a:lnTo>
                    <a:lnTo>
                      <a:pt x="11" y="162"/>
                    </a:lnTo>
                    <a:lnTo>
                      <a:pt x="13" y="157"/>
                    </a:lnTo>
                    <a:lnTo>
                      <a:pt x="17" y="150"/>
                    </a:lnTo>
                    <a:lnTo>
                      <a:pt x="19" y="142"/>
                    </a:lnTo>
                    <a:lnTo>
                      <a:pt x="21" y="133"/>
                    </a:lnTo>
                    <a:lnTo>
                      <a:pt x="22" y="123"/>
                    </a:lnTo>
                    <a:lnTo>
                      <a:pt x="25" y="112"/>
                    </a:lnTo>
                    <a:lnTo>
                      <a:pt x="26" y="100"/>
                    </a:lnTo>
                    <a:lnTo>
                      <a:pt x="26" y="87"/>
                    </a:lnTo>
                    <a:lnTo>
                      <a:pt x="25" y="75"/>
                    </a:lnTo>
                    <a:lnTo>
                      <a:pt x="22" y="61"/>
                    </a:lnTo>
                    <a:lnTo>
                      <a:pt x="20" y="48"/>
                    </a:lnTo>
                    <a:lnTo>
                      <a:pt x="17" y="36"/>
                    </a:lnTo>
                    <a:lnTo>
                      <a:pt x="12" y="23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1" y="23"/>
                    </a:lnTo>
                    <a:lnTo>
                      <a:pt x="16" y="36"/>
                    </a:lnTo>
                    <a:lnTo>
                      <a:pt x="19" y="48"/>
                    </a:lnTo>
                    <a:lnTo>
                      <a:pt x="21" y="61"/>
                    </a:lnTo>
                    <a:lnTo>
                      <a:pt x="22" y="75"/>
                    </a:lnTo>
                    <a:lnTo>
                      <a:pt x="24" y="87"/>
                    </a:lnTo>
                    <a:lnTo>
                      <a:pt x="24" y="100"/>
                    </a:lnTo>
                    <a:lnTo>
                      <a:pt x="22" y="112"/>
                    </a:lnTo>
                    <a:lnTo>
                      <a:pt x="21" y="123"/>
                    </a:lnTo>
                    <a:lnTo>
                      <a:pt x="19" y="133"/>
                    </a:lnTo>
                    <a:lnTo>
                      <a:pt x="17" y="142"/>
                    </a:lnTo>
                    <a:lnTo>
                      <a:pt x="15" y="150"/>
                    </a:lnTo>
                    <a:lnTo>
                      <a:pt x="11" y="156"/>
                    </a:lnTo>
                    <a:lnTo>
                      <a:pt x="9" y="160"/>
                    </a:lnTo>
                    <a:lnTo>
                      <a:pt x="6" y="162"/>
                    </a:lnTo>
                    <a:lnTo>
                      <a:pt x="7" y="164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6" name="Freeform 1324">
                <a:extLst>
                  <a:ext uri="{FF2B5EF4-FFF2-40B4-BE49-F238E27FC236}">
                    <a16:creationId xmlns:a16="http://schemas.microsoft.com/office/drawing/2014/main" id="{36D249B4-D7FA-44DB-AE6F-59932E72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337"/>
                <a:ext cx="12" cy="45"/>
              </a:xfrm>
              <a:custGeom>
                <a:avLst/>
                <a:gdLst>
                  <a:gd name="T0" fmla="*/ 0 w 38"/>
                  <a:gd name="T1" fmla="*/ 1 h 134"/>
                  <a:gd name="T2" fmla="*/ 5 w 38"/>
                  <a:gd name="T3" fmla="*/ 10 h 134"/>
                  <a:gd name="T4" fmla="*/ 10 w 38"/>
                  <a:gd name="T5" fmla="*/ 19 h 134"/>
                  <a:gd name="T6" fmla="*/ 15 w 38"/>
                  <a:gd name="T7" fmla="*/ 28 h 134"/>
                  <a:gd name="T8" fmla="*/ 19 w 38"/>
                  <a:gd name="T9" fmla="*/ 37 h 134"/>
                  <a:gd name="T10" fmla="*/ 22 w 38"/>
                  <a:gd name="T11" fmla="*/ 46 h 134"/>
                  <a:gd name="T12" fmla="*/ 26 w 38"/>
                  <a:gd name="T13" fmla="*/ 55 h 134"/>
                  <a:gd name="T14" fmla="*/ 29 w 38"/>
                  <a:gd name="T15" fmla="*/ 64 h 134"/>
                  <a:gd name="T16" fmla="*/ 30 w 38"/>
                  <a:gd name="T17" fmla="*/ 72 h 134"/>
                  <a:gd name="T18" fmla="*/ 32 w 38"/>
                  <a:gd name="T19" fmla="*/ 81 h 134"/>
                  <a:gd name="T20" fmla="*/ 33 w 38"/>
                  <a:gd name="T21" fmla="*/ 89 h 134"/>
                  <a:gd name="T22" fmla="*/ 35 w 38"/>
                  <a:gd name="T23" fmla="*/ 98 h 134"/>
                  <a:gd name="T24" fmla="*/ 35 w 38"/>
                  <a:gd name="T25" fmla="*/ 106 h 134"/>
                  <a:gd name="T26" fmla="*/ 35 w 38"/>
                  <a:gd name="T27" fmla="*/ 113 h 134"/>
                  <a:gd name="T28" fmla="*/ 35 w 38"/>
                  <a:gd name="T29" fmla="*/ 121 h 134"/>
                  <a:gd name="T30" fmla="*/ 35 w 38"/>
                  <a:gd name="T31" fmla="*/ 128 h 134"/>
                  <a:gd name="T32" fmla="*/ 35 w 38"/>
                  <a:gd name="T33" fmla="*/ 134 h 134"/>
                  <a:gd name="T34" fmla="*/ 36 w 38"/>
                  <a:gd name="T35" fmla="*/ 134 h 134"/>
                  <a:gd name="T36" fmla="*/ 37 w 38"/>
                  <a:gd name="T37" fmla="*/ 128 h 134"/>
                  <a:gd name="T38" fmla="*/ 38 w 38"/>
                  <a:gd name="T39" fmla="*/ 121 h 134"/>
                  <a:gd name="T40" fmla="*/ 38 w 38"/>
                  <a:gd name="T41" fmla="*/ 113 h 134"/>
                  <a:gd name="T42" fmla="*/ 37 w 38"/>
                  <a:gd name="T43" fmla="*/ 106 h 134"/>
                  <a:gd name="T44" fmla="*/ 36 w 38"/>
                  <a:gd name="T45" fmla="*/ 98 h 134"/>
                  <a:gd name="T46" fmla="*/ 35 w 38"/>
                  <a:gd name="T47" fmla="*/ 89 h 134"/>
                  <a:gd name="T48" fmla="*/ 33 w 38"/>
                  <a:gd name="T49" fmla="*/ 81 h 134"/>
                  <a:gd name="T50" fmla="*/ 32 w 38"/>
                  <a:gd name="T51" fmla="*/ 72 h 134"/>
                  <a:gd name="T52" fmla="*/ 29 w 38"/>
                  <a:gd name="T53" fmla="*/ 64 h 134"/>
                  <a:gd name="T54" fmla="*/ 27 w 38"/>
                  <a:gd name="T55" fmla="*/ 55 h 134"/>
                  <a:gd name="T56" fmla="*/ 23 w 38"/>
                  <a:gd name="T57" fmla="*/ 46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8 h 134"/>
                  <a:gd name="T64" fmla="*/ 6 w 38"/>
                  <a:gd name="T65" fmla="*/ 9 h 134"/>
                  <a:gd name="T66" fmla="*/ 1 w 38"/>
                  <a:gd name="T67" fmla="*/ 0 h 134"/>
                  <a:gd name="T68" fmla="*/ 0 w 38"/>
                  <a:gd name="T69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1"/>
                    </a:moveTo>
                    <a:lnTo>
                      <a:pt x="5" y="10"/>
                    </a:lnTo>
                    <a:lnTo>
                      <a:pt x="10" y="19"/>
                    </a:lnTo>
                    <a:lnTo>
                      <a:pt x="15" y="28"/>
                    </a:lnTo>
                    <a:lnTo>
                      <a:pt x="19" y="37"/>
                    </a:lnTo>
                    <a:lnTo>
                      <a:pt x="22" y="46"/>
                    </a:lnTo>
                    <a:lnTo>
                      <a:pt x="26" y="55"/>
                    </a:lnTo>
                    <a:lnTo>
                      <a:pt x="29" y="64"/>
                    </a:lnTo>
                    <a:lnTo>
                      <a:pt x="30" y="72"/>
                    </a:lnTo>
                    <a:lnTo>
                      <a:pt x="32" y="81"/>
                    </a:lnTo>
                    <a:lnTo>
                      <a:pt x="33" y="89"/>
                    </a:lnTo>
                    <a:lnTo>
                      <a:pt x="35" y="98"/>
                    </a:lnTo>
                    <a:lnTo>
                      <a:pt x="35" y="106"/>
                    </a:lnTo>
                    <a:lnTo>
                      <a:pt x="35" y="113"/>
                    </a:lnTo>
                    <a:lnTo>
                      <a:pt x="35" y="121"/>
                    </a:lnTo>
                    <a:lnTo>
                      <a:pt x="35" y="128"/>
                    </a:lnTo>
                    <a:lnTo>
                      <a:pt x="35" y="134"/>
                    </a:lnTo>
                    <a:lnTo>
                      <a:pt x="36" y="134"/>
                    </a:lnTo>
                    <a:lnTo>
                      <a:pt x="37" y="128"/>
                    </a:lnTo>
                    <a:lnTo>
                      <a:pt x="38" y="121"/>
                    </a:lnTo>
                    <a:lnTo>
                      <a:pt x="38" y="113"/>
                    </a:lnTo>
                    <a:lnTo>
                      <a:pt x="37" y="106"/>
                    </a:lnTo>
                    <a:lnTo>
                      <a:pt x="36" y="98"/>
                    </a:lnTo>
                    <a:lnTo>
                      <a:pt x="35" y="89"/>
                    </a:lnTo>
                    <a:lnTo>
                      <a:pt x="33" y="81"/>
                    </a:lnTo>
                    <a:lnTo>
                      <a:pt x="32" y="72"/>
                    </a:lnTo>
                    <a:lnTo>
                      <a:pt x="29" y="64"/>
                    </a:lnTo>
                    <a:lnTo>
                      <a:pt x="27" y="55"/>
                    </a:lnTo>
                    <a:lnTo>
                      <a:pt x="23" y="46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7" name="Freeform 1325">
                <a:extLst>
                  <a:ext uri="{FF2B5EF4-FFF2-40B4-BE49-F238E27FC236}">
                    <a16:creationId xmlns:a16="http://schemas.microsoft.com/office/drawing/2014/main" id="{9176EA0B-CF99-435E-BA2D-E903A263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25"/>
                <a:ext cx="177" cy="113"/>
              </a:xfrm>
              <a:custGeom>
                <a:avLst/>
                <a:gdLst>
                  <a:gd name="T0" fmla="*/ 21 w 530"/>
                  <a:gd name="T1" fmla="*/ 2 h 338"/>
                  <a:gd name="T2" fmla="*/ 65 w 530"/>
                  <a:gd name="T3" fmla="*/ 7 h 338"/>
                  <a:gd name="T4" fmla="*/ 108 w 530"/>
                  <a:gd name="T5" fmla="*/ 17 h 338"/>
                  <a:gd name="T6" fmla="*/ 149 w 530"/>
                  <a:gd name="T7" fmla="*/ 30 h 338"/>
                  <a:gd name="T8" fmla="*/ 190 w 530"/>
                  <a:gd name="T9" fmla="*/ 47 h 338"/>
                  <a:gd name="T10" fmla="*/ 230 w 530"/>
                  <a:gd name="T11" fmla="*/ 68 h 338"/>
                  <a:gd name="T12" fmla="*/ 269 w 530"/>
                  <a:gd name="T13" fmla="*/ 89 h 338"/>
                  <a:gd name="T14" fmla="*/ 306 w 530"/>
                  <a:gd name="T15" fmla="*/ 115 h 338"/>
                  <a:gd name="T16" fmla="*/ 341 w 530"/>
                  <a:gd name="T17" fmla="*/ 140 h 338"/>
                  <a:gd name="T18" fmla="*/ 374 w 530"/>
                  <a:gd name="T19" fmla="*/ 168 h 338"/>
                  <a:gd name="T20" fmla="*/ 405 w 530"/>
                  <a:gd name="T21" fmla="*/ 195 h 338"/>
                  <a:gd name="T22" fmla="*/ 433 w 530"/>
                  <a:gd name="T23" fmla="*/ 223 h 338"/>
                  <a:gd name="T24" fmla="*/ 460 w 530"/>
                  <a:gd name="T25" fmla="*/ 250 h 338"/>
                  <a:gd name="T26" fmla="*/ 484 w 530"/>
                  <a:gd name="T27" fmla="*/ 278 h 338"/>
                  <a:gd name="T28" fmla="*/ 504 w 530"/>
                  <a:gd name="T29" fmla="*/ 304 h 338"/>
                  <a:gd name="T30" fmla="*/ 521 w 530"/>
                  <a:gd name="T31" fmla="*/ 327 h 338"/>
                  <a:gd name="T32" fmla="*/ 530 w 530"/>
                  <a:gd name="T33" fmla="*/ 336 h 338"/>
                  <a:gd name="T34" fmla="*/ 514 w 530"/>
                  <a:gd name="T35" fmla="*/ 314 h 338"/>
                  <a:gd name="T36" fmla="*/ 495 w 530"/>
                  <a:gd name="T37" fmla="*/ 289 h 338"/>
                  <a:gd name="T38" fmla="*/ 473 w 530"/>
                  <a:gd name="T39" fmla="*/ 263 h 338"/>
                  <a:gd name="T40" fmla="*/ 449 w 530"/>
                  <a:gd name="T41" fmla="*/ 235 h 338"/>
                  <a:gd name="T42" fmla="*/ 421 w 530"/>
                  <a:gd name="T43" fmla="*/ 208 h 338"/>
                  <a:gd name="T44" fmla="*/ 391 w 530"/>
                  <a:gd name="T45" fmla="*/ 180 h 338"/>
                  <a:gd name="T46" fmla="*/ 359 w 530"/>
                  <a:gd name="T47" fmla="*/ 152 h 338"/>
                  <a:gd name="T48" fmla="*/ 325 w 530"/>
                  <a:gd name="T49" fmla="*/ 125 h 338"/>
                  <a:gd name="T50" fmla="*/ 289 w 530"/>
                  <a:gd name="T51" fmla="*/ 100 h 338"/>
                  <a:gd name="T52" fmla="*/ 251 w 530"/>
                  <a:gd name="T53" fmla="*/ 77 h 338"/>
                  <a:gd name="T54" fmla="*/ 213 w 530"/>
                  <a:gd name="T55" fmla="*/ 56 h 338"/>
                  <a:gd name="T56" fmla="*/ 172 w 530"/>
                  <a:gd name="T57" fmla="*/ 37 h 338"/>
                  <a:gd name="T58" fmla="*/ 128 w 530"/>
                  <a:gd name="T59" fmla="*/ 22 h 338"/>
                  <a:gd name="T60" fmla="*/ 87 w 530"/>
                  <a:gd name="T61" fmla="*/ 11 h 338"/>
                  <a:gd name="T62" fmla="*/ 43 w 530"/>
                  <a:gd name="T63" fmla="*/ 3 h 338"/>
                  <a:gd name="T64" fmla="*/ 0 w 530"/>
                  <a:gd name="T65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0" h="338">
                    <a:moveTo>
                      <a:pt x="0" y="2"/>
                    </a:moveTo>
                    <a:lnTo>
                      <a:pt x="21" y="2"/>
                    </a:lnTo>
                    <a:lnTo>
                      <a:pt x="43" y="4"/>
                    </a:lnTo>
                    <a:lnTo>
                      <a:pt x="65" y="7"/>
                    </a:lnTo>
                    <a:lnTo>
                      <a:pt x="87" y="12"/>
                    </a:lnTo>
                    <a:lnTo>
                      <a:pt x="108" y="17"/>
                    </a:lnTo>
                    <a:lnTo>
                      <a:pt x="128" y="23"/>
                    </a:lnTo>
                    <a:lnTo>
                      <a:pt x="149" y="30"/>
                    </a:lnTo>
                    <a:lnTo>
                      <a:pt x="170" y="39"/>
                    </a:lnTo>
                    <a:lnTo>
                      <a:pt x="190" y="47"/>
                    </a:lnTo>
                    <a:lnTo>
                      <a:pt x="210" y="58"/>
                    </a:lnTo>
                    <a:lnTo>
                      <a:pt x="230" y="68"/>
                    </a:lnTo>
                    <a:lnTo>
                      <a:pt x="250" y="78"/>
                    </a:lnTo>
                    <a:lnTo>
                      <a:pt x="269" y="89"/>
                    </a:lnTo>
                    <a:lnTo>
                      <a:pt x="288" y="102"/>
                    </a:lnTo>
                    <a:lnTo>
                      <a:pt x="306" y="115"/>
                    </a:lnTo>
                    <a:lnTo>
                      <a:pt x="324" y="127"/>
                    </a:lnTo>
                    <a:lnTo>
                      <a:pt x="341" y="140"/>
                    </a:lnTo>
                    <a:lnTo>
                      <a:pt x="357" y="153"/>
                    </a:lnTo>
                    <a:lnTo>
                      <a:pt x="374" y="168"/>
                    </a:lnTo>
                    <a:lnTo>
                      <a:pt x="390" y="181"/>
                    </a:lnTo>
                    <a:lnTo>
                      <a:pt x="405" y="195"/>
                    </a:lnTo>
                    <a:lnTo>
                      <a:pt x="420" y="209"/>
                    </a:lnTo>
                    <a:lnTo>
                      <a:pt x="433" y="223"/>
                    </a:lnTo>
                    <a:lnTo>
                      <a:pt x="447" y="237"/>
                    </a:lnTo>
                    <a:lnTo>
                      <a:pt x="460" y="250"/>
                    </a:lnTo>
                    <a:lnTo>
                      <a:pt x="473" y="264"/>
                    </a:lnTo>
                    <a:lnTo>
                      <a:pt x="484" y="278"/>
                    </a:lnTo>
                    <a:lnTo>
                      <a:pt x="494" y="291"/>
                    </a:lnTo>
                    <a:lnTo>
                      <a:pt x="504" y="304"/>
                    </a:lnTo>
                    <a:lnTo>
                      <a:pt x="513" y="315"/>
                    </a:lnTo>
                    <a:lnTo>
                      <a:pt x="521" y="327"/>
                    </a:lnTo>
                    <a:lnTo>
                      <a:pt x="528" y="338"/>
                    </a:lnTo>
                    <a:lnTo>
                      <a:pt x="530" y="336"/>
                    </a:lnTo>
                    <a:lnTo>
                      <a:pt x="522" y="326"/>
                    </a:lnTo>
                    <a:lnTo>
                      <a:pt x="514" y="314"/>
                    </a:lnTo>
                    <a:lnTo>
                      <a:pt x="505" y="301"/>
                    </a:lnTo>
                    <a:lnTo>
                      <a:pt x="495" y="289"/>
                    </a:lnTo>
                    <a:lnTo>
                      <a:pt x="484" y="277"/>
                    </a:lnTo>
                    <a:lnTo>
                      <a:pt x="473" y="263"/>
                    </a:lnTo>
                    <a:lnTo>
                      <a:pt x="461" y="250"/>
                    </a:lnTo>
                    <a:lnTo>
                      <a:pt x="449" y="235"/>
                    </a:lnTo>
                    <a:lnTo>
                      <a:pt x="435" y="222"/>
                    </a:lnTo>
                    <a:lnTo>
                      <a:pt x="421" y="208"/>
                    </a:lnTo>
                    <a:lnTo>
                      <a:pt x="407" y="194"/>
                    </a:lnTo>
                    <a:lnTo>
                      <a:pt x="391" y="180"/>
                    </a:lnTo>
                    <a:lnTo>
                      <a:pt x="376" y="166"/>
                    </a:lnTo>
                    <a:lnTo>
                      <a:pt x="359" y="152"/>
                    </a:lnTo>
                    <a:lnTo>
                      <a:pt x="343" y="139"/>
                    </a:lnTo>
                    <a:lnTo>
                      <a:pt x="325" y="125"/>
                    </a:lnTo>
                    <a:lnTo>
                      <a:pt x="307" y="113"/>
                    </a:lnTo>
                    <a:lnTo>
                      <a:pt x="289" y="100"/>
                    </a:lnTo>
                    <a:lnTo>
                      <a:pt x="270" y="88"/>
                    </a:lnTo>
                    <a:lnTo>
                      <a:pt x="251" y="77"/>
                    </a:lnTo>
                    <a:lnTo>
                      <a:pt x="232" y="66"/>
                    </a:lnTo>
                    <a:lnTo>
                      <a:pt x="213" y="56"/>
                    </a:lnTo>
                    <a:lnTo>
                      <a:pt x="192" y="46"/>
                    </a:lnTo>
                    <a:lnTo>
                      <a:pt x="172" y="37"/>
                    </a:lnTo>
                    <a:lnTo>
                      <a:pt x="151" y="29"/>
                    </a:lnTo>
                    <a:lnTo>
                      <a:pt x="128" y="22"/>
                    </a:lnTo>
                    <a:lnTo>
                      <a:pt x="108" y="16"/>
                    </a:lnTo>
                    <a:lnTo>
                      <a:pt x="87" y="11"/>
                    </a:lnTo>
                    <a:lnTo>
                      <a:pt x="65" y="6"/>
                    </a:lnTo>
                    <a:lnTo>
                      <a:pt x="43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8" name="Freeform 1326">
                <a:extLst>
                  <a:ext uri="{FF2B5EF4-FFF2-40B4-BE49-F238E27FC236}">
                    <a16:creationId xmlns:a16="http://schemas.microsoft.com/office/drawing/2014/main" id="{1D7B9534-BE6C-47A8-BC1F-AF1F2D8F9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225"/>
                <a:ext cx="170" cy="95"/>
              </a:xfrm>
              <a:custGeom>
                <a:avLst/>
                <a:gdLst>
                  <a:gd name="T0" fmla="*/ 11 w 512"/>
                  <a:gd name="T1" fmla="*/ 272 h 285"/>
                  <a:gd name="T2" fmla="*/ 30 w 512"/>
                  <a:gd name="T3" fmla="*/ 245 h 285"/>
                  <a:gd name="T4" fmla="*/ 52 w 512"/>
                  <a:gd name="T5" fmla="*/ 220 h 285"/>
                  <a:gd name="T6" fmla="*/ 74 w 512"/>
                  <a:gd name="T7" fmla="*/ 195 h 285"/>
                  <a:gd name="T8" fmla="*/ 100 w 512"/>
                  <a:gd name="T9" fmla="*/ 170 h 285"/>
                  <a:gd name="T10" fmla="*/ 125 w 512"/>
                  <a:gd name="T11" fmla="*/ 145 h 285"/>
                  <a:gd name="T12" fmla="*/ 153 w 512"/>
                  <a:gd name="T13" fmla="*/ 123 h 285"/>
                  <a:gd name="T14" fmla="*/ 183 w 512"/>
                  <a:gd name="T15" fmla="*/ 102 h 285"/>
                  <a:gd name="T16" fmla="*/ 214 w 512"/>
                  <a:gd name="T17" fmla="*/ 82 h 285"/>
                  <a:gd name="T18" fmla="*/ 248 w 512"/>
                  <a:gd name="T19" fmla="*/ 64 h 285"/>
                  <a:gd name="T20" fmla="*/ 283 w 512"/>
                  <a:gd name="T21" fmla="*/ 47 h 285"/>
                  <a:gd name="T22" fmla="*/ 321 w 512"/>
                  <a:gd name="T23" fmla="*/ 32 h 285"/>
                  <a:gd name="T24" fmla="*/ 359 w 512"/>
                  <a:gd name="T25" fmla="*/ 20 h 285"/>
                  <a:gd name="T26" fmla="*/ 399 w 512"/>
                  <a:gd name="T27" fmla="*/ 11 h 285"/>
                  <a:gd name="T28" fmla="*/ 442 w 512"/>
                  <a:gd name="T29" fmla="*/ 5 h 285"/>
                  <a:gd name="T30" fmla="*/ 488 w 512"/>
                  <a:gd name="T31" fmla="*/ 2 h 285"/>
                  <a:gd name="T32" fmla="*/ 512 w 512"/>
                  <a:gd name="T33" fmla="*/ 0 h 285"/>
                  <a:gd name="T34" fmla="*/ 464 w 512"/>
                  <a:gd name="T35" fmla="*/ 1 h 285"/>
                  <a:gd name="T36" fmla="*/ 421 w 512"/>
                  <a:gd name="T37" fmla="*/ 6 h 285"/>
                  <a:gd name="T38" fmla="*/ 379 w 512"/>
                  <a:gd name="T39" fmla="*/ 14 h 285"/>
                  <a:gd name="T40" fmla="*/ 339 w 512"/>
                  <a:gd name="T41" fmla="*/ 24 h 285"/>
                  <a:gd name="T42" fmla="*/ 301 w 512"/>
                  <a:gd name="T43" fmla="*/ 38 h 285"/>
                  <a:gd name="T44" fmla="*/ 264 w 512"/>
                  <a:gd name="T45" fmla="*/ 53 h 285"/>
                  <a:gd name="T46" fmla="*/ 229 w 512"/>
                  <a:gd name="T47" fmla="*/ 70 h 285"/>
                  <a:gd name="T48" fmla="*/ 196 w 512"/>
                  <a:gd name="T49" fmla="*/ 89 h 285"/>
                  <a:gd name="T50" fmla="*/ 166 w 512"/>
                  <a:gd name="T51" fmla="*/ 111 h 285"/>
                  <a:gd name="T52" fmla="*/ 138 w 512"/>
                  <a:gd name="T53" fmla="*/ 133 h 285"/>
                  <a:gd name="T54" fmla="*/ 110 w 512"/>
                  <a:gd name="T55" fmla="*/ 157 h 285"/>
                  <a:gd name="T56" fmla="*/ 85 w 512"/>
                  <a:gd name="T57" fmla="*/ 181 h 285"/>
                  <a:gd name="T58" fmla="*/ 62 w 512"/>
                  <a:gd name="T59" fmla="*/ 206 h 285"/>
                  <a:gd name="T60" fmla="*/ 39 w 512"/>
                  <a:gd name="T61" fmla="*/ 231 h 285"/>
                  <a:gd name="T62" fmla="*/ 19 w 512"/>
                  <a:gd name="T63" fmla="*/ 258 h 285"/>
                  <a:gd name="T64" fmla="*/ 0 w 512"/>
                  <a:gd name="T65" fmla="*/ 2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2" h="285">
                    <a:moveTo>
                      <a:pt x="2" y="285"/>
                    </a:moveTo>
                    <a:lnTo>
                      <a:pt x="11" y="272"/>
                    </a:lnTo>
                    <a:lnTo>
                      <a:pt x="22" y="258"/>
                    </a:lnTo>
                    <a:lnTo>
                      <a:pt x="30" y="245"/>
                    </a:lnTo>
                    <a:lnTo>
                      <a:pt x="42" y="233"/>
                    </a:lnTo>
                    <a:lnTo>
                      <a:pt x="52" y="220"/>
                    </a:lnTo>
                    <a:lnTo>
                      <a:pt x="63" y="207"/>
                    </a:lnTo>
                    <a:lnTo>
                      <a:pt x="74" y="195"/>
                    </a:lnTo>
                    <a:lnTo>
                      <a:pt x="87" y="182"/>
                    </a:lnTo>
                    <a:lnTo>
                      <a:pt x="100" y="170"/>
                    </a:lnTo>
                    <a:lnTo>
                      <a:pt x="111" y="158"/>
                    </a:lnTo>
                    <a:lnTo>
                      <a:pt x="125" y="145"/>
                    </a:lnTo>
                    <a:lnTo>
                      <a:pt x="139" y="134"/>
                    </a:lnTo>
                    <a:lnTo>
                      <a:pt x="153" y="123"/>
                    </a:lnTo>
                    <a:lnTo>
                      <a:pt x="167" y="113"/>
                    </a:lnTo>
                    <a:lnTo>
                      <a:pt x="183" y="102"/>
                    </a:lnTo>
                    <a:lnTo>
                      <a:pt x="199" y="92"/>
                    </a:lnTo>
                    <a:lnTo>
                      <a:pt x="214" y="82"/>
                    </a:lnTo>
                    <a:lnTo>
                      <a:pt x="231" y="71"/>
                    </a:lnTo>
                    <a:lnTo>
                      <a:pt x="248" y="64"/>
                    </a:lnTo>
                    <a:lnTo>
                      <a:pt x="266" y="55"/>
                    </a:lnTo>
                    <a:lnTo>
                      <a:pt x="283" y="47"/>
                    </a:lnTo>
                    <a:lnTo>
                      <a:pt x="302" y="39"/>
                    </a:lnTo>
                    <a:lnTo>
                      <a:pt x="321" y="32"/>
                    </a:lnTo>
                    <a:lnTo>
                      <a:pt x="339" y="27"/>
                    </a:lnTo>
                    <a:lnTo>
                      <a:pt x="359" y="20"/>
                    </a:lnTo>
                    <a:lnTo>
                      <a:pt x="379" y="15"/>
                    </a:lnTo>
                    <a:lnTo>
                      <a:pt x="399" y="11"/>
                    </a:lnTo>
                    <a:lnTo>
                      <a:pt x="421" y="8"/>
                    </a:lnTo>
                    <a:lnTo>
                      <a:pt x="442" y="5"/>
                    </a:lnTo>
                    <a:lnTo>
                      <a:pt x="464" y="2"/>
                    </a:lnTo>
                    <a:lnTo>
                      <a:pt x="488" y="2"/>
                    </a:lnTo>
                    <a:lnTo>
                      <a:pt x="512" y="2"/>
                    </a:lnTo>
                    <a:lnTo>
                      <a:pt x="512" y="0"/>
                    </a:lnTo>
                    <a:lnTo>
                      <a:pt x="488" y="0"/>
                    </a:lnTo>
                    <a:lnTo>
                      <a:pt x="464" y="1"/>
                    </a:lnTo>
                    <a:lnTo>
                      <a:pt x="442" y="4"/>
                    </a:lnTo>
                    <a:lnTo>
                      <a:pt x="421" y="6"/>
                    </a:lnTo>
                    <a:lnTo>
                      <a:pt x="399" y="10"/>
                    </a:lnTo>
                    <a:lnTo>
                      <a:pt x="379" y="14"/>
                    </a:lnTo>
                    <a:lnTo>
                      <a:pt x="359" y="19"/>
                    </a:lnTo>
                    <a:lnTo>
                      <a:pt x="339" y="24"/>
                    </a:lnTo>
                    <a:lnTo>
                      <a:pt x="319" y="31"/>
                    </a:lnTo>
                    <a:lnTo>
                      <a:pt x="301" y="38"/>
                    </a:lnTo>
                    <a:lnTo>
                      <a:pt x="281" y="45"/>
                    </a:lnTo>
                    <a:lnTo>
                      <a:pt x="264" y="53"/>
                    </a:lnTo>
                    <a:lnTo>
                      <a:pt x="247" y="61"/>
                    </a:lnTo>
                    <a:lnTo>
                      <a:pt x="229" y="70"/>
                    </a:lnTo>
                    <a:lnTo>
                      <a:pt x="213" y="79"/>
                    </a:lnTo>
                    <a:lnTo>
                      <a:pt x="196" y="89"/>
                    </a:lnTo>
                    <a:lnTo>
                      <a:pt x="182" y="101"/>
                    </a:lnTo>
                    <a:lnTo>
                      <a:pt x="166" y="111"/>
                    </a:lnTo>
                    <a:lnTo>
                      <a:pt x="153" y="122"/>
                    </a:lnTo>
                    <a:lnTo>
                      <a:pt x="138" y="133"/>
                    </a:lnTo>
                    <a:lnTo>
                      <a:pt x="124" y="144"/>
                    </a:lnTo>
                    <a:lnTo>
                      <a:pt x="110" y="157"/>
                    </a:lnTo>
                    <a:lnTo>
                      <a:pt x="98" y="168"/>
                    </a:lnTo>
                    <a:lnTo>
                      <a:pt x="85" y="181"/>
                    </a:lnTo>
                    <a:lnTo>
                      <a:pt x="73" y="193"/>
                    </a:lnTo>
                    <a:lnTo>
                      <a:pt x="62" y="206"/>
                    </a:lnTo>
                    <a:lnTo>
                      <a:pt x="51" y="218"/>
                    </a:lnTo>
                    <a:lnTo>
                      <a:pt x="39" y="231"/>
                    </a:lnTo>
                    <a:lnTo>
                      <a:pt x="29" y="244"/>
                    </a:lnTo>
                    <a:lnTo>
                      <a:pt x="19" y="258"/>
                    </a:lnTo>
                    <a:lnTo>
                      <a:pt x="9" y="270"/>
                    </a:lnTo>
                    <a:lnTo>
                      <a:pt x="0" y="283"/>
                    </a:lnTo>
                    <a:lnTo>
                      <a:pt x="2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9" name="Freeform 1327">
                <a:extLst>
                  <a:ext uri="{FF2B5EF4-FFF2-40B4-BE49-F238E27FC236}">
                    <a16:creationId xmlns:a16="http://schemas.microsoft.com/office/drawing/2014/main" id="{1E9D0768-B210-4BE1-8198-96E1B17B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320"/>
                <a:ext cx="21" cy="19"/>
              </a:xfrm>
              <a:custGeom>
                <a:avLst/>
                <a:gdLst>
                  <a:gd name="T0" fmla="*/ 1 w 64"/>
                  <a:gd name="T1" fmla="*/ 59 h 59"/>
                  <a:gd name="T2" fmla="*/ 5 w 64"/>
                  <a:gd name="T3" fmla="*/ 51 h 59"/>
                  <a:gd name="T4" fmla="*/ 11 w 64"/>
                  <a:gd name="T5" fmla="*/ 43 h 59"/>
                  <a:gd name="T6" fmla="*/ 17 w 64"/>
                  <a:gd name="T7" fmla="*/ 36 h 59"/>
                  <a:gd name="T8" fmla="*/ 24 w 64"/>
                  <a:gd name="T9" fmla="*/ 30 h 59"/>
                  <a:gd name="T10" fmla="*/ 32 w 64"/>
                  <a:gd name="T11" fmla="*/ 23 h 59"/>
                  <a:gd name="T12" fmla="*/ 42 w 64"/>
                  <a:gd name="T13" fmla="*/ 16 h 59"/>
                  <a:gd name="T14" fmla="*/ 52 w 64"/>
                  <a:gd name="T15" fmla="*/ 8 h 59"/>
                  <a:gd name="T16" fmla="*/ 64 w 64"/>
                  <a:gd name="T17" fmla="*/ 3 h 59"/>
                  <a:gd name="T18" fmla="*/ 61 w 64"/>
                  <a:gd name="T19" fmla="*/ 0 h 59"/>
                  <a:gd name="T20" fmla="*/ 50 w 64"/>
                  <a:gd name="T21" fmla="*/ 7 h 59"/>
                  <a:gd name="T22" fmla="*/ 40 w 64"/>
                  <a:gd name="T23" fmla="*/ 15 h 59"/>
                  <a:gd name="T24" fmla="*/ 31 w 64"/>
                  <a:gd name="T25" fmla="*/ 22 h 59"/>
                  <a:gd name="T26" fmla="*/ 22 w 64"/>
                  <a:gd name="T27" fmla="*/ 28 h 59"/>
                  <a:gd name="T28" fmla="*/ 15 w 64"/>
                  <a:gd name="T29" fmla="*/ 35 h 59"/>
                  <a:gd name="T30" fmla="*/ 10 w 64"/>
                  <a:gd name="T31" fmla="*/ 42 h 59"/>
                  <a:gd name="T32" fmla="*/ 4 w 64"/>
                  <a:gd name="T33" fmla="*/ 50 h 59"/>
                  <a:gd name="T34" fmla="*/ 0 w 64"/>
                  <a:gd name="T35" fmla="*/ 58 h 59"/>
                  <a:gd name="T36" fmla="*/ 1 w 64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9">
                    <a:moveTo>
                      <a:pt x="1" y="59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7" y="36"/>
                    </a:lnTo>
                    <a:lnTo>
                      <a:pt x="24" y="30"/>
                    </a:lnTo>
                    <a:lnTo>
                      <a:pt x="32" y="23"/>
                    </a:lnTo>
                    <a:lnTo>
                      <a:pt x="42" y="16"/>
                    </a:lnTo>
                    <a:lnTo>
                      <a:pt x="52" y="8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0" y="7"/>
                    </a:lnTo>
                    <a:lnTo>
                      <a:pt x="40" y="15"/>
                    </a:lnTo>
                    <a:lnTo>
                      <a:pt x="31" y="22"/>
                    </a:lnTo>
                    <a:lnTo>
                      <a:pt x="22" y="28"/>
                    </a:lnTo>
                    <a:lnTo>
                      <a:pt x="15" y="35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0" name="Freeform 1328">
                <a:extLst>
                  <a:ext uri="{FF2B5EF4-FFF2-40B4-BE49-F238E27FC236}">
                    <a16:creationId xmlns:a16="http://schemas.microsoft.com/office/drawing/2014/main" id="{C0815DE0-3595-4422-A60C-F64DDE437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339"/>
                <a:ext cx="7" cy="48"/>
              </a:xfrm>
              <a:custGeom>
                <a:avLst/>
                <a:gdLst>
                  <a:gd name="T0" fmla="*/ 9 w 22"/>
                  <a:gd name="T1" fmla="*/ 146 h 146"/>
                  <a:gd name="T2" fmla="*/ 11 w 22"/>
                  <a:gd name="T3" fmla="*/ 145 h 146"/>
                  <a:gd name="T4" fmla="*/ 7 w 22"/>
                  <a:gd name="T5" fmla="*/ 137 h 146"/>
                  <a:gd name="T6" fmla="*/ 5 w 22"/>
                  <a:gd name="T7" fmla="*/ 131 h 146"/>
                  <a:gd name="T8" fmla="*/ 4 w 22"/>
                  <a:gd name="T9" fmla="*/ 122 h 146"/>
                  <a:gd name="T10" fmla="*/ 2 w 22"/>
                  <a:gd name="T11" fmla="*/ 113 h 146"/>
                  <a:gd name="T12" fmla="*/ 0 w 22"/>
                  <a:gd name="T13" fmla="*/ 103 h 146"/>
                  <a:gd name="T14" fmla="*/ 0 w 22"/>
                  <a:gd name="T15" fmla="*/ 93 h 146"/>
                  <a:gd name="T16" fmla="*/ 2 w 22"/>
                  <a:gd name="T17" fmla="*/ 83 h 146"/>
                  <a:gd name="T18" fmla="*/ 3 w 22"/>
                  <a:gd name="T19" fmla="*/ 72 h 146"/>
                  <a:gd name="T20" fmla="*/ 4 w 22"/>
                  <a:gd name="T21" fmla="*/ 61 h 146"/>
                  <a:gd name="T22" fmla="*/ 6 w 22"/>
                  <a:gd name="T23" fmla="*/ 51 h 146"/>
                  <a:gd name="T24" fmla="*/ 8 w 22"/>
                  <a:gd name="T25" fmla="*/ 41 h 146"/>
                  <a:gd name="T26" fmla="*/ 11 w 22"/>
                  <a:gd name="T27" fmla="*/ 32 h 146"/>
                  <a:gd name="T28" fmla="*/ 13 w 22"/>
                  <a:gd name="T29" fmla="*/ 23 h 146"/>
                  <a:gd name="T30" fmla="*/ 15 w 22"/>
                  <a:gd name="T31" fmla="*/ 14 h 146"/>
                  <a:gd name="T32" fmla="*/ 20 w 22"/>
                  <a:gd name="T33" fmla="*/ 7 h 146"/>
                  <a:gd name="T34" fmla="*/ 22 w 22"/>
                  <a:gd name="T35" fmla="*/ 1 h 146"/>
                  <a:gd name="T36" fmla="*/ 21 w 22"/>
                  <a:gd name="T37" fmla="*/ 0 h 146"/>
                  <a:gd name="T38" fmla="*/ 17 w 22"/>
                  <a:gd name="T39" fmla="*/ 6 h 146"/>
                  <a:gd name="T40" fmla="*/ 14 w 22"/>
                  <a:gd name="T41" fmla="*/ 14 h 146"/>
                  <a:gd name="T42" fmla="*/ 12 w 22"/>
                  <a:gd name="T43" fmla="*/ 23 h 146"/>
                  <a:gd name="T44" fmla="*/ 9 w 22"/>
                  <a:gd name="T45" fmla="*/ 32 h 146"/>
                  <a:gd name="T46" fmla="*/ 6 w 22"/>
                  <a:gd name="T47" fmla="*/ 41 h 146"/>
                  <a:gd name="T48" fmla="*/ 4 w 22"/>
                  <a:gd name="T49" fmla="*/ 51 h 146"/>
                  <a:gd name="T50" fmla="*/ 3 w 22"/>
                  <a:gd name="T51" fmla="*/ 61 h 146"/>
                  <a:gd name="T52" fmla="*/ 0 w 22"/>
                  <a:gd name="T53" fmla="*/ 72 h 146"/>
                  <a:gd name="T54" fmla="*/ 0 w 22"/>
                  <a:gd name="T55" fmla="*/ 83 h 146"/>
                  <a:gd name="T56" fmla="*/ 0 w 22"/>
                  <a:gd name="T57" fmla="*/ 93 h 146"/>
                  <a:gd name="T58" fmla="*/ 0 w 22"/>
                  <a:gd name="T59" fmla="*/ 103 h 146"/>
                  <a:gd name="T60" fmla="*/ 0 w 22"/>
                  <a:gd name="T61" fmla="*/ 113 h 146"/>
                  <a:gd name="T62" fmla="*/ 2 w 22"/>
                  <a:gd name="T63" fmla="*/ 122 h 146"/>
                  <a:gd name="T64" fmla="*/ 4 w 22"/>
                  <a:gd name="T65" fmla="*/ 131 h 146"/>
                  <a:gd name="T66" fmla="*/ 6 w 22"/>
                  <a:gd name="T67" fmla="*/ 137 h 146"/>
                  <a:gd name="T68" fmla="*/ 9 w 22"/>
                  <a:gd name="T69" fmla="*/ 146 h 146"/>
                  <a:gd name="T70" fmla="*/ 11 w 22"/>
                  <a:gd name="T71" fmla="*/ 145 h 146"/>
                  <a:gd name="T72" fmla="*/ 9 w 22"/>
                  <a:gd name="T73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6">
                    <a:moveTo>
                      <a:pt x="9" y="146"/>
                    </a:moveTo>
                    <a:lnTo>
                      <a:pt x="11" y="145"/>
                    </a:lnTo>
                    <a:lnTo>
                      <a:pt x="7" y="137"/>
                    </a:lnTo>
                    <a:lnTo>
                      <a:pt x="5" y="131"/>
                    </a:lnTo>
                    <a:lnTo>
                      <a:pt x="4" y="122"/>
                    </a:lnTo>
                    <a:lnTo>
                      <a:pt x="2" y="113"/>
                    </a:lnTo>
                    <a:lnTo>
                      <a:pt x="0" y="103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4" y="61"/>
                    </a:lnTo>
                    <a:lnTo>
                      <a:pt x="6" y="51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3" y="23"/>
                    </a:lnTo>
                    <a:lnTo>
                      <a:pt x="15" y="14"/>
                    </a:lnTo>
                    <a:lnTo>
                      <a:pt x="20" y="7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6"/>
                    </a:lnTo>
                    <a:lnTo>
                      <a:pt x="14" y="14"/>
                    </a:lnTo>
                    <a:lnTo>
                      <a:pt x="12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3" y="61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0" y="113"/>
                    </a:lnTo>
                    <a:lnTo>
                      <a:pt x="2" y="122"/>
                    </a:lnTo>
                    <a:lnTo>
                      <a:pt x="4" y="131"/>
                    </a:lnTo>
                    <a:lnTo>
                      <a:pt x="6" y="137"/>
                    </a:lnTo>
                    <a:lnTo>
                      <a:pt x="9" y="146"/>
                    </a:lnTo>
                    <a:lnTo>
                      <a:pt x="11" y="145"/>
                    </a:lnTo>
                    <a:lnTo>
                      <a:pt x="9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1" name="Freeform 1329">
                <a:extLst>
                  <a:ext uri="{FF2B5EF4-FFF2-40B4-BE49-F238E27FC236}">
                    <a16:creationId xmlns:a16="http://schemas.microsoft.com/office/drawing/2014/main" id="{91EDE08B-CEB7-40A2-AD9D-B8FB4C2C0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36"/>
                <a:ext cx="11" cy="52"/>
              </a:xfrm>
              <a:custGeom>
                <a:avLst/>
                <a:gdLst>
                  <a:gd name="T0" fmla="*/ 3 w 31"/>
                  <a:gd name="T1" fmla="*/ 0 h 156"/>
                  <a:gd name="T2" fmla="*/ 3 w 31"/>
                  <a:gd name="T3" fmla="*/ 11 h 156"/>
                  <a:gd name="T4" fmla="*/ 1 w 31"/>
                  <a:gd name="T5" fmla="*/ 22 h 156"/>
                  <a:gd name="T6" fmla="*/ 0 w 31"/>
                  <a:gd name="T7" fmla="*/ 32 h 156"/>
                  <a:gd name="T8" fmla="*/ 0 w 31"/>
                  <a:gd name="T9" fmla="*/ 41 h 156"/>
                  <a:gd name="T10" fmla="*/ 0 w 31"/>
                  <a:gd name="T11" fmla="*/ 51 h 156"/>
                  <a:gd name="T12" fmla="*/ 0 w 31"/>
                  <a:gd name="T13" fmla="*/ 60 h 156"/>
                  <a:gd name="T14" fmla="*/ 0 w 31"/>
                  <a:gd name="T15" fmla="*/ 70 h 156"/>
                  <a:gd name="T16" fmla="*/ 0 w 31"/>
                  <a:gd name="T17" fmla="*/ 78 h 156"/>
                  <a:gd name="T18" fmla="*/ 1 w 31"/>
                  <a:gd name="T19" fmla="*/ 87 h 156"/>
                  <a:gd name="T20" fmla="*/ 3 w 31"/>
                  <a:gd name="T21" fmla="*/ 96 h 156"/>
                  <a:gd name="T22" fmla="*/ 6 w 31"/>
                  <a:gd name="T23" fmla="*/ 105 h 156"/>
                  <a:gd name="T24" fmla="*/ 9 w 31"/>
                  <a:gd name="T25" fmla="*/ 114 h 156"/>
                  <a:gd name="T26" fmla="*/ 12 w 31"/>
                  <a:gd name="T27" fmla="*/ 124 h 156"/>
                  <a:gd name="T28" fmla="*/ 18 w 31"/>
                  <a:gd name="T29" fmla="*/ 133 h 156"/>
                  <a:gd name="T30" fmla="*/ 22 w 31"/>
                  <a:gd name="T31" fmla="*/ 144 h 156"/>
                  <a:gd name="T32" fmla="*/ 30 w 31"/>
                  <a:gd name="T33" fmla="*/ 156 h 156"/>
                  <a:gd name="T34" fmla="*/ 31 w 31"/>
                  <a:gd name="T35" fmla="*/ 153 h 156"/>
                  <a:gd name="T36" fmla="*/ 25 w 31"/>
                  <a:gd name="T37" fmla="*/ 143 h 156"/>
                  <a:gd name="T38" fmla="*/ 20 w 31"/>
                  <a:gd name="T39" fmla="*/ 132 h 156"/>
                  <a:gd name="T40" fmla="*/ 15 w 31"/>
                  <a:gd name="T41" fmla="*/ 123 h 156"/>
                  <a:gd name="T42" fmla="*/ 11 w 31"/>
                  <a:gd name="T43" fmla="*/ 114 h 156"/>
                  <a:gd name="T44" fmla="*/ 8 w 31"/>
                  <a:gd name="T45" fmla="*/ 105 h 156"/>
                  <a:gd name="T46" fmla="*/ 6 w 31"/>
                  <a:gd name="T47" fmla="*/ 96 h 156"/>
                  <a:gd name="T48" fmla="*/ 3 w 31"/>
                  <a:gd name="T49" fmla="*/ 87 h 156"/>
                  <a:gd name="T50" fmla="*/ 2 w 31"/>
                  <a:gd name="T51" fmla="*/ 78 h 156"/>
                  <a:gd name="T52" fmla="*/ 2 w 31"/>
                  <a:gd name="T53" fmla="*/ 70 h 156"/>
                  <a:gd name="T54" fmla="*/ 2 w 31"/>
                  <a:gd name="T55" fmla="*/ 60 h 156"/>
                  <a:gd name="T56" fmla="*/ 2 w 31"/>
                  <a:gd name="T57" fmla="*/ 51 h 156"/>
                  <a:gd name="T58" fmla="*/ 2 w 31"/>
                  <a:gd name="T59" fmla="*/ 41 h 156"/>
                  <a:gd name="T60" fmla="*/ 2 w 31"/>
                  <a:gd name="T61" fmla="*/ 32 h 156"/>
                  <a:gd name="T62" fmla="*/ 3 w 31"/>
                  <a:gd name="T63" fmla="*/ 22 h 156"/>
                  <a:gd name="T64" fmla="*/ 5 w 31"/>
                  <a:gd name="T65" fmla="*/ 11 h 156"/>
                  <a:gd name="T66" fmla="*/ 6 w 31"/>
                  <a:gd name="T67" fmla="*/ 0 h 156"/>
                  <a:gd name="T68" fmla="*/ 3 w 31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6">
                    <a:moveTo>
                      <a:pt x="3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7"/>
                    </a:lnTo>
                    <a:lnTo>
                      <a:pt x="3" y="96"/>
                    </a:lnTo>
                    <a:lnTo>
                      <a:pt x="6" y="105"/>
                    </a:lnTo>
                    <a:lnTo>
                      <a:pt x="9" y="114"/>
                    </a:lnTo>
                    <a:lnTo>
                      <a:pt x="12" y="124"/>
                    </a:lnTo>
                    <a:lnTo>
                      <a:pt x="18" y="133"/>
                    </a:lnTo>
                    <a:lnTo>
                      <a:pt x="22" y="144"/>
                    </a:lnTo>
                    <a:lnTo>
                      <a:pt x="30" y="156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20" y="132"/>
                    </a:lnTo>
                    <a:lnTo>
                      <a:pt x="15" y="123"/>
                    </a:lnTo>
                    <a:lnTo>
                      <a:pt x="11" y="114"/>
                    </a:lnTo>
                    <a:lnTo>
                      <a:pt x="8" y="105"/>
                    </a:lnTo>
                    <a:lnTo>
                      <a:pt x="6" y="96"/>
                    </a:lnTo>
                    <a:lnTo>
                      <a:pt x="3" y="87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0"/>
                    </a:lnTo>
                    <a:lnTo>
                      <a:pt x="2" y="51"/>
                    </a:lnTo>
                    <a:lnTo>
                      <a:pt x="2" y="41"/>
                    </a:lnTo>
                    <a:lnTo>
                      <a:pt x="2" y="32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2" name="Freeform 1330">
                <a:extLst>
                  <a:ext uri="{FF2B5EF4-FFF2-40B4-BE49-F238E27FC236}">
                    <a16:creationId xmlns:a16="http://schemas.microsoft.com/office/drawing/2014/main" id="{E9CE1E33-3E52-4974-B944-20833328A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314"/>
                <a:ext cx="13" cy="21"/>
              </a:xfrm>
              <a:custGeom>
                <a:avLst/>
                <a:gdLst>
                  <a:gd name="T0" fmla="*/ 37 w 38"/>
                  <a:gd name="T1" fmla="*/ 0 h 62"/>
                  <a:gd name="T2" fmla="*/ 29 w 38"/>
                  <a:gd name="T3" fmla="*/ 7 h 62"/>
                  <a:gd name="T4" fmla="*/ 24 w 38"/>
                  <a:gd name="T5" fmla="*/ 15 h 62"/>
                  <a:gd name="T6" fmla="*/ 18 w 38"/>
                  <a:gd name="T7" fmla="*/ 24 h 62"/>
                  <a:gd name="T8" fmla="*/ 13 w 38"/>
                  <a:gd name="T9" fmla="*/ 32 h 62"/>
                  <a:gd name="T10" fmla="*/ 8 w 38"/>
                  <a:gd name="T11" fmla="*/ 41 h 62"/>
                  <a:gd name="T12" fmla="*/ 4 w 38"/>
                  <a:gd name="T13" fmla="*/ 49 h 62"/>
                  <a:gd name="T14" fmla="*/ 1 w 38"/>
                  <a:gd name="T15" fmla="*/ 57 h 62"/>
                  <a:gd name="T16" fmla="*/ 0 w 38"/>
                  <a:gd name="T17" fmla="*/ 62 h 62"/>
                  <a:gd name="T18" fmla="*/ 1 w 38"/>
                  <a:gd name="T19" fmla="*/ 62 h 62"/>
                  <a:gd name="T20" fmla="*/ 4 w 38"/>
                  <a:gd name="T21" fmla="*/ 57 h 62"/>
                  <a:gd name="T22" fmla="*/ 6 w 38"/>
                  <a:gd name="T23" fmla="*/ 49 h 62"/>
                  <a:gd name="T24" fmla="*/ 9 w 38"/>
                  <a:gd name="T25" fmla="*/ 42 h 62"/>
                  <a:gd name="T26" fmla="*/ 14 w 38"/>
                  <a:gd name="T27" fmla="*/ 34 h 62"/>
                  <a:gd name="T28" fmla="*/ 18 w 38"/>
                  <a:gd name="T29" fmla="*/ 25 h 62"/>
                  <a:gd name="T30" fmla="*/ 25 w 38"/>
                  <a:gd name="T31" fmla="*/ 16 h 62"/>
                  <a:gd name="T32" fmla="*/ 32 w 38"/>
                  <a:gd name="T33" fmla="*/ 9 h 62"/>
                  <a:gd name="T34" fmla="*/ 38 w 38"/>
                  <a:gd name="T35" fmla="*/ 1 h 62"/>
                  <a:gd name="T36" fmla="*/ 37 w 3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2">
                    <a:moveTo>
                      <a:pt x="37" y="0"/>
                    </a:moveTo>
                    <a:lnTo>
                      <a:pt x="29" y="7"/>
                    </a:lnTo>
                    <a:lnTo>
                      <a:pt x="24" y="15"/>
                    </a:lnTo>
                    <a:lnTo>
                      <a:pt x="18" y="24"/>
                    </a:lnTo>
                    <a:lnTo>
                      <a:pt x="13" y="32"/>
                    </a:lnTo>
                    <a:lnTo>
                      <a:pt x="8" y="41"/>
                    </a:lnTo>
                    <a:lnTo>
                      <a:pt x="4" y="49"/>
                    </a:lnTo>
                    <a:lnTo>
                      <a:pt x="1" y="57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6" y="49"/>
                    </a:lnTo>
                    <a:lnTo>
                      <a:pt x="9" y="42"/>
                    </a:lnTo>
                    <a:lnTo>
                      <a:pt x="14" y="34"/>
                    </a:lnTo>
                    <a:lnTo>
                      <a:pt x="18" y="25"/>
                    </a:lnTo>
                    <a:lnTo>
                      <a:pt x="25" y="16"/>
                    </a:lnTo>
                    <a:lnTo>
                      <a:pt x="32" y="9"/>
                    </a:lnTo>
                    <a:lnTo>
                      <a:pt x="38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3" name="Freeform 1331">
                <a:extLst>
                  <a:ext uri="{FF2B5EF4-FFF2-40B4-BE49-F238E27FC236}">
                    <a16:creationId xmlns:a16="http://schemas.microsoft.com/office/drawing/2014/main" id="{D8C694A7-88FE-41CB-A53A-E85C8137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09"/>
                <a:ext cx="190" cy="106"/>
              </a:xfrm>
              <a:custGeom>
                <a:avLst/>
                <a:gdLst>
                  <a:gd name="T0" fmla="*/ 547 w 570"/>
                  <a:gd name="T1" fmla="*/ 1 h 319"/>
                  <a:gd name="T2" fmla="*/ 503 w 570"/>
                  <a:gd name="T3" fmla="*/ 1 h 319"/>
                  <a:gd name="T4" fmla="*/ 459 w 570"/>
                  <a:gd name="T5" fmla="*/ 7 h 319"/>
                  <a:gd name="T6" fmla="*/ 417 w 570"/>
                  <a:gd name="T7" fmla="*/ 17 h 319"/>
                  <a:gd name="T8" fmla="*/ 376 w 570"/>
                  <a:gd name="T9" fmla="*/ 31 h 319"/>
                  <a:gd name="T10" fmla="*/ 337 w 570"/>
                  <a:gd name="T11" fmla="*/ 49 h 319"/>
                  <a:gd name="T12" fmla="*/ 299 w 570"/>
                  <a:gd name="T13" fmla="*/ 69 h 319"/>
                  <a:gd name="T14" fmla="*/ 262 w 570"/>
                  <a:gd name="T15" fmla="*/ 90 h 319"/>
                  <a:gd name="T16" fmla="*/ 227 w 570"/>
                  <a:gd name="T17" fmla="*/ 116 h 319"/>
                  <a:gd name="T18" fmla="*/ 192 w 570"/>
                  <a:gd name="T19" fmla="*/ 142 h 319"/>
                  <a:gd name="T20" fmla="*/ 160 w 570"/>
                  <a:gd name="T21" fmla="*/ 169 h 319"/>
                  <a:gd name="T22" fmla="*/ 128 w 570"/>
                  <a:gd name="T23" fmla="*/ 197 h 319"/>
                  <a:gd name="T24" fmla="*/ 97 w 570"/>
                  <a:gd name="T25" fmla="*/ 225 h 319"/>
                  <a:gd name="T26" fmla="*/ 68 w 570"/>
                  <a:gd name="T27" fmla="*/ 253 h 319"/>
                  <a:gd name="T28" fmla="*/ 40 w 570"/>
                  <a:gd name="T29" fmla="*/ 280 h 319"/>
                  <a:gd name="T30" fmla="*/ 14 w 570"/>
                  <a:gd name="T31" fmla="*/ 305 h 319"/>
                  <a:gd name="T32" fmla="*/ 3 w 570"/>
                  <a:gd name="T33" fmla="*/ 319 h 319"/>
                  <a:gd name="T34" fmla="*/ 28 w 570"/>
                  <a:gd name="T35" fmla="*/ 294 h 319"/>
                  <a:gd name="T36" fmla="*/ 56 w 570"/>
                  <a:gd name="T37" fmla="*/ 268 h 319"/>
                  <a:gd name="T38" fmla="*/ 84 w 570"/>
                  <a:gd name="T39" fmla="*/ 240 h 319"/>
                  <a:gd name="T40" fmla="*/ 114 w 570"/>
                  <a:gd name="T41" fmla="*/ 212 h 319"/>
                  <a:gd name="T42" fmla="*/ 144 w 570"/>
                  <a:gd name="T43" fmla="*/ 183 h 319"/>
                  <a:gd name="T44" fmla="*/ 176 w 570"/>
                  <a:gd name="T45" fmla="*/ 156 h 319"/>
                  <a:gd name="T46" fmla="*/ 211 w 570"/>
                  <a:gd name="T47" fmla="*/ 129 h 319"/>
                  <a:gd name="T48" fmla="*/ 246 w 570"/>
                  <a:gd name="T49" fmla="*/ 103 h 319"/>
                  <a:gd name="T50" fmla="*/ 281 w 570"/>
                  <a:gd name="T51" fmla="*/ 80 h 319"/>
                  <a:gd name="T52" fmla="*/ 319 w 570"/>
                  <a:gd name="T53" fmla="*/ 59 h 319"/>
                  <a:gd name="T54" fmla="*/ 357 w 570"/>
                  <a:gd name="T55" fmla="*/ 40 h 319"/>
                  <a:gd name="T56" fmla="*/ 397 w 570"/>
                  <a:gd name="T57" fmla="*/ 24 h 319"/>
                  <a:gd name="T58" fmla="*/ 439 w 570"/>
                  <a:gd name="T59" fmla="*/ 13 h 319"/>
                  <a:gd name="T60" fmla="*/ 481 w 570"/>
                  <a:gd name="T61" fmla="*/ 5 h 319"/>
                  <a:gd name="T62" fmla="*/ 525 w 570"/>
                  <a:gd name="T63" fmla="*/ 1 h 319"/>
                  <a:gd name="T64" fmla="*/ 570 w 570"/>
                  <a:gd name="T65" fmla="*/ 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0" h="319">
                    <a:moveTo>
                      <a:pt x="570" y="3"/>
                    </a:moveTo>
                    <a:lnTo>
                      <a:pt x="547" y="1"/>
                    </a:lnTo>
                    <a:lnTo>
                      <a:pt x="525" y="0"/>
                    </a:lnTo>
                    <a:lnTo>
                      <a:pt x="503" y="1"/>
                    </a:lnTo>
                    <a:lnTo>
                      <a:pt x="481" y="3"/>
                    </a:lnTo>
                    <a:lnTo>
                      <a:pt x="459" y="7"/>
                    </a:lnTo>
                    <a:lnTo>
                      <a:pt x="439" y="12"/>
                    </a:lnTo>
                    <a:lnTo>
                      <a:pt x="417" y="17"/>
                    </a:lnTo>
                    <a:lnTo>
                      <a:pt x="396" y="23"/>
                    </a:lnTo>
                    <a:lnTo>
                      <a:pt x="376" y="31"/>
                    </a:lnTo>
                    <a:lnTo>
                      <a:pt x="356" y="38"/>
                    </a:lnTo>
                    <a:lnTo>
                      <a:pt x="337" y="49"/>
                    </a:lnTo>
                    <a:lnTo>
                      <a:pt x="318" y="58"/>
                    </a:lnTo>
                    <a:lnTo>
                      <a:pt x="299" y="69"/>
                    </a:lnTo>
                    <a:lnTo>
                      <a:pt x="281" y="79"/>
                    </a:lnTo>
                    <a:lnTo>
                      <a:pt x="262" y="90"/>
                    </a:lnTo>
                    <a:lnTo>
                      <a:pt x="244" y="102"/>
                    </a:lnTo>
                    <a:lnTo>
                      <a:pt x="227" y="116"/>
                    </a:lnTo>
                    <a:lnTo>
                      <a:pt x="209" y="128"/>
                    </a:lnTo>
                    <a:lnTo>
                      <a:pt x="192" y="142"/>
                    </a:lnTo>
                    <a:lnTo>
                      <a:pt x="175" y="155"/>
                    </a:lnTo>
                    <a:lnTo>
                      <a:pt x="160" y="169"/>
                    </a:lnTo>
                    <a:lnTo>
                      <a:pt x="143" y="183"/>
                    </a:lnTo>
                    <a:lnTo>
                      <a:pt x="128" y="197"/>
                    </a:lnTo>
                    <a:lnTo>
                      <a:pt x="111" y="211"/>
                    </a:lnTo>
                    <a:lnTo>
                      <a:pt x="97" y="225"/>
                    </a:lnTo>
                    <a:lnTo>
                      <a:pt x="82" y="239"/>
                    </a:lnTo>
                    <a:lnTo>
                      <a:pt x="68" y="253"/>
                    </a:lnTo>
                    <a:lnTo>
                      <a:pt x="54" y="267"/>
                    </a:lnTo>
                    <a:lnTo>
                      <a:pt x="40" y="280"/>
                    </a:lnTo>
                    <a:lnTo>
                      <a:pt x="27" y="293"/>
                    </a:lnTo>
                    <a:lnTo>
                      <a:pt x="14" y="305"/>
                    </a:lnTo>
                    <a:lnTo>
                      <a:pt x="0" y="318"/>
                    </a:lnTo>
                    <a:lnTo>
                      <a:pt x="3" y="319"/>
                    </a:lnTo>
                    <a:lnTo>
                      <a:pt x="15" y="308"/>
                    </a:lnTo>
                    <a:lnTo>
                      <a:pt x="28" y="294"/>
                    </a:lnTo>
                    <a:lnTo>
                      <a:pt x="42" y="281"/>
                    </a:lnTo>
                    <a:lnTo>
                      <a:pt x="56" y="268"/>
                    </a:lnTo>
                    <a:lnTo>
                      <a:pt x="70" y="254"/>
                    </a:lnTo>
                    <a:lnTo>
                      <a:pt x="84" y="240"/>
                    </a:lnTo>
                    <a:lnTo>
                      <a:pt x="99" y="226"/>
                    </a:lnTo>
                    <a:lnTo>
                      <a:pt x="114" y="212"/>
                    </a:lnTo>
                    <a:lnTo>
                      <a:pt x="129" y="198"/>
                    </a:lnTo>
                    <a:lnTo>
                      <a:pt x="144" y="183"/>
                    </a:lnTo>
                    <a:lnTo>
                      <a:pt x="161" y="171"/>
                    </a:lnTo>
                    <a:lnTo>
                      <a:pt x="176" y="156"/>
                    </a:lnTo>
                    <a:lnTo>
                      <a:pt x="193" y="143"/>
                    </a:lnTo>
                    <a:lnTo>
                      <a:pt x="211" y="129"/>
                    </a:lnTo>
                    <a:lnTo>
                      <a:pt x="228" y="117"/>
                    </a:lnTo>
                    <a:lnTo>
                      <a:pt x="246" y="103"/>
                    </a:lnTo>
                    <a:lnTo>
                      <a:pt x="263" y="91"/>
                    </a:lnTo>
                    <a:lnTo>
                      <a:pt x="281" y="80"/>
                    </a:lnTo>
                    <a:lnTo>
                      <a:pt x="301" y="69"/>
                    </a:lnTo>
                    <a:lnTo>
                      <a:pt x="319" y="59"/>
                    </a:lnTo>
                    <a:lnTo>
                      <a:pt x="338" y="50"/>
                    </a:lnTo>
                    <a:lnTo>
                      <a:pt x="357" y="40"/>
                    </a:lnTo>
                    <a:lnTo>
                      <a:pt x="377" y="32"/>
                    </a:lnTo>
                    <a:lnTo>
                      <a:pt x="397" y="24"/>
                    </a:lnTo>
                    <a:lnTo>
                      <a:pt x="417" y="18"/>
                    </a:lnTo>
                    <a:lnTo>
                      <a:pt x="439" y="13"/>
                    </a:lnTo>
                    <a:lnTo>
                      <a:pt x="459" y="8"/>
                    </a:lnTo>
                    <a:lnTo>
                      <a:pt x="481" y="5"/>
                    </a:lnTo>
                    <a:lnTo>
                      <a:pt x="503" y="3"/>
                    </a:lnTo>
                    <a:lnTo>
                      <a:pt x="525" y="1"/>
                    </a:lnTo>
                    <a:lnTo>
                      <a:pt x="547" y="3"/>
                    </a:lnTo>
                    <a:lnTo>
                      <a:pt x="57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4" name="Freeform 1332">
                <a:extLst>
                  <a:ext uri="{FF2B5EF4-FFF2-40B4-BE49-F238E27FC236}">
                    <a16:creationId xmlns:a16="http://schemas.microsoft.com/office/drawing/2014/main" id="{5E38B82F-5CAF-4076-8D84-A7CBE6B4A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147"/>
                <a:ext cx="415" cy="170"/>
              </a:xfrm>
              <a:custGeom>
                <a:avLst/>
                <a:gdLst>
                  <a:gd name="T0" fmla="*/ 582 w 1244"/>
                  <a:gd name="T1" fmla="*/ 67 h 510"/>
                  <a:gd name="T2" fmla="*/ 511 w 1244"/>
                  <a:gd name="T3" fmla="*/ 79 h 510"/>
                  <a:gd name="T4" fmla="*/ 441 w 1244"/>
                  <a:gd name="T5" fmla="*/ 97 h 510"/>
                  <a:gd name="T6" fmla="*/ 369 w 1244"/>
                  <a:gd name="T7" fmla="*/ 120 h 510"/>
                  <a:gd name="T8" fmla="*/ 298 w 1244"/>
                  <a:gd name="T9" fmla="*/ 152 h 510"/>
                  <a:gd name="T10" fmla="*/ 232 w 1244"/>
                  <a:gd name="T11" fmla="*/ 190 h 510"/>
                  <a:gd name="T12" fmla="*/ 171 w 1244"/>
                  <a:gd name="T13" fmla="*/ 236 h 510"/>
                  <a:gd name="T14" fmla="*/ 117 w 1244"/>
                  <a:gd name="T15" fmla="*/ 291 h 510"/>
                  <a:gd name="T16" fmla="*/ 73 w 1244"/>
                  <a:gd name="T17" fmla="*/ 328 h 510"/>
                  <a:gd name="T18" fmla="*/ 45 w 1244"/>
                  <a:gd name="T19" fmla="*/ 356 h 510"/>
                  <a:gd name="T20" fmla="*/ 30 w 1244"/>
                  <a:gd name="T21" fmla="*/ 387 h 510"/>
                  <a:gd name="T22" fmla="*/ 20 w 1244"/>
                  <a:gd name="T23" fmla="*/ 425 h 510"/>
                  <a:gd name="T24" fmla="*/ 18 w 1244"/>
                  <a:gd name="T25" fmla="*/ 467 h 510"/>
                  <a:gd name="T26" fmla="*/ 25 w 1244"/>
                  <a:gd name="T27" fmla="*/ 502 h 510"/>
                  <a:gd name="T28" fmla="*/ 17 w 1244"/>
                  <a:gd name="T29" fmla="*/ 473 h 510"/>
                  <a:gd name="T30" fmla="*/ 9 w 1244"/>
                  <a:gd name="T31" fmla="*/ 436 h 510"/>
                  <a:gd name="T32" fmla="*/ 5 w 1244"/>
                  <a:gd name="T33" fmla="*/ 403 h 510"/>
                  <a:gd name="T34" fmla="*/ 1 w 1244"/>
                  <a:gd name="T35" fmla="*/ 366 h 510"/>
                  <a:gd name="T36" fmla="*/ 7 w 1244"/>
                  <a:gd name="T37" fmla="*/ 332 h 510"/>
                  <a:gd name="T38" fmla="*/ 30 w 1244"/>
                  <a:gd name="T39" fmla="*/ 299 h 510"/>
                  <a:gd name="T40" fmla="*/ 69 w 1244"/>
                  <a:gd name="T41" fmla="*/ 271 h 510"/>
                  <a:gd name="T42" fmla="*/ 107 w 1244"/>
                  <a:gd name="T43" fmla="*/ 248 h 510"/>
                  <a:gd name="T44" fmla="*/ 144 w 1244"/>
                  <a:gd name="T45" fmla="*/ 201 h 510"/>
                  <a:gd name="T46" fmla="*/ 200 w 1244"/>
                  <a:gd name="T47" fmla="*/ 150 h 510"/>
                  <a:gd name="T48" fmla="*/ 267 w 1244"/>
                  <a:gd name="T49" fmla="*/ 107 h 510"/>
                  <a:gd name="T50" fmla="*/ 343 w 1244"/>
                  <a:gd name="T51" fmla="*/ 71 h 510"/>
                  <a:gd name="T52" fmla="*/ 422 w 1244"/>
                  <a:gd name="T53" fmla="*/ 43 h 510"/>
                  <a:gd name="T54" fmla="*/ 497 w 1244"/>
                  <a:gd name="T55" fmla="*/ 23 h 510"/>
                  <a:gd name="T56" fmla="*/ 565 w 1244"/>
                  <a:gd name="T57" fmla="*/ 8 h 510"/>
                  <a:gd name="T58" fmla="*/ 625 w 1244"/>
                  <a:gd name="T59" fmla="*/ 3 h 510"/>
                  <a:gd name="T60" fmla="*/ 708 w 1244"/>
                  <a:gd name="T61" fmla="*/ 3 h 510"/>
                  <a:gd name="T62" fmla="*/ 797 w 1244"/>
                  <a:gd name="T63" fmla="*/ 18 h 510"/>
                  <a:gd name="T64" fmla="*/ 883 w 1244"/>
                  <a:gd name="T65" fmla="*/ 49 h 510"/>
                  <a:gd name="T66" fmla="*/ 962 w 1244"/>
                  <a:gd name="T67" fmla="*/ 90 h 510"/>
                  <a:gd name="T68" fmla="*/ 1034 w 1244"/>
                  <a:gd name="T69" fmla="*/ 139 h 510"/>
                  <a:gd name="T70" fmla="*/ 1099 w 1244"/>
                  <a:gd name="T71" fmla="*/ 194 h 510"/>
                  <a:gd name="T72" fmla="*/ 1157 w 1244"/>
                  <a:gd name="T73" fmla="*/ 254 h 510"/>
                  <a:gd name="T74" fmla="*/ 1207 w 1244"/>
                  <a:gd name="T75" fmla="*/ 314 h 510"/>
                  <a:gd name="T76" fmla="*/ 1235 w 1244"/>
                  <a:gd name="T77" fmla="*/ 365 h 510"/>
                  <a:gd name="T78" fmla="*/ 1244 w 1244"/>
                  <a:gd name="T79" fmla="*/ 416 h 510"/>
                  <a:gd name="T80" fmla="*/ 1239 w 1244"/>
                  <a:gd name="T81" fmla="*/ 462 h 510"/>
                  <a:gd name="T82" fmla="*/ 1227 w 1244"/>
                  <a:gd name="T83" fmla="*/ 492 h 510"/>
                  <a:gd name="T84" fmla="*/ 1225 w 1244"/>
                  <a:gd name="T85" fmla="*/ 473 h 510"/>
                  <a:gd name="T86" fmla="*/ 1222 w 1244"/>
                  <a:gd name="T87" fmla="*/ 440 h 510"/>
                  <a:gd name="T88" fmla="*/ 1212 w 1244"/>
                  <a:gd name="T89" fmla="*/ 404 h 510"/>
                  <a:gd name="T90" fmla="*/ 1194 w 1244"/>
                  <a:gd name="T91" fmla="*/ 368 h 510"/>
                  <a:gd name="T92" fmla="*/ 1163 w 1244"/>
                  <a:gd name="T93" fmla="*/ 328 h 510"/>
                  <a:gd name="T94" fmla="*/ 1112 w 1244"/>
                  <a:gd name="T95" fmla="*/ 275 h 510"/>
                  <a:gd name="T96" fmla="*/ 1049 w 1244"/>
                  <a:gd name="T97" fmla="*/ 220 h 510"/>
                  <a:gd name="T98" fmla="*/ 973 w 1244"/>
                  <a:gd name="T99" fmla="*/ 166 h 510"/>
                  <a:gd name="T100" fmla="*/ 892 w 1244"/>
                  <a:gd name="T101" fmla="*/ 117 h 510"/>
                  <a:gd name="T102" fmla="*/ 809 w 1244"/>
                  <a:gd name="T103" fmla="*/ 79 h 510"/>
                  <a:gd name="T104" fmla="*/ 727 w 1244"/>
                  <a:gd name="T105" fmla="*/ 58 h 510"/>
                  <a:gd name="T106" fmla="*/ 649 w 1244"/>
                  <a:gd name="T107" fmla="*/ 5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44" h="510">
                    <a:moveTo>
                      <a:pt x="631" y="61"/>
                    </a:moveTo>
                    <a:lnTo>
                      <a:pt x="615" y="62"/>
                    </a:lnTo>
                    <a:lnTo>
                      <a:pt x="599" y="64"/>
                    </a:lnTo>
                    <a:lnTo>
                      <a:pt x="582" y="67"/>
                    </a:lnTo>
                    <a:lnTo>
                      <a:pt x="564" y="70"/>
                    </a:lnTo>
                    <a:lnTo>
                      <a:pt x="547" y="72"/>
                    </a:lnTo>
                    <a:lnTo>
                      <a:pt x="529" y="74"/>
                    </a:lnTo>
                    <a:lnTo>
                      <a:pt x="511" y="79"/>
                    </a:lnTo>
                    <a:lnTo>
                      <a:pt x="495" y="82"/>
                    </a:lnTo>
                    <a:lnTo>
                      <a:pt x="477" y="87"/>
                    </a:lnTo>
                    <a:lnTo>
                      <a:pt x="459" y="90"/>
                    </a:lnTo>
                    <a:lnTo>
                      <a:pt x="441" y="97"/>
                    </a:lnTo>
                    <a:lnTo>
                      <a:pt x="423" y="101"/>
                    </a:lnTo>
                    <a:lnTo>
                      <a:pt x="404" y="107"/>
                    </a:lnTo>
                    <a:lnTo>
                      <a:pt x="387" y="114"/>
                    </a:lnTo>
                    <a:lnTo>
                      <a:pt x="369" y="120"/>
                    </a:lnTo>
                    <a:lnTo>
                      <a:pt x="351" y="127"/>
                    </a:lnTo>
                    <a:lnTo>
                      <a:pt x="334" y="135"/>
                    </a:lnTo>
                    <a:lnTo>
                      <a:pt x="316" y="143"/>
                    </a:lnTo>
                    <a:lnTo>
                      <a:pt x="298" y="152"/>
                    </a:lnTo>
                    <a:lnTo>
                      <a:pt x="282" y="160"/>
                    </a:lnTo>
                    <a:lnTo>
                      <a:pt x="265" y="170"/>
                    </a:lnTo>
                    <a:lnTo>
                      <a:pt x="249" y="180"/>
                    </a:lnTo>
                    <a:lnTo>
                      <a:pt x="232" y="190"/>
                    </a:lnTo>
                    <a:lnTo>
                      <a:pt x="218" y="201"/>
                    </a:lnTo>
                    <a:lnTo>
                      <a:pt x="201" y="212"/>
                    </a:lnTo>
                    <a:lnTo>
                      <a:pt x="186" y="224"/>
                    </a:lnTo>
                    <a:lnTo>
                      <a:pt x="171" y="236"/>
                    </a:lnTo>
                    <a:lnTo>
                      <a:pt x="156" y="249"/>
                    </a:lnTo>
                    <a:lnTo>
                      <a:pt x="144" y="263"/>
                    </a:lnTo>
                    <a:lnTo>
                      <a:pt x="130" y="277"/>
                    </a:lnTo>
                    <a:lnTo>
                      <a:pt x="117" y="291"/>
                    </a:lnTo>
                    <a:lnTo>
                      <a:pt x="104" y="308"/>
                    </a:lnTo>
                    <a:lnTo>
                      <a:pt x="93" y="313"/>
                    </a:lnTo>
                    <a:lnTo>
                      <a:pt x="82" y="321"/>
                    </a:lnTo>
                    <a:lnTo>
                      <a:pt x="73" y="328"/>
                    </a:lnTo>
                    <a:lnTo>
                      <a:pt x="64" y="335"/>
                    </a:lnTo>
                    <a:lnTo>
                      <a:pt x="57" y="342"/>
                    </a:lnTo>
                    <a:lnTo>
                      <a:pt x="49" y="348"/>
                    </a:lnTo>
                    <a:lnTo>
                      <a:pt x="45" y="356"/>
                    </a:lnTo>
                    <a:lnTo>
                      <a:pt x="39" y="364"/>
                    </a:lnTo>
                    <a:lnTo>
                      <a:pt x="36" y="371"/>
                    </a:lnTo>
                    <a:lnTo>
                      <a:pt x="34" y="378"/>
                    </a:lnTo>
                    <a:lnTo>
                      <a:pt x="30" y="387"/>
                    </a:lnTo>
                    <a:lnTo>
                      <a:pt x="27" y="395"/>
                    </a:lnTo>
                    <a:lnTo>
                      <a:pt x="25" y="405"/>
                    </a:lnTo>
                    <a:lnTo>
                      <a:pt x="23" y="415"/>
                    </a:lnTo>
                    <a:lnTo>
                      <a:pt x="20" y="425"/>
                    </a:lnTo>
                    <a:lnTo>
                      <a:pt x="19" y="436"/>
                    </a:lnTo>
                    <a:lnTo>
                      <a:pt x="18" y="447"/>
                    </a:lnTo>
                    <a:lnTo>
                      <a:pt x="18" y="457"/>
                    </a:lnTo>
                    <a:lnTo>
                      <a:pt x="18" y="467"/>
                    </a:lnTo>
                    <a:lnTo>
                      <a:pt x="18" y="477"/>
                    </a:lnTo>
                    <a:lnTo>
                      <a:pt x="19" y="486"/>
                    </a:lnTo>
                    <a:lnTo>
                      <a:pt x="21" y="495"/>
                    </a:lnTo>
                    <a:lnTo>
                      <a:pt x="25" y="502"/>
                    </a:lnTo>
                    <a:lnTo>
                      <a:pt x="27" y="510"/>
                    </a:lnTo>
                    <a:lnTo>
                      <a:pt x="24" y="497"/>
                    </a:lnTo>
                    <a:lnTo>
                      <a:pt x="20" y="485"/>
                    </a:lnTo>
                    <a:lnTo>
                      <a:pt x="17" y="473"/>
                    </a:lnTo>
                    <a:lnTo>
                      <a:pt x="16" y="462"/>
                    </a:lnTo>
                    <a:lnTo>
                      <a:pt x="12" y="454"/>
                    </a:lnTo>
                    <a:lnTo>
                      <a:pt x="10" y="445"/>
                    </a:lnTo>
                    <a:lnTo>
                      <a:pt x="9" y="436"/>
                    </a:lnTo>
                    <a:lnTo>
                      <a:pt x="7" y="428"/>
                    </a:lnTo>
                    <a:lnTo>
                      <a:pt x="7" y="420"/>
                    </a:lnTo>
                    <a:lnTo>
                      <a:pt x="6" y="412"/>
                    </a:lnTo>
                    <a:lnTo>
                      <a:pt x="5" y="403"/>
                    </a:lnTo>
                    <a:lnTo>
                      <a:pt x="5" y="395"/>
                    </a:lnTo>
                    <a:lnTo>
                      <a:pt x="3" y="385"/>
                    </a:lnTo>
                    <a:lnTo>
                      <a:pt x="1" y="376"/>
                    </a:lnTo>
                    <a:lnTo>
                      <a:pt x="1" y="366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2" y="340"/>
                    </a:lnTo>
                    <a:lnTo>
                      <a:pt x="7" y="332"/>
                    </a:lnTo>
                    <a:lnTo>
                      <a:pt x="10" y="323"/>
                    </a:lnTo>
                    <a:lnTo>
                      <a:pt x="17" y="316"/>
                    </a:lnTo>
                    <a:lnTo>
                      <a:pt x="24" y="308"/>
                    </a:lnTo>
                    <a:lnTo>
                      <a:pt x="30" y="299"/>
                    </a:lnTo>
                    <a:lnTo>
                      <a:pt x="38" y="291"/>
                    </a:lnTo>
                    <a:lnTo>
                      <a:pt x="47" y="284"/>
                    </a:lnTo>
                    <a:lnTo>
                      <a:pt x="57" y="277"/>
                    </a:lnTo>
                    <a:lnTo>
                      <a:pt x="69" y="271"/>
                    </a:lnTo>
                    <a:lnTo>
                      <a:pt x="80" y="264"/>
                    </a:lnTo>
                    <a:lnTo>
                      <a:pt x="91" y="259"/>
                    </a:lnTo>
                    <a:lnTo>
                      <a:pt x="100" y="254"/>
                    </a:lnTo>
                    <a:lnTo>
                      <a:pt x="107" y="248"/>
                    </a:lnTo>
                    <a:lnTo>
                      <a:pt x="111" y="244"/>
                    </a:lnTo>
                    <a:lnTo>
                      <a:pt x="121" y="229"/>
                    </a:lnTo>
                    <a:lnTo>
                      <a:pt x="131" y="215"/>
                    </a:lnTo>
                    <a:lnTo>
                      <a:pt x="144" y="201"/>
                    </a:lnTo>
                    <a:lnTo>
                      <a:pt x="156" y="188"/>
                    </a:lnTo>
                    <a:lnTo>
                      <a:pt x="169" y="175"/>
                    </a:lnTo>
                    <a:lnTo>
                      <a:pt x="184" y="162"/>
                    </a:lnTo>
                    <a:lnTo>
                      <a:pt x="200" y="150"/>
                    </a:lnTo>
                    <a:lnTo>
                      <a:pt x="215" y="138"/>
                    </a:lnTo>
                    <a:lnTo>
                      <a:pt x="232" y="128"/>
                    </a:lnTo>
                    <a:lnTo>
                      <a:pt x="250" y="117"/>
                    </a:lnTo>
                    <a:lnTo>
                      <a:pt x="267" y="107"/>
                    </a:lnTo>
                    <a:lnTo>
                      <a:pt x="286" y="98"/>
                    </a:lnTo>
                    <a:lnTo>
                      <a:pt x="305" y="88"/>
                    </a:lnTo>
                    <a:lnTo>
                      <a:pt x="324" y="80"/>
                    </a:lnTo>
                    <a:lnTo>
                      <a:pt x="343" y="71"/>
                    </a:lnTo>
                    <a:lnTo>
                      <a:pt x="362" y="63"/>
                    </a:lnTo>
                    <a:lnTo>
                      <a:pt x="381" y="55"/>
                    </a:lnTo>
                    <a:lnTo>
                      <a:pt x="402" y="50"/>
                    </a:lnTo>
                    <a:lnTo>
                      <a:pt x="422" y="43"/>
                    </a:lnTo>
                    <a:lnTo>
                      <a:pt x="440" y="37"/>
                    </a:lnTo>
                    <a:lnTo>
                      <a:pt x="460" y="32"/>
                    </a:lnTo>
                    <a:lnTo>
                      <a:pt x="478" y="26"/>
                    </a:lnTo>
                    <a:lnTo>
                      <a:pt x="497" y="23"/>
                    </a:lnTo>
                    <a:lnTo>
                      <a:pt x="515" y="17"/>
                    </a:lnTo>
                    <a:lnTo>
                      <a:pt x="533" y="14"/>
                    </a:lnTo>
                    <a:lnTo>
                      <a:pt x="550" y="10"/>
                    </a:lnTo>
                    <a:lnTo>
                      <a:pt x="565" y="8"/>
                    </a:lnTo>
                    <a:lnTo>
                      <a:pt x="582" y="6"/>
                    </a:lnTo>
                    <a:lnTo>
                      <a:pt x="597" y="4"/>
                    </a:lnTo>
                    <a:lnTo>
                      <a:pt x="611" y="3"/>
                    </a:lnTo>
                    <a:lnTo>
                      <a:pt x="625" y="3"/>
                    </a:lnTo>
                    <a:lnTo>
                      <a:pt x="636" y="1"/>
                    </a:lnTo>
                    <a:lnTo>
                      <a:pt x="661" y="0"/>
                    </a:lnTo>
                    <a:lnTo>
                      <a:pt x="684" y="1"/>
                    </a:lnTo>
                    <a:lnTo>
                      <a:pt x="708" y="3"/>
                    </a:lnTo>
                    <a:lnTo>
                      <a:pt x="731" y="5"/>
                    </a:lnTo>
                    <a:lnTo>
                      <a:pt x="754" y="8"/>
                    </a:lnTo>
                    <a:lnTo>
                      <a:pt x="776" y="13"/>
                    </a:lnTo>
                    <a:lnTo>
                      <a:pt x="797" y="18"/>
                    </a:lnTo>
                    <a:lnTo>
                      <a:pt x="820" y="25"/>
                    </a:lnTo>
                    <a:lnTo>
                      <a:pt x="841" y="33"/>
                    </a:lnTo>
                    <a:lnTo>
                      <a:pt x="862" y="41"/>
                    </a:lnTo>
                    <a:lnTo>
                      <a:pt x="883" y="49"/>
                    </a:lnTo>
                    <a:lnTo>
                      <a:pt x="903" y="58"/>
                    </a:lnTo>
                    <a:lnTo>
                      <a:pt x="923" y="68"/>
                    </a:lnTo>
                    <a:lnTo>
                      <a:pt x="943" y="79"/>
                    </a:lnTo>
                    <a:lnTo>
                      <a:pt x="962" y="90"/>
                    </a:lnTo>
                    <a:lnTo>
                      <a:pt x="981" y="101"/>
                    </a:lnTo>
                    <a:lnTo>
                      <a:pt x="999" y="114"/>
                    </a:lnTo>
                    <a:lnTo>
                      <a:pt x="1017" y="127"/>
                    </a:lnTo>
                    <a:lnTo>
                      <a:pt x="1034" y="139"/>
                    </a:lnTo>
                    <a:lnTo>
                      <a:pt x="1052" y="153"/>
                    </a:lnTo>
                    <a:lnTo>
                      <a:pt x="1068" y="166"/>
                    </a:lnTo>
                    <a:lnTo>
                      <a:pt x="1083" y="180"/>
                    </a:lnTo>
                    <a:lnTo>
                      <a:pt x="1099" y="194"/>
                    </a:lnTo>
                    <a:lnTo>
                      <a:pt x="1115" y="209"/>
                    </a:lnTo>
                    <a:lnTo>
                      <a:pt x="1129" y="224"/>
                    </a:lnTo>
                    <a:lnTo>
                      <a:pt x="1144" y="239"/>
                    </a:lnTo>
                    <a:lnTo>
                      <a:pt x="1157" y="254"/>
                    </a:lnTo>
                    <a:lnTo>
                      <a:pt x="1170" y="270"/>
                    </a:lnTo>
                    <a:lnTo>
                      <a:pt x="1183" y="284"/>
                    </a:lnTo>
                    <a:lnTo>
                      <a:pt x="1194" y="300"/>
                    </a:lnTo>
                    <a:lnTo>
                      <a:pt x="1207" y="314"/>
                    </a:lnTo>
                    <a:lnTo>
                      <a:pt x="1218" y="329"/>
                    </a:lnTo>
                    <a:lnTo>
                      <a:pt x="1223" y="340"/>
                    </a:lnTo>
                    <a:lnTo>
                      <a:pt x="1230" y="353"/>
                    </a:lnTo>
                    <a:lnTo>
                      <a:pt x="1235" y="365"/>
                    </a:lnTo>
                    <a:lnTo>
                      <a:pt x="1238" y="377"/>
                    </a:lnTo>
                    <a:lnTo>
                      <a:pt x="1241" y="391"/>
                    </a:lnTo>
                    <a:lnTo>
                      <a:pt x="1243" y="403"/>
                    </a:lnTo>
                    <a:lnTo>
                      <a:pt x="1244" y="416"/>
                    </a:lnTo>
                    <a:lnTo>
                      <a:pt x="1244" y="429"/>
                    </a:lnTo>
                    <a:lnTo>
                      <a:pt x="1243" y="441"/>
                    </a:lnTo>
                    <a:lnTo>
                      <a:pt x="1241" y="452"/>
                    </a:lnTo>
                    <a:lnTo>
                      <a:pt x="1239" y="462"/>
                    </a:lnTo>
                    <a:lnTo>
                      <a:pt x="1237" y="471"/>
                    </a:lnTo>
                    <a:lnTo>
                      <a:pt x="1234" y="479"/>
                    </a:lnTo>
                    <a:lnTo>
                      <a:pt x="1231" y="486"/>
                    </a:lnTo>
                    <a:lnTo>
                      <a:pt x="1227" y="492"/>
                    </a:lnTo>
                    <a:lnTo>
                      <a:pt x="1223" y="494"/>
                    </a:lnTo>
                    <a:lnTo>
                      <a:pt x="1223" y="487"/>
                    </a:lnTo>
                    <a:lnTo>
                      <a:pt x="1225" y="480"/>
                    </a:lnTo>
                    <a:lnTo>
                      <a:pt x="1225" y="473"/>
                    </a:lnTo>
                    <a:lnTo>
                      <a:pt x="1225" y="465"/>
                    </a:lnTo>
                    <a:lnTo>
                      <a:pt x="1223" y="457"/>
                    </a:lnTo>
                    <a:lnTo>
                      <a:pt x="1223" y="448"/>
                    </a:lnTo>
                    <a:lnTo>
                      <a:pt x="1222" y="440"/>
                    </a:lnTo>
                    <a:lnTo>
                      <a:pt x="1220" y="432"/>
                    </a:lnTo>
                    <a:lnTo>
                      <a:pt x="1218" y="422"/>
                    </a:lnTo>
                    <a:lnTo>
                      <a:pt x="1214" y="413"/>
                    </a:lnTo>
                    <a:lnTo>
                      <a:pt x="1212" y="404"/>
                    </a:lnTo>
                    <a:lnTo>
                      <a:pt x="1208" y="395"/>
                    </a:lnTo>
                    <a:lnTo>
                      <a:pt x="1203" y="386"/>
                    </a:lnTo>
                    <a:lnTo>
                      <a:pt x="1199" y="377"/>
                    </a:lnTo>
                    <a:lnTo>
                      <a:pt x="1194" y="368"/>
                    </a:lnTo>
                    <a:lnTo>
                      <a:pt x="1189" y="359"/>
                    </a:lnTo>
                    <a:lnTo>
                      <a:pt x="1180" y="349"/>
                    </a:lnTo>
                    <a:lnTo>
                      <a:pt x="1172" y="338"/>
                    </a:lnTo>
                    <a:lnTo>
                      <a:pt x="1163" y="328"/>
                    </a:lnTo>
                    <a:lnTo>
                      <a:pt x="1152" y="316"/>
                    </a:lnTo>
                    <a:lnTo>
                      <a:pt x="1139" y="302"/>
                    </a:lnTo>
                    <a:lnTo>
                      <a:pt x="1127" y="289"/>
                    </a:lnTo>
                    <a:lnTo>
                      <a:pt x="1112" y="275"/>
                    </a:lnTo>
                    <a:lnTo>
                      <a:pt x="1098" y="262"/>
                    </a:lnTo>
                    <a:lnTo>
                      <a:pt x="1082" y="248"/>
                    </a:lnTo>
                    <a:lnTo>
                      <a:pt x="1065" y="234"/>
                    </a:lnTo>
                    <a:lnTo>
                      <a:pt x="1049" y="220"/>
                    </a:lnTo>
                    <a:lnTo>
                      <a:pt x="1031" y="206"/>
                    </a:lnTo>
                    <a:lnTo>
                      <a:pt x="1012" y="192"/>
                    </a:lnTo>
                    <a:lnTo>
                      <a:pt x="994" y="179"/>
                    </a:lnTo>
                    <a:lnTo>
                      <a:pt x="973" y="166"/>
                    </a:lnTo>
                    <a:lnTo>
                      <a:pt x="954" y="152"/>
                    </a:lnTo>
                    <a:lnTo>
                      <a:pt x="934" y="139"/>
                    </a:lnTo>
                    <a:lnTo>
                      <a:pt x="913" y="128"/>
                    </a:lnTo>
                    <a:lnTo>
                      <a:pt x="892" y="117"/>
                    </a:lnTo>
                    <a:lnTo>
                      <a:pt x="870" y="106"/>
                    </a:lnTo>
                    <a:lnTo>
                      <a:pt x="850" y="96"/>
                    </a:lnTo>
                    <a:lnTo>
                      <a:pt x="830" y="87"/>
                    </a:lnTo>
                    <a:lnTo>
                      <a:pt x="809" y="79"/>
                    </a:lnTo>
                    <a:lnTo>
                      <a:pt x="787" y="71"/>
                    </a:lnTo>
                    <a:lnTo>
                      <a:pt x="767" y="65"/>
                    </a:lnTo>
                    <a:lnTo>
                      <a:pt x="746" y="61"/>
                    </a:lnTo>
                    <a:lnTo>
                      <a:pt x="727" y="58"/>
                    </a:lnTo>
                    <a:lnTo>
                      <a:pt x="707" y="55"/>
                    </a:lnTo>
                    <a:lnTo>
                      <a:pt x="687" y="54"/>
                    </a:lnTo>
                    <a:lnTo>
                      <a:pt x="668" y="55"/>
                    </a:lnTo>
                    <a:lnTo>
                      <a:pt x="649" y="58"/>
                    </a:lnTo>
                    <a:lnTo>
                      <a:pt x="63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5" name="Freeform 1333">
                <a:extLst>
                  <a:ext uri="{FF2B5EF4-FFF2-40B4-BE49-F238E27FC236}">
                    <a16:creationId xmlns:a16="http://schemas.microsoft.com/office/drawing/2014/main" id="{2AF3E5F6-AB5E-47F4-BE9A-6D5A172B3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168"/>
                <a:ext cx="175" cy="82"/>
              </a:xfrm>
              <a:custGeom>
                <a:avLst/>
                <a:gdLst>
                  <a:gd name="T0" fmla="*/ 14 w 527"/>
                  <a:gd name="T1" fmla="*/ 231 h 247"/>
                  <a:gd name="T2" fmla="*/ 41 w 527"/>
                  <a:gd name="T3" fmla="*/ 203 h 247"/>
                  <a:gd name="T4" fmla="*/ 68 w 527"/>
                  <a:gd name="T5" fmla="*/ 176 h 247"/>
                  <a:gd name="T6" fmla="*/ 98 w 527"/>
                  <a:gd name="T7" fmla="*/ 152 h 247"/>
                  <a:gd name="T8" fmla="*/ 129 w 527"/>
                  <a:gd name="T9" fmla="*/ 130 h 247"/>
                  <a:gd name="T10" fmla="*/ 162 w 527"/>
                  <a:gd name="T11" fmla="*/ 110 h 247"/>
                  <a:gd name="T12" fmla="*/ 195 w 527"/>
                  <a:gd name="T13" fmla="*/ 92 h 247"/>
                  <a:gd name="T14" fmla="*/ 230 w 527"/>
                  <a:gd name="T15" fmla="*/ 75 h 247"/>
                  <a:gd name="T16" fmla="*/ 265 w 527"/>
                  <a:gd name="T17" fmla="*/ 60 h 247"/>
                  <a:gd name="T18" fmla="*/ 301 w 527"/>
                  <a:gd name="T19" fmla="*/ 47 h 247"/>
                  <a:gd name="T20" fmla="*/ 337 w 527"/>
                  <a:gd name="T21" fmla="*/ 36 h 247"/>
                  <a:gd name="T22" fmla="*/ 373 w 527"/>
                  <a:gd name="T23" fmla="*/ 27 h 247"/>
                  <a:gd name="T24" fmla="*/ 408 w 527"/>
                  <a:gd name="T25" fmla="*/ 19 h 247"/>
                  <a:gd name="T26" fmla="*/ 443 w 527"/>
                  <a:gd name="T27" fmla="*/ 12 h 247"/>
                  <a:gd name="T28" fmla="*/ 478 w 527"/>
                  <a:gd name="T29" fmla="*/ 7 h 247"/>
                  <a:gd name="T30" fmla="*/ 510 w 527"/>
                  <a:gd name="T31" fmla="*/ 2 h 247"/>
                  <a:gd name="T32" fmla="*/ 527 w 527"/>
                  <a:gd name="T33" fmla="*/ 0 h 247"/>
                  <a:gd name="T34" fmla="*/ 495 w 527"/>
                  <a:gd name="T35" fmla="*/ 3 h 247"/>
                  <a:gd name="T36" fmla="*/ 461 w 527"/>
                  <a:gd name="T37" fmla="*/ 8 h 247"/>
                  <a:gd name="T38" fmla="*/ 425 w 527"/>
                  <a:gd name="T39" fmla="*/ 13 h 247"/>
                  <a:gd name="T40" fmla="*/ 390 w 527"/>
                  <a:gd name="T41" fmla="*/ 20 h 247"/>
                  <a:gd name="T42" fmla="*/ 355 w 527"/>
                  <a:gd name="T43" fmla="*/ 29 h 247"/>
                  <a:gd name="T44" fmla="*/ 319 w 527"/>
                  <a:gd name="T45" fmla="*/ 40 h 247"/>
                  <a:gd name="T46" fmla="*/ 282 w 527"/>
                  <a:gd name="T47" fmla="*/ 53 h 247"/>
                  <a:gd name="T48" fmla="*/ 246 w 527"/>
                  <a:gd name="T49" fmla="*/ 66 h 247"/>
                  <a:gd name="T50" fmla="*/ 212 w 527"/>
                  <a:gd name="T51" fmla="*/ 82 h 247"/>
                  <a:gd name="T52" fmla="*/ 177 w 527"/>
                  <a:gd name="T53" fmla="*/ 99 h 247"/>
                  <a:gd name="T54" fmla="*/ 144 w 527"/>
                  <a:gd name="T55" fmla="*/ 118 h 247"/>
                  <a:gd name="T56" fmla="*/ 112 w 527"/>
                  <a:gd name="T57" fmla="*/ 139 h 247"/>
                  <a:gd name="T58" fmla="*/ 81 w 527"/>
                  <a:gd name="T59" fmla="*/ 163 h 247"/>
                  <a:gd name="T60" fmla="*/ 52 w 527"/>
                  <a:gd name="T61" fmla="*/ 188 h 247"/>
                  <a:gd name="T62" fmla="*/ 25 w 527"/>
                  <a:gd name="T63" fmla="*/ 216 h 247"/>
                  <a:gd name="T64" fmla="*/ 0 w 527"/>
                  <a:gd name="T65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7" h="247">
                    <a:moveTo>
                      <a:pt x="1" y="247"/>
                    </a:moveTo>
                    <a:lnTo>
                      <a:pt x="14" y="231"/>
                    </a:lnTo>
                    <a:lnTo>
                      <a:pt x="26" y="218"/>
                    </a:lnTo>
                    <a:lnTo>
                      <a:pt x="41" y="203"/>
                    </a:lnTo>
                    <a:lnTo>
                      <a:pt x="53" y="189"/>
                    </a:lnTo>
                    <a:lnTo>
                      <a:pt x="68" y="176"/>
                    </a:lnTo>
                    <a:lnTo>
                      <a:pt x="83" y="164"/>
                    </a:lnTo>
                    <a:lnTo>
                      <a:pt x="98" y="152"/>
                    </a:lnTo>
                    <a:lnTo>
                      <a:pt x="114" y="141"/>
                    </a:lnTo>
                    <a:lnTo>
                      <a:pt x="129" y="130"/>
                    </a:lnTo>
                    <a:lnTo>
                      <a:pt x="146" y="120"/>
                    </a:lnTo>
                    <a:lnTo>
                      <a:pt x="162" y="110"/>
                    </a:lnTo>
                    <a:lnTo>
                      <a:pt x="179" y="100"/>
                    </a:lnTo>
                    <a:lnTo>
                      <a:pt x="195" y="92"/>
                    </a:lnTo>
                    <a:lnTo>
                      <a:pt x="212" y="83"/>
                    </a:lnTo>
                    <a:lnTo>
                      <a:pt x="230" y="75"/>
                    </a:lnTo>
                    <a:lnTo>
                      <a:pt x="248" y="67"/>
                    </a:lnTo>
                    <a:lnTo>
                      <a:pt x="265" y="60"/>
                    </a:lnTo>
                    <a:lnTo>
                      <a:pt x="283" y="54"/>
                    </a:lnTo>
                    <a:lnTo>
                      <a:pt x="301" y="47"/>
                    </a:lnTo>
                    <a:lnTo>
                      <a:pt x="319" y="41"/>
                    </a:lnTo>
                    <a:lnTo>
                      <a:pt x="337" y="36"/>
                    </a:lnTo>
                    <a:lnTo>
                      <a:pt x="355" y="30"/>
                    </a:lnTo>
                    <a:lnTo>
                      <a:pt x="373" y="27"/>
                    </a:lnTo>
                    <a:lnTo>
                      <a:pt x="390" y="22"/>
                    </a:lnTo>
                    <a:lnTo>
                      <a:pt x="408" y="19"/>
                    </a:lnTo>
                    <a:lnTo>
                      <a:pt x="425" y="15"/>
                    </a:lnTo>
                    <a:lnTo>
                      <a:pt x="443" y="12"/>
                    </a:lnTo>
                    <a:lnTo>
                      <a:pt x="461" y="10"/>
                    </a:lnTo>
                    <a:lnTo>
                      <a:pt x="478" y="7"/>
                    </a:lnTo>
                    <a:lnTo>
                      <a:pt x="495" y="4"/>
                    </a:lnTo>
                    <a:lnTo>
                      <a:pt x="510" y="2"/>
                    </a:lnTo>
                    <a:lnTo>
                      <a:pt x="527" y="1"/>
                    </a:lnTo>
                    <a:lnTo>
                      <a:pt x="527" y="0"/>
                    </a:lnTo>
                    <a:lnTo>
                      <a:pt x="510" y="1"/>
                    </a:lnTo>
                    <a:lnTo>
                      <a:pt x="495" y="3"/>
                    </a:lnTo>
                    <a:lnTo>
                      <a:pt x="478" y="6"/>
                    </a:lnTo>
                    <a:lnTo>
                      <a:pt x="461" y="8"/>
                    </a:lnTo>
                    <a:lnTo>
                      <a:pt x="443" y="10"/>
                    </a:lnTo>
                    <a:lnTo>
                      <a:pt x="425" y="13"/>
                    </a:lnTo>
                    <a:lnTo>
                      <a:pt x="408" y="18"/>
                    </a:lnTo>
                    <a:lnTo>
                      <a:pt x="390" y="20"/>
                    </a:lnTo>
                    <a:lnTo>
                      <a:pt x="373" y="26"/>
                    </a:lnTo>
                    <a:lnTo>
                      <a:pt x="355" y="29"/>
                    </a:lnTo>
                    <a:lnTo>
                      <a:pt x="337" y="35"/>
                    </a:lnTo>
                    <a:lnTo>
                      <a:pt x="319" y="40"/>
                    </a:lnTo>
                    <a:lnTo>
                      <a:pt x="300" y="46"/>
                    </a:lnTo>
                    <a:lnTo>
                      <a:pt x="282" y="53"/>
                    </a:lnTo>
                    <a:lnTo>
                      <a:pt x="265" y="59"/>
                    </a:lnTo>
                    <a:lnTo>
                      <a:pt x="246" y="66"/>
                    </a:lnTo>
                    <a:lnTo>
                      <a:pt x="229" y="73"/>
                    </a:lnTo>
                    <a:lnTo>
                      <a:pt x="212" y="82"/>
                    </a:lnTo>
                    <a:lnTo>
                      <a:pt x="194" y="90"/>
                    </a:lnTo>
                    <a:lnTo>
                      <a:pt x="177" y="99"/>
                    </a:lnTo>
                    <a:lnTo>
                      <a:pt x="161" y="108"/>
                    </a:lnTo>
                    <a:lnTo>
                      <a:pt x="144" y="118"/>
                    </a:lnTo>
                    <a:lnTo>
                      <a:pt x="128" y="129"/>
                    </a:lnTo>
                    <a:lnTo>
                      <a:pt x="112" y="139"/>
                    </a:lnTo>
                    <a:lnTo>
                      <a:pt x="96" y="151"/>
                    </a:lnTo>
                    <a:lnTo>
                      <a:pt x="81" y="163"/>
                    </a:lnTo>
                    <a:lnTo>
                      <a:pt x="66" y="175"/>
                    </a:lnTo>
                    <a:lnTo>
                      <a:pt x="52" y="188"/>
                    </a:lnTo>
                    <a:lnTo>
                      <a:pt x="38" y="202"/>
                    </a:lnTo>
                    <a:lnTo>
                      <a:pt x="25" y="216"/>
                    </a:lnTo>
                    <a:lnTo>
                      <a:pt x="12" y="230"/>
                    </a:lnTo>
                    <a:lnTo>
                      <a:pt x="0" y="246"/>
                    </a:lnTo>
                    <a:lnTo>
                      <a:pt x="1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6" name="Freeform 1334">
                <a:extLst>
                  <a:ext uri="{FF2B5EF4-FFF2-40B4-BE49-F238E27FC236}">
                    <a16:creationId xmlns:a16="http://schemas.microsoft.com/office/drawing/2014/main" id="{EE2F1A9E-3460-4B0C-9637-5C6A82DB6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50"/>
                <a:ext cx="23" cy="19"/>
              </a:xfrm>
              <a:custGeom>
                <a:avLst/>
                <a:gdLst>
                  <a:gd name="T0" fmla="*/ 1 w 67"/>
                  <a:gd name="T1" fmla="*/ 58 h 58"/>
                  <a:gd name="T2" fmla="*/ 7 w 67"/>
                  <a:gd name="T3" fmla="*/ 50 h 58"/>
                  <a:gd name="T4" fmla="*/ 12 w 67"/>
                  <a:gd name="T5" fmla="*/ 42 h 58"/>
                  <a:gd name="T6" fmla="*/ 18 w 67"/>
                  <a:gd name="T7" fmla="*/ 35 h 58"/>
                  <a:gd name="T8" fmla="*/ 26 w 67"/>
                  <a:gd name="T9" fmla="*/ 29 h 58"/>
                  <a:gd name="T10" fmla="*/ 34 w 67"/>
                  <a:gd name="T11" fmla="*/ 22 h 58"/>
                  <a:gd name="T12" fmla="*/ 43 w 67"/>
                  <a:gd name="T13" fmla="*/ 15 h 58"/>
                  <a:gd name="T14" fmla="*/ 55 w 67"/>
                  <a:gd name="T15" fmla="*/ 7 h 58"/>
                  <a:gd name="T16" fmla="*/ 67 w 67"/>
                  <a:gd name="T17" fmla="*/ 2 h 58"/>
                  <a:gd name="T18" fmla="*/ 64 w 67"/>
                  <a:gd name="T19" fmla="*/ 0 h 58"/>
                  <a:gd name="T20" fmla="*/ 53 w 67"/>
                  <a:gd name="T21" fmla="*/ 6 h 58"/>
                  <a:gd name="T22" fmla="*/ 42 w 67"/>
                  <a:gd name="T23" fmla="*/ 14 h 58"/>
                  <a:gd name="T24" fmla="*/ 33 w 67"/>
                  <a:gd name="T25" fmla="*/ 21 h 58"/>
                  <a:gd name="T26" fmla="*/ 24 w 67"/>
                  <a:gd name="T27" fmla="*/ 28 h 58"/>
                  <a:gd name="T28" fmla="*/ 17 w 67"/>
                  <a:gd name="T29" fmla="*/ 34 h 58"/>
                  <a:gd name="T30" fmla="*/ 10 w 67"/>
                  <a:gd name="T31" fmla="*/ 41 h 58"/>
                  <a:gd name="T32" fmla="*/ 5 w 67"/>
                  <a:gd name="T33" fmla="*/ 49 h 58"/>
                  <a:gd name="T34" fmla="*/ 0 w 67"/>
                  <a:gd name="T35" fmla="*/ 57 h 58"/>
                  <a:gd name="T36" fmla="*/ 1 w 67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58">
                    <a:moveTo>
                      <a:pt x="1" y="58"/>
                    </a:moveTo>
                    <a:lnTo>
                      <a:pt x="7" y="50"/>
                    </a:lnTo>
                    <a:lnTo>
                      <a:pt x="12" y="42"/>
                    </a:lnTo>
                    <a:lnTo>
                      <a:pt x="18" y="35"/>
                    </a:lnTo>
                    <a:lnTo>
                      <a:pt x="26" y="29"/>
                    </a:lnTo>
                    <a:lnTo>
                      <a:pt x="34" y="22"/>
                    </a:lnTo>
                    <a:lnTo>
                      <a:pt x="43" y="15"/>
                    </a:lnTo>
                    <a:lnTo>
                      <a:pt x="55" y="7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3" y="6"/>
                    </a:lnTo>
                    <a:lnTo>
                      <a:pt x="42" y="14"/>
                    </a:lnTo>
                    <a:lnTo>
                      <a:pt x="33" y="21"/>
                    </a:lnTo>
                    <a:lnTo>
                      <a:pt x="24" y="28"/>
                    </a:lnTo>
                    <a:lnTo>
                      <a:pt x="17" y="34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0" y="57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7" name="Freeform 1335">
                <a:extLst>
                  <a:ext uri="{FF2B5EF4-FFF2-40B4-BE49-F238E27FC236}">
                    <a16:creationId xmlns:a16="http://schemas.microsoft.com/office/drawing/2014/main" id="{585D92E9-CA12-446C-A794-5EF30FDC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68"/>
                <a:ext cx="8" cy="49"/>
              </a:xfrm>
              <a:custGeom>
                <a:avLst/>
                <a:gdLst>
                  <a:gd name="T0" fmla="*/ 10 w 23"/>
                  <a:gd name="T1" fmla="*/ 147 h 147"/>
                  <a:gd name="T2" fmla="*/ 10 w 23"/>
                  <a:gd name="T3" fmla="*/ 145 h 147"/>
                  <a:gd name="T4" fmla="*/ 8 w 23"/>
                  <a:gd name="T5" fmla="*/ 138 h 147"/>
                  <a:gd name="T6" fmla="*/ 4 w 23"/>
                  <a:gd name="T7" fmla="*/ 131 h 147"/>
                  <a:gd name="T8" fmla="*/ 3 w 23"/>
                  <a:gd name="T9" fmla="*/ 123 h 147"/>
                  <a:gd name="T10" fmla="*/ 1 w 23"/>
                  <a:gd name="T11" fmla="*/ 113 h 147"/>
                  <a:gd name="T12" fmla="*/ 1 w 23"/>
                  <a:gd name="T13" fmla="*/ 104 h 147"/>
                  <a:gd name="T14" fmla="*/ 1 w 23"/>
                  <a:gd name="T15" fmla="*/ 94 h 147"/>
                  <a:gd name="T16" fmla="*/ 1 w 23"/>
                  <a:gd name="T17" fmla="*/ 84 h 147"/>
                  <a:gd name="T18" fmla="*/ 2 w 23"/>
                  <a:gd name="T19" fmla="*/ 73 h 147"/>
                  <a:gd name="T20" fmla="*/ 4 w 23"/>
                  <a:gd name="T21" fmla="*/ 62 h 147"/>
                  <a:gd name="T22" fmla="*/ 7 w 23"/>
                  <a:gd name="T23" fmla="*/ 52 h 147"/>
                  <a:gd name="T24" fmla="*/ 9 w 23"/>
                  <a:gd name="T25" fmla="*/ 42 h 147"/>
                  <a:gd name="T26" fmla="*/ 10 w 23"/>
                  <a:gd name="T27" fmla="*/ 32 h 147"/>
                  <a:gd name="T28" fmla="*/ 13 w 23"/>
                  <a:gd name="T29" fmla="*/ 23 h 147"/>
                  <a:gd name="T30" fmla="*/ 17 w 23"/>
                  <a:gd name="T31" fmla="*/ 14 h 147"/>
                  <a:gd name="T32" fmla="*/ 20 w 23"/>
                  <a:gd name="T33" fmla="*/ 8 h 147"/>
                  <a:gd name="T34" fmla="*/ 23 w 23"/>
                  <a:gd name="T35" fmla="*/ 1 h 147"/>
                  <a:gd name="T36" fmla="*/ 21 w 23"/>
                  <a:gd name="T37" fmla="*/ 0 h 147"/>
                  <a:gd name="T38" fmla="*/ 18 w 23"/>
                  <a:gd name="T39" fmla="*/ 6 h 147"/>
                  <a:gd name="T40" fmla="*/ 16 w 23"/>
                  <a:gd name="T41" fmla="*/ 14 h 147"/>
                  <a:gd name="T42" fmla="*/ 12 w 23"/>
                  <a:gd name="T43" fmla="*/ 23 h 147"/>
                  <a:gd name="T44" fmla="*/ 10 w 23"/>
                  <a:gd name="T45" fmla="*/ 32 h 147"/>
                  <a:gd name="T46" fmla="*/ 8 w 23"/>
                  <a:gd name="T47" fmla="*/ 42 h 147"/>
                  <a:gd name="T48" fmla="*/ 4 w 23"/>
                  <a:gd name="T49" fmla="*/ 52 h 147"/>
                  <a:gd name="T50" fmla="*/ 2 w 23"/>
                  <a:gd name="T51" fmla="*/ 62 h 147"/>
                  <a:gd name="T52" fmla="*/ 1 w 23"/>
                  <a:gd name="T53" fmla="*/ 73 h 147"/>
                  <a:gd name="T54" fmla="*/ 0 w 23"/>
                  <a:gd name="T55" fmla="*/ 84 h 147"/>
                  <a:gd name="T56" fmla="*/ 0 w 23"/>
                  <a:gd name="T57" fmla="*/ 94 h 147"/>
                  <a:gd name="T58" fmla="*/ 0 w 23"/>
                  <a:gd name="T59" fmla="*/ 104 h 147"/>
                  <a:gd name="T60" fmla="*/ 0 w 23"/>
                  <a:gd name="T61" fmla="*/ 113 h 147"/>
                  <a:gd name="T62" fmla="*/ 1 w 23"/>
                  <a:gd name="T63" fmla="*/ 123 h 147"/>
                  <a:gd name="T64" fmla="*/ 3 w 23"/>
                  <a:gd name="T65" fmla="*/ 131 h 147"/>
                  <a:gd name="T66" fmla="*/ 7 w 23"/>
                  <a:gd name="T67" fmla="*/ 139 h 147"/>
                  <a:gd name="T68" fmla="*/ 10 w 23"/>
                  <a:gd name="T69" fmla="*/ 147 h 147"/>
                  <a:gd name="T70" fmla="*/ 10 w 23"/>
                  <a:gd name="T71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47">
                    <a:moveTo>
                      <a:pt x="10" y="147"/>
                    </a:moveTo>
                    <a:lnTo>
                      <a:pt x="10" y="145"/>
                    </a:lnTo>
                    <a:lnTo>
                      <a:pt x="8" y="138"/>
                    </a:lnTo>
                    <a:lnTo>
                      <a:pt x="4" y="131"/>
                    </a:lnTo>
                    <a:lnTo>
                      <a:pt x="3" y="123"/>
                    </a:lnTo>
                    <a:lnTo>
                      <a:pt x="1" y="113"/>
                    </a:lnTo>
                    <a:lnTo>
                      <a:pt x="1" y="104"/>
                    </a:lnTo>
                    <a:lnTo>
                      <a:pt x="1" y="94"/>
                    </a:lnTo>
                    <a:lnTo>
                      <a:pt x="1" y="84"/>
                    </a:lnTo>
                    <a:lnTo>
                      <a:pt x="2" y="73"/>
                    </a:lnTo>
                    <a:lnTo>
                      <a:pt x="4" y="62"/>
                    </a:lnTo>
                    <a:lnTo>
                      <a:pt x="7" y="52"/>
                    </a:lnTo>
                    <a:lnTo>
                      <a:pt x="9" y="42"/>
                    </a:lnTo>
                    <a:lnTo>
                      <a:pt x="10" y="32"/>
                    </a:lnTo>
                    <a:lnTo>
                      <a:pt x="13" y="23"/>
                    </a:lnTo>
                    <a:lnTo>
                      <a:pt x="17" y="14"/>
                    </a:lnTo>
                    <a:lnTo>
                      <a:pt x="20" y="8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6"/>
                    </a:lnTo>
                    <a:lnTo>
                      <a:pt x="16" y="14"/>
                    </a:lnTo>
                    <a:lnTo>
                      <a:pt x="12" y="23"/>
                    </a:lnTo>
                    <a:lnTo>
                      <a:pt x="10" y="32"/>
                    </a:lnTo>
                    <a:lnTo>
                      <a:pt x="8" y="42"/>
                    </a:lnTo>
                    <a:lnTo>
                      <a:pt x="4" y="52"/>
                    </a:lnTo>
                    <a:lnTo>
                      <a:pt x="2" y="62"/>
                    </a:lnTo>
                    <a:lnTo>
                      <a:pt x="1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3" y="131"/>
                    </a:lnTo>
                    <a:lnTo>
                      <a:pt x="7" y="139"/>
                    </a:lnTo>
                    <a:lnTo>
                      <a:pt x="10" y="147"/>
                    </a:lnTo>
                    <a:lnTo>
                      <a:pt x="10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8" name="Freeform 1336">
                <a:extLst>
                  <a:ext uri="{FF2B5EF4-FFF2-40B4-BE49-F238E27FC236}">
                    <a16:creationId xmlns:a16="http://schemas.microsoft.com/office/drawing/2014/main" id="{6FD35E73-ACBD-4E34-909F-EB850BF5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66"/>
                <a:ext cx="10" cy="52"/>
              </a:xfrm>
              <a:custGeom>
                <a:avLst/>
                <a:gdLst>
                  <a:gd name="T0" fmla="*/ 0 w 28"/>
                  <a:gd name="T1" fmla="*/ 0 h 156"/>
                  <a:gd name="T2" fmla="*/ 1 w 28"/>
                  <a:gd name="T3" fmla="*/ 11 h 156"/>
                  <a:gd name="T4" fmla="*/ 1 w 28"/>
                  <a:gd name="T5" fmla="*/ 21 h 156"/>
                  <a:gd name="T6" fmla="*/ 3 w 28"/>
                  <a:gd name="T7" fmla="*/ 31 h 156"/>
                  <a:gd name="T8" fmla="*/ 3 w 28"/>
                  <a:gd name="T9" fmla="*/ 40 h 156"/>
                  <a:gd name="T10" fmla="*/ 5 w 28"/>
                  <a:gd name="T11" fmla="*/ 49 h 156"/>
                  <a:gd name="T12" fmla="*/ 6 w 28"/>
                  <a:gd name="T13" fmla="*/ 57 h 156"/>
                  <a:gd name="T14" fmla="*/ 7 w 28"/>
                  <a:gd name="T15" fmla="*/ 65 h 156"/>
                  <a:gd name="T16" fmla="*/ 7 w 28"/>
                  <a:gd name="T17" fmla="*/ 73 h 156"/>
                  <a:gd name="T18" fmla="*/ 9 w 28"/>
                  <a:gd name="T19" fmla="*/ 82 h 156"/>
                  <a:gd name="T20" fmla="*/ 10 w 28"/>
                  <a:gd name="T21" fmla="*/ 91 h 156"/>
                  <a:gd name="T22" fmla="*/ 12 w 28"/>
                  <a:gd name="T23" fmla="*/ 99 h 156"/>
                  <a:gd name="T24" fmla="*/ 15 w 28"/>
                  <a:gd name="T25" fmla="*/ 109 h 156"/>
                  <a:gd name="T26" fmla="*/ 18 w 28"/>
                  <a:gd name="T27" fmla="*/ 119 h 156"/>
                  <a:gd name="T28" fmla="*/ 20 w 28"/>
                  <a:gd name="T29" fmla="*/ 130 h 156"/>
                  <a:gd name="T30" fmla="*/ 24 w 28"/>
                  <a:gd name="T31" fmla="*/ 142 h 156"/>
                  <a:gd name="T32" fmla="*/ 27 w 28"/>
                  <a:gd name="T33" fmla="*/ 156 h 156"/>
                  <a:gd name="T34" fmla="*/ 28 w 28"/>
                  <a:gd name="T35" fmla="*/ 156 h 156"/>
                  <a:gd name="T36" fmla="*/ 25 w 28"/>
                  <a:gd name="T37" fmla="*/ 142 h 156"/>
                  <a:gd name="T38" fmla="*/ 21 w 28"/>
                  <a:gd name="T39" fmla="*/ 130 h 156"/>
                  <a:gd name="T40" fmla="*/ 18 w 28"/>
                  <a:gd name="T41" fmla="*/ 119 h 156"/>
                  <a:gd name="T42" fmla="*/ 17 w 28"/>
                  <a:gd name="T43" fmla="*/ 109 h 156"/>
                  <a:gd name="T44" fmla="*/ 15 w 28"/>
                  <a:gd name="T45" fmla="*/ 99 h 156"/>
                  <a:gd name="T46" fmla="*/ 12 w 28"/>
                  <a:gd name="T47" fmla="*/ 91 h 156"/>
                  <a:gd name="T48" fmla="*/ 10 w 28"/>
                  <a:gd name="T49" fmla="*/ 82 h 156"/>
                  <a:gd name="T50" fmla="*/ 9 w 28"/>
                  <a:gd name="T51" fmla="*/ 73 h 156"/>
                  <a:gd name="T52" fmla="*/ 8 w 28"/>
                  <a:gd name="T53" fmla="*/ 65 h 156"/>
                  <a:gd name="T54" fmla="*/ 7 w 28"/>
                  <a:gd name="T55" fmla="*/ 57 h 156"/>
                  <a:gd name="T56" fmla="*/ 7 w 28"/>
                  <a:gd name="T57" fmla="*/ 49 h 156"/>
                  <a:gd name="T58" fmla="*/ 6 w 28"/>
                  <a:gd name="T59" fmla="*/ 40 h 156"/>
                  <a:gd name="T60" fmla="*/ 5 w 28"/>
                  <a:gd name="T61" fmla="*/ 31 h 156"/>
                  <a:gd name="T62" fmla="*/ 3 w 28"/>
                  <a:gd name="T63" fmla="*/ 21 h 156"/>
                  <a:gd name="T64" fmla="*/ 2 w 28"/>
                  <a:gd name="T65" fmla="*/ 11 h 156"/>
                  <a:gd name="T66" fmla="*/ 1 w 28"/>
                  <a:gd name="T67" fmla="*/ 0 h 156"/>
                  <a:gd name="T68" fmla="*/ 0 w 28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56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3" y="40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9" y="82"/>
                    </a:lnTo>
                    <a:lnTo>
                      <a:pt x="10" y="91"/>
                    </a:lnTo>
                    <a:lnTo>
                      <a:pt x="12" y="99"/>
                    </a:lnTo>
                    <a:lnTo>
                      <a:pt x="15" y="109"/>
                    </a:lnTo>
                    <a:lnTo>
                      <a:pt x="18" y="119"/>
                    </a:lnTo>
                    <a:lnTo>
                      <a:pt x="20" y="130"/>
                    </a:lnTo>
                    <a:lnTo>
                      <a:pt x="24" y="142"/>
                    </a:lnTo>
                    <a:lnTo>
                      <a:pt x="27" y="156"/>
                    </a:lnTo>
                    <a:lnTo>
                      <a:pt x="28" y="156"/>
                    </a:lnTo>
                    <a:lnTo>
                      <a:pt x="25" y="142"/>
                    </a:lnTo>
                    <a:lnTo>
                      <a:pt x="21" y="130"/>
                    </a:lnTo>
                    <a:lnTo>
                      <a:pt x="18" y="119"/>
                    </a:lnTo>
                    <a:lnTo>
                      <a:pt x="17" y="109"/>
                    </a:lnTo>
                    <a:lnTo>
                      <a:pt x="15" y="99"/>
                    </a:lnTo>
                    <a:lnTo>
                      <a:pt x="12" y="91"/>
                    </a:lnTo>
                    <a:lnTo>
                      <a:pt x="10" y="82"/>
                    </a:lnTo>
                    <a:lnTo>
                      <a:pt x="9" y="73"/>
                    </a:lnTo>
                    <a:lnTo>
                      <a:pt x="8" y="65"/>
                    </a:lnTo>
                    <a:lnTo>
                      <a:pt x="7" y="57"/>
                    </a:lnTo>
                    <a:lnTo>
                      <a:pt x="7" y="49"/>
                    </a:lnTo>
                    <a:lnTo>
                      <a:pt x="6" y="40"/>
                    </a:lnTo>
                    <a:lnTo>
                      <a:pt x="5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9" name="Freeform 1337">
                <a:extLst>
                  <a:ext uri="{FF2B5EF4-FFF2-40B4-BE49-F238E27FC236}">
                    <a16:creationId xmlns:a16="http://schemas.microsoft.com/office/drawing/2014/main" id="{6BF36785-A255-498E-8B15-9D2C79A2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45"/>
                <a:ext cx="13" cy="21"/>
              </a:xfrm>
              <a:custGeom>
                <a:avLst/>
                <a:gdLst>
                  <a:gd name="T0" fmla="*/ 38 w 39"/>
                  <a:gd name="T1" fmla="*/ 0 h 63"/>
                  <a:gd name="T2" fmla="*/ 29 w 39"/>
                  <a:gd name="T3" fmla="*/ 7 h 63"/>
                  <a:gd name="T4" fmla="*/ 24 w 39"/>
                  <a:gd name="T5" fmla="*/ 16 h 63"/>
                  <a:gd name="T6" fmla="*/ 17 w 39"/>
                  <a:gd name="T7" fmla="*/ 24 h 63"/>
                  <a:gd name="T8" fmla="*/ 10 w 39"/>
                  <a:gd name="T9" fmla="*/ 33 h 63"/>
                  <a:gd name="T10" fmla="*/ 7 w 39"/>
                  <a:gd name="T11" fmla="*/ 41 h 63"/>
                  <a:gd name="T12" fmla="*/ 2 w 39"/>
                  <a:gd name="T13" fmla="*/ 49 h 63"/>
                  <a:gd name="T14" fmla="*/ 0 w 39"/>
                  <a:gd name="T15" fmla="*/ 57 h 63"/>
                  <a:gd name="T16" fmla="*/ 0 w 39"/>
                  <a:gd name="T17" fmla="*/ 63 h 63"/>
                  <a:gd name="T18" fmla="*/ 1 w 39"/>
                  <a:gd name="T19" fmla="*/ 63 h 63"/>
                  <a:gd name="T20" fmla="*/ 1 w 39"/>
                  <a:gd name="T21" fmla="*/ 57 h 63"/>
                  <a:gd name="T22" fmla="*/ 3 w 39"/>
                  <a:gd name="T23" fmla="*/ 49 h 63"/>
                  <a:gd name="T24" fmla="*/ 7 w 39"/>
                  <a:gd name="T25" fmla="*/ 43 h 63"/>
                  <a:gd name="T26" fmla="*/ 12 w 39"/>
                  <a:gd name="T27" fmla="*/ 34 h 63"/>
                  <a:gd name="T28" fmla="*/ 18 w 39"/>
                  <a:gd name="T29" fmla="*/ 26 h 63"/>
                  <a:gd name="T30" fmla="*/ 25 w 39"/>
                  <a:gd name="T31" fmla="*/ 17 h 63"/>
                  <a:gd name="T32" fmla="*/ 32 w 39"/>
                  <a:gd name="T33" fmla="*/ 9 h 63"/>
                  <a:gd name="T34" fmla="*/ 39 w 39"/>
                  <a:gd name="T35" fmla="*/ 0 h 63"/>
                  <a:gd name="T36" fmla="*/ 38 w 39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63">
                    <a:moveTo>
                      <a:pt x="38" y="0"/>
                    </a:moveTo>
                    <a:lnTo>
                      <a:pt x="29" y="7"/>
                    </a:lnTo>
                    <a:lnTo>
                      <a:pt x="24" y="16"/>
                    </a:lnTo>
                    <a:lnTo>
                      <a:pt x="17" y="24"/>
                    </a:lnTo>
                    <a:lnTo>
                      <a:pt x="10" y="33"/>
                    </a:lnTo>
                    <a:lnTo>
                      <a:pt x="7" y="41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3" y="49"/>
                    </a:lnTo>
                    <a:lnTo>
                      <a:pt x="7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0" name="Freeform 1338">
                <a:extLst>
                  <a:ext uri="{FF2B5EF4-FFF2-40B4-BE49-F238E27FC236}">
                    <a16:creationId xmlns:a16="http://schemas.microsoft.com/office/drawing/2014/main" id="{D37A1CE4-8F86-4777-8342-79A87F5E1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229"/>
                <a:ext cx="25" cy="15"/>
              </a:xfrm>
              <a:custGeom>
                <a:avLst/>
                <a:gdLst>
                  <a:gd name="T0" fmla="*/ 73 w 74"/>
                  <a:gd name="T1" fmla="*/ 0 h 47"/>
                  <a:gd name="T2" fmla="*/ 68 w 74"/>
                  <a:gd name="T3" fmla="*/ 4 h 47"/>
                  <a:gd name="T4" fmla="*/ 62 w 74"/>
                  <a:gd name="T5" fmla="*/ 9 h 47"/>
                  <a:gd name="T6" fmla="*/ 53 w 74"/>
                  <a:gd name="T7" fmla="*/ 15 h 47"/>
                  <a:gd name="T8" fmla="*/ 42 w 74"/>
                  <a:gd name="T9" fmla="*/ 20 h 47"/>
                  <a:gd name="T10" fmla="*/ 30 w 74"/>
                  <a:gd name="T11" fmla="*/ 27 h 47"/>
                  <a:gd name="T12" fmla="*/ 19 w 74"/>
                  <a:gd name="T13" fmla="*/ 32 h 47"/>
                  <a:gd name="T14" fmla="*/ 9 w 74"/>
                  <a:gd name="T15" fmla="*/ 39 h 47"/>
                  <a:gd name="T16" fmla="*/ 0 w 74"/>
                  <a:gd name="T17" fmla="*/ 47 h 47"/>
                  <a:gd name="T18" fmla="*/ 1 w 74"/>
                  <a:gd name="T19" fmla="*/ 47 h 47"/>
                  <a:gd name="T20" fmla="*/ 10 w 74"/>
                  <a:gd name="T21" fmla="*/ 41 h 47"/>
                  <a:gd name="T22" fmla="*/ 20 w 74"/>
                  <a:gd name="T23" fmla="*/ 35 h 47"/>
                  <a:gd name="T24" fmla="*/ 31 w 74"/>
                  <a:gd name="T25" fmla="*/ 28 h 47"/>
                  <a:gd name="T26" fmla="*/ 44 w 74"/>
                  <a:gd name="T27" fmla="*/ 21 h 47"/>
                  <a:gd name="T28" fmla="*/ 54 w 74"/>
                  <a:gd name="T29" fmla="*/ 17 h 47"/>
                  <a:gd name="T30" fmla="*/ 63 w 74"/>
                  <a:gd name="T31" fmla="*/ 10 h 47"/>
                  <a:gd name="T32" fmla="*/ 71 w 74"/>
                  <a:gd name="T33" fmla="*/ 5 h 47"/>
                  <a:gd name="T34" fmla="*/ 74 w 74"/>
                  <a:gd name="T35" fmla="*/ 1 h 47"/>
                  <a:gd name="T36" fmla="*/ 73 w 74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7">
                    <a:moveTo>
                      <a:pt x="73" y="0"/>
                    </a:moveTo>
                    <a:lnTo>
                      <a:pt x="68" y="4"/>
                    </a:lnTo>
                    <a:lnTo>
                      <a:pt x="62" y="9"/>
                    </a:lnTo>
                    <a:lnTo>
                      <a:pt x="53" y="15"/>
                    </a:lnTo>
                    <a:lnTo>
                      <a:pt x="42" y="20"/>
                    </a:lnTo>
                    <a:lnTo>
                      <a:pt x="30" y="27"/>
                    </a:lnTo>
                    <a:lnTo>
                      <a:pt x="19" y="32"/>
                    </a:lnTo>
                    <a:lnTo>
                      <a:pt x="9" y="39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10" y="41"/>
                    </a:lnTo>
                    <a:lnTo>
                      <a:pt x="20" y="35"/>
                    </a:lnTo>
                    <a:lnTo>
                      <a:pt x="31" y="28"/>
                    </a:lnTo>
                    <a:lnTo>
                      <a:pt x="44" y="21"/>
                    </a:lnTo>
                    <a:lnTo>
                      <a:pt x="54" y="17"/>
                    </a:lnTo>
                    <a:lnTo>
                      <a:pt x="63" y="10"/>
                    </a:lnTo>
                    <a:lnTo>
                      <a:pt x="71" y="5"/>
                    </a:lnTo>
                    <a:lnTo>
                      <a:pt x="74" y="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1" name="Freeform 1339">
                <a:extLst>
                  <a:ext uri="{FF2B5EF4-FFF2-40B4-BE49-F238E27FC236}">
                    <a16:creationId xmlns:a16="http://schemas.microsoft.com/office/drawing/2014/main" id="{8B9F2DEE-B8D0-44EF-8D6E-C8C02F47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148"/>
                <a:ext cx="175" cy="81"/>
              </a:xfrm>
              <a:custGeom>
                <a:avLst/>
                <a:gdLst>
                  <a:gd name="T0" fmla="*/ 515 w 526"/>
                  <a:gd name="T1" fmla="*/ 2 h 245"/>
                  <a:gd name="T2" fmla="*/ 486 w 526"/>
                  <a:gd name="T3" fmla="*/ 4 h 245"/>
                  <a:gd name="T4" fmla="*/ 455 w 526"/>
                  <a:gd name="T5" fmla="*/ 7 h 245"/>
                  <a:gd name="T6" fmla="*/ 422 w 526"/>
                  <a:gd name="T7" fmla="*/ 13 h 245"/>
                  <a:gd name="T8" fmla="*/ 387 w 526"/>
                  <a:gd name="T9" fmla="*/ 22 h 245"/>
                  <a:gd name="T10" fmla="*/ 349 w 526"/>
                  <a:gd name="T11" fmla="*/ 32 h 245"/>
                  <a:gd name="T12" fmla="*/ 311 w 526"/>
                  <a:gd name="T13" fmla="*/ 42 h 245"/>
                  <a:gd name="T14" fmla="*/ 270 w 526"/>
                  <a:gd name="T15" fmla="*/ 55 h 245"/>
                  <a:gd name="T16" fmla="*/ 232 w 526"/>
                  <a:gd name="T17" fmla="*/ 70 h 245"/>
                  <a:gd name="T18" fmla="*/ 194 w 526"/>
                  <a:gd name="T19" fmla="*/ 88 h 245"/>
                  <a:gd name="T20" fmla="*/ 156 w 526"/>
                  <a:gd name="T21" fmla="*/ 107 h 245"/>
                  <a:gd name="T22" fmla="*/ 121 w 526"/>
                  <a:gd name="T23" fmla="*/ 128 h 245"/>
                  <a:gd name="T24" fmla="*/ 89 w 526"/>
                  <a:gd name="T25" fmla="*/ 150 h 245"/>
                  <a:gd name="T26" fmla="*/ 58 w 526"/>
                  <a:gd name="T27" fmla="*/ 175 h 245"/>
                  <a:gd name="T28" fmla="*/ 33 w 526"/>
                  <a:gd name="T29" fmla="*/ 201 h 245"/>
                  <a:gd name="T30" fmla="*/ 10 w 526"/>
                  <a:gd name="T31" fmla="*/ 229 h 245"/>
                  <a:gd name="T32" fmla="*/ 1 w 526"/>
                  <a:gd name="T33" fmla="*/ 245 h 245"/>
                  <a:gd name="T34" fmla="*/ 21 w 526"/>
                  <a:gd name="T35" fmla="*/ 216 h 245"/>
                  <a:gd name="T36" fmla="*/ 46 w 526"/>
                  <a:gd name="T37" fmla="*/ 189 h 245"/>
                  <a:gd name="T38" fmla="*/ 74 w 526"/>
                  <a:gd name="T39" fmla="*/ 163 h 245"/>
                  <a:gd name="T40" fmla="*/ 107 w 526"/>
                  <a:gd name="T41" fmla="*/ 140 h 245"/>
                  <a:gd name="T42" fmla="*/ 141 w 526"/>
                  <a:gd name="T43" fmla="*/ 118 h 245"/>
                  <a:gd name="T44" fmla="*/ 176 w 526"/>
                  <a:gd name="T45" fmla="*/ 99 h 245"/>
                  <a:gd name="T46" fmla="*/ 214 w 526"/>
                  <a:gd name="T47" fmla="*/ 81 h 245"/>
                  <a:gd name="T48" fmla="*/ 252 w 526"/>
                  <a:gd name="T49" fmla="*/ 64 h 245"/>
                  <a:gd name="T50" fmla="*/ 292 w 526"/>
                  <a:gd name="T51" fmla="*/ 50 h 245"/>
                  <a:gd name="T52" fmla="*/ 330 w 526"/>
                  <a:gd name="T53" fmla="*/ 37 h 245"/>
                  <a:gd name="T54" fmla="*/ 368 w 526"/>
                  <a:gd name="T55" fmla="*/ 27 h 245"/>
                  <a:gd name="T56" fmla="*/ 404 w 526"/>
                  <a:gd name="T57" fmla="*/ 18 h 245"/>
                  <a:gd name="T58" fmla="*/ 438 w 526"/>
                  <a:gd name="T59" fmla="*/ 12 h 245"/>
                  <a:gd name="T60" fmla="*/ 471 w 526"/>
                  <a:gd name="T61" fmla="*/ 7 h 245"/>
                  <a:gd name="T62" fmla="*/ 500 w 526"/>
                  <a:gd name="T63" fmla="*/ 4 h 245"/>
                  <a:gd name="T64" fmla="*/ 526 w 526"/>
                  <a:gd name="T65" fmla="*/ 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245">
                    <a:moveTo>
                      <a:pt x="526" y="0"/>
                    </a:moveTo>
                    <a:lnTo>
                      <a:pt x="515" y="2"/>
                    </a:lnTo>
                    <a:lnTo>
                      <a:pt x="500" y="3"/>
                    </a:lnTo>
                    <a:lnTo>
                      <a:pt x="486" y="4"/>
                    </a:lnTo>
                    <a:lnTo>
                      <a:pt x="471" y="5"/>
                    </a:lnTo>
                    <a:lnTo>
                      <a:pt x="455" y="7"/>
                    </a:lnTo>
                    <a:lnTo>
                      <a:pt x="438" y="11"/>
                    </a:lnTo>
                    <a:lnTo>
                      <a:pt x="422" y="13"/>
                    </a:lnTo>
                    <a:lnTo>
                      <a:pt x="404" y="17"/>
                    </a:lnTo>
                    <a:lnTo>
                      <a:pt x="387" y="22"/>
                    </a:lnTo>
                    <a:lnTo>
                      <a:pt x="368" y="25"/>
                    </a:lnTo>
                    <a:lnTo>
                      <a:pt x="349" y="32"/>
                    </a:lnTo>
                    <a:lnTo>
                      <a:pt x="330" y="36"/>
                    </a:lnTo>
                    <a:lnTo>
                      <a:pt x="311" y="42"/>
                    </a:lnTo>
                    <a:lnTo>
                      <a:pt x="290" y="49"/>
                    </a:lnTo>
                    <a:lnTo>
                      <a:pt x="270" y="55"/>
                    </a:lnTo>
                    <a:lnTo>
                      <a:pt x="251" y="62"/>
                    </a:lnTo>
                    <a:lnTo>
                      <a:pt x="232" y="70"/>
                    </a:lnTo>
                    <a:lnTo>
                      <a:pt x="213" y="79"/>
                    </a:lnTo>
                    <a:lnTo>
                      <a:pt x="194" y="88"/>
                    </a:lnTo>
                    <a:lnTo>
                      <a:pt x="175" y="97"/>
                    </a:lnTo>
                    <a:lnTo>
                      <a:pt x="156" y="107"/>
                    </a:lnTo>
                    <a:lnTo>
                      <a:pt x="139" y="117"/>
                    </a:lnTo>
                    <a:lnTo>
                      <a:pt x="121" y="128"/>
                    </a:lnTo>
                    <a:lnTo>
                      <a:pt x="104" y="138"/>
                    </a:lnTo>
                    <a:lnTo>
                      <a:pt x="89" y="150"/>
                    </a:lnTo>
                    <a:lnTo>
                      <a:pt x="73" y="162"/>
                    </a:lnTo>
                    <a:lnTo>
                      <a:pt x="58" y="175"/>
                    </a:lnTo>
                    <a:lnTo>
                      <a:pt x="45" y="187"/>
                    </a:lnTo>
                    <a:lnTo>
                      <a:pt x="33" y="201"/>
                    </a:lnTo>
                    <a:lnTo>
                      <a:pt x="20" y="215"/>
                    </a:lnTo>
                    <a:lnTo>
                      <a:pt x="10" y="229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11" y="230"/>
                    </a:lnTo>
                    <a:lnTo>
                      <a:pt x="21" y="216"/>
                    </a:lnTo>
                    <a:lnTo>
                      <a:pt x="34" y="202"/>
                    </a:lnTo>
                    <a:lnTo>
                      <a:pt x="46" y="189"/>
                    </a:lnTo>
                    <a:lnTo>
                      <a:pt x="59" y="175"/>
                    </a:lnTo>
                    <a:lnTo>
                      <a:pt x="74" y="163"/>
                    </a:lnTo>
                    <a:lnTo>
                      <a:pt x="90" y="151"/>
                    </a:lnTo>
                    <a:lnTo>
                      <a:pt x="107" y="140"/>
                    </a:lnTo>
                    <a:lnTo>
                      <a:pt x="122" y="128"/>
                    </a:lnTo>
                    <a:lnTo>
                      <a:pt x="141" y="118"/>
                    </a:lnTo>
                    <a:lnTo>
                      <a:pt x="158" y="108"/>
                    </a:lnTo>
                    <a:lnTo>
                      <a:pt x="176" y="99"/>
                    </a:lnTo>
                    <a:lnTo>
                      <a:pt x="195" y="89"/>
                    </a:lnTo>
                    <a:lnTo>
                      <a:pt x="214" y="81"/>
                    </a:lnTo>
                    <a:lnTo>
                      <a:pt x="233" y="72"/>
                    </a:lnTo>
                    <a:lnTo>
                      <a:pt x="252" y="64"/>
                    </a:lnTo>
                    <a:lnTo>
                      <a:pt x="272" y="57"/>
                    </a:lnTo>
                    <a:lnTo>
                      <a:pt x="292" y="50"/>
                    </a:lnTo>
                    <a:lnTo>
                      <a:pt x="311" y="44"/>
                    </a:lnTo>
                    <a:lnTo>
                      <a:pt x="330" y="37"/>
                    </a:lnTo>
                    <a:lnTo>
                      <a:pt x="349" y="33"/>
                    </a:lnTo>
                    <a:lnTo>
                      <a:pt x="368" y="27"/>
                    </a:lnTo>
                    <a:lnTo>
                      <a:pt x="387" y="23"/>
                    </a:lnTo>
                    <a:lnTo>
                      <a:pt x="404" y="18"/>
                    </a:lnTo>
                    <a:lnTo>
                      <a:pt x="422" y="15"/>
                    </a:lnTo>
                    <a:lnTo>
                      <a:pt x="438" y="12"/>
                    </a:lnTo>
                    <a:lnTo>
                      <a:pt x="455" y="9"/>
                    </a:lnTo>
                    <a:lnTo>
                      <a:pt x="471" y="7"/>
                    </a:lnTo>
                    <a:lnTo>
                      <a:pt x="486" y="5"/>
                    </a:lnTo>
                    <a:lnTo>
                      <a:pt x="500" y="4"/>
                    </a:lnTo>
                    <a:lnTo>
                      <a:pt x="515" y="3"/>
                    </a:lnTo>
                    <a:lnTo>
                      <a:pt x="526" y="3"/>
                    </a:lnTo>
                    <a:lnTo>
                      <a:pt x="5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2" name="Freeform 1340">
                <a:extLst>
                  <a:ext uri="{FF2B5EF4-FFF2-40B4-BE49-F238E27FC236}">
                    <a16:creationId xmlns:a16="http://schemas.microsoft.com/office/drawing/2014/main" id="{EDC478BF-CEC8-4EFA-865E-25583A77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147"/>
                <a:ext cx="194" cy="110"/>
              </a:xfrm>
              <a:custGeom>
                <a:avLst/>
                <a:gdLst>
                  <a:gd name="T0" fmla="*/ 571 w 582"/>
                  <a:gd name="T1" fmla="*/ 314 h 330"/>
                  <a:gd name="T2" fmla="*/ 547 w 582"/>
                  <a:gd name="T3" fmla="*/ 284 h 330"/>
                  <a:gd name="T4" fmla="*/ 522 w 582"/>
                  <a:gd name="T5" fmla="*/ 254 h 330"/>
                  <a:gd name="T6" fmla="*/ 493 w 582"/>
                  <a:gd name="T7" fmla="*/ 224 h 330"/>
                  <a:gd name="T8" fmla="*/ 464 w 582"/>
                  <a:gd name="T9" fmla="*/ 196 h 330"/>
                  <a:gd name="T10" fmla="*/ 432 w 582"/>
                  <a:gd name="T11" fmla="*/ 166 h 330"/>
                  <a:gd name="T12" fmla="*/ 399 w 582"/>
                  <a:gd name="T13" fmla="*/ 139 h 330"/>
                  <a:gd name="T14" fmla="*/ 363 w 582"/>
                  <a:gd name="T15" fmla="*/ 114 h 330"/>
                  <a:gd name="T16" fmla="*/ 327 w 582"/>
                  <a:gd name="T17" fmla="*/ 90 h 330"/>
                  <a:gd name="T18" fmla="*/ 288 w 582"/>
                  <a:gd name="T19" fmla="*/ 68 h 330"/>
                  <a:gd name="T20" fmla="*/ 248 w 582"/>
                  <a:gd name="T21" fmla="*/ 49 h 330"/>
                  <a:gd name="T22" fmla="*/ 205 w 582"/>
                  <a:gd name="T23" fmla="*/ 33 h 330"/>
                  <a:gd name="T24" fmla="*/ 161 w 582"/>
                  <a:gd name="T25" fmla="*/ 19 h 330"/>
                  <a:gd name="T26" fmla="*/ 117 w 582"/>
                  <a:gd name="T27" fmla="*/ 8 h 330"/>
                  <a:gd name="T28" fmla="*/ 72 w 582"/>
                  <a:gd name="T29" fmla="*/ 3 h 330"/>
                  <a:gd name="T30" fmla="*/ 23 w 582"/>
                  <a:gd name="T31" fmla="*/ 0 h 330"/>
                  <a:gd name="T32" fmla="*/ 0 w 582"/>
                  <a:gd name="T33" fmla="*/ 3 h 330"/>
                  <a:gd name="T34" fmla="*/ 48 w 582"/>
                  <a:gd name="T35" fmla="*/ 3 h 330"/>
                  <a:gd name="T36" fmla="*/ 94 w 582"/>
                  <a:gd name="T37" fmla="*/ 7 h 330"/>
                  <a:gd name="T38" fmla="*/ 140 w 582"/>
                  <a:gd name="T39" fmla="*/ 15 h 330"/>
                  <a:gd name="T40" fmla="*/ 184 w 582"/>
                  <a:gd name="T41" fmla="*/ 26 h 330"/>
                  <a:gd name="T42" fmla="*/ 224 w 582"/>
                  <a:gd name="T43" fmla="*/ 42 h 330"/>
                  <a:gd name="T44" fmla="*/ 266 w 582"/>
                  <a:gd name="T45" fmla="*/ 60 h 330"/>
                  <a:gd name="T46" fmla="*/ 306 w 582"/>
                  <a:gd name="T47" fmla="*/ 80 h 330"/>
                  <a:gd name="T48" fmla="*/ 344 w 582"/>
                  <a:gd name="T49" fmla="*/ 102 h 330"/>
                  <a:gd name="T50" fmla="*/ 380 w 582"/>
                  <a:gd name="T51" fmla="*/ 128 h 330"/>
                  <a:gd name="T52" fmla="*/ 415 w 582"/>
                  <a:gd name="T53" fmla="*/ 154 h 330"/>
                  <a:gd name="T54" fmla="*/ 447 w 582"/>
                  <a:gd name="T55" fmla="*/ 182 h 330"/>
                  <a:gd name="T56" fmla="*/ 478 w 582"/>
                  <a:gd name="T57" fmla="*/ 211 h 330"/>
                  <a:gd name="T58" fmla="*/ 507 w 582"/>
                  <a:gd name="T59" fmla="*/ 240 h 330"/>
                  <a:gd name="T60" fmla="*/ 534 w 582"/>
                  <a:gd name="T61" fmla="*/ 271 h 330"/>
                  <a:gd name="T62" fmla="*/ 557 w 582"/>
                  <a:gd name="T63" fmla="*/ 301 h 330"/>
                  <a:gd name="T64" fmla="*/ 581 w 582"/>
                  <a:gd name="T65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2" h="330">
                    <a:moveTo>
                      <a:pt x="582" y="330"/>
                    </a:moveTo>
                    <a:lnTo>
                      <a:pt x="571" y="314"/>
                    </a:lnTo>
                    <a:lnTo>
                      <a:pt x="559" y="300"/>
                    </a:lnTo>
                    <a:lnTo>
                      <a:pt x="547" y="284"/>
                    </a:lnTo>
                    <a:lnTo>
                      <a:pt x="534" y="270"/>
                    </a:lnTo>
                    <a:lnTo>
                      <a:pt x="522" y="254"/>
                    </a:lnTo>
                    <a:lnTo>
                      <a:pt x="508" y="239"/>
                    </a:lnTo>
                    <a:lnTo>
                      <a:pt x="493" y="224"/>
                    </a:lnTo>
                    <a:lnTo>
                      <a:pt x="479" y="209"/>
                    </a:lnTo>
                    <a:lnTo>
                      <a:pt x="464" y="196"/>
                    </a:lnTo>
                    <a:lnTo>
                      <a:pt x="448" y="181"/>
                    </a:lnTo>
                    <a:lnTo>
                      <a:pt x="432" y="166"/>
                    </a:lnTo>
                    <a:lnTo>
                      <a:pt x="416" y="153"/>
                    </a:lnTo>
                    <a:lnTo>
                      <a:pt x="399" y="139"/>
                    </a:lnTo>
                    <a:lnTo>
                      <a:pt x="382" y="127"/>
                    </a:lnTo>
                    <a:lnTo>
                      <a:pt x="363" y="114"/>
                    </a:lnTo>
                    <a:lnTo>
                      <a:pt x="345" y="101"/>
                    </a:lnTo>
                    <a:lnTo>
                      <a:pt x="327" y="90"/>
                    </a:lnTo>
                    <a:lnTo>
                      <a:pt x="307" y="79"/>
                    </a:lnTo>
                    <a:lnTo>
                      <a:pt x="288" y="68"/>
                    </a:lnTo>
                    <a:lnTo>
                      <a:pt x="268" y="58"/>
                    </a:lnTo>
                    <a:lnTo>
                      <a:pt x="248" y="49"/>
                    </a:lnTo>
                    <a:lnTo>
                      <a:pt x="226" y="41"/>
                    </a:lnTo>
                    <a:lnTo>
                      <a:pt x="205" y="33"/>
                    </a:lnTo>
                    <a:lnTo>
                      <a:pt x="184" y="25"/>
                    </a:lnTo>
                    <a:lnTo>
                      <a:pt x="161" y="19"/>
                    </a:lnTo>
                    <a:lnTo>
                      <a:pt x="140" y="14"/>
                    </a:lnTo>
                    <a:lnTo>
                      <a:pt x="117" y="8"/>
                    </a:lnTo>
                    <a:lnTo>
                      <a:pt x="94" y="5"/>
                    </a:lnTo>
                    <a:lnTo>
                      <a:pt x="72" y="3"/>
                    </a:lnTo>
                    <a:lnTo>
                      <a:pt x="48" y="1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3" y="3"/>
                    </a:lnTo>
                    <a:lnTo>
                      <a:pt x="48" y="3"/>
                    </a:lnTo>
                    <a:lnTo>
                      <a:pt x="72" y="5"/>
                    </a:lnTo>
                    <a:lnTo>
                      <a:pt x="94" y="7"/>
                    </a:lnTo>
                    <a:lnTo>
                      <a:pt x="117" y="10"/>
                    </a:lnTo>
                    <a:lnTo>
                      <a:pt x="140" y="15"/>
                    </a:lnTo>
                    <a:lnTo>
                      <a:pt x="161" y="21"/>
                    </a:lnTo>
                    <a:lnTo>
                      <a:pt x="184" y="26"/>
                    </a:lnTo>
                    <a:lnTo>
                      <a:pt x="204" y="33"/>
                    </a:lnTo>
                    <a:lnTo>
                      <a:pt x="224" y="42"/>
                    </a:lnTo>
                    <a:lnTo>
                      <a:pt x="245" y="50"/>
                    </a:lnTo>
                    <a:lnTo>
                      <a:pt x="266" y="60"/>
                    </a:lnTo>
                    <a:lnTo>
                      <a:pt x="286" y="70"/>
                    </a:lnTo>
                    <a:lnTo>
                      <a:pt x="306" y="80"/>
                    </a:lnTo>
                    <a:lnTo>
                      <a:pt x="325" y="90"/>
                    </a:lnTo>
                    <a:lnTo>
                      <a:pt x="344" y="102"/>
                    </a:lnTo>
                    <a:lnTo>
                      <a:pt x="362" y="115"/>
                    </a:lnTo>
                    <a:lnTo>
                      <a:pt x="380" y="128"/>
                    </a:lnTo>
                    <a:lnTo>
                      <a:pt x="397" y="141"/>
                    </a:lnTo>
                    <a:lnTo>
                      <a:pt x="415" y="154"/>
                    </a:lnTo>
                    <a:lnTo>
                      <a:pt x="430" y="167"/>
                    </a:lnTo>
                    <a:lnTo>
                      <a:pt x="447" y="182"/>
                    </a:lnTo>
                    <a:lnTo>
                      <a:pt x="462" y="197"/>
                    </a:lnTo>
                    <a:lnTo>
                      <a:pt x="478" y="211"/>
                    </a:lnTo>
                    <a:lnTo>
                      <a:pt x="492" y="226"/>
                    </a:lnTo>
                    <a:lnTo>
                      <a:pt x="507" y="240"/>
                    </a:lnTo>
                    <a:lnTo>
                      <a:pt x="520" y="256"/>
                    </a:lnTo>
                    <a:lnTo>
                      <a:pt x="534" y="271"/>
                    </a:lnTo>
                    <a:lnTo>
                      <a:pt x="546" y="285"/>
                    </a:lnTo>
                    <a:lnTo>
                      <a:pt x="557" y="301"/>
                    </a:lnTo>
                    <a:lnTo>
                      <a:pt x="568" y="316"/>
                    </a:lnTo>
                    <a:lnTo>
                      <a:pt x="581" y="330"/>
                    </a:lnTo>
                    <a:lnTo>
                      <a:pt x="582" y="3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3" name="Freeform 1341">
                <a:extLst>
                  <a:ext uri="{FF2B5EF4-FFF2-40B4-BE49-F238E27FC236}">
                    <a16:creationId xmlns:a16="http://schemas.microsoft.com/office/drawing/2014/main" id="{0C3BEF7B-666C-4BD4-9183-771938F6A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57"/>
                <a:ext cx="9" cy="55"/>
              </a:xfrm>
              <a:custGeom>
                <a:avLst/>
                <a:gdLst>
                  <a:gd name="T0" fmla="*/ 5 w 27"/>
                  <a:gd name="T1" fmla="*/ 165 h 166"/>
                  <a:gd name="T2" fmla="*/ 6 w 27"/>
                  <a:gd name="T3" fmla="*/ 166 h 166"/>
                  <a:gd name="T4" fmla="*/ 11 w 27"/>
                  <a:gd name="T5" fmla="*/ 163 h 166"/>
                  <a:gd name="T6" fmla="*/ 14 w 27"/>
                  <a:gd name="T7" fmla="*/ 158 h 166"/>
                  <a:gd name="T8" fmla="*/ 18 w 27"/>
                  <a:gd name="T9" fmla="*/ 151 h 166"/>
                  <a:gd name="T10" fmla="*/ 21 w 27"/>
                  <a:gd name="T11" fmla="*/ 144 h 166"/>
                  <a:gd name="T12" fmla="*/ 23 w 27"/>
                  <a:gd name="T13" fmla="*/ 133 h 166"/>
                  <a:gd name="T14" fmla="*/ 26 w 27"/>
                  <a:gd name="T15" fmla="*/ 125 h 166"/>
                  <a:gd name="T16" fmla="*/ 27 w 27"/>
                  <a:gd name="T17" fmla="*/ 112 h 166"/>
                  <a:gd name="T18" fmla="*/ 27 w 27"/>
                  <a:gd name="T19" fmla="*/ 101 h 166"/>
                  <a:gd name="T20" fmla="*/ 27 w 27"/>
                  <a:gd name="T21" fmla="*/ 89 h 166"/>
                  <a:gd name="T22" fmla="*/ 27 w 27"/>
                  <a:gd name="T23" fmla="*/ 75 h 166"/>
                  <a:gd name="T24" fmla="*/ 24 w 27"/>
                  <a:gd name="T25" fmla="*/ 62 h 166"/>
                  <a:gd name="T26" fmla="*/ 22 w 27"/>
                  <a:gd name="T27" fmla="*/ 49 h 166"/>
                  <a:gd name="T28" fmla="*/ 18 w 27"/>
                  <a:gd name="T29" fmla="*/ 37 h 166"/>
                  <a:gd name="T30" fmla="*/ 14 w 27"/>
                  <a:gd name="T31" fmla="*/ 22 h 166"/>
                  <a:gd name="T32" fmla="*/ 8 w 27"/>
                  <a:gd name="T33" fmla="*/ 10 h 166"/>
                  <a:gd name="T34" fmla="*/ 1 w 27"/>
                  <a:gd name="T35" fmla="*/ 0 h 166"/>
                  <a:gd name="T36" fmla="*/ 0 w 27"/>
                  <a:gd name="T37" fmla="*/ 1 h 166"/>
                  <a:gd name="T38" fmla="*/ 6 w 27"/>
                  <a:gd name="T39" fmla="*/ 12 h 166"/>
                  <a:gd name="T40" fmla="*/ 12 w 27"/>
                  <a:gd name="T41" fmla="*/ 25 h 166"/>
                  <a:gd name="T42" fmla="*/ 17 w 27"/>
                  <a:gd name="T43" fmla="*/ 37 h 166"/>
                  <a:gd name="T44" fmla="*/ 21 w 27"/>
                  <a:gd name="T45" fmla="*/ 49 h 166"/>
                  <a:gd name="T46" fmla="*/ 23 w 27"/>
                  <a:gd name="T47" fmla="*/ 62 h 166"/>
                  <a:gd name="T48" fmla="*/ 24 w 27"/>
                  <a:gd name="T49" fmla="*/ 75 h 166"/>
                  <a:gd name="T50" fmla="*/ 26 w 27"/>
                  <a:gd name="T51" fmla="*/ 89 h 166"/>
                  <a:gd name="T52" fmla="*/ 26 w 27"/>
                  <a:gd name="T53" fmla="*/ 101 h 166"/>
                  <a:gd name="T54" fmla="*/ 24 w 27"/>
                  <a:gd name="T55" fmla="*/ 112 h 166"/>
                  <a:gd name="T56" fmla="*/ 23 w 27"/>
                  <a:gd name="T57" fmla="*/ 125 h 166"/>
                  <a:gd name="T58" fmla="*/ 21 w 27"/>
                  <a:gd name="T59" fmla="*/ 133 h 166"/>
                  <a:gd name="T60" fmla="*/ 19 w 27"/>
                  <a:gd name="T61" fmla="*/ 144 h 166"/>
                  <a:gd name="T62" fmla="*/ 17 w 27"/>
                  <a:gd name="T63" fmla="*/ 150 h 166"/>
                  <a:gd name="T64" fmla="*/ 13 w 27"/>
                  <a:gd name="T65" fmla="*/ 157 h 166"/>
                  <a:gd name="T66" fmla="*/ 10 w 27"/>
                  <a:gd name="T67" fmla="*/ 162 h 166"/>
                  <a:gd name="T68" fmla="*/ 5 w 27"/>
                  <a:gd name="T69" fmla="*/ 164 h 166"/>
                  <a:gd name="T70" fmla="*/ 6 w 27"/>
                  <a:gd name="T71" fmla="*/ 165 h 166"/>
                  <a:gd name="T72" fmla="*/ 5 w 27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166">
                    <a:moveTo>
                      <a:pt x="5" y="165"/>
                    </a:moveTo>
                    <a:lnTo>
                      <a:pt x="6" y="166"/>
                    </a:lnTo>
                    <a:lnTo>
                      <a:pt x="11" y="163"/>
                    </a:lnTo>
                    <a:lnTo>
                      <a:pt x="14" y="158"/>
                    </a:lnTo>
                    <a:lnTo>
                      <a:pt x="18" y="151"/>
                    </a:lnTo>
                    <a:lnTo>
                      <a:pt x="21" y="144"/>
                    </a:lnTo>
                    <a:lnTo>
                      <a:pt x="23" y="133"/>
                    </a:lnTo>
                    <a:lnTo>
                      <a:pt x="26" y="125"/>
                    </a:lnTo>
                    <a:lnTo>
                      <a:pt x="27" y="112"/>
                    </a:lnTo>
                    <a:lnTo>
                      <a:pt x="27" y="101"/>
                    </a:lnTo>
                    <a:lnTo>
                      <a:pt x="27" y="89"/>
                    </a:lnTo>
                    <a:lnTo>
                      <a:pt x="27" y="75"/>
                    </a:lnTo>
                    <a:lnTo>
                      <a:pt x="24" y="62"/>
                    </a:lnTo>
                    <a:lnTo>
                      <a:pt x="22" y="49"/>
                    </a:lnTo>
                    <a:lnTo>
                      <a:pt x="18" y="37"/>
                    </a:lnTo>
                    <a:lnTo>
                      <a:pt x="14" y="22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2" y="25"/>
                    </a:lnTo>
                    <a:lnTo>
                      <a:pt x="17" y="37"/>
                    </a:lnTo>
                    <a:lnTo>
                      <a:pt x="21" y="49"/>
                    </a:lnTo>
                    <a:lnTo>
                      <a:pt x="23" y="62"/>
                    </a:lnTo>
                    <a:lnTo>
                      <a:pt x="24" y="75"/>
                    </a:lnTo>
                    <a:lnTo>
                      <a:pt x="26" y="89"/>
                    </a:lnTo>
                    <a:lnTo>
                      <a:pt x="26" y="101"/>
                    </a:lnTo>
                    <a:lnTo>
                      <a:pt x="24" y="112"/>
                    </a:lnTo>
                    <a:lnTo>
                      <a:pt x="23" y="125"/>
                    </a:lnTo>
                    <a:lnTo>
                      <a:pt x="21" y="133"/>
                    </a:lnTo>
                    <a:lnTo>
                      <a:pt x="19" y="144"/>
                    </a:lnTo>
                    <a:lnTo>
                      <a:pt x="17" y="150"/>
                    </a:lnTo>
                    <a:lnTo>
                      <a:pt x="13" y="157"/>
                    </a:lnTo>
                    <a:lnTo>
                      <a:pt x="10" y="162"/>
                    </a:lnTo>
                    <a:lnTo>
                      <a:pt x="5" y="164"/>
                    </a:lnTo>
                    <a:lnTo>
                      <a:pt x="6" y="165"/>
                    </a:lnTo>
                    <a:lnTo>
                      <a:pt x="5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4" name="Freeform 1342">
                <a:extLst>
                  <a:ext uri="{FF2B5EF4-FFF2-40B4-BE49-F238E27FC236}">
                    <a16:creationId xmlns:a16="http://schemas.microsoft.com/office/drawing/2014/main" id="{668917BA-4382-4EE5-90DB-0B6B53783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67"/>
                <a:ext cx="12" cy="45"/>
              </a:xfrm>
              <a:custGeom>
                <a:avLst/>
                <a:gdLst>
                  <a:gd name="T0" fmla="*/ 0 w 38"/>
                  <a:gd name="T1" fmla="*/ 2 h 134"/>
                  <a:gd name="T2" fmla="*/ 5 w 38"/>
                  <a:gd name="T3" fmla="*/ 11 h 134"/>
                  <a:gd name="T4" fmla="*/ 10 w 38"/>
                  <a:gd name="T5" fmla="*/ 18 h 134"/>
                  <a:gd name="T6" fmla="*/ 15 w 38"/>
                  <a:gd name="T7" fmla="*/ 27 h 134"/>
                  <a:gd name="T8" fmla="*/ 19 w 38"/>
                  <a:gd name="T9" fmla="*/ 37 h 134"/>
                  <a:gd name="T10" fmla="*/ 23 w 38"/>
                  <a:gd name="T11" fmla="*/ 45 h 134"/>
                  <a:gd name="T12" fmla="*/ 25 w 38"/>
                  <a:gd name="T13" fmla="*/ 55 h 134"/>
                  <a:gd name="T14" fmla="*/ 29 w 38"/>
                  <a:gd name="T15" fmla="*/ 64 h 134"/>
                  <a:gd name="T16" fmla="*/ 31 w 38"/>
                  <a:gd name="T17" fmla="*/ 72 h 134"/>
                  <a:gd name="T18" fmla="*/ 33 w 38"/>
                  <a:gd name="T19" fmla="*/ 81 h 134"/>
                  <a:gd name="T20" fmla="*/ 34 w 38"/>
                  <a:gd name="T21" fmla="*/ 89 h 134"/>
                  <a:gd name="T22" fmla="*/ 34 w 38"/>
                  <a:gd name="T23" fmla="*/ 98 h 134"/>
                  <a:gd name="T24" fmla="*/ 34 w 38"/>
                  <a:gd name="T25" fmla="*/ 106 h 134"/>
                  <a:gd name="T26" fmla="*/ 34 w 38"/>
                  <a:gd name="T27" fmla="*/ 113 h 134"/>
                  <a:gd name="T28" fmla="*/ 34 w 38"/>
                  <a:gd name="T29" fmla="*/ 122 h 134"/>
                  <a:gd name="T30" fmla="*/ 34 w 38"/>
                  <a:gd name="T31" fmla="*/ 127 h 134"/>
                  <a:gd name="T32" fmla="*/ 34 w 38"/>
                  <a:gd name="T33" fmla="*/ 134 h 134"/>
                  <a:gd name="T34" fmla="*/ 36 w 38"/>
                  <a:gd name="T35" fmla="*/ 134 h 134"/>
                  <a:gd name="T36" fmla="*/ 37 w 38"/>
                  <a:gd name="T37" fmla="*/ 127 h 134"/>
                  <a:gd name="T38" fmla="*/ 38 w 38"/>
                  <a:gd name="T39" fmla="*/ 122 h 134"/>
                  <a:gd name="T40" fmla="*/ 38 w 38"/>
                  <a:gd name="T41" fmla="*/ 113 h 134"/>
                  <a:gd name="T42" fmla="*/ 38 w 38"/>
                  <a:gd name="T43" fmla="*/ 106 h 134"/>
                  <a:gd name="T44" fmla="*/ 37 w 38"/>
                  <a:gd name="T45" fmla="*/ 98 h 134"/>
                  <a:gd name="T46" fmla="*/ 36 w 38"/>
                  <a:gd name="T47" fmla="*/ 89 h 134"/>
                  <a:gd name="T48" fmla="*/ 34 w 38"/>
                  <a:gd name="T49" fmla="*/ 81 h 134"/>
                  <a:gd name="T50" fmla="*/ 32 w 38"/>
                  <a:gd name="T51" fmla="*/ 72 h 134"/>
                  <a:gd name="T52" fmla="*/ 30 w 38"/>
                  <a:gd name="T53" fmla="*/ 64 h 134"/>
                  <a:gd name="T54" fmla="*/ 27 w 38"/>
                  <a:gd name="T55" fmla="*/ 55 h 134"/>
                  <a:gd name="T56" fmla="*/ 23 w 38"/>
                  <a:gd name="T57" fmla="*/ 45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7 h 134"/>
                  <a:gd name="T64" fmla="*/ 6 w 38"/>
                  <a:gd name="T65" fmla="*/ 8 h 134"/>
                  <a:gd name="T66" fmla="*/ 1 w 38"/>
                  <a:gd name="T67" fmla="*/ 0 h 134"/>
                  <a:gd name="T68" fmla="*/ 0 w 38"/>
                  <a:gd name="T69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2"/>
                    </a:moveTo>
                    <a:lnTo>
                      <a:pt x="5" y="11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19" y="37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9" y="64"/>
                    </a:lnTo>
                    <a:lnTo>
                      <a:pt x="31" y="72"/>
                    </a:lnTo>
                    <a:lnTo>
                      <a:pt x="33" y="81"/>
                    </a:lnTo>
                    <a:lnTo>
                      <a:pt x="34" y="89"/>
                    </a:lnTo>
                    <a:lnTo>
                      <a:pt x="34" y="98"/>
                    </a:lnTo>
                    <a:lnTo>
                      <a:pt x="34" y="106"/>
                    </a:lnTo>
                    <a:lnTo>
                      <a:pt x="34" y="113"/>
                    </a:lnTo>
                    <a:lnTo>
                      <a:pt x="34" y="122"/>
                    </a:lnTo>
                    <a:lnTo>
                      <a:pt x="34" y="127"/>
                    </a:lnTo>
                    <a:lnTo>
                      <a:pt x="34" y="134"/>
                    </a:lnTo>
                    <a:lnTo>
                      <a:pt x="36" y="134"/>
                    </a:lnTo>
                    <a:lnTo>
                      <a:pt x="37" y="127"/>
                    </a:lnTo>
                    <a:lnTo>
                      <a:pt x="38" y="122"/>
                    </a:lnTo>
                    <a:lnTo>
                      <a:pt x="38" y="113"/>
                    </a:lnTo>
                    <a:lnTo>
                      <a:pt x="38" y="106"/>
                    </a:lnTo>
                    <a:lnTo>
                      <a:pt x="37" y="98"/>
                    </a:lnTo>
                    <a:lnTo>
                      <a:pt x="36" y="89"/>
                    </a:lnTo>
                    <a:lnTo>
                      <a:pt x="34" y="81"/>
                    </a:lnTo>
                    <a:lnTo>
                      <a:pt x="32" y="72"/>
                    </a:lnTo>
                    <a:lnTo>
                      <a:pt x="30" y="64"/>
                    </a:lnTo>
                    <a:lnTo>
                      <a:pt x="27" y="55"/>
                    </a:lnTo>
                    <a:lnTo>
                      <a:pt x="23" y="45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5" name="Freeform 1343">
                <a:extLst>
                  <a:ext uri="{FF2B5EF4-FFF2-40B4-BE49-F238E27FC236}">
                    <a16:creationId xmlns:a16="http://schemas.microsoft.com/office/drawing/2014/main" id="{1C03F8A2-EF24-41D5-B73D-7E934198C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65"/>
                <a:ext cx="185" cy="102"/>
              </a:xfrm>
              <a:custGeom>
                <a:avLst/>
                <a:gdLst>
                  <a:gd name="T0" fmla="*/ 17 w 557"/>
                  <a:gd name="T1" fmla="*/ 6 h 307"/>
                  <a:gd name="T2" fmla="*/ 55 w 557"/>
                  <a:gd name="T3" fmla="*/ 3 h 307"/>
                  <a:gd name="T4" fmla="*/ 95 w 557"/>
                  <a:gd name="T5" fmla="*/ 6 h 307"/>
                  <a:gd name="T6" fmla="*/ 135 w 557"/>
                  <a:gd name="T7" fmla="*/ 13 h 307"/>
                  <a:gd name="T8" fmla="*/ 175 w 557"/>
                  <a:gd name="T9" fmla="*/ 27 h 307"/>
                  <a:gd name="T10" fmla="*/ 217 w 557"/>
                  <a:gd name="T11" fmla="*/ 44 h 307"/>
                  <a:gd name="T12" fmla="*/ 259 w 557"/>
                  <a:gd name="T13" fmla="*/ 65 h 307"/>
                  <a:gd name="T14" fmla="*/ 301 w 557"/>
                  <a:gd name="T15" fmla="*/ 87 h 307"/>
                  <a:gd name="T16" fmla="*/ 341 w 557"/>
                  <a:gd name="T17" fmla="*/ 113 h 307"/>
                  <a:gd name="T18" fmla="*/ 379 w 557"/>
                  <a:gd name="T19" fmla="*/ 140 h 307"/>
                  <a:gd name="T20" fmla="*/ 415 w 557"/>
                  <a:gd name="T21" fmla="*/ 168 h 307"/>
                  <a:gd name="T22" fmla="*/ 449 w 557"/>
                  <a:gd name="T23" fmla="*/ 195 h 307"/>
                  <a:gd name="T24" fmla="*/ 480 w 557"/>
                  <a:gd name="T25" fmla="*/ 223 h 307"/>
                  <a:gd name="T26" fmla="*/ 507 w 557"/>
                  <a:gd name="T27" fmla="*/ 250 h 307"/>
                  <a:gd name="T28" fmla="*/ 530 w 557"/>
                  <a:gd name="T29" fmla="*/ 276 h 307"/>
                  <a:gd name="T30" fmla="*/ 549 w 557"/>
                  <a:gd name="T31" fmla="*/ 297 h 307"/>
                  <a:gd name="T32" fmla="*/ 557 w 557"/>
                  <a:gd name="T33" fmla="*/ 306 h 307"/>
                  <a:gd name="T34" fmla="*/ 541 w 557"/>
                  <a:gd name="T35" fmla="*/ 286 h 307"/>
                  <a:gd name="T36" fmla="*/ 521 w 557"/>
                  <a:gd name="T37" fmla="*/ 261 h 307"/>
                  <a:gd name="T38" fmla="*/ 496 w 557"/>
                  <a:gd name="T39" fmla="*/ 235 h 307"/>
                  <a:gd name="T40" fmla="*/ 467 w 557"/>
                  <a:gd name="T41" fmla="*/ 209 h 307"/>
                  <a:gd name="T42" fmla="*/ 434 w 557"/>
                  <a:gd name="T43" fmla="*/ 181 h 307"/>
                  <a:gd name="T44" fmla="*/ 400 w 557"/>
                  <a:gd name="T45" fmla="*/ 152 h 307"/>
                  <a:gd name="T46" fmla="*/ 361 w 557"/>
                  <a:gd name="T47" fmla="*/ 124 h 307"/>
                  <a:gd name="T48" fmla="*/ 323 w 557"/>
                  <a:gd name="T49" fmla="*/ 99 h 307"/>
                  <a:gd name="T50" fmla="*/ 282 w 557"/>
                  <a:gd name="T51" fmla="*/ 75 h 307"/>
                  <a:gd name="T52" fmla="*/ 239 w 557"/>
                  <a:gd name="T53" fmla="*/ 53 h 307"/>
                  <a:gd name="T54" fmla="*/ 198 w 557"/>
                  <a:gd name="T55" fmla="*/ 34 h 307"/>
                  <a:gd name="T56" fmla="*/ 155 w 557"/>
                  <a:gd name="T57" fmla="*/ 18 h 307"/>
                  <a:gd name="T58" fmla="*/ 114 w 557"/>
                  <a:gd name="T59" fmla="*/ 8 h 307"/>
                  <a:gd name="T60" fmla="*/ 74 w 557"/>
                  <a:gd name="T61" fmla="*/ 1 h 307"/>
                  <a:gd name="T62" fmla="*/ 36 w 557"/>
                  <a:gd name="T63" fmla="*/ 1 h 307"/>
                  <a:gd name="T64" fmla="*/ 0 w 557"/>
                  <a:gd name="T65" fmla="*/ 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307">
                    <a:moveTo>
                      <a:pt x="0" y="9"/>
                    </a:moveTo>
                    <a:lnTo>
                      <a:pt x="17" y="6"/>
                    </a:lnTo>
                    <a:lnTo>
                      <a:pt x="36" y="3"/>
                    </a:lnTo>
                    <a:lnTo>
                      <a:pt x="55" y="3"/>
                    </a:lnTo>
                    <a:lnTo>
                      <a:pt x="74" y="3"/>
                    </a:lnTo>
                    <a:lnTo>
                      <a:pt x="95" y="6"/>
                    </a:lnTo>
                    <a:lnTo>
                      <a:pt x="114" y="8"/>
                    </a:lnTo>
                    <a:lnTo>
                      <a:pt x="135" y="13"/>
                    </a:lnTo>
                    <a:lnTo>
                      <a:pt x="155" y="19"/>
                    </a:lnTo>
                    <a:lnTo>
                      <a:pt x="175" y="27"/>
                    </a:lnTo>
                    <a:lnTo>
                      <a:pt x="197" y="35"/>
                    </a:lnTo>
                    <a:lnTo>
                      <a:pt x="217" y="44"/>
                    </a:lnTo>
                    <a:lnTo>
                      <a:pt x="239" y="54"/>
                    </a:lnTo>
                    <a:lnTo>
                      <a:pt x="259" y="65"/>
                    </a:lnTo>
                    <a:lnTo>
                      <a:pt x="281" y="75"/>
                    </a:lnTo>
                    <a:lnTo>
                      <a:pt x="301" y="87"/>
                    </a:lnTo>
                    <a:lnTo>
                      <a:pt x="321" y="100"/>
                    </a:lnTo>
                    <a:lnTo>
                      <a:pt x="341" y="113"/>
                    </a:lnTo>
                    <a:lnTo>
                      <a:pt x="360" y="126"/>
                    </a:lnTo>
                    <a:lnTo>
                      <a:pt x="379" y="140"/>
                    </a:lnTo>
                    <a:lnTo>
                      <a:pt x="398" y="154"/>
                    </a:lnTo>
                    <a:lnTo>
                      <a:pt x="415" y="168"/>
                    </a:lnTo>
                    <a:lnTo>
                      <a:pt x="432" y="182"/>
                    </a:lnTo>
                    <a:lnTo>
                      <a:pt x="449" y="195"/>
                    </a:lnTo>
                    <a:lnTo>
                      <a:pt x="465" y="210"/>
                    </a:lnTo>
                    <a:lnTo>
                      <a:pt x="480" y="223"/>
                    </a:lnTo>
                    <a:lnTo>
                      <a:pt x="495" y="237"/>
                    </a:lnTo>
                    <a:lnTo>
                      <a:pt x="507" y="250"/>
                    </a:lnTo>
                    <a:lnTo>
                      <a:pt x="520" y="264"/>
                    </a:lnTo>
                    <a:lnTo>
                      <a:pt x="530" y="276"/>
                    </a:lnTo>
                    <a:lnTo>
                      <a:pt x="540" y="286"/>
                    </a:lnTo>
                    <a:lnTo>
                      <a:pt x="549" y="297"/>
                    </a:lnTo>
                    <a:lnTo>
                      <a:pt x="555" y="307"/>
                    </a:lnTo>
                    <a:lnTo>
                      <a:pt x="557" y="306"/>
                    </a:lnTo>
                    <a:lnTo>
                      <a:pt x="549" y="296"/>
                    </a:lnTo>
                    <a:lnTo>
                      <a:pt x="541" y="286"/>
                    </a:lnTo>
                    <a:lnTo>
                      <a:pt x="531" y="274"/>
                    </a:lnTo>
                    <a:lnTo>
                      <a:pt x="521" y="261"/>
                    </a:lnTo>
                    <a:lnTo>
                      <a:pt x="508" y="249"/>
                    </a:lnTo>
                    <a:lnTo>
                      <a:pt x="496" y="235"/>
                    </a:lnTo>
                    <a:lnTo>
                      <a:pt x="481" y="222"/>
                    </a:lnTo>
                    <a:lnTo>
                      <a:pt x="467" y="209"/>
                    </a:lnTo>
                    <a:lnTo>
                      <a:pt x="451" y="194"/>
                    </a:lnTo>
                    <a:lnTo>
                      <a:pt x="434" y="181"/>
                    </a:lnTo>
                    <a:lnTo>
                      <a:pt x="418" y="167"/>
                    </a:lnTo>
                    <a:lnTo>
                      <a:pt x="400" y="152"/>
                    </a:lnTo>
                    <a:lnTo>
                      <a:pt x="381" y="139"/>
                    </a:lnTo>
                    <a:lnTo>
                      <a:pt x="361" y="124"/>
                    </a:lnTo>
                    <a:lnTo>
                      <a:pt x="342" y="112"/>
                    </a:lnTo>
                    <a:lnTo>
                      <a:pt x="323" y="99"/>
                    </a:lnTo>
                    <a:lnTo>
                      <a:pt x="303" y="86"/>
                    </a:lnTo>
                    <a:lnTo>
                      <a:pt x="282" y="75"/>
                    </a:lnTo>
                    <a:lnTo>
                      <a:pt x="261" y="63"/>
                    </a:lnTo>
                    <a:lnTo>
                      <a:pt x="239" y="53"/>
                    </a:lnTo>
                    <a:lnTo>
                      <a:pt x="219" y="43"/>
                    </a:lnTo>
                    <a:lnTo>
                      <a:pt x="198" y="34"/>
                    </a:lnTo>
                    <a:lnTo>
                      <a:pt x="178" y="26"/>
                    </a:lnTo>
                    <a:lnTo>
                      <a:pt x="155" y="18"/>
                    </a:lnTo>
                    <a:lnTo>
                      <a:pt x="135" y="12"/>
                    </a:lnTo>
                    <a:lnTo>
                      <a:pt x="114" y="8"/>
                    </a:lnTo>
                    <a:lnTo>
                      <a:pt x="95" y="3"/>
                    </a:lnTo>
                    <a:lnTo>
                      <a:pt x="74" y="1"/>
                    </a:lnTo>
                    <a:lnTo>
                      <a:pt x="55" y="0"/>
                    </a:lnTo>
                    <a:lnTo>
                      <a:pt x="36" y="1"/>
                    </a:lnTo>
                    <a:lnTo>
                      <a:pt x="17" y="3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6" name="Freeform 1344">
                <a:extLst>
                  <a:ext uri="{FF2B5EF4-FFF2-40B4-BE49-F238E27FC236}">
                    <a16:creationId xmlns:a16="http://schemas.microsoft.com/office/drawing/2014/main" id="{29382DB5-DFC3-41FF-A4AE-160CCB931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109"/>
                <a:ext cx="403" cy="158"/>
              </a:xfrm>
              <a:custGeom>
                <a:avLst/>
                <a:gdLst>
                  <a:gd name="T0" fmla="*/ 523 w 1211"/>
                  <a:gd name="T1" fmla="*/ 46 h 472"/>
                  <a:gd name="T2" fmla="*/ 421 w 1211"/>
                  <a:gd name="T3" fmla="*/ 65 h 472"/>
                  <a:gd name="T4" fmla="*/ 322 w 1211"/>
                  <a:gd name="T5" fmla="*/ 100 h 472"/>
                  <a:gd name="T6" fmla="*/ 225 w 1211"/>
                  <a:gd name="T7" fmla="*/ 157 h 472"/>
                  <a:gd name="T8" fmla="*/ 168 w 1211"/>
                  <a:gd name="T9" fmla="*/ 204 h 472"/>
                  <a:gd name="T10" fmla="*/ 116 w 1211"/>
                  <a:gd name="T11" fmla="*/ 251 h 472"/>
                  <a:gd name="T12" fmla="*/ 75 w 1211"/>
                  <a:gd name="T13" fmla="*/ 280 h 472"/>
                  <a:gd name="T14" fmla="*/ 47 w 1211"/>
                  <a:gd name="T15" fmla="*/ 311 h 472"/>
                  <a:gd name="T16" fmla="*/ 33 w 1211"/>
                  <a:gd name="T17" fmla="*/ 343 h 472"/>
                  <a:gd name="T18" fmla="*/ 24 w 1211"/>
                  <a:gd name="T19" fmla="*/ 384 h 472"/>
                  <a:gd name="T20" fmla="*/ 22 w 1211"/>
                  <a:gd name="T21" fmla="*/ 427 h 472"/>
                  <a:gd name="T22" fmla="*/ 28 w 1211"/>
                  <a:gd name="T23" fmla="*/ 464 h 472"/>
                  <a:gd name="T24" fmla="*/ 13 w 1211"/>
                  <a:gd name="T25" fmla="*/ 440 h 472"/>
                  <a:gd name="T26" fmla="*/ 2 w 1211"/>
                  <a:gd name="T27" fmla="*/ 400 h 472"/>
                  <a:gd name="T28" fmla="*/ 0 w 1211"/>
                  <a:gd name="T29" fmla="*/ 363 h 472"/>
                  <a:gd name="T30" fmla="*/ 3 w 1211"/>
                  <a:gd name="T31" fmla="*/ 321 h 472"/>
                  <a:gd name="T32" fmla="*/ 11 w 1211"/>
                  <a:gd name="T33" fmla="*/ 286 h 472"/>
                  <a:gd name="T34" fmla="*/ 35 w 1211"/>
                  <a:gd name="T35" fmla="*/ 251 h 472"/>
                  <a:gd name="T36" fmla="*/ 70 w 1211"/>
                  <a:gd name="T37" fmla="*/ 220 h 472"/>
                  <a:gd name="T38" fmla="*/ 107 w 1211"/>
                  <a:gd name="T39" fmla="*/ 196 h 472"/>
                  <a:gd name="T40" fmla="*/ 150 w 1211"/>
                  <a:gd name="T41" fmla="*/ 165 h 472"/>
                  <a:gd name="T42" fmla="*/ 202 w 1211"/>
                  <a:gd name="T43" fmla="*/ 129 h 472"/>
                  <a:gd name="T44" fmla="*/ 253 w 1211"/>
                  <a:gd name="T45" fmla="*/ 98 h 472"/>
                  <a:gd name="T46" fmla="*/ 309 w 1211"/>
                  <a:gd name="T47" fmla="*/ 68 h 472"/>
                  <a:gd name="T48" fmla="*/ 369 w 1211"/>
                  <a:gd name="T49" fmla="*/ 44 h 472"/>
                  <a:gd name="T50" fmla="*/ 434 w 1211"/>
                  <a:gd name="T51" fmla="*/ 25 h 472"/>
                  <a:gd name="T52" fmla="*/ 504 w 1211"/>
                  <a:gd name="T53" fmla="*/ 11 h 472"/>
                  <a:gd name="T54" fmla="*/ 585 w 1211"/>
                  <a:gd name="T55" fmla="*/ 2 h 472"/>
                  <a:gd name="T56" fmla="*/ 669 w 1211"/>
                  <a:gd name="T57" fmla="*/ 1 h 472"/>
                  <a:gd name="T58" fmla="*/ 747 w 1211"/>
                  <a:gd name="T59" fmla="*/ 10 h 472"/>
                  <a:gd name="T60" fmla="*/ 817 w 1211"/>
                  <a:gd name="T61" fmla="*/ 26 h 472"/>
                  <a:gd name="T62" fmla="*/ 881 w 1211"/>
                  <a:gd name="T63" fmla="*/ 49 h 472"/>
                  <a:gd name="T64" fmla="*/ 939 w 1211"/>
                  <a:gd name="T65" fmla="*/ 76 h 472"/>
                  <a:gd name="T66" fmla="*/ 992 w 1211"/>
                  <a:gd name="T67" fmla="*/ 107 h 472"/>
                  <a:gd name="T68" fmla="*/ 1041 w 1211"/>
                  <a:gd name="T69" fmla="*/ 138 h 472"/>
                  <a:gd name="T70" fmla="*/ 1087 w 1211"/>
                  <a:gd name="T71" fmla="*/ 169 h 472"/>
                  <a:gd name="T72" fmla="*/ 1132 w 1211"/>
                  <a:gd name="T73" fmla="*/ 207 h 472"/>
                  <a:gd name="T74" fmla="*/ 1174 w 1211"/>
                  <a:gd name="T75" fmla="*/ 264 h 472"/>
                  <a:gd name="T76" fmla="*/ 1203 w 1211"/>
                  <a:gd name="T77" fmla="*/ 320 h 472"/>
                  <a:gd name="T78" fmla="*/ 1211 w 1211"/>
                  <a:gd name="T79" fmla="*/ 375 h 472"/>
                  <a:gd name="T80" fmla="*/ 1207 w 1211"/>
                  <a:gd name="T81" fmla="*/ 423 h 472"/>
                  <a:gd name="T82" fmla="*/ 1196 w 1211"/>
                  <a:gd name="T83" fmla="*/ 453 h 472"/>
                  <a:gd name="T84" fmla="*/ 1194 w 1211"/>
                  <a:gd name="T85" fmla="*/ 433 h 472"/>
                  <a:gd name="T86" fmla="*/ 1191 w 1211"/>
                  <a:gd name="T87" fmla="*/ 399 h 472"/>
                  <a:gd name="T88" fmla="*/ 1181 w 1211"/>
                  <a:gd name="T89" fmla="*/ 361 h 472"/>
                  <a:gd name="T90" fmla="*/ 1164 w 1211"/>
                  <a:gd name="T91" fmla="*/ 323 h 472"/>
                  <a:gd name="T92" fmla="*/ 1126 w 1211"/>
                  <a:gd name="T93" fmla="*/ 269 h 472"/>
                  <a:gd name="T94" fmla="*/ 1070 w 1211"/>
                  <a:gd name="T95" fmla="*/ 213 h 472"/>
                  <a:gd name="T96" fmla="*/ 1003 w 1211"/>
                  <a:gd name="T97" fmla="*/ 161 h 472"/>
                  <a:gd name="T98" fmla="*/ 929 w 1211"/>
                  <a:gd name="T99" fmla="*/ 117 h 472"/>
                  <a:gd name="T100" fmla="*/ 851 w 1211"/>
                  <a:gd name="T101" fmla="*/ 80 h 472"/>
                  <a:gd name="T102" fmla="*/ 770 w 1211"/>
                  <a:gd name="T103" fmla="*/ 54 h 472"/>
                  <a:gd name="T104" fmla="*/ 694 w 1211"/>
                  <a:gd name="T105" fmla="*/ 39 h 472"/>
                  <a:gd name="T106" fmla="*/ 620 w 1211"/>
                  <a:gd name="T107" fmla="*/ 3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11" h="472">
                    <a:moveTo>
                      <a:pt x="603" y="40"/>
                    </a:moveTo>
                    <a:lnTo>
                      <a:pt x="576" y="41"/>
                    </a:lnTo>
                    <a:lnTo>
                      <a:pt x="549" y="44"/>
                    </a:lnTo>
                    <a:lnTo>
                      <a:pt x="523" y="46"/>
                    </a:lnTo>
                    <a:lnTo>
                      <a:pt x="498" y="50"/>
                    </a:lnTo>
                    <a:lnTo>
                      <a:pt x="472" y="54"/>
                    </a:lnTo>
                    <a:lnTo>
                      <a:pt x="446" y="59"/>
                    </a:lnTo>
                    <a:lnTo>
                      <a:pt x="421" y="65"/>
                    </a:lnTo>
                    <a:lnTo>
                      <a:pt x="397" y="73"/>
                    </a:lnTo>
                    <a:lnTo>
                      <a:pt x="372" y="81"/>
                    </a:lnTo>
                    <a:lnTo>
                      <a:pt x="347" y="90"/>
                    </a:lnTo>
                    <a:lnTo>
                      <a:pt x="322" y="100"/>
                    </a:lnTo>
                    <a:lnTo>
                      <a:pt x="298" y="112"/>
                    </a:lnTo>
                    <a:lnTo>
                      <a:pt x="275" y="126"/>
                    </a:lnTo>
                    <a:lnTo>
                      <a:pt x="250" y="140"/>
                    </a:lnTo>
                    <a:lnTo>
                      <a:pt x="225" y="157"/>
                    </a:lnTo>
                    <a:lnTo>
                      <a:pt x="202" y="174"/>
                    </a:lnTo>
                    <a:lnTo>
                      <a:pt x="193" y="183"/>
                    </a:lnTo>
                    <a:lnTo>
                      <a:pt x="180" y="193"/>
                    </a:lnTo>
                    <a:lnTo>
                      <a:pt x="168" y="204"/>
                    </a:lnTo>
                    <a:lnTo>
                      <a:pt x="155" y="218"/>
                    </a:lnTo>
                    <a:lnTo>
                      <a:pt x="142" y="230"/>
                    </a:lnTo>
                    <a:lnTo>
                      <a:pt x="129" y="242"/>
                    </a:lnTo>
                    <a:lnTo>
                      <a:pt x="116" y="251"/>
                    </a:lnTo>
                    <a:lnTo>
                      <a:pt x="106" y="259"/>
                    </a:lnTo>
                    <a:lnTo>
                      <a:pt x="95" y="266"/>
                    </a:lnTo>
                    <a:lnTo>
                      <a:pt x="85" y="274"/>
                    </a:lnTo>
                    <a:lnTo>
                      <a:pt x="75" y="280"/>
                    </a:lnTo>
                    <a:lnTo>
                      <a:pt x="67" y="288"/>
                    </a:lnTo>
                    <a:lnTo>
                      <a:pt x="59" y="296"/>
                    </a:lnTo>
                    <a:lnTo>
                      <a:pt x="53" y="303"/>
                    </a:lnTo>
                    <a:lnTo>
                      <a:pt x="47" y="311"/>
                    </a:lnTo>
                    <a:lnTo>
                      <a:pt x="44" y="318"/>
                    </a:lnTo>
                    <a:lnTo>
                      <a:pt x="40" y="326"/>
                    </a:lnTo>
                    <a:lnTo>
                      <a:pt x="36" y="334"/>
                    </a:lnTo>
                    <a:lnTo>
                      <a:pt x="33" y="343"/>
                    </a:lnTo>
                    <a:lnTo>
                      <a:pt x="31" y="353"/>
                    </a:lnTo>
                    <a:lnTo>
                      <a:pt x="29" y="363"/>
                    </a:lnTo>
                    <a:lnTo>
                      <a:pt x="26" y="373"/>
                    </a:lnTo>
                    <a:lnTo>
                      <a:pt x="24" y="384"/>
                    </a:lnTo>
                    <a:lnTo>
                      <a:pt x="23" y="395"/>
                    </a:lnTo>
                    <a:lnTo>
                      <a:pt x="22" y="405"/>
                    </a:lnTo>
                    <a:lnTo>
                      <a:pt x="22" y="416"/>
                    </a:lnTo>
                    <a:lnTo>
                      <a:pt x="22" y="427"/>
                    </a:lnTo>
                    <a:lnTo>
                      <a:pt x="22" y="437"/>
                    </a:lnTo>
                    <a:lnTo>
                      <a:pt x="23" y="447"/>
                    </a:lnTo>
                    <a:lnTo>
                      <a:pt x="26" y="455"/>
                    </a:lnTo>
                    <a:lnTo>
                      <a:pt x="28" y="464"/>
                    </a:lnTo>
                    <a:lnTo>
                      <a:pt x="31" y="472"/>
                    </a:lnTo>
                    <a:lnTo>
                      <a:pt x="23" y="461"/>
                    </a:lnTo>
                    <a:lnTo>
                      <a:pt x="19" y="450"/>
                    </a:lnTo>
                    <a:lnTo>
                      <a:pt x="13" y="440"/>
                    </a:lnTo>
                    <a:lnTo>
                      <a:pt x="10" y="428"/>
                    </a:lnTo>
                    <a:lnTo>
                      <a:pt x="7" y="419"/>
                    </a:lnTo>
                    <a:lnTo>
                      <a:pt x="3" y="410"/>
                    </a:lnTo>
                    <a:lnTo>
                      <a:pt x="2" y="400"/>
                    </a:lnTo>
                    <a:lnTo>
                      <a:pt x="0" y="393"/>
                    </a:lnTo>
                    <a:lnTo>
                      <a:pt x="0" y="382"/>
                    </a:lnTo>
                    <a:lnTo>
                      <a:pt x="0" y="373"/>
                    </a:lnTo>
                    <a:lnTo>
                      <a:pt x="0" y="363"/>
                    </a:lnTo>
                    <a:lnTo>
                      <a:pt x="0" y="353"/>
                    </a:lnTo>
                    <a:lnTo>
                      <a:pt x="1" y="343"/>
                    </a:lnTo>
                    <a:lnTo>
                      <a:pt x="2" y="332"/>
                    </a:lnTo>
                    <a:lnTo>
                      <a:pt x="3" y="321"/>
                    </a:lnTo>
                    <a:lnTo>
                      <a:pt x="4" y="308"/>
                    </a:lnTo>
                    <a:lnTo>
                      <a:pt x="5" y="302"/>
                    </a:lnTo>
                    <a:lnTo>
                      <a:pt x="9" y="294"/>
                    </a:lnTo>
                    <a:lnTo>
                      <a:pt x="11" y="286"/>
                    </a:lnTo>
                    <a:lnTo>
                      <a:pt x="17" y="277"/>
                    </a:lnTo>
                    <a:lnTo>
                      <a:pt x="22" y="267"/>
                    </a:lnTo>
                    <a:lnTo>
                      <a:pt x="28" y="259"/>
                    </a:lnTo>
                    <a:lnTo>
                      <a:pt x="35" y="251"/>
                    </a:lnTo>
                    <a:lnTo>
                      <a:pt x="41" y="242"/>
                    </a:lnTo>
                    <a:lnTo>
                      <a:pt x="49" y="234"/>
                    </a:lnTo>
                    <a:lnTo>
                      <a:pt x="59" y="228"/>
                    </a:lnTo>
                    <a:lnTo>
                      <a:pt x="70" y="220"/>
                    </a:lnTo>
                    <a:lnTo>
                      <a:pt x="81" y="214"/>
                    </a:lnTo>
                    <a:lnTo>
                      <a:pt x="91" y="206"/>
                    </a:lnTo>
                    <a:lnTo>
                      <a:pt x="100" y="202"/>
                    </a:lnTo>
                    <a:lnTo>
                      <a:pt x="107" y="196"/>
                    </a:lnTo>
                    <a:lnTo>
                      <a:pt x="112" y="194"/>
                    </a:lnTo>
                    <a:lnTo>
                      <a:pt x="125" y="184"/>
                    </a:lnTo>
                    <a:lnTo>
                      <a:pt x="138" y="174"/>
                    </a:lnTo>
                    <a:lnTo>
                      <a:pt x="150" y="165"/>
                    </a:lnTo>
                    <a:lnTo>
                      <a:pt x="162" y="156"/>
                    </a:lnTo>
                    <a:lnTo>
                      <a:pt x="175" y="147"/>
                    </a:lnTo>
                    <a:lnTo>
                      <a:pt x="188" y="137"/>
                    </a:lnTo>
                    <a:lnTo>
                      <a:pt x="202" y="129"/>
                    </a:lnTo>
                    <a:lnTo>
                      <a:pt x="214" y="120"/>
                    </a:lnTo>
                    <a:lnTo>
                      <a:pt x="227" y="112"/>
                    </a:lnTo>
                    <a:lnTo>
                      <a:pt x="240" y="104"/>
                    </a:lnTo>
                    <a:lnTo>
                      <a:pt x="253" y="98"/>
                    </a:lnTo>
                    <a:lnTo>
                      <a:pt x="267" y="90"/>
                    </a:lnTo>
                    <a:lnTo>
                      <a:pt x="281" y="82"/>
                    </a:lnTo>
                    <a:lnTo>
                      <a:pt x="295" y="75"/>
                    </a:lnTo>
                    <a:lnTo>
                      <a:pt x="309" y="68"/>
                    </a:lnTo>
                    <a:lnTo>
                      <a:pt x="324" y="62"/>
                    </a:lnTo>
                    <a:lnTo>
                      <a:pt x="338" y="56"/>
                    </a:lnTo>
                    <a:lnTo>
                      <a:pt x="353" y="50"/>
                    </a:lnTo>
                    <a:lnTo>
                      <a:pt x="369" y="44"/>
                    </a:lnTo>
                    <a:lnTo>
                      <a:pt x="384" y="39"/>
                    </a:lnTo>
                    <a:lnTo>
                      <a:pt x="400" y="34"/>
                    </a:lnTo>
                    <a:lnTo>
                      <a:pt x="417" y="29"/>
                    </a:lnTo>
                    <a:lnTo>
                      <a:pt x="434" y="25"/>
                    </a:lnTo>
                    <a:lnTo>
                      <a:pt x="451" y="21"/>
                    </a:lnTo>
                    <a:lnTo>
                      <a:pt x="470" y="17"/>
                    </a:lnTo>
                    <a:lnTo>
                      <a:pt x="488" y="13"/>
                    </a:lnTo>
                    <a:lnTo>
                      <a:pt x="504" y="11"/>
                    </a:lnTo>
                    <a:lnTo>
                      <a:pt x="525" y="8"/>
                    </a:lnTo>
                    <a:lnTo>
                      <a:pt x="545" y="6"/>
                    </a:lnTo>
                    <a:lnTo>
                      <a:pt x="564" y="3"/>
                    </a:lnTo>
                    <a:lnTo>
                      <a:pt x="585" y="2"/>
                    </a:lnTo>
                    <a:lnTo>
                      <a:pt x="606" y="1"/>
                    </a:lnTo>
                    <a:lnTo>
                      <a:pt x="628" y="0"/>
                    </a:lnTo>
                    <a:lnTo>
                      <a:pt x="649" y="1"/>
                    </a:lnTo>
                    <a:lnTo>
                      <a:pt x="669" y="1"/>
                    </a:lnTo>
                    <a:lnTo>
                      <a:pt x="689" y="3"/>
                    </a:lnTo>
                    <a:lnTo>
                      <a:pt x="708" y="4"/>
                    </a:lnTo>
                    <a:lnTo>
                      <a:pt x="728" y="7"/>
                    </a:lnTo>
                    <a:lnTo>
                      <a:pt x="747" y="10"/>
                    </a:lnTo>
                    <a:lnTo>
                      <a:pt x="765" y="13"/>
                    </a:lnTo>
                    <a:lnTo>
                      <a:pt x="782" y="18"/>
                    </a:lnTo>
                    <a:lnTo>
                      <a:pt x="800" y="21"/>
                    </a:lnTo>
                    <a:lnTo>
                      <a:pt x="817" y="26"/>
                    </a:lnTo>
                    <a:lnTo>
                      <a:pt x="833" y="31"/>
                    </a:lnTo>
                    <a:lnTo>
                      <a:pt x="850" y="37"/>
                    </a:lnTo>
                    <a:lnTo>
                      <a:pt x="864" y="43"/>
                    </a:lnTo>
                    <a:lnTo>
                      <a:pt x="881" y="49"/>
                    </a:lnTo>
                    <a:lnTo>
                      <a:pt x="896" y="55"/>
                    </a:lnTo>
                    <a:lnTo>
                      <a:pt x="910" y="62"/>
                    </a:lnTo>
                    <a:lnTo>
                      <a:pt x="925" y="68"/>
                    </a:lnTo>
                    <a:lnTo>
                      <a:pt x="939" y="76"/>
                    </a:lnTo>
                    <a:lnTo>
                      <a:pt x="952" y="83"/>
                    </a:lnTo>
                    <a:lnTo>
                      <a:pt x="965" y="91"/>
                    </a:lnTo>
                    <a:lnTo>
                      <a:pt x="979" y="99"/>
                    </a:lnTo>
                    <a:lnTo>
                      <a:pt x="992" y="107"/>
                    </a:lnTo>
                    <a:lnTo>
                      <a:pt x="1003" y="113"/>
                    </a:lnTo>
                    <a:lnTo>
                      <a:pt x="1017" y="122"/>
                    </a:lnTo>
                    <a:lnTo>
                      <a:pt x="1029" y="130"/>
                    </a:lnTo>
                    <a:lnTo>
                      <a:pt x="1041" y="138"/>
                    </a:lnTo>
                    <a:lnTo>
                      <a:pt x="1053" y="147"/>
                    </a:lnTo>
                    <a:lnTo>
                      <a:pt x="1065" y="154"/>
                    </a:lnTo>
                    <a:lnTo>
                      <a:pt x="1076" y="161"/>
                    </a:lnTo>
                    <a:lnTo>
                      <a:pt x="1087" y="169"/>
                    </a:lnTo>
                    <a:lnTo>
                      <a:pt x="1099" y="177"/>
                    </a:lnTo>
                    <a:lnTo>
                      <a:pt x="1111" y="186"/>
                    </a:lnTo>
                    <a:lnTo>
                      <a:pt x="1122" y="196"/>
                    </a:lnTo>
                    <a:lnTo>
                      <a:pt x="1132" y="207"/>
                    </a:lnTo>
                    <a:lnTo>
                      <a:pt x="1142" y="220"/>
                    </a:lnTo>
                    <a:lnTo>
                      <a:pt x="1153" y="232"/>
                    </a:lnTo>
                    <a:lnTo>
                      <a:pt x="1164" y="247"/>
                    </a:lnTo>
                    <a:lnTo>
                      <a:pt x="1174" y="264"/>
                    </a:lnTo>
                    <a:lnTo>
                      <a:pt x="1186" y="281"/>
                    </a:lnTo>
                    <a:lnTo>
                      <a:pt x="1193" y="294"/>
                    </a:lnTo>
                    <a:lnTo>
                      <a:pt x="1198" y="306"/>
                    </a:lnTo>
                    <a:lnTo>
                      <a:pt x="1203" y="320"/>
                    </a:lnTo>
                    <a:lnTo>
                      <a:pt x="1206" y="333"/>
                    </a:lnTo>
                    <a:lnTo>
                      <a:pt x="1209" y="347"/>
                    </a:lnTo>
                    <a:lnTo>
                      <a:pt x="1211" y="361"/>
                    </a:lnTo>
                    <a:lnTo>
                      <a:pt x="1211" y="375"/>
                    </a:lnTo>
                    <a:lnTo>
                      <a:pt x="1211" y="388"/>
                    </a:lnTo>
                    <a:lnTo>
                      <a:pt x="1211" y="400"/>
                    </a:lnTo>
                    <a:lnTo>
                      <a:pt x="1209" y="413"/>
                    </a:lnTo>
                    <a:lnTo>
                      <a:pt x="1207" y="423"/>
                    </a:lnTo>
                    <a:lnTo>
                      <a:pt x="1205" y="433"/>
                    </a:lnTo>
                    <a:lnTo>
                      <a:pt x="1202" y="441"/>
                    </a:lnTo>
                    <a:lnTo>
                      <a:pt x="1200" y="447"/>
                    </a:lnTo>
                    <a:lnTo>
                      <a:pt x="1196" y="453"/>
                    </a:lnTo>
                    <a:lnTo>
                      <a:pt x="1193" y="455"/>
                    </a:lnTo>
                    <a:lnTo>
                      <a:pt x="1193" y="449"/>
                    </a:lnTo>
                    <a:lnTo>
                      <a:pt x="1194" y="441"/>
                    </a:lnTo>
                    <a:lnTo>
                      <a:pt x="1194" y="433"/>
                    </a:lnTo>
                    <a:lnTo>
                      <a:pt x="1193" y="425"/>
                    </a:lnTo>
                    <a:lnTo>
                      <a:pt x="1193" y="416"/>
                    </a:lnTo>
                    <a:lnTo>
                      <a:pt x="1192" y="408"/>
                    </a:lnTo>
                    <a:lnTo>
                      <a:pt x="1191" y="399"/>
                    </a:lnTo>
                    <a:lnTo>
                      <a:pt x="1188" y="390"/>
                    </a:lnTo>
                    <a:lnTo>
                      <a:pt x="1186" y="380"/>
                    </a:lnTo>
                    <a:lnTo>
                      <a:pt x="1184" y="371"/>
                    </a:lnTo>
                    <a:lnTo>
                      <a:pt x="1181" y="361"/>
                    </a:lnTo>
                    <a:lnTo>
                      <a:pt x="1176" y="351"/>
                    </a:lnTo>
                    <a:lnTo>
                      <a:pt x="1173" y="342"/>
                    </a:lnTo>
                    <a:lnTo>
                      <a:pt x="1168" y="333"/>
                    </a:lnTo>
                    <a:lnTo>
                      <a:pt x="1164" y="323"/>
                    </a:lnTo>
                    <a:lnTo>
                      <a:pt x="1158" y="314"/>
                    </a:lnTo>
                    <a:lnTo>
                      <a:pt x="1148" y="299"/>
                    </a:lnTo>
                    <a:lnTo>
                      <a:pt x="1137" y="284"/>
                    </a:lnTo>
                    <a:lnTo>
                      <a:pt x="1126" y="269"/>
                    </a:lnTo>
                    <a:lnTo>
                      <a:pt x="1112" y="255"/>
                    </a:lnTo>
                    <a:lnTo>
                      <a:pt x="1100" y="241"/>
                    </a:lnTo>
                    <a:lnTo>
                      <a:pt x="1085" y="227"/>
                    </a:lnTo>
                    <a:lnTo>
                      <a:pt x="1070" y="213"/>
                    </a:lnTo>
                    <a:lnTo>
                      <a:pt x="1054" y="200"/>
                    </a:lnTo>
                    <a:lnTo>
                      <a:pt x="1038" y="186"/>
                    </a:lnTo>
                    <a:lnTo>
                      <a:pt x="1021" y="174"/>
                    </a:lnTo>
                    <a:lnTo>
                      <a:pt x="1003" y="161"/>
                    </a:lnTo>
                    <a:lnTo>
                      <a:pt x="985" y="149"/>
                    </a:lnTo>
                    <a:lnTo>
                      <a:pt x="967" y="138"/>
                    </a:lnTo>
                    <a:lnTo>
                      <a:pt x="948" y="128"/>
                    </a:lnTo>
                    <a:lnTo>
                      <a:pt x="929" y="117"/>
                    </a:lnTo>
                    <a:lnTo>
                      <a:pt x="910" y="107"/>
                    </a:lnTo>
                    <a:lnTo>
                      <a:pt x="890" y="98"/>
                    </a:lnTo>
                    <a:lnTo>
                      <a:pt x="871" y="89"/>
                    </a:lnTo>
                    <a:lnTo>
                      <a:pt x="851" y="80"/>
                    </a:lnTo>
                    <a:lnTo>
                      <a:pt x="832" y="73"/>
                    </a:lnTo>
                    <a:lnTo>
                      <a:pt x="811" y="65"/>
                    </a:lnTo>
                    <a:lnTo>
                      <a:pt x="790" y="59"/>
                    </a:lnTo>
                    <a:lnTo>
                      <a:pt x="770" y="54"/>
                    </a:lnTo>
                    <a:lnTo>
                      <a:pt x="751" y="49"/>
                    </a:lnTo>
                    <a:lnTo>
                      <a:pt x="732" y="45"/>
                    </a:lnTo>
                    <a:lnTo>
                      <a:pt x="712" y="41"/>
                    </a:lnTo>
                    <a:lnTo>
                      <a:pt x="694" y="39"/>
                    </a:lnTo>
                    <a:lnTo>
                      <a:pt x="674" y="38"/>
                    </a:lnTo>
                    <a:lnTo>
                      <a:pt x="656" y="37"/>
                    </a:lnTo>
                    <a:lnTo>
                      <a:pt x="638" y="37"/>
                    </a:lnTo>
                    <a:lnTo>
                      <a:pt x="620" y="38"/>
                    </a:lnTo>
                    <a:lnTo>
                      <a:pt x="60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7" name="Freeform 1345">
                <a:extLst>
                  <a:ext uri="{FF2B5EF4-FFF2-40B4-BE49-F238E27FC236}">
                    <a16:creationId xmlns:a16="http://schemas.microsoft.com/office/drawing/2014/main" id="{D5CF6385-A96C-4EAC-B1F3-735626970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123"/>
                <a:ext cx="133" cy="44"/>
              </a:xfrm>
              <a:custGeom>
                <a:avLst/>
                <a:gdLst>
                  <a:gd name="T0" fmla="*/ 1 w 401"/>
                  <a:gd name="T1" fmla="*/ 134 h 134"/>
                  <a:gd name="T2" fmla="*/ 24 w 401"/>
                  <a:gd name="T3" fmla="*/ 116 h 134"/>
                  <a:gd name="T4" fmla="*/ 49 w 401"/>
                  <a:gd name="T5" fmla="*/ 99 h 134"/>
                  <a:gd name="T6" fmla="*/ 74 w 401"/>
                  <a:gd name="T7" fmla="*/ 86 h 134"/>
                  <a:gd name="T8" fmla="*/ 97 w 401"/>
                  <a:gd name="T9" fmla="*/ 72 h 134"/>
                  <a:gd name="T10" fmla="*/ 121 w 401"/>
                  <a:gd name="T11" fmla="*/ 61 h 134"/>
                  <a:gd name="T12" fmla="*/ 146 w 401"/>
                  <a:gd name="T13" fmla="*/ 51 h 134"/>
                  <a:gd name="T14" fmla="*/ 171 w 401"/>
                  <a:gd name="T15" fmla="*/ 41 h 134"/>
                  <a:gd name="T16" fmla="*/ 195 w 401"/>
                  <a:gd name="T17" fmla="*/ 33 h 134"/>
                  <a:gd name="T18" fmla="*/ 219 w 401"/>
                  <a:gd name="T19" fmla="*/ 26 h 134"/>
                  <a:gd name="T20" fmla="*/ 245 w 401"/>
                  <a:gd name="T21" fmla="*/ 21 h 134"/>
                  <a:gd name="T22" fmla="*/ 270 w 401"/>
                  <a:gd name="T23" fmla="*/ 15 h 134"/>
                  <a:gd name="T24" fmla="*/ 296 w 401"/>
                  <a:gd name="T25" fmla="*/ 10 h 134"/>
                  <a:gd name="T26" fmla="*/ 321 w 401"/>
                  <a:gd name="T27" fmla="*/ 7 h 134"/>
                  <a:gd name="T28" fmla="*/ 347 w 401"/>
                  <a:gd name="T29" fmla="*/ 4 h 134"/>
                  <a:gd name="T30" fmla="*/ 374 w 401"/>
                  <a:gd name="T31" fmla="*/ 1 h 134"/>
                  <a:gd name="T32" fmla="*/ 401 w 401"/>
                  <a:gd name="T33" fmla="*/ 1 h 134"/>
                  <a:gd name="T34" fmla="*/ 401 w 401"/>
                  <a:gd name="T35" fmla="*/ 0 h 134"/>
                  <a:gd name="T36" fmla="*/ 374 w 401"/>
                  <a:gd name="T37" fmla="*/ 1 h 134"/>
                  <a:gd name="T38" fmla="*/ 347 w 401"/>
                  <a:gd name="T39" fmla="*/ 3 h 134"/>
                  <a:gd name="T40" fmla="*/ 321 w 401"/>
                  <a:gd name="T41" fmla="*/ 6 h 134"/>
                  <a:gd name="T42" fmla="*/ 296 w 401"/>
                  <a:gd name="T43" fmla="*/ 9 h 134"/>
                  <a:gd name="T44" fmla="*/ 270 w 401"/>
                  <a:gd name="T45" fmla="*/ 13 h 134"/>
                  <a:gd name="T46" fmla="*/ 245 w 401"/>
                  <a:gd name="T47" fmla="*/ 18 h 134"/>
                  <a:gd name="T48" fmla="*/ 219 w 401"/>
                  <a:gd name="T49" fmla="*/ 25 h 134"/>
                  <a:gd name="T50" fmla="*/ 195 w 401"/>
                  <a:gd name="T51" fmla="*/ 32 h 134"/>
                  <a:gd name="T52" fmla="*/ 170 w 401"/>
                  <a:gd name="T53" fmla="*/ 40 h 134"/>
                  <a:gd name="T54" fmla="*/ 144 w 401"/>
                  <a:gd name="T55" fmla="*/ 49 h 134"/>
                  <a:gd name="T56" fmla="*/ 120 w 401"/>
                  <a:gd name="T57" fmla="*/ 59 h 134"/>
                  <a:gd name="T58" fmla="*/ 96 w 401"/>
                  <a:gd name="T59" fmla="*/ 71 h 134"/>
                  <a:gd name="T60" fmla="*/ 71 w 401"/>
                  <a:gd name="T61" fmla="*/ 84 h 134"/>
                  <a:gd name="T62" fmla="*/ 47 w 401"/>
                  <a:gd name="T63" fmla="*/ 98 h 134"/>
                  <a:gd name="T64" fmla="*/ 23 w 401"/>
                  <a:gd name="T65" fmla="*/ 115 h 134"/>
                  <a:gd name="T66" fmla="*/ 0 w 401"/>
                  <a:gd name="T67" fmla="*/ 133 h 134"/>
                  <a:gd name="T68" fmla="*/ 1 w 401"/>
                  <a:gd name="T6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1" h="134">
                    <a:moveTo>
                      <a:pt x="1" y="134"/>
                    </a:moveTo>
                    <a:lnTo>
                      <a:pt x="24" y="116"/>
                    </a:lnTo>
                    <a:lnTo>
                      <a:pt x="49" y="99"/>
                    </a:lnTo>
                    <a:lnTo>
                      <a:pt x="74" y="86"/>
                    </a:lnTo>
                    <a:lnTo>
                      <a:pt x="97" y="72"/>
                    </a:lnTo>
                    <a:lnTo>
                      <a:pt x="121" y="61"/>
                    </a:lnTo>
                    <a:lnTo>
                      <a:pt x="146" y="51"/>
                    </a:lnTo>
                    <a:lnTo>
                      <a:pt x="171" y="41"/>
                    </a:lnTo>
                    <a:lnTo>
                      <a:pt x="195" y="33"/>
                    </a:lnTo>
                    <a:lnTo>
                      <a:pt x="219" y="26"/>
                    </a:lnTo>
                    <a:lnTo>
                      <a:pt x="245" y="21"/>
                    </a:lnTo>
                    <a:lnTo>
                      <a:pt x="270" y="15"/>
                    </a:lnTo>
                    <a:lnTo>
                      <a:pt x="296" y="10"/>
                    </a:lnTo>
                    <a:lnTo>
                      <a:pt x="321" y="7"/>
                    </a:lnTo>
                    <a:lnTo>
                      <a:pt x="347" y="4"/>
                    </a:lnTo>
                    <a:lnTo>
                      <a:pt x="374" y="1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374" y="1"/>
                    </a:lnTo>
                    <a:lnTo>
                      <a:pt x="347" y="3"/>
                    </a:lnTo>
                    <a:lnTo>
                      <a:pt x="321" y="6"/>
                    </a:lnTo>
                    <a:lnTo>
                      <a:pt x="296" y="9"/>
                    </a:lnTo>
                    <a:lnTo>
                      <a:pt x="270" y="13"/>
                    </a:lnTo>
                    <a:lnTo>
                      <a:pt x="245" y="18"/>
                    </a:lnTo>
                    <a:lnTo>
                      <a:pt x="219" y="25"/>
                    </a:lnTo>
                    <a:lnTo>
                      <a:pt x="195" y="32"/>
                    </a:lnTo>
                    <a:lnTo>
                      <a:pt x="170" y="40"/>
                    </a:lnTo>
                    <a:lnTo>
                      <a:pt x="144" y="49"/>
                    </a:lnTo>
                    <a:lnTo>
                      <a:pt x="120" y="59"/>
                    </a:lnTo>
                    <a:lnTo>
                      <a:pt x="96" y="71"/>
                    </a:lnTo>
                    <a:lnTo>
                      <a:pt x="71" y="84"/>
                    </a:lnTo>
                    <a:lnTo>
                      <a:pt x="47" y="98"/>
                    </a:lnTo>
                    <a:lnTo>
                      <a:pt x="23" y="115"/>
                    </a:lnTo>
                    <a:lnTo>
                      <a:pt x="0" y="133"/>
                    </a:lnTo>
                    <a:lnTo>
                      <a:pt x="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8" name="Freeform 1346">
                <a:extLst>
                  <a:ext uri="{FF2B5EF4-FFF2-40B4-BE49-F238E27FC236}">
                    <a16:creationId xmlns:a16="http://schemas.microsoft.com/office/drawing/2014/main" id="{BBF8A58D-ED58-41BE-B573-E0FFB806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167"/>
                <a:ext cx="32" cy="29"/>
              </a:xfrm>
              <a:custGeom>
                <a:avLst/>
                <a:gdLst>
                  <a:gd name="T0" fmla="*/ 1 w 97"/>
                  <a:gd name="T1" fmla="*/ 86 h 86"/>
                  <a:gd name="T2" fmla="*/ 13 w 97"/>
                  <a:gd name="T3" fmla="*/ 78 h 86"/>
                  <a:gd name="T4" fmla="*/ 25 w 97"/>
                  <a:gd name="T5" fmla="*/ 69 h 86"/>
                  <a:gd name="T6" fmla="*/ 37 w 97"/>
                  <a:gd name="T7" fmla="*/ 57 h 86"/>
                  <a:gd name="T8" fmla="*/ 50 w 97"/>
                  <a:gd name="T9" fmla="*/ 45 h 86"/>
                  <a:gd name="T10" fmla="*/ 63 w 97"/>
                  <a:gd name="T11" fmla="*/ 32 h 86"/>
                  <a:gd name="T12" fmla="*/ 77 w 97"/>
                  <a:gd name="T13" fmla="*/ 20 h 86"/>
                  <a:gd name="T14" fmla="*/ 87 w 97"/>
                  <a:gd name="T15" fmla="*/ 10 h 86"/>
                  <a:gd name="T16" fmla="*/ 97 w 97"/>
                  <a:gd name="T17" fmla="*/ 2 h 86"/>
                  <a:gd name="T18" fmla="*/ 96 w 97"/>
                  <a:gd name="T19" fmla="*/ 0 h 86"/>
                  <a:gd name="T20" fmla="*/ 86 w 97"/>
                  <a:gd name="T21" fmla="*/ 9 h 86"/>
                  <a:gd name="T22" fmla="*/ 74 w 97"/>
                  <a:gd name="T23" fmla="*/ 19 h 86"/>
                  <a:gd name="T24" fmla="*/ 62 w 97"/>
                  <a:gd name="T25" fmla="*/ 31 h 86"/>
                  <a:gd name="T26" fmla="*/ 49 w 97"/>
                  <a:gd name="T27" fmla="*/ 43 h 86"/>
                  <a:gd name="T28" fmla="*/ 36 w 97"/>
                  <a:gd name="T29" fmla="*/ 56 h 86"/>
                  <a:gd name="T30" fmla="*/ 23 w 97"/>
                  <a:gd name="T31" fmla="*/ 67 h 86"/>
                  <a:gd name="T32" fmla="*/ 12 w 97"/>
                  <a:gd name="T33" fmla="*/ 77 h 86"/>
                  <a:gd name="T34" fmla="*/ 0 w 97"/>
                  <a:gd name="T35" fmla="*/ 85 h 86"/>
                  <a:gd name="T36" fmla="*/ 1 w 97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86">
                    <a:moveTo>
                      <a:pt x="1" y="86"/>
                    </a:moveTo>
                    <a:lnTo>
                      <a:pt x="13" y="78"/>
                    </a:lnTo>
                    <a:lnTo>
                      <a:pt x="25" y="69"/>
                    </a:lnTo>
                    <a:lnTo>
                      <a:pt x="37" y="57"/>
                    </a:lnTo>
                    <a:lnTo>
                      <a:pt x="50" y="45"/>
                    </a:lnTo>
                    <a:lnTo>
                      <a:pt x="63" y="32"/>
                    </a:lnTo>
                    <a:lnTo>
                      <a:pt x="77" y="20"/>
                    </a:lnTo>
                    <a:lnTo>
                      <a:pt x="87" y="10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86" y="9"/>
                    </a:lnTo>
                    <a:lnTo>
                      <a:pt x="74" y="19"/>
                    </a:lnTo>
                    <a:lnTo>
                      <a:pt x="62" y="31"/>
                    </a:lnTo>
                    <a:lnTo>
                      <a:pt x="49" y="43"/>
                    </a:lnTo>
                    <a:lnTo>
                      <a:pt x="36" y="56"/>
                    </a:lnTo>
                    <a:lnTo>
                      <a:pt x="23" y="67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9" name="Freeform 1347">
                <a:extLst>
                  <a:ext uri="{FF2B5EF4-FFF2-40B4-BE49-F238E27FC236}">
                    <a16:creationId xmlns:a16="http://schemas.microsoft.com/office/drawing/2014/main" id="{36DF87D9-69FB-448E-8188-84EC4E59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96"/>
                <a:ext cx="22" cy="20"/>
              </a:xfrm>
              <a:custGeom>
                <a:avLst/>
                <a:gdLst>
                  <a:gd name="T0" fmla="*/ 1 w 65"/>
                  <a:gd name="T1" fmla="*/ 61 h 61"/>
                  <a:gd name="T2" fmla="*/ 6 w 65"/>
                  <a:gd name="T3" fmla="*/ 54 h 61"/>
                  <a:gd name="T4" fmla="*/ 13 w 65"/>
                  <a:gd name="T5" fmla="*/ 46 h 61"/>
                  <a:gd name="T6" fmla="*/ 18 w 65"/>
                  <a:gd name="T7" fmla="*/ 38 h 61"/>
                  <a:gd name="T8" fmla="*/ 26 w 65"/>
                  <a:gd name="T9" fmla="*/ 31 h 61"/>
                  <a:gd name="T10" fmla="*/ 34 w 65"/>
                  <a:gd name="T11" fmla="*/ 24 h 61"/>
                  <a:gd name="T12" fmla="*/ 44 w 65"/>
                  <a:gd name="T13" fmla="*/ 16 h 61"/>
                  <a:gd name="T14" fmla="*/ 54 w 65"/>
                  <a:gd name="T15" fmla="*/ 9 h 61"/>
                  <a:gd name="T16" fmla="*/ 65 w 65"/>
                  <a:gd name="T17" fmla="*/ 1 h 61"/>
                  <a:gd name="T18" fmla="*/ 63 w 65"/>
                  <a:gd name="T19" fmla="*/ 0 h 61"/>
                  <a:gd name="T20" fmla="*/ 52 w 65"/>
                  <a:gd name="T21" fmla="*/ 8 h 61"/>
                  <a:gd name="T22" fmla="*/ 42 w 65"/>
                  <a:gd name="T23" fmla="*/ 15 h 61"/>
                  <a:gd name="T24" fmla="*/ 33 w 65"/>
                  <a:gd name="T25" fmla="*/ 22 h 61"/>
                  <a:gd name="T26" fmla="*/ 24 w 65"/>
                  <a:gd name="T27" fmla="*/ 30 h 61"/>
                  <a:gd name="T28" fmla="*/ 17 w 65"/>
                  <a:gd name="T29" fmla="*/ 37 h 61"/>
                  <a:gd name="T30" fmla="*/ 10 w 65"/>
                  <a:gd name="T31" fmla="*/ 44 h 61"/>
                  <a:gd name="T32" fmla="*/ 5 w 65"/>
                  <a:gd name="T33" fmla="*/ 52 h 61"/>
                  <a:gd name="T34" fmla="*/ 0 w 65"/>
                  <a:gd name="T35" fmla="*/ 61 h 61"/>
                  <a:gd name="T36" fmla="*/ 1 w 65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1">
                    <a:moveTo>
                      <a:pt x="1" y="61"/>
                    </a:moveTo>
                    <a:lnTo>
                      <a:pt x="6" y="54"/>
                    </a:lnTo>
                    <a:lnTo>
                      <a:pt x="13" y="46"/>
                    </a:lnTo>
                    <a:lnTo>
                      <a:pt x="18" y="38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6"/>
                    </a:lnTo>
                    <a:lnTo>
                      <a:pt x="54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52" y="8"/>
                    </a:lnTo>
                    <a:lnTo>
                      <a:pt x="42" y="15"/>
                    </a:lnTo>
                    <a:lnTo>
                      <a:pt x="33" y="22"/>
                    </a:lnTo>
                    <a:lnTo>
                      <a:pt x="24" y="30"/>
                    </a:lnTo>
                    <a:lnTo>
                      <a:pt x="17" y="37"/>
                    </a:lnTo>
                    <a:lnTo>
                      <a:pt x="10" y="44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0" name="Freeform 1348">
                <a:extLst>
                  <a:ext uri="{FF2B5EF4-FFF2-40B4-BE49-F238E27FC236}">
                    <a16:creationId xmlns:a16="http://schemas.microsoft.com/office/drawing/2014/main" id="{A6CB6007-7147-4C2B-A3D9-849E6C9A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15"/>
                <a:ext cx="7" cy="52"/>
              </a:xfrm>
              <a:custGeom>
                <a:avLst/>
                <a:gdLst>
                  <a:gd name="T0" fmla="*/ 9 w 22"/>
                  <a:gd name="T1" fmla="*/ 154 h 154"/>
                  <a:gd name="T2" fmla="*/ 10 w 22"/>
                  <a:gd name="T3" fmla="*/ 153 h 154"/>
                  <a:gd name="T4" fmla="*/ 7 w 22"/>
                  <a:gd name="T5" fmla="*/ 146 h 154"/>
                  <a:gd name="T6" fmla="*/ 5 w 22"/>
                  <a:gd name="T7" fmla="*/ 137 h 154"/>
                  <a:gd name="T8" fmla="*/ 4 w 22"/>
                  <a:gd name="T9" fmla="*/ 129 h 154"/>
                  <a:gd name="T10" fmla="*/ 1 w 22"/>
                  <a:gd name="T11" fmla="*/ 118 h 154"/>
                  <a:gd name="T12" fmla="*/ 0 w 22"/>
                  <a:gd name="T13" fmla="*/ 108 h 154"/>
                  <a:gd name="T14" fmla="*/ 0 w 22"/>
                  <a:gd name="T15" fmla="*/ 98 h 154"/>
                  <a:gd name="T16" fmla="*/ 1 w 22"/>
                  <a:gd name="T17" fmla="*/ 87 h 154"/>
                  <a:gd name="T18" fmla="*/ 2 w 22"/>
                  <a:gd name="T19" fmla="*/ 77 h 154"/>
                  <a:gd name="T20" fmla="*/ 4 w 22"/>
                  <a:gd name="T21" fmla="*/ 66 h 154"/>
                  <a:gd name="T22" fmla="*/ 6 w 22"/>
                  <a:gd name="T23" fmla="*/ 55 h 154"/>
                  <a:gd name="T24" fmla="*/ 8 w 22"/>
                  <a:gd name="T25" fmla="*/ 45 h 154"/>
                  <a:gd name="T26" fmla="*/ 10 w 22"/>
                  <a:gd name="T27" fmla="*/ 35 h 154"/>
                  <a:gd name="T28" fmla="*/ 13 w 22"/>
                  <a:gd name="T29" fmla="*/ 24 h 154"/>
                  <a:gd name="T30" fmla="*/ 15 w 22"/>
                  <a:gd name="T31" fmla="*/ 16 h 154"/>
                  <a:gd name="T32" fmla="*/ 19 w 22"/>
                  <a:gd name="T33" fmla="*/ 8 h 154"/>
                  <a:gd name="T34" fmla="*/ 22 w 22"/>
                  <a:gd name="T35" fmla="*/ 0 h 154"/>
                  <a:gd name="T36" fmla="*/ 20 w 22"/>
                  <a:gd name="T37" fmla="*/ 0 h 154"/>
                  <a:gd name="T38" fmla="*/ 17 w 22"/>
                  <a:gd name="T39" fmla="*/ 7 h 154"/>
                  <a:gd name="T40" fmla="*/ 14 w 22"/>
                  <a:gd name="T41" fmla="*/ 16 h 154"/>
                  <a:gd name="T42" fmla="*/ 11 w 22"/>
                  <a:gd name="T43" fmla="*/ 24 h 154"/>
                  <a:gd name="T44" fmla="*/ 9 w 22"/>
                  <a:gd name="T45" fmla="*/ 35 h 154"/>
                  <a:gd name="T46" fmla="*/ 6 w 22"/>
                  <a:gd name="T47" fmla="*/ 45 h 154"/>
                  <a:gd name="T48" fmla="*/ 4 w 22"/>
                  <a:gd name="T49" fmla="*/ 55 h 154"/>
                  <a:gd name="T50" fmla="*/ 2 w 22"/>
                  <a:gd name="T51" fmla="*/ 66 h 154"/>
                  <a:gd name="T52" fmla="*/ 0 w 22"/>
                  <a:gd name="T53" fmla="*/ 77 h 154"/>
                  <a:gd name="T54" fmla="*/ 0 w 22"/>
                  <a:gd name="T55" fmla="*/ 87 h 154"/>
                  <a:gd name="T56" fmla="*/ 0 w 22"/>
                  <a:gd name="T57" fmla="*/ 98 h 154"/>
                  <a:gd name="T58" fmla="*/ 0 w 22"/>
                  <a:gd name="T59" fmla="*/ 108 h 154"/>
                  <a:gd name="T60" fmla="*/ 0 w 22"/>
                  <a:gd name="T61" fmla="*/ 118 h 154"/>
                  <a:gd name="T62" fmla="*/ 1 w 22"/>
                  <a:gd name="T63" fmla="*/ 129 h 154"/>
                  <a:gd name="T64" fmla="*/ 4 w 22"/>
                  <a:gd name="T65" fmla="*/ 137 h 154"/>
                  <a:gd name="T66" fmla="*/ 6 w 22"/>
                  <a:gd name="T67" fmla="*/ 146 h 154"/>
                  <a:gd name="T68" fmla="*/ 9 w 22"/>
                  <a:gd name="T69" fmla="*/ 154 h 154"/>
                  <a:gd name="T70" fmla="*/ 10 w 22"/>
                  <a:gd name="T71" fmla="*/ 153 h 154"/>
                  <a:gd name="T72" fmla="*/ 9 w 22"/>
                  <a:gd name="T7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4">
                    <a:moveTo>
                      <a:pt x="9" y="154"/>
                    </a:moveTo>
                    <a:lnTo>
                      <a:pt x="10" y="153"/>
                    </a:lnTo>
                    <a:lnTo>
                      <a:pt x="7" y="146"/>
                    </a:lnTo>
                    <a:lnTo>
                      <a:pt x="5" y="137"/>
                    </a:lnTo>
                    <a:lnTo>
                      <a:pt x="4" y="129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4" y="66"/>
                    </a:lnTo>
                    <a:lnTo>
                      <a:pt x="6" y="55"/>
                    </a:lnTo>
                    <a:lnTo>
                      <a:pt x="8" y="45"/>
                    </a:lnTo>
                    <a:lnTo>
                      <a:pt x="10" y="35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9" y="8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1" y="24"/>
                    </a:lnTo>
                    <a:lnTo>
                      <a:pt x="9" y="35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7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18"/>
                    </a:lnTo>
                    <a:lnTo>
                      <a:pt x="1" y="129"/>
                    </a:lnTo>
                    <a:lnTo>
                      <a:pt x="4" y="137"/>
                    </a:lnTo>
                    <a:lnTo>
                      <a:pt x="6" y="146"/>
                    </a:lnTo>
                    <a:lnTo>
                      <a:pt x="9" y="154"/>
                    </a:lnTo>
                    <a:lnTo>
                      <a:pt x="10" y="153"/>
                    </a:lnTo>
                    <a:lnTo>
                      <a:pt x="9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1" name="Freeform 1349">
                <a:extLst>
                  <a:ext uri="{FF2B5EF4-FFF2-40B4-BE49-F238E27FC236}">
                    <a16:creationId xmlns:a16="http://schemas.microsoft.com/office/drawing/2014/main" id="{BF165315-DCC0-454C-BEA9-B917FE15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13"/>
                <a:ext cx="11" cy="54"/>
              </a:xfrm>
              <a:custGeom>
                <a:avLst/>
                <a:gdLst>
                  <a:gd name="T0" fmla="*/ 4 w 32"/>
                  <a:gd name="T1" fmla="*/ 0 h 163"/>
                  <a:gd name="T2" fmla="*/ 3 w 32"/>
                  <a:gd name="T3" fmla="*/ 11 h 163"/>
                  <a:gd name="T4" fmla="*/ 2 w 32"/>
                  <a:gd name="T5" fmla="*/ 23 h 163"/>
                  <a:gd name="T6" fmla="*/ 1 w 32"/>
                  <a:gd name="T7" fmla="*/ 34 h 163"/>
                  <a:gd name="T8" fmla="*/ 1 w 32"/>
                  <a:gd name="T9" fmla="*/ 44 h 163"/>
                  <a:gd name="T10" fmla="*/ 0 w 32"/>
                  <a:gd name="T11" fmla="*/ 54 h 163"/>
                  <a:gd name="T12" fmla="*/ 0 w 32"/>
                  <a:gd name="T13" fmla="*/ 63 h 163"/>
                  <a:gd name="T14" fmla="*/ 0 w 32"/>
                  <a:gd name="T15" fmla="*/ 74 h 163"/>
                  <a:gd name="T16" fmla="*/ 1 w 32"/>
                  <a:gd name="T17" fmla="*/ 83 h 163"/>
                  <a:gd name="T18" fmla="*/ 2 w 32"/>
                  <a:gd name="T19" fmla="*/ 91 h 163"/>
                  <a:gd name="T20" fmla="*/ 3 w 32"/>
                  <a:gd name="T21" fmla="*/ 100 h 163"/>
                  <a:gd name="T22" fmla="*/ 7 w 32"/>
                  <a:gd name="T23" fmla="*/ 111 h 163"/>
                  <a:gd name="T24" fmla="*/ 10 w 32"/>
                  <a:gd name="T25" fmla="*/ 120 h 163"/>
                  <a:gd name="T26" fmla="*/ 13 w 32"/>
                  <a:gd name="T27" fmla="*/ 131 h 163"/>
                  <a:gd name="T28" fmla="*/ 19 w 32"/>
                  <a:gd name="T29" fmla="*/ 142 h 163"/>
                  <a:gd name="T30" fmla="*/ 23 w 32"/>
                  <a:gd name="T31" fmla="*/ 152 h 163"/>
                  <a:gd name="T32" fmla="*/ 31 w 32"/>
                  <a:gd name="T33" fmla="*/ 163 h 163"/>
                  <a:gd name="T34" fmla="*/ 32 w 32"/>
                  <a:gd name="T35" fmla="*/ 162 h 163"/>
                  <a:gd name="T36" fmla="*/ 26 w 32"/>
                  <a:gd name="T37" fmla="*/ 151 h 163"/>
                  <a:gd name="T38" fmla="*/ 20 w 32"/>
                  <a:gd name="T39" fmla="*/ 140 h 163"/>
                  <a:gd name="T40" fmla="*/ 15 w 32"/>
                  <a:gd name="T41" fmla="*/ 130 h 163"/>
                  <a:gd name="T42" fmla="*/ 12 w 32"/>
                  <a:gd name="T43" fmla="*/ 120 h 163"/>
                  <a:gd name="T44" fmla="*/ 9 w 32"/>
                  <a:gd name="T45" fmla="*/ 111 h 163"/>
                  <a:gd name="T46" fmla="*/ 6 w 32"/>
                  <a:gd name="T47" fmla="*/ 100 h 163"/>
                  <a:gd name="T48" fmla="*/ 3 w 32"/>
                  <a:gd name="T49" fmla="*/ 91 h 163"/>
                  <a:gd name="T50" fmla="*/ 2 w 32"/>
                  <a:gd name="T51" fmla="*/ 83 h 163"/>
                  <a:gd name="T52" fmla="*/ 2 w 32"/>
                  <a:gd name="T53" fmla="*/ 74 h 163"/>
                  <a:gd name="T54" fmla="*/ 2 w 32"/>
                  <a:gd name="T55" fmla="*/ 63 h 163"/>
                  <a:gd name="T56" fmla="*/ 2 w 32"/>
                  <a:gd name="T57" fmla="*/ 54 h 163"/>
                  <a:gd name="T58" fmla="*/ 2 w 32"/>
                  <a:gd name="T59" fmla="*/ 44 h 163"/>
                  <a:gd name="T60" fmla="*/ 3 w 32"/>
                  <a:gd name="T61" fmla="*/ 34 h 163"/>
                  <a:gd name="T62" fmla="*/ 3 w 32"/>
                  <a:gd name="T63" fmla="*/ 23 h 163"/>
                  <a:gd name="T64" fmla="*/ 6 w 32"/>
                  <a:gd name="T65" fmla="*/ 11 h 163"/>
                  <a:gd name="T66" fmla="*/ 7 w 32"/>
                  <a:gd name="T67" fmla="*/ 0 h 163"/>
                  <a:gd name="T68" fmla="*/ 4 w 32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3">
                    <a:moveTo>
                      <a:pt x="4" y="0"/>
                    </a:moveTo>
                    <a:lnTo>
                      <a:pt x="3" y="11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4"/>
                    </a:lnTo>
                    <a:lnTo>
                      <a:pt x="1" y="83"/>
                    </a:lnTo>
                    <a:lnTo>
                      <a:pt x="2" y="91"/>
                    </a:lnTo>
                    <a:lnTo>
                      <a:pt x="3" y="100"/>
                    </a:lnTo>
                    <a:lnTo>
                      <a:pt x="7" y="111"/>
                    </a:lnTo>
                    <a:lnTo>
                      <a:pt x="10" y="120"/>
                    </a:lnTo>
                    <a:lnTo>
                      <a:pt x="13" y="131"/>
                    </a:lnTo>
                    <a:lnTo>
                      <a:pt x="19" y="142"/>
                    </a:lnTo>
                    <a:lnTo>
                      <a:pt x="23" y="152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26" y="151"/>
                    </a:lnTo>
                    <a:lnTo>
                      <a:pt x="20" y="140"/>
                    </a:lnTo>
                    <a:lnTo>
                      <a:pt x="15" y="130"/>
                    </a:lnTo>
                    <a:lnTo>
                      <a:pt x="12" y="120"/>
                    </a:lnTo>
                    <a:lnTo>
                      <a:pt x="9" y="111"/>
                    </a:lnTo>
                    <a:lnTo>
                      <a:pt x="6" y="100"/>
                    </a:lnTo>
                    <a:lnTo>
                      <a:pt x="3" y="91"/>
                    </a:lnTo>
                    <a:lnTo>
                      <a:pt x="2" y="83"/>
                    </a:lnTo>
                    <a:lnTo>
                      <a:pt x="2" y="74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3" y="34"/>
                    </a:lnTo>
                    <a:lnTo>
                      <a:pt x="3" y="23"/>
                    </a:lnTo>
                    <a:lnTo>
                      <a:pt x="6" y="1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2" name="Freeform 1350">
                <a:extLst>
                  <a:ext uri="{FF2B5EF4-FFF2-40B4-BE49-F238E27FC236}">
                    <a16:creationId xmlns:a16="http://schemas.microsoft.com/office/drawing/2014/main" id="{B931672B-C29E-4839-8371-07A537048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190"/>
                <a:ext cx="13" cy="22"/>
              </a:xfrm>
              <a:custGeom>
                <a:avLst/>
                <a:gdLst>
                  <a:gd name="T0" fmla="*/ 37 w 38"/>
                  <a:gd name="T1" fmla="*/ 0 h 66"/>
                  <a:gd name="T2" fmla="*/ 29 w 38"/>
                  <a:gd name="T3" fmla="*/ 8 h 66"/>
                  <a:gd name="T4" fmla="*/ 24 w 38"/>
                  <a:gd name="T5" fmla="*/ 16 h 66"/>
                  <a:gd name="T6" fmla="*/ 18 w 38"/>
                  <a:gd name="T7" fmla="*/ 25 h 66"/>
                  <a:gd name="T8" fmla="*/ 13 w 38"/>
                  <a:gd name="T9" fmla="*/ 34 h 66"/>
                  <a:gd name="T10" fmla="*/ 7 w 38"/>
                  <a:gd name="T11" fmla="*/ 42 h 66"/>
                  <a:gd name="T12" fmla="*/ 4 w 38"/>
                  <a:gd name="T13" fmla="*/ 52 h 66"/>
                  <a:gd name="T14" fmla="*/ 1 w 38"/>
                  <a:gd name="T15" fmla="*/ 59 h 66"/>
                  <a:gd name="T16" fmla="*/ 0 w 38"/>
                  <a:gd name="T17" fmla="*/ 66 h 66"/>
                  <a:gd name="T18" fmla="*/ 1 w 38"/>
                  <a:gd name="T19" fmla="*/ 66 h 66"/>
                  <a:gd name="T20" fmla="*/ 4 w 38"/>
                  <a:gd name="T21" fmla="*/ 59 h 66"/>
                  <a:gd name="T22" fmla="*/ 6 w 38"/>
                  <a:gd name="T23" fmla="*/ 52 h 66"/>
                  <a:gd name="T24" fmla="*/ 9 w 38"/>
                  <a:gd name="T25" fmla="*/ 44 h 66"/>
                  <a:gd name="T26" fmla="*/ 14 w 38"/>
                  <a:gd name="T27" fmla="*/ 35 h 66"/>
                  <a:gd name="T28" fmla="*/ 18 w 38"/>
                  <a:gd name="T29" fmla="*/ 26 h 66"/>
                  <a:gd name="T30" fmla="*/ 25 w 38"/>
                  <a:gd name="T31" fmla="*/ 17 h 66"/>
                  <a:gd name="T32" fmla="*/ 32 w 38"/>
                  <a:gd name="T33" fmla="*/ 9 h 66"/>
                  <a:gd name="T34" fmla="*/ 38 w 38"/>
                  <a:gd name="T35" fmla="*/ 0 h 66"/>
                  <a:gd name="T36" fmla="*/ 37 w 38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6">
                    <a:moveTo>
                      <a:pt x="37" y="0"/>
                    </a:moveTo>
                    <a:lnTo>
                      <a:pt x="29" y="8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7" y="42"/>
                    </a:lnTo>
                    <a:lnTo>
                      <a:pt x="4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4"/>
                    </a:lnTo>
                    <a:lnTo>
                      <a:pt x="14" y="35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8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3" name="Freeform 1351">
                <a:extLst>
                  <a:ext uri="{FF2B5EF4-FFF2-40B4-BE49-F238E27FC236}">
                    <a16:creationId xmlns:a16="http://schemas.microsoft.com/office/drawing/2014/main" id="{11470466-82A4-4795-B841-F0E38D548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73"/>
                <a:ext cx="24" cy="17"/>
              </a:xfrm>
              <a:custGeom>
                <a:avLst/>
                <a:gdLst>
                  <a:gd name="T0" fmla="*/ 71 w 73"/>
                  <a:gd name="T1" fmla="*/ 0 h 50"/>
                  <a:gd name="T2" fmla="*/ 66 w 73"/>
                  <a:gd name="T3" fmla="*/ 3 h 50"/>
                  <a:gd name="T4" fmla="*/ 58 w 73"/>
                  <a:gd name="T5" fmla="*/ 8 h 50"/>
                  <a:gd name="T6" fmla="*/ 49 w 73"/>
                  <a:gd name="T7" fmla="*/ 13 h 50"/>
                  <a:gd name="T8" fmla="*/ 39 w 73"/>
                  <a:gd name="T9" fmla="*/ 20 h 50"/>
                  <a:gd name="T10" fmla="*/ 29 w 73"/>
                  <a:gd name="T11" fmla="*/ 27 h 50"/>
                  <a:gd name="T12" fmla="*/ 18 w 73"/>
                  <a:gd name="T13" fmla="*/ 33 h 50"/>
                  <a:gd name="T14" fmla="*/ 9 w 73"/>
                  <a:gd name="T15" fmla="*/ 41 h 50"/>
                  <a:gd name="T16" fmla="*/ 0 w 73"/>
                  <a:gd name="T17" fmla="*/ 49 h 50"/>
                  <a:gd name="T18" fmla="*/ 2 w 73"/>
                  <a:gd name="T19" fmla="*/ 50 h 50"/>
                  <a:gd name="T20" fmla="*/ 10 w 73"/>
                  <a:gd name="T21" fmla="*/ 42 h 50"/>
                  <a:gd name="T22" fmla="*/ 20 w 73"/>
                  <a:gd name="T23" fmla="*/ 36 h 50"/>
                  <a:gd name="T24" fmla="*/ 30 w 73"/>
                  <a:gd name="T25" fmla="*/ 28 h 50"/>
                  <a:gd name="T26" fmla="*/ 40 w 73"/>
                  <a:gd name="T27" fmla="*/ 21 h 50"/>
                  <a:gd name="T28" fmla="*/ 51 w 73"/>
                  <a:gd name="T29" fmla="*/ 14 h 50"/>
                  <a:gd name="T30" fmla="*/ 60 w 73"/>
                  <a:gd name="T31" fmla="*/ 10 h 50"/>
                  <a:gd name="T32" fmla="*/ 66 w 73"/>
                  <a:gd name="T33" fmla="*/ 4 h 50"/>
                  <a:gd name="T34" fmla="*/ 73 w 73"/>
                  <a:gd name="T35" fmla="*/ 2 h 50"/>
                  <a:gd name="T36" fmla="*/ 71 w 73"/>
                  <a:gd name="T3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0">
                    <a:moveTo>
                      <a:pt x="71" y="0"/>
                    </a:moveTo>
                    <a:lnTo>
                      <a:pt x="66" y="3"/>
                    </a:lnTo>
                    <a:lnTo>
                      <a:pt x="58" y="8"/>
                    </a:lnTo>
                    <a:lnTo>
                      <a:pt x="49" y="13"/>
                    </a:lnTo>
                    <a:lnTo>
                      <a:pt x="39" y="20"/>
                    </a:lnTo>
                    <a:lnTo>
                      <a:pt x="29" y="27"/>
                    </a:lnTo>
                    <a:lnTo>
                      <a:pt x="18" y="33"/>
                    </a:lnTo>
                    <a:lnTo>
                      <a:pt x="9" y="41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10" y="42"/>
                    </a:lnTo>
                    <a:lnTo>
                      <a:pt x="20" y="36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1" y="14"/>
                    </a:lnTo>
                    <a:lnTo>
                      <a:pt x="60" y="10"/>
                    </a:lnTo>
                    <a:lnTo>
                      <a:pt x="66" y="4"/>
                    </a:lnTo>
                    <a:lnTo>
                      <a:pt x="73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4" name="Freeform 1352">
                <a:extLst>
                  <a:ext uri="{FF2B5EF4-FFF2-40B4-BE49-F238E27FC236}">
                    <a16:creationId xmlns:a16="http://schemas.microsoft.com/office/drawing/2014/main" id="{3F3DAD47-7A06-4D75-B1FD-C1419335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109"/>
                <a:ext cx="164" cy="65"/>
              </a:xfrm>
              <a:custGeom>
                <a:avLst/>
                <a:gdLst>
                  <a:gd name="T0" fmla="*/ 473 w 494"/>
                  <a:gd name="T1" fmla="*/ 2 h 195"/>
                  <a:gd name="T2" fmla="*/ 433 w 494"/>
                  <a:gd name="T3" fmla="*/ 4 h 195"/>
                  <a:gd name="T4" fmla="*/ 393 w 494"/>
                  <a:gd name="T5" fmla="*/ 10 h 195"/>
                  <a:gd name="T6" fmla="*/ 358 w 494"/>
                  <a:gd name="T7" fmla="*/ 17 h 195"/>
                  <a:gd name="T8" fmla="*/ 322 w 494"/>
                  <a:gd name="T9" fmla="*/ 25 h 195"/>
                  <a:gd name="T10" fmla="*/ 289 w 494"/>
                  <a:gd name="T11" fmla="*/ 34 h 195"/>
                  <a:gd name="T12" fmla="*/ 257 w 494"/>
                  <a:gd name="T13" fmla="*/ 44 h 195"/>
                  <a:gd name="T14" fmla="*/ 226 w 494"/>
                  <a:gd name="T15" fmla="*/ 56 h 195"/>
                  <a:gd name="T16" fmla="*/ 197 w 494"/>
                  <a:gd name="T17" fmla="*/ 68 h 195"/>
                  <a:gd name="T18" fmla="*/ 169 w 494"/>
                  <a:gd name="T19" fmla="*/ 82 h 195"/>
                  <a:gd name="T20" fmla="*/ 141 w 494"/>
                  <a:gd name="T21" fmla="*/ 96 h 195"/>
                  <a:gd name="T22" fmla="*/ 114 w 494"/>
                  <a:gd name="T23" fmla="*/ 112 h 195"/>
                  <a:gd name="T24" fmla="*/ 88 w 494"/>
                  <a:gd name="T25" fmla="*/ 129 h 195"/>
                  <a:gd name="T26" fmla="*/ 63 w 494"/>
                  <a:gd name="T27" fmla="*/ 146 h 195"/>
                  <a:gd name="T28" fmla="*/ 38 w 494"/>
                  <a:gd name="T29" fmla="*/ 165 h 195"/>
                  <a:gd name="T30" fmla="*/ 12 w 494"/>
                  <a:gd name="T31" fmla="*/ 184 h 195"/>
                  <a:gd name="T32" fmla="*/ 1 w 494"/>
                  <a:gd name="T33" fmla="*/ 195 h 195"/>
                  <a:gd name="T34" fmla="*/ 27 w 494"/>
                  <a:gd name="T35" fmla="*/ 175 h 195"/>
                  <a:gd name="T36" fmla="*/ 51 w 494"/>
                  <a:gd name="T37" fmla="*/ 157 h 195"/>
                  <a:gd name="T38" fmla="*/ 77 w 494"/>
                  <a:gd name="T39" fmla="*/ 138 h 195"/>
                  <a:gd name="T40" fmla="*/ 103 w 494"/>
                  <a:gd name="T41" fmla="*/ 121 h 195"/>
                  <a:gd name="T42" fmla="*/ 129 w 494"/>
                  <a:gd name="T43" fmla="*/ 105 h 195"/>
                  <a:gd name="T44" fmla="*/ 156 w 494"/>
                  <a:gd name="T45" fmla="*/ 91 h 195"/>
                  <a:gd name="T46" fmla="*/ 184 w 494"/>
                  <a:gd name="T47" fmla="*/ 76 h 195"/>
                  <a:gd name="T48" fmla="*/ 213 w 494"/>
                  <a:gd name="T49" fmla="*/ 63 h 195"/>
                  <a:gd name="T50" fmla="*/ 242 w 494"/>
                  <a:gd name="T51" fmla="*/ 52 h 195"/>
                  <a:gd name="T52" fmla="*/ 273 w 494"/>
                  <a:gd name="T53" fmla="*/ 40 h 195"/>
                  <a:gd name="T54" fmla="*/ 305 w 494"/>
                  <a:gd name="T55" fmla="*/ 30 h 195"/>
                  <a:gd name="T56" fmla="*/ 338 w 494"/>
                  <a:gd name="T57" fmla="*/ 22 h 195"/>
                  <a:gd name="T58" fmla="*/ 375 w 494"/>
                  <a:gd name="T59" fmla="*/ 15 h 195"/>
                  <a:gd name="T60" fmla="*/ 412 w 494"/>
                  <a:gd name="T61" fmla="*/ 9 h 195"/>
                  <a:gd name="T62" fmla="*/ 452 w 494"/>
                  <a:gd name="T63" fmla="*/ 4 h 195"/>
                  <a:gd name="T64" fmla="*/ 494 w 494"/>
                  <a:gd name="T65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95">
                    <a:moveTo>
                      <a:pt x="494" y="0"/>
                    </a:moveTo>
                    <a:lnTo>
                      <a:pt x="473" y="2"/>
                    </a:lnTo>
                    <a:lnTo>
                      <a:pt x="452" y="3"/>
                    </a:lnTo>
                    <a:lnTo>
                      <a:pt x="433" y="4"/>
                    </a:lnTo>
                    <a:lnTo>
                      <a:pt x="412" y="8"/>
                    </a:lnTo>
                    <a:lnTo>
                      <a:pt x="393" y="10"/>
                    </a:lnTo>
                    <a:lnTo>
                      <a:pt x="375" y="13"/>
                    </a:lnTo>
                    <a:lnTo>
                      <a:pt x="358" y="17"/>
                    </a:lnTo>
                    <a:lnTo>
                      <a:pt x="338" y="21"/>
                    </a:lnTo>
                    <a:lnTo>
                      <a:pt x="322" y="25"/>
                    </a:lnTo>
                    <a:lnTo>
                      <a:pt x="305" y="29"/>
                    </a:lnTo>
                    <a:lnTo>
                      <a:pt x="289" y="34"/>
                    </a:lnTo>
                    <a:lnTo>
                      <a:pt x="272" y="39"/>
                    </a:lnTo>
                    <a:lnTo>
                      <a:pt x="257" y="44"/>
                    </a:lnTo>
                    <a:lnTo>
                      <a:pt x="241" y="49"/>
                    </a:lnTo>
                    <a:lnTo>
                      <a:pt x="226" y="56"/>
                    </a:lnTo>
                    <a:lnTo>
                      <a:pt x="211" y="62"/>
                    </a:lnTo>
                    <a:lnTo>
                      <a:pt x="197" y="68"/>
                    </a:lnTo>
                    <a:lnTo>
                      <a:pt x="183" y="74"/>
                    </a:lnTo>
                    <a:lnTo>
                      <a:pt x="169" y="82"/>
                    </a:lnTo>
                    <a:lnTo>
                      <a:pt x="155" y="90"/>
                    </a:lnTo>
                    <a:lnTo>
                      <a:pt x="141" y="96"/>
                    </a:lnTo>
                    <a:lnTo>
                      <a:pt x="128" y="104"/>
                    </a:lnTo>
                    <a:lnTo>
                      <a:pt x="114" y="112"/>
                    </a:lnTo>
                    <a:lnTo>
                      <a:pt x="102" y="120"/>
                    </a:lnTo>
                    <a:lnTo>
                      <a:pt x="88" y="129"/>
                    </a:lnTo>
                    <a:lnTo>
                      <a:pt x="76" y="138"/>
                    </a:lnTo>
                    <a:lnTo>
                      <a:pt x="63" y="146"/>
                    </a:lnTo>
                    <a:lnTo>
                      <a:pt x="49" y="156"/>
                    </a:lnTo>
                    <a:lnTo>
                      <a:pt x="38" y="165"/>
                    </a:lnTo>
                    <a:lnTo>
                      <a:pt x="26" y="174"/>
                    </a:lnTo>
                    <a:lnTo>
                      <a:pt x="12" y="184"/>
                    </a:lnTo>
                    <a:lnTo>
                      <a:pt x="0" y="193"/>
                    </a:lnTo>
                    <a:lnTo>
                      <a:pt x="1" y="195"/>
                    </a:lnTo>
                    <a:lnTo>
                      <a:pt x="14" y="185"/>
                    </a:lnTo>
                    <a:lnTo>
                      <a:pt x="27" y="175"/>
                    </a:lnTo>
                    <a:lnTo>
                      <a:pt x="39" y="166"/>
                    </a:lnTo>
                    <a:lnTo>
                      <a:pt x="51" y="157"/>
                    </a:lnTo>
                    <a:lnTo>
                      <a:pt x="64" y="148"/>
                    </a:lnTo>
                    <a:lnTo>
                      <a:pt x="77" y="138"/>
                    </a:lnTo>
                    <a:lnTo>
                      <a:pt x="91" y="130"/>
                    </a:lnTo>
                    <a:lnTo>
                      <a:pt x="103" y="121"/>
                    </a:lnTo>
                    <a:lnTo>
                      <a:pt x="116" y="113"/>
                    </a:lnTo>
                    <a:lnTo>
                      <a:pt x="129" y="105"/>
                    </a:lnTo>
                    <a:lnTo>
                      <a:pt x="143" y="99"/>
                    </a:lnTo>
                    <a:lnTo>
                      <a:pt x="156" y="91"/>
                    </a:lnTo>
                    <a:lnTo>
                      <a:pt x="170" y="83"/>
                    </a:lnTo>
                    <a:lnTo>
                      <a:pt x="184" y="76"/>
                    </a:lnTo>
                    <a:lnTo>
                      <a:pt x="198" y="69"/>
                    </a:lnTo>
                    <a:lnTo>
                      <a:pt x="213" y="63"/>
                    </a:lnTo>
                    <a:lnTo>
                      <a:pt x="227" y="57"/>
                    </a:lnTo>
                    <a:lnTo>
                      <a:pt x="242" y="52"/>
                    </a:lnTo>
                    <a:lnTo>
                      <a:pt x="258" y="45"/>
                    </a:lnTo>
                    <a:lnTo>
                      <a:pt x="273" y="40"/>
                    </a:lnTo>
                    <a:lnTo>
                      <a:pt x="289" y="35"/>
                    </a:lnTo>
                    <a:lnTo>
                      <a:pt x="305" y="30"/>
                    </a:lnTo>
                    <a:lnTo>
                      <a:pt x="322" y="26"/>
                    </a:lnTo>
                    <a:lnTo>
                      <a:pt x="338" y="22"/>
                    </a:lnTo>
                    <a:lnTo>
                      <a:pt x="358" y="18"/>
                    </a:lnTo>
                    <a:lnTo>
                      <a:pt x="375" y="15"/>
                    </a:lnTo>
                    <a:lnTo>
                      <a:pt x="393" y="12"/>
                    </a:lnTo>
                    <a:lnTo>
                      <a:pt x="412" y="9"/>
                    </a:lnTo>
                    <a:lnTo>
                      <a:pt x="433" y="7"/>
                    </a:lnTo>
                    <a:lnTo>
                      <a:pt x="452" y="4"/>
                    </a:lnTo>
                    <a:lnTo>
                      <a:pt x="473" y="3"/>
                    </a:lnTo>
                    <a:lnTo>
                      <a:pt x="494" y="2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5" name="Freeform 1353">
                <a:extLst>
                  <a:ext uri="{FF2B5EF4-FFF2-40B4-BE49-F238E27FC236}">
                    <a16:creationId xmlns:a16="http://schemas.microsoft.com/office/drawing/2014/main" id="{4D25528E-E623-46B8-980C-6A999DEFE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09"/>
                <a:ext cx="165" cy="59"/>
              </a:xfrm>
              <a:custGeom>
                <a:avLst/>
                <a:gdLst>
                  <a:gd name="T0" fmla="*/ 482 w 494"/>
                  <a:gd name="T1" fmla="*/ 169 h 177"/>
                  <a:gd name="T2" fmla="*/ 460 w 494"/>
                  <a:gd name="T3" fmla="*/ 152 h 177"/>
                  <a:gd name="T4" fmla="*/ 436 w 494"/>
                  <a:gd name="T5" fmla="*/ 137 h 177"/>
                  <a:gd name="T6" fmla="*/ 412 w 494"/>
                  <a:gd name="T7" fmla="*/ 121 h 177"/>
                  <a:gd name="T8" fmla="*/ 387 w 494"/>
                  <a:gd name="T9" fmla="*/ 106 h 177"/>
                  <a:gd name="T10" fmla="*/ 361 w 494"/>
                  <a:gd name="T11" fmla="*/ 90 h 177"/>
                  <a:gd name="T12" fmla="*/ 333 w 494"/>
                  <a:gd name="T13" fmla="*/ 75 h 177"/>
                  <a:gd name="T14" fmla="*/ 305 w 494"/>
                  <a:gd name="T15" fmla="*/ 60 h 177"/>
                  <a:gd name="T16" fmla="*/ 276 w 494"/>
                  <a:gd name="T17" fmla="*/ 48 h 177"/>
                  <a:gd name="T18" fmla="*/ 246 w 494"/>
                  <a:gd name="T19" fmla="*/ 36 h 177"/>
                  <a:gd name="T20" fmla="*/ 211 w 494"/>
                  <a:gd name="T21" fmla="*/ 26 h 177"/>
                  <a:gd name="T22" fmla="*/ 177 w 494"/>
                  <a:gd name="T23" fmla="*/ 17 h 177"/>
                  <a:gd name="T24" fmla="*/ 142 w 494"/>
                  <a:gd name="T25" fmla="*/ 10 h 177"/>
                  <a:gd name="T26" fmla="*/ 103 w 494"/>
                  <a:gd name="T27" fmla="*/ 3 h 177"/>
                  <a:gd name="T28" fmla="*/ 64 w 494"/>
                  <a:gd name="T29" fmla="*/ 1 h 177"/>
                  <a:gd name="T30" fmla="*/ 23 w 494"/>
                  <a:gd name="T31" fmla="*/ 0 h 177"/>
                  <a:gd name="T32" fmla="*/ 0 w 494"/>
                  <a:gd name="T33" fmla="*/ 1 h 177"/>
                  <a:gd name="T34" fmla="*/ 44 w 494"/>
                  <a:gd name="T35" fmla="*/ 1 h 177"/>
                  <a:gd name="T36" fmla="*/ 84 w 494"/>
                  <a:gd name="T37" fmla="*/ 3 h 177"/>
                  <a:gd name="T38" fmla="*/ 123 w 494"/>
                  <a:gd name="T39" fmla="*/ 8 h 177"/>
                  <a:gd name="T40" fmla="*/ 160 w 494"/>
                  <a:gd name="T41" fmla="*/ 13 h 177"/>
                  <a:gd name="T42" fmla="*/ 195 w 494"/>
                  <a:gd name="T43" fmla="*/ 22 h 177"/>
                  <a:gd name="T44" fmla="*/ 227 w 494"/>
                  <a:gd name="T45" fmla="*/ 32 h 177"/>
                  <a:gd name="T46" fmla="*/ 259 w 494"/>
                  <a:gd name="T47" fmla="*/ 42 h 177"/>
                  <a:gd name="T48" fmla="*/ 290 w 494"/>
                  <a:gd name="T49" fmla="*/ 56 h 177"/>
                  <a:gd name="T50" fmla="*/ 319 w 494"/>
                  <a:gd name="T51" fmla="*/ 69 h 177"/>
                  <a:gd name="T52" fmla="*/ 346 w 494"/>
                  <a:gd name="T53" fmla="*/ 84 h 177"/>
                  <a:gd name="T54" fmla="*/ 373 w 494"/>
                  <a:gd name="T55" fmla="*/ 100 h 177"/>
                  <a:gd name="T56" fmla="*/ 397 w 494"/>
                  <a:gd name="T57" fmla="*/ 114 h 177"/>
                  <a:gd name="T58" fmla="*/ 423 w 494"/>
                  <a:gd name="T59" fmla="*/ 130 h 177"/>
                  <a:gd name="T60" fmla="*/ 447 w 494"/>
                  <a:gd name="T61" fmla="*/ 147 h 177"/>
                  <a:gd name="T62" fmla="*/ 470 w 494"/>
                  <a:gd name="T63" fmla="*/ 162 h 177"/>
                  <a:gd name="T64" fmla="*/ 493 w 494"/>
                  <a:gd name="T6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77">
                    <a:moveTo>
                      <a:pt x="494" y="176"/>
                    </a:moveTo>
                    <a:lnTo>
                      <a:pt x="482" y="169"/>
                    </a:lnTo>
                    <a:lnTo>
                      <a:pt x="471" y="161"/>
                    </a:lnTo>
                    <a:lnTo>
                      <a:pt x="460" y="152"/>
                    </a:lnTo>
                    <a:lnTo>
                      <a:pt x="449" y="146"/>
                    </a:lnTo>
                    <a:lnTo>
                      <a:pt x="436" y="137"/>
                    </a:lnTo>
                    <a:lnTo>
                      <a:pt x="424" y="129"/>
                    </a:lnTo>
                    <a:lnTo>
                      <a:pt x="412" y="121"/>
                    </a:lnTo>
                    <a:lnTo>
                      <a:pt x="399" y="113"/>
                    </a:lnTo>
                    <a:lnTo>
                      <a:pt x="387" y="106"/>
                    </a:lnTo>
                    <a:lnTo>
                      <a:pt x="374" y="97"/>
                    </a:lnTo>
                    <a:lnTo>
                      <a:pt x="361" y="90"/>
                    </a:lnTo>
                    <a:lnTo>
                      <a:pt x="348" y="83"/>
                    </a:lnTo>
                    <a:lnTo>
                      <a:pt x="333" y="75"/>
                    </a:lnTo>
                    <a:lnTo>
                      <a:pt x="320" y="68"/>
                    </a:lnTo>
                    <a:lnTo>
                      <a:pt x="305" y="60"/>
                    </a:lnTo>
                    <a:lnTo>
                      <a:pt x="291" y="55"/>
                    </a:lnTo>
                    <a:lnTo>
                      <a:pt x="276" y="48"/>
                    </a:lnTo>
                    <a:lnTo>
                      <a:pt x="260" y="41"/>
                    </a:lnTo>
                    <a:lnTo>
                      <a:pt x="246" y="36"/>
                    </a:lnTo>
                    <a:lnTo>
                      <a:pt x="228" y="31"/>
                    </a:lnTo>
                    <a:lnTo>
                      <a:pt x="211" y="26"/>
                    </a:lnTo>
                    <a:lnTo>
                      <a:pt x="195" y="21"/>
                    </a:lnTo>
                    <a:lnTo>
                      <a:pt x="177" y="17"/>
                    </a:lnTo>
                    <a:lnTo>
                      <a:pt x="160" y="13"/>
                    </a:lnTo>
                    <a:lnTo>
                      <a:pt x="142" y="10"/>
                    </a:lnTo>
                    <a:lnTo>
                      <a:pt x="123" y="5"/>
                    </a:lnTo>
                    <a:lnTo>
                      <a:pt x="103" y="3"/>
                    </a:lnTo>
                    <a:lnTo>
                      <a:pt x="84" y="2"/>
                    </a:lnTo>
                    <a:lnTo>
                      <a:pt x="64" y="1"/>
                    </a:lnTo>
                    <a:lnTo>
                      <a:pt x="44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44" y="1"/>
                    </a:lnTo>
                    <a:lnTo>
                      <a:pt x="64" y="2"/>
                    </a:lnTo>
                    <a:lnTo>
                      <a:pt x="84" y="3"/>
                    </a:lnTo>
                    <a:lnTo>
                      <a:pt x="103" y="5"/>
                    </a:lnTo>
                    <a:lnTo>
                      <a:pt x="123" y="8"/>
                    </a:lnTo>
                    <a:lnTo>
                      <a:pt x="142" y="11"/>
                    </a:lnTo>
                    <a:lnTo>
                      <a:pt x="160" y="13"/>
                    </a:lnTo>
                    <a:lnTo>
                      <a:pt x="177" y="18"/>
                    </a:lnTo>
                    <a:lnTo>
                      <a:pt x="195" y="22"/>
                    </a:lnTo>
                    <a:lnTo>
                      <a:pt x="211" y="27"/>
                    </a:lnTo>
                    <a:lnTo>
                      <a:pt x="227" y="32"/>
                    </a:lnTo>
                    <a:lnTo>
                      <a:pt x="244" y="38"/>
                    </a:lnTo>
                    <a:lnTo>
                      <a:pt x="259" y="42"/>
                    </a:lnTo>
                    <a:lnTo>
                      <a:pt x="275" y="50"/>
                    </a:lnTo>
                    <a:lnTo>
                      <a:pt x="290" y="56"/>
                    </a:lnTo>
                    <a:lnTo>
                      <a:pt x="304" y="63"/>
                    </a:lnTo>
                    <a:lnTo>
                      <a:pt x="319" y="69"/>
                    </a:lnTo>
                    <a:lnTo>
                      <a:pt x="333" y="77"/>
                    </a:lnTo>
                    <a:lnTo>
                      <a:pt x="346" y="84"/>
                    </a:lnTo>
                    <a:lnTo>
                      <a:pt x="359" y="92"/>
                    </a:lnTo>
                    <a:lnTo>
                      <a:pt x="373" y="100"/>
                    </a:lnTo>
                    <a:lnTo>
                      <a:pt x="386" y="108"/>
                    </a:lnTo>
                    <a:lnTo>
                      <a:pt x="397" y="114"/>
                    </a:lnTo>
                    <a:lnTo>
                      <a:pt x="411" y="122"/>
                    </a:lnTo>
                    <a:lnTo>
                      <a:pt x="423" y="130"/>
                    </a:lnTo>
                    <a:lnTo>
                      <a:pt x="435" y="139"/>
                    </a:lnTo>
                    <a:lnTo>
                      <a:pt x="447" y="147"/>
                    </a:lnTo>
                    <a:lnTo>
                      <a:pt x="459" y="155"/>
                    </a:lnTo>
                    <a:lnTo>
                      <a:pt x="470" y="162"/>
                    </a:lnTo>
                    <a:lnTo>
                      <a:pt x="481" y="170"/>
                    </a:lnTo>
                    <a:lnTo>
                      <a:pt x="493" y="177"/>
                    </a:lnTo>
                    <a:lnTo>
                      <a:pt x="494" y="1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6" name="Freeform 1354">
                <a:extLst>
                  <a:ext uri="{FF2B5EF4-FFF2-40B4-BE49-F238E27FC236}">
                    <a16:creationId xmlns:a16="http://schemas.microsoft.com/office/drawing/2014/main" id="{7D264858-2773-4B08-83CF-9B2FA5398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168"/>
                <a:ext cx="30" cy="36"/>
              </a:xfrm>
              <a:custGeom>
                <a:avLst/>
                <a:gdLst>
                  <a:gd name="T0" fmla="*/ 88 w 88"/>
                  <a:gd name="T1" fmla="*/ 104 h 107"/>
                  <a:gd name="T2" fmla="*/ 76 w 88"/>
                  <a:gd name="T3" fmla="*/ 88 h 107"/>
                  <a:gd name="T4" fmla="*/ 65 w 88"/>
                  <a:gd name="T5" fmla="*/ 70 h 107"/>
                  <a:gd name="T6" fmla="*/ 55 w 88"/>
                  <a:gd name="T7" fmla="*/ 56 h 107"/>
                  <a:gd name="T8" fmla="*/ 45 w 88"/>
                  <a:gd name="T9" fmla="*/ 43 h 107"/>
                  <a:gd name="T10" fmla="*/ 35 w 88"/>
                  <a:gd name="T11" fmla="*/ 30 h 107"/>
                  <a:gd name="T12" fmla="*/ 24 w 88"/>
                  <a:gd name="T13" fmla="*/ 20 h 107"/>
                  <a:gd name="T14" fmla="*/ 13 w 88"/>
                  <a:gd name="T15" fmla="*/ 10 h 107"/>
                  <a:gd name="T16" fmla="*/ 1 w 88"/>
                  <a:gd name="T17" fmla="*/ 0 h 107"/>
                  <a:gd name="T18" fmla="*/ 0 w 88"/>
                  <a:gd name="T19" fmla="*/ 2 h 107"/>
                  <a:gd name="T20" fmla="*/ 11 w 88"/>
                  <a:gd name="T21" fmla="*/ 11 h 107"/>
                  <a:gd name="T22" fmla="*/ 23 w 88"/>
                  <a:gd name="T23" fmla="*/ 21 h 107"/>
                  <a:gd name="T24" fmla="*/ 33 w 88"/>
                  <a:gd name="T25" fmla="*/ 33 h 107"/>
                  <a:gd name="T26" fmla="*/ 44 w 88"/>
                  <a:gd name="T27" fmla="*/ 45 h 107"/>
                  <a:gd name="T28" fmla="*/ 54 w 88"/>
                  <a:gd name="T29" fmla="*/ 57 h 107"/>
                  <a:gd name="T30" fmla="*/ 64 w 88"/>
                  <a:gd name="T31" fmla="*/ 72 h 107"/>
                  <a:gd name="T32" fmla="*/ 75 w 88"/>
                  <a:gd name="T33" fmla="*/ 89 h 107"/>
                  <a:gd name="T34" fmla="*/ 86 w 88"/>
                  <a:gd name="T35" fmla="*/ 107 h 107"/>
                  <a:gd name="T36" fmla="*/ 88 w 88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07">
                    <a:moveTo>
                      <a:pt x="88" y="104"/>
                    </a:moveTo>
                    <a:lnTo>
                      <a:pt x="76" y="88"/>
                    </a:lnTo>
                    <a:lnTo>
                      <a:pt x="65" y="70"/>
                    </a:lnTo>
                    <a:lnTo>
                      <a:pt x="55" y="56"/>
                    </a:lnTo>
                    <a:lnTo>
                      <a:pt x="45" y="43"/>
                    </a:lnTo>
                    <a:lnTo>
                      <a:pt x="35" y="30"/>
                    </a:lnTo>
                    <a:lnTo>
                      <a:pt x="24" y="20"/>
                    </a:lnTo>
                    <a:lnTo>
                      <a:pt x="13" y="1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1" y="11"/>
                    </a:lnTo>
                    <a:lnTo>
                      <a:pt x="23" y="21"/>
                    </a:lnTo>
                    <a:lnTo>
                      <a:pt x="33" y="33"/>
                    </a:lnTo>
                    <a:lnTo>
                      <a:pt x="44" y="45"/>
                    </a:lnTo>
                    <a:lnTo>
                      <a:pt x="54" y="57"/>
                    </a:lnTo>
                    <a:lnTo>
                      <a:pt x="64" y="72"/>
                    </a:lnTo>
                    <a:lnTo>
                      <a:pt x="75" y="89"/>
                    </a:lnTo>
                    <a:lnTo>
                      <a:pt x="86" y="107"/>
                    </a:lnTo>
                    <a:lnTo>
                      <a:pt x="8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7" name="Freeform 1355">
                <a:extLst>
                  <a:ext uri="{FF2B5EF4-FFF2-40B4-BE49-F238E27FC236}">
                    <a16:creationId xmlns:a16="http://schemas.microsoft.com/office/drawing/2014/main" id="{B7B6F55F-008F-46EB-AE15-711C45BAA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03"/>
                <a:ext cx="9" cy="58"/>
              </a:xfrm>
              <a:custGeom>
                <a:avLst/>
                <a:gdLst>
                  <a:gd name="T0" fmla="*/ 6 w 26"/>
                  <a:gd name="T1" fmla="*/ 175 h 175"/>
                  <a:gd name="T2" fmla="*/ 8 w 26"/>
                  <a:gd name="T3" fmla="*/ 175 h 175"/>
                  <a:gd name="T4" fmla="*/ 11 w 26"/>
                  <a:gd name="T5" fmla="*/ 173 h 175"/>
                  <a:gd name="T6" fmla="*/ 14 w 26"/>
                  <a:gd name="T7" fmla="*/ 169 h 175"/>
                  <a:gd name="T8" fmla="*/ 17 w 26"/>
                  <a:gd name="T9" fmla="*/ 161 h 175"/>
                  <a:gd name="T10" fmla="*/ 20 w 26"/>
                  <a:gd name="T11" fmla="*/ 152 h 175"/>
                  <a:gd name="T12" fmla="*/ 23 w 26"/>
                  <a:gd name="T13" fmla="*/ 143 h 175"/>
                  <a:gd name="T14" fmla="*/ 24 w 26"/>
                  <a:gd name="T15" fmla="*/ 132 h 175"/>
                  <a:gd name="T16" fmla="*/ 26 w 26"/>
                  <a:gd name="T17" fmla="*/ 119 h 175"/>
                  <a:gd name="T18" fmla="*/ 26 w 26"/>
                  <a:gd name="T19" fmla="*/ 107 h 175"/>
                  <a:gd name="T20" fmla="*/ 26 w 26"/>
                  <a:gd name="T21" fmla="*/ 95 h 175"/>
                  <a:gd name="T22" fmla="*/ 26 w 26"/>
                  <a:gd name="T23" fmla="*/ 81 h 175"/>
                  <a:gd name="T24" fmla="*/ 24 w 26"/>
                  <a:gd name="T25" fmla="*/ 67 h 175"/>
                  <a:gd name="T26" fmla="*/ 21 w 26"/>
                  <a:gd name="T27" fmla="*/ 53 h 175"/>
                  <a:gd name="T28" fmla="*/ 18 w 26"/>
                  <a:gd name="T29" fmla="*/ 40 h 175"/>
                  <a:gd name="T30" fmla="*/ 14 w 26"/>
                  <a:gd name="T31" fmla="*/ 26 h 175"/>
                  <a:gd name="T32" fmla="*/ 9 w 26"/>
                  <a:gd name="T33" fmla="*/ 13 h 175"/>
                  <a:gd name="T34" fmla="*/ 1 w 26"/>
                  <a:gd name="T35" fmla="*/ 0 h 175"/>
                  <a:gd name="T36" fmla="*/ 0 w 26"/>
                  <a:gd name="T37" fmla="*/ 3 h 175"/>
                  <a:gd name="T38" fmla="*/ 7 w 26"/>
                  <a:gd name="T39" fmla="*/ 14 h 175"/>
                  <a:gd name="T40" fmla="*/ 11 w 26"/>
                  <a:gd name="T41" fmla="*/ 26 h 175"/>
                  <a:gd name="T42" fmla="*/ 17 w 26"/>
                  <a:gd name="T43" fmla="*/ 40 h 175"/>
                  <a:gd name="T44" fmla="*/ 20 w 26"/>
                  <a:gd name="T45" fmla="*/ 53 h 175"/>
                  <a:gd name="T46" fmla="*/ 23 w 26"/>
                  <a:gd name="T47" fmla="*/ 67 h 175"/>
                  <a:gd name="T48" fmla="*/ 24 w 26"/>
                  <a:gd name="T49" fmla="*/ 81 h 175"/>
                  <a:gd name="T50" fmla="*/ 25 w 26"/>
                  <a:gd name="T51" fmla="*/ 95 h 175"/>
                  <a:gd name="T52" fmla="*/ 25 w 26"/>
                  <a:gd name="T53" fmla="*/ 107 h 175"/>
                  <a:gd name="T54" fmla="*/ 24 w 26"/>
                  <a:gd name="T55" fmla="*/ 119 h 175"/>
                  <a:gd name="T56" fmla="*/ 23 w 26"/>
                  <a:gd name="T57" fmla="*/ 132 h 175"/>
                  <a:gd name="T58" fmla="*/ 20 w 26"/>
                  <a:gd name="T59" fmla="*/ 143 h 175"/>
                  <a:gd name="T60" fmla="*/ 19 w 26"/>
                  <a:gd name="T61" fmla="*/ 152 h 175"/>
                  <a:gd name="T62" fmla="*/ 16 w 26"/>
                  <a:gd name="T63" fmla="*/ 161 h 175"/>
                  <a:gd name="T64" fmla="*/ 12 w 26"/>
                  <a:gd name="T65" fmla="*/ 166 h 175"/>
                  <a:gd name="T66" fmla="*/ 9 w 26"/>
                  <a:gd name="T67" fmla="*/ 172 h 175"/>
                  <a:gd name="T68" fmla="*/ 6 w 26"/>
                  <a:gd name="T69" fmla="*/ 174 h 175"/>
                  <a:gd name="T70" fmla="*/ 8 w 26"/>
                  <a:gd name="T71" fmla="*/ 175 h 175"/>
                  <a:gd name="T72" fmla="*/ 6 w 26"/>
                  <a:gd name="T7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75">
                    <a:moveTo>
                      <a:pt x="6" y="175"/>
                    </a:moveTo>
                    <a:lnTo>
                      <a:pt x="8" y="175"/>
                    </a:lnTo>
                    <a:lnTo>
                      <a:pt x="11" y="173"/>
                    </a:lnTo>
                    <a:lnTo>
                      <a:pt x="14" y="169"/>
                    </a:lnTo>
                    <a:lnTo>
                      <a:pt x="17" y="161"/>
                    </a:lnTo>
                    <a:lnTo>
                      <a:pt x="20" y="152"/>
                    </a:lnTo>
                    <a:lnTo>
                      <a:pt x="23" y="143"/>
                    </a:lnTo>
                    <a:lnTo>
                      <a:pt x="24" y="132"/>
                    </a:lnTo>
                    <a:lnTo>
                      <a:pt x="26" y="119"/>
                    </a:lnTo>
                    <a:lnTo>
                      <a:pt x="26" y="107"/>
                    </a:lnTo>
                    <a:lnTo>
                      <a:pt x="26" y="95"/>
                    </a:lnTo>
                    <a:lnTo>
                      <a:pt x="26" y="81"/>
                    </a:lnTo>
                    <a:lnTo>
                      <a:pt x="24" y="67"/>
                    </a:lnTo>
                    <a:lnTo>
                      <a:pt x="21" y="53"/>
                    </a:lnTo>
                    <a:lnTo>
                      <a:pt x="18" y="40"/>
                    </a:lnTo>
                    <a:lnTo>
                      <a:pt x="14" y="26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1" y="26"/>
                    </a:lnTo>
                    <a:lnTo>
                      <a:pt x="17" y="40"/>
                    </a:lnTo>
                    <a:lnTo>
                      <a:pt x="20" y="53"/>
                    </a:lnTo>
                    <a:lnTo>
                      <a:pt x="23" y="67"/>
                    </a:lnTo>
                    <a:lnTo>
                      <a:pt x="24" y="81"/>
                    </a:lnTo>
                    <a:lnTo>
                      <a:pt x="25" y="95"/>
                    </a:lnTo>
                    <a:lnTo>
                      <a:pt x="25" y="107"/>
                    </a:lnTo>
                    <a:lnTo>
                      <a:pt x="24" y="119"/>
                    </a:lnTo>
                    <a:lnTo>
                      <a:pt x="23" y="132"/>
                    </a:lnTo>
                    <a:lnTo>
                      <a:pt x="20" y="143"/>
                    </a:lnTo>
                    <a:lnTo>
                      <a:pt x="19" y="152"/>
                    </a:lnTo>
                    <a:lnTo>
                      <a:pt x="16" y="161"/>
                    </a:lnTo>
                    <a:lnTo>
                      <a:pt x="12" y="166"/>
                    </a:lnTo>
                    <a:lnTo>
                      <a:pt x="9" y="172"/>
                    </a:lnTo>
                    <a:lnTo>
                      <a:pt x="6" y="174"/>
                    </a:lnTo>
                    <a:lnTo>
                      <a:pt x="8" y="175"/>
                    </a:lnTo>
                    <a:lnTo>
                      <a:pt x="6" y="1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8" name="Freeform 1356">
                <a:extLst>
                  <a:ext uri="{FF2B5EF4-FFF2-40B4-BE49-F238E27FC236}">
                    <a16:creationId xmlns:a16="http://schemas.microsoft.com/office/drawing/2014/main" id="{F326EEBA-FBBB-4BFE-9468-29CC6E35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214"/>
                <a:ext cx="12" cy="47"/>
              </a:xfrm>
              <a:custGeom>
                <a:avLst/>
                <a:gdLst>
                  <a:gd name="T0" fmla="*/ 0 w 37"/>
                  <a:gd name="T1" fmla="*/ 2 h 141"/>
                  <a:gd name="T2" fmla="*/ 6 w 37"/>
                  <a:gd name="T3" fmla="*/ 11 h 141"/>
                  <a:gd name="T4" fmla="*/ 10 w 37"/>
                  <a:gd name="T5" fmla="*/ 21 h 141"/>
                  <a:gd name="T6" fmla="*/ 15 w 37"/>
                  <a:gd name="T7" fmla="*/ 30 h 141"/>
                  <a:gd name="T8" fmla="*/ 18 w 37"/>
                  <a:gd name="T9" fmla="*/ 39 h 141"/>
                  <a:gd name="T10" fmla="*/ 23 w 37"/>
                  <a:gd name="T11" fmla="*/ 48 h 141"/>
                  <a:gd name="T12" fmla="*/ 26 w 37"/>
                  <a:gd name="T13" fmla="*/ 58 h 141"/>
                  <a:gd name="T14" fmla="*/ 28 w 37"/>
                  <a:gd name="T15" fmla="*/ 67 h 141"/>
                  <a:gd name="T16" fmla="*/ 30 w 37"/>
                  <a:gd name="T17" fmla="*/ 76 h 141"/>
                  <a:gd name="T18" fmla="*/ 32 w 37"/>
                  <a:gd name="T19" fmla="*/ 85 h 141"/>
                  <a:gd name="T20" fmla="*/ 34 w 37"/>
                  <a:gd name="T21" fmla="*/ 95 h 141"/>
                  <a:gd name="T22" fmla="*/ 34 w 37"/>
                  <a:gd name="T23" fmla="*/ 103 h 141"/>
                  <a:gd name="T24" fmla="*/ 35 w 37"/>
                  <a:gd name="T25" fmla="*/ 112 h 141"/>
                  <a:gd name="T26" fmla="*/ 35 w 37"/>
                  <a:gd name="T27" fmla="*/ 120 h 141"/>
                  <a:gd name="T28" fmla="*/ 35 w 37"/>
                  <a:gd name="T29" fmla="*/ 128 h 141"/>
                  <a:gd name="T30" fmla="*/ 35 w 37"/>
                  <a:gd name="T31" fmla="*/ 136 h 141"/>
                  <a:gd name="T32" fmla="*/ 34 w 37"/>
                  <a:gd name="T33" fmla="*/ 141 h 141"/>
                  <a:gd name="T34" fmla="*/ 36 w 37"/>
                  <a:gd name="T35" fmla="*/ 141 h 141"/>
                  <a:gd name="T36" fmla="*/ 37 w 37"/>
                  <a:gd name="T37" fmla="*/ 136 h 141"/>
                  <a:gd name="T38" fmla="*/ 37 w 37"/>
                  <a:gd name="T39" fmla="*/ 128 h 141"/>
                  <a:gd name="T40" fmla="*/ 37 w 37"/>
                  <a:gd name="T41" fmla="*/ 120 h 141"/>
                  <a:gd name="T42" fmla="*/ 37 w 37"/>
                  <a:gd name="T43" fmla="*/ 112 h 141"/>
                  <a:gd name="T44" fmla="*/ 36 w 37"/>
                  <a:gd name="T45" fmla="*/ 103 h 141"/>
                  <a:gd name="T46" fmla="*/ 35 w 37"/>
                  <a:gd name="T47" fmla="*/ 95 h 141"/>
                  <a:gd name="T48" fmla="*/ 34 w 37"/>
                  <a:gd name="T49" fmla="*/ 85 h 141"/>
                  <a:gd name="T50" fmla="*/ 32 w 37"/>
                  <a:gd name="T51" fmla="*/ 76 h 141"/>
                  <a:gd name="T52" fmla="*/ 29 w 37"/>
                  <a:gd name="T53" fmla="*/ 67 h 141"/>
                  <a:gd name="T54" fmla="*/ 27 w 37"/>
                  <a:gd name="T55" fmla="*/ 58 h 141"/>
                  <a:gd name="T56" fmla="*/ 24 w 37"/>
                  <a:gd name="T57" fmla="*/ 48 h 141"/>
                  <a:gd name="T58" fmla="*/ 19 w 37"/>
                  <a:gd name="T59" fmla="*/ 38 h 141"/>
                  <a:gd name="T60" fmla="*/ 17 w 37"/>
                  <a:gd name="T61" fmla="*/ 29 h 141"/>
                  <a:gd name="T62" fmla="*/ 11 w 37"/>
                  <a:gd name="T63" fmla="*/ 19 h 141"/>
                  <a:gd name="T64" fmla="*/ 6 w 37"/>
                  <a:gd name="T65" fmla="*/ 10 h 141"/>
                  <a:gd name="T66" fmla="*/ 1 w 37"/>
                  <a:gd name="T67" fmla="*/ 0 h 141"/>
                  <a:gd name="T68" fmla="*/ 0 w 37"/>
                  <a:gd name="T6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41">
                    <a:moveTo>
                      <a:pt x="0" y="2"/>
                    </a:moveTo>
                    <a:lnTo>
                      <a:pt x="6" y="11"/>
                    </a:lnTo>
                    <a:lnTo>
                      <a:pt x="10" y="21"/>
                    </a:lnTo>
                    <a:lnTo>
                      <a:pt x="15" y="30"/>
                    </a:lnTo>
                    <a:lnTo>
                      <a:pt x="18" y="39"/>
                    </a:lnTo>
                    <a:lnTo>
                      <a:pt x="23" y="48"/>
                    </a:lnTo>
                    <a:lnTo>
                      <a:pt x="26" y="58"/>
                    </a:lnTo>
                    <a:lnTo>
                      <a:pt x="28" y="67"/>
                    </a:lnTo>
                    <a:lnTo>
                      <a:pt x="30" y="76"/>
                    </a:lnTo>
                    <a:lnTo>
                      <a:pt x="32" y="85"/>
                    </a:lnTo>
                    <a:lnTo>
                      <a:pt x="34" y="95"/>
                    </a:lnTo>
                    <a:lnTo>
                      <a:pt x="34" y="103"/>
                    </a:lnTo>
                    <a:lnTo>
                      <a:pt x="35" y="112"/>
                    </a:lnTo>
                    <a:lnTo>
                      <a:pt x="35" y="120"/>
                    </a:lnTo>
                    <a:lnTo>
                      <a:pt x="35" y="128"/>
                    </a:lnTo>
                    <a:lnTo>
                      <a:pt x="35" y="136"/>
                    </a:lnTo>
                    <a:lnTo>
                      <a:pt x="34" y="141"/>
                    </a:lnTo>
                    <a:lnTo>
                      <a:pt x="36" y="141"/>
                    </a:lnTo>
                    <a:lnTo>
                      <a:pt x="37" y="136"/>
                    </a:lnTo>
                    <a:lnTo>
                      <a:pt x="37" y="128"/>
                    </a:lnTo>
                    <a:lnTo>
                      <a:pt x="37" y="120"/>
                    </a:lnTo>
                    <a:lnTo>
                      <a:pt x="37" y="112"/>
                    </a:lnTo>
                    <a:lnTo>
                      <a:pt x="36" y="103"/>
                    </a:lnTo>
                    <a:lnTo>
                      <a:pt x="35" y="95"/>
                    </a:lnTo>
                    <a:lnTo>
                      <a:pt x="34" y="85"/>
                    </a:lnTo>
                    <a:lnTo>
                      <a:pt x="32" y="76"/>
                    </a:lnTo>
                    <a:lnTo>
                      <a:pt x="29" y="67"/>
                    </a:lnTo>
                    <a:lnTo>
                      <a:pt x="27" y="58"/>
                    </a:lnTo>
                    <a:lnTo>
                      <a:pt x="24" y="48"/>
                    </a:lnTo>
                    <a:lnTo>
                      <a:pt x="19" y="38"/>
                    </a:lnTo>
                    <a:lnTo>
                      <a:pt x="17" y="29"/>
                    </a:lnTo>
                    <a:lnTo>
                      <a:pt x="11" y="19"/>
                    </a:lnTo>
                    <a:lnTo>
                      <a:pt x="6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9" name="Freeform 1357">
                <a:extLst>
                  <a:ext uri="{FF2B5EF4-FFF2-40B4-BE49-F238E27FC236}">
                    <a16:creationId xmlns:a16="http://schemas.microsoft.com/office/drawing/2014/main" id="{C4231F19-60DD-4689-A059-1B7455E86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21"/>
                <a:ext cx="185" cy="93"/>
              </a:xfrm>
              <a:custGeom>
                <a:avLst/>
                <a:gdLst>
                  <a:gd name="T0" fmla="*/ 17 w 556"/>
                  <a:gd name="T1" fmla="*/ 3 h 279"/>
                  <a:gd name="T2" fmla="*/ 53 w 556"/>
                  <a:gd name="T3" fmla="*/ 3 h 279"/>
                  <a:gd name="T4" fmla="*/ 91 w 556"/>
                  <a:gd name="T5" fmla="*/ 4 h 279"/>
                  <a:gd name="T6" fmla="*/ 129 w 556"/>
                  <a:gd name="T7" fmla="*/ 10 h 279"/>
                  <a:gd name="T8" fmla="*/ 168 w 556"/>
                  <a:gd name="T9" fmla="*/ 19 h 279"/>
                  <a:gd name="T10" fmla="*/ 208 w 556"/>
                  <a:gd name="T11" fmla="*/ 30 h 279"/>
                  <a:gd name="T12" fmla="*/ 248 w 556"/>
                  <a:gd name="T13" fmla="*/ 45 h 279"/>
                  <a:gd name="T14" fmla="*/ 287 w 556"/>
                  <a:gd name="T15" fmla="*/ 63 h 279"/>
                  <a:gd name="T16" fmla="*/ 326 w 556"/>
                  <a:gd name="T17" fmla="*/ 82 h 279"/>
                  <a:gd name="T18" fmla="*/ 364 w 556"/>
                  <a:gd name="T19" fmla="*/ 103 h 279"/>
                  <a:gd name="T20" fmla="*/ 400 w 556"/>
                  <a:gd name="T21" fmla="*/ 127 h 279"/>
                  <a:gd name="T22" fmla="*/ 434 w 556"/>
                  <a:gd name="T23" fmla="*/ 151 h 279"/>
                  <a:gd name="T24" fmla="*/ 467 w 556"/>
                  <a:gd name="T25" fmla="*/ 178 h 279"/>
                  <a:gd name="T26" fmla="*/ 496 w 556"/>
                  <a:gd name="T27" fmla="*/ 205 h 279"/>
                  <a:gd name="T28" fmla="*/ 521 w 556"/>
                  <a:gd name="T29" fmla="*/ 234 h 279"/>
                  <a:gd name="T30" fmla="*/ 545 w 556"/>
                  <a:gd name="T31" fmla="*/ 265 h 279"/>
                  <a:gd name="T32" fmla="*/ 556 w 556"/>
                  <a:gd name="T33" fmla="*/ 277 h 279"/>
                  <a:gd name="T34" fmla="*/ 535 w 556"/>
                  <a:gd name="T35" fmla="*/ 248 h 279"/>
                  <a:gd name="T36" fmla="*/ 510 w 556"/>
                  <a:gd name="T37" fmla="*/ 219 h 279"/>
                  <a:gd name="T38" fmla="*/ 483 w 556"/>
                  <a:gd name="T39" fmla="*/ 191 h 279"/>
                  <a:gd name="T40" fmla="*/ 452 w 556"/>
                  <a:gd name="T41" fmla="*/ 162 h 279"/>
                  <a:gd name="T42" fmla="*/ 419 w 556"/>
                  <a:gd name="T43" fmla="*/ 138 h 279"/>
                  <a:gd name="T44" fmla="*/ 384 w 556"/>
                  <a:gd name="T45" fmla="*/ 113 h 279"/>
                  <a:gd name="T46" fmla="*/ 347 w 556"/>
                  <a:gd name="T47" fmla="*/ 91 h 279"/>
                  <a:gd name="T48" fmla="*/ 308 w 556"/>
                  <a:gd name="T49" fmla="*/ 71 h 279"/>
                  <a:gd name="T50" fmla="*/ 269 w 556"/>
                  <a:gd name="T51" fmla="*/ 51 h 279"/>
                  <a:gd name="T52" fmla="*/ 230 w 556"/>
                  <a:gd name="T53" fmla="*/ 36 h 279"/>
                  <a:gd name="T54" fmla="*/ 188 w 556"/>
                  <a:gd name="T55" fmla="*/ 23 h 279"/>
                  <a:gd name="T56" fmla="*/ 148 w 556"/>
                  <a:gd name="T57" fmla="*/ 13 h 279"/>
                  <a:gd name="T58" fmla="*/ 110 w 556"/>
                  <a:gd name="T59" fmla="*/ 5 h 279"/>
                  <a:gd name="T60" fmla="*/ 72 w 556"/>
                  <a:gd name="T61" fmla="*/ 1 h 279"/>
                  <a:gd name="T62" fmla="*/ 35 w 556"/>
                  <a:gd name="T63" fmla="*/ 1 h 279"/>
                  <a:gd name="T64" fmla="*/ 0 w 556"/>
                  <a:gd name="T65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279">
                    <a:moveTo>
                      <a:pt x="0" y="5"/>
                    </a:moveTo>
                    <a:lnTo>
                      <a:pt x="17" y="3"/>
                    </a:lnTo>
                    <a:lnTo>
                      <a:pt x="35" y="2"/>
                    </a:lnTo>
                    <a:lnTo>
                      <a:pt x="53" y="3"/>
                    </a:lnTo>
                    <a:lnTo>
                      <a:pt x="72" y="3"/>
                    </a:lnTo>
                    <a:lnTo>
                      <a:pt x="91" y="4"/>
                    </a:lnTo>
                    <a:lnTo>
                      <a:pt x="110" y="7"/>
                    </a:lnTo>
                    <a:lnTo>
                      <a:pt x="129" y="10"/>
                    </a:lnTo>
                    <a:lnTo>
                      <a:pt x="148" y="14"/>
                    </a:lnTo>
                    <a:lnTo>
                      <a:pt x="168" y="19"/>
                    </a:lnTo>
                    <a:lnTo>
                      <a:pt x="188" y="25"/>
                    </a:lnTo>
                    <a:lnTo>
                      <a:pt x="208" y="30"/>
                    </a:lnTo>
                    <a:lnTo>
                      <a:pt x="228" y="38"/>
                    </a:lnTo>
                    <a:lnTo>
                      <a:pt x="248" y="45"/>
                    </a:lnTo>
                    <a:lnTo>
                      <a:pt x="268" y="54"/>
                    </a:lnTo>
                    <a:lnTo>
                      <a:pt x="287" y="63"/>
                    </a:lnTo>
                    <a:lnTo>
                      <a:pt x="306" y="72"/>
                    </a:lnTo>
                    <a:lnTo>
                      <a:pt x="326" y="82"/>
                    </a:lnTo>
                    <a:lnTo>
                      <a:pt x="345" y="92"/>
                    </a:lnTo>
                    <a:lnTo>
                      <a:pt x="364" y="103"/>
                    </a:lnTo>
                    <a:lnTo>
                      <a:pt x="381" y="114"/>
                    </a:lnTo>
                    <a:lnTo>
                      <a:pt x="400" y="127"/>
                    </a:lnTo>
                    <a:lnTo>
                      <a:pt x="417" y="139"/>
                    </a:lnTo>
                    <a:lnTo>
                      <a:pt x="434" y="151"/>
                    </a:lnTo>
                    <a:lnTo>
                      <a:pt x="451" y="165"/>
                    </a:lnTo>
                    <a:lnTo>
                      <a:pt x="467" y="178"/>
                    </a:lnTo>
                    <a:lnTo>
                      <a:pt x="481" y="192"/>
                    </a:lnTo>
                    <a:lnTo>
                      <a:pt x="496" y="205"/>
                    </a:lnTo>
                    <a:lnTo>
                      <a:pt x="509" y="220"/>
                    </a:lnTo>
                    <a:lnTo>
                      <a:pt x="521" y="234"/>
                    </a:lnTo>
                    <a:lnTo>
                      <a:pt x="534" y="249"/>
                    </a:lnTo>
                    <a:lnTo>
                      <a:pt x="545" y="265"/>
                    </a:lnTo>
                    <a:lnTo>
                      <a:pt x="554" y="279"/>
                    </a:lnTo>
                    <a:lnTo>
                      <a:pt x="556" y="277"/>
                    </a:lnTo>
                    <a:lnTo>
                      <a:pt x="546" y="262"/>
                    </a:lnTo>
                    <a:lnTo>
                      <a:pt x="535" y="248"/>
                    </a:lnTo>
                    <a:lnTo>
                      <a:pt x="524" y="233"/>
                    </a:lnTo>
                    <a:lnTo>
                      <a:pt x="510" y="219"/>
                    </a:lnTo>
                    <a:lnTo>
                      <a:pt x="497" y="204"/>
                    </a:lnTo>
                    <a:lnTo>
                      <a:pt x="483" y="191"/>
                    </a:lnTo>
                    <a:lnTo>
                      <a:pt x="468" y="177"/>
                    </a:lnTo>
                    <a:lnTo>
                      <a:pt x="452" y="162"/>
                    </a:lnTo>
                    <a:lnTo>
                      <a:pt x="436" y="150"/>
                    </a:lnTo>
                    <a:lnTo>
                      <a:pt x="419" y="138"/>
                    </a:lnTo>
                    <a:lnTo>
                      <a:pt x="401" y="125"/>
                    </a:lnTo>
                    <a:lnTo>
                      <a:pt x="384" y="113"/>
                    </a:lnTo>
                    <a:lnTo>
                      <a:pt x="366" y="101"/>
                    </a:lnTo>
                    <a:lnTo>
                      <a:pt x="347" y="91"/>
                    </a:lnTo>
                    <a:lnTo>
                      <a:pt x="327" y="81"/>
                    </a:lnTo>
                    <a:lnTo>
                      <a:pt x="308" y="71"/>
                    </a:lnTo>
                    <a:lnTo>
                      <a:pt x="288" y="60"/>
                    </a:lnTo>
                    <a:lnTo>
                      <a:pt x="269" y="51"/>
                    </a:lnTo>
                    <a:lnTo>
                      <a:pt x="249" y="44"/>
                    </a:lnTo>
                    <a:lnTo>
                      <a:pt x="230" y="36"/>
                    </a:lnTo>
                    <a:lnTo>
                      <a:pt x="209" y="29"/>
                    </a:lnTo>
                    <a:lnTo>
                      <a:pt x="188" y="23"/>
                    </a:lnTo>
                    <a:lnTo>
                      <a:pt x="168" y="17"/>
                    </a:lnTo>
                    <a:lnTo>
                      <a:pt x="148" y="13"/>
                    </a:lnTo>
                    <a:lnTo>
                      <a:pt x="129" y="9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2" y="1"/>
                    </a:lnTo>
                    <a:lnTo>
                      <a:pt x="53" y="0"/>
                    </a:lnTo>
                    <a:lnTo>
                      <a:pt x="35" y="1"/>
                    </a:lnTo>
                    <a:lnTo>
                      <a:pt x="17" y="2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0" name="Freeform 1358">
                <a:extLst>
                  <a:ext uri="{FF2B5EF4-FFF2-40B4-BE49-F238E27FC236}">
                    <a16:creationId xmlns:a16="http://schemas.microsoft.com/office/drawing/2014/main" id="{DB5EA4AD-08A9-4CCA-A639-63EFFBE3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054"/>
                <a:ext cx="235" cy="151"/>
              </a:xfrm>
              <a:custGeom>
                <a:avLst/>
                <a:gdLst>
                  <a:gd name="T0" fmla="*/ 553 w 703"/>
                  <a:gd name="T1" fmla="*/ 54 h 455"/>
                  <a:gd name="T2" fmla="*/ 479 w 703"/>
                  <a:gd name="T3" fmla="*/ 66 h 455"/>
                  <a:gd name="T4" fmla="*/ 403 w 703"/>
                  <a:gd name="T5" fmla="*/ 87 h 455"/>
                  <a:gd name="T6" fmla="*/ 326 w 703"/>
                  <a:gd name="T7" fmla="*/ 114 h 455"/>
                  <a:gd name="T8" fmla="*/ 256 w 703"/>
                  <a:gd name="T9" fmla="*/ 146 h 455"/>
                  <a:gd name="T10" fmla="*/ 201 w 703"/>
                  <a:gd name="T11" fmla="*/ 176 h 455"/>
                  <a:gd name="T12" fmla="*/ 158 w 703"/>
                  <a:gd name="T13" fmla="*/ 208 h 455"/>
                  <a:gd name="T14" fmla="*/ 116 w 703"/>
                  <a:gd name="T15" fmla="*/ 241 h 455"/>
                  <a:gd name="T16" fmla="*/ 83 w 703"/>
                  <a:gd name="T17" fmla="*/ 262 h 455"/>
                  <a:gd name="T18" fmla="*/ 57 w 703"/>
                  <a:gd name="T19" fmla="*/ 284 h 455"/>
                  <a:gd name="T20" fmla="*/ 43 w 703"/>
                  <a:gd name="T21" fmla="*/ 306 h 455"/>
                  <a:gd name="T22" fmla="*/ 33 w 703"/>
                  <a:gd name="T23" fmla="*/ 330 h 455"/>
                  <a:gd name="T24" fmla="*/ 26 w 703"/>
                  <a:gd name="T25" fmla="*/ 359 h 455"/>
                  <a:gd name="T26" fmla="*/ 22 w 703"/>
                  <a:gd name="T27" fmla="*/ 390 h 455"/>
                  <a:gd name="T28" fmla="*/ 22 w 703"/>
                  <a:gd name="T29" fmla="*/ 420 h 455"/>
                  <a:gd name="T30" fmla="*/ 27 w 703"/>
                  <a:gd name="T31" fmla="*/ 447 h 455"/>
                  <a:gd name="T32" fmla="*/ 18 w 703"/>
                  <a:gd name="T33" fmla="*/ 433 h 455"/>
                  <a:gd name="T34" fmla="*/ 6 w 703"/>
                  <a:gd name="T35" fmla="*/ 404 h 455"/>
                  <a:gd name="T36" fmla="*/ 1 w 703"/>
                  <a:gd name="T37" fmla="*/ 377 h 455"/>
                  <a:gd name="T38" fmla="*/ 0 w 703"/>
                  <a:gd name="T39" fmla="*/ 350 h 455"/>
                  <a:gd name="T40" fmla="*/ 2 w 703"/>
                  <a:gd name="T41" fmla="*/ 318 h 455"/>
                  <a:gd name="T42" fmla="*/ 6 w 703"/>
                  <a:gd name="T43" fmla="*/ 290 h 455"/>
                  <a:gd name="T44" fmla="*/ 16 w 703"/>
                  <a:gd name="T45" fmla="*/ 266 h 455"/>
                  <a:gd name="T46" fmla="*/ 34 w 703"/>
                  <a:gd name="T47" fmla="*/ 239 h 455"/>
                  <a:gd name="T48" fmla="*/ 57 w 703"/>
                  <a:gd name="T49" fmla="*/ 219 h 455"/>
                  <a:gd name="T50" fmla="*/ 89 w 703"/>
                  <a:gd name="T51" fmla="*/ 198 h 455"/>
                  <a:gd name="T52" fmla="*/ 110 w 703"/>
                  <a:gd name="T53" fmla="*/ 185 h 455"/>
                  <a:gd name="T54" fmla="*/ 140 w 703"/>
                  <a:gd name="T55" fmla="*/ 167 h 455"/>
                  <a:gd name="T56" fmla="*/ 175 w 703"/>
                  <a:gd name="T57" fmla="*/ 148 h 455"/>
                  <a:gd name="T58" fmla="*/ 213 w 703"/>
                  <a:gd name="T59" fmla="*/ 127 h 455"/>
                  <a:gd name="T60" fmla="*/ 256 w 703"/>
                  <a:gd name="T61" fmla="*/ 105 h 455"/>
                  <a:gd name="T62" fmla="*/ 299 w 703"/>
                  <a:gd name="T63" fmla="*/ 85 h 455"/>
                  <a:gd name="T64" fmla="*/ 348 w 703"/>
                  <a:gd name="T65" fmla="*/ 65 h 455"/>
                  <a:gd name="T66" fmla="*/ 398 w 703"/>
                  <a:gd name="T67" fmla="*/ 47 h 455"/>
                  <a:gd name="T68" fmla="*/ 451 w 703"/>
                  <a:gd name="T69" fmla="*/ 30 h 455"/>
                  <a:gd name="T70" fmla="*/ 506 w 703"/>
                  <a:gd name="T71" fmla="*/ 18 h 455"/>
                  <a:gd name="T72" fmla="*/ 563 w 703"/>
                  <a:gd name="T73" fmla="*/ 8 h 455"/>
                  <a:gd name="T74" fmla="*/ 630 w 703"/>
                  <a:gd name="T75" fmla="*/ 1 h 455"/>
                  <a:gd name="T76" fmla="*/ 686 w 703"/>
                  <a:gd name="T77" fmla="*/ 3 h 455"/>
                  <a:gd name="T78" fmla="*/ 703 w 703"/>
                  <a:gd name="T79" fmla="*/ 19 h 455"/>
                  <a:gd name="T80" fmla="*/ 694 w 703"/>
                  <a:gd name="T81" fmla="*/ 39 h 455"/>
                  <a:gd name="T82" fmla="*/ 674 w 703"/>
                  <a:gd name="T83" fmla="*/ 57 h 455"/>
                  <a:gd name="T84" fmla="*/ 662 w 703"/>
                  <a:gd name="T85" fmla="*/ 65 h 455"/>
                  <a:gd name="T86" fmla="*/ 668 w 703"/>
                  <a:gd name="T87" fmla="*/ 60 h 455"/>
                  <a:gd name="T88" fmla="*/ 657 w 703"/>
                  <a:gd name="T89" fmla="*/ 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3" h="455">
                    <a:moveTo>
                      <a:pt x="600" y="50"/>
                    </a:moveTo>
                    <a:lnTo>
                      <a:pt x="577" y="51"/>
                    </a:lnTo>
                    <a:lnTo>
                      <a:pt x="553" y="54"/>
                    </a:lnTo>
                    <a:lnTo>
                      <a:pt x="528" y="57"/>
                    </a:lnTo>
                    <a:lnTo>
                      <a:pt x="503" y="60"/>
                    </a:lnTo>
                    <a:lnTo>
                      <a:pt x="479" y="66"/>
                    </a:lnTo>
                    <a:lnTo>
                      <a:pt x="453" y="73"/>
                    </a:lnTo>
                    <a:lnTo>
                      <a:pt x="427" y="79"/>
                    </a:lnTo>
                    <a:lnTo>
                      <a:pt x="403" y="87"/>
                    </a:lnTo>
                    <a:lnTo>
                      <a:pt x="377" y="95"/>
                    </a:lnTo>
                    <a:lnTo>
                      <a:pt x="352" y="104"/>
                    </a:lnTo>
                    <a:lnTo>
                      <a:pt x="326" y="114"/>
                    </a:lnTo>
                    <a:lnTo>
                      <a:pt x="303" y="124"/>
                    </a:lnTo>
                    <a:lnTo>
                      <a:pt x="278" y="134"/>
                    </a:lnTo>
                    <a:lnTo>
                      <a:pt x="256" y="146"/>
                    </a:lnTo>
                    <a:lnTo>
                      <a:pt x="233" y="157"/>
                    </a:lnTo>
                    <a:lnTo>
                      <a:pt x="211" y="169"/>
                    </a:lnTo>
                    <a:lnTo>
                      <a:pt x="201" y="176"/>
                    </a:lnTo>
                    <a:lnTo>
                      <a:pt x="187" y="186"/>
                    </a:lnTo>
                    <a:lnTo>
                      <a:pt x="173" y="197"/>
                    </a:lnTo>
                    <a:lnTo>
                      <a:pt x="158" y="208"/>
                    </a:lnTo>
                    <a:lnTo>
                      <a:pt x="142" y="221"/>
                    </a:lnTo>
                    <a:lnTo>
                      <a:pt x="129" y="231"/>
                    </a:lnTo>
                    <a:lnTo>
                      <a:pt x="116" y="241"/>
                    </a:lnTo>
                    <a:lnTo>
                      <a:pt x="104" y="248"/>
                    </a:lnTo>
                    <a:lnTo>
                      <a:pt x="93" y="256"/>
                    </a:lnTo>
                    <a:lnTo>
                      <a:pt x="83" y="262"/>
                    </a:lnTo>
                    <a:lnTo>
                      <a:pt x="74" y="269"/>
                    </a:lnTo>
                    <a:lnTo>
                      <a:pt x="65" y="276"/>
                    </a:lnTo>
                    <a:lnTo>
                      <a:pt x="57" y="284"/>
                    </a:lnTo>
                    <a:lnTo>
                      <a:pt x="52" y="290"/>
                    </a:lnTo>
                    <a:lnTo>
                      <a:pt x="46" y="298"/>
                    </a:lnTo>
                    <a:lnTo>
                      <a:pt x="43" y="306"/>
                    </a:lnTo>
                    <a:lnTo>
                      <a:pt x="39" y="313"/>
                    </a:lnTo>
                    <a:lnTo>
                      <a:pt x="35" y="321"/>
                    </a:lnTo>
                    <a:lnTo>
                      <a:pt x="33" y="330"/>
                    </a:lnTo>
                    <a:lnTo>
                      <a:pt x="30" y="339"/>
                    </a:lnTo>
                    <a:lnTo>
                      <a:pt x="28" y="349"/>
                    </a:lnTo>
                    <a:lnTo>
                      <a:pt x="26" y="359"/>
                    </a:lnTo>
                    <a:lnTo>
                      <a:pt x="24" y="370"/>
                    </a:lnTo>
                    <a:lnTo>
                      <a:pt x="22" y="380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2" y="410"/>
                    </a:lnTo>
                    <a:lnTo>
                      <a:pt x="22" y="420"/>
                    </a:lnTo>
                    <a:lnTo>
                      <a:pt x="22" y="431"/>
                    </a:lnTo>
                    <a:lnTo>
                      <a:pt x="25" y="440"/>
                    </a:lnTo>
                    <a:lnTo>
                      <a:pt x="27" y="447"/>
                    </a:lnTo>
                    <a:lnTo>
                      <a:pt x="30" y="455"/>
                    </a:lnTo>
                    <a:lnTo>
                      <a:pt x="22" y="444"/>
                    </a:lnTo>
                    <a:lnTo>
                      <a:pt x="18" y="433"/>
                    </a:lnTo>
                    <a:lnTo>
                      <a:pt x="13" y="423"/>
                    </a:lnTo>
                    <a:lnTo>
                      <a:pt x="9" y="413"/>
                    </a:lnTo>
                    <a:lnTo>
                      <a:pt x="6" y="404"/>
                    </a:lnTo>
                    <a:lnTo>
                      <a:pt x="3" y="395"/>
                    </a:lnTo>
                    <a:lnTo>
                      <a:pt x="2" y="386"/>
                    </a:lnTo>
                    <a:lnTo>
                      <a:pt x="1" y="377"/>
                    </a:lnTo>
                    <a:lnTo>
                      <a:pt x="0" y="368"/>
                    </a:lnTo>
                    <a:lnTo>
                      <a:pt x="0" y="359"/>
                    </a:lnTo>
                    <a:lnTo>
                      <a:pt x="0" y="350"/>
                    </a:lnTo>
                    <a:lnTo>
                      <a:pt x="1" y="340"/>
                    </a:lnTo>
                    <a:lnTo>
                      <a:pt x="1" y="330"/>
                    </a:lnTo>
                    <a:lnTo>
                      <a:pt x="2" y="318"/>
                    </a:lnTo>
                    <a:lnTo>
                      <a:pt x="3" y="308"/>
                    </a:lnTo>
                    <a:lnTo>
                      <a:pt x="4" y="296"/>
                    </a:lnTo>
                    <a:lnTo>
                      <a:pt x="6" y="290"/>
                    </a:lnTo>
                    <a:lnTo>
                      <a:pt x="8" y="282"/>
                    </a:lnTo>
                    <a:lnTo>
                      <a:pt x="11" y="274"/>
                    </a:lnTo>
                    <a:lnTo>
                      <a:pt x="16" y="266"/>
                    </a:lnTo>
                    <a:lnTo>
                      <a:pt x="21" y="257"/>
                    </a:lnTo>
                    <a:lnTo>
                      <a:pt x="27" y="248"/>
                    </a:lnTo>
                    <a:lnTo>
                      <a:pt x="34" y="239"/>
                    </a:lnTo>
                    <a:lnTo>
                      <a:pt x="40" y="232"/>
                    </a:lnTo>
                    <a:lnTo>
                      <a:pt x="49" y="224"/>
                    </a:lnTo>
                    <a:lnTo>
                      <a:pt x="57" y="219"/>
                    </a:lnTo>
                    <a:lnTo>
                      <a:pt x="68" y="210"/>
                    </a:lnTo>
                    <a:lnTo>
                      <a:pt x="79" y="204"/>
                    </a:lnTo>
                    <a:lnTo>
                      <a:pt x="89" y="198"/>
                    </a:lnTo>
                    <a:lnTo>
                      <a:pt x="98" y="192"/>
                    </a:lnTo>
                    <a:lnTo>
                      <a:pt x="104" y="187"/>
                    </a:lnTo>
                    <a:lnTo>
                      <a:pt x="110" y="185"/>
                    </a:lnTo>
                    <a:lnTo>
                      <a:pt x="119" y="179"/>
                    </a:lnTo>
                    <a:lnTo>
                      <a:pt x="129" y="174"/>
                    </a:lnTo>
                    <a:lnTo>
                      <a:pt x="140" y="167"/>
                    </a:lnTo>
                    <a:lnTo>
                      <a:pt x="151" y="161"/>
                    </a:lnTo>
                    <a:lnTo>
                      <a:pt x="163" y="155"/>
                    </a:lnTo>
                    <a:lnTo>
                      <a:pt x="175" y="148"/>
                    </a:lnTo>
                    <a:lnTo>
                      <a:pt x="187" y="141"/>
                    </a:lnTo>
                    <a:lnTo>
                      <a:pt x="201" y="134"/>
                    </a:lnTo>
                    <a:lnTo>
                      <a:pt x="213" y="127"/>
                    </a:lnTo>
                    <a:lnTo>
                      <a:pt x="227" y="120"/>
                    </a:lnTo>
                    <a:lnTo>
                      <a:pt x="241" y="113"/>
                    </a:lnTo>
                    <a:lnTo>
                      <a:pt x="256" y="105"/>
                    </a:lnTo>
                    <a:lnTo>
                      <a:pt x="269" y="99"/>
                    </a:lnTo>
                    <a:lnTo>
                      <a:pt x="285" y="92"/>
                    </a:lnTo>
                    <a:lnTo>
                      <a:pt x="299" y="85"/>
                    </a:lnTo>
                    <a:lnTo>
                      <a:pt x="316" y="77"/>
                    </a:lnTo>
                    <a:lnTo>
                      <a:pt x="332" y="70"/>
                    </a:lnTo>
                    <a:lnTo>
                      <a:pt x="348" y="65"/>
                    </a:lnTo>
                    <a:lnTo>
                      <a:pt x="364" y="58"/>
                    </a:lnTo>
                    <a:lnTo>
                      <a:pt x="381" y="53"/>
                    </a:lnTo>
                    <a:lnTo>
                      <a:pt x="398" y="47"/>
                    </a:lnTo>
                    <a:lnTo>
                      <a:pt x="416" y="40"/>
                    </a:lnTo>
                    <a:lnTo>
                      <a:pt x="434" y="35"/>
                    </a:lnTo>
                    <a:lnTo>
                      <a:pt x="451" y="30"/>
                    </a:lnTo>
                    <a:lnTo>
                      <a:pt x="469" y="26"/>
                    </a:lnTo>
                    <a:lnTo>
                      <a:pt x="488" y="21"/>
                    </a:lnTo>
                    <a:lnTo>
                      <a:pt x="506" y="18"/>
                    </a:lnTo>
                    <a:lnTo>
                      <a:pt x="525" y="13"/>
                    </a:lnTo>
                    <a:lnTo>
                      <a:pt x="544" y="10"/>
                    </a:lnTo>
                    <a:lnTo>
                      <a:pt x="563" y="8"/>
                    </a:lnTo>
                    <a:lnTo>
                      <a:pt x="581" y="7"/>
                    </a:lnTo>
                    <a:lnTo>
                      <a:pt x="600" y="5"/>
                    </a:lnTo>
                    <a:lnTo>
                      <a:pt x="630" y="1"/>
                    </a:lnTo>
                    <a:lnTo>
                      <a:pt x="655" y="0"/>
                    </a:lnTo>
                    <a:lnTo>
                      <a:pt x="673" y="1"/>
                    </a:lnTo>
                    <a:lnTo>
                      <a:pt x="686" y="3"/>
                    </a:lnTo>
                    <a:lnTo>
                      <a:pt x="695" y="8"/>
                    </a:lnTo>
                    <a:lnTo>
                      <a:pt x="701" y="13"/>
                    </a:lnTo>
                    <a:lnTo>
                      <a:pt x="703" y="19"/>
                    </a:lnTo>
                    <a:lnTo>
                      <a:pt x="702" y="26"/>
                    </a:lnTo>
                    <a:lnTo>
                      <a:pt x="697" y="32"/>
                    </a:lnTo>
                    <a:lnTo>
                      <a:pt x="694" y="39"/>
                    </a:lnTo>
                    <a:lnTo>
                      <a:pt x="687" y="47"/>
                    </a:lnTo>
                    <a:lnTo>
                      <a:pt x="682" y="53"/>
                    </a:lnTo>
                    <a:lnTo>
                      <a:pt x="674" y="57"/>
                    </a:lnTo>
                    <a:lnTo>
                      <a:pt x="669" y="62"/>
                    </a:lnTo>
                    <a:lnTo>
                      <a:pt x="665" y="65"/>
                    </a:lnTo>
                    <a:lnTo>
                      <a:pt x="662" y="65"/>
                    </a:lnTo>
                    <a:lnTo>
                      <a:pt x="662" y="65"/>
                    </a:lnTo>
                    <a:lnTo>
                      <a:pt x="665" y="63"/>
                    </a:lnTo>
                    <a:lnTo>
                      <a:pt x="668" y="60"/>
                    </a:lnTo>
                    <a:lnTo>
                      <a:pt x="671" y="58"/>
                    </a:lnTo>
                    <a:lnTo>
                      <a:pt x="667" y="56"/>
                    </a:lnTo>
                    <a:lnTo>
                      <a:pt x="657" y="54"/>
                    </a:lnTo>
                    <a:lnTo>
                      <a:pt x="636" y="51"/>
                    </a:lnTo>
                    <a:lnTo>
                      <a:pt x="60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1" name="Freeform 1359">
                <a:extLst>
                  <a:ext uri="{FF2B5EF4-FFF2-40B4-BE49-F238E27FC236}">
                    <a16:creationId xmlns:a16="http://schemas.microsoft.com/office/drawing/2014/main" id="{B7EB2B01-DEB3-43EB-A215-9C9DE9D3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070"/>
                <a:ext cx="129" cy="40"/>
              </a:xfrm>
              <a:custGeom>
                <a:avLst/>
                <a:gdLst>
                  <a:gd name="T0" fmla="*/ 1 w 389"/>
                  <a:gd name="T1" fmla="*/ 120 h 120"/>
                  <a:gd name="T2" fmla="*/ 24 w 389"/>
                  <a:gd name="T3" fmla="*/ 108 h 120"/>
                  <a:gd name="T4" fmla="*/ 46 w 389"/>
                  <a:gd name="T5" fmla="*/ 97 h 120"/>
                  <a:gd name="T6" fmla="*/ 69 w 389"/>
                  <a:gd name="T7" fmla="*/ 85 h 120"/>
                  <a:gd name="T8" fmla="*/ 93 w 389"/>
                  <a:gd name="T9" fmla="*/ 75 h 120"/>
                  <a:gd name="T10" fmla="*/ 117 w 389"/>
                  <a:gd name="T11" fmla="*/ 64 h 120"/>
                  <a:gd name="T12" fmla="*/ 143 w 389"/>
                  <a:gd name="T13" fmla="*/ 56 h 120"/>
                  <a:gd name="T14" fmla="*/ 167 w 389"/>
                  <a:gd name="T15" fmla="*/ 46 h 120"/>
                  <a:gd name="T16" fmla="*/ 193 w 389"/>
                  <a:gd name="T17" fmla="*/ 38 h 120"/>
                  <a:gd name="T18" fmla="*/ 217 w 389"/>
                  <a:gd name="T19" fmla="*/ 30 h 120"/>
                  <a:gd name="T20" fmla="*/ 242 w 389"/>
                  <a:gd name="T21" fmla="*/ 24 h 120"/>
                  <a:gd name="T22" fmla="*/ 268 w 389"/>
                  <a:gd name="T23" fmla="*/ 18 h 120"/>
                  <a:gd name="T24" fmla="*/ 293 w 389"/>
                  <a:gd name="T25" fmla="*/ 13 h 120"/>
                  <a:gd name="T26" fmla="*/ 319 w 389"/>
                  <a:gd name="T27" fmla="*/ 8 h 120"/>
                  <a:gd name="T28" fmla="*/ 342 w 389"/>
                  <a:gd name="T29" fmla="*/ 6 h 120"/>
                  <a:gd name="T30" fmla="*/ 367 w 389"/>
                  <a:gd name="T31" fmla="*/ 4 h 120"/>
                  <a:gd name="T32" fmla="*/ 389 w 389"/>
                  <a:gd name="T33" fmla="*/ 1 h 120"/>
                  <a:gd name="T34" fmla="*/ 389 w 389"/>
                  <a:gd name="T35" fmla="*/ 0 h 120"/>
                  <a:gd name="T36" fmla="*/ 367 w 389"/>
                  <a:gd name="T37" fmla="*/ 1 h 120"/>
                  <a:gd name="T38" fmla="*/ 342 w 389"/>
                  <a:gd name="T39" fmla="*/ 4 h 120"/>
                  <a:gd name="T40" fmla="*/ 319 w 389"/>
                  <a:gd name="T41" fmla="*/ 7 h 120"/>
                  <a:gd name="T42" fmla="*/ 293 w 389"/>
                  <a:gd name="T43" fmla="*/ 11 h 120"/>
                  <a:gd name="T44" fmla="*/ 268 w 389"/>
                  <a:gd name="T45" fmla="*/ 17 h 120"/>
                  <a:gd name="T46" fmla="*/ 242 w 389"/>
                  <a:gd name="T47" fmla="*/ 23 h 120"/>
                  <a:gd name="T48" fmla="*/ 217 w 389"/>
                  <a:gd name="T49" fmla="*/ 29 h 120"/>
                  <a:gd name="T50" fmla="*/ 191 w 389"/>
                  <a:gd name="T51" fmla="*/ 37 h 120"/>
                  <a:gd name="T52" fmla="*/ 166 w 389"/>
                  <a:gd name="T53" fmla="*/ 45 h 120"/>
                  <a:gd name="T54" fmla="*/ 140 w 389"/>
                  <a:gd name="T55" fmla="*/ 54 h 120"/>
                  <a:gd name="T56" fmla="*/ 116 w 389"/>
                  <a:gd name="T57" fmla="*/ 64 h 120"/>
                  <a:gd name="T58" fmla="*/ 91 w 389"/>
                  <a:gd name="T59" fmla="*/ 73 h 120"/>
                  <a:gd name="T60" fmla="*/ 67 w 389"/>
                  <a:gd name="T61" fmla="*/ 84 h 120"/>
                  <a:gd name="T62" fmla="*/ 44 w 389"/>
                  <a:gd name="T63" fmla="*/ 94 h 120"/>
                  <a:gd name="T64" fmla="*/ 21 w 389"/>
                  <a:gd name="T65" fmla="*/ 107 h 120"/>
                  <a:gd name="T66" fmla="*/ 0 w 389"/>
                  <a:gd name="T67" fmla="*/ 119 h 120"/>
                  <a:gd name="T68" fmla="*/ 1 w 389"/>
                  <a:gd name="T6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9" h="120">
                    <a:moveTo>
                      <a:pt x="1" y="120"/>
                    </a:moveTo>
                    <a:lnTo>
                      <a:pt x="24" y="108"/>
                    </a:lnTo>
                    <a:lnTo>
                      <a:pt x="46" y="97"/>
                    </a:lnTo>
                    <a:lnTo>
                      <a:pt x="69" y="85"/>
                    </a:lnTo>
                    <a:lnTo>
                      <a:pt x="93" y="75"/>
                    </a:lnTo>
                    <a:lnTo>
                      <a:pt x="117" y="64"/>
                    </a:lnTo>
                    <a:lnTo>
                      <a:pt x="143" y="56"/>
                    </a:lnTo>
                    <a:lnTo>
                      <a:pt x="167" y="46"/>
                    </a:lnTo>
                    <a:lnTo>
                      <a:pt x="193" y="38"/>
                    </a:lnTo>
                    <a:lnTo>
                      <a:pt x="217" y="30"/>
                    </a:lnTo>
                    <a:lnTo>
                      <a:pt x="242" y="24"/>
                    </a:lnTo>
                    <a:lnTo>
                      <a:pt x="268" y="18"/>
                    </a:lnTo>
                    <a:lnTo>
                      <a:pt x="293" y="13"/>
                    </a:lnTo>
                    <a:lnTo>
                      <a:pt x="319" y="8"/>
                    </a:lnTo>
                    <a:lnTo>
                      <a:pt x="342" y="6"/>
                    </a:lnTo>
                    <a:lnTo>
                      <a:pt x="367" y="4"/>
                    </a:lnTo>
                    <a:lnTo>
                      <a:pt x="389" y="1"/>
                    </a:lnTo>
                    <a:lnTo>
                      <a:pt x="389" y="0"/>
                    </a:lnTo>
                    <a:lnTo>
                      <a:pt x="367" y="1"/>
                    </a:lnTo>
                    <a:lnTo>
                      <a:pt x="342" y="4"/>
                    </a:lnTo>
                    <a:lnTo>
                      <a:pt x="319" y="7"/>
                    </a:lnTo>
                    <a:lnTo>
                      <a:pt x="293" y="11"/>
                    </a:lnTo>
                    <a:lnTo>
                      <a:pt x="268" y="17"/>
                    </a:lnTo>
                    <a:lnTo>
                      <a:pt x="242" y="23"/>
                    </a:lnTo>
                    <a:lnTo>
                      <a:pt x="217" y="29"/>
                    </a:lnTo>
                    <a:lnTo>
                      <a:pt x="191" y="37"/>
                    </a:lnTo>
                    <a:lnTo>
                      <a:pt x="166" y="45"/>
                    </a:lnTo>
                    <a:lnTo>
                      <a:pt x="140" y="54"/>
                    </a:lnTo>
                    <a:lnTo>
                      <a:pt x="116" y="64"/>
                    </a:lnTo>
                    <a:lnTo>
                      <a:pt x="91" y="73"/>
                    </a:lnTo>
                    <a:lnTo>
                      <a:pt x="67" y="84"/>
                    </a:lnTo>
                    <a:lnTo>
                      <a:pt x="44" y="94"/>
                    </a:lnTo>
                    <a:lnTo>
                      <a:pt x="21" y="107"/>
                    </a:lnTo>
                    <a:lnTo>
                      <a:pt x="0" y="119"/>
                    </a:lnTo>
                    <a:lnTo>
                      <a:pt x="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2" name="Freeform 1360">
                <a:extLst>
                  <a:ext uri="{FF2B5EF4-FFF2-40B4-BE49-F238E27FC236}">
                    <a16:creationId xmlns:a16="http://schemas.microsoft.com/office/drawing/2014/main" id="{681B171E-FA7B-4926-A487-3DF4F9AD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36" cy="27"/>
              </a:xfrm>
              <a:custGeom>
                <a:avLst/>
                <a:gdLst>
                  <a:gd name="T0" fmla="*/ 3 w 108"/>
                  <a:gd name="T1" fmla="*/ 80 h 80"/>
                  <a:gd name="T2" fmla="*/ 14 w 108"/>
                  <a:gd name="T3" fmla="*/ 72 h 80"/>
                  <a:gd name="T4" fmla="*/ 26 w 108"/>
                  <a:gd name="T5" fmla="*/ 63 h 80"/>
                  <a:gd name="T6" fmla="*/ 41 w 108"/>
                  <a:gd name="T7" fmla="*/ 52 h 80"/>
                  <a:gd name="T8" fmla="*/ 55 w 108"/>
                  <a:gd name="T9" fmla="*/ 39 h 80"/>
                  <a:gd name="T10" fmla="*/ 71 w 108"/>
                  <a:gd name="T11" fmla="*/ 29 h 80"/>
                  <a:gd name="T12" fmla="*/ 86 w 108"/>
                  <a:gd name="T13" fmla="*/ 17 h 80"/>
                  <a:gd name="T14" fmla="*/ 98 w 108"/>
                  <a:gd name="T15" fmla="*/ 8 h 80"/>
                  <a:gd name="T16" fmla="*/ 108 w 108"/>
                  <a:gd name="T17" fmla="*/ 1 h 80"/>
                  <a:gd name="T18" fmla="*/ 107 w 108"/>
                  <a:gd name="T19" fmla="*/ 0 h 80"/>
                  <a:gd name="T20" fmla="*/ 97 w 108"/>
                  <a:gd name="T21" fmla="*/ 7 h 80"/>
                  <a:gd name="T22" fmla="*/ 83 w 108"/>
                  <a:gd name="T23" fmla="*/ 16 h 80"/>
                  <a:gd name="T24" fmla="*/ 69 w 108"/>
                  <a:gd name="T25" fmla="*/ 27 h 80"/>
                  <a:gd name="T26" fmla="*/ 54 w 108"/>
                  <a:gd name="T27" fmla="*/ 39 h 80"/>
                  <a:gd name="T28" fmla="*/ 40 w 108"/>
                  <a:gd name="T29" fmla="*/ 51 h 80"/>
                  <a:gd name="T30" fmla="*/ 25 w 108"/>
                  <a:gd name="T31" fmla="*/ 62 h 80"/>
                  <a:gd name="T32" fmla="*/ 12 w 108"/>
                  <a:gd name="T33" fmla="*/ 71 h 80"/>
                  <a:gd name="T34" fmla="*/ 0 w 108"/>
                  <a:gd name="T35" fmla="*/ 78 h 80"/>
                  <a:gd name="T36" fmla="*/ 3 w 108"/>
                  <a:gd name="T3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80">
                    <a:moveTo>
                      <a:pt x="3" y="80"/>
                    </a:moveTo>
                    <a:lnTo>
                      <a:pt x="14" y="72"/>
                    </a:lnTo>
                    <a:lnTo>
                      <a:pt x="26" y="63"/>
                    </a:lnTo>
                    <a:lnTo>
                      <a:pt x="41" y="52"/>
                    </a:lnTo>
                    <a:lnTo>
                      <a:pt x="55" y="39"/>
                    </a:lnTo>
                    <a:lnTo>
                      <a:pt x="71" y="29"/>
                    </a:lnTo>
                    <a:lnTo>
                      <a:pt x="86" y="17"/>
                    </a:lnTo>
                    <a:lnTo>
                      <a:pt x="98" y="8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97" y="7"/>
                    </a:lnTo>
                    <a:lnTo>
                      <a:pt x="83" y="16"/>
                    </a:lnTo>
                    <a:lnTo>
                      <a:pt x="69" y="27"/>
                    </a:lnTo>
                    <a:lnTo>
                      <a:pt x="54" y="39"/>
                    </a:lnTo>
                    <a:lnTo>
                      <a:pt x="40" y="51"/>
                    </a:lnTo>
                    <a:lnTo>
                      <a:pt x="25" y="62"/>
                    </a:lnTo>
                    <a:lnTo>
                      <a:pt x="12" y="71"/>
                    </a:lnTo>
                    <a:lnTo>
                      <a:pt x="0" y="78"/>
                    </a:lnTo>
                    <a:lnTo>
                      <a:pt x="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3" name="Freeform 1361">
                <a:extLst>
                  <a:ext uri="{FF2B5EF4-FFF2-40B4-BE49-F238E27FC236}">
                    <a16:creationId xmlns:a16="http://schemas.microsoft.com/office/drawing/2014/main" id="{80E54FD6-076D-418D-ADAD-A9BA67CF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36"/>
                <a:ext cx="20" cy="20"/>
              </a:xfrm>
              <a:custGeom>
                <a:avLst/>
                <a:gdLst>
                  <a:gd name="T0" fmla="*/ 2 w 62"/>
                  <a:gd name="T1" fmla="*/ 58 h 58"/>
                  <a:gd name="T2" fmla="*/ 5 w 62"/>
                  <a:gd name="T3" fmla="*/ 51 h 58"/>
                  <a:gd name="T4" fmla="*/ 11 w 62"/>
                  <a:gd name="T5" fmla="*/ 43 h 58"/>
                  <a:gd name="T6" fmla="*/ 16 w 62"/>
                  <a:gd name="T7" fmla="*/ 37 h 58"/>
                  <a:gd name="T8" fmla="*/ 24 w 62"/>
                  <a:gd name="T9" fmla="*/ 29 h 58"/>
                  <a:gd name="T10" fmla="*/ 32 w 62"/>
                  <a:gd name="T11" fmla="*/ 22 h 58"/>
                  <a:gd name="T12" fmla="*/ 41 w 62"/>
                  <a:gd name="T13" fmla="*/ 15 h 58"/>
                  <a:gd name="T14" fmla="*/ 51 w 62"/>
                  <a:gd name="T15" fmla="*/ 8 h 58"/>
                  <a:gd name="T16" fmla="*/ 62 w 62"/>
                  <a:gd name="T17" fmla="*/ 1 h 58"/>
                  <a:gd name="T18" fmla="*/ 61 w 62"/>
                  <a:gd name="T19" fmla="*/ 0 h 58"/>
                  <a:gd name="T20" fmla="*/ 50 w 62"/>
                  <a:gd name="T21" fmla="*/ 6 h 58"/>
                  <a:gd name="T22" fmla="*/ 40 w 62"/>
                  <a:gd name="T23" fmla="*/ 14 h 58"/>
                  <a:gd name="T24" fmla="*/ 31 w 62"/>
                  <a:gd name="T25" fmla="*/ 21 h 58"/>
                  <a:gd name="T26" fmla="*/ 23 w 62"/>
                  <a:gd name="T27" fmla="*/ 29 h 58"/>
                  <a:gd name="T28" fmla="*/ 15 w 62"/>
                  <a:gd name="T29" fmla="*/ 36 h 58"/>
                  <a:gd name="T30" fmla="*/ 10 w 62"/>
                  <a:gd name="T31" fmla="*/ 42 h 58"/>
                  <a:gd name="T32" fmla="*/ 4 w 62"/>
                  <a:gd name="T33" fmla="*/ 50 h 58"/>
                  <a:gd name="T34" fmla="*/ 0 w 62"/>
                  <a:gd name="T35" fmla="*/ 57 h 58"/>
                  <a:gd name="T36" fmla="*/ 2 w 62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8">
                    <a:moveTo>
                      <a:pt x="2" y="58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6" y="37"/>
                    </a:lnTo>
                    <a:lnTo>
                      <a:pt x="24" y="29"/>
                    </a:lnTo>
                    <a:lnTo>
                      <a:pt x="32" y="22"/>
                    </a:lnTo>
                    <a:lnTo>
                      <a:pt x="41" y="15"/>
                    </a:lnTo>
                    <a:lnTo>
                      <a:pt x="51" y="8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0" y="6"/>
                    </a:lnTo>
                    <a:lnTo>
                      <a:pt x="40" y="14"/>
                    </a:lnTo>
                    <a:lnTo>
                      <a:pt x="31" y="21"/>
                    </a:lnTo>
                    <a:lnTo>
                      <a:pt x="23" y="29"/>
                    </a:lnTo>
                    <a:lnTo>
                      <a:pt x="15" y="36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7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4" name="Freeform 1362">
                <a:extLst>
                  <a:ext uri="{FF2B5EF4-FFF2-40B4-BE49-F238E27FC236}">
                    <a16:creationId xmlns:a16="http://schemas.microsoft.com/office/drawing/2014/main" id="{375A3627-3468-4E0A-9721-4DA112EE0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155"/>
                <a:ext cx="7" cy="50"/>
              </a:xfrm>
              <a:custGeom>
                <a:avLst/>
                <a:gdLst>
                  <a:gd name="T0" fmla="*/ 8 w 22"/>
                  <a:gd name="T1" fmla="*/ 150 h 150"/>
                  <a:gd name="T2" fmla="*/ 9 w 22"/>
                  <a:gd name="T3" fmla="*/ 149 h 150"/>
                  <a:gd name="T4" fmla="*/ 6 w 22"/>
                  <a:gd name="T5" fmla="*/ 142 h 150"/>
                  <a:gd name="T6" fmla="*/ 4 w 22"/>
                  <a:gd name="T7" fmla="*/ 133 h 150"/>
                  <a:gd name="T8" fmla="*/ 3 w 22"/>
                  <a:gd name="T9" fmla="*/ 126 h 150"/>
                  <a:gd name="T10" fmla="*/ 0 w 22"/>
                  <a:gd name="T11" fmla="*/ 115 h 150"/>
                  <a:gd name="T12" fmla="*/ 0 w 22"/>
                  <a:gd name="T13" fmla="*/ 105 h 150"/>
                  <a:gd name="T14" fmla="*/ 0 w 22"/>
                  <a:gd name="T15" fmla="*/ 95 h 150"/>
                  <a:gd name="T16" fmla="*/ 0 w 22"/>
                  <a:gd name="T17" fmla="*/ 85 h 150"/>
                  <a:gd name="T18" fmla="*/ 2 w 22"/>
                  <a:gd name="T19" fmla="*/ 74 h 150"/>
                  <a:gd name="T20" fmla="*/ 4 w 22"/>
                  <a:gd name="T21" fmla="*/ 64 h 150"/>
                  <a:gd name="T22" fmla="*/ 5 w 22"/>
                  <a:gd name="T23" fmla="*/ 54 h 150"/>
                  <a:gd name="T24" fmla="*/ 7 w 22"/>
                  <a:gd name="T25" fmla="*/ 44 h 150"/>
                  <a:gd name="T26" fmla="*/ 9 w 22"/>
                  <a:gd name="T27" fmla="*/ 34 h 150"/>
                  <a:gd name="T28" fmla="*/ 12 w 22"/>
                  <a:gd name="T29" fmla="*/ 25 h 150"/>
                  <a:gd name="T30" fmla="*/ 15 w 22"/>
                  <a:gd name="T31" fmla="*/ 16 h 150"/>
                  <a:gd name="T32" fmla="*/ 18 w 22"/>
                  <a:gd name="T33" fmla="*/ 9 h 150"/>
                  <a:gd name="T34" fmla="*/ 22 w 22"/>
                  <a:gd name="T35" fmla="*/ 1 h 150"/>
                  <a:gd name="T36" fmla="*/ 21 w 22"/>
                  <a:gd name="T37" fmla="*/ 0 h 150"/>
                  <a:gd name="T38" fmla="*/ 17 w 22"/>
                  <a:gd name="T39" fmla="*/ 7 h 150"/>
                  <a:gd name="T40" fmla="*/ 13 w 22"/>
                  <a:gd name="T41" fmla="*/ 16 h 150"/>
                  <a:gd name="T42" fmla="*/ 12 w 22"/>
                  <a:gd name="T43" fmla="*/ 25 h 150"/>
                  <a:gd name="T44" fmla="*/ 8 w 22"/>
                  <a:gd name="T45" fmla="*/ 34 h 150"/>
                  <a:gd name="T46" fmla="*/ 6 w 22"/>
                  <a:gd name="T47" fmla="*/ 44 h 150"/>
                  <a:gd name="T48" fmla="*/ 4 w 22"/>
                  <a:gd name="T49" fmla="*/ 54 h 150"/>
                  <a:gd name="T50" fmla="*/ 2 w 22"/>
                  <a:gd name="T51" fmla="*/ 64 h 150"/>
                  <a:gd name="T52" fmla="*/ 0 w 22"/>
                  <a:gd name="T53" fmla="*/ 74 h 150"/>
                  <a:gd name="T54" fmla="*/ 0 w 22"/>
                  <a:gd name="T55" fmla="*/ 85 h 150"/>
                  <a:gd name="T56" fmla="*/ 0 w 22"/>
                  <a:gd name="T57" fmla="*/ 95 h 150"/>
                  <a:gd name="T58" fmla="*/ 0 w 22"/>
                  <a:gd name="T59" fmla="*/ 105 h 150"/>
                  <a:gd name="T60" fmla="*/ 0 w 22"/>
                  <a:gd name="T61" fmla="*/ 115 h 150"/>
                  <a:gd name="T62" fmla="*/ 0 w 22"/>
                  <a:gd name="T63" fmla="*/ 126 h 150"/>
                  <a:gd name="T64" fmla="*/ 3 w 22"/>
                  <a:gd name="T65" fmla="*/ 133 h 150"/>
                  <a:gd name="T66" fmla="*/ 5 w 22"/>
                  <a:gd name="T67" fmla="*/ 142 h 150"/>
                  <a:gd name="T68" fmla="*/ 8 w 22"/>
                  <a:gd name="T69" fmla="*/ 150 h 150"/>
                  <a:gd name="T70" fmla="*/ 9 w 22"/>
                  <a:gd name="T71" fmla="*/ 149 h 150"/>
                  <a:gd name="T72" fmla="*/ 8 w 22"/>
                  <a:gd name="T7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0">
                    <a:moveTo>
                      <a:pt x="8" y="150"/>
                    </a:moveTo>
                    <a:lnTo>
                      <a:pt x="9" y="149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6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5" y="54"/>
                    </a:lnTo>
                    <a:lnTo>
                      <a:pt x="7" y="44"/>
                    </a:lnTo>
                    <a:lnTo>
                      <a:pt x="9" y="34"/>
                    </a:lnTo>
                    <a:lnTo>
                      <a:pt x="12" y="25"/>
                    </a:lnTo>
                    <a:lnTo>
                      <a:pt x="15" y="16"/>
                    </a:lnTo>
                    <a:lnTo>
                      <a:pt x="18" y="9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3" y="16"/>
                    </a:lnTo>
                    <a:lnTo>
                      <a:pt x="12" y="25"/>
                    </a:lnTo>
                    <a:lnTo>
                      <a:pt x="8" y="34"/>
                    </a:lnTo>
                    <a:lnTo>
                      <a:pt x="6" y="44"/>
                    </a:lnTo>
                    <a:lnTo>
                      <a:pt x="4" y="54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6"/>
                    </a:lnTo>
                    <a:lnTo>
                      <a:pt x="3" y="133"/>
                    </a:lnTo>
                    <a:lnTo>
                      <a:pt x="5" y="142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5" name="Freeform 1363">
                <a:extLst>
                  <a:ext uri="{FF2B5EF4-FFF2-40B4-BE49-F238E27FC236}">
                    <a16:creationId xmlns:a16="http://schemas.microsoft.com/office/drawing/2014/main" id="{0D54E002-51C8-4F9A-814E-E46ADF5B2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52"/>
                <a:ext cx="11" cy="53"/>
              </a:xfrm>
              <a:custGeom>
                <a:avLst/>
                <a:gdLst>
                  <a:gd name="T0" fmla="*/ 5 w 32"/>
                  <a:gd name="T1" fmla="*/ 0 h 160"/>
                  <a:gd name="T2" fmla="*/ 4 w 32"/>
                  <a:gd name="T3" fmla="*/ 12 h 160"/>
                  <a:gd name="T4" fmla="*/ 2 w 32"/>
                  <a:gd name="T5" fmla="*/ 23 h 160"/>
                  <a:gd name="T6" fmla="*/ 2 w 32"/>
                  <a:gd name="T7" fmla="*/ 33 h 160"/>
                  <a:gd name="T8" fmla="*/ 1 w 32"/>
                  <a:gd name="T9" fmla="*/ 44 h 160"/>
                  <a:gd name="T10" fmla="*/ 0 w 32"/>
                  <a:gd name="T11" fmla="*/ 54 h 160"/>
                  <a:gd name="T12" fmla="*/ 0 w 32"/>
                  <a:gd name="T13" fmla="*/ 63 h 160"/>
                  <a:gd name="T14" fmla="*/ 0 w 32"/>
                  <a:gd name="T15" fmla="*/ 73 h 160"/>
                  <a:gd name="T16" fmla="*/ 1 w 32"/>
                  <a:gd name="T17" fmla="*/ 81 h 160"/>
                  <a:gd name="T18" fmla="*/ 2 w 32"/>
                  <a:gd name="T19" fmla="*/ 90 h 160"/>
                  <a:gd name="T20" fmla="*/ 4 w 32"/>
                  <a:gd name="T21" fmla="*/ 99 h 160"/>
                  <a:gd name="T22" fmla="*/ 6 w 32"/>
                  <a:gd name="T23" fmla="*/ 107 h 160"/>
                  <a:gd name="T24" fmla="*/ 9 w 32"/>
                  <a:gd name="T25" fmla="*/ 118 h 160"/>
                  <a:gd name="T26" fmla="*/ 14 w 32"/>
                  <a:gd name="T27" fmla="*/ 128 h 160"/>
                  <a:gd name="T28" fmla="*/ 18 w 32"/>
                  <a:gd name="T29" fmla="*/ 138 h 160"/>
                  <a:gd name="T30" fmla="*/ 23 w 32"/>
                  <a:gd name="T31" fmla="*/ 148 h 160"/>
                  <a:gd name="T32" fmla="*/ 31 w 32"/>
                  <a:gd name="T33" fmla="*/ 160 h 160"/>
                  <a:gd name="T34" fmla="*/ 32 w 32"/>
                  <a:gd name="T35" fmla="*/ 158 h 160"/>
                  <a:gd name="T36" fmla="*/ 25 w 32"/>
                  <a:gd name="T37" fmla="*/ 147 h 160"/>
                  <a:gd name="T38" fmla="*/ 20 w 32"/>
                  <a:gd name="T39" fmla="*/ 136 h 160"/>
                  <a:gd name="T40" fmla="*/ 15 w 32"/>
                  <a:gd name="T41" fmla="*/ 125 h 160"/>
                  <a:gd name="T42" fmla="*/ 11 w 32"/>
                  <a:gd name="T43" fmla="*/ 116 h 160"/>
                  <a:gd name="T44" fmla="*/ 8 w 32"/>
                  <a:gd name="T45" fmla="*/ 107 h 160"/>
                  <a:gd name="T46" fmla="*/ 6 w 32"/>
                  <a:gd name="T47" fmla="*/ 99 h 160"/>
                  <a:gd name="T48" fmla="*/ 4 w 32"/>
                  <a:gd name="T49" fmla="*/ 90 h 160"/>
                  <a:gd name="T50" fmla="*/ 2 w 32"/>
                  <a:gd name="T51" fmla="*/ 81 h 160"/>
                  <a:gd name="T52" fmla="*/ 2 w 32"/>
                  <a:gd name="T53" fmla="*/ 73 h 160"/>
                  <a:gd name="T54" fmla="*/ 2 w 32"/>
                  <a:gd name="T55" fmla="*/ 63 h 160"/>
                  <a:gd name="T56" fmla="*/ 2 w 32"/>
                  <a:gd name="T57" fmla="*/ 54 h 160"/>
                  <a:gd name="T58" fmla="*/ 2 w 32"/>
                  <a:gd name="T59" fmla="*/ 44 h 160"/>
                  <a:gd name="T60" fmla="*/ 4 w 32"/>
                  <a:gd name="T61" fmla="*/ 33 h 160"/>
                  <a:gd name="T62" fmla="*/ 4 w 32"/>
                  <a:gd name="T63" fmla="*/ 23 h 160"/>
                  <a:gd name="T64" fmla="*/ 6 w 32"/>
                  <a:gd name="T65" fmla="*/ 12 h 160"/>
                  <a:gd name="T66" fmla="*/ 6 w 32"/>
                  <a:gd name="T67" fmla="*/ 0 h 160"/>
                  <a:gd name="T68" fmla="*/ 5 w 32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0">
                    <a:moveTo>
                      <a:pt x="5" y="0"/>
                    </a:moveTo>
                    <a:lnTo>
                      <a:pt x="4" y="12"/>
                    </a:lnTo>
                    <a:lnTo>
                      <a:pt x="2" y="23"/>
                    </a:lnTo>
                    <a:lnTo>
                      <a:pt x="2" y="33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2" y="90"/>
                    </a:lnTo>
                    <a:lnTo>
                      <a:pt x="4" y="99"/>
                    </a:lnTo>
                    <a:lnTo>
                      <a:pt x="6" y="107"/>
                    </a:lnTo>
                    <a:lnTo>
                      <a:pt x="9" y="118"/>
                    </a:lnTo>
                    <a:lnTo>
                      <a:pt x="14" y="128"/>
                    </a:lnTo>
                    <a:lnTo>
                      <a:pt x="18" y="138"/>
                    </a:lnTo>
                    <a:lnTo>
                      <a:pt x="23" y="148"/>
                    </a:lnTo>
                    <a:lnTo>
                      <a:pt x="31" y="160"/>
                    </a:lnTo>
                    <a:lnTo>
                      <a:pt x="32" y="158"/>
                    </a:lnTo>
                    <a:lnTo>
                      <a:pt x="25" y="147"/>
                    </a:lnTo>
                    <a:lnTo>
                      <a:pt x="20" y="136"/>
                    </a:lnTo>
                    <a:lnTo>
                      <a:pt x="15" y="125"/>
                    </a:lnTo>
                    <a:lnTo>
                      <a:pt x="11" y="116"/>
                    </a:lnTo>
                    <a:lnTo>
                      <a:pt x="8" y="107"/>
                    </a:lnTo>
                    <a:lnTo>
                      <a:pt x="6" y="99"/>
                    </a:lnTo>
                    <a:lnTo>
                      <a:pt x="4" y="90"/>
                    </a:lnTo>
                    <a:lnTo>
                      <a:pt x="2" y="81"/>
                    </a:lnTo>
                    <a:lnTo>
                      <a:pt x="2" y="73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4" y="33"/>
                    </a:lnTo>
                    <a:lnTo>
                      <a:pt x="4" y="23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6" name="Freeform 1364">
                <a:extLst>
                  <a:ext uri="{FF2B5EF4-FFF2-40B4-BE49-F238E27FC236}">
                    <a16:creationId xmlns:a16="http://schemas.microsoft.com/office/drawing/2014/main" id="{946D21A1-B640-4744-8903-E48DAE72D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31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7 h 64"/>
                  <a:gd name="T4" fmla="*/ 22 w 37"/>
                  <a:gd name="T5" fmla="*/ 16 h 64"/>
                  <a:gd name="T6" fmla="*/ 17 w 37"/>
                  <a:gd name="T7" fmla="*/ 25 h 64"/>
                  <a:gd name="T8" fmla="*/ 11 w 37"/>
                  <a:gd name="T9" fmla="*/ 34 h 64"/>
                  <a:gd name="T10" fmla="*/ 6 w 37"/>
                  <a:gd name="T11" fmla="*/ 41 h 64"/>
                  <a:gd name="T12" fmla="*/ 2 w 37"/>
                  <a:gd name="T13" fmla="*/ 50 h 64"/>
                  <a:gd name="T14" fmla="*/ 0 w 37"/>
                  <a:gd name="T15" fmla="*/ 58 h 64"/>
                  <a:gd name="T16" fmla="*/ 0 w 37"/>
                  <a:gd name="T17" fmla="*/ 64 h 64"/>
                  <a:gd name="T18" fmla="*/ 1 w 37"/>
                  <a:gd name="T19" fmla="*/ 64 h 64"/>
                  <a:gd name="T20" fmla="*/ 2 w 37"/>
                  <a:gd name="T21" fmla="*/ 58 h 64"/>
                  <a:gd name="T22" fmla="*/ 4 w 37"/>
                  <a:gd name="T23" fmla="*/ 50 h 64"/>
                  <a:gd name="T24" fmla="*/ 8 w 37"/>
                  <a:gd name="T25" fmla="*/ 43 h 64"/>
                  <a:gd name="T26" fmla="*/ 12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7"/>
                    </a:lnTo>
                    <a:lnTo>
                      <a:pt x="22" y="16"/>
                    </a:lnTo>
                    <a:lnTo>
                      <a:pt x="17" y="25"/>
                    </a:lnTo>
                    <a:lnTo>
                      <a:pt x="11" y="34"/>
                    </a:lnTo>
                    <a:lnTo>
                      <a:pt x="6" y="41"/>
                    </a:lnTo>
                    <a:lnTo>
                      <a:pt x="2" y="50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1" y="64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2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7" name="Freeform 1365">
                <a:extLst>
                  <a:ext uri="{FF2B5EF4-FFF2-40B4-BE49-F238E27FC236}">
                    <a16:creationId xmlns:a16="http://schemas.microsoft.com/office/drawing/2014/main" id="{A14F8CEC-E4BF-43DC-A3D8-E5F11CCC6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15"/>
                <a:ext cx="23" cy="16"/>
              </a:xfrm>
              <a:custGeom>
                <a:avLst/>
                <a:gdLst>
                  <a:gd name="T0" fmla="*/ 68 w 70"/>
                  <a:gd name="T1" fmla="*/ 0 h 48"/>
                  <a:gd name="T2" fmla="*/ 64 w 70"/>
                  <a:gd name="T3" fmla="*/ 3 h 48"/>
                  <a:gd name="T4" fmla="*/ 56 w 70"/>
                  <a:gd name="T5" fmla="*/ 6 h 48"/>
                  <a:gd name="T6" fmla="*/ 47 w 70"/>
                  <a:gd name="T7" fmla="*/ 13 h 48"/>
                  <a:gd name="T8" fmla="*/ 38 w 70"/>
                  <a:gd name="T9" fmla="*/ 19 h 48"/>
                  <a:gd name="T10" fmla="*/ 28 w 70"/>
                  <a:gd name="T11" fmla="*/ 24 h 48"/>
                  <a:gd name="T12" fmla="*/ 16 w 70"/>
                  <a:gd name="T13" fmla="*/ 32 h 48"/>
                  <a:gd name="T14" fmla="*/ 7 w 70"/>
                  <a:gd name="T15" fmla="*/ 39 h 48"/>
                  <a:gd name="T16" fmla="*/ 0 w 70"/>
                  <a:gd name="T17" fmla="*/ 47 h 48"/>
                  <a:gd name="T18" fmla="*/ 2 w 70"/>
                  <a:gd name="T19" fmla="*/ 48 h 48"/>
                  <a:gd name="T20" fmla="*/ 10 w 70"/>
                  <a:gd name="T21" fmla="*/ 41 h 48"/>
                  <a:gd name="T22" fmla="*/ 19 w 70"/>
                  <a:gd name="T23" fmla="*/ 35 h 48"/>
                  <a:gd name="T24" fmla="*/ 29 w 70"/>
                  <a:gd name="T25" fmla="*/ 27 h 48"/>
                  <a:gd name="T26" fmla="*/ 39 w 70"/>
                  <a:gd name="T27" fmla="*/ 20 h 48"/>
                  <a:gd name="T28" fmla="*/ 49 w 70"/>
                  <a:gd name="T29" fmla="*/ 14 h 48"/>
                  <a:gd name="T30" fmla="*/ 58 w 70"/>
                  <a:gd name="T31" fmla="*/ 9 h 48"/>
                  <a:gd name="T32" fmla="*/ 65 w 70"/>
                  <a:gd name="T33" fmla="*/ 4 h 48"/>
                  <a:gd name="T34" fmla="*/ 70 w 70"/>
                  <a:gd name="T35" fmla="*/ 1 h 48"/>
                  <a:gd name="T36" fmla="*/ 68 w 70"/>
                  <a:gd name="T3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8">
                    <a:moveTo>
                      <a:pt x="68" y="0"/>
                    </a:moveTo>
                    <a:lnTo>
                      <a:pt x="64" y="3"/>
                    </a:lnTo>
                    <a:lnTo>
                      <a:pt x="56" y="6"/>
                    </a:lnTo>
                    <a:lnTo>
                      <a:pt x="47" y="13"/>
                    </a:lnTo>
                    <a:lnTo>
                      <a:pt x="38" y="19"/>
                    </a:lnTo>
                    <a:lnTo>
                      <a:pt x="28" y="24"/>
                    </a:lnTo>
                    <a:lnTo>
                      <a:pt x="16" y="32"/>
                    </a:lnTo>
                    <a:lnTo>
                      <a:pt x="7" y="39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10" y="41"/>
                    </a:lnTo>
                    <a:lnTo>
                      <a:pt x="19" y="35"/>
                    </a:lnTo>
                    <a:lnTo>
                      <a:pt x="29" y="27"/>
                    </a:lnTo>
                    <a:lnTo>
                      <a:pt x="39" y="20"/>
                    </a:lnTo>
                    <a:lnTo>
                      <a:pt x="49" y="14"/>
                    </a:lnTo>
                    <a:lnTo>
                      <a:pt x="58" y="9"/>
                    </a:lnTo>
                    <a:lnTo>
                      <a:pt x="65" y="4"/>
                    </a:lnTo>
                    <a:lnTo>
                      <a:pt x="70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8" name="Freeform 1366">
                <a:extLst>
                  <a:ext uri="{FF2B5EF4-FFF2-40B4-BE49-F238E27FC236}">
                    <a16:creationId xmlns:a16="http://schemas.microsoft.com/office/drawing/2014/main" id="{048256F6-574C-41BE-B4F4-EEB5B25A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055"/>
                <a:ext cx="164" cy="60"/>
              </a:xfrm>
              <a:custGeom>
                <a:avLst/>
                <a:gdLst>
                  <a:gd name="T0" fmla="*/ 472 w 492"/>
                  <a:gd name="T1" fmla="*/ 2 h 182"/>
                  <a:gd name="T2" fmla="*/ 435 w 492"/>
                  <a:gd name="T3" fmla="*/ 6 h 182"/>
                  <a:gd name="T4" fmla="*/ 397 w 492"/>
                  <a:gd name="T5" fmla="*/ 13 h 182"/>
                  <a:gd name="T6" fmla="*/ 361 w 492"/>
                  <a:gd name="T7" fmla="*/ 20 h 182"/>
                  <a:gd name="T8" fmla="*/ 325 w 492"/>
                  <a:gd name="T9" fmla="*/ 30 h 182"/>
                  <a:gd name="T10" fmla="*/ 288 w 492"/>
                  <a:gd name="T11" fmla="*/ 42 h 182"/>
                  <a:gd name="T12" fmla="*/ 254 w 492"/>
                  <a:gd name="T13" fmla="*/ 53 h 182"/>
                  <a:gd name="T14" fmla="*/ 223 w 492"/>
                  <a:gd name="T15" fmla="*/ 66 h 182"/>
                  <a:gd name="T16" fmla="*/ 191 w 492"/>
                  <a:gd name="T17" fmla="*/ 80 h 182"/>
                  <a:gd name="T18" fmla="*/ 159 w 492"/>
                  <a:gd name="T19" fmla="*/ 94 h 182"/>
                  <a:gd name="T20" fmla="*/ 131 w 492"/>
                  <a:gd name="T21" fmla="*/ 109 h 182"/>
                  <a:gd name="T22" fmla="*/ 104 w 492"/>
                  <a:gd name="T23" fmla="*/ 122 h 182"/>
                  <a:gd name="T24" fmla="*/ 77 w 492"/>
                  <a:gd name="T25" fmla="*/ 137 h 182"/>
                  <a:gd name="T26" fmla="*/ 54 w 492"/>
                  <a:gd name="T27" fmla="*/ 149 h 182"/>
                  <a:gd name="T28" fmla="*/ 31 w 492"/>
                  <a:gd name="T29" fmla="*/ 163 h 182"/>
                  <a:gd name="T30" fmla="*/ 10 w 492"/>
                  <a:gd name="T31" fmla="*/ 175 h 182"/>
                  <a:gd name="T32" fmla="*/ 2 w 492"/>
                  <a:gd name="T33" fmla="*/ 182 h 182"/>
                  <a:gd name="T34" fmla="*/ 21 w 492"/>
                  <a:gd name="T35" fmla="*/ 170 h 182"/>
                  <a:gd name="T36" fmla="*/ 43 w 492"/>
                  <a:gd name="T37" fmla="*/ 157 h 182"/>
                  <a:gd name="T38" fmla="*/ 66 w 492"/>
                  <a:gd name="T39" fmla="*/ 145 h 182"/>
                  <a:gd name="T40" fmla="*/ 92 w 492"/>
                  <a:gd name="T41" fmla="*/ 131 h 182"/>
                  <a:gd name="T42" fmla="*/ 119 w 492"/>
                  <a:gd name="T43" fmla="*/ 117 h 182"/>
                  <a:gd name="T44" fmla="*/ 148 w 492"/>
                  <a:gd name="T45" fmla="*/ 102 h 182"/>
                  <a:gd name="T46" fmla="*/ 177 w 492"/>
                  <a:gd name="T47" fmla="*/ 89 h 182"/>
                  <a:gd name="T48" fmla="*/ 208 w 492"/>
                  <a:gd name="T49" fmla="*/ 74 h 182"/>
                  <a:gd name="T50" fmla="*/ 240 w 492"/>
                  <a:gd name="T51" fmla="*/ 62 h 182"/>
                  <a:gd name="T52" fmla="*/ 273 w 492"/>
                  <a:gd name="T53" fmla="*/ 50 h 182"/>
                  <a:gd name="T54" fmla="*/ 308 w 492"/>
                  <a:gd name="T55" fmla="*/ 37 h 182"/>
                  <a:gd name="T56" fmla="*/ 342 w 492"/>
                  <a:gd name="T57" fmla="*/ 27 h 182"/>
                  <a:gd name="T58" fmla="*/ 379 w 492"/>
                  <a:gd name="T59" fmla="*/ 18 h 182"/>
                  <a:gd name="T60" fmla="*/ 416 w 492"/>
                  <a:gd name="T61" fmla="*/ 10 h 182"/>
                  <a:gd name="T62" fmla="*/ 454 w 492"/>
                  <a:gd name="T63" fmla="*/ 5 h 182"/>
                  <a:gd name="T64" fmla="*/ 492 w 492"/>
                  <a:gd name="T65" fmla="*/ 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182">
                    <a:moveTo>
                      <a:pt x="492" y="0"/>
                    </a:moveTo>
                    <a:lnTo>
                      <a:pt x="472" y="2"/>
                    </a:lnTo>
                    <a:lnTo>
                      <a:pt x="454" y="4"/>
                    </a:lnTo>
                    <a:lnTo>
                      <a:pt x="435" y="6"/>
                    </a:lnTo>
                    <a:lnTo>
                      <a:pt x="416" y="9"/>
                    </a:lnTo>
                    <a:lnTo>
                      <a:pt x="397" y="13"/>
                    </a:lnTo>
                    <a:lnTo>
                      <a:pt x="379" y="16"/>
                    </a:lnTo>
                    <a:lnTo>
                      <a:pt x="361" y="20"/>
                    </a:lnTo>
                    <a:lnTo>
                      <a:pt x="342" y="25"/>
                    </a:lnTo>
                    <a:lnTo>
                      <a:pt x="325" y="30"/>
                    </a:lnTo>
                    <a:lnTo>
                      <a:pt x="306" y="35"/>
                    </a:lnTo>
                    <a:lnTo>
                      <a:pt x="288" y="42"/>
                    </a:lnTo>
                    <a:lnTo>
                      <a:pt x="272" y="47"/>
                    </a:lnTo>
                    <a:lnTo>
                      <a:pt x="254" y="53"/>
                    </a:lnTo>
                    <a:lnTo>
                      <a:pt x="238" y="60"/>
                    </a:lnTo>
                    <a:lnTo>
                      <a:pt x="223" y="66"/>
                    </a:lnTo>
                    <a:lnTo>
                      <a:pt x="206" y="73"/>
                    </a:lnTo>
                    <a:lnTo>
                      <a:pt x="191" y="80"/>
                    </a:lnTo>
                    <a:lnTo>
                      <a:pt x="175" y="88"/>
                    </a:lnTo>
                    <a:lnTo>
                      <a:pt x="159" y="94"/>
                    </a:lnTo>
                    <a:lnTo>
                      <a:pt x="146" y="101"/>
                    </a:lnTo>
                    <a:lnTo>
                      <a:pt x="131" y="109"/>
                    </a:lnTo>
                    <a:lnTo>
                      <a:pt x="117" y="116"/>
                    </a:lnTo>
                    <a:lnTo>
                      <a:pt x="104" y="122"/>
                    </a:lnTo>
                    <a:lnTo>
                      <a:pt x="91" y="129"/>
                    </a:lnTo>
                    <a:lnTo>
                      <a:pt x="77" y="137"/>
                    </a:lnTo>
                    <a:lnTo>
                      <a:pt x="65" y="144"/>
                    </a:lnTo>
                    <a:lnTo>
                      <a:pt x="54" y="149"/>
                    </a:lnTo>
                    <a:lnTo>
                      <a:pt x="41" y="157"/>
                    </a:lnTo>
                    <a:lnTo>
                      <a:pt x="31" y="163"/>
                    </a:lnTo>
                    <a:lnTo>
                      <a:pt x="20" y="168"/>
                    </a:lnTo>
                    <a:lnTo>
                      <a:pt x="10" y="175"/>
                    </a:lnTo>
                    <a:lnTo>
                      <a:pt x="0" y="180"/>
                    </a:lnTo>
                    <a:lnTo>
                      <a:pt x="2" y="182"/>
                    </a:lnTo>
                    <a:lnTo>
                      <a:pt x="11" y="176"/>
                    </a:lnTo>
                    <a:lnTo>
                      <a:pt x="21" y="170"/>
                    </a:lnTo>
                    <a:lnTo>
                      <a:pt x="32" y="164"/>
                    </a:lnTo>
                    <a:lnTo>
                      <a:pt x="43" y="157"/>
                    </a:lnTo>
                    <a:lnTo>
                      <a:pt x="55" y="152"/>
                    </a:lnTo>
                    <a:lnTo>
                      <a:pt x="66" y="145"/>
                    </a:lnTo>
                    <a:lnTo>
                      <a:pt x="80" y="138"/>
                    </a:lnTo>
                    <a:lnTo>
                      <a:pt x="92" y="131"/>
                    </a:lnTo>
                    <a:lnTo>
                      <a:pt x="105" y="124"/>
                    </a:lnTo>
                    <a:lnTo>
                      <a:pt x="119" y="117"/>
                    </a:lnTo>
                    <a:lnTo>
                      <a:pt x="133" y="110"/>
                    </a:lnTo>
                    <a:lnTo>
                      <a:pt x="148" y="102"/>
                    </a:lnTo>
                    <a:lnTo>
                      <a:pt x="161" y="96"/>
                    </a:lnTo>
                    <a:lnTo>
                      <a:pt x="177" y="89"/>
                    </a:lnTo>
                    <a:lnTo>
                      <a:pt x="192" y="81"/>
                    </a:lnTo>
                    <a:lnTo>
                      <a:pt x="208" y="74"/>
                    </a:lnTo>
                    <a:lnTo>
                      <a:pt x="223" y="67"/>
                    </a:lnTo>
                    <a:lnTo>
                      <a:pt x="240" y="62"/>
                    </a:lnTo>
                    <a:lnTo>
                      <a:pt x="256" y="55"/>
                    </a:lnTo>
                    <a:lnTo>
                      <a:pt x="273" y="50"/>
                    </a:lnTo>
                    <a:lnTo>
                      <a:pt x="290" y="43"/>
                    </a:lnTo>
                    <a:lnTo>
                      <a:pt x="308" y="37"/>
                    </a:lnTo>
                    <a:lnTo>
                      <a:pt x="325" y="32"/>
                    </a:lnTo>
                    <a:lnTo>
                      <a:pt x="342" y="27"/>
                    </a:lnTo>
                    <a:lnTo>
                      <a:pt x="361" y="23"/>
                    </a:lnTo>
                    <a:lnTo>
                      <a:pt x="379" y="18"/>
                    </a:lnTo>
                    <a:lnTo>
                      <a:pt x="397" y="15"/>
                    </a:lnTo>
                    <a:lnTo>
                      <a:pt x="416" y="10"/>
                    </a:lnTo>
                    <a:lnTo>
                      <a:pt x="435" y="7"/>
                    </a:lnTo>
                    <a:lnTo>
                      <a:pt x="454" y="5"/>
                    </a:lnTo>
                    <a:lnTo>
                      <a:pt x="472" y="4"/>
                    </a:lnTo>
                    <a:lnTo>
                      <a:pt x="492" y="2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9" name="Freeform 1367">
                <a:extLst>
                  <a:ext uri="{FF2B5EF4-FFF2-40B4-BE49-F238E27FC236}">
                    <a16:creationId xmlns:a16="http://schemas.microsoft.com/office/drawing/2014/main" id="{2215F4EF-EC26-4A21-8EAB-FF9DA68D9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53"/>
                <a:ext cx="34" cy="22"/>
              </a:xfrm>
              <a:custGeom>
                <a:avLst/>
                <a:gdLst>
                  <a:gd name="T0" fmla="*/ 61 w 102"/>
                  <a:gd name="T1" fmla="*/ 66 h 66"/>
                  <a:gd name="T2" fmla="*/ 64 w 102"/>
                  <a:gd name="T3" fmla="*/ 65 h 66"/>
                  <a:gd name="T4" fmla="*/ 70 w 102"/>
                  <a:gd name="T5" fmla="*/ 61 h 66"/>
                  <a:gd name="T6" fmla="*/ 74 w 102"/>
                  <a:gd name="T7" fmla="*/ 58 h 66"/>
                  <a:gd name="T8" fmla="*/ 81 w 102"/>
                  <a:gd name="T9" fmla="*/ 52 h 66"/>
                  <a:gd name="T10" fmla="*/ 87 w 102"/>
                  <a:gd name="T11" fmla="*/ 46 h 66"/>
                  <a:gd name="T12" fmla="*/ 93 w 102"/>
                  <a:gd name="T13" fmla="*/ 40 h 66"/>
                  <a:gd name="T14" fmla="*/ 98 w 102"/>
                  <a:gd name="T15" fmla="*/ 33 h 66"/>
                  <a:gd name="T16" fmla="*/ 101 w 102"/>
                  <a:gd name="T17" fmla="*/ 25 h 66"/>
                  <a:gd name="T18" fmla="*/ 102 w 102"/>
                  <a:gd name="T19" fmla="*/ 19 h 66"/>
                  <a:gd name="T20" fmla="*/ 101 w 102"/>
                  <a:gd name="T21" fmla="*/ 12 h 66"/>
                  <a:gd name="T22" fmla="*/ 96 w 102"/>
                  <a:gd name="T23" fmla="*/ 8 h 66"/>
                  <a:gd name="T24" fmla="*/ 85 w 102"/>
                  <a:gd name="T25" fmla="*/ 3 h 66"/>
                  <a:gd name="T26" fmla="*/ 72 w 102"/>
                  <a:gd name="T27" fmla="*/ 0 h 66"/>
                  <a:gd name="T28" fmla="*/ 54 w 102"/>
                  <a:gd name="T29" fmla="*/ 0 h 66"/>
                  <a:gd name="T30" fmla="*/ 31 w 102"/>
                  <a:gd name="T31" fmla="*/ 1 h 66"/>
                  <a:gd name="T32" fmla="*/ 0 w 102"/>
                  <a:gd name="T33" fmla="*/ 4 h 66"/>
                  <a:gd name="T34" fmla="*/ 0 w 102"/>
                  <a:gd name="T35" fmla="*/ 6 h 66"/>
                  <a:gd name="T36" fmla="*/ 31 w 102"/>
                  <a:gd name="T37" fmla="*/ 2 h 66"/>
                  <a:gd name="T38" fmla="*/ 54 w 102"/>
                  <a:gd name="T39" fmla="*/ 1 h 66"/>
                  <a:gd name="T40" fmla="*/ 72 w 102"/>
                  <a:gd name="T41" fmla="*/ 2 h 66"/>
                  <a:gd name="T42" fmla="*/ 85 w 102"/>
                  <a:gd name="T43" fmla="*/ 4 h 66"/>
                  <a:gd name="T44" fmla="*/ 93 w 102"/>
                  <a:gd name="T45" fmla="*/ 8 h 66"/>
                  <a:gd name="T46" fmla="*/ 99 w 102"/>
                  <a:gd name="T47" fmla="*/ 13 h 66"/>
                  <a:gd name="T48" fmla="*/ 101 w 102"/>
                  <a:gd name="T49" fmla="*/ 19 h 66"/>
                  <a:gd name="T50" fmla="*/ 100 w 102"/>
                  <a:gd name="T51" fmla="*/ 25 h 66"/>
                  <a:gd name="T52" fmla="*/ 97 w 102"/>
                  <a:gd name="T53" fmla="*/ 32 h 66"/>
                  <a:gd name="T54" fmla="*/ 92 w 102"/>
                  <a:gd name="T55" fmla="*/ 38 h 66"/>
                  <a:gd name="T56" fmla="*/ 85 w 102"/>
                  <a:gd name="T57" fmla="*/ 46 h 66"/>
                  <a:gd name="T58" fmla="*/ 80 w 102"/>
                  <a:gd name="T59" fmla="*/ 51 h 66"/>
                  <a:gd name="T60" fmla="*/ 72 w 102"/>
                  <a:gd name="T61" fmla="*/ 56 h 66"/>
                  <a:gd name="T62" fmla="*/ 68 w 102"/>
                  <a:gd name="T63" fmla="*/ 60 h 66"/>
                  <a:gd name="T64" fmla="*/ 63 w 102"/>
                  <a:gd name="T65" fmla="*/ 64 h 66"/>
                  <a:gd name="T66" fmla="*/ 61 w 102"/>
                  <a:gd name="T67" fmla="*/ 64 h 66"/>
                  <a:gd name="T68" fmla="*/ 61 w 102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66">
                    <a:moveTo>
                      <a:pt x="61" y="66"/>
                    </a:moveTo>
                    <a:lnTo>
                      <a:pt x="64" y="65"/>
                    </a:lnTo>
                    <a:lnTo>
                      <a:pt x="70" y="61"/>
                    </a:lnTo>
                    <a:lnTo>
                      <a:pt x="74" y="58"/>
                    </a:lnTo>
                    <a:lnTo>
                      <a:pt x="81" y="52"/>
                    </a:lnTo>
                    <a:lnTo>
                      <a:pt x="87" y="46"/>
                    </a:lnTo>
                    <a:lnTo>
                      <a:pt x="93" y="40"/>
                    </a:lnTo>
                    <a:lnTo>
                      <a:pt x="98" y="33"/>
                    </a:lnTo>
                    <a:lnTo>
                      <a:pt x="101" y="25"/>
                    </a:lnTo>
                    <a:lnTo>
                      <a:pt x="102" y="19"/>
                    </a:lnTo>
                    <a:lnTo>
                      <a:pt x="101" y="12"/>
                    </a:lnTo>
                    <a:lnTo>
                      <a:pt x="96" y="8"/>
                    </a:lnTo>
                    <a:lnTo>
                      <a:pt x="85" y="3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3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1" y="2"/>
                    </a:lnTo>
                    <a:lnTo>
                      <a:pt x="54" y="1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93" y="8"/>
                    </a:lnTo>
                    <a:lnTo>
                      <a:pt x="99" y="13"/>
                    </a:lnTo>
                    <a:lnTo>
                      <a:pt x="101" y="19"/>
                    </a:lnTo>
                    <a:lnTo>
                      <a:pt x="100" y="25"/>
                    </a:lnTo>
                    <a:lnTo>
                      <a:pt x="97" y="32"/>
                    </a:lnTo>
                    <a:lnTo>
                      <a:pt x="92" y="38"/>
                    </a:lnTo>
                    <a:lnTo>
                      <a:pt x="85" y="46"/>
                    </a:lnTo>
                    <a:lnTo>
                      <a:pt x="80" y="51"/>
                    </a:lnTo>
                    <a:lnTo>
                      <a:pt x="72" y="56"/>
                    </a:lnTo>
                    <a:lnTo>
                      <a:pt x="68" y="60"/>
                    </a:lnTo>
                    <a:lnTo>
                      <a:pt x="63" y="64"/>
                    </a:lnTo>
                    <a:lnTo>
                      <a:pt x="61" y="64"/>
                    </a:lnTo>
                    <a:lnTo>
                      <a:pt x="6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0" name="Freeform 1368">
                <a:extLst>
                  <a:ext uri="{FF2B5EF4-FFF2-40B4-BE49-F238E27FC236}">
                    <a16:creationId xmlns:a16="http://schemas.microsoft.com/office/drawing/2014/main" id="{228EC7A0-8AE0-43A7-813E-39CF1B71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70"/>
                <a:ext cx="24" cy="6"/>
              </a:xfrm>
              <a:custGeom>
                <a:avLst/>
                <a:gdLst>
                  <a:gd name="T0" fmla="*/ 0 w 73"/>
                  <a:gd name="T1" fmla="*/ 1 h 17"/>
                  <a:gd name="T2" fmla="*/ 36 w 73"/>
                  <a:gd name="T3" fmla="*/ 4 h 17"/>
                  <a:gd name="T4" fmla="*/ 58 w 73"/>
                  <a:gd name="T5" fmla="*/ 6 h 17"/>
                  <a:gd name="T6" fmla="*/ 67 w 73"/>
                  <a:gd name="T7" fmla="*/ 7 h 17"/>
                  <a:gd name="T8" fmla="*/ 71 w 73"/>
                  <a:gd name="T9" fmla="*/ 9 h 17"/>
                  <a:gd name="T10" fmla="*/ 68 w 73"/>
                  <a:gd name="T11" fmla="*/ 11 h 17"/>
                  <a:gd name="T12" fmla="*/ 64 w 73"/>
                  <a:gd name="T13" fmla="*/ 13 h 17"/>
                  <a:gd name="T14" fmla="*/ 62 w 73"/>
                  <a:gd name="T15" fmla="*/ 15 h 17"/>
                  <a:gd name="T16" fmla="*/ 63 w 73"/>
                  <a:gd name="T17" fmla="*/ 17 h 17"/>
                  <a:gd name="T18" fmla="*/ 63 w 73"/>
                  <a:gd name="T19" fmla="*/ 15 h 17"/>
                  <a:gd name="T20" fmla="*/ 63 w 73"/>
                  <a:gd name="T21" fmla="*/ 16 h 17"/>
                  <a:gd name="T22" fmla="*/ 66 w 73"/>
                  <a:gd name="T23" fmla="*/ 15 h 17"/>
                  <a:gd name="T24" fmla="*/ 70 w 73"/>
                  <a:gd name="T25" fmla="*/ 13 h 17"/>
                  <a:gd name="T26" fmla="*/ 73 w 73"/>
                  <a:gd name="T27" fmla="*/ 9 h 17"/>
                  <a:gd name="T28" fmla="*/ 70 w 73"/>
                  <a:gd name="T29" fmla="*/ 7 h 17"/>
                  <a:gd name="T30" fmla="*/ 58 w 73"/>
                  <a:gd name="T31" fmla="*/ 4 h 17"/>
                  <a:gd name="T32" fmla="*/ 36 w 73"/>
                  <a:gd name="T33" fmla="*/ 1 h 17"/>
                  <a:gd name="T34" fmla="*/ 0 w 73"/>
                  <a:gd name="T35" fmla="*/ 0 h 17"/>
                  <a:gd name="T36" fmla="*/ 0 w 73"/>
                  <a:gd name="T3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7">
                    <a:moveTo>
                      <a:pt x="0" y="1"/>
                    </a:moveTo>
                    <a:lnTo>
                      <a:pt x="36" y="4"/>
                    </a:lnTo>
                    <a:lnTo>
                      <a:pt x="58" y="6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68" y="11"/>
                    </a:lnTo>
                    <a:lnTo>
                      <a:pt x="64" y="13"/>
                    </a:lnTo>
                    <a:lnTo>
                      <a:pt x="62" y="15"/>
                    </a:lnTo>
                    <a:lnTo>
                      <a:pt x="63" y="17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3" y="9"/>
                    </a:lnTo>
                    <a:lnTo>
                      <a:pt x="70" y="7"/>
                    </a:lnTo>
                    <a:lnTo>
                      <a:pt x="58" y="4"/>
                    </a:lnTo>
                    <a:lnTo>
                      <a:pt x="3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1" name="Freeform 1369">
                <a:extLst>
                  <a:ext uri="{FF2B5EF4-FFF2-40B4-BE49-F238E27FC236}">
                    <a16:creationId xmlns:a16="http://schemas.microsoft.com/office/drawing/2014/main" id="{494DA5D4-95F0-4157-A237-DCD05444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021"/>
                <a:ext cx="301" cy="126"/>
              </a:xfrm>
              <a:custGeom>
                <a:avLst/>
                <a:gdLst>
                  <a:gd name="T0" fmla="*/ 193 w 902"/>
                  <a:gd name="T1" fmla="*/ 174 h 377"/>
                  <a:gd name="T2" fmla="*/ 148 w 902"/>
                  <a:gd name="T3" fmla="*/ 191 h 377"/>
                  <a:gd name="T4" fmla="*/ 109 w 902"/>
                  <a:gd name="T5" fmla="*/ 208 h 377"/>
                  <a:gd name="T6" fmla="*/ 80 w 902"/>
                  <a:gd name="T7" fmla="*/ 227 h 377"/>
                  <a:gd name="T8" fmla="*/ 59 w 902"/>
                  <a:gd name="T9" fmla="*/ 247 h 377"/>
                  <a:gd name="T10" fmla="*/ 47 w 902"/>
                  <a:gd name="T11" fmla="*/ 267 h 377"/>
                  <a:gd name="T12" fmla="*/ 38 w 902"/>
                  <a:gd name="T13" fmla="*/ 287 h 377"/>
                  <a:gd name="T14" fmla="*/ 32 w 902"/>
                  <a:gd name="T15" fmla="*/ 311 h 377"/>
                  <a:gd name="T16" fmla="*/ 28 w 902"/>
                  <a:gd name="T17" fmla="*/ 335 h 377"/>
                  <a:gd name="T18" fmla="*/ 29 w 902"/>
                  <a:gd name="T19" fmla="*/ 358 h 377"/>
                  <a:gd name="T20" fmla="*/ 35 w 902"/>
                  <a:gd name="T21" fmla="*/ 377 h 377"/>
                  <a:gd name="T22" fmla="*/ 15 w 902"/>
                  <a:gd name="T23" fmla="*/ 356 h 377"/>
                  <a:gd name="T24" fmla="*/ 4 w 902"/>
                  <a:gd name="T25" fmla="*/ 335 h 377"/>
                  <a:gd name="T26" fmla="*/ 0 w 902"/>
                  <a:gd name="T27" fmla="*/ 312 h 377"/>
                  <a:gd name="T28" fmla="*/ 4 w 902"/>
                  <a:gd name="T29" fmla="*/ 286 h 377"/>
                  <a:gd name="T30" fmla="*/ 9 w 902"/>
                  <a:gd name="T31" fmla="*/ 256 h 377"/>
                  <a:gd name="T32" fmla="*/ 15 w 902"/>
                  <a:gd name="T33" fmla="*/ 234 h 377"/>
                  <a:gd name="T34" fmla="*/ 29 w 902"/>
                  <a:gd name="T35" fmla="*/ 213 h 377"/>
                  <a:gd name="T36" fmla="*/ 50 w 902"/>
                  <a:gd name="T37" fmla="*/ 193 h 377"/>
                  <a:gd name="T38" fmla="*/ 76 w 902"/>
                  <a:gd name="T39" fmla="*/ 175 h 377"/>
                  <a:gd name="T40" fmla="*/ 102 w 902"/>
                  <a:gd name="T41" fmla="*/ 161 h 377"/>
                  <a:gd name="T42" fmla="*/ 131 w 902"/>
                  <a:gd name="T43" fmla="*/ 146 h 377"/>
                  <a:gd name="T44" fmla="*/ 198 w 902"/>
                  <a:gd name="T45" fmla="*/ 111 h 377"/>
                  <a:gd name="T46" fmla="*/ 281 w 902"/>
                  <a:gd name="T47" fmla="*/ 72 h 377"/>
                  <a:gd name="T48" fmla="*/ 374 w 902"/>
                  <a:gd name="T49" fmla="*/ 36 h 377"/>
                  <a:gd name="T50" fmla="*/ 475 w 902"/>
                  <a:gd name="T51" fmla="*/ 10 h 377"/>
                  <a:gd name="T52" fmla="*/ 578 w 902"/>
                  <a:gd name="T53" fmla="*/ 0 h 377"/>
                  <a:gd name="T54" fmla="*/ 664 w 902"/>
                  <a:gd name="T55" fmla="*/ 1 h 377"/>
                  <a:gd name="T56" fmla="*/ 721 w 902"/>
                  <a:gd name="T57" fmla="*/ 6 h 377"/>
                  <a:gd name="T58" fmla="*/ 760 w 902"/>
                  <a:gd name="T59" fmla="*/ 14 h 377"/>
                  <a:gd name="T60" fmla="*/ 795 w 902"/>
                  <a:gd name="T61" fmla="*/ 26 h 377"/>
                  <a:gd name="T62" fmla="*/ 834 w 902"/>
                  <a:gd name="T63" fmla="*/ 44 h 377"/>
                  <a:gd name="T64" fmla="*/ 885 w 902"/>
                  <a:gd name="T65" fmla="*/ 68 h 377"/>
                  <a:gd name="T66" fmla="*/ 902 w 902"/>
                  <a:gd name="T67" fmla="*/ 82 h 377"/>
                  <a:gd name="T68" fmla="*/ 889 w 902"/>
                  <a:gd name="T69" fmla="*/ 90 h 377"/>
                  <a:gd name="T70" fmla="*/ 864 w 902"/>
                  <a:gd name="T71" fmla="*/ 98 h 377"/>
                  <a:gd name="T72" fmla="*/ 840 w 902"/>
                  <a:gd name="T73" fmla="*/ 108 h 377"/>
                  <a:gd name="T74" fmla="*/ 825 w 902"/>
                  <a:gd name="T75" fmla="*/ 106 h 377"/>
                  <a:gd name="T76" fmla="*/ 800 w 902"/>
                  <a:gd name="T77" fmla="*/ 76 h 377"/>
                  <a:gd name="T78" fmla="*/ 759 w 902"/>
                  <a:gd name="T79" fmla="*/ 55 h 377"/>
                  <a:gd name="T80" fmla="*/ 707 w 902"/>
                  <a:gd name="T81" fmla="*/ 44 h 377"/>
                  <a:gd name="T82" fmla="*/ 648 w 902"/>
                  <a:gd name="T83" fmla="*/ 38 h 377"/>
                  <a:gd name="T84" fmla="*/ 581 w 902"/>
                  <a:gd name="T85" fmla="*/ 35 h 377"/>
                  <a:gd name="T86" fmla="*/ 488 w 902"/>
                  <a:gd name="T87" fmla="*/ 43 h 377"/>
                  <a:gd name="T88" fmla="*/ 409 w 902"/>
                  <a:gd name="T89" fmla="*/ 69 h 377"/>
                  <a:gd name="T90" fmla="*/ 344 w 902"/>
                  <a:gd name="T91" fmla="*/ 104 h 377"/>
                  <a:gd name="T92" fmla="*/ 287 w 902"/>
                  <a:gd name="T93" fmla="*/ 137 h 377"/>
                  <a:gd name="T94" fmla="*/ 235 w 902"/>
                  <a:gd name="T95" fmla="*/ 16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2" h="377">
                    <a:moveTo>
                      <a:pt x="218" y="167"/>
                    </a:moveTo>
                    <a:lnTo>
                      <a:pt x="207" y="171"/>
                    </a:lnTo>
                    <a:lnTo>
                      <a:pt x="193" y="174"/>
                    </a:lnTo>
                    <a:lnTo>
                      <a:pt x="179" y="180"/>
                    </a:lnTo>
                    <a:lnTo>
                      <a:pt x="164" y="184"/>
                    </a:lnTo>
                    <a:lnTo>
                      <a:pt x="148" y="191"/>
                    </a:lnTo>
                    <a:lnTo>
                      <a:pt x="134" y="197"/>
                    </a:lnTo>
                    <a:lnTo>
                      <a:pt x="120" y="202"/>
                    </a:lnTo>
                    <a:lnTo>
                      <a:pt x="109" y="208"/>
                    </a:lnTo>
                    <a:lnTo>
                      <a:pt x="99" y="213"/>
                    </a:lnTo>
                    <a:lnTo>
                      <a:pt x="89" y="220"/>
                    </a:lnTo>
                    <a:lnTo>
                      <a:pt x="80" y="227"/>
                    </a:lnTo>
                    <a:lnTo>
                      <a:pt x="73" y="234"/>
                    </a:lnTo>
                    <a:lnTo>
                      <a:pt x="65" y="240"/>
                    </a:lnTo>
                    <a:lnTo>
                      <a:pt x="59" y="247"/>
                    </a:lnTo>
                    <a:lnTo>
                      <a:pt x="55" y="254"/>
                    </a:lnTo>
                    <a:lnTo>
                      <a:pt x="50" y="261"/>
                    </a:lnTo>
                    <a:lnTo>
                      <a:pt x="47" y="267"/>
                    </a:lnTo>
                    <a:lnTo>
                      <a:pt x="44" y="273"/>
                    </a:lnTo>
                    <a:lnTo>
                      <a:pt x="41" y="280"/>
                    </a:lnTo>
                    <a:lnTo>
                      <a:pt x="38" y="287"/>
                    </a:lnTo>
                    <a:lnTo>
                      <a:pt x="35" y="295"/>
                    </a:lnTo>
                    <a:lnTo>
                      <a:pt x="34" y="302"/>
                    </a:lnTo>
                    <a:lnTo>
                      <a:pt x="32" y="311"/>
                    </a:lnTo>
                    <a:lnTo>
                      <a:pt x="29" y="319"/>
                    </a:lnTo>
                    <a:lnTo>
                      <a:pt x="29" y="327"/>
                    </a:lnTo>
                    <a:lnTo>
                      <a:pt x="28" y="335"/>
                    </a:lnTo>
                    <a:lnTo>
                      <a:pt x="27" y="344"/>
                    </a:lnTo>
                    <a:lnTo>
                      <a:pt x="28" y="350"/>
                    </a:lnTo>
                    <a:lnTo>
                      <a:pt x="29" y="358"/>
                    </a:lnTo>
                    <a:lnTo>
                      <a:pt x="31" y="364"/>
                    </a:lnTo>
                    <a:lnTo>
                      <a:pt x="33" y="372"/>
                    </a:lnTo>
                    <a:lnTo>
                      <a:pt x="35" y="377"/>
                    </a:lnTo>
                    <a:lnTo>
                      <a:pt x="27" y="371"/>
                    </a:lnTo>
                    <a:lnTo>
                      <a:pt x="20" y="364"/>
                    </a:lnTo>
                    <a:lnTo>
                      <a:pt x="15" y="356"/>
                    </a:lnTo>
                    <a:lnTo>
                      <a:pt x="10" y="349"/>
                    </a:lnTo>
                    <a:lnTo>
                      <a:pt x="6" y="342"/>
                    </a:lnTo>
                    <a:lnTo>
                      <a:pt x="4" y="335"/>
                    </a:lnTo>
                    <a:lnTo>
                      <a:pt x="2" y="327"/>
                    </a:lnTo>
                    <a:lnTo>
                      <a:pt x="0" y="319"/>
                    </a:lnTo>
                    <a:lnTo>
                      <a:pt x="0" y="312"/>
                    </a:lnTo>
                    <a:lnTo>
                      <a:pt x="0" y="303"/>
                    </a:lnTo>
                    <a:lnTo>
                      <a:pt x="1" y="294"/>
                    </a:lnTo>
                    <a:lnTo>
                      <a:pt x="4" y="286"/>
                    </a:lnTo>
                    <a:lnTo>
                      <a:pt x="4" y="276"/>
                    </a:lnTo>
                    <a:lnTo>
                      <a:pt x="6" y="266"/>
                    </a:lnTo>
                    <a:lnTo>
                      <a:pt x="9" y="256"/>
                    </a:lnTo>
                    <a:lnTo>
                      <a:pt x="11" y="245"/>
                    </a:lnTo>
                    <a:lnTo>
                      <a:pt x="13" y="239"/>
                    </a:lnTo>
                    <a:lnTo>
                      <a:pt x="15" y="234"/>
                    </a:lnTo>
                    <a:lnTo>
                      <a:pt x="19" y="228"/>
                    </a:lnTo>
                    <a:lnTo>
                      <a:pt x="24" y="220"/>
                    </a:lnTo>
                    <a:lnTo>
                      <a:pt x="29" y="213"/>
                    </a:lnTo>
                    <a:lnTo>
                      <a:pt x="36" y="207"/>
                    </a:lnTo>
                    <a:lnTo>
                      <a:pt x="44" y="200"/>
                    </a:lnTo>
                    <a:lnTo>
                      <a:pt x="50" y="193"/>
                    </a:lnTo>
                    <a:lnTo>
                      <a:pt x="57" y="188"/>
                    </a:lnTo>
                    <a:lnTo>
                      <a:pt x="66" y="182"/>
                    </a:lnTo>
                    <a:lnTo>
                      <a:pt x="76" y="175"/>
                    </a:lnTo>
                    <a:lnTo>
                      <a:pt x="84" y="171"/>
                    </a:lnTo>
                    <a:lnTo>
                      <a:pt x="93" y="165"/>
                    </a:lnTo>
                    <a:lnTo>
                      <a:pt x="102" y="161"/>
                    </a:lnTo>
                    <a:lnTo>
                      <a:pt x="109" y="157"/>
                    </a:lnTo>
                    <a:lnTo>
                      <a:pt x="113" y="155"/>
                    </a:lnTo>
                    <a:lnTo>
                      <a:pt x="131" y="146"/>
                    </a:lnTo>
                    <a:lnTo>
                      <a:pt x="152" y="135"/>
                    </a:lnTo>
                    <a:lnTo>
                      <a:pt x="173" y="124"/>
                    </a:lnTo>
                    <a:lnTo>
                      <a:pt x="198" y="111"/>
                    </a:lnTo>
                    <a:lnTo>
                      <a:pt x="223" y="98"/>
                    </a:lnTo>
                    <a:lnTo>
                      <a:pt x="251" y="86"/>
                    </a:lnTo>
                    <a:lnTo>
                      <a:pt x="281" y="72"/>
                    </a:lnTo>
                    <a:lnTo>
                      <a:pt x="311" y="59"/>
                    </a:lnTo>
                    <a:lnTo>
                      <a:pt x="341" y="49"/>
                    </a:lnTo>
                    <a:lnTo>
                      <a:pt x="374" y="36"/>
                    </a:lnTo>
                    <a:lnTo>
                      <a:pt x="407" y="26"/>
                    </a:lnTo>
                    <a:lnTo>
                      <a:pt x="441" y="18"/>
                    </a:lnTo>
                    <a:lnTo>
                      <a:pt x="475" y="10"/>
                    </a:lnTo>
                    <a:lnTo>
                      <a:pt x="509" y="5"/>
                    </a:lnTo>
                    <a:lnTo>
                      <a:pt x="543" y="1"/>
                    </a:lnTo>
                    <a:lnTo>
                      <a:pt x="578" y="0"/>
                    </a:lnTo>
                    <a:lnTo>
                      <a:pt x="610" y="0"/>
                    </a:lnTo>
                    <a:lnTo>
                      <a:pt x="639" y="0"/>
                    </a:lnTo>
                    <a:lnTo>
                      <a:pt x="664" y="1"/>
                    </a:lnTo>
                    <a:lnTo>
                      <a:pt x="685" y="3"/>
                    </a:lnTo>
                    <a:lnTo>
                      <a:pt x="704" y="4"/>
                    </a:lnTo>
                    <a:lnTo>
                      <a:pt x="721" y="6"/>
                    </a:lnTo>
                    <a:lnTo>
                      <a:pt x="736" y="8"/>
                    </a:lnTo>
                    <a:lnTo>
                      <a:pt x="749" y="10"/>
                    </a:lnTo>
                    <a:lnTo>
                      <a:pt x="760" y="14"/>
                    </a:lnTo>
                    <a:lnTo>
                      <a:pt x="772" y="18"/>
                    </a:lnTo>
                    <a:lnTo>
                      <a:pt x="783" y="22"/>
                    </a:lnTo>
                    <a:lnTo>
                      <a:pt x="795" y="26"/>
                    </a:lnTo>
                    <a:lnTo>
                      <a:pt x="808" y="32"/>
                    </a:lnTo>
                    <a:lnTo>
                      <a:pt x="820" y="38"/>
                    </a:lnTo>
                    <a:lnTo>
                      <a:pt x="834" y="44"/>
                    </a:lnTo>
                    <a:lnTo>
                      <a:pt x="851" y="51"/>
                    </a:lnTo>
                    <a:lnTo>
                      <a:pt x="870" y="60"/>
                    </a:lnTo>
                    <a:lnTo>
                      <a:pt x="885" y="68"/>
                    </a:lnTo>
                    <a:lnTo>
                      <a:pt x="894" y="73"/>
                    </a:lnTo>
                    <a:lnTo>
                      <a:pt x="898" y="78"/>
                    </a:lnTo>
                    <a:lnTo>
                      <a:pt x="902" y="82"/>
                    </a:lnTo>
                    <a:lnTo>
                      <a:pt x="899" y="86"/>
                    </a:lnTo>
                    <a:lnTo>
                      <a:pt x="896" y="88"/>
                    </a:lnTo>
                    <a:lnTo>
                      <a:pt x="889" y="90"/>
                    </a:lnTo>
                    <a:lnTo>
                      <a:pt x="882" y="93"/>
                    </a:lnTo>
                    <a:lnTo>
                      <a:pt x="873" y="96"/>
                    </a:lnTo>
                    <a:lnTo>
                      <a:pt x="864" y="98"/>
                    </a:lnTo>
                    <a:lnTo>
                      <a:pt x="855" y="100"/>
                    </a:lnTo>
                    <a:lnTo>
                      <a:pt x="847" y="104"/>
                    </a:lnTo>
                    <a:lnTo>
                      <a:pt x="840" y="108"/>
                    </a:lnTo>
                    <a:lnTo>
                      <a:pt x="834" y="114"/>
                    </a:lnTo>
                    <a:lnTo>
                      <a:pt x="831" y="119"/>
                    </a:lnTo>
                    <a:lnTo>
                      <a:pt x="825" y="106"/>
                    </a:lnTo>
                    <a:lnTo>
                      <a:pt x="818" y="95"/>
                    </a:lnTo>
                    <a:lnTo>
                      <a:pt x="810" y="84"/>
                    </a:lnTo>
                    <a:lnTo>
                      <a:pt x="800" y="76"/>
                    </a:lnTo>
                    <a:lnTo>
                      <a:pt x="787" y="68"/>
                    </a:lnTo>
                    <a:lnTo>
                      <a:pt x="774" y="61"/>
                    </a:lnTo>
                    <a:lnTo>
                      <a:pt x="759" y="55"/>
                    </a:lnTo>
                    <a:lnTo>
                      <a:pt x="743" y="51"/>
                    </a:lnTo>
                    <a:lnTo>
                      <a:pt x="726" y="46"/>
                    </a:lnTo>
                    <a:lnTo>
                      <a:pt x="707" y="44"/>
                    </a:lnTo>
                    <a:lnTo>
                      <a:pt x="689" y="41"/>
                    </a:lnTo>
                    <a:lnTo>
                      <a:pt x="669" y="38"/>
                    </a:lnTo>
                    <a:lnTo>
                      <a:pt x="648" y="38"/>
                    </a:lnTo>
                    <a:lnTo>
                      <a:pt x="626" y="36"/>
                    </a:lnTo>
                    <a:lnTo>
                      <a:pt x="605" y="36"/>
                    </a:lnTo>
                    <a:lnTo>
                      <a:pt x="581" y="35"/>
                    </a:lnTo>
                    <a:lnTo>
                      <a:pt x="549" y="35"/>
                    </a:lnTo>
                    <a:lnTo>
                      <a:pt x="517" y="38"/>
                    </a:lnTo>
                    <a:lnTo>
                      <a:pt x="488" y="43"/>
                    </a:lnTo>
                    <a:lnTo>
                      <a:pt x="461" y="51"/>
                    </a:lnTo>
                    <a:lnTo>
                      <a:pt x="434" y="59"/>
                    </a:lnTo>
                    <a:lnTo>
                      <a:pt x="409" y="69"/>
                    </a:lnTo>
                    <a:lnTo>
                      <a:pt x="387" y="80"/>
                    </a:lnTo>
                    <a:lnTo>
                      <a:pt x="365" y="91"/>
                    </a:lnTo>
                    <a:lnTo>
                      <a:pt x="344" y="104"/>
                    </a:lnTo>
                    <a:lnTo>
                      <a:pt x="324" y="116"/>
                    </a:lnTo>
                    <a:lnTo>
                      <a:pt x="305" y="126"/>
                    </a:lnTo>
                    <a:lnTo>
                      <a:pt x="287" y="137"/>
                    </a:lnTo>
                    <a:lnTo>
                      <a:pt x="269" y="147"/>
                    </a:lnTo>
                    <a:lnTo>
                      <a:pt x="251" y="156"/>
                    </a:lnTo>
                    <a:lnTo>
                      <a:pt x="235" y="163"/>
                    </a:lnTo>
                    <a:lnTo>
                      <a:pt x="218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2" name="Freeform 1370">
                <a:extLst>
                  <a:ext uri="{FF2B5EF4-FFF2-40B4-BE49-F238E27FC236}">
                    <a16:creationId xmlns:a16="http://schemas.microsoft.com/office/drawing/2014/main" id="{AC085D9F-31B0-4CE7-ABFA-7553012C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076"/>
                <a:ext cx="36" cy="14"/>
              </a:xfrm>
              <a:custGeom>
                <a:avLst/>
                <a:gdLst>
                  <a:gd name="T0" fmla="*/ 1 w 108"/>
                  <a:gd name="T1" fmla="*/ 42 h 42"/>
                  <a:gd name="T2" fmla="*/ 12 w 108"/>
                  <a:gd name="T3" fmla="*/ 35 h 42"/>
                  <a:gd name="T4" fmla="*/ 25 w 108"/>
                  <a:gd name="T5" fmla="*/ 31 h 42"/>
                  <a:gd name="T6" fmla="*/ 39 w 108"/>
                  <a:gd name="T7" fmla="*/ 25 h 42"/>
                  <a:gd name="T8" fmla="*/ 54 w 108"/>
                  <a:gd name="T9" fmla="*/ 18 h 42"/>
                  <a:gd name="T10" fmla="*/ 71 w 108"/>
                  <a:gd name="T11" fmla="*/ 14 h 42"/>
                  <a:gd name="T12" fmla="*/ 84 w 108"/>
                  <a:gd name="T13" fmla="*/ 8 h 42"/>
                  <a:gd name="T14" fmla="*/ 96 w 108"/>
                  <a:gd name="T15" fmla="*/ 5 h 42"/>
                  <a:gd name="T16" fmla="*/ 108 w 108"/>
                  <a:gd name="T17" fmla="*/ 1 h 42"/>
                  <a:gd name="T18" fmla="*/ 108 w 108"/>
                  <a:gd name="T19" fmla="*/ 0 h 42"/>
                  <a:gd name="T20" fmla="*/ 96 w 108"/>
                  <a:gd name="T21" fmla="*/ 4 h 42"/>
                  <a:gd name="T22" fmla="*/ 84 w 108"/>
                  <a:gd name="T23" fmla="*/ 7 h 42"/>
                  <a:gd name="T24" fmla="*/ 68 w 108"/>
                  <a:gd name="T25" fmla="*/ 13 h 42"/>
                  <a:gd name="T26" fmla="*/ 54 w 108"/>
                  <a:gd name="T27" fmla="*/ 17 h 42"/>
                  <a:gd name="T28" fmla="*/ 38 w 108"/>
                  <a:gd name="T29" fmla="*/ 24 h 42"/>
                  <a:gd name="T30" fmla="*/ 24 w 108"/>
                  <a:gd name="T31" fmla="*/ 29 h 42"/>
                  <a:gd name="T32" fmla="*/ 11 w 108"/>
                  <a:gd name="T33" fmla="*/ 34 h 42"/>
                  <a:gd name="T34" fmla="*/ 0 w 108"/>
                  <a:gd name="T35" fmla="*/ 39 h 42"/>
                  <a:gd name="T36" fmla="*/ 1 w 10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2">
                    <a:moveTo>
                      <a:pt x="1" y="42"/>
                    </a:moveTo>
                    <a:lnTo>
                      <a:pt x="12" y="35"/>
                    </a:lnTo>
                    <a:lnTo>
                      <a:pt x="25" y="31"/>
                    </a:lnTo>
                    <a:lnTo>
                      <a:pt x="39" y="25"/>
                    </a:lnTo>
                    <a:lnTo>
                      <a:pt x="54" y="18"/>
                    </a:lnTo>
                    <a:lnTo>
                      <a:pt x="71" y="14"/>
                    </a:lnTo>
                    <a:lnTo>
                      <a:pt x="84" y="8"/>
                    </a:lnTo>
                    <a:lnTo>
                      <a:pt x="96" y="5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68" y="13"/>
                    </a:lnTo>
                    <a:lnTo>
                      <a:pt x="54" y="17"/>
                    </a:lnTo>
                    <a:lnTo>
                      <a:pt x="38" y="24"/>
                    </a:lnTo>
                    <a:lnTo>
                      <a:pt x="24" y="29"/>
                    </a:lnTo>
                    <a:lnTo>
                      <a:pt x="11" y="34"/>
                    </a:lnTo>
                    <a:lnTo>
                      <a:pt x="0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3" name="Freeform 1371">
                <a:extLst>
                  <a:ext uri="{FF2B5EF4-FFF2-40B4-BE49-F238E27FC236}">
                    <a16:creationId xmlns:a16="http://schemas.microsoft.com/office/drawing/2014/main" id="{1150171E-3FD1-49FC-9727-629E7CC7B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90"/>
                <a:ext cx="20" cy="19"/>
              </a:xfrm>
              <a:custGeom>
                <a:avLst/>
                <a:gdLst>
                  <a:gd name="T0" fmla="*/ 2 w 60"/>
                  <a:gd name="T1" fmla="*/ 55 h 55"/>
                  <a:gd name="T2" fmla="*/ 6 w 60"/>
                  <a:gd name="T3" fmla="*/ 48 h 55"/>
                  <a:gd name="T4" fmla="*/ 11 w 60"/>
                  <a:gd name="T5" fmla="*/ 41 h 55"/>
                  <a:gd name="T6" fmla="*/ 17 w 60"/>
                  <a:gd name="T7" fmla="*/ 33 h 55"/>
                  <a:gd name="T8" fmla="*/ 24 w 60"/>
                  <a:gd name="T9" fmla="*/ 28 h 55"/>
                  <a:gd name="T10" fmla="*/ 31 w 60"/>
                  <a:gd name="T11" fmla="*/ 21 h 55"/>
                  <a:gd name="T12" fmla="*/ 40 w 60"/>
                  <a:gd name="T13" fmla="*/ 14 h 55"/>
                  <a:gd name="T14" fmla="*/ 50 w 60"/>
                  <a:gd name="T15" fmla="*/ 8 h 55"/>
                  <a:gd name="T16" fmla="*/ 60 w 60"/>
                  <a:gd name="T17" fmla="*/ 2 h 55"/>
                  <a:gd name="T18" fmla="*/ 60 w 60"/>
                  <a:gd name="T19" fmla="*/ 0 h 55"/>
                  <a:gd name="T20" fmla="*/ 49 w 60"/>
                  <a:gd name="T21" fmla="*/ 6 h 55"/>
                  <a:gd name="T22" fmla="*/ 39 w 60"/>
                  <a:gd name="T23" fmla="*/ 13 h 55"/>
                  <a:gd name="T24" fmla="*/ 30 w 60"/>
                  <a:gd name="T25" fmla="*/ 20 h 55"/>
                  <a:gd name="T26" fmla="*/ 23 w 60"/>
                  <a:gd name="T27" fmla="*/ 27 h 55"/>
                  <a:gd name="T28" fmla="*/ 15 w 60"/>
                  <a:gd name="T29" fmla="*/ 32 h 55"/>
                  <a:gd name="T30" fmla="*/ 9 w 60"/>
                  <a:gd name="T31" fmla="*/ 40 h 55"/>
                  <a:gd name="T32" fmla="*/ 5 w 60"/>
                  <a:gd name="T33" fmla="*/ 46 h 55"/>
                  <a:gd name="T34" fmla="*/ 0 w 60"/>
                  <a:gd name="T35" fmla="*/ 52 h 55"/>
                  <a:gd name="T36" fmla="*/ 2 w 60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5">
                    <a:moveTo>
                      <a:pt x="2" y="55"/>
                    </a:moveTo>
                    <a:lnTo>
                      <a:pt x="6" y="48"/>
                    </a:lnTo>
                    <a:lnTo>
                      <a:pt x="11" y="41"/>
                    </a:lnTo>
                    <a:lnTo>
                      <a:pt x="17" y="33"/>
                    </a:lnTo>
                    <a:lnTo>
                      <a:pt x="24" y="28"/>
                    </a:lnTo>
                    <a:lnTo>
                      <a:pt x="31" y="21"/>
                    </a:lnTo>
                    <a:lnTo>
                      <a:pt x="40" y="14"/>
                    </a:lnTo>
                    <a:lnTo>
                      <a:pt x="50" y="8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49" y="6"/>
                    </a:lnTo>
                    <a:lnTo>
                      <a:pt x="39" y="13"/>
                    </a:lnTo>
                    <a:lnTo>
                      <a:pt x="30" y="20"/>
                    </a:lnTo>
                    <a:lnTo>
                      <a:pt x="23" y="27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5" y="46"/>
                    </a:lnTo>
                    <a:lnTo>
                      <a:pt x="0" y="52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4" name="Freeform 1372">
                <a:extLst>
                  <a:ext uri="{FF2B5EF4-FFF2-40B4-BE49-F238E27FC236}">
                    <a16:creationId xmlns:a16="http://schemas.microsoft.com/office/drawing/2014/main" id="{CD1DF422-DA05-4AC1-BC51-5D9FA4FB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08"/>
                <a:ext cx="9" cy="39"/>
              </a:xfrm>
              <a:custGeom>
                <a:avLst/>
                <a:gdLst>
                  <a:gd name="T0" fmla="*/ 9 w 25"/>
                  <a:gd name="T1" fmla="*/ 118 h 118"/>
                  <a:gd name="T2" fmla="*/ 9 w 25"/>
                  <a:gd name="T3" fmla="*/ 117 h 118"/>
                  <a:gd name="T4" fmla="*/ 7 w 25"/>
                  <a:gd name="T5" fmla="*/ 112 h 118"/>
                  <a:gd name="T6" fmla="*/ 6 w 25"/>
                  <a:gd name="T7" fmla="*/ 105 h 118"/>
                  <a:gd name="T8" fmla="*/ 3 w 25"/>
                  <a:gd name="T9" fmla="*/ 98 h 118"/>
                  <a:gd name="T10" fmla="*/ 2 w 25"/>
                  <a:gd name="T11" fmla="*/ 91 h 118"/>
                  <a:gd name="T12" fmla="*/ 2 w 25"/>
                  <a:gd name="T13" fmla="*/ 83 h 118"/>
                  <a:gd name="T14" fmla="*/ 2 w 25"/>
                  <a:gd name="T15" fmla="*/ 76 h 118"/>
                  <a:gd name="T16" fmla="*/ 3 w 25"/>
                  <a:gd name="T17" fmla="*/ 67 h 118"/>
                  <a:gd name="T18" fmla="*/ 4 w 25"/>
                  <a:gd name="T19" fmla="*/ 59 h 118"/>
                  <a:gd name="T20" fmla="*/ 6 w 25"/>
                  <a:gd name="T21" fmla="*/ 52 h 118"/>
                  <a:gd name="T22" fmla="*/ 9 w 25"/>
                  <a:gd name="T23" fmla="*/ 43 h 118"/>
                  <a:gd name="T24" fmla="*/ 10 w 25"/>
                  <a:gd name="T25" fmla="*/ 36 h 118"/>
                  <a:gd name="T26" fmla="*/ 12 w 25"/>
                  <a:gd name="T27" fmla="*/ 28 h 118"/>
                  <a:gd name="T28" fmla="*/ 16 w 25"/>
                  <a:gd name="T29" fmla="*/ 21 h 118"/>
                  <a:gd name="T30" fmla="*/ 19 w 25"/>
                  <a:gd name="T31" fmla="*/ 14 h 118"/>
                  <a:gd name="T32" fmla="*/ 21 w 25"/>
                  <a:gd name="T33" fmla="*/ 9 h 118"/>
                  <a:gd name="T34" fmla="*/ 25 w 25"/>
                  <a:gd name="T35" fmla="*/ 3 h 118"/>
                  <a:gd name="T36" fmla="*/ 22 w 25"/>
                  <a:gd name="T37" fmla="*/ 0 h 118"/>
                  <a:gd name="T38" fmla="*/ 19 w 25"/>
                  <a:gd name="T39" fmla="*/ 7 h 118"/>
                  <a:gd name="T40" fmla="*/ 17 w 25"/>
                  <a:gd name="T41" fmla="*/ 13 h 118"/>
                  <a:gd name="T42" fmla="*/ 13 w 25"/>
                  <a:gd name="T43" fmla="*/ 20 h 118"/>
                  <a:gd name="T44" fmla="*/ 11 w 25"/>
                  <a:gd name="T45" fmla="*/ 28 h 118"/>
                  <a:gd name="T46" fmla="*/ 9 w 25"/>
                  <a:gd name="T47" fmla="*/ 36 h 118"/>
                  <a:gd name="T48" fmla="*/ 7 w 25"/>
                  <a:gd name="T49" fmla="*/ 43 h 118"/>
                  <a:gd name="T50" fmla="*/ 4 w 25"/>
                  <a:gd name="T51" fmla="*/ 52 h 118"/>
                  <a:gd name="T52" fmla="*/ 2 w 25"/>
                  <a:gd name="T53" fmla="*/ 59 h 118"/>
                  <a:gd name="T54" fmla="*/ 2 w 25"/>
                  <a:gd name="T55" fmla="*/ 67 h 118"/>
                  <a:gd name="T56" fmla="*/ 1 w 25"/>
                  <a:gd name="T57" fmla="*/ 76 h 118"/>
                  <a:gd name="T58" fmla="*/ 0 w 25"/>
                  <a:gd name="T59" fmla="*/ 83 h 118"/>
                  <a:gd name="T60" fmla="*/ 1 w 25"/>
                  <a:gd name="T61" fmla="*/ 91 h 118"/>
                  <a:gd name="T62" fmla="*/ 2 w 25"/>
                  <a:gd name="T63" fmla="*/ 98 h 118"/>
                  <a:gd name="T64" fmla="*/ 3 w 25"/>
                  <a:gd name="T65" fmla="*/ 105 h 118"/>
                  <a:gd name="T66" fmla="*/ 6 w 25"/>
                  <a:gd name="T67" fmla="*/ 112 h 118"/>
                  <a:gd name="T68" fmla="*/ 9 w 25"/>
                  <a:gd name="T69" fmla="*/ 118 h 118"/>
                  <a:gd name="T70" fmla="*/ 9 w 25"/>
                  <a:gd name="T71" fmla="*/ 117 h 118"/>
                  <a:gd name="T72" fmla="*/ 9 w 25"/>
                  <a:gd name="T7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8">
                    <a:moveTo>
                      <a:pt x="9" y="118"/>
                    </a:moveTo>
                    <a:lnTo>
                      <a:pt x="9" y="117"/>
                    </a:lnTo>
                    <a:lnTo>
                      <a:pt x="7" y="112"/>
                    </a:lnTo>
                    <a:lnTo>
                      <a:pt x="6" y="105"/>
                    </a:lnTo>
                    <a:lnTo>
                      <a:pt x="3" y="98"/>
                    </a:lnTo>
                    <a:lnTo>
                      <a:pt x="2" y="91"/>
                    </a:lnTo>
                    <a:lnTo>
                      <a:pt x="2" y="83"/>
                    </a:lnTo>
                    <a:lnTo>
                      <a:pt x="2" y="76"/>
                    </a:lnTo>
                    <a:lnTo>
                      <a:pt x="3" y="67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2" y="28"/>
                    </a:lnTo>
                    <a:lnTo>
                      <a:pt x="16" y="21"/>
                    </a:lnTo>
                    <a:lnTo>
                      <a:pt x="19" y="14"/>
                    </a:lnTo>
                    <a:lnTo>
                      <a:pt x="21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7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11" y="28"/>
                    </a:lnTo>
                    <a:lnTo>
                      <a:pt x="9" y="36"/>
                    </a:lnTo>
                    <a:lnTo>
                      <a:pt x="7" y="43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1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6" y="112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5" name="Freeform 1373">
                <a:extLst>
                  <a:ext uri="{FF2B5EF4-FFF2-40B4-BE49-F238E27FC236}">
                    <a16:creationId xmlns:a16="http://schemas.microsoft.com/office/drawing/2014/main" id="{FCFBFF03-9F1B-40DC-BF7B-4D84FF8E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03"/>
                <a:ext cx="12" cy="44"/>
              </a:xfrm>
              <a:custGeom>
                <a:avLst/>
                <a:gdLst>
                  <a:gd name="T0" fmla="*/ 11 w 37"/>
                  <a:gd name="T1" fmla="*/ 0 h 131"/>
                  <a:gd name="T2" fmla="*/ 9 w 37"/>
                  <a:gd name="T3" fmla="*/ 10 h 131"/>
                  <a:gd name="T4" fmla="*/ 5 w 37"/>
                  <a:gd name="T5" fmla="*/ 21 h 131"/>
                  <a:gd name="T6" fmla="*/ 4 w 37"/>
                  <a:gd name="T7" fmla="*/ 31 h 131"/>
                  <a:gd name="T8" fmla="*/ 3 w 37"/>
                  <a:gd name="T9" fmla="*/ 40 h 131"/>
                  <a:gd name="T10" fmla="*/ 2 w 37"/>
                  <a:gd name="T11" fmla="*/ 49 h 131"/>
                  <a:gd name="T12" fmla="*/ 0 w 37"/>
                  <a:gd name="T13" fmla="*/ 57 h 131"/>
                  <a:gd name="T14" fmla="*/ 0 w 37"/>
                  <a:gd name="T15" fmla="*/ 66 h 131"/>
                  <a:gd name="T16" fmla="*/ 1 w 37"/>
                  <a:gd name="T17" fmla="*/ 73 h 131"/>
                  <a:gd name="T18" fmla="*/ 2 w 37"/>
                  <a:gd name="T19" fmla="*/ 81 h 131"/>
                  <a:gd name="T20" fmla="*/ 4 w 37"/>
                  <a:gd name="T21" fmla="*/ 89 h 131"/>
                  <a:gd name="T22" fmla="*/ 7 w 37"/>
                  <a:gd name="T23" fmla="*/ 98 h 131"/>
                  <a:gd name="T24" fmla="*/ 11 w 37"/>
                  <a:gd name="T25" fmla="*/ 104 h 131"/>
                  <a:gd name="T26" fmla="*/ 14 w 37"/>
                  <a:gd name="T27" fmla="*/ 110 h 131"/>
                  <a:gd name="T28" fmla="*/ 21 w 37"/>
                  <a:gd name="T29" fmla="*/ 118 h 131"/>
                  <a:gd name="T30" fmla="*/ 28 w 37"/>
                  <a:gd name="T31" fmla="*/ 125 h 131"/>
                  <a:gd name="T32" fmla="*/ 36 w 37"/>
                  <a:gd name="T33" fmla="*/ 131 h 131"/>
                  <a:gd name="T34" fmla="*/ 37 w 37"/>
                  <a:gd name="T35" fmla="*/ 130 h 131"/>
                  <a:gd name="T36" fmla="*/ 29 w 37"/>
                  <a:gd name="T37" fmla="*/ 123 h 131"/>
                  <a:gd name="T38" fmla="*/ 22 w 37"/>
                  <a:gd name="T39" fmla="*/ 117 h 131"/>
                  <a:gd name="T40" fmla="*/ 17 w 37"/>
                  <a:gd name="T41" fmla="*/ 109 h 131"/>
                  <a:gd name="T42" fmla="*/ 12 w 37"/>
                  <a:gd name="T43" fmla="*/ 103 h 131"/>
                  <a:gd name="T44" fmla="*/ 9 w 37"/>
                  <a:gd name="T45" fmla="*/ 95 h 131"/>
                  <a:gd name="T46" fmla="*/ 5 w 37"/>
                  <a:gd name="T47" fmla="*/ 89 h 131"/>
                  <a:gd name="T48" fmla="*/ 4 w 37"/>
                  <a:gd name="T49" fmla="*/ 81 h 131"/>
                  <a:gd name="T50" fmla="*/ 2 w 37"/>
                  <a:gd name="T51" fmla="*/ 73 h 131"/>
                  <a:gd name="T52" fmla="*/ 3 w 37"/>
                  <a:gd name="T53" fmla="*/ 66 h 131"/>
                  <a:gd name="T54" fmla="*/ 3 w 37"/>
                  <a:gd name="T55" fmla="*/ 57 h 131"/>
                  <a:gd name="T56" fmla="*/ 3 w 37"/>
                  <a:gd name="T57" fmla="*/ 49 h 131"/>
                  <a:gd name="T58" fmla="*/ 4 w 37"/>
                  <a:gd name="T59" fmla="*/ 40 h 131"/>
                  <a:gd name="T60" fmla="*/ 5 w 37"/>
                  <a:gd name="T61" fmla="*/ 31 h 131"/>
                  <a:gd name="T62" fmla="*/ 8 w 37"/>
                  <a:gd name="T63" fmla="*/ 21 h 131"/>
                  <a:gd name="T64" fmla="*/ 11 w 37"/>
                  <a:gd name="T65" fmla="*/ 10 h 131"/>
                  <a:gd name="T66" fmla="*/ 13 w 37"/>
                  <a:gd name="T67" fmla="*/ 0 h 131"/>
                  <a:gd name="T68" fmla="*/ 11 w 37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1">
                    <a:moveTo>
                      <a:pt x="11" y="0"/>
                    </a:moveTo>
                    <a:lnTo>
                      <a:pt x="9" y="10"/>
                    </a:lnTo>
                    <a:lnTo>
                      <a:pt x="5" y="21"/>
                    </a:lnTo>
                    <a:lnTo>
                      <a:pt x="4" y="31"/>
                    </a:lnTo>
                    <a:lnTo>
                      <a:pt x="3" y="40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1"/>
                    </a:lnTo>
                    <a:lnTo>
                      <a:pt x="4" y="89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4" y="110"/>
                    </a:lnTo>
                    <a:lnTo>
                      <a:pt x="21" y="118"/>
                    </a:lnTo>
                    <a:lnTo>
                      <a:pt x="28" y="125"/>
                    </a:lnTo>
                    <a:lnTo>
                      <a:pt x="36" y="131"/>
                    </a:lnTo>
                    <a:lnTo>
                      <a:pt x="37" y="130"/>
                    </a:lnTo>
                    <a:lnTo>
                      <a:pt x="29" y="123"/>
                    </a:lnTo>
                    <a:lnTo>
                      <a:pt x="22" y="117"/>
                    </a:lnTo>
                    <a:lnTo>
                      <a:pt x="17" y="109"/>
                    </a:lnTo>
                    <a:lnTo>
                      <a:pt x="12" y="103"/>
                    </a:lnTo>
                    <a:lnTo>
                      <a:pt x="9" y="95"/>
                    </a:lnTo>
                    <a:lnTo>
                      <a:pt x="5" y="89"/>
                    </a:lnTo>
                    <a:lnTo>
                      <a:pt x="4" y="81"/>
                    </a:lnTo>
                    <a:lnTo>
                      <a:pt x="2" y="73"/>
                    </a:lnTo>
                    <a:lnTo>
                      <a:pt x="3" y="66"/>
                    </a:lnTo>
                    <a:lnTo>
                      <a:pt x="3" y="57"/>
                    </a:lnTo>
                    <a:lnTo>
                      <a:pt x="3" y="49"/>
                    </a:lnTo>
                    <a:lnTo>
                      <a:pt x="4" y="40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1" y="10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6" name="Freeform 1374">
                <a:extLst>
                  <a:ext uri="{FF2B5EF4-FFF2-40B4-BE49-F238E27FC236}">
                    <a16:creationId xmlns:a16="http://schemas.microsoft.com/office/drawing/2014/main" id="{B81ECA79-0BC4-49CA-BF6C-5C23DD21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085"/>
                <a:ext cx="14" cy="18"/>
              </a:xfrm>
              <a:custGeom>
                <a:avLst/>
                <a:gdLst>
                  <a:gd name="T0" fmla="*/ 40 w 41"/>
                  <a:gd name="T1" fmla="*/ 0 h 53"/>
                  <a:gd name="T2" fmla="*/ 33 w 41"/>
                  <a:gd name="T3" fmla="*/ 7 h 53"/>
                  <a:gd name="T4" fmla="*/ 25 w 41"/>
                  <a:gd name="T5" fmla="*/ 13 h 53"/>
                  <a:gd name="T6" fmla="*/ 19 w 41"/>
                  <a:gd name="T7" fmla="*/ 20 h 53"/>
                  <a:gd name="T8" fmla="*/ 14 w 41"/>
                  <a:gd name="T9" fmla="*/ 27 h 53"/>
                  <a:gd name="T10" fmla="*/ 8 w 41"/>
                  <a:gd name="T11" fmla="*/ 35 h 53"/>
                  <a:gd name="T12" fmla="*/ 5 w 41"/>
                  <a:gd name="T13" fmla="*/ 40 h 53"/>
                  <a:gd name="T14" fmla="*/ 3 w 41"/>
                  <a:gd name="T15" fmla="*/ 47 h 53"/>
                  <a:gd name="T16" fmla="*/ 0 w 41"/>
                  <a:gd name="T17" fmla="*/ 53 h 53"/>
                  <a:gd name="T18" fmla="*/ 3 w 41"/>
                  <a:gd name="T19" fmla="*/ 53 h 53"/>
                  <a:gd name="T20" fmla="*/ 4 w 41"/>
                  <a:gd name="T21" fmla="*/ 47 h 53"/>
                  <a:gd name="T22" fmla="*/ 6 w 41"/>
                  <a:gd name="T23" fmla="*/ 42 h 53"/>
                  <a:gd name="T24" fmla="*/ 10 w 41"/>
                  <a:gd name="T25" fmla="*/ 36 h 53"/>
                  <a:gd name="T26" fmla="*/ 15 w 41"/>
                  <a:gd name="T27" fmla="*/ 28 h 53"/>
                  <a:gd name="T28" fmla="*/ 21 w 41"/>
                  <a:gd name="T29" fmla="*/ 21 h 53"/>
                  <a:gd name="T30" fmla="*/ 27 w 41"/>
                  <a:gd name="T31" fmla="*/ 15 h 53"/>
                  <a:gd name="T32" fmla="*/ 34 w 41"/>
                  <a:gd name="T33" fmla="*/ 8 h 53"/>
                  <a:gd name="T34" fmla="*/ 41 w 41"/>
                  <a:gd name="T35" fmla="*/ 1 h 53"/>
                  <a:gd name="T36" fmla="*/ 40 w 41"/>
                  <a:gd name="T3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3">
                    <a:moveTo>
                      <a:pt x="40" y="0"/>
                    </a:moveTo>
                    <a:lnTo>
                      <a:pt x="33" y="7"/>
                    </a:lnTo>
                    <a:lnTo>
                      <a:pt x="25" y="13"/>
                    </a:lnTo>
                    <a:lnTo>
                      <a:pt x="19" y="20"/>
                    </a:lnTo>
                    <a:lnTo>
                      <a:pt x="14" y="27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8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7" name="Freeform 1375">
                <a:extLst>
                  <a:ext uri="{FF2B5EF4-FFF2-40B4-BE49-F238E27FC236}">
                    <a16:creationId xmlns:a16="http://schemas.microsoft.com/office/drawing/2014/main" id="{3784C34F-6CF3-4ACE-B835-DE26778B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73"/>
                <a:ext cx="22" cy="12"/>
              </a:xfrm>
              <a:custGeom>
                <a:avLst/>
                <a:gdLst>
                  <a:gd name="T0" fmla="*/ 63 w 65"/>
                  <a:gd name="T1" fmla="*/ 0 h 38"/>
                  <a:gd name="T2" fmla="*/ 60 w 65"/>
                  <a:gd name="T3" fmla="*/ 2 h 38"/>
                  <a:gd name="T4" fmla="*/ 52 w 65"/>
                  <a:gd name="T5" fmla="*/ 6 h 38"/>
                  <a:gd name="T6" fmla="*/ 44 w 65"/>
                  <a:gd name="T7" fmla="*/ 10 h 38"/>
                  <a:gd name="T8" fmla="*/ 35 w 65"/>
                  <a:gd name="T9" fmla="*/ 15 h 38"/>
                  <a:gd name="T10" fmla="*/ 27 w 65"/>
                  <a:gd name="T11" fmla="*/ 20 h 38"/>
                  <a:gd name="T12" fmla="*/ 17 w 65"/>
                  <a:gd name="T13" fmla="*/ 26 h 38"/>
                  <a:gd name="T14" fmla="*/ 8 w 65"/>
                  <a:gd name="T15" fmla="*/ 31 h 38"/>
                  <a:gd name="T16" fmla="*/ 0 w 65"/>
                  <a:gd name="T17" fmla="*/ 37 h 38"/>
                  <a:gd name="T18" fmla="*/ 3 w 65"/>
                  <a:gd name="T19" fmla="*/ 38 h 38"/>
                  <a:gd name="T20" fmla="*/ 9 w 65"/>
                  <a:gd name="T21" fmla="*/ 33 h 38"/>
                  <a:gd name="T22" fmla="*/ 18 w 65"/>
                  <a:gd name="T23" fmla="*/ 27 h 38"/>
                  <a:gd name="T24" fmla="*/ 28 w 65"/>
                  <a:gd name="T25" fmla="*/ 21 h 38"/>
                  <a:gd name="T26" fmla="*/ 37 w 65"/>
                  <a:gd name="T27" fmla="*/ 17 h 38"/>
                  <a:gd name="T28" fmla="*/ 46 w 65"/>
                  <a:gd name="T29" fmla="*/ 11 h 38"/>
                  <a:gd name="T30" fmla="*/ 54 w 65"/>
                  <a:gd name="T31" fmla="*/ 7 h 38"/>
                  <a:gd name="T32" fmla="*/ 61 w 65"/>
                  <a:gd name="T33" fmla="*/ 3 h 38"/>
                  <a:gd name="T34" fmla="*/ 65 w 65"/>
                  <a:gd name="T35" fmla="*/ 1 h 38"/>
                  <a:gd name="T36" fmla="*/ 63 w 65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8">
                    <a:moveTo>
                      <a:pt x="63" y="0"/>
                    </a:moveTo>
                    <a:lnTo>
                      <a:pt x="60" y="2"/>
                    </a:lnTo>
                    <a:lnTo>
                      <a:pt x="52" y="6"/>
                    </a:lnTo>
                    <a:lnTo>
                      <a:pt x="44" y="10"/>
                    </a:lnTo>
                    <a:lnTo>
                      <a:pt x="35" y="15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1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9" y="33"/>
                    </a:lnTo>
                    <a:lnTo>
                      <a:pt x="18" y="27"/>
                    </a:lnTo>
                    <a:lnTo>
                      <a:pt x="28" y="21"/>
                    </a:lnTo>
                    <a:lnTo>
                      <a:pt x="37" y="17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61" y="3"/>
                    </a:lnTo>
                    <a:lnTo>
                      <a:pt x="65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8" name="Freeform 1376">
                <a:extLst>
                  <a:ext uri="{FF2B5EF4-FFF2-40B4-BE49-F238E27FC236}">
                    <a16:creationId xmlns:a16="http://schemas.microsoft.com/office/drawing/2014/main" id="{06284374-A7D4-4899-A1C2-EFE2257E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21"/>
                <a:ext cx="156" cy="52"/>
              </a:xfrm>
              <a:custGeom>
                <a:avLst/>
                <a:gdLst>
                  <a:gd name="T0" fmla="*/ 466 w 466"/>
                  <a:gd name="T1" fmla="*/ 0 h 157"/>
                  <a:gd name="T2" fmla="*/ 431 w 466"/>
                  <a:gd name="T3" fmla="*/ 1 h 157"/>
                  <a:gd name="T4" fmla="*/ 397 w 466"/>
                  <a:gd name="T5" fmla="*/ 5 h 157"/>
                  <a:gd name="T6" fmla="*/ 363 w 466"/>
                  <a:gd name="T7" fmla="*/ 10 h 157"/>
                  <a:gd name="T8" fmla="*/ 328 w 466"/>
                  <a:gd name="T9" fmla="*/ 18 h 157"/>
                  <a:gd name="T10" fmla="*/ 295 w 466"/>
                  <a:gd name="T11" fmla="*/ 26 h 157"/>
                  <a:gd name="T12" fmla="*/ 260 w 466"/>
                  <a:gd name="T13" fmla="*/ 37 h 157"/>
                  <a:gd name="T14" fmla="*/ 228 w 466"/>
                  <a:gd name="T15" fmla="*/ 48 h 157"/>
                  <a:gd name="T16" fmla="*/ 198 w 466"/>
                  <a:gd name="T17" fmla="*/ 60 h 157"/>
                  <a:gd name="T18" fmla="*/ 166 w 466"/>
                  <a:gd name="T19" fmla="*/ 72 h 157"/>
                  <a:gd name="T20" fmla="*/ 137 w 466"/>
                  <a:gd name="T21" fmla="*/ 85 h 157"/>
                  <a:gd name="T22" fmla="*/ 110 w 466"/>
                  <a:gd name="T23" fmla="*/ 98 h 157"/>
                  <a:gd name="T24" fmla="*/ 84 w 466"/>
                  <a:gd name="T25" fmla="*/ 111 h 157"/>
                  <a:gd name="T26" fmla="*/ 61 w 466"/>
                  <a:gd name="T27" fmla="*/ 123 h 157"/>
                  <a:gd name="T28" fmla="*/ 38 w 466"/>
                  <a:gd name="T29" fmla="*/ 135 h 157"/>
                  <a:gd name="T30" fmla="*/ 18 w 466"/>
                  <a:gd name="T31" fmla="*/ 146 h 157"/>
                  <a:gd name="T32" fmla="*/ 0 w 466"/>
                  <a:gd name="T33" fmla="*/ 155 h 157"/>
                  <a:gd name="T34" fmla="*/ 1 w 466"/>
                  <a:gd name="T35" fmla="*/ 157 h 157"/>
                  <a:gd name="T36" fmla="*/ 19 w 466"/>
                  <a:gd name="T37" fmla="*/ 147 h 157"/>
                  <a:gd name="T38" fmla="*/ 40 w 466"/>
                  <a:gd name="T39" fmla="*/ 137 h 157"/>
                  <a:gd name="T40" fmla="*/ 62 w 466"/>
                  <a:gd name="T41" fmla="*/ 125 h 157"/>
                  <a:gd name="T42" fmla="*/ 86 w 466"/>
                  <a:gd name="T43" fmla="*/ 112 h 157"/>
                  <a:gd name="T44" fmla="*/ 111 w 466"/>
                  <a:gd name="T45" fmla="*/ 100 h 157"/>
                  <a:gd name="T46" fmla="*/ 139 w 466"/>
                  <a:gd name="T47" fmla="*/ 86 h 157"/>
                  <a:gd name="T48" fmla="*/ 167 w 466"/>
                  <a:gd name="T49" fmla="*/ 73 h 157"/>
                  <a:gd name="T50" fmla="*/ 199 w 466"/>
                  <a:gd name="T51" fmla="*/ 61 h 157"/>
                  <a:gd name="T52" fmla="*/ 230 w 466"/>
                  <a:gd name="T53" fmla="*/ 49 h 157"/>
                  <a:gd name="T54" fmla="*/ 263 w 466"/>
                  <a:gd name="T55" fmla="*/ 38 h 157"/>
                  <a:gd name="T56" fmla="*/ 295 w 466"/>
                  <a:gd name="T57" fmla="*/ 28 h 157"/>
                  <a:gd name="T58" fmla="*/ 328 w 466"/>
                  <a:gd name="T59" fmla="*/ 19 h 157"/>
                  <a:gd name="T60" fmla="*/ 363 w 466"/>
                  <a:gd name="T61" fmla="*/ 11 h 157"/>
                  <a:gd name="T62" fmla="*/ 397 w 466"/>
                  <a:gd name="T63" fmla="*/ 6 h 157"/>
                  <a:gd name="T64" fmla="*/ 431 w 466"/>
                  <a:gd name="T65" fmla="*/ 2 h 157"/>
                  <a:gd name="T66" fmla="*/ 466 w 466"/>
                  <a:gd name="T67" fmla="*/ 1 h 157"/>
                  <a:gd name="T68" fmla="*/ 466 w 466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157">
                    <a:moveTo>
                      <a:pt x="466" y="0"/>
                    </a:moveTo>
                    <a:lnTo>
                      <a:pt x="431" y="1"/>
                    </a:lnTo>
                    <a:lnTo>
                      <a:pt x="397" y="5"/>
                    </a:lnTo>
                    <a:lnTo>
                      <a:pt x="363" y="10"/>
                    </a:lnTo>
                    <a:lnTo>
                      <a:pt x="328" y="18"/>
                    </a:lnTo>
                    <a:lnTo>
                      <a:pt x="295" y="26"/>
                    </a:lnTo>
                    <a:lnTo>
                      <a:pt x="260" y="37"/>
                    </a:lnTo>
                    <a:lnTo>
                      <a:pt x="228" y="48"/>
                    </a:lnTo>
                    <a:lnTo>
                      <a:pt x="198" y="60"/>
                    </a:lnTo>
                    <a:lnTo>
                      <a:pt x="166" y="72"/>
                    </a:lnTo>
                    <a:lnTo>
                      <a:pt x="137" y="85"/>
                    </a:lnTo>
                    <a:lnTo>
                      <a:pt x="110" y="98"/>
                    </a:lnTo>
                    <a:lnTo>
                      <a:pt x="84" y="111"/>
                    </a:lnTo>
                    <a:lnTo>
                      <a:pt x="61" y="123"/>
                    </a:lnTo>
                    <a:lnTo>
                      <a:pt x="38" y="135"/>
                    </a:lnTo>
                    <a:lnTo>
                      <a:pt x="18" y="146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19" y="147"/>
                    </a:lnTo>
                    <a:lnTo>
                      <a:pt x="40" y="137"/>
                    </a:lnTo>
                    <a:lnTo>
                      <a:pt x="62" y="125"/>
                    </a:lnTo>
                    <a:lnTo>
                      <a:pt x="86" y="112"/>
                    </a:lnTo>
                    <a:lnTo>
                      <a:pt x="111" y="100"/>
                    </a:lnTo>
                    <a:lnTo>
                      <a:pt x="139" y="86"/>
                    </a:lnTo>
                    <a:lnTo>
                      <a:pt x="167" y="73"/>
                    </a:lnTo>
                    <a:lnTo>
                      <a:pt x="199" y="61"/>
                    </a:lnTo>
                    <a:lnTo>
                      <a:pt x="230" y="49"/>
                    </a:lnTo>
                    <a:lnTo>
                      <a:pt x="263" y="38"/>
                    </a:lnTo>
                    <a:lnTo>
                      <a:pt x="295" y="28"/>
                    </a:lnTo>
                    <a:lnTo>
                      <a:pt x="328" y="19"/>
                    </a:lnTo>
                    <a:lnTo>
                      <a:pt x="363" y="11"/>
                    </a:lnTo>
                    <a:lnTo>
                      <a:pt x="397" y="6"/>
                    </a:lnTo>
                    <a:lnTo>
                      <a:pt x="431" y="2"/>
                    </a:lnTo>
                    <a:lnTo>
                      <a:pt x="466" y="1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9" name="Freeform 1377">
                <a:extLst>
                  <a:ext uri="{FF2B5EF4-FFF2-40B4-BE49-F238E27FC236}">
                    <a16:creationId xmlns:a16="http://schemas.microsoft.com/office/drawing/2014/main" id="{9760479A-4311-4DCE-BE7B-0C011CCC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21"/>
                <a:ext cx="91" cy="17"/>
              </a:xfrm>
              <a:custGeom>
                <a:avLst/>
                <a:gdLst>
                  <a:gd name="T0" fmla="*/ 273 w 273"/>
                  <a:gd name="T1" fmla="*/ 51 h 52"/>
                  <a:gd name="T2" fmla="*/ 256 w 273"/>
                  <a:gd name="T3" fmla="*/ 44 h 52"/>
                  <a:gd name="T4" fmla="*/ 243 w 273"/>
                  <a:gd name="T5" fmla="*/ 37 h 52"/>
                  <a:gd name="T6" fmla="*/ 230 w 273"/>
                  <a:gd name="T7" fmla="*/ 31 h 52"/>
                  <a:gd name="T8" fmla="*/ 217 w 273"/>
                  <a:gd name="T9" fmla="*/ 26 h 52"/>
                  <a:gd name="T10" fmla="*/ 205 w 273"/>
                  <a:gd name="T11" fmla="*/ 22 h 52"/>
                  <a:gd name="T12" fmla="*/ 194 w 273"/>
                  <a:gd name="T13" fmla="*/ 18 h 52"/>
                  <a:gd name="T14" fmla="*/ 181 w 273"/>
                  <a:gd name="T15" fmla="*/ 14 h 52"/>
                  <a:gd name="T16" fmla="*/ 170 w 273"/>
                  <a:gd name="T17" fmla="*/ 11 h 52"/>
                  <a:gd name="T18" fmla="*/ 157 w 273"/>
                  <a:gd name="T19" fmla="*/ 8 h 52"/>
                  <a:gd name="T20" fmla="*/ 142 w 273"/>
                  <a:gd name="T21" fmla="*/ 6 h 52"/>
                  <a:gd name="T22" fmla="*/ 126 w 273"/>
                  <a:gd name="T23" fmla="*/ 4 h 52"/>
                  <a:gd name="T24" fmla="*/ 106 w 273"/>
                  <a:gd name="T25" fmla="*/ 2 h 52"/>
                  <a:gd name="T26" fmla="*/ 85 w 273"/>
                  <a:gd name="T27" fmla="*/ 1 h 52"/>
                  <a:gd name="T28" fmla="*/ 60 w 273"/>
                  <a:gd name="T29" fmla="*/ 1 h 52"/>
                  <a:gd name="T30" fmla="*/ 32 w 273"/>
                  <a:gd name="T31" fmla="*/ 1 h 52"/>
                  <a:gd name="T32" fmla="*/ 0 w 273"/>
                  <a:gd name="T33" fmla="*/ 0 h 52"/>
                  <a:gd name="T34" fmla="*/ 0 w 273"/>
                  <a:gd name="T35" fmla="*/ 1 h 52"/>
                  <a:gd name="T36" fmla="*/ 32 w 273"/>
                  <a:gd name="T37" fmla="*/ 1 h 52"/>
                  <a:gd name="T38" fmla="*/ 60 w 273"/>
                  <a:gd name="T39" fmla="*/ 1 h 52"/>
                  <a:gd name="T40" fmla="*/ 85 w 273"/>
                  <a:gd name="T41" fmla="*/ 4 h 52"/>
                  <a:gd name="T42" fmla="*/ 106 w 273"/>
                  <a:gd name="T43" fmla="*/ 4 h 52"/>
                  <a:gd name="T44" fmla="*/ 126 w 273"/>
                  <a:gd name="T45" fmla="*/ 5 h 52"/>
                  <a:gd name="T46" fmla="*/ 142 w 273"/>
                  <a:gd name="T47" fmla="*/ 7 h 52"/>
                  <a:gd name="T48" fmla="*/ 157 w 273"/>
                  <a:gd name="T49" fmla="*/ 9 h 52"/>
                  <a:gd name="T50" fmla="*/ 170 w 273"/>
                  <a:gd name="T51" fmla="*/ 11 h 52"/>
                  <a:gd name="T52" fmla="*/ 181 w 273"/>
                  <a:gd name="T53" fmla="*/ 15 h 52"/>
                  <a:gd name="T54" fmla="*/ 193 w 273"/>
                  <a:gd name="T55" fmla="*/ 19 h 52"/>
                  <a:gd name="T56" fmla="*/ 204 w 273"/>
                  <a:gd name="T57" fmla="*/ 23 h 52"/>
                  <a:gd name="T58" fmla="*/ 216 w 273"/>
                  <a:gd name="T59" fmla="*/ 27 h 52"/>
                  <a:gd name="T60" fmla="*/ 228 w 273"/>
                  <a:gd name="T61" fmla="*/ 33 h 52"/>
                  <a:gd name="T62" fmla="*/ 241 w 273"/>
                  <a:gd name="T63" fmla="*/ 39 h 52"/>
                  <a:gd name="T64" fmla="*/ 255 w 273"/>
                  <a:gd name="T65" fmla="*/ 45 h 52"/>
                  <a:gd name="T66" fmla="*/ 272 w 273"/>
                  <a:gd name="T67" fmla="*/ 52 h 52"/>
                  <a:gd name="T68" fmla="*/ 273 w 273"/>
                  <a:gd name="T69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52">
                    <a:moveTo>
                      <a:pt x="273" y="51"/>
                    </a:moveTo>
                    <a:lnTo>
                      <a:pt x="256" y="44"/>
                    </a:lnTo>
                    <a:lnTo>
                      <a:pt x="243" y="37"/>
                    </a:lnTo>
                    <a:lnTo>
                      <a:pt x="230" y="31"/>
                    </a:lnTo>
                    <a:lnTo>
                      <a:pt x="217" y="26"/>
                    </a:lnTo>
                    <a:lnTo>
                      <a:pt x="205" y="22"/>
                    </a:lnTo>
                    <a:lnTo>
                      <a:pt x="194" y="18"/>
                    </a:lnTo>
                    <a:lnTo>
                      <a:pt x="181" y="14"/>
                    </a:lnTo>
                    <a:lnTo>
                      <a:pt x="170" y="11"/>
                    </a:lnTo>
                    <a:lnTo>
                      <a:pt x="157" y="8"/>
                    </a:lnTo>
                    <a:lnTo>
                      <a:pt x="142" y="6"/>
                    </a:lnTo>
                    <a:lnTo>
                      <a:pt x="126" y="4"/>
                    </a:lnTo>
                    <a:lnTo>
                      <a:pt x="106" y="2"/>
                    </a:lnTo>
                    <a:lnTo>
                      <a:pt x="85" y="1"/>
                    </a:lnTo>
                    <a:lnTo>
                      <a:pt x="60" y="1"/>
                    </a:lnTo>
                    <a:lnTo>
                      <a:pt x="3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60" y="1"/>
                    </a:lnTo>
                    <a:lnTo>
                      <a:pt x="85" y="4"/>
                    </a:lnTo>
                    <a:lnTo>
                      <a:pt x="106" y="4"/>
                    </a:lnTo>
                    <a:lnTo>
                      <a:pt x="126" y="5"/>
                    </a:lnTo>
                    <a:lnTo>
                      <a:pt x="142" y="7"/>
                    </a:lnTo>
                    <a:lnTo>
                      <a:pt x="157" y="9"/>
                    </a:lnTo>
                    <a:lnTo>
                      <a:pt x="170" y="11"/>
                    </a:lnTo>
                    <a:lnTo>
                      <a:pt x="181" y="15"/>
                    </a:lnTo>
                    <a:lnTo>
                      <a:pt x="193" y="19"/>
                    </a:lnTo>
                    <a:lnTo>
                      <a:pt x="204" y="23"/>
                    </a:lnTo>
                    <a:lnTo>
                      <a:pt x="216" y="27"/>
                    </a:lnTo>
                    <a:lnTo>
                      <a:pt x="228" y="33"/>
                    </a:lnTo>
                    <a:lnTo>
                      <a:pt x="241" y="39"/>
                    </a:lnTo>
                    <a:lnTo>
                      <a:pt x="255" y="45"/>
                    </a:lnTo>
                    <a:lnTo>
                      <a:pt x="272" y="52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0" name="Freeform 1378">
                <a:extLst>
                  <a:ext uri="{FF2B5EF4-FFF2-40B4-BE49-F238E27FC236}">
                    <a16:creationId xmlns:a16="http://schemas.microsoft.com/office/drawing/2014/main" id="{E03BC6AF-E2E9-406C-9895-E7D87AD1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038"/>
                <a:ext cx="25" cy="23"/>
              </a:xfrm>
              <a:custGeom>
                <a:avLst/>
                <a:gdLst>
                  <a:gd name="T0" fmla="*/ 0 w 73"/>
                  <a:gd name="T1" fmla="*/ 68 h 68"/>
                  <a:gd name="T2" fmla="*/ 2 w 73"/>
                  <a:gd name="T3" fmla="*/ 68 h 68"/>
                  <a:gd name="T4" fmla="*/ 5 w 73"/>
                  <a:gd name="T5" fmla="*/ 63 h 68"/>
                  <a:gd name="T6" fmla="*/ 11 w 73"/>
                  <a:gd name="T7" fmla="*/ 57 h 68"/>
                  <a:gd name="T8" fmla="*/ 18 w 73"/>
                  <a:gd name="T9" fmla="*/ 54 h 68"/>
                  <a:gd name="T10" fmla="*/ 27 w 73"/>
                  <a:gd name="T11" fmla="*/ 50 h 68"/>
                  <a:gd name="T12" fmla="*/ 35 w 73"/>
                  <a:gd name="T13" fmla="*/ 47 h 68"/>
                  <a:gd name="T14" fmla="*/ 44 w 73"/>
                  <a:gd name="T15" fmla="*/ 45 h 68"/>
                  <a:gd name="T16" fmla="*/ 51 w 73"/>
                  <a:gd name="T17" fmla="*/ 42 h 68"/>
                  <a:gd name="T18" fmla="*/ 60 w 73"/>
                  <a:gd name="T19" fmla="*/ 40 h 68"/>
                  <a:gd name="T20" fmla="*/ 66 w 73"/>
                  <a:gd name="T21" fmla="*/ 38 h 68"/>
                  <a:gd name="T22" fmla="*/ 70 w 73"/>
                  <a:gd name="T23" fmla="*/ 36 h 68"/>
                  <a:gd name="T24" fmla="*/ 73 w 73"/>
                  <a:gd name="T25" fmla="*/ 31 h 68"/>
                  <a:gd name="T26" fmla="*/ 69 w 73"/>
                  <a:gd name="T27" fmla="*/ 27 h 68"/>
                  <a:gd name="T28" fmla="*/ 65 w 73"/>
                  <a:gd name="T29" fmla="*/ 22 h 68"/>
                  <a:gd name="T30" fmla="*/ 56 w 73"/>
                  <a:gd name="T31" fmla="*/ 17 h 68"/>
                  <a:gd name="T32" fmla="*/ 41 w 73"/>
                  <a:gd name="T33" fmla="*/ 9 h 68"/>
                  <a:gd name="T34" fmla="*/ 22 w 73"/>
                  <a:gd name="T35" fmla="*/ 0 h 68"/>
                  <a:gd name="T36" fmla="*/ 21 w 73"/>
                  <a:gd name="T37" fmla="*/ 1 h 68"/>
                  <a:gd name="T38" fmla="*/ 40 w 73"/>
                  <a:gd name="T39" fmla="*/ 10 h 68"/>
                  <a:gd name="T40" fmla="*/ 55 w 73"/>
                  <a:gd name="T41" fmla="*/ 17 h 68"/>
                  <a:gd name="T42" fmla="*/ 64 w 73"/>
                  <a:gd name="T43" fmla="*/ 23 h 68"/>
                  <a:gd name="T44" fmla="*/ 69 w 73"/>
                  <a:gd name="T45" fmla="*/ 28 h 68"/>
                  <a:gd name="T46" fmla="*/ 70 w 73"/>
                  <a:gd name="T47" fmla="*/ 31 h 68"/>
                  <a:gd name="T48" fmla="*/ 69 w 73"/>
                  <a:gd name="T49" fmla="*/ 34 h 68"/>
                  <a:gd name="T50" fmla="*/ 65 w 73"/>
                  <a:gd name="T51" fmla="*/ 36 h 68"/>
                  <a:gd name="T52" fmla="*/ 58 w 73"/>
                  <a:gd name="T53" fmla="*/ 39 h 68"/>
                  <a:gd name="T54" fmla="*/ 51 w 73"/>
                  <a:gd name="T55" fmla="*/ 41 h 68"/>
                  <a:gd name="T56" fmla="*/ 44 w 73"/>
                  <a:gd name="T57" fmla="*/ 43 h 68"/>
                  <a:gd name="T58" fmla="*/ 35 w 73"/>
                  <a:gd name="T59" fmla="*/ 46 h 68"/>
                  <a:gd name="T60" fmla="*/ 25 w 73"/>
                  <a:gd name="T61" fmla="*/ 49 h 68"/>
                  <a:gd name="T62" fmla="*/ 16 w 73"/>
                  <a:gd name="T63" fmla="*/ 52 h 68"/>
                  <a:gd name="T64" fmla="*/ 10 w 73"/>
                  <a:gd name="T65" fmla="*/ 56 h 68"/>
                  <a:gd name="T66" fmla="*/ 3 w 73"/>
                  <a:gd name="T67" fmla="*/ 61 h 68"/>
                  <a:gd name="T68" fmla="*/ 0 w 73"/>
                  <a:gd name="T69" fmla="*/ 68 h 68"/>
                  <a:gd name="T70" fmla="*/ 2 w 73"/>
                  <a:gd name="T71" fmla="*/ 68 h 68"/>
                  <a:gd name="T72" fmla="*/ 0 w 73"/>
                  <a:gd name="T7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8">
                    <a:moveTo>
                      <a:pt x="0" y="68"/>
                    </a:moveTo>
                    <a:lnTo>
                      <a:pt x="2" y="68"/>
                    </a:lnTo>
                    <a:lnTo>
                      <a:pt x="5" y="63"/>
                    </a:lnTo>
                    <a:lnTo>
                      <a:pt x="11" y="57"/>
                    </a:lnTo>
                    <a:lnTo>
                      <a:pt x="18" y="54"/>
                    </a:lnTo>
                    <a:lnTo>
                      <a:pt x="27" y="50"/>
                    </a:lnTo>
                    <a:lnTo>
                      <a:pt x="35" y="47"/>
                    </a:lnTo>
                    <a:lnTo>
                      <a:pt x="44" y="45"/>
                    </a:lnTo>
                    <a:lnTo>
                      <a:pt x="51" y="42"/>
                    </a:lnTo>
                    <a:lnTo>
                      <a:pt x="60" y="40"/>
                    </a:lnTo>
                    <a:lnTo>
                      <a:pt x="66" y="38"/>
                    </a:lnTo>
                    <a:lnTo>
                      <a:pt x="70" y="36"/>
                    </a:lnTo>
                    <a:lnTo>
                      <a:pt x="73" y="31"/>
                    </a:lnTo>
                    <a:lnTo>
                      <a:pt x="69" y="27"/>
                    </a:lnTo>
                    <a:lnTo>
                      <a:pt x="65" y="22"/>
                    </a:lnTo>
                    <a:lnTo>
                      <a:pt x="56" y="17"/>
                    </a:lnTo>
                    <a:lnTo>
                      <a:pt x="41" y="9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40" y="10"/>
                    </a:lnTo>
                    <a:lnTo>
                      <a:pt x="55" y="17"/>
                    </a:lnTo>
                    <a:lnTo>
                      <a:pt x="64" y="23"/>
                    </a:lnTo>
                    <a:lnTo>
                      <a:pt x="69" y="28"/>
                    </a:lnTo>
                    <a:lnTo>
                      <a:pt x="70" y="31"/>
                    </a:lnTo>
                    <a:lnTo>
                      <a:pt x="69" y="34"/>
                    </a:lnTo>
                    <a:lnTo>
                      <a:pt x="65" y="36"/>
                    </a:lnTo>
                    <a:lnTo>
                      <a:pt x="58" y="39"/>
                    </a:lnTo>
                    <a:lnTo>
                      <a:pt x="51" y="41"/>
                    </a:lnTo>
                    <a:lnTo>
                      <a:pt x="44" y="43"/>
                    </a:lnTo>
                    <a:lnTo>
                      <a:pt x="35" y="46"/>
                    </a:lnTo>
                    <a:lnTo>
                      <a:pt x="25" y="49"/>
                    </a:lnTo>
                    <a:lnTo>
                      <a:pt x="16" y="52"/>
                    </a:lnTo>
                    <a:lnTo>
                      <a:pt x="10" y="56"/>
                    </a:lnTo>
                    <a:lnTo>
                      <a:pt x="3" y="61"/>
                    </a:lnTo>
                    <a:lnTo>
                      <a:pt x="0" y="68"/>
                    </a:lnTo>
                    <a:lnTo>
                      <a:pt x="2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1" name="Freeform 1379">
                <a:extLst>
                  <a:ext uri="{FF2B5EF4-FFF2-40B4-BE49-F238E27FC236}">
                    <a16:creationId xmlns:a16="http://schemas.microsoft.com/office/drawing/2014/main" id="{4A465023-9DED-47D4-86B3-A6C28A7DE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33"/>
                <a:ext cx="84" cy="28"/>
              </a:xfrm>
              <a:custGeom>
                <a:avLst/>
                <a:gdLst>
                  <a:gd name="T0" fmla="*/ 0 w 250"/>
                  <a:gd name="T1" fmla="*/ 1 h 84"/>
                  <a:gd name="T2" fmla="*/ 22 w 250"/>
                  <a:gd name="T3" fmla="*/ 2 h 84"/>
                  <a:gd name="T4" fmla="*/ 44 w 250"/>
                  <a:gd name="T5" fmla="*/ 2 h 84"/>
                  <a:gd name="T6" fmla="*/ 66 w 250"/>
                  <a:gd name="T7" fmla="*/ 4 h 84"/>
                  <a:gd name="T8" fmla="*/ 86 w 250"/>
                  <a:gd name="T9" fmla="*/ 6 h 84"/>
                  <a:gd name="T10" fmla="*/ 106 w 250"/>
                  <a:gd name="T11" fmla="*/ 8 h 84"/>
                  <a:gd name="T12" fmla="*/ 126 w 250"/>
                  <a:gd name="T13" fmla="*/ 10 h 84"/>
                  <a:gd name="T14" fmla="*/ 143 w 250"/>
                  <a:gd name="T15" fmla="*/ 12 h 84"/>
                  <a:gd name="T16" fmla="*/ 161 w 250"/>
                  <a:gd name="T17" fmla="*/ 17 h 84"/>
                  <a:gd name="T18" fmla="*/ 176 w 250"/>
                  <a:gd name="T19" fmla="*/ 21 h 84"/>
                  <a:gd name="T20" fmla="*/ 191 w 250"/>
                  <a:gd name="T21" fmla="*/ 27 h 84"/>
                  <a:gd name="T22" fmla="*/ 205 w 250"/>
                  <a:gd name="T23" fmla="*/ 34 h 84"/>
                  <a:gd name="T24" fmla="*/ 216 w 250"/>
                  <a:gd name="T25" fmla="*/ 42 h 84"/>
                  <a:gd name="T26" fmla="*/ 228 w 250"/>
                  <a:gd name="T27" fmla="*/ 50 h 84"/>
                  <a:gd name="T28" fmla="*/ 235 w 250"/>
                  <a:gd name="T29" fmla="*/ 61 h 84"/>
                  <a:gd name="T30" fmla="*/ 242 w 250"/>
                  <a:gd name="T31" fmla="*/ 72 h 84"/>
                  <a:gd name="T32" fmla="*/ 249 w 250"/>
                  <a:gd name="T33" fmla="*/ 84 h 84"/>
                  <a:gd name="T34" fmla="*/ 250 w 250"/>
                  <a:gd name="T35" fmla="*/ 84 h 84"/>
                  <a:gd name="T36" fmla="*/ 244 w 250"/>
                  <a:gd name="T37" fmla="*/ 71 h 84"/>
                  <a:gd name="T38" fmla="*/ 237 w 250"/>
                  <a:gd name="T39" fmla="*/ 59 h 84"/>
                  <a:gd name="T40" fmla="*/ 229 w 250"/>
                  <a:gd name="T41" fmla="*/ 48 h 84"/>
                  <a:gd name="T42" fmla="*/ 219 w 250"/>
                  <a:gd name="T43" fmla="*/ 40 h 84"/>
                  <a:gd name="T44" fmla="*/ 206 w 250"/>
                  <a:gd name="T45" fmla="*/ 33 h 84"/>
                  <a:gd name="T46" fmla="*/ 193 w 250"/>
                  <a:gd name="T47" fmla="*/ 26 h 84"/>
                  <a:gd name="T48" fmla="*/ 178 w 250"/>
                  <a:gd name="T49" fmla="*/ 20 h 84"/>
                  <a:gd name="T50" fmla="*/ 161 w 250"/>
                  <a:gd name="T51" fmla="*/ 15 h 84"/>
                  <a:gd name="T52" fmla="*/ 143 w 250"/>
                  <a:gd name="T53" fmla="*/ 11 h 84"/>
                  <a:gd name="T54" fmla="*/ 126 w 250"/>
                  <a:gd name="T55" fmla="*/ 9 h 84"/>
                  <a:gd name="T56" fmla="*/ 106 w 250"/>
                  <a:gd name="T57" fmla="*/ 6 h 84"/>
                  <a:gd name="T58" fmla="*/ 86 w 250"/>
                  <a:gd name="T59" fmla="*/ 4 h 84"/>
                  <a:gd name="T60" fmla="*/ 66 w 250"/>
                  <a:gd name="T61" fmla="*/ 2 h 84"/>
                  <a:gd name="T62" fmla="*/ 44 w 250"/>
                  <a:gd name="T63" fmla="*/ 1 h 84"/>
                  <a:gd name="T64" fmla="*/ 22 w 250"/>
                  <a:gd name="T65" fmla="*/ 0 h 84"/>
                  <a:gd name="T66" fmla="*/ 0 w 250"/>
                  <a:gd name="T67" fmla="*/ 0 h 84"/>
                  <a:gd name="T68" fmla="*/ 0 w 250"/>
                  <a:gd name="T6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84">
                    <a:moveTo>
                      <a:pt x="0" y="1"/>
                    </a:moveTo>
                    <a:lnTo>
                      <a:pt x="22" y="2"/>
                    </a:lnTo>
                    <a:lnTo>
                      <a:pt x="44" y="2"/>
                    </a:lnTo>
                    <a:lnTo>
                      <a:pt x="66" y="4"/>
                    </a:lnTo>
                    <a:lnTo>
                      <a:pt x="86" y="6"/>
                    </a:lnTo>
                    <a:lnTo>
                      <a:pt x="106" y="8"/>
                    </a:lnTo>
                    <a:lnTo>
                      <a:pt x="126" y="10"/>
                    </a:lnTo>
                    <a:lnTo>
                      <a:pt x="143" y="12"/>
                    </a:lnTo>
                    <a:lnTo>
                      <a:pt x="161" y="17"/>
                    </a:lnTo>
                    <a:lnTo>
                      <a:pt x="176" y="21"/>
                    </a:lnTo>
                    <a:lnTo>
                      <a:pt x="191" y="27"/>
                    </a:lnTo>
                    <a:lnTo>
                      <a:pt x="205" y="34"/>
                    </a:lnTo>
                    <a:lnTo>
                      <a:pt x="216" y="42"/>
                    </a:lnTo>
                    <a:lnTo>
                      <a:pt x="228" y="50"/>
                    </a:lnTo>
                    <a:lnTo>
                      <a:pt x="235" y="61"/>
                    </a:lnTo>
                    <a:lnTo>
                      <a:pt x="242" y="72"/>
                    </a:lnTo>
                    <a:lnTo>
                      <a:pt x="249" y="84"/>
                    </a:lnTo>
                    <a:lnTo>
                      <a:pt x="250" y="84"/>
                    </a:lnTo>
                    <a:lnTo>
                      <a:pt x="244" y="71"/>
                    </a:lnTo>
                    <a:lnTo>
                      <a:pt x="237" y="59"/>
                    </a:lnTo>
                    <a:lnTo>
                      <a:pt x="229" y="48"/>
                    </a:lnTo>
                    <a:lnTo>
                      <a:pt x="219" y="40"/>
                    </a:lnTo>
                    <a:lnTo>
                      <a:pt x="206" y="33"/>
                    </a:lnTo>
                    <a:lnTo>
                      <a:pt x="193" y="26"/>
                    </a:lnTo>
                    <a:lnTo>
                      <a:pt x="178" y="20"/>
                    </a:lnTo>
                    <a:lnTo>
                      <a:pt x="161" y="15"/>
                    </a:lnTo>
                    <a:lnTo>
                      <a:pt x="143" y="11"/>
                    </a:lnTo>
                    <a:lnTo>
                      <a:pt x="126" y="9"/>
                    </a:lnTo>
                    <a:lnTo>
                      <a:pt x="106" y="6"/>
                    </a:lnTo>
                    <a:lnTo>
                      <a:pt x="86" y="4"/>
                    </a:lnTo>
                    <a:lnTo>
                      <a:pt x="66" y="2"/>
                    </a:lnTo>
                    <a:lnTo>
                      <a:pt x="44" y="1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2" name="Freeform 1380">
                <a:extLst>
                  <a:ext uri="{FF2B5EF4-FFF2-40B4-BE49-F238E27FC236}">
                    <a16:creationId xmlns:a16="http://schemas.microsoft.com/office/drawing/2014/main" id="{4B5BCC4D-2B81-41E2-AC5F-8257BCF03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33"/>
                <a:ext cx="122" cy="44"/>
              </a:xfrm>
              <a:custGeom>
                <a:avLst/>
                <a:gdLst>
                  <a:gd name="T0" fmla="*/ 0 w 364"/>
                  <a:gd name="T1" fmla="*/ 133 h 133"/>
                  <a:gd name="T2" fmla="*/ 18 w 364"/>
                  <a:gd name="T3" fmla="*/ 128 h 133"/>
                  <a:gd name="T4" fmla="*/ 34 w 364"/>
                  <a:gd name="T5" fmla="*/ 122 h 133"/>
                  <a:gd name="T6" fmla="*/ 51 w 364"/>
                  <a:gd name="T7" fmla="*/ 113 h 133"/>
                  <a:gd name="T8" fmla="*/ 70 w 364"/>
                  <a:gd name="T9" fmla="*/ 103 h 133"/>
                  <a:gd name="T10" fmla="*/ 88 w 364"/>
                  <a:gd name="T11" fmla="*/ 92 h 133"/>
                  <a:gd name="T12" fmla="*/ 107 w 364"/>
                  <a:gd name="T13" fmla="*/ 81 h 133"/>
                  <a:gd name="T14" fmla="*/ 126 w 364"/>
                  <a:gd name="T15" fmla="*/ 70 h 133"/>
                  <a:gd name="T16" fmla="*/ 148 w 364"/>
                  <a:gd name="T17" fmla="*/ 58 h 133"/>
                  <a:gd name="T18" fmla="*/ 169 w 364"/>
                  <a:gd name="T19" fmla="*/ 47 h 133"/>
                  <a:gd name="T20" fmla="*/ 192 w 364"/>
                  <a:gd name="T21" fmla="*/ 35 h 133"/>
                  <a:gd name="T22" fmla="*/ 217 w 364"/>
                  <a:gd name="T23" fmla="*/ 26 h 133"/>
                  <a:gd name="T24" fmla="*/ 243 w 364"/>
                  <a:gd name="T25" fmla="*/ 17 h 133"/>
                  <a:gd name="T26" fmla="*/ 270 w 364"/>
                  <a:gd name="T27" fmla="*/ 10 h 133"/>
                  <a:gd name="T28" fmla="*/ 299 w 364"/>
                  <a:gd name="T29" fmla="*/ 4 h 133"/>
                  <a:gd name="T30" fmla="*/ 330 w 364"/>
                  <a:gd name="T31" fmla="*/ 1 h 133"/>
                  <a:gd name="T32" fmla="*/ 364 w 364"/>
                  <a:gd name="T33" fmla="*/ 1 h 133"/>
                  <a:gd name="T34" fmla="*/ 364 w 364"/>
                  <a:gd name="T35" fmla="*/ 0 h 133"/>
                  <a:gd name="T36" fmla="*/ 330 w 364"/>
                  <a:gd name="T37" fmla="*/ 0 h 133"/>
                  <a:gd name="T38" fmla="*/ 299 w 364"/>
                  <a:gd name="T39" fmla="*/ 3 h 133"/>
                  <a:gd name="T40" fmla="*/ 270 w 364"/>
                  <a:gd name="T41" fmla="*/ 8 h 133"/>
                  <a:gd name="T42" fmla="*/ 243 w 364"/>
                  <a:gd name="T43" fmla="*/ 16 h 133"/>
                  <a:gd name="T44" fmla="*/ 215 w 364"/>
                  <a:gd name="T45" fmla="*/ 25 h 133"/>
                  <a:gd name="T46" fmla="*/ 191 w 364"/>
                  <a:gd name="T47" fmla="*/ 34 h 133"/>
                  <a:gd name="T48" fmla="*/ 168 w 364"/>
                  <a:gd name="T49" fmla="*/ 45 h 133"/>
                  <a:gd name="T50" fmla="*/ 147 w 364"/>
                  <a:gd name="T51" fmla="*/ 57 h 133"/>
                  <a:gd name="T52" fmla="*/ 125 w 364"/>
                  <a:gd name="T53" fmla="*/ 68 h 133"/>
                  <a:gd name="T54" fmla="*/ 105 w 364"/>
                  <a:gd name="T55" fmla="*/ 80 h 133"/>
                  <a:gd name="T56" fmla="*/ 86 w 364"/>
                  <a:gd name="T57" fmla="*/ 91 h 133"/>
                  <a:gd name="T58" fmla="*/ 69 w 364"/>
                  <a:gd name="T59" fmla="*/ 102 h 133"/>
                  <a:gd name="T60" fmla="*/ 51 w 364"/>
                  <a:gd name="T61" fmla="*/ 112 h 133"/>
                  <a:gd name="T62" fmla="*/ 33 w 364"/>
                  <a:gd name="T63" fmla="*/ 121 h 133"/>
                  <a:gd name="T64" fmla="*/ 16 w 364"/>
                  <a:gd name="T65" fmla="*/ 128 h 133"/>
                  <a:gd name="T66" fmla="*/ 0 w 364"/>
                  <a:gd name="T67" fmla="*/ 132 h 133"/>
                  <a:gd name="T68" fmla="*/ 0 w 364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33">
                    <a:moveTo>
                      <a:pt x="0" y="133"/>
                    </a:moveTo>
                    <a:lnTo>
                      <a:pt x="18" y="128"/>
                    </a:lnTo>
                    <a:lnTo>
                      <a:pt x="34" y="122"/>
                    </a:lnTo>
                    <a:lnTo>
                      <a:pt x="51" y="113"/>
                    </a:lnTo>
                    <a:lnTo>
                      <a:pt x="70" y="103"/>
                    </a:lnTo>
                    <a:lnTo>
                      <a:pt x="88" y="92"/>
                    </a:lnTo>
                    <a:lnTo>
                      <a:pt x="107" y="81"/>
                    </a:lnTo>
                    <a:lnTo>
                      <a:pt x="126" y="70"/>
                    </a:lnTo>
                    <a:lnTo>
                      <a:pt x="148" y="58"/>
                    </a:lnTo>
                    <a:lnTo>
                      <a:pt x="169" y="47"/>
                    </a:lnTo>
                    <a:lnTo>
                      <a:pt x="192" y="35"/>
                    </a:lnTo>
                    <a:lnTo>
                      <a:pt x="217" y="26"/>
                    </a:lnTo>
                    <a:lnTo>
                      <a:pt x="243" y="17"/>
                    </a:lnTo>
                    <a:lnTo>
                      <a:pt x="270" y="10"/>
                    </a:lnTo>
                    <a:lnTo>
                      <a:pt x="299" y="4"/>
                    </a:lnTo>
                    <a:lnTo>
                      <a:pt x="330" y="1"/>
                    </a:lnTo>
                    <a:lnTo>
                      <a:pt x="364" y="1"/>
                    </a:lnTo>
                    <a:lnTo>
                      <a:pt x="364" y="0"/>
                    </a:lnTo>
                    <a:lnTo>
                      <a:pt x="330" y="0"/>
                    </a:lnTo>
                    <a:lnTo>
                      <a:pt x="299" y="3"/>
                    </a:lnTo>
                    <a:lnTo>
                      <a:pt x="270" y="8"/>
                    </a:lnTo>
                    <a:lnTo>
                      <a:pt x="243" y="16"/>
                    </a:lnTo>
                    <a:lnTo>
                      <a:pt x="215" y="25"/>
                    </a:lnTo>
                    <a:lnTo>
                      <a:pt x="191" y="34"/>
                    </a:lnTo>
                    <a:lnTo>
                      <a:pt x="168" y="45"/>
                    </a:lnTo>
                    <a:lnTo>
                      <a:pt x="147" y="57"/>
                    </a:lnTo>
                    <a:lnTo>
                      <a:pt x="125" y="68"/>
                    </a:lnTo>
                    <a:lnTo>
                      <a:pt x="105" y="80"/>
                    </a:lnTo>
                    <a:lnTo>
                      <a:pt x="86" y="91"/>
                    </a:lnTo>
                    <a:lnTo>
                      <a:pt x="69" y="102"/>
                    </a:lnTo>
                    <a:lnTo>
                      <a:pt x="51" y="112"/>
                    </a:lnTo>
                    <a:lnTo>
                      <a:pt x="33" y="121"/>
                    </a:lnTo>
                    <a:lnTo>
                      <a:pt x="16" y="128"/>
                    </a:lnTo>
                    <a:lnTo>
                      <a:pt x="0" y="132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3" name="Freeform 1381">
                <a:extLst>
                  <a:ext uri="{FF2B5EF4-FFF2-40B4-BE49-F238E27FC236}">
                    <a16:creationId xmlns:a16="http://schemas.microsoft.com/office/drawing/2014/main" id="{E490A8CF-CADA-4D30-A0BA-8E17B7DA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988"/>
                <a:ext cx="319" cy="127"/>
              </a:xfrm>
              <a:custGeom>
                <a:avLst/>
                <a:gdLst>
                  <a:gd name="T0" fmla="*/ 475 w 959"/>
                  <a:gd name="T1" fmla="*/ 51 h 380"/>
                  <a:gd name="T2" fmla="*/ 382 w 959"/>
                  <a:gd name="T3" fmla="*/ 63 h 380"/>
                  <a:gd name="T4" fmla="*/ 284 w 959"/>
                  <a:gd name="T5" fmla="*/ 88 h 380"/>
                  <a:gd name="T6" fmla="*/ 195 w 959"/>
                  <a:gd name="T7" fmla="*/ 127 h 380"/>
                  <a:gd name="T8" fmla="*/ 122 w 959"/>
                  <a:gd name="T9" fmla="*/ 183 h 380"/>
                  <a:gd name="T10" fmla="*/ 86 w 959"/>
                  <a:gd name="T11" fmla="*/ 237 h 380"/>
                  <a:gd name="T12" fmla="*/ 76 w 959"/>
                  <a:gd name="T13" fmla="*/ 250 h 380"/>
                  <a:gd name="T14" fmla="*/ 66 w 959"/>
                  <a:gd name="T15" fmla="*/ 259 h 380"/>
                  <a:gd name="T16" fmla="*/ 47 w 959"/>
                  <a:gd name="T17" fmla="*/ 288 h 380"/>
                  <a:gd name="T18" fmla="*/ 34 w 959"/>
                  <a:gd name="T19" fmla="*/ 321 h 380"/>
                  <a:gd name="T20" fmla="*/ 34 w 959"/>
                  <a:gd name="T21" fmla="*/ 366 h 380"/>
                  <a:gd name="T22" fmla="*/ 37 w 959"/>
                  <a:gd name="T23" fmla="*/ 380 h 380"/>
                  <a:gd name="T24" fmla="*/ 32 w 959"/>
                  <a:gd name="T25" fmla="*/ 378 h 380"/>
                  <a:gd name="T26" fmla="*/ 25 w 959"/>
                  <a:gd name="T27" fmla="*/ 372 h 380"/>
                  <a:gd name="T28" fmla="*/ 14 w 959"/>
                  <a:gd name="T29" fmla="*/ 358 h 380"/>
                  <a:gd name="T30" fmla="*/ 3 w 959"/>
                  <a:gd name="T31" fmla="*/ 328 h 380"/>
                  <a:gd name="T32" fmla="*/ 1 w 959"/>
                  <a:gd name="T33" fmla="*/ 290 h 380"/>
                  <a:gd name="T34" fmla="*/ 11 w 959"/>
                  <a:gd name="T35" fmla="*/ 243 h 380"/>
                  <a:gd name="T36" fmla="*/ 38 w 959"/>
                  <a:gd name="T37" fmla="*/ 195 h 380"/>
                  <a:gd name="T38" fmla="*/ 78 w 959"/>
                  <a:gd name="T39" fmla="*/ 153 h 380"/>
                  <a:gd name="T40" fmla="*/ 130 w 959"/>
                  <a:gd name="T41" fmla="*/ 118 h 380"/>
                  <a:gd name="T42" fmla="*/ 189 w 959"/>
                  <a:gd name="T43" fmla="*/ 87 h 380"/>
                  <a:gd name="T44" fmla="*/ 252 w 959"/>
                  <a:gd name="T45" fmla="*/ 61 h 380"/>
                  <a:gd name="T46" fmla="*/ 316 w 959"/>
                  <a:gd name="T47" fmla="*/ 41 h 380"/>
                  <a:gd name="T48" fmla="*/ 379 w 959"/>
                  <a:gd name="T49" fmla="*/ 25 h 380"/>
                  <a:gd name="T50" fmla="*/ 437 w 959"/>
                  <a:gd name="T51" fmla="*/ 14 h 380"/>
                  <a:gd name="T52" fmla="*/ 487 w 959"/>
                  <a:gd name="T53" fmla="*/ 6 h 380"/>
                  <a:gd name="T54" fmla="*/ 528 w 959"/>
                  <a:gd name="T55" fmla="*/ 3 h 380"/>
                  <a:gd name="T56" fmla="*/ 522 w 959"/>
                  <a:gd name="T57" fmla="*/ 0 h 380"/>
                  <a:gd name="T58" fmla="*/ 528 w 959"/>
                  <a:gd name="T59" fmla="*/ 0 h 380"/>
                  <a:gd name="T60" fmla="*/ 562 w 959"/>
                  <a:gd name="T61" fmla="*/ 6 h 380"/>
                  <a:gd name="T62" fmla="*/ 617 w 959"/>
                  <a:gd name="T63" fmla="*/ 17 h 380"/>
                  <a:gd name="T64" fmla="*/ 686 w 959"/>
                  <a:gd name="T65" fmla="*/ 32 h 380"/>
                  <a:gd name="T66" fmla="*/ 760 w 959"/>
                  <a:gd name="T67" fmla="*/ 51 h 380"/>
                  <a:gd name="T68" fmla="*/ 832 w 959"/>
                  <a:gd name="T69" fmla="*/ 74 h 380"/>
                  <a:gd name="T70" fmla="*/ 894 w 959"/>
                  <a:gd name="T71" fmla="*/ 98 h 380"/>
                  <a:gd name="T72" fmla="*/ 939 w 959"/>
                  <a:gd name="T73" fmla="*/ 124 h 380"/>
                  <a:gd name="T74" fmla="*/ 959 w 959"/>
                  <a:gd name="T75" fmla="*/ 151 h 380"/>
                  <a:gd name="T76" fmla="*/ 947 w 959"/>
                  <a:gd name="T77" fmla="*/ 178 h 380"/>
                  <a:gd name="T78" fmla="*/ 912 w 959"/>
                  <a:gd name="T79" fmla="*/ 153 h 380"/>
                  <a:gd name="T80" fmla="*/ 828 w 959"/>
                  <a:gd name="T81" fmla="*/ 121 h 380"/>
                  <a:gd name="T82" fmla="*/ 723 w 959"/>
                  <a:gd name="T83" fmla="*/ 90 h 380"/>
                  <a:gd name="T84" fmla="*/ 621 w 959"/>
                  <a:gd name="T85" fmla="*/ 65 h 380"/>
                  <a:gd name="T86" fmla="*/ 543 w 959"/>
                  <a:gd name="T87" fmla="*/ 5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9" h="380">
                    <a:moveTo>
                      <a:pt x="528" y="49"/>
                    </a:moveTo>
                    <a:lnTo>
                      <a:pt x="502" y="50"/>
                    </a:lnTo>
                    <a:lnTo>
                      <a:pt x="475" y="51"/>
                    </a:lnTo>
                    <a:lnTo>
                      <a:pt x="446" y="54"/>
                    </a:lnTo>
                    <a:lnTo>
                      <a:pt x="413" y="59"/>
                    </a:lnTo>
                    <a:lnTo>
                      <a:pt x="382" y="63"/>
                    </a:lnTo>
                    <a:lnTo>
                      <a:pt x="349" y="70"/>
                    </a:lnTo>
                    <a:lnTo>
                      <a:pt x="317" y="79"/>
                    </a:lnTo>
                    <a:lnTo>
                      <a:pt x="284" y="88"/>
                    </a:lnTo>
                    <a:lnTo>
                      <a:pt x="253" y="99"/>
                    </a:lnTo>
                    <a:lnTo>
                      <a:pt x="223" y="113"/>
                    </a:lnTo>
                    <a:lnTo>
                      <a:pt x="195" y="127"/>
                    </a:lnTo>
                    <a:lnTo>
                      <a:pt x="167" y="144"/>
                    </a:lnTo>
                    <a:lnTo>
                      <a:pt x="143" y="163"/>
                    </a:lnTo>
                    <a:lnTo>
                      <a:pt x="122" y="183"/>
                    </a:lnTo>
                    <a:lnTo>
                      <a:pt x="103" y="206"/>
                    </a:lnTo>
                    <a:lnTo>
                      <a:pt x="89" y="231"/>
                    </a:lnTo>
                    <a:lnTo>
                      <a:pt x="86" y="237"/>
                    </a:lnTo>
                    <a:lnTo>
                      <a:pt x="81" y="242"/>
                    </a:lnTo>
                    <a:lnTo>
                      <a:pt x="79" y="245"/>
                    </a:lnTo>
                    <a:lnTo>
                      <a:pt x="76" y="250"/>
                    </a:lnTo>
                    <a:lnTo>
                      <a:pt x="72" y="252"/>
                    </a:lnTo>
                    <a:lnTo>
                      <a:pt x="69" y="255"/>
                    </a:lnTo>
                    <a:lnTo>
                      <a:pt x="66" y="259"/>
                    </a:lnTo>
                    <a:lnTo>
                      <a:pt x="62" y="263"/>
                    </a:lnTo>
                    <a:lnTo>
                      <a:pt x="54" y="277"/>
                    </a:lnTo>
                    <a:lnTo>
                      <a:pt x="47" y="288"/>
                    </a:lnTo>
                    <a:lnTo>
                      <a:pt x="41" y="299"/>
                    </a:lnTo>
                    <a:lnTo>
                      <a:pt x="38" y="310"/>
                    </a:lnTo>
                    <a:lnTo>
                      <a:pt x="34" y="321"/>
                    </a:lnTo>
                    <a:lnTo>
                      <a:pt x="32" y="335"/>
                    </a:lnTo>
                    <a:lnTo>
                      <a:pt x="32" y="349"/>
                    </a:lnTo>
                    <a:lnTo>
                      <a:pt x="34" y="366"/>
                    </a:lnTo>
                    <a:lnTo>
                      <a:pt x="35" y="375"/>
                    </a:lnTo>
                    <a:lnTo>
                      <a:pt x="37" y="379"/>
                    </a:lnTo>
                    <a:lnTo>
                      <a:pt x="37" y="380"/>
                    </a:lnTo>
                    <a:lnTo>
                      <a:pt x="35" y="379"/>
                    </a:lnTo>
                    <a:lnTo>
                      <a:pt x="34" y="379"/>
                    </a:lnTo>
                    <a:lnTo>
                      <a:pt x="32" y="378"/>
                    </a:lnTo>
                    <a:lnTo>
                      <a:pt x="30" y="376"/>
                    </a:lnTo>
                    <a:lnTo>
                      <a:pt x="29" y="374"/>
                    </a:lnTo>
                    <a:lnTo>
                      <a:pt x="25" y="372"/>
                    </a:lnTo>
                    <a:lnTo>
                      <a:pt x="21" y="369"/>
                    </a:lnTo>
                    <a:lnTo>
                      <a:pt x="17" y="364"/>
                    </a:lnTo>
                    <a:lnTo>
                      <a:pt x="14" y="358"/>
                    </a:lnTo>
                    <a:lnTo>
                      <a:pt x="9" y="349"/>
                    </a:lnTo>
                    <a:lnTo>
                      <a:pt x="5" y="339"/>
                    </a:lnTo>
                    <a:lnTo>
                      <a:pt x="3" y="328"/>
                    </a:lnTo>
                    <a:lnTo>
                      <a:pt x="1" y="317"/>
                    </a:lnTo>
                    <a:lnTo>
                      <a:pt x="0" y="302"/>
                    </a:lnTo>
                    <a:lnTo>
                      <a:pt x="1" y="290"/>
                    </a:lnTo>
                    <a:lnTo>
                      <a:pt x="3" y="275"/>
                    </a:lnTo>
                    <a:lnTo>
                      <a:pt x="5" y="261"/>
                    </a:lnTo>
                    <a:lnTo>
                      <a:pt x="11" y="243"/>
                    </a:lnTo>
                    <a:lnTo>
                      <a:pt x="17" y="226"/>
                    </a:lnTo>
                    <a:lnTo>
                      <a:pt x="28" y="210"/>
                    </a:lnTo>
                    <a:lnTo>
                      <a:pt x="38" y="195"/>
                    </a:lnTo>
                    <a:lnTo>
                      <a:pt x="49" y="180"/>
                    </a:lnTo>
                    <a:lnTo>
                      <a:pt x="63" y="167"/>
                    </a:lnTo>
                    <a:lnTo>
                      <a:pt x="78" y="153"/>
                    </a:lnTo>
                    <a:lnTo>
                      <a:pt x="94" y="141"/>
                    </a:lnTo>
                    <a:lnTo>
                      <a:pt x="112" y="129"/>
                    </a:lnTo>
                    <a:lnTo>
                      <a:pt x="130" y="118"/>
                    </a:lnTo>
                    <a:lnTo>
                      <a:pt x="149" y="107"/>
                    </a:lnTo>
                    <a:lnTo>
                      <a:pt x="168" y="97"/>
                    </a:lnTo>
                    <a:lnTo>
                      <a:pt x="189" y="87"/>
                    </a:lnTo>
                    <a:lnTo>
                      <a:pt x="209" y="78"/>
                    </a:lnTo>
                    <a:lnTo>
                      <a:pt x="231" y="70"/>
                    </a:lnTo>
                    <a:lnTo>
                      <a:pt x="252" y="61"/>
                    </a:lnTo>
                    <a:lnTo>
                      <a:pt x="273" y="54"/>
                    </a:lnTo>
                    <a:lnTo>
                      <a:pt x="294" y="48"/>
                    </a:lnTo>
                    <a:lnTo>
                      <a:pt x="316" y="41"/>
                    </a:lnTo>
                    <a:lnTo>
                      <a:pt x="338" y="35"/>
                    </a:lnTo>
                    <a:lnTo>
                      <a:pt x="358" y="31"/>
                    </a:lnTo>
                    <a:lnTo>
                      <a:pt x="379" y="25"/>
                    </a:lnTo>
                    <a:lnTo>
                      <a:pt x="399" y="22"/>
                    </a:lnTo>
                    <a:lnTo>
                      <a:pt x="419" y="17"/>
                    </a:lnTo>
                    <a:lnTo>
                      <a:pt x="437" y="14"/>
                    </a:lnTo>
                    <a:lnTo>
                      <a:pt x="455" y="12"/>
                    </a:lnTo>
                    <a:lnTo>
                      <a:pt x="472" y="8"/>
                    </a:lnTo>
                    <a:lnTo>
                      <a:pt x="487" y="6"/>
                    </a:lnTo>
                    <a:lnTo>
                      <a:pt x="503" y="5"/>
                    </a:lnTo>
                    <a:lnTo>
                      <a:pt x="516" y="4"/>
                    </a:lnTo>
                    <a:lnTo>
                      <a:pt x="528" y="3"/>
                    </a:lnTo>
                    <a:lnTo>
                      <a:pt x="539" y="3"/>
                    </a:lnTo>
                    <a:lnTo>
                      <a:pt x="529" y="1"/>
                    </a:lnTo>
                    <a:lnTo>
                      <a:pt x="522" y="0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7" y="2"/>
                    </a:lnTo>
                    <a:lnTo>
                      <a:pt x="548" y="4"/>
                    </a:lnTo>
                    <a:lnTo>
                      <a:pt x="562" y="6"/>
                    </a:lnTo>
                    <a:lnTo>
                      <a:pt x="578" y="10"/>
                    </a:lnTo>
                    <a:lnTo>
                      <a:pt x="597" y="13"/>
                    </a:lnTo>
                    <a:lnTo>
                      <a:pt x="617" y="17"/>
                    </a:lnTo>
                    <a:lnTo>
                      <a:pt x="639" y="22"/>
                    </a:lnTo>
                    <a:lnTo>
                      <a:pt x="662" y="28"/>
                    </a:lnTo>
                    <a:lnTo>
                      <a:pt x="686" y="32"/>
                    </a:lnTo>
                    <a:lnTo>
                      <a:pt x="710" y="39"/>
                    </a:lnTo>
                    <a:lnTo>
                      <a:pt x="735" y="44"/>
                    </a:lnTo>
                    <a:lnTo>
                      <a:pt x="760" y="51"/>
                    </a:lnTo>
                    <a:lnTo>
                      <a:pt x="784" y="59"/>
                    </a:lnTo>
                    <a:lnTo>
                      <a:pt x="808" y="66"/>
                    </a:lnTo>
                    <a:lnTo>
                      <a:pt x="832" y="74"/>
                    </a:lnTo>
                    <a:lnTo>
                      <a:pt x="854" y="81"/>
                    </a:lnTo>
                    <a:lnTo>
                      <a:pt x="875" y="89"/>
                    </a:lnTo>
                    <a:lnTo>
                      <a:pt x="894" y="98"/>
                    </a:lnTo>
                    <a:lnTo>
                      <a:pt x="912" y="106"/>
                    </a:lnTo>
                    <a:lnTo>
                      <a:pt x="927" y="115"/>
                    </a:lnTo>
                    <a:lnTo>
                      <a:pt x="939" y="124"/>
                    </a:lnTo>
                    <a:lnTo>
                      <a:pt x="949" y="133"/>
                    </a:lnTo>
                    <a:lnTo>
                      <a:pt x="956" y="142"/>
                    </a:lnTo>
                    <a:lnTo>
                      <a:pt x="959" y="151"/>
                    </a:lnTo>
                    <a:lnTo>
                      <a:pt x="959" y="160"/>
                    </a:lnTo>
                    <a:lnTo>
                      <a:pt x="956" y="169"/>
                    </a:lnTo>
                    <a:lnTo>
                      <a:pt x="947" y="178"/>
                    </a:lnTo>
                    <a:lnTo>
                      <a:pt x="941" y="171"/>
                    </a:lnTo>
                    <a:lnTo>
                      <a:pt x="930" y="162"/>
                    </a:lnTo>
                    <a:lnTo>
                      <a:pt x="912" y="153"/>
                    </a:lnTo>
                    <a:lnTo>
                      <a:pt x="888" y="143"/>
                    </a:lnTo>
                    <a:lnTo>
                      <a:pt x="861" y="132"/>
                    </a:lnTo>
                    <a:lnTo>
                      <a:pt x="828" y="121"/>
                    </a:lnTo>
                    <a:lnTo>
                      <a:pt x="796" y="111"/>
                    </a:lnTo>
                    <a:lnTo>
                      <a:pt x="760" y="100"/>
                    </a:lnTo>
                    <a:lnTo>
                      <a:pt x="723" y="90"/>
                    </a:lnTo>
                    <a:lnTo>
                      <a:pt x="688" y="80"/>
                    </a:lnTo>
                    <a:lnTo>
                      <a:pt x="653" y="71"/>
                    </a:lnTo>
                    <a:lnTo>
                      <a:pt x="621" y="65"/>
                    </a:lnTo>
                    <a:lnTo>
                      <a:pt x="592" y="58"/>
                    </a:lnTo>
                    <a:lnTo>
                      <a:pt x="565" y="53"/>
                    </a:lnTo>
                    <a:lnTo>
                      <a:pt x="543" y="51"/>
                    </a:lnTo>
                    <a:lnTo>
                      <a:pt x="52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4" name="Freeform 1382">
                <a:extLst>
                  <a:ext uri="{FF2B5EF4-FFF2-40B4-BE49-F238E27FC236}">
                    <a16:creationId xmlns:a16="http://schemas.microsoft.com/office/drawing/2014/main" id="{1CB025D8-73B8-4141-84A9-44EAA904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04"/>
                <a:ext cx="147" cy="61"/>
              </a:xfrm>
              <a:custGeom>
                <a:avLst/>
                <a:gdLst>
                  <a:gd name="T0" fmla="*/ 2 w 440"/>
                  <a:gd name="T1" fmla="*/ 183 h 183"/>
                  <a:gd name="T2" fmla="*/ 16 w 440"/>
                  <a:gd name="T3" fmla="*/ 157 h 183"/>
                  <a:gd name="T4" fmla="*/ 35 w 440"/>
                  <a:gd name="T5" fmla="*/ 134 h 183"/>
                  <a:gd name="T6" fmla="*/ 56 w 440"/>
                  <a:gd name="T7" fmla="*/ 114 h 183"/>
                  <a:gd name="T8" fmla="*/ 80 w 440"/>
                  <a:gd name="T9" fmla="*/ 96 h 183"/>
                  <a:gd name="T10" fmla="*/ 108 w 440"/>
                  <a:gd name="T11" fmla="*/ 78 h 183"/>
                  <a:gd name="T12" fmla="*/ 136 w 440"/>
                  <a:gd name="T13" fmla="*/ 65 h 183"/>
                  <a:gd name="T14" fmla="*/ 166 w 440"/>
                  <a:gd name="T15" fmla="*/ 50 h 183"/>
                  <a:gd name="T16" fmla="*/ 197 w 440"/>
                  <a:gd name="T17" fmla="*/ 40 h 183"/>
                  <a:gd name="T18" fmla="*/ 229 w 440"/>
                  <a:gd name="T19" fmla="*/ 30 h 183"/>
                  <a:gd name="T20" fmla="*/ 262 w 440"/>
                  <a:gd name="T21" fmla="*/ 22 h 183"/>
                  <a:gd name="T22" fmla="*/ 294 w 440"/>
                  <a:gd name="T23" fmla="*/ 15 h 183"/>
                  <a:gd name="T24" fmla="*/ 326 w 440"/>
                  <a:gd name="T25" fmla="*/ 10 h 183"/>
                  <a:gd name="T26" fmla="*/ 358 w 440"/>
                  <a:gd name="T27" fmla="*/ 5 h 183"/>
                  <a:gd name="T28" fmla="*/ 388 w 440"/>
                  <a:gd name="T29" fmla="*/ 3 h 183"/>
                  <a:gd name="T30" fmla="*/ 414 w 440"/>
                  <a:gd name="T31" fmla="*/ 2 h 183"/>
                  <a:gd name="T32" fmla="*/ 440 w 440"/>
                  <a:gd name="T33" fmla="*/ 1 h 183"/>
                  <a:gd name="T34" fmla="*/ 440 w 440"/>
                  <a:gd name="T35" fmla="*/ 0 h 183"/>
                  <a:gd name="T36" fmla="*/ 414 w 440"/>
                  <a:gd name="T37" fmla="*/ 0 h 183"/>
                  <a:gd name="T38" fmla="*/ 388 w 440"/>
                  <a:gd name="T39" fmla="*/ 2 h 183"/>
                  <a:gd name="T40" fmla="*/ 358 w 440"/>
                  <a:gd name="T41" fmla="*/ 4 h 183"/>
                  <a:gd name="T42" fmla="*/ 326 w 440"/>
                  <a:gd name="T43" fmla="*/ 9 h 183"/>
                  <a:gd name="T44" fmla="*/ 294 w 440"/>
                  <a:gd name="T45" fmla="*/ 14 h 183"/>
                  <a:gd name="T46" fmla="*/ 262 w 440"/>
                  <a:gd name="T47" fmla="*/ 21 h 183"/>
                  <a:gd name="T48" fmla="*/ 229 w 440"/>
                  <a:gd name="T49" fmla="*/ 29 h 183"/>
                  <a:gd name="T50" fmla="*/ 196 w 440"/>
                  <a:gd name="T51" fmla="*/ 38 h 183"/>
                  <a:gd name="T52" fmla="*/ 165 w 440"/>
                  <a:gd name="T53" fmla="*/ 49 h 183"/>
                  <a:gd name="T54" fmla="*/ 134 w 440"/>
                  <a:gd name="T55" fmla="*/ 63 h 183"/>
                  <a:gd name="T56" fmla="*/ 106 w 440"/>
                  <a:gd name="T57" fmla="*/ 77 h 183"/>
                  <a:gd name="T58" fmla="*/ 79 w 440"/>
                  <a:gd name="T59" fmla="*/ 94 h 183"/>
                  <a:gd name="T60" fmla="*/ 55 w 440"/>
                  <a:gd name="T61" fmla="*/ 113 h 183"/>
                  <a:gd name="T62" fmla="*/ 33 w 440"/>
                  <a:gd name="T63" fmla="*/ 133 h 183"/>
                  <a:gd name="T64" fmla="*/ 15 w 440"/>
                  <a:gd name="T65" fmla="*/ 156 h 183"/>
                  <a:gd name="T66" fmla="*/ 0 w 440"/>
                  <a:gd name="T67" fmla="*/ 181 h 183"/>
                  <a:gd name="T68" fmla="*/ 2 w 440"/>
                  <a:gd name="T6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0" h="183">
                    <a:moveTo>
                      <a:pt x="2" y="183"/>
                    </a:moveTo>
                    <a:lnTo>
                      <a:pt x="16" y="157"/>
                    </a:lnTo>
                    <a:lnTo>
                      <a:pt x="35" y="134"/>
                    </a:lnTo>
                    <a:lnTo>
                      <a:pt x="56" y="114"/>
                    </a:lnTo>
                    <a:lnTo>
                      <a:pt x="80" y="96"/>
                    </a:lnTo>
                    <a:lnTo>
                      <a:pt x="108" y="78"/>
                    </a:lnTo>
                    <a:lnTo>
                      <a:pt x="136" y="65"/>
                    </a:lnTo>
                    <a:lnTo>
                      <a:pt x="166" y="50"/>
                    </a:lnTo>
                    <a:lnTo>
                      <a:pt x="197" y="40"/>
                    </a:lnTo>
                    <a:lnTo>
                      <a:pt x="229" y="30"/>
                    </a:lnTo>
                    <a:lnTo>
                      <a:pt x="262" y="22"/>
                    </a:lnTo>
                    <a:lnTo>
                      <a:pt x="294" y="15"/>
                    </a:lnTo>
                    <a:lnTo>
                      <a:pt x="326" y="10"/>
                    </a:lnTo>
                    <a:lnTo>
                      <a:pt x="358" y="5"/>
                    </a:lnTo>
                    <a:lnTo>
                      <a:pt x="388" y="3"/>
                    </a:lnTo>
                    <a:lnTo>
                      <a:pt x="414" y="2"/>
                    </a:lnTo>
                    <a:lnTo>
                      <a:pt x="440" y="1"/>
                    </a:lnTo>
                    <a:lnTo>
                      <a:pt x="440" y="0"/>
                    </a:lnTo>
                    <a:lnTo>
                      <a:pt x="414" y="0"/>
                    </a:lnTo>
                    <a:lnTo>
                      <a:pt x="388" y="2"/>
                    </a:lnTo>
                    <a:lnTo>
                      <a:pt x="358" y="4"/>
                    </a:lnTo>
                    <a:lnTo>
                      <a:pt x="326" y="9"/>
                    </a:lnTo>
                    <a:lnTo>
                      <a:pt x="294" y="14"/>
                    </a:lnTo>
                    <a:lnTo>
                      <a:pt x="262" y="21"/>
                    </a:lnTo>
                    <a:lnTo>
                      <a:pt x="229" y="29"/>
                    </a:lnTo>
                    <a:lnTo>
                      <a:pt x="196" y="38"/>
                    </a:lnTo>
                    <a:lnTo>
                      <a:pt x="165" y="49"/>
                    </a:lnTo>
                    <a:lnTo>
                      <a:pt x="134" y="63"/>
                    </a:lnTo>
                    <a:lnTo>
                      <a:pt x="106" y="77"/>
                    </a:lnTo>
                    <a:lnTo>
                      <a:pt x="79" y="94"/>
                    </a:lnTo>
                    <a:lnTo>
                      <a:pt x="55" y="113"/>
                    </a:lnTo>
                    <a:lnTo>
                      <a:pt x="33" y="133"/>
                    </a:lnTo>
                    <a:lnTo>
                      <a:pt x="15" y="156"/>
                    </a:lnTo>
                    <a:lnTo>
                      <a:pt x="0" y="181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5" name="Freeform 1383">
                <a:extLst>
                  <a:ext uri="{FF2B5EF4-FFF2-40B4-BE49-F238E27FC236}">
                    <a16:creationId xmlns:a16="http://schemas.microsoft.com/office/drawing/2014/main" id="{4883141E-57F5-477D-926D-E577F0327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065"/>
                <a:ext cx="9" cy="11"/>
              </a:xfrm>
              <a:custGeom>
                <a:avLst/>
                <a:gdLst>
                  <a:gd name="T0" fmla="*/ 1 w 28"/>
                  <a:gd name="T1" fmla="*/ 34 h 34"/>
                  <a:gd name="T2" fmla="*/ 5 w 28"/>
                  <a:gd name="T3" fmla="*/ 30 h 34"/>
                  <a:gd name="T4" fmla="*/ 9 w 28"/>
                  <a:gd name="T5" fmla="*/ 26 h 34"/>
                  <a:gd name="T6" fmla="*/ 11 w 28"/>
                  <a:gd name="T7" fmla="*/ 22 h 34"/>
                  <a:gd name="T8" fmla="*/ 15 w 28"/>
                  <a:gd name="T9" fmla="*/ 21 h 34"/>
                  <a:gd name="T10" fmla="*/ 18 w 28"/>
                  <a:gd name="T11" fmla="*/ 17 h 34"/>
                  <a:gd name="T12" fmla="*/ 22 w 28"/>
                  <a:gd name="T13" fmla="*/ 13 h 34"/>
                  <a:gd name="T14" fmla="*/ 25 w 28"/>
                  <a:gd name="T15" fmla="*/ 8 h 34"/>
                  <a:gd name="T16" fmla="*/ 28 w 28"/>
                  <a:gd name="T17" fmla="*/ 3 h 34"/>
                  <a:gd name="T18" fmla="*/ 27 w 28"/>
                  <a:gd name="T19" fmla="*/ 0 h 34"/>
                  <a:gd name="T20" fmla="*/ 24 w 28"/>
                  <a:gd name="T21" fmla="*/ 7 h 34"/>
                  <a:gd name="T22" fmla="*/ 20 w 28"/>
                  <a:gd name="T23" fmla="*/ 13 h 34"/>
                  <a:gd name="T24" fmla="*/ 17 w 28"/>
                  <a:gd name="T25" fmla="*/ 15 h 34"/>
                  <a:gd name="T26" fmla="*/ 14 w 28"/>
                  <a:gd name="T27" fmla="*/ 18 h 34"/>
                  <a:gd name="T28" fmla="*/ 9 w 28"/>
                  <a:gd name="T29" fmla="*/ 22 h 34"/>
                  <a:gd name="T30" fmla="*/ 7 w 28"/>
                  <a:gd name="T31" fmla="*/ 24 h 34"/>
                  <a:gd name="T32" fmla="*/ 4 w 28"/>
                  <a:gd name="T33" fmla="*/ 29 h 34"/>
                  <a:gd name="T34" fmla="*/ 0 w 28"/>
                  <a:gd name="T35" fmla="*/ 33 h 34"/>
                  <a:gd name="T36" fmla="*/ 1 w 28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4">
                    <a:moveTo>
                      <a:pt x="1" y="34"/>
                    </a:moveTo>
                    <a:lnTo>
                      <a:pt x="5" y="30"/>
                    </a:lnTo>
                    <a:lnTo>
                      <a:pt x="9" y="26"/>
                    </a:lnTo>
                    <a:lnTo>
                      <a:pt x="11" y="22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8"/>
                    </a:lnTo>
                    <a:lnTo>
                      <a:pt x="28" y="3"/>
                    </a:lnTo>
                    <a:lnTo>
                      <a:pt x="27" y="0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9" y="22"/>
                    </a:lnTo>
                    <a:lnTo>
                      <a:pt x="7" y="24"/>
                    </a:lnTo>
                    <a:lnTo>
                      <a:pt x="4" y="29"/>
                    </a:lnTo>
                    <a:lnTo>
                      <a:pt x="0" y="33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6" name="Freeform 1384">
                <a:extLst>
                  <a:ext uri="{FF2B5EF4-FFF2-40B4-BE49-F238E27FC236}">
                    <a16:creationId xmlns:a16="http://schemas.microsoft.com/office/drawing/2014/main" id="{9E95CFC4-A309-411D-836A-8D9FF5005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076"/>
                <a:ext cx="10" cy="35"/>
              </a:xfrm>
              <a:custGeom>
                <a:avLst/>
                <a:gdLst>
                  <a:gd name="T0" fmla="*/ 3 w 31"/>
                  <a:gd name="T1" fmla="*/ 104 h 104"/>
                  <a:gd name="T2" fmla="*/ 2 w 31"/>
                  <a:gd name="T3" fmla="*/ 86 h 104"/>
                  <a:gd name="T4" fmla="*/ 2 w 31"/>
                  <a:gd name="T5" fmla="*/ 72 h 104"/>
                  <a:gd name="T6" fmla="*/ 3 w 31"/>
                  <a:gd name="T7" fmla="*/ 60 h 104"/>
                  <a:gd name="T8" fmla="*/ 7 w 31"/>
                  <a:gd name="T9" fmla="*/ 48 h 104"/>
                  <a:gd name="T10" fmla="*/ 11 w 31"/>
                  <a:gd name="T11" fmla="*/ 37 h 104"/>
                  <a:gd name="T12" fmla="*/ 17 w 31"/>
                  <a:gd name="T13" fmla="*/ 27 h 104"/>
                  <a:gd name="T14" fmla="*/ 23 w 31"/>
                  <a:gd name="T15" fmla="*/ 15 h 104"/>
                  <a:gd name="T16" fmla="*/ 31 w 31"/>
                  <a:gd name="T17" fmla="*/ 1 h 104"/>
                  <a:gd name="T18" fmla="*/ 30 w 31"/>
                  <a:gd name="T19" fmla="*/ 0 h 104"/>
                  <a:gd name="T20" fmla="*/ 22 w 31"/>
                  <a:gd name="T21" fmla="*/ 14 h 104"/>
                  <a:gd name="T22" fmla="*/ 14 w 31"/>
                  <a:gd name="T23" fmla="*/ 26 h 104"/>
                  <a:gd name="T24" fmla="*/ 9 w 31"/>
                  <a:gd name="T25" fmla="*/ 37 h 104"/>
                  <a:gd name="T26" fmla="*/ 5 w 31"/>
                  <a:gd name="T27" fmla="*/ 48 h 104"/>
                  <a:gd name="T28" fmla="*/ 2 w 31"/>
                  <a:gd name="T29" fmla="*/ 60 h 104"/>
                  <a:gd name="T30" fmla="*/ 0 w 31"/>
                  <a:gd name="T31" fmla="*/ 72 h 104"/>
                  <a:gd name="T32" fmla="*/ 0 w 31"/>
                  <a:gd name="T33" fmla="*/ 86 h 104"/>
                  <a:gd name="T34" fmla="*/ 2 w 31"/>
                  <a:gd name="T35" fmla="*/ 104 h 104"/>
                  <a:gd name="T36" fmla="*/ 3 w 31"/>
                  <a:gd name="T3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4">
                    <a:moveTo>
                      <a:pt x="3" y="104"/>
                    </a:moveTo>
                    <a:lnTo>
                      <a:pt x="2" y="86"/>
                    </a:lnTo>
                    <a:lnTo>
                      <a:pt x="2" y="72"/>
                    </a:lnTo>
                    <a:lnTo>
                      <a:pt x="3" y="60"/>
                    </a:lnTo>
                    <a:lnTo>
                      <a:pt x="7" y="48"/>
                    </a:lnTo>
                    <a:lnTo>
                      <a:pt x="11" y="37"/>
                    </a:lnTo>
                    <a:lnTo>
                      <a:pt x="17" y="27"/>
                    </a:lnTo>
                    <a:lnTo>
                      <a:pt x="23" y="1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2" y="14"/>
                    </a:lnTo>
                    <a:lnTo>
                      <a:pt x="14" y="26"/>
                    </a:lnTo>
                    <a:lnTo>
                      <a:pt x="9" y="37"/>
                    </a:lnTo>
                    <a:lnTo>
                      <a:pt x="5" y="48"/>
                    </a:lnTo>
                    <a:lnTo>
                      <a:pt x="2" y="60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3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7" name="Freeform 1385">
                <a:extLst>
                  <a:ext uri="{FF2B5EF4-FFF2-40B4-BE49-F238E27FC236}">
                    <a16:creationId xmlns:a16="http://schemas.microsoft.com/office/drawing/2014/main" id="{AA7F073C-6263-467B-BB14-4B1F6A1B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1" cy="5"/>
              </a:xfrm>
              <a:custGeom>
                <a:avLst/>
                <a:gdLst>
                  <a:gd name="T0" fmla="*/ 3 w 4"/>
                  <a:gd name="T1" fmla="*/ 14 h 14"/>
                  <a:gd name="T2" fmla="*/ 3 w 4"/>
                  <a:gd name="T3" fmla="*/ 13 h 14"/>
                  <a:gd name="T4" fmla="*/ 3 w 4"/>
                  <a:gd name="T5" fmla="*/ 14 h 14"/>
                  <a:gd name="T6" fmla="*/ 4 w 4"/>
                  <a:gd name="T7" fmla="*/ 13 h 14"/>
                  <a:gd name="T8" fmla="*/ 3 w 4"/>
                  <a:gd name="T9" fmla="*/ 8 h 14"/>
                  <a:gd name="T10" fmla="*/ 1 w 4"/>
                  <a:gd name="T11" fmla="*/ 0 h 14"/>
                  <a:gd name="T12" fmla="*/ 0 w 4"/>
                  <a:gd name="T13" fmla="*/ 0 h 14"/>
                  <a:gd name="T14" fmla="*/ 1 w 4"/>
                  <a:gd name="T15" fmla="*/ 8 h 14"/>
                  <a:gd name="T16" fmla="*/ 3 w 4"/>
                  <a:gd name="T17" fmla="*/ 13 h 14"/>
                  <a:gd name="T18" fmla="*/ 3 w 4"/>
                  <a:gd name="T19" fmla="*/ 12 h 14"/>
                  <a:gd name="T20" fmla="*/ 3 w 4"/>
                  <a:gd name="T21" fmla="*/ 12 h 14"/>
                  <a:gd name="T22" fmla="*/ 3 w 4"/>
                  <a:gd name="T23" fmla="*/ 10 h 14"/>
                  <a:gd name="T24" fmla="*/ 3 w 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8" name="Freeform 1386">
                <a:extLst>
                  <a:ext uri="{FF2B5EF4-FFF2-40B4-BE49-F238E27FC236}">
                    <a16:creationId xmlns:a16="http://schemas.microsoft.com/office/drawing/2014/main" id="{90614482-4352-4253-93F0-5915DE34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107"/>
                <a:ext cx="7" cy="8"/>
              </a:xfrm>
              <a:custGeom>
                <a:avLst/>
                <a:gdLst>
                  <a:gd name="T0" fmla="*/ 0 w 21"/>
                  <a:gd name="T1" fmla="*/ 3 h 23"/>
                  <a:gd name="T2" fmla="*/ 3 w 21"/>
                  <a:gd name="T3" fmla="*/ 7 h 23"/>
                  <a:gd name="T4" fmla="*/ 6 w 21"/>
                  <a:gd name="T5" fmla="*/ 12 h 23"/>
                  <a:gd name="T6" fmla="*/ 10 w 21"/>
                  <a:gd name="T7" fmla="*/ 15 h 23"/>
                  <a:gd name="T8" fmla="*/ 13 w 21"/>
                  <a:gd name="T9" fmla="*/ 18 h 23"/>
                  <a:gd name="T10" fmla="*/ 15 w 21"/>
                  <a:gd name="T11" fmla="*/ 19 h 23"/>
                  <a:gd name="T12" fmla="*/ 17 w 21"/>
                  <a:gd name="T13" fmla="*/ 21 h 23"/>
                  <a:gd name="T14" fmla="*/ 19 w 21"/>
                  <a:gd name="T15" fmla="*/ 23 h 23"/>
                  <a:gd name="T16" fmla="*/ 21 w 21"/>
                  <a:gd name="T17" fmla="*/ 23 h 23"/>
                  <a:gd name="T18" fmla="*/ 21 w 21"/>
                  <a:gd name="T19" fmla="*/ 21 h 23"/>
                  <a:gd name="T20" fmla="*/ 20 w 21"/>
                  <a:gd name="T21" fmla="*/ 21 h 23"/>
                  <a:gd name="T22" fmla="*/ 19 w 21"/>
                  <a:gd name="T23" fmla="*/ 19 h 23"/>
                  <a:gd name="T24" fmla="*/ 17 w 21"/>
                  <a:gd name="T25" fmla="*/ 19 h 23"/>
                  <a:gd name="T26" fmla="*/ 15 w 21"/>
                  <a:gd name="T27" fmla="*/ 17 h 23"/>
                  <a:gd name="T28" fmla="*/ 11 w 21"/>
                  <a:gd name="T29" fmla="*/ 14 h 23"/>
                  <a:gd name="T30" fmla="*/ 8 w 21"/>
                  <a:gd name="T31" fmla="*/ 10 h 23"/>
                  <a:gd name="T32" fmla="*/ 4 w 21"/>
                  <a:gd name="T33" fmla="*/ 6 h 23"/>
                  <a:gd name="T34" fmla="*/ 1 w 21"/>
                  <a:gd name="T35" fmla="*/ 0 h 23"/>
                  <a:gd name="T36" fmla="*/ 0 w 21"/>
                  <a:gd name="T3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3">
                    <a:moveTo>
                      <a:pt x="0" y="3"/>
                    </a:moveTo>
                    <a:lnTo>
                      <a:pt x="3" y="7"/>
                    </a:lnTo>
                    <a:lnTo>
                      <a:pt x="6" y="12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17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1" y="14"/>
                    </a:lnTo>
                    <a:lnTo>
                      <a:pt x="8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9" name="Freeform 1387">
                <a:extLst>
                  <a:ext uri="{FF2B5EF4-FFF2-40B4-BE49-F238E27FC236}">
                    <a16:creationId xmlns:a16="http://schemas.microsoft.com/office/drawing/2014/main" id="{26CA7B28-CAB0-4DE1-9AC3-85694B8A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076"/>
                <a:ext cx="5" cy="32"/>
              </a:xfrm>
              <a:custGeom>
                <a:avLst/>
                <a:gdLst>
                  <a:gd name="T0" fmla="*/ 6 w 16"/>
                  <a:gd name="T1" fmla="*/ 0 h 98"/>
                  <a:gd name="T2" fmla="*/ 3 w 16"/>
                  <a:gd name="T3" fmla="*/ 13 h 98"/>
                  <a:gd name="T4" fmla="*/ 1 w 16"/>
                  <a:gd name="T5" fmla="*/ 28 h 98"/>
                  <a:gd name="T6" fmla="*/ 0 w 16"/>
                  <a:gd name="T7" fmla="*/ 41 h 98"/>
                  <a:gd name="T8" fmla="*/ 1 w 16"/>
                  <a:gd name="T9" fmla="*/ 55 h 98"/>
                  <a:gd name="T10" fmla="*/ 3 w 16"/>
                  <a:gd name="T11" fmla="*/ 66 h 98"/>
                  <a:gd name="T12" fmla="*/ 6 w 16"/>
                  <a:gd name="T13" fmla="*/ 77 h 98"/>
                  <a:gd name="T14" fmla="*/ 9 w 16"/>
                  <a:gd name="T15" fmla="*/ 89 h 98"/>
                  <a:gd name="T16" fmla="*/ 15 w 16"/>
                  <a:gd name="T17" fmla="*/ 98 h 98"/>
                  <a:gd name="T18" fmla="*/ 16 w 16"/>
                  <a:gd name="T19" fmla="*/ 96 h 98"/>
                  <a:gd name="T20" fmla="*/ 11 w 16"/>
                  <a:gd name="T21" fmla="*/ 87 h 98"/>
                  <a:gd name="T22" fmla="*/ 7 w 16"/>
                  <a:gd name="T23" fmla="*/ 77 h 98"/>
                  <a:gd name="T24" fmla="*/ 4 w 16"/>
                  <a:gd name="T25" fmla="*/ 66 h 98"/>
                  <a:gd name="T26" fmla="*/ 3 w 16"/>
                  <a:gd name="T27" fmla="*/ 55 h 98"/>
                  <a:gd name="T28" fmla="*/ 3 w 16"/>
                  <a:gd name="T29" fmla="*/ 41 h 98"/>
                  <a:gd name="T30" fmla="*/ 3 w 16"/>
                  <a:gd name="T31" fmla="*/ 28 h 98"/>
                  <a:gd name="T32" fmla="*/ 4 w 16"/>
                  <a:gd name="T33" fmla="*/ 13 h 98"/>
                  <a:gd name="T34" fmla="*/ 7 w 16"/>
                  <a:gd name="T35" fmla="*/ 0 h 98"/>
                  <a:gd name="T36" fmla="*/ 6 w 16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98">
                    <a:moveTo>
                      <a:pt x="6" y="0"/>
                    </a:moveTo>
                    <a:lnTo>
                      <a:pt x="3" y="13"/>
                    </a:lnTo>
                    <a:lnTo>
                      <a:pt x="1" y="28"/>
                    </a:lnTo>
                    <a:lnTo>
                      <a:pt x="0" y="41"/>
                    </a:lnTo>
                    <a:lnTo>
                      <a:pt x="1" y="55"/>
                    </a:lnTo>
                    <a:lnTo>
                      <a:pt x="3" y="66"/>
                    </a:lnTo>
                    <a:lnTo>
                      <a:pt x="6" y="77"/>
                    </a:lnTo>
                    <a:lnTo>
                      <a:pt x="9" y="89"/>
                    </a:lnTo>
                    <a:lnTo>
                      <a:pt x="15" y="98"/>
                    </a:lnTo>
                    <a:lnTo>
                      <a:pt x="16" y="96"/>
                    </a:lnTo>
                    <a:lnTo>
                      <a:pt x="11" y="87"/>
                    </a:lnTo>
                    <a:lnTo>
                      <a:pt x="7" y="77"/>
                    </a:lnTo>
                    <a:lnTo>
                      <a:pt x="4" y="66"/>
                    </a:lnTo>
                    <a:lnTo>
                      <a:pt x="3" y="55"/>
                    </a:lnTo>
                    <a:lnTo>
                      <a:pt x="3" y="41"/>
                    </a:lnTo>
                    <a:lnTo>
                      <a:pt x="3" y="28"/>
                    </a:lnTo>
                    <a:lnTo>
                      <a:pt x="4" y="13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0" name="Freeform 1388">
                <a:extLst>
                  <a:ext uri="{FF2B5EF4-FFF2-40B4-BE49-F238E27FC236}">
                    <a16:creationId xmlns:a16="http://schemas.microsoft.com/office/drawing/2014/main" id="{BDEA7036-9F02-423F-9D26-0111B958A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89"/>
                <a:ext cx="178" cy="86"/>
              </a:xfrm>
              <a:custGeom>
                <a:avLst/>
                <a:gdLst>
                  <a:gd name="T0" fmla="*/ 534 w 534"/>
                  <a:gd name="T1" fmla="*/ 0 h 259"/>
                  <a:gd name="T2" fmla="*/ 511 w 534"/>
                  <a:gd name="T3" fmla="*/ 1 h 259"/>
                  <a:gd name="T4" fmla="*/ 483 w 534"/>
                  <a:gd name="T5" fmla="*/ 3 h 259"/>
                  <a:gd name="T6" fmla="*/ 451 w 534"/>
                  <a:gd name="T7" fmla="*/ 9 h 259"/>
                  <a:gd name="T8" fmla="*/ 414 w 534"/>
                  <a:gd name="T9" fmla="*/ 14 h 259"/>
                  <a:gd name="T10" fmla="*/ 375 w 534"/>
                  <a:gd name="T11" fmla="*/ 22 h 259"/>
                  <a:gd name="T12" fmla="*/ 333 w 534"/>
                  <a:gd name="T13" fmla="*/ 32 h 259"/>
                  <a:gd name="T14" fmla="*/ 291 w 534"/>
                  <a:gd name="T15" fmla="*/ 45 h 259"/>
                  <a:gd name="T16" fmla="*/ 247 w 534"/>
                  <a:gd name="T17" fmla="*/ 58 h 259"/>
                  <a:gd name="T18" fmla="*/ 204 w 534"/>
                  <a:gd name="T19" fmla="*/ 75 h 259"/>
                  <a:gd name="T20" fmla="*/ 163 w 534"/>
                  <a:gd name="T21" fmla="*/ 94 h 259"/>
                  <a:gd name="T22" fmla="*/ 125 w 534"/>
                  <a:gd name="T23" fmla="*/ 115 h 259"/>
                  <a:gd name="T24" fmla="*/ 89 w 534"/>
                  <a:gd name="T25" fmla="*/ 138 h 259"/>
                  <a:gd name="T26" fmla="*/ 58 w 534"/>
                  <a:gd name="T27" fmla="*/ 164 h 259"/>
                  <a:gd name="T28" fmla="*/ 33 w 534"/>
                  <a:gd name="T29" fmla="*/ 192 h 259"/>
                  <a:gd name="T30" fmla="*/ 14 w 534"/>
                  <a:gd name="T31" fmla="*/ 223 h 259"/>
                  <a:gd name="T32" fmla="*/ 0 w 534"/>
                  <a:gd name="T33" fmla="*/ 259 h 259"/>
                  <a:gd name="T34" fmla="*/ 7 w 534"/>
                  <a:gd name="T35" fmla="*/ 240 h 259"/>
                  <a:gd name="T36" fmla="*/ 24 w 534"/>
                  <a:gd name="T37" fmla="*/ 210 h 259"/>
                  <a:gd name="T38" fmla="*/ 46 w 534"/>
                  <a:gd name="T39" fmla="*/ 179 h 259"/>
                  <a:gd name="T40" fmla="*/ 75 w 534"/>
                  <a:gd name="T41" fmla="*/ 152 h 259"/>
                  <a:gd name="T42" fmla="*/ 108 w 534"/>
                  <a:gd name="T43" fmla="*/ 128 h 259"/>
                  <a:gd name="T44" fmla="*/ 145 w 534"/>
                  <a:gd name="T45" fmla="*/ 105 h 259"/>
                  <a:gd name="T46" fmla="*/ 184 w 534"/>
                  <a:gd name="T47" fmla="*/ 85 h 259"/>
                  <a:gd name="T48" fmla="*/ 227 w 534"/>
                  <a:gd name="T49" fmla="*/ 68 h 259"/>
                  <a:gd name="T50" fmla="*/ 269 w 534"/>
                  <a:gd name="T51" fmla="*/ 52 h 259"/>
                  <a:gd name="T52" fmla="*/ 312 w 534"/>
                  <a:gd name="T53" fmla="*/ 40 h 259"/>
                  <a:gd name="T54" fmla="*/ 354 w 534"/>
                  <a:gd name="T55" fmla="*/ 30 h 259"/>
                  <a:gd name="T56" fmla="*/ 395 w 534"/>
                  <a:gd name="T57" fmla="*/ 20 h 259"/>
                  <a:gd name="T58" fmla="*/ 433 w 534"/>
                  <a:gd name="T59" fmla="*/ 12 h 259"/>
                  <a:gd name="T60" fmla="*/ 468 w 534"/>
                  <a:gd name="T61" fmla="*/ 6 h 259"/>
                  <a:gd name="T62" fmla="*/ 499 w 534"/>
                  <a:gd name="T63" fmla="*/ 3 h 259"/>
                  <a:gd name="T64" fmla="*/ 524 w 534"/>
                  <a:gd name="T65" fmla="*/ 1 h 259"/>
                  <a:gd name="T66" fmla="*/ 534 w 534"/>
                  <a:gd name="T6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4" h="259">
                    <a:moveTo>
                      <a:pt x="534" y="1"/>
                    </a:moveTo>
                    <a:lnTo>
                      <a:pt x="534" y="0"/>
                    </a:lnTo>
                    <a:lnTo>
                      <a:pt x="524" y="1"/>
                    </a:lnTo>
                    <a:lnTo>
                      <a:pt x="511" y="1"/>
                    </a:lnTo>
                    <a:lnTo>
                      <a:pt x="499" y="2"/>
                    </a:lnTo>
                    <a:lnTo>
                      <a:pt x="483" y="3"/>
                    </a:lnTo>
                    <a:lnTo>
                      <a:pt x="468" y="5"/>
                    </a:lnTo>
                    <a:lnTo>
                      <a:pt x="451" y="9"/>
                    </a:lnTo>
                    <a:lnTo>
                      <a:pt x="433" y="11"/>
                    </a:lnTo>
                    <a:lnTo>
                      <a:pt x="414" y="14"/>
                    </a:lnTo>
                    <a:lnTo>
                      <a:pt x="395" y="19"/>
                    </a:lnTo>
                    <a:lnTo>
                      <a:pt x="375" y="22"/>
                    </a:lnTo>
                    <a:lnTo>
                      <a:pt x="354" y="28"/>
                    </a:lnTo>
                    <a:lnTo>
                      <a:pt x="333" y="32"/>
                    </a:lnTo>
                    <a:lnTo>
                      <a:pt x="312" y="39"/>
                    </a:lnTo>
                    <a:lnTo>
                      <a:pt x="291" y="45"/>
                    </a:lnTo>
                    <a:lnTo>
                      <a:pt x="268" y="51"/>
                    </a:lnTo>
                    <a:lnTo>
                      <a:pt x="247" y="58"/>
                    </a:lnTo>
                    <a:lnTo>
                      <a:pt x="224" y="67"/>
                    </a:lnTo>
                    <a:lnTo>
                      <a:pt x="204" y="75"/>
                    </a:lnTo>
                    <a:lnTo>
                      <a:pt x="184" y="84"/>
                    </a:lnTo>
                    <a:lnTo>
                      <a:pt x="163" y="94"/>
                    </a:lnTo>
                    <a:lnTo>
                      <a:pt x="143" y="104"/>
                    </a:lnTo>
                    <a:lnTo>
                      <a:pt x="125" y="115"/>
                    </a:lnTo>
                    <a:lnTo>
                      <a:pt x="107" y="125"/>
                    </a:lnTo>
                    <a:lnTo>
                      <a:pt x="89" y="138"/>
                    </a:lnTo>
                    <a:lnTo>
                      <a:pt x="73" y="150"/>
                    </a:lnTo>
                    <a:lnTo>
                      <a:pt x="58" y="164"/>
                    </a:lnTo>
                    <a:lnTo>
                      <a:pt x="45" y="177"/>
                    </a:lnTo>
                    <a:lnTo>
                      <a:pt x="33" y="192"/>
                    </a:lnTo>
                    <a:lnTo>
                      <a:pt x="23" y="207"/>
                    </a:lnTo>
                    <a:lnTo>
                      <a:pt x="14" y="223"/>
                    </a:lnTo>
                    <a:lnTo>
                      <a:pt x="6" y="240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7" y="240"/>
                    </a:lnTo>
                    <a:lnTo>
                      <a:pt x="15" y="224"/>
                    </a:lnTo>
                    <a:lnTo>
                      <a:pt x="24" y="210"/>
                    </a:lnTo>
                    <a:lnTo>
                      <a:pt x="35" y="193"/>
                    </a:lnTo>
                    <a:lnTo>
                      <a:pt x="46" y="179"/>
                    </a:lnTo>
                    <a:lnTo>
                      <a:pt x="60" y="165"/>
                    </a:lnTo>
                    <a:lnTo>
                      <a:pt x="75" y="152"/>
                    </a:lnTo>
                    <a:lnTo>
                      <a:pt x="91" y="139"/>
                    </a:lnTo>
                    <a:lnTo>
                      <a:pt x="108" y="128"/>
                    </a:lnTo>
                    <a:lnTo>
                      <a:pt x="126" y="115"/>
                    </a:lnTo>
                    <a:lnTo>
                      <a:pt x="145" y="105"/>
                    </a:lnTo>
                    <a:lnTo>
                      <a:pt x="164" y="95"/>
                    </a:lnTo>
                    <a:lnTo>
                      <a:pt x="184" y="85"/>
                    </a:lnTo>
                    <a:lnTo>
                      <a:pt x="205" y="76"/>
                    </a:lnTo>
                    <a:lnTo>
                      <a:pt x="227" y="68"/>
                    </a:lnTo>
                    <a:lnTo>
                      <a:pt x="248" y="60"/>
                    </a:lnTo>
                    <a:lnTo>
                      <a:pt x="269" y="52"/>
                    </a:lnTo>
                    <a:lnTo>
                      <a:pt x="291" y="46"/>
                    </a:lnTo>
                    <a:lnTo>
                      <a:pt x="312" y="40"/>
                    </a:lnTo>
                    <a:lnTo>
                      <a:pt x="333" y="33"/>
                    </a:lnTo>
                    <a:lnTo>
                      <a:pt x="354" y="30"/>
                    </a:lnTo>
                    <a:lnTo>
                      <a:pt x="375" y="23"/>
                    </a:lnTo>
                    <a:lnTo>
                      <a:pt x="395" y="20"/>
                    </a:lnTo>
                    <a:lnTo>
                      <a:pt x="414" y="15"/>
                    </a:lnTo>
                    <a:lnTo>
                      <a:pt x="433" y="12"/>
                    </a:lnTo>
                    <a:lnTo>
                      <a:pt x="451" y="10"/>
                    </a:lnTo>
                    <a:lnTo>
                      <a:pt x="468" y="6"/>
                    </a:lnTo>
                    <a:lnTo>
                      <a:pt x="483" y="5"/>
                    </a:lnTo>
                    <a:lnTo>
                      <a:pt x="499" y="3"/>
                    </a:lnTo>
                    <a:lnTo>
                      <a:pt x="511" y="2"/>
                    </a:lnTo>
                    <a:lnTo>
                      <a:pt x="524" y="1"/>
                    </a:lnTo>
                    <a:lnTo>
                      <a:pt x="534" y="1"/>
                    </a:lnTo>
                    <a:lnTo>
                      <a:pt x="534" y="0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1" name="Freeform 1389">
                <a:extLst>
                  <a:ext uri="{FF2B5EF4-FFF2-40B4-BE49-F238E27FC236}">
                    <a16:creationId xmlns:a16="http://schemas.microsoft.com/office/drawing/2014/main" id="{623AF60E-9D55-4093-A119-18D70622C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88"/>
                <a:ext cx="146" cy="60"/>
              </a:xfrm>
              <a:custGeom>
                <a:avLst/>
                <a:gdLst>
                  <a:gd name="T0" fmla="*/ 428 w 439"/>
                  <a:gd name="T1" fmla="*/ 180 h 180"/>
                  <a:gd name="T2" fmla="*/ 439 w 439"/>
                  <a:gd name="T3" fmla="*/ 161 h 180"/>
                  <a:gd name="T4" fmla="*/ 437 w 439"/>
                  <a:gd name="T5" fmla="*/ 142 h 180"/>
                  <a:gd name="T6" fmla="*/ 419 w 439"/>
                  <a:gd name="T7" fmla="*/ 124 h 180"/>
                  <a:gd name="T8" fmla="*/ 393 w 439"/>
                  <a:gd name="T9" fmla="*/ 107 h 180"/>
                  <a:gd name="T10" fmla="*/ 355 w 439"/>
                  <a:gd name="T11" fmla="*/ 90 h 180"/>
                  <a:gd name="T12" fmla="*/ 313 w 439"/>
                  <a:gd name="T13" fmla="*/ 74 h 180"/>
                  <a:gd name="T14" fmla="*/ 264 w 439"/>
                  <a:gd name="T15" fmla="*/ 59 h 180"/>
                  <a:gd name="T16" fmla="*/ 215 w 439"/>
                  <a:gd name="T17" fmla="*/ 46 h 180"/>
                  <a:gd name="T18" fmla="*/ 166 w 439"/>
                  <a:gd name="T19" fmla="*/ 33 h 180"/>
                  <a:gd name="T20" fmla="*/ 119 w 439"/>
                  <a:gd name="T21" fmla="*/ 23 h 180"/>
                  <a:gd name="T22" fmla="*/ 77 w 439"/>
                  <a:gd name="T23" fmla="*/ 14 h 180"/>
                  <a:gd name="T24" fmla="*/ 42 w 439"/>
                  <a:gd name="T25" fmla="*/ 6 h 180"/>
                  <a:gd name="T26" fmla="*/ 17 w 439"/>
                  <a:gd name="T27" fmla="*/ 2 h 180"/>
                  <a:gd name="T28" fmla="*/ 2 w 439"/>
                  <a:gd name="T29" fmla="*/ 0 h 180"/>
                  <a:gd name="T30" fmla="*/ 2 w 439"/>
                  <a:gd name="T31" fmla="*/ 2 h 180"/>
                  <a:gd name="T32" fmla="*/ 19 w 439"/>
                  <a:gd name="T33" fmla="*/ 4 h 180"/>
                  <a:gd name="T34" fmla="*/ 9 w 439"/>
                  <a:gd name="T35" fmla="*/ 1 h 180"/>
                  <a:gd name="T36" fmla="*/ 2 w 439"/>
                  <a:gd name="T37" fmla="*/ 1 h 180"/>
                  <a:gd name="T38" fmla="*/ 17 w 439"/>
                  <a:gd name="T39" fmla="*/ 4 h 180"/>
                  <a:gd name="T40" fmla="*/ 42 w 439"/>
                  <a:gd name="T41" fmla="*/ 8 h 180"/>
                  <a:gd name="T42" fmla="*/ 77 w 439"/>
                  <a:gd name="T43" fmla="*/ 14 h 180"/>
                  <a:gd name="T44" fmla="*/ 119 w 439"/>
                  <a:gd name="T45" fmla="*/ 23 h 180"/>
                  <a:gd name="T46" fmla="*/ 166 w 439"/>
                  <a:gd name="T47" fmla="*/ 34 h 180"/>
                  <a:gd name="T48" fmla="*/ 215 w 439"/>
                  <a:gd name="T49" fmla="*/ 47 h 180"/>
                  <a:gd name="T50" fmla="*/ 264 w 439"/>
                  <a:gd name="T51" fmla="*/ 60 h 180"/>
                  <a:gd name="T52" fmla="*/ 312 w 439"/>
                  <a:gd name="T53" fmla="*/ 75 h 180"/>
                  <a:gd name="T54" fmla="*/ 354 w 439"/>
                  <a:gd name="T55" fmla="*/ 90 h 180"/>
                  <a:gd name="T56" fmla="*/ 391 w 439"/>
                  <a:gd name="T57" fmla="*/ 108 h 180"/>
                  <a:gd name="T58" fmla="*/ 418 w 439"/>
                  <a:gd name="T59" fmla="*/ 125 h 180"/>
                  <a:gd name="T60" fmla="*/ 436 w 439"/>
                  <a:gd name="T61" fmla="*/ 143 h 180"/>
                  <a:gd name="T62" fmla="*/ 438 w 439"/>
                  <a:gd name="T63" fmla="*/ 161 h 180"/>
                  <a:gd name="T64" fmla="*/ 426 w 439"/>
                  <a:gd name="T65" fmla="*/ 178 h 180"/>
                  <a:gd name="T66" fmla="*/ 426 w 439"/>
                  <a:gd name="T67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9" h="180">
                    <a:moveTo>
                      <a:pt x="426" y="179"/>
                    </a:moveTo>
                    <a:lnTo>
                      <a:pt x="428" y="180"/>
                    </a:lnTo>
                    <a:lnTo>
                      <a:pt x="437" y="170"/>
                    </a:lnTo>
                    <a:lnTo>
                      <a:pt x="439" y="161"/>
                    </a:lnTo>
                    <a:lnTo>
                      <a:pt x="439" y="152"/>
                    </a:lnTo>
                    <a:lnTo>
                      <a:pt x="437" y="142"/>
                    </a:lnTo>
                    <a:lnTo>
                      <a:pt x="430" y="133"/>
                    </a:lnTo>
                    <a:lnTo>
                      <a:pt x="419" y="124"/>
                    </a:lnTo>
                    <a:lnTo>
                      <a:pt x="408" y="115"/>
                    </a:lnTo>
                    <a:lnTo>
                      <a:pt x="393" y="107"/>
                    </a:lnTo>
                    <a:lnTo>
                      <a:pt x="375" y="98"/>
                    </a:lnTo>
                    <a:lnTo>
                      <a:pt x="355" y="90"/>
                    </a:lnTo>
                    <a:lnTo>
                      <a:pt x="335" y="81"/>
                    </a:lnTo>
                    <a:lnTo>
                      <a:pt x="313" y="74"/>
                    </a:lnTo>
                    <a:lnTo>
                      <a:pt x="288" y="66"/>
                    </a:lnTo>
                    <a:lnTo>
                      <a:pt x="264" y="59"/>
                    </a:lnTo>
                    <a:lnTo>
                      <a:pt x="240" y="51"/>
                    </a:lnTo>
                    <a:lnTo>
                      <a:pt x="215" y="46"/>
                    </a:lnTo>
                    <a:lnTo>
                      <a:pt x="190" y="39"/>
                    </a:lnTo>
                    <a:lnTo>
                      <a:pt x="166" y="33"/>
                    </a:lnTo>
                    <a:lnTo>
                      <a:pt x="142" y="28"/>
                    </a:lnTo>
                    <a:lnTo>
                      <a:pt x="119" y="23"/>
                    </a:lnTo>
                    <a:lnTo>
                      <a:pt x="97" y="17"/>
                    </a:lnTo>
                    <a:lnTo>
                      <a:pt x="77" y="14"/>
                    </a:lnTo>
                    <a:lnTo>
                      <a:pt x="58" y="10"/>
                    </a:lnTo>
                    <a:lnTo>
                      <a:pt x="42" y="6"/>
                    </a:lnTo>
                    <a:lnTo>
                      <a:pt x="29" y="4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9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8" y="2"/>
                    </a:lnTo>
                    <a:lnTo>
                      <a:pt x="17" y="4"/>
                    </a:lnTo>
                    <a:lnTo>
                      <a:pt x="29" y="5"/>
                    </a:lnTo>
                    <a:lnTo>
                      <a:pt x="42" y="8"/>
                    </a:lnTo>
                    <a:lnTo>
                      <a:pt x="58" y="11"/>
                    </a:lnTo>
                    <a:lnTo>
                      <a:pt x="77" y="14"/>
                    </a:lnTo>
                    <a:lnTo>
                      <a:pt x="97" y="19"/>
                    </a:lnTo>
                    <a:lnTo>
                      <a:pt x="119" y="23"/>
                    </a:lnTo>
                    <a:lnTo>
                      <a:pt x="142" y="29"/>
                    </a:lnTo>
                    <a:lnTo>
                      <a:pt x="166" y="34"/>
                    </a:lnTo>
                    <a:lnTo>
                      <a:pt x="190" y="41"/>
                    </a:lnTo>
                    <a:lnTo>
                      <a:pt x="215" y="47"/>
                    </a:lnTo>
                    <a:lnTo>
                      <a:pt x="240" y="53"/>
                    </a:lnTo>
                    <a:lnTo>
                      <a:pt x="264" y="60"/>
                    </a:lnTo>
                    <a:lnTo>
                      <a:pt x="288" y="68"/>
                    </a:lnTo>
                    <a:lnTo>
                      <a:pt x="312" y="75"/>
                    </a:lnTo>
                    <a:lnTo>
                      <a:pt x="333" y="83"/>
                    </a:lnTo>
                    <a:lnTo>
                      <a:pt x="354" y="90"/>
                    </a:lnTo>
                    <a:lnTo>
                      <a:pt x="373" y="99"/>
                    </a:lnTo>
                    <a:lnTo>
                      <a:pt x="391" y="108"/>
                    </a:lnTo>
                    <a:lnTo>
                      <a:pt x="406" y="117"/>
                    </a:lnTo>
                    <a:lnTo>
                      <a:pt x="418" y="125"/>
                    </a:lnTo>
                    <a:lnTo>
                      <a:pt x="428" y="134"/>
                    </a:lnTo>
                    <a:lnTo>
                      <a:pt x="436" y="143"/>
                    </a:lnTo>
                    <a:lnTo>
                      <a:pt x="438" y="152"/>
                    </a:lnTo>
                    <a:lnTo>
                      <a:pt x="438" y="161"/>
                    </a:lnTo>
                    <a:lnTo>
                      <a:pt x="435" y="169"/>
                    </a:lnTo>
                    <a:lnTo>
                      <a:pt x="426" y="178"/>
                    </a:lnTo>
                    <a:lnTo>
                      <a:pt x="428" y="179"/>
                    </a:lnTo>
                    <a:lnTo>
                      <a:pt x="4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2" name="Freeform 1390">
                <a:extLst>
                  <a:ext uri="{FF2B5EF4-FFF2-40B4-BE49-F238E27FC236}">
                    <a16:creationId xmlns:a16="http://schemas.microsoft.com/office/drawing/2014/main" id="{B12F689C-0052-4277-A076-6B63BC8E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004"/>
                <a:ext cx="139" cy="44"/>
              </a:xfrm>
              <a:custGeom>
                <a:avLst/>
                <a:gdLst>
                  <a:gd name="T0" fmla="*/ 0 w 419"/>
                  <a:gd name="T1" fmla="*/ 2 h 130"/>
                  <a:gd name="T2" fmla="*/ 0 w 419"/>
                  <a:gd name="T3" fmla="*/ 3 h 130"/>
                  <a:gd name="T4" fmla="*/ 15 w 419"/>
                  <a:gd name="T5" fmla="*/ 3 h 130"/>
                  <a:gd name="T6" fmla="*/ 36 w 419"/>
                  <a:gd name="T7" fmla="*/ 6 h 130"/>
                  <a:gd name="T8" fmla="*/ 62 w 419"/>
                  <a:gd name="T9" fmla="*/ 11 h 130"/>
                  <a:gd name="T10" fmla="*/ 92 w 419"/>
                  <a:gd name="T11" fmla="*/ 18 h 130"/>
                  <a:gd name="T12" fmla="*/ 125 w 419"/>
                  <a:gd name="T13" fmla="*/ 26 h 130"/>
                  <a:gd name="T14" fmla="*/ 160 w 419"/>
                  <a:gd name="T15" fmla="*/ 33 h 130"/>
                  <a:gd name="T16" fmla="*/ 195 w 419"/>
                  <a:gd name="T17" fmla="*/ 43 h 130"/>
                  <a:gd name="T18" fmla="*/ 232 w 419"/>
                  <a:gd name="T19" fmla="*/ 54 h 130"/>
                  <a:gd name="T20" fmla="*/ 267 w 419"/>
                  <a:gd name="T21" fmla="*/ 64 h 130"/>
                  <a:gd name="T22" fmla="*/ 300 w 419"/>
                  <a:gd name="T23" fmla="*/ 74 h 130"/>
                  <a:gd name="T24" fmla="*/ 330 w 419"/>
                  <a:gd name="T25" fmla="*/ 84 h 130"/>
                  <a:gd name="T26" fmla="*/ 358 w 419"/>
                  <a:gd name="T27" fmla="*/ 95 h 130"/>
                  <a:gd name="T28" fmla="*/ 383 w 419"/>
                  <a:gd name="T29" fmla="*/ 105 h 130"/>
                  <a:gd name="T30" fmla="*/ 400 w 419"/>
                  <a:gd name="T31" fmla="*/ 115 h 130"/>
                  <a:gd name="T32" fmla="*/ 412 w 419"/>
                  <a:gd name="T33" fmla="*/ 123 h 130"/>
                  <a:gd name="T34" fmla="*/ 418 w 419"/>
                  <a:gd name="T35" fmla="*/ 130 h 130"/>
                  <a:gd name="T36" fmla="*/ 419 w 419"/>
                  <a:gd name="T37" fmla="*/ 130 h 130"/>
                  <a:gd name="T38" fmla="*/ 415 w 419"/>
                  <a:gd name="T39" fmla="*/ 122 h 130"/>
                  <a:gd name="T40" fmla="*/ 402 w 419"/>
                  <a:gd name="T41" fmla="*/ 113 h 130"/>
                  <a:gd name="T42" fmla="*/ 384 w 419"/>
                  <a:gd name="T43" fmla="*/ 104 h 130"/>
                  <a:gd name="T44" fmla="*/ 360 w 419"/>
                  <a:gd name="T45" fmla="*/ 94 h 130"/>
                  <a:gd name="T46" fmla="*/ 332 w 419"/>
                  <a:gd name="T47" fmla="*/ 83 h 130"/>
                  <a:gd name="T48" fmla="*/ 301 w 419"/>
                  <a:gd name="T49" fmla="*/ 72 h 130"/>
                  <a:gd name="T50" fmla="*/ 267 w 419"/>
                  <a:gd name="T51" fmla="*/ 61 h 130"/>
                  <a:gd name="T52" fmla="*/ 232 w 419"/>
                  <a:gd name="T53" fmla="*/ 51 h 130"/>
                  <a:gd name="T54" fmla="*/ 195 w 419"/>
                  <a:gd name="T55" fmla="*/ 41 h 130"/>
                  <a:gd name="T56" fmla="*/ 160 w 419"/>
                  <a:gd name="T57" fmla="*/ 32 h 130"/>
                  <a:gd name="T58" fmla="*/ 125 w 419"/>
                  <a:gd name="T59" fmla="*/ 23 h 130"/>
                  <a:gd name="T60" fmla="*/ 92 w 419"/>
                  <a:gd name="T61" fmla="*/ 15 h 130"/>
                  <a:gd name="T62" fmla="*/ 62 w 419"/>
                  <a:gd name="T63" fmla="*/ 10 h 130"/>
                  <a:gd name="T64" fmla="*/ 36 w 419"/>
                  <a:gd name="T65" fmla="*/ 5 h 130"/>
                  <a:gd name="T66" fmla="*/ 15 w 419"/>
                  <a:gd name="T67" fmla="*/ 2 h 130"/>
                  <a:gd name="T68" fmla="*/ 0 w 419"/>
                  <a:gd name="T69" fmla="*/ 0 h 130"/>
                  <a:gd name="T70" fmla="*/ 0 w 419"/>
                  <a:gd name="T71" fmla="*/ 1 h 130"/>
                  <a:gd name="T72" fmla="*/ 0 w 419"/>
                  <a:gd name="T73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" h="130">
                    <a:moveTo>
                      <a:pt x="0" y="2"/>
                    </a:moveTo>
                    <a:lnTo>
                      <a:pt x="0" y="3"/>
                    </a:lnTo>
                    <a:lnTo>
                      <a:pt x="15" y="3"/>
                    </a:lnTo>
                    <a:lnTo>
                      <a:pt x="36" y="6"/>
                    </a:lnTo>
                    <a:lnTo>
                      <a:pt x="62" y="11"/>
                    </a:lnTo>
                    <a:lnTo>
                      <a:pt x="92" y="18"/>
                    </a:lnTo>
                    <a:lnTo>
                      <a:pt x="125" y="26"/>
                    </a:lnTo>
                    <a:lnTo>
                      <a:pt x="160" y="33"/>
                    </a:lnTo>
                    <a:lnTo>
                      <a:pt x="195" y="43"/>
                    </a:lnTo>
                    <a:lnTo>
                      <a:pt x="232" y="54"/>
                    </a:lnTo>
                    <a:lnTo>
                      <a:pt x="267" y="64"/>
                    </a:lnTo>
                    <a:lnTo>
                      <a:pt x="300" y="74"/>
                    </a:lnTo>
                    <a:lnTo>
                      <a:pt x="330" y="84"/>
                    </a:lnTo>
                    <a:lnTo>
                      <a:pt x="358" y="95"/>
                    </a:lnTo>
                    <a:lnTo>
                      <a:pt x="383" y="105"/>
                    </a:lnTo>
                    <a:lnTo>
                      <a:pt x="400" y="115"/>
                    </a:lnTo>
                    <a:lnTo>
                      <a:pt x="412" y="123"/>
                    </a:lnTo>
                    <a:lnTo>
                      <a:pt x="418" y="130"/>
                    </a:lnTo>
                    <a:lnTo>
                      <a:pt x="419" y="130"/>
                    </a:lnTo>
                    <a:lnTo>
                      <a:pt x="415" y="122"/>
                    </a:lnTo>
                    <a:lnTo>
                      <a:pt x="402" y="113"/>
                    </a:lnTo>
                    <a:lnTo>
                      <a:pt x="384" y="104"/>
                    </a:lnTo>
                    <a:lnTo>
                      <a:pt x="360" y="94"/>
                    </a:lnTo>
                    <a:lnTo>
                      <a:pt x="332" y="83"/>
                    </a:lnTo>
                    <a:lnTo>
                      <a:pt x="301" y="72"/>
                    </a:lnTo>
                    <a:lnTo>
                      <a:pt x="267" y="61"/>
                    </a:lnTo>
                    <a:lnTo>
                      <a:pt x="232" y="51"/>
                    </a:lnTo>
                    <a:lnTo>
                      <a:pt x="195" y="41"/>
                    </a:lnTo>
                    <a:lnTo>
                      <a:pt x="160" y="32"/>
                    </a:lnTo>
                    <a:lnTo>
                      <a:pt x="125" y="23"/>
                    </a:lnTo>
                    <a:lnTo>
                      <a:pt x="92" y="15"/>
                    </a:lnTo>
                    <a:lnTo>
                      <a:pt x="62" y="10"/>
                    </a:lnTo>
                    <a:lnTo>
                      <a:pt x="36" y="5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3" name="Freeform 1391">
                <a:extLst>
                  <a:ext uri="{FF2B5EF4-FFF2-40B4-BE49-F238E27FC236}">
                    <a16:creationId xmlns:a16="http://schemas.microsoft.com/office/drawing/2014/main" id="{7287142C-3253-41A6-9BEB-262C50EB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241"/>
                <a:ext cx="3" cy="20"/>
              </a:xfrm>
              <a:custGeom>
                <a:avLst/>
                <a:gdLst>
                  <a:gd name="T0" fmla="*/ 3 w 9"/>
                  <a:gd name="T1" fmla="*/ 61 h 61"/>
                  <a:gd name="T2" fmla="*/ 5 w 9"/>
                  <a:gd name="T3" fmla="*/ 55 h 61"/>
                  <a:gd name="T4" fmla="*/ 6 w 9"/>
                  <a:gd name="T5" fmla="*/ 49 h 61"/>
                  <a:gd name="T6" fmla="*/ 8 w 9"/>
                  <a:gd name="T7" fmla="*/ 41 h 61"/>
                  <a:gd name="T8" fmla="*/ 9 w 9"/>
                  <a:gd name="T9" fmla="*/ 34 h 61"/>
                  <a:gd name="T10" fmla="*/ 9 w 9"/>
                  <a:gd name="T11" fmla="*/ 27 h 61"/>
                  <a:gd name="T12" fmla="*/ 9 w 9"/>
                  <a:gd name="T13" fmla="*/ 18 h 61"/>
                  <a:gd name="T14" fmla="*/ 9 w 9"/>
                  <a:gd name="T15" fmla="*/ 9 h 61"/>
                  <a:gd name="T16" fmla="*/ 9 w 9"/>
                  <a:gd name="T17" fmla="*/ 0 h 61"/>
                  <a:gd name="T18" fmla="*/ 9 w 9"/>
                  <a:gd name="T19" fmla="*/ 0 h 61"/>
                  <a:gd name="T20" fmla="*/ 9 w 9"/>
                  <a:gd name="T21" fmla="*/ 9 h 61"/>
                  <a:gd name="T22" fmla="*/ 9 w 9"/>
                  <a:gd name="T23" fmla="*/ 18 h 61"/>
                  <a:gd name="T24" fmla="*/ 9 w 9"/>
                  <a:gd name="T25" fmla="*/ 27 h 61"/>
                  <a:gd name="T26" fmla="*/ 8 w 9"/>
                  <a:gd name="T27" fmla="*/ 34 h 61"/>
                  <a:gd name="T28" fmla="*/ 6 w 9"/>
                  <a:gd name="T29" fmla="*/ 41 h 61"/>
                  <a:gd name="T30" fmla="*/ 5 w 9"/>
                  <a:gd name="T31" fmla="*/ 49 h 61"/>
                  <a:gd name="T32" fmla="*/ 4 w 9"/>
                  <a:gd name="T33" fmla="*/ 55 h 61"/>
                  <a:gd name="T34" fmla="*/ 0 w 9"/>
                  <a:gd name="T35" fmla="*/ 59 h 61"/>
                  <a:gd name="T36" fmla="*/ 3 w 9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1">
                    <a:moveTo>
                      <a:pt x="3" y="61"/>
                    </a:moveTo>
                    <a:lnTo>
                      <a:pt x="5" y="55"/>
                    </a:lnTo>
                    <a:lnTo>
                      <a:pt x="6" y="49"/>
                    </a:lnTo>
                    <a:lnTo>
                      <a:pt x="8" y="41"/>
                    </a:lnTo>
                    <a:lnTo>
                      <a:pt x="9" y="34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5" y="49"/>
                    </a:lnTo>
                    <a:lnTo>
                      <a:pt x="4" y="55"/>
                    </a:lnTo>
                    <a:lnTo>
                      <a:pt x="0" y="59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4" name="Freeform 1392">
                <a:extLst>
                  <a:ext uri="{FF2B5EF4-FFF2-40B4-BE49-F238E27FC236}">
                    <a16:creationId xmlns:a16="http://schemas.microsoft.com/office/drawing/2014/main" id="{8031B60B-B70B-4367-A999-4E94075BF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1995"/>
                <a:ext cx="264" cy="68"/>
              </a:xfrm>
              <a:custGeom>
                <a:avLst/>
                <a:gdLst>
                  <a:gd name="T0" fmla="*/ 762 w 793"/>
                  <a:gd name="T1" fmla="*/ 138 h 205"/>
                  <a:gd name="T2" fmla="*/ 780 w 793"/>
                  <a:gd name="T3" fmla="*/ 146 h 205"/>
                  <a:gd name="T4" fmla="*/ 790 w 793"/>
                  <a:gd name="T5" fmla="*/ 157 h 205"/>
                  <a:gd name="T6" fmla="*/ 793 w 793"/>
                  <a:gd name="T7" fmla="*/ 170 h 205"/>
                  <a:gd name="T8" fmla="*/ 786 w 793"/>
                  <a:gd name="T9" fmla="*/ 184 h 205"/>
                  <a:gd name="T10" fmla="*/ 778 w 793"/>
                  <a:gd name="T11" fmla="*/ 194 h 205"/>
                  <a:gd name="T12" fmla="*/ 765 w 793"/>
                  <a:gd name="T13" fmla="*/ 200 h 205"/>
                  <a:gd name="T14" fmla="*/ 747 w 793"/>
                  <a:gd name="T15" fmla="*/ 205 h 205"/>
                  <a:gd name="T16" fmla="*/ 721 w 793"/>
                  <a:gd name="T17" fmla="*/ 203 h 205"/>
                  <a:gd name="T18" fmla="*/ 711 w 793"/>
                  <a:gd name="T19" fmla="*/ 203 h 205"/>
                  <a:gd name="T20" fmla="*/ 707 w 793"/>
                  <a:gd name="T21" fmla="*/ 200 h 205"/>
                  <a:gd name="T22" fmla="*/ 696 w 793"/>
                  <a:gd name="T23" fmla="*/ 197 h 205"/>
                  <a:gd name="T24" fmla="*/ 682 w 793"/>
                  <a:gd name="T25" fmla="*/ 190 h 205"/>
                  <a:gd name="T26" fmla="*/ 672 w 793"/>
                  <a:gd name="T27" fmla="*/ 177 h 205"/>
                  <a:gd name="T28" fmla="*/ 658 w 793"/>
                  <a:gd name="T29" fmla="*/ 158 h 205"/>
                  <a:gd name="T30" fmla="*/ 636 w 793"/>
                  <a:gd name="T31" fmla="*/ 140 h 205"/>
                  <a:gd name="T32" fmla="*/ 603 w 793"/>
                  <a:gd name="T33" fmla="*/ 124 h 205"/>
                  <a:gd name="T34" fmla="*/ 563 w 793"/>
                  <a:gd name="T35" fmla="*/ 107 h 205"/>
                  <a:gd name="T36" fmla="*/ 529 w 793"/>
                  <a:gd name="T37" fmla="*/ 92 h 205"/>
                  <a:gd name="T38" fmla="*/ 494 w 793"/>
                  <a:gd name="T39" fmla="*/ 78 h 205"/>
                  <a:gd name="T40" fmla="*/ 461 w 793"/>
                  <a:gd name="T41" fmla="*/ 69 h 205"/>
                  <a:gd name="T42" fmla="*/ 429 w 793"/>
                  <a:gd name="T43" fmla="*/ 60 h 205"/>
                  <a:gd name="T44" fmla="*/ 395 w 793"/>
                  <a:gd name="T45" fmla="*/ 56 h 205"/>
                  <a:gd name="T46" fmla="*/ 359 w 793"/>
                  <a:gd name="T47" fmla="*/ 54 h 205"/>
                  <a:gd name="T48" fmla="*/ 188 w 793"/>
                  <a:gd name="T49" fmla="*/ 54 h 205"/>
                  <a:gd name="T50" fmla="*/ 173 w 793"/>
                  <a:gd name="T51" fmla="*/ 54 h 205"/>
                  <a:gd name="T52" fmla="*/ 153 w 793"/>
                  <a:gd name="T53" fmla="*/ 51 h 205"/>
                  <a:gd name="T54" fmla="*/ 125 w 793"/>
                  <a:gd name="T55" fmla="*/ 49 h 205"/>
                  <a:gd name="T56" fmla="*/ 97 w 793"/>
                  <a:gd name="T57" fmla="*/ 46 h 205"/>
                  <a:gd name="T58" fmla="*/ 67 w 793"/>
                  <a:gd name="T59" fmla="*/ 42 h 205"/>
                  <a:gd name="T60" fmla="*/ 39 w 793"/>
                  <a:gd name="T61" fmla="*/ 40 h 205"/>
                  <a:gd name="T62" fmla="*/ 16 w 793"/>
                  <a:gd name="T63" fmla="*/ 38 h 205"/>
                  <a:gd name="T64" fmla="*/ 0 w 793"/>
                  <a:gd name="T65" fmla="*/ 36 h 205"/>
                  <a:gd name="T66" fmla="*/ 53 w 793"/>
                  <a:gd name="T67" fmla="*/ 2 h 205"/>
                  <a:gd name="T68" fmla="*/ 70 w 793"/>
                  <a:gd name="T69" fmla="*/ 1 h 205"/>
                  <a:gd name="T70" fmla="*/ 96 w 793"/>
                  <a:gd name="T71" fmla="*/ 0 h 205"/>
                  <a:gd name="T72" fmla="*/ 128 w 793"/>
                  <a:gd name="T73" fmla="*/ 1 h 205"/>
                  <a:gd name="T74" fmla="*/ 156 w 793"/>
                  <a:gd name="T75" fmla="*/ 3 h 205"/>
                  <a:gd name="T76" fmla="*/ 191 w 793"/>
                  <a:gd name="T77" fmla="*/ 4 h 205"/>
                  <a:gd name="T78" fmla="*/ 235 w 793"/>
                  <a:gd name="T79" fmla="*/ 8 h 205"/>
                  <a:gd name="T80" fmla="*/ 285 w 793"/>
                  <a:gd name="T81" fmla="*/ 11 h 205"/>
                  <a:gd name="T82" fmla="*/ 339 w 793"/>
                  <a:gd name="T83" fmla="*/ 15 h 205"/>
                  <a:gd name="T84" fmla="*/ 391 w 793"/>
                  <a:gd name="T85" fmla="*/ 21 h 205"/>
                  <a:gd name="T86" fmla="*/ 436 w 793"/>
                  <a:gd name="T87" fmla="*/ 27 h 205"/>
                  <a:gd name="T88" fmla="*/ 470 w 793"/>
                  <a:gd name="T89" fmla="*/ 33 h 205"/>
                  <a:gd name="T90" fmla="*/ 503 w 793"/>
                  <a:gd name="T91" fmla="*/ 43 h 205"/>
                  <a:gd name="T92" fmla="*/ 538 w 793"/>
                  <a:gd name="T93" fmla="*/ 58 h 205"/>
                  <a:gd name="T94" fmla="*/ 571 w 793"/>
                  <a:gd name="T95" fmla="*/ 70 h 205"/>
                  <a:gd name="T96" fmla="*/ 604 w 793"/>
                  <a:gd name="T97" fmla="*/ 84 h 205"/>
                  <a:gd name="T98" fmla="*/ 635 w 793"/>
                  <a:gd name="T99" fmla="*/ 96 h 205"/>
                  <a:gd name="T100" fmla="*/ 667 w 793"/>
                  <a:gd name="T101" fmla="*/ 109 h 205"/>
                  <a:gd name="T102" fmla="*/ 698 w 793"/>
                  <a:gd name="T103" fmla="*/ 120 h 205"/>
                  <a:gd name="T104" fmla="*/ 730 w 793"/>
                  <a:gd name="T105" fmla="*/ 13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3" h="205">
                    <a:moveTo>
                      <a:pt x="748" y="135"/>
                    </a:moveTo>
                    <a:lnTo>
                      <a:pt x="762" y="138"/>
                    </a:lnTo>
                    <a:lnTo>
                      <a:pt x="772" y="141"/>
                    </a:lnTo>
                    <a:lnTo>
                      <a:pt x="780" y="146"/>
                    </a:lnTo>
                    <a:lnTo>
                      <a:pt x="785" y="151"/>
                    </a:lnTo>
                    <a:lnTo>
                      <a:pt x="790" y="157"/>
                    </a:lnTo>
                    <a:lnTo>
                      <a:pt x="792" y="163"/>
                    </a:lnTo>
                    <a:lnTo>
                      <a:pt x="793" y="170"/>
                    </a:lnTo>
                    <a:lnTo>
                      <a:pt x="792" y="178"/>
                    </a:lnTo>
                    <a:lnTo>
                      <a:pt x="786" y="184"/>
                    </a:lnTo>
                    <a:lnTo>
                      <a:pt x="783" y="189"/>
                    </a:lnTo>
                    <a:lnTo>
                      <a:pt x="778" y="194"/>
                    </a:lnTo>
                    <a:lnTo>
                      <a:pt x="772" y="197"/>
                    </a:lnTo>
                    <a:lnTo>
                      <a:pt x="765" y="200"/>
                    </a:lnTo>
                    <a:lnTo>
                      <a:pt x="756" y="203"/>
                    </a:lnTo>
                    <a:lnTo>
                      <a:pt x="747" y="205"/>
                    </a:lnTo>
                    <a:lnTo>
                      <a:pt x="734" y="204"/>
                    </a:lnTo>
                    <a:lnTo>
                      <a:pt x="721" y="203"/>
                    </a:lnTo>
                    <a:lnTo>
                      <a:pt x="716" y="203"/>
                    </a:lnTo>
                    <a:lnTo>
                      <a:pt x="711" y="203"/>
                    </a:lnTo>
                    <a:lnTo>
                      <a:pt x="710" y="202"/>
                    </a:lnTo>
                    <a:lnTo>
                      <a:pt x="707" y="200"/>
                    </a:lnTo>
                    <a:lnTo>
                      <a:pt x="704" y="199"/>
                    </a:lnTo>
                    <a:lnTo>
                      <a:pt x="696" y="197"/>
                    </a:lnTo>
                    <a:lnTo>
                      <a:pt x="683" y="194"/>
                    </a:lnTo>
                    <a:lnTo>
                      <a:pt x="682" y="190"/>
                    </a:lnTo>
                    <a:lnTo>
                      <a:pt x="679" y="185"/>
                    </a:lnTo>
                    <a:lnTo>
                      <a:pt x="672" y="177"/>
                    </a:lnTo>
                    <a:lnTo>
                      <a:pt x="665" y="168"/>
                    </a:lnTo>
                    <a:lnTo>
                      <a:pt x="658" y="158"/>
                    </a:lnTo>
                    <a:lnTo>
                      <a:pt x="646" y="148"/>
                    </a:lnTo>
                    <a:lnTo>
                      <a:pt x="636" y="140"/>
                    </a:lnTo>
                    <a:lnTo>
                      <a:pt x="624" y="133"/>
                    </a:lnTo>
                    <a:lnTo>
                      <a:pt x="603" y="124"/>
                    </a:lnTo>
                    <a:lnTo>
                      <a:pt x="582" y="115"/>
                    </a:lnTo>
                    <a:lnTo>
                      <a:pt x="563" y="107"/>
                    </a:lnTo>
                    <a:lnTo>
                      <a:pt x="545" y="98"/>
                    </a:lnTo>
                    <a:lnTo>
                      <a:pt x="529" y="92"/>
                    </a:lnTo>
                    <a:lnTo>
                      <a:pt x="511" y="85"/>
                    </a:lnTo>
                    <a:lnTo>
                      <a:pt x="494" y="78"/>
                    </a:lnTo>
                    <a:lnTo>
                      <a:pt x="477" y="74"/>
                    </a:lnTo>
                    <a:lnTo>
                      <a:pt x="461" y="69"/>
                    </a:lnTo>
                    <a:lnTo>
                      <a:pt x="445" y="65"/>
                    </a:lnTo>
                    <a:lnTo>
                      <a:pt x="429" y="60"/>
                    </a:lnTo>
                    <a:lnTo>
                      <a:pt x="412" y="58"/>
                    </a:lnTo>
                    <a:lnTo>
                      <a:pt x="395" y="56"/>
                    </a:lnTo>
                    <a:lnTo>
                      <a:pt x="377" y="54"/>
                    </a:lnTo>
                    <a:lnTo>
                      <a:pt x="359" y="54"/>
                    </a:lnTo>
                    <a:lnTo>
                      <a:pt x="340" y="54"/>
                    </a:lnTo>
                    <a:lnTo>
                      <a:pt x="188" y="54"/>
                    </a:lnTo>
                    <a:lnTo>
                      <a:pt x="182" y="54"/>
                    </a:lnTo>
                    <a:lnTo>
                      <a:pt x="173" y="54"/>
                    </a:lnTo>
                    <a:lnTo>
                      <a:pt x="164" y="52"/>
                    </a:lnTo>
                    <a:lnTo>
                      <a:pt x="153" y="51"/>
                    </a:lnTo>
                    <a:lnTo>
                      <a:pt x="140" y="50"/>
                    </a:lnTo>
                    <a:lnTo>
                      <a:pt x="125" y="49"/>
                    </a:lnTo>
                    <a:lnTo>
                      <a:pt x="111" y="48"/>
                    </a:lnTo>
                    <a:lnTo>
                      <a:pt x="97" y="46"/>
                    </a:lnTo>
                    <a:lnTo>
                      <a:pt x="81" y="45"/>
                    </a:lnTo>
                    <a:lnTo>
                      <a:pt x="67" y="42"/>
                    </a:lnTo>
                    <a:lnTo>
                      <a:pt x="53" y="41"/>
                    </a:lnTo>
                    <a:lnTo>
                      <a:pt x="39" y="40"/>
                    </a:lnTo>
                    <a:lnTo>
                      <a:pt x="27" y="39"/>
                    </a:lnTo>
                    <a:lnTo>
                      <a:pt x="16" y="38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1" y="3"/>
                    </a:lnTo>
                    <a:lnTo>
                      <a:pt x="53" y="2"/>
                    </a:lnTo>
                    <a:lnTo>
                      <a:pt x="60" y="1"/>
                    </a:lnTo>
                    <a:lnTo>
                      <a:pt x="70" y="1"/>
                    </a:lnTo>
                    <a:lnTo>
                      <a:pt x="82" y="0"/>
                    </a:lnTo>
                    <a:lnTo>
                      <a:pt x="96" y="0"/>
                    </a:lnTo>
                    <a:lnTo>
                      <a:pt x="111" y="1"/>
                    </a:lnTo>
                    <a:lnTo>
                      <a:pt x="128" y="1"/>
                    </a:lnTo>
                    <a:lnTo>
                      <a:pt x="145" y="2"/>
                    </a:lnTo>
                    <a:lnTo>
                      <a:pt x="156" y="3"/>
                    </a:lnTo>
                    <a:lnTo>
                      <a:pt x="172" y="3"/>
                    </a:lnTo>
                    <a:lnTo>
                      <a:pt x="191" y="4"/>
                    </a:lnTo>
                    <a:lnTo>
                      <a:pt x="211" y="5"/>
                    </a:lnTo>
                    <a:lnTo>
                      <a:pt x="235" y="8"/>
                    </a:lnTo>
                    <a:lnTo>
                      <a:pt x="261" y="9"/>
                    </a:lnTo>
                    <a:lnTo>
                      <a:pt x="285" y="11"/>
                    </a:lnTo>
                    <a:lnTo>
                      <a:pt x="313" y="13"/>
                    </a:lnTo>
                    <a:lnTo>
                      <a:pt x="339" y="15"/>
                    </a:lnTo>
                    <a:lnTo>
                      <a:pt x="366" y="18"/>
                    </a:lnTo>
                    <a:lnTo>
                      <a:pt x="391" y="21"/>
                    </a:lnTo>
                    <a:lnTo>
                      <a:pt x="414" y="23"/>
                    </a:lnTo>
                    <a:lnTo>
                      <a:pt x="436" y="27"/>
                    </a:lnTo>
                    <a:lnTo>
                      <a:pt x="455" y="30"/>
                    </a:lnTo>
                    <a:lnTo>
                      <a:pt x="470" y="33"/>
                    </a:lnTo>
                    <a:lnTo>
                      <a:pt x="484" y="38"/>
                    </a:lnTo>
                    <a:lnTo>
                      <a:pt x="503" y="43"/>
                    </a:lnTo>
                    <a:lnTo>
                      <a:pt x="521" y="50"/>
                    </a:lnTo>
                    <a:lnTo>
                      <a:pt x="538" y="58"/>
                    </a:lnTo>
                    <a:lnTo>
                      <a:pt x="556" y="64"/>
                    </a:lnTo>
                    <a:lnTo>
                      <a:pt x="571" y="70"/>
                    </a:lnTo>
                    <a:lnTo>
                      <a:pt x="587" y="78"/>
                    </a:lnTo>
                    <a:lnTo>
                      <a:pt x="604" y="84"/>
                    </a:lnTo>
                    <a:lnTo>
                      <a:pt x="619" y="91"/>
                    </a:lnTo>
                    <a:lnTo>
                      <a:pt x="635" y="96"/>
                    </a:lnTo>
                    <a:lnTo>
                      <a:pt x="650" y="103"/>
                    </a:lnTo>
                    <a:lnTo>
                      <a:pt x="667" y="109"/>
                    </a:lnTo>
                    <a:lnTo>
                      <a:pt x="681" y="114"/>
                    </a:lnTo>
                    <a:lnTo>
                      <a:pt x="698" y="120"/>
                    </a:lnTo>
                    <a:lnTo>
                      <a:pt x="714" y="125"/>
                    </a:lnTo>
                    <a:lnTo>
                      <a:pt x="730" y="131"/>
                    </a:lnTo>
                    <a:lnTo>
                      <a:pt x="748" y="13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5" name="Freeform 1393">
                <a:extLst>
                  <a:ext uri="{FF2B5EF4-FFF2-40B4-BE49-F238E27FC236}">
                    <a16:creationId xmlns:a16="http://schemas.microsoft.com/office/drawing/2014/main" id="{942E423B-1808-4CD0-814C-F1C468E8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40"/>
                <a:ext cx="15" cy="15"/>
              </a:xfrm>
              <a:custGeom>
                <a:avLst/>
                <a:gdLst>
                  <a:gd name="T0" fmla="*/ 45 w 46"/>
                  <a:gd name="T1" fmla="*/ 44 h 44"/>
                  <a:gd name="T2" fmla="*/ 45 w 46"/>
                  <a:gd name="T3" fmla="*/ 43 h 44"/>
                  <a:gd name="T4" fmla="*/ 46 w 46"/>
                  <a:gd name="T5" fmla="*/ 35 h 44"/>
                  <a:gd name="T6" fmla="*/ 45 w 46"/>
                  <a:gd name="T7" fmla="*/ 28 h 44"/>
                  <a:gd name="T8" fmla="*/ 43 w 46"/>
                  <a:gd name="T9" fmla="*/ 22 h 44"/>
                  <a:gd name="T10" fmla="*/ 38 w 46"/>
                  <a:gd name="T11" fmla="*/ 15 h 44"/>
                  <a:gd name="T12" fmla="*/ 33 w 46"/>
                  <a:gd name="T13" fmla="*/ 11 h 44"/>
                  <a:gd name="T14" fmla="*/ 25 w 46"/>
                  <a:gd name="T15" fmla="*/ 5 h 44"/>
                  <a:gd name="T16" fmla="*/ 14 w 46"/>
                  <a:gd name="T17" fmla="*/ 2 h 44"/>
                  <a:gd name="T18" fmla="*/ 0 w 46"/>
                  <a:gd name="T19" fmla="*/ 0 h 44"/>
                  <a:gd name="T20" fmla="*/ 0 w 46"/>
                  <a:gd name="T21" fmla="*/ 0 h 44"/>
                  <a:gd name="T22" fmla="*/ 14 w 46"/>
                  <a:gd name="T23" fmla="*/ 3 h 44"/>
                  <a:gd name="T24" fmla="*/ 24 w 46"/>
                  <a:gd name="T25" fmla="*/ 7 h 44"/>
                  <a:gd name="T26" fmla="*/ 32 w 46"/>
                  <a:gd name="T27" fmla="*/ 12 h 44"/>
                  <a:gd name="T28" fmla="*/ 37 w 46"/>
                  <a:gd name="T29" fmla="*/ 17 h 44"/>
                  <a:gd name="T30" fmla="*/ 42 w 46"/>
                  <a:gd name="T31" fmla="*/ 23 h 44"/>
                  <a:gd name="T32" fmla="*/ 44 w 46"/>
                  <a:gd name="T33" fmla="*/ 28 h 44"/>
                  <a:gd name="T34" fmla="*/ 44 w 46"/>
                  <a:gd name="T35" fmla="*/ 35 h 44"/>
                  <a:gd name="T36" fmla="*/ 44 w 46"/>
                  <a:gd name="T37" fmla="*/ 43 h 44"/>
                  <a:gd name="T38" fmla="*/ 44 w 46"/>
                  <a:gd name="T39" fmla="*/ 43 h 44"/>
                  <a:gd name="T40" fmla="*/ 45 w 4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4">
                    <a:moveTo>
                      <a:pt x="45" y="44"/>
                    </a:moveTo>
                    <a:lnTo>
                      <a:pt x="45" y="43"/>
                    </a:lnTo>
                    <a:lnTo>
                      <a:pt x="46" y="35"/>
                    </a:lnTo>
                    <a:lnTo>
                      <a:pt x="45" y="28"/>
                    </a:lnTo>
                    <a:lnTo>
                      <a:pt x="43" y="22"/>
                    </a:lnTo>
                    <a:lnTo>
                      <a:pt x="38" y="15"/>
                    </a:lnTo>
                    <a:lnTo>
                      <a:pt x="33" y="11"/>
                    </a:lnTo>
                    <a:lnTo>
                      <a:pt x="25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3"/>
                    </a:lnTo>
                    <a:lnTo>
                      <a:pt x="24" y="7"/>
                    </a:lnTo>
                    <a:lnTo>
                      <a:pt x="32" y="12"/>
                    </a:lnTo>
                    <a:lnTo>
                      <a:pt x="37" y="17"/>
                    </a:lnTo>
                    <a:lnTo>
                      <a:pt x="42" y="23"/>
                    </a:lnTo>
                    <a:lnTo>
                      <a:pt x="44" y="28"/>
                    </a:lnTo>
                    <a:lnTo>
                      <a:pt x="44" y="35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6" name="Freeform 1394">
                <a:extLst>
                  <a:ext uri="{FF2B5EF4-FFF2-40B4-BE49-F238E27FC236}">
                    <a16:creationId xmlns:a16="http://schemas.microsoft.com/office/drawing/2014/main" id="{FCCB9EC8-2816-4B52-8009-2EA7A01AD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054"/>
                <a:ext cx="20" cy="10"/>
              </a:xfrm>
              <a:custGeom>
                <a:avLst/>
                <a:gdLst>
                  <a:gd name="T0" fmla="*/ 0 w 59"/>
                  <a:gd name="T1" fmla="*/ 27 h 28"/>
                  <a:gd name="T2" fmla="*/ 13 w 59"/>
                  <a:gd name="T3" fmla="*/ 28 h 28"/>
                  <a:gd name="T4" fmla="*/ 22 w 59"/>
                  <a:gd name="T5" fmla="*/ 26 h 28"/>
                  <a:gd name="T6" fmla="*/ 31 w 59"/>
                  <a:gd name="T7" fmla="*/ 24 h 28"/>
                  <a:gd name="T8" fmla="*/ 39 w 59"/>
                  <a:gd name="T9" fmla="*/ 20 h 28"/>
                  <a:gd name="T10" fmla="*/ 43 w 59"/>
                  <a:gd name="T11" fmla="*/ 16 h 28"/>
                  <a:gd name="T12" fmla="*/ 49 w 59"/>
                  <a:gd name="T13" fmla="*/ 11 h 28"/>
                  <a:gd name="T14" fmla="*/ 53 w 59"/>
                  <a:gd name="T15" fmla="*/ 7 h 28"/>
                  <a:gd name="T16" fmla="*/ 59 w 59"/>
                  <a:gd name="T17" fmla="*/ 1 h 28"/>
                  <a:gd name="T18" fmla="*/ 57 w 59"/>
                  <a:gd name="T19" fmla="*/ 0 h 28"/>
                  <a:gd name="T20" fmla="*/ 51 w 59"/>
                  <a:gd name="T21" fmla="*/ 6 h 28"/>
                  <a:gd name="T22" fmla="*/ 48 w 59"/>
                  <a:gd name="T23" fmla="*/ 10 h 28"/>
                  <a:gd name="T24" fmla="*/ 41 w 59"/>
                  <a:gd name="T25" fmla="*/ 15 h 28"/>
                  <a:gd name="T26" fmla="*/ 37 w 59"/>
                  <a:gd name="T27" fmla="*/ 19 h 28"/>
                  <a:gd name="T28" fmla="*/ 30 w 59"/>
                  <a:gd name="T29" fmla="*/ 22 h 28"/>
                  <a:gd name="T30" fmla="*/ 22 w 59"/>
                  <a:gd name="T31" fmla="*/ 25 h 28"/>
                  <a:gd name="T32" fmla="*/ 13 w 59"/>
                  <a:gd name="T33" fmla="*/ 25 h 28"/>
                  <a:gd name="T34" fmla="*/ 0 w 59"/>
                  <a:gd name="T35" fmla="*/ 25 h 28"/>
                  <a:gd name="T36" fmla="*/ 0 w 59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8">
                    <a:moveTo>
                      <a:pt x="0" y="27"/>
                    </a:moveTo>
                    <a:lnTo>
                      <a:pt x="13" y="28"/>
                    </a:lnTo>
                    <a:lnTo>
                      <a:pt x="22" y="26"/>
                    </a:lnTo>
                    <a:lnTo>
                      <a:pt x="31" y="24"/>
                    </a:lnTo>
                    <a:lnTo>
                      <a:pt x="39" y="20"/>
                    </a:lnTo>
                    <a:lnTo>
                      <a:pt x="43" y="16"/>
                    </a:lnTo>
                    <a:lnTo>
                      <a:pt x="49" y="11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1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7" y="19"/>
                    </a:lnTo>
                    <a:lnTo>
                      <a:pt x="30" y="22"/>
                    </a:lnTo>
                    <a:lnTo>
                      <a:pt x="22" y="25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7" name="Freeform 1395">
                <a:extLst>
                  <a:ext uri="{FF2B5EF4-FFF2-40B4-BE49-F238E27FC236}">
                    <a16:creationId xmlns:a16="http://schemas.microsoft.com/office/drawing/2014/main" id="{9455EECF-B083-491E-A1F9-8F5610C3A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59"/>
                <a:ext cx="17" cy="4"/>
              </a:xfrm>
              <a:custGeom>
                <a:avLst/>
                <a:gdLst>
                  <a:gd name="T0" fmla="*/ 0 w 51"/>
                  <a:gd name="T1" fmla="*/ 1 h 11"/>
                  <a:gd name="T2" fmla="*/ 1 w 51"/>
                  <a:gd name="T3" fmla="*/ 1 h 11"/>
                  <a:gd name="T4" fmla="*/ 13 w 51"/>
                  <a:gd name="T5" fmla="*/ 4 h 11"/>
                  <a:gd name="T6" fmla="*/ 19 w 51"/>
                  <a:gd name="T7" fmla="*/ 6 h 11"/>
                  <a:gd name="T8" fmla="*/ 24 w 51"/>
                  <a:gd name="T9" fmla="*/ 9 h 11"/>
                  <a:gd name="T10" fmla="*/ 26 w 51"/>
                  <a:gd name="T11" fmla="*/ 9 h 11"/>
                  <a:gd name="T12" fmla="*/ 28 w 51"/>
                  <a:gd name="T13" fmla="*/ 10 h 11"/>
                  <a:gd name="T14" fmla="*/ 32 w 51"/>
                  <a:gd name="T15" fmla="*/ 10 h 11"/>
                  <a:gd name="T16" fmla="*/ 38 w 51"/>
                  <a:gd name="T17" fmla="*/ 11 h 11"/>
                  <a:gd name="T18" fmla="*/ 51 w 51"/>
                  <a:gd name="T19" fmla="*/ 11 h 11"/>
                  <a:gd name="T20" fmla="*/ 51 w 51"/>
                  <a:gd name="T21" fmla="*/ 10 h 11"/>
                  <a:gd name="T22" fmla="*/ 38 w 51"/>
                  <a:gd name="T23" fmla="*/ 10 h 11"/>
                  <a:gd name="T24" fmla="*/ 32 w 51"/>
                  <a:gd name="T25" fmla="*/ 9 h 11"/>
                  <a:gd name="T26" fmla="*/ 28 w 51"/>
                  <a:gd name="T27" fmla="*/ 9 h 11"/>
                  <a:gd name="T28" fmla="*/ 26 w 51"/>
                  <a:gd name="T29" fmla="*/ 7 h 11"/>
                  <a:gd name="T30" fmla="*/ 25 w 51"/>
                  <a:gd name="T31" fmla="*/ 6 h 11"/>
                  <a:gd name="T32" fmla="*/ 22 w 51"/>
                  <a:gd name="T33" fmla="*/ 5 h 11"/>
                  <a:gd name="T34" fmla="*/ 13 w 51"/>
                  <a:gd name="T35" fmla="*/ 2 h 11"/>
                  <a:gd name="T36" fmla="*/ 1 w 51"/>
                  <a:gd name="T37" fmla="*/ 0 h 11"/>
                  <a:gd name="T38" fmla="*/ 1 w 51"/>
                  <a:gd name="T39" fmla="*/ 0 h 11"/>
                  <a:gd name="T40" fmla="*/ 0 w 51"/>
                  <a:gd name="T4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1"/>
                    </a:moveTo>
                    <a:lnTo>
                      <a:pt x="1" y="1"/>
                    </a:lnTo>
                    <a:lnTo>
                      <a:pt x="13" y="4"/>
                    </a:lnTo>
                    <a:lnTo>
                      <a:pt x="19" y="6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51" y="11"/>
                    </a:lnTo>
                    <a:lnTo>
                      <a:pt x="51" y="10"/>
                    </a:lnTo>
                    <a:lnTo>
                      <a:pt x="38" y="10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5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8" name="Freeform 1396">
                <a:extLst>
                  <a:ext uri="{FF2B5EF4-FFF2-40B4-BE49-F238E27FC236}">
                    <a16:creationId xmlns:a16="http://schemas.microsoft.com/office/drawing/2014/main" id="{16199807-F362-449F-A17E-04D675D7C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039"/>
                <a:ext cx="20" cy="20"/>
              </a:xfrm>
              <a:custGeom>
                <a:avLst/>
                <a:gdLst>
                  <a:gd name="T0" fmla="*/ 0 w 60"/>
                  <a:gd name="T1" fmla="*/ 1 h 61"/>
                  <a:gd name="T2" fmla="*/ 12 w 60"/>
                  <a:gd name="T3" fmla="*/ 8 h 61"/>
                  <a:gd name="T4" fmla="*/ 22 w 60"/>
                  <a:gd name="T5" fmla="*/ 16 h 61"/>
                  <a:gd name="T6" fmla="*/ 32 w 60"/>
                  <a:gd name="T7" fmla="*/ 26 h 61"/>
                  <a:gd name="T8" fmla="*/ 40 w 60"/>
                  <a:gd name="T9" fmla="*/ 36 h 61"/>
                  <a:gd name="T10" fmla="*/ 48 w 60"/>
                  <a:gd name="T11" fmla="*/ 44 h 61"/>
                  <a:gd name="T12" fmla="*/ 55 w 60"/>
                  <a:gd name="T13" fmla="*/ 52 h 61"/>
                  <a:gd name="T14" fmla="*/ 57 w 60"/>
                  <a:gd name="T15" fmla="*/ 58 h 61"/>
                  <a:gd name="T16" fmla="*/ 59 w 60"/>
                  <a:gd name="T17" fmla="*/ 61 h 61"/>
                  <a:gd name="T18" fmla="*/ 60 w 60"/>
                  <a:gd name="T19" fmla="*/ 61 h 61"/>
                  <a:gd name="T20" fmla="*/ 59 w 60"/>
                  <a:gd name="T21" fmla="*/ 57 h 61"/>
                  <a:gd name="T22" fmla="*/ 56 w 60"/>
                  <a:gd name="T23" fmla="*/ 51 h 61"/>
                  <a:gd name="T24" fmla="*/ 49 w 60"/>
                  <a:gd name="T25" fmla="*/ 43 h 61"/>
                  <a:gd name="T26" fmla="*/ 42 w 60"/>
                  <a:gd name="T27" fmla="*/ 34 h 61"/>
                  <a:gd name="T28" fmla="*/ 33 w 60"/>
                  <a:gd name="T29" fmla="*/ 25 h 61"/>
                  <a:gd name="T30" fmla="*/ 23 w 60"/>
                  <a:gd name="T31" fmla="*/ 15 h 61"/>
                  <a:gd name="T32" fmla="*/ 12 w 60"/>
                  <a:gd name="T33" fmla="*/ 7 h 61"/>
                  <a:gd name="T34" fmla="*/ 1 w 60"/>
                  <a:gd name="T35" fmla="*/ 0 h 61"/>
                  <a:gd name="T36" fmla="*/ 0 w 60"/>
                  <a:gd name="T3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1">
                    <a:moveTo>
                      <a:pt x="0" y="1"/>
                    </a:moveTo>
                    <a:lnTo>
                      <a:pt x="12" y="8"/>
                    </a:lnTo>
                    <a:lnTo>
                      <a:pt x="22" y="16"/>
                    </a:lnTo>
                    <a:lnTo>
                      <a:pt x="32" y="26"/>
                    </a:lnTo>
                    <a:lnTo>
                      <a:pt x="40" y="36"/>
                    </a:lnTo>
                    <a:lnTo>
                      <a:pt x="48" y="44"/>
                    </a:lnTo>
                    <a:lnTo>
                      <a:pt x="55" y="52"/>
                    </a:lnTo>
                    <a:lnTo>
                      <a:pt x="57" y="58"/>
                    </a:lnTo>
                    <a:lnTo>
                      <a:pt x="59" y="61"/>
                    </a:lnTo>
                    <a:lnTo>
                      <a:pt x="60" y="61"/>
                    </a:lnTo>
                    <a:lnTo>
                      <a:pt x="59" y="57"/>
                    </a:lnTo>
                    <a:lnTo>
                      <a:pt x="56" y="51"/>
                    </a:lnTo>
                    <a:lnTo>
                      <a:pt x="49" y="43"/>
                    </a:lnTo>
                    <a:lnTo>
                      <a:pt x="42" y="34"/>
                    </a:lnTo>
                    <a:lnTo>
                      <a:pt x="33" y="25"/>
                    </a:lnTo>
                    <a:lnTo>
                      <a:pt x="23" y="1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9" name="Freeform 1397">
                <a:extLst>
                  <a:ext uri="{FF2B5EF4-FFF2-40B4-BE49-F238E27FC236}">
                    <a16:creationId xmlns:a16="http://schemas.microsoft.com/office/drawing/2014/main" id="{4FF9BA9B-7330-4262-99DD-5D3976733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012"/>
                <a:ext cx="95" cy="28"/>
              </a:xfrm>
              <a:custGeom>
                <a:avLst/>
                <a:gdLst>
                  <a:gd name="T0" fmla="*/ 0 w 284"/>
                  <a:gd name="T1" fmla="*/ 3 h 82"/>
                  <a:gd name="T2" fmla="*/ 0 w 284"/>
                  <a:gd name="T3" fmla="*/ 2 h 82"/>
                  <a:gd name="T4" fmla="*/ 18 w 284"/>
                  <a:gd name="T5" fmla="*/ 3 h 82"/>
                  <a:gd name="T6" fmla="*/ 37 w 284"/>
                  <a:gd name="T7" fmla="*/ 3 h 82"/>
                  <a:gd name="T8" fmla="*/ 54 w 284"/>
                  <a:gd name="T9" fmla="*/ 5 h 82"/>
                  <a:gd name="T10" fmla="*/ 71 w 284"/>
                  <a:gd name="T11" fmla="*/ 7 h 82"/>
                  <a:gd name="T12" fmla="*/ 88 w 284"/>
                  <a:gd name="T13" fmla="*/ 9 h 82"/>
                  <a:gd name="T14" fmla="*/ 104 w 284"/>
                  <a:gd name="T15" fmla="*/ 14 h 82"/>
                  <a:gd name="T16" fmla="*/ 120 w 284"/>
                  <a:gd name="T17" fmla="*/ 17 h 82"/>
                  <a:gd name="T18" fmla="*/ 137 w 284"/>
                  <a:gd name="T19" fmla="*/ 22 h 82"/>
                  <a:gd name="T20" fmla="*/ 153 w 284"/>
                  <a:gd name="T21" fmla="*/ 27 h 82"/>
                  <a:gd name="T22" fmla="*/ 169 w 284"/>
                  <a:gd name="T23" fmla="*/ 34 h 82"/>
                  <a:gd name="T24" fmla="*/ 186 w 284"/>
                  <a:gd name="T25" fmla="*/ 41 h 82"/>
                  <a:gd name="T26" fmla="*/ 204 w 284"/>
                  <a:gd name="T27" fmla="*/ 48 h 82"/>
                  <a:gd name="T28" fmla="*/ 222 w 284"/>
                  <a:gd name="T29" fmla="*/ 55 h 82"/>
                  <a:gd name="T30" fmla="*/ 242 w 284"/>
                  <a:gd name="T31" fmla="*/ 64 h 82"/>
                  <a:gd name="T32" fmla="*/ 261 w 284"/>
                  <a:gd name="T33" fmla="*/ 72 h 82"/>
                  <a:gd name="T34" fmla="*/ 283 w 284"/>
                  <a:gd name="T35" fmla="*/ 82 h 82"/>
                  <a:gd name="T36" fmla="*/ 284 w 284"/>
                  <a:gd name="T37" fmla="*/ 80 h 82"/>
                  <a:gd name="T38" fmla="*/ 262 w 284"/>
                  <a:gd name="T39" fmla="*/ 71 h 82"/>
                  <a:gd name="T40" fmla="*/ 242 w 284"/>
                  <a:gd name="T41" fmla="*/ 63 h 82"/>
                  <a:gd name="T42" fmla="*/ 223 w 284"/>
                  <a:gd name="T43" fmla="*/ 54 h 82"/>
                  <a:gd name="T44" fmla="*/ 205 w 284"/>
                  <a:gd name="T45" fmla="*/ 45 h 82"/>
                  <a:gd name="T46" fmla="*/ 188 w 284"/>
                  <a:gd name="T47" fmla="*/ 40 h 82"/>
                  <a:gd name="T48" fmla="*/ 171 w 284"/>
                  <a:gd name="T49" fmla="*/ 33 h 82"/>
                  <a:gd name="T50" fmla="*/ 155 w 284"/>
                  <a:gd name="T51" fmla="*/ 26 h 82"/>
                  <a:gd name="T52" fmla="*/ 137 w 284"/>
                  <a:gd name="T53" fmla="*/ 21 h 82"/>
                  <a:gd name="T54" fmla="*/ 120 w 284"/>
                  <a:gd name="T55" fmla="*/ 16 h 82"/>
                  <a:gd name="T56" fmla="*/ 104 w 284"/>
                  <a:gd name="T57" fmla="*/ 13 h 82"/>
                  <a:gd name="T58" fmla="*/ 88 w 284"/>
                  <a:gd name="T59" fmla="*/ 8 h 82"/>
                  <a:gd name="T60" fmla="*/ 71 w 284"/>
                  <a:gd name="T61" fmla="*/ 6 h 82"/>
                  <a:gd name="T62" fmla="*/ 54 w 284"/>
                  <a:gd name="T63" fmla="*/ 4 h 82"/>
                  <a:gd name="T64" fmla="*/ 37 w 284"/>
                  <a:gd name="T65" fmla="*/ 2 h 82"/>
                  <a:gd name="T66" fmla="*/ 18 w 284"/>
                  <a:gd name="T67" fmla="*/ 0 h 82"/>
                  <a:gd name="T68" fmla="*/ 0 w 284"/>
                  <a:gd name="T69" fmla="*/ 0 h 82"/>
                  <a:gd name="T70" fmla="*/ 0 w 284"/>
                  <a:gd name="T71" fmla="*/ 0 h 82"/>
                  <a:gd name="T72" fmla="*/ 0 w 284"/>
                  <a:gd name="T73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82">
                    <a:moveTo>
                      <a:pt x="0" y="3"/>
                    </a:moveTo>
                    <a:lnTo>
                      <a:pt x="0" y="2"/>
                    </a:lnTo>
                    <a:lnTo>
                      <a:pt x="18" y="3"/>
                    </a:lnTo>
                    <a:lnTo>
                      <a:pt x="37" y="3"/>
                    </a:lnTo>
                    <a:lnTo>
                      <a:pt x="54" y="5"/>
                    </a:lnTo>
                    <a:lnTo>
                      <a:pt x="71" y="7"/>
                    </a:lnTo>
                    <a:lnTo>
                      <a:pt x="88" y="9"/>
                    </a:lnTo>
                    <a:lnTo>
                      <a:pt x="104" y="14"/>
                    </a:lnTo>
                    <a:lnTo>
                      <a:pt x="120" y="17"/>
                    </a:lnTo>
                    <a:lnTo>
                      <a:pt x="137" y="22"/>
                    </a:lnTo>
                    <a:lnTo>
                      <a:pt x="153" y="27"/>
                    </a:lnTo>
                    <a:lnTo>
                      <a:pt x="169" y="34"/>
                    </a:lnTo>
                    <a:lnTo>
                      <a:pt x="186" y="41"/>
                    </a:lnTo>
                    <a:lnTo>
                      <a:pt x="204" y="48"/>
                    </a:lnTo>
                    <a:lnTo>
                      <a:pt x="222" y="55"/>
                    </a:lnTo>
                    <a:lnTo>
                      <a:pt x="242" y="64"/>
                    </a:lnTo>
                    <a:lnTo>
                      <a:pt x="261" y="72"/>
                    </a:lnTo>
                    <a:lnTo>
                      <a:pt x="283" y="82"/>
                    </a:lnTo>
                    <a:lnTo>
                      <a:pt x="284" y="80"/>
                    </a:lnTo>
                    <a:lnTo>
                      <a:pt x="262" y="71"/>
                    </a:lnTo>
                    <a:lnTo>
                      <a:pt x="242" y="63"/>
                    </a:lnTo>
                    <a:lnTo>
                      <a:pt x="223" y="54"/>
                    </a:lnTo>
                    <a:lnTo>
                      <a:pt x="205" y="45"/>
                    </a:lnTo>
                    <a:lnTo>
                      <a:pt x="188" y="40"/>
                    </a:lnTo>
                    <a:lnTo>
                      <a:pt x="171" y="33"/>
                    </a:lnTo>
                    <a:lnTo>
                      <a:pt x="155" y="26"/>
                    </a:lnTo>
                    <a:lnTo>
                      <a:pt x="137" y="21"/>
                    </a:lnTo>
                    <a:lnTo>
                      <a:pt x="120" y="16"/>
                    </a:lnTo>
                    <a:lnTo>
                      <a:pt x="104" y="13"/>
                    </a:lnTo>
                    <a:lnTo>
                      <a:pt x="88" y="8"/>
                    </a:lnTo>
                    <a:lnTo>
                      <a:pt x="71" y="6"/>
                    </a:lnTo>
                    <a:lnTo>
                      <a:pt x="54" y="4"/>
                    </a:lnTo>
                    <a:lnTo>
                      <a:pt x="37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0" name="Freeform 1398">
                <a:extLst>
                  <a:ext uri="{FF2B5EF4-FFF2-40B4-BE49-F238E27FC236}">
                    <a16:creationId xmlns:a16="http://schemas.microsoft.com/office/drawing/2014/main" id="{7C62E1FB-14F7-4B22-8F0C-44628EA4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012"/>
                <a:ext cx="50" cy="1"/>
              </a:xfrm>
              <a:custGeom>
                <a:avLst/>
                <a:gdLst>
                  <a:gd name="T0" fmla="*/ 0 w 151"/>
                  <a:gd name="T1" fmla="*/ 3 h 4"/>
                  <a:gd name="T2" fmla="*/ 0 w 151"/>
                  <a:gd name="T3" fmla="*/ 4 h 4"/>
                  <a:gd name="T4" fmla="*/ 151 w 151"/>
                  <a:gd name="T5" fmla="*/ 3 h 4"/>
                  <a:gd name="T6" fmla="*/ 151 w 151"/>
                  <a:gd name="T7" fmla="*/ 0 h 4"/>
                  <a:gd name="T8" fmla="*/ 0 w 151"/>
                  <a:gd name="T9" fmla="*/ 0 h 4"/>
                  <a:gd name="T10" fmla="*/ 0 w 151"/>
                  <a:gd name="T11" fmla="*/ 1 h 4"/>
                  <a:gd name="T12" fmla="*/ 0 w 15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4">
                    <a:moveTo>
                      <a:pt x="0" y="3"/>
                    </a:moveTo>
                    <a:lnTo>
                      <a:pt x="0" y="4"/>
                    </a:lnTo>
                    <a:lnTo>
                      <a:pt x="151" y="3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1" name="Freeform 1399">
                <a:extLst>
                  <a:ext uri="{FF2B5EF4-FFF2-40B4-BE49-F238E27FC236}">
                    <a16:creationId xmlns:a16="http://schemas.microsoft.com/office/drawing/2014/main" id="{34A7AB79-0CD6-4738-9C73-AA3C7CC05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2006"/>
                <a:ext cx="63" cy="8"/>
              </a:xfrm>
              <a:custGeom>
                <a:avLst/>
                <a:gdLst>
                  <a:gd name="T0" fmla="*/ 0 w 190"/>
                  <a:gd name="T1" fmla="*/ 0 h 22"/>
                  <a:gd name="T2" fmla="*/ 1 w 190"/>
                  <a:gd name="T3" fmla="*/ 2 h 22"/>
                  <a:gd name="T4" fmla="*/ 8 w 190"/>
                  <a:gd name="T5" fmla="*/ 3 h 22"/>
                  <a:gd name="T6" fmla="*/ 17 w 190"/>
                  <a:gd name="T7" fmla="*/ 4 h 22"/>
                  <a:gd name="T8" fmla="*/ 28 w 190"/>
                  <a:gd name="T9" fmla="*/ 6 h 22"/>
                  <a:gd name="T10" fmla="*/ 41 w 190"/>
                  <a:gd name="T11" fmla="*/ 7 h 22"/>
                  <a:gd name="T12" fmla="*/ 54 w 190"/>
                  <a:gd name="T13" fmla="*/ 7 h 22"/>
                  <a:gd name="T14" fmla="*/ 68 w 190"/>
                  <a:gd name="T15" fmla="*/ 9 h 22"/>
                  <a:gd name="T16" fmla="*/ 82 w 190"/>
                  <a:gd name="T17" fmla="*/ 12 h 22"/>
                  <a:gd name="T18" fmla="*/ 98 w 190"/>
                  <a:gd name="T19" fmla="*/ 13 h 22"/>
                  <a:gd name="T20" fmla="*/ 112 w 190"/>
                  <a:gd name="T21" fmla="*/ 15 h 22"/>
                  <a:gd name="T22" fmla="*/ 126 w 190"/>
                  <a:gd name="T23" fmla="*/ 16 h 22"/>
                  <a:gd name="T24" fmla="*/ 141 w 190"/>
                  <a:gd name="T25" fmla="*/ 17 h 22"/>
                  <a:gd name="T26" fmla="*/ 154 w 190"/>
                  <a:gd name="T27" fmla="*/ 18 h 22"/>
                  <a:gd name="T28" fmla="*/ 165 w 190"/>
                  <a:gd name="T29" fmla="*/ 20 h 22"/>
                  <a:gd name="T30" fmla="*/ 175 w 190"/>
                  <a:gd name="T31" fmla="*/ 20 h 22"/>
                  <a:gd name="T32" fmla="*/ 183 w 190"/>
                  <a:gd name="T33" fmla="*/ 22 h 22"/>
                  <a:gd name="T34" fmla="*/ 190 w 190"/>
                  <a:gd name="T35" fmla="*/ 21 h 22"/>
                  <a:gd name="T36" fmla="*/ 190 w 190"/>
                  <a:gd name="T37" fmla="*/ 20 h 22"/>
                  <a:gd name="T38" fmla="*/ 183 w 190"/>
                  <a:gd name="T39" fmla="*/ 18 h 22"/>
                  <a:gd name="T40" fmla="*/ 175 w 190"/>
                  <a:gd name="T41" fmla="*/ 18 h 22"/>
                  <a:gd name="T42" fmla="*/ 165 w 190"/>
                  <a:gd name="T43" fmla="*/ 17 h 22"/>
                  <a:gd name="T44" fmla="*/ 154 w 190"/>
                  <a:gd name="T45" fmla="*/ 17 h 22"/>
                  <a:gd name="T46" fmla="*/ 141 w 190"/>
                  <a:gd name="T47" fmla="*/ 16 h 22"/>
                  <a:gd name="T48" fmla="*/ 126 w 190"/>
                  <a:gd name="T49" fmla="*/ 15 h 22"/>
                  <a:gd name="T50" fmla="*/ 112 w 190"/>
                  <a:gd name="T51" fmla="*/ 14 h 22"/>
                  <a:gd name="T52" fmla="*/ 98 w 190"/>
                  <a:gd name="T53" fmla="*/ 12 h 22"/>
                  <a:gd name="T54" fmla="*/ 82 w 190"/>
                  <a:gd name="T55" fmla="*/ 9 h 22"/>
                  <a:gd name="T56" fmla="*/ 68 w 190"/>
                  <a:gd name="T57" fmla="*/ 7 h 22"/>
                  <a:gd name="T58" fmla="*/ 54 w 190"/>
                  <a:gd name="T59" fmla="*/ 7 h 22"/>
                  <a:gd name="T60" fmla="*/ 41 w 190"/>
                  <a:gd name="T61" fmla="*/ 6 h 22"/>
                  <a:gd name="T62" fmla="*/ 28 w 190"/>
                  <a:gd name="T63" fmla="*/ 4 h 22"/>
                  <a:gd name="T64" fmla="*/ 17 w 190"/>
                  <a:gd name="T65" fmla="*/ 3 h 22"/>
                  <a:gd name="T66" fmla="*/ 8 w 190"/>
                  <a:gd name="T67" fmla="*/ 2 h 22"/>
                  <a:gd name="T68" fmla="*/ 1 w 190"/>
                  <a:gd name="T69" fmla="*/ 0 h 22"/>
                  <a:gd name="T70" fmla="*/ 3 w 190"/>
                  <a:gd name="T71" fmla="*/ 2 h 22"/>
                  <a:gd name="T72" fmla="*/ 0 w 190"/>
                  <a:gd name="T7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22">
                    <a:moveTo>
                      <a:pt x="0" y="0"/>
                    </a:moveTo>
                    <a:lnTo>
                      <a:pt x="1" y="2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28" y="6"/>
                    </a:lnTo>
                    <a:lnTo>
                      <a:pt x="41" y="7"/>
                    </a:lnTo>
                    <a:lnTo>
                      <a:pt x="54" y="7"/>
                    </a:lnTo>
                    <a:lnTo>
                      <a:pt x="68" y="9"/>
                    </a:lnTo>
                    <a:lnTo>
                      <a:pt x="82" y="12"/>
                    </a:lnTo>
                    <a:lnTo>
                      <a:pt x="98" y="13"/>
                    </a:lnTo>
                    <a:lnTo>
                      <a:pt x="112" y="15"/>
                    </a:lnTo>
                    <a:lnTo>
                      <a:pt x="126" y="16"/>
                    </a:lnTo>
                    <a:lnTo>
                      <a:pt x="141" y="17"/>
                    </a:lnTo>
                    <a:lnTo>
                      <a:pt x="154" y="18"/>
                    </a:lnTo>
                    <a:lnTo>
                      <a:pt x="165" y="20"/>
                    </a:lnTo>
                    <a:lnTo>
                      <a:pt x="175" y="20"/>
                    </a:lnTo>
                    <a:lnTo>
                      <a:pt x="183" y="22"/>
                    </a:lnTo>
                    <a:lnTo>
                      <a:pt x="190" y="21"/>
                    </a:lnTo>
                    <a:lnTo>
                      <a:pt x="190" y="20"/>
                    </a:lnTo>
                    <a:lnTo>
                      <a:pt x="183" y="18"/>
                    </a:lnTo>
                    <a:lnTo>
                      <a:pt x="175" y="18"/>
                    </a:lnTo>
                    <a:lnTo>
                      <a:pt x="165" y="17"/>
                    </a:lnTo>
                    <a:lnTo>
                      <a:pt x="154" y="17"/>
                    </a:lnTo>
                    <a:lnTo>
                      <a:pt x="141" y="16"/>
                    </a:lnTo>
                    <a:lnTo>
                      <a:pt x="126" y="15"/>
                    </a:lnTo>
                    <a:lnTo>
                      <a:pt x="112" y="14"/>
                    </a:lnTo>
                    <a:lnTo>
                      <a:pt x="98" y="12"/>
                    </a:lnTo>
                    <a:lnTo>
                      <a:pt x="82" y="9"/>
                    </a:lnTo>
                    <a:lnTo>
                      <a:pt x="68" y="7"/>
                    </a:lnTo>
                    <a:lnTo>
                      <a:pt x="54" y="7"/>
                    </a:lnTo>
                    <a:lnTo>
                      <a:pt x="41" y="6"/>
                    </a:lnTo>
                    <a:lnTo>
                      <a:pt x="28" y="4"/>
                    </a:lnTo>
                    <a:lnTo>
                      <a:pt x="17" y="3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2" name="Freeform 1400">
                <a:extLst>
                  <a:ext uri="{FF2B5EF4-FFF2-40B4-BE49-F238E27FC236}">
                    <a16:creationId xmlns:a16="http://schemas.microsoft.com/office/drawing/2014/main" id="{AB0943F6-DE95-4E2F-900C-712B61EFD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996"/>
                <a:ext cx="17" cy="11"/>
              </a:xfrm>
              <a:custGeom>
                <a:avLst/>
                <a:gdLst>
                  <a:gd name="T0" fmla="*/ 51 w 52"/>
                  <a:gd name="T1" fmla="*/ 0 h 35"/>
                  <a:gd name="T2" fmla="*/ 0 w 52"/>
                  <a:gd name="T3" fmla="*/ 32 h 35"/>
                  <a:gd name="T4" fmla="*/ 2 w 52"/>
                  <a:gd name="T5" fmla="*/ 35 h 35"/>
                  <a:gd name="T6" fmla="*/ 52 w 52"/>
                  <a:gd name="T7" fmla="*/ 1 h 35"/>
                  <a:gd name="T8" fmla="*/ 51 w 52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1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3" name="Freeform 1401">
                <a:extLst>
                  <a:ext uri="{FF2B5EF4-FFF2-40B4-BE49-F238E27FC236}">
                    <a16:creationId xmlns:a16="http://schemas.microsoft.com/office/drawing/2014/main" id="{C955883A-C298-418F-8D0F-E22FDC026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5"/>
                <a:ext cx="32" cy="1"/>
              </a:xfrm>
              <a:custGeom>
                <a:avLst/>
                <a:gdLst>
                  <a:gd name="T0" fmla="*/ 95 w 95"/>
                  <a:gd name="T1" fmla="*/ 2 h 3"/>
                  <a:gd name="T2" fmla="*/ 77 w 95"/>
                  <a:gd name="T3" fmla="*/ 0 h 3"/>
                  <a:gd name="T4" fmla="*/ 62 w 95"/>
                  <a:gd name="T5" fmla="*/ 0 h 3"/>
                  <a:gd name="T6" fmla="*/ 46 w 95"/>
                  <a:gd name="T7" fmla="*/ 0 h 3"/>
                  <a:gd name="T8" fmla="*/ 32 w 95"/>
                  <a:gd name="T9" fmla="*/ 0 h 3"/>
                  <a:gd name="T10" fmla="*/ 20 w 95"/>
                  <a:gd name="T11" fmla="*/ 0 h 3"/>
                  <a:gd name="T12" fmla="*/ 10 w 95"/>
                  <a:gd name="T13" fmla="*/ 1 h 3"/>
                  <a:gd name="T14" fmla="*/ 3 w 95"/>
                  <a:gd name="T15" fmla="*/ 2 h 3"/>
                  <a:gd name="T16" fmla="*/ 0 w 95"/>
                  <a:gd name="T17" fmla="*/ 2 h 3"/>
                  <a:gd name="T18" fmla="*/ 1 w 95"/>
                  <a:gd name="T19" fmla="*/ 3 h 3"/>
                  <a:gd name="T20" fmla="*/ 3 w 95"/>
                  <a:gd name="T21" fmla="*/ 3 h 3"/>
                  <a:gd name="T22" fmla="*/ 10 w 95"/>
                  <a:gd name="T23" fmla="*/ 2 h 3"/>
                  <a:gd name="T24" fmla="*/ 20 w 95"/>
                  <a:gd name="T25" fmla="*/ 2 h 3"/>
                  <a:gd name="T26" fmla="*/ 32 w 95"/>
                  <a:gd name="T27" fmla="*/ 1 h 3"/>
                  <a:gd name="T28" fmla="*/ 46 w 95"/>
                  <a:gd name="T29" fmla="*/ 1 h 3"/>
                  <a:gd name="T30" fmla="*/ 62 w 95"/>
                  <a:gd name="T31" fmla="*/ 2 h 3"/>
                  <a:gd name="T32" fmla="*/ 77 w 95"/>
                  <a:gd name="T33" fmla="*/ 2 h 3"/>
                  <a:gd name="T34" fmla="*/ 95 w 95"/>
                  <a:gd name="T35" fmla="*/ 3 h 3"/>
                  <a:gd name="T36" fmla="*/ 95 w 95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">
                    <a:moveTo>
                      <a:pt x="95" y="2"/>
                    </a:moveTo>
                    <a:lnTo>
                      <a:pt x="77" y="0"/>
                    </a:lnTo>
                    <a:lnTo>
                      <a:pt x="62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1"/>
                    </a:lnTo>
                    <a:lnTo>
                      <a:pt x="46" y="1"/>
                    </a:lnTo>
                    <a:lnTo>
                      <a:pt x="62" y="2"/>
                    </a:lnTo>
                    <a:lnTo>
                      <a:pt x="77" y="2"/>
                    </a:lnTo>
                    <a:lnTo>
                      <a:pt x="95" y="3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4" name="Freeform 1402">
                <a:extLst>
                  <a:ext uri="{FF2B5EF4-FFF2-40B4-BE49-F238E27FC236}">
                    <a16:creationId xmlns:a16="http://schemas.microsoft.com/office/drawing/2014/main" id="{E99DCC3B-FB5A-4532-A19A-9EEAE0C30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995"/>
                <a:ext cx="113" cy="13"/>
              </a:xfrm>
              <a:custGeom>
                <a:avLst/>
                <a:gdLst>
                  <a:gd name="T0" fmla="*/ 340 w 340"/>
                  <a:gd name="T1" fmla="*/ 35 h 37"/>
                  <a:gd name="T2" fmla="*/ 325 w 340"/>
                  <a:gd name="T3" fmla="*/ 31 h 37"/>
                  <a:gd name="T4" fmla="*/ 310 w 340"/>
                  <a:gd name="T5" fmla="*/ 28 h 37"/>
                  <a:gd name="T6" fmla="*/ 291 w 340"/>
                  <a:gd name="T7" fmla="*/ 25 h 37"/>
                  <a:gd name="T8" fmla="*/ 269 w 340"/>
                  <a:gd name="T9" fmla="*/ 21 h 37"/>
                  <a:gd name="T10" fmla="*/ 246 w 340"/>
                  <a:gd name="T11" fmla="*/ 19 h 37"/>
                  <a:gd name="T12" fmla="*/ 221 w 340"/>
                  <a:gd name="T13" fmla="*/ 16 h 37"/>
                  <a:gd name="T14" fmla="*/ 194 w 340"/>
                  <a:gd name="T15" fmla="*/ 13 h 37"/>
                  <a:gd name="T16" fmla="*/ 168 w 340"/>
                  <a:gd name="T17" fmla="*/ 11 h 37"/>
                  <a:gd name="T18" fmla="*/ 140 w 340"/>
                  <a:gd name="T19" fmla="*/ 9 h 37"/>
                  <a:gd name="T20" fmla="*/ 116 w 340"/>
                  <a:gd name="T21" fmla="*/ 7 h 37"/>
                  <a:gd name="T22" fmla="*/ 90 w 340"/>
                  <a:gd name="T23" fmla="*/ 5 h 37"/>
                  <a:gd name="T24" fmla="*/ 66 w 340"/>
                  <a:gd name="T25" fmla="*/ 3 h 37"/>
                  <a:gd name="T26" fmla="*/ 45 w 340"/>
                  <a:gd name="T27" fmla="*/ 2 h 37"/>
                  <a:gd name="T28" fmla="*/ 27 w 340"/>
                  <a:gd name="T29" fmla="*/ 1 h 37"/>
                  <a:gd name="T30" fmla="*/ 11 w 340"/>
                  <a:gd name="T31" fmla="*/ 1 h 37"/>
                  <a:gd name="T32" fmla="*/ 0 w 340"/>
                  <a:gd name="T33" fmla="*/ 0 h 37"/>
                  <a:gd name="T34" fmla="*/ 0 w 340"/>
                  <a:gd name="T35" fmla="*/ 1 h 37"/>
                  <a:gd name="T36" fmla="*/ 11 w 340"/>
                  <a:gd name="T37" fmla="*/ 1 h 37"/>
                  <a:gd name="T38" fmla="*/ 27 w 340"/>
                  <a:gd name="T39" fmla="*/ 3 h 37"/>
                  <a:gd name="T40" fmla="*/ 45 w 340"/>
                  <a:gd name="T41" fmla="*/ 3 h 37"/>
                  <a:gd name="T42" fmla="*/ 66 w 340"/>
                  <a:gd name="T43" fmla="*/ 5 h 37"/>
                  <a:gd name="T44" fmla="*/ 90 w 340"/>
                  <a:gd name="T45" fmla="*/ 7 h 37"/>
                  <a:gd name="T46" fmla="*/ 116 w 340"/>
                  <a:gd name="T47" fmla="*/ 9 h 37"/>
                  <a:gd name="T48" fmla="*/ 140 w 340"/>
                  <a:gd name="T49" fmla="*/ 11 h 37"/>
                  <a:gd name="T50" fmla="*/ 168 w 340"/>
                  <a:gd name="T51" fmla="*/ 12 h 37"/>
                  <a:gd name="T52" fmla="*/ 194 w 340"/>
                  <a:gd name="T53" fmla="*/ 16 h 37"/>
                  <a:gd name="T54" fmla="*/ 221 w 340"/>
                  <a:gd name="T55" fmla="*/ 17 h 37"/>
                  <a:gd name="T56" fmla="*/ 246 w 340"/>
                  <a:gd name="T57" fmla="*/ 20 h 37"/>
                  <a:gd name="T58" fmla="*/ 269 w 340"/>
                  <a:gd name="T59" fmla="*/ 22 h 37"/>
                  <a:gd name="T60" fmla="*/ 291 w 340"/>
                  <a:gd name="T61" fmla="*/ 26 h 37"/>
                  <a:gd name="T62" fmla="*/ 310 w 340"/>
                  <a:gd name="T63" fmla="*/ 29 h 37"/>
                  <a:gd name="T64" fmla="*/ 325 w 340"/>
                  <a:gd name="T65" fmla="*/ 32 h 37"/>
                  <a:gd name="T66" fmla="*/ 338 w 340"/>
                  <a:gd name="T67" fmla="*/ 37 h 37"/>
                  <a:gd name="T68" fmla="*/ 340 w 340"/>
                  <a:gd name="T6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0" h="37">
                    <a:moveTo>
                      <a:pt x="340" y="35"/>
                    </a:moveTo>
                    <a:lnTo>
                      <a:pt x="325" y="31"/>
                    </a:lnTo>
                    <a:lnTo>
                      <a:pt x="310" y="28"/>
                    </a:lnTo>
                    <a:lnTo>
                      <a:pt x="291" y="25"/>
                    </a:lnTo>
                    <a:lnTo>
                      <a:pt x="269" y="21"/>
                    </a:lnTo>
                    <a:lnTo>
                      <a:pt x="246" y="19"/>
                    </a:lnTo>
                    <a:lnTo>
                      <a:pt x="221" y="16"/>
                    </a:lnTo>
                    <a:lnTo>
                      <a:pt x="194" y="13"/>
                    </a:lnTo>
                    <a:lnTo>
                      <a:pt x="168" y="11"/>
                    </a:lnTo>
                    <a:lnTo>
                      <a:pt x="140" y="9"/>
                    </a:lnTo>
                    <a:lnTo>
                      <a:pt x="116" y="7"/>
                    </a:lnTo>
                    <a:lnTo>
                      <a:pt x="90" y="5"/>
                    </a:lnTo>
                    <a:lnTo>
                      <a:pt x="66" y="3"/>
                    </a:lnTo>
                    <a:lnTo>
                      <a:pt x="45" y="2"/>
                    </a:lnTo>
                    <a:lnTo>
                      <a:pt x="27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7" y="3"/>
                    </a:lnTo>
                    <a:lnTo>
                      <a:pt x="45" y="3"/>
                    </a:lnTo>
                    <a:lnTo>
                      <a:pt x="66" y="5"/>
                    </a:lnTo>
                    <a:lnTo>
                      <a:pt x="90" y="7"/>
                    </a:lnTo>
                    <a:lnTo>
                      <a:pt x="116" y="9"/>
                    </a:lnTo>
                    <a:lnTo>
                      <a:pt x="140" y="11"/>
                    </a:lnTo>
                    <a:lnTo>
                      <a:pt x="168" y="12"/>
                    </a:lnTo>
                    <a:lnTo>
                      <a:pt x="194" y="16"/>
                    </a:lnTo>
                    <a:lnTo>
                      <a:pt x="221" y="17"/>
                    </a:lnTo>
                    <a:lnTo>
                      <a:pt x="246" y="20"/>
                    </a:lnTo>
                    <a:lnTo>
                      <a:pt x="269" y="22"/>
                    </a:lnTo>
                    <a:lnTo>
                      <a:pt x="291" y="26"/>
                    </a:lnTo>
                    <a:lnTo>
                      <a:pt x="310" y="29"/>
                    </a:lnTo>
                    <a:lnTo>
                      <a:pt x="325" y="32"/>
                    </a:lnTo>
                    <a:lnTo>
                      <a:pt x="338" y="37"/>
                    </a:lnTo>
                    <a:lnTo>
                      <a:pt x="34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5" name="Freeform 1403">
                <a:extLst>
                  <a:ext uri="{FF2B5EF4-FFF2-40B4-BE49-F238E27FC236}">
                    <a16:creationId xmlns:a16="http://schemas.microsoft.com/office/drawing/2014/main" id="{1296AF4E-8738-49B0-841C-15F16D62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007"/>
                <a:ext cx="88" cy="33"/>
              </a:xfrm>
              <a:custGeom>
                <a:avLst/>
                <a:gdLst>
                  <a:gd name="T0" fmla="*/ 264 w 264"/>
                  <a:gd name="T1" fmla="*/ 98 h 99"/>
                  <a:gd name="T2" fmla="*/ 247 w 264"/>
                  <a:gd name="T3" fmla="*/ 93 h 99"/>
                  <a:gd name="T4" fmla="*/ 232 w 264"/>
                  <a:gd name="T5" fmla="*/ 88 h 99"/>
                  <a:gd name="T6" fmla="*/ 216 w 264"/>
                  <a:gd name="T7" fmla="*/ 83 h 99"/>
                  <a:gd name="T8" fmla="*/ 199 w 264"/>
                  <a:gd name="T9" fmla="*/ 77 h 99"/>
                  <a:gd name="T10" fmla="*/ 183 w 264"/>
                  <a:gd name="T11" fmla="*/ 70 h 99"/>
                  <a:gd name="T12" fmla="*/ 168 w 264"/>
                  <a:gd name="T13" fmla="*/ 65 h 99"/>
                  <a:gd name="T14" fmla="*/ 153 w 264"/>
                  <a:gd name="T15" fmla="*/ 59 h 99"/>
                  <a:gd name="T16" fmla="*/ 136 w 264"/>
                  <a:gd name="T17" fmla="*/ 52 h 99"/>
                  <a:gd name="T18" fmla="*/ 121 w 264"/>
                  <a:gd name="T19" fmla="*/ 47 h 99"/>
                  <a:gd name="T20" fmla="*/ 105 w 264"/>
                  <a:gd name="T21" fmla="*/ 41 h 99"/>
                  <a:gd name="T22" fmla="*/ 89 w 264"/>
                  <a:gd name="T23" fmla="*/ 33 h 99"/>
                  <a:gd name="T24" fmla="*/ 72 w 264"/>
                  <a:gd name="T25" fmla="*/ 27 h 99"/>
                  <a:gd name="T26" fmla="*/ 56 w 264"/>
                  <a:gd name="T27" fmla="*/ 21 h 99"/>
                  <a:gd name="T28" fmla="*/ 38 w 264"/>
                  <a:gd name="T29" fmla="*/ 14 h 99"/>
                  <a:gd name="T30" fmla="*/ 20 w 264"/>
                  <a:gd name="T31" fmla="*/ 6 h 99"/>
                  <a:gd name="T32" fmla="*/ 2 w 264"/>
                  <a:gd name="T33" fmla="*/ 0 h 99"/>
                  <a:gd name="T34" fmla="*/ 0 w 264"/>
                  <a:gd name="T35" fmla="*/ 2 h 99"/>
                  <a:gd name="T36" fmla="*/ 19 w 264"/>
                  <a:gd name="T37" fmla="*/ 7 h 99"/>
                  <a:gd name="T38" fmla="*/ 37 w 264"/>
                  <a:gd name="T39" fmla="*/ 14 h 99"/>
                  <a:gd name="T40" fmla="*/ 54 w 264"/>
                  <a:gd name="T41" fmla="*/ 22 h 99"/>
                  <a:gd name="T42" fmla="*/ 71 w 264"/>
                  <a:gd name="T43" fmla="*/ 29 h 99"/>
                  <a:gd name="T44" fmla="*/ 87 w 264"/>
                  <a:gd name="T45" fmla="*/ 35 h 99"/>
                  <a:gd name="T46" fmla="*/ 104 w 264"/>
                  <a:gd name="T47" fmla="*/ 42 h 99"/>
                  <a:gd name="T48" fmla="*/ 119 w 264"/>
                  <a:gd name="T49" fmla="*/ 48 h 99"/>
                  <a:gd name="T50" fmla="*/ 135 w 264"/>
                  <a:gd name="T51" fmla="*/ 53 h 99"/>
                  <a:gd name="T52" fmla="*/ 151 w 264"/>
                  <a:gd name="T53" fmla="*/ 60 h 99"/>
                  <a:gd name="T54" fmla="*/ 165 w 264"/>
                  <a:gd name="T55" fmla="*/ 67 h 99"/>
                  <a:gd name="T56" fmla="*/ 182 w 264"/>
                  <a:gd name="T57" fmla="*/ 73 h 99"/>
                  <a:gd name="T58" fmla="*/ 198 w 264"/>
                  <a:gd name="T59" fmla="*/ 78 h 99"/>
                  <a:gd name="T60" fmla="*/ 215 w 264"/>
                  <a:gd name="T61" fmla="*/ 84 h 99"/>
                  <a:gd name="T62" fmla="*/ 229 w 264"/>
                  <a:gd name="T63" fmla="*/ 89 h 99"/>
                  <a:gd name="T64" fmla="*/ 247 w 264"/>
                  <a:gd name="T65" fmla="*/ 95 h 99"/>
                  <a:gd name="T66" fmla="*/ 264 w 264"/>
                  <a:gd name="T67" fmla="*/ 99 h 99"/>
                  <a:gd name="T68" fmla="*/ 264 w 264"/>
                  <a:gd name="T6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9">
                    <a:moveTo>
                      <a:pt x="264" y="98"/>
                    </a:moveTo>
                    <a:lnTo>
                      <a:pt x="247" y="93"/>
                    </a:lnTo>
                    <a:lnTo>
                      <a:pt x="232" y="88"/>
                    </a:lnTo>
                    <a:lnTo>
                      <a:pt x="216" y="83"/>
                    </a:lnTo>
                    <a:lnTo>
                      <a:pt x="199" y="77"/>
                    </a:lnTo>
                    <a:lnTo>
                      <a:pt x="183" y="70"/>
                    </a:lnTo>
                    <a:lnTo>
                      <a:pt x="168" y="65"/>
                    </a:lnTo>
                    <a:lnTo>
                      <a:pt x="153" y="59"/>
                    </a:lnTo>
                    <a:lnTo>
                      <a:pt x="136" y="52"/>
                    </a:lnTo>
                    <a:lnTo>
                      <a:pt x="121" y="47"/>
                    </a:lnTo>
                    <a:lnTo>
                      <a:pt x="105" y="41"/>
                    </a:lnTo>
                    <a:lnTo>
                      <a:pt x="89" y="33"/>
                    </a:lnTo>
                    <a:lnTo>
                      <a:pt x="72" y="27"/>
                    </a:lnTo>
                    <a:lnTo>
                      <a:pt x="56" y="21"/>
                    </a:lnTo>
                    <a:lnTo>
                      <a:pt x="38" y="14"/>
                    </a:lnTo>
                    <a:lnTo>
                      <a:pt x="2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37" y="14"/>
                    </a:lnTo>
                    <a:lnTo>
                      <a:pt x="54" y="22"/>
                    </a:lnTo>
                    <a:lnTo>
                      <a:pt x="71" y="29"/>
                    </a:lnTo>
                    <a:lnTo>
                      <a:pt x="87" y="35"/>
                    </a:lnTo>
                    <a:lnTo>
                      <a:pt x="104" y="42"/>
                    </a:lnTo>
                    <a:lnTo>
                      <a:pt x="119" y="48"/>
                    </a:lnTo>
                    <a:lnTo>
                      <a:pt x="135" y="53"/>
                    </a:lnTo>
                    <a:lnTo>
                      <a:pt x="151" y="60"/>
                    </a:lnTo>
                    <a:lnTo>
                      <a:pt x="165" y="67"/>
                    </a:lnTo>
                    <a:lnTo>
                      <a:pt x="182" y="73"/>
                    </a:lnTo>
                    <a:lnTo>
                      <a:pt x="198" y="78"/>
                    </a:lnTo>
                    <a:lnTo>
                      <a:pt x="215" y="84"/>
                    </a:lnTo>
                    <a:lnTo>
                      <a:pt x="229" y="89"/>
                    </a:lnTo>
                    <a:lnTo>
                      <a:pt x="247" y="95"/>
                    </a:lnTo>
                    <a:lnTo>
                      <a:pt x="264" y="99"/>
                    </a:lnTo>
                    <a:lnTo>
                      <a:pt x="264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6" name="Freeform 1404">
                <a:extLst>
                  <a:ext uri="{FF2B5EF4-FFF2-40B4-BE49-F238E27FC236}">
                    <a16:creationId xmlns:a16="http://schemas.microsoft.com/office/drawing/2014/main" id="{272A6F19-FDA4-4510-9636-D1CDC1D6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23"/>
                <a:ext cx="165" cy="85"/>
              </a:xfrm>
              <a:custGeom>
                <a:avLst/>
                <a:gdLst>
                  <a:gd name="T0" fmla="*/ 487 w 493"/>
                  <a:gd name="T1" fmla="*/ 237 h 255"/>
                  <a:gd name="T2" fmla="*/ 493 w 493"/>
                  <a:gd name="T3" fmla="*/ 224 h 255"/>
                  <a:gd name="T4" fmla="*/ 493 w 493"/>
                  <a:gd name="T5" fmla="*/ 212 h 255"/>
                  <a:gd name="T6" fmla="*/ 486 w 493"/>
                  <a:gd name="T7" fmla="*/ 197 h 255"/>
                  <a:gd name="T8" fmla="*/ 479 w 493"/>
                  <a:gd name="T9" fmla="*/ 192 h 255"/>
                  <a:gd name="T10" fmla="*/ 461 w 493"/>
                  <a:gd name="T11" fmla="*/ 191 h 255"/>
                  <a:gd name="T12" fmla="*/ 429 w 493"/>
                  <a:gd name="T13" fmla="*/ 190 h 255"/>
                  <a:gd name="T14" fmla="*/ 390 w 493"/>
                  <a:gd name="T15" fmla="*/ 186 h 255"/>
                  <a:gd name="T16" fmla="*/ 345 w 493"/>
                  <a:gd name="T17" fmla="*/ 185 h 255"/>
                  <a:gd name="T18" fmla="*/ 300 w 493"/>
                  <a:gd name="T19" fmla="*/ 182 h 255"/>
                  <a:gd name="T20" fmla="*/ 260 w 493"/>
                  <a:gd name="T21" fmla="*/ 181 h 255"/>
                  <a:gd name="T22" fmla="*/ 227 w 493"/>
                  <a:gd name="T23" fmla="*/ 179 h 255"/>
                  <a:gd name="T24" fmla="*/ 203 w 493"/>
                  <a:gd name="T25" fmla="*/ 176 h 255"/>
                  <a:gd name="T26" fmla="*/ 179 w 493"/>
                  <a:gd name="T27" fmla="*/ 173 h 255"/>
                  <a:gd name="T28" fmla="*/ 158 w 493"/>
                  <a:gd name="T29" fmla="*/ 170 h 255"/>
                  <a:gd name="T30" fmla="*/ 137 w 493"/>
                  <a:gd name="T31" fmla="*/ 167 h 255"/>
                  <a:gd name="T32" fmla="*/ 120 w 493"/>
                  <a:gd name="T33" fmla="*/ 160 h 255"/>
                  <a:gd name="T34" fmla="*/ 104 w 493"/>
                  <a:gd name="T35" fmla="*/ 150 h 255"/>
                  <a:gd name="T36" fmla="*/ 89 w 493"/>
                  <a:gd name="T37" fmla="*/ 137 h 255"/>
                  <a:gd name="T38" fmla="*/ 77 w 493"/>
                  <a:gd name="T39" fmla="*/ 117 h 255"/>
                  <a:gd name="T40" fmla="*/ 76 w 493"/>
                  <a:gd name="T41" fmla="*/ 78 h 255"/>
                  <a:gd name="T42" fmla="*/ 93 w 493"/>
                  <a:gd name="T43" fmla="*/ 46 h 255"/>
                  <a:gd name="T44" fmla="*/ 115 w 493"/>
                  <a:gd name="T45" fmla="*/ 29 h 255"/>
                  <a:gd name="T46" fmla="*/ 129 w 493"/>
                  <a:gd name="T47" fmla="*/ 13 h 255"/>
                  <a:gd name="T48" fmla="*/ 124 w 493"/>
                  <a:gd name="T49" fmla="*/ 1 h 255"/>
                  <a:gd name="T50" fmla="*/ 111 w 493"/>
                  <a:gd name="T51" fmla="*/ 7 h 255"/>
                  <a:gd name="T52" fmla="*/ 95 w 493"/>
                  <a:gd name="T53" fmla="*/ 17 h 255"/>
                  <a:gd name="T54" fmla="*/ 83 w 493"/>
                  <a:gd name="T55" fmla="*/ 26 h 255"/>
                  <a:gd name="T56" fmla="*/ 75 w 493"/>
                  <a:gd name="T57" fmla="*/ 32 h 255"/>
                  <a:gd name="T58" fmla="*/ 65 w 493"/>
                  <a:gd name="T59" fmla="*/ 38 h 255"/>
                  <a:gd name="T60" fmla="*/ 52 w 493"/>
                  <a:gd name="T61" fmla="*/ 46 h 255"/>
                  <a:gd name="T62" fmla="*/ 40 w 493"/>
                  <a:gd name="T63" fmla="*/ 58 h 255"/>
                  <a:gd name="T64" fmla="*/ 24 w 493"/>
                  <a:gd name="T65" fmla="*/ 78 h 255"/>
                  <a:gd name="T66" fmla="*/ 11 w 493"/>
                  <a:gd name="T67" fmla="*/ 99 h 255"/>
                  <a:gd name="T68" fmla="*/ 2 w 493"/>
                  <a:gd name="T69" fmla="*/ 119 h 255"/>
                  <a:gd name="T70" fmla="*/ 2 w 493"/>
                  <a:gd name="T71" fmla="*/ 140 h 255"/>
                  <a:gd name="T72" fmla="*/ 11 w 493"/>
                  <a:gd name="T73" fmla="*/ 165 h 255"/>
                  <a:gd name="T74" fmla="*/ 30 w 493"/>
                  <a:gd name="T75" fmla="*/ 190 h 255"/>
                  <a:gd name="T76" fmla="*/ 58 w 493"/>
                  <a:gd name="T77" fmla="*/ 210 h 255"/>
                  <a:gd name="T78" fmla="*/ 87 w 493"/>
                  <a:gd name="T79" fmla="*/ 225 h 255"/>
                  <a:gd name="T80" fmla="*/ 120 w 493"/>
                  <a:gd name="T81" fmla="*/ 240 h 255"/>
                  <a:gd name="T82" fmla="*/ 163 w 493"/>
                  <a:gd name="T83" fmla="*/ 251 h 255"/>
                  <a:gd name="T84" fmla="*/ 211 w 493"/>
                  <a:gd name="T85" fmla="*/ 255 h 255"/>
                  <a:gd name="T86" fmla="*/ 262 w 493"/>
                  <a:gd name="T87" fmla="*/ 253 h 255"/>
                  <a:gd name="T88" fmla="*/ 313 w 493"/>
                  <a:gd name="T89" fmla="*/ 250 h 255"/>
                  <a:gd name="T90" fmla="*/ 364 w 493"/>
                  <a:gd name="T91" fmla="*/ 244 h 255"/>
                  <a:gd name="T92" fmla="*/ 415 w 493"/>
                  <a:gd name="T93" fmla="*/ 240 h 255"/>
                  <a:gd name="T94" fmla="*/ 459 w 493"/>
                  <a:gd name="T95" fmla="*/ 239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3" h="255">
                    <a:moveTo>
                      <a:pt x="481" y="240"/>
                    </a:moveTo>
                    <a:lnTo>
                      <a:pt x="487" y="237"/>
                    </a:lnTo>
                    <a:lnTo>
                      <a:pt x="490" y="231"/>
                    </a:lnTo>
                    <a:lnTo>
                      <a:pt x="493" y="224"/>
                    </a:lnTo>
                    <a:lnTo>
                      <a:pt x="493" y="218"/>
                    </a:lnTo>
                    <a:lnTo>
                      <a:pt x="493" y="212"/>
                    </a:lnTo>
                    <a:lnTo>
                      <a:pt x="490" y="204"/>
                    </a:lnTo>
                    <a:lnTo>
                      <a:pt x="486" y="197"/>
                    </a:lnTo>
                    <a:lnTo>
                      <a:pt x="480" y="192"/>
                    </a:lnTo>
                    <a:lnTo>
                      <a:pt x="479" y="192"/>
                    </a:lnTo>
                    <a:lnTo>
                      <a:pt x="471" y="191"/>
                    </a:lnTo>
                    <a:lnTo>
                      <a:pt x="461" y="191"/>
                    </a:lnTo>
                    <a:lnTo>
                      <a:pt x="446" y="190"/>
                    </a:lnTo>
                    <a:lnTo>
                      <a:pt x="429" y="190"/>
                    </a:lnTo>
                    <a:lnTo>
                      <a:pt x="410" y="187"/>
                    </a:lnTo>
                    <a:lnTo>
                      <a:pt x="390" y="186"/>
                    </a:lnTo>
                    <a:lnTo>
                      <a:pt x="367" y="185"/>
                    </a:lnTo>
                    <a:lnTo>
                      <a:pt x="345" y="185"/>
                    </a:lnTo>
                    <a:lnTo>
                      <a:pt x="323" y="183"/>
                    </a:lnTo>
                    <a:lnTo>
                      <a:pt x="300" y="182"/>
                    </a:lnTo>
                    <a:lnTo>
                      <a:pt x="279" y="181"/>
                    </a:lnTo>
                    <a:lnTo>
                      <a:pt x="260" y="181"/>
                    </a:lnTo>
                    <a:lnTo>
                      <a:pt x="242" y="179"/>
                    </a:lnTo>
                    <a:lnTo>
                      <a:pt x="227" y="179"/>
                    </a:lnTo>
                    <a:lnTo>
                      <a:pt x="216" y="179"/>
                    </a:lnTo>
                    <a:lnTo>
                      <a:pt x="203" y="176"/>
                    </a:lnTo>
                    <a:lnTo>
                      <a:pt x="190" y="175"/>
                    </a:lnTo>
                    <a:lnTo>
                      <a:pt x="179" y="173"/>
                    </a:lnTo>
                    <a:lnTo>
                      <a:pt x="169" y="172"/>
                    </a:lnTo>
                    <a:lnTo>
                      <a:pt x="158" y="170"/>
                    </a:lnTo>
                    <a:lnTo>
                      <a:pt x="147" y="168"/>
                    </a:lnTo>
                    <a:lnTo>
                      <a:pt x="137" y="167"/>
                    </a:lnTo>
                    <a:lnTo>
                      <a:pt x="129" y="164"/>
                    </a:lnTo>
                    <a:lnTo>
                      <a:pt x="120" y="160"/>
                    </a:lnTo>
                    <a:lnTo>
                      <a:pt x="111" y="156"/>
                    </a:lnTo>
                    <a:lnTo>
                      <a:pt x="104" y="150"/>
                    </a:lnTo>
                    <a:lnTo>
                      <a:pt x="96" y="145"/>
                    </a:lnTo>
                    <a:lnTo>
                      <a:pt x="89" y="137"/>
                    </a:lnTo>
                    <a:lnTo>
                      <a:pt x="83" y="128"/>
                    </a:lnTo>
                    <a:lnTo>
                      <a:pt x="77" y="117"/>
                    </a:lnTo>
                    <a:lnTo>
                      <a:pt x="73" y="103"/>
                    </a:lnTo>
                    <a:lnTo>
                      <a:pt x="76" y="78"/>
                    </a:lnTo>
                    <a:lnTo>
                      <a:pt x="84" y="59"/>
                    </a:lnTo>
                    <a:lnTo>
                      <a:pt x="93" y="46"/>
                    </a:lnTo>
                    <a:lnTo>
                      <a:pt x="105" y="36"/>
                    </a:lnTo>
                    <a:lnTo>
                      <a:pt x="115" y="29"/>
                    </a:lnTo>
                    <a:lnTo>
                      <a:pt x="124" y="21"/>
                    </a:lnTo>
                    <a:lnTo>
                      <a:pt x="129" y="13"/>
                    </a:lnTo>
                    <a:lnTo>
                      <a:pt x="130" y="0"/>
                    </a:lnTo>
                    <a:lnTo>
                      <a:pt x="124" y="1"/>
                    </a:lnTo>
                    <a:lnTo>
                      <a:pt x="117" y="3"/>
                    </a:lnTo>
                    <a:lnTo>
                      <a:pt x="111" y="7"/>
                    </a:lnTo>
                    <a:lnTo>
                      <a:pt x="103" y="12"/>
                    </a:lnTo>
                    <a:lnTo>
                      <a:pt x="95" y="17"/>
                    </a:lnTo>
                    <a:lnTo>
                      <a:pt x="89" y="22"/>
                    </a:lnTo>
                    <a:lnTo>
                      <a:pt x="83" y="26"/>
                    </a:lnTo>
                    <a:lnTo>
                      <a:pt x="78" y="29"/>
                    </a:lnTo>
                    <a:lnTo>
                      <a:pt x="75" y="32"/>
                    </a:lnTo>
                    <a:lnTo>
                      <a:pt x="70" y="35"/>
                    </a:lnTo>
                    <a:lnTo>
                      <a:pt x="65" y="38"/>
                    </a:lnTo>
                    <a:lnTo>
                      <a:pt x="59" y="41"/>
                    </a:lnTo>
                    <a:lnTo>
                      <a:pt x="52" y="46"/>
                    </a:lnTo>
                    <a:lnTo>
                      <a:pt x="47" y="52"/>
                    </a:lnTo>
                    <a:lnTo>
                      <a:pt x="40" y="58"/>
                    </a:lnTo>
                    <a:lnTo>
                      <a:pt x="32" y="68"/>
                    </a:lnTo>
                    <a:lnTo>
                      <a:pt x="24" y="78"/>
                    </a:lnTo>
                    <a:lnTo>
                      <a:pt x="18" y="89"/>
                    </a:lnTo>
                    <a:lnTo>
                      <a:pt x="11" y="99"/>
                    </a:lnTo>
                    <a:lnTo>
                      <a:pt x="5" y="109"/>
                    </a:lnTo>
                    <a:lnTo>
                      <a:pt x="2" y="119"/>
                    </a:lnTo>
                    <a:lnTo>
                      <a:pt x="0" y="130"/>
                    </a:lnTo>
                    <a:lnTo>
                      <a:pt x="2" y="140"/>
                    </a:lnTo>
                    <a:lnTo>
                      <a:pt x="6" y="151"/>
                    </a:lnTo>
                    <a:lnTo>
                      <a:pt x="11" y="165"/>
                    </a:lnTo>
                    <a:lnTo>
                      <a:pt x="19" y="177"/>
                    </a:lnTo>
                    <a:lnTo>
                      <a:pt x="30" y="190"/>
                    </a:lnTo>
                    <a:lnTo>
                      <a:pt x="43" y="200"/>
                    </a:lnTo>
                    <a:lnTo>
                      <a:pt x="58" y="210"/>
                    </a:lnTo>
                    <a:lnTo>
                      <a:pt x="73" y="218"/>
                    </a:lnTo>
                    <a:lnTo>
                      <a:pt x="87" y="225"/>
                    </a:lnTo>
                    <a:lnTo>
                      <a:pt x="100" y="232"/>
                    </a:lnTo>
                    <a:lnTo>
                      <a:pt x="120" y="240"/>
                    </a:lnTo>
                    <a:lnTo>
                      <a:pt x="140" y="247"/>
                    </a:lnTo>
                    <a:lnTo>
                      <a:pt x="163" y="251"/>
                    </a:lnTo>
                    <a:lnTo>
                      <a:pt x="187" y="253"/>
                    </a:lnTo>
                    <a:lnTo>
                      <a:pt x="211" y="255"/>
                    </a:lnTo>
                    <a:lnTo>
                      <a:pt x="236" y="255"/>
                    </a:lnTo>
                    <a:lnTo>
                      <a:pt x="262" y="253"/>
                    </a:lnTo>
                    <a:lnTo>
                      <a:pt x="287" y="252"/>
                    </a:lnTo>
                    <a:lnTo>
                      <a:pt x="313" y="250"/>
                    </a:lnTo>
                    <a:lnTo>
                      <a:pt x="338" y="247"/>
                    </a:lnTo>
                    <a:lnTo>
                      <a:pt x="364" y="244"/>
                    </a:lnTo>
                    <a:lnTo>
                      <a:pt x="390" y="242"/>
                    </a:lnTo>
                    <a:lnTo>
                      <a:pt x="415" y="240"/>
                    </a:lnTo>
                    <a:lnTo>
                      <a:pt x="437" y="240"/>
                    </a:lnTo>
                    <a:lnTo>
                      <a:pt x="459" y="239"/>
                    </a:lnTo>
                    <a:lnTo>
                      <a:pt x="481" y="24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7" name="Freeform 1405">
                <a:extLst>
                  <a:ext uri="{FF2B5EF4-FFF2-40B4-BE49-F238E27FC236}">
                    <a16:creationId xmlns:a16="http://schemas.microsoft.com/office/drawing/2014/main" id="{906C9CAC-003B-4852-9FCC-214A4C03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87"/>
                <a:ext cx="5" cy="17"/>
              </a:xfrm>
              <a:custGeom>
                <a:avLst/>
                <a:gdLst>
                  <a:gd name="T0" fmla="*/ 1 w 15"/>
                  <a:gd name="T1" fmla="*/ 2 h 50"/>
                  <a:gd name="T2" fmla="*/ 0 w 15"/>
                  <a:gd name="T3" fmla="*/ 2 h 50"/>
                  <a:gd name="T4" fmla="*/ 6 w 15"/>
                  <a:gd name="T5" fmla="*/ 7 h 50"/>
                  <a:gd name="T6" fmla="*/ 10 w 15"/>
                  <a:gd name="T7" fmla="*/ 14 h 50"/>
                  <a:gd name="T8" fmla="*/ 12 w 15"/>
                  <a:gd name="T9" fmla="*/ 20 h 50"/>
                  <a:gd name="T10" fmla="*/ 12 w 15"/>
                  <a:gd name="T11" fmla="*/ 27 h 50"/>
                  <a:gd name="T12" fmla="*/ 12 w 15"/>
                  <a:gd name="T13" fmla="*/ 33 h 50"/>
                  <a:gd name="T14" fmla="*/ 10 w 15"/>
                  <a:gd name="T15" fmla="*/ 39 h 50"/>
                  <a:gd name="T16" fmla="*/ 6 w 15"/>
                  <a:gd name="T17" fmla="*/ 43 h 50"/>
                  <a:gd name="T18" fmla="*/ 1 w 15"/>
                  <a:gd name="T19" fmla="*/ 48 h 50"/>
                  <a:gd name="T20" fmla="*/ 2 w 15"/>
                  <a:gd name="T21" fmla="*/ 50 h 50"/>
                  <a:gd name="T22" fmla="*/ 8 w 15"/>
                  <a:gd name="T23" fmla="*/ 46 h 50"/>
                  <a:gd name="T24" fmla="*/ 12 w 15"/>
                  <a:gd name="T25" fmla="*/ 40 h 50"/>
                  <a:gd name="T26" fmla="*/ 14 w 15"/>
                  <a:gd name="T27" fmla="*/ 33 h 50"/>
                  <a:gd name="T28" fmla="*/ 15 w 15"/>
                  <a:gd name="T29" fmla="*/ 27 h 50"/>
                  <a:gd name="T30" fmla="*/ 14 w 15"/>
                  <a:gd name="T31" fmla="*/ 20 h 50"/>
                  <a:gd name="T32" fmla="*/ 12 w 15"/>
                  <a:gd name="T33" fmla="*/ 12 h 50"/>
                  <a:gd name="T34" fmla="*/ 7 w 15"/>
                  <a:gd name="T35" fmla="*/ 5 h 50"/>
                  <a:gd name="T36" fmla="*/ 1 w 15"/>
                  <a:gd name="T37" fmla="*/ 0 h 50"/>
                  <a:gd name="T38" fmla="*/ 1 w 15"/>
                  <a:gd name="T39" fmla="*/ 0 h 50"/>
                  <a:gd name="T40" fmla="*/ 1 w 15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50">
                    <a:moveTo>
                      <a:pt x="1" y="2"/>
                    </a:moveTo>
                    <a:lnTo>
                      <a:pt x="0" y="2"/>
                    </a:lnTo>
                    <a:lnTo>
                      <a:pt x="6" y="7"/>
                    </a:lnTo>
                    <a:lnTo>
                      <a:pt x="10" y="14"/>
                    </a:lnTo>
                    <a:lnTo>
                      <a:pt x="12" y="20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0" y="39"/>
                    </a:lnTo>
                    <a:lnTo>
                      <a:pt x="6" y="43"/>
                    </a:lnTo>
                    <a:lnTo>
                      <a:pt x="1" y="48"/>
                    </a:lnTo>
                    <a:lnTo>
                      <a:pt x="2" y="50"/>
                    </a:lnTo>
                    <a:lnTo>
                      <a:pt x="8" y="46"/>
                    </a:lnTo>
                    <a:lnTo>
                      <a:pt x="12" y="40"/>
                    </a:lnTo>
                    <a:lnTo>
                      <a:pt x="14" y="33"/>
                    </a:lnTo>
                    <a:lnTo>
                      <a:pt x="15" y="27"/>
                    </a:lnTo>
                    <a:lnTo>
                      <a:pt x="14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8" name="Freeform 1406">
                <a:extLst>
                  <a:ext uri="{FF2B5EF4-FFF2-40B4-BE49-F238E27FC236}">
                    <a16:creationId xmlns:a16="http://schemas.microsoft.com/office/drawing/2014/main" id="{7214E76B-2009-4410-9CF2-8BB2F8B2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082"/>
                <a:ext cx="88" cy="5"/>
              </a:xfrm>
              <a:custGeom>
                <a:avLst/>
                <a:gdLst>
                  <a:gd name="T0" fmla="*/ 0 w 265"/>
                  <a:gd name="T1" fmla="*/ 2 h 15"/>
                  <a:gd name="T2" fmla="*/ 0 w 265"/>
                  <a:gd name="T3" fmla="*/ 2 h 15"/>
                  <a:gd name="T4" fmla="*/ 11 w 265"/>
                  <a:gd name="T5" fmla="*/ 2 h 15"/>
                  <a:gd name="T6" fmla="*/ 27 w 265"/>
                  <a:gd name="T7" fmla="*/ 2 h 15"/>
                  <a:gd name="T8" fmla="*/ 44 w 265"/>
                  <a:gd name="T9" fmla="*/ 4 h 15"/>
                  <a:gd name="T10" fmla="*/ 64 w 265"/>
                  <a:gd name="T11" fmla="*/ 5 h 15"/>
                  <a:gd name="T12" fmla="*/ 84 w 265"/>
                  <a:gd name="T13" fmla="*/ 5 h 15"/>
                  <a:gd name="T14" fmla="*/ 108 w 265"/>
                  <a:gd name="T15" fmla="*/ 6 h 15"/>
                  <a:gd name="T16" fmla="*/ 130 w 265"/>
                  <a:gd name="T17" fmla="*/ 8 h 15"/>
                  <a:gd name="T18" fmla="*/ 152 w 265"/>
                  <a:gd name="T19" fmla="*/ 8 h 15"/>
                  <a:gd name="T20" fmla="*/ 175 w 265"/>
                  <a:gd name="T21" fmla="*/ 9 h 15"/>
                  <a:gd name="T22" fmla="*/ 195 w 265"/>
                  <a:gd name="T23" fmla="*/ 10 h 15"/>
                  <a:gd name="T24" fmla="*/ 214 w 265"/>
                  <a:gd name="T25" fmla="*/ 13 h 15"/>
                  <a:gd name="T26" fmla="*/ 230 w 265"/>
                  <a:gd name="T27" fmla="*/ 13 h 15"/>
                  <a:gd name="T28" fmla="*/ 244 w 265"/>
                  <a:gd name="T29" fmla="*/ 14 h 15"/>
                  <a:gd name="T30" fmla="*/ 256 w 265"/>
                  <a:gd name="T31" fmla="*/ 14 h 15"/>
                  <a:gd name="T32" fmla="*/ 262 w 265"/>
                  <a:gd name="T33" fmla="*/ 15 h 15"/>
                  <a:gd name="T34" fmla="*/ 265 w 265"/>
                  <a:gd name="T35" fmla="*/ 15 h 15"/>
                  <a:gd name="T36" fmla="*/ 265 w 265"/>
                  <a:gd name="T37" fmla="*/ 14 h 15"/>
                  <a:gd name="T38" fmla="*/ 262 w 265"/>
                  <a:gd name="T39" fmla="*/ 14 h 15"/>
                  <a:gd name="T40" fmla="*/ 256 w 265"/>
                  <a:gd name="T41" fmla="*/ 13 h 15"/>
                  <a:gd name="T42" fmla="*/ 244 w 265"/>
                  <a:gd name="T43" fmla="*/ 13 h 15"/>
                  <a:gd name="T44" fmla="*/ 230 w 265"/>
                  <a:gd name="T45" fmla="*/ 11 h 15"/>
                  <a:gd name="T46" fmla="*/ 214 w 265"/>
                  <a:gd name="T47" fmla="*/ 10 h 15"/>
                  <a:gd name="T48" fmla="*/ 195 w 265"/>
                  <a:gd name="T49" fmla="*/ 9 h 15"/>
                  <a:gd name="T50" fmla="*/ 175 w 265"/>
                  <a:gd name="T51" fmla="*/ 8 h 15"/>
                  <a:gd name="T52" fmla="*/ 152 w 265"/>
                  <a:gd name="T53" fmla="*/ 7 h 15"/>
                  <a:gd name="T54" fmla="*/ 130 w 265"/>
                  <a:gd name="T55" fmla="*/ 6 h 15"/>
                  <a:gd name="T56" fmla="*/ 108 w 265"/>
                  <a:gd name="T57" fmla="*/ 5 h 15"/>
                  <a:gd name="T58" fmla="*/ 84 w 265"/>
                  <a:gd name="T59" fmla="*/ 4 h 15"/>
                  <a:gd name="T60" fmla="*/ 64 w 265"/>
                  <a:gd name="T61" fmla="*/ 2 h 15"/>
                  <a:gd name="T62" fmla="*/ 44 w 265"/>
                  <a:gd name="T63" fmla="*/ 2 h 15"/>
                  <a:gd name="T64" fmla="*/ 27 w 265"/>
                  <a:gd name="T65" fmla="*/ 1 h 15"/>
                  <a:gd name="T66" fmla="*/ 11 w 265"/>
                  <a:gd name="T67" fmla="*/ 0 h 15"/>
                  <a:gd name="T68" fmla="*/ 0 w 265"/>
                  <a:gd name="T69" fmla="*/ 0 h 15"/>
                  <a:gd name="T70" fmla="*/ 0 w 265"/>
                  <a:gd name="T71" fmla="*/ 0 h 15"/>
                  <a:gd name="T72" fmla="*/ 0 w 265"/>
                  <a:gd name="T7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15">
                    <a:moveTo>
                      <a:pt x="0" y="2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4" y="4"/>
                    </a:lnTo>
                    <a:lnTo>
                      <a:pt x="64" y="5"/>
                    </a:lnTo>
                    <a:lnTo>
                      <a:pt x="84" y="5"/>
                    </a:lnTo>
                    <a:lnTo>
                      <a:pt x="108" y="6"/>
                    </a:lnTo>
                    <a:lnTo>
                      <a:pt x="130" y="8"/>
                    </a:lnTo>
                    <a:lnTo>
                      <a:pt x="152" y="8"/>
                    </a:lnTo>
                    <a:lnTo>
                      <a:pt x="175" y="9"/>
                    </a:lnTo>
                    <a:lnTo>
                      <a:pt x="195" y="10"/>
                    </a:lnTo>
                    <a:lnTo>
                      <a:pt x="214" y="13"/>
                    </a:lnTo>
                    <a:lnTo>
                      <a:pt x="230" y="13"/>
                    </a:lnTo>
                    <a:lnTo>
                      <a:pt x="244" y="14"/>
                    </a:lnTo>
                    <a:lnTo>
                      <a:pt x="256" y="14"/>
                    </a:lnTo>
                    <a:lnTo>
                      <a:pt x="262" y="15"/>
                    </a:lnTo>
                    <a:lnTo>
                      <a:pt x="265" y="15"/>
                    </a:lnTo>
                    <a:lnTo>
                      <a:pt x="265" y="14"/>
                    </a:lnTo>
                    <a:lnTo>
                      <a:pt x="262" y="14"/>
                    </a:lnTo>
                    <a:lnTo>
                      <a:pt x="256" y="13"/>
                    </a:lnTo>
                    <a:lnTo>
                      <a:pt x="244" y="13"/>
                    </a:lnTo>
                    <a:lnTo>
                      <a:pt x="230" y="11"/>
                    </a:lnTo>
                    <a:lnTo>
                      <a:pt x="214" y="10"/>
                    </a:lnTo>
                    <a:lnTo>
                      <a:pt x="195" y="9"/>
                    </a:lnTo>
                    <a:lnTo>
                      <a:pt x="175" y="8"/>
                    </a:lnTo>
                    <a:lnTo>
                      <a:pt x="152" y="7"/>
                    </a:lnTo>
                    <a:lnTo>
                      <a:pt x="130" y="6"/>
                    </a:lnTo>
                    <a:lnTo>
                      <a:pt x="108" y="5"/>
                    </a:lnTo>
                    <a:lnTo>
                      <a:pt x="84" y="4"/>
                    </a:lnTo>
                    <a:lnTo>
                      <a:pt x="64" y="2"/>
                    </a:lnTo>
                    <a:lnTo>
                      <a:pt x="44" y="2"/>
                    </a:lnTo>
                    <a:lnTo>
                      <a:pt x="27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9" name="Freeform 1407">
                <a:extLst>
                  <a:ext uri="{FF2B5EF4-FFF2-40B4-BE49-F238E27FC236}">
                    <a16:creationId xmlns:a16="http://schemas.microsoft.com/office/drawing/2014/main" id="{AA760378-A51D-4CB3-9125-5C543656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058"/>
                <a:ext cx="47" cy="25"/>
              </a:xfrm>
              <a:custGeom>
                <a:avLst/>
                <a:gdLst>
                  <a:gd name="T0" fmla="*/ 0 w 143"/>
                  <a:gd name="T1" fmla="*/ 0 h 75"/>
                  <a:gd name="T2" fmla="*/ 5 w 143"/>
                  <a:gd name="T3" fmla="*/ 14 h 75"/>
                  <a:gd name="T4" fmla="*/ 12 w 143"/>
                  <a:gd name="T5" fmla="*/ 25 h 75"/>
                  <a:gd name="T6" fmla="*/ 18 w 143"/>
                  <a:gd name="T7" fmla="*/ 34 h 75"/>
                  <a:gd name="T8" fmla="*/ 24 w 143"/>
                  <a:gd name="T9" fmla="*/ 42 h 75"/>
                  <a:gd name="T10" fmla="*/ 32 w 143"/>
                  <a:gd name="T11" fmla="*/ 47 h 75"/>
                  <a:gd name="T12" fmla="*/ 39 w 143"/>
                  <a:gd name="T13" fmla="*/ 53 h 75"/>
                  <a:gd name="T14" fmla="*/ 47 w 143"/>
                  <a:gd name="T15" fmla="*/ 56 h 75"/>
                  <a:gd name="T16" fmla="*/ 56 w 143"/>
                  <a:gd name="T17" fmla="*/ 61 h 75"/>
                  <a:gd name="T18" fmla="*/ 66 w 143"/>
                  <a:gd name="T19" fmla="*/ 63 h 75"/>
                  <a:gd name="T20" fmla="*/ 75 w 143"/>
                  <a:gd name="T21" fmla="*/ 65 h 75"/>
                  <a:gd name="T22" fmla="*/ 85 w 143"/>
                  <a:gd name="T23" fmla="*/ 66 h 75"/>
                  <a:gd name="T24" fmla="*/ 97 w 143"/>
                  <a:gd name="T25" fmla="*/ 69 h 75"/>
                  <a:gd name="T26" fmla="*/ 107 w 143"/>
                  <a:gd name="T27" fmla="*/ 70 h 75"/>
                  <a:gd name="T28" fmla="*/ 118 w 143"/>
                  <a:gd name="T29" fmla="*/ 72 h 75"/>
                  <a:gd name="T30" fmla="*/ 131 w 143"/>
                  <a:gd name="T31" fmla="*/ 72 h 75"/>
                  <a:gd name="T32" fmla="*/ 143 w 143"/>
                  <a:gd name="T33" fmla="*/ 75 h 75"/>
                  <a:gd name="T34" fmla="*/ 143 w 143"/>
                  <a:gd name="T35" fmla="*/ 74 h 75"/>
                  <a:gd name="T36" fmla="*/ 131 w 143"/>
                  <a:gd name="T37" fmla="*/ 72 h 75"/>
                  <a:gd name="T38" fmla="*/ 118 w 143"/>
                  <a:gd name="T39" fmla="*/ 71 h 75"/>
                  <a:gd name="T40" fmla="*/ 107 w 143"/>
                  <a:gd name="T41" fmla="*/ 69 h 75"/>
                  <a:gd name="T42" fmla="*/ 97 w 143"/>
                  <a:gd name="T43" fmla="*/ 66 h 75"/>
                  <a:gd name="T44" fmla="*/ 85 w 143"/>
                  <a:gd name="T45" fmla="*/ 65 h 75"/>
                  <a:gd name="T46" fmla="*/ 75 w 143"/>
                  <a:gd name="T47" fmla="*/ 63 h 75"/>
                  <a:gd name="T48" fmla="*/ 66 w 143"/>
                  <a:gd name="T49" fmla="*/ 62 h 75"/>
                  <a:gd name="T50" fmla="*/ 58 w 143"/>
                  <a:gd name="T51" fmla="*/ 60 h 75"/>
                  <a:gd name="T52" fmla="*/ 48 w 143"/>
                  <a:gd name="T53" fmla="*/ 55 h 75"/>
                  <a:gd name="T54" fmla="*/ 40 w 143"/>
                  <a:gd name="T55" fmla="*/ 52 h 75"/>
                  <a:gd name="T56" fmla="*/ 33 w 143"/>
                  <a:gd name="T57" fmla="*/ 46 h 75"/>
                  <a:gd name="T58" fmla="*/ 25 w 143"/>
                  <a:gd name="T59" fmla="*/ 41 h 75"/>
                  <a:gd name="T60" fmla="*/ 19 w 143"/>
                  <a:gd name="T61" fmla="*/ 33 h 75"/>
                  <a:gd name="T62" fmla="*/ 12 w 143"/>
                  <a:gd name="T63" fmla="*/ 23 h 75"/>
                  <a:gd name="T64" fmla="*/ 6 w 143"/>
                  <a:gd name="T65" fmla="*/ 12 h 75"/>
                  <a:gd name="T66" fmla="*/ 1 w 143"/>
                  <a:gd name="T67" fmla="*/ 0 h 75"/>
                  <a:gd name="T68" fmla="*/ 0 w 143"/>
                  <a:gd name="T6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75">
                    <a:moveTo>
                      <a:pt x="0" y="0"/>
                    </a:moveTo>
                    <a:lnTo>
                      <a:pt x="5" y="14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24" y="42"/>
                    </a:lnTo>
                    <a:lnTo>
                      <a:pt x="32" y="47"/>
                    </a:lnTo>
                    <a:lnTo>
                      <a:pt x="39" y="53"/>
                    </a:lnTo>
                    <a:lnTo>
                      <a:pt x="47" y="56"/>
                    </a:lnTo>
                    <a:lnTo>
                      <a:pt x="56" y="61"/>
                    </a:lnTo>
                    <a:lnTo>
                      <a:pt x="66" y="63"/>
                    </a:lnTo>
                    <a:lnTo>
                      <a:pt x="75" y="65"/>
                    </a:lnTo>
                    <a:lnTo>
                      <a:pt x="85" y="66"/>
                    </a:lnTo>
                    <a:lnTo>
                      <a:pt x="97" y="69"/>
                    </a:lnTo>
                    <a:lnTo>
                      <a:pt x="107" y="70"/>
                    </a:lnTo>
                    <a:lnTo>
                      <a:pt x="118" y="72"/>
                    </a:lnTo>
                    <a:lnTo>
                      <a:pt x="131" y="72"/>
                    </a:lnTo>
                    <a:lnTo>
                      <a:pt x="143" y="75"/>
                    </a:lnTo>
                    <a:lnTo>
                      <a:pt x="143" y="74"/>
                    </a:lnTo>
                    <a:lnTo>
                      <a:pt x="131" y="72"/>
                    </a:lnTo>
                    <a:lnTo>
                      <a:pt x="118" y="71"/>
                    </a:lnTo>
                    <a:lnTo>
                      <a:pt x="107" y="69"/>
                    </a:lnTo>
                    <a:lnTo>
                      <a:pt x="97" y="66"/>
                    </a:lnTo>
                    <a:lnTo>
                      <a:pt x="85" y="65"/>
                    </a:lnTo>
                    <a:lnTo>
                      <a:pt x="75" y="63"/>
                    </a:lnTo>
                    <a:lnTo>
                      <a:pt x="66" y="62"/>
                    </a:lnTo>
                    <a:lnTo>
                      <a:pt x="58" y="60"/>
                    </a:lnTo>
                    <a:lnTo>
                      <a:pt x="48" y="55"/>
                    </a:lnTo>
                    <a:lnTo>
                      <a:pt x="40" y="52"/>
                    </a:lnTo>
                    <a:lnTo>
                      <a:pt x="33" y="46"/>
                    </a:lnTo>
                    <a:lnTo>
                      <a:pt x="25" y="41"/>
                    </a:lnTo>
                    <a:lnTo>
                      <a:pt x="19" y="33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0" name="Freeform 1408">
                <a:extLst>
                  <a:ext uri="{FF2B5EF4-FFF2-40B4-BE49-F238E27FC236}">
                    <a16:creationId xmlns:a16="http://schemas.microsoft.com/office/drawing/2014/main" id="{11572E4A-AA0D-44C8-9D94-53CA9859D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23"/>
                <a:ext cx="20" cy="35"/>
              </a:xfrm>
              <a:custGeom>
                <a:avLst/>
                <a:gdLst>
                  <a:gd name="T0" fmla="*/ 59 w 60"/>
                  <a:gd name="T1" fmla="*/ 3 h 104"/>
                  <a:gd name="T2" fmla="*/ 57 w 60"/>
                  <a:gd name="T3" fmla="*/ 1 h 104"/>
                  <a:gd name="T4" fmla="*/ 57 w 60"/>
                  <a:gd name="T5" fmla="*/ 14 h 104"/>
                  <a:gd name="T6" fmla="*/ 52 w 60"/>
                  <a:gd name="T7" fmla="*/ 22 h 104"/>
                  <a:gd name="T8" fmla="*/ 44 w 60"/>
                  <a:gd name="T9" fmla="*/ 30 h 104"/>
                  <a:gd name="T10" fmla="*/ 34 w 60"/>
                  <a:gd name="T11" fmla="*/ 37 h 104"/>
                  <a:gd name="T12" fmla="*/ 23 w 60"/>
                  <a:gd name="T13" fmla="*/ 47 h 104"/>
                  <a:gd name="T14" fmla="*/ 11 w 60"/>
                  <a:gd name="T15" fmla="*/ 59 h 104"/>
                  <a:gd name="T16" fmla="*/ 5 w 60"/>
                  <a:gd name="T17" fmla="*/ 79 h 104"/>
                  <a:gd name="T18" fmla="*/ 0 w 60"/>
                  <a:gd name="T19" fmla="*/ 104 h 104"/>
                  <a:gd name="T20" fmla="*/ 1 w 60"/>
                  <a:gd name="T21" fmla="*/ 104 h 104"/>
                  <a:gd name="T22" fmla="*/ 6 w 60"/>
                  <a:gd name="T23" fmla="*/ 79 h 104"/>
                  <a:gd name="T24" fmla="*/ 14 w 60"/>
                  <a:gd name="T25" fmla="*/ 60 h 104"/>
                  <a:gd name="T26" fmla="*/ 23 w 60"/>
                  <a:gd name="T27" fmla="*/ 48 h 104"/>
                  <a:gd name="T28" fmla="*/ 34 w 60"/>
                  <a:gd name="T29" fmla="*/ 38 h 104"/>
                  <a:gd name="T30" fmla="*/ 45 w 60"/>
                  <a:gd name="T31" fmla="*/ 31 h 104"/>
                  <a:gd name="T32" fmla="*/ 54 w 60"/>
                  <a:gd name="T33" fmla="*/ 23 h 104"/>
                  <a:gd name="T34" fmla="*/ 59 w 60"/>
                  <a:gd name="T35" fmla="*/ 14 h 104"/>
                  <a:gd name="T36" fmla="*/ 60 w 60"/>
                  <a:gd name="T37" fmla="*/ 1 h 104"/>
                  <a:gd name="T38" fmla="*/ 59 w 60"/>
                  <a:gd name="T39" fmla="*/ 0 h 104"/>
                  <a:gd name="T40" fmla="*/ 59 w 60"/>
                  <a:gd name="T41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04">
                    <a:moveTo>
                      <a:pt x="59" y="3"/>
                    </a:moveTo>
                    <a:lnTo>
                      <a:pt x="57" y="1"/>
                    </a:lnTo>
                    <a:lnTo>
                      <a:pt x="57" y="14"/>
                    </a:lnTo>
                    <a:lnTo>
                      <a:pt x="52" y="22"/>
                    </a:lnTo>
                    <a:lnTo>
                      <a:pt x="44" y="30"/>
                    </a:lnTo>
                    <a:lnTo>
                      <a:pt x="34" y="37"/>
                    </a:lnTo>
                    <a:lnTo>
                      <a:pt x="23" y="47"/>
                    </a:lnTo>
                    <a:lnTo>
                      <a:pt x="11" y="59"/>
                    </a:lnTo>
                    <a:lnTo>
                      <a:pt x="5" y="79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6" y="79"/>
                    </a:lnTo>
                    <a:lnTo>
                      <a:pt x="14" y="60"/>
                    </a:lnTo>
                    <a:lnTo>
                      <a:pt x="23" y="48"/>
                    </a:lnTo>
                    <a:lnTo>
                      <a:pt x="34" y="38"/>
                    </a:lnTo>
                    <a:lnTo>
                      <a:pt x="45" y="31"/>
                    </a:lnTo>
                    <a:lnTo>
                      <a:pt x="54" y="23"/>
                    </a:lnTo>
                    <a:lnTo>
                      <a:pt x="59" y="1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1" name="Freeform 1409">
                <a:extLst>
                  <a:ext uri="{FF2B5EF4-FFF2-40B4-BE49-F238E27FC236}">
                    <a16:creationId xmlns:a16="http://schemas.microsoft.com/office/drawing/2014/main" id="{65952331-91AA-495E-BE7D-89B11EFC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23"/>
                <a:ext cx="18" cy="10"/>
              </a:xfrm>
              <a:custGeom>
                <a:avLst/>
                <a:gdLst>
                  <a:gd name="T0" fmla="*/ 2 w 52"/>
                  <a:gd name="T1" fmla="*/ 31 h 31"/>
                  <a:gd name="T2" fmla="*/ 6 w 52"/>
                  <a:gd name="T3" fmla="*/ 28 h 31"/>
                  <a:gd name="T4" fmla="*/ 13 w 52"/>
                  <a:gd name="T5" fmla="*/ 24 h 31"/>
                  <a:gd name="T6" fmla="*/ 18 w 52"/>
                  <a:gd name="T7" fmla="*/ 19 h 31"/>
                  <a:gd name="T8" fmla="*/ 26 w 52"/>
                  <a:gd name="T9" fmla="*/ 14 h 31"/>
                  <a:gd name="T10" fmla="*/ 33 w 52"/>
                  <a:gd name="T11" fmla="*/ 9 h 31"/>
                  <a:gd name="T12" fmla="*/ 41 w 52"/>
                  <a:gd name="T13" fmla="*/ 5 h 31"/>
                  <a:gd name="T14" fmla="*/ 46 w 52"/>
                  <a:gd name="T15" fmla="*/ 2 h 31"/>
                  <a:gd name="T16" fmla="*/ 52 w 52"/>
                  <a:gd name="T17" fmla="*/ 2 h 31"/>
                  <a:gd name="T18" fmla="*/ 52 w 52"/>
                  <a:gd name="T19" fmla="*/ 0 h 31"/>
                  <a:gd name="T20" fmla="*/ 46 w 52"/>
                  <a:gd name="T21" fmla="*/ 1 h 31"/>
                  <a:gd name="T22" fmla="*/ 39 w 52"/>
                  <a:gd name="T23" fmla="*/ 4 h 31"/>
                  <a:gd name="T24" fmla="*/ 32 w 52"/>
                  <a:gd name="T25" fmla="*/ 8 h 31"/>
                  <a:gd name="T26" fmla="*/ 25 w 52"/>
                  <a:gd name="T27" fmla="*/ 13 h 31"/>
                  <a:gd name="T28" fmla="*/ 16 w 52"/>
                  <a:gd name="T29" fmla="*/ 18 h 31"/>
                  <a:gd name="T30" fmla="*/ 11 w 52"/>
                  <a:gd name="T31" fmla="*/ 22 h 31"/>
                  <a:gd name="T32" fmla="*/ 6 w 52"/>
                  <a:gd name="T33" fmla="*/ 27 h 31"/>
                  <a:gd name="T34" fmla="*/ 0 w 52"/>
                  <a:gd name="T35" fmla="*/ 30 h 31"/>
                  <a:gd name="T36" fmla="*/ 2 w 52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1">
                    <a:moveTo>
                      <a:pt x="2" y="31"/>
                    </a:moveTo>
                    <a:lnTo>
                      <a:pt x="6" y="28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9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8"/>
                    </a:lnTo>
                    <a:lnTo>
                      <a:pt x="25" y="13"/>
                    </a:lnTo>
                    <a:lnTo>
                      <a:pt x="16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0" y="30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2" name="Freeform 1410">
                <a:extLst>
                  <a:ext uri="{FF2B5EF4-FFF2-40B4-BE49-F238E27FC236}">
                    <a16:creationId xmlns:a16="http://schemas.microsoft.com/office/drawing/2014/main" id="{C6B6707B-6089-4819-8435-2CC495E2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33"/>
                <a:ext cx="16" cy="13"/>
              </a:xfrm>
              <a:custGeom>
                <a:avLst/>
                <a:gdLst>
                  <a:gd name="T0" fmla="*/ 1 w 48"/>
                  <a:gd name="T1" fmla="*/ 39 h 39"/>
                  <a:gd name="T2" fmla="*/ 9 w 48"/>
                  <a:gd name="T3" fmla="*/ 30 h 39"/>
                  <a:gd name="T4" fmla="*/ 16 w 48"/>
                  <a:gd name="T5" fmla="*/ 23 h 39"/>
                  <a:gd name="T6" fmla="*/ 23 w 48"/>
                  <a:gd name="T7" fmla="*/ 17 h 39"/>
                  <a:gd name="T8" fmla="*/ 28 w 48"/>
                  <a:gd name="T9" fmla="*/ 12 h 39"/>
                  <a:gd name="T10" fmla="*/ 34 w 48"/>
                  <a:gd name="T11" fmla="*/ 9 h 39"/>
                  <a:gd name="T12" fmla="*/ 40 w 48"/>
                  <a:gd name="T13" fmla="*/ 7 h 39"/>
                  <a:gd name="T14" fmla="*/ 44 w 48"/>
                  <a:gd name="T15" fmla="*/ 3 h 39"/>
                  <a:gd name="T16" fmla="*/ 48 w 48"/>
                  <a:gd name="T17" fmla="*/ 1 h 39"/>
                  <a:gd name="T18" fmla="*/ 46 w 48"/>
                  <a:gd name="T19" fmla="*/ 0 h 39"/>
                  <a:gd name="T20" fmla="*/ 43 w 48"/>
                  <a:gd name="T21" fmla="*/ 2 h 39"/>
                  <a:gd name="T22" fmla="*/ 38 w 48"/>
                  <a:gd name="T23" fmla="*/ 5 h 39"/>
                  <a:gd name="T24" fmla="*/ 33 w 48"/>
                  <a:gd name="T25" fmla="*/ 8 h 39"/>
                  <a:gd name="T26" fmla="*/ 27 w 48"/>
                  <a:gd name="T27" fmla="*/ 11 h 39"/>
                  <a:gd name="T28" fmla="*/ 20 w 48"/>
                  <a:gd name="T29" fmla="*/ 16 h 39"/>
                  <a:gd name="T30" fmla="*/ 15 w 48"/>
                  <a:gd name="T31" fmla="*/ 21 h 39"/>
                  <a:gd name="T32" fmla="*/ 8 w 48"/>
                  <a:gd name="T33" fmla="*/ 28 h 39"/>
                  <a:gd name="T34" fmla="*/ 0 w 48"/>
                  <a:gd name="T35" fmla="*/ 38 h 39"/>
                  <a:gd name="T36" fmla="*/ 1 w 48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9">
                    <a:moveTo>
                      <a:pt x="1" y="39"/>
                    </a:moveTo>
                    <a:lnTo>
                      <a:pt x="9" y="30"/>
                    </a:lnTo>
                    <a:lnTo>
                      <a:pt x="16" y="23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9"/>
                    </a:lnTo>
                    <a:lnTo>
                      <a:pt x="40" y="7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27" y="11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8" y="28"/>
                    </a:lnTo>
                    <a:lnTo>
                      <a:pt x="0" y="38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3" name="Freeform 1411">
                <a:extLst>
                  <a:ext uri="{FF2B5EF4-FFF2-40B4-BE49-F238E27FC236}">
                    <a16:creationId xmlns:a16="http://schemas.microsoft.com/office/drawing/2014/main" id="{A9D00AA4-88B0-4A56-A38C-B76CA3924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46"/>
                <a:ext cx="11" cy="28"/>
              </a:xfrm>
              <a:custGeom>
                <a:avLst/>
                <a:gdLst>
                  <a:gd name="T0" fmla="*/ 8 w 32"/>
                  <a:gd name="T1" fmla="*/ 83 h 84"/>
                  <a:gd name="T2" fmla="*/ 8 w 32"/>
                  <a:gd name="T3" fmla="*/ 83 h 84"/>
                  <a:gd name="T4" fmla="*/ 3 w 32"/>
                  <a:gd name="T5" fmla="*/ 73 h 84"/>
                  <a:gd name="T6" fmla="*/ 1 w 32"/>
                  <a:gd name="T7" fmla="*/ 62 h 84"/>
                  <a:gd name="T8" fmla="*/ 3 w 32"/>
                  <a:gd name="T9" fmla="*/ 51 h 84"/>
                  <a:gd name="T10" fmla="*/ 6 w 32"/>
                  <a:gd name="T11" fmla="*/ 42 h 84"/>
                  <a:gd name="T12" fmla="*/ 12 w 32"/>
                  <a:gd name="T13" fmla="*/ 32 h 84"/>
                  <a:gd name="T14" fmla="*/ 19 w 32"/>
                  <a:gd name="T15" fmla="*/ 22 h 84"/>
                  <a:gd name="T16" fmla="*/ 26 w 32"/>
                  <a:gd name="T17" fmla="*/ 11 h 84"/>
                  <a:gd name="T18" fmla="*/ 32 w 32"/>
                  <a:gd name="T19" fmla="*/ 1 h 84"/>
                  <a:gd name="T20" fmla="*/ 31 w 32"/>
                  <a:gd name="T21" fmla="*/ 0 h 84"/>
                  <a:gd name="T22" fmla="*/ 23 w 32"/>
                  <a:gd name="T23" fmla="*/ 10 h 84"/>
                  <a:gd name="T24" fmla="*/ 18 w 32"/>
                  <a:gd name="T25" fmla="*/ 20 h 84"/>
                  <a:gd name="T26" fmla="*/ 10 w 32"/>
                  <a:gd name="T27" fmla="*/ 31 h 84"/>
                  <a:gd name="T28" fmla="*/ 5 w 32"/>
                  <a:gd name="T29" fmla="*/ 41 h 84"/>
                  <a:gd name="T30" fmla="*/ 1 w 32"/>
                  <a:gd name="T31" fmla="*/ 51 h 84"/>
                  <a:gd name="T32" fmla="*/ 0 w 32"/>
                  <a:gd name="T33" fmla="*/ 62 h 84"/>
                  <a:gd name="T34" fmla="*/ 1 w 32"/>
                  <a:gd name="T35" fmla="*/ 73 h 84"/>
                  <a:gd name="T36" fmla="*/ 6 w 32"/>
                  <a:gd name="T37" fmla="*/ 84 h 84"/>
                  <a:gd name="T38" fmla="*/ 6 w 32"/>
                  <a:gd name="T39" fmla="*/ 83 h 84"/>
                  <a:gd name="T40" fmla="*/ 8 w 32"/>
                  <a:gd name="T41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84">
                    <a:moveTo>
                      <a:pt x="8" y="83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1" y="62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2" y="32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3" y="10"/>
                    </a:lnTo>
                    <a:lnTo>
                      <a:pt x="18" y="20"/>
                    </a:lnTo>
                    <a:lnTo>
                      <a:pt x="10" y="31"/>
                    </a:lnTo>
                    <a:lnTo>
                      <a:pt x="5" y="41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8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4" name="Freeform 1412">
                <a:extLst>
                  <a:ext uri="{FF2B5EF4-FFF2-40B4-BE49-F238E27FC236}">
                    <a16:creationId xmlns:a16="http://schemas.microsoft.com/office/drawing/2014/main" id="{30220D5D-3934-4466-9B6A-5020DCB0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073"/>
                <a:ext cx="32" cy="27"/>
              </a:xfrm>
              <a:custGeom>
                <a:avLst/>
                <a:gdLst>
                  <a:gd name="T0" fmla="*/ 94 w 94"/>
                  <a:gd name="T1" fmla="*/ 80 h 81"/>
                  <a:gd name="T2" fmla="*/ 81 w 94"/>
                  <a:gd name="T3" fmla="*/ 73 h 81"/>
                  <a:gd name="T4" fmla="*/ 67 w 94"/>
                  <a:gd name="T5" fmla="*/ 65 h 81"/>
                  <a:gd name="T6" fmla="*/ 53 w 94"/>
                  <a:gd name="T7" fmla="*/ 57 h 81"/>
                  <a:gd name="T8" fmla="*/ 39 w 94"/>
                  <a:gd name="T9" fmla="*/ 48 h 81"/>
                  <a:gd name="T10" fmla="*/ 25 w 94"/>
                  <a:gd name="T11" fmla="*/ 37 h 81"/>
                  <a:gd name="T12" fmla="*/ 14 w 94"/>
                  <a:gd name="T13" fmla="*/ 25 h 81"/>
                  <a:gd name="T14" fmla="*/ 6 w 94"/>
                  <a:gd name="T15" fmla="*/ 14 h 81"/>
                  <a:gd name="T16" fmla="*/ 2 w 94"/>
                  <a:gd name="T17" fmla="*/ 0 h 81"/>
                  <a:gd name="T18" fmla="*/ 0 w 94"/>
                  <a:gd name="T19" fmla="*/ 0 h 81"/>
                  <a:gd name="T20" fmla="*/ 4 w 94"/>
                  <a:gd name="T21" fmla="*/ 15 h 81"/>
                  <a:gd name="T22" fmla="*/ 13 w 94"/>
                  <a:gd name="T23" fmla="*/ 26 h 81"/>
                  <a:gd name="T24" fmla="*/ 23 w 94"/>
                  <a:gd name="T25" fmla="*/ 40 h 81"/>
                  <a:gd name="T26" fmla="*/ 37 w 94"/>
                  <a:gd name="T27" fmla="*/ 50 h 81"/>
                  <a:gd name="T28" fmla="*/ 51 w 94"/>
                  <a:gd name="T29" fmla="*/ 59 h 81"/>
                  <a:gd name="T30" fmla="*/ 65 w 94"/>
                  <a:gd name="T31" fmla="*/ 68 h 81"/>
                  <a:gd name="T32" fmla="*/ 80 w 94"/>
                  <a:gd name="T33" fmla="*/ 74 h 81"/>
                  <a:gd name="T34" fmla="*/ 92 w 94"/>
                  <a:gd name="T35" fmla="*/ 81 h 81"/>
                  <a:gd name="T36" fmla="*/ 94 w 94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1">
                    <a:moveTo>
                      <a:pt x="94" y="80"/>
                    </a:moveTo>
                    <a:lnTo>
                      <a:pt x="81" y="73"/>
                    </a:lnTo>
                    <a:lnTo>
                      <a:pt x="67" y="65"/>
                    </a:lnTo>
                    <a:lnTo>
                      <a:pt x="53" y="57"/>
                    </a:lnTo>
                    <a:lnTo>
                      <a:pt x="39" y="48"/>
                    </a:lnTo>
                    <a:lnTo>
                      <a:pt x="25" y="37"/>
                    </a:lnTo>
                    <a:lnTo>
                      <a:pt x="14" y="25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5"/>
                    </a:lnTo>
                    <a:lnTo>
                      <a:pt x="13" y="26"/>
                    </a:lnTo>
                    <a:lnTo>
                      <a:pt x="23" y="40"/>
                    </a:lnTo>
                    <a:lnTo>
                      <a:pt x="37" y="50"/>
                    </a:lnTo>
                    <a:lnTo>
                      <a:pt x="51" y="59"/>
                    </a:lnTo>
                    <a:lnTo>
                      <a:pt x="65" y="68"/>
                    </a:lnTo>
                    <a:lnTo>
                      <a:pt x="80" y="74"/>
                    </a:lnTo>
                    <a:lnTo>
                      <a:pt x="92" y="81"/>
                    </a:lnTo>
                    <a:lnTo>
                      <a:pt x="9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5" name="Freeform 1413">
                <a:extLst>
                  <a:ext uri="{FF2B5EF4-FFF2-40B4-BE49-F238E27FC236}">
                    <a16:creationId xmlns:a16="http://schemas.microsoft.com/office/drawing/2014/main" id="{3FD4BDDF-E8B0-4C46-AC44-BF547799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100"/>
                <a:ext cx="127" cy="8"/>
              </a:xfrm>
              <a:custGeom>
                <a:avLst/>
                <a:gdLst>
                  <a:gd name="T0" fmla="*/ 382 w 383"/>
                  <a:gd name="T1" fmla="*/ 8 h 24"/>
                  <a:gd name="T2" fmla="*/ 382 w 383"/>
                  <a:gd name="T3" fmla="*/ 8 h 24"/>
                  <a:gd name="T4" fmla="*/ 361 w 383"/>
                  <a:gd name="T5" fmla="*/ 7 h 24"/>
                  <a:gd name="T6" fmla="*/ 338 w 383"/>
                  <a:gd name="T7" fmla="*/ 8 h 24"/>
                  <a:gd name="T8" fmla="*/ 315 w 383"/>
                  <a:gd name="T9" fmla="*/ 8 h 24"/>
                  <a:gd name="T10" fmla="*/ 292 w 383"/>
                  <a:gd name="T11" fmla="*/ 10 h 24"/>
                  <a:gd name="T12" fmla="*/ 266 w 383"/>
                  <a:gd name="T13" fmla="*/ 12 h 24"/>
                  <a:gd name="T14" fmla="*/ 240 w 383"/>
                  <a:gd name="T15" fmla="*/ 15 h 24"/>
                  <a:gd name="T16" fmla="*/ 214 w 383"/>
                  <a:gd name="T17" fmla="*/ 18 h 24"/>
                  <a:gd name="T18" fmla="*/ 189 w 383"/>
                  <a:gd name="T19" fmla="*/ 20 h 24"/>
                  <a:gd name="T20" fmla="*/ 163 w 383"/>
                  <a:gd name="T21" fmla="*/ 21 h 24"/>
                  <a:gd name="T22" fmla="*/ 137 w 383"/>
                  <a:gd name="T23" fmla="*/ 22 h 24"/>
                  <a:gd name="T24" fmla="*/ 112 w 383"/>
                  <a:gd name="T25" fmla="*/ 22 h 24"/>
                  <a:gd name="T26" fmla="*/ 88 w 383"/>
                  <a:gd name="T27" fmla="*/ 21 h 24"/>
                  <a:gd name="T28" fmla="*/ 64 w 383"/>
                  <a:gd name="T29" fmla="*/ 19 h 24"/>
                  <a:gd name="T30" fmla="*/ 42 w 383"/>
                  <a:gd name="T31" fmla="*/ 15 h 24"/>
                  <a:gd name="T32" fmla="*/ 22 w 383"/>
                  <a:gd name="T33" fmla="*/ 8 h 24"/>
                  <a:gd name="T34" fmla="*/ 1 w 383"/>
                  <a:gd name="T35" fmla="*/ 0 h 24"/>
                  <a:gd name="T36" fmla="*/ 0 w 383"/>
                  <a:gd name="T37" fmla="*/ 1 h 24"/>
                  <a:gd name="T38" fmla="*/ 20 w 383"/>
                  <a:gd name="T39" fmla="*/ 10 h 24"/>
                  <a:gd name="T40" fmla="*/ 42 w 383"/>
                  <a:gd name="T41" fmla="*/ 16 h 24"/>
                  <a:gd name="T42" fmla="*/ 64 w 383"/>
                  <a:gd name="T43" fmla="*/ 20 h 24"/>
                  <a:gd name="T44" fmla="*/ 88 w 383"/>
                  <a:gd name="T45" fmla="*/ 22 h 24"/>
                  <a:gd name="T46" fmla="*/ 112 w 383"/>
                  <a:gd name="T47" fmla="*/ 24 h 24"/>
                  <a:gd name="T48" fmla="*/ 137 w 383"/>
                  <a:gd name="T49" fmla="*/ 24 h 24"/>
                  <a:gd name="T50" fmla="*/ 163 w 383"/>
                  <a:gd name="T51" fmla="*/ 22 h 24"/>
                  <a:gd name="T52" fmla="*/ 189 w 383"/>
                  <a:gd name="T53" fmla="*/ 21 h 24"/>
                  <a:gd name="T54" fmla="*/ 214 w 383"/>
                  <a:gd name="T55" fmla="*/ 19 h 24"/>
                  <a:gd name="T56" fmla="*/ 240 w 383"/>
                  <a:gd name="T57" fmla="*/ 17 h 24"/>
                  <a:gd name="T58" fmla="*/ 266 w 383"/>
                  <a:gd name="T59" fmla="*/ 13 h 24"/>
                  <a:gd name="T60" fmla="*/ 292 w 383"/>
                  <a:gd name="T61" fmla="*/ 11 h 24"/>
                  <a:gd name="T62" fmla="*/ 315 w 383"/>
                  <a:gd name="T63" fmla="*/ 10 h 24"/>
                  <a:gd name="T64" fmla="*/ 338 w 383"/>
                  <a:gd name="T65" fmla="*/ 9 h 24"/>
                  <a:gd name="T66" fmla="*/ 361 w 383"/>
                  <a:gd name="T67" fmla="*/ 8 h 24"/>
                  <a:gd name="T68" fmla="*/ 382 w 383"/>
                  <a:gd name="T69" fmla="*/ 10 h 24"/>
                  <a:gd name="T70" fmla="*/ 383 w 383"/>
                  <a:gd name="T71" fmla="*/ 10 h 24"/>
                  <a:gd name="T72" fmla="*/ 382 w 383"/>
                  <a:gd name="T7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4">
                    <a:moveTo>
                      <a:pt x="382" y="8"/>
                    </a:moveTo>
                    <a:lnTo>
                      <a:pt x="382" y="8"/>
                    </a:lnTo>
                    <a:lnTo>
                      <a:pt x="361" y="7"/>
                    </a:lnTo>
                    <a:lnTo>
                      <a:pt x="338" y="8"/>
                    </a:lnTo>
                    <a:lnTo>
                      <a:pt x="315" y="8"/>
                    </a:lnTo>
                    <a:lnTo>
                      <a:pt x="292" y="10"/>
                    </a:lnTo>
                    <a:lnTo>
                      <a:pt x="266" y="12"/>
                    </a:lnTo>
                    <a:lnTo>
                      <a:pt x="240" y="15"/>
                    </a:lnTo>
                    <a:lnTo>
                      <a:pt x="214" y="18"/>
                    </a:lnTo>
                    <a:lnTo>
                      <a:pt x="189" y="20"/>
                    </a:lnTo>
                    <a:lnTo>
                      <a:pt x="163" y="21"/>
                    </a:lnTo>
                    <a:lnTo>
                      <a:pt x="137" y="22"/>
                    </a:lnTo>
                    <a:lnTo>
                      <a:pt x="112" y="22"/>
                    </a:lnTo>
                    <a:lnTo>
                      <a:pt x="88" y="21"/>
                    </a:lnTo>
                    <a:lnTo>
                      <a:pt x="64" y="19"/>
                    </a:lnTo>
                    <a:lnTo>
                      <a:pt x="42" y="15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0" y="10"/>
                    </a:lnTo>
                    <a:lnTo>
                      <a:pt x="42" y="16"/>
                    </a:lnTo>
                    <a:lnTo>
                      <a:pt x="64" y="20"/>
                    </a:lnTo>
                    <a:lnTo>
                      <a:pt x="88" y="22"/>
                    </a:lnTo>
                    <a:lnTo>
                      <a:pt x="112" y="24"/>
                    </a:lnTo>
                    <a:lnTo>
                      <a:pt x="137" y="24"/>
                    </a:lnTo>
                    <a:lnTo>
                      <a:pt x="163" y="22"/>
                    </a:lnTo>
                    <a:lnTo>
                      <a:pt x="189" y="21"/>
                    </a:lnTo>
                    <a:lnTo>
                      <a:pt x="214" y="19"/>
                    </a:lnTo>
                    <a:lnTo>
                      <a:pt x="240" y="17"/>
                    </a:lnTo>
                    <a:lnTo>
                      <a:pt x="266" y="13"/>
                    </a:lnTo>
                    <a:lnTo>
                      <a:pt x="292" y="11"/>
                    </a:lnTo>
                    <a:lnTo>
                      <a:pt x="315" y="10"/>
                    </a:lnTo>
                    <a:lnTo>
                      <a:pt x="338" y="9"/>
                    </a:lnTo>
                    <a:lnTo>
                      <a:pt x="361" y="8"/>
                    </a:lnTo>
                    <a:lnTo>
                      <a:pt x="382" y="10"/>
                    </a:lnTo>
                    <a:lnTo>
                      <a:pt x="383" y="10"/>
                    </a:lnTo>
                    <a:lnTo>
                      <a:pt x="38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6" name="Freeform 1414">
                <a:extLst>
                  <a:ext uri="{FF2B5EF4-FFF2-40B4-BE49-F238E27FC236}">
                    <a16:creationId xmlns:a16="http://schemas.microsoft.com/office/drawing/2014/main" id="{CF252494-F951-4AF2-866A-52876925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060"/>
                <a:ext cx="191" cy="111"/>
              </a:xfrm>
              <a:custGeom>
                <a:avLst/>
                <a:gdLst>
                  <a:gd name="T0" fmla="*/ 548 w 571"/>
                  <a:gd name="T1" fmla="*/ 331 h 331"/>
                  <a:gd name="T2" fmla="*/ 506 w 571"/>
                  <a:gd name="T3" fmla="*/ 331 h 331"/>
                  <a:gd name="T4" fmla="*/ 463 w 571"/>
                  <a:gd name="T5" fmla="*/ 331 h 331"/>
                  <a:gd name="T6" fmla="*/ 419 w 571"/>
                  <a:gd name="T7" fmla="*/ 330 h 331"/>
                  <a:gd name="T8" fmla="*/ 377 w 571"/>
                  <a:gd name="T9" fmla="*/ 329 h 331"/>
                  <a:gd name="T10" fmla="*/ 333 w 571"/>
                  <a:gd name="T11" fmla="*/ 325 h 331"/>
                  <a:gd name="T12" fmla="*/ 289 w 571"/>
                  <a:gd name="T13" fmla="*/ 323 h 331"/>
                  <a:gd name="T14" fmla="*/ 245 w 571"/>
                  <a:gd name="T15" fmla="*/ 320 h 331"/>
                  <a:gd name="T16" fmla="*/ 207 w 571"/>
                  <a:gd name="T17" fmla="*/ 314 h 331"/>
                  <a:gd name="T18" fmla="*/ 177 w 571"/>
                  <a:gd name="T19" fmla="*/ 310 h 331"/>
                  <a:gd name="T20" fmla="*/ 149 w 571"/>
                  <a:gd name="T21" fmla="*/ 303 h 331"/>
                  <a:gd name="T22" fmla="*/ 122 w 571"/>
                  <a:gd name="T23" fmla="*/ 295 h 331"/>
                  <a:gd name="T24" fmla="*/ 97 w 571"/>
                  <a:gd name="T25" fmla="*/ 283 h 331"/>
                  <a:gd name="T26" fmla="*/ 75 w 571"/>
                  <a:gd name="T27" fmla="*/ 267 h 331"/>
                  <a:gd name="T28" fmla="*/ 54 w 571"/>
                  <a:gd name="T29" fmla="*/ 246 h 331"/>
                  <a:gd name="T30" fmla="*/ 32 w 571"/>
                  <a:gd name="T31" fmla="*/ 218 h 331"/>
                  <a:gd name="T32" fmla="*/ 20 w 571"/>
                  <a:gd name="T33" fmla="*/ 193 h 331"/>
                  <a:gd name="T34" fmla="*/ 12 w 571"/>
                  <a:gd name="T35" fmla="*/ 170 h 331"/>
                  <a:gd name="T36" fmla="*/ 7 w 571"/>
                  <a:gd name="T37" fmla="*/ 146 h 331"/>
                  <a:gd name="T38" fmla="*/ 1 w 571"/>
                  <a:gd name="T39" fmla="*/ 121 h 331"/>
                  <a:gd name="T40" fmla="*/ 0 w 571"/>
                  <a:gd name="T41" fmla="*/ 105 h 331"/>
                  <a:gd name="T42" fmla="*/ 0 w 571"/>
                  <a:gd name="T43" fmla="*/ 94 h 331"/>
                  <a:gd name="T44" fmla="*/ 2 w 571"/>
                  <a:gd name="T45" fmla="*/ 81 h 331"/>
                  <a:gd name="T46" fmla="*/ 8 w 571"/>
                  <a:gd name="T47" fmla="*/ 66 h 331"/>
                  <a:gd name="T48" fmla="*/ 13 w 571"/>
                  <a:gd name="T49" fmla="*/ 52 h 331"/>
                  <a:gd name="T50" fmla="*/ 22 w 571"/>
                  <a:gd name="T51" fmla="*/ 35 h 331"/>
                  <a:gd name="T52" fmla="*/ 32 w 571"/>
                  <a:gd name="T53" fmla="*/ 20 h 331"/>
                  <a:gd name="T54" fmla="*/ 44 w 571"/>
                  <a:gd name="T55" fmla="*/ 7 h 331"/>
                  <a:gd name="T56" fmla="*/ 47 w 571"/>
                  <a:gd name="T57" fmla="*/ 12 h 331"/>
                  <a:gd name="T58" fmla="*/ 41 w 571"/>
                  <a:gd name="T59" fmla="*/ 37 h 331"/>
                  <a:gd name="T60" fmla="*/ 39 w 571"/>
                  <a:gd name="T61" fmla="*/ 66 h 331"/>
                  <a:gd name="T62" fmla="*/ 44 w 571"/>
                  <a:gd name="T63" fmla="*/ 94 h 331"/>
                  <a:gd name="T64" fmla="*/ 50 w 571"/>
                  <a:gd name="T65" fmla="*/ 121 h 331"/>
                  <a:gd name="T66" fmla="*/ 60 w 571"/>
                  <a:gd name="T67" fmla="*/ 148 h 331"/>
                  <a:gd name="T68" fmla="*/ 74 w 571"/>
                  <a:gd name="T69" fmla="*/ 170 h 331"/>
                  <a:gd name="T70" fmla="*/ 90 w 571"/>
                  <a:gd name="T71" fmla="*/ 188 h 331"/>
                  <a:gd name="T72" fmla="*/ 115 w 571"/>
                  <a:gd name="T73" fmla="*/ 206 h 331"/>
                  <a:gd name="T74" fmla="*/ 149 w 571"/>
                  <a:gd name="T75" fmla="*/ 225 h 331"/>
                  <a:gd name="T76" fmla="*/ 182 w 571"/>
                  <a:gd name="T77" fmla="*/ 239 h 331"/>
                  <a:gd name="T78" fmla="*/ 215 w 571"/>
                  <a:gd name="T79" fmla="*/ 249 h 331"/>
                  <a:gd name="T80" fmla="*/ 250 w 571"/>
                  <a:gd name="T81" fmla="*/ 256 h 331"/>
                  <a:gd name="T82" fmla="*/ 285 w 571"/>
                  <a:gd name="T83" fmla="*/ 261 h 331"/>
                  <a:gd name="T84" fmla="*/ 321 w 571"/>
                  <a:gd name="T85" fmla="*/ 264 h 331"/>
                  <a:gd name="T86" fmla="*/ 356 w 571"/>
                  <a:gd name="T87" fmla="*/ 266 h 331"/>
                  <a:gd name="T88" fmla="*/ 408 w 571"/>
                  <a:gd name="T89" fmla="*/ 266 h 331"/>
                  <a:gd name="T90" fmla="*/ 456 w 571"/>
                  <a:gd name="T91" fmla="*/ 268 h 331"/>
                  <a:gd name="T92" fmla="*/ 487 w 571"/>
                  <a:gd name="T93" fmla="*/ 269 h 331"/>
                  <a:gd name="T94" fmla="*/ 504 w 571"/>
                  <a:gd name="T95" fmla="*/ 270 h 331"/>
                  <a:gd name="T96" fmla="*/ 513 w 571"/>
                  <a:gd name="T97" fmla="*/ 273 h 331"/>
                  <a:gd name="T98" fmla="*/ 522 w 571"/>
                  <a:gd name="T99" fmla="*/ 274 h 331"/>
                  <a:gd name="T100" fmla="*/ 534 w 571"/>
                  <a:gd name="T101" fmla="*/ 274 h 331"/>
                  <a:gd name="T102" fmla="*/ 553 w 571"/>
                  <a:gd name="T103" fmla="*/ 273 h 331"/>
                  <a:gd name="T104" fmla="*/ 571 w 571"/>
                  <a:gd name="T105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1" h="331">
                    <a:moveTo>
                      <a:pt x="571" y="331"/>
                    </a:moveTo>
                    <a:lnTo>
                      <a:pt x="548" y="331"/>
                    </a:lnTo>
                    <a:lnTo>
                      <a:pt x="528" y="331"/>
                    </a:lnTo>
                    <a:lnTo>
                      <a:pt x="506" y="331"/>
                    </a:lnTo>
                    <a:lnTo>
                      <a:pt x="484" y="331"/>
                    </a:lnTo>
                    <a:lnTo>
                      <a:pt x="463" y="331"/>
                    </a:lnTo>
                    <a:lnTo>
                      <a:pt x="441" y="331"/>
                    </a:lnTo>
                    <a:lnTo>
                      <a:pt x="419" y="330"/>
                    </a:lnTo>
                    <a:lnTo>
                      <a:pt x="398" y="330"/>
                    </a:lnTo>
                    <a:lnTo>
                      <a:pt x="377" y="329"/>
                    </a:lnTo>
                    <a:lnTo>
                      <a:pt x="354" y="328"/>
                    </a:lnTo>
                    <a:lnTo>
                      <a:pt x="333" y="325"/>
                    </a:lnTo>
                    <a:lnTo>
                      <a:pt x="310" y="324"/>
                    </a:lnTo>
                    <a:lnTo>
                      <a:pt x="289" y="323"/>
                    </a:lnTo>
                    <a:lnTo>
                      <a:pt x="267" y="322"/>
                    </a:lnTo>
                    <a:lnTo>
                      <a:pt x="245" y="320"/>
                    </a:lnTo>
                    <a:lnTo>
                      <a:pt x="224" y="316"/>
                    </a:lnTo>
                    <a:lnTo>
                      <a:pt x="207" y="314"/>
                    </a:lnTo>
                    <a:lnTo>
                      <a:pt x="193" y="312"/>
                    </a:lnTo>
                    <a:lnTo>
                      <a:pt x="177" y="310"/>
                    </a:lnTo>
                    <a:lnTo>
                      <a:pt x="162" y="307"/>
                    </a:lnTo>
                    <a:lnTo>
                      <a:pt x="149" y="303"/>
                    </a:lnTo>
                    <a:lnTo>
                      <a:pt x="134" y="299"/>
                    </a:lnTo>
                    <a:lnTo>
                      <a:pt x="122" y="295"/>
                    </a:lnTo>
                    <a:lnTo>
                      <a:pt x="110" y="289"/>
                    </a:lnTo>
                    <a:lnTo>
                      <a:pt x="97" y="283"/>
                    </a:lnTo>
                    <a:lnTo>
                      <a:pt x="86" y="276"/>
                    </a:lnTo>
                    <a:lnTo>
                      <a:pt x="75" y="267"/>
                    </a:lnTo>
                    <a:lnTo>
                      <a:pt x="65" y="257"/>
                    </a:lnTo>
                    <a:lnTo>
                      <a:pt x="54" y="246"/>
                    </a:lnTo>
                    <a:lnTo>
                      <a:pt x="44" y="232"/>
                    </a:lnTo>
                    <a:lnTo>
                      <a:pt x="32" y="218"/>
                    </a:lnTo>
                    <a:lnTo>
                      <a:pt x="23" y="201"/>
                    </a:lnTo>
                    <a:lnTo>
                      <a:pt x="20" y="193"/>
                    </a:lnTo>
                    <a:lnTo>
                      <a:pt x="17" y="183"/>
                    </a:lnTo>
                    <a:lnTo>
                      <a:pt x="12" y="170"/>
                    </a:lnTo>
                    <a:lnTo>
                      <a:pt x="10" y="159"/>
                    </a:lnTo>
                    <a:lnTo>
                      <a:pt x="7" y="146"/>
                    </a:lnTo>
                    <a:lnTo>
                      <a:pt x="3" y="133"/>
                    </a:lnTo>
                    <a:lnTo>
                      <a:pt x="1" y="121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1"/>
                    </a:lnTo>
                    <a:lnTo>
                      <a:pt x="4" y="73"/>
                    </a:lnTo>
                    <a:lnTo>
                      <a:pt x="8" y="66"/>
                    </a:lnTo>
                    <a:lnTo>
                      <a:pt x="11" y="58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2" y="35"/>
                    </a:lnTo>
                    <a:lnTo>
                      <a:pt x="27" y="28"/>
                    </a:lnTo>
                    <a:lnTo>
                      <a:pt x="32" y="20"/>
                    </a:lnTo>
                    <a:lnTo>
                      <a:pt x="38" y="13"/>
                    </a:lnTo>
                    <a:lnTo>
                      <a:pt x="44" y="7"/>
                    </a:lnTo>
                    <a:lnTo>
                      <a:pt x="51" y="0"/>
                    </a:lnTo>
                    <a:lnTo>
                      <a:pt x="47" y="12"/>
                    </a:lnTo>
                    <a:lnTo>
                      <a:pt x="44" y="25"/>
                    </a:lnTo>
                    <a:lnTo>
                      <a:pt x="41" y="37"/>
                    </a:lnTo>
                    <a:lnTo>
                      <a:pt x="39" y="52"/>
                    </a:lnTo>
                    <a:lnTo>
                      <a:pt x="39" y="66"/>
                    </a:lnTo>
                    <a:lnTo>
                      <a:pt x="41" y="80"/>
                    </a:lnTo>
                    <a:lnTo>
                      <a:pt x="44" y="94"/>
                    </a:lnTo>
                    <a:lnTo>
                      <a:pt x="46" y="109"/>
                    </a:lnTo>
                    <a:lnTo>
                      <a:pt x="50" y="121"/>
                    </a:lnTo>
                    <a:lnTo>
                      <a:pt x="55" y="136"/>
                    </a:lnTo>
                    <a:lnTo>
                      <a:pt x="60" y="148"/>
                    </a:lnTo>
                    <a:lnTo>
                      <a:pt x="67" y="159"/>
                    </a:lnTo>
                    <a:lnTo>
                      <a:pt x="74" y="170"/>
                    </a:lnTo>
                    <a:lnTo>
                      <a:pt x="82" y="181"/>
                    </a:lnTo>
                    <a:lnTo>
                      <a:pt x="90" y="188"/>
                    </a:lnTo>
                    <a:lnTo>
                      <a:pt x="99" y="196"/>
                    </a:lnTo>
                    <a:lnTo>
                      <a:pt x="115" y="206"/>
                    </a:lnTo>
                    <a:lnTo>
                      <a:pt x="131" y="216"/>
                    </a:lnTo>
                    <a:lnTo>
                      <a:pt x="149" y="225"/>
                    </a:lnTo>
                    <a:lnTo>
                      <a:pt x="165" y="232"/>
                    </a:lnTo>
                    <a:lnTo>
                      <a:pt x="182" y="239"/>
                    </a:lnTo>
                    <a:lnTo>
                      <a:pt x="198" y="245"/>
                    </a:lnTo>
                    <a:lnTo>
                      <a:pt x="215" y="249"/>
                    </a:lnTo>
                    <a:lnTo>
                      <a:pt x="233" y="254"/>
                    </a:lnTo>
                    <a:lnTo>
                      <a:pt x="250" y="256"/>
                    </a:lnTo>
                    <a:lnTo>
                      <a:pt x="267" y="259"/>
                    </a:lnTo>
                    <a:lnTo>
                      <a:pt x="285" y="261"/>
                    </a:lnTo>
                    <a:lnTo>
                      <a:pt x="303" y="264"/>
                    </a:lnTo>
                    <a:lnTo>
                      <a:pt x="321" y="264"/>
                    </a:lnTo>
                    <a:lnTo>
                      <a:pt x="338" y="265"/>
                    </a:lnTo>
                    <a:lnTo>
                      <a:pt x="356" y="266"/>
                    </a:lnTo>
                    <a:lnTo>
                      <a:pt x="375" y="266"/>
                    </a:lnTo>
                    <a:lnTo>
                      <a:pt x="408" y="266"/>
                    </a:lnTo>
                    <a:lnTo>
                      <a:pt x="435" y="267"/>
                    </a:lnTo>
                    <a:lnTo>
                      <a:pt x="456" y="268"/>
                    </a:lnTo>
                    <a:lnTo>
                      <a:pt x="473" y="268"/>
                    </a:lnTo>
                    <a:lnTo>
                      <a:pt x="487" y="269"/>
                    </a:lnTo>
                    <a:lnTo>
                      <a:pt x="497" y="270"/>
                    </a:lnTo>
                    <a:lnTo>
                      <a:pt x="504" y="270"/>
                    </a:lnTo>
                    <a:lnTo>
                      <a:pt x="510" y="271"/>
                    </a:lnTo>
                    <a:lnTo>
                      <a:pt x="513" y="273"/>
                    </a:lnTo>
                    <a:lnTo>
                      <a:pt x="519" y="273"/>
                    </a:lnTo>
                    <a:lnTo>
                      <a:pt x="522" y="274"/>
                    </a:lnTo>
                    <a:lnTo>
                      <a:pt x="527" y="274"/>
                    </a:lnTo>
                    <a:lnTo>
                      <a:pt x="534" y="274"/>
                    </a:lnTo>
                    <a:lnTo>
                      <a:pt x="541" y="274"/>
                    </a:lnTo>
                    <a:lnTo>
                      <a:pt x="553" y="273"/>
                    </a:lnTo>
                    <a:lnTo>
                      <a:pt x="566" y="271"/>
                    </a:lnTo>
                    <a:lnTo>
                      <a:pt x="571" y="33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7" name="Freeform 1415">
                <a:extLst>
                  <a:ext uri="{FF2B5EF4-FFF2-40B4-BE49-F238E27FC236}">
                    <a16:creationId xmlns:a16="http://schemas.microsoft.com/office/drawing/2014/main" id="{B931FFA0-0277-4263-A485-BE2F81A3B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166"/>
                <a:ext cx="116" cy="5"/>
              </a:xfrm>
              <a:custGeom>
                <a:avLst/>
                <a:gdLst>
                  <a:gd name="T0" fmla="*/ 0 w 348"/>
                  <a:gd name="T1" fmla="*/ 1 h 17"/>
                  <a:gd name="T2" fmla="*/ 22 w 348"/>
                  <a:gd name="T3" fmla="*/ 5 h 17"/>
                  <a:gd name="T4" fmla="*/ 44 w 348"/>
                  <a:gd name="T5" fmla="*/ 6 h 17"/>
                  <a:gd name="T6" fmla="*/ 65 w 348"/>
                  <a:gd name="T7" fmla="*/ 8 h 17"/>
                  <a:gd name="T8" fmla="*/ 87 w 348"/>
                  <a:gd name="T9" fmla="*/ 9 h 17"/>
                  <a:gd name="T10" fmla="*/ 109 w 348"/>
                  <a:gd name="T11" fmla="*/ 12 h 17"/>
                  <a:gd name="T12" fmla="*/ 131 w 348"/>
                  <a:gd name="T13" fmla="*/ 13 h 17"/>
                  <a:gd name="T14" fmla="*/ 152 w 348"/>
                  <a:gd name="T15" fmla="*/ 14 h 17"/>
                  <a:gd name="T16" fmla="*/ 175 w 348"/>
                  <a:gd name="T17" fmla="*/ 15 h 17"/>
                  <a:gd name="T18" fmla="*/ 196 w 348"/>
                  <a:gd name="T19" fmla="*/ 15 h 17"/>
                  <a:gd name="T20" fmla="*/ 218 w 348"/>
                  <a:gd name="T21" fmla="*/ 16 h 17"/>
                  <a:gd name="T22" fmla="*/ 240 w 348"/>
                  <a:gd name="T23" fmla="*/ 16 h 17"/>
                  <a:gd name="T24" fmla="*/ 260 w 348"/>
                  <a:gd name="T25" fmla="*/ 17 h 17"/>
                  <a:gd name="T26" fmla="*/ 283 w 348"/>
                  <a:gd name="T27" fmla="*/ 17 h 17"/>
                  <a:gd name="T28" fmla="*/ 304 w 348"/>
                  <a:gd name="T29" fmla="*/ 17 h 17"/>
                  <a:gd name="T30" fmla="*/ 325 w 348"/>
                  <a:gd name="T31" fmla="*/ 16 h 17"/>
                  <a:gd name="T32" fmla="*/ 348 w 348"/>
                  <a:gd name="T33" fmla="*/ 15 h 17"/>
                  <a:gd name="T34" fmla="*/ 348 w 348"/>
                  <a:gd name="T35" fmla="*/ 15 h 17"/>
                  <a:gd name="T36" fmla="*/ 325 w 348"/>
                  <a:gd name="T37" fmla="*/ 14 h 17"/>
                  <a:gd name="T38" fmla="*/ 304 w 348"/>
                  <a:gd name="T39" fmla="*/ 15 h 17"/>
                  <a:gd name="T40" fmla="*/ 283 w 348"/>
                  <a:gd name="T41" fmla="*/ 15 h 17"/>
                  <a:gd name="T42" fmla="*/ 260 w 348"/>
                  <a:gd name="T43" fmla="*/ 15 h 17"/>
                  <a:gd name="T44" fmla="*/ 240 w 348"/>
                  <a:gd name="T45" fmla="*/ 14 h 17"/>
                  <a:gd name="T46" fmla="*/ 218 w 348"/>
                  <a:gd name="T47" fmla="*/ 14 h 17"/>
                  <a:gd name="T48" fmla="*/ 196 w 348"/>
                  <a:gd name="T49" fmla="*/ 14 h 17"/>
                  <a:gd name="T50" fmla="*/ 175 w 348"/>
                  <a:gd name="T51" fmla="*/ 13 h 17"/>
                  <a:gd name="T52" fmla="*/ 152 w 348"/>
                  <a:gd name="T53" fmla="*/ 13 h 17"/>
                  <a:gd name="T54" fmla="*/ 131 w 348"/>
                  <a:gd name="T55" fmla="*/ 12 h 17"/>
                  <a:gd name="T56" fmla="*/ 109 w 348"/>
                  <a:gd name="T57" fmla="*/ 9 h 17"/>
                  <a:gd name="T58" fmla="*/ 87 w 348"/>
                  <a:gd name="T59" fmla="*/ 8 h 17"/>
                  <a:gd name="T60" fmla="*/ 65 w 348"/>
                  <a:gd name="T61" fmla="*/ 7 h 17"/>
                  <a:gd name="T62" fmla="*/ 44 w 348"/>
                  <a:gd name="T63" fmla="*/ 6 h 17"/>
                  <a:gd name="T64" fmla="*/ 22 w 348"/>
                  <a:gd name="T65" fmla="*/ 4 h 17"/>
                  <a:gd name="T66" fmla="*/ 0 w 348"/>
                  <a:gd name="T67" fmla="*/ 0 h 17"/>
                  <a:gd name="T68" fmla="*/ 0 w 348"/>
                  <a:gd name="T6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17">
                    <a:moveTo>
                      <a:pt x="0" y="1"/>
                    </a:moveTo>
                    <a:lnTo>
                      <a:pt x="22" y="5"/>
                    </a:lnTo>
                    <a:lnTo>
                      <a:pt x="44" y="6"/>
                    </a:lnTo>
                    <a:lnTo>
                      <a:pt x="65" y="8"/>
                    </a:lnTo>
                    <a:lnTo>
                      <a:pt x="87" y="9"/>
                    </a:lnTo>
                    <a:lnTo>
                      <a:pt x="109" y="12"/>
                    </a:lnTo>
                    <a:lnTo>
                      <a:pt x="131" y="13"/>
                    </a:lnTo>
                    <a:lnTo>
                      <a:pt x="152" y="14"/>
                    </a:lnTo>
                    <a:lnTo>
                      <a:pt x="175" y="15"/>
                    </a:lnTo>
                    <a:lnTo>
                      <a:pt x="196" y="15"/>
                    </a:lnTo>
                    <a:lnTo>
                      <a:pt x="218" y="16"/>
                    </a:lnTo>
                    <a:lnTo>
                      <a:pt x="240" y="16"/>
                    </a:lnTo>
                    <a:lnTo>
                      <a:pt x="260" y="17"/>
                    </a:lnTo>
                    <a:lnTo>
                      <a:pt x="283" y="17"/>
                    </a:lnTo>
                    <a:lnTo>
                      <a:pt x="304" y="17"/>
                    </a:lnTo>
                    <a:lnTo>
                      <a:pt x="325" y="16"/>
                    </a:lnTo>
                    <a:lnTo>
                      <a:pt x="348" y="15"/>
                    </a:lnTo>
                    <a:lnTo>
                      <a:pt x="348" y="15"/>
                    </a:lnTo>
                    <a:lnTo>
                      <a:pt x="325" y="14"/>
                    </a:lnTo>
                    <a:lnTo>
                      <a:pt x="304" y="15"/>
                    </a:lnTo>
                    <a:lnTo>
                      <a:pt x="283" y="15"/>
                    </a:lnTo>
                    <a:lnTo>
                      <a:pt x="260" y="15"/>
                    </a:lnTo>
                    <a:lnTo>
                      <a:pt x="240" y="14"/>
                    </a:lnTo>
                    <a:lnTo>
                      <a:pt x="218" y="14"/>
                    </a:lnTo>
                    <a:lnTo>
                      <a:pt x="196" y="14"/>
                    </a:lnTo>
                    <a:lnTo>
                      <a:pt x="175" y="13"/>
                    </a:lnTo>
                    <a:lnTo>
                      <a:pt x="152" y="13"/>
                    </a:lnTo>
                    <a:lnTo>
                      <a:pt x="131" y="12"/>
                    </a:lnTo>
                    <a:lnTo>
                      <a:pt x="109" y="9"/>
                    </a:lnTo>
                    <a:lnTo>
                      <a:pt x="87" y="8"/>
                    </a:lnTo>
                    <a:lnTo>
                      <a:pt x="65" y="7"/>
                    </a:lnTo>
                    <a:lnTo>
                      <a:pt x="44" y="6"/>
                    </a:lnTo>
                    <a:lnTo>
                      <a:pt x="22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8" name="Freeform 1416">
                <a:extLst>
                  <a:ext uri="{FF2B5EF4-FFF2-40B4-BE49-F238E27FC236}">
                    <a16:creationId xmlns:a16="http://schemas.microsoft.com/office/drawing/2014/main" id="{A8BBBFFE-3102-49EE-892D-509BACD8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27"/>
                <a:ext cx="68" cy="39"/>
              </a:xfrm>
              <a:custGeom>
                <a:avLst/>
                <a:gdLst>
                  <a:gd name="T0" fmla="*/ 0 w 202"/>
                  <a:gd name="T1" fmla="*/ 1 h 116"/>
                  <a:gd name="T2" fmla="*/ 11 w 202"/>
                  <a:gd name="T3" fmla="*/ 18 h 116"/>
                  <a:gd name="T4" fmla="*/ 20 w 202"/>
                  <a:gd name="T5" fmla="*/ 33 h 116"/>
                  <a:gd name="T6" fmla="*/ 32 w 202"/>
                  <a:gd name="T7" fmla="*/ 46 h 116"/>
                  <a:gd name="T8" fmla="*/ 42 w 202"/>
                  <a:gd name="T9" fmla="*/ 58 h 116"/>
                  <a:gd name="T10" fmla="*/ 53 w 202"/>
                  <a:gd name="T11" fmla="*/ 67 h 116"/>
                  <a:gd name="T12" fmla="*/ 64 w 202"/>
                  <a:gd name="T13" fmla="*/ 76 h 116"/>
                  <a:gd name="T14" fmla="*/ 75 w 202"/>
                  <a:gd name="T15" fmla="*/ 83 h 116"/>
                  <a:gd name="T16" fmla="*/ 88 w 202"/>
                  <a:gd name="T17" fmla="*/ 90 h 116"/>
                  <a:gd name="T18" fmla="*/ 100 w 202"/>
                  <a:gd name="T19" fmla="*/ 95 h 116"/>
                  <a:gd name="T20" fmla="*/ 113 w 202"/>
                  <a:gd name="T21" fmla="*/ 101 h 116"/>
                  <a:gd name="T22" fmla="*/ 127 w 202"/>
                  <a:gd name="T23" fmla="*/ 104 h 116"/>
                  <a:gd name="T24" fmla="*/ 140 w 202"/>
                  <a:gd name="T25" fmla="*/ 107 h 116"/>
                  <a:gd name="T26" fmla="*/ 155 w 202"/>
                  <a:gd name="T27" fmla="*/ 111 h 116"/>
                  <a:gd name="T28" fmla="*/ 171 w 202"/>
                  <a:gd name="T29" fmla="*/ 113 h 116"/>
                  <a:gd name="T30" fmla="*/ 185 w 202"/>
                  <a:gd name="T31" fmla="*/ 114 h 116"/>
                  <a:gd name="T32" fmla="*/ 202 w 202"/>
                  <a:gd name="T33" fmla="*/ 116 h 116"/>
                  <a:gd name="T34" fmla="*/ 202 w 202"/>
                  <a:gd name="T35" fmla="*/ 115 h 116"/>
                  <a:gd name="T36" fmla="*/ 185 w 202"/>
                  <a:gd name="T37" fmla="*/ 113 h 116"/>
                  <a:gd name="T38" fmla="*/ 171 w 202"/>
                  <a:gd name="T39" fmla="*/ 112 h 116"/>
                  <a:gd name="T40" fmla="*/ 155 w 202"/>
                  <a:gd name="T41" fmla="*/ 109 h 116"/>
                  <a:gd name="T42" fmla="*/ 140 w 202"/>
                  <a:gd name="T43" fmla="*/ 105 h 116"/>
                  <a:gd name="T44" fmla="*/ 127 w 202"/>
                  <a:gd name="T45" fmla="*/ 102 h 116"/>
                  <a:gd name="T46" fmla="*/ 113 w 202"/>
                  <a:gd name="T47" fmla="*/ 98 h 116"/>
                  <a:gd name="T48" fmla="*/ 101 w 202"/>
                  <a:gd name="T49" fmla="*/ 94 h 116"/>
                  <a:gd name="T50" fmla="*/ 89 w 202"/>
                  <a:gd name="T51" fmla="*/ 88 h 116"/>
                  <a:gd name="T52" fmla="*/ 76 w 202"/>
                  <a:gd name="T53" fmla="*/ 83 h 116"/>
                  <a:gd name="T54" fmla="*/ 64 w 202"/>
                  <a:gd name="T55" fmla="*/ 75 h 116"/>
                  <a:gd name="T56" fmla="*/ 53 w 202"/>
                  <a:gd name="T57" fmla="*/ 66 h 116"/>
                  <a:gd name="T58" fmla="*/ 43 w 202"/>
                  <a:gd name="T59" fmla="*/ 56 h 116"/>
                  <a:gd name="T60" fmla="*/ 33 w 202"/>
                  <a:gd name="T61" fmla="*/ 45 h 116"/>
                  <a:gd name="T62" fmla="*/ 21 w 202"/>
                  <a:gd name="T63" fmla="*/ 31 h 116"/>
                  <a:gd name="T64" fmla="*/ 13 w 202"/>
                  <a:gd name="T65" fmla="*/ 17 h 116"/>
                  <a:gd name="T66" fmla="*/ 2 w 202"/>
                  <a:gd name="T67" fmla="*/ 0 h 116"/>
                  <a:gd name="T68" fmla="*/ 0 w 202"/>
                  <a:gd name="T69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116">
                    <a:moveTo>
                      <a:pt x="0" y="1"/>
                    </a:moveTo>
                    <a:lnTo>
                      <a:pt x="11" y="18"/>
                    </a:lnTo>
                    <a:lnTo>
                      <a:pt x="20" y="33"/>
                    </a:lnTo>
                    <a:lnTo>
                      <a:pt x="32" y="46"/>
                    </a:lnTo>
                    <a:lnTo>
                      <a:pt x="42" y="58"/>
                    </a:lnTo>
                    <a:lnTo>
                      <a:pt x="53" y="67"/>
                    </a:lnTo>
                    <a:lnTo>
                      <a:pt x="64" y="76"/>
                    </a:lnTo>
                    <a:lnTo>
                      <a:pt x="75" y="83"/>
                    </a:lnTo>
                    <a:lnTo>
                      <a:pt x="88" y="90"/>
                    </a:lnTo>
                    <a:lnTo>
                      <a:pt x="100" y="95"/>
                    </a:lnTo>
                    <a:lnTo>
                      <a:pt x="113" y="101"/>
                    </a:lnTo>
                    <a:lnTo>
                      <a:pt x="127" y="104"/>
                    </a:lnTo>
                    <a:lnTo>
                      <a:pt x="140" y="107"/>
                    </a:lnTo>
                    <a:lnTo>
                      <a:pt x="155" y="111"/>
                    </a:lnTo>
                    <a:lnTo>
                      <a:pt x="171" y="113"/>
                    </a:lnTo>
                    <a:lnTo>
                      <a:pt x="185" y="11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185" y="113"/>
                    </a:lnTo>
                    <a:lnTo>
                      <a:pt x="171" y="112"/>
                    </a:lnTo>
                    <a:lnTo>
                      <a:pt x="155" y="109"/>
                    </a:lnTo>
                    <a:lnTo>
                      <a:pt x="140" y="105"/>
                    </a:lnTo>
                    <a:lnTo>
                      <a:pt x="127" y="102"/>
                    </a:lnTo>
                    <a:lnTo>
                      <a:pt x="113" y="98"/>
                    </a:lnTo>
                    <a:lnTo>
                      <a:pt x="101" y="94"/>
                    </a:lnTo>
                    <a:lnTo>
                      <a:pt x="89" y="88"/>
                    </a:lnTo>
                    <a:lnTo>
                      <a:pt x="76" y="83"/>
                    </a:lnTo>
                    <a:lnTo>
                      <a:pt x="64" y="75"/>
                    </a:lnTo>
                    <a:lnTo>
                      <a:pt x="53" y="66"/>
                    </a:lnTo>
                    <a:lnTo>
                      <a:pt x="43" y="56"/>
                    </a:lnTo>
                    <a:lnTo>
                      <a:pt x="33" y="45"/>
                    </a:lnTo>
                    <a:lnTo>
                      <a:pt x="21" y="31"/>
                    </a:lnTo>
                    <a:lnTo>
                      <a:pt x="13" y="1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9" name="Freeform 1417">
                <a:extLst>
                  <a:ext uri="{FF2B5EF4-FFF2-40B4-BE49-F238E27FC236}">
                    <a16:creationId xmlns:a16="http://schemas.microsoft.com/office/drawing/2014/main" id="{739ADB47-CF02-40FF-8DD1-82005793F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98"/>
                <a:ext cx="9" cy="30"/>
              </a:xfrm>
              <a:custGeom>
                <a:avLst/>
                <a:gdLst>
                  <a:gd name="T0" fmla="*/ 0 w 25"/>
                  <a:gd name="T1" fmla="*/ 0 h 90"/>
                  <a:gd name="T2" fmla="*/ 2 w 25"/>
                  <a:gd name="T3" fmla="*/ 11 h 90"/>
                  <a:gd name="T4" fmla="*/ 4 w 25"/>
                  <a:gd name="T5" fmla="*/ 23 h 90"/>
                  <a:gd name="T6" fmla="*/ 7 w 25"/>
                  <a:gd name="T7" fmla="*/ 35 h 90"/>
                  <a:gd name="T8" fmla="*/ 11 w 25"/>
                  <a:gd name="T9" fmla="*/ 47 h 90"/>
                  <a:gd name="T10" fmla="*/ 13 w 25"/>
                  <a:gd name="T11" fmla="*/ 60 h 90"/>
                  <a:gd name="T12" fmla="*/ 16 w 25"/>
                  <a:gd name="T13" fmla="*/ 71 h 90"/>
                  <a:gd name="T14" fmla="*/ 20 w 25"/>
                  <a:gd name="T15" fmla="*/ 81 h 90"/>
                  <a:gd name="T16" fmla="*/ 23 w 25"/>
                  <a:gd name="T17" fmla="*/ 90 h 90"/>
                  <a:gd name="T18" fmla="*/ 25 w 25"/>
                  <a:gd name="T19" fmla="*/ 89 h 90"/>
                  <a:gd name="T20" fmla="*/ 22 w 25"/>
                  <a:gd name="T21" fmla="*/ 81 h 90"/>
                  <a:gd name="T22" fmla="*/ 19 w 25"/>
                  <a:gd name="T23" fmla="*/ 71 h 90"/>
                  <a:gd name="T24" fmla="*/ 14 w 25"/>
                  <a:gd name="T25" fmla="*/ 60 h 90"/>
                  <a:gd name="T26" fmla="*/ 12 w 25"/>
                  <a:gd name="T27" fmla="*/ 47 h 90"/>
                  <a:gd name="T28" fmla="*/ 8 w 25"/>
                  <a:gd name="T29" fmla="*/ 35 h 90"/>
                  <a:gd name="T30" fmla="*/ 5 w 25"/>
                  <a:gd name="T31" fmla="*/ 23 h 90"/>
                  <a:gd name="T32" fmla="*/ 3 w 25"/>
                  <a:gd name="T33" fmla="*/ 11 h 90"/>
                  <a:gd name="T34" fmla="*/ 2 w 25"/>
                  <a:gd name="T35" fmla="*/ 0 h 90"/>
                  <a:gd name="T36" fmla="*/ 0 w 25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90">
                    <a:moveTo>
                      <a:pt x="0" y="0"/>
                    </a:moveTo>
                    <a:lnTo>
                      <a:pt x="2" y="11"/>
                    </a:lnTo>
                    <a:lnTo>
                      <a:pt x="4" y="23"/>
                    </a:lnTo>
                    <a:lnTo>
                      <a:pt x="7" y="35"/>
                    </a:lnTo>
                    <a:lnTo>
                      <a:pt x="11" y="47"/>
                    </a:lnTo>
                    <a:lnTo>
                      <a:pt x="13" y="60"/>
                    </a:lnTo>
                    <a:lnTo>
                      <a:pt x="16" y="71"/>
                    </a:lnTo>
                    <a:lnTo>
                      <a:pt x="20" y="81"/>
                    </a:lnTo>
                    <a:lnTo>
                      <a:pt x="23" y="90"/>
                    </a:lnTo>
                    <a:lnTo>
                      <a:pt x="25" y="89"/>
                    </a:lnTo>
                    <a:lnTo>
                      <a:pt x="22" y="81"/>
                    </a:lnTo>
                    <a:lnTo>
                      <a:pt x="19" y="71"/>
                    </a:lnTo>
                    <a:lnTo>
                      <a:pt x="14" y="60"/>
                    </a:lnTo>
                    <a:lnTo>
                      <a:pt x="12" y="47"/>
                    </a:lnTo>
                    <a:lnTo>
                      <a:pt x="8" y="35"/>
                    </a:lnTo>
                    <a:lnTo>
                      <a:pt x="5" y="23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0" name="Freeform 1418">
                <a:extLst>
                  <a:ext uri="{FF2B5EF4-FFF2-40B4-BE49-F238E27FC236}">
                    <a16:creationId xmlns:a16="http://schemas.microsoft.com/office/drawing/2014/main" id="{AB20910C-C959-43A6-B8E9-318CC66D8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60"/>
                <a:ext cx="18" cy="37"/>
              </a:xfrm>
              <a:custGeom>
                <a:avLst/>
                <a:gdLst>
                  <a:gd name="T0" fmla="*/ 54 w 54"/>
                  <a:gd name="T1" fmla="*/ 1 h 111"/>
                  <a:gd name="T2" fmla="*/ 52 w 54"/>
                  <a:gd name="T3" fmla="*/ 0 h 111"/>
                  <a:gd name="T4" fmla="*/ 45 w 54"/>
                  <a:gd name="T5" fmla="*/ 7 h 111"/>
                  <a:gd name="T6" fmla="*/ 40 w 54"/>
                  <a:gd name="T7" fmla="*/ 13 h 111"/>
                  <a:gd name="T8" fmla="*/ 33 w 54"/>
                  <a:gd name="T9" fmla="*/ 20 h 111"/>
                  <a:gd name="T10" fmla="*/ 28 w 54"/>
                  <a:gd name="T11" fmla="*/ 28 h 111"/>
                  <a:gd name="T12" fmla="*/ 23 w 54"/>
                  <a:gd name="T13" fmla="*/ 35 h 111"/>
                  <a:gd name="T14" fmla="*/ 20 w 54"/>
                  <a:gd name="T15" fmla="*/ 44 h 111"/>
                  <a:gd name="T16" fmla="*/ 14 w 54"/>
                  <a:gd name="T17" fmla="*/ 50 h 111"/>
                  <a:gd name="T18" fmla="*/ 12 w 54"/>
                  <a:gd name="T19" fmla="*/ 58 h 111"/>
                  <a:gd name="T20" fmla="*/ 8 w 54"/>
                  <a:gd name="T21" fmla="*/ 65 h 111"/>
                  <a:gd name="T22" fmla="*/ 6 w 54"/>
                  <a:gd name="T23" fmla="*/ 73 h 111"/>
                  <a:gd name="T24" fmla="*/ 3 w 54"/>
                  <a:gd name="T25" fmla="*/ 81 h 111"/>
                  <a:gd name="T26" fmla="*/ 3 w 54"/>
                  <a:gd name="T27" fmla="*/ 87 h 111"/>
                  <a:gd name="T28" fmla="*/ 2 w 54"/>
                  <a:gd name="T29" fmla="*/ 94 h 111"/>
                  <a:gd name="T30" fmla="*/ 0 w 54"/>
                  <a:gd name="T31" fmla="*/ 101 h 111"/>
                  <a:gd name="T32" fmla="*/ 0 w 54"/>
                  <a:gd name="T33" fmla="*/ 105 h 111"/>
                  <a:gd name="T34" fmla="*/ 1 w 54"/>
                  <a:gd name="T35" fmla="*/ 111 h 111"/>
                  <a:gd name="T36" fmla="*/ 3 w 54"/>
                  <a:gd name="T37" fmla="*/ 111 h 111"/>
                  <a:gd name="T38" fmla="*/ 3 w 54"/>
                  <a:gd name="T39" fmla="*/ 105 h 111"/>
                  <a:gd name="T40" fmla="*/ 3 w 54"/>
                  <a:gd name="T41" fmla="*/ 101 h 111"/>
                  <a:gd name="T42" fmla="*/ 3 w 54"/>
                  <a:gd name="T43" fmla="*/ 94 h 111"/>
                  <a:gd name="T44" fmla="*/ 3 w 54"/>
                  <a:gd name="T45" fmla="*/ 87 h 111"/>
                  <a:gd name="T46" fmla="*/ 5 w 54"/>
                  <a:gd name="T47" fmla="*/ 81 h 111"/>
                  <a:gd name="T48" fmla="*/ 7 w 54"/>
                  <a:gd name="T49" fmla="*/ 73 h 111"/>
                  <a:gd name="T50" fmla="*/ 11 w 54"/>
                  <a:gd name="T51" fmla="*/ 67 h 111"/>
                  <a:gd name="T52" fmla="*/ 13 w 54"/>
                  <a:gd name="T53" fmla="*/ 59 h 111"/>
                  <a:gd name="T54" fmla="*/ 16 w 54"/>
                  <a:gd name="T55" fmla="*/ 53 h 111"/>
                  <a:gd name="T56" fmla="*/ 21 w 54"/>
                  <a:gd name="T57" fmla="*/ 45 h 111"/>
                  <a:gd name="T58" fmla="*/ 24 w 54"/>
                  <a:gd name="T59" fmla="*/ 37 h 111"/>
                  <a:gd name="T60" fmla="*/ 30 w 54"/>
                  <a:gd name="T61" fmla="*/ 29 h 111"/>
                  <a:gd name="T62" fmla="*/ 34 w 54"/>
                  <a:gd name="T63" fmla="*/ 22 h 111"/>
                  <a:gd name="T64" fmla="*/ 41 w 54"/>
                  <a:gd name="T65" fmla="*/ 15 h 111"/>
                  <a:gd name="T66" fmla="*/ 47 w 54"/>
                  <a:gd name="T67" fmla="*/ 8 h 111"/>
                  <a:gd name="T68" fmla="*/ 54 w 54"/>
                  <a:gd name="T69" fmla="*/ 1 h 111"/>
                  <a:gd name="T70" fmla="*/ 52 w 54"/>
                  <a:gd name="T71" fmla="*/ 0 h 111"/>
                  <a:gd name="T72" fmla="*/ 54 w 54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11">
                    <a:moveTo>
                      <a:pt x="54" y="1"/>
                    </a:moveTo>
                    <a:lnTo>
                      <a:pt x="52" y="0"/>
                    </a:lnTo>
                    <a:lnTo>
                      <a:pt x="45" y="7"/>
                    </a:lnTo>
                    <a:lnTo>
                      <a:pt x="40" y="13"/>
                    </a:lnTo>
                    <a:lnTo>
                      <a:pt x="33" y="20"/>
                    </a:lnTo>
                    <a:lnTo>
                      <a:pt x="28" y="28"/>
                    </a:lnTo>
                    <a:lnTo>
                      <a:pt x="23" y="35"/>
                    </a:lnTo>
                    <a:lnTo>
                      <a:pt x="20" y="44"/>
                    </a:lnTo>
                    <a:lnTo>
                      <a:pt x="14" y="50"/>
                    </a:lnTo>
                    <a:lnTo>
                      <a:pt x="12" y="58"/>
                    </a:lnTo>
                    <a:lnTo>
                      <a:pt x="8" y="65"/>
                    </a:lnTo>
                    <a:lnTo>
                      <a:pt x="6" y="73"/>
                    </a:lnTo>
                    <a:lnTo>
                      <a:pt x="3" y="81"/>
                    </a:lnTo>
                    <a:lnTo>
                      <a:pt x="3" y="87"/>
                    </a:lnTo>
                    <a:lnTo>
                      <a:pt x="2" y="94"/>
                    </a:lnTo>
                    <a:lnTo>
                      <a:pt x="0" y="101"/>
                    </a:lnTo>
                    <a:lnTo>
                      <a:pt x="0" y="105"/>
                    </a:lnTo>
                    <a:lnTo>
                      <a:pt x="1" y="111"/>
                    </a:lnTo>
                    <a:lnTo>
                      <a:pt x="3" y="111"/>
                    </a:lnTo>
                    <a:lnTo>
                      <a:pt x="3" y="105"/>
                    </a:lnTo>
                    <a:lnTo>
                      <a:pt x="3" y="101"/>
                    </a:lnTo>
                    <a:lnTo>
                      <a:pt x="3" y="94"/>
                    </a:lnTo>
                    <a:lnTo>
                      <a:pt x="3" y="87"/>
                    </a:lnTo>
                    <a:lnTo>
                      <a:pt x="5" y="81"/>
                    </a:lnTo>
                    <a:lnTo>
                      <a:pt x="7" y="73"/>
                    </a:lnTo>
                    <a:lnTo>
                      <a:pt x="11" y="67"/>
                    </a:lnTo>
                    <a:lnTo>
                      <a:pt x="13" y="59"/>
                    </a:lnTo>
                    <a:lnTo>
                      <a:pt x="16" y="53"/>
                    </a:lnTo>
                    <a:lnTo>
                      <a:pt x="21" y="45"/>
                    </a:lnTo>
                    <a:lnTo>
                      <a:pt x="24" y="37"/>
                    </a:lnTo>
                    <a:lnTo>
                      <a:pt x="30" y="29"/>
                    </a:lnTo>
                    <a:lnTo>
                      <a:pt x="34" y="22"/>
                    </a:lnTo>
                    <a:lnTo>
                      <a:pt x="41" y="15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1" name="Freeform 1419">
                <a:extLst>
                  <a:ext uri="{FF2B5EF4-FFF2-40B4-BE49-F238E27FC236}">
                    <a16:creationId xmlns:a16="http://schemas.microsoft.com/office/drawing/2014/main" id="{6630D3BF-9DB6-4DD7-BEAB-ED3F7C6B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060"/>
                <a:ext cx="20" cy="66"/>
              </a:xfrm>
              <a:custGeom>
                <a:avLst/>
                <a:gdLst>
                  <a:gd name="T0" fmla="*/ 60 w 60"/>
                  <a:gd name="T1" fmla="*/ 196 h 197"/>
                  <a:gd name="T2" fmla="*/ 51 w 60"/>
                  <a:gd name="T3" fmla="*/ 188 h 197"/>
                  <a:gd name="T4" fmla="*/ 43 w 60"/>
                  <a:gd name="T5" fmla="*/ 181 h 197"/>
                  <a:gd name="T6" fmla="*/ 36 w 60"/>
                  <a:gd name="T7" fmla="*/ 170 h 197"/>
                  <a:gd name="T8" fmla="*/ 28 w 60"/>
                  <a:gd name="T9" fmla="*/ 160 h 197"/>
                  <a:gd name="T10" fmla="*/ 23 w 60"/>
                  <a:gd name="T11" fmla="*/ 149 h 197"/>
                  <a:gd name="T12" fmla="*/ 17 w 60"/>
                  <a:gd name="T13" fmla="*/ 136 h 197"/>
                  <a:gd name="T14" fmla="*/ 11 w 60"/>
                  <a:gd name="T15" fmla="*/ 122 h 197"/>
                  <a:gd name="T16" fmla="*/ 8 w 60"/>
                  <a:gd name="T17" fmla="*/ 110 h 197"/>
                  <a:gd name="T18" fmla="*/ 5 w 60"/>
                  <a:gd name="T19" fmla="*/ 95 h 197"/>
                  <a:gd name="T20" fmla="*/ 2 w 60"/>
                  <a:gd name="T21" fmla="*/ 81 h 197"/>
                  <a:gd name="T22" fmla="*/ 1 w 60"/>
                  <a:gd name="T23" fmla="*/ 67 h 197"/>
                  <a:gd name="T24" fmla="*/ 1 w 60"/>
                  <a:gd name="T25" fmla="*/ 53 h 197"/>
                  <a:gd name="T26" fmla="*/ 2 w 60"/>
                  <a:gd name="T27" fmla="*/ 38 h 197"/>
                  <a:gd name="T28" fmla="*/ 5 w 60"/>
                  <a:gd name="T29" fmla="*/ 26 h 197"/>
                  <a:gd name="T30" fmla="*/ 9 w 60"/>
                  <a:gd name="T31" fmla="*/ 13 h 197"/>
                  <a:gd name="T32" fmla="*/ 14 w 60"/>
                  <a:gd name="T33" fmla="*/ 1 h 197"/>
                  <a:gd name="T34" fmla="*/ 11 w 60"/>
                  <a:gd name="T35" fmla="*/ 0 h 197"/>
                  <a:gd name="T36" fmla="*/ 7 w 60"/>
                  <a:gd name="T37" fmla="*/ 13 h 197"/>
                  <a:gd name="T38" fmla="*/ 3 w 60"/>
                  <a:gd name="T39" fmla="*/ 26 h 197"/>
                  <a:gd name="T40" fmla="*/ 1 w 60"/>
                  <a:gd name="T41" fmla="*/ 38 h 197"/>
                  <a:gd name="T42" fmla="*/ 0 w 60"/>
                  <a:gd name="T43" fmla="*/ 53 h 197"/>
                  <a:gd name="T44" fmla="*/ 0 w 60"/>
                  <a:gd name="T45" fmla="*/ 67 h 197"/>
                  <a:gd name="T46" fmla="*/ 1 w 60"/>
                  <a:gd name="T47" fmla="*/ 81 h 197"/>
                  <a:gd name="T48" fmla="*/ 3 w 60"/>
                  <a:gd name="T49" fmla="*/ 95 h 197"/>
                  <a:gd name="T50" fmla="*/ 6 w 60"/>
                  <a:gd name="T51" fmla="*/ 110 h 197"/>
                  <a:gd name="T52" fmla="*/ 10 w 60"/>
                  <a:gd name="T53" fmla="*/ 122 h 197"/>
                  <a:gd name="T54" fmla="*/ 15 w 60"/>
                  <a:gd name="T55" fmla="*/ 137 h 197"/>
                  <a:gd name="T56" fmla="*/ 20 w 60"/>
                  <a:gd name="T57" fmla="*/ 150 h 197"/>
                  <a:gd name="T58" fmla="*/ 27 w 60"/>
                  <a:gd name="T59" fmla="*/ 162 h 197"/>
                  <a:gd name="T60" fmla="*/ 34 w 60"/>
                  <a:gd name="T61" fmla="*/ 172 h 197"/>
                  <a:gd name="T62" fmla="*/ 42 w 60"/>
                  <a:gd name="T63" fmla="*/ 182 h 197"/>
                  <a:gd name="T64" fmla="*/ 49 w 60"/>
                  <a:gd name="T65" fmla="*/ 190 h 197"/>
                  <a:gd name="T66" fmla="*/ 58 w 60"/>
                  <a:gd name="T67" fmla="*/ 197 h 197"/>
                  <a:gd name="T68" fmla="*/ 60 w 60"/>
                  <a:gd name="T6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97">
                    <a:moveTo>
                      <a:pt x="60" y="196"/>
                    </a:moveTo>
                    <a:lnTo>
                      <a:pt x="51" y="188"/>
                    </a:lnTo>
                    <a:lnTo>
                      <a:pt x="43" y="181"/>
                    </a:lnTo>
                    <a:lnTo>
                      <a:pt x="36" y="170"/>
                    </a:lnTo>
                    <a:lnTo>
                      <a:pt x="28" y="160"/>
                    </a:lnTo>
                    <a:lnTo>
                      <a:pt x="23" y="149"/>
                    </a:lnTo>
                    <a:lnTo>
                      <a:pt x="17" y="136"/>
                    </a:lnTo>
                    <a:lnTo>
                      <a:pt x="11" y="122"/>
                    </a:lnTo>
                    <a:lnTo>
                      <a:pt x="8" y="110"/>
                    </a:lnTo>
                    <a:lnTo>
                      <a:pt x="5" y="95"/>
                    </a:lnTo>
                    <a:lnTo>
                      <a:pt x="2" y="81"/>
                    </a:lnTo>
                    <a:lnTo>
                      <a:pt x="1" y="67"/>
                    </a:lnTo>
                    <a:lnTo>
                      <a:pt x="1" y="53"/>
                    </a:lnTo>
                    <a:lnTo>
                      <a:pt x="2" y="38"/>
                    </a:lnTo>
                    <a:lnTo>
                      <a:pt x="5" y="26"/>
                    </a:lnTo>
                    <a:lnTo>
                      <a:pt x="9" y="1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3"/>
                    </a:lnTo>
                    <a:lnTo>
                      <a:pt x="3" y="26"/>
                    </a:lnTo>
                    <a:lnTo>
                      <a:pt x="1" y="38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" y="81"/>
                    </a:lnTo>
                    <a:lnTo>
                      <a:pt x="3" y="95"/>
                    </a:lnTo>
                    <a:lnTo>
                      <a:pt x="6" y="110"/>
                    </a:lnTo>
                    <a:lnTo>
                      <a:pt x="10" y="122"/>
                    </a:lnTo>
                    <a:lnTo>
                      <a:pt x="15" y="137"/>
                    </a:lnTo>
                    <a:lnTo>
                      <a:pt x="20" y="150"/>
                    </a:lnTo>
                    <a:lnTo>
                      <a:pt x="27" y="162"/>
                    </a:lnTo>
                    <a:lnTo>
                      <a:pt x="34" y="172"/>
                    </a:lnTo>
                    <a:lnTo>
                      <a:pt x="42" y="182"/>
                    </a:lnTo>
                    <a:lnTo>
                      <a:pt x="49" y="190"/>
                    </a:lnTo>
                    <a:lnTo>
                      <a:pt x="58" y="197"/>
                    </a:lnTo>
                    <a:lnTo>
                      <a:pt x="60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2" name="Freeform 1420">
                <a:extLst>
                  <a:ext uri="{FF2B5EF4-FFF2-40B4-BE49-F238E27FC236}">
                    <a16:creationId xmlns:a16="http://schemas.microsoft.com/office/drawing/2014/main" id="{77AAB266-9EC0-4545-BD50-DEC94E25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126"/>
                <a:ext cx="92" cy="24"/>
              </a:xfrm>
              <a:custGeom>
                <a:avLst/>
                <a:gdLst>
                  <a:gd name="T0" fmla="*/ 278 w 278"/>
                  <a:gd name="T1" fmla="*/ 70 h 71"/>
                  <a:gd name="T2" fmla="*/ 261 w 278"/>
                  <a:gd name="T3" fmla="*/ 69 h 71"/>
                  <a:gd name="T4" fmla="*/ 243 w 278"/>
                  <a:gd name="T5" fmla="*/ 69 h 71"/>
                  <a:gd name="T6" fmla="*/ 224 w 278"/>
                  <a:gd name="T7" fmla="*/ 69 h 71"/>
                  <a:gd name="T8" fmla="*/ 206 w 278"/>
                  <a:gd name="T9" fmla="*/ 67 h 71"/>
                  <a:gd name="T10" fmla="*/ 188 w 278"/>
                  <a:gd name="T11" fmla="*/ 64 h 71"/>
                  <a:gd name="T12" fmla="*/ 170 w 278"/>
                  <a:gd name="T13" fmla="*/ 63 h 71"/>
                  <a:gd name="T14" fmla="*/ 153 w 278"/>
                  <a:gd name="T15" fmla="*/ 60 h 71"/>
                  <a:gd name="T16" fmla="*/ 136 w 278"/>
                  <a:gd name="T17" fmla="*/ 57 h 71"/>
                  <a:gd name="T18" fmla="*/ 118 w 278"/>
                  <a:gd name="T19" fmla="*/ 53 h 71"/>
                  <a:gd name="T20" fmla="*/ 102 w 278"/>
                  <a:gd name="T21" fmla="*/ 49 h 71"/>
                  <a:gd name="T22" fmla="*/ 86 w 278"/>
                  <a:gd name="T23" fmla="*/ 42 h 71"/>
                  <a:gd name="T24" fmla="*/ 69 w 278"/>
                  <a:gd name="T25" fmla="*/ 36 h 71"/>
                  <a:gd name="T26" fmla="*/ 53 w 278"/>
                  <a:gd name="T27" fmla="*/ 30 h 71"/>
                  <a:gd name="T28" fmla="*/ 36 w 278"/>
                  <a:gd name="T29" fmla="*/ 21 h 71"/>
                  <a:gd name="T30" fmla="*/ 19 w 278"/>
                  <a:gd name="T31" fmla="*/ 11 h 71"/>
                  <a:gd name="T32" fmla="*/ 3 w 278"/>
                  <a:gd name="T33" fmla="*/ 0 h 71"/>
                  <a:gd name="T34" fmla="*/ 0 w 278"/>
                  <a:gd name="T35" fmla="*/ 2 h 71"/>
                  <a:gd name="T36" fmla="*/ 18 w 278"/>
                  <a:gd name="T37" fmla="*/ 12 h 71"/>
                  <a:gd name="T38" fmla="*/ 34 w 278"/>
                  <a:gd name="T39" fmla="*/ 21 h 71"/>
                  <a:gd name="T40" fmla="*/ 51 w 278"/>
                  <a:gd name="T41" fmla="*/ 31 h 71"/>
                  <a:gd name="T42" fmla="*/ 68 w 278"/>
                  <a:gd name="T43" fmla="*/ 37 h 71"/>
                  <a:gd name="T44" fmla="*/ 85 w 278"/>
                  <a:gd name="T45" fmla="*/ 44 h 71"/>
                  <a:gd name="T46" fmla="*/ 102 w 278"/>
                  <a:gd name="T47" fmla="*/ 50 h 71"/>
                  <a:gd name="T48" fmla="*/ 118 w 278"/>
                  <a:gd name="T49" fmla="*/ 54 h 71"/>
                  <a:gd name="T50" fmla="*/ 136 w 278"/>
                  <a:gd name="T51" fmla="*/ 59 h 71"/>
                  <a:gd name="T52" fmla="*/ 153 w 278"/>
                  <a:gd name="T53" fmla="*/ 61 h 71"/>
                  <a:gd name="T54" fmla="*/ 170 w 278"/>
                  <a:gd name="T55" fmla="*/ 64 h 71"/>
                  <a:gd name="T56" fmla="*/ 188 w 278"/>
                  <a:gd name="T57" fmla="*/ 67 h 71"/>
                  <a:gd name="T58" fmla="*/ 206 w 278"/>
                  <a:gd name="T59" fmla="*/ 69 h 71"/>
                  <a:gd name="T60" fmla="*/ 224 w 278"/>
                  <a:gd name="T61" fmla="*/ 69 h 71"/>
                  <a:gd name="T62" fmla="*/ 243 w 278"/>
                  <a:gd name="T63" fmla="*/ 70 h 71"/>
                  <a:gd name="T64" fmla="*/ 261 w 278"/>
                  <a:gd name="T65" fmla="*/ 71 h 71"/>
                  <a:gd name="T66" fmla="*/ 278 w 278"/>
                  <a:gd name="T67" fmla="*/ 71 h 71"/>
                  <a:gd name="T68" fmla="*/ 278 w 278"/>
                  <a:gd name="T6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71">
                    <a:moveTo>
                      <a:pt x="278" y="70"/>
                    </a:moveTo>
                    <a:lnTo>
                      <a:pt x="261" y="69"/>
                    </a:lnTo>
                    <a:lnTo>
                      <a:pt x="243" y="69"/>
                    </a:lnTo>
                    <a:lnTo>
                      <a:pt x="224" y="69"/>
                    </a:lnTo>
                    <a:lnTo>
                      <a:pt x="206" y="67"/>
                    </a:lnTo>
                    <a:lnTo>
                      <a:pt x="188" y="64"/>
                    </a:lnTo>
                    <a:lnTo>
                      <a:pt x="170" y="63"/>
                    </a:lnTo>
                    <a:lnTo>
                      <a:pt x="153" y="60"/>
                    </a:lnTo>
                    <a:lnTo>
                      <a:pt x="136" y="57"/>
                    </a:lnTo>
                    <a:lnTo>
                      <a:pt x="118" y="53"/>
                    </a:lnTo>
                    <a:lnTo>
                      <a:pt x="102" y="49"/>
                    </a:lnTo>
                    <a:lnTo>
                      <a:pt x="86" y="42"/>
                    </a:lnTo>
                    <a:lnTo>
                      <a:pt x="69" y="36"/>
                    </a:lnTo>
                    <a:lnTo>
                      <a:pt x="53" y="30"/>
                    </a:lnTo>
                    <a:lnTo>
                      <a:pt x="36" y="21"/>
                    </a:lnTo>
                    <a:lnTo>
                      <a:pt x="19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8" y="12"/>
                    </a:lnTo>
                    <a:lnTo>
                      <a:pt x="34" y="21"/>
                    </a:lnTo>
                    <a:lnTo>
                      <a:pt x="51" y="31"/>
                    </a:lnTo>
                    <a:lnTo>
                      <a:pt x="68" y="37"/>
                    </a:lnTo>
                    <a:lnTo>
                      <a:pt x="85" y="44"/>
                    </a:lnTo>
                    <a:lnTo>
                      <a:pt x="102" y="50"/>
                    </a:lnTo>
                    <a:lnTo>
                      <a:pt x="118" y="54"/>
                    </a:lnTo>
                    <a:lnTo>
                      <a:pt x="136" y="59"/>
                    </a:lnTo>
                    <a:lnTo>
                      <a:pt x="153" y="61"/>
                    </a:lnTo>
                    <a:lnTo>
                      <a:pt x="170" y="64"/>
                    </a:lnTo>
                    <a:lnTo>
                      <a:pt x="188" y="67"/>
                    </a:lnTo>
                    <a:lnTo>
                      <a:pt x="206" y="69"/>
                    </a:lnTo>
                    <a:lnTo>
                      <a:pt x="224" y="69"/>
                    </a:lnTo>
                    <a:lnTo>
                      <a:pt x="243" y="70"/>
                    </a:lnTo>
                    <a:lnTo>
                      <a:pt x="261" y="71"/>
                    </a:lnTo>
                    <a:lnTo>
                      <a:pt x="278" y="71"/>
                    </a:lnTo>
                    <a:lnTo>
                      <a:pt x="27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3" name="Freeform 1421">
                <a:extLst>
                  <a:ext uri="{FF2B5EF4-FFF2-40B4-BE49-F238E27FC236}">
                    <a16:creationId xmlns:a16="http://schemas.microsoft.com/office/drawing/2014/main" id="{732A18BC-ED51-4F9D-B38C-0863E8F1F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149"/>
                <a:ext cx="64" cy="3"/>
              </a:xfrm>
              <a:custGeom>
                <a:avLst/>
                <a:gdLst>
                  <a:gd name="T0" fmla="*/ 191 w 191"/>
                  <a:gd name="T1" fmla="*/ 6 h 8"/>
                  <a:gd name="T2" fmla="*/ 190 w 191"/>
                  <a:gd name="T3" fmla="*/ 4 h 8"/>
                  <a:gd name="T4" fmla="*/ 177 w 191"/>
                  <a:gd name="T5" fmla="*/ 7 h 8"/>
                  <a:gd name="T6" fmla="*/ 166 w 191"/>
                  <a:gd name="T7" fmla="*/ 7 h 8"/>
                  <a:gd name="T8" fmla="*/ 158 w 191"/>
                  <a:gd name="T9" fmla="*/ 7 h 8"/>
                  <a:gd name="T10" fmla="*/ 151 w 191"/>
                  <a:gd name="T11" fmla="*/ 7 h 8"/>
                  <a:gd name="T12" fmla="*/ 147 w 191"/>
                  <a:gd name="T13" fmla="*/ 7 h 8"/>
                  <a:gd name="T14" fmla="*/ 143 w 191"/>
                  <a:gd name="T15" fmla="*/ 7 h 8"/>
                  <a:gd name="T16" fmla="*/ 138 w 191"/>
                  <a:gd name="T17" fmla="*/ 6 h 8"/>
                  <a:gd name="T18" fmla="*/ 134 w 191"/>
                  <a:gd name="T19" fmla="*/ 4 h 8"/>
                  <a:gd name="T20" fmla="*/ 129 w 191"/>
                  <a:gd name="T21" fmla="*/ 4 h 8"/>
                  <a:gd name="T22" fmla="*/ 121 w 191"/>
                  <a:gd name="T23" fmla="*/ 3 h 8"/>
                  <a:gd name="T24" fmla="*/ 111 w 191"/>
                  <a:gd name="T25" fmla="*/ 2 h 8"/>
                  <a:gd name="T26" fmla="*/ 97 w 191"/>
                  <a:gd name="T27" fmla="*/ 1 h 8"/>
                  <a:gd name="T28" fmla="*/ 80 w 191"/>
                  <a:gd name="T29" fmla="*/ 1 h 8"/>
                  <a:gd name="T30" fmla="*/ 59 w 191"/>
                  <a:gd name="T31" fmla="*/ 0 h 8"/>
                  <a:gd name="T32" fmla="*/ 32 w 191"/>
                  <a:gd name="T33" fmla="*/ 0 h 8"/>
                  <a:gd name="T34" fmla="*/ 0 w 191"/>
                  <a:gd name="T35" fmla="*/ 0 h 8"/>
                  <a:gd name="T36" fmla="*/ 0 w 191"/>
                  <a:gd name="T37" fmla="*/ 1 h 8"/>
                  <a:gd name="T38" fmla="*/ 32 w 191"/>
                  <a:gd name="T39" fmla="*/ 1 h 8"/>
                  <a:gd name="T40" fmla="*/ 59 w 191"/>
                  <a:gd name="T41" fmla="*/ 2 h 8"/>
                  <a:gd name="T42" fmla="*/ 80 w 191"/>
                  <a:gd name="T43" fmla="*/ 2 h 8"/>
                  <a:gd name="T44" fmla="*/ 97 w 191"/>
                  <a:gd name="T45" fmla="*/ 2 h 8"/>
                  <a:gd name="T46" fmla="*/ 111 w 191"/>
                  <a:gd name="T47" fmla="*/ 4 h 8"/>
                  <a:gd name="T48" fmla="*/ 121 w 191"/>
                  <a:gd name="T49" fmla="*/ 4 h 8"/>
                  <a:gd name="T50" fmla="*/ 129 w 191"/>
                  <a:gd name="T51" fmla="*/ 6 h 8"/>
                  <a:gd name="T52" fmla="*/ 134 w 191"/>
                  <a:gd name="T53" fmla="*/ 7 h 8"/>
                  <a:gd name="T54" fmla="*/ 138 w 191"/>
                  <a:gd name="T55" fmla="*/ 7 h 8"/>
                  <a:gd name="T56" fmla="*/ 143 w 191"/>
                  <a:gd name="T57" fmla="*/ 8 h 8"/>
                  <a:gd name="T58" fmla="*/ 147 w 191"/>
                  <a:gd name="T59" fmla="*/ 8 h 8"/>
                  <a:gd name="T60" fmla="*/ 151 w 191"/>
                  <a:gd name="T61" fmla="*/ 8 h 8"/>
                  <a:gd name="T62" fmla="*/ 158 w 191"/>
                  <a:gd name="T63" fmla="*/ 8 h 8"/>
                  <a:gd name="T64" fmla="*/ 166 w 191"/>
                  <a:gd name="T65" fmla="*/ 8 h 8"/>
                  <a:gd name="T66" fmla="*/ 177 w 191"/>
                  <a:gd name="T67" fmla="*/ 8 h 8"/>
                  <a:gd name="T68" fmla="*/ 190 w 191"/>
                  <a:gd name="T69" fmla="*/ 7 h 8"/>
                  <a:gd name="T70" fmla="*/ 190 w 191"/>
                  <a:gd name="T71" fmla="*/ 6 h 8"/>
                  <a:gd name="T72" fmla="*/ 191 w 191"/>
                  <a:gd name="T7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8">
                    <a:moveTo>
                      <a:pt x="191" y="6"/>
                    </a:moveTo>
                    <a:lnTo>
                      <a:pt x="190" y="4"/>
                    </a:lnTo>
                    <a:lnTo>
                      <a:pt x="177" y="7"/>
                    </a:lnTo>
                    <a:lnTo>
                      <a:pt x="166" y="7"/>
                    </a:lnTo>
                    <a:lnTo>
                      <a:pt x="158" y="7"/>
                    </a:lnTo>
                    <a:lnTo>
                      <a:pt x="151" y="7"/>
                    </a:lnTo>
                    <a:lnTo>
                      <a:pt x="147" y="7"/>
                    </a:lnTo>
                    <a:lnTo>
                      <a:pt x="143" y="7"/>
                    </a:lnTo>
                    <a:lnTo>
                      <a:pt x="138" y="6"/>
                    </a:lnTo>
                    <a:lnTo>
                      <a:pt x="134" y="4"/>
                    </a:lnTo>
                    <a:lnTo>
                      <a:pt x="129" y="4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97" y="1"/>
                    </a:lnTo>
                    <a:lnTo>
                      <a:pt x="80" y="1"/>
                    </a:lnTo>
                    <a:lnTo>
                      <a:pt x="59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59" y="2"/>
                    </a:lnTo>
                    <a:lnTo>
                      <a:pt x="80" y="2"/>
                    </a:lnTo>
                    <a:lnTo>
                      <a:pt x="97" y="2"/>
                    </a:lnTo>
                    <a:lnTo>
                      <a:pt x="111" y="4"/>
                    </a:lnTo>
                    <a:lnTo>
                      <a:pt x="121" y="4"/>
                    </a:lnTo>
                    <a:lnTo>
                      <a:pt x="129" y="6"/>
                    </a:lnTo>
                    <a:lnTo>
                      <a:pt x="134" y="7"/>
                    </a:lnTo>
                    <a:lnTo>
                      <a:pt x="138" y="7"/>
                    </a:lnTo>
                    <a:lnTo>
                      <a:pt x="143" y="8"/>
                    </a:lnTo>
                    <a:lnTo>
                      <a:pt x="147" y="8"/>
                    </a:lnTo>
                    <a:lnTo>
                      <a:pt x="151" y="8"/>
                    </a:lnTo>
                    <a:lnTo>
                      <a:pt x="158" y="8"/>
                    </a:lnTo>
                    <a:lnTo>
                      <a:pt x="166" y="8"/>
                    </a:lnTo>
                    <a:lnTo>
                      <a:pt x="177" y="8"/>
                    </a:lnTo>
                    <a:lnTo>
                      <a:pt x="190" y="7"/>
                    </a:lnTo>
                    <a:lnTo>
                      <a:pt x="190" y="6"/>
                    </a:lnTo>
                    <a:lnTo>
                      <a:pt x="19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4" name="Freeform 1422">
                <a:extLst>
                  <a:ext uri="{FF2B5EF4-FFF2-40B4-BE49-F238E27FC236}">
                    <a16:creationId xmlns:a16="http://schemas.microsoft.com/office/drawing/2014/main" id="{883C729F-3F09-4ADF-97C1-C8FEFE076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151"/>
                <a:ext cx="2" cy="20"/>
              </a:xfrm>
              <a:custGeom>
                <a:avLst/>
                <a:gdLst>
                  <a:gd name="T0" fmla="*/ 4 w 6"/>
                  <a:gd name="T1" fmla="*/ 58 h 58"/>
                  <a:gd name="T2" fmla="*/ 6 w 6"/>
                  <a:gd name="T3" fmla="*/ 58 h 58"/>
                  <a:gd name="T4" fmla="*/ 1 w 6"/>
                  <a:gd name="T5" fmla="*/ 0 h 58"/>
                  <a:gd name="T6" fmla="*/ 0 w 6"/>
                  <a:gd name="T7" fmla="*/ 0 h 58"/>
                  <a:gd name="T8" fmla="*/ 3 w 6"/>
                  <a:gd name="T9" fmla="*/ 58 h 58"/>
                  <a:gd name="T10" fmla="*/ 4 w 6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58"/>
                    </a:moveTo>
                    <a:lnTo>
                      <a:pt x="6" y="5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5" name="Freeform 1423">
                <a:extLst>
                  <a:ext uri="{FF2B5EF4-FFF2-40B4-BE49-F238E27FC236}">
                    <a16:creationId xmlns:a16="http://schemas.microsoft.com/office/drawing/2014/main" id="{EDBF6132-B358-4691-B55D-4F2D63B1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204" cy="131"/>
              </a:xfrm>
              <a:custGeom>
                <a:avLst/>
                <a:gdLst>
                  <a:gd name="T0" fmla="*/ 601 w 611"/>
                  <a:gd name="T1" fmla="*/ 392 h 392"/>
                  <a:gd name="T2" fmla="*/ 571 w 611"/>
                  <a:gd name="T3" fmla="*/ 391 h 392"/>
                  <a:gd name="T4" fmla="*/ 531 w 611"/>
                  <a:gd name="T5" fmla="*/ 390 h 392"/>
                  <a:gd name="T6" fmla="*/ 488 w 611"/>
                  <a:gd name="T7" fmla="*/ 388 h 392"/>
                  <a:gd name="T8" fmla="*/ 444 w 611"/>
                  <a:gd name="T9" fmla="*/ 386 h 392"/>
                  <a:gd name="T10" fmla="*/ 407 w 611"/>
                  <a:gd name="T11" fmla="*/ 383 h 392"/>
                  <a:gd name="T12" fmla="*/ 379 w 611"/>
                  <a:gd name="T13" fmla="*/ 382 h 392"/>
                  <a:gd name="T14" fmla="*/ 368 w 611"/>
                  <a:gd name="T15" fmla="*/ 381 h 392"/>
                  <a:gd name="T16" fmla="*/ 355 w 611"/>
                  <a:gd name="T17" fmla="*/ 381 h 392"/>
                  <a:gd name="T18" fmla="*/ 327 w 611"/>
                  <a:gd name="T19" fmla="*/ 379 h 392"/>
                  <a:gd name="T20" fmla="*/ 296 w 611"/>
                  <a:gd name="T21" fmla="*/ 377 h 392"/>
                  <a:gd name="T22" fmla="*/ 265 w 611"/>
                  <a:gd name="T23" fmla="*/ 374 h 392"/>
                  <a:gd name="T24" fmla="*/ 233 w 611"/>
                  <a:gd name="T25" fmla="*/ 369 h 392"/>
                  <a:gd name="T26" fmla="*/ 202 w 611"/>
                  <a:gd name="T27" fmla="*/ 362 h 392"/>
                  <a:gd name="T28" fmla="*/ 173 w 611"/>
                  <a:gd name="T29" fmla="*/ 352 h 392"/>
                  <a:gd name="T30" fmla="*/ 147 w 611"/>
                  <a:gd name="T31" fmla="*/ 340 h 392"/>
                  <a:gd name="T32" fmla="*/ 129 w 611"/>
                  <a:gd name="T33" fmla="*/ 327 h 392"/>
                  <a:gd name="T34" fmla="*/ 114 w 611"/>
                  <a:gd name="T35" fmla="*/ 318 h 392"/>
                  <a:gd name="T36" fmla="*/ 99 w 611"/>
                  <a:gd name="T37" fmla="*/ 307 h 392"/>
                  <a:gd name="T38" fmla="*/ 84 w 611"/>
                  <a:gd name="T39" fmla="*/ 295 h 392"/>
                  <a:gd name="T40" fmla="*/ 67 w 611"/>
                  <a:gd name="T41" fmla="*/ 280 h 392"/>
                  <a:gd name="T42" fmla="*/ 54 w 611"/>
                  <a:gd name="T43" fmla="*/ 264 h 392"/>
                  <a:gd name="T44" fmla="*/ 39 w 611"/>
                  <a:gd name="T45" fmla="*/ 247 h 392"/>
                  <a:gd name="T46" fmla="*/ 26 w 611"/>
                  <a:gd name="T47" fmla="*/ 224 h 392"/>
                  <a:gd name="T48" fmla="*/ 13 w 611"/>
                  <a:gd name="T49" fmla="*/ 199 h 392"/>
                  <a:gd name="T50" fmla="*/ 3 w 611"/>
                  <a:gd name="T51" fmla="*/ 170 h 392"/>
                  <a:gd name="T52" fmla="*/ 0 w 611"/>
                  <a:gd name="T53" fmla="*/ 137 h 392"/>
                  <a:gd name="T54" fmla="*/ 1 w 611"/>
                  <a:gd name="T55" fmla="*/ 103 h 392"/>
                  <a:gd name="T56" fmla="*/ 6 w 611"/>
                  <a:gd name="T57" fmla="*/ 70 h 392"/>
                  <a:gd name="T58" fmla="*/ 11 w 611"/>
                  <a:gd name="T59" fmla="*/ 41 h 392"/>
                  <a:gd name="T60" fmla="*/ 20 w 611"/>
                  <a:gd name="T61" fmla="*/ 18 h 392"/>
                  <a:gd name="T62" fmla="*/ 27 w 611"/>
                  <a:gd name="T63" fmla="*/ 3 h 392"/>
                  <a:gd name="T64" fmla="*/ 30 w 611"/>
                  <a:gd name="T65" fmla="*/ 8 h 392"/>
                  <a:gd name="T66" fmla="*/ 29 w 611"/>
                  <a:gd name="T67" fmla="*/ 27 h 392"/>
                  <a:gd name="T68" fmla="*/ 30 w 611"/>
                  <a:gd name="T69" fmla="*/ 50 h 392"/>
                  <a:gd name="T70" fmla="*/ 33 w 611"/>
                  <a:gd name="T71" fmla="*/ 73 h 392"/>
                  <a:gd name="T72" fmla="*/ 35 w 611"/>
                  <a:gd name="T73" fmla="*/ 97 h 392"/>
                  <a:gd name="T74" fmla="*/ 41 w 611"/>
                  <a:gd name="T75" fmla="*/ 123 h 392"/>
                  <a:gd name="T76" fmla="*/ 48 w 611"/>
                  <a:gd name="T77" fmla="*/ 148 h 392"/>
                  <a:gd name="T78" fmla="*/ 57 w 611"/>
                  <a:gd name="T79" fmla="*/ 172 h 392"/>
                  <a:gd name="T80" fmla="*/ 70 w 611"/>
                  <a:gd name="T81" fmla="*/ 195 h 392"/>
                  <a:gd name="T82" fmla="*/ 90 w 611"/>
                  <a:gd name="T83" fmla="*/ 217 h 392"/>
                  <a:gd name="T84" fmla="*/ 117 w 611"/>
                  <a:gd name="T85" fmla="*/ 239 h 392"/>
                  <a:gd name="T86" fmla="*/ 146 w 611"/>
                  <a:gd name="T87" fmla="*/ 257 h 392"/>
                  <a:gd name="T88" fmla="*/ 178 w 611"/>
                  <a:gd name="T89" fmla="*/ 272 h 392"/>
                  <a:gd name="T90" fmla="*/ 210 w 611"/>
                  <a:gd name="T91" fmla="*/ 287 h 392"/>
                  <a:gd name="T92" fmla="*/ 239 w 611"/>
                  <a:gd name="T93" fmla="*/ 297 h 392"/>
                  <a:gd name="T94" fmla="*/ 261 w 611"/>
                  <a:gd name="T95" fmla="*/ 303 h 392"/>
                  <a:gd name="T96" fmla="*/ 288 w 611"/>
                  <a:gd name="T97" fmla="*/ 306 h 392"/>
                  <a:gd name="T98" fmla="*/ 327 w 611"/>
                  <a:gd name="T99" fmla="*/ 312 h 392"/>
                  <a:gd name="T100" fmla="*/ 371 w 611"/>
                  <a:gd name="T101" fmla="*/ 317 h 392"/>
                  <a:gd name="T102" fmla="*/ 417 w 611"/>
                  <a:gd name="T103" fmla="*/ 323 h 392"/>
                  <a:gd name="T104" fmla="*/ 464 w 611"/>
                  <a:gd name="T105" fmla="*/ 327 h 392"/>
                  <a:gd name="T106" fmla="*/ 510 w 611"/>
                  <a:gd name="T107" fmla="*/ 332 h 392"/>
                  <a:gd name="T108" fmla="*/ 554 w 611"/>
                  <a:gd name="T109" fmla="*/ 334 h 392"/>
                  <a:gd name="T110" fmla="*/ 593 w 611"/>
                  <a:gd name="T111" fmla="*/ 334 h 392"/>
                  <a:gd name="T112" fmla="*/ 611 w 611"/>
                  <a:gd name="T11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1" h="392">
                    <a:moveTo>
                      <a:pt x="611" y="392"/>
                    </a:moveTo>
                    <a:lnTo>
                      <a:pt x="601" y="392"/>
                    </a:lnTo>
                    <a:lnTo>
                      <a:pt x="588" y="392"/>
                    </a:lnTo>
                    <a:lnTo>
                      <a:pt x="571" y="391"/>
                    </a:lnTo>
                    <a:lnTo>
                      <a:pt x="552" y="391"/>
                    </a:lnTo>
                    <a:lnTo>
                      <a:pt x="531" y="390"/>
                    </a:lnTo>
                    <a:lnTo>
                      <a:pt x="510" y="389"/>
                    </a:lnTo>
                    <a:lnTo>
                      <a:pt x="488" y="388"/>
                    </a:lnTo>
                    <a:lnTo>
                      <a:pt x="465" y="387"/>
                    </a:lnTo>
                    <a:lnTo>
                      <a:pt x="444" y="386"/>
                    </a:lnTo>
                    <a:lnTo>
                      <a:pt x="425" y="384"/>
                    </a:lnTo>
                    <a:lnTo>
                      <a:pt x="407" y="383"/>
                    </a:lnTo>
                    <a:lnTo>
                      <a:pt x="391" y="383"/>
                    </a:lnTo>
                    <a:lnTo>
                      <a:pt x="379" y="382"/>
                    </a:lnTo>
                    <a:lnTo>
                      <a:pt x="371" y="381"/>
                    </a:lnTo>
                    <a:lnTo>
                      <a:pt x="368" y="381"/>
                    </a:lnTo>
                    <a:lnTo>
                      <a:pt x="369" y="381"/>
                    </a:lnTo>
                    <a:lnTo>
                      <a:pt x="355" y="381"/>
                    </a:lnTo>
                    <a:lnTo>
                      <a:pt x="342" y="380"/>
                    </a:lnTo>
                    <a:lnTo>
                      <a:pt x="327" y="379"/>
                    </a:lnTo>
                    <a:lnTo>
                      <a:pt x="313" y="379"/>
                    </a:lnTo>
                    <a:lnTo>
                      <a:pt x="296" y="377"/>
                    </a:lnTo>
                    <a:lnTo>
                      <a:pt x="280" y="375"/>
                    </a:lnTo>
                    <a:lnTo>
                      <a:pt x="265" y="374"/>
                    </a:lnTo>
                    <a:lnTo>
                      <a:pt x="248" y="371"/>
                    </a:lnTo>
                    <a:lnTo>
                      <a:pt x="233" y="369"/>
                    </a:lnTo>
                    <a:lnTo>
                      <a:pt x="218" y="365"/>
                    </a:lnTo>
                    <a:lnTo>
                      <a:pt x="202" y="362"/>
                    </a:lnTo>
                    <a:lnTo>
                      <a:pt x="187" y="356"/>
                    </a:lnTo>
                    <a:lnTo>
                      <a:pt x="173" y="352"/>
                    </a:lnTo>
                    <a:lnTo>
                      <a:pt x="160" y="346"/>
                    </a:lnTo>
                    <a:lnTo>
                      <a:pt x="147" y="340"/>
                    </a:lnTo>
                    <a:lnTo>
                      <a:pt x="135" y="332"/>
                    </a:lnTo>
                    <a:lnTo>
                      <a:pt x="129" y="327"/>
                    </a:lnTo>
                    <a:lnTo>
                      <a:pt x="121" y="323"/>
                    </a:lnTo>
                    <a:lnTo>
                      <a:pt x="114" y="318"/>
                    </a:lnTo>
                    <a:lnTo>
                      <a:pt x="107" y="312"/>
                    </a:lnTo>
                    <a:lnTo>
                      <a:pt x="99" y="307"/>
                    </a:lnTo>
                    <a:lnTo>
                      <a:pt x="91" y="300"/>
                    </a:lnTo>
                    <a:lnTo>
                      <a:pt x="84" y="295"/>
                    </a:lnTo>
                    <a:lnTo>
                      <a:pt x="76" y="288"/>
                    </a:lnTo>
                    <a:lnTo>
                      <a:pt x="67" y="280"/>
                    </a:lnTo>
                    <a:lnTo>
                      <a:pt x="61" y="272"/>
                    </a:lnTo>
                    <a:lnTo>
                      <a:pt x="54" y="264"/>
                    </a:lnTo>
                    <a:lnTo>
                      <a:pt x="46" y="255"/>
                    </a:lnTo>
                    <a:lnTo>
                      <a:pt x="39" y="247"/>
                    </a:lnTo>
                    <a:lnTo>
                      <a:pt x="33" y="235"/>
                    </a:lnTo>
                    <a:lnTo>
                      <a:pt x="26" y="224"/>
                    </a:lnTo>
                    <a:lnTo>
                      <a:pt x="20" y="213"/>
                    </a:lnTo>
                    <a:lnTo>
                      <a:pt x="13" y="199"/>
                    </a:lnTo>
                    <a:lnTo>
                      <a:pt x="7" y="185"/>
                    </a:lnTo>
                    <a:lnTo>
                      <a:pt x="3" y="170"/>
                    </a:lnTo>
                    <a:lnTo>
                      <a:pt x="1" y="155"/>
                    </a:lnTo>
                    <a:lnTo>
                      <a:pt x="0" y="137"/>
                    </a:lnTo>
                    <a:lnTo>
                      <a:pt x="0" y="120"/>
                    </a:lnTo>
                    <a:lnTo>
                      <a:pt x="1" y="103"/>
                    </a:lnTo>
                    <a:lnTo>
                      <a:pt x="3" y="86"/>
                    </a:lnTo>
                    <a:lnTo>
                      <a:pt x="6" y="70"/>
                    </a:lnTo>
                    <a:lnTo>
                      <a:pt x="9" y="56"/>
                    </a:lnTo>
                    <a:lnTo>
                      <a:pt x="11" y="41"/>
                    </a:lnTo>
                    <a:lnTo>
                      <a:pt x="16" y="29"/>
                    </a:lnTo>
                    <a:lnTo>
                      <a:pt x="20" y="18"/>
                    </a:lnTo>
                    <a:lnTo>
                      <a:pt x="24" y="10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0" y="8"/>
                    </a:lnTo>
                    <a:lnTo>
                      <a:pt x="29" y="17"/>
                    </a:lnTo>
                    <a:lnTo>
                      <a:pt x="29" y="27"/>
                    </a:lnTo>
                    <a:lnTo>
                      <a:pt x="29" y="38"/>
                    </a:lnTo>
                    <a:lnTo>
                      <a:pt x="30" y="50"/>
                    </a:lnTo>
                    <a:lnTo>
                      <a:pt x="31" y="60"/>
                    </a:lnTo>
                    <a:lnTo>
                      <a:pt x="33" y="73"/>
                    </a:lnTo>
                    <a:lnTo>
                      <a:pt x="35" y="85"/>
                    </a:lnTo>
                    <a:lnTo>
                      <a:pt x="35" y="97"/>
                    </a:lnTo>
                    <a:lnTo>
                      <a:pt x="38" y="111"/>
                    </a:lnTo>
                    <a:lnTo>
                      <a:pt x="41" y="123"/>
                    </a:lnTo>
                    <a:lnTo>
                      <a:pt x="45" y="135"/>
                    </a:lnTo>
                    <a:lnTo>
                      <a:pt x="48" y="148"/>
                    </a:lnTo>
                    <a:lnTo>
                      <a:pt x="53" y="160"/>
                    </a:lnTo>
                    <a:lnTo>
                      <a:pt x="57" y="172"/>
                    </a:lnTo>
                    <a:lnTo>
                      <a:pt x="63" y="184"/>
                    </a:lnTo>
                    <a:lnTo>
                      <a:pt x="70" y="195"/>
                    </a:lnTo>
                    <a:lnTo>
                      <a:pt x="78" y="206"/>
                    </a:lnTo>
                    <a:lnTo>
                      <a:pt x="90" y="217"/>
                    </a:lnTo>
                    <a:lnTo>
                      <a:pt x="102" y="227"/>
                    </a:lnTo>
                    <a:lnTo>
                      <a:pt x="117" y="239"/>
                    </a:lnTo>
                    <a:lnTo>
                      <a:pt x="131" y="249"/>
                    </a:lnTo>
                    <a:lnTo>
                      <a:pt x="146" y="257"/>
                    </a:lnTo>
                    <a:lnTo>
                      <a:pt x="163" y="266"/>
                    </a:lnTo>
                    <a:lnTo>
                      <a:pt x="178" y="272"/>
                    </a:lnTo>
                    <a:lnTo>
                      <a:pt x="195" y="280"/>
                    </a:lnTo>
                    <a:lnTo>
                      <a:pt x="210" y="287"/>
                    </a:lnTo>
                    <a:lnTo>
                      <a:pt x="225" y="291"/>
                    </a:lnTo>
                    <a:lnTo>
                      <a:pt x="239" y="297"/>
                    </a:lnTo>
                    <a:lnTo>
                      <a:pt x="251" y="299"/>
                    </a:lnTo>
                    <a:lnTo>
                      <a:pt x="261" y="303"/>
                    </a:lnTo>
                    <a:lnTo>
                      <a:pt x="270" y="304"/>
                    </a:lnTo>
                    <a:lnTo>
                      <a:pt x="288" y="306"/>
                    </a:lnTo>
                    <a:lnTo>
                      <a:pt x="306" y="308"/>
                    </a:lnTo>
                    <a:lnTo>
                      <a:pt x="327" y="312"/>
                    </a:lnTo>
                    <a:lnTo>
                      <a:pt x="348" y="314"/>
                    </a:lnTo>
                    <a:lnTo>
                      <a:pt x="371" y="317"/>
                    </a:lnTo>
                    <a:lnTo>
                      <a:pt x="394" y="319"/>
                    </a:lnTo>
                    <a:lnTo>
                      <a:pt x="417" y="323"/>
                    </a:lnTo>
                    <a:lnTo>
                      <a:pt x="441" y="326"/>
                    </a:lnTo>
                    <a:lnTo>
                      <a:pt x="464" y="327"/>
                    </a:lnTo>
                    <a:lnTo>
                      <a:pt x="488" y="331"/>
                    </a:lnTo>
                    <a:lnTo>
                      <a:pt x="510" y="332"/>
                    </a:lnTo>
                    <a:lnTo>
                      <a:pt x="534" y="333"/>
                    </a:lnTo>
                    <a:lnTo>
                      <a:pt x="554" y="334"/>
                    </a:lnTo>
                    <a:lnTo>
                      <a:pt x="575" y="334"/>
                    </a:lnTo>
                    <a:lnTo>
                      <a:pt x="593" y="334"/>
                    </a:lnTo>
                    <a:lnTo>
                      <a:pt x="610" y="333"/>
                    </a:lnTo>
                    <a:lnTo>
                      <a:pt x="611" y="39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6" name="Freeform 1424">
                <a:extLst>
                  <a:ext uri="{FF2B5EF4-FFF2-40B4-BE49-F238E27FC236}">
                    <a16:creationId xmlns:a16="http://schemas.microsoft.com/office/drawing/2014/main" id="{51443A20-B637-41B4-8C7F-E5433880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217"/>
                <a:ext cx="81" cy="4"/>
              </a:xfrm>
              <a:custGeom>
                <a:avLst/>
                <a:gdLst>
                  <a:gd name="T0" fmla="*/ 1 w 243"/>
                  <a:gd name="T1" fmla="*/ 2 h 13"/>
                  <a:gd name="T2" fmla="*/ 1 w 243"/>
                  <a:gd name="T3" fmla="*/ 1 h 13"/>
                  <a:gd name="T4" fmla="*/ 0 w 243"/>
                  <a:gd name="T5" fmla="*/ 3 h 13"/>
                  <a:gd name="T6" fmla="*/ 3 w 243"/>
                  <a:gd name="T7" fmla="*/ 2 h 13"/>
                  <a:gd name="T8" fmla="*/ 11 w 243"/>
                  <a:gd name="T9" fmla="*/ 3 h 13"/>
                  <a:gd name="T10" fmla="*/ 23 w 243"/>
                  <a:gd name="T11" fmla="*/ 3 h 13"/>
                  <a:gd name="T12" fmla="*/ 39 w 243"/>
                  <a:gd name="T13" fmla="*/ 4 h 13"/>
                  <a:gd name="T14" fmla="*/ 57 w 243"/>
                  <a:gd name="T15" fmla="*/ 6 h 13"/>
                  <a:gd name="T16" fmla="*/ 76 w 243"/>
                  <a:gd name="T17" fmla="*/ 6 h 13"/>
                  <a:gd name="T18" fmla="*/ 97 w 243"/>
                  <a:gd name="T19" fmla="*/ 8 h 13"/>
                  <a:gd name="T20" fmla="*/ 120 w 243"/>
                  <a:gd name="T21" fmla="*/ 9 h 13"/>
                  <a:gd name="T22" fmla="*/ 142 w 243"/>
                  <a:gd name="T23" fmla="*/ 10 h 13"/>
                  <a:gd name="T24" fmla="*/ 164 w 243"/>
                  <a:gd name="T25" fmla="*/ 11 h 13"/>
                  <a:gd name="T26" fmla="*/ 184 w 243"/>
                  <a:gd name="T27" fmla="*/ 12 h 13"/>
                  <a:gd name="T28" fmla="*/ 203 w 243"/>
                  <a:gd name="T29" fmla="*/ 12 h 13"/>
                  <a:gd name="T30" fmla="*/ 220 w 243"/>
                  <a:gd name="T31" fmla="*/ 13 h 13"/>
                  <a:gd name="T32" fmla="*/ 233 w 243"/>
                  <a:gd name="T33" fmla="*/ 13 h 13"/>
                  <a:gd name="T34" fmla="*/ 243 w 243"/>
                  <a:gd name="T35" fmla="*/ 13 h 13"/>
                  <a:gd name="T36" fmla="*/ 243 w 243"/>
                  <a:gd name="T37" fmla="*/ 12 h 13"/>
                  <a:gd name="T38" fmla="*/ 233 w 243"/>
                  <a:gd name="T39" fmla="*/ 11 h 13"/>
                  <a:gd name="T40" fmla="*/ 220 w 243"/>
                  <a:gd name="T41" fmla="*/ 11 h 13"/>
                  <a:gd name="T42" fmla="*/ 203 w 243"/>
                  <a:gd name="T43" fmla="*/ 11 h 13"/>
                  <a:gd name="T44" fmla="*/ 184 w 243"/>
                  <a:gd name="T45" fmla="*/ 10 h 13"/>
                  <a:gd name="T46" fmla="*/ 164 w 243"/>
                  <a:gd name="T47" fmla="*/ 10 h 13"/>
                  <a:gd name="T48" fmla="*/ 142 w 243"/>
                  <a:gd name="T49" fmla="*/ 8 h 13"/>
                  <a:gd name="T50" fmla="*/ 120 w 243"/>
                  <a:gd name="T51" fmla="*/ 8 h 13"/>
                  <a:gd name="T52" fmla="*/ 97 w 243"/>
                  <a:gd name="T53" fmla="*/ 6 h 13"/>
                  <a:gd name="T54" fmla="*/ 76 w 243"/>
                  <a:gd name="T55" fmla="*/ 4 h 13"/>
                  <a:gd name="T56" fmla="*/ 57 w 243"/>
                  <a:gd name="T57" fmla="*/ 4 h 13"/>
                  <a:gd name="T58" fmla="*/ 39 w 243"/>
                  <a:gd name="T59" fmla="*/ 3 h 13"/>
                  <a:gd name="T60" fmla="*/ 23 w 243"/>
                  <a:gd name="T61" fmla="*/ 2 h 13"/>
                  <a:gd name="T62" fmla="*/ 11 w 243"/>
                  <a:gd name="T63" fmla="*/ 2 h 13"/>
                  <a:gd name="T64" fmla="*/ 3 w 243"/>
                  <a:gd name="T65" fmla="*/ 1 h 13"/>
                  <a:gd name="T66" fmla="*/ 0 w 243"/>
                  <a:gd name="T67" fmla="*/ 0 h 13"/>
                  <a:gd name="T68" fmla="*/ 1 w 243"/>
                  <a:gd name="T69" fmla="*/ 2 h 13"/>
                  <a:gd name="T70" fmla="*/ 1 w 243"/>
                  <a:gd name="T71" fmla="*/ 1 h 13"/>
                  <a:gd name="T72" fmla="*/ 1 w 243"/>
                  <a:gd name="T7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13">
                    <a:moveTo>
                      <a:pt x="1" y="2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1" y="3"/>
                    </a:lnTo>
                    <a:lnTo>
                      <a:pt x="23" y="3"/>
                    </a:lnTo>
                    <a:lnTo>
                      <a:pt x="39" y="4"/>
                    </a:lnTo>
                    <a:lnTo>
                      <a:pt x="57" y="6"/>
                    </a:lnTo>
                    <a:lnTo>
                      <a:pt x="76" y="6"/>
                    </a:lnTo>
                    <a:lnTo>
                      <a:pt x="97" y="8"/>
                    </a:lnTo>
                    <a:lnTo>
                      <a:pt x="120" y="9"/>
                    </a:lnTo>
                    <a:lnTo>
                      <a:pt x="142" y="10"/>
                    </a:lnTo>
                    <a:lnTo>
                      <a:pt x="164" y="11"/>
                    </a:lnTo>
                    <a:lnTo>
                      <a:pt x="184" y="12"/>
                    </a:lnTo>
                    <a:lnTo>
                      <a:pt x="203" y="12"/>
                    </a:lnTo>
                    <a:lnTo>
                      <a:pt x="220" y="13"/>
                    </a:lnTo>
                    <a:lnTo>
                      <a:pt x="233" y="13"/>
                    </a:lnTo>
                    <a:lnTo>
                      <a:pt x="243" y="13"/>
                    </a:lnTo>
                    <a:lnTo>
                      <a:pt x="243" y="12"/>
                    </a:lnTo>
                    <a:lnTo>
                      <a:pt x="233" y="11"/>
                    </a:lnTo>
                    <a:lnTo>
                      <a:pt x="220" y="11"/>
                    </a:lnTo>
                    <a:lnTo>
                      <a:pt x="203" y="11"/>
                    </a:lnTo>
                    <a:lnTo>
                      <a:pt x="184" y="10"/>
                    </a:lnTo>
                    <a:lnTo>
                      <a:pt x="164" y="10"/>
                    </a:lnTo>
                    <a:lnTo>
                      <a:pt x="142" y="8"/>
                    </a:lnTo>
                    <a:lnTo>
                      <a:pt x="120" y="8"/>
                    </a:lnTo>
                    <a:lnTo>
                      <a:pt x="97" y="6"/>
                    </a:lnTo>
                    <a:lnTo>
                      <a:pt x="76" y="4"/>
                    </a:lnTo>
                    <a:lnTo>
                      <a:pt x="57" y="4"/>
                    </a:lnTo>
                    <a:lnTo>
                      <a:pt x="39" y="3"/>
                    </a:lnTo>
                    <a:lnTo>
                      <a:pt x="23" y="2"/>
                    </a:lnTo>
                    <a:lnTo>
                      <a:pt x="11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7" name="Freeform 1425">
                <a:extLst>
                  <a:ext uri="{FF2B5EF4-FFF2-40B4-BE49-F238E27FC236}">
                    <a16:creationId xmlns:a16="http://schemas.microsoft.com/office/drawing/2014/main" id="{4AE5BAB8-F10D-43FE-979E-FE68BEEE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201"/>
                <a:ext cx="79" cy="17"/>
              </a:xfrm>
              <a:custGeom>
                <a:avLst/>
                <a:gdLst>
                  <a:gd name="T0" fmla="*/ 0 w 235"/>
                  <a:gd name="T1" fmla="*/ 1 h 50"/>
                  <a:gd name="T2" fmla="*/ 12 w 235"/>
                  <a:gd name="T3" fmla="*/ 8 h 50"/>
                  <a:gd name="T4" fmla="*/ 25 w 235"/>
                  <a:gd name="T5" fmla="*/ 14 h 50"/>
                  <a:gd name="T6" fmla="*/ 39 w 235"/>
                  <a:gd name="T7" fmla="*/ 20 h 50"/>
                  <a:gd name="T8" fmla="*/ 52 w 235"/>
                  <a:gd name="T9" fmla="*/ 26 h 50"/>
                  <a:gd name="T10" fmla="*/ 68 w 235"/>
                  <a:gd name="T11" fmla="*/ 30 h 50"/>
                  <a:gd name="T12" fmla="*/ 84 w 235"/>
                  <a:gd name="T13" fmla="*/ 34 h 50"/>
                  <a:gd name="T14" fmla="*/ 98 w 235"/>
                  <a:gd name="T15" fmla="*/ 37 h 50"/>
                  <a:gd name="T16" fmla="*/ 114 w 235"/>
                  <a:gd name="T17" fmla="*/ 40 h 50"/>
                  <a:gd name="T18" fmla="*/ 131 w 235"/>
                  <a:gd name="T19" fmla="*/ 42 h 50"/>
                  <a:gd name="T20" fmla="*/ 146 w 235"/>
                  <a:gd name="T21" fmla="*/ 44 h 50"/>
                  <a:gd name="T22" fmla="*/ 162 w 235"/>
                  <a:gd name="T23" fmla="*/ 46 h 50"/>
                  <a:gd name="T24" fmla="*/ 178 w 235"/>
                  <a:gd name="T25" fmla="*/ 47 h 50"/>
                  <a:gd name="T26" fmla="*/ 192 w 235"/>
                  <a:gd name="T27" fmla="*/ 48 h 50"/>
                  <a:gd name="T28" fmla="*/ 208 w 235"/>
                  <a:gd name="T29" fmla="*/ 48 h 50"/>
                  <a:gd name="T30" fmla="*/ 220 w 235"/>
                  <a:gd name="T31" fmla="*/ 49 h 50"/>
                  <a:gd name="T32" fmla="*/ 235 w 235"/>
                  <a:gd name="T33" fmla="*/ 50 h 50"/>
                  <a:gd name="T34" fmla="*/ 235 w 235"/>
                  <a:gd name="T35" fmla="*/ 48 h 50"/>
                  <a:gd name="T36" fmla="*/ 220 w 235"/>
                  <a:gd name="T37" fmla="*/ 48 h 50"/>
                  <a:gd name="T38" fmla="*/ 208 w 235"/>
                  <a:gd name="T39" fmla="*/ 47 h 50"/>
                  <a:gd name="T40" fmla="*/ 192 w 235"/>
                  <a:gd name="T41" fmla="*/ 46 h 50"/>
                  <a:gd name="T42" fmla="*/ 178 w 235"/>
                  <a:gd name="T43" fmla="*/ 46 h 50"/>
                  <a:gd name="T44" fmla="*/ 162 w 235"/>
                  <a:gd name="T45" fmla="*/ 44 h 50"/>
                  <a:gd name="T46" fmla="*/ 146 w 235"/>
                  <a:gd name="T47" fmla="*/ 42 h 50"/>
                  <a:gd name="T48" fmla="*/ 131 w 235"/>
                  <a:gd name="T49" fmla="*/ 41 h 50"/>
                  <a:gd name="T50" fmla="*/ 114 w 235"/>
                  <a:gd name="T51" fmla="*/ 38 h 50"/>
                  <a:gd name="T52" fmla="*/ 98 w 235"/>
                  <a:gd name="T53" fmla="*/ 36 h 50"/>
                  <a:gd name="T54" fmla="*/ 84 w 235"/>
                  <a:gd name="T55" fmla="*/ 32 h 50"/>
                  <a:gd name="T56" fmla="*/ 68 w 235"/>
                  <a:gd name="T57" fmla="*/ 29 h 50"/>
                  <a:gd name="T58" fmla="*/ 54 w 235"/>
                  <a:gd name="T59" fmla="*/ 25 h 50"/>
                  <a:gd name="T60" fmla="*/ 40 w 235"/>
                  <a:gd name="T61" fmla="*/ 19 h 50"/>
                  <a:gd name="T62" fmla="*/ 26 w 235"/>
                  <a:gd name="T63" fmla="*/ 14 h 50"/>
                  <a:gd name="T64" fmla="*/ 14 w 235"/>
                  <a:gd name="T65" fmla="*/ 7 h 50"/>
                  <a:gd name="T66" fmla="*/ 2 w 235"/>
                  <a:gd name="T67" fmla="*/ 0 h 50"/>
                  <a:gd name="T68" fmla="*/ 0 w 235"/>
                  <a:gd name="T69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0">
                    <a:moveTo>
                      <a:pt x="0" y="1"/>
                    </a:moveTo>
                    <a:lnTo>
                      <a:pt x="12" y="8"/>
                    </a:lnTo>
                    <a:lnTo>
                      <a:pt x="25" y="14"/>
                    </a:lnTo>
                    <a:lnTo>
                      <a:pt x="39" y="20"/>
                    </a:lnTo>
                    <a:lnTo>
                      <a:pt x="52" y="26"/>
                    </a:lnTo>
                    <a:lnTo>
                      <a:pt x="68" y="30"/>
                    </a:lnTo>
                    <a:lnTo>
                      <a:pt x="84" y="34"/>
                    </a:lnTo>
                    <a:lnTo>
                      <a:pt x="98" y="37"/>
                    </a:lnTo>
                    <a:lnTo>
                      <a:pt x="114" y="40"/>
                    </a:lnTo>
                    <a:lnTo>
                      <a:pt x="131" y="42"/>
                    </a:lnTo>
                    <a:lnTo>
                      <a:pt x="146" y="44"/>
                    </a:lnTo>
                    <a:lnTo>
                      <a:pt x="162" y="46"/>
                    </a:lnTo>
                    <a:lnTo>
                      <a:pt x="178" y="47"/>
                    </a:lnTo>
                    <a:lnTo>
                      <a:pt x="192" y="48"/>
                    </a:lnTo>
                    <a:lnTo>
                      <a:pt x="208" y="48"/>
                    </a:lnTo>
                    <a:lnTo>
                      <a:pt x="220" y="49"/>
                    </a:lnTo>
                    <a:lnTo>
                      <a:pt x="235" y="50"/>
                    </a:lnTo>
                    <a:lnTo>
                      <a:pt x="235" y="48"/>
                    </a:lnTo>
                    <a:lnTo>
                      <a:pt x="220" y="48"/>
                    </a:lnTo>
                    <a:lnTo>
                      <a:pt x="208" y="47"/>
                    </a:lnTo>
                    <a:lnTo>
                      <a:pt x="192" y="46"/>
                    </a:lnTo>
                    <a:lnTo>
                      <a:pt x="178" y="46"/>
                    </a:lnTo>
                    <a:lnTo>
                      <a:pt x="162" y="44"/>
                    </a:lnTo>
                    <a:lnTo>
                      <a:pt x="146" y="42"/>
                    </a:lnTo>
                    <a:lnTo>
                      <a:pt x="131" y="41"/>
                    </a:lnTo>
                    <a:lnTo>
                      <a:pt x="114" y="38"/>
                    </a:lnTo>
                    <a:lnTo>
                      <a:pt x="98" y="36"/>
                    </a:lnTo>
                    <a:lnTo>
                      <a:pt x="84" y="32"/>
                    </a:lnTo>
                    <a:lnTo>
                      <a:pt x="68" y="29"/>
                    </a:lnTo>
                    <a:lnTo>
                      <a:pt x="54" y="25"/>
                    </a:lnTo>
                    <a:lnTo>
                      <a:pt x="40" y="19"/>
                    </a:lnTo>
                    <a:lnTo>
                      <a:pt x="26" y="14"/>
                    </a:lnTo>
                    <a:lnTo>
                      <a:pt x="14" y="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8" name="Freeform 1426">
                <a:extLst>
                  <a:ext uri="{FF2B5EF4-FFF2-40B4-BE49-F238E27FC236}">
                    <a16:creationId xmlns:a16="http://schemas.microsoft.com/office/drawing/2014/main" id="{A24A39D6-37D0-48BC-991F-C09AB78DB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161"/>
                <a:ext cx="38" cy="40"/>
              </a:xfrm>
              <a:custGeom>
                <a:avLst/>
                <a:gdLst>
                  <a:gd name="T0" fmla="*/ 0 w 116"/>
                  <a:gd name="T1" fmla="*/ 0 h 120"/>
                  <a:gd name="T2" fmla="*/ 6 w 116"/>
                  <a:gd name="T3" fmla="*/ 13 h 120"/>
                  <a:gd name="T4" fmla="*/ 13 w 116"/>
                  <a:gd name="T5" fmla="*/ 23 h 120"/>
                  <a:gd name="T6" fmla="*/ 19 w 116"/>
                  <a:gd name="T7" fmla="*/ 35 h 120"/>
                  <a:gd name="T8" fmla="*/ 25 w 116"/>
                  <a:gd name="T9" fmla="*/ 44 h 120"/>
                  <a:gd name="T10" fmla="*/ 34 w 116"/>
                  <a:gd name="T11" fmla="*/ 53 h 120"/>
                  <a:gd name="T12" fmla="*/ 40 w 116"/>
                  <a:gd name="T13" fmla="*/ 60 h 120"/>
                  <a:gd name="T14" fmla="*/ 48 w 116"/>
                  <a:gd name="T15" fmla="*/ 68 h 120"/>
                  <a:gd name="T16" fmla="*/ 56 w 116"/>
                  <a:gd name="T17" fmla="*/ 76 h 120"/>
                  <a:gd name="T18" fmla="*/ 63 w 116"/>
                  <a:gd name="T19" fmla="*/ 83 h 120"/>
                  <a:gd name="T20" fmla="*/ 70 w 116"/>
                  <a:gd name="T21" fmla="*/ 88 h 120"/>
                  <a:gd name="T22" fmla="*/ 79 w 116"/>
                  <a:gd name="T23" fmla="*/ 94 h 120"/>
                  <a:gd name="T24" fmla="*/ 86 w 116"/>
                  <a:gd name="T25" fmla="*/ 100 h 120"/>
                  <a:gd name="T26" fmla="*/ 93 w 116"/>
                  <a:gd name="T27" fmla="*/ 105 h 120"/>
                  <a:gd name="T28" fmla="*/ 100 w 116"/>
                  <a:gd name="T29" fmla="*/ 111 h 120"/>
                  <a:gd name="T30" fmla="*/ 108 w 116"/>
                  <a:gd name="T31" fmla="*/ 115 h 120"/>
                  <a:gd name="T32" fmla="*/ 114 w 116"/>
                  <a:gd name="T33" fmla="*/ 120 h 120"/>
                  <a:gd name="T34" fmla="*/ 116 w 116"/>
                  <a:gd name="T35" fmla="*/ 119 h 120"/>
                  <a:gd name="T36" fmla="*/ 109 w 116"/>
                  <a:gd name="T37" fmla="*/ 114 h 120"/>
                  <a:gd name="T38" fmla="*/ 102 w 116"/>
                  <a:gd name="T39" fmla="*/ 109 h 120"/>
                  <a:gd name="T40" fmla="*/ 95 w 116"/>
                  <a:gd name="T41" fmla="*/ 104 h 120"/>
                  <a:gd name="T42" fmla="*/ 88 w 116"/>
                  <a:gd name="T43" fmla="*/ 99 h 120"/>
                  <a:gd name="T44" fmla="*/ 80 w 116"/>
                  <a:gd name="T45" fmla="*/ 93 h 120"/>
                  <a:gd name="T46" fmla="*/ 72 w 116"/>
                  <a:gd name="T47" fmla="*/ 86 h 120"/>
                  <a:gd name="T48" fmla="*/ 65 w 116"/>
                  <a:gd name="T49" fmla="*/ 82 h 120"/>
                  <a:gd name="T50" fmla="*/ 58 w 116"/>
                  <a:gd name="T51" fmla="*/ 75 h 120"/>
                  <a:gd name="T52" fmla="*/ 50 w 116"/>
                  <a:gd name="T53" fmla="*/ 67 h 120"/>
                  <a:gd name="T54" fmla="*/ 42 w 116"/>
                  <a:gd name="T55" fmla="*/ 59 h 120"/>
                  <a:gd name="T56" fmla="*/ 35 w 116"/>
                  <a:gd name="T57" fmla="*/ 51 h 120"/>
                  <a:gd name="T58" fmla="*/ 27 w 116"/>
                  <a:gd name="T59" fmla="*/ 42 h 120"/>
                  <a:gd name="T60" fmla="*/ 21 w 116"/>
                  <a:gd name="T61" fmla="*/ 34 h 120"/>
                  <a:gd name="T62" fmla="*/ 15 w 116"/>
                  <a:gd name="T63" fmla="*/ 22 h 120"/>
                  <a:gd name="T64" fmla="*/ 7 w 116"/>
                  <a:gd name="T65" fmla="*/ 11 h 120"/>
                  <a:gd name="T66" fmla="*/ 2 w 116"/>
                  <a:gd name="T67" fmla="*/ 0 h 120"/>
                  <a:gd name="T68" fmla="*/ 0 w 116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20">
                    <a:moveTo>
                      <a:pt x="0" y="0"/>
                    </a:moveTo>
                    <a:lnTo>
                      <a:pt x="6" y="13"/>
                    </a:lnTo>
                    <a:lnTo>
                      <a:pt x="13" y="23"/>
                    </a:lnTo>
                    <a:lnTo>
                      <a:pt x="19" y="35"/>
                    </a:lnTo>
                    <a:lnTo>
                      <a:pt x="25" y="44"/>
                    </a:lnTo>
                    <a:lnTo>
                      <a:pt x="34" y="53"/>
                    </a:lnTo>
                    <a:lnTo>
                      <a:pt x="40" y="60"/>
                    </a:lnTo>
                    <a:lnTo>
                      <a:pt x="48" y="68"/>
                    </a:lnTo>
                    <a:lnTo>
                      <a:pt x="56" y="76"/>
                    </a:lnTo>
                    <a:lnTo>
                      <a:pt x="63" y="83"/>
                    </a:lnTo>
                    <a:lnTo>
                      <a:pt x="70" y="88"/>
                    </a:lnTo>
                    <a:lnTo>
                      <a:pt x="79" y="94"/>
                    </a:lnTo>
                    <a:lnTo>
                      <a:pt x="86" y="100"/>
                    </a:lnTo>
                    <a:lnTo>
                      <a:pt x="93" y="105"/>
                    </a:lnTo>
                    <a:lnTo>
                      <a:pt x="100" y="111"/>
                    </a:lnTo>
                    <a:lnTo>
                      <a:pt x="108" y="115"/>
                    </a:lnTo>
                    <a:lnTo>
                      <a:pt x="114" y="120"/>
                    </a:lnTo>
                    <a:lnTo>
                      <a:pt x="116" y="119"/>
                    </a:lnTo>
                    <a:lnTo>
                      <a:pt x="109" y="114"/>
                    </a:lnTo>
                    <a:lnTo>
                      <a:pt x="102" y="109"/>
                    </a:lnTo>
                    <a:lnTo>
                      <a:pt x="95" y="104"/>
                    </a:lnTo>
                    <a:lnTo>
                      <a:pt x="88" y="99"/>
                    </a:lnTo>
                    <a:lnTo>
                      <a:pt x="80" y="93"/>
                    </a:lnTo>
                    <a:lnTo>
                      <a:pt x="72" y="86"/>
                    </a:lnTo>
                    <a:lnTo>
                      <a:pt x="65" y="82"/>
                    </a:lnTo>
                    <a:lnTo>
                      <a:pt x="58" y="75"/>
                    </a:lnTo>
                    <a:lnTo>
                      <a:pt x="50" y="67"/>
                    </a:lnTo>
                    <a:lnTo>
                      <a:pt x="42" y="59"/>
                    </a:lnTo>
                    <a:lnTo>
                      <a:pt x="35" y="51"/>
                    </a:lnTo>
                    <a:lnTo>
                      <a:pt x="27" y="42"/>
                    </a:lnTo>
                    <a:lnTo>
                      <a:pt x="21" y="34"/>
                    </a:lnTo>
                    <a:lnTo>
                      <a:pt x="15" y="22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9" name="Freeform 1427">
                <a:extLst>
                  <a:ext uri="{FF2B5EF4-FFF2-40B4-BE49-F238E27FC236}">
                    <a16:creationId xmlns:a16="http://schemas.microsoft.com/office/drawing/2014/main" id="{292FBC29-153E-4F19-BE78-2F98A19A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11" cy="72"/>
              </a:xfrm>
              <a:custGeom>
                <a:avLst/>
                <a:gdLst>
                  <a:gd name="T0" fmla="*/ 33 w 33"/>
                  <a:gd name="T1" fmla="*/ 1 h 214"/>
                  <a:gd name="T2" fmla="*/ 31 w 33"/>
                  <a:gd name="T3" fmla="*/ 0 h 214"/>
                  <a:gd name="T4" fmla="*/ 27 w 33"/>
                  <a:gd name="T5" fmla="*/ 3 h 214"/>
                  <a:gd name="T6" fmla="*/ 24 w 33"/>
                  <a:gd name="T7" fmla="*/ 10 h 214"/>
                  <a:gd name="T8" fmla="*/ 20 w 33"/>
                  <a:gd name="T9" fmla="*/ 18 h 214"/>
                  <a:gd name="T10" fmla="*/ 16 w 33"/>
                  <a:gd name="T11" fmla="*/ 30 h 214"/>
                  <a:gd name="T12" fmla="*/ 12 w 33"/>
                  <a:gd name="T13" fmla="*/ 42 h 214"/>
                  <a:gd name="T14" fmla="*/ 9 w 33"/>
                  <a:gd name="T15" fmla="*/ 56 h 214"/>
                  <a:gd name="T16" fmla="*/ 6 w 33"/>
                  <a:gd name="T17" fmla="*/ 70 h 214"/>
                  <a:gd name="T18" fmla="*/ 3 w 33"/>
                  <a:gd name="T19" fmla="*/ 87 h 214"/>
                  <a:gd name="T20" fmla="*/ 1 w 33"/>
                  <a:gd name="T21" fmla="*/ 104 h 214"/>
                  <a:gd name="T22" fmla="*/ 0 w 33"/>
                  <a:gd name="T23" fmla="*/ 121 h 214"/>
                  <a:gd name="T24" fmla="*/ 0 w 33"/>
                  <a:gd name="T25" fmla="*/ 138 h 214"/>
                  <a:gd name="T26" fmla="*/ 1 w 33"/>
                  <a:gd name="T27" fmla="*/ 155 h 214"/>
                  <a:gd name="T28" fmla="*/ 3 w 33"/>
                  <a:gd name="T29" fmla="*/ 170 h 214"/>
                  <a:gd name="T30" fmla="*/ 7 w 33"/>
                  <a:gd name="T31" fmla="*/ 186 h 214"/>
                  <a:gd name="T32" fmla="*/ 13 w 33"/>
                  <a:gd name="T33" fmla="*/ 202 h 214"/>
                  <a:gd name="T34" fmla="*/ 20 w 33"/>
                  <a:gd name="T35" fmla="*/ 214 h 214"/>
                  <a:gd name="T36" fmla="*/ 21 w 33"/>
                  <a:gd name="T37" fmla="*/ 213 h 214"/>
                  <a:gd name="T38" fmla="*/ 15 w 33"/>
                  <a:gd name="T39" fmla="*/ 199 h 214"/>
                  <a:gd name="T40" fmla="*/ 9 w 33"/>
                  <a:gd name="T41" fmla="*/ 186 h 214"/>
                  <a:gd name="T42" fmla="*/ 4 w 33"/>
                  <a:gd name="T43" fmla="*/ 170 h 214"/>
                  <a:gd name="T44" fmla="*/ 3 w 33"/>
                  <a:gd name="T45" fmla="*/ 155 h 214"/>
                  <a:gd name="T46" fmla="*/ 1 w 33"/>
                  <a:gd name="T47" fmla="*/ 138 h 214"/>
                  <a:gd name="T48" fmla="*/ 1 w 33"/>
                  <a:gd name="T49" fmla="*/ 121 h 214"/>
                  <a:gd name="T50" fmla="*/ 3 w 33"/>
                  <a:gd name="T51" fmla="*/ 104 h 214"/>
                  <a:gd name="T52" fmla="*/ 3 w 33"/>
                  <a:gd name="T53" fmla="*/ 87 h 214"/>
                  <a:gd name="T54" fmla="*/ 7 w 33"/>
                  <a:gd name="T55" fmla="*/ 70 h 214"/>
                  <a:gd name="T56" fmla="*/ 10 w 33"/>
                  <a:gd name="T57" fmla="*/ 56 h 214"/>
                  <a:gd name="T58" fmla="*/ 13 w 33"/>
                  <a:gd name="T59" fmla="*/ 42 h 214"/>
                  <a:gd name="T60" fmla="*/ 18 w 33"/>
                  <a:gd name="T61" fmla="*/ 30 h 214"/>
                  <a:gd name="T62" fmla="*/ 21 w 33"/>
                  <a:gd name="T63" fmla="*/ 19 h 214"/>
                  <a:gd name="T64" fmla="*/ 25 w 33"/>
                  <a:gd name="T65" fmla="*/ 11 h 214"/>
                  <a:gd name="T66" fmla="*/ 29 w 33"/>
                  <a:gd name="T67" fmla="*/ 4 h 214"/>
                  <a:gd name="T68" fmla="*/ 33 w 33"/>
                  <a:gd name="T69" fmla="*/ 1 h 214"/>
                  <a:gd name="T70" fmla="*/ 31 w 33"/>
                  <a:gd name="T71" fmla="*/ 1 h 214"/>
                  <a:gd name="T72" fmla="*/ 33 w 33"/>
                  <a:gd name="T73" fmla="*/ 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14">
                    <a:moveTo>
                      <a:pt x="33" y="1"/>
                    </a:moveTo>
                    <a:lnTo>
                      <a:pt x="31" y="0"/>
                    </a:lnTo>
                    <a:lnTo>
                      <a:pt x="27" y="3"/>
                    </a:lnTo>
                    <a:lnTo>
                      <a:pt x="24" y="10"/>
                    </a:lnTo>
                    <a:lnTo>
                      <a:pt x="20" y="18"/>
                    </a:lnTo>
                    <a:lnTo>
                      <a:pt x="16" y="30"/>
                    </a:lnTo>
                    <a:lnTo>
                      <a:pt x="12" y="42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3" y="87"/>
                    </a:lnTo>
                    <a:lnTo>
                      <a:pt x="1" y="104"/>
                    </a:lnTo>
                    <a:lnTo>
                      <a:pt x="0" y="121"/>
                    </a:lnTo>
                    <a:lnTo>
                      <a:pt x="0" y="138"/>
                    </a:lnTo>
                    <a:lnTo>
                      <a:pt x="1" y="155"/>
                    </a:lnTo>
                    <a:lnTo>
                      <a:pt x="3" y="170"/>
                    </a:lnTo>
                    <a:lnTo>
                      <a:pt x="7" y="186"/>
                    </a:lnTo>
                    <a:lnTo>
                      <a:pt x="13" y="202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15" y="199"/>
                    </a:lnTo>
                    <a:lnTo>
                      <a:pt x="9" y="186"/>
                    </a:lnTo>
                    <a:lnTo>
                      <a:pt x="4" y="170"/>
                    </a:lnTo>
                    <a:lnTo>
                      <a:pt x="3" y="155"/>
                    </a:lnTo>
                    <a:lnTo>
                      <a:pt x="1" y="138"/>
                    </a:lnTo>
                    <a:lnTo>
                      <a:pt x="1" y="121"/>
                    </a:lnTo>
                    <a:lnTo>
                      <a:pt x="3" y="104"/>
                    </a:lnTo>
                    <a:lnTo>
                      <a:pt x="3" y="87"/>
                    </a:lnTo>
                    <a:lnTo>
                      <a:pt x="7" y="70"/>
                    </a:lnTo>
                    <a:lnTo>
                      <a:pt x="10" y="56"/>
                    </a:lnTo>
                    <a:lnTo>
                      <a:pt x="13" y="42"/>
                    </a:lnTo>
                    <a:lnTo>
                      <a:pt x="18" y="30"/>
                    </a:lnTo>
                    <a:lnTo>
                      <a:pt x="21" y="19"/>
                    </a:lnTo>
                    <a:lnTo>
                      <a:pt x="25" y="11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0" name="Freeform 1428">
                <a:extLst>
                  <a:ext uri="{FF2B5EF4-FFF2-40B4-BE49-F238E27FC236}">
                    <a16:creationId xmlns:a16="http://schemas.microsoft.com/office/drawing/2014/main" id="{B769280A-D4FC-4A58-B789-DBF041ABE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091"/>
                <a:ext cx="12" cy="61"/>
              </a:xfrm>
              <a:custGeom>
                <a:avLst/>
                <a:gdLst>
                  <a:gd name="T0" fmla="*/ 35 w 35"/>
                  <a:gd name="T1" fmla="*/ 183 h 184"/>
                  <a:gd name="T2" fmla="*/ 29 w 35"/>
                  <a:gd name="T3" fmla="*/ 171 h 184"/>
                  <a:gd name="T4" fmla="*/ 25 w 35"/>
                  <a:gd name="T5" fmla="*/ 160 h 184"/>
                  <a:gd name="T6" fmla="*/ 20 w 35"/>
                  <a:gd name="T7" fmla="*/ 148 h 184"/>
                  <a:gd name="T8" fmla="*/ 16 w 35"/>
                  <a:gd name="T9" fmla="*/ 136 h 184"/>
                  <a:gd name="T10" fmla="*/ 14 w 35"/>
                  <a:gd name="T11" fmla="*/ 123 h 184"/>
                  <a:gd name="T12" fmla="*/ 10 w 35"/>
                  <a:gd name="T13" fmla="*/ 111 h 184"/>
                  <a:gd name="T14" fmla="*/ 7 w 35"/>
                  <a:gd name="T15" fmla="*/ 97 h 184"/>
                  <a:gd name="T16" fmla="*/ 6 w 35"/>
                  <a:gd name="T17" fmla="*/ 85 h 184"/>
                  <a:gd name="T18" fmla="*/ 5 w 35"/>
                  <a:gd name="T19" fmla="*/ 73 h 184"/>
                  <a:gd name="T20" fmla="*/ 4 w 35"/>
                  <a:gd name="T21" fmla="*/ 60 h 184"/>
                  <a:gd name="T22" fmla="*/ 2 w 35"/>
                  <a:gd name="T23" fmla="*/ 50 h 184"/>
                  <a:gd name="T24" fmla="*/ 1 w 35"/>
                  <a:gd name="T25" fmla="*/ 38 h 184"/>
                  <a:gd name="T26" fmla="*/ 1 w 35"/>
                  <a:gd name="T27" fmla="*/ 28 h 184"/>
                  <a:gd name="T28" fmla="*/ 1 w 35"/>
                  <a:gd name="T29" fmla="*/ 17 h 184"/>
                  <a:gd name="T30" fmla="*/ 2 w 35"/>
                  <a:gd name="T31" fmla="*/ 8 h 184"/>
                  <a:gd name="T32" fmla="*/ 4 w 35"/>
                  <a:gd name="T33" fmla="*/ 0 h 184"/>
                  <a:gd name="T34" fmla="*/ 1 w 35"/>
                  <a:gd name="T35" fmla="*/ 0 h 184"/>
                  <a:gd name="T36" fmla="*/ 1 w 35"/>
                  <a:gd name="T37" fmla="*/ 8 h 184"/>
                  <a:gd name="T38" fmla="*/ 0 w 35"/>
                  <a:gd name="T39" fmla="*/ 17 h 184"/>
                  <a:gd name="T40" fmla="*/ 0 w 35"/>
                  <a:gd name="T41" fmla="*/ 28 h 184"/>
                  <a:gd name="T42" fmla="*/ 0 w 35"/>
                  <a:gd name="T43" fmla="*/ 38 h 184"/>
                  <a:gd name="T44" fmla="*/ 1 w 35"/>
                  <a:gd name="T45" fmla="*/ 50 h 184"/>
                  <a:gd name="T46" fmla="*/ 1 w 35"/>
                  <a:gd name="T47" fmla="*/ 60 h 184"/>
                  <a:gd name="T48" fmla="*/ 4 w 35"/>
                  <a:gd name="T49" fmla="*/ 73 h 184"/>
                  <a:gd name="T50" fmla="*/ 5 w 35"/>
                  <a:gd name="T51" fmla="*/ 85 h 184"/>
                  <a:gd name="T52" fmla="*/ 6 w 35"/>
                  <a:gd name="T53" fmla="*/ 97 h 184"/>
                  <a:gd name="T54" fmla="*/ 9 w 35"/>
                  <a:gd name="T55" fmla="*/ 111 h 184"/>
                  <a:gd name="T56" fmla="*/ 11 w 35"/>
                  <a:gd name="T57" fmla="*/ 123 h 184"/>
                  <a:gd name="T58" fmla="*/ 16 w 35"/>
                  <a:gd name="T59" fmla="*/ 136 h 184"/>
                  <a:gd name="T60" fmla="*/ 18 w 35"/>
                  <a:gd name="T61" fmla="*/ 148 h 184"/>
                  <a:gd name="T62" fmla="*/ 23 w 35"/>
                  <a:gd name="T63" fmla="*/ 160 h 184"/>
                  <a:gd name="T64" fmla="*/ 27 w 35"/>
                  <a:gd name="T65" fmla="*/ 173 h 184"/>
                  <a:gd name="T66" fmla="*/ 33 w 35"/>
                  <a:gd name="T67" fmla="*/ 184 h 184"/>
                  <a:gd name="T68" fmla="*/ 35 w 35"/>
                  <a:gd name="T6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84">
                    <a:moveTo>
                      <a:pt x="35" y="183"/>
                    </a:moveTo>
                    <a:lnTo>
                      <a:pt x="29" y="171"/>
                    </a:lnTo>
                    <a:lnTo>
                      <a:pt x="25" y="160"/>
                    </a:lnTo>
                    <a:lnTo>
                      <a:pt x="20" y="148"/>
                    </a:lnTo>
                    <a:lnTo>
                      <a:pt x="16" y="136"/>
                    </a:lnTo>
                    <a:lnTo>
                      <a:pt x="14" y="123"/>
                    </a:lnTo>
                    <a:lnTo>
                      <a:pt x="10" y="111"/>
                    </a:lnTo>
                    <a:lnTo>
                      <a:pt x="7" y="97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4" y="60"/>
                    </a:lnTo>
                    <a:lnTo>
                      <a:pt x="2" y="50"/>
                    </a:lnTo>
                    <a:lnTo>
                      <a:pt x="1" y="38"/>
                    </a:lnTo>
                    <a:lnTo>
                      <a:pt x="1" y="28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1" y="60"/>
                    </a:lnTo>
                    <a:lnTo>
                      <a:pt x="4" y="73"/>
                    </a:lnTo>
                    <a:lnTo>
                      <a:pt x="5" y="85"/>
                    </a:lnTo>
                    <a:lnTo>
                      <a:pt x="6" y="97"/>
                    </a:lnTo>
                    <a:lnTo>
                      <a:pt x="9" y="111"/>
                    </a:lnTo>
                    <a:lnTo>
                      <a:pt x="11" y="123"/>
                    </a:lnTo>
                    <a:lnTo>
                      <a:pt x="16" y="136"/>
                    </a:lnTo>
                    <a:lnTo>
                      <a:pt x="18" y="148"/>
                    </a:lnTo>
                    <a:lnTo>
                      <a:pt x="23" y="160"/>
                    </a:lnTo>
                    <a:lnTo>
                      <a:pt x="27" y="173"/>
                    </a:lnTo>
                    <a:lnTo>
                      <a:pt x="33" y="184"/>
                    </a:lnTo>
                    <a:lnTo>
                      <a:pt x="35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1" name="Freeform 1429">
                <a:extLst>
                  <a:ext uri="{FF2B5EF4-FFF2-40B4-BE49-F238E27FC236}">
                    <a16:creationId xmlns:a16="http://schemas.microsoft.com/office/drawing/2014/main" id="{A581B71A-038E-4E67-86CD-11C42B81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152"/>
                <a:ext cx="69" cy="40"/>
              </a:xfrm>
              <a:custGeom>
                <a:avLst/>
                <a:gdLst>
                  <a:gd name="T0" fmla="*/ 207 w 207"/>
                  <a:gd name="T1" fmla="*/ 120 h 121"/>
                  <a:gd name="T2" fmla="*/ 198 w 207"/>
                  <a:gd name="T3" fmla="*/ 119 h 121"/>
                  <a:gd name="T4" fmla="*/ 188 w 207"/>
                  <a:gd name="T5" fmla="*/ 115 h 121"/>
                  <a:gd name="T6" fmla="*/ 176 w 207"/>
                  <a:gd name="T7" fmla="*/ 113 h 121"/>
                  <a:gd name="T8" fmla="*/ 163 w 207"/>
                  <a:gd name="T9" fmla="*/ 107 h 121"/>
                  <a:gd name="T10" fmla="*/ 148 w 207"/>
                  <a:gd name="T11" fmla="*/ 102 h 121"/>
                  <a:gd name="T12" fmla="*/ 132 w 207"/>
                  <a:gd name="T13" fmla="*/ 95 h 121"/>
                  <a:gd name="T14" fmla="*/ 116 w 207"/>
                  <a:gd name="T15" fmla="*/ 88 h 121"/>
                  <a:gd name="T16" fmla="*/ 101 w 207"/>
                  <a:gd name="T17" fmla="*/ 82 h 121"/>
                  <a:gd name="T18" fmla="*/ 84 w 207"/>
                  <a:gd name="T19" fmla="*/ 73 h 121"/>
                  <a:gd name="T20" fmla="*/ 69 w 207"/>
                  <a:gd name="T21" fmla="*/ 64 h 121"/>
                  <a:gd name="T22" fmla="*/ 55 w 207"/>
                  <a:gd name="T23" fmla="*/ 55 h 121"/>
                  <a:gd name="T24" fmla="*/ 40 w 207"/>
                  <a:gd name="T25" fmla="*/ 45 h 121"/>
                  <a:gd name="T26" fmla="*/ 28 w 207"/>
                  <a:gd name="T27" fmla="*/ 34 h 121"/>
                  <a:gd name="T28" fmla="*/ 17 w 207"/>
                  <a:gd name="T29" fmla="*/ 22 h 121"/>
                  <a:gd name="T30" fmla="*/ 8 w 207"/>
                  <a:gd name="T31" fmla="*/ 11 h 121"/>
                  <a:gd name="T32" fmla="*/ 1 w 207"/>
                  <a:gd name="T33" fmla="*/ 0 h 121"/>
                  <a:gd name="T34" fmla="*/ 0 w 207"/>
                  <a:gd name="T35" fmla="*/ 1 h 121"/>
                  <a:gd name="T36" fmla="*/ 5 w 207"/>
                  <a:gd name="T37" fmla="*/ 12 h 121"/>
                  <a:gd name="T38" fmla="*/ 14 w 207"/>
                  <a:gd name="T39" fmla="*/ 23 h 121"/>
                  <a:gd name="T40" fmla="*/ 26 w 207"/>
                  <a:gd name="T41" fmla="*/ 36 h 121"/>
                  <a:gd name="T42" fmla="*/ 38 w 207"/>
                  <a:gd name="T43" fmla="*/ 46 h 121"/>
                  <a:gd name="T44" fmla="*/ 52 w 207"/>
                  <a:gd name="T45" fmla="*/ 57 h 121"/>
                  <a:gd name="T46" fmla="*/ 68 w 207"/>
                  <a:gd name="T47" fmla="*/ 65 h 121"/>
                  <a:gd name="T48" fmla="*/ 83 w 207"/>
                  <a:gd name="T49" fmla="*/ 74 h 121"/>
                  <a:gd name="T50" fmla="*/ 100 w 207"/>
                  <a:gd name="T51" fmla="*/ 83 h 121"/>
                  <a:gd name="T52" fmla="*/ 115 w 207"/>
                  <a:gd name="T53" fmla="*/ 91 h 121"/>
                  <a:gd name="T54" fmla="*/ 131 w 207"/>
                  <a:gd name="T55" fmla="*/ 97 h 121"/>
                  <a:gd name="T56" fmla="*/ 147 w 207"/>
                  <a:gd name="T57" fmla="*/ 104 h 121"/>
                  <a:gd name="T58" fmla="*/ 162 w 207"/>
                  <a:gd name="T59" fmla="*/ 108 h 121"/>
                  <a:gd name="T60" fmla="*/ 176 w 207"/>
                  <a:gd name="T61" fmla="*/ 114 h 121"/>
                  <a:gd name="T62" fmla="*/ 188 w 207"/>
                  <a:gd name="T63" fmla="*/ 116 h 121"/>
                  <a:gd name="T64" fmla="*/ 198 w 207"/>
                  <a:gd name="T65" fmla="*/ 120 h 121"/>
                  <a:gd name="T66" fmla="*/ 207 w 207"/>
                  <a:gd name="T67" fmla="*/ 121 h 121"/>
                  <a:gd name="T68" fmla="*/ 207 w 207"/>
                  <a:gd name="T6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21">
                    <a:moveTo>
                      <a:pt x="207" y="120"/>
                    </a:moveTo>
                    <a:lnTo>
                      <a:pt x="198" y="119"/>
                    </a:lnTo>
                    <a:lnTo>
                      <a:pt x="188" y="115"/>
                    </a:lnTo>
                    <a:lnTo>
                      <a:pt x="176" y="113"/>
                    </a:lnTo>
                    <a:lnTo>
                      <a:pt x="163" y="107"/>
                    </a:lnTo>
                    <a:lnTo>
                      <a:pt x="148" y="102"/>
                    </a:lnTo>
                    <a:lnTo>
                      <a:pt x="132" y="95"/>
                    </a:lnTo>
                    <a:lnTo>
                      <a:pt x="116" y="88"/>
                    </a:lnTo>
                    <a:lnTo>
                      <a:pt x="101" y="82"/>
                    </a:lnTo>
                    <a:lnTo>
                      <a:pt x="84" y="73"/>
                    </a:lnTo>
                    <a:lnTo>
                      <a:pt x="69" y="64"/>
                    </a:lnTo>
                    <a:lnTo>
                      <a:pt x="55" y="55"/>
                    </a:lnTo>
                    <a:lnTo>
                      <a:pt x="40" y="45"/>
                    </a:lnTo>
                    <a:lnTo>
                      <a:pt x="28" y="34"/>
                    </a:lnTo>
                    <a:lnTo>
                      <a:pt x="17" y="22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4" y="23"/>
                    </a:lnTo>
                    <a:lnTo>
                      <a:pt x="26" y="36"/>
                    </a:lnTo>
                    <a:lnTo>
                      <a:pt x="38" y="46"/>
                    </a:lnTo>
                    <a:lnTo>
                      <a:pt x="52" y="57"/>
                    </a:lnTo>
                    <a:lnTo>
                      <a:pt x="68" y="65"/>
                    </a:lnTo>
                    <a:lnTo>
                      <a:pt x="83" y="74"/>
                    </a:lnTo>
                    <a:lnTo>
                      <a:pt x="100" y="83"/>
                    </a:lnTo>
                    <a:lnTo>
                      <a:pt x="115" y="91"/>
                    </a:lnTo>
                    <a:lnTo>
                      <a:pt x="131" y="97"/>
                    </a:lnTo>
                    <a:lnTo>
                      <a:pt x="147" y="104"/>
                    </a:lnTo>
                    <a:lnTo>
                      <a:pt x="162" y="108"/>
                    </a:lnTo>
                    <a:lnTo>
                      <a:pt x="176" y="114"/>
                    </a:lnTo>
                    <a:lnTo>
                      <a:pt x="188" y="116"/>
                    </a:lnTo>
                    <a:lnTo>
                      <a:pt x="198" y="120"/>
                    </a:lnTo>
                    <a:lnTo>
                      <a:pt x="207" y="121"/>
                    </a:lnTo>
                    <a:lnTo>
                      <a:pt x="207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2" name="Freeform 1430">
                <a:extLst>
                  <a:ext uri="{FF2B5EF4-FFF2-40B4-BE49-F238E27FC236}">
                    <a16:creationId xmlns:a16="http://schemas.microsoft.com/office/drawing/2014/main" id="{2EA9D980-7544-4171-A2AE-9F5B281C1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92"/>
                <a:ext cx="113" cy="10"/>
              </a:xfrm>
              <a:custGeom>
                <a:avLst/>
                <a:gdLst>
                  <a:gd name="T0" fmla="*/ 341 w 341"/>
                  <a:gd name="T1" fmla="*/ 29 h 31"/>
                  <a:gd name="T2" fmla="*/ 341 w 341"/>
                  <a:gd name="T3" fmla="*/ 29 h 31"/>
                  <a:gd name="T4" fmla="*/ 324 w 341"/>
                  <a:gd name="T5" fmla="*/ 30 h 31"/>
                  <a:gd name="T6" fmla="*/ 305 w 341"/>
                  <a:gd name="T7" fmla="*/ 30 h 31"/>
                  <a:gd name="T8" fmla="*/ 285 w 341"/>
                  <a:gd name="T9" fmla="*/ 30 h 31"/>
                  <a:gd name="T10" fmla="*/ 264 w 341"/>
                  <a:gd name="T11" fmla="*/ 29 h 31"/>
                  <a:gd name="T12" fmla="*/ 241 w 341"/>
                  <a:gd name="T13" fmla="*/ 27 h 31"/>
                  <a:gd name="T14" fmla="*/ 219 w 341"/>
                  <a:gd name="T15" fmla="*/ 26 h 31"/>
                  <a:gd name="T16" fmla="*/ 195 w 341"/>
                  <a:gd name="T17" fmla="*/ 23 h 31"/>
                  <a:gd name="T18" fmla="*/ 171 w 341"/>
                  <a:gd name="T19" fmla="*/ 21 h 31"/>
                  <a:gd name="T20" fmla="*/ 147 w 341"/>
                  <a:gd name="T21" fmla="*/ 19 h 31"/>
                  <a:gd name="T22" fmla="*/ 124 w 341"/>
                  <a:gd name="T23" fmla="*/ 14 h 31"/>
                  <a:gd name="T24" fmla="*/ 101 w 341"/>
                  <a:gd name="T25" fmla="*/ 13 h 31"/>
                  <a:gd name="T26" fmla="*/ 79 w 341"/>
                  <a:gd name="T27" fmla="*/ 10 h 31"/>
                  <a:gd name="T28" fmla="*/ 58 w 341"/>
                  <a:gd name="T29" fmla="*/ 7 h 31"/>
                  <a:gd name="T30" fmla="*/ 37 w 341"/>
                  <a:gd name="T31" fmla="*/ 4 h 31"/>
                  <a:gd name="T32" fmla="*/ 18 w 341"/>
                  <a:gd name="T33" fmla="*/ 2 h 31"/>
                  <a:gd name="T34" fmla="*/ 0 w 341"/>
                  <a:gd name="T35" fmla="*/ 0 h 31"/>
                  <a:gd name="T36" fmla="*/ 0 w 341"/>
                  <a:gd name="T37" fmla="*/ 1 h 31"/>
                  <a:gd name="T38" fmla="*/ 18 w 341"/>
                  <a:gd name="T39" fmla="*/ 3 h 31"/>
                  <a:gd name="T40" fmla="*/ 37 w 341"/>
                  <a:gd name="T41" fmla="*/ 5 h 31"/>
                  <a:gd name="T42" fmla="*/ 58 w 341"/>
                  <a:gd name="T43" fmla="*/ 9 h 31"/>
                  <a:gd name="T44" fmla="*/ 79 w 341"/>
                  <a:gd name="T45" fmla="*/ 11 h 31"/>
                  <a:gd name="T46" fmla="*/ 101 w 341"/>
                  <a:gd name="T47" fmla="*/ 14 h 31"/>
                  <a:gd name="T48" fmla="*/ 124 w 341"/>
                  <a:gd name="T49" fmla="*/ 17 h 31"/>
                  <a:gd name="T50" fmla="*/ 147 w 341"/>
                  <a:gd name="T51" fmla="*/ 20 h 31"/>
                  <a:gd name="T52" fmla="*/ 171 w 341"/>
                  <a:gd name="T53" fmla="*/ 22 h 31"/>
                  <a:gd name="T54" fmla="*/ 195 w 341"/>
                  <a:gd name="T55" fmla="*/ 25 h 31"/>
                  <a:gd name="T56" fmla="*/ 219 w 341"/>
                  <a:gd name="T57" fmla="*/ 27 h 31"/>
                  <a:gd name="T58" fmla="*/ 241 w 341"/>
                  <a:gd name="T59" fmla="*/ 29 h 31"/>
                  <a:gd name="T60" fmla="*/ 264 w 341"/>
                  <a:gd name="T61" fmla="*/ 30 h 31"/>
                  <a:gd name="T62" fmla="*/ 285 w 341"/>
                  <a:gd name="T63" fmla="*/ 31 h 31"/>
                  <a:gd name="T64" fmla="*/ 305 w 341"/>
                  <a:gd name="T65" fmla="*/ 31 h 31"/>
                  <a:gd name="T66" fmla="*/ 324 w 341"/>
                  <a:gd name="T67" fmla="*/ 31 h 31"/>
                  <a:gd name="T68" fmla="*/ 341 w 341"/>
                  <a:gd name="T69" fmla="*/ 30 h 31"/>
                  <a:gd name="T70" fmla="*/ 341 w 341"/>
                  <a:gd name="T7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1">
                    <a:moveTo>
                      <a:pt x="341" y="29"/>
                    </a:moveTo>
                    <a:lnTo>
                      <a:pt x="341" y="29"/>
                    </a:lnTo>
                    <a:lnTo>
                      <a:pt x="324" y="30"/>
                    </a:lnTo>
                    <a:lnTo>
                      <a:pt x="305" y="30"/>
                    </a:lnTo>
                    <a:lnTo>
                      <a:pt x="285" y="30"/>
                    </a:lnTo>
                    <a:lnTo>
                      <a:pt x="264" y="29"/>
                    </a:lnTo>
                    <a:lnTo>
                      <a:pt x="241" y="27"/>
                    </a:lnTo>
                    <a:lnTo>
                      <a:pt x="219" y="26"/>
                    </a:lnTo>
                    <a:lnTo>
                      <a:pt x="195" y="23"/>
                    </a:lnTo>
                    <a:lnTo>
                      <a:pt x="171" y="21"/>
                    </a:lnTo>
                    <a:lnTo>
                      <a:pt x="147" y="19"/>
                    </a:lnTo>
                    <a:lnTo>
                      <a:pt x="124" y="14"/>
                    </a:lnTo>
                    <a:lnTo>
                      <a:pt x="101" y="13"/>
                    </a:lnTo>
                    <a:lnTo>
                      <a:pt x="79" y="10"/>
                    </a:lnTo>
                    <a:lnTo>
                      <a:pt x="58" y="7"/>
                    </a:lnTo>
                    <a:lnTo>
                      <a:pt x="37" y="4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3"/>
                    </a:lnTo>
                    <a:lnTo>
                      <a:pt x="37" y="5"/>
                    </a:lnTo>
                    <a:lnTo>
                      <a:pt x="58" y="9"/>
                    </a:lnTo>
                    <a:lnTo>
                      <a:pt x="79" y="11"/>
                    </a:lnTo>
                    <a:lnTo>
                      <a:pt x="101" y="14"/>
                    </a:lnTo>
                    <a:lnTo>
                      <a:pt x="124" y="17"/>
                    </a:lnTo>
                    <a:lnTo>
                      <a:pt x="147" y="20"/>
                    </a:lnTo>
                    <a:lnTo>
                      <a:pt x="171" y="22"/>
                    </a:lnTo>
                    <a:lnTo>
                      <a:pt x="195" y="25"/>
                    </a:lnTo>
                    <a:lnTo>
                      <a:pt x="219" y="27"/>
                    </a:lnTo>
                    <a:lnTo>
                      <a:pt x="241" y="29"/>
                    </a:lnTo>
                    <a:lnTo>
                      <a:pt x="264" y="30"/>
                    </a:lnTo>
                    <a:lnTo>
                      <a:pt x="285" y="31"/>
                    </a:lnTo>
                    <a:lnTo>
                      <a:pt x="305" y="31"/>
                    </a:lnTo>
                    <a:lnTo>
                      <a:pt x="324" y="31"/>
                    </a:lnTo>
                    <a:lnTo>
                      <a:pt x="341" y="30"/>
                    </a:lnTo>
                    <a:lnTo>
                      <a:pt x="34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3" name="Freeform 1431">
                <a:extLst>
                  <a:ext uri="{FF2B5EF4-FFF2-40B4-BE49-F238E27FC236}">
                    <a16:creationId xmlns:a16="http://schemas.microsoft.com/office/drawing/2014/main" id="{44B8ACC3-25C6-46F6-B898-49F105783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202"/>
                <a:ext cx="1" cy="19"/>
              </a:xfrm>
              <a:custGeom>
                <a:avLst/>
                <a:gdLst>
                  <a:gd name="T0" fmla="*/ 1 w 2"/>
                  <a:gd name="T1" fmla="*/ 59 h 59"/>
                  <a:gd name="T2" fmla="*/ 2 w 2"/>
                  <a:gd name="T3" fmla="*/ 59 h 59"/>
                  <a:gd name="T4" fmla="*/ 1 w 2"/>
                  <a:gd name="T5" fmla="*/ 0 h 59"/>
                  <a:gd name="T6" fmla="*/ 0 w 2"/>
                  <a:gd name="T7" fmla="*/ 0 h 59"/>
                  <a:gd name="T8" fmla="*/ 0 w 2"/>
                  <a:gd name="T9" fmla="*/ 59 h 59"/>
                  <a:gd name="T10" fmla="*/ 1 w 2"/>
                  <a:gd name="T11" fmla="*/ 58 h 59"/>
                  <a:gd name="T12" fmla="*/ 1 w 2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9">
                    <a:moveTo>
                      <a:pt x="1" y="59"/>
                    </a:moveTo>
                    <a:lnTo>
                      <a:pt x="2" y="5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4" name="Freeform 1432">
                <a:extLst>
                  <a:ext uri="{FF2B5EF4-FFF2-40B4-BE49-F238E27FC236}">
                    <a16:creationId xmlns:a16="http://schemas.microsoft.com/office/drawing/2014/main" id="{5D2777F5-C7CB-46D3-8382-4F87345BF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400" cy="145"/>
              </a:xfrm>
              <a:custGeom>
                <a:avLst/>
                <a:gdLst>
                  <a:gd name="T0" fmla="*/ 1167 w 1202"/>
                  <a:gd name="T1" fmla="*/ 164 h 435"/>
                  <a:gd name="T2" fmla="*/ 1176 w 1202"/>
                  <a:gd name="T3" fmla="*/ 130 h 435"/>
                  <a:gd name="T4" fmla="*/ 1183 w 1202"/>
                  <a:gd name="T5" fmla="*/ 98 h 435"/>
                  <a:gd name="T6" fmla="*/ 1192 w 1202"/>
                  <a:gd name="T7" fmla="*/ 68 h 435"/>
                  <a:gd name="T8" fmla="*/ 1199 w 1202"/>
                  <a:gd name="T9" fmla="*/ 82 h 435"/>
                  <a:gd name="T10" fmla="*/ 1202 w 1202"/>
                  <a:gd name="T11" fmla="*/ 117 h 435"/>
                  <a:gd name="T12" fmla="*/ 1200 w 1202"/>
                  <a:gd name="T13" fmla="*/ 156 h 435"/>
                  <a:gd name="T14" fmla="*/ 1192 w 1202"/>
                  <a:gd name="T15" fmla="*/ 194 h 435"/>
                  <a:gd name="T16" fmla="*/ 1181 w 1202"/>
                  <a:gd name="T17" fmla="*/ 223 h 435"/>
                  <a:gd name="T18" fmla="*/ 1167 w 1202"/>
                  <a:gd name="T19" fmla="*/ 256 h 435"/>
                  <a:gd name="T20" fmla="*/ 1149 w 1202"/>
                  <a:gd name="T21" fmla="*/ 291 h 435"/>
                  <a:gd name="T22" fmla="*/ 1128 w 1202"/>
                  <a:gd name="T23" fmla="*/ 321 h 435"/>
                  <a:gd name="T24" fmla="*/ 1099 w 1202"/>
                  <a:gd name="T25" fmla="*/ 356 h 435"/>
                  <a:gd name="T26" fmla="*/ 1064 w 1202"/>
                  <a:gd name="T27" fmla="*/ 395 h 435"/>
                  <a:gd name="T28" fmla="*/ 1022 w 1202"/>
                  <a:gd name="T29" fmla="*/ 417 h 435"/>
                  <a:gd name="T30" fmla="*/ 978 w 1202"/>
                  <a:gd name="T31" fmla="*/ 432 h 435"/>
                  <a:gd name="T32" fmla="*/ 933 w 1202"/>
                  <a:gd name="T33" fmla="*/ 435 h 435"/>
                  <a:gd name="T34" fmla="*/ 894 w 1202"/>
                  <a:gd name="T35" fmla="*/ 431 h 435"/>
                  <a:gd name="T36" fmla="*/ 857 w 1202"/>
                  <a:gd name="T37" fmla="*/ 420 h 435"/>
                  <a:gd name="T38" fmla="*/ 821 w 1202"/>
                  <a:gd name="T39" fmla="*/ 407 h 435"/>
                  <a:gd name="T40" fmla="*/ 737 w 1202"/>
                  <a:gd name="T41" fmla="*/ 375 h 435"/>
                  <a:gd name="T42" fmla="*/ 664 w 1202"/>
                  <a:gd name="T43" fmla="*/ 340 h 435"/>
                  <a:gd name="T44" fmla="*/ 602 w 1202"/>
                  <a:gd name="T45" fmla="*/ 322 h 435"/>
                  <a:gd name="T46" fmla="*/ 529 w 1202"/>
                  <a:gd name="T47" fmla="*/ 340 h 435"/>
                  <a:gd name="T48" fmla="*/ 379 w 1202"/>
                  <a:gd name="T49" fmla="*/ 386 h 435"/>
                  <a:gd name="T50" fmla="*/ 305 w 1202"/>
                  <a:gd name="T51" fmla="*/ 393 h 435"/>
                  <a:gd name="T52" fmla="*/ 230 w 1202"/>
                  <a:gd name="T53" fmla="*/ 383 h 435"/>
                  <a:gd name="T54" fmla="*/ 159 w 1202"/>
                  <a:gd name="T55" fmla="*/ 358 h 435"/>
                  <a:gd name="T56" fmla="*/ 108 w 1202"/>
                  <a:gd name="T57" fmla="*/ 321 h 435"/>
                  <a:gd name="T58" fmla="*/ 54 w 1202"/>
                  <a:gd name="T59" fmla="*/ 259 h 435"/>
                  <a:gd name="T60" fmla="*/ 24 w 1202"/>
                  <a:gd name="T61" fmla="*/ 205 h 435"/>
                  <a:gd name="T62" fmla="*/ 6 w 1202"/>
                  <a:gd name="T63" fmla="*/ 145 h 435"/>
                  <a:gd name="T64" fmla="*/ 1 w 1202"/>
                  <a:gd name="T65" fmla="*/ 85 h 435"/>
                  <a:gd name="T66" fmla="*/ 10 w 1202"/>
                  <a:gd name="T67" fmla="*/ 27 h 435"/>
                  <a:gd name="T68" fmla="*/ 23 w 1202"/>
                  <a:gd name="T69" fmla="*/ 28 h 435"/>
                  <a:gd name="T70" fmla="*/ 28 w 1202"/>
                  <a:gd name="T71" fmla="*/ 80 h 435"/>
                  <a:gd name="T72" fmla="*/ 34 w 1202"/>
                  <a:gd name="T73" fmla="*/ 127 h 435"/>
                  <a:gd name="T74" fmla="*/ 45 w 1202"/>
                  <a:gd name="T75" fmla="*/ 168 h 435"/>
                  <a:gd name="T76" fmla="*/ 66 w 1202"/>
                  <a:gd name="T77" fmla="*/ 202 h 435"/>
                  <a:gd name="T78" fmla="*/ 104 w 1202"/>
                  <a:gd name="T79" fmla="*/ 249 h 435"/>
                  <a:gd name="T80" fmla="*/ 139 w 1202"/>
                  <a:gd name="T81" fmla="*/ 280 h 435"/>
                  <a:gd name="T82" fmla="*/ 180 w 1202"/>
                  <a:gd name="T83" fmla="*/ 305 h 435"/>
                  <a:gd name="T84" fmla="*/ 224 w 1202"/>
                  <a:gd name="T85" fmla="*/ 325 h 435"/>
                  <a:gd name="T86" fmla="*/ 276 w 1202"/>
                  <a:gd name="T87" fmla="*/ 338 h 435"/>
                  <a:gd name="T88" fmla="*/ 340 w 1202"/>
                  <a:gd name="T89" fmla="*/ 341 h 435"/>
                  <a:gd name="T90" fmla="*/ 413 w 1202"/>
                  <a:gd name="T91" fmla="*/ 328 h 435"/>
                  <a:gd name="T92" fmla="*/ 485 w 1202"/>
                  <a:gd name="T93" fmla="*/ 306 h 435"/>
                  <a:gd name="T94" fmla="*/ 564 w 1202"/>
                  <a:gd name="T95" fmla="*/ 292 h 435"/>
                  <a:gd name="T96" fmla="*/ 640 w 1202"/>
                  <a:gd name="T97" fmla="*/ 296 h 435"/>
                  <a:gd name="T98" fmla="*/ 730 w 1202"/>
                  <a:gd name="T99" fmla="*/ 325 h 435"/>
                  <a:gd name="T100" fmla="*/ 831 w 1202"/>
                  <a:gd name="T101" fmla="*/ 361 h 435"/>
                  <a:gd name="T102" fmla="*/ 923 w 1202"/>
                  <a:gd name="T103" fmla="*/ 380 h 435"/>
                  <a:gd name="T104" fmla="*/ 979 w 1202"/>
                  <a:gd name="T105" fmla="*/ 369 h 435"/>
                  <a:gd name="T106" fmla="*/ 1015 w 1202"/>
                  <a:gd name="T107" fmla="*/ 356 h 435"/>
                  <a:gd name="T108" fmla="*/ 1046 w 1202"/>
                  <a:gd name="T109" fmla="*/ 340 h 435"/>
                  <a:gd name="T110" fmla="*/ 1077 w 1202"/>
                  <a:gd name="T111" fmla="*/ 314 h 435"/>
                  <a:gd name="T112" fmla="*/ 1101 w 1202"/>
                  <a:gd name="T113" fmla="*/ 285 h 435"/>
                  <a:gd name="T114" fmla="*/ 1120 w 1202"/>
                  <a:gd name="T115" fmla="*/ 258 h 435"/>
                  <a:gd name="T116" fmla="*/ 1138 w 1202"/>
                  <a:gd name="T117" fmla="*/ 229 h 435"/>
                  <a:gd name="T118" fmla="*/ 1153 w 1202"/>
                  <a:gd name="T119" fmla="*/ 20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2" h="435">
                    <a:moveTo>
                      <a:pt x="1160" y="184"/>
                    </a:moveTo>
                    <a:lnTo>
                      <a:pt x="1163" y="177"/>
                    </a:lnTo>
                    <a:lnTo>
                      <a:pt x="1165" y="171"/>
                    </a:lnTo>
                    <a:lnTo>
                      <a:pt x="1167" y="164"/>
                    </a:lnTo>
                    <a:lnTo>
                      <a:pt x="1170" y="156"/>
                    </a:lnTo>
                    <a:lnTo>
                      <a:pt x="1172" y="148"/>
                    </a:lnTo>
                    <a:lnTo>
                      <a:pt x="1174" y="139"/>
                    </a:lnTo>
                    <a:lnTo>
                      <a:pt x="1176" y="130"/>
                    </a:lnTo>
                    <a:lnTo>
                      <a:pt x="1178" y="122"/>
                    </a:lnTo>
                    <a:lnTo>
                      <a:pt x="1181" y="113"/>
                    </a:lnTo>
                    <a:lnTo>
                      <a:pt x="1183" y="105"/>
                    </a:lnTo>
                    <a:lnTo>
                      <a:pt x="1183" y="98"/>
                    </a:lnTo>
                    <a:lnTo>
                      <a:pt x="1186" y="90"/>
                    </a:lnTo>
                    <a:lnTo>
                      <a:pt x="1188" y="82"/>
                    </a:lnTo>
                    <a:lnTo>
                      <a:pt x="1190" y="74"/>
                    </a:lnTo>
                    <a:lnTo>
                      <a:pt x="1192" y="68"/>
                    </a:lnTo>
                    <a:lnTo>
                      <a:pt x="1194" y="63"/>
                    </a:lnTo>
                    <a:lnTo>
                      <a:pt x="1195" y="67"/>
                    </a:lnTo>
                    <a:lnTo>
                      <a:pt x="1198" y="74"/>
                    </a:lnTo>
                    <a:lnTo>
                      <a:pt x="1199" y="82"/>
                    </a:lnTo>
                    <a:lnTo>
                      <a:pt x="1201" y="90"/>
                    </a:lnTo>
                    <a:lnTo>
                      <a:pt x="1201" y="98"/>
                    </a:lnTo>
                    <a:lnTo>
                      <a:pt x="1202" y="108"/>
                    </a:lnTo>
                    <a:lnTo>
                      <a:pt x="1202" y="117"/>
                    </a:lnTo>
                    <a:lnTo>
                      <a:pt x="1202" y="127"/>
                    </a:lnTo>
                    <a:lnTo>
                      <a:pt x="1202" y="137"/>
                    </a:lnTo>
                    <a:lnTo>
                      <a:pt x="1201" y="146"/>
                    </a:lnTo>
                    <a:lnTo>
                      <a:pt x="1200" y="156"/>
                    </a:lnTo>
                    <a:lnTo>
                      <a:pt x="1198" y="166"/>
                    </a:lnTo>
                    <a:lnTo>
                      <a:pt x="1197" y="176"/>
                    </a:lnTo>
                    <a:lnTo>
                      <a:pt x="1194" y="185"/>
                    </a:lnTo>
                    <a:lnTo>
                      <a:pt x="1192" y="194"/>
                    </a:lnTo>
                    <a:lnTo>
                      <a:pt x="1189" y="202"/>
                    </a:lnTo>
                    <a:lnTo>
                      <a:pt x="1186" y="209"/>
                    </a:lnTo>
                    <a:lnTo>
                      <a:pt x="1183" y="217"/>
                    </a:lnTo>
                    <a:lnTo>
                      <a:pt x="1181" y="223"/>
                    </a:lnTo>
                    <a:lnTo>
                      <a:pt x="1178" y="231"/>
                    </a:lnTo>
                    <a:lnTo>
                      <a:pt x="1174" y="239"/>
                    </a:lnTo>
                    <a:lnTo>
                      <a:pt x="1172" y="247"/>
                    </a:lnTo>
                    <a:lnTo>
                      <a:pt x="1167" y="256"/>
                    </a:lnTo>
                    <a:lnTo>
                      <a:pt x="1163" y="264"/>
                    </a:lnTo>
                    <a:lnTo>
                      <a:pt x="1160" y="274"/>
                    </a:lnTo>
                    <a:lnTo>
                      <a:pt x="1154" y="282"/>
                    </a:lnTo>
                    <a:lnTo>
                      <a:pt x="1149" y="291"/>
                    </a:lnTo>
                    <a:lnTo>
                      <a:pt x="1145" y="298"/>
                    </a:lnTo>
                    <a:lnTo>
                      <a:pt x="1139" y="306"/>
                    </a:lnTo>
                    <a:lnTo>
                      <a:pt x="1134" y="314"/>
                    </a:lnTo>
                    <a:lnTo>
                      <a:pt x="1128" y="321"/>
                    </a:lnTo>
                    <a:lnTo>
                      <a:pt x="1121" y="329"/>
                    </a:lnTo>
                    <a:lnTo>
                      <a:pt x="1116" y="337"/>
                    </a:lnTo>
                    <a:lnTo>
                      <a:pt x="1108" y="346"/>
                    </a:lnTo>
                    <a:lnTo>
                      <a:pt x="1099" y="356"/>
                    </a:lnTo>
                    <a:lnTo>
                      <a:pt x="1091" y="366"/>
                    </a:lnTo>
                    <a:lnTo>
                      <a:pt x="1082" y="377"/>
                    </a:lnTo>
                    <a:lnTo>
                      <a:pt x="1073" y="387"/>
                    </a:lnTo>
                    <a:lnTo>
                      <a:pt x="1064" y="395"/>
                    </a:lnTo>
                    <a:lnTo>
                      <a:pt x="1055" y="403"/>
                    </a:lnTo>
                    <a:lnTo>
                      <a:pt x="1044" y="408"/>
                    </a:lnTo>
                    <a:lnTo>
                      <a:pt x="1033" y="413"/>
                    </a:lnTo>
                    <a:lnTo>
                      <a:pt x="1022" y="417"/>
                    </a:lnTo>
                    <a:lnTo>
                      <a:pt x="1009" y="423"/>
                    </a:lnTo>
                    <a:lnTo>
                      <a:pt x="998" y="426"/>
                    </a:lnTo>
                    <a:lnTo>
                      <a:pt x="988" y="429"/>
                    </a:lnTo>
                    <a:lnTo>
                      <a:pt x="978" y="432"/>
                    </a:lnTo>
                    <a:lnTo>
                      <a:pt x="969" y="433"/>
                    </a:lnTo>
                    <a:lnTo>
                      <a:pt x="955" y="435"/>
                    </a:lnTo>
                    <a:lnTo>
                      <a:pt x="944" y="435"/>
                    </a:lnTo>
                    <a:lnTo>
                      <a:pt x="933" y="435"/>
                    </a:lnTo>
                    <a:lnTo>
                      <a:pt x="923" y="435"/>
                    </a:lnTo>
                    <a:lnTo>
                      <a:pt x="912" y="434"/>
                    </a:lnTo>
                    <a:lnTo>
                      <a:pt x="903" y="433"/>
                    </a:lnTo>
                    <a:lnTo>
                      <a:pt x="894" y="431"/>
                    </a:lnTo>
                    <a:lnTo>
                      <a:pt x="885" y="429"/>
                    </a:lnTo>
                    <a:lnTo>
                      <a:pt x="875" y="426"/>
                    </a:lnTo>
                    <a:lnTo>
                      <a:pt x="866" y="423"/>
                    </a:lnTo>
                    <a:lnTo>
                      <a:pt x="857" y="420"/>
                    </a:lnTo>
                    <a:lnTo>
                      <a:pt x="849" y="417"/>
                    </a:lnTo>
                    <a:lnTo>
                      <a:pt x="840" y="413"/>
                    </a:lnTo>
                    <a:lnTo>
                      <a:pt x="831" y="409"/>
                    </a:lnTo>
                    <a:lnTo>
                      <a:pt x="821" y="407"/>
                    </a:lnTo>
                    <a:lnTo>
                      <a:pt x="813" y="404"/>
                    </a:lnTo>
                    <a:lnTo>
                      <a:pt x="785" y="395"/>
                    </a:lnTo>
                    <a:lnTo>
                      <a:pt x="760" y="385"/>
                    </a:lnTo>
                    <a:lnTo>
                      <a:pt x="737" y="375"/>
                    </a:lnTo>
                    <a:lnTo>
                      <a:pt x="717" y="366"/>
                    </a:lnTo>
                    <a:lnTo>
                      <a:pt x="699" y="356"/>
                    </a:lnTo>
                    <a:lnTo>
                      <a:pt x="682" y="348"/>
                    </a:lnTo>
                    <a:lnTo>
                      <a:pt x="664" y="340"/>
                    </a:lnTo>
                    <a:lnTo>
                      <a:pt x="649" y="333"/>
                    </a:lnTo>
                    <a:lnTo>
                      <a:pt x="633" y="328"/>
                    </a:lnTo>
                    <a:lnTo>
                      <a:pt x="617" y="323"/>
                    </a:lnTo>
                    <a:lnTo>
                      <a:pt x="602" y="322"/>
                    </a:lnTo>
                    <a:lnTo>
                      <a:pt x="585" y="322"/>
                    </a:lnTo>
                    <a:lnTo>
                      <a:pt x="568" y="325"/>
                    </a:lnTo>
                    <a:lnTo>
                      <a:pt x="550" y="331"/>
                    </a:lnTo>
                    <a:lnTo>
                      <a:pt x="529" y="340"/>
                    </a:lnTo>
                    <a:lnTo>
                      <a:pt x="507" y="351"/>
                    </a:lnTo>
                    <a:lnTo>
                      <a:pt x="415" y="376"/>
                    </a:lnTo>
                    <a:lnTo>
                      <a:pt x="397" y="381"/>
                    </a:lnTo>
                    <a:lnTo>
                      <a:pt x="379" y="386"/>
                    </a:lnTo>
                    <a:lnTo>
                      <a:pt x="361" y="388"/>
                    </a:lnTo>
                    <a:lnTo>
                      <a:pt x="342" y="390"/>
                    </a:lnTo>
                    <a:lnTo>
                      <a:pt x="323" y="393"/>
                    </a:lnTo>
                    <a:lnTo>
                      <a:pt x="305" y="393"/>
                    </a:lnTo>
                    <a:lnTo>
                      <a:pt x="286" y="392"/>
                    </a:lnTo>
                    <a:lnTo>
                      <a:pt x="267" y="389"/>
                    </a:lnTo>
                    <a:lnTo>
                      <a:pt x="249" y="387"/>
                    </a:lnTo>
                    <a:lnTo>
                      <a:pt x="230" y="383"/>
                    </a:lnTo>
                    <a:lnTo>
                      <a:pt x="212" y="378"/>
                    </a:lnTo>
                    <a:lnTo>
                      <a:pt x="194" y="372"/>
                    </a:lnTo>
                    <a:lnTo>
                      <a:pt x="176" y="365"/>
                    </a:lnTo>
                    <a:lnTo>
                      <a:pt x="159" y="358"/>
                    </a:lnTo>
                    <a:lnTo>
                      <a:pt x="144" y="348"/>
                    </a:lnTo>
                    <a:lnTo>
                      <a:pt x="127" y="339"/>
                    </a:lnTo>
                    <a:lnTo>
                      <a:pt x="119" y="331"/>
                    </a:lnTo>
                    <a:lnTo>
                      <a:pt x="108" y="321"/>
                    </a:lnTo>
                    <a:lnTo>
                      <a:pt x="95" y="306"/>
                    </a:lnTo>
                    <a:lnTo>
                      <a:pt x="81" y="292"/>
                    </a:lnTo>
                    <a:lnTo>
                      <a:pt x="66" y="275"/>
                    </a:lnTo>
                    <a:lnTo>
                      <a:pt x="54" y="259"/>
                    </a:lnTo>
                    <a:lnTo>
                      <a:pt x="44" y="246"/>
                    </a:lnTo>
                    <a:lnTo>
                      <a:pt x="37" y="236"/>
                    </a:lnTo>
                    <a:lnTo>
                      <a:pt x="30" y="220"/>
                    </a:lnTo>
                    <a:lnTo>
                      <a:pt x="24" y="205"/>
                    </a:lnTo>
                    <a:lnTo>
                      <a:pt x="18" y="190"/>
                    </a:lnTo>
                    <a:lnTo>
                      <a:pt x="12" y="176"/>
                    </a:lnTo>
                    <a:lnTo>
                      <a:pt x="9" y="159"/>
                    </a:lnTo>
                    <a:lnTo>
                      <a:pt x="6" y="145"/>
                    </a:lnTo>
                    <a:lnTo>
                      <a:pt x="2" y="130"/>
                    </a:lnTo>
                    <a:lnTo>
                      <a:pt x="1" y="114"/>
                    </a:lnTo>
                    <a:lnTo>
                      <a:pt x="0" y="100"/>
                    </a:lnTo>
                    <a:lnTo>
                      <a:pt x="1" y="85"/>
                    </a:lnTo>
                    <a:lnTo>
                      <a:pt x="1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0" y="27"/>
                    </a:lnTo>
                    <a:lnTo>
                      <a:pt x="16" y="14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3" y="28"/>
                    </a:lnTo>
                    <a:lnTo>
                      <a:pt x="25" y="42"/>
                    </a:lnTo>
                    <a:lnTo>
                      <a:pt x="25" y="55"/>
                    </a:lnTo>
                    <a:lnTo>
                      <a:pt x="27" y="67"/>
                    </a:lnTo>
                    <a:lnTo>
                      <a:pt x="28" y="80"/>
                    </a:lnTo>
                    <a:lnTo>
                      <a:pt x="29" y="92"/>
                    </a:lnTo>
                    <a:lnTo>
                      <a:pt x="30" y="104"/>
                    </a:lnTo>
                    <a:lnTo>
                      <a:pt x="32" y="116"/>
                    </a:lnTo>
                    <a:lnTo>
                      <a:pt x="34" y="127"/>
                    </a:lnTo>
                    <a:lnTo>
                      <a:pt x="37" y="138"/>
                    </a:lnTo>
                    <a:lnTo>
                      <a:pt x="39" y="149"/>
                    </a:lnTo>
                    <a:lnTo>
                      <a:pt x="43" y="159"/>
                    </a:lnTo>
                    <a:lnTo>
                      <a:pt x="45" y="168"/>
                    </a:lnTo>
                    <a:lnTo>
                      <a:pt x="50" y="177"/>
                    </a:lnTo>
                    <a:lnTo>
                      <a:pt x="54" y="187"/>
                    </a:lnTo>
                    <a:lnTo>
                      <a:pt x="60" y="194"/>
                    </a:lnTo>
                    <a:lnTo>
                      <a:pt x="66" y="202"/>
                    </a:lnTo>
                    <a:lnTo>
                      <a:pt x="74" y="212"/>
                    </a:lnTo>
                    <a:lnTo>
                      <a:pt x="85" y="224"/>
                    </a:lnTo>
                    <a:lnTo>
                      <a:pt x="95" y="237"/>
                    </a:lnTo>
                    <a:lnTo>
                      <a:pt x="104" y="249"/>
                    </a:lnTo>
                    <a:lnTo>
                      <a:pt x="115" y="259"/>
                    </a:lnTo>
                    <a:lnTo>
                      <a:pt x="124" y="268"/>
                    </a:lnTo>
                    <a:lnTo>
                      <a:pt x="130" y="274"/>
                    </a:lnTo>
                    <a:lnTo>
                      <a:pt x="139" y="280"/>
                    </a:lnTo>
                    <a:lnTo>
                      <a:pt x="148" y="287"/>
                    </a:lnTo>
                    <a:lnTo>
                      <a:pt x="158" y="293"/>
                    </a:lnTo>
                    <a:lnTo>
                      <a:pt x="168" y="298"/>
                    </a:lnTo>
                    <a:lnTo>
                      <a:pt x="180" y="305"/>
                    </a:lnTo>
                    <a:lnTo>
                      <a:pt x="190" y="311"/>
                    </a:lnTo>
                    <a:lnTo>
                      <a:pt x="201" y="315"/>
                    </a:lnTo>
                    <a:lnTo>
                      <a:pt x="213" y="321"/>
                    </a:lnTo>
                    <a:lnTo>
                      <a:pt x="224" y="325"/>
                    </a:lnTo>
                    <a:lnTo>
                      <a:pt x="237" y="329"/>
                    </a:lnTo>
                    <a:lnTo>
                      <a:pt x="249" y="332"/>
                    </a:lnTo>
                    <a:lnTo>
                      <a:pt x="263" y="335"/>
                    </a:lnTo>
                    <a:lnTo>
                      <a:pt x="276" y="338"/>
                    </a:lnTo>
                    <a:lnTo>
                      <a:pt x="287" y="340"/>
                    </a:lnTo>
                    <a:lnTo>
                      <a:pt x="301" y="341"/>
                    </a:lnTo>
                    <a:lnTo>
                      <a:pt x="320" y="341"/>
                    </a:lnTo>
                    <a:lnTo>
                      <a:pt x="340" y="341"/>
                    </a:lnTo>
                    <a:lnTo>
                      <a:pt x="358" y="340"/>
                    </a:lnTo>
                    <a:lnTo>
                      <a:pt x="376" y="335"/>
                    </a:lnTo>
                    <a:lnTo>
                      <a:pt x="395" y="331"/>
                    </a:lnTo>
                    <a:lnTo>
                      <a:pt x="413" y="328"/>
                    </a:lnTo>
                    <a:lnTo>
                      <a:pt x="430" y="322"/>
                    </a:lnTo>
                    <a:lnTo>
                      <a:pt x="448" y="316"/>
                    </a:lnTo>
                    <a:lnTo>
                      <a:pt x="465" y="312"/>
                    </a:lnTo>
                    <a:lnTo>
                      <a:pt x="485" y="306"/>
                    </a:lnTo>
                    <a:lnTo>
                      <a:pt x="504" y="302"/>
                    </a:lnTo>
                    <a:lnTo>
                      <a:pt x="523" y="297"/>
                    </a:lnTo>
                    <a:lnTo>
                      <a:pt x="543" y="294"/>
                    </a:lnTo>
                    <a:lnTo>
                      <a:pt x="564" y="292"/>
                    </a:lnTo>
                    <a:lnTo>
                      <a:pt x="585" y="291"/>
                    </a:lnTo>
                    <a:lnTo>
                      <a:pt x="608" y="291"/>
                    </a:lnTo>
                    <a:lnTo>
                      <a:pt x="624" y="293"/>
                    </a:lnTo>
                    <a:lnTo>
                      <a:pt x="640" y="296"/>
                    </a:lnTo>
                    <a:lnTo>
                      <a:pt x="661" y="303"/>
                    </a:lnTo>
                    <a:lnTo>
                      <a:pt x="682" y="308"/>
                    </a:lnTo>
                    <a:lnTo>
                      <a:pt x="704" y="316"/>
                    </a:lnTo>
                    <a:lnTo>
                      <a:pt x="730" y="325"/>
                    </a:lnTo>
                    <a:lnTo>
                      <a:pt x="755" y="335"/>
                    </a:lnTo>
                    <a:lnTo>
                      <a:pt x="781" y="344"/>
                    </a:lnTo>
                    <a:lnTo>
                      <a:pt x="806" y="353"/>
                    </a:lnTo>
                    <a:lnTo>
                      <a:pt x="831" y="361"/>
                    </a:lnTo>
                    <a:lnTo>
                      <a:pt x="856" y="369"/>
                    </a:lnTo>
                    <a:lnTo>
                      <a:pt x="879" y="375"/>
                    </a:lnTo>
                    <a:lnTo>
                      <a:pt x="903" y="378"/>
                    </a:lnTo>
                    <a:lnTo>
                      <a:pt x="923" y="380"/>
                    </a:lnTo>
                    <a:lnTo>
                      <a:pt x="942" y="379"/>
                    </a:lnTo>
                    <a:lnTo>
                      <a:pt x="959" y="376"/>
                    </a:lnTo>
                    <a:lnTo>
                      <a:pt x="970" y="372"/>
                    </a:lnTo>
                    <a:lnTo>
                      <a:pt x="979" y="369"/>
                    </a:lnTo>
                    <a:lnTo>
                      <a:pt x="989" y="366"/>
                    </a:lnTo>
                    <a:lnTo>
                      <a:pt x="998" y="362"/>
                    </a:lnTo>
                    <a:lnTo>
                      <a:pt x="1007" y="360"/>
                    </a:lnTo>
                    <a:lnTo>
                      <a:pt x="1015" y="356"/>
                    </a:lnTo>
                    <a:lnTo>
                      <a:pt x="1024" y="352"/>
                    </a:lnTo>
                    <a:lnTo>
                      <a:pt x="1032" y="348"/>
                    </a:lnTo>
                    <a:lnTo>
                      <a:pt x="1040" y="343"/>
                    </a:lnTo>
                    <a:lnTo>
                      <a:pt x="1046" y="340"/>
                    </a:lnTo>
                    <a:lnTo>
                      <a:pt x="1055" y="333"/>
                    </a:lnTo>
                    <a:lnTo>
                      <a:pt x="1062" y="328"/>
                    </a:lnTo>
                    <a:lnTo>
                      <a:pt x="1069" y="321"/>
                    </a:lnTo>
                    <a:lnTo>
                      <a:pt x="1077" y="314"/>
                    </a:lnTo>
                    <a:lnTo>
                      <a:pt x="1084" y="306"/>
                    </a:lnTo>
                    <a:lnTo>
                      <a:pt x="1091" y="298"/>
                    </a:lnTo>
                    <a:lnTo>
                      <a:pt x="1097" y="292"/>
                    </a:lnTo>
                    <a:lnTo>
                      <a:pt x="1101" y="285"/>
                    </a:lnTo>
                    <a:lnTo>
                      <a:pt x="1107" y="278"/>
                    </a:lnTo>
                    <a:lnTo>
                      <a:pt x="1110" y="271"/>
                    </a:lnTo>
                    <a:lnTo>
                      <a:pt x="1116" y="264"/>
                    </a:lnTo>
                    <a:lnTo>
                      <a:pt x="1120" y="258"/>
                    </a:lnTo>
                    <a:lnTo>
                      <a:pt x="1125" y="251"/>
                    </a:lnTo>
                    <a:lnTo>
                      <a:pt x="1129" y="243"/>
                    </a:lnTo>
                    <a:lnTo>
                      <a:pt x="1134" y="237"/>
                    </a:lnTo>
                    <a:lnTo>
                      <a:pt x="1138" y="229"/>
                    </a:lnTo>
                    <a:lnTo>
                      <a:pt x="1142" y="222"/>
                    </a:lnTo>
                    <a:lnTo>
                      <a:pt x="1145" y="214"/>
                    </a:lnTo>
                    <a:lnTo>
                      <a:pt x="1149" y="206"/>
                    </a:lnTo>
                    <a:lnTo>
                      <a:pt x="1153" y="200"/>
                    </a:lnTo>
                    <a:lnTo>
                      <a:pt x="1157" y="192"/>
                    </a:lnTo>
                    <a:lnTo>
                      <a:pt x="1160" y="18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5" name="Freeform 1433">
                <a:extLst>
                  <a:ext uri="{FF2B5EF4-FFF2-40B4-BE49-F238E27FC236}">
                    <a16:creationId xmlns:a16="http://schemas.microsoft.com/office/drawing/2014/main" id="{3D89A3ED-A2D3-4FAD-8ABB-529EFE47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2161"/>
                <a:ext cx="11" cy="41"/>
              </a:xfrm>
              <a:custGeom>
                <a:avLst/>
                <a:gdLst>
                  <a:gd name="T0" fmla="*/ 35 w 35"/>
                  <a:gd name="T1" fmla="*/ 0 h 122"/>
                  <a:gd name="T2" fmla="*/ 34 w 35"/>
                  <a:gd name="T3" fmla="*/ 0 h 122"/>
                  <a:gd name="T4" fmla="*/ 32 w 35"/>
                  <a:gd name="T5" fmla="*/ 7 h 122"/>
                  <a:gd name="T6" fmla="*/ 31 w 35"/>
                  <a:gd name="T7" fmla="*/ 12 h 122"/>
                  <a:gd name="T8" fmla="*/ 27 w 35"/>
                  <a:gd name="T9" fmla="*/ 20 h 122"/>
                  <a:gd name="T10" fmla="*/ 26 w 35"/>
                  <a:gd name="T11" fmla="*/ 27 h 122"/>
                  <a:gd name="T12" fmla="*/ 25 w 35"/>
                  <a:gd name="T13" fmla="*/ 35 h 122"/>
                  <a:gd name="T14" fmla="*/ 23 w 35"/>
                  <a:gd name="T15" fmla="*/ 44 h 122"/>
                  <a:gd name="T16" fmla="*/ 21 w 35"/>
                  <a:gd name="T17" fmla="*/ 51 h 122"/>
                  <a:gd name="T18" fmla="*/ 18 w 35"/>
                  <a:gd name="T19" fmla="*/ 59 h 122"/>
                  <a:gd name="T20" fmla="*/ 16 w 35"/>
                  <a:gd name="T21" fmla="*/ 68 h 122"/>
                  <a:gd name="T22" fmla="*/ 14 w 35"/>
                  <a:gd name="T23" fmla="*/ 76 h 122"/>
                  <a:gd name="T24" fmla="*/ 13 w 35"/>
                  <a:gd name="T25" fmla="*/ 85 h 122"/>
                  <a:gd name="T26" fmla="*/ 11 w 35"/>
                  <a:gd name="T27" fmla="*/ 93 h 122"/>
                  <a:gd name="T28" fmla="*/ 7 w 35"/>
                  <a:gd name="T29" fmla="*/ 101 h 122"/>
                  <a:gd name="T30" fmla="*/ 5 w 35"/>
                  <a:gd name="T31" fmla="*/ 108 h 122"/>
                  <a:gd name="T32" fmla="*/ 3 w 35"/>
                  <a:gd name="T33" fmla="*/ 114 h 122"/>
                  <a:gd name="T34" fmla="*/ 0 w 35"/>
                  <a:gd name="T35" fmla="*/ 121 h 122"/>
                  <a:gd name="T36" fmla="*/ 2 w 35"/>
                  <a:gd name="T37" fmla="*/ 122 h 122"/>
                  <a:gd name="T38" fmla="*/ 4 w 35"/>
                  <a:gd name="T39" fmla="*/ 114 h 122"/>
                  <a:gd name="T40" fmla="*/ 7 w 35"/>
                  <a:gd name="T41" fmla="*/ 108 h 122"/>
                  <a:gd name="T42" fmla="*/ 9 w 35"/>
                  <a:gd name="T43" fmla="*/ 101 h 122"/>
                  <a:gd name="T44" fmla="*/ 12 w 35"/>
                  <a:gd name="T45" fmla="*/ 93 h 122"/>
                  <a:gd name="T46" fmla="*/ 14 w 35"/>
                  <a:gd name="T47" fmla="*/ 85 h 122"/>
                  <a:gd name="T48" fmla="*/ 16 w 35"/>
                  <a:gd name="T49" fmla="*/ 76 h 122"/>
                  <a:gd name="T50" fmla="*/ 18 w 35"/>
                  <a:gd name="T51" fmla="*/ 68 h 122"/>
                  <a:gd name="T52" fmla="*/ 20 w 35"/>
                  <a:gd name="T53" fmla="*/ 59 h 122"/>
                  <a:gd name="T54" fmla="*/ 22 w 35"/>
                  <a:gd name="T55" fmla="*/ 51 h 122"/>
                  <a:gd name="T56" fmla="*/ 25 w 35"/>
                  <a:gd name="T57" fmla="*/ 44 h 122"/>
                  <a:gd name="T58" fmla="*/ 25 w 35"/>
                  <a:gd name="T59" fmla="*/ 35 h 122"/>
                  <a:gd name="T60" fmla="*/ 27 w 35"/>
                  <a:gd name="T61" fmla="*/ 27 h 122"/>
                  <a:gd name="T62" fmla="*/ 30 w 35"/>
                  <a:gd name="T63" fmla="*/ 20 h 122"/>
                  <a:gd name="T64" fmla="*/ 32 w 35"/>
                  <a:gd name="T65" fmla="*/ 12 h 122"/>
                  <a:gd name="T66" fmla="*/ 33 w 35"/>
                  <a:gd name="T67" fmla="*/ 7 h 122"/>
                  <a:gd name="T68" fmla="*/ 35 w 35"/>
                  <a:gd name="T69" fmla="*/ 0 h 122"/>
                  <a:gd name="T70" fmla="*/ 34 w 35"/>
                  <a:gd name="T71" fmla="*/ 1 h 122"/>
                  <a:gd name="T72" fmla="*/ 35 w 35"/>
                  <a:gd name="T7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122">
                    <a:moveTo>
                      <a:pt x="35" y="0"/>
                    </a:moveTo>
                    <a:lnTo>
                      <a:pt x="34" y="0"/>
                    </a:lnTo>
                    <a:lnTo>
                      <a:pt x="32" y="7"/>
                    </a:lnTo>
                    <a:lnTo>
                      <a:pt x="31" y="12"/>
                    </a:lnTo>
                    <a:lnTo>
                      <a:pt x="27" y="20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3" y="44"/>
                    </a:lnTo>
                    <a:lnTo>
                      <a:pt x="21" y="51"/>
                    </a:lnTo>
                    <a:lnTo>
                      <a:pt x="18" y="59"/>
                    </a:lnTo>
                    <a:lnTo>
                      <a:pt x="16" y="68"/>
                    </a:lnTo>
                    <a:lnTo>
                      <a:pt x="14" y="76"/>
                    </a:lnTo>
                    <a:lnTo>
                      <a:pt x="13" y="85"/>
                    </a:lnTo>
                    <a:lnTo>
                      <a:pt x="11" y="93"/>
                    </a:lnTo>
                    <a:lnTo>
                      <a:pt x="7" y="101"/>
                    </a:lnTo>
                    <a:lnTo>
                      <a:pt x="5" y="108"/>
                    </a:lnTo>
                    <a:lnTo>
                      <a:pt x="3" y="114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4" y="114"/>
                    </a:lnTo>
                    <a:lnTo>
                      <a:pt x="7" y="108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4" y="85"/>
                    </a:lnTo>
                    <a:lnTo>
                      <a:pt x="16" y="76"/>
                    </a:lnTo>
                    <a:lnTo>
                      <a:pt x="18" y="68"/>
                    </a:lnTo>
                    <a:lnTo>
                      <a:pt x="20" y="59"/>
                    </a:lnTo>
                    <a:lnTo>
                      <a:pt x="22" y="51"/>
                    </a:lnTo>
                    <a:lnTo>
                      <a:pt x="25" y="44"/>
                    </a:lnTo>
                    <a:lnTo>
                      <a:pt x="25" y="35"/>
                    </a:lnTo>
                    <a:lnTo>
                      <a:pt x="27" y="27"/>
                    </a:lnTo>
                    <a:lnTo>
                      <a:pt x="30" y="20"/>
                    </a:lnTo>
                    <a:lnTo>
                      <a:pt x="32" y="12"/>
                    </a:lnTo>
                    <a:lnTo>
                      <a:pt x="33" y="7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6" name="Freeform 1434">
                <a:extLst>
                  <a:ext uri="{FF2B5EF4-FFF2-40B4-BE49-F238E27FC236}">
                    <a16:creationId xmlns:a16="http://schemas.microsoft.com/office/drawing/2014/main" id="{11ED1149-8830-4653-8835-09049766B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61"/>
                <a:ext cx="5" cy="47"/>
              </a:xfrm>
              <a:custGeom>
                <a:avLst/>
                <a:gdLst>
                  <a:gd name="T0" fmla="*/ 1 w 13"/>
                  <a:gd name="T1" fmla="*/ 140 h 140"/>
                  <a:gd name="T2" fmla="*/ 4 w 13"/>
                  <a:gd name="T3" fmla="*/ 131 h 140"/>
                  <a:gd name="T4" fmla="*/ 5 w 13"/>
                  <a:gd name="T5" fmla="*/ 122 h 140"/>
                  <a:gd name="T6" fmla="*/ 8 w 13"/>
                  <a:gd name="T7" fmla="*/ 113 h 140"/>
                  <a:gd name="T8" fmla="*/ 10 w 13"/>
                  <a:gd name="T9" fmla="*/ 103 h 140"/>
                  <a:gd name="T10" fmla="*/ 11 w 13"/>
                  <a:gd name="T11" fmla="*/ 93 h 140"/>
                  <a:gd name="T12" fmla="*/ 13 w 13"/>
                  <a:gd name="T13" fmla="*/ 84 h 140"/>
                  <a:gd name="T14" fmla="*/ 13 w 13"/>
                  <a:gd name="T15" fmla="*/ 74 h 140"/>
                  <a:gd name="T16" fmla="*/ 13 w 13"/>
                  <a:gd name="T17" fmla="*/ 65 h 140"/>
                  <a:gd name="T18" fmla="*/ 13 w 13"/>
                  <a:gd name="T19" fmla="*/ 55 h 140"/>
                  <a:gd name="T20" fmla="*/ 13 w 13"/>
                  <a:gd name="T21" fmla="*/ 46 h 140"/>
                  <a:gd name="T22" fmla="*/ 13 w 13"/>
                  <a:gd name="T23" fmla="*/ 37 h 140"/>
                  <a:gd name="T24" fmla="*/ 12 w 13"/>
                  <a:gd name="T25" fmla="*/ 28 h 140"/>
                  <a:gd name="T26" fmla="*/ 11 w 13"/>
                  <a:gd name="T27" fmla="*/ 20 h 140"/>
                  <a:gd name="T28" fmla="*/ 9 w 13"/>
                  <a:gd name="T29" fmla="*/ 12 h 140"/>
                  <a:gd name="T30" fmla="*/ 8 w 13"/>
                  <a:gd name="T31" fmla="*/ 5 h 140"/>
                  <a:gd name="T32" fmla="*/ 5 w 13"/>
                  <a:gd name="T33" fmla="*/ 0 h 140"/>
                  <a:gd name="T34" fmla="*/ 4 w 13"/>
                  <a:gd name="T35" fmla="*/ 1 h 140"/>
                  <a:gd name="T36" fmla="*/ 5 w 13"/>
                  <a:gd name="T37" fmla="*/ 5 h 140"/>
                  <a:gd name="T38" fmla="*/ 8 w 13"/>
                  <a:gd name="T39" fmla="*/ 12 h 140"/>
                  <a:gd name="T40" fmla="*/ 9 w 13"/>
                  <a:gd name="T41" fmla="*/ 20 h 140"/>
                  <a:gd name="T42" fmla="*/ 11 w 13"/>
                  <a:gd name="T43" fmla="*/ 28 h 140"/>
                  <a:gd name="T44" fmla="*/ 11 w 13"/>
                  <a:gd name="T45" fmla="*/ 37 h 140"/>
                  <a:gd name="T46" fmla="*/ 12 w 13"/>
                  <a:gd name="T47" fmla="*/ 46 h 140"/>
                  <a:gd name="T48" fmla="*/ 12 w 13"/>
                  <a:gd name="T49" fmla="*/ 55 h 140"/>
                  <a:gd name="T50" fmla="*/ 12 w 13"/>
                  <a:gd name="T51" fmla="*/ 65 h 140"/>
                  <a:gd name="T52" fmla="*/ 12 w 13"/>
                  <a:gd name="T53" fmla="*/ 74 h 140"/>
                  <a:gd name="T54" fmla="*/ 11 w 13"/>
                  <a:gd name="T55" fmla="*/ 84 h 140"/>
                  <a:gd name="T56" fmla="*/ 10 w 13"/>
                  <a:gd name="T57" fmla="*/ 93 h 140"/>
                  <a:gd name="T58" fmla="*/ 8 w 13"/>
                  <a:gd name="T59" fmla="*/ 103 h 140"/>
                  <a:gd name="T60" fmla="*/ 7 w 13"/>
                  <a:gd name="T61" fmla="*/ 113 h 140"/>
                  <a:gd name="T62" fmla="*/ 5 w 13"/>
                  <a:gd name="T63" fmla="*/ 122 h 140"/>
                  <a:gd name="T64" fmla="*/ 2 w 13"/>
                  <a:gd name="T65" fmla="*/ 131 h 140"/>
                  <a:gd name="T66" fmla="*/ 0 w 13"/>
                  <a:gd name="T67" fmla="*/ 140 h 140"/>
                  <a:gd name="T68" fmla="*/ 1 w 13"/>
                  <a:gd name="T6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40">
                    <a:moveTo>
                      <a:pt x="1" y="140"/>
                    </a:moveTo>
                    <a:lnTo>
                      <a:pt x="4" y="131"/>
                    </a:lnTo>
                    <a:lnTo>
                      <a:pt x="5" y="122"/>
                    </a:lnTo>
                    <a:lnTo>
                      <a:pt x="8" y="113"/>
                    </a:lnTo>
                    <a:lnTo>
                      <a:pt x="10" y="103"/>
                    </a:lnTo>
                    <a:lnTo>
                      <a:pt x="11" y="93"/>
                    </a:lnTo>
                    <a:lnTo>
                      <a:pt x="13" y="84"/>
                    </a:lnTo>
                    <a:lnTo>
                      <a:pt x="13" y="74"/>
                    </a:lnTo>
                    <a:lnTo>
                      <a:pt x="13" y="65"/>
                    </a:lnTo>
                    <a:lnTo>
                      <a:pt x="13" y="55"/>
                    </a:lnTo>
                    <a:lnTo>
                      <a:pt x="13" y="46"/>
                    </a:lnTo>
                    <a:lnTo>
                      <a:pt x="13" y="37"/>
                    </a:lnTo>
                    <a:lnTo>
                      <a:pt x="12" y="28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8" y="12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7"/>
                    </a:lnTo>
                    <a:lnTo>
                      <a:pt x="12" y="46"/>
                    </a:lnTo>
                    <a:lnTo>
                      <a:pt x="12" y="55"/>
                    </a:lnTo>
                    <a:lnTo>
                      <a:pt x="12" y="65"/>
                    </a:lnTo>
                    <a:lnTo>
                      <a:pt x="12" y="74"/>
                    </a:lnTo>
                    <a:lnTo>
                      <a:pt x="11" y="84"/>
                    </a:lnTo>
                    <a:lnTo>
                      <a:pt x="10" y="93"/>
                    </a:lnTo>
                    <a:lnTo>
                      <a:pt x="8" y="103"/>
                    </a:lnTo>
                    <a:lnTo>
                      <a:pt x="7" y="113"/>
                    </a:lnTo>
                    <a:lnTo>
                      <a:pt x="5" y="122"/>
                    </a:lnTo>
                    <a:lnTo>
                      <a:pt x="2" y="131"/>
                    </a:lnTo>
                    <a:lnTo>
                      <a:pt x="0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7" name="Freeform 1435">
                <a:extLst>
                  <a:ext uri="{FF2B5EF4-FFF2-40B4-BE49-F238E27FC236}">
                    <a16:creationId xmlns:a16="http://schemas.microsoft.com/office/drawing/2014/main" id="{CDEE17F5-4D61-4601-B708-9A468D589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208"/>
                <a:ext cx="23" cy="42"/>
              </a:xfrm>
              <a:custGeom>
                <a:avLst/>
                <a:gdLst>
                  <a:gd name="T0" fmla="*/ 2 w 69"/>
                  <a:gd name="T1" fmla="*/ 127 h 127"/>
                  <a:gd name="T2" fmla="*/ 8 w 69"/>
                  <a:gd name="T3" fmla="*/ 120 h 127"/>
                  <a:gd name="T4" fmla="*/ 14 w 69"/>
                  <a:gd name="T5" fmla="*/ 112 h 127"/>
                  <a:gd name="T6" fmla="*/ 20 w 69"/>
                  <a:gd name="T7" fmla="*/ 104 h 127"/>
                  <a:gd name="T8" fmla="*/ 25 w 69"/>
                  <a:gd name="T9" fmla="*/ 96 h 127"/>
                  <a:gd name="T10" fmla="*/ 30 w 69"/>
                  <a:gd name="T11" fmla="*/ 89 h 127"/>
                  <a:gd name="T12" fmla="*/ 34 w 69"/>
                  <a:gd name="T13" fmla="*/ 80 h 127"/>
                  <a:gd name="T14" fmla="*/ 39 w 69"/>
                  <a:gd name="T15" fmla="*/ 71 h 127"/>
                  <a:gd name="T16" fmla="*/ 42 w 69"/>
                  <a:gd name="T17" fmla="*/ 63 h 127"/>
                  <a:gd name="T18" fmla="*/ 46 w 69"/>
                  <a:gd name="T19" fmla="*/ 54 h 127"/>
                  <a:gd name="T20" fmla="*/ 51 w 69"/>
                  <a:gd name="T21" fmla="*/ 46 h 127"/>
                  <a:gd name="T22" fmla="*/ 53 w 69"/>
                  <a:gd name="T23" fmla="*/ 38 h 127"/>
                  <a:gd name="T24" fmla="*/ 58 w 69"/>
                  <a:gd name="T25" fmla="*/ 30 h 127"/>
                  <a:gd name="T26" fmla="*/ 61 w 69"/>
                  <a:gd name="T27" fmla="*/ 21 h 127"/>
                  <a:gd name="T28" fmla="*/ 63 w 69"/>
                  <a:gd name="T29" fmla="*/ 15 h 127"/>
                  <a:gd name="T30" fmla="*/ 67 w 69"/>
                  <a:gd name="T31" fmla="*/ 7 h 127"/>
                  <a:gd name="T32" fmla="*/ 69 w 69"/>
                  <a:gd name="T33" fmla="*/ 0 h 127"/>
                  <a:gd name="T34" fmla="*/ 68 w 69"/>
                  <a:gd name="T35" fmla="*/ 0 h 127"/>
                  <a:gd name="T36" fmla="*/ 64 w 69"/>
                  <a:gd name="T37" fmla="*/ 7 h 127"/>
                  <a:gd name="T38" fmla="*/ 62 w 69"/>
                  <a:gd name="T39" fmla="*/ 13 h 127"/>
                  <a:gd name="T40" fmla="*/ 59 w 69"/>
                  <a:gd name="T41" fmla="*/ 21 h 127"/>
                  <a:gd name="T42" fmla="*/ 57 w 69"/>
                  <a:gd name="T43" fmla="*/ 28 h 127"/>
                  <a:gd name="T44" fmla="*/ 52 w 69"/>
                  <a:gd name="T45" fmla="*/ 37 h 127"/>
                  <a:gd name="T46" fmla="*/ 50 w 69"/>
                  <a:gd name="T47" fmla="*/ 45 h 127"/>
                  <a:gd name="T48" fmla="*/ 45 w 69"/>
                  <a:gd name="T49" fmla="*/ 53 h 127"/>
                  <a:gd name="T50" fmla="*/ 42 w 69"/>
                  <a:gd name="T51" fmla="*/ 62 h 127"/>
                  <a:gd name="T52" fmla="*/ 37 w 69"/>
                  <a:gd name="T53" fmla="*/ 69 h 127"/>
                  <a:gd name="T54" fmla="*/ 33 w 69"/>
                  <a:gd name="T55" fmla="*/ 78 h 127"/>
                  <a:gd name="T56" fmla="*/ 27 w 69"/>
                  <a:gd name="T57" fmla="*/ 86 h 127"/>
                  <a:gd name="T58" fmla="*/ 23 w 69"/>
                  <a:gd name="T59" fmla="*/ 94 h 127"/>
                  <a:gd name="T60" fmla="*/ 18 w 69"/>
                  <a:gd name="T61" fmla="*/ 102 h 127"/>
                  <a:gd name="T62" fmla="*/ 12 w 69"/>
                  <a:gd name="T63" fmla="*/ 111 h 127"/>
                  <a:gd name="T64" fmla="*/ 7 w 69"/>
                  <a:gd name="T65" fmla="*/ 118 h 127"/>
                  <a:gd name="T66" fmla="*/ 0 w 69"/>
                  <a:gd name="T67" fmla="*/ 126 h 127"/>
                  <a:gd name="T68" fmla="*/ 2 w 69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7">
                    <a:moveTo>
                      <a:pt x="2" y="127"/>
                    </a:moveTo>
                    <a:lnTo>
                      <a:pt x="8" y="120"/>
                    </a:lnTo>
                    <a:lnTo>
                      <a:pt x="14" y="112"/>
                    </a:lnTo>
                    <a:lnTo>
                      <a:pt x="20" y="104"/>
                    </a:lnTo>
                    <a:lnTo>
                      <a:pt x="25" y="96"/>
                    </a:lnTo>
                    <a:lnTo>
                      <a:pt x="30" y="89"/>
                    </a:lnTo>
                    <a:lnTo>
                      <a:pt x="34" y="80"/>
                    </a:lnTo>
                    <a:lnTo>
                      <a:pt x="39" y="71"/>
                    </a:lnTo>
                    <a:lnTo>
                      <a:pt x="42" y="63"/>
                    </a:lnTo>
                    <a:lnTo>
                      <a:pt x="46" y="54"/>
                    </a:lnTo>
                    <a:lnTo>
                      <a:pt x="51" y="46"/>
                    </a:lnTo>
                    <a:lnTo>
                      <a:pt x="53" y="38"/>
                    </a:lnTo>
                    <a:lnTo>
                      <a:pt x="58" y="30"/>
                    </a:lnTo>
                    <a:lnTo>
                      <a:pt x="61" y="21"/>
                    </a:lnTo>
                    <a:lnTo>
                      <a:pt x="63" y="15"/>
                    </a:lnTo>
                    <a:lnTo>
                      <a:pt x="67" y="7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4" y="7"/>
                    </a:lnTo>
                    <a:lnTo>
                      <a:pt x="62" y="13"/>
                    </a:lnTo>
                    <a:lnTo>
                      <a:pt x="59" y="21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50" y="45"/>
                    </a:lnTo>
                    <a:lnTo>
                      <a:pt x="45" y="53"/>
                    </a:lnTo>
                    <a:lnTo>
                      <a:pt x="42" y="62"/>
                    </a:lnTo>
                    <a:lnTo>
                      <a:pt x="37" y="69"/>
                    </a:lnTo>
                    <a:lnTo>
                      <a:pt x="33" y="78"/>
                    </a:lnTo>
                    <a:lnTo>
                      <a:pt x="27" y="86"/>
                    </a:lnTo>
                    <a:lnTo>
                      <a:pt x="23" y="94"/>
                    </a:lnTo>
                    <a:lnTo>
                      <a:pt x="18" y="102"/>
                    </a:lnTo>
                    <a:lnTo>
                      <a:pt x="12" y="111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2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8" name="Freeform 1436">
                <a:extLst>
                  <a:ext uri="{FF2B5EF4-FFF2-40B4-BE49-F238E27FC236}">
                    <a16:creationId xmlns:a16="http://schemas.microsoft.com/office/drawing/2014/main" id="{AAAF18C9-060E-4D0D-B39F-40A5454D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250"/>
                <a:ext cx="22" cy="25"/>
              </a:xfrm>
              <a:custGeom>
                <a:avLst/>
                <a:gdLst>
                  <a:gd name="T0" fmla="*/ 1 w 68"/>
                  <a:gd name="T1" fmla="*/ 75 h 75"/>
                  <a:gd name="T2" fmla="*/ 11 w 68"/>
                  <a:gd name="T3" fmla="*/ 67 h 75"/>
                  <a:gd name="T4" fmla="*/ 20 w 68"/>
                  <a:gd name="T5" fmla="*/ 58 h 75"/>
                  <a:gd name="T6" fmla="*/ 29 w 68"/>
                  <a:gd name="T7" fmla="*/ 49 h 75"/>
                  <a:gd name="T8" fmla="*/ 38 w 68"/>
                  <a:gd name="T9" fmla="*/ 38 h 75"/>
                  <a:gd name="T10" fmla="*/ 46 w 68"/>
                  <a:gd name="T11" fmla="*/ 29 h 75"/>
                  <a:gd name="T12" fmla="*/ 55 w 68"/>
                  <a:gd name="T13" fmla="*/ 19 h 75"/>
                  <a:gd name="T14" fmla="*/ 62 w 68"/>
                  <a:gd name="T15" fmla="*/ 9 h 75"/>
                  <a:gd name="T16" fmla="*/ 68 w 68"/>
                  <a:gd name="T17" fmla="*/ 1 h 75"/>
                  <a:gd name="T18" fmla="*/ 67 w 68"/>
                  <a:gd name="T19" fmla="*/ 0 h 75"/>
                  <a:gd name="T20" fmla="*/ 61 w 68"/>
                  <a:gd name="T21" fmla="*/ 8 h 75"/>
                  <a:gd name="T22" fmla="*/ 53 w 68"/>
                  <a:gd name="T23" fmla="*/ 17 h 75"/>
                  <a:gd name="T24" fmla="*/ 44 w 68"/>
                  <a:gd name="T25" fmla="*/ 27 h 75"/>
                  <a:gd name="T26" fmla="*/ 36 w 68"/>
                  <a:gd name="T27" fmla="*/ 37 h 75"/>
                  <a:gd name="T28" fmla="*/ 27 w 68"/>
                  <a:gd name="T29" fmla="*/ 48 h 75"/>
                  <a:gd name="T30" fmla="*/ 19 w 68"/>
                  <a:gd name="T31" fmla="*/ 57 h 75"/>
                  <a:gd name="T32" fmla="*/ 10 w 68"/>
                  <a:gd name="T33" fmla="*/ 66 h 75"/>
                  <a:gd name="T34" fmla="*/ 0 w 68"/>
                  <a:gd name="T35" fmla="*/ 73 h 75"/>
                  <a:gd name="T36" fmla="*/ 1 w 68"/>
                  <a:gd name="T3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75">
                    <a:moveTo>
                      <a:pt x="1" y="75"/>
                    </a:moveTo>
                    <a:lnTo>
                      <a:pt x="11" y="67"/>
                    </a:lnTo>
                    <a:lnTo>
                      <a:pt x="20" y="58"/>
                    </a:lnTo>
                    <a:lnTo>
                      <a:pt x="29" y="49"/>
                    </a:lnTo>
                    <a:lnTo>
                      <a:pt x="38" y="38"/>
                    </a:lnTo>
                    <a:lnTo>
                      <a:pt x="46" y="29"/>
                    </a:lnTo>
                    <a:lnTo>
                      <a:pt x="55" y="19"/>
                    </a:lnTo>
                    <a:lnTo>
                      <a:pt x="62" y="9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17"/>
                    </a:lnTo>
                    <a:lnTo>
                      <a:pt x="44" y="27"/>
                    </a:lnTo>
                    <a:lnTo>
                      <a:pt x="36" y="37"/>
                    </a:lnTo>
                    <a:lnTo>
                      <a:pt x="27" y="48"/>
                    </a:lnTo>
                    <a:lnTo>
                      <a:pt x="19" y="57"/>
                    </a:lnTo>
                    <a:lnTo>
                      <a:pt x="10" y="66"/>
                    </a:lnTo>
                    <a:lnTo>
                      <a:pt x="0" y="7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9" name="Freeform 1437">
                <a:extLst>
                  <a:ext uri="{FF2B5EF4-FFF2-40B4-BE49-F238E27FC236}">
                    <a16:creationId xmlns:a16="http://schemas.microsoft.com/office/drawing/2014/main" id="{6F05461B-A9ED-4735-8D55-DBE518A1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274"/>
                <a:ext cx="28" cy="11"/>
              </a:xfrm>
              <a:custGeom>
                <a:avLst/>
                <a:gdLst>
                  <a:gd name="T0" fmla="*/ 0 w 86"/>
                  <a:gd name="T1" fmla="*/ 31 h 31"/>
                  <a:gd name="T2" fmla="*/ 9 w 86"/>
                  <a:gd name="T3" fmla="*/ 30 h 31"/>
                  <a:gd name="T4" fmla="*/ 19 w 86"/>
                  <a:gd name="T5" fmla="*/ 27 h 31"/>
                  <a:gd name="T6" fmla="*/ 29 w 86"/>
                  <a:gd name="T7" fmla="*/ 24 h 31"/>
                  <a:gd name="T8" fmla="*/ 41 w 86"/>
                  <a:gd name="T9" fmla="*/ 21 h 31"/>
                  <a:gd name="T10" fmla="*/ 53 w 86"/>
                  <a:gd name="T11" fmla="*/ 16 h 31"/>
                  <a:gd name="T12" fmla="*/ 65 w 86"/>
                  <a:gd name="T13" fmla="*/ 12 h 31"/>
                  <a:gd name="T14" fmla="*/ 76 w 86"/>
                  <a:gd name="T15" fmla="*/ 6 h 31"/>
                  <a:gd name="T16" fmla="*/ 86 w 86"/>
                  <a:gd name="T17" fmla="*/ 1 h 31"/>
                  <a:gd name="T18" fmla="*/ 84 w 86"/>
                  <a:gd name="T19" fmla="*/ 0 h 31"/>
                  <a:gd name="T20" fmla="*/ 74 w 86"/>
                  <a:gd name="T21" fmla="*/ 5 h 31"/>
                  <a:gd name="T22" fmla="*/ 63 w 86"/>
                  <a:gd name="T23" fmla="*/ 11 h 31"/>
                  <a:gd name="T24" fmla="*/ 52 w 86"/>
                  <a:gd name="T25" fmla="*/ 14 h 31"/>
                  <a:gd name="T26" fmla="*/ 40 w 86"/>
                  <a:gd name="T27" fmla="*/ 20 h 31"/>
                  <a:gd name="T28" fmla="*/ 29 w 86"/>
                  <a:gd name="T29" fmla="*/ 23 h 31"/>
                  <a:gd name="T30" fmla="*/ 19 w 86"/>
                  <a:gd name="T31" fmla="*/ 25 h 31"/>
                  <a:gd name="T32" fmla="*/ 9 w 86"/>
                  <a:gd name="T33" fmla="*/ 29 h 31"/>
                  <a:gd name="T34" fmla="*/ 0 w 86"/>
                  <a:gd name="T35" fmla="*/ 30 h 31"/>
                  <a:gd name="T36" fmla="*/ 0 w 8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1">
                    <a:moveTo>
                      <a:pt x="0" y="31"/>
                    </a:moveTo>
                    <a:lnTo>
                      <a:pt x="9" y="30"/>
                    </a:lnTo>
                    <a:lnTo>
                      <a:pt x="19" y="27"/>
                    </a:lnTo>
                    <a:lnTo>
                      <a:pt x="29" y="24"/>
                    </a:lnTo>
                    <a:lnTo>
                      <a:pt x="41" y="21"/>
                    </a:lnTo>
                    <a:lnTo>
                      <a:pt x="53" y="16"/>
                    </a:lnTo>
                    <a:lnTo>
                      <a:pt x="65" y="12"/>
                    </a:lnTo>
                    <a:lnTo>
                      <a:pt x="76" y="6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74" y="5"/>
                    </a:lnTo>
                    <a:lnTo>
                      <a:pt x="63" y="11"/>
                    </a:lnTo>
                    <a:lnTo>
                      <a:pt x="52" y="14"/>
                    </a:lnTo>
                    <a:lnTo>
                      <a:pt x="40" y="20"/>
                    </a:lnTo>
                    <a:lnTo>
                      <a:pt x="29" y="23"/>
                    </a:lnTo>
                    <a:lnTo>
                      <a:pt x="19" y="25"/>
                    </a:lnTo>
                    <a:lnTo>
                      <a:pt x="9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0" name="Freeform 1438">
                <a:extLst>
                  <a:ext uri="{FF2B5EF4-FFF2-40B4-BE49-F238E27FC236}">
                    <a16:creationId xmlns:a16="http://schemas.microsoft.com/office/drawing/2014/main" id="{DEBD3156-9A84-4FEF-9FE5-9105DE19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5"/>
                <a:ext cx="52" cy="11"/>
              </a:xfrm>
              <a:custGeom>
                <a:avLst/>
                <a:gdLst>
                  <a:gd name="T0" fmla="*/ 0 w 156"/>
                  <a:gd name="T1" fmla="*/ 2 h 33"/>
                  <a:gd name="T2" fmla="*/ 0 w 156"/>
                  <a:gd name="T3" fmla="*/ 2 h 33"/>
                  <a:gd name="T4" fmla="*/ 8 w 156"/>
                  <a:gd name="T5" fmla="*/ 4 h 33"/>
                  <a:gd name="T6" fmla="*/ 18 w 156"/>
                  <a:gd name="T7" fmla="*/ 8 h 33"/>
                  <a:gd name="T8" fmla="*/ 27 w 156"/>
                  <a:gd name="T9" fmla="*/ 11 h 33"/>
                  <a:gd name="T10" fmla="*/ 36 w 156"/>
                  <a:gd name="T11" fmla="*/ 14 h 33"/>
                  <a:gd name="T12" fmla="*/ 45 w 156"/>
                  <a:gd name="T13" fmla="*/ 18 h 33"/>
                  <a:gd name="T14" fmla="*/ 53 w 156"/>
                  <a:gd name="T15" fmla="*/ 21 h 33"/>
                  <a:gd name="T16" fmla="*/ 63 w 156"/>
                  <a:gd name="T17" fmla="*/ 23 h 33"/>
                  <a:gd name="T18" fmla="*/ 73 w 156"/>
                  <a:gd name="T19" fmla="*/ 26 h 33"/>
                  <a:gd name="T20" fmla="*/ 81 w 156"/>
                  <a:gd name="T21" fmla="*/ 28 h 33"/>
                  <a:gd name="T22" fmla="*/ 90 w 156"/>
                  <a:gd name="T23" fmla="*/ 30 h 33"/>
                  <a:gd name="T24" fmla="*/ 100 w 156"/>
                  <a:gd name="T25" fmla="*/ 32 h 33"/>
                  <a:gd name="T26" fmla="*/ 110 w 156"/>
                  <a:gd name="T27" fmla="*/ 32 h 33"/>
                  <a:gd name="T28" fmla="*/ 121 w 156"/>
                  <a:gd name="T29" fmla="*/ 33 h 33"/>
                  <a:gd name="T30" fmla="*/ 131 w 156"/>
                  <a:gd name="T31" fmla="*/ 33 h 33"/>
                  <a:gd name="T32" fmla="*/ 144 w 156"/>
                  <a:gd name="T33" fmla="*/ 32 h 33"/>
                  <a:gd name="T34" fmla="*/ 156 w 156"/>
                  <a:gd name="T35" fmla="*/ 30 h 33"/>
                  <a:gd name="T36" fmla="*/ 156 w 156"/>
                  <a:gd name="T37" fmla="*/ 29 h 33"/>
                  <a:gd name="T38" fmla="*/ 144 w 156"/>
                  <a:gd name="T39" fmla="*/ 31 h 33"/>
                  <a:gd name="T40" fmla="*/ 131 w 156"/>
                  <a:gd name="T41" fmla="*/ 31 h 33"/>
                  <a:gd name="T42" fmla="*/ 121 w 156"/>
                  <a:gd name="T43" fmla="*/ 31 h 33"/>
                  <a:gd name="T44" fmla="*/ 110 w 156"/>
                  <a:gd name="T45" fmla="*/ 32 h 33"/>
                  <a:gd name="T46" fmla="*/ 100 w 156"/>
                  <a:gd name="T47" fmla="*/ 30 h 33"/>
                  <a:gd name="T48" fmla="*/ 90 w 156"/>
                  <a:gd name="T49" fmla="*/ 29 h 33"/>
                  <a:gd name="T50" fmla="*/ 81 w 156"/>
                  <a:gd name="T51" fmla="*/ 27 h 33"/>
                  <a:gd name="T52" fmla="*/ 73 w 156"/>
                  <a:gd name="T53" fmla="*/ 25 h 33"/>
                  <a:gd name="T54" fmla="*/ 63 w 156"/>
                  <a:gd name="T55" fmla="*/ 22 h 33"/>
                  <a:gd name="T56" fmla="*/ 55 w 156"/>
                  <a:gd name="T57" fmla="*/ 20 h 33"/>
                  <a:gd name="T58" fmla="*/ 46 w 156"/>
                  <a:gd name="T59" fmla="*/ 17 h 33"/>
                  <a:gd name="T60" fmla="*/ 37 w 156"/>
                  <a:gd name="T61" fmla="*/ 13 h 33"/>
                  <a:gd name="T62" fmla="*/ 29 w 156"/>
                  <a:gd name="T63" fmla="*/ 10 h 33"/>
                  <a:gd name="T64" fmla="*/ 20 w 156"/>
                  <a:gd name="T65" fmla="*/ 5 h 33"/>
                  <a:gd name="T66" fmla="*/ 10 w 156"/>
                  <a:gd name="T67" fmla="*/ 4 h 33"/>
                  <a:gd name="T68" fmla="*/ 1 w 156"/>
                  <a:gd name="T69" fmla="*/ 0 h 33"/>
                  <a:gd name="T70" fmla="*/ 0 w 156"/>
                  <a:gd name="T71" fmla="*/ 0 h 33"/>
                  <a:gd name="T72" fmla="*/ 0 w 156"/>
                  <a:gd name="T7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33">
                    <a:moveTo>
                      <a:pt x="0" y="2"/>
                    </a:moveTo>
                    <a:lnTo>
                      <a:pt x="0" y="2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7" y="11"/>
                    </a:lnTo>
                    <a:lnTo>
                      <a:pt x="36" y="14"/>
                    </a:lnTo>
                    <a:lnTo>
                      <a:pt x="45" y="18"/>
                    </a:lnTo>
                    <a:lnTo>
                      <a:pt x="53" y="21"/>
                    </a:lnTo>
                    <a:lnTo>
                      <a:pt x="63" y="23"/>
                    </a:lnTo>
                    <a:lnTo>
                      <a:pt x="73" y="26"/>
                    </a:lnTo>
                    <a:lnTo>
                      <a:pt x="81" y="28"/>
                    </a:lnTo>
                    <a:lnTo>
                      <a:pt x="90" y="30"/>
                    </a:lnTo>
                    <a:lnTo>
                      <a:pt x="100" y="32"/>
                    </a:lnTo>
                    <a:lnTo>
                      <a:pt x="110" y="32"/>
                    </a:lnTo>
                    <a:lnTo>
                      <a:pt x="121" y="33"/>
                    </a:lnTo>
                    <a:lnTo>
                      <a:pt x="131" y="33"/>
                    </a:lnTo>
                    <a:lnTo>
                      <a:pt x="144" y="32"/>
                    </a:lnTo>
                    <a:lnTo>
                      <a:pt x="156" y="30"/>
                    </a:lnTo>
                    <a:lnTo>
                      <a:pt x="156" y="29"/>
                    </a:lnTo>
                    <a:lnTo>
                      <a:pt x="144" y="31"/>
                    </a:lnTo>
                    <a:lnTo>
                      <a:pt x="131" y="31"/>
                    </a:lnTo>
                    <a:lnTo>
                      <a:pt x="121" y="31"/>
                    </a:lnTo>
                    <a:lnTo>
                      <a:pt x="110" y="32"/>
                    </a:lnTo>
                    <a:lnTo>
                      <a:pt x="100" y="30"/>
                    </a:lnTo>
                    <a:lnTo>
                      <a:pt x="90" y="29"/>
                    </a:lnTo>
                    <a:lnTo>
                      <a:pt x="81" y="27"/>
                    </a:lnTo>
                    <a:lnTo>
                      <a:pt x="73" y="25"/>
                    </a:lnTo>
                    <a:lnTo>
                      <a:pt x="63" y="22"/>
                    </a:lnTo>
                    <a:lnTo>
                      <a:pt x="55" y="20"/>
                    </a:lnTo>
                    <a:lnTo>
                      <a:pt x="46" y="17"/>
                    </a:lnTo>
                    <a:lnTo>
                      <a:pt x="37" y="13"/>
                    </a:lnTo>
                    <a:lnTo>
                      <a:pt x="29" y="10"/>
                    </a:lnTo>
                    <a:lnTo>
                      <a:pt x="20" y="5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1" name="Freeform 1439">
                <a:extLst>
                  <a:ext uri="{FF2B5EF4-FFF2-40B4-BE49-F238E27FC236}">
                    <a16:creationId xmlns:a16="http://schemas.microsoft.com/office/drawing/2014/main" id="{6A6F6D5E-4E41-44E9-8900-14E9D954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48"/>
                <a:ext cx="103" cy="27"/>
              </a:xfrm>
              <a:custGeom>
                <a:avLst/>
                <a:gdLst>
                  <a:gd name="T0" fmla="*/ 1 w 307"/>
                  <a:gd name="T1" fmla="*/ 30 h 82"/>
                  <a:gd name="T2" fmla="*/ 2 w 307"/>
                  <a:gd name="T3" fmla="*/ 30 h 82"/>
                  <a:gd name="T4" fmla="*/ 23 w 307"/>
                  <a:gd name="T5" fmla="*/ 19 h 82"/>
                  <a:gd name="T6" fmla="*/ 44 w 307"/>
                  <a:gd name="T7" fmla="*/ 10 h 82"/>
                  <a:gd name="T8" fmla="*/ 62 w 307"/>
                  <a:gd name="T9" fmla="*/ 5 h 82"/>
                  <a:gd name="T10" fmla="*/ 79 w 307"/>
                  <a:gd name="T11" fmla="*/ 1 h 82"/>
                  <a:gd name="T12" fmla="*/ 96 w 307"/>
                  <a:gd name="T13" fmla="*/ 1 h 82"/>
                  <a:gd name="T14" fmla="*/ 111 w 307"/>
                  <a:gd name="T15" fmla="*/ 2 h 82"/>
                  <a:gd name="T16" fmla="*/ 127 w 307"/>
                  <a:gd name="T17" fmla="*/ 7 h 82"/>
                  <a:gd name="T18" fmla="*/ 142 w 307"/>
                  <a:gd name="T19" fmla="*/ 12 h 82"/>
                  <a:gd name="T20" fmla="*/ 158 w 307"/>
                  <a:gd name="T21" fmla="*/ 19 h 82"/>
                  <a:gd name="T22" fmla="*/ 175 w 307"/>
                  <a:gd name="T23" fmla="*/ 27 h 82"/>
                  <a:gd name="T24" fmla="*/ 192 w 307"/>
                  <a:gd name="T25" fmla="*/ 35 h 82"/>
                  <a:gd name="T26" fmla="*/ 211 w 307"/>
                  <a:gd name="T27" fmla="*/ 44 h 82"/>
                  <a:gd name="T28" fmla="*/ 231 w 307"/>
                  <a:gd name="T29" fmla="*/ 54 h 82"/>
                  <a:gd name="T30" fmla="*/ 253 w 307"/>
                  <a:gd name="T31" fmla="*/ 64 h 82"/>
                  <a:gd name="T32" fmla="*/ 278 w 307"/>
                  <a:gd name="T33" fmla="*/ 73 h 82"/>
                  <a:gd name="T34" fmla="*/ 307 w 307"/>
                  <a:gd name="T35" fmla="*/ 82 h 82"/>
                  <a:gd name="T36" fmla="*/ 307 w 307"/>
                  <a:gd name="T37" fmla="*/ 81 h 82"/>
                  <a:gd name="T38" fmla="*/ 280 w 307"/>
                  <a:gd name="T39" fmla="*/ 72 h 82"/>
                  <a:gd name="T40" fmla="*/ 254 w 307"/>
                  <a:gd name="T41" fmla="*/ 62 h 82"/>
                  <a:gd name="T42" fmla="*/ 232 w 307"/>
                  <a:gd name="T43" fmla="*/ 52 h 82"/>
                  <a:gd name="T44" fmla="*/ 212 w 307"/>
                  <a:gd name="T45" fmla="*/ 43 h 82"/>
                  <a:gd name="T46" fmla="*/ 193 w 307"/>
                  <a:gd name="T47" fmla="*/ 34 h 82"/>
                  <a:gd name="T48" fmla="*/ 176 w 307"/>
                  <a:gd name="T49" fmla="*/ 25 h 82"/>
                  <a:gd name="T50" fmla="*/ 159 w 307"/>
                  <a:gd name="T51" fmla="*/ 18 h 82"/>
                  <a:gd name="T52" fmla="*/ 143 w 307"/>
                  <a:gd name="T53" fmla="*/ 10 h 82"/>
                  <a:gd name="T54" fmla="*/ 127 w 307"/>
                  <a:gd name="T55" fmla="*/ 6 h 82"/>
                  <a:gd name="T56" fmla="*/ 111 w 307"/>
                  <a:gd name="T57" fmla="*/ 1 h 82"/>
                  <a:gd name="T58" fmla="*/ 96 w 307"/>
                  <a:gd name="T59" fmla="*/ 0 h 82"/>
                  <a:gd name="T60" fmla="*/ 79 w 307"/>
                  <a:gd name="T61" fmla="*/ 0 h 82"/>
                  <a:gd name="T62" fmla="*/ 62 w 307"/>
                  <a:gd name="T63" fmla="*/ 3 h 82"/>
                  <a:gd name="T64" fmla="*/ 42 w 307"/>
                  <a:gd name="T65" fmla="*/ 9 h 82"/>
                  <a:gd name="T66" fmla="*/ 22 w 307"/>
                  <a:gd name="T67" fmla="*/ 18 h 82"/>
                  <a:gd name="T68" fmla="*/ 0 w 307"/>
                  <a:gd name="T69" fmla="*/ 29 h 82"/>
                  <a:gd name="T70" fmla="*/ 1 w 307"/>
                  <a:gd name="T71" fmla="*/ 29 h 82"/>
                  <a:gd name="T72" fmla="*/ 1 w 307"/>
                  <a:gd name="T73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7" h="82">
                    <a:moveTo>
                      <a:pt x="1" y="30"/>
                    </a:moveTo>
                    <a:lnTo>
                      <a:pt x="2" y="30"/>
                    </a:lnTo>
                    <a:lnTo>
                      <a:pt x="23" y="19"/>
                    </a:lnTo>
                    <a:lnTo>
                      <a:pt x="44" y="10"/>
                    </a:lnTo>
                    <a:lnTo>
                      <a:pt x="62" y="5"/>
                    </a:lnTo>
                    <a:lnTo>
                      <a:pt x="79" y="1"/>
                    </a:lnTo>
                    <a:lnTo>
                      <a:pt x="96" y="1"/>
                    </a:lnTo>
                    <a:lnTo>
                      <a:pt x="111" y="2"/>
                    </a:lnTo>
                    <a:lnTo>
                      <a:pt x="127" y="7"/>
                    </a:lnTo>
                    <a:lnTo>
                      <a:pt x="142" y="12"/>
                    </a:lnTo>
                    <a:lnTo>
                      <a:pt x="158" y="19"/>
                    </a:lnTo>
                    <a:lnTo>
                      <a:pt x="175" y="27"/>
                    </a:lnTo>
                    <a:lnTo>
                      <a:pt x="192" y="35"/>
                    </a:lnTo>
                    <a:lnTo>
                      <a:pt x="211" y="44"/>
                    </a:lnTo>
                    <a:lnTo>
                      <a:pt x="231" y="54"/>
                    </a:lnTo>
                    <a:lnTo>
                      <a:pt x="253" y="64"/>
                    </a:lnTo>
                    <a:lnTo>
                      <a:pt x="278" y="73"/>
                    </a:lnTo>
                    <a:lnTo>
                      <a:pt x="307" y="82"/>
                    </a:lnTo>
                    <a:lnTo>
                      <a:pt x="307" y="81"/>
                    </a:lnTo>
                    <a:lnTo>
                      <a:pt x="280" y="72"/>
                    </a:lnTo>
                    <a:lnTo>
                      <a:pt x="254" y="62"/>
                    </a:lnTo>
                    <a:lnTo>
                      <a:pt x="232" y="52"/>
                    </a:lnTo>
                    <a:lnTo>
                      <a:pt x="212" y="43"/>
                    </a:lnTo>
                    <a:lnTo>
                      <a:pt x="193" y="34"/>
                    </a:lnTo>
                    <a:lnTo>
                      <a:pt x="176" y="25"/>
                    </a:lnTo>
                    <a:lnTo>
                      <a:pt x="159" y="18"/>
                    </a:lnTo>
                    <a:lnTo>
                      <a:pt x="143" y="10"/>
                    </a:lnTo>
                    <a:lnTo>
                      <a:pt x="127" y="6"/>
                    </a:lnTo>
                    <a:lnTo>
                      <a:pt x="111" y="1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2" y="3"/>
                    </a:lnTo>
                    <a:lnTo>
                      <a:pt x="42" y="9"/>
                    </a:lnTo>
                    <a:lnTo>
                      <a:pt x="22" y="1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2" name="Freeform 1440">
                <a:extLst>
                  <a:ext uri="{FF2B5EF4-FFF2-40B4-BE49-F238E27FC236}">
                    <a16:creationId xmlns:a16="http://schemas.microsoft.com/office/drawing/2014/main" id="{519D3B2D-C1CB-4C35-8B48-9004C90F2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257"/>
                <a:ext cx="31" cy="9"/>
              </a:xfrm>
              <a:custGeom>
                <a:avLst/>
                <a:gdLst>
                  <a:gd name="T0" fmla="*/ 2 w 93"/>
                  <a:gd name="T1" fmla="*/ 27 h 27"/>
                  <a:gd name="T2" fmla="*/ 1 w 93"/>
                  <a:gd name="T3" fmla="*/ 27 h 27"/>
                  <a:gd name="T4" fmla="*/ 93 w 93"/>
                  <a:gd name="T5" fmla="*/ 2 h 27"/>
                  <a:gd name="T6" fmla="*/ 93 w 93"/>
                  <a:gd name="T7" fmla="*/ 0 h 27"/>
                  <a:gd name="T8" fmla="*/ 1 w 93"/>
                  <a:gd name="T9" fmla="*/ 26 h 27"/>
                  <a:gd name="T10" fmla="*/ 0 w 93"/>
                  <a:gd name="T11" fmla="*/ 26 h 27"/>
                  <a:gd name="T12" fmla="*/ 2 w 93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7">
                    <a:moveTo>
                      <a:pt x="2" y="27"/>
                    </a:moveTo>
                    <a:lnTo>
                      <a:pt x="1" y="27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3" name="Freeform 1441">
                <a:extLst>
                  <a:ext uri="{FF2B5EF4-FFF2-40B4-BE49-F238E27FC236}">
                    <a16:creationId xmlns:a16="http://schemas.microsoft.com/office/drawing/2014/main" id="{03112F18-F163-4892-99ED-4B7EF308D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253"/>
                <a:ext cx="96" cy="19"/>
              </a:xfrm>
              <a:custGeom>
                <a:avLst/>
                <a:gdLst>
                  <a:gd name="T0" fmla="*/ 0 w 289"/>
                  <a:gd name="T1" fmla="*/ 1 h 55"/>
                  <a:gd name="T2" fmla="*/ 16 w 289"/>
                  <a:gd name="T3" fmla="*/ 10 h 55"/>
                  <a:gd name="T4" fmla="*/ 32 w 289"/>
                  <a:gd name="T5" fmla="*/ 20 h 55"/>
                  <a:gd name="T6" fmla="*/ 49 w 289"/>
                  <a:gd name="T7" fmla="*/ 27 h 55"/>
                  <a:gd name="T8" fmla="*/ 66 w 289"/>
                  <a:gd name="T9" fmla="*/ 35 h 55"/>
                  <a:gd name="T10" fmla="*/ 85 w 289"/>
                  <a:gd name="T11" fmla="*/ 40 h 55"/>
                  <a:gd name="T12" fmla="*/ 103 w 289"/>
                  <a:gd name="T13" fmla="*/ 45 h 55"/>
                  <a:gd name="T14" fmla="*/ 122 w 289"/>
                  <a:gd name="T15" fmla="*/ 49 h 55"/>
                  <a:gd name="T16" fmla="*/ 140 w 289"/>
                  <a:gd name="T17" fmla="*/ 51 h 55"/>
                  <a:gd name="T18" fmla="*/ 159 w 289"/>
                  <a:gd name="T19" fmla="*/ 54 h 55"/>
                  <a:gd name="T20" fmla="*/ 178 w 289"/>
                  <a:gd name="T21" fmla="*/ 55 h 55"/>
                  <a:gd name="T22" fmla="*/ 196 w 289"/>
                  <a:gd name="T23" fmla="*/ 54 h 55"/>
                  <a:gd name="T24" fmla="*/ 215 w 289"/>
                  <a:gd name="T25" fmla="*/ 53 h 55"/>
                  <a:gd name="T26" fmla="*/ 234 w 289"/>
                  <a:gd name="T27" fmla="*/ 50 h 55"/>
                  <a:gd name="T28" fmla="*/ 252 w 289"/>
                  <a:gd name="T29" fmla="*/ 48 h 55"/>
                  <a:gd name="T30" fmla="*/ 270 w 289"/>
                  <a:gd name="T31" fmla="*/ 44 h 55"/>
                  <a:gd name="T32" fmla="*/ 289 w 289"/>
                  <a:gd name="T33" fmla="*/ 38 h 55"/>
                  <a:gd name="T34" fmla="*/ 287 w 289"/>
                  <a:gd name="T35" fmla="*/ 37 h 55"/>
                  <a:gd name="T36" fmla="*/ 270 w 289"/>
                  <a:gd name="T37" fmla="*/ 42 h 55"/>
                  <a:gd name="T38" fmla="*/ 252 w 289"/>
                  <a:gd name="T39" fmla="*/ 46 h 55"/>
                  <a:gd name="T40" fmla="*/ 234 w 289"/>
                  <a:gd name="T41" fmla="*/ 49 h 55"/>
                  <a:gd name="T42" fmla="*/ 215 w 289"/>
                  <a:gd name="T43" fmla="*/ 51 h 55"/>
                  <a:gd name="T44" fmla="*/ 196 w 289"/>
                  <a:gd name="T45" fmla="*/ 53 h 55"/>
                  <a:gd name="T46" fmla="*/ 178 w 289"/>
                  <a:gd name="T47" fmla="*/ 53 h 55"/>
                  <a:gd name="T48" fmla="*/ 159 w 289"/>
                  <a:gd name="T49" fmla="*/ 53 h 55"/>
                  <a:gd name="T50" fmla="*/ 140 w 289"/>
                  <a:gd name="T51" fmla="*/ 50 h 55"/>
                  <a:gd name="T52" fmla="*/ 122 w 289"/>
                  <a:gd name="T53" fmla="*/ 48 h 55"/>
                  <a:gd name="T54" fmla="*/ 103 w 289"/>
                  <a:gd name="T55" fmla="*/ 44 h 55"/>
                  <a:gd name="T56" fmla="*/ 85 w 289"/>
                  <a:gd name="T57" fmla="*/ 38 h 55"/>
                  <a:gd name="T58" fmla="*/ 67 w 289"/>
                  <a:gd name="T59" fmla="*/ 32 h 55"/>
                  <a:gd name="T60" fmla="*/ 50 w 289"/>
                  <a:gd name="T61" fmla="*/ 26 h 55"/>
                  <a:gd name="T62" fmla="*/ 34 w 289"/>
                  <a:gd name="T63" fmla="*/ 18 h 55"/>
                  <a:gd name="T64" fmla="*/ 18 w 289"/>
                  <a:gd name="T65" fmla="*/ 9 h 55"/>
                  <a:gd name="T66" fmla="*/ 1 w 289"/>
                  <a:gd name="T67" fmla="*/ 0 h 55"/>
                  <a:gd name="T68" fmla="*/ 0 w 289"/>
                  <a:gd name="T6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55">
                    <a:moveTo>
                      <a:pt x="0" y="1"/>
                    </a:moveTo>
                    <a:lnTo>
                      <a:pt x="16" y="10"/>
                    </a:lnTo>
                    <a:lnTo>
                      <a:pt x="32" y="20"/>
                    </a:lnTo>
                    <a:lnTo>
                      <a:pt x="49" y="27"/>
                    </a:lnTo>
                    <a:lnTo>
                      <a:pt x="66" y="35"/>
                    </a:lnTo>
                    <a:lnTo>
                      <a:pt x="85" y="40"/>
                    </a:lnTo>
                    <a:lnTo>
                      <a:pt x="103" y="45"/>
                    </a:lnTo>
                    <a:lnTo>
                      <a:pt x="122" y="49"/>
                    </a:lnTo>
                    <a:lnTo>
                      <a:pt x="140" y="51"/>
                    </a:lnTo>
                    <a:lnTo>
                      <a:pt x="159" y="54"/>
                    </a:lnTo>
                    <a:lnTo>
                      <a:pt x="178" y="55"/>
                    </a:lnTo>
                    <a:lnTo>
                      <a:pt x="196" y="54"/>
                    </a:lnTo>
                    <a:lnTo>
                      <a:pt x="215" y="53"/>
                    </a:lnTo>
                    <a:lnTo>
                      <a:pt x="234" y="50"/>
                    </a:lnTo>
                    <a:lnTo>
                      <a:pt x="252" y="48"/>
                    </a:lnTo>
                    <a:lnTo>
                      <a:pt x="270" y="44"/>
                    </a:lnTo>
                    <a:lnTo>
                      <a:pt x="289" y="38"/>
                    </a:lnTo>
                    <a:lnTo>
                      <a:pt x="287" y="37"/>
                    </a:lnTo>
                    <a:lnTo>
                      <a:pt x="270" y="42"/>
                    </a:lnTo>
                    <a:lnTo>
                      <a:pt x="252" y="46"/>
                    </a:lnTo>
                    <a:lnTo>
                      <a:pt x="234" y="49"/>
                    </a:lnTo>
                    <a:lnTo>
                      <a:pt x="215" y="51"/>
                    </a:lnTo>
                    <a:lnTo>
                      <a:pt x="196" y="53"/>
                    </a:lnTo>
                    <a:lnTo>
                      <a:pt x="178" y="53"/>
                    </a:lnTo>
                    <a:lnTo>
                      <a:pt x="159" y="53"/>
                    </a:lnTo>
                    <a:lnTo>
                      <a:pt x="140" y="50"/>
                    </a:lnTo>
                    <a:lnTo>
                      <a:pt x="122" y="48"/>
                    </a:lnTo>
                    <a:lnTo>
                      <a:pt x="103" y="44"/>
                    </a:lnTo>
                    <a:lnTo>
                      <a:pt x="85" y="38"/>
                    </a:lnTo>
                    <a:lnTo>
                      <a:pt x="67" y="32"/>
                    </a:lnTo>
                    <a:lnTo>
                      <a:pt x="50" y="26"/>
                    </a:lnTo>
                    <a:lnTo>
                      <a:pt x="34" y="18"/>
                    </a:lnTo>
                    <a:lnTo>
                      <a:pt x="18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4" name="Freeform 1442">
                <a:extLst>
                  <a:ext uri="{FF2B5EF4-FFF2-40B4-BE49-F238E27FC236}">
                    <a16:creationId xmlns:a16="http://schemas.microsoft.com/office/drawing/2014/main" id="{D78CDBBD-88FD-4C55-B989-F5B44035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19"/>
                <a:ext cx="30" cy="35"/>
              </a:xfrm>
              <a:custGeom>
                <a:avLst/>
                <a:gdLst>
                  <a:gd name="T0" fmla="*/ 0 w 91"/>
                  <a:gd name="T1" fmla="*/ 1 h 104"/>
                  <a:gd name="T2" fmla="*/ 7 w 91"/>
                  <a:gd name="T3" fmla="*/ 11 h 104"/>
                  <a:gd name="T4" fmla="*/ 17 w 91"/>
                  <a:gd name="T5" fmla="*/ 24 h 104"/>
                  <a:gd name="T6" fmla="*/ 29 w 91"/>
                  <a:gd name="T7" fmla="*/ 41 h 104"/>
                  <a:gd name="T8" fmla="*/ 44 w 91"/>
                  <a:gd name="T9" fmla="*/ 57 h 104"/>
                  <a:gd name="T10" fmla="*/ 57 w 91"/>
                  <a:gd name="T11" fmla="*/ 72 h 104"/>
                  <a:gd name="T12" fmla="*/ 70 w 91"/>
                  <a:gd name="T13" fmla="*/ 86 h 104"/>
                  <a:gd name="T14" fmla="*/ 82 w 91"/>
                  <a:gd name="T15" fmla="*/ 97 h 104"/>
                  <a:gd name="T16" fmla="*/ 90 w 91"/>
                  <a:gd name="T17" fmla="*/ 104 h 104"/>
                  <a:gd name="T18" fmla="*/ 91 w 91"/>
                  <a:gd name="T19" fmla="*/ 103 h 104"/>
                  <a:gd name="T20" fmla="*/ 83 w 91"/>
                  <a:gd name="T21" fmla="*/ 96 h 104"/>
                  <a:gd name="T22" fmla="*/ 72 w 91"/>
                  <a:gd name="T23" fmla="*/ 85 h 104"/>
                  <a:gd name="T24" fmla="*/ 58 w 91"/>
                  <a:gd name="T25" fmla="*/ 70 h 104"/>
                  <a:gd name="T26" fmla="*/ 45 w 91"/>
                  <a:gd name="T27" fmla="*/ 56 h 104"/>
                  <a:gd name="T28" fmla="*/ 30 w 91"/>
                  <a:gd name="T29" fmla="*/ 40 h 104"/>
                  <a:gd name="T30" fmla="*/ 19 w 91"/>
                  <a:gd name="T31" fmla="*/ 23 h 104"/>
                  <a:gd name="T32" fmla="*/ 8 w 91"/>
                  <a:gd name="T33" fmla="*/ 10 h 104"/>
                  <a:gd name="T34" fmla="*/ 1 w 91"/>
                  <a:gd name="T35" fmla="*/ 0 h 104"/>
                  <a:gd name="T36" fmla="*/ 0 w 91"/>
                  <a:gd name="T37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04">
                    <a:moveTo>
                      <a:pt x="0" y="1"/>
                    </a:moveTo>
                    <a:lnTo>
                      <a:pt x="7" y="11"/>
                    </a:lnTo>
                    <a:lnTo>
                      <a:pt x="17" y="24"/>
                    </a:lnTo>
                    <a:lnTo>
                      <a:pt x="29" y="41"/>
                    </a:lnTo>
                    <a:lnTo>
                      <a:pt x="44" y="57"/>
                    </a:lnTo>
                    <a:lnTo>
                      <a:pt x="57" y="72"/>
                    </a:lnTo>
                    <a:lnTo>
                      <a:pt x="70" y="86"/>
                    </a:lnTo>
                    <a:lnTo>
                      <a:pt x="82" y="97"/>
                    </a:lnTo>
                    <a:lnTo>
                      <a:pt x="90" y="104"/>
                    </a:lnTo>
                    <a:lnTo>
                      <a:pt x="91" y="103"/>
                    </a:lnTo>
                    <a:lnTo>
                      <a:pt x="83" y="96"/>
                    </a:lnTo>
                    <a:lnTo>
                      <a:pt x="72" y="85"/>
                    </a:lnTo>
                    <a:lnTo>
                      <a:pt x="58" y="70"/>
                    </a:lnTo>
                    <a:lnTo>
                      <a:pt x="45" y="56"/>
                    </a:lnTo>
                    <a:lnTo>
                      <a:pt x="30" y="40"/>
                    </a:lnTo>
                    <a:lnTo>
                      <a:pt x="19" y="23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5" name="Freeform 1443">
                <a:extLst>
                  <a:ext uri="{FF2B5EF4-FFF2-40B4-BE49-F238E27FC236}">
                    <a16:creationId xmlns:a16="http://schemas.microsoft.com/office/drawing/2014/main" id="{44E08D89-209B-47D1-896E-307F200F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12" cy="78"/>
              </a:xfrm>
              <a:custGeom>
                <a:avLst/>
                <a:gdLst>
                  <a:gd name="T0" fmla="*/ 21 w 38"/>
                  <a:gd name="T1" fmla="*/ 0 h 235"/>
                  <a:gd name="T2" fmla="*/ 20 w 38"/>
                  <a:gd name="T3" fmla="*/ 0 h 235"/>
                  <a:gd name="T4" fmla="*/ 16 w 38"/>
                  <a:gd name="T5" fmla="*/ 15 h 235"/>
                  <a:gd name="T6" fmla="*/ 10 w 38"/>
                  <a:gd name="T7" fmla="*/ 28 h 235"/>
                  <a:gd name="T8" fmla="*/ 7 w 38"/>
                  <a:gd name="T9" fmla="*/ 43 h 235"/>
                  <a:gd name="T10" fmla="*/ 4 w 38"/>
                  <a:gd name="T11" fmla="*/ 56 h 235"/>
                  <a:gd name="T12" fmla="*/ 1 w 38"/>
                  <a:gd name="T13" fmla="*/ 72 h 235"/>
                  <a:gd name="T14" fmla="*/ 1 w 38"/>
                  <a:gd name="T15" fmla="*/ 86 h 235"/>
                  <a:gd name="T16" fmla="*/ 0 w 38"/>
                  <a:gd name="T17" fmla="*/ 101 h 235"/>
                  <a:gd name="T18" fmla="*/ 1 w 38"/>
                  <a:gd name="T19" fmla="*/ 115 h 235"/>
                  <a:gd name="T20" fmla="*/ 2 w 38"/>
                  <a:gd name="T21" fmla="*/ 131 h 235"/>
                  <a:gd name="T22" fmla="*/ 6 w 38"/>
                  <a:gd name="T23" fmla="*/ 146 h 235"/>
                  <a:gd name="T24" fmla="*/ 9 w 38"/>
                  <a:gd name="T25" fmla="*/ 160 h 235"/>
                  <a:gd name="T26" fmla="*/ 12 w 38"/>
                  <a:gd name="T27" fmla="*/ 176 h 235"/>
                  <a:gd name="T28" fmla="*/ 18 w 38"/>
                  <a:gd name="T29" fmla="*/ 191 h 235"/>
                  <a:gd name="T30" fmla="*/ 24 w 38"/>
                  <a:gd name="T31" fmla="*/ 206 h 235"/>
                  <a:gd name="T32" fmla="*/ 29 w 38"/>
                  <a:gd name="T33" fmla="*/ 221 h 235"/>
                  <a:gd name="T34" fmla="*/ 37 w 38"/>
                  <a:gd name="T35" fmla="*/ 235 h 235"/>
                  <a:gd name="T36" fmla="*/ 38 w 38"/>
                  <a:gd name="T37" fmla="*/ 235 h 235"/>
                  <a:gd name="T38" fmla="*/ 32 w 38"/>
                  <a:gd name="T39" fmla="*/ 220 h 235"/>
                  <a:gd name="T40" fmla="*/ 25 w 38"/>
                  <a:gd name="T41" fmla="*/ 205 h 235"/>
                  <a:gd name="T42" fmla="*/ 19 w 38"/>
                  <a:gd name="T43" fmla="*/ 191 h 235"/>
                  <a:gd name="T44" fmla="*/ 14 w 38"/>
                  <a:gd name="T45" fmla="*/ 176 h 235"/>
                  <a:gd name="T46" fmla="*/ 10 w 38"/>
                  <a:gd name="T47" fmla="*/ 160 h 235"/>
                  <a:gd name="T48" fmla="*/ 7 w 38"/>
                  <a:gd name="T49" fmla="*/ 146 h 235"/>
                  <a:gd name="T50" fmla="*/ 4 w 38"/>
                  <a:gd name="T51" fmla="*/ 131 h 235"/>
                  <a:gd name="T52" fmla="*/ 2 w 38"/>
                  <a:gd name="T53" fmla="*/ 115 h 235"/>
                  <a:gd name="T54" fmla="*/ 2 w 38"/>
                  <a:gd name="T55" fmla="*/ 101 h 235"/>
                  <a:gd name="T56" fmla="*/ 2 w 38"/>
                  <a:gd name="T57" fmla="*/ 86 h 235"/>
                  <a:gd name="T58" fmla="*/ 4 w 38"/>
                  <a:gd name="T59" fmla="*/ 72 h 235"/>
                  <a:gd name="T60" fmla="*/ 6 w 38"/>
                  <a:gd name="T61" fmla="*/ 56 h 235"/>
                  <a:gd name="T62" fmla="*/ 8 w 38"/>
                  <a:gd name="T63" fmla="*/ 43 h 235"/>
                  <a:gd name="T64" fmla="*/ 11 w 38"/>
                  <a:gd name="T65" fmla="*/ 28 h 235"/>
                  <a:gd name="T66" fmla="*/ 17 w 38"/>
                  <a:gd name="T67" fmla="*/ 15 h 235"/>
                  <a:gd name="T68" fmla="*/ 21 w 38"/>
                  <a:gd name="T69" fmla="*/ 1 h 235"/>
                  <a:gd name="T70" fmla="*/ 20 w 38"/>
                  <a:gd name="T71" fmla="*/ 0 h 235"/>
                  <a:gd name="T72" fmla="*/ 21 w 38"/>
                  <a:gd name="T7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235">
                    <a:moveTo>
                      <a:pt x="21" y="0"/>
                    </a:moveTo>
                    <a:lnTo>
                      <a:pt x="20" y="0"/>
                    </a:lnTo>
                    <a:lnTo>
                      <a:pt x="16" y="15"/>
                    </a:lnTo>
                    <a:lnTo>
                      <a:pt x="10" y="28"/>
                    </a:lnTo>
                    <a:lnTo>
                      <a:pt x="7" y="43"/>
                    </a:lnTo>
                    <a:lnTo>
                      <a:pt x="4" y="56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0" y="101"/>
                    </a:lnTo>
                    <a:lnTo>
                      <a:pt x="1" y="115"/>
                    </a:lnTo>
                    <a:lnTo>
                      <a:pt x="2" y="131"/>
                    </a:lnTo>
                    <a:lnTo>
                      <a:pt x="6" y="146"/>
                    </a:lnTo>
                    <a:lnTo>
                      <a:pt x="9" y="160"/>
                    </a:lnTo>
                    <a:lnTo>
                      <a:pt x="12" y="176"/>
                    </a:lnTo>
                    <a:lnTo>
                      <a:pt x="18" y="191"/>
                    </a:lnTo>
                    <a:lnTo>
                      <a:pt x="24" y="206"/>
                    </a:lnTo>
                    <a:lnTo>
                      <a:pt x="29" y="221"/>
                    </a:lnTo>
                    <a:lnTo>
                      <a:pt x="37" y="235"/>
                    </a:lnTo>
                    <a:lnTo>
                      <a:pt x="38" y="235"/>
                    </a:lnTo>
                    <a:lnTo>
                      <a:pt x="32" y="220"/>
                    </a:lnTo>
                    <a:lnTo>
                      <a:pt x="25" y="205"/>
                    </a:lnTo>
                    <a:lnTo>
                      <a:pt x="19" y="191"/>
                    </a:lnTo>
                    <a:lnTo>
                      <a:pt x="14" y="176"/>
                    </a:lnTo>
                    <a:lnTo>
                      <a:pt x="10" y="160"/>
                    </a:lnTo>
                    <a:lnTo>
                      <a:pt x="7" y="146"/>
                    </a:lnTo>
                    <a:lnTo>
                      <a:pt x="4" y="131"/>
                    </a:lnTo>
                    <a:lnTo>
                      <a:pt x="2" y="115"/>
                    </a:lnTo>
                    <a:lnTo>
                      <a:pt x="2" y="101"/>
                    </a:lnTo>
                    <a:lnTo>
                      <a:pt x="2" y="86"/>
                    </a:lnTo>
                    <a:lnTo>
                      <a:pt x="4" y="72"/>
                    </a:lnTo>
                    <a:lnTo>
                      <a:pt x="6" y="56"/>
                    </a:lnTo>
                    <a:lnTo>
                      <a:pt x="8" y="43"/>
                    </a:lnTo>
                    <a:lnTo>
                      <a:pt x="11" y="28"/>
                    </a:lnTo>
                    <a:lnTo>
                      <a:pt x="17" y="15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6" name="Freeform 1444">
                <a:extLst>
                  <a:ext uri="{FF2B5EF4-FFF2-40B4-BE49-F238E27FC236}">
                    <a16:creationId xmlns:a16="http://schemas.microsoft.com/office/drawing/2014/main" id="{46B96068-C90C-4B06-935B-4FFE2A4D2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140"/>
                <a:ext cx="11" cy="63"/>
              </a:xfrm>
              <a:custGeom>
                <a:avLst/>
                <a:gdLst>
                  <a:gd name="T0" fmla="*/ 34 w 34"/>
                  <a:gd name="T1" fmla="*/ 187 h 188"/>
                  <a:gd name="T2" fmla="*/ 31 w 34"/>
                  <a:gd name="T3" fmla="*/ 178 h 188"/>
                  <a:gd name="T4" fmla="*/ 26 w 34"/>
                  <a:gd name="T5" fmla="*/ 169 h 188"/>
                  <a:gd name="T6" fmla="*/ 22 w 34"/>
                  <a:gd name="T7" fmla="*/ 159 h 188"/>
                  <a:gd name="T8" fmla="*/ 20 w 34"/>
                  <a:gd name="T9" fmla="*/ 149 h 188"/>
                  <a:gd name="T10" fmla="*/ 17 w 34"/>
                  <a:gd name="T11" fmla="*/ 138 h 188"/>
                  <a:gd name="T12" fmla="*/ 15 w 34"/>
                  <a:gd name="T13" fmla="*/ 128 h 188"/>
                  <a:gd name="T14" fmla="*/ 13 w 34"/>
                  <a:gd name="T15" fmla="*/ 116 h 188"/>
                  <a:gd name="T16" fmla="*/ 12 w 34"/>
                  <a:gd name="T17" fmla="*/ 104 h 188"/>
                  <a:gd name="T18" fmla="*/ 11 w 34"/>
                  <a:gd name="T19" fmla="*/ 93 h 188"/>
                  <a:gd name="T20" fmla="*/ 8 w 34"/>
                  <a:gd name="T21" fmla="*/ 81 h 188"/>
                  <a:gd name="T22" fmla="*/ 8 w 34"/>
                  <a:gd name="T23" fmla="*/ 68 h 188"/>
                  <a:gd name="T24" fmla="*/ 6 w 34"/>
                  <a:gd name="T25" fmla="*/ 55 h 188"/>
                  <a:gd name="T26" fmla="*/ 5 w 34"/>
                  <a:gd name="T27" fmla="*/ 42 h 188"/>
                  <a:gd name="T28" fmla="*/ 4 w 34"/>
                  <a:gd name="T29" fmla="*/ 28 h 188"/>
                  <a:gd name="T30" fmla="*/ 3 w 34"/>
                  <a:gd name="T31" fmla="*/ 15 h 188"/>
                  <a:gd name="T32" fmla="*/ 2 w 34"/>
                  <a:gd name="T33" fmla="*/ 0 h 188"/>
                  <a:gd name="T34" fmla="*/ 0 w 34"/>
                  <a:gd name="T35" fmla="*/ 0 h 188"/>
                  <a:gd name="T36" fmla="*/ 2 w 34"/>
                  <a:gd name="T37" fmla="*/ 15 h 188"/>
                  <a:gd name="T38" fmla="*/ 3 w 34"/>
                  <a:gd name="T39" fmla="*/ 28 h 188"/>
                  <a:gd name="T40" fmla="*/ 4 w 34"/>
                  <a:gd name="T41" fmla="*/ 42 h 188"/>
                  <a:gd name="T42" fmla="*/ 5 w 34"/>
                  <a:gd name="T43" fmla="*/ 55 h 188"/>
                  <a:gd name="T44" fmla="*/ 6 w 34"/>
                  <a:gd name="T45" fmla="*/ 68 h 188"/>
                  <a:gd name="T46" fmla="*/ 7 w 34"/>
                  <a:gd name="T47" fmla="*/ 81 h 188"/>
                  <a:gd name="T48" fmla="*/ 8 w 34"/>
                  <a:gd name="T49" fmla="*/ 93 h 188"/>
                  <a:gd name="T50" fmla="*/ 11 w 34"/>
                  <a:gd name="T51" fmla="*/ 104 h 188"/>
                  <a:gd name="T52" fmla="*/ 12 w 34"/>
                  <a:gd name="T53" fmla="*/ 116 h 188"/>
                  <a:gd name="T54" fmla="*/ 14 w 34"/>
                  <a:gd name="T55" fmla="*/ 128 h 188"/>
                  <a:gd name="T56" fmla="*/ 16 w 34"/>
                  <a:gd name="T57" fmla="*/ 138 h 188"/>
                  <a:gd name="T58" fmla="*/ 18 w 34"/>
                  <a:gd name="T59" fmla="*/ 149 h 188"/>
                  <a:gd name="T60" fmla="*/ 22 w 34"/>
                  <a:gd name="T61" fmla="*/ 159 h 188"/>
                  <a:gd name="T62" fmla="*/ 25 w 34"/>
                  <a:gd name="T63" fmla="*/ 169 h 188"/>
                  <a:gd name="T64" fmla="*/ 29 w 34"/>
                  <a:gd name="T65" fmla="*/ 180 h 188"/>
                  <a:gd name="T66" fmla="*/ 33 w 34"/>
                  <a:gd name="T67" fmla="*/ 188 h 188"/>
                  <a:gd name="T68" fmla="*/ 34 w 34"/>
                  <a:gd name="T69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88">
                    <a:moveTo>
                      <a:pt x="34" y="187"/>
                    </a:moveTo>
                    <a:lnTo>
                      <a:pt x="31" y="178"/>
                    </a:lnTo>
                    <a:lnTo>
                      <a:pt x="26" y="169"/>
                    </a:lnTo>
                    <a:lnTo>
                      <a:pt x="22" y="159"/>
                    </a:lnTo>
                    <a:lnTo>
                      <a:pt x="20" y="149"/>
                    </a:lnTo>
                    <a:lnTo>
                      <a:pt x="17" y="138"/>
                    </a:lnTo>
                    <a:lnTo>
                      <a:pt x="15" y="128"/>
                    </a:lnTo>
                    <a:lnTo>
                      <a:pt x="13" y="116"/>
                    </a:lnTo>
                    <a:lnTo>
                      <a:pt x="12" y="104"/>
                    </a:lnTo>
                    <a:lnTo>
                      <a:pt x="11" y="93"/>
                    </a:lnTo>
                    <a:lnTo>
                      <a:pt x="8" y="81"/>
                    </a:lnTo>
                    <a:lnTo>
                      <a:pt x="8" y="68"/>
                    </a:lnTo>
                    <a:lnTo>
                      <a:pt x="6" y="55"/>
                    </a:lnTo>
                    <a:lnTo>
                      <a:pt x="5" y="42"/>
                    </a:lnTo>
                    <a:lnTo>
                      <a:pt x="4" y="28"/>
                    </a:lnTo>
                    <a:lnTo>
                      <a:pt x="3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5"/>
                    </a:lnTo>
                    <a:lnTo>
                      <a:pt x="3" y="28"/>
                    </a:lnTo>
                    <a:lnTo>
                      <a:pt x="4" y="42"/>
                    </a:lnTo>
                    <a:lnTo>
                      <a:pt x="5" y="55"/>
                    </a:lnTo>
                    <a:lnTo>
                      <a:pt x="6" y="68"/>
                    </a:lnTo>
                    <a:lnTo>
                      <a:pt x="7" y="81"/>
                    </a:lnTo>
                    <a:lnTo>
                      <a:pt x="8" y="93"/>
                    </a:lnTo>
                    <a:lnTo>
                      <a:pt x="11" y="104"/>
                    </a:lnTo>
                    <a:lnTo>
                      <a:pt x="12" y="116"/>
                    </a:lnTo>
                    <a:lnTo>
                      <a:pt x="14" y="128"/>
                    </a:lnTo>
                    <a:lnTo>
                      <a:pt x="16" y="138"/>
                    </a:lnTo>
                    <a:lnTo>
                      <a:pt x="18" y="149"/>
                    </a:lnTo>
                    <a:lnTo>
                      <a:pt x="22" y="159"/>
                    </a:lnTo>
                    <a:lnTo>
                      <a:pt x="25" y="169"/>
                    </a:lnTo>
                    <a:lnTo>
                      <a:pt x="29" y="180"/>
                    </a:lnTo>
                    <a:lnTo>
                      <a:pt x="33" y="188"/>
                    </a:lnTo>
                    <a:lnTo>
                      <a:pt x="34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7" name="Freeform 1445">
                <a:extLst>
                  <a:ext uri="{FF2B5EF4-FFF2-40B4-BE49-F238E27FC236}">
                    <a16:creationId xmlns:a16="http://schemas.microsoft.com/office/drawing/2014/main" id="{261713E2-5501-4319-B1D8-B8C9AC5E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202"/>
                <a:ext cx="24" cy="28"/>
              </a:xfrm>
              <a:custGeom>
                <a:avLst/>
                <a:gdLst>
                  <a:gd name="T0" fmla="*/ 71 w 71"/>
                  <a:gd name="T1" fmla="*/ 80 h 82"/>
                  <a:gd name="T2" fmla="*/ 62 w 71"/>
                  <a:gd name="T3" fmla="*/ 72 h 82"/>
                  <a:gd name="T4" fmla="*/ 51 w 71"/>
                  <a:gd name="T5" fmla="*/ 61 h 82"/>
                  <a:gd name="T6" fmla="*/ 41 w 71"/>
                  <a:gd name="T7" fmla="*/ 48 h 82"/>
                  <a:gd name="T8" fmla="*/ 31 w 71"/>
                  <a:gd name="T9" fmla="*/ 37 h 82"/>
                  <a:gd name="T10" fmla="*/ 22 w 71"/>
                  <a:gd name="T11" fmla="*/ 25 h 82"/>
                  <a:gd name="T12" fmla="*/ 14 w 71"/>
                  <a:gd name="T13" fmla="*/ 14 h 82"/>
                  <a:gd name="T14" fmla="*/ 8 w 71"/>
                  <a:gd name="T15" fmla="*/ 6 h 82"/>
                  <a:gd name="T16" fmla="*/ 1 w 71"/>
                  <a:gd name="T17" fmla="*/ 0 h 82"/>
                  <a:gd name="T18" fmla="*/ 0 w 71"/>
                  <a:gd name="T19" fmla="*/ 1 h 82"/>
                  <a:gd name="T20" fmla="*/ 5 w 71"/>
                  <a:gd name="T21" fmla="*/ 8 h 82"/>
                  <a:gd name="T22" fmla="*/ 12 w 71"/>
                  <a:gd name="T23" fmla="*/ 16 h 82"/>
                  <a:gd name="T24" fmla="*/ 21 w 71"/>
                  <a:gd name="T25" fmla="*/ 26 h 82"/>
                  <a:gd name="T26" fmla="*/ 31 w 71"/>
                  <a:gd name="T27" fmla="*/ 39 h 82"/>
                  <a:gd name="T28" fmla="*/ 40 w 71"/>
                  <a:gd name="T29" fmla="*/ 50 h 82"/>
                  <a:gd name="T30" fmla="*/ 50 w 71"/>
                  <a:gd name="T31" fmla="*/ 63 h 82"/>
                  <a:gd name="T32" fmla="*/ 59 w 71"/>
                  <a:gd name="T33" fmla="*/ 73 h 82"/>
                  <a:gd name="T34" fmla="*/ 68 w 71"/>
                  <a:gd name="T35" fmla="*/ 82 h 82"/>
                  <a:gd name="T36" fmla="*/ 71 w 71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82">
                    <a:moveTo>
                      <a:pt x="71" y="80"/>
                    </a:moveTo>
                    <a:lnTo>
                      <a:pt x="62" y="72"/>
                    </a:lnTo>
                    <a:lnTo>
                      <a:pt x="51" y="61"/>
                    </a:lnTo>
                    <a:lnTo>
                      <a:pt x="41" y="48"/>
                    </a:lnTo>
                    <a:lnTo>
                      <a:pt x="31" y="37"/>
                    </a:lnTo>
                    <a:lnTo>
                      <a:pt x="22" y="25"/>
                    </a:lnTo>
                    <a:lnTo>
                      <a:pt x="14" y="14"/>
                    </a:lnTo>
                    <a:lnTo>
                      <a:pt x="8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12" y="16"/>
                    </a:lnTo>
                    <a:lnTo>
                      <a:pt x="21" y="26"/>
                    </a:lnTo>
                    <a:lnTo>
                      <a:pt x="31" y="39"/>
                    </a:lnTo>
                    <a:lnTo>
                      <a:pt x="40" y="50"/>
                    </a:lnTo>
                    <a:lnTo>
                      <a:pt x="50" y="63"/>
                    </a:lnTo>
                    <a:lnTo>
                      <a:pt x="59" y="73"/>
                    </a:lnTo>
                    <a:lnTo>
                      <a:pt x="68" y="82"/>
                    </a:lnTo>
                    <a:lnTo>
                      <a:pt x="71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8" name="Freeform 1446">
                <a:extLst>
                  <a:ext uri="{FF2B5EF4-FFF2-40B4-BE49-F238E27FC236}">
                    <a16:creationId xmlns:a16="http://schemas.microsoft.com/office/drawing/2014/main" id="{E7D67733-6264-4329-ADAD-4C4D56B53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230"/>
                <a:ext cx="60" cy="24"/>
              </a:xfrm>
              <a:custGeom>
                <a:avLst/>
                <a:gdLst>
                  <a:gd name="T0" fmla="*/ 178 w 178"/>
                  <a:gd name="T1" fmla="*/ 73 h 74"/>
                  <a:gd name="T2" fmla="*/ 165 w 178"/>
                  <a:gd name="T3" fmla="*/ 72 h 74"/>
                  <a:gd name="T4" fmla="*/ 153 w 178"/>
                  <a:gd name="T5" fmla="*/ 70 h 74"/>
                  <a:gd name="T6" fmla="*/ 141 w 178"/>
                  <a:gd name="T7" fmla="*/ 67 h 74"/>
                  <a:gd name="T8" fmla="*/ 127 w 178"/>
                  <a:gd name="T9" fmla="*/ 64 h 74"/>
                  <a:gd name="T10" fmla="*/ 114 w 178"/>
                  <a:gd name="T11" fmla="*/ 61 h 74"/>
                  <a:gd name="T12" fmla="*/ 102 w 178"/>
                  <a:gd name="T13" fmla="*/ 56 h 74"/>
                  <a:gd name="T14" fmla="*/ 90 w 178"/>
                  <a:gd name="T15" fmla="*/ 53 h 74"/>
                  <a:gd name="T16" fmla="*/ 79 w 178"/>
                  <a:gd name="T17" fmla="*/ 47 h 74"/>
                  <a:gd name="T18" fmla="*/ 68 w 178"/>
                  <a:gd name="T19" fmla="*/ 43 h 74"/>
                  <a:gd name="T20" fmla="*/ 58 w 178"/>
                  <a:gd name="T21" fmla="*/ 37 h 74"/>
                  <a:gd name="T22" fmla="*/ 46 w 178"/>
                  <a:gd name="T23" fmla="*/ 30 h 74"/>
                  <a:gd name="T24" fmla="*/ 36 w 178"/>
                  <a:gd name="T25" fmla="*/ 25 h 74"/>
                  <a:gd name="T26" fmla="*/ 26 w 178"/>
                  <a:gd name="T27" fmla="*/ 19 h 74"/>
                  <a:gd name="T28" fmla="*/ 17 w 178"/>
                  <a:gd name="T29" fmla="*/ 12 h 74"/>
                  <a:gd name="T30" fmla="*/ 8 w 178"/>
                  <a:gd name="T31" fmla="*/ 7 h 74"/>
                  <a:gd name="T32" fmla="*/ 2 w 178"/>
                  <a:gd name="T33" fmla="*/ 0 h 74"/>
                  <a:gd name="T34" fmla="*/ 0 w 178"/>
                  <a:gd name="T35" fmla="*/ 2 h 74"/>
                  <a:gd name="T36" fmla="*/ 7 w 178"/>
                  <a:gd name="T37" fmla="*/ 8 h 74"/>
                  <a:gd name="T38" fmla="*/ 16 w 178"/>
                  <a:gd name="T39" fmla="*/ 15 h 74"/>
                  <a:gd name="T40" fmla="*/ 25 w 178"/>
                  <a:gd name="T41" fmla="*/ 21 h 74"/>
                  <a:gd name="T42" fmla="*/ 35 w 178"/>
                  <a:gd name="T43" fmla="*/ 27 h 74"/>
                  <a:gd name="T44" fmla="*/ 44 w 178"/>
                  <a:gd name="T45" fmla="*/ 33 h 74"/>
                  <a:gd name="T46" fmla="*/ 55 w 178"/>
                  <a:gd name="T47" fmla="*/ 38 h 74"/>
                  <a:gd name="T48" fmla="*/ 67 w 178"/>
                  <a:gd name="T49" fmla="*/ 44 h 74"/>
                  <a:gd name="T50" fmla="*/ 78 w 178"/>
                  <a:gd name="T51" fmla="*/ 48 h 74"/>
                  <a:gd name="T52" fmla="*/ 90 w 178"/>
                  <a:gd name="T53" fmla="*/ 54 h 74"/>
                  <a:gd name="T54" fmla="*/ 101 w 178"/>
                  <a:gd name="T55" fmla="*/ 58 h 74"/>
                  <a:gd name="T56" fmla="*/ 114 w 178"/>
                  <a:gd name="T57" fmla="*/ 63 h 74"/>
                  <a:gd name="T58" fmla="*/ 127 w 178"/>
                  <a:gd name="T59" fmla="*/ 65 h 74"/>
                  <a:gd name="T60" fmla="*/ 141 w 178"/>
                  <a:gd name="T61" fmla="*/ 69 h 74"/>
                  <a:gd name="T62" fmla="*/ 153 w 178"/>
                  <a:gd name="T63" fmla="*/ 71 h 74"/>
                  <a:gd name="T64" fmla="*/ 165 w 178"/>
                  <a:gd name="T65" fmla="*/ 73 h 74"/>
                  <a:gd name="T66" fmla="*/ 178 w 178"/>
                  <a:gd name="T67" fmla="*/ 74 h 74"/>
                  <a:gd name="T68" fmla="*/ 178 w 178"/>
                  <a:gd name="T6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74">
                    <a:moveTo>
                      <a:pt x="178" y="73"/>
                    </a:moveTo>
                    <a:lnTo>
                      <a:pt x="165" y="72"/>
                    </a:lnTo>
                    <a:lnTo>
                      <a:pt x="153" y="70"/>
                    </a:lnTo>
                    <a:lnTo>
                      <a:pt x="141" y="67"/>
                    </a:lnTo>
                    <a:lnTo>
                      <a:pt x="127" y="64"/>
                    </a:lnTo>
                    <a:lnTo>
                      <a:pt x="114" y="61"/>
                    </a:lnTo>
                    <a:lnTo>
                      <a:pt x="102" y="56"/>
                    </a:lnTo>
                    <a:lnTo>
                      <a:pt x="90" y="53"/>
                    </a:lnTo>
                    <a:lnTo>
                      <a:pt x="79" y="47"/>
                    </a:lnTo>
                    <a:lnTo>
                      <a:pt x="68" y="43"/>
                    </a:lnTo>
                    <a:lnTo>
                      <a:pt x="58" y="37"/>
                    </a:lnTo>
                    <a:lnTo>
                      <a:pt x="46" y="30"/>
                    </a:lnTo>
                    <a:lnTo>
                      <a:pt x="36" y="25"/>
                    </a:lnTo>
                    <a:lnTo>
                      <a:pt x="26" y="19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8"/>
                    </a:lnTo>
                    <a:lnTo>
                      <a:pt x="16" y="15"/>
                    </a:lnTo>
                    <a:lnTo>
                      <a:pt x="25" y="21"/>
                    </a:lnTo>
                    <a:lnTo>
                      <a:pt x="35" y="27"/>
                    </a:lnTo>
                    <a:lnTo>
                      <a:pt x="44" y="33"/>
                    </a:lnTo>
                    <a:lnTo>
                      <a:pt x="55" y="38"/>
                    </a:lnTo>
                    <a:lnTo>
                      <a:pt x="67" y="44"/>
                    </a:lnTo>
                    <a:lnTo>
                      <a:pt x="78" y="48"/>
                    </a:lnTo>
                    <a:lnTo>
                      <a:pt x="90" y="54"/>
                    </a:lnTo>
                    <a:lnTo>
                      <a:pt x="101" y="58"/>
                    </a:lnTo>
                    <a:lnTo>
                      <a:pt x="114" y="63"/>
                    </a:lnTo>
                    <a:lnTo>
                      <a:pt x="127" y="65"/>
                    </a:lnTo>
                    <a:lnTo>
                      <a:pt x="141" y="69"/>
                    </a:lnTo>
                    <a:lnTo>
                      <a:pt x="153" y="71"/>
                    </a:lnTo>
                    <a:lnTo>
                      <a:pt x="165" y="73"/>
                    </a:lnTo>
                    <a:lnTo>
                      <a:pt x="178" y="74"/>
                    </a:lnTo>
                    <a:lnTo>
                      <a:pt x="17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9" name="Freeform 1447">
                <a:extLst>
                  <a:ext uri="{FF2B5EF4-FFF2-40B4-BE49-F238E27FC236}">
                    <a16:creationId xmlns:a16="http://schemas.microsoft.com/office/drawing/2014/main" id="{9D75D91F-3F17-48CC-BA7E-5240BD532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237"/>
                <a:ext cx="102" cy="17"/>
              </a:xfrm>
              <a:custGeom>
                <a:avLst/>
                <a:gdLst>
                  <a:gd name="T0" fmla="*/ 307 w 307"/>
                  <a:gd name="T1" fmla="*/ 0 h 52"/>
                  <a:gd name="T2" fmla="*/ 284 w 307"/>
                  <a:gd name="T3" fmla="*/ 0 h 52"/>
                  <a:gd name="T4" fmla="*/ 263 w 307"/>
                  <a:gd name="T5" fmla="*/ 2 h 52"/>
                  <a:gd name="T6" fmla="*/ 242 w 307"/>
                  <a:gd name="T7" fmla="*/ 4 h 52"/>
                  <a:gd name="T8" fmla="*/ 222 w 307"/>
                  <a:gd name="T9" fmla="*/ 7 h 52"/>
                  <a:gd name="T10" fmla="*/ 202 w 307"/>
                  <a:gd name="T11" fmla="*/ 12 h 52"/>
                  <a:gd name="T12" fmla="*/ 183 w 307"/>
                  <a:gd name="T13" fmla="*/ 15 h 52"/>
                  <a:gd name="T14" fmla="*/ 165 w 307"/>
                  <a:gd name="T15" fmla="*/ 22 h 52"/>
                  <a:gd name="T16" fmla="*/ 148 w 307"/>
                  <a:gd name="T17" fmla="*/ 26 h 52"/>
                  <a:gd name="T18" fmla="*/ 128 w 307"/>
                  <a:gd name="T19" fmla="*/ 31 h 52"/>
                  <a:gd name="T20" fmla="*/ 112 w 307"/>
                  <a:gd name="T21" fmla="*/ 36 h 52"/>
                  <a:gd name="T22" fmla="*/ 94 w 307"/>
                  <a:gd name="T23" fmla="*/ 41 h 52"/>
                  <a:gd name="T24" fmla="*/ 76 w 307"/>
                  <a:gd name="T25" fmla="*/ 45 h 52"/>
                  <a:gd name="T26" fmla="*/ 58 w 307"/>
                  <a:gd name="T27" fmla="*/ 49 h 52"/>
                  <a:gd name="T28" fmla="*/ 39 w 307"/>
                  <a:gd name="T29" fmla="*/ 50 h 52"/>
                  <a:gd name="T30" fmla="*/ 20 w 307"/>
                  <a:gd name="T31" fmla="*/ 51 h 52"/>
                  <a:gd name="T32" fmla="*/ 0 w 307"/>
                  <a:gd name="T33" fmla="*/ 50 h 52"/>
                  <a:gd name="T34" fmla="*/ 0 w 307"/>
                  <a:gd name="T35" fmla="*/ 52 h 52"/>
                  <a:gd name="T36" fmla="*/ 20 w 307"/>
                  <a:gd name="T37" fmla="*/ 52 h 52"/>
                  <a:gd name="T38" fmla="*/ 39 w 307"/>
                  <a:gd name="T39" fmla="*/ 52 h 52"/>
                  <a:gd name="T40" fmla="*/ 58 w 307"/>
                  <a:gd name="T41" fmla="*/ 50 h 52"/>
                  <a:gd name="T42" fmla="*/ 76 w 307"/>
                  <a:gd name="T43" fmla="*/ 46 h 52"/>
                  <a:gd name="T44" fmla="*/ 94 w 307"/>
                  <a:gd name="T45" fmla="*/ 42 h 52"/>
                  <a:gd name="T46" fmla="*/ 112 w 307"/>
                  <a:gd name="T47" fmla="*/ 37 h 52"/>
                  <a:gd name="T48" fmla="*/ 128 w 307"/>
                  <a:gd name="T49" fmla="*/ 33 h 52"/>
                  <a:gd name="T50" fmla="*/ 148 w 307"/>
                  <a:gd name="T51" fmla="*/ 27 h 52"/>
                  <a:gd name="T52" fmla="*/ 165 w 307"/>
                  <a:gd name="T53" fmla="*/ 22 h 52"/>
                  <a:gd name="T54" fmla="*/ 183 w 307"/>
                  <a:gd name="T55" fmla="*/ 17 h 52"/>
                  <a:gd name="T56" fmla="*/ 202 w 307"/>
                  <a:gd name="T57" fmla="*/ 13 h 52"/>
                  <a:gd name="T58" fmla="*/ 222 w 307"/>
                  <a:gd name="T59" fmla="*/ 8 h 52"/>
                  <a:gd name="T60" fmla="*/ 242 w 307"/>
                  <a:gd name="T61" fmla="*/ 5 h 52"/>
                  <a:gd name="T62" fmla="*/ 263 w 307"/>
                  <a:gd name="T63" fmla="*/ 3 h 52"/>
                  <a:gd name="T64" fmla="*/ 284 w 307"/>
                  <a:gd name="T65" fmla="*/ 2 h 52"/>
                  <a:gd name="T66" fmla="*/ 307 w 307"/>
                  <a:gd name="T67" fmla="*/ 2 h 52"/>
                  <a:gd name="T68" fmla="*/ 307 w 30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52">
                    <a:moveTo>
                      <a:pt x="307" y="0"/>
                    </a:moveTo>
                    <a:lnTo>
                      <a:pt x="284" y="0"/>
                    </a:lnTo>
                    <a:lnTo>
                      <a:pt x="263" y="2"/>
                    </a:lnTo>
                    <a:lnTo>
                      <a:pt x="242" y="4"/>
                    </a:lnTo>
                    <a:lnTo>
                      <a:pt x="222" y="7"/>
                    </a:lnTo>
                    <a:lnTo>
                      <a:pt x="202" y="12"/>
                    </a:lnTo>
                    <a:lnTo>
                      <a:pt x="183" y="15"/>
                    </a:lnTo>
                    <a:lnTo>
                      <a:pt x="165" y="22"/>
                    </a:lnTo>
                    <a:lnTo>
                      <a:pt x="148" y="26"/>
                    </a:lnTo>
                    <a:lnTo>
                      <a:pt x="128" y="31"/>
                    </a:lnTo>
                    <a:lnTo>
                      <a:pt x="112" y="36"/>
                    </a:lnTo>
                    <a:lnTo>
                      <a:pt x="94" y="41"/>
                    </a:lnTo>
                    <a:lnTo>
                      <a:pt x="76" y="45"/>
                    </a:lnTo>
                    <a:lnTo>
                      <a:pt x="58" y="49"/>
                    </a:lnTo>
                    <a:lnTo>
                      <a:pt x="39" y="50"/>
                    </a:lnTo>
                    <a:lnTo>
                      <a:pt x="20" y="51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0" y="52"/>
                    </a:lnTo>
                    <a:lnTo>
                      <a:pt x="39" y="52"/>
                    </a:lnTo>
                    <a:lnTo>
                      <a:pt x="58" y="50"/>
                    </a:lnTo>
                    <a:lnTo>
                      <a:pt x="76" y="46"/>
                    </a:lnTo>
                    <a:lnTo>
                      <a:pt x="94" y="42"/>
                    </a:lnTo>
                    <a:lnTo>
                      <a:pt x="112" y="37"/>
                    </a:lnTo>
                    <a:lnTo>
                      <a:pt x="128" y="33"/>
                    </a:lnTo>
                    <a:lnTo>
                      <a:pt x="148" y="27"/>
                    </a:lnTo>
                    <a:lnTo>
                      <a:pt x="165" y="22"/>
                    </a:lnTo>
                    <a:lnTo>
                      <a:pt x="183" y="17"/>
                    </a:lnTo>
                    <a:lnTo>
                      <a:pt x="202" y="13"/>
                    </a:lnTo>
                    <a:lnTo>
                      <a:pt x="222" y="8"/>
                    </a:lnTo>
                    <a:lnTo>
                      <a:pt x="242" y="5"/>
                    </a:lnTo>
                    <a:lnTo>
                      <a:pt x="263" y="3"/>
                    </a:lnTo>
                    <a:lnTo>
                      <a:pt x="284" y="2"/>
                    </a:lnTo>
                    <a:lnTo>
                      <a:pt x="307" y="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0" name="Freeform 1448">
                <a:extLst>
                  <a:ext uri="{FF2B5EF4-FFF2-40B4-BE49-F238E27FC236}">
                    <a16:creationId xmlns:a16="http://schemas.microsoft.com/office/drawing/2014/main" id="{A3216CA3-34D2-430C-B5F3-74227DD0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237"/>
                <a:ext cx="118" cy="30"/>
              </a:xfrm>
              <a:custGeom>
                <a:avLst/>
                <a:gdLst>
                  <a:gd name="T0" fmla="*/ 351 w 352"/>
                  <a:gd name="T1" fmla="*/ 84 h 89"/>
                  <a:gd name="T2" fmla="*/ 335 w 352"/>
                  <a:gd name="T3" fmla="*/ 87 h 89"/>
                  <a:gd name="T4" fmla="*/ 315 w 352"/>
                  <a:gd name="T5" fmla="*/ 87 h 89"/>
                  <a:gd name="T6" fmla="*/ 295 w 352"/>
                  <a:gd name="T7" fmla="*/ 86 h 89"/>
                  <a:gd name="T8" fmla="*/ 272 w 352"/>
                  <a:gd name="T9" fmla="*/ 83 h 89"/>
                  <a:gd name="T10" fmla="*/ 248 w 352"/>
                  <a:gd name="T11" fmla="*/ 77 h 89"/>
                  <a:gd name="T12" fmla="*/ 224 w 352"/>
                  <a:gd name="T13" fmla="*/ 69 h 89"/>
                  <a:gd name="T14" fmla="*/ 199 w 352"/>
                  <a:gd name="T15" fmla="*/ 60 h 89"/>
                  <a:gd name="T16" fmla="*/ 174 w 352"/>
                  <a:gd name="T17" fmla="*/ 52 h 89"/>
                  <a:gd name="T18" fmla="*/ 148 w 352"/>
                  <a:gd name="T19" fmla="*/ 43 h 89"/>
                  <a:gd name="T20" fmla="*/ 123 w 352"/>
                  <a:gd name="T21" fmla="*/ 33 h 89"/>
                  <a:gd name="T22" fmla="*/ 99 w 352"/>
                  <a:gd name="T23" fmla="*/ 25 h 89"/>
                  <a:gd name="T24" fmla="*/ 75 w 352"/>
                  <a:gd name="T25" fmla="*/ 16 h 89"/>
                  <a:gd name="T26" fmla="*/ 54 w 352"/>
                  <a:gd name="T27" fmla="*/ 11 h 89"/>
                  <a:gd name="T28" fmla="*/ 32 w 352"/>
                  <a:gd name="T29" fmla="*/ 4 h 89"/>
                  <a:gd name="T30" fmla="*/ 16 w 352"/>
                  <a:gd name="T31" fmla="*/ 1 h 89"/>
                  <a:gd name="T32" fmla="*/ 0 w 352"/>
                  <a:gd name="T33" fmla="*/ 0 h 89"/>
                  <a:gd name="T34" fmla="*/ 0 w 352"/>
                  <a:gd name="T35" fmla="*/ 1 h 89"/>
                  <a:gd name="T36" fmla="*/ 16 w 352"/>
                  <a:gd name="T37" fmla="*/ 2 h 89"/>
                  <a:gd name="T38" fmla="*/ 32 w 352"/>
                  <a:gd name="T39" fmla="*/ 5 h 89"/>
                  <a:gd name="T40" fmla="*/ 54 w 352"/>
                  <a:gd name="T41" fmla="*/ 12 h 89"/>
                  <a:gd name="T42" fmla="*/ 75 w 352"/>
                  <a:gd name="T43" fmla="*/ 19 h 89"/>
                  <a:gd name="T44" fmla="*/ 96 w 352"/>
                  <a:gd name="T45" fmla="*/ 26 h 89"/>
                  <a:gd name="T46" fmla="*/ 122 w 352"/>
                  <a:gd name="T47" fmla="*/ 35 h 89"/>
                  <a:gd name="T48" fmla="*/ 147 w 352"/>
                  <a:gd name="T49" fmla="*/ 44 h 89"/>
                  <a:gd name="T50" fmla="*/ 171 w 352"/>
                  <a:gd name="T51" fmla="*/ 53 h 89"/>
                  <a:gd name="T52" fmla="*/ 198 w 352"/>
                  <a:gd name="T53" fmla="*/ 62 h 89"/>
                  <a:gd name="T54" fmla="*/ 224 w 352"/>
                  <a:gd name="T55" fmla="*/ 70 h 89"/>
                  <a:gd name="T56" fmla="*/ 248 w 352"/>
                  <a:gd name="T57" fmla="*/ 78 h 89"/>
                  <a:gd name="T58" fmla="*/ 272 w 352"/>
                  <a:gd name="T59" fmla="*/ 84 h 89"/>
                  <a:gd name="T60" fmla="*/ 295 w 352"/>
                  <a:gd name="T61" fmla="*/ 87 h 89"/>
                  <a:gd name="T62" fmla="*/ 315 w 352"/>
                  <a:gd name="T63" fmla="*/ 89 h 89"/>
                  <a:gd name="T64" fmla="*/ 335 w 352"/>
                  <a:gd name="T65" fmla="*/ 88 h 89"/>
                  <a:gd name="T66" fmla="*/ 352 w 352"/>
                  <a:gd name="T67" fmla="*/ 85 h 89"/>
                  <a:gd name="T68" fmla="*/ 351 w 352"/>
                  <a:gd name="T69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89">
                    <a:moveTo>
                      <a:pt x="351" y="84"/>
                    </a:moveTo>
                    <a:lnTo>
                      <a:pt x="335" y="87"/>
                    </a:lnTo>
                    <a:lnTo>
                      <a:pt x="315" y="87"/>
                    </a:lnTo>
                    <a:lnTo>
                      <a:pt x="295" y="86"/>
                    </a:lnTo>
                    <a:lnTo>
                      <a:pt x="272" y="83"/>
                    </a:lnTo>
                    <a:lnTo>
                      <a:pt x="248" y="77"/>
                    </a:lnTo>
                    <a:lnTo>
                      <a:pt x="224" y="69"/>
                    </a:lnTo>
                    <a:lnTo>
                      <a:pt x="199" y="60"/>
                    </a:lnTo>
                    <a:lnTo>
                      <a:pt x="174" y="52"/>
                    </a:lnTo>
                    <a:lnTo>
                      <a:pt x="148" y="43"/>
                    </a:lnTo>
                    <a:lnTo>
                      <a:pt x="123" y="33"/>
                    </a:lnTo>
                    <a:lnTo>
                      <a:pt x="99" y="25"/>
                    </a:lnTo>
                    <a:lnTo>
                      <a:pt x="75" y="16"/>
                    </a:lnTo>
                    <a:lnTo>
                      <a:pt x="54" y="11"/>
                    </a:lnTo>
                    <a:lnTo>
                      <a:pt x="32" y="4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6" y="2"/>
                    </a:lnTo>
                    <a:lnTo>
                      <a:pt x="32" y="5"/>
                    </a:lnTo>
                    <a:lnTo>
                      <a:pt x="54" y="12"/>
                    </a:lnTo>
                    <a:lnTo>
                      <a:pt x="75" y="19"/>
                    </a:lnTo>
                    <a:lnTo>
                      <a:pt x="96" y="26"/>
                    </a:lnTo>
                    <a:lnTo>
                      <a:pt x="122" y="35"/>
                    </a:lnTo>
                    <a:lnTo>
                      <a:pt x="147" y="44"/>
                    </a:lnTo>
                    <a:lnTo>
                      <a:pt x="171" y="53"/>
                    </a:lnTo>
                    <a:lnTo>
                      <a:pt x="198" y="62"/>
                    </a:lnTo>
                    <a:lnTo>
                      <a:pt x="224" y="70"/>
                    </a:lnTo>
                    <a:lnTo>
                      <a:pt x="248" y="78"/>
                    </a:lnTo>
                    <a:lnTo>
                      <a:pt x="272" y="84"/>
                    </a:lnTo>
                    <a:lnTo>
                      <a:pt x="295" y="87"/>
                    </a:lnTo>
                    <a:lnTo>
                      <a:pt x="315" y="89"/>
                    </a:lnTo>
                    <a:lnTo>
                      <a:pt x="335" y="88"/>
                    </a:lnTo>
                    <a:lnTo>
                      <a:pt x="352" y="85"/>
                    </a:lnTo>
                    <a:lnTo>
                      <a:pt x="35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1" name="Freeform 1449">
                <a:extLst>
                  <a:ext uri="{FF2B5EF4-FFF2-40B4-BE49-F238E27FC236}">
                    <a16:creationId xmlns:a16="http://schemas.microsoft.com/office/drawing/2014/main" id="{9ED1260B-F897-4323-9D80-40A6D06E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240"/>
                <a:ext cx="45" cy="26"/>
              </a:xfrm>
              <a:custGeom>
                <a:avLst/>
                <a:gdLst>
                  <a:gd name="T0" fmla="*/ 132 w 133"/>
                  <a:gd name="T1" fmla="*/ 0 h 80"/>
                  <a:gd name="T2" fmla="*/ 124 w 133"/>
                  <a:gd name="T3" fmla="*/ 9 h 80"/>
                  <a:gd name="T4" fmla="*/ 118 w 133"/>
                  <a:gd name="T5" fmla="*/ 16 h 80"/>
                  <a:gd name="T6" fmla="*/ 109 w 133"/>
                  <a:gd name="T7" fmla="*/ 24 h 80"/>
                  <a:gd name="T8" fmla="*/ 102 w 133"/>
                  <a:gd name="T9" fmla="*/ 30 h 80"/>
                  <a:gd name="T10" fmla="*/ 95 w 133"/>
                  <a:gd name="T11" fmla="*/ 35 h 80"/>
                  <a:gd name="T12" fmla="*/ 87 w 133"/>
                  <a:gd name="T13" fmla="*/ 41 h 80"/>
                  <a:gd name="T14" fmla="*/ 79 w 133"/>
                  <a:gd name="T15" fmla="*/ 45 h 80"/>
                  <a:gd name="T16" fmla="*/ 73 w 133"/>
                  <a:gd name="T17" fmla="*/ 50 h 80"/>
                  <a:gd name="T18" fmla="*/ 65 w 133"/>
                  <a:gd name="T19" fmla="*/ 53 h 80"/>
                  <a:gd name="T20" fmla="*/ 56 w 133"/>
                  <a:gd name="T21" fmla="*/ 58 h 80"/>
                  <a:gd name="T22" fmla="*/ 48 w 133"/>
                  <a:gd name="T23" fmla="*/ 62 h 80"/>
                  <a:gd name="T24" fmla="*/ 39 w 133"/>
                  <a:gd name="T25" fmla="*/ 64 h 80"/>
                  <a:gd name="T26" fmla="*/ 30 w 133"/>
                  <a:gd name="T27" fmla="*/ 68 h 80"/>
                  <a:gd name="T28" fmla="*/ 20 w 133"/>
                  <a:gd name="T29" fmla="*/ 71 h 80"/>
                  <a:gd name="T30" fmla="*/ 11 w 133"/>
                  <a:gd name="T31" fmla="*/ 74 h 80"/>
                  <a:gd name="T32" fmla="*/ 0 w 133"/>
                  <a:gd name="T33" fmla="*/ 78 h 80"/>
                  <a:gd name="T34" fmla="*/ 2 w 133"/>
                  <a:gd name="T35" fmla="*/ 80 h 80"/>
                  <a:gd name="T36" fmla="*/ 12 w 133"/>
                  <a:gd name="T37" fmla="*/ 76 h 80"/>
                  <a:gd name="T38" fmla="*/ 22 w 133"/>
                  <a:gd name="T39" fmla="*/ 72 h 80"/>
                  <a:gd name="T40" fmla="*/ 31 w 133"/>
                  <a:gd name="T41" fmla="*/ 70 h 80"/>
                  <a:gd name="T42" fmla="*/ 40 w 133"/>
                  <a:gd name="T43" fmla="*/ 65 h 80"/>
                  <a:gd name="T44" fmla="*/ 50 w 133"/>
                  <a:gd name="T45" fmla="*/ 62 h 80"/>
                  <a:gd name="T46" fmla="*/ 58 w 133"/>
                  <a:gd name="T47" fmla="*/ 59 h 80"/>
                  <a:gd name="T48" fmla="*/ 66 w 133"/>
                  <a:gd name="T49" fmla="*/ 55 h 80"/>
                  <a:gd name="T50" fmla="*/ 74 w 133"/>
                  <a:gd name="T51" fmla="*/ 51 h 80"/>
                  <a:gd name="T52" fmla="*/ 82 w 133"/>
                  <a:gd name="T53" fmla="*/ 46 h 80"/>
                  <a:gd name="T54" fmla="*/ 88 w 133"/>
                  <a:gd name="T55" fmla="*/ 42 h 80"/>
                  <a:gd name="T56" fmla="*/ 97 w 133"/>
                  <a:gd name="T57" fmla="*/ 37 h 80"/>
                  <a:gd name="T58" fmla="*/ 104 w 133"/>
                  <a:gd name="T59" fmla="*/ 32 h 80"/>
                  <a:gd name="T60" fmla="*/ 111 w 133"/>
                  <a:gd name="T61" fmla="*/ 25 h 80"/>
                  <a:gd name="T62" fmla="*/ 119 w 133"/>
                  <a:gd name="T63" fmla="*/ 17 h 80"/>
                  <a:gd name="T64" fmla="*/ 125 w 133"/>
                  <a:gd name="T65" fmla="*/ 10 h 80"/>
                  <a:gd name="T66" fmla="*/ 133 w 133"/>
                  <a:gd name="T67" fmla="*/ 2 h 80"/>
                  <a:gd name="T68" fmla="*/ 132 w 133"/>
                  <a:gd name="T6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80">
                    <a:moveTo>
                      <a:pt x="132" y="0"/>
                    </a:moveTo>
                    <a:lnTo>
                      <a:pt x="124" y="9"/>
                    </a:lnTo>
                    <a:lnTo>
                      <a:pt x="118" y="16"/>
                    </a:lnTo>
                    <a:lnTo>
                      <a:pt x="109" y="24"/>
                    </a:lnTo>
                    <a:lnTo>
                      <a:pt x="102" y="30"/>
                    </a:lnTo>
                    <a:lnTo>
                      <a:pt x="95" y="35"/>
                    </a:lnTo>
                    <a:lnTo>
                      <a:pt x="87" y="41"/>
                    </a:lnTo>
                    <a:lnTo>
                      <a:pt x="79" y="45"/>
                    </a:lnTo>
                    <a:lnTo>
                      <a:pt x="73" y="50"/>
                    </a:lnTo>
                    <a:lnTo>
                      <a:pt x="65" y="53"/>
                    </a:lnTo>
                    <a:lnTo>
                      <a:pt x="56" y="58"/>
                    </a:lnTo>
                    <a:lnTo>
                      <a:pt x="48" y="62"/>
                    </a:lnTo>
                    <a:lnTo>
                      <a:pt x="39" y="64"/>
                    </a:lnTo>
                    <a:lnTo>
                      <a:pt x="30" y="68"/>
                    </a:lnTo>
                    <a:lnTo>
                      <a:pt x="20" y="71"/>
                    </a:lnTo>
                    <a:lnTo>
                      <a:pt x="11" y="74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2" y="76"/>
                    </a:lnTo>
                    <a:lnTo>
                      <a:pt x="22" y="72"/>
                    </a:lnTo>
                    <a:lnTo>
                      <a:pt x="31" y="70"/>
                    </a:lnTo>
                    <a:lnTo>
                      <a:pt x="40" y="65"/>
                    </a:lnTo>
                    <a:lnTo>
                      <a:pt x="50" y="62"/>
                    </a:lnTo>
                    <a:lnTo>
                      <a:pt x="58" y="59"/>
                    </a:lnTo>
                    <a:lnTo>
                      <a:pt x="66" y="55"/>
                    </a:lnTo>
                    <a:lnTo>
                      <a:pt x="74" y="51"/>
                    </a:lnTo>
                    <a:lnTo>
                      <a:pt x="82" y="46"/>
                    </a:lnTo>
                    <a:lnTo>
                      <a:pt x="88" y="42"/>
                    </a:lnTo>
                    <a:lnTo>
                      <a:pt x="97" y="37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9" y="17"/>
                    </a:lnTo>
                    <a:lnTo>
                      <a:pt x="125" y="10"/>
                    </a:lnTo>
                    <a:lnTo>
                      <a:pt x="133" y="2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2" name="Freeform 1450">
                <a:extLst>
                  <a:ext uri="{FF2B5EF4-FFF2-40B4-BE49-F238E27FC236}">
                    <a16:creationId xmlns:a16="http://schemas.microsoft.com/office/drawing/2014/main" id="{4272153B-1366-43BD-8EEE-65FDAB3A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202"/>
                <a:ext cx="24" cy="38"/>
              </a:xfrm>
              <a:custGeom>
                <a:avLst/>
                <a:gdLst>
                  <a:gd name="T0" fmla="*/ 68 w 71"/>
                  <a:gd name="T1" fmla="*/ 0 h 116"/>
                  <a:gd name="T2" fmla="*/ 65 w 71"/>
                  <a:gd name="T3" fmla="*/ 8 h 116"/>
                  <a:gd name="T4" fmla="*/ 62 w 71"/>
                  <a:gd name="T5" fmla="*/ 16 h 116"/>
                  <a:gd name="T6" fmla="*/ 58 w 71"/>
                  <a:gd name="T7" fmla="*/ 24 h 116"/>
                  <a:gd name="T8" fmla="*/ 54 w 71"/>
                  <a:gd name="T9" fmla="*/ 31 h 116"/>
                  <a:gd name="T10" fmla="*/ 51 w 71"/>
                  <a:gd name="T11" fmla="*/ 38 h 116"/>
                  <a:gd name="T12" fmla="*/ 47 w 71"/>
                  <a:gd name="T13" fmla="*/ 46 h 116"/>
                  <a:gd name="T14" fmla="*/ 42 w 71"/>
                  <a:gd name="T15" fmla="*/ 53 h 116"/>
                  <a:gd name="T16" fmla="*/ 38 w 71"/>
                  <a:gd name="T17" fmla="*/ 59 h 116"/>
                  <a:gd name="T18" fmla="*/ 35 w 71"/>
                  <a:gd name="T19" fmla="*/ 66 h 116"/>
                  <a:gd name="T20" fmla="*/ 29 w 71"/>
                  <a:gd name="T21" fmla="*/ 73 h 116"/>
                  <a:gd name="T22" fmla="*/ 25 w 71"/>
                  <a:gd name="T23" fmla="*/ 81 h 116"/>
                  <a:gd name="T24" fmla="*/ 20 w 71"/>
                  <a:gd name="T25" fmla="*/ 87 h 116"/>
                  <a:gd name="T26" fmla="*/ 16 w 71"/>
                  <a:gd name="T27" fmla="*/ 94 h 116"/>
                  <a:gd name="T28" fmla="*/ 10 w 71"/>
                  <a:gd name="T29" fmla="*/ 101 h 116"/>
                  <a:gd name="T30" fmla="*/ 6 w 71"/>
                  <a:gd name="T31" fmla="*/ 107 h 116"/>
                  <a:gd name="T32" fmla="*/ 0 w 71"/>
                  <a:gd name="T33" fmla="*/ 114 h 116"/>
                  <a:gd name="T34" fmla="*/ 2 w 71"/>
                  <a:gd name="T35" fmla="*/ 116 h 116"/>
                  <a:gd name="T36" fmla="*/ 8 w 71"/>
                  <a:gd name="T37" fmla="*/ 109 h 116"/>
                  <a:gd name="T38" fmla="*/ 11 w 71"/>
                  <a:gd name="T39" fmla="*/ 102 h 116"/>
                  <a:gd name="T40" fmla="*/ 17 w 71"/>
                  <a:gd name="T41" fmla="*/ 95 h 116"/>
                  <a:gd name="T42" fmla="*/ 21 w 71"/>
                  <a:gd name="T43" fmla="*/ 89 h 116"/>
                  <a:gd name="T44" fmla="*/ 26 w 71"/>
                  <a:gd name="T45" fmla="*/ 81 h 116"/>
                  <a:gd name="T46" fmla="*/ 31 w 71"/>
                  <a:gd name="T47" fmla="*/ 75 h 116"/>
                  <a:gd name="T48" fmla="*/ 36 w 71"/>
                  <a:gd name="T49" fmla="*/ 68 h 116"/>
                  <a:gd name="T50" fmla="*/ 39 w 71"/>
                  <a:gd name="T51" fmla="*/ 61 h 116"/>
                  <a:gd name="T52" fmla="*/ 44 w 71"/>
                  <a:gd name="T53" fmla="*/ 54 h 116"/>
                  <a:gd name="T54" fmla="*/ 48 w 71"/>
                  <a:gd name="T55" fmla="*/ 47 h 116"/>
                  <a:gd name="T56" fmla="*/ 52 w 71"/>
                  <a:gd name="T57" fmla="*/ 39 h 116"/>
                  <a:gd name="T58" fmla="*/ 56 w 71"/>
                  <a:gd name="T59" fmla="*/ 33 h 116"/>
                  <a:gd name="T60" fmla="*/ 59 w 71"/>
                  <a:gd name="T61" fmla="*/ 25 h 116"/>
                  <a:gd name="T62" fmla="*/ 63 w 71"/>
                  <a:gd name="T63" fmla="*/ 17 h 116"/>
                  <a:gd name="T64" fmla="*/ 67 w 71"/>
                  <a:gd name="T65" fmla="*/ 9 h 116"/>
                  <a:gd name="T66" fmla="*/ 71 w 71"/>
                  <a:gd name="T67" fmla="*/ 2 h 116"/>
                  <a:gd name="T68" fmla="*/ 68 w 7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" h="116">
                    <a:moveTo>
                      <a:pt x="68" y="0"/>
                    </a:moveTo>
                    <a:lnTo>
                      <a:pt x="65" y="8"/>
                    </a:lnTo>
                    <a:lnTo>
                      <a:pt x="62" y="16"/>
                    </a:lnTo>
                    <a:lnTo>
                      <a:pt x="58" y="24"/>
                    </a:lnTo>
                    <a:lnTo>
                      <a:pt x="54" y="31"/>
                    </a:lnTo>
                    <a:lnTo>
                      <a:pt x="51" y="38"/>
                    </a:lnTo>
                    <a:lnTo>
                      <a:pt x="47" y="46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5" y="66"/>
                    </a:lnTo>
                    <a:lnTo>
                      <a:pt x="29" y="73"/>
                    </a:lnTo>
                    <a:lnTo>
                      <a:pt x="25" y="81"/>
                    </a:lnTo>
                    <a:lnTo>
                      <a:pt x="20" y="87"/>
                    </a:lnTo>
                    <a:lnTo>
                      <a:pt x="16" y="94"/>
                    </a:lnTo>
                    <a:lnTo>
                      <a:pt x="10" y="101"/>
                    </a:lnTo>
                    <a:lnTo>
                      <a:pt x="6" y="107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8" y="109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1" y="89"/>
                    </a:lnTo>
                    <a:lnTo>
                      <a:pt x="26" y="81"/>
                    </a:lnTo>
                    <a:lnTo>
                      <a:pt x="31" y="75"/>
                    </a:lnTo>
                    <a:lnTo>
                      <a:pt x="36" y="68"/>
                    </a:lnTo>
                    <a:lnTo>
                      <a:pt x="39" y="61"/>
                    </a:lnTo>
                    <a:lnTo>
                      <a:pt x="44" y="54"/>
                    </a:lnTo>
                    <a:lnTo>
                      <a:pt x="48" y="47"/>
                    </a:lnTo>
                    <a:lnTo>
                      <a:pt x="52" y="39"/>
                    </a:lnTo>
                    <a:lnTo>
                      <a:pt x="56" y="33"/>
                    </a:lnTo>
                    <a:lnTo>
                      <a:pt x="59" y="25"/>
                    </a:lnTo>
                    <a:lnTo>
                      <a:pt x="63" y="17"/>
                    </a:lnTo>
                    <a:lnTo>
                      <a:pt x="67" y="9"/>
                    </a:lnTo>
                    <a:lnTo>
                      <a:pt x="71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3" name="Freeform 1451">
                <a:extLst>
                  <a:ext uri="{FF2B5EF4-FFF2-40B4-BE49-F238E27FC236}">
                    <a16:creationId xmlns:a16="http://schemas.microsoft.com/office/drawing/2014/main" id="{541D2EA2-47B8-48CD-B63A-228C4598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196"/>
                <a:ext cx="417" cy="315"/>
              </a:xfrm>
              <a:custGeom>
                <a:avLst/>
                <a:gdLst>
                  <a:gd name="T0" fmla="*/ 1225 w 1251"/>
                  <a:gd name="T1" fmla="*/ 69 h 945"/>
                  <a:gd name="T2" fmla="*/ 1193 w 1251"/>
                  <a:gd name="T3" fmla="*/ 180 h 945"/>
                  <a:gd name="T4" fmla="*/ 1153 w 1251"/>
                  <a:gd name="T5" fmla="*/ 277 h 945"/>
                  <a:gd name="T6" fmla="*/ 1079 w 1251"/>
                  <a:gd name="T7" fmla="*/ 375 h 945"/>
                  <a:gd name="T8" fmla="*/ 963 w 1251"/>
                  <a:gd name="T9" fmla="*/ 402 h 945"/>
                  <a:gd name="T10" fmla="*/ 837 w 1251"/>
                  <a:gd name="T11" fmla="*/ 347 h 945"/>
                  <a:gd name="T12" fmla="*/ 647 w 1251"/>
                  <a:gd name="T13" fmla="*/ 230 h 945"/>
                  <a:gd name="T14" fmla="*/ 482 w 1251"/>
                  <a:gd name="T15" fmla="*/ 306 h 945"/>
                  <a:gd name="T16" fmla="*/ 311 w 1251"/>
                  <a:gd name="T17" fmla="*/ 365 h 945"/>
                  <a:gd name="T18" fmla="*/ 206 w 1251"/>
                  <a:gd name="T19" fmla="*/ 337 h 945"/>
                  <a:gd name="T20" fmla="*/ 122 w 1251"/>
                  <a:gd name="T21" fmla="*/ 267 h 945"/>
                  <a:gd name="T22" fmla="*/ 68 w 1251"/>
                  <a:gd name="T23" fmla="*/ 180 h 945"/>
                  <a:gd name="T24" fmla="*/ 45 w 1251"/>
                  <a:gd name="T25" fmla="*/ 120 h 945"/>
                  <a:gd name="T26" fmla="*/ 25 w 1251"/>
                  <a:gd name="T27" fmla="*/ 61 h 945"/>
                  <a:gd name="T28" fmla="*/ 12 w 1251"/>
                  <a:gd name="T29" fmla="*/ 122 h 945"/>
                  <a:gd name="T30" fmla="*/ 2 w 1251"/>
                  <a:gd name="T31" fmla="*/ 185 h 945"/>
                  <a:gd name="T32" fmla="*/ 2 w 1251"/>
                  <a:gd name="T33" fmla="*/ 242 h 945"/>
                  <a:gd name="T34" fmla="*/ 10 w 1251"/>
                  <a:gd name="T35" fmla="*/ 322 h 945"/>
                  <a:gd name="T36" fmla="*/ 33 w 1251"/>
                  <a:gd name="T37" fmla="*/ 389 h 945"/>
                  <a:gd name="T38" fmla="*/ 28 w 1251"/>
                  <a:gd name="T39" fmla="*/ 453 h 945"/>
                  <a:gd name="T40" fmla="*/ 35 w 1251"/>
                  <a:gd name="T41" fmla="*/ 513 h 945"/>
                  <a:gd name="T42" fmla="*/ 50 w 1251"/>
                  <a:gd name="T43" fmla="*/ 646 h 945"/>
                  <a:gd name="T44" fmla="*/ 58 w 1251"/>
                  <a:gd name="T45" fmla="*/ 717 h 945"/>
                  <a:gd name="T46" fmla="*/ 38 w 1251"/>
                  <a:gd name="T47" fmla="*/ 785 h 945"/>
                  <a:gd name="T48" fmla="*/ 41 w 1251"/>
                  <a:gd name="T49" fmla="*/ 846 h 945"/>
                  <a:gd name="T50" fmla="*/ 54 w 1251"/>
                  <a:gd name="T51" fmla="*/ 886 h 945"/>
                  <a:gd name="T52" fmla="*/ 127 w 1251"/>
                  <a:gd name="T53" fmla="*/ 935 h 945"/>
                  <a:gd name="T54" fmla="*/ 204 w 1251"/>
                  <a:gd name="T55" fmla="*/ 859 h 945"/>
                  <a:gd name="T56" fmla="*/ 233 w 1251"/>
                  <a:gd name="T57" fmla="*/ 781 h 945"/>
                  <a:gd name="T58" fmla="*/ 262 w 1251"/>
                  <a:gd name="T59" fmla="*/ 734 h 945"/>
                  <a:gd name="T60" fmla="*/ 283 w 1251"/>
                  <a:gd name="T61" fmla="*/ 680 h 945"/>
                  <a:gd name="T62" fmla="*/ 320 w 1251"/>
                  <a:gd name="T63" fmla="*/ 631 h 945"/>
                  <a:gd name="T64" fmla="*/ 385 w 1251"/>
                  <a:gd name="T65" fmla="*/ 516 h 945"/>
                  <a:gd name="T66" fmla="*/ 430 w 1251"/>
                  <a:gd name="T67" fmla="*/ 480 h 945"/>
                  <a:gd name="T68" fmla="*/ 498 w 1251"/>
                  <a:gd name="T69" fmla="*/ 431 h 945"/>
                  <a:gd name="T70" fmla="*/ 568 w 1251"/>
                  <a:gd name="T71" fmla="*/ 370 h 945"/>
                  <a:gd name="T72" fmla="*/ 666 w 1251"/>
                  <a:gd name="T73" fmla="*/ 322 h 945"/>
                  <a:gd name="T74" fmla="*/ 726 w 1251"/>
                  <a:gd name="T75" fmla="*/ 401 h 945"/>
                  <a:gd name="T76" fmla="*/ 792 w 1251"/>
                  <a:gd name="T77" fmla="*/ 453 h 945"/>
                  <a:gd name="T78" fmla="*/ 860 w 1251"/>
                  <a:gd name="T79" fmla="*/ 518 h 945"/>
                  <a:gd name="T80" fmla="*/ 902 w 1251"/>
                  <a:gd name="T81" fmla="*/ 590 h 945"/>
                  <a:gd name="T82" fmla="*/ 946 w 1251"/>
                  <a:gd name="T83" fmla="*/ 650 h 945"/>
                  <a:gd name="T84" fmla="*/ 1004 w 1251"/>
                  <a:gd name="T85" fmla="*/ 718 h 945"/>
                  <a:gd name="T86" fmla="*/ 1046 w 1251"/>
                  <a:gd name="T87" fmla="*/ 828 h 945"/>
                  <a:gd name="T88" fmla="*/ 1102 w 1251"/>
                  <a:gd name="T89" fmla="*/ 930 h 945"/>
                  <a:gd name="T90" fmla="*/ 1178 w 1251"/>
                  <a:gd name="T91" fmla="*/ 909 h 945"/>
                  <a:gd name="T92" fmla="*/ 1202 w 1251"/>
                  <a:gd name="T93" fmla="*/ 850 h 945"/>
                  <a:gd name="T94" fmla="*/ 1216 w 1251"/>
                  <a:gd name="T95" fmla="*/ 795 h 945"/>
                  <a:gd name="T96" fmla="*/ 1227 w 1251"/>
                  <a:gd name="T97" fmla="*/ 682 h 945"/>
                  <a:gd name="T98" fmla="*/ 1239 w 1251"/>
                  <a:gd name="T99" fmla="*/ 586 h 945"/>
                  <a:gd name="T100" fmla="*/ 1227 w 1251"/>
                  <a:gd name="T101" fmla="*/ 539 h 945"/>
                  <a:gd name="T102" fmla="*/ 1240 w 1251"/>
                  <a:gd name="T103" fmla="*/ 442 h 945"/>
                  <a:gd name="T104" fmla="*/ 1251 w 1251"/>
                  <a:gd name="T105" fmla="*/ 320 h 945"/>
                  <a:gd name="T106" fmla="*/ 1242 w 1251"/>
                  <a:gd name="T107" fmla="*/ 218 h 945"/>
                  <a:gd name="T108" fmla="*/ 1230 w 1251"/>
                  <a:gd name="T109" fmla="*/ 131 h 945"/>
                  <a:gd name="T110" fmla="*/ 1231 w 1251"/>
                  <a:gd name="T111" fmla="*/ 79 h 945"/>
                  <a:gd name="T112" fmla="*/ 1236 w 1251"/>
                  <a:gd name="T113" fmla="*/ 1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1" h="945">
                    <a:moveTo>
                      <a:pt x="1235" y="0"/>
                    </a:moveTo>
                    <a:lnTo>
                      <a:pt x="1236" y="6"/>
                    </a:lnTo>
                    <a:lnTo>
                      <a:pt x="1235" y="15"/>
                    </a:lnTo>
                    <a:lnTo>
                      <a:pt x="1234" y="26"/>
                    </a:lnTo>
                    <a:lnTo>
                      <a:pt x="1232" y="38"/>
                    </a:lnTo>
                    <a:lnTo>
                      <a:pt x="1228" y="53"/>
                    </a:lnTo>
                    <a:lnTo>
                      <a:pt x="1225" y="69"/>
                    </a:lnTo>
                    <a:lnTo>
                      <a:pt x="1222" y="84"/>
                    </a:lnTo>
                    <a:lnTo>
                      <a:pt x="1217" y="101"/>
                    </a:lnTo>
                    <a:lnTo>
                      <a:pt x="1213" y="117"/>
                    </a:lnTo>
                    <a:lnTo>
                      <a:pt x="1207" y="135"/>
                    </a:lnTo>
                    <a:lnTo>
                      <a:pt x="1202" y="150"/>
                    </a:lnTo>
                    <a:lnTo>
                      <a:pt x="1197" y="165"/>
                    </a:lnTo>
                    <a:lnTo>
                      <a:pt x="1193" y="180"/>
                    </a:lnTo>
                    <a:lnTo>
                      <a:pt x="1187" y="192"/>
                    </a:lnTo>
                    <a:lnTo>
                      <a:pt x="1184" y="203"/>
                    </a:lnTo>
                    <a:lnTo>
                      <a:pt x="1180" y="211"/>
                    </a:lnTo>
                    <a:lnTo>
                      <a:pt x="1175" y="228"/>
                    </a:lnTo>
                    <a:lnTo>
                      <a:pt x="1167" y="245"/>
                    </a:lnTo>
                    <a:lnTo>
                      <a:pt x="1161" y="260"/>
                    </a:lnTo>
                    <a:lnTo>
                      <a:pt x="1153" y="277"/>
                    </a:lnTo>
                    <a:lnTo>
                      <a:pt x="1145" y="294"/>
                    </a:lnTo>
                    <a:lnTo>
                      <a:pt x="1138" y="310"/>
                    </a:lnTo>
                    <a:lnTo>
                      <a:pt x="1129" y="325"/>
                    </a:lnTo>
                    <a:lnTo>
                      <a:pt x="1119" y="339"/>
                    </a:lnTo>
                    <a:lnTo>
                      <a:pt x="1106" y="352"/>
                    </a:lnTo>
                    <a:lnTo>
                      <a:pt x="1094" y="365"/>
                    </a:lnTo>
                    <a:lnTo>
                      <a:pt x="1079" y="375"/>
                    </a:lnTo>
                    <a:lnTo>
                      <a:pt x="1065" y="385"/>
                    </a:lnTo>
                    <a:lnTo>
                      <a:pt x="1047" y="393"/>
                    </a:lnTo>
                    <a:lnTo>
                      <a:pt x="1028" y="398"/>
                    </a:lnTo>
                    <a:lnTo>
                      <a:pt x="1006" y="402"/>
                    </a:lnTo>
                    <a:lnTo>
                      <a:pt x="983" y="404"/>
                    </a:lnTo>
                    <a:lnTo>
                      <a:pt x="974" y="404"/>
                    </a:lnTo>
                    <a:lnTo>
                      <a:pt x="963" y="402"/>
                    </a:lnTo>
                    <a:lnTo>
                      <a:pt x="949" y="397"/>
                    </a:lnTo>
                    <a:lnTo>
                      <a:pt x="934" y="393"/>
                    </a:lnTo>
                    <a:lnTo>
                      <a:pt x="918" y="385"/>
                    </a:lnTo>
                    <a:lnTo>
                      <a:pt x="899" y="378"/>
                    </a:lnTo>
                    <a:lnTo>
                      <a:pt x="880" y="369"/>
                    </a:lnTo>
                    <a:lnTo>
                      <a:pt x="860" y="358"/>
                    </a:lnTo>
                    <a:lnTo>
                      <a:pt x="837" y="347"/>
                    </a:lnTo>
                    <a:lnTo>
                      <a:pt x="812" y="334"/>
                    </a:lnTo>
                    <a:lnTo>
                      <a:pt x="788" y="319"/>
                    </a:lnTo>
                    <a:lnTo>
                      <a:pt x="762" y="303"/>
                    </a:lnTo>
                    <a:lnTo>
                      <a:pt x="735" y="287"/>
                    </a:lnTo>
                    <a:lnTo>
                      <a:pt x="706" y="269"/>
                    </a:lnTo>
                    <a:lnTo>
                      <a:pt x="677" y="250"/>
                    </a:lnTo>
                    <a:lnTo>
                      <a:pt x="647" y="230"/>
                    </a:lnTo>
                    <a:lnTo>
                      <a:pt x="624" y="238"/>
                    </a:lnTo>
                    <a:lnTo>
                      <a:pt x="601" y="246"/>
                    </a:lnTo>
                    <a:lnTo>
                      <a:pt x="577" y="257"/>
                    </a:lnTo>
                    <a:lnTo>
                      <a:pt x="553" y="268"/>
                    </a:lnTo>
                    <a:lnTo>
                      <a:pt x="530" y="281"/>
                    </a:lnTo>
                    <a:lnTo>
                      <a:pt x="505" y="293"/>
                    </a:lnTo>
                    <a:lnTo>
                      <a:pt x="482" y="306"/>
                    </a:lnTo>
                    <a:lnTo>
                      <a:pt x="457" y="318"/>
                    </a:lnTo>
                    <a:lnTo>
                      <a:pt x="431" y="330"/>
                    </a:lnTo>
                    <a:lnTo>
                      <a:pt x="408" y="340"/>
                    </a:lnTo>
                    <a:lnTo>
                      <a:pt x="383" y="350"/>
                    </a:lnTo>
                    <a:lnTo>
                      <a:pt x="358" y="357"/>
                    </a:lnTo>
                    <a:lnTo>
                      <a:pt x="335" y="361"/>
                    </a:lnTo>
                    <a:lnTo>
                      <a:pt x="311" y="365"/>
                    </a:lnTo>
                    <a:lnTo>
                      <a:pt x="288" y="362"/>
                    </a:lnTo>
                    <a:lnTo>
                      <a:pt x="264" y="359"/>
                    </a:lnTo>
                    <a:lnTo>
                      <a:pt x="253" y="356"/>
                    </a:lnTo>
                    <a:lnTo>
                      <a:pt x="242" y="352"/>
                    </a:lnTo>
                    <a:lnTo>
                      <a:pt x="229" y="347"/>
                    </a:lnTo>
                    <a:lnTo>
                      <a:pt x="218" y="342"/>
                    </a:lnTo>
                    <a:lnTo>
                      <a:pt x="206" y="337"/>
                    </a:lnTo>
                    <a:lnTo>
                      <a:pt x="194" y="328"/>
                    </a:lnTo>
                    <a:lnTo>
                      <a:pt x="182" y="321"/>
                    </a:lnTo>
                    <a:lnTo>
                      <a:pt x="170" y="312"/>
                    </a:lnTo>
                    <a:lnTo>
                      <a:pt x="158" y="302"/>
                    </a:lnTo>
                    <a:lnTo>
                      <a:pt x="145" y="292"/>
                    </a:lnTo>
                    <a:lnTo>
                      <a:pt x="134" y="279"/>
                    </a:lnTo>
                    <a:lnTo>
                      <a:pt x="122" y="267"/>
                    </a:lnTo>
                    <a:lnTo>
                      <a:pt x="111" y="253"/>
                    </a:lnTo>
                    <a:lnTo>
                      <a:pt x="100" y="237"/>
                    </a:lnTo>
                    <a:lnTo>
                      <a:pt x="90" y="220"/>
                    </a:lnTo>
                    <a:lnTo>
                      <a:pt x="79" y="203"/>
                    </a:lnTo>
                    <a:lnTo>
                      <a:pt x="76" y="195"/>
                    </a:lnTo>
                    <a:lnTo>
                      <a:pt x="72" y="187"/>
                    </a:lnTo>
                    <a:lnTo>
                      <a:pt x="68" y="180"/>
                    </a:lnTo>
                    <a:lnTo>
                      <a:pt x="66" y="173"/>
                    </a:lnTo>
                    <a:lnTo>
                      <a:pt x="61" y="164"/>
                    </a:lnTo>
                    <a:lnTo>
                      <a:pt x="58" y="156"/>
                    </a:lnTo>
                    <a:lnTo>
                      <a:pt x="54" y="147"/>
                    </a:lnTo>
                    <a:lnTo>
                      <a:pt x="52" y="138"/>
                    </a:lnTo>
                    <a:lnTo>
                      <a:pt x="49" y="129"/>
                    </a:lnTo>
                    <a:lnTo>
                      <a:pt x="45" y="120"/>
                    </a:lnTo>
                    <a:lnTo>
                      <a:pt x="43" y="111"/>
                    </a:lnTo>
                    <a:lnTo>
                      <a:pt x="40" y="101"/>
                    </a:lnTo>
                    <a:lnTo>
                      <a:pt x="38" y="90"/>
                    </a:lnTo>
                    <a:lnTo>
                      <a:pt x="34" y="79"/>
                    </a:lnTo>
                    <a:lnTo>
                      <a:pt x="31" y="67"/>
                    </a:lnTo>
                    <a:lnTo>
                      <a:pt x="29" y="55"/>
                    </a:lnTo>
                    <a:lnTo>
                      <a:pt x="25" y="61"/>
                    </a:lnTo>
                    <a:lnTo>
                      <a:pt x="23" y="69"/>
                    </a:lnTo>
                    <a:lnTo>
                      <a:pt x="21" y="75"/>
                    </a:lnTo>
                    <a:lnTo>
                      <a:pt x="19" y="84"/>
                    </a:lnTo>
                    <a:lnTo>
                      <a:pt x="16" y="93"/>
                    </a:lnTo>
                    <a:lnTo>
                      <a:pt x="14" y="103"/>
                    </a:lnTo>
                    <a:lnTo>
                      <a:pt x="13" y="112"/>
                    </a:lnTo>
                    <a:lnTo>
                      <a:pt x="12" y="122"/>
                    </a:lnTo>
                    <a:lnTo>
                      <a:pt x="10" y="133"/>
                    </a:lnTo>
                    <a:lnTo>
                      <a:pt x="8" y="143"/>
                    </a:lnTo>
                    <a:lnTo>
                      <a:pt x="7" y="153"/>
                    </a:lnTo>
                    <a:lnTo>
                      <a:pt x="5" y="162"/>
                    </a:lnTo>
                    <a:lnTo>
                      <a:pt x="4" y="171"/>
                    </a:lnTo>
                    <a:lnTo>
                      <a:pt x="3" y="179"/>
                    </a:lnTo>
                    <a:lnTo>
                      <a:pt x="2" y="185"/>
                    </a:lnTo>
                    <a:lnTo>
                      <a:pt x="2" y="192"/>
                    </a:lnTo>
                    <a:lnTo>
                      <a:pt x="1" y="198"/>
                    </a:lnTo>
                    <a:lnTo>
                      <a:pt x="0" y="203"/>
                    </a:lnTo>
                    <a:lnTo>
                      <a:pt x="0" y="212"/>
                    </a:lnTo>
                    <a:lnTo>
                      <a:pt x="1" y="221"/>
                    </a:lnTo>
                    <a:lnTo>
                      <a:pt x="1" y="231"/>
                    </a:lnTo>
                    <a:lnTo>
                      <a:pt x="2" y="242"/>
                    </a:lnTo>
                    <a:lnTo>
                      <a:pt x="2" y="254"/>
                    </a:lnTo>
                    <a:lnTo>
                      <a:pt x="3" y="265"/>
                    </a:lnTo>
                    <a:lnTo>
                      <a:pt x="4" y="277"/>
                    </a:lnTo>
                    <a:lnTo>
                      <a:pt x="5" y="290"/>
                    </a:lnTo>
                    <a:lnTo>
                      <a:pt x="7" y="301"/>
                    </a:lnTo>
                    <a:lnTo>
                      <a:pt x="8" y="312"/>
                    </a:lnTo>
                    <a:lnTo>
                      <a:pt x="10" y="322"/>
                    </a:lnTo>
                    <a:lnTo>
                      <a:pt x="11" y="332"/>
                    </a:lnTo>
                    <a:lnTo>
                      <a:pt x="12" y="340"/>
                    </a:lnTo>
                    <a:lnTo>
                      <a:pt x="13" y="347"/>
                    </a:lnTo>
                    <a:lnTo>
                      <a:pt x="20" y="362"/>
                    </a:lnTo>
                    <a:lnTo>
                      <a:pt x="25" y="374"/>
                    </a:lnTo>
                    <a:lnTo>
                      <a:pt x="30" y="383"/>
                    </a:lnTo>
                    <a:lnTo>
                      <a:pt x="33" y="389"/>
                    </a:lnTo>
                    <a:lnTo>
                      <a:pt x="34" y="396"/>
                    </a:lnTo>
                    <a:lnTo>
                      <a:pt x="34" y="404"/>
                    </a:lnTo>
                    <a:lnTo>
                      <a:pt x="33" y="412"/>
                    </a:lnTo>
                    <a:lnTo>
                      <a:pt x="29" y="423"/>
                    </a:lnTo>
                    <a:lnTo>
                      <a:pt x="29" y="434"/>
                    </a:lnTo>
                    <a:lnTo>
                      <a:pt x="29" y="444"/>
                    </a:lnTo>
                    <a:lnTo>
                      <a:pt x="28" y="453"/>
                    </a:lnTo>
                    <a:lnTo>
                      <a:pt x="26" y="461"/>
                    </a:lnTo>
                    <a:lnTo>
                      <a:pt x="26" y="469"/>
                    </a:lnTo>
                    <a:lnTo>
                      <a:pt x="28" y="478"/>
                    </a:lnTo>
                    <a:lnTo>
                      <a:pt x="30" y="486"/>
                    </a:lnTo>
                    <a:lnTo>
                      <a:pt x="33" y="497"/>
                    </a:lnTo>
                    <a:lnTo>
                      <a:pt x="34" y="504"/>
                    </a:lnTo>
                    <a:lnTo>
                      <a:pt x="35" y="513"/>
                    </a:lnTo>
                    <a:lnTo>
                      <a:pt x="38" y="522"/>
                    </a:lnTo>
                    <a:lnTo>
                      <a:pt x="38" y="532"/>
                    </a:lnTo>
                    <a:lnTo>
                      <a:pt x="40" y="542"/>
                    </a:lnTo>
                    <a:lnTo>
                      <a:pt x="43" y="551"/>
                    </a:lnTo>
                    <a:lnTo>
                      <a:pt x="48" y="560"/>
                    </a:lnTo>
                    <a:lnTo>
                      <a:pt x="54" y="567"/>
                    </a:lnTo>
                    <a:lnTo>
                      <a:pt x="50" y="646"/>
                    </a:lnTo>
                    <a:lnTo>
                      <a:pt x="52" y="655"/>
                    </a:lnTo>
                    <a:lnTo>
                      <a:pt x="54" y="665"/>
                    </a:lnTo>
                    <a:lnTo>
                      <a:pt x="54" y="678"/>
                    </a:lnTo>
                    <a:lnTo>
                      <a:pt x="54" y="689"/>
                    </a:lnTo>
                    <a:lnTo>
                      <a:pt x="56" y="700"/>
                    </a:lnTo>
                    <a:lnTo>
                      <a:pt x="57" y="709"/>
                    </a:lnTo>
                    <a:lnTo>
                      <a:pt x="58" y="717"/>
                    </a:lnTo>
                    <a:lnTo>
                      <a:pt x="61" y="721"/>
                    </a:lnTo>
                    <a:lnTo>
                      <a:pt x="51" y="729"/>
                    </a:lnTo>
                    <a:lnTo>
                      <a:pt x="44" y="738"/>
                    </a:lnTo>
                    <a:lnTo>
                      <a:pt x="40" y="747"/>
                    </a:lnTo>
                    <a:lnTo>
                      <a:pt x="39" y="758"/>
                    </a:lnTo>
                    <a:lnTo>
                      <a:pt x="38" y="771"/>
                    </a:lnTo>
                    <a:lnTo>
                      <a:pt x="38" y="785"/>
                    </a:lnTo>
                    <a:lnTo>
                      <a:pt x="38" y="801"/>
                    </a:lnTo>
                    <a:lnTo>
                      <a:pt x="35" y="819"/>
                    </a:lnTo>
                    <a:lnTo>
                      <a:pt x="38" y="826"/>
                    </a:lnTo>
                    <a:lnTo>
                      <a:pt x="40" y="831"/>
                    </a:lnTo>
                    <a:lnTo>
                      <a:pt x="40" y="836"/>
                    </a:lnTo>
                    <a:lnTo>
                      <a:pt x="41" y="841"/>
                    </a:lnTo>
                    <a:lnTo>
                      <a:pt x="41" y="846"/>
                    </a:lnTo>
                    <a:lnTo>
                      <a:pt x="42" y="852"/>
                    </a:lnTo>
                    <a:lnTo>
                      <a:pt x="43" y="856"/>
                    </a:lnTo>
                    <a:lnTo>
                      <a:pt x="43" y="860"/>
                    </a:lnTo>
                    <a:lnTo>
                      <a:pt x="44" y="866"/>
                    </a:lnTo>
                    <a:lnTo>
                      <a:pt x="47" y="872"/>
                    </a:lnTo>
                    <a:lnTo>
                      <a:pt x="49" y="878"/>
                    </a:lnTo>
                    <a:lnTo>
                      <a:pt x="54" y="886"/>
                    </a:lnTo>
                    <a:lnTo>
                      <a:pt x="58" y="894"/>
                    </a:lnTo>
                    <a:lnTo>
                      <a:pt x="66" y="903"/>
                    </a:lnTo>
                    <a:lnTo>
                      <a:pt x="72" y="914"/>
                    </a:lnTo>
                    <a:lnTo>
                      <a:pt x="83" y="927"/>
                    </a:lnTo>
                    <a:lnTo>
                      <a:pt x="97" y="930"/>
                    </a:lnTo>
                    <a:lnTo>
                      <a:pt x="113" y="932"/>
                    </a:lnTo>
                    <a:lnTo>
                      <a:pt x="127" y="935"/>
                    </a:lnTo>
                    <a:lnTo>
                      <a:pt x="140" y="933"/>
                    </a:lnTo>
                    <a:lnTo>
                      <a:pt x="153" y="930"/>
                    </a:lnTo>
                    <a:lnTo>
                      <a:pt x="165" y="922"/>
                    </a:lnTo>
                    <a:lnTo>
                      <a:pt x="178" y="910"/>
                    </a:lnTo>
                    <a:lnTo>
                      <a:pt x="190" y="890"/>
                    </a:lnTo>
                    <a:lnTo>
                      <a:pt x="197" y="875"/>
                    </a:lnTo>
                    <a:lnTo>
                      <a:pt x="204" y="859"/>
                    </a:lnTo>
                    <a:lnTo>
                      <a:pt x="208" y="844"/>
                    </a:lnTo>
                    <a:lnTo>
                      <a:pt x="213" y="829"/>
                    </a:lnTo>
                    <a:lnTo>
                      <a:pt x="216" y="816"/>
                    </a:lnTo>
                    <a:lnTo>
                      <a:pt x="222" y="804"/>
                    </a:lnTo>
                    <a:lnTo>
                      <a:pt x="225" y="793"/>
                    </a:lnTo>
                    <a:lnTo>
                      <a:pt x="229" y="785"/>
                    </a:lnTo>
                    <a:lnTo>
                      <a:pt x="233" y="781"/>
                    </a:lnTo>
                    <a:lnTo>
                      <a:pt x="236" y="776"/>
                    </a:lnTo>
                    <a:lnTo>
                      <a:pt x="241" y="770"/>
                    </a:lnTo>
                    <a:lnTo>
                      <a:pt x="244" y="764"/>
                    </a:lnTo>
                    <a:lnTo>
                      <a:pt x="248" y="757"/>
                    </a:lnTo>
                    <a:lnTo>
                      <a:pt x="253" y="749"/>
                    </a:lnTo>
                    <a:lnTo>
                      <a:pt x="257" y="742"/>
                    </a:lnTo>
                    <a:lnTo>
                      <a:pt x="262" y="734"/>
                    </a:lnTo>
                    <a:lnTo>
                      <a:pt x="266" y="725"/>
                    </a:lnTo>
                    <a:lnTo>
                      <a:pt x="270" y="717"/>
                    </a:lnTo>
                    <a:lnTo>
                      <a:pt x="273" y="709"/>
                    </a:lnTo>
                    <a:lnTo>
                      <a:pt x="278" y="700"/>
                    </a:lnTo>
                    <a:lnTo>
                      <a:pt x="280" y="693"/>
                    </a:lnTo>
                    <a:lnTo>
                      <a:pt x="282" y="687"/>
                    </a:lnTo>
                    <a:lnTo>
                      <a:pt x="283" y="680"/>
                    </a:lnTo>
                    <a:lnTo>
                      <a:pt x="284" y="673"/>
                    </a:lnTo>
                    <a:lnTo>
                      <a:pt x="285" y="664"/>
                    </a:lnTo>
                    <a:lnTo>
                      <a:pt x="289" y="657"/>
                    </a:lnTo>
                    <a:lnTo>
                      <a:pt x="294" y="653"/>
                    </a:lnTo>
                    <a:lnTo>
                      <a:pt x="300" y="647"/>
                    </a:lnTo>
                    <a:lnTo>
                      <a:pt x="310" y="642"/>
                    </a:lnTo>
                    <a:lnTo>
                      <a:pt x="320" y="631"/>
                    </a:lnTo>
                    <a:lnTo>
                      <a:pt x="331" y="616"/>
                    </a:lnTo>
                    <a:lnTo>
                      <a:pt x="345" y="595"/>
                    </a:lnTo>
                    <a:lnTo>
                      <a:pt x="357" y="571"/>
                    </a:lnTo>
                    <a:lnTo>
                      <a:pt x="367" y="553"/>
                    </a:lnTo>
                    <a:lnTo>
                      <a:pt x="375" y="537"/>
                    </a:lnTo>
                    <a:lnTo>
                      <a:pt x="381" y="525"/>
                    </a:lnTo>
                    <a:lnTo>
                      <a:pt x="385" y="516"/>
                    </a:lnTo>
                    <a:lnTo>
                      <a:pt x="391" y="508"/>
                    </a:lnTo>
                    <a:lnTo>
                      <a:pt x="396" y="502"/>
                    </a:lnTo>
                    <a:lnTo>
                      <a:pt x="404" y="498"/>
                    </a:lnTo>
                    <a:lnTo>
                      <a:pt x="409" y="495"/>
                    </a:lnTo>
                    <a:lnTo>
                      <a:pt x="416" y="490"/>
                    </a:lnTo>
                    <a:lnTo>
                      <a:pt x="422" y="486"/>
                    </a:lnTo>
                    <a:lnTo>
                      <a:pt x="430" y="480"/>
                    </a:lnTo>
                    <a:lnTo>
                      <a:pt x="439" y="475"/>
                    </a:lnTo>
                    <a:lnTo>
                      <a:pt x="448" y="468"/>
                    </a:lnTo>
                    <a:lnTo>
                      <a:pt x="457" y="461"/>
                    </a:lnTo>
                    <a:lnTo>
                      <a:pt x="468" y="453"/>
                    </a:lnTo>
                    <a:lnTo>
                      <a:pt x="478" y="447"/>
                    </a:lnTo>
                    <a:lnTo>
                      <a:pt x="488" y="439"/>
                    </a:lnTo>
                    <a:lnTo>
                      <a:pt x="498" y="431"/>
                    </a:lnTo>
                    <a:lnTo>
                      <a:pt x="507" y="423"/>
                    </a:lnTo>
                    <a:lnTo>
                      <a:pt x="518" y="416"/>
                    </a:lnTo>
                    <a:lnTo>
                      <a:pt x="527" y="408"/>
                    </a:lnTo>
                    <a:lnTo>
                      <a:pt x="534" y="402"/>
                    </a:lnTo>
                    <a:lnTo>
                      <a:pt x="542" y="396"/>
                    </a:lnTo>
                    <a:lnTo>
                      <a:pt x="557" y="384"/>
                    </a:lnTo>
                    <a:lnTo>
                      <a:pt x="568" y="370"/>
                    </a:lnTo>
                    <a:lnTo>
                      <a:pt x="579" y="356"/>
                    </a:lnTo>
                    <a:lnTo>
                      <a:pt x="590" y="343"/>
                    </a:lnTo>
                    <a:lnTo>
                      <a:pt x="603" y="331"/>
                    </a:lnTo>
                    <a:lnTo>
                      <a:pt x="616" y="322"/>
                    </a:lnTo>
                    <a:lnTo>
                      <a:pt x="633" y="315"/>
                    </a:lnTo>
                    <a:lnTo>
                      <a:pt x="652" y="314"/>
                    </a:lnTo>
                    <a:lnTo>
                      <a:pt x="666" y="322"/>
                    </a:lnTo>
                    <a:lnTo>
                      <a:pt x="677" y="330"/>
                    </a:lnTo>
                    <a:lnTo>
                      <a:pt x="685" y="339"/>
                    </a:lnTo>
                    <a:lnTo>
                      <a:pt x="690" y="349"/>
                    </a:lnTo>
                    <a:lnTo>
                      <a:pt x="695" y="360"/>
                    </a:lnTo>
                    <a:lnTo>
                      <a:pt x="703" y="373"/>
                    </a:lnTo>
                    <a:lnTo>
                      <a:pt x="713" y="385"/>
                    </a:lnTo>
                    <a:lnTo>
                      <a:pt x="726" y="401"/>
                    </a:lnTo>
                    <a:lnTo>
                      <a:pt x="735" y="408"/>
                    </a:lnTo>
                    <a:lnTo>
                      <a:pt x="743" y="415"/>
                    </a:lnTo>
                    <a:lnTo>
                      <a:pt x="753" y="423"/>
                    </a:lnTo>
                    <a:lnTo>
                      <a:pt x="762" y="431"/>
                    </a:lnTo>
                    <a:lnTo>
                      <a:pt x="772" y="439"/>
                    </a:lnTo>
                    <a:lnTo>
                      <a:pt x="782" y="445"/>
                    </a:lnTo>
                    <a:lnTo>
                      <a:pt x="792" y="453"/>
                    </a:lnTo>
                    <a:lnTo>
                      <a:pt x="802" y="461"/>
                    </a:lnTo>
                    <a:lnTo>
                      <a:pt x="812" y="470"/>
                    </a:lnTo>
                    <a:lnTo>
                      <a:pt x="823" y="479"/>
                    </a:lnTo>
                    <a:lnTo>
                      <a:pt x="833" y="488"/>
                    </a:lnTo>
                    <a:lnTo>
                      <a:pt x="843" y="498"/>
                    </a:lnTo>
                    <a:lnTo>
                      <a:pt x="852" y="508"/>
                    </a:lnTo>
                    <a:lnTo>
                      <a:pt x="860" y="518"/>
                    </a:lnTo>
                    <a:lnTo>
                      <a:pt x="866" y="531"/>
                    </a:lnTo>
                    <a:lnTo>
                      <a:pt x="874" y="543"/>
                    </a:lnTo>
                    <a:lnTo>
                      <a:pt x="880" y="553"/>
                    </a:lnTo>
                    <a:lnTo>
                      <a:pt x="886" y="563"/>
                    </a:lnTo>
                    <a:lnTo>
                      <a:pt x="891" y="572"/>
                    </a:lnTo>
                    <a:lnTo>
                      <a:pt x="897" y="582"/>
                    </a:lnTo>
                    <a:lnTo>
                      <a:pt x="902" y="590"/>
                    </a:lnTo>
                    <a:lnTo>
                      <a:pt x="908" y="599"/>
                    </a:lnTo>
                    <a:lnTo>
                      <a:pt x="913" y="608"/>
                    </a:lnTo>
                    <a:lnTo>
                      <a:pt x="919" y="616"/>
                    </a:lnTo>
                    <a:lnTo>
                      <a:pt x="926" y="625"/>
                    </a:lnTo>
                    <a:lnTo>
                      <a:pt x="932" y="633"/>
                    </a:lnTo>
                    <a:lnTo>
                      <a:pt x="939" y="642"/>
                    </a:lnTo>
                    <a:lnTo>
                      <a:pt x="946" y="650"/>
                    </a:lnTo>
                    <a:lnTo>
                      <a:pt x="954" y="657"/>
                    </a:lnTo>
                    <a:lnTo>
                      <a:pt x="962" y="664"/>
                    </a:lnTo>
                    <a:lnTo>
                      <a:pt x="968" y="672"/>
                    </a:lnTo>
                    <a:lnTo>
                      <a:pt x="977" y="680"/>
                    </a:lnTo>
                    <a:lnTo>
                      <a:pt x="987" y="692"/>
                    </a:lnTo>
                    <a:lnTo>
                      <a:pt x="996" y="705"/>
                    </a:lnTo>
                    <a:lnTo>
                      <a:pt x="1004" y="718"/>
                    </a:lnTo>
                    <a:lnTo>
                      <a:pt x="1012" y="733"/>
                    </a:lnTo>
                    <a:lnTo>
                      <a:pt x="1018" y="747"/>
                    </a:lnTo>
                    <a:lnTo>
                      <a:pt x="1024" y="763"/>
                    </a:lnTo>
                    <a:lnTo>
                      <a:pt x="1029" y="779"/>
                    </a:lnTo>
                    <a:lnTo>
                      <a:pt x="1036" y="795"/>
                    </a:lnTo>
                    <a:lnTo>
                      <a:pt x="1040" y="812"/>
                    </a:lnTo>
                    <a:lnTo>
                      <a:pt x="1046" y="828"/>
                    </a:lnTo>
                    <a:lnTo>
                      <a:pt x="1050" y="844"/>
                    </a:lnTo>
                    <a:lnTo>
                      <a:pt x="1056" y="859"/>
                    </a:lnTo>
                    <a:lnTo>
                      <a:pt x="1062" y="874"/>
                    </a:lnTo>
                    <a:lnTo>
                      <a:pt x="1069" y="887"/>
                    </a:lnTo>
                    <a:lnTo>
                      <a:pt x="1077" y="901"/>
                    </a:lnTo>
                    <a:lnTo>
                      <a:pt x="1085" y="911"/>
                    </a:lnTo>
                    <a:lnTo>
                      <a:pt x="1102" y="930"/>
                    </a:lnTo>
                    <a:lnTo>
                      <a:pt x="1116" y="940"/>
                    </a:lnTo>
                    <a:lnTo>
                      <a:pt x="1129" y="945"/>
                    </a:lnTo>
                    <a:lnTo>
                      <a:pt x="1140" y="943"/>
                    </a:lnTo>
                    <a:lnTo>
                      <a:pt x="1149" y="938"/>
                    </a:lnTo>
                    <a:lnTo>
                      <a:pt x="1158" y="929"/>
                    </a:lnTo>
                    <a:lnTo>
                      <a:pt x="1168" y="920"/>
                    </a:lnTo>
                    <a:lnTo>
                      <a:pt x="1178" y="909"/>
                    </a:lnTo>
                    <a:lnTo>
                      <a:pt x="1181" y="901"/>
                    </a:lnTo>
                    <a:lnTo>
                      <a:pt x="1186" y="894"/>
                    </a:lnTo>
                    <a:lnTo>
                      <a:pt x="1188" y="886"/>
                    </a:lnTo>
                    <a:lnTo>
                      <a:pt x="1193" y="877"/>
                    </a:lnTo>
                    <a:lnTo>
                      <a:pt x="1196" y="868"/>
                    </a:lnTo>
                    <a:lnTo>
                      <a:pt x="1198" y="860"/>
                    </a:lnTo>
                    <a:lnTo>
                      <a:pt x="1202" y="850"/>
                    </a:lnTo>
                    <a:lnTo>
                      <a:pt x="1205" y="841"/>
                    </a:lnTo>
                    <a:lnTo>
                      <a:pt x="1207" y="834"/>
                    </a:lnTo>
                    <a:lnTo>
                      <a:pt x="1211" y="823"/>
                    </a:lnTo>
                    <a:lnTo>
                      <a:pt x="1213" y="816"/>
                    </a:lnTo>
                    <a:lnTo>
                      <a:pt x="1214" y="809"/>
                    </a:lnTo>
                    <a:lnTo>
                      <a:pt x="1215" y="802"/>
                    </a:lnTo>
                    <a:lnTo>
                      <a:pt x="1216" y="795"/>
                    </a:lnTo>
                    <a:lnTo>
                      <a:pt x="1216" y="791"/>
                    </a:lnTo>
                    <a:lnTo>
                      <a:pt x="1216" y="786"/>
                    </a:lnTo>
                    <a:lnTo>
                      <a:pt x="1217" y="763"/>
                    </a:lnTo>
                    <a:lnTo>
                      <a:pt x="1219" y="740"/>
                    </a:lnTo>
                    <a:lnTo>
                      <a:pt x="1222" y="719"/>
                    </a:lnTo>
                    <a:lnTo>
                      <a:pt x="1225" y="700"/>
                    </a:lnTo>
                    <a:lnTo>
                      <a:pt x="1227" y="682"/>
                    </a:lnTo>
                    <a:lnTo>
                      <a:pt x="1230" y="664"/>
                    </a:lnTo>
                    <a:lnTo>
                      <a:pt x="1232" y="648"/>
                    </a:lnTo>
                    <a:lnTo>
                      <a:pt x="1234" y="633"/>
                    </a:lnTo>
                    <a:lnTo>
                      <a:pt x="1236" y="619"/>
                    </a:lnTo>
                    <a:lnTo>
                      <a:pt x="1237" y="607"/>
                    </a:lnTo>
                    <a:lnTo>
                      <a:pt x="1239" y="595"/>
                    </a:lnTo>
                    <a:lnTo>
                      <a:pt x="1239" y="586"/>
                    </a:lnTo>
                    <a:lnTo>
                      <a:pt x="1237" y="577"/>
                    </a:lnTo>
                    <a:lnTo>
                      <a:pt x="1236" y="570"/>
                    </a:lnTo>
                    <a:lnTo>
                      <a:pt x="1235" y="563"/>
                    </a:lnTo>
                    <a:lnTo>
                      <a:pt x="1232" y="559"/>
                    </a:lnTo>
                    <a:lnTo>
                      <a:pt x="1230" y="554"/>
                    </a:lnTo>
                    <a:lnTo>
                      <a:pt x="1227" y="548"/>
                    </a:lnTo>
                    <a:lnTo>
                      <a:pt x="1227" y="539"/>
                    </a:lnTo>
                    <a:lnTo>
                      <a:pt x="1227" y="528"/>
                    </a:lnTo>
                    <a:lnTo>
                      <a:pt x="1227" y="517"/>
                    </a:lnTo>
                    <a:lnTo>
                      <a:pt x="1230" y="504"/>
                    </a:lnTo>
                    <a:lnTo>
                      <a:pt x="1232" y="490"/>
                    </a:lnTo>
                    <a:lnTo>
                      <a:pt x="1234" y="476"/>
                    </a:lnTo>
                    <a:lnTo>
                      <a:pt x="1236" y="459"/>
                    </a:lnTo>
                    <a:lnTo>
                      <a:pt x="1240" y="442"/>
                    </a:lnTo>
                    <a:lnTo>
                      <a:pt x="1242" y="424"/>
                    </a:lnTo>
                    <a:lnTo>
                      <a:pt x="1245" y="406"/>
                    </a:lnTo>
                    <a:lnTo>
                      <a:pt x="1248" y="388"/>
                    </a:lnTo>
                    <a:lnTo>
                      <a:pt x="1249" y="369"/>
                    </a:lnTo>
                    <a:lnTo>
                      <a:pt x="1250" y="350"/>
                    </a:lnTo>
                    <a:lnTo>
                      <a:pt x="1251" y="331"/>
                    </a:lnTo>
                    <a:lnTo>
                      <a:pt x="1251" y="320"/>
                    </a:lnTo>
                    <a:lnTo>
                      <a:pt x="1251" y="308"/>
                    </a:lnTo>
                    <a:lnTo>
                      <a:pt x="1251" y="293"/>
                    </a:lnTo>
                    <a:lnTo>
                      <a:pt x="1250" y="279"/>
                    </a:lnTo>
                    <a:lnTo>
                      <a:pt x="1249" y="264"/>
                    </a:lnTo>
                    <a:lnTo>
                      <a:pt x="1248" y="248"/>
                    </a:lnTo>
                    <a:lnTo>
                      <a:pt x="1245" y="232"/>
                    </a:lnTo>
                    <a:lnTo>
                      <a:pt x="1242" y="218"/>
                    </a:lnTo>
                    <a:lnTo>
                      <a:pt x="1240" y="203"/>
                    </a:lnTo>
                    <a:lnTo>
                      <a:pt x="1239" y="187"/>
                    </a:lnTo>
                    <a:lnTo>
                      <a:pt x="1236" y="174"/>
                    </a:lnTo>
                    <a:lnTo>
                      <a:pt x="1234" y="162"/>
                    </a:lnTo>
                    <a:lnTo>
                      <a:pt x="1232" y="150"/>
                    </a:lnTo>
                    <a:lnTo>
                      <a:pt x="1231" y="139"/>
                    </a:lnTo>
                    <a:lnTo>
                      <a:pt x="1230" y="131"/>
                    </a:lnTo>
                    <a:lnTo>
                      <a:pt x="1228" y="126"/>
                    </a:lnTo>
                    <a:lnTo>
                      <a:pt x="1228" y="119"/>
                    </a:lnTo>
                    <a:lnTo>
                      <a:pt x="1228" y="113"/>
                    </a:lnTo>
                    <a:lnTo>
                      <a:pt x="1230" y="104"/>
                    </a:lnTo>
                    <a:lnTo>
                      <a:pt x="1230" y="97"/>
                    </a:lnTo>
                    <a:lnTo>
                      <a:pt x="1231" y="88"/>
                    </a:lnTo>
                    <a:lnTo>
                      <a:pt x="1231" y="79"/>
                    </a:lnTo>
                    <a:lnTo>
                      <a:pt x="1233" y="69"/>
                    </a:lnTo>
                    <a:lnTo>
                      <a:pt x="1234" y="58"/>
                    </a:lnTo>
                    <a:lnTo>
                      <a:pt x="1234" y="50"/>
                    </a:lnTo>
                    <a:lnTo>
                      <a:pt x="1235" y="41"/>
                    </a:lnTo>
                    <a:lnTo>
                      <a:pt x="1236" y="32"/>
                    </a:lnTo>
                    <a:lnTo>
                      <a:pt x="1236" y="23"/>
                    </a:lnTo>
                    <a:lnTo>
                      <a:pt x="1236" y="16"/>
                    </a:lnTo>
                    <a:lnTo>
                      <a:pt x="1236" y="9"/>
                    </a:lnTo>
                    <a:lnTo>
                      <a:pt x="1236" y="4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4" name="Freeform 1452">
                <a:extLst>
                  <a:ext uri="{FF2B5EF4-FFF2-40B4-BE49-F238E27FC236}">
                    <a16:creationId xmlns:a16="http://schemas.microsoft.com/office/drawing/2014/main" id="{64005EEC-B658-447E-AB22-24F890F2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196"/>
                <a:ext cx="19" cy="70"/>
              </a:xfrm>
              <a:custGeom>
                <a:avLst/>
                <a:gdLst>
                  <a:gd name="T0" fmla="*/ 1 w 57"/>
                  <a:gd name="T1" fmla="*/ 211 h 211"/>
                  <a:gd name="T2" fmla="*/ 1 w 57"/>
                  <a:gd name="T3" fmla="*/ 211 h 211"/>
                  <a:gd name="T4" fmla="*/ 6 w 57"/>
                  <a:gd name="T5" fmla="*/ 203 h 211"/>
                  <a:gd name="T6" fmla="*/ 9 w 57"/>
                  <a:gd name="T7" fmla="*/ 192 h 211"/>
                  <a:gd name="T8" fmla="*/ 14 w 57"/>
                  <a:gd name="T9" fmla="*/ 180 h 211"/>
                  <a:gd name="T10" fmla="*/ 19 w 57"/>
                  <a:gd name="T11" fmla="*/ 165 h 211"/>
                  <a:gd name="T12" fmla="*/ 24 w 57"/>
                  <a:gd name="T13" fmla="*/ 149 h 211"/>
                  <a:gd name="T14" fmla="*/ 28 w 57"/>
                  <a:gd name="T15" fmla="*/ 135 h 211"/>
                  <a:gd name="T16" fmla="*/ 34 w 57"/>
                  <a:gd name="T17" fmla="*/ 117 h 211"/>
                  <a:gd name="T18" fmla="*/ 38 w 57"/>
                  <a:gd name="T19" fmla="*/ 100 h 211"/>
                  <a:gd name="T20" fmla="*/ 43 w 57"/>
                  <a:gd name="T21" fmla="*/ 84 h 211"/>
                  <a:gd name="T22" fmla="*/ 47 w 57"/>
                  <a:gd name="T23" fmla="*/ 67 h 211"/>
                  <a:gd name="T24" fmla="*/ 51 w 57"/>
                  <a:gd name="T25" fmla="*/ 53 h 211"/>
                  <a:gd name="T26" fmla="*/ 53 w 57"/>
                  <a:gd name="T27" fmla="*/ 38 h 211"/>
                  <a:gd name="T28" fmla="*/ 55 w 57"/>
                  <a:gd name="T29" fmla="*/ 26 h 211"/>
                  <a:gd name="T30" fmla="*/ 56 w 57"/>
                  <a:gd name="T31" fmla="*/ 15 h 211"/>
                  <a:gd name="T32" fmla="*/ 57 w 57"/>
                  <a:gd name="T33" fmla="*/ 6 h 211"/>
                  <a:gd name="T34" fmla="*/ 56 w 57"/>
                  <a:gd name="T35" fmla="*/ 0 h 211"/>
                  <a:gd name="T36" fmla="*/ 55 w 57"/>
                  <a:gd name="T37" fmla="*/ 0 h 211"/>
                  <a:gd name="T38" fmla="*/ 55 w 57"/>
                  <a:gd name="T39" fmla="*/ 6 h 211"/>
                  <a:gd name="T40" fmla="*/ 55 w 57"/>
                  <a:gd name="T41" fmla="*/ 15 h 211"/>
                  <a:gd name="T42" fmla="*/ 54 w 57"/>
                  <a:gd name="T43" fmla="*/ 26 h 211"/>
                  <a:gd name="T44" fmla="*/ 52 w 57"/>
                  <a:gd name="T45" fmla="*/ 38 h 211"/>
                  <a:gd name="T46" fmla="*/ 48 w 57"/>
                  <a:gd name="T47" fmla="*/ 53 h 211"/>
                  <a:gd name="T48" fmla="*/ 45 w 57"/>
                  <a:gd name="T49" fmla="*/ 67 h 211"/>
                  <a:gd name="T50" fmla="*/ 40 w 57"/>
                  <a:gd name="T51" fmla="*/ 84 h 211"/>
                  <a:gd name="T52" fmla="*/ 37 w 57"/>
                  <a:gd name="T53" fmla="*/ 100 h 211"/>
                  <a:gd name="T54" fmla="*/ 33 w 57"/>
                  <a:gd name="T55" fmla="*/ 117 h 211"/>
                  <a:gd name="T56" fmla="*/ 27 w 57"/>
                  <a:gd name="T57" fmla="*/ 135 h 211"/>
                  <a:gd name="T58" fmla="*/ 23 w 57"/>
                  <a:gd name="T59" fmla="*/ 149 h 211"/>
                  <a:gd name="T60" fmla="*/ 17 w 57"/>
                  <a:gd name="T61" fmla="*/ 165 h 211"/>
                  <a:gd name="T62" fmla="*/ 12 w 57"/>
                  <a:gd name="T63" fmla="*/ 180 h 211"/>
                  <a:gd name="T64" fmla="*/ 8 w 57"/>
                  <a:gd name="T65" fmla="*/ 192 h 211"/>
                  <a:gd name="T66" fmla="*/ 5 w 57"/>
                  <a:gd name="T67" fmla="*/ 202 h 211"/>
                  <a:gd name="T68" fmla="*/ 0 w 57"/>
                  <a:gd name="T69" fmla="*/ 210 h 211"/>
                  <a:gd name="T70" fmla="*/ 0 w 57"/>
                  <a:gd name="T71" fmla="*/ 211 h 211"/>
                  <a:gd name="T72" fmla="*/ 1 w 57"/>
                  <a:gd name="T73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211">
                    <a:moveTo>
                      <a:pt x="1" y="211"/>
                    </a:moveTo>
                    <a:lnTo>
                      <a:pt x="1" y="211"/>
                    </a:lnTo>
                    <a:lnTo>
                      <a:pt x="6" y="203"/>
                    </a:lnTo>
                    <a:lnTo>
                      <a:pt x="9" y="192"/>
                    </a:lnTo>
                    <a:lnTo>
                      <a:pt x="14" y="180"/>
                    </a:lnTo>
                    <a:lnTo>
                      <a:pt x="19" y="165"/>
                    </a:lnTo>
                    <a:lnTo>
                      <a:pt x="24" y="149"/>
                    </a:lnTo>
                    <a:lnTo>
                      <a:pt x="28" y="135"/>
                    </a:lnTo>
                    <a:lnTo>
                      <a:pt x="34" y="117"/>
                    </a:lnTo>
                    <a:lnTo>
                      <a:pt x="38" y="100"/>
                    </a:lnTo>
                    <a:lnTo>
                      <a:pt x="43" y="84"/>
                    </a:lnTo>
                    <a:lnTo>
                      <a:pt x="47" y="67"/>
                    </a:lnTo>
                    <a:lnTo>
                      <a:pt x="51" y="53"/>
                    </a:lnTo>
                    <a:lnTo>
                      <a:pt x="53" y="38"/>
                    </a:lnTo>
                    <a:lnTo>
                      <a:pt x="55" y="26"/>
                    </a:lnTo>
                    <a:lnTo>
                      <a:pt x="56" y="15"/>
                    </a:lnTo>
                    <a:lnTo>
                      <a:pt x="57" y="6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5" y="6"/>
                    </a:lnTo>
                    <a:lnTo>
                      <a:pt x="55" y="15"/>
                    </a:lnTo>
                    <a:lnTo>
                      <a:pt x="54" y="26"/>
                    </a:lnTo>
                    <a:lnTo>
                      <a:pt x="52" y="38"/>
                    </a:lnTo>
                    <a:lnTo>
                      <a:pt x="48" y="53"/>
                    </a:lnTo>
                    <a:lnTo>
                      <a:pt x="45" y="67"/>
                    </a:lnTo>
                    <a:lnTo>
                      <a:pt x="40" y="84"/>
                    </a:lnTo>
                    <a:lnTo>
                      <a:pt x="37" y="100"/>
                    </a:lnTo>
                    <a:lnTo>
                      <a:pt x="33" y="117"/>
                    </a:lnTo>
                    <a:lnTo>
                      <a:pt x="27" y="135"/>
                    </a:lnTo>
                    <a:lnTo>
                      <a:pt x="23" y="149"/>
                    </a:lnTo>
                    <a:lnTo>
                      <a:pt x="17" y="165"/>
                    </a:lnTo>
                    <a:lnTo>
                      <a:pt x="12" y="180"/>
                    </a:lnTo>
                    <a:lnTo>
                      <a:pt x="8" y="192"/>
                    </a:lnTo>
                    <a:lnTo>
                      <a:pt x="5" y="202"/>
                    </a:lnTo>
                    <a:lnTo>
                      <a:pt x="0" y="210"/>
                    </a:lnTo>
                    <a:lnTo>
                      <a:pt x="0" y="211"/>
                    </a:lnTo>
                    <a:lnTo>
                      <a:pt x="1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5" name="Freeform 1453">
                <a:extLst>
                  <a:ext uri="{FF2B5EF4-FFF2-40B4-BE49-F238E27FC236}">
                    <a16:creationId xmlns:a16="http://schemas.microsoft.com/office/drawing/2014/main" id="{33CA64B7-5BAD-417F-B641-93AE11B09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66"/>
                <a:ext cx="66" cy="65"/>
              </a:xfrm>
              <a:custGeom>
                <a:avLst/>
                <a:gdLst>
                  <a:gd name="T0" fmla="*/ 0 w 197"/>
                  <a:gd name="T1" fmla="*/ 194 h 194"/>
                  <a:gd name="T2" fmla="*/ 23 w 197"/>
                  <a:gd name="T3" fmla="*/ 192 h 194"/>
                  <a:gd name="T4" fmla="*/ 45 w 197"/>
                  <a:gd name="T5" fmla="*/ 188 h 194"/>
                  <a:gd name="T6" fmla="*/ 64 w 197"/>
                  <a:gd name="T7" fmla="*/ 183 h 194"/>
                  <a:gd name="T8" fmla="*/ 82 w 197"/>
                  <a:gd name="T9" fmla="*/ 174 h 194"/>
                  <a:gd name="T10" fmla="*/ 97 w 197"/>
                  <a:gd name="T11" fmla="*/ 165 h 194"/>
                  <a:gd name="T12" fmla="*/ 111 w 197"/>
                  <a:gd name="T13" fmla="*/ 155 h 194"/>
                  <a:gd name="T14" fmla="*/ 123 w 197"/>
                  <a:gd name="T15" fmla="*/ 142 h 194"/>
                  <a:gd name="T16" fmla="*/ 135 w 197"/>
                  <a:gd name="T17" fmla="*/ 129 h 194"/>
                  <a:gd name="T18" fmla="*/ 146 w 197"/>
                  <a:gd name="T19" fmla="*/ 115 h 194"/>
                  <a:gd name="T20" fmla="*/ 156 w 197"/>
                  <a:gd name="T21" fmla="*/ 100 h 194"/>
                  <a:gd name="T22" fmla="*/ 163 w 197"/>
                  <a:gd name="T23" fmla="*/ 84 h 194"/>
                  <a:gd name="T24" fmla="*/ 170 w 197"/>
                  <a:gd name="T25" fmla="*/ 67 h 194"/>
                  <a:gd name="T26" fmla="*/ 179 w 197"/>
                  <a:gd name="T27" fmla="*/ 50 h 194"/>
                  <a:gd name="T28" fmla="*/ 185 w 197"/>
                  <a:gd name="T29" fmla="*/ 34 h 194"/>
                  <a:gd name="T30" fmla="*/ 192 w 197"/>
                  <a:gd name="T31" fmla="*/ 17 h 194"/>
                  <a:gd name="T32" fmla="*/ 197 w 197"/>
                  <a:gd name="T33" fmla="*/ 0 h 194"/>
                  <a:gd name="T34" fmla="*/ 196 w 197"/>
                  <a:gd name="T35" fmla="*/ 0 h 194"/>
                  <a:gd name="T36" fmla="*/ 190 w 197"/>
                  <a:gd name="T37" fmla="*/ 17 h 194"/>
                  <a:gd name="T38" fmla="*/ 183 w 197"/>
                  <a:gd name="T39" fmla="*/ 34 h 194"/>
                  <a:gd name="T40" fmla="*/ 177 w 197"/>
                  <a:gd name="T41" fmla="*/ 49 h 194"/>
                  <a:gd name="T42" fmla="*/ 170 w 197"/>
                  <a:gd name="T43" fmla="*/ 66 h 194"/>
                  <a:gd name="T44" fmla="*/ 161 w 197"/>
                  <a:gd name="T45" fmla="*/ 83 h 194"/>
                  <a:gd name="T46" fmla="*/ 153 w 197"/>
                  <a:gd name="T47" fmla="*/ 98 h 194"/>
                  <a:gd name="T48" fmla="*/ 143 w 197"/>
                  <a:gd name="T49" fmla="*/ 114 h 194"/>
                  <a:gd name="T50" fmla="*/ 134 w 197"/>
                  <a:gd name="T51" fmla="*/ 128 h 194"/>
                  <a:gd name="T52" fmla="*/ 122 w 197"/>
                  <a:gd name="T53" fmla="*/ 141 h 194"/>
                  <a:gd name="T54" fmla="*/ 109 w 197"/>
                  <a:gd name="T55" fmla="*/ 154 h 194"/>
                  <a:gd name="T56" fmla="*/ 95 w 197"/>
                  <a:gd name="T57" fmla="*/ 164 h 194"/>
                  <a:gd name="T58" fmla="*/ 79 w 197"/>
                  <a:gd name="T59" fmla="*/ 173 h 194"/>
                  <a:gd name="T60" fmla="*/ 63 w 197"/>
                  <a:gd name="T61" fmla="*/ 182 h 194"/>
                  <a:gd name="T62" fmla="*/ 45 w 197"/>
                  <a:gd name="T63" fmla="*/ 187 h 194"/>
                  <a:gd name="T64" fmla="*/ 23 w 197"/>
                  <a:gd name="T65" fmla="*/ 191 h 194"/>
                  <a:gd name="T66" fmla="*/ 0 w 197"/>
                  <a:gd name="T67" fmla="*/ 193 h 194"/>
                  <a:gd name="T68" fmla="*/ 0 w 197"/>
                  <a:gd name="T6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7" h="194">
                    <a:moveTo>
                      <a:pt x="0" y="194"/>
                    </a:moveTo>
                    <a:lnTo>
                      <a:pt x="23" y="192"/>
                    </a:lnTo>
                    <a:lnTo>
                      <a:pt x="45" y="188"/>
                    </a:lnTo>
                    <a:lnTo>
                      <a:pt x="64" y="183"/>
                    </a:lnTo>
                    <a:lnTo>
                      <a:pt x="82" y="174"/>
                    </a:lnTo>
                    <a:lnTo>
                      <a:pt x="97" y="165"/>
                    </a:lnTo>
                    <a:lnTo>
                      <a:pt x="111" y="155"/>
                    </a:lnTo>
                    <a:lnTo>
                      <a:pt x="123" y="142"/>
                    </a:lnTo>
                    <a:lnTo>
                      <a:pt x="135" y="129"/>
                    </a:lnTo>
                    <a:lnTo>
                      <a:pt x="146" y="115"/>
                    </a:lnTo>
                    <a:lnTo>
                      <a:pt x="156" y="100"/>
                    </a:lnTo>
                    <a:lnTo>
                      <a:pt x="163" y="84"/>
                    </a:lnTo>
                    <a:lnTo>
                      <a:pt x="170" y="67"/>
                    </a:lnTo>
                    <a:lnTo>
                      <a:pt x="179" y="50"/>
                    </a:lnTo>
                    <a:lnTo>
                      <a:pt x="185" y="34"/>
                    </a:lnTo>
                    <a:lnTo>
                      <a:pt x="192" y="17"/>
                    </a:lnTo>
                    <a:lnTo>
                      <a:pt x="197" y="0"/>
                    </a:lnTo>
                    <a:lnTo>
                      <a:pt x="196" y="0"/>
                    </a:lnTo>
                    <a:lnTo>
                      <a:pt x="190" y="17"/>
                    </a:lnTo>
                    <a:lnTo>
                      <a:pt x="183" y="34"/>
                    </a:lnTo>
                    <a:lnTo>
                      <a:pt x="177" y="49"/>
                    </a:lnTo>
                    <a:lnTo>
                      <a:pt x="170" y="66"/>
                    </a:lnTo>
                    <a:lnTo>
                      <a:pt x="161" y="83"/>
                    </a:lnTo>
                    <a:lnTo>
                      <a:pt x="153" y="98"/>
                    </a:lnTo>
                    <a:lnTo>
                      <a:pt x="143" y="114"/>
                    </a:lnTo>
                    <a:lnTo>
                      <a:pt x="134" y="128"/>
                    </a:lnTo>
                    <a:lnTo>
                      <a:pt x="122" y="141"/>
                    </a:lnTo>
                    <a:lnTo>
                      <a:pt x="109" y="154"/>
                    </a:lnTo>
                    <a:lnTo>
                      <a:pt x="95" y="164"/>
                    </a:lnTo>
                    <a:lnTo>
                      <a:pt x="79" y="173"/>
                    </a:lnTo>
                    <a:lnTo>
                      <a:pt x="63" y="182"/>
                    </a:lnTo>
                    <a:lnTo>
                      <a:pt x="45" y="187"/>
                    </a:lnTo>
                    <a:lnTo>
                      <a:pt x="23" y="191"/>
                    </a:lnTo>
                    <a:lnTo>
                      <a:pt x="0" y="193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6" name="Freeform 1454">
                <a:extLst>
                  <a:ext uri="{FF2B5EF4-FFF2-40B4-BE49-F238E27FC236}">
                    <a16:creationId xmlns:a16="http://schemas.microsoft.com/office/drawing/2014/main" id="{3B90ABBB-D8AF-41CE-8CE7-2F968708E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72"/>
                <a:ext cx="113" cy="58"/>
              </a:xfrm>
              <a:custGeom>
                <a:avLst/>
                <a:gdLst>
                  <a:gd name="T0" fmla="*/ 0 w 338"/>
                  <a:gd name="T1" fmla="*/ 2 h 175"/>
                  <a:gd name="T2" fmla="*/ 0 w 338"/>
                  <a:gd name="T3" fmla="*/ 2 h 175"/>
                  <a:gd name="T4" fmla="*/ 29 w 338"/>
                  <a:gd name="T5" fmla="*/ 21 h 175"/>
                  <a:gd name="T6" fmla="*/ 60 w 338"/>
                  <a:gd name="T7" fmla="*/ 40 h 175"/>
                  <a:gd name="T8" fmla="*/ 88 w 338"/>
                  <a:gd name="T9" fmla="*/ 58 h 175"/>
                  <a:gd name="T10" fmla="*/ 116 w 338"/>
                  <a:gd name="T11" fmla="*/ 75 h 175"/>
                  <a:gd name="T12" fmla="*/ 142 w 338"/>
                  <a:gd name="T13" fmla="*/ 91 h 175"/>
                  <a:gd name="T14" fmla="*/ 167 w 338"/>
                  <a:gd name="T15" fmla="*/ 105 h 175"/>
                  <a:gd name="T16" fmla="*/ 191 w 338"/>
                  <a:gd name="T17" fmla="*/ 118 h 175"/>
                  <a:gd name="T18" fmla="*/ 213 w 338"/>
                  <a:gd name="T19" fmla="*/ 129 h 175"/>
                  <a:gd name="T20" fmla="*/ 233 w 338"/>
                  <a:gd name="T21" fmla="*/ 140 h 175"/>
                  <a:gd name="T22" fmla="*/ 253 w 338"/>
                  <a:gd name="T23" fmla="*/ 150 h 175"/>
                  <a:gd name="T24" fmla="*/ 272 w 338"/>
                  <a:gd name="T25" fmla="*/ 157 h 175"/>
                  <a:gd name="T26" fmla="*/ 287 w 338"/>
                  <a:gd name="T27" fmla="*/ 164 h 175"/>
                  <a:gd name="T28" fmla="*/ 304 w 338"/>
                  <a:gd name="T29" fmla="*/ 169 h 175"/>
                  <a:gd name="T30" fmla="*/ 316 w 338"/>
                  <a:gd name="T31" fmla="*/ 173 h 175"/>
                  <a:gd name="T32" fmla="*/ 328 w 338"/>
                  <a:gd name="T33" fmla="*/ 175 h 175"/>
                  <a:gd name="T34" fmla="*/ 338 w 338"/>
                  <a:gd name="T35" fmla="*/ 175 h 175"/>
                  <a:gd name="T36" fmla="*/ 338 w 338"/>
                  <a:gd name="T37" fmla="*/ 175 h 175"/>
                  <a:gd name="T38" fmla="*/ 328 w 338"/>
                  <a:gd name="T39" fmla="*/ 174 h 175"/>
                  <a:gd name="T40" fmla="*/ 316 w 338"/>
                  <a:gd name="T41" fmla="*/ 171 h 175"/>
                  <a:gd name="T42" fmla="*/ 304 w 338"/>
                  <a:gd name="T43" fmla="*/ 168 h 175"/>
                  <a:gd name="T44" fmla="*/ 290 w 338"/>
                  <a:gd name="T45" fmla="*/ 163 h 175"/>
                  <a:gd name="T46" fmla="*/ 273 w 338"/>
                  <a:gd name="T47" fmla="*/ 156 h 175"/>
                  <a:gd name="T48" fmla="*/ 255 w 338"/>
                  <a:gd name="T49" fmla="*/ 148 h 175"/>
                  <a:gd name="T50" fmla="*/ 235 w 338"/>
                  <a:gd name="T51" fmla="*/ 139 h 175"/>
                  <a:gd name="T52" fmla="*/ 214 w 338"/>
                  <a:gd name="T53" fmla="*/ 128 h 175"/>
                  <a:gd name="T54" fmla="*/ 192 w 338"/>
                  <a:gd name="T55" fmla="*/ 117 h 175"/>
                  <a:gd name="T56" fmla="*/ 167 w 338"/>
                  <a:gd name="T57" fmla="*/ 104 h 175"/>
                  <a:gd name="T58" fmla="*/ 144 w 338"/>
                  <a:gd name="T59" fmla="*/ 88 h 175"/>
                  <a:gd name="T60" fmla="*/ 117 w 338"/>
                  <a:gd name="T61" fmla="*/ 74 h 175"/>
                  <a:gd name="T62" fmla="*/ 90 w 338"/>
                  <a:gd name="T63" fmla="*/ 57 h 175"/>
                  <a:gd name="T64" fmla="*/ 62 w 338"/>
                  <a:gd name="T65" fmla="*/ 39 h 175"/>
                  <a:gd name="T66" fmla="*/ 32 w 338"/>
                  <a:gd name="T67" fmla="*/ 21 h 175"/>
                  <a:gd name="T68" fmla="*/ 1 w 338"/>
                  <a:gd name="T69" fmla="*/ 0 h 175"/>
                  <a:gd name="T70" fmla="*/ 0 w 338"/>
                  <a:gd name="T71" fmla="*/ 0 h 175"/>
                  <a:gd name="T72" fmla="*/ 0 w 338"/>
                  <a:gd name="T73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8" h="175">
                    <a:moveTo>
                      <a:pt x="0" y="2"/>
                    </a:moveTo>
                    <a:lnTo>
                      <a:pt x="0" y="2"/>
                    </a:lnTo>
                    <a:lnTo>
                      <a:pt x="29" y="21"/>
                    </a:lnTo>
                    <a:lnTo>
                      <a:pt x="60" y="40"/>
                    </a:lnTo>
                    <a:lnTo>
                      <a:pt x="88" y="58"/>
                    </a:lnTo>
                    <a:lnTo>
                      <a:pt x="116" y="75"/>
                    </a:lnTo>
                    <a:lnTo>
                      <a:pt x="142" y="91"/>
                    </a:lnTo>
                    <a:lnTo>
                      <a:pt x="167" y="105"/>
                    </a:lnTo>
                    <a:lnTo>
                      <a:pt x="191" y="118"/>
                    </a:lnTo>
                    <a:lnTo>
                      <a:pt x="213" y="129"/>
                    </a:lnTo>
                    <a:lnTo>
                      <a:pt x="233" y="140"/>
                    </a:lnTo>
                    <a:lnTo>
                      <a:pt x="253" y="150"/>
                    </a:lnTo>
                    <a:lnTo>
                      <a:pt x="272" y="157"/>
                    </a:lnTo>
                    <a:lnTo>
                      <a:pt x="287" y="164"/>
                    </a:lnTo>
                    <a:lnTo>
                      <a:pt x="304" y="169"/>
                    </a:lnTo>
                    <a:lnTo>
                      <a:pt x="316" y="173"/>
                    </a:lnTo>
                    <a:lnTo>
                      <a:pt x="328" y="175"/>
                    </a:lnTo>
                    <a:lnTo>
                      <a:pt x="338" y="175"/>
                    </a:lnTo>
                    <a:lnTo>
                      <a:pt x="338" y="175"/>
                    </a:lnTo>
                    <a:lnTo>
                      <a:pt x="328" y="174"/>
                    </a:lnTo>
                    <a:lnTo>
                      <a:pt x="316" y="171"/>
                    </a:lnTo>
                    <a:lnTo>
                      <a:pt x="304" y="168"/>
                    </a:lnTo>
                    <a:lnTo>
                      <a:pt x="290" y="163"/>
                    </a:lnTo>
                    <a:lnTo>
                      <a:pt x="273" y="156"/>
                    </a:lnTo>
                    <a:lnTo>
                      <a:pt x="255" y="148"/>
                    </a:lnTo>
                    <a:lnTo>
                      <a:pt x="235" y="139"/>
                    </a:lnTo>
                    <a:lnTo>
                      <a:pt x="214" y="128"/>
                    </a:lnTo>
                    <a:lnTo>
                      <a:pt x="192" y="117"/>
                    </a:lnTo>
                    <a:lnTo>
                      <a:pt x="167" y="104"/>
                    </a:lnTo>
                    <a:lnTo>
                      <a:pt x="144" y="88"/>
                    </a:lnTo>
                    <a:lnTo>
                      <a:pt x="117" y="74"/>
                    </a:lnTo>
                    <a:lnTo>
                      <a:pt x="90" y="57"/>
                    </a:lnTo>
                    <a:lnTo>
                      <a:pt x="62" y="39"/>
                    </a:lnTo>
                    <a:lnTo>
                      <a:pt x="32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7" name="Freeform 1455">
                <a:extLst>
                  <a:ext uri="{FF2B5EF4-FFF2-40B4-BE49-F238E27FC236}">
                    <a16:creationId xmlns:a16="http://schemas.microsoft.com/office/drawing/2014/main" id="{36D7B8FD-4042-4D1C-BE57-3AC00B3A2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272"/>
                <a:ext cx="127" cy="46"/>
              </a:xfrm>
              <a:custGeom>
                <a:avLst/>
                <a:gdLst>
                  <a:gd name="T0" fmla="*/ 0 w 381"/>
                  <a:gd name="T1" fmla="*/ 129 h 136"/>
                  <a:gd name="T2" fmla="*/ 22 w 381"/>
                  <a:gd name="T3" fmla="*/ 135 h 136"/>
                  <a:gd name="T4" fmla="*/ 46 w 381"/>
                  <a:gd name="T5" fmla="*/ 136 h 136"/>
                  <a:gd name="T6" fmla="*/ 69 w 381"/>
                  <a:gd name="T7" fmla="*/ 132 h 136"/>
                  <a:gd name="T8" fmla="*/ 94 w 381"/>
                  <a:gd name="T9" fmla="*/ 127 h 136"/>
                  <a:gd name="T10" fmla="*/ 119 w 381"/>
                  <a:gd name="T11" fmla="*/ 121 h 136"/>
                  <a:gd name="T12" fmla="*/ 143 w 381"/>
                  <a:gd name="T13" fmla="*/ 111 h 136"/>
                  <a:gd name="T14" fmla="*/ 168 w 381"/>
                  <a:gd name="T15" fmla="*/ 101 h 136"/>
                  <a:gd name="T16" fmla="*/ 193 w 381"/>
                  <a:gd name="T17" fmla="*/ 89 h 136"/>
                  <a:gd name="T18" fmla="*/ 217 w 381"/>
                  <a:gd name="T19" fmla="*/ 77 h 136"/>
                  <a:gd name="T20" fmla="*/ 242 w 381"/>
                  <a:gd name="T21" fmla="*/ 65 h 136"/>
                  <a:gd name="T22" fmla="*/ 266 w 381"/>
                  <a:gd name="T23" fmla="*/ 53 h 136"/>
                  <a:gd name="T24" fmla="*/ 290 w 381"/>
                  <a:gd name="T25" fmla="*/ 40 h 136"/>
                  <a:gd name="T26" fmla="*/ 314 w 381"/>
                  <a:gd name="T27" fmla="*/ 29 h 136"/>
                  <a:gd name="T28" fmla="*/ 337 w 381"/>
                  <a:gd name="T29" fmla="*/ 18 h 136"/>
                  <a:gd name="T30" fmla="*/ 360 w 381"/>
                  <a:gd name="T31" fmla="*/ 9 h 136"/>
                  <a:gd name="T32" fmla="*/ 381 w 381"/>
                  <a:gd name="T33" fmla="*/ 2 h 136"/>
                  <a:gd name="T34" fmla="*/ 381 w 381"/>
                  <a:gd name="T35" fmla="*/ 0 h 136"/>
                  <a:gd name="T36" fmla="*/ 359 w 381"/>
                  <a:gd name="T37" fmla="*/ 8 h 136"/>
                  <a:gd name="T38" fmla="*/ 335 w 381"/>
                  <a:gd name="T39" fmla="*/ 16 h 136"/>
                  <a:gd name="T40" fmla="*/ 313 w 381"/>
                  <a:gd name="T41" fmla="*/ 27 h 136"/>
                  <a:gd name="T42" fmla="*/ 288 w 381"/>
                  <a:gd name="T43" fmla="*/ 38 h 136"/>
                  <a:gd name="T44" fmla="*/ 265 w 381"/>
                  <a:gd name="T45" fmla="*/ 50 h 136"/>
                  <a:gd name="T46" fmla="*/ 240 w 381"/>
                  <a:gd name="T47" fmla="*/ 64 h 136"/>
                  <a:gd name="T48" fmla="*/ 216 w 381"/>
                  <a:gd name="T49" fmla="*/ 76 h 136"/>
                  <a:gd name="T50" fmla="*/ 192 w 381"/>
                  <a:gd name="T51" fmla="*/ 87 h 136"/>
                  <a:gd name="T52" fmla="*/ 166 w 381"/>
                  <a:gd name="T53" fmla="*/ 100 h 136"/>
                  <a:gd name="T54" fmla="*/ 142 w 381"/>
                  <a:gd name="T55" fmla="*/ 110 h 136"/>
                  <a:gd name="T56" fmla="*/ 118 w 381"/>
                  <a:gd name="T57" fmla="*/ 120 h 136"/>
                  <a:gd name="T58" fmla="*/ 94 w 381"/>
                  <a:gd name="T59" fmla="*/ 126 h 136"/>
                  <a:gd name="T60" fmla="*/ 69 w 381"/>
                  <a:gd name="T61" fmla="*/ 131 h 136"/>
                  <a:gd name="T62" fmla="*/ 46 w 381"/>
                  <a:gd name="T63" fmla="*/ 135 h 136"/>
                  <a:gd name="T64" fmla="*/ 22 w 381"/>
                  <a:gd name="T65" fmla="*/ 132 h 136"/>
                  <a:gd name="T66" fmla="*/ 0 w 381"/>
                  <a:gd name="T67" fmla="*/ 128 h 136"/>
                  <a:gd name="T68" fmla="*/ 0 w 381"/>
                  <a:gd name="T69" fmla="*/ 1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1" h="136">
                    <a:moveTo>
                      <a:pt x="0" y="129"/>
                    </a:moveTo>
                    <a:lnTo>
                      <a:pt x="22" y="135"/>
                    </a:lnTo>
                    <a:lnTo>
                      <a:pt x="46" y="136"/>
                    </a:lnTo>
                    <a:lnTo>
                      <a:pt x="69" y="132"/>
                    </a:lnTo>
                    <a:lnTo>
                      <a:pt x="94" y="127"/>
                    </a:lnTo>
                    <a:lnTo>
                      <a:pt x="119" y="121"/>
                    </a:lnTo>
                    <a:lnTo>
                      <a:pt x="143" y="111"/>
                    </a:lnTo>
                    <a:lnTo>
                      <a:pt x="168" y="101"/>
                    </a:lnTo>
                    <a:lnTo>
                      <a:pt x="193" y="89"/>
                    </a:lnTo>
                    <a:lnTo>
                      <a:pt x="217" y="77"/>
                    </a:lnTo>
                    <a:lnTo>
                      <a:pt x="242" y="65"/>
                    </a:lnTo>
                    <a:lnTo>
                      <a:pt x="266" y="53"/>
                    </a:lnTo>
                    <a:lnTo>
                      <a:pt x="290" y="40"/>
                    </a:lnTo>
                    <a:lnTo>
                      <a:pt x="314" y="29"/>
                    </a:lnTo>
                    <a:lnTo>
                      <a:pt x="337" y="18"/>
                    </a:lnTo>
                    <a:lnTo>
                      <a:pt x="360" y="9"/>
                    </a:lnTo>
                    <a:lnTo>
                      <a:pt x="381" y="2"/>
                    </a:lnTo>
                    <a:lnTo>
                      <a:pt x="381" y="0"/>
                    </a:lnTo>
                    <a:lnTo>
                      <a:pt x="359" y="8"/>
                    </a:lnTo>
                    <a:lnTo>
                      <a:pt x="335" y="16"/>
                    </a:lnTo>
                    <a:lnTo>
                      <a:pt x="313" y="27"/>
                    </a:lnTo>
                    <a:lnTo>
                      <a:pt x="288" y="38"/>
                    </a:lnTo>
                    <a:lnTo>
                      <a:pt x="265" y="50"/>
                    </a:lnTo>
                    <a:lnTo>
                      <a:pt x="240" y="64"/>
                    </a:lnTo>
                    <a:lnTo>
                      <a:pt x="216" y="76"/>
                    </a:lnTo>
                    <a:lnTo>
                      <a:pt x="192" y="87"/>
                    </a:lnTo>
                    <a:lnTo>
                      <a:pt x="166" y="100"/>
                    </a:lnTo>
                    <a:lnTo>
                      <a:pt x="142" y="110"/>
                    </a:lnTo>
                    <a:lnTo>
                      <a:pt x="118" y="120"/>
                    </a:lnTo>
                    <a:lnTo>
                      <a:pt x="94" y="126"/>
                    </a:lnTo>
                    <a:lnTo>
                      <a:pt x="69" y="131"/>
                    </a:lnTo>
                    <a:lnTo>
                      <a:pt x="46" y="135"/>
                    </a:lnTo>
                    <a:lnTo>
                      <a:pt x="22" y="132"/>
                    </a:lnTo>
                    <a:lnTo>
                      <a:pt x="0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8" name="Freeform 1456">
                <a:extLst>
                  <a:ext uri="{FF2B5EF4-FFF2-40B4-BE49-F238E27FC236}">
                    <a16:creationId xmlns:a16="http://schemas.microsoft.com/office/drawing/2014/main" id="{9537576B-4A88-431C-8800-3C0DEF995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263"/>
                <a:ext cx="61" cy="52"/>
              </a:xfrm>
              <a:custGeom>
                <a:avLst/>
                <a:gdLst>
                  <a:gd name="T0" fmla="*/ 0 w 185"/>
                  <a:gd name="T1" fmla="*/ 1 h 157"/>
                  <a:gd name="T2" fmla="*/ 10 w 185"/>
                  <a:gd name="T3" fmla="*/ 19 h 157"/>
                  <a:gd name="T4" fmla="*/ 20 w 185"/>
                  <a:gd name="T5" fmla="*/ 36 h 157"/>
                  <a:gd name="T6" fmla="*/ 31 w 185"/>
                  <a:gd name="T7" fmla="*/ 50 h 157"/>
                  <a:gd name="T8" fmla="*/ 43 w 185"/>
                  <a:gd name="T9" fmla="*/ 65 h 157"/>
                  <a:gd name="T10" fmla="*/ 55 w 185"/>
                  <a:gd name="T11" fmla="*/ 77 h 157"/>
                  <a:gd name="T12" fmla="*/ 66 w 185"/>
                  <a:gd name="T13" fmla="*/ 90 h 157"/>
                  <a:gd name="T14" fmla="*/ 79 w 185"/>
                  <a:gd name="T15" fmla="*/ 101 h 157"/>
                  <a:gd name="T16" fmla="*/ 91 w 185"/>
                  <a:gd name="T17" fmla="*/ 110 h 157"/>
                  <a:gd name="T18" fmla="*/ 102 w 185"/>
                  <a:gd name="T19" fmla="*/ 120 h 157"/>
                  <a:gd name="T20" fmla="*/ 114 w 185"/>
                  <a:gd name="T21" fmla="*/ 127 h 157"/>
                  <a:gd name="T22" fmla="*/ 126 w 185"/>
                  <a:gd name="T23" fmla="*/ 135 h 157"/>
                  <a:gd name="T24" fmla="*/ 138 w 185"/>
                  <a:gd name="T25" fmla="*/ 141 h 157"/>
                  <a:gd name="T26" fmla="*/ 150 w 185"/>
                  <a:gd name="T27" fmla="*/ 146 h 157"/>
                  <a:gd name="T28" fmla="*/ 161 w 185"/>
                  <a:gd name="T29" fmla="*/ 151 h 157"/>
                  <a:gd name="T30" fmla="*/ 174 w 185"/>
                  <a:gd name="T31" fmla="*/ 154 h 157"/>
                  <a:gd name="T32" fmla="*/ 185 w 185"/>
                  <a:gd name="T33" fmla="*/ 157 h 157"/>
                  <a:gd name="T34" fmla="*/ 185 w 185"/>
                  <a:gd name="T35" fmla="*/ 156 h 157"/>
                  <a:gd name="T36" fmla="*/ 174 w 185"/>
                  <a:gd name="T37" fmla="*/ 154 h 157"/>
                  <a:gd name="T38" fmla="*/ 164 w 185"/>
                  <a:gd name="T39" fmla="*/ 149 h 157"/>
                  <a:gd name="T40" fmla="*/ 151 w 185"/>
                  <a:gd name="T41" fmla="*/ 145 h 157"/>
                  <a:gd name="T42" fmla="*/ 140 w 185"/>
                  <a:gd name="T43" fmla="*/ 139 h 157"/>
                  <a:gd name="T44" fmla="*/ 128 w 185"/>
                  <a:gd name="T45" fmla="*/ 133 h 157"/>
                  <a:gd name="T46" fmla="*/ 116 w 185"/>
                  <a:gd name="T47" fmla="*/ 126 h 157"/>
                  <a:gd name="T48" fmla="*/ 104 w 185"/>
                  <a:gd name="T49" fmla="*/ 119 h 157"/>
                  <a:gd name="T50" fmla="*/ 92 w 185"/>
                  <a:gd name="T51" fmla="*/ 109 h 157"/>
                  <a:gd name="T52" fmla="*/ 80 w 185"/>
                  <a:gd name="T53" fmla="*/ 100 h 157"/>
                  <a:gd name="T54" fmla="*/ 67 w 185"/>
                  <a:gd name="T55" fmla="*/ 89 h 157"/>
                  <a:gd name="T56" fmla="*/ 56 w 185"/>
                  <a:gd name="T57" fmla="*/ 77 h 157"/>
                  <a:gd name="T58" fmla="*/ 44 w 185"/>
                  <a:gd name="T59" fmla="*/ 64 h 157"/>
                  <a:gd name="T60" fmla="*/ 33 w 185"/>
                  <a:gd name="T61" fmla="*/ 49 h 157"/>
                  <a:gd name="T62" fmla="*/ 22 w 185"/>
                  <a:gd name="T63" fmla="*/ 35 h 157"/>
                  <a:gd name="T64" fmla="*/ 11 w 185"/>
                  <a:gd name="T65" fmla="*/ 18 h 157"/>
                  <a:gd name="T66" fmla="*/ 1 w 185"/>
                  <a:gd name="T67" fmla="*/ 0 h 157"/>
                  <a:gd name="T68" fmla="*/ 0 w 185"/>
                  <a:gd name="T6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157">
                    <a:moveTo>
                      <a:pt x="0" y="1"/>
                    </a:moveTo>
                    <a:lnTo>
                      <a:pt x="10" y="19"/>
                    </a:lnTo>
                    <a:lnTo>
                      <a:pt x="20" y="36"/>
                    </a:lnTo>
                    <a:lnTo>
                      <a:pt x="31" y="50"/>
                    </a:lnTo>
                    <a:lnTo>
                      <a:pt x="43" y="65"/>
                    </a:lnTo>
                    <a:lnTo>
                      <a:pt x="55" y="77"/>
                    </a:lnTo>
                    <a:lnTo>
                      <a:pt x="66" y="90"/>
                    </a:lnTo>
                    <a:lnTo>
                      <a:pt x="79" y="101"/>
                    </a:lnTo>
                    <a:lnTo>
                      <a:pt x="91" y="110"/>
                    </a:lnTo>
                    <a:lnTo>
                      <a:pt x="102" y="120"/>
                    </a:lnTo>
                    <a:lnTo>
                      <a:pt x="114" y="127"/>
                    </a:lnTo>
                    <a:lnTo>
                      <a:pt x="126" y="135"/>
                    </a:lnTo>
                    <a:lnTo>
                      <a:pt x="138" y="141"/>
                    </a:lnTo>
                    <a:lnTo>
                      <a:pt x="150" y="146"/>
                    </a:lnTo>
                    <a:lnTo>
                      <a:pt x="161" y="151"/>
                    </a:lnTo>
                    <a:lnTo>
                      <a:pt x="174" y="154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74" y="154"/>
                    </a:lnTo>
                    <a:lnTo>
                      <a:pt x="164" y="149"/>
                    </a:lnTo>
                    <a:lnTo>
                      <a:pt x="151" y="145"/>
                    </a:lnTo>
                    <a:lnTo>
                      <a:pt x="140" y="139"/>
                    </a:lnTo>
                    <a:lnTo>
                      <a:pt x="128" y="133"/>
                    </a:lnTo>
                    <a:lnTo>
                      <a:pt x="116" y="126"/>
                    </a:lnTo>
                    <a:lnTo>
                      <a:pt x="104" y="119"/>
                    </a:lnTo>
                    <a:lnTo>
                      <a:pt x="92" y="109"/>
                    </a:lnTo>
                    <a:lnTo>
                      <a:pt x="80" y="100"/>
                    </a:lnTo>
                    <a:lnTo>
                      <a:pt x="67" y="89"/>
                    </a:lnTo>
                    <a:lnTo>
                      <a:pt x="56" y="77"/>
                    </a:lnTo>
                    <a:lnTo>
                      <a:pt x="44" y="64"/>
                    </a:lnTo>
                    <a:lnTo>
                      <a:pt x="33" y="49"/>
                    </a:lnTo>
                    <a:lnTo>
                      <a:pt x="22" y="35"/>
                    </a:lnTo>
                    <a:lnTo>
                      <a:pt x="11" y="1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9" name="Freeform 1457">
                <a:extLst>
                  <a:ext uri="{FF2B5EF4-FFF2-40B4-BE49-F238E27FC236}">
                    <a16:creationId xmlns:a16="http://schemas.microsoft.com/office/drawing/2014/main" id="{A87EC0A6-36E7-4C63-9D24-B188DFF59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14"/>
                <a:ext cx="18" cy="49"/>
              </a:xfrm>
              <a:custGeom>
                <a:avLst/>
                <a:gdLst>
                  <a:gd name="T0" fmla="*/ 3 w 53"/>
                  <a:gd name="T1" fmla="*/ 1 h 149"/>
                  <a:gd name="T2" fmla="*/ 0 w 53"/>
                  <a:gd name="T3" fmla="*/ 1 h 149"/>
                  <a:gd name="T4" fmla="*/ 4 w 53"/>
                  <a:gd name="T5" fmla="*/ 13 h 149"/>
                  <a:gd name="T6" fmla="*/ 6 w 53"/>
                  <a:gd name="T7" fmla="*/ 23 h 149"/>
                  <a:gd name="T8" fmla="*/ 9 w 53"/>
                  <a:gd name="T9" fmla="*/ 36 h 149"/>
                  <a:gd name="T10" fmla="*/ 13 w 53"/>
                  <a:gd name="T11" fmla="*/ 46 h 149"/>
                  <a:gd name="T12" fmla="*/ 16 w 53"/>
                  <a:gd name="T13" fmla="*/ 56 h 149"/>
                  <a:gd name="T14" fmla="*/ 18 w 53"/>
                  <a:gd name="T15" fmla="*/ 66 h 149"/>
                  <a:gd name="T16" fmla="*/ 22 w 53"/>
                  <a:gd name="T17" fmla="*/ 75 h 149"/>
                  <a:gd name="T18" fmla="*/ 25 w 53"/>
                  <a:gd name="T19" fmla="*/ 84 h 149"/>
                  <a:gd name="T20" fmla="*/ 27 w 53"/>
                  <a:gd name="T21" fmla="*/ 93 h 149"/>
                  <a:gd name="T22" fmla="*/ 31 w 53"/>
                  <a:gd name="T23" fmla="*/ 102 h 149"/>
                  <a:gd name="T24" fmla="*/ 33 w 53"/>
                  <a:gd name="T25" fmla="*/ 110 h 149"/>
                  <a:gd name="T26" fmla="*/ 37 w 53"/>
                  <a:gd name="T27" fmla="*/ 119 h 149"/>
                  <a:gd name="T28" fmla="*/ 40 w 53"/>
                  <a:gd name="T29" fmla="*/ 127 h 149"/>
                  <a:gd name="T30" fmla="*/ 44 w 53"/>
                  <a:gd name="T31" fmla="*/ 134 h 149"/>
                  <a:gd name="T32" fmla="*/ 49 w 53"/>
                  <a:gd name="T33" fmla="*/ 141 h 149"/>
                  <a:gd name="T34" fmla="*/ 51 w 53"/>
                  <a:gd name="T35" fmla="*/ 149 h 149"/>
                  <a:gd name="T36" fmla="*/ 53 w 53"/>
                  <a:gd name="T37" fmla="*/ 148 h 149"/>
                  <a:gd name="T38" fmla="*/ 49 w 53"/>
                  <a:gd name="T39" fmla="*/ 140 h 149"/>
                  <a:gd name="T40" fmla="*/ 45 w 53"/>
                  <a:gd name="T41" fmla="*/ 132 h 149"/>
                  <a:gd name="T42" fmla="*/ 42 w 53"/>
                  <a:gd name="T43" fmla="*/ 124 h 149"/>
                  <a:gd name="T44" fmla="*/ 39 w 53"/>
                  <a:gd name="T45" fmla="*/ 118 h 149"/>
                  <a:gd name="T46" fmla="*/ 35 w 53"/>
                  <a:gd name="T47" fmla="*/ 110 h 149"/>
                  <a:gd name="T48" fmla="*/ 32 w 53"/>
                  <a:gd name="T49" fmla="*/ 102 h 149"/>
                  <a:gd name="T50" fmla="*/ 28 w 53"/>
                  <a:gd name="T51" fmla="*/ 93 h 149"/>
                  <a:gd name="T52" fmla="*/ 26 w 53"/>
                  <a:gd name="T53" fmla="*/ 84 h 149"/>
                  <a:gd name="T54" fmla="*/ 23 w 53"/>
                  <a:gd name="T55" fmla="*/ 75 h 149"/>
                  <a:gd name="T56" fmla="*/ 21 w 53"/>
                  <a:gd name="T57" fmla="*/ 66 h 149"/>
                  <a:gd name="T58" fmla="*/ 17 w 53"/>
                  <a:gd name="T59" fmla="*/ 56 h 149"/>
                  <a:gd name="T60" fmla="*/ 15 w 53"/>
                  <a:gd name="T61" fmla="*/ 46 h 149"/>
                  <a:gd name="T62" fmla="*/ 11 w 53"/>
                  <a:gd name="T63" fmla="*/ 36 h 149"/>
                  <a:gd name="T64" fmla="*/ 8 w 53"/>
                  <a:gd name="T65" fmla="*/ 23 h 149"/>
                  <a:gd name="T66" fmla="*/ 5 w 53"/>
                  <a:gd name="T67" fmla="*/ 13 h 149"/>
                  <a:gd name="T68" fmla="*/ 3 w 53"/>
                  <a:gd name="T69" fmla="*/ 1 h 149"/>
                  <a:gd name="T70" fmla="*/ 0 w 53"/>
                  <a:gd name="T71" fmla="*/ 0 h 149"/>
                  <a:gd name="T72" fmla="*/ 3 w 53"/>
                  <a:gd name="T73" fmla="*/ 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149">
                    <a:moveTo>
                      <a:pt x="3" y="1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6" y="23"/>
                    </a:lnTo>
                    <a:lnTo>
                      <a:pt x="9" y="36"/>
                    </a:lnTo>
                    <a:lnTo>
                      <a:pt x="13" y="46"/>
                    </a:lnTo>
                    <a:lnTo>
                      <a:pt x="16" y="56"/>
                    </a:lnTo>
                    <a:lnTo>
                      <a:pt x="18" y="66"/>
                    </a:lnTo>
                    <a:lnTo>
                      <a:pt x="22" y="75"/>
                    </a:lnTo>
                    <a:lnTo>
                      <a:pt x="25" y="84"/>
                    </a:lnTo>
                    <a:lnTo>
                      <a:pt x="27" y="93"/>
                    </a:lnTo>
                    <a:lnTo>
                      <a:pt x="31" y="102"/>
                    </a:lnTo>
                    <a:lnTo>
                      <a:pt x="33" y="110"/>
                    </a:lnTo>
                    <a:lnTo>
                      <a:pt x="37" y="119"/>
                    </a:lnTo>
                    <a:lnTo>
                      <a:pt x="40" y="127"/>
                    </a:lnTo>
                    <a:lnTo>
                      <a:pt x="44" y="134"/>
                    </a:lnTo>
                    <a:lnTo>
                      <a:pt x="49" y="141"/>
                    </a:lnTo>
                    <a:lnTo>
                      <a:pt x="51" y="149"/>
                    </a:lnTo>
                    <a:lnTo>
                      <a:pt x="53" y="148"/>
                    </a:lnTo>
                    <a:lnTo>
                      <a:pt x="49" y="140"/>
                    </a:lnTo>
                    <a:lnTo>
                      <a:pt x="45" y="132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5" y="110"/>
                    </a:lnTo>
                    <a:lnTo>
                      <a:pt x="32" y="102"/>
                    </a:lnTo>
                    <a:lnTo>
                      <a:pt x="28" y="93"/>
                    </a:lnTo>
                    <a:lnTo>
                      <a:pt x="26" y="84"/>
                    </a:lnTo>
                    <a:lnTo>
                      <a:pt x="23" y="75"/>
                    </a:lnTo>
                    <a:lnTo>
                      <a:pt x="21" y="66"/>
                    </a:lnTo>
                    <a:lnTo>
                      <a:pt x="17" y="56"/>
                    </a:lnTo>
                    <a:lnTo>
                      <a:pt x="15" y="46"/>
                    </a:lnTo>
                    <a:lnTo>
                      <a:pt x="11" y="36"/>
                    </a:lnTo>
                    <a:lnTo>
                      <a:pt x="8" y="23"/>
                    </a:lnTo>
                    <a:lnTo>
                      <a:pt x="5" y="1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0" name="Freeform 1458">
                <a:extLst>
                  <a:ext uri="{FF2B5EF4-FFF2-40B4-BE49-F238E27FC236}">
                    <a16:creationId xmlns:a16="http://schemas.microsoft.com/office/drawing/2014/main" id="{78ED228C-772C-439E-BE92-2DE99F45D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214"/>
                <a:ext cx="9" cy="46"/>
              </a:xfrm>
              <a:custGeom>
                <a:avLst/>
                <a:gdLst>
                  <a:gd name="T0" fmla="*/ 1 w 28"/>
                  <a:gd name="T1" fmla="*/ 137 h 137"/>
                  <a:gd name="T2" fmla="*/ 1 w 28"/>
                  <a:gd name="T3" fmla="*/ 131 h 137"/>
                  <a:gd name="T4" fmla="*/ 3 w 28"/>
                  <a:gd name="T5" fmla="*/ 123 h 137"/>
                  <a:gd name="T6" fmla="*/ 3 w 28"/>
                  <a:gd name="T7" fmla="*/ 116 h 137"/>
                  <a:gd name="T8" fmla="*/ 5 w 28"/>
                  <a:gd name="T9" fmla="*/ 107 h 137"/>
                  <a:gd name="T10" fmla="*/ 6 w 28"/>
                  <a:gd name="T11" fmla="*/ 98 h 137"/>
                  <a:gd name="T12" fmla="*/ 7 w 28"/>
                  <a:gd name="T13" fmla="*/ 87 h 137"/>
                  <a:gd name="T14" fmla="*/ 8 w 28"/>
                  <a:gd name="T15" fmla="*/ 79 h 137"/>
                  <a:gd name="T16" fmla="*/ 11 w 28"/>
                  <a:gd name="T17" fmla="*/ 68 h 137"/>
                  <a:gd name="T18" fmla="*/ 12 w 28"/>
                  <a:gd name="T19" fmla="*/ 58 h 137"/>
                  <a:gd name="T20" fmla="*/ 14 w 28"/>
                  <a:gd name="T21" fmla="*/ 49 h 137"/>
                  <a:gd name="T22" fmla="*/ 16 w 28"/>
                  <a:gd name="T23" fmla="*/ 39 h 137"/>
                  <a:gd name="T24" fmla="*/ 17 w 28"/>
                  <a:gd name="T25" fmla="*/ 30 h 137"/>
                  <a:gd name="T26" fmla="*/ 21 w 28"/>
                  <a:gd name="T27" fmla="*/ 21 h 137"/>
                  <a:gd name="T28" fmla="*/ 22 w 28"/>
                  <a:gd name="T29" fmla="*/ 15 h 137"/>
                  <a:gd name="T30" fmla="*/ 25 w 28"/>
                  <a:gd name="T31" fmla="*/ 8 h 137"/>
                  <a:gd name="T32" fmla="*/ 28 w 28"/>
                  <a:gd name="T33" fmla="*/ 1 h 137"/>
                  <a:gd name="T34" fmla="*/ 26 w 28"/>
                  <a:gd name="T35" fmla="*/ 0 h 137"/>
                  <a:gd name="T36" fmla="*/ 23 w 28"/>
                  <a:gd name="T37" fmla="*/ 6 h 137"/>
                  <a:gd name="T38" fmla="*/ 21 w 28"/>
                  <a:gd name="T39" fmla="*/ 15 h 137"/>
                  <a:gd name="T40" fmla="*/ 19 w 28"/>
                  <a:gd name="T41" fmla="*/ 21 h 137"/>
                  <a:gd name="T42" fmla="*/ 16 w 28"/>
                  <a:gd name="T43" fmla="*/ 30 h 137"/>
                  <a:gd name="T44" fmla="*/ 14 w 28"/>
                  <a:gd name="T45" fmla="*/ 39 h 137"/>
                  <a:gd name="T46" fmla="*/ 12 w 28"/>
                  <a:gd name="T47" fmla="*/ 49 h 137"/>
                  <a:gd name="T48" fmla="*/ 11 w 28"/>
                  <a:gd name="T49" fmla="*/ 58 h 137"/>
                  <a:gd name="T50" fmla="*/ 10 w 28"/>
                  <a:gd name="T51" fmla="*/ 68 h 137"/>
                  <a:gd name="T52" fmla="*/ 7 w 28"/>
                  <a:gd name="T53" fmla="*/ 79 h 137"/>
                  <a:gd name="T54" fmla="*/ 6 w 28"/>
                  <a:gd name="T55" fmla="*/ 87 h 137"/>
                  <a:gd name="T56" fmla="*/ 5 w 28"/>
                  <a:gd name="T57" fmla="*/ 98 h 137"/>
                  <a:gd name="T58" fmla="*/ 3 w 28"/>
                  <a:gd name="T59" fmla="*/ 107 h 137"/>
                  <a:gd name="T60" fmla="*/ 2 w 28"/>
                  <a:gd name="T61" fmla="*/ 116 h 137"/>
                  <a:gd name="T62" fmla="*/ 1 w 28"/>
                  <a:gd name="T63" fmla="*/ 123 h 137"/>
                  <a:gd name="T64" fmla="*/ 1 w 28"/>
                  <a:gd name="T65" fmla="*/ 131 h 137"/>
                  <a:gd name="T66" fmla="*/ 0 w 28"/>
                  <a:gd name="T67" fmla="*/ 137 h 137"/>
                  <a:gd name="T68" fmla="*/ 1 w 28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37">
                    <a:moveTo>
                      <a:pt x="1" y="137"/>
                    </a:moveTo>
                    <a:lnTo>
                      <a:pt x="1" y="131"/>
                    </a:lnTo>
                    <a:lnTo>
                      <a:pt x="3" y="123"/>
                    </a:lnTo>
                    <a:lnTo>
                      <a:pt x="3" y="116"/>
                    </a:lnTo>
                    <a:lnTo>
                      <a:pt x="5" y="107"/>
                    </a:lnTo>
                    <a:lnTo>
                      <a:pt x="6" y="98"/>
                    </a:lnTo>
                    <a:lnTo>
                      <a:pt x="7" y="87"/>
                    </a:lnTo>
                    <a:lnTo>
                      <a:pt x="8" y="79"/>
                    </a:lnTo>
                    <a:lnTo>
                      <a:pt x="11" y="68"/>
                    </a:lnTo>
                    <a:lnTo>
                      <a:pt x="12" y="58"/>
                    </a:lnTo>
                    <a:lnTo>
                      <a:pt x="14" y="49"/>
                    </a:lnTo>
                    <a:lnTo>
                      <a:pt x="16" y="39"/>
                    </a:lnTo>
                    <a:lnTo>
                      <a:pt x="17" y="30"/>
                    </a:lnTo>
                    <a:lnTo>
                      <a:pt x="21" y="21"/>
                    </a:lnTo>
                    <a:lnTo>
                      <a:pt x="22" y="15"/>
                    </a:lnTo>
                    <a:lnTo>
                      <a:pt x="25" y="8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3" y="6"/>
                    </a:lnTo>
                    <a:lnTo>
                      <a:pt x="21" y="15"/>
                    </a:lnTo>
                    <a:lnTo>
                      <a:pt x="19" y="21"/>
                    </a:lnTo>
                    <a:lnTo>
                      <a:pt x="16" y="30"/>
                    </a:lnTo>
                    <a:lnTo>
                      <a:pt x="14" y="39"/>
                    </a:lnTo>
                    <a:lnTo>
                      <a:pt x="12" y="49"/>
                    </a:lnTo>
                    <a:lnTo>
                      <a:pt x="11" y="58"/>
                    </a:lnTo>
                    <a:lnTo>
                      <a:pt x="10" y="68"/>
                    </a:lnTo>
                    <a:lnTo>
                      <a:pt x="7" y="79"/>
                    </a:lnTo>
                    <a:lnTo>
                      <a:pt x="6" y="87"/>
                    </a:lnTo>
                    <a:lnTo>
                      <a:pt x="5" y="98"/>
                    </a:lnTo>
                    <a:lnTo>
                      <a:pt x="3" y="107"/>
                    </a:lnTo>
                    <a:lnTo>
                      <a:pt x="2" y="116"/>
                    </a:lnTo>
                    <a:lnTo>
                      <a:pt x="1" y="123"/>
                    </a:lnTo>
                    <a:lnTo>
                      <a:pt x="1" y="131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1" name="Freeform 1459">
                <a:extLst>
                  <a:ext uri="{FF2B5EF4-FFF2-40B4-BE49-F238E27FC236}">
                    <a16:creationId xmlns:a16="http://schemas.microsoft.com/office/drawing/2014/main" id="{7CC6C930-B26C-4469-AF13-270AB55C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2260"/>
                <a:ext cx="5" cy="52"/>
              </a:xfrm>
              <a:custGeom>
                <a:avLst/>
                <a:gdLst>
                  <a:gd name="T0" fmla="*/ 14 w 14"/>
                  <a:gd name="T1" fmla="*/ 154 h 156"/>
                  <a:gd name="T2" fmla="*/ 14 w 14"/>
                  <a:gd name="T3" fmla="*/ 155 h 156"/>
                  <a:gd name="T4" fmla="*/ 14 w 14"/>
                  <a:gd name="T5" fmla="*/ 148 h 156"/>
                  <a:gd name="T6" fmla="*/ 13 w 14"/>
                  <a:gd name="T7" fmla="*/ 140 h 156"/>
                  <a:gd name="T8" fmla="*/ 12 w 14"/>
                  <a:gd name="T9" fmla="*/ 130 h 156"/>
                  <a:gd name="T10" fmla="*/ 10 w 14"/>
                  <a:gd name="T11" fmla="*/ 119 h 156"/>
                  <a:gd name="T12" fmla="*/ 8 w 14"/>
                  <a:gd name="T13" fmla="*/ 109 h 156"/>
                  <a:gd name="T14" fmla="*/ 7 w 14"/>
                  <a:gd name="T15" fmla="*/ 96 h 156"/>
                  <a:gd name="T16" fmla="*/ 6 w 14"/>
                  <a:gd name="T17" fmla="*/ 85 h 156"/>
                  <a:gd name="T18" fmla="*/ 5 w 14"/>
                  <a:gd name="T19" fmla="*/ 73 h 156"/>
                  <a:gd name="T20" fmla="*/ 3 w 14"/>
                  <a:gd name="T21" fmla="*/ 62 h 156"/>
                  <a:gd name="T22" fmla="*/ 3 w 14"/>
                  <a:gd name="T23" fmla="*/ 49 h 156"/>
                  <a:gd name="T24" fmla="*/ 3 w 14"/>
                  <a:gd name="T25" fmla="*/ 39 h 156"/>
                  <a:gd name="T26" fmla="*/ 3 w 14"/>
                  <a:gd name="T27" fmla="*/ 29 h 156"/>
                  <a:gd name="T28" fmla="*/ 2 w 14"/>
                  <a:gd name="T29" fmla="*/ 20 h 156"/>
                  <a:gd name="T30" fmla="*/ 2 w 14"/>
                  <a:gd name="T31" fmla="*/ 11 h 156"/>
                  <a:gd name="T32" fmla="*/ 3 w 14"/>
                  <a:gd name="T33" fmla="*/ 4 h 156"/>
                  <a:gd name="T34" fmla="*/ 3 w 14"/>
                  <a:gd name="T35" fmla="*/ 0 h 156"/>
                  <a:gd name="T36" fmla="*/ 2 w 14"/>
                  <a:gd name="T37" fmla="*/ 0 h 156"/>
                  <a:gd name="T38" fmla="*/ 0 w 14"/>
                  <a:gd name="T39" fmla="*/ 4 h 156"/>
                  <a:gd name="T40" fmla="*/ 0 w 14"/>
                  <a:gd name="T41" fmla="*/ 11 h 156"/>
                  <a:gd name="T42" fmla="*/ 0 w 14"/>
                  <a:gd name="T43" fmla="*/ 20 h 156"/>
                  <a:gd name="T44" fmla="*/ 0 w 14"/>
                  <a:gd name="T45" fmla="*/ 29 h 156"/>
                  <a:gd name="T46" fmla="*/ 0 w 14"/>
                  <a:gd name="T47" fmla="*/ 39 h 156"/>
                  <a:gd name="T48" fmla="*/ 2 w 14"/>
                  <a:gd name="T49" fmla="*/ 49 h 156"/>
                  <a:gd name="T50" fmla="*/ 3 w 14"/>
                  <a:gd name="T51" fmla="*/ 62 h 156"/>
                  <a:gd name="T52" fmla="*/ 3 w 14"/>
                  <a:gd name="T53" fmla="*/ 73 h 156"/>
                  <a:gd name="T54" fmla="*/ 4 w 14"/>
                  <a:gd name="T55" fmla="*/ 85 h 156"/>
                  <a:gd name="T56" fmla="*/ 6 w 14"/>
                  <a:gd name="T57" fmla="*/ 96 h 156"/>
                  <a:gd name="T58" fmla="*/ 7 w 14"/>
                  <a:gd name="T59" fmla="*/ 109 h 156"/>
                  <a:gd name="T60" fmla="*/ 8 w 14"/>
                  <a:gd name="T61" fmla="*/ 119 h 156"/>
                  <a:gd name="T62" fmla="*/ 9 w 14"/>
                  <a:gd name="T63" fmla="*/ 130 h 156"/>
                  <a:gd name="T64" fmla="*/ 12 w 14"/>
                  <a:gd name="T65" fmla="*/ 140 h 156"/>
                  <a:gd name="T66" fmla="*/ 13 w 14"/>
                  <a:gd name="T67" fmla="*/ 148 h 156"/>
                  <a:gd name="T68" fmla="*/ 13 w 14"/>
                  <a:gd name="T69" fmla="*/ 155 h 156"/>
                  <a:gd name="T70" fmla="*/ 13 w 14"/>
                  <a:gd name="T71" fmla="*/ 156 h 156"/>
                  <a:gd name="T72" fmla="*/ 14 w 14"/>
                  <a:gd name="T73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56">
                    <a:moveTo>
                      <a:pt x="14" y="154"/>
                    </a:moveTo>
                    <a:lnTo>
                      <a:pt x="14" y="155"/>
                    </a:lnTo>
                    <a:lnTo>
                      <a:pt x="14" y="148"/>
                    </a:lnTo>
                    <a:lnTo>
                      <a:pt x="13" y="140"/>
                    </a:lnTo>
                    <a:lnTo>
                      <a:pt x="12" y="130"/>
                    </a:lnTo>
                    <a:lnTo>
                      <a:pt x="10" y="119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3" y="62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3" y="29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49"/>
                    </a:lnTo>
                    <a:lnTo>
                      <a:pt x="3" y="62"/>
                    </a:lnTo>
                    <a:lnTo>
                      <a:pt x="3" y="73"/>
                    </a:lnTo>
                    <a:lnTo>
                      <a:pt x="4" y="85"/>
                    </a:lnTo>
                    <a:lnTo>
                      <a:pt x="6" y="96"/>
                    </a:lnTo>
                    <a:lnTo>
                      <a:pt x="7" y="109"/>
                    </a:lnTo>
                    <a:lnTo>
                      <a:pt x="8" y="119"/>
                    </a:lnTo>
                    <a:lnTo>
                      <a:pt x="9" y="130"/>
                    </a:lnTo>
                    <a:lnTo>
                      <a:pt x="12" y="140"/>
                    </a:lnTo>
                    <a:lnTo>
                      <a:pt x="13" y="148"/>
                    </a:lnTo>
                    <a:lnTo>
                      <a:pt x="13" y="155"/>
                    </a:lnTo>
                    <a:lnTo>
                      <a:pt x="13" y="156"/>
                    </a:lnTo>
                    <a:lnTo>
                      <a:pt x="14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2" name="Freeform 1460">
                <a:extLst>
                  <a:ext uri="{FF2B5EF4-FFF2-40B4-BE49-F238E27FC236}">
                    <a16:creationId xmlns:a16="http://schemas.microsoft.com/office/drawing/2014/main" id="{5252DDC4-AEC0-4DF1-A76E-676C49FE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311"/>
                <a:ext cx="8" cy="26"/>
              </a:xfrm>
              <a:custGeom>
                <a:avLst/>
                <a:gdLst>
                  <a:gd name="T0" fmla="*/ 17 w 23"/>
                  <a:gd name="T1" fmla="*/ 76 h 77"/>
                  <a:gd name="T2" fmla="*/ 17 w 23"/>
                  <a:gd name="T3" fmla="*/ 77 h 77"/>
                  <a:gd name="T4" fmla="*/ 21 w 23"/>
                  <a:gd name="T5" fmla="*/ 65 h 77"/>
                  <a:gd name="T6" fmla="*/ 22 w 23"/>
                  <a:gd name="T7" fmla="*/ 57 h 77"/>
                  <a:gd name="T8" fmla="*/ 23 w 23"/>
                  <a:gd name="T9" fmla="*/ 49 h 77"/>
                  <a:gd name="T10" fmla="*/ 21 w 23"/>
                  <a:gd name="T11" fmla="*/ 43 h 77"/>
                  <a:gd name="T12" fmla="*/ 18 w 23"/>
                  <a:gd name="T13" fmla="*/ 36 h 77"/>
                  <a:gd name="T14" fmla="*/ 13 w 23"/>
                  <a:gd name="T15" fmla="*/ 27 h 77"/>
                  <a:gd name="T16" fmla="*/ 9 w 23"/>
                  <a:gd name="T17" fmla="*/ 15 h 77"/>
                  <a:gd name="T18" fmla="*/ 1 w 23"/>
                  <a:gd name="T19" fmla="*/ 0 h 77"/>
                  <a:gd name="T20" fmla="*/ 0 w 23"/>
                  <a:gd name="T21" fmla="*/ 2 h 77"/>
                  <a:gd name="T22" fmla="*/ 8 w 23"/>
                  <a:gd name="T23" fmla="*/ 16 h 77"/>
                  <a:gd name="T24" fmla="*/ 12 w 23"/>
                  <a:gd name="T25" fmla="*/ 28 h 77"/>
                  <a:gd name="T26" fmla="*/ 17 w 23"/>
                  <a:gd name="T27" fmla="*/ 37 h 77"/>
                  <a:gd name="T28" fmla="*/ 21 w 23"/>
                  <a:gd name="T29" fmla="*/ 43 h 77"/>
                  <a:gd name="T30" fmla="*/ 21 w 23"/>
                  <a:gd name="T31" fmla="*/ 49 h 77"/>
                  <a:gd name="T32" fmla="*/ 21 w 23"/>
                  <a:gd name="T33" fmla="*/ 57 h 77"/>
                  <a:gd name="T34" fmla="*/ 20 w 23"/>
                  <a:gd name="T35" fmla="*/ 65 h 77"/>
                  <a:gd name="T36" fmla="*/ 15 w 23"/>
                  <a:gd name="T37" fmla="*/ 75 h 77"/>
                  <a:gd name="T38" fmla="*/ 15 w 23"/>
                  <a:gd name="T39" fmla="*/ 76 h 77"/>
                  <a:gd name="T40" fmla="*/ 17 w 23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77">
                    <a:moveTo>
                      <a:pt x="17" y="76"/>
                    </a:moveTo>
                    <a:lnTo>
                      <a:pt x="17" y="77"/>
                    </a:lnTo>
                    <a:lnTo>
                      <a:pt x="21" y="65"/>
                    </a:lnTo>
                    <a:lnTo>
                      <a:pt x="22" y="57"/>
                    </a:lnTo>
                    <a:lnTo>
                      <a:pt x="23" y="49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3" y="27"/>
                    </a:lnTo>
                    <a:lnTo>
                      <a:pt x="9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6"/>
                    </a:lnTo>
                    <a:lnTo>
                      <a:pt x="12" y="28"/>
                    </a:lnTo>
                    <a:lnTo>
                      <a:pt x="17" y="37"/>
                    </a:lnTo>
                    <a:lnTo>
                      <a:pt x="21" y="43"/>
                    </a:lnTo>
                    <a:lnTo>
                      <a:pt x="21" y="49"/>
                    </a:lnTo>
                    <a:lnTo>
                      <a:pt x="21" y="57"/>
                    </a:lnTo>
                    <a:lnTo>
                      <a:pt x="20" y="6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3" name="Freeform 1461">
                <a:extLst>
                  <a:ext uri="{FF2B5EF4-FFF2-40B4-BE49-F238E27FC236}">
                    <a16:creationId xmlns:a16="http://schemas.microsoft.com/office/drawing/2014/main" id="{0F1835A9-ACCB-40DB-A4D7-FED66DF72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337"/>
                <a:ext cx="3" cy="24"/>
              </a:xfrm>
              <a:custGeom>
                <a:avLst/>
                <a:gdLst>
                  <a:gd name="T0" fmla="*/ 9 w 9"/>
                  <a:gd name="T1" fmla="*/ 74 h 74"/>
                  <a:gd name="T2" fmla="*/ 6 w 9"/>
                  <a:gd name="T3" fmla="*/ 63 h 74"/>
                  <a:gd name="T4" fmla="*/ 4 w 9"/>
                  <a:gd name="T5" fmla="*/ 54 h 74"/>
                  <a:gd name="T6" fmla="*/ 2 w 9"/>
                  <a:gd name="T7" fmla="*/ 46 h 74"/>
                  <a:gd name="T8" fmla="*/ 2 w 9"/>
                  <a:gd name="T9" fmla="*/ 38 h 74"/>
                  <a:gd name="T10" fmla="*/ 4 w 9"/>
                  <a:gd name="T11" fmla="*/ 30 h 74"/>
                  <a:gd name="T12" fmla="*/ 4 w 9"/>
                  <a:gd name="T13" fmla="*/ 21 h 74"/>
                  <a:gd name="T14" fmla="*/ 4 w 9"/>
                  <a:gd name="T15" fmla="*/ 12 h 74"/>
                  <a:gd name="T16" fmla="*/ 4 w 9"/>
                  <a:gd name="T17" fmla="*/ 0 h 74"/>
                  <a:gd name="T18" fmla="*/ 2 w 9"/>
                  <a:gd name="T19" fmla="*/ 0 h 74"/>
                  <a:gd name="T20" fmla="*/ 2 w 9"/>
                  <a:gd name="T21" fmla="*/ 12 h 74"/>
                  <a:gd name="T22" fmla="*/ 2 w 9"/>
                  <a:gd name="T23" fmla="*/ 21 h 74"/>
                  <a:gd name="T24" fmla="*/ 1 w 9"/>
                  <a:gd name="T25" fmla="*/ 30 h 74"/>
                  <a:gd name="T26" fmla="*/ 0 w 9"/>
                  <a:gd name="T27" fmla="*/ 38 h 74"/>
                  <a:gd name="T28" fmla="*/ 0 w 9"/>
                  <a:gd name="T29" fmla="*/ 46 h 74"/>
                  <a:gd name="T30" fmla="*/ 1 w 9"/>
                  <a:gd name="T31" fmla="*/ 54 h 74"/>
                  <a:gd name="T32" fmla="*/ 4 w 9"/>
                  <a:gd name="T33" fmla="*/ 63 h 74"/>
                  <a:gd name="T34" fmla="*/ 8 w 9"/>
                  <a:gd name="T35" fmla="*/ 74 h 74"/>
                  <a:gd name="T36" fmla="*/ 9 w 9"/>
                  <a:gd name="T3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4">
                    <a:moveTo>
                      <a:pt x="9" y="74"/>
                    </a:moveTo>
                    <a:lnTo>
                      <a:pt x="6" y="63"/>
                    </a:lnTo>
                    <a:lnTo>
                      <a:pt x="4" y="54"/>
                    </a:lnTo>
                    <a:lnTo>
                      <a:pt x="2" y="46"/>
                    </a:lnTo>
                    <a:lnTo>
                      <a:pt x="2" y="38"/>
                    </a:lnTo>
                    <a:lnTo>
                      <a:pt x="4" y="30"/>
                    </a:lnTo>
                    <a:lnTo>
                      <a:pt x="4" y="21"/>
                    </a:lnTo>
                    <a:lnTo>
                      <a:pt x="4" y="1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2"/>
                    </a:lnTo>
                    <a:lnTo>
                      <a:pt x="2" y="21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4" y="63"/>
                    </a:lnTo>
                    <a:lnTo>
                      <a:pt x="8" y="74"/>
                    </a:lnTo>
                    <a:lnTo>
                      <a:pt x="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4" name="Freeform 1462">
                <a:extLst>
                  <a:ext uri="{FF2B5EF4-FFF2-40B4-BE49-F238E27FC236}">
                    <a16:creationId xmlns:a16="http://schemas.microsoft.com/office/drawing/2014/main" id="{37EF1066-390E-4081-A8C7-8B1044DF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61"/>
                <a:ext cx="7" cy="24"/>
              </a:xfrm>
              <a:custGeom>
                <a:avLst/>
                <a:gdLst>
                  <a:gd name="T0" fmla="*/ 21 w 21"/>
                  <a:gd name="T1" fmla="*/ 69 h 71"/>
                  <a:gd name="T2" fmla="*/ 21 w 21"/>
                  <a:gd name="T3" fmla="*/ 68 h 71"/>
                  <a:gd name="T4" fmla="*/ 15 w 21"/>
                  <a:gd name="T5" fmla="*/ 63 h 71"/>
                  <a:gd name="T6" fmla="*/ 11 w 21"/>
                  <a:gd name="T7" fmla="*/ 54 h 71"/>
                  <a:gd name="T8" fmla="*/ 8 w 21"/>
                  <a:gd name="T9" fmla="*/ 45 h 71"/>
                  <a:gd name="T10" fmla="*/ 6 w 21"/>
                  <a:gd name="T11" fmla="*/ 35 h 71"/>
                  <a:gd name="T12" fmla="*/ 5 w 21"/>
                  <a:gd name="T13" fmla="*/ 25 h 71"/>
                  <a:gd name="T14" fmla="*/ 3 w 21"/>
                  <a:gd name="T15" fmla="*/ 16 h 71"/>
                  <a:gd name="T16" fmla="*/ 2 w 21"/>
                  <a:gd name="T17" fmla="*/ 7 h 71"/>
                  <a:gd name="T18" fmla="*/ 0 w 21"/>
                  <a:gd name="T19" fmla="*/ 0 h 71"/>
                  <a:gd name="T20" fmla="*/ 0 w 21"/>
                  <a:gd name="T21" fmla="*/ 0 h 71"/>
                  <a:gd name="T22" fmla="*/ 0 w 21"/>
                  <a:gd name="T23" fmla="*/ 7 h 71"/>
                  <a:gd name="T24" fmla="*/ 1 w 21"/>
                  <a:gd name="T25" fmla="*/ 16 h 71"/>
                  <a:gd name="T26" fmla="*/ 3 w 21"/>
                  <a:gd name="T27" fmla="*/ 25 h 71"/>
                  <a:gd name="T28" fmla="*/ 3 w 21"/>
                  <a:gd name="T29" fmla="*/ 35 h 71"/>
                  <a:gd name="T30" fmla="*/ 6 w 21"/>
                  <a:gd name="T31" fmla="*/ 45 h 71"/>
                  <a:gd name="T32" fmla="*/ 9 w 21"/>
                  <a:gd name="T33" fmla="*/ 55 h 71"/>
                  <a:gd name="T34" fmla="*/ 13 w 21"/>
                  <a:gd name="T35" fmla="*/ 64 h 71"/>
                  <a:gd name="T36" fmla="*/ 20 w 21"/>
                  <a:gd name="T37" fmla="*/ 71 h 71"/>
                  <a:gd name="T38" fmla="*/ 20 w 21"/>
                  <a:gd name="T39" fmla="*/ 69 h 71"/>
                  <a:gd name="T40" fmla="*/ 21 w 21"/>
                  <a:gd name="T41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71">
                    <a:moveTo>
                      <a:pt x="21" y="69"/>
                    </a:moveTo>
                    <a:lnTo>
                      <a:pt x="21" y="68"/>
                    </a:lnTo>
                    <a:lnTo>
                      <a:pt x="15" y="63"/>
                    </a:lnTo>
                    <a:lnTo>
                      <a:pt x="11" y="54"/>
                    </a:lnTo>
                    <a:lnTo>
                      <a:pt x="8" y="45"/>
                    </a:lnTo>
                    <a:lnTo>
                      <a:pt x="6" y="35"/>
                    </a:lnTo>
                    <a:lnTo>
                      <a:pt x="5" y="25"/>
                    </a:lnTo>
                    <a:lnTo>
                      <a:pt x="3" y="16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6"/>
                    </a:lnTo>
                    <a:lnTo>
                      <a:pt x="3" y="25"/>
                    </a:lnTo>
                    <a:lnTo>
                      <a:pt x="3" y="35"/>
                    </a:lnTo>
                    <a:lnTo>
                      <a:pt x="6" y="45"/>
                    </a:lnTo>
                    <a:lnTo>
                      <a:pt x="9" y="55"/>
                    </a:lnTo>
                    <a:lnTo>
                      <a:pt x="13" y="64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21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5" name="Freeform 1463">
                <a:extLst>
                  <a:ext uri="{FF2B5EF4-FFF2-40B4-BE49-F238E27FC236}">
                    <a16:creationId xmlns:a16="http://schemas.microsoft.com/office/drawing/2014/main" id="{5A51195A-EB4E-4DDF-8626-7807FCB62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385"/>
                <a:ext cx="2" cy="26"/>
              </a:xfrm>
              <a:custGeom>
                <a:avLst/>
                <a:gdLst>
                  <a:gd name="T0" fmla="*/ 1 w 5"/>
                  <a:gd name="T1" fmla="*/ 79 h 79"/>
                  <a:gd name="T2" fmla="*/ 5 w 5"/>
                  <a:gd name="T3" fmla="*/ 0 h 79"/>
                  <a:gd name="T4" fmla="*/ 3 w 5"/>
                  <a:gd name="T5" fmla="*/ 0 h 79"/>
                  <a:gd name="T6" fmla="*/ 0 w 5"/>
                  <a:gd name="T7" fmla="*/ 79 h 79"/>
                  <a:gd name="T8" fmla="*/ 1 w 5"/>
                  <a:gd name="T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1" y="79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79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6" name="Freeform 1464">
                <a:extLst>
                  <a:ext uri="{FF2B5EF4-FFF2-40B4-BE49-F238E27FC236}">
                    <a16:creationId xmlns:a16="http://schemas.microsoft.com/office/drawing/2014/main" id="{F149D457-A102-4941-9BCC-43465774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11"/>
                <a:ext cx="4" cy="25"/>
              </a:xfrm>
              <a:custGeom>
                <a:avLst/>
                <a:gdLst>
                  <a:gd name="T0" fmla="*/ 12 w 12"/>
                  <a:gd name="T1" fmla="*/ 75 h 75"/>
                  <a:gd name="T2" fmla="*/ 12 w 12"/>
                  <a:gd name="T3" fmla="*/ 73 h 75"/>
                  <a:gd name="T4" fmla="*/ 10 w 12"/>
                  <a:gd name="T5" fmla="*/ 70 h 75"/>
                  <a:gd name="T6" fmla="*/ 8 w 12"/>
                  <a:gd name="T7" fmla="*/ 63 h 75"/>
                  <a:gd name="T8" fmla="*/ 6 w 12"/>
                  <a:gd name="T9" fmla="*/ 53 h 75"/>
                  <a:gd name="T10" fmla="*/ 6 w 12"/>
                  <a:gd name="T11" fmla="*/ 42 h 75"/>
                  <a:gd name="T12" fmla="*/ 5 w 12"/>
                  <a:gd name="T13" fmla="*/ 32 h 75"/>
                  <a:gd name="T14" fmla="*/ 5 w 12"/>
                  <a:gd name="T15" fmla="*/ 19 h 75"/>
                  <a:gd name="T16" fmla="*/ 4 w 12"/>
                  <a:gd name="T17" fmla="*/ 8 h 75"/>
                  <a:gd name="T18" fmla="*/ 1 w 12"/>
                  <a:gd name="T19" fmla="*/ 0 h 75"/>
                  <a:gd name="T20" fmla="*/ 0 w 12"/>
                  <a:gd name="T21" fmla="*/ 0 h 75"/>
                  <a:gd name="T22" fmla="*/ 2 w 12"/>
                  <a:gd name="T23" fmla="*/ 8 h 75"/>
                  <a:gd name="T24" fmla="*/ 4 w 12"/>
                  <a:gd name="T25" fmla="*/ 19 h 75"/>
                  <a:gd name="T26" fmla="*/ 4 w 12"/>
                  <a:gd name="T27" fmla="*/ 32 h 75"/>
                  <a:gd name="T28" fmla="*/ 5 w 12"/>
                  <a:gd name="T29" fmla="*/ 42 h 75"/>
                  <a:gd name="T30" fmla="*/ 5 w 12"/>
                  <a:gd name="T31" fmla="*/ 53 h 75"/>
                  <a:gd name="T32" fmla="*/ 6 w 12"/>
                  <a:gd name="T33" fmla="*/ 63 h 75"/>
                  <a:gd name="T34" fmla="*/ 8 w 12"/>
                  <a:gd name="T35" fmla="*/ 70 h 75"/>
                  <a:gd name="T36" fmla="*/ 10 w 12"/>
                  <a:gd name="T37" fmla="*/ 75 h 75"/>
                  <a:gd name="T38" fmla="*/ 10 w 12"/>
                  <a:gd name="T39" fmla="*/ 73 h 75"/>
                  <a:gd name="T40" fmla="*/ 12 w 12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5">
                    <a:moveTo>
                      <a:pt x="12" y="75"/>
                    </a:moveTo>
                    <a:lnTo>
                      <a:pt x="12" y="73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6" y="53"/>
                    </a:lnTo>
                    <a:lnTo>
                      <a:pt x="6" y="42"/>
                    </a:lnTo>
                    <a:lnTo>
                      <a:pt x="5" y="32"/>
                    </a:lnTo>
                    <a:lnTo>
                      <a:pt x="5" y="19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9"/>
                    </a:lnTo>
                    <a:lnTo>
                      <a:pt x="4" y="32"/>
                    </a:lnTo>
                    <a:lnTo>
                      <a:pt x="5" y="42"/>
                    </a:lnTo>
                    <a:lnTo>
                      <a:pt x="5" y="53"/>
                    </a:lnTo>
                    <a:lnTo>
                      <a:pt x="6" y="63"/>
                    </a:lnTo>
                    <a:lnTo>
                      <a:pt x="8" y="70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7" name="Freeform 1465">
                <a:extLst>
                  <a:ext uri="{FF2B5EF4-FFF2-40B4-BE49-F238E27FC236}">
                    <a16:creationId xmlns:a16="http://schemas.microsoft.com/office/drawing/2014/main" id="{F0C9053C-E453-4D21-94C4-65049BDD3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36"/>
                <a:ext cx="9" cy="33"/>
              </a:xfrm>
              <a:custGeom>
                <a:avLst/>
                <a:gdLst>
                  <a:gd name="T0" fmla="*/ 1 w 26"/>
                  <a:gd name="T1" fmla="*/ 98 h 98"/>
                  <a:gd name="T2" fmla="*/ 3 w 26"/>
                  <a:gd name="T3" fmla="*/ 80 h 98"/>
                  <a:gd name="T4" fmla="*/ 3 w 26"/>
                  <a:gd name="T5" fmla="*/ 64 h 98"/>
                  <a:gd name="T6" fmla="*/ 4 w 26"/>
                  <a:gd name="T7" fmla="*/ 50 h 98"/>
                  <a:gd name="T8" fmla="*/ 5 w 26"/>
                  <a:gd name="T9" fmla="*/ 38 h 98"/>
                  <a:gd name="T10" fmla="*/ 6 w 26"/>
                  <a:gd name="T11" fmla="*/ 27 h 98"/>
                  <a:gd name="T12" fmla="*/ 10 w 26"/>
                  <a:gd name="T13" fmla="*/ 18 h 98"/>
                  <a:gd name="T14" fmla="*/ 17 w 26"/>
                  <a:gd name="T15" fmla="*/ 9 h 98"/>
                  <a:gd name="T16" fmla="*/ 26 w 26"/>
                  <a:gd name="T17" fmla="*/ 1 h 98"/>
                  <a:gd name="T18" fmla="*/ 25 w 26"/>
                  <a:gd name="T19" fmla="*/ 0 h 98"/>
                  <a:gd name="T20" fmla="*/ 15 w 26"/>
                  <a:gd name="T21" fmla="*/ 8 h 98"/>
                  <a:gd name="T22" fmla="*/ 9 w 26"/>
                  <a:gd name="T23" fmla="*/ 17 h 98"/>
                  <a:gd name="T24" fmla="*/ 5 w 26"/>
                  <a:gd name="T25" fmla="*/ 27 h 98"/>
                  <a:gd name="T26" fmla="*/ 3 w 26"/>
                  <a:gd name="T27" fmla="*/ 38 h 98"/>
                  <a:gd name="T28" fmla="*/ 3 w 26"/>
                  <a:gd name="T29" fmla="*/ 50 h 98"/>
                  <a:gd name="T30" fmla="*/ 1 w 26"/>
                  <a:gd name="T31" fmla="*/ 64 h 98"/>
                  <a:gd name="T32" fmla="*/ 1 w 26"/>
                  <a:gd name="T33" fmla="*/ 80 h 98"/>
                  <a:gd name="T34" fmla="*/ 0 w 26"/>
                  <a:gd name="T35" fmla="*/ 98 h 98"/>
                  <a:gd name="T36" fmla="*/ 1 w 26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8">
                    <a:moveTo>
                      <a:pt x="1" y="98"/>
                    </a:moveTo>
                    <a:lnTo>
                      <a:pt x="3" y="80"/>
                    </a:lnTo>
                    <a:lnTo>
                      <a:pt x="3" y="64"/>
                    </a:lnTo>
                    <a:lnTo>
                      <a:pt x="4" y="50"/>
                    </a:lnTo>
                    <a:lnTo>
                      <a:pt x="5" y="38"/>
                    </a:lnTo>
                    <a:lnTo>
                      <a:pt x="6" y="27"/>
                    </a:lnTo>
                    <a:lnTo>
                      <a:pt x="10" y="18"/>
                    </a:lnTo>
                    <a:lnTo>
                      <a:pt x="17" y="9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15" y="8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3" y="38"/>
                    </a:lnTo>
                    <a:lnTo>
                      <a:pt x="3" y="50"/>
                    </a:lnTo>
                    <a:lnTo>
                      <a:pt x="1" y="64"/>
                    </a:lnTo>
                    <a:lnTo>
                      <a:pt x="1" y="80"/>
                    </a:lnTo>
                    <a:lnTo>
                      <a:pt x="0" y="98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8" name="Freeform 1466">
                <a:extLst>
                  <a:ext uri="{FF2B5EF4-FFF2-40B4-BE49-F238E27FC236}">
                    <a16:creationId xmlns:a16="http://schemas.microsoft.com/office/drawing/2014/main" id="{06B2FCA8-ADB8-4748-BA2D-17C2DD3E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69"/>
                <a:ext cx="17" cy="36"/>
              </a:xfrm>
              <a:custGeom>
                <a:avLst/>
                <a:gdLst>
                  <a:gd name="T0" fmla="*/ 48 w 49"/>
                  <a:gd name="T1" fmla="*/ 106 h 108"/>
                  <a:gd name="T2" fmla="*/ 49 w 49"/>
                  <a:gd name="T3" fmla="*/ 106 h 108"/>
                  <a:gd name="T4" fmla="*/ 39 w 49"/>
                  <a:gd name="T5" fmla="*/ 94 h 108"/>
                  <a:gd name="T6" fmla="*/ 31 w 49"/>
                  <a:gd name="T7" fmla="*/ 84 h 108"/>
                  <a:gd name="T8" fmla="*/ 24 w 49"/>
                  <a:gd name="T9" fmla="*/ 74 h 108"/>
                  <a:gd name="T10" fmla="*/ 21 w 49"/>
                  <a:gd name="T11" fmla="*/ 66 h 108"/>
                  <a:gd name="T12" fmla="*/ 15 w 49"/>
                  <a:gd name="T13" fmla="*/ 58 h 108"/>
                  <a:gd name="T14" fmla="*/ 13 w 49"/>
                  <a:gd name="T15" fmla="*/ 53 h 108"/>
                  <a:gd name="T16" fmla="*/ 10 w 49"/>
                  <a:gd name="T17" fmla="*/ 47 h 108"/>
                  <a:gd name="T18" fmla="*/ 9 w 49"/>
                  <a:gd name="T19" fmla="*/ 41 h 108"/>
                  <a:gd name="T20" fmla="*/ 9 w 49"/>
                  <a:gd name="T21" fmla="*/ 37 h 108"/>
                  <a:gd name="T22" fmla="*/ 8 w 49"/>
                  <a:gd name="T23" fmla="*/ 32 h 108"/>
                  <a:gd name="T24" fmla="*/ 7 w 49"/>
                  <a:gd name="T25" fmla="*/ 28 h 108"/>
                  <a:gd name="T26" fmla="*/ 7 w 49"/>
                  <a:gd name="T27" fmla="*/ 23 h 108"/>
                  <a:gd name="T28" fmla="*/ 6 w 49"/>
                  <a:gd name="T29" fmla="*/ 18 h 108"/>
                  <a:gd name="T30" fmla="*/ 6 w 49"/>
                  <a:gd name="T31" fmla="*/ 12 h 108"/>
                  <a:gd name="T32" fmla="*/ 4 w 49"/>
                  <a:gd name="T33" fmla="*/ 7 h 108"/>
                  <a:gd name="T34" fmla="*/ 2 w 49"/>
                  <a:gd name="T35" fmla="*/ 0 h 108"/>
                  <a:gd name="T36" fmla="*/ 0 w 49"/>
                  <a:gd name="T37" fmla="*/ 0 h 108"/>
                  <a:gd name="T38" fmla="*/ 3 w 49"/>
                  <a:gd name="T39" fmla="*/ 7 h 108"/>
                  <a:gd name="T40" fmla="*/ 4 w 49"/>
                  <a:gd name="T41" fmla="*/ 12 h 108"/>
                  <a:gd name="T42" fmla="*/ 5 w 49"/>
                  <a:gd name="T43" fmla="*/ 18 h 108"/>
                  <a:gd name="T44" fmla="*/ 6 w 49"/>
                  <a:gd name="T45" fmla="*/ 23 h 108"/>
                  <a:gd name="T46" fmla="*/ 6 w 49"/>
                  <a:gd name="T47" fmla="*/ 28 h 108"/>
                  <a:gd name="T48" fmla="*/ 6 w 49"/>
                  <a:gd name="T49" fmla="*/ 32 h 108"/>
                  <a:gd name="T50" fmla="*/ 7 w 49"/>
                  <a:gd name="T51" fmla="*/ 37 h 108"/>
                  <a:gd name="T52" fmla="*/ 8 w 49"/>
                  <a:gd name="T53" fmla="*/ 41 h 108"/>
                  <a:gd name="T54" fmla="*/ 9 w 49"/>
                  <a:gd name="T55" fmla="*/ 47 h 108"/>
                  <a:gd name="T56" fmla="*/ 12 w 49"/>
                  <a:gd name="T57" fmla="*/ 53 h 108"/>
                  <a:gd name="T58" fmla="*/ 14 w 49"/>
                  <a:gd name="T59" fmla="*/ 60 h 108"/>
                  <a:gd name="T60" fmla="*/ 18 w 49"/>
                  <a:gd name="T61" fmla="*/ 67 h 108"/>
                  <a:gd name="T62" fmla="*/ 23 w 49"/>
                  <a:gd name="T63" fmla="*/ 75 h 108"/>
                  <a:gd name="T64" fmla="*/ 30 w 49"/>
                  <a:gd name="T65" fmla="*/ 85 h 108"/>
                  <a:gd name="T66" fmla="*/ 36 w 49"/>
                  <a:gd name="T67" fmla="*/ 95 h 108"/>
                  <a:gd name="T68" fmla="*/ 46 w 49"/>
                  <a:gd name="T69" fmla="*/ 108 h 108"/>
                  <a:gd name="T70" fmla="*/ 48 w 49"/>
                  <a:gd name="T71" fmla="*/ 108 h 108"/>
                  <a:gd name="T72" fmla="*/ 48 w 49"/>
                  <a:gd name="T7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08">
                    <a:moveTo>
                      <a:pt x="48" y="106"/>
                    </a:moveTo>
                    <a:lnTo>
                      <a:pt x="49" y="106"/>
                    </a:lnTo>
                    <a:lnTo>
                      <a:pt x="39" y="94"/>
                    </a:lnTo>
                    <a:lnTo>
                      <a:pt x="31" y="84"/>
                    </a:lnTo>
                    <a:lnTo>
                      <a:pt x="24" y="74"/>
                    </a:lnTo>
                    <a:lnTo>
                      <a:pt x="21" y="66"/>
                    </a:lnTo>
                    <a:lnTo>
                      <a:pt x="15" y="58"/>
                    </a:lnTo>
                    <a:lnTo>
                      <a:pt x="13" y="53"/>
                    </a:lnTo>
                    <a:lnTo>
                      <a:pt x="10" y="47"/>
                    </a:lnTo>
                    <a:lnTo>
                      <a:pt x="9" y="41"/>
                    </a:lnTo>
                    <a:lnTo>
                      <a:pt x="9" y="37"/>
                    </a:lnTo>
                    <a:lnTo>
                      <a:pt x="8" y="32"/>
                    </a:lnTo>
                    <a:lnTo>
                      <a:pt x="7" y="28"/>
                    </a:lnTo>
                    <a:lnTo>
                      <a:pt x="7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4" y="12"/>
                    </a:lnTo>
                    <a:lnTo>
                      <a:pt x="5" y="18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7" y="37"/>
                    </a:lnTo>
                    <a:lnTo>
                      <a:pt x="8" y="41"/>
                    </a:lnTo>
                    <a:lnTo>
                      <a:pt x="9" y="47"/>
                    </a:lnTo>
                    <a:lnTo>
                      <a:pt x="12" y="53"/>
                    </a:lnTo>
                    <a:lnTo>
                      <a:pt x="14" y="60"/>
                    </a:lnTo>
                    <a:lnTo>
                      <a:pt x="18" y="67"/>
                    </a:lnTo>
                    <a:lnTo>
                      <a:pt x="23" y="75"/>
                    </a:lnTo>
                    <a:lnTo>
                      <a:pt x="30" y="85"/>
                    </a:lnTo>
                    <a:lnTo>
                      <a:pt x="36" y="95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8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9" name="Freeform 1467">
                <a:extLst>
                  <a:ext uri="{FF2B5EF4-FFF2-40B4-BE49-F238E27FC236}">
                    <a16:creationId xmlns:a16="http://schemas.microsoft.com/office/drawing/2014/main" id="{9CEFD835-38BC-4D37-B0A8-A6D097905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93"/>
                <a:ext cx="36" cy="15"/>
              </a:xfrm>
              <a:custGeom>
                <a:avLst/>
                <a:gdLst>
                  <a:gd name="T0" fmla="*/ 107 w 108"/>
                  <a:gd name="T1" fmla="*/ 0 h 46"/>
                  <a:gd name="T2" fmla="*/ 94 w 108"/>
                  <a:gd name="T3" fmla="*/ 20 h 46"/>
                  <a:gd name="T4" fmla="*/ 82 w 108"/>
                  <a:gd name="T5" fmla="*/ 31 h 46"/>
                  <a:gd name="T6" fmla="*/ 70 w 108"/>
                  <a:gd name="T7" fmla="*/ 40 h 46"/>
                  <a:gd name="T8" fmla="*/ 57 w 108"/>
                  <a:gd name="T9" fmla="*/ 43 h 46"/>
                  <a:gd name="T10" fmla="*/ 45 w 108"/>
                  <a:gd name="T11" fmla="*/ 43 h 46"/>
                  <a:gd name="T12" fmla="*/ 31 w 108"/>
                  <a:gd name="T13" fmla="*/ 41 h 46"/>
                  <a:gd name="T14" fmla="*/ 15 w 108"/>
                  <a:gd name="T15" fmla="*/ 39 h 46"/>
                  <a:gd name="T16" fmla="*/ 0 w 108"/>
                  <a:gd name="T17" fmla="*/ 36 h 46"/>
                  <a:gd name="T18" fmla="*/ 0 w 108"/>
                  <a:gd name="T19" fmla="*/ 38 h 46"/>
                  <a:gd name="T20" fmla="*/ 15 w 108"/>
                  <a:gd name="T21" fmla="*/ 40 h 46"/>
                  <a:gd name="T22" fmla="*/ 31 w 108"/>
                  <a:gd name="T23" fmla="*/ 43 h 46"/>
                  <a:gd name="T24" fmla="*/ 45 w 108"/>
                  <a:gd name="T25" fmla="*/ 46 h 46"/>
                  <a:gd name="T26" fmla="*/ 57 w 108"/>
                  <a:gd name="T27" fmla="*/ 45 h 46"/>
                  <a:gd name="T28" fmla="*/ 71 w 108"/>
                  <a:gd name="T29" fmla="*/ 41 h 46"/>
                  <a:gd name="T30" fmla="*/ 84 w 108"/>
                  <a:gd name="T31" fmla="*/ 33 h 46"/>
                  <a:gd name="T32" fmla="*/ 97 w 108"/>
                  <a:gd name="T33" fmla="*/ 20 h 46"/>
                  <a:gd name="T34" fmla="*/ 108 w 108"/>
                  <a:gd name="T35" fmla="*/ 1 h 46"/>
                  <a:gd name="T36" fmla="*/ 107 w 108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6">
                    <a:moveTo>
                      <a:pt x="107" y="0"/>
                    </a:moveTo>
                    <a:lnTo>
                      <a:pt x="94" y="20"/>
                    </a:lnTo>
                    <a:lnTo>
                      <a:pt x="82" y="31"/>
                    </a:lnTo>
                    <a:lnTo>
                      <a:pt x="70" y="40"/>
                    </a:lnTo>
                    <a:lnTo>
                      <a:pt x="57" y="43"/>
                    </a:lnTo>
                    <a:lnTo>
                      <a:pt x="45" y="43"/>
                    </a:lnTo>
                    <a:lnTo>
                      <a:pt x="31" y="41"/>
                    </a:lnTo>
                    <a:lnTo>
                      <a:pt x="15" y="39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15" y="40"/>
                    </a:lnTo>
                    <a:lnTo>
                      <a:pt x="31" y="43"/>
                    </a:lnTo>
                    <a:lnTo>
                      <a:pt x="45" y="46"/>
                    </a:lnTo>
                    <a:lnTo>
                      <a:pt x="57" y="45"/>
                    </a:lnTo>
                    <a:lnTo>
                      <a:pt x="71" y="41"/>
                    </a:lnTo>
                    <a:lnTo>
                      <a:pt x="84" y="33"/>
                    </a:lnTo>
                    <a:lnTo>
                      <a:pt x="97" y="20"/>
                    </a:lnTo>
                    <a:lnTo>
                      <a:pt x="108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0" name="Freeform 1468">
                <a:extLst>
                  <a:ext uri="{FF2B5EF4-FFF2-40B4-BE49-F238E27FC236}">
                    <a16:creationId xmlns:a16="http://schemas.microsoft.com/office/drawing/2014/main" id="{D9F667E8-8F68-4429-8D34-2A87871E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2457"/>
                <a:ext cx="14" cy="36"/>
              </a:xfrm>
              <a:custGeom>
                <a:avLst/>
                <a:gdLst>
                  <a:gd name="T0" fmla="*/ 39 w 41"/>
                  <a:gd name="T1" fmla="*/ 0 h 106"/>
                  <a:gd name="T2" fmla="*/ 35 w 41"/>
                  <a:gd name="T3" fmla="*/ 8 h 106"/>
                  <a:gd name="T4" fmla="*/ 30 w 41"/>
                  <a:gd name="T5" fmla="*/ 20 h 106"/>
                  <a:gd name="T6" fmla="*/ 26 w 41"/>
                  <a:gd name="T7" fmla="*/ 32 h 106"/>
                  <a:gd name="T8" fmla="*/ 22 w 41"/>
                  <a:gd name="T9" fmla="*/ 45 h 106"/>
                  <a:gd name="T10" fmla="*/ 18 w 41"/>
                  <a:gd name="T11" fmla="*/ 59 h 106"/>
                  <a:gd name="T12" fmla="*/ 13 w 41"/>
                  <a:gd name="T13" fmla="*/ 74 h 106"/>
                  <a:gd name="T14" fmla="*/ 7 w 41"/>
                  <a:gd name="T15" fmla="*/ 89 h 106"/>
                  <a:gd name="T16" fmla="*/ 0 w 41"/>
                  <a:gd name="T17" fmla="*/ 105 h 106"/>
                  <a:gd name="T18" fmla="*/ 2 w 41"/>
                  <a:gd name="T19" fmla="*/ 106 h 106"/>
                  <a:gd name="T20" fmla="*/ 8 w 41"/>
                  <a:gd name="T21" fmla="*/ 90 h 106"/>
                  <a:gd name="T22" fmla="*/ 14 w 41"/>
                  <a:gd name="T23" fmla="*/ 74 h 106"/>
                  <a:gd name="T24" fmla="*/ 19 w 41"/>
                  <a:gd name="T25" fmla="*/ 59 h 106"/>
                  <a:gd name="T26" fmla="*/ 25 w 41"/>
                  <a:gd name="T27" fmla="*/ 45 h 106"/>
                  <a:gd name="T28" fmla="*/ 28 w 41"/>
                  <a:gd name="T29" fmla="*/ 32 h 106"/>
                  <a:gd name="T30" fmla="*/ 32 w 41"/>
                  <a:gd name="T31" fmla="*/ 20 h 106"/>
                  <a:gd name="T32" fmla="*/ 36 w 41"/>
                  <a:gd name="T33" fmla="*/ 10 h 106"/>
                  <a:gd name="T34" fmla="*/ 41 w 41"/>
                  <a:gd name="T35" fmla="*/ 2 h 106"/>
                  <a:gd name="T36" fmla="*/ 39 w 41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6">
                    <a:moveTo>
                      <a:pt x="39" y="0"/>
                    </a:moveTo>
                    <a:lnTo>
                      <a:pt x="35" y="8"/>
                    </a:lnTo>
                    <a:lnTo>
                      <a:pt x="30" y="20"/>
                    </a:lnTo>
                    <a:lnTo>
                      <a:pt x="26" y="32"/>
                    </a:lnTo>
                    <a:lnTo>
                      <a:pt x="22" y="45"/>
                    </a:lnTo>
                    <a:lnTo>
                      <a:pt x="18" y="59"/>
                    </a:lnTo>
                    <a:lnTo>
                      <a:pt x="13" y="74"/>
                    </a:lnTo>
                    <a:lnTo>
                      <a:pt x="7" y="89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8" y="90"/>
                    </a:lnTo>
                    <a:lnTo>
                      <a:pt x="14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6" y="10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1" name="Freeform 1469">
                <a:extLst>
                  <a:ext uri="{FF2B5EF4-FFF2-40B4-BE49-F238E27FC236}">
                    <a16:creationId xmlns:a16="http://schemas.microsoft.com/office/drawing/2014/main" id="{AB336C3D-BCE0-40B0-B6FC-E2AB9C3C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20"/>
                <a:ext cx="18" cy="38"/>
              </a:xfrm>
              <a:custGeom>
                <a:avLst/>
                <a:gdLst>
                  <a:gd name="T0" fmla="*/ 54 w 55"/>
                  <a:gd name="T1" fmla="*/ 0 h 112"/>
                  <a:gd name="T2" fmla="*/ 53 w 55"/>
                  <a:gd name="T3" fmla="*/ 7 h 112"/>
                  <a:gd name="T4" fmla="*/ 52 w 55"/>
                  <a:gd name="T5" fmla="*/ 14 h 112"/>
                  <a:gd name="T6" fmla="*/ 49 w 55"/>
                  <a:gd name="T7" fmla="*/ 20 h 112"/>
                  <a:gd name="T8" fmla="*/ 47 w 55"/>
                  <a:gd name="T9" fmla="*/ 28 h 112"/>
                  <a:gd name="T10" fmla="*/ 43 w 55"/>
                  <a:gd name="T11" fmla="*/ 36 h 112"/>
                  <a:gd name="T12" fmla="*/ 40 w 55"/>
                  <a:gd name="T13" fmla="*/ 44 h 112"/>
                  <a:gd name="T14" fmla="*/ 36 w 55"/>
                  <a:gd name="T15" fmla="*/ 52 h 112"/>
                  <a:gd name="T16" fmla="*/ 32 w 55"/>
                  <a:gd name="T17" fmla="*/ 60 h 112"/>
                  <a:gd name="T18" fmla="*/ 28 w 55"/>
                  <a:gd name="T19" fmla="*/ 67 h 112"/>
                  <a:gd name="T20" fmla="*/ 24 w 55"/>
                  <a:gd name="T21" fmla="*/ 75 h 112"/>
                  <a:gd name="T22" fmla="*/ 18 w 55"/>
                  <a:gd name="T23" fmla="*/ 83 h 112"/>
                  <a:gd name="T24" fmla="*/ 15 w 55"/>
                  <a:gd name="T25" fmla="*/ 90 h 112"/>
                  <a:gd name="T26" fmla="*/ 10 w 55"/>
                  <a:gd name="T27" fmla="*/ 97 h 112"/>
                  <a:gd name="T28" fmla="*/ 7 w 55"/>
                  <a:gd name="T29" fmla="*/ 102 h 112"/>
                  <a:gd name="T30" fmla="*/ 4 w 55"/>
                  <a:gd name="T31" fmla="*/ 107 h 112"/>
                  <a:gd name="T32" fmla="*/ 0 w 55"/>
                  <a:gd name="T33" fmla="*/ 111 h 112"/>
                  <a:gd name="T34" fmla="*/ 2 w 55"/>
                  <a:gd name="T35" fmla="*/ 112 h 112"/>
                  <a:gd name="T36" fmla="*/ 5 w 55"/>
                  <a:gd name="T37" fmla="*/ 108 h 112"/>
                  <a:gd name="T38" fmla="*/ 7 w 55"/>
                  <a:gd name="T39" fmla="*/ 102 h 112"/>
                  <a:gd name="T40" fmla="*/ 13 w 55"/>
                  <a:gd name="T41" fmla="*/ 98 h 112"/>
                  <a:gd name="T42" fmla="*/ 16 w 55"/>
                  <a:gd name="T43" fmla="*/ 91 h 112"/>
                  <a:gd name="T44" fmla="*/ 21 w 55"/>
                  <a:gd name="T45" fmla="*/ 84 h 112"/>
                  <a:gd name="T46" fmla="*/ 25 w 55"/>
                  <a:gd name="T47" fmla="*/ 76 h 112"/>
                  <a:gd name="T48" fmla="*/ 30 w 55"/>
                  <a:gd name="T49" fmla="*/ 69 h 112"/>
                  <a:gd name="T50" fmla="*/ 33 w 55"/>
                  <a:gd name="T51" fmla="*/ 61 h 112"/>
                  <a:gd name="T52" fmla="*/ 37 w 55"/>
                  <a:gd name="T53" fmla="*/ 53 h 112"/>
                  <a:gd name="T54" fmla="*/ 41 w 55"/>
                  <a:gd name="T55" fmla="*/ 45 h 112"/>
                  <a:gd name="T56" fmla="*/ 45 w 55"/>
                  <a:gd name="T57" fmla="*/ 36 h 112"/>
                  <a:gd name="T58" fmla="*/ 49 w 55"/>
                  <a:gd name="T59" fmla="*/ 28 h 112"/>
                  <a:gd name="T60" fmla="*/ 51 w 55"/>
                  <a:gd name="T61" fmla="*/ 20 h 112"/>
                  <a:gd name="T62" fmla="*/ 53 w 55"/>
                  <a:gd name="T63" fmla="*/ 14 h 112"/>
                  <a:gd name="T64" fmla="*/ 55 w 55"/>
                  <a:gd name="T65" fmla="*/ 7 h 112"/>
                  <a:gd name="T66" fmla="*/ 55 w 55"/>
                  <a:gd name="T67" fmla="*/ 0 h 112"/>
                  <a:gd name="T68" fmla="*/ 54 w 55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12">
                    <a:moveTo>
                      <a:pt x="54" y="0"/>
                    </a:moveTo>
                    <a:lnTo>
                      <a:pt x="53" y="7"/>
                    </a:lnTo>
                    <a:lnTo>
                      <a:pt x="52" y="14"/>
                    </a:lnTo>
                    <a:lnTo>
                      <a:pt x="49" y="20"/>
                    </a:lnTo>
                    <a:lnTo>
                      <a:pt x="47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2" y="60"/>
                    </a:lnTo>
                    <a:lnTo>
                      <a:pt x="28" y="67"/>
                    </a:lnTo>
                    <a:lnTo>
                      <a:pt x="24" y="75"/>
                    </a:lnTo>
                    <a:lnTo>
                      <a:pt x="18" y="83"/>
                    </a:lnTo>
                    <a:lnTo>
                      <a:pt x="15" y="90"/>
                    </a:lnTo>
                    <a:lnTo>
                      <a:pt x="10" y="97"/>
                    </a:lnTo>
                    <a:lnTo>
                      <a:pt x="7" y="102"/>
                    </a:lnTo>
                    <a:lnTo>
                      <a:pt x="4" y="107"/>
                    </a:lnTo>
                    <a:lnTo>
                      <a:pt x="0" y="111"/>
                    </a:lnTo>
                    <a:lnTo>
                      <a:pt x="2" y="112"/>
                    </a:lnTo>
                    <a:lnTo>
                      <a:pt x="5" y="108"/>
                    </a:lnTo>
                    <a:lnTo>
                      <a:pt x="7" y="102"/>
                    </a:lnTo>
                    <a:lnTo>
                      <a:pt x="13" y="98"/>
                    </a:lnTo>
                    <a:lnTo>
                      <a:pt x="16" y="91"/>
                    </a:lnTo>
                    <a:lnTo>
                      <a:pt x="21" y="84"/>
                    </a:lnTo>
                    <a:lnTo>
                      <a:pt x="25" y="76"/>
                    </a:lnTo>
                    <a:lnTo>
                      <a:pt x="30" y="69"/>
                    </a:lnTo>
                    <a:lnTo>
                      <a:pt x="33" y="61"/>
                    </a:lnTo>
                    <a:lnTo>
                      <a:pt x="37" y="53"/>
                    </a:lnTo>
                    <a:lnTo>
                      <a:pt x="41" y="45"/>
                    </a:lnTo>
                    <a:lnTo>
                      <a:pt x="45" y="36"/>
                    </a:lnTo>
                    <a:lnTo>
                      <a:pt x="49" y="28"/>
                    </a:lnTo>
                    <a:lnTo>
                      <a:pt x="51" y="20"/>
                    </a:lnTo>
                    <a:lnTo>
                      <a:pt x="53" y="14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2" name="Freeform 1470">
                <a:extLst>
                  <a:ext uri="{FF2B5EF4-FFF2-40B4-BE49-F238E27FC236}">
                    <a16:creationId xmlns:a16="http://schemas.microsoft.com/office/drawing/2014/main" id="{E3E014E6-151C-4691-B6A9-AD7E093A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394"/>
                <a:ext cx="21" cy="26"/>
              </a:xfrm>
              <a:custGeom>
                <a:avLst/>
                <a:gdLst>
                  <a:gd name="T0" fmla="*/ 61 w 62"/>
                  <a:gd name="T1" fmla="*/ 0 h 78"/>
                  <a:gd name="T2" fmla="*/ 47 w 62"/>
                  <a:gd name="T3" fmla="*/ 20 h 78"/>
                  <a:gd name="T4" fmla="*/ 35 w 62"/>
                  <a:gd name="T5" fmla="*/ 36 h 78"/>
                  <a:gd name="T6" fmla="*/ 26 w 62"/>
                  <a:gd name="T7" fmla="*/ 45 h 78"/>
                  <a:gd name="T8" fmla="*/ 17 w 62"/>
                  <a:gd name="T9" fmla="*/ 51 h 78"/>
                  <a:gd name="T10" fmla="*/ 9 w 62"/>
                  <a:gd name="T11" fmla="*/ 57 h 78"/>
                  <a:gd name="T12" fmla="*/ 5 w 62"/>
                  <a:gd name="T13" fmla="*/ 61 h 78"/>
                  <a:gd name="T14" fmla="*/ 1 w 62"/>
                  <a:gd name="T15" fmla="*/ 68 h 78"/>
                  <a:gd name="T16" fmla="*/ 0 w 62"/>
                  <a:gd name="T17" fmla="*/ 78 h 78"/>
                  <a:gd name="T18" fmla="*/ 1 w 62"/>
                  <a:gd name="T19" fmla="*/ 78 h 78"/>
                  <a:gd name="T20" fmla="*/ 4 w 62"/>
                  <a:gd name="T21" fmla="*/ 68 h 78"/>
                  <a:gd name="T22" fmla="*/ 6 w 62"/>
                  <a:gd name="T23" fmla="*/ 64 h 78"/>
                  <a:gd name="T24" fmla="*/ 11 w 62"/>
                  <a:gd name="T25" fmla="*/ 58 h 78"/>
                  <a:gd name="T26" fmla="*/ 18 w 62"/>
                  <a:gd name="T27" fmla="*/ 53 h 78"/>
                  <a:gd name="T28" fmla="*/ 27 w 62"/>
                  <a:gd name="T29" fmla="*/ 47 h 78"/>
                  <a:gd name="T30" fmla="*/ 37 w 62"/>
                  <a:gd name="T31" fmla="*/ 37 h 78"/>
                  <a:gd name="T32" fmla="*/ 48 w 62"/>
                  <a:gd name="T33" fmla="*/ 21 h 78"/>
                  <a:gd name="T34" fmla="*/ 62 w 62"/>
                  <a:gd name="T35" fmla="*/ 0 h 78"/>
                  <a:gd name="T36" fmla="*/ 61 w 62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8">
                    <a:moveTo>
                      <a:pt x="61" y="0"/>
                    </a:moveTo>
                    <a:lnTo>
                      <a:pt x="47" y="20"/>
                    </a:lnTo>
                    <a:lnTo>
                      <a:pt x="35" y="36"/>
                    </a:lnTo>
                    <a:lnTo>
                      <a:pt x="26" y="45"/>
                    </a:lnTo>
                    <a:lnTo>
                      <a:pt x="17" y="51"/>
                    </a:lnTo>
                    <a:lnTo>
                      <a:pt x="9" y="57"/>
                    </a:lnTo>
                    <a:lnTo>
                      <a:pt x="5" y="61"/>
                    </a:lnTo>
                    <a:lnTo>
                      <a:pt x="1" y="68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4" y="68"/>
                    </a:lnTo>
                    <a:lnTo>
                      <a:pt x="6" y="64"/>
                    </a:lnTo>
                    <a:lnTo>
                      <a:pt x="11" y="58"/>
                    </a:lnTo>
                    <a:lnTo>
                      <a:pt x="18" y="53"/>
                    </a:lnTo>
                    <a:lnTo>
                      <a:pt x="27" y="47"/>
                    </a:lnTo>
                    <a:lnTo>
                      <a:pt x="37" y="37"/>
                    </a:lnTo>
                    <a:lnTo>
                      <a:pt x="48" y="21"/>
                    </a:lnTo>
                    <a:lnTo>
                      <a:pt x="62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3" name="Freeform 1471">
                <a:extLst>
                  <a:ext uri="{FF2B5EF4-FFF2-40B4-BE49-F238E27FC236}">
                    <a16:creationId xmlns:a16="http://schemas.microsoft.com/office/drawing/2014/main" id="{AB2548D6-30E0-442B-91E5-FA544D9FC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361"/>
                <a:ext cx="20" cy="33"/>
              </a:xfrm>
              <a:custGeom>
                <a:avLst/>
                <a:gdLst>
                  <a:gd name="T0" fmla="*/ 58 w 59"/>
                  <a:gd name="T1" fmla="*/ 0 h 98"/>
                  <a:gd name="T2" fmla="*/ 50 w 59"/>
                  <a:gd name="T3" fmla="*/ 4 h 98"/>
                  <a:gd name="T4" fmla="*/ 44 w 59"/>
                  <a:gd name="T5" fmla="*/ 11 h 98"/>
                  <a:gd name="T6" fmla="*/ 39 w 59"/>
                  <a:gd name="T7" fmla="*/ 18 h 98"/>
                  <a:gd name="T8" fmla="*/ 34 w 59"/>
                  <a:gd name="T9" fmla="*/ 28 h 98"/>
                  <a:gd name="T10" fmla="*/ 29 w 59"/>
                  <a:gd name="T11" fmla="*/ 40 h 98"/>
                  <a:gd name="T12" fmla="*/ 21 w 59"/>
                  <a:gd name="T13" fmla="*/ 55 h 98"/>
                  <a:gd name="T14" fmla="*/ 11 w 59"/>
                  <a:gd name="T15" fmla="*/ 73 h 98"/>
                  <a:gd name="T16" fmla="*/ 0 w 59"/>
                  <a:gd name="T17" fmla="*/ 96 h 98"/>
                  <a:gd name="T18" fmla="*/ 1 w 59"/>
                  <a:gd name="T19" fmla="*/ 98 h 98"/>
                  <a:gd name="T20" fmla="*/ 13 w 59"/>
                  <a:gd name="T21" fmla="*/ 75 h 98"/>
                  <a:gd name="T22" fmla="*/ 23 w 59"/>
                  <a:gd name="T23" fmla="*/ 56 h 98"/>
                  <a:gd name="T24" fmla="*/ 30 w 59"/>
                  <a:gd name="T25" fmla="*/ 40 h 98"/>
                  <a:gd name="T26" fmla="*/ 37 w 59"/>
                  <a:gd name="T27" fmla="*/ 29 h 98"/>
                  <a:gd name="T28" fmla="*/ 40 w 59"/>
                  <a:gd name="T29" fmla="*/ 20 h 98"/>
                  <a:gd name="T30" fmla="*/ 46 w 59"/>
                  <a:gd name="T31" fmla="*/ 11 h 98"/>
                  <a:gd name="T32" fmla="*/ 51 w 59"/>
                  <a:gd name="T33" fmla="*/ 6 h 98"/>
                  <a:gd name="T34" fmla="*/ 59 w 59"/>
                  <a:gd name="T35" fmla="*/ 1 h 98"/>
                  <a:gd name="T36" fmla="*/ 58 w 59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98">
                    <a:moveTo>
                      <a:pt x="58" y="0"/>
                    </a:moveTo>
                    <a:lnTo>
                      <a:pt x="50" y="4"/>
                    </a:lnTo>
                    <a:lnTo>
                      <a:pt x="44" y="11"/>
                    </a:lnTo>
                    <a:lnTo>
                      <a:pt x="39" y="18"/>
                    </a:lnTo>
                    <a:lnTo>
                      <a:pt x="34" y="28"/>
                    </a:lnTo>
                    <a:lnTo>
                      <a:pt x="29" y="40"/>
                    </a:lnTo>
                    <a:lnTo>
                      <a:pt x="21" y="55"/>
                    </a:lnTo>
                    <a:lnTo>
                      <a:pt x="11" y="73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13" y="75"/>
                    </a:lnTo>
                    <a:lnTo>
                      <a:pt x="23" y="56"/>
                    </a:lnTo>
                    <a:lnTo>
                      <a:pt x="30" y="40"/>
                    </a:lnTo>
                    <a:lnTo>
                      <a:pt x="37" y="29"/>
                    </a:lnTo>
                    <a:lnTo>
                      <a:pt x="40" y="20"/>
                    </a:lnTo>
                    <a:lnTo>
                      <a:pt x="46" y="11"/>
                    </a:lnTo>
                    <a:lnTo>
                      <a:pt x="51" y="6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4" name="Freeform 1472">
                <a:extLst>
                  <a:ext uri="{FF2B5EF4-FFF2-40B4-BE49-F238E27FC236}">
                    <a16:creationId xmlns:a16="http://schemas.microsoft.com/office/drawing/2014/main" id="{13C64658-166F-477A-8110-A8461E0B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327"/>
                <a:ext cx="47" cy="35"/>
              </a:xfrm>
              <a:custGeom>
                <a:avLst/>
                <a:gdLst>
                  <a:gd name="T0" fmla="*/ 139 w 140"/>
                  <a:gd name="T1" fmla="*/ 0 h 104"/>
                  <a:gd name="T2" fmla="*/ 131 w 140"/>
                  <a:gd name="T3" fmla="*/ 7 h 104"/>
                  <a:gd name="T4" fmla="*/ 122 w 140"/>
                  <a:gd name="T5" fmla="*/ 13 h 104"/>
                  <a:gd name="T6" fmla="*/ 113 w 140"/>
                  <a:gd name="T7" fmla="*/ 21 h 104"/>
                  <a:gd name="T8" fmla="*/ 103 w 140"/>
                  <a:gd name="T9" fmla="*/ 28 h 104"/>
                  <a:gd name="T10" fmla="*/ 93 w 140"/>
                  <a:gd name="T11" fmla="*/ 36 h 104"/>
                  <a:gd name="T12" fmla="*/ 84 w 140"/>
                  <a:gd name="T13" fmla="*/ 44 h 104"/>
                  <a:gd name="T14" fmla="*/ 74 w 140"/>
                  <a:gd name="T15" fmla="*/ 51 h 104"/>
                  <a:gd name="T16" fmla="*/ 65 w 140"/>
                  <a:gd name="T17" fmla="*/ 58 h 104"/>
                  <a:gd name="T18" fmla="*/ 54 w 140"/>
                  <a:gd name="T19" fmla="*/ 66 h 104"/>
                  <a:gd name="T20" fmla="*/ 44 w 140"/>
                  <a:gd name="T21" fmla="*/ 73 h 104"/>
                  <a:gd name="T22" fmla="*/ 36 w 140"/>
                  <a:gd name="T23" fmla="*/ 80 h 104"/>
                  <a:gd name="T24" fmla="*/ 27 w 140"/>
                  <a:gd name="T25" fmla="*/ 85 h 104"/>
                  <a:gd name="T26" fmla="*/ 18 w 140"/>
                  <a:gd name="T27" fmla="*/ 91 h 104"/>
                  <a:gd name="T28" fmla="*/ 11 w 140"/>
                  <a:gd name="T29" fmla="*/ 95 h 104"/>
                  <a:gd name="T30" fmla="*/ 6 w 140"/>
                  <a:gd name="T31" fmla="*/ 100 h 104"/>
                  <a:gd name="T32" fmla="*/ 0 w 140"/>
                  <a:gd name="T33" fmla="*/ 102 h 104"/>
                  <a:gd name="T34" fmla="*/ 2 w 140"/>
                  <a:gd name="T35" fmla="*/ 104 h 104"/>
                  <a:gd name="T36" fmla="*/ 7 w 140"/>
                  <a:gd name="T37" fmla="*/ 101 h 104"/>
                  <a:gd name="T38" fmla="*/ 14 w 140"/>
                  <a:gd name="T39" fmla="*/ 96 h 104"/>
                  <a:gd name="T40" fmla="*/ 20 w 140"/>
                  <a:gd name="T41" fmla="*/ 92 h 104"/>
                  <a:gd name="T42" fmla="*/ 28 w 140"/>
                  <a:gd name="T43" fmla="*/ 86 h 104"/>
                  <a:gd name="T44" fmla="*/ 36 w 140"/>
                  <a:gd name="T45" fmla="*/ 81 h 104"/>
                  <a:gd name="T46" fmla="*/ 46 w 140"/>
                  <a:gd name="T47" fmla="*/ 74 h 104"/>
                  <a:gd name="T48" fmla="*/ 55 w 140"/>
                  <a:gd name="T49" fmla="*/ 66 h 104"/>
                  <a:gd name="T50" fmla="*/ 66 w 140"/>
                  <a:gd name="T51" fmla="*/ 59 h 104"/>
                  <a:gd name="T52" fmla="*/ 75 w 140"/>
                  <a:gd name="T53" fmla="*/ 51 h 104"/>
                  <a:gd name="T54" fmla="*/ 85 w 140"/>
                  <a:gd name="T55" fmla="*/ 45 h 104"/>
                  <a:gd name="T56" fmla="*/ 95 w 140"/>
                  <a:gd name="T57" fmla="*/ 37 h 104"/>
                  <a:gd name="T58" fmla="*/ 106 w 140"/>
                  <a:gd name="T59" fmla="*/ 29 h 104"/>
                  <a:gd name="T60" fmla="*/ 115 w 140"/>
                  <a:gd name="T61" fmla="*/ 22 h 104"/>
                  <a:gd name="T62" fmla="*/ 124 w 140"/>
                  <a:gd name="T63" fmla="*/ 14 h 104"/>
                  <a:gd name="T64" fmla="*/ 132 w 140"/>
                  <a:gd name="T65" fmla="*/ 9 h 104"/>
                  <a:gd name="T66" fmla="*/ 140 w 140"/>
                  <a:gd name="T67" fmla="*/ 2 h 104"/>
                  <a:gd name="T68" fmla="*/ 139 w 140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0" h="104">
                    <a:moveTo>
                      <a:pt x="139" y="0"/>
                    </a:moveTo>
                    <a:lnTo>
                      <a:pt x="131" y="7"/>
                    </a:lnTo>
                    <a:lnTo>
                      <a:pt x="122" y="13"/>
                    </a:lnTo>
                    <a:lnTo>
                      <a:pt x="113" y="21"/>
                    </a:lnTo>
                    <a:lnTo>
                      <a:pt x="103" y="28"/>
                    </a:lnTo>
                    <a:lnTo>
                      <a:pt x="93" y="36"/>
                    </a:lnTo>
                    <a:lnTo>
                      <a:pt x="84" y="44"/>
                    </a:lnTo>
                    <a:lnTo>
                      <a:pt x="74" y="51"/>
                    </a:lnTo>
                    <a:lnTo>
                      <a:pt x="65" y="58"/>
                    </a:lnTo>
                    <a:lnTo>
                      <a:pt x="54" y="66"/>
                    </a:lnTo>
                    <a:lnTo>
                      <a:pt x="44" y="73"/>
                    </a:lnTo>
                    <a:lnTo>
                      <a:pt x="36" y="80"/>
                    </a:lnTo>
                    <a:lnTo>
                      <a:pt x="27" y="85"/>
                    </a:lnTo>
                    <a:lnTo>
                      <a:pt x="18" y="91"/>
                    </a:lnTo>
                    <a:lnTo>
                      <a:pt x="11" y="95"/>
                    </a:lnTo>
                    <a:lnTo>
                      <a:pt x="6" y="100"/>
                    </a:lnTo>
                    <a:lnTo>
                      <a:pt x="0" y="102"/>
                    </a:lnTo>
                    <a:lnTo>
                      <a:pt x="2" y="104"/>
                    </a:lnTo>
                    <a:lnTo>
                      <a:pt x="7" y="101"/>
                    </a:lnTo>
                    <a:lnTo>
                      <a:pt x="14" y="96"/>
                    </a:lnTo>
                    <a:lnTo>
                      <a:pt x="20" y="92"/>
                    </a:lnTo>
                    <a:lnTo>
                      <a:pt x="28" y="86"/>
                    </a:lnTo>
                    <a:lnTo>
                      <a:pt x="36" y="81"/>
                    </a:lnTo>
                    <a:lnTo>
                      <a:pt x="46" y="74"/>
                    </a:lnTo>
                    <a:lnTo>
                      <a:pt x="55" y="66"/>
                    </a:lnTo>
                    <a:lnTo>
                      <a:pt x="66" y="59"/>
                    </a:lnTo>
                    <a:lnTo>
                      <a:pt x="75" y="51"/>
                    </a:lnTo>
                    <a:lnTo>
                      <a:pt x="85" y="45"/>
                    </a:lnTo>
                    <a:lnTo>
                      <a:pt x="95" y="37"/>
                    </a:lnTo>
                    <a:lnTo>
                      <a:pt x="106" y="29"/>
                    </a:lnTo>
                    <a:lnTo>
                      <a:pt x="115" y="22"/>
                    </a:lnTo>
                    <a:lnTo>
                      <a:pt x="124" y="14"/>
                    </a:lnTo>
                    <a:lnTo>
                      <a:pt x="132" y="9"/>
                    </a:lnTo>
                    <a:lnTo>
                      <a:pt x="140" y="2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5" name="Freeform 1473">
                <a:extLst>
                  <a:ext uri="{FF2B5EF4-FFF2-40B4-BE49-F238E27FC236}">
                    <a16:creationId xmlns:a16="http://schemas.microsoft.com/office/drawing/2014/main" id="{B1FCF959-9309-44EF-9B4E-84075039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300"/>
                <a:ext cx="36" cy="28"/>
              </a:xfrm>
              <a:custGeom>
                <a:avLst/>
                <a:gdLst>
                  <a:gd name="T0" fmla="*/ 110 w 110"/>
                  <a:gd name="T1" fmla="*/ 0 h 82"/>
                  <a:gd name="T2" fmla="*/ 91 w 110"/>
                  <a:gd name="T3" fmla="*/ 2 h 82"/>
                  <a:gd name="T4" fmla="*/ 74 w 110"/>
                  <a:gd name="T5" fmla="*/ 8 h 82"/>
                  <a:gd name="T6" fmla="*/ 59 w 110"/>
                  <a:gd name="T7" fmla="*/ 17 h 82"/>
                  <a:gd name="T8" fmla="*/ 48 w 110"/>
                  <a:gd name="T9" fmla="*/ 29 h 82"/>
                  <a:gd name="T10" fmla="*/ 37 w 110"/>
                  <a:gd name="T11" fmla="*/ 42 h 82"/>
                  <a:gd name="T12" fmla="*/ 26 w 110"/>
                  <a:gd name="T13" fmla="*/ 55 h 82"/>
                  <a:gd name="T14" fmla="*/ 15 w 110"/>
                  <a:gd name="T15" fmla="*/ 70 h 82"/>
                  <a:gd name="T16" fmla="*/ 0 w 110"/>
                  <a:gd name="T17" fmla="*/ 81 h 82"/>
                  <a:gd name="T18" fmla="*/ 2 w 110"/>
                  <a:gd name="T19" fmla="*/ 82 h 82"/>
                  <a:gd name="T20" fmla="*/ 15 w 110"/>
                  <a:gd name="T21" fmla="*/ 71 h 82"/>
                  <a:gd name="T22" fmla="*/ 27 w 110"/>
                  <a:gd name="T23" fmla="*/ 57 h 82"/>
                  <a:gd name="T24" fmla="*/ 38 w 110"/>
                  <a:gd name="T25" fmla="*/ 43 h 82"/>
                  <a:gd name="T26" fmla="*/ 50 w 110"/>
                  <a:gd name="T27" fmla="*/ 30 h 82"/>
                  <a:gd name="T28" fmla="*/ 62 w 110"/>
                  <a:gd name="T29" fmla="*/ 19 h 82"/>
                  <a:gd name="T30" fmla="*/ 75 w 110"/>
                  <a:gd name="T31" fmla="*/ 10 h 82"/>
                  <a:gd name="T32" fmla="*/ 91 w 110"/>
                  <a:gd name="T33" fmla="*/ 3 h 82"/>
                  <a:gd name="T34" fmla="*/ 110 w 110"/>
                  <a:gd name="T35" fmla="*/ 1 h 82"/>
                  <a:gd name="T36" fmla="*/ 110 w 110"/>
                  <a:gd name="T37" fmla="*/ 1 h 82"/>
                  <a:gd name="T38" fmla="*/ 110 w 110"/>
                  <a:gd name="T3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0" h="82">
                    <a:moveTo>
                      <a:pt x="110" y="0"/>
                    </a:moveTo>
                    <a:lnTo>
                      <a:pt x="91" y="2"/>
                    </a:lnTo>
                    <a:lnTo>
                      <a:pt x="74" y="8"/>
                    </a:lnTo>
                    <a:lnTo>
                      <a:pt x="59" y="17"/>
                    </a:lnTo>
                    <a:lnTo>
                      <a:pt x="48" y="29"/>
                    </a:lnTo>
                    <a:lnTo>
                      <a:pt x="37" y="42"/>
                    </a:lnTo>
                    <a:lnTo>
                      <a:pt x="26" y="55"/>
                    </a:lnTo>
                    <a:lnTo>
                      <a:pt x="15" y="70"/>
                    </a:lnTo>
                    <a:lnTo>
                      <a:pt x="0" y="81"/>
                    </a:lnTo>
                    <a:lnTo>
                      <a:pt x="2" y="82"/>
                    </a:lnTo>
                    <a:lnTo>
                      <a:pt x="15" y="71"/>
                    </a:lnTo>
                    <a:lnTo>
                      <a:pt x="27" y="57"/>
                    </a:lnTo>
                    <a:lnTo>
                      <a:pt x="38" y="43"/>
                    </a:lnTo>
                    <a:lnTo>
                      <a:pt x="50" y="30"/>
                    </a:lnTo>
                    <a:lnTo>
                      <a:pt x="62" y="19"/>
                    </a:lnTo>
                    <a:lnTo>
                      <a:pt x="75" y="10"/>
                    </a:lnTo>
                    <a:lnTo>
                      <a:pt x="91" y="3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6" name="Freeform 1474">
                <a:extLst>
                  <a:ext uri="{FF2B5EF4-FFF2-40B4-BE49-F238E27FC236}">
                    <a16:creationId xmlns:a16="http://schemas.microsoft.com/office/drawing/2014/main" id="{900839B7-87FE-40EA-9B03-C95F11EF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300"/>
                <a:ext cx="25" cy="30"/>
              </a:xfrm>
              <a:custGeom>
                <a:avLst/>
                <a:gdLst>
                  <a:gd name="T0" fmla="*/ 75 w 75"/>
                  <a:gd name="T1" fmla="*/ 86 h 88"/>
                  <a:gd name="T2" fmla="*/ 62 w 75"/>
                  <a:gd name="T3" fmla="*/ 71 h 88"/>
                  <a:gd name="T4" fmla="*/ 53 w 75"/>
                  <a:gd name="T5" fmla="*/ 58 h 88"/>
                  <a:gd name="T6" fmla="*/ 44 w 75"/>
                  <a:gd name="T7" fmla="*/ 46 h 88"/>
                  <a:gd name="T8" fmla="*/ 39 w 75"/>
                  <a:gd name="T9" fmla="*/ 36 h 88"/>
                  <a:gd name="T10" fmla="*/ 34 w 75"/>
                  <a:gd name="T11" fmla="*/ 25 h 88"/>
                  <a:gd name="T12" fmla="*/ 26 w 75"/>
                  <a:gd name="T13" fmla="*/ 17 h 88"/>
                  <a:gd name="T14" fmla="*/ 16 w 75"/>
                  <a:gd name="T15" fmla="*/ 8 h 88"/>
                  <a:gd name="T16" fmla="*/ 1 w 75"/>
                  <a:gd name="T17" fmla="*/ 0 h 88"/>
                  <a:gd name="T18" fmla="*/ 0 w 75"/>
                  <a:gd name="T19" fmla="*/ 1 h 88"/>
                  <a:gd name="T20" fmla="*/ 13 w 75"/>
                  <a:gd name="T21" fmla="*/ 9 h 88"/>
                  <a:gd name="T22" fmla="*/ 25 w 75"/>
                  <a:gd name="T23" fmla="*/ 18 h 88"/>
                  <a:gd name="T24" fmla="*/ 32 w 75"/>
                  <a:gd name="T25" fmla="*/ 27 h 88"/>
                  <a:gd name="T26" fmla="*/ 38 w 75"/>
                  <a:gd name="T27" fmla="*/ 37 h 88"/>
                  <a:gd name="T28" fmla="*/ 44 w 75"/>
                  <a:gd name="T29" fmla="*/ 47 h 88"/>
                  <a:gd name="T30" fmla="*/ 50 w 75"/>
                  <a:gd name="T31" fmla="*/ 60 h 88"/>
                  <a:gd name="T32" fmla="*/ 60 w 75"/>
                  <a:gd name="T33" fmla="*/ 73 h 88"/>
                  <a:gd name="T34" fmla="*/ 74 w 75"/>
                  <a:gd name="T35" fmla="*/ 88 h 88"/>
                  <a:gd name="T36" fmla="*/ 75 w 75"/>
                  <a:gd name="T37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8">
                    <a:moveTo>
                      <a:pt x="75" y="86"/>
                    </a:moveTo>
                    <a:lnTo>
                      <a:pt x="62" y="71"/>
                    </a:lnTo>
                    <a:lnTo>
                      <a:pt x="53" y="58"/>
                    </a:lnTo>
                    <a:lnTo>
                      <a:pt x="44" y="46"/>
                    </a:lnTo>
                    <a:lnTo>
                      <a:pt x="39" y="36"/>
                    </a:lnTo>
                    <a:lnTo>
                      <a:pt x="34" y="25"/>
                    </a:lnTo>
                    <a:lnTo>
                      <a:pt x="26" y="17"/>
                    </a:lnTo>
                    <a:lnTo>
                      <a:pt x="16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9"/>
                    </a:lnTo>
                    <a:lnTo>
                      <a:pt x="25" y="18"/>
                    </a:lnTo>
                    <a:lnTo>
                      <a:pt x="32" y="27"/>
                    </a:lnTo>
                    <a:lnTo>
                      <a:pt x="38" y="37"/>
                    </a:lnTo>
                    <a:lnTo>
                      <a:pt x="44" y="47"/>
                    </a:lnTo>
                    <a:lnTo>
                      <a:pt x="50" y="60"/>
                    </a:lnTo>
                    <a:lnTo>
                      <a:pt x="60" y="73"/>
                    </a:lnTo>
                    <a:lnTo>
                      <a:pt x="74" y="88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7" name="Freeform 1475">
                <a:extLst>
                  <a:ext uri="{FF2B5EF4-FFF2-40B4-BE49-F238E27FC236}">
                    <a16:creationId xmlns:a16="http://schemas.microsoft.com/office/drawing/2014/main" id="{35B672EB-D859-43D3-B303-810111A79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29"/>
                <a:ext cx="49" cy="48"/>
              </a:xfrm>
              <a:custGeom>
                <a:avLst/>
                <a:gdLst>
                  <a:gd name="T0" fmla="*/ 149 w 149"/>
                  <a:gd name="T1" fmla="*/ 143 h 145"/>
                  <a:gd name="T2" fmla="*/ 141 w 149"/>
                  <a:gd name="T3" fmla="*/ 131 h 145"/>
                  <a:gd name="T4" fmla="*/ 135 w 149"/>
                  <a:gd name="T5" fmla="*/ 118 h 145"/>
                  <a:gd name="T6" fmla="*/ 126 w 149"/>
                  <a:gd name="T7" fmla="*/ 108 h 145"/>
                  <a:gd name="T8" fmla="*/ 117 w 149"/>
                  <a:gd name="T9" fmla="*/ 98 h 145"/>
                  <a:gd name="T10" fmla="*/ 108 w 149"/>
                  <a:gd name="T11" fmla="*/ 88 h 145"/>
                  <a:gd name="T12" fmla="*/ 97 w 149"/>
                  <a:gd name="T13" fmla="*/ 79 h 145"/>
                  <a:gd name="T14" fmla="*/ 86 w 149"/>
                  <a:gd name="T15" fmla="*/ 71 h 145"/>
                  <a:gd name="T16" fmla="*/ 77 w 149"/>
                  <a:gd name="T17" fmla="*/ 61 h 145"/>
                  <a:gd name="T18" fmla="*/ 67 w 149"/>
                  <a:gd name="T19" fmla="*/ 53 h 145"/>
                  <a:gd name="T20" fmla="*/ 57 w 149"/>
                  <a:gd name="T21" fmla="*/ 45 h 145"/>
                  <a:gd name="T22" fmla="*/ 48 w 149"/>
                  <a:gd name="T23" fmla="*/ 39 h 145"/>
                  <a:gd name="T24" fmla="*/ 38 w 149"/>
                  <a:gd name="T25" fmla="*/ 31 h 145"/>
                  <a:gd name="T26" fmla="*/ 29 w 149"/>
                  <a:gd name="T27" fmla="*/ 23 h 145"/>
                  <a:gd name="T28" fmla="*/ 19 w 149"/>
                  <a:gd name="T29" fmla="*/ 15 h 145"/>
                  <a:gd name="T30" fmla="*/ 10 w 149"/>
                  <a:gd name="T31" fmla="*/ 8 h 145"/>
                  <a:gd name="T32" fmla="*/ 1 w 149"/>
                  <a:gd name="T33" fmla="*/ 0 h 145"/>
                  <a:gd name="T34" fmla="*/ 0 w 149"/>
                  <a:gd name="T35" fmla="*/ 2 h 145"/>
                  <a:gd name="T36" fmla="*/ 9 w 149"/>
                  <a:gd name="T37" fmla="*/ 9 h 145"/>
                  <a:gd name="T38" fmla="*/ 18 w 149"/>
                  <a:gd name="T39" fmla="*/ 16 h 145"/>
                  <a:gd name="T40" fmla="*/ 27 w 149"/>
                  <a:gd name="T41" fmla="*/ 24 h 145"/>
                  <a:gd name="T42" fmla="*/ 36 w 149"/>
                  <a:gd name="T43" fmla="*/ 32 h 145"/>
                  <a:gd name="T44" fmla="*/ 46 w 149"/>
                  <a:gd name="T45" fmla="*/ 40 h 145"/>
                  <a:gd name="T46" fmla="*/ 56 w 149"/>
                  <a:gd name="T47" fmla="*/ 46 h 145"/>
                  <a:gd name="T48" fmla="*/ 66 w 149"/>
                  <a:gd name="T49" fmla="*/ 54 h 145"/>
                  <a:gd name="T50" fmla="*/ 75 w 149"/>
                  <a:gd name="T51" fmla="*/ 63 h 145"/>
                  <a:gd name="T52" fmla="*/ 86 w 149"/>
                  <a:gd name="T53" fmla="*/ 71 h 145"/>
                  <a:gd name="T54" fmla="*/ 95 w 149"/>
                  <a:gd name="T55" fmla="*/ 80 h 145"/>
                  <a:gd name="T56" fmla="*/ 106 w 149"/>
                  <a:gd name="T57" fmla="*/ 90 h 145"/>
                  <a:gd name="T58" fmla="*/ 116 w 149"/>
                  <a:gd name="T59" fmla="*/ 100 h 145"/>
                  <a:gd name="T60" fmla="*/ 125 w 149"/>
                  <a:gd name="T61" fmla="*/ 109 h 145"/>
                  <a:gd name="T62" fmla="*/ 132 w 149"/>
                  <a:gd name="T63" fmla="*/ 121 h 145"/>
                  <a:gd name="T64" fmla="*/ 139 w 149"/>
                  <a:gd name="T65" fmla="*/ 133 h 145"/>
                  <a:gd name="T66" fmla="*/ 148 w 149"/>
                  <a:gd name="T67" fmla="*/ 145 h 145"/>
                  <a:gd name="T68" fmla="*/ 149 w 149"/>
                  <a:gd name="T69" fmla="*/ 14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5">
                    <a:moveTo>
                      <a:pt x="149" y="143"/>
                    </a:moveTo>
                    <a:lnTo>
                      <a:pt x="141" y="131"/>
                    </a:lnTo>
                    <a:lnTo>
                      <a:pt x="135" y="118"/>
                    </a:lnTo>
                    <a:lnTo>
                      <a:pt x="126" y="108"/>
                    </a:lnTo>
                    <a:lnTo>
                      <a:pt x="117" y="98"/>
                    </a:lnTo>
                    <a:lnTo>
                      <a:pt x="108" y="88"/>
                    </a:lnTo>
                    <a:lnTo>
                      <a:pt x="97" y="79"/>
                    </a:lnTo>
                    <a:lnTo>
                      <a:pt x="86" y="71"/>
                    </a:lnTo>
                    <a:lnTo>
                      <a:pt x="77" y="61"/>
                    </a:lnTo>
                    <a:lnTo>
                      <a:pt x="67" y="53"/>
                    </a:lnTo>
                    <a:lnTo>
                      <a:pt x="57" y="45"/>
                    </a:lnTo>
                    <a:lnTo>
                      <a:pt x="48" y="39"/>
                    </a:lnTo>
                    <a:lnTo>
                      <a:pt x="38" y="31"/>
                    </a:lnTo>
                    <a:lnTo>
                      <a:pt x="29" y="23"/>
                    </a:lnTo>
                    <a:lnTo>
                      <a:pt x="19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8" y="16"/>
                    </a:lnTo>
                    <a:lnTo>
                      <a:pt x="27" y="24"/>
                    </a:lnTo>
                    <a:lnTo>
                      <a:pt x="36" y="32"/>
                    </a:lnTo>
                    <a:lnTo>
                      <a:pt x="46" y="40"/>
                    </a:lnTo>
                    <a:lnTo>
                      <a:pt x="56" y="46"/>
                    </a:lnTo>
                    <a:lnTo>
                      <a:pt x="66" y="54"/>
                    </a:lnTo>
                    <a:lnTo>
                      <a:pt x="75" y="63"/>
                    </a:lnTo>
                    <a:lnTo>
                      <a:pt x="86" y="71"/>
                    </a:lnTo>
                    <a:lnTo>
                      <a:pt x="95" y="80"/>
                    </a:lnTo>
                    <a:lnTo>
                      <a:pt x="106" y="90"/>
                    </a:lnTo>
                    <a:lnTo>
                      <a:pt x="116" y="100"/>
                    </a:lnTo>
                    <a:lnTo>
                      <a:pt x="125" y="109"/>
                    </a:lnTo>
                    <a:lnTo>
                      <a:pt x="132" y="121"/>
                    </a:lnTo>
                    <a:lnTo>
                      <a:pt x="139" y="133"/>
                    </a:lnTo>
                    <a:lnTo>
                      <a:pt x="148" y="145"/>
                    </a:lnTo>
                    <a:lnTo>
                      <a:pt x="149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8" name="Freeform 1476">
                <a:extLst>
                  <a:ext uri="{FF2B5EF4-FFF2-40B4-BE49-F238E27FC236}">
                    <a16:creationId xmlns:a16="http://schemas.microsoft.com/office/drawing/2014/main" id="{F547261E-4EA1-4026-97B1-6120FC3D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377"/>
                <a:ext cx="34" cy="46"/>
              </a:xfrm>
              <a:custGeom>
                <a:avLst/>
                <a:gdLst>
                  <a:gd name="T0" fmla="*/ 103 w 103"/>
                  <a:gd name="T1" fmla="*/ 137 h 138"/>
                  <a:gd name="T2" fmla="*/ 95 w 103"/>
                  <a:gd name="T3" fmla="*/ 128 h 138"/>
                  <a:gd name="T4" fmla="*/ 87 w 103"/>
                  <a:gd name="T5" fmla="*/ 121 h 138"/>
                  <a:gd name="T6" fmla="*/ 80 w 103"/>
                  <a:gd name="T7" fmla="*/ 113 h 138"/>
                  <a:gd name="T8" fmla="*/ 73 w 103"/>
                  <a:gd name="T9" fmla="*/ 105 h 138"/>
                  <a:gd name="T10" fmla="*/ 66 w 103"/>
                  <a:gd name="T11" fmla="*/ 98 h 138"/>
                  <a:gd name="T12" fmla="*/ 58 w 103"/>
                  <a:gd name="T13" fmla="*/ 90 h 138"/>
                  <a:gd name="T14" fmla="*/ 53 w 103"/>
                  <a:gd name="T15" fmla="*/ 81 h 138"/>
                  <a:gd name="T16" fmla="*/ 46 w 103"/>
                  <a:gd name="T17" fmla="*/ 72 h 138"/>
                  <a:gd name="T18" fmla="*/ 40 w 103"/>
                  <a:gd name="T19" fmla="*/ 65 h 138"/>
                  <a:gd name="T20" fmla="*/ 35 w 103"/>
                  <a:gd name="T21" fmla="*/ 56 h 138"/>
                  <a:gd name="T22" fmla="*/ 29 w 103"/>
                  <a:gd name="T23" fmla="*/ 47 h 138"/>
                  <a:gd name="T24" fmla="*/ 24 w 103"/>
                  <a:gd name="T25" fmla="*/ 38 h 138"/>
                  <a:gd name="T26" fmla="*/ 18 w 103"/>
                  <a:gd name="T27" fmla="*/ 29 h 138"/>
                  <a:gd name="T28" fmla="*/ 13 w 103"/>
                  <a:gd name="T29" fmla="*/ 20 h 138"/>
                  <a:gd name="T30" fmla="*/ 7 w 103"/>
                  <a:gd name="T31" fmla="*/ 11 h 138"/>
                  <a:gd name="T32" fmla="*/ 2 w 103"/>
                  <a:gd name="T33" fmla="*/ 0 h 138"/>
                  <a:gd name="T34" fmla="*/ 0 w 103"/>
                  <a:gd name="T35" fmla="*/ 1 h 138"/>
                  <a:gd name="T36" fmla="*/ 4 w 103"/>
                  <a:gd name="T37" fmla="*/ 12 h 138"/>
                  <a:gd name="T38" fmla="*/ 11 w 103"/>
                  <a:gd name="T39" fmla="*/ 21 h 138"/>
                  <a:gd name="T40" fmla="*/ 17 w 103"/>
                  <a:gd name="T41" fmla="*/ 31 h 138"/>
                  <a:gd name="T42" fmla="*/ 22 w 103"/>
                  <a:gd name="T43" fmla="*/ 40 h 138"/>
                  <a:gd name="T44" fmla="*/ 28 w 103"/>
                  <a:gd name="T45" fmla="*/ 49 h 138"/>
                  <a:gd name="T46" fmla="*/ 34 w 103"/>
                  <a:gd name="T47" fmla="*/ 57 h 138"/>
                  <a:gd name="T48" fmla="*/ 39 w 103"/>
                  <a:gd name="T49" fmla="*/ 66 h 138"/>
                  <a:gd name="T50" fmla="*/ 45 w 103"/>
                  <a:gd name="T51" fmla="*/ 73 h 138"/>
                  <a:gd name="T52" fmla="*/ 52 w 103"/>
                  <a:gd name="T53" fmla="*/ 82 h 138"/>
                  <a:gd name="T54" fmla="*/ 57 w 103"/>
                  <a:gd name="T55" fmla="*/ 90 h 138"/>
                  <a:gd name="T56" fmla="*/ 65 w 103"/>
                  <a:gd name="T57" fmla="*/ 99 h 138"/>
                  <a:gd name="T58" fmla="*/ 72 w 103"/>
                  <a:gd name="T59" fmla="*/ 107 h 138"/>
                  <a:gd name="T60" fmla="*/ 78 w 103"/>
                  <a:gd name="T61" fmla="*/ 116 h 138"/>
                  <a:gd name="T62" fmla="*/ 86 w 103"/>
                  <a:gd name="T63" fmla="*/ 122 h 138"/>
                  <a:gd name="T64" fmla="*/ 93 w 103"/>
                  <a:gd name="T65" fmla="*/ 130 h 138"/>
                  <a:gd name="T66" fmla="*/ 102 w 103"/>
                  <a:gd name="T67" fmla="*/ 138 h 138"/>
                  <a:gd name="T68" fmla="*/ 103 w 103"/>
                  <a:gd name="T6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38">
                    <a:moveTo>
                      <a:pt x="103" y="137"/>
                    </a:moveTo>
                    <a:lnTo>
                      <a:pt x="95" y="128"/>
                    </a:lnTo>
                    <a:lnTo>
                      <a:pt x="87" y="121"/>
                    </a:lnTo>
                    <a:lnTo>
                      <a:pt x="80" y="113"/>
                    </a:lnTo>
                    <a:lnTo>
                      <a:pt x="73" y="105"/>
                    </a:lnTo>
                    <a:lnTo>
                      <a:pt x="66" y="98"/>
                    </a:lnTo>
                    <a:lnTo>
                      <a:pt x="58" y="90"/>
                    </a:lnTo>
                    <a:lnTo>
                      <a:pt x="53" y="81"/>
                    </a:lnTo>
                    <a:lnTo>
                      <a:pt x="46" y="72"/>
                    </a:lnTo>
                    <a:lnTo>
                      <a:pt x="40" y="65"/>
                    </a:lnTo>
                    <a:lnTo>
                      <a:pt x="35" y="56"/>
                    </a:lnTo>
                    <a:lnTo>
                      <a:pt x="29" y="47"/>
                    </a:lnTo>
                    <a:lnTo>
                      <a:pt x="24" y="38"/>
                    </a:lnTo>
                    <a:lnTo>
                      <a:pt x="18" y="29"/>
                    </a:lnTo>
                    <a:lnTo>
                      <a:pt x="13" y="20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2"/>
                    </a:lnTo>
                    <a:lnTo>
                      <a:pt x="11" y="21"/>
                    </a:lnTo>
                    <a:lnTo>
                      <a:pt x="17" y="31"/>
                    </a:lnTo>
                    <a:lnTo>
                      <a:pt x="22" y="40"/>
                    </a:lnTo>
                    <a:lnTo>
                      <a:pt x="28" y="49"/>
                    </a:lnTo>
                    <a:lnTo>
                      <a:pt x="34" y="57"/>
                    </a:lnTo>
                    <a:lnTo>
                      <a:pt x="39" y="66"/>
                    </a:lnTo>
                    <a:lnTo>
                      <a:pt x="45" y="73"/>
                    </a:lnTo>
                    <a:lnTo>
                      <a:pt x="52" y="82"/>
                    </a:lnTo>
                    <a:lnTo>
                      <a:pt x="57" y="90"/>
                    </a:lnTo>
                    <a:lnTo>
                      <a:pt x="65" y="99"/>
                    </a:lnTo>
                    <a:lnTo>
                      <a:pt x="72" y="107"/>
                    </a:lnTo>
                    <a:lnTo>
                      <a:pt x="78" y="116"/>
                    </a:lnTo>
                    <a:lnTo>
                      <a:pt x="86" y="122"/>
                    </a:lnTo>
                    <a:lnTo>
                      <a:pt x="93" y="130"/>
                    </a:lnTo>
                    <a:lnTo>
                      <a:pt x="102" y="138"/>
                    </a:lnTo>
                    <a:lnTo>
                      <a:pt x="10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9" name="Freeform 1477">
                <a:extLst>
                  <a:ext uri="{FF2B5EF4-FFF2-40B4-BE49-F238E27FC236}">
                    <a16:creationId xmlns:a16="http://schemas.microsoft.com/office/drawing/2014/main" id="{94D50B9B-8E3D-4564-A95D-6F1FDAC1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423"/>
                <a:ext cx="37" cy="77"/>
              </a:xfrm>
              <a:custGeom>
                <a:avLst/>
                <a:gdLst>
                  <a:gd name="T0" fmla="*/ 110 w 110"/>
                  <a:gd name="T1" fmla="*/ 230 h 231"/>
                  <a:gd name="T2" fmla="*/ 102 w 110"/>
                  <a:gd name="T3" fmla="*/ 219 h 231"/>
                  <a:gd name="T4" fmla="*/ 94 w 110"/>
                  <a:gd name="T5" fmla="*/ 206 h 231"/>
                  <a:gd name="T6" fmla="*/ 87 w 110"/>
                  <a:gd name="T7" fmla="*/ 192 h 231"/>
                  <a:gd name="T8" fmla="*/ 81 w 110"/>
                  <a:gd name="T9" fmla="*/ 178 h 231"/>
                  <a:gd name="T10" fmla="*/ 75 w 110"/>
                  <a:gd name="T11" fmla="*/ 163 h 231"/>
                  <a:gd name="T12" fmla="*/ 71 w 110"/>
                  <a:gd name="T13" fmla="*/ 147 h 231"/>
                  <a:gd name="T14" fmla="*/ 65 w 110"/>
                  <a:gd name="T15" fmla="*/ 131 h 231"/>
                  <a:gd name="T16" fmla="*/ 59 w 110"/>
                  <a:gd name="T17" fmla="*/ 114 h 231"/>
                  <a:gd name="T18" fmla="*/ 55 w 110"/>
                  <a:gd name="T19" fmla="*/ 97 h 231"/>
                  <a:gd name="T20" fmla="*/ 50 w 110"/>
                  <a:gd name="T21" fmla="*/ 82 h 231"/>
                  <a:gd name="T22" fmla="*/ 44 w 110"/>
                  <a:gd name="T23" fmla="*/ 66 h 231"/>
                  <a:gd name="T24" fmla="*/ 37 w 110"/>
                  <a:gd name="T25" fmla="*/ 51 h 231"/>
                  <a:gd name="T26" fmla="*/ 29 w 110"/>
                  <a:gd name="T27" fmla="*/ 37 h 231"/>
                  <a:gd name="T28" fmla="*/ 21 w 110"/>
                  <a:gd name="T29" fmla="*/ 22 h 231"/>
                  <a:gd name="T30" fmla="*/ 12 w 110"/>
                  <a:gd name="T31" fmla="*/ 10 h 231"/>
                  <a:gd name="T32" fmla="*/ 2 w 110"/>
                  <a:gd name="T33" fmla="*/ 0 h 231"/>
                  <a:gd name="T34" fmla="*/ 0 w 110"/>
                  <a:gd name="T35" fmla="*/ 0 h 231"/>
                  <a:gd name="T36" fmla="*/ 11 w 110"/>
                  <a:gd name="T37" fmla="*/ 12 h 231"/>
                  <a:gd name="T38" fmla="*/ 20 w 110"/>
                  <a:gd name="T39" fmla="*/ 25 h 231"/>
                  <a:gd name="T40" fmla="*/ 28 w 110"/>
                  <a:gd name="T41" fmla="*/ 38 h 231"/>
                  <a:gd name="T42" fmla="*/ 35 w 110"/>
                  <a:gd name="T43" fmla="*/ 53 h 231"/>
                  <a:gd name="T44" fmla="*/ 41 w 110"/>
                  <a:gd name="T45" fmla="*/ 67 h 231"/>
                  <a:gd name="T46" fmla="*/ 48 w 110"/>
                  <a:gd name="T47" fmla="*/ 82 h 231"/>
                  <a:gd name="T48" fmla="*/ 54 w 110"/>
                  <a:gd name="T49" fmla="*/ 97 h 231"/>
                  <a:gd name="T50" fmla="*/ 58 w 110"/>
                  <a:gd name="T51" fmla="*/ 114 h 231"/>
                  <a:gd name="T52" fmla="*/ 63 w 110"/>
                  <a:gd name="T53" fmla="*/ 131 h 231"/>
                  <a:gd name="T54" fmla="*/ 68 w 110"/>
                  <a:gd name="T55" fmla="*/ 147 h 231"/>
                  <a:gd name="T56" fmla="*/ 74 w 110"/>
                  <a:gd name="T57" fmla="*/ 163 h 231"/>
                  <a:gd name="T58" fmla="*/ 80 w 110"/>
                  <a:gd name="T59" fmla="*/ 178 h 231"/>
                  <a:gd name="T60" fmla="*/ 86 w 110"/>
                  <a:gd name="T61" fmla="*/ 194 h 231"/>
                  <a:gd name="T62" fmla="*/ 92 w 110"/>
                  <a:gd name="T63" fmla="*/ 207 h 231"/>
                  <a:gd name="T64" fmla="*/ 100 w 110"/>
                  <a:gd name="T65" fmla="*/ 220 h 231"/>
                  <a:gd name="T66" fmla="*/ 109 w 110"/>
                  <a:gd name="T67" fmla="*/ 231 h 231"/>
                  <a:gd name="T68" fmla="*/ 110 w 110"/>
                  <a:gd name="T6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" h="231">
                    <a:moveTo>
                      <a:pt x="110" y="230"/>
                    </a:moveTo>
                    <a:lnTo>
                      <a:pt x="102" y="219"/>
                    </a:lnTo>
                    <a:lnTo>
                      <a:pt x="94" y="206"/>
                    </a:lnTo>
                    <a:lnTo>
                      <a:pt x="87" y="192"/>
                    </a:lnTo>
                    <a:lnTo>
                      <a:pt x="81" y="178"/>
                    </a:lnTo>
                    <a:lnTo>
                      <a:pt x="75" y="163"/>
                    </a:lnTo>
                    <a:lnTo>
                      <a:pt x="71" y="147"/>
                    </a:lnTo>
                    <a:lnTo>
                      <a:pt x="65" y="131"/>
                    </a:lnTo>
                    <a:lnTo>
                      <a:pt x="59" y="114"/>
                    </a:lnTo>
                    <a:lnTo>
                      <a:pt x="55" y="97"/>
                    </a:lnTo>
                    <a:lnTo>
                      <a:pt x="50" y="82"/>
                    </a:lnTo>
                    <a:lnTo>
                      <a:pt x="44" y="66"/>
                    </a:lnTo>
                    <a:lnTo>
                      <a:pt x="37" y="51"/>
                    </a:lnTo>
                    <a:lnTo>
                      <a:pt x="29" y="37"/>
                    </a:lnTo>
                    <a:lnTo>
                      <a:pt x="21" y="22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1" y="12"/>
                    </a:lnTo>
                    <a:lnTo>
                      <a:pt x="20" y="25"/>
                    </a:lnTo>
                    <a:lnTo>
                      <a:pt x="28" y="38"/>
                    </a:lnTo>
                    <a:lnTo>
                      <a:pt x="35" y="53"/>
                    </a:lnTo>
                    <a:lnTo>
                      <a:pt x="41" y="67"/>
                    </a:lnTo>
                    <a:lnTo>
                      <a:pt x="48" y="82"/>
                    </a:lnTo>
                    <a:lnTo>
                      <a:pt x="54" y="97"/>
                    </a:lnTo>
                    <a:lnTo>
                      <a:pt x="58" y="114"/>
                    </a:lnTo>
                    <a:lnTo>
                      <a:pt x="63" y="131"/>
                    </a:lnTo>
                    <a:lnTo>
                      <a:pt x="68" y="147"/>
                    </a:lnTo>
                    <a:lnTo>
                      <a:pt x="74" y="163"/>
                    </a:lnTo>
                    <a:lnTo>
                      <a:pt x="80" y="178"/>
                    </a:lnTo>
                    <a:lnTo>
                      <a:pt x="86" y="194"/>
                    </a:lnTo>
                    <a:lnTo>
                      <a:pt x="92" y="207"/>
                    </a:lnTo>
                    <a:lnTo>
                      <a:pt x="100" y="220"/>
                    </a:lnTo>
                    <a:lnTo>
                      <a:pt x="109" y="231"/>
                    </a:lnTo>
                    <a:lnTo>
                      <a:pt x="11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0" name="Freeform 1478">
                <a:extLst>
                  <a:ext uri="{FF2B5EF4-FFF2-40B4-BE49-F238E27FC236}">
                    <a16:creationId xmlns:a16="http://schemas.microsoft.com/office/drawing/2014/main" id="{4D056684-A516-4178-849F-C1E8C057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499"/>
                <a:ext cx="31" cy="12"/>
              </a:xfrm>
              <a:custGeom>
                <a:avLst/>
                <a:gdLst>
                  <a:gd name="T0" fmla="*/ 92 w 93"/>
                  <a:gd name="T1" fmla="*/ 0 h 38"/>
                  <a:gd name="T2" fmla="*/ 82 w 93"/>
                  <a:gd name="T3" fmla="*/ 11 h 38"/>
                  <a:gd name="T4" fmla="*/ 72 w 93"/>
                  <a:gd name="T5" fmla="*/ 21 h 38"/>
                  <a:gd name="T6" fmla="*/ 63 w 93"/>
                  <a:gd name="T7" fmla="*/ 30 h 38"/>
                  <a:gd name="T8" fmla="*/ 54 w 93"/>
                  <a:gd name="T9" fmla="*/ 34 h 38"/>
                  <a:gd name="T10" fmla="*/ 44 w 93"/>
                  <a:gd name="T11" fmla="*/ 35 h 38"/>
                  <a:gd name="T12" fmla="*/ 32 w 93"/>
                  <a:gd name="T13" fmla="*/ 32 h 38"/>
                  <a:gd name="T14" fmla="*/ 18 w 93"/>
                  <a:gd name="T15" fmla="*/ 21 h 38"/>
                  <a:gd name="T16" fmla="*/ 1 w 93"/>
                  <a:gd name="T17" fmla="*/ 3 h 38"/>
                  <a:gd name="T18" fmla="*/ 0 w 93"/>
                  <a:gd name="T19" fmla="*/ 4 h 38"/>
                  <a:gd name="T20" fmla="*/ 17 w 93"/>
                  <a:gd name="T21" fmla="*/ 22 h 38"/>
                  <a:gd name="T22" fmla="*/ 31 w 93"/>
                  <a:gd name="T23" fmla="*/ 33 h 38"/>
                  <a:gd name="T24" fmla="*/ 44 w 93"/>
                  <a:gd name="T25" fmla="*/ 38 h 38"/>
                  <a:gd name="T26" fmla="*/ 55 w 93"/>
                  <a:gd name="T27" fmla="*/ 35 h 38"/>
                  <a:gd name="T28" fmla="*/ 65 w 93"/>
                  <a:gd name="T29" fmla="*/ 31 h 38"/>
                  <a:gd name="T30" fmla="*/ 74 w 93"/>
                  <a:gd name="T31" fmla="*/ 22 h 38"/>
                  <a:gd name="T32" fmla="*/ 83 w 93"/>
                  <a:gd name="T33" fmla="*/ 12 h 38"/>
                  <a:gd name="T34" fmla="*/ 93 w 93"/>
                  <a:gd name="T35" fmla="*/ 2 h 38"/>
                  <a:gd name="T36" fmla="*/ 92 w 93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38">
                    <a:moveTo>
                      <a:pt x="92" y="0"/>
                    </a:moveTo>
                    <a:lnTo>
                      <a:pt x="82" y="11"/>
                    </a:lnTo>
                    <a:lnTo>
                      <a:pt x="72" y="21"/>
                    </a:lnTo>
                    <a:lnTo>
                      <a:pt x="63" y="30"/>
                    </a:lnTo>
                    <a:lnTo>
                      <a:pt x="54" y="34"/>
                    </a:lnTo>
                    <a:lnTo>
                      <a:pt x="44" y="35"/>
                    </a:lnTo>
                    <a:lnTo>
                      <a:pt x="32" y="32"/>
                    </a:lnTo>
                    <a:lnTo>
                      <a:pt x="18" y="2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7" y="22"/>
                    </a:lnTo>
                    <a:lnTo>
                      <a:pt x="31" y="33"/>
                    </a:lnTo>
                    <a:lnTo>
                      <a:pt x="44" y="38"/>
                    </a:lnTo>
                    <a:lnTo>
                      <a:pt x="55" y="35"/>
                    </a:lnTo>
                    <a:lnTo>
                      <a:pt x="65" y="31"/>
                    </a:lnTo>
                    <a:lnTo>
                      <a:pt x="74" y="22"/>
                    </a:lnTo>
                    <a:lnTo>
                      <a:pt x="83" y="12"/>
                    </a:lnTo>
                    <a:lnTo>
                      <a:pt x="93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1" name="Freeform 1479">
                <a:extLst>
                  <a:ext uri="{FF2B5EF4-FFF2-40B4-BE49-F238E27FC236}">
                    <a16:creationId xmlns:a16="http://schemas.microsoft.com/office/drawing/2014/main" id="{A4940F25-EB9D-40F0-997F-0BE412557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8"/>
                <a:ext cx="14" cy="41"/>
              </a:xfrm>
              <a:custGeom>
                <a:avLst/>
                <a:gdLst>
                  <a:gd name="T0" fmla="*/ 38 w 40"/>
                  <a:gd name="T1" fmla="*/ 0 h 123"/>
                  <a:gd name="T2" fmla="*/ 38 w 40"/>
                  <a:gd name="T3" fmla="*/ 4 h 123"/>
                  <a:gd name="T4" fmla="*/ 38 w 40"/>
                  <a:gd name="T5" fmla="*/ 9 h 123"/>
                  <a:gd name="T6" fmla="*/ 37 w 40"/>
                  <a:gd name="T7" fmla="*/ 16 h 123"/>
                  <a:gd name="T8" fmla="*/ 36 w 40"/>
                  <a:gd name="T9" fmla="*/ 22 h 123"/>
                  <a:gd name="T10" fmla="*/ 34 w 40"/>
                  <a:gd name="T11" fmla="*/ 29 h 123"/>
                  <a:gd name="T12" fmla="*/ 32 w 40"/>
                  <a:gd name="T13" fmla="*/ 37 h 123"/>
                  <a:gd name="T14" fmla="*/ 30 w 40"/>
                  <a:gd name="T15" fmla="*/ 46 h 123"/>
                  <a:gd name="T16" fmla="*/ 28 w 40"/>
                  <a:gd name="T17" fmla="*/ 56 h 123"/>
                  <a:gd name="T18" fmla="*/ 24 w 40"/>
                  <a:gd name="T19" fmla="*/ 64 h 123"/>
                  <a:gd name="T20" fmla="*/ 21 w 40"/>
                  <a:gd name="T21" fmla="*/ 73 h 123"/>
                  <a:gd name="T22" fmla="*/ 19 w 40"/>
                  <a:gd name="T23" fmla="*/ 82 h 123"/>
                  <a:gd name="T24" fmla="*/ 14 w 40"/>
                  <a:gd name="T25" fmla="*/ 90 h 123"/>
                  <a:gd name="T26" fmla="*/ 11 w 40"/>
                  <a:gd name="T27" fmla="*/ 98 h 123"/>
                  <a:gd name="T28" fmla="*/ 7 w 40"/>
                  <a:gd name="T29" fmla="*/ 107 h 123"/>
                  <a:gd name="T30" fmla="*/ 4 w 40"/>
                  <a:gd name="T31" fmla="*/ 114 h 123"/>
                  <a:gd name="T32" fmla="*/ 0 w 40"/>
                  <a:gd name="T33" fmla="*/ 121 h 123"/>
                  <a:gd name="T34" fmla="*/ 2 w 40"/>
                  <a:gd name="T35" fmla="*/ 123 h 123"/>
                  <a:gd name="T36" fmla="*/ 5 w 40"/>
                  <a:gd name="T37" fmla="*/ 115 h 123"/>
                  <a:gd name="T38" fmla="*/ 9 w 40"/>
                  <a:gd name="T39" fmla="*/ 108 h 123"/>
                  <a:gd name="T40" fmla="*/ 12 w 40"/>
                  <a:gd name="T41" fmla="*/ 100 h 123"/>
                  <a:gd name="T42" fmla="*/ 16 w 40"/>
                  <a:gd name="T43" fmla="*/ 91 h 123"/>
                  <a:gd name="T44" fmla="*/ 19 w 40"/>
                  <a:gd name="T45" fmla="*/ 82 h 123"/>
                  <a:gd name="T46" fmla="*/ 22 w 40"/>
                  <a:gd name="T47" fmla="*/ 73 h 123"/>
                  <a:gd name="T48" fmla="*/ 25 w 40"/>
                  <a:gd name="T49" fmla="*/ 64 h 123"/>
                  <a:gd name="T50" fmla="*/ 29 w 40"/>
                  <a:gd name="T51" fmla="*/ 56 h 123"/>
                  <a:gd name="T52" fmla="*/ 31 w 40"/>
                  <a:gd name="T53" fmla="*/ 46 h 123"/>
                  <a:gd name="T54" fmla="*/ 33 w 40"/>
                  <a:gd name="T55" fmla="*/ 37 h 123"/>
                  <a:gd name="T56" fmla="*/ 36 w 40"/>
                  <a:gd name="T57" fmla="*/ 29 h 123"/>
                  <a:gd name="T58" fmla="*/ 38 w 40"/>
                  <a:gd name="T59" fmla="*/ 22 h 123"/>
                  <a:gd name="T60" fmla="*/ 39 w 40"/>
                  <a:gd name="T61" fmla="*/ 16 h 123"/>
                  <a:gd name="T62" fmla="*/ 39 w 40"/>
                  <a:gd name="T63" fmla="*/ 9 h 123"/>
                  <a:gd name="T64" fmla="*/ 40 w 40"/>
                  <a:gd name="T65" fmla="*/ 4 h 123"/>
                  <a:gd name="T66" fmla="*/ 39 w 40"/>
                  <a:gd name="T67" fmla="*/ 0 h 123"/>
                  <a:gd name="T68" fmla="*/ 38 w 40"/>
                  <a:gd name="T6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23">
                    <a:moveTo>
                      <a:pt x="38" y="0"/>
                    </a:moveTo>
                    <a:lnTo>
                      <a:pt x="38" y="4"/>
                    </a:lnTo>
                    <a:lnTo>
                      <a:pt x="38" y="9"/>
                    </a:lnTo>
                    <a:lnTo>
                      <a:pt x="37" y="16"/>
                    </a:lnTo>
                    <a:lnTo>
                      <a:pt x="36" y="22"/>
                    </a:lnTo>
                    <a:lnTo>
                      <a:pt x="34" y="29"/>
                    </a:lnTo>
                    <a:lnTo>
                      <a:pt x="32" y="37"/>
                    </a:lnTo>
                    <a:lnTo>
                      <a:pt x="30" y="46"/>
                    </a:lnTo>
                    <a:lnTo>
                      <a:pt x="28" y="56"/>
                    </a:lnTo>
                    <a:lnTo>
                      <a:pt x="24" y="64"/>
                    </a:lnTo>
                    <a:lnTo>
                      <a:pt x="21" y="73"/>
                    </a:lnTo>
                    <a:lnTo>
                      <a:pt x="19" y="82"/>
                    </a:lnTo>
                    <a:lnTo>
                      <a:pt x="14" y="90"/>
                    </a:lnTo>
                    <a:lnTo>
                      <a:pt x="11" y="98"/>
                    </a:lnTo>
                    <a:lnTo>
                      <a:pt x="7" y="107"/>
                    </a:lnTo>
                    <a:lnTo>
                      <a:pt x="4" y="114"/>
                    </a:lnTo>
                    <a:lnTo>
                      <a:pt x="0" y="121"/>
                    </a:lnTo>
                    <a:lnTo>
                      <a:pt x="2" y="123"/>
                    </a:lnTo>
                    <a:lnTo>
                      <a:pt x="5" y="115"/>
                    </a:lnTo>
                    <a:lnTo>
                      <a:pt x="9" y="108"/>
                    </a:lnTo>
                    <a:lnTo>
                      <a:pt x="12" y="100"/>
                    </a:lnTo>
                    <a:lnTo>
                      <a:pt x="16" y="91"/>
                    </a:lnTo>
                    <a:lnTo>
                      <a:pt x="19" y="82"/>
                    </a:lnTo>
                    <a:lnTo>
                      <a:pt x="22" y="73"/>
                    </a:lnTo>
                    <a:lnTo>
                      <a:pt x="25" y="64"/>
                    </a:lnTo>
                    <a:lnTo>
                      <a:pt x="29" y="56"/>
                    </a:lnTo>
                    <a:lnTo>
                      <a:pt x="31" y="46"/>
                    </a:lnTo>
                    <a:lnTo>
                      <a:pt x="33" y="37"/>
                    </a:lnTo>
                    <a:lnTo>
                      <a:pt x="36" y="29"/>
                    </a:lnTo>
                    <a:lnTo>
                      <a:pt x="38" y="22"/>
                    </a:lnTo>
                    <a:lnTo>
                      <a:pt x="39" y="16"/>
                    </a:lnTo>
                    <a:lnTo>
                      <a:pt x="39" y="9"/>
                    </a:lnTo>
                    <a:lnTo>
                      <a:pt x="40" y="4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2" name="Freeform 1480">
                <a:extLst>
                  <a:ext uri="{FF2B5EF4-FFF2-40B4-BE49-F238E27FC236}">
                    <a16:creationId xmlns:a16="http://schemas.microsoft.com/office/drawing/2014/main" id="{BA31ADE2-8749-4761-98D5-353BB709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82"/>
                <a:ext cx="9" cy="76"/>
              </a:xfrm>
              <a:custGeom>
                <a:avLst/>
                <a:gdLst>
                  <a:gd name="T0" fmla="*/ 17 w 25"/>
                  <a:gd name="T1" fmla="*/ 1 h 227"/>
                  <a:gd name="T2" fmla="*/ 19 w 25"/>
                  <a:gd name="T3" fmla="*/ 5 h 227"/>
                  <a:gd name="T4" fmla="*/ 21 w 25"/>
                  <a:gd name="T5" fmla="*/ 11 h 227"/>
                  <a:gd name="T6" fmla="*/ 22 w 25"/>
                  <a:gd name="T7" fmla="*/ 18 h 227"/>
                  <a:gd name="T8" fmla="*/ 22 w 25"/>
                  <a:gd name="T9" fmla="*/ 27 h 227"/>
                  <a:gd name="T10" fmla="*/ 22 w 25"/>
                  <a:gd name="T11" fmla="*/ 37 h 227"/>
                  <a:gd name="T12" fmla="*/ 22 w 25"/>
                  <a:gd name="T13" fmla="*/ 48 h 227"/>
                  <a:gd name="T14" fmla="*/ 20 w 25"/>
                  <a:gd name="T15" fmla="*/ 60 h 227"/>
                  <a:gd name="T16" fmla="*/ 19 w 25"/>
                  <a:gd name="T17" fmla="*/ 75 h 227"/>
                  <a:gd name="T18" fmla="*/ 17 w 25"/>
                  <a:gd name="T19" fmla="*/ 89 h 227"/>
                  <a:gd name="T20" fmla="*/ 13 w 25"/>
                  <a:gd name="T21" fmla="*/ 106 h 227"/>
                  <a:gd name="T22" fmla="*/ 12 w 25"/>
                  <a:gd name="T23" fmla="*/ 123 h 227"/>
                  <a:gd name="T24" fmla="*/ 10 w 25"/>
                  <a:gd name="T25" fmla="*/ 141 h 227"/>
                  <a:gd name="T26" fmla="*/ 7 w 25"/>
                  <a:gd name="T27" fmla="*/ 161 h 227"/>
                  <a:gd name="T28" fmla="*/ 4 w 25"/>
                  <a:gd name="T29" fmla="*/ 181 h 227"/>
                  <a:gd name="T30" fmla="*/ 2 w 25"/>
                  <a:gd name="T31" fmla="*/ 204 h 227"/>
                  <a:gd name="T32" fmla="*/ 0 w 25"/>
                  <a:gd name="T33" fmla="*/ 227 h 227"/>
                  <a:gd name="T34" fmla="*/ 2 w 25"/>
                  <a:gd name="T35" fmla="*/ 227 h 227"/>
                  <a:gd name="T36" fmla="*/ 3 w 25"/>
                  <a:gd name="T37" fmla="*/ 204 h 227"/>
                  <a:gd name="T38" fmla="*/ 5 w 25"/>
                  <a:gd name="T39" fmla="*/ 181 h 227"/>
                  <a:gd name="T40" fmla="*/ 9 w 25"/>
                  <a:gd name="T41" fmla="*/ 161 h 227"/>
                  <a:gd name="T42" fmla="*/ 11 w 25"/>
                  <a:gd name="T43" fmla="*/ 141 h 227"/>
                  <a:gd name="T44" fmla="*/ 13 w 25"/>
                  <a:gd name="T45" fmla="*/ 123 h 227"/>
                  <a:gd name="T46" fmla="*/ 16 w 25"/>
                  <a:gd name="T47" fmla="*/ 106 h 227"/>
                  <a:gd name="T48" fmla="*/ 18 w 25"/>
                  <a:gd name="T49" fmla="*/ 89 h 227"/>
                  <a:gd name="T50" fmla="*/ 20 w 25"/>
                  <a:gd name="T51" fmla="*/ 75 h 227"/>
                  <a:gd name="T52" fmla="*/ 22 w 25"/>
                  <a:gd name="T53" fmla="*/ 60 h 227"/>
                  <a:gd name="T54" fmla="*/ 23 w 25"/>
                  <a:gd name="T55" fmla="*/ 48 h 227"/>
                  <a:gd name="T56" fmla="*/ 25 w 25"/>
                  <a:gd name="T57" fmla="*/ 37 h 227"/>
                  <a:gd name="T58" fmla="*/ 25 w 25"/>
                  <a:gd name="T59" fmla="*/ 27 h 227"/>
                  <a:gd name="T60" fmla="*/ 23 w 25"/>
                  <a:gd name="T61" fmla="*/ 18 h 227"/>
                  <a:gd name="T62" fmla="*/ 22 w 25"/>
                  <a:gd name="T63" fmla="*/ 11 h 227"/>
                  <a:gd name="T64" fmla="*/ 21 w 25"/>
                  <a:gd name="T65" fmla="*/ 4 h 227"/>
                  <a:gd name="T66" fmla="*/ 18 w 25"/>
                  <a:gd name="T67" fmla="*/ 0 h 227"/>
                  <a:gd name="T68" fmla="*/ 17 w 25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27">
                    <a:moveTo>
                      <a:pt x="17" y="1"/>
                    </a:moveTo>
                    <a:lnTo>
                      <a:pt x="19" y="5"/>
                    </a:lnTo>
                    <a:lnTo>
                      <a:pt x="21" y="11"/>
                    </a:lnTo>
                    <a:lnTo>
                      <a:pt x="22" y="18"/>
                    </a:lnTo>
                    <a:lnTo>
                      <a:pt x="22" y="27"/>
                    </a:lnTo>
                    <a:lnTo>
                      <a:pt x="22" y="37"/>
                    </a:lnTo>
                    <a:lnTo>
                      <a:pt x="22" y="48"/>
                    </a:lnTo>
                    <a:lnTo>
                      <a:pt x="20" y="60"/>
                    </a:lnTo>
                    <a:lnTo>
                      <a:pt x="19" y="75"/>
                    </a:lnTo>
                    <a:lnTo>
                      <a:pt x="17" y="89"/>
                    </a:lnTo>
                    <a:lnTo>
                      <a:pt x="13" y="106"/>
                    </a:lnTo>
                    <a:lnTo>
                      <a:pt x="12" y="123"/>
                    </a:lnTo>
                    <a:lnTo>
                      <a:pt x="10" y="141"/>
                    </a:lnTo>
                    <a:lnTo>
                      <a:pt x="7" y="161"/>
                    </a:lnTo>
                    <a:lnTo>
                      <a:pt x="4" y="181"/>
                    </a:lnTo>
                    <a:lnTo>
                      <a:pt x="2" y="204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3" y="204"/>
                    </a:lnTo>
                    <a:lnTo>
                      <a:pt x="5" y="181"/>
                    </a:lnTo>
                    <a:lnTo>
                      <a:pt x="9" y="161"/>
                    </a:lnTo>
                    <a:lnTo>
                      <a:pt x="11" y="141"/>
                    </a:lnTo>
                    <a:lnTo>
                      <a:pt x="13" y="123"/>
                    </a:lnTo>
                    <a:lnTo>
                      <a:pt x="16" y="106"/>
                    </a:lnTo>
                    <a:lnTo>
                      <a:pt x="18" y="89"/>
                    </a:lnTo>
                    <a:lnTo>
                      <a:pt x="20" y="75"/>
                    </a:lnTo>
                    <a:lnTo>
                      <a:pt x="22" y="60"/>
                    </a:lnTo>
                    <a:lnTo>
                      <a:pt x="23" y="48"/>
                    </a:lnTo>
                    <a:lnTo>
                      <a:pt x="25" y="37"/>
                    </a:lnTo>
                    <a:lnTo>
                      <a:pt x="25" y="27"/>
                    </a:lnTo>
                    <a:lnTo>
                      <a:pt x="23" y="18"/>
                    </a:lnTo>
                    <a:lnTo>
                      <a:pt x="22" y="11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4873" name="Group 1481">
              <a:extLst>
                <a:ext uri="{FF2B5EF4-FFF2-40B4-BE49-F238E27FC236}">
                  <a16:creationId xmlns:a16="http://schemas.microsoft.com/office/drawing/2014/main" id="{F8BA5ACC-81A3-4678-98AF-D121B47145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" y="1903"/>
              <a:ext cx="819" cy="1076"/>
              <a:chOff x="160" y="1903"/>
              <a:chExt cx="819" cy="1076"/>
            </a:xfrm>
          </p:grpSpPr>
          <p:sp>
            <p:nvSpPr>
              <p:cNvPr id="444874" name="Freeform 1482">
                <a:extLst>
                  <a:ext uri="{FF2B5EF4-FFF2-40B4-BE49-F238E27FC236}">
                    <a16:creationId xmlns:a16="http://schemas.microsoft.com/office/drawing/2014/main" id="{FC47499D-BCC2-4A61-B05A-24FEC19F3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306"/>
                <a:ext cx="9" cy="76"/>
              </a:xfrm>
              <a:custGeom>
                <a:avLst/>
                <a:gdLst>
                  <a:gd name="T0" fmla="*/ 24 w 26"/>
                  <a:gd name="T1" fmla="*/ 0 h 228"/>
                  <a:gd name="T2" fmla="*/ 24 w 26"/>
                  <a:gd name="T3" fmla="*/ 18 h 228"/>
                  <a:gd name="T4" fmla="*/ 23 w 26"/>
                  <a:gd name="T5" fmla="*/ 38 h 228"/>
                  <a:gd name="T6" fmla="*/ 20 w 26"/>
                  <a:gd name="T7" fmla="*/ 57 h 228"/>
                  <a:gd name="T8" fmla="*/ 18 w 26"/>
                  <a:gd name="T9" fmla="*/ 75 h 228"/>
                  <a:gd name="T10" fmla="*/ 15 w 26"/>
                  <a:gd name="T11" fmla="*/ 93 h 228"/>
                  <a:gd name="T12" fmla="*/ 14 w 26"/>
                  <a:gd name="T13" fmla="*/ 110 h 228"/>
                  <a:gd name="T14" fmla="*/ 10 w 26"/>
                  <a:gd name="T15" fmla="*/ 128 h 228"/>
                  <a:gd name="T16" fmla="*/ 8 w 26"/>
                  <a:gd name="T17" fmla="*/ 144 h 228"/>
                  <a:gd name="T18" fmla="*/ 6 w 26"/>
                  <a:gd name="T19" fmla="*/ 158 h 228"/>
                  <a:gd name="T20" fmla="*/ 2 w 26"/>
                  <a:gd name="T21" fmla="*/ 173 h 228"/>
                  <a:gd name="T22" fmla="*/ 2 w 26"/>
                  <a:gd name="T23" fmla="*/ 186 h 228"/>
                  <a:gd name="T24" fmla="*/ 0 w 26"/>
                  <a:gd name="T25" fmla="*/ 196 h 228"/>
                  <a:gd name="T26" fmla="*/ 0 w 26"/>
                  <a:gd name="T27" fmla="*/ 206 h 228"/>
                  <a:gd name="T28" fmla="*/ 2 w 26"/>
                  <a:gd name="T29" fmla="*/ 215 h 228"/>
                  <a:gd name="T30" fmla="*/ 2 w 26"/>
                  <a:gd name="T31" fmla="*/ 223 h 228"/>
                  <a:gd name="T32" fmla="*/ 6 w 26"/>
                  <a:gd name="T33" fmla="*/ 228 h 228"/>
                  <a:gd name="T34" fmla="*/ 7 w 26"/>
                  <a:gd name="T35" fmla="*/ 227 h 228"/>
                  <a:gd name="T36" fmla="*/ 5 w 26"/>
                  <a:gd name="T37" fmla="*/ 223 h 228"/>
                  <a:gd name="T38" fmla="*/ 2 w 26"/>
                  <a:gd name="T39" fmla="*/ 215 h 228"/>
                  <a:gd name="T40" fmla="*/ 2 w 26"/>
                  <a:gd name="T41" fmla="*/ 206 h 228"/>
                  <a:gd name="T42" fmla="*/ 2 w 26"/>
                  <a:gd name="T43" fmla="*/ 196 h 228"/>
                  <a:gd name="T44" fmla="*/ 2 w 26"/>
                  <a:gd name="T45" fmla="*/ 186 h 228"/>
                  <a:gd name="T46" fmla="*/ 5 w 26"/>
                  <a:gd name="T47" fmla="*/ 173 h 228"/>
                  <a:gd name="T48" fmla="*/ 7 w 26"/>
                  <a:gd name="T49" fmla="*/ 158 h 228"/>
                  <a:gd name="T50" fmla="*/ 9 w 26"/>
                  <a:gd name="T51" fmla="*/ 144 h 228"/>
                  <a:gd name="T52" fmla="*/ 11 w 26"/>
                  <a:gd name="T53" fmla="*/ 128 h 228"/>
                  <a:gd name="T54" fmla="*/ 15 w 26"/>
                  <a:gd name="T55" fmla="*/ 110 h 228"/>
                  <a:gd name="T56" fmla="*/ 17 w 26"/>
                  <a:gd name="T57" fmla="*/ 93 h 228"/>
                  <a:gd name="T58" fmla="*/ 19 w 26"/>
                  <a:gd name="T59" fmla="*/ 75 h 228"/>
                  <a:gd name="T60" fmla="*/ 23 w 26"/>
                  <a:gd name="T61" fmla="*/ 57 h 228"/>
                  <a:gd name="T62" fmla="*/ 24 w 26"/>
                  <a:gd name="T63" fmla="*/ 38 h 228"/>
                  <a:gd name="T64" fmla="*/ 25 w 26"/>
                  <a:gd name="T65" fmla="*/ 18 h 228"/>
                  <a:gd name="T66" fmla="*/ 26 w 26"/>
                  <a:gd name="T67" fmla="*/ 0 h 228"/>
                  <a:gd name="T68" fmla="*/ 24 w 26"/>
                  <a:gd name="T6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8">
                    <a:moveTo>
                      <a:pt x="24" y="0"/>
                    </a:moveTo>
                    <a:lnTo>
                      <a:pt x="24" y="18"/>
                    </a:lnTo>
                    <a:lnTo>
                      <a:pt x="23" y="38"/>
                    </a:lnTo>
                    <a:lnTo>
                      <a:pt x="20" y="57"/>
                    </a:lnTo>
                    <a:lnTo>
                      <a:pt x="18" y="75"/>
                    </a:lnTo>
                    <a:lnTo>
                      <a:pt x="15" y="93"/>
                    </a:lnTo>
                    <a:lnTo>
                      <a:pt x="14" y="110"/>
                    </a:lnTo>
                    <a:lnTo>
                      <a:pt x="10" y="128"/>
                    </a:lnTo>
                    <a:lnTo>
                      <a:pt x="8" y="144"/>
                    </a:lnTo>
                    <a:lnTo>
                      <a:pt x="6" y="158"/>
                    </a:lnTo>
                    <a:lnTo>
                      <a:pt x="2" y="173"/>
                    </a:lnTo>
                    <a:lnTo>
                      <a:pt x="2" y="186"/>
                    </a:lnTo>
                    <a:lnTo>
                      <a:pt x="0" y="196"/>
                    </a:lnTo>
                    <a:lnTo>
                      <a:pt x="0" y="206"/>
                    </a:lnTo>
                    <a:lnTo>
                      <a:pt x="2" y="215"/>
                    </a:lnTo>
                    <a:lnTo>
                      <a:pt x="2" y="223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5" y="223"/>
                    </a:lnTo>
                    <a:lnTo>
                      <a:pt x="2" y="215"/>
                    </a:lnTo>
                    <a:lnTo>
                      <a:pt x="2" y="206"/>
                    </a:lnTo>
                    <a:lnTo>
                      <a:pt x="2" y="196"/>
                    </a:lnTo>
                    <a:lnTo>
                      <a:pt x="2" y="186"/>
                    </a:lnTo>
                    <a:lnTo>
                      <a:pt x="5" y="173"/>
                    </a:lnTo>
                    <a:lnTo>
                      <a:pt x="7" y="158"/>
                    </a:lnTo>
                    <a:lnTo>
                      <a:pt x="9" y="144"/>
                    </a:lnTo>
                    <a:lnTo>
                      <a:pt x="11" y="128"/>
                    </a:lnTo>
                    <a:lnTo>
                      <a:pt x="15" y="110"/>
                    </a:lnTo>
                    <a:lnTo>
                      <a:pt x="17" y="93"/>
                    </a:lnTo>
                    <a:lnTo>
                      <a:pt x="19" y="75"/>
                    </a:lnTo>
                    <a:lnTo>
                      <a:pt x="23" y="57"/>
                    </a:lnTo>
                    <a:lnTo>
                      <a:pt x="24" y="38"/>
                    </a:lnTo>
                    <a:lnTo>
                      <a:pt x="25" y="18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5" name="Freeform 1483">
                <a:extLst>
                  <a:ext uri="{FF2B5EF4-FFF2-40B4-BE49-F238E27FC236}">
                    <a16:creationId xmlns:a16="http://schemas.microsoft.com/office/drawing/2014/main" id="{6CA9F366-950E-4ED8-988F-E671DDED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238"/>
                <a:ext cx="9" cy="68"/>
              </a:xfrm>
              <a:custGeom>
                <a:avLst/>
                <a:gdLst>
                  <a:gd name="T0" fmla="*/ 0 w 26"/>
                  <a:gd name="T1" fmla="*/ 0 h 205"/>
                  <a:gd name="T2" fmla="*/ 1 w 26"/>
                  <a:gd name="T3" fmla="*/ 5 h 205"/>
                  <a:gd name="T4" fmla="*/ 2 w 26"/>
                  <a:gd name="T5" fmla="*/ 13 h 205"/>
                  <a:gd name="T6" fmla="*/ 4 w 26"/>
                  <a:gd name="T7" fmla="*/ 23 h 205"/>
                  <a:gd name="T8" fmla="*/ 6 w 26"/>
                  <a:gd name="T9" fmla="*/ 36 h 205"/>
                  <a:gd name="T10" fmla="*/ 8 w 26"/>
                  <a:gd name="T11" fmla="*/ 48 h 205"/>
                  <a:gd name="T12" fmla="*/ 10 w 26"/>
                  <a:gd name="T13" fmla="*/ 61 h 205"/>
                  <a:gd name="T14" fmla="*/ 11 w 26"/>
                  <a:gd name="T15" fmla="*/ 76 h 205"/>
                  <a:gd name="T16" fmla="*/ 15 w 26"/>
                  <a:gd name="T17" fmla="*/ 91 h 205"/>
                  <a:gd name="T18" fmla="*/ 17 w 26"/>
                  <a:gd name="T19" fmla="*/ 106 h 205"/>
                  <a:gd name="T20" fmla="*/ 19 w 26"/>
                  <a:gd name="T21" fmla="*/ 122 h 205"/>
                  <a:gd name="T22" fmla="*/ 20 w 26"/>
                  <a:gd name="T23" fmla="*/ 138 h 205"/>
                  <a:gd name="T24" fmla="*/ 23 w 26"/>
                  <a:gd name="T25" fmla="*/ 152 h 205"/>
                  <a:gd name="T26" fmla="*/ 23 w 26"/>
                  <a:gd name="T27" fmla="*/ 167 h 205"/>
                  <a:gd name="T28" fmla="*/ 23 w 26"/>
                  <a:gd name="T29" fmla="*/ 180 h 205"/>
                  <a:gd name="T30" fmla="*/ 23 w 26"/>
                  <a:gd name="T31" fmla="*/ 193 h 205"/>
                  <a:gd name="T32" fmla="*/ 23 w 26"/>
                  <a:gd name="T33" fmla="*/ 205 h 205"/>
                  <a:gd name="T34" fmla="*/ 24 w 26"/>
                  <a:gd name="T35" fmla="*/ 205 h 205"/>
                  <a:gd name="T36" fmla="*/ 26 w 26"/>
                  <a:gd name="T37" fmla="*/ 193 h 205"/>
                  <a:gd name="T38" fmla="*/ 26 w 26"/>
                  <a:gd name="T39" fmla="*/ 180 h 205"/>
                  <a:gd name="T40" fmla="*/ 24 w 26"/>
                  <a:gd name="T41" fmla="*/ 167 h 205"/>
                  <a:gd name="T42" fmla="*/ 23 w 26"/>
                  <a:gd name="T43" fmla="*/ 152 h 205"/>
                  <a:gd name="T44" fmla="*/ 23 w 26"/>
                  <a:gd name="T45" fmla="*/ 138 h 205"/>
                  <a:gd name="T46" fmla="*/ 20 w 26"/>
                  <a:gd name="T47" fmla="*/ 122 h 205"/>
                  <a:gd name="T48" fmla="*/ 18 w 26"/>
                  <a:gd name="T49" fmla="*/ 106 h 205"/>
                  <a:gd name="T50" fmla="*/ 16 w 26"/>
                  <a:gd name="T51" fmla="*/ 91 h 205"/>
                  <a:gd name="T52" fmla="*/ 14 w 26"/>
                  <a:gd name="T53" fmla="*/ 76 h 205"/>
                  <a:gd name="T54" fmla="*/ 11 w 26"/>
                  <a:gd name="T55" fmla="*/ 61 h 205"/>
                  <a:gd name="T56" fmla="*/ 9 w 26"/>
                  <a:gd name="T57" fmla="*/ 48 h 205"/>
                  <a:gd name="T58" fmla="*/ 8 w 26"/>
                  <a:gd name="T59" fmla="*/ 36 h 205"/>
                  <a:gd name="T60" fmla="*/ 6 w 26"/>
                  <a:gd name="T61" fmla="*/ 23 h 205"/>
                  <a:gd name="T62" fmla="*/ 4 w 26"/>
                  <a:gd name="T63" fmla="*/ 13 h 205"/>
                  <a:gd name="T64" fmla="*/ 2 w 26"/>
                  <a:gd name="T65" fmla="*/ 5 h 205"/>
                  <a:gd name="T66" fmla="*/ 2 w 26"/>
                  <a:gd name="T67" fmla="*/ 0 h 205"/>
                  <a:gd name="T68" fmla="*/ 0 w 26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05">
                    <a:moveTo>
                      <a:pt x="0" y="0"/>
                    </a:moveTo>
                    <a:lnTo>
                      <a:pt x="1" y="5"/>
                    </a:lnTo>
                    <a:lnTo>
                      <a:pt x="2" y="13"/>
                    </a:lnTo>
                    <a:lnTo>
                      <a:pt x="4" y="23"/>
                    </a:lnTo>
                    <a:lnTo>
                      <a:pt x="6" y="36"/>
                    </a:lnTo>
                    <a:lnTo>
                      <a:pt x="8" y="48"/>
                    </a:lnTo>
                    <a:lnTo>
                      <a:pt x="10" y="61"/>
                    </a:lnTo>
                    <a:lnTo>
                      <a:pt x="11" y="76"/>
                    </a:lnTo>
                    <a:lnTo>
                      <a:pt x="15" y="91"/>
                    </a:lnTo>
                    <a:lnTo>
                      <a:pt x="17" y="106"/>
                    </a:lnTo>
                    <a:lnTo>
                      <a:pt x="19" y="122"/>
                    </a:lnTo>
                    <a:lnTo>
                      <a:pt x="20" y="138"/>
                    </a:lnTo>
                    <a:lnTo>
                      <a:pt x="23" y="152"/>
                    </a:lnTo>
                    <a:lnTo>
                      <a:pt x="23" y="167"/>
                    </a:lnTo>
                    <a:lnTo>
                      <a:pt x="23" y="180"/>
                    </a:lnTo>
                    <a:lnTo>
                      <a:pt x="23" y="193"/>
                    </a:lnTo>
                    <a:lnTo>
                      <a:pt x="23" y="205"/>
                    </a:lnTo>
                    <a:lnTo>
                      <a:pt x="24" y="205"/>
                    </a:lnTo>
                    <a:lnTo>
                      <a:pt x="26" y="193"/>
                    </a:lnTo>
                    <a:lnTo>
                      <a:pt x="26" y="180"/>
                    </a:lnTo>
                    <a:lnTo>
                      <a:pt x="24" y="167"/>
                    </a:lnTo>
                    <a:lnTo>
                      <a:pt x="23" y="152"/>
                    </a:lnTo>
                    <a:lnTo>
                      <a:pt x="23" y="138"/>
                    </a:lnTo>
                    <a:lnTo>
                      <a:pt x="20" y="122"/>
                    </a:lnTo>
                    <a:lnTo>
                      <a:pt x="18" y="106"/>
                    </a:lnTo>
                    <a:lnTo>
                      <a:pt x="16" y="91"/>
                    </a:lnTo>
                    <a:lnTo>
                      <a:pt x="14" y="76"/>
                    </a:lnTo>
                    <a:lnTo>
                      <a:pt x="11" y="61"/>
                    </a:lnTo>
                    <a:lnTo>
                      <a:pt x="9" y="48"/>
                    </a:lnTo>
                    <a:lnTo>
                      <a:pt x="8" y="36"/>
                    </a:lnTo>
                    <a:lnTo>
                      <a:pt x="6" y="23"/>
                    </a:lnTo>
                    <a:lnTo>
                      <a:pt x="4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6" name="Freeform 1484">
                <a:extLst>
                  <a:ext uri="{FF2B5EF4-FFF2-40B4-BE49-F238E27FC236}">
                    <a16:creationId xmlns:a16="http://schemas.microsoft.com/office/drawing/2014/main" id="{D939D6DC-587C-488B-BDAC-7512FEFF7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196"/>
                <a:ext cx="3" cy="42"/>
              </a:xfrm>
              <a:custGeom>
                <a:avLst/>
                <a:gdLst>
                  <a:gd name="T0" fmla="*/ 8 w 10"/>
                  <a:gd name="T1" fmla="*/ 0 h 126"/>
                  <a:gd name="T2" fmla="*/ 6 w 10"/>
                  <a:gd name="T3" fmla="*/ 0 h 126"/>
                  <a:gd name="T4" fmla="*/ 7 w 10"/>
                  <a:gd name="T5" fmla="*/ 5 h 126"/>
                  <a:gd name="T6" fmla="*/ 7 w 10"/>
                  <a:gd name="T7" fmla="*/ 10 h 126"/>
                  <a:gd name="T8" fmla="*/ 7 w 10"/>
                  <a:gd name="T9" fmla="*/ 16 h 126"/>
                  <a:gd name="T10" fmla="*/ 6 w 10"/>
                  <a:gd name="T11" fmla="*/ 24 h 126"/>
                  <a:gd name="T12" fmla="*/ 6 w 10"/>
                  <a:gd name="T13" fmla="*/ 32 h 126"/>
                  <a:gd name="T14" fmla="*/ 6 w 10"/>
                  <a:gd name="T15" fmla="*/ 41 h 126"/>
                  <a:gd name="T16" fmla="*/ 6 w 10"/>
                  <a:gd name="T17" fmla="*/ 50 h 126"/>
                  <a:gd name="T18" fmla="*/ 5 w 10"/>
                  <a:gd name="T19" fmla="*/ 60 h 126"/>
                  <a:gd name="T20" fmla="*/ 4 w 10"/>
                  <a:gd name="T21" fmla="*/ 69 h 126"/>
                  <a:gd name="T22" fmla="*/ 3 w 10"/>
                  <a:gd name="T23" fmla="*/ 78 h 126"/>
                  <a:gd name="T24" fmla="*/ 1 w 10"/>
                  <a:gd name="T25" fmla="*/ 88 h 126"/>
                  <a:gd name="T26" fmla="*/ 0 w 10"/>
                  <a:gd name="T27" fmla="*/ 97 h 126"/>
                  <a:gd name="T28" fmla="*/ 0 w 10"/>
                  <a:gd name="T29" fmla="*/ 106 h 126"/>
                  <a:gd name="T30" fmla="*/ 0 w 10"/>
                  <a:gd name="T31" fmla="*/ 112 h 126"/>
                  <a:gd name="T32" fmla="*/ 0 w 10"/>
                  <a:gd name="T33" fmla="*/ 120 h 126"/>
                  <a:gd name="T34" fmla="*/ 0 w 10"/>
                  <a:gd name="T35" fmla="*/ 126 h 126"/>
                  <a:gd name="T36" fmla="*/ 1 w 10"/>
                  <a:gd name="T37" fmla="*/ 126 h 126"/>
                  <a:gd name="T38" fmla="*/ 3 w 10"/>
                  <a:gd name="T39" fmla="*/ 120 h 126"/>
                  <a:gd name="T40" fmla="*/ 3 w 10"/>
                  <a:gd name="T41" fmla="*/ 112 h 126"/>
                  <a:gd name="T42" fmla="*/ 4 w 10"/>
                  <a:gd name="T43" fmla="*/ 106 h 126"/>
                  <a:gd name="T44" fmla="*/ 4 w 10"/>
                  <a:gd name="T45" fmla="*/ 97 h 126"/>
                  <a:gd name="T46" fmla="*/ 4 w 10"/>
                  <a:gd name="T47" fmla="*/ 88 h 126"/>
                  <a:gd name="T48" fmla="*/ 4 w 10"/>
                  <a:gd name="T49" fmla="*/ 78 h 126"/>
                  <a:gd name="T50" fmla="*/ 6 w 10"/>
                  <a:gd name="T51" fmla="*/ 69 h 126"/>
                  <a:gd name="T52" fmla="*/ 6 w 10"/>
                  <a:gd name="T53" fmla="*/ 60 h 126"/>
                  <a:gd name="T54" fmla="*/ 7 w 10"/>
                  <a:gd name="T55" fmla="*/ 50 h 126"/>
                  <a:gd name="T56" fmla="*/ 8 w 10"/>
                  <a:gd name="T57" fmla="*/ 41 h 126"/>
                  <a:gd name="T58" fmla="*/ 9 w 10"/>
                  <a:gd name="T59" fmla="*/ 32 h 126"/>
                  <a:gd name="T60" fmla="*/ 9 w 10"/>
                  <a:gd name="T61" fmla="*/ 24 h 126"/>
                  <a:gd name="T62" fmla="*/ 10 w 10"/>
                  <a:gd name="T63" fmla="*/ 16 h 126"/>
                  <a:gd name="T64" fmla="*/ 10 w 10"/>
                  <a:gd name="T65" fmla="*/ 10 h 126"/>
                  <a:gd name="T66" fmla="*/ 9 w 10"/>
                  <a:gd name="T67" fmla="*/ 5 h 126"/>
                  <a:gd name="T68" fmla="*/ 8 w 10"/>
                  <a:gd name="T69" fmla="*/ 0 h 126"/>
                  <a:gd name="T70" fmla="*/ 6 w 10"/>
                  <a:gd name="T71" fmla="*/ 0 h 126"/>
                  <a:gd name="T72" fmla="*/ 8 w 10"/>
                  <a:gd name="T7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6">
                    <a:moveTo>
                      <a:pt x="8" y="0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7" y="16"/>
                    </a:lnTo>
                    <a:lnTo>
                      <a:pt x="6" y="24"/>
                    </a:lnTo>
                    <a:lnTo>
                      <a:pt x="6" y="32"/>
                    </a:lnTo>
                    <a:lnTo>
                      <a:pt x="6" y="41"/>
                    </a:lnTo>
                    <a:lnTo>
                      <a:pt x="6" y="50"/>
                    </a:lnTo>
                    <a:lnTo>
                      <a:pt x="5" y="60"/>
                    </a:lnTo>
                    <a:lnTo>
                      <a:pt x="4" y="69"/>
                    </a:lnTo>
                    <a:lnTo>
                      <a:pt x="3" y="78"/>
                    </a:lnTo>
                    <a:lnTo>
                      <a:pt x="1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3" y="120"/>
                    </a:lnTo>
                    <a:lnTo>
                      <a:pt x="3" y="112"/>
                    </a:lnTo>
                    <a:lnTo>
                      <a:pt x="4" y="106"/>
                    </a:lnTo>
                    <a:lnTo>
                      <a:pt x="4" y="97"/>
                    </a:lnTo>
                    <a:lnTo>
                      <a:pt x="4" y="88"/>
                    </a:lnTo>
                    <a:lnTo>
                      <a:pt x="4" y="78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7" y="50"/>
                    </a:lnTo>
                    <a:lnTo>
                      <a:pt x="8" y="41"/>
                    </a:lnTo>
                    <a:lnTo>
                      <a:pt x="9" y="32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7" name="Freeform 1485">
                <a:extLst>
                  <a:ext uri="{FF2B5EF4-FFF2-40B4-BE49-F238E27FC236}">
                    <a16:creationId xmlns:a16="http://schemas.microsoft.com/office/drawing/2014/main" id="{B1E39C7D-7EB3-47B2-849E-760B93C9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3"/>
                <a:ext cx="398" cy="120"/>
              </a:xfrm>
              <a:custGeom>
                <a:avLst/>
                <a:gdLst>
                  <a:gd name="T0" fmla="*/ 51 w 1193"/>
                  <a:gd name="T1" fmla="*/ 218 h 362"/>
                  <a:gd name="T2" fmla="*/ 71 w 1193"/>
                  <a:gd name="T3" fmla="*/ 251 h 362"/>
                  <a:gd name="T4" fmla="*/ 102 w 1193"/>
                  <a:gd name="T5" fmla="*/ 283 h 362"/>
                  <a:gd name="T6" fmla="*/ 134 w 1193"/>
                  <a:gd name="T7" fmla="*/ 314 h 362"/>
                  <a:gd name="T8" fmla="*/ 200 w 1193"/>
                  <a:gd name="T9" fmla="*/ 350 h 362"/>
                  <a:gd name="T10" fmla="*/ 279 w 1193"/>
                  <a:gd name="T11" fmla="*/ 343 h 362"/>
                  <a:gd name="T12" fmla="*/ 367 w 1193"/>
                  <a:gd name="T13" fmla="*/ 297 h 362"/>
                  <a:gd name="T14" fmla="*/ 478 w 1193"/>
                  <a:gd name="T15" fmla="*/ 221 h 362"/>
                  <a:gd name="T16" fmla="*/ 557 w 1193"/>
                  <a:gd name="T17" fmla="*/ 168 h 362"/>
                  <a:gd name="T18" fmla="*/ 613 w 1193"/>
                  <a:gd name="T19" fmla="*/ 140 h 362"/>
                  <a:gd name="T20" fmla="*/ 682 w 1193"/>
                  <a:gd name="T21" fmla="*/ 167 h 362"/>
                  <a:gd name="T22" fmla="*/ 745 w 1193"/>
                  <a:gd name="T23" fmla="*/ 205 h 362"/>
                  <a:gd name="T24" fmla="*/ 796 w 1193"/>
                  <a:gd name="T25" fmla="*/ 246 h 362"/>
                  <a:gd name="T26" fmla="*/ 843 w 1193"/>
                  <a:gd name="T27" fmla="*/ 288 h 362"/>
                  <a:gd name="T28" fmla="*/ 895 w 1193"/>
                  <a:gd name="T29" fmla="*/ 335 h 362"/>
                  <a:gd name="T30" fmla="*/ 954 w 1193"/>
                  <a:gd name="T31" fmla="*/ 360 h 362"/>
                  <a:gd name="T32" fmla="*/ 1014 w 1193"/>
                  <a:gd name="T33" fmla="*/ 360 h 362"/>
                  <a:gd name="T34" fmla="*/ 1073 w 1193"/>
                  <a:gd name="T35" fmla="*/ 342 h 362"/>
                  <a:gd name="T36" fmla="*/ 1113 w 1193"/>
                  <a:gd name="T37" fmla="*/ 316 h 362"/>
                  <a:gd name="T38" fmla="*/ 1140 w 1193"/>
                  <a:gd name="T39" fmla="*/ 286 h 362"/>
                  <a:gd name="T40" fmla="*/ 1160 w 1193"/>
                  <a:gd name="T41" fmla="*/ 249 h 362"/>
                  <a:gd name="T42" fmla="*/ 1178 w 1193"/>
                  <a:gd name="T43" fmla="*/ 205 h 362"/>
                  <a:gd name="T44" fmla="*/ 1187 w 1193"/>
                  <a:gd name="T45" fmla="*/ 164 h 362"/>
                  <a:gd name="T46" fmla="*/ 1190 w 1193"/>
                  <a:gd name="T47" fmla="*/ 120 h 362"/>
                  <a:gd name="T48" fmla="*/ 1193 w 1193"/>
                  <a:gd name="T49" fmla="*/ 74 h 362"/>
                  <a:gd name="T50" fmla="*/ 1193 w 1193"/>
                  <a:gd name="T51" fmla="*/ 44 h 362"/>
                  <a:gd name="T52" fmla="*/ 1176 w 1193"/>
                  <a:gd name="T53" fmla="*/ 92 h 362"/>
                  <a:gd name="T54" fmla="*/ 1153 w 1193"/>
                  <a:gd name="T55" fmla="*/ 152 h 362"/>
                  <a:gd name="T56" fmla="*/ 1120 w 1193"/>
                  <a:gd name="T57" fmla="*/ 206 h 362"/>
                  <a:gd name="T58" fmla="*/ 1063 w 1193"/>
                  <a:gd name="T59" fmla="*/ 258 h 362"/>
                  <a:gd name="T60" fmla="*/ 967 w 1193"/>
                  <a:gd name="T61" fmla="*/ 288 h 362"/>
                  <a:gd name="T62" fmla="*/ 849 w 1193"/>
                  <a:gd name="T63" fmla="*/ 255 h 362"/>
                  <a:gd name="T64" fmla="*/ 732 w 1193"/>
                  <a:gd name="T65" fmla="*/ 196 h 362"/>
                  <a:gd name="T66" fmla="*/ 644 w 1193"/>
                  <a:gd name="T67" fmla="*/ 146 h 362"/>
                  <a:gd name="T68" fmla="*/ 578 w 1193"/>
                  <a:gd name="T69" fmla="*/ 161 h 362"/>
                  <a:gd name="T70" fmla="*/ 497 w 1193"/>
                  <a:gd name="T71" fmla="*/ 198 h 362"/>
                  <a:gd name="T72" fmla="*/ 405 w 1193"/>
                  <a:gd name="T73" fmla="*/ 234 h 362"/>
                  <a:gd name="T74" fmla="*/ 303 w 1193"/>
                  <a:gd name="T75" fmla="*/ 253 h 362"/>
                  <a:gd name="T76" fmla="*/ 242 w 1193"/>
                  <a:gd name="T77" fmla="*/ 251 h 362"/>
                  <a:gd name="T78" fmla="*/ 197 w 1193"/>
                  <a:gd name="T79" fmla="*/ 237 h 362"/>
                  <a:gd name="T80" fmla="*/ 159 w 1193"/>
                  <a:gd name="T81" fmla="*/ 219 h 362"/>
                  <a:gd name="T82" fmla="*/ 131 w 1193"/>
                  <a:gd name="T83" fmla="*/ 199 h 362"/>
                  <a:gd name="T84" fmla="*/ 107 w 1193"/>
                  <a:gd name="T85" fmla="*/ 178 h 362"/>
                  <a:gd name="T86" fmla="*/ 70 w 1193"/>
                  <a:gd name="T87" fmla="*/ 139 h 362"/>
                  <a:gd name="T88" fmla="*/ 33 w 1193"/>
                  <a:gd name="T89" fmla="*/ 85 h 362"/>
                  <a:gd name="T90" fmla="*/ 6 w 1193"/>
                  <a:gd name="T91" fmla="*/ 17 h 362"/>
                  <a:gd name="T92" fmla="*/ 0 w 1193"/>
                  <a:gd name="T93" fmla="*/ 30 h 362"/>
                  <a:gd name="T94" fmla="*/ 9 w 1193"/>
                  <a:gd name="T95" fmla="*/ 84 h 362"/>
                  <a:gd name="T96" fmla="*/ 24 w 1193"/>
                  <a:gd name="T97" fmla="*/ 140 h 362"/>
                  <a:gd name="T98" fmla="*/ 40 w 1193"/>
                  <a:gd name="T99" fmla="*/ 18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3" h="362">
                    <a:moveTo>
                      <a:pt x="43" y="196"/>
                    </a:moveTo>
                    <a:lnTo>
                      <a:pt x="46" y="204"/>
                    </a:lnTo>
                    <a:lnTo>
                      <a:pt x="48" y="210"/>
                    </a:lnTo>
                    <a:lnTo>
                      <a:pt x="51" y="218"/>
                    </a:lnTo>
                    <a:lnTo>
                      <a:pt x="55" y="226"/>
                    </a:lnTo>
                    <a:lnTo>
                      <a:pt x="60" y="234"/>
                    </a:lnTo>
                    <a:lnTo>
                      <a:pt x="66" y="243"/>
                    </a:lnTo>
                    <a:lnTo>
                      <a:pt x="71" y="251"/>
                    </a:lnTo>
                    <a:lnTo>
                      <a:pt x="78" y="259"/>
                    </a:lnTo>
                    <a:lnTo>
                      <a:pt x="86" y="268"/>
                    </a:lnTo>
                    <a:lnTo>
                      <a:pt x="93" y="275"/>
                    </a:lnTo>
                    <a:lnTo>
                      <a:pt x="102" y="283"/>
                    </a:lnTo>
                    <a:lnTo>
                      <a:pt x="109" y="291"/>
                    </a:lnTo>
                    <a:lnTo>
                      <a:pt x="117" y="299"/>
                    </a:lnTo>
                    <a:lnTo>
                      <a:pt x="125" y="306"/>
                    </a:lnTo>
                    <a:lnTo>
                      <a:pt x="134" y="314"/>
                    </a:lnTo>
                    <a:lnTo>
                      <a:pt x="143" y="320"/>
                    </a:lnTo>
                    <a:lnTo>
                      <a:pt x="163" y="333"/>
                    </a:lnTo>
                    <a:lnTo>
                      <a:pt x="181" y="343"/>
                    </a:lnTo>
                    <a:lnTo>
                      <a:pt x="200" y="350"/>
                    </a:lnTo>
                    <a:lnTo>
                      <a:pt x="220" y="352"/>
                    </a:lnTo>
                    <a:lnTo>
                      <a:pt x="238" y="352"/>
                    </a:lnTo>
                    <a:lnTo>
                      <a:pt x="259" y="350"/>
                    </a:lnTo>
                    <a:lnTo>
                      <a:pt x="279" y="343"/>
                    </a:lnTo>
                    <a:lnTo>
                      <a:pt x="300" y="335"/>
                    </a:lnTo>
                    <a:lnTo>
                      <a:pt x="320" y="325"/>
                    </a:lnTo>
                    <a:lnTo>
                      <a:pt x="344" y="311"/>
                    </a:lnTo>
                    <a:lnTo>
                      <a:pt x="367" y="297"/>
                    </a:lnTo>
                    <a:lnTo>
                      <a:pt x="393" y="280"/>
                    </a:lnTo>
                    <a:lnTo>
                      <a:pt x="420" y="262"/>
                    </a:lnTo>
                    <a:lnTo>
                      <a:pt x="449" y="242"/>
                    </a:lnTo>
                    <a:lnTo>
                      <a:pt x="478" y="221"/>
                    </a:lnTo>
                    <a:lnTo>
                      <a:pt x="512" y="197"/>
                    </a:lnTo>
                    <a:lnTo>
                      <a:pt x="527" y="187"/>
                    </a:lnTo>
                    <a:lnTo>
                      <a:pt x="541" y="177"/>
                    </a:lnTo>
                    <a:lnTo>
                      <a:pt x="557" y="168"/>
                    </a:lnTo>
                    <a:lnTo>
                      <a:pt x="571" y="159"/>
                    </a:lnTo>
                    <a:lnTo>
                      <a:pt x="586" y="152"/>
                    </a:lnTo>
                    <a:lnTo>
                      <a:pt x="601" y="145"/>
                    </a:lnTo>
                    <a:lnTo>
                      <a:pt x="613" y="140"/>
                    </a:lnTo>
                    <a:lnTo>
                      <a:pt x="624" y="139"/>
                    </a:lnTo>
                    <a:lnTo>
                      <a:pt x="645" y="148"/>
                    </a:lnTo>
                    <a:lnTo>
                      <a:pt x="664" y="157"/>
                    </a:lnTo>
                    <a:lnTo>
                      <a:pt x="682" y="167"/>
                    </a:lnTo>
                    <a:lnTo>
                      <a:pt x="699" y="177"/>
                    </a:lnTo>
                    <a:lnTo>
                      <a:pt x="716" y="186"/>
                    </a:lnTo>
                    <a:lnTo>
                      <a:pt x="732" y="196"/>
                    </a:lnTo>
                    <a:lnTo>
                      <a:pt x="745" y="205"/>
                    </a:lnTo>
                    <a:lnTo>
                      <a:pt x="759" y="215"/>
                    </a:lnTo>
                    <a:lnTo>
                      <a:pt x="772" y="225"/>
                    </a:lnTo>
                    <a:lnTo>
                      <a:pt x="784" y="236"/>
                    </a:lnTo>
                    <a:lnTo>
                      <a:pt x="796" y="246"/>
                    </a:lnTo>
                    <a:lnTo>
                      <a:pt x="808" y="256"/>
                    </a:lnTo>
                    <a:lnTo>
                      <a:pt x="819" y="266"/>
                    </a:lnTo>
                    <a:lnTo>
                      <a:pt x="830" y="278"/>
                    </a:lnTo>
                    <a:lnTo>
                      <a:pt x="843" y="288"/>
                    </a:lnTo>
                    <a:lnTo>
                      <a:pt x="856" y="298"/>
                    </a:lnTo>
                    <a:lnTo>
                      <a:pt x="869" y="312"/>
                    </a:lnTo>
                    <a:lnTo>
                      <a:pt x="881" y="325"/>
                    </a:lnTo>
                    <a:lnTo>
                      <a:pt x="895" y="335"/>
                    </a:lnTo>
                    <a:lnTo>
                      <a:pt x="910" y="343"/>
                    </a:lnTo>
                    <a:lnTo>
                      <a:pt x="925" y="351"/>
                    </a:lnTo>
                    <a:lnTo>
                      <a:pt x="939" y="355"/>
                    </a:lnTo>
                    <a:lnTo>
                      <a:pt x="954" y="360"/>
                    </a:lnTo>
                    <a:lnTo>
                      <a:pt x="968" y="361"/>
                    </a:lnTo>
                    <a:lnTo>
                      <a:pt x="984" y="362"/>
                    </a:lnTo>
                    <a:lnTo>
                      <a:pt x="999" y="362"/>
                    </a:lnTo>
                    <a:lnTo>
                      <a:pt x="1014" y="360"/>
                    </a:lnTo>
                    <a:lnTo>
                      <a:pt x="1029" y="357"/>
                    </a:lnTo>
                    <a:lnTo>
                      <a:pt x="1043" y="353"/>
                    </a:lnTo>
                    <a:lnTo>
                      <a:pt x="1058" y="348"/>
                    </a:lnTo>
                    <a:lnTo>
                      <a:pt x="1073" y="342"/>
                    </a:lnTo>
                    <a:lnTo>
                      <a:pt x="1085" y="335"/>
                    </a:lnTo>
                    <a:lnTo>
                      <a:pt x="1095" y="329"/>
                    </a:lnTo>
                    <a:lnTo>
                      <a:pt x="1105" y="323"/>
                    </a:lnTo>
                    <a:lnTo>
                      <a:pt x="1113" y="316"/>
                    </a:lnTo>
                    <a:lnTo>
                      <a:pt x="1120" y="309"/>
                    </a:lnTo>
                    <a:lnTo>
                      <a:pt x="1126" y="301"/>
                    </a:lnTo>
                    <a:lnTo>
                      <a:pt x="1134" y="293"/>
                    </a:lnTo>
                    <a:lnTo>
                      <a:pt x="1140" y="286"/>
                    </a:lnTo>
                    <a:lnTo>
                      <a:pt x="1146" y="277"/>
                    </a:lnTo>
                    <a:lnTo>
                      <a:pt x="1151" y="268"/>
                    </a:lnTo>
                    <a:lnTo>
                      <a:pt x="1156" y="258"/>
                    </a:lnTo>
                    <a:lnTo>
                      <a:pt x="1160" y="249"/>
                    </a:lnTo>
                    <a:lnTo>
                      <a:pt x="1165" y="237"/>
                    </a:lnTo>
                    <a:lnTo>
                      <a:pt x="1169" y="227"/>
                    </a:lnTo>
                    <a:lnTo>
                      <a:pt x="1172" y="216"/>
                    </a:lnTo>
                    <a:lnTo>
                      <a:pt x="1178" y="205"/>
                    </a:lnTo>
                    <a:lnTo>
                      <a:pt x="1181" y="194"/>
                    </a:lnTo>
                    <a:lnTo>
                      <a:pt x="1184" y="186"/>
                    </a:lnTo>
                    <a:lnTo>
                      <a:pt x="1185" y="176"/>
                    </a:lnTo>
                    <a:lnTo>
                      <a:pt x="1187" y="164"/>
                    </a:lnTo>
                    <a:lnTo>
                      <a:pt x="1188" y="154"/>
                    </a:lnTo>
                    <a:lnTo>
                      <a:pt x="1190" y="142"/>
                    </a:lnTo>
                    <a:lnTo>
                      <a:pt x="1190" y="130"/>
                    </a:lnTo>
                    <a:lnTo>
                      <a:pt x="1190" y="120"/>
                    </a:lnTo>
                    <a:lnTo>
                      <a:pt x="1191" y="107"/>
                    </a:lnTo>
                    <a:lnTo>
                      <a:pt x="1191" y="95"/>
                    </a:lnTo>
                    <a:lnTo>
                      <a:pt x="1191" y="85"/>
                    </a:lnTo>
                    <a:lnTo>
                      <a:pt x="1193" y="74"/>
                    </a:lnTo>
                    <a:lnTo>
                      <a:pt x="1193" y="65"/>
                    </a:lnTo>
                    <a:lnTo>
                      <a:pt x="1193" y="57"/>
                    </a:lnTo>
                    <a:lnTo>
                      <a:pt x="1193" y="50"/>
                    </a:lnTo>
                    <a:lnTo>
                      <a:pt x="1193" y="44"/>
                    </a:lnTo>
                    <a:lnTo>
                      <a:pt x="1193" y="41"/>
                    </a:lnTo>
                    <a:lnTo>
                      <a:pt x="1187" y="58"/>
                    </a:lnTo>
                    <a:lnTo>
                      <a:pt x="1180" y="75"/>
                    </a:lnTo>
                    <a:lnTo>
                      <a:pt x="1176" y="92"/>
                    </a:lnTo>
                    <a:lnTo>
                      <a:pt x="1170" y="107"/>
                    </a:lnTo>
                    <a:lnTo>
                      <a:pt x="1166" y="123"/>
                    </a:lnTo>
                    <a:lnTo>
                      <a:pt x="1159" y="138"/>
                    </a:lnTo>
                    <a:lnTo>
                      <a:pt x="1153" y="152"/>
                    </a:lnTo>
                    <a:lnTo>
                      <a:pt x="1147" y="166"/>
                    </a:lnTo>
                    <a:lnTo>
                      <a:pt x="1139" y="179"/>
                    </a:lnTo>
                    <a:lnTo>
                      <a:pt x="1131" y="192"/>
                    </a:lnTo>
                    <a:lnTo>
                      <a:pt x="1120" y="206"/>
                    </a:lnTo>
                    <a:lnTo>
                      <a:pt x="1109" y="218"/>
                    </a:lnTo>
                    <a:lnTo>
                      <a:pt x="1095" y="233"/>
                    </a:lnTo>
                    <a:lnTo>
                      <a:pt x="1079" y="244"/>
                    </a:lnTo>
                    <a:lnTo>
                      <a:pt x="1063" y="258"/>
                    </a:lnTo>
                    <a:lnTo>
                      <a:pt x="1041" y="271"/>
                    </a:lnTo>
                    <a:lnTo>
                      <a:pt x="1020" y="281"/>
                    </a:lnTo>
                    <a:lnTo>
                      <a:pt x="994" y="287"/>
                    </a:lnTo>
                    <a:lnTo>
                      <a:pt x="967" y="288"/>
                    </a:lnTo>
                    <a:lnTo>
                      <a:pt x="939" y="283"/>
                    </a:lnTo>
                    <a:lnTo>
                      <a:pt x="910" y="278"/>
                    </a:lnTo>
                    <a:lnTo>
                      <a:pt x="880" y="268"/>
                    </a:lnTo>
                    <a:lnTo>
                      <a:pt x="849" y="255"/>
                    </a:lnTo>
                    <a:lnTo>
                      <a:pt x="819" y="241"/>
                    </a:lnTo>
                    <a:lnTo>
                      <a:pt x="789" y="226"/>
                    </a:lnTo>
                    <a:lnTo>
                      <a:pt x="761" y="210"/>
                    </a:lnTo>
                    <a:lnTo>
                      <a:pt x="732" y="196"/>
                    </a:lnTo>
                    <a:lnTo>
                      <a:pt x="707" y="180"/>
                    </a:lnTo>
                    <a:lnTo>
                      <a:pt x="682" y="167"/>
                    </a:lnTo>
                    <a:lnTo>
                      <a:pt x="662" y="155"/>
                    </a:lnTo>
                    <a:lnTo>
                      <a:pt x="644" y="146"/>
                    </a:lnTo>
                    <a:lnTo>
                      <a:pt x="630" y="140"/>
                    </a:lnTo>
                    <a:lnTo>
                      <a:pt x="614" y="146"/>
                    </a:lnTo>
                    <a:lnTo>
                      <a:pt x="596" y="152"/>
                    </a:lnTo>
                    <a:lnTo>
                      <a:pt x="578" y="161"/>
                    </a:lnTo>
                    <a:lnTo>
                      <a:pt x="559" y="169"/>
                    </a:lnTo>
                    <a:lnTo>
                      <a:pt x="540" y="179"/>
                    </a:lnTo>
                    <a:lnTo>
                      <a:pt x="519" y="188"/>
                    </a:lnTo>
                    <a:lnTo>
                      <a:pt x="497" y="198"/>
                    </a:lnTo>
                    <a:lnTo>
                      <a:pt x="476" y="208"/>
                    </a:lnTo>
                    <a:lnTo>
                      <a:pt x="453" y="216"/>
                    </a:lnTo>
                    <a:lnTo>
                      <a:pt x="429" y="225"/>
                    </a:lnTo>
                    <a:lnTo>
                      <a:pt x="405" y="234"/>
                    </a:lnTo>
                    <a:lnTo>
                      <a:pt x="380" y="241"/>
                    </a:lnTo>
                    <a:lnTo>
                      <a:pt x="355" y="246"/>
                    </a:lnTo>
                    <a:lnTo>
                      <a:pt x="329" y="251"/>
                    </a:lnTo>
                    <a:lnTo>
                      <a:pt x="303" y="253"/>
                    </a:lnTo>
                    <a:lnTo>
                      <a:pt x="277" y="254"/>
                    </a:lnTo>
                    <a:lnTo>
                      <a:pt x="265" y="253"/>
                    </a:lnTo>
                    <a:lnTo>
                      <a:pt x="253" y="253"/>
                    </a:lnTo>
                    <a:lnTo>
                      <a:pt x="242" y="251"/>
                    </a:lnTo>
                    <a:lnTo>
                      <a:pt x="229" y="249"/>
                    </a:lnTo>
                    <a:lnTo>
                      <a:pt x="218" y="244"/>
                    </a:lnTo>
                    <a:lnTo>
                      <a:pt x="207" y="242"/>
                    </a:lnTo>
                    <a:lnTo>
                      <a:pt x="197" y="237"/>
                    </a:lnTo>
                    <a:lnTo>
                      <a:pt x="187" y="234"/>
                    </a:lnTo>
                    <a:lnTo>
                      <a:pt x="178" y="228"/>
                    </a:lnTo>
                    <a:lnTo>
                      <a:pt x="168" y="224"/>
                    </a:lnTo>
                    <a:lnTo>
                      <a:pt x="159" y="219"/>
                    </a:lnTo>
                    <a:lnTo>
                      <a:pt x="151" y="215"/>
                    </a:lnTo>
                    <a:lnTo>
                      <a:pt x="144" y="209"/>
                    </a:lnTo>
                    <a:lnTo>
                      <a:pt x="136" y="205"/>
                    </a:lnTo>
                    <a:lnTo>
                      <a:pt x="131" y="199"/>
                    </a:lnTo>
                    <a:lnTo>
                      <a:pt x="125" y="196"/>
                    </a:lnTo>
                    <a:lnTo>
                      <a:pt x="121" y="191"/>
                    </a:lnTo>
                    <a:lnTo>
                      <a:pt x="114" y="186"/>
                    </a:lnTo>
                    <a:lnTo>
                      <a:pt x="107" y="178"/>
                    </a:lnTo>
                    <a:lnTo>
                      <a:pt x="98" y="170"/>
                    </a:lnTo>
                    <a:lnTo>
                      <a:pt x="90" y="161"/>
                    </a:lnTo>
                    <a:lnTo>
                      <a:pt x="80" y="151"/>
                    </a:lnTo>
                    <a:lnTo>
                      <a:pt x="70" y="139"/>
                    </a:lnTo>
                    <a:lnTo>
                      <a:pt x="61" y="127"/>
                    </a:lnTo>
                    <a:lnTo>
                      <a:pt x="51" y="114"/>
                    </a:lnTo>
                    <a:lnTo>
                      <a:pt x="42" y="99"/>
                    </a:lnTo>
                    <a:lnTo>
                      <a:pt x="33" y="85"/>
                    </a:lnTo>
                    <a:lnTo>
                      <a:pt x="25" y="69"/>
                    </a:lnTo>
                    <a:lnTo>
                      <a:pt x="17" y="52"/>
                    </a:lnTo>
                    <a:lnTo>
                      <a:pt x="12" y="35"/>
                    </a:lnTo>
                    <a:lnTo>
                      <a:pt x="6" y="17"/>
                    </a:lnTo>
                    <a:lnTo>
                      <a:pt x="4" y="0"/>
                    </a:lnTo>
                    <a:lnTo>
                      <a:pt x="2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3" y="57"/>
                    </a:lnTo>
                    <a:lnTo>
                      <a:pt x="5" y="70"/>
                    </a:lnTo>
                    <a:lnTo>
                      <a:pt x="9" y="84"/>
                    </a:lnTo>
                    <a:lnTo>
                      <a:pt x="11" y="98"/>
                    </a:lnTo>
                    <a:lnTo>
                      <a:pt x="16" y="112"/>
                    </a:lnTo>
                    <a:lnTo>
                      <a:pt x="20" y="126"/>
                    </a:lnTo>
                    <a:lnTo>
                      <a:pt x="24" y="140"/>
                    </a:lnTo>
                    <a:lnTo>
                      <a:pt x="29" y="153"/>
                    </a:lnTo>
                    <a:lnTo>
                      <a:pt x="32" y="166"/>
                    </a:lnTo>
                    <a:lnTo>
                      <a:pt x="38" y="177"/>
                    </a:lnTo>
                    <a:lnTo>
                      <a:pt x="40" y="187"/>
                    </a:lnTo>
                    <a:lnTo>
                      <a:pt x="43" y="19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8" name="Freeform 1486">
                <a:extLst>
                  <a:ext uri="{FF2B5EF4-FFF2-40B4-BE49-F238E27FC236}">
                    <a16:creationId xmlns:a16="http://schemas.microsoft.com/office/drawing/2014/main" id="{1062424F-D1BA-4ED0-80FD-7388CAF3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1"/>
              </a:xfrm>
              <a:custGeom>
                <a:avLst/>
                <a:gdLst>
                  <a:gd name="T0" fmla="*/ 0 w 273"/>
                  <a:gd name="T1" fmla="*/ 0 h 215"/>
                  <a:gd name="T2" fmla="*/ 0 w 273"/>
                  <a:gd name="T3" fmla="*/ 41 h 215"/>
                  <a:gd name="T4" fmla="*/ 4 w 273"/>
                  <a:gd name="T5" fmla="*/ 76 h 215"/>
                  <a:gd name="T6" fmla="*/ 13 w 273"/>
                  <a:gd name="T7" fmla="*/ 110 h 215"/>
                  <a:gd name="T8" fmla="*/ 24 w 273"/>
                  <a:gd name="T9" fmla="*/ 138 h 215"/>
                  <a:gd name="T10" fmla="*/ 39 w 273"/>
                  <a:gd name="T11" fmla="*/ 163 h 215"/>
                  <a:gd name="T12" fmla="*/ 57 w 273"/>
                  <a:gd name="T13" fmla="*/ 182 h 215"/>
                  <a:gd name="T14" fmla="*/ 78 w 273"/>
                  <a:gd name="T15" fmla="*/ 197 h 215"/>
                  <a:gd name="T16" fmla="*/ 99 w 273"/>
                  <a:gd name="T17" fmla="*/ 209 h 215"/>
                  <a:gd name="T18" fmla="*/ 122 w 273"/>
                  <a:gd name="T19" fmla="*/ 214 h 215"/>
                  <a:gd name="T20" fmla="*/ 146 w 273"/>
                  <a:gd name="T21" fmla="*/ 215 h 215"/>
                  <a:gd name="T22" fmla="*/ 171 w 273"/>
                  <a:gd name="T23" fmla="*/ 211 h 215"/>
                  <a:gd name="T24" fmla="*/ 194 w 273"/>
                  <a:gd name="T25" fmla="*/ 203 h 215"/>
                  <a:gd name="T26" fmla="*/ 217 w 273"/>
                  <a:gd name="T27" fmla="*/ 188 h 215"/>
                  <a:gd name="T28" fmla="*/ 238 w 273"/>
                  <a:gd name="T29" fmla="*/ 169 h 215"/>
                  <a:gd name="T30" fmla="*/ 257 w 273"/>
                  <a:gd name="T31" fmla="*/ 143 h 215"/>
                  <a:gd name="T32" fmla="*/ 273 w 273"/>
                  <a:gd name="T33" fmla="*/ 113 h 215"/>
                  <a:gd name="T34" fmla="*/ 250 w 273"/>
                  <a:gd name="T35" fmla="*/ 126 h 215"/>
                  <a:gd name="T36" fmla="*/ 228 w 273"/>
                  <a:gd name="T37" fmla="*/ 135 h 215"/>
                  <a:gd name="T38" fmla="*/ 207 w 273"/>
                  <a:gd name="T39" fmla="*/ 140 h 215"/>
                  <a:gd name="T40" fmla="*/ 185 w 273"/>
                  <a:gd name="T41" fmla="*/ 143 h 215"/>
                  <a:gd name="T42" fmla="*/ 164 w 273"/>
                  <a:gd name="T43" fmla="*/ 142 h 215"/>
                  <a:gd name="T44" fmla="*/ 145 w 273"/>
                  <a:gd name="T45" fmla="*/ 139 h 215"/>
                  <a:gd name="T46" fmla="*/ 126 w 273"/>
                  <a:gd name="T47" fmla="*/ 133 h 215"/>
                  <a:gd name="T48" fmla="*/ 107 w 273"/>
                  <a:gd name="T49" fmla="*/ 124 h 215"/>
                  <a:gd name="T50" fmla="*/ 89 w 273"/>
                  <a:gd name="T51" fmla="*/ 114 h 215"/>
                  <a:gd name="T52" fmla="*/ 73 w 273"/>
                  <a:gd name="T53" fmla="*/ 102 h 215"/>
                  <a:gd name="T54" fmla="*/ 56 w 273"/>
                  <a:gd name="T55" fmla="*/ 89 h 215"/>
                  <a:gd name="T56" fmla="*/ 44 w 273"/>
                  <a:gd name="T57" fmla="*/ 73 h 215"/>
                  <a:gd name="T58" fmla="*/ 29 w 273"/>
                  <a:gd name="T59" fmla="*/ 56 h 215"/>
                  <a:gd name="T60" fmla="*/ 18 w 273"/>
                  <a:gd name="T61" fmla="*/ 38 h 215"/>
                  <a:gd name="T62" fmla="*/ 9 w 273"/>
                  <a:gd name="T63" fmla="*/ 20 h 215"/>
                  <a:gd name="T64" fmla="*/ 0 w 273"/>
                  <a:gd name="T65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15">
                    <a:moveTo>
                      <a:pt x="0" y="0"/>
                    </a:moveTo>
                    <a:lnTo>
                      <a:pt x="0" y="41"/>
                    </a:lnTo>
                    <a:lnTo>
                      <a:pt x="4" y="76"/>
                    </a:lnTo>
                    <a:lnTo>
                      <a:pt x="13" y="110"/>
                    </a:lnTo>
                    <a:lnTo>
                      <a:pt x="24" y="138"/>
                    </a:lnTo>
                    <a:lnTo>
                      <a:pt x="39" y="163"/>
                    </a:lnTo>
                    <a:lnTo>
                      <a:pt x="57" y="182"/>
                    </a:lnTo>
                    <a:lnTo>
                      <a:pt x="78" y="197"/>
                    </a:lnTo>
                    <a:lnTo>
                      <a:pt x="99" y="209"/>
                    </a:lnTo>
                    <a:lnTo>
                      <a:pt x="122" y="214"/>
                    </a:lnTo>
                    <a:lnTo>
                      <a:pt x="146" y="215"/>
                    </a:lnTo>
                    <a:lnTo>
                      <a:pt x="171" y="211"/>
                    </a:lnTo>
                    <a:lnTo>
                      <a:pt x="194" y="203"/>
                    </a:lnTo>
                    <a:lnTo>
                      <a:pt x="217" y="188"/>
                    </a:lnTo>
                    <a:lnTo>
                      <a:pt x="238" y="169"/>
                    </a:lnTo>
                    <a:lnTo>
                      <a:pt x="257" y="143"/>
                    </a:lnTo>
                    <a:lnTo>
                      <a:pt x="273" y="113"/>
                    </a:lnTo>
                    <a:lnTo>
                      <a:pt x="250" y="126"/>
                    </a:lnTo>
                    <a:lnTo>
                      <a:pt x="228" y="135"/>
                    </a:lnTo>
                    <a:lnTo>
                      <a:pt x="207" y="140"/>
                    </a:lnTo>
                    <a:lnTo>
                      <a:pt x="185" y="143"/>
                    </a:lnTo>
                    <a:lnTo>
                      <a:pt x="164" y="142"/>
                    </a:lnTo>
                    <a:lnTo>
                      <a:pt x="145" y="139"/>
                    </a:lnTo>
                    <a:lnTo>
                      <a:pt x="126" y="133"/>
                    </a:lnTo>
                    <a:lnTo>
                      <a:pt x="107" y="124"/>
                    </a:lnTo>
                    <a:lnTo>
                      <a:pt x="89" y="114"/>
                    </a:lnTo>
                    <a:lnTo>
                      <a:pt x="73" y="102"/>
                    </a:lnTo>
                    <a:lnTo>
                      <a:pt x="56" y="89"/>
                    </a:lnTo>
                    <a:lnTo>
                      <a:pt x="44" y="73"/>
                    </a:lnTo>
                    <a:lnTo>
                      <a:pt x="29" y="56"/>
                    </a:lnTo>
                    <a:lnTo>
                      <a:pt x="18" y="38"/>
                    </a:lnTo>
                    <a:lnTo>
                      <a:pt x="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9" name="Freeform 1487">
                <a:extLst>
                  <a:ext uri="{FF2B5EF4-FFF2-40B4-BE49-F238E27FC236}">
                    <a16:creationId xmlns:a16="http://schemas.microsoft.com/office/drawing/2014/main" id="{629D24D0-D1A1-4FAD-BEB8-CCAFAF33C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55" cy="49"/>
              </a:xfrm>
              <a:custGeom>
                <a:avLst/>
                <a:gdLst>
                  <a:gd name="T0" fmla="*/ 8 w 166"/>
                  <a:gd name="T1" fmla="*/ 0 h 147"/>
                  <a:gd name="T2" fmla="*/ 5 w 166"/>
                  <a:gd name="T3" fmla="*/ 9 h 147"/>
                  <a:gd name="T4" fmla="*/ 1 w 166"/>
                  <a:gd name="T5" fmla="*/ 19 h 147"/>
                  <a:gd name="T6" fmla="*/ 0 w 166"/>
                  <a:gd name="T7" fmla="*/ 29 h 147"/>
                  <a:gd name="T8" fmla="*/ 0 w 166"/>
                  <a:gd name="T9" fmla="*/ 38 h 147"/>
                  <a:gd name="T10" fmla="*/ 1 w 166"/>
                  <a:gd name="T11" fmla="*/ 48 h 147"/>
                  <a:gd name="T12" fmla="*/ 2 w 166"/>
                  <a:gd name="T13" fmla="*/ 57 h 147"/>
                  <a:gd name="T14" fmla="*/ 6 w 166"/>
                  <a:gd name="T15" fmla="*/ 67 h 147"/>
                  <a:gd name="T16" fmla="*/ 9 w 166"/>
                  <a:gd name="T17" fmla="*/ 76 h 147"/>
                  <a:gd name="T18" fmla="*/ 14 w 166"/>
                  <a:gd name="T19" fmla="*/ 86 h 147"/>
                  <a:gd name="T20" fmla="*/ 18 w 166"/>
                  <a:gd name="T21" fmla="*/ 95 h 147"/>
                  <a:gd name="T22" fmla="*/ 24 w 166"/>
                  <a:gd name="T23" fmla="*/ 104 h 147"/>
                  <a:gd name="T24" fmla="*/ 29 w 166"/>
                  <a:gd name="T25" fmla="*/ 113 h 147"/>
                  <a:gd name="T26" fmla="*/ 35 w 166"/>
                  <a:gd name="T27" fmla="*/ 122 h 147"/>
                  <a:gd name="T28" fmla="*/ 41 w 166"/>
                  <a:gd name="T29" fmla="*/ 131 h 147"/>
                  <a:gd name="T30" fmla="*/ 46 w 166"/>
                  <a:gd name="T31" fmla="*/ 139 h 147"/>
                  <a:gd name="T32" fmla="*/ 52 w 166"/>
                  <a:gd name="T33" fmla="*/ 147 h 147"/>
                  <a:gd name="T34" fmla="*/ 71 w 166"/>
                  <a:gd name="T35" fmla="*/ 145 h 147"/>
                  <a:gd name="T36" fmla="*/ 88 w 166"/>
                  <a:gd name="T37" fmla="*/ 143 h 147"/>
                  <a:gd name="T38" fmla="*/ 102 w 166"/>
                  <a:gd name="T39" fmla="*/ 136 h 147"/>
                  <a:gd name="T40" fmla="*/ 115 w 166"/>
                  <a:gd name="T41" fmla="*/ 127 h 147"/>
                  <a:gd name="T42" fmla="*/ 127 w 166"/>
                  <a:gd name="T43" fmla="*/ 116 h 147"/>
                  <a:gd name="T44" fmla="*/ 139 w 166"/>
                  <a:gd name="T45" fmla="*/ 102 h 147"/>
                  <a:gd name="T46" fmla="*/ 152 w 166"/>
                  <a:gd name="T47" fmla="*/ 84 h 147"/>
                  <a:gd name="T48" fmla="*/ 166 w 166"/>
                  <a:gd name="T49" fmla="*/ 62 h 147"/>
                  <a:gd name="T50" fmla="*/ 150 w 166"/>
                  <a:gd name="T51" fmla="*/ 66 h 147"/>
                  <a:gd name="T52" fmla="*/ 135 w 166"/>
                  <a:gd name="T53" fmla="*/ 68 h 147"/>
                  <a:gd name="T54" fmla="*/ 120 w 166"/>
                  <a:gd name="T55" fmla="*/ 69 h 147"/>
                  <a:gd name="T56" fmla="*/ 107 w 166"/>
                  <a:gd name="T57" fmla="*/ 68 h 147"/>
                  <a:gd name="T58" fmla="*/ 93 w 166"/>
                  <a:gd name="T59" fmla="*/ 67 h 147"/>
                  <a:gd name="T60" fmla="*/ 81 w 166"/>
                  <a:gd name="T61" fmla="*/ 64 h 147"/>
                  <a:gd name="T62" fmla="*/ 70 w 166"/>
                  <a:gd name="T63" fmla="*/ 60 h 147"/>
                  <a:gd name="T64" fmla="*/ 60 w 166"/>
                  <a:gd name="T65" fmla="*/ 56 h 147"/>
                  <a:gd name="T66" fmla="*/ 49 w 166"/>
                  <a:gd name="T67" fmla="*/ 50 h 147"/>
                  <a:gd name="T68" fmla="*/ 41 w 166"/>
                  <a:gd name="T69" fmla="*/ 44 h 147"/>
                  <a:gd name="T70" fmla="*/ 33 w 166"/>
                  <a:gd name="T71" fmla="*/ 38 h 147"/>
                  <a:gd name="T72" fmla="*/ 26 w 166"/>
                  <a:gd name="T73" fmla="*/ 30 h 147"/>
                  <a:gd name="T74" fmla="*/ 20 w 166"/>
                  <a:gd name="T75" fmla="*/ 22 h 147"/>
                  <a:gd name="T76" fmla="*/ 15 w 166"/>
                  <a:gd name="T77" fmla="*/ 15 h 147"/>
                  <a:gd name="T78" fmla="*/ 11 w 166"/>
                  <a:gd name="T79" fmla="*/ 7 h 147"/>
                  <a:gd name="T80" fmla="*/ 8 w 166"/>
                  <a:gd name="T8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147">
                    <a:moveTo>
                      <a:pt x="8" y="0"/>
                    </a:moveTo>
                    <a:lnTo>
                      <a:pt x="5" y="9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14" y="86"/>
                    </a:lnTo>
                    <a:lnTo>
                      <a:pt x="18" y="95"/>
                    </a:lnTo>
                    <a:lnTo>
                      <a:pt x="24" y="104"/>
                    </a:lnTo>
                    <a:lnTo>
                      <a:pt x="29" y="113"/>
                    </a:lnTo>
                    <a:lnTo>
                      <a:pt x="35" y="122"/>
                    </a:lnTo>
                    <a:lnTo>
                      <a:pt x="41" y="131"/>
                    </a:lnTo>
                    <a:lnTo>
                      <a:pt x="46" y="139"/>
                    </a:lnTo>
                    <a:lnTo>
                      <a:pt x="52" y="147"/>
                    </a:lnTo>
                    <a:lnTo>
                      <a:pt x="71" y="145"/>
                    </a:lnTo>
                    <a:lnTo>
                      <a:pt x="88" y="143"/>
                    </a:lnTo>
                    <a:lnTo>
                      <a:pt x="102" y="136"/>
                    </a:lnTo>
                    <a:lnTo>
                      <a:pt x="115" y="127"/>
                    </a:lnTo>
                    <a:lnTo>
                      <a:pt x="127" y="116"/>
                    </a:lnTo>
                    <a:lnTo>
                      <a:pt x="139" y="102"/>
                    </a:lnTo>
                    <a:lnTo>
                      <a:pt x="152" y="84"/>
                    </a:lnTo>
                    <a:lnTo>
                      <a:pt x="166" y="62"/>
                    </a:lnTo>
                    <a:lnTo>
                      <a:pt x="150" y="66"/>
                    </a:lnTo>
                    <a:lnTo>
                      <a:pt x="135" y="68"/>
                    </a:lnTo>
                    <a:lnTo>
                      <a:pt x="120" y="69"/>
                    </a:lnTo>
                    <a:lnTo>
                      <a:pt x="107" y="68"/>
                    </a:lnTo>
                    <a:lnTo>
                      <a:pt x="93" y="67"/>
                    </a:lnTo>
                    <a:lnTo>
                      <a:pt x="81" y="64"/>
                    </a:lnTo>
                    <a:lnTo>
                      <a:pt x="70" y="60"/>
                    </a:lnTo>
                    <a:lnTo>
                      <a:pt x="60" y="56"/>
                    </a:lnTo>
                    <a:lnTo>
                      <a:pt x="49" y="50"/>
                    </a:lnTo>
                    <a:lnTo>
                      <a:pt x="41" y="44"/>
                    </a:lnTo>
                    <a:lnTo>
                      <a:pt x="33" y="38"/>
                    </a:lnTo>
                    <a:lnTo>
                      <a:pt x="26" y="30"/>
                    </a:lnTo>
                    <a:lnTo>
                      <a:pt x="20" y="22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0" name="Freeform 1488">
                <a:extLst>
                  <a:ext uri="{FF2B5EF4-FFF2-40B4-BE49-F238E27FC236}">
                    <a16:creationId xmlns:a16="http://schemas.microsoft.com/office/drawing/2014/main" id="{D7DC05FE-1EFD-4299-A140-B059B060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45" cy="45"/>
              </a:xfrm>
              <a:custGeom>
                <a:avLst/>
                <a:gdLst>
                  <a:gd name="T0" fmla="*/ 21 w 135"/>
                  <a:gd name="T1" fmla="*/ 0 h 135"/>
                  <a:gd name="T2" fmla="*/ 14 w 135"/>
                  <a:gd name="T3" fmla="*/ 7 h 135"/>
                  <a:gd name="T4" fmla="*/ 9 w 135"/>
                  <a:gd name="T5" fmla="*/ 15 h 135"/>
                  <a:gd name="T6" fmla="*/ 5 w 135"/>
                  <a:gd name="T7" fmla="*/ 23 h 135"/>
                  <a:gd name="T8" fmla="*/ 2 w 135"/>
                  <a:gd name="T9" fmla="*/ 31 h 135"/>
                  <a:gd name="T10" fmla="*/ 0 w 135"/>
                  <a:gd name="T11" fmla="*/ 39 h 135"/>
                  <a:gd name="T12" fmla="*/ 0 w 135"/>
                  <a:gd name="T13" fmla="*/ 48 h 135"/>
                  <a:gd name="T14" fmla="*/ 0 w 135"/>
                  <a:gd name="T15" fmla="*/ 56 h 135"/>
                  <a:gd name="T16" fmla="*/ 2 w 135"/>
                  <a:gd name="T17" fmla="*/ 65 h 135"/>
                  <a:gd name="T18" fmla="*/ 4 w 135"/>
                  <a:gd name="T19" fmla="*/ 71 h 135"/>
                  <a:gd name="T20" fmla="*/ 6 w 135"/>
                  <a:gd name="T21" fmla="*/ 79 h 135"/>
                  <a:gd name="T22" fmla="*/ 9 w 135"/>
                  <a:gd name="T23" fmla="*/ 87 h 135"/>
                  <a:gd name="T24" fmla="*/ 13 w 135"/>
                  <a:gd name="T25" fmla="*/ 96 h 135"/>
                  <a:gd name="T26" fmla="*/ 18 w 135"/>
                  <a:gd name="T27" fmla="*/ 104 h 135"/>
                  <a:gd name="T28" fmla="*/ 22 w 135"/>
                  <a:gd name="T29" fmla="*/ 112 h 135"/>
                  <a:gd name="T30" fmla="*/ 28 w 135"/>
                  <a:gd name="T31" fmla="*/ 121 h 135"/>
                  <a:gd name="T32" fmla="*/ 32 w 135"/>
                  <a:gd name="T33" fmla="*/ 129 h 135"/>
                  <a:gd name="T34" fmla="*/ 46 w 135"/>
                  <a:gd name="T35" fmla="*/ 132 h 135"/>
                  <a:gd name="T36" fmla="*/ 56 w 135"/>
                  <a:gd name="T37" fmla="*/ 134 h 135"/>
                  <a:gd name="T38" fmla="*/ 62 w 135"/>
                  <a:gd name="T39" fmla="*/ 135 h 135"/>
                  <a:gd name="T40" fmla="*/ 68 w 135"/>
                  <a:gd name="T41" fmla="*/ 135 h 135"/>
                  <a:gd name="T42" fmla="*/ 73 w 135"/>
                  <a:gd name="T43" fmla="*/ 132 h 135"/>
                  <a:gd name="T44" fmla="*/ 78 w 135"/>
                  <a:gd name="T45" fmla="*/ 126 h 135"/>
                  <a:gd name="T46" fmla="*/ 86 w 135"/>
                  <a:gd name="T47" fmla="*/ 118 h 135"/>
                  <a:gd name="T48" fmla="*/ 95 w 135"/>
                  <a:gd name="T49" fmla="*/ 105 h 135"/>
                  <a:gd name="T50" fmla="*/ 135 w 135"/>
                  <a:gd name="T51" fmla="*/ 14 h 135"/>
                  <a:gd name="T52" fmla="*/ 116 w 135"/>
                  <a:gd name="T53" fmla="*/ 23 h 135"/>
                  <a:gd name="T54" fmla="*/ 97 w 135"/>
                  <a:gd name="T55" fmla="*/ 29 h 135"/>
                  <a:gd name="T56" fmla="*/ 82 w 135"/>
                  <a:gd name="T57" fmla="*/ 32 h 135"/>
                  <a:gd name="T58" fmla="*/ 67 w 135"/>
                  <a:gd name="T59" fmla="*/ 32 h 135"/>
                  <a:gd name="T60" fmla="*/ 55 w 135"/>
                  <a:gd name="T61" fmla="*/ 30 h 135"/>
                  <a:gd name="T62" fmla="*/ 43 w 135"/>
                  <a:gd name="T63" fmla="*/ 23 h 135"/>
                  <a:gd name="T64" fmla="*/ 32 w 135"/>
                  <a:gd name="T65" fmla="*/ 13 h 135"/>
                  <a:gd name="T66" fmla="*/ 21 w 135"/>
                  <a:gd name="T6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35">
                    <a:moveTo>
                      <a:pt x="21" y="0"/>
                    </a:moveTo>
                    <a:lnTo>
                      <a:pt x="14" y="7"/>
                    </a:lnTo>
                    <a:lnTo>
                      <a:pt x="9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4" y="71"/>
                    </a:lnTo>
                    <a:lnTo>
                      <a:pt x="6" y="79"/>
                    </a:lnTo>
                    <a:lnTo>
                      <a:pt x="9" y="87"/>
                    </a:lnTo>
                    <a:lnTo>
                      <a:pt x="13" y="96"/>
                    </a:lnTo>
                    <a:lnTo>
                      <a:pt x="18" y="104"/>
                    </a:lnTo>
                    <a:lnTo>
                      <a:pt x="22" y="112"/>
                    </a:lnTo>
                    <a:lnTo>
                      <a:pt x="28" y="121"/>
                    </a:lnTo>
                    <a:lnTo>
                      <a:pt x="32" y="129"/>
                    </a:lnTo>
                    <a:lnTo>
                      <a:pt x="46" y="132"/>
                    </a:lnTo>
                    <a:lnTo>
                      <a:pt x="56" y="134"/>
                    </a:lnTo>
                    <a:lnTo>
                      <a:pt x="62" y="135"/>
                    </a:lnTo>
                    <a:lnTo>
                      <a:pt x="68" y="135"/>
                    </a:lnTo>
                    <a:lnTo>
                      <a:pt x="73" y="132"/>
                    </a:lnTo>
                    <a:lnTo>
                      <a:pt x="78" y="126"/>
                    </a:lnTo>
                    <a:lnTo>
                      <a:pt x="86" y="118"/>
                    </a:lnTo>
                    <a:lnTo>
                      <a:pt x="95" y="105"/>
                    </a:lnTo>
                    <a:lnTo>
                      <a:pt x="135" y="14"/>
                    </a:lnTo>
                    <a:lnTo>
                      <a:pt x="116" y="23"/>
                    </a:lnTo>
                    <a:lnTo>
                      <a:pt x="97" y="29"/>
                    </a:lnTo>
                    <a:lnTo>
                      <a:pt x="82" y="32"/>
                    </a:lnTo>
                    <a:lnTo>
                      <a:pt x="67" y="32"/>
                    </a:lnTo>
                    <a:lnTo>
                      <a:pt x="55" y="30"/>
                    </a:lnTo>
                    <a:lnTo>
                      <a:pt x="43" y="23"/>
                    </a:lnTo>
                    <a:lnTo>
                      <a:pt x="32" y="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1" name="Freeform 1489">
                <a:extLst>
                  <a:ext uri="{FF2B5EF4-FFF2-40B4-BE49-F238E27FC236}">
                    <a16:creationId xmlns:a16="http://schemas.microsoft.com/office/drawing/2014/main" id="{8FC8394D-6F83-49B3-A7FD-78BF7BCF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18"/>
                <a:ext cx="33" cy="41"/>
              </a:xfrm>
              <a:custGeom>
                <a:avLst/>
                <a:gdLst>
                  <a:gd name="T0" fmla="*/ 101 w 101"/>
                  <a:gd name="T1" fmla="*/ 124 h 124"/>
                  <a:gd name="T2" fmla="*/ 92 w 101"/>
                  <a:gd name="T3" fmla="*/ 116 h 124"/>
                  <a:gd name="T4" fmla="*/ 83 w 101"/>
                  <a:gd name="T5" fmla="*/ 110 h 124"/>
                  <a:gd name="T6" fmla="*/ 74 w 101"/>
                  <a:gd name="T7" fmla="*/ 102 h 124"/>
                  <a:gd name="T8" fmla="*/ 66 w 101"/>
                  <a:gd name="T9" fmla="*/ 95 h 124"/>
                  <a:gd name="T10" fmla="*/ 58 w 101"/>
                  <a:gd name="T11" fmla="*/ 86 h 124"/>
                  <a:gd name="T12" fmla="*/ 51 w 101"/>
                  <a:gd name="T13" fmla="*/ 78 h 124"/>
                  <a:gd name="T14" fmla="*/ 44 w 101"/>
                  <a:gd name="T15" fmla="*/ 70 h 124"/>
                  <a:gd name="T16" fmla="*/ 36 w 101"/>
                  <a:gd name="T17" fmla="*/ 63 h 124"/>
                  <a:gd name="T18" fmla="*/ 29 w 101"/>
                  <a:gd name="T19" fmla="*/ 54 h 124"/>
                  <a:gd name="T20" fmla="*/ 24 w 101"/>
                  <a:gd name="T21" fmla="*/ 47 h 124"/>
                  <a:gd name="T22" fmla="*/ 18 w 101"/>
                  <a:gd name="T23" fmla="*/ 38 h 124"/>
                  <a:gd name="T24" fmla="*/ 12 w 101"/>
                  <a:gd name="T25" fmla="*/ 29 h 124"/>
                  <a:gd name="T26" fmla="*/ 9 w 101"/>
                  <a:gd name="T27" fmla="*/ 22 h 124"/>
                  <a:gd name="T28" fmla="*/ 6 w 101"/>
                  <a:gd name="T29" fmla="*/ 14 h 124"/>
                  <a:gd name="T30" fmla="*/ 3 w 101"/>
                  <a:gd name="T31" fmla="*/ 8 h 124"/>
                  <a:gd name="T32" fmla="*/ 1 w 101"/>
                  <a:gd name="T33" fmla="*/ 0 h 124"/>
                  <a:gd name="T34" fmla="*/ 0 w 101"/>
                  <a:gd name="T35" fmla="*/ 0 h 124"/>
                  <a:gd name="T36" fmla="*/ 1 w 101"/>
                  <a:gd name="T37" fmla="*/ 8 h 124"/>
                  <a:gd name="T38" fmla="*/ 3 w 101"/>
                  <a:gd name="T39" fmla="*/ 16 h 124"/>
                  <a:gd name="T40" fmla="*/ 7 w 101"/>
                  <a:gd name="T41" fmla="*/ 23 h 124"/>
                  <a:gd name="T42" fmla="*/ 11 w 101"/>
                  <a:gd name="T43" fmla="*/ 31 h 124"/>
                  <a:gd name="T44" fmla="*/ 17 w 101"/>
                  <a:gd name="T45" fmla="*/ 39 h 124"/>
                  <a:gd name="T46" fmla="*/ 21 w 101"/>
                  <a:gd name="T47" fmla="*/ 48 h 124"/>
                  <a:gd name="T48" fmla="*/ 27 w 101"/>
                  <a:gd name="T49" fmla="*/ 56 h 124"/>
                  <a:gd name="T50" fmla="*/ 35 w 101"/>
                  <a:gd name="T51" fmla="*/ 64 h 124"/>
                  <a:gd name="T52" fmla="*/ 42 w 101"/>
                  <a:gd name="T53" fmla="*/ 72 h 124"/>
                  <a:gd name="T54" fmla="*/ 49 w 101"/>
                  <a:gd name="T55" fmla="*/ 79 h 124"/>
                  <a:gd name="T56" fmla="*/ 56 w 101"/>
                  <a:gd name="T57" fmla="*/ 87 h 124"/>
                  <a:gd name="T58" fmla="*/ 65 w 101"/>
                  <a:gd name="T59" fmla="*/ 95 h 124"/>
                  <a:gd name="T60" fmla="*/ 73 w 101"/>
                  <a:gd name="T61" fmla="*/ 104 h 124"/>
                  <a:gd name="T62" fmla="*/ 81 w 101"/>
                  <a:gd name="T63" fmla="*/ 111 h 124"/>
                  <a:gd name="T64" fmla="*/ 91 w 101"/>
                  <a:gd name="T65" fmla="*/ 119 h 124"/>
                  <a:gd name="T66" fmla="*/ 99 w 101"/>
                  <a:gd name="T67" fmla="*/ 124 h 124"/>
                  <a:gd name="T68" fmla="*/ 101 w 101"/>
                  <a:gd name="T6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4">
                    <a:moveTo>
                      <a:pt x="101" y="124"/>
                    </a:moveTo>
                    <a:lnTo>
                      <a:pt x="92" y="116"/>
                    </a:lnTo>
                    <a:lnTo>
                      <a:pt x="83" y="110"/>
                    </a:lnTo>
                    <a:lnTo>
                      <a:pt x="74" y="102"/>
                    </a:lnTo>
                    <a:lnTo>
                      <a:pt x="66" y="95"/>
                    </a:lnTo>
                    <a:lnTo>
                      <a:pt x="58" y="86"/>
                    </a:lnTo>
                    <a:lnTo>
                      <a:pt x="51" y="78"/>
                    </a:lnTo>
                    <a:lnTo>
                      <a:pt x="44" y="70"/>
                    </a:lnTo>
                    <a:lnTo>
                      <a:pt x="36" y="63"/>
                    </a:lnTo>
                    <a:lnTo>
                      <a:pt x="29" y="54"/>
                    </a:lnTo>
                    <a:lnTo>
                      <a:pt x="24" y="47"/>
                    </a:lnTo>
                    <a:lnTo>
                      <a:pt x="18" y="38"/>
                    </a:lnTo>
                    <a:lnTo>
                      <a:pt x="12" y="29"/>
                    </a:lnTo>
                    <a:lnTo>
                      <a:pt x="9" y="22"/>
                    </a:lnTo>
                    <a:lnTo>
                      <a:pt x="6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6"/>
                    </a:lnTo>
                    <a:lnTo>
                      <a:pt x="7" y="23"/>
                    </a:lnTo>
                    <a:lnTo>
                      <a:pt x="11" y="31"/>
                    </a:lnTo>
                    <a:lnTo>
                      <a:pt x="17" y="39"/>
                    </a:lnTo>
                    <a:lnTo>
                      <a:pt x="21" y="48"/>
                    </a:lnTo>
                    <a:lnTo>
                      <a:pt x="27" y="56"/>
                    </a:lnTo>
                    <a:lnTo>
                      <a:pt x="35" y="64"/>
                    </a:lnTo>
                    <a:lnTo>
                      <a:pt x="42" y="72"/>
                    </a:lnTo>
                    <a:lnTo>
                      <a:pt x="49" y="79"/>
                    </a:lnTo>
                    <a:lnTo>
                      <a:pt x="56" y="87"/>
                    </a:lnTo>
                    <a:lnTo>
                      <a:pt x="65" y="95"/>
                    </a:lnTo>
                    <a:lnTo>
                      <a:pt x="73" y="104"/>
                    </a:lnTo>
                    <a:lnTo>
                      <a:pt x="81" y="111"/>
                    </a:lnTo>
                    <a:lnTo>
                      <a:pt x="91" y="119"/>
                    </a:lnTo>
                    <a:lnTo>
                      <a:pt x="99" y="124"/>
                    </a:lnTo>
                    <a:lnTo>
                      <a:pt x="101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2" name="Freeform 1490">
                <a:extLst>
                  <a:ext uri="{FF2B5EF4-FFF2-40B4-BE49-F238E27FC236}">
                    <a16:creationId xmlns:a16="http://schemas.microsoft.com/office/drawing/2014/main" id="{1CB5F2A7-5440-4C40-8D8A-147110AB1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318"/>
                <a:ext cx="123" cy="52"/>
              </a:xfrm>
              <a:custGeom>
                <a:avLst/>
                <a:gdLst>
                  <a:gd name="T0" fmla="*/ 369 w 370"/>
                  <a:gd name="T1" fmla="*/ 0 h 157"/>
                  <a:gd name="T2" fmla="*/ 335 w 370"/>
                  <a:gd name="T3" fmla="*/ 23 h 157"/>
                  <a:gd name="T4" fmla="*/ 306 w 370"/>
                  <a:gd name="T5" fmla="*/ 45 h 157"/>
                  <a:gd name="T6" fmla="*/ 277 w 370"/>
                  <a:gd name="T7" fmla="*/ 65 h 157"/>
                  <a:gd name="T8" fmla="*/ 250 w 370"/>
                  <a:gd name="T9" fmla="*/ 84 h 157"/>
                  <a:gd name="T10" fmla="*/ 224 w 370"/>
                  <a:gd name="T11" fmla="*/ 100 h 157"/>
                  <a:gd name="T12" fmla="*/ 201 w 370"/>
                  <a:gd name="T13" fmla="*/ 114 h 157"/>
                  <a:gd name="T14" fmla="*/ 177 w 370"/>
                  <a:gd name="T15" fmla="*/ 128 h 157"/>
                  <a:gd name="T16" fmla="*/ 157 w 370"/>
                  <a:gd name="T17" fmla="*/ 139 h 157"/>
                  <a:gd name="T18" fmla="*/ 136 w 370"/>
                  <a:gd name="T19" fmla="*/ 147 h 157"/>
                  <a:gd name="T20" fmla="*/ 116 w 370"/>
                  <a:gd name="T21" fmla="*/ 152 h 157"/>
                  <a:gd name="T22" fmla="*/ 96 w 370"/>
                  <a:gd name="T23" fmla="*/ 155 h 157"/>
                  <a:gd name="T24" fmla="*/ 78 w 370"/>
                  <a:gd name="T25" fmla="*/ 155 h 157"/>
                  <a:gd name="T26" fmla="*/ 58 w 370"/>
                  <a:gd name="T27" fmla="*/ 152 h 157"/>
                  <a:gd name="T28" fmla="*/ 40 w 370"/>
                  <a:gd name="T29" fmla="*/ 147 h 157"/>
                  <a:gd name="T30" fmla="*/ 21 w 370"/>
                  <a:gd name="T31" fmla="*/ 137 h 157"/>
                  <a:gd name="T32" fmla="*/ 2 w 370"/>
                  <a:gd name="T33" fmla="*/ 124 h 157"/>
                  <a:gd name="T34" fmla="*/ 0 w 370"/>
                  <a:gd name="T35" fmla="*/ 124 h 157"/>
                  <a:gd name="T36" fmla="*/ 20 w 370"/>
                  <a:gd name="T37" fmla="*/ 138 h 157"/>
                  <a:gd name="T38" fmla="*/ 38 w 370"/>
                  <a:gd name="T39" fmla="*/ 148 h 157"/>
                  <a:gd name="T40" fmla="*/ 58 w 370"/>
                  <a:gd name="T41" fmla="*/ 153 h 157"/>
                  <a:gd name="T42" fmla="*/ 78 w 370"/>
                  <a:gd name="T43" fmla="*/ 157 h 157"/>
                  <a:gd name="T44" fmla="*/ 96 w 370"/>
                  <a:gd name="T45" fmla="*/ 157 h 157"/>
                  <a:gd name="T46" fmla="*/ 116 w 370"/>
                  <a:gd name="T47" fmla="*/ 153 h 157"/>
                  <a:gd name="T48" fmla="*/ 137 w 370"/>
                  <a:gd name="T49" fmla="*/ 148 h 157"/>
                  <a:gd name="T50" fmla="*/ 158 w 370"/>
                  <a:gd name="T51" fmla="*/ 140 h 157"/>
                  <a:gd name="T52" fmla="*/ 179 w 370"/>
                  <a:gd name="T53" fmla="*/ 129 h 157"/>
                  <a:gd name="T54" fmla="*/ 202 w 370"/>
                  <a:gd name="T55" fmla="*/ 116 h 157"/>
                  <a:gd name="T56" fmla="*/ 226 w 370"/>
                  <a:gd name="T57" fmla="*/ 102 h 157"/>
                  <a:gd name="T58" fmla="*/ 251 w 370"/>
                  <a:gd name="T59" fmla="*/ 85 h 157"/>
                  <a:gd name="T60" fmla="*/ 279 w 370"/>
                  <a:gd name="T61" fmla="*/ 67 h 157"/>
                  <a:gd name="T62" fmla="*/ 307 w 370"/>
                  <a:gd name="T63" fmla="*/ 47 h 157"/>
                  <a:gd name="T64" fmla="*/ 337 w 370"/>
                  <a:gd name="T65" fmla="*/ 24 h 157"/>
                  <a:gd name="T66" fmla="*/ 370 w 370"/>
                  <a:gd name="T67" fmla="*/ 2 h 157"/>
                  <a:gd name="T68" fmla="*/ 369 w 370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0" h="157">
                    <a:moveTo>
                      <a:pt x="369" y="0"/>
                    </a:moveTo>
                    <a:lnTo>
                      <a:pt x="335" y="23"/>
                    </a:lnTo>
                    <a:lnTo>
                      <a:pt x="306" y="45"/>
                    </a:lnTo>
                    <a:lnTo>
                      <a:pt x="277" y="65"/>
                    </a:lnTo>
                    <a:lnTo>
                      <a:pt x="250" y="84"/>
                    </a:lnTo>
                    <a:lnTo>
                      <a:pt x="224" y="100"/>
                    </a:lnTo>
                    <a:lnTo>
                      <a:pt x="201" y="114"/>
                    </a:lnTo>
                    <a:lnTo>
                      <a:pt x="177" y="128"/>
                    </a:lnTo>
                    <a:lnTo>
                      <a:pt x="157" y="139"/>
                    </a:lnTo>
                    <a:lnTo>
                      <a:pt x="136" y="147"/>
                    </a:lnTo>
                    <a:lnTo>
                      <a:pt x="116" y="152"/>
                    </a:lnTo>
                    <a:lnTo>
                      <a:pt x="96" y="155"/>
                    </a:lnTo>
                    <a:lnTo>
                      <a:pt x="78" y="155"/>
                    </a:lnTo>
                    <a:lnTo>
                      <a:pt x="58" y="152"/>
                    </a:lnTo>
                    <a:lnTo>
                      <a:pt x="40" y="147"/>
                    </a:lnTo>
                    <a:lnTo>
                      <a:pt x="21" y="137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20" y="138"/>
                    </a:lnTo>
                    <a:lnTo>
                      <a:pt x="38" y="148"/>
                    </a:lnTo>
                    <a:lnTo>
                      <a:pt x="58" y="153"/>
                    </a:lnTo>
                    <a:lnTo>
                      <a:pt x="78" y="157"/>
                    </a:lnTo>
                    <a:lnTo>
                      <a:pt x="96" y="157"/>
                    </a:lnTo>
                    <a:lnTo>
                      <a:pt x="116" y="153"/>
                    </a:lnTo>
                    <a:lnTo>
                      <a:pt x="137" y="148"/>
                    </a:lnTo>
                    <a:lnTo>
                      <a:pt x="158" y="140"/>
                    </a:lnTo>
                    <a:lnTo>
                      <a:pt x="179" y="129"/>
                    </a:lnTo>
                    <a:lnTo>
                      <a:pt x="202" y="116"/>
                    </a:lnTo>
                    <a:lnTo>
                      <a:pt x="226" y="102"/>
                    </a:lnTo>
                    <a:lnTo>
                      <a:pt x="251" y="85"/>
                    </a:lnTo>
                    <a:lnTo>
                      <a:pt x="279" y="67"/>
                    </a:lnTo>
                    <a:lnTo>
                      <a:pt x="307" y="47"/>
                    </a:lnTo>
                    <a:lnTo>
                      <a:pt x="337" y="24"/>
                    </a:lnTo>
                    <a:lnTo>
                      <a:pt x="370" y="2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3" name="Freeform 1491">
                <a:extLst>
                  <a:ext uri="{FF2B5EF4-FFF2-40B4-BE49-F238E27FC236}">
                    <a16:creationId xmlns:a16="http://schemas.microsoft.com/office/drawing/2014/main" id="{08AFAC07-2A95-41C7-83D6-3403642F3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99"/>
                <a:ext cx="37" cy="19"/>
              </a:xfrm>
              <a:custGeom>
                <a:avLst/>
                <a:gdLst>
                  <a:gd name="T0" fmla="*/ 113 w 113"/>
                  <a:gd name="T1" fmla="*/ 0 h 58"/>
                  <a:gd name="T2" fmla="*/ 112 w 113"/>
                  <a:gd name="T3" fmla="*/ 0 h 58"/>
                  <a:gd name="T4" fmla="*/ 101 w 113"/>
                  <a:gd name="T5" fmla="*/ 1 h 58"/>
                  <a:gd name="T6" fmla="*/ 87 w 113"/>
                  <a:gd name="T7" fmla="*/ 6 h 58"/>
                  <a:gd name="T8" fmla="*/ 74 w 113"/>
                  <a:gd name="T9" fmla="*/ 12 h 58"/>
                  <a:gd name="T10" fmla="*/ 60 w 113"/>
                  <a:gd name="T11" fmla="*/ 20 h 58"/>
                  <a:gd name="T12" fmla="*/ 44 w 113"/>
                  <a:gd name="T13" fmla="*/ 29 h 58"/>
                  <a:gd name="T14" fmla="*/ 29 w 113"/>
                  <a:gd name="T15" fmla="*/ 38 h 58"/>
                  <a:gd name="T16" fmla="*/ 14 w 113"/>
                  <a:gd name="T17" fmla="*/ 48 h 58"/>
                  <a:gd name="T18" fmla="*/ 0 w 113"/>
                  <a:gd name="T19" fmla="*/ 57 h 58"/>
                  <a:gd name="T20" fmla="*/ 1 w 113"/>
                  <a:gd name="T21" fmla="*/ 58 h 58"/>
                  <a:gd name="T22" fmla="*/ 16 w 113"/>
                  <a:gd name="T23" fmla="*/ 49 h 58"/>
                  <a:gd name="T24" fmla="*/ 30 w 113"/>
                  <a:gd name="T25" fmla="*/ 39 h 58"/>
                  <a:gd name="T26" fmla="*/ 47 w 113"/>
                  <a:gd name="T27" fmla="*/ 30 h 58"/>
                  <a:gd name="T28" fmla="*/ 61 w 113"/>
                  <a:gd name="T29" fmla="*/ 21 h 58"/>
                  <a:gd name="T30" fmla="*/ 75 w 113"/>
                  <a:gd name="T31" fmla="*/ 14 h 58"/>
                  <a:gd name="T32" fmla="*/ 89 w 113"/>
                  <a:gd name="T33" fmla="*/ 7 h 58"/>
                  <a:gd name="T34" fmla="*/ 101 w 113"/>
                  <a:gd name="T35" fmla="*/ 2 h 58"/>
                  <a:gd name="T36" fmla="*/ 112 w 113"/>
                  <a:gd name="T37" fmla="*/ 0 h 58"/>
                  <a:gd name="T38" fmla="*/ 111 w 113"/>
                  <a:gd name="T39" fmla="*/ 0 h 58"/>
                  <a:gd name="T40" fmla="*/ 113 w 11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58">
                    <a:moveTo>
                      <a:pt x="113" y="0"/>
                    </a:moveTo>
                    <a:lnTo>
                      <a:pt x="112" y="0"/>
                    </a:lnTo>
                    <a:lnTo>
                      <a:pt x="101" y="1"/>
                    </a:lnTo>
                    <a:lnTo>
                      <a:pt x="87" y="6"/>
                    </a:lnTo>
                    <a:lnTo>
                      <a:pt x="74" y="12"/>
                    </a:lnTo>
                    <a:lnTo>
                      <a:pt x="60" y="20"/>
                    </a:lnTo>
                    <a:lnTo>
                      <a:pt x="44" y="29"/>
                    </a:lnTo>
                    <a:lnTo>
                      <a:pt x="29" y="38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16" y="49"/>
                    </a:lnTo>
                    <a:lnTo>
                      <a:pt x="30" y="39"/>
                    </a:lnTo>
                    <a:lnTo>
                      <a:pt x="47" y="30"/>
                    </a:lnTo>
                    <a:lnTo>
                      <a:pt x="61" y="21"/>
                    </a:lnTo>
                    <a:lnTo>
                      <a:pt x="75" y="14"/>
                    </a:lnTo>
                    <a:lnTo>
                      <a:pt x="89" y="7"/>
                    </a:lnTo>
                    <a:lnTo>
                      <a:pt x="101" y="2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4" name="Freeform 1492">
                <a:extLst>
                  <a:ext uri="{FF2B5EF4-FFF2-40B4-BE49-F238E27FC236}">
                    <a16:creationId xmlns:a16="http://schemas.microsoft.com/office/drawing/2014/main" id="{0B53E35D-3D0A-4F6C-8B48-40E9669B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299"/>
                <a:ext cx="78" cy="53"/>
              </a:xfrm>
              <a:custGeom>
                <a:avLst/>
                <a:gdLst>
                  <a:gd name="T0" fmla="*/ 234 w 234"/>
                  <a:gd name="T1" fmla="*/ 159 h 161"/>
                  <a:gd name="T2" fmla="*/ 221 w 234"/>
                  <a:gd name="T3" fmla="*/ 149 h 161"/>
                  <a:gd name="T4" fmla="*/ 208 w 234"/>
                  <a:gd name="T5" fmla="*/ 139 h 161"/>
                  <a:gd name="T6" fmla="*/ 197 w 234"/>
                  <a:gd name="T7" fmla="*/ 127 h 161"/>
                  <a:gd name="T8" fmla="*/ 185 w 234"/>
                  <a:gd name="T9" fmla="*/ 117 h 161"/>
                  <a:gd name="T10" fmla="*/ 174 w 234"/>
                  <a:gd name="T11" fmla="*/ 107 h 161"/>
                  <a:gd name="T12" fmla="*/ 161 w 234"/>
                  <a:gd name="T13" fmla="*/ 97 h 161"/>
                  <a:gd name="T14" fmla="*/ 150 w 234"/>
                  <a:gd name="T15" fmla="*/ 86 h 161"/>
                  <a:gd name="T16" fmla="*/ 137 w 234"/>
                  <a:gd name="T17" fmla="*/ 77 h 161"/>
                  <a:gd name="T18" fmla="*/ 123 w 234"/>
                  <a:gd name="T19" fmla="*/ 67 h 161"/>
                  <a:gd name="T20" fmla="*/ 109 w 234"/>
                  <a:gd name="T21" fmla="*/ 57 h 161"/>
                  <a:gd name="T22" fmla="*/ 94 w 234"/>
                  <a:gd name="T23" fmla="*/ 47 h 161"/>
                  <a:gd name="T24" fmla="*/ 77 w 234"/>
                  <a:gd name="T25" fmla="*/ 38 h 161"/>
                  <a:gd name="T26" fmla="*/ 60 w 234"/>
                  <a:gd name="T27" fmla="*/ 28 h 161"/>
                  <a:gd name="T28" fmla="*/ 42 w 234"/>
                  <a:gd name="T29" fmla="*/ 17 h 161"/>
                  <a:gd name="T30" fmla="*/ 23 w 234"/>
                  <a:gd name="T31" fmla="*/ 10 h 161"/>
                  <a:gd name="T32" fmla="*/ 1 w 234"/>
                  <a:gd name="T33" fmla="*/ 0 h 161"/>
                  <a:gd name="T34" fmla="*/ 0 w 234"/>
                  <a:gd name="T35" fmla="*/ 1 h 161"/>
                  <a:gd name="T36" fmla="*/ 21 w 234"/>
                  <a:gd name="T37" fmla="*/ 10 h 161"/>
                  <a:gd name="T38" fmla="*/ 41 w 234"/>
                  <a:gd name="T39" fmla="*/ 19 h 161"/>
                  <a:gd name="T40" fmla="*/ 59 w 234"/>
                  <a:gd name="T41" fmla="*/ 29 h 161"/>
                  <a:gd name="T42" fmla="*/ 77 w 234"/>
                  <a:gd name="T43" fmla="*/ 39 h 161"/>
                  <a:gd name="T44" fmla="*/ 92 w 234"/>
                  <a:gd name="T45" fmla="*/ 48 h 161"/>
                  <a:gd name="T46" fmla="*/ 108 w 234"/>
                  <a:gd name="T47" fmla="*/ 58 h 161"/>
                  <a:gd name="T48" fmla="*/ 121 w 234"/>
                  <a:gd name="T49" fmla="*/ 67 h 161"/>
                  <a:gd name="T50" fmla="*/ 136 w 234"/>
                  <a:gd name="T51" fmla="*/ 77 h 161"/>
                  <a:gd name="T52" fmla="*/ 148 w 234"/>
                  <a:gd name="T53" fmla="*/ 87 h 161"/>
                  <a:gd name="T54" fmla="*/ 160 w 234"/>
                  <a:gd name="T55" fmla="*/ 98 h 161"/>
                  <a:gd name="T56" fmla="*/ 173 w 234"/>
                  <a:gd name="T57" fmla="*/ 108 h 161"/>
                  <a:gd name="T58" fmla="*/ 184 w 234"/>
                  <a:gd name="T59" fmla="*/ 118 h 161"/>
                  <a:gd name="T60" fmla="*/ 195 w 234"/>
                  <a:gd name="T61" fmla="*/ 128 h 161"/>
                  <a:gd name="T62" fmla="*/ 207 w 234"/>
                  <a:gd name="T63" fmla="*/ 140 h 161"/>
                  <a:gd name="T64" fmla="*/ 220 w 234"/>
                  <a:gd name="T65" fmla="*/ 150 h 161"/>
                  <a:gd name="T66" fmla="*/ 232 w 234"/>
                  <a:gd name="T67" fmla="*/ 161 h 161"/>
                  <a:gd name="T68" fmla="*/ 234 w 234"/>
                  <a:gd name="T69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4" h="161">
                    <a:moveTo>
                      <a:pt x="234" y="159"/>
                    </a:moveTo>
                    <a:lnTo>
                      <a:pt x="221" y="149"/>
                    </a:lnTo>
                    <a:lnTo>
                      <a:pt x="208" y="139"/>
                    </a:lnTo>
                    <a:lnTo>
                      <a:pt x="197" y="127"/>
                    </a:lnTo>
                    <a:lnTo>
                      <a:pt x="185" y="117"/>
                    </a:lnTo>
                    <a:lnTo>
                      <a:pt x="174" y="107"/>
                    </a:lnTo>
                    <a:lnTo>
                      <a:pt x="161" y="97"/>
                    </a:lnTo>
                    <a:lnTo>
                      <a:pt x="150" y="86"/>
                    </a:lnTo>
                    <a:lnTo>
                      <a:pt x="137" y="77"/>
                    </a:lnTo>
                    <a:lnTo>
                      <a:pt x="123" y="67"/>
                    </a:lnTo>
                    <a:lnTo>
                      <a:pt x="109" y="57"/>
                    </a:lnTo>
                    <a:lnTo>
                      <a:pt x="94" y="47"/>
                    </a:lnTo>
                    <a:lnTo>
                      <a:pt x="77" y="38"/>
                    </a:lnTo>
                    <a:lnTo>
                      <a:pt x="60" y="28"/>
                    </a:lnTo>
                    <a:lnTo>
                      <a:pt x="42" y="17"/>
                    </a:lnTo>
                    <a:lnTo>
                      <a:pt x="23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1" y="10"/>
                    </a:lnTo>
                    <a:lnTo>
                      <a:pt x="41" y="19"/>
                    </a:lnTo>
                    <a:lnTo>
                      <a:pt x="59" y="29"/>
                    </a:lnTo>
                    <a:lnTo>
                      <a:pt x="77" y="39"/>
                    </a:lnTo>
                    <a:lnTo>
                      <a:pt x="92" y="48"/>
                    </a:lnTo>
                    <a:lnTo>
                      <a:pt x="108" y="58"/>
                    </a:lnTo>
                    <a:lnTo>
                      <a:pt x="121" y="67"/>
                    </a:lnTo>
                    <a:lnTo>
                      <a:pt x="136" y="77"/>
                    </a:lnTo>
                    <a:lnTo>
                      <a:pt x="148" y="87"/>
                    </a:lnTo>
                    <a:lnTo>
                      <a:pt x="160" y="98"/>
                    </a:lnTo>
                    <a:lnTo>
                      <a:pt x="173" y="108"/>
                    </a:lnTo>
                    <a:lnTo>
                      <a:pt x="184" y="118"/>
                    </a:lnTo>
                    <a:lnTo>
                      <a:pt x="195" y="128"/>
                    </a:lnTo>
                    <a:lnTo>
                      <a:pt x="207" y="140"/>
                    </a:lnTo>
                    <a:lnTo>
                      <a:pt x="220" y="150"/>
                    </a:lnTo>
                    <a:lnTo>
                      <a:pt x="232" y="161"/>
                    </a:lnTo>
                    <a:lnTo>
                      <a:pt x="234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5" name="Freeform 1493">
                <a:extLst>
                  <a:ext uri="{FF2B5EF4-FFF2-40B4-BE49-F238E27FC236}">
                    <a16:creationId xmlns:a16="http://schemas.microsoft.com/office/drawing/2014/main" id="{80A6F564-C220-424B-A589-18894447A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352"/>
                <a:ext cx="77" cy="21"/>
              </a:xfrm>
              <a:custGeom>
                <a:avLst/>
                <a:gdLst>
                  <a:gd name="T0" fmla="*/ 230 w 231"/>
                  <a:gd name="T1" fmla="*/ 37 h 65"/>
                  <a:gd name="T2" fmla="*/ 216 w 231"/>
                  <a:gd name="T3" fmla="*/ 44 h 65"/>
                  <a:gd name="T4" fmla="*/ 202 w 231"/>
                  <a:gd name="T5" fmla="*/ 49 h 65"/>
                  <a:gd name="T6" fmla="*/ 187 w 231"/>
                  <a:gd name="T7" fmla="*/ 55 h 65"/>
                  <a:gd name="T8" fmla="*/ 175 w 231"/>
                  <a:gd name="T9" fmla="*/ 59 h 65"/>
                  <a:gd name="T10" fmla="*/ 159 w 231"/>
                  <a:gd name="T11" fmla="*/ 61 h 65"/>
                  <a:gd name="T12" fmla="*/ 143 w 231"/>
                  <a:gd name="T13" fmla="*/ 64 h 65"/>
                  <a:gd name="T14" fmla="*/ 129 w 231"/>
                  <a:gd name="T15" fmla="*/ 64 h 65"/>
                  <a:gd name="T16" fmla="*/ 114 w 231"/>
                  <a:gd name="T17" fmla="*/ 63 h 65"/>
                  <a:gd name="T18" fmla="*/ 100 w 231"/>
                  <a:gd name="T19" fmla="*/ 60 h 65"/>
                  <a:gd name="T20" fmla="*/ 84 w 231"/>
                  <a:gd name="T21" fmla="*/ 57 h 65"/>
                  <a:gd name="T22" fmla="*/ 70 w 231"/>
                  <a:gd name="T23" fmla="*/ 51 h 65"/>
                  <a:gd name="T24" fmla="*/ 56 w 231"/>
                  <a:gd name="T25" fmla="*/ 45 h 65"/>
                  <a:gd name="T26" fmla="*/ 41 w 231"/>
                  <a:gd name="T27" fmla="*/ 37 h 65"/>
                  <a:gd name="T28" fmla="*/ 27 w 231"/>
                  <a:gd name="T29" fmla="*/ 26 h 65"/>
                  <a:gd name="T30" fmla="*/ 14 w 231"/>
                  <a:gd name="T31" fmla="*/ 13 h 65"/>
                  <a:gd name="T32" fmla="*/ 2 w 231"/>
                  <a:gd name="T33" fmla="*/ 0 h 65"/>
                  <a:gd name="T34" fmla="*/ 0 w 231"/>
                  <a:gd name="T35" fmla="*/ 1 h 65"/>
                  <a:gd name="T36" fmla="*/ 13 w 231"/>
                  <a:gd name="T37" fmla="*/ 15 h 65"/>
                  <a:gd name="T38" fmla="*/ 27 w 231"/>
                  <a:gd name="T39" fmla="*/ 28 h 65"/>
                  <a:gd name="T40" fmla="*/ 40 w 231"/>
                  <a:gd name="T41" fmla="*/ 38 h 65"/>
                  <a:gd name="T42" fmla="*/ 54 w 231"/>
                  <a:gd name="T43" fmla="*/ 46 h 65"/>
                  <a:gd name="T44" fmla="*/ 69 w 231"/>
                  <a:gd name="T45" fmla="*/ 54 h 65"/>
                  <a:gd name="T46" fmla="*/ 84 w 231"/>
                  <a:gd name="T47" fmla="*/ 58 h 65"/>
                  <a:gd name="T48" fmla="*/ 100 w 231"/>
                  <a:gd name="T49" fmla="*/ 61 h 65"/>
                  <a:gd name="T50" fmla="*/ 114 w 231"/>
                  <a:gd name="T51" fmla="*/ 64 h 65"/>
                  <a:gd name="T52" fmla="*/ 129 w 231"/>
                  <a:gd name="T53" fmla="*/ 65 h 65"/>
                  <a:gd name="T54" fmla="*/ 143 w 231"/>
                  <a:gd name="T55" fmla="*/ 65 h 65"/>
                  <a:gd name="T56" fmla="*/ 159 w 231"/>
                  <a:gd name="T57" fmla="*/ 63 h 65"/>
                  <a:gd name="T58" fmla="*/ 175 w 231"/>
                  <a:gd name="T59" fmla="*/ 59 h 65"/>
                  <a:gd name="T60" fmla="*/ 189 w 231"/>
                  <a:gd name="T61" fmla="*/ 56 h 65"/>
                  <a:gd name="T62" fmla="*/ 204 w 231"/>
                  <a:gd name="T63" fmla="*/ 50 h 65"/>
                  <a:gd name="T64" fmla="*/ 219 w 231"/>
                  <a:gd name="T65" fmla="*/ 45 h 65"/>
                  <a:gd name="T66" fmla="*/ 231 w 231"/>
                  <a:gd name="T67" fmla="*/ 38 h 65"/>
                  <a:gd name="T68" fmla="*/ 230 w 231"/>
                  <a:gd name="T69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65">
                    <a:moveTo>
                      <a:pt x="230" y="37"/>
                    </a:moveTo>
                    <a:lnTo>
                      <a:pt x="216" y="44"/>
                    </a:lnTo>
                    <a:lnTo>
                      <a:pt x="202" y="49"/>
                    </a:lnTo>
                    <a:lnTo>
                      <a:pt x="187" y="55"/>
                    </a:lnTo>
                    <a:lnTo>
                      <a:pt x="175" y="59"/>
                    </a:lnTo>
                    <a:lnTo>
                      <a:pt x="159" y="61"/>
                    </a:lnTo>
                    <a:lnTo>
                      <a:pt x="143" y="64"/>
                    </a:lnTo>
                    <a:lnTo>
                      <a:pt x="129" y="64"/>
                    </a:lnTo>
                    <a:lnTo>
                      <a:pt x="114" y="63"/>
                    </a:lnTo>
                    <a:lnTo>
                      <a:pt x="100" y="60"/>
                    </a:lnTo>
                    <a:lnTo>
                      <a:pt x="84" y="57"/>
                    </a:lnTo>
                    <a:lnTo>
                      <a:pt x="70" y="51"/>
                    </a:lnTo>
                    <a:lnTo>
                      <a:pt x="56" y="45"/>
                    </a:lnTo>
                    <a:lnTo>
                      <a:pt x="41" y="37"/>
                    </a:lnTo>
                    <a:lnTo>
                      <a:pt x="27" y="26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3" y="15"/>
                    </a:lnTo>
                    <a:lnTo>
                      <a:pt x="27" y="28"/>
                    </a:lnTo>
                    <a:lnTo>
                      <a:pt x="40" y="38"/>
                    </a:lnTo>
                    <a:lnTo>
                      <a:pt x="54" y="46"/>
                    </a:lnTo>
                    <a:lnTo>
                      <a:pt x="69" y="54"/>
                    </a:lnTo>
                    <a:lnTo>
                      <a:pt x="84" y="58"/>
                    </a:lnTo>
                    <a:lnTo>
                      <a:pt x="100" y="61"/>
                    </a:lnTo>
                    <a:lnTo>
                      <a:pt x="114" y="64"/>
                    </a:lnTo>
                    <a:lnTo>
                      <a:pt x="129" y="65"/>
                    </a:lnTo>
                    <a:lnTo>
                      <a:pt x="143" y="65"/>
                    </a:lnTo>
                    <a:lnTo>
                      <a:pt x="159" y="63"/>
                    </a:lnTo>
                    <a:lnTo>
                      <a:pt x="175" y="59"/>
                    </a:lnTo>
                    <a:lnTo>
                      <a:pt x="189" y="56"/>
                    </a:lnTo>
                    <a:lnTo>
                      <a:pt x="204" y="50"/>
                    </a:lnTo>
                    <a:lnTo>
                      <a:pt x="219" y="45"/>
                    </a:lnTo>
                    <a:lnTo>
                      <a:pt x="231" y="38"/>
                    </a:lnTo>
                    <a:lnTo>
                      <a:pt x="2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6" name="Freeform 1494">
                <a:extLst>
                  <a:ext uri="{FF2B5EF4-FFF2-40B4-BE49-F238E27FC236}">
                    <a16:creationId xmlns:a16="http://schemas.microsoft.com/office/drawing/2014/main" id="{E28CB70C-DCBC-4C04-8E5A-193B6A203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17"/>
                <a:ext cx="32" cy="47"/>
              </a:xfrm>
              <a:custGeom>
                <a:avLst/>
                <a:gdLst>
                  <a:gd name="T0" fmla="*/ 95 w 96"/>
                  <a:gd name="T1" fmla="*/ 0 h 143"/>
                  <a:gd name="T2" fmla="*/ 92 w 96"/>
                  <a:gd name="T3" fmla="*/ 13 h 143"/>
                  <a:gd name="T4" fmla="*/ 87 w 96"/>
                  <a:gd name="T5" fmla="*/ 23 h 143"/>
                  <a:gd name="T6" fmla="*/ 84 w 96"/>
                  <a:gd name="T7" fmla="*/ 34 h 143"/>
                  <a:gd name="T8" fmla="*/ 78 w 96"/>
                  <a:gd name="T9" fmla="*/ 44 h 143"/>
                  <a:gd name="T10" fmla="*/ 74 w 96"/>
                  <a:gd name="T11" fmla="*/ 55 h 143"/>
                  <a:gd name="T12" fmla="*/ 70 w 96"/>
                  <a:gd name="T13" fmla="*/ 64 h 143"/>
                  <a:gd name="T14" fmla="*/ 65 w 96"/>
                  <a:gd name="T15" fmla="*/ 73 h 143"/>
                  <a:gd name="T16" fmla="*/ 60 w 96"/>
                  <a:gd name="T17" fmla="*/ 82 h 143"/>
                  <a:gd name="T18" fmla="*/ 54 w 96"/>
                  <a:gd name="T19" fmla="*/ 91 h 143"/>
                  <a:gd name="T20" fmla="*/ 48 w 96"/>
                  <a:gd name="T21" fmla="*/ 99 h 143"/>
                  <a:gd name="T22" fmla="*/ 42 w 96"/>
                  <a:gd name="T23" fmla="*/ 108 h 143"/>
                  <a:gd name="T24" fmla="*/ 34 w 96"/>
                  <a:gd name="T25" fmla="*/ 116 h 143"/>
                  <a:gd name="T26" fmla="*/ 28 w 96"/>
                  <a:gd name="T27" fmla="*/ 123 h 143"/>
                  <a:gd name="T28" fmla="*/ 19 w 96"/>
                  <a:gd name="T29" fmla="*/ 129 h 143"/>
                  <a:gd name="T30" fmla="*/ 11 w 96"/>
                  <a:gd name="T31" fmla="*/ 136 h 143"/>
                  <a:gd name="T32" fmla="*/ 0 w 96"/>
                  <a:gd name="T33" fmla="*/ 142 h 143"/>
                  <a:gd name="T34" fmla="*/ 1 w 96"/>
                  <a:gd name="T35" fmla="*/ 143 h 143"/>
                  <a:gd name="T36" fmla="*/ 11 w 96"/>
                  <a:gd name="T37" fmla="*/ 136 h 143"/>
                  <a:gd name="T38" fmla="*/ 21 w 96"/>
                  <a:gd name="T39" fmla="*/ 131 h 143"/>
                  <a:gd name="T40" fmla="*/ 29 w 96"/>
                  <a:gd name="T41" fmla="*/ 124 h 143"/>
                  <a:gd name="T42" fmla="*/ 37 w 96"/>
                  <a:gd name="T43" fmla="*/ 117 h 143"/>
                  <a:gd name="T44" fmla="*/ 42 w 96"/>
                  <a:gd name="T45" fmla="*/ 109 h 143"/>
                  <a:gd name="T46" fmla="*/ 49 w 96"/>
                  <a:gd name="T47" fmla="*/ 100 h 143"/>
                  <a:gd name="T48" fmla="*/ 56 w 96"/>
                  <a:gd name="T49" fmla="*/ 92 h 143"/>
                  <a:gd name="T50" fmla="*/ 61 w 96"/>
                  <a:gd name="T51" fmla="*/ 85 h 143"/>
                  <a:gd name="T52" fmla="*/ 66 w 96"/>
                  <a:gd name="T53" fmla="*/ 74 h 143"/>
                  <a:gd name="T54" fmla="*/ 71 w 96"/>
                  <a:gd name="T55" fmla="*/ 67 h 143"/>
                  <a:gd name="T56" fmla="*/ 76 w 96"/>
                  <a:gd name="T57" fmla="*/ 57 h 143"/>
                  <a:gd name="T58" fmla="*/ 80 w 96"/>
                  <a:gd name="T59" fmla="*/ 46 h 143"/>
                  <a:gd name="T60" fmla="*/ 85 w 96"/>
                  <a:gd name="T61" fmla="*/ 34 h 143"/>
                  <a:gd name="T62" fmla="*/ 88 w 96"/>
                  <a:gd name="T63" fmla="*/ 23 h 143"/>
                  <a:gd name="T64" fmla="*/ 93 w 96"/>
                  <a:gd name="T65" fmla="*/ 13 h 143"/>
                  <a:gd name="T66" fmla="*/ 96 w 96"/>
                  <a:gd name="T67" fmla="*/ 0 h 143"/>
                  <a:gd name="T68" fmla="*/ 95 w 96"/>
                  <a:gd name="T6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143">
                    <a:moveTo>
                      <a:pt x="95" y="0"/>
                    </a:moveTo>
                    <a:lnTo>
                      <a:pt x="92" y="13"/>
                    </a:lnTo>
                    <a:lnTo>
                      <a:pt x="87" y="23"/>
                    </a:lnTo>
                    <a:lnTo>
                      <a:pt x="84" y="34"/>
                    </a:lnTo>
                    <a:lnTo>
                      <a:pt x="78" y="44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4" y="91"/>
                    </a:lnTo>
                    <a:lnTo>
                      <a:pt x="48" y="99"/>
                    </a:lnTo>
                    <a:lnTo>
                      <a:pt x="42" y="108"/>
                    </a:lnTo>
                    <a:lnTo>
                      <a:pt x="34" y="116"/>
                    </a:lnTo>
                    <a:lnTo>
                      <a:pt x="28" y="123"/>
                    </a:lnTo>
                    <a:lnTo>
                      <a:pt x="19" y="129"/>
                    </a:lnTo>
                    <a:lnTo>
                      <a:pt x="11" y="136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11" y="136"/>
                    </a:lnTo>
                    <a:lnTo>
                      <a:pt x="21" y="131"/>
                    </a:lnTo>
                    <a:lnTo>
                      <a:pt x="29" y="124"/>
                    </a:lnTo>
                    <a:lnTo>
                      <a:pt x="37" y="117"/>
                    </a:lnTo>
                    <a:lnTo>
                      <a:pt x="42" y="109"/>
                    </a:lnTo>
                    <a:lnTo>
                      <a:pt x="49" y="100"/>
                    </a:lnTo>
                    <a:lnTo>
                      <a:pt x="56" y="92"/>
                    </a:lnTo>
                    <a:lnTo>
                      <a:pt x="61" y="85"/>
                    </a:lnTo>
                    <a:lnTo>
                      <a:pt x="66" y="74"/>
                    </a:lnTo>
                    <a:lnTo>
                      <a:pt x="71" y="67"/>
                    </a:lnTo>
                    <a:lnTo>
                      <a:pt x="76" y="57"/>
                    </a:lnTo>
                    <a:lnTo>
                      <a:pt x="80" y="46"/>
                    </a:lnTo>
                    <a:lnTo>
                      <a:pt x="85" y="34"/>
                    </a:lnTo>
                    <a:lnTo>
                      <a:pt x="88" y="23"/>
                    </a:lnTo>
                    <a:lnTo>
                      <a:pt x="93" y="13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7" name="Freeform 1495">
                <a:extLst>
                  <a:ext uri="{FF2B5EF4-FFF2-40B4-BE49-F238E27FC236}">
                    <a16:creationId xmlns:a16="http://schemas.microsoft.com/office/drawing/2014/main" id="{A2D4F58D-8427-48B2-8208-A857003D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66"/>
                <a:ext cx="4" cy="51"/>
              </a:xfrm>
              <a:custGeom>
                <a:avLst/>
                <a:gdLst>
                  <a:gd name="T0" fmla="*/ 13 w 13"/>
                  <a:gd name="T1" fmla="*/ 0 h 152"/>
                  <a:gd name="T2" fmla="*/ 11 w 13"/>
                  <a:gd name="T3" fmla="*/ 0 h 152"/>
                  <a:gd name="T4" fmla="*/ 11 w 13"/>
                  <a:gd name="T5" fmla="*/ 3 h 152"/>
                  <a:gd name="T6" fmla="*/ 11 w 13"/>
                  <a:gd name="T7" fmla="*/ 9 h 152"/>
                  <a:gd name="T8" fmla="*/ 11 w 13"/>
                  <a:gd name="T9" fmla="*/ 16 h 152"/>
                  <a:gd name="T10" fmla="*/ 11 w 13"/>
                  <a:gd name="T11" fmla="*/ 23 h 152"/>
                  <a:gd name="T12" fmla="*/ 11 w 13"/>
                  <a:gd name="T13" fmla="*/ 32 h 152"/>
                  <a:gd name="T14" fmla="*/ 11 w 13"/>
                  <a:gd name="T15" fmla="*/ 44 h 152"/>
                  <a:gd name="T16" fmla="*/ 11 w 13"/>
                  <a:gd name="T17" fmla="*/ 55 h 152"/>
                  <a:gd name="T18" fmla="*/ 11 w 13"/>
                  <a:gd name="T19" fmla="*/ 66 h 152"/>
                  <a:gd name="T20" fmla="*/ 11 w 13"/>
                  <a:gd name="T21" fmla="*/ 78 h 152"/>
                  <a:gd name="T22" fmla="*/ 10 w 13"/>
                  <a:gd name="T23" fmla="*/ 90 h 152"/>
                  <a:gd name="T24" fmla="*/ 9 w 13"/>
                  <a:gd name="T25" fmla="*/ 102 h 152"/>
                  <a:gd name="T26" fmla="*/ 8 w 13"/>
                  <a:gd name="T27" fmla="*/ 113 h 152"/>
                  <a:gd name="T28" fmla="*/ 7 w 13"/>
                  <a:gd name="T29" fmla="*/ 124 h 152"/>
                  <a:gd name="T30" fmla="*/ 5 w 13"/>
                  <a:gd name="T31" fmla="*/ 135 h 152"/>
                  <a:gd name="T32" fmla="*/ 2 w 13"/>
                  <a:gd name="T33" fmla="*/ 145 h 152"/>
                  <a:gd name="T34" fmla="*/ 0 w 13"/>
                  <a:gd name="T35" fmla="*/ 152 h 152"/>
                  <a:gd name="T36" fmla="*/ 2 w 13"/>
                  <a:gd name="T37" fmla="*/ 152 h 152"/>
                  <a:gd name="T38" fmla="*/ 5 w 13"/>
                  <a:gd name="T39" fmla="*/ 145 h 152"/>
                  <a:gd name="T40" fmla="*/ 6 w 13"/>
                  <a:gd name="T41" fmla="*/ 135 h 152"/>
                  <a:gd name="T42" fmla="*/ 8 w 13"/>
                  <a:gd name="T43" fmla="*/ 124 h 152"/>
                  <a:gd name="T44" fmla="*/ 9 w 13"/>
                  <a:gd name="T45" fmla="*/ 113 h 152"/>
                  <a:gd name="T46" fmla="*/ 11 w 13"/>
                  <a:gd name="T47" fmla="*/ 102 h 152"/>
                  <a:gd name="T48" fmla="*/ 11 w 13"/>
                  <a:gd name="T49" fmla="*/ 90 h 152"/>
                  <a:gd name="T50" fmla="*/ 11 w 13"/>
                  <a:gd name="T51" fmla="*/ 78 h 152"/>
                  <a:gd name="T52" fmla="*/ 13 w 13"/>
                  <a:gd name="T53" fmla="*/ 66 h 152"/>
                  <a:gd name="T54" fmla="*/ 13 w 13"/>
                  <a:gd name="T55" fmla="*/ 55 h 152"/>
                  <a:gd name="T56" fmla="*/ 13 w 13"/>
                  <a:gd name="T57" fmla="*/ 44 h 152"/>
                  <a:gd name="T58" fmla="*/ 13 w 13"/>
                  <a:gd name="T59" fmla="*/ 32 h 152"/>
                  <a:gd name="T60" fmla="*/ 13 w 13"/>
                  <a:gd name="T61" fmla="*/ 23 h 152"/>
                  <a:gd name="T62" fmla="*/ 13 w 13"/>
                  <a:gd name="T63" fmla="*/ 16 h 152"/>
                  <a:gd name="T64" fmla="*/ 13 w 13"/>
                  <a:gd name="T65" fmla="*/ 9 h 152"/>
                  <a:gd name="T66" fmla="*/ 13 w 13"/>
                  <a:gd name="T67" fmla="*/ 3 h 152"/>
                  <a:gd name="T68" fmla="*/ 13 w 13"/>
                  <a:gd name="T69" fmla="*/ 0 h 152"/>
                  <a:gd name="T70" fmla="*/ 11 w 13"/>
                  <a:gd name="T71" fmla="*/ 0 h 152"/>
                  <a:gd name="T72" fmla="*/ 13 w 13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52">
                    <a:moveTo>
                      <a:pt x="13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1" y="23"/>
                    </a:lnTo>
                    <a:lnTo>
                      <a:pt x="11" y="32"/>
                    </a:lnTo>
                    <a:lnTo>
                      <a:pt x="11" y="44"/>
                    </a:lnTo>
                    <a:lnTo>
                      <a:pt x="11" y="55"/>
                    </a:lnTo>
                    <a:lnTo>
                      <a:pt x="11" y="66"/>
                    </a:lnTo>
                    <a:lnTo>
                      <a:pt x="11" y="78"/>
                    </a:lnTo>
                    <a:lnTo>
                      <a:pt x="10" y="90"/>
                    </a:lnTo>
                    <a:lnTo>
                      <a:pt x="9" y="102"/>
                    </a:lnTo>
                    <a:lnTo>
                      <a:pt x="8" y="113"/>
                    </a:lnTo>
                    <a:lnTo>
                      <a:pt x="7" y="124"/>
                    </a:lnTo>
                    <a:lnTo>
                      <a:pt x="5" y="135"/>
                    </a:lnTo>
                    <a:lnTo>
                      <a:pt x="2" y="145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5" y="145"/>
                    </a:lnTo>
                    <a:lnTo>
                      <a:pt x="6" y="135"/>
                    </a:lnTo>
                    <a:lnTo>
                      <a:pt x="8" y="124"/>
                    </a:lnTo>
                    <a:lnTo>
                      <a:pt x="9" y="113"/>
                    </a:lnTo>
                    <a:lnTo>
                      <a:pt x="11" y="102"/>
                    </a:lnTo>
                    <a:lnTo>
                      <a:pt x="11" y="90"/>
                    </a:lnTo>
                    <a:lnTo>
                      <a:pt x="11" y="78"/>
                    </a:lnTo>
                    <a:lnTo>
                      <a:pt x="13" y="66"/>
                    </a:lnTo>
                    <a:lnTo>
                      <a:pt x="13" y="55"/>
                    </a:lnTo>
                    <a:lnTo>
                      <a:pt x="13" y="44"/>
                    </a:lnTo>
                    <a:lnTo>
                      <a:pt x="13" y="32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3" y="9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8" name="Freeform 1496">
                <a:extLst>
                  <a:ext uri="{FF2B5EF4-FFF2-40B4-BE49-F238E27FC236}">
                    <a16:creationId xmlns:a16="http://schemas.microsoft.com/office/drawing/2014/main" id="{59578AE2-C02E-42EB-A3F5-3F5BE29C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66"/>
                <a:ext cx="51" cy="77"/>
              </a:xfrm>
              <a:custGeom>
                <a:avLst/>
                <a:gdLst>
                  <a:gd name="T0" fmla="*/ 1 w 151"/>
                  <a:gd name="T1" fmla="*/ 231 h 231"/>
                  <a:gd name="T2" fmla="*/ 21 w 151"/>
                  <a:gd name="T3" fmla="*/ 218 h 231"/>
                  <a:gd name="T4" fmla="*/ 39 w 151"/>
                  <a:gd name="T5" fmla="*/ 204 h 231"/>
                  <a:gd name="T6" fmla="*/ 55 w 151"/>
                  <a:gd name="T7" fmla="*/ 192 h 231"/>
                  <a:gd name="T8" fmla="*/ 67 w 151"/>
                  <a:gd name="T9" fmla="*/ 178 h 231"/>
                  <a:gd name="T10" fmla="*/ 78 w 151"/>
                  <a:gd name="T11" fmla="*/ 166 h 231"/>
                  <a:gd name="T12" fmla="*/ 90 w 151"/>
                  <a:gd name="T13" fmla="*/ 152 h 231"/>
                  <a:gd name="T14" fmla="*/ 98 w 151"/>
                  <a:gd name="T15" fmla="*/ 139 h 231"/>
                  <a:gd name="T16" fmla="*/ 105 w 151"/>
                  <a:gd name="T17" fmla="*/ 126 h 231"/>
                  <a:gd name="T18" fmla="*/ 112 w 151"/>
                  <a:gd name="T19" fmla="*/ 112 h 231"/>
                  <a:gd name="T20" fmla="*/ 118 w 151"/>
                  <a:gd name="T21" fmla="*/ 98 h 231"/>
                  <a:gd name="T22" fmla="*/ 124 w 151"/>
                  <a:gd name="T23" fmla="*/ 82 h 231"/>
                  <a:gd name="T24" fmla="*/ 129 w 151"/>
                  <a:gd name="T25" fmla="*/ 67 h 231"/>
                  <a:gd name="T26" fmla="*/ 135 w 151"/>
                  <a:gd name="T27" fmla="*/ 52 h 231"/>
                  <a:gd name="T28" fmla="*/ 139 w 151"/>
                  <a:gd name="T29" fmla="*/ 35 h 231"/>
                  <a:gd name="T30" fmla="*/ 146 w 151"/>
                  <a:gd name="T31" fmla="*/ 18 h 231"/>
                  <a:gd name="T32" fmla="*/ 151 w 151"/>
                  <a:gd name="T33" fmla="*/ 0 h 231"/>
                  <a:gd name="T34" fmla="*/ 150 w 151"/>
                  <a:gd name="T35" fmla="*/ 0 h 231"/>
                  <a:gd name="T36" fmla="*/ 144 w 151"/>
                  <a:gd name="T37" fmla="*/ 18 h 231"/>
                  <a:gd name="T38" fmla="*/ 138 w 151"/>
                  <a:gd name="T39" fmla="*/ 35 h 231"/>
                  <a:gd name="T40" fmla="*/ 133 w 151"/>
                  <a:gd name="T41" fmla="*/ 52 h 231"/>
                  <a:gd name="T42" fmla="*/ 128 w 151"/>
                  <a:gd name="T43" fmla="*/ 67 h 231"/>
                  <a:gd name="T44" fmla="*/ 123 w 151"/>
                  <a:gd name="T45" fmla="*/ 82 h 231"/>
                  <a:gd name="T46" fmla="*/ 117 w 151"/>
                  <a:gd name="T47" fmla="*/ 96 h 231"/>
                  <a:gd name="T48" fmla="*/ 111 w 151"/>
                  <a:gd name="T49" fmla="*/ 110 h 231"/>
                  <a:gd name="T50" fmla="*/ 104 w 151"/>
                  <a:gd name="T51" fmla="*/ 124 h 231"/>
                  <a:gd name="T52" fmla="*/ 96 w 151"/>
                  <a:gd name="T53" fmla="*/ 137 h 231"/>
                  <a:gd name="T54" fmla="*/ 89 w 151"/>
                  <a:gd name="T55" fmla="*/ 151 h 231"/>
                  <a:gd name="T56" fmla="*/ 77 w 151"/>
                  <a:gd name="T57" fmla="*/ 164 h 231"/>
                  <a:gd name="T58" fmla="*/ 66 w 151"/>
                  <a:gd name="T59" fmla="*/ 177 h 231"/>
                  <a:gd name="T60" fmla="*/ 54 w 151"/>
                  <a:gd name="T61" fmla="*/ 191 h 231"/>
                  <a:gd name="T62" fmla="*/ 38 w 151"/>
                  <a:gd name="T63" fmla="*/ 203 h 231"/>
                  <a:gd name="T64" fmla="*/ 21 w 151"/>
                  <a:gd name="T65" fmla="*/ 216 h 231"/>
                  <a:gd name="T66" fmla="*/ 0 w 151"/>
                  <a:gd name="T67" fmla="*/ 230 h 231"/>
                  <a:gd name="T68" fmla="*/ 1 w 151"/>
                  <a:gd name="T6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31">
                    <a:moveTo>
                      <a:pt x="1" y="231"/>
                    </a:moveTo>
                    <a:lnTo>
                      <a:pt x="21" y="218"/>
                    </a:lnTo>
                    <a:lnTo>
                      <a:pt x="39" y="204"/>
                    </a:lnTo>
                    <a:lnTo>
                      <a:pt x="55" y="192"/>
                    </a:lnTo>
                    <a:lnTo>
                      <a:pt x="67" y="178"/>
                    </a:lnTo>
                    <a:lnTo>
                      <a:pt x="78" y="166"/>
                    </a:lnTo>
                    <a:lnTo>
                      <a:pt x="90" y="152"/>
                    </a:lnTo>
                    <a:lnTo>
                      <a:pt x="98" y="139"/>
                    </a:lnTo>
                    <a:lnTo>
                      <a:pt x="105" y="126"/>
                    </a:lnTo>
                    <a:lnTo>
                      <a:pt x="112" y="112"/>
                    </a:lnTo>
                    <a:lnTo>
                      <a:pt x="118" y="98"/>
                    </a:lnTo>
                    <a:lnTo>
                      <a:pt x="124" y="82"/>
                    </a:lnTo>
                    <a:lnTo>
                      <a:pt x="129" y="67"/>
                    </a:lnTo>
                    <a:lnTo>
                      <a:pt x="135" y="52"/>
                    </a:lnTo>
                    <a:lnTo>
                      <a:pt x="139" y="35"/>
                    </a:lnTo>
                    <a:lnTo>
                      <a:pt x="146" y="18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4" y="18"/>
                    </a:lnTo>
                    <a:lnTo>
                      <a:pt x="138" y="35"/>
                    </a:lnTo>
                    <a:lnTo>
                      <a:pt x="133" y="52"/>
                    </a:lnTo>
                    <a:lnTo>
                      <a:pt x="128" y="67"/>
                    </a:lnTo>
                    <a:lnTo>
                      <a:pt x="123" y="82"/>
                    </a:lnTo>
                    <a:lnTo>
                      <a:pt x="117" y="96"/>
                    </a:lnTo>
                    <a:lnTo>
                      <a:pt x="111" y="110"/>
                    </a:lnTo>
                    <a:lnTo>
                      <a:pt x="104" y="124"/>
                    </a:lnTo>
                    <a:lnTo>
                      <a:pt x="96" y="137"/>
                    </a:lnTo>
                    <a:lnTo>
                      <a:pt x="89" y="151"/>
                    </a:lnTo>
                    <a:lnTo>
                      <a:pt x="77" y="164"/>
                    </a:lnTo>
                    <a:lnTo>
                      <a:pt x="66" y="177"/>
                    </a:lnTo>
                    <a:lnTo>
                      <a:pt x="54" y="191"/>
                    </a:lnTo>
                    <a:lnTo>
                      <a:pt x="38" y="203"/>
                    </a:lnTo>
                    <a:lnTo>
                      <a:pt x="21" y="216"/>
                    </a:lnTo>
                    <a:lnTo>
                      <a:pt x="0" y="230"/>
                    </a:lnTo>
                    <a:lnTo>
                      <a:pt x="1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9" name="Freeform 1497">
                <a:extLst>
                  <a:ext uri="{FF2B5EF4-FFF2-40B4-BE49-F238E27FC236}">
                    <a16:creationId xmlns:a16="http://schemas.microsoft.com/office/drawing/2014/main" id="{6BDBA080-F371-4575-A0D3-301F6C2D4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299"/>
                <a:ext cx="138" cy="50"/>
              </a:xfrm>
              <a:custGeom>
                <a:avLst/>
                <a:gdLst>
                  <a:gd name="T0" fmla="*/ 1 w 414"/>
                  <a:gd name="T1" fmla="*/ 2 h 150"/>
                  <a:gd name="T2" fmla="*/ 0 w 414"/>
                  <a:gd name="T3" fmla="*/ 2 h 150"/>
                  <a:gd name="T4" fmla="*/ 15 w 414"/>
                  <a:gd name="T5" fmla="*/ 8 h 150"/>
                  <a:gd name="T6" fmla="*/ 33 w 414"/>
                  <a:gd name="T7" fmla="*/ 17 h 150"/>
                  <a:gd name="T8" fmla="*/ 53 w 414"/>
                  <a:gd name="T9" fmla="*/ 29 h 150"/>
                  <a:gd name="T10" fmla="*/ 78 w 414"/>
                  <a:gd name="T11" fmla="*/ 42 h 150"/>
                  <a:gd name="T12" fmla="*/ 104 w 414"/>
                  <a:gd name="T13" fmla="*/ 57 h 150"/>
                  <a:gd name="T14" fmla="*/ 132 w 414"/>
                  <a:gd name="T15" fmla="*/ 72 h 150"/>
                  <a:gd name="T16" fmla="*/ 160 w 414"/>
                  <a:gd name="T17" fmla="*/ 88 h 150"/>
                  <a:gd name="T18" fmla="*/ 190 w 414"/>
                  <a:gd name="T19" fmla="*/ 103 h 150"/>
                  <a:gd name="T20" fmla="*/ 220 w 414"/>
                  <a:gd name="T21" fmla="*/ 116 h 150"/>
                  <a:gd name="T22" fmla="*/ 250 w 414"/>
                  <a:gd name="T23" fmla="*/ 128 h 150"/>
                  <a:gd name="T24" fmla="*/ 281 w 414"/>
                  <a:gd name="T25" fmla="*/ 139 h 150"/>
                  <a:gd name="T26" fmla="*/ 310 w 414"/>
                  <a:gd name="T27" fmla="*/ 145 h 150"/>
                  <a:gd name="T28" fmla="*/ 339 w 414"/>
                  <a:gd name="T29" fmla="*/ 150 h 150"/>
                  <a:gd name="T30" fmla="*/ 366 w 414"/>
                  <a:gd name="T31" fmla="*/ 149 h 150"/>
                  <a:gd name="T32" fmla="*/ 392 w 414"/>
                  <a:gd name="T33" fmla="*/ 143 h 150"/>
                  <a:gd name="T34" fmla="*/ 414 w 414"/>
                  <a:gd name="T35" fmla="*/ 133 h 150"/>
                  <a:gd name="T36" fmla="*/ 413 w 414"/>
                  <a:gd name="T37" fmla="*/ 132 h 150"/>
                  <a:gd name="T38" fmla="*/ 391 w 414"/>
                  <a:gd name="T39" fmla="*/ 143 h 150"/>
                  <a:gd name="T40" fmla="*/ 366 w 414"/>
                  <a:gd name="T41" fmla="*/ 148 h 150"/>
                  <a:gd name="T42" fmla="*/ 339 w 414"/>
                  <a:gd name="T43" fmla="*/ 148 h 150"/>
                  <a:gd name="T44" fmla="*/ 310 w 414"/>
                  <a:gd name="T45" fmla="*/ 144 h 150"/>
                  <a:gd name="T46" fmla="*/ 281 w 414"/>
                  <a:gd name="T47" fmla="*/ 137 h 150"/>
                  <a:gd name="T48" fmla="*/ 252 w 414"/>
                  <a:gd name="T49" fmla="*/ 127 h 150"/>
                  <a:gd name="T50" fmla="*/ 221 w 414"/>
                  <a:gd name="T51" fmla="*/ 115 h 150"/>
                  <a:gd name="T52" fmla="*/ 191 w 414"/>
                  <a:gd name="T53" fmla="*/ 102 h 150"/>
                  <a:gd name="T54" fmla="*/ 162 w 414"/>
                  <a:gd name="T55" fmla="*/ 86 h 150"/>
                  <a:gd name="T56" fmla="*/ 133 w 414"/>
                  <a:gd name="T57" fmla="*/ 71 h 150"/>
                  <a:gd name="T58" fmla="*/ 105 w 414"/>
                  <a:gd name="T59" fmla="*/ 56 h 150"/>
                  <a:gd name="T60" fmla="*/ 80 w 414"/>
                  <a:gd name="T61" fmla="*/ 41 h 150"/>
                  <a:gd name="T62" fmla="*/ 55 w 414"/>
                  <a:gd name="T63" fmla="*/ 28 h 150"/>
                  <a:gd name="T64" fmla="*/ 34 w 414"/>
                  <a:gd name="T65" fmla="*/ 16 h 150"/>
                  <a:gd name="T66" fmla="*/ 16 w 414"/>
                  <a:gd name="T67" fmla="*/ 6 h 150"/>
                  <a:gd name="T68" fmla="*/ 1 w 414"/>
                  <a:gd name="T69" fmla="*/ 0 h 150"/>
                  <a:gd name="T70" fmla="*/ 0 w 414"/>
                  <a:gd name="T71" fmla="*/ 0 h 150"/>
                  <a:gd name="T72" fmla="*/ 1 w 414"/>
                  <a:gd name="T7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4" h="150">
                    <a:moveTo>
                      <a:pt x="1" y="2"/>
                    </a:moveTo>
                    <a:lnTo>
                      <a:pt x="0" y="2"/>
                    </a:lnTo>
                    <a:lnTo>
                      <a:pt x="15" y="8"/>
                    </a:lnTo>
                    <a:lnTo>
                      <a:pt x="33" y="17"/>
                    </a:lnTo>
                    <a:lnTo>
                      <a:pt x="53" y="29"/>
                    </a:lnTo>
                    <a:lnTo>
                      <a:pt x="78" y="42"/>
                    </a:lnTo>
                    <a:lnTo>
                      <a:pt x="104" y="57"/>
                    </a:lnTo>
                    <a:lnTo>
                      <a:pt x="132" y="72"/>
                    </a:lnTo>
                    <a:lnTo>
                      <a:pt x="160" y="88"/>
                    </a:lnTo>
                    <a:lnTo>
                      <a:pt x="190" y="103"/>
                    </a:lnTo>
                    <a:lnTo>
                      <a:pt x="220" y="116"/>
                    </a:lnTo>
                    <a:lnTo>
                      <a:pt x="250" y="128"/>
                    </a:lnTo>
                    <a:lnTo>
                      <a:pt x="281" y="139"/>
                    </a:lnTo>
                    <a:lnTo>
                      <a:pt x="310" y="145"/>
                    </a:lnTo>
                    <a:lnTo>
                      <a:pt x="339" y="150"/>
                    </a:lnTo>
                    <a:lnTo>
                      <a:pt x="366" y="149"/>
                    </a:lnTo>
                    <a:lnTo>
                      <a:pt x="392" y="143"/>
                    </a:lnTo>
                    <a:lnTo>
                      <a:pt x="414" y="133"/>
                    </a:lnTo>
                    <a:lnTo>
                      <a:pt x="413" y="132"/>
                    </a:lnTo>
                    <a:lnTo>
                      <a:pt x="391" y="143"/>
                    </a:lnTo>
                    <a:lnTo>
                      <a:pt x="366" y="148"/>
                    </a:lnTo>
                    <a:lnTo>
                      <a:pt x="339" y="148"/>
                    </a:lnTo>
                    <a:lnTo>
                      <a:pt x="310" y="144"/>
                    </a:lnTo>
                    <a:lnTo>
                      <a:pt x="281" y="137"/>
                    </a:lnTo>
                    <a:lnTo>
                      <a:pt x="252" y="127"/>
                    </a:lnTo>
                    <a:lnTo>
                      <a:pt x="221" y="115"/>
                    </a:lnTo>
                    <a:lnTo>
                      <a:pt x="191" y="102"/>
                    </a:lnTo>
                    <a:lnTo>
                      <a:pt x="162" y="86"/>
                    </a:lnTo>
                    <a:lnTo>
                      <a:pt x="133" y="71"/>
                    </a:lnTo>
                    <a:lnTo>
                      <a:pt x="105" y="56"/>
                    </a:lnTo>
                    <a:lnTo>
                      <a:pt x="80" y="41"/>
                    </a:lnTo>
                    <a:lnTo>
                      <a:pt x="55" y="28"/>
                    </a:lnTo>
                    <a:lnTo>
                      <a:pt x="34" y="16"/>
                    </a:lnTo>
                    <a:lnTo>
                      <a:pt x="1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0" name="Freeform 1498">
                <a:extLst>
                  <a:ext uri="{FF2B5EF4-FFF2-40B4-BE49-F238E27FC236}">
                    <a16:creationId xmlns:a16="http://schemas.microsoft.com/office/drawing/2014/main" id="{AC095949-6A48-48C4-8B0B-182EEE880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299"/>
                <a:ext cx="117" cy="38"/>
              </a:xfrm>
              <a:custGeom>
                <a:avLst/>
                <a:gdLst>
                  <a:gd name="T0" fmla="*/ 0 w 352"/>
                  <a:gd name="T1" fmla="*/ 115 h 115"/>
                  <a:gd name="T2" fmla="*/ 26 w 352"/>
                  <a:gd name="T3" fmla="*/ 114 h 115"/>
                  <a:gd name="T4" fmla="*/ 52 w 352"/>
                  <a:gd name="T5" fmla="*/ 112 h 115"/>
                  <a:gd name="T6" fmla="*/ 79 w 352"/>
                  <a:gd name="T7" fmla="*/ 106 h 115"/>
                  <a:gd name="T8" fmla="*/ 102 w 352"/>
                  <a:gd name="T9" fmla="*/ 101 h 115"/>
                  <a:gd name="T10" fmla="*/ 128 w 352"/>
                  <a:gd name="T11" fmla="*/ 94 h 115"/>
                  <a:gd name="T12" fmla="*/ 153 w 352"/>
                  <a:gd name="T13" fmla="*/ 86 h 115"/>
                  <a:gd name="T14" fmla="*/ 176 w 352"/>
                  <a:gd name="T15" fmla="*/ 77 h 115"/>
                  <a:gd name="T16" fmla="*/ 199 w 352"/>
                  <a:gd name="T17" fmla="*/ 68 h 115"/>
                  <a:gd name="T18" fmla="*/ 221 w 352"/>
                  <a:gd name="T19" fmla="*/ 59 h 115"/>
                  <a:gd name="T20" fmla="*/ 243 w 352"/>
                  <a:gd name="T21" fmla="*/ 49 h 115"/>
                  <a:gd name="T22" fmla="*/ 263 w 352"/>
                  <a:gd name="T23" fmla="*/ 40 h 115"/>
                  <a:gd name="T24" fmla="*/ 283 w 352"/>
                  <a:gd name="T25" fmla="*/ 30 h 115"/>
                  <a:gd name="T26" fmla="*/ 302 w 352"/>
                  <a:gd name="T27" fmla="*/ 22 h 115"/>
                  <a:gd name="T28" fmla="*/ 320 w 352"/>
                  <a:gd name="T29" fmla="*/ 14 h 115"/>
                  <a:gd name="T30" fmla="*/ 338 w 352"/>
                  <a:gd name="T31" fmla="*/ 7 h 115"/>
                  <a:gd name="T32" fmla="*/ 352 w 352"/>
                  <a:gd name="T33" fmla="*/ 1 h 115"/>
                  <a:gd name="T34" fmla="*/ 351 w 352"/>
                  <a:gd name="T35" fmla="*/ 0 h 115"/>
                  <a:gd name="T36" fmla="*/ 336 w 352"/>
                  <a:gd name="T37" fmla="*/ 5 h 115"/>
                  <a:gd name="T38" fmla="*/ 318 w 352"/>
                  <a:gd name="T39" fmla="*/ 12 h 115"/>
                  <a:gd name="T40" fmla="*/ 301 w 352"/>
                  <a:gd name="T41" fmla="*/ 21 h 115"/>
                  <a:gd name="T42" fmla="*/ 282 w 352"/>
                  <a:gd name="T43" fmla="*/ 29 h 115"/>
                  <a:gd name="T44" fmla="*/ 263 w 352"/>
                  <a:gd name="T45" fmla="*/ 39 h 115"/>
                  <a:gd name="T46" fmla="*/ 243 w 352"/>
                  <a:gd name="T47" fmla="*/ 48 h 115"/>
                  <a:gd name="T48" fmla="*/ 220 w 352"/>
                  <a:gd name="T49" fmla="*/ 58 h 115"/>
                  <a:gd name="T50" fmla="*/ 199 w 352"/>
                  <a:gd name="T51" fmla="*/ 67 h 115"/>
                  <a:gd name="T52" fmla="*/ 175 w 352"/>
                  <a:gd name="T53" fmla="*/ 76 h 115"/>
                  <a:gd name="T54" fmla="*/ 152 w 352"/>
                  <a:gd name="T55" fmla="*/ 85 h 115"/>
                  <a:gd name="T56" fmla="*/ 128 w 352"/>
                  <a:gd name="T57" fmla="*/ 93 h 115"/>
                  <a:gd name="T58" fmla="*/ 102 w 352"/>
                  <a:gd name="T59" fmla="*/ 99 h 115"/>
                  <a:gd name="T60" fmla="*/ 79 w 352"/>
                  <a:gd name="T61" fmla="*/ 105 h 115"/>
                  <a:gd name="T62" fmla="*/ 52 w 352"/>
                  <a:gd name="T63" fmla="*/ 110 h 115"/>
                  <a:gd name="T64" fmla="*/ 26 w 352"/>
                  <a:gd name="T65" fmla="*/ 113 h 115"/>
                  <a:gd name="T66" fmla="*/ 0 w 352"/>
                  <a:gd name="T67" fmla="*/ 113 h 115"/>
                  <a:gd name="T68" fmla="*/ 0 w 352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15">
                    <a:moveTo>
                      <a:pt x="0" y="115"/>
                    </a:moveTo>
                    <a:lnTo>
                      <a:pt x="26" y="114"/>
                    </a:lnTo>
                    <a:lnTo>
                      <a:pt x="52" y="112"/>
                    </a:lnTo>
                    <a:lnTo>
                      <a:pt x="79" y="106"/>
                    </a:lnTo>
                    <a:lnTo>
                      <a:pt x="102" y="101"/>
                    </a:lnTo>
                    <a:lnTo>
                      <a:pt x="128" y="94"/>
                    </a:lnTo>
                    <a:lnTo>
                      <a:pt x="153" y="86"/>
                    </a:lnTo>
                    <a:lnTo>
                      <a:pt x="176" y="77"/>
                    </a:lnTo>
                    <a:lnTo>
                      <a:pt x="199" y="68"/>
                    </a:lnTo>
                    <a:lnTo>
                      <a:pt x="221" y="59"/>
                    </a:lnTo>
                    <a:lnTo>
                      <a:pt x="243" y="49"/>
                    </a:lnTo>
                    <a:lnTo>
                      <a:pt x="263" y="40"/>
                    </a:lnTo>
                    <a:lnTo>
                      <a:pt x="283" y="30"/>
                    </a:lnTo>
                    <a:lnTo>
                      <a:pt x="302" y="22"/>
                    </a:lnTo>
                    <a:lnTo>
                      <a:pt x="320" y="14"/>
                    </a:lnTo>
                    <a:lnTo>
                      <a:pt x="338" y="7"/>
                    </a:lnTo>
                    <a:lnTo>
                      <a:pt x="352" y="1"/>
                    </a:lnTo>
                    <a:lnTo>
                      <a:pt x="351" y="0"/>
                    </a:lnTo>
                    <a:lnTo>
                      <a:pt x="336" y="5"/>
                    </a:lnTo>
                    <a:lnTo>
                      <a:pt x="318" y="12"/>
                    </a:lnTo>
                    <a:lnTo>
                      <a:pt x="301" y="21"/>
                    </a:lnTo>
                    <a:lnTo>
                      <a:pt x="282" y="29"/>
                    </a:lnTo>
                    <a:lnTo>
                      <a:pt x="263" y="39"/>
                    </a:lnTo>
                    <a:lnTo>
                      <a:pt x="243" y="48"/>
                    </a:lnTo>
                    <a:lnTo>
                      <a:pt x="220" y="58"/>
                    </a:lnTo>
                    <a:lnTo>
                      <a:pt x="199" y="67"/>
                    </a:lnTo>
                    <a:lnTo>
                      <a:pt x="175" y="76"/>
                    </a:lnTo>
                    <a:lnTo>
                      <a:pt x="152" y="85"/>
                    </a:lnTo>
                    <a:lnTo>
                      <a:pt x="128" y="93"/>
                    </a:lnTo>
                    <a:lnTo>
                      <a:pt x="102" y="99"/>
                    </a:lnTo>
                    <a:lnTo>
                      <a:pt x="79" y="105"/>
                    </a:lnTo>
                    <a:lnTo>
                      <a:pt x="52" y="110"/>
                    </a:lnTo>
                    <a:lnTo>
                      <a:pt x="26" y="113"/>
                    </a:lnTo>
                    <a:lnTo>
                      <a:pt x="0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1" name="Freeform 1499">
                <a:extLst>
                  <a:ext uri="{FF2B5EF4-FFF2-40B4-BE49-F238E27FC236}">
                    <a16:creationId xmlns:a16="http://schemas.microsoft.com/office/drawing/2014/main" id="{7ED20799-A98D-4555-8216-A919EDE1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18"/>
                <a:ext cx="51" cy="20"/>
              </a:xfrm>
              <a:custGeom>
                <a:avLst/>
                <a:gdLst>
                  <a:gd name="T0" fmla="*/ 0 w 151"/>
                  <a:gd name="T1" fmla="*/ 0 h 59"/>
                  <a:gd name="T2" fmla="*/ 6 w 151"/>
                  <a:gd name="T3" fmla="*/ 4 h 59"/>
                  <a:gd name="T4" fmla="*/ 11 w 151"/>
                  <a:gd name="T5" fmla="*/ 9 h 59"/>
                  <a:gd name="T6" fmla="*/ 18 w 151"/>
                  <a:gd name="T7" fmla="*/ 14 h 59"/>
                  <a:gd name="T8" fmla="*/ 26 w 151"/>
                  <a:gd name="T9" fmla="*/ 19 h 59"/>
                  <a:gd name="T10" fmla="*/ 34 w 151"/>
                  <a:gd name="T11" fmla="*/ 25 h 59"/>
                  <a:gd name="T12" fmla="*/ 42 w 151"/>
                  <a:gd name="T13" fmla="*/ 29 h 59"/>
                  <a:gd name="T14" fmla="*/ 52 w 151"/>
                  <a:gd name="T15" fmla="*/ 33 h 59"/>
                  <a:gd name="T16" fmla="*/ 62 w 151"/>
                  <a:gd name="T17" fmla="*/ 38 h 59"/>
                  <a:gd name="T18" fmla="*/ 72 w 151"/>
                  <a:gd name="T19" fmla="*/ 42 h 59"/>
                  <a:gd name="T20" fmla="*/ 81 w 151"/>
                  <a:gd name="T21" fmla="*/ 46 h 59"/>
                  <a:gd name="T22" fmla="*/ 93 w 151"/>
                  <a:gd name="T23" fmla="*/ 49 h 59"/>
                  <a:gd name="T24" fmla="*/ 104 w 151"/>
                  <a:gd name="T25" fmla="*/ 53 h 59"/>
                  <a:gd name="T26" fmla="*/ 116 w 151"/>
                  <a:gd name="T27" fmla="*/ 56 h 59"/>
                  <a:gd name="T28" fmla="*/ 127 w 151"/>
                  <a:gd name="T29" fmla="*/ 57 h 59"/>
                  <a:gd name="T30" fmla="*/ 139 w 151"/>
                  <a:gd name="T31" fmla="*/ 58 h 59"/>
                  <a:gd name="T32" fmla="*/ 151 w 151"/>
                  <a:gd name="T33" fmla="*/ 59 h 59"/>
                  <a:gd name="T34" fmla="*/ 151 w 151"/>
                  <a:gd name="T35" fmla="*/ 56 h 59"/>
                  <a:gd name="T36" fmla="*/ 139 w 151"/>
                  <a:gd name="T37" fmla="*/ 56 h 59"/>
                  <a:gd name="T38" fmla="*/ 127 w 151"/>
                  <a:gd name="T39" fmla="*/ 56 h 59"/>
                  <a:gd name="T40" fmla="*/ 116 w 151"/>
                  <a:gd name="T41" fmla="*/ 55 h 59"/>
                  <a:gd name="T42" fmla="*/ 104 w 151"/>
                  <a:gd name="T43" fmla="*/ 51 h 59"/>
                  <a:gd name="T44" fmla="*/ 93 w 151"/>
                  <a:gd name="T45" fmla="*/ 48 h 59"/>
                  <a:gd name="T46" fmla="*/ 83 w 151"/>
                  <a:gd name="T47" fmla="*/ 45 h 59"/>
                  <a:gd name="T48" fmla="*/ 73 w 151"/>
                  <a:gd name="T49" fmla="*/ 40 h 59"/>
                  <a:gd name="T50" fmla="*/ 63 w 151"/>
                  <a:gd name="T51" fmla="*/ 37 h 59"/>
                  <a:gd name="T52" fmla="*/ 53 w 151"/>
                  <a:gd name="T53" fmla="*/ 32 h 59"/>
                  <a:gd name="T54" fmla="*/ 43 w 151"/>
                  <a:gd name="T55" fmla="*/ 28 h 59"/>
                  <a:gd name="T56" fmla="*/ 35 w 151"/>
                  <a:gd name="T57" fmla="*/ 23 h 59"/>
                  <a:gd name="T58" fmla="*/ 27 w 151"/>
                  <a:gd name="T59" fmla="*/ 19 h 59"/>
                  <a:gd name="T60" fmla="*/ 20 w 151"/>
                  <a:gd name="T61" fmla="*/ 12 h 59"/>
                  <a:gd name="T62" fmla="*/ 12 w 151"/>
                  <a:gd name="T63" fmla="*/ 9 h 59"/>
                  <a:gd name="T64" fmla="*/ 8 w 151"/>
                  <a:gd name="T65" fmla="*/ 3 h 59"/>
                  <a:gd name="T66" fmla="*/ 1 w 151"/>
                  <a:gd name="T67" fmla="*/ 0 h 59"/>
                  <a:gd name="T68" fmla="*/ 0 w 151"/>
                  <a:gd name="T6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59">
                    <a:moveTo>
                      <a:pt x="0" y="0"/>
                    </a:moveTo>
                    <a:lnTo>
                      <a:pt x="6" y="4"/>
                    </a:lnTo>
                    <a:lnTo>
                      <a:pt x="11" y="9"/>
                    </a:lnTo>
                    <a:lnTo>
                      <a:pt x="18" y="14"/>
                    </a:lnTo>
                    <a:lnTo>
                      <a:pt x="26" y="19"/>
                    </a:lnTo>
                    <a:lnTo>
                      <a:pt x="34" y="25"/>
                    </a:lnTo>
                    <a:lnTo>
                      <a:pt x="42" y="29"/>
                    </a:lnTo>
                    <a:lnTo>
                      <a:pt x="52" y="33"/>
                    </a:lnTo>
                    <a:lnTo>
                      <a:pt x="62" y="38"/>
                    </a:lnTo>
                    <a:lnTo>
                      <a:pt x="72" y="42"/>
                    </a:lnTo>
                    <a:lnTo>
                      <a:pt x="81" y="46"/>
                    </a:lnTo>
                    <a:lnTo>
                      <a:pt x="93" y="49"/>
                    </a:lnTo>
                    <a:lnTo>
                      <a:pt x="104" y="53"/>
                    </a:lnTo>
                    <a:lnTo>
                      <a:pt x="116" y="56"/>
                    </a:lnTo>
                    <a:lnTo>
                      <a:pt x="127" y="57"/>
                    </a:lnTo>
                    <a:lnTo>
                      <a:pt x="139" y="58"/>
                    </a:lnTo>
                    <a:lnTo>
                      <a:pt x="151" y="59"/>
                    </a:lnTo>
                    <a:lnTo>
                      <a:pt x="151" y="56"/>
                    </a:lnTo>
                    <a:lnTo>
                      <a:pt x="139" y="56"/>
                    </a:lnTo>
                    <a:lnTo>
                      <a:pt x="127" y="56"/>
                    </a:lnTo>
                    <a:lnTo>
                      <a:pt x="116" y="55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3" y="45"/>
                    </a:lnTo>
                    <a:lnTo>
                      <a:pt x="73" y="40"/>
                    </a:lnTo>
                    <a:lnTo>
                      <a:pt x="63" y="37"/>
                    </a:lnTo>
                    <a:lnTo>
                      <a:pt x="53" y="32"/>
                    </a:lnTo>
                    <a:lnTo>
                      <a:pt x="43" y="28"/>
                    </a:lnTo>
                    <a:lnTo>
                      <a:pt x="35" y="23"/>
                    </a:lnTo>
                    <a:lnTo>
                      <a:pt x="27" y="19"/>
                    </a:lnTo>
                    <a:lnTo>
                      <a:pt x="20" y="12"/>
                    </a:lnTo>
                    <a:lnTo>
                      <a:pt x="12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2" name="Freeform 1500">
                <a:extLst>
                  <a:ext uri="{FF2B5EF4-FFF2-40B4-BE49-F238E27FC236}">
                    <a16:creationId xmlns:a16="http://schemas.microsoft.com/office/drawing/2014/main" id="{4E342168-1CF6-46FF-B640-734DE3D7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2"/>
                <a:ext cx="41" cy="66"/>
              </a:xfrm>
              <a:custGeom>
                <a:avLst/>
                <a:gdLst>
                  <a:gd name="T0" fmla="*/ 1 w 122"/>
                  <a:gd name="T1" fmla="*/ 0 h 198"/>
                  <a:gd name="T2" fmla="*/ 0 w 122"/>
                  <a:gd name="T3" fmla="*/ 0 h 198"/>
                  <a:gd name="T4" fmla="*/ 2 w 122"/>
                  <a:gd name="T5" fmla="*/ 18 h 198"/>
                  <a:gd name="T6" fmla="*/ 8 w 122"/>
                  <a:gd name="T7" fmla="*/ 36 h 198"/>
                  <a:gd name="T8" fmla="*/ 14 w 122"/>
                  <a:gd name="T9" fmla="*/ 54 h 198"/>
                  <a:gd name="T10" fmla="*/ 20 w 122"/>
                  <a:gd name="T11" fmla="*/ 71 h 198"/>
                  <a:gd name="T12" fmla="*/ 28 w 122"/>
                  <a:gd name="T13" fmla="*/ 88 h 198"/>
                  <a:gd name="T14" fmla="*/ 38 w 122"/>
                  <a:gd name="T15" fmla="*/ 102 h 198"/>
                  <a:gd name="T16" fmla="*/ 46 w 122"/>
                  <a:gd name="T17" fmla="*/ 117 h 198"/>
                  <a:gd name="T18" fmla="*/ 56 w 122"/>
                  <a:gd name="T19" fmla="*/ 129 h 198"/>
                  <a:gd name="T20" fmla="*/ 66 w 122"/>
                  <a:gd name="T21" fmla="*/ 141 h 198"/>
                  <a:gd name="T22" fmla="*/ 75 w 122"/>
                  <a:gd name="T23" fmla="*/ 153 h 198"/>
                  <a:gd name="T24" fmla="*/ 84 w 122"/>
                  <a:gd name="T25" fmla="*/ 163 h 198"/>
                  <a:gd name="T26" fmla="*/ 94 w 122"/>
                  <a:gd name="T27" fmla="*/ 172 h 198"/>
                  <a:gd name="T28" fmla="*/ 102 w 122"/>
                  <a:gd name="T29" fmla="*/ 180 h 198"/>
                  <a:gd name="T30" fmla="*/ 108 w 122"/>
                  <a:gd name="T31" fmla="*/ 188 h 198"/>
                  <a:gd name="T32" fmla="*/ 115 w 122"/>
                  <a:gd name="T33" fmla="*/ 193 h 198"/>
                  <a:gd name="T34" fmla="*/ 120 w 122"/>
                  <a:gd name="T35" fmla="*/ 198 h 198"/>
                  <a:gd name="T36" fmla="*/ 122 w 122"/>
                  <a:gd name="T37" fmla="*/ 197 h 198"/>
                  <a:gd name="T38" fmla="*/ 117 w 122"/>
                  <a:gd name="T39" fmla="*/ 192 h 198"/>
                  <a:gd name="T40" fmla="*/ 111 w 122"/>
                  <a:gd name="T41" fmla="*/ 187 h 198"/>
                  <a:gd name="T42" fmla="*/ 103 w 122"/>
                  <a:gd name="T43" fmla="*/ 179 h 198"/>
                  <a:gd name="T44" fmla="*/ 95 w 122"/>
                  <a:gd name="T45" fmla="*/ 171 h 198"/>
                  <a:gd name="T46" fmla="*/ 86 w 122"/>
                  <a:gd name="T47" fmla="*/ 162 h 198"/>
                  <a:gd name="T48" fmla="*/ 76 w 122"/>
                  <a:gd name="T49" fmla="*/ 152 h 198"/>
                  <a:gd name="T50" fmla="*/ 67 w 122"/>
                  <a:gd name="T51" fmla="*/ 140 h 198"/>
                  <a:gd name="T52" fmla="*/ 58 w 122"/>
                  <a:gd name="T53" fmla="*/ 128 h 198"/>
                  <a:gd name="T54" fmla="*/ 48 w 122"/>
                  <a:gd name="T55" fmla="*/ 115 h 198"/>
                  <a:gd name="T56" fmla="*/ 39 w 122"/>
                  <a:gd name="T57" fmla="*/ 101 h 198"/>
                  <a:gd name="T58" fmla="*/ 30 w 122"/>
                  <a:gd name="T59" fmla="*/ 86 h 198"/>
                  <a:gd name="T60" fmla="*/ 22 w 122"/>
                  <a:gd name="T61" fmla="*/ 70 h 198"/>
                  <a:gd name="T62" fmla="*/ 14 w 122"/>
                  <a:gd name="T63" fmla="*/ 54 h 198"/>
                  <a:gd name="T64" fmla="*/ 9 w 122"/>
                  <a:gd name="T65" fmla="*/ 36 h 198"/>
                  <a:gd name="T66" fmla="*/ 3 w 122"/>
                  <a:gd name="T67" fmla="*/ 18 h 198"/>
                  <a:gd name="T68" fmla="*/ 1 w 122"/>
                  <a:gd name="T69" fmla="*/ 0 h 198"/>
                  <a:gd name="T70" fmla="*/ 0 w 122"/>
                  <a:gd name="T71" fmla="*/ 0 h 198"/>
                  <a:gd name="T72" fmla="*/ 1 w 122"/>
                  <a:gd name="T7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98">
                    <a:moveTo>
                      <a:pt x="1" y="0"/>
                    </a:moveTo>
                    <a:lnTo>
                      <a:pt x="0" y="0"/>
                    </a:lnTo>
                    <a:lnTo>
                      <a:pt x="2" y="18"/>
                    </a:lnTo>
                    <a:lnTo>
                      <a:pt x="8" y="36"/>
                    </a:lnTo>
                    <a:lnTo>
                      <a:pt x="14" y="54"/>
                    </a:lnTo>
                    <a:lnTo>
                      <a:pt x="20" y="71"/>
                    </a:lnTo>
                    <a:lnTo>
                      <a:pt x="28" y="88"/>
                    </a:lnTo>
                    <a:lnTo>
                      <a:pt x="38" y="102"/>
                    </a:lnTo>
                    <a:lnTo>
                      <a:pt x="46" y="117"/>
                    </a:lnTo>
                    <a:lnTo>
                      <a:pt x="56" y="129"/>
                    </a:lnTo>
                    <a:lnTo>
                      <a:pt x="66" y="141"/>
                    </a:lnTo>
                    <a:lnTo>
                      <a:pt x="75" y="153"/>
                    </a:lnTo>
                    <a:lnTo>
                      <a:pt x="84" y="163"/>
                    </a:lnTo>
                    <a:lnTo>
                      <a:pt x="94" y="172"/>
                    </a:lnTo>
                    <a:lnTo>
                      <a:pt x="102" y="180"/>
                    </a:lnTo>
                    <a:lnTo>
                      <a:pt x="108" y="188"/>
                    </a:lnTo>
                    <a:lnTo>
                      <a:pt x="115" y="193"/>
                    </a:lnTo>
                    <a:lnTo>
                      <a:pt x="120" y="198"/>
                    </a:lnTo>
                    <a:lnTo>
                      <a:pt x="122" y="197"/>
                    </a:lnTo>
                    <a:lnTo>
                      <a:pt x="117" y="192"/>
                    </a:lnTo>
                    <a:lnTo>
                      <a:pt x="111" y="187"/>
                    </a:lnTo>
                    <a:lnTo>
                      <a:pt x="103" y="179"/>
                    </a:lnTo>
                    <a:lnTo>
                      <a:pt x="95" y="171"/>
                    </a:lnTo>
                    <a:lnTo>
                      <a:pt x="86" y="162"/>
                    </a:lnTo>
                    <a:lnTo>
                      <a:pt x="76" y="152"/>
                    </a:lnTo>
                    <a:lnTo>
                      <a:pt x="67" y="140"/>
                    </a:lnTo>
                    <a:lnTo>
                      <a:pt x="58" y="128"/>
                    </a:lnTo>
                    <a:lnTo>
                      <a:pt x="48" y="115"/>
                    </a:lnTo>
                    <a:lnTo>
                      <a:pt x="39" y="101"/>
                    </a:lnTo>
                    <a:lnTo>
                      <a:pt x="30" y="86"/>
                    </a:lnTo>
                    <a:lnTo>
                      <a:pt x="22" y="70"/>
                    </a:lnTo>
                    <a:lnTo>
                      <a:pt x="14" y="54"/>
                    </a:lnTo>
                    <a:lnTo>
                      <a:pt x="9" y="36"/>
                    </a:lnTo>
                    <a:lnTo>
                      <a:pt x="3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3" name="Freeform 1501">
                <a:extLst>
                  <a:ext uri="{FF2B5EF4-FFF2-40B4-BE49-F238E27FC236}">
                    <a16:creationId xmlns:a16="http://schemas.microsoft.com/office/drawing/2014/main" id="{8B430B3B-9BE2-4945-BA94-A2DB76BB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52"/>
                <a:ext cx="15" cy="66"/>
              </a:xfrm>
              <a:custGeom>
                <a:avLst/>
                <a:gdLst>
                  <a:gd name="T0" fmla="*/ 45 w 45"/>
                  <a:gd name="T1" fmla="*/ 197 h 197"/>
                  <a:gd name="T2" fmla="*/ 42 w 45"/>
                  <a:gd name="T3" fmla="*/ 188 h 197"/>
                  <a:gd name="T4" fmla="*/ 38 w 45"/>
                  <a:gd name="T5" fmla="*/ 178 h 197"/>
                  <a:gd name="T6" fmla="*/ 34 w 45"/>
                  <a:gd name="T7" fmla="*/ 166 h 197"/>
                  <a:gd name="T8" fmla="*/ 29 w 45"/>
                  <a:gd name="T9" fmla="*/ 154 h 197"/>
                  <a:gd name="T10" fmla="*/ 26 w 45"/>
                  <a:gd name="T11" fmla="*/ 141 h 197"/>
                  <a:gd name="T12" fmla="*/ 22 w 45"/>
                  <a:gd name="T13" fmla="*/ 127 h 197"/>
                  <a:gd name="T14" fmla="*/ 18 w 45"/>
                  <a:gd name="T15" fmla="*/ 114 h 197"/>
                  <a:gd name="T16" fmla="*/ 14 w 45"/>
                  <a:gd name="T17" fmla="*/ 99 h 197"/>
                  <a:gd name="T18" fmla="*/ 10 w 45"/>
                  <a:gd name="T19" fmla="*/ 85 h 197"/>
                  <a:gd name="T20" fmla="*/ 7 w 45"/>
                  <a:gd name="T21" fmla="*/ 71 h 197"/>
                  <a:gd name="T22" fmla="*/ 5 w 45"/>
                  <a:gd name="T23" fmla="*/ 58 h 197"/>
                  <a:gd name="T24" fmla="*/ 3 w 45"/>
                  <a:gd name="T25" fmla="*/ 44 h 197"/>
                  <a:gd name="T26" fmla="*/ 1 w 45"/>
                  <a:gd name="T27" fmla="*/ 32 h 197"/>
                  <a:gd name="T28" fmla="*/ 1 w 45"/>
                  <a:gd name="T29" fmla="*/ 19 h 197"/>
                  <a:gd name="T30" fmla="*/ 4 w 45"/>
                  <a:gd name="T31" fmla="*/ 9 h 197"/>
                  <a:gd name="T32" fmla="*/ 6 w 45"/>
                  <a:gd name="T33" fmla="*/ 0 h 197"/>
                  <a:gd name="T34" fmla="*/ 5 w 45"/>
                  <a:gd name="T35" fmla="*/ 0 h 197"/>
                  <a:gd name="T36" fmla="*/ 1 w 45"/>
                  <a:gd name="T37" fmla="*/ 9 h 197"/>
                  <a:gd name="T38" fmla="*/ 0 w 45"/>
                  <a:gd name="T39" fmla="*/ 19 h 197"/>
                  <a:gd name="T40" fmla="*/ 0 w 45"/>
                  <a:gd name="T41" fmla="*/ 32 h 197"/>
                  <a:gd name="T42" fmla="*/ 1 w 45"/>
                  <a:gd name="T43" fmla="*/ 44 h 197"/>
                  <a:gd name="T44" fmla="*/ 4 w 45"/>
                  <a:gd name="T45" fmla="*/ 58 h 197"/>
                  <a:gd name="T46" fmla="*/ 6 w 45"/>
                  <a:gd name="T47" fmla="*/ 71 h 197"/>
                  <a:gd name="T48" fmla="*/ 8 w 45"/>
                  <a:gd name="T49" fmla="*/ 85 h 197"/>
                  <a:gd name="T50" fmla="*/ 12 w 45"/>
                  <a:gd name="T51" fmla="*/ 99 h 197"/>
                  <a:gd name="T52" fmla="*/ 16 w 45"/>
                  <a:gd name="T53" fmla="*/ 114 h 197"/>
                  <a:gd name="T54" fmla="*/ 19 w 45"/>
                  <a:gd name="T55" fmla="*/ 127 h 197"/>
                  <a:gd name="T56" fmla="*/ 24 w 45"/>
                  <a:gd name="T57" fmla="*/ 141 h 197"/>
                  <a:gd name="T58" fmla="*/ 28 w 45"/>
                  <a:gd name="T59" fmla="*/ 154 h 197"/>
                  <a:gd name="T60" fmla="*/ 33 w 45"/>
                  <a:gd name="T61" fmla="*/ 166 h 197"/>
                  <a:gd name="T62" fmla="*/ 37 w 45"/>
                  <a:gd name="T63" fmla="*/ 178 h 197"/>
                  <a:gd name="T64" fmla="*/ 41 w 45"/>
                  <a:gd name="T65" fmla="*/ 188 h 197"/>
                  <a:gd name="T66" fmla="*/ 44 w 45"/>
                  <a:gd name="T67" fmla="*/ 197 h 197"/>
                  <a:gd name="T68" fmla="*/ 45 w 45"/>
                  <a:gd name="T69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197">
                    <a:moveTo>
                      <a:pt x="45" y="197"/>
                    </a:moveTo>
                    <a:lnTo>
                      <a:pt x="42" y="188"/>
                    </a:lnTo>
                    <a:lnTo>
                      <a:pt x="38" y="178"/>
                    </a:lnTo>
                    <a:lnTo>
                      <a:pt x="34" y="166"/>
                    </a:lnTo>
                    <a:lnTo>
                      <a:pt x="29" y="154"/>
                    </a:lnTo>
                    <a:lnTo>
                      <a:pt x="26" y="141"/>
                    </a:lnTo>
                    <a:lnTo>
                      <a:pt x="22" y="127"/>
                    </a:lnTo>
                    <a:lnTo>
                      <a:pt x="18" y="114"/>
                    </a:lnTo>
                    <a:lnTo>
                      <a:pt x="14" y="99"/>
                    </a:lnTo>
                    <a:lnTo>
                      <a:pt x="10" y="85"/>
                    </a:lnTo>
                    <a:lnTo>
                      <a:pt x="7" y="71"/>
                    </a:lnTo>
                    <a:lnTo>
                      <a:pt x="5" y="58"/>
                    </a:lnTo>
                    <a:lnTo>
                      <a:pt x="3" y="44"/>
                    </a:lnTo>
                    <a:lnTo>
                      <a:pt x="1" y="32"/>
                    </a:lnTo>
                    <a:lnTo>
                      <a:pt x="1" y="19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1" y="44"/>
                    </a:lnTo>
                    <a:lnTo>
                      <a:pt x="4" y="58"/>
                    </a:lnTo>
                    <a:lnTo>
                      <a:pt x="6" y="71"/>
                    </a:lnTo>
                    <a:lnTo>
                      <a:pt x="8" y="85"/>
                    </a:lnTo>
                    <a:lnTo>
                      <a:pt x="12" y="99"/>
                    </a:lnTo>
                    <a:lnTo>
                      <a:pt x="16" y="114"/>
                    </a:lnTo>
                    <a:lnTo>
                      <a:pt x="19" y="127"/>
                    </a:lnTo>
                    <a:lnTo>
                      <a:pt x="24" y="141"/>
                    </a:lnTo>
                    <a:lnTo>
                      <a:pt x="28" y="154"/>
                    </a:lnTo>
                    <a:lnTo>
                      <a:pt x="33" y="166"/>
                    </a:lnTo>
                    <a:lnTo>
                      <a:pt x="37" y="178"/>
                    </a:lnTo>
                    <a:lnTo>
                      <a:pt x="41" y="188"/>
                    </a:lnTo>
                    <a:lnTo>
                      <a:pt x="44" y="197"/>
                    </a:lnTo>
                    <a:lnTo>
                      <a:pt x="45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4" name="Freeform 1502">
                <a:extLst>
                  <a:ext uri="{FF2B5EF4-FFF2-40B4-BE49-F238E27FC236}">
                    <a16:creationId xmlns:a16="http://schemas.microsoft.com/office/drawing/2014/main" id="{7754C59F-2017-4B07-AE5D-8B640959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5" name="Freeform 1503">
                <a:extLst>
                  <a:ext uri="{FF2B5EF4-FFF2-40B4-BE49-F238E27FC236}">
                    <a16:creationId xmlns:a16="http://schemas.microsoft.com/office/drawing/2014/main" id="{11FD799D-2C6D-4036-9084-D7290833E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2"/>
              </a:xfrm>
              <a:custGeom>
                <a:avLst/>
                <a:gdLst>
                  <a:gd name="T0" fmla="*/ 275 w 275"/>
                  <a:gd name="T1" fmla="*/ 113 h 215"/>
                  <a:gd name="T2" fmla="*/ 273 w 275"/>
                  <a:gd name="T3" fmla="*/ 112 h 215"/>
                  <a:gd name="T4" fmla="*/ 257 w 275"/>
                  <a:gd name="T5" fmla="*/ 142 h 215"/>
                  <a:gd name="T6" fmla="*/ 238 w 275"/>
                  <a:gd name="T7" fmla="*/ 168 h 215"/>
                  <a:gd name="T8" fmla="*/ 218 w 275"/>
                  <a:gd name="T9" fmla="*/ 187 h 215"/>
                  <a:gd name="T10" fmla="*/ 194 w 275"/>
                  <a:gd name="T11" fmla="*/ 201 h 215"/>
                  <a:gd name="T12" fmla="*/ 172 w 275"/>
                  <a:gd name="T13" fmla="*/ 210 h 215"/>
                  <a:gd name="T14" fmla="*/ 147 w 275"/>
                  <a:gd name="T15" fmla="*/ 214 h 215"/>
                  <a:gd name="T16" fmla="*/ 123 w 275"/>
                  <a:gd name="T17" fmla="*/ 213 h 215"/>
                  <a:gd name="T18" fmla="*/ 101 w 275"/>
                  <a:gd name="T19" fmla="*/ 206 h 215"/>
                  <a:gd name="T20" fmla="*/ 80 w 275"/>
                  <a:gd name="T21" fmla="*/ 196 h 215"/>
                  <a:gd name="T22" fmla="*/ 60 w 275"/>
                  <a:gd name="T23" fmla="*/ 181 h 215"/>
                  <a:gd name="T24" fmla="*/ 42 w 275"/>
                  <a:gd name="T25" fmla="*/ 162 h 215"/>
                  <a:gd name="T26" fmla="*/ 26 w 275"/>
                  <a:gd name="T27" fmla="*/ 137 h 215"/>
                  <a:gd name="T28" fmla="*/ 15 w 275"/>
                  <a:gd name="T29" fmla="*/ 109 h 215"/>
                  <a:gd name="T30" fmla="*/ 6 w 275"/>
                  <a:gd name="T31" fmla="*/ 76 h 215"/>
                  <a:gd name="T32" fmla="*/ 1 w 275"/>
                  <a:gd name="T33" fmla="*/ 40 h 215"/>
                  <a:gd name="T34" fmla="*/ 2 w 275"/>
                  <a:gd name="T35" fmla="*/ 0 h 215"/>
                  <a:gd name="T36" fmla="*/ 1 w 275"/>
                  <a:gd name="T37" fmla="*/ 0 h 215"/>
                  <a:gd name="T38" fmla="*/ 0 w 275"/>
                  <a:gd name="T39" fmla="*/ 40 h 215"/>
                  <a:gd name="T40" fmla="*/ 5 w 275"/>
                  <a:gd name="T41" fmla="*/ 76 h 215"/>
                  <a:gd name="T42" fmla="*/ 12 w 275"/>
                  <a:gd name="T43" fmla="*/ 109 h 215"/>
                  <a:gd name="T44" fmla="*/ 25 w 275"/>
                  <a:gd name="T45" fmla="*/ 138 h 215"/>
                  <a:gd name="T46" fmla="*/ 39 w 275"/>
                  <a:gd name="T47" fmla="*/ 162 h 215"/>
                  <a:gd name="T48" fmla="*/ 57 w 275"/>
                  <a:gd name="T49" fmla="*/ 182 h 215"/>
                  <a:gd name="T50" fmla="*/ 79 w 275"/>
                  <a:gd name="T51" fmla="*/ 197 h 215"/>
                  <a:gd name="T52" fmla="*/ 100 w 275"/>
                  <a:gd name="T53" fmla="*/ 209 h 215"/>
                  <a:gd name="T54" fmla="*/ 123 w 275"/>
                  <a:gd name="T55" fmla="*/ 214 h 215"/>
                  <a:gd name="T56" fmla="*/ 147 w 275"/>
                  <a:gd name="T57" fmla="*/ 215 h 215"/>
                  <a:gd name="T58" fmla="*/ 172 w 275"/>
                  <a:gd name="T59" fmla="*/ 211 h 215"/>
                  <a:gd name="T60" fmla="*/ 196 w 275"/>
                  <a:gd name="T61" fmla="*/ 203 h 215"/>
                  <a:gd name="T62" fmla="*/ 218 w 275"/>
                  <a:gd name="T63" fmla="*/ 188 h 215"/>
                  <a:gd name="T64" fmla="*/ 239 w 275"/>
                  <a:gd name="T65" fmla="*/ 169 h 215"/>
                  <a:gd name="T66" fmla="*/ 258 w 275"/>
                  <a:gd name="T67" fmla="*/ 144 h 215"/>
                  <a:gd name="T68" fmla="*/ 275 w 275"/>
                  <a:gd name="T69" fmla="*/ 113 h 215"/>
                  <a:gd name="T70" fmla="*/ 273 w 275"/>
                  <a:gd name="T71" fmla="*/ 112 h 215"/>
                  <a:gd name="T72" fmla="*/ 275 w 275"/>
                  <a:gd name="T73" fmla="*/ 1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15">
                    <a:moveTo>
                      <a:pt x="275" y="113"/>
                    </a:moveTo>
                    <a:lnTo>
                      <a:pt x="273" y="112"/>
                    </a:lnTo>
                    <a:lnTo>
                      <a:pt x="257" y="142"/>
                    </a:lnTo>
                    <a:lnTo>
                      <a:pt x="238" y="168"/>
                    </a:lnTo>
                    <a:lnTo>
                      <a:pt x="218" y="187"/>
                    </a:lnTo>
                    <a:lnTo>
                      <a:pt x="194" y="201"/>
                    </a:lnTo>
                    <a:lnTo>
                      <a:pt x="172" y="210"/>
                    </a:lnTo>
                    <a:lnTo>
                      <a:pt x="147" y="214"/>
                    </a:lnTo>
                    <a:lnTo>
                      <a:pt x="123" y="213"/>
                    </a:lnTo>
                    <a:lnTo>
                      <a:pt x="101" y="206"/>
                    </a:lnTo>
                    <a:lnTo>
                      <a:pt x="80" y="196"/>
                    </a:lnTo>
                    <a:lnTo>
                      <a:pt x="60" y="181"/>
                    </a:lnTo>
                    <a:lnTo>
                      <a:pt x="42" y="162"/>
                    </a:lnTo>
                    <a:lnTo>
                      <a:pt x="26" y="137"/>
                    </a:lnTo>
                    <a:lnTo>
                      <a:pt x="15" y="109"/>
                    </a:lnTo>
                    <a:lnTo>
                      <a:pt x="6" y="76"/>
                    </a:lnTo>
                    <a:lnTo>
                      <a:pt x="1" y="4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0"/>
                    </a:lnTo>
                    <a:lnTo>
                      <a:pt x="5" y="76"/>
                    </a:lnTo>
                    <a:lnTo>
                      <a:pt x="12" y="109"/>
                    </a:lnTo>
                    <a:lnTo>
                      <a:pt x="25" y="138"/>
                    </a:lnTo>
                    <a:lnTo>
                      <a:pt x="39" y="162"/>
                    </a:lnTo>
                    <a:lnTo>
                      <a:pt x="57" y="182"/>
                    </a:lnTo>
                    <a:lnTo>
                      <a:pt x="79" y="197"/>
                    </a:lnTo>
                    <a:lnTo>
                      <a:pt x="100" y="209"/>
                    </a:lnTo>
                    <a:lnTo>
                      <a:pt x="123" y="214"/>
                    </a:lnTo>
                    <a:lnTo>
                      <a:pt x="147" y="215"/>
                    </a:lnTo>
                    <a:lnTo>
                      <a:pt x="172" y="211"/>
                    </a:lnTo>
                    <a:lnTo>
                      <a:pt x="196" y="203"/>
                    </a:lnTo>
                    <a:lnTo>
                      <a:pt x="218" y="188"/>
                    </a:lnTo>
                    <a:lnTo>
                      <a:pt x="239" y="169"/>
                    </a:lnTo>
                    <a:lnTo>
                      <a:pt x="258" y="144"/>
                    </a:lnTo>
                    <a:lnTo>
                      <a:pt x="275" y="113"/>
                    </a:lnTo>
                    <a:lnTo>
                      <a:pt x="273" y="112"/>
                    </a:lnTo>
                    <a:lnTo>
                      <a:pt x="2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6" name="Freeform 1504">
                <a:extLst>
                  <a:ext uri="{FF2B5EF4-FFF2-40B4-BE49-F238E27FC236}">
                    <a16:creationId xmlns:a16="http://schemas.microsoft.com/office/drawing/2014/main" id="{49C99BBF-07CE-4701-8D25-7FA31B7E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2" cy="47"/>
              </a:xfrm>
              <a:custGeom>
                <a:avLst/>
                <a:gdLst>
                  <a:gd name="T0" fmla="*/ 1 w 274"/>
                  <a:gd name="T1" fmla="*/ 0 h 142"/>
                  <a:gd name="T2" fmla="*/ 0 w 274"/>
                  <a:gd name="T3" fmla="*/ 0 h 142"/>
                  <a:gd name="T4" fmla="*/ 8 w 274"/>
                  <a:gd name="T5" fmla="*/ 20 h 142"/>
                  <a:gd name="T6" fmla="*/ 18 w 274"/>
                  <a:gd name="T7" fmla="*/ 39 h 142"/>
                  <a:gd name="T8" fmla="*/ 29 w 274"/>
                  <a:gd name="T9" fmla="*/ 57 h 142"/>
                  <a:gd name="T10" fmla="*/ 43 w 274"/>
                  <a:gd name="T11" fmla="*/ 73 h 142"/>
                  <a:gd name="T12" fmla="*/ 56 w 274"/>
                  <a:gd name="T13" fmla="*/ 88 h 142"/>
                  <a:gd name="T14" fmla="*/ 72 w 274"/>
                  <a:gd name="T15" fmla="*/ 102 h 142"/>
                  <a:gd name="T16" fmla="*/ 89 w 274"/>
                  <a:gd name="T17" fmla="*/ 114 h 142"/>
                  <a:gd name="T18" fmla="*/ 107 w 274"/>
                  <a:gd name="T19" fmla="*/ 125 h 142"/>
                  <a:gd name="T20" fmla="*/ 125 w 274"/>
                  <a:gd name="T21" fmla="*/ 134 h 142"/>
                  <a:gd name="T22" fmla="*/ 145 w 274"/>
                  <a:gd name="T23" fmla="*/ 139 h 142"/>
                  <a:gd name="T24" fmla="*/ 165 w 274"/>
                  <a:gd name="T25" fmla="*/ 142 h 142"/>
                  <a:gd name="T26" fmla="*/ 185 w 274"/>
                  <a:gd name="T27" fmla="*/ 142 h 142"/>
                  <a:gd name="T28" fmla="*/ 207 w 274"/>
                  <a:gd name="T29" fmla="*/ 140 h 142"/>
                  <a:gd name="T30" fmla="*/ 229 w 274"/>
                  <a:gd name="T31" fmla="*/ 135 h 142"/>
                  <a:gd name="T32" fmla="*/ 251 w 274"/>
                  <a:gd name="T33" fmla="*/ 126 h 142"/>
                  <a:gd name="T34" fmla="*/ 274 w 274"/>
                  <a:gd name="T35" fmla="*/ 113 h 142"/>
                  <a:gd name="T36" fmla="*/ 273 w 274"/>
                  <a:gd name="T37" fmla="*/ 112 h 142"/>
                  <a:gd name="T38" fmla="*/ 249 w 274"/>
                  <a:gd name="T39" fmla="*/ 125 h 142"/>
                  <a:gd name="T40" fmla="*/ 228 w 274"/>
                  <a:gd name="T41" fmla="*/ 134 h 142"/>
                  <a:gd name="T42" fmla="*/ 207 w 274"/>
                  <a:gd name="T43" fmla="*/ 139 h 142"/>
                  <a:gd name="T44" fmla="*/ 185 w 274"/>
                  <a:gd name="T45" fmla="*/ 141 h 142"/>
                  <a:gd name="T46" fmla="*/ 165 w 274"/>
                  <a:gd name="T47" fmla="*/ 141 h 142"/>
                  <a:gd name="T48" fmla="*/ 145 w 274"/>
                  <a:gd name="T49" fmla="*/ 137 h 142"/>
                  <a:gd name="T50" fmla="*/ 127 w 274"/>
                  <a:gd name="T51" fmla="*/ 131 h 142"/>
                  <a:gd name="T52" fmla="*/ 108 w 274"/>
                  <a:gd name="T53" fmla="*/ 123 h 142"/>
                  <a:gd name="T54" fmla="*/ 90 w 274"/>
                  <a:gd name="T55" fmla="*/ 113 h 142"/>
                  <a:gd name="T56" fmla="*/ 74 w 274"/>
                  <a:gd name="T57" fmla="*/ 101 h 142"/>
                  <a:gd name="T58" fmla="*/ 58 w 274"/>
                  <a:gd name="T59" fmla="*/ 86 h 142"/>
                  <a:gd name="T60" fmla="*/ 45 w 274"/>
                  <a:gd name="T61" fmla="*/ 72 h 142"/>
                  <a:gd name="T62" fmla="*/ 31 w 274"/>
                  <a:gd name="T63" fmla="*/ 56 h 142"/>
                  <a:gd name="T64" fmla="*/ 19 w 274"/>
                  <a:gd name="T65" fmla="*/ 38 h 142"/>
                  <a:gd name="T66" fmla="*/ 10 w 274"/>
                  <a:gd name="T67" fmla="*/ 19 h 142"/>
                  <a:gd name="T68" fmla="*/ 1 w 274"/>
                  <a:gd name="T69" fmla="*/ 0 h 142"/>
                  <a:gd name="T70" fmla="*/ 0 w 274"/>
                  <a:gd name="T71" fmla="*/ 0 h 142"/>
                  <a:gd name="T72" fmla="*/ 1 w 274"/>
                  <a:gd name="T7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142">
                    <a:moveTo>
                      <a:pt x="1" y="0"/>
                    </a:moveTo>
                    <a:lnTo>
                      <a:pt x="0" y="0"/>
                    </a:lnTo>
                    <a:lnTo>
                      <a:pt x="8" y="20"/>
                    </a:lnTo>
                    <a:lnTo>
                      <a:pt x="18" y="39"/>
                    </a:lnTo>
                    <a:lnTo>
                      <a:pt x="29" y="57"/>
                    </a:lnTo>
                    <a:lnTo>
                      <a:pt x="43" y="73"/>
                    </a:lnTo>
                    <a:lnTo>
                      <a:pt x="56" y="88"/>
                    </a:lnTo>
                    <a:lnTo>
                      <a:pt x="72" y="102"/>
                    </a:lnTo>
                    <a:lnTo>
                      <a:pt x="89" y="114"/>
                    </a:lnTo>
                    <a:lnTo>
                      <a:pt x="107" y="125"/>
                    </a:lnTo>
                    <a:lnTo>
                      <a:pt x="125" y="134"/>
                    </a:lnTo>
                    <a:lnTo>
                      <a:pt x="145" y="139"/>
                    </a:lnTo>
                    <a:lnTo>
                      <a:pt x="165" y="142"/>
                    </a:lnTo>
                    <a:lnTo>
                      <a:pt x="185" y="142"/>
                    </a:lnTo>
                    <a:lnTo>
                      <a:pt x="207" y="140"/>
                    </a:lnTo>
                    <a:lnTo>
                      <a:pt x="229" y="135"/>
                    </a:lnTo>
                    <a:lnTo>
                      <a:pt x="251" y="126"/>
                    </a:lnTo>
                    <a:lnTo>
                      <a:pt x="274" y="113"/>
                    </a:lnTo>
                    <a:lnTo>
                      <a:pt x="273" y="112"/>
                    </a:lnTo>
                    <a:lnTo>
                      <a:pt x="249" y="125"/>
                    </a:lnTo>
                    <a:lnTo>
                      <a:pt x="228" y="134"/>
                    </a:lnTo>
                    <a:lnTo>
                      <a:pt x="207" y="139"/>
                    </a:lnTo>
                    <a:lnTo>
                      <a:pt x="185" y="141"/>
                    </a:lnTo>
                    <a:lnTo>
                      <a:pt x="165" y="141"/>
                    </a:lnTo>
                    <a:lnTo>
                      <a:pt x="145" y="137"/>
                    </a:lnTo>
                    <a:lnTo>
                      <a:pt x="127" y="131"/>
                    </a:lnTo>
                    <a:lnTo>
                      <a:pt x="108" y="123"/>
                    </a:lnTo>
                    <a:lnTo>
                      <a:pt x="90" y="113"/>
                    </a:lnTo>
                    <a:lnTo>
                      <a:pt x="74" y="101"/>
                    </a:lnTo>
                    <a:lnTo>
                      <a:pt x="58" y="86"/>
                    </a:lnTo>
                    <a:lnTo>
                      <a:pt x="45" y="72"/>
                    </a:lnTo>
                    <a:lnTo>
                      <a:pt x="31" y="56"/>
                    </a:lnTo>
                    <a:lnTo>
                      <a:pt x="19" y="38"/>
                    </a:lnTo>
                    <a:lnTo>
                      <a:pt x="10" y="1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7" name="Freeform 1505">
                <a:extLst>
                  <a:ext uri="{FF2B5EF4-FFF2-40B4-BE49-F238E27FC236}">
                    <a16:creationId xmlns:a16="http://schemas.microsoft.com/office/drawing/2014/main" id="{0AD20DAC-0810-42EB-AAA9-B2FAF530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8" name="Freeform 1506">
                <a:extLst>
                  <a:ext uri="{FF2B5EF4-FFF2-40B4-BE49-F238E27FC236}">
                    <a16:creationId xmlns:a16="http://schemas.microsoft.com/office/drawing/2014/main" id="{732E3EF5-0B9A-4BC2-868D-4EE765E1F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18" cy="50"/>
              </a:xfrm>
              <a:custGeom>
                <a:avLst/>
                <a:gdLst>
                  <a:gd name="T0" fmla="*/ 53 w 54"/>
                  <a:gd name="T1" fmla="*/ 147 h 150"/>
                  <a:gd name="T2" fmla="*/ 54 w 54"/>
                  <a:gd name="T3" fmla="*/ 147 h 150"/>
                  <a:gd name="T4" fmla="*/ 49 w 54"/>
                  <a:gd name="T5" fmla="*/ 140 h 150"/>
                  <a:gd name="T6" fmla="*/ 43 w 54"/>
                  <a:gd name="T7" fmla="*/ 132 h 150"/>
                  <a:gd name="T8" fmla="*/ 37 w 54"/>
                  <a:gd name="T9" fmla="*/ 123 h 150"/>
                  <a:gd name="T10" fmla="*/ 31 w 54"/>
                  <a:gd name="T11" fmla="*/ 115 h 150"/>
                  <a:gd name="T12" fmla="*/ 26 w 54"/>
                  <a:gd name="T13" fmla="*/ 106 h 150"/>
                  <a:gd name="T14" fmla="*/ 21 w 54"/>
                  <a:gd name="T15" fmla="*/ 96 h 150"/>
                  <a:gd name="T16" fmla="*/ 16 w 54"/>
                  <a:gd name="T17" fmla="*/ 87 h 150"/>
                  <a:gd name="T18" fmla="*/ 11 w 54"/>
                  <a:gd name="T19" fmla="*/ 78 h 150"/>
                  <a:gd name="T20" fmla="*/ 8 w 54"/>
                  <a:gd name="T21" fmla="*/ 69 h 150"/>
                  <a:gd name="T22" fmla="*/ 6 w 54"/>
                  <a:gd name="T23" fmla="*/ 59 h 150"/>
                  <a:gd name="T24" fmla="*/ 3 w 54"/>
                  <a:gd name="T25" fmla="*/ 50 h 150"/>
                  <a:gd name="T26" fmla="*/ 2 w 54"/>
                  <a:gd name="T27" fmla="*/ 40 h 150"/>
                  <a:gd name="T28" fmla="*/ 2 w 54"/>
                  <a:gd name="T29" fmla="*/ 31 h 150"/>
                  <a:gd name="T30" fmla="*/ 3 w 54"/>
                  <a:gd name="T31" fmla="*/ 21 h 150"/>
                  <a:gd name="T32" fmla="*/ 7 w 54"/>
                  <a:gd name="T33" fmla="*/ 11 h 150"/>
                  <a:gd name="T34" fmla="*/ 10 w 54"/>
                  <a:gd name="T35" fmla="*/ 2 h 150"/>
                  <a:gd name="T36" fmla="*/ 9 w 54"/>
                  <a:gd name="T37" fmla="*/ 0 h 150"/>
                  <a:gd name="T38" fmla="*/ 6 w 54"/>
                  <a:gd name="T39" fmla="*/ 11 h 150"/>
                  <a:gd name="T40" fmla="*/ 2 w 54"/>
                  <a:gd name="T41" fmla="*/ 21 h 150"/>
                  <a:gd name="T42" fmla="*/ 0 w 54"/>
                  <a:gd name="T43" fmla="*/ 31 h 150"/>
                  <a:gd name="T44" fmla="*/ 0 w 54"/>
                  <a:gd name="T45" fmla="*/ 40 h 150"/>
                  <a:gd name="T46" fmla="*/ 2 w 54"/>
                  <a:gd name="T47" fmla="*/ 50 h 150"/>
                  <a:gd name="T48" fmla="*/ 3 w 54"/>
                  <a:gd name="T49" fmla="*/ 59 h 150"/>
                  <a:gd name="T50" fmla="*/ 7 w 54"/>
                  <a:gd name="T51" fmla="*/ 69 h 150"/>
                  <a:gd name="T52" fmla="*/ 10 w 54"/>
                  <a:gd name="T53" fmla="*/ 79 h 150"/>
                  <a:gd name="T54" fmla="*/ 15 w 54"/>
                  <a:gd name="T55" fmla="*/ 88 h 150"/>
                  <a:gd name="T56" fmla="*/ 19 w 54"/>
                  <a:gd name="T57" fmla="*/ 98 h 150"/>
                  <a:gd name="T58" fmla="*/ 24 w 54"/>
                  <a:gd name="T59" fmla="*/ 107 h 150"/>
                  <a:gd name="T60" fmla="*/ 29 w 54"/>
                  <a:gd name="T61" fmla="*/ 116 h 150"/>
                  <a:gd name="T62" fmla="*/ 35 w 54"/>
                  <a:gd name="T63" fmla="*/ 125 h 150"/>
                  <a:gd name="T64" fmla="*/ 40 w 54"/>
                  <a:gd name="T65" fmla="*/ 133 h 150"/>
                  <a:gd name="T66" fmla="*/ 47 w 54"/>
                  <a:gd name="T67" fmla="*/ 141 h 150"/>
                  <a:gd name="T68" fmla="*/ 52 w 54"/>
                  <a:gd name="T69" fmla="*/ 150 h 150"/>
                  <a:gd name="T70" fmla="*/ 53 w 54"/>
                  <a:gd name="T71" fmla="*/ 150 h 150"/>
                  <a:gd name="T72" fmla="*/ 53 w 54"/>
                  <a:gd name="T73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50">
                    <a:moveTo>
                      <a:pt x="53" y="147"/>
                    </a:moveTo>
                    <a:lnTo>
                      <a:pt x="54" y="147"/>
                    </a:lnTo>
                    <a:lnTo>
                      <a:pt x="49" y="140"/>
                    </a:lnTo>
                    <a:lnTo>
                      <a:pt x="43" y="132"/>
                    </a:lnTo>
                    <a:lnTo>
                      <a:pt x="37" y="123"/>
                    </a:lnTo>
                    <a:lnTo>
                      <a:pt x="31" y="115"/>
                    </a:lnTo>
                    <a:lnTo>
                      <a:pt x="26" y="106"/>
                    </a:lnTo>
                    <a:lnTo>
                      <a:pt x="21" y="96"/>
                    </a:lnTo>
                    <a:lnTo>
                      <a:pt x="16" y="87"/>
                    </a:lnTo>
                    <a:lnTo>
                      <a:pt x="11" y="78"/>
                    </a:lnTo>
                    <a:lnTo>
                      <a:pt x="8" y="69"/>
                    </a:lnTo>
                    <a:lnTo>
                      <a:pt x="6" y="59"/>
                    </a:lnTo>
                    <a:lnTo>
                      <a:pt x="3" y="50"/>
                    </a:lnTo>
                    <a:lnTo>
                      <a:pt x="2" y="40"/>
                    </a:lnTo>
                    <a:lnTo>
                      <a:pt x="2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6" y="11"/>
                    </a:lnTo>
                    <a:lnTo>
                      <a:pt x="2" y="21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0" y="79"/>
                    </a:lnTo>
                    <a:lnTo>
                      <a:pt x="15" y="88"/>
                    </a:lnTo>
                    <a:lnTo>
                      <a:pt x="19" y="98"/>
                    </a:lnTo>
                    <a:lnTo>
                      <a:pt x="24" y="107"/>
                    </a:lnTo>
                    <a:lnTo>
                      <a:pt x="29" y="116"/>
                    </a:lnTo>
                    <a:lnTo>
                      <a:pt x="35" y="125"/>
                    </a:lnTo>
                    <a:lnTo>
                      <a:pt x="40" y="133"/>
                    </a:lnTo>
                    <a:lnTo>
                      <a:pt x="47" y="141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9" name="Freeform 1507">
                <a:extLst>
                  <a:ext uri="{FF2B5EF4-FFF2-40B4-BE49-F238E27FC236}">
                    <a16:creationId xmlns:a16="http://schemas.microsoft.com/office/drawing/2014/main" id="{B96DE830-323B-45CC-9969-513C65D42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421"/>
                <a:ext cx="39" cy="28"/>
              </a:xfrm>
              <a:custGeom>
                <a:avLst/>
                <a:gdLst>
                  <a:gd name="T0" fmla="*/ 114 w 115"/>
                  <a:gd name="T1" fmla="*/ 1 h 86"/>
                  <a:gd name="T2" fmla="*/ 114 w 115"/>
                  <a:gd name="T3" fmla="*/ 0 h 86"/>
                  <a:gd name="T4" fmla="*/ 98 w 115"/>
                  <a:gd name="T5" fmla="*/ 23 h 86"/>
                  <a:gd name="T6" fmla="*/ 86 w 115"/>
                  <a:gd name="T7" fmla="*/ 41 h 86"/>
                  <a:gd name="T8" fmla="*/ 74 w 115"/>
                  <a:gd name="T9" fmla="*/ 54 h 86"/>
                  <a:gd name="T10" fmla="*/ 61 w 115"/>
                  <a:gd name="T11" fmla="*/ 65 h 86"/>
                  <a:gd name="T12" fmla="*/ 50 w 115"/>
                  <a:gd name="T13" fmla="*/ 74 h 86"/>
                  <a:gd name="T14" fmla="*/ 37 w 115"/>
                  <a:gd name="T15" fmla="*/ 81 h 86"/>
                  <a:gd name="T16" fmla="*/ 20 w 115"/>
                  <a:gd name="T17" fmla="*/ 82 h 86"/>
                  <a:gd name="T18" fmla="*/ 0 w 115"/>
                  <a:gd name="T19" fmla="*/ 84 h 86"/>
                  <a:gd name="T20" fmla="*/ 0 w 115"/>
                  <a:gd name="T21" fmla="*/ 86 h 86"/>
                  <a:gd name="T22" fmla="*/ 20 w 115"/>
                  <a:gd name="T23" fmla="*/ 84 h 86"/>
                  <a:gd name="T24" fmla="*/ 37 w 115"/>
                  <a:gd name="T25" fmla="*/ 82 h 86"/>
                  <a:gd name="T26" fmla="*/ 51 w 115"/>
                  <a:gd name="T27" fmla="*/ 75 h 86"/>
                  <a:gd name="T28" fmla="*/ 64 w 115"/>
                  <a:gd name="T29" fmla="*/ 66 h 86"/>
                  <a:gd name="T30" fmla="*/ 76 w 115"/>
                  <a:gd name="T31" fmla="*/ 55 h 86"/>
                  <a:gd name="T32" fmla="*/ 88 w 115"/>
                  <a:gd name="T33" fmla="*/ 42 h 86"/>
                  <a:gd name="T34" fmla="*/ 101 w 115"/>
                  <a:gd name="T35" fmla="*/ 24 h 86"/>
                  <a:gd name="T36" fmla="*/ 115 w 115"/>
                  <a:gd name="T37" fmla="*/ 1 h 86"/>
                  <a:gd name="T38" fmla="*/ 114 w 115"/>
                  <a:gd name="T39" fmla="*/ 0 h 86"/>
                  <a:gd name="T40" fmla="*/ 114 w 115"/>
                  <a:gd name="T41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86">
                    <a:moveTo>
                      <a:pt x="114" y="1"/>
                    </a:moveTo>
                    <a:lnTo>
                      <a:pt x="114" y="0"/>
                    </a:lnTo>
                    <a:lnTo>
                      <a:pt x="98" y="23"/>
                    </a:lnTo>
                    <a:lnTo>
                      <a:pt x="86" y="41"/>
                    </a:lnTo>
                    <a:lnTo>
                      <a:pt x="74" y="54"/>
                    </a:lnTo>
                    <a:lnTo>
                      <a:pt x="61" y="65"/>
                    </a:lnTo>
                    <a:lnTo>
                      <a:pt x="50" y="74"/>
                    </a:lnTo>
                    <a:lnTo>
                      <a:pt x="37" y="81"/>
                    </a:lnTo>
                    <a:lnTo>
                      <a:pt x="2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0" y="84"/>
                    </a:lnTo>
                    <a:lnTo>
                      <a:pt x="37" y="82"/>
                    </a:lnTo>
                    <a:lnTo>
                      <a:pt x="51" y="75"/>
                    </a:lnTo>
                    <a:lnTo>
                      <a:pt x="64" y="66"/>
                    </a:lnTo>
                    <a:lnTo>
                      <a:pt x="76" y="55"/>
                    </a:lnTo>
                    <a:lnTo>
                      <a:pt x="88" y="42"/>
                    </a:lnTo>
                    <a:lnTo>
                      <a:pt x="101" y="2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0" name="Freeform 1508">
                <a:extLst>
                  <a:ext uri="{FF2B5EF4-FFF2-40B4-BE49-F238E27FC236}">
                    <a16:creationId xmlns:a16="http://schemas.microsoft.com/office/drawing/2014/main" id="{33FE670B-442E-47E8-996E-4FCEEE813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53" cy="23"/>
              </a:xfrm>
              <a:custGeom>
                <a:avLst/>
                <a:gdLst>
                  <a:gd name="T0" fmla="*/ 1 w 159"/>
                  <a:gd name="T1" fmla="*/ 2 h 71"/>
                  <a:gd name="T2" fmla="*/ 0 w 159"/>
                  <a:gd name="T3" fmla="*/ 0 h 71"/>
                  <a:gd name="T4" fmla="*/ 3 w 159"/>
                  <a:gd name="T5" fmla="*/ 9 h 71"/>
                  <a:gd name="T6" fmla="*/ 7 w 159"/>
                  <a:gd name="T7" fmla="*/ 17 h 71"/>
                  <a:gd name="T8" fmla="*/ 12 w 159"/>
                  <a:gd name="T9" fmla="*/ 25 h 71"/>
                  <a:gd name="T10" fmla="*/ 18 w 159"/>
                  <a:gd name="T11" fmla="*/ 32 h 71"/>
                  <a:gd name="T12" fmla="*/ 25 w 159"/>
                  <a:gd name="T13" fmla="*/ 40 h 71"/>
                  <a:gd name="T14" fmla="*/ 33 w 159"/>
                  <a:gd name="T15" fmla="*/ 46 h 71"/>
                  <a:gd name="T16" fmla="*/ 43 w 159"/>
                  <a:gd name="T17" fmla="*/ 52 h 71"/>
                  <a:gd name="T18" fmla="*/ 52 w 159"/>
                  <a:gd name="T19" fmla="*/ 58 h 71"/>
                  <a:gd name="T20" fmla="*/ 63 w 159"/>
                  <a:gd name="T21" fmla="*/ 62 h 71"/>
                  <a:gd name="T22" fmla="*/ 74 w 159"/>
                  <a:gd name="T23" fmla="*/ 66 h 71"/>
                  <a:gd name="T24" fmla="*/ 85 w 159"/>
                  <a:gd name="T25" fmla="*/ 68 h 71"/>
                  <a:gd name="T26" fmla="*/ 99 w 159"/>
                  <a:gd name="T27" fmla="*/ 70 h 71"/>
                  <a:gd name="T28" fmla="*/ 112 w 159"/>
                  <a:gd name="T29" fmla="*/ 71 h 71"/>
                  <a:gd name="T30" fmla="*/ 128 w 159"/>
                  <a:gd name="T31" fmla="*/ 70 h 71"/>
                  <a:gd name="T32" fmla="*/ 143 w 159"/>
                  <a:gd name="T33" fmla="*/ 68 h 71"/>
                  <a:gd name="T34" fmla="*/ 159 w 159"/>
                  <a:gd name="T35" fmla="*/ 64 h 71"/>
                  <a:gd name="T36" fmla="*/ 159 w 159"/>
                  <a:gd name="T37" fmla="*/ 63 h 71"/>
                  <a:gd name="T38" fmla="*/ 143 w 159"/>
                  <a:gd name="T39" fmla="*/ 67 h 71"/>
                  <a:gd name="T40" fmla="*/ 128 w 159"/>
                  <a:gd name="T41" fmla="*/ 69 h 71"/>
                  <a:gd name="T42" fmla="*/ 112 w 159"/>
                  <a:gd name="T43" fmla="*/ 69 h 71"/>
                  <a:gd name="T44" fmla="*/ 99 w 159"/>
                  <a:gd name="T45" fmla="*/ 69 h 71"/>
                  <a:gd name="T46" fmla="*/ 85 w 159"/>
                  <a:gd name="T47" fmla="*/ 67 h 71"/>
                  <a:gd name="T48" fmla="*/ 74 w 159"/>
                  <a:gd name="T49" fmla="*/ 64 h 71"/>
                  <a:gd name="T50" fmla="*/ 63 w 159"/>
                  <a:gd name="T51" fmla="*/ 61 h 71"/>
                  <a:gd name="T52" fmla="*/ 53 w 159"/>
                  <a:gd name="T53" fmla="*/ 57 h 71"/>
                  <a:gd name="T54" fmla="*/ 44 w 159"/>
                  <a:gd name="T55" fmla="*/ 51 h 71"/>
                  <a:gd name="T56" fmla="*/ 35 w 159"/>
                  <a:gd name="T57" fmla="*/ 44 h 71"/>
                  <a:gd name="T58" fmla="*/ 27 w 159"/>
                  <a:gd name="T59" fmla="*/ 39 h 71"/>
                  <a:gd name="T60" fmla="*/ 20 w 159"/>
                  <a:gd name="T61" fmla="*/ 31 h 71"/>
                  <a:gd name="T62" fmla="*/ 14 w 159"/>
                  <a:gd name="T63" fmla="*/ 23 h 71"/>
                  <a:gd name="T64" fmla="*/ 9 w 159"/>
                  <a:gd name="T65" fmla="*/ 16 h 71"/>
                  <a:gd name="T66" fmla="*/ 5 w 159"/>
                  <a:gd name="T67" fmla="*/ 8 h 71"/>
                  <a:gd name="T68" fmla="*/ 1 w 159"/>
                  <a:gd name="T69" fmla="*/ 0 h 71"/>
                  <a:gd name="T70" fmla="*/ 0 w 159"/>
                  <a:gd name="T71" fmla="*/ 0 h 71"/>
                  <a:gd name="T72" fmla="*/ 1 w 159"/>
                  <a:gd name="T7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71">
                    <a:moveTo>
                      <a:pt x="1" y="2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5"/>
                    </a:lnTo>
                    <a:lnTo>
                      <a:pt x="18" y="32"/>
                    </a:lnTo>
                    <a:lnTo>
                      <a:pt x="25" y="40"/>
                    </a:lnTo>
                    <a:lnTo>
                      <a:pt x="33" y="46"/>
                    </a:lnTo>
                    <a:lnTo>
                      <a:pt x="43" y="52"/>
                    </a:lnTo>
                    <a:lnTo>
                      <a:pt x="52" y="58"/>
                    </a:lnTo>
                    <a:lnTo>
                      <a:pt x="63" y="62"/>
                    </a:lnTo>
                    <a:lnTo>
                      <a:pt x="74" y="66"/>
                    </a:lnTo>
                    <a:lnTo>
                      <a:pt x="85" y="68"/>
                    </a:lnTo>
                    <a:lnTo>
                      <a:pt x="99" y="70"/>
                    </a:lnTo>
                    <a:lnTo>
                      <a:pt x="112" y="71"/>
                    </a:lnTo>
                    <a:lnTo>
                      <a:pt x="128" y="70"/>
                    </a:lnTo>
                    <a:lnTo>
                      <a:pt x="143" y="68"/>
                    </a:lnTo>
                    <a:lnTo>
                      <a:pt x="159" y="64"/>
                    </a:lnTo>
                    <a:lnTo>
                      <a:pt x="159" y="63"/>
                    </a:lnTo>
                    <a:lnTo>
                      <a:pt x="143" y="67"/>
                    </a:lnTo>
                    <a:lnTo>
                      <a:pt x="128" y="69"/>
                    </a:lnTo>
                    <a:lnTo>
                      <a:pt x="112" y="69"/>
                    </a:lnTo>
                    <a:lnTo>
                      <a:pt x="99" y="69"/>
                    </a:lnTo>
                    <a:lnTo>
                      <a:pt x="85" y="67"/>
                    </a:lnTo>
                    <a:lnTo>
                      <a:pt x="74" y="64"/>
                    </a:lnTo>
                    <a:lnTo>
                      <a:pt x="63" y="61"/>
                    </a:lnTo>
                    <a:lnTo>
                      <a:pt x="53" y="57"/>
                    </a:lnTo>
                    <a:lnTo>
                      <a:pt x="44" y="51"/>
                    </a:lnTo>
                    <a:lnTo>
                      <a:pt x="35" y="44"/>
                    </a:lnTo>
                    <a:lnTo>
                      <a:pt x="27" y="39"/>
                    </a:lnTo>
                    <a:lnTo>
                      <a:pt x="20" y="31"/>
                    </a:lnTo>
                    <a:lnTo>
                      <a:pt x="14" y="23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1" name="Freeform 1509">
                <a:extLst>
                  <a:ext uri="{FF2B5EF4-FFF2-40B4-BE49-F238E27FC236}">
                    <a16:creationId xmlns:a16="http://schemas.microsoft.com/office/drawing/2014/main" id="{5FAF7B0A-9652-4E8D-87D3-FC2B1307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2" name="Freeform 1510">
                <a:extLst>
                  <a:ext uri="{FF2B5EF4-FFF2-40B4-BE49-F238E27FC236}">
                    <a16:creationId xmlns:a16="http://schemas.microsoft.com/office/drawing/2014/main" id="{A6303126-92DB-449D-8518-32E4B99D9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11" cy="44"/>
              </a:xfrm>
              <a:custGeom>
                <a:avLst/>
                <a:gdLst>
                  <a:gd name="T0" fmla="*/ 33 w 34"/>
                  <a:gd name="T1" fmla="*/ 131 h 132"/>
                  <a:gd name="T2" fmla="*/ 34 w 34"/>
                  <a:gd name="T3" fmla="*/ 131 h 132"/>
                  <a:gd name="T4" fmla="*/ 30 w 34"/>
                  <a:gd name="T5" fmla="*/ 123 h 132"/>
                  <a:gd name="T6" fmla="*/ 24 w 34"/>
                  <a:gd name="T7" fmla="*/ 114 h 132"/>
                  <a:gd name="T8" fmla="*/ 20 w 34"/>
                  <a:gd name="T9" fmla="*/ 105 h 132"/>
                  <a:gd name="T10" fmla="*/ 15 w 34"/>
                  <a:gd name="T11" fmla="*/ 97 h 132"/>
                  <a:gd name="T12" fmla="*/ 11 w 34"/>
                  <a:gd name="T13" fmla="*/ 89 h 132"/>
                  <a:gd name="T14" fmla="*/ 8 w 34"/>
                  <a:gd name="T15" fmla="*/ 81 h 132"/>
                  <a:gd name="T16" fmla="*/ 5 w 34"/>
                  <a:gd name="T17" fmla="*/ 73 h 132"/>
                  <a:gd name="T18" fmla="*/ 3 w 34"/>
                  <a:gd name="T19" fmla="*/ 65 h 132"/>
                  <a:gd name="T20" fmla="*/ 1 w 34"/>
                  <a:gd name="T21" fmla="*/ 58 h 132"/>
                  <a:gd name="T22" fmla="*/ 1 w 34"/>
                  <a:gd name="T23" fmla="*/ 50 h 132"/>
                  <a:gd name="T24" fmla="*/ 2 w 34"/>
                  <a:gd name="T25" fmla="*/ 42 h 132"/>
                  <a:gd name="T26" fmla="*/ 4 w 34"/>
                  <a:gd name="T27" fmla="*/ 34 h 132"/>
                  <a:gd name="T28" fmla="*/ 6 w 34"/>
                  <a:gd name="T29" fmla="*/ 26 h 132"/>
                  <a:gd name="T30" fmla="*/ 10 w 34"/>
                  <a:gd name="T31" fmla="*/ 18 h 132"/>
                  <a:gd name="T32" fmla="*/ 15 w 34"/>
                  <a:gd name="T33" fmla="*/ 11 h 132"/>
                  <a:gd name="T34" fmla="*/ 22 w 34"/>
                  <a:gd name="T35" fmla="*/ 3 h 132"/>
                  <a:gd name="T36" fmla="*/ 21 w 34"/>
                  <a:gd name="T37" fmla="*/ 0 h 132"/>
                  <a:gd name="T38" fmla="*/ 14 w 34"/>
                  <a:gd name="T39" fmla="*/ 8 h 132"/>
                  <a:gd name="T40" fmla="*/ 10 w 34"/>
                  <a:gd name="T41" fmla="*/ 17 h 132"/>
                  <a:gd name="T42" fmla="*/ 5 w 34"/>
                  <a:gd name="T43" fmla="*/ 25 h 132"/>
                  <a:gd name="T44" fmla="*/ 2 w 34"/>
                  <a:gd name="T45" fmla="*/ 34 h 132"/>
                  <a:gd name="T46" fmla="*/ 1 w 34"/>
                  <a:gd name="T47" fmla="*/ 42 h 132"/>
                  <a:gd name="T48" fmla="*/ 0 w 34"/>
                  <a:gd name="T49" fmla="*/ 50 h 132"/>
                  <a:gd name="T50" fmla="*/ 0 w 34"/>
                  <a:gd name="T51" fmla="*/ 58 h 132"/>
                  <a:gd name="T52" fmla="*/ 1 w 34"/>
                  <a:gd name="T53" fmla="*/ 65 h 132"/>
                  <a:gd name="T54" fmla="*/ 4 w 34"/>
                  <a:gd name="T55" fmla="*/ 73 h 132"/>
                  <a:gd name="T56" fmla="*/ 6 w 34"/>
                  <a:gd name="T57" fmla="*/ 81 h 132"/>
                  <a:gd name="T58" fmla="*/ 10 w 34"/>
                  <a:gd name="T59" fmla="*/ 90 h 132"/>
                  <a:gd name="T60" fmla="*/ 13 w 34"/>
                  <a:gd name="T61" fmla="*/ 99 h 132"/>
                  <a:gd name="T62" fmla="*/ 18 w 34"/>
                  <a:gd name="T63" fmla="*/ 107 h 132"/>
                  <a:gd name="T64" fmla="*/ 22 w 34"/>
                  <a:gd name="T65" fmla="*/ 115 h 132"/>
                  <a:gd name="T66" fmla="*/ 28 w 34"/>
                  <a:gd name="T67" fmla="*/ 124 h 132"/>
                  <a:gd name="T68" fmla="*/ 32 w 34"/>
                  <a:gd name="T69" fmla="*/ 132 h 132"/>
                  <a:gd name="T70" fmla="*/ 33 w 34"/>
                  <a:gd name="T71" fmla="*/ 132 h 132"/>
                  <a:gd name="T72" fmla="*/ 33 w 34"/>
                  <a:gd name="T7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32">
                    <a:moveTo>
                      <a:pt x="33" y="131"/>
                    </a:moveTo>
                    <a:lnTo>
                      <a:pt x="34" y="131"/>
                    </a:lnTo>
                    <a:lnTo>
                      <a:pt x="30" y="123"/>
                    </a:lnTo>
                    <a:lnTo>
                      <a:pt x="24" y="114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1" y="89"/>
                    </a:lnTo>
                    <a:lnTo>
                      <a:pt x="8" y="81"/>
                    </a:lnTo>
                    <a:lnTo>
                      <a:pt x="5" y="73"/>
                    </a:lnTo>
                    <a:lnTo>
                      <a:pt x="3" y="65"/>
                    </a:lnTo>
                    <a:lnTo>
                      <a:pt x="1" y="58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6" y="26"/>
                    </a:lnTo>
                    <a:lnTo>
                      <a:pt x="10" y="18"/>
                    </a:lnTo>
                    <a:lnTo>
                      <a:pt x="15" y="11"/>
                    </a:lnTo>
                    <a:lnTo>
                      <a:pt x="22" y="3"/>
                    </a:lnTo>
                    <a:lnTo>
                      <a:pt x="21" y="0"/>
                    </a:lnTo>
                    <a:lnTo>
                      <a:pt x="14" y="8"/>
                    </a:lnTo>
                    <a:lnTo>
                      <a:pt x="10" y="17"/>
                    </a:lnTo>
                    <a:lnTo>
                      <a:pt x="5" y="25"/>
                    </a:lnTo>
                    <a:lnTo>
                      <a:pt x="2" y="34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1" y="65"/>
                    </a:lnTo>
                    <a:lnTo>
                      <a:pt x="4" y="73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3" y="99"/>
                    </a:lnTo>
                    <a:lnTo>
                      <a:pt x="18" y="107"/>
                    </a:lnTo>
                    <a:lnTo>
                      <a:pt x="22" y="115"/>
                    </a:lnTo>
                    <a:lnTo>
                      <a:pt x="28" y="124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3" name="Freeform 1511">
                <a:extLst>
                  <a:ext uri="{FF2B5EF4-FFF2-40B4-BE49-F238E27FC236}">
                    <a16:creationId xmlns:a16="http://schemas.microsoft.com/office/drawing/2014/main" id="{06E2A310-A0ED-4FA0-B77F-BE8547C40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84"/>
                <a:ext cx="22" cy="10"/>
              </a:xfrm>
              <a:custGeom>
                <a:avLst/>
                <a:gdLst>
                  <a:gd name="T0" fmla="*/ 62 w 64"/>
                  <a:gd name="T1" fmla="*/ 0 h 32"/>
                  <a:gd name="T2" fmla="*/ 53 w 64"/>
                  <a:gd name="T3" fmla="*/ 13 h 32"/>
                  <a:gd name="T4" fmla="*/ 45 w 64"/>
                  <a:gd name="T5" fmla="*/ 22 h 32"/>
                  <a:gd name="T6" fmla="*/ 41 w 64"/>
                  <a:gd name="T7" fmla="*/ 27 h 32"/>
                  <a:gd name="T8" fmla="*/ 36 w 64"/>
                  <a:gd name="T9" fmla="*/ 30 h 32"/>
                  <a:gd name="T10" fmla="*/ 30 w 64"/>
                  <a:gd name="T11" fmla="*/ 31 h 32"/>
                  <a:gd name="T12" fmla="*/ 23 w 64"/>
                  <a:gd name="T13" fmla="*/ 29 h 32"/>
                  <a:gd name="T14" fmla="*/ 14 w 64"/>
                  <a:gd name="T15" fmla="*/ 27 h 32"/>
                  <a:gd name="T16" fmla="*/ 0 w 64"/>
                  <a:gd name="T17" fmla="*/ 23 h 32"/>
                  <a:gd name="T18" fmla="*/ 0 w 64"/>
                  <a:gd name="T19" fmla="*/ 24 h 32"/>
                  <a:gd name="T20" fmla="*/ 14 w 64"/>
                  <a:gd name="T21" fmla="*/ 28 h 32"/>
                  <a:gd name="T22" fmla="*/ 23 w 64"/>
                  <a:gd name="T23" fmla="*/ 31 h 32"/>
                  <a:gd name="T24" fmla="*/ 30 w 64"/>
                  <a:gd name="T25" fmla="*/ 32 h 32"/>
                  <a:gd name="T26" fmla="*/ 36 w 64"/>
                  <a:gd name="T27" fmla="*/ 31 h 32"/>
                  <a:gd name="T28" fmla="*/ 42 w 64"/>
                  <a:gd name="T29" fmla="*/ 29 h 32"/>
                  <a:gd name="T30" fmla="*/ 47 w 64"/>
                  <a:gd name="T31" fmla="*/ 23 h 32"/>
                  <a:gd name="T32" fmla="*/ 54 w 64"/>
                  <a:gd name="T33" fmla="*/ 15 h 32"/>
                  <a:gd name="T34" fmla="*/ 64 w 64"/>
                  <a:gd name="T35" fmla="*/ 1 h 32"/>
                  <a:gd name="T36" fmla="*/ 62 w 64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2">
                    <a:moveTo>
                      <a:pt x="62" y="0"/>
                    </a:moveTo>
                    <a:lnTo>
                      <a:pt x="53" y="13"/>
                    </a:lnTo>
                    <a:lnTo>
                      <a:pt x="45" y="22"/>
                    </a:lnTo>
                    <a:lnTo>
                      <a:pt x="41" y="27"/>
                    </a:lnTo>
                    <a:lnTo>
                      <a:pt x="36" y="30"/>
                    </a:lnTo>
                    <a:lnTo>
                      <a:pt x="30" y="31"/>
                    </a:lnTo>
                    <a:lnTo>
                      <a:pt x="23" y="29"/>
                    </a:lnTo>
                    <a:lnTo>
                      <a:pt x="14" y="27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4" y="28"/>
                    </a:lnTo>
                    <a:lnTo>
                      <a:pt x="23" y="31"/>
                    </a:lnTo>
                    <a:lnTo>
                      <a:pt x="30" y="32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7" y="23"/>
                    </a:lnTo>
                    <a:lnTo>
                      <a:pt x="54" y="15"/>
                    </a:lnTo>
                    <a:lnTo>
                      <a:pt x="64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4" name="Freeform 1512">
                <a:extLst>
                  <a:ext uri="{FF2B5EF4-FFF2-40B4-BE49-F238E27FC236}">
                    <a16:creationId xmlns:a16="http://schemas.microsoft.com/office/drawing/2014/main" id="{A7BF6529-334F-4BF7-B5E5-AAAE7710E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454"/>
                <a:ext cx="14" cy="30"/>
              </a:xfrm>
              <a:custGeom>
                <a:avLst/>
                <a:gdLst>
                  <a:gd name="T0" fmla="*/ 42 w 42"/>
                  <a:gd name="T1" fmla="*/ 1 h 92"/>
                  <a:gd name="T2" fmla="*/ 40 w 42"/>
                  <a:gd name="T3" fmla="*/ 0 h 92"/>
                  <a:gd name="T4" fmla="*/ 0 w 42"/>
                  <a:gd name="T5" fmla="*/ 91 h 92"/>
                  <a:gd name="T6" fmla="*/ 2 w 42"/>
                  <a:gd name="T7" fmla="*/ 92 h 92"/>
                  <a:gd name="T8" fmla="*/ 42 w 42"/>
                  <a:gd name="T9" fmla="*/ 1 h 92"/>
                  <a:gd name="T10" fmla="*/ 40 w 42"/>
                  <a:gd name="T11" fmla="*/ 0 h 92"/>
                  <a:gd name="T12" fmla="*/ 42 w 42"/>
                  <a:gd name="T13" fmla="*/ 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2" y="1"/>
                    </a:moveTo>
                    <a:lnTo>
                      <a:pt x="40" y="0"/>
                    </a:lnTo>
                    <a:lnTo>
                      <a:pt x="0" y="91"/>
                    </a:lnTo>
                    <a:lnTo>
                      <a:pt x="2" y="9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5" name="Freeform 1513">
                <a:extLst>
                  <a:ext uri="{FF2B5EF4-FFF2-40B4-BE49-F238E27FC236}">
                    <a16:creationId xmlns:a16="http://schemas.microsoft.com/office/drawing/2014/main" id="{0262EFA3-B8F0-4833-8FB5-F6C8BE8F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9"/>
                <a:ext cx="39" cy="11"/>
              </a:xfrm>
              <a:custGeom>
                <a:avLst/>
                <a:gdLst>
                  <a:gd name="T0" fmla="*/ 2 w 118"/>
                  <a:gd name="T1" fmla="*/ 2 h 35"/>
                  <a:gd name="T2" fmla="*/ 0 w 118"/>
                  <a:gd name="T3" fmla="*/ 2 h 35"/>
                  <a:gd name="T4" fmla="*/ 12 w 118"/>
                  <a:gd name="T5" fmla="*/ 15 h 35"/>
                  <a:gd name="T6" fmla="*/ 22 w 118"/>
                  <a:gd name="T7" fmla="*/ 25 h 35"/>
                  <a:gd name="T8" fmla="*/ 35 w 118"/>
                  <a:gd name="T9" fmla="*/ 32 h 35"/>
                  <a:gd name="T10" fmla="*/ 48 w 118"/>
                  <a:gd name="T11" fmla="*/ 35 h 35"/>
                  <a:gd name="T12" fmla="*/ 63 w 118"/>
                  <a:gd name="T13" fmla="*/ 35 h 35"/>
                  <a:gd name="T14" fmla="*/ 77 w 118"/>
                  <a:gd name="T15" fmla="*/ 31 h 35"/>
                  <a:gd name="T16" fmla="*/ 96 w 118"/>
                  <a:gd name="T17" fmla="*/ 25 h 35"/>
                  <a:gd name="T18" fmla="*/ 118 w 118"/>
                  <a:gd name="T19" fmla="*/ 16 h 35"/>
                  <a:gd name="T20" fmla="*/ 115 w 118"/>
                  <a:gd name="T21" fmla="*/ 15 h 35"/>
                  <a:gd name="T22" fmla="*/ 95 w 118"/>
                  <a:gd name="T23" fmla="*/ 23 h 35"/>
                  <a:gd name="T24" fmla="*/ 77 w 118"/>
                  <a:gd name="T25" fmla="*/ 30 h 35"/>
                  <a:gd name="T26" fmla="*/ 63 w 118"/>
                  <a:gd name="T27" fmla="*/ 33 h 35"/>
                  <a:gd name="T28" fmla="*/ 48 w 118"/>
                  <a:gd name="T29" fmla="*/ 33 h 35"/>
                  <a:gd name="T30" fmla="*/ 36 w 118"/>
                  <a:gd name="T31" fmla="*/ 31 h 35"/>
                  <a:gd name="T32" fmla="*/ 24 w 118"/>
                  <a:gd name="T33" fmla="*/ 24 h 35"/>
                  <a:gd name="T34" fmla="*/ 13 w 118"/>
                  <a:gd name="T35" fmla="*/ 14 h 35"/>
                  <a:gd name="T36" fmla="*/ 2 w 118"/>
                  <a:gd name="T37" fmla="*/ 0 h 35"/>
                  <a:gd name="T38" fmla="*/ 0 w 118"/>
                  <a:gd name="T39" fmla="*/ 0 h 35"/>
                  <a:gd name="T40" fmla="*/ 2 w 118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35">
                    <a:moveTo>
                      <a:pt x="2" y="2"/>
                    </a:moveTo>
                    <a:lnTo>
                      <a:pt x="0" y="2"/>
                    </a:lnTo>
                    <a:lnTo>
                      <a:pt x="12" y="15"/>
                    </a:lnTo>
                    <a:lnTo>
                      <a:pt x="22" y="25"/>
                    </a:lnTo>
                    <a:lnTo>
                      <a:pt x="35" y="32"/>
                    </a:lnTo>
                    <a:lnTo>
                      <a:pt x="48" y="35"/>
                    </a:lnTo>
                    <a:lnTo>
                      <a:pt x="63" y="35"/>
                    </a:lnTo>
                    <a:lnTo>
                      <a:pt x="77" y="31"/>
                    </a:lnTo>
                    <a:lnTo>
                      <a:pt x="96" y="25"/>
                    </a:lnTo>
                    <a:lnTo>
                      <a:pt x="118" y="16"/>
                    </a:lnTo>
                    <a:lnTo>
                      <a:pt x="115" y="15"/>
                    </a:lnTo>
                    <a:lnTo>
                      <a:pt x="95" y="23"/>
                    </a:lnTo>
                    <a:lnTo>
                      <a:pt x="77" y="30"/>
                    </a:lnTo>
                    <a:lnTo>
                      <a:pt x="63" y="33"/>
                    </a:lnTo>
                    <a:lnTo>
                      <a:pt x="48" y="33"/>
                    </a:lnTo>
                    <a:lnTo>
                      <a:pt x="36" y="31"/>
                    </a:lnTo>
                    <a:lnTo>
                      <a:pt x="24" y="24"/>
                    </a:lnTo>
                    <a:lnTo>
                      <a:pt x="13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6" name="Freeform 1514">
                <a:extLst>
                  <a:ext uri="{FF2B5EF4-FFF2-40B4-BE49-F238E27FC236}">
                    <a16:creationId xmlns:a16="http://schemas.microsoft.com/office/drawing/2014/main" id="{8C1BBF37-710F-4E91-8760-61709C63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7" cy="46"/>
              </a:xfrm>
              <a:custGeom>
                <a:avLst/>
                <a:gdLst>
                  <a:gd name="T0" fmla="*/ 137 w 139"/>
                  <a:gd name="T1" fmla="*/ 0 h 138"/>
                  <a:gd name="T2" fmla="*/ 126 w 139"/>
                  <a:gd name="T3" fmla="*/ 13 h 138"/>
                  <a:gd name="T4" fmla="*/ 116 w 139"/>
                  <a:gd name="T5" fmla="*/ 22 h 138"/>
                  <a:gd name="T6" fmla="*/ 108 w 139"/>
                  <a:gd name="T7" fmla="*/ 31 h 138"/>
                  <a:gd name="T8" fmla="*/ 100 w 139"/>
                  <a:gd name="T9" fmla="*/ 36 h 138"/>
                  <a:gd name="T10" fmla="*/ 93 w 139"/>
                  <a:gd name="T11" fmla="*/ 40 h 138"/>
                  <a:gd name="T12" fmla="*/ 88 w 139"/>
                  <a:gd name="T13" fmla="*/ 43 h 138"/>
                  <a:gd name="T14" fmla="*/ 81 w 139"/>
                  <a:gd name="T15" fmla="*/ 45 h 138"/>
                  <a:gd name="T16" fmla="*/ 76 w 139"/>
                  <a:gd name="T17" fmla="*/ 45 h 138"/>
                  <a:gd name="T18" fmla="*/ 70 w 139"/>
                  <a:gd name="T19" fmla="*/ 43 h 138"/>
                  <a:gd name="T20" fmla="*/ 63 w 139"/>
                  <a:gd name="T21" fmla="*/ 42 h 138"/>
                  <a:gd name="T22" fmla="*/ 56 w 139"/>
                  <a:gd name="T23" fmla="*/ 40 h 138"/>
                  <a:gd name="T24" fmla="*/ 49 w 139"/>
                  <a:gd name="T25" fmla="*/ 39 h 138"/>
                  <a:gd name="T26" fmla="*/ 40 w 139"/>
                  <a:gd name="T27" fmla="*/ 37 h 138"/>
                  <a:gd name="T28" fmla="*/ 28 w 139"/>
                  <a:gd name="T29" fmla="*/ 35 h 138"/>
                  <a:gd name="T30" fmla="*/ 16 w 139"/>
                  <a:gd name="T31" fmla="*/ 35 h 138"/>
                  <a:gd name="T32" fmla="*/ 0 w 139"/>
                  <a:gd name="T33" fmla="*/ 35 h 138"/>
                  <a:gd name="T34" fmla="*/ 5 w 139"/>
                  <a:gd name="T35" fmla="*/ 45 h 138"/>
                  <a:gd name="T36" fmla="*/ 8 w 139"/>
                  <a:gd name="T37" fmla="*/ 55 h 138"/>
                  <a:gd name="T38" fmla="*/ 12 w 139"/>
                  <a:gd name="T39" fmla="*/ 66 h 138"/>
                  <a:gd name="T40" fmla="*/ 17 w 139"/>
                  <a:gd name="T41" fmla="*/ 75 h 138"/>
                  <a:gd name="T42" fmla="*/ 21 w 139"/>
                  <a:gd name="T43" fmla="*/ 85 h 138"/>
                  <a:gd name="T44" fmla="*/ 25 w 139"/>
                  <a:gd name="T45" fmla="*/ 95 h 138"/>
                  <a:gd name="T46" fmla="*/ 28 w 139"/>
                  <a:gd name="T47" fmla="*/ 102 h 138"/>
                  <a:gd name="T48" fmla="*/ 34 w 139"/>
                  <a:gd name="T49" fmla="*/ 110 h 138"/>
                  <a:gd name="T50" fmla="*/ 40 w 139"/>
                  <a:gd name="T51" fmla="*/ 119 h 138"/>
                  <a:gd name="T52" fmla="*/ 43 w 139"/>
                  <a:gd name="T53" fmla="*/ 124 h 138"/>
                  <a:gd name="T54" fmla="*/ 49 w 139"/>
                  <a:gd name="T55" fmla="*/ 130 h 138"/>
                  <a:gd name="T56" fmla="*/ 54 w 139"/>
                  <a:gd name="T57" fmla="*/ 133 h 138"/>
                  <a:gd name="T58" fmla="*/ 61 w 139"/>
                  <a:gd name="T59" fmla="*/ 137 h 138"/>
                  <a:gd name="T60" fmla="*/ 67 w 139"/>
                  <a:gd name="T61" fmla="*/ 138 h 138"/>
                  <a:gd name="T62" fmla="*/ 72 w 139"/>
                  <a:gd name="T63" fmla="*/ 138 h 138"/>
                  <a:gd name="T64" fmla="*/ 80 w 139"/>
                  <a:gd name="T65" fmla="*/ 137 h 138"/>
                  <a:gd name="T66" fmla="*/ 83 w 139"/>
                  <a:gd name="T67" fmla="*/ 131 h 138"/>
                  <a:gd name="T68" fmla="*/ 88 w 139"/>
                  <a:gd name="T69" fmla="*/ 125 h 138"/>
                  <a:gd name="T70" fmla="*/ 91 w 139"/>
                  <a:gd name="T71" fmla="*/ 119 h 138"/>
                  <a:gd name="T72" fmla="*/ 98 w 139"/>
                  <a:gd name="T73" fmla="*/ 111 h 138"/>
                  <a:gd name="T74" fmla="*/ 102 w 139"/>
                  <a:gd name="T75" fmla="*/ 103 h 138"/>
                  <a:gd name="T76" fmla="*/ 108 w 139"/>
                  <a:gd name="T77" fmla="*/ 93 h 138"/>
                  <a:gd name="T78" fmla="*/ 114 w 139"/>
                  <a:gd name="T79" fmla="*/ 84 h 138"/>
                  <a:gd name="T80" fmla="*/ 119 w 139"/>
                  <a:gd name="T81" fmla="*/ 75 h 138"/>
                  <a:gd name="T82" fmla="*/ 124 w 139"/>
                  <a:gd name="T83" fmla="*/ 66 h 138"/>
                  <a:gd name="T84" fmla="*/ 129 w 139"/>
                  <a:gd name="T85" fmla="*/ 55 h 138"/>
                  <a:gd name="T86" fmla="*/ 134 w 139"/>
                  <a:gd name="T87" fmla="*/ 46 h 138"/>
                  <a:gd name="T88" fmla="*/ 136 w 139"/>
                  <a:gd name="T89" fmla="*/ 36 h 138"/>
                  <a:gd name="T90" fmla="*/ 139 w 139"/>
                  <a:gd name="T91" fmla="*/ 27 h 138"/>
                  <a:gd name="T92" fmla="*/ 139 w 139"/>
                  <a:gd name="T93" fmla="*/ 17 h 138"/>
                  <a:gd name="T94" fmla="*/ 139 w 139"/>
                  <a:gd name="T95" fmla="*/ 8 h 138"/>
                  <a:gd name="T96" fmla="*/ 137 w 139"/>
                  <a:gd name="T9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9" h="138">
                    <a:moveTo>
                      <a:pt x="137" y="0"/>
                    </a:moveTo>
                    <a:lnTo>
                      <a:pt x="126" y="13"/>
                    </a:lnTo>
                    <a:lnTo>
                      <a:pt x="116" y="22"/>
                    </a:lnTo>
                    <a:lnTo>
                      <a:pt x="108" y="31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1" y="45"/>
                    </a:lnTo>
                    <a:lnTo>
                      <a:pt x="76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56" y="40"/>
                    </a:lnTo>
                    <a:lnTo>
                      <a:pt x="49" y="39"/>
                    </a:lnTo>
                    <a:lnTo>
                      <a:pt x="40" y="37"/>
                    </a:lnTo>
                    <a:lnTo>
                      <a:pt x="28" y="35"/>
                    </a:lnTo>
                    <a:lnTo>
                      <a:pt x="16" y="35"/>
                    </a:lnTo>
                    <a:lnTo>
                      <a:pt x="0" y="35"/>
                    </a:lnTo>
                    <a:lnTo>
                      <a:pt x="5" y="45"/>
                    </a:lnTo>
                    <a:lnTo>
                      <a:pt x="8" y="55"/>
                    </a:lnTo>
                    <a:lnTo>
                      <a:pt x="12" y="66"/>
                    </a:lnTo>
                    <a:lnTo>
                      <a:pt x="17" y="75"/>
                    </a:lnTo>
                    <a:lnTo>
                      <a:pt x="21" y="85"/>
                    </a:lnTo>
                    <a:lnTo>
                      <a:pt x="25" y="95"/>
                    </a:lnTo>
                    <a:lnTo>
                      <a:pt x="28" y="102"/>
                    </a:lnTo>
                    <a:lnTo>
                      <a:pt x="34" y="110"/>
                    </a:lnTo>
                    <a:lnTo>
                      <a:pt x="40" y="119"/>
                    </a:lnTo>
                    <a:lnTo>
                      <a:pt x="43" y="124"/>
                    </a:lnTo>
                    <a:lnTo>
                      <a:pt x="49" y="130"/>
                    </a:lnTo>
                    <a:lnTo>
                      <a:pt x="54" y="133"/>
                    </a:lnTo>
                    <a:lnTo>
                      <a:pt x="61" y="137"/>
                    </a:lnTo>
                    <a:lnTo>
                      <a:pt x="67" y="138"/>
                    </a:lnTo>
                    <a:lnTo>
                      <a:pt x="72" y="138"/>
                    </a:lnTo>
                    <a:lnTo>
                      <a:pt x="80" y="137"/>
                    </a:lnTo>
                    <a:lnTo>
                      <a:pt x="83" y="131"/>
                    </a:lnTo>
                    <a:lnTo>
                      <a:pt x="88" y="125"/>
                    </a:lnTo>
                    <a:lnTo>
                      <a:pt x="91" y="119"/>
                    </a:lnTo>
                    <a:lnTo>
                      <a:pt x="98" y="111"/>
                    </a:lnTo>
                    <a:lnTo>
                      <a:pt x="102" y="103"/>
                    </a:lnTo>
                    <a:lnTo>
                      <a:pt x="108" y="93"/>
                    </a:lnTo>
                    <a:lnTo>
                      <a:pt x="114" y="84"/>
                    </a:lnTo>
                    <a:lnTo>
                      <a:pt x="119" y="75"/>
                    </a:lnTo>
                    <a:lnTo>
                      <a:pt x="124" y="66"/>
                    </a:lnTo>
                    <a:lnTo>
                      <a:pt x="129" y="55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9" y="27"/>
                    </a:lnTo>
                    <a:lnTo>
                      <a:pt x="139" y="17"/>
                    </a:lnTo>
                    <a:lnTo>
                      <a:pt x="139" y="8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7" name="Freeform 1515">
                <a:extLst>
                  <a:ext uri="{FF2B5EF4-FFF2-40B4-BE49-F238E27FC236}">
                    <a16:creationId xmlns:a16="http://schemas.microsoft.com/office/drawing/2014/main" id="{9EACEADA-4725-4979-8926-177BD3AB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9"/>
                <a:ext cx="63" cy="59"/>
              </a:xfrm>
              <a:custGeom>
                <a:avLst/>
                <a:gdLst>
                  <a:gd name="T0" fmla="*/ 189 w 189"/>
                  <a:gd name="T1" fmla="*/ 0 h 177"/>
                  <a:gd name="T2" fmla="*/ 181 w 189"/>
                  <a:gd name="T3" fmla="*/ 12 h 177"/>
                  <a:gd name="T4" fmla="*/ 172 w 189"/>
                  <a:gd name="T5" fmla="*/ 25 h 177"/>
                  <a:gd name="T6" fmla="*/ 163 w 189"/>
                  <a:gd name="T7" fmla="*/ 35 h 177"/>
                  <a:gd name="T8" fmla="*/ 153 w 189"/>
                  <a:gd name="T9" fmla="*/ 44 h 177"/>
                  <a:gd name="T10" fmla="*/ 143 w 189"/>
                  <a:gd name="T11" fmla="*/ 53 h 177"/>
                  <a:gd name="T12" fmla="*/ 134 w 189"/>
                  <a:gd name="T13" fmla="*/ 61 h 177"/>
                  <a:gd name="T14" fmla="*/ 123 w 189"/>
                  <a:gd name="T15" fmla="*/ 67 h 177"/>
                  <a:gd name="T16" fmla="*/ 111 w 189"/>
                  <a:gd name="T17" fmla="*/ 73 h 177"/>
                  <a:gd name="T18" fmla="*/ 99 w 189"/>
                  <a:gd name="T19" fmla="*/ 80 h 177"/>
                  <a:gd name="T20" fmla="*/ 87 w 189"/>
                  <a:gd name="T21" fmla="*/ 83 h 177"/>
                  <a:gd name="T22" fmla="*/ 76 w 189"/>
                  <a:gd name="T23" fmla="*/ 86 h 177"/>
                  <a:gd name="T24" fmla="*/ 61 w 189"/>
                  <a:gd name="T25" fmla="*/ 89 h 177"/>
                  <a:gd name="T26" fmla="*/ 46 w 189"/>
                  <a:gd name="T27" fmla="*/ 91 h 177"/>
                  <a:gd name="T28" fmla="*/ 33 w 189"/>
                  <a:gd name="T29" fmla="*/ 92 h 177"/>
                  <a:gd name="T30" fmla="*/ 17 w 189"/>
                  <a:gd name="T31" fmla="*/ 91 h 177"/>
                  <a:gd name="T32" fmla="*/ 0 w 189"/>
                  <a:gd name="T33" fmla="*/ 90 h 177"/>
                  <a:gd name="T34" fmla="*/ 1 w 189"/>
                  <a:gd name="T35" fmla="*/ 98 h 177"/>
                  <a:gd name="T36" fmla="*/ 4 w 189"/>
                  <a:gd name="T37" fmla="*/ 108 h 177"/>
                  <a:gd name="T38" fmla="*/ 8 w 189"/>
                  <a:gd name="T39" fmla="*/ 117 h 177"/>
                  <a:gd name="T40" fmla="*/ 12 w 189"/>
                  <a:gd name="T41" fmla="*/ 127 h 177"/>
                  <a:gd name="T42" fmla="*/ 17 w 189"/>
                  <a:gd name="T43" fmla="*/ 137 h 177"/>
                  <a:gd name="T44" fmla="*/ 23 w 189"/>
                  <a:gd name="T45" fmla="*/ 146 h 177"/>
                  <a:gd name="T46" fmla="*/ 28 w 189"/>
                  <a:gd name="T47" fmla="*/ 155 h 177"/>
                  <a:gd name="T48" fmla="*/ 34 w 189"/>
                  <a:gd name="T49" fmla="*/ 163 h 177"/>
                  <a:gd name="T50" fmla="*/ 44 w 189"/>
                  <a:gd name="T51" fmla="*/ 167 h 177"/>
                  <a:gd name="T52" fmla="*/ 54 w 189"/>
                  <a:gd name="T53" fmla="*/ 169 h 177"/>
                  <a:gd name="T54" fmla="*/ 64 w 189"/>
                  <a:gd name="T55" fmla="*/ 174 h 177"/>
                  <a:gd name="T56" fmla="*/ 73 w 189"/>
                  <a:gd name="T57" fmla="*/ 176 h 177"/>
                  <a:gd name="T58" fmla="*/ 82 w 189"/>
                  <a:gd name="T59" fmla="*/ 177 h 177"/>
                  <a:gd name="T60" fmla="*/ 90 w 189"/>
                  <a:gd name="T61" fmla="*/ 177 h 177"/>
                  <a:gd name="T62" fmla="*/ 99 w 189"/>
                  <a:gd name="T63" fmla="*/ 177 h 177"/>
                  <a:gd name="T64" fmla="*/ 108 w 189"/>
                  <a:gd name="T65" fmla="*/ 177 h 177"/>
                  <a:gd name="T66" fmla="*/ 115 w 189"/>
                  <a:gd name="T67" fmla="*/ 176 h 177"/>
                  <a:gd name="T68" fmla="*/ 123 w 189"/>
                  <a:gd name="T69" fmla="*/ 174 h 177"/>
                  <a:gd name="T70" fmla="*/ 129 w 189"/>
                  <a:gd name="T71" fmla="*/ 172 h 177"/>
                  <a:gd name="T72" fmla="*/ 137 w 189"/>
                  <a:gd name="T73" fmla="*/ 167 h 177"/>
                  <a:gd name="T74" fmla="*/ 145 w 189"/>
                  <a:gd name="T75" fmla="*/ 164 h 177"/>
                  <a:gd name="T76" fmla="*/ 152 w 189"/>
                  <a:gd name="T77" fmla="*/ 158 h 177"/>
                  <a:gd name="T78" fmla="*/ 161 w 189"/>
                  <a:gd name="T79" fmla="*/ 153 h 177"/>
                  <a:gd name="T80" fmla="*/ 167 w 189"/>
                  <a:gd name="T81" fmla="*/ 146 h 177"/>
                  <a:gd name="T82" fmla="*/ 170 w 189"/>
                  <a:gd name="T83" fmla="*/ 138 h 177"/>
                  <a:gd name="T84" fmla="*/ 172 w 189"/>
                  <a:gd name="T85" fmla="*/ 130 h 177"/>
                  <a:gd name="T86" fmla="*/ 175 w 189"/>
                  <a:gd name="T87" fmla="*/ 121 h 177"/>
                  <a:gd name="T88" fmla="*/ 178 w 189"/>
                  <a:gd name="T89" fmla="*/ 113 h 177"/>
                  <a:gd name="T90" fmla="*/ 180 w 189"/>
                  <a:gd name="T91" fmla="*/ 106 h 177"/>
                  <a:gd name="T92" fmla="*/ 181 w 189"/>
                  <a:gd name="T93" fmla="*/ 97 h 177"/>
                  <a:gd name="T94" fmla="*/ 182 w 189"/>
                  <a:gd name="T95" fmla="*/ 88 h 177"/>
                  <a:gd name="T96" fmla="*/ 183 w 189"/>
                  <a:gd name="T97" fmla="*/ 80 h 177"/>
                  <a:gd name="T98" fmla="*/ 185 w 189"/>
                  <a:gd name="T99" fmla="*/ 71 h 177"/>
                  <a:gd name="T100" fmla="*/ 187 w 189"/>
                  <a:gd name="T101" fmla="*/ 61 h 177"/>
                  <a:gd name="T102" fmla="*/ 188 w 189"/>
                  <a:gd name="T103" fmla="*/ 52 h 177"/>
                  <a:gd name="T104" fmla="*/ 189 w 189"/>
                  <a:gd name="T105" fmla="*/ 42 h 177"/>
                  <a:gd name="T106" fmla="*/ 189 w 189"/>
                  <a:gd name="T107" fmla="*/ 32 h 177"/>
                  <a:gd name="T108" fmla="*/ 189 w 189"/>
                  <a:gd name="T109" fmla="*/ 21 h 177"/>
                  <a:gd name="T110" fmla="*/ 189 w 189"/>
                  <a:gd name="T111" fmla="*/ 10 h 177"/>
                  <a:gd name="T112" fmla="*/ 189 w 189"/>
                  <a:gd name="T1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9" h="177">
                    <a:moveTo>
                      <a:pt x="189" y="0"/>
                    </a:moveTo>
                    <a:lnTo>
                      <a:pt x="181" y="12"/>
                    </a:lnTo>
                    <a:lnTo>
                      <a:pt x="172" y="25"/>
                    </a:lnTo>
                    <a:lnTo>
                      <a:pt x="163" y="35"/>
                    </a:lnTo>
                    <a:lnTo>
                      <a:pt x="153" y="44"/>
                    </a:lnTo>
                    <a:lnTo>
                      <a:pt x="143" y="53"/>
                    </a:lnTo>
                    <a:lnTo>
                      <a:pt x="134" y="61"/>
                    </a:lnTo>
                    <a:lnTo>
                      <a:pt x="123" y="67"/>
                    </a:lnTo>
                    <a:lnTo>
                      <a:pt x="111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2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1" y="98"/>
                    </a:lnTo>
                    <a:lnTo>
                      <a:pt x="4" y="108"/>
                    </a:lnTo>
                    <a:lnTo>
                      <a:pt x="8" y="117"/>
                    </a:lnTo>
                    <a:lnTo>
                      <a:pt x="12" y="127"/>
                    </a:lnTo>
                    <a:lnTo>
                      <a:pt x="17" y="137"/>
                    </a:lnTo>
                    <a:lnTo>
                      <a:pt x="23" y="146"/>
                    </a:lnTo>
                    <a:lnTo>
                      <a:pt x="28" y="155"/>
                    </a:lnTo>
                    <a:lnTo>
                      <a:pt x="34" y="163"/>
                    </a:lnTo>
                    <a:lnTo>
                      <a:pt x="44" y="167"/>
                    </a:lnTo>
                    <a:lnTo>
                      <a:pt x="54" y="169"/>
                    </a:lnTo>
                    <a:lnTo>
                      <a:pt x="64" y="174"/>
                    </a:lnTo>
                    <a:lnTo>
                      <a:pt x="73" y="176"/>
                    </a:lnTo>
                    <a:lnTo>
                      <a:pt x="82" y="177"/>
                    </a:lnTo>
                    <a:lnTo>
                      <a:pt x="90" y="177"/>
                    </a:lnTo>
                    <a:lnTo>
                      <a:pt x="99" y="177"/>
                    </a:lnTo>
                    <a:lnTo>
                      <a:pt x="108" y="177"/>
                    </a:lnTo>
                    <a:lnTo>
                      <a:pt x="115" y="176"/>
                    </a:lnTo>
                    <a:lnTo>
                      <a:pt x="123" y="174"/>
                    </a:lnTo>
                    <a:lnTo>
                      <a:pt x="129" y="172"/>
                    </a:lnTo>
                    <a:lnTo>
                      <a:pt x="137" y="167"/>
                    </a:lnTo>
                    <a:lnTo>
                      <a:pt x="145" y="164"/>
                    </a:lnTo>
                    <a:lnTo>
                      <a:pt x="152" y="158"/>
                    </a:lnTo>
                    <a:lnTo>
                      <a:pt x="161" y="153"/>
                    </a:lnTo>
                    <a:lnTo>
                      <a:pt x="167" y="146"/>
                    </a:lnTo>
                    <a:lnTo>
                      <a:pt x="170" y="138"/>
                    </a:lnTo>
                    <a:lnTo>
                      <a:pt x="172" y="130"/>
                    </a:lnTo>
                    <a:lnTo>
                      <a:pt x="175" y="121"/>
                    </a:lnTo>
                    <a:lnTo>
                      <a:pt x="178" y="113"/>
                    </a:lnTo>
                    <a:lnTo>
                      <a:pt x="180" y="106"/>
                    </a:lnTo>
                    <a:lnTo>
                      <a:pt x="181" y="97"/>
                    </a:lnTo>
                    <a:lnTo>
                      <a:pt x="182" y="88"/>
                    </a:lnTo>
                    <a:lnTo>
                      <a:pt x="183" y="80"/>
                    </a:lnTo>
                    <a:lnTo>
                      <a:pt x="185" y="71"/>
                    </a:lnTo>
                    <a:lnTo>
                      <a:pt x="187" y="61"/>
                    </a:lnTo>
                    <a:lnTo>
                      <a:pt x="188" y="52"/>
                    </a:lnTo>
                    <a:lnTo>
                      <a:pt x="189" y="42"/>
                    </a:lnTo>
                    <a:lnTo>
                      <a:pt x="189" y="32"/>
                    </a:lnTo>
                    <a:lnTo>
                      <a:pt x="189" y="21"/>
                    </a:lnTo>
                    <a:lnTo>
                      <a:pt x="189" y="1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8" name="Freeform 1516">
                <a:extLst>
                  <a:ext uri="{FF2B5EF4-FFF2-40B4-BE49-F238E27FC236}">
                    <a16:creationId xmlns:a16="http://schemas.microsoft.com/office/drawing/2014/main" id="{743335E3-ED9E-4EB8-992D-C9BF9FFCF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3" cy="86"/>
              </a:xfrm>
              <a:custGeom>
                <a:avLst/>
                <a:gdLst>
                  <a:gd name="T0" fmla="*/ 309 w 309"/>
                  <a:gd name="T1" fmla="*/ 0 h 259"/>
                  <a:gd name="T2" fmla="*/ 299 w 309"/>
                  <a:gd name="T3" fmla="*/ 37 h 259"/>
                  <a:gd name="T4" fmla="*/ 288 w 309"/>
                  <a:gd name="T5" fmla="*/ 68 h 259"/>
                  <a:gd name="T6" fmla="*/ 272 w 309"/>
                  <a:gd name="T7" fmla="*/ 96 h 259"/>
                  <a:gd name="T8" fmla="*/ 255 w 309"/>
                  <a:gd name="T9" fmla="*/ 119 h 259"/>
                  <a:gd name="T10" fmla="*/ 235 w 309"/>
                  <a:gd name="T11" fmla="*/ 138 h 259"/>
                  <a:gd name="T12" fmla="*/ 214 w 309"/>
                  <a:gd name="T13" fmla="*/ 152 h 259"/>
                  <a:gd name="T14" fmla="*/ 192 w 309"/>
                  <a:gd name="T15" fmla="*/ 164 h 259"/>
                  <a:gd name="T16" fmla="*/ 168 w 309"/>
                  <a:gd name="T17" fmla="*/ 171 h 259"/>
                  <a:gd name="T18" fmla="*/ 144 w 309"/>
                  <a:gd name="T19" fmla="*/ 177 h 259"/>
                  <a:gd name="T20" fmla="*/ 121 w 309"/>
                  <a:gd name="T21" fmla="*/ 179 h 259"/>
                  <a:gd name="T22" fmla="*/ 97 w 309"/>
                  <a:gd name="T23" fmla="*/ 179 h 259"/>
                  <a:gd name="T24" fmla="*/ 75 w 309"/>
                  <a:gd name="T25" fmla="*/ 177 h 259"/>
                  <a:gd name="T26" fmla="*/ 54 w 309"/>
                  <a:gd name="T27" fmla="*/ 173 h 259"/>
                  <a:gd name="T28" fmla="*/ 33 w 309"/>
                  <a:gd name="T29" fmla="*/ 168 h 259"/>
                  <a:gd name="T30" fmla="*/ 15 w 309"/>
                  <a:gd name="T31" fmla="*/ 161 h 259"/>
                  <a:gd name="T32" fmla="*/ 0 w 309"/>
                  <a:gd name="T33" fmla="*/ 154 h 259"/>
                  <a:gd name="T34" fmla="*/ 8 w 309"/>
                  <a:gd name="T35" fmla="*/ 166 h 259"/>
                  <a:gd name="T36" fmla="*/ 15 w 309"/>
                  <a:gd name="T37" fmla="*/ 177 h 259"/>
                  <a:gd name="T38" fmla="*/ 24 w 309"/>
                  <a:gd name="T39" fmla="*/ 189 h 259"/>
                  <a:gd name="T40" fmla="*/ 35 w 309"/>
                  <a:gd name="T41" fmla="*/ 202 h 259"/>
                  <a:gd name="T42" fmla="*/ 45 w 309"/>
                  <a:gd name="T43" fmla="*/ 212 h 259"/>
                  <a:gd name="T44" fmla="*/ 56 w 309"/>
                  <a:gd name="T45" fmla="*/ 222 h 259"/>
                  <a:gd name="T46" fmla="*/ 67 w 309"/>
                  <a:gd name="T47" fmla="*/ 232 h 259"/>
                  <a:gd name="T48" fmla="*/ 80 w 309"/>
                  <a:gd name="T49" fmla="*/ 240 h 259"/>
                  <a:gd name="T50" fmla="*/ 93 w 309"/>
                  <a:gd name="T51" fmla="*/ 246 h 259"/>
                  <a:gd name="T52" fmla="*/ 106 w 309"/>
                  <a:gd name="T53" fmla="*/ 252 h 259"/>
                  <a:gd name="T54" fmla="*/ 122 w 309"/>
                  <a:gd name="T55" fmla="*/ 256 h 259"/>
                  <a:gd name="T56" fmla="*/ 139 w 309"/>
                  <a:gd name="T57" fmla="*/ 259 h 259"/>
                  <a:gd name="T58" fmla="*/ 156 w 309"/>
                  <a:gd name="T59" fmla="*/ 259 h 259"/>
                  <a:gd name="T60" fmla="*/ 174 w 309"/>
                  <a:gd name="T61" fmla="*/ 256 h 259"/>
                  <a:gd name="T62" fmla="*/ 193 w 309"/>
                  <a:gd name="T63" fmla="*/ 252 h 259"/>
                  <a:gd name="T64" fmla="*/ 214 w 309"/>
                  <a:gd name="T65" fmla="*/ 245 h 259"/>
                  <a:gd name="T66" fmla="*/ 233 w 309"/>
                  <a:gd name="T67" fmla="*/ 237 h 259"/>
                  <a:gd name="T68" fmla="*/ 250 w 309"/>
                  <a:gd name="T69" fmla="*/ 227 h 259"/>
                  <a:gd name="T70" fmla="*/ 262 w 309"/>
                  <a:gd name="T71" fmla="*/ 218 h 259"/>
                  <a:gd name="T72" fmla="*/ 273 w 309"/>
                  <a:gd name="T73" fmla="*/ 207 h 259"/>
                  <a:gd name="T74" fmla="*/ 281 w 309"/>
                  <a:gd name="T75" fmla="*/ 195 h 259"/>
                  <a:gd name="T76" fmla="*/ 288 w 309"/>
                  <a:gd name="T77" fmla="*/ 182 h 259"/>
                  <a:gd name="T78" fmla="*/ 294 w 309"/>
                  <a:gd name="T79" fmla="*/ 169 h 259"/>
                  <a:gd name="T80" fmla="*/ 297 w 309"/>
                  <a:gd name="T81" fmla="*/ 154 h 259"/>
                  <a:gd name="T82" fmla="*/ 299 w 309"/>
                  <a:gd name="T83" fmla="*/ 139 h 259"/>
                  <a:gd name="T84" fmla="*/ 300 w 309"/>
                  <a:gd name="T85" fmla="*/ 123 h 259"/>
                  <a:gd name="T86" fmla="*/ 301 w 309"/>
                  <a:gd name="T87" fmla="*/ 105 h 259"/>
                  <a:gd name="T88" fmla="*/ 303 w 309"/>
                  <a:gd name="T89" fmla="*/ 86 h 259"/>
                  <a:gd name="T90" fmla="*/ 304 w 309"/>
                  <a:gd name="T91" fmla="*/ 66 h 259"/>
                  <a:gd name="T92" fmla="*/ 305 w 309"/>
                  <a:gd name="T93" fmla="*/ 46 h 259"/>
                  <a:gd name="T94" fmla="*/ 306 w 309"/>
                  <a:gd name="T95" fmla="*/ 23 h 259"/>
                  <a:gd name="T96" fmla="*/ 309 w 309"/>
                  <a:gd name="T9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9" h="259">
                    <a:moveTo>
                      <a:pt x="309" y="0"/>
                    </a:move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6"/>
                    </a:lnTo>
                    <a:lnTo>
                      <a:pt x="255" y="119"/>
                    </a:lnTo>
                    <a:lnTo>
                      <a:pt x="235" y="138"/>
                    </a:lnTo>
                    <a:lnTo>
                      <a:pt x="214" y="152"/>
                    </a:lnTo>
                    <a:lnTo>
                      <a:pt x="192" y="164"/>
                    </a:lnTo>
                    <a:lnTo>
                      <a:pt x="168" y="171"/>
                    </a:lnTo>
                    <a:lnTo>
                      <a:pt x="144" y="177"/>
                    </a:lnTo>
                    <a:lnTo>
                      <a:pt x="121" y="179"/>
                    </a:lnTo>
                    <a:lnTo>
                      <a:pt x="97" y="179"/>
                    </a:lnTo>
                    <a:lnTo>
                      <a:pt x="75" y="177"/>
                    </a:lnTo>
                    <a:lnTo>
                      <a:pt x="54" y="173"/>
                    </a:lnTo>
                    <a:lnTo>
                      <a:pt x="33" y="168"/>
                    </a:lnTo>
                    <a:lnTo>
                      <a:pt x="15" y="161"/>
                    </a:lnTo>
                    <a:lnTo>
                      <a:pt x="0" y="154"/>
                    </a:lnTo>
                    <a:lnTo>
                      <a:pt x="8" y="166"/>
                    </a:lnTo>
                    <a:lnTo>
                      <a:pt x="15" y="177"/>
                    </a:lnTo>
                    <a:lnTo>
                      <a:pt x="24" y="189"/>
                    </a:lnTo>
                    <a:lnTo>
                      <a:pt x="35" y="202"/>
                    </a:lnTo>
                    <a:lnTo>
                      <a:pt x="45" y="212"/>
                    </a:lnTo>
                    <a:lnTo>
                      <a:pt x="56" y="222"/>
                    </a:lnTo>
                    <a:lnTo>
                      <a:pt x="67" y="232"/>
                    </a:lnTo>
                    <a:lnTo>
                      <a:pt x="80" y="240"/>
                    </a:lnTo>
                    <a:lnTo>
                      <a:pt x="93" y="246"/>
                    </a:lnTo>
                    <a:lnTo>
                      <a:pt x="106" y="252"/>
                    </a:lnTo>
                    <a:lnTo>
                      <a:pt x="122" y="256"/>
                    </a:lnTo>
                    <a:lnTo>
                      <a:pt x="139" y="259"/>
                    </a:lnTo>
                    <a:lnTo>
                      <a:pt x="156" y="259"/>
                    </a:lnTo>
                    <a:lnTo>
                      <a:pt x="174" y="256"/>
                    </a:lnTo>
                    <a:lnTo>
                      <a:pt x="193" y="252"/>
                    </a:lnTo>
                    <a:lnTo>
                      <a:pt x="214" y="245"/>
                    </a:lnTo>
                    <a:lnTo>
                      <a:pt x="233" y="237"/>
                    </a:lnTo>
                    <a:lnTo>
                      <a:pt x="250" y="227"/>
                    </a:lnTo>
                    <a:lnTo>
                      <a:pt x="262" y="218"/>
                    </a:lnTo>
                    <a:lnTo>
                      <a:pt x="273" y="207"/>
                    </a:lnTo>
                    <a:lnTo>
                      <a:pt x="281" y="195"/>
                    </a:lnTo>
                    <a:lnTo>
                      <a:pt x="288" y="182"/>
                    </a:lnTo>
                    <a:lnTo>
                      <a:pt x="294" y="169"/>
                    </a:lnTo>
                    <a:lnTo>
                      <a:pt x="297" y="154"/>
                    </a:lnTo>
                    <a:lnTo>
                      <a:pt x="299" y="139"/>
                    </a:lnTo>
                    <a:lnTo>
                      <a:pt x="300" y="123"/>
                    </a:lnTo>
                    <a:lnTo>
                      <a:pt x="301" y="105"/>
                    </a:lnTo>
                    <a:lnTo>
                      <a:pt x="303" y="86"/>
                    </a:lnTo>
                    <a:lnTo>
                      <a:pt x="304" y="66"/>
                    </a:lnTo>
                    <a:lnTo>
                      <a:pt x="305" y="46"/>
                    </a:lnTo>
                    <a:lnTo>
                      <a:pt x="306" y="23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9" name="Freeform 1517">
                <a:extLst>
                  <a:ext uri="{FF2B5EF4-FFF2-40B4-BE49-F238E27FC236}">
                    <a16:creationId xmlns:a16="http://schemas.microsoft.com/office/drawing/2014/main" id="{19E7314E-F06A-497B-B8F8-0E67401A7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6" cy="15"/>
              </a:xfrm>
              <a:custGeom>
                <a:avLst/>
                <a:gdLst>
                  <a:gd name="T0" fmla="*/ 1 w 138"/>
                  <a:gd name="T1" fmla="*/ 34 h 46"/>
                  <a:gd name="T2" fmla="*/ 1 w 138"/>
                  <a:gd name="T3" fmla="*/ 36 h 46"/>
                  <a:gd name="T4" fmla="*/ 16 w 138"/>
                  <a:gd name="T5" fmla="*/ 36 h 46"/>
                  <a:gd name="T6" fmla="*/ 30 w 138"/>
                  <a:gd name="T7" fmla="*/ 36 h 46"/>
                  <a:gd name="T8" fmla="*/ 40 w 138"/>
                  <a:gd name="T9" fmla="*/ 38 h 46"/>
                  <a:gd name="T10" fmla="*/ 50 w 138"/>
                  <a:gd name="T11" fmla="*/ 40 h 46"/>
                  <a:gd name="T12" fmla="*/ 58 w 138"/>
                  <a:gd name="T13" fmla="*/ 41 h 46"/>
                  <a:gd name="T14" fmla="*/ 64 w 138"/>
                  <a:gd name="T15" fmla="*/ 43 h 46"/>
                  <a:gd name="T16" fmla="*/ 70 w 138"/>
                  <a:gd name="T17" fmla="*/ 44 h 46"/>
                  <a:gd name="T18" fmla="*/ 76 w 138"/>
                  <a:gd name="T19" fmla="*/ 46 h 46"/>
                  <a:gd name="T20" fmla="*/ 82 w 138"/>
                  <a:gd name="T21" fmla="*/ 46 h 46"/>
                  <a:gd name="T22" fmla="*/ 89 w 138"/>
                  <a:gd name="T23" fmla="*/ 43 h 46"/>
                  <a:gd name="T24" fmla="*/ 95 w 138"/>
                  <a:gd name="T25" fmla="*/ 41 h 46"/>
                  <a:gd name="T26" fmla="*/ 102 w 138"/>
                  <a:gd name="T27" fmla="*/ 38 h 46"/>
                  <a:gd name="T28" fmla="*/ 109 w 138"/>
                  <a:gd name="T29" fmla="*/ 31 h 46"/>
                  <a:gd name="T30" fmla="*/ 117 w 138"/>
                  <a:gd name="T31" fmla="*/ 23 h 46"/>
                  <a:gd name="T32" fmla="*/ 127 w 138"/>
                  <a:gd name="T33" fmla="*/ 14 h 46"/>
                  <a:gd name="T34" fmla="*/ 138 w 138"/>
                  <a:gd name="T35" fmla="*/ 1 h 46"/>
                  <a:gd name="T36" fmla="*/ 137 w 138"/>
                  <a:gd name="T37" fmla="*/ 0 h 46"/>
                  <a:gd name="T38" fmla="*/ 125 w 138"/>
                  <a:gd name="T39" fmla="*/ 13 h 46"/>
                  <a:gd name="T40" fmla="*/ 116 w 138"/>
                  <a:gd name="T41" fmla="*/ 22 h 46"/>
                  <a:gd name="T42" fmla="*/ 108 w 138"/>
                  <a:gd name="T43" fmla="*/ 30 h 46"/>
                  <a:gd name="T44" fmla="*/ 100 w 138"/>
                  <a:gd name="T45" fmla="*/ 36 h 46"/>
                  <a:gd name="T46" fmla="*/ 93 w 138"/>
                  <a:gd name="T47" fmla="*/ 40 h 46"/>
                  <a:gd name="T48" fmla="*/ 88 w 138"/>
                  <a:gd name="T49" fmla="*/ 43 h 46"/>
                  <a:gd name="T50" fmla="*/ 82 w 138"/>
                  <a:gd name="T51" fmla="*/ 43 h 46"/>
                  <a:gd name="T52" fmla="*/ 76 w 138"/>
                  <a:gd name="T53" fmla="*/ 43 h 46"/>
                  <a:gd name="T54" fmla="*/ 70 w 138"/>
                  <a:gd name="T55" fmla="*/ 43 h 46"/>
                  <a:gd name="T56" fmla="*/ 64 w 138"/>
                  <a:gd name="T57" fmla="*/ 42 h 46"/>
                  <a:gd name="T58" fmla="*/ 58 w 138"/>
                  <a:gd name="T59" fmla="*/ 40 h 46"/>
                  <a:gd name="T60" fmla="*/ 50 w 138"/>
                  <a:gd name="T61" fmla="*/ 39 h 46"/>
                  <a:gd name="T62" fmla="*/ 40 w 138"/>
                  <a:gd name="T63" fmla="*/ 37 h 46"/>
                  <a:gd name="T64" fmla="*/ 30 w 138"/>
                  <a:gd name="T65" fmla="*/ 34 h 46"/>
                  <a:gd name="T66" fmla="*/ 16 w 138"/>
                  <a:gd name="T67" fmla="*/ 34 h 46"/>
                  <a:gd name="T68" fmla="*/ 1 w 138"/>
                  <a:gd name="T69" fmla="*/ 33 h 46"/>
                  <a:gd name="T70" fmla="*/ 0 w 138"/>
                  <a:gd name="T71" fmla="*/ 34 h 46"/>
                  <a:gd name="T72" fmla="*/ 1 w 138"/>
                  <a:gd name="T73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" y="34"/>
                    </a:moveTo>
                    <a:lnTo>
                      <a:pt x="1" y="36"/>
                    </a:lnTo>
                    <a:lnTo>
                      <a:pt x="16" y="36"/>
                    </a:lnTo>
                    <a:lnTo>
                      <a:pt x="30" y="36"/>
                    </a:lnTo>
                    <a:lnTo>
                      <a:pt x="40" y="38"/>
                    </a:lnTo>
                    <a:lnTo>
                      <a:pt x="50" y="40"/>
                    </a:lnTo>
                    <a:lnTo>
                      <a:pt x="58" y="41"/>
                    </a:lnTo>
                    <a:lnTo>
                      <a:pt x="64" y="43"/>
                    </a:lnTo>
                    <a:lnTo>
                      <a:pt x="70" y="44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9" y="43"/>
                    </a:lnTo>
                    <a:lnTo>
                      <a:pt x="95" y="41"/>
                    </a:lnTo>
                    <a:lnTo>
                      <a:pt x="102" y="38"/>
                    </a:lnTo>
                    <a:lnTo>
                      <a:pt x="109" y="31"/>
                    </a:lnTo>
                    <a:lnTo>
                      <a:pt x="117" y="23"/>
                    </a:lnTo>
                    <a:lnTo>
                      <a:pt x="127" y="14"/>
                    </a:lnTo>
                    <a:lnTo>
                      <a:pt x="138" y="1"/>
                    </a:lnTo>
                    <a:lnTo>
                      <a:pt x="137" y="0"/>
                    </a:lnTo>
                    <a:lnTo>
                      <a:pt x="125" y="13"/>
                    </a:lnTo>
                    <a:lnTo>
                      <a:pt x="116" y="22"/>
                    </a:lnTo>
                    <a:lnTo>
                      <a:pt x="108" y="30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2" y="43"/>
                    </a:lnTo>
                    <a:lnTo>
                      <a:pt x="76" y="43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58" y="40"/>
                    </a:lnTo>
                    <a:lnTo>
                      <a:pt x="50" y="39"/>
                    </a:lnTo>
                    <a:lnTo>
                      <a:pt x="40" y="37"/>
                    </a:lnTo>
                    <a:lnTo>
                      <a:pt x="30" y="34"/>
                    </a:lnTo>
                    <a:lnTo>
                      <a:pt x="16" y="3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0" name="Freeform 1518">
                <a:extLst>
                  <a:ext uri="{FF2B5EF4-FFF2-40B4-BE49-F238E27FC236}">
                    <a16:creationId xmlns:a16="http://schemas.microsoft.com/office/drawing/2014/main" id="{5ABD9701-BD7F-4885-A6AD-91B41286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64"/>
                <a:ext cx="27" cy="35"/>
              </a:xfrm>
              <a:custGeom>
                <a:avLst/>
                <a:gdLst>
                  <a:gd name="T0" fmla="*/ 80 w 82"/>
                  <a:gd name="T1" fmla="*/ 102 h 105"/>
                  <a:gd name="T2" fmla="*/ 81 w 82"/>
                  <a:gd name="T3" fmla="*/ 102 h 105"/>
                  <a:gd name="T4" fmla="*/ 73 w 82"/>
                  <a:gd name="T5" fmla="*/ 104 h 105"/>
                  <a:gd name="T6" fmla="*/ 66 w 82"/>
                  <a:gd name="T7" fmla="*/ 104 h 105"/>
                  <a:gd name="T8" fmla="*/ 61 w 82"/>
                  <a:gd name="T9" fmla="*/ 102 h 105"/>
                  <a:gd name="T10" fmla="*/ 55 w 82"/>
                  <a:gd name="T11" fmla="*/ 99 h 105"/>
                  <a:gd name="T12" fmla="*/ 50 w 82"/>
                  <a:gd name="T13" fmla="*/ 96 h 105"/>
                  <a:gd name="T14" fmla="*/ 44 w 82"/>
                  <a:gd name="T15" fmla="*/ 89 h 105"/>
                  <a:gd name="T16" fmla="*/ 40 w 82"/>
                  <a:gd name="T17" fmla="*/ 83 h 105"/>
                  <a:gd name="T18" fmla="*/ 34 w 82"/>
                  <a:gd name="T19" fmla="*/ 77 h 105"/>
                  <a:gd name="T20" fmla="*/ 29 w 82"/>
                  <a:gd name="T21" fmla="*/ 68 h 105"/>
                  <a:gd name="T22" fmla="*/ 26 w 82"/>
                  <a:gd name="T23" fmla="*/ 60 h 105"/>
                  <a:gd name="T24" fmla="*/ 22 w 82"/>
                  <a:gd name="T25" fmla="*/ 52 h 105"/>
                  <a:gd name="T26" fmla="*/ 18 w 82"/>
                  <a:gd name="T27" fmla="*/ 41 h 105"/>
                  <a:gd name="T28" fmla="*/ 14 w 82"/>
                  <a:gd name="T29" fmla="*/ 31 h 105"/>
                  <a:gd name="T30" fmla="*/ 9 w 82"/>
                  <a:gd name="T31" fmla="*/ 22 h 105"/>
                  <a:gd name="T32" fmla="*/ 6 w 82"/>
                  <a:gd name="T33" fmla="*/ 10 h 105"/>
                  <a:gd name="T34" fmla="*/ 2 w 82"/>
                  <a:gd name="T35" fmla="*/ 0 h 105"/>
                  <a:gd name="T36" fmla="*/ 0 w 82"/>
                  <a:gd name="T37" fmla="*/ 0 h 105"/>
                  <a:gd name="T38" fmla="*/ 5 w 82"/>
                  <a:gd name="T39" fmla="*/ 10 h 105"/>
                  <a:gd name="T40" fmla="*/ 8 w 82"/>
                  <a:gd name="T41" fmla="*/ 22 h 105"/>
                  <a:gd name="T42" fmla="*/ 11 w 82"/>
                  <a:gd name="T43" fmla="*/ 33 h 105"/>
                  <a:gd name="T44" fmla="*/ 17 w 82"/>
                  <a:gd name="T45" fmla="*/ 43 h 105"/>
                  <a:gd name="T46" fmla="*/ 20 w 82"/>
                  <a:gd name="T47" fmla="*/ 52 h 105"/>
                  <a:gd name="T48" fmla="*/ 24 w 82"/>
                  <a:gd name="T49" fmla="*/ 61 h 105"/>
                  <a:gd name="T50" fmla="*/ 29 w 82"/>
                  <a:gd name="T51" fmla="*/ 70 h 105"/>
                  <a:gd name="T52" fmla="*/ 33 w 82"/>
                  <a:gd name="T53" fmla="*/ 78 h 105"/>
                  <a:gd name="T54" fmla="*/ 38 w 82"/>
                  <a:gd name="T55" fmla="*/ 86 h 105"/>
                  <a:gd name="T56" fmla="*/ 42 w 82"/>
                  <a:gd name="T57" fmla="*/ 91 h 105"/>
                  <a:gd name="T58" fmla="*/ 48 w 82"/>
                  <a:gd name="T59" fmla="*/ 97 h 105"/>
                  <a:gd name="T60" fmla="*/ 53 w 82"/>
                  <a:gd name="T61" fmla="*/ 100 h 105"/>
                  <a:gd name="T62" fmla="*/ 60 w 82"/>
                  <a:gd name="T63" fmla="*/ 104 h 105"/>
                  <a:gd name="T64" fmla="*/ 66 w 82"/>
                  <a:gd name="T65" fmla="*/ 105 h 105"/>
                  <a:gd name="T66" fmla="*/ 73 w 82"/>
                  <a:gd name="T67" fmla="*/ 105 h 105"/>
                  <a:gd name="T68" fmla="*/ 81 w 82"/>
                  <a:gd name="T69" fmla="*/ 104 h 105"/>
                  <a:gd name="T70" fmla="*/ 82 w 82"/>
                  <a:gd name="T71" fmla="*/ 104 h 105"/>
                  <a:gd name="T72" fmla="*/ 80 w 82"/>
                  <a:gd name="T73" fmla="*/ 10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05">
                    <a:moveTo>
                      <a:pt x="80" y="102"/>
                    </a:moveTo>
                    <a:lnTo>
                      <a:pt x="81" y="102"/>
                    </a:lnTo>
                    <a:lnTo>
                      <a:pt x="73" y="104"/>
                    </a:lnTo>
                    <a:lnTo>
                      <a:pt x="66" y="104"/>
                    </a:lnTo>
                    <a:lnTo>
                      <a:pt x="61" y="102"/>
                    </a:lnTo>
                    <a:lnTo>
                      <a:pt x="55" y="99"/>
                    </a:lnTo>
                    <a:lnTo>
                      <a:pt x="50" y="96"/>
                    </a:lnTo>
                    <a:lnTo>
                      <a:pt x="44" y="89"/>
                    </a:lnTo>
                    <a:lnTo>
                      <a:pt x="40" y="83"/>
                    </a:lnTo>
                    <a:lnTo>
                      <a:pt x="34" y="77"/>
                    </a:lnTo>
                    <a:lnTo>
                      <a:pt x="29" y="68"/>
                    </a:lnTo>
                    <a:lnTo>
                      <a:pt x="26" y="60"/>
                    </a:lnTo>
                    <a:lnTo>
                      <a:pt x="22" y="52"/>
                    </a:lnTo>
                    <a:lnTo>
                      <a:pt x="18" y="41"/>
                    </a:lnTo>
                    <a:lnTo>
                      <a:pt x="14" y="31"/>
                    </a:lnTo>
                    <a:lnTo>
                      <a:pt x="9" y="22"/>
                    </a:lnTo>
                    <a:lnTo>
                      <a:pt x="6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8" y="22"/>
                    </a:lnTo>
                    <a:lnTo>
                      <a:pt x="11" y="33"/>
                    </a:lnTo>
                    <a:lnTo>
                      <a:pt x="17" y="43"/>
                    </a:lnTo>
                    <a:lnTo>
                      <a:pt x="20" y="52"/>
                    </a:lnTo>
                    <a:lnTo>
                      <a:pt x="24" y="61"/>
                    </a:lnTo>
                    <a:lnTo>
                      <a:pt x="29" y="70"/>
                    </a:lnTo>
                    <a:lnTo>
                      <a:pt x="33" y="78"/>
                    </a:lnTo>
                    <a:lnTo>
                      <a:pt x="38" y="86"/>
                    </a:lnTo>
                    <a:lnTo>
                      <a:pt x="42" y="91"/>
                    </a:lnTo>
                    <a:lnTo>
                      <a:pt x="48" y="97"/>
                    </a:lnTo>
                    <a:lnTo>
                      <a:pt x="53" y="100"/>
                    </a:lnTo>
                    <a:lnTo>
                      <a:pt x="60" y="104"/>
                    </a:lnTo>
                    <a:lnTo>
                      <a:pt x="66" y="105"/>
                    </a:lnTo>
                    <a:lnTo>
                      <a:pt x="73" y="105"/>
                    </a:lnTo>
                    <a:lnTo>
                      <a:pt x="81" y="104"/>
                    </a:lnTo>
                    <a:lnTo>
                      <a:pt x="82" y="104"/>
                    </a:lnTo>
                    <a:lnTo>
                      <a:pt x="8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1" name="Freeform 1519">
                <a:extLst>
                  <a:ext uri="{FF2B5EF4-FFF2-40B4-BE49-F238E27FC236}">
                    <a16:creationId xmlns:a16="http://schemas.microsoft.com/office/drawing/2014/main" id="{6F8B5490-629F-4EF3-9A92-5200F177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53"/>
                <a:ext cx="20" cy="46"/>
              </a:xfrm>
              <a:custGeom>
                <a:avLst/>
                <a:gdLst>
                  <a:gd name="T0" fmla="*/ 57 w 61"/>
                  <a:gd name="T1" fmla="*/ 1 h 138"/>
                  <a:gd name="T2" fmla="*/ 56 w 61"/>
                  <a:gd name="T3" fmla="*/ 1 h 138"/>
                  <a:gd name="T4" fmla="*/ 57 w 61"/>
                  <a:gd name="T5" fmla="*/ 9 h 138"/>
                  <a:gd name="T6" fmla="*/ 57 w 61"/>
                  <a:gd name="T7" fmla="*/ 18 h 138"/>
                  <a:gd name="T8" fmla="*/ 57 w 61"/>
                  <a:gd name="T9" fmla="*/ 27 h 138"/>
                  <a:gd name="T10" fmla="*/ 56 w 61"/>
                  <a:gd name="T11" fmla="*/ 36 h 138"/>
                  <a:gd name="T12" fmla="*/ 53 w 61"/>
                  <a:gd name="T13" fmla="*/ 46 h 138"/>
                  <a:gd name="T14" fmla="*/ 48 w 61"/>
                  <a:gd name="T15" fmla="*/ 55 h 138"/>
                  <a:gd name="T16" fmla="*/ 44 w 61"/>
                  <a:gd name="T17" fmla="*/ 66 h 138"/>
                  <a:gd name="T18" fmla="*/ 38 w 61"/>
                  <a:gd name="T19" fmla="*/ 75 h 138"/>
                  <a:gd name="T20" fmla="*/ 34 w 61"/>
                  <a:gd name="T21" fmla="*/ 84 h 138"/>
                  <a:gd name="T22" fmla="*/ 27 w 61"/>
                  <a:gd name="T23" fmla="*/ 93 h 138"/>
                  <a:gd name="T24" fmla="*/ 22 w 61"/>
                  <a:gd name="T25" fmla="*/ 103 h 138"/>
                  <a:gd name="T26" fmla="*/ 17 w 61"/>
                  <a:gd name="T27" fmla="*/ 111 h 138"/>
                  <a:gd name="T28" fmla="*/ 12 w 61"/>
                  <a:gd name="T29" fmla="*/ 119 h 138"/>
                  <a:gd name="T30" fmla="*/ 7 w 61"/>
                  <a:gd name="T31" fmla="*/ 125 h 138"/>
                  <a:gd name="T32" fmla="*/ 2 w 61"/>
                  <a:gd name="T33" fmla="*/ 131 h 138"/>
                  <a:gd name="T34" fmla="*/ 0 w 61"/>
                  <a:gd name="T35" fmla="*/ 136 h 138"/>
                  <a:gd name="T36" fmla="*/ 1 w 61"/>
                  <a:gd name="T37" fmla="*/ 138 h 138"/>
                  <a:gd name="T38" fmla="*/ 3 w 61"/>
                  <a:gd name="T39" fmla="*/ 133 h 138"/>
                  <a:gd name="T40" fmla="*/ 9 w 61"/>
                  <a:gd name="T41" fmla="*/ 126 h 138"/>
                  <a:gd name="T42" fmla="*/ 12 w 61"/>
                  <a:gd name="T43" fmla="*/ 121 h 138"/>
                  <a:gd name="T44" fmla="*/ 19 w 61"/>
                  <a:gd name="T45" fmla="*/ 113 h 138"/>
                  <a:gd name="T46" fmla="*/ 24 w 61"/>
                  <a:gd name="T47" fmla="*/ 104 h 138"/>
                  <a:gd name="T48" fmla="*/ 29 w 61"/>
                  <a:gd name="T49" fmla="*/ 95 h 138"/>
                  <a:gd name="T50" fmla="*/ 35 w 61"/>
                  <a:gd name="T51" fmla="*/ 86 h 138"/>
                  <a:gd name="T52" fmla="*/ 40 w 61"/>
                  <a:gd name="T53" fmla="*/ 76 h 138"/>
                  <a:gd name="T54" fmla="*/ 45 w 61"/>
                  <a:gd name="T55" fmla="*/ 67 h 138"/>
                  <a:gd name="T56" fmla="*/ 49 w 61"/>
                  <a:gd name="T57" fmla="*/ 56 h 138"/>
                  <a:gd name="T58" fmla="*/ 55 w 61"/>
                  <a:gd name="T59" fmla="*/ 46 h 138"/>
                  <a:gd name="T60" fmla="*/ 57 w 61"/>
                  <a:gd name="T61" fmla="*/ 36 h 138"/>
                  <a:gd name="T62" fmla="*/ 59 w 61"/>
                  <a:gd name="T63" fmla="*/ 27 h 138"/>
                  <a:gd name="T64" fmla="*/ 61 w 61"/>
                  <a:gd name="T65" fmla="*/ 18 h 138"/>
                  <a:gd name="T66" fmla="*/ 59 w 61"/>
                  <a:gd name="T67" fmla="*/ 9 h 138"/>
                  <a:gd name="T68" fmla="*/ 57 w 61"/>
                  <a:gd name="T69" fmla="*/ 1 h 138"/>
                  <a:gd name="T70" fmla="*/ 56 w 61"/>
                  <a:gd name="T71" fmla="*/ 0 h 138"/>
                  <a:gd name="T72" fmla="*/ 57 w 61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138">
                    <a:moveTo>
                      <a:pt x="57" y="1"/>
                    </a:moveTo>
                    <a:lnTo>
                      <a:pt x="56" y="1"/>
                    </a:lnTo>
                    <a:lnTo>
                      <a:pt x="57" y="9"/>
                    </a:lnTo>
                    <a:lnTo>
                      <a:pt x="57" y="18"/>
                    </a:lnTo>
                    <a:lnTo>
                      <a:pt x="57" y="27"/>
                    </a:lnTo>
                    <a:lnTo>
                      <a:pt x="56" y="36"/>
                    </a:lnTo>
                    <a:lnTo>
                      <a:pt x="53" y="46"/>
                    </a:lnTo>
                    <a:lnTo>
                      <a:pt x="48" y="55"/>
                    </a:lnTo>
                    <a:lnTo>
                      <a:pt x="44" y="66"/>
                    </a:lnTo>
                    <a:lnTo>
                      <a:pt x="38" y="75"/>
                    </a:lnTo>
                    <a:lnTo>
                      <a:pt x="34" y="84"/>
                    </a:lnTo>
                    <a:lnTo>
                      <a:pt x="27" y="93"/>
                    </a:lnTo>
                    <a:lnTo>
                      <a:pt x="22" y="103"/>
                    </a:lnTo>
                    <a:lnTo>
                      <a:pt x="17" y="111"/>
                    </a:lnTo>
                    <a:lnTo>
                      <a:pt x="12" y="119"/>
                    </a:lnTo>
                    <a:lnTo>
                      <a:pt x="7" y="125"/>
                    </a:lnTo>
                    <a:lnTo>
                      <a:pt x="2" y="131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3" y="133"/>
                    </a:lnTo>
                    <a:lnTo>
                      <a:pt x="9" y="126"/>
                    </a:lnTo>
                    <a:lnTo>
                      <a:pt x="12" y="121"/>
                    </a:lnTo>
                    <a:lnTo>
                      <a:pt x="19" y="113"/>
                    </a:lnTo>
                    <a:lnTo>
                      <a:pt x="24" y="104"/>
                    </a:lnTo>
                    <a:lnTo>
                      <a:pt x="29" y="95"/>
                    </a:lnTo>
                    <a:lnTo>
                      <a:pt x="35" y="86"/>
                    </a:lnTo>
                    <a:lnTo>
                      <a:pt x="40" y="76"/>
                    </a:lnTo>
                    <a:lnTo>
                      <a:pt x="45" y="67"/>
                    </a:lnTo>
                    <a:lnTo>
                      <a:pt x="49" y="56"/>
                    </a:lnTo>
                    <a:lnTo>
                      <a:pt x="55" y="46"/>
                    </a:lnTo>
                    <a:lnTo>
                      <a:pt x="57" y="36"/>
                    </a:lnTo>
                    <a:lnTo>
                      <a:pt x="59" y="27"/>
                    </a:lnTo>
                    <a:lnTo>
                      <a:pt x="61" y="18"/>
                    </a:lnTo>
                    <a:lnTo>
                      <a:pt x="59" y="9"/>
                    </a:lnTo>
                    <a:lnTo>
                      <a:pt x="57" y="1"/>
                    </a:lnTo>
                    <a:lnTo>
                      <a:pt x="56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2" name="Freeform 1520">
                <a:extLst>
                  <a:ext uri="{FF2B5EF4-FFF2-40B4-BE49-F238E27FC236}">
                    <a16:creationId xmlns:a16="http://schemas.microsoft.com/office/drawing/2014/main" id="{81C645E2-3590-48CD-A89F-580F787A0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452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3" name="Freeform 1521">
                <a:extLst>
                  <a:ext uri="{FF2B5EF4-FFF2-40B4-BE49-F238E27FC236}">
                    <a16:creationId xmlns:a16="http://schemas.microsoft.com/office/drawing/2014/main" id="{EFEE251D-DC53-4284-A738-43EA74AA2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8"/>
                <a:ext cx="63" cy="31"/>
              </a:xfrm>
              <a:custGeom>
                <a:avLst/>
                <a:gdLst>
                  <a:gd name="T0" fmla="*/ 1 w 190"/>
                  <a:gd name="T1" fmla="*/ 91 h 93"/>
                  <a:gd name="T2" fmla="*/ 0 w 190"/>
                  <a:gd name="T3" fmla="*/ 92 h 93"/>
                  <a:gd name="T4" fmla="*/ 17 w 190"/>
                  <a:gd name="T5" fmla="*/ 92 h 93"/>
                  <a:gd name="T6" fmla="*/ 33 w 190"/>
                  <a:gd name="T7" fmla="*/ 93 h 93"/>
                  <a:gd name="T8" fmla="*/ 46 w 190"/>
                  <a:gd name="T9" fmla="*/ 92 h 93"/>
                  <a:gd name="T10" fmla="*/ 61 w 190"/>
                  <a:gd name="T11" fmla="*/ 90 h 93"/>
                  <a:gd name="T12" fmla="*/ 76 w 190"/>
                  <a:gd name="T13" fmla="*/ 87 h 93"/>
                  <a:gd name="T14" fmla="*/ 87 w 190"/>
                  <a:gd name="T15" fmla="*/ 84 h 93"/>
                  <a:gd name="T16" fmla="*/ 100 w 190"/>
                  <a:gd name="T17" fmla="*/ 81 h 93"/>
                  <a:gd name="T18" fmla="*/ 113 w 190"/>
                  <a:gd name="T19" fmla="*/ 75 h 93"/>
                  <a:gd name="T20" fmla="*/ 124 w 190"/>
                  <a:gd name="T21" fmla="*/ 70 h 93"/>
                  <a:gd name="T22" fmla="*/ 134 w 190"/>
                  <a:gd name="T23" fmla="*/ 63 h 93"/>
                  <a:gd name="T24" fmla="*/ 144 w 190"/>
                  <a:gd name="T25" fmla="*/ 54 h 93"/>
                  <a:gd name="T26" fmla="*/ 154 w 190"/>
                  <a:gd name="T27" fmla="*/ 46 h 93"/>
                  <a:gd name="T28" fmla="*/ 163 w 190"/>
                  <a:gd name="T29" fmla="*/ 36 h 93"/>
                  <a:gd name="T30" fmla="*/ 172 w 190"/>
                  <a:gd name="T31" fmla="*/ 26 h 93"/>
                  <a:gd name="T32" fmla="*/ 181 w 190"/>
                  <a:gd name="T33" fmla="*/ 15 h 93"/>
                  <a:gd name="T34" fmla="*/ 190 w 190"/>
                  <a:gd name="T35" fmla="*/ 2 h 93"/>
                  <a:gd name="T36" fmla="*/ 188 w 190"/>
                  <a:gd name="T37" fmla="*/ 0 h 93"/>
                  <a:gd name="T38" fmla="*/ 180 w 190"/>
                  <a:gd name="T39" fmla="*/ 13 h 93"/>
                  <a:gd name="T40" fmla="*/ 172 w 190"/>
                  <a:gd name="T41" fmla="*/ 25 h 93"/>
                  <a:gd name="T42" fmla="*/ 162 w 190"/>
                  <a:gd name="T43" fmla="*/ 36 h 93"/>
                  <a:gd name="T44" fmla="*/ 152 w 190"/>
                  <a:gd name="T45" fmla="*/ 45 h 93"/>
                  <a:gd name="T46" fmla="*/ 143 w 190"/>
                  <a:gd name="T47" fmla="*/ 53 h 93"/>
                  <a:gd name="T48" fmla="*/ 133 w 190"/>
                  <a:gd name="T49" fmla="*/ 61 h 93"/>
                  <a:gd name="T50" fmla="*/ 123 w 190"/>
                  <a:gd name="T51" fmla="*/ 67 h 93"/>
                  <a:gd name="T52" fmla="*/ 110 w 190"/>
                  <a:gd name="T53" fmla="*/ 73 h 93"/>
                  <a:gd name="T54" fmla="*/ 99 w 190"/>
                  <a:gd name="T55" fmla="*/ 80 h 93"/>
                  <a:gd name="T56" fmla="*/ 87 w 190"/>
                  <a:gd name="T57" fmla="*/ 83 h 93"/>
                  <a:gd name="T58" fmla="*/ 76 w 190"/>
                  <a:gd name="T59" fmla="*/ 86 h 93"/>
                  <a:gd name="T60" fmla="*/ 61 w 190"/>
                  <a:gd name="T61" fmla="*/ 89 h 93"/>
                  <a:gd name="T62" fmla="*/ 46 w 190"/>
                  <a:gd name="T63" fmla="*/ 91 h 93"/>
                  <a:gd name="T64" fmla="*/ 33 w 190"/>
                  <a:gd name="T65" fmla="*/ 91 h 93"/>
                  <a:gd name="T66" fmla="*/ 17 w 190"/>
                  <a:gd name="T67" fmla="*/ 91 h 93"/>
                  <a:gd name="T68" fmla="*/ 0 w 190"/>
                  <a:gd name="T69" fmla="*/ 90 h 93"/>
                  <a:gd name="T70" fmla="*/ 0 w 190"/>
                  <a:gd name="T71" fmla="*/ 91 h 93"/>
                  <a:gd name="T72" fmla="*/ 1 w 190"/>
                  <a:gd name="T73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93">
                    <a:moveTo>
                      <a:pt x="1" y="91"/>
                    </a:moveTo>
                    <a:lnTo>
                      <a:pt x="0" y="92"/>
                    </a:lnTo>
                    <a:lnTo>
                      <a:pt x="17" y="92"/>
                    </a:lnTo>
                    <a:lnTo>
                      <a:pt x="33" y="93"/>
                    </a:lnTo>
                    <a:lnTo>
                      <a:pt x="46" y="92"/>
                    </a:lnTo>
                    <a:lnTo>
                      <a:pt x="61" y="90"/>
                    </a:lnTo>
                    <a:lnTo>
                      <a:pt x="76" y="87"/>
                    </a:lnTo>
                    <a:lnTo>
                      <a:pt x="87" y="84"/>
                    </a:lnTo>
                    <a:lnTo>
                      <a:pt x="100" y="81"/>
                    </a:lnTo>
                    <a:lnTo>
                      <a:pt x="113" y="75"/>
                    </a:lnTo>
                    <a:lnTo>
                      <a:pt x="124" y="70"/>
                    </a:lnTo>
                    <a:lnTo>
                      <a:pt x="134" y="63"/>
                    </a:lnTo>
                    <a:lnTo>
                      <a:pt x="144" y="54"/>
                    </a:lnTo>
                    <a:lnTo>
                      <a:pt x="154" y="46"/>
                    </a:lnTo>
                    <a:lnTo>
                      <a:pt x="163" y="36"/>
                    </a:lnTo>
                    <a:lnTo>
                      <a:pt x="172" y="26"/>
                    </a:lnTo>
                    <a:lnTo>
                      <a:pt x="181" y="15"/>
                    </a:lnTo>
                    <a:lnTo>
                      <a:pt x="190" y="2"/>
                    </a:lnTo>
                    <a:lnTo>
                      <a:pt x="188" y="0"/>
                    </a:lnTo>
                    <a:lnTo>
                      <a:pt x="180" y="13"/>
                    </a:lnTo>
                    <a:lnTo>
                      <a:pt x="172" y="25"/>
                    </a:lnTo>
                    <a:lnTo>
                      <a:pt x="162" y="36"/>
                    </a:lnTo>
                    <a:lnTo>
                      <a:pt x="152" y="45"/>
                    </a:lnTo>
                    <a:lnTo>
                      <a:pt x="143" y="53"/>
                    </a:lnTo>
                    <a:lnTo>
                      <a:pt x="133" y="61"/>
                    </a:lnTo>
                    <a:lnTo>
                      <a:pt x="123" y="67"/>
                    </a:lnTo>
                    <a:lnTo>
                      <a:pt x="110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1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4" name="Freeform 1522">
                <a:extLst>
                  <a:ext uri="{FF2B5EF4-FFF2-40B4-BE49-F238E27FC236}">
                    <a16:creationId xmlns:a16="http://schemas.microsoft.com/office/drawing/2014/main" id="{1DD8DE03-154D-47AC-93A2-885A23A12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429"/>
                <a:ext cx="11" cy="24"/>
              </a:xfrm>
              <a:custGeom>
                <a:avLst/>
                <a:gdLst>
                  <a:gd name="T0" fmla="*/ 34 w 34"/>
                  <a:gd name="T1" fmla="*/ 72 h 73"/>
                  <a:gd name="T2" fmla="*/ 29 w 34"/>
                  <a:gd name="T3" fmla="*/ 64 h 73"/>
                  <a:gd name="T4" fmla="*/ 24 w 34"/>
                  <a:gd name="T5" fmla="*/ 55 h 73"/>
                  <a:gd name="T6" fmla="*/ 18 w 34"/>
                  <a:gd name="T7" fmla="*/ 45 h 73"/>
                  <a:gd name="T8" fmla="*/ 13 w 34"/>
                  <a:gd name="T9" fmla="*/ 36 h 73"/>
                  <a:gd name="T10" fmla="*/ 8 w 34"/>
                  <a:gd name="T11" fmla="*/ 26 h 73"/>
                  <a:gd name="T12" fmla="*/ 5 w 34"/>
                  <a:gd name="T13" fmla="*/ 18 h 73"/>
                  <a:gd name="T14" fmla="*/ 2 w 34"/>
                  <a:gd name="T15" fmla="*/ 8 h 73"/>
                  <a:gd name="T16" fmla="*/ 1 w 34"/>
                  <a:gd name="T17" fmla="*/ 0 h 73"/>
                  <a:gd name="T18" fmla="*/ 0 w 34"/>
                  <a:gd name="T19" fmla="*/ 0 h 73"/>
                  <a:gd name="T20" fmla="*/ 0 w 34"/>
                  <a:gd name="T21" fmla="*/ 8 h 73"/>
                  <a:gd name="T22" fmla="*/ 2 w 34"/>
                  <a:gd name="T23" fmla="*/ 18 h 73"/>
                  <a:gd name="T24" fmla="*/ 7 w 34"/>
                  <a:gd name="T25" fmla="*/ 27 h 73"/>
                  <a:gd name="T26" fmla="*/ 10 w 34"/>
                  <a:gd name="T27" fmla="*/ 37 h 73"/>
                  <a:gd name="T28" fmla="*/ 16 w 34"/>
                  <a:gd name="T29" fmla="*/ 47 h 73"/>
                  <a:gd name="T30" fmla="*/ 22 w 34"/>
                  <a:gd name="T31" fmla="*/ 56 h 73"/>
                  <a:gd name="T32" fmla="*/ 27 w 34"/>
                  <a:gd name="T33" fmla="*/ 65 h 73"/>
                  <a:gd name="T34" fmla="*/ 33 w 34"/>
                  <a:gd name="T35" fmla="*/ 73 h 73"/>
                  <a:gd name="T36" fmla="*/ 34 w 34"/>
                  <a:gd name="T37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3">
                    <a:moveTo>
                      <a:pt x="34" y="72"/>
                    </a:moveTo>
                    <a:lnTo>
                      <a:pt x="29" y="64"/>
                    </a:lnTo>
                    <a:lnTo>
                      <a:pt x="24" y="55"/>
                    </a:lnTo>
                    <a:lnTo>
                      <a:pt x="18" y="45"/>
                    </a:lnTo>
                    <a:lnTo>
                      <a:pt x="13" y="36"/>
                    </a:lnTo>
                    <a:lnTo>
                      <a:pt x="8" y="26"/>
                    </a:lnTo>
                    <a:lnTo>
                      <a:pt x="5" y="18"/>
                    </a:lnTo>
                    <a:lnTo>
                      <a:pt x="2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8"/>
                    </a:lnTo>
                    <a:lnTo>
                      <a:pt x="7" y="27"/>
                    </a:lnTo>
                    <a:lnTo>
                      <a:pt x="10" y="37"/>
                    </a:lnTo>
                    <a:lnTo>
                      <a:pt x="16" y="47"/>
                    </a:lnTo>
                    <a:lnTo>
                      <a:pt x="22" y="56"/>
                    </a:lnTo>
                    <a:lnTo>
                      <a:pt x="27" y="65"/>
                    </a:lnTo>
                    <a:lnTo>
                      <a:pt x="33" y="73"/>
                    </a:lnTo>
                    <a:lnTo>
                      <a:pt x="3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5" name="Freeform 1523">
                <a:extLst>
                  <a:ext uri="{FF2B5EF4-FFF2-40B4-BE49-F238E27FC236}">
                    <a16:creationId xmlns:a16="http://schemas.microsoft.com/office/drawing/2014/main" id="{522735FE-62CD-420E-8957-B50B2B58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7"/>
                <a:ext cx="45" cy="11"/>
              </a:xfrm>
              <a:custGeom>
                <a:avLst/>
                <a:gdLst>
                  <a:gd name="T0" fmla="*/ 132 w 135"/>
                  <a:gd name="T1" fmla="*/ 1 h 33"/>
                  <a:gd name="T2" fmla="*/ 132 w 135"/>
                  <a:gd name="T3" fmla="*/ 0 h 33"/>
                  <a:gd name="T4" fmla="*/ 126 w 135"/>
                  <a:gd name="T5" fmla="*/ 6 h 33"/>
                  <a:gd name="T6" fmla="*/ 118 w 135"/>
                  <a:gd name="T7" fmla="*/ 13 h 33"/>
                  <a:gd name="T8" fmla="*/ 110 w 135"/>
                  <a:gd name="T9" fmla="*/ 18 h 33"/>
                  <a:gd name="T10" fmla="*/ 103 w 135"/>
                  <a:gd name="T11" fmla="*/ 22 h 33"/>
                  <a:gd name="T12" fmla="*/ 94 w 135"/>
                  <a:gd name="T13" fmla="*/ 25 h 33"/>
                  <a:gd name="T14" fmla="*/ 87 w 135"/>
                  <a:gd name="T15" fmla="*/ 28 h 33"/>
                  <a:gd name="T16" fmla="*/ 81 w 135"/>
                  <a:gd name="T17" fmla="*/ 30 h 33"/>
                  <a:gd name="T18" fmla="*/ 74 w 135"/>
                  <a:gd name="T19" fmla="*/ 32 h 33"/>
                  <a:gd name="T20" fmla="*/ 65 w 135"/>
                  <a:gd name="T21" fmla="*/ 32 h 33"/>
                  <a:gd name="T22" fmla="*/ 57 w 135"/>
                  <a:gd name="T23" fmla="*/ 32 h 33"/>
                  <a:gd name="T24" fmla="*/ 49 w 135"/>
                  <a:gd name="T25" fmla="*/ 31 h 33"/>
                  <a:gd name="T26" fmla="*/ 40 w 135"/>
                  <a:gd name="T27" fmla="*/ 30 h 33"/>
                  <a:gd name="T28" fmla="*/ 31 w 135"/>
                  <a:gd name="T29" fmla="*/ 28 h 33"/>
                  <a:gd name="T30" fmla="*/ 21 w 135"/>
                  <a:gd name="T31" fmla="*/ 23 h 33"/>
                  <a:gd name="T32" fmla="*/ 11 w 135"/>
                  <a:gd name="T33" fmla="*/ 21 h 33"/>
                  <a:gd name="T34" fmla="*/ 1 w 135"/>
                  <a:gd name="T35" fmla="*/ 17 h 33"/>
                  <a:gd name="T36" fmla="*/ 0 w 135"/>
                  <a:gd name="T37" fmla="*/ 18 h 33"/>
                  <a:gd name="T38" fmla="*/ 10 w 135"/>
                  <a:gd name="T39" fmla="*/ 22 h 33"/>
                  <a:gd name="T40" fmla="*/ 20 w 135"/>
                  <a:gd name="T41" fmla="*/ 25 h 33"/>
                  <a:gd name="T42" fmla="*/ 31 w 135"/>
                  <a:gd name="T43" fmla="*/ 29 h 33"/>
                  <a:gd name="T44" fmla="*/ 40 w 135"/>
                  <a:gd name="T45" fmla="*/ 31 h 33"/>
                  <a:gd name="T46" fmla="*/ 49 w 135"/>
                  <a:gd name="T47" fmla="*/ 32 h 33"/>
                  <a:gd name="T48" fmla="*/ 57 w 135"/>
                  <a:gd name="T49" fmla="*/ 32 h 33"/>
                  <a:gd name="T50" fmla="*/ 65 w 135"/>
                  <a:gd name="T51" fmla="*/ 33 h 33"/>
                  <a:gd name="T52" fmla="*/ 74 w 135"/>
                  <a:gd name="T53" fmla="*/ 32 h 33"/>
                  <a:gd name="T54" fmla="*/ 81 w 135"/>
                  <a:gd name="T55" fmla="*/ 32 h 33"/>
                  <a:gd name="T56" fmla="*/ 87 w 135"/>
                  <a:gd name="T57" fmla="*/ 30 h 33"/>
                  <a:gd name="T58" fmla="*/ 96 w 135"/>
                  <a:gd name="T59" fmla="*/ 27 h 33"/>
                  <a:gd name="T60" fmla="*/ 104 w 135"/>
                  <a:gd name="T61" fmla="*/ 23 h 33"/>
                  <a:gd name="T62" fmla="*/ 112 w 135"/>
                  <a:gd name="T63" fmla="*/ 19 h 33"/>
                  <a:gd name="T64" fmla="*/ 119 w 135"/>
                  <a:gd name="T65" fmla="*/ 14 h 33"/>
                  <a:gd name="T66" fmla="*/ 127 w 135"/>
                  <a:gd name="T67" fmla="*/ 8 h 33"/>
                  <a:gd name="T68" fmla="*/ 135 w 135"/>
                  <a:gd name="T69" fmla="*/ 2 h 33"/>
                  <a:gd name="T70" fmla="*/ 135 w 135"/>
                  <a:gd name="T71" fmla="*/ 1 h 33"/>
                  <a:gd name="T72" fmla="*/ 132 w 135"/>
                  <a:gd name="T7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33">
                    <a:moveTo>
                      <a:pt x="132" y="1"/>
                    </a:moveTo>
                    <a:lnTo>
                      <a:pt x="132" y="0"/>
                    </a:lnTo>
                    <a:lnTo>
                      <a:pt x="126" y="6"/>
                    </a:lnTo>
                    <a:lnTo>
                      <a:pt x="118" y="13"/>
                    </a:lnTo>
                    <a:lnTo>
                      <a:pt x="110" y="18"/>
                    </a:lnTo>
                    <a:lnTo>
                      <a:pt x="103" y="22"/>
                    </a:lnTo>
                    <a:lnTo>
                      <a:pt x="94" y="25"/>
                    </a:lnTo>
                    <a:lnTo>
                      <a:pt x="87" y="28"/>
                    </a:lnTo>
                    <a:lnTo>
                      <a:pt x="81" y="30"/>
                    </a:lnTo>
                    <a:lnTo>
                      <a:pt x="74" y="32"/>
                    </a:lnTo>
                    <a:lnTo>
                      <a:pt x="65" y="32"/>
                    </a:lnTo>
                    <a:lnTo>
                      <a:pt x="57" y="32"/>
                    </a:lnTo>
                    <a:lnTo>
                      <a:pt x="49" y="31"/>
                    </a:lnTo>
                    <a:lnTo>
                      <a:pt x="40" y="30"/>
                    </a:lnTo>
                    <a:lnTo>
                      <a:pt x="31" y="28"/>
                    </a:lnTo>
                    <a:lnTo>
                      <a:pt x="21" y="23"/>
                    </a:lnTo>
                    <a:lnTo>
                      <a:pt x="11" y="21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20" y="25"/>
                    </a:lnTo>
                    <a:lnTo>
                      <a:pt x="31" y="29"/>
                    </a:lnTo>
                    <a:lnTo>
                      <a:pt x="40" y="31"/>
                    </a:lnTo>
                    <a:lnTo>
                      <a:pt x="49" y="32"/>
                    </a:lnTo>
                    <a:lnTo>
                      <a:pt x="57" y="32"/>
                    </a:lnTo>
                    <a:lnTo>
                      <a:pt x="65" y="33"/>
                    </a:lnTo>
                    <a:lnTo>
                      <a:pt x="74" y="32"/>
                    </a:lnTo>
                    <a:lnTo>
                      <a:pt x="81" y="32"/>
                    </a:lnTo>
                    <a:lnTo>
                      <a:pt x="87" y="30"/>
                    </a:lnTo>
                    <a:lnTo>
                      <a:pt x="96" y="27"/>
                    </a:lnTo>
                    <a:lnTo>
                      <a:pt x="104" y="23"/>
                    </a:lnTo>
                    <a:lnTo>
                      <a:pt x="112" y="19"/>
                    </a:lnTo>
                    <a:lnTo>
                      <a:pt x="119" y="14"/>
                    </a:lnTo>
                    <a:lnTo>
                      <a:pt x="127" y="8"/>
                    </a:lnTo>
                    <a:lnTo>
                      <a:pt x="135" y="2"/>
                    </a:lnTo>
                    <a:lnTo>
                      <a:pt x="135" y="1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6" name="Freeform 1524">
                <a:extLst>
                  <a:ext uri="{FF2B5EF4-FFF2-40B4-BE49-F238E27FC236}">
                    <a16:creationId xmlns:a16="http://schemas.microsoft.com/office/drawing/2014/main" id="{BF506E2C-E25D-4E59-9648-A8EC520C2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398"/>
                <a:ext cx="8" cy="49"/>
              </a:xfrm>
              <a:custGeom>
                <a:avLst/>
                <a:gdLst>
                  <a:gd name="T0" fmla="*/ 23 w 24"/>
                  <a:gd name="T1" fmla="*/ 1 h 147"/>
                  <a:gd name="T2" fmla="*/ 22 w 24"/>
                  <a:gd name="T3" fmla="*/ 0 h 147"/>
                  <a:gd name="T4" fmla="*/ 20 w 24"/>
                  <a:gd name="T5" fmla="*/ 11 h 147"/>
                  <a:gd name="T6" fmla="*/ 20 w 24"/>
                  <a:gd name="T7" fmla="*/ 22 h 147"/>
                  <a:gd name="T8" fmla="*/ 20 w 24"/>
                  <a:gd name="T9" fmla="*/ 32 h 147"/>
                  <a:gd name="T10" fmla="*/ 20 w 24"/>
                  <a:gd name="T11" fmla="*/ 42 h 147"/>
                  <a:gd name="T12" fmla="*/ 20 w 24"/>
                  <a:gd name="T13" fmla="*/ 53 h 147"/>
                  <a:gd name="T14" fmla="*/ 18 w 24"/>
                  <a:gd name="T15" fmla="*/ 62 h 147"/>
                  <a:gd name="T16" fmla="*/ 18 w 24"/>
                  <a:gd name="T17" fmla="*/ 72 h 147"/>
                  <a:gd name="T18" fmla="*/ 16 w 24"/>
                  <a:gd name="T19" fmla="*/ 80 h 147"/>
                  <a:gd name="T20" fmla="*/ 16 w 24"/>
                  <a:gd name="T21" fmla="*/ 88 h 147"/>
                  <a:gd name="T22" fmla="*/ 14 w 24"/>
                  <a:gd name="T23" fmla="*/ 97 h 147"/>
                  <a:gd name="T24" fmla="*/ 13 w 24"/>
                  <a:gd name="T25" fmla="*/ 106 h 147"/>
                  <a:gd name="T26" fmla="*/ 10 w 24"/>
                  <a:gd name="T27" fmla="*/ 114 h 147"/>
                  <a:gd name="T28" fmla="*/ 8 w 24"/>
                  <a:gd name="T29" fmla="*/ 122 h 147"/>
                  <a:gd name="T30" fmla="*/ 5 w 24"/>
                  <a:gd name="T31" fmla="*/ 131 h 147"/>
                  <a:gd name="T32" fmla="*/ 2 w 24"/>
                  <a:gd name="T33" fmla="*/ 139 h 147"/>
                  <a:gd name="T34" fmla="*/ 0 w 24"/>
                  <a:gd name="T35" fmla="*/ 147 h 147"/>
                  <a:gd name="T36" fmla="*/ 1 w 24"/>
                  <a:gd name="T37" fmla="*/ 147 h 147"/>
                  <a:gd name="T38" fmla="*/ 5 w 24"/>
                  <a:gd name="T39" fmla="*/ 139 h 147"/>
                  <a:gd name="T40" fmla="*/ 7 w 24"/>
                  <a:gd name="T41" fmla="*/ 131 h 147"/>
                  <a:gd name="T42" fmla="*/ 9 w 24"/>
                  <a:gd name="T43" fmla="*/ 122 h 147"/>
                  <a:gd name="T44" fmla="*/ 11 w 24"/>
                  <a:gd name="T45" fmla="*/ 114 h 147"/>
                  <a:gd name="T46" fmla="*/ 14 w 24"/>
                  <a:gd name="T47" fmla="*/ 106 h 147"/>
                  <a:gd name="T48" fmla="*/ 16 w 24"/>
                  <a:gd name="T49" fmla="*/ 97 h 147"/>
                  <a:gd name="T50" fmla="*/ 16 w 24"/>
                  <a:gd name="T51" fmla="*/ 88 h 147"/>
                  <a:gd name="T52" fmla="*/ 18 w 24"/>
                  <a:gd name="T53" fmla="*/ 80 h 147"/>
                  <a:gd name="T54" fmla="*/ 19 w 24"/>
                  <a:gd name="T55" fmla="*/ 72 h 147"/>
                  <a:gd name="T56" fmla="*/ 20 w 24"/>
                  <a:gd name="T57" fmla="*/ 62 h 147"/>
                  <a:gd name="T58" fmla="*/ 22 w 24"/>
                  <a:gd name="T59" fmla="*/ 53 h 147"/>
                  <a:gd name="T60" fmla="*/ 24 w 24"/>
                  <a:gd name="T61" fmla="*/ 42 h 147"/>
                  <a:gd name="T62" fmla="*/ 24 w 24"/>
                  <a:gd name="T63" fmla="*/ 32 h 147"/>
                  <a:gd name="T64" fmla="*/ 24 w 24"/>
                  <a:gd name="T65" fmla="*/ 22 h 147"/>
                  <a:gd name="T66" fmla="*/ 24 w 24"/>
                  <a:gd name="T67" fmla="*/ 11 h 147"/>
                  <a:gd name="T68" fmla="*/ 23 w 24"/>
                  <a:gd name="T69" fmla="*/ 0 h 147"/>
                  <a:gd name="T70" fmla="*/ 22 w 24"/>
                  <a:gd name="T71" fmla="*/ 0 h 147"/>
                  <a:gd name="T72" fmla="*/ 23 w 24"/>
                  <a:gd name="T73" fmla="*/ 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47">
                    <a:moveTo>
                      <a:pt x="23" y="1"/>
                    </a:moveTo>
                    <a:lnTo>
                      <a:pt x="22" y="0"/>
                    </a:lnTo>
                    <a:lnTo>
                      <a:pt x="20" y="11"/>
                    </a:lnTo>
                    <a:lnTo>
                      <a:pt x="20" y="22"/>
                    </a:lnTo>
                    <a:lnTo>
                      <a:pt x="20" y="32"/>
                    </a:lnTo>
                    <a:lnTo>
                      <a:pt x="20" y="42"/>
                    </a:lnTo>
                    <a:lnTo>
                      <a:pt x="20" y="53"/>
                    </a:lnTo>
                    <a:lnTo>
                      <a:pt x="18" y="62"/>
                    </a:lnTo>
                    <a:lnTo>
                      <a:pt x="18" y="72"/>
                    </a:lnTo>
                    <a:lnTo>
                      <a:pt x="16" y="80"/>
                    </a:lnTo>
                    <a:lnTo>
                      <a:pt x="16" y="88"/>
                    </a:lnTo>
                    <a:lnTo>
                      <a:pt x="14" y="97"/>
                    </a:lnTo>
                    <a:lnTo>
                      <a:pt x="13" y="106"/>
                    </a:lnTo>
                    <a:lnTo>
                      <a:pt x="10" y="114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0" y="147"/>
                    </a:lnTo>
                    <a:lnTo>
                      <a:pt x="1" y="147"/>
                    </a:lnTo>
                    <a:lnTo>
                      <a:pt x="5" y="139"/>
                    </a:lnTo>
                    <a:lnTo>
                      <a:pt x="7" y="131"/>
                    </a:lnTo>
                    <a:lnTo>
                      <a:pt x="9" y="122"/>
                    </a:lnTo>
                    <a:lnTo>
                      <a:pt x="11" y="114"/>
                    </a:lnTo>
                    <a:lnTo>
                      <a:pt x="14" y="106"/>
                    </a:lnTo>
                    <a:lnTo>
                      <a:pt x="16" y="97"/>
                    </a:lnTo>
                    <a:lnTo>
                      <a:pt x="16" y="88"/>
                    </a:lnTo>
                    <a:lnTo>
                      <a:pt x="18" y="80"/>
                    </a:lnTo>
                    <a:lnTo>
                      <a:pt x="19" y="72"/>
                    </a:lnTo>
                    <a:lnTo>
                      <a:pt x="20" y="62"/>
                    </a:lnTo>
                    <a:lnTo>
                      <a:pt x="22" y="53"/>
                    </a:lnTo>
                    <a:lnTo>
                      <a:pt x="24" y="42"/>
                    </a:lnTo>
                    <a:lnTo>
                      <a:pt x="24" y="32"/>
                    </a:lnTo>
                    <a:lnTo>
                      <a:pt x="24" y="22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7" name="Freeform 1525">
                <a:extLst>
                  <a:ext uri="{FF2B5EF4-FFF2-40B4-BE49-F238E27FC236}">
                    <a16:creationId xmlns:a16="http://schemas.microsoft.com/office/drawing/2014/main" id="{CAB43FC9-AD83-48B8-B065-04727257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9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8" name="Freeform 1526">
                <a:extLst>
                  <a:ext uri="{FF2B5EF4-FFF2-40B4-BE49-F238E27FC236}">
                    <a16:creationId xmlns:a16="http://schemas.microsoft.com/office/drawing/2014/main" id="{EE51AAAE-D07E-4794-B59F-DE84DA2F6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4" cy="60"/>
              </a:xfrm>
              <a:custGeom>
                <a:avLst/>
                <a:gdLst>
                  <a:gd name="T0" fmla="*/ 1 w 310"/>
                  <a:gd name="T1" fmla="*/ 153 h 180"/>
                  <a:gd name="T2" fmla="*/ 0 w 310"/>
                  <a:gd name="T3" fmla="*/ 154 h 180"/>
                  <a:gd name="T4" fmla="*/ 15 w 310"/>
                  <a:gd name="T5" fmla="*/ 162 h 180"/>
                  <a:gd name="T6" fmla="*/ 33 w 310"/>
                  <a:gd name="T7" fmla="*/ 168 h 180"/>
                  <a:gd name="T8" fmla="*/ 54 w 310"/>
                  <a:gd name="T9" fmla="*/ 173 h 180"/>
                  <a:gd name="T10" fmla="*/ 76 w 310"/>
                  <a:gd name="T11" fmla="*/ 178 h 180"/>
                  <a:gd name="T12" fmla="*/ 97 w 310"/>
                  <a:gd name="T13" fmla="*/ 180 h 180"/>
                  <a:gd name="T14" fmla="*/ 121 w 310"/>
                  <a:gd name="T15" fmla="*/ 180 h 180"/>
                  <a:gd name="T16" fmla="*/ 146 w 310"/>
                  <a:gd name="T17" fmla="*/ 177 h 180"/>
                  <a:gd name="T18" fmla="*/ 169 w 310"/>
                  <a:gd name="T19" fmla="*/ 172 h 180"/>
                  <a:gd name="T20" fmla="*/ 193 w 310"/>
                  <a:gd name="T21" fmla="*/ 164 h 180"/>
                  <a:gd name="T22" fmla="*/ 215 w 310"/>
                  <a:gd name="T23" fmla="*/ 153 h 180"/>
                  <a:gd name="T24" fmla="*/ 236 w 310"/>
                  <a:gd name="T25" fmla="*/ 138 h 180"/>
                  <a:gd name="T26" fmla="*/ 257 w 310"/>
                  <a:gd name="T27" fmla="*/ 119 h 180"/>
                  <a:gd name="T28" fmla="*/ 274 w 310"/>
                  <a:gd name="T29" fmla="*/ 96 h 180"/>
                  <a:gd name="T30" fmla="*/ 289 w 310"/>
                  <a:gd name="T31" fmla="*/ 69 h 180"/>
                  <a:gd name="T32" fmla="*/ 301 w 310"/>
                  <a:gd name="T33" fmla="*/ 37 h 180"/>
                  <a:gd name="T34" fmla="*/ 310 w 310"/>
                  <a:gd name="T35" fmla="*/ 0 h 180"/>
                  <a:gd name="T36" fmla="*/ 309 w 310"/>
                  <a:gd name="T37" fmla="*/ 0 h 180"/>
                  <a:gd name="T38" fmla="*/ 299 w 310"/>
                  <a:gd name="T39" fmla="*/ 37 h 180"/>
                  <a:gd name="T40" fmla="*/ 288 w 310"/>
                  <a:gd name="T41" fmla="*/ 68 h 180"/>
                  <a:gd name="T42" fmla="*/ 272 w 310"/>
                  <a:gd name="T43" fmla="*/ 95 h 180"/>
                  <a:gd name="T44" fmla="*/ 255 w 310"/>
                  <a:gd name="T45" fmla="*/ 117 h 180"/>
                  <a:gd name="T46" fmla="*/ 235 w 310"/>
                  <a:gd name="T47" fmla="*/ 136 h 180"/>
                  <a:gd name="T48" fmla="*/ 214 w 310"/>
                  <a:gd name="T49" fmla="*/ 152 h 180"/>
                  <a:gd name="T50" fmla="*/ 192 w 310"/>
                  <a:gd name="T51" fmla="*/ 163 h 180"/>
                  <a:gd name="T52" fmla="*/ 169 w 310"/>
                  <a:gd name="T53" fmla="*/ 170 h 180"/>
                  <a:gd name="T54" fmla="*/ 146 w 310"/>
                  <a:gd name="T55" fmla="*/ 176 h 180"/>
                  <a:gd name="T56" fmla="*/ 121 w 310"/>
                  <a:gd name="T57" fmla="*/ 178 h 180"/>
                  <a:gd name="T58" fmla="*/ 97 w 310"/>
                  <a:gd name="T59" fmla="*/ 178 h 180"/>
                  <a:gd name="T60" fmla="*/ 76 w 310"/>
                  <a:gd name="T61" fmla="*/ 177 h 180"/>
                  <a:gd name="T62" fmla="*/ 54 w 310"/>
                  <a:gd name="T63" fmla="*/ 172 h 180"/>
                  <a:gd name="T64" fmla="*/ 35 w 310"/>
                  <a:gd name="T65" fmla="*/ 167 h 180"/>
                  <a:gd name="T66" fmla="*/ 17 w 310"/>
                  <a:gd name="T67" fmla="*/ 160 h 180"/>
                  <a:gd name="T68" fmla="*/ 1 w 310"/>
                  <a:gd name="T69" fmla="*/ 153 h 180"/>
                  <a:gd name="T70" fmla="*/ 0 w 310"/>
                  <a:gd name="T71" fmla="*/ 154 h 180"/>
                  <a:gd name="T72" fmla="*/ 1 w 310"/>
                  <a:gd name="T73" fmla="*/ 15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0" h="180">
                    <a:moveTo>
                      <a:pt x="1" y="153"/>
                    </a:moveTo>
                    <a:lnTo>
                      <a:pt x="0" y="154"/>
                    </a:lnTo>
                    <a:lnTo>
                      <a:pt x="15" y="162"/>
                    </a:lnTo>
                    <a:lnTo>
                      <a:pt x="33" y="168"/>
                    </a:lnTo>
                    <a:lnTo>
                      <a:pt x="54" y="173"/>
                    </a:lnTo>
                    <a:lnTo>
                      <a:pt x="76" y="178"/>
                    </a:lnTo>
                    <a:lnTo>
                      <a:pt x="97" y="180"/>
                    </a:lnTo>
                    <a:lnTo>
                      <a:pt x="121" y="180"/>
                    </a:lnTo>
                    <a:lnTo>
                      <a:pt x="146" y="177"/>
                    </a:lnTo>
                    <a:lnTo>
                      <a:pt x="169" y="172"/>
                    </a:lnTo>
                    <a:lnTo>
                      <a:pt x="193" y="164"/>
                    </a:lnTo>
                    <a:lnTo>
                      <a:pt x="215" y="153"/>
                    </a:lnTo>
                    <a:lnTo>
                      <a:pt x="236" y="138"/>
                    </a:lnTo>
                    <a:lnTo>
                      <a:pt x="257" y="119"/>
                    </a:lnTo>
                    <a:lnTo>
                      <a:pt x="274" y="96"/>
                    </a:lnTo>
                    <a:lnTo>
                      <a:pt x="289" y="69"/>
                    </a:lnTo>
                    <a:lnTo>
                      <a:pt x="301" y="37"/>
                    </a:lnTo>
                    <a:lnTo>
                      <a:pt x="310" y="0"/>
                    </a:lnTo>
                    <a:lnTo>
                      <a:pt x="309" y="0"/>
                    </a:ln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5"/>
                    </a:lnTo>
                    <a:lnTo>
                      <a:pt x="255" y="117"/>
                    </a:lnTo>
                    <a:lnTo>
                      <a:pt x="235" y="136"/>
                    </a:lnTo>
                    <a:lnTo>
                      <a:pt x="214" y="152"/>
                    </a:lnTo>
                    <a:lnTo>
                      <a:pt x="192" y="163"/>
                    </a:lnTo>
                    <a:lnTo>
                      <a:pt x="169" y="170"/>
                    </a:lnTo>
                    <a:lnTo>
                      <a:pt x="146" y="176"/>
                    </a:lnTo>
                    <a:lnTo>
                      <a:pt x="121" y="178"/>
                    </a:lnTo>
                    <a:lnTo>
                      <a:pt x="97" y="178"/>
                    </a:lnTo>
                    <a:lnTo>
                      <a:pt x="76" y="177"/>
                    </a:lnTo>
                    <a:lnTo>
                      <a:pt x="54" y="172"/>
                    </a:lnTo>
                    <a:lnTo>
                      <a:pt x="35" y="167"/>
                    </a:lnTo>
                    <a:lnTo>
                      <a:pt x="17" y="160"/>
                    </a:lnTo>
                    <a:lnTo>
                      <a:pt x="1" y="153"/>
                    </a:lnTo>
                    <a:lnTo>
                      <a:pt x="0" y="154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9" name="Freeform 1527">
                <a:extLst>
                  <a:ext uri="{FF2B5EF4-FFF2-40B4-BE49-F238E27FC236}">
                    <a16:creationId xmlns:a16="http://schemas.microsoft.com/office/drawing/2014/main" id="{BD4263DA-A08C-4480-B307-80EA9433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81"/>
                <a:ext cx="71" cy="35"/>
              </a:xfrm>
              <a:custGeom>
                <a:avLst/>
                <a:gdLst>
                  <a:gd name="T0" fmla="*/ 213 w 214"/>
                  <a:gd name="T1" fmla="*/ 91 h 106"/>
                  <a:gd name="T2" fmla="*/ 193 w 214"/>
                  <a:gd name="T3" fmla="*/ 98 h 106"/>
                  <a:gd name="T4" fmla="*/ 173 w 214"/>
                  <a:gd name="T5" fmla="*/ 102 h 106"/>
                  <a:gd name="T6" fmla="*/ 155 w 214"/>
                  <a:gd name="T7" fmla="*/ 105 h 106"/>
                  <a:gd name="T8" fmla="*/ 139 w 214"/>
                  <a:gd name="T9" fmla="*/ 105 h 106"/>
                  <a:gd name="T10" fmla="*/ 122 w 214"/>
                  <a:gd name="T11" fmla="*/ 102 h 106"/>
                  <a:gd name="T12" fmla="*/ 107 w 214"/>
                  <a:gd name="T13" fmla="*/ 98 h 106"/>
                  <a:gd name="T14" fmla="*/ 94 w 214"/>
                  <a:gd name="T15" fmla="*/ 92 h 106"/>
                  <a:gd name="T16" fmla="*/ 81 w 214"/>
                  <a:gd name="T17" fmla="*/ 86 h 106"/>
                  <a:gd name="T18" fmla="*/ 68 w 214"/>
                  <a:gd name="T19" fmla="*/ 78 h 106"/>
                  <a:gd name="T20" fmla="*/ 57 w 214"/>
                  <a:gd name="T21" fmla="*/ 69 h 106"/>
                  <a:gd name="T22" fmla="*/ 47 w 214"/>
                  <a:gd name="T23" fmla="*/ 59 h 106"/>
                  <a:gd name="T24" fmla="*/ 36 w 214"/>
                  <a:gd name="T25" fmla="*/ 47 h 106"/>
                  <a:gd name="T26" fmla="*/ 25 w 214"/>
                  <a:gd name="T27" fmla="*/ 36 h 106"/>
                  <a:gd name="T28" fmla="*/ 18 w 214"/>
                  <a:gd name="T29" fmla="*/ 24 h 106"/>
                  <a:gd name="T30" fmla="*/ 9 w 214"/>
                  <a:gd name="T31" fmla="*/ 13 h 106"/>
                  <a:gd name="T32" fmla="*/ 0 w 214"/>
                  <a:gd name="T33" fmla="*/ 0 h 106"/>
                  <a:gd name="T34" fmla="*/ 0 w 214"/>
                  <a:gd name="T35" fmla="*/ 3 h 106"/>
                  <a:gd name="T36" fmla="*/ 7 w 214"/>
                  <a:gd name="T37" fmla="*/ 14 h 106"/>
                  <a:gd name="T38" fmla="*/ 15 w 214"/>
                  <a:gd name="T39" fmla="*/ 25 h 106"/>
                  <a:gd name="T40" fmla="*/ 24 w 214"/>
                  <a:gd name="T41" fmla="*/ 37 h 106"/>
                  <a:gd name="T42" fmla="*/ 34 w 214"/>
                  <a:gd name="T43" fmla="*/ 50 h 106"/>
                  <a:gd name="T44" fmla="*/ 44 w 214"/>
                  <a:gd name="T45" fmla="*/ 59 h 106"/>
                  <a:gd name="T46" fmla="*/ 55 w 214"/>
                  <a:gd name="T47" fmla="*/ 69 h 106"/>
                  <a:gd name="T48" fmla="*/ 67 w 214"/>
                  <a:gd name="T49" fmla="*/ 79 h 106"/>
                  <a:gd name="T50" fmla="*/ 79 w 214"/>
                  <a:gd name="T51" fmla="*/ 87 h 106"/>
                  <a:gd name="T52" fmla="*/ 93 w 214"/>
                  <a:gd name="T53" fmla="*/ 94 h 106"/>
                  <a:gd name="T54" fmla="*/ 107 w 214"/>
                  <a:gd name="T55" fmla="*/ 99 h 106"/>
                  <a:gd name="T56" fmla="*/ 122 w 214"/>
                  <a:gd name="T57" fmla="*/ 103 h 106"/>
                  <a:gd name="T58" fmla="*/ 139 w 214"/>
                  <a:gd name="T59" fmla="*/ 106 h 106"/>
                  <a:gd name="T60" fmla="*/ 155 w 214"/>
                  <a:gd name="T61" fmla="*/ 106 h 106"/>
                  <a:gd name="T62" fmla="*/ 173 w 214"/>
                  <a:gd name="T63" fmla="*/ 103 h 106"/>
                  <a:gd name="T64" fmla="*/ 193 w 214"/>
                  <a:gd name="T65" fmla="*/ 99 h 106"/>
                  <a:gd name="T66" fmla="*/ 214 w 214"/>
                  <a:gd name="T67" fmla="*/ 92 h 106"/>
                  <a:gd name="T68" fmla="*/ 213 w 214"/>
                  <a:gd name="T69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106">
                    <a:moveTo>
                      <a:pt x="213" y="91"/>
                    </a:moveTo>
                    <a:lnTo>
                      <a:pt x="193" y="98"/>
                    </a:lnTo>
                    <a:lnTo>
                      <a:pt x="173" y="102"/>
                    </a:lnTo>
                    <a:lnTo>
                      <a:pt x="155" y="105"/>
                    </a:lnTo>
                    <a:lnTo>
                      <a:pt x="139" y="105"/>
                    </a:lnTo>
                    <a:lnTo>
                      <a:pt x="122" y="102"/>
                    </a:lnTo>
                    <a:lnTo>
                      <a:pt x="107" y="98"/>
                    </a:lnTo>
                    <a:lnTo>
                      <a:pt x="94" y="92"/>
                    </a:lnTo>
                    <a:lnTo>
                      <a:pt x="81" y="86"/>
                    </a:lnTo>
                    <a:lnTo>
                      <a:pt x="68" y="78"/>
                    </a:lnTo>
                    <a:lnTo>
                      <a:pt x="57" y="69"/>
                    </a:lnTo>
                    <a:lnTo>
                      <a:pt x="47" y="59"/>
                    </a:lnTo>
                    <a:lnTo>
                      <a:pt x="36" y="47"/>
                    </a:lnTo>
                    <a:lnTo>
                      <a:pt x="25" y="36"/>
                    </a:lnTo>
                    <a:lnTo>
                      <a:pt x="18" y="24"/>
                    </a:lnTo>
                    <a:lnTo>
                      <a:pt x="9" y="1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5" y="25"/>
                    </a:lnTo>
                    <a:lnTo>
                      <a:pt x="24" y="37"/>
                    </a:lnTo>
                    <a:lnTo>
                      <a:pt x="34" y="50"/>
                    </a:lnTo>
                    <a:lnTo>
                      <a:pt x="44" y="59"/>
                    </a:lnTo>
                    <a:lnTo>
                      <a:pt x="55" y="69"/>
                    </a:lnTo>
                    <a:lnTo>
                      <a:pt x="67" y="79"/>
                    </a:lnTo>
                    <a:lnTo>
                      <a:pt x="79" y="87"/>
                    </a:lnTo>
                    <a:lnTo>
                      <a:pt x="93" y="94"/>
                    </a:lnTo>
                    <a:lnTo>
                      <a:pt x="107" y="99"/>
                    </a:lnTo>
                    <a:lnTo>
                      <a:pt x="122" y="103"/>
                    </a:lnTo>
                    <a:lnTo>
                      <a:pt x="139" y="106"/>
                    </a:lnTo>
                    <a:lnTo>
                      <a:pt x="155" y="106"/>
                    </a:lnTo>
                    <a:lnTo>
                      <a:pt x="173" y="103"/>
                    </a:lnTo>
                    <a:lnTo>
                      <a:pt x="193" y="99"/>
                    </a:lnTo>
                    <a:lnTo>
                      <a:pt x="214" y="92"/>
                    </a:lnTo>
                    <a:lnTo>
                      <a:pt x="21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0" name="Freeform 1528">
                <a:extLst>
                  <a:ext uri="{FF2B5EF4-FFF2-40B4-BE49-F238E27FC236}">
                    <a16:creationId xmlns:a16="http://schemas.microsoft.com/office/drawing/2014/main" id="{DE71D6B4-CBBC-4F28-AFF6-10A4F9D4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30"/>
                <a:ext cx="32" cy="82"/>
              </a:xfrm>
              <a:custGeom>
                <a:avLst/>
                <a:gdLst>
                  <a:gd name="T0" fmla="*/ 95 w 95"/>
                  <a:gd name="T1" fmla="*/ 0 h 246"/>
                  <a:gd name="T2" fmla="*/ 94 w 95"/>
                  <a:gd name="T3" fmla="*/ 0 h 246"/>
                  <a:gd name="T4" fmla="*/ 92 w 95"/>
                  <a:gd name="T5" fmla="*/ 23 h 246"/>
                  <a:gd name="T6" fmla="*/ 89 w 95"/>
                  <a:gd name="T7" fmla="*/ 46 h 246"/>
                  <a:gd name="T8" fmla="*/ 89 w 95"/>
                  <a:gd name="T9" fmla="*/ 67 h 246"/>
                  <a:gd name="T10" fmla="*/ 88 w 95"/>
                  <a:gd name="T11" fmla="*/ 86 h 246"/>
                  <a:gd name="T12" fmla="*/ 87 w 95"/>
                  <a:gd name="T13" fmla="*/ 105 h 246"/>
                  <a:gd name="T14" fmla="*/ 86 w 95"/>
                  <a:gd name="T15" fmla="*/ 123 h 246"/>
                  <a:gd name="T16" fmla="*/ 85 w 95"/>
                  <a:gd name="T17" fmla="*/ 139 h 246"/>
                  <a:gd name="T18" fmla="*/ 83 w 95"/>
                  <a:gd name="T19" fmla="*/ 154 h 246"/>
                  <a:gd name="T20" fmla="*/ 79 w 95"/>
                  <a:gd name="T21" fmla="*/ 169 h 246"/>
                  <a:gd name="T22" fmla="*/ 75 w 95"/>
                  <a:gd name="T23" fmla="*/ 182 h 246"/>
                  <a:gd name="T24" fmla="*/ 67 w 95"/>
                  <a:gd name="T25" fmla="*/ 195 h 246"/>
                  <a:gd name="T26" fmla="*/ 59 w 95"/>
                  <a:gd name="T27" fmla="*/ 207 h 246"/>
                  <a:gd name="T28" fmla="*/ 48 w 95"/>
                  <a:gd name="T29" fmla="*/ 218 h 246"/>
                  <a:gd name="T30" fmla="*/ 36 w 95"/>
                  <a:gd name="T31" fmla="*/ 227 h 246"/>
                  <a:gd name="T32" fmla="*/ 19 w 95"/>
                  <a:gd name="T33" fmla="*/ 236 h 246"/>
                  <a:gd name="T34" fmla="*/ 0 w 95"/>
                  <a:gd name="T35" fmla="*/ 245 h 246"/>
                  <a:gd name="T36" fmla="*/ 0 w 95"/>
                  <a:gd name="T37" fmla="*/ 246 h 246"/>
                  <a:gd name="T38" fmla="*/ 21 w 95"/>
                  <a:gd name="T39" fmla="*/ 239 h 246"/>
                  <a:gd name="T40" fmla="*/ 37 w 95"/>
                  <a:gd name="T41" fmla="*/ 228 h 246"/>
                  <a:gd name="T42" fmla="*/ 49 w 95"/>
                  <a:gd name="T43" fmla="*/ 219 h 246"/>
                  <a:gd name="T44" fmla="*/ 60 w 95"/>
                  <a:gd name="T45" fmla="*/ 208 h 246"/>
                  <a:gd name="T46" fmla="*/ 69 w 95"/>
                  <a:gd name="T47" fmla="*/ 196 h 246"/>
                  <a:gd name="T48" fmla="*/ 75 w 95"/>
                  <a:gd name="T49" fmla="*/ 184 h 246"/>
                  <a:gd name="T50" fmla="*/ 80 w 95"/>
                  <a:gd name="T51" fmla="*/ 169 h 246"/>
                  <a:gd name="T52" fmla="*/ 84 w 95"/>
                  <a:gd name="T53" fmla="*/ 154 h 246"/>
                  <a:gd name="T54" fmla="*/ 86 w 95"/>
                  <a:gd name="T55" fmla="*/ 139 h 246"/>
                  <a:gd name="T56" fmla="*/ 87 w 95"/>
                  <a:gd name="T57" fmla="*/ 123 h 246"/>
                  <a:gd name="T58" fmla="*/ 89 w 95"/>
                  <a:gd name="T59" fmla="*/ 105 h 246"/>
                  <a:gd name="T60" fmla="*/ 89 w 95"/>
                  <a:gd name="T61" fmla="*/ 86 h 246"/>
                  <a:gd name="T62" fmla="*/ 91 w 95"/>
                  <a:gd name="T63" fmla="*/ 67 h 246"/>
                  <a:gd name="T64" fmla="*/ 92 w 95"/>
                  <a:gd name="T65" fmla="*/ 46 h 246"/>
                  <a:gd name="T66" fmla="*/ 93 w 95"/>
                  <a:gd name="T67" fmla="*/ 23 h 246"/>
                  <a:gd name="T68" fmla="*/ 95 w 95"/>
                  <a:gd name="T69" fmla="*/ 0 h 246"/>
                  <a:gd name="T70" fmla="*/ 94 w 95"/>
                  <a:gd name="T71" fmla="*/ 0 h 246"/>
                  <a:gd name="T72" fmla="*/ 95 w 95"/>
                  <a:gd name="T7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46">
                    <a:moveTo>
                      <a:pt x="95" y="0"/>
                    </a:moveTo>
                    <a:lnTo>
                      <a:pt x="94" y="0"/>
                    </a:lnTo>
                    <a:lnTo>
                      <a:pt x="92" y="23"/>
                    </a:lnTo>
                    <a:lnTo>
                      <a:pt x="89" y="46"/>
                    </a:lnTo>
                    <a:lnTo>
                      <a:pt x="89" y="67"/>
                    </a:lnTo>
                    <a:lnTo>
                      <a:pt x="88" y="86"/>
                    </a:lnTo>
                    <a:lnTo>
                      <a:pt x="87" y="105"/>
                    </a:lnTo>
                    <a:lnTo>
                      <a:pt x="86" y="123"/>
                    </a:lnTo>
                    <a:lnTo>
                      <a:pt x="85" y="139"/>
                    </a:lnTo>
                    <a:lnTo>
                      <a:pt x="83" y="154"/>
                    </a:lnTo>
                    <a:lnTo>
                      <a:pt x="79" y="169"/>
                    </a:lnTo>
                    <a:lnTo>
                      <a:pt x="75" y="182"/>
                    </a:lnTo>
                    <a:lnTo>
                      <a:pt x="67" y="195"/>
                    </a:lnTo>
                    <a:lnTo>
                      <a:pt x="59" y="207"/>
                    </a:lnTo>
                    <a:lnTo>
                      <a:pt x="48" y="218"/>
                    </a:lnTo>
                    <a:lnTo>
                      <a:pt x="36" y="227"/>
                    </a:lnTo>
                    <a:lnTo>
                      <a:pt x="19" y="236"/>
                    </a:lnTo>
                    <a:lnTo>
                      <a:pt x="0" y="245"/>
                    </a:lnTo>
                    <a:lnTo>
                      <a:pt x="0" y="246"/>
                    </a:lnTo>
                    <a:lnTo>
                      <a:pt x="21" y="239"/>
                    </a:lnTo>
                    <a:lnTo>
                      <a:pt x="37" y="228"/>
                    </a:lnTo>
                    <a:lnTo>
                      <a:pt x="49" y="219"/>
                    </a:lnTo>
                    <a:lnTo>
                      <a:pt x="60" y="208"/>
                    </a:lnTo>
                    <a:lnTo>
                      <a:pt x="69" y="196"/>
                    </a:lnTo>
                    <a:lnTo>
                      <a:pt x="75" y="184"/>
                    </a:lnTo>
                    <a:lnTo>
                      <a:pt x="80" y="169"/>
                    </a:lnTo>
                    <a:lnTo>
                      <a:pt x="84" y="154"/>
                    </a:lnTo>
                    <a:lnTo>
                      <a:pt x="86" y="139"/>
                    </a:lnTo>
                    <a:lnTo>
                      <a:pt x="87" y="123"/>
                    </a:lnTo>
                    <a:lnTo>
                      <a:pt x="89" y="105"/>
                    </a:lnTo>
                    <a:lnTo>
                      <a:pt x="89" y="86"/>
                    </a:lnTo>
                    <a:lnTo>
                      <a:pt x="91" y="67"/>
                    </a:lnTo>
                    <a:lnTo>
                      <a:pt x="92" y="46"/>
                    </a:lnTo>
                    <a:lnTo>
                      <a:pt x="93" y="23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1" name="Freeform 1529">
                <a:extLst>
                  <a:ext uri="{FF2B5EF4-FFF2-40B4-BE49-F238E27FC236}">
                    <a16:creationId xmlns:a16="http://schemas.microsoft.com/office/drawing/2014/main" id="{7E351118-900B-400E-9124-E7BF3D8BA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3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4 w 37"/>
                  <a:gd name="T5" fmla="*/ 0 h 38"/>
                  <a:gd name="T6" fmla="*/ 20 w 37"/>
                  <a:gd name="T7" fmla="*/ 0 h 38"/>
                  <a:gd name="T8" fmla="*/ 16 w 37"/>
                  <a:gd name="T9" fmla="*/ 0 h 38"/>
                  <a:gd name="T10" fmla="*/ 13 w 37"/>
                  <a:gd name="T11" fmla="*/ 1 h 38"/>
                  <a:gd name="T12" fmla="*/ 10 w 37"/>
                  <a:gd name="T13" fmla="*/ 3 h 38"/>
                  <a:gd name="T14" fmla="*/ 6 w 37"/>
                  <a:gd name="T15" fmla="*/ 7 h 38"/>
                  <a:gd name="T16" fmla="*/ 3 w 37"/>
                  <a:gd name="T17" fmla="*/ 11 h 38"/>
                  <a:gd name="T18" fmla="*/ 0 w 37"/>
                  <a:gd name="T19" fmla="*/ 18 h 38"/>
                  <a:gd name="T20" fmla="*/ 1 w 37"/>
                  <a:gd name="T21" fmla="*/ 22 h 38"/>
                  <a:gd name="T22" fmla="*/ 5 w 37"/>
                  <a:gd name="T23" fmla="*/ 26 h 38"/>
                  <a:gd name="T24" fmla="*/ 12 w 37"/>
                  <a:gd name="T25" fmla="*/ 29 h 38"/>
                  <a:gd name="T26" fmla="*/ 20 w 37"/>
                  <a:gd name="T27" fmla="*/ 30 h 38"/>
                  <a:gd name="T28" fmla="*/ 27 w 37"/>
                  <a:gd name="T29" fmla="*/ 32 h 38"/>
                  <a:gd name="T30" fmla="*/ 32 w 37"/>
                  <a:gd name="T31" fmla="*/ 36 h 38"/>
                  <a:gd name="T32" fmla="*/ 34 w 37"/>
                  <a:gd name="T33" fmla="*/ 38 h 38"/>
                  <a:gd name="T34" fmla="*/ 34 w 37"/>
                  <a:gd name="T35" fmla="*/ 37 h 38"/>
                  <a:gd name="T36" fmla="*/ 34 w 37"/>
                  <a:gd name="T37" fmla="*/ 34 h 38"/>
                  <a:gd name="T38" fmla="*/ 34 w 37"/>
                  <a:gd name="T39" fmla="*/ 29 h 38"/>
                  <a:gd name="T40" fmla="*/ 34 w 37"/>
                  <a:gd name="T41" fmla="*/ 26 h 38"/>
                  <a:gd name="T42" fmla="*/ 34 w 37"/>
                  <a:gd name="T43" fmla="*/ 20 h 38"/>
                  <a:gd name="T44" fmla="*/ 34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5" y="26"/>
                    </a:lnTo>
                    <a:lnTo>
                      <a:pt x="12" y="29"/>
                    </a:lnTo>
                    <a:lnTo>
                      <a:pt x="20" y="30"/>
                    </a:lnTo>
                    <a:lnTo>
                      <a:pt x="27" y="32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2" name="Freeform 1530">
                <a:extLst>
                  <a:ext uri="{FF2B5EF4-FFF2-40B4-BE49-F238E27FC236}">
                    <a16:creationId xmlns:a16="http://schemas.microsoft.com/office/drawing/2014/main" id="{857766BA-0F15-4B45-8198-3BA75FF9C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5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5 w 37"/>
                  <a:gd name="T5" fmla="*/ 0 h 38"/>
                  <a:gd name="T6" fmla="*/ 20 w 37"/>
                  <a:gd name="T7" fmla="*/ 0 h 38"/>
                  <a:gd name="T8" fmla="*/ 18 w 37"/>
                  <a:gd name="T9" fmla="*/ 0 h 38"/>
                  <a:gd name="T10" fmla="*/ 14 w 37"/>
                  <a:gd name="T11" fmla="*/ 1 h 38"/>
                  <a:gd name="T12" fmla="*/ 10 w 37"/>
                  <a:gd name="T13" fmla="*/ 2 h 38"/>
                  <a:gd name="T14" fmla="*/ 8 w 37"/>
                  <a:gd name="T15" fmla="*/ 6 h 38"/>
                  <a:gd name="T16" fmla="*/ 4 w 37"/>
                  <a:gd name="T17" fmla="*/ 11 h 38"/>
                  <a:gd name="T18" fmla="*/ 0 w 37"/>
                  <a:gd name="T19" fmla="*/ 18 h 38"/>
                  <a:gd name="T20" fmla="*/ 1 w 37"/>
                  <a:gd name="T21" fmla="*/ 23 h 38"/>
                  <a:gd name="T22" fmla="*/ 6 w 37"/>
                  <a:gd name="T23" fmla="*/ 26 h 38"/>
                  <a:gd name="T24" fmla="*/ 13 w 37"/>
                  <a:gd name="T25" fmla="*/ 28 h 38"/>
                  <a:gd name="T26" fmla="*/ 20 w 37"/>
                  <a:gd name="T27" fmla="*/ 30 h 38"/>
                  <a:gd name="T28" fmla="*/ 28 w 37"/>
                  <a:gd name="T29" fmla="*/ 33 h 38"/>
                  <a:gd name="T30" fmla="*/ 33 w 37"/>
                  <a:gd name="T31" fmla="*/ 35 h 38"/>
                  <a:gd name="T32" fmla="*/ 35 w 37"/>
                  <a:gd name="T33" fmla="*/ 38 h 38"/>
                  <a:gd name="T34" fmla="*/ 35 w 37"/>
                  <a:gd name="T35" fmla="*/ 36 h 38"/>
                  <a:gd name="T36" fmla="*/ 35 w 37"/>
                  <a:gd name="T37" fmla="*/ 33 h 38"/>
                  <a:gd name="T38" fmla="*/ 35 w 37"/>
                  <a:gd name="T39" fmla="*/ 29 h 38"/>
                  <a:gd name="T40" fmla="*/ 35 w 37"/>
                  <a:gd name="T41" fmla="*/ 26 h 38"/>
                  <a:gd name="T42" fmla="*/ 35 w 37"/>
                  <a:gd name="T43" fmla="*/ 20 h 38"/>
                  <a:gd name="T44" fmla="*/ 35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6" y="26"/>
                    </a:lnTo>
                    <a:lnTo>
                      <a:pt x="13" y="28"/>
                    </a:lnTo>
                    <a:lnTo>
                      <a:pt x="20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3"/>
                    </a:lnTo>
                    <a:lnTo>
                      <a:pt x="35" y="29"/>
                    </a:lnTo>
                    <a:lnTo>
                      <a:pt x="35" y="26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3" name="Freeform 1531">
                <a:extLst>
                  <a:ext uri="{FF2B5EF4-FFF2-40B4-BE49-F238E27FC236}">
                    <a16:creationId xmlns:a16="http://schemas.microsoft.com/office/drawing/2014/main" id="{608F7357-5717-46B6-9CA0-C589B96F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1"/>
                <a:ext cx="12" cy="13"/>
              </a:xfrm>
              <a:custGeom>
                <a:avLst/>
                <a:gdLst>
                  <a:gd name="T0" fmla="*/ 37 w 37"/>
                  <a:gd name="T1" fmla="*/ 4 h 40"/>
                  <a:gd name="T2" fmla="*/ 31 w 37"/>
                  <a:gd name="T3" fmla="*/ 2 h 40"/>
                  <a:gd name="T4" fmla="*/ 24 w 37"/>
                  <a:gd name="T5" fmla="*/ 0 h 40"/>
                  <a:gd name="T6" fmla="*/ 21 w 37"/>
                  <a:gd name="T7" fmla="*/ 0 h 40"/>
                  <a:gd name="T8" fmla="*/ 18 w 37"/>
                  <a:gd name="T9" fmla="*/ 0 h 40"/>
                  <a:gd name="T10" fmla="*/ 13 w 37"/>
                  <a:gd name="T11" fmla="*/ 2 h 40"/>
                  <a:gd name="T12" fmla="*/ 11 w 37"/>
                  <a:gd name="T13" fmla="*/ 4 h 40"/>
                  <a:gd name="T14" fmla="*/ 8 w 37"/>
                  <a:gd name="T15" fmla="*/ 7 h 40"/>
                  <a:gd name="T16" fmla="*/ 3 w 37"/>
                  <a:gd name="T17" fmla="*/ 11 h 40"/>
                  <a:gd name="T18" fmla="*/ 0 w 37"/>
                  <a:gd name="T19" fmla="*/ 18 h 40"/>
                  <a:gd name="T20" fmla="*/ 2 w 37"/>
                  <a:gd name="T21" fmla="*/ 24 h 40"/>
                  <a:gd name="T22" fmla="*/ 5 w 37"/>
                  <a:gd name="T23" fmla="*/ 27 h 40"/>
                  <a:gd name="T24" fmla="*/ 12 w 37"/>
                  <a:gd name="T25" fmla="*/ 30 h 40"/>
                  <a:gd name="T26" fmla="*/ 21 w 37"/>
                  <a:gd name="T27" fmla="*/ 32 h 40"/>
                  <a:gd name="T28" fmla="*/ 28 w 37"/>
                  <a:gd name="T29" fmla="*/ 34 h 40"/>
                  <a:gd name="T30" fmla="*/ 33 w 37"/>
                  <a:gd name="T31" fmla="*/ 37 h 40"/>
                  <a:gd name="T32" fmla="*/ 34 w 37"/>
                  <a:gd name="T33" fmla="*/ 40 h 40"/>
                  <a:gd name="T34" fmla="*/ 34 w 37"/>
                  <a:gd name="T35" fmla="*/ 37 h 40"/>
                  <a:gd name="T36" fmla="*/ 34 w 37"/>
                  <a:gd name="T37" fmla="*/ 35 h 40"/>
                  <a:gd name="T38" fmla="*/ 34 w 37"/>
                  <a:gd name="T39" fmla="*/ 31 h 40"/>
                  <a:gd name="T40" fmla="*/ 34 w 37"/>
                  <a:gd name="T41" fmla="*/ 27 h 40"/>
                  <a:gd name="T42" fmla="*/ 34 w 37"/>
                  <a:gd name="T43" fmla="*/ 22 h 40"/>
                  <a:gd name="T44" fmla="*/ 34 w 37"/>
                  <a:gd name="T45" fmla="*/ 17 h 40"/>
                  <a:gd name="T46" fmla="*/ 36 w 37"/>
                  <a:gd name="T47" fmla="*/ 11 h 40"/>
                  <a:gd name="T48" fmla="*/ 37 w 37"/>
                  <a:gd name="T4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0">
                    <a:moveTo>
                      <a:pt x="37" y="4"/>
                    </a:moveTo>
                    <a:lnTo>
                      <a:pt x="31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12" y="30"/>
                    </a:lnTo>
                    <a:lnTo>
                      <a:pt x="21" y="32"/>
                    </a:lnTo>
                    <a:lnTo>
                      <a:pt x="28" y="34"/>
                    </a:lnTo>
                    <a:lnTo>
                      <a:pt x="33" y="37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6" y="1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4" name="Freeform 1532">
                <a:extLst>
                  <a:ext uri="{FF2B5EF4-FFF2-40B4-BE49-F238E27FC236}">
                    <a16:creationId xmlns:a16="http://schemas.microsoft.com/office/drawing/2014/main" id="{34A871CA-6E64-4975-8ACE-F92AC36C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03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5 w 34"/>
                  <a:gd name="T3" fmla="*/ 9 h 12"/>
                  <a:gd name="T4" fmla="*/ 8 w 34"/>
                  <a:gd name="T5" fmla="*/ 4 h 12"/>
                  <a:gd name="T6" fmla="*/ 11 w 34"/>
                  <a:gd name="T7" fmla="*/ 3 h 12"/>
                  <a:gd name="T8" fmla="*/ 13 w 34"/>
                  <a:gd name="T9" fmla="*/ 1 h 12"/>
                  <a:gd name="T10" fmla="*/ 18 w 34"/>
                  <a:gd name="T11" fmla="*/ 2 h 12"/>
                  <a:gd name="T12" fmla="*/ 22 w 34"/>
                  <a:gd name="T13" fmla="*/ 1 h 12"/>
                  <a:gd name="T14" fmla="*/ 27 w 34"/>
                  <a:gd name="T15" fmla="*/ 3 h 12"/>
                  <a:gd name="T16" fmla="*/ 34 w 34"/>
                  <a:gd name="T17" fmla="*/ 4 h 12"/>
                  <a:gd name="T18" fmla="*/ 34 w 34"/>
                  <a:gd name="T19" fmla="*/ 3 h 12"/>
                  <a:gd name="T20" fmla="*/ 27 w 34"/>
                  <a:gd name="T21" fmla="*/ 1 h 12"/>
                  <a:gd name="T22" fmla="*/ 22 w 34"/>
                  <a:gd name="T23" fmla="*/ 1 h 12"/>
                  <a:gd name="T24" fmla="*/ 18 w 34"/>
                  <a:gd name="T25" fmla="*/ 0 h 12"/>
                  <a:gd name="T26" fmla="*/ 13 w 34"/>
                  <a:gd name="T27" fmla="*/ 1 h 12"/>
                  <a:gd name="T28" fmla="*/ 10 w 34"/>
                  <a:gd name="T29" fmla="*/ 1 h 12"/>
                  <a:gd name="T30" fmla="*/ 7 w 34"/>
                  <a:gd name="T31" fmla="*/ 3 h 12"/>
                  <a:gd name="T32" fmla="*/ 3 w 34"/>
                  <a:gd name="T33" fmla="*/ 6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5" y="9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27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5" name="Freeform 1533">
                <a:extLst>
                  <a:ext uri="{FF2B5EF4-FFF2-40B4-BE49-F238E27FC236}">
                    <a16:creationId xmlns:a16="http://schemas.microsoft.com/office/drawing/2014/main" id="{B373511E-8AFD-45A4-9598-10589B24E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7"/>
                <a:ext cx="12" cy="9"/>
              </a:xfrm>
              <a:custGeom>
                <a:avLst/>
                <a:gdLst>
                  <a:gd name="T0" fmla="*/ 34 w 37"/>
                  <a:gd name="T1" fmla="*/ 29 h 29"/>
                  <a:gd name="T2" fmla="*/ 37 w 37"/>
                  <a:gd name="T3" fmla="*/ 29 h 29"/>
                  <a:gd name="T4" fmla="*/ 33 w 37"/>
                  <a:gd name="T5" fmla="*/ 26 h 29"/>
                  <a:gd name="T6" fmla="*/ 28 w 37"/>
                  <a:gd name="T7" fmla="*/ 22 h 29"/>
                  <a:gd name="T8" fmla="*/ 21 w 37"/>
                  <a:gd name="T9" fmla="*/ 20 h 29"/>
                  <a:gd name="T10" fmla="*/ 13 w 37"/>
                  <a:gd name="T11" fmla="*/ 19 h 29"/>
                  <a:gd name="T12" fmla="*/ 6 w 37"/>
                  <a:gd name="T13" fmla="*/ 16 h 29"/>
                  <a:gd name="T14" fmla="*/ 2 w 37"/>
                  <a:gd name="T15" fmla="*/ 12 h 29"/>
                  <a:gd name="T16" fmla="*/ 1 w 37"/>
                  <a:gd name="T17" fmla="*/ 9 h 29"/>
                  <a:gd name="T18" fmla="*/ 5 w 37"/>
                  <a:gd name="T19" fmla="*/ 2 h 29"/>
                  <a:gd name="T20" fmla="*/ 3 w 37"/>
                  <a:gd name="T21" fmla="*/ 0 h 29"/>
                  <a:gd name="T22" fmla="*/ 0 w 37"/>
                  <a:gd name="T23" fmla="*/ 9 h 29"/>
                  <a:gd name="T24" fmla="*/ 1 w 37"/>
                  <a:gd name="T25" fmla="*/ 13 h 29"/>
                  <a:gd name="T26" fmla="*/ 5 w 37"/>
                  <a:gd name="T27" fmla="*/ 18 h 29"/>
                  <a:gd name="T28" fmla="*/ 13 w 37"/>
                  <a:gd name="T29" fmla="*/ 20 h 29"/>
                  <a:gd name="T30" fmla="*/ 21 w 37"/>
                  <a:gd name="T31" fmla="*/ 21 h 29"/>
                  <a:gd name="T32" fmla="*/ 27 w 37"/>
                  <a:gd name="T33" fmla="*/ 24 h 29"/>
                  <a:gd name="T34" fmla="*/ 32 w 37"/>
                  <a:gd name="T35" fmla="*/ 27 h 29"/>
                  <a:gd name="T36" fmla="*/ 34 w 37"/>
                  <a:gd name="T37" fmla="*/ 29 h 29"/>
                  <a:gd name="T38" fmla="*/ 37 w 37"/>
                  <a:gd name="T39" fmla="*/ 29 h 29"/>
                  <a:gd name="T40" fmla="*/ 34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4" y="29"/>
                    </a:moveTo>
                    <a:lnTo>
                      <a:pt x="37" y="29"/>
                    </a:lnTo>
                    <a:lnTo>
                      <a:pt x="33" y="26"/>
                    </a:lnTo>
                    <a:lnTo>
                      <a:pt x="28" y="22"/>
                    </a:lnTo>
                    <a:lnTo>
                      <a:pt x="21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1" y="21"/>
                    </a:lnTo>
                    <a:lnTo>
                      <a:pt x="27" y="24"/>
                    </a:lnTo>
                    <a:lnTo>
                      <a:pt x="32" y="27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6" name="Freeform 1534">
                <a:extLst>
                  <a:ext uri="{FF2B5EF4-FFF2-40B4-BE49-F238E27FC236}">
                    <a16:creationId xmlns:a16="http://schemas.microsoft.com/office/drawing/2014/main" id="{1F958472-1295-4E4F-9B73-3D21DDCAC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04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2 w 2"/>
                  <a:gd name="T3" fmla="*/ 1 h 37"/>
                  <a:gd name="T4" fmla="*/ 1 w 2"/>
                  <a:gd name="T5" fmla="*/ 8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4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5 h 37"/>
                  <a:gd name="T18" fmla="*/ 0 w 2"/>
                  <a:gd name="T19" fmla="*/ 37 h 37"/>
                  <a:gd name="T20" fmla="*/ 2 w 2"/>
                  <a:gd name="T21" fmla="*/ 37 h 37"/>
                  <a:gd name="T22" fmla="*/ 2 w 2"/>
                  <a:gd name="T23" fmla="*/ 35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4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8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7" name="Freeform 1535">
                <a:extLst>
                  <a:ext uri="{FF2B5EF4-FFF2-40B4-BE49-F238E27FC236}">
                    <a16:creationId xmlns:a16="http://schemas.microsoft.com/office/drawing/2014/main" id="{966E5CAE-9E54-4590-AFCC-531F452DA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04"/>
                <a:ext cx="1" cy="1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8" name="Freeform 1536">
                <a:extLst>
                  <a:ext uri="{FF2B5EF4-FFF2-40B4-BE49-F238E27FC236}">
                    <a16:creationId xmlns:a16="http://schemas.microsoft.com/office/drawing/2014/main" id="{B567CF51-6C5A-4C19-B6C7-26B5DB8B7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925"/>
                <a:ext cx="11" cy="4"/>
              </a:xfrm>
              <a:custGeom>
                <a:avLst/>
                <a:gdLst>
                  <a:gd name="T0" fmla="*/ 2 w 33"/>
                  <a:gd name="T1" fmla="*/ 11 h 11"/>
                  <a:gd name="T2" fmla="*/ 5 w 33"/>
                  <a:gd name="T3" fmla="*/ 8 h 11"/>
                  <a:gd name="T4" fmla="*/ 7 w 33"/>
                  <a:gd name="T5" fmla="*/ 4 h 11"/>
                  <a:gd name="T6" fmla="*/ 11 w 33"/>
                  <a:gd name="T7" fmla="*/ 2 h 11"/>
                  <a:gd name="T8" fmla="*/ 14 w 33"/>
                  <a:gd name="T9" fmla="*/ 1 h 11"/>
                  <a:gd name="T10" fmla="*/ 17 w 33"/>
                  <a:gd name="T11" fmla="*/ 1 h 11"/>
                  <a:gd name="T12" fmla="*/ 22 w 33"/>
                  <a:gd name="T13" fmla="*/ 2 h 11"/>
                  <a:gd name="T14" fmla="*/ 26 w 33"/>
                  <a:gd name="T15" fmla="*/ 2 h 11"/>
                  <a:gd name="T16" fmla="*/ 33 w 33"/>
                  <a:gd name="T17" fmla="*/ 4 h 11"/>
                  <a:gd name="T18" fmla="*/ 33 w 33"/>
                  <a:gd name="T19" fmla="*/ 2 h 11"/>
                  <a:gd name="T20" fmla="*/ 26 w 33"/>
                  <a:gd name="T21" fmla="*/ 1 h 11"/>
                  <a:gd name="T22" fmla="*/ 22 w 33"/>
                  <a:gd name="T23" fmla="*/ 1 h 11"/>
                  <a:gd name="T24" fmla="*/ 17 w 33"/>
                  <a:gd name="T25" fmla="*/ 0 h 11"/>
                  <a:gd name="T26" fmla="*/ 14 w 33"/>
                  <a:gd name="T27" fmla="*/ 0 h 11"/>
                  <a:gd name="T28" fmla="*/ 10 w 33"/>
                  <a:gd name="T29" fmla="*/ 1 h 11"/>
                  <a:gd name="T30" fmla="*/ 6 w 33"/>
                  <a:gd name="T31" fmla="*/ 2 h 11"/>
                  <a:gd name="T32" fmla="*/ 4 w 33"/>
                  <a:gd name="T33" fmla="*/ 7 h 11"/>
                  <a:gd name="T34" fmla="*/ 0 w 33"/>
                  <a:gd name="T35" fmla="*/ 11 h 11"/>
                  <a:gd name="T36" fmla="*/ 2 w 3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1">
                    <a:moveTo>
                      <a:pt x="2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9" name="Freeform 1537">
                <a:extLst>
                  <a:ext uri="{FF2B5EF4-FFF2-40B4-BE49-F238E27FC236}">
                    <a16:creationId xmlns:a16="http://schemas.microsoft.com/office/drawing/2014/main" id="{3D27FB3E-4848-45D6-8BBE-8AA3BC3C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9"/>
                <a:ext cx="12" cy="9"/>
              </a:xfrm>
              <a:custGeom>
                <a:avLst/>
                <a:gdLst>
                  <a:gd name="T0" fmla="*/ 35 w 37"/>
                  <a:gd name="T1" fmla="*/ 29 h 29"/>
                  <a:gd name="T2" fmla="*/ 37 w 37"/>
                  <a:gd name="T3" fmla="*/ 29 h 29"/>
                  <a:gd name="T4" fmla="*/ 34 w 37"/>
                  <a:gd name="T5" fmla="*/ 25 h 29"/>
                  <a:gd name="T6" fmla="*/ 29 w 37"/>
                  <a:gd name="T7" fmla="*/ 21 h 29"/>
                  <a:gd name="T8" fmla="*/ 21 w 37"/>
                  <a:gd name="T9" fmla="*/ 20 h 29"/>
                  <a:gd name="T10" fmla="*/ 14 w 37"/>
                  <a:gd name="T11" fmla="*/ 18 h 29"/>
                  <a:gd name="T12" fmla="*/ 8 w 37"/>
                  <a:gd name="T13" fmla="*/ 16 h 29"/>
                  <a:gd name="T14" fmla="*/ 2 w 37"/>
                  <a:gd name="T15" fmla="*/ 13 h 29"/>
                  <a:gd name="T16" fmla="*/ 1 w 37"/>
                  <a:gd name="T17" fmla="*/ 8 h 29"/>
                  <a:gd name="T18" fmla="*/ 6 w 37"/>
                  <a:gd name="T19" fmla="*/ 1 h 29"/>
                  <a:gd name="T20" fmla="*/ 4 w 37"/>
                  <a:gd name="T21" fmla="*/ 0 h 29"/>
                  <a:gd name="T22" fmla="*/ 0 w 37"/>
                  <a:gd name="T23" fmla="*/ 8 h 29"/>
                  <a:gd name="T24" fmla="*/ 1 w 37"/>
                  <a:gd name="T25" fmla="*/ 14 h 29"/>
                  <a:gd name="T26" fmla="*/ 6 w 37"/>
                  <a:gd name="T27" fmla="*/ 18 h 29"/>
                  <a:gd name="T28" fmla="*/ 14 w 37"/>
                  <a:gd name="T29" fmla="*/ 20 h 29"/>
                  <a:gd name="T30" fmla="*/ 21 w 37"/>
                  <a:gd name="T31" fmla="*/ 21 h 29"/>
                  <a:gd name="T32" fmla="*/ 28 w 37"/>
                  <a:gd name="T33" fmla="*/ 24 h 29"/>
                  <a:gd name="T34" fmla="*/ 33 w 37"/>
                  <a:gd name="T35" fmla="*/ 26 h 29"/>
                  <a:gd name="T36" fmla="*/ 35 w 37"/>
                  <a:gd name="T37" fmla="*/ 29 h 29"/>
                  <a:gd name="T38" fmla="*/ 37 w 37"/>
                  <a:gd name="T39" fmla="*/ 29 h 29"/>
                  <a:gd name="T40" fmla="*/ 35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5" y="29"/>
                    </a:moveTo>
                    <a:lnTo>
                      <a:pt x="37" y="29"/>
                    </a:lnTo>
                    <a:lnTo>
                      <a:pt x="34" y="25"/>
                    </a:lnTo>
                    <a:lnTo>
                      <a:pt x="29" y="21"/>
                    </a:lnTo>
                    <a:lnTo>
                      <a:pt x="21" y="20"/>
                    </a:lnTo>
                    <a:lnTo>
                      <a:pt x="14" y="18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1" y="21"/>
                    </a:lnTo>
                    <a:lnTo>
                      <a:pt x="28" y="24"/>
                    </a:lnTo>
                    <a:lnTo>
                      <a:pt x="33" y="26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0" name="Freeform 1538">
                <a:extLst>
                  <a:ext uri="{FF2B5EF4-FFF2-40B4-BE49-F238E27FC236}">
                    <a16:creationId xmlns:a16="http://schemas.microsoft.com/office/drawing/2014/main" id="{02C6ABB7-14FD-4E4D-877C-2BF580C5E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26"/>
                <a:ext cx="1" cy="12"/>
              </a:xfrm>
              <a:custGeom>
                <a:avLst/>
                <a:gdLst>
                  <a:gd name="T0" fmla="*/ 2 w 3"/>
                  <a:gd name="T1" fmla="*/ 1 h 37"/>
                  <a:gd name="T2" fmla="*/ 2 w 3"/>
                  <a:gd name="T3" fmla="*/ 1 h 37"/>
                  <a:gd name="T4" fmla="*/ 1 w 3"/>
                  <a:gd name="T5" fmla="*/ 8 h 37"/>
                  <a:gd name="T6" fmla="*/ 0 w 3"/>
                  <a:gd name="T7" fmla="*/ 14 h 37"/>
                  <a:gd name="T8" fmla="*/ 0 w 3"/>
                  <a:gd name="T9" fmla="*/ 19 h 37"/>
                  <a:gd name="T10" fmla="*/ 0 w 3"/>
                  <a:gd name="T11" fmla="*/ 24 h 37"/>
                  <a:gd name="T12" fmla="*/ 0 w 3"/>
                  <a:gd name="T13" fmla="*/ 27 h 37"/>
                  <a:gd name="T14" fmla="*/ 0 w 3"/>
                  <a:gd name="T15" fmla="*/ 32 h 37"/>
                  <a:gd name="T16" fmla="*/ 0 w 3"/>
                  <a:gd name="T17" fmla="*/ 34 h 37"/>
                  <a:gd name="T18" fmla="*/ 0 w 3"/>
                  <a:gd name="T19" fmla="*/ 37 h 37"/>
                  <a:gd name="T20" fmla="*/ 2 w 3"/>
                  <a:gd name="T21" fmla="*/ 37 h 37"/>
                  <a:gd name="T22" fmla="*/ 2 w 3"/>
                  <a:gd name="T23" fmla="*/ 34 h 37"/>
                  <a:gd name="T24" fmla="*/ 2 w 3"/>
                  <a:gd name="T25" fmla="*/ 32 h 37"/>
                  <a:gd name="T26" fmla="*/ 2 w 3"/>
                  <a:gd name="T27" fmla="*/ 27 h 37"/>
                  <a:gd name="T28" fmla="*/ 2 w 3"/>
                  <a:gd name="T29" fmla="*/ 24 h 37"/>
                  <a:gd name="T30" fmla="*/ 2 w 3"/>
                  <a:gd name="T31" fmla="*/ 19 h 37"/>
                  <a:gd name="T32" fmla="*/ 2 w 3"/>
                  <a:gd name="T33" fmla="*/ 14 h 37"/>
                  <a:gd name="T34" fmla="*/ 2 w 3"/>
                  <a:gd name="T35" fmla="*/ 8 h 37"/>
                  <a:gd name="T36" fmla="*/ 3 w 3"/>
                  <a:gd name="T37" fmla="*/ 1 h 37"/>
                  <a:gd name="T38" fmla="*/ 2 w 3"/>
                  <a:gd name="T39" fmla="*/ 0 h 37"/>
                  <a:gd name="T40" fmla="*/ 2 w 3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1" name="Freeform 1539">
                <a:extLst>
                  <a:ext uri="{FF2B5EF4-FFF2-40B4-BE49-F238E27FC236}">
                    <a16:creationId xmlns:a16="http://schemas.microsoft.com/office/drawing/2014/main" id="{54A82169-B316-4831-9BC0-782F38618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26"/>
                <a:ext cx="1" cy="1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2" name="Freeform 1540">
                <a:extLst>
                  <a:ext uri="{FF2B5EF4-FFF2-40B4-BE49-F238E27FC236}">
                    <a16:creationId xmlns:a16="http://schemas.microsoft.com/office/drawing/2014/main" id="{58529085-E809-4D5D-A073-78C8A4BB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51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6 w 34"/>
                  <a:gd name="T3" fmla="*/ 8 h 12"/>
                  <a:gd name="T4" fmla="*/ 9 w 34"/>
                  <a:gd name="T5" fmla="*/ 5 h 12"/>
                  <a:gd name="T6" fmla="*/ 11 w 34"/>
                  <a:gd name="T7" fmla="*/ 3 h 12"/>
                  <a:gd name="T8" fmla="*/ 15 w 34"/>
                  <a:gd name="T9" fmla="*/ 2 h 12"/>
                  <a:gd name="T10" fmla="*/ 19 w 34"/>
                  <a:gd name="T11" fmla="*/ 2 h 12"/>
                  <a:gd name="T12" fmla="*/ 22 w 34"/>
                  <a:gd name="T13" fmla="*/ 2 h 12"/>
                  <a:gd name="T14" fmla="*/ 28 w 34"/>
                  <a:gd name="T15" fmla="*/ 3 h 12"/>
                  <a:gd name="T16" fmla="*/ 34 w 34"/>
                  <a:gd name="T17" fmla="*/ 5 h 12"/>
                  <a:gd name="T18" fmla="*/ 34 w 34"/>
                  <a:gd name="T19" fmla="*/ 3 h 12"/>
                  <a:gd name="T20" fmla="*/ 28 w 34"/>
                  <a:gd name="T21" fmla="*/ 2 h 12"/>
                  <a:gd name="T22" fmla="*/ 22 w 34"/>
                  <a:gd name="T23" fmla="*/ 0 h 12"/>
                  <a:gd name="T24" fmla="*/ 19 w 34"/>
                  <a:gd name="T25" fmla="*/ 0 h 12"/>
                  <a:gd name="T26" fmla="*/ 15 w 34"/>
                  <a:gd name="T27" fmla="*/ 0 h 12"/>
                  <a:gd name="T28" fmla="*/ 10 w 34"/>
                  <a:gd name="T29" fmla="*/ 2 h 12"/>
                  <a:gd name="T30" fmla="*/ 8 w 34"/>
                  <a:gd name="T31" fmla="*/ 3 h 12"/>
                  <a:gd name="T32" fmla="*/ 5 w 34"/>
                  <a:gd name="T33" fmla="*/ 7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6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3" name="Freeform 1541">
                <a:extLst>
                  <a:ext uri="{FF2B5EF4-FFF2-40B4-BE49-F238E27FC236}">
                    <a16:creationId xmlns:a16="http://schemas.microsoft.com/office/drawing/2014/main" id="{B8049AA6-0065-447A-A78E-DED8055F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5"/>
                <a:ext cx="12" cy="10"/>
              </a:xfrm>
              <a:custGeom>
                <a:avLst/>
                <a:gdLst>
                  <a:gd name="T0" fmla="*/ 34 w 37"/>
                  <a:gd name="T1" fmla="*/ 30 h 30"/>
                  <a:gd name="T2" fmla="*/ 37 w 37"/>
                  <a:gd name="T3" fmla="*/ 30 h 30"/>
                  <a:gd name="T4" fmla="*/ 34 w 37"/>
                  <a:gd name="T5" fmla="*/ 25 h 30"/>
                  <a:gd name="T6" fmla="*/ 29 w 37"/>
                  <a:gd name="T7" fmla="*/ 23 h 30"/>
                  <a:gd name="T8" fmla="*/ 22 w 37"/>
                  <a:gd name="T9" fmla="*/ 21 h 30"/>
                  <a:gd name="T10" fmla="*/ 13 w 37"/>
                  <a:gd name="T11" fmla="*/ 19 h 30"/>
                  <a:gd name="T12" fmla="*/ 8 w 37"/>
                  <a:gd name="T13" fmla="*/ 16 h 30"/>
                  <a:gd name="T14" fmla="*/ 2 w 37"/>
                  <a:gd name="T15" fmla="*/ 13 h 30"/>
                  <a:gd name="T16" fmla="*/ 2 w 37"/>
                  <a:gd name="T17" fmla="*/ 9 h 30"/>
                  <a:gd name="T18" fmla="*/ 5 w 37"/>
                  <a:gd name="T19" fmla="*/ 1 h 30"/>
                  <a:gd name="T20" fmla="*/ 3 w 37"/>
                  <a:gd name="T21" fmla="*/ 0 h 30"/>
                  <a:gd name="T22" fmla="*/ 0 w 37"/>
                  <a:gd name="T23" fmla="*/ 9 h 30"/>
                  <a:gd name="T24" fmla="*/ 2 w 37"/>
                  <a:gd name="T25" fmla="*/ 14 h 30"/>
                  <a:gd name="T26" fmla="*/ 5 w 37"/>
                  <a:gd name="T27" fmla="*/ 18 h 30"/>
                  <a:gd name="T28" fmla="*/ 13 w 37"/>
                  <a:gd name="T29" fmla="*/ 20 h 30"/>
                  <a:gd name="T30" fmla="*/ 22 w 37"/>
                  <a:gd name="T31" fmla="*/ 22 h 30"/>
                  <a:gd name="T32" fmla="*/ 28 w 37"/>
                  <a:gd name="T33" fmla="*/ 24 h 30"/>
                  <a:gd name="T34" fmla="*/ 33 w 37"/>
                  <a:gd name="T35" fmla="*/ 28 h 30"/>
                  <a:gd name="T36" fmla="*/ 34 w 37"/>
                  <a:gd name="T37" fmla="*/ 30 h 30"/>
                  <a:gd name="T38" fmla="*/ 37 w 37"/>
                  <a:gd name="T39" fmla="*/ 30 h 30"/>
                  <a:gd name="T40" fmla="*/ 34 w 37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0">
                    <a:moveTo>
                      <a:pt x="34" y="30"/>
                    </a:moveTo>
                    <a:lnTo>
                      <a:pt x="37" y="30"/>
                    </a:lnTo>
                    <a:lnTo>
                      <a:pt x="34" y="25"/>
                    </a:lnTo>
                    <a:lnTo>
                      <a:pt x="29" y="23"/>
                    </a:lnTo>
                    <a:lnTo>
                      <a:pt x="22" y="21"/>
                    </a:lnTo>
                    <a:lnTo>
                      <a:pt x="13" y="19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3" y="28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4" name="Freeform 1542">
                <a:extLst>
                  <a:ext uri="{FF2B5EF4-FFF2-40B4-BE49-F238E27FC236}">
                    <a16:creationId xmlns:a16="http://schemas.microsoft.com/office/drawing/2014/main" id="{B72E0116-6B28-481C-8078-C9A04F22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2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1 w 2"/>
                  <a:gd name="T3" fmla="*/ 1 h 37"/>
                  <a:gd name="T4" fmla="*/ 0 w 2"/>
                  <a:gd name="T5" fmla="*/ 6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3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4 h 37"/>
                  <a:gd name="T18" fmla="*/ 0 w 2"/>
                  <a:gd name="T19" fmla="*/ 37 h 37"/>
                  <a:gd name="T20" fmla="*/ 1 w 2"/>
                  <a:gd name="T21" fmla="*/ 37 h 37"/>
                  <a:gd name="T22" fmla="*/ 2 w 2"/>
                  <a:gd name="T23" fmla="*/ 34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3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6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1" y="1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5" name="Freeform 1543">
                <a:extLst>
                  <a:ext uri="{FF2B5EF4-FFF2-40B4-BE49-F238E27FC236}">
                    <a16:creationId xmlns:a16="http://schemas.microsoft.com/office/drawing/2014/main" id="{C48BFDD5-2B43-4D33-96FC-44D0602C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018"/>
                <a:ext cx="175" cy="415"/>
              </a:xfrm>
              <a:custGeom>
                <a:avLst/>
                <a:gdLst>
                  <a:gd name="T0" fmla="*/ 522 w 523"/>
                  <a:gd name="T1" fmla="*/ 128 h 1247"/>
                  <a:gd name="T2" fmla="*/ 519 w 523"/>
                  <a:gd name="T3" fmla="*/ 95 h 1247"/>
                  <a:gd name="T4" fmla="*/ 502 w 523"/>
                  <a:gd name="T5" fmla="*/ 61 h 1247"/>
                  <a:gd name="T6" fmla="*/ 458 w 523"/>
                  <a:gd name="T7" fmla="*/ 35 h 1247"/>
                  <a:gd name="T8" fmla="*/ 422 w 523"/>
                  <a:gd name="T9" fmla="*/ 17 h 1247"/>
                  <a:gd name="T10" fmla="*/ 389 w 523"/>
                  <a:gd name="T11" fmla="*/ 6 h 1247"/>
                  <a:gd name="T12" fmla="*/ 357 w 523"/>
                  <a:gd name="T13" fmla="*/ 0 h 1247"/>
                  <a:gd name="T14" fmla="*/ 324 w 523"/>
                  <a:gd name="T15" fmla="*/ 0 h 1247"/>
                  <a:gd name="T16" fmla="*/ 290 w 523"/>
                  <a:gd name="T17" fmla="*/ 15 h 1247"/>
                  <a:gd name="T18" fmla="*/ 260 w 523"/>
                  <a:gd name="T19" fmla="*/ 47 h 1247"/>
                  <a:gd name="T20" fmla="*/ 236 w 523"/>
                  <a:gd name="T21" fmla="*/ 94 h 1247"/>
                  <a:gd name="T22" fmla="*/ 252 w 523"/>
                  <a:gd name="T23" fmla="*/ 173 h 1247"/>
                  <a:gd name="T24" fmla="*/ 261 w 523"/>
                  <a:gd name="T25" fmla="*/ 258 h 1247"/>
                  <a:gd name="T26" fmla="*/ 263 w 523"/>
                  <a:gd name="T27" fmla="*/ 349 h 1247"/>
                  <a:gd name="T28" fmla="*/ 260 w 523"/>
                  <a:gd name="T29" fmla="*/ 444 h 1247"/>
                  <a:gd name="T30" fmla="*/ 250 w 523"/>
                  <a:gd name="T31" fmla="*/ 543 h 1247"/>
                  <a:gd name="T32" fmla="*/ 234 w 523"/>
                  <a:gd name="T33" fmla="*/ 642 h 1247"/>
                  <a:gd name="T34" fmla="*/ 214 w 523"/>
                  <a:gd name="T35" fmla="*/ 738 h 1247"/>
                  <a:gd name="T36" fmla="*/ 188 w 523"/>
                  <a:gd name="T37" fmla="*/ 834 h 1247"/>
                  <a:gd name="T38" fmla="*/ 158 w 523"/>
                  <a:gd name="T39" fmla="*/ 922 h 1247"/>
                  <a:gd name="T40" fmla="*/ 123 w 523"/>
                  <a:gd name="T41" fmla="*/ 1005 h 1247"/>
                  <a:gd name="T42" fmla="*/ 93 w 523"/>
                  <a:gd name="T43" fmla="*/ 1069 h 1247"/>
                  <a:gd name="T44" fmla="*/ 70 w 523"/>
                  <a:gd name="T45" fmla="*/ 1099 h 1247"/>
                  <a:gd name="T46" fmla="*/ 41 w 523"/>
                  <a:gd name="T47" fmla="*/ 1126 h 1247"/>
                  <a:gd name="T48" fmla="*/ 13 w 523"/>
                  <a:gd name="T49" fmla="*/ 1154 h 1247"/>
                  <a:gd name="T50" fmla="*/ 0 w 523"/>
                  <a:gd name="T51" fmla="*/ 1187 h 1247"/>
                  <a:gd name="T52" fmla="*/ 9 w 523"/>
                  <a:gd name="T53" fmla="*/ 1226 h 1247"/>
                  <a:gd name="T54" fmla="*/ 100 w 523"/>
                  <a:gd name="T55" fmla="*/ 1234 h 1247"/>
                  <a:gd name="T56" fmla="*/ 151 w 523"/>
                  <a:gd name="T57" fmla="*/ 1247 h 1247"/>
                  <a:gd name="T58" fmla="*/ 168 w 523"/>
                  <a:gd name="T59" fmla="*/ 1235 h 1247"/>
                  <a:gd name="T60" fmla="*/ 167 w 523"/>
                  <a:gd name="T61" fmla="*/ 1207 h 1247"/>
                  <a:gd name="T62" fmla="*/ 164 w 523"/>
                  <a:gd name="T63" fmla="*/ 1179 h 1247"/>
                  <a:gd name="T64" fmla="*/ 167 w 523"/>
                  <a:gd name="T65" fmla="*/ 1229 h 1247"/>
                  <a:gd name="T66" fmla="*/ 216 w 523"/>
                  <a:gd name="T67" fmla="*/ 1217 h 1247"/>
                  <a:gd name="T68" fmla="*/ 251 w 523"/>
                  <a:gd name="T69" fmla="*/ 1216 h 1247"/>
                  <a:gd name="T70" fmla="*/ 280 w 523"/>
                  <a:gd name="T71" fmla="*/ 1200 h 1247"/>
                  <a:gd name="T72" fmla="*/ 291 w 523"/>
                  <a:gd name="T73" fmla="*/ 1155 h 1247"/>
                  <a:gd name="T74" fmla="*/ 300 w 523"/>
                  <a:gd name="T75" fmla="*/ 1108 h 1247"/>
                  <a:gd name="T76" fmla="*/ 309 w 523"/>
                  <a:gd name="T77" fmla="*/ 1060 h 1247"/>
                  <a:gd name="T78" fmla="*/ 315 w 523"/>
                  <a:gd name="T79" fmla="*/ 1010 h 1247"/>
                  <a:gd name="T80" fmla="*/ 321 w 523"/>
                  <a:gd name="T81" fmla="*/ 958 h 1247"/>
                  <a:gd name="T82" fmla="*/ 327 w 523"/>
                  <a:gd name="T83" fmla="*/ 908 h 1247"/>
                  <a:gd name="T84" fmla="*/ 331 w 523"/>
                  <a:gd name="T85" fmla="*/ 854 h 1247"/>
                  <a:gd name="T86" fmla="*/ 336 w 523"/>
                  <a:gd name="T87" fmla="*/ 801 h 1247"/>
                  <a:gd name="T88" fmla="*/ 342 w 523"/>
                  <a:gd name="T89" fmla="*/ 746 h 1247"/>
                  <a:gd name="T90" fmla="*/ 346 w 523"/>
                  <a:gd name="T91" fmla="*/ 691 h 1247"/>
                  <a:gd name="T92" fmla="*/ 351 w 523"/>
                  <a:gd name="T93" fmla="*/ 646 h 1247"/>
                  <a:gd name="T94" fmla="*/ 355 w 523"/>
                  <a:gd name="T95" fmla="*/ 605 h 1247"/>
                  <a:gd name="T96" fmla="*/ 359 w 523"/>
                  <a:gd name="T97" fmla="*/ 561 h 1247"/>
                  <a:gd name="T98" fmla="*/ 365 w 523"/>
                  <a:gd name="T99" fmla="*/ 516 h 1247"/>
                  <a:gd name="T100" fmla="*/ 371 w 523"/>
                  <a:gd name="T101" fmla="*/ 470 h 1247"/>
                  <a:gd name="T102" fmla="*/ 379 w 523"/>
                  <a:gd name="T103" fmla="*/ 426 h 1247"/>
                  <a:gd name="T104" fmla="*/ 386 w 523"/>
                  <a:gd name="T105" fmla="*/ 383 h 1247"/>
                  <a:gd name="T106" fmla="*/ 395 w 523"/>
                  <a:gd name="T107" fmla="*/ 340 h 1247"/>
                  <a:gd name="T108" fmla="*/ 405 w 523"/>
                  <a:gd name="T109" fmla="*/ 302 h 1247"/>
                  <a:gd name="T110" fmla="*/ 416 w 523"/>
                  <a:gd name="T111" fmla="*/ 266 h 1247"/>
                  <a:gd name="T112" fmla="*/ 429 w 523"/>
                  <a:gd name="T113" fmla="*/ 233 h 1247"/>
                  <a:gd name="T114" fmla="*/ 455 w 523"/>
                  <a:gd name="T115" fmla="*/ 205 h 1247"/>
                  <a:gd name="T116" fmla="*/ 491 w 523"/>
                  <a:gd name="T117" fmla="*/ 191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3" h="1247">
                    <a:moveTo>
                      <a:pt x="510" y="163"/>
                    </a:moveTo>
                    <a:lnTo>
                      <a:pt x="516" y="144"/>
                    </a:lnTo>
                    <a:lnTo>
                      <a:pt x="522" y="128"/>
                    </a:lnTo>
                    <a:lnTo>
                      <a:pt x="523" y="116"/>
                    </a:lnTo>
                    <a:lnTo>
                      <a:pt x="522" y="106"/>
                    </a:lnTo>
                    <a:lnTo>
                      <a:pt x="519" y="95"/>
                    </a:lnTo>
                    <a:lnTo>
                      <a:pt x="514" y="87"/>
                    </a:lnTo>
                    <a:lnTo>
                      <a:pt x="509" y="74"/>
                    </a:lnTo>
                    <a:lnTo>
                      <a:pt x="502" y="61"/>
                    </a:lnTo>
                    <a:lnTo>
                      <a:pt x="487" y="52"/>
                    </a:lnTo>
                    <a:lnTo>
                      <a:pt x="473" y="43"/>
                    </a:lnTo>
                    <a:lnTo>
                      <a:pt x="458" y="35"/>
                    </a:lnTo>
                    <a:lnTo>
                      <a:pt x="446" y="29"/>
                    </a:lnTo>
                    <a:lnTo>
                      <a:pt x="433" y="23"/>
                    </a:lnTo>
                    <a:lnTo>
                      <a:pt x="422" y="17"/>
                    </a:lnTo>
                    <a:lnTo>
                      <a:pt x="411" y="12"/>
                    </a:lnTo>
                    <a:lnTo>
                      <a:pt x="400" y="9"/>
                    </a:lnTo>
                    <a:lnTo>
                      <a:pt x="389" y="6"/>
                    </a:lnTo>
                    <a:lnTo>
                      <a:pt x="379" y="3"/>
                    </a:lnTo>
                    <a:lnTo>
                      <a:pt x="367" y="1"/>
                    </a:lnTo>
                    <a:lnTo>
                      <a:pt x="357" y="0"/>
                    </a:lnTo>
                    <a:lnTo>
                      <a:pt x="347" y="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12" y="1"/>
                    </a:lnTo>
                    <a:lnTo>
                      <a:pt x="300" y="8"/>
                    </a:lnTo>
                    <a:lnTo>
                      <a:pt x="290" y="15"/>
                    </a:lnTo>
                    <a:lnTo>
                      <a:pt x="280" y="25"/>
                    </a:lnTo>
                    <a:lnTo>
                      <a:pt x="269" y="35"/>
                    </a:lnTo>
                    <a:lnTo>
                      <a:pt x="260" y="47"/>
                    </a:lnTo>
                    <a:lnTo>
                      <a:pt x="251" y="62"/>
                    </a:lnTo>
                    <a:lnTo>
                      <a:pt x="244" y="78"/>
                    </a:lnTo>
                    <a:lnTo>
                      <a:pt x="236" y="94"/>
                    </a:lnTo>
                    <a:lnTo>
                      <a:pt x="242" y="119"/>
                    </a:lnTo>
                    <a:lnTo>
                      <a:pt x="247" y="146"/>
                    </a:lnTo>
                    <a:lnTo>
                      <a:pt x="252" y="173"/>
                    </a:lnTo>
                    <a:lnTo>
                      <a:pt x="256" y="201"/>
                    </a:lnTo>
                    <a:lnTo>
                      <a:pt x="259" y="229"/>
                    </a:lnTo>
                    <a:lnTo>
                      <a:pt x="261" y="258"/>
                    </a:lnTo>
                    <a:lnTo>
                      <a:pt x="262" y="288"/>
                    </a:lnTo>
                    <a:lnTo>
                      <a:pt x="263" y="318"/>
                    </a:lnTo>
                    <a:lnTo>
                      <a:pt x="263" y="349"/>
                    </a:lnTo>
                    <a:lnTo>
                      <a:pt x="262" y="382"/>
                    </a:lnTo>
                    <a:lnTo>
                      <a:pt x="261" y="412"/>
                    </a:lnTo>
                    <a:lnTo>
                      <a:pt x="260" y="444"/>
                    </a:lnTo>
                    <a:lnTo>
                      <a:pt x="256" y="478"/>
                    </a:lnTo>
                    <a:lnTo>
                      <a:pt x="253" y="509"/>
                    </a:lnTo>
                    <a:lnTo>
                      <a:pt x="250" y="543"/>
                    </a:lnTo>
                    <a:lnTo>
                      <a:pt x="245" y="576"/>
                    </a:lnTo>
                    <a:lnTo>
                      <a:pt x="240" y="608"/>
                    </a:lnTo>
                    <a:lnTo>
                      <a:pt x="234" y="642"/>
                    </a:lnTo>
                    <a:lnTo>
                      <a:pt x="227" y="674"/>
                    </a:lnTo>
                    <a:lnTo>
                      <a:pt x="222" y="707"/>
                    </a:lnTo>
                    <a:lnTo>
                      <a:pt x="214" y="738"/>
                    </a:lnTo>
                    <a:lnTo>
                      <a:pt x="205" y="770"/>
                    </a:lnTo>
                    <a:lnTo>
                      <a:pt x="197" y="802"/>
                    </a:lnTo>
                    <a:lnTo>
                      <a:pt x="188" y="834"/>
                    </a:lnTo>
                    <a:lnTo>
                      <a:pt x="178" y="863"/>
                    </a:lnTo>
                    <a:lnTo>
                      <a:pt x="169" y="893"/>
                    </a:lnTo>
                    <a:lnTo>
                      <a:pt x="158" y="922"/>
                    </a:lnTo>
                    <a:lnTo>
                      <a:pt x="146" y="951"/>
                    </a:lnTo>
                    <a:lnTo>
                      <a:pt x="135" y="979"/>
                    </a:lnTo>
                    <a:lnTo>
                      <a:pt x="123" y="1005"/>
                    </a:lnTo>
                    <a:lnTo>
                      <a:pt x="111" y="1032"/>
                    </a:lnTo>
                    <a:lnTo>
                      <a:pt x="98" y="1057"/>
                    </a:lnTo>
                    <a:lnTo>
                      <a:pt x="93" y="1069"/>
                    </a:lnTo>
                    <a:lnTo>
                      <a:pt x="87" y="1079"/>
                    </a:lnTo>
                    <a:lnTo>
                      <a:pt x="78" y="1089"/>
                    </a:lnTo>
                    <a:lnTo>
                      <a:pt x="70" y="1099"/>
                    </a:lnTo>
                    <a:lnTo>
                      <a:pt x="61" y="1108"/>
                    </a:lnTo>
                    <a:lnTo>
                      <a:pt x="50" y="1117"/>
                    </a:lnTo>
                    <a:lnTo>
                      <a:pt x="41" y="1126"/>
                    </a:lnTo>
                    <a:lnTo>
                      <a:pt x="31" y="1135"/>
                    </a:lnTo>
                    <a:lnTo>
                      <a:pt x="22" y="1144"/>
                    </a:lnTo>
                    <a:lnTo>
                      <a:pt x="13" y="1154"/>
                    </a:lnTo>
                    <a:lnTo>
                      <a:pt x="6" y="1166"/>
                    </a:lnTo>
                    <a:lnTo>
                      <a:pt x="3" y="1176"/>
                    </a:lnTo>
                    <a:lnTo>
                      <a:pt x="0" y="1187"/>
                    </a:lnTo>
                    <a:lnTo>
                      <a:pt x="0" y="1199"/>
                    </a:lnTo>
                    <a:lnTo>
                      <a:pt x="3" y="1213"/>
                    </a:lnTo>
                    <a:lnTo>
                      <a:pt x="9" y="1226"/>
                    </a:lnTo>
                    <a:lnTo>
                      <a:pt x="42" y="1203"/>
                    </a:lnTo>
                    <a:lnTo>
                      <a:pt x="75" y="1221"/>
                    </a:lnTo>
                    <a:lnTo>
                      <a:pt x="100" y="1234"/>
                    </a:lnTo>
                    <a:lnTo>
                      <a:pt x="122" y="1243"/>
                    </a:lnTo>
                    <a:lnTo>
                      <a:pt x="139" y="1247"/>
                    </a:lnTo>
                    <a:lnTo>
                      <a:pt x="151" y="1247"/>
                    </a:lnTo>
                    <a:lnTo>
                      <a:pt x="160" y="1245"/>
                    </a:lnTo>
                    <a:lnTo>
                      <a:pt x="164" y="1241"/>
                    </a:lnTo>
                    <a:lnTo>
                      <a:pt x="168" y="1235"/>
                    </a:lnTo>
                    <a:lnTo>
                      <a:pt x="169" y="1226"/>
                    </a:lnTo>
                    <a:lnTo>
                      <a:pt x="168" y="1216"/>
                    </a:lnTo>
                    <a:lnTo>
                      <a:pt x="167" y="1207"/>
                    </a:lnTo>
                    <a:lnTo>
                      <a:pt x="166" y="1197"/>
                    </a:lnTo>
                    <a:lnTo>
                      <a:pt x="164" y="1188"/>
                    </a:lnTo>
                    <a:lnTo>
                      <a:pt x="164" y="1179"/>
                    </a:lnTo>
                    <a:lnTo>
                      <a:pt x="167" y="1172"/>
                    </a:lnTo>
                    <a:lnTo>
                      <a:pt x="171" y="1168"/>
                    </a:lnTo>
                    <a:lnTo>
                      <a:pt x="167" y="1229"/>
                    </a:lnTo>
                    <a:lnTo>
                      <a:pt x="185" y="1223"/>
                    </a:lnTo>
                    <a:lnTo>
                      <a:pt x="201" y="1218"/>
                    </a:lnTo>
                    <a:lnTo>
                      <a:pt x="216" y="1217"/>
                    </a:lnTo>
                    <a:lnTo>
                      <a:pt x="227" y="1216"/>
                    </a:lnTo>
                    <a:lnTo>
                      <a:pt x="238" y="1216"/>
                    </a:lnTo>
                    <a:lnTo>
                      <a:pt x="251" y="1216"/>
                    </a:lnTo>
                    <a:lnTo>
                      <a:pt x="262" y="1216"/>
                    </a:lnTo>
                    <a:lnTo>
                      <a:pt x="274" y="1215"/>
                    </a:lnTo>
                    <a:lnTo>
                      <a:pt x="280" y="1200"/>
                    </a:lnTo>
                    <a:lnTo>
                      <a:pt x="283" y="1186"/>
                    </a:lnTo>
                    <a:lnTo>
                      <a:pt x="287" y="1170"/>
                    </a:lnTo>
                    <a:lnTo>
                      <a:pt x="291" y="1155"/>
                    </a:lnTo>
                    <a:lnTo>
                      <a:pt x="293" y="1139"/>
                    </a:lnTo>
                    <a:lnTo>
                      <a:pt x="298" y="1124"/>
                    </a:lnTo>
                    <a:lnTo>
                      <a:pt x="300" y="1108"/>
                    </a:lnTo>
                    <a:lnTo>
                      <a:pt x="303" y="1092"/>
                    </a:lnTo>
                    <a:lnTo>
                      <a:pt x="306" y="1076"/>
                    </a:lnTo>
                    <a:lnTo>
                      <a:pt x="309" y="1060"/>
                    </a:lnTo>
                    <a:lnTo>
                      <a:pt x="311" y="1043"/>
                    </a:lnTo>
                    <a:lnTo>
                      <a:pt x="312" y="1026"/>
                    </a:lnTo>
                    <a:lnTo>
                      <a:pt x="315" y="1010"/>
                    </a:lnTo>
                    <a:lnTo>
                      <a:pt x="318" y="993"/>
                    </a:lnTo>
                    <a:lnTo>
                      <a:pt x="319" y="977"/>
                    </a:lnTo>
                    <a:lnTo>
                      <a:pt x="321" y="958"/>
                    </a:lnTo>
                    <a:lnTo>
                      <a:pt x="322" y="942"/>
                    </a:lnTo>
                    <a:lnTo>
                      <a:pt x="325" y="924"/>
                    </a:lnTo>
                    <a:lnTo>
                      <a:pt x="327" y="908"/>
                    </a:lnTo>
                    <a:lnTo>
                      <a:pt x="328" y="890"/>
                    </a:lnTo>
                    <a:lnTo>
                      <a:pt x="329" y="872"/>
                    </a:lnTo>
                    <a:lnTo>
                      <a:pt x="331" y="854"/>
                    </a:lnTo>
                    <a:lnTo>
                      <a:pt x="333" y="836"/>
                    </a:lnTo>
                    <a:lnTo>
                      <a:pt x="335" y="818"/>
                    </a:lnTo>
                    <a:lnTo>
                      <a:pt x="336" y="801"/>
                    </a:lnTo>
                    <a:lnTo>
                      <a:pt x="338" y="782"/>
                    </a:lnTo>
                    <a:lnTo>
                      <a:pt x="339" y="764"/>
                    </a:lnTo>
                    <a:lnTo>
                      <a:pt x="342" y="746"/>
                    </a:lnTo>
                    <a:lnTo>
                      <a:pt x="343" y="728"/>
                    </a:lnTo>
                    <a:lnTo>
                      <a:pt x="344" y="709"/>
                    </a:lnTo>
                    <a:lnTo>
                      <a:pt x="346" y="691"/>
                    </a:lnTo>
                    <a:lnTo>
                      <a:pt x="347" y="673"/>
                    </a:lnTo>
                    <a:lnTo>
                      <a:pt x="349" y="660"/>
                    </a:lnTo>
                    <a:lnTo>
                      <a:pt x="351" y="646"/>
                    </a:lnTo>
                    <a:lnTo>
                      <a:pt x="353" y="633"/>
                    </a:lnTo>
                    <a:lnTo>
                      <a:pt x="354" y="618"/>
                    </a:lnTo>
                    <a:lnTo>
                      <a:pt x="355" y="605"/>
                    </a:lnTo>
                    <a:lnTo>
                      <a:pt x="356" y="590"/>
                    </a:lnTo>
                    <a:lnTo>
                      <a:pt x="358" y="576"/>
                    </a:lnTo>
                    <a:lnTo>
                      <a:pt x="359" y="561"/>
                    </a:lnTo>
                    <a:lnTo>
                      <a:pt x="362" y="545"/>
                    </a:lnTo>
                    <a:lnTo>
                      <a:pt x="364" y="531"/>
                    </a:lnTo>
                    <a:lnTo>
                      <a:pt x="365" y="516"/>
                    </a:lnTo>
                    <a:lnTo>
                      <a:pt x="367" y="500"/>
                    </a:lnTo>
                    <a:lnTo>
                      <a:pt x="370" y="486"/>
                    </a:lnTo>
                    <a:lnTo>
                      <a:pt x="371" y="470"/>
                    </a:lnTo>
                    <a:lnTo>
                      <a:pt x="373" y="456"/>
                    </a:lnTo>
                    <a:lnTo>
                      <a:pt x="376" y="441"/>
                    </a:lnTo>
                    <a:lnTo>
                      <a:pt x="379" y="426"/>
                    </a:lnTo>
                    <a:lnTo>
                      <a:pt x="381" y="412"/>
                    </a:lnTo>
                    <a:lnTo>
                      <a:pt x="383" y="396"/>
                    </a:lnTo>
                    <a:lnTo>
                      <a:pt x="386" y="383"/>
                    </a:lnTo>
                    <a:lnTo>
                      <a:pt x="389" y="368"/>
                    </a:lnTo>
                    <a:lnTo>
                      <a:pt x="392" y="355"/>
                    </a:lnTo>
                    <a:lnTo>
                      <a:pt x="395" y="340"/>
                    </a:lnTo>
                    <a:lnTo>
                      <a:pt x="398" y="327"/>
                    </a:lnTo>
                    <a:lnTo>
                      <a:pt x="401" y="314"/>
                    </a:lnTo>
                    <a:lnTo>
                      <a:pt x="405" y="302"/>
                    </a:lnTo>
                    <a:lnTo>
                      <a:pt x="408" y="290"/>
                    </a:lnTo>
                    <a:lnTo>
                      <a:pt x="411" y="277"/>
                    </a:lnTo>
                    <a:lnTo>
                      <a:pt x="416" y="266"/>
                    </a:lnTo>
                    <a:lnTo>
                      <a:pt x="420" y="255"/>
                    </a:lnTo>
                    <a:lnTo>
                      <a:pt x="423" y="245"/>
                    </a:lnTo>
                    <a:lnTo>
                      <a:pt x="429" y="233"/>
                    </a:lnTo>
                    <a:lnTo>
                      <a:pt x="435" y="220"/>
                    </a:lnTo>
                    <a:lnTo>
                      <a:pt x="444" y="211"/>
                    </a:lnTo>
                    <a:lnTo>
                      <a:pt x="455" y="205"/>
                    </a:lnTo>
                    <a:lnTo>
                      <a:pt x="466" y="202"/>
                    </a:lnTo>
                    <a:lnTo>
                      <a:pt x="478" y="198"/>
                    </a:lnTo>
                    <a:lnTo>
                      <a:pt x="491" y="191"/>
                    </a:lnTo>
                    <a:lnTo>
                      <a:pt x="502" y="180"/>
                    </a:lnTo>
                    <a:lnTo>
                      <a:pt x="510" y="16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6" name="Freeform 1544">
                <a:extLst>
                  <a:ext uri="{FF2B5EF4-FFF2-40B4-BE49-F238E27FC236}">
                    <a16:creationId xmlns:a16="http://schemas.microsoft.com/office/drawing/2014/main" id="{2E2C54BE-723E-479D-8336-247AAA97A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21"/>
                <a:ext cx="148" cy="323"/>
              </a:xfrm>
              <a:custGeom>
                <a:avLst/>
                <a:gdLst>
                  <a:gd name="T0" fmla="*/ 13 w 443"/>
                  <a:gd name="T1" fmla="*/ 909 h 970"/>
                  <a:gd name="T2" fmla="*/ 32 w 443"/>
                  <a:gd name="T3" fmla="*/ 846 h 970"/>
                  <a:gd name="T4" fmla="*/ 52 w 443"/>
                  <a:gd name="T5" fmla="*/ 771 h 970"/>
                  <a:gd name="T6" fmla="*/ 73 w 443"/>
                  <a:gd name="T7" fmla="*/ 687 h 970"/>
                  <a:gd name="T8" fmla="*/ 95 w 443"/>
                  <a:gd name="T9" fmla="*/ 596 h 970"/>
                  <a:gd name="T10" fmla="*/ 115 w 443"/>
                  <a:gd name="T11" fmla="*/ 500 h 970"/>
                  <a:gd name="T12" fmla="*/ 135 w 443"/>
                  <a:gd name="T13" fmla="*/ 400 h 970"/>
                  <a:gd name="T14" fmla="*/ 153 w 443"/>
                  <a:gd name="T15" fmla="*/ 300 h 970"/>
                  <a:gd name="T16" fmla="*/ 170 w 443"/>
                  <a:gd name="T17" fmla="*/ 205 h 970"/>
                  <a:gd name="T18" fmla="*/ 183 w 443"/>
                  <a:gd name="T19" fmla="*/ 111 h 970"/>
                  <a:gd name="T20" fmla="*/ 194 w 443"/>
                  <a:gd name="T21" fmla="*/ 26 h 970"/>
                  <a:gd name="T22" fmla="*/ 235 w 443"/>
                  <a:gd name="T23" fmla="*/ 0 h 970"/>
                  <a:gd name="T24" fmla="*/ 273 w 443"/>
                  <a:gd name="T25" fmla="*/ 19 h 970"/>
                  <a:gd name="T26" fmla="*/ 319 w 443"/>
                  <a:gd name="T27" fmla="*/ 35 h 970"/>
                  <a:gd name="T28" fmla="*/ 354 w 443"/>
                  <a:gd name="T29" fmla="*/ 25 h 970"/>
                  <a:gd name="T30" fmla="*/ 387 w 443"/>
                  <a:gd name="T31" fmla="*/ 28 h 970"/>
                  <a:gd name="T32" fmla="*/ 427 w 443"/>
                  <a:gd name="T33" fmla="*/ 122 h 970"/>
                  <a:gd name="T34" fmla="*/ 402 w 443"/>
                  <a:gd name="T35" fmla="*/ 159 h 970"/>
                  <a:gd name="T36" fmla="*/ 381 w 443"/>
                  <a:gd name="T37" fmla="*/ 197 h 970"/>
                  <a:gd name="T38" fmla="*/ 363 w 443"/>
                  <a:gd name="T39" fmla="*/ 237 h 970"/>
                  <a:gd name="T40" fmla="*/ 346 w 443"/>
                  <a:gd name="T41" fmla="*/ 280 h 970"/>
                  <a:gd name="T42" fmla="*/ 331 w 443"/>
                  <a:gd name="T43" fmla="*/ 322 h 970"/>
                  <a:gd name="T44" fmla="*/ 319 w 443"/>
                  <a:gd name="T45" fmla="*/ 365 h 970"/>
                  <a:gd name="T46" fmla="*/ 307 w 443"/>
                  <a:gd name="T47" fmla="*/ 409 h 970"/>
                  <a:gd name="T48" fmla="*/ 294 w 443"/>
                  <a:gd name="T49" fmla="*/ 454 h 970"/>
                  <a:gd name="T50" fmla="*/ 281 w 443"/>
                  <a:gd name="T51" fmla="*/ 496 h 970"/>
                  <a:gd name="T52" fmla="*/ 266 w 443"/>
                  <a:gd name="T53" fmla="*/ 538 h 970"/>
                  <a:gd name="T54" fmla="*/ 253 w 443"/>
                  <a:gd name="T55" fmla="*/ 584 h 970"/>
                  <a:gd name="T56" fmla="*/ 241 w 443"/>
                  <a:gd name="T57" fmla="*/ 638 h 970"/>
                  <a:gd name="T58" fmla="*/ 228 w 443"/>
                  <a:gd name="T59" fmla="*/ 690 h 970"/>
                  <a:gd name="T60" fmla="*/ 211 w 443"/>
                  <a:gd name="T61" fmla="*/ 742 h 970"/>
                  <a:gd name="T62" fmla="*/ 196 w 443"/>
                  <a:gd name="T63" fmla="*/ 793 h 970"/>
                  <a:gd name="T64" fmla="*/ 179 w 443"/>
                  <a:gd name="T65" fmla="*/ 846 h 970"/>
                  <a:gd name="T66" fmla="*/ 176 w 443"/>
                  <a:gd name="T67" fmla="*/ 864 h 970"/>
                  <a:gd name="T68" fmla="*/ 170 w 443"/>
                  <a:gd name="T69" fmla="*/ 893 h 970"/>
                  <a:gd name="T70" fmla="*/ 165 w 443"/>
                  <a:gd name="T71" fmla="*/ 926 h 970"/>
                  <a:gd name="T72" fmla="*/ 161 w 443"/>
                  <a:gd name="T73" fmla="*/ 953 h 970"/>
                  <a:gd name="T74" fmla="*/ 157 w 443"/>
                  <a:gd name="T75" fmla="*/ 970 h 970"/>
                  <a:gd name="T76" fmla="*/ 150 w 443"/>
                  <a:gd name="T77" fmla="*/ 968 h 970"/>
                  <a:gd name="T78" fmla="*/ 120 w 443"/>
                  <a:gd name="T79" fmla="*/ 961 h 970"/>
                  <a:gd name="T80" fmla="*/ 79 w 443"/>
                  <a:gd name="T81" fmla="*/ 950 h 970"/>
                  <a:gd name="T82" fmla="*/ 37 w 443"/>
                  <a:gd name="T83" fmla="*/ 943 h 970"/>
                  <a:gd name="T84" fmla="*/ 7 w 443"/>
                  <a:gd name="T85" fmla="*/ 940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970">
                    <a:moveTo>
                      <a:pt x="0" y="943"/>
                    </a:moveTo>
                    <a:lnTo>
                      <a:pt x="7" y="926"/>
                    </a:lnTo>
                    <a:lnTo>
                      <a:pt x="13" y="909"/>
                    </a:lnTo>
                    <a:lnTo>
                      <a:pt x="18" y="889"/>
                    </a:lnTo>
                    <a:lnTo>
                      <a:pt x="25" y="869"/>
                    </a:lnTo>
                    <a:lnTo>
                      <a:pt x="32" y="846"/>
                    </a:lnTo>
                    <a:lnTo>
                      <a:pt x="39" y="823"/>
                    </a:lnTo>
                    <a:lnTo>
                      <a:pt x="45" y="797"/>
                    </a:lnTo>
                    <a:lnTo>
                      <a:pt x="52" y="771"/>
                    </a:lnTo>
                    <a:lnTo>
                      <a:pt x="60" y="744"/>
                    </a:lnTo>
                    <a:lnTo>
                      <a:pt x="67" y="716"/>
                    </a:lnTo>
                    <a:lnTo>
                      <a:pt x="73" y="687"/>
                    </a:lnTo>
                    <a:lnTo>
                      <a:pt x="81" y="658"/>
                    </a:lnTo>
                    <a:lnTo>
                      <a:pt x="88" y="626"/>
                    </a:lnTo>
                    <a:lnTo>
                      <a:pt x="95" y="596"/>
                    </a:lnTo>
                    <a:lnTo>
                      <a:pt x="101" y="563"/>
                    </a:lnTo>
                    <a:lnTo>
                      <a:pt x="109" y="531"/>
                    </a:lnTo>
                    <a:lnTo>
                      <a:pt x="115" y="500"/>
                    </a:lnTo>
                    <a:lnTo>
                      <a:pt x="123" y="466"/>
                    </a:lnTo>
                    <a:lnTo>
                      <a:pt x="128" y="433"/>
                    </a:lnTo>
                    <a:lnTo>
                      <a:pt x="135" y="400"/>
                    </a:lnTo>
                    <a:lnTo>
                      <a:pt x="141" y="367"/>
                    </a:lnTo>
                    <a:lnTo>
                      <a:pt x="147" y="334"/>
                    </a:lnTo>
                    <a:lnTo>
                      <a:pt x="153" y="300"/>
                    </a:lnTo>
                    <a:lnTo>
                      <a:pt x="159" y="268"/>
                    </a:lnTo>
                    <a:lnTo>
                      <a:pt x="164" y="236"/>
                    </a:lnTo>
                    <a:lnTo>
                      <a:pt x="170" y="205"/>
                    </a:lnTo>
                    <a:lnTo>
                      <a:pt x="175" y="173"/>
                    </a:lnTo>
                    <a:lnTo>
                      <a:pt x="179" y="142"/>
                    </a:lnTo>
                    <a:lnTo>
                      <a:pt x="183" y="111"/>
                    </a:lnTo>
                    <a:lnTo>
                      <a:pt x="188" y="82"/>
                    </a:lnTo>
                    <a:lnTo>
                      <a:pt x="191" y="54"/>
                    </a:lnTo>
                    <a:lnTo>
                      <a:pt x="194" y="26"/>
                    </a:lnTo>
                    <a:lnTo>
                      <a:pt x="209" y="12"/>
                    </a:lnTo>
                    <a:lnTo>
                      <a:pt x="222" y="3"/>
                    </a:lnTo>
                    <a:lnTo>
                      <a:pt x="235" y="0"/>
                    </a:lnTo>
                    <a:lnTo>
                      <a:pt x="247" y="4"/>
                    </a:lnTo>
                    <a:lnTo>
                      <a:pt x="259" y="12"/>
                    </a:lnTo>
                    <a:lnTo>
                      <a:pt x="273" y="19"/>
                    </a:lnTo>
                    <a:lnTo>
                      <a:pt x="286" y="30"/>
                    </a:lnTo>
                    <a:lnTo>
                      <a:pt x="302" y="37"/>
                    </a:lnTo>
                    <a:lnTo>
                      <a:pt x="319" y="35"/>
                    </a:lnTo>
                    <a:lnTo>
                      <a:pt x="332" y="32"/>
                    </a:lnTo>
                    <a:lnTo>
                      <a:pt x="342" y="28"/>
                    </a:lnTo>
                    <a:lnTo>
                      <a:pt x="354" y="25"/>
                    </a:lnTo>
                    <a:lnTo>
                      <a:pt x="363" y="24"/>
                    </a:lnTo>
                    <a:lnTo>
                      <a:pt x="374" y="25"/>
                    </a:lnTo>
                    <a:lnTo>
                      <a:pt x="387" y="28"/>
                    </a:lnTo>
                    <a:lnTo>
                      <a:pt x="404" y="34"/>
                    </a:lnTo>
                    <a:lnTo>
                      <a:pt x="443" y="97"/>
                    </a:lnTo>
                    <a:lnTo>
                      <a:pt x="427" y="122"/>
                    </a:lnTo>
                    <a:lnTo>
                      <a:pt x="418" y="134"/>
                    </a:lnTo>
                    <a:lnTo>
                      <a:pt x="410" y="146"/>
                    </a:lnTo>
                    <a:lnTo>
                      <a:pt x="402" y="159"/>
                    </a:lnTo>
                    <a:lnTo>
                      <a:pt x="394" y="171"/>
                    </a:lnTo>
                    <a:lnTo>
                      <a:pt x="387" y="184"/>
                    </a:lnTo>
                    <a:lnTo>
                      <a:pt x="381" y="197"/>
                    </a:lnTo>
                    <a:lnTo>
                      <a:pt x="374" y="210"/>
                    </a:lnTo>
                    <a:lnTo>
                      <a:pt x="368" y="224"/>
                    </a:lnTo>
                    <a:lnTo>
                      <a:pt x="363" y="237"/>
                    </a:lnTo>
                    <a:lnTo>
                      <a:pt x="357" y="252"/>
                    </a:lnTo>
                    <a:lnTo>
                      <a:pt x="351" y="265"/>
                    </a:lnTo>
                    <a:lnTo>
                      <a:pt x="346" y="280"/>
                    </a:lnTo>
                    <a:lnTo>
                      <a:pt x="341" y="293"/>
                    </a:lnTo>
                    <a:lnTo>
                      <a:pt x="337" y="308"/>
                    </a:lnTo>
                    <a:lnTo>
                      <a:pt x="331" y="322"/>
                    </a:lnTo>
                    <a:lnTo>
                      <a:pt x="328" y="337"/>
                    </a:lnTo>
                    <a:lnTo>
                      <a:pt x="323" y="350"/>
                    </a:lnTo>
                    <a:lnTo>
                      <a:pt x="319" y="365"/>
                    </a:lnTo>
                    <a:lnTo>
                      <a:pt x="314" y="380"/>
                    </a:lnTo>
                    <a:lnTo>
                      <a:pt x="310" y="394"/>
                    </a:lnTo>
                    <a:lnTo>
                      <a:pt x="307" y="409"/>
                    </a:lnTo>
                    <a:lnTo>
                      <a:pt x="302" y="424"/>
                    </a:lnTo>
                    <a:lnTo>
                      <a:pt x="298" y="438"/>
                    </a:lnTo>
                    <a:lnTo>
                      <a:pt x="294" y="454"/>
                    </a:lnTo>
                    <a:lnTo>
                      <a:pt x="290" y="467"/>
                    </a:lnTo>
                    <a:lnTo>
                      <a:pt x="285" y="482"/>
                    </a:lnTo>
                    <a:lnTo>
                      <a:pt x="281" y="496"/>
                    </a:lnTo>
                    <a:lnTo>
                      <a:pt x="275" y="511"/>
                    </a:lnTo>
                    <a:lnTo>
                      <a:pt x="272" y="524"/>
                    </a:lnTo>
                    <a:lnTo>
                      <a:pt x="266" y="538"/>
                    </a:lnTo>
                    <a:lnTo>
                      <a:pt x="261" y="551"/>
                    </a:lnTo>
                    <a:lnTo>
                      <a:pt x="255" y="566"/>
                    </a:lnTo>
                    <a:lnTo>
                      <a:pt x="253" y="584"/>
                    </a:lnTo>
                    <a:lnTo>
                      <a:pt x="249" y="603"/>
                    </a:lnTo>
                    <a:lnTo>
                      <a:pt x="246" y="621"/>
                    </a:lnTo>
                    <a:lnTo>
                      <a:pt x="241" y="638"/>
                    </a:lnTo>
                    <a:lnTo>
                      <a:pt x="237" y="655"/>
                    </a:lnTo>
                    <a:lnTo>
                      <a:pt x="231" y="673"/>
                    </a:lnTo>
                    <a:lnTo>
                      <a:pt x="228" y="690"/>
                    </a:lnTo>
                    <a:lnTo>
                      <a:pt x="222" y="707"/>
                    </a:lnTo>
                    <a:lnTo>
                      <a:pt x="217" y="725"/>
                    </a:lnTo>
                    <a:lnTo>
                      <a:pt x="211" y="742"/>
                    </a:lnTo>
                    <a:lnTo>
                      <a:pt x="207" y="760"/>
                    </a:lnTo>
                    <a:lnTo>
                      <a:pt x="201" y="777"/>
                    </a:lnTo>
                    <a:lnTo>
                      <a:pt x="196" y="793"/>
                    </a:lnTo>
                    <a:lnTo>
                      <a:pt x="190" y="810"/>
                    </a:lnTo>
                    <a:lnTo>
                      <a:pt x="184" y="828"/>
                    </a:lnTo>
                    <a:lnTo>
                      <a:pt x="179" y="846"/>
                    </a:lnTo>
                    <a:lnTo>
                      <a:pt x="179" y="851"/>
                    </a:lnTo>
                    <a:lnTo>
                      <a:pt x="178" y="856"/>
                    </a:lnTo>
                    <a:lnTo>
                      <a:pt x="176" y="864"/>
                    </a:lnTo>
                    <a:lnTo>
                      <a:pt x="174" y="873"/>
                    </a:lnTo>
                    <a:lnTo>
                      <a:pt x="172" y="883"/>
                    </a:lnTo>
                    <a:lnTo>
                      <a:pt x="170" y="893"/>
                    </a:lnTo>
                    <a:lnTo>
                      <a:pt x="169" y="903"/>
                    </a:lnTo>
                    <a:lnTo>
                      <a:pt x="167" y="915"/>
                    </a:lnTo>
                    <a:lnTo>
                      <a:pt x="165" y="926"/>
                    </a:lnTo>
                    <a:lnTo>
                      <a:pt x="164" y="936"/>
                    </a:lnTo>
                    <a:lnTo>
                      <a:pt x="162" y="945"/>
                    </a:lnTo>
                    <a:lnTo>
                      <a:pt x="161" y="953"/>
                    </a:lnTo>
                    <a:lnTo>
                      <a:pt x="160" y="961"/>
                    </a:lnTo>
                    <a:lnTo>
                      <a:pt x="159" y="965"/>
                    </a:lnTo>
                    <a:lnTo>
                      <a:pt x="157" y="970"/>
                    </a:lnTo>
                    <a:lnTo>
                      <a:pt x="157" y="970"/>
                    </a:lnTo>
                    <a:lnTo>
                      <a:pt x="155" y="970"/>
                    </a:lnTo>
                    <a:lnTo>
                      <a:pt x="150" y="968"/>
                    </a:lnTo>
                    <a:lnTo>
                      <a:pt x="142" y="966"/>
                    </a:lnTo>
                    <a:lnTo>
                      <a:pt x="133" y="963"/>
                    </a:lnTo>
                    <a:lnTo>
                      <a:pt x="120" y="961"/>
                    </a:lnTo>
                    <a:lnTo>
                      <a:pt x="107" y="957"/>
                    </a:lnTo>
                    <a:lnTo>
                      <a:pt x="93" y="954"/>
                    </a:lnTo>
                    <a:lnTo>
                      <a:pt x="79" y="950"/>
                    </a:lnTo>
                    <a:lnTo>
                      <a:pt x="64" y="948"/>
                    </a:lnTo>
                    <a:lnTo>
                      <a:pt x="51" y="945"/>
                    </a:lnTo>
                    <a:lnTo>
                      <a:pt x="37" y="943"/>
                    </a:lnTo>
                    <a:lnTo>
                      <a:pt x="25" y="940"/>
                    </a:lnTo>
                    <a:lnTo>
                      <a:pt x="16" y="940"/>
                    </a:lnTo>
                    <a:lnTo>
                      <a:pt x="7" y="940"/>
                    </a:lnTo>
                    <a:lnTo>
                      <a:pt x="3" y="940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7" name="Freeform 1545">
                <a:extLst>
                  <a:ext uri="{FF2B5EF4-FFF2-40B4-BE49-F238E27FC236}">
                    <a16:creationId xmlns:a16="http://schemas.microsoft.com/office/drawing/2014/main" id="{5236235C-0B15-47FA-AB03-6C32B963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462"/>
                <a:ext cx="63" cy="278"/>
              </a:xfrm>
              <a:custGeom>
                <a:avLst/>
                <a:gdLst>
                  <a:gd name="T0" fmla="*/ 184 w 190"/>
                  <a:gd name="T1" fmla="*/ 13 h 833"/>
                  <a:gd name="T2" fmla="*/ 172 w 190"/>
                  <a:gd name="T3" fmla="*/ 44 h 833"/>
                  <a:gd name="T4" fmla="*/ 161 w 190"/>
                  <a:gd name="T5" fmla="*/ 74 h 833"/>
                  <a:gd name="T6" fmla="*/ 149 w 190"/>
                  <a:gd name="T7" fmla="*/ 106 h 833"/>
                  <a:gd name="T8" fmla="*/ 139 w 190"/>
                  <a:gd name="T9" fmla="*/ 139 h 833"/>
                  <a:gd name="T10" fmla="*/ 129 w 190"/>
                  <a:gd name="T11" fmla="*/ 173 h 833"/>
                  <a:gd name="T12" fmla="*/ 117 w 190"/>
                  <a:gd name="T13" fmla="*/ 206 h 833"/>
                  <a:gd name="T14" fmla="*/ 107 w 190"/>
                  <a:gd name="T15" fmla="*/ 242 h 833"/>
                  <a:gd name="T16" fmla="*/ 98 w 190"/>
                  <a:gd name="T17" fmla="*/ 277 h 833"/>
                  <a:gd name="T18" fmla="*/ 88 w 190"/>
                  <a:gd name="T19" fmla="*/ 312 h 833"/>
                  <a:gd name="T20" fmla="*/ 80 w 190"/>
                  <a:gd name="T21" fmla="*/ 348 h 833"/>
                  <a:gd name="T22" fmla="*/ 71 w 190"/>
                  <a:gd name="T23" fmla="*/ 381 h 833"/>
                  <a:gd name="T24" fmla="*/ 65 w 190"/>
                  <a:gd name="T25" fmla="*/ 416 h 833"/>
                  <a:gd name="T26" fmla="*/ 56 w 190"/>
                  <a:gd name="T27" fmla="*/ 448 h 833"/>
                  <a:gd name="T28" fmla="*/ 50 w 190"/>
                  <a:gd name="T29" fmla="*/ 481 h 833"/>
                  <a:gd name="T30" fmla="*/ 43 w 190"/>
                  <a:gd name="T31" fmla="*/ 512 h 833"/>
                  <a:gd name="T32" fmla="*/ 36 w 190"/>
                  <a:gd name="T33" fmla="*/ 551 h 833"/>
                  <a:gd name="T34" fmla="*/ 28 w 190"/>
                  <a:gd name="T35" fmla="*/ 591 h 833"/>
                  <a:gd name="T36" fmla="*/ 19 w 190"/>
                  <a:gd name="T37" fmla="*/ 627 h 833"/>
                  <a:gd name="T38" fmla="*/ 11 w 190"/>
                  <a:gd name="T39" fmla="*/ 660 h 833"/>
                  <a:gd name="T40" fmla="*/ 4 w 190"/>
                  <a:gd name="T41" fmla="*/ 694 h 833"/>
                  <a:gd name="T42" fmla="*/ 1 w 190"/>
                  <a:gd name="T43" fmla="*/ 728 h 833"/>
                  <a:gd name="T44" fmla="*/ 0 w 190"/>
                  <a:gd name="T45" fmla="*/ 766 h 833"/>
                  <a:gd name="T46" fmla="*/ 3 w 190"/>
                  <a:gd name="T47" fmla="*/ 809 h 833"/>
                  <a:gd name="T48" fmla="*/ 13 w 190"/>
                  <a:gd name="T49" fmla="*/ 816 h 833"/>
                  <a:gd name="T50" fmla="*/ 25 w 190"/>
                  <a:gd name="T51" fmla="*/ 783 h 833"/>
                  <a:gd name="T52" fmla="*/ 36 w 190"/>
                  <a:gd name="T53" fmla="*/ 750 h 833"/>
                  <a:gd name="T54" fmla="*/ 47 w 190"/>
                  <a:gd name="T55" fmla="*/ 718 h 833"/>
                  <a:gd name="T56" fmla="*/ 56 w 190"/>
                  <a:gd name="T57" fmla="*/ 686 h 833"/>
                  <a:gd name="T58" fmla="*/ 65 w 190"/>
                  <a:gd name="T59" fmla="*/ 656 h 833"/>
                  <a:gd name="T60" fmla="*/ 73 w 190"/>
                  <a:gd name="T61" fmla="*/ 625 h 833"/>
                  <a:gd name="T62" fmla="*/ 79 w 190"/>
                  <a:gd name="T63" fmla="*/ 593 h 833"/>
                  <a:gd name="T64" fmla="*/ 85 w 190"/>
                  <a:gd name="T65" fmla="*/ 562 h 833"/>
                  <a:gd name="T66" fmla="*/ 91 w 190"/>
                  <a:gd name="T67" fmla="*/ 531 h 833"/>
                  <a:gd name="T68" fmla="*/ 94 w 190"/>
                  <a:gd name="T69" fmla="*/ 499 h 833"/>
                  <a:gd name="T70" fmla="*/ 96 w 190"/>
                  <a:gd name="T71" fmla="*/ 465 h 833"/>
                  <a:gd name="T72" fmla="*/ 98 w 190"/>
                  <a:gd name="T73" fmla="*/ 432 h 833"/>
                  <a:gd name="T74" fmla="*/ 98 w 190"/>
                  <a:gd name="T75" fmla="*/ 397 h 833"/>
                  <a:gd name="T76" fmla="*/ 96 w 190"/>
                  <a:gd name="T77" fmla="*/ 360 h 833"/>
                  <a:gd name="T78" fmla="*/ 94 w 190"/>
                  <a:gd name="T79" fmla="*/ 321 h 833"/>
                  <a:gd name="T80" fmla="*/ 190 w 190"/>
                  <a:gd name="T81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0" h="833">
                    <a:moveTo>
                      <a:pt x="190" y="0"/>
                    </a:moveTo>
                    <a:lnTo>
                      <a:pt x="184" y="13"/>
                    </a:lnTo>
                    <a:lnTo>
                      <a:pt x="178" y="28"/>
                    </a:lnTo>
                    <a:lnTo>
                      <a:pt x="172" y="44"/>
                    </a:lnTo>
                    <a:lnTo>
                      <a:pt x="167" y="59"/>
                    </a:lnTo>
                    <a:lnTo>
                      <a:pt x="161" y="74"/>
                    </a:lnTo>
                    <a:lnTo>
                      <a:pt x="154" y="90"/>
                    </a:lnTo>
                    <a:lnTo>
                      <a:pt x="149" y="106"/>
                    </a:lnTo>
                    <a:lnTo>
                      <a:pt x="144" y="122"/>
                    </a:lnTo>
                    <a:lnTo>
                      <a:pt x="139" y="139"/>
                    </a:lnTo>
                    <a:lnTo>
                      <a:pt x="133" y="156"/>
                    </a:lnTo>
                    <a:lnTo>
                      <a:pt x="129" y="173"/>
                    </a:lnTo>
                    <a:lnTo>
                      <a:pt x="123" y="189"/>
                    </a:lnTo>
                    <a:lnTo>
                      <a:pt x="117" y="206"/>
                    </a:lnTo>
                    <a:lnTo>
                      <a:pt x="113" y="224"/>
                    </a:lnTo>
                    <a:lnTo>
                      <a:pt x="107" y="242"/>
                    </a:lnTo>
                    <a:lnTo>
                      <a:pt x="103" y="259"/>
                    </a:lnTo>
                    <a:lnTo>
                      <a:pt x="98" y="277"/>
                    </a:lnTo>
                    <a:lnTo>
                      <a:pt x="94" y="294"/>
                    </a:lnTo>
                    <a:lnTo>
                      <a:pt x="88" y="312"/>
                    </a:lnTo>
                    <a:lnTo>
                      <a:pt x="85" y="330"/>
                    </a:lnTo>
                    <a:lnTo>
                      <a:pt x="80" y="348"/>
                    </a:lnTo>
                    <a:lnTo>
                      <a:pt x="76" y="363"/>
                    </a:lnTo>
                    <a:lnTo>
                      <a:pt x="71" y="381"/>
                    </a:lnTo>
                    <a:lnTo>
                      <a:pt x="67" y="398"/>
                    </a:lnTo>
                    <a:lnTo>
                      <a:pt x="65" y="416"/>
                    </a:lnTo>
                    <a:lnTo>
                      <a:pt x="60" y="432"/>
                    </a:lnTo>
                    <a:lnTo>
                      <a:pt x="56" y="448"/>
                    </a:lnTo>
                    <a:lnTo>
                      <a:pt x="54" y="464"/>
                    </a:lnTo>
                    <a:lnTo>
                      <a:pt x="50" y="481"/>
                    </a:lnTo>
                    <a:lnTo>
                      <a:pt x="47" y="497"/>
                    </a:lnTo>
                    <a:lnTo>
                      <a:pt x="43" y="512"/>
                    </a:lnTo>
                    <a:lnTo>
                      <a:pt x="41" y="528"/>
                    </a:lnTo>
                    <a:lnTo>
                      <a:pt x="36" y="551"/>
                    </a:lnTo>
                    <a:lnTo>
                      <a:pt x="32" y="572"/>
                    </a:lnTo>
                    <a:lnTo>
                      <a:pt x="28" y="591"/>
                    </a:lnTo>
                    <a:lnTo>
                      <a:pt x="23" y="609"/>
                    </a:lnTo>
                    <a:lnTo>
                      <a:pt x="19" y="627"/>
                    </a:lnTo>
                    <a:lnTo>
                      <a:pt x="14" y="645"/>
                    </a:lnTo>
                    <a:lnTo>
                      <a:pt x="11" y="660"/>
                    </a:lnTo>
                    <a:lnTo>
                      <a:pt x="8" y="677"/>
                    </a:lnTo>
                    <a:lnTo>
                      <a:pt x="4" y="694"/>
                    </a:lnTo>
                    <a:lnTo>
                      <a:pt x="3" y="711"/>
                    </a:lnTo>
                    <a:lnTo>
                      <a:pt x="1" y="728"/>
                    </a:lnTo>
                    <a:lnTo>
                      <a:pt x="0" y="747"/>
                    </a:lnTo>
                    <a:lnTo>
                      <a:pt x="0" y="766"/>
                    </a:lnTo>
                    <a:lnTo>
                      <a:pt x="1" y="787"/>
                    </a:lnTo>
                    <a:lnTo>
                      <a:pt x="3" y="809"/>
                    </a:lnTo>
                    <a:lnTo>
                      <a:pt x="8" y="833"/>
                    </a:lnTo>
                    <a:lnTo>
                      <a:pt x="13" y="816"/>
                    </a:lnTo>
                    <a:lnTo>
                      <a:pt x="20" y="800"/>
                    </a:lnTo>
                    <a:lnTo>
                      <a:pt x="25" y="783"/>
                    </a:lnTo>
                    <a:lnTo>
                      <a:pt x="31" y="766"/>
                    </a:lnTo>
                    <a:lnTo>
                      <a:pt x="36" y="750"/>
                    </a:lnTo>
                    <a:lnTo>
                      <a:pt x="41" y="733"/>
                    </a:lnTo>
                    <a:lnTo>
                      <a:pt x="47" y="718"/>
                    </a:lnTo>
                    <a:lnTo>
                      <a:pt x="51" y="702"/>
                    </a:lnTo>
                    <a:lnTo>
                      <a:pt x="56" y="686"/>
                    </a:lnTo>
                    <a:lnTo>
                      <a:pt x="61" y="671"/>
                    </a:lnTo>
                    <a:lnTo>
                      <a:pt x="65" y="656"/>
                    </a:lnTo>
                    <a:lnTo>
                      <a:pt x="69" y="640"/>
                    </a:lnTo>
                    <a:lnTo>
                      <a:pt x="73" y="625"/>
                    </a:lnTo>
                    <a:lnTo>
                      <a:pt x="76" y="609"/>
                    </a:lnTo>
                    <a:lnTo>
                      <a:pt x="79" y="593"/>
                    </a:lnTo>
                    <a:lnTo>
                      <a:pt x="83" y="579"/>
                    </a:lnTo>
                    <a:lnTo>
                      <a:pt x="85" y="562"/>
                    </a:lnTo>
                    <a:lnTo>
                      <a:pt x="87" y="547"/>
                    </a:lnTo>
                    <a:lnTo>
                      <a:pt x="91" y="531"/>
                    </a:lnTo>
                    <a:lnTo>
                      <a:pt x="93" y="515"/>
                    </a:lnTo>
                    <a:lnTo>
                      <a:pt x="94" y="499"/>
                    </a:lnTo>
                    <a:lnTo>
                      <a:pt x="96" y="482"/>
                    </a:lnTo>
                    <a:lnTo>
                      <a:pt x="96" y="465"/>
                    </a:lnTo>
                    <a:lnTo>
                      <a:pt x="97" y="448"/>
                    </a:lnTo>
                    <a:lnTo>
                      <a:pt x="98" y="432"/>
                    </a:lnTo>
                    <a:lnTo>
                      <a:pt x="98" y="414"/>
                    </a:lnTo>
                    <a:lnTo>
                      <a:pt x="98" y="397"/>
                    </a:lnTo>
                    <a:lnTo>
                      <a:pt x="97" y="378"/>
                    </a:lnTo>
                    <a:lnTo>
                      <a:pt x="96" y="360"/>
                    </a:lnTo>
                    <a:lnTo>
                      <a:pt x="96" y="341"/>
                    </a:lnTo>
                    <a:lnTo>
                      <a:pt x="94" y="321"/>
                    </a:lnTo>
                    <a:lnTo>
                      <a:pt x="93" y="302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8" name="Freeform 1546">
                <a:extLst>
                  <a:ext uri="{FF2B5EF4-FFF2-40B4-BE49-F238E27FC236}">
                    <a16:creationId xmlns:a16="http://schemas.microsoft.com/office/drawing/2014/main" id="{B791CF65-32C8-41D0-A760-6639847C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8"/>
                <a:ext cx="19" cy="31"/>
              </a:xfrm>
              <a:custGeom>
                <a:avLst/>
                <a:gdLst>
                  <a:gd name="T0" fmla="*/ 0 w 59"/>
                  <a:gd name="T1" fmla="*/ 32 h 93"/>
                  <a:gd name="T2" fmla="*/ 0 w 59"/>
                  <a:gd name="T3" fmla="*/ 38 h 93"/>
                  <a:gd name="T4" fmla="*/ 1 w 59"/>
                  <a:gd name="T5" fmla="*/ 46 h 93"/>
                  <a:gd name="T6" fmla="*/ 2 w 59"/>
                  <a:gd name="T7" fmla="*/ 53 h 93"/>
                  <a:gd name="T8" fmla="*/ 2 w 59"/>
                  <a:gd name="T9" fmla="*/ 60 h 93"/>
                  <a:gd name="T10" fmla="*/ 2 w 59"/>
                  <a:gd name="T11" fmla="*/ 68 h 93"/>
                  <a:gd name="T12" fmla="*/ 2 w 59"/>
                  <a:gd name="T13" fmla="*/ 75 h 93"/>
                  <a:gd name="T14" fmla="*/ 1 w 59"/>
                  <a:gd name="T15" fmla="*/ 82 h 93"/>
                  <a:gd name="T16" fmla="*/ 0 w 59"/>
                  <a:gd name="T17" fmla="*/ 87 h 93"/>
                  <a:gd name="T18" fmla="*/ 14 w 59"/>
                  <a:gd name="T19" fmla="*/ 92 h 93"/>
                  <a:gd name="T20" fmla="*/ 26 w 59"/>
                  <a:gd name="T21" fmla="*/ 93 h 93"/>
                  <a:gd name="T22" fmla="*/ 39 w 59"/>
                  <a:gd name="T23" fmla="*/ 91 h 93"/>
                  <a:gd name="T24" fmla="*/ 48 w 59"/>
                  <a:gd name="T25" fmla="*/ 84 h 93"/>
                  <a:gd name="T26" fmla="*/ 54 w 59"/>
                  <a:gd name="T27" fmla="*/ 75 h 93"/>
                  <a:gd name="T28" fmla="*/ 58 w 59"/>
                  <a:gd name="T29" fmla="*/ 64 h 93"/>
                  <a:gd name="T30" fmla="*/ 59 w 59"/>
                  <a:gd name="T31" fmla="*/ 48 h 93"/>
                  <a:gd name="T32" fmla="*/ 54 w 59"/>
                  <a:gd name="T33" fmla="*/ 30 h 93"/>
                  <a:gd name="T34" fmla="*/ 49 w 59"/>
                  <a:gd name="T35" fmla="*/ 26 h 93"/>
                  <a:gd name="T36" fmla="*/ 44 w 59"/>
                  <a:gd name="T37" fmla="*/ 22 h 93"/>
                  <a:gd name="T38" fmla="*/ 41 w 59"/>
                  <a:gd name="T39" fmla="*/ 18 h 93"/>
                  <a:gd name="T40" fmla="*/ 38 w 59"/>
                  <a:gd name="T41" fmla="*/ 14 h 93"/>
                  <a:gd name="T42" fmla="*/ 34 w 59"/>
                  <a:gd name="T43" fmla="*/ 10 h 93"/>
                  <a:gd name="T44" fmla="*/ 32 w 59"/>
                  <a:gd name="T45" fmla="*/ 8 h 93"/>
                  <a:gd name="T46" fmla="*/ 28 w 59"/>
                  <a:gd name="T47" fmla="*/ 3 h 93"/>
                  <a:gd name="T48" fmla="*/ 23 w 59"/>
                  <a:gd name="T49" fmla="*/ 0 h 93"/>
                  <a:gd name="T50" fmla="*/ 20 w 59"/>
                  <a:gd name="T51" fmla="*/ 4 h 93"/>
                  <a:gd name="T52" fmla="*/ 15 w 59"/>
                  <a:gd name="T53" fmla="*/ 10 h 93"/>
                  <a:gd name="T54" fmla="*/ 11 w 59"/>
                  <a:gd name="T55" fmla="*/ 13 h 93"/>
                  <a:gd name="T56" fmla="*/ 7 w 59"/>
                  <a:gd name="T57" fmla="*/ 18 h 93"/>
                  <a:gd name="T58" fmla="*/ 4 w 59"/>
                  <a:gd name="T59" fmla="*/ 22 h 93"/>
                  <a:gd name="T60" fmla="*/ 2 w 59"/>
                  <a:gd name="T61" fmla="*/ 26 h 93"/>
                  <a:gd name="T62" fmla="*/ 0 w 59"/>
                  <a:gd name="T63" fmla="*/ 29 h 93"/>
                  <a:gd name="T64" fmla="*/ 0 w 59"/>
                  <a:gd name="T65" fmla="*/ 3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93">
                    <a:moveTo>
                      <a:pt x="0" y="32"/>
                    </a:moveTo>
                    <a:lnTo>
                      <a:pt x="0" y="38"/>
                    </a:lnTo>
                    <a:lnTo>
                      <a:pt x="1" y="46"/>
                    </a:lnTo>
                    <a:lnTo>
                      <a:pt x="2" y="53"/>
                    </a:lnTo>
                    <a:lnTo>
                      <a:pt x="2" y="60"/>
                    </a:lnTo>
                    <a:lnTo>
                      <a:pt x="2" y="68"/>
                    </a:lnTo>
                    <a:lnTo>
                      <a:pt x="2" y="75"/>
                    </a:lnTo>
                    <a:lnTo>
                      <a:pt x="1" y="82"/>
                    </a:lnTo>
                    <a:lnTo>
                      <a:pt x="0" y="87"/>
                    </a:lnTo>
                    <a:lnTo>
                      <a:pt x="14" y="92"/>
                    </a:lnTo>
                    <a:lnTo>
                      <a:pt x="26" y="93"/>
                    </a:lnTo>
                    <a:lnTo>
                      <a:pt x="39" y="91"/>
                    </a:lnTo>
                    <a:lnTo>
                      <a:pt x="48" y="84"/>
                    </a:lnTo>
                    <a:lnTo>
                      <a:pt x="54" y="75"/>
                    </a:lnTo>
                    <a:lnTo>
                      <a:pt x="58" y="64"/>
                    </a:lnTo>
                    <a:lnTo>
                      <a:pt x="59" y="48"/>
                    </a:lnTo>
                    <a:lnTo>
                      <a:pt x="54" y="30"/>
                    </a:lnTo>
                    <a:lnTo>
                      <a:pt x="49" y="26"/>
                    </a:lnTo>
                    <a:lnTo>
                      <a:pt x="44" y="22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8" y="3"/>
                    </a:lnTo>
                    <a:lnTo>
                      <a:pt x="23" y="0"/>
                    </a:lnTo>
                    <a:lnTo>
                      <a:pt x="20" y="4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9" name="Freeform 1547">
                <a:extLst>
                  <a:ext uri="{FF2B5EF4-FFF2-40B4-BE49-F238E27FC236}">
                    <a16:creationId xmlns:a16="http://schemas.microsoft.com/office/drawing/2014/main" id="{EB223AAD-5D9E-478A-A986-F5E029B38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17" cy="30"/>
              </a:xfrm>
              <a:custGeom>
                <a:avLst/>
                <a:gdLst>
                  <a:gd name="T0" fmla="*/ 17 w 50"/>
                  <a:gd name="T1" fmla="*/ 79 h 88"/>
                  <a:gd name="T2" fmla="*/ 20 w 50"/>
                  <a:gd name="T3" fmla="*/ 81 h 88"/>
                  <a:gd name="T4" fmla="*/ 25 w 50"/>
                  <a:gd name="T5" fmla="*/ 82 h 88"/>
                  <a:gd name="T6" fmla="*/ 27 w 50"/>
                  <a:gd name="T7" fmla="*/ 83 h 88"/>
                  <a:gd name="T8" fmla="*/ 29 w 50"/>
                  <a:gd name="T9" fmla="*/ 84 h 88"/>
                  <a:gd name="T10" fmla="*/ 33 w 50"/>
                  <a:gd name="T11" fmla="*/ 85 h 88"/>
                  <a:gd name="T12" fmla="*/ 36 w 50"/>
                  <a:gd name="T13" fmla="*/ 86 h 88"/>
                  <a:gd name="T14" fmla="*/ 41 w 50"/>
                  <a:gd name="T15" fmla="*/ 87 h 88"/>
                  <a:gd name="T16" fmla="*/ 45 w 50"/>
                  <a:gd name="T17" fmla="*/ 88 h 88"/>
                  <a:gd name="T18" fmla="*/ 48 w 50"/>
                  <a:gd name="T19" fmla="*/ 85 h 88"/>
                  <a:gd name="T20" fmla="*/ 50 w 50"/>
                  <a:gd name="T21" fmla="*/ 79 h 88"/>
                  <a:gd name="T22" fmla="*/ 50 w 50"/>
                  <a:gd name="T23" fmla="*/ 73 h 88"/>
                  <a:gd name="T24" fmla="*/ 50 w 50"/>
                  <a:gd name="T25" fmla="*/ 64 h 88"/>
                  <a:gd name="T26" fmla="*/ 50 w 50"/>
                  <a:gd name="T27" fmla="*/ 55 h 88"/>
                  <a:gd name="T28" fmla="*/ 48 w 50"/>
                  <a:gd name="T29" fmla="*/ 46 h 88"/>
                  <a:gd name="T30" fmla="*/ 47 w 50"/>
                  <a:gd name="T31" fmla="*/ 36 h 88"/>
                  <a:gd name="T32" fmla="*/ 47 w 50"/>
                  <a:gd name="T33" fmla="*/ 26 h 88"/>
                  <a:gd name="T34" fmla="*/ 43 w 50"/>
                  <a:gd name="T35" fmla="*/ 23 h 88"/>
                  <a:gd name="T36" fmla="*/ 38 w 50"/>
                  <a:gd name="T37" fmla="*/ 21 h 88"/>
                  <a:gd name="T38" fmla="*/ 33 w 50"/>
                  <a:gd name="T39" fmla="*/ 18 h 88"/>
                  <a:gd name="T40" fmla="*/ 28 w 50"/>
                  <a:gd name="T41" fmla="*/ 13 h 88"/>
                  <a:gd name="T42" fmla="*/ 22 w 50"/>
                  <a:gd name="T43" fmla="*/ 10 h 88"/>
                  <a:gd name="T44" fmla="*/ 18 w 50"/>
                  <a:gd name="T45" fmla="*/ 5 h 88"/>
                  <a:gd name="T46" fmla="*/ 13 w 50"/>
                  <a:gd name="T47" fmla="*/ 2 h 88"/>
                  <a:gd name="T48" fmla="*/ 8 w 50"/>
                  <a:gd name="T49" fmla="*/ 0 h 88"/>
                  <a:gd name="T50" fmla="*/ 8 w 50"/>
                  <a:gd name="T51" fmla="*/ 9 h 88"/>
                  <a:gd name="T52" fmla="*/ 9 w 50"/>
                  <a:gd name="T53" fmla="*/ 18 h 88"/>
                  <a:gd name="T54" fmla="*/ 8 w 50"/>
                  <a:gd name="T55" fmla="*/ 28 h 88"/>
                  <a:gd name="T56" fmla="*/ 8 w 50"/>
                  <a:gd name="T57" fmla="*/ 37 h 88"/>
                  <a:gd name="T58" fmla="*/ 7 w 50"/>
                  <a:gd name="T59" fmla="*/ 47 h 88"/>
                  <a:gd name="T60" fmla="*/ 5 w 50"/>
                  <a:gd name="T61" fmla="*/ 57 h 88"/>
                  <a:gd name="T62" fmla="*/ 2 w 50"/>
                  <a:gd name="T63" fmla="*/ 67 h 88"/>
                  <a:gd name="T64" fmla="*/ 0 w 50"/>
                  <a:gd name="T65" fmla="*/ 75 h 88"/>
                  <a:gd name="T66" fmla="*/ 5 w 50"/>
                  <a:gd name="T67" fmla="*/ 76 h 88"/>
                  <a:gd name="T68" fmla="*/ 10 w 50"/>
                  <a:gd name="T69" fmla="*/ 78 h 88"/>
                  <a:gd name="T70" fmla="*/ 15 w 50"/>
                  <a:gd name="T71" fmla="*/ 79 h 88"/>
                  <a:gd name="T72" fmla="*/ 17 w 50"/>
                  <a:gd name="T73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8">
                    <a:moveTo>
                      <a:pt x="17" y="79"/>
                    </a:moveTo>
                    <a:lnTo>
                      <a:pt x="20" y="81"/>
                    </a:lnTo>
                    <a:lnTo>
                      <a:pt x="25" y="82"/>
                    </a:lnTo>
                    <a:lnTo>
                      <a:pt x="27" y="83"/>
                    </a:lnTo>
                    <a:lnTo>
                      <a:pt x="29" y="84"/>
                    </a:lnTo>
                    <a:lnTo>
                      <a:pt x="33" y="85"/>
                    </a:lnTo>
                    <a:lnTo>
                      <a:pt x="36" y="86"/>
                    </a:lnTo>
                    <a:lnTo>
                      <a:pt x="41" y="87"/>
                    </a:lnTo>
                    <a:lnTo>
                      <a:pt x="45" y="88"/>
                    </a:lnTo>
                    <a:lnTo>
                      <a:pt x="48" y="85"/>
                    </a:lnTo>
                    <a:lnTo>
                      <a:pt x="50" y="79"/>
                    </a:lnTo>
                    <a:lnTo>
                      <a:pt x="50" y="73"/>
                    </a:lnTo>
                    <a:lnTo>
                      <a:pt x="50" y="64"/>
                    </a:lnTo>
                    <a:lnTo>
                      <a:pt x="50" y="55"/>
                    </a:lnTo>
                    <a:lnTo>
                      <a:pt x="48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3" y="23"/>
                    </a:lnTo>
                    <a:lnTo>
                      <a:pt x="38" y="21"/>
                    </a:lnTo>
                    <a:lnTo>
                      <a:pt x="33" y="18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8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9"/>
                    </a:lnTo>
                    <a:lnTo>
                      <a:pt x="9" y="18"/>
                    </a:lnTo>
                    <a:lnTo>
                      <a:pt x="8" y="28"/>
                    </a:lnTo>
                    <a:lnTo>
                      <a:pt x="8" y="37"/>
                    </a:lnTo>
                    <a:lnTo>
                      <a:pt x="7" y="47"/>
                    </a:lnTo>
                    <a:lnTo>
                      <a:pt x="5" y="57"/>
                    </a:lnTo>
                    <a:lnTo>
                      <a:pt x="2" y="67"/>
                    </a:lnTo>
                    <a:lnTo>
                      <a:pt x="0" y="75"/>
                    </a:lnTo>
                    <a:lnTo>
                      <a:pt x="5" y="76"/>
                    </a:lnTo>
                    <a:lnTo>
                      <a:pt x="10" y="78"/>
                    </a:lnTo>
                    <a:lnTo>
                      <a:pt x="15" y="7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0" name="Freeform 1548">
                <a:extLst>
                  <a:ext uri="{FF2B5EF4-FFF2-40B4-BE49-F238E27FC236}">
                    <a16:creationId xmlns:a16="http://schemas.microsoft.com/office/drawing/2014/main" id="{F00AAC04-DF02-42F0-B66B-69E6D580C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25" cy="28"/>
              </a:xfrm>
              <a:custGeom>
                <a:avLst/>
                <a:gdLst>
                  <a:gd name="T0" fmla="*/ 76 w 77"/>
                  <a:gd name="T1" fmla="*/ 12 h 84"/>
                  <a:gd name="T2" fmla="*/ 36 w 77"/>
                  <a:gd name="T3" fmla="*/ 0 h 84"/>
                  <a:gd name="T4" fmla="*/ 34 w 77"/>
                  <a:gd name="T5" fmla="*/ 9 h 84"/>
                  <a:gd name="T6" fmla="*/ 29 w 77"/>
                  <a:gd name="T7" fmla="*/ 17 h 84"/>
                  <a:gd name="T8" fmla="*/ 22 w 77"/>
                  <a:gd name="T9" fmla="*/ 23 h 84"/>
                  <a:gd name="T10" fmla="*/ 18 w 77"/>
                  <a:gd name="T11" fmla="*/ 31 h 84"/>
                  <a:gd name="T12" fmla="*/ 12 w 77"/>
                  <a:gd name="T13" fmla="*/ 39 h 84"/>
                  <a:gd name="T14" fmla="*/ 7 w 77"/>
                  <a:gd name="T15" fmla="*/ 47 h 84"/>
                  <a:gd name="T16" fmla="*/ 2 w 77"/>
                  <a:gd name="T17" fmla="*/ 55 h 84"/>
                  <a:gd name="T18" fmla="*/ 0 w 77"/>
                  <a:gd name="T19" fmla="*/ 64 h 84"/>
                  <a:gd name="T20" fmla="*/ 9 w 77"/>
                  <a:gd name="T21" fmla="*/ 66 h 84"/>
                  <a:gd name="T22" fmla="*/ 18 w 77"/>
                  <a:gd name="T23" fmla="*/ 68 h 84"/>
                  <a:gd name="T24" fmla="*/ 26 w 77"/>
                  <a:gd name="T25" fmla="*/ 70 h 84"/>
                  <a:gd name="T26" fmla="*/ 34 w 77"/>
                  <a:gd name="T27" fmla="*/ 74 h 84"/>
                  <a:gd name="T28" fmla="*/ 41 w 77"/>
                  <a:gd name="T29" fmla="*/ 75 h 84"/>
                  <a:gd name="T30" fmla="*/ 48 w 77"/>
                  <a:gd name="T31" fmla="*/ 77 h 84"/>
                  <a:gd name="T32" fmla="*/ 57 w 77"/>
                  <a:gd name="T33" fmla="*/ 81 h 84"/>
                  <a:gd name="T34" fmla="*/ 66 w 77"/>
                  <a:gd name="T35" fmla="*/ 84 h 84"/>
                  <a:gd name="T36" fmla="*/ 69 w 77"/>
                  <a:gd name="T37" fmla="*/ 67 h 84"/>
                  <a:gd name="T38" fmla="*/ 73 w 77"/>
                  <a:gd name="T39" fmla="*/ 62 h 84"/>
                  <a:gd name="T40" fmla="*/ 75 w 77"/>
                  <a:gd name="T41" fmla="*/ 55 h 84"/>
                  <a:gd name="T42" fmla="*/ 76 w 77"/>
                  <a:gd name="T43" fmla="*/ 47 h 84"/>
                  <a:gd name="T44" fmla="*/ 76 w 77"/>
                  <a:gd name="T45" fmla="*/ 40 h 84"/>
                  <a:gd name="T46" fmla="*/ 77 w 77"/>
                  <a:gd name="T47" fmla="*/ 33 h 84"/>
                  <a:gd name="T48" fmla="*/ 77 w 77"/>
                  <a:gd name="T49" fmla="*/ 27 h 84"/>
                  <a:gd name="T50" fmla="*/ 76 w 77"/>
                  <a:gd name="T51" fmla="*/ 19 h 84"/>
                  <a:gd name="T52" fmla="*/ 76 w 77"/>
                  <a:gd name="T53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84">
                    <a:moveTo>
                      <a:pt x="76" y="12"/>
                    </a:moveTo>
                    <a:lnTo>
                      <a:pt x="36" y="0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2" y="39"/>
                    </a:lnTo>
                    <a:lnTo>
                      <a:pt x="7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9" y="66"/>
                    </a:lnTo>
                    <a:lnTo>
                      <a:pt x="18" y="68"/>
                    </a:lnTo>
                    <a:lnTo>
                      <a:pt x="26" y="70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8" y="77"/>
                    </a:lnTo>
                    <a:lnTo>
                      <a:pt x="57" y="81"/>
                    </a:lnTo>
                    <a:lnTo>
                      <a:pt x="66" y="84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5" y="55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7" y="33"/>
                    </a:lnTo>
                    <a:lnTo>
                      <a:pt x="77" y="27"/>
                    </a:lnTo>
                    <a:lnTo>
                      <a:pt x="76" y="19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1" name="Freeform 1549">
                <a:extLst>
                  <a:ext uri="{FF2B5EF4-FFF2-40B4-BE49-F238E27FC236}">
                    <a16:creationId xmlns:a16="http://schemas.microsoft.com/office/drawing/2014/main" id="{2B7C7283-3674-4471-8A6D-BF16E11A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51"/>
                <a:ext cx="27" cy="25"/>
              </a:xfrm>
              <a:custGeom>
                <a:avLst/>
                <a:gdLst>
                  <a:gd name="T0" fmla="*/ 47 w 80"/>
                  <a:gd name="T1" fmla="*/ 75 h 75"/>
                  <a:gd name="T2" fmla="*/ 50 w 80"/>
                  <a:gd name="T3" fmla="*/ 66 h 75"/>
                  <a:gd name="T4" fmla="*/ 53 w 80"/>
                  <a:gd name="T5" fmla="*/ 58 h 75"/>
                  <a:gd name="T6" fmla="*/ 59 w 80"/>
                  <a:gd name="T7" fmla="*/ 48 h 75"/>
                  <a:gd name="T8" fmla="*/ 64 w 80"/>
                  <a:gd name="T9" fmla="*/ 40 h 75"/>
                  <a:gd name="T10" fmla="*/ 69 w 80"/>
                  <a:gd name="T11" fmla="*/ 33 h 75"/>
                  <a:gd name="T12" fmla="*/ 73 w 80"/>
                  <a:gd name="T13" fmla="*/ 27 h 75"/>
                  <a:gd name="T14" fmla="*/ 78 w 80"/>
                  <a:gd name="T15" fmla="*/ 21 h 75"/>
                  <a:gd name="T16" fmla="*/ 80 w 80"/>
                  <a:gd name="T17" fmla="*/ 18 h 75"/>
                  <a:gd name="T18" fmla="*/ 80 w 80"/>
                  <a:gd name="T19" fmla="*/ 12 h 75"/>
                  <a:gd name="T20" fmla="*/ 76 w 80"/>
                  <a:gd name="T21" fmla="*/ 10 h 75"/>
                  <a:gd name="T22" fmla="*/ 69 w 80"/>
                  <a:gd name="T23" fmla="*/ 7 h 75"/>
                  <a:gd name="T24" fmla="*/ 63 w 80"/>
                  <a:gd name="T25" fmla="*/ 6 h 75"/>
                  <a:gd name="T26" fmla="*/ 57 w 80"/>
                  <a:gd name="T27" fmla="*/ 4 h 75"/>
                  <a:gd name="T28" fmla="*/ 53 w 80"/>
                  <a:gd name="T29" fmla="*/ 2 h 75"/>
                  <a:gd name="T30" fmla="*/ 48 w 80"/>
                  <a:gd name="T31" fmla="*/ 1 h 75"/>
                  <a:gd name="T32" fmla="*/ 46 w 80"/>
                  <a:gd name="T33" fmla="*/ 0 h 75"/>
                  <a:gd name="T34" fmla="*/ 32 w 80"/>
                  <a:gd name="T35" fmla="*/ 14 h 75"/>
                  <a:gd name="T36" fmla="*/ 26 w 80"/>
                  <a:gd name="T37" fmla="*/ 21 h 75"/>
                  <a:gd name="T38" fmla="*/ 22 w 80"/>
                  <a:gd name="T39" fmla="*/ 27 h 75"/>
                  <a:gd name="T40" fmla="*/ 16 w 80"/>
                  <a:gd name="T41" fmla="*/ 31 h 75"/>
                  <a:gd name="T42" fmla="*/ 14 w 80"/>
                  <a:gd name="T43" fmla="*/ 37 h 75"/>
                  <a:gd name="T44" fmla="*/ 10 w 80"/>
                  <a:gd name="T45" fmla="*/ 39 h 75"/>
                  <a:gd name="T46" fmla="*/ 7 w 80"/>
                  <a:gd name="T47" fmla="*/ 42 h 75"/>
                  <a:gd name="T48" fmla="*/ 5 w 80"/>
                  <a:gd name="T49" fmla="*/ 44 h 75"/>
                  <a:gd name="T50" fmla="*/ 0 w 80"/>
                  <a:gd name="T51" fmla="*/ 47 h 75"/>
                  <a:gd name="T52" fmla="*/ 5 w 80"/>
                  <a:gd name="T53" fmla="*/ 58 h 75"/>
                  <a:gd name="T54" fmla="*/ 9 w 80"/>
                  <a:gd name="T55" fmla="*/ 60 h 75"/>
                  <a:gd name="T56" fmla="*/ 14 w 80"/>
                  <a:gd name="T57" fmla="*/ 65 h 75"/>
                  <a:gd name="T58" fmla="*/ 18 w 80"/>
                  <a:gd name="T59" fmla="*/ 67 h 75"/>
                  <a:gd name="T60" fmla="*/ 23 w 80"/>
                  <a:gd name="T61" fmla="*/ 69 h 75"/>
                  <a:gd name="T62" fmla="*/ 28 w 80"/>
                  <a:gd name="T63" fmla="*/ 71 h 75"/>
                  <a:gd name="T64" fmla="*/ 34 w 80"/>
                  <a:gd name="T65" fmla="*/ 74 h 75"/>
                  <a:gd name="T66" fmla="*/ 41 w 80"/>
                  <a:gd name="T67" fmla="*/ 75 h 75"/>
                  <a:gd name="T68" fmla="*/ 47 w 80"/>
                  <a:gd name="T6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75">
                    <a:moveTo>
                      <a:pt x="47" y="75"/>
                    </a:moveTo>
                    <a:lnTo>
                      <a:pt x="50" y="66"/>
                    </a:lnTo>
                    <a:lnTo>
                      <a:pt x="53" y="58"/>
                    </a:lnTo>
                    <a:lnTo>
                      <a:pt x="59" y="48"/>
                    </a:lnTo>
                    <a:lnTo>
                      <a:pt x="64" y="40"/>
                    </a:lnTo>
                    <a:lnTo>
                      <a:pt x="69" y="33"/>
                    </a:lnTo>
                    <a:lnTo>
                      <a:pt x="73" y="27"/>
                    </a:lnTo>
                    <a:lnTo>
                      <a:pt x="78" y="21"/>
                    </a:lnTo>
                    <a:lnTo>
                      <a:pt x="80" y="18"/>
                    </a:lnTo>
                    <a:lnTo>
                      <a:pt x="80" y="12"/>
                    </a:lnTo>
                    <a:lnTo>
                      <a:pt x="76" y="10"/>
                    </a:lnTo>
                    <a:lnTo>
                      <a:pt x="69" y="7"/>
                    </a:lnTo>
                    <a:lnTo>
                      <a:pt x="63" y="6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32" y="14"/>
                    </a:lnTo>
                    <a:lnTo>
                      <a:pt x="26" y="21"/>
                    </a:lnTo>
                    <a:lnTo>
                      <a:pt x="22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0" y="39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0" y="47"/>
                    </a:lnTo>
                    <a:lnTo>
                      <a:pt x="5" y="58"/>
                    </a:lnTo>
                    <a:lnTo>
                      <a:pt x="9" y="60"/>
                    </a:lnTo>
                    <a:lnTo>
                      <a:pt x="14" y="65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8" y="71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7" y="7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2" name="Freeform 1550">
                <a:extLst>
                  <a:ext uri="{FF2B5EF4-FFF2-40B4-BE49-F238E27FC236}">
                    <a16:creationId xmlns:a16="http://schemas.microsoft.com/office/drawing/2014/main" id="{A50AF739-537C-423D-B8D7-2EE64268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26" cy="22"/>
              </a:xfrm>
              <a:custGeom>
                <a:avLst/>
                <a:gdLst>
                  <a:gd name="T0" fmla="*/ 0 w 76"/>
                  <a:gd name="T1" fmla="*/ 15 h 64"/>
                  <a:gd name="T2" fmla="*/ 0 w 76"/>
                  <a:gd name="T3" fmla="*/ 18 h 64"/>
                  <a:gd name="T4" fmla="*/ 0 w 76"/>
                  <a:gd name="T5" fmla="*/ 23 h 64"/>
                  <a:gd name="T6" fmla="*/ 0 w 76"/>
                  <a:gd name="T7" fmla="*/ 29 h 64"/>
                  <a:gd name="T8" fmla="*/ 0 w 76"/>
                  <a:gd name="T9" fmla="*/ 36 h 64"/>
                  <a:gd name="T10" fmla="*/ 2 w 76"/>
                  <a:gd name="T11" fmla="*/ 43 h 64"/>
                  <a:gd name="T12" fmla="*/ 2 w 76"/>
                  <a:gd name="T13" fmla="*/ 51 h 64"/>
                  <a:gd name="T14" fmla="*/ 2 w 76"/>
                  <a:gd name="T15" fmla="*/ 57 h 64"/>
                  <a:gd name="T16" fmla="*/ 3 w 76"/>
                  <a:gd name="T17" fmla="*/ 61 h 64"/>
                  <a:gd name="T18" fmla="*/ 5 w 76"/>
                  <a:gd name="T19" fmla="*/ 62 h 64"/>
                  <a:gd name="T20" fmla="*/ 8 w 76"/>
                  <a:gd name="T21" fmla="*/ 62 h 64"/>
                  <a:gd name="T22" fmla="*/ 13 w 76"/>
                  <a:gd name="T23" fmla="*/ 63 h 64"/>
                  <a:gd name="T24" fmla="*/ 16 w 76"/>
                  <a:gd name="T25" fmla="*/ 63 h 64"/>
                  <a:gd name="T26" fmla="*/ 20 w 76"/>
                  <a:gd name="T27" fmla="*/ 63 h 64"/>
                  <a:gd name="T28" fmla="*/ 23 w 76"/>
                  <a:gd name="T29" fmla="*/ 63 h 64"/>
                  <a:gd name="T30" fmla="*/ 26 w 76"/>
                  <a:gd name="T31" fmla="*/ 63 h 64"/>
                  <a:gd name="T32" fmla="*/ 30 w 76"/>
                  <a:gd name="T33" fmla="*/ 64 h 64"/>
                  <a:gd name="T34" fmla="*/ 35 w 76"/>
                  <a:gd name="T35" fmla="*/ 57 h 64"/>
                  <a:gd name="T36" fmla="*/ 42 w 76"/>
                  <a:gd name="T37" fmla="*/ 51 h 64"/>
                  <a:gd name="T38" fmla="*/ 50 w 76"/>
                  <a:gd name="T39" fmla="*/ 44 h 64"/>
                  <a:gd name="T40" fmla="*/ 58 w 76"/>
                  <a:gd name="T41" fmla="*/ 37 h 64"/>
                  <a:gd name="T42" fmla="*/ 64 w 76"/>
                  <a:gd name="T43" fmla="*/ 31 h 64"/>
                  <a:gd name="T44" fmla="*/ 69 w 76"/>
                  <a:gd name="T45" fmla="*/ 24 h 64"/>
                  <a:gd name="T46" fmla="*/ 74 w 76"/>
                  <a:gd name="T47" fmla="*/ 18 h 64"/>
                  <a:gd name="T48" fmla="*/ 76 w 76"/>
                  <a:gd name="T49" fmla="*/ 13 h 64"/>
                  <a:gd name="T50" fmla="*/ 71 w 76"/>
                  <a:gd name="T51" fmla="*/ 11 h 64"/>
                  <a:gd name="T52" fmla="*/ 70 w 76"/>
                  <a:gd name="T53" fmla="*/ 10 h 64"/>
                  <a:gd name="T54" fmla="*/ 69 w 76"/>
                  <a:gd name="T55" fmla="*/ 10 h 64"/>
                  <a:gd name="T56" fmla="*/ 65 w 76"/>
                  <a:gd name="T57" fmla="*/ 9 h 64"/>
                  <a:gd name="T58" fmla="*/ 59 w 76"/>
                  <a:gd name="T59" fmla="*/ 7 h 64"/>
                  <a:gd name="T60" fmla="*/ 50 w 76"/>
                  <a:gd name="T61" fmla="*/ 5 h 64"/>
                  <a:gd name="T62" fmla="*/ 34 w 76"/>
                  <a:gd name="T63" fmla="*/ 0 h 64"/>
                  <a:gd name="T64" fmla="*/ 30 w 76"/>
                  <a:gd name="T65" fmla="*/ 3 h 64"/>
                  <a:gd name="T66" fmla="*/ 26 w 76"/>
                  <a:gd name="T67" fmla="*/ 5 h 64"/>
                  <a:gd name="T68" fmla="*/ 22 w 76"/>
                  <a:gd name="T69" fmla="*/ 7 h 64"/>
                  <a:gd name="T70" fmla="*/ 16 w 76"/>
                  <a:gd name="T71" fmla="*/ 9 h 64"/>
                  <a:gd name="T72" fmla="*/ 12 w 76"/>
                  <a:gd name="T73" fmla="*/ 11 h 64"/>
                  <a:gd name="T74" fmla="*/ 8 w 76"/>
                  <a:gd name="T75" fmla="*/ 13 h 64"/>
                  <a:gd name="T76" fmla="*/ 5 w 76"/>
                  <a:gd name="T77" fmla="*/ 14 h 64"/>
                  <a:gd name="T78" fmla="*/ 0 w 76"/>
                  <a:gd name="T79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" h="64">
                    <a:moveTo>
                      <a:pt x="0" y="15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57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3"/>
                    </a:lnTo>
                    <a:lnTo>
                      <a:pt x="30" y="64"/>
                    </a:lnTo>
                    <a:lnTo>
                      <a:pt x="35" y="57"/>
                    </a:lnTo>
                    <a:lnTo>
                      <a:pt x="42" y="51"/>
                    </a:lnTo>
                    <a:lnTo>
                      <a:pt x="50" y="44"/>
                    </a:lnTo>
                    <a:lnTo>
                      <a:pt x="58" y="37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4" y="18"/>
                    </a:lnTo>
                    <a:lnTo>
                      <a:pt x="76" y="13"/>
                    </a:lnTo>
                    <a:lnTo>
                      <a:pt x="71" y="11"/>
                    </a:lnTo>
                    <a:lnTo>
                      <a:pt x="70" y="10"/>
                    </a:lnTo>
                    <a:lnTo>
                      <a:pt x="69" y="10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0" y="5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6" y="5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3" name="Freeform 1551">
                <a:extLst>
                  <a:ext uri="{FF2B5EF4-FFF2-40B4-BE49-F238E27FC236}">
                    <a16:creationId xmlns:a16="http://schemas.microsoft.com/office/drawing/2014/main" id="{96F88917-D595-4D26-9EDC-0CF5E917C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" y="2734"/>
                <a:ext cx="32" cy="20"/>
              </a:xfrm>
              <a:custGeom>
                <a:avLst/>
                <a:gdLst>
                  <a:gd name="T0" fmla="*/ 0 w 98"/>
                  <a:gd name="T1" fmla="*/ 32 h 62"/>
                  <a:gd name="T2" fmla="*/ 5 w 98"/>
                  <a:gd name="T3" fmla="*/ 20 h 62"/>
                  <a:gd name="T4" fmla="*/ 12 w 98"/>
                  <a:gd name="T5" fmla="*/ 10 h 62"/>
                  <a:gd name="T6" fmla="*/ 16 w 98"/>
                  <a:gd name="T7" fmla="*/ 5 h 62"/>
                  <a:gd name="T8" fmla="*/ 23 w 98"/>
                  <a:gd name="T9" fmla="*/ 1 h 62"/>
                  <a:gd name="T10" fmla="*/ 27 w 98"/>
                  <a:gd name="T11" fmla="*/ 0 h 62"/>
                  <a:gd name="T12" fmla="*/ 35 w 98"/>
                  <a:gd name="T13" fmla="*/ 0 h 62"/>
                  <a:gd name="T14" fmla="*/ 42 w 98"/>
                  <a:gd name="T15" fmla="*/ 0 h 62"/>
                  <a:gd name="T16" fmla="*/ 49 w 98"/>
                  <a:gd name="T17" fmla="*/ 0 h 62"/>
                  <a:gd name="T18" fmla="*/ 98 w 98"/>
                  <a:gd name="T19" fmla="*/ 23 h 62"/>
                  <a:gd name="T20" fmla="*/ 97 w 98"/>
                  <a:gd name="T21" fmla="*/ 26 h 62"/>
                  <a:gd name="T22" fmla="*/ 93 w 98"/>
                  <a:gd name="T23" fmla="*/ 32 h 62"/>
                  <a:gd name="T24" fmla="*/ 90 w 98"/>
                  <a:gd name="T25" fmla="*/ 36 h 62"/>
                  <a:gd name="T26" fmla="*/ 86 w 98"/>
                  <a:gd name="T27" fmla="*/ 42 h 62"/>
                  <a:gd name="T28" fmla="*/ 80 w 98"/>
                  <a:gd name="T29" fmla="*/ 47 h 62"/>
                  <a:gd name="T30" fmla="*/ 77 w 98"/>
                  <a:gd name="T31" fmla="*/ 52 h 62"/>
                  <a:gd name="T32" fmla="*/ 72 w 98"/>
                  <a:gd name="T33" fmla="*/ 56 h 62"/>
                  <a:gd name="T34" fmla="*/ 69 w 98"/>
                  <a:gd name="T35" fmla="*/ 60 h 62"/>
                  <a:gd name="T36" fmla="*/ 61 w 98"/>
                  <a:gd name="T37" fmla="*/ 62 h 62"/>
                  <a:gd name="T38" fmla="*/ 54 w 98"/>
                  <a:gd name="T39" fmla="*/ 60 h 62"/>
                  <a:gd name="T40" fmla="*/ 46 w 98"/>
                  <a:gd name="T41" fmla="*/ 55 h 62"/>
                  <a:gd name="T42" fmla="*/ 37 w 98"/>
                  <a:gd name="T43" fmla="*/ 52 h 62"/>
                  <a:gd name="T44" fmla="*/ 30 w 98"/>
                  <a:gd name="T45" fmla="*/ 49 h 62"/>
                  <a:gd name="T46" fmla="*/ 22 w 98"/>
                  <a:gd name="T47" fmla="*/ 45 h 62"/>
                  <a:gd name="T48" fmla="*/ 14 w 98"/>
                  <a:gd name="T49" fmla="*/ 42 h 62"/>
                  <a:gd name="T50" fmla="*/ 6 w 98"/>
                  <a:gd name="T51" fmla="*/ 36 h 62"/>
                  <a:gd name="T52" fmla="*/ 0 w 98"/>
                  <a:gd name="T53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62">
                    <a:moveTo>
                      <a:pt x="0" y="32"/>
                    </a:moveTo>
                    <a:lnTo>
                      <a:pt x="5" y="20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98" y="23"/>
                    </a:lnTo>
                    <a:lnTo>
                      <a:pt x="97" y="26"/>
                    </a:lnTo>
                    <a:lnTo>
                      <a:pt x="93" y="32"/>
                    </a:lnTo>
                    <a:lnTo>
                      <a:pt x="90" y="36"/>
                    </a:lnTo>
                    <a:lnTo>
                      <a:pt x="86" y="42"/>
                    </a:lnTo>
                    <a:lnTo>
                      <a:pt x="80" y="47"/>
                    </a:lnTo>
                    <a:lnTo>
                      <a:pt x="77" y="52"/>
                    </a:lnTo>
                    <a:lnTo>
                      <a:pt x="72" y="56"/>
                    </a:lnTo>
                    <a:lnTo>
                      <a:pt x="69" y="60"/>
                    </a:lnTo>
                    <a:lnTo>
                      <a:pt x="61" y="62"/>
                    </a:lnTo>
                    <a:lnTo>
                      <a:pt x="54" y="60"/>
                    </a:lnTo>
                    <a:lnTo>
                      <a:pt x="46" y="55"/>
                    </a:lnTo>
                    <a:lnTo>
                      <a:pt x="37" y="52"/>
                    </a:lnTo>
                    <a:lnTo>
                      <a:pt x="30" y="49"/>
                    </a:lnTo>
                    <a:lnTo>
                      <a:pt x="22" y="45"/>
                    </a:lnTo>
                    <a:lnTo>
                      <a:pt x="14" y="42"/>
                    </a:lnTo>
                    <a:lnTo>
                      <a:pt x="6" y="3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4" name="Freeform 1552">
                <a:extLst>
                  <a:ext uri="{FF2B5EF4-FFF2-40B4-BE49-F238E27FC236}">
                    <a16:creationId xmlns:a16="http://schemas.microsoft.com/office/drawing/2014/main" id="{0F17D2D6-560E-47F7-9CA0-8F01F027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28" cy="22"/>
              </a:xfrm>
              <a:custGeom>
                <a:avLst/>
                <a:gdLst>
                  <a:gd name="T0" fmla="*/ 29 w 84"/>
                  <a:gd name="T1" fmla="*/ 0 h 66"/>
                  <a:gd name="T2" fmla="*/ 21 w 84"/>
                  <a:gd name="T3" fmla="*/ 1 h 66"/>
                  <a:gd name="T4" fmla="*/ 16 w 84"/>
                  <a:gd name="T5" fmla="*/ 3 h 66"/>
                  <a:gd name="T6" fmla="*/ 10 w 84"/>
                  <a:gd name="T7" fmla="*/ 7 h 66"/>
                  <a:gd name="T8" fmla="*/ 7 w 84"/>
                  <a:gd name="T9" fmla="*/ 12 h 66"/>
                  <a:gd name="T10" fmla="*/ 5 w 84"/>
                  <a:gd name="T11" fmla="*/ 16 h 66"/>
                  <a:gd name="T12" fmla="*/ 2 w 84"/>
                  <a:gd name="T13" fmla="*/ 21 h 66"/>
                  <a:gd name="T14" fmla="*/ 1 w 84"/>
                  <a:gd name="T15" fmla="*/ 25 h 66"/>
                  <a:gd name="T16" fmla="*/ 0 w 84"/>
                  <a:gd name="T17" fmla="*/ 30 h 66"/>
                  <a:gd name="T18" fmla="*/ 3 w 84"/>
                  <a:gd name="T19" fmla="*/ 33 h 66"/>
                  <a:gd name="T20" fmla="*/ 7 w 84"/>
                  <a:gd name="T21" fmla="*/ 35 h 66"/>
                  <a:gd name="T22" fmla="*/ 10 w 84"/>
                  <a:gd name="T23" fmla="*/ 37 h 66"/>
                  <a:gd name="T24" fmla="*/ 12 w 84"/>
                  <a:gd name="T25" fmla="*/ 38 h 66"/>
                  <a:gd name="T26" fmla="*/ 17 w 84"/>
                  <a:gd name="T27" fmla="*/ 39 h 66"/>
                  <a:gd name="T28" fmla="*/ 20 w 84"/>
                  <a:gd name="T29" fmla="*/ 39 h 66"/>
                  <a:gd name="T30" fmla="*/ 25 w 84"/>
                  <a:gd name="T31" fmla="*/ 40 h 66"/>
                  <a:gd name="T32" fmla="*/ 30 w 84"/>
                  <a:gd name="T33" fmla="*/ 41 h 66"/>
                  <a:gd name="T34" fmla="*/ 58 w 84"/>
                  <a:gd name="T35" fmla="*/ 66 h 66"/>
                  <a:gd name="T36" fmla="*/ 61 w 84"/>
                  <a:gd name="T37" fmla="*/ 63 h 66"/>
                  <a:gd name="T38" fmla="*/ 65 w 84"/>
                  <a:gd name="T39" fmla="*/ 59 h 66"/>
                  <a:gd name="T40" fmla="*/ 70 w 84"/>
                  <a:gd name="T41" fmla="*/ 53 h 66"/>
                  <a:gd name="T42" fmla="*/ 73 w 84"/>
                  <a:gd name="T43" fmla="*/ 48 h 66"/>
                  <a:gd name="T44" fmla="*/ 76 w 84"/>
                  <a:gd name="T45" fmla="*/ 41 h 66"/>
                  <a:gd name="T46" fmla="*/ 81 w 84"/>
                  <a:gd name="T47" fmla="*/ 35 h 66"/>
                  <a:gd name="T48" fmla="*/ 82 w 84"/>
                  <a:gd name="T49" fmla="*/ 30 h 66"/>
                  <a:gd name="T50" fmla="*/ 84 w 84"/>
                  <a:gd name="T51" fmla="*/ 26 h 66"/>
                  <a:gd name="T52" fmla="*/ 71 w 84"/>
                  <a:gd name="T53" fmla="*/ 10 h 66"/>
                  <a:gd name="T54" fmla="*/ 65 w 84"/>
                  <a:gd name="T55" fmla="*/ 3 h 66"/>
                  <a:gd name="T56" fmla="*/ 60 w 84"/>
                  <a:gd name="T57" fmla="*/ 0 h 66"/>
                  <a:gd name="T58" fmla="*/ 54 w 84"/>
                  <a:gd name="T59" fmla="*/ 0 h 66"/>
                  <a:gd name="T60" fmla="*/ 49 w 84"/>
                  <a:gd name="T61" fmla="*/ 0 h 66"/>
                  <a:gd name="T62" fmla="*/ 44 w 84"/>
                  <a:gd name="T63" fmla="*/ 1 h 66"/>
                  <a:gd name="T64" fmla="*/ 40 w 84"/>
                  <a:gd name="T65" fmla="*/ 2 h 66"/>
                  <a:gd name="T66" fmla="*/ 34 w 84"/>
                  <a:gd name="T67" fmla="*/ 2 h 66"/>
                  <a:gd name="T68" fmla="*/ 29 w 84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66">
                    <a:moveTo>
                      <a:pt x="29" y="0"/>
                    </a:moveTo>
                    <a:lnTo>
                      <a:pt x="21" y="1"/>
                    </a:lnTo>
                    <a:lnTo>
                      <a:pt x="16" y="3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5" y="40"/>
                    </a:lnTo>
                    <a:lnTo>
                      <a:pt x="30" y="41"/>
                    </a:lnTo>
                    <a:lnTo>
                      <a:pt x="58" y="66"/>
                    </a:lnTo>
                    <a:lnTo>
                      <a:pt x="61" y="63"/>
                    </a:lnTo>
                    <a:lnTo>
                      <a:pt x="65" y="59"/>
                    </a:lnTo>
                    <a:lnTo>
                      <a:pt x="70" y="53"/>
                    </a:lnTo>
                    <a:lnTo>
                      <a:pt x="73" y="48"/>
                    </a:lnTo>
                    <a:lnTo>
                      <a:pt x="76" y="41"/>
                    </a:lnTo>
                    <a:lnTo>
                      <a:pt x="81" y="35"/>
                    </a:lnTo>
                    <a:lnTo>
                      <a:pt x="82" y="30"/>
                    </a:lnTo>
                    <a:lnTo>
                      <a:pt x="84" y="26"/>
                    </a:lnTo>
                    <a:lnTo>
                      <a:pt x="71" y="10"/>
                    </a:lnTo>
                    <a:lnTo>
                      <a:pt x="65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5" name="Freeform 1553">
                <a:extLst>
                  <a:ext uri="{FF2B5EF4-FFF2-40B4-BE49-F238E27FC236}">
                    <a16:creationId xmlns:a16="http://schemas.microsoft.com/office/drawing/2014/main" id="{2E77CC90-63FA-44B6-BA97-C480FDADB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76"/>
                <a:ext cx="32" cy="80"/>
              </a:xfrm>
              <a:custGeom>
                <a:avLst/>
                <a:gdLst>
                  <a:gd name="T0" fmla="*/ 55 w 98"/>
                  <a:gd name="T1" fmla="*/ 7 h 240"/>
                  <a:gd name="T2" fmla="*/ 64 w 98"/>
                  <a:gd name="T3" fmla="*/ 12 h 240"/>
                  <a:gd name="T4" fmla="*/ 74 w 98"/>
                  <a:gd name="T5" fmla="*/ 16 h 240"/>
                  <a:gd name="T6" fmla="*/ 85 w 98"/>
                  <a:gd name="T7" fmla="*/ 14 h 240"/>
                  <a:gd name="T8" fmla="*/ 93 w 98"/>
                  <a:gd name="T9" fmla="*/ 11 h 240"/>
                  <a:gd name="T10" fmla="*/ 98 w 98"/>
                  <a:gd name="T11" fmla="*/ 19 h 240"/>
                  <a:gd name="T12" fmla="*/ 91 w 98"/>
                  <a:gd name="T13" fmla="*/ 36 h 240"/>
                  <a:gd name="T14" fmla="*/ 82 w 98"/>
                  <a:gd name="T15" fmla="*/ 58 h 240"/>
                  <a:gd name="T16" fmla="*/ 75 w 98"/>
                  <a:gd name="T17" fmla="*/ 82 h 240"/>
                  <a:gd name="T18" fmla="*/ 68 w 98"/>
                  <a:gd name="T19" fmla="*/ 104 h 240"/>
                  <a:gd name="T20" fmla="*/ 63 w 98"/>
                  <a:gd name="T21" fmla="*/ 128 h 240"/>
                  <a:gd name="T22" fmla="*/ 58 w 98"/>
                  <a:gd name="T23" fmla="*/ 151 h 240"/>
                  <a:gd name="T24" fmla="*/ 54 w 98"/>
                  <a:gd name="T25" fmla="*/ 176 h 240"/>
                  <a:gd name="T26" fmla="*/ 48 w 98"/>
                  <a:gd name="T27" fmla="*/ 201 h 240"/>
                  <a:gd name="T28" fmla="*/ 46 w 98"/>
                  <a:gd name="T29" fmla="*/ 216 h 240"/>
                  <a:gd name="T30" fmla="*/ 45 w 98"/>
                  <a:gd name="T31" fmla="*/ 222 h 240"/>
                  <a:gd name="T32" fmla="*/ 42 w 98"/>
                  <a:gd name="T33" fmla="*/ 228 h 240"/>
                  <a:gd name="T34" fmla="*/ 38 w 98"/>
                  <a:gd name="T35" fmla="*/ 233 h 240"/>
                  <a:gd name="T36" fmla="*/ 31 w 98"/>
                  <a:gd name="T37" fmla="*/ 238 h 240"/>
                  <a:gd name="T38" fmla="*/ 25 w 98"/>
                  <a:gd name="T39" fmla="*/ 240 h 240"/>
                  <a:gd name="T40" fmla="*/ 18 w 98"/>
                  <a:gd name="T41" fmla="*/ 239 h 240"/>
                  <a:gd name="T42" fmla="*/ 11 w 98"/>
                  <a:gd name="T43" fmla="*/ 233 h 240"/>
                  <a:gd name="T44" fmla="*/ 3 w 98"/>
                  <a:gd name="T45" fmla="*/ 225 h 240"/>
                  <a:gd name="T46" fmla="*/ 0 w 98"/>
                  <a:gd name="T47" fmla="*/ 217 h 240"/>
                  <a:gd name="T48" fmla="*/ 5 w 98"/>
                  <a:gd name="T49" fmla="*/ 201 h 240"/>
                  <a:gd name="T50" fmla="*/ 14 w 98"/>
                  <a:gd name="T51" fmla="*/ 177 h 240"/>
                  <a:gd name="T52" fmla="*/ 20 w 98"/>
                  <a:gd name="T53" fmla="*/ 151 h 240"/>
                  <a:gd name="T54" fmla="*/ 26 w 98"/>
                  <a:gd name="T55" fmla="*/ 127 h 240"/>
                  <a:gd name="T56" fmla="*/ 31 w 98"/>
                  <a:gd name="T57" fmla="*/ 101 h 240"/>
                  <a:gd name="T58" fmla="*/ 35 w 98"/>
                  <a:gd name="T59" fmla="*/ 74 h 240"/>
                  <a:gd name="T60" fmla="*/ 36 w 98"/>
                  <a:gd name="T61" fmla="*/ 48 h 240"/>
                  <a:gd name="T62" fmla="*/ 38 w 98"/>
                  <a:gd name="T63" fmla="*/ 22 h 240"/>
                  <a:gd name="T64" fmla="*/ 40 w 98"/>
                  <a:gd name="T65" fmla="*/ 5 h 240"/>
                  <a:gd name="T66" fmla="*/ 48 w 98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8" h="240">
                    <a:moveTo>
                      <a:pt x="51" y="2"/>
                    </a:moveTo>
                    <a:lnTo>
                      <a:pt x="55" y="7"/>
                    </a:lnTo>
                    <a:lnTo>
                      <a:pt x="58" y="9"/>
                    </a:lnTo>
                    <a:lnTo>
                      <a:pt x="64" y="12"/>
                    </a:lnTo>
                    <a:lnTo>
                      <a:pt x="68" y="14"/>
                    </a:lnTo>
                    <a:lnTo>
                      <a:pt x="74" y="16"/>
                    </a:lnTo>
                    <a:lnTo>
                      <a:pt x="79" y="16"/>
                    </a:lnTo>
                    <a:lnTo>
                      <a:pt x="85" y="14"/>
                    </a:lnTo>
                    <a:lnTo>
                      <a:pt x="90" y="11"/>
                    </a:lnTo>
                    <a:lnTo>
                      <a:pt x="93" y="11"/>
                    </a:lnTo>
                    <a:lnTo>
                      <a:pt x="96" y="14"/>
                    </a:lnTo>
                    <a:lnTo>
                      <a:pt x="98" y="19"/>
                    </a:lnTo>
                    <a:lnTo>
                      <a:pt x="96" y="25"/>
                    </a:lnTo>
                    <a:lnTo>
                      <a:pt x="91" y="36"/>
                    </a:lnTo>
                    <a:lnTo>
                      <a:pt x="86" y="47"/>
                    </a:lnTo>
                    <a:lnTo>
                      <a:pt x="82" y="58"/>
                    </a:lnTo>
                    <a:lnTo>
                      <a:pt x="79" y="69"/>
                    </a:lnTo>
                    <a:lnTo>
                      <a:pt x="75" y="82"/>
                    </a:lnTo>
                    <a:lnTo>
                      <a:pt x="71" y="93"/>
                    </a:lnTo>
                    <a:lnTo>
                      <a:pt x="68" y="104"/>
                    </a:lnTo>
                    <a:lnTo>
                      <a:pt x="66" y="115"/>
                    </a:lnTo>
                    <a:lnTo>
                      <a:pt x="63" y="128"/>
                    </a:lnTo>
                    <a:lnTo>
                      <a:pt x="61" y="139"/>
                    </a:lnTo>
                    <a:lnTo>
                      <a:pt x="58" y="151"/>
                    </a:lnTo>
                    <a:lnTo>
                      <a:pt x="56" y="164"/>
                    </a:lnTo>
                    <a:lnTo>
                      <a:pt x="54" y="176"/>
                    </a:lnTo>
                    <a:lnTo>
                      <a:pt x="52" y="188"/>
                    </a:lnTo>
                    <a:lnTo>
                      <a:pt x="48" y="201"/>
                    </a:lnTo>
                    <a:lnTo>
                      <a:pt x="47" y="213"/>
                    </a:lnTo>
                    <a:lnTo>
                      <a:pt x="46" y="216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4" y="225"/>
                    </a:lnTo>
                    <a:lnTo>
                      <a:pt x="42" y="228"/>
                    </a:lnTo>
                    <a:lnTo>
                      <a:pt x="40" y="231"/>
                    </a:lnTo>
                    <a:lnTo>
                      <a:pt x="38" y="233"/>
                    </a:lnTo>
                    <a:lnTo>
                      <a:pt x="36" y="234"/>
                    </a:lnTo>
                    <a:lnTo>
                      <a:pt x="31" y="238"/>
                    </a:lnTo>
                    <a:lnTo>
                      <a:pt x="27" y="239"/>
                    </a:lnTo>
                    <a:lnTo>
                      <a:pt x="25" y="240"/>
                    </a:lnTo>
                    <a:lnTo>
                      <a:pt x="21" y="240"/>
                    </a:lnTo>
                    <a:lnTo>
                      <a:pt x="18" y="239"/>
                    </a:lnTo>
                    <a:lnTo>
                      <a:pt x="15" y="238"/>
                    </a:lnTo>
                    <a:lnTo>
                      <a:pt x="11" y="233"/>
                    </a:lnTo>
                    <a:lnTo>
                      <a:pt x="5" y="228"/>
                    </a:lnTo>
                    <a:lnTo>
                      <a:pt x="3" y="225"/>
                    </a:lnTo>
                    <a:lnTo>
                      <a:pt x="1" y="221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5" y="201"/>
                    </a:lnTo>
                    <a:lnTo>
                      <a:pt x="9" y="189"/>
                    </a:lnTo>
                    <a:lnTo>
                      <a:pt x="14" y="177"/>
                    </a:lnTo>
                    <a:lnTo>
                      <a:pt x="16" y="164"/>
                    </a:lnTo>
                    <a:lnTo>
                      <a:pt x="20" y="151"/>
                    </a:lnTo>
                    <a:lnTo>
                      <a:pt x="24" y="139"/>
                    </a:lnTo>
                    <a:lnTo>
                      <a:pt x="26" y="127"/>
                    </a:lnTo>
                    <a:lnTo>
                      <a:pt x="28" y="113"/>
                    </a:lnTo>
                    <a:lnTo>
                      <a:pt x="31" y="101"/>
                    </a:lnTo>
                    <a:lnTo>
                      <a:pt x="33" y="87"/>
                    </a:lnTo>
                    <a:lnTo>
                      <a:pt x="35" y="74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38" y="36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6" name="Freeform 1554">
                <a:extLst>
                  <a:ext uri="{FF2B5EF4-FFF2-40B4-BE49-F238E27FC236}">
                    <a16:creationId xmlns:a16="http://schemas.microsoft.com/office/drawing/2014/main" id="{DC329BB7-8A6B-4E4E-87A0-51FFC4669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4"/>
                <a:ext cx="19" cy="25"/>
              </a:xfrm>
              <a:custGeom>
                <a:avLst/>
                <a:gdLst>
                  <a:gd name="T0" fmla="*/ 34 w 58"/>
                  <a:gd name="T1" fmla="*/ 2 h 75"/>
                  <a:gd name="T2" fmla="*/ 38 w 58"/>
                  <a:gd name="T3" fmla="*/ 8 h 75"/>
                  <a:gd name="T4" fmla="*/ 42 w 58"/>
                  <a:gd name="T5" fmla="*/ 13 h 75"/>
                  <a:gd name="T6" fmla="*/ 49 w 58"/>
                  <a:gd name="T7" fmla="*/ 16 h 75"/>
                  <a:gd name="T8" fmla="*/ 54 w 58"/>
                  <a:gd name="T9" fmla="*/ 14 h 75"/>
                  <a:gd name="T10" fmla="*/ 57 w 58"/>
                  <a:gd name="T11" fmla="*/ 16 h 75"/>
                  <a:gd name="T12" fmla="*/ 58 w 58"/>
                  <a:gd name="T13" fmla="*/ 19 h 75"/>
                  <a:gd name="T14" fmla="*/ 58 w 58"/>
                  <a:gd name="T15" fmla="*/ 21 h 75"/>
                  <a:gd name="T16" fmla="*/ 57 w 58"/>
                  <a:gd name="T17" fmla="*/ 25 h 75"/>
                  <a:gd name="T18" fmla="*/ 52 w 58"/>
                  <a:gd name="T19" fmla="*/ 29 h 75"/>
                  <a:gd name="T20" fmla="*/ 46 w 58"/>
                  <a:gd name="T21" fmla="*/ 35 h 75"/>
                  <a:gd name="T22" fmla="*/ 41 w 58"/>
                  <a:gd name="T23" fmla="*/ 39 h 75"/>
                  <a:gd name="T24" fmla="*/ 35 w 58"/>
                  <a:gd name="T25" fmla="*/ 44 h 75"/>
                  <a:gd name="T26" fmla="*/ 31 w 58"/>
                  <a:gd name="T27" fmla="*/ 49 h 75"/>
                  <a:gd name="T28" fmla="*/ 26 w 58"/>
                  <a:gd name="T29" fmla="*/ 55 h 75"/>
                  <a:gd name="T30" fmla="*/ 23 w 58"/>
                  <a:gd name="T31" fmla="*/ 62 h 75"/>
                  <a:gd name="T32" fmla="*/ 21 w 58"/>
                  <a:gd name="T33" fmla="*/ 68 h 75"/>
                  <a:gd name="T34" fmla="*/ 13 w 58"/>
                  <a:gd name="T35" fmla="*/ 72 h 75"/>
                  <a:gd name="T36" fmla="*/ 9 w 58"/>
                  <a:gd name="T37" fmla="*/ 74 h 75"/>
                  <a:gd name="T38" fmla="*/ 4 w 58"/>
                  <a:gd name="T39" fmla="*/ 75 h 75"/>
                  <a:gd name="T40" fmla="*/ 2 w 58"/>
                  <a:gd name="T41" fmla="*/ 73 h 75"/>
                  <a:gd name="T42" fmla="*/ 0 w 58"/>
                  <a:gd name="T43" fmla="*/ 71 h 75"/>
                  <a:gd name="T44" fmla="*/ 0 w 58"/>
                  <a:gd name="T45" fmla="*/ 67 h 75"/>
                  <a:gd name="T46" fmla="*/ 0 w 58"/>
                  <a:gd name="T47" fmla="*/ 64 h 75"/>
                  <a:gd name="T48" fmla="*/ 0 w 58"/>
                  <a:gd name="T49" fmla="*/ 57 h 75"/>
                  <a:gd name="T50" fmla="*/ 4 w 58"/>
                  <a:gd name="T51" fmla="*/ 54 h 75"/>
                  <a:gd name="T52" fmla="*/ 9 w 58"/>
                  <a:gd name="T53" fmla="*/ 47 h 75"/>
                  <a:gd name="T54" fmla="*/ 11 w 58"/>
                  <a:gd name="T55" fmla="*/ 40 h 75"/>
                  <a:gd name="T56" fmla="*/ 14 w 58"/>
                  <a:gd name="T57" fmla="*/ 34 h 75"/>
                  <a:gd name="T58" fmla="*/ 17 w 58"/>
                  <a:gd name="T59" fmla="*/ 26 h 75"/>
                  <a:gd name="T60" fmla="*/ 21 w 58"/>
                  <a:gd name="T61" fmla="*/ 19 h 75"/>
                  <a:gd name="T62" fmla="*/ 23 w 58"/>
                  <a:gd name="T63" fmla="*/ 10 h 75"/>
                  <a:gd name="T64" fmla="*/ 25 w 58"/>
                  <a:gd name="T65" fmla="*/ 4 h 75"/>
                  <a:gd name="T66" fmla="*/ 28 w 58"/>
                  <a:gd name="T67" fmla="*/ 2 h 75"/>
                  <a:gd name="T68" fmla="*/ 31 w 58"/>
                  <a:gd name="T69" fmla="*/ 0 h 75"/>
                  <a:gd name="T70" fmla="*/ 32 w 58"/>
                  <a:gd name="T71" fmla="*/ 0 h 75"/>
                  <a:gd name="T72" fmla="*/ 34 w 58"/>
                  <a:gd name="T73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75">
                    <a:moveTo>
                      <a:pt x="34" y="2"/>
                    </a:moveTo>
                    <a:lnTo>
                      <a:pt x="38" y="8"/>
                    </a:lnTo>
                    <a:lnTo>
                      <a:pt x="42" y="13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7" y="16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7" y="25"/>
                    </a:lnTo>
                    <a:lnTo>
                      <a:pt x="52" y="29"/>
                    </a:lnTo>
                    <a:lnTo>
                      <a:pt x="46" y="35"/>
                    </a:lnTo>
                    <a:lnTo>
                      <a:pt x="41" y="39"/>
                    </a:lnTo>
                    <a:lnTo>
                      <a:pt x="35" y="44"/>
                    </a:lnTo>
                    <a:lnTo>
                      <a:pt x="31" y="49"/>
                    </a:lnTo>
                    <a:lnTo>
                      <a:pt x="26" y="55"/>
                    </a:lnTo>
                    <a:lnTo>
                      <a:pt x="23" y="62"/>
                    </a:lnTo>
                    <a:lnTo>
                      <a:pt x="21" y="68"/>
                    </a:lnTo>
                    <a:lnTo>
                      <a:pt x="13" y="72"/>
                    </a:lnTo>
                    <a:lnTo>
                      <a:pt x="9" y="74"/>
                    </a:lnTo>
                    <a:lnTo>
                      <a:pt x="4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57"/>
                    </a:lnTo>
                    <a:lnTo>
                      <a:pt x="4" y="54"/>
                    </a:lnTo>
                    <a:lnTo>
                      <a:pt x="9" y="47"/>
                    </a:lnTo>
                    <a:lnTo>
                      <a:pt x="11" y="40"/>
                    </a:lnTo>
                    <a:lnTo>
                      <a:pt x="14" y="34"/>
                    </a:lnTo>
                    <a:lnTo>
                      <a:pt x="17" y="26"/>
                    </a:lnTo>
                    <a:lnTo>
                      <a:pt x="21" y="19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7" name="Freeform 1555">
                <a:extLst>
                  <a:ext uri="{FF2B5EF4-FFF2-40B4-BE49-F238E27FC236}">
                    <a16:creationId xmlns:a16="http://schemas.microsoft.com/office/drawing/2014/main" id="{34AEAC48-BC02-462C-832A-50AD875AB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3"/>
                <a:ext cx="30" cy="63"/>
              </a:xfrm>
              <a:custGeom>
                <a:avLst/>
                <a:gdLst>
                  <a:gd name="T0" fmla="*/ 57 w 89"/>
                  <a:gd name="T1" fmla="*/ 5 h 189"/>
                  <a:gd name="T2" fmla="*/ 64 w 89"/>
                  <a:gd name="T3" fmla="*/ 11 h 189"/>
                  <a:gd name="T4" fmla="*/ 72 w 89"/>
                  <a:gd name="T5" fmla="*/ 13 h 189"/>
                  <a:gd name="T6" fmla="*/ 80 w 89"/>
                  <a:gd name="T7" fmla="*/ 13 h 189"/>
                  <a:gd name="T8" fmla="*/ 87 w 89"/>
                  <a:gd name="T9" fmla="*/ 11 h 189"/>
                  <a:gd name="T10" fmla="*/ 89 w 89"/>
                  <a:gd name="T11" fmla="*/ 19 h 189"/>
                  <a:gd name="T12" fmla="*/ 84 w 89"/>
                  <a:gd name="T13" fmla="*/ 31 h 189"/>
                  <a:gd name="T14" fmla="*/ 76 w 89"/>
                  <a:gd name="T15" fmla="*/ 48 h 189"/>
                  <a:gd name="T16" fmla="*/ 67 w 89"/>
                  <a:gd name="T17" fmla="*/ 66 h 189"/>
                  <a:gd name="T18" fmla="*/ 61 w 89"/>
                  <a:gd name="T19" fmla="*/ 84 h 189"/>
                  <a:gd name="T20" fmla="*/ 55 w 89"/>
                  <a:gd name="T21" fmla="*/ 103 h 189"/>
                  <a:gd name="T22" fmla="*/ 50 w 89"/>
                  <a:gd name="T23" fmla="*/ 121 h 189"/>
                  <a:gd name="T24" fmla="*/ 44 w 89"/>
                  <a:gd name="T25" fmla="*/ 140 h 189"/>
                  <a:gd name="T26" fmla="*/ 40 w 89"/>
                  <a:gd name="T27" fmla="*/ 160 h 189"/>
                  <a:gd name="T28" fmla="*/ 35 w 89"/>
                  <a:gd name="T29" fmla="*/ 174 h 189"/>
                  <a:gd name="T30" fmla="*/ 30 w 89"/>
                  <a:gd name="T31" fmla="*/ 183 h 189"/>
                  <a:gd name="T32" fmla="*/ 23 w 89"/>
                  <a:gd name="T33" fmla="*/ 187 h 189"/>
                  <a:gd name="T34" fmla="*/ 16 w 89"/>
                  <a:gd name="T35" fmla="*/ 189 h 189"/>
                  <a:gd name="T36" fmla="*/ 13 w 89"/>
                  <a:gd name="T37" fmla="*/ 188 h 189"/>
                  <a:gd name="T38" fmla="*/ 6 w 89"/>
                  <a:gd name="T39" fmla="*/ 183 h 189"/>
                  <a:gd name="T40" fmla="*/ 2 w 89"/>
                  <a:gd name="T41" fmla="*/ 176 h 189"/>
                  <a:gd name="T42" fmla="*/ 0 w 89"/>
                  <a:gd name="T43" fmla="*/ 169 h 189"/>
                  <a:gd name="T44" fmla="*/ 4 w 89"/>
                  <a:gd name="T45" fmla="*/ 157 h 189"/>
                  <a:gd name="T46" fmla="*/ 13 w 89"/>
                  <a:gd name="T47" fmla="*/ 138 h 189"/>
                  <a:gd name="T48" fmla="*/ 20 w 89"/>
                  <a:gd name="T49" fmla="*/ 119 h 189"/>
                  <a:gd name="T50" fmla="*/ 25 w 89"/>
                  <a:gd name="T51" fmla="*/ 99 h 189"/>
                  <a:gd name="T52" fmla="*/ 32 w 89"/>
                  <a:gd name="T53" fmla="*/ 78 h 189"/>
                  <a:gd name="T54" fmla="*/ 35 w 89"/>
                  <a:gd name="T55" fmla="*/ 58 h 189"/>
                  <a:gd name="T56" fmla="*/ 40 w 89"/>
                  <a:gd name="T57" fmla="*/ 37 h 189"/>
                  <a:gd name="T58" fmla="*/ 44 w 89"/>
                  <a:gd name="T59" fmla="*/ 17 h 189"/>
                  <a:gd name="T60" fmla="*/ 47 w 89"/>
                  <a:gd name="T61" fmla="*/ 3 h 189"/>
                  <a:gd name="T62" fmla="*/ 51 w 89"/>
                  <a:gd name="T6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89">
                    <a:moveTo>
                      <a:pt x="53" y="2"/>
                    </a:moveTo>
                    <a:lnTo>
                      <a:pt x="57" y="5"/>
                    </a:lnTo>
                    <a:lnTo>
                      <a:pt x="60" y="8"/>
                    </a:lnTo>
                    <a:lnTo>
                      <a:pt x="64" y="11"/>
                    </a:lnTo>
                    <a:lnTo>
                      <a:pt x="68" y="13"/>
                    </a:lnTo>
                    <a:lnTo>
                      <a:pt x="72" y="13"/>
                    </a:lnTo>
                    <a:lnTo>
                      <a:pt x="76" y="14"/>
                    </a:lnTo>
                    <a:lnTo>
                      <a:pt x="80" y="13"/>
                    </a:lnTo>
                    <a:lnTo>
                      <a:pt x="84" y="11"/>
                    </a:lnTo>
                    <a:lnTo>
                      <a:pt x="87" y="11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84" y="31"/>
                    </a:lnTo>
                    <a:lnTo>
                      <a:pt x="79" y="40"/>
                    </a:lnTo>
                    <a:lnTo>
                      <a:pt x="76" y="48"/>
                    </a:lnTo>
                    <a:lnTo>
                      <a:pt x="71" y="57"/>
                    </a:lnTo>
                    <a:lnTo>
                      <a:pt x="67" y="66"/>
                    </a:lnTo>
                    <a:lnTo>
                      <a:pt x="65" y="75"/>
                    </a:lnTo>
                    <a:lnTo>
                      <a:pt x="61" y="84"/>
                    </a:lnTo>
                    <a:lnTo>
                      <a:pt x="58" y="93"/>
                    </a:lnTo>
                    <a:lnTo>
                      <a:pt x="55" y="103"/>
                    </a:lnTo>
                    <a:lnTo>
                      <a:pt x="53" y="112"/>
                    </a:lnTo>
                    <a:lnTo>
                      <a:pt x="50" y="121"/>
                    </a:lnTo>
                    <a:lnTo>
                      <a:pt x="48" y="131"/>
                    </a:lnTo>
                    <a:lnTo>
                      <a:pt x="44" y="140"/>
                    </a:lnTo>
                    <a:lnTo>
                      <a:pt x="43" y="150"/>
                    </a:lnTo>
                    <a:lnTo>
                      <a:pt x="40" y="160"/>
                    </a:lnTo>
                    <a:lnTo>
                      <a:pt x="37" y="170"/>
                    </a:lnTo>
                    <a:lnTo>
                      <a:pt x="35" y="174"/>
                    </a:lnTo>
                    <a:lnTo>
                      <a:pt x="33" y="179"/>
                    </a:lnTo>
                    <a:lnTo>
                      <a:pt x="30" y="183"/>
                    </a:lnTo>
                    <a:lnTo>
                      <a:pt x="28" y="185"/>
                    </a:lnTo>
                    <a:lnTo>
                      <a:pt x="23" y="187"/>
                    </a:lnTo>
                    <a:lnTo>
                      <a:pt x="20" y="188"/>
                    </a:lnTo>
                    <a:lnTo>
                      <a:pt x="16" y="189"/>
                    </a:lnTo>
                    <a:lnTo>
                      <a:pt x="14" y="189"/>
                    </a:lnTo>
                    <a:lnTo>
                      <a:pt x="13" y="188"/>
                    </a:lnTo>
                    <a:lnTo>
                      <a:pt x="10" y="186"/>
                    </a:lnTo>
                    <a:lnTo>
                      <a:pt x="6" y="183"/>
                    </a:lnTo>
                    <a:lnTo>
                      <a:pt x="3" y="179"/>
                    </a:lnTo>
                    <a:lnTo>
                      <a:pt x="2" y="176"/>
                    </a:lnTo>
                    <a:lnTo>
                      <a:pt x="1" y="173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4" y="157"/>
                    </a:lnTo>
                    <a:lnTo>
                      <a:pt x="9" y="148"/>
                    </a:lnTo>
                    <a:lnTo>
                      <a:pt x="13" y="138"/>
                    </a:lnTo>
                    <a:lnTo>
                      <a:pt x="16" y="128"/>
                    </a:lnTo>
                    <a:lnTo>
                      <a:pt x="20" y="119"/>
                    </a:lnTo>
                    <a:lnTo>
                      <a:pt x="23" y="109"/>
                    </a:lnTo>
                    <a:lnTo>
                      <a:pt x="25" y="99"/>
                    </a:lnTo>
                    <a:lnTo>
                      <a:pt x="29" y="88"/>
                    </a:lnTo>
                    <a:lnTo>
                      <a:pt x="32" y="78"/>
                    </a:lnTo>
                    <a:lnTo>
                      <a:pt x="33" y="68"/>
                    </a:lnTo>
                    <a:lnTo>
                      <a:pt x="35" y="58"/>
                    </a:lnTo>
                    <a:lnTo>
                      <a:pt x="39" y="47"/>
                    </a:lnTo>
                    <a:lnTo>
                      <a:pt x="40" y="37"/>
                    </a:lnTo>
                    <a:lnTo>
                      <a:pt x="42" y="27"/>
                    </a:lnTo>
                    <a:lnTo>
                      <a:pt x="44" y="17"/>
                    </a:lnTo>
                    <a:lnTo>
                      <a:pt x="44" y="7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8" name="Freeform 1556">
                <a:extLst>
                  <a:ext uri="{FF2B5EF4-FFF2-40B4-BE49-F238E27FC236}">
                    <a16:creationId xmlns:a16="http://schemas.microsoft.com/office/drawing/2014/main" id="{5E3B1839-2DE9-4AC1-AD0F-A376DD2E2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10"/>
                <a:ext cx="31" cy="48"/>
              </a:xfrm>
              <a:custGeom>
                <a:avLst/>
                <a:gdLst>
                  <a:gd name="T0" fmla="*/ 61 w 95"/>
                  <a:gd name="T1" fmla="*/ 3 h 144"/>
                  <a:gd name="T2" fmla="*/ 63 w 95"/>
                  <a:gd name="T3" fmla="*/ 5 h 144"/>
                  <a:gd name="T4" fmla="*/ 66 w 95"/>
                  <a:gd name="T5" fmla="*/ 7 h 144"/>
                  <a:gd name="T6" fmla="*/ 70 w 95"/>
                  <a:gd name="T7" fmla="*/ 9 h 144"/>
                  <a:gd name="T8" fmla="*/ 74 w 95"/>
                  <a:gd name="T9" fmla="*/ 10 h 144"/>
                  <a:gd name="T10" fmla="*/ 77 w 95"/>
                  <a:gd name="T11" fmla="*/ 11 h 144"/>
                  <a:gd name="T12" fmla="*/ 82 w 95"/>
                  <a:gd name="T13" fmla="*/ 11 h 144"/>
                  <a:gd name="T14" fmla="*/ 85 w 95"/>
                  <a:gd name="T15" fmla="*/ 10 h 144"/>
                  <a:gd name="T16" fmla="*/ 90 w 95"/>
                  <a:gd name="T17" fmla="*/ 9 h 144"/>
                  <a:gd name="T18" fmla="*/ 92 w 95"/>
                  <a:gd name="T19" fmla="*/ 10 h 144"/>
                  <a:gd name="T20" fmla="*/ 94 w 95"/>
                  <a:gd name="T21" fmla="*/ 13 h 144"/>
                  <a:gd name="T22" fmla="*/ 95 w 95"/>
                  <a:gd name="T23" fmla="*/ 16 h 144"/>
                  <a:gd name="T24" fmla="*/ 93 w 95"/>
                  <a:gd name="T25" fmla="*/ 19 h 144"/>
                  <a:gd name="T26" fmla="*/ 88 w 95"/>
                  <a:gd name="T27" fmla="*/ 24 h 144"/>
                  <a:gd name="T28" fmla="*/ 83 w 95"/>
                  <a:gd name="T29" fmla="*/ 31 h 144"/>
                  <a:gd name="T30" fmla="*/ 77 w 95"/>
                  <a:gd name="T31" fmla="*/ 37 h 144"/>
                  <a:gd name="T32" fmla="*/ 73 w 95"/>
                  <a:gd name="T33" fmla="*/ 43 h 144"/>
                  <a:gd name="T34" fmla="*/ 68 w 95"/>
                  <a:gd name="T35" fmla="*/ 50 h 144"/>
                  <a:gd name="T36" fmla="*/ 64 w 95"/>
                  <a:gd name="T37" fmla="*/ 58 h 144"/>
                  <a:gd name="T38" fmla="*/ 61 w 95"/>
                  <a:gd name="T39" fmla="*/ 65 h 144"/>
                  <a:gd name="T40" fmla="*/ 57 w 95"/>
                  <a:gd name="T41" fmla="*/ 72 h 144"/>
                  <a:gd name="T42" fmla="*/ 53 w 95"/>
                  <a:gd name="T43" fmla="*/ 80 h 144"/>
                  <a:gd name="T44" fmla="*/ 49 w 95"/>
                  <a:gd name="T45" fmla="*/ 88 h 144"/>
                  <a:gd name="T46" fmla="*/ 47 w 95"/>
                  <a:gd name="T47" fmla="*/ 96 h 144"/>
                  <a:gd name="T48" fmla="*/ 43 w 95"/>
                  <a:gd name="T49" fmla="*/ 103 h 144"/>
                  <a:gd name="T50" fmla="*/ 39 w 95"/>
                  <a:gd name="T51" fmla="*/ 112 h 144"/>
                  <a:gd name="T52" fmla="*/ 36 w 95"/>
                  <a:gd name="T53" fmla="*/ 120 h 144"/>
                  <a:gd name="T54" fmla="*/ 33 w 95"/>
                  <a:gd name="T55" fmla="*/ 126 h 144"/>
                  <a:gd name="T56" fmla="*/ 29 w 95"/>
                  <a:gd name="T57" fmla="*/ 134 h 144"/>
                  <a:gd name="T58" fmla="*/ 28 w 95"/>
                  <a:gd name="T59" fmla="*/ 136 h 144"/>
                  <a:gd name="T60" fmla="*/ 25 w 95"/>
                  <a:gd name="T61" fmla="*/ 140 h 144"/>
                  <a:gd name="T62" fmla="*/ 21 w 95"/>
                  <a:gd name="T63" fmla="*/ 142 h 144"/>
                  <a:gd name="T64" fmla="*/ 18 w 95"/>
                  <a:gd name="T65" fmla="*/ 143 h 144"/>
                  <a:gd name="T66" fmla="*/ 11 w 95"/>
                  <a:gd name="T67" fmla="*/ 144 h 144"/>
                  <a:gd name="T68" fmla="*/ 9 w 95"/>
                  <a:gd name="T69" fmla="*/ 142 h 144"/>
                  <a:gd name="T70" fmla="*/ 7 w 95"/>
                  <a:gd name="T71" fmla="*/ 140 h 144"/>
                  <a:gd name="T72" fmla="*/ 3 w 95"/>
                  <a:gd name="T73" fmla="*/ 132 h 144"/>
                  <a:gd name="T74" fmla="*/ 1 w 95"/>
                  <a:gd name="T75" fmla="*/ 130 h 144"/>
                  <a:gd name="T76" fmla="*/ 0 w 95"/>
                  <a:gd name="T77" fmla="*/ 126 h 144"/>
                  <a:gd name="T78" fmla="*/ 0 w 95"/>
                  <a:gd name="T79" fmla="*/ 124 h 144"/>
                  <a:gd name="T80" fmla="*/ 1 w 95"/>
                  <a:gd name="T81" fmla="*/ 121 h 144"/>
                  <a:gd name="T82" fmla="*/ 7 w 95"/>
                  <a:gd name="T83" fmla="*/ 115 h 144"/>
                  <a:gd name="T84" fmla="*/ 10 w 95"/>
                  <a:gd name="T85" fmla="*/ 108 h 144"/>
                  <a:gd name="T86" fmla="*/ 15 w 95"/>
                  <a:gd name="T87" fmla="*/ 101 h 144"/>
                  <a:gd name="T88" fmla="*/ 19 w 95"/>
                  <a:gd name="T89" fmla="*/ 95 h 144"/>
                  <a:gd name="T90" fmla="*/ 22 w 95"/>
                  <a:gd name="T91" fmla="*/ 88 h 144"/>
                  <a:gd name="T92" fmla="*/ 26 w 95"/>
                  <a:gd name="T93" fmla="*/ 80 h 144"/>
                  <a:gd name="T94" fmla="*/ 30 w 95"/>
                  <a:gd name="T95" fmla="*/ 72 h 144"/>
                  <a:gd name="T96" fmla="*/ 33 w 95"/>
                  <a:gd name="T97" fmla="*/ 66 h 144"/>
                  <a:gd name="T98" fmla="*/ 36 w 95"/>
                  <a:gd name="T99" fmla="*/ 58 h 144"/>
                  <a:gd name="T100" fmla="*/ 38 w 95"/>
                  <a:gd name="T101" fmla="*/ 50 h 144"/>
                  <a:gd name="T102" fmla="*/ 40 w 95"/>
                  <a:gd name="T103" fmla="*/ 43 h 144"/>
                  <a:gd name="T104" fmla="*/ 43 w 95"/>
                  <a:gd name="T105" fmla="*/ 34 h 144"/>
                  <a:gd name="T106" fmla="*/ 45 w 95"/>
                  <a:gd name="T107" fmla="*/ 28 h 144"/>
                  <a:gd name="T108" fmla="*/ 47 w 95"/>
                  <a:gd name="T109" fmla="*/ 19 h 144"/>
                  <a:gd name="T110" fmla="*/ 48 w 95"/>
                  <a:gd name="T111" fmla="*/ 11 h 144"/>
                  <a:gd name="T112" fmla="*/ 51 w 95"/>
                  <a:gd name="T113" fmla="*/ 4 h 144"/>
                  <a:gd name="T114" fmla="*/ 53 w 95"/>
                  <a:gd name="T115" fmla="*/ 1 h 144"/>
                  <a:gd name="T116" fmla="*/ 55 w 95"/>
                  <a:gd name="T117" fmla="*/ 0 h 144"/>
                  <a:gd name="T118" fmla="*/ 58 w 95"/>
                  <a:gd name="T119" fmla="*/ 1 h 144"/>
                  <a:gd name="T120" fmla="*/ 61 w 95"/>
                  <a:gd name="T121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144">
                    <a:moveTo>
                      <a:pt x="61" y="3"/>
                    </a:moveTo>
                    <a:lnTo>
                      <a:pt x="63" y="5"/>
                    </a:lnTo>
                    <a:lnTo>
                      <a:pt x="66" y="7"/>
                    </a:lnTo>
                    <a:lnTo>
                      <a:pt x="70" y="9"/>
                    </a:lnTo>
                    <a:lnTo>
                      <a:pt x="74" y="10"/>
                    </a:lnTo>
                    <a:lnTo>
                      <a:pt x="77" y="11"/>
                    </a:lnTo>
                    <a:lnTo>
                      <a:pt x="82" y="11"/>
                    </a:lnTo>
                    <a:lnTo>
                      <a:pt x="85" y="10"/>
                    </a:lnTo>
                    <a:lnTo>
                      <a:pt x="90" y="9"/>
                    </a:lnTo>
                    <a:lnTo>
                      <a:pt x="92" y="10"/>
                    </a:lnTo>
                    <a:lnTo>
                      <a:pt x="94" y="13"/>
                    </a:lnTo>
                    <a:lnTo>
                      <a:pt x="95" y="16"/>
                    </a:lnTo>
                    <a:lnTo>
                      <a:pt x="93" y="19"/>
                    </a:lnTo>
                    <a:lnTo>
                      <a:pt x="88" y="24"/>
                    </a:lnTo>
                    <a:lnTo>
                      <a:pt x="83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68" y="50"/>
                    </a:lnTo>
                    <a:lnTo>
                      <a:pt x="64" y="58"/>
                    </a:lnTo>
                    <a:lnTo>
                      <a:pt x="61" y="65"/>
                    </a:lnTo>
                    <a:lnTo>
                      <a:pt x="57" y="72"/>
                    </a:lnTo>
                    <a:lnTo>
                      <a:pt x="53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3" y="103"/>
                    </a:lnTo>
                    <a:lnTo>
                      <a:pt x="39" y="112"/>
                    </a:lnTo>
                    <a:lnTo>
                      <a:pt x="36" y="120"/>
                    </a:lnTo>
                    <a:lnTo>
                      <a:pt x="33" y="126"/>
                    </a:lnTo>
                    <a:lnTo>
                      <a:pt x="29" y="134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1" y="142"/>
                    </a:lnTo>
                    <a:lnTo>
                      <a:pt x="18" y="143"/>
                    </a:lnTo>
                    <a:lnTo>
                      <a:pt x="11" y="144"/>
                    </a:lnTo>
                    <a:lnTo>
                      <a:pt x="9" y="142"/>
                    </a:lnTo>
                    <a:lnTo>
                      <a:pt x="7" y="140"/>
                    </a:lnTo>
                    <a:lnTo>
                      <a:pt x="3" y="132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7" y="115"/>
                    </a:lnTo>
                    <a:lnTo>
                      <a:pt x="10" y="108"/>
                    </a:lnTo>
                    <a:lnTo>
                      <a:pt x="15" y="101"/>
                    </a:lnTo>
                    <a:lnTo>
                      <a:pt x="19" y="95"/>
                    </a:lnTo>
                    <a:lnTo>
                      <a:pt x="22" y="88"/>
                    </a:lnTo>
                    <a:lnTo>
                      <a:pt x="26" y="80"/>
                    </a:lnTo>
                    <a:lnTo>
                      <a:pt x="30" y="72"/>
                    </a:lnTo>
                    <a:lnTo>
                      <a:pt x="33" y="66"/>
                    </a:lnTo>
                    <a:lnTo>
                      <a:pt x="36" y="58"/>
                    </a:lnTo>
                    <a:lnTo>
                      <a:pt x="38" y="50"/>
                    </a:lnTo>
                    <a:lnTo>
                      <a:pt x="40" y="43"/>
                    </a:lnTo>
                    <a:lnTo>
                      <a:pt x="43" y="34"/>
                    </a:lnTo>
                    <a:lnTo>
                      <a:pt x="45" y="28"/>
                    </a:lnTo>
                    <a:lnTo>
                      <a:pt x="47" y="19"/>
                    </a:lnTo>
                    <a:lnTo>
                      <a:pt x="48" y="11"/>
                    </a:lnTo>
                    <a:lnTo>
                      <a:pt x="51" y="4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9" name="Freeform 1557">
                <a:extLst>
                  <a:ext uri="{FF2B5EF4-FFF2-40B4-BE49-F238E27FC236}">
                    <a16:creationId xmlns:a16="http://schemas.microsoft.com/office/drawing/2014/main" id="{AAF7267D-891E-4FF5-B61F-B51708341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5"/>
                <a:ext cx="25" cy="63"/>
              </a:xfrm>
              <a:custGeom>
                <a:avLst/>
                <a:gdLst>
                  <a:gd name="T0" fmla="*/ 37 w 73"/>
                  <a:gd name="T1" fmla="*/ 4 h 191"/>
                  <a:gd name="T2" fmla="*/ 46 w 73"/>
                  <a:gd name="T3" fmla="*/ 10 h 191"/>
                  <a:gd name="T4" fmla="*/ 55 w 73"/>
                  <a:gd name="T5" fmla="*/ 11 h 191"/>
                  <a:gd name="T6" fmla="*/ 62 w 73"/>
                  <a:gd name="T7" fmla="*/ 10 h 191"/>
                  <a:gd name="T8" fmla="*/ 68 w 73"/>
                  <a:gd name="T9" fmla="*/ 8 h 191"/>
                  <a:gd name="T10" fmla="*/ 73 w 73"/>
                  <a:gd name="T11" fmla="*/ 13 h 191"/>
                  <a:gd name="T12" fmla="*/ 69 w 73"/>
                  <a:gd name="T13" fmla="*/ 27 h 191"/>
                  <a:gd name="T14" fmla="*/ 60 w 73"/>
                  <a:gd name="T15" fmla="*/ 45 h 191"/>
                  <a:gd name="T16" fmla="*/ 56 w 73"/>
                  <a:gd name="T17" fmla="*/ 64 h 191"/>
                  <a:gd name="T18" fmla="*/ 51 w 73"/>
                  <a:gd name="T19" fmla="*/ 82 h 191"/>
                  <a:gd name="T20" fmla="*/ 48 w 73"/>
                  <a:gd name="T21" fmla="*/ 101 h 191"/>
                  <a:gd name="T22" fmla="*/ 45 w 73"/>
                  <a:gd name="T23" fmla="*/ 119 h 191"/>
                  <a:gd name="T24" fmla="*/ 42 w 73"/>
                  <a:gd name="T25" fmla="*/ 139 h 191"/>
                  <a:gd name="T26" fmla="*/ 38 w 73"/>
                  <a:gd name="T27" fmla="*/ 159 h 191"/>
                  <a:gd name="T28" fmla="*/ 37 w 73"/>
                  <a:gd name="T29" fmla="*/ 174 h 191"/>
                  <a:gd name="T30" fmla="*/ 32 w 73"/>
                  <a:gd name="T31" fmla="*/ 183 h 191"/>
                  <a:gd name="T32" fmla="*/ 26 w 73"/>
                  <a:gd name="T33" fmla="*/ 188 h 191"/>
                  <a:gd name="T34" fmla="*/ 19 w 73"/>
                  <a:gd name="T35" fmla="*/ 191 h 191"/>
                  <a:gd name="T36" fmla="*/ 14 w 73"/>
                  <a:gd name="T37" fmla="*/ 190 h 191"/>
                  <a:gd name="T38" fmla="*/ 9 w 73"/>
                  <a:gd name="T39" fmla="*/ 186 h 191"/>
                  <a:gd name="T40" fmla="*/ 3 w 73"/>
                  <a:gd name="T41" fmla="*/ 180 h 191"/>
                  <a:gd name="T42" fmla="*/ 0 w 73"/>
                  <a:gd name="T43" fmla="*/ 174 h 191"/>
                  <a:gd name="T44" fmla="*/ 3 w 73"/>
                  <a:gd name="T45" fmla="*/ 161 h 191"/>
                  <a:gd name="T46" fmla="*/ 10 w 73"/>
                  <a:gd name="T47" fmla="*/ 141 h 191"/>
                  <a:gd name="T48" fmla="*/ 14 w 73"/>
                  <a:gd name="T49" fmla="*/ 121 h 191"/>
                  <a:gd name="T50" fmla="*/ 18 w 73"/>
                  <a:gd name="T51" fmla="*/ 101 h 191"/>
                  <a:gd name="T52" fmla="*/ 21 w 73"/>
                  <a:gd name="T53" fmla="*/ 79 h 191"/>
                  <a:gd name="T54" fmla="*/ 25 w 73"/>
                  <a:gd name="T55" fmla="*/ 58 h 191"/>
                  <a:gd name="T56" fmla="*/ 26 w 73"/>
                  <a:gd name="T57" fmla="*/ 38 h 191"/>
                  <a:gd name="T58" fmla="*/ 27 w 73"/>
                  <a:gd name="T59" fmla="*/ 16 h 191"/>
                  <a:gd name="T60" fmla="*/ 27 w 73"/>
                  <a:gd name="T61" fmla="*/ 3 h 191"/>
                  <a:gd name="T62" fmla="*/ 32 w 73"/>
                  <a:gd name="T6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91">
                    <a:moveTo>
                      <a:pt x="36" y="1"/>
                    </a:moveTo>
                    <a:lnTo>
                      <a:pt x="37" y="4"/>
                    </a:lnTo>
                    <a:lnTo>
                      <a:pt x="41" y="8"/>
                    </a:lnTo>
                    <a:lnTo>
                      <a:pt x="46" y="10"/>
                    </a:lnTo>
                    <a:lnTo>
                      <a:pt x="49" y="1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2" y="10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3" y="18"/>
                    </a:lnTo>
                    <a:lnTo>
                      <a:pt x="69" y="27"/>
                    </a:lnTo>
                    <a:lnTo>
                      <a:pt x="65" y="36"/>
                    </a:lnTo>
                    <a:lnTo>
                      <a:pt x="60" y="45"/>
                    </a:lnTo>
                    <a:lnTo>
                      <a:pt x="58" y="54"/>
                    </a:lnTo>
                    <a:lnTo>
                      <a:pt x="56" y="64"/>
                    </a:lnTo>
                    <a:lnTo>
                      <a:pt x="54" y="71"/>
                    </a:lnTo>
                    <a:lnTo>
                      <a:pt x="51" y="82"/>
                    </a:lnTo>
                    <a:lnTo>
                      <a:pt x="49" y="91"/>
                    </a:lnTo>
                    <a:lnTo>
                      <a:pt x="48" y="101"/>
                    </a:lnTo>
                    <a:lnTo>
                      <a:pt x="46" y="110"/>
                    </a:lnTo>
                    <a:lnTo>
                      <a:pt x="45" y="119"/>
                    </a:lnTo>
                    <a:lnTo>
                      <a:pt x="44" y="129"/>
                    </a:lnTo>
                    <a:lnTo>
                      <a:pt x="42" y="139"/>
                    </a:lnTo>
                    <a:lnTo>
                      <a:pt x="40" y="149"/>
                    </a:lnTo>
                    <a:lnTo>
                      <a:pt x="38" y="159"/>
                    </a:lnTo>
                    <a:lnTo>
                      <a:pt x="37" y="169"/>
                    </a:lnTo>
                    <a:lnTo>
                      <a:pt x="37" y="174"/>
                    </a:lnTo>
                    <a:lnTo>
                      <a:pt x="35" y="178"/>
                    </a:lnTo>
                    <a:lnTo>
                      <a:pt x="32" y="183"/>
                    </a:lnTo>
                    <a:lnTo>
                      <a:pt x="29" y="186"/>
                    </a:lnTo>
                    <a:lnTo>
                      <a:pt x="26" y="188"/>
                    </a:lnTo>
                    <a:lnTo>
                      <a:pt x="22" y="190"/>
                    </a:lnTo>
                    <a:lnTo>
                      <a:pt x="19" y="191"/>
                    </a:lnTo>
                    <a:lnTo>
                      <a:pt x="17" y="191"/>
                    </a:lnTo>
                    <a:lnTo>
                      <a:pt x="14" y="190"/>
                    </a:lnTo>
                    <a:lnTo>
                      <a:pt x="13" y="189"/>
                    </a:lnTo>
                    <a:lnTo>
                      <a:pt x="9" y="186"/>
                    </a:lnTo>
                    <a:lnTo>
                      <a:pt x="5" y="183"/>
                    </a:lnTo>
                    <a:lnTo>
                      <a:pt x="3" y="180"/>
                    </a:lnTo>
                    <a:lnTo>
                      <a:pt x="1" y="177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3" y="161"/>
                    </a:lnTo>
                    <a:lnTo>
                      <a:pt x="7" y="151"/>
                    </a:lnTo>
                    <a:lnTo>
                      <a:pt x="10" y="141"/>
                    </a:lnTo>
                    <a:lnTo>
                      <a:pt x="12" y="131"/>
                    </a:lnTo>
                    <a:lnTo>
                      <a:pt x="14" y="121"/>
                    </a:lnTo>
                    <a:lnTo>
                      <a:pt x="16" y="111"/>
                    </a:lnTo>
                    <a:lnTo>
                      <a:pt x="18" y="101"/>
                    </a:lnTo>
                    <a:lnTo>
                      <a:pt x="20" y="89"/>
                    </a:lnTo>
                    <a:lnTo>
                      <a:pt x="21" y="79"/>
                    </a:lnTo>
                    <a:lnTo>
                      <a:pt x="22" y="69"/>
                    </a:lnTo>
                    <a:lnTo>
                      <a:pt x="25" y="58"/>
                    </a:lnTo>
                    <a:lnTo>
                      <a:pt x="25" y="49"/>
                    </a:lnTo>
                    <a:lnTo>
                      <a:pt x="26" y="38"/>
                    </a:lnTo>
                    <a:lnTo>
                      <a:pt x="26" y="28"/>
                    </a:lnTo>
                    <a:lnTo>
                      <a:pt x="27" y="16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0" name="Freeform 1558">
                <a:extLst>
                  <a:ext uri="{FF2B5EF4-FFF2-40B4-BE49-F238E27FC236}">
                    <a16:creationId xmlns:a16="http://schemas.microsoft.com/office/drawing/2014/main" id="{07DCC0FF-DF8F-463D-98A6-2F32C67D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8"/>
                <a:ext cx="15" cy="19"/>
              </a:xfrm>
              <a:custGeom>
                <a:avLst/>
                <a:gdLst>
                  <a:gd name="T0" fmla="*/ 26 w 46"/>
                  <a:gd name="T1" fmla="*/ 3 h 59"/>
                  <a:gd name="T2" fmla="*/ 30 w 46"/>
                  <a:gd name="T3" fmla="*/ 7 h 59"/>
                  <a:gd name="T4" fmla="*/ 34 w 46"/>
                  <a:gd name="T5" fmla="*/ 10 h 59"/>
                  <a:gd name="T6" fmla="*/ 39 w 46"/>
                  <a:gd name="T7" fmla="*/ 11 h 59"/>
                  <a:gd name="T8" fmla="*/ 43 w 46"/>
                  <a:gd name="T9" fmla="*/ 11 h 59"/>
                  <a:gd name="T10" fmla="*/ 45 w 46"/>
                  <a:gd name="T11" fmla="*/ 11 h 59"/>
                  <a:gd name="T12" fmla="*/ 46 w 46"/>
                  <a:gd name="T13" fmla="*/ 13 h 59"/>
                  <a:gd name="T14" fmla="*/ 46 w 46"/>
                  <a:gd name="T15" fmla="*/ 16 h 59"/>
                  <a:gd name="T16" fmla="*/ 45 w 46"/>
                  <a:gd name="T17" fmla="*/ 18 h 59"/>
                  <a:gd name="T18" fmla="*/ 42 w 46"/>
                  <a:gd name="T19" fmla="*/ 22 h 59"/>
                  <a:gd name="T20" fmla="*/ 36 w 46"/>
                  <a:gd name="T21" fmla="*/ 27 h 59"/>
                  <a:gd name="T22" fmla="*/ 33 w 46"/>
                  <a:gd name="T23" fmla="*/ 31 h 59"/>
                  <a:gd name="T24" fmla="*/ 27 w 46"/>
                  <a:gd name="T25" fmla="*/ 35 h 59"/>
                  <a:gd name="T26" fmla="*/ 24 w 46"/>
                  <a:gd name="T27" fmla="*/ 40 h 59"/>
                  <a:gd name="T28" fmla="*/ 22 w 46"/>
                  <a:gd name="T29" fmla="*/ 44 h 59"/>
                  <a:gd name="T30" fmla="*/ 20 w 46"/>
                  <a:gd name="T31" fmla="*/ 50 h 59"/>
                  <a:gd name="T32" fmla="*/ 17 w 46"/>
                  <a:gd name="T33" fmla="*/ 55 h 59"/>
                  <a:gd name="T34" fmla="*/ 7 w 46"/>
                  <a:gd name="T35" fmla="*/ 59 h 59"/>
                  <a:gd name="T36" fmla="*/ 3 w 46"/>
                  <a:gd name="T37" fmla="*/ 59 h 59"/>
                  <a:gd name="T38" fmla="*/ 0 w 46"/>
                  <a:gd name="T39" fmla="*/ 55 h 59"/>
                  <a:gd name="T40" fmla="*/ 0 w 46"/>
                  <a:gd name="T41" fmla="*/ 46 h 59"/>
                  <a:gd name="T42" fmla="*/ 4 w 46"/>
                  <a:gd name="T43" fmla="*/ 43 h 59"/>
                  <a:gd name="T44" fmla="*/ 5 w 46"/>
                  <a:gd name="T45" fmla="*/ 38 h 59"/>
                  <a:gd name="T46" fmla="*/ 8 w 46"/>
                  <a:gd name="T47" fmla="*/ 33 h 59"/>
                  <a:gd name="T48" fmla="*/ 11 w 46"/>
                  <a:gd name="T49" fmla="*/ 27 h 59"/>
                  <a:gd name="T50" fmla="*/ 14 w 46"/>
                  <a:gd name="T51" fmla="*/ 22 h 59"/>
                  <a:gd name="T52" fmla="*/ 15 w 46"/>
                  <a:gd name="T53" fmla="*/ 15 h 59"/>
                  <a:gd name="T54" fmla="*/ 17 w 46"/>
                  <a:gd name="T55" fmla="*/ 8 h 59"/>
                  <a:gd name="T56" fmla="*/ 20 w 46"/>
                  <a:gd name="T57" fmla="*/ 3 h 59"/>
                  <a:gd name="T58" fmla="*/ 21 w 46"/>
                  <a:gd name="T59" fmla="*/ 3 h 59"/>
                  <a:gd name="T60" fmla="*/ 23 w 46"/>
                  <a:gd name="T61" fmla="*/ 0 h 59"/>
                  <a:gd name="T62" fmla="*/ 24 w 46"/>
                  <a:gd name="T63" fmla="*/ 0 h 59"/>
                  <a:gd name="T64" fmla="*/ 26 w 46"/>
                  <a:gd name="T65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59">
                    <a:moveTo>
                      <a:pt x="26" y="3"/>
                    </a:moveTo>
                    <a:lnTo>
                      <a:pt x="30" y="7"/>
                    </a:lnTo>
                    <a:lnTo>
                      <a:pt x="34" y="10"/>
                    </a:lnTo>
                    <a:lnTo>
                      <a:pt x="39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6" y="13"/>
                    </a:lnTo>
                    <a:lnTo>
                      <a:pt x="46" y="16"/>
                    </a:lnTo>
                    <a:lnTo>
                      <a:pt x="45" y="18"/>
                    </a:lnTo>
                    <a:lnTo>
                      <a:pt x="42" y="22"/>
                    </a:lnTo>
                    <a:lnTo>
                      <a:pt x="36" y="27"/>
                    </a:lnTo>
                    <a:lnTo>
                      <a:pt x="33" y="31"/>
                    </a:lnTo>
                    <a:lnTo>
                      <a:pt x="27" y="35"/>
                    </a:lnTo>
                    <a:lnTo>
                      <a:pt x="24" y="40"/>
                    </a:lnTo>
                    <a:lnTo>
                      <a:pt x="22" y="44"/>
                    </a:lnTo>
                    <a:lnTo>
                      <a:pt x="20" y="50"/>
                    </a:lnTo>
                    <a:lnTo>
                      <a:pt x="17" y="55"/>
                    </a:lnTo>
                    <a:lnTo>
                      <a:pt x="7" y="59"/>
                    </a:lnTo>
                    <a:lnTo>
                      <a:pt x="3" y="59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1" name="Freeform 1559">
                <a:extLst>
                  <a:ext uri="{FF2B5EF4-FFF2-40B4-BE49-F238E27FC236}">
                    <a16:creationId xmlns:a16="http://schemas.microsoft.com/office/drawing/2014/main" id="{3E658582-B059-4AC1-A278-5E9EE08B2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6"/>
                <a:ext cx="22" cy="50"/>
              </a:xfrm>
              <a:custGeom>
                <a:avLst/>
                <a:gdLst>
                  <a:gd name="T0" fmla="*/ 38 w 67"/>
                  <a:gd name="T1" fmla="*/ 1 h 151"/>
                  <a:gd name="T2" fmla="*/ 40 w 67"/>
                  <a:gd name="T3" fmla="*/ 4 h 151"/>
                  <a:gd name="T4" fmla="*/ 44 w 67"/>
                  <a:gd name="T5" fmla="*/ 6 h 151"/>
                  <a:gd name="T6" fmla="*/ 47 w 67"/>
                  <a:gd name="T7" fmla="*/ 9 h 151"/>
                  <a:gd name="T8" fmla="*/ 51 w 67"/>
                  <a:gd name="T9" fmla="*/ 9 h 151"/>
                  <a:gd name="T10" fmla="*/ 53 w 67"/>
                  <a:gd name="T11" fmla="*/ 10 h 151"/>
                  <a:gd name="T12" fmla="*/ 57 w 67"/>
                  <a:gd name="T13" fmla="*/ 10 h 151"/>
                  <a:gd name="T14" fmla="*/ 61 w 67"/>
                  <a:gd name="T15" fmla="*/ 9 h 151"/>
                  <a:gd name="T16" fmla="*/ 62 w 67"/>
                  <a:gd name="T17" fmla="*/ 9 h 151"/>
                  <a:gd name="T18" fmla="*/ 64 w 67"/>
                  <a:gd name="T19" fmla="*/ 9 h 151"/>
                  <a:gd name="T20" fmla="*/ 67 w 67"/>
                  <a:gd name="T21" fmla="*/ 11 h 151"/>
                  <a:gd name="T22" fmla="*/ 67 w 67"/>
                  <a:gd name="T23" fmla="*/ 14 h 151"/>
                  <a:gd name="T24" fmla="*/ 67 w 67"/>
                  <a:gd name="T25" fmla="*/ 18 h 151"/>
                  <a:gd name="T26" fmla="*/ 64 w 67"/>
                  <a:gd name="T27" fmla="*/ 24 h 151"/>
                  <a:gd name="T28" fmla="*/ 61 w 67"/>
                  <a:gd name="T29" fmla="*/ 31 h 151"/>
                  <a:gd name="T30" fmla="*/ 57 w 67"/>
                  <a:gd name="T31" fmla="*/ 37 h 151"/>
                  <a:gd name="T32" fmla="*/ 54 w 67"/>
                  <a:gd name="T33" fmla="*/ 46 h 151"/>
                  <a:gd name="T34" fmla="*/ 51 w 67"/>
                  <a:gd name="T35" fmla="*/ 51 h 151"/>
                  <a:gd name="T36" fmla="*/ 49 w 67"/>
                  <a:gd name="T37" fmla="*/ 58 h 151"/>
                  <a:gd name="T38" fmla="*/ 47 w 67"/>
                  <a:gd name="T39" fmla="*/ 66 h 151"/>
                  <a:gd name="T40" fmla="*/ 44 w 67"/>
                  <a:gd name="T41" fmla="*/ 74 h 151"/>
                  <a:gd name="T42" fmla="*/ 43 w 67"/>
                  <a:gd name="T43" fmla="*/ 80 h 151"/>
                  <a:gd name="T44" fmla="*/ 40 w 67"/>
                  <a:gd name="T45" fmla="*/ 88 h 151"/>
                  <a:gd name="T46" fmla="*/ 39 w 67"/>
                  <a:gd name="T47" fmla="*/ 95 h 151"/>
                  <a:gd name="T48" fmla="*/ 37 w 67"/>
                  <a:gd name="T49" fmla="*/ 103 h 151"/>
                  <a:gd name="T50" fmla="*/ 36 w 67"/>
                  <a:gd name="T51" fmla="*/ 111 h 151"/>
                  <a:gd name="T52" fmla="*/ 34 w 67"/>
                  <a:gd name="T53" fmla="*/ 119 h 151"/>
                  <a:gd name="T54" fmla="*/ 32 w 67"/>
                  <a:gd name="T55" fmla="*/ 126 h 151"/>
                  <a:gd name="T56" fmla="*/ 29 w 67"/>
                  <a:gd name="T57" fmla="*/ 134 h 151"/>
                  <a:gd name="T58" fmla="*/ 29 w 67"/>
                  <a:gd name="T59" fmla="*/ 138 h 151"/>
                  <a:gd name="T60" fmla="*/ 28 w 67"/>
                  <a:gd name="T61" fmla="*/ 142 h 151"/>
                  <a:gd name="T62" fmla="*/ 25 w 67"/>
                  <a:gd name="T63" fmla="*/ 145 h 151"/>
                  <a:gd name="T64" fmla="*/ 21 w 67"/>
                  <a:gd name="T65" fmla="*/ 148 h 151"/>
                  <a:gd name="T66" fmla="*/ 17 w 67"/>
                  <a:gd name="T67" fmla="*/ 150 h 151"/>
                  <a:gd name="T68" fmla="*/ 12 w 67"/>
                  <a:gd name="T69" fmla="*/ 151 h 151"/>
                  <a:gd name="T70" fmla="*/ 8 w 67"/>
                  <a:gd name="T71" fmla="*/ 150 h 151"/>
                  <a:gd name="T72" fmla="*/ 2 w 67"/>
                  <a:gd name="T73" fmla="*/ 143 h 151"/>
                  <a:gd name="T74" fmla="*/ 1 w 67"/>
                  <a:gd name="T75" fmla="*/ 141 h 151"/>
                  <a:gd name="T76" fmla="*/ 0 w 67"/>
                  <a:gd name="T77" fmla="*/ 138 h 151"/>
                  <a:gd name="T78" fmla="*/ 0 w 67"/>
                  <a:gd name="T79" fmla="*/ 135 h 151"/>
                  <a:gd name="T80" fmla="*/ 1 w 67"/>
                  <a:gd name="T81" fmla="*/ 133 h 151"/>
                  <a:gd name="T82" fmla="*/ 5 w 67"/>
                  <a:gd name="T83" fmla="*/ 125 h 151"/>
                  <a:gd name="T84" fmla="*/ 7 w 67"/>
                  <a:gd name="T85" fmla="*/ 119 h 151"/>
                  <a:gd name="T86" fmla="*/ 10 w 67"/>
                  <a:gd name="T87" fmla="*/ 111 h 151"/>
                  <a:gd name="T88" fmla="*/ 12 w 67"/>
                  <a:gd name="T89" fmla="*/ 103 h 151"/>
                  <a:gd name="T90" fmla="*/ 16 w 67"/>
                  <a:gd name="T91" fmla="*/ 94 h 151"/>
                  <a:gd name="T92" fmla="*/ 18 w 67"/>
                  <a:gd name="T93" fmla="*/ 86 h 151"/>
                  <a:gd name="T94" fmla="*/ 19 w 67"/>
                  <a:gd name="T95" fmla="*/ 78 h 151"/>
                  <a:gd name="T96" fmla="*/ 21 w 67"/>
                  <a:gd name="T97" fmla="*/ 70 h 151"/>
                  <a:gd name="T98" fmla="*/ 24 w 67"/>
                  <a:gd name="T99" fmla="*/ 62 h 151"/>
                  <a:gd name="T100" fmla="*/ 25 w 67"/>
                  <a:gd name="T101" fmla="*/ 55 h 151"/>
                  <a:gd name="T102" fmla="*/ 27 w 67"/>
                  <a:gd name="T103" fmla="*/ 47 h 151"/>
                  <a:gd name="T104" fmla="*/ 28 w 67"/>
                  <a:gd name="T105" fmla="*/ 38 h 151"/>
                  <a:gd name="T106" fmla="*/ 29 w 67"/>
                  <a:gd name="T107" fmla="*/ 29 h 151"/>
                  <a:gd name="T108" fmla="*/ 30 w 67"/>
                  <a:gd name="T109" fmla="*/ 21 h 151"/>
                  <a:gd name="T110" fmla="*/ 30 w 67"/>
                  <a:gd name="T111" fmla="*/ 13 h 151"/>
                  <a:gd name="T112" fmla="*/ 32 w 67"/>
                  <a:gd name="T113" fmla="*/ 5 h 151"/>
                  <a:gd name="T114" fmla="*/ 33 w 67"/>
                  <a:gd name="T115" fmla="*/ 2 h 151"/>
                  <a:gd name="T116" fmla="*/ 35 w 67"/>
                  <a:gd name="T117" fmla="*/ 0 h 151"/>
                  <a:gd name="T118" fmla="*/ 37 w 67"/>
                  <a:gd name="T119" fmla="*/ 0 h 151"/>
                  <a:gd name="T120" fmla="*/ 38 w 67"/>
                  <a:gd name="T121" fmla="*/ 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" h="151">
                    <a:moveTo>
                      <a:pt x="38" y="1"/>
                    </a:moveTo>
                    <a:lnTo>
                      <a:pt x="40" y="4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3" y="10"/>
                    </a:lnTo>
                    <a:lnTo>
                      <a:pt x="57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67" y="18"/>
                    </a:lnTo>
                    <a:lnTo>
                      <a:pt x="64" y="24"/>
                    </a:lnTo>
                    <a:lnTo>
                      <a:pt x="61" y="31"/>
                    </a:lnTo>
                    <a:lnTo>
                      <a:pt x="57" y="37"/>
                    </a:lnTo>
                    <a:lnTo>
                      <a:pt x="54" y="46"/>
                    </a:lnTo>
                    <a:lnTo>
                      <a:pt x="51" y="51"/>
                    </a:lnTo>
                    <a:lnTo>
                      <a:pt x="49" y="58"/>
                    </a:lnTo>
                    <a:lnTo>
                      <a:pt x="47" y="66"/>
                    </a:lnTo>
                    <a:lnTo>
                      <a:pt x="44" y="74"/>
                    </a:lnTo>
                    <a:lnTo>
                      <a:pt x="43" y="80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3"/>
                    </a:lnTo>
                    <a:lnTo>
                      <a:pt x="36" y="111"/>
                    </a:lnTo>
                    <a:lnTo>
                      <a:pt x="34" y="119"/>
                    </a:lnTo>
                    <a:lnTo>
                      <a:pt x="32" y="126"/>
                    </a:lnTo>
                    <a:lnTo>
                      <a:pt x="29" y="134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5" y="145"/>
                    </a:lnTo>
                    <a:lnTo>
                      <a:pt x="21" y="148"/>
                    </a:lnTo>
                    <a:lnTo>
                      <a:pt x="17" y="150"/>
                    </a:lnTo>
                    <a:lnTo>
                      <a:pt x="12" y="151"/>
                    </a:lnTo>
                    <a:lnTo>
                      <a:pt x="8" y="150"/>
                    </a:lnTo>
                    <a:lnTo>
                      <a:pt x="2" y="143"/>
                    </a:lnTo>
                    <a:lnTo>
                      <a:pt x="1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33"/>
                    </a:lnTo>
                    <a:lnTo>
                      <a:pt x="5" y="125"/>
                    </a:lnTo>
                    <a:lnTo>
                      <a:pt x="7" y="119"/>
                    </a:lnTo>
                    <a:lnTo>
                      <a:pt x="10" y="111"/>
                    </a:lnTo>
                    <a:lnTo>
                      <a:pt x="12" y="103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9" y="78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5" y="55"/>
                    </a:lnTo>
                    <a:lnTo>
                      <a:pt x="27" y="47"/>
                    </a:lnTo>
                    <a:lnTo>
                      <a:pt x="28" y="38"/>
                    </a:lnTo>
                    <a:lnTo>
                      <a:pt x="29" y="29"/>
                    </a:lnTo>
                    <a:lnTo>
                      <a:pt x="30" y="21"/>
                    </a:lnTo>
                    <a:lnTo>
                      <a:pt x="30" y="13"/>
                    </a:lnTo>
                    <a:lnTo>
                      <a:pt x="32" y="5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2" name="Freeform 1560">
                <a:extLst>
                  <a:ext uri="{FF2B5EF4-FFF2-40B4-BE49-F238E27FC236}">
                    <a16:creationId xmlns:a16="http://schemas.microsoft.com/office/drawing/2014/main" id="{47E30202-EE86-48DA-B64C-93CB418AC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3"/>
                <a:ext cx="25" cy="38"/>
              </a:xfrm>
              <a:custGeom>
                <a:avLst/>
                <a:gdLst>
                  <a:gd name="T0" fmla="*/ 46 w 73"/>
                  <a:gd name="T1" fmla="*/ 2 h 115"/>
                  <a:gd name="T2" fmla="*/ 49 w 73"/>
                  <a:gd name="T3" fmla="*/ 6 h 115"/>
                  <a:gd name="T4" fmla="*/ 55 w 73"/>
                  <a:gd name="T5" fmla="*/ 8 h 115"/>
                  <a:gd name="T6" fmla="*/ 62 w 73"/>
                  <a:gd name="T7" fmla="*/ 7 h 115"/>
                  <a:gd name="T8" fmla="*/ 67 w 73"/>
                  <a:gd name="T9" fmla="*/ 6 h 115"/>
                  <a:gd name="T10" fmla="*/ 70 w 73"/>
                  <a:gd name="T11" fmla="*/ 7 h 115"/>
                  <a:gd name="T12" fmla="*/ 72 w 73"/>
                  <a:gd name="T13" fmla="*/ 9 h 115"/>
                  <a:gd name="T14" fmla="*/ 73 w 73"/>
                  <a:gd name="T15" fmla="*/ 11 h 115"/>
                  <a:gd name="T16" fmla="*/ 72 w 73"/>
                  <a:gd name="T17" fmla="*/ 15 h 115"/>
                  <a:gd name="T18" fmla="*/ 64 w 73"/>
                  <a:gd name="T19" fmla="*/ 24 h 115"/>
                  <a:gd name="T20" fmla="*/ 56 w 73"/>
                  <a:gd name="T21" fmla="*/ 34 h 115"/>
                  <a:gd name="T22" fmla="*/ 51 w 73"/>
                  <a:gd name="T23" fmla="*/ 46 h 115"/>
                  <a:gd name="T24" fmla="*/ 44 w 73"/>
                  <a:gd name="T25" fmla="*/ 57 h 115"/>
                  <a:gd name="T26" fmla="*/ 39 w 73"/>
                  <a:gd name="T27" fmla="*/ 68 h 115"/>
                  <a:gd name="T28" fmla="*/ 35 w 73"/>
                  <a:gd name="T29" fmla="*/ 82 h 115"/>
                  <a:gd name="T30" fmla="*/ 29 w 73"/>
                  <a:gd name="T31" fmla="*/ 94 h 115"/>
                  <a:gd name="T32" fmla="*/ 24 w 73"/>
                  <a:gd name="T33" fmla="*/ 107 h 115"/>
                  <a:gd name="T34" fmla="*/ 23 w 73"/>
                  <a:gd name="T35" fmla="*/ 109 h 115"/>
                  <a:gd name="T36" fmla="*/ 21 w 73"/>
                  <a:gd name="T37" fmla="*/ 112 h 115"/>
                  <a:gd name="T38" fmla="*/ 18 w 73"/>
                  <a:gd name="T39" fmla="*/ 114 h 115"/>
                  <a:gd name="T40" fmla="*/ 15 w 73"/>
                  <a:gd name="T41" fmla="*/ 115 h 115"/>
                  <a:gd name="T42" fmla="*/ 10 w 73"/>
                  <a:gd name="T43" fmla="*/ 115 h 115"/>
                  <a:gd name="T44" fmla="*/ 9 w 73"/>
                  <a:gd name="T45" fmla="*/ 114 h 115"/>
                  <a:gd name="T46" fmla="*/ 7 w 73"/>
                  <a:gd name="T47" fmla="*/ 112 h 115"/>
                  <a:gd name="T48" fmla="*/ 2 w 73"/>
                  <a:gd name="T49" fmla="*/ 107 h 115"/>
                  <a:gd name="T50" fmla="*/ 0 w 73"/>
                  <a:gd name="T51" fmla="*/ 103 h 115"/>
                  <a:gd name="T52" fmla="*/ 0 w 73"/>
                  <a:gd name="T53" fmla="*/ 101 h 115"/>
                  <a:gd name="T54" fmla="*/ 0 w 73"/>
                  <a:gd name="T55" fmla="*/ 99 h 115"/>
                  <a:gd name="T56" fmla="*/ 0 w 73"/>
                  <a:gd name="T57" fmla="*/ 98 h 115"/>
                  <a:gd name="T58" fmla="*/ 8 w 73"/>
                  <a:gd name="T59" fmla="*/ 86 h 115"/>
                  <a:gd name="T60" fmla="*/ 15 w 73"/>
                  <a:gd name="T61" fmla="*/ 76 h 115"/>
                  <a:gd name="T62" fmla="*/ 20 w 73"/>
                  <a:gd name="T63" fmla="*/ 65 h 115"/>
                  <a:gd name="T64" fmla="*/ 25 w 73"/>
                  <a:gd name="T65" fmla="*/ 53 h 115"/>
                  <a:gd name="T66" fmla="*/ 28 w 73"/>
                  <a:gd name="T67" fmla="*/ 40 h 115"/>
                  <a:gd name="T68" fmla="*/ 33 w 73"/>
                  <a:gd name="T69" fmla="*/ 28 h 115"/>
                  <a:gd name="T70" fmla="*/ 36 w 73"/>
                  <a:gd name="T71" fmla="*/ 15 h 115"/>
                  <a:gd name="T72" fmla="*/ 38 w 73"/>
                  <a:gd name="T73" fmla="*/ 2 h 115"/>
                  <a:gd name="T74" fmla="*/ 41 w 73"/>
                  <a:gd name="T75" fmla="*/ 0 h 115"/>
                  <a:gd name="T76" fmla="*/ 43 w 73"/>
                  <a:gd name="T77" fmla="*/ 0 h 115"/>
                  <a:gd name="T78" fmla="*/ 44 w 73"/>
                  <a:gd name="T79" fmla="*/ 0 h 115"/>
                  <a:gd name="T80" fmla="*/ 46 w 73"/>
                  <a:gd name="T81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115">
                    <a:moveTo>
                      <a:pt x="46" y="2"/>
                    </a:moveTo>
                    <a:lnTo>
                      <a:pt x="49" y="6"/>
                    </a:lnTo>
                    <a:lnTo>
                      <a:pt x="55" y="8"/>
                    </a:lnTo>
                    <a:lnTo>
                      <a:pt x="62" y="7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3" y="11"/>
                    </a:lnTo>
                    <a:lnTo>
                      <a:pt x="72" y="15"/>
                    </a:lnTo>
                    <a:lnTo>
                      <a:pt x="64" y="24"/>
                    </a:lnTo>
                    <a:lnTo>
                      <a:pt x="56" y="34"/>
                    </a:lnTo>
                    <a:lnTo>
                      <a:pt x="51" y="46"/>
                    </a:lnTo>
                    <a:lnTo>
                      <a:pt x="44" y="57"/>
                    </a:lnTo>
                    <a:lnTo>
                      <a:pt x="39" y="68"/>
                    </a:lnTo>
                    <a:lnTo>
                      <a:pt x="35" y="82"/>
                    </a:lnTo>
                    <a:lnTo>
                      <a:pt x="29" y="94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1" y="112"/>
                    </a:lnTo>
                    <a:lnTo>
                      <a:pt x="18" y="114"/>
                    </a:lnTo>
                    <a:lnTo>
                      <a:pt x="15" y="115"/>
                    </a:lnTo>
                    <a:lnTo>
                      <a:pt x="10" y="115"/>
                    </a:lnTo>
                    <a:lnTo>
                      <a:pt x="9" y="114"/>
                    </a:lnTo>
                    <a:lnTo>
                      <a:pt x="7" y="112"/>
                    </a:lnTo>
                    <a:lnTo>
                      <a:pt x="2" y="107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8" y="86"/>
                    </a:lnTo>
                    <a:lnTo>
                      <a:pt x="15" y="76"/>
                    </a:lnTo>
                    <a:lnTo>
                      <a:pt x="20" y="65"/>
                    </a:lnTo>
                    <a:lnTo>
                      <a:pt x="25" y="53"/>
                    </a:lnTo>
                    <a:lnTo>
                      <a:pt x="28" y="40"/>
                    </a:lnTo>
                    <a:lnTo>
                      <a:pt x="33" y="28"/>
                    </a:lnTo>
                    <a:lnTo>
                      <a:pt x="36" y="15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3" name="Freeform 1561">
                <a:extLst>
                  <a:ext uri="{FF2B5EF4-FFF2-40B4-BE49-F238E27FC236}">
                    <a16:creationId xmlns:a16="http://schemas.microsoft.com/office/drawing/2014/main" id="{C68A25DD-D973-4509-8E23-C3CBEDE8A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3"/>
                <a:ext cx="30" cy="74"/>
              </a:xfrm>
              <a:custGeom>
                <a:avLst/>
                <a:gdLst>
                  <a:gd name="T0" fmla="*/ 45 w 88"/>
                  <a:gd name="T1" fmla="*/ 6 h 222"/>
                  <a:gd name="T2" fmla="*/ 55 w 88"/>
                  <a:gd name="T3" fmla="*/ 10 h 222"/>
                  <a:gd name="T4" fmla="*/ 65 w 88"/>
                  <a:gd name="T5" fmla="*/ 14 h 222"/>
                  <a:gd name="T6" fmla="*/ 74 w 88"/>
                  <a:gd name="T7" fmla="*/ 13 h 222"/>
                  <a:gd name="T8" fmla="*/ 83 w 88"/>
                  <a:gd name="T9" fmla="*/ 8 h 222"/>
                  <a:gd name="T10" fmla="*/ 88 w 88"/>
                  <a:gd name="T11" fmla="*/ 16 h 222"/>
                  <a:gd name="T12" fmla="*/ 83 w 88"/>
                  <a:gd name="T13" fmla="*/ 33 h 222"/>
                  <a:gd name="T14" fmla="*/ 74 w 88"/>
                  <a:gd name="T15" fmla="*/ 53 h 222"/>
                  <a:gd name="T16" fmla="*/ 68 w 88"/>
                  <a:gd name="T17" fmla="*/ 74 h 222"/>
                  <a:gd name="T18" fmla="*/ 62 w 88"/>
                  <a:gd name="T19" fmla="*/ 96 h 222"/>
                  <a:gd name="T20" fmla="*/ 59 w 88"/>
                  <a:gd name="T21" fmla="*/ 118 h 222"/>
                  <a:gd name="T22" fmla="*/ 55 w 88"/>
                  <a:gd name="T23" fmla="*/ 140 h 222"/>
                  <a:gd name="T24" fmla="*/ 51 w 88"/>
                  <a:gd name="T25" fmla="*/ 162 h 222"/>
                  <a:gd name="T26" fmla="*/ 48 w 88"/>
                  <a:gd name="T27" fmla="*/ 186 h 222"/>
                  <a:gd name="T28" fmla="*/ 46 w 88"/>
                  <a:gd name="T29" fmla="*/ 202 h 222"/>
                  <a:gd name="T30" fmla="*/ 40 w 88"/>
                  <a:gd name="T31" fmla="*/ 213 h 222"/>
                  <a:gd name="T32" fmla="*/ 31 w 88"/>
                  <a:gd name="T33" fmla="*/ 219 h 222"/>
                  <a:gd name="T34" fmla="*/ 24 w 88"/>
                  <a:gd name="T35" fmla="*/ 222 h 222"/>
                  <a:gd name="T36" fmla="*/ 19 w 88"/>
                  <a:gd name="T37" fmla="*/ 222 h 222"/>
                  <a:gd name="T38" fmla="*/ 11 w 88"/>
                  <a:gd name="T39" fmla="*/ 217 h 222"/>
                  <a:gd name="T40" fmla="*/ 3 w 88"/>
                  <a:gd name="T41" fmla="*/ 210 h 222"/>
                  <a:gd name="T42" fmla="*/ 0 w 88"/>
                  <a:gd name="T43" fmla="*/ 202 h 222"/>
                  <a:gd name="T44" fmla="*/ 4 w 88"/>
                  <a:gd name="T45" fmla="*/ 188 h 222"/>
                  <a:gd name="T46" fmla="*/ 11 w 88"/>
                  <a:gd name="T47" fmla="*/ 165 h 222"/>
                  <a:gd name="T48" fmla="*/ 18 w 88"/>
                  <a:gd name="T49" fmla="*/ 140 h 222"/>
                  <a:gd name="T50" fmla="*/ 21 w 88"/>
                  <a:gd name="T51" fmla="*/ 117 h 222"/>
                  <a:gd name="T52" fmla="*/ 25 w 88"/>
                  <a:gd name="T53" fmla="*/ 92 h 222"/>
                  <a:gd name="T54" fmla="*/ 28 w 88"/>
                  <a:gd name="T55" fmla="*/ 69 h 222"/>
                  <a:gd name="T56" fmla="*/ 29 w 88"/>
                  <a:gd name="T57" fmla="*/ 45 h 222"/>
                  <a:gd name="T58" fmla="*/ 29 w 88"/>
                  <a:gd name="T59" fmla="*/ 20 h 222"/>
                  <a:gd name="T60" fmla="*/ 30 w 88"/>
                  <a:gd name="T61" fmla="*/ 5 h 222"/>
                  <a:gd name="T62" fmla="*/ 37 w 88"/>
                  <a:gd name="T6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222">
                    <a:moveTo>
                      <a:pt x="41" y="1"/>
                    </a:moveTo>
                    <a:lnTo>
                      <a:pt x="45" y="6"/>
                    </a:lnTo>
                    <a:lnTo>
                      <a:pt x="49" y="8"/>
                    </a:lnTo>
                    <a:lnTo>
                      <a:pt x="55" y="10"/>
                    </a:lnTo>
                    <a:lnTo>
                      <a:pt x="59" y="13"/>
                    </a:lnTo>
                    <a:lnTo>
                      <a:pt x="65" y="14"/>
                    </a:lnTo>
                    <a:lnTo>
                      <a:pt x="69" y="14"/>
                    </a:lnTo>
                    <a:lnTo>
                      <a:pt x="74" y="13"/>
                    </a:lnTo>
                    <a:lnTo>
                      <a:pt x="78" y="9"/>
                    </a:lnTo>
                    <a:lnTo>
                      <a:pt x="83" y="8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88" y="21"/>
                    </a:lnTo>
                    <a:lnTo>
                      <a:pt x="83" y="33"/>
                    </a:lnTo>
                    <a:lnTo>
                      <a:pt x="78" y="43"/>
                    </a:lnTo>
                    <a:lnTo>
                      <a:pt x="74" y="53"/>
                    </a:lnTo>
                    <a:lnTo>
                      <a:pt x="71" y="63"/>
                    </a:lnTo>
                    <a:lnTo>
                      <a:pt x="68" y="74"/>
                    </a:lnTo>
                    <a:lnTo>
                      <a:pt x="65" y="85"/>
                    </a:lnTo>
                    <a:lnTo>
                      <a:pt x="62" y="96"/>
                    </a:lnTo>
                    <a:lnTo>
                      <a:pt x="61" y="107"/>
                    </a:lnTo>
                    <a:lnTo>
                      <a:pt x="59" y="118"/>
                    </a:lnTo>
                    <a:lnTo>
                      <a:pt x="57" y="129"/>
                    </a:lnTo>
                    <a:lnTo>
                      <a:pt x="55" y="140"/>
                    </a:lnTo>
                    <a:lnTo>
                      <a:pt x="54" y="152"/>
                    </a:lnTo>
                    <a:lnTo>
                      <a:pt x="51" y="162"/>
                    </a:lnTo>
                    <a:lnTo>
                      <a:pt x="50" y="174"/>
                    </a:lnTo>
                    <a:lnTo>
                      <a:pt x="48" y="186"/>
                    </a:lnTo>
                    <a:lnTo>
                      <a:pt x="46" y="198"/>
                    </a:lnTo>
                    <a:lnTo>
                      <a:pt x="46" y="202"/>
                    </a:lnTo>
                    <a:lnTo>
                      <a:pt x="43" y="208"/>
                    </a:lnTo>
                    <a:lnTo>
                      <a:pt x="40" y="213"/>
                    </a:lnTo>
                    <a:lnTo>
                      <a:pt x="37" y="217"/>
                    </a:lnTo>
                    <a:lnTo>
                      <a:pt x="31" y="219"/>
                    </a:lnTo>
                    <a:lnTo>
                      <a:pt x="28" y="221"/>
                    </a:lnTo>
                    <a:lnTo>
                      <a:pt x="24" y="222"/>
                    </a:lnTo>
                    <a:lnTo>
                      <a:pt x="21" y="222"/>
                    </a:lnTo>
                    <a:lnTo>
                      <a:pt x="19" y="222"/>
                    </a:lnTo>
                    <a:lnTo>
                      <a:pt x="15" y="220"/>
                    </a:lnTo>
                    <a:lnTo>
                      <a:pt x="11" y="217"/>
                    </a:lnTo>
                    <a:lnTo>
                      <a:pt x="6" y="213"/>
                    </a:lnTo>
                    <a:lnTo>
                      <a:pt x="3" y="210"/>
                    </a:lnTo>
                    <a:lnTo>
                      <a:pt x="1" y="207"/>
                    </a:lnTo>
                    <a:lnTo>
                      <a:pt x="0" y="202"/>
                    </a:lnTo>
                    <a:lnTo>
                      <a:pt x="0" y="199"/>
                    </a:lnTo>
                    <a:lnTo>
                      <a:pt x="4" y="188"/>
                    </a:lnTo>
                    <a:lnTo>
                      <a:pt x="9" y="176"/>
                    </a:lnTo>
                    <a:lnTo>
                      <a:pt x="11" y="165"/>
                    </a:lnTo>
                    <a:lnTo>
                      <a:pt x="14" y="153"/>
                    </a:lnTo>
                    <a:lnTo>
                      <a:pt x="18" y="140"/>
                    </a:lnTo>
                    <a:lnTo>
                      <a:pt x="19" y="129"/>
                    </a:lnTo>
                    <a:lnTo>
                      <a:pt x="21" y="117"/>
                    </a:lnTo>
                    <a:lnTo>
                      <a:pt x="24" y="105"/>
                    </a:lnTo>
                    <a:lnTo>
                      <a:pt x="25" y="92"/>
                    </a:lnTo>
                    <a:lnTo>
                      <a:pt x="27" y="81"/>
                    </a:lnTo>
                    <a:lnTo>
                      <a:pt x="28" y="69"/>
                    </a:lnTo>
                    <a:lnTo>
                      <a:pt x="28" y="56"/>
                    </a:lnTo>
                    <a:lnTo>
                      <a:pt x="29" y="45"/>
                    </a:lnTo>
                    <a:lnTo>
                      <a:pt x="29" y="33"/>
                    </a:lnTo>
                    <a:lnTo>
                      <a:pt x="29" y="20"/>
                    </a:lnTo>
                    <a:lnTo>
                      <a:pt x="29" y="8"/>
                    </a:lnTo>
                    <a:lnTo>
                      <a:pt x="30" y="5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4" name="Freeform 1562">
                <a:extLst>
                  <a:ext uri="{FF2B5EF4-FFF2-40B4-BE49-F238E27FC236}">
                    <a16:creationId xmlns:a16="http://schemas.microsoft.com/office/drawing/2014/main" id="{98422621-71D9-4B6B-8620-40CC5668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49"/>
                <a:ext cx="19" cy="24"/>
              </a:xfrm>
              <a:custGeom>
                <a:avLst/>
                <a:gdLst>
                  <a:gd name="T0" fmla="*/ 32 w 57"/>
                  <a:gd name="T1" fmla="*/ 3 h 70"/>
                  <a:gd name="T2" fmla="*/ 36 w 57"/>
                  <a:gd name="T3" fmla="*/ 7 h 70"/>
                  <a:gd name="T4" fmla="*/ 40 w 57"/>
                  <a:gd name="T5" fmla="*/ 12 h 70"/>
                  <a:gd name="T6" fmla="*/ 47 w 57"/>
                  <a:gd name="T7" fmla="*/ 14 h 70"/>
                  <a:gd name="T8" fmla="*/ 53 w 57"/>
                  <a:gd name="T9" fmla="*/ 14 h 70"/>
                  <a:gd name="T10" fmla="*/ 55 w 57"/>
                  <a:gd name="T11" fmla="*/ 14 h 70"/>
                  <a:gd name="T12" fmla="*/ 57 w 57"/>
                  <a:gd name="T13" fmla="*/ 17 h 70"/>
                  <a:gd name="T14" fmla="*/ 57 w 57"/>
                  <a:gd name="T15" fmla="*/ 19 h 70"/>
                  <a:gd name="T16" fmla="*/ 55 w 57"/>
                  <a:gd name="T17" fmla="*/ 23 h 70"/>
                  <a:gd name="T18" fmla="*/ 51 w 57"/>
                  <a:gd name="T19" fmla="*/ 27 h 70"/>
                  <a:gd name="T20" fmla="*/ 45 w 57"/>
                  <a:gd name="T21" fmla="*/ 32 h 70"/>
                  <a:gd name="T22" fmla="*/ 38 w 57"/>
                  <a:gd name="T23" fmla="*/ 36 h 70"/>
                  <a:gd name="T24" fmla="*/ 35 w 57"/>
                  <a:gd name="T25" fmla="*/ 42 h 70"/>
                  <a:gd name="T26" fmla="*/ 30 w 57"/>
                  <a:gd name="T27" fmla="*/ 46 h 70"/>
                  <a:gd name="T28" fmla="*/ 27 w 57"/>
                  <a:gd name="T29" fmla="*/ 52 h 70"/>
                  <a:gd name="T30" fmla="*/ 24 w 57"/>
                  <a:gd name="T31" fmla="*/ 59 h 70"/>
                  <a:gd name="T32" fmla="*/ 23 w 57"/>
                  <a:gd name="T33" fmla="*/ 64 h 70"/>
                  <a:gd name="T34" fmla="*/ 15 w 57"/>
                  <a:gd name="T35" fmla="*/ 68 h 70"/>
                  <a:gd name="T36" fmla="*/ 9 w 57"/>
                  <a:gd name="T37" fmla="*/ 69 h 70"/>
                  <a:gd name="T38" fmla="*/ 6 w 57"/>
                  <a:gd name="T39" fmla="*/ 70 h 70"/>
                  <a:gd name="T40" fmla="*/ 2 w 57"/>
                  <a:gd name="T41" fmla="*/ 69 h 70"/>
                  <a:gd name="T42" fmla="*/ 1 w 57"/>
                  <a:gd name="T43" fmla="*/ 68 h 70"/>
                  <a:gd name="T44" fmla="*/ 0 w 57"/>
                  <a:gd name="T45" fmla="*/ 63 h 70"/>
                  <a:gd name="T46" fmla="*/ 0 w 57"/>
                  <a:gd name="T47" fmla="*/ 60 h 70"/>
                  <a:gd name="T48" fmla="*/ 0 w 57"/>
                  <a:gd name="T49" fmla="*/ 53 h 70"/>
                  <a:gd name="T50" fmla="*/ 3 w 57"/>
                  <a:gd name="T51" fmla="*/ 51 h 70"/>
                  <a:gd name="T52" fmla="*/ 8 w 57"/>
                  <a:gd name="T53" fmla="*/ 44 h 70"/>
                  <a:gd name="T54" fmla="*/ 10 w 57"/>
                  <a:gd name="T55" fmla="*/ 38 h 70"/>
                  <a:gd name="T56" fmla="*/ 12 w 57"/>
                  <a:gd name="T57" fmla="*/ 33 h 70"/>
                  <a:gd name="T58" fmla="*/ 16 w 57"/>
                  <a:gd name="T59" fmla="*/ 25 h 70"/>
                  <a:gd name="T60" fmla="*/ 18 w 57"/>
                  <a:gd name="T61" fmla="*/ 18 h 70"/>
                  <a:gd name="T62" fmla="*/ 20 w 57"/>
                  <a:gd name="T63" fmla="*/ 10 h 70"/>
                  <a:gd name="T64" fmla="*/ 23 w 57"/>
                  <a:gd name="T65" fmla="*/ 4 h 70"/>
                  <a:gd name="T66" fmla="*/ 25 w 57"/>
                  <a:gd name="T67" fmla="*/ 3 h 70"/>
                  <a:gd name="T68" fmla="*/ 27 w 57"/>
                  <a:gd name="T69" fmla="*/ 0 h 70"/>
                  <a:gd name="T70" fmla="*/ 29 w 57"/>
                  <a:gd name="T71" fmla="*/ 0 h 70"/>
                  <a:gd name="T72" fmla="*/ 32 w 57"/>
                  <a:gd name="T73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70">
                    <a:moveTo>
                      <a:pt x="32" y="3"/>
                    </a:moveTo>
                    <a:lnTo>
                      <a:pt x="36" y="7"/>
                    </a:lnTo>
                    <a:lnTo>
                      <a:pt x="40" y="12"/>
                    </a:lnTo>
                    <a:lnTo>
                      <a:pt x="47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5" y="23"/>
                    </a:lnTo>
                    <a:lnTo>
                      <a:pt x="51" y="27"/>
                    </a:lnTo>
                    <a:lnTo>
                      <a:pt x="45" y="32"/>
                    </a:lnTo>
                    <a:lnTo>
                      <a:pt x="38" y="36"/>
                    </a:lnTo>
                    <a:lnTo>
                      <a:pt x="35" y="42"/>
                    </a:lnTo>
                    <a:lnTo>
                      <a:pt x="30" y="46"/>
                    </a:lnTo>
                    <a:lnTo>
                      <a:pt x="27" y="52"/>
                    </a:lnTo>
                    <a:lnTo>
                      <a:pt x="24" y="59"/>
                    </a:lnTo>
                    <a:lnTo>
                      <a:pt x="23" y="64"/>
                    </a:lnTo>
                    <a:lnTo>
                      <a:pt x="15" y="68"/>
                    </a:lnTo>
                    <a:lnTo>
                      <a:pt x="9" y="69"/>
                    </a:lnTo>
                    <a:lnTo>
                      <a:pt x="6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3"/>
                    </a:lnTo>
                    <a:lnTo>
                      <a:pt x="3" y="51"/>
                    </a:lnTo>
                    <a:lnTo>
                      <a:pt x="8" y="44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6" y="25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3" y="4"/>
                    </a:lnTo>
                    <a:lnTo>
                      <a:pt x="25" y="3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5" name="Freeform 1563">
                <a:extLst>
                  <a:ext uri="{FF2B5EF4-FFF2-40B4-BE49-F238E27FC236}">
                    <a16:creationId xmlns:a16="http://schemas.microsoft.com/office/drawing/2014/main" id="{4BAB2794-DDB0-464D-9D63-FBD6B0AF5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4"/>
                <a:ext cx="28" cy="58"/>
              </a:xfrm>
              <a:custGeom>
                <a:avLst/>
                <a:gdLst>
                  <a:gd name="T0" fmla="*/ 51 w 83"/>
                  <a:gd name="T1" fmla="*/ 5 h 176"/>
                  <a:gd name="T2" fmla="*/ 56 w 83"/>
                  <a:gd name="T3" fmla="*/ 10 h 176"/>
                  <a:gd name="T4" fmla="*/ 65 w 83"/>
                  <a:gd name="T5" fmla="*/ 13 h 176"/>
                  <a:gd name="T6" fmla="*/ 73 w 83"/>
                  <a:gd name="T7" fmla="*/ 13 h 176"/>
                  <a:gd name="T8" fmla="*/ 80 w 83"/>
                  <a:gd name="T9" fmla="*/ 11 h 176"/>
                  <a:gd name="T10" fmla="*/ 83 w 83"/>
                  <a:gd name="T11" fmla="*/ 17 h 176"/>
                  <a:gd name="T12" fmla="*/ 79 w 83"/>
                  <a:gd name="T13" fmla="*/ 29 h 176"/>
                  <a:gd name="T14" fmla="*/ 71 w 83"/>
                  <a:gd name="T15" fmla="*/ 45 h 176"/>
                  <a:gd name="T16" fmla="*/ 63 w 83"/>
                  <a:gd name="T17" fmla="*/ 61 h 176"/>
                  <a:gd name="T18" fmla="*/ 57 w 83"/>
                  <a:gd name="T19" fmla="*/ 79 h 176"/>
                  <a:gd name="T20" fmla="*/ 53 w 83"/>
                  <a:gd name="T21" fmla="*/ 96 h 176"/>
                  <a:gd name="T22" fmla="*/ 48 w 83"/>
                  <a:gd name="T23" fmla="*/ 113 h 176"/>
                  <a:gd name="T24" fmla="*/ 44 w 83"/>
                  <a:gd name="T25" fmla="*/ 130 h 176"/>
                  <a:gd name="T26" fmla="*/ 40 w 83"/>
                  <a:gd name="T27" fmla="*/ 148 h 176"/>
                  <a:gd name="T28" fmla="*/ 36 w 83"/>
                  <a:gd name="T29" fmla="*/ 163 h 176"/>
                  <a:gd name="T30" fmla="*/ 31 w 83"/>
                  <a:gd name="T31" fmla="*/ 171 h 176"/>
                  <a:gd name="T32" fmla="*/ 24 w 83"/>
                  <a:gd name="T33" fmla="*/ 175 h 176"/>
                  <a:gd name="T34" fmla="*/ 18 w 83"/>
                  <a:gd name="T35" fmla="*/ 176 h 176"/>
                  <a:gd name="T36" fmla="*/ 14 w 83"/>
                  <a:gd name="T37" fmla="*/ 175 h 176"/>
                  <a:gd name="T38" fmla="*/ 8 w 83"/>
                  <a:gd name="T39" fmla="*/ 172 h 176"/>
                  <a:gd name="T40" fmla="*/ 2 w 83"/>
                  <a:gd name="T41" fmla="*/ 165 h 176"/>
                  <a:gd name="T42" fmla="*/ 0 w 83"/>
                  <a:gd name="T43" fmla="*/ 158 h 176"/>
                  <a:gd name="T44" fmla="*/ 5 w 83"/>
                  <a:gd name="T45" fmla="*/ 146 h 176"/>
                  <a:gd name="T46" fmla="*/ 11 w 83"/>
                  <a:gd name="T47" fmla="*/ 129 h 176"/>
                  <a:gd name="T48" fmla="*/ 18 w 83"/>
                  <a:gd name="T49" fmla="*/ 111 h 176"/>
                  <a:gd name="T50" fmla="*/ 24 w 83"/>
                  <a:gd name="T51" fmla="*/ 92 h 176"/>
                  <a:gd name="T52" fmla="*/ 28 w 83"/>
                  <a:gd name="T53" fmla="*/ 73 h 176"/>
                  <a:gd name="T54" fmla="*/ 31 w 83"/>
                  <a:gd name="T55" fmla="*/ 54 h 176"/>
                  <a:gd name="T56" fmla="*/ 35 w 83"/>
                  <a:gd name="T57" fmla="*/ 35 h 176"/>
                  <a:gd name="T58" fmla="*/ 37 w 83"/>
                  <a:gd name="T59" fmla="*/ 16 h 176"/>
                  <a:gd name="T60" fmla="*/ 39 w 83"/>
                  <a:gd name="T61" fmla="*/ 4 h 176"/>
                  <a:gd name="T62" fmla="*/ 45 w 83"/>
                  <a:gd name="T6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176">
                    <a:moveTo>
                      <a:pt x="47" y="2"/>
                    </a:moveTo>
                    <a:lnTo>
                      <a:pt x="51" y="5"/>
                    </a:lnTo>
                    <a:lnTo>
                      <a:pt x="53" y="8"/>
                    </a:lnTo>
                    <a:lnTo>
                      <a:pt x="56" y="10"/>
                    </a:lnTo>
                    <a:lnTo>
                      <a:pt x="61" y="13"/>
                    </a:lnTo>
                    <a:lnTo>
                      <a:pt x="65" y="13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79" y="29"/>
                    </a:lnTo>
                    <a:lnTo>
                      <a:pt x="74" y="37"/>
                    </a:lnTo>
                    <a:lnTo>
                      <a:pt x="71" y="45"/>
                    </a:lnTo>
                    <a:lnTo>
                      <a:pt x="66" y="53"/>
                    </a:lnTo>
                    <a:lnTo>
                      <a:pt x="63" y="61"/>
                    </a:lnTo>
                    <a:lnTo>
                      <a:pt x="61" y="70"/>
                    </a:lnTo>
                    <a:lnTo>
                      <a:pt x="57" y="79"/>
                    </a:lnTo>
                    <a:lnTo>
                      <a:pt x="55" y="87"/>
                    </a:lnTo>
                    <a:lnTo>
                      <a:pt x="53" y="96"/>
                    </a:lnTo>
                    <a:lnTo>
                      <a:pt x="51" y="104"/>
                    </a:lnTo>
                    <a:lnTo>
                      <a:pt x="48" y="113"/>
                    </a:lnTo>
                    <a:lnTo>
                      <a:pt x="46" y="121"/>
                    </a:lnTo>
                    <a:lnTo>
                      <a:pt x="44" y="130"/>
                    </a:lnTo>
                    <a:lnTo>
                      <a:pt x="42" y="140"/>
                    </a:lnTo>
                    <a:lnTo>
                      <a:pt x="40" y="148"/>
                    </a:lnTo>
                    <a:lnTo>
                      <a:pt x="37" y="158"/>
                    </a:lnTo>
                    <a:lnTo>
                      <a:pt x="36" y="163"/>
                    </a:lnTo>
                    <a:lnTo>
                      <a:pt x="34" y="166"/>
                    </a:lnTo>
                    <a:lnTo>
                      <a:pt x="31" y="171"/>
                    </a:lnTo>
                    <a:lnTo>
                      <a:pt x="28" y="173"/>
                    </a:lnTo>
                    <a:lnTo>
                      <a:pt x="24" y="175"/>
                    </a:lnTo>
                    <a:lnTo>
                      <a:pt x="20" y="175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4" y="175"/>
                    </a:lnTo>
                    <a:lnTo>
                      <a:pt x="11" y="174"/>
                    </a:lnTo>
                    <a:lnTo>
                      <a:pt x="8" y="172"/>
                    </a:lnTo>
                    <a:lnTo>
                      <a:pt x="5" y="167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5" y="146"/>
                    </a:lnTo>
                    <a:lnTo>
                      <a:pt x="8" y="138"/>
                    </a:lnTo>
                    <a:lnTo>
                      <a:pt x="11" y="129"/>
                    </a:lnTo>
                    <a:lnTo>
                      <a:pt x="15" y="120"/>
                    </a:lnTo>
                    <a:lnTo>
                      <a:pt x="18" y="111"/>
                    </a:lnTo>
                    <a:lnTo>
                      <a:pt x="20" y="101"/>
                    </a:lnTo>
                    <a:lnTo>
                      <a:pt x="24" y="92"/>
                    </a:lnTo>
                    <a:lnTo>
                      <a:pt x="25" y="82"/>
                    </a:lnTo>
                    <a:lnTo>
                      <a:pt x="28" y="73"/>
                    </a:lnTo>
                    <a:lnTo>
                      <a:pt x="28" y="64"/>
                    </a:lnTo>
                    <a:lnTo>
                      <a:pt x="31" y="54"/>
                    </a:lnTo>
                    <a:lnTo>
                      <a:pt x="33" y="44"/>
                    </a:lnTo>
                    <a:lnTo>
                      <a:pt x="35" y="35"/>
                    </a:lnTo>
                    <a:lnTo>
                      <a:pt x="35" y="25"/>
                    </a:lnTo>
                    <a:lnTo>
                      <a:pt x="37" y="16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6" name="Freeform 1564">
                <a:extLst>
                  <a:ext uri="{FF2B5EF4-FFF2-40B4-BE49-F238E27FC236}">
                    <a16:creationId xmlns:a16="http://schemas.microsoft.com/office/drawing/2014/main" id="{765A83A5-E99C-4EC9-A928-AAA081AA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09"/>
                <a:ext cx="30" cy="44"/>
              </a:xfrm>
              <a:custGeom>
                <a:avLst/>
                <a:gdLst>
                  <a:gd name="T0" fmla="*/ 55 w 89"/>
                  <a:gd name="T1" fmla="*/ 2 h 134"/>
                  <a:gd name="T2" fmla="*/ 57 w 89"/>
                  <a:gd name="T3" fmla="*/ 6 h 134"/>
                  <a:gd name="T4" fmla="*/ 61 w 89"/>
                  <a:gd name="T5" fmla="*/ 8 h 134"/>
                  <a:gd name="T6" fmla="*/ 64 w 89"/>
                  <a:gd name="T7" fmla="*/ 8 h 134"/>
                  <a:gd name="T8" fmla="*/ 69 w 89"/>
                  <a:gd name="T9" fmla="*/ 9 h 134"/>
                  <a:gd name="T10" fmla="*/ 73 w 89"/>
                  <a:gd name="T11" fmla="*/ 9 h 134"/>
                  <a:gd name="T12" fmla="*/ 77 w 89"/>
                  <a:gd name="T13" fmla="*/ 9 h 134"/>
                  <a:gd name="T14" fmla="*/ 80 w 89"/>
                  <a:gd name="T15" fmla="*/ 8 h 134"/>
                  <a:gd name="T16" fmla="*/ 84 w 89"/>
                  <a:gd name="T17" fmla="*/ 8 h 134"/>
                  <a:gd name="T18" fmla="*/ 87 w 89"/>
                  <a:gd name="T19" fmla="*/ 8 h 134"/>
                  <a:gd name="T20" fmla="*/ 89 w 89"/>
                  <a:gd name="T21" fmla="*/ 11 h 134"/>
                  <a:gd name="T22" fmla="*/ 89 w 89"/>
                  <a:gd name="T23" fmla="*/ 15 h 134"/>
                  <a:gd name="T24" fmla="*/ 89 w 89"/>
                  <a:gd name="T25" fmla="*/ 17 h 134"/>
                  <a:gd name="T26" fmla="*/ 83 w 89"/>
                  <a:gd name="T27" fmla="*/ 21 h 134"/>
                  <a:gd name="T28" fmla="*/ 78 w 89"/>
                  <a:gd name="T29" fmla="*/ 28 h 134"/>
                  <a:gd name="T30" fmla="*/ 74 w 89"/>
                  <a:gd name="T31" fmla="*/ 34 h 134"/>
                  <a:gd name="T32" fmla="*/ 70 w 89"/>
                  <a:gd name="T33" fmla="*/ 40 h 134"/>
                  <a:gd name="T34" fmla="*/ 65 w 89"/>
                  <a:gd name="T35" fmla="*/ 47 h 134"/>
                  <a:gd name="T36" fmla="*/ 63 w 89"/>
                  <a:gd name="T37" fmla="*/ 54 h 134"/>
                  <a:gd name="T38" fmla="*/ 59 w 89"/>
                  <a:gd name="T39" fmla="*/ 60 h 134"/>
                  <a:gd name="T40" fmla="*/ 54 w 89"/>
                  <a:gd name="T41" fmla="*/ 66 h 134"/>
                  <a:gd name="T42" fmla="*/ 52 w 89"/>
                  <a:gd name="T43" fmla="*/ 74 h 134"/>
                  <a:gd name="T44" fmla="*/ 48 w 89"/>
                  <a:gd name="T45" fmla="*/ 81 h 134"/>
                  <a:gd name="T46" fmla="*/ 46 w 89"/>
                  <a:gd name="T47" fmla="*/ 88 h 134"/>
                  <a:gd name="T48" fmla="*/ 43 w 89"/>
                  <a:gd name="T49" fmla="*/ 95 h 134"/>
                  <a:gd name="T50" fmla="*/ 41 w 89"/>
                  <a:gd name="T51" fmla="*/ 103 h 134"/>
                  <a:gd name="T52" fmla="*/ 37 w 89"/>
                  <a:gd name="T53" fmla="*/ 110 h 134"/>
                  <a:gd name="T54" fmla="*/ 33 w 89"/>
                  <a:gd name="T55" fmla="*/ 117 h 134"/>
                  <a:gd name="T56" fmla="*/ 31 w 89"/>
                  <a:gd name="T57" fmla="*/ 125 h 134"/>
                  <a:gd name="T58" fmla="*/ 28 w 89"/>
                  <a:gd name="T59" fmla="*/ 126 h 134"/>
                  <a:gd name="T60" fmla="*/ 26 w 89"/>
                  <a:gd name="T61" fmla="*/ 129 h 134"/>
                  <a:gd name="T62" fmla="*/ 23 w 89"/>
                  <a:gd name="T63" fmla="*/ 132 h 134"/>
                  <a:gd name="T64" fmla="*/ 19 w 89"/>
                  <a:gd name="T65" fmla="*/ 132 h 134"/>
                  <a:gd name="T66" fmla="*/ 13 w 89"/>
                  <a:gd name="T67" fmla="*/ 134 h 134"/>
                  <a:gd name="T68" fmla="*/ 10 w 89"/>
                  <a:gd name="T69" fmla="*/ 132 h 134"/>
                  <a:gd name="T70" fmla="*/ 8 w 89"/>
                  <a:gd name="T71" fmla="*/ 129 h 134"/>
                  <a:gd name="T72" fmla="*/ 4 w 89"/>
                  <a:gd name="T73" fmla="*/ 122 h 134"/>
                  <a:gd name="T74" fmla="*/ 1 w 89"/>
                  <a:gd name="T75" fmla="*/ 120 h 134"/>
                  <a:gd name="T76" fmla="*/ 0 w 89"/>
                  <a:gd name="T77" fmla="*/ 116 h 134"/>
                  <a:gd name="T78" fmla="*/ 0 w 89"/>
                  <a:gd name="T79" fmla="*/ 114 h 134"/>
                  <a:gd name="T80" fmla="*/ 1 w 89"/>
                  <a:gd name="T81" fmla="*/ 112 h 134"/>
                  <a:gd name="T82" fmla="*/ 6 w 89"/>
                  <a:gd name="T83" fmla="*/ 106 h 134"/>
                  <a:gd name="T84" fmla="*/ 10 w 89"/>
                  <a:gd name="T85" fmla="*/ 99 h 134"/>
                  <a:gd name="T86" fmla="*/ 14 w 89"/>
                  <a:gd name="T87" fmla="*/ 94 h 134"/>
                  <a:gd name="T88" fmla="*/ 18 w 89"/>
                  <a:gd name="T89" fmla="*/ 88 h 134"/>
                  <a:gd name="T90" fmla="*/ 20 w 89"/>
                  <a:gd name="T91" fmla="*/ 81 h 134"/>
                  <a:gd name="T92" fmla="*/ 24 w 89"/>
                  <a:gd name="T93" fmla="*/ 74 h 134"/>
                  <a:gd name="T94" fmla="*/ 27 w 89"/>
                  <a:gd name="T95" fmla="*/ 67 h 134"/>
                  <a:gd name="T96" fmla="*/ 29 w 89"/>
                  <a:gd name="T97" fmla="*/ 61 h 134"/>
                  <a:gd name="T98" fmla="*/ 32 w 89"/>
                  <a:gd name="T99" fmla="*/ 54 h 134"/>
                  <a:gd name="T100" fmla="*/ 35 w 89"/>
                  <a:gd name="T101" fmla="*/ 47 h 134"/>
                  <a:gd name="T102" fmla="*/ 37 w 89"/>
                  <a:gd name="T103" fmla="*/ 40 h 134"/>
                  <a:gd name="T104" fmla="*/ 40 w 89"/>
                  <a:gd name="T105" fmla="*/ 31 h 134"/>
                  <a:gd name="T106" fmla="*/ 42 w 89"/>
                  <a:gd name="T107" fmla="*/ 25 h 134"/>
                  <a:gd name="T108" fmla="*/ 43 w 89"/>
                  <a:gd name="T109" fmla="*/ 18 h 134"/>
                  <a:gd name="T110" fmla="*/ 44 w 89"/>
                  <a:gd name="T111" fmla="*/ 10 h 134"/>
                  <a:gd name="T112" fmla="*/ 46 w 89"/>
                  <a:gd name="T113" fmla="*/ 2 h 134"/>
                  <a:gd name="T114" fmla="*/ 47 w 89"/>
                  <a:gd name="T115" fmla="*/ 1 h 134"/>
                  <a:gd name="T116" fmla="*/ 51 w 89"/>
                  <a:gd name="T117" fmla="*/ 0 h 134"/>
                  <a:gd name="T118" fmla="*/ 53 w 89"/>
                  <a:gd name="T119" fmla="*/ 0 h 134"/>
                  <a:gd name="T120" fmla="*/ 55 w 89"/>
                  <a:gd name="T121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134">
                    <a:moveTo>
                      <a:pt x="55" y="2"/>
                    </a:moveTo>
                    <a:lnTo>
                      <a:pt x="57" y="6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9" y="9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89" y="15"/>
                    </a:lnTo>
                    <a:lnTo>
                      <a:pt x="89" y="17"/>
                    </a:lnTo>
                    <a:lnTo>
                      <a:pt x="83" y="21"/>
                    </a:lnTo>
                    <a:lnTo>
                      <a:pt x="78" y="28"/>
                    </a:lnTo>
                    <a:lnTo>
                      <a:pt x="74" y="34"/>
                    </a:lnTo>
                    <a:lnTo>
                      <a:pt x="70" y="40"/>
                    </a:lnTo>
                    <a:lnTo>
                      <a:pt x="65" y="47"/>
                    </a:lnTo>
                    <a:lnTo>
                      <a:pt x="63" y="54"/>
                    </a:lnTo>
                    <a:lnTo>
                      <a:pt x="59" y="60"/>
                    </a:lnTo>
                    <a:lnTo>
                      <a:pt x="54" y="66"/>
                    </a:lnTo>
                    <a:lnTo>
                      <a:pt x="52" y="74"/>
                    </a:lnTo>
                    <a:lnTo>
                      <a:pt x="48" y="81"/>
                    </a:lnTo>
                    <a:lnTo>
                      <a:pt x="46" y="88"/>
                    </a:lnTo>
                    <a:lnTo>
                      <a:pt x="43" y="95"/>
                    </a:lnTo>
                    <a:lnTo>
                      <a:pt x="41" y="103"/>
                    </a:lnTo>
                    <a:lnTo>
                      <a:pt x="37" y="110"/>
                    </a:lnTo>
                    <a:lnTo>
                      <a:pt x="33" y="117"/>
                    </a:lnTo>
                    <a:lnTo>
                      <a:pt x="31" y="125"/>
                    </a:lnTo>
                    <a:lnTo>
                      <a:pt x="28" y="126"/>
                    </a:lnTo>
                    <a:lnTo>
                      <a:pt x="26" y="129"/>
                    </a:lnTo>
                    <a:lnTo>
                      <a:pt x="23" y="132"/>
                    </a:lnTo>
                    <a:lnTo>
                      <a:pt x="19" y="132"/>
                    </a:lnTo>
                    <a:lnTo>
                      <a:pt x="13" y="134"/>
                    </a:lnTo>
                    <a:lnTo>
                      <a:pt x="10" y="132"/>
                    </a:lnTo>
                    <a:lnTo>
                      <a:pt x="8" y="129"/>
                    </a:lnTo>
                    <a:lnTo>
                      <a:pt x="4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1" y="112"/>
                    </a:lnTo>
                    <a:lnTo>
                      <a:pt x="6" y="106"/>
                    </a:lnTo>
                    <a:lnTo>
                      <a:pt x="10" y="99"/>
                    </a:lnTo>
                    <a:lnTo>
                      <a:pt x="14" y="94"/>
                    </a:lnTo>
                    <a:lnTo>
                      <a:pt x="18" y="88"/>
                    </a:lnTo>
                    <a:lnTo>
                      <a:pt x="20" y="81"/>
                    </a:lnTo>
                    <a:lnTo>
                      <a:pt x="24" y="74"/>
                    </a:lnTo>
                    <a:lnTo>
                      <a:pt x="27" y="67"/>
                    </a:lnTo>
                    <a:lnTo>
                      <a:pt x="29" y="61"/>
                    </a:lnTo>
                    <a:lnTo>
                      <a:pt x="32" y="54"/>
                    </a:lnTo>
                    <a:lnTo>
                      <a:pt x="35" y="47"/>
                    </a:lnTo>
                    <a:lnTo>
                      <a:pt x="37" y="40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3" y="18"/>
                    </a:lnTo>
                    <a:lnTo>
                      <a:pt x="44" y="10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7" name="Freeform 1565">
                <a:extLst>
                  <a:ext uri="{FF2B5EF4-FFF2-40B4-BE49-F238E27FC236}">
                    <a16:creationId xmlns:a16="http://schemas.microsoft.com/office/drawing/2014/main" id="{F2B1B32F-8478-4E67-A35D-4BAC017A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770"/>
                <a:ext cx="41" cy="70"/>
              </a:xfrm>
              <a:custGeom>
                <a:avLst/>
                <a:gdLst>
                  <a:gd name="T0" fmla="*/ 108 w 122"/>
                  <a:gd name="T1" fmla="*/ 17 h 211"/>
                  <a:gd name="T2" fmla="*/ 98 w 122"/>
                  <a:gd name="T3" fmla="*/ 17 h 211"/>
                  <a:gd name="T4" fmla="*/ 86 w 122"/>
                  <a:gd name="T5" fmla="*/ 13 h 211"/>
                  <a:gd name="T6" fmla="*/ 78 w 122"/>
                  <a:gd name="T7" fmla="*/ 7 h 211"/>
                  <a:gd name="T8" fmla="*/ 72 w 122"/>
                  <a:gd name="T9" fmla="*/ 0 h 211"/>
                  <a:gd name="T10" fmla="*/ 64 w 122"/>
                  <a:gd name="T11" fmla="*/ 4 h 211"/>
                  <a:gd name="T12" fmla="*/ 61 w 122"/>
                  <a:gd name="T13" fmla="*/ 19 h 211"/>
                  <a:gd name="T14" fmla="*/ 58 w 122"/>
                  <a:gd name="T15" fmla="*/ 41 h 211"/>
                  <a:gd name="T16" fmla="*/ 52 w 122"/>
                  <a:gd name="T17" fmla="*/ 61 h 211"/>
                  <a:gd name="T18" fmla="*/ 44 w 122"/>
                  <a:gd name="T19" fmla="*/ 83 h 211"/>
                  <a:gd name="T20" fmla="*/ 36 w 122"/>
                  <a:gd name="T21" fmla="*/ 103 h 211"/>
                  <a:gd name="T22" fmla="*/ 27 w 122"/>
                  <a:gd name="T23" fmla="*/ 123 h 211"/>
                  <a:gd name="T24" fmla="*/ 18 w 122"/>
                  <a:gd name="T25" fmla="*/ 143 h 211"/>
                  <a:gd name="T26" fmla="*/ 8 w 122"/>
                  <a:gd name="T27" fmla="*/ 165 h 211"/>
                  <a:gd name="T28" fmla="*/ 4 w 122"/>
                  <a:gd name="T29" fmla="*/ 178 h 211"/>
                  <a:gd name="T30" fmla="*/ 2 w 122"/>
                  <a:gd name="T31" fmla="*/ 184 h 211"/>
                  <a:gd name="T32" fmla="*/ 0 w 122"/>
                  <a:gd name="T33" fmla="*/ 189 h 211"/>
                  <a:gd name="T34" fmla="*/ 0 w 122"/>
                  <a:gd name="T35" fmla="*/ 195 h 211"/>
                  <a:gd name="T36" fmla="*/ 5 w 122"/>
                  <a:gd name="T37" fmla="*/ 201 h 211"/>
                  <a:gd name="T38" fmla="*/ 9 w 122"/>
                  <a:gd name="T39" fmla="*/ 207 h 211"/>
                  <a:gd name="T40" fmla="*/ 15 w 122"/>
                  <a:gd name="T41" fmla="*/ 210 h 211"/>
                  <a:gd name="T42" fmla="*/ 23 w 122"/>
                  <a:gd name="T43" fmla="*/ 210 h 211"/>
                  <a:gd name="T44" fmla="*/ 35 w 122"/>
                  <a:gd name="T45" fmla="*/ 208 h 211"/>
                  <a:gd name="T46" fmla="*/ 42 w 122"/>
                  <a:gd name="T47" fmla="*/ 203 h 211"/>
                  <a:gd name="T48" fmla="*/ 46 w 122"/>
                  <a:gd name="T49" fmla="*/ 189 h 211"/>
                  <a:gd name="T50" fmla="*/ 52 w 122"/>
                  <a:gd name="T51" fmla="*/ 166 h 211"/>
                  <a:gd name="T52" fmla="*/ 61 w 122"/>
                  <a:gd name="T53" fmla="*/ 143 h 211"/>
                  <a:gd name="T54" fmla="*/ 69 w 122"/>
                  <a:gd name="T55" fmla="*/ 121 h 211"/>
                  <a:gd name="T56" fmla="*/ 79 w 122"/>
                  <a:gd name="T57" fmla="*/ 100 h 211"/>
                  <a:gd name="T58" fmla="*/ 90 w 122"/>
                  <a:gd name="T59" fmla="*/ 77 h 211"/>
                  <a:gd name="T60" fmla="*/ 101 w 122"/>
                  <a:gd name="T61" fmla="*/ 56 h 211"/>
                  <a:gd name="T62" fmla="*/ 115 w 122"/>
                  <a:gd name="T63" fmla="*/ 37 h 211"/>
                  <a:gd name="T64" fmla="*/ 122 w 122"/>
                  <a:gd name="T65" fmla="*/ 22 h 211"/>
                  <a:gd name="T66" fmla="*/ 117 w 122"/>
                  <a:gd name="T67" fmla="*/ 1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211">
                    <a:moveTo>
                      <a:pt x="114" y="16"/>
                    </a:moveTo>
                    <a:lnTo>
                      <a:pt x="108" y="17"/>
                    </a:lnTo>
                    <a:lnTo>
                      <a:pt x="103" y="17"/>
                    </a:lnTo>
                    <a:lnTo>
                      <a:pt x="98" y="17"/>
                    </a:lnTo>
                    <a:lnTo>
                      <a:pt x="92" y="14"/>
                    </a:lnTo>
                    <a:lnTo>
                      <a:pt x="86" y="13"/>
                    </a:lnTo>
                    <a:lnTo>
                      <a:pt x="82" y="10"/>
                    </a:lnTo>
                    <a:lnTo>
                      <a:pt x="78" y="7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4" y="4"/>
                    </a:lnTo>
                    <a:lnTo>
                      <a:pt x="62" y="8"/>
                    </a:lnTo>
                    <a:lnTo>
                      <a:pt x="61" y="19"/>
                    </a:lnTo>
                    <a:lnTo>
                      <a:pt x="60" y="30"/>
                    </a:lnTo>
                    <a:lnTo>
                      <a:pt x="58" y="41"/>
                    </a:lnTo>
                    <a:lnTo>
                      <a:pt x="54" y="51"/>
                    </a:lnTo>
                    <a:lnTo>
                      <a:pt x="52" y="61"/>
                    </a:lnTo>
                    <a:lnTo>
                      <a:pt x="49" y="73"/>
                    </a:lnTo>
                    <a:lnTo>
                      <a:pt x="44" y="83"/>
                    </a:lnTo>
                    <a:lnTo>
                      <a:pt x="41" y="93"/>
                    </a:lnTo>
                    <a:lnTo>
                      <a:pt x="36" y="103"/>
                    </a:lnTo>
                    <a:lnTo>
                      <a:pt x="32" y="113"/>
                    </a:lnTo>
                    <a:lnTo>
                      <a:pt x="27" y="123"/>
                    </a:lnTo>
                    <a:lnTo>
                      <a:pt x="23" y="133"/>
                    </a:lnTo>
                    <a:lnTo>
                      <a:pt x="18" y="143"/>
                    </a:lnTo>
                    <a:lnTo>
                      <a:pt x="13" y="153"/>
                    </a:lnTo>
                    <a:lnTo>
                      <a:pt x="8" y="165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3" y="180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2" y="197"/>
                    </a:lnTo>
                    <a:lnTo>
                      <a:pt x="5" y="201"/>
                    </a:lnTo>
                    <a:lnTo>
                      <a:pt x="8" y="205"/>
                    </a:lnTo>
                    <a:lnTo>
                      <a:pt x="9" y="207"/>
                    </a:lnTo>
                    <a:lnTo>
                      <a:pt x="13" y="208"/>
                    </a:lnTo>
                    <a:lnTo>
                      <a:pt x="15" y="210"/>
                    </a:lnTo>
                    <a:lnTo>
                      <a:pt x="20" y="211"/>
                    </a:lnTo>
                    <a:lnTo>
                      <a:pt x="23" y="210"/>
                    </a:lnTo>
                    <a:lnTo>
                      <a:pt x="31" y="208"/>
                    </a:lnTo>
                    <a:lnTo>
                      <a:pt x="35" y="208"/>
                    </a:lnTo>
                    <a:lnTo>
                      <a:pt x="40" y="206"/>
                    </a:lnTo>
                    <a:lnTo>
                      <a:pt x="42" y="203"/>
                    </a:lnTo>
                    <a:lnTo>
                      <a:pt x="44" y="201"/>
                    </a:lnTo>
                    <a:lnTo>
                      <a:pt x="46" y="189"/>
                    </a:lnTo>
                    <a:lnTo>
                      <a:pt x="50" y="178"/>
                    </a:lnTo>
                    <a:lnTo>
                      <a:pt x="52" y="166"/>
                    </a:lnTo>
                    <a:lnTo>
                      <a:pt x="57" y="156"/>
                    </a:lnTo>
                    <a:lnTo>
                      <a:pt x="61" y="143"/>
                    </a:lnTo>
                    <a:lnTo>
                      <a:pt x="63" y="132"/>
                    </a:lnTo>
                    <a:lnTo>
                      <a:pt x="69" y="121"/>
                    </a:lnTo>
                    <a:lnTo>
                      <a:pt x="73" y="111"/>
                    </a:lnTo>
                    <a:lnTo>
                      <a:pt x="79" y="100"/>
                    </a:lnTo>
                    <a:lnTo>
                      <a:pt x="83" y="87"/>
                    </a:lnTo>
                    <a:lnTo>
                      <a:pt x="90" y="77"/>
                    </a:lnTo>
                    <a:lnTo>
                      <a:pt x="95" y="67"/>
                    </a:lnTo>
                    <a:lnTo>
                      <a:pt x="101" y="56"/>
                    </a:lnTo>
                    <a:lnTo>
                      <a:pt x="108" y="46"/>
                    </a:lnTo>
                    <a:lnTo>
                      <a:pt x="115" y="37"/>
                    </a:lnTo>
                    <a:lnTo>
                      <a:pt x="122" y="27"/>
                    </a:lnTo>
                    <a:lnTo>
                      <a:pt x="122" y="22"/>
                    </a:lnTo>
                    <a:lnTo>
                      <a:pt x="122" y="18"/>
                    </a:lnTo>
                    <a:lnTo>
                      <a:pt x="117" y="16"/>
                    </a:lnTo>
                    <a:lnTo>
                      <a:pt x="11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8" name="Freeform 1566">
                <a:extLst>
                  <a:ext uri="{FF2B5EF4-FFF2-40B4-BE49-F238E27FC236}">
                    <a16:creationId xmlns:a16="http://schemas.microsoft.com/office/drawing/2014/main" id="{D58211D4-B414-4E97-80EA-69C1E5CF7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2936"/>
                <a:ext cx="12" cy="24"/>
              </a:xfrm>
              <a:custGeom>
                <a:avLst/>
                <a:gdLst>
                  <a:gd name="T0" fmla="*/ 32 w 37"/>
                  <a:gd name="T1" fmla="*/ 1 h 72"/>
                  <a:gd name="T2" fmla="*/ 28 w 37"/>
                  <a:gd name="T3" fmla="*/ 3 h 72"/>
                  <a:gd name="T4" fmla="*/ 25 w 37"/>
                  <a:gd name="T5" fmla="*/ 4 h 72"/>
                  <a:gd name="T6" fmla="*/ 22 w 37"/>
                  <a:gd name="T7" fmla="*/ 6 h 72"/>
                  <a:gd name="T8" fmla="*/ 18 w 37"/>
                  <a:gd name="T9" fmla="*/ 6 h 72"/>
                  <a:gd name="T10" fmla="*/ 15 w 37"/>
                  <a:gd name="T11" fmla="*/ 6 h 72"/>
                  <a:gd name="T12" fmla="*/ 12 w 37"/>
                  <a:gd name="T13" fmla="*/ 4 h 72"/>
                  <a:gd name="T14" fmla="*/ 9 w 37"/>
                  <a:gd name="T15" fmla="*/ 3 h 72"/>
                  <a:gd name="T16" fmla="*/ 6 w 37"/>
                  <a:gd name="T17" fmla="*/ 1 h 72"/>
                  <a:gd name="T18" fmla="*/ 4 w 37"/>
                  <a:gd name="T19" fmla="*/ 0 h 72"/>
                  <a:gd name="T20" fmla="*/ 1 w 37"/>
                  <a:gd name="T21" fmla="*/ 1 h 72"/>
                  <a:gd name="T22" fmla="*/ 0 w 37"/>
                  <a:gd name="T23" fmla="*/ 3 h 72"/>
                  <a:gd name="T24" fmla="*/ 0 w 37"/>
                  <a:gd name="T25" fmla="*/ 7 h 72"/>
                  <a:gd name="T26" fmla="*/ 1 w 37"/>
                  <a:gd name="T27" fmla="*/ 13 h 72"/>
                  <a:gd name="T28" fmla="*/ 3 w 37"/>
                  <a:gd name="T29" fmla="*/ 19 h 72"/>
                  <a:gd name="T30" fmla="*/ 6 w 37"/>
                  <a:gd name="T31" fmla="*/ 26 h 72"/>
                  <a:gd name="T32" fmla="*/ 7 w 37"/>
                  <a:gd name="T33" fmla="*/ 32 h 72"/>
                  <a:gd name="T34" fmla="*/ 8 w 37"/>
                  <a:gd name="T35" fmla="*/ 39 h 72"/>
                  <a:gd name="T36" fmla="*/ 9 w 37"/>
                  <a:gd name="T37" fmla="*/ 45 h 72"/>
                  <a:gd name="T38" fmla="*/ 8 w 37"/>
                  <a:gd name="T39" fmla="*/ 53 h 72"/>
                  <a:gd name="T40" fmla="*/ 6 w 37"/>
                  <a:gd name="T41" fmla="*/ 58 h 72"/>
                  <a:gd name="T42" fmla="*/ 10 w 37"/>
                  <a:gd name="T43" fmla="*/ 64 h 72"/>
                  <a:gd name="T44" fmla="*/ 14 w 37"/>
                  <a:gd name="T45" fmla="*/ 68 h 72"/>
                  <a:gd name="T46" fmla="*/ 18 w 37"/>
                  <a:gd name="T47" fmla="*/ 72 h 72"/>
                  <a:gd name="T48" fmla="*/ 19 w 37"/>
                  <a:gd name="T49" fmla="*/ 72 h 72"/>
                  <a:gd name="T50" fmla="*/ 23 w 37"/>
                  <a:gd name="T51" fmla="*/ 71 h 72"/>
                  <a:gd name="T52" fmla="*/ 24 w 37"/>
                  <a:gd name="T53" fmla="*/ 68 h 72"/>
                  <a:gd name="T54" fmla="*/ 27 w 37"/>
                  <a:gd name="T55" fmla="*/ 65 h 72"/>
                  <a:gd name="T56" fmla="*/ 31 w 37"/>
                  <a:gd name="T57" fmla="*/ 62 h 72"/>
                  <a:gd name="T58" fmla="*/ 29 w 37"/>
                  <a:gd name="T59" fmla="*/ 56 h 72"/>
                  <a:gd name="T60" fmla="*/ 29 w 37"/>
                  <a:gd name="T61" fmla="*/ 50 h 72"/>
                  <a:gd name="T62" fmla="*/ 29 w 37"/>
                  <a:gd name="T63" fmla="*/ 43 h 72"/>
                  <a:gd name="T64" fmla="*/ 32 w 37"/>
                  <a:gd name="T65" fmla="*/ 36 h 72"/>
                  <a:gd name="T66" fmla="*/ 33 w 37"/>
                  <a:gd name="T67" fmla="*/ 28 h 72"/>
                  <a:gd name="T68" fmla="*/ 34 w 37"/>
                  <a:gd name="T69" fmla="*/ 21 h 72"/>
                  <a:gd name="T70" fmla="*/ 35 w 37"/>
                  <a:gd name="T71" fmla="*/ 13 h 72"/>
                  <a:gd name="T72" fmla="*/ 37 w 37"/>
                  <a:gd name="T73" fmla="*/ 7 h 72"/>
                  <a:gd name="T74" fmla="*/ 37 w 37"/>
                  <a:gd name="T75" fmla="*/ 6 h 72"/>
                  <a:gd name="T76" fmla="*/ 35 w 37"/>
                  <a:gd name="T77" fmla="*/ 3 h 72"/>
                  <a:gd name="T78" fmla="*/ 34 w 37"/>
                  <a:gd name="T79" fmla="*/ 1 h 72"/>
                  <a:gd name="T80" fmla="*/ 32 w 37"/>
                  <a:gd name="T8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72">
                    <a:moveTo>
                      <a:pt x="32" y="1"/>
                    </a:moveTo>
                    <a:lnTo>
                      <a:pt x="28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9"/>
                    </a:lnTo>
                    <a:lnTo>
                      <a:pt x="9" y="45"/>
                    </a:lnTo>
                    <a:lnTo>
                      <a:pt x="8" y="53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4" y="68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3" y="71"/>
                    </a:lnTo>
                    <a:lnTo>
                      <a:pt x="24" y="68"/>
                    </a:lnTo>
                    <a:lnTo>
                      <a:pt x="27" y="65"/>
                    </a:lnTo>
                    <a:lnTo>
                      <a:pt x="31" y="62"/>
                    </a:lnTo>
                    <a:lnTo>
                      <a:pt x="29" y="56"/>
                    </a:lnTo>
                    <a:lnTo>
                      <a:pt x="29" y="50"/>
                    </a:lnTo>
                    <a:lnTo>
                      <a:pt x="29" y="43"/>
                    </a:lnTo>
                    <a:lnTo>
                      <a:pt x="32" y="36"/>
                    </a:lnTo>
                    <a:lnTo>
                      <a:pt x="33" y="28"/>
                    </a:lnTo>
                    <a:lnTo>
                      <a:pt x="34" y="21"/>
                    </a:lnTo>
                    <a:lnTo>
                      <a:pt x="35" y="13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9" name="Freeform 1567">
                <a:extLst>
                  <a:ext uri="{FF2B5EF4-FFF2-40B4-BE49-F238E27FC236}">
                    <a16:creationId xmlns:a16="http://schemas.microsoft.com/office/drawing/2014/main" id="{6407C1F9-7E7C-4F6E-B418-1EF79AE74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37"/>
                <a:ext cx="28" cy="57"/>
              </a:xfrm>
              <a:custGeom>
                <a:avLst/>
                <a:gdLst>
                  <a:gd name="T0" fmla="*/ 72 w 84"/>
                  <a:gd name="T1" fmla="*/ 10 h 170"/>
                  <a:gd name="T2" fmla="*/ 64 w 84"/>
                  <a:gd name="T3" fmla="*/ 11 h 170"/>
                  <a:gd name="T4" fmla="*/ 55 w 84"/>
                  <a:gd name="T5" fmla="*/ 9 h 170"/>
                  <a:gd name="T6" fmla="*/ 49 w 84"/>
                  <a:gd name="T7" fmla="*/ 4 h 170"/>
                  <a:gd name="T8" fmla="*/ 44 w 84"/>
                  <a:gd name="T9" fmla="*/ 0 h 170"/>
                  <a:gd name="T10" fmla="*/ 36 w 84"/>
                  <a:gd name="T11" fmla="*/ 3 h 170"/>
                  <a:gd name="T12" fmla="*/ 35 w 84"/>
                  <a:gd name="T13" fmla="*/ 16 h 170"/>
                  <a:gd name="T14" fmla="*/ 33 w 84"/>
                  <a:gd name="T15" fmla="*/ 33 h 170"/>
                  <a:gd name="T16" fmla="*/ 30 w 84"/>
                  <a:gd name="T17" fmla="*/ 50 h 170"/>
                  <a:gd name="T18" fmla="*/ 26 w 84"/>
                  <a:gd name="T19" fmla="*/ 67 h 170"/>
                  <a:gd name="T20" fmla="*/ 22 w 84"/>
                  <a:gd name="T21" fmla="*/ 84 h 170"/>
                  <a:gd name="T22" fmla="*/ 16 w 84"/>
                  <a:gd name="T23" fmla="*/ 101 h 170"/>
                  <a:gd name="T24" fmla="*/ 9 w 84"/>
                  <a:gd name="T25" fmla="*/ 119 h 170"/>
                  <a:gd name="T26" fmla="*/ 4 w 84"/>
                  <a:gd name="T27" fmla="*/ 136 h 170"/>
                  <a:gd name="T28" fmla="*/ 0 w 84"/>
                  <a:gd name="T29" fmla="*/ 149 h 170"/>
                  <a:gd name="T30" fmla="*/ 0 w 84"/>
                  <a:gd name="T31" fmla="*/ 158 h 170"/>
                  <a:gd name="T32" fmla="*/ 5 w 84"/>
                  <a:gd name="T33" fmla="*/ 164 h 170"/>
                  <a:gd name="T34" fmla="*/ 8 w 84"/>
                  <a:gd name="T35" fmla="*/ 168 h 170"/>
                  <a:gd name="T36" fmla="*/ 13 w 84"/>
                  <a:gd name="T37" fmla="*/ 170 h 170"/>
                  <a:gd name="T38" fmla="*/ 19 w 84"/>
                  <a:gd name="T39" fmla="*/ 169 h 170"/>
                  <a:gd name="T40" fmla="*/ 28 w 84"/>
                  <a:gd name="T41" fmla="*/ 168 h 170"/>
                  <a:gd name="T42" fmla="*/ 34 w 84"/>
                  <a:gd name="T43" fmla="*/ 164 h 170"/>
                  <a:gd name="T44" fmla="*/ 36 w 84"/>
                  <a:gd name="T45" fmla="*/ 151 h 170"/>
                  <a:gd name="T46" fmla="*/ 39 w 84"/>
                  <a:gd name="T47" fmla="*/ 133 h 170"/>
                  <a:gd name="T48" fmla="*/ 44 w 84"/>
                  <a:gd name="T49" fmla="*/ 114 h 170"/>
                  <a:gd name="T50" fmla="*/ 49 w 84"/>
                  <a:gd name="T51" fmla="*/ 96 h 170"/>
                  <a:gd name="T52" fmla="*/ 55 w 84"/>
                  <a:gd name="T53" fmla="*/ 78 h 170"/>
                  <a:gd name="T54" fmla="*/ 62 w 84"/>
                  <a:gd name="T55" fmla="*/ 62 h 170"/>
                  <a:gd name="T56" fmla="*/ 70 w 84"/>
                  <a:gd name="T57" fmla="*/ 44 h 170"/>
                  <a:gd name="T58" fmla="*/ 79 w 84"/>
                  <a:gd name="T59" fmla="*/ 26 h 170"/>
                  <a:gd name="T60" fmla="*/ 84 w 84"/>
                  <a:gd name="T61" fmla="*/ 14 h 170"/>
                  <a:gd name="T62" fmla="*/ 80 w 84"/>
                  <a:gd name="T63" fmla="*/ 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70">
                    <a:moveTo>
                      <a:pt x="77" y="9"/>
                    </a:moveTo>
                    <a:lnTo>
                      <a:pt x="72" y="10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9" y="10"/>
                    </a:lnTo>
                    <a:lnTo>
                      <a:pt x="55" y="9"/>
                    </a:lnTo>
                    <a:lnTo>
                      <a:pt x="51" y="7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7"/>
                    </a:lnTo>
                    <a:lnTo>
                      <a:pt x="35" y="16"/>
                    </a:lnTo>
                    <a:lnTo>
                      <a:pt x="35" y="25"/>
                    </a:lnTo>
                    <a:lnTo>
                      <a:pt x="33" y="33"/>
                    </a:lnTo>
                    <a:lnTo>
                      <a:pt x="33" y="42"/>
                    </a:lnTo>
                    <a:lnTo>
                      <a:pt x="30" y="50"/>
                    </a:lnTo>
                    <a:lnTo>
                      <a:pt x="28" y="59"/>
                    </a:lnTo>
                    <a:lnTo>
                      <a:pt x="26" y="67"/>
                    </a:lnTo>
                    <a:lnTo>
                      <a:pt x="25" y="76"/>
                    </a:lnTo>
                    <a:lnTo>
                      <a:pt x="22" y="84"/>
                    </a:lnTo>
                    <a:lnTo>
                      <a:pt x="18" y="92"/>
                    </a:lnTo>
                    <a:lnTo>
                      <a:pt x="16" y="101"/>
                    </a:lnTo>
                    <a:lnTo>
                      <a:pt x="13" y="110"/>
                    </a:lnTo>
                    <a:lnTo>
                      <a:pt x="9" y="119"/>
                    </a:lnTo>
                    <a:lnTo>
                      <a:pt x="6" y="127"/>
                    </a:lnTo>
                    <a:lnTo>
                      <a:pt x="4" y="136"/>
                    </a:lnTo>
                    <a:lnTo>
                      <a:pt x="2" y="145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0" y="158"/>
                    </a:lnTo>
                    <a:lnTo>
                      <a:pt x="2" y="160"/>
                    </a:lnTo>
                    <a:lnTo>
                      <a:pt x="5" y="164"/>
                    </a:lnTo>
                    <a:lnTo>
                      <a:pt x="6" y="167"/>
                    </a:lnTo>
                    <a:lnTo>
                      <a:pt x="8" y="168"/>
                    </a:lnTo>
                    <a:lnTo>
                      <a:pt x="10" y="170"/>
                    </a:lnTo>
                    <a:lnTo>
                      <a:pt x="13" y="170"/>
                    </a:lnTo>
                    <a:lnTo>
                      <a:pt x="16" y="170"/>
                    </a:lnTo>
                    <a:lnTo>
                      <a:pt x="19" y="169"/>
                    </a:lnTo>
                    <a:lnTo>
                      <a:pt x="25" y="168"/>
                    </a:lnTo>
                    <a:lnTo>
                      <a:pt x="28" y="168"/>
                    </a:lnTo>
                    <a:lnTo>
                      <a:pt x="32" y="166"/>
                    </a:lnTo>
                    <a:lnTo>
                      <a:pt x="34" y="164"/>
                    </a:lnTo>
                    <a:lnTo>
                      <a:pt x="35" y="160"/>
                    </a:lnTo>
                    <a:lnTo>
                      <a:pt x="36" y="151"/>
                    </a:lnTo>
                    <a:lnTo>
                      <a:pt x="37" y="142"/>
                    </a:lnTo>
                    <a:lnTo>
                      <a:pt x="39" y="133"/>
                    </a:lnTo>
                    <a:lnTo>
                      <a:pt x="42" y="124"/>
                    </a:lnTo>
                    <a:lnTo>
                      <a:pt x="44" y="114"/>
                    </a:lnTo>
                    <a:lnTo>
                      <a:pt x="46" y="106"/>
                    </a:lnTo>
                    <a:lnTo>
                      <a:pt x="49" y="96"/>
                    </a:lnTo>
                    <a:lnTo>
                      <a:pt x="52" y="88"/>
                    </a:lnTo>
                    <a:lnTo>
                      <a:pt x="55" y="78"/>
                    </a:lnTo>
                    <a:lnTo>
                      <a:pt x="58" y="69"/>
                    </a:lnTo>
                    <a:lnTo>
                      <a:pt x="62" y="62"/>
                    </a:lnTo>
                    <a:lnTo>
                      <a:pt x="67" y="53"/>
                    </a:lnTo>
                    <a:lnTo>
                      <a:pt x="70" y="44"/>
                    </a:lnTo>
                    <a:lnTo>
                      <a:pt x="74" y="35"/>
                    </a:lnTo>
                    <a:lnTo>
                      <a:pt x="79" y="26"/>
                    </a:lnTo>
                    <a:lnTo>
                      <a:pt x="83" y="18"/>
                    </a:lnTo>
                    <a:lnTo>
                      <a:pt x="84" y="14"/>
                    </a:lnTo>
                    <a:lnTo>
                      <a:pt x="82" y="11"/>
                    </a:lnTo>
                    <a:lnTo>
                      <a:pt x="80" y="9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0" name="Freeform 1568">
                <a:extLst>
                  <a:ext uri="{FF2B5EF4-FFF2-40B4-BE49-F238E27FC236}">
                    <a16:creationId xmlns:a16="http://schemas.microsoft.com/office/drawing/2014/main" id="{A6A522C9-5E7B-443B-9FA7-32218426B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0"/>
                <a:ext cx="17" cy="48"/>
              </a:xfrm>
              <a:custGeom>
                <a:avLst/>
                <a:gdLst>
                  <a:gd name="T0" fmla="*/ 43 w 52"/>
                  <a:gd name="T1" fmla="*/ 10 h 143"/>
                  <a:gd name="T2" fmla="*/ 38 w 52"/>
                  <a:gd name="T3" fmla="*/ 12 h 143"/>
                  <a:gd name="T4" fmla="*/ 36 w 52"/>
                  <a:gd name="T5" fmla="*/ 12 h 143"/>
                  <a:gd name="T6" fmla="*/ 31 w 52"/>
                  <a:gd name="T7" fmla="*/ 11 h 143"/>
                  <a:gd name="T8" fmla="*/ 27 w 52"/>
                  <a:gd name="T9" fmla="*/ 10 h 143"/>
                  <a:gd name="T10" fmla="*/ 25 w 52"/>
                  <a:gd name="T11" fmla="*/ 8 h 143"/>
                  <a:gd name="T12" fmla="*/ 21 w 52"/>
                  <a:gd name="T13" fmla="*/ 6 h 143"/>
                  <a:gd name="T14" fmla="*/ 18 w 52"/>
                  <a:gd name="T15" fmla="*/ 3 h 143"/>
                  <a:gd name="T16" fmla="*/ 16 w 52"/>
                  <a:gd name="T17" fmla="*/ 1 h 143"/>
                  <a:gd name="T18" fmla="*/ 12 w 52"/>
                  <a:gd name="T19" fmla="*/ 0 h 143"/>
                  <a:gd name="T20" fmla="*/ 9 w 52"/>
                  <a:gd name="T21" fmla="*/ 1 h 143"/>
                  <a:gd name="T22" fmla="*/ 6 w 52"/>
                  <a:gd name="T23" fmla="*/ 5 h 143"/>
                  <a:gd name="T24" fmla="*/ 6 w 52"/>
                  <a:gd name="T25" fmla="*/ 8 h 143"/>
                  <a:gd name="T26" fmla="*/ 8 w 52"/>
                  <a:gd name="T27" fmla="*/ 14 h 143"/>
                  <a:gd name="T28" fmla="*/ 9 w 52"/>
                  <a:gd name="T29" fmla="*/ 20 h 143"/>
                  <a:gd name="T30" fmla="*/ 11 w 52"/>
                  <a:gd name="T31" fmla="*/ 28 h 143"/>
                  <a:gd name="T32" fmla="*/ 11 w 52"/>
                  <a:gd name="T33" fmla="*/ 35 h 143"/>
                  <a:gd name="T34" fmla="*/ 11 w 52"/>
                  <a:gd name="T35" fmla="*/ 43 h 143"/>
                  <a:gd name="T36" fmla="*/ 11 w 52"/>
                  <a:gd name="T37" fmla="*/ 49 h 143"/>
                  <a:gd name="T38" fmla="*/ 10 w 52"/>
                  <a:gd name="T39" fmla="*/ 57 h 143"/>
                  <a:gd name="T40" fmla="*/ 9 w 52"/>
                  <a:gd name="T41" fmla="*/ 66 h 143"/>
                  <a:gd name="T42" fmla="*/ 8 w 52"/>
                  <a:gd name="T43" fmla="*/ 72 h 143"/>
                  <a:gd name="T44" fmla="*/ 7 w 52"/>
                  <a:gd name="T45" fmla="*/ 80 h 143"/>
                  <a:gd name="T46" fmla="*/ 6 w 52"/>
                  <a:gd name="T47" fmla="*/ 88 h 143"/>
                  <a:gd name="T48" fmla="*/ 4 w 52"/>
                  <a:gd name="T49" fmla="*/ 95 h 143"/>
                  <a:gd name="T50" fmla="*/ 3 w 52"/>
                  <a:gd name="T51" fmla="*/ 103 h 143"/>
                  <a:gd name="T52" fmla="*/ 2 w 52"/>
                  <a:gd name="T53" fmla="*/ 111 h 143"/>
                  <a:gd name="T54" fmla="*/ 1 w 52"/>
                  <a:gd name="T55" fmla="*/ 118 h 143"/>
                  <a:gd name="T56" fmla="*/ 0 w 52"/>
                  <a:gd name="T57" fmla="*/ 126 h 143"/>
                  <a:gd name="T58" fmla="*/ 0 w 52"/>
                  <a:gd name="T59" fmla="*/ 129 h 143"/>
                  <a:gd name="T60" fmla="*/ 0 w 52"/>
                  <a:gd name="T61" fmla="*/ 132 h 143"/>
                  <a:gd name="T62" fmla="*/ 2 w 52"/>
                  <a:gd name="T63" fmla="*/ 136 h 143"/>
                  <a:gd name="T64" fmla="*/ 4 w 52"/>
                  <a:gd name="T65" fmla="*/ 138 h 143"/>
                  <a:gd name="T66" fmla="*/ 9 w 52"/>
                  <a:gd name="T67" fmla="*/ 141 h 143"/>
                  <a:gd name="T68" fmla="*/ 11 w 52"/>
                  <a:gd name="T69" fmla="*/ 143 h 143"/>
                  <a:gd name="T70" fmla="*/ 15 w 52"/>
                  <a:gd name="T71" fmla="*/ 141 h 143"/>
                  <a:gd name="T72" fmla="*/ 22 w 52"/>
                  <a:gd name="T73" fmla="*/ 137 h 143"/>
                  <a:gd name="T74" fmla="*/ 26 w 52"/>
                  <a:gd name="T75" fmla="*/ 136 h 143"/>
                  <a:gd name="T76" fmla="*/ 28 w 52"/>
                  <a:gd name="T77" fmla="*/ 135 h 143"/>
                  <a:gd name="T78" fmla="*/ 30 w 52"/>
                  <a:gd name="T79" fmla="*/ 134 h 143"/>
                  <a:gd name="T80" fmla="*/ 30 w 52"/>
                  <a:gd name="T81" fmla="*/ 130 h 143"/>
                  <a:gd name="T82" fmla="*/ 29 w 52"/>
                  <a:gd name="T83" fmla="*/ 123 h 143"/>
                  <a:gd name="T84" fmla="*/ 28 w 52"/>
                  <a:gd name="T85" fmla="*/ 116 h 143"/>
                  <a:gd name="T86" fmla="*/ 28 w 52"/>
                  <a:gd name="T87" fmla="*/ 109 h 143"/>
                  <a:gd name="T88" fmla="*/ 28 w 52"/>
                  <a:gd name="T89" fmla="*/ 101 h 143"/>
                  <a:gd name="T90" fmla="*/ 29 w 52"/>
                  <a:gd name="T91" fmla="*/ 94 h 143"/>
                  <a:gd name="T92" fmla="*/ 30 w 52"/>
                  <a:gd name="T93" fmla="*/ 86 h 143"/>
                  <a:gd name="T94" fmla="*/ 31 w 52"/>
                  <a:gd name="T95" fmla="*/ 80 h 143"/>
                  <a:gd name="T96" fmla="*/ 32 w 52"/>
                  <a:gd name="T97" fmla="*/ 73 h 143"/>
                  <a:gd name="T98" fmla="*/ 36 w 52"/>
                  <a:gd name="T99" fmla="*/ 66 h 143"/>
                  <a:gd name="T100" fmla="*/ 37 w 52"/>
                  <a:gd name="T101" fmla="*/ 60 h 143"/>
                  <a:gd name="T102" fmla="*/ 39 w 52"/>
                  <a:gd name="T103" fmla="*/ 52 h 143"/>
                  <a:gd name="T104" fmla="*/ 41 w 52"/>
                  <a:gd name="T105" fmla="*/ 46 h 143"/>
                  <a:gd name="T106" fmla="*/ 45 w 52"/>
                  <a:gd name="T107" fmla="*/ 38 h 143"/>
                  <a:gd name="T108" fmla="*/ 47 w 52"/>
                  <a:gd name="T109" fmla="*/ 30 h 143"/>
                  <a:gd name="T110" fmla="*/ 48 w 52"/>
                  <a:gd name="T111" fmla="*/ 24 h 143"/>
                  <a:gd name="T112" fmla="*/ 52 w 52"/>
                  <a:gd name="T113" fmla="*/ 17 h 143"/>
                  <a:gd name="T114" fmla="*/ 50 w 52"/>
                  <a:gd name="T115" fmla="*/ 14 h 143"/>
                  <a:gd name="T116" fmla="*/ 48 w 52"/>
                  <a:gd name="T117" fmla="*/ 12 h 143"/>
                  <a:gd name="T118" fmla="*/ 46 w 52"/>
                  <a:gd name="T119" fmla="*/ 10 h 143"/>
                  <a:gd name="T120" fmla="*/ 43 w 52"/>
                  <a:gd name="T121" fmla="*/ 1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143">
                    <a:moveTo>
                      <a:pt x="43" y="10"/>
                    </a:moveTo>
                    <a:lnTo>
                      <a:pt x="38" y="12"/>
                    </a:lnTo>
                    <a:lnTo>
                      <a:pt x="36" y="12"/>
                    </a:lnTo>
                    <a:lnTo>
                      <a:pt x="31" y="11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5"/>
                    </a:lnTo>
                    <a:lnTo>
                      <a:pt x="11" y="43"/>
                    </a:lnTo>
                    <a:lnTo>
                      <a:pt x="11" y="49"/>
                    </a:lnTo>
                    <a:lnTo>
                      <a:pt x="10" y="57"/>
                    </a:lnTo>
                    <a:lnTo>
                      <a:pt x="9" y="66"/>
                    </a:lnTo>
                    <a:lnTo>
                      <a:pt x="8" y="72"/>
                    </a:lnTo>
                    <a:lnTo>
                      <a:pt x="7" y="80"/>
                    </a:lnTo>
                    <a:lnTo>
                      <a:pt x="6" y="88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2" y="111"/>
                    </a:lnTo>
                    <a:lnTo>
                      <a:pt x="1" y="118"/>
                    </a:lnTo>
                    <a:lnTo>
                      <a:pt x="0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4" y="138"/>
                    </a:lnTo>
                    <a:lnTo>
                      <a:pt x="9" y="141"/>
                    </a:lnTo>
                    <a:lnTo>
                      <a:pt x="11" y="143"/>
                    </a:lnTo>
                    <a:lnTo>
                      <a:pt x="15" y="141"/>
                    </a:lnTo>
                    <a:lnTo>
                      <a:pt x="22" y="137"/>
                    </a:lnTo>
                    <a:lnTo>
                      <a:pt x="26" y="136"/>
                    </a:lnTo>
                    <a:lnTo>
                      <a:pt x="28" y="135"/>
                    </a:lnTo>
                    <a:lnTo>
                      <a:pt x="30" y="134"/>
                    </a:lnTo>
                    <a:lnTo>
                      <a:pt x="30" y="130"/>
                    </a:lnTo>
                    <a:lnTo>
                      <a:pt x="29" y="123"/>
                    </a:lnTo>
                    <a:lnTo>
                      <a:pt x="28" y="116"/>
                    </a:lnTo>
                    <a:lnTo>
                      <a:pt x="28" y="109"/>
                    </a:lnTo>
                    <a:lnTo>
                      <a:pt x="28" y="101"/>
                    </a:lnTo>
                    <a:lnTo>
                      <a:pt x="29" y="94"/>
                    </a:lnTo>
                    <a:lnTo>
                      <a:pt x="30" y="86"/>
                    </a:lnTo>
                    <a:lnTo>
                      <a:pt x="31" y="80"/>
                    </a:lnTo>
                    <a:lnTo>
                      <a:pt x="32" y="73"/>
                    </a:lnTo>
                    <a:lnTo>
                      <a:pt x="36" y="66"/>
                    </a:lnTo>
                    <a:lnTo>
                      <a:pt x="37" y="60"/>
                    </a:lnTo>
                    <a:lnTo>
                      <a:pt x="39" y="52"/>
                    </a:lnTo>
                    <a:lnTo>
                      <a:pt x="41" y="46"/>
                    </a:lnTo>
                    <a:lnTo>
                      <a:pt x="45" y="38"/>
                    </a:lnTo>
                    <a:lnTo>
                      <a:pt x="47" y="30"/>
                    </a:lnTo>
                    <a:lnTo>
                      <a:pt x="48" y="24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3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1" name="Freeform 1569">
                <a:extLst>
                  <a:ext uri="{FF2B5EF4-FFF2-40B4-BE49-F238E27FC236}">
                    <a16:creationId xmlns:a16="http://schemas.microsoft.com/office/drawing/2014/main" id="{1B460D5F-FC20-4F96-993A-9A560CA2D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54"/>
                <a:ext cx="68" cy="44"/>
              </a:xfrm>
              <a:custGeom>
                <a:avLst/>
                <a:gdLst>
                  <a:gd name="T0" fmla="*/ 196 w 204"/>
                  <a:gd name="T1" fmla="*/ 39 h 133"/>
                  <a:gd name="T2" fmla="*/ 188 w 204"/>
                  <a:gd name="T3" fmla="*/ 31 h 133"/>
                  <a:gd name="T4" fmla="*/ 181 w 204"/>
                  <a:gd name="T5" fmla="*/ 22 h 133"/>
                  <a:gd name="T6" fmla="*/ 179 w 204"/>
                  <a:gd name="T7" fmla="*/ 12 h 133"/>
                  <a:gd name="T8" fmla="*/ 179 w 204"/>
                  <a:gd name="T9" fmla="*/ 4 h 133"/>
                  <a:gd name="T10" fmla="*/ 170 w 204"/>
                  <a:gd name="T11" fmla="*/ 0 h 133"/>
                  <a:gd name="T12" fmla="*/ 158 w 204"/>
                  <a:gd name="T13" fmla="*/ 10 h 133"/>
                  <a:gd name="T14" fmla="*/ 141 w 204"/>
                  <a:gd name="T15" fmla="*/ 22 h 133"/>
                  <a:gd name="T16" fmla="*/ 124 w 204"/>
                  <a:gd name="T17" fmla="*/ 34 h 133"/>
                  <a:gd name="T18" fmla="*/ 105 w 204"/>
                  <a:gd name="T19" fmla="*/ 46 h 133"/>
                  <a:gd name="T20" fmla="*/ 86 w 204"/>
                  <a:gd name="T21" fmla="*/ 56 h 133"/>
                  <a:gd name="T22" fmla="*/ 66 w 204"/>
                  <a:gd name="T23" fmla="*/ 65 h 133"/>
                  <a:gd name="T24" fmla="*/ 47 w 204"/>
                  <a:gd name="T25" fmla="*/ 74 h 133"/>
                  <a:gd name="T26" fmla="*/ 27 w 204"/>
                  <a:gd name="T27" fmla="*/ 83 h 133"/>
                  <a:gd name="T28" fmla="*/ 12 w 204"/>
                  <a:gd name="T29" fmla="*/ 91 h 133"/>
                  <a:gd name="T30" fmla="*/ 3 w 204"/>
                  <a:gd name="T31" fmla="*/ 97 h 133"/>
                  <a:gd name="T32" fmla="*/ 1 w 204"/>
                  <a:gd name="T33" fmla="*/ 107 h 133"/>
                  <a:gd name="T34" fmla="*/ 0 w 204"/>
                  <a:gd name="T35" fmla="*/ 115 h 133"/>
                  <a:gd name="T36" fmla="*/ 2 w 204"/>
                  <a:gd name="T37" fmla="*/ 121 h 133"/>
                  <a:gd name="T38" fmla="*/ 10 w 204"/>
                  <a:gd name="T39" fmla="*/ 125 h 133"/>
                  <a:gd name="T40" fmla="*/ 19 w 204"/>
                  <a:gd name="T41" fmla="*/ 133 h 133"/>
                  <a:gd name="T42" fmla="*/ 28 w 204"/>
                  <a:gd name="T43" fmla="*/ 133 h 133"/>
                  <a:gd name="T44" fmla="*/ 39 w 204"/>
                  <a:gd name="T45" fmla="*/ 125 h 133"/>
                  <a:gd name="T46" fmla="*/ 59 w 204"/>
                  <a:gd name="T47" fmla="*/ 114 h 133"/>
                  <a:gd name="T48" fmla="*/ 78 w 204"/>
                  <a:gd name="T49" fmla="*/ 102 h 133"/>
                  <a:gd name="T50" fmla="*/ 99 w 204"/>
                  <a:gd name="T51" fmla="*/ 92 h 133"/>
                  <a:gd name="T52" fmla="*/ 121 w 204"/>
                  <a:gd name="T53" fmla="*/ 82 h 133"/>
                  <a:gd name="T54" fmla="*/ 143 w 204"/>
                  <a:gd name="T55" fmla="*/ 73 h 133"/>
                  <a:gd name="T56" fmla="*/ 165 w 204"/>
                  <a:gd name="T57" fmla="*/ 65 h 133"/>
                  <a:gd name="T58" fmla="*/ 187 w 204"/>
                  <a:gd name="T59" fmla="*/ 58 h 133"/>
                  <a:gd name="T60" fmla="*/ 202 w 204"/>
                  <a:gd name="T61" fmla="*/ 54 h 133"/>
                  <a:gd name="T62" fmla="*/ 203 w 204"/>
                  <a:gd name="T63" fmla="*/ 4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33">
                    <a:moveTo>
                      <a:pt x="199" y="41"/>
                    </a:moveTo>
                    <a:lnTo>
                      <a:pt x="196" y="39"/>
                    </a:lnTo>
                    <a:lnTo>
                      <a:pt x="190" y="37"/>
                    </a:lnTo>
                    <a:lnTo>
                      <a:pt x="188" y="31"/>
                    </a:lnTo>
                    <a:lnTo>
                      <a:pt x="185" y="28"/>
                    </a:lnTo>
                    <a:lnTo>
                      <a:pt x="181" y="22"/>
                    </a:lnTo>
                    <a:lnTo>
                      <a:pt x="179" y="18"/>
                    </a:lnTo>
                    <a:lnTo>
                      <a:pt x="179" y="12"/>
                    </a:lnTo>
                    <a:lnTo>
                      <a:pt x="180" y="8"/>
                    </a:lnTo>
                    <a:lnTo>
                      <a:pt x="179" y="4"/>
                    </a:lnTo>
                    <a:lnTo>
                      <a:pt x="176" y="1"/>
                    </a:lnTo>
                    <a:lnTo>
                      <a:pt x="170" y="0"/>
                    </a:lnTo>
                    <a:lnTo>
                      <a:pt x="167" y="1"/>
                    </a:lnTo>
                    <a:lnTo>
                      <a:pt x="158" y="10"/>
                    </a:lnTo>
                    <a:lnTo>
                      <a:pt x="150" y="17"/>
                    </a:lnTo>
                    <a:lnTo>
                      <a:pt x="141" y="22"/>
                    </a:lnTo>
                    <a:lnTo>
                      <a:pt x="132" y="29"/>
                    </a:lnTo>
                    <a:lnTo>
                      <a:pt x="124" y="34"/>
                    </a:lnTo>
                    <a:lnTo>
                      <a:pt x="114" y="40"/>
                    </a:lnTo>
                    <a:lnTo>
                      <a:pt x="105" y="46"/>
                    </a:lnTo>
                    <a:lnTo>
                      <a:pt x="95" y="50"/>
                    </a:lnTo>
                    <a:lnTo>
                      <a:pt x="86" y="56"/>
                    </a:lnTo>
                    <a:lnTo>
                      <a:pt x="77" y="60"/>
                    </a:lnTo>
                    <a:lnTo>
                      <a:pt x="66" y="65"/>
                    </a:lnTo>
                    <a:lnTo>
                      <a:pt x="57" y="68"/>
                    </a:lnTo>
                    <a:lnTo>
                      <a:pt x="47" y="74"/>
                    </a:lnTo>
                    <a:lnTo>
                      <a:pt x="36" y="77"/>
                    </a:lnTo>
                    <a:lnTo>
                      <a:pt x="27" y="83"/>
                    </a:lnTo>
                    <a:lnTo>
                      <a:pt x="15" y="87"/>
                    </a:lnTo>
                    <a:lnTo>
                      <a:pt x="12" y="91"/>
                    </a:lnTo>
                    <a:lnTo>
                      <a:pt x="6" y="94"/>
                    </a:lnTo>
                    <a:lnTo>
                      <a:pt x="3" y="97"/>
                    </a:lnTo>
                    <a:lnTo>
                      <a:pt x="1" y="103"/>
                    </a:lnTo>
                    <a:lnTo>
                      <a:pt x="1" y="107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21"/>
                    </a:lnTo>
                    <a:lnTo>
                      <a:pt x="5" y="124"/>
                    </a:lnTo>
                    <a:lnTo>
                      <a:pt x="10" y="125"/>
                    </a:lnTo>
                    <a:lnTo>
                      <a:pt x="15" y="131"/>
                    </a:lnTo>
                    <a:lnTo>
                      <a:pt x="19" y="133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0" y="132"/>
                    </a:lnTo>
                    <a:lnTo>
                      <a:pt x="39" y="125"/>
                    </a:lnTo>
                    <a:lnTo>
                      <a:pt x="49" y="120"/>
                    </a:lnTo>
                    <a:lnTo>
                      <a:pt x="59" y="114"/>
                    </a:lnTo>
                    <a:lnTo>
                      <a:pt x="68" y="107"/>
                    </a:lnTo>
                    <a:lnTo>
                      <a:pt x="78" y="102"/>
                    </a:lnTo>
                    <a:lnTo>
                      <a:pt x="88" y="95"/>
                    </a:lnTo>
                    <a:lnTo>
                      <a:pt x="99" y="92"/>
                    </a:lnTo>
                    <a:lnTo>
                      <a:pt x="110" y="85"/>
                    </a:lnTo>
                    <a:lnTo>
                      <a:pt x="121" y="82"/>
                    </a:lnTo>
                    <a:lnTo>
                      <a:pt x="132" y="76"/>
                    </a:lnTo>
                    <a:lnTo>
                      <a:pt x="143" y="73"/>
                    </a:lnTo>
                    <a:lnTo>
                      <a:pt x="153" y="68"/>
                    </a:lnTo>
                    <a:lnTo>
                      <a:pt x="165" y="65"/>
                    </a:lnTo>
                    <a:lnTo>
                      <a:pt x="176" y="61"/>
                    </a:lnTo>
                    <a:lnTo>
                      <a:pt x="187" y="58"/>
                    </a:lnTo>
                    <a:lnTo>
                      <a:pt x="198" y="55"/>
                    </a:lnTo>
                    <a:lnTo>
                      <a:pt x="202" y="54"/>
                    </a:lnTo>
                    <a:lnTo>
                      <a:pt x="204" y="48"/>
                    </a:lnTo>
                    <a:lnTo>
                      <a:pt x="203" y="45"/>
                    </a:lnTo>
                    <a:lnTo>
                      <a:pt x="199" y="4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2" name="Freeform 1570">
                <a:extLst>
                  <a:ext uri="{FF2B5EF4-FFF2-40B4-BE49-F238E27FC236}">
                    <a16:creationId xmlns:a16="http://schemas.microsoft.com/office/drawing/2014/main" id="{CEAD70B7-3552-4514-AF0B-161A75602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21" cy="19"/>
              </a:xfrm>
              <a:custGeom>
                <a:avLst/>
                <a:gdLst>
                  <a:gd name="T0" fmla="*/ 63 w 65"/>
                  <a:gd name="T1" fmla="*/ 24 h 58"/>
                  <a:gd name="T2" fmla="*/ 60 w 65"/>
                  <a:gd name="T3" fmla="*/ 24 h 58"/>
                  <a:gd name="T4" fmla="*/ 57 w 65"/>
                  <a:gd name="T5" fmla="*/ 22 h 58"/>
                  <a:gd name="T6" fmla="*/ 55 w 65"/>
                  <a:gd name="T7" fmla="*/ 19 h 58"/>
                  <a:gd name="T8" fmla="*/ 52 w 65"/>
                  <a:gd name="T9" fmla="*/ 17 h 58"/>
                  <a:gd name="T10" fmla="*/ 51 w 65"/>
                  <a:gd name="T11" fmla="*/ 14 h 58"/>
                  <a:gd name="T12" fmla="*/ 49 w 65"/>
                  <a:gd name="T13" fmla="*/ 11 h 58"/>
                  <a:gd name="T14" fmla="*/ 48 w 65"/>
                  <a:gd name="T15" fmla="*/ 6 h 58"/>
                  <a:gd name="T16" fmla="*/ 49 w 65"/>
                  <a:gd name="T17" fmla="*/ 4 h 58"/>
                  <a:gd name="T18" fmla="*/ 48 w 65"/>
                  <a:gd name="T19" fmla="*/ 2 h 58"/>
                  <a:gd name="T20" fmla="*/ 46 w 65"/>
                  <a:gd name="T21" fmla="*/ 0 h 58"/>
                  <a:gd name="T22" fmla="*/ 44 w 65"/>
                  <a:gd name="T23" fmla="*/ 0 h 58"/>
                  <a:gd name="T24" fmla="*/ 42 w 65"/>
                  <a:gd name="T25" fmla="*/ 1 h 58"/>
                  <a:gd name="T26" fmla="*/ 37 w 65"/>
                  <a:gd name="T27" fmla="*/ 6 h 58"/>
                  <a:gd name="T28" fmla="*/ 34 w 65"/>
                  <a:gd name="T29" fmla="*/ 12 h 58"/>
                  <a:gd name="T30" fmla="*/ 29 w 65"/>
                  <a:gd name="T31" fmla="*/ 18 h 58"/>
                  <a:gd name="T32" fmla="*/ 25 w 65"/>
                  <a:gd name="T33" fmla="*/ 23 h 58"/>
                  <a:gd name="T34" fmla="*/ 20 w 65"/>
                  <a:gd name="T35" fmla="*/ 28 h 58"/>
                  <a:gd name="T36" fmla="*/ 15 w 65"/>
                  <a:gd name="T37" fmla="*/ 32 h 58"/>
                  <a:gd name="T38" fmla="*/ 10 w 65"/>
                  <a:gd name="T39" fmla="*/ 35 h 58"/>
                  <a:gd name="T40" fmla="*/ 4 w 65"/>
                  <a:gd name="T41" fmla="*/ 37 h 58"/>
                  <a:gd name="T42" fmla="*/ 2 w 65"/>
                  <a:gd name="T43" fmla="*/ 45 h 58"/>
                  <a:gd name="T44" fmla="*/ 0 w 65"/>
                  <a:gd name="T45" fmla="*/ 50 h 58"/>
                  <a:gd name="T46" fmla="*/ 0 w 65"/>
                  <a:gd name="T47" fmla="*/ 54 h 58"/>
                  <a:gd name="T48" fmla="*/ 1 w 65"/>
                  <a:gd name="T49" fmla="*/ 56 h 58"/>
                  <a:gd name="T50" fmla="*/ 2 w 65"/>
                  <a:gd name="T51" fmla="*/ 57 h 58"/>
                  <a:gd name="T52" fmla="*/ 6 w 65"/>
                  <a:gd name="T53" fmla="*/ 58 h 58"/>
                  <a:gd name="T54" fmla="*/ 11 w 65"/>
                  <a:gd name="T55" fmla="*/ 58 h 58"/>
                  <a:gd name="T56" fmla="*/ 16 w 65"/>
                  <a:gd name="T57" fmla="*/ 58 h 58"/>
                  <a:gd name="T58" fmla="*/ 19 w 65"/>
                  <a:gd name="T59" fmla="*/ 55 h 58"/>
                  <a:gd name="T60" fmla="*/ 24 w 65"/>
                  <a:gd name="T61" fmla="*/ 51 h 58"/>
                  <a:gd name="T62" fmla="*/ 29 w 65"/>
                  <a:gd name="T63" fmla="*/ 48 h 58"/>
                  <a:gd name="T64" fmla="*/ 35 w 65"/>
                  <a:gd name="T65" fmla="*/ 45 h 58"/>
                  <a:gd name="T66" fmla="*/ 43 w 65"/>
                  <a:gd name="T67" fmla="*/ 42 h 58"/>
                  <a:gd name="T68" fmla="*/ 48 w 65"/>
                  <a:gd name="T69" fmla="*/ 39 h 58"/>
                  <a:gd name="T70" fmla="*/ 55 w 65"/>
                  <a:gd name="T71" fmla="*/ 36 h 58"/>
                  <a:gd name="T72" fmla="*/ 62 w 65"/>
                  <a:gd name="T73" fmla="*/ 35 h 58"/>
                  <a:gd name="T74" fmla="*/ 63 w 65"/>
                  <a:gd name="T75" fmla="*/ 32 h 58"/>
                  <a:gd name="T76" fmla="*/ 65 w 65"/>
                  <a:gd name="T77" fmla="*/ 30 h 58"/>
                  <a:gd name="T78" fmla="*/ 64 w 65"/>
                  <a:gd name="T79" fmla="*/ 27 h 58"/>
                  <a:gd name="T80" fmla="*/ 63 w 65"/>
                  <a:gd name="T8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58">
                    <a:moveTo>
                      <a:pt x="63" y="24"/>
                    </a:moveTo>
                    <a:lnTo>
                      <a:pt x="60" y="24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52" y="17"/>
                    </a:lnTo>
                    <a:lnTo>
                      <a:pt x="51" y="14"/>
                    </a:lnTo>
                    <a:lnTo>
                      <a:pt x="49" y="11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37" y="6"/>
                    </a:lnTo>
                    <a:lnTo>
                      <a:pt x="34" y="12"/>
                    </a:lnTo>
                    <a:lnTo>
                      <a:pt x="29" y="18"/>
                    </a:lnTo>
                    <a:lnTo>
                      <a:pt x="25" y="23"/>
                    </a:lnTo>
                    <a:lnTo>
                      <a:pt x="20" y="28"/>
                    </a:lnTo>
                    <a:lnTo>
                      <a:pt x="15" y="32"/>
                    </a:lnTo>
                    <a:lnTo>
                      <a:pt x="10" y="35"/>
                    </a:lnTo>
                    <a:lnTo>
                      <a:pt x="4" y="37"/>
                    </a:lnTo>
                    <a:lnTo>
                      <a:pt x="2" y="45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6" y="58"/>
                    </a:lnTo>
                    <a:lnTo>
                      <a:pt x="11" y="58"/>
                    </a:lnTo>
                    <a:lnTo>
                      <a:pt x="16" y="58"/>
                    </a:lnTo>
                    <a:lnTo>
                      <a:pt x="19" y="55"/>
                    </a:lnTo>
                    <a:lnTo>
                      <a:pt x="24" y="51"/>
                    </a:lnTo>
                    <a:lnTo>
                      <a:pt x="29" y="48"/>
                    </a:lnTo>
                    <a:lnTo>
                      <a:pt x="35" y="45"/>
                    </a:lnTo>
                    <a:lnTo>
                      <a:pt x="43" y="42"/>
                    </a:lnTo>
                    <a:lnTo>
                      <a:pt x="48" y="39"/>
                    </a:lnTo>
                    <a:lnTo>
                      <a:pt x="55" y="36"/>
                    </a:lnTo>
                    <a:lnTo>
                      <a:pt x="62" y="35"/>
                    </a:lnTo>
                    <a:lnTo>
                      <a:pt x="63" y="32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3" name="Freeform 1571">
                <a:extLst>
                  <a:ext uri="{FF2B5EF4-FFF2-40B4-BE49-F238E27FC236}">
                    <a16:creationId xmlns:a16="http://schemas.microsoft.com/office/drawing/2014/main" id="{4CFEABBC-D719-4742-8630-3DAD4CF2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789"/>
                <a:ext cx="38" cy="37"/>
              </a:xfrm>
              <a:custGeom>
                <a:avLst/>
                <a:gdLst>
                  <a:gd name="T0" fmla="*/ 110 w 115"/>
                  <a:gd name="T1" fmla="*/ 30 h 113"/>
                  <a:gd name="T2" fmla="*/ 107 w 115"/>
                  <a:gd name="T3" fmla="*/ 27 h 113"/>
                  <a:gd name="T4" fmla="*/ 104 w 115"/>
                  <a:gd name="T5" fmla="*/ 26 h 113"/>
                  <a:gd name="T6" fmla="*/ 101 w 115"/>
                  <a:gd name="T7" fmla="*/ 22 h 113"/>
                  <a:gd name="T8" fmla="*/ 100 w 115"/>
                  <a:gd name="T9" fmla="*/ 19 h 113"/>
                  <a:gd name="T10" fmla="*/ 99 w 115"/>
                  <a:gd name="T11" fmla="*/ 16 h 113"/>
                  <a:gd name="T12" fmla="*/ 97 w 115"/>
                  <a:gd name="T13" fmla="*/ 11 h 113"/>
                  <a:gd name="T14" fmla="*/ 97 w 115"/>
                  <a:gd name="T15" fmla="*/ 8 h 113"/>
                  <a:gd name="T16" fmla="*/ 96 w 115"/>
                  <a:gd name="T17" fmla="*/ 4 h 113"/>
                  <a:gd name="T18" fmla="*/ 93 w 115"/>
                  <a:gd name="T19" fmla="*/ 1 h 113"/>
                  <a:gd name="T20" fmla="*/ 91 w 115"/>
                  <a:gd name="T21" fmla="*/ 0 h 113"/>
                  <a:gd name="T22" fmla="*/ 88 w 115"/>
                  <a:gd name="T23" fmla="*/ 0 h 113"/>
                  <a:gd name="T24" fmla="*/ 86 w 115"/>
                  <a:gd name="T25" fmla="*/ 2 h 113"/>
                  <a:gd name="T26" fmla="*/ 79 w 115"/>
                  <a:gd name="T27" fmla="*/ 15 h 113"/>
                  <a:gd name="T28" fmla="*/ 70 w 115"/>
                  <a:gd name="T29" fmla="*/ 27 h 113"/>
                  <a:gd name="T30" fmla="*/ 61 w 115"/>
                  <a:gd name="T31" fmla="*/ 37 h 113"/>
                  <a:gd name="T32" fmla="*/ 50 w 115"/>
                  <a:gd name="T33" fmla="*/ 47 h 113"/>
                  <a:gd name="T34" fmla="*/ 38 w 115"/>
                  <a:gd name="T35" fmla="*/ 57 h 113"/>
                  <a:gd name="T36" fmla="*/ 28 w 115"/>
                  <a:gd name="T37" fmla="*/ 67 h 113"/>
                  <a:gd name="T38" fmla="*/ 17 w 115"/>
                  <a:gd name="T39" fmla="*/ 77 h 113"/>
                  <a:gd name="T40" fmla="*/ 6 w 115"/>
                  <a:gd name="T41" fmla="*/ 88 h 113"/>
                  <a:gd name="T42" fmla="*/ 4 w 115"/>
                  <a:gd name="T43" fmla="*/ 90 h 113"/>
                  <a:gd name="T44" fmla="*/ 3 w 115"/>
                  <a:gd name="T45" fmla="*/ 92 h 113"/>
                  <a:gd name="T46" fmla="*/ 0 w 115"/>
                  <a:gd name="T47" fmla="*/ 95 h 113"/>
                  <a:gd name="T48" fmla="*/ 0 w 115"/>
                  <a:gd name="T49" fmla="*/ 99 h 113"/>
                  <a:gd name="T50" fmla="*/ 3 w 115"/>
                  <a:gd name="T51" fmla="*/ 105 h 113"/>
                  <a:gd name="T52" fmla="*/ 4 w 115"/>
                  <a:gd name="T53" fmla="*/ 108 h 113"/>
                  <a:gd name="T54" fmla="*/ 7 w 115"/>
                  <a:gd name="T55" fmla="*/ 109 h 113"/>
                  <a:gd name="T56" fmla="*/ 16 w 115"/>
                  <a:gd name="T57" fmla="*/ 112 h 113"/>
                  <a:gd name="T58" fmla="*/ 18 w 115"/>
                  <a:gd name="T59" fmla="*/ 113 h 113"/>
                  <a:gd name="T60" fmla="*/ 22 w 115"/>
                  <a:gd name="T61" fmla="*/ 113 h 113"/>
                  <a:gd name="T62" fmla="*/ 24 w 115"/>
                  <a:gd name="T63" fmla="*/ 113 h 113"/>
                  <a:gd name="T64" fmla="*/ 26 w 115"/>
                  <a:gd name="T65" fmla="*/ 112 h 113"/>
                  <a:gd name="T66" fmla="*/ 34 w 115"/>
                  <a:gd name="T67" fmla="*/ 100 h 113"/>
                  <a:gd name="T68" fmla="*/ 44 w 115"/>
                  <a:gd name="T69" fmla="*/ 89 h 113"/>
                  <a:gd name="T70" fmla="*/ 53 w 115"/>
                  <a:gd name="T71" fmla="*/ 80 h 113"/>
                  <a:gd name="T72" fmla="*/ 64 w 115"/>
                  <a:gd name="T73" fmla="*/ 70 h 113"/>
                  <a:gd name="T74" fmla="*/ 75 w 115"/>
                  <a:gd name="T75" fmla="*/ 62 h 113"/>
                  <a:gd name="T76" fmla="*/ 89 w 115"/>
                  <a:gd name="T77" fmla="*/ 54 h 113"/>
                  <a:gd name="T78" fmla="*/ 101 w 115"/>
                  <a:gd name="T79" fmla="*/ 46 h 113"/>
                  <a:gd name="T80" fmla="*/ 114 w 115"/>
                  <a:gd name="T81" fmla="*/ 38 h 113"/>
                  <a:gd name="T82" fmla="*/ 115 w 115"/>
                  <a:gd name="T83" fmla="*/ 37 h 113"/>
                  <a:gd name="T84" fmla="*/ 115 w 115"/>
                  <a:gd name="T85" fmla="*/ 35 h 113"/>
                  <a:gd name="T86" fmla="*/ 112 w 115"/>
                  <a:gd name="T87" fmla="*/ 31 h 113"/>
                  <a:gd name="T88" fmla="*/ 110 w 115"/>
                  <a:gd name="T89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" h="113">
                    <a:moveTo>
                      <a:pt x="110" y="30"/>
                    </a:moveTo>
                    <a:lnTo>
                      <a:pt x="107" y="27"/>
                    </a:lnTo>
                    <a:lnTo>
                      <a:pt x="104" y="26"/>
                    </a:lnTo>
                    <a:lnTo>
                      <a:pt x="101" y="22"/>
                    </a:lnTo>
                    <a:lnTo>
                      <a:pt x="100" y="19"/>
                    </a:lnTo>
                    <a:lnTo>
                      <a:pt x="99" y="16"/>
                    </a:lnTo>
                    <a:lnTo>
                      <a:pt x="97" y="11"/>
                    </a:lnTo>
                    <a:lnTo>
                      <a:pt x="97" y="8"/>
                    </a:lnTo>
                    <a:lnTo>
                      <a:pt x="96" y="4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2"/>
                    </a:lnTo>
                    <a:lnTo>
                      <a:pt x="79" y="15"/>
                    </a:lnTo>
                    <a:lnTo>
                      <a:pt x="70" y="27"/>
                    </a:lnTo>
                    <a:lnTo>
                      <a:pt x="61" y="37"/>
                    </a:lnTo>
                    <a:lnTo>
                      <a:pt x="50" y="47"/>
                    </a:lnTo>
                    <a:lnTo>
                      <a:pt x="38" y="57"/>
                    </a:lnTo>
                    <a:lnTo>
                      <a:pt x="28" y="67"/>
                    </a:lnTo>
                    <a:lnTo>
                      <a:pt x="17" y="77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3" y="92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3" y="105"/>
                    </a:lnTo>
                    <a:lnTo>
                      <a:pt x="4" y="108"/>
                    </a:lnTo>
                    <a:lnTo>
                      <a:pt x="7" y="109"/>
                    </a:lnTo>
                    <a:lnTo>
                      <a:pt x="16" y="112"/>
                    </a:lnTo>
                    <a:lnTo>
                      <a:pt x="18" y="113"/>
                    </a:lnTo>
                    <a:lnTo>
                      <a:pt x="22" y="113"/>
                    </a:lnTo>
                    <a:lnTo>
                      <a:pt x="24" y="113"/>
                    </a:lnTo>
                    <a:lnTo>
                      <a:pt x="26" y="112"/>
                    </a:lnTo>
                    <a:lnTo>
                      <a:pt x="34" y="100"/>
                    </a:lnTo>
                    <a:lnTo>
                      <a:pt x="44" y="89"/>
                    </a:lnTo>
                    <a:lnTo>
                      <a:pt x="53" y="80"/>
                    </a:lnTo>
                    <a:lnTo>
                      <a:pt x="64" y="70"/>
                    </a:lnTo>
                    <a:lnTo>
                      <a:pt x="75" y="62"/>
                    </a:lnTo>
                    <a:lnTo>
                      <a:pt x="89" y="54"/>
                    </a:lnTo>
                    <a:lnTo>
                      <a:pt x="101" y="4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2" y="31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4" name="Freeform 1572">
                <a:extLst>
                  <a:ext uri="{FF2B5EF4-FFF2-40B4-BE49-F238E27FC236}">
                    <a16:creationId xmlns:a16="http://schemas.microsoft.com/office/drawing/2014/main" id="{6C94BD90-06BB-4BF1-9232-87E970985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038"/>
                <a:ext cx="7" cy="34"/>
              </a:xfrm>
              <a:custGeom>
                <a:avLst/>
                <a:gdLst>
                  <a:gd name="T0" fmla="*/ 0 w 23"/>
                  <a:gd name="T1" fmla="*/ 1 h 102"/>
                  <a:gd name="T2" fmla="*/ 7 w 23"/>
                  <a:gd name="T3" fmla="*/ 15 h 102"/>
                  <a:gd name="T4" fmla="*/ 12 w 23"/>
                  <a:gd name="T5" fmla="*/ 27 h 102"/>
                  <a:gd name="T6" fmla="*/ 17 w 23"/>
                  <a:gd name="T7" fmla="*/ 36 h 102"/>
                  <a:gd name="T8" fmla="*/ 20 w 23"/>
                  <a:gd name="T9" fmla="*/ 46 h 102"/>
                  <a:gd name="T10" fmla="*/ 20 w 23"/>
                  <a:gd name="T11" fmla="*/ 56 h 102"/>
                  <a:gd name="T12" fmla="*/ 19 w 23"/>
                  <a:gd name="T13" fmla="*/ 67 h 102"/>
                  <a:gd name="T14" fmla="*/ 14 w 23"/>
                  <a:gd name="T15" fmla="*/ 83 h 102"/>
                  <a:gd name="T16" fmla="*/ 8 w 23"/>
                  <a:gd name="T17" fmla="*/ 102 h 102"/>
                  <a:gd name="T18" fmla="*/ 10 w 23"/>
                  <a:gd name="T19" fmla="*/ 102 h 102"/>
                  <a:gd name="T20" fmla="*/ 16 w 23"/>
                  <a:gd name="T21" fmla="*/ 83 h 102"/>
                  <a:gd name="T22" fmla="*/ 21 w 23"/>
                  <a:gd name="T23" fmla="*/ 67 h 102"/>
                  <a:gd name="T24" fmla="*/ 23 w 23"/>
                  <a:gd name="T25" fmla="*/ 56 h 102"/>
                  <a:gd name="T26" fmla="*/ 21 w 23"/>
                  <a:gd name="T27" fmla="*/ 46 h 102"/>
                  <a:gd name="T28" fmla="*/ 18 w 23"/>
                  <a:gd name="T29" fmla="*/ 36 h 102"/>
                  <a:gd name="T30" fmla="*/ 13 w 23"/>
                  <a:gd name="T31" fmla="*/ 26 h 102"/>
                  <a:gd name="T32" fmla="*/ 8 w 23"/>
                  <a:gd name="T33" fmla="*/ 13 h 102"/>
                  <a:gd name="T34" fmla="*/ 1 w 23"/>
                  <a:gd name="T35" fmla="*/ 0 h 102"/>
                  <a:gd name="T36" fmla="*/ 0 w 23"/>
                  <a:gd name="T37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02">
                    <a:moveTo>
                      <a:pt x="0" y="1"/>
                    </a:moveTo>
                    <a:lnTo>
                      <a:pt x="7" y="15"/>
                    </a:lnTo>
                    <a:lnTo>
                      <a:pt x="12" y="27"/>
                    </a:lnTo>
                    <a:lnTo>
                      <a:pt x="17" y="36"/>
                    </a:lnTo>
                    <a:lnTo>
                      <a:pt x="20" y="46"/>
                    </a:lnTo>
                    <a:lnTo>
                      <a:pt x="20" y="56"/>
                    </a:lnTo>
                    <a:lnTo>
                      <a:pt x="19" y="67"/>
                    </a:lnTo>
                    <a:lnTo>
                      <a:pt x="14" y="8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6" y="83"/>
                    </a:lnTo>
                    <a:lnTo>
                      <a:pt x="21" y="67"/>
                    </a:lnTo>
                    <a:lnTo>
                      <a:pt x="23" y="56"/>
                    </a:lnTo>
                    <a:lnTo>
                      <a:pt x="21" y="46"/>
                    </a:lnTo>
                    <a:lnTo>
                      <a:pt x="18" y="36"/>
                    </a:lnTo>
                    <a:lnTo>
                      <a:pt x="13" y="26"/>
                    </a:lnTo>
                    <a:lnTo>
                      <a:pt x="8" y="1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5" name="Freeform 1573">
                <a:extLst>
                  <a:ext uri="{FF2B5EF4-FFF2-40B4-BE49-F238E27FC236}">
                    <a16:creationId xmlns:a16="http://schemas.microsoft.com/office/drawing/2014/main" id="{0598F70F-20F3-47F7-BF70-8D3D71A6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2017"/>
                <a:ext cx="64" cy="21"/>
              </a:xfrm>
              <a:custGeom>
                <a:avLst/>
                <a:gdLst>
                  <a:gd name="T0" fmla="*/ 0 w 192"/>
                  <a:gd name="T1" fmla="*/ 3 h 63"/>
                  <a:gd name="T2" fmla="*/ 12 w 192"/>
                  <a:gd name="T3" fmla="*/ 3 h 63"/>
                  <a:gd name="T4" fmla="*/ 24 w 192"/>
                  <a:gd name="T5" fmla="*/ 3 h 63"/>
                  <a:gd name="T6" fmla="*/ 36 w 192"/>
                  <a:gd name="T7" fmla="*/ 3 h 63"/>
                  <a:gd name="T8" fmla="*/ 46 w 192"/>
                  <a:gd name="T9" fmla="*/ 3 h 63"/>
                  <a:gd name="T10" fmla="*/ 56 w 192"/>
                  <a:gd name="T11" fmla="*/ 4 h 63"/>
                  <a:gd name="T12" fmla="*/ 67 w 192"/>
                  <a:gd name="T13" fmla="*/ 7 h 63"/>
                  <a:gd name="T14" fmla="*/ 78 w 192"/>
                  <a:gd name="T15" fmla="*/ 9 h 63"/>
                  <a:gd name="T16" fmla="*/ 89 w 192"/>
                  <a:gd name="T17" fmla="*/ 12 h 63"/>
                  <a:gd name="T18" fmla="*/ 99 w 192"/>
                  <a:gd name="T19" fmla="*/ 16 h 63"/>
                  <a:gd name="T20" fmla="*/ 110 w 192"/>
                  <a:gd name="T21" fmla="*/ 20 h 63"/>
                  <a:gd name="T22" fmla="*/ 121 w 192"/>
                  <a:gd name="T23" fmla="*/ 26 h 63"/>
                  <a:gd name="T24" fmla="*/ 134 w 192"/>
                  <a:gd name="T25" fmla="*/ 31 h 63"/>
                  <a:gd name="T26" fmla="*/ 147 w 192"/>
                  <a:gd name="T27" fmla="*/ 38 h 63"/>
                  <a:gd name="T28" fmla="*/ 160 w 192"/>
                  <a:gd name="T29" fmla="*/ 45 h 63"/>
                  <a:gd name="T30" fmla="*/ 175 w 192"/>
                  <a:gd name="T31" fmla="*/ 54 h 63"/>
                  <a:gd name="T32" fmla="*/ 191 w 192"/>
                  <a:gd name="T33" fmla="*/ 63 h 63"/>
                  <a:gd name="T34" fmla="*/ 192 w 192"/>
                  <a:gd name="T35" fmla="*/ 62 h 63"/>
                  <a:gd name="T36" fmla="*/ 176 w 192"/>
                  <a:gd name="T37" fmla="*/ 53 h 63"/>
                  <a:gd name="T38" fmla="*/ 162 w 192"/>
                  <a:gd name="T39" fmla="*/ 44 h 63"/>
                  <a:gd name="T40" fmla="*/ 148 w 192"/>
                  <a:gd name="T41" fmla="*/ 37 h 63"/>
                  <a:gd name="T42" fmla="*/ 135 w 192"/>
                  <a:gd name="T43" fmla="*/ 30 h 63"/>
                  <a:gd name="T44" fmla="*/ 123 w 192"/>
                  <a:gd name="T45" fmla="*/ 23 h 63"/>
                  <a:gd name="T46" fmla="*/ 111 w 192"/>
                  <a:gd name="T47" fmla="*/ 19 h 63"/>
                  <a:gd name="T48" fmla="*/ 100 w 192"/>
                  <a:gd name="T49" fmla="*/ 13 h 63"/>
                  <a:gd name="T50" fmla="*/ 89 w 192"/>
                  <a:gd name="T51" fmla="*/ 11 h 63"/>
                  <a:gd name="T52" fmla="*/ 78 w 192"/>
                  <a:gd name="T53" fmla="*/ 7 h 63"/>
                  <a:gd name="T54" fmla="*/ 67 w 192"/>
                  <a:gd name="T55" fmla="*/ 4 h 63"/>
                  <a:gd name="T56" fmla="*/ 56 w 192"/>
                  <a:gd name="T57" fmla="*/ 3 h 63"/>
                  <a:gd name="T58" fmla="*/ 46 w 192"/>
                  <a:gd name="T59" fmla="*/ 2 h 63"/>
                  <a:gd name="T60" fmla="*/ 36 w 192"/>
                  <a:gd name="T61" fmla="*/ 0 h 63"/>
                  <a:gd name="T62" fmla="*/ 24 w 192"/>
                  <a:gd name="T63" fmla="*/ 0 h 63"/>
                  <a:gd name="T64" fmla="*/ 12 w 192"/>
                  <a:gd name="T65" fmla="*/ 2 h 63"/>
                  <a:gd name="T66" fmla="*/ 0 w 192"/>
                  <a:gd name="T67" fmla="*/ 2 h 63"/>
                  <a:gd name="T68" fmla="*/ 0 w 192"/>
                  <a:gd name="T69" fmla="*/ 2 h 63"/>
                  <a:gd name="T70" fmla="*/ 0 w 192"/>
                  <a:gd name="T71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63">
                    <a:moveTo>
                      <a:pt x="0" y="3"/>
                    </a:moveTo>
                    <a:lnTo>
                      <a:pt x="12" y="3"/>
                    </a:lnTo>
                    <a:lnTo>
                      <a:pt x="24" y="3"/>
                    </a:lnTo>
                    <a:lnTo>
                      <a:pt x="36" y="3"/>
                    </a:lnTo>
                    <a:lnTo>
                      <a:pt x="46" y="3"/>
                    </a:lnTo>
                    <a:lnTo>
                      <a:pt x="56" y="4"/>
                    </a:lnTo>
                    <a:lnTo>
                      <a:pt x="67" y="7"/>
                    </a:lnTo>
                    <a:lnTo>
                      <a:pt x="78" y="9"/>
                    </a:lnTo>
                    <a:lnTo>
                      <a:pt x="89" y="12"/>
                    </a:lnTo>
                    <a:lnTo>
                      <a:pt x="99" y="16"/>
                    </a:lnTo>
                    <a:lnTo>
                      <a:pt x="110" y="20"/>
                    </a:lnTo>
                    <a:lnTo>
                      <a:pt x="121" y="26"/>
                    </a:lnTo>
                    <a:lnTo>
                      <a:pt x="134" y="31"/>
                    </a:lnTo>
                    <a:lnTo>
                      <a:pt x="147" y="38"/>
                    </a:lnTo>
                    <a:lnTo>
                      <a:pt x="160" y="45"/>
                    </a:lnTo>
                    <a:lnTo>
                      <a:pt x="175" y="54"/>
                    </a:lnTo>
                    <a:lnTo>
                      <a:pt x="191" y="63"/>
                    </a:lnTo>
                    <a:lnTo>
                      <a:pt x="192" y="62"/>
                    </a:lnTo>
                    <a:lnTo>
                      <a:pt x="176" y="53"/>
                    </a:lnTo>
                    <a:lnTo>
                      <a:pt x="162" y="44"/>
                    </a:lnTo>
                    <a:lnTo>
                      <a:pt x="148" y="37"/>
                    </a:lnTo>
                    <a:lnTo>
                      <a:pt x="135" y="30"/>
                    </a:lnTo>
                    <a:lnTo>
                      <a:pt x="123" y="23"/>
                    </a:lnTo>
                    <a:lnTo>
                      <a:pt x="111" y="19"/>
                    </a:lnTo>
                    <a:lnTo>
                      <a:pt x="100" y="13"/>
                    </a:lnTo>
                    <a:lnTo>
                      <a:pt x="89" y="11"/>
                    </a:lnTo>
                    <a:lnTo>
                      <a:pt x="78" y="7"/>
                    </a:lnTo>
                    <a:lnTo>
                      <a:pt x="67" y="4"/>
                    </a:lnTo>
                    <a:lnTo>
                      <a:pt x="56" y="3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6" name="Freeform 1574">
                <a:extLst>
                  <a:ext uri="{FF2B5EF4-FFF2-40B4-BE49-F238E27FC236}">
                    <a16:creationId xmlns:a16="http://schemas.microsoft.com/office/drawing/2014/main" id="{D8B85ACE-75A0-429F-8603-702376D5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018"/>
                <a:ext cx="25" cy="31"/>
              </a:xfrm>
              <a:custGeom>
                <a:avLst/>
                <a:gdLst>
                  <a:gd name="T0" fmla="*/ 2 w 76"/>
                  <a:gd name="T1" fmla="*/ 94 h 94"/>
                  <a:gd name="T2" fmla="*/ 9 w 76"/>
                  <a:gd name="T3" fmla="*/ 78 h 94"/>
                  <a:gd name="T4" fmla="*/ 17 w 76"/>
                  <a:gd name="T5" fmla="*/ 62 h 94"/>
                  <a:gd name="T6" fmla="*/ 26 w 76"/>
                  <a:gd name="T7" fmla="*/ 48 h 94"/>
                  <a:gd name="T8" fmla="*/ 35 w 76"/>
                  <a:gd name="T9" fmla="*/ 36 h 94"/>
                  <a:gd name="T10" fmla="*/ 45 w 76"/>
                  <a:gd name="T11" fmla="*/ 25 h 94"/>
                  <a:gd name="T12" fmla="*/ 55 w 76"/>
                  <a:gd name="T13" fmla="*/ 16 h 94"/>
                  <a:gd name="T14" fmla="*/ 65 w 76"/>
                  <a:gd name="T15" fmla="*/ 9 h 94"/>
                  <a:gd name="T16" fmla="*/ 76 w 76"/>
                  <a:gd name="T17" fmla="*/ 1 h 94"/>
                  <a:gd name="T18" fmla="*/ 75 w 76"/>
                  <a:gd name="T19" fmla="*/ 0 h 94"/>
                  <a:gd name="T20" fmla="*/ 64 w 76"/>
                  <a:gd name="T21" fmla="*/ 7 h 94"/>
                  <a:gd name="T22" fmla="*/ 54 w 76"/>
                  <a:gd name="T23" fmla="*/ 15 h 94"/>
                  <a:gd name="T24" fmla="*/ 44 w 76"/>
                  <a:gd name="T25" fmla="*/ 24 h 94"/>
                  <a:gd name="T26" fmla="*/ 34 w 76"/>
                  <a:gd name="T27" fmla="*/ 35 h 94"/>
                  <a:gd name="T28" fmla="*/ 24 w 76"/>
                  <a:gd name="T29" fmla="*/ 47 h 94"/>
                  <a:gd name="T30" fmla="*/ 15 w 76"/>
                  <a:gd name="T31" fmla="*/ 61 h 94"/>
                  <a:gd name="T32" fmla="*/ 8 w 76"/>
                  <a:gd name="T33" fmla="*/ 76 h 94"/>
                  <a:gd name="T34" fmla="*/ 0 w 76"/>
                  <a:gd name="T35" fmla="*/ 94 h 94"/>
                  <a:gd name="T36" fmla="*/ 2 w 76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94">
                    <a:moveTo>
                      <a:pt x="2" y="94"/>
                    </a:moveTo>
                    <a:lnTo>
                      <a:pt x="9" y="78"/>
                    </a:lnTo>
                    <a:lnTo>
                      <a:pt x="17" y="62"/>
                    </a:lnTo>
                    <a:lnTo>
                      <a:pt x="26" y="48"/>
                    </a:lnTo>
                    <a:lnTo>
                      <a:pt x="35" y="36"/>
                    </a:lnTo>
                    <a:lnTo>
                      <a:pt x="45" y="25"/>
                    </a:lnTo>
                    <a:lnTo>
                      <a:pt x="55" y="16"/>
                    </a:lnTo>
                    <a:lnTo>
                      <a:pt x="65" y="9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4" y="7"/>
                    </a:lnTo>
                    <a:lnTo>
                      <a:pt x="54" y="15"/>
                    </a:lnTo>
                    <a:lnTo>
                      <a:pt x="44" y="24"/>
                    </a:lnTo>
                    <a:lnTo>
                      <a:pt x="34" y="35"/>
                    </a:lnTo>
                    <a:lnTo>
                      <a:pt x="24" y="47"/>
                    </a:lnTo>
                    <a:lnTo>
                      <a:pt x="15" y="61"/>
                    </a:lnTo>
                    <a:lnTo>
                      <a:pt x="8" y="76"/>
                    </a:lnTo>
                    <a:lnTo>
                      <a:pt x="0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7" name="Freeform 1575">
                <a:extLst>
                  <a:ext uri="{FF2B5EF4-FFF2-40B4-BE49-F238E27FC236}">
                    <a16:creationId xmlns:a16="http://schemas.microsoft.com/office/drawing/2014/main" id="{98F43149-1A88-43CE-900B-BA0DBCBB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049"/>
                <a:ext cx="56" cy="321"/>
              </a:xfrm>
              <a:custGeom>
                <a:avLst/>
                <a:gdLst>
                  <a:gd name="T0" fmla="*/ 1 w 166"/>
                  <a:gd name="T1" fmla="*/ 964 h 964"/>
                  <a:gd name="T2" fmla="*/ 26 w 166"/>
                  <a:gd name="T3" fmla="*/ 912 h 964"/>
                  <a:gd name="T4" fmla="*/ 49 w 166"/>
                  <a:gd name="T5" fmla="*/ 857 h 964"/>
                  <a:gd name="T6" fmla="*/ 72 w 166"/>
                  <a:gd name="T7" fmla="*/ 799 h 964"/>
                  <a:gd name="T8" fmla="*/ 91 w 166"/>
                  <a:gd name="T9" fmla="*/ 738 h 964"/>
                  <a:gd name="T10" fmla="*/ 108 w 166"/>
                  <a:gd name="T11" fmla="*/ 676 h 964"/>
                  <a:gd name="T12" fmla="*/ 124 w 166"/>
                  <a:gd name="T13" fmla="*/ 612 h 964"/>
                  <a:gd name="T14" fmla="*/ 137 w 166"/>
                  <a:gd name="T15" fmla="*/ 547 h 964"/>
                  <a:gd name="T16" fmla="*/ 149 w 166"/>
                  <a:gd name="T17" fmla="*/ 480 h 964"/>
                  <a:gd name="T18" fmla="*/ 157 w 166"/>
                  <a:gd name="T19" fmla="*/ 415 h 964"/>
                  <a:gd name="T20" fmla="*/ 163 w 166"/>
                  <a:gd name="T21" fmla="*/ 350 h 964"/>
                  <a:gd name="T22" fmla="*/ 166 w 166"/>
                  <a:gd name="T23" fmla="*/ 286 h 964"/>
                  <a:gd name="T24" fmla="*/ 166 w 166"/>
                  <a:gd name="T25" fmla="*/ 224 h 964"/>
                  <a:gd name="T26" fmla="*/ 164 w 166"/>
                  <a:gd name="T27" fmla="*/ 163 h 964"/>
                  <a:gd name="T28" fmla="*/ 159 w 166"/>
                  <a:gd name="T29" fmla="*/ 106 h 964"/>
                  <a:gd name="T30" fmla="*/ 150 w 166"/>
                  <a:gd name="T31" fmla="*/ 51 h 964"/>
                  <a:gd name="T32" fmla="*/ 140 w 166"/>
                  <a:gd name="T33" fmla="*/ 0 h 964"/>
                  <a:gd name="T34" fmla="*/ 144 w 166"/>
                  <a:gd name="T35" fmla="*/ 25 h 964"/>
                  <a:gd name="T36" fmla="*/ 154 w 166"/>
                  <a:gd name="T37" fmla="*/ 78 h 964"/>
                  <a:gd name="T38" fmla="*/ 160 w 166"/>
                  <a:gd name="T39" fmla="*/ 135 h 964"/>
                  <a:gd name="T40" fmla="*/ 164 w 166"/>
                  <a:gd name="T41" fmla="*/ 194 h 964"/>
                  <a:gd name="T42" fmla="*/ 165 w 166"/>
                  <a:gd name="T43" fmla="*/ 255 h 964"/>
                  <a:gd name="T44" fmla="*/ 163 w 166"/>
                  <a:gd name="T45" fmla="*/ 318 h 964"/>
                  <a:gd name="T46" fmla="*/ 158 w 166"/>
                  <a:gd name="T47" fmla="*/ 383 h 964"/>
                  <a:gd name="T48" fmla="*/ 151 w 166"/>
                  <a:gd name="T49" fmla="*/ 448 h 964"/>
                  <a:gd name="T50" fmla="*/ 141 w 166"/>
                  <a:gd name="T51" fmla="*/ 514 h 964"/>
                  <a:gd name="T52" fmla="*/ 129 w 166"/>
                  <a:gd name="T53" fmla="*/ 579 h 964"/>
                  <a:gd name="T54" fmla="*/ 115 w 166"/>
                  <a:gd name="T55" fmla="*/ 644 h 964"/>
                  <a:gd name="T56" fmla="*/ 99 w 166"/>
                  <a:gd name="T57" fmla="*/ 708 h 964"/>
                  <a:gd name="T58" fmla="*/ 80 w 166"/>
                  <a:gd name="T59" fmla="*/ 769 h 964"/>
                  <a:gd name="T60" fmla="*/ 59 w 166"/>
                  <a:gd name="T61" fmla="*/ 828 h 964"/>
                  <a:gd name="T62" fmla="*/ 37 w 166"/>
                  <a:gd name="T63" fmla="*/ 884 h 964"/>
                  <a:gd name="T64" fmla="*/ 11 w 166"/>
                  <a:gd name="T65" fmla="*/ 937 h 964"/>
                  <a:gd name="T66" fmla="*/ 0 w 166"/>
                  <a:gd name="T67" fmla="*/ 963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964">
                    <a:moveTo>
                      <a:pt x="1" y="963"/>
                    </a:moveTo>
                    <a:lnTo>
                      <a:pt x="1" y="964"/>
                    </a:lnTo>
                    <a:lnTo>
                      <a:pt x="13" y="939"/>
                    </a:lnTo>
                    <a:lnTo>
                      <a:pt x="26" y="912"/>
                    </a:lnTo>
                    <a:lnTo>
                      <a:pt x="38" y="885"/>
                    </a:lnTo>
                    <a:lnTo>
                      <a:pt x="49" y="857"/>
                    </a:lnTo>
                    <a:lnTo>
                      <a:pt x="61" y="828"/>
                    </a:lnTo>
                    <a:lnTo>
                      <a:pt x="72" y="799"/>
                    </a:lnTo>
                    <a:lnTo>
                      <a:pt x="82" y="769"/>
                    </a:lnTo>
                    <a:lnTo>
                      <a:pt x="91" y="738"/>
                    </a:lnTo>
                    <a:lnTo>
                      <a:pt x="100" y="708"/>
                    </a:lnTo>
                    <a:lnTo>
                      <a:pt x="108" y="676"/>
                    </a:lnTo>
                    <a:lnTo>
                      <a:pt x="117" y="644"/>
                    </a:lnTo>
                    <a:lnTo>
                      <a:pt x="124" y="612"/>
                    </a:lnTo>
                    <a:lnTo>
                      <a:pt x="131" y="579"/>
                    </a:lnTo>
                    <a:lnTo>
                      <a:pt x="137" y="547"/>
                    </a:lnTo>
                    <a:lnTo>
                      <a:pt x="142" y="514"/>
                    </a:lnTo>
                    <a:lnTo>
                      <a:pt x="149" y="480"/>
                    </a:lnTo>
                    <a:lnTo>
                      <a:pt x="152" y="448"/>
                    </a:lnTo>
                    <a:lnTo>
                      <a:pt x="157" y="415"/>
                    </a:lnTo>
                    <a:lnTo>
                      <a:pt x="160" y="383"/>
                    </a:lnTo>
                    <a:lnTo>
                      <a:pt x="163" y="350"/>
                    </a:lnTo>
                    <a:lnTo>
                      <a:pt x="164" y="318"/>
                    </a:lnTo>
                    <a:lnTo>
                      <a:pt x="166" y="286"/>
                    </a:lnTo>
                    <a:lnTo>
                      <a:pt x="166" y="255"/>
                    </a:lnTo>
                    <a:lnTo>
                      <a:pt x="166" y="224"/>
                    </a:lnTo>
                    <a:lnTo>
                      <a:pt x="166" y="194"/>
                    </a:lnTo>
                    <a:lnTo>
                      <a:pt x="164" y="163"/>
                    </a:lnTo>
                    <a:lnTo>
                      <a:pt x="161" y="135"/>
                    </a:lnTo>
                    <a:lnTo>
                      <a:pt x="159" y="106"/>
                    </a:lnTo>
                    <a:lnTo>
                      <a:pt x="155" y="78"/>
                    </a:lnTo>
                    <a:lnTo>
                      <a:pt x="150" y="51"/>
                    </a:lnTo>
                    <a:lnTo>
                      <a:pt x="146" y="25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44" y="25"/>
                    </a:lnTo>
                    <a:lnTo>
                      <a:pt x="149" y="51"/>
                    </a:lnTo>
                    <a:lnTo>
                      <a:pt x="154" y="78"/>
                    </a:lnTo>
                    <a:lnTo>
                      <a:pt x="157" y="106"/>
                    </a:lnTo>
                    <a:lnTo>
                      <a:pt x="160" y="135"/>
                    </a:lnTo>
                    <a:lnTo>
                      <a:pt x="163" y="163"/>
                    </a:lnTo>
                    <a:lnTo>
                      <a:pt x="164" y="194"/>
                    </a:lnTo>
                    <a:lnTo>
                      <a:pt x="165" y="224"/>
                    </a:lnTo>
                    <a:lnTo>
                      <a:pt x="165" y="255"/>
                    </a:lnTo>
                    <a:lnTo>
                      <a:pt x="164" y="286"/>
                    </a:lnTo>
                    <a:lnTo>
                      <a:pt x="163" y="318"/>
                    </a:lnTo>
                    <a:lnTo>
                      <a:pt x="160" y="350"/>
                    </a:lnTo>
                    <a:lnTo>
                      <a:pt x="158" y="383"/>
                    </a:lnTo>
                    <a:lnTo>
                      <a:pt x="155" y="415"/>
                    </a:lnTo>
                    <a:lnTo>
                      <a:pt x="151" y="448"/>
                    </a:lnTo>
                    <a:lnTo>
                      <a:pt x="147" y="480"/>
                    </a:lnTo>
                    <a:lnTo>
                      <a:pt x="141" y="514"/>
                    </a:lnTo>
                    <a:lnTo>
                      <a:pt x="136" y="547"/>
                    </a:lnTo>
                    <a:lnTo>
                      <a:pt x="129" y="579"/>
                    </a:lnTo>
                    <a:lnTo>
                      <a:pt x="122" y="612"/>
                    </a:lnTo>
                    <a:lnTo>
                      <a:pt x="115" y="644"/>
                    </a:lnTo>
                    <a:lnTo>
                      <a:pt x="108" y="676"/>
                    </a:lnTo>
                    <a:lnTo>
                      <a:pt x="99" y="708"/>
                    </a:lnTo>
                    <a:lnTo>
                      <a:pt x="90" y="738"/>
                    </a:lnTo>
                    <a:lnTo>
                      <a:pt x="80" y="769"/>
                    </a:lnTo>
                    <a:lnTo>
                      <a:pt x="70" y="799"/>
                    </a:lnTo>
                    <a:lnTo>
                      <a:pt x="59" y="828"/>
                    </a:lnTo>
                    <a:lnTo>
                      <a:pt x="48" y="856"/>
                    </a:lnTo>
                    <a:lnTo>
                      <a:pt x="37" y="884"/>
                    </a:lnTo>
                    <a:lnTo>
                      <a:pt x="25" y="910"/>
                    </a:lnTo>
                    <a:lnTo>
                      <a:pt x="11" y="937"/>
                    </a:lnTo>
                    <a:lnTo>
                      <a:pt x="0" y="962"/>
                    </a:lnTo>
                    <a:lnTo>
                      <a:pt x="0" y="963"/>
                    </a:lnTo>
                    <a:lnTo>
                      <a:pt x="1" y="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8" name="Freeform 1576">
                <a:extLst>
                  <a:ext uri="{FF2B5EF4-FFF2-40B4-BE49-F238E27FC236}">
                    <a16:creationId xmlns:a16="http://schemas.microsoft.com/office/drawing/2014/main" id="{2507421E-E789-4009-B00A-74516BB2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370"/>
                <a:ext cx="33" cy="57"/>
              </a:xfrm>
              <a:custGeom>
                <a:avLst/>
                <a:gdLst>
                  <a:gd name="T0" fmla="*/ 9 w 99"/>
                  <a:gd name="T1" fmla="*/ 169 h 170"/>
                  <a:gd name="T2" fmla="*/ 10 w 99"/>
                  <a:gd name="T3" fmla="*/ 169 h 170"/>
                  <a:gd name="T4" fmla="*/ 3 w 99"/>
                  <a:gd name="T5" fmla="*/ 156 h 170"/>
                  <a:gd name="T6" fmla="*/ 1 w 99"/>
                  <a:gd name="T7" fmla="*/ 142 h 170"/>
                  <a:gd name="T8" fmla="*/ 2 w 99"/>
                  <a:gd name="T9" fmla="*/ 130 h 170"/>
                  <a:gd name="T10" fmla="*/ 3 w 99"/>
                  <a:gd name="T11" fmla="*/ 119 h 170"/>
                  <a:gd name="T12" fmla="*/ 9 w 99"/>
                  <a:gd name="T13" fmla="*/ 109 h 170"/>
                  <a:gd name="T14" fmla="*/ 15 w 99"/>
                  <a:gd name="T15" fmla="*/ 98 h 170"/>
                  <a:gd name="T16" fmla="*/ 23 w 99"/>
                  <a:gd name="T17" fmla="*/ 88 h 170"/>
                  <a:gd name="T18" fmla="*/ 32 w 99"/>
                  <a:gd name="T19" fmla="*/ 79 h 170"/>
                  <a:gd name="T20" fmla="*/ 42 w 99"/>
                  <a:gd name="T21" fmla="*/ 70 h 170"/>
                  <a:gd name="T22" fmla="*/ 51 w 99"/>
                  <a:gd name="T23" fmla="*/ 61 h 170"/>
                  <a:gd name="T24" fmla="*/ 62 w 99"/>
                  <a:gd name="T25" fmla="*/ 52 h 170"/>
                  <a:gd name="T26" fmla="*/ 71 w 99"/>
                  <a:gd name="T27" fmla="*/ 43 h 170"/>
                  <a:gd name="T28" fmla="*/ 79 w 99"/>
                  <a:gd name="T29" fmla="*/ 33 h 170"/>
                  <a:gd name="T30" fmla="*/ 87 w 99"/>
                  <a:gd name="T31" fmla="*/ 23 h 170"/>
                  <a:gd name="T32" fmla="*/ 94 w 99"/>
                  <a:gd name="T33" fmla="*/ 12 h 170"/>
                  <a:gd name="T34" fmla="*/ 99 w 99"/>
                  <a:gd name="T35" fmla="*/ 0 h 170"/>
                  <a:gd name="T36" fmla="*/ 97 w 99"/>
                  <a:gd name="T37" fmla="*/ 0 h 170"/>
                  <a:gd name="T38" fmla="*/ 93 w 99"/>
                  <a:gd name="T39" fmla="*/ 11 h 170"/>
                  <a:gd name="T40" fmla="*/ 87 w 99"/>
                  <a:gd name="T41" fmla="*/ 22 h 170"/>
                  <a:gd name="T42" fmla="*/ 78 w 99"/>
                  <a:gd name="T43" fmla="*/ 32 h 170"/>
                  <a:gd name="T44" fmla="*/ 70 w 99"/>
                  <a:gd name="T45" fmla="*/ 41 h 170"/>
                  <a:gd name="T46" fmla="*/ 60 w 99"/>
                  <a:gd name="T47" fmla="*/ 51 h 170"/>
                  <a:gd name="T48" fmla="*/ 50 w 99"/>
                  <a:gd name="T49" fmla="*/ 59 h 170"/>
                  <a:gd name="T50" fmla="*/ 40 w 99"/>
                  <a:gd name="T51" fmla="*/ 69 h 170"/>
                  <a:gd name="T52" fmla="*/ 31 w 99"/>
                  <a:gd name="T53" fmla="*/ 78 h 170"/>
                  <a:gd name="T54" fmla="*/ 22 w 99"/>
                  <a:gd name="T55" fmla="*/ 87 h 170"/>
                  <a:gd name="T56" fmla="*/ 14 w 99"/>
                  <a:gd name="T57" fmla="*/ 96 h 170"/>
                  <a:gd name="T58" fmla="*/ 6 w 99"/>
                  <a:gd name="T59" fmla="*/ 107 h 170"/>
                  <a:gd name="T60" fmla="*/ 2 w 99"/>
                  <a:gd name="T61" fmla="*/ 119 h 170"/>
                  <a:gd name="T62" fmla="*/ 1 w 99"/>
                  <a:gd name="T63" fmla="*/ 130 h 170"/>
                  <a:gd name="T64" fmla="*/ 0 w 99"/>
                  <a:gd name="T65" fmla="*/ 142 h 170"/>
                  <a:gd name="T66" fmla="*/ 2 w 99"/>
                  <a:gd name="T67" fmla="*/ 156 h 170"/>
                  <a:gd name="T68" fmla="*/ 9 w 99"/>
                  <a:gd name="T69" fmla="*/ 170 h 170"/>
                  <a:gd name="T70" fmla="*/ 10 w 99"/>
                  <a:gd name="T71" fmla="*/ 170 h 170"/>
                  <a:gd name="T72" fmla="*/ 9 w 99"/>
                  <a:gd name="T7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170">
                    <a:moveTo>
                      <a:pt x="9" y="169"/>
                    </a:moveTo>
                    <a:lnTo>
                      <a:pt x="10" y="169"/>
                    </a:lnTo>
                    <a:lnTo>
                      <a:pt x="3" y="156"/>
                    </a:lnTo>
                    <a:lnTo>
                      <a:pt x="1" y="142"/>
                    </a:lnTo>
                    <a:lnTo>
                      <a:pt x="2" y="130"/>
                    </a:lnTo>
                    <a:lnTo>
                      <a:pt x="3" y="119"/>
                    </a:lnTo>
                    <a:lnTo>
                      <a:pt x="9" y="109"/>
                    </a:lnTo>
                    <a:lnTo>
                      <a:pt x="15" y="98"/>
                    </a:lnTo>
                    <a:lnTo>
                      <a:pt x="23" y="88"/>
                    </a:lnTo>
                    <a:lnTo>
                      <a:pt x="32" y="79"/>
                    </a:lnTo>
                    <a:lnTo>
                      <a:pt x="42" y="70"/>
                    </a:lnTo>
                    <a:lnTo>
                      <a:pt x="51" y="61"/>
                    </a:lnTo>
                    <a:lnTo>
                      <a:pt x="62" y="52"/>
                    </a:lnTo>
                    <a:lnTo>
                      <a:pt x="71" y="43"/>
                    </a:lnTo>
                    <a:lnTo>
                      <a:pt x="79" y="33"/>
                    </a:lnTo>
                    <a:lnTo>
                      <a:pt x="87" y="23"/>
                    </a:lnTo>
                    <a:lnTo>
                      <a:pt x="94" y="12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11"/>
                    </a:lnTo>
                    <a:lnTo>
                      <a:pt x="87" y="22"/>
                    </a:lnTo>
                    <a:lnTo>
                      <a:pt x="78" y="32"/>
                    </a:lnTo>
                    <a:lnTo>
                      <a:pt x="70" y="41"/>
                    </a:lnTo>
                    <a:lnTo>
                      <a:pt x="60" y="51"/>
                    </a:lnTo>
                    <a:lnTo>
                      <a:pt x="50" y="59"/>
                    </a:lnTo>
                    <a:lnTo>
                      <a:pt x="40" y="69"/>
                    </a:lnTo>
                    <a:lnTo>
                      <a:pt x="31" y="78"/>
                    </a:lnTo>
                    <a:lnTo>
                      <a:pt x="22" y="87"/>
                    </a:lnTo>
                    <a:lnTo>
                      <a:pt x="14" y="96"/>
                    </a:lnTo>
                    <a:lnTo>
                      <a:pt x="6" y="107"/>
                    </a:lnTo>
                    <a:lnTo>
                      <a:pt x="2" y="119"/>
                    </a:lnTo>
                    <a:lnTo>
                      <a:pt x="1" y="130"/>
                    </a:lnTo>
                    <a:lnTo>
                      <a:pt x="0" y="142"/>
                    </a:lnTo>
                    <a:lnTo>
                      <a:pt x="2" y="156"/>
                    </a:lnTo>
                    <a:lnTo>
                      <a:pt x="9" y="170"/>
                    </a:lnTo>
                    <a:lnTo>
                      <a:pt x="10" y="170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9" name="Freeform 1577">
                <a:extLst>
                  <a:ext uri="{FF2B5EF4-FFF2-40B4-BE49-F238E27FC236}">
                    <a16:creationId xmlns:a16="http://schemas.microsoft.com/office/drawing/2014/main" id="{5DC4CE1D-2ACC-4FEA-8035-BDA5A77F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18"/>
                <a:ext cx="12" cy="9"/>
              </a:xfrm>
              <a:custGeom>
                <a:avLst/>
                <a:gdLst>
                  <a:gd name="T0" fmla="*/ 36 w 36"/>
                  <a:gd name="T1" fmla="*/ 0 h 26"/>
                  <a:gd name="T2" fmla="*/ 34 w 36"/>
                  <a:gd name="T3" fmla="*/ 0 h 26"/>
                  <a:gd name="T4" fmla="*/ 0 w 36"/>
                  <a:gd name="T5" fmla="*/ 24 h 26"/>
                  <a:gd name="T6" fmla="*/ 3 w 36"/>
                  <a:gd name="T7" fmla="*/ 26 h 26"/>
                  <a:gd name="T8" fmla="*/ 36 w 36"/>
                  <a:gd name="T9" fmla="*/ 2 h 26"/>
                  <a:gd name="T10" fmla="*/ 34 w 36"/>
                  <a:gd name="T11" fmla="*/ 2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0" name="Freeform 1578">
                <a:extLst>
                  <a:ext uri="{FF2B5EF4-FFF2-40B4-BE49-F238E27FC236}">
                    <a16:creationId xmlns:a16="http://schemas.microsoft.com/office/drawing/2014/main" id="{41219340-2697-409A-9C78-CFC9EECE4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2407"/>
                <a:ext cx="44" cy="26"/>
              </a:xfrm>
              <a:custGeom>
                <a:avLst/>
                <a:gdLst>
                  <a:gd name="T0" fmla="*/ 130 w 130"/>
                  <a:gd name="T1" fmla="*/ 1 h 80"/>
                  <a:gd name="T2" fmla="*/ 128 w 130"/>
                  <a:gd name="T3" fmla="*/ 0 h 80"/>
                  <a:gd name="T4" fmla="*/ 124 w 130"/>
                  <a:gd name="T5" fmla="*/ 4 h 80"/>
                  <a:gd name="T6" fmla="*/ 121 w 130"/>
                  <a:gd name="T7" fmla="*/ 12 h 80"/>
                  <a:gd name="T8" fmla="*/ 120 w 130"/>
                  <a:gd name="T9" fmla="*/ 20 h 80"/>
                  <a:gd name="T10" fmla="*/ 122 w 130"/>
                  <a:gd name="T11" fmla="*/ 30 h 80"/>
                  <a:gd name="T12" fmla="*/ 124 w 130"/>
                  <a:gd name="T13" fmla="*/ 40 h 80"/>
                  <a:gd name="T14" fmla="*/ 125 w 130"/>
                  <a:gd name="T15" fmla="*/ 49 h 80"/>
                  <a:gd name="T16" fmla="*/ 125 w 130"/>
                  <a:gd name="T17" fmla="*/ 58 h 80"/>
                  <a:gd name="T18" fmla="*/ 125 w 130"/>
                  <a:gd name="T19" fmla="*/ 67 h 80"/>
                  <a:gd name="T20" fmla="*/ 121 w 130"/>
                  <a:gd name="T21" fmla="*/ 73 h 80"/>
                  <a:gd name="T22" fmla="*/ 117 w 130"/>
                  <a:gd name="T23" fmla="*/ 77 h 80"/>
                  <a:gd name="T24" fmla="*/ 109 w 130"/>
                  <a:gd name="T25" fmla="*/ 79 h 80"/>
                  <a:gd name="T26" fmla="*/ 97 w 130"/>
                  <a:gd name="T27" fmla="*/ 78 h 80"/>
                  <a:gd name="T28" fmla="*/ 81 w 130"/>
                  <a:gd name="T29" fmla="*/ 74 h 80"/>
                  <a:gd name="T30" fmla="*/ 60 w 130"/>
                  <a:gd name="T31" fmla="*/ 65 h 80"/>
                  <a:gd name="T32" fmla="*/ 34 w 130"/>
                  <a:gd name="T33" fmla="*/ 52 h 80"/>
                  <a:gd name="T34" fmla="*/ 1 w 130"/>
                  <a:gd name="T35" fmla="*/ 34 h 80"/>
                  <a:gd name="T36" fmla="*/ 0 w 130"/>
                  <a:gd name="T37" fmla="*/ 36 h 80"/>
                  <a:gd name="T38" fmla="*/ 33 w 130"/>
                  <a:gd name="T39" fmla="*/ 54 h 80"/>
                  <a:gd name="T40" fmla="*/ 58 w 130"/>
                  <a:gd name="T41" fmla="*/ 67 h 80"/>
                  <a:gd name="T42" fmla="*/ 79 w 130"/>
                  <a:gd name="T43" fmla="*/ 75 h 80"/>
                  <a:gd name="T44" fmla="*/ 97 w 130"/>
                  <a:gd name="T45" fmla="*/ 79 h 80"/>
                  <a:gd name="T46" fmla="*/ 109 w 130"/>
                  <a:gd name="T47" fmla="*/ 80 h 80"/>
                  <a:gd name="T48" fmla="*/ 119 w 130"/>
                  <a:gd name="T49" fmla="*/ 78 h 80"/>
                  <a:gd name="T50" fmla="*/ 124 w 130"/>
                  <a:gd name="T51" fmla="*/ 74 h 80"/>
                  <a:gd name="T52" fmla="*/ 127 w 130"/>
                  <a:gd name="T53" fmla="*/ 67 h 80"/>
                  <a:gd name="T54" fmla="*/ 128 w 130"/>
                  <a:gd name="T55" fmla="*/ 58 h 80"/>
                  <a:gd name="T56" fmla="*/ 127 w 130"/>
                  <a:gd name="T57" fmla="*/ 49 h 80"/>
                  <a:gd name="T58" fmla="*/ 126 w 130"/>
                  <a:gd name="T59" fmla="*/ 40 h 80"/>
                  <a:gd name="T60" fmla="*/ 124 w 130"/>
                  <a:gd name="T61" fmla="*/ 30 h 80"/>
                  <a:gd name="T62" fmla="*/ 124 w 130"/>
                  <a:gd name="T63" fmla="*/ 20 h 80"/>
                  <a:gd name="T64" fmla="*/ 124 w 130"/>
                  <a:gd name="T65" fmla="*/ 12 h 80"/>
                  <a:gd name="T66" fmla="*/ 126 w 130"/>
                  <a:gd name="T67" fmla="*/ 5 h 80"/>
                  <a:gd name="T68" fmla="*/ 130 w 130"/>
                  <a:gd name="T69" fmla="*/ 1 h 80"/>
                  <a:gd name="T70" fmla="*/ 128 w 130"/>
                  <a:gd name="T71" fmla="*/ 1 h 80"/>
                  <a:gd name="T72" fmla="*/ 130 w 130"/>
                  <a:gd name="T73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80">
                    <a:moveTo>
                      <a:pt x="130" y="1"/>
                    </a:moveTo>
                    <a:lnTo>
                      <a:pt x="128" y="0"/>
                    </a:lnTo>
                    <a:lnTo>
                      <a:pt x="124" y="4"/>
                    </a:lnTo>
                    <a:lnTo>
                      <a:pt x="121" y="12"/>
                    </a:lnTo>
                    <a:lnTo>
                      <a:pt x="120" y="20"/>
                    </a:lnTo>
                    <a:lnTo>
                      <a:pt x="122" y="30"/>
                    </a:lnTo>
                    <a:lnTo>
                      <a:pt x="124" y="40"/>
                    </a:lnTo>
                    <a:lnTo>
                      <a:pt x="125" y="49"/>
                    </a:lnTo>
                    <a:lnTo>
                      <a:pt x="125" y="58"/>
                    </a:lnTo>
                    <a:lnTo>
                      <a:pt x="125" y="67"/>
                    </a:lnTo>
                    <a:lnTo>
                      <a:pt x="121" y="73"/>
                    </a:lnTo>
                    <a:lnTo>
                      <a:pt x="117" y="77"/>
                    </a:lnTo>
                    <a:lnTo>
                      <a:pt x="109" y="79"/>
                    </a:lnTo>
                    <a:lnTo>
                      <a:pt x="97" y="78"/>
                    </a:lnTo>
                    <a:lnTo>
                      <a:pt x="81" y="74"/>
                    </a:lnTo>
                    <a:lnTo>
                      <a:pt x="60" y="65"/>
                    </a:lnTo>
                    <a:lnTo>
                      <a:pt x="34" y="52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33" y="54"/>
                    </a:lnTo>
                    <a:lnTo>
                      <a:pt x="58" y="67"/>
                    </a:lnTo>
                    <a:lnTo>
                      <a:pt x="79" y="75"/>
                    </a:lnTo>
                    <a:lnTo>
                      <a:pt x="97" y="79"/>
                    </a:lnTo>
                    <a:lnTo>
                      <a:pt x="109" y="80"/>
                    </a:lnTo>
                    <a:lnTo>
                      <a:pt x="119" y="78"/>
                    </a:lnTo>
                    <a:lnTo>
                      <a:pt x="124" y="74"/>
                    </a:lnTo>
                    <a:lnTo>
                      <a:pt x="127" y="67"/>
                    </a:lnTo>
                    <a:lnTo>
                      <a:pt x="128" y="58"/>
                    </a:lnTo>
                    <a:lnTo>
                      <a:pt x="127" y="49"/>
                    </a:lnTo>
                    <a:lnTo>
                      <a:pt x="126" y="40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24" y="12"/>
                    </a:lnTo>
                    <a:lnTo>
                      <a:pt x="126" y="5"/>
                    </a:lnTo>
                    <a:lnTo>
                      <a:pt x="130" y="1"/>
                    </a:lnTo>
                    <a:lnTo>
                      <a:pt x="128" y="1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1" name="Freeform 1579">
                <a:extLst>
                  <a:ext uri="{FF2B5EF4-FFF2-40B4-BE49-F238E27FC236}">
                    <a16:creationId xmlns:a16="http://schemas.microsoft.com/office/drawing/2014/main" id="{2BF50229-CC95-4EFA-9940-304BFC72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07"/>
                <a:ext cx="2" cy="21"/>
              </a:xfrm>
              <a:custGeom>
                <a:avLst/>
                <a:gdLst>
                  <a:gd name="T0" fmla="*/ 0 w 5"/>
                  <a:gd name="T1" fmla="*/ 59 h 62"/>
                  <a:gd name="T2" fmla="*/ 1 w 5"/>
                  <a:gd name="T3" fmla="*/ 60 h 62"/>
                  <a:gd name="T4" fmla="*/ 5 w 5"/>
                  <a:gd name="T5" fmla="*/ 0 h 62"/>
                  <a:gd name="T6" fmla="*/ 3 w 5"/>
                  <a:gd name="T7" fmla="*/ 0 h 62"/>
                  <a:gd name="T8" fmla="*/ 0 w 5"/>
                  <a:gd name="T9" fmla="*/ 60 h 62"/>
                  <a:gd name="T10" fmla="*/ 1 w 5"/>
                  <a:gd name="T11" fmla="*/ 62 h 62"/>
                  <a:gd name="T12" fmla="*/ 0 w 5"/>
                  <a:gd name="T13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2">
                    <a:moveTo>
                      <a:pt x="0" y="59"/>
                    </a:moveTo>
                    <a:lnTo>
                      <a:pt x="1" y="6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2" name="Freeform 1580">
                <a:extLst>
                  <a:ext uri="{FF2B5EF4-FFF2-40B4-BE49-F238E27FC236}">
                    <a16:creationId xmlns:a16="http://schemas.microsoft.com/office/drawing/2014/main" id="{FEB84699-AEE3-4383-BF99-038591D7E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22"/>
                <a:ext cx="36" cy="5"/>
              </a:xfrm>
              <a:custGeom>
                <a:avLst/>
                <a:gdLst>
                  <a:gd name="T0" fmla="*/ 107 w 108"/>
                  <a:gd name="T1" fmla="*/ 1 h 15"/>
                  <a:gd name="T2" fmla="*/ 108 w 108"/>
                  <a:gd name="T3" fmla="*/ 0 h 15"/>
                  <a:gd name="T4" fmla="*/ 95 w 108"/>
                  <a:gd name="T5" fmla="*/ 1 h 15"/>
                  <a:gd name="T6" fmla="*/ 85 w 108"/>
                  <a:gd name="T7" fmla="*/ 1 h 15"/>
                  <a:gd name="T8" fmla="*/ 72 w 108"/>
                  <a:gd name="T9" fmla="*/ 1 h 15"/>
                  <a:gd name="T10" fmla="*/ 60 w 108"/>
                  <a:gd name="T11" fmla="*/ 1 h 15"/>
                  <a:gd name="T12" fmla="*/ 49 w 108"/>
                  <a:gd name="T13" fmla="*/ 2 h 15"/>
                  <a:gd name="T14" fmla="*/ 34 w 108"/>
                  <a:gd name="T15" fmla="*/ 3 h 15"/>
                  <a:gd name="T16" fmla="*/ 19 w 108"/>
                  <a:gd name="T17" fmla="*/ 8 h 15"/>
                  <a:gd name="T18" fmla="*/ 0 w 108"/>
                  <a:gd name="T19" fmla="*/ 14 h 15"/>
                  <a:gd name="T20" fmla="*/ 1 w 108"/>
                  <a:gd name="T21" fmla="*/ 15 h 15"/>
                  <a:gd name="T22" fmla="*/ 19 w 108"/>
                  <a:gd name="T23" fmla="*/ 9 h 15"/>
                  <a:gd name="T24" fmla="*/ 34 w 108"/>
                  <a:gd name="T25" fmla="*/ 5 h 15"/>
                  <a:gd name="T26" fmla="*/ 49 w 108"/>
                  <a:gd name="T27" fmla="*/ 3 h 15"/>
                  <a:gd name="T28" fmla="*/ 60 w 108"/>
                  <a:gd name="T29" fmla="*/ 3 h 15"/>
                  <a:gd name="T30" fmla="*/ 72 w 108"/>
                  <a:gd name="T31" fmla="*/ 3 h 15"/>
                  <a:gd name="T32" fmla="*/ 85 w 108"/>
                  <a:gd name="T33" fmla="*/ 3 h 15"/>
                  <a:gd name="T34" fmla="*/ 95 w 108"/>
                  <a:gd name="T35" fmla="*/ 3 h 15"/>
                  <a:gd name="T36" fmla="*/ 108 w 108"/>
                  <a:gd name="T37" fmla="*/ 1 h 15"/>
                  <a:gd name="T38" fmla="*/ 108 w 108"/>
                  <a:gd name="T39" fmla="*/ 1 h 15"/>
                  <a:gd name="T40" fmla="*/ 107 w 108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5">
                    <a:moveTo>
                      <a:pt x="107" y="1"/>
                    </a:moveTo>
                    <a:lnTo>
                      <a:pt x="108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2" y="1"/>
                    </a:lnTo>
                    <a:lnTo>
                      <a:pt x="60" y="1"/>
                    </a:lnTo>
                    <a:lnTo>
                      <a:pt x="49" y="2"/>
                    </a:lnTo>
                    <a:lnTo>
                      <a:pt x="34" y="3"/>
                    </a:lnTo>
                    <a:lnTo>
                      <a:pt x="19" y="8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9" y="9"/>
                    </a:lnTo>
                    <a:lnTo>
                      <a:pt x="34" y="5"/>
                    </a:lnTo>
                    <a:lnTo>
                      <a:pt x="49" y="3"/>
                    </a:lnTo>
                    <a:lnTo>
                      <a:pt x="60" y="3"/>
                    </a:lnTo>
                    <a:lnTo>
                      <a:pt x="72" y="3"/>
                    </a:lnTo>
                    <a:lnTo>
                      <a:pt x="85" y="3"/>
                    </a:lnTo>
                    <a:lnTo>
                      <a:pt x="95" y="3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3" name="Freeform 1581">
                <a:extLst>
                  <a:ext uri="{FF2B5EF4-FFF2-40B4-BE49-F238E27FC236}">
                    <a16:creationId xmlns:a16="http://schemas.microsoft.com/office/drawing/2014/main" id="{F3B56ED3-BB28-4189-A388-F822BF606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242"/>
                <a:ext cx="24" cy="181"/>
              </a:xfrm>
              <a:custGeom>
                <a:avLst/>
                <a:gdLst>
                  <a:gd name="T0" fmla="*/ 71 w 74"/>
                  <a:gd name="T1" fmla="*/ 19 h 543"/>
                  <a:gd name="T2" fmla="*/ 69 w 74"/>
                  <a:gd name="T3" fmla="*/ 55 h 543"/>
                  <a:gd name="T4" fmla="*/ 65 w 74"/>
                  <a:gd name="T5" fmla="*/ 92 h 543"/>
                  <a:gd name="T6" fmla="*/ 62 w 74"/>
                  <a:gd name="T7" fmla="*/ 128 h 543"/>
                  <a:gd name="T8" fmla="*/ 60 w 74"/>
                  <a:gd name="T9" fmla="*/ 164 h 543"/>
                  <a:gd name="T10" fmla="*/ 55 w 74"/>
                  <a:gd name="T11" fmla="*/ 199 h 543"/>
                  <a:gd name="T12" fmla="*/ 52 w 74"/>
                  <a:gd name="T13" fmla="*/ 234 h 543"/>
                  <a:gd name="T14" fmla="*/ 48 w 74"/>
                  <a:gd name="T15" fmla="*/ 269 h 543"/>
                  <a:gd name="T16" fmla="*/ 45 w 74"/>
                  <a:gd name="T17" fmla="*/ 304 h 543"/>
                  <a:gd name="T18" fmla="*/ 41 w 74"/>
                  <a:gd name="T19" fmla="*/ 338 h 543"/>
                  <a:gd name="T20" fmla="*/ 37 w 74"/>
                  <a:gd name="T21" fmla="*/ 370 h 543"/>
                  <a:gd name="T22" fmla="*/ 32 w 74"/>
                  <a:gd name="T23" fmla="*/ 404 h 543"/>
                  <a:gd name="T24" fmla="*/ 26 w 74"/>
                  <a:gd name="T25" fmla="*/ 435 h 543"/>
                  <a:gd name="T26" fmla="*/ 19 w 74"/>
                  <a:gd name="T27" fmla="*/ 467 h 543"/>
                  <a:gd name="T28" fmla="*/ 13 w 74"/>
                  <a:gd name="T29" fmla="*/ 498 h 543"/>
                  <a:gd name="T30" fmla="*/ 5 w 74"/>
                  <a:gd name="T31" fmla="*/ 527 h 543"/>
                  <a:gd name="T32" fmla="*/ 1 w 74"/>
                  <a:gd name="T33" fmla="*/ 543 h 543"/>
                  <a:gd name="T34" fmla="*/ 10 w 74"/>
                  <a:gd name="T35" fmla="*/ 513 h 543"/>
                  <a:gd name="T36" fmla="*/ 17 w 74"/>
                  <a:gd name="T37" fmla="*/ 482 h 543"/>
                  <a:gd name="T38" fmla="*/ 25 w 74"/>
                  <a:gd name="T39" fmla="*/ 451 h 543"/>
                  <a:gd name="T40" fmla="*/ 31 w 74"/>
                  <a:gd name="T41" fmla="*/ 420 h 543"/>
                  <a:gd name="T42" fmla="*/ 36 w 74"/>
                  <a:gd name="T43" fmla="*/ 387 h 543"/>
                  <a:gd name="T44" fmla="*/ 40 w 74"/>
                  <a:gd name="T45" fmla="*/ 354 h 543"/>
                  <a:gd name="T46" fmla="*/ 45 w 74"/>
                  <a:gd name="T47" fmla="*/ 321 h 543"/>
                  <a:gd name="T48" fmla="*/ 48 w 74"/>
                  <a:gd name="T49" fmla="*/ 286 h 543"/>
                  <a:gd name="T50" fmla="*/ 52 w 74"/>
                  <a:gd name="T51" fmla="*/ 252 h 543"/>
                  <a:gd name="T52" fmla="*/ 55 w 74"/>
                  <a:gd name="T53" fmla="*/ 218 h 543"/>
                  <a:gd name="T54" fmla="*/ 59 w 74"/>
                  <a:gd name="T55" fmla="*/ 181 h 543"/>
                  <a:gd name="T56" fmla="*/ 62 w 74"/>
                  <a:gd name="T57" fmla="*/ 146 h 543"/>
                  <a:gd name="T58" fmla="*/ 65 w 74"/>
                  <a:gd name="T59" fmla="*/ 110 h 543"/>
                  <a:gd name="T60" fmla="*/ 69 w 74"/>
                  <a:gd name="T61" fmla="*/ 74 h 543"/>
                  <a:gd name="T62" fmla="*/ 71 w 74"/>
                  <a:gd name="T63" fmla="*/ 37 h 543"/>
                  <a:gd name="T64" fmla="*/ 74 w 74"/>
                  <a:gd name="T6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543">
                    <a:moveTo>
                      <a:pt x="73" y="0"/>
                    </a:moveTo>
                    <a:lnTo>
                      <a:pt x="71" y="19"/>
                    </a:lnTo>
                    <a:lnTo>
                      <a:pt x="70" y="37"/>
                    </a:lnTo>
                    <a:lnTo>
                      <a:pt x="69" y="55"/>
                    </a:lnTo>
                    <a:lnTo>
                      <a:pt x="66" y="74"/>
                    </a:lnTo>
                    <a:lnTo>
                      <a:pt x="65" y="92"/>
                    </a:lnTo>
                    <a:lnTo>
                      <a:pt x="63" y="110"/>
                    </a:lnTo>
                    <a:lnTo>
                      <a:pt x="62" y="128"/>
                    </a:lnTo>
                    <a:lnTo>
                      <a:pt x="60" y="146"/>
                    </a:lnTo>
                    <a:lnTo>
                      <a:pt x="60" y="164"/>
                    </a:lnTo>
                    <a:lnTo>
                      <a:pt x="56" y="181"/>
                    </a:lnTo>
                    <a:lnTo>
                      <a:pt x="55" y="199"/>
                    </a:lnTo>
                    <a:lnTo>
                      <a:pt x="53" y="218"/>
                    </a:lnTo>
                    <a:lnTo>
                      <a:pt x="52" y="234"/>
                    </a:lnTo>
                    <a:lnTo>
                      <a:pt x="51" y="252"/>
                    </a:lnTo>
                    <a:lnTo>
                      <a:pt x="48" y="269"/>
                    </a:lnTo>
                    <a:lnTo>
                      <a:pt x="47" y="286"/>
                    </a:lnTo>
                    <a:lnTo>
                      <a:pt x="45" y="304"/>
                    </a:lnTo>
                    <a:lnTo>
                      <a:pt x="43" y="321"/>
                    </a:lnTo>
                    <a:lnTo>
                      <a:pt x="41" y="338"/>
                    </a:lnTo>
                    <a:lnTo>
                      <a:pt x="38" y="354"/>
                    </a:lnTo>
                    <a:lnTo>
                      <a:pt x="37" y="370"/>
                    </a:lnTo>
                    <a:lnTo>
                      <a:pt x="34" y="387"/>
                    </a:lnTo>
                    <a:lnTo>
                      <a:pt x="32" y="404"/>
                    </a:lnTo>
                    <a:lnTo>
                      <a:pt x="28" y="420"/>
                    </a:lnTo>
                    <a:lnTo>
                      <a:pt x="26" y="435"/>
                    </a:lnTo>
                    <a:lnTo>
                      <a:pt x="23" y="451"/>
                    </a:lnTo>
                    <a:lnTo>
                      <a:pt x="19" y="467"/>
                    </a:lnTo>
                    <a:lnTo>
                      <a:pt x="16" y="482"/>
                    </a:lnTo>
                    <a:lnTo>
                      <a:pt x="13" y="498"/>
                    </a:lnTo>
                    <a:lnTo>
                      <a:pt x="8" y="513"/>
                    </a:lnTo>
                    <a:lnTo>
                      <a:pt x="5" y="527"/>
                    </a:lnTo>
                    <a:lnTo>
                      <a:pt x="0" y="543"/>
                    </a:lnTo>
                    <a:lnTo>
                      <a:pt x="1" y="543"/>
                    </a:lnTo>
                    <a:lnTo>
                      <a:pt x="7" y="527"/>
                    </a:lnTo>
                    <a:lnTo>
                      <a:pt x="10" y="513"/>
                    </a:lnTo>
                    <a:lnTo>
                      <a:pt x="14" y="498"/>
                    </a:lnTo>
                    <a:lnTo>
                      <a:pt x="17" y="482"/>
                    </a:lnTo>
                    <a:lnTo>
                      <a:pt x="20" y="467"/>
                    </a:lnTo>
                    <a:lnTo>
                      <a:pt x="25" y="451"/>
                    </a:lnTo>
                    <a:lnTo>
                      <a:pt x="28" y="435"/>
                    </a:lnTo>
                    <a:lnTo>
                      <a:pt x="31" y="420"/>
                    </a:lnTo>
                    <a:lnTo>
                      <a:pt x="33" y="404"/>
                    </a:lnTo>
                    <a:lnTo>
                      <a:pt x="36" y="387"/>
                    </a:lnTo>
                    <a:lnTo>
                      <a:pt x="38" y="370"/>
                    </a:lnTo>
                    <a:lnTo>
                      <a:pt x="40" y="354"/>
                    </a:lnTo>
                    <a:lnTo>
                      <a:pt x="42" y="338"/>
                    </a:lnTo>
                    <a:lnTo>
                      <a:pt x="45" y="321"/>
                    </a:lnTo>
                    <a:lnTo>
                      <a:pt x="46" y="304"/>
                    </a:lnTo>
                    <a:lnTo>
                      <a:pt x="48" y="286"/>
                    </a:lnTo>
                    <a:lnTo>
                      <a:pt x="50" y="269"/>
                    </a:lnTo>
                    <a:lnTo>
                      <a:pt x="52" y="252"/>
                    </a:lnTo>
                    <a:lnTo>
                      <a:pt x="53" y="234"/>
                    </a:lnTo>
                    <a:lnTo>
                      <a:pt x="55" y="218"/>
                    </a:lnTo>
                    <a:lnTo>
                      <a:pt x="56" y="199"/>
                    </a:lnTo>
                    <a:lnTo>
                      <a:pt x="59" y="181"/>
                    </a:lnTo>
                    <a:lnTo>
                      <a:pt x="60" y="164"/>
                    </a:lnTo>
                    <a:lnTo>
                      <a:pt x="62" y="146"/>
                    </a:lnTo>
                    <a:lnTo>
                      <a:pt x="63" y="128"/>
                    </a:lnTo>
                    <a:lnTo>
                      <a:pt x="65" y="110"/>
                    </a:lnTo>
                    <a:lnTo>
                      <a:pt x="66" y="92"/>
                    </a:lnTo>
                    <a:lnTo>
                      <a:pt x="69" y="74"/>
                    </a:lnTo>
                    <a:lnTo>
                      <a:pt x="70" y="55"/>
                    </a:lnTo>
                    <a:lnTo>
                      <a:pt x="71" y="37"/>
                    </a:lnTo>
                    <a:lnTo>
                      <a:pt x="73" y="19"/>
                    </a:lnTo>
                    <a:lnTo>
                      <a:pt x="74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4" name="Freeform 1582">
                <a:extLst>
                  <a:ext uri="{FF2B5EF4-FFF2-40B4-BE49-F238E27FC236}">
                    <a16:creationId xmlns:a16="http://schemas.microsoft.com/office/drawing/2014/main" id="{3AC2D5A7-B1A0-4D36-B126-2B7E951EF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2095"/>
                <a:ext cx="27" cy="147"/>
              </a:xfrm>
              <a:custGeom>
                <a:avLst/>
                <a:gdLst>
                  <a:gd name="T0" fmla="*/ 80 w 82"/>
                  <a:gd name="T1" fmla="*/ 0 h 440"/>
                  <a:gd name="T2" fmla="*/ 72 w 82"/>
                  <a:gd name="T3" fmla="*/ 23 h 440"/>
                  <a:gd name="T4" fmla="*/ 63 w 82"/>
                  <a:gd name="T5" fmla="*/ 45 h 440"/>
                  <a:gd name="T6" fmla="*/ 56 w 82"/>
                  <a:gd name="T7" fmla="*/ 69 h 440"/>
                  <a:gd name="T8" fmla="*/ 49 w 82"/>
                  <a:gd name="T9" fmla="*/ 95 h 440"/>
                  <a:gd name="T10" fmla="*/ 44 w 82"/>
                  <a:gd name="T11" fmla="*/ 121 h 440"/>
                  <a:gd name="T12" fmla="*/ 38 w 82"/>
                  <a:gd name="T13" fmla="*/ 150 h 440"/>
                  <a:gd name="T14" fmla="*/ 33 w 82"/>
                  <a:gd name="T15" fmla="*/ 179 h 440"/>
                  <a:gd name="T16" fmla="*/ 28 w 82"/>
                  <a:gd name="T17" fmla="*/ 208 h 440"/>
                  <a:gd name="T18" fmla="*/ 24 w 82"/>
                  <a:gd name="T19" fmla="*/ 238 h 440"/>
                  <a:gd name="T20" fmla="*/ 19 w 82"/>
                  <a:gd name="T21" fmla="*/ 268 h 440"/>
                  <a:gd name="T22" fmla="*/ 16 w 82"/>
                  <a:gd name="T23" fmla="*/ 298 h 440"/>
                  <a:gd name="T24" fmla="*/ 11 w 82"/>
                  <a:gd name="T25" fmla="*/ 328 h 440"/>
                  <a:gd name="T26" fmla="*/ 9 w 82"/>
                  <a:gd name="T27" fmla="*/ 357 h 440"/>
                  <a:gd name="T28" fmla="*/ 6 w 82"/>
                  <a:gd name="T29" fmla="*/ 386 h 440"/>
                  <a:gd name="T30" fmla="*/ 2 w 82"/>
                  <a:gd name="T31" fmla="*/ 413 h 440"/>
                  <a:gd name="T32" fmla="*/ 0 w 82"/>
                  <a:gd name="T33" fmla="*/ 440 h 440"/>
                  <a:gd name="T34" fmla="*/ 2 w 82"/>
                  <a:gd name="T35" fmla="*/ 428 h 440"/>
                  <a:gd name="T36" fmla="*/ 6 w 82"/>
                  <a:gd name="T37" fmla="*/ 400 h 440"/>
                  <a:gd name="T38" fmla="*/ 9 w 82"/>
                  <a:gd name="T39" fmla="*/ 372 h 440"/>
                  <a:gd name="T40" fmla="*/ 11 w 82"/>
                  <a:gd name="T41" fmla="*/ 342 h 440"/>
                  <a:gd name="T42" fmla="*/ 15 w 82"/>
                  <a:gd name="T43" fmla="*/ 313 h 440"/>
                  <a:gd name="T44" fmla="*/ 18 w 82"/>
                  <a:gd name="T45" fmla="*/ 283 h 440"/>
                  <a:gd name="T46" fmla="*/ 24 w 82"/>
                  <a:gd name="T47" fmla="*/ 253 h 440"/>
                  <a:gd name="T48" fmla="*/ 27 w 82"/>
                  <a:gd name="T49" fmla="*/ 224 h 440"/>
                  <a:gd name="T50" fmla="*/ 32 w 82"/>
                  <a:gd name="T51" fmla="*/ 193 h 440"/>
                  <a:gd name="T52" fmla="*/ 37 w 82"/>
                  <a:gd name="T53" fmla="*/ 164 h 440"/>
                  <a:gd name="T54" fmla="*/ 42 w 82"/>
                  <a:gd name="T55" fmla="*/ 135 h 440"/>
                  <a:gd name="T56" fmla="*/ 48 w 82"/>
                  <a:gd name="T57" fmla="*/ 108 h 440"/>
                  <a:gd name="T58" fmla="*/ 54 w 82"/>
                  <a:gd name="T59" fmla="*/ 82 h 440"/>
                  <a:gd name="T60" fmla="*/ 61 w 82"/>
                  <a:gd name="T61" fmla="*/ 56 h 440"/>
                  <a:gd name="T62" fmla="*/ 69 w 82"/>
                  <a:gd name="T63" fmla="*/ 33 h 440"/>
                  <a:gd name="T64" fmla="*/ 76 w 82"/>
                  <a:gd name="T65" fmla="*/ 12 h 440"/>
                  <a:gd name="T66" fmla="*/ 82 w 82"/>
                  <a:gd name="T67" fmla="*/ 1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440">
                    <a:moveTo>
                      <a:pt x="80" y="1"/>
                    </a:moveTo>
                    <a:lnTo>
                      <a:pt x="80" y="0"/>
                    </a:lnTo>
                    <a:lnTo>
                      <a:pt x="75" y="12"/>
                    </a:lnTo>
                    <a:lnTo>
                      <a:pt x="72" y="23"/>
                    </a:lnTo>
                    <a:lnTo>
                      <a:pt x="67" y="33"/>
                    </a:lnTo>
                    <a:lnTo>
                      <a:pt x="63" y="45"/>
                    </a:lnTo>
                    <a:lnTo>
                      <a:pt x="60" y="56"/>
                    </a:lnTo>
                    <a:lnTo>
                      <a:pt x="56" y="69"/>
                    </a:lnTo>
                    <a:lnTo>
                      <a:pt x="53" y="82"/>
                    </a:lnTo>
                    <a:lnTo>
                      <a:pt x="49" y="95"/>
                    </a:lnTo>
                    <a:lnTo>
                      <a:pt x="47" y="108"/>
                    </a:lnTo>
                    <a:lnTo>
                      <a:pt x="44" y="121"/>
                    </a:lnTo>
                    <a:lnTo>
                      <a:pt x="41" y="135"/>
                    </a:lnTo>
                    <a:lnTo>
                      <a:pt x="38" y="150"/>
                    </a:lnTo>
                    <a:lnTo>
                      <a:pt x="35" y="164"/>
                    </a:lnTo>
                    <a:lnTo>
                      <a:pt x="33" y="179"/>
                    </a:lnTo>
                    <a:lnTo>
                      <a:pt x="30" y="193"/>
                    </a:lnTo>
                    <a:lnTo>
                      <a:pt x="28" y="208"/>
                    </a:lnTo>
                    <a:lnTo>
                      <a:pt x="26" y="224"/>
                    </a:lnTo>
                    <a:lnTo>
                      <a:pt x="24" y="238"/>
                    </a:lnTo>
                    <a:lnTo>
                      <a:pt x="21" y="253"/>
                    </a:lnTo>
                    <a:lnTo>
                      <a:pt x="19" y="268"/>
                    </a:lnTo>
                    <a:lnTo>
                      <a:pt x="17" y="283"/>
                    </a:lnTo>
                    <a:lnTo>
                      <a:pt x="16" y="298"/>
                    </a:lnTo>
                    <a:lnTo>
                      <a:pt x="14" y="313"/>
                    </a:lnTo>
                    <a:lnTo>
                      <a:pt x="11" y="328"/>
                    </a:lnTo>
                    <a:lnTo>
                      <a:pt x="10" y="342"/>
                    </a:lnTo>
                    <a:lnTo>
                      <a:pt x="9" y="357"/>
                    </a:lnTo>
                    <a:lnTo>
                      <a:pt x="8" y="372"/>
                    </a:lnTo>
                    <a:lnTo>
                      <a:pt x="6" y="386"/>
                    </a:lnTo>
                    <a:lnTo>
                      <a:pt x="5" y="400"/>
                    </a:lnTo>
                    <a:lnTo>
                      <a:pt x="2" y="413"/>
                    </a:lnTo>
                    <a:lnTo>
                      <a:pt x="1" y="428"/>
                    </a:lnTo>
                    <a:lnTo>
                      <a:pt x="0" y="440"/>
                    </a:lnTo>
                    <a:lnTo>
                      <a:pt x="1" y="440"/>
                    </a:lnTo>
                    <a:lnTo>
                      <a:pt x="2" y="428"/>
                    </a:lnTo>
                    <a:lnTo>
                      <a:pt x="5" y="413"/>
                    </a:lnTo>
                    <a:lnTo>
                      <a:pt x="6" y="400"/>
                    </a:lnTo>
                    <a:lnTo>
                      <a:pt x="8" y="386"/>
                    </a:lnTo>
                    <a:lnTo>
                      <a:pt x="9" y="372"/>
                    </a:lnTo>
                    <a:lnTo>
                      <a:pt x="10" y="357"/>
                    </a:lnTo>
                    <a:lnTo>
                      <a:pt x="11" y="342"/>
                    </a:lnTo>
                    <a:lnTo>
                      <a:pt x="14" y="328"/>
                    </a:lnTo>
                    <a:lnTo>
                      <a:pt x="15" y="313"/>
                    </a:lnTo>
                    <a:lnTo>
                      <a:pt x="17" y="298"/>
                    </a:lnTo>
                    <a:lnTo>
                      <a:pt x="18" y="283"/>
                    </a:lnTo>
                    <a:lnTo>
                      <a:pt x="20" y="268"/>
                    </a:lnTo>
                    <a:lnTo>
                      <a:pt x="24" y="253"/>
                    </a:lnTo>
                    <a:lnTo>
                      <a:pt x="25" y="238"/>
                    </a:lnTo>
                    <a:lnTo>
                      <a:pt x="27" y="224"/>
                    </a:lnTo>
                    <a:lnTo>
                      <a:pt x="29" y="208"/>
                    </a:lnTo>
                    <a:lnTo>
                      <a:pt x="32" y="193"/>
                    </a:lnTo>
                    <a:lnTo>
                      <a:pt x="34" y="179"/>
                    </a:lnTo>
                    <a:lnTo>
                      <a:pt x="37" y="164"/>
                    </a:lnTo>
                    <a:lnTo>
                      <a:pt x="39" y="150"/>
                    </a:lnTo>
                    <a:lnTo>
                      <a:pt x="42" y="135"/>
                    </a:lnTo>
                    <a:lnTo>
                      <a:pt x="45" y="121"/>
                    </a:lnTo>
                    <a:lnTo>
                      <a:pt x="48" y="108"/>
                    </a:lnTo>
                    <a:lnTo>
                      <a:pt x="51" y="95"/>
                    </a:lnTo>
                    <a:lnTo>
                      <a:pt x="54" y="82"/>
                    </a:lnTo>
                    <a:lnTo>
                      <a:pt x="58" y="69"/>
                    </a:lnTo>
                    <a:lnTo>
                      <a:pt x="61" y="56"/>
                    </a:lnTo>
                    <a:lnTo>
                      <a:pt x="65" y="45"/>
                    </a:lnTo>
                    <a:lnTo>
                      <a:pt x="69" y="33"/>
                    </a:lnTo>
                    <a:lnTo>
                      <a:pt x="73" y="23"/>
                    </a:lnTo>
                    <a:lnTo>
                      <a:pt x="76" y="12"/>
                    </a:lnTo>
                    <a:lnTo>
                      <a:pt x="82" y="3"/>
                    </a:lnTo>
                    <a:lnTo>
                      <a:pt x="82" y="1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5" name="Freeform 1583">
                <a:extLst>
                  <a:ext uri="{FF2B5EF4-FFF2-40B4-BE49-F238E27FC236}">
                    <a16:creationId xmlns:a16="http://schemas.microsoft.com/office/drawing/2014/main" id="{FB2C10D5-F6CB-416E-B274-11D03B5E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" y="2072"/>
                <a:ext cx="27" cy="23"/>
              </a:xfrm>
              <a:custGeom>
                <a:avLst/>
                <a:gdLst>
                  <a:gd name="T0" fmla="*/ 80 w 83"/>
                  <a:gd name="T1" fmla="*/ 0 h 70"/>
                  <a:gd name="T2" fmla="*/ 72 w 83"/>
                  <a:gd name="T3" fmla="*/ 16 h 70"/>
                  <a:gd name="T4" fmla="*/ 61 w 83"/>
                  <a:gd name="T5" fmla="*/ 27 h 70"/>
                  <a:gd name="T6" fmla="*/ 49 w 83"/>
                  <a:gd name="T7" fmla="*/ 34 h 70"/>
                  <a:gd name="T8" fmla="*/ 37 w 83"/>
                  <a:gd name="T9" fmla="*/ 38 h 70"/>
                  <a:gd name="T10" fmla="*/ 24 w 83"/>
                  <a:gd name="T11" fmla="*/ 41 h 70"/>
                  <a:gd name="T12" fmla="*/ 14 w 83"/>
                  <a:gd name="T13" fmla="*/ 48 h 70"/>
                  <a:gd name="T14" fmla="*/ 5 w 83"/>
                  <a:gd name="T15" fmla="*/ 56 h 70"/>
                  <a:gd name="T16" fmla="*/ 0 w 83"/>
                  <a:gd name="T17" fmla="*/ 70 h 70"/>
                  <a:gd name="T18" fmla="*/ 1 w 83"/>
                  <a:gd name="T19" fmla="*/ 70 h 70"/>
                  <a:gd name="T20" fmla="*/ 8 w 83"/>
                  <a:gd name="T21" fmla="*/ 58 h 70"/>
                  <a:gd name="T22" fmla="*/ 17 w 83"/>
                  <a:gd name="T23" fmla="*/ 48 h 70"/>
                  <a:gd name="T24" fmla="*/ 27 w 83"/>
                  <a:gd name="T25" fmla="*/ 43 h 70"/>
                  <a:gd name="T26" fmla="*/ 39 w 83"/>
                  <a:gd name="T27" fmla="*/ 39 h 70"/>
                  <a:gd name="T28" fmla="*/ 50 w 83"/>
                  <a:gd name="T29" fmla="*/ 36 h 70"/>
                  <a:gd name="T30" fmla="*/ 63 w 83"/>
                  <a:gd name="T31" fmla="*/ 29 h 70"/>
                  <a:gd name="T32" fmla="*/ 74 w 83"/>
                  <a:gd name="T33" fmla="*/ 18 h 70"/>
                  <a:gd name="T34" fmla="*/ 83 w 83"/>
                  <a:gd name="T35" fmla="*/ 0 h 70"/>
                  <a:gd name="T36" fmla="*/ 80 w 83"/>
                  <a:gd name="T3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70">
                    <a:moveTo>
                      <a:pt x="80" y="0"/>
                    </a:moveTo>
                    <a:lnTo>
                      <a:pt x="72" y="16"/>
                    </a:lnTo>
                    <a:lnTo>
                      <a:pt x="61" y="27"/>
                    </a:lnTo>
                    <a:lnTo>
                      <a:pt x="49" y="34"/>
                    </a:lnTo>
                    <a:lnTo>
                      <a:pt x="37" y="38"/>
                    </a:lnTo>
                    <a:lnTo>
                      <a:pt x="24" y="41"/>
                    </a:lnTo>
                    <a:lnTo>
                      <a:pt x="14" y="48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8" y="58"/>
                    </a:lnTo>
                    <a:lnTo>
                      <a:pt x="17" y="48"/>
                    </a:lnTo>
                    <a:lnTo>
                      <a:pt x="27" y="43"/>
                    </a:lnTo>
                    <a:lnTo>
                      <a:pt x="39" y="39"/>
                    </a:lnTo>
                    <a:lnTo>
                      <a:pt x="50" y="36"/>
                    </a:lnTo>
                    <a:lnTo>
                      <a:pt x="63" y="29"/>
                    </a:lnTo>
                    <a:lnTo>
                      <a:pt x="74" y="18"/>
                    </a:lnTo>
                    <a:lnTo>
                      <a:pt x="83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6" name="Freeform 1584">
                <a:extLst>
                  <a:ext uri="{FF2B5EF4-FFF2-40B4-BE49-F238E27FC236}">
                    <a16:creationId xmlns:a16="http://schemas.microsoft.com/office/drawing/2014/main" id="{F01D03AD-6C45-4F59-ACDC-6AD0774C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30"/>
                <a:ext cx="65" cy="305"/>
              </a:xfrm>
              <a:custGeom>
                <a:avLst/>
                <a:gdLst>
                  <a:gd name="T0" fmla="*/ 194 w 196"/>
                  <a:gd name="T1" fmla="*/ 0 h 917"/>
                  <a:gd name="T2" fmla="*/ 188 w 196"/>
                  <a:gd name="T3" fmla="*/ 56 h 917"/>
                  <a:gd name="T4" fmla="*/ 179 w 196"/>
                  <a:gd name="T5" fmla="*/ 116 h 917"/>
                  <a:gd name="T6" fmla="*/ 170 w 196"/>
                  <a:gd name="T7" fmla="*/ 179 h 917"/>
                  <a:gd name="T8" fmla="*/ 159 w 196"/>
                  <a:gd name="T9" fmla="*/ 242 h 917"/>
                  <a:gd name="T10" fmla="*/ 146 w 196"/>
                  <a:gd name="T11" fmla="*/ 308 h 917"/>
                  <a:gd name="T12" fmla="*/ 135 w 196"/>
                  <a:gd name="T13" fmla="*/ 375 h 917"/>
                  <a:gd name="T14" fmla="*/ 123 w 196"/>
                  <a:gd name="T15" fmla="*/ 440 h 917"/>
                  <a:gd name="T16" fmla="*/ 108 w 196"/>
                  <a:gd name="T17" fmla="*/ 506 h 917"/>
                  <a:gd name="T18" fmla="*/ 93 w 196"/>
                  <a:gd name="T19" fmla="*/ 570 h 917"/>
                  <a:gd name="T20" fmla="*/ 81 w 196"/>
                  <a:gd name="T21" fmla="*/ 632 h 917"/>
                  <a:gd name="T22" fmla="*/ 67 w 196"/>
                  <a:gd name="T23" fmla="*/ 690 h 917"/>
                  <a:gd name="T24" fmla="*/ 52 w 196"/>
                  <a:gd name="T25" fmla="*/ 745 h 917"/>
                  <a:gd name="T26" fmla="*/ 39 w 196"/>
                  <a:gd name="T27" fmla="*/ 797 h 917"/>
                  <a:gd name="T28" fmla="*/ 25 w 196"/>
                  <a:gd name="T29" fmla="*/ 843 h 917"/>
                  <a:gd name="T30" fmla="*/ 12 w 196"/>
                  <a:gd name="T31" fmla="*/ 883 h 917"/>
                  <a:gd name="T32" fmla="*/ 0 w 196"/>
                  <a:gd name="T33" fmla="*/ 917 h 917"/>
                  <a:gd name="T34" fmla="*/ 8 w 196"/>
                  <a:gd name="T35" fmla="*/ 901 h 917"/>
                  <a:gd name="T36" fmla="*/ 19 w 196"/>
                  <a:gd name="T37" fmla="*/ 864 h 917"/>
                  <a:gd name="T38" fmla="*/ 33 w 196"/>
                  <a:gd name="T39" fmla="*/ 820 h 917"/>
                  <a:gd name="T40" fmla="*/ 46 w 196"/>
                  <a:gd name="T41" fmla="*/ 772 h 917"/>
                  <a:gd name="T42" fmla="*/ 61 w 196"/>
                  <a:gd name="T43" fmla="*/ 719 h 917"/>
                  <a:gd name="T44" fmla="*/ 74 w 196"/>
                  <a:gd name="T45" fmla="*/ 662 h 917"/>
                  <a:gd name="T46" fmla="*/ 89 w 196"/>
                  <a:gd name="T47" fmla="*/ 600 h 917"/>
                  <a:gd name="T48" fmla="*/ 102 w 196"/>
                  <a:gd name="T49" fmla="*/ 539 h 917"/>
                  <a:gd name="T50" fmla="*/ 117 w 196"/>
                  <a:gd name="T51" fmla="*/ 474 h 917"/>
                  <a:gd name="T52" fmla="*/ 129 w 196"/>
                  <a:gd name="T53" fmla="*/ 407 h 917"/>
                  <a:gd name="T54" fmla="*/ 143 w 196"/>
                  <a:gd name="T55" fmla="*/ 341 h 917"/>
                  <a:gd name="T56" fmla="*/ 155 w 196"/>
                  <a:gd name="T57" fmla="*/ 275 h 917"/>
                  <a:gd name="T58" fmla="*/ 166 w 196"/>
                  <a:gd name="T59" fmla="*/ 210 h 917"/>
                  <a:gd name="T60" fmla="*/ 176 w 196"/>
                  <a:gd name="T61" fmla="*/ 147 h 917"/>
                  <a:gd name="T62" fmla="*/ 184 w 196"/>
                  <a:gd name="T63" fmla="*/ 87 h 917"/>
                  <a:gd name="T64" fmla="*/ 193 w 196"/>
                  <a:gd name="T65" fmla="*/ 28 h 917"/>
                  <a:gd name="T66" fmla="*/ 196 w 196"/>
                  <a:gd name="T67" fmla="*/ 1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6" h="917">
                    <a:moveTo>
                      <a:pt x="194" y="0"/>
                    </a:moveTo>
                    <a:lnTo>
                      <a:pt x="194" y="0"/>
                    </a:lnTo>
                    <a:lnTo>
                      <a:pt x="191" y="28"/>
                    </a:lnTo>
                    <a:lnTo>
                      <a:pt x="188" y="56"/>
                    </a:lnTo>
                    <a:lnTo>
                      <a:pt x="183" y="87"/>
                    </a:lnTo>
                    <a:lnTo>
                      <a:pt x="179" y="116"/>
                    </a:lnTo>
                    <a:lnTo>
                      <a:pt x="175" y="147"/>
                    </a:lnTo>
                    <a:lnTo>
                      <a:pt x="170" y="179"/>
                    </a:lnTo>
                    <a:lnTo>
                      <a:pt x="164" y="210"/>
                    </a:lnTo>
                    <a:lnTo>
                      <a:pt x="159" y="242"/>
                    </a:lnTo>
                    <a:lnTo>
                      <a:pt x="153" y="275"/>
                    </a:lnTo>
                    <a:lnTo>
                      <a:pt x="146" y="308"/>
                    </a:lnTo>
                    <a:lnTo>
                      <a:pt x="141" y="341"/>
                    </a:lnTo>
                    <a:lnTo>
                      <a:pt x="135" y="375"/>
                    </a:lnTo>
                    <a:lnTo>
                      <a:pt x="128" y="407"/>
                    </a:lnTo>
                    <a:lnTo>
                      <a:pt x="123" y="440"/>
                    </a:lnTo>
                    <a:lnTo>
                      <a:pt x="115" y="474"/>
                    </a:lnTo>
                    <a:lnTo>
                      <a:pt x="108" y="506"/>
                    </a:lnTo>
                    <a:lnTo>
                      <a:pt x="101" y="539"/>
                    </a:lnTo>
                    <a:lnTo>
                      <a:pt x="93" y="570"/>
                    </a:lnTo>
                    <a:lnTo>
                      <a:pt x="88" y="600"/>
                    </a:lnTo>
                    <a:lnTo>
                      <a:pt x="81" y="632"/>
                    </a:lnTo>
                    <a:lnTo>
                      <a:pt x="73" y="662"/>
                    </a:lnTo>
                    <a:lnTo>
                      <a:pt x="67" y="690"/>
                    </a:lnTo>
                    <a:lnTo>
                      <a:pt x="59" y="719"/>
                    </a:lnTo>
                    <a:lnTo>
                      <a:pt x="52" y="745"/>
                    </a:lnTo>
                    <a:lnTo>
                      <a:pt x="45" y="772"/>
                    </a:lnTo>
                    <a:lnTo>
                      <a:pt x="39" y="797"/>
                    </a:lnTo>
                    <a:lnTo>
                      <a:pt x="32" y="820"/>
                    </a:lnTo>
                    <a:lnTo>
                      <a:pt x="25" y="843"/>
                    </a:lnTo>
                    <a:lnTo>
                      <a:pt x="18" y="864"/>
                    </a:lnTo>
                    <a:lnTo>
                      <a:pt x="12" y="883"/>
                    </a:lnTo>
                    <a:lnTo>
                      <a:pt x="6" y="901"/>
                    </a:lnTo>
                    <a:lnTo>
                      <a:pt x="0" y="917"/>
                    </a:lnTo>
                    <a:lnTo>
                      <a:pt x="2" y="917"/>
                    </a:lnTo>
                    <a:lnTo>
                      <a:pt x="8" y="901"/>
                    </a:lnTo>
                    <a:lnTo>
                      <a:pt x="14" y="883"/>
                    </a:lnTo>
                    <a:lnTo>
                      <a:pt x="19" y="864"/>
                    </a:lnTo>
                    <a:lnTo>
                      <a:pt x="26" y="843"/>
                    </a:lnTo>
                    <a:lnTo>
                      <a:pt x="33" y="820"/>
                    </a:lnTo>
                    <a:lnTo>
                      <a:pt x="41" y="797"/>
                    </a:lnTo>
                    <a:lnTo>
                      <a:pt x="46" y="772"/>
                    </a:lnTo>
                    <a:lnTo>
                      <a:pt x="53" y="745"/>
                    </a:lnTo>
                    <a:lnTo>
                      <a:pt x="61" y="719"/>
                    </a:lnTo>
                    <a:lnTo>
                      <a:pt x="68" y="690"/>
                    </a:lnTo>
                    <a:lnTo>
                      <a:pt x="74" y="662"/>
                    </a:lnTo>
                    <a:lnTo>
                      <a:pt x="82" y="632"/>
                    </a:lnTo>
                    <a:lnTo>
                      <a:pt x="89" y="600"/>
                    </a:lnTo>
                    <a:lnTo>
                      <a:pt x="96" y="570"/>
                    </a:lnTo>
                    <a:lnTo>
                      <a:pt x="102" y="539"/>
                    </a:lnTo>
                    <a:lnTo>
                      <a:pt x="110" y="506"/>
                    </a:lnTo>
                    <a:lnTo>
                      <a:pt x="117" y="474"/>
                    </a:lnTo>
                    <a:lnTo>
                      <a:pt x="124" y="440"/>
                    </a:lnTo>
                    <a:lnTo>
                      <a:pt x="129" y="407"/>
                    </a:lnTo>
                    <a:lnTo>
                      <a:pt x="136" y="375"/>
                    </a:lnTo>
                    <a:lnTo>
                      <a:pt x="143" y="341"/>
                    </a:lnTo>
                    <a:lnTo>
                      <a:pt x="148" y="308"/>
                    </a:lnTo>
                    <a:lnTo>
                      <a:pt x="155" y="275"/>
                    </a:lnTo>
                    <a:lnTo>
                      <a:pt x="161" y="242"/>
                    </a:lnTo>
                    <a:lnTo>
                      <a:pt x="166" y="210"/>
                    </a:lnTo>
                    <a:lnTo>
                      <a:pt x="171" y="179"/>
                    </a:lnTo>
                    <a:lnTo>
                      <a:pt x="176" y="147"/>
                    </a:lnTo>
                    <a:lnTo>
                      <a:pt x="181" y="116"/>
                    </a:lnTo>
                    <a:lnTo>
                      <a:pt x="184" y="87"/>
                    </a:lnTo>
                    <a:lnTo>
                      <a:pt x="190" y="56"/>
                    </a:lnTo>
                    <a:lnTo>
                      <a:pt x="193" y="28"/>
                    </a:lnTo>
                    <a:lnTo>
                      <a:pt x="196" y="0"/>
                    </a:lnTo>
                    <a:lnTo>
                      <a:pt x="196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7" name="Freeform 1585">
                <a:extLst>
                  <a:ext uri="{FF2B5EF4-FFF2-40B4-BE49-F238E27FC236}">
                    <a16:creationId xmlns:a16="http://schemas.microsoft.com/office/drawing/2014/main" id="{0D40CDF7-BD35-43C3-9247-60258E9D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22"/>
                <a:ext cx="36" cy="12"/>
              </a:xfrm>
              <a:custGeom>
                <a:avLst/>
                <a:gdLst>
                  <a:gd name="T0" fmla="*/ 108 w 108"/>
                  <a:gd name="T1" fmla="*/ 37 h 38"/>
                  <a:gd name="T2" fmla="*/ 108 w 108"/>
                  <a:gd name="T3" fmla="*/ 37 h 38"/>
                  <a:gd name="T4" fmla="*/ 93 w 108"/>
                  <a:gd name="T5" fmla="*/ 28 h 38"/>
                  <a:gd name="T6" fmla="*/ 79 w 108"/>
                  <a:gd name="T7" fmla="*/ 17 h 38"/>
                  <a:gd name="T8" fmla="*/ 66 w 108"/>
                  <a:gd name="T9" fmla="*/ 11 h 38"/>
                  <a:gd name="T10" fmla="*/ 53 w 108"/>
                  <a:gd name="T11" fmla="*/ 4 h 38"/>
                  <a:gd name="T12" fmla="*/ 40 w 108"/>
                  <a:gd name="T13" fmla="*/ 0 h 38"/>
                  <a:gd name="T14" fmla="*/ 26 w 108"/>
                  <a:gd name="T15" fmla="*/ 2 h 38"/>
                  <a:gd name="T16" fmla="*/ 14 w 108"/>
                  <a:gd name="T17" fmla="*/ 11 h 38"/>
                  <a:gd name="T18" fmla="*/ 0 w 108"/>
                  <a:gd name="T19" fmla="*/ 25 h 38"/>
                  <a:gd name="T20" fmla="*/ 1 w 108"/>
                  <a:gd name="T21" fmla="*/ 26 h 38"/>
                  <a:gd name="T22" fmla="*/ 16 w 108"/>
                  <a:gd name="T23" fmla="*/ 12 h 38"/>
                  <a:gd name="T24" fmla="*/ 29 w 108"/>
                  <a:gd name="T25" fmla="*/ 4 h 38"/>
                  <a:gd name="T26" fmla="*/ 40 w 108"/>
                  <a:gd name="T27" fmla="*/ 2 h 38"/>
                  <a:gd name="T28" fmla="*/ 52 w 108"/>
                  <a:gd name="T29" fmla="*/ 4 h 38"/>
                  <a:gd name="T30" fmla="*/ 63 w 108"/>
                  <a:gd name="T31" fmla="*/ 12 h 38"/>
                  <a:gd name="T32" fmla="*/ 77 w 108"/>
                  <a:gd name="T33" fmla="*/ 20 h 38"/>
                  <a:gd name="T34" fmla="*/ 90 w 108"/>
                  <a:gd name="T35" fmla="*/ 30 h 38"/>
                  <a:gd name="T36" fmla="*/ 107 w 108"/>
                  <a:gd name="T37" fmla="*/ 38 h 38"/>
                  <a:gd name="T38" fmla="*/ 108 w 108"/>
                  <a:gd name="T39" fmla="*/ 38 h 38"/>
                  <a:gd name="T40" fmla="*/ 108 w 10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38">
                    <a:moveTo>
                      <a:pt x="108" y="37"/>
                    </a:moveTo>
                    <a:lnTo>
                      <a:pt x="108" y="37"/>
                    </a:lnTo>
                    <a:lnTo>
                      <a:pt x="93" y="28"/>
                    </a:lnTo>
                    <a:lnTo>
                      <a:pt x="79" y="17"/>
                    </a:lnTo>
                    <a:lnTo>
                      <a:pt x="66" y="11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6" y="2"/>
                    </a:lnTo>
                    <a:lnTo>
                      <a:pt x="14" y="11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6" y="12"/>
                    </a:lnTo>
                    <a:lnTo>
                      <a:pt x="29" y="4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3" y="12"/>
                    </a:lnTo>
                    <a:lnTo>
                      <a:pt x="77" y="20"/>
                    </a:lnTo>
                    <a:lnTo>
                      <a:pt x="90" y="30"/>
                    </a:lnTo>
                    <a:lnTo>
                      <a:pt x="107" y="38"/>
                    </a:lnTo>
                    <a:lnTo>
                      <a:pt x="108" y="38"/>
                    </a:lnTo>
                    <a:lnTo>
                      <a:pt x="10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8" name="Freeform 1586">
                <a:extLst>
                  <a:ext uri="{FF2B5EF4-FFF2-40B4-BE49-F238E27FC236}">
                    <a16:creationId xmlns:a16="http://schemas.microsoft.com/office/drawing/2014/main" id="{C33009DF-55A3-4C52-9F30-9E8ED0D9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429"/>
                <a:ext cx="34" cy="5"/>
              </a:xfrm>
              <a:custGeom>
                <a:avLst/>
                <a:gdLst>
                  <a:gd name="T0" fmla="*/ 102 w 102"/>
                  <a:gd name="T1" fmla="*/ 10 h 15"/>
                  <a:gd name="T2" fmla="*/ 84 w 102"/>
                  <a:gd name="T3" fmla="*/ 4 h 15"/>
                  <a:gd name="T4" fmla="*/ 71 w 102"/>
                  <a:gd name="T5" fmla="*/ 0 h 15"/>
                  <a:gd name="T6" fmla="*/ 61 w 102"/>
                  <a:gd name="T7" fmla="*/ 0 h 15"/>
                  <a:gd name="T8" fmla="*/ 51 w 102"/>
                  <a:gd name="T9" fmla="*/ 1 h 15"/>
                  <a:gd name="T10" fmla="*/ 40 w 102"/>
                  <a:gd name="T11" fmla="*/ 4 h 15"/>
                  <a:gd name="T12" fmla="*/ 30 w 102"/>
                  <a:gd name="T13" fmla="*/ 8 h 15"/>
                  <a:gd name="T14" fmla="*/ 17 w 102"/>
                  <a:gd name="T15" fmla="*/ 10 h 15"/>
                  <a:gd name="T16" fmla="*/ 0 w 102"/>
                  <a:gd name="T17" fmla="*/ 13 h 15"/>
                  <a:gd name="T18" fmla="*/ 0 w 102"/>
                  <a:gd name="T19" fmla="*/ 15 h 15"/>
                  <a:gd name="T20" fmla="*/ 17 w 102"/>
                  <a:gd name="T21" fmla="*/ 12 h 15"/>
                  <a:gd name="T22" fmla="*/ 30 w 102"/>
                  <a:gd name="T23" fmla="*/ 9 h 15"/>
                  <a:gd name="T24" fmla="*/ 40 w 102"/>
                  <a:gd name="T25" fmla="*/ 6 h 15"/>
                  <a:gd name="T26" fmla="*/ 51 w 102"/>
                  <a:gd name="T27" fmla="*/ 2 h 15"/>
                  <a:gd name="T28" fmla="*/ 61 w 102"/>
                  <a:gd name="T29" fmla="*/ 1 h 15"/>
                  <a:gd name="T30" fmla="*/ 71 w 102"/>
                  <a:gd name="T31" fmla="*/ 2 h 15"/>
                  <a:gd name="T32" fmla="*/ 84 w 102"/>
                  <a:gd name="T33" fmla="*/ 6 h 15"/>
                  <a:gd name="T34" fmla="*/ 100 w 102"/>
                  <a:gd name="T35" fmla="*/ 11 h 15"/>
                  <a:gd name="T36" fmla="*/ 102 w 102"/>
                  <a:gd name="T3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5">
                    <a:moveTo>
                      <a:pt x="102" y="10"/>
                    </a:moveTo>
                    <a:lnTo>
                      <a:pt x="84" y="4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51" y="1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17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7" y="12"/>
                    </a:lnTo>
                    <a:lnTo>
                      <a:pt x="30" y="9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1" y="1"/>
                    </a:lnTo>
                    <a:lnTo>
                      <a:pt x="71" y="2"/>
                    </a:lnTo>
                    <a:lnTo>
                      <a:pt x="84" y="6"/>
                    </a:lnTo>
                    <a:lnTo>
                      <a:pt x="100" y="11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9" name="Freeform 1587">
                <a:extLst>
                  <a:ext uri="{FF2B5EF4-FFF2-40B4-BE49-F238E27FC236}">
                    <a16:creationId xmlns:a16="http://schemas.microsoft.com/office/drawing/2014/main" id="{D3AD57CB-AABA-4F71-ABB1-CA1025E1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2433"/>
                <a:ext cx="14" cy="21"/>
              </a:xfrm>
              <a:custGeom>
                <a:avLst/>
                <a:gdLst>
                  <a:gd name="T0" fmla="*/ 42 w 42"/>
                  <a:gd name="T1" fmla="*/ 63 h 63"/>
                  <a:gd name="T2" fmla="*/ 42 w 42"/>
                  <a:gd name="T3" fmla="*/ 62 h 63"/>
                  <a:gd name="T4" fmla="*/ 2 w 42"/>
                  <a:gd name="T5" fmla="*/ 0 h 63"/>
                  <a:gd name="T6" fmla="*/ 0 w 42"/>
                  <a:gd name="T7" fmla="*/ 1 h 63"/>
                  <a:gd name="T8" fmla="*/ 39 w 42"/>
                  <a:gd name="T9" fmla="*/ 63 h 63"/>
                  <a:gd name="T10" fmla="*/ 39 w 42"/>
                  <a:gd name="T11" fmla="*/ 62 h 63"/>
                  <a:gd name="T12" fmla="*/ 42 w 4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3">
                    <a:moveTo>
                      <a:pt x="42" y="63"/>
                    </a:moveTo>
                    <a:lnTo>
                      <a:pt x="42" y="6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0" name="Freeform 1588">
                <a:extLst>
                  <a:ext uri="{FF2B5EF4-FFF2-40B4-BE49-F238E27FC236}">
                    <a16:creationId xmlns:a16="http://schemas.microsoft.com/office/drawing/2014/main" id="{B6BB7F25-03B9-4280-BD8D-A9577B13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453"/>
                <a:ext cx="6" cy="9"/>
              </a:xfrm>
              <a:custGeom>
                <a:avLst/>
                <a:gdLst>
                  <a:gd name="T0" fmla="*/ 3 w 19"/>
                  <a:gd name="T1" fmla="*/ 27 h 27"/>
                  <a:gd name="T2" fmla="*/ 19 w 19"/>
                  <a:gd name="T3" fmla="*/ 2 h 27"/>
                  <a:gd name="T4" fmla="*/ 17 w 19"/>
                  <a:gd name="T5" fmla="*/ 0 h 27"/>
                  <a:gd name="T6" fmla="*/ 0 w 19"/>
                  <a:gd name="T7" fmla="*/ 26 h 27"/>
                  <a:gd name="T8" fmla="*/ 3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3" y="27"/>
                    </a:moveTo>
                    <a:lnTo>
                      <a:pt x="19" y="2"/>
                    </a:lnTo>
                    <a:lnTo>
                      <a:pt x="17" y="0"/>
                    </a:lnTo>
                    <a:lnTo>
                      <a:pt x="0" y="26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1" name="Freeform 1589">
                <a:extLst>
                  <a:ext uri="{FF2B5EF4-FFF2-40B4-BE49-F238E27FC236}">
                    <a16:creationId xmlns:a16="http://schemas.microsoft.com/office/drawing/2014/main" id="{057F21DC-F543-46C6-AE9D-32B893AB9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2462"/>
                <a:ext cx="57" cy="148"/>
              </a:xfrm>
              <a:custGeom>
                <a:avLst/>
                <a:gdLst>
                  <a:gd name="T0" fmla="*/ 2 w 173"/>
                  <a:gd name="T1" fmla="*/ 444 h 444"/>
                  <a:gd name="T2" fmla="*/ 12 w 173"/>
                  <a:gd name="T3" fmla="*/ 416 h 444"/>
                  <a:gd name="T4" fmla="*/ 22 w 173"/>
                  <a:gd name="T5" fmla="*/ 389 h 444"/>
                  <a:gd name="T6" fmla="*/ 31 w 173"/>
                  <a:gd name="T7" fmla="*/ 360 h 444"/>
                  <a:gd name="T8" fmla="*/ 41 w 173"/>
                  <a:gd name="T9" fmla="*/ 332 h 444"/>
                  <a:gd name="T10" fmla="*/ 49 w 173"/>
                  <a:gd name="T11" fmla="*/ 302 h 444"/>
                  <a:gd name="T12" fmla="*/ 57 w 173"/>
                  <a:gd name="T13" fmla="*/ 272 h 444"/>
                  <a:gd name="T14" fmla="*/ 65 w 173"/>
                  <a:gd name="T15" fmla="*/ 243 h 444"/>
                  <a:gd name="T16" fmla="*/ 74 w 173"/>
                  <a:gd name="T17" fmla="*/ 215 h 444"/>
                  <a:gd name="T18" fmla="*/ 84 w 173"/>
                  <a:gd name="T19" fmla="*/ 186 h 444"/>
                  <a:gd name="T20" fmla="*/ 93 w 173"/>
                  <a:gd name="T21" fmla="*/ 158 h 444"/>
                  <a:gd name="T22" fmla="*/ 103 w 173"/>
                  <a:gd name="T23" fmla="*/ 131 h 444"/>
                  <a:gd name="T24" fmla="*/ 114 w 173"/>
                  <a:gd name="T25" fmla="*/ 102 h 444"/>
                  <a:gd name="T26" fmla="*/ 127 w 173"/>
                  <a:gd name="T27" fmla="*/ 76 h 444"/>
                  <a:gd name="T28" fmla="*/ 140 w 173"/>
                  <a:gd name="T29" fmla="*/ 50 h 444"/>
                  <a:gd name="T30" fmla="*/ 157 w 173"/>
                  <a:gd name="T31" fmla="*/ 25 h 444"/>
                  <a:gd name="T32" fmla="*/ 173 w 173"/>
                  <a:gd name="T33" fmla="*/ 1 h 444"/>
                  <a:gd name="T34" fmla="*/ 162 w 173"/>
                  <a:gd name="T35" fmla="*/ 12 h 444"/>
                  <a:gd name="T36" fmla="*/ 147 w 173"/>
                  <a:gd name="T37" fmla="*/ 35 h 444"/>
                  <a:gd name="T38" fmla="*/ 132 w 173"/>
                  <a:gd name="T39" fmla="*/ 61 h 444"/>
                  <a:gd name="T40" fmla="*/ 119 w 173"/>
                  <a:gd name="T41" fmla="*/ 87 h 444"/>
                  <a:gd name="T42" fmla="*/ 107 w 173"/>
                  <a:gd name="T43" fmla="*/ 114 h 444"/>
                  <a:gd name="T44" fmla="*/ 96 w 173"/>
                  <a:gd name="T45" fmla="*/ 143 h 444"/>
                  <a:gd name="T46" fmla="*/ 86 w 173"/>
                  <a:gd name="T47" fmla="*/ 171 h 444"/>
                  <a:gd name="T48" fmla="*/ 76 w 173"/>
                  <a:gd name="T49" fmla="*/ 200 h 444"/>
                  <a:gd name="T50" fmla="*/ 68 w 173"/>
                  <a:gd name="T51" fmla="*/ 228 h 444"/>
                  <a:gd name="T52" fmla="*/ 59 w 173"/>
                  <a:gd name="T53" fmla="*/ 258 h 444"/>
                  <a:gd name="T54" fmla="*/ 51 w 173"/>
                  <a:gd name="T55" fmla="*/ 287 h 444"/>
                  <a:gd name="T56" fmla="*/ 42 w 173"/>
                  <a:gd name="T57" fmla="*/ 316 h 444"/>
                  <a:gd name="T58" fmla="*/ 35 w 173"/>
                  <a:gd name="T59" fmla="*/ 345 h 444"/>
                  <a:gd name="T60" fmla="*/ 26 w 173"/>
                  <a:gd name="T61" fmla="*/ 374 h 444"/>
                  <a:gd name="T62" fmla="*/ 17 w 173"/>
                  <a:gd name="T63" fmla="*/ 402 h 444"/>
                  <a:gd name="T64" fmla="*/ 5 w 173"/>
                  <a:gd name="T65" fmla="*/ 429 h 444"/>
                  <a:gd name="T66" fmla="*/ 0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2" y="444"/>
                    </a:moveTo>
                    <a:lnTo>
                      <a:pt x="2" y="444"/>
                    </a:lnTo>
                    <a:lnTo>
                      <a:pt x="8" y="429"/>
                    </a:lnTo>
                    <a:lnTo>
                      <a:pt x="12" y="416"/>
                    </a:lnTo>
                    <a:lnTo>
                      <a:pt x="18" y="402"/>
                    </a:lnTo>
                    <a:lnTo>
                      <a:pt x="22" y="389"/>
                    </a:lnTo>
                    <a:lnTo>
                      <a:pt x="27" y="374"/>
                    </a:lnTo>
                    <a:lnTo>
                      <a:pt x="31" y="360"/>
                    </a:lnTo>
                    <a:lnTo>
                      <a:pt x="36" y="345"/>
                    </a:lnTo>
                    <a:lnTo>
                      <a:pt x="41" y="332"/>
                    </a:lnTo>
                    <a:lnTo>
                      <a:pt x="44" y="316"/>
                    </a:lnTo>
                    <a:lnTo>
                      <a:pt x="49" y="302"/>
                    </a:lnTo>
                    <a:lnTo>
                      <a:pt x="53" y="287"/>
                    </a:lnTo>
                    <a:lnTo>
                      <a:pt x="57" y="272"/>
                    </a:lnTo>
                    <a:lnTo>
                      <a:pt x="61" y="258"/>
                    </a:lnTo>
                    <a:lnTo>
                      <a:pt x="65" y="243"/>
                    </a:lnTo>
                    <a:lnTo>
                      <a:pt x="70" y="228"/>
                    </a:lnTo>
                    <a:lnTo>
                      <a:pt x="74" y="215"/>
                    </a:lnTo>
                    <a:lnTo>
                      <a:pt x="78" y="200"/>
                    </a:lnTo>
                    <a:lnTo>
                      <a:pt x="84" y="186"/>
                    </a:lnTo>
                    <a:lnTo>
                      <a:pt x="87" y="171"/>
                    </a:lnTo>
                    <a:lnTo>
                      <a:pt x="93" y="158"/>
                    </a:lnTo>
                    <a:lnTo>
                      <a:pt x="97" y="143"/>
                    </a:lnTo>
                    <a:lnTo>
                      <a:pt x="103" y="131"/>
                    </a:lnTo>
                    <a:lnTo>
                      <a:pt x="109" y="116"/>
                    </a:lnTo>
                    <a:lnTo>
                      <a:pt x="114" y="102"/>
                    </a:lnTo>
                    <a:lnTo>
                      <a:pt x="120" y="89"/>
                    </a:lnTo>
                    <a:lnTo>
                      <a:pt x="127" y="76"/>
                    </a:lnTo>
                    <a:lnTo>
                      <a:pt x="134" y="63"/>
                    </a:lnTo>
                    <a:lnTo>
                      <a:pt x="140" y="50"/>
                    </a:lnTo>
                    <a:lnTo>
                      <a:pt x="149" y="37"/>
                    </a:lnTo>
                    <a:lnTo>
                      <a:pt x="157" y="25"/>
                    </a:lnTo>
                    <a:lnTo>
                      <a:pt x="164" y="13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2" y="12"/>
                    </a:lnTo>
                    <a:lnTo>
                      <a:pt x="155" y="24"/>
                    </a:lnTo>
                    <a:lnTo>
                      <a:pt x="147" y="35"/>
                    </a:lnTo>
                    <a:lnTo>
                      <a:pt x="139" y="49"/>
                    </a:lnTo>
                    <a:lnTo>
                      <a:pt x="132" y="61"/>
                    </a:lnTo>
                    <a:lnTo>
                      <a:pt x="125" y="74"/>
                    </a:lnTo>
                    <a:lnTo>
                      <a:pt x="119" y="87"/>
                    </a:lnTo>
                    <a:lnTo>
                      <a:pt x="113" y="102"/>
                    </a:lnTo>
                    <a:lnTo>
                      <a:pt x="107" y="114"/>
                    </a:lnTo>
                    <a:lnTo>
                      <a:pt x="102" y="129"/>
                    </a:lnTo>
                    <a:lnTo>
                      <a:pt x="96" y="143"/>
                    </a:lnTo>
                    <a:lnTo>
                      <a:pt x="91" y="158"/>
                    </a:lnTo>
                    <a:lnTo>
                      <a:pt x="86" y="171"/>
                    </a:lnTo>
                    <a:lnTo>
                      <a:pt x="82" y="186"/>
                    </a:lnTo>
                    <a:lnTo>
                      <a:pt x="76" y="200"/>
                    </a:lnTo>
                    <a:lnTo>
                      <a:pt x="73" y="215"/>
                    </a:lnTo>
                    <a:lnTo>
                      <a:pt x="68" y="228"/>
                    </a:lnTo>
                    <a:lnTo>
                      <a:pt x="64" y="243"/>
                    </a:lnTo>
                    <a:lnTo>
                      <a:pt x="59" y="258"/>
                    </a:lnTo>
                    <a:lnTo>
                      <a:pt x="56" y="272"/>
                    </a:lnTo>
                    <a:lnTo>
                      <a:pt x="51" y="287"/>
                    </a:lnTo>
                    <a:lnTo>
                      <a:pt x="47" y="302"/>
                    </a:lnTo>
                    <a:lnTo>
                      <a:pt x="42" y="316"/>
                    </a:lnTo>
                    <a:lnTo>
                      <a:pt x="39" y="332"/>
                    </a:lnTo>
                    <a:lnTo>
                      <a:pt x="35" y="345"/>
                    </a:lnTo>
                    <a:lnTo>
                      <a:pt x="30" y="360"/>
                    </a:lnTo>
                    <a:lnTo>
                      <a:pt x="26" y="374"/>
                    </a:lnTo>
                    <a:lnTo>
                      <a:pt x="20" y="389"/>
                    </a:lnTo>
                    <a:lnTo>
                      <a:pt x="17" y="402"/>
                    </a:lnTo>
                    <a:lnTo>
                      <a:pt x="11" y="416"/>
                    </a:lnTo>
                    <a:lnTo>
                      <a:pt x="5" y="429"/>
                    </a:lnTo>
                    <a:lnTo>
                      <a:pt x="0" y="443"/>
                    </a:lnTo>
                    <a:lnTo>
                      <a:pt x="0" y="444"/>
                    </a:lnTo>
                    <a:lnTo>
                      <a:pt x="2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2" name="Freeform 1590">
                <a:extLst>
                  <a:ext uri="{FF2B5EF4-FFF2-40B4-BE49-F238E27FC236}">
                    <a16:creationId xmlns:a16="http://schemas.microsoft.com/office/drawing/2014/main" id="{94E3B55D-6B10-4527-8C16-1F23E6E36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" y="2610"/>
                <a:ext cx="26" cy="93"/>
              </a:xfrm>
              <a:custGeom>
                <a:avLst/>
                <a:gdLst>
                  <a:gd name="T0" fmla="*/ 1 w 77"/>
                  <a:gd name="T1" fmla="*/ 280 h 280"/>
                  <a:gd name="T2" fmla="*/ 7 w 77"/>
                  <a:gd name="T3" fmla="*/ 263 h 280"/>
                  <a:gd name="T4" fmla="*/ 11 w 77"/>
                  <a:gd name="T5" fmla="*/ 245 h 280"/>
                  <a:gd name="T6" fmla="*/ 18 w 77"/>
                  <a:gd name="T7" fmla="*/ 229 h 280"/>
                  <a:gd name="T8" fmla="*/ 22 w 77"/>
                  <a:gd name="T9" fmla="*/ 211 h 280"/>
                  <a:gd name="T10" fmla="*/ 29 w 77"/>
                  <a:gd name="T11" fmla="*/ 194 h 280"/>
                  <a:gd name="T12" fmla="*/ 33 w 77"/>
                  <a:gd name="T13" fmla="*/ 176 h 280"/>
                  <a:gd name="T14" fmla="*/ 39 w 77"/>
                  <a:gd name="T15" fmla="*/ 159 h 280"/>
                  <a:gd name="T16" fmla="*/ 44 w 77"/>
                  <a:gd name="T17" fmla="*/ 142 h 280"/>
                  <a:gd name="T18" fmla="*/ 49 w 77"/>
                  <a:gd name="T19" fmla="*/ 125 h 280"/>
                  <a:gd name="T20" fmla="*/ 54 w 77"/>
                  <a:gd name="T21" fmla="*/ 109 h 280"/>
                  <a:gd name="T22" fmla="*/ 59 w 77"/>
                  <a:gd name="T23" fmla="*/ 91 h 280"/>
                  <a:gd name="T24" fmla="*/ 64 w 77"/>
                  <a:gd name="T25" fmla="*/ 73 h 280"/>
                  <a:gd name="T26" fmla="*/ 67 w 77"/>
                  <a:gd name="T27" fmla="*/ 55 h 280"/>
                  <a:gd name="T28" fmla="*/ 70 w 77"/>
                  <a:gd name="T29" fmla="*/ 37 h 280"/>
                  <a:gd name="T30" fmla="*/ 74 w 77"/>
                  <a:gd name="T31" fmla="*/ 19 h 280"/>
                  <a:gd name="T32" fmla="*/ 77 w 77"/>
                  <a:gd name="T33" fmla="*/ 0 h 280"/>
                  <a:gd name="T34" fmla="*/ 75 w 77"/>
                  <a:gd name="T35" fmla="*/ 0 h 280"/>
                  <a:gd name="T36" fmla="*/ 73 w 77"/>
                  <a:gd name="T37" fmla="*/ 19 h 280"/>
                  <a:gd name="T38" fmla="*/ 69 w 77"/>
                  <a:gd name="T39" fmla="*/ 37 h 280"/>
                  <a:gd name="T40" fmla="*/ 66 w 77"/>
                  <a:gd name="T41" fmla="*/ 55 h 280"/>
                  <a:gd name="T42" fmla="*/ 61 w 77"/>
                  <a:gd name="T43" fmla="*/ 73 h 280"/>
                  <a:gd name="T44" fmla="*/ 57 w 77"/>
                  <a:gd name="T45" fmla="*/ 91 h 280"/>
                  <a:gd name="T46" fmla="*/ 53 w 77"/>
                  <a:gd name="T47" fmla="*/ 109 h 280"/>
                  <a:gd name="T48" fmla="*/ 48 w 77"/>
                  <a:gd name="T49" fmla="*/ 125 h 280"/>
                  <a:gd name="T50" fmla="*/ 41 w 77"/>
                  <a:gd name="T51" fmla="*/ 142 h 280"/>
                  <a:gd name="T52" fmla="*/ 38 w 77"/>
                  <a:gd name="T53" fmla="*/ 159 h 280"/>
                  <a:gd name="T54" fmla="*/ 31 w 77"/>
                  <a:gd name="T55" fmla="*/ 176 h 280"/>
                  <a:gd name="T56" fmla="*/ 27 w 77"/>
                  <a:gd name="T57" fmla="*/ 194 h 280"/>
                  <a:gd name="T58" fmla="*/ 21 w 77"/>
                  <a:gd name="T59" fmla="*/ 211 h 280"/>
                  <a:gd name="T60" fmla="*/ 16 w 77"/>
                  <a:gd name="T61" fmla="*/ 229 h 280"/>
                  <a:gd name="T62" fmla="*/ 10 w 77"/>
                  <a:gd name="T63" fmla="*/ 245 h 280"/>
                  <a:gd name="T64" fmla="*/ 5 w 77"/>
                  <a:gd name="T65" fmla="*/ 263 h 280"/>
                  <a:gd name="T66" fmla="*/ 0 w 77"/>
                  <a:gd name="T67" fmla="*/ 280 h 280"/>
                  <a:gd name="T68" fmla="*/ 1 w 77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0">
                    <a:moveTo>
                      <a:pt x="1" y="280"/>
                    </a:moveTo>
                    <a:lnTo>
                      <a:pt x="7" y="263"/>
                    </a:lnTo>
                    <a:lnTo>
                      <a:pt x="11" y="245"/>
                    </a:lnTo>
                    <a:lnTo>
                      <a:pt x="18" y="229"/>
                    </a:lnTo>
                    <a:lnTo>
                      <a:pt x="22" y="211"/>
                    </a:lnTo>
                    <a:lnTo>
                      <a:pt x="29" y="194"/>
                    </a:lnTo>
                    <a:lnTo>
                      <a:pt x="33" y="176"/>
                    </a:lnTo>
                    <a:lnTo>
                      <a:pt x="39" y="159"/>
                    </a:lnTo>
                    <a:lnTo>
                      <a:pt x="44" y="142"/>
                    </a:lnTo>
                    <a:lnTo>
                      <a:pt x="49" y="125"/>
                    </a:lnTo>
                    <a:lnTo>
                      <a:pt x="54" y="109"/>
                    </a:lnTo>
                    <a:lnTo>
                      <a:pt x="59" y="91"/>
                    </a:lnTo>
                    <a:lnTo>
                      <a:pt x="64" y="73"/>
                    </a:lnTo>
                    <a:lnTo>
                      <a:pt x="67" y="55"/>
                    </a:lnTo>
                    <a:lnTo>
                      <a:pt x="70" y="37"/>
                    </a:lnTo>
                    <a:lnTo>
                      <a:pt x="74" y="19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19"/>
                    </a:lnTo>
                    <a:lnTo>
                      <a:pt x="69" y="37"/>
                    </a:lnTo>
                    <a:lnTo>
                      <a:pt x="66" y="55"/>
                    </a:lnTo>
                    <a:lnTo>
                      <a:pt x="61" y="73"/>
                    </a:lnTo>
                    <a:lnTo>
                      <a:pt x="57" y="91"/>
                    </a:lnTo>
                    <a:lnTo>
                      <a:pt x="53" y="109"/>
                    </a:lnTo>
                    <a:lnTo>
                      <a:pt x="48" y="125"/>
                    </a:lnTo>
                    <a:lnTo>
                      <a:pt x="41" y="142"/>
                    </a:lnTo>
                    <a:lnTo>
                      <a:pt x="38" y="159"/>
                    </a:lnTo>
                    <a:lnTo>
                      <a:pt x="31" y="176"/>
                    </a:lnTo>
                    <a:lnTo>
                      <a:pt x="27" y="194"/>
                    </a:lnTo>
                    <a:lnTo>
                      <a:pt x="21" y="211"/>
                    </a:lnTo>
                    <a:lnTo>
                      <a:pt x="16" y="229"/>
                    </a:lnTo>
                    <a:lnTo>
                      <a:pt x="10" y="245"/>
                    </a:lnTo>
                    <a:lnTo>
                      <a:pt x="5" y="263"/>
                    </a:lnTo>
                    <a:lnTo>
                      <a:pt x="0" y="280"/>
                    </a:lnTo>
                    <a:lnTo>
                      <a:pt x="1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3" name="Freeform 1591">
                <a:extLst>
                  <a:ext uri="{FF2B5EF4-FFF2-40B4-BE49-F238E27FC236}">
                    <a16:creationId xmlns:a16="http://schemas.microsoft.com/office/drawing/2014/main" id="{31F161B2-727B-4DDA-95CA-1D012F094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" y="2703"/>
                <a:ext cx="8" cy="42"/>
              </a:xfrm>
              <a:custGeom>
                <a:avLst/>
                <a:gdLst>
                  <a:gd name="T0" fmla="*/ 0 w 24"/>
                  <a:gd name="T1" fmla="*/ 125 h 125"/>
                  <a:gd name="T2" fmla="*/ 1 w 24"/>
                  <a:gd name="T3" fmla="*/ 125 h 125"/>
                  <a:gd name="T4" fmla="*/ 1 w 24"/>
                  <a:gd name="T5" fmla="*/ 123 h 125"/>
                  <a:gd name="T6" fmla="*/ 3 w 24"/>
                  <a:gd name="T7" fmla="*/ 119 h 125"/>
                  <a:gd name="T8" fmla="*/ 5 w 24"/>
                  <a:gd name="T9" fmla="*/ 115 h 125"/>
                  <a:gd name="T10" fmla="*/ 5 w 24"/>
                  <a:gd name="T11" fmla="*/ 107 h 125"/>
                  <a:gd name="T12" fmla="*/ 7 w 24"/>
                  <a:gd name="T13" fmla="*/ 99 h 125"/>
                  <a:gd name="T14" fmla="*/ 8 w 24"/>
                  <a:gd name="T15" fmla="*/ 89 h 125"/>
                  <a:gd name="T16" fmla="*/ 10 w 24"/>
                  <a:gd name="T17" fmla="*/ 80 h 125"/>
                  <a:gd name="T18" fmla="*/ 11 w 24"/>
                  <a:gd name="T19" fmla="*/ 69 h 125"/>
                  <a:gd name="T20" fmla="*/ 13 w 24"/>
                  <a:gd name="T21" fmla="*/ 59 h 125"/>
                  <a:gd name="T22" fmla="*/ 15 w 24"/>
                  <a:gd name="T23" fmla="*/ 47 h 125"/>
                  <a:gd name="T24" fmla="*/ 16 w 24"/>
                  <a:gd name="T25" fmla="*/ 37 h 125"/>
                  <a:gd name="T26" fmla="*/ 18 w 24"/>
                  <a:gd name="T27" fmla="*/ 27 h 125"/>
                  <a:gd name="T28" fmla="*/ 20 w 24"/>
                  <a:gd name="T29" fmla="*/ 19 h 125"/>
                  <a:gd name="T30" fmla="*/ 22 w 24"/>
                  <a:gd name="T31" fmla="*/ 10 h 125"/>
                  <a:gd name="T32" fmla="*/ 22 w 24"/>
                  <a:gd name="T33" fmla="*/ 5 h 125"/>
                  <a:gd name="T34" fmla="*/ 24 w 24"/>
                  <a:gd name="T35" fmla="*/ 0 h 125"/>
                  <a:gd name="T36" fmla="*/ 22 w 24"/>
                  <a:gd name="T37" fmla="*/ 0 h 125"/>
                  <a:gd name="T38" fmla="*/ 22 w 24"/>
                  <a:gd name="T39" fmla="*/ 5 h 125"/>
                  <a:gd name="T40" fmla="*/ 20 w 24"/>
                  <a:gd name="T41" fmla="*/ 10 h 125"/>
                  <a:gd name="T42" fmla="*/ 18 w 24"/>
                  <a:gd name="T43" fmla="*/ 19 h 125"/>
                  <a:gd name="T44" fmla="*/ 17 w 24"/>
                  <a:gd name="T45" fmla="*/ 27 h 125"/>
                  <a:gd name="T46" fmla="*/ 15 w 24"/>
                  <a:gd name="T47" fmla="*/ 37 h 125"/>
                  <a:gd name="T48" fmla="*/ 13 w 24"/>
                  <a:gd name="T49" fmla="*/ 47 h 125"/>
                  <a:gd name="T50" fmla="*/ 11 w 24"/>
                  <a:gd name="T51" fmla="*/ 59 h 125"/>
                  <a:gd name="T52" fmla="*/ 10 w 24"/>
                  <a:gd name="T53" fmla="*/ 69 h 125"/>
                  <a:gd name="T54" fmla="*/ 8 w 24"/>
                  <a:gd name="T55" fmla="*/ 80 h 125"/>
                  <a:gd name="T56" fmla="*/ 7 w 24"/>
                  <a:gd name="T57" fmla="*/ 89 h 125"/>
                  <a:gd name="T58" fmla="*/ 5 w 24"/>
                  <a:gd name="T59" fmla="*/ 99 h 125"/>
                  <a:gd name="T60" fmla="*/ 4 w 24"/>
                  <a:gd name="T61" fmla="*/ 107 h 125"/>
                  <a:gd name="T62" fmla="*/ 3 w 24"/>
                  <a:gd name="T63" fmla="*/ 115 h 125"/>
                  <a:gd name="T64" fmla="*/ 1 w 24"/>
                  <a:gd name="T65" fmla="*/ 119 h 125"/>
                  <a:gd name="T66" fmla="*/ 1 w 24"/>
                  <a:gd name="T67" fmla="*/ 123 h 125"/>
                  <a:gd name="T68" fmla="*/ 1 w 24"/>
                  <a:gd name="T69" fmla="*/ 124 h 125"/>
                  <a:gd name="T70" fmla="*/ 0 w 24"/>
                  <a:gd name="T7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25">
                    <a:moveTo>
                      <a:pt x="0" y="125"/>
                    </a:moveTo>
                    <a:lnTo>
                      <a:pt x="1" y="125"/>
                    </a:lnTo>
                    <a:lnTo>
                      <a:pt x="1" y="123"/>
                    </a:lnTo>
                    <a:lnTo>
                      <a:pt x="3" y="119"/>
                    </a:lnTo>
                    <a:lnTo>
                      <a:pt x="5" y="115"/>
                    </a:lnTo>
                    <a:lnTo>
                      <a:pt x="5" y="107"/>
                    </a:lnTo>
                    <a:lnTo>
                      <a:pt x="7" y="99"/>
                    </a:lnTo>
                    <a:lnTo>
                      <a:pt x="8" y="89"/>
                    </a:lnTo>
                    <a:lnTo>
                      <a:pt x="10" y="80"/>
                    </a:lnTo>
                    <a:lnTo>
                      <a:pt x="11" y="69"/>
                    </a:lnTo>
                    <a:lnTo>
                      <a:pt x="13" y="59"/>
                    </a:lnTo>
                    <a:lnTo>
                      <a:pt x="15" y="47"/>
                    </a:lnTo>
                    <a:lnTo>
                      <a:pt x="16" y="37"/>
                    </a:lnTo>
                    <a:lnTo>
                      <a:pt x="18" y="27"/>
                    </a:lnTo>
                    <a:lnTo>
                      <a:pt x="20" y="19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10"/>
                    </a:lnTo>
                    <a:lnTo>
                      <a:pt x="18" y="19"/>
                    </a:lnTo>
                    <a:lnTo>
                      <a:pt x="17" y="27"/>
                    </a:lnTo>
                    <a:lnTo>
                      <a:pt x="15" y="37"/>
                    </a:lnTo>
                    <a:lnTo>
                      <a:pt x="13" y="47"/>
                    </a:lnTo>
                    <a:lnTo>
                      <a:pt x="11" y="59"/>
                    </a:lnTo>
                    <a:lnTo>
                      <a:pt x="10" y="69"/>
                    </a:lnTo>
                    <a:lnTo>
                      <a:pt x="8" y="80"/>
                    </a:lnTo>
                    <a:lnTo>
                      <a:pt x="7" y="89"/>
                    </a:lnTo>
                    <a:lnTo>
                      <a:pt x="5" y="99"/>
                    </a:lnTo>
                    <a:lnTo>
                      <a:pt x="4" y="107"/>
                    </a:lnTo>
                    <a:lnTo>
                      <a:pt x="3" y="115"/>
                    </a:lnTo>
                    <a:lnTo>
                      <a:pt x="1" y="119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4" name="Freeform 1592">
                <a:extLst>
                  <a:ext uri="{FF2B5EF4-FFF2-40B4-BE49-F238E27FC236}">
                    <a16:creationId xmlns:a16="http://schemas.microsoft.com/office/drawing/2014/main" id="{1EDBEC02-88BD-4C36-8310-AA4C593C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2734"/>
                <a:ext cx="52" cy="11"/>
              </a:xfrm>
              <a:custGeom>
                <a:avLst/>
                <a:gdLst>
                  <a:gd name="T0" fmla="*/ 0 w 157"/>
                  <a:gd name="T1" fmla="*/ 4 h 32"/>
                  <a:gd name="T2" fmla="*/ 1 w 157"/>
                  <a:gd name="T3" fmla="*/ 4 h 32"/>
                  <a:gd name="T4" fmla="*/ 3 w 157"/>
                  <a:gd name="T5" fmla="*/ 2 h 32"/>
                  <a:gd name="T6" fmla="*/ 7 w 157"/>
                  <a:gd name="T7" fmla="*/ 2 h 32"/>
                  <a:gd name="T8" fmla="*/ 15 w 157"/>
                  <a:gd name="T9" fmla="*/ 2 h 32"/>
                  <a:gd name="T10" fmla="*/ 25 w 157"/>
                  <a:gd name="T11" fmla="*/ 2 h 32"/>
                  <a:gd name="T12" fmla="*/ 38 w 157"/>
                  <a:gd name="T13" fmla="*/ 5 h 32"/>
                  <a:gd name="T14" fmla="*/ 50 w 157"/>
                  <a:gd name="T15" fmla="*/ 7 h 32"/>
                  <a:gd name="T16" fmla="*/ 65 w 157"/>
                  <a:gd name="T17" fmla="*/ 10 h 32"/>
                  <a:gd name="T18" fmla="*/ 78 w 157"/>
                  <a:gd name="T19" fmla="*/ 13 h 32"/>
                  <a:gd name="T20" fmla="*/ 91 w 157"/>
                  <a:gd name="T21" fmla="*/ 16 h 32"/>
                  <a:gd name="T22" fmla="*/ 106 w 157"/>
                  <a:gd name="T23" fmla="*/ 19 h 32"/>
                  <a:gd name="T24" fmla="*/ 120 w 157"/>
                  <a:gd name="T25" fmla="*/ 23 h 32"/>
                  <a:gd name="T26" fmla="*/ 131 w 157"/>
                  <a:gd name="T27" fmla="*/ 25 h 32"/>
                  <a:gd name="T28" fmla="*/ 141 w 157"/>
                  <a:gd name="T29" fmla="*/ 28 h 32"/>
                  <a:gd name="T30" fmla="*/ 149 w 157"/>
                  <a:gd name="T31" fmla="*/ 31 h 32"/>
                  <a:gd name="T32" fmla="*/ 154 w 157"/>
                  <a:gd name="T33" fmla="*/ 31 h 32"/>
                  <a:gd name="T34" fmla="*/ 155 w 157"/>
                  <a:gd name="T35" fmla="*/ 32 h 32"/>
                  <a:gd name="T36" fmla="*/ 157 w 157"/>
                  <a:gd name="T37" fmla="*/ 31 h 32"/>
                  <a:gd name="T38" fmla="*/ 154 w 157"/>
                  <a:gd name="T39" fmla="*/ 31 h 32"/>
                  <a:gd name="T40" fmla="*/ 149 w 157"/>
                  <a:gd name="T41" fmla="*/ 29 h 32"/>
                  <a:gd name="T42" fmla="*/ 141 w 157"/>
                  <a:gd name="T43" fmla="*/ 27 h 32"/>
                  <a:gd name="T44" fmla="*/ 131 w 157"/>
                  <a:gd name="T45" fmla="*/ 24 h 32"/>
                  <a:gd name="T46" fmla="*/ 120 w 157"/>
                  <a:gd name="T47" fmla="*/ 22 h 32"/>
                  <a:gd name="T48" fmla="*/ 106 w 157"/>
                  <a:gd name="T49" fmla="*/ 18 h 32"/>
                  <a:gd name="T50" fmla="*/ 91 w 157"/>
                  <a:gd name="T51" fmla="*/ 15 h 32"/>
                  <a:gd name="T52" fmla="*/ 78 w 157"/>
                  <a:gd name="T53" fmla="*/ 11 h 32"/>
                  <a:gd name="T54" fmla="*/ 65 w 157"/>
                  <a:gd name="T55" fmla="*/ 9 h 32"/>
                  <a:gd name="T56" fmla="*/ 50 w 157"/>
                  <a:gd name="T57" fmla="*/ 5 h 32"/>
                  <a:gd name="T58" fmla="*/ 38 w 157"/>
                  <a:gd name="T59" fmla="*/ 2 h 32"/>
                  <a:gd name="T60" fmla="*/ 25 w 157"/>
                  <a:gd name="T61" fmla="*/ 1 h 32"/>
                  <a:gd name="T62" fmla="*/ 15 w 157"/>
                  <a:gd name="T63" fmla="*/ 0 h 32"/>
                  <a:gd name="T64" fmla="*/ 7 w 157"/>
                  <a:gd name="T65" fmla="*/ 0 h 32"/>
                  <a:gd name="T66" fmla="*/ 2 w 157"/>
                  <a:gd name="T67" fmla="*/ 1 h 32"/>
                  <a:gd name="T68" fmla="*/ 0 w 157"/>
                  <a:gd name="T69" fmla="*/ 4 h 32"/>
                  <a:gd name="T70" fmla="*/ 1 w 157"/>
                  <a:gd name="T71" fmla="*/ 4 h 32"/>
                  <a:gd name="T72" fmla="*/ 0 w 157"/>
                  <a:gd name="T7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2">
                    <a:moveTo>
                      <a:pt x="0" y="4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5" y="2"/>
                    </a:lnTo>
                    <a:lnTo>
                      <a:pt x="25" y="2"/>
                    </a:lnTo>
                    <a:lnTo>
                      <a:pt x="38" y="5"/>
                    </a:lnTo>
                    <a:lnTo>
                      <a:pt x="50" y="7"/>
                    </a:lnTo>
                    <a:lnTo>
                      <a:pt x="65" y="10"/>
                    </a:lnTo>
                    <a:lnTo>
                      <a:pt x="78" y="13"/>
                    </a:lnTo>
                    <a:lnTo>
                      <a:pt x="91" y="16"/>
                    </a:lnTo>
                    <a:lnTo>
                      <a:pt x="106" y="19"/>
                    </a:lnTo>
                    <a:lnTo>
                      <a:pt x="120" y="23"/>
                    </a:lnTo>
                    <a:lnTo>
                      <a:pt x="131" y="25"/>
                    </a:lnTo>
                    <a:lnTo>
                      <a:pt x="141" y="28"/>
                    </a:lnTo>
                    <a:lnTo>
                      <a:pt x="149" y="31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7" y="31"/>
                    </a:lnTo>
                    <a:lnTo>
                      <a:pt x="154" y="31"/>
                    </a:lnTo>
                    <a:lnTo>
                      <a:pt x="149" y="29"/>
                    </a:lnTo>
                    <a:lnTo>
                      <a:pt x="141" y="27"/>
                    </a:lnTo>
                    <a:lnTo>
                      <a:pt x="131" y="24"/>
                    </a:lnTo>
                    <a:lnTo>
                      <a:pt x="120" y="22"/>
                    </a:lnTo>
                    <a:lnTo>
                      <a:pt x="106" y="18"/>
                    </a:lnTo>
                    <a:lnTo>
                      <a:pt x="91" y="15"/>
                    </a:lnTo>
                    <a:lnTo>
                      <a:pt x="78" y="11"/>
                    </a:lnTo>
                    <a:lnTo>
                      <a:pt x="65" y="9"/>
                    </a:lnTo>
                    <a:lnTo>
                      <a:pt x="50" y="5"/>
                    </a:lnTo>
                    <a:lnTo>
                      <a:pt x="38" y="2"/>
                    </a:lnTo>
                    <a:lnTo>
                      <a:pt x="25" y="1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5" name="Freeform 1593">
                <a:extLst>
                  <a:ext uri="{FF2B5EF4-FFF2-40B4-BE49-F238E27FC236}">
                    <a16:creationId xmlns:a16="http://schemas.microsoft.com/office/drawing/2014/main" id="{A0C16E13-CCC3-4647-B704-043B0138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462"/>
                <a:ext cx="50" cy="176"/>
              </a:xfrm>
              <a:custGeom>
                <a:avLst/>
                <a:gdLst>
                  <a:gd name="T0" fmla="*/ 5 w 150"/>
                  <a:gd name="T1" fmla="*/ 513 h 529"/>
                  <a:gd name="T2" fmla="*/ 11 w 150"/>
                  <a:gd name="T3" fmla="*/ 482 h 529"/>
                  <a:gd name="T4" fmla="*/ 18 w 150"/>
                  <a:gd name="T5" fmla="*/ 449 h 529"/>
                  <a:gd name="T6" fmla="*/ 25 w 150"/>
                  <a:gd name="T7" fmla="*/ 417 h 529"/>
                  <a:gd name="T8" fmla="*/ 33 w 150"/>
                  <a:gd name="T9" fmla="*/ 382 h 529"/>
                  <a:gd name="T10" fmla="*/ 42 w 150"/>
                  <a:gd name="T11" fmla="*/ 348 h 529"/>
                  <a:gd name="T12" fmla="*/ 51 w 150"/>
                  <a:gd name="T13" fmla="*/ 312 h 529"/>
                  <a:gd name="T14" fmla="*/ 59 w 150"/>
                  <a:gd name="T15" fmla="*/ 278 h 529"/>
                  <a:gd name="T16" fmla="*/ 68 w 150"/>
                  <a:gd name="T17" fmla="*/ 243 h 529"/>
                  <a:gd name="T18" fmla="*/ 79 w 150"/>
                  <a:gd name="T19" fmla="*/ 208 h 529"/>
                  <a:gd name="T20" fmla="*/ 88 w 150"/>
                  <a:gd name="T21" fmla="*/ 173 h 529"/>
                  <a:gd name="T22" fmla="*/ 99 w 150"/>
                  <a:gd name="T23" fmla="*/ 141 h 529"/>
                  <a:gd name="T24" fmla="*/ 110 w 150"/>
                  <a:gd name="T25" fmla="*/ 107 h 529"/>
                  <a:gd name="T26" fmla="*/ 121 w 150"/>
                  <a:gd name="T27" fmla="*/ 75 h 529"/>
                  <a:gd name="T28" fmla="*/ 132 w 150"/>
                  <a:gd name="T29" fmla="*/ 44 h 529"/>
                  <a:gd name="T30" fmla="*/ 144 w 150"/>
                  <a:gd name="T31" fmla="*/ 15 h 529"/>
                  <a:gd name="T32" fmla="*/ 149 w 150"/>
                  <a:gd name="T33" fmla="*/ 0 h 529"/>
                  <a:gd name="T34" fmla="*/ 138 w 150"/>
                  <a:gd name="T35" fmla="*/ 30 h 529"/>
                  <a:gd name="T36" fmla="*/ 126 w 150"/>
                  <a:gd name="T37" fmla="*/ 60 h 529"/>
                  <a:gd name="T38" fmla="*/ 114 w 150"/>
                  <a:gd name="T39" fmla="*/ 92 h 529"/>
                  <a:gd name="T40" fmla="*/ 104 w 150"/>
                  <a:gd name="T41" fmla="*/ 124 h 529"/>
                  <a:gd name="T42" fmla="*/ 92 w 150"/>
                  <a:gd name="T43" fmla="*/ 157 h 529"/>
                  <a:gd name="T44" fmla="*/ 82 w 150"/>
                  <a:gd name="T45" fmla="*/ 191 h 529"/>
                  <a:gd name="T46" fmla="*/ 73 w 150"/>
                  <a:gd name="T47" fmla="*/ 226 h 529"/>
                  <a:gd name="T48" fmla="*/ 63 w 150"/>
                  <a:gd name="T49" fmla="*/ 261 h 529"/>
                  <a:gd name="T50" fmla="*/ 54 w 150"/>
                  <a:gd name="T51" fmla="*/ 296 h 529"/>
                  <a:gd name="T52" fmla="*/ 44 w 150"/>
                  <a:gd name="T53" fmla="*/ 330 h 529"/>
                  <a:gd name="T54" fmla="*/ 35 w 150"/>
                  <a:gd name="T55" fmla="*/ 365 h 529"/>
                  <a:gd name="T56" fmla="*/ 27 w 150"/>
                  <a:gd name="T57" fmla="*/ 399 h 529"/>
                  <a:gd name="T58" fmla="*/ 20 w 150"/>
                  <a:gd name="T59" fmla="*/ 434 h 529"/>
                  <a:gd name="T60" fmla="*/ 14 w 150"/>
                  <a:gd name="T61" fmla="*/ 466 h 529"/>
                  <a:gd name="T62" fmla="*/ 7 w 150"/>
                  <a:gd name="T63" fmla="*/ 499 h 529"/>
                  <a:gd name="T64" fmla="*/ 0 w 150"/>
                  <a:gd name="T65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529">
                    <a:moveTo>
                      <a:pt x="2" y="529"/>
                    </a:moveTo>
                    <a:lnTo>
                      <a:pt x="5" y="513"/>
                    </a:lnTo>
                    <a:lnTo>
                      <a:pt x="8" y="499"/>
                    </a:lnTo>
                    <a:lnTo>
                      <a:pt x="11" y="482"/>
                    </a:lnTo>
                    <a:lnTo>
                      <a:pt x="15" y="466"/>
                    </a:lnTo>
                    <a:lnTo>
                      <a:pt x="18" y="449"/>
                    </a:lnTo>
                    <a:lnTo>
                      <a:pt x="21" y="434"/>
                    </a:lnTo>
                    <a:lnTo>
                      <a:pt x="25" y="417"/>
                    </a:lnTo>
                    <a:lnTo>
                      <a:pt x="29" y="399"/>
                    </a:lnTo>
                    <a:lnTo>
                      <a:pt x="33" y="382"/>
                    </a:lnTo>
                    <a:lnTo>
                      <a:pt x="37" y="365"/>
                    </a:lnTo>
                    <a:lnTo>
                      <a:pt x="42" y="348"/>
                    </a:lnTo>
                    <a:lnTo>
                      <a:pt x="46" y="330"/>
                    </a:lnTo>
                    <a:lnTo>
                      <a:pt x="51" y="312"/>
                    </a:lnTo>
                    <a:lnTo>
                      <a:pt x="55" y="296"/>
                    </a:lnTo>
                    <a:lnTo>
                      <a:pt x="59" y="278"/>
                    </a:lnTo>
                    <a:lnTo>
                      <a:pt x="65" y="261"/>
                    </a:lnTo>
                    <a:lnTo>
                      <a:pt x="68" y="243"/>
                    </a:lnTo>
                    <a:lnTo>
                      <a:pt x="74" y="226"/>
                    </a:lnTo>
                    <a:lnTo>
                      <a:pt x="79" y="208"/>
                    </a:lnTo>
                    <a:lnTo>
                      <a:pt x="83" y="191"/>
                    </a:lnTo>
                    <a:lnTo>
                      <a:pt x="88" y="173"/>
                    </a:lnTo>
                    <a:lnTo>
                      <a:pt x="94" y="157"/>
                    </a:lnTo>
                    <a:lnTo>
                      <a:pt x="99" y="141"/>
                    </a:lnTo>
                    <a:lnTo>
                      <a:pt x="105" y="124"/>
                    </a:lnTo>
                    <a:lnTo>
                      <a:pt x="110" y="107"/>
                    </a:lnTo>
                    <a:lnTo>
                      <a:pt x="116" y="92"/>
                    </a:lnTo>
                    <a:lnTo>
                      <a:pt x="121" y="75"/>
                    </a:lnTo>
                    <a:lnTo>
                      <a:pt x="127" y="60"/>
                    </a:lnTo>
                    <a:lnTo>
                      <a:pt x="132" y="44"/>
                    </a:lnTo>
                    <a:lnTo>
                      <a:pt x="139" y="30"/>
                    </a:lnTo>
                    <a:lnTo>
                      <a:pt x="144" y="15"/>
                    </a:lnTo>
                    <a:lnTo>
                      <a:pt x="150" y="2"/>
                    </a:lnTo>
                    <a:lnTo>
                      <a:pt x="149" y="0"/>
                    </a:lnTo>
                    <a:lnTo>
                      <a:pt x="142" y="15"/>
                    </a:lnTo>
                    <a:lnTo>
                      <a:pt x="138" y="30"/>
                    </a:lnTo>
                    <a:lnTo>
                      <a:pt x="131" y="44"/>
                    </a:lnTo>
                    <a:lnTo>
                      <a:pt x="126" y="60"/>
                    </a:lnTo>
                    <a:lnTo>
                      <a:pt x="120" y="75"/>
                    </a:lnTo>
                    <a:lnTo>
                      <a:pt x="114" y="92"/>
                    </a:lnTo>
                    <a:lnTo>
                      <a:pt x="109" y="107"/>
                    </a:lnTo>
                    <a:lnTo>
                      <a:pt x="104" y="124"/>
                    </a:lnTo>
                    <a:lnTo>
                      <a:pt x="98" y="141"/>
                    </a:lnTo>
                    <a:lnTo>
                      <a:pt x="92" y="157"/>
                    </a:lnTo>
                    <a:lnTo>
                      <a:pt x="88" y="173"/>
                    </a:lnTo>
                    <a:lnTo>
                      <a:pt x="82" y="191"/>
                    </a:lnTo>
                    <a:lnTo>
                      <a:pt x="77" y="208"/>
                    </a:lnTo>
                    <a:lnTo>
                      <a:pt x="73" y="226"/>
                    </a:lnTo>
                    <a:lnTo>
                      <a:pt x="67" y="243"/>
                    </a:lnTo>
                    <a:lnTo>
                      <a:pt x="63" y="261"/>
                    </a:lnTo>
                    <a:lnTo>
                      <a:pt x="58" y="278"/>
                    </a:lnTo>
                    <a:lnTo>
                      <a:pt x="54" y="296"/>
                    </a:lnTo>
                    <a:lnTo>
                      <a:pt x="48" y="312"/>
                    </a:lnTo>
                    <a:lnTo>
                      <a:pt x="44" y="330"/>
                    </a:lnTo>
                    <a:lnTo>
                      <a:pt x="40" y="348"/>
                    </a:lnTo>
                    <a:lnTo>
                      <a:pt x="35" y="365"/>
                    </a:lnTo>
                    <a:lnTo>
                      <a:pt x="31" y="382"/>
                    </a:lnTo>
                    <a:lnTo>
                      <a:pt x="27" y="399"/>
                    </a:lnTo>
                    <a:lnTo>
                      <a:pt x="24" y="417"/>
                    </a:lnTo>
                    <a:lnTo>
                      <a:pt x="20" y="434"/>
                    </a:lnTo>
                    <a:lnTo>
                      <a:pt x="16" y="449"/>
                    </a:lnTo>
                    <a:lnTo>
                      <a:pt x="14" y="466"/>
                    </a:lnTo>
                    <a:lnTo>
                      <a:pt x="10" y="482"/>
                    </a:lnTo>
                    <a:lnTo>
                      <a:pt x="7" y="499"/>
                    </a:lnTo>
                    <a:lnTo>
                      <a:pt x="3" y="513"/>
                    </a:lnTo>
                    <a:lnTo>
                      <a:pt x="0" y="529"/>
                    </a:lnTo>
                    <a:lnTo>
                      <a:pt x="2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6" name="Freeform 1594">
                <a:extLst>
                  <a:ext uri="{FF2B5EF4-FFF2-40B4-BE49-F238E27FC236}">
                    <a16:creationId xmlns:a16="http://schemas.microsoft.com/office/drawing/2014/main" id="{161079CC-F5BE-4884-8CA5-473E38FA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638"/>
                <a:ext cx="13" cy="102"/>
              </a:xfrm>
              <a:custGeom>
                <a:avLst/>
                <a:gdLst>
                  <a:gd name="T0" fmla="*/ 6 w 41"/>
                  <a:gd name="T1" fmla="*/ 305 h 305"/>
                  <a:gd name="T2" fmla="*/ 7 w 41"/>
                  <a:gd name="T3" fmla="*/ 305 h 305"/>
                  <a:gd name="T4" fmla="*/ 4 w 41"/>
                  <a:gd name="T5" fmla="*/ 280 h 305"/>
                  <a:gd name="T6" fmla="*/ 2 w 41"/>
                  <a:gd name="T7" fmla="*/ 259 h 305"/>
                  <a:gd name="T8" fmla="*/ 1 w 41"/>
                  <a:gd name="T9" fmla="*/ 238 h 305"/>
                  <a:gd name="T10" fmla="*/ 1 w 41"/>
                  <a:gd name="T11" fmla="*/ 219 h 305"/>
                  <a:gd name="T12" fmla="*/ 2 w 41"/>
                  <a:gd name="T13" fmla="*/ 201 h 305"/>
                  <a:gd name="T14" fmla="*/ 3 w 41"/>
                  <a:gd name="T15" fmla="*/ 183 h 305"/>
                  <a:gd name="T16" fmla="*/ 4 w 41"/>
                  <a:gd name="T17" fmla="*/ 166 h 305"/>
                  <a:gd name="T18" fmla="*/ 7 w 41"/>
                  <a:gd name="T19" fmla="*/ 149 h 305"/>
                  <a:gd name="T20" fmla="*/ 11 w 41"/>
                  <a:gd name="T21" fmla="*/ 133 h 305"/>
                  <a:gd name="T22" fmla="*/ 15 w 41"/>
                  <a:gd name="T23" fmla="*/ 117 h 305"/>
                  <a:gd name="T24" fmla="*/ 19 w 41"/>
                  <a:gd name="T25" fmla="*/ 99 h 305"/>
                  <a:gd name="T26" fmla="*/ 23 w 41"/>
                  <a:gd name="T27" fmla="*/ 82 h 305"/>
                  <a:gd name="T28" fmla="*/ 28 w 41"/>
                  <a:gd name="T29" fmla="*/ 64 h 305"/>
                  <a:gd name="T30" fmla="*/ 32 w 41"/>
                  <a:gd name="T31" fmla="*/ 44 h 305"/>
                  <a:gd name="T32" fmla="*/ 35 w 41"/>
                  <a:gd name="T33" fmla="*/ 22 h 305"/>
                  <a:gd name="T34" fmla="*/ 41 w 41"/>
                  <a:gd name="T35" fmla="*/ 0 h 305"/>
                  <a:gd name="T36" fmla="*/ 39 w 41"/>
                  <a:gd name="T37" fmla="*/ 0 h 305"/>
                  <a:gd name="T38" fmla="*/ 34 w 41"/>
                  <a:gd name="T39" fmla="*/ 22 h 305"/>
                  <a:gd name="T40" fmla="*/ 31 w 41"/>
                  <a:gd name="T41" fmla="*/ 44 h 305"/>
                  <a:gd name="T42" fmla="*/ 26 w 41"/>
                  <a:gd name="T43" fmla="*/ 64 h 305"/>
                  <a:gd name="T44" fmla="*/ 22 w 41"/>
                  <a:gd name="T45" fmla="*/ 82 h 305"/>
                  <a:gd name="T46" fmla="*/ 18 w 41"/>
                  <a:gd name="T47" fmla="*/ 99 h 305"/>
                  <a:gd name="T48" fmla="*/ 13 w 41"/>
                  <a:gd name="T49" fmla="*/ 117 h 305"/>
                  <a:gd name="T50" fmla="*/ 11 w 41"/>
                  <a:gd name="T51" fmla="*/ 133 h 305"/>
                  <a:gd name="T52" fmla="*/ 6 w 41"/>
                  <a:gd name="T53" fmla="*/ 149 h 305"/>
                  <a:gd name="T54" fmla="*/ 3 w 41"/>
                  <a:gd name="T55" fmla="*/ 166 h 305"/>
                  <a:gd name="T56" fmla="*/ 2 w 41"/>
                  <a:gd name="T57" fmla="*/ 183 h 305"/>
                  <a:gd name="T58" fmla="*/ 0 w 41"/>
                  <a:gd name="T59" fmla="*/ 201 h 305"/>
                  <a:gd name="T60" fmla="*/ 0 w 41"/>
                  <a:gd name="T61" fmla="*/ 219 h 305"/>
                  <a:gd name="T62" fmla="*/ 0 w 41"/>
                  <a:gd name="T63" fmla="*/ 238 h 305"/>
                  <a:gd name="T64" fmla="*/ 0 w 41"/>
                  <a:gd name="T65" fmla="*/ 259 h 305"/>
                  <a:gd name="T66" fmla="*/ 2 w 41"/>
                  <a:gd name="T67" fmla="*/ 280 h 305"/>
                  <a:gd name="T68" fmla="*/ 6 w 41"/>
                  <a:gd name="T69" fmla="*/ 305 h 305"/>
                  <a:gd name="T70" fmla="*/ 7 w 41"/>
                  <a:gd name="T71" fmla="*/ 305 h 305"/>
                  <a:gd name="T72" fmla="*/ 6 w 41"/>
                  <a:gd name="T7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305">
                    <a:moveTo>
                      <a:pt x="6" y="305"/>
                    </a:moveTo>
                    <a:lnTo>
                      <a:pt x="7" y="305"/>
                    </a:lnTo>
                    <a:lnTo>
                      <a:pt x="4" y="280"/>
                    </a:lnTo>
                    <a:lnTo>
                      <a:pt x="2" y="259"/>
                    </a:lnTo>
                    <a:lnTo>
                      <a:pt x="1" y="238"/>
                    </a:lnTo>
                    <a:lnTo>
                      <a:pt x="1" y="219"/>
                    </a:lnTo>
                    <a:lnTo>
                      <a:pt x="2" y="201"/>
                    </a:lnTo>
                    <a:lnTo>
                      <a:pt x="3" y="183"/>
                    </a:lnTo>
                    <a:lnTo>
                      <a:pt x="4" y="166"/>
                    </a:lnTo>
                    <a:lnTo>
                      <a:pt x="7" y="149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99"/>
                    </a:lnTo>
                    <a:lnTo>
                      <a:pt x="23" y="82"/>
                    </a:lnTo>
                    <a:lnTo>
                      <a:pt x="28" y="64"/>
                    </a:lnTo>
                    <a:lnTo>
                      <a:pt x="32" y="44"/>
                    </a:lnTo>
                    <a:lnTo>
                      <a:pt x="35" y="2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4" y="22"/>
                    </a:lnTo>
                    <a:lnTo>
                      <a:pt x="31" y="44"/>
                    </a:lnTo>
                    <a:lnTo>
                      <a:pt x="26" y="64"/>
                    </a:lnTo>
                    <a:lnTo>
                      <a:pt x="22" y="82"/>
                    </a:lnTo>
                    <a:lnTo>
                      <a:pt x="18" y="99"/>
                    </a:lnTo>
                    <a:lnTo>
                      <a:pt x="13" y="117"/>
                    </a:lnTo>
                    <a:lnTo>
                      <a:pt x="11" y="133"/>
                    </a:lnTo>
                    <a:lnTo>
                      <a:pt x="6" y="149"/>
                    </a:lnTo>
                    <a:lnTo>
                      <a:pt x="3" y="166"/>
                    </a:lnTo>
                    <a:lnTo>
                      <a:pt x="2" y="183"/>
                    </a:lnTo>
                    <a:lnTo>
                      <a:pt x="0" y="201"/>
                    </a:lnTo>
                    <a:lnTo>
                      <a:pt x="0" y="219"/>
                    </a:lnTo>
                    <a:lnTo>
                      <a:pt x="0" y="238"/>
                    </a:lnTo>
                    <a:lnTo>
                      <a:pt x="0" y="259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7" y="305"/>
                    </a:lnTo>
                    <a:lnTo>
                      <a:pt x="6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7" name="Freeform 1595">
                <a:extLst>
                  <a:ext uri="{FF2B5EF4-FFF2-40B4-BE49-F238E27FC236}">
                    <a16:creationId xmlns:a16="http://schemas.microsoft.com/office/drawing/2014/main" id="{B07C27E5-38C6-46F0-ACA1-F8BE5E32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563"/>
                <a:ext cx="31" cy="177"/>
              </a:xfrm>
              <a:custGeom>
                <a:avLst/>
                <a:gdLst>
                  <a:gd name="T0" fmla="*/ 87 w 93"/>
                  <a:gd name="T1" fmla="*/ 19 h 531"/>
                  <a:gd name="T2" fmla="*/ 89 w 93"/>
                  <a:gd name="T3" fmla="*/ 58 h 531"/>
                  <a:gd name="T4" fmla="*/ 90 w 93"/>
                  <a:gd name="T5" fmla="*/ 95 h 531"/>
                  <a:gd name="T6" fmla="*/ 90 w 93"/>
                  <a:gd name="T7" fmla="*/ 130 h 531"/>
                  <a:gd name="T8" fmla="*/ 89 w 93"/>
                  <a:gd name="T9" fmla="*/ 163 h 531"/>
                  <a:gd name="T10" fmla="*/ 87 w 93"/>
                  <a:gd name="T11" fmla="*/ 197 h 531"/>
                  <a:gd name="T12" fmla="*/ 83 w 93"/>
                  <a:gd name="T13" fmla="*/ 229 h 531"/>
                  <a:gd name="T14" fmla="*/ 79 w 93"/>
                  <a:gd name="T15" fmla="*/ 260 h 531"/>
                  <a:gd name="T16" fmla="*/ 72 w 93"/>
                  <a:gd name="T17" fmla="*/ 291 h 531"/>
                  <a:gd name="T18" fmla="*/ 65 w 93"/>
                  <a:gd name="T19" fmla="*/ 323 h 531"/>
                  <a:gd name="T20" fmla="*/ 57 w 93"/>
                  <a:gd name="T21" fmla="*/ 354 h 531"/>
                  <a:gd name="T22" fmla="*/ 48 w 93"/>
                  <a:gd name="T23" fmla="*/ 384 h 531"/>
                  <a:gd name="T24" fmla="*/ 39 w 93"/>
                  <a:gd name="T25" fmla="*/ 416 h 531"/>
                  <a:gd name="T26" fmla="*/ 28 w 93"/>
                  <a:gd name="T27" fmla="*/ 448 h 531"/>
                  <a:gd name="T28" fmla="*/ 18 w 93"/>
                  <a:gd name="T29" fmla="*/ 481 h 531"/>
                  <a:gd name="T30" fmla="*/ 6 w 93"/>
                  <a:gd name="T31" fmla="*/ 514 h 531"/>
                  <a:gd name="T32" fmla="*/ 2 w 93"/>
                  <a:gd name="T33" fmla="*/ 531 h 531"/>
                  <a:gd name="T34" fmla="*/ 15 w 93"/>
                  <a:gd name="T35" fmla="*/ 498 h 531"/>
                  <a:gd name="T36" fmla="*/ 26 w 93"/>
                  <a:gd name="T37" fmla="*/ 464 h 531"/>
                  <a:gd name="T38" fmla="*/ 36 w 93"/>
                  <a:gd name="T39" fmla="*/ 431 h 531"/>
                  <a:gd name="T40" fmla="*/ 46 w 93"/>
                  <a:gd name="T41" fmla="*/ 400 h 531"/>
                  <a:gd name="T42" fmla="*/ 55 w 93"/>
                  <a:gd name="T43" fmla="*/ 369 h 531"/>
                  <a:gd name="T44" fmla="*/ 63 w 93"/>
                  <a:gd name="T45" fmla="*/ 338 h 531"/>
                  <a:gd name="T46" fmla="*/ 70 w 93"/>
                  <a:gd name="T47" fmla="*/ 307 h 531"/>
                  <a:gd name="T48" fmla="*/ 78 w 93"/>
                  <a:gd name="T49" fmla="*/ 277 h 531"/>
                  <a:gd name="T50" fmla="*/ 82 w 93"/>
                  <a:gd name="T51" fmla="*/ 245 h 531"/>
                  <a:gd name="T52" fmla="*/ 87 w 93"/>
                  <a:gd name="T53" fmla="*/ 213 h 531"/>
                  <a:gd name="T54" fmla="*/ 89 w 93"/>
                  <a:gd name="T55" fmla="*/ 180 h 531"/>
                  <a:gd name="T56" fmla="*/ 92 w 93"/>
                  <a:gd name="T57" fmla="*/ 146 h 531"/>
                  <a:gd name="T58" fmla="*/ 93 w 93"/>
                  <a:gd name="T59" fmla="*/ 112 h 531"/>
                  <a:gd name="T60" fmla="*/ 92 w 93"/>
                  <a:gd name="T61" fmla="*/ 76 h 531"/>
                  <a:gd name="T62" fmla="*/ 89 w 93"/>
                  <a:gd name="T63" fmla="*/ 39 h 531"/>
                  <a:gd name="T64" fmla="*/ 87 w 93"/>
                  <a:gd name="T65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531">
                    <a:moveTo>
                      <a:pt x="85" y="0"/>
                    </a:moveTo>
                    <a:lnTo>
                      <a:pt x="87" y="19"/>
                    </a:lnTo>
                    <a:lnTo>
                      <a:pt x="89" y="39"/>
                    </a:lnTo>
                    <a:lnTo>
                      <a:pt x="89" y="58"/>
                    </a:lnTo>
                    <a:lnTo>
                      <a:pt x="90" y="76"/>
                    </a:lnTo>
                    <a:lnTo>
                      <a:pt x="90" y="95"/>
                    </a:lnTo>
                    <a:lnTo>
                      <a:pt x="90" y="112"/>
                    </a:lnTo>
                    <a:lnTo>
                      <a:pt x="90" y="130"/>
                    </a:lnTo>
                    <a:lnTo>
                      <a:pt x="90" y="146"/>
                    </a:lnTo>
                    <a:lnTo>
                      <a:pt x="89" y="163"/>
                    </a:lnTo>
                    <a:lnTo>
                      <a:pt x="89" y="180"/>
                    </a:lnTo>
                    <a:lnTo>
                      <a:pt x="87" y="197"/>
                    </a:lnTo>
                    <a:lnTo>
                      <a:pt x="85" y="213"/>
                    </a:lnTo>
                    <a:lnTo>
                      <a:pt x="83" y="229"/>
                    </a:lnTo>
                    <a:lnTo>
                      <a:pt x="80" y="245"/>
                    </a:lnTo>
                    <a:lnTo>
                      <a:pt x="79" y="260"/>
                    </a:lnTo>
                    <a:lnTo>
                      <a:pt x="75" y="277"/>
                    </a:lnTo>
                    <a:lnTo>
                      <a:pt x="72" y="291"/>
                    </a:lnTo>
                    <a:lnTo>
                      <a:pt x="69" y="307"/>
                    </a:lnTo>
                    <a:lnTo>
                      <a:pt x="65" y="323"/>
                    </a:lnTo>
                    <a:lnTo>
                      <a:pt x="62" y="338"/>
                    </a:lnTo>
                    <a:lnTo>
                      <a:pt x="57" y="354"/>
                    </a:lnTo>
                    <a:lnTo>
                      <a:pt x="54" y="369"/>
                    </a:lnTo>
                    <a:lnTo>
                      <a:pt x="48" y="384"/>
                    </a:lnTo>
                    <a:lnTo>
                      <a:pt x="44" y="400"/>
                    </a:lnTo>
                    <a:lnTo>
                      <a:pt x="39" y="416"/>
                    </a:lnTo>
                    <a:lnTo>
                      <a:pt x="35" y="431"/>
                    </a:lnTo>
                    <a:lnTo>
                      <a:pt x="28" y="448"/>
                    </a:lnTo>
                    <a:lnTo>
                      <a:pt x="24" y="464"/>
                    </a:lnTo>
                    <a:lnTo>
                      <a:pt x="18" y="481"/>
                    </a:lnTo>
                    <a:lnTo>
                      <a:pt x="13" y="498"/>
                    </a:lnTo>
                    <a:lnTo>
                      <a:pt x="6" y="514"/>
                    </a:lnTo>
                    <a:lnTo>
                      <a:pt x="0" y="531"/>
                    </a:lnTo>
                    <a:lnTo>
                      <a:pt x="2" y="531"/>
                    </a:lnTo>
                    <a:lnTo>
                      <a:pt x="8" y="514"/>
                    </a:lnTo>
                    <a:lnTo>
                      <a:pt x="15" y="498"/>
                    </a:lnTo>
                    <a:lnTo>
                      <a:pt x="20" y="481"/>
                    </a:lnTo>
                    <a:lnTo>
                      <a:pt x="26" y="464"/>
                    </a:lnTo>
                    <a:lnTo>
                      <a:pt x="30" y="448"/>
                    </a:lnTo>
                    <a:lnTo>
                      <a:pt x="36" y="431"/>
                    </a:lnTo>
                    <a:lnTo>
                      <a:pt x="41" y="416"/>
                    </a:lnTo>
                    <a:lnTo>
                      <a:pt x="46" y="400"/>
                    </a:lnTo>
                    <a:lnTo>
                      <a:pt x="51" y="384"/>
                    </a:lnTo>
                    <a:lnTo>
                      <a:pt x="55" y="369"/>
                    </a:lnTo>
                    <a:lnTo>
                      <a:pt x="58" y="354"/>
                    </a:lnTo>
                    <a:lnTo>
                      <a:pt x="63" y="338"/>
                    </a:lnTo>
                    <a:lnTo>
                      <a:pt x="67" y="323"/>
                    </a:lnTo>
                    <a:lnTo>
                      <a:pt x="70" y="307"/>
                    </a:lnTo>
                    <a:lnTo>
                      <a:pt x="74" y="291"/>
                    </a:lnTo>
                    <a:lnTo>
                      <a:pt x="78" y="277"/>
                    </a:lnTo>
                    <a:lnTo>
                      <a:pt x="80" y="260"/>
                    </a:lnTo>
                    <a:lnTo>
                      <a:pt x="82" y="245"/>
                    </a:lnTo>
                    <a:lnTo>
                      <a:pt x="84" y="229"/>
                    </a:lnTo>
                    <a:lnTo>
                      <a:pt x="87" y="213"/>
                    </a:lnTo>
                    <a:lnTo>
                      <a:pt x="89" y="197"/>
                    </a:lnTo>
                    <a:lnTo>
                      <a:pt x="89" y="180"/>
                    </a:lnTo>
                    <a:lnTo>
                      <a:pt x="91" y="163"/>
                    </a:lnTo>
                    <a:lnTo>
                      <a:pt x="92" y="146"/>
                    </a:lnTo>
                    <a:lnTo>
                      <a:pt x="93" y="130"/>
                    </a:lnTo>
                    <a:lnTo>
                      <a:pt x="93" y="112"/>
                    </a:lnTo>
                    <a:lnTo>
                      <a:pt x="93" y="95"/>
                    </a:lnTo>
                    <a:lnTo>
                      <a:pt x="92" y="76"/>
                    </a:lnTo>
                    <a:lnTo>
                      <a:pt x="91" y="58"/>
                    </a:lnTo>
                    <a:lnTo>
                      <a:pt x="89" y="39"/>
                    </a:lnTo>
                    <a:lnTo>
                      <a:pt x="89" y="19"/>
                    </a:lnTo>
                    <a:lnTo>
                      <a:pt x="87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8" name="Freeform 1596">
                <a:extLst>
                  <a:ext uri="{FF2B5EF4-FFF2-40B4-BE49-F238E27FC236}">
                    <a16:creationId xmlns:a16="http://schemas.microsoft.com/office/drawing/2014/main" id="{E1577713-67B5-45CB-A294-F22CFDFC5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62"/>
                <a:ext cx="33" cy="100"/>
              </a:xfrm>
              <a:custGeom>
                <a:avLst/>
                <a:gdLst>
                  <a:gd name="T0" fmla="*/ 99 w 99"/>
                  <a:gd name="T1" fmla="*/ 1 h 302"/>
                  <a:gd name="T2" fmla="*/ 98 w 99"/>
                  <a:gd name="T3" fmla="*/ 1 h 302"/>
                  <a:gd name="T4" fmla="*/ 0 w 99"/>
                  <a:gd name="T5" fmla="*/ 302 h 302"/>
                  <a:gd name="T6" fmla="*/ 3 w 99"/>
                  <a:gd name="T7" fmla="*/ 302 h 302"/>
                  <a:gd name="T8" fmla="*/ 99 w 99"/>
                  <a:gd name="T9" fmla="*/ 1 h 302"/>
                  <a:gd name="T10" fmla="*/ 98 w 99"/>
                  <a:gd name="T11" fmla="*/ 0 h 302"/>
                  <a:gd name="T12" fmla="*/ 99 w 99"/>
                  <a:gd name="T13" fmla="*/ 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302">
                    <a:moveTo>
                      <a:pt x="99" y="1"/>
                    </a:moveTo>
                    <a:lnTo>
                      <a:pt x="98" y="1"/>
                    </a:lnTo>
                    <a:lnTo>
                      <a:pt x="0" y="302"/>
                    </a:lnTo>
                    <a:lnTo>
                      <a:pt x="3" y="302"/>
                    </a:lnTo>
                    <a:lnTo>
                      <a:pt x="99" y="1"/>
                    </a:lnTo>
                    <a:lnTo>
                      <a:pt x="98" y="0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9" name="Freeform 1597">
                <a:extLst>
                  <a:ext uri="{FF2B5EF4-FFF2-40B4-BE49-F238E27FC236}">
                    <a16:creationId xmlns:a16="http://schemas.microsoft.com/office/drawing/2014/main" id="{504CC670-425C-40A2-8BD6-A91D54534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69"/>
                <a:ext cx="1" cy="18"/>
              </a:xfrm>
              <a:custGeom>
                <a:avLst/>
                <a:gdLst>
                  <a:gd name="T0" fmla="*/ 3 w 4"/>
                  <a:gd name="T1" fmla="*/ 53 h 55"/>
                  <a:gd name="T2" fmla="*/ 3 w 4"/>
                  <a:gd name="T3" fmla="*/ 53 h 55"/>
                  <a:gd name="T4" fmla="*/ 3 w 4"/>
                  <a:gd name="T5" fmla="*/ 49 h 55"/>
                  <a:gd name="T6" fmla="*/ 4 w 4"/>
                  <a:gd name="T7" fmla="*/ 42 h 55"/>
                  <a:gd name="T8" fmla="*/ 4 w 4"/>
                  <a:gd name="T9" fmla="*/ 35 h 55"/>
                  <a:gd name="T10" fmla="*/ 4 w 4"/>
                  <a:gd name="T11" fmla="*/ 28 h 55"/>
                  <a:gd name="T12" fmla="*/ 4 w 4"/>
                  <a:gd name="T13" fmla="*/ 20 h 55"/>
                  <a:gd name="T14" fmla="*/ 3 w 4"/>
                  <a:gd name="T15" fmla="*/ 12 h 55"/>
                  <a:gd name="T16" fmla="*/ 3 w 4"/>
                  <a:gd name="T17" fmla="*/ 5 h 55"/>
                  <a:gd name="T18" fmla="*/ 2 w 4"/>
                  <a:gd name="T19" fmla="*/ 0 h 55"/>
                  <a:gd name="T20" fmla="*/ 0 w 4"/>
                  <a:gd name="T21" fmla="*/ 0 h 55"/>
                  <a:gd name="T22" fmla="*/ 0 w 4"/>
                  <a:gd name="T23" fmla="*/ 5 h 55"/>
                  <a:gd name="T24" fmla="*/ 2 w 4"/>
                  <a:gd name="T25" fmla="*/ 12 h 55"/>
                  <a:gd name="T26" fmla="*/ 3 w 4"/>
                  <a:gd name="T27" fmla="*/ 20 h 55"/>
                  <a:gd name="T28" fmla="*/ 3 w 4"/>
                  <a:gd name="T29" fmla="*/ 28 h 55"/>
                  <a:gd name="T30" fmla="*/ 3 w 4"/>
                  <a:gd name="T31" fmla="*/ 35 h 55"/>
                  <a:gd name="T32" fmla="*/ 3 w 4"/>
                  <a:gd name="T33" fmla="*/ 42 h 55"/>
                  <a:gd name="T34" fmla="*/ 2 w 4"/>
                  <a:gd name="T35" fmla="*/ 49 h 55"/>
                  <a:gd name="T36" fmla="*/ 0 w 4"/>
                  <a:gd name="T37" fmla="*/ 53 h 55"/>
                  <a:gd name="T38" fmla="*/ 0 w 4"/>
                  <a:gd name="T39" fmla="*/ 55 h 55"/>
                  <a:gd name="T40" fmla="*/ 3 w 4"/>
                  <a:gd name="T41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5">
                    <a:moveTo>
                      <a:pt x="3" y="53"/>
                    </a:moveTo>
                    <a:lnTo>
                      <a:pt x="3" y="53"/>
                    </a:lnTo>
                    <a:lnTo>
                      <a:pt x="3" y="49"/>
                    </a:lnTo>
                    <a:lnTo>
                      <a:pt x="4" y="42"/>
                    </a:lnTo>
                    <a:lnTo>
                      <a:pt x="4" y="35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2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3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0" name="Freeform 1598">
                <a:extLst>
                  <a:ext uri="{FF2B5EF4-FFF2-40B4-BE49-F238E27FC236}">
                    <a16:creationId xmlns:a16="http://schemas.microsoft.com/office/drawing/2014/main" id="{3391D440-9518-41C6-9CE5-88C3EB5E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68"/>
                <a:ext cx="19" cy="21"/>
              </a:xfrm>
              <a:custGeom>
                <a:avLst/>
                <a:gdLst>
                  <a:gd name="T0" fmla="*/ 54 w 59"/>
                  <a:gd name="T1" fmla="*/ 1 h 64"/>
                  <a:gd name="T2" fmla="*/ 54 w 59"/>
                  <a:gd name="T3" fmla="*/ 0 h 64"/>
                  <a:gd name="T4" fmla="*/ 58 w 59"/>
                  <a:gd name="T5" fmla="*/ 19 h 64"/>
                  <a:gd name="T6" fmla="*/ 57 w 59"/>
                  <a:gd name="T7" fmla="*/ 35 h 64"/>
                  <a:gd name="T8" fmla="*/ 54 w 59"/>
                  <a:gd name="T9" fmla="*/ 45 h 64"/>
                  <a:gd name="T10" fmla="*/ 47 w 59"/>
                  <a:gd name="T11" fmla="*/ 55 h 64"/>
                  <a:gd name="T12" fmla="*/ 38 w 59"/>
                  <a:gd name="T13" fmla="*/ 61 h 64"/>
                  <a:gd name="T14" fmla="*/ 26 w 59"/>
                  <a:gd name="T15" fmla="*/ 63 h 64"/>
                  <a:gd name="T16" fmla="*/ 14 w 59"/>
                  <a:gd name="T17" fmla="*/ 62 h 64"/>
                  <a:gd name="T18" fmla="*/ 1 w 59"/>
                  <a:gd name="T19" fmla="*/ 57 h 64"/>
                  <a:gd name="T20" fmla="*/ 0 w 59"/>
                  <a:gd name="T21" fmla="*/ 59 h 64"/>
                  <a:gd name="T22" fmla="*/ 14 w 59"/>
                  <a:gd name="T23" fmla="*/ 63 h 64"/>
                  <a:gd name="T24" fmla="*/ 26 w 59"/>
                  <a:gd name="T25" fmla="*/ 64 h 64"/>
                  <a:gd name="T26" fmla="*/ 39 w 59"/>
                  <a:gd name="T27" fmla="*/ 62 h 64"/>
                  <a:gd name="T28" fmla="*/ 48 w 59"/>
                  <a:gd name="T29" fmla="*/ 55 h 64"/>
                  <a:gd name="T30" fmla="*/ 56 w 59"/>
                  <a:gd name="T31" fmla="*/ 47 h 64"/>
                  <a:gd name="T32" fmla="*/ 59 w 59"/>
                  <a:gd name="T33" fmla="*/ 35 h 64"/>
                  <a:gd name="T34" fmla="*/ 59 w 59"/>
                  <a:gd name="T35" fmla="*/ 19 h 64"/>
                  <a:gd name="T36" fmla="*/ 56 w 59"/>
                  <a:gd name="T37" fmla="*/ 0 h 64"/>
                  <a:gd name="T38" fmla="*/ 56 w 59"/>
                  <a:gd name="T39" fmla="*/ 0 h 64"/>
                  <a:gd name="T40" fmla="*/ 54 w 59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4">
                    <a:moveTo>
                      <a:pt x="54" y="1"/>
                    </a:moveTo>
                    <a:lnTo>
                      <a:pt x="54" y="0"/>
                    </a:lnTo>
                    <a:lnTo>
                      <a:pt x="58" y="19"/>
                    </a:lnTo>
                    <a:lnTo>
                      <a:pt x="57" y="35"/>
                    </a:lnTo>
                    <a:lnTo>
                      <a:pt x="54" y="45"/>
                    </a:lnTo>
                    <a:lnTo>
                      <a:pt x="47" y="55"/>
                    </a:lnTo>
                    <a:lnTo>
                      <a:pt x="38" y="61"/>
                    </a:lnTo>
                    <a:lnTo>
                      <a:pt x="26" y="63"/>
                    </a:lnTo>
                    <a:lnTo>
                      <a:pt x="14" y="62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4" y="63"/>
                    </a:lnTo>
                    <a:lnTo>
                      <a:pt x="26" y="64"/>
                    </a:lnTo>
                    <a:lnTo>
                      <a:pt x="39" y="62"/>
                    </a:lnTo>
                    <a:lnTo>
                      <a:pt x="48" y="55"/>
                    </a:lnTo>
                    <a:lnTo>
                      <a:pt x="56" y="47"/>
                    </a:lnTo>
                    <a:lnTo>
                      <a:pt x="59" y="35"/>
                    </a:lnTo>
                    <a:lnTo>
                      <a:pt x="59" y="19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1" name="Freeform 1599">
                <a:extLst>
                  <a:ext uri="{FF2B5EF4-FFF2-40B4-BE49-F238E27FC236}">
                    <a16:creationId xmlns:a16="http://schemas.microsoft.com/office/drawing/2014/main" id="{F877CC7E-5995-4C0C-AEFE-E4AFFCE7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2758"/>
                <a:ext cx="10" cy="10"/>
              </a:xfrm>
              <a:custGeom>
                <a:avLst/>
                <a:gdLst>
                  <a:gd name="T0" fmla="*/ 0 w 32"/>
                  <a:gd name="T1" fmla="*/ 1 h 31"/>
                  <a:gd name="T2" fmla="*/ 0 w 32"/>
                  <a:gd name="T3" fmla="*/ 1 h 31"/>
                  <a:gd name="T4" fmla="*/ 4 w 32"/>
                  <a:gd name="T5" fmla="*/ 4 h 31"/>
                  <a:gd name="T6" fmla="*/ 8 w 32"/>
                  <a:gd name="T7" fmla="*/ 9 h 31"/>
                  <a:gd name="T8" fmla="*/ 10 w 32"/>
                  <a:gd name="T9" fmla="*/ 11 h 31"/>
                  <a:gd name="T10" fmla="*/ 14 w 32"/>
                  <a:gd name="T11" fmla="*/ 16 h 31"/>
                  <a:gd name="T12" fmla="*/ 17 w 32"/>
                  <a:gd name="T13" fmla="*/ 19 h 31"/>
                  <a:gd name="T14" fmla="*/ 22 w 32"/>
                  <a:gd name="T15" fmla="*/ 22 h 31"/>
                  <a:gd name="T16" fmla="*/ 25 w 32"/>
                  <a:gd name="T17" fmla="*/ 27 h 31"/>
                  <a:gd name="T18" fmla="*/ 30 w 32"/>
                  <a:gd name="T19" fmla="*/ 31 h 31"/>
                  <a:gd name="T20" fmla="*/ 32 w 32"/>
                  <a:gd name="T21" fmla="*/ 30 h 31"/>
                  <a:gd name="T22" fmla="*/ 26 w 32"/>
                  <a:gd name="T23" fmla="*/ 26 h 31"/>
                  <a:gd name="T24" fmla="*/ 23 w 32"/>
                  <a:gd name="T25" fmla="*/ 21 h 31"/>
                  <a:gd name="T26" fmla="*/ 19 w 32"/>
                  <a:gd name="T27" fmla="*/ 18 h 31"/>
                  <a:gd name="T28" fmla="*/ 15 w 32"/>
                  <a:gd name="T29" fmla="*/ 14 h 31"/>
                  <a:gd name="T30" fmla="*/ 13 w 32"/>
                  <a:gd name="T31" fmla="*/ 10 h 31"/>
                  <a:gd name="T32" fmla="*/ 9 w 32"/>
                  <a:gd name="T33" fmla="*/ 7 h 31"/>
                  <a:gd name="T34" fmla="*/ 6 w 32"/>
                  <a:gd name="T35" fmla="*/ 3 h 31"/>
                  <a:gd name="T36" fmla="*/ 0 w 32"/>
                  <a:gd name="T37" fmla="*/ 0 h 31"/>
                  <a:gd name="T38" fmla="*/ 0 w 32"/>
                  <a:gd name="T39" fmla="*/ 0 h 31"/>
                  <a:gd name="T40" fmla="*/ 0 w 32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0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22" y="22"/>
                    </a:lnTo>
                    <a:lnTo>
                      <a:pt x="25" y="27"/>
                    </a:lnTo>
                    <a:lnTo>
                      <a:pt x="30" y="31"/>
                    </a:lnTo>
                    <a:lnTo>
                      <a:pt x="32" y="30"/>
                    </a:lnTo>
                    <a:lnTo>
                      <a:pt x="26" y="26"/>
                    </a:lnTo>
                    <a:lnTo>
                      <a:pt x="23" y="21"/>
                    </a:lnTo>
                    <a:lnTo>
                      <a:pt x="19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2" name="Freeform 1600">
                <a:extLst>
                  <a:ext uri="{FF2B5EF4-FFF2-40B4-BE49-F238E27FC236}">
                    <a16:creationId xmlns:a16="http://schemas.microsoft.com/office/drawing/2014/main" id="{AD1D0A25-84EF-4E6E-9530-B4F7640C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57"/>
                <a:ext cx="9" cy="11"/>
              </a:xfrm>
              <a:custGeom>
                <a:avLst/>
                <a:gdLst>
                  <a:gd name="T0" fmla="*/ 2 w 26"/>
                  <a:gd name="T1" fmla="*/ 33 h 33"/>
                  <a:gd name="T2" fmla="*/ 3 w 26"/>
                  <a:gd name="T3" fmla="*/ 30 h 33"/>
                  <a:gd name="T4" fmla="*/ 4 w 26"/>
                  <a:gd name="T5" fmla="*/ 27 h 33"/>
                  <a:gd name="T6" fmla="*/ 6 w 26"/>
                  <a:gd name="T7" fmla="*/ 23 h 33"/>
                  <a:gd name="T8" fmla="*/ 9 w 26"/>
                  <a:gd name="T9" fmla="*/ 19 h 33"/>
                  <a:gd name="T10" fmla="*/ 14 w 26"/>
                  <a:gd name="T11" fmla="*/ 15 h 33"/>
                  <a:gd name="T12" fmla="*/ 17 w 26"/>
                  <a:gd name="T13" fmla="*/ 11 h 33"/>
                  <a:gd name="T14" fmla="*/ 22 w 26"/>
                  <a:gd name="T15" fmla="*/ 7 h 33"/>
                  <a:gd name="T16" fmla="*/ 26 w 26"/>
                  <a:gd name="T17" fmla="*/ 2 h 33"/>
                  <a:gd name="T18" fmla="*/ 25 w 26"/>
                  <a:gd name="T19" fmla="*/ 0 h 33"/>
                  <a:gd name="T20" fmla="*/ 19 w 26"/>
                  <a:gd name="T21" fmla="*/ 5 h 33"/>
                  <a:gd name="T22" fmla="*/ 16 w 26"/>
                  <a:gd name="T23" fmla="*/ 10 h 33"/>
                  <a:gd name="T24" fmla="*/ 12 w 26"/>
                  <a:gd name="T25" fmla="*/ 14 h 33"/>
                  <a:gd name="T26" fmla="*/ 8 w 26"/>
                  <a:gd name="T27" fmla="*/ 18 h 33"/>
                  <a:gd name="T28" fmla="*/ 5 w 26"/>
                  <a:gd name="T29" fmla="*/ 21 h 33"/>
                  <a:gd name="T30" fmla="*/ 3 w 26"/>
                  <a:gd name="T31" fmla="*/ 26 h 33"/>
                  <a:gd name="T32" fmla="*/ 0 w 26"/>
                  <a:gd name="T33" fmla="*/ 30 h 33"/>
                  <a:gd name="T34" fmla="*/ 0 w 26"/>
                  <a:gd name="T35" fmla="*/ 33 h 33"/>
                  <a:gd name="T36" fmla="*/ 2 w 2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3">
                    <a:moveTo>
                      <a:pt x="2" y="33"/>
                    </a:moveTo>
                    <a:lnTo>
                      <a:pt x="3" y="30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4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3" name="Freeform 1601">
                <a:extLst>
                  <a:ext uri="{FF2B5EF4-FFF2-40B4-BE49-F238E27FC236}">
                    <a16:creationId xmlns:a16="http://schemas.microsoft.com/office/drawing/2014/main" id="{A9A5620A-9C49-4005-8EE8-E4F4B9350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84"/>
                <a:ext cx="9" cy="4"/>
              </a:xfrm>
              <a:custGeom>
                <a:avLst/>
                <a:gdLst>
                  <a:gd name="T0" fmla="*/ 28 w 29"/>
                  <a:gd name="T1" fmla="*/ 9 h 10"/>
                  <a:gd name="T2" fmla="*/ 29 w 29"/>
                  <a:gd name="T3" fmla="*/ 9 h 10"/>
                  <a:gd name="T4" fmla="*/ 24 w 29"/>
                  <a:gd name="T5" fmla="*/ 7 h 10"/>
                  <a:gd name="T6" fmla="*/ 20 w 29"/>
                  <a:gd name="T7" fmla="*/ 5 h 10"/>
                  <a:gd name="T8" fmla="*/ 17 w 29"/>
                  <a:gd name="T9" fmla="*/ 5 h 10"/>
                  <a:gd name="T10" fmla="*/ 13 w 29"/>
                  <a:gd name="T11" fmla="*/ 3 h 10"/>
                  <a:gd name="T12" fmla="*/ 11 w 29"/>
                  <a:gd name="T13" fmla="*/ 3 h 10"/>
                  <a:gd name="T14" fmla="*/ 8 w 29"/>
                  <a:gd name="T15" fmla="*/ 1 h 10"/>
                  <a:gd name="T16" fmla="*/ 3 w 29"/>
                  <a:gd name="T17" fmla="*/ 1 h 10"/>
                  <a:gd name="T18" fmla="*/ 0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8 w 29"/>
                  <a:gd name="T25" fmla="*/ 3 h 10"/>
                  <a:gd name="T26" fmla="*/ 10 w 29"/>
                  <a:gd name="T27" fmla="*/ 4 h 10"/>
                  <a:gd name="T28" fmla="*/ 13 w 29"/>
                  <a:gd name="T29" fmla="*/ 5 h 10"/>
                  <a:gd name="T30" fmla="*/ 16 w 29"/>
                  <a:gd name="T31" fmla="*/ 5 h 10"/>
                  <a:gd name="T32" fmla="*/ 19 w 29"/>
                  <a:gd name="T33" fmla="*/ 7 h 10"/>
                  <a:gd name="T34" fmla="*/ 24 w 29"/>
                  <a:gd name="T35" fmla="*/ 9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9" y="9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4" y="9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4" name="Freeform 1602">
                <a:extLst>
                  <a:ext uri="{FF2B5EF4-FFF2-40B4-BE49-F238E27FC236}">
                    <a16:creationId xmlns:a16="http://schemas.microsoft.com/office/drawing/2014/main" id="{45A29AD3-F4F4-4A4E-A771-25DE767EC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766"/>
                <a:ext cx="2" cy="21"/>
              </a:xfrm>
              <a:custGeom>
                <a:avLst/>
                <a:gdLst>
                  <a:gd name="T0" fmla="*/ 3 w 7"/>
                  <a:gd name="T1" fmla="*/ 1 h 64"/>
                  <a:gd name="T2" fmla="*/ 2 w 7"/>
                  <a:gd name="T3" fmla="*/ 0 h 64"/>
                  <a:gd name="T4" fmla="*/ 2 w 7"/>
                  <a:gd name="T5" fmla="*/ 11 h 64"/>
                  <a:gd name="T6" fmla="*/ 3 w 7"/>
                  <a:gd name="T7" fmla="*/ 21 h 64"/>
                  <a:gd name="T8" fmla="*/ 4 w 7"/>
                  <a:gd name="T9" fmla="*/ 30 h 64"/>
                  <a:gd name="T10" fmla="*/ 4 w 7"/>
                  <a:gd name="T11" fmla="*/ 38 h 64"/>
                  <a:gd name="T12" fmla="*/ 4 w 7"/>
                  <a:gd name="T13" fmla="*/ 47 h 64"/>
                  <a:gd name="T14" fmla="*/ 4 w 7"/>
                  <a:gd name="T15" fmla="*/ 53 h 64"/>
                  <a:gd name="T16" fmla="*/ 3 w 7"/>
                  <a:gd name="T17" fmla="*/ 58 h 64"/>
                  <a:gd name="T18" fmla="*/ 0 w 7"/>
                  <a:gd name="T19" fmla="*/ 62 h 64"/>
                  <a:gd name="T20" fmla="*/ 2 w 7"/>
                  <a:gd name="T21" fmla="*/ 64 h 64"/>
                  <a:gd name="T22" fmla="*/ 4 w 7"/>
                  <a:gd name="T23" fmla="*/ 59 h 64"/>
                  <a:gd name="T24" fmla="*/ 7 w 7"/>
                  <a:gd name="T25" fmla="*/ 53 h 64"/>
                  <a:gd name="T26" fmla="*/ 7 w 7"/>
                  <a:gd name="T27" fmla="*/ 47 h 64"/>
                  <a:gd name="T28" fmla="*/ 7 w 7"/>
                  <a:gd name="T29" fmla="*/ 38 h 64"/>
                  <a:gd name="T30" fmla="*/ 6 w 7"/>
                  <a:gd name="T31" fmla="*/ 30 h 64"/>
                  <a:gd name="T32" fmla="*/ 4 w 7"/>
                  <a:gd name="T33" fmla="*/ 21 h 64"/>
                  <a:gd name="T34" fmla="*/ 4 w 7"/>
                  <a:gd name="T35" fmla="*/ 11 h 64"/>
                  <a:gd name="T36" fmla="*/ 4 w 7"/>
                  <a:gd name="T37" fmla="*/ 0 h 64"/>
                  <a:gd name="T38" fmla="*/ 3 w 7"/>
                  <a:gd name="T39" fmla="*/ 0 h 64"/>
                  <a:gd name="T40" fmla="*/ 3 w 7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4">
                    <a:moveTo>
                      <a:pt x="3" y="1"/>
                    </a:moveTo>
                    <a:lnTo>
                      <a:pt x="2" y="0"/>
                    </a:lnTo>
                    <a:lnTo>
                      <a:pt x="2" y="11"/>
                    </a:lnTo>
                    <a:lnTo>
                      <a:pt x="3" y="21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4" y="47"/>
                    </a:lnTo>
                    <a:lnTo>
                      <a:pt x="4" y="53"/>
                    </a:lnTo>
                    <a:lnTo>
                      <a:pt x="3" y="58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7" y="53"/>
                    </a:lnTo>
                    <a:lnTo>
                      <a:pt x="7" y="47"/>
                    </a:lnTo>
                    <a:lnTo>
                      <a:pt x="7" y="38"/>
                    </a:lnTo>
                    <a:lnTo>
                      <a:pt x="6" y="30"/>
                    </a:lnTo>
                    <a:lnTo>
                      <a:pt x="4" y="21"/>
                    </a:lnTo>
                    <a:lnTo>
                      <a:pt x="4" y="1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5" name="Freeform 1603">
                <a:extLst>
                  <a:ext uri="{FF2B5EF4-FFF2-40B4-BE49-F238E27FC236}">
                    <a16:creationId xmlns:a16="http://schemas.microsoft.com/office/drawing/2014/main" id="{48815F1B-F7E2-4208-9E67-55EA4606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57"/>
                <a:ext cx="14" cy="9"/>
              </a:xfrm>
              <a:custGeom>
                <a:avLst/>
                <a:gdLst>
                  <a:gd name="T0" fmla="*/ 1 w 41"/>
                  <a:gd name="T1" fmla="*/ 0 h 27"/>
                  <a:gd name="T2" fmla="*/ 0 w 41"/>
                  <a:gd name="T3" fmla="*/ 1 h 27"/>
                  <a:gd name="T4" fmla="*/ 5 w 41"/>
                  <a:gd name="T5" fmla="*/ 3 h 27"/>
                  <a:gd name="T6" fmla="*/ 10 w 41"/>
                  <a:gd name="T7" fmla="*/ 6 h 27"/>
                  <a:gd name="T8" fmla="*/ 14 w 41"/>
                  <a:gd name="T9" fmla="*/ 11 h 27"/>
                  <a:gd name="T10" fmla="*/ 20 w 41"/>
                  <a:gd name="T11" fmla="*/ 14 h 27"/>
                  <a:gd name="T12" fmla="*/ 25 w 41"/>
                  <a:gd name="T13" fmla="*/ 19 h 27"/>
                  <a:gd name="T14" fmla="*/ 30 w 41"/>
                  <a:gd name="T15" fmla="*/ 22 h 27"/>
                  <a:gd name="T16" fmla="*/ 35 w 41"/>
                  <a:gd name="T17" fmla="*/ 24 h 27"/>
                  <a:gd name="T18" fmla="*/ 41 w 41"/>
                  <a:gd name="T19" fmla="*/ 27 h 27"/>
                  <a:gd name="T20" fmla="*/ 41 w 41"/>
                  <a:gd name="T21" fmla="*/ 25 h 27"/>
                  <a:gd name="T22" fmla="*/ 36 w 41"/>
                  <a:gd name="T23" fmla="*/ 23 h 27"/>
                  <a:gd name="T24" fmla="*/ 33 w 41"/>
                  <a:gd name="T25" fmla="*/ 21 h 27"/>
                  <a:gd name="T26" fmla="*/ 27 w 41"/>
                  <a:gd name="T27" fmla="*/ 18 h 27"/>
                  <a:gd name="T28" fmla="*/ 21 w 41"/>
                  <a:gd name="T29" fmla="*/ 13 h 27"/>
                  <a:gd name="T30" fmla="*/ 16 w 41"/>
                  <a:gd name="T31" fmla="*/ 10 h 27"/>
                  <a:gd name="T32" fmla="*/ 11 w 41"/>
                  <a:gd name="T33" fmla="*/ 5 h 27"/>
                  <a:gd name="T34" fmla="*/ 6 w 41"/>
                  <a:gd name="T35" fmla="*/ 2 h 27"/>
                  <a:gd name="T36" fmla="*/ 1 w 41"/>
                  <a:gd name="T37" fmla="*/ 0 h 27"/>
                  <a:gd name="T38" fmla="*/ 0 w 41"/>
                  <a:gd name="T39" fmla="*/ 0 h 27"/>
                  <a:gd name="T40" fmla="*/ 1 w 41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27">
                    <a:moveTo>
                      <a:pt x="1" y="0"/>
                    </a:moveTo>
                    <a:lnTo>
                      <a:pt x="0" y="1"/>
                    </a:lnTo>
                    <a:lnTo>
                      <a:pt x="5" y="3"/>
                    </a:lnTo>
                    <a:lnTo>
                      <a:pt x="10" y="6"/>
                    </a:lnTo>
                    <a:lnTo>
                      <a:pt x="14" y="11"/>
                    </a:lnTo>
                    <a:lnTo>
                      <a:pt x="20" y="14"/>
                    </a:lnTo>
                    <a:lnTo>
                      <a:pt x="25" y="19"/>
                    </a:lnTo>
                    <a:lnTo>
                      <a:pt x="30" y="22"/>
                    </a:lnTo>
                    <a:lnTo>
                      <a:pt x="35" y="24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36" y="23"/>
                    </a:lnTo>
                    <a:lnTo>
                      <a:pt x="33" y="21"/>
                    </a:lnTo>
                    <a:lnTo>
                      <a:pt x="27" y="18"/>
                    </a:lnTo>
                    <a:lnTo>
                      <a:pt x="21" y="13"/>
                    </a:lnTo>
                    <a:lnTo>
                      <a:pt x="16" y="10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6" name="Freeform 1604">
                <a:extLst>
                  <a:ext uri="{FF2B5EF4-FFF2-40B4-BE49-F238E27FC236}">
                    <a16:creationId xmlns:a16="http://schemas.microsoft.com/office/drawing/2014/main" id="{47CC3AEA-A21E-4F59-81E6-783FFA99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3" cy="25"/>
              </a:xfrm>
              <a:custGeom>
                <a:avLst/>
                <a:gdLst>
                  <a:gd name="T0" fmla="*/ 0 w 10"/>
                  <a:gd name="T1" fmla="*/ 75 h 75"/>
                  <a:gd name="T2" fmla="*/ 1 w 10"/>
                  <a:gd name="T3" fmla="*/ 75 h 75"/>
                  <a:gd name="T4" fmla="*/ 4 w 10"/>
                  <a:gd name="T5" fmla="*/ 66 h 75"/>
                  <a:gd name="T6" fmla="*/ 6 w 10"/>
                  <a:gd name="T7" fmla="*/ 57 h 75"/>
                  <a:gd name="T8" fmla="*/ 8 w 10"/>
                  <a:gd name="T9" fmla="*/ 47 h 75"/>
                  <a:gd name="T10" fmla="*/ 9 w 10"/>
                  <a:gd name="T11" fmla="*/ 37 h 75"/>
                  <a:gd name="T12" fmla="*/ 9 w 10"/>
                  <a:gd name="T13" fmla="*/ 27 h 75"/>
                  <a:gd name="T14" fmla="*/ 10 w 10"/>
                  <a:gd name="T15" fmla="*/ 18 h 75"/>
                  <a:gd name="T16" fmla="*/ 9 w 10"/>
                  <a:gd name="T17" fmla="*/ 9 h 75"/>
                  <a:gd name="T18" fmla="*/ 9 w 10"/>
                  <a:gd name="T19" fmla="*/ 0 h 75"/>
                  <a:gd name="T20" fmla="*/ 8 w 10"/>
                  <a:gd name="T21" fmla="*/ 0 h 75"/>
                  <a:gd name="T22" fmla="*/ 9 w 10"/>
                  <a:gd name="T23" fmla="*/ 9 h 75"/>
                  <a:gd name="T24" fmla="*/ 9 w 10"/>
                  <a:gd name="T25" fmla="*/ 18 h 75"/>
                  <a:gd name="T26" fmla="*/ 9 w 10"/>
                  <a:gd name="T27" fmla="*/ 27 h 75"/>
                  <a:gd name="T28" fmla="*/ 8 w 10"/>
                  <a:gd name="T29" fmla="*/ 37 h 75"/>
                  <a:gd name="T30" fmla="*/ 6 w 10"/>
                  <a:gd name="T31" fmla="*/ 47 h 75"/>
                  <a:gd name="T32" fmla="*/ 5 w 10"/>
                  <a:gd name="T33" fmla="*/ 57 h 75"/>
                  <a:gd name="T34" fmla="*/ 2 w 10"/>
                  <a:gd name="T35" fmla="*/ 66 h 75"/>
                  <a:gd name="T36" fmla="*/ 0 w 10"/>
                  <a:gd name="T37" fmla="*/ 75 h 75"/>
                  <a:gd name="T38" fmla="*/ 0 w 10"/>
                  <a:gd name="T3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5">
                    <a:moveTo>
                      <a:pt x="0" y="75"/>
                    </a:moveTo>
                    <a:lnTo>
                      <a:pt x="1" y="75"/>
                    </a:lnTo>
                    <a:lnTo>
                      <a:pt x="4" y="66"/>
                    </a:lnTo>
                    <a:lnTo>
                      <a:pt x="6" y="57"/>
                    </a:lnTo>
                    <a:lnTo>
                      <a:pt x="8" y="47"/>
                    </a:lnTo>
                    <a:lnTo>
                      <a:pt x="9" y="37"/>
                    </a:lnTo>
                    <a:lnTo>
                      <a:pt x="9" y="27"/>
                    </a:lnTo>
                    <a:lnTo>
                      <a:pt x="10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7"/>
                    </a:lnTo>
                    <a:lnTo>
                      <a:pt x="6" y="47"/>
                    </a:lnTo>
                    <a:lnTo>
                      <a:pt x="5" y="57"/>
                    </a:lnTo>
                    <a:lnTo>
                      <a:pt x="2" y="66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7" name="Freeform 1605">
                <a:extLst>
                  <a:ext uri="{FF2B5EF4-FFF2-40B4-BE49-F238E27FC236}">
                    <a16:creationId xmlns:a16="http://schemas.microsoft.com/office/drawing/2014/main" id="{10C24091-42A7-47B5-A9CB-1139E8C4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2"/>
                <a:ext cx="6" cy="2"/>
              </a:xfrm>
              <a:custGeom>
                <a:avLst/>
                <a:gdLst>
                  <a:gd name="T0" fmla="*/ 17 w 18"/>
                  <a:gd name="T1" fmla="*/ 4 h 7"/>
                  <a:gd name="T2" fmla="*/ 17 w 18"/>
                  <a:gd name="T3" fmla="*/ 4 h 7"/>
                  <a:gd name="T4" fmla="*/ 15 w 18"/>
                  <a:gd name="T5" fmla="*/ 4 h 7"/>
                  <a:gd name="T6" fmla="*/ 10 w 18"/>
                  <a:gd name="T7" fmla="*/ 3 h 7"/>
                  <a:gd name="T8" fmla="*/ 6 w 18"/>
                  <a:gd name="T9" fmla="*/ 1 h 7"/>
                  <a:gd name="T10" fmla="*/ 0 w 18"/>
                  <a:gd name="T11" fmla="*/ 0 h 7"/>
                  <a:gd name="T12" fmla="*/ 0 w 18"/>
                  <a:gd name="T13" fmla="*/ 1 h 7"/>
                  <a:gd name="T14" fmla="*/ 5 w 18"/>
                  <a:gd name="T15" fmla="*/ 2 h 7"/>
                  <a:gd name="T16" fmla="*/ 9 w 18"/>
                  <a:gd name="T17" fmla="*/ 4 h 7"/>
                  <a:gd name="T18" fmla="*/ 15 w 18"/>
                  <a:gd name="T19" fmla="*/ 7 h 7"/>
                  <a:gd name="T20" fmla="*/ 18 w 18"/>
                  <a:gd name="T21" fmla="*/ 4 h 7"/>
                  <a:gd name="T22" fmla="*/ 17 w 18"/>
                  <a:gd name="T23" fmla="*/ 5 h 7"/>
                  <a:gd name="T24" fmla="*/ 17 w 18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7">
                    <a:moveTo>
                      <a:pt x="17" y="4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15" y="7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8" name="Freeform 1606">
                <a:extLst>
                  <a:ext uri="{FF2B5EF4-FFF2-40B4-BE49-F238E27FC236}">
                    <a16:creationId xmlns:a16="http://schemas.microsoft.com/office/drawing/2014/main" id="{E5AB0B83-81D4-413A-BB1C-C6D98F0C9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14" cy="4"/>
              </a:xfrm>
              <a:custGeom>
                <a:avLst/>
                <a:gdLst>
                  <a:gd name="T0" fmla="*/ 2 w 41"/>
                  <a:gd name="T1" fmla="*/ 1 h 13"/>
                  <a:gd name="T2" fmla="*/ 1 w 41"/>
                  <a:gd name="T3" fmla="*/ 2 h 13"/>
                  <a:gd name="T4" fmla="*/ 41 w 41"/>
                  <a:gd name="T5" fmla="*/ 13 h 13"/>
                  <a:gd name="T6" fmla="*/ 41 w 41"/>
                  <a:gd name="T7" fmla="*/ 12 h 13"/>
                  <a:gd name="T8" fmla="*/ 1 w 41"/>
                  <a:gd name="T9" fmla="*/ 0 h 13"/>
                  <a:gd name="T10" fmla="*/ 0 w 41"/>
                  <a:gd name="T11" fmla="*/ 1 h 13"/>
                  <a:gd name="T12" fmla="*/ 2 w 41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3">
                    <a:moveTo>
                      <a:pt x="2" y="1"/>
                    </a:moveTo>
                    <a:lnTo>
                      <a:pt x="1" y="2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9" name="Freeform 1607">
                <a:extLst>
                  <a:ext uri="{FF2B5EF4-FFF2-40B4-BE49-F238E27FC236}">
                    <a16:creationId xmlns:a16="http://schemas.microsoft.com/office/drawing/2014/main" id="{A9CD7FB2-751D-48A9-9B34-BE011E4E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12" cy="22"/>
              </a:xfrm>
              <a:custGeom>
                <a:avLst/>
                <a:gdLst>
                  <a:gd name="T0" fmla="*/ 0 w 37"/>
                  <a:gd name="T1" fmla="*/ 64 h 65"/>
                  <a:gd name="T2" fmla="*/ 1 w 37"/>
                  <a:gd name="T3" fmla="*/ 64 h 65"/>
                  <a:gd name="T4" fmla="*/ 3 w 37"/>
                  <a:gd name="T5" fmla="*/ 56 h 65"/>
                  <a:gd name="T6" fmla="*/ 8 w 37"/>
                  <a:gd name="T7" fmla="*/ 48 h 65"/>
                  <a:gd name="T8" fmla="*/ 12 w 37"/>
                  <a:gd name="T9" fmla="*/ 39 h 65"/>
                  <a:gd name="T10" fmla="*/ 19 w 37"/>
                  <a:gd name="T11" fmla="*/ 32 h 65"/>
                  <a:gd name="T12" fmla="*/ 23 w 37"/>
                  <a:gd name="T13" fmla="*/ 24 h 65"/>
                  <a:gd name="T14" fmla="*/ 29 w 37"/>
                  <a:gd name="T15" fmla="*/ 18 h 65"/>
                  <a:gd name="T16" fmla="*/ 34 w 37"/>
                  <a:gd name="T17" fmla="*/ 10 h 65"/>
                  <a:gd name="T18" fmla="*/ 37 w 37"/>
                  <a:gd name="T19" fmla="*/ 0 h 65"/>
                  <a:gd name="T20" fmla="*/ 35 w 37"/>
                  <a:gd name="T21" fmla="*/ 0 h 65"/>
                  <a:gd name="T22" fmla="*/ 32 w 37"/>
                  <a:gd name="T23" fmla="*/ 8 h 65"/>
                  <a:gd name="T24" fmla="*/ 28 w 37"/>
                  <a:gd name="T25" fmla="*/ 16 h 65"/>
                  <a:gd name="T26" fmla="*/ 22 w 37"/>
                  <a:gd name="T27" fmla="*/ 23 h 65"/>
                  <a:gd name="T28" fmla="*/ 18 w 37"/>
                  <a:gd name="T29" fmla="*/ 31 h 65"/>
                  <a:gd name="T30" fmla="*/ 11 w 37"/>
                  <a:gd name="T31" fmla="*/ 38 h 65"/>
                  <a:gd name="T32" fmla="*/ 6 w 37"/>
                  <a:gd name="T33" fmla="*/ 47 h 65"/>
                  <a:gd name="T34" fmla="*/ 2 w 37"/>
                  <a:gd name="T35" fmla="*/ 55 h 65"/>
                  <a:gd name="T36" fmla="*/ 0 w 37"/>
                  <a:gd name="T37" fmla="*/ 64 h 65"/>
                  <a:gd name="T38" fmla="*/ 0 w 37"/>
                  <a:gd name="T39" fmla="*/ 65 h 65"/>
                  <a:gd name="T40" fmla="*/ 0 w 37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0" y="64"/>
                    </a:moveTo>
                    <a:lnTo>
                      <a:pt x="1" y="64"/>
                    </a:lnTo>
                    <a:lnTo>
                      <a:pt x="3" y="56"/>
                    </a:lnTo>
                    <a:lnTo>
                      <a:pt x="8" y="48"/>
                    </a:lnTo>
                    <a:lnTo>
                      <a:pt x="12" y="39"/>
                    </a:lnTo>
                    <a:lnTo>
                      <a:pt x="19" y="32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4" y="1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1" y="38"/>
                    </a:lnTo>
                    <a:lnTo>
                      <a:pt x="6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0" name="Freeform 1608">
                <a:extLst>
                  <a:ext uri="{FF2B5EF4-FFF2-40B4-BE49-F238E27FC236}">
                    <a16:creationId xmlns:a16="http://schemas.microsoft.com/office/drawing/2014/main" id="{5076B85B-D19D-430E-8D4A-A9D326C3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6"/>
                <a:ext cx="22" cy="7"/>
              </a:xfrm>
              <a:custGeom>
                <a:avLst/>
                <a:gdLst>
                  <a:gd name="T0" fmla="*/ 65 w 66"/>
                  <a:gd name="T1" fmla="*/ 21 h 22"/>
                  <a:gd name="T2" fmla="*/ 66 w 66"/>
                  <a:gd name="T3" fmla="*/ 20 h 22"/>
                  <a:gd name="T4" fmla="*/ 57 w 66"/>
                  <a:gd name="T5" fmla="*/ 17 h 22"/>
                  <a:gd name="T6" fmla="*/ 49 w 66"/>
                  <a:gd name="T7" fmla="*/ 14 h 22"/>
                  <a:gd name="T8" fmla="*/ 40 w 66"/>
                  <a:gd name="T9" fmla="*/ 12 h 22"/>
                  <a:gd name="T10" fmla="*/ 32 w 66"/>
                  <a:gd name="T11" fmla="*/ 10 h 22"/>
                  <a:gd name="T12" fmla="*/ 25 w 66"/>
                  <a:gd name="T13" fmla="*/ 8 h 22"/>
                  <a:gd name="T14" fmla="*/ 17 w 66"/>
                  <a:gd name="T15" fmla="*/ 4 h 22"/>
                  <a:gd name="T16" fmla="*/ 9 w 66"/>
                  <a:gd name="T17" fmla="*/ 3 h 22"/>
                  <a:gd name="T18" fmla="*/ 0 w 66"/>
                  <a:gd name="T19" fmla="*/ 0 h 22"/>
                  <a:gd name="T20" fmla="*/ 0 w 66"/>
                  <a:gd name="T21" fmla="*/ 2 h 22"/>
                  <a:gd name="T22" fmla="*/ 9 w 66"/>
                  <a:gd name="T23" fmla="*/ 4 h 22"/>
                  <a:gd name="T24" fmla="*/ 17 w 66"/>
                  <a:gd name="T25" fmla="*/ 6 h 22"/>
                  <a:gd name="T26" fmla="*/ 25 w 66"/>
                  <a:gd name="T27" fmla="*/ 9 h 22"/>
                  <a:gd name="T28" fmla="*/ 32 w 66"/>
                  <a:gd name="T29" fmla="*/ 11 h 22"/>
                  <a:gd name="T30" fmla="*/ 40 w 66"/>
                  <a:gd name="T31" fmla="*/ 12 h 22"/>
                  <a:gd name="T32" fmla="*/ 47 w 66"/>
                  <a:gd name="T33" fmla="*/ 15 h 22"/>
                  <a:gd name="T34" fmla="*/ 56 w 66"/>
                  <a:gd name="T35" fmla="*/ 18 h 22"/>
                  <a:gd name="T36" fmla="*/ 65 w 66"/>
                  <a:gd name="T37" fmla="*/ 22 h 22"/>
                  <a:gd name="T38" fmla="*/ 66 w 66"/>
                  <a:gd name="T39" fmla="*/ 21 h 22"/>
                  <a:gd name="T40" fmla="*/ 65 w 66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22">
                    <a:moveTo>
                      <a:pt x="65" y="21"/>
                    </a:moveTo>
                    <a:lnTo>
                      <a:pt x="66" y="20"/>
                    </a:lnTo>
                    <a:lnTo>
                      <a:pt x="57" y="17"/>
                    </a:lnTo>
                    <a:lnTo>
                      <a:pt x="49" y="14"/>
                    </a:lnTo>
                    <a:lnTo>
                      <a:pt x="40" y="12"/>
                    </a:lnTo>
                    <a:lnTo>
                      <a:pt x="32" y="10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40" y="12"/>
                    </a:lnTo>
                    <a:lnTo>
                      <a:pt x="47" y="15"/>
                    </a:lnTo>
                    <a:lnTo>
                      <a:pt x="56" y="18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1" name="Freeform 1609">
                <a:extLst>
                  <a:ext uri="{FF2B5EF4-FFF2-40B4-BE49-F238E27FC236}">
                    <a16:creationId xmlns:a16="http://schemas.microsoft.com/office/drawing/2014/main" id="{D6E92F4A-0C86-440C-BFED-86A9A89B9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" y="2777"/>
                <a:ext cx="2" cy="6"/>
              </a:xfrm>
              <a:custGeom>
                <a:avLst/>
                <a:gdLst>
                  <a:gd name="T0" fmla="*/ 3 w 4"/>
                  <a:gd name="T1" fmla="*/ 0 h 18"/>
                  <a:gd name="T2" fmla="*/ 3 w 4"/>
                  <a:gd name="T3" fmla="*/ 1 h 18"/>
                  <a:gd name="T4" fmla="*/ 0 w 4"/>
                  <a:gd name="T5" fmla="*/ 18 h 18"/>
                  <a:gd name="T6" fmla="*/ 1 w 4"/>
                  <a:gd name="T7" fmla="*/ 18 h 18"/>
                  <a:gd name="T8" fmla="*/ 4 w 4"/>
                  <a:gd name="T9" fmla="*/ 1 h 18"/>
                  <a:gd name="T10" fmla="*/ 4 w 4"/>
                  <a:gd name="T11" fmla="*/ 2 h 18"/>
                  <a:gd name="T12" fmla="*/ 3 w 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8">
                    <a:moveTo>
                      <a:pt x="3" y="0"/>
                    </a:moveTo>
                    <a:lnTo>
                      <a:pt x="3" y="1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2" name="Freeform 1610">
                <a:extLst>
                  <a:ext uri="{FF2B5EF4-FFF2-40B4-BE49-F238E27FC236}">
                    <a16:creationId xmlns:a16="http://schemas.microsoft.com/office/drawing/2014/main" id="{42752CBF-25E9-49DC-9633-BB58E912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8"/>
                <a:ext cx="3" cy="19"/>
              </a:xfrm>
              <a:custGeom>
                <a:avLst/>
                <a:gdLst>
                  <a:gd name="T0" fmla="*/ 7 w 9"/>
                  <a:gd name="T1" fmla="*/ 1 h 57"/>
                  <a:gd name="T2" fmla="*/ 6 w 9"/>
                  <a:gd name="T3" fmla="*/ 1 h 57"/>
                  <a:gd name="T4" fmla="*/ 7 w 9"/>
                  <a:gd name="T5" fmla="*/ 7 h 57"/>
                  <a:gd name="T6" fmla="*/ 7 w 9"/>
                  <a:gd name="T7" fmla="*/ 16 h 57"/>
                  <a:gd name="T8" fmla="*/ 7 w 9"/>
                  <a:gd name="T9" fmla="*/ 21 h 57"/>
                  <a:gd name="T10" fmla="*/ 7 w 9"/>
                  <a:gd name="T11" fmla="*/ 29 h 57"/>
                  <a:gd name="T12" fmla="*/ 6 w 9"/>
                  <a:gd name="T13" fmla="*/ 36 h 57"/>
                  <a:gd name="T14" fmla="*/ 5 w 9"/>
                  <a:gd name="T15" fmla="*/ 44 h 57"/>
                  <a:gd name="T16" fmla="*/ 3 w 9"/>
                  <a:gd name="T17" fmla="*/ 51 h 57"/>
                  <a:gd name="T18" fmla="*/ 0 w 9"/>
                  <a:gd name="T19" fmla="*/ 56 h 57"/>
                  <a:gd name="T20" fmla="*/ 1 w 9"/>
                  <a:gd name="T21" fmla="*/ 57 h 57"/>
                  <a:gd name="T22" fmla="*/ 4 w 9"/>
                  <a:gd name="T23" fmla="*/ 51 h 57"/>
                  <a:gd name="T24" fmla="*/ 6 w 9"/>
                  <a:gd name="T25" fmla="*/ 44 h 57"/>
                  <a:gd name="T26" fmla="*/ 7 w 9"/>
                  <a:gd name="T27" fmla="*/ 36 h 57"/>
                  <a:gd name="T28" fmla="*/ 8 w 9"/>
                  <a:gd name="T29" fmla="*/ 29 h 57"/>
                  <a:gd name="T30" fmla="*/ 9 w 9"/>
                  <a:gd name="T31" fmla="*/ 21 h 57"/>
                  <a:gd name="T32" fmla="*/ 9 w 9"/>
                  <a:gd name="T33" fmla="*/ 16 h 57"/>
                  <a:gd name="T34" fmla="*/ 8 w 9"/>
                  <a:gd name="T35" fmla="*/ 7 h 57"/>
                  <a:gd name="T36" fmla="*/ 7 w 9"/>
                  <a:gd name="T37" fmla="*/ 1 h 57"/>
                  <a:gd name="T38" fmla="*/ 7 w 9"/>
                  <a:gd name="T39" fmla="*/ 0 h 57"/>
                  <a:gd name="T40" fmla="*/ 7 w 9"/>
                  <a:gd name="T41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7">
                    <a:moveTo>
                      <a:pt x="7" y="1"/>
                    </a:moveTo>
                    <a:lnTo>
                      <a:pt x="6" y="1"/>
                    </a:lnTo>
                    <a:lnTo>
                      <a:pt x="7" y="7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6" y="36"/>
                    </a:lnTo>
                    <a:lnTo>
                      <a:pt x="5" y="44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1" y="57"/>
                    </a:lnTo>
                    <a:lnTo>
                      <a:pt x="4" y="51"/>
                    </a:lnTo>
                    <a:lnTo>
                      <a:pt x="6" y="44"/>
                    </a:lnTo>
                    <a:lnTo>
                      <a:pt x="7" y="36"/>
                    </a:lnTo>
                    <a:lnTo>
                      <a:pt x="8" y="29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8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3" name="Freeform 1611">
                <a:extLst>
                  <a:ext uri="{FF2B5EF4-FFF2-40B4-BE49-F238E27FC236}">
                    <a16:creationId xmlns:a16="http://schemas.microsoft.com/office/drawing/2014/main" id="{D1CE59E4-166C-4ACC-BC0C-DC167345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6"/>
                <a:ext cx="12" cy="19"/>
              </a:xfrm>
              <a:custGeom>
                <a:avLst/>
                <a:gdLst>
                  <a:gd name="T0" fmla="*/ 33 w 34"/>
                  <a:gd name="T1" fmla="*/ 0 h 59"/>
                  <a:gd name="T2" fmla="*/ 30 w 34"/>
                  <a:gd name="T3" fmla="*/ 5 h 59"/>
                  <a:gd name="T4" fmla="*/ 26 w 34"/>
                  <a:gd name="T5" fmla="*/ 9 h 59"/>
                  <a:gd name="T6" fmla="*/ 21 w 34"/>
                  <a:gd name="T7" fmla="*/ 16 h 59"/>
                  <a:gd name="T8" fmla="*/ 16 w 34"/>
                  <a:gd name="T9" fmla="*/ 23 h 59"/>
                  <a:gd name="T10" fmla="*/ 10 w 34"/>
                  <a:gd name="T11" fmla="*/ 32 h 59"/>
                  <a:gd name="T12" fmla="*/ 6 w 34"/>
                  <a:gd name="T13" fmla="*/ 41 h 59"/>
                  <a:gd name="T14" fmla="*/ 2 w 34"/>
                  <a:gd name="T15" fmla="*/ 51 h 59"/>
                  <a:gd name="T16" fmla="*/ 0 w 34"/>
                  <a:gd name="T17" fmla="*/ 59 h 59"/>
                  <a:gd name="T18" fmla="*/ 1 w 34"/>
                  <a:gd name="T19" fmla="*/ 59 h 59"/>
                  <a:gd name="T20" fmla="*/ 4 w 34"/>
                  <a:gd name="T21" fmla="*/ 51 h 59"/>
                  <a:gd name="T22" fmla="*/ 8 w 34"/>
                  <a:gd name="T23" fmla="*/ 42 h 59"/>
                  <a:gd name="T24" fmla="*/ 13 w 34"/>
                  <a:gd name="T25" fmla="*/ 33 h 59"/>
                  <a:gd name="T26" fmla="*/ 18 w 34"/>
                  <a:gd name="T27" fmla="*/ 25 h 59"/>
                  <a:gd name="T28" fmla="*/ 23 w 34"/>
                  <a:gd name="T29" fmla="*/ 17 h 59"/>
                  <a:gd name="T30" fmla="*/ 27 w 34"/>
                  <a:gd name="T31" fmla="*/ 12 h 59"/>
                  <a:gd name="T32" fmla="*/ 32 w 34"/>
                  <a:gd name="T33" fmla="*/ 5 h 59"/>
                  <a:gd name="T34" fmla="*/ 34 w 34"/>
                  <a:gd name="T35" fmla="*/ 3 h 59"/>
                  <a:gd name="T36" fmla="*/ 33 w 34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59">
                    <a:moveTo>
                      <a:pt x="33" y="0"/>
                    </a:moveTo>
                    <a:lnTo>
                      <a:pt x="30" y="5"/>
                    </a:lnTo>
                    <a:lnTo>
                      <a:pt x="26" y="9"/>
                    </a:lnTo>
                    <a:lnTo>
                      <a:pt x="21" y="16"/>
                    </a:lnTo>
                    <a:lnTo>
                      <a:pt x="16" y="23"/>
                    </a:lnTo>
                    <a:lnTo>
                      <a:pt x="10" y="32"/>
                    </a:lnTo>
                    <a:lnTo>
                      <a:pt x="6" y="41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4" y="51"/>
                    </a:lnTo>
                    <a:lnTo>
                      <a:pt x="8" y="42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3" y="17"/>
                    </a:lnTo>
                    <a:lnTo>
                      <a:pt x="27" y="12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4" name="Freeform 1612">
                <a:extLst>
                  <a:ext uri="{FF2B5EF4-FFF2-40B4-BE49-F238E27FC236}">
                    <a16:creationId xmlns:a16="http://schemas.microsoft.com/office/drawing/2014/main" id="{81088AC2-5821-4E4B-A277-566FC789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" y="2752"/>
                <a:ext cx="6" cy="5"/>
              </a:xfrm>
              <a:custGeom>
                <a:avLst/>
                <a:gdLst>
                  <a:gd name="T0" fmla="*/ 0 w 18"/>
                  <a:gd name="T1" fmla="*/ 2 h 14"/>
                  <a:gd name="T2" fmla="*/ 5 w 18"/>
                  <a:gd name="T3" fmla="*/ 3 h 14"/>
                  <a:gd name="T4" fmla="*/ 12 w 18"/>
                  <a:gd name="T5" fmla="*/ 6 h 14"/>
                  <a:gd name="T6" fmla="*/ 17 w 18"/>
                  <a:gd name="T7" fmla="*/ 8 h 14"/>
                  <a:gd name="T8" fmla="*/ 17 w 18"/>
                  <a:gd name="T9" fmla="*/ 12 h 14"/>
                  <a:gd name="T10" fmla="*/ 18 w 18"/>
                  <a:gd name="T11" fmla="*/ 14 h 14"/>
                  <a:gd name="T12" fmla="*/ 18 w 18"/>
                  <a:gd name="T13" fmla="*/ 7 h 14"/>
                  <a:gd name="T14" fmla="*/ 13 w 18"/>
                  <a:gd name="T15" fmla="*/ 5 h 14"/>
                  <a:gd name="T16" fmla="*/ 5 w 18"/>
                  <a:gd name="T17" fmla="*/ 2 h 14"/>
                  <a:gd name="T18" fmla="*/ 0 w 18"/>
                  <a:gd name="T19" fmla="*/ 0 h 14"/>
                  <a:gd name="T20" fmla="*/ 0 w 18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0" y="2"/>
                    </a:moveTo>
                    <a:lnTo>
                      <a:pt x="5" y="3"/>
                    </a:lnTo>
                    <a:lnTo>
                      <a:pt x="12" y="6"/>
                    </a:lnTo>
                    <a:lnTo>
                      <a:pt x="17" y="8"/>
                    </a:lnTo>
                    <a:lnTo>
                      <a:pt x="17" y="12"/>
                    </a:lnTo>
                    <a:lnTo>
                      <a:pt x="18" y="14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5" name="Freeform 1613">
                <a:extLst>
                  <a:ext uri="{FF2B5EF4-FFF2-40B4-BE49-F238E27FC236}">
                    <a16:creationId xmlns:a16="http://schemas.microsoft.com/office/drawing/2014/main" id="{C515C385-2EDD-4630-813B-AEC1B40CE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0"/>
                <a:ext cx="6" cy="2"/>
              </a:xfrm>
              <a:custGeom>
                <a:avLst/>
                <a:gdLst>
                  <a:gd name="T0" fmla="*/ 2 w 18"/>
                  <a:gd name="T1" fmla="*/ 1 h 8"/>
                  <a:gd name="T2" fmla="*/ 0 w 18"/>
                  <a:gd name="T3" fmla="*/ 1 h 8"/>
                  <a:gd name="T4" fmla="*/ 2 w 18"/>
                  <a:gd name="T5" fmla="*/ 3 h 8"/>
                  <a:gd name="T6" fmla="*/ 8 w 18"/>
                  <a:gd name="T7" fmla="*/ 5 h 8"/>
                  <a:gd name="T8" fmla="*/ 12 w 18"/>
                  <a:gd name="T9" fmla="*/ 7 h 8"/>
                  <a:gd name="T10" fmla="*/ 18 w 18"/>
                  <a:gd name="T11" fmla="*/ 8 h 8"/>
                  <a:gd name="T12" fmla="*/ 18 w 18"/>
                  <a:gd name="T13" fmla="*/ 7 h 8"/>
                  <a:gd name="T14" fmla="*/ 13 w 18"/>
                  <a:gd name="T15" fmla="*/ 5 h 8"/>
                  <a:gd name="T16" fmla="*/ 9 w 18"/>
                  <a:gd name="T17" fmla="*/ 3 h 8"/>
                  <a:gd name="T18" fmla="*/ 4 w 18"/>
                  <a:gd name="T19" fmla="*/ 3 h 8"/>
                  <a:gd name="T20" fmla="*/ 2 w 18"/>
                  <a:gd name="T21" fmla="*/ 0 h 8"/>
                  <a:gd name="T22" fmla="*/ 0 w 18"/>
                  <a:gd name="T23" fmla="*/ 0 h 8"/>
                  <a:gd name="T24" fmla="*/ 2 w 18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2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6" name="Freeform 1614">
                <a:extLst>
                  <a:ext uri="{FF2B5EF4-FFF2-40B4-BE49-F238E27FC236}">
                    <a16:creationId xmlns:a16="http://schemas.microsoft.com/office/drawing/2014/main" id="{6A556040-FD40-4EA8-8459-BAFC60AB5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750"/>
                <a:ext cx="5" cy="6"/>
              </a:xfrm>
              <a:custGeom>
                <a:avLst/>
                <a:gdLst>
                  <a:gd name="T0" fmla="*/ 1 w 16"/>
                  <a:gd name="T1" fmla="*/ 17 h 17"/>
                  <a:gd name="T2" fmla="*/ 16 w 16"/>
                  <a:gd name="T3" fmla="*/ 2 h 17"/>
                  <a:gd name="T4" fmla="*/ 15 w 16"/>
                  <a:gd name="T5" fmla="*/ 0 h 17"/>
                  <a:gd name="T6" fmla="*/ 0 w 16"/>
                  <a:gd name="T7" fmla="*/ 15 h 17"/>
                  <a:gd name="T8" fmla="*/ 1 w 1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17"/>
                    </a:moveTo>
                    <a:lnTo>
                      <a:pt x="16" y="2"/>
                    </a:lnTo>
                    <a:lnTo>
                      <a:pt x="15" y="0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7" name="Freeform 1615">
                <a:extLst>
                  <a:ext uri="{FF2B5EF4-FFF2-40B4-BE49-F238E27FC236}">
                    <a16:creationId xmlns:a16="http://schemas.microsoft.com/office/drawing/2014/main" id="{C4D4F254-BC1F-46A4-B0A4-4307253D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55"/>
                <a:ext cx="11" cy="12"/>
              </a:xfrm>
              <a:custGeom>
                <a:avLst/>
                <a:gdLst>
                  <a:gd name="T0" fmla="*/ 1 w 32"/>
                  <a:gd name="T1" fmla="*/ 33 h 35"/>
                  <a:gd name="T2" fmla="*/ 1 w 32"/>
                  <a:gd name="T3" fmla="*/ 35 h 35"/>
                  <a:gd name="T4" fmla="*/ 4 w 32"/>
                  <a:gd name="T5" fmla="*/ 33 h 35"/>
                  <a:gd name="T6" fmla="*/ 8 w 32"/>
                  <a:gd name="T7" fmla="*/ 30 h 35"/>
                  <a:gd name="T8" fmla="*/ 11 w 32"/>
                  <a:gd name="T9" fmla="*/ 26 h 35"/>
                  <a:gd name="T10" fmla="*/ 15 w 32"/>
                  <a:gd name="T11" fmla="*/ 24 h 35"/>
                  <a:gd name="T12" fmla="*/ 18 w 32"/>
                  <a:gd name="T13" fmla="*/ 18 h 35"/>
                  <a:gd name="T14" fmla="*/ 22 w 32"/>
                  <a:gd name="T15" fmla="*/ 15 h 35"/>
                  <a:gd name="T16" fmla="*/ 26 w 32"/>
                  <a:gd name="T17" fmla="*/ 8 h 35"/>
                  <a:gd name="T18" fmla="*/ 32 w 32"/>
                  <a:gd name="T19" fmla="*/ 2 h 35"/>
                  <a:gd name="T20" fmla="*/ 31 w 32"/>
                  <a:gd name="T21" fmla="*/ 0 h 35"/>
                  <a:gd name="T22" fmla="*/ 26 w 32"/>
                  <a:gd name="T23" fmla="*/ 7 h 35"/>
                  <a:gd name="T24" fmla="*/ 20 w 32"/>
                  <a:gd name="T25" fmla="*/ 12 h 35"/>
                  <a:gd name="T26" fmla="*/ 16 w 32"/>
                  <a:gd name="T27" fmla="*/ 17 h 35"/>
                  <a:gd name="T28" fmla="*/ 12 w 32"/>
                  <a:gd name="T29" fmla="*/ 21 h 35"/>
                  <a:gd name="T30" fmla="*/ 9 w 32"/>
                  <a:gd name="T31" fmla="*/ 26 h 35"/>
                  <a:gd name="T32" fmla="*/ 7 w 32"/>
                  <a:gd name="T33" fmla="*/ 28 h 35"/>
                  <a:gd name="T34" fmla="*/ 3 w 32"/>
                  <a:gd name="T35" fmla="*/ 30 h 35"/>
                  <a:gd name="T36" fmla="*/ 0 w 32"/>
                  <a:gd name="T37" fmla="*/ 33 h 35"/>
                  <a:gd name="T38" fmla="*/ 0 w 32"/>
                  <a:gd name="T39" fmla="*/ 35 h 35"/>
                  <a:gd name="T40" fmla="*/ 1 w 32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5">
                    <a:moveTo>
                      <a:pt x="1" y="33"/>
                    </a:moveTo>
                    <a:lnTo>
                      <a:pt x="1" y="35"/>
                    </a:lnTo>
                    <a:lnTo>
                      <a:pt x="4" y="33"/>
                    </a:lnTo>
                    <a:lnTo>
                      <a:pt x="8" y="30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6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3" y="30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8" name="Freeform 1616">
                <a:extLst>
                  <a:ext uri="{FF2B5EF4-FFF2-40B4-BE49-F238E27FC236}">
                    <a16:creationId xmlns:a16="http://schemas.microsoft.com/office/drawing/2014/main" id="{58E895A3-C1B1-4BE8-A929-1D584BC87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66"/>
                <a:ext cx="2" cy="4"/>
              </a:xfrm>
              <a:custGeom>
                <a:avLst/>
                <a:gdLst>
                  <a:gd name="T0" fmla="*/ 7 w 7"/>
                  <a:gd name="T1" fmla="*/ 11 h 11"/>
                  <a:gd name="T2" fmla="*/ 2 w 7"/>
                  <a:gd name="T3" fmla="*/ 0 h 11"/>
                  <a:gd name="T4" fmla="*/ 0 w 7"/>
                  <a:gd name="T5" fmla="*/ 1 h 11"/>
                  <a:gd name="T6" fmla="*/ 4 w 7"/>
                  <a:gd name="T7" fmla="*/ 11 h 11"/>
                  <a:gd name="T8" fmla="*/ 7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9" name="Freeform 1617">
                <a:extLst>
                  <a:ext uri="{FF2B5EF4-FFF2-40B4-BE49-F238E27FC236}">
                    <a16:creationId xmlns:a16="http://schemas.microsoft.com/office/drawing/2014/main" id="{9A01B7A3-BCB7-4F5E-80E1-1438BE0A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770"/>
                <a:ext cx="14" cy="6"/>
              </a:xfrm>
              <a:custGeom>
                <a:avLst/>
                <a:gdLst>
                  <a:gd name="T0" fmla="*/ 42 w 43"/>
                  <a:gd name="T1" fmla="*/ 18 h 18"/>
                  <a:gd name="T2" fmla="*/ 42 w 43"/>
                  <a:gd name="T3" fmla="*/ 17 h 18"/>
                  <a:gd name="T4" fmla="*/ 36 w 43"/>
                  <a:gd name="T5" fmla="*/ 16 h 18"/>
                  <a:gd name="T6" fmla="*/ 29 w 43"/>
                  <a:gd name="T7" fmla="*/ 16 h 18"/>
                  <a:gd name="T8" fmla="*/ 23 w 43"/>
                  <a:gd name="T9" fmla="*/ 13 h 18"/>
                  <a:gd name="T10" fmla="*/ 19 w 43"/>
                  <a:gd name="T11" fmla="*/ 11 h 18"/>
                  <a:gd name="T12" fmla="*/ 14 w 43"/>
                  <a:gd name="T13" fmla="*/ 9 h 18"/>
                  <a:gd name="T14" fmla="*/ 10 w 43"/>
                  <a:gd name="T15" fmla="*/ 6 h 18"/>
                  <a:gd name="T16" fmla="*/ 5 w 43"/>
                  <a:gd name="T17" fmla="*/ 2 h 18"/>
                  <a:gd name="T18" fmla="*/ 1 w 43"/>
                  <a:gd name="T19" fmla="*/ 0 h 18"/>
                  <a:gd name="T20" fmla="*/ 0 w 43"/>
                  <a:gd name="T21" fmla="*/ 0 h 18"/>
                  <a:gd name="T22" fmla="*/ 3 w 43"/>
                  <a:gd name="T23" fmla="*/ 4 h 18"/>
                  <a:gd name="T24" fmla="*/ 9 w 43"/>
                  <a:gd name="T25" fmla="*/ 8 h 18"/>
                  <a:gd name="T26" fmla="*/ 12 w 43"/>
                  <a:gd name="T27" fmla="*/ 10 h 18"/>
                  <a:gd name="T28" fmla="*/ 17 w 43"/>
                  <a:gd name="T29" fmla="*/ 12 h 18"/>
                  <a:gd name="T30" fmla="*/ 22 w 43"/>
                  <a:gd name="T31" fmla="*/ 15 h 18"/>
                  <a:gd name="T32" fmla="*/ 29 w 43"/>
                  <a:gd name="T33" fmla="*/ 17 h 18"/>
                  <a:gd name="T34" fmla="*/ 36 w 43"/>
                  <a:gd name="T35" fmla="*/ 18 h 18"/>
                  <a:gd name="T36" fmla="*/ 42 w 43"/>
                  <a:gd name="T37" fmla="*/ 18 h 18"/>
                  <a:gd name="T38" fmla="*/ 43 w 43"/>
                  <a:gd name="T39" fmla="*/ 18 h 18"/>
                  <a:gd name="T40" fmla="*/ 42 w 4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42" y="18"/>
                    </a:moveTo>
                    <a:lnTo>
                      <a:pt x="42" y="17"/>
                    </a:lnTo>
                    <a:lnTo>
                      <a:pt x="36" y="16"/>
                    </a:lnTo>
                    <a:lnTo>
                      <a:pt x="29" y="16"/>
                    </a:lnTo>
                    <a:lnTo>
                      <a:pt x="23" y="13"/>
                    </a:lnTo>
                    <a:lnTo>
                      <a:pt x="19" y="11"/>
                    </a:lnTo>
                    <a:lnTo>
                      <a:pt x="14" y="9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8"/>
                    </a:lnTo>
                    <a:lnTo>
                      <a:pt x="12" y="10"/>
                    </a:lnTo>
                    <a:lnTo>
                      <a:pt x="17" y="12"/>
                    </a:lnTo>
                    <a:lnTo>
                      <a:pt x="22" y="15"/>
                    </a:lnTo>
                    <a:lnTo>
                      <a:pt x="29" y="17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0" name="Freeform 1618">
                <a:extLst>
                  <a:ext uri="{FF2B5EF4-FFF2-40B4-BE49-F238E27FC236}">
                    <a16:creationId xmlns:a16="http://schemas.microsoft.com/office/drawing/2014/main" id="{99F4A42E-7757-49EF-AB72-399CAA6E9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1"/>
                <a:ext cx="2" cy="16"/>
              </a:xfrm>
              <a:custGeom>
                <a:avLst/>
                <a:gdLst>
                  <a:gd name="T0" fmla="*/ 3 w 4"/>
                  <a:gd name="T1" fmla="*/ 47 h 47"/>
                  <a:gd name="T2" fmla="*/ 4 w 4"/>
                  <a:gd name="T3" fmla="*/ 47 h 47"/>
                  <a:gd name="T4" fmla="*/ 3 w 4"/>
                  <a:gd name="T5" fmla="*/ 42 h 47"/>
                  <a:gd name="T6" fmla="*/ 3 w 4"/>
                  <a:gd name="T7" fmla="*/ 36 h 47"/>
                  <a:gd name="T8" fmla="*/ 3 w 4"/>
                  <a:gd name="T9" fmla="*/ 28 h 47"/>
                  <a:gd name="T10" fmla="*/ 2 w 4"/>
                  <a:gd name="T11" fmla="*/ 21 h 47"/>
                  <a:gd name="T12" fmla="*/ 2 w 4"/>
                  <a:gd name="T13" fmla="*/ 14 h 47"/>
                  <a:gd name="T14" fmla="*/ 2 w 4"/>
                  <a:gd name="T15" fmla="*/ 9 h 47"/>
                  <a:gd name="T16" fmla="*/ 2 w 4"/>
                  <a:gd name="T17" fmla="*/ 2 h 47"/>
                  <a:gd name="T18" fmla="*/ 2 w 4"/>
                  <a:gd name="T19" fmla="*/ 0 h 47"/>
                  <a:gd name="T20" fmla="*/ 0 w 4"/>
                  <a:gd name="T21" fmla="*/ 0 h 47"/>
                  <a:gd name="T22" fmla="*/ 0 w 4"/>
                  <a:gd name="T23" fmla="*/ 2 h 47"/>
                  <a:gd name="T24" fmla="*/ 0 w 4"/>
                  <a:gd name="T25" fmla="*/ 9 h 47"/>
                  <a:gd name="T26" fmla="*/ 0 w 4"/>
                  <a:gd name="T27" fmla="*/ 14 h 47"/>
                  <a:gd name="T28" fmla="*/ 0 w 4"/>
                  <a:gd name="T29" fmla="*/ 21 h 47"/>
                  <a:gd name="T30" fmla="*/ 0 w 4"/>
                  <a:gd name="T31" fmla="*/ 28 h 47"/>
                  <a:gd name="T32" fmla="*/ 2 w 4"/>
                  <a:gd name="T33" fmla="*/ 36 h 47"/>
                  <a:gd name="T34" fmla="*/ 2 w 4"/>
                  <a:gd name="T35" fmla="*/ 42 h 47"/>
                  <a:gd name="T36" fmla="*/ 3 w 4"/>
                  <a:gd name="T37" fmla="*/ 47 h 47"/>
                  <a:gd name="T38" fmla="*/ 3 w 4"/>
                  <a:gd name="T3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7">
                    <a:moveTo>
                      <a:pt x="3" y="47"/>
                    </a:moveTo>
                    <a:lnTo>
                      <a:pt x="4" y="47"/>
                    </a:lnTo>
                    <a:lnTo>
                      <a:pt x="3" y="42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1" name="Freeform 1619">
                <a:extLst>
                  <a:ext uri="{FF2B5EF4-FFF2-40B4-BE49-F238E27FC236}">
                    <a16:creationId xmlns:a16="http://schemas.microsoft.com/office/drawing/2014/main" id="{AC1283C6-AB7B-4EFA-AE03-CD90CD81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2767"/>
                <a:ext cx="8" cy="1"/>
              </a:xfrm>
              <a:custGeom>
                <a:avLst/>
                <a:gdLst>
                  <a:gd name="T0" fmla="*/ 24 w 26"/>
                  <a:gd name="T1" fmla="*/ 2 h 3"/>
                  <a:gd name="T2" fmla="*/ 26 w 26"/>
                  <a:gd name="T3" fmla="*/ 2 h 3"/>
                  <a:gd name="T4" fmla="*/ 22 w 26"/>
                  <a:gd name="T5" fmla="*/ 1 h 3"/>
                  <a:gd name="T6" fmla="*/ 20 w 26"/>
                  <a:gd name="T7" fmla="*/ 1 h 3"/>
                  <a:gd name="T8" fmla="*/ 16 w 26"/>
                  <a:gd name="T9" fmla="*/ 0 h 3"/>
                  <a:gd name="T10" fmla="*/ 12 w 26"/>
                  <a:gd name="T11" fmla="*/ 0 h 3"/>
                  <a:gd name="T12" fmla="*/ 9 w 26"/>
                  <a:gd name="T13" fmla="*/ 0 h 3"/>
                  <a:gd name="T14" fmla="*/ 5 w 26"/>
                  <a:gd name="T15" fmla="*/ 0 h 3"/>
                  <a:gd name="T16" fmla="*/ 2 w 26"/>
                  <a:gd name="T17" fmla="*/ 0 h 3"/>
                  <a:gd name="T18" fmla="*/ 0 w 26"/>
                  <a:gd name="T19" fmla="*/ 0 h 3"/>
                  <a:gd name="T20" fmla="*/ 0 w 26"/>
                  <a:gd name="T21" fmla="*/ 0 h 3"/>
                  <a:gd name="T22" fmla="*/ 2 w 26"/>
                  <a:gd name="T23" fmla="*/ 1 h 3"/>
                  <a:gd name="T24" fmla="*/ 5 w 26"/>
                  <a:gd name="T25" fmla="*/ 1 h 3"/>
                  <a:gd name="T26" fmla="*/ 9 w 26"/>
                  <a:gd name="T27" fmla="*/ 2 h 3"/>
                  <a:gd name="T28" fmla="*/ 12 w 26"/>
                  <a:gd name="T29" fmla="*/ 2 h 3"/>
                  <a:gd name="T30" fmla="*/ 16 w 26"/>
                  <a:gd name="T31" fmla="*/ 2 h 3"/>
                  <a:gd name="T32" fmla="*/ 20 w 26"/>
                  <a:gd name="T33" fmla="*/ 2 h 3"/>
                  <a:gd name="T34" fmla="*/ 22 w 26"/>
                  <a:gd name="T35" fmla="*/ 2 h 3"/>
                  <a:gd name="T36" fmla="*/ 26 w 26"/>
                  <a:gd name="T37" fmla="*/ 3 h 3"/>
                  <a:gd name="T38" fmla="*/ 26 w 26"/>
                  <a:gd name="T39" fmla="*/ 3 h 3"/>
                  <a:gd name="T40" fmla="*/ 24 w 26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">
                    <a:moveTo>
                      <a:pt x="24" y="2"/>
                    </a:moveTo>
                    <a:lnTo>
                      <a:pt x="26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2" name="Freeform 1620">
                <a:extLst>
                  <a:ext uri="{FF2B5EF4-FFF2-40B4-BE49-F238E27FC236}">
                    <a16:creationId xmlns:a16="http://schemas.microsoft.com/office/drawing/2014/main" id="{07B64367-122E-466C-9898-F3B1D69D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50"/>
                <a:ext cx="16" cy="18"/>
              </a:xfrm>
              <a:custGeom>
                <a:avLst/>
                <a:gdLst>
                  <a:gd name="T0" fmla="*/ 46 w 49"/>
                  <a:gd name="T1" fmla="*/ 3 h 54"/>
                  <a:gd name="T2" fmla="*/ 46 w 49"/>
                  <a:gd name="T3" fmla="*/ 2 h 54"/>
                  <a:gd name="T4" fmla="*/ 45 w 49"/>
                  <a:gd name="T5" fmla="*/ 6 h 54"/>
                  <a:gd name="T6" fmla="*/ 41 w 49"/>
                  <a:gd name="T7" fmla="*/ 13 h 54"/>
                  <a:gd name="T8" fmla="*/ 35 w 49"/>
                  <a:gd name="T9" fmla="*/ 20 h 54"/>
                  <a:gd name="T10" fmla="*/ 29 w 49"/>
                  <a:gd name="T11" fmla="*/ 25 h 54"/>
                  <a:gd name="T12" fmla="*/ 21 w 49"/>
                  <a:gd name="T13" fmla="*/ 33 h 54"/>
                  <a:gd name="T14" fmla="*/ 14 w 49"/>
                  <a:gd name="T15" fmla="*/ 40 h 54"/>
                  <a:gd name="T16" fmla="*/ 6 w 49"/>
                  <a:gd name="T17" fmla="*/ 46 h 54"/>
                  <a:gd name="T18" fmla="*/ 0 w 49"/>
                  <a:gd name="T19" fmla="*/ 53 h 54"/>
                  <a:gd name="T20" fmla="*/ 2 w 49"/>
                  <a:gd name="T21" fmla="*/ 54 h 54"/>
                  <a:gd name="T22" fmla="*/ 8 w 49"/>
                  <a:gd name="T23" fmla="*/ 48 h 54"/>
                  <a:gd name="T24" fmla="*/ 15 w 49"/>
                  <a:gd name="T25" fmla="*/ 41 h 54"/>
                  <a:gd name="T26" fmla="*/ 23 w 49"/>
                  <a:gd name="T27" fmla="*/ 34 h 54"/>
                  <a:gd name="T28" fmla="*/ 31 w 49"/>
                  <a:gd name="T29" fmla="*/ 27 h 54"/>
                  <a:gd name="T30" fmla="*/ 36 w 49"/>
                  <a:gd name="T31" fmla="*/ 21 h 54"/>
                  <a:gd name="T32" fmla="*/ 42 w 49"/>
                  <a:gd name="T33" fmla="*/ 14 h 54"/>
                  <a:gd name="T34" fmla="*/ 46 w 49"/>
                  <a:gd name="T35" fmla="*/ 7 h 54"/>
                  <a:gd name="T36" fmla="*/ 49 w 49"/>
                  <a:gd name="T37" fmla="*/ 2 h 54"/>
                  <a:gd name="T38" fmla="*/ 49 w 49"/>
                  <a:gd name="T39" fmla="*/ 0 h 54"/>
                  <a:gd name="T40" fmla="*/ 46 w 49"/>
                  <a:gd name="T4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4">
                    <a:moveTo>
                      <a:pt x="46" y="3"/>
                    </a:moveTo>
                    <a:lnTo>
                      <a:pt x="46" y="2"/>
                    </a:lnTo>
                    <a:lnTo>
                      <a:pt x="45" y="6"/>
                    </a:lnTo>
                    <a:lnTo>
                      <a:pt x="41" y="13"/>
                    </a:lnTo>
                    <a:lnTo>
                      <a:pt x="35" y="20"/>
                    </a:lnTo>
                    <a:lnTo>
                      <a:pt x="29" y="25"/>
                    </a:lnTo>
                    <a:lnTo>
                      <a:pt x="21" y="33"/>
                    </a:lnTo>
                    <a:lnTo>
                      <a:pt x="14" y="40"/>
                    </a:lnTo>
                    <a:lnTo>
                      <a:pt x="6" y="46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8" y="48"/>
                    </a:lnTo>
                    <a:lnTo>
                      <a:pt x="15" y="41"/>
                    </a:lnTo>
                    <a:lnTo>
                      <a:pt x="23" y="34"/>
                    </a:lnTo>
                    <a:lnTo>
                      <a:pt x="31" y="27"/>
                    </a:lnTo>
                    <a:lnTo>
                      <a:pt x="36" y="21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3" name="Freeform 1621">
                <a:extLst>
                  <a:ext uri="{FF2B5EF4-FFF2-40B4-BE49-F238E27FC236}">
                    <a16:creationId xmlns:a16="http://schemas.microsoft.com/office/drawing/2014/main" id="{93CC979B-F9F2-4A99-80B5-A1AC712FB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46"/>
                <a:ext cx="14" cy="5"/>
              </a:xfrm>
              <a:custGeom>
                <a:avLst/>
                <a:gdLst>
                  <a:gd name="T0" fmla="*/ 2 w 44"/>
                  <a:gd name="T1" fmla="*/ 2 h 14"/>
                  <a:gd name="T2" fmla="*/ 1 w 44"/>
                  <a:gd name="T3" fmla="*/ 2 h 14"/>
                  <a:gd name="T4" fmla="*/ 17 w 44"/>
                  <a:gd name="T5" fmla="*/ 6 h 14"/>
                  <a:gd name="T6" fmla="*/ 26 w 44"/>
                  <a:gd name="T7" fmla="*/ 9 h 14"/>
                  <a:gd name="T8" fmla="*/ 33 w 44"/>
                  <a:gd name="T9" fmla="*/ 11 h 14"/>
                  <a:gd name="T10" fmla="*/ 36 w 44"/>
                  <a:gd name="T11" fmla="*/ 12 h 14"/>
                  <a:gd name="T12" fmla="*/ 36 w 44"/>
                  <a:gd name="T13" fmla="*/ 12 h 14"/>
                  <a:gd name="T14" fmla="*/ 37 w 44"/>
                  <a:gd name="T15" fmla="*/ 12 h 14"/>
                  <a:gd name="T16" fmla="*/ 37 w 44"/>
                  <a:gd name="T17" fmla="*/ 12 h 14"/>
                  <a:gd name="T18" fmla="*/ 42 w 44"/>
                  <a:gd name="T19" fmla="*/ 14 h 14"/>
                  <a:gd name="T20" fmla="*/ 44 w 44"/>
                  <a:gd name="T21" fmla="*/ 12 h 14"/>
                  <a:gd name="T22" fmla="*/ 39 w 44"/>
                  <a:gd name="T23" fmla="*/ 11 h 14"/>
                  <a:gd name="T24" fmla="*/ 37 w 44"/>
                  <a:gd name="T25" fmla="*/ 10 h 14"/>
                  <a:gd name="T26" fmla="*/ 36 w 44"/>
                  <a:gd name="T27" fmla="*/ 10 h 14"/>
                  <a:gd name="T28" fmla="*/ 36 w 44"/>
                  <a:gd name="T29" fmla="*/ 10 h 14"/>
                  <a:gd name="T30" fmla="*/ 33 w 44"/>
                  <a:gd name="T31" fmla="*/ 10 h 14"/>
                  <a:gd name="T32" fmla="*/ 26 w 44"/>
                  <a:gd name="T33" fmla="*/ 8 h 14"/>
                  <a:gd name="T34" fmla="*/ 17 w 44"/>
                  <a:gd name="T35" fmla="*/ 6 h 14"/>
                  <a:gd name="T36" fmla="*/ 1 w 44"/>
                  <a:gd name="T37" fmla="*/ 0 h 14"/>
                  <a:gd name="T38" fmla="*/ 0 w 44"/>
                  <a:gd name="T39" fmla="*/ 0 h 14"/>
                  <a:gd name="T40" fmla="*/ 2 w 44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4">
                    <a:moveTo>
                      <a:pt x="2" y="2"/>
                    </a:moveTo>
                    <a:lnTo>
                      <a:pt x="1" y="2"/>
                    </a:lnTo>
                    <a:lnTo>
                      <a:pt x="17" y="6"/>
                    </a:lnTo>
                    <a:lnTo>
                      <a:pt x="26" y="9"/>
                    </a:lnTo>
                    <a:lnTo>
                      <a:pt x="33" y="1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42" y="14"/>
                    </a:lnTo>
                    <a:lnTo>
                      <a:pt x="44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6" y="8"/>
                    </a:lnTo>
                    <a:lnTo>
                      <a:pt x="17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4" name="Freeform 1622">
                <a:extLst>
                  <a:ext uri="{FF2B5EF4-FFF2-40B4-BE49-F238E27FC236}">
                    <a16:creationId xmlns:a16="http://schemas.microsoft.com/office/drawing/2014/main" id="{4C7E0F9C-59A4-4B47-821E-291E18724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12" cy="5"/>
              </a:xfrm>
              <a:custGeom>
                <a:avLst/>
                <a:gdLst>
                  <a:gd name="T0" fmla="*/ 3 w 36"/>
                  <a:gd name="T1" fmla="*/ 15 h 16"/>
                  <a:gd name="T2" fmla="*/ 3 w 36"/>
                  <a:gd name="T3" fmla="*/ 16 h 16"/>
                  <a:gd name="T4" fmla="*/ 6 w 36"/>
                  <a:gd name="T5" fmla="*/ 15 h 16"/>
                  <a:gd name="T6" fmla="*/ 9 w 36"/>
                  <a:gd name="T7" fmla="*/ 14 h 16"/>
                  <a:gd name="T8" fmla="*/ 14 w 36"/>
                  <a:gd name="T9" fmla="*/ 12 h 16"/>
                  <a:gd name="T10" fmla="*/ 17 w 36"/>
                  <a:gd name="T11" fmla="*/ 11 h 16"/>
                  <a:gd name="T12" fmla="*/ 23 w 36"/>
                  <a:gd name="T13" fmla="*/ 9 h 16"/>
                  <a:gd name="T14" fmla="*/ 27 w 36"/>
                  <a:gd name="T15" fmla="*/ 7 h 16"/>
                  <a:gd name="T16" fmla="*/ 32 w 36"/>
                  <a:gd name="T17" fmla="*/ 5 h 16"/>
                  <a:gd name="T18" fmla="*/ 36 w 36"/>
                  <a:gd name="T19" fmla="*/ 1 h 16"/>
                  <a:gd name="T20" fmla="*/ 34 w 36"/>
                  <a:gd name="T21" fmla="*/ 0 h 16"/>
                  <a:gd name="T22" fmla="*/ 30 w 36"/>
                  <a:gd name="T23" fmla="*/ 4 h 16"/>
                  <a:gd name="T24" fmla="*/ 26 w 36"/>
                  <a:gd name="T25" fmla="*/ 6 h 16"/>
                  <a:gd name="T26" fmla="*/ 22 w 36"/>
                  <a:gd name="T27" fmla="*/ 7 h 16"/>
                  <a:gd name="T28" fmla="*/ 17 w 36"/>
                  <a:gd name="T29" fmla="*/ 9 h 16"/>
                  <a:gd name="T30" fmla="*/ 12 w 36"/>
                  <a:gd name="T31" fmla="*/ 11 h 16"/>
                  <a:gd name="T32" fmla="*/ 8 w 36"/>
                  <a:gd name="T33" fmla="*/ 12 h 16"/>
                  <a:gd name="T34" fmla="*/ 5 w 36"/>
                  <a:gd name="T35" fmla="*/ 14 h 16"/>
                  <a:gd name="T36" fmla="*/ 0 w 36"/>
                  <a:gd name="T37" fmla="*/ 15 h 16"/>
                  <a:gd name="T38" fmla="*/ 0 w 36"/>
                  <a:gd name="T39" fmla="*/ 15 h 16"/>
                  <a:gd name="T40" fmla="*/ 3 w 36"/>
                  <a:gd name="T4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6">
                    <a:moveTo>
                      <a:pt x="3" y="15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4" y="12"/>
                    </a:lnTo>
                    <a:lnTo>
                      <a:pt x="17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7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5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5" name="Freeform 1623">
                <a:extLst>
                  <a:ext uri="{FF2B5EF4-FFF2-40B4-BE49-F238E27FC236}">
                    <a16:creationId xmlns:a16="http://schemas.microsoft.com/office/drawing/2014/main" id="{C192FBE3-7232-4B08-8D53-190818A2F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33"/>
                <a:ext cx="16" cy="12"/>
              </a:xfrm>
              <a:custGeom>
                <a:avLst/>
                <a:gdLst>
                  <a:gd name="T0" fmla="*/ 48 w 48"/>
                  <a:gd name="T1" fmla="*/ 1 h 34"/>
                  <a:gd name="T2" fmla="*/ 48 w 48"/>
                  <a:gd name="T3" fmla="*/ 1 h 34"/>
                  <a:gd name="T4" fmla="*/ 42 w 48"/>
                  <a:gd name="T5" fmla="*/ 0 h 34"/>
                  <a:gd name="T6" fmla="*/ 35 w 48"/>
                  <a:gd name="T7" fmla="*/ 0 h 34"/>
                  <a:gd name="T8" fmla="*/ 28 w 48"/>
                  <a:gd name="T9" fmla="*/ 0 h 34"/>
                  <a:gd name="T10" fmla="*/ 21 w 48"/>
                  <a:gd name="T11" fmla="*/ 2 h 34"/>
                  <a:gd name="T12" fmla="*/ 16 w 48"/>
                  <a:gd name="T13" fmla="*/ 6 h 34"/>
                  <a:gd name="T14" fmla="*/ 10 w 48"/>
                  <a:gd name="T15" fmla="*/ 11 h 34"/>
                  <a:gd name="T16" fmla="*/ 6 w 48"/>
                  <a:gd name="T17" fmla="*/ 20 h 34"/>
                  <a:gd name="T18" fmla="*/ 0 w 48"/>
                  <a:gd name="T19" fmla="*/ 34 h 34"/>
                  <a:gd name="T20" fmla="*/ 1 w 48"/>
                  <a:gd name="T21" fmla="*/ 34 h 34"/>
                  <a:gd name="T22" fmla="*/ 6 w 48"/>
                  <a:gd name="T23" fmla="*/ 21 h 34"/>
                  <a:gd name="T24" fmla="*/ 11 w 48"/>
                  <a:gd name="T25" fmla="*/ 12 h 34"/>
                  <a:gd name="T26" fmla="*/ 17 w 48"/>
                  <a:gd name="T27" fmla="*/ 7 h 34"/>
                  <a:gd name="T28" fmla="*/ 24 w 48"/>
                  <a:gd name="T29" fmla="*/ 3 h 34"/>
                  <a:gd name="T30" fmla="*/ 28 w 48"/>
                  <a:gd name="T31" fmla="*/ 2 h 34"/>
                  <a:gd name="T32" fmla="*/ 35 w 48"/>
                  <a:gd name="T33" fmla="*/ 2 h 34"/>
                  <a:gd name="T34" fmla="*/ 42 w 48"/>
                  <a:gd name="T35" fmla="*/ 2 h 34"/>
                  <a:gd name="T36" fmla="*/ 48 w 48"/>
                  <a:gd name="T37" fmla="*/ 2 h 34"/>
                  <a:gd name="T38" fmla="*/ 47 w 48"/>
                  <a:gd name="T39" fmla="*/ 2 h 34"/>
                  <a:gd name="T40" fmla="*/ 48 w 48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48" y="1"/>
                    </a:moveTo>
                    <a:lnTo>
                      <a:pt x="48" y="1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20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6" y="21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6" name="Freeform 1624">
                <a:extLst>
                  <a:ext uri="{FF2B5EF4-FFF2-40B4-BE49-F238E27FC236}">
                    <a16:creationId xmlns:a16="http://schemas.microsoft.com/office/drawing/2014/main" id="{86372841-DD50-4EC7-A20C-E9C10D169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734"/>
                <a:ext cx="18" cy="7"/>
              </a:xfrm>
              <a:custGeom>
                <a:avLst/>
                <a:gdLst>
                  <a:gd name="T0" fmla="*/ 52 w 52"/>
                  <a:gd name="T1" fmla="*/ 23 h 23"/>
                  <a:gd name="T2" fmla="*/ 52 w 52"/>
                  <a:gd name="T3" fmla="*/ 23 h 23"/>
                  <a:gd name="T4" fmla="*/ 3 w 52"/>
                  <a:gd name="T5" fmla="*/ 0 h 23"/>
                  <a:gd name="T6" fmla="*/ 0 w 52"/>
                  <a:gd name="T7" fmla="*/ 1 h 23"/>
                  <a:gd name="T8" fmla="*/ 51 w 52"/>
                  <a:gd name="T9" fmla="*/ 23 h 23"/>
                  <a:gd name="T10" fmla="*/ 52 w 5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2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1" y="23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7" name="Freeform 1625">
                <a:extLst>
                  <a:ext uri="{FF2B5EF4-FFF2-40B4-BE49-F238E27FC236}">
                    <a16:creationId xmlns:a16="http://schemas.microsoft.com/office/drawing/2014/main" id="{AD1035B4-67C9-4C1D-944B-E0F6A2CA1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2741"/>
                <a:ext cx="10" cy="13"/>
              </a:xfrm>
              <a:custGeom>
                <a:avLst/>
                <a:gdLst>
                  <a:gd name="T0" fmla="*/ 0 w 30"/>
                  <a:gd name="T1" fmla="*/ 38 h 38"/>
                  <a:gd name="T2" fmla="*/ 1 w 30"/>
                  <a:gd name="T3" fmla="*/ 38 h 38"/>
                  <a:gd name="T4" fmla="*/ 4 w 30"/>
                  <a:gd name="T5" fmla="*/ 34 h 38"/>
                  <a:gd name="T6" fmla="*/ 9 w 30"/>
                  <a:gd name="T7" fmla="*/ 30 h 38"/>
                  <a:gd name="T8" fmla="*/ 12 w 30"/>
                  <a:gd name="T9" fmla="*/ 25 h 38"/>
                  <a:gd name="T10" fmla="*/ 16 w 30"/>
                  <a:gd name="T11" fmla="*/ 20 h 38"/>
                  <a:gd name="T12" fmla="*/ 21 w 30"/>
                  <a:gd name="T13" fmla="*/ 14 h 38"/>
                  <a:gd name="T14" fmla="*/ 24 w 30"/>
                  <a:gd name="T15" fmla="*/ 10 h 38"/>
                  <a:gd name="T16" fmla="*/ 28 w 30"/>
                  <a:gd name="T17" fmla="*/ 4 h 38"/>
                  <a:gd name="T18" fmla="*/ 30 w 30"/>
                  <a:gd name="T19" fmla="*/ 0 h 38"/>
                  <a:gd name="T20" fmla="*/ 28 w 30"/>
                  <a:gd name="T21" fmla="*/ 0 h 38"/>
                  <a:gd name="T22" fmla="*/ 26 w 30"/>
                  <a:gd name="T23" fmla="*/ 3 h 38"/>
                  <a:gd name="T24" fmla="*/ 23 w 30"/>
                  <a:gd name="T25" fmla="*/ 9 h 38"/>
                  <a:gd name="T26" fmla="*/ 20 w 30"/>
                  <a:gd name="T27" fmla="*/ 13 h 38"/>
                  <a:gd name="T28" fmla="*/ 15 w 30"/>
                  <a:gd name="T29" fmla="*/ 19 h 38"/>
                  <a:gd name="T30" fmla="*/ 11 w 30"/>
                  <a:gd name="T31" fmla="*/ 24 h 38"/>
                  <a:gd name="T32" fmla="*/ 7 w 30"/>
                  <a:gd name="T33" fmla="*/ 28 h 38"/>
                  <a:gd name="T34" fmla="*/ 2 w 30"/>
                  <a:gd name="T35" fmla="*/ 33 h 38"/>
                  <a:gd name="T36" fmla="*/ 0 w 3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8">
                    <a:moveTo>
                      <a:pt x="0" y="38"/>
                    </a:moveTo>
                    <a:lnTo>
                      <a:pt x="1" y="38"/>
                    </a:lnTo>
                    <a:lnTo>
                      <a:pt x="4" y="34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0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4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3" y="9"/>
                    </a:lnTo>
                    <a:lnTo>
                      <a:pt x="20" y="13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2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8" name="Freeform 1626">
                <a:extLst>
                  <a:ext uri="{FF2B5EF4-FFF2-40B4-BE49-F238E27FC236}">
                    <a16:creationId xmlns:a16="http://schemas.microsoft.com/office/drawing/2014/main" id="{6213B889-8DCC-4111-B4FE-71C4F83A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3" cy="1"/>
              </a:xfrm>
              <a:custGeom>
                <a:avLst/>
                <a:gdLst>
                  <a:gd name="T0" fmla="*/ 0 w 9"/>
                  <a:gd name="T1" fmla="*/ 2 h 2"/>
                  <a:gd name="T2" fmla="*/ 1 w 9"/>
                  <a:gd name="T3" fmla="*/ 2 h 2"/>
                  <a:gd name="T4" fmla="*/ 9 w 9"/>
                  <a:gd name="T5" fmla="*/ 1 h 2"/>
                  <a:gd name="T6" fmla="*/ 9 w 9"/>
                  <a:gd name="T7" fmla="*/ 0 h 2"/>
                  <a:gd name="T8" fmla="*/ 1 w 9"/>
                  <a:gd name="T9" fmla="*/ 1 h 2"/>
                  <a:gd name="T10" fmla="*/ 2 w 9"/>
                  <a:gd name="T11" fmla="*/ 1 h 2"/>
                  <a:gd name="T12" fmla="*/ 0 w 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1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9" name="Freeform 1627">
                <a:extLst>
                  <a:ext uri="{FF2B5EF4-FFF2-40B4-BE49-F238E27FC236}">
                    <a16:creationId xmlns:a16="http://schemas.microsoft.com/office/drawing/2014/main" id="{2F17631D-15BD-41FE-964D-162A58DC8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45"/>
                <a:ext cx="21" cy="10"/>
              </a:xfrm>
              <a:custGeom>
                <a:avLst/>
                <a:gdLst>
                  <a:gd name="T0" fmla="*/ 0 w 63"/>
                  <a:gd name="T1" fmla="*/ 0 h 30"/>
                  <a:gd name="T2" fmla="*/ 0 w 63"/>
                  <a:gd name="T3" fmla="*/ 0 h 30"/>
                  <a:gd name="T4" fmla="*/ 6 w 63"/>
                  <a:gd name="T5" fmla="*/ 4 h 30"/>
                  <a:gd name="T6" fmla="*/ 14 w 63"/>
                  <a:gd name="T7" fmla="*/ 9 h 30"/>
                  <a:gd name="T8" fmla="*/ 21 w 63"/>
                  <a:gd name="T9" fmla="*/ 13 h 30"/>
                  <a:gd name="T10" fmla="*/ 29 w 63"/>
                  <a:gd name="T11" fmla="*/ 18 h 30"/>
                  <a:gd name="T12" fmla="*/ 37 w 63"/>
                  <a:gd name="T13" fmla="*/ 20 h 30"/>
                  <a:gd name="T14" fmla="*/ 46 w 63"/>
                  <a:gd name="T15" fmla="*/ 23 h 30"/>
                  <a:gd name="T16" fmla="*/ 54 w 63"/>
                  <a:gd name="T17" fmla="*/ 28 h 30"/>
                  <a:gd name="T18" fmla="*/ 62 w 63"/>
                  <a:gd name="T19" fmla="*/ 30 h 30"/>
                  <a:gd name="T20" fmla="*/ 63 w 63"/>
                  <a:gd name="T21" fmla="*/ 28 h 30"/>
                  <a:gd name="T22" fmla="*/ 56 w 63"/>
                  <a:gd name="T23" fmla="*/ 26 h 30"/>
                  <a:gd name="T24" fmla="*/ 47 w 63"/>
                  <a:gd name="T25" fmla="*/ 22 h 30"/>
                  <a:gd name="T26" fmla="*/ 38 w 63"/>
                  <a:gd name="T27" fmla="*/ 19 h 30"/>
                  <a:gd name="T28" fmla="*/ 30 w 63"/>
                  <a:gd name="T29" fmla="*/ 15 h 30"/>
                  <a:gd name="T30" fmla="*/ 23 w 63"/>
                  <a:gd name="T31" fmla="*/ 12 h 30"/>
                  <a:gd name="T32" fmla="*/ 15 w 63"/>
                  <a:gd name="T33" fmla="*/ 8 h 30"/>
                  <a:gd name="T34" fmla="*/ 8 w 63"/>
                  <a:gd name="T35" fmla="*/ 3 h 30"/>
                  <a:gd name="T36" fmla="*/ 2 w 63"/>
                  <a:gd name="T37" fmla="*/ 0 h 30"/>
                  <a:gd name="T38" fmla="*/ 0 w 63"/>
                  <a:gd name="T3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1" y="13"/>
                    </a:lnTo>
                    <a:lnTo>
                      <a:pt x="29" y="18"/>
                    </a:lnTo>
                    <a:lnTo>
                      <a:pt x="37" y="20"/>
                    </a:lnTo>
                    <a:lnTo>
                      <a:pt x="46" y="23"/>
                    </a:lnTo>
                    <a:lnTo>
                      <a:pt x="54" y="28"/>
                    </a:lnTo>
                    <a:lnTo>
                      <a:pt x="62" y="30"/>
                    </a:lnTo>
                    <a:lnTo>
                      <a:pt x="63" y="28"/>
                    </a:lnTo>
                    <a:lnTo>
                      <a:pt x="56" y="26"/>
                    </a:lnTo>
                    <a:lnTo>
                      <a:pt x="47" y="22"/>
                    </a:lnTo>
                    <a:lnTo>
                      <a:pt x="38" y="19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5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0" name="Freeform 1628">
                <a:extLst>
                  <a:ext uri="{FF2B5EF4-FFF2-40B4-BE49-F238E27FC236}">
                    <a16:creationId xmlns:a16="http://schemas.microsoft.com/office/drawing/2014/main" id="{36AB7988-75A2-4DDF-BBBA-B38D62AF3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10" cy="11"/>
              </a:xfrm>
              <a:custGeom>
                <a:avLst/>
                <a:gdLst>
                  <a:gd name="T0" fmla="*/ 2 w 30"/>
                  <a:gd name="T1" fmla="*/ 30 h 31"/>
                  <a:gd name="T2" fmla="*/ 2 w 30"/>
                  <a:gd name="T3" fmla="*/ 30 h 31"/>
                  <a:gd name="T4" fmla="*/ 2 w 30"/>
                  <a:gd name="T5" fmla="*/ 26 h 31"/>
                  <a:gd name="T6" fmla="*/ 5 w 30"/>
                  <a:gd name="T7" fmla="*/ 22 h 31"/>
                  <a:gd name="T8" fmla="*/ 7 w 30"/>
                  <a:gd name="T9" fmla="*/ 17 h 31"/>
                  <a:gd name="T10" fmla="*/ 9 w 30"/>
                  <a:gd name="T11" fmla="*/ 13 h 31"/>
                  <a:gd name="T12" fmla="*/ 12 w 30"/>
                  <a:gd name="T13" fmla="*/ 9 h 31"/>
                  <a:gd name="T14" fmla="*/ 17 w 30"/>
                  <a:gd name="T15" fmla="*/ 4 h 31"/>
                  <a:gd name="T16" fmla="*/ 21 w 30"/>
                  <a:gd name="T17" fmla="*/ 2 h 31"/>
                  <a:gd name="T18" fmla="*/ 30 w 30"/>
                  <a:gd name="T19" fmla="*/ 1 h 31"/>
                  <a:gd name="T20" fmla="*/ 30 w 30"/>
                  <a:gd name="T21" fmla="*/ 0 h 31"/>
                  <a:gd name="T22" fmla="*/ 21 w 30"/>
                  <a:gd name="T23" fmla="*/ 1 h 31"/>
                  <a:gd name="T24" fmla="*/ 16 w 30"/>
                  <a:gd name="T25" fmla="*/ 3 h 31"/>
                  <a:gd name="T26" fmla="*/ 11 w 30"/>
                  <a:gd name="T27" fmla="*/ 7 h 31"/>
                  <a:gd name="T28" fmla="*/ 8 w 30"/>
                  <a:gd name="T29" fmla="*/ 11 h 31"/>
                  <a:gd name="T30" fmla="*/ 5 w 30"/>
                  <a:gd name="T31" fmla="*/ 16 h 31"/>
                  <a:gd name="T32" fmla="*/ 2 w 30"/>
                  <a:gd name="T33" fmla="*/ 21 h 31"/>
                  <a:gd name="T34" fmla="*/ 1 w 30"/>
                  <a:gd name="T35" fmla="*/ 26 h 31"/>
                  <a:gd name="T36" fmla="*/ 0 w 30"/>
                  <a:gd name="T37" fmla="*/ 30 h 31"/>
                  <a:gd name="T38" fmla="*/ 0 w 30"/>
                  <a:gd name="T39" fmla="*/ 31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lnTo>
                      <a:pt x="2" y="30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7" y="17"/>
                    </a:lnTo>
                    <a:lnTo>
                      <a:pt x="9" y="13"/>
                    </a:lnTo>
                    <a:lnTo>
                      <a:pt x="12" y="9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6" y="3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1" name="Freeform 1629">
                <a:extLst>
                  <a:ext uri="{FF2B5EF4-FFF2-40B4-BE49-F238E27FC236}">
                    <a16:creationId xmlns:a16="http://schemas.microsoft.com/office/drawing/2014/main" id="{3F9D2DD1-955D-4FDE-8200-196586EC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754"/>
                <a:ext cx="11" cy="5"/>
              </a:xfrm>
              <a:custGeom>
                <a:avLst/>
                <a:gdLst>
                  <a:gd name="T0" fmla="*/ 31 w 31"/>
                  <a:gd name="T1" fmla="*/ 12 h 13"/>
                  <a:gd name="T2" fmla="*/ 31 w 31"/>
                  <a:gd name="T3" fmla="*/ 12 h 13"/>
                  <a:gd name="T4" fmla="*/ 26 w 31"/>
                  <a:gd name="T5" fmla="*/ 10 h 13"/>
                  <a:gd name="T6" fmla="*/ 21 w 31"/>
                  <a:gd name="T7" fmla="*/ 10 h 13"/>
                  <a:gd name="T8" fmla="*/ 18 w 31"/>
                  <a:gd name="T9" fmla="*/ 9 h 13"/>
                  <a:gd name="T10" fmla="*/ 15 w 31"/>
                  <a:gd name="T11" fmla="*/ 8 h 13"/>
                  <a:gd name="T12" fmla="*/ 12 w 31"/>
                  <a:gd name="T13" fmla="*/ 8 h 13"/>
                  <a:gd name="T14" fmla="*/ 9 w 31"/>
                  <a:gd name="T15" fmla="*/ 5 h 13"/>
                  <a:gd name="T16" fmla="*/ 6 w 31"/>
                  <a:gd name="T17" fmla="*/ 3 h 13"/>
                  <a:gd name="T18" fmla="*/ 2 w 31"/>
                  <a:gd name="T19" fmla="*/ 0 h 13"/>
                  <a:gd name="T20" fmla="*/ 0 w 31"/>
                  <a:gd name="T21" fmla="*/ 2 h 13"/>
                  <a:gd name="T22" fmla="*/ 4 w 31"/>
                  <a:gd name="T23" fmla="*/ 4 h 13"/>
                  <a:gd name="T24" fmla="*/ 8 w 31"/>
                  <a:gd name="T25" fmla="*/ 8 h 13"/>
                  <a:gd name="T26" fmla="*/ 10 w 31"/>
                  <a:gd name="T27" fmla="*/ 9 h 13"/>
                  <a:gd name="T28" fmla="*/ 15 w 31"/>
                  <a:gd name="T29" fmla="*/ 10 h 13"/>
                  <a:gd name="T30" fmla="*/ 18 w 31"/>
                  <a:gd name="T31" fmla="*/ 10 h 13"/>
                  <a:gd name="T32" fmla="*/ 21 w 31"/>
                  <a:gd name="T33" fmla="*/ 10 h 13"/>
                  <a:gd name="T34" fmla="*/ 26 w 31"/>
                  <a:gd name="T35" fmla="*/ 12 h 13"/>
                  <a:gd name="T36" fmla="*/ 31 w 31"/>
                  <a:gd name="T37" fmla="*/ 13 h 13"/>
                  <a:gd name="T38" fmla="*/ 30 w 31"/>
                  <a:gd name="T39" fmla="*/ 13 h 13"/>
                  <a:gd name="T40" fmla="*/ 31 w 31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lnTo>
                      <a:pt x="31" y="12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6" y="12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2" name="Freeform 1630">
                <a:extLst>
                  <a:ext uri="{FF2B5EF4-FFF2-40B4-BE49-F238E27FC236}">
                    <a16:creationId xmlns:a16="http://schemas.microsoft.com/office/drawing/2014/main" id="{E76734D2-8A9F-4BF8-B737-763F55FC4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758"/>
                <a:ext cx="10" cy="8"/>
              </a:xfrm>
              <a:custGeom>
                <a:avLst/>
                <a:gdLst>
                  <a:gd name="T0" fmla="*/ 30 w 31"/>
                  <a:gd name="T1" fmla="*/ 23 h 26"/>
                  <a:gd name="T2" fmla="*/ 31 w 31"/>
                  <a:gd name="T3" fmla="*/ 23 h 26"/>
                  <a:gd name="T4" fmla="*/ 3 w 31"/>
                  <a:gd name="T5" fmla="*/ 0 h 26"/>
                  <a:gd name="T6" fmla="*/ 0 w 31"/>
                  <a:gd name="T7" fmla="*/ 1 h 26"/>
                  <a:gd name="T8" fmla="*/ 28 w 31"/>
                  <a:gd name="T9" fmla="*/ 26 h 26"/>
                  <a:gd name="T10" fmla="*/ 30 w 31"/>
                  <a:gd name="T11" fmla="*/ 26 h 26"/>
                  <a:gd name="T12" fmla="*/ 30 w 31"/>
                  <a:gd name="T1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30" y="23"/>
                    </a:moveTo>
                    <a:lnTo>
                      <a:pt x="31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3" name="Freeform 1631">
                <a:extLst>
                  <a:ext uri="{FF2B5EF4-FFF2-40B4-BE49-F238E27FC236}">
                    <a16:creationId xmlns:a16="http://schemas.microsoft.com/office/drawing/2014/main" id="{C7F0C64E-218C-4A06-BDE1-EAF41361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3"/>
                <a:ext cx="8" cy="13"/>
              </a:xfrm>
              <a:custGeom>
                <a:avLst/>
                <a:gdLst>
                  <a:gd name="T0" fmla="*/ 25 w 26"/>
                  <a:gd name="T1" fmla="*/ 1 h 41"/>
                  <a:gd name="T2" fmla="*/ 25 w 26"/>
                  <a:gd name="T3" fmla="*/ 0 h 41"/>
                  <a:gd name="T4" fmla="*/ 23 w 26"/>
                  <a:gd name="T5" fmla="*/ 4 h 41"/>
                  <a:gd name="T6" fmla="*/ 21 w 26"/>
                  <a:gd name="T7" fmla="*/ 9 h 41"/>
                  <a:gd name="T8" fmla="*/ 17 w 26"/>
                  <a:gd name="T9" fmla="*/ 16 h 41"/>
                  <a:gd name="T10" fmla="*/ 14 w 26"/>
                  <a:gd name="T11" fmla="*/ 22 h 41"/>
                  <a:gd name="T12" fmla="*/ 11 w 26"/>
                  <a:gd name="T13" fmla="*/ 28 h 41"/>
                  <a:gd name="T14" fmla="*/ 6 w 26"/>
                  <a:gd name="T15" fmla="*/ 33 h 41"/>
                  <a:gd name="T16" fmla="*/ 3 w 26"/>
                  <a:gd name="T17" fmla="*/ 37 h 41"/>
                  <a:gd name="T18" fmla="*/ 0 w 26"/>
                  <a:gd name="T19" fmla="*/ 40 h 41"/>
                  <a:gd name="T20" fmla="*/ 0 w 26"/>
                  <a:gd name="T21" fmla="*/ 41 h 41"/>
                  <a:gd name="T22" fmla="*/ 3 w 26"/>
                  <a:gd name="T23" fmla="*/ 38 h 41"/>
                  <a:gd name="T24" fmla="*/ 7 w 26"/>
                  <a:gd name="T25" fmla="*/ 34 h 41"/>
                  <a:gd name="T26" fmla="*/ 12 w 26"/>
                  <a:gd name="T27" fmla="*/ 29 h 41"/>
                  <a:gd name="T28" fmla="*/ 15 w 26"/>
                  <a:gd name="T29" fmla="*/ 23 h 41"/>
                  <a:gd name="T30" fmla="*/ 19 w 26"/>
                  <a:gd name="T31" fmla="*/ 17 h 41"/>
                  <a:gd name="T32" fmla="*/ 23 w 26"/>
                  <a:gd name="T33" fmla="*/ 12 h 41"/>
                  <a:gd name="T34" fmla="*/ 24 w 26"/>
                  <a:gd name="T35" fmla="*/ 6 h 41"/>
                  <a:gd name="T36" fmla="*/ 26 w 26"/>
                  <a:gd name="T37" fmla="*/ 1 h 41"/>
                  <a:gd name="T38" fmla="*/ 26 w 26"/>
                  <a:gd name="T39" fmla="*/ 0 h 41"/>
                  <a:gd name="T40" fmla="*/ 25 w 26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1">
                    <a:moveTo>
                      <a:pt x="25" y="1"/>
                    </a:moveTo>
                    <a:lnTo>
                      <a:pt x="25" y="0"/>
                    </a:lnTo>
                    <a:lnTo>
                      <a:pt x="23" y="4"/>
                    </a:lnTo>
                    <a:lnTo>
                      <a:pt x="21" y="9"/>
                    </a:lnTo>
                    <a:lnTo>
                      <a:pt x="17" y="16"/>
                    </a:lnTo>
                    <a:lnTo>
                      <a:pt x="14" y="22"/>
                    </a:lnTo>
                    <a:lnTo>
                      <a:pt x="11" y="28"/>
                    </a:lnTo>
                    <a:lnTo>
                      <a:pt x="6" y="33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7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23" y="12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4" name="Freeform 1632">
                <a:extLst>
                  <a:ext uri="{FF2B5EF4-FFF2-40B4-BE49-F238E27FC236}">
                    <a16:creationId xmlns:a16="http://schemas.microsoft.com/office/drawing/2014/main" id="{65487996-3B2B-4D7B-8CDA-2B674B4D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48"/>
                <a:ext cx="5" cy="6"/>
              </a:xfrm>
              <a:custGeom>
                <a:avLst/>
                <a:gdLst>
                  <a:gd name="T0" fmla="*/ 0 w 14"/>
                  <a:gd name="T1" fmla="*/ 1 h 18"/>
                  <a:gd name="T2" fmla="*/ 13 w 14"/>
                  <a:gd name="T3" fmla="*/ 18 h 18"/>
                  <a:gd name="T4" fmla="*/ 14 w 14"/>
                  <a:gd name="T5" fmla="*/ 15 h 18"/>
                  <a:gd name="T6" fmla="*/ 1 w 14"/>
                  <a:gd name="T7" fmla="*/ 0 h 18"/>
                  <a:gd name="T8" fmla="*/ 0 w 1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lnTo>
                      <a:pt x="13" y="18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5" name="Freeform 1633">
                <a:extLst>
                  <a:ext uri="{FF2B5EF4-FFF2-40B4-BE49-F238E27FC236}">
                    <a16:creationId xmlns:a16="http://schemas.microsoft.com/office/drawing/2014/main" id="{C6DB7D5D-38CF-406A-8CA8-F9F28CD04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44"/>
                <a:ext cx="15" cy="4"/>
              </a:xfrm>
              <a:custGeom>
                <a:avLst/>
                <a:gdLst>
                  <a:gd name="T0" fmla="*/ 0 w 44"/>
                  <a:gd name="T1" fmla="*/ 3 h 13"/>
                  <a:gd name="T2" fmla="*/ 0 w 44"/>
                  <a:gd name="T3" fmla="*/ 3 h 13"/>
                  <a:gd name="T4" fmla="*/ 6 w 44"/>
                  <a:gd name="T5" fmla="*/ 4 h 13"/>
                  <a:gd name="T6" fmla="*/ 13 w 44"/>
                  <a:gd name="T7" fmla="*/ 4 h 13"/>
                  <a:gd name="T8" fmla="*/ 16 w 44"/>
                  <a:gd name="T9" fmla="*/ 3 h 13"/>
                  <a:gd name="T10" fmla="*/ 22 w 44"/>
                  <a:gd name="T11" fmla="*/ 2 h 13"/>
                  <a:gd name="T12" fmla="*/ 26 w 44"/>
                  <a:gd name="T13" fmla="*/ 2 h 13"/>
                  <a:gd name="T14" fmla="*/ 32 w 44"/>
                  <a:gd name="T15" fmla="*/ 3 h 13"/>
                  <a:gd name="T16" fmla="*/ 36 w 44"/>
                  <a:gd name="T17" fmla="*/ 6 h 13"/>
                  <a:gd name="T18" fmla="*/ 42 w 44"/>
                  <a:gd name="T19" fmla="*/ 13 h 13"/>
                  <a:gd name="T20" fmla="*/ 44 w 44"/>
                  <a:gd name="T21" fmla="*/ 12 h 13"/>
                  <a:gd name="T22" fmla="*/ 37 w 44"/>
                  <a:gd name="T23" fmla="*/ 5 h 13"/>
                  <a:gd name="T24" fmla="*/ 33 w 44"/>
                  <a:gd name="T25" fmla="*/ 2 h 13"/>
                  <a:gd name="T26" fmla="*/ 26 w 44"/>
                  <a:gd name="T27" fmla="*/ 0 h 13"/>
                  <a:gd name="T28" fmla="*/ 22 w 44"/>
                  <a:gd name="T29" fmla="*/ 0 h 13"/>
                  <a:gd name="T30" fmla="*/ 16 w 44"/>
                  <a:gd name="T31" fmla="*/ 2 h 13"/>
                  <a:gd name="T32" fmla="*/ 13 w 44"/>
                  <a:gd name="T33" fmla="*/ 3 h 13"/>
                  <a:gd name="T34" fmla="*/ 6 w 44"/>
                  <a:gd name="T35" fmla="*/ 3 h 13"/>
                  <a:gd name="T36" fmla="*/ 0 w 44"/>
                  <a:gd name="T37" fmla="*/ 2 h 13"/>
                  <a:gd name="T38" fmla="*/ 0 w 44"/>
                  <a:gd name="T3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3">
                    <a:moveTo>
                      <a:pt x="0" y="3"/>
                    </a:moveTo>
                    <a:lnTo>
                      <a:pt x="0" y="3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2" y="13"/>
                    </a:lnTo>
                    <a:lnTo>
                      <a:pt x="44" y="12"/>
                    </a:lnTo>
                    <a:lnTo>
                      <a:pt x="37" y="5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6" name="Freeform 1634">
                <a:extLst>
                  <a:ext uri="{FF2B5EF4-FFF2-40B4-BE49-F238E27FC236}">
                    <a16:creationId xmlns:a16="http://schemas.microsoft.com/office/drawing/2014/main" id="{7B2487B6-DCD7-4058-B28E-710F22DB3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78"/>
                <a:ext cx="13" cy="4"/>
              </a:xfrm>
              <a:custGeom>
                <a:avLst/>
                <a:gdLst>
                  <a:gd name="T0" fmla="*/ 39 w 40"/>
                  <a:gd name="T1" fmla="*/ 8 h 14"/>
                  <a:gd name="T2" fmla="*/ 34 w 40"/>
                  <a:gd name="T3" fmla="*/ 12 h 14"/>
                  <a:gd name="T4" fmla="*/ 30 w 40"/>
                  <a:gd name="T5" fmla="*/ 13 h 14"/>
                  <a:gd name="T6" fmla="*/ 24 w 40"/>
                  <a:gd name="T7" fmla="*/ 13 h 14"/>
                  <a:gd name="T8" fmla="*/ 19 w 40"/>
                  <a:gd name="T9" fmla="*/ 12 h 14"/>
                  <a:gd name="T10" fmla="*/ 15 w 40"/>
                  <a:gd name="T11" fmla="*/ 9 h 14"/>
                  <a:gd name="T12" fmla="*/ 10 w 40"/>
                  <a:gd name="T13" fmla="*/ 6 h 14"/>
                  <a:gd name="T14" fmla="*/ 6 w 40"/>
                  <a:gd name="T15" fmla="*/ 4 h 14"/>
                  <a:gd name="T16" fmla="*/ 2 w 40"/>
                  <a:gd name="T17" fmla="*/ 0 h 14"/>
                  <a:gd name="T18" fmla="*/ 0 w 40"/>
                  <a:gd name="T19" fmla="*/ 2 h 14"/>
                  <a:gd name="T20" fmla="*/ 4 w 40"/>
                  <a:gd name="T21" fmla="*/ 5 h 14"/>
                  <a:gd name="T22" fmla="*/ 8 w 40"/>
                  <a:gd name="T23" fmla="*/ 8 h 14"/>
                  <a:gd name="T24" fmla="*/ 13 w 40"/>
                  <a:gd name="T25" fmla="*/ 11 h 14"/>
                  <a:gd name="T26" fmla="*/ 18 w 40"/>
                  <a:gd name="T27" fmla="*/ 13 h 14"/>
                  <a:gd name="T28" fmla="*/ 24 w 40"/>
                  <a:gd name="T29" fmla="*/ 14 h 14"/>
                  <a:gd name="T30" fmla="*/ 30 w 40"/>
                  <a:gd name="T31" fmla="*/ 14 h 14"/>
                  <a:gd name="T32" fmla="*/ 35 w 40"/>
                  <a:gd name="T33" fmla="*/ 13 h 14"/>
                  <a:gd name="T34" fmla="*/ 40 w 40"/>
                  <a:gd name="T35" fmla="*/ 11 h 14"/>
                  <a:gd name="T36" fmla="*/ 39 w 40"/>
                  <a:gd name="T3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4">
                    <a:moveTo>
                      <a:pt x="39" y="8"/>
                    </a:moveTo>
                    <a:lnTo>
                      <a:pt x="34" y="12"/>
                    </a:lnTo>
                    <a:lnTo>
                      <a:pt x="30" y="13"/>
                    </a:lnTo>
                    <a:lnTo>
                      <a:pt x="24" y="13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8" y="13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1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7" name="Freeform 1635">
                <a:extLst>
                  <a:ext uri="{FF2B5EF4-FFF2-40B4-BE49-F238E27FC236}">
                    <a16:creationId xmlns:a16="http://schemas.microsoft.com/office/drawing/2014/main" id="{E750105A-3FBE-4411-9D03-616D01B65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780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8 h 14"/>
                  <a:gd name="T4" fmla="*/ 7 w 9"/>
                  <a:gd name="T5" fmla="*/ 4 h 14"/>
                  <a:gd name="T6" fmla="*/ 4 w 9"/>
                  <a:gd name="T7" fmla="*/ 0 h 14"/>
                  <a:gd name="T8" fmla="*/ 0 w 9"/>
                  <a:gd name="T9" fmla="*/ 0 h 14"/>
                  <a:gd name="T10" fmla="*/ 0 w 9"/>
                  <a:gd name="T11" fmla="*/ 1 h 14"/>
                  <a:gd name="T12" fmla="*/ 3 w 9"/>
                  <a:gd name="T13" fmla="*/ 1 h 14"/>
                  <a:gd name="T14" fmla="*/ 5 w 9"/>
                  <a:gd name="T15" fmla="*/ 5 h 14"/>
                  <a:gd name="T16" fmla="*/ 7 w 9"/>
                  <a:gd name="T17" fmla="*/ 8 h 14"/>
                  <a:gd name="T18" fmla="*/ 6 w 9"/>
                  <a:gd name="T19" fmla="*/ 13 h 14"/>
                  <a:gd name="T20" fmla="*/ 9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8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8" name="Freeform 1636">
                <a:extLst>
                  <a:ext uri="{FF2B5EF4-FFF2-40B4-BE49-F238E27FC236}">
                    <a16:creationId xmlns:a16="http://schemas.microsoft.com/office/drawing/2014/main" id="{6F315D25-952A-4B7E-BB1B-7F0B2750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84"/>
                <a:ext cx="17" cy="63"/>
              </a:xfrm>
              <a:custGeom>
                <a:avLst/>
                <a:gdLst>
                  <a:gd name="T0" fmla="*/ 1 w 52"/>
                  <a:gd name="T1" fmla="*/ 191 h 191"/>
                  <a:gd name="T2" fmla="*/ 4 w 52"/>
                  <a:gd name="T3" fmla="*/ 178 h 191"/>
                  <a:gd name="T4" fmla="*/ 7 w 52"/>
                  <a:gd name="T5" fmla="*/ 166 h 191"/>
                  <a:gd name="T6" fmla="*/ 9 w 52"/>
                  <a:gd name="T7" fmla="*/ 153 h 191"/>
                  <a:gd name="T8" fmla="*/ 11 w 52"/>
                  <a:gd name="T9" fmla="*/ 141 h 191"/>
                  <a:gd name="T10" fmla="*/ 14 w 52"/>
                  <a:gd name="T11" fmla="*/ 128 h 191"/>
                  <a:gd name="T12" fmla="*/ 16 w 52"/>
                  <a:gd name="T13" fmla="*/ 117 h 191"/>
                  <a:gd name="T14" fmla="*/ 18 w 52"/>
                  <a:gd name="T15" fmla="*/ 105 h 191"/>
                  <a:gd name="T16" fmla="*/ 22 w 52"/>
                  <a:gd name="T17" fmla="*/ 92 h 191"/>
                  <a:gd name="T18" fmla="*/ 23 w 52"/>
                  <a:gd name="T19" fmla="*/ 81 h 191"/>
                  <a:gd name="T20" fmla="*/ 26 w 52"/>
                  <a:gd name="T21" fmla="*/ 70 h 191"/>
                  <a:gd name="T22" fmla="*/ 31 w 52"/>
                  <a:gd name="T23" fmla="*/ 59 h 191"/>
                  <a:gd name="T24" fmla="*/ 33 w 52"/>
                  <a:gd name="T25" fmla="*/ 48 h 191"/>
                  <a:gd name="T26" fmla="*/ 37 w 52"/>
                  <a:gd name="T27" fmla="*/ 35 h 191"/>
                  <a:gd name="T28" fmla="*/ 42 w 52"/>
                  <a:gd name="T29" fmla="*/ 24 h 191"/>
                  <a:gd name="T30" fmla="*/ 46 w 52"/>
                  <a:gd name="T31" fmla="*/ 14 h 191"/>
                  <a:gd name="T32" fmla="*/ 52 w 52"/>
                  <a:gd name="T33" fmla="*/ 3 h 191"/>
                  <a:gd name="T34" fmla="*/ 51 w 52"/>
                  <a:gd name="T35" fmla="*/ 0 h 191"/>
                  <a:gd name="T36" fmla="*/ 45 w 52"/>
                  <a:gd name="T37" fmla="*/ 13 h 191"/>
                  <a:gd name="T38" fmla="*/ 40 w 52"/>
                  <a:gd name="T39" fmla="*/ 24 h 191"/>
                  <a:gd name="T40" fmla="*/ 36 w 52"/>
                  <a:gd name="T41" fmla="*/ 35 h 191"/>
                  <a:gd name="T42" fmla="*/ 32 w 52"/>
                  <a:gd name="T43" fmla="*/ 48 h 191"/>
                  <a:gd name="T44" fmla="*/ 28 w 52"/>
                  <a:gd name="T45" fmla="*/ 59 h 191"/>
                  <a:gd name="T46" fmla="*/ 25 w 52"/>
                  <a:gd name="T47" fmla="*/ 70 h 191"/>
                  <a:gd name="T48" fmla="*/ 23 w 52"/>
                  <a:gd name="T49" fmla="*/ 81 h 191"/>
                  <a:gd name="T50" fmla="*/ 19 w 52"/>
                  <a:gd name="T51" fmla="*/ 92 h 191"/>
                  <a:gd name="T52" fmla="*/ 16 w 52"/>
                  <a:gd name="T53" fmla="*/ 105 h 191"/>
                  <a:gd name="T54" fmla="*/ 14 w 52"/>
                  <a:gd name="T55" fmla="*/ 117 h 191"/>
                  <a:gd name="T56" fmla="*/ 11 w 52"/>
                  <a:gd name="T57" fmla="*/ 128 h 191"/>
                  <a:gd name="T58" fmla="*/ 10 w 52"/>
                  <a:gd name="T59" fmla="*/ 141 h 191"/>
                  <a:gd name="T60" fmla="*/ 8 w 52"/>
                  <a:gd name="T61" fmla="*/ 153 h 191"/>
                  <a:gd name="T62" fmla="*/ 6 w 52"/>
                  <a:gd name="T63" fmla="*/ 166 h 191"/>
                  <a:gd name="T64" fmla="*/ 3 w 52"/>
                  <a:gd name="T65" fmla="*/ 178 h 191"/>
                  <a:gd name="T66" fmla="*/ 0 w 52"/>
                  <a:gd name="T67" fmla="*/ 191 h 191"/>
                  <a:gd name="T68" fmla="*/ 1 w 52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91">
                    <a:moveTo>
                      <a:pt x="1" y="191"/>
                    </a:moveTo>
                    <a:lnTo>
                      <a:pt x="4" y="178"/>
                    </a:lnTo>
                    <a:lnTo>
                      <a:pt x="7" y="166"/>
                    </a:lnTo>
                    <a:lnTo>
                      <a:pt x="9" y="153"/>
                    </a:lnTo>
                    <a:lnTo>
                      <a:pt x="11" y="141"/>
                    </a:lnTo>
                    <a:lnTo>
                      <a:pt x="14" y="128"/>
                    </a:lnTo>
                    <a:lnTo>
                      <a:pt x="16" y="117"/>
                    </a:lnTo>
                    <a:lnTo>
                      <a:pt x="18" y="105"/>
                    </a:lnTo>
                    <a:lnTo>
                      <a:pt x="22" y="92"/>
                    </a:lnTo>
                    <a:lnTo>
                      <a:pt x="23" y="81"/>
                    </a:lnTo>
                    <a:lnTo>
                      <a:pt x="26" y="70"/>
                    </a:lnTo>
                    <a:lnTo>
                      <a:pt x="31" y="59"/>
                    </a:lnTo>
                    <a:lnTo>
                      <a:pt x="33" y="48"/>
                    </a:lnTo>
                    <a:lnTo>
                      <a:pt x="37" y="35"/>
                    </a:lnTo>
                    <a:lnTo>
                      <a:pt x="42" y="24"/>
                    </a:lnTo>
                    <a:lnTo>
                      <a:pt x="46" y="14"/>
                    </a:lnTo>
                    <a:lnTo>
                      <a:pt x="52" y="3"/>
                    </a:lnTo>
                    <a:lnTo>
                      <a:pt x="51" y="0"/>
                    </a:lnTo>
                    <a:lnTo>
                      <a:pt x="45" y="13"/>
                    </a:lnTo>
                    <a:lnTo>
                      <a:pt x="40" y="24"/>
                    </a:lnTo>
                    <a:lnTo>
                      <a:pt x="36" y="35"/>
                    </a:lnTo>
                    <a:lnTo>
                      <a:pt x="32" y="48"/>
                    </a:lnTo>
                    <a:lnTo>
                      <a:pt x="28" y="59"/>
                    </a:lnTo>
                    <a:lnTo>
                      <a:pt x="25" y="70"/>
                    </a:lnTo>
                    <a:lnTo>
                      <a:pt x="23" y="81"/>
                    </a:lnTo>
                    <a:lnTo>
                      <a:pt x="19" y="92"/>
                    </a:lnTo>
                    <a:lnTo>
                      <a:pt x="16" y="105"/>
                    </a:lnTo>
                    <a:lnTo>
                      <a:pt x="14" y="117"/>
                    </a:lnTo>
                    <a:lnTo>
                      <a:pt x="11" y="128"/>
                    </a:lnTo>
                    <a:lnTo>
                      <a:pt x="10" y="141"/>
                    </a:lnTo>
                    <a:lnTo>
                      <a:pt x="8" y="153"/>
                    </a:lnTo>
                    <a:lnTo>
                      <a:pt x="6" y="166"/>
                    </a:lnTo>
                    <a:lnTo>
                      <a:pt x="3" y="178"/>
                    </a:lnTo>
                    <a:lnTo>
                      <a:pt x="0" y="191"/>
                    </a:lnTo>
                    <a:lnTo>
                      <a:pt x="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9" name="Freeform 1637">
                <a:extLst>
                  <a:ext uri="{FF2B5EF4-FFF2-40B4-BE49-F238E27FC236}">
                    <a16:creationId xmlns:a16="http://schemas.microsoft.com/office/drawing/2014/main" id="{AAD16254-EDBC-4E9D-945F-16146F064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847"/>
                <a:ext cx="3" cy="7"/>
              </a:xfrm>
              <a:custGeom>
                <a:avLst/>
                <a:gdLst>
                  <a:gd name="T0" fmla="*/ 1 w 11"/>
                  <a:gd name="T1" fmla="*/ 22 h 22"/>
                  <a:gd name="T2" fmla="*/ 3 w 11"/>
                  <a:gd name="T3" fmla="*/ 20 h 22"/>
                  <a:gd name="T4" fmla="*/ 4 w 11"/>
                  <a:gd name="T5" fmla="*/ 18 h 22"/>
                  <a:gd name="T6" fmla="*/ 7 w 11"/>
                  <a:gd name="T7" fmla="*/ 16 h 22"/>
                  <a:gd name="T8" fmla="*/ 8 w 11"/>
                  <a:gd name="T9" fmla="*/ 12 h 22"/>
                  <a:gd name="T10" fmla="*/ 10 w 11"/>
                  <a:gd name="T11" fmla="*/ 9 h 22"/>
                  <a:gd name="T12" fmla="*/ 10 w 11"/>
                  <a:gd name="T13" fmla="*/ 6 h 22"/>
                  <a:gd name="T14" fmla="*/ 11 w 11"/>
                  <a:gd name="T15" fmla="*/ 3 h 22"/>
                  <a:gd name="T16" fmla="*/ 11 w 11"/>
                  <a:gd name="T17" fmla="*/ 0 h 22"/>
                  <a:gd name="T18" fmla="*/ 10 w 11"/>
                  <a:gd name="T19" fmla="*/ 0 h 22"/>
                  <a:gd name="T20" fmla="*/ 10 w 11"/>
                  <a:gd name="T21" fmla="*/ 3 h 22"/>
                  <a:gd name="T22" fmla="*/ 9 w 11"/>
                  <a:gd name="T23" fmla="*/ 6 h 22"/>
                  <a:gd name="T24" fmla="*/ 8 w 11"/>
                  <a:gd name="T25" fmla="*/ 9 h 22"/>
                  <a:gd name="T26" fmla="*/ 7 w 11"/>
                  <a:gd name="T27" fmla="*/ 11 h 22"/>
                  <a:gd name="T28" fmla="*/ 4 w 11"/>
                  <a:gd name="T29" fmla="*/ 15 h 22"/>
                  <a:gd name="T30" fmla="*/ 3 w 11"/>
                  <a:gd name="T31" fmla="*/ 17 h 22"/>
                  <a:gd name="T32" fmla="*/ 1 w 11"/>
                  <a:gd name="T33" fmla="*/ 19 h 22"/>
                  <a:gd name="T34" fmla="*/ 0 w 11"/>
                  <a:gd name="T35" fmla="*/ 20 h 22"/>
                  <a:gd name="T36" fmla="*/ 1 w 11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2">
                    <a:moveTo>
                      <a:pt x="1" y="22"/>
                    </a:moveTo>
                    <a:lnTo>
                      <a:pt x="3" y="20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0" name="Freeform 1638">
                <a:extLst>
                  <a:ext uri="{FF2B5EF4-FFF2-40B4-BE49-F238E27FC236}">
                    <a16:creationId xmlns:a16="http://schemas.microsoft.com/office/drawing/2014/main" id="{D756F7F9-0FC9-4520-B2D1-02D73E00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2"/>
                <a:ext cx="11" cy="4"/>
              </a:xfrm>
              <a:custGeom>
                <a:avLst/>
                <a:gdLst>
                  <a:gd name="T0" fmla="*/ 0 w 31"/>
                  <a:gd name="T1" fmla="*/ 2 h 13"/>
                  <a:gd name="T2" fmla="*/ 5 w 31"/>
                  <a:gd name="T3" fmla="*/ 7 h 13"/>
                  <a:gd name="T4" fmla="*/ 9 w 31"/>
                  <a:gd name="T5" fmla="*/ 10 h 13"/>
                  <a:gd name="T6" fmla="*/ 12 w 31"/>
                  <a:gd name="T7" fmla="*/ 12 h 13"/>
                  <a:gd name="T8" fmla="*/ 16 w 31"/>
                  <a:gd name="T9" fmla="*/ 13 h 13"/>
                  <a:gd name="T10" fmla="*/ 20 w 31"/>
                  <a:gd name="T11" fmla="*/ 13 h 13"/>
                  <a:gd name="T12" fmla="*/ 22 w 31"/>
                  <a:gd name="T13" fmla="*/ 12 h 13"/>
                  <a:gd name="T14" fmla="*/ 26 w 31"/>
                  <a:gd name="T15" fmla="*/ 10 h 13"/>
                  <a:gd name="T16" fmla="*/ 31 w 31"/>
                  <a:gd name="T17" fmla="*/ 7 h 13"/>
                  <a:gd name="T18" fmla="*/ 31 w 31"/>
                  <a:gd name="T19" fmla="*/ 6 h 13"/>
                  <a:gd name="T20" fmla="*/ 25 w 31"/>
                  <a:gd name="T21" fmla="*/ 10 h 13"/>
                  <a:gd name="T22" fmla="*/ 21 w 31"/>
                  <a:gd name="T23" fmla="*/ 11 h 13"/>
                  <a:gd name="T24" fmla="*/ 20 w 31"/>
                  <a:gd name="T25" fmla="*/ 12 h 13"/>
                  <a:gd name="T26" fmla="*/ 16 w 31"/>
                  <a:gd name="T27" fmla="*/ 12 h 13"/>
                  <a:gd name="T28" fmla="*/ 14 w 31"/>
                  <a:gd name="T29" fmla="*/ 11 h 13"/>
                  <a:gd name="T30" fmla="*/ 11 w 31"/>
                  <a:gd name="T31" fmla="*/ 10 h 13"/>
                  <a:gd name="T32" fmla="*/ 6 w 31"/>
                  <a:gd name="T33" fmla="*/ 5 h 13"/>
                  <a:gd name="T34" fmla="*/ 1 w 31"/>
                  <a:gd name="T35" fmla="*/ 0 h 13"/>
                  <a:gd name="T36" fmla="*/ 0 w 31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2"/>
                    </a:moveTo>
                    <a:lnTo>
                      <a:pt x="5" y="7"/>
                    </a:lnTo>
                    <a:lnTo>
                      <a:pt x="9" y="10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20" y="13"/>
                    </a:lnTo>
                    <a:lnTo>
                      <a:pt x="22" y="12"/>
                    </a:lnTo>
                    <a:lnTo>
                      <a:pt x="26" y="10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25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1" name="Freeform 1639">
                <a:extLst>
                  <a:ext uri="{FF2B5EF4-FFF2-40B4-BE49-F238E27FC236}">
                    <a16:creationId xmlns:a16="http://schemas.microsoft.com/office/drawing/2014/main" id="{3FF8C8DB-2FBE-46B3-BA46-940CCA4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847"/>
                <a:ext cx="3" cy="5"/>
              </a:xfrm>
              <a:custGeom>
                <a:avLst/>
                <a:gdLst>
                  <a:gd name="T0" fmla="*/ 2 w 8"/>
                  <a:gd name="T1" fmla="*/ 0 h 15"/>
                  <a:gd name="T2" fmla="*/ 0 w 8"/>
                  <a:gd name="T3" fmla="*/ 5 h 15"/>
                  <a:gd name="T4" fmla="*/ 2 w 8"/>
                  <a:gd name="T5" fmla="*/ 8 h 15"/>
                  <a:gd name="T6" fmla="*/ 4 w 8"/>
                  <a:gd name="T7" fmla="*/ 12 h 15"/>
                  <a:gd name="T8" fmla="*/ 7 w 8"/>
                  <a:gd name="T9" fmla="*/ 15 h 15"/>
                  <a:gd name="T10" fmla="*/ 8 w 8"/>
                  <a:gd name="T11" fmla="*/ 14 h 15"/>
                  <a:gd name="T12" fmla="*/ 5 w 8"/>
                  <a:gd name="T13" fmla="*/ 10 h 15"/>
                  <a:gd name="T14" fmla="*/ 3 w 8"/>
                  <a:gd name="T15" fmla="*/ 6 h 15"/>
                  <a:gd name="T16" fmla="*/ 3 w 8"/>
                  <a:gd name="T17" fmla="*/ 5 h 15"/>
                  <a:gd name="T18" fmla="*/ 3 w 8"/>
                  <a:gd name="T19" fmla="*/ 0 h 15"/>
                  <a:gd name="T20" fmla="*/ 2 w 8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2" name="Freeform 1640">
                <a:extLst>
                  <a:ext uri="{FF2B5EF4-FFF2-40B4-BE49-F238E27FC236}">
                    <a16:creationId xmlns:a16="http://schemas.microsoft.com/office/drawing/2014/main" id="{AA1CC189-2B8A-448A-9DE1-92C27D219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13" cy="67"/>
              </a:xfrm>
              <a:custGeom>
                <a:avLst/>
                <a:gdLst>
                  <a:gd name="T0" fmla="*/ 37 w 40"/>
                  <a:gd name="T1" fmla="*/ 0 h 203"/>
                  <a:gd name="T2" fmla="*/ 38 w 40"/>
                  <a:gd name="T3" fmla="*/ 0 h 203"/>
                  <a:gd name="T4" fmla="*/ 36 w 40"/>
                  <a:gd name="T5" fmla="*/ 12 h 203"/>
                  <a:gd name="T6" fmla="*/ 37 w 40"/>
                  <a:gd name="T7" fmla="*/ 26 h 203"/>
                  <a:gd name="T8" fmla="*/ 36 w 40"/>
                  <a:gd name="T9" fmla="*/ 38 h 203"/>
                  <a:gd name="T10" fmla="*/ 36 w 40"/>
                  <a:gd name="T11" fmla="*/ 51 h 203"/>
                  <a:gd name="T12" fmla="*/ 34 w 40"/>
                  <a:gd name="T13" fmla="*/ 64 h 203"/>
                  <a:gd name="T14" fmla="*/ 31 w 40"/>
                  <a:gd name="T15" fmla="*/ 77 h 203"/>
                  <a:gd name="T16" fmla="*/ 30 w 40"/>
                  <a:gd name="T17" fmla="*/ 90 h 203"/>
                  <a:gd name="T18" fmla="*/ 28 w 40"/>
                  <a:gd name="T19" fmla="*/ 102 h 203"/>
                  <a:gd name="T20" fmla="*/ 25 w 40"/>
                  <a:gd name="T21" fmla="*/ 117 h 203"/>
                  <a:gd name="T22" fmla="*/ 22 w 40"/>
                  <a:gd name="T23" fmla="*/ 129 h 203"/>
                  <a:gd name="T24" fmla="*/ 19 w 40"/>
                  <a:gd name="T25" fmla="*/ 141 h 203"/>
                  <a:gd name="T26" fmla="*/ 16 w 40"/>
                  <a:gd name="T27" fmla="*/ 154 h 203"/>
                  <a:gd name="T28" fmla="*/ 12 w 40"/>
                  <a:gd name="T29" fmla="*/ 167 h 203"/>
                  <a:gd name="T30" fmla="*/ 8 w 40"/>
                  <a:gd name="T31" fmla="*/ 180 h 203"/>
                  <a:gd name="T32" fmla="*/ 5 w 40"/>
                  <a:gd name="T33" fmla="*/ 191 h 203"/>
                  <a:gd name="T34" fmla="*/ 0 w 40"/>
                  <a:gd name="T35" fmla="*/ 203 h 203"/>
                  <a:gd name="T36" fmla="*/ 2 w 40"/>
                  <a:gd name="T37" fmla="*/ 203 h 203"/>
                  <a:gd name="T38" fmla="*/ 6 w 40"/>
                  <a:gd name="T39" fmla="*/ 191 h 203"/>
                  <a:gd name="T40" fmla="*/ 10 w 40"/>
                  <a:gd name="T41" fmla="*/ 180 h 203"/>
                  <a:gd name="T42" fmla="*/ 14 w 40"/>
                  <a:gd name="T43" fmla="*/ 167 h 203"/>
                  <a:gd name="T44" fmla="*/ 17 w 40"/>
                  <a:gd name="T45" fmla="*/ 154 h 203"/>
                  <a:gd name="T46" fmla="*/ 21 w 40"/>
                  <a:gd name="T47" fmla="*/ 141 h 203"/>
                  <a:gd name="T48" fmla="*/ 25 w 40"/>
                  <a:gd name="T49" fmla="*/ 129 h 203"/>
                  <a:gd name="T50" fmla="*/ 26 w 40"/>
                  <a:gd name="T51" fmla="*/ 117 h 203"/>
                  <a:gd name="T52" fmla="*/ 29 w 40"/>
                  <a:gd name="T53" fmla="*/ 102 h 203"/>
                  <a:gd name="T54" fmla="*/ 31 w 40"/>
                  <a:gd name="T55" fmla="*/ 90 h 203"/>
                  <a:gd name="T56" fmla="*/ 34 w 40"/>
                  <a:gd name="T57" fmla="*/ 77 h 203"/>
                  <a:gd name="T58" fmla="*/ 36 w 40"/>
                  <a:gd name="T59" fmla="*/ 64 h 203"/>
                  <a:gd name="T60" fmla="*/ 36 w 40"/>
                  <a:gd name="T61" fmla="*/ 51 h 203"/>
                  <a:gd name="T62" fmla="*/ 37 w 40"/>
                  <a:gd name="T63" fmla="*/ 38 h 203"/>
                  <a:gd name="T64" fmla="*/ 39 w 40"/>
                  <a:gd name="T65" fmla="*/ 26 h 203"/>
                  <a:gd name="T66" fmla="*/ 39 w 40"/>
                  <a:gd name="T67" fmla="*/ 12 h 203"/>
                  <a:gd name="T68" fmla="*/ 39 w 40"/>
                  <a:gd name="T69" fmla="*/ 0 h 203"/>
                  <a:gd name="T70" fmla="*/ 40 w 40"/>
                  <a:gd name="T71" fmla="*/ 0 h 203"/>
                  <a:gd name="T72" fmla="*/ 37 w 40"/>
                  <a:gd name="T7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03">
                    <a:moveTo>
                      <a:pt x="37" y="0"/>
                    </a:moveTo>
                    <a:lnTo>
                      <a:pt x="38" y="0"/>
                    </a:lnTo>
                    <a:lnTo>
                      <a:pt x="36" y="12"/>
                    </a:lnTo>
                    <a:lnTo>
                      <a:pt x="37" y="26"/>
                    </a:lnTo>
                    <a:lnTo>
                      <a:pt x="36" y="38"/>
                    </a:lnTo>
                    <a:lnTo>
                      <a:pt x="36" y="51"/>
                    </a:lnTo>
                    <a:lnTo>
                      <a:pt x="34" y="64"/>
                    </a:lnTo>
                    <a:lnTo>
                      <a:pt x="31" y="77"/>
                    </a:lnTo>
                    <a:lnTo>
                      <a:pt x="30" y="90"/>
                    </a:lnTo>
                    <a:lnTo>
                      <a:pt x="28" y="102"/>
                    </a:lnTo>
                    <a:lnTo>
                      <a:pt x="25" y="117"/>
                    </a:lnTo>
                    <a:lnTo>
                      <a:pt x="22" y="129"/>
                    </a:lnTo>
                    <a:lnTo>
                      <a:pt x="19" y="141"/>
                    </a:lnTo>
                    <a:lnTo>
                      <a:pt x="16" y="154"/>
                    </a:lnTo>
                    <a:lnTo>
                      <a:pt x="12" y="167"/>
                    </a:lnTo>
                    <a:lnTo>
                      <a:pt x="8" y="180"/>
                    </a:lnTo>
                    <a:lnTo>
                      <a:pt x="5" y="191"/>
                    </a:lnTo>
                    <a:lnTo>
                      <a:pt x="0" y="203"/>
                    </a:lnTo>
                    <a:lnTo>
                      <a:pt x="2" y="203"/>
                    </a:lnTo>
                    <a:lnTo>
                      <a:pt x="6" y="191"/>
                    </a:lnTo>
                    <a:lnTo>
                      <a:pt x="10" y="180"/>
                    </a:lnTo>
                    <a:lnTo>
                      <a:pt x="14" y="167"/>
                    </a:lnTo>
                    <a:lnTo>
                      <a:pt x="17" y="154"/>
                    </a:lnTo>
                    <a:lnTo>
                      <a:pt x="21" y="141"/>
                    </a:lnTo>
                    <a:lnTo>
                      <a:pt x="25" y="129"/>
                    </a:lnTo>
                    <a:lnTo>
                      <a:pt x="26" y="117"/>
                    </a:lnTo>
                    <a:lnTo>
                      <a:pt x="29" y="102"/>
                    </a:lnTo>
                    <a:lnTo>
                      <a:pt x="31" y="90"/>
                    </a:lnTo>
                    <a:lnTo>
                      <a:pt x="34" y="77"/>
                    </a:lnTo>
                    <a:lnTo>
                      <a:pt x="36" y="64"/>
                    </a:lnTo>
                    <a:lnTo>
                      <a:pt x="36" y="51"/>
                    </a:lnTo>
                    <a:lnTo>
                      <a:pt x="37" y="38"/>
                    </a:lnTo>
                    <a:lnTo>
                      <a:pt x="39" y="26"/>
                    </a:lnTo>
                    <a:lnTo>
                      <a:pt x="39" y="12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3" name="Freeform 1641">
                <a:extLst>
                  <a:ext uri="{FF2B5EF4-FFF2-40B4-BE49-F238E27FC236}">
                    <a16:creationId xmlns:a16="http://schemas.microsoft.com/office/drawing/2014/main" id="{7A3C10CB-7D2C-4C0C-B292-E60A8CA0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7"/>
                <a:ext cx="5" cy="3"/>
              </a:xfrm>
              <a:custGeom>
                <a:avLst/>
                <a:gdLst>
                  <a:gd name="T0" fmla="*/ 14 w 14"/>
                  <a:gd name="T1" fmla="*/ 1 h 10"/>
                  <a:gd name="T2" fmla="*/ 10 w 14"/>
                  <a:gd name="T3" fmla="*/ 0 h 10"/>
                  <a:gd name="T4" fmla="*/ 6 w 14"/>
                  <a:gd name="T5" fmla="*/ 0 h 10"/>
                  <a:gd name="T6" fmla="*/ 2 w 14"/>
                  <a:gd name="T7" fmla="*/ 5 h 10"/>
                  <a:gd name="T8" fmla="*/ 0 w 14"/>
                  <a:gd name="T9" fmla="*/ 10 h 10"/>
                  <a:gd name="T10" fmla="*/ 2 w 14"/>
                  <a:gd name="T11" fmla="*/ 10 h 10"/>
                  <a:gd name="T12" fmla="*/ 4 w 14"/>
                  <a:gd name="T13" fmla="*/ 6 h 10"/>
                  <a:gd name="T14" fmla="*/ 8 w 14"/>
                  <a:gd name="T15" fmla="*/ 1 h 10"/>
                  <a:gd name="T16" fmla="*/ 10 w 14"/>
                  <a:gd name="T17" fmla="*/ 1 h 10"/>
                  <a:gd name="T18" fmla="*/ 13 w 14"/>
                  <a:gd name="T19" fmla="*/ 4 h 10"/>
                  <a:gd name="T20" fmla="*/ 14 w 14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1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3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4" name="Freeform 1642">
                <a:extLst>
                  <a:ext uri="{FF2B5EF4-FFF2-40B4-BE49-F238E27FC236}">
                    <a16:creationId xmlns:a16="http://schemas.microsoft.com/office/drawing/2014/main" id="{C2441905-A821-450E-8093-5C97276E2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5"/>
                <a:ext cx="7" cy="4"/>
              </a:xfrm>
              <a:custGeom>
                <a:avLst/>
                <a:gdLst>
                  <a:gd name="T0" fmla="*/ 20 w 21"/>
                  <a:gd name="T1" fmla="*/ 12 h 13"/>
                  <a:gd name="T2" fmla="*/ 20 w 21"/>
                  <a:gd name="T3" fmla="*/ 12 h 13"/>
                  <a:gd name="T4" fmla="*/ 15 w 21"/>
                  <a:gd name="T5" fmla="*/ 12 h 13"/>
                  <a:gd name="T6" fmla="*/ 9 w 21"/>
                  <a:gd name="T7" fmla="*/ 10 h 13"/>
                  <a:gd name="T8" fmla="*/ 5 w 21"/>
                  <a:gd name="T9" fmla="*/ 6 h 13"/>
                  <a:gd name="T10" fmla="*/ 1 w 21"/>
                  <a:gd name="T11" fmla="*/ 0 h 13"/>
                  <a:gd name="T12" fmla="*/ 0 w 21"/>
                  <a:gd name="T13" fmla="*/ 0 h 13"/>
                  <a:gd name="T14" fmla="*/ 4 w 21"/>
                  <a:gd name="T15" fmla="*/ 7 h 13"/>
                  <a:gd name="T16" fmla="*/ 9 w 21"/>
                  <a:gd name="T17" fmla="*/ 11 h 13"/>
                  <a:gd name="T18" fmla="*/ 15 w 21"/>
                  <a:gd name="T19" fmla="*/ 13 h 13"/>
                  <a:gd name="T20" fmla="*/ 21 w 21"/>
                  <a:gd name="T21" fmla="*/ 13 h 13"/>
                  <a:gd name="T22" fmla="*/ 20 w 21"/>
                  <a:gd name="T23" fmla="*/ 13 h 13"/>
                  <a:gd name="T24" fmla="*/ 20 w 21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20" y="12"/>
                    </a:moveTo>
                    <a:lnTo>
                      <a:pt x="20" y="12"/>
                    </a:lnTo>
                    <a:lnTo>
                      <a:pt x="15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5" name="Freeform 1643">
                <a:extLst>
                  <a:ext uri="{FF2B5EF4-FFF2-40B4-BE49-F238E27FC236}">
                    <a16:creationId xmlns:a16="http://schemas.microsoft.com/office/drawing/2014/main" id="{9E1A22F2-8E2D-4B75-8DFE-8C6549254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959"/>
                <a:ext cx="1" cy="4"/>
              </a:xfrm>
              <a:custGeom>
                <a:avLst/>
                <a:gdLst>
                  <a:gd name="T0" fmla="*/ 3 w 4"/>
                  <a:gd name="T1" fmla="*/ 12 h 12"/>
                  <a:gd name="T2" fmla="*/ 4 w 4"/>
                  <a:gd name="T3" fmla="*/ 7 h 12"/>
                  <a:gd name="T4" fmla="*/ 4 w 4"/>
                  <a:gd name="T5" fmla="*/ 5 h 12"/>
                  <a:gd name="T6" fmla="*/ 3 w 4"/>
                  <a:gd name="T7" fmla="*/ 1 h 12"/>
                  <a:gd name="T8" fmla="*/ 0 w 4"/>
                  <a:gd name="T9" fmla="*/ 0 h 12"/>
                  <a:gd name="T10" fmla="*/ 0 w 4"/>
                  <a:gd name="T11" fmla="*/ 1 h 12"/>
                  <a:gd name="T12" fmla="*/ 2 w 4"/>
                  <a:gd name="T13" fmla="*/ 3 h 12"/>
                  <a:gd name="T14" fmla="*/ 3 w 4"/>
                  <a:gd name="T15" fmla="*/ 5 h 12"/>
                  <a:gd name="T16" fmla="*/ 3 w 4"/>
                  <a:gd name="T17" fmla="*/ 7 h 12"/>
                  <a:gd name="T18" fmla="*/ 2 w 4"/>
                  <a:gd name="T19" fmla="*/ 10 h 12"/>
                  <a:gd name="T20" fmla="*/ 3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3" y="12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6" name="Freeform 1644">
                <a:extLst>
                  <a:ext uri="{FF2B5EF4-FFF2-40B4-BE49-F238E27FC236}">
                    <a16:creationId xmlns:a16="http://schemas.microsoft.com/office/drawing/2014/main" id="{9DC0FCE0-FF83-4F7D-BA70-541B0160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962"/>
                <a:ext cx="13" cy="15"/>
              </a:xfrm>
              <a:custGeom>
                <a:avLst/>
                <a:gdLst>
                  <a:gd name="T0" fmla="*/ 1 w 37"/>
                  <a:gd name="T1" fmla="*/ 45 h 45"/>
                  <a:gd name="T2" fmla="*/ 1 w 37"/>
                  <a:gd name="T3" fmla="*/ 44 h 45"/>
                  <a:gd name="T4" fmla="*/ 2 w 37"/>
                  <a:gd name="T5" fmla="*/ 39 h 45"/>
                  <a:gd name="T6" fmla="*/ 6 w 37"/>
                  <a:gd name="T7" fmla="*/ 32 h 45"/>
                  <a:gd name="T8" fmla="*/ 11 w 37"/>
                  <a:gd name="T9" fmla="*/ 26 h 45"/>
                  <a:gd name="T10" fmla="*/ 15 w 37"/>
                  <a:gd name="T11" fmla="*/ 22 h 45"/>
                  <a:gd name="T12" fmla="*/ 21 w 37"/>
                  <a:gd name="T13" fmla="*/ 16 h 45"/>
                  <a:gd name="T14" fmla="*/ 25 w 37"/>
                  <a:gd name="T15" fmla="*/ 13 h 45"/>
                  <a:gd name="T16" fmla="*/ 32 w 37"/>
                  <a:gd name="T17" fmla="*/ 6 h 45"/>
                  <a:gd name="T18" fmla="*/ 37 w 37"/>
                  <a:gd name="T19" fmla="*/ 2 h 45"/>
                  <a:gd name="T20" fmla="*/ 35 w 37"/>
                  <a:gd name="T21" fmla="*/ 0 h 45"/>
                  <a:gd name="T22" fmla="*/ 31 w 37"/>
                  <a:gd name="T23" fmla="*/ 5 h 45"/>
                  <a:gd name="T24" fmla="*/ 24 w 37"/>
                  <a:gd name="T25" fmla="*/ 11 h 45"/>
                  <a:gd name="T26" fmla="*/ 19 w 37"/>
                  <a:gd name="T27" fmla="*/ 15 h 45"/>
                  <a:gd name="T28" fmla="*/ 14 w 37"/>
                  <a:gd name="T29" fmla="*/ 21 h 45"/>
                  <a:gd name="T30" fmla="*/ 9 w 37"/>
                  <a:gd name="T31" fmla="*/ 25 h 45"/>
                  <a:gd name="T32" fmla="*/ 5 w 37"/>
                  <a:gd name="T33" fmla="*/ 31 h 45"/>
                  <a:gd name="T34" fmla="*/ 1 w 37"/>
                  <a:gd name="T35" fmla="*/ 37 h 45"/>
                  <a:gd name="T36" fmla="*/ 0 w 37"/>
                  <a:gd name="T37" fmla="*/ 44 h 45"/>
                  <a:gd name="T38" fmla="*/ 0 w 37"/>
                  <a:gd name="T39" fmla="*/ 44 h 45"/>
                  <a:gd name="T40" fmla="*/ 1 w 37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1" y="45"/>
                    </a:moveTo>
                    <a:lnTo>
                      <a:pt x="1" y="44"/>
                    </a:lnTo>
                    <a:lnTo>
                      <a:pt x="2" y="39"/>
                    </a:lnTo>
                    <a:lnTo>
                      <a:pt x="6" y="32"/>
                    </a:lnTo>
                    <a:lnTo>
                      <a:pt x="11" y="26"/>
                    </a:lnTo>
                    <a:lnTo>
                      <a:pt x="15" y="22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2" y="6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5"/>
                    </a:lnTo>
                    <a:lnTo>
                      <a:pt x="24" y="11"/>
                    </a:lnTo>
                    <a:lnTo>
                      <a:pt x="19" y="15"/>
                    </a:lnTo>
                    <a:lnTo>
                      <a:pt x="14" y="21"/>
                    </a:lnTo>
                    <a:lnTo>
                      <a:pt x="9" y="25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7" name="Freeform 1645">
                <a:extLst>
                  <a:ext uri="{FF2B5EF4-FFF2-40B4-BE49-F238E27FC236}">
                    <a16:creationId xmlns:a16="http://schemas.microsoft.com/office/drawing/2014/main" id="{D718F934-4ABA-4E01-BED5-B70BE3C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73"/>
                <a:ext cx="8" cy="6"/>
              </a:xfrm>
              <a:custGeom>
                <a:avLst/>
                <a:gdLst>
                  <a:gd name="T0" fmla="*/ 1 w 23"/>
                  <a:gd name="T1" fmla="*/ 0 h 18"/>
                  <a:gd name="T2" fmla="*/ 0 w 23"/>
                  <a:gd name="T3" fmla="*/ 7 h 18"/>
                  <a:gd name="T4" fmla="*/ 0 w 23"/>
                  <a:gd name="T5" fmla="*/ 10 h 18"/>
                  <a:gd name="T6" fmla="*/ 1 w 23"/>
                  <a:gd name="T7" fmla="*/ 15 h 18"/>
                  <a:gd name="T8" fmla="*/ 1 w 23"/>
                  <a:gd name="T9" fmla="*/ 17 h 18"/>
                  <a:gd name="T10" fmla="*/ 5 w 23"/>
                  <a:gd name="T11" fmla="*/ 18 h 18"/>
                  <a:gd name="T12" fmla="*/ 9 w 23"/>
                  <a:gd name="T13" fmla="*/ 18 h 18"/>
                  <a:gd name="T14" fmla="*/ 15 w 23"/>
                  <a:gd name="T15" fmla="*/ 16 h 18"/>
                  <a:gd name="T16" fmla="*/ 23 w 23"/>
                  <a:gd name="T17" fmla="*/ 12 h 18"/>
                  <a:gd name="T18" fmla="*/ 22 w 23"/>
                  <a:gd name="T19" fmla="*/ 10 h 18"/>
                  <a:gd name="T20" fmla="*/ 13 w 23"/>
                  <a:gd name="T21" fmla="*/ 15 h 18"/>
                  <a:gd name="T22" fmla="*/ 9 w 23"/>
                  <a:gd name="T23" fmla="*/ 16 h 18"/>
                  <a:gd name="T24" fmla="*/ 5 w 23"/>
                  <a:gd name="T25" fmla="*/ 17 h 18"/>
                  <a:gd name="T26" fmla="*/ 4 w 23"/>
                  <a:gd name="T27" fmla="*/ 16 h 18"/>
                  <a:gd name="T28" fmla="*/ 1 w 23"/>
                  <a:gd name="T29" fmla="*/ 15 h 18"/>
                  <a:gd name="T30" fmla="*/ 3 w 23"/>
                  <a:gd name="T31" fmla="*/ 10 h 18"/>
                  <a:gd name="T32" fmla="*/ 3 w 23"/>
                  <a:gd name="T33" fmla="*/ 7 h 18"/>
                  <a:gd name="T34" fmla="*/ 1 w 23"/>
                  <a:gd name="T35" fmla="*/ 0 h 18"/>
                  <a:gd name="T36" fmla="*/ 1 w 23"/>
                  <a:gd name="T37" fmla="*/ 1 h 18"/>
                  <a:gd name="T38" fmla="*/ 1 w 23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8">
                    <a:moveTo>
                      <a:pt x="1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5" y="16"/>
                    </a:lnTo>
                    <a:lnTo>
                      <a:pt x="23" y="12"/>
                    </a:lnTo>
                    <a:lnTo>
                      <a:pt x="22" y="10"/>
                    </a:lnTo>
                    <a:lnTo>
                      <a:pt x="13" y="15"/>
                    </a:lnTo>
                    <a:lnTo>
                      <a:pt x="9" y="16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8" name="Freeform 1646">
                <a:extLst>
                  <a:ext uri="{FF2B5EF4-FFF2-40B4-BE49-F238E27FC236}">
                    <a16:creationId xmlns:a16="http://schemas.microsoft.com/office/drawing/2014/main" id="{AE5469C5-A43E-4CFF-822E-C41D086CD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5"/>
                <a:ext cx="8" cy="19"/>
              </a:xfrm>
              <a:custGeom>
                <a:avLst/>
                <a:gdLst>
                  <a:gd name="T0" fmla="*/ 24 w 25"/>
                  <a:gd name="T1" fmla="*/ 0 h 55"/>
                  <a:gd name="T2" fmla="*/ 22 w 25"/>
                  <a:gd name="T3" fmla="*/ 7 h 55"/>
                  <a:gd name="T4" fmla="*/ 20 w 25"/>
                  <a:gd name="T5" fmla="*/ 15 h 55"/>
                  <a:gd name="T6" fmla="*/ 16 w 25"/>
                  <a:gd name="T7" fmla="*/ 23 h 55"/>
                  <a:gd name="T8" fmla="*/ 13 w 25"/>
                  <a:gd name="T9" fmla="*/ 29 h 55"/>
                  <a:gd name="T10" fmla="*/ 10 w 25"/>
                  <a:gd name="T11" fmla="*/ 36 h 55"/>
                  <a:gd name="T12" fmla="*/ 6 w 25"/>
                  <a:gd name="T13" fmla="*/ 44 h 55"/>
                  <a:gd name="T14" fmla="*/ 2 w 25"/>
                  <a:gd name="T15" fmla="*/ 50 h 55"/>
                  <a:gd name="T16" fmla="*/ 0 w 25"/>
                  <a:gd name="T17" fmla="*/ 54 h 55"/>
                  <a:gd name="T18" fmla="*/ 0 w 25"/>
                  <a:gd name="T19" fmla="*/ 55 h 55"/>
                  <a:gd name="T20" fmla="*/ 4 w 25"/>
                  <a:gd name="T21" fmla="*/ 51 h 55"/>
                  <a:gd name="T22" fmla="*/ 9 w 25"/>
                  <a:gd name="T23" fmla="*/ 44 h 55"/>
                  <a:gd name="T24" fmla="*/ 11 w 25"/>
                  <a:gd name="T25" fmla="*/ 38 h 55"/>
                  <a:gd name="T26" fmla="*/ 14 w 25"/>
                  <a:gd name="T27" fmla="*/ 31 h 55"/>
                  <a:gd name="T28" fmla="*/ 17 w 25"/>
                  <a:gd name="T29" fmla="*/ 23 h 55"/>
                  <a:gd name="T30" fmla="*/ 21 w 25"/>
                  <a:gd name="T31" fmla="*/ 16 h 55"/>
                  <a:gd name="T32" fmla="*/ 23 w 25"/>
                  <a:gd name="T33" fmla="*/ 7 h 55"/>
                  <a:gd name="T34" fmla="*/ 25 w 25"/>
                  <a:gd name="T35" fmla="*/ 0 h 55"/>
                  <a:gd name="T36" fmla="*/ 24 w 25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5">
                    <a:moveTo>
                      <a:pt x="24" y="0"/>
                    </a:moveTo>
                    <a:lnTo>
                      <a:pt x="22" y="7"/>
                    </a:lnTo>
                    <a:lnTo>
                      <a:pt x="20" y="15"/>
                    </a:lnTo>
                    <a:lnTo>
                      <a:pt x="16" y="23"/>
                    </a:lnTo>
                    <a:lnTo>
                      <a:pt x="13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4" y="51"/>
                    </a:lnTo>
                    <a:lnTo>
                      <a:pt x="9" y="44"/>
                    </a:lnTo>
                    <a:lnTo>
                      <a:pt x="11" y="38"/>
                    </a:lnTo>
                    <a:lnTo>
                      <a:pt x="14" y="31"/>
                    </a:lnTo>
                    <a:lnTo>
                      <a:pt x="17" y="23"/>
                    </a:lnTo>
                    <a:lnTo>
                      <a:pt x="21" y="16"/>
                    </a:lnTo>
                    <a:lnTo>
                      <a:pt x="23" y="7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9" name="Freeform 1647">
                <a:extLst>
                  <a:ext uri="{FF2B5EF4-FFF2-40B4-BE49-F238E27FC236}">
                    <a16:creationId xmlns:a16="http://schemas.microsoft.com/office/drawing/2014/main" id="{F767BB41-CBE3-496F-88B5-B88550E2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" y="2954"/>
                <a:ext cx="3" cy="1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1 h 4"/>
                  <a:gd name="T4" fmla="*/ 7 w 10"/>
                  <a:gd name="T5" fmla="*/ 0 h 4"/>
                  <a:gd name="T6" fmla="*/ 6 w 10"/>
                  <a:gd name="T7" fmla="*/ 0 h 4"/>
                  <a:gd name="T8" fmla="*/ 1 w 10"/>
                  <a:gd name="T9" fmla="*/ 1 h 4"/>
                  <a:gd name="T10" fmla="*/ 0 w 10"/>
                  <a:gd name="T11" fmla="*/ 4 h 4"/>
                  <a:gd name="T12" fmla="*/ 1 w 10"/>
                  <a:gd name="T13" fmla="*/ 4 h 4"/>
                  <a:gd name="T14" fmla="*/ 4 w 10"/>
                  <a:gd name="T15" fmla="*/ 3 h 4"/>
                  <a:gd name="T16" fmla="*/ 6 w 10"/>
                  <a:gd name="T17" fmla="*/ 1 h 4"/>
                  <a:gd name="T18" fmla="*/ 7 w 10"/>
                  <a:gd name="T19" fmla="*/ 1 h 4"/>
                  <a:gd name="T20" fmla="*/ 9 w 10"/>
                  <a:gd name="T21" fmla="*/ 3 h 4"/>
                  <a:gd name="T22" fmla="*/ 9 w 10"/>
                  <a:gd name="T23" fmla="*/ 2 h 4"/>
                  <a:gd name="T24" fmla="*/ 10 w 10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lnTo>
                      <a:pt x="10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0" name="Freeform 1648">
                <a:extLst>
                  <a:ext uri="{FF2B5EF4-FFF2-40B4-BE49-F238E27FC236}">
                    <a16:creationId xmlns:a16="http://schemas.microsoft.com/office/drawing/2014/main" id="{A8A1C76E-B628-40AC-8382-24AF72C19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3"/>
                <a:ext cx="10" cy="4"/>
              </a:xfrm>
              <a:custGeom>
                <a:avLst/>
                <a:gdLst>
                  <a:gd name="T0" fmla="*/ 31 w 32"/>
                  <a:gd name="T1" fmla="*/ 10 h 13"/>
                  <a:gd name="T2" fmla="*/ 26 w 32"/>
                  <a:gd name="T3" fmla="*/ 12 h 13"/>
                  <a:gd name="T4" fmla="*/ 23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9 h 13"/>
                  <a:gd name="T12" fmla="*/ 8 w 32"/>
                  <a:gd name="T13" fmla="*/ 7 h 13"/>
                  <a:gd name="T14" fmla="*/ 5 w 32"/>
                  <a:gd name="T15" fmla="*/ 3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6 h 13"/>
                  <a:gd name="T22" fmla="*/ 6 w 32"/>
                  <a:gd name="T23" fmla="*/ 8 h 13"/>
                  <a:gd name="T24" fmla="*/ 11 w 32"/>
                  <a:gd name="T25" fmla="*/ 10 h 13"/>
                  <a:gd name="T26" fmla="*/ 15 w 32"/>
                  <a:gd name="T27" fmla="*/ 12 h 13"/>
                  <a:gd name="T28" fmla="*/ 19 w 32"/>
                  <a:gd name="T29" fmla="*/ 13 h 13"/>
                  <a:gd name="T30" fmla="*/ 23 w 32"/>
                  <a:gd name="T31" fmla="*/ 13 h 13"/>
                  <a:gd name="T32" fmla="*/ 28 w 32"/>
                  <a:gd name="T33" fmla="*/ 13 h 13"/>
                  <a:gd name="T34" fmla="*/ 32 w 32"/>
                  <a:gd name="T35" fmla="*/ 11 h 13"/>
                  <a:gd name="T36" fmla="*/ 31 w 32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10"/>
                    </a:moveTo>
                    <a:lnTo>
                      <a:pt x="26" y="12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3" y="13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1" name="Freeform 1649">
                <a:extLst>
                  <a:ext uri="{FF2B5EF4-FFF2-40B4-BE49-F238E27FC236}">
                    <a16:creationId xmlns:a16="http://schemas.microsoft.com/office/drawing/2014/main" id="{937569E0-3082-48AE-A620-B22F63780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856"/>
                <a:ext cx="3" cy="5"/>
              </a:xfrm>
              <a:custGeom>
                <a:avLst/>
                <a:gdLst>
                  <a:gd name="T0" fmla="*/ 7 w 8"/>
                  <a:gd name="T1" fmla="*/ 13 h 13"/>
                  <a:gd name="T2" fmla="*/ 8 w 8"/>
                  <a:gd name="T3" fmla="*/ 8 h 13"/>
                  <a:gd name="T4" fmla="*/ 7 w 8"/>
                  <a:gd name="T5" fmla="*/ 5 h 13"/>
                  <a:gd name="T6" fmla="*/ 4 w 8"/>
                  <a:gd name="T7" fmla="*/ 0 h 13"/>
                  <a:gd name="T8" fmla="*/ 0 w 8"/>
                  <a:gd name="T9" fmla="*/ 0 h 13"/>
                  <a:gd name="T10" fmla="*/ 2 w 8"/>
                  <a:gd name="T11" fmla="*/ 2 h 13"/>
                  <a:gd name="T12" fmla="*/ 3 w 8"/>
                  <a:gd name="T13" fmla="*/ 2 h 13"/>
                  <a:gd name="T14" fmla="*/ 4 w 8"/>
                  <a:gd name="T15" fmla="*/ 6 h 13"/>
                  <a:gd name="T16" fmla="*/ 5 w 8"/>
                  <a:gd name="T17" fmla="*/ 8 h 13"/>
                  <a:gd name="T18" fmla="*/ 4 w 8"/>
                  <a:gd name="T19" fmla="*/ 12 h 13"/>
                  <a:gd name="T20" fmla="*/ 7 w 8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13"/>
                    </a:moveTo>
                    <a:lnTo>
                      <a:pt x="8" y="8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2" name="Freeform 1650">
                <a:extLst>
                  <a:ext uri="{FF2B5EF4-FFF2-40B4-BE49-F238E27FC236}">
                    <a16:creationId xmlns:a16="http://schemas.microsoft.com/office/drawing/2014/main" id="{8FC501D3-4789-4627-8896-A10B7481B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860"/>
                <a:ext cx="19" cy="49"/>
              </a:xfrm>
              <a:custGeom>
                <a:avLst/>
                <a:gdLst>
                  <a:gd name="T0" fmla="*/ 2 w 55"/>
                  <a:gd name="T1" fmla="*/ 148 h 148"/>
                  <a:gd name="T2" fmla="*/ 5 w 55"/>
                  <a:gd name="T3" fmla="*/ 138 h 148"/>
                  <a:gd name="T4" fmla="*/ 9 w 55"/>
                  <a:gd name="T5" fmla="*/ 128 h 148"/>
                  <a:gd name="T6" fmla="*/ 10 w 55"/>
                  <a:gd name="T7" fmla="*/ 118 h 148"/>
                  <a:gd name="T8" fmla="*/ 13 w 55"/>
                  <a:gd name="T9" fmla="*/ 109 h 148"/>
                  <a:gd name="T10" fmla="*/ 15 w 55"/>
                  <a:gd name="T11" fmla="*/ 99 h 148"/>
                  <a:gd name="T12" fmla="*/ 19 w 55"/>
                  <a:gd name="T13" fmla="*/ 90 h 148"/>
                  <a:gd name="T14" fmla="*/ 20 w 55"/>
                  <a:gd name="T15" fmla="*/ 81 h 148"/>
                  <a:gd name="T16" fmla="*/ 23 w 55"/>
                  <a:gd name="T17" fmla="*/ 71 h 148"/>
                  <a:gd name="T18" fmla="*/ 27 w 55"/>
                  <a:gd name="T19" fmla="*/ 62 h 148"/>
                  <a:gd name="T20" fmla="*/ 30 w 55"/>
                  <a:gd name="T21" fmla="*/ 53 h 148"/>
                  <a:gd name="T22" fmla="*/ 32 w 55"/>
                  <a:gd name="T23" fmla="*/ 44 h 148"/>
                  <a:gd name="T24" fmla="*/ 37 w 55"/>
                  <a:gd name="T25" fmla="*/ 36 h 148"/>
                  <a:gd name="T26" fmla="*/ 40 w 55"/>
                  <a:gd name="T27" fmla="*/ 27 h 148"/>
                  <a:gd name="T28" fmla="*/ 44 w 55"/>
                  <a:gd name="T29" fmla="*/ 18 h 148"/>
                  <a:gd name="T30" fmla="*/ 49 w 55"/>
                  <a:gd name="T31" fmla="*/ 10 h 148"/>
                  <a:gd name="T32" fmla="*/ 55 w 55"/>
                  <a:gd name="T33" fmla="*/ 1 h 148"/>
                  <a:gd name="T34" fmla="*/ 52 w 55"/>
                  <a:gd name="T35" fmla="*/ 0 h 148"/>
                  <a:gd name="T36" fmla="*/ 48 w 55"/>
                  <a:gd name="T37" fmla="*/ 9 h 148"/>
                  <a:gd name="T38" fmla="*/ 42 w 55"/>
                  <a:gd name="T39" fmla="*/ 17 h 148"/>
                  <a:gd name="T40" fmla="*/ 39 w 55"/>
                  <a:gd name="T41" fmla="*/ 26 h 148"/>
                  <a:gd name="T42" fmla="*/ 34 w 55"/>
                  <a:gd name="T43" fmla="*/ 34 h 148"/>
                  <a:gd name="T44" fmla="*/ 31 w 55"/>
                  <a:gd name="T45" fmla="*/ 44 h 148"/>
                  <a:gd name="T46" fmla="*/ 28 w 55"/>
                  <a:gd name="T47" fmla="*/ 53 h 148"/>
                  <a:gd name="T48" fmla="*/ 25 w 55"/>
                  <a:gd name="T49" fmla="*/ 62 h 148"/>
                  <a:gd name="T50" fmla="*/ 22 w 55"/>
                  <a:gd name="T51" fmla="*/ 71 h 148"/>
                  <a:gd name="T52" fmla="*/ 20 w 55"/>
                  <a:gd name="T53" fmla="*/ 81 h 148"/>
                  <a:gd name="T54" fmla="*/ 18 w 55"/>
                  <a:gd name="T55" fmla="*/ 90 h 148"/>
                  <a:gd name="T56" fmla="*/ 14 w 55"/>
                  <a:gd name="T57" fmla="*/ 99 h 148"/>
                  <a:gd name="T58" fmla="*/ 11 w 55"/>
                  <a:gd name="T59" fmla="*/ 109 h 148"/>
                  <a:gd name="T60" fmla="*/ 9 w 55"/>
                  <a:gd name="T61" fmla="*/ 118 h 148"/>
                  <a:gd name="T62" fmla="*/ 6 w 55"/>
                  <a:gd name="T63" fmla="*/ 128 h 148"/>
                  <a:gd name="T64" fmla="*/ 3 w 55"/>
                  <a:gd name="T65" fmla="*/ 138 h 148"/>
                  <a:gd name="T66" fmla="*/ 0 w 55"/>
                  <a:gd name="T67" fmla="*/ 148 h 148"/>
                  <a:gd name="T68" fmla="*/ 2 w 55"/>
                  <a:gd name="T6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8">
                    <a:moveTo>
                      <a:pt x="2" y="148"/>
                    </a:moveTo>
                    <a:lnTo>
                      <a:pt x="5" y="138"/>
                    </a:lnTo>
                    <a:lnTo>
                      <a:pt x="9" y="128"/>
                    </a:lnTo>
                    <a:lnTo>
                      <a:pt x="10" y="118"/>
                    </a:lnTo>
                    <a:lnTo>
                      <a:pt x="13" y="109"/>
                    </a:lnTo>
                    <a:lnTo>
                      <a:pt x="15" y="99"/>
                    </a:lnTo>
                    <a:lnTo>
                      <a:pt x="19" y="90"/>
                    </a:lnTo>
                    <a:lnTo>
                      <a:pt x="20" y="81"/>
                    </a:lnTo>
                    <a:lnTo>
                      <a:pt x="23" y="71"/>
                    </a:lnTo>
                    <a:lnTo>
                      <a:pt x="27" y="62"/>
                    </a:lnTo>
                    <a:lnTo>
                      <a:pt x="30" y="53"/>
                    </a:lnTo>
                    <a:lnTo>
                      <a:pt x="32" y="44"/>
                    </a:lnTo>
                    <a:lnTo>
                      <a:pt x="37" y="36"/>
                    </a:lnTo>
                    <a:lnTo>
                      <a:pt x="40" y="27"/>
                    </a:lnTo>
                    <a:lnTo>
                      <a:pt x="44" y="18"/>
                    </a:lnTo>
                    <a:lnTo>
                      <a:pt x="49" y="10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9"/>
                    </a:lnTo>
                    <a:lnTo>
                      <a:pt x="42" y="17"/>
                    </a:lnTo>
                    <a:lnTo>
                      <a:pt x="39" y="26"/>
                    </a:lnTo>
                    <a:lnTo>
                      <a:pt x="34" y="34"/>
                    </a:lnTo>
                    <a:lnTo>
                      <a:pt x="31" y="44"/>
                    </a:lnTo>
                    <a:lnTo>
                      <a:pt x="28" y="53"/>
                    </a:lnTo>
                    <a:lnTo>
                      <a:pt x="25" y="62"/>
                    </a:lnTo>
                    <a:lnTo>
                      <a:pt x="22" y="71"/>
                    </a:lnTo>
                    <a:lnTo>
                      <a:pt x="20" y="81"/>
                    </a:lnTo>
                    <a:lnTo>
                      <a:pt x="18" y="90"/>
                    </a:lnTo>
                    <a:lnTo>
                      <a:pt x="14" y="99"/>
                    </a:lnTo>
                    <a:lnTo>
                      <a:pt x="11" y="109"/>
                    </a:lnTo>
                    <a:lnTo>
                      <a:pt x="9" y="118"/>
                    </a:lnTo>
                    <a:lnTo>
                      <a:pt x="6" y="128"/>
                    </a:lnTo>
                    <a:lnTo>
                      <a:pt x="3" y="138"/>
                    </a:lnTo>
                    <a:lnTo>
                      <a:pt x="0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3" name="Freeform 1651">
                <a:extLst>
                  <a:ext uri="{FF2B5EF4-FFF2-40B4-BE49-F238E27FC236}">
                    <a16:creationId xmlns:a16="http://schemas.microsoft.com/office/drawing/2014/main" id="{1B829329-D1AD-43B9-9CBE-AFF9CAD71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09"/>
                <a:ext cx="4" cy="6"/>
              </a:xfrm>
              <a:custGeom>
                <a:avLst/>
                <a:gdLst>
                  <a:gd name="T0" fmla="*/ 1 w 11"/>
                  <a:gd name="T1" fmla="*/ 16 h 16"/>
                  <a:gd name="T2" fmla="*/ 1 w 11"/>
                  <a:gd name="T3" fmla="*/ 16 h 16"/>
                  <a:gd name="T4" fmla="*/ 4 w 11"/>
                  <a:gd name="T5" fmla="*/ 14 h 16"/>
                  <a:gd name="T6" fmla="*/ 6 w 11"/>
                  <a:gd name="T7" fmla="*/ 9 h 16"/>
                  <a:gd name="T8" fmla="*/ 10 w 11"/>
                  <a:gd name="T9" fmla="*/ 5 h 16"/>
                  <a:gd name="T10" fmla="*/ 11 w 11"/>
                  <a:gd name="T11" fmla="*/ 0 h 16"/>
                  <a:gd name="T12" fmla="*/ 10 w 11"/>
                  <a:gd name="T13" fmla="*/ 0 h 16"/>
                  <a:gd name="T14" fmla="*/ 7 w 11"/>
                  <a:gd name="T15" fmla="*/ 4 h 16"/>
                  <a:gd name="T16" fmla="*/ 6 w 11"/>
                  <a:gd name="T17" fmla="*/ 8 h 16"/>
                  <a:gd name="T18" fmla="*/ 3 w 11"/>
                  <a:gd name="T19" fmla="*/ 12 h 16"/>
                  <a:gd name="T20" fmla="*/ 1 w 11"/>
                  <a:gd name="T21" fmla="*/ 15 h 16"/>
                  <a:gd name="T22" fmla="*/ 0 w 11"/>
                  <a:gd name="T23" fmla="*/ 15 h 16"/>
                  <a:gd name="T24" fmla="*/ 1 w 11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lnTo>
                      <a:pt x="1" y="16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4" name="Freeform 1652">
                <a:extLst>
                  <a:ext uri="{FF2B5EF4-FFF2-40B4-BE49-F238E27FC236}">
                    <a16:creationId xmlns:a16="http://schemas.microsoft.com/office/drawing/2014/main" id="{CCB78247-512C-4BCF-9A90-ABFD03FC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2912"/>
                <a:ext cx="9" cy="4"/>
              </a:xfrm>
              <a:custGeom>
                <a:avLst/>
                <a:gdLst>
                  <a:gd name="T0" fmla="*/ 0 w 26"/>
                  <a:gd name="T1" fmla="*/ 0 h 10"/>
                  <a:gd name="T2" fmla="*/ 3 w 26"/>
                  <a:gd name="T3" fmla="*/ 5 h 10"/>
                  <a:gd name="T4" fmla="*/ 7 w 26"/>
                  <a:gd name="T5" fmla="*/ 8 h 10"/>
                  <a:gd name="T6" fmla="*/ 9 w 26"/>
                  <a:gd name="T7" fmla="*/ 10 h 10"/>
                  <a:gd name="T8" fmla="*/ 11 w 26"/>
                  <a:gd name="T9" fmla="*/ 10 h 10"/>
                  <a:gd name="T10" fmla="*/ 15 w 26"/>
                  <a:gd name="T11" fmla="*/ 10 h 10"/>
                  <a:gd name="T12" fmla="*/ 18 w 26"/>
                  <a:gd name="T13" fmla="*/ 10 h 10"/>
                  <a:gd name="T14" fmla="*/ 20 w 26"/>
                  <a:gd name="T15" fmla="*/ 8 h 10"/>
                  <a:gd name="T16" fmla="*/ 26 w 26"/>
                  <a:gd name="T17" fmla="*/ 7 h 10"/>
                  <a:gd name="T18" fmla="*/ 24 w 26"/>
                  <a:gd name="T19" fmla="*/ 6 h 10"/>
                  <a:gd name="T20" fmla="*/ 19 w 26"/>
                  <a:gd name="T21" fmla="*/ 7 h 10"/>
                  <a:gd name="T22" fmla="*/ 17 w 26"/>
                  <a:gd name="T23" fmla="*/ 8 h 10"/>
                  <a:gd name="T24" fmla="*/ 15 w 26"/>
                  <a:gd name="T25" fmla="*/ 9 h 10"/>
                  <a:gd name="T26" fmla="*/ 11 w 26"/>
                  <a:gd name="T27" fmla="*/ 9 h 10"/>
                  <a:gd name="T28" fmla="*/ 10 w 26"/>
                  <a:gd name="T29" fmla="*/ 8 h 10"/>
                  <a:gd name="T30" fmla="*/ 9 w 26"/>
                  <a:gd name="T31" fmla="*/ 6 h 10"/>
                  <a:gd name="T32" fmla="*/ 6 w 26"/>
                  <a:gd name="T33" fmla="*/ 4 h 10"/>
                  <a:gd name="T34" fmla="*/ 1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3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5" name="Freeform 1653">
                <a:extLst>
                  <a:ext uri="{FF2B5EF4-FFF2-40B4-BE49-F238E27FC236}">
                    <a16:creationId xmlns:a16="http://schemas.microsoft.com/office/drawing/2014/main" id="{6D2DA352-2BA5-45E5-B99C-E74FCE846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08"/>
                <a:ext cx="2" cy="4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3 w 5"/>
                  <a:gd name="T11" fmla="*/ 13 h 13"/>
                  <a:gd name="T12" fmla="*/ 5 w 5"/>
                  <a:gd name="T13" fmla="*/ 13 h 13"/>
                  <a:gd name="T14" fmla="*/ 3 w 5"/>
                  <a:gd name="T15" fmla="*/ 10 h 13"/>
                  <a:gd name="T16" fmla="*/ 3 w 5"/>
                  <a:gd name="T17" fmla="*/ 7 h 13"/>
                  <a:gd name="T18" fmla="*/ 3 w 5"/>
                  <a:gd name="T19" fmla="*/ 3 h 13"/>
                  <a:gd name="T20" fmla="*/ 3 w 5"/>
                  <a:gd name="T21" fmla="*/ 0 h 13"/>
                  <a:gd name="T22" fmla="*/ 3 w 5"/>
                  <a:gd name="T23" fmla="*/ 1 h 13"/>
                  <a:gd name="T24" fmla="*/ 1 w 5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6" name="Freeform 1654">
                <a:extLst>
                  <a:ext uri="{FF2B5EF4-FFF2-40B4-BE49-F238E27FC236}">
                    <a16:creationId xmlns:a16="http://schemas.microsoft.com/office/drawing/2014/main" id="{8832BF3A-F5E8-4BCE-9E64-B360DE1F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5"/>
                <a:ext cx="15" cy="53"/>
              </a:xfrm>
              <a:custGeom>
                <a:avLst/>
                <a:gdLst>
                  <a:gd name="T0" fmla="*/ 43 w 46"/>
                  <a:gd name="T1" fmla="*/ 0 h 160"/>
                  <a:gd name="T2" fmla="*/ 43 w 46"/>
                  <a:gd name="T3" fmla="*/ 10 h 160"/>
                  <a:gd name="T4" fmla="*/ 41 w 46"/>
                  <a:gd name="T5" fmla="*/ 20 h 160"/>
                  <a:gd name="T6" fmla="*/ 39 w 46"/>
                  <a:gd name="T7" fmla="*/ 30 h 160"/>
                  <a:gd name="T8" fmla="*/ 38 w 46"/>
                  <a:gd name="T9" fmla="*/ 40 h 160"/>
                  <a:gd name="T10" fmla="*/ 35 w 46"/>
                  <a:gd name="T11" fmla="*/ 51 h 160"/>
                  <a:gd name="T12" fmla="*/ 33 w 46"/>
                  <a:gd name="T13" fmla="*/ 61 h 160"/>
                  <a:gd name="T14" fmla="*/ 31 w 46"/>
                  <a:gd name="T15" fmla="*/ 71 h 160"/>
                  <a:gd name="T16" fmla="*/ 28 w 46"/>
                  <a:gd name="T17" fmla="*/ 81 h 160"/>
                  <a:gd name="T18" fmla="*/ 24 w 46"/>
                  <a:gd name="T19" fmla="*/ 92 h 160"/>
                  <a:gd name="T20" fmla="*/ 22 w 46"/>
                  <a:gd name="T21" fmla="*/ 102 h 160"/>
                  <a:gd name="T22" fmla="*/ 19 w 46"/>
                  <a:gd name="T23" fmla="*/ 112 h 160"/>
                  <a:gd name="T24" fmla="*/ 15 w 46"/>
                  <a:gd name="T25" fmla="*/ 121 h 160"/>
                  <a:gd name="T26" fmla="*/ 13 w 46"/>
                  <a:gd name="T27" fmla="*/ 132 h 160"/>
                  <a:gd name="T28" fmla="*/ 7 w 46"/>
                  <a:gd name="T29" fmla="*/ 140 h 160"/>
                  <a:gd name="T30" fmla="*/ 4 w 46"/>
                  <a:gd name="T31" fmla="*/ 150 h 160"/>
                  <a:gd name="T32" fmla="*/ 0 w 46"/>
                  <a:gd name="T33" fmla="*/ 158 h 160"/>
                  <a:gd name="T34" fmla="*/ 1 w 46"/>
                  <a:gd name="T35" fmla="*/ 160 h 160"/>
                  <a:gd name="T36" fmla="*/ 5 w 46"/>
                  <a:gd name="T37" fmla="*/ 151 h 160"/>
                  <a:gd name="T38" fmla="*/ 10 w 46"/>
                  <a:gd name="T39" fmla="*/ 142 h 160"/>
                  <a:gd name="T40" fmla="*/ 13 w 46"/>
                  <a:gd name="T41" fmla="*/ 132 h 160"/>
                  <a:gd name="T42" fmla="*/ 16 w 46"/>
                  <a:gd name="T43" fmla="*/ 121 h 160"/>
                  <a:gd name="T44" fmla="*/ 21 w 46"/>
                  <a:gd name="T45" fmla="*/ 112 h 160"/>
                  <a:gd name="T46" fmla="*/ 23 w 46"/>
                  <a:gd name="T47" fmla="*/ 102 h 160"/>
                  <a:gd name="T48" fmla="*/ 27 w 46"/>
                  <a:gd name="T49" fmla="*/ 92 h 160"/>
                  <a:gd name="T50" fmla="*/ 29 w 46"/>
                  <a:gd name="T51" fmla="*/ 81 h 160"/>
                  <a:gd name="T52" fmla="*/ 32 w 46"/>
                  <a:gd name="T53" fmla="*/ 71 h 160"/>
                  <a:gd name="T54" fmla="*/ 34 w 46"/>
                  <a:gd name="T55" fmla="*/ 61 h 160"/>
                  <a:gd name="T56" fmla="*/ 37 w 46"/>
                  <a:gd name="T57" fmla="*/ 51 h 160"/>
                  <a:gd name="T58" fmla="*/ 39 w 46"/>
                  <a:gd name="T59" fmla="*/ 40 h 160"/>
                  <a:gd name="T60" fmla="*/ 41 w 46"/>
                  <a:gd name="T61" fmla="*/ 30 h 160"/>
                  <a:gd name="T62" fmla="*/ 43 w 46"/>
                  <a:gd name="T63" fmla="*/ 20 h 160"/>
                  <a:gd name="T64" fmla="*/ 43 w 46"/>
                  <a:gd name="T65" fmla="*/ 10 h 160"/>
                  <a:gd name="T66" fmla="*/ 46 w 46"/>
                  <a:gd name="T67" fmla="*/ 0 h 160"/>
                  <a:gd name="T68" fmla="*/ 43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43" y="0"/>
                    </a:moveTo>
                    <a:lnTo>
                      <a:pt x="43" y="10"/>
                    </a:lnTo>
                    <a:lnTo>
                      <a:pt x="41" y="20"/>
                    </a:lnTo>
                    <a:lnTo>
                      <a:pt x="39" y="30"/>
                    </a:lnTo>
                    <a:lnTo>
                      <a:pt x="38" y="40"/>
                    </a:lnTo>
                    <a:lnTo>
                      <a:pt x="35" y="51"/>
                    </a:lnTo>
                    <a:lnTo>
                      <a:pt x="33" y="61"/>
                    </a:lnTo>
                    <a:lnTo>
                      <a:pt x="31" y="71"/>
                    </a:lnTo>
                    <a:lnTo>
                      <a:pt x="28" y="81"/>
                    </a:lnTo>
                    <a:lnTo>
                      <a:pt x="24" y="92"/>
                    </a:lnTo>
                    <a:lnTo>
                      <a:pt x="22" y="102"/>
                    </a:lnTo>
                    <a:lnTo>
                      <a:pt x="19" y="112"/>
                    </a:lnTo>
                    <a:lnTo>
                      <a:pt x="15" y="121"/>
                    </a:lnTo>
                    <a:lnTo>
                      <a:pt x="13" y="132"/>
                    </a:lnTo>
                    <a:lnTo>
                      <a:pt x="7" y="140"/>
                    </a:lnTo>
                    <a:lnTo>
                      <a:pt x="4" y="150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5" y="151"/>
                    </a:lnTo>
                    <a:lnTo>
                      <a:pt x="10" y="142"/>
                    </a:lnTo>
                    <a:lnTo>
                      <a:pt x="13" y="132"/>
                    </a:lnTo>
                    <a:lnTo>
                      <a:pt x="16" y="121"/>
                    </a:lnTo>
                    <a:lnTo>
                      <a:pt x="21" y="112"/>
                    </a:lnTo>
                    <a:lnTo>
                      <a:pt x="23" y="102"/>
                    </a:lnTo>
                    <a:lnTo>
                      <a:pt x="27" y="92"/>
                    </a:lnTo>
                    <a:lnTo>
                      <a:pt x="29" y="81"/>
                    </a:lnTo>
                    <a:lnTo>
                      <a:pt x="32" y="71"/>
                    </a:lnTo>
                    <a:lnTo>
                      <a:pt x="34" y="61"/>
                    </a:lnTo>
                    <a:lnTo>
                      <a:pt x="37" y="51"/>
                    </a:lnTo>
                    <a:lnTo>
                      <a:pt x="39" y="40"/>
                    </a:lnTo>
                    <a:lnTo>
                      <a:pt x="41" y="30"/>
                    </a:lnTo>
                    <a:lnTo>
                      <a:pt x="43" y="20"/>
                    </a:lnTo>
                    <a:lnTo>
                      <a:pt x="43" y="10"/>
                    </a:lnTo>
                    <a:lnTo>
                      <a:pt x="46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7" name="Freeform 1655">
                <a:extLst>
                  <a:ext uri="{FF2B5EF4-FFF2-40B4-BE49-F238E27FC236}">
                    <a16:creationId xmlns:a16="http://schemas.microsoft.com/office/drawing/2014/main" id="{0EC403ED-B461-4F34-B7BC-D2E7C0DC2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853"/>
                <a:ext cx="4" cy="2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2 h 7"/>
                  <a:gd name="T4" fmla="*/ 8 w 12"/>
                  <a:gd name="T5" fmla="*/ 0 h 7"/>
                  <a:gd name="T6" fmla="*/ 5 w 12"/>
                  <a:gd name="T7" fmla="*/ 0 h 7"/>
                  <a:gd name="T8" fmla="*/ 2 w 12"/>
                  <a:gd name="T9" fmla="*/ 3 h 7"/>
                  <a:gd name="T10" fmla="*/ 0 w 12"/>
                  <a:gd name="T11" fmla="*/ 7 h 7"/>
                  <a:gd name="T12" fmla="*/ 2 w 12"/>
                  <a:gd name="T13" fmla="*/ 7 h 7"/>
                  <a:gd name="T14" fmla="*/ 4 w 12"/>
                  <a:gd name="T15" fmla="*/ 4 h 7"/>
                  <a:gd name="T16" fmla="*/ 7 w 12"/>
                  <a:gd name="T17" fmla="*/ 2 h 7"/>
                  <a:gd name="T18" fmla="*/ 8 w 12"/>
                  <a:gd name="T19" fmla="*/ 1 h 7"/>
                  <a:gd name="T20" fmla="*/ 11 w 12"/>
                  <a:gd name="T21" fmla="*/ 2 h 7"/>
                  <a:gd name="T22" fmla="*/ 11 w 12"/>
                  <a:gd name="T23" fmla="*/ 3 h 7"/>
                  <a:gd name="T24" fmla="*/ 12 w 1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8" name="Freeform 1656">
                <a:extLst>
                  <a:ext uri="{FF2B5EF4-FFF2-40B4-BE49-F238E27FC236}">
                    <a16:creationId xmlns:a16="http://schemas.microsoft.com/office/drawing/2014/main" id="{AB5FFBDC-53E1-477C-9554-AE3941086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11"/>
                <a:ext cx="10" cy="3"/>
              </a:xfrm>
              <a:custGeom>
                <a:avLst/>
                <a:gdLst>
                  <a:gd name="T0" fmla="*/ 29 w 29"/>
                  <a:gd name="T1" fmla="*/ 6 h 9"/>
                  <a:gd name="T2" fmla="*/ 24 w 29"/>
                  <a:gd name="T3" fmla="*/ 7 h 9"/>
                  <a:gd name="T4" fmla="*/ 22 w 29"/>
                  <a:gd name="T5" fmla="*/ 8 h 9"/>
                  <a:gd name="T6" fmla="*/ 17 w 29"/>
                  <a:gd name="T7" fmla="*/ 8 h 9"/>
                  <a:gd name="T8" fmla="*/ 13 w 29"/>
                  <a:gd name="T9" fmla="*/ 7 h 9"/>
                  <a:gd name="T10" fmla="*/ 10 w 29"/>
                  <a:gd name="T11" fmla="*/ 6 h 9"/>
                  <a:gd name="T12" fmla="*/ 6 w 29"/>
                  <a:gd name="T13" fmla="*/ 4 h 9"/>
                  <a:gd name="T14" fmla="*/ 3 w 29"/>
                  <a:gd name="T15" fmla="*/ 3 h 9"/>
                  <a:gd name="T16" fmla="*/ 2 w 29"/>
                  <a:gd name="T17" fmla="*/ 0 h 9"/>
                  <a:gd name="T18" fmla="*/ 0 w 29"/>
                  <a:gd name="T19" fmla="*/ 1 h 9"/>
                  <a:gd name="T20" fmla="*/ 2 w 29"/>
                  <a:gd name="T21" fmla="*/ 3 h 9"/>
                  <a:gd name="T22" fmla="*/ 4 w 29"/>
                  <a:gd name="T23" fmla="*/ 6 h 9"/>
                  <a:gd name="T24" fmla="*/ 10 w 29"/>
                  <a:gd name="T25" fmla="*/ 8 h 9"/>
                  <a:gd name="T26" fmla="*/ 13 w 29"/>
                  <a:gd name="T27" fmla="*/ 8 h 9"/>
                  <a:gd name="T28" fmla="*/ 17 w 29"/>
                  <a:gd name="T29" fmla="*/ 9 h 9"/>
                  <a:gd name="T30" fmla="*/ 22 w 29"/>
                  <a:gd name="T31" fmla="*/ 9 h 9"/>
                  <a:gd name="T32" fmla="*/ 24 w 29"/>
                  <a:gd name="T33" fmla="*/ 8 h 9"/>
                  <a:gd name="T34" fmla="*/ 29 w 29"/>
                  <a:gd name="T35" fmla="*/ 8 h 9"/>
                  <a:gd name="T36" fmla="*/ 29 w 29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9">
                    <a:moveTo>
                      <a:pt x="29" y="6"/>
                    </a:moveTo>
                    <a:lnTo>
                      <a:pt x="24" y="7"/>
                    </a:lnTo>
                    <a:lnTo>
                      <a:pt x="22" y="8"/>
                    </a:lnTo>
                    <a:lnTo>
                      <a:pt x="17" y="8"/>
                    </a:lnTo>
                    <a:lnTo>
                      <a:pt x="13" y="7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22" y="9"/>
                    </a:lnTo>
                    <a:lnTo>
                      <a:pt x="24" y="8"/>
                    </a:lnTo>
                    <a:lnTo>
                      <a:pt x="29" y="8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9" name="Freeform 1657">
                <a:extLst>
                  <a:ext uri="{FF2B5EF4-FFF2-40B4-BE49-F238E27FC236}">
                    <a16:creationId xmlns:a16="http://schemas.microsoft.com/office/drawing/2014/main" id="{F0ABB523-9FC7-4621-8CE0-AA7D11F4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" y="2914"/>
                <a:ext cx="1" cy="3"/>
              </a:xfrm>
              <a:custGeom>
                <a:avLst/>
                <a:gdLst>
                  <a:gd name="T0" fmla="*/ 4 w 5"/>
                  <a:gd name="T1" fmla="*/ 11 h 11"/>
                  <a:gd name="T2" fmla="*/ 5 w 5"/>
                  <a:gd name="T3" fmla="*/ 8 h 11"/>
                  <a:gd name="T4" fmla="*/ 5 w 5"/>
                  <a:gd name="T5" fmla="*/ 4 h 11"/>
                  <a:gd name="T6" fmla="*/ 3 w 5"/>
                  <a:gd name="T7" fmla="*/ 1 h 11"/>
                  <a:gd name="T8" fmla="*/ 0 w 5"/>
                  <a:gd name="T9" fmla="*/ 0 h 11"/>
                  <a:gd name="T10" fmla="*/ 0 w 5"/>
                  <a:gd name="T11" fmla="*/ 1 h 11"/>
                  <a:gd name="T12" fmla="*/ 2 w 5"/>
                  <a:gd name="T13" fmla="*/ 2 h 11"/>
                  <a:gd name="T14" fmla="*/ 3 w 5"/>
                  <a:gd name="T15" fmla="*/ 4 h 11"/>
                  <a:gd name="T16" fmla="*/ 4 w 5"/>
                  <a:gd name="T17" fmla="*/ 8 h 11"/>
                  <a:gd name="T18" fmla="*/ 3 w 5"/>
                  <a:gd name="T19" fmla="*/ 10 h 11"/>
                  <a:gd name="T20" fmla="*/ 4 w 5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4" y="11"/>
                    </a:moveTo>
                    <a:lnTo>
                      <a:pt x="5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0" name="Freeform 1658">
                <a:extLst>
                  <a:ext uri="{FF2B5EF4-FFF2-40B4-BE49-F238E27FC236}">
                    <a16:creationId xmlns:a16="http://schemas.microsoft.com/office/drawing/2014/main" id="{C5705F81-164C-45CD-9522-6C363ACC1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" y="2917"/>
                <a:ext cx="22" cy="38"/>
              </a:xfrm>
              <a:custGeom>
                <a:avLst/>
                <a:gdLst>
                  <a:gd name="T0" fmla="*/ 1 w 66"/>
                  <a:gd name="T1" fmla="*/ 115 h 115"/>
                  <a:gd name="T2" fmla="*/ 4 w 66"/>
                  <a:gd name="T3" fmla="*/ 107 h 115"/>
                  <a:gd name="T4" fmla="*/ 9 w 66"/>
                  <a:gd name="T5" fmla="*/ 101 h 115"/>
                  <a:gd name="T6" fmla="*/ 12 w 66"/>
                  <a:gd name="T7" fmla="*/ 93 h 115"/>
                  <a:gd name="T8" fmla="*/ 15 w 66"/>
                  <a:gd name="T9" fmla="*/ 85 h 115"/>
                  <a:gd name="T10" fmla="*/ 19 w 66"/>
                  <a:gd name="T11" fmla="*/ 77 h 115"/>
                  <a:gd name="T12" fmla="*/ 22 w 66"/>
                  <a:gd name="T13" fmla="*/ 69 h 115"/>
                  <a:gd name="T14" fmla="*/ 26 w 66"/>
                  <a:gd name="T15" fmla="*/ 61 h 115"/>
                  <a:gd name="T16" fmla="*/ 29 w 66"/>
                  <a:gd name="T17" fmla="*/ 54 h 115"/>
                  <a:gd name="T18" fmla="*/ 34 w 66"/>
                  <a:gd name="T19" fmla="*/ 47 h 115"/>
                  <a:gd name="T20" fmla="*/ 37 w 66"/>
                  <a:gd name="T21" fmla="*/ 39 h 115"/>
                  <a:gd name="T22" fmla="*/ 40 w 66"/>
                  <a:gd name="T23" fmla="*/ 32 h 115"/>
                  <a:gd name="T24" fmla="*/ 46 w 66"/>
                  <a:gd name="T25" fmla="*/ 26 h 115"/>
                  <a:gd name="T26" fmla="*/ 49 w 66"/>
                  <a:gd name="T27" fmla="*/ 18 h 115"/>
                  <a:gd name="T28" fmla="*/ 55 w 66"/>
                  <a:gd name="T29" fmla="*/ 12 h 115"/>
                  <a:gd name="T30" fmla="*/ 61 w 66"/>
                  <a:gd name="T31" fmla="*/ 6 h 115"/>
                  <a:gd name="T32" fmla="*/ 66 w 66"/>
                  <a:gd name="T33" fmla="*/ 1 h 115"/>
                  <a:gd name="T34" fmla="*/ 64 w 66"/>
                  <a:gd name="T35" fmla="*/ 0 h 115"/>
                  <a:gd name="T36" fmla="*/ 58 w 66"/>
                  <a:gd name="T37" fmla="*/ 5 h 115"/>
                  <a:gd name="T38" fmla="*/ 54 w 66"/>
                  <a:gd name="T39" fmla="*/ 11 h 115"/>
                  <a:gd name="T40" fmla="*/ 48 w 66"/>
                  <a:gd name="T41" fmla="*/ 17 h 115"/>
                  <a:gd name="T42" fmla="*/ 44 w 66"/>
                  <a:gd name="T43" fmla="*/ 24 h 115"/>
                  <a:gd name="T44" fmla="*/ 39 w 66"/>
                  <a:gd name="T45" fmla="*/ 31 h 115"/>
                  <a:gd name="T46" fmla="*/ 35 w 66"/>
                  <a:gd name="T47" fmla="*/ 38 h 115"/>
                  <a:gd name="T48" fmla="*/ 32 w 66"/>
                  <a:gd name="T49" fmla="*/ 46 h 115"/>
                  <a:gd name="T50" fmla="*/ 28 w 66"/>
                  <a:gd name="T51" fmla="*/ 52 h 115"/>
                  <a:gd name="T52" fmla="*/ 25 w 66"/>
                  <a:gd name="T53" fmla="*/ 60 h 115"/>
                  <a:gd name="T54" fmla="*/ 20 w 66"/>
                  <a:gd name="T55" fmla="*/ 68 h 115"/>
                  <a:gd name="T56" fmla="*/ 18 w 66"/>
                  <a:gd name="T57" fmla="*/ 76 h 115"/>
                  <a:gd name="T58" fmla="*/ 13 w 66"/>
                  <a:gd name="T59" fmla="*/ 83 h 115"/>
                  <a:gd name="T60" fmla="*/ 10 w 66"/>
                  <a:gd name="T61" fmla="*/ 91 h 115"/>
                  <a:gd name="T62" fmla="*/ 7 w 66"/>
                  <a:gd name="T63" fmla="*/ 100 h 115"/>
                  <a:gd name="T64" fmla="*/ 3 w 66"/>
                  <a:gd name="T65" fmla="*/ 106 h 115"/>
                  <a:gd name="T66" fmla="*/ 0 w 66"/>
                  <a:gd name="T67" fmla="*/ 114 h 115"/>
                  <a:gd name="T68" fmla="*/ 1 w 66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115">
                    <a:moveTo>
                      <a:pt x="1" y="115"/>
                    </a:moveTo>
                    <a:lnTo>
                      <a:pt x="4" y="107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19" y="77"/>
                    </a:lnTo>
                    <a:lnTo>
                      <a:pt x="22" y="69"/>
                    </a:lnTo>
                    <a:lnTo>
                      <a:pt x="26" y="61"/>
                    </a:lnTo>
                    <a:lnTo>
                      <a:pt x="29" y="54"/>
                    </a:lnTo>
                    <a:lnTo>
                      <a:pt x="34" y="47"/>
                    </a:lnTo>
                    <a:lnTo>
                      <a:pt x="37" y="39"/>
                    </a:lnTo>
                    <a:lnTo>
                      <a:pt x="40" y="32"/>
                    </a:lnTo>
                    <a:lnTo>
                      <a:pt x="46" y="26"/>
                    </a:lnTo>
                    <a:lnTo>
                      <a:pt x="49" y="18"/>
                    </a:lnTo>
                    <a:lnTo>
                      <a:pt x="55" y="12"/>
                    </a:lnTo>
                    <a:lnTo>
                      <a:pt x="61" y="6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4" y="11"/>
                    </a:lnTo>
                    <a:lnTo>
                      <a:pt x="48" y="17"/>
                    </a:lnTo>
                    <a:lnTo>
                      <a:pt x="44" y="24"/>
                    </a:lnTo>
                    <a:lnTo>
                      <a:pt x="39" y="31"/>
                    </a:lnTo>
                    <a:lnTo>
                      <a:pt x="35" y="38"/>
                    </a:lnTo>
                    <a:lnTo>
                      <a:pt x="32" y="46"/>
                    </a:lnTo>
                    <a:lnTo>
                      <a:pt x="28" y="52"/>
                    </a:lnTo>
                    <a:lnTo>
                      <a:pt x="25" y="60"/>
                    </a:lnTo>
                    <a:lnTo>
                      <a:pt x="20" y="68"/>
                    </a:lnTo>
                    <a:lnTo>
                      <a:pt x="18" y="76"/>
                    </a:lnTo>
                    <a:lnTo>
                      <a:pt x="13" y="83"/>
                    </a:lnTo>
                    <a:lnTo>
                      <a:pt x="10" y="91"/>
                    </a:lnTo>
                    <a:lnTo>
                      <a:pt x="7" y="100"/>
                    </a:lnTo>
                    <a:lnTo>
                      <a:pt x="3" y="106"/>
                    </a:lnTo>
                    <a:lnTo>
                      <a:pt x="0" y="114"/>
                    </a:lnTo>
                    <a:lnTo>
                      <a:pt x="1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1" name="Freeform 1659">
                <a:extLst>
                  <a:ext uri="{FF2B5EF4-FFF2-40B4-BE49-F238E27FC236}">
                    <a16:creationId xmlns:a16="http://schemas.microsoft.com/office/drawing/2014/main" id="{B84A631F-B4DC-471A-9AEC-6F5C3D19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955"/>
                <a:ext cx="3" cy="4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3 w 11"/>
                  <a:gd name="T5" fmla="*/ 10 h 11"/>
                  <a:gd name="T6" fmla="*/ 7 w 11"/>
                  <a:gd name="T7" fmla="*/ 7 h 11"/>
                  <a:gd name="T8" fmla="*/ 10 w 11"/>
                  <a:gd name="T9" fmla="*/ 5 h 11"/>
                  <a:gd name="T10" fmla="*/ 11 w 11"/>
                  <a:gd name="T11" fmla="*/ 1 h 11"/>
                  <a:gd name="T12" fmla="*/ 10 w 11"/>
                  <a:gd name="T13" fmla="*/ 0 h 11"/>
                  <a:gd name="T14" fmla="*/ 8 w 11"/>
                  <a:gd name="T15" fmla="*/ 2 h 11"/>
                  <a:gd name="T16" fmla="*/ 6 w 11"/>
                  <a:gd name="T17" fmla="*/ 7 h 11"/>
                  <a:gd name="T18" fmla="*/ 2 w 11"/>
                  <a:gd name="T19" fmla="*/ 9 h 11"/>
                  <a:gd name="T20" fmla="*/ 0 w 11"/>
                  <a:gd name="T21" fmla="*/ 9 h 11"/>
                  <a:gd name="T22" fmla="*/ 0 w 11"/>
                  <a:gd name="T23" fmla="*/ 9 h 11"/>
                  <a:gd name="T24" fmla="*/ 0 w 11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2" name="Freeform 1660">
                <a:extLst>
                  <a:ext uri="{FF2B5EF4-FFF2-40B4-BE49-F238E27FC236}">
                    <a16:creationId xmlns:a16="http://schemas.microsoft.com/office/drawing/2014/main" id="{C33FF794-0DCE-4A8F-88AE-9670F424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4"/>
                <a:ext cx="5" cy="5"/>
              </a:xfrm>
              <a:custGeom>
                <a:avLst/>
                <a:gdLst>
                  <a:gd name="T0" fmla="*/ 0 w 16"/>
                  <a:gd name="T1" fmla="*/ 2 h 13"/>
                  <a:gd name="T2" fmla="*/ 4 w 16"/>
                  <a:gd name="T3" fmla="*/ 9 h 13"/>
                  <a:gd name="T4" fmla="*/ 7 w 16"/>
                  <a:gd name="T5" fmla="*/ 12 h 13"/>
                  <a:gd name="T6" fmla="*/ 9 w 16"/>
                  <a:gd name="T7" fmla="*/ 13 h 13"/>
                  <a:gd name="T8" fmla="*/ 16 w 16"/>
                  <a:gd name="T9" fmla="*/ 13 h 13"/>
                  <a:gd name="T10" fmla="*/ 16 w 16"/>
                  <a:gd name="T11" fmla="*/ 12 h 13"/>
                  <a:gd name="T12" fmla="*/ 9 w 16"/>
                  <a:gd name="T13" fmla="*/ 12 h 13"/>
                  <a:gd name="T14" fmla="*/ 8 w 16"/>
                  <a:gd name="T15" fmla="*/ 11 h 13"/>
                  <a:gd name="T16" fmla="*/ 6 w 16"/>
                  <a:gd name="T17" fmla="*/ 8 h 13"/>
                  <a:gd name="T18" fmla="*/ 1 w 16"/>
                  <a:gd name="T19" fmla="*/ 0 h 13"/>
                  <a:gd name="T20" fmla="*/ 0 w 16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0" y="2"/>
                    </a:moveTo>
                    <a:lnTo>
                      <a:pt x="4" y="9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3" name="Freeform 1661">
                <a:extLst>
                  <a:ext uri="{FF2B5EF4-FFF2-40B4-BE49-F238E27FC236}">
                    <a16:creationId xmlns:a16="http://schemas.microsoft.com/office/drawing/2014/main" id="{95DB796E-4E2E-477B-BC72-25E4D0228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51"/>
                <a:ext cx="1" cy="4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3 h 12"/>
                  <a:gd name="T4" fmla="*/ 0 w 3"/>
                  <a:gd name="T5" fmla="*/ 6 h 12"/>
                  <a:gd name="T6" fmla="*/ 0 w 3"/>
                  <a:gd name="T7" fmla="*/ 9 h 12"/>
                  <a:gd name="T8" fmla="*/ 2 w 3"/>
                  <a:gd name="T9" fmla="*/ 12 h 12"/>
                  <a:gd name="T10" fmla="*/ 3 w 3"/>
                  <a:gd name="T11" fmla="*/ 11 h 12"/>
                  <a:gd name="T12" fmla="*/ 1 w 3"/>
                  <a:gd name="T13" fmla="*/ 9 h 12"/>
                  <a:gd name="T14" fmla="*/ 0 w 3"/>
                  <a:gd name="T15" fmla="*/ 6 h 12"/>
                  <a:gd name="T16" fmla="*/ 0 w 3"/>
                  <a:gd name="T17" fmla="*/ 3 h 12"/>
                  <a:gd name="T18" fmla="*/ 1 w 3"/>
                  <a:gd name="T19" fmla="*/ 1 h 12"/>
                  <a:gd name="T20" fmla="*/ 0 w 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4" name="Freeform 1662">
                <a:extLst>
                  <a:ext uri="{FF2B5EF4-FFF2-40B4-BE49-F238E27FC236}">
                    <a16:creationId xmlns:a16="http://schemas.microsoft.com/office/drawing/2014/main" id="{1EFBCBCD-D7C8-4676-BC07-09F3F6254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12"/>
                <a:ext cx="18" cy="39"/>
              </a:xfrm>
              <a:custGeom>
                <a:avLst/>
                <a:gdLst>
                  <a:gd name="T0" fmla="*/ 50 w 53"/>
                  <a:gd name="T1" fmla="*/ 0 h 117"/>
                  <a:gd name="T2" fmla="*/ 48 w 53"/>
                  <a:gd name="T3" fmla="*/ 7 h 117"/>
                  <a:gd name="T4" fmla="*/ 47 w 53"/>
                  <a:gd name="T5" fmla="*/ 16 h 117"/>
                  <a:gd name="T6" fmla="*/ 45 w 53"/>
                  <a:gd name="T7" fmla="*/ 24 h 117"/>
                  <a:gd name="T8" fmla="*/ 42 w 53"/>
                  <a:gd name="T9" fmla="*/ 30 h 117"/>
                  <a:gd name="T10" fmla="*/ 40 w 53"/>
                  <a:gd name="T11" fmla="*/ 39 h 117"/>
                  <a:gd name="T12" fmla="*/ 37 w 53"/>
                  <a:gd name="T13" fmla="*/ 47 h 117"/>
                  <a:gd name="T14" fmla="*/ 35 w 53"/>
                  <a:gd name="T15" fmla="*/ 55 h 117"/>
                  <a:gd name="T16" fmla="*/ 31 w 53"/>
                  <a:gd name="T17" fmla="*/ 61 h 117"/>
                  <a:gd name="T18" fmla="*/ 29 w 53"/>
                  <a:gd name="T19" fmla="*/ 67 h 117"/>
                  <a:gd name="T20" fmla="*/ 26 w 53"/>
                  <a:gd name="T21" fmla="*/ 76 h 117"/>
                  <a:gd name="T22" fmla="*/ 22 w 53"/>
                  <a:gd name="T23" fmla="*/ 83 h 117"/>
                  <a:gd name="T24" fmla="*/ 19 w 53"/>
                  <a:gd name="T25" fmla="*/ 90 h 117"/>
                  <a:gd name="T26" fmla="*/ 14 w 53"/>
                  <a:gd name="T27" fmla="*/ 97 h 117"/>
                  <a:gd name="T28" fmla="*/ 10 w 53"/>
                  <a:gd name="T29" fmla="*/ 103 h 117"/>
                  <a:gd name="T30" fmla="*/ 5 w 53"/>
                  <a:gd name="T31" fmla="*/ 110 h 117"/>
                  <a:gd name="T32" fmla="*/ 0 w 53"/>
                  <a:gd name="T33" fmla="*/ 116 h 117"/>
                  <a:gd name="T34" fmla="*/ 2 w 53"/>
                  <a:gd name="T35" fmla="*/ 117 h 117"/>
                  <a:gd name="T36" fmla="*/ 8 w 53"/>
                  <a:gd name="T37" fmla="*/ 111 h 117"/>
                  <a:gd name="T38" fmla="*/ 11 w 53"/>
                  <a:gd name="T39" fmla="*/ 104 h 117"/>
                  <a:gd name="T40" fmla="*/ 16 w 53"/>
                  <a:gd name="T41" fmla="*/ 98 h 117"/>
                  <a:gd name="T42" fmla="*/ 20 w 53"/>
                  <a:gd name="T43" fmla="*/ 91 h 117"/>
                  <a:gd name="T44" fmla="*/ 23 w 53"/>
                  <a:gd name="T45" fmla="*/ 84 h 117"/>
                  <a:gd name="T46" fmla="*/ 27 w 53"/>
                  <a:gd name="T47" fmla="*/ 78 h 117"/>
                  <a:gd name="T48" fmla="*/ 30 w 53"/>
                  <a:gd name="T49" fmla="*/ 70 h 117"/>
                  <a:gd name="T50" fmla="*/ 32 w 53"/>
                  <a:gd name="T51" fmla="*/ 62 h 117"/>
                  <a:gd name="T52" fmla="*/ 36 w 53"/>
                  <a:gd name="T53" fmla="*/ 55 h 117"/>
                  <a:gd name="T54" fmla="*/ 38 w 53"/>
                  <a:gd name="T55" fmla="*/ 47 h 117"/>
                  <a:gd name="T56" fmla="*/ 42 w 53"/>
                  <a:gd name="T57" fmla="*/ 39 h 117"/>
                  <a:gd name="T58" fmla="*/ 44 w 53"/>
                  <a:gd name="T59" fmla="*/ 30 h 117"/>
                  <a:gd name="T60" fmla="*/ 46 w 53"/>
                  <a:gd name="T61" fmla="*/ 24 h 117"/>
                  <a:gd name="T62" fmla="*/ 48 w 53"/>
                  <a:gd name="T63" fmla="*/ 16 h 117"/>
                  <a:gd name="T64" fmla="*/ 50 w 53"/>
                  <a:gd name="T65" fmla="*/ 7 h 117"/>
                  <a:gd name="T66" fmla="*/ 53 w 53"/>
                  <a:gd name="T67" fmla="*/ 0 h 117"/>
                  <a:gd name="T68" fmla="*/ 50 w 53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117">
                    <a:moveTo>
                      <a:pt x="50" y="0"/>
                    </a:moveTo>
                    <a:lnTo>
                      <a:pt x="48" y="7"/>
                    </a:lnTo>
                    <a:lnTo>
                      <a:pt x="47" y="16"/>
                    </a:lnTo>
                    <a:lnTo>
                      <a:pt x="45" y="24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7"/>
                    </a:lnTo>
                    <a:lnTo>
                      <a:pt x="35" y="55"/>
                    </a:lnTo>
                    <a:lnTo>
                      <a:pt x="31" y="61"/>
                    </a:lnTo>
                    <a:lnTo>
                      <a:pt x="29" y="67"/>
                    </a:lnTo>
                    <a:lnTo>
                      <a:pt x="26" y="76"/>
                    </a:lnTo>
                    <a:lnTo>
                      <a:pt x="22" y="83"/>
                    </a:lnTo>
                    <a:lnTo>
                      <a:pt x="19" y="90"/>
                    </a:lnTo>
                    <a:lnTo>
                      <a:pt x="14" y="97"/>
                    </a:lnTo>
                    <a:lnTo>
                      <a:pt x="10" y="103"/>
                    </a:lnTo>
                    <a:lnTo>
                      <a:pt x="5" y="110"/>
                    </a:lnTo>
                    <a:lnTo>
                      <a:pt x="0" y="116"/>
                    </a:lnTo>
                    <a:lnTo>
                      <a:pt x="2" y="117"/>
                    </a:lnTo>
                    <a:lnTo>
                      <a:pt x="8" y="111"/>
                    </a:lnTo>
                    <a:lnTo>
                      <a:pt x="11" y="104"/>
                    </a:lnTo>
                    <a:lnTo>
                      <a:pt x="16" y="98"/>
                    </a:lnTo>
                    <a:lnTo>
                      <a:pt x="20" y="91"/>
                    </a:lnTo>
                    <a:lnTo>
                      <a:pt x="23" y="84"/>
                    </a:lnTo>
                    <a:lnTo>
                      <a:pt x="27" y="78"/>
                    </a:lnTo>
                    <a:lnTo>
                      <a:pt x="30" y="70"/>
                    </a:lnTo>
                    <a:lnTo>
                      <a:pt x="32" y="62"/>
                    </a:lnTo>
                    <a:lnTo>
                      <a:pt x="36" y="55"/>
                    </a:lnTo>
                    <a:lnTo>
                      <a:pt x="38" y="47"/>
                    </a:lnTo>
                    <a:lnTo>
                      <a:pt x="42" y="39"/>
                    </a:lnTo>
                    <a:lnTo>
                      <a:pt x="44" y="30"/>
                    </a:lnTo>
                    <a:lnTo>
                      <a:pt x="46" y="24"/>
                    </a:lnTo>
                    <a:lnTo>
                      <a:pt x="48" y="16"/>
                    </a:lnTo>
                    <a:lnTo>
                      <a:pt x="50" y="7"/>
                    </a:lnTo>
                    <a:lnTo>
                      <a:pt x="53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5" name="Freeform 1663">
                <a:extLst>
                  <a:ext uri="{FF2B5EF4-FFF2-40B4-BE49-F238E27FC236}">
                    <a16:creationId xmlns:a16="http://schemas.microsoft.com/office/drawing/2014/main" id="{FDAA6D5C-E51C-4CBC-80C7-39C184F38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11"/>
                <a:ext cx="4" cy="1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9 w 11"/>
                  <a:gd name="T5" fmla="*/ 1 h 5"/>
                  <a:gd name="T6" fmla="*/ 4 w 11"/>
                  <a:gd name="T7" fmla="*/ 0 h 5"/>
                  <a:gd name="T8" fmla="*/ 1 w 11"/>
                  <a:gd name="T9" fmla="*/ 1 h 5"/>
                  <a:gd name="T10" fmla="*/ 0 w 11"/>
                  <a:gd name="T11" fmla="*/ 5 h 5"/>
                  <a:gd name="T12" fmla="*/ 1 w 11"/>
                  <a:gd name="T13" fmla="*/ 5 h 5"/>
                  <a:gd name="T14" fmla="*/ 2 w 11"/>
                  <a:gd name="T15" fmla="*/ 3 h 5"/>
                  <a:gd name="T16" fmla="*/ 4 w 11"/>
                  <a:gd name="T17" fmla="*/ 1 h 5"/>
                  <a:gd name="T18" fmla="*/ 6 w 11"/>
                  <a:gd name="T19" fmla="*/ 2 h 5"/>
                  <a:gd name="T20" fmla="*/ 10 w 11"/>
                  <a:gd name="T21" fmla="*/ 4 h 5"/>
                  <a:gd name="T22" fmla="*/ 10 w 11"/>
                  <a:gd name="T23" fmla="*/ 5 h 5"/>
                  <a:gd name="T24" fmla="*/ 11 w 11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6" name="Freeform 1664">
                <a:extLst>
                  <a:ext uri="{FF2B5EF4-FFF2-40B4-BE49-F238E27FC236}">
                    <a16:creationId xmlns:a16="http://schemas.microsoft.com/office/drawing/2014/main" id="{02778DF6-15DE-441D-B122-40946846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86"/>
                <a:ext cx="11" cy="3"/>
              </a:xfrm>
              <a:custGeom>
                <a:avLst/>
                <a:gdLst>
                  <a:gd name="T0" fmla="*/ 30 w 31"/>
                  <a:gd name="T1" fmla="*/ 6 h 10"/>
                  <a:gd name="T2" fmla="*/ 27 w 31"/>
                  <a:gd name="T3" fmla="*/ 8 h 10"/>
                  <a:gd name="T4" fmla="*/ 23 w 31"/>
                  <a:gd name="T5" fmla="*/ 10 h 10"/>
                  <a:gd name="T6" fmla="*/ 20 w 31"/>
                  <a:gd name="T7" fmla="*/ 10 h 10"/>
                  <a:gd name="T8" fmla="*/ 15 w 31"/>
                  <a:gd name="T9" fmla="*/ 9 h 10"/>
                  <a:gd name="T10" fmla="*/ 12 w 31"/>
                  <a:gd name="T11" fmla="*/ 8 h 10"/>
                  <a:gd name="T12" fmla="*/ 9 w 31"/>
                  <a:gd name="T13" fmla="*/ 6 h 10"/>
                  <a:gd name="T14" fmla="*/ 4 w 31"/>
                  <a:gd name="T15" fmla="*/ 2 h 10"/>
                  <a:gd name="T16" fmla="*/ 2 w 31"/>
                  <a:gd name="T17" fmla="*/ 0 h 10"/>
                  <a:gd name="T18" fmla="*/ 0 w 31"/>
                  <a:gd name="T19" fmla="*/ 0 h 10"/>
                  <a:gd name="T20" fmla="*/ 3 w 31"/>
                  <a:gd name="T21" fmla="*/ 3 h 10"/>
                  <a:gd name="T22" fmla="*/ 6 w 31"/>
                  <a:gd name="T23" fmla="*/ 7 h 10"/>
                  <a:gd name="T24" fmla="*/ 11 w 31"/>
                  <a:gd name="T25" fmla="*/ 9 h 10"/>
                  <a:gd name="T26" fmla="*/ 15 w 31"/>
                  <a:gd name="T27" fmla="*/ 10 h 10"/>
                  <a:gd name="T28" fmla="*/ 20 w 31"/>
                  <a:gd name="T29" fmla="*/ 10 h 10"/>
                  <a:gd name="T30" fmla="*/ 23 w 31"/>
                  <a:gd name="T31" fmla="*/ 10 h 10"/>
                  <a:gd name="T32" fmla="*/ 29 w 31"/>
                  <a:gd name="T33" fmla="*/ 10 h 10"/>
                  <a:gd name="T34" fmla="*/ 31 w 31"/>
                  <a:gd name="T35" fmla="*/ 8 h 10"/>
                  <a:gd name="T36" fmla="*/ 30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0" y="6"/>
                    </a:moveTo>
                    <a:lnTo>
                      <a:pt x="27" y="8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15" y="9"/>
                    </a:lnTo>
                    <a:lnTo>
                      <a:pt x="12" y="8"/>
                    </a:lnTo>
                    <a:lnTo>
                      <a:pt x="9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3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7" name="Freeform 1665">
                <a:extLst>
                  <a:ext uri="{FF2B5EF4-FFF2-40B4-BE49-F238E27FC236}">
                    <a16:creationId xmlns:a16="http://schemas.microsoft.com/office/drawing/2014/main" id="{C459DBB5-A697-4C40-9195-19CCC40C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788"/>
                <a:ext cx="3" cy="3"/>
              </a:xfrm>
              <a:custGeom>
                <a:avLst/>
                <a:gdLst>
                  <a:gd name="T0" fmla="*/ 9 w 9"/>
                  <a:gd name="T1" fmla="*/ 11 h 11"/>
                  <a:gd name="T2" fmla="*/ 9 w 9"/>
                  <a:gd name="T3" fmla="*/ 11 h 11"/>
                  <a:gd name="T4" fmla="*/ 9 w 9"/>
                  <a:gd name="T5" fmla="*/ 6 h 11"/>
                  <a:gd name="T6" fmla="*/ 8 w 9"/>
                  <a:gd name="T7" fmla="*/ 2 h 11"/>
                  <a:gd name="T8" fmla="*/ 4 w 9"/>
                  <a:gd name="T9" fmla="*/ 0 h 11"/>
                  <a:gd name="T10" fmla="*/ 0 w 9"/>
                  <a:gd name="T11" fmla="*/ 1 h 11"/>
                  <a:gd name="T12" fmla="*/ 2 w 9"/>
                  <a:gd name="T13" fmla="*/ 2 h 11"/>
                  <a:gd name="T14" fmla="*/ 4 w 9"/>
                  <a:gd name="T15" fmla="*/ 1 h 11"/>
                  <a:gd name="T16" fmla="*/ 5 w 9"/>
                  <a:gd name="T17" fmla="*/ 3 h 11"/>
                  <a:gd name="T18" fmla="*/ 8 w 9"/>
                  <a:gd name="T19" fmla="*/ 6 h 11"/>
                  <a:gd name="T20" fmla="*/ 8 w 9"/>
                  <a:gd name="T21" fmla="*/ 11 h 11"/>
                  <a:gd name="T22" fmla="*/ 8 w 9"/>
                  <a:gd name="T23" fmla="*/ 10 h 11"/>
                  <a:gd name="T24" fmla="*/ 9 w 9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8" name="Freeform 1666">
                <a:extLst>
                  <a:ext uri="{FF2B5EF4-FFF2-40B4-BE49-F238E27FC236}">
                    <a16:creationId xmlns:a16="http://schemas.microsoft.com/office/drawing/2014/main" id="{63DF89EF-33E9-4388-B8BB-02CBDEDB2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" y="2790"/>
                <a:ext cx="12" cy="51"/>
              </a:xfrm>
              <a:custGeom>
                <a:avLst/>
                <a:gdLst>
                  <a:gd name="T0" fmla="*/ 1 w 37"/>
                  <a:gd name="T1" fmla="*/ 153 h 153"/>
                  <a:gd name="T2" fmla="*/ 2 w 37"/>
                  <a:gd name="T3" fmla="*/ 143 h 153"/>
                  <a:gd name="T4" fmla="*/ 4 w 37"/>
                  <a:gd name="T5" fmla="*/ 133 h 153"/>
                  <a:gd name="T6" fmla="*/ 7 w 37"/>
                  <a:gd name="T7" fmla="*/ 123 h 153"/>
                  <a:gd name="T8" fmla="*/ 8 w 37"/>
                  <a:gd name="T9" fmla="*/ 113 h 153"/>
                  <a:gd name="T10" fmla="*/ 9 w 37"/>
                  <a:gd name="T11" fmla="*/ 103 h 153"/>
                  <a:gd name="T12" fmla="*/ 11 w 37"/>
                  <a:gd name="T13" fmla="*/ 94 h 153"/>
                  <a:gd name="T14" fmla="*/ 12 w 37"/>
                  <a:gd name="T15" fmla="*/ 84 h 153"/>
                  <a:gd name="T16" fmla="*/ 14 w 37"/>
                  <a:gd name="T17" fmla="*/ 75 h 153"/>
                  <a:gd name="T18" fmla="*/ 16 w 37"/>
                  <a:gd name="T19" fmla="*/ 66 h 153"/>
                  <a:gd name="T20" fmla="*/ 18 w 37"/>
                  <a:gd name="T21" fmla="*/ 55 h 153"/>
                  <a:gd name="T22" fmla="*/ 20 w 37"/>
                  <a:gd name="T23" fmla="*/ 48 h 153"/>
                  <a:gd name="T24" fmla="*/ 22 w 37"/>
                  <a:gd name="T25" fmla="*/ 38 h 153"/>
                  <a:gd name="T26" fmla="*/ 25 w 37"/>
                  <a:gd name="T27" fmla="*/ 29 h 153"/>
                  <a:gd name="T28" fmla="*/ 29 w 37"/>
                  <a:gd name="T29" fmla="*/ 21 h 153"/>
                  <a:gd name="T30" fmla="*/ 32 w 37"/>
                  <a:gd name="T31" fmla="*/ 12 h 153"/>
                  <a:gd name="T32" fmla="*/ 37 w 37"/>
                  <a:gd name="T33" fmla="*/ 2 h 153"/>
                  <a:gd name="T34" fmla="*/ 35 w 37"/>
                  <a:gd name="T35" fmla="*/ 0 h 153"/>
                  <a:gd name="T36" fmla="*/ 31 w 37"/>
                  <a:gd name="T37" fmla="*/ 11 h 153"/>
                  <a:gd name="T38" fmla="*/ 28 w 37"/>
                  <a:gd name="T39" fmla="*/ 18 h 153"/>
                  <a:gd name="T40" fmla="*/ 23 w 37"/>
                  <a:gd name="T41" fmla="*/ 29 h 153"/>
                  <a:gd name="T42" fmla="*/ 21 w 37"/>
                  <a:gd name="T43" fmla="*/ 38 h 153"/>
                  <a:gd name="T44" fmla="*/ 19 w 37"/>
                  <a:gd name="T45" fmla="*/ 48 h 153"/>
                  <a:gd name="T46" fmla="*/ 17 w 37"/>
                  <a:gd name="T47" fmla="*/ 55 h 153"/>
                  <a:gd name="T48" fmla="*/ 14 w 37"/>
                  <a:gd name="T49" fmla="*/ 66 h 153"/>
                  <a:gd name="T50" fmla="*/ 12 w 37"/>
                  <a:gd name="T51" fmla="*/ 75 h 153"/>
                  <a:gd name="T52" fmla="*/ 11 w 37"/>
                  <a:gd name="T53" fmla="*/ 84 h 153"/>
                  <a:gd name="T54" fmla="*/ 9 w 37"/>
                  <a:gd name="T55" fmla="*/ 94 h 153"/>
                  <a:gd name="T56" fmla="*/ 8 w 37"/>
                  <a:gd name="T57" fmla="*/ 103 h 153"/>
                  <a:gd name="T58" fmla="*/ 5 w 37"/>
                  <a:gd name="T59" fmla="*/ 113 h 153"/>
                  <a:gd name="T60" fmla="*/ 5 w 37"/>
                  <a:gd name="T61" fmla="*/ 123 h 153"/>
                  <a:gd name="T62" fmla="*/ 2 w 37"/>
                  <a:gd name="T63" fmla="*/ 133 h 153"/>
                  <a:gd name="T64" fmla="*/ 1 w 37"/>
                  <a:gd name="T65" fmla="*/ 143 h 153"/>
                  <a:gd name="T66" fmla="*/ 0 w 37"/>
                  <a:gd name="T67" fmla="*/ 153 h 153"/>
                  <a:gd name="T68" fmla="*/ 1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1" y="153"/>
                    </a:moveTo>
                    <a:lnTo>
                      <a:pt x="2" y="143"/>
                    </a:lnTo>
                    <a:lnTo>
                      <a:pt x="4" y="133"/>
                    </a:lnTo>
                    <a:lnTo>
                      <a:pt x="7" y="123"/>
                    </a:lnTo>
                    <a:lnTo>
                      <a:pt x="8" y="113"/>
                    </a:lnTo>
                    <a:lnTo>
                      <a:pt x="9" y="103"/>
                    </a:lnTo>
                    <a:lnTo>
                      <a:pt x="11" y="94"/>
                    </a:lnTo>
                    <a:lnTo>
                      <a:pt x="12" y="84"/>
                    </a:lnTo>
                    <a:lnTo>
                      <a:pt x="14" y="75"/>
                    </a:lnTo>
                    <a:lnTo>
                      <a:pt x="16" y="66"/>
                    </a:lnTo>
                    <a:lnTo>
                      <a:pt x="18" y="55"/>
                    </a:lnTo>
                    <a:lnTo>
                      <a:pt x="20" y="48"/>
                    </a:lnTo>
                    <a:lnTo>
                      <a:pt x="22" y="38"/>
                    </a:lnTo>
                    <a:lnTo>
                      <a:pt x="25" y="29"/>
                    </a:lnTo>
                    <a:lnTo>
                      <a:pt x="29" y="21"/>
                    </a:lnTo>
                    <a:lnTo>
                      <a:pt x="32" y="1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11"/>
                    </a:lnTo>
                    <a:lnTo>
                      <a:pt x="28" y="18"/>
                    </a:lnTo>
                    <a:lnTo>
                      <a:pt x="23" y="29"/>
                    </a:lnTo>
                    <a:lnTo>
                      <a:pt x="21" y="38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66"/>
                    </a:lnTo>
                    <a:lnTo>
                      <a:pt x="12" y="75"/>
                    </a:lnTo>
                    <a:lnTo>
                      <a:pt x="11" y="84"/>
                    </a:lnTo>
                    <a:lnTo>
                      <a:pt x="9" y="94"/>
                    </a:lnTo>
                    <a:lnTo>
                      <a:pt x="8" y="103"/>
                    </a:lnTo>
                    <a:lnTo>
                      <a:pt x="5" y="113"/>
                    </a:lnTo>
                    <a:lnTo>
                      <a:pt x="5" y="123"/>
                    </a:lnTo>
                    <a:lnTo>
                      <a:pt x="2" y="133"/>
                    </a:lnTo>
                    <a:lnTo>
                      <a:pt x="1" y="143"/>
                    </a:lnTo>
                    <a:lnTo>
                      <a:pt x="0" y="153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9" name="Freeform 1667">
                <a:extLst>
                  <a:ext uri="{FF2B5EF4-FFF2-40B4-BE49-F238E27FC236}">
                    <a16:creationId xmlns:a16="http://schemas.microsoft.com/office/drawing/2014/main" id="{BC445232-3717-4220-9E03-7026FC354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841"/>
                <a:ext cx="3" cy="6"/>
              </a:xfrm>
              <a:custGeom>
                <a:avLst/>
                <a:gdLst>
                  <a:gd name="T0" fmla="*/ 1 w 9"/>
                  <a:gd name="T1" fmla="*/ 18 h 18"/>
                  <a:gd name="T2" fmla="*/ 5 w 9"/>
                  <a:gd name="T3" fmla="*/ 15 h 18"/>
                  <a:gd name="T4" fmla="*/ 7 w 9"/>
                  <a:gd name="T5" fmla="*/ 10 h 18"/>
                  <a:gd name="T6" fmla="*/ 9 w 9"/>
                  <a:gd name="T7" fmla="*/ 5 h 18"/>
                  <a:gd name="T8" fmla="*/ 9 w 9"/>
                  <a:gd name="T9" fmla="*/ 0 h 18"/>
                  <a:gd name="T10" fmla="*/ 9 w 9"/>
                  <a:gd name="T11" fmla="*/ 0 h 18"/>
                  <a:gd name="T12" fmla="*/ 8 w 9"/>
                  <a:gd name="T13" fmla="*/ 5 h 18"/>
                  <a:gd name="T14" fmla="*/ 6 w 9"/>
                  <a:gd name="T15" fmla="*/ 9 h 18"/>
                  <a:gd name="T16" fmla="*/ 4 w 9"/>
                  <a:gd name="T17" fmla="*/ 14 h 18"/>
                  <a:gd name="T18" fmla="*/ 0 w 9"/>
                  <a:gd name="T19" fmla="*/ 16 h 18"/>
                  <a:gd name="T20" fmla="*/ 1 w 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1" y="18"/>
                    </a:moveTo>
                    <a:lnTo>
                      <a:pt x="5" y="15"/>
                    </a:lnTo>
                    <a:lnTo>
                      <a:pt x="7" y="10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0" name="Freeform 1668">
                <a:extLst>
                  <a:ext uri="{FF2B5EF4-FFF2-40B4-BE49-F238E27FC236}">
                    <a16:creationId xmlns:a16="http://schemas.microsoft.com/office/drawing/2014/main" id="{06273044-CC52-4B22-BAB0-A40217CEC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" y="2846"/>
                <a:ext cx="9" cy="3"/>
              </a:xfrm>
              <a:custGeom>
                <a:avLst/>
                <a:gdLst>
                  <a:gd name="T0" fmla="*/ 0 w 26"/>
                  <a:gd name="T1" fmla="*/ 0 h 10"/>
                  <a:gd name="T2" fmla="*/ 4 w 26"/>
                  <a:gd name="T3" fmla="*/ 4 h 10"/>
                  <a:gd name="T4" fmla="*/ 8 w 26"/>
                  <a:gd name="T5" fmla="*/ 7 h 10"/>
                  <a:gd name="T6" fmla="*/ 11 w 26"/>
                  <a:gd name="T7" fmla="*/ 9 h 10"/>
                  <a:gd name="T8" fmla="*/ 13 w 26"/>
                  <a:gd name="T9" fmla="*/ 10 h 10"/>
                  <a:gd name="T10" fmla="*/ 15 w 26"/>
                  <a:gd name="T11" fmla="*/ 10 h 10"/>
                  <a:gd name="T12" fmla="*/ 20 w 26"/>
                  <a:gd name="T13" fmla="*/ 7 h 10"/>
                  <a:gd name="T14" fmla="*/ 23 w 26"/>
                  <a:gd name="T15" fmla="*/ 6 h 10"/>
                  <a:gd name="T16" fmla="*/ 26 w 26"/>
                  <a:gd name="T17" fmla="*/ 3 h 10"/>
                  <a:gd name="T18" fmla="*/ 24 w 26"/>
                  <a:gd name="T19" fmla="*/ 2 h 10"/>
                  <a:gd name="T20" fmla="*/ 21 w 26"/>
                  <a:gd name="T21" fmla="*/ 5 h 10"/>
                  <a:gd name="T22" fmla="*/ 17 w 26"/>
                  <a:gd name="T23" fmla="*/ 6 h 10"/>
                  <a:gd name="T24" fmla="*/ 15 w 26"/>
                  <a:gd name="T25" fmla="*/ 7 h 10"/>
                  <a:gd name="T26" fmla="*/ 13 w 26"/>
                  <a:gd name="T27" fmla="*/ 7 h 10"/>
                  <a:gd name="T28" fmla="*/ 12 w 26"/>
                  <a:gd name="T29" fmla="*/ 7 h 10"/>
                  <a:gd name="T30" fmla="*/ 9 w 26"/>
                  <a:gd name="T31" fmla="*/ 5 h 10"/>
                  <a:gd name="T32" fmla="*/ 6 w 26"/>
                  <a:gd name="T33" fmla="*/ 3 h 10"/>
                  <a:gd name="T34" fmla="*/ 2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1" name="Freeform 1669">
                <a:extLst>
                  <a:ext uri="{FF2B5EF4-FFF2-40B4-BE49-F238E27FC236}">
                    <a16:creationId xmlns:a16="http://schemas.microsoft.com/office/drawing/2014/main" id="{0AC24B8E-CC09-4BF3-8100-A8599CA5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842"/>
                <a:ext cx="2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1 w 5"/>
                  <a:gd name="T5" fmla="*/ 7 h 13"/>
                  <a:gd name="T6" fmla="*/ 2 w 5"/>
                  <a:gd name="T7" fmla="*/ 10 h 13"/>
                  <a:gd name="T8" fmla="*/ 4 w 5"/>
                  <a:gd name="T9" fmla="*/ 13 h 13"/>
                  <a:gd name="T10" fmla="*/ 5 w 5"/>
                  <a:gd name="T11" fmla="*/ 12 h 13"/>
                  <a:gd name="T12" fmla="*/ 3 w 5"/>
                  <a:gd name="T13" fmla="*/ 9 h 13"/>
                  <a:gd name="T14" fmla="*/ 2 w 5"/>
                  <a:gd name="T15" fmla="*/ 7 h 13"/>
                  <a:gd name="T16" fmla="*/ 1 w 5"/>
                  <a:gd name="T17" fmla="*/ 4 h 13"/>
                  <a:gd name="T18" fmla="*/ 1 w 5"/>
                  <a:gd name="T19" fmla="*/ 0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2" name="Freeform 1670">
                <a:extLst>
                  <a:ext uri="{FF2B5EF4-FFF2-40B4-BE49-F238E27FC236}">
                    <a16:creationId xmlns:a16="http://schemas.microsoft.com/office/drawing/2014/main" id="{7D5DE71E-E088-40E0-B38B-41C411DEB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7"/>
                <a:ext cx="9" cy="54"/>
              </a:xfrm>
              <a:custGeom>
                <a:avLst/>
                <a:gdLst>
                  <a:gd name="T0" fmla="*/ 26 w 27"/>
                  <a:gd name="T1" fmla="*/ 0 h 164"/>
                  <a:gd name="T2" fmla="*/ 25 w 27"/>
                  <a:gd name="T3" fmla="*/ 10 h 164"/>
                  <a:gd name="T4" fmla="*/ 23 w 27"/>
                  <a:gd name="T5" fmla="*/ 22 h 164"/>
                  <a:gd name="T6" fmla="*/ 23 w 27"/>
                  <a:gd name="T7" fmla="*/ 32 h 164"/>
                  <a:gd name="T8" fmla="*/ 23 w 27"/>
                  <a:gd name="T9" fmla="*/ 42 h 164"/>
                  <a:gd name="T10" fmla="*/ 23 w 27"/>
                  <a:gd name="T11" fmla="*/ 52 h 164"/>
                  <a:gd name="T12" fmla="*/ 21 w 27"/>
                  <a:gd name="T13" fmla="*/ 63 h 164"/>
                  <a:gd name="T14" fmla="*/ 21 w 27"/>
                  <a:gd name="T15" fmla="*/ 73 h 164"/>
                  <a:gd name="T16" fmla="*/ 19 w 27"/>
                  <a:gd name="T17" fmla="*/ 83 h 164"/>
                  <a:gd name="T18" fmla="*/ 17 w 27"/>
                  <a:gd name="T19" fmla="*/ 94 h 164"/>
                  <a:gd name="T20" fmla="*/ 16 w 27"/>
                  <a:gd name="T21" fmla="*/ 105 h 164"/>
                  <a:gd name="T22" fmla="*/ 13 w 27"/>
                  <a:gd name="T23" fmla="*/ 115 h 164"/>
                  <a:gd name="T24" fmla="*/ 11 w 27"/>
                  <a:gd name="T25" fmla="*/ 125 h 164"/>
                  <a:gd name="T26" fmla="*/ 9 w 27"/>
                  <a:gd name="T27" fmla="*/ 135 h 164"/>
                  <a:gd name="T28" fmla="*/ 5 w 27"/>
                  <a:gd name="T29" fmla="*/ 145 h 164"/>
                  <a:gd name="T30" fmla="*/ 3 w 27"/>
                  <a:gd name="T31" fmla="*/ 155 h 164"/>
                  <a:gd name="T32" fmla="*/ 0 w 27"/>
                  <a:gd name="T33" fmla="*/ 164 h 164"/>
                  <a:gd name="T34" fmla="*/ 1 w 27"/>
                  <a:gd name="T35" fmla="*/ 164 h 164"/>
                  <a:gd name="T36" fmla="*/ 4 w 27"/>
                  <a:gd name="T37" fmla="*/ 155 h 164"/>
                  <a:gd name="T38" fmla="*/ 7 w 27"/>
                  <a:gd name="T39" fmla="*/ 145 h 164"/>
                  <a:gd name="T40" fmla="*/ 10 w 27"/>
                  <a:gd name="T41" fmla="*/ 135 h 164"/>
                  <a:gd name="T42" fmla="*/ 12 w 27"/>
                  <a:gd name="T43" fmla="*/ 125 h 164"/>
                  <a:gd name="T44" fmla="*/ 14 w 27"/>
                  <a:gd name="T45" fmla="*/ 115 h 164"/>
                  <a:gd name="T46" fmla="*/ 17 w 27"/>
                  <a:gd name="T47" fmla="*/ 105 h 164"/>
                  <a:gd name="T48" fmla="*/ 18 w 27"/>
                  <a:gd name="T49" fmla="*/ 94 h 164"/>
                  <a:gd name="T50" fmla="*/ 21 w 27"/>
                  <a:gd name="T51" fmla="*/ 83 h 164"/>
                  <a:gd name="T52" fmla="*/ 22 w 27"/>
                  <a:gd name="T53" fmla="*/ 73 h 164"/>
                  <a:gd name="T54" fmla="*/ 23 w 27"/>
                  <a:gd name="T55" fmla="*/ 63 h 164"/>
                  <a:gd name="T56" fmla="*/ 25 w 27"/>
                  <a:gd name="T57" fmla="*/ 52 h 164"/>
                  <a:gd name="T58" fmla="*/ 26 w 27"/>
                  <a:gd name="T59" fmla="*/ 42 h 164"/>
                  <a:gd name="T60" fmla="*/ 27 w 27"/>
                  <a:gd name="T61" fmla="*/ 32 h 164"/>
                  <a:gd name="T62" fmla="*/ 27 w 27"/>
                  <a:gd name="T63" fmla="*/ 22 h 164"/>
                  <a:gd name="T64" fmla="*/ 27 w 27"/>
                  <a:gd name="T65" fmla="*/ 10 h 164"/>
                  <a:gd name="T66" fmla="*/ 27 w 27"/>
                  <a:gd name="T67" fmla="*/ 0 h 164"/>
                  <a:gd name="T68" fmla="*/ 26 w 27"/>
                  <a:gd name="T6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4">
                    <a:moveTo>
                      <a:pt x="26" y="0"/>
                    </a:moveTo>
                    <a:lnTo>
                      <a:pt x="25" y="10"/>
                    </a:lnTo>
                    <a:lnTo>
                      <a:pt x="23" y="22"/>
                    </a:lnTo>
                    <a:lnTo>
                      <a:pt x="23" y="32"/>
                    </a:lnTo>
                    <a:lnTo>
                      <a:pt x="23" y="42"/>
                    </a:lnTo>
                    <a:lnTo>
                      <a:pt x="23" y="52"/>
                    </a:lnTo>
                    <a:lnTo>
                      <a:pt x="21" y="63"/>
                    </a:lnTo>
                    <a:lnTo>
                      <a:pt x="21" y="73"/>
                    </a:lnTo>
                    <a:lnTo>
                      <a:pt x="19" y="83"/>
                    </a:lnTo>
                    <a:lnTo>
                      <a:pt x="17" y="94"/>
                    </a:lnTo>
                    <a:lnTo>
                      <a:pt x="16" y="105"/>
                    </a:lnTo>
                    <a:lnTo>
                      <a:pt x="13" y="115"/>
                    </a:lnTo>
                    <a:lnTo>
                      <a:pt x="11" y="125"/>
                    </a:lnTo>
                    <a:lnTo>
                      <a:pt x="9" y="135"/>
                    </a:lnTo>
                    <a:lnTo>
                      <a:pt x="5" y="145"/>
                    </a:lnTo>
                    <a:lnTo>
                      <a:pt x="3" y="155"/>
                    </a:lnTo>
                    <a:lnTo>
                      <a:pt x="0" y="164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7" y="145"/>
                    </a:lnTo>
                    <a:lnTo>
                      <a:pt x="10" y="135"/>
                    </a:lnTo>
                    <a:lnTo>
                      <a:pt x="12" y="125"/>
                    </a:lnTo>
                    <a:lnTo>
                      <a:pt x="14" y="115"/>
                    </a:lnTo>
                    <a:lnTo>
                      <a:pt x="17" y="105"/>
                    </a:lnTo>
                    <a:lnTo>
                      <a:pt x="18" y="94"/>
                    </a:lnTo>
                    <a:lnTo>
                      <a:pt x="21" y="83"/>
                    </a:lnTo>
                    <a:lnTo>
                      <a:pt x="22" y="73"/>
                    </a:lnTo>
                    <a:lnTo>
                      <a:pt x="23" y="63"/>
                    </a:lnTo>
                    <a:lnTo>
                      <a:pt x="25" y="52"/>
                    </a:lnTo>
                    <a:lnTo>
                      <a:pt x="26" y="42"/>
                    </a:lnTo>
                    <a:lnTo>
                      <a:pt x="27" y="32"/>
                    </a:lnTo>
                    <a:lnTo>
                      <a:pt x="27" y="22"/>
                    </a:lnTo>
                    <a:lnTo>
                      <a:pt x="27" y="10"/>
                    </a:lnTo>
                    <a:lnTo>
                      <a:pt x="27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3" name="Freeform 1671">
                <a:extLst>
                  <a:ext uri="{FF2B5EF4-FFF2-40B4-BE49-F238E27FC236}">
                    <a16:creationId xmlns:a16="http://schemas.microsoft.com/office/drawing/2014/main" id="{A6F7F042-203C-45DB-BE0A-4AEDC945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85"/>
                <a:ext cx="3" cy="3"/>
              </a:xfrm>
              <a:custGeom>
                <a:avLst/>
                <a:gdLst>
                  <a:gd name="T0" fmla="*/ 10 w 10"/>
                  <a:gd name="T1" fmla="*/ 2 h 8"/>
                  <a:gd name="T2" fmla="*/ 5 w 10"/>
                  <a:gd name="T3" fmla="*/ 0 h 8"/>
                  <a:gd name="T4" fmla="*/ 2 w 10"/>
                  <a:gd name="T5" fmla="*/ 1 h 8"/>
                  <a:gd name="T6" fmla="*/ 0 w 10"/>
                  <a:gd name="T7" fmla="*/ 3 h 8"/>
                  <a:gd name="T8" fmla="*/ 0 w 10"/>
                  <a:gd name="T9" fmla="*/ 8 h 8"/>
                  <a:gd name="T10" fmla="*/ 0 w 10"/>
                  <a:gd name="T11" fmla="*/ 8 h 8"/>
                  <a:gd name="T12" fmla="*/ 1 w 10"/>
                  <a:gd name="T13" fmla="*/ 4 h 8"/>
                  <a:gd name="T14" fmla="*/ 3 w 10"/>
                  <a:gd name="T15" fmla="*/ 2 h 8"/>
                  <a:gd name="T16" fmla="*/ 5 w 10"/>
                  <a:gd name="T17" fmla="*/ 1 h 8"/>
                  <a:gd name="T18" fmla="*/ 9 w 10"/>
                  <a:gd name="T19" fmla="*/ 2 h 8"/>
                  <a:gd name="T20" fmla="*/ 10 w 10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4" name="Freeform 1672">
                <a:extLst>
                  <a:ext uri="{FF2B5EF4-FFF2-40B4-BE49-F238E27FC236}">
                    <a16:creationId xmlns:a16="http://schemas.microsoft.com/office/drawing/2014/main" id="{1B4256F7-97F0-49E4-91DA-B2EB4A8B3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6" cy="3"/>
              </a:xfrm>
              <a:custGeom>
                <a:avLst/>
                <a:gdLst>
                  <a:gd name="T0" fmla="*/ 17 w 19"/>
                  <a:gd name="T1" fmla="*/ 9 h 10"/>
                  <a:gd name="T2" fmla="*/ 14 w 19"/>
                  <a:gd name="T3" fmla="*/ 10 h 10"/>
                  <a:gd name="T4" fmla="*/ 10 w 19"/>
                  <a:gd name="T5" fmla="*/ 8 h 10"/>
                  <a:gd name="T6" fmla="*/ 5 w 19"/>
                  <a:gd name="T7" fmla="*/ 4 h 10"/>
                  <a:gd name="T8" fmla="*/ 3 w 19"/>
                  <a:gd name="T9" fmla="*/ 0 h 10"/>
                  <a:gd name="T10" fmla="*/ 0 w 19"/>
                  <a:gd name="T11" fmla="*/ 0 h 10"/>
                  <a:gd name="T12" fmla="*/ 4 w 19"/>
                  <a:gd name="T13" fmla="*/ 6 h 10"/>
                  <a:gd name="T14" fmla="*/ 8 w 19"/>
                  <a:gd name="T15" fmla="*/ 9 h 10"/>
                  <a:gd name="T16" fmla="*/ 14 w 19"/>
                  <a:gd name="T17" fmla="*/ 10 h 10"/>
                  <a:gd name="T18" fmla="*/ 19 w 19"/>
                  <a:gd name="T19" fmla="*/ 10 h 10"/>
                  <a:gd name="T20" fmla="*/ 17 w 19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7" y="9"/>
                    </a:moveTo>
                    <a:lnTo>
                      <a:pt x="14" y="10"/>
                    </a:lnTo>
                    <a:lnTo>
                      <a:pt x="10" y="8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5" name="Freeform 1673">
                <a:extLst>
                  <a:ext uri="{FF2B5EF4-FFF2-40B4-BE49-F238E27FC236}">
                    <a16:creationId xmlns:a16="http://schemas.microsoft.com/office/drawing/2014/main" id="{E99F960E-8C6F-4A53-B295-81020F7B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931"/>
                <a:ext cx="1" cy="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5 h 8"/>
                  <a:gd name="T4" fmla="*/ 4 w 4"/>
                  <a:gd name="T5" fmla="*/ 3 h 8"/>
                  <a:gd name="T6" fmla="*/ 4 w 4"/>
                  <a:gd name="T7" fmla="*/ 0 h 8"/>
                  <a:gd name="T8" fmla="*/ 0 w 4"/>
                  <a:gd name="T9" fmla="*/ 0 h 8"/>
                  <a:gd name="T10" fmla="*/ 1 w 4"/>
                  <a:gd name="T11" fmla="*/ 0 h 8"/>
                  <a:gd name="T12" fmla="*/ 2 w 4"/>
                  <a:gd name="T13" fmla="*/ 0 h 8"/>
                  <a:gd name="T14" fmla="*/ 2 w 4"/>
                  <a:gd name="T15" fmla="*/ 3 h 8"/>
                  <a:gd name="T16" fmla="*/ 2 w 4"/>
                  <a:gd name="T17" fmla="*/ 5 h 8"/>
                  <a:gd name="T18" fmla="*/ 2 w 4"/>
                  <a:gd name="T19" fmla="*/ 7 h 8"/>
                  <a:gd name="T20" fmla="*/ 4 w 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6" name="Freeform 1674">
                <a:extLst>
                  <a:ext uri="{FF2B5EF4-FFF2-40B4-BE49-F238E27FC236}">
                    <a16:creationId xmlns:a16="http://schemas.microsoft.com/office/drawing/2014/main" id="{FF01CC85-4D7E-4D1E-83C0-8837B881A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33"/>
                <a:ext cx="10" cy="13"/>
              </a:xfrm>
              <a:custGeom>
                <a:avLst/>
                <a:gdLst>
                  <a:gd name="T0" fmla="*/ 3 w 31"/>
                  <a:gd name="T1" fmla="*/ 38 h 38"/>
                  <a:gd name="T2" fmla="*/ 3 w 31"/>
                  <a:gd name="T3" fmla="*/ 38 h 38"/>
                  <a:gd name="T4" fmla="*/ 4 w 31"/>
                  <a:gd name="T5" fmla="*/ 33 h 38"/>
                  <a:gd name="T6" fmla="*/ 6 w 31"/>
                  <a:gd name="T7" fmla="*/ 28 h 38"/>
                  <a:gd name="T8" fmla="*/ 8 w 31"/>
                  <a:gd name="T9" fmla="*/ 24 h 38"/>
                  <a:gd name="T10" fmla="*/ 13 w 31"/>
                  <a:gd name="T11" fmla="*/ 18 h 38"/>
                  <a:gd name="T12" fmla="*/ 17 w 31"/>
                  <a:gd name="T13" fmla="*/ 15 h 38"/>
                  <a:gd name="T14" fmla="*/ 22 w 31"/>
                  <a:gd name="T15" fmla="*/ 11 h 38"/>
                  <a:gd name="T16" fmla="*/ 26 w 31"/>
                  <a:gd name="T17" fmla="*/ 6 h 38"/>
                  <a:gd name="T18" fmla="*/ 31 w 31"/>
                  <a:gd name="T19" fmla="*/ 2 h 38"/>
                  <a:gd name="T20" fmla="*/ 28 w 31"/>
                  <a:gd name="T21" fmla="*/ 0 h 38"/>
                  <a:gd name="T22" fmla="*/ 25 w 31"/>
                  <a:gd name="T23" fmla="*/ 5 h 38"/>
                  <a:gd name="T24" fmla="*/ 19 w 31"/>
                  <a:gd name="T25" fmla="*/ 9 h 38"/>
                  <a:gd name="T26" fmla="*/ 16 w 31"/>
                  <a:gd name="T27" fmla="*/ 14 h 38"/>
                  <a:gd name="T28" fmla="*/ 12 w 31"/>
                  <a:gd name="T29" fmla="*/ 17 h 38"/>
                  <a:gd name="T30" fmla="*/ 8 w 31"/>
                  <a:gd name="T31" fmla="*/ 23 h 38"/>
                  <a:gd name="T32" fmla="*/ 5 w 31"/>
                  <a:gd name="T33" fmla="*/ 26 h 38"/>
                  <a:gd name="T34" fmla="*/ 3 w 31"/>
                  <a:gd name="T35" fmla="*/ 33 h 38"/>
                  <a:gd name="T36" fmla="*/ 0 w 31"/>
                  <a:gd name="T37" fmla="*/ 38 h 38"/>
                  <a:gd name="T38" fmla="*/ 0 w 31"/>
                  <a:gd name="T39" fmla="*/ 37 h 38"/>
                  <a:gd name="T40" fmla="*/ 3 w 31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2" y="11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5"/>
                    </a:lnTo>
                    <a:lnTo>
                      <a:pt x="19" y="9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7" name="Freeform 1675">
                <a:extLst>
                  <a:ext uri="{FF2B5EF4-FFF2-40B4-BE49-F238E27FC236}">
                    <a16:creationId xmlns:a16="http://schemas.microsoft.com/office/drawing/2014/main" id="{F5068AEE-146E-4D19-BF71-11D7541CE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43"/>
                <a:ext cx="7" cy="5"/>
              </a:xfrm>
              <a:custGeom>
                <a:avLst/>
                <a:gdLst>
                  <a:gd name="T0" fmla="*/ 2 w 21"/>
                  <a:gd name="T1" fmla="*/ 0 h 14"/>
                  <a:gd name="T2" fmla="*/ 0 w 21"/>
                  <a:gd name="T3" fmla="*/ 1 h 14"/>
                  <a:gd name="T4" fmla="*/ 2 w 21"/>
                  <a:gd name="T5" fmla="*/ 10 h 14"/>
                  <a:gd name="T6" fmla="*/ 4 w 21"/>
                  <a:gd name="T7" fmla="*/ 14 h 14"/>
                  <a:gd name="T8" fmla="*/ 9 w 21"/>
                  <a:gd name="T9" fmla="*/ 14 h 14"/>
                  <a:gd name="T10" fmla="*/ 21 w 21"/>
                  <a:gd name="T11" fmla="*/ 10 h 14"/>
                  <a:gd name="T12" fmla="*/ 18 w 21"/>
                  <a:gd name="T13" fmla="*/ 9 h 14"/>
                  <a:gd name="T14" fmla="*/ 9 w 21"/>
                  <a:gd name="T15" fmla="*/ 14 h 14"/>
                  <a:gd name="T16" fmla="*/ 6 w 21"/>
                  <a:gd name="T17" fmla="*/ 14 h 14"/>
                  <a:gd name="T18" fmla="*/ 4 w 21"/>
                  <a:gd name="T19" fmla="*/ 10 h 14"/>
                  <a:gd name="T20" fmla="*/ 4 w 21"/>
                  <a:gd name="T21" fmla="*/ 1 h 14"/>
                  <a:gd name="T22" fmla="*/ 4 w 21"/>
                  <a:gd name="T23" fmla="*/ 3 h 14"/>
                  <a:gd name="T24" fmla="*/ 2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2" y="0"/>
                    </a:moveTo>
                    <a:lnTo>
                      <a:pt x="0" y="1"/>
                    </a:lnTo>
                    <a:lnTo>
                      <a:pt x="2" y="10"/>
                    </a:lnTo>
                    <a:lnTo>
                      <a:pt x="4" y="14"/>
                    </a:lnTo>
                    <a:lnTo>
                      <a:pt x="9" y="14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8" name="Freeform 1676">
                <a:extLst>
                  <a:ext uri="{FF2B5EF4-FFF2-40B4-BE49-F238E27FC236}">
                    <a16:creationId xmlns:a16="http://schemas.microsoft.com/office/drawing/2014/main" id="{3ACE7C4B-E893-48F3-893B-5D48FBA9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9"/>
                <a:ext cx="7" cy="14"/>
              </a:xfrm>
              <a:custGeom>
                <a:avLst/>
                <a:gdLst>
                  <a:gd name="T0" fmla="*/ 20 w 21"/>
                  <a:gd name="T1" fmla="*/ 0 h 44"/>
                  <a:gd name="T2" fmla="*/ 20 w 21"/>
                  <a:gd name="T3" fmla="*/ 1 h 44"/>
                  <a:gd name="T4" fmla="*/ 17 w 21"/>
                  <a:gd name="T5" fmla="*/ 6 h 44"/>
                  <a:gd name="T6" fmla="*/ 15 w 21"/>
                  <a:gd name="T7" fmla="*/ 12 h 44"/>
                  <a:gd name="T8" fmla="*/ 15 w 21"/>
                  <a:gd name="T9" fmla="*/ 19 h 44"/>
                  <a:gd name="T10" fmla="*/ 12 w 21"/>
                  <a:gd name="T11" fmla="*/ 24 h 44"/>
                  <a:gd name="T12" fmla="*/ 9 w 21"/>
                  <a:gd name="T13" fmla="*/ 30 h 44"/>
                  <a:gd name="T14" fmla="*/ 6 w 21"/>
                  <a:gd name="T15" fmla="*/ 35 h 44"/>
                  <a:gd name="T16" fmla="*/ 4 w 21"/>
                  <a:gd name="T17" fmla="*/ 39 h 44"/>
                  <a:gd name="T18" fmla="*/ 0 w 21"/>
                  <a:gd name="T19" fmla="*/ 43 h 44"/>
                  <a:gd name="T20" fmla="*/ 3 w 21"/>
                  <a:gd name="T21" fmla="*/ 44 h 44"/>
                  <a:gd name="T22" fmla="*/ 5 w 21"/>
                  <a:gd name="T23" fmla="*/ 41 h 44"/>
                  <a:gd name="T24" fmla="*/ 7 w 21"/>
                  <a:gd name="T25" fmla="*/ 38 h 44"/>
                  <a:gd name="T26" fmla="*/ 11 w 21"/>
                  <a:gd name="T27" fmla="*/ 31 h 44"/>
                  <a:gd name="T28" fmla="*/ 13 w 21"/>
                  <a:gd name="T29" fmla="*/ 25 h 44"/>
                  <a:gd name="T30" fmla="*/ 15 w 21"/>
                  <a:gd name="T31" fmla="*/ 19 h 44"/>
                  <a:gd name="T32" fmla="*/ 17 w 21"/>
                  <a:gd name="T33" fmla="*/ 12 h 44"/>
                  <a:gd name="T34" fmla="*/ 20 w 21"/>
                  <a:gd name="T35" fmla="*/ 6 h 44"/>
                  <a:gd name="T36" fmla="*/ 21 w 21"/>
                  <a:gd name="T37" fmla="*/ 1 h 44"/>
                  <a:gd name="T38" fmla="*/ 21 w 21"/>
                  <a:gd name="T39" fmla="*/ 1 h 44"/>
                  <a:gd name="T40" fmla="*/ 20 w 2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4">
                    <a:moveTo>
                      <a:pt x="20" y="0"/>
                    </a:moveTo>
                    <a:lnTo>
                      <a:pt x="20" y="1"/>
                    </a:lnTo>
                    <a:lnTo>
                      <a:pt x="17" y="6"/>
                    </a:lnTo>
                    <a:lnTo>
                      <a:pt x="15" y="12"/>
                    </a:lnTo>
                    <a:lnTo>
                      <a:pt x="15" y="19"/>
                    </a:lnTo>
                    <a:lnTo>
                      <a:pt x="12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3"/>
                    </a:lnTo>
                    <a:lnTo>
                      <a:pt x="3" y="44"/>
                    </a:lnTo>
                    <a:lnTo>
                      <a:pt x="5" y="41"/>
                    </a:lnTo>
                    <a:lnTo>
                      <a:pt x="7" y="38"/>
                    </a:lnTo>
                    <a:lnTo>
                      <a:pt x="11" y="31"/>
                    </a:lnTo>
                    <a:lnTo>
                      <a:pt x="13" y="25"/>
                    </a:lnTo>
                    <a:lnTo>
                      <a:pt x="15" y="19"/>
                    </a:lnTo>
                    <a:lnTo>
                      <a:pt x="17" y="12"/>
                    </a:lnTo>
                    <a:lnTo>
                      <a:pt x="20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9" name="Freeform 1677">
                <a:extLst>
                  <a:ext uri="{FF2B5EF4-FFF2-40B4-BE49-F238E27FC236}">
                    <a16:creationId xmlns:a16="http://schemas.microsoft.com/office/drawing/2014/main" id="{C1D714DA-0A8E-42BB-8182-A18D340A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28"/>
                <a:ext cx="3" cy="1"/>
              </a:xfrm>
              <a:custGeom>
                <a:avLst/>
                <a:gdLst>
                  <a:gd name="T0" fmla="*/ 9 w 9"/>
                  <a:gd name="T1" fmla="*/ 2 h 4"/>
                  <a:gd name="T2" fmla="*/ 9 w 9"/>
                  <a:gd name="T3" fmla="*/ 3 h 4"/>
                  <a:gd name="T4" fmla="*/ 8 w 9"/>
                  <a:gd name="T5" fmla="*/ 0 h 4"/>
                  <a:gd name="T6" fmla="*/ 6 w 9"/>
                  <a:gd name="T7" fmla="*/ 0 h 4"/>
                  <a:gd name="T8" fmla="*/ 3 w 9"/>
                  <a:gd name="T9" fmla="*/ 2 h 4"/>
                  <a:gd name="T10" fmla="*/ 0 w 9"/>
                  <a:gd name="T11" fmla="*/ 3 h 4"/>
                  <a:gd name="T12" fmla="*/ 3 w 9"/>
                  <a:gd name="T13" fmla="*/ 4 h 4"/>
                  <a:gd name="T14" fmla="*/ 4 w 9"/>
                  <a:gd name="T15" fmla="*/ 3 h 4"/>
                  <a:gd name="T16" fmla="*/ 6 w 9"/>
                  <a:gd name="T17" fmla="*/ 2 h 4"/>
                  <a:gd name="T18" fmla="*/ 7 w 9"/>
                  <a:gd name="T19" fmla="*/ 2 h 4"/>
                  <a:gd name="T20" fmla="*/ 8 w 9"/>
                  <a:gd name="T21" fmla="*/ 3 h 4"/>
                  <a:gd name="T22" fmla="*/ 9 w 9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0" name="Freeform 1678">
                <a:extLst>
                  <a:ext uri="{FF2B5EF4-FFF2-40B4-BE49-F238E27FC236}">
                    <a16:creationId xmlns:a16="http://schemas.microsoft.com/office/drawing/2014/main" id="{C3292DEC-7A54-4912-8D63-484B203F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2846"/>
                <a:ext cx="9" cy="4"/>
              </a:xfrm>
              <a:custGeom>
                <a:avLst/>
                <a:gdLst>
                  <a:gd name="T0" fmla="*/ 24 w 26"/>
                  <a:gd name="T1" fmla="*/ 6 h 10"/>
                  <a:gd name="T2" fmla="*/ 23 w 26"/>
                  <a:gd name="T3" fmla="*/ 8 h 10"/>
                  <a:gd name="T4" fmla="*/ 19 w 26"/>
                  <a:gd name="T5" fmla="*/ 8 h 10"/>
                  <a:gd name="T6" fmla="*/ 16 w 26"/>
                  <a:gd name="T7" fmla="*/ 8 h 10"/>
                  <a:gd name="T8" fmla="*/ 14 w 26"/>
                  <a:gd name="T9" fmla="*/ 8 h 10"/>
                  <a:gd name="T10" fmla="*/ 10 w 26"/>
                  <a:gd name="T11" fmla="*/ 6 h 10"/>
                  <a:gd name="T12" fmla="*/ 7 w 26"/>
                  <a:gd name="T13" fmla="*/ 4 h 10"/>
                  <a:gd name="T14" fmla="*/ 4 w 26"/>
                  <a:gd name="T15" fmla="*/ 2 h 10"/>
                  <a:gd name="T16" fmla="*/ 2 w 26"/>
                  <a:gd name="T17" fmla="*/ 0 h 10"/>
                  <a:gd name="T18" fmla="*/ 0 w 26"/>
                  <a:gd name="T19" fmla="*/ 1 h 10"/>
                  <a:gd name="T20" fmla="*/ 2 w 26"/>
                  <a:gd name="T21" fmla="*/ 3 h 10"/>
                  <a:gd name="T22" fmla="*/ 6 w 26"/>
                  <a:gd name="T23" fmla="*/ 5 h 10"/>
                  <a:gd name="T24" fmla="*/ 9 w 26"/>
                  <a:gd name="T25" fmla="*/ 8 h 10"/>
                  <a:gd name="T26" fmla="*/ 14 w 26"/>
                  <a:gd name="T27" fmla="*/ 9 h 10"/>
                  <a:gd name="T28" fmla="*/ 16 w 26"/>
                  <a:gd name="T29" fmla="*/ 10 h 10"/>
                  <a:gd name="T30" fmla="*/ 19 w 26"/>
                  <a:gd name="T31" fmla="*/ 10 h 10"/>
                  <a:gd name="T32" fmla="*/ 24 w 26"/>
                  <a:gd name="T33" fmla="*/ 9 h 10"/>
                  <a:gd name="T34" fmla="*/ 26 w 26"/>
                  <a:gd name="T35" fmla="*/ 8 h 10"/>
                  <a:gd name="T36" fmla="*/ 24 w 26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6"/>
                    </a:moveTo>
                    <a:lnTo>
                      <a:pt x="23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9" y="8"/>
                    </a:lnTo>
                    <a:lnTo>
                      <a:pt x="14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4" y="9"/>
                    </a:lnTo>
                    <a:lnTo>
                      <a:pt x="26" y="8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1" name="Freeform 1679">
                <a:extLst>
                  <a:ext uri="{FF2B5EF4-FFF2-40B4-BE49-F238E27FC236}">
                    <a16:creationId xmlns:a16="http://schemas.microsoft.com/office/drawing/2014/main" id="{A35C9F18-D0F8-495B-AAE2-774FC11A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848"/>
                <a:ext cx="3" cy="4"/>
              </a:xfrm>
              <a:custGeom>
                <a:avLst/>
                <a:gdLst>
                  <a:gd name="T0" fmla="*/ 8 w 8"/>
                  <a:gd name="T1" fmla="*/ 11 h 11"/>
                  <a:gd name="T2" fmla="*/ 8 w 8"/>
                  <a:gd name="T3" fmla="*/ 6 h 11"/>
                  <a:gd name="T4" fmla="*/ 6 w 8"/>
                  <a:gd name="T5" fmla="*/ 2 h 11"/>
                  <a:gd name="T6" fmla="*/ 4 w 8"/>
                  <a:gd name="T7" fmla="*/ 0 h 11"/>
                  <a:gd name="T8" fmla="*/ 0 w 8"/>
                  <a:gd name="T9" fmla="*/ 0 h 11"/>
                  <a:gd name="T10" fmla="*/ 2 w 8"/>
                  <a:gd name="T11" fmla="*/ 0 h 11"/>
                  <a:gd name="T12" fmla="*/ 2 w 8"/>
                  <a:gd name="T13" fmla="*/ 0 h 11"/>
                  <a:gd name="T14" fmla="*/ 4 w 8"/>
                  <a:gd name="T15" fmla="*/ 4 h 11"/>
                  <a:gd name="T16" fmla="*/ 5 w 8"/>
                  <a:gd name="T17" fmla="*/ 6 h 11"/>
                  <a:gd name="T18" fmla="*/ 5 w 8"/>
                  <a:gd name="T19" fmla="*/ 11 h 11"/>
                  <a:gd name="T20" fmla="*/ 5 w 8"/>
                  <a:gd name="T21" fmla="*/ 9 h 11"/>
                  <a:gd name="T22" fmla="*/ 8 w 8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2" name="Freeform 1680">
                <a:extLst>
                  <a:ext uri="{FF2B5EF4-FFF2-40B4-BE49-F238E27FC236}">
                    <a16:creationId xmlns:a16="http://schemas.microsoft.com/office/drawing/2014/main" id="{7C27BE03-012E-40EF-9E74-CDDAEED1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852"/>
                <a:ext cx="14" cy="39"/>
              </a:xfrm>
              <a:custGeom>
                <a:avLst/>
                <a:gdLst>
                  <a:gd name="T0" fmla="*/ 1 w 40"/>
                  <a:gd name="T1" fmla="*/ 116 h 116"/>
                  <a:gd name="T2" fmla="*/ 4 w 40"/>
                  <a:gd name="T3" fmla="*/ 108 h 116"/>
                  <a:gd name="T4" fmla="*/ 5 w 40"/>
                  <a:gd name="T5" fmla="*/ 101 h 116"/>
                  <a:gd name="T6" fmla="*/ 7 w 40"/>
                  <a:gd name="T7" fmla="*/ 93 h 116"/>
                  <a:gd name="T8" fmla="*/ 9 w 40"/>
                  <a:gd name="T9" fmla="*/ 86 h 116"/>
                  <a:gd name="T10" fmla="*/ 11 w 40"/>
                  <a:gd name="T11" fmla="*/ 77 h 116"/>
                  <a:gd name="T12" fmla="*/ 13 w 40"/>
                  <a:gd name="T13" fmla="*/ 70 h 116"/>
                  <a:gd name="T14" fmla="*/ 15 w 40"/>
                  <a:gd name="T15" fmla="*/ 64 h 116"/>
                  <a:gd name="T16" fmla="*/ 16 w 40"/>
                  <a:gd name="T17" fmla="*/ 56 h 116"/>
                  <a:gd name="T18" fmla="*/ 18 w 40"/>
                  <a:gd name="T19" fmla="*/ 49 h 116"/>
                  <a:gd name="T20" fmla="*/ 20 w 40"/>
                  <a:gd name="T21" fmla="*/ 41 h 116"/>
                  <a:gd name="T22" fmla="*/ 23 w 40"/>
                  <a:gd name="T23" fmla="*/ 34 h 116"/>
                  <a:gd name="T24" fmla="*/ 26 w 40"/>
                  <a:gd name="T25" fmla="*/ 29 h 116"/>
                  <a:gd name="T26" fmla="*/ 29 w 40"/>
                  <a:gd name="T27" fmla="*/ 21 h 116"/>
                  <a:gd name="T28" fmla="*/ 33 w 40"/>
                  <a:gd name="T29" fmla="*/ 14 h 116"/>
                  <a:gd name="T30" fmla="*/ 35 w 40"/>
                  <a:gd name="T31" fmla="*/ 9 h 116"/>
                  <a:gd name="T32" fmla="*/ 40 w 40"/>
                  <a:gd name="T33" fmla="*/ 1 h 116"/>
                  <a:gd name="T34" fmla="*/ 38 w 40"/>
                  <a:gd name="T35" fmla="*/ 0 h 116"/>
                  <a:gd name="T36" fmla="*/ 34 w 40"/>
                  <a:gd name="T37" fmla="*/ 6 h 116"/>
                  <a:gd name="T38" fmla="*/ 31 w 40"/>
                  <a:gd name="T39" fmla="*/ 13 h 116"/>
                  <a:gd name="T40" fmla="*/ 27 w 40"/>
                  <a:gd name="T41" fmla="*/ 21 h 116"/>
                  <a:gd name="T42" fmla="*/ 24 w 40"/>
                  <a:gd name="T43" fmla="*/ 28 h 116"/>
                  <a:gd name="T44" fmla="*/ 22 w 40"/>
                  <a:gd name="T45" fmla="*/ 34 h 116"/>
                  <a:gd name="T46" fmla="*/ 19 w 40"/>
                  <a:gd name="T47" fmla="*/ 41 h 116"/>
                  <a:gd name="T48" fmla="*/ 17 w 40"/>
                  <a:gd name="T49" fmla="*/ 49 h 116"/>
                  <a:gd name="T50" fmla="*/ 15 w 40"/>
                  <a:gd name="T51" fmla="*/ 56 h 116"/>
                  <a:gd name="T52" fmla="*/ 13 w 40"/>
                  <a:gd name="T53" fmla="*/ 64 h 116"/>
                  <a:gd name="T54" fmla="*/ 11 w 40"/>
                  <a:gd name="T55" fmla="*/ 70 h 116"/>
                  <a:gd name="T56" fmla="*/ 10 w 40"/>
                  <a:gd name="T57" fmla="*/ 77 h 116"/>
                  <a:gd name="T58" fmla="*/ 7 w 40"/>
                  <a:gd name="T59" fmla="*/ 86 h 116"/>
                  <a:gd name="T60" fmla="*/ 6 w 40"/>
                  <a:gd name="T61" fmla="*/ 93 h 116"/>
                  <a:gd name="T62" fmla="*/ 4 w 40"/>
                  <a:gd name="T63" fmla="*/ 101 h 116"/>
                  <a:gd name="T64" fmla="*/ 1 w 40"/>
                  <a:gd name="T65" fmla="*/ 108 h 116"/>
                  <a:gd name="T66" fmla="*/ 0 w 40"/>
                  <a:gd name="T67" fmla="*/ 116 h 116"/>
                  <a:gd name="T68" fmla="*/ 1 w 40"/>
                  <a:gd name="T6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16">
                    <a:moveTo>
                      <a:pt x="1" y="116"/>
                    </a:moveTo>
                    <a:lnTo>
                      <a:pt x="4" y="108"/>
                    </a:lnTo>
                    <a:lnTo>
                      <a:pt x="5" y="101"/>
                    </a:lnTo>
                    <a:lnTo>
                      <a:pt x="7" y="93"/>
                    </a:lnTo>
                    <a:lnTo>
                      <a:pt x="9" y="86"/>
                    </a:lnTo>
                    <a:lnTo>
                      <a:pt x="11" y="77"/>
                    </a:lnTo>
                    <a:lnTo>
                      <a:pt x="13" y="70"/>
                    </a:lnTo>
                    <a:lnTo>
                      <a:pt x="15" y="64"/>
                    </a:lnTo>
                    <a:lnTo>
                      <a:pt x="16" y="56"/>
                    </a:lnTo>
                    <a:lnTo>
                      <a:pt x="18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6" y="29"/>
                    </a:lnTo>
                    <a:lnTo>
                      <a:pt x="29" y="21"/>
                    </a:lnTo>
                    <a:lnTo>
                      <a:pt x="33" y="14"/>
                    </a:lnTo>
                    <a:lnTo>
                      <a:pt x="35" y="9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4" y="6"/>
                    </a:lnTo>
                    <a:lnTo>
                      <a:pt x="31" y="13"/>
                    </a:lnTo>
                    <a:lnTo>
                      <a:pt x="27" y="21"/>
                    </a:lnTo>
                    <a:lnTo>
                      <a:pt x="24" y="28"/>
                    </a:lnTo>
                    <a:lnTo>
                      <a:pt x="22" y="34"/>
                    </a:lnTo>
                    <a:lnTo>
                      <a:pt x="19" y="41"/>
                    </a:lnTo>
                    <a:lnTo>
                      <a:pt x="17" y="49"/>
                    </a:lnTo>
                    <a:lnTo>
                      <a:pt x="15" y="56"/>
                    </a:lnTo>
                    <a:lnTo>
                      <a:pt x="13" y="64"/>
                    </a:lnTo>
                    <a:lnTo>
                      <a:pt x="11" y="70"/>
                    </a:lnTo>
                    <a:lnTo>
                      <a:pt x="10" y="77"/>
                    </a:lnTo>
                    <a:lnTo>
                      <a:pt x="7" y="86"/>
                    </a:lnTo>
                    <a:lnTo>
                      <a:pt x="6" y="93"/>
                    </a:lnTo>
                    <a:lnTo>
                      <a:pt x="4" y="101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1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3" name="Freeform 1681">
                <a:extLst>
                  <a:ext uri="{FF2B5EF4-FFF2-40B4-BE49-F238E27FC236}">
                    <a16:creationId xmlns:a16="http://schemas.microsoft.com/office/drawing/2014/main" id="{7FDA5ADE-D197-4217-83BF-D421D53D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1"/>
                <a:ext cx="3" cy="4"/>
              </a:xfrm>
              <a:custGeom>
                <a:avLst/>
                <a:gdLst>
                  <a:gd name="T0" fmla="*/ 3 w 9"/>
                  <a:gd name="T1" fmla="*/ 14 h 14"/>
                  <a:gd name="T2" fmla="*/ 6 w 9"/>
                  <a:gd name="T3" fmla="*/ 13 h 14"/>
                  <a:gd name="T4" fmla="*/ 8 w 9"/>
                  <a:gd name="T5" fmla="*/ 8 h 14"/>
                  <a:gd name="T6" fmla="*/ 9 w 9"/>
                  <a:gd name="T7" fmla="*/ 4 h 14"/>
                  <a:gd name="T8" fmla="*/ 9 w 9"/>
                  <a:gd name="T9" fmla="*/ 0 h 14"/>
                  <a:gd name="T10" fmla="*/ 9 w 9"/>
                  <a:gd name="T11" fmla="*/ 0 h 14"/>
                  <a:gd name="T12" fmla="*/ 8 w 9"/>
                  <a:gd name="T13" fmla="*/ 4 h 14"/>
                  <a:gd name="T14" fmla="*/ 6 w 9"/>
                  <a:gd name="T15" fmla="*/ 8 h 14"/>
                  <a:gd name="T16" fmla="*/ 4 w 9"/>
                  <a:gd name="T17" fmla="*/ 10 h 14"/>
                  <a:gd name="T18" fmla="*/ 0 w 9"/>
                  <a:gd name="T19" fmla="*/ 13 h 14"/>
                  <a:gd name="T20" fmla="*/ 3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3" y="14"/>
                    </a:moveTo>
                    <a:lnTo>
                      <a:pt x="6" y="13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074" name="Group 1682">
              <a:extLst>
                <a:ext uri="{FF2B5EF4-FFF2-40B4-BE49-F238E27FC236}">
                  <a16:creationId xmlns:a16="http://schemas.microsoft.com/office/drawing/2014/main" id="{52B04B0F-1BB7-41DD-BCF2-1F41C523EA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" y="1796"/>
              <a:ext cx="887" cy="1177"/>
              <a:chOff x="159" y="1796"/>
              <a:chExt cx="887" cy="1177"/>
            </a:xfrm>
          </p:grpSpPr>
          <p:sp>
            <p:nvSpPr>
              <p:cNvPr id="445075" name="Freeform 1683">
                <a:extLst>
                  <a:ext uri="{FF2B5EF4-FFF2-40B4-BE49-F238E27FC236}">
                    <a16:creationId xmlns:a16="http://schemas.microsoft.com/office/drawing/2014/main" id="{72DCA857-4A54-4D42-854A-1DAADB4F5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94"/>
                <a:ext cx="7" cy="3"/>
              </a:xfrm>
              <a:custGeom>
                <a:avLst/>
                <a:gdLst>
                  <a:gd name="T0" fmla="*/ 0 w 21"/>
                  <a:gd name="T1" fmla="*/ 1 h 9"/>
                  <a:gd name="T2" fmla="*/ 7 w 21"/>
                  <a:gd name="T3" fmla="*/ 8 h 9"/>
                  <a:gd name="T4" fmla="*/ 10 w 21"/>
                  <a:gd name="T5" fmla="*/ 9 h 9"/>
                  <a:gd name="T6" fmla="*/ 15 w 21"/>
                  <a:gd name="T7" fmla="*/ 8 h 9"/>
                  <a:gd name="T8" fmla="*/ 21 w 21"/>
                  <a:gd name="T9" fmla="*/ 6 h 9"/>
                  <a:gd name="T10" fmla="*/ 19 w 21"/>
                  <a:gd name="T11" fmla="*/ 4 h 9"/>
                  <a:gd name="T12" fmla="*/ 14 w 21"/>
                  <a:gd name="T13" fmla="*/ 7 h 9"/>
                  <a:gd name="T14" fmla="*/ 10 w 21"/>
                  <a:gd name="T15" fmla="*/ 8 h 9"/>
                  <a:gd name="T16" fmla="*/ 7 w 21"/>
                  <a:gd name="T17" fmla="*/ 6 h 9"/>
                  <a:gd name="T18" fmla="*/ 1 w 21"/>
                  <a:gd name="T19" fmla="*/ 0 h 9"/>
                  <a:gd name="T20" fmla="*/ 0 w 21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1"/>
                    </a:moveTo>
                    <a:lnTo>
                      <a:pt x="7" y="8"/>
                    </a:lnTo>
                    <a:lnTo>
                      <a:pt x="10" y="9"/>
                    </a:lnTo>
                    <a:lnTo>
                      <a:pt x="15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6" name="Freeform 1684">
                <a:extLst>
                  <a:ext uri="{FF2B5EF4-FFF2-40B4-BE49-F238E27FC236}">
                    <a16:creationId xmlns:a16="http://schemas.microsoft.com/office/drawing/2014/main" id="{B9F43261-3E73-45AF-BE26-FDFF6E7F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0"/>
                <a:ext cx="1" cy="4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2 h 11"/>
                  <a:gd name="T4" fmla="*/ 0 w 3"/>
                  <a:gd name="T5" fmla="*/ 5 h 11"/>
                  <a:gd name="T6" fmla="*/ 0 w 3"/>
                  <a:gd name="T7" fmla="*/ 9 h 11"/>
                  <a:gd name="T8" fmla="*/ 2 w 3"/>
                  <a:gd name="T9" fmla="*/ 11 h 11"/>
                  <a:gd name="T10" fmla="*/ 3 w 3"/>
                  <a:gd name="T11" fmla="*/ 10 h 11"/>
                  <a:gd name="T12" fmla="*/ 2 w 3"/>
                  <a:gd name="T13" fmla="*/ 9 h 11"/>
                  <a:gd name="T14" fmla="*/ 1 w 3"/>
                  <a:gd name="T15" fmla="*/ 5 h 11"/>
                  <a:gd name="T16" fmla="*/ 1 w 3"/>
                  <a:gd name="T17" fmla="*/ 2 h 11"/>
                  <a:gd name="T18" fmla="*/ 2 w 3"/>
                  <a:gd name="T19" fmla="*/ 1 h 11"/>
                  <a:gd name="T20" fmla="*/ 0 w 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7" name="Freeform 1685">
                <a:extLst>
                  <a:ext uri="{FF2B5EF4-FFF2-40B4-BE49-F238E27FC236}">
                    <a16:creationId xmlns:a16="http://schemas.microsoft.com/office/drawing/2014/main" id="{3AA2FAB2-2005-4B50-AA97-97D7B4B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8"/>
                <a:ext cx="11" cy="42"/>
              </a:xfrm>
              <a:custGeom>
                <a:avLst/>
                <a:gdLst>
                  <a:gd name="T0" fmla="*/ 29 w 33"/>
                  <a:gd name="T1" fmla="*/ 0 h 127"/>
                  <a:gd name="T2" fmla="*/ 30 w 33"/>
                  <a:gd name="T3" fmla="*/ 0 h 127"/>
                  <a:gd name="T4" fmla="*/ 29 w 33"/>
                  <a:gd name="T5" fmla="*/ 8 h 127"/>
                  <a:gd name="T6" fmla="*/ 29 w 33"/>
                  <a:gd name="T7" fmla="*/ 16 h 127"/>
                  <a:gd name="T8" fmla="*/ 28 w 33"/>
                  <a:gd name="T9" fmla="*/ 24 h 127"/>
                  <a:gd name="T10" fmla="*/ 27 w 33"/>
                  <a:gd name="T11" fmla="*/ 33 h 127"/>
                  <a:gd name="T12" fmla="*/ 26 w 33"/>
                  <a:gd name="T13" fmla="*/ 41 h 127"/>
                  <a:gd name="T14" fmla="*/ 24 w 33"/>
                  <a:gd name="T15" fmla="*/ 50 h 127"/>
                  <a:gd name="T16" fmla="*/ 23 w 33"/>
                  <a:gd name="T17" fmla="*/ 58 h 127"/>
                  <a:gd name="T18" fmla="*/ 20 w 33"/>
                  <a:gd name="T19" fmla="*/ 64 h 127"/>
                  <a:gd name="T20" fmla="*/ 18 w 33"/>
                  <a:gd name="T21" fmla="*/ 73 h 127"/>
                  <a:gd name="T22" fmla="*/ 17 w 33"/>
                  <a:gd name="T23" fmla="*/ 81 h 127"/>
                  <a:gd name="T24" fmla="*/ 15 w 33"/>
                  <a:gd name="T25" fmla="*/ 88 h 127"/>
                  <a:gd name="T26" fmla="*/ 11 w 33"/>
                  <a:gd name="T27" fmla="*/ 97 h 127"/>
                  <a:gd name="T28" fmla="*/ 9 w 33"/>
                  <a:gd name="T29" fmla="*/ 105 h 127"/>
                  <a:gd name="T30" fmla="*/ 7 w 33"/>
                  <a:gd name="T31" fmla="*/ 113 h 127"/>
                  <a:gd name="T32" fmla="*/ 3 w 33"/>
                  <a:gd name="T33" fmla="*/ 119 h 127"/>
                  <a:gd name="T34" fmla="*/ 0 w 33"/>
                  <a:gd name="T35" fmla="*/ 127 h 127"/>
                  <a:gd name="T36" fmla="*/ 1 w 33"/>
                  <a:gd name="T37" fmla="*/ 127 h 127"/>
                  <a:gd name="T38" fmla="*/ 5 w 33"/>
                  <a:gd name="T39" fmla="*/ 120 h 127"/>
                  <a:gd name="T40" fmla="*/ 8 w 33"/>
                  <a:gd name="T41" fmla="*/ 113 h 127"/>
                  <a:gd name="T42" fmla="*/ 10 w 33"/>
                  <a:gd name="T43" fmla="*/ 105 h 127"/>
                  <a:gd name="T44" fmla="*/ 12 w 33"/>
                  <a:gd name="T45" fmla="*/ 97 h 127"/>
                  <a:gd name="T46" fmla="*/ 16 w 33"/>
                  <a:gd name="T47" fmla="*/ 88 h 127"/>
                  <a:gd name="T48" fmla="*/ 18 w 33"/>
                  <a:gd name="T49" fmla="*/ 81 h 127"/>
                  <a:gd name="T50" fmla="*/ 20 w 33"/>
                  <a:gd name="T51" fmla="*/ 73 h 127"/>
                  <a:gd name="T52" fmla="*/ 21 w 33"/>
                  <a:gd name="T53" fmla="*/ 64 h 127"/>
                  <a:gd name="T54" fmla="*/ 24 w 33"/>
                  <a:gd name="T55" fmla="*/ 58 h 127"/>
                  <a:gd name="T56" fmla="*/ 26 w 33"/>
                  <a:gd name="T57" fmla="*/ 50 h 127"/>
                  <a:gd name="T58" fmla="*/ 27 w 33"/>
                  <a:gd name="T59" fmla="*/ 41 h 127"/>
                  <a:gd name="T60" fmla="*/ 29 w 33"/>
                  <a:gd name="T61" fmla="*/ 33 h 127"/>
                  <a:gd name="T62" fmla="*/ 29 w 33"/>
                  <a:gd name="T63" fmla="*/ 24 h 127"/>
                  <a:gd name="T64" fmla="*/ 30 w 33"/>
                  <a:gd name="T65" fmla="*/ 16 h 127"/>
                  <a:gd name="T66" fmla="*/ 32 w 33"/>
                  <a:gd name="T67" fmla="*/ 8 h 127"/>
                  <a:gd name="T68" fmla="*/ 32 w 33"/>
                  <a:gd name="T69" fmla="*/ 0 h 127"/>
                  <a:gd name="T70" fmla="*/ 33 w 33"/>
                  <a:gd name="T71" fmla="*/ 0 h 127"/>
                  <a:gd name="T72" fmla="*/ 29 w 33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127">
                    <a:moveTo>
                      <a:pt x="29" y="0"/>
                    </a:moveTo>
                    <a:lnTo>
                      <a:pt x="30" y="0"/>
                    </a:lnTo>
                    <a:lnTo>
                      <a:pt x="29" y="8"/>
                    </a:lnTo>
                    <a:lnTo>
                      <a:pt x="29" y="16"/>
                    </a:lnTo>
                    <a:lnTo>
                      <a:pt x="28" y="24"/>
                    </a:lnTo>
                    <a:lnTo>
                      <a:pt x="27" y="33"/>
                    </a:lnTo>
                    <a:lnTo>
                      <a:pt x="26" y="41"/>
                    </a:lnTo>
                    <a:lnTo>
                      <a:pt x="24" y="50"/>
                    </a:lnTo>
                    <a:lnTo>
                      <a:pt x="23" y="58"/>
                    </a:lnTo>
                    <a:lnTo>
                      <a:pt x="20" y="64"/>
                    </a:lnTo>
                    <a:lnTo>
                      <a:pt x="18" y="73"/>
                    </a:lnTo>
                    <a:lnTo>
                      <a:pt x="17" y="81"/>
                    </a:lnTo>
                    <a:lnTo>
                      <a:pt x="15" y="88"/>
                    </a:lnTo>
                    <a:lnTo>
                      <a:pt x="11" y="97"/>
                    </a:lnTo>
                    <a:lnTo>
                      <a:pt x="9" y="105"/>
                    </a:lnTo>
                    <a:lnTo>
                      <a:pt x="7" y="113"/>
                    </a:lnTo>
                    <a:lnTo>
                      <a:pt x="3" y="119"/>
                    </a:lnTo>
                    <a:lnTo>
                      <a:pt x="0" y="127"/>
                    </a:lnTo>
                    <a:lnTo>
                      <a:pt x="1" y="127"/>
                    </a:lnTo>
                    <a:lnTo>
                      <a:pt x="5" y="120"/>
                    </a:lnTo>
                    <a:lnTo>
                      <a:pt x="8" y="113"/>
                    </a:lnTo>
                    <a:lnTo>
                      <a:pt x="10" y="105"/>
                    </a:lnTo>
                    <a:lnTo>
                      <a:pt x="12" y="97"/>
                    </a:lnTo>
                    <a:lnTo>
                      <a:pt x="16" y="88"/>
                    </a:lnTo>
                    <a:lnTo>
                      <a:pt x="18" y="81"/>
                    </a:lnTo>
                    <a:lnTo>
                      <a:pt x="20" y="73"/>
                    </a:lnTo>
                    <a:lnTo>
                      <a:pt x="21" y="64"/>
                    </a:lnTo>
                    <a:lnTo>
                      <a:pt x="24" y="58"/>
                    </a:lnTo>
                    <a:lnTo>
                      <a:pt x="26" y="50"/>
                    </a:lnTo>
                    <a:lnTo>
                      <a:pt x="27" y="41"/>
                    </a:lnTo>
                    <a:lnTo>
                      <a:pt x="29" y="33"/>
                    </a:lnTo>
                    <a:lnTo>
                      <a:pt x="29" y="24"/>
                    </a:lnTo>
                    <a:lnTo>
                      <a:pt x="30" y="16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8" name="Freeform 1686">
                <a:extLst>
                  <a:ext uri="{FF2B5EF4-FFF2-40B4-BE49-F238E27FC236}">
                    <a16:creationId xmlns:a16="http://schemas.microsoft.com/office/drawing/2014/main" id="{32CCA77B-0879-42DF-AB80-181796A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845"/>
                <a:ext cx="3" cy="2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3 h 7"/>
                  <a:gd name="T4" fmla="*/ 8 w 9"/>
                  <a:gd name="T5" fmla="*/ 0 h 7"/>
                  <a:gd name="T6" fmla="*/ 4 w 9"/>
                  <a:gd name="T7" fmla="*/ 0 h 7"/>
                  <a:gd name="T8" fmla="*/ 2 w 9"/>
                  <a:gd name="T9" fmla="*/ 4 h 7"/>
                  <a:gd name="T10" fmla="*/ 0 w 9"/>
                  <a:gd name="T11" fmla="*/ 7 h 7"/>
                  <a:gd name="T12" fmla="*/ 4 w 9"/>
                  <a:gd name="T13" fmla="*/ 7 h 7"/>
                  <a:gd name="T14" fmla="*/ 4 w 9"/>
                  <a:gd name="T15" fmla="*/ 5 h 7"/>
                  <a:gd name="T16" fmla="*/ 6 w 9"/>
                  <a:gd name="T17" fmla="*/ 3 h 7"/>
                  <a:gd name="T18" fmla="*/ 6 w 9"/>
                  <a:gd name="T19" fmla="*/ 3 h 7"/>
                  <a:gd name="T20" fmla="*/ 8 w 9"/>
                  <a:gd name="T21" fmla="*/ 3 h 7"/>
                  <a:gd name="T22" fmla="*/ 8 w 9"/>
                  <a:gd name="T23" fmla="*/ 4 h 7"/>
                  <a:gd name="T24" fmla="*/ 9 w 9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9" name="Freeform 1687">
                <a:extLst>
                  <a:ext uri="{FF2B5EF4-FFF2-40B4-BE49-F238E27FC236}">
                    <a16:creationId xmlns:a16="http://schemas.microsoft.com/office/drawing/2014/main" id="{0FCD4650-853F-4F04-B1FA-57C8DDFBF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3"/>
                <a:ext cx="8" cy="3"/>
              </a:xfrm>
              <a:custGeom>
                <a:avLst/>
                <a:gdLst>
                  <a:gd name="T0" fmla="*/ 22 w 22"/>
                  <a:gd name="T1" fmla="*/ 3 h 7"/>
                  <a:gd name="T2" fmla="*/ 17 w 22"/>
                  <a:gd name="T3" fmla="*/ 5 h 7"/>
                  <a:gd name="T4" fmla="*/ 10 w 22"/>
                  <a:gd name="T5" fmla="*/ 6 h 7"/>
                  <a:gd name="T6" fmla="*/ 6 w 22"/>
                  <a:gd name="T7" fmla="*/ 3 h 7"/>
                  <a:gd name="T8" fmla="*/ 1 w 22"/>
                  <a:gd name="T9" fmla="*/ 0 h 7"/>
                  <a:gd name="T10" fmla="*/ 0 w 22"/>
                  <a:gd name="T11" fmla="*/ 0 h 7"/>
                  <a:gd name="T12" fmla="*/ 4 w 22"/>
                  <a:gd name="T13" fmla="*/ 5 h 7"/>
                  <a:gd name="T14" fmla="*/ 10 w 22"/>
                  <a:gd name="T15" fmla="*/ 7 h 7"/>
                  <a:gd name="T16" fmla="*/ 17 w 22"/>
                  <a:gd name="T17" fmla="*/ 7 h 7"/>
                  <a:gd name="T18" fmla="*/ 22 w 22"/>
                  <a:gd name="T19" fmla="*/ 5 h 7"/>
                  <a:gd name="T20" fmla="*/ 22 w 2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22" y="3"/>
                    </a:moveTo>
                    <a:lnTo>
                      <a:pt x="17" y="5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7"/>
                    </a:lnTo>
                    <a:lnTo>
                      <a:pt x="17" y="7"/>
                    </a:lnTo>
                    <a:lnTo>
                      <a:pt x="22" y="5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0" name="Freeform 1688">
                <a:extLst>
                  <a:ext uri="{FF2B5EF4-FFF2-40B4-BE49-F238E27FC236}">
                    <a16:creationId xmlns:a16="http://schemas.microsoft.com/office/drawing/2014/main" id="{8482F58A-B174-4CD1-81F2-955C6D1F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5"/>
                <a:ext cx="2" cy="3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5 h 10"/>
                  <a:gd name="T4" fmla="*/ 5 w 6"/>
                  <a:gd name="T5" fmla="*/ 3 h 10"/>
                  <a:gd name="T6" fmla="*/ 4 w 6"/>
                  <a:gd name="T7" fmla="*/ 0 h 10"/>
                  <a:gd name="T8" fmla="*/ 0 w 6"/>
                  <a:gd name="T9" fmla="*/ 0 h 10"/>
                  <a:gd name="T10" fmla="*/ 0 w 6"/>
                  <a:gd name="T11" fmla="*/ 1 h 10"/>
                  <a:gd name="T12" fmla="*/ 2 w 6"/>
                  <a:gd name="T13" fmla="*/ 1 h 10"/>
                  <a:gd name="T14" fmla="*/ 4 w 6"/>
                  <a:gd name="T15" fmla="*/ 4 h 10"/>
                  <a:gd name="T16" fmla="*/ 4 w 6"/>
                  <a:gd name="T17" fmla="*/ 5 h 10"/>
                  <a:gd name="T18" fmla="*/ 4 w 6"/>
                  <a:gd name="T19" fmla="*/ 7 h 10"/>
                  <a:gd name="T20" fmla="*/ 5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1" name="Freeform 1689">
                <a:extLst>
                  <a:ext uri="{FF2B5EF4-FFF2-40B4-BE49-F238E27FC236}">
                    <a16:creationId xmlns:a16="http://schemas.microsoft.com/office/drawing/2014/main" id="{0BF98A75-9930-4339-99AA-7FC92E2F7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97"/>
                <a:ext cx="17" cy="31"/>
              </a:xfrm>
              <a:custGeom>
                <a:avLst/>
                <a:gdLst>
                  <a:gd name="T0" fmla="*/ 2 w 50"/>
                  <a:gd name="T1" fmla="*/ 93 h 93"/>
                  <a:gd name="T2" fmla="*/ 8 w 50"/>
                  <a:gd name="T3" fmla="*/ 81 h 93"/>
                  <a:gd name="T4" fmla="*/ 13 w 50"/>
                  <a:gd name="T5" fmla="*/ 69 h 93"/>
                  <a:gd name="T6" fmla="*/ 18 w 50"/>
                  <a:gd name="T7" fmla="*/ 55 h 93"/>
                  <a:gd name="T8" fmla="*/ 23 w 50"/>
                  <a:gd name="T9" fmla="*/ 45 h 93"/>
                  <a:gd name="T10" fmla="*/ 30 w 50"/>
                  <a:gd name="T11" fmla="*/ 33 h 93"/>
                  <a:gd name="T12" fmla="*/ 35 w 50"/>
                  <a:gd name="T13" fmla="*/ 22 h 93"/>
                  <a:gd name="T14" fmla="*/ 42 w 50"/>
                  <a:gd name="T15" fmla="*/ 10 h 93"/>
                  <a:gd name="T16" fmla="*/ 50 w 50"/>
                  <a:gd name="T17" fmla="*/ 3 h 93"/>
                  <a:gd name="T18" fmla="*/ 49 w 50"/>
                  <a:gd name="T19" fmla="*/ 0 h 93"/>
                  <a:gd name="T20" fmla="*/ 41 w 50"/>
                  <a:gd name="T21" fmla="*/ 9 h 93"/>
                  <a:gd name="T22" fmla="*/ 33 w 50"/>
                  <a:gd name="T23" fmla="*/ 19 h 93"/>
                  <a:gd name="T24" fmla="*/ 27 w 50"/>
                  <a:gd name="T25" fmla="*/ 32 h 93"/>
                  <a:gd name="T26" fmla="*/ 22 w 50"/>
                  <a:gd name="T27" fmla="*/ 44 h 93"/>
                  <a:gd name="T28" fmla="*/ 16 w 50"/>
                  <a:gd name="T29" fmla="*/ 55 h 93"/>
                  <a:gd name="T30" fmla="*/ 12 w 50"/>
                  <a:gd name="T31" fmla="*/ 69 h 93"/>
                  <a:gd name="T32" fmla="*/ 7 w 50"/>
                  <a:gd name="T33" fmla="*/ 80 h 93"/>
                  <a:gd name="T34" fmla="*/ 0 w 50"/>
                  <a:gd name="T35" fmla="*/ 92 h 93"/>
                  <a:gd name="T36" fmla="*/ 0 w 50"/>
                  <a:gd name="T37" fmla="*/ 93 h 93"/>
                  <a:gd name="T38" fmla="*/ 2 w 50"/>
                  <a:gd name="T3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93">
                    <a:moveTo>
                      <a:pt x="2" y="93"/>
                    </a:moveTo>
                    <a:lnTo>
                      <a:pt x="8" y="81"/>
                    </a:lnTo>
                    <a:lnTo>
                      <a:pt x="13" y="69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3"/>
                    </a:lnTo>
                    <a:lnTo>
                      <a:pt x="35" y="22"/>
                    </a:lnTo>
                    <a:lnTo>
                      <a:pt x="42" y="10"/>
                    </a:lnTo>
                    <a:lnTo>
                      <a:pt x="50" y="3"/>
                    </a:lnTo>
                    <a:lnTo>
                      <a:pt x="49" y="0"/>
                    </a:lnTo>
                    <a:lnTo>
                      <a:pt x="41" y="9"/>
                    </a:lnTo>
                    <a:lnTo>
                      <a:pt x="33" y="19"/>
                    </a:lnTo>
                    <a:lnTo>
                      <a:pt x="27" y="32"/>
                    </a:lnTo>
                    <a:lnTo>
                      <a:pt x="22" y="44"/>
                    </a:lnTo>
                    <a:lnTo>
                      <a:pt x="16" y="55"/>
                    </a:lnTo>
                    <a:lnTo>
                      <a:pt x="12" y="69"/>
                    </a:lnTo>
                    <a:lnTo>
                      <a:pt x="7" y="80"/>
                    </a:lnTo>
                    <a:lnTo>
                      <a:pt x="0" y="92"/>
                    </a:lnTo>
                    <a:lnTo>
                      <a:pt x="0" y="93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2" name="Freeform 1690">
                <a:extLst>
                  <a:ext uri="{FF2B5EF4-FFF2-40B4-BE49-F238E27FC236}">
                    <a16:creationId xmlns:a16="http://schemas.microsoft.com/office/drawing/2014/main" id="{5F3F6B23-636A-430A-95F9-5F4D1446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2928"/>
                <a:ext cx="3" cy="3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8 h 10"/>
                  <a:gd name="T4" fmla="*/ 6 w 9"/>
                  <a:gd name="T5" fmla="*/ 6 h 10"/>
                  <a:gd name="T6" fmla="*/ 9 w 9"/>
                  <a:gd name="T7" fmla="*/ 4 h 10"/>
                  <a:gd name="T8" fmla="*/ 9 w 9"/>
                  <a:gd name="T9" fmla="*/ 0 h 10"/>
                  <a:gd name="T10" fmla="*/ 8 w 9"/>
                  <a:gd name="T11" fmla="*/ 0 h 10"/>
                  <a:gd name="T12" fmla="*/ 8 w 9"/>
                  <a:gd name="T13" fmla="*/ 2 h 10"/>
                  <a:gd name="T14" fmla="*/ 5 w 9"/>
                  <a:gd name="T15" fmla="*/ 5 h 10"/>
                  <a:gd name="T16" fmla="*/ 2 w 9"/>
                  <a:gd name="T17" fmla="*/ 7 h 10"/>
                  <a:gd name="T18" fmla="*/ 0 w 9"/>
                  <a:gd name="T19" fmla="*/ 8 h 10"/>
                  <a:gd name="T20" fmla="*/ 0 w 9"/>
                  <a:gd name="T21" fmla="*/ 8 h 10"/>
                  <a:gd name="T22" fmla="*/ 0 w 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3" name="Freeform 1691">
                <a:extLst>
                  <a:ext uri="{FF2B5EF4-FFF2-40B4-BE49-F238E27FC236}">
                    <a16:creationId xmlns:a16="http://schemas.microsoft.com/office/drawing/2014/main" id="{473657A3-C87F-4AE4-8AB7-6CE95E6D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4" cy="3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6 h 10"/>
                  <a:gd name="T4" fmla="*/ 7 w 14"/>
                  <a:gd name="T5" fmla="*/ 9 h 10"/>
                  <a:gd name="T6" fmla="*/ 9 w 14"/>
                  <a:gd name="T7" fmla="*/ 10 h 10"/>
                  <a:gd name="T8" fmla="*/ 14 w 14"/>
                  <a:gd name="T9" fmla="*/ 10 h 10"/>
                  <a:gd name="T10" fmla="*/ 14 w 14"/>
                  <a:gd name="T11" fmla="*/ 8 h 10"/>
                  <a:gd name="T12" fmla="*/ 9 w 14"/>
                  <a:gd name="T13" fmla="*/ 8 h 10"/>
                  <a:gd name="T14" fmla="*/ 8 w 14"/>
                  <a:gd name="T15" fmla="*/ 8 h 10"/>
                  <a:gd name="T16" fmla="*/ 6 w 14"/>
                  <a:gd name="T17" fmla="*/ 5 h 10"/>
                  <a:gd name="T18" fmla="*/ 3 w 14"/>
                  <a:gd name="T19" fmla="*/ 0 h 10"/>
                  <a:gd name="T20" fmla="*/ 0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5" y="6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4" name="Freeform 1692">
                <a:extLst>
                  <a:ext uri="{FF2B5EF4-FFF2-40B4-BE49-F238E27FC236}">
                    <a16:creationId xmlns:a16="http://schemas.microsoft.com/office/drawing/2014/main" id="{FCEF4F7D-1A30-44B5-BB61-23124266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925"/>
                <a:ext cx="1" cy="4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2 h 11"/>
                  <a:gd name="T4" fmla="*/ 1 w 4"/>
                  <a:gd name="T5" fmla="*/ 5 h 11"/>
                  <a:gd name="T6" fmla="*/ 2 w 4"/>
                  <a:gd name="T7" fmla="*/ 8 h 11"/>
                  <a:gd name="T8" fmla="*/ 3 w 4"/>
                  <a:gd name="T9" fmla="*/ 11 h 11"/>
                  <a:gd name="T10" fmla="*/ 4 w 4"/>
                  <a:gd name="T11" fmla="*/ 9 h 11"/>
                  <a:gd name="T12" fmla="*/ 3 w 4"/>
                  <a:gd name="T13" fmla="*/ 6 h 11"/>
                  <a:gd name="T14" fmla="*/ 2 w 4"/>
                  <a:gd name="T15" fmla="*/ 5 h 11"/>
                  <a:gd name="T16" fmla="*/ 2 w 4"/>
                  <a:gd name="T17" fmla="*/ 2 h 11"/>
                  <a:gd name="T18" fmla="*/ 2 w 4"/>
                  <a:gd name="T19" fmla="*/ 0 h 11"/>
                  <a:gd name="T20" fmla="*/ 1 w 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5" name="Freeform 1693">
                <a:extLst>
                  <a:ext uri="{FF2B5EF4-FFF2-40B4-BE49-F238E27FC236}">
                    <a16:creationId xmlns:a16="http://schemas.microsoft.com/office/drawing/2014/main" id="{B651AFB2-E792-4AC5-84EE-DE8044436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4"/>
                <a:ext cx="13" cy="32"/>
              </a:xfrm>
              <a:custGeom>
                <a:avLst/>
                <a:gdLst>
                  <a:gd name="T0" fmla="*/ 38 w 39"/>
                  <a:gd name="T1" fmla="*/ 0 h 96"/>
                  <a:gd name="T2" fmla="*/ 35 w 39"/>
                  <a:gd name="T3" fmla="*/ 13 h 96"/>
                  <a:gd name="T4" fmla="*/ 32 w 39"/>
                  <a:gd name="T5" fmla="*/ 26 h 96"/>
                  <a:gd name="T6" fmla="*/ 27 w 39"/>
                  <a:gd name="T7" fmla="*/ 38 h 96"/>
                  <a:gd name="T8" fmla="*/ 24 w 39"/>
                  <a:gd name="T9" fmla="*/ 51 h 96"/>
                  <a:gd name="T10" fmla="*/ 19 w 39"/>
                  <a:gd name="T11" fmla="*/ 62 h 96"/>
                  <a:gd name="T12" fmla="*/ 14 w 39"/>
                  <a:gd name="T13" fmla="*/ 73 h 96"/>
                  <a:gd name="T14" fmla="*/ 7 w 39"/>
                  <a:gd name="T15" fmla="*/ 84 h 96"/>
                  <a:gd name="T16" fmla="*/ 0 w 39"/>
                  <a:gd name="T17" fmla="*/ 94 h 96"/>
                  <a:gd name="T18" fmla="*/ 1 w 39"/>
                  <a:gd name="T19" fmla="*/ 96 h 96"/>
                  <a:gd name="T20" fmla="*/ 9 w 39"/>
                  <a:gd name="T21" fmla="*/ 85 h 96"/>
                  <a:gd name="T22" fmla="*/ 16 w 39"/>
                  <a:gd name="T23" fmla="*/ 75 h 96"/>
                  <a:gd name="T24" fmla="*/ 20 w 39"/>
                  <a:gd name="T25" fmla="*/ 63 h 96"/>
                  <a:gd name="T26" fmla="*/ 25 w 39"/>
                  <a:gd name="T27" fmla="*/ 51 h 96"/>
                  <a:gd name="T28" fmla="*/ 29 w 39"/>
                  <a:gd name="T29" fmla="*/ 38 h 96"/>
                  <a:gd name="T30" fmla="*/ 33 w 39"/>
                  <a:gd name="T31" fmla="*/ 26 h 96"/>
                  <a:gd name="T32" fmla="*/ 36 w 39"/>
                  <a:gd name="T33" fmla="*/ 13 h 96"/>
                  <a:gd name="T34" fmla="*/ 39 w 39"/>
                  <a:gd name="T35" fmla="*/ 0 h 96"/>
                  <a:gd name="T36" fmla="*/ 38 w 39"/>
                  <a:gd name="T3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5" y="13"/>
                    </a:lnTo>
                    <a:lnTo>
                      <a:pt x="32" y="26"/>
                    </a:lnTo>
                    <a:lnTo>
                      <a:pt x="27" y="38"/>
                    </a:lnTo>
                    <a:lnTo>
                      <a:pt x="24" y="51"/>
                    </a:lnTo>
                    <a:lnTo>
                      <a:pt x="19" y="62"/>
                    </a:lnTo>
                    <a:lnTo>
                      <a:pt x="14" y="73"/>
                    </a:lnTo>
                    <a:lnTo>
                      <a:pt x="7" y="84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9" y="85"/>
                    </a:lnTo>
                    <a:lnTo>
                      <a:pt x="16" y="75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29" y="38"/>
                    </a:lnTo>
                    <a:lnTo>
                      <a:pt x="33" y="26"/>
                    </a:lnTo>
                    <a:lnTo>
                      <a:pt x="36" y="13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6" name="Freeform 1694">
                <a:extLst>
                  <a:ext uri="{FF2B5EF4-FFF2-40B4-BE49-F238E27FC236}">
                    <a16:creationId xmlns:a16="http://schemas.microsoft.com/office/drawing/2014/main" id="{5CAB56F3-BC17-4AB2-903F-8C3736FDE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" y="2893"/>
                <a:ext cx="3" cy="1"/>
              </a:xfrm>
              <a:custGeom>
                <a:avLst/>
                <a:gdLst>
                  <a:gd name="T0" fmla="*/ 9 w 9"/>
                  <a:gd name="T1" fmla="*/ 2 h 2"/>
                  <a:gd name="T2" fmla="*/ 8 w 9"/>
                  <a:gd name="T3" fmla="*/ 0 h 2"/>
                  <a:gd name="T4" fmla="*/ 6 w 9"/>
                  <a:gd name="T5" fmla="*/ 0 h 2"/>
                  <a:gd name="T6" fmla="*/ 2 w 9"/>
                  <a:gd name="T7" fmla="*/ 0 h 2"/>
                  <a:gd name="T8" fmla="*/ 0 w 9"/>
                  <a:gd name="T9" fmla="*/ 2 h 2"/>
                  <a:gd name="T10" fmla="*/ 2 w 9"/>
                  <a:gd name="T11" fmla="*/ 2 h 2"/>
                  <a:gd name="T12" fmla="*/ 3 w 9"/>
                  <a:gd name="T13" fmla="*/ 2 h 2"/>
                  <a:gd name="T14" fmla="*/ 6 w 9"/>
                  <a:gd name="T15" fmla="*/ 1 h 2"/>
                  <a:gd name="T16" fmla="*/ 6 w 9"/>
                  <a:gd name="T17" fmla="*/ 1 h 2"/>
                  <a:gd name="T18" fmla="*/ 8 w 9"/>
                  <a:gd name="T19" fmla="*/ 2 h 2"/>
                  <a:gd name="T20" fmla="*/ 9 w 9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7" name="Freeform 1695">
                <a:extLst>
                  <a:ext uri="{FF2B5EF4-FFF2-40B4-BE49-F238E27FC236}">
                    <a16:creationId xmlns:a16="http://schemas.microsoft.com/office/drawing/2014/main" id="{79E60317-9AF3-47BF-ABEE-1A431162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84"/>
                <a:ext cx="14" cy="5"/>
              </a:xfrm>
              <a:custGeom>
                <a:avLst/>
                <a:gdLst>
                  <a:gd name="T0" fmla="*/ 38 w 40"/>
                  <a:gd name="T1" fmla="*/ 7 h 13"/>
                  <a:gd name="T2" fmla="*/ 34 w 40"/>
                  <a:gd name="T3" fmla="*/ 10 h 13"/>
                  <a:gd name="T4" fmla="*/ 29 w 40"/>
                  <a:gd name="T5" fmla="*/ 12 h 13"/>
                  <a:gd name="T6" fmla="*/ 25 w 40"/>
                  <a:gd name="T7" fmla="*/ 12 h 13"/>
                  <a:gd name="T8" fmla="*/ 20 w 40"/>
                  <a:gd name="T9" fmla="*/ 11 h 13"/>
                  <a:gd name="T10" fmla="*/ 16 w 40"/>
                  <a:gd name="T11" fmla="*/ 9 h 13"/>
                  <a:gd name="T12" fmla="*/ 10 w 40"/>
                  <a:gd name="T13" fmla="*/ 5 h 13"/>
                  <a:gd name="T14" fmla="*/ 6 w 40"/>
                  <a:gd name="T15" fmla="*/ 4 h 13"/>
                  <a:gd name="T16" fmla="*/ 1 w 40"/>
                  <a:gd name="T17" fmla="*/ 0 h 13"/>
                  <a:gd name="T18" fmla="*/ 0 w 40"/>
                  <a:gd name="T19" fmla="*/ 2 h 13"/>
                  <a:gd name="T20" fmla="*/ 4 w 40"/>
                  <a:gd name="T21" fmla="*/ 5 h 13"/>
                  <a:gd name="T22" fmla="*/ 9 w 40"/>
                  <a:gd name="T23" fmla="*/ 7 h 13"/>
                  <a:gd name="T24" fmla="*/ 14 w 40"/>
                  <a:gd name="T25" fmla="*/ 10 h 13"/>
                  <a:gd name="T26" fmla="*/ 20 w 40"/>
                  <a:gd name="T27" fmla="*/ 12 h 13"/>
                  <a:gd name="T28" fmla="*/ 25 w 40"/>
                  <a:gd name="T29" fmla="*/ 13 h 13"/>
                  <a:gd name="T30" fmla="*/ 29 w 40"/>
                  <a:gd name="T31" fmla="*/ 13 h 13"/>
                  <a:gd name="T32" fmla="*/ 35 w 40"/>
                  <a:gd name="T33" fmla="*/ 12 h 13"/>
                  <a:gd name="T34" fmla="*/ 40 w 40"/>
                  <a:gd name="T35" fmla="*/ 9 h 13"/>
                  <a:gd name="T36" fmla="*/ 38 w 40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3">
                    <a:moveTo>
                      <a:pt x="38" y="7"/>
                    </a:moveTo>
                    <a:lnTo>
                      <a:pt x="34" y="10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0" y="11"/>
                    </a:lnTo>
                    <a:lnTo>
                      <a:pt x="16" y="9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5" y="13"/>
                    </a:lnTo>
                    <a:lnTo>
                      <a:pt x="29" y="13"/>
                    </a:lnTo>
                    <a:lnTo>
                      <a:pt x="35" y="12"/>
                    </a:lnTo>
                    <a:lnTo>
                      <a:pt x="40" y="9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8" name="Freeform 1696">
                <a:extLst>
                  <a:ext uri="{FF2B5EF4-FFF2-40B4-BE49-F238E27FC236}">
                    <a16:creationId xmlns:a16="http://schemas.microsoft.com/office/drawing/2014/main" id="{13323128-403B-498A-94C6-FCFF01C0A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86"/>
                <a:ext cx="4" cy="5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8 h 14"/>
                  <a:gd name="T4" fmla="*/ 9 w 12"/>
                  <a:gd name="T5" fmla="*/ 4 h 14"/>
                  <a:gd name="T6" fmla="*/ 5 w 12"/>
                  <a:gd name="T7" fmla="*/ 0 h 14"/>
                  <a:gd name="T8" fmla="*/ 0 w 12"/>
                  <a:gd name="T9" fmla="*/ 0 h 14"/>
                  <a:gd name="T10" fmla="*/ 1 w 12"/>
                  <a:gd name="T11" fmla="*/ 3 h 14"/>
                  <a:gd name="T12" fmla="*/ 5 w 12"/>
                  <a:gd name="T13" fmla="*/ 1 h 14"/>
                  <a:gd name="T14" fmla="*/ 7 w 12"/>
                  <a:gd name="T15" fmla="*/ 5 h 14"/>
                  <a:gd name="T16" fmla="*/ 10 w 12"/>
                  <a:gd name="T17" fmla="*/ 8 h 14"/>
                  <a:gd name="T18" fmla="*/ 10 w 12"/>
                  <a:gd name="T19" fmla="*/ 13 h 14"/>
                  <a:gd name="T20" fmla="*/ 12 w 12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8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0" y="13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9" name="Freeform 1697">
                <a:extLst>
                  <a:ext uri="{FF2B5EF4-FFF2-40B4-BE49-F238E27FC236}">
                    <a16:creationId xmlns:a16="http://schemas.microsoft.com/office/drawing/2014/main" id="{DDB8A37C-051E-492D-9188-07A9B9D3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" y="2789"/>
                <a:ext cx="15" cy="59"/>
              </a:xfrm>
              <a:custGeom>
                <a:avLst/>
                <a:gdLst>
                  <a:gd name="T0" fmla="*/ 1 w 44"/>
                  <a:gd name="T1" fmla="*/ 177 h 177"/>
                  <a:gd name="T2" fmla="*/ 3 w 44"/>
                  <a:gd name="T3" fmla="*/ 165 h 177"/>
                  <a:gd name="T4" fmla="*/ 4 w 44"/>
                  <a:gd name="T5" fmla="*/ 153 h 177"/>
                  <a:gd name="T6" fmla="*/ 7 w 44"/>
                  <a:gd name="T7" fmla="*/ 142 h 177"/>
                  <a:gd name="T8" fmla="*/ 9 w 44"/>
                  <a:gd name="T9" fmla="*/ 130 h 177"/>
                  <a:gd name="T10" fmla="*/ 10 w 44"/>
                  <a:gd name="T11" fmla="*/ 120 h 177"/>
                  <a:gd name="T12" fmla="*/ 12 w 44"/>
                  <a:gd name="T13" fmla="*/ 108 h 177"/>
                  <a:gd name="T14" fmla="*/ 14 w 44"/>
                  <a:gd name="T15" fmla="*/ 98 h 177"/>
                  <a:gd name="T16" fmla="*/ 16 w 44"/>
                  <a:gd name="T17" fmla="*/ 87 h 177"/>
                  <a:gd name="T18" fmla="*/ 18 w 44"/>
                  <a:gd name="T19" fmla="*/ 75 h 177"/>
                  <a:gd name="T20" fmla="*/ 20 w 44"/>
                  <a:gd name="T21" fmla="*/ 65 h 177"/>
                  <a:gd name="T22" fmla="*/ 22 w 44"/>
                  <a:gd name="T23" fmla="*/ 54 h 177"/>
                  <a:gd name="T24" fmla="*/ 26 w 44"/>
                  <a:gd name="T25" fmla="*/ 43 h 177"/>
                  <a:gd name="T26" fmla="*/ 29 w 44"/>
                  <a:gd name="T27" fmla="*/ 33 h 177"/>
                  <a:gd name="T28" fmla="*/ 34 w 44"/>
                  <a:gd name="T29" fmla="*/ 23 h 177"/>
                  <a:gd name="T30" fmla="*/ 37 w 44"/>
                  <a:gd name="T31" fmla="*/ 13 h 177"/>
                  <a:gd name="T32" fmla="*/ 44 w 44"/>
                  <a:gd name="T33" fmla="*/ 1 h 177"/>
                  <a:gd name="T34" fmla="*/ 41 w 44"/>
                  <a:gd name="T35" fmla="*/ 0 h 177"/>
                  <a:gd name="T36" fmla="*/ 37 w 44"/>
                  <a:gd name="T37" fmla="*/ 11 h 177"/>
                  <a:gd name="T38" fmla="*/ 31 w 44"/>
                  <a:gd name="T39" fmla="*/ 23 h 177"/>
                  <a:gd name="T40" fmla="*/ 28 w 44"/>
                  <a:gd name="T41" fmla="*/ 33 h 177"/>
                  <a:gd name="T42" fmla="*/ 25 w 44"/>
                  <a:gd name="T43" fmla="*/ 43 h 177"/>
                  <a:gd name="T44" fmla="*/ 21 w 44"/>
                  <a:gd name="T45" fmla="*/ 54 h 177"/>
                  <a:gd name="T46" fmla="*/ 19 w 44"/>
                  <a:gd name="T47" fmla="*/ 65 h 177"/>
                  <a:gd name="T48" fmla="*/ 17 w 44"/>
                  <a:gd name="T49" fmla="*/ 75 h 177"/>
                  <a:gd name="T50" fmla="*/ 14 w 44"/>
                  <a:gd name="T51" fmla="*/ 87 h 177"/>
                  <a:gd name="T52" fmla="*/ 12 w 44"/>
                  <a:gd name="T53" fmla="*/ 98 h 177"/>
                  <a:gd name="T54" fmla="*/ 11 w 44"/>
                  <a:gd name="T55" fmla="*/ 108 h 177"/>
                  <a:gd name="T56" fmla="*/ 9 w 44"/>
                  <a:gd name="T57" fmla="*/ 120 h 177"/>
                  <a:gd name="T58" fmla="*/ 7 w 44"/>
                  <a:gd name="T59" fmla="*/ 130 h 177"/>
                  <a:gd name="T60" fmla="*/ 6 w 44"/>
                  <a:gd name="T61" fmla="*/ 142 h 177"/>
                  <a:gd name="T62" fmla="*/ 3 w 44"/>
                  <a:gd name="T63" fmla="*/ 153 h 177"/>
                  <a:gd name="T64" fmla="*/ 2 w 44"/>
                  <a:gd name="T65" fmla="*/ 165 h 177"/>
                  <a:gd name="T66" fmla="*/ 0 w 44"/>
                  <a:gd name="T67" fmla="*/ 177 h 177"/>
                  <a:gd name="T68" fmla="*/ 1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1" y="177"/>
                    </a:moveTo>
                    <a:lnTo>
                      <a:pt x="3" y="165"/>
                    </a:lnTo>
                    <a:lnTo>
                      <a:pt x="4" y="153"/>
                    </a:lnTo>
                    <a:lnTo>
                      <a:pt x="7" y="142"/>
                    </a:lnTo>
                    <a:lnTo>
                      <a:pt x="9" y="130"/>
                    </a:lnTo>
                    <a:lnTo>
                      <a:pt x="10" y="120"/>
                    </a:lnTo>
                    <a:lnTo>
                      <a:pt x="12" y="108"/>
                    </a:lnTo>
                    <a:lnTo>
                      <a:pt x="14" y="98"/>
                    </a:lnTo>
                    <a:lnTo>
                      <a:pt x="16" y="87"/>
                    </a:lnTo>
                    <a:lnTo>
                      <a:pt x="18" y="75"/>
                    </a:lnTo>
                    <a:lnTo>
                      <a:pt x="20" y="65"/>
                    </a:lnTo>
                    <a:lnTo>
                      <a:pt x="22" y="54"/>
                    </a:lnTo>
                    <a:lnTo>
                      <a:pt x="26" y="43"/>
                    </a:lnTo>
                    <a:lnTo>
                      <a:pt x="29" y="33"/>
                    </a:lnTo>
                    <a:lnTo>
                      <a:pt x="34" y="23"/>
                    </a:lnTo>
                    <a:lnTo>
                      <a:pt x="37" y="13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7" y="11"/>
                    </a:lnTo>
                    <a:lnTo>
                      <a:pt x="31" y="23"/>
                    </a:lnTo>
                    <a:lnTo>
                      <a:pt x="28" y="33"/>
                    </a:lnTo>
                    <a:lnTo>
                      <a:pt x="25" y="43"/>
                    </a:lnTo>
                    <a:lnTo>
                      <a:pt x="21" y="54"/>
                    </a:lnTo>
                    <a:lnTo>
                      <a:pt x="19" y="65"/>
                    </a:lnTo>
                    <a:lnTo>
                      <a:pt x="17" y="75"/>
                    </a:lnTo>
                    <a:lnTo>
                      <a:pt x="14" y="87"/>
                    </a:lnTo>
                    <a:lnTo>
                      <a:pt x="12" y="98"/>
                    </a:lnTo>
                    <a:lnTo>
                      <a:pt x="11" y="108"/>
                    </a:lnTo>
                    <a:lnTo>
                      <a:pt x="9" y="120"/>
                    </a:lnTo>
                    <a:lnTo>
                      <a:pt x="7" y="130"/>
                    </a:lnTo>
                    <a:lnTo>
                      <a:pt x="6" y="142"/>
                    </a:lnTo>
                    <a:lnTo>
                      <a:pt x="3" y="153"/>
                    </a:lnTo>
                    <a:lnTo>
                      <a:pt x="2" y="165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0" name="Freeform 1698">
                <a:extLst>
                  <a:ext uri="{FF2B5EF4-FFF2-40B4-BE49-F238E27FC236}">
                    <a16:creationId xmlns:a16="http://schemas.microsoft.com/office/drawing/2014/main" id="{28220B4D-67FC-414F-A65C-EE7AE0CC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" y="2849"/>
                <a:ext cx="3" cy="6"/>
              </a:xfrm>
              <a:custGeom>
                <a:avLst/>
                <a:gdLst>
                  <a:gd name="T0" fmla="*/ 1 w 11"/>
                  <a:gd name="T1" fmla="*/ 19 h 19"/>
                  <a:gd name="T2" fmla="*/ 4 w 11"/>
                  <a:gd name="T3" fmla="*/ 15 h 19"/>
                  <a:gd name="T4" fmla="*/ 8 w 11"/>
                  <a:gd name="T5" fmla="*/ 10 h 19"/>
                  <a:gd name="T6" fmla="*/ 10 w 11"/>
                  <a:gd name="T7" fmla="*/ 4 h 19"/>
                  <a:gd name="T8" fmla="*/ 11 w 11"/>
                  <a:gd name="T9" fmla="*/ 0 h 19"/>
                  <a:gd name="T10" fmla="*/ 10 w 11"/>
                  <a:gd name="T11" fmla="*/ 0 h 19"/>
                  <a:gd name="T12" fmla="*/ 9 w 11"/>
                  <a:gd name="T13" fmla="*/ 4 h 19"/>
                  <a:gd name="T14" fmla="*/ 6 w 11"/>
                  <a:gd name="T15" fmla="*/ 9 h 19"/>
                  <a:gd name="T16" fmla="*/ 4 w 11"/>
                  <a:gd name="T17" fmla="*/ 14 h 19"/>
                  <a:gd name="T18" fmla="*/ 0 w 11"/>
                  <a:gd name="T19" fmla="*/ 18 h 19"/>
                  <a:gd name="T20" fmla="*/ 1 w 11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1" y="19"/>
                    </a:moveTo>
                    <a:lnTo>
                      <a:pt x="4" y="15"/>
                    </a:lnTo>
                    <a:lnTo>
                      <a:pt x="8" y="10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1" name="Freeform 1699">
                <a:extLst>
                  <a:ext uri="{FF2B5EF4-FFF2-40B4-BE49-F238E27FC236}">
                    <a16:creationId xmlns:a16="http://schemas.microsoft.com/office/drawing/2014/main" id="{AEB9AD97-5826-473F-AC12-EDC8DFE84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3"/>
              </a:xfrm>
              <a:custGeom>
                <a:avLst/>
                <a:gdLst>
                  <a:gd name="T0" fmla="*/ 0 w 32"/>
                  <a:gd name="T1" fmla="*/ 1 h 10"/>
                  <a:gd name="T2" fmla="*/ 5 w 32"/>
                  <a:gd name="T3" fmla="*/ 5 h 10"/>
                  <a:gd name="T4" fmla="*/ 9 w 32"/>
                  <a:gd name="T5" fmla="*/ 8 h 10"/>
                  <a:gd name="T6" fmla="*/ 13 w 32"/>
                  <a:gd name="T7" fmla="*/ 10 h 10"/>
                  <a:gd name="T8" fmla="*/ 16 w 32"/>
                  <a:gd name="T9" fmla="*/ 10 h 10"/>
                  <a:gd name="T10" fmla="*/ 19 w 32"/>
                  <a:gd name="T11" fmla="*/ 10 h 10"/>
                  <a:gd name="T12" fmla="*/ 23 w 32"/>
                  <a:gd name="T13" fmla="*/ 9 h 10"/>
                  <a:gd name="T14" fmla="*/ 26 w 32"/>
                  <a:gd name="T15" fmla="*/ 7 h 10"/>
                  <a:gd name="T16" fmla="*/ 32 w 32"/>
                  <a:gd name="T17" fmla="*/ 4 h 10"/>
                  <a:gd name="T18" fmla="*/ 31 w 32"/>
                  <a:gd name="T19" fmla="*/ 4 h 10"/>
                  <a:gd name="T20" fmla="*/ 25 w 32"/>
                  <a:gd name="T21" fmla="*/ 6 h 10"/>
                  <a:gd name="T22" fmla="*/ 22 w 32"/>
                  <a:gd name="T23" fmla="*/ 8 h 10"/>
                  <a:gd name="T24" fmla="*/ 19 w 32"/>
                  <a:gd name="T25" fmla="*/ 9 h 10"/>
                  <a:gd name="T26" fmla="*/ 16 w 32"/>
                  <a:gd name="T27" fmla="*/ 9 h 10"/>
                  <a:gd name="T28" fmla="*/ 14 w 32"/>
                  <a:gd name="T29" fmla="*/ 8 h 10"/>
                  <a:gd name="T30" fmla="*/ 10 w 32"/>
                  <a:gd name="T31" fmla="*/ 6 h 10"/>
                  <a:gd name="T32" fmla="*/ 6 w 32"/>
                  <a:gd name="T33" fmla="*/ 4 h 10"/>
                  <a:gd name="T34" fmla="*/ 1 w 32"/>
                  <a:gd name="T35" fmla="*/ 0 h 10"/>
                  <a:gd name="T36" fmla="*/ 0 w 32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">
                    <a:moveTo>
                      <a:pt x="0" y="1"/>
                    </a:moveTo>
                    <a:lnTo>
                      <a:pt x="5" y="5"/>
                    </a:lnTo>
                    <a:lnTo>
                      <a:pt x="9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5" y="6"/>
                    </a:lnTo>
                    <a:lnTo>
                      <a:pt x="22" y="8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2" name="Freeform 1700">
                <a:extLst>
                  <a:ext uri="{FF2B5EF4-FFF2-40B4-BE49-F238E27FC236}">
                    <a16:creationId xmlns:a16="http://schemas.microsoft.com/office/drawing/2014/main" id="{52D1E140-C3C9-4A80-805C-5F754FDE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2850"/>
                <a:ext cx="2" cy="4"/>
              </a:xfrm>
              <a:custGeom>
                <a:avLst/>
                <a:gdLst>
                  <a:gd name="T0" fmla="*/ 0 w 8"/>
                  <a:gd name="T1" fmla="*/ 0 h 14"/>
                  <a:gd name="T2" fmla="*/ 0 w 8"/>
                  <a:gd name="T3" fmla="*/ 3 h 14"/>
                  <a:gd name="T4" fmla="*/ 1 w 8"/>
                  <a:gd name="T5" fmla="*/ 8 h 14"/>
                  <a:gd name="T6" fmla="*/ 3 w 8"/>
                  <a:gd name="T7" fmla="*/ 11 h 14"/>
                  <a:gd name="T8" fmla="*/ 5 w 8"/>
                  <a:gd name="T9" fmla="*/ 14 h 14"/>
                  <a:gd name="T10" fmla="*/ 8 w 8"/>
                  <a:gd name="T11" fmla="*/ 13 h 14"/>
                  <a:gd name="T12" fmla="*/ 4 w 8"/>
                  <a:gd name="T13" fmla="*/ 10 h 14"/>
                  <a:gd name="T14" fmla="*/ 2 w 8"/>
                  <a:gd name="T15" fmla="*/ 5 h 14"/>
                  <a:gd name="T16" fmla="*/ 2 w 8"/>
                  <a:gd name="T17" fmla="*/ 3 h 14"/>
                  <a:gd name="T18" fmla="*/ 2 w 8"/>
                  <a:gd name="T19" fmla="*/ 0 h 14"/>
                  <a:gd name="T20" fmla="*/ 0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0" y="3"/>
                    </a:lnTo>
                    <a:lnTo>
                      <a:pt x="1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3" name="Freeform 1701">
                <a:extLst>
                  <a:ext uri="{FF2B5EF4-FFF2-40B4-BE49-F238E27FC236}">
                    <a16:creationId xmlns:a16="http://schemas.microsoft.com/office/drawing/2014/main" id="{2DB37BB1-46AE-4E22-8993-3628A99F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6"/>
                <a:ext cx="11" cy="63"/>
              </a:xfrm>
              <a:custGeom>
                <a:avLst/>
                <a:gdLst>
                  <a:gd name="T0" fmla="*/ 30 w 31"/>
                  <a:gd name="T1" fmla="*/ 0 h 191"/>
                  <a:gd name="T2" fmla="*/ 29 w 31"/>
                  <a:gd name="T3" fmla="*/ 0 h 191"/>
                  <a:gd name="T4" fmla="*/ 29 w 31"/>
                  <a:gd name="T5" fmla="*/ 12 h 191"/>
                  <a:gd name="T6" fmla="*/ 29 w 31"/>
                  <a:gd name="T7" fmla="*/ 25 h 191"/>
                  <a:gd name="T8" fmla="*/ 29 w 31"/>
                  <a:gd name="T9" fmla="*/ 37 h 191"/>
                  <a:gd name="T10" fmla="*/ 29 w 31"/>
                  <a:gd name="T11" fmla="*/ 48 h 191"/>
                  <a:gd name="T12" fmla="*/ 28 w 31"/>
                  <a:gd name="T13" fmla="*/ 61 h 191"/>
                  <a:gd name="T14" fmla="*/ 27 w 31"/>
                  <a:gd name="T15" fmla="*/ 73 h 191"/>
                  <a:gd name="T16" fmla="*/ 25 w 31"/>
                  <a:gd name="T17" fmla="*/ 84 h 191"/>
                  <a:gd name="T18" fmla="*/ 23 w 31"/>
                  <a:gd name="T19" fmla="*/ 97 h 191"/>
                  <a:gd name="T20" fmla="*/ 21 w 31"/>
                  <a:gd name="T21" fmla="*/ 109 h 191"/>
                  <a:gd name="T22" fmla="*/ 20 w 31"/>
                  <a:gd name="T23" fmla="*/ 121 h 191"/>
                  <a:gd name="T24" fmla="*/ 17 w 31"/>
                  <a:gd name="T25" fmla="*/ 134 h 191"/>
                  <a:gd name="T26" fmla="*/ 14 w 31"/>
                  <a:gd name="T27" fmla="*/ 145 h 191"/>
                  <a:gd name="T28" fmla="*/ 11 w 31"/>
                  <a:gd name="T29" fmla="*/ 157 h 191"/>
                  <a:gd name="T30" fmla="*/ 9 w 31"/>
                  <a:gd name="T31" fmla="*/ 168 h 191"/>
                  <a:gd name="T32" fmla="*/ 4 w 31"/>
                  <a:gd name="T33" fmla="*/ 181 h 191"/>
                  <a:gd name="T34" fmla="*/ 0 w 31"/>
                  <a:gd name="T35" fmla="*/ 191 h 191"/>
                  <a:gd name="T36" fmla="*/ 2 w 31"/>
                  <a:gd name="T37" fmla="*/ 191 h 191"/>
                  <a:gd name="T38" fmla="*/ 5 w 31"/>
                  <a:gd name="T39" fmla="*/ 181 h 191"/>
                  <a:gd name="T40" fmla="*/ 9 w 31"/>
                  <a:gd name="T41" fmla="*/ 168 h 191"/>
                  <a:gd name="T42" fmla="*/ 12 w 31"/>
                  <a:gd name="T43" fmla="*/ 157 h 191"/>
                  <a:gd name="T44" fmla="*/ 15 w 31"/>
                  <a:gd name="T45" fmla="*/ 145 h 191"/>
                  <a:gd name="T46" fmla="*/ 19 w 31"/>
                  <a:gd name="T47" fmla="*/ 134 h 191"/>
                  <a:gd name="T48" fmla="*/ 20 w 31"/>
                  <a:gd name="T49" fmla="*/ 121 h 191"/>
                  <a:gd name="T50" fmla="*/ 22 w 31"/>
                  <a:gd name="T51" fmla="*/ 109 h 191"/>
                  <a:gd name="T52" fmla="*/ 25 w 31"/>
                  <a:gd name="T53" fmla="*/ 97 h 191"/>
                  <a:gd name="T54" fmla="*/ 27 w 31"/>
                  <a:gd name="T55" fmla="*/ 84 h 191"/>
                  <a:gd name="T56" fmla="*/ 29 w 31"/>
                  <a:gd name="T57" fmla="*/ 73 h 191"/>
                  <a:gd name="T58" fmla="*/ 29 w 31"/>
                  <a:gd name="T59" fmla="*/ 61 h 191"/>
                  <a:gd name="T60" fmla="*/ 30 w 31"/>
                  <a:gd name="T61" fmla="*/ 48 h 191"/>
                  <a:gd name="T62" fmla="*/ 30 w 31"/>
                  <a:gd name="T63" fmla="*/ 37 h 191"/>
                  <a:gd name="T64" fmla="*/ 31 w 31"/>
                  <a:gd name="T65" fmla="*/ 25 h 191"/>
                  <a:gd name="T66" fmla="*/ 31 w 31"/>
                  <a:gd name="T67" fmla="*/ 12 h 191"/>
                  <a:gd name="T68" fmla="*/ 31 w 31"/>
                  <a:gd name="T69" fmla="*/ 0 h 191"/>
                  <a:gd name="T70" fmla="*/ 31 w 31"/>
                  <a:gd name="T71" fmla="*/ 0 h 191"/>
                  <a:gd name="T72" fmla="*/ 30 w 31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91">
                    <a:moveTo>
                      <a:pt x="30" y="0"/>
                    </a:moveTo>
                    <a:lnTo>
                      <a:pt x="29" y="0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9" y="37"/>
                    </a:lnTo>
                    <a:lnTo>
                      <a:pt x="29" y="48"/>
                    </a:lnTo>
                    <a:lnTo>
                      <a:pt x="28" y="61"/>
                    </a:lnTo>
                    <a:lnTo>
                      <a:pt x="27" y="73"/>
                    </a:lnTo>
                    <a:lnTo>
                      <a:pt x="25" y="84"/>
                    </a:lnTo>
                    <a:lnTo>
                      <a:pt x="23" y="97"/>
                    </a:lnTo>
                    <a:lnTo>
                      <a:pt x="21" y="109"/>
                    </a:lnTo>
                    <a:lnTo>
                      <a:pt x="20" y="121"/>
                    </a:lnTo>
                    <a:lnTo>
                      <a:pt x="17" y="134"/>
                    </a:lnTo>
                    <a:lnTo>
                      <a:pt x="14" y="145"/>
                    </a:lnTo>
                    <a:lnTo>
                      <a:pt x="11" y="157"/>
                    </a:lnTo>
                    <a:lnTo>
                      <a:pt x="9" y="168"/>
                    </a:lnTo>
                    <a:lnTo>
                      <a:pt x="4" y="18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5" y="181"/>
                    </a:lnTo>
                    <a:lnTo>
                      <a:pt x="9" y="168"/>
                    </a:lnTo>
                    <a:lnTo>
                      <a:pt x="12" y="157"/>
                    </a:lnTo>
                    <a:lnTo>
                      <a:pt x="15" y="145"/>
                    </a:lnTo>
                    <a:lnTo>
                      <a:pt x="19" y="134"/>
                    </a:lnTo>
                    <a:lnTo>
                      <a:pt x="20" y="121"/>
                    </a:lnTo>
                    <a:lnTo>
                      <a:pt x="22" y="109"/>
                    </a:lnTo>
                    <a:lnTo>
                      <a:pt x="25" y="97"/>
                    </a:lnTo>
                    <a:lnTo>
                      <a:pt x="27" y="84"/>
                    </a:lnTo>
                    <a:lnTo>
                      <a:pt x="29" y="73"/>
                    </a:lnTo>
                    <a:lnTo>
                      <a:pt x="29" y="61"/>
                    </a:lnTo>
                    <a:lnTo>
                      <a:pt x="30" y="48"/>
                    </a:lnTo>
                    <a:lnTo>
                      <a:pt x="30" y="37"/>
                    </a:lnTo>
                    <a:lnTo>
                      <a:pt x="31" y="25"/>
                    </a:lnTo>
                    <a:lnTo>
                      <a:pt x="31" y="1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4" name="Freeform 1702">
                <a:extLst>
                  <a:ext uri="{FF2B5EF4-FFF2-40B4-BE49-F238E27FC236}">
                    <a16:creationId xmlns:a16="http://schemas.microsoft.com/office/drawing/2014/main" id="{56824B27-66D9-4EDD-9D2A-881704030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3"/>
                <a:ext cx="4" cy="4"/>
              </a:xfrm>
              <a:custGeom>
                <a:avLst/>
                <a:gdLst>
                  <a:gd name="T0" fmla="*/ 12 w 12"/>
                  <a:gd name="T1" fmla="*/ 3 h 10"/>
                  <a:gd name="T2" fmla="*/ 8 w 12"/>
                  <a:gd name="T3" fmla="*/ 0 h 10"/>
                  <a:gd name="T4" fmla="*/ 3 w 12"/>
                  <a:gd name="T5" fmla="*/ 1 h 10"/>
                  <a:gd name="T6" fmla="*/ 0 w 12"/>
                  <a:gd name="T7" fmla="*/ 6 h 10"/>
                  <a:gd name="T8" fmla="*/ 0 w 12"/>
                  <a:gd name="T9" fmla="*/ 10 h 10"/>
                  <a:gd name="T10" fmla="*/ 1 w 12"/>
                  <a:gd name="T11" fmla="*/ 10 h 10"/>
                  <a:gd name="T12" fmla="*/ 1 w 12"/>
                  <a:gd name="T13" fmla="*/ 7 h 10"/>
                  <a:gd name="T14" fmla="*/ 5 w 12"/>
                  <a:gd name="T15" fmla="*/ 4 h 10"/>
                  <a:gd name="T16" fmla="*/ 8 w 12"/>
                  <a:gd name="T17" fmla="*/ 1 h 10"/>
                  <a:gd name="T18" fmla="*/ 10 w 12"/>
                  <a:gd name="T19" fmla="*/ 4 h 10"/>
                  <a:gd name="T20" fmla="*/ 12 w 12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5" name="Freeform 1703">
                <a:extLst>
                  <a:ext uri="{FF2B5EF4-FFF2-40B4-BE49-F238E27FC236}">
                    <a16:creationId xmlns:a16="http://schemas.microsoft.com/office/drawing/2014/main" id="{EBB6EA7C-76CE-4300-8C7B-3772C1E8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50"/>
                <a:ext cx="8" cy="4"/>
              </a:xfrm>
              <a:custGeom>
                <a:avLst/>
                <a:gdLst>
                  <a:gd name="T0" fmla="*/ 21 w 23"/>
                  <a:gd name="T1" fmla="*/ 13 h 14"/>
                  <a:gd name="T2" fmla="*/ 15 w 23"/>
                  <a:gd name="T3" fmla="*/ 13 h 14"/>
                  <a:gd name="T4" fmla="*/ 10 w 23"/>
                  <a:gd name="T5" fmla="*/ 11 h 14"/>
                  <a:gd name="T6" fmla="*/ 5 w 23"/>
                  <a:gd name="T7" fmla="*/ 6 h 14"/>
                  <a:gd name="T8" fmla="*/ 1 w 23"/>
                  <a:gd name="T9" fmla="*/ 0 h 14"/>
                  <a:gd name="T10" fmla="*/ 0 w 23"/>
                  <a:gd name="T11" fmla="*/ 3 h 14"/>
                  <a:gd name="T12" fmla="*/ 4 w 23"/>
                  <a:gd name="T13" fmla="*/ 7 h 14"/>
                  <a:gd name="T14" fmla="*/ 8 w 23"/>
                  <a:gd name="T15" fmla="*/ 12 h 14"/>
                  <a:gd name="T16" fmla="*/ 15 w 23"/>
                  <a:gd name="T17" fmla="*/ 14 h 14"/>
                  <a:gd name="T18" fmla="*/ 23 w 23"/>
                  <a:gd name="T19" fmla="*/ 13 h 14"/>
                  <a:gd name="T20" fmla="*/ 21 w 23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1" y="13"/>
                    </a:moveTo>
                    <a:lnTo>
                      <a:pt x="15" y="13"/>
                    </a:lnTo>
                    <a:lnTo>
                      <a:pt x="10" y="11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3" y="13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6" name="Freeform 1704">
                <a:extLst>
                  <a:ext uri="{FF2B5EF4-FFF2-40B4-BE49-F238E27FC236}">
                    <a16:creationId xmlns:a16="http://schemas.microsoft.com/office/drawing/2014/main" id="{D899EF21-D3B1-43EC-8AA8-91741331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954"/>
                <a:ext cx="2" cy="3"/>
              </a:xfrm>
              <a:custGeom>
                <a:avLst/>
                <a:gdLst>
                  <a:gd name="T0" fmla="*/ 3 w 5"/>
                  <a:gd name="T1" fmla="*/ 10 h 10"/>
                  <a:gd name="T2" fmla="*/ 5 w 5"/>
                  <a:gd name="T3" fmla="*/ 5 h 10"/>
                  <a:gd name="T4" fmla="*/ 5 w 5"/>
                  <a:gd name="T5" fmla="*/ 3 h 10"/>
                  <a:gd name="T6" fmla="*/ 3 w 5"/>
                  <a:gd name="T7" fmla="*/ 0 h 10"/>
                  <a:gd name="T8" fmla="*/ 0 w 5"/>
                  <a:gd name="T9" fmla="*/ 0 h 10"/>
                  <a:gd name="T10" fmla="*/ 1 w 5"/>
                  <a:gd name="T11" fmla="*/ 0 h 10"/>
                  <a:gd name="T12" fmla="*/ 2 w 5"/>
                  <a:gd name="T13" fmla="*/ 1 h 10"/>
                  <a:gd name="T14" fmla="*/ 3 w 5"/>
                  <a:gd name="T15" fmla="*/ 3 h 10"/>
                  <a:gd name="T16" fmla="*/ 3 w 5"/>
                  <a:gd name="T17" fmla="*/ 5 h 10"/>
                  <a:gd name="T18" fmla="*/ 2 w 5"/>
                  <a:gd name="T19" fmla="*/ 8 h 10"/>
                  <a:gd name="T20" fmla="*/ 3 w 5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10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7" name="Freeform 1705">
                <a:extLst>
                  <a:ext uri="{FF2B5EF4-FFF2-40B4-BE49-F238E27FC236}">
                    <a16:creationId xmlns:a16="http://schemas.microsoft.com/office/drawing/2014/main" id="{D2106B9F-F44B-4EC6-B73E-3E2384B6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57"/>
                <a:ext cx="12" cy="14"/>
              </a:xfrm>
              <a:custGeom>
                <a:avLst/>
                <a:gdLst>
                  <a:gd name="T0" fmla="*/ 3 w 36"/>
                  <a:gd name="T1" fmla="*/ 43 h 43"/>
                  <a:gd name="T2" fmla="*/ 3 w 36"/>
                  <a:gd name="T3" fmla="*/ 42 h 43"/>
                  <a:gd name="T4" fmla="*/ 4 w 36"/>
                  <a:gd name="T5" fmla="*/ 37 h 43"/>
                  <a:gd name="T6" fmla="*/ 7 w 36"/>
                  <a:gd name="T7" fmla="*/ 30 h 43"/>
                  <a:gd name="T8" fmla="*/ 10 w 36"/>
                  <a:gd name="T9" fmla="*/ 24 h 43"/>
                  <a:gd name="T10" fmla="*/ 15 w 36"/>
                  <a:gd name="T11" fmla="*/ 21 h 43"/>
                  <a:gd name="T12" fmla="*/ 19 w 36"/>
                  <a:gd name="T13" fmla="*/ 14 h 43"/>
                  <a:gd name="T14" fmla="*/ 25 w 36"/>
                  <a:gd name="T15" fmla="*/ 11 h 43"/>
                  <a:gd name="T16" fmla="*/ 31 w 36"/>
                  <a:gd name="T17" fmla="*/ 5 h 43"/>
                  <a:gd name="T18" fmla="*/ 36 w 36"/>
                  <a:gd name="T19" fmla="*/ 1 h 43"/>
                  <a:gd name="T20" fmla="*/ 34 w 36"/>
                  <a:gd name="T21" fmla="*/ 0 h 43"/>
                  <a:gd name="T22" fmla="*/ 28 w 36"/>
                  <a:gd name="T23" fmla="*/ 4 h 43"/>
                  <a:gd name="T24" fmla="*/ 23 w 36"/>
                  <a:gd name="T25" fmla="*/ 9 h 43"/>
                  <a:gd name="T26" fmla="*/ 18 w 36"/>
                  <a:gd name="T27" fmla="*/ 13 h 43"/>
                  <a:gd name="T28" fmla="*/ 14 w 36"/>
                  <a:gd name="T29" fmla="*/ 19 h 43"/>
                  <a:gd name="T30" fmla="*/ 8 w 36"/>
                  <a:gd name="T31" fmla="*/ 23 h 43"/>
                  <a:gd name="T32" fmla="*/ 6 w 36"/>
                  <a:gd name="T33" fmla="*/ 30 h 43"/>
                  <a:gd name="T34" fmla="*/ 3 w 36"/>
                  <a:gd name="T35" fmla="*/ 37 h 43"/>
                  <a:gd name="T36" fmla="*/ 0 w 36"/>
                  <a:gd name="T37" fmla="*/ 42 h 43"/>
                  <a:gd name="T38" fmla="*/ 0 w 36"/>
                  <a:gd name="T39" fmla="*/ 42 h 43"/>
                  <a:gd name="T40" fmla="*/ 3 w 3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3">
                    <a:moveTo>
                      <a:pt x="3" y="43"/>
                    </a:moveTo>
                    <a:lnTo>
                      <a:pt x="3" y="42"/>
                    </a:lnTo>
                    <a:lnTo>
                      <a:pt x="4" y="37"/>
                    </a:lnTo>
                    <a:lnTo>
                      <a:pt x="7" y="30"/>
                    </a:lnTo>
                    <a:lnTo>
                      <a:pt x="10" y="24"/>
                    </a:lnTo>
                    <a:lnTo>
                      <a:pt x="15" y="21"/>
                    </a:lnTo>
                    <a:lnTo>
                      <a:pt x="19" y="14"/>
                    </a:lnTo>
                    <a:lnTo>
                      <a:pt x="25" y="11"/>
                    </a:lnTo>
                    <a:lnTo>
                      <a:pt x="31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8" name="Freeform 1706">
                <a:extLst>
                  <a:ext uri="{FF2B5EF4-FFF2-40B4-BE49-F238E27FC236}">
                    <a16:creationId xmlns:a16="http://schemas.microsoft.com/office/drawing/2014/main" id="{92E92107-F2BA-4850-93AE-21A04DD8C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67"/>
                <a:ext cx="8" cy="6"/>
              </a:xfrm>
              <a:custGeom>
                <a:avLst/>
                <a:gdLst>
                  <a:gd name="T0" fmla="*/ 1 w 24"/>
                  <a:gd name="T1" fmla="*/ 0 h 18"/>
                  <a:gd name="T2" fmla="*/ 0 w 24"/>
                  <a:gd name="T3" fmla="*/ 0 h 18"/>
                  <a:gd name="T4" fmla="*/ 0 w 24"/>
                  <a:gd name="T5" fmla="*/ 7 h 18"/>
                  <a:gd name="T6" fmla="*/ 1 w 24"/>
                  <a:gd name="T7" fmla="*/ 10 h 18"/>
                  <a:gd name="T8" fmla="*/ 2 w 24"/>
                  <a:gd name="T9" fmla="*/ 15 h 18"/>
                  <a:gd name="T10" fmla="*/ 3 w 24"/>
                  <a:gd name="T11" fmla="*/ 17 h 18"/>
                  <a:gd name="T12" fmla="*/ 8 w 24"/>
                  <a:gd name="T13" fmla="*/ 18 h 18"/>
                  <a:gd name="T14" fmla="*/ 11 w 24"/>
                  <a:gd name="T15" fmla="*/ 17 h 18"/>
                  <a:gd name="T16" fmla="*/ 17 w 24"/>
                  <a:gd name="T17" fmla="*/ 16 h 18"/>
                  <a:gd name="T18" fmla="*/ 24 w 24"/>
                  <a:gd name="T19" fmla="*/ 12 h 18"/>
                  <a:gd name="T20" fmla="*/ 22 w 24"/>
                  <a:gd name="T21" fmla="*/ 11 h 18"/>
                  <a:gd name="T22" fmla="*/ 17 w 24"/>
                  <a:gd name="T23" fmla="*/ 15 h 18"/>
                  <a:gd name="T24" fmla="*/ 11 w 24"/>
                  <a:gd name="T25" fmla="*/ 16 h 18"/>
                  <a:gd name="T26" fmla="*/ 8 w 24"/>
                  <a:gd name="T27" fmla="*/ 16 h 18"/>
                  <a:gd name="T28" fmla="*/ 5 w 24"/>
                  <a:gd name="T29" fmla="*/ 16 h 18"/>
                  <a:gd name="T30" fmla="*/ 3 w 24"/>
                  <a:gd name="T31" fmla="*/ 14 h 18"/>
                  <a:gd name="T32" fmla="*/ 2 w 24"/>
                  <a:gd name="T33" fmla="*/ 10 h 18"/>
                  <a:gd name="T34" fmla="*/ 3 w 24"/>
                  <a:gd name="T35" fmla="*/ 7 h 18"/>
                  <a:gd name="T36" fmla="*/ 3 w 24"/>
                  <a:gd name="T37" fmla="*/ 0 h 18"/>
                  <a:gd name="T38" fmla="*/ 2 w 24"/>
                  <a:gd name="T39" fmla="*/ 1 h 18"/>
                  <a:gd name="T40" fmla="*/ 1 w 24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22" y="11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9" name="Freeform 1707">
                <a:extLst>
                  <a:ext uri="{FF2B5EF4-FFF2-40B4-BE49-F238E27FC236}">
                    <a16:creationId xmlns:a16="http://schemas.microsoft.com/office/drawing/2014/main" id="{41943A57-F8AD-4333-964F-2BBA574F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51"/>
                <a:ext cx="7" cy="16"/>
              </a:xfrm>
              <a:custGeom>
                <a:avLst/>
                <a:gdLst>
                  <a:gd name="T0" fmla="*/ 21 w 23"/>
                  <a:gd name="T1" fmla="*/ 0 h 50"/>
                  <a:gd name="T2" fmla="*/ 20 w 23"/>
                  <a:gd name="T3" fmla="*/ 6 h 50"/>
                  <a:gd name="T4" fmla="*/ 18 w 23"/>
                  <a:gd name="T5" fmla="*/ 14 h 50"/>
                  <a:gd name="T6" fmla="*/ 16 w 23"/>
                  <a:gd name="T7" fmla="*/ 20 h 50"/>
                  <a:gd name="T8" fmla="*/ 12 w 23"/>
                  <a:gd name="T9" fmla="*/ 27 h 50"/>
                  <a:gd name="T10" fmla="*/ 10 w 23"/>
                  <a:gd name="T11" fmla="*/ 33 h 50"/>
                  <a:gd name="T12" fmla="*/ 8 w 23"/>
                  <a:gd name="T13" fmla="*/ 40 h 50"/>
                  <a:gd name="T14" fmla="*/ 3 w 23"/>
                  <a:gd name="T15" fmla="*/ 46 h 50"/>
                  <a:gd name="T16" fmla="*/ 0 w 23"/>
                  <a:gd name="T17" fmla="*/ 48 h 50"/>
                  <a:gd name="T18" fmla="*/ 1 w 23"/>
                  <a:gd name="T19" fmla="*/ 50 h 50"/>
                  <a:gd name="T20" fmla="*/ 4 w 23"/>
                  <a:gd name="T21" fmla="*/ 47 h 50"/>
                  <a:gd name="T22" fmla="*/ 8 w 23"/>
                  <a:gd name="T23" fmla="*/ 41 h 50"/>
                  <a:gd name="T24" fmla="*/ 11 w 23"/>
                  <a:gd name="T25" fmla="*/ 36 h 50"/>
                  <a:gd name="T26" fmla="*/ 14 w 23"/>
                  <a:gd name="T27" fmla="*/ 29 h 50"/>
                  <a:gd name="T28" fmla="*/ 18 w 23"/>
                  <a:gd name="T29" fmla="*/ 20 h 50"/>
                  <a:gd name="T30" fmla="*/ 19 w 23"/>
                  <a:gd name="T31" fmla="*/ 14 h 50"/>
                  <a:gd name="T32" fmla="*/ 21 w 23"/>
                  <a:gd name="T33" fmla="*/ 6 h 50"/>
                  <a:gd name="T34" fmla="*/ 23 w 23"/>
                  <a:gd name="T35" fmla="*/ 0 h 50"/>
                  <a:gd name="T36" fmla="*/ 23 w 23"/>
                  <a:gd name="T37" fmla="*/ 1 h 50"/>
                  <a:gd name="T38" fmla="*/ 21 w 23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0">
                    <a:moveTo>
                      <a:pt x="21" y="0"/>
                    </a:moveTo>
                    <a:lnTo>
                      <a:pt x="20" y="6"/>
                    </a:lnTo>
                    <a:lnTo>
                      <a:pt x="18" y="14"/>
                    </a:lnTo>
                    <a:lnTo>
                      <a:pt x="16" y="20"/>
                    </a:lnTo>
                    <a:lnTo>
                      <a:pt x="12" y="27"/>
                    </a:lnTo>
                    <a:lnTo>
                      <a:pt x="10" y="33"/>
                    </a:lnTo>
                    <a:lnTo>
                      <a:pt x="8" y="40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29"/>
                    </a:lnTo>
                    <a:lnTo>
                      <a:pt x="18" y="20"/>
                    </a:lnTo>
                    <a:lnTo>
                      <a:pt x="19" y="1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0" name="Freeform 1708">
                <a:extLst>
                  <a:ext uri="{FF2B5EF4-FFF2-40B4-BE49-F238E27FC236}">
                    <a16:creationId xmlns:a16="http://schemas.microsoft.com/office/drawing/2014/main" id="{8FF47320-504F-4421-999A-7706C2085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49"/>
                <a:ext cx="4" cy="2"/>
              </a:xfrm>
              <a:custGeom>
                <a:avLst/>
                <a:gdLst>
                  <a:gd name="T0" fmla="*/ 12 w 12"/>
                  <a:gd name="T1" fmla="*/ 1 h 6"/>
                  <a:gd name="T2" fmla="*/ 8 w 12"/>
                  <a:gd name="T3" fmla="*/ 0 h 6"/>
                  <a:gd name="T4" fmla="*/ 6 w 12"/>
                  <a:gd name="T5" fmla="*/ 0 h 6"/>
                  <a:gd name="T6" fmla="*/ 3 w 12"/>
                  <a:gd name="T7" fmla="*/ 2 h 6"/>
                  <a:gd name="T8" fmla="*/ 0 w 12"/>
                  <a:gd name="T9" fmla="*/ 5 h 6"/>
                  <a:gd name="T10" fmla="*/ 2 w 12"/>
                  <a:gd name="T11" fmla="*/ 6 h 6"/>
                  <a:gd name="T12" fmla="*/ 5 w 12"/>
                  <a:gd name="T13" fmla="*/ 4 h 6"/>
                  <a:gd name="T14" fmla="*/ 7 w 12"/>
                  <a:gd name="T15" fmla="*/ 1 h 6"/>
                  <a:gd name="T16" fmla="*/ 8 w 12"/>
                  <a:gd name="T17" fmla="*/ 1 h 6"/>
                  <a:gd name="T18" fmla="*/ 11 w 12"/>
                  <a:gd name="T19" fmla="*/ 4 h 6"/>
                  <a:gd name="T20" fmla="*/ 12 w 12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1" name="Freeform 1709">
                <a:extLst>
                  <a:ext uri="{FF2B5EF4-FFF2-40B4-BE49-F238E27FC236}">
                    <a16:creationId xmlns:a16="http://schemas.microsoft.com/office/drawing/2014/main" id="{C177045E-01D5-4E2F-BB79-84643E40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5"/>
              </a:xfrm>
              <a:custGeom>
                <a:avLst/>
                <a:gdLst>
                  <a:gd name="T0" fmla="*/ 31 w 32"/>
                  <a:gd name="T1" fmla="*/ 9 h 13"/>
                  <a:gd name="T2" fmla="*/ 26 w 32"/>
                  <a:gd name="T3" fmla="*/ 12 h 13"/>
                  <a:gd name="T4" fmla="*/ 24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8 h 13"/>
                  <a:gd name="T12" fmla="*/ 8 w 32"/>
                  <a:gd name="T13" fmla="*/ 6 h 13"/>
                  <a:gd name="T14" fmla="*/ 5 w 32"/>
                  <a:gd name="T15" fmla="*/ 4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5 h 13"/>
                  <a:gd name="T22" fmla="*/ 6 w 32"/>
                  <a:gd name="T23" fmla="*/ 7 h 13"/>
                  <a:gd name="T24" fmla="*/ 10 w 32"/>
                  <a:gd name="T25" fmla="*/ 9 h 13"/>
                  <a:gd name="T26" fmla="*/ 15 w 32"/>
                  <a:gd name="T27" fmla="*/ 12 h 13"/>
                  <a:gd name="T28" fmla="*/ 19 w 32"/>
                  <a:gd name="T29" fmla="*/ 13 h 13"/>
                  <a:gd name="T30" fmla="*/ 24 w 32"/>
                  <a:gd name="T31" fmla="*/ 13 h 13"/>
                  <a:gd name="T32" fmla="*/ 28 w 32"/>
                  <a:gd name="T33" fmla="*/ 12 h 13"/>
                  <a:gd name="T34" fmla="*/ 32 w 32"/>
                  <a:gd name="T35" fmla="*/ 11 h 13"/>
                  <a:gd name="T36" fmla="*/ 31 w 32"/>
                  <a:gd name="T3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9"/>
                    </a:move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4" y="13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2" name="Freeform 1710">
                <a:extLst>
                  <a:ext uri="{FF2B5EF4-FFF2-40B4-BE49-F238E27FC236}">
                    <a16:creationId xmlns:a16="http://schemas.microsoft.com/office/drawing/2014/main" id="{6601F8B4-42A4-4914-ACF8-70B9AF95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2857"/>
                <a:ext cx="2" cy="4"/>
              </a:xfrm>
              <a:custGeom>
                <a:avLst/>
                <a:gdLst>
                  <a:gd name="T0" fmla="*/ 8 w 8"/>
                  <a:gd name="T1" fmla="*/ 12 h 12"/>
                  <a:gd name="T2" fmla="*/ 8 w 8"/>
                  <a:gd name="T3" fmla="*/ 12 h 12"/>
                  <a:gd name="T4" fmla="*/ 8 w 8"/>
                  <a:gd name="T5" fmla="*/ 7 h 12"/>
                  <a:gd name="T6" fmla="*/ 7 w 8"/>
                  <a:gd name="T7" fmla="*/ 3 h 12"/>
                  <a:gd name="T8" fmla="*/ 5 w 8"/>
                  <a:gd name="T9" fmla="*/ 0 h 12"/>
                  <a:gd name="T10" fmla="*/ 0 w 8"/>
                  <a:gd name="T11" fmla="*/ 0 h 12"/>
                  <a:gd name="T12" fmla="*/ 3 w 8"/>
                  <a:gd name="T13" fmla="*/ 2 h 12"/>
                  <a:gd name="T14" fmla="*/ 4 w 8"/>
                  <a:gd name="T15" fmla="*/ 2 h 12"/>
                  <a:gd name="T16" fmla="*/ 6 w 8"/>
                  <a:gd name="T17" fmla="*/ 4 h 12"/>
                  <a:gd name="T18" fmla="*/ 6 w 8"/>
                  <a:gd name="T19" fmla="*/ 7 h 12"/>
                  <a:gd name="T20" fmla="*/ 6 w 8"/>
                  <a:gd name="T21" fmla="*/ 12 h 12"/>
                  <a:gd name="T22" fmla="*/ 6 w 8"/>
                  <a:gd name="T23" fmla="*/ 10 h 12"/>
                  <a:gd name="T24" fmla="*/ 8 w 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8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3" name="Freeform 1711">
                <a:extLst>
                  <a:ext uri="{FF2B5EF4-FFF2-40B4-BE49-F238E27FC236}">
                    <a16:creationId xmlns:a16="http://schemas.microsoft.com/office/drawing/2014/main" id="{3070B836-D715-4169-B759-9B8B87CB3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61"/>
                <a:ext cx="15" cy="46"/>
              </a:xfrm>
              <a:custGeom>
                <a:avLst/>
                <a:gdLst>
                  <a:gd name="T0" fmla="*/ 2 w 47"/>
                  <a:gd name="T1" fmla="*/ 136 h 136"/>
                  <a:gd name="T2" fmla="*/ 4 w 47"/>
                  <a:gd name="T3" fmla="*/ 127 h 136"/>
                  <a:gd name="T4" fmla="*/ 6 w 47"/>
                  <a:gd name="T5" fmla="*/ 119 h 136"/>
                  <a:gd name="T6" fmla="*/ 8 w 47"/>
                  <a:gd name="T7" fmla="*/ 110 h 136"/>
                  <a:gd name="T8" fmla="*/ 11 w 47"/>
                  <a:gd name="T9" fmla="*/ 101 h 136"/>
                  <a:gd name="T10" fmla="*/ 14 w 47"/>
                  <a:gd name="T11" fmla="*/ 92 h 136"/>
                  <a:gd name="T12" fmla="*/ 15 w 47"/>
                  <a:gd name="T13" fmla="*/ 84 h 136"/>
                  <a:gd name="T14" fmla="*/ 17 w 47"/>
                  <a:gd name="T15" fmla="*/ 75 h 136"/>
                  <a:gd name="T16" fmla="*/ 20 w 47"/>
                  <a:gd name="T17" fmla="*/ 67 h 136"/>
                  <a:gd name="T18" fmla="*/ 23 w 47"/>
                  <a:gd name="T19" fmla="*/ 58 h 136"/>
                  <a:gd name="T20" fmla="*/ 25 w 47"/>
                  <a:gd name="T21" fmla="*/ 50 h 136"/>
                  <a:gd name="T22" fmla="*/ 28 w 47"/>
                  <a:gd name="T23" fmla="*/ 40 h 136"/>
                  <a:gd name="T24" fmla="*/ 30 w 47"/>
                  <a:gd name="T25" fmla="*/ 33 h 136"/>
                  <a:gd name="T26" fmla="*/ 35 w 47"/>
                  <a:gd name="T27" fmla="*/ 25 h 136"/>
                  <a:gd name="T28" fmla="*/ 38 w 47"/>
                  <a:gd name="T29" fmla="*/ 18 h 136"/>
                  <a:gd name="T30" fmla="*/ 43 w 47"/>
                  <a:gd name="T31" fmla="*/ 10 h 136"/>
                  <a:gd name="T32" fmla="*/ 47 w 47"/>
                  <a:gd name="T33" fmla="*/ 1 h 136"/>
                  <a:gd name="T34" fmla="*/ 45 w 47"/>
                  <a:gd name="T35" fmla="*/ 0 h 136"/>
                  <a:gd name="T36" fmla="*/ 42 w 47"/>
                  <a:gd name="T37" fmla="*/ 9 h 136"/>
                  <a:gd name="T38" fmla="*/ 37 w 47"/>
                  <a:gd name="T39" fmla="*/ 15 h 136"/>
                  <a:gd name="T40" fmla="*/ 34 w 47"/>
                  <a:gd name="T41" fmla="*/ 24 h 136"/>
                  <a:gd name="T42" fmla="*/ 29 w 47"/>
                  <a:gd name="T43" fmla="*/ 31 h 136"/>
                  <a:gd name="T44" fmla="*/ 26 w 47"/>
                  <a:gd name="T45" fmla="*/ 40 h 136"/>
                  <a:gd name="T46" fmla="*/ 24 w 47"/>
                  <a:gd name="T47" fmla="*/ 50 h 136"/>
                  <a:gd name="T48" fmla="*/ 20 w 47"/>
                  <a:gd name="T49" fmla="*/ 58 h 136"/>
                  <a:gd name="T50" fmla="*/ 18 w 47"/>
                  <a:gd name="T51" fmla="*/ 67 h 136"/>
                  <a:gd name="T52" fmla="*/ 16 w 47"/>
                  <a:gd name="T53" fmla="*/ 75 h 136"/>
                  <a:gd name="T54" fmla="*/ 15 w 47"/>
                  <a:gd name="T55" fmla="*/ 84 h 136"/>
                  <a:gd name="T56" fmla="*/ 11 w 47"/>
                  <a:gd name="T57" fmla="*/ 92 h 136"/>
                  <a:gd name="T58" fmla="*/ 9 w 47"/>
                  <a:gd name="T59" fmla="*/ 101 h 136"/>
                  <a:gd name="T60" fmla="*/ 7 w 47"/>
                  <a:gd name="T61" fmla="*/ 110 h 136"/>
                  <a:gd name="T62" fmla="*/ 5 w 47"/>
                  <a:gd name="T63" fmla="*/ 119 h 136"/>
                  <a:gd name="T64" fmla="*/ 2 w 47"/>
                  <a:gd name="T65" fmla="*/ 127 h 136"/>
                  <a:gd name="T66" fmla="*/ 0 w 47"/>
                  <a:gd name="T67" fmla="*/ 136 h 136"/>
                  <a:gd name="T68" fmla="*/ 2 w 47"/>
                  <a:gd name="T6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36">
                    <a:moveTo>
                      <a:pt x="2" y="136"/>
                    </a:moveTo>
                    <a:lnTo>
                      <a:pt x="4" y="127"/>
                    </a:lnTo>
                    <a:lnTo>
                      <a:pt x="6" y="119"/>
                    </a:lnTo>
                    <a:lnTo>
                      <a:pt x="8" y="110"/>
                    </a:lnTo>
                    <a:lnTo>
                      <a:pt x="11" y="101"/>
                    </a:lnTo>
                    <a:lnTo>
                      <a:pt x="14" y="92"/>
                    </a:lnTo>
                    <a:lnTo>
                      <a:pt x="15" y="84"/>
                    </a:lnTo>
                    <a:lnTo>
                      <a:pt x="17" y="75"/>
                    </a:lnTo>
                    <a:lnTo>
                      <a:pt x="20" y="67"/>
                    </a:lnTo>
                    <a:lnTo>
                      <a:pt x="23" y="58"/>
                    </a:lnTo>
                    <a:lnTo>
                      <a:pt x="25" y="50"/>
                    </a:lnTo>
                    <a:lnTo>
                      <a:pt x="28" y="40"/>
                    </a:lnTo>
                    <a:lnTo>
                      <a:pt x="30" y="33"/>
                    </a:lnTo>
                    <a:lnTo>
                      <a:pt x="35" y="25"/>
                    </a:lnTo>
                    <a:lnTo>
                      <a:pt x="38" y="18"/>
                    </a:lnTo>
                    <a:lnTo>
                      <a:pt x="43" y="10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2" y="9"/>
                    </a:lnTo>
                    <a:lnTo>
                      <a:pt x="37" y="15"/>
                    </a:lnTo>
                    <a:lnTo>
                      <a:pt x="34" y="24"/>
                    </a:lnTo>
                    <a:lnTo>
                      <a:pt x="29" y="31"/>
                    </a:lnTo>
                    <a:lnTo>
                      <a:pt x="26" y="40"/>
                    </a:lnTo>
                    <a:lnTo>
                      <a:pt x="24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5"/>
                    </a:lnTo>
                    <a:lnTo>
                      <a:pt x="15" y="84"/>
                    </a:lnTo>
                    <a:lnTo>
                      <a:pt x="11" y="92"/>
                    </a:lnTo>
                    <a:lnTo>
                      <a:pt x="9" y="101"/>
                    </a:lnTo>
                    <a:lnTo>
                      <a:pt x="7" y="110"/>
                    </a:lnTo>
                    <a:lnTo>
                      <a:pt x="5" y="119"/>
                    </a:lnTo>
                    <a:lnTo>
                      <a:pt x="2" y="127"/>
                    </a:lnTo>
                    <a:lnTo>
                      <a:pt x="0" y="136"/>
                    </a:ln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4" name="Freeform 1712">
                <a:extLst>
                  <a:ext uri="{FF2B5EF4-FFF2-40B4-BE49-F238E27FC236}">
                    <a16:creationId xmlns:a16="http://schemas.microsoft.com/office/drawing/2014/main" id="{F89FC975-9CD9-476B-85E7-066F0C54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07"/>
                <a:ext cx="3" cy="5"/>
              </a:xfrm>
              <a:custGeom>
                <a:avLst/>
                <a:gdLst>
                  <a:gd name="T0" fmla="*/ 0 w 10"/>
                  <a:gd name="T1" fmla="*/ 16 h 16"/>
                  <a:gd name="T2" fmla="*/ 4 w 10"/>
                  <a:gd name="T3" fmla="*/ 14 h 16"/>
                  <a:gd name="T4" fmla="*/ 6 w 10"/>
                  <a:gd name="T5" fmla="*/ 9 h 16"/>
                  <a:gd name="T6" fmla="*/ 9 w 10"/>
                  <a:gd name="T7" fmla="*/ 6 h 16"/>
                  <a:gd name="T8" fmla="*/ 10 w 10"/>
                  <a:gd name="T9" fmla="*/ 0 h 16"/>
                  <a:gd name="T10" fmla="*/ 9 w 10"/>
                  <a:gd name="T11" fmla="*/ 0 h 16"/>
                  <a:gd name="T12" fmla="*/ 7 w 10"/>
                  <a:gd name="T13" fmla="*/ 4 h 16"/>
                  <a:gd name="T14" fmla="*/ 5 w 10"/>
                  <a:gd name="T15" fmla="*/ 8 h 16"/>
                  <a:gd name="T16" fmla="*/ 2 w 10"/>
                  <a:gd name="T17" fmla="*/ 13 h 16"/>
                  <a:gd name="T18" fmla="*/ 0 w 10"/>
                  <a:gd name="T19" fmla="*/ 15 h 16"/>
                  <a:gd name="T20" fmla="*/ 0 w 10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4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5" name="Freeform 1713">
                <a:extLst>
                  <a:ext uri="{FF2B5EF4-FFF2-40B4-BE49-F238E27FC236}">
                    <a16:creationId xmlns:a16="http://schemas.microsoft.com/office/drawing/2014/main" id="{1561E4F5-A799-4EA0-83F2-8B85B03FC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910"/>
                <a:ext cx="8" cy="3"/>
              </a:xfrm>
              <a:custGeom>
                <a:avLst/>
                <a:gdLst>
                  <a:gd name="T0" fmla="*/ 0 w 25"/>
                  <a:gd name="T1" fmla="*/ 2 h 11"/>
                  <a:gd name="T2" fmla="*/ 4 w 25"/>
                  <a:gd name="T3" fmla="*/ 6 h 11"/>
                  <a:gd name="T4" fmla="*/ 6 w 25"/>
                  <a:gd name="T5" fmla="*/ 8 h 11"/>
                  <a:gd name="T6" fmla="*/ 9 w 25"/>
                  <a:gd name="T7" fmla="*/ 9 h 11"/>
                  <a:gd name="T8" fmla="*/ 12 w 25"/>
                  <a:gd name="T9" fmla="*/ 11 h 11"/>
                  <a:gd name="T10" fmla="*/ 14 w 25"/>
                  <a:gd name="T11" fmla="*/ 11 h 11"/>
                  <a:gd name="T12" fmla="*/ 18 w 25"/>
                  <a:gd name="T13" fmla="*/ 9 h 11"/>
                  <a:gd name="T14" fmla="*/ 21 w 25"/>
                  <a:gd name="T15" fmla="*/ 8 h 11"/>
                  <a:gd name="T16" fmla="*/ 25 w 25"/>
                  <a:gd name="T17" fmla="*/ 7 h 11"/>
                  <a:gd name="T18" fmla="*/ 24 w 25"/>
                  <a:gd name="T19" fmla="*/ 6 h 11"/>
                  <a:gd name="T20" fmla="*/ 19 w 25"/>
                  <a:gd name="T21" fmla="*/ 7 h 11"/>
                  <a:gd name="T22" fmla="*/ 16 w 25"/>
                  <a:gd name="T23" fmla="*/ 8 h 11"/>
                  <a:gd name="T24" fmla="*/ 14 w 25"/>
                  <a:gd name="T25" fmla="*/ 8 h 11"/>
                  <a:gd name="T26" fmla="*/ 12 w 25"/>
                  <a:gd name="T27" fmla="*/ 8 h 11"/>
                  <a:gd name="T28" fmla="*/ 11 w 25"/>
                  <a:gd name="T29" fmla="*/ 8 h 11"/>
                  <a:gd name="T30" fmla="*/ 9 w 25"/>
                  <a:gd name="T31" fmla="*/ 6 h 11"/>
                  <a:gd name="T32" fmla="*/ 5 w 25"/>
                  <a:gd name="T33" fmla="*/ 4 h 11"/>
                  <a:gd name="T34" fmla="*/ 2 w 25"/>
                  <a:gd name="T35" fmla="*/ 0 h 11"/>
                  <a:gd name="T36" fmla="*/ 0 w 25"/>
                  <a:gd name="T3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6" name="Freeform 1714">
                <a:extLst>
                  <a:ext uri="{FF2B5EF4-FFF2-40B4-BE49-F238E27FC236}">
                    <a16:creationId xmlns:a16="http://schemas.microsoft.com/office/drawing/2014/main" id="{7388B637-3157-489F-B846-1312913A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6"/>
                <a:ext cx="3" cy="4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1 h 14"/>
                  <a:gd name="T4" fmla="*/ 0 w 8"/>
                  <a:gd name="T5" fmla="*/ 5 h 14"/>
                  <a:gd name="T6" fmla="*/ 2 w 8"/>
                  <a:gd name="T7" fmla="*/ 7 h 14"/>
                  <a:gd name="T8" fmla="*/ 3 w 8"/>
                  <a:gd name="T9" fmla="*/ 11 h 14"/>
                  <a:gd name="T10" fmla="*/ 6 w 8"/>
                  <a:gd name="T11" fmla="*/ 14 h 14"/>
                  <a:gd name="T12" fmla="*/ 8 w 8"/>
                  <a:gd name="T13" fmla="*/ 12 h 14"/>
                  <a:gd name="T14" fmla="*/ 5 w 8"/>
                  <a:gd name="T15" fmla="*/ 10 h 14"/>
                  <a:gd name="T16" fmla="*/ 3 w 8"/>
                  <a:gd name="T17" fmla="*/ 7 h 14"/>
                  <a:gd name="T18" fmla="*/ 3 w 8"/>
                  <a:gd name="T19" fmla="*/ 5 h 14"/>
                  <a:gd name="T20" fmla="*/ 3 w 8"/>
                  <a:gd name="T21" fmla="*/ 1 h 14"/>
                  <a:gd name="T22" fmla="*/ 3 w 8"/>
                  <a:gd name="T23" fmla="*/ 2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7" name="Freeform 1715">
                <a:extLst>
                  <a:ext uri="{FF2B5EF4-FFF2-40B4-BE49-F238E27FC236}">
                    <a16:creationId xmlns:a16="http://schemas.microsoft.com/office/drawing/2014/main" id="{D4BCDA4E-EDFD-429C-9C68-F137D08F9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6"/>
                <a:ext cx="13" cy="50"/>
              </a:xfrm>
              <a:custGeom>
                <a:avLst/>
                <a:gdLst>
                  <a:gd name="T0" fmla="*/ 36 w 39"/>
                  <a:gd name="T1" fmla="*/ 0 h 150"/>
                  <a:gd name="T2" fmla="*/ 37 w 39"/>
                  <a:gd name="T3" fmla="*/ 0 h 150"/>
                  <a:gd name="T4" fmla="*/ 36 w 39"/>
                  <a:gd name="T5" fmla="*/ 10 h 150"/>
                  <a:gd name="T6" fmla="*/ 35 w 39"/>
                  <a:gd name="T7" fmla="*/ 19 h 150"/>
                  <a:gd name="T8" fmla="*/ 34 w 39"/>
                  <a:gd name="T9" fmla="*/ 29 h 150"/>
                  <a:gd name="T10" fmla="*/ 33 w 39"/>
                  <a:gd name="T11" fmla="*/ 38 h 150"/>
                  <a:gd name="T12" fmla="*/ 30 w 39"/>
                  <a:gd name="T13" fmla="*/ 48 h 150"/>
                  <a:gd name="T14" fmla="*/ 29 w 39"/>
                  <a:gd name="T15" fmla="*/ 57 h 150"/>
                  <a:gd name="T16" fmla="*/ 27 w 39"/>
                  <a:gd name="T17" fmla="*/ 67 h 150"/>
                  <a:gd name="T18" fmla="*/ 25 w 39"/>
                  <a:gd name="T19" fmla="*/ 76 h 150"/>
                  <a:gd name="T20" fmla="*/ 23 w 39"/>
                  <a:gd name="T21" fmla="*/ 86 h 150"/>
                  <a:gd name="T22" fmla="*/ 19 w 39"/>
                  <a:gd name="T23" fmla="*/ 95 h 150"/>
                  <a:gd name="T24" fmla="*/ 18 w 39"/>
                  <a:gd name="T25" fmla="*/ 104 h 150"/>
                  <a:gd name="T26" fmla="*/ 15 w 39"/>
                  <a:gd name="T27" fmla="*/ 114 h 150"/>
                  <a:gd name="T28" fmla="*/ 10 w 39"/>
                  <a:gd name="T29" fmla="*/ 123 h 150"/>
                  <a:gd name="T30" fmla="*/ 8 w 39"/>
                  <a:gd name="T31" fmla="*/ 131 h 150"/>
                  <a:gd name="T32" fmla="*/ 4 w 39"/>
                  <a:gd name="T33" fmla="*/ 140 h 150"/>
                  <a:gd name="T34" fmla="*/ 0 w 39"/>
                  <a:gd name="T35" fmla="*/ 149 h 150"/>
                  <a:gd name="T36" fmla="*/ 1 w 39"/>
                  <a:gd name="T37" fmla="*/ 150 h 150"/>
                  <a:gd name="T38" fmla="*/ 6 w 39"/>
                  <a:gd name="T39" fmla="*/ 141 h 150"/>
                  <a:gd name="T40" fmla="*/ 9 w 39"/>
                  <a:gd name="T41" fmla="*/ 131 h 150"/>
                  <a:gd name="T42" fmla="*/ 13 w 39"/>
                  <a:gd name="T43" fmla="*/ 123 h 150"/>
                  <a:gd name="T44" fmla="*/ 16 w 39"/>
                  <a:gd name="T45" fmla="*/ 114 h 150"/>
                  <a:gd name="T46" fmla="*/ 18 w 39"/>
                  <a:gd name="T47" fmla="*/ 104 h 150"/>
                  <a:gd name="T48" fmla="*/ 20 w 39"/>
                  <a:gd name="T49" fmla="*/ 95 h 150"/>
                  <a:gd name="T50" fmla="*/ 24 w 39"/>
                  <a:gd name="T51" fmla="*/ 86 h 150"/>
                  <a:gd name="T52" fmla="*/ 27 w 39"/>
                  <a:gd name="T53" fmla="*/ 76 h 150"/>
                  <a:gd name="T54" fmla="*/ 29 w 39"/>
                  <a:gd name="T55" fmla="*/ 67 h 150"/>
                  <a:gd name="T56" fmla="*/ 29 w 39"/>
                  <a:gd name="T57" fmla="*/ 57 h 150"/>
                  <a:gd name="T58" fmla="*/ 33 w 39"/>
                  <a:gd name="T59" fmla="*/ 48 h 150"/>
                  <a:gd name="T60" fmla="*/ 34 w 39"/>
                  <a:gd name="T61" fmla="*/ 38 h 150"/>
                  <a:gd name="T62" fmla="*/ 35 w 39"/>
                  <a:gd name="T63" fmla="*/ 29 h 150"/>
                  <a:gd name="T64" fmla="*/ 36 w 39"/>
                  <a:gd name="T65" fmla="*/ 19 h 150"/>
                  <a:gd name="T66" fmla="*/ 38 w 39"/>
                  <a:gd name="T67" fmla="*/ 10 h 150"/>
                  <a:gd name="T68" fmla="*/ 38 w 39"/>
                  <a:gd name="T69" fmla="*/ 0 h 150"/>
                  <a:gd name="T70" fmla="*/ 39 w 39"/>
                  <a:gd name="T71" fmla="*/ 0 h 150"/>
                  <a:gd name="T72" fmla="*/ 36 w 39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50">
                    <a:moveTo>
                      <a:pt x="36" y="0"/>
                    </a:moveTo>
                    <a:lnTo>
                      <a:pt x="37" y="0"/>
                    </a:lnTo>
                    <a:lnTo>
                      <a:pt x="36" y="10"/>
                    </a:lnTo>
                    <a:lnTo>
                      <a:pt x="35" y="19"/>
                    </a:lnTo>
                    <a:lnTo>
                      <a:pt x="34" y="29"/>
                    </a:lnTo>
                    <a:lnTo>
                      <a:pt x="33" y="38"/>
                    </a:lnTo>
                    <a:lnTo>
                      <a:pt x="30" y="48"/>
                    </a:lnTo>
                    <a:lnTo>
                      <a:pt x="29" y="57"/>
                    </a:lnTo>
                    <a:lnTo>
                      <a:pt x="27" y="67"/>
                    </a:lnTo>
                    <a:lnTo>
                      <a:pt x="25" y="76"/>
                    </a:lnTo>
                    <a:lnTo>
                      <a:pt x="23" y="86"/>
                    </a:lnTo>
                    <a:lnTo>
                      <a:pt x="19" y="95"/>
                    </a:lnTo>
                    <a:lnTo>
                      <a:pt x="18" y="104"/>
                    </a:lnTo>
                    <a:lnTo>
                      <a:pt x="15" y="114"/>
                    </a:lnTo>
                    <a:lnTo>
                      <a:pt x="10" y="123"/>
                    </a:lnTo>
                    <a:lnTo>
                      <a:pt x="8" y="131"/>
                    </a:lnTo>
                    <a:lnTo>
                      <a:pt x="4" y="140"/>
                    </a:lnTo>
                    <a:lnTo>
                      <a:pt x="0" y="149"/>
                    </a:lnTo>
                    <a:lnTo>
                      <a:pt x="1" y="150"/>
                    </a:lnTo>
                    <a:lnTo>
                      <a:pt x="6" y="141"/>
                    </a:lnTo>
                    <a:lnTo>
                      <a:pt x="9" y="131"/>
                    </a:lnTo>
                    <a:lnTo>
                      <a:pt x="13" y="123"/>
                    </a:lnTo>
                    <a:lnTo>
                      <a:pt x="16" y="114"/>
                    </a:lnTo>
                    <a:lnTo>
                      <a:pt x="18" y="104"/>
                    </a:lnTo>
                    <a:lnTo>
                      <a:pt x="20" y="95"/>
                    </a:lnTo>
                    <a:lnTo>
                      <a:pt x="24" y="86"/>
                    </a:lnTo>
                    <a:lnTo>
                      <a:pt x="27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33" y="48"/>
                    </a:lnTo>
                    <a:lnTo>
                      <a:pt x="34" y="38"/>
                    </a:lnTo>
                    <a:lnTo>
                      <a:pt x="35" y="29"/>
                    </a:lnTo>
                    <a:lnTo>
                      <a:pt x="36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8" name="Freeform 1716">
                <a:extLst>
                  <a:ext uri="{FF2B5EF4-FFF2-40B4-BE49-F238E27FC236}">
                    <a16:creationId xmlns:a16="http://schemas.microsoft.com/office/drawing/2014/main" id="{73BCA548-FE07-46A1-9438-C4D41E123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54"/>
                <a:ext cx="4" cy="2"/>
              </a:xfrm>
              <a:custGeom>
                <a:avLst/>
                <a:gdLst>
                  <a:gd name="T0" fmla="*/ 13 w 13"/>
                  <a:gd name="T1" fmla="*/ 2 h 7"/>
                  <a:gd name="T2" fmla="*/ 9 w 13"/>
                  <a:gd name="T3" fmla="*/ 0 h 7"/>
                  <a:gd name="T4" fmla="*/ 5 w 13"/>
                  <a:gd name="T5" fmla="*/ 0 h 7"/>
                  <a:gd name="T6" fmla="*/ 3 w 13"/>
                  <a:gd name="T7" fmla="*/ 4 h 7"/>
                  <a:gd name="T8" fmla="*/ 0 w 13"/>
                  <a:gd name="T9" fmla="*/ 7 h 7"/>
                  <a:gd name="T10" fmla="*/ 4 w 13"/>
                  <a:gd name="T11" fmla="*/ 7 h 7"/>
                  <a:gd name="T12" fmla="*/ 5 w 13"/>
                  <a:gd name="T13" fmla="*/ 5 h 7"/>
                  <a:gd name="T14" fmla="*/ 6 w 13"/>
                  <a:gd name="T15" fmla="*/ 2 h 7"/>
                  <a:gd name="T16" fmla="*/ 9 w 13"/>
                  <a:gd name="T17" fmla="*/ 1 h 7"/>
                  <a:gd name="T18" fmla="*/ 10 w 13"/>
                  <a:gd name="T19" fmla="*/ 4 h 7"/>
                  <a:gd name="T20" fmla="*/ 13 w 13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2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9" name="Freeform 1717">
                <a:extLst>
                  <a:ext uri="{FF2B5EF4-FFF2-40B4-BE49-F238E27FC236}">
                    <a16:creationId xmlns:a16="http://schemas.microsoft.com/office/drawing/2014/main" id="{7A69C66D-9C81-4D79-A00B-AE46AE131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9"/>
                <a:ext cx="10" cy="3"/>
              </a:xfrm>
              <a:custGeom>
                <a:avLst/>
                <a:gdLst>
                  <a:gd name="T0" fmla="*/ 29 w 30"/>
                  <a:gd name="T1" fmla="*/ 5 h 7"/>
                  <a:gd name="T2" fmla="*/ 30 w 30"/>
                  <a:gd name="T3" fmla="*/ 5 h 7"/>
                  <a:gd name="T4" fmla="*/ 26 w 30"/>
                  <a:gd name="T5" fmla="*/ 5 h 7"/>
                  <a:gd name="T6" fmla="*/ 21 w 30"/>
                  <a:gd name="T7" fmla="*/ 6 h 7"/>
                  <a:gd name="T8" fmla="*/ 19 w 30"/>
                  <a:gd name="T9" fmla="*/ 6 h 7"/>
                  <a:gd name="T10" fmla="*/ 14 w 30"/>
                  <a:gd name="T11" fmla="*/ 6 h 7"/>
                  <a:gd name="T12" fmla="*/ 10 w 30"/>
                  <a:gd name="T13" fmla="*/ 5 h 7"/>
                  <a:gd name="T14" fmla="*/ 8 w 30"/>
                  <a:gd name="T15" fmla="*/ 5 h 7"/>
                  <a:gd name="T16" fmla="*/ 5 w 30"/>
                  <a:gd name="T17" fmla="*/ 3 h 7"/>
                  <a:gd name="T18" fmla="*/ 2 w 30"/>
                  <a:gd name="T19" fmla="*/ 0 h 7"/>
                  <a:gd name="T20" fmla="*/ 0 w 30"/>
                  <a:gd name="T21" fmla="*/ 0 h 7"/>
                  <a:gd name="T22" fmla="*/ 2 w 30"/>
                  <a:gd name="T23" fmla="*/ 4 h 7"/>
                  <a:gd name="T24" fmla="*/ 6 w 30"/>
                  <a:gd name="T25" fmla="*/ 6 h 7"/>
                  <a:gd name="T26" fmla="*/ 10 w 30"/>
                  <a:gd name="T27" fmla="*/ 7 h 7"/>
                  <a:gd name="T28" fmla="*/ 14 w 30"/>
                  <a:gd name="T29" fmla="*/ 7 h 7"/>
                  <a:gd name="T30" fmla="*/ 19 w 30"/>
                  <a:gd name="T31" fmla="*/ 7 h 7"/>
                  <a:gd name="T32" fmla="*/ 21 w 30"/>
                  <a:gd name="T33" fmla="*/ 7 h 7"/>
                  <a:gd name="T34" fmla="*/ 26 w 30"/>
                  <a:gd name="T35" fmla="*/ 7 h 7"/>
                  <a:gd name="T36" fmla="*/ 30 w 30"/>
                  <a:gd name="T37" fmla="*/ 6 h 7"/>
                  <a:gd name="T38" fmla="*/ 29 w 30"/>
                  <a:gd name="T3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7">
                    <a:moveTo>
                      <a:pt x="29" y="5"/>
                    </a:moveTo>
                    <a:lnTo>
                      <a:pt x="30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0" name="Freeform 1718">
                <a:extLst>
                  <a:ext uri="{FF2B5EF4-FFF2-40B4-BE49-F238E27FC236}">
                    <a16:creationId xmlns:a16="http://schemas.microsoft.com/office/drawing/2014/main" id="{A95B498E-9601-48CD-9A60-D071C18A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11"/>
                <a:ext cx="2" cy="3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6 w 7"/>
                  <a:gd name="T5" fmla="*/ 3 h 10"/>
                  <a:gd name="T6" fmla="*/ 4 w 7"/>
                  <a:gd name="T7" fmla="*/ 0 h 10"/>
                  <a:gd name="T8" fmla="*/ 0 w 7"/>
                  <a:gd name="T9" fmla="*/ 0 h 10"/>
                  <a:gd name="T10" fmla="*/ 1 w 7"/>
                  <a:gd name="T11" fmla="*/ 1 h 10"/>
                  <a:gd name="T12" fmla="*/ 2 w 7"/>
                  <a:gd name="T13" fmla="*/ 1 h 10"/>
                  <a:gd name="T14" fmla="*/ 5 w 7"/>
                  <a:gd name="T15" fmla="*/ 4 h 10"/>
                  <a:gd name="T16" fmla="*/ 5 w 7"/>
                  <a:gd name="T17" fmla="*/ 7 h 10"/>
                  <a:gd name="T18" fmla="*/ 5 w 7"/>
                  <a:gd name="T19" fmla="*/ 9 h 10"/>
                  <a:gd name="T20" fmla="*/ 6 w 7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1" name="Freeform 1719">
                <a:extLst>
                  <a:ext uri="{FF2B5EF4-FFF2-40B4-BE49-F238E27FC236}">
                    <a16:creationId xmlns:a16="http://schemas.microsoft.com/office/drawing/2014/main" id="{7312DBDE-ADED-4CA6-8B6A-49FF42D8A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914"/>
                <a:ext cx="20" cy="36"/>
              </a:xfrm>
              <a:custGeom>
                <a:avLst/>
                <a:gdLst>
                  <a:gd name="T0" fmla="*/ 1 w 59"/>
                  <a:gd name="T1" fmla="*/ 109 h 109"/>
                  <a:gd name="T2" fmla="*/ 3 w 59"/>
                  <a:gd name="T3" fmla="*/ 102 h 109"/>
                  <a:gd name="T4" fmla="*/ 7 w 59"/>
                  <a:gd name="T5" fmla="*/ 94 h 109"/>
                  <a:gd name="T6" fmla="*/ 11 w 59"/>
                  <a:gd name="T7" fmla="*/ 87 h 109"/>
                  <a:gd name="T8" fmla="*/ 13 w 59"/>
                  <a:gd name="T9" fmla="*/ 81 h 109"/>
                  <a:gd name="T10" fmla="*/ 16 w 59"/>
                  <a:gd name="T11" fmla="*/ 73 h 109"/>
                  <a:gd name="T12" fmla="*/ 20 w 59"/>
                  <a:gd name="T13" fmla="*/ 65 h 109"/>
                  <a:gd name="T14" fmla="*/ 22 w 59"/>
                  <a:gd name="T15" fmla="*/ 58 h 109"/>
                  <a:gd name="T16" fmla="*/ 25 w 59"/>
                  <a:gd name="T17" fmla="*/ 51 h 109"/>
                  <a:gd name="T18" fmla="*/ 29 w 59"/>
                  <a:gd name="T19" fmla="*/ 45 h 109"/>
                  <a:gd name="T20" fmla="*/ 33 w 59"/>
                  <a:gd name="T21" fmla="*/ 38 h 109"/>
                  <a:gd name="T22" fmla="*/ 35 w 59"/>
                  <a:gd name="T23" fmla="*/ 31 h 109"/>
                  <a:gd name="T24" fmla="*/ 40 w 59"/>
                  <a:gd name="T25" fmla="*/ 24 h 109"/>
                  <a:gd name="T26" fmla="*/ 43 w 59"/>
                  <a:gd name="T27" fmla="*/ 18 h 109"/>
                  <a:gd name="T28" fmla="*/ 48 w 59"/>
                  <a:gd name="T29" fmla="*/ 12 h 109"/>
                  <a:gd name="T30" fmla="*/ 53 w 59"/>
                  <a:gd name="T31" fmla="*/ 7 h 109"/>
                  <a:gd name="T32" fmla="*/ 59 w 59"/>
                  <a:gd name="T33" fmla="*/ 1 h 109"/>
                  <a:gd name="T34" fmla="*/ 57 w 59"/>
                  <a:gd name="T35" fmla="*/ 0 h 109"/>
                  <a:gd name="T36" fmla="*/ 52 w 59"/>
                  <a:gd name="T37" fmla="*/ 5 h 109"/>
                  <a:gd name="T38" fmla="*/ 47 w 59"/>
                  <a:gd name="T39" fmla="*/ 11 h 109"/>
                  <a:gd name="T40" fmla="*/ 42 w 59"/>
                  <a:gd name="T41" fmla="*/ 17 h 109"/>
                  <a:gd name="T42" fmla="*/ 39 w 59"/>
                  <a:gd name="T43" fmla="*/ 23 h 109"/>
                  <a:gd name="T44" fmla="*/ 33 w 59"/>
                  <a:gd name="T45" fmla="*/ 29 h 109"/>
                  <a:gd name="T46" fmla="*/ 31 w 59"/>
                  <a:gd name="T47" fmla="*/ 36 h 109"/>
                  <a:gd name="T48" fmla="*/ 28 w 59"/>
                  <a:gd name="T49" fmla="*/ 44 h 109"/>
                  <a:gd name="T50" fmla="*/ 23 w 59"/>
                  <a:gd name="T51" fmla="*/ 50 h 109"/>
                  <a:gd name="T52" fmla="*/ 21 w 59"/>
                  <a:gd name="T53" fmla="*/ 56 h 109"/>
                  <a:gd name="T54" fmla="*/ 17 w 59"/>
                  <a:gd name="T55" fmla="*/ 64 h 109"/>
                  <a:gd name="T56" fmla="*/ 14 w 59"/>
                  <a:gd name="T57" fmla="*/ 72 h 109"/>
                  <a:gd name="T58" fmla="*/ 12 w 59"/>
                  <a:gd name="T59" fmla="*/ 79 h 109"/>
                  <a:gd name="T60" fmla="*/ 9 w 59"/>
                  <a:gd name="T61" fmla="*/ 86 h 109"/>
                  <a:gd name="T62" fmla="*/ 5 w 59"/>
                  <a:gd name="T63" fmla="*/ 93 h 109"/>
                  <a:gd name="T64" fmla="*/ 2 w 59"/>
                  <a:gd name="T65" fmla="*/ 100 h 109"/>
                  <a:gd name="T66" fmla="*/ 0 w 59"/>
                  <a:gd name="T67" fmla="*/ 107 h 109"/>
                  <a:gd name="T68" fmla="*/ 1 w 59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9">
                    <a:moveTo>
                      <a:pt x="1" y="109"/>
                    </a:moveTo>
                    <a:lnTo>
                      <a:pt x="3" y="102"/>
                    </a:lnTo>
                    <a:lnTo>
                      <a:pt x="7" y="94"/>
                    </a:lnTo>
                    <a:lnTo>
                      <a:pt x="11" y="87"/>
                    </a:lnTo>
                    <a:lnTo>
                      <a:pt x="13" y="81"/>
                    </a:lnTo>
                    <a:lnTo>
                      <a:pt x="16" y="73"/>
                    </a:lnTo>
                    <a:lnTo>
                      <a:pt x="20" y="65"/>
                    </a:lnTo>
                    <a:lnTo>
                      <a:pt x="22" y="58"/>
                    </a:lnTo>
                    <a:lnTo>
                      <a:pt x="25" y="51"/>
                    </a:lnTo>
                    <a:lnTo>
                      <a:pt x="29" y="45"/>
                    </a:lnTo>
                    <a:lnTo>
                      <a:pt x="33" y="38"/>
                    </a:lnTo>
                    <a:lnTo>
                      <a:pt x="35" y="31"/>
                    </a:lnTo>
                    <a:lnTo>
                      <a:pt x="40" y="24"/>
                    </a:lnTo>
                    <a:lnTo>
                      <a:pt x="43" y="18"/>
                    </a:lnTo>
                    <a:lnTo>
                      <a:pt x="48" y="12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2" y="5"/>
                    </a:lnTo>
                    <a:lnTo>
                      <a:pt x="47" y="11"/>
                    </a:lnTo>
                    <a:lnTo>
                      <a:pt x="42" y="17"/>
                    </a:lnTo>
                    <a:lnTo>
                      <a:pt x="39" y="23"/>
                    </a:lnTo>
                    <a:lnTo>
                      <a:pt x="33" y="29"/>
                    </a:lnTo>
                    <a:lnTo>
                      <a:pt x="31" y="36"/>
                    </a:lnTo>
                    <a:lnTo>
                      <a:pt x="28" y="44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17" y="64"/>
                    </a:lnTo>
                    <a:lnTo>
                      <a:pt x="14" y="72"/>
                    </a:lnTo>
                    <a:lnTo>
                      <a:pt x="12" y="79"/>
                    </a:lnTo>
                    <a:lnTo>
                      <a:pt x="9" y="86"/>
                    </a:lnTo>
                    <a:lnTo>
                      <a:pt x="5" y="93"/>
                    </a:lnTo>
                    <a:lnTo>
                      <a:pt x="2" y="100"/>
                    </a:lnTo>
                    <a:lnTo>
                      <a:pt x="0" y="107"/>
                    </a:lnTo>
                    <a:lnTo>
                      <a:pt x="1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2" name="Freeform 1720">
                <a:extLst>
                  <a:ext uri="{FF2B5EF4-FFF2-40B4-BE49-F238E27FC236}">
                    <a16:creationId xmlns:a16="http://schemas.microsoft.com/office/drawing/2014/main" id="{62ACD333-9498-40A1-82B7-45D0F656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950"/>
                <a:ext cx="4" cy="4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9 h 10"/>
                  <a:gd name="T6" fmla="*/ 7 w 13"/>
                  <a:gd name="T7" fmla="*/ 5 h 10"/>
                  <a:gd name="T8" fmla="*/ 10 w 13"/>
                  <a:gd name="T9" fmla="*/ 3 h 10"/>
                  <a:gd name="T10" fmla="*/ 13 w 13"/>
                  <a:gd name="T11" fmla="*/ 1 h 10"/>
                  <a:gd name="T12" fmla="*/ 10 w 13"/>
                  <a:gd name="T13" fmla="*/ 0 h 10"/>
                  <a:gd name="T14" fmla="*/ 8 w 13"/>
                  <a:gd name="T15" fmla="*/ 1 h 10"/>
                  <a:gd name="T16" fmla="*/ 6 w 13"/>
                  <a:gd name="T17" fmla="*/ 4 h 10"/>
                  <a:gd name="T18" fmla="*/ 2 w 13"/>
                  <a:gd name="T19" fmla="*/ 7 h 10"/>
                  <a:gd name="T20" fmla="*/ 0 w 13"/>
                  <a:gd name="T21" fmla="*/ 7 h 10"/>
                  <a:gd name="T22" fmla="*/ 0 w 13"/>
                  <a:gd name="T23" fmla="*/ 7 h 10"/>
                  <a:gd name="T24" fmla="*/ 0 w 13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3" name="Freeform 1721">
                <a:extLst>
                  <a:ext uri="{FF2B5EF4-FFF2-40B4-BE49-F238E27FC236}">
                    <a16:creationId xmlns:a16="http://schemas.microsoft.com/office/drawing/2014/main" id="{EA8F5AA3-D6E1-4FCC-8841-52A92B802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49"/>
                <a:ext cx="5" cy="5"/>
              </a:xfrm>
              <a:custGeom>
                <a:avLst/>
                <a:gdLst>
                  <a:gd name="T0" fmla="*/ 0 w 15"/>
                  <a:gd name="T1" fmla="*/ 3 h 14"/>
                  <a:gd name="T2" fmla="*/ 4 w 15"/>
                  <a:gd name="T3" fmla="*/ 8 h 14"/>
                  <a:gd name="T4" fmla="*/ 6 w 15"/>
                  <a:gd name="T5" fmla="*/ 13 h 14"/>
                  <a:gd name="T6" fmla="*/ 8 w 15"/>
                  <a:gd name="T7" fmla="*/ 14 h 14"/>
                  <a:gd name="T8" fmla="*/ 15 w 15"/>
                  <a:gd name="T9" fmla="*/ 13 h 14"/>
                  <a:gd name="T10" fmla="*/ 15 w 15"/>
                  <a:gd name="T11" fmla="*/ 10 h 14"/>
                  <a:gd name="T12" fmla="*/ 8 w 15"/>
                  <a:gd name="T13" fmla="*/ 10 h 14"/>
                  <a:gd name="T14" fmla="*/ 7 w 15"/>
                  <a:gd name="T15" fmla="*/ 10 h 14"/>
                  <a:gd name="T16" fmla="*/ 6 w 15"/>
                  <a:gd name="T17" fmla="*/ 7 h 14"/>
                  <a:gd name="T18" fmla="*/ 1 w 15"/>
                  <a:gd name="T19" fmla="*/ 0 h 14"/>
                  <a:gd name="T20" fmla="*/ 0 w 15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lnTo>
                      <a:pt x="4" y="8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4" name="Freeform 1722">
                <a:extLst>
                  <a:ext uri="{FF2B5EF4-FFF2-40B4-BE49-F238E27FC236}">
                    <a16:creationId xmlns:a16="http://schemas.microsoft.com/office/drawing/2014/main" id="{91A11BA7-C2F5-4D1D-9E77-FDE96F55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46"/>
                <a:ext cx="1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0 w 5"/>
                  <a:gd name="T5" fmla="*/ 5 h 13"/>
                  <a:gd name="T6" fmla="*/ 1 w 5"/>
                  <a:gd name="T7" fmla="*/ 9 h 13"/>
                  <a:gd name="T8" fmla="*/ 4 w 5"/>
                  <a:gd name="T9" fmla="*/ 13 h 13"/>
                  <a:gd name="T10" fmla="*/ 5 w 5"/>
                  <a:gd name="T11" fmla="*/ 11 h 13"/>
                  <a:gd name="T12" fmla="*/ 2 w 5"/>
                  <a:gd name="T13" fmla="*/ 8 h 13"/>
                  <a:gd name="T14" fmla="*/ 1 w 5"/>
                  <a:gd name="T15" fmla="*/ 5 h 13"/>
                  <a:gd name="T16" fmla="*/ 1 w 5"/>
                  <a:gd name="T17" fmla="*/ 4 h 13"/>
                  <a:gd name="T18" fmla="*/ 1 w 5"/>
                  <a:gd name="T19" fmla="*/ 1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5" name="Freeform 1723">
                <a:extLst>
                  <a:ext uri="{FF2B5EF4-FFF2-40B4-BE49-F238E27FC236}">
                    <a16:creationId xmlns:a16="http://schemas.microsoft.com/office/drawing/2014/main" id="{E0C56A2D-083F-469F-A2CB-47794F51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909"/>
                <a:ext cx="16" cy="37"/>
              </a:xfrm>
              <a:custGeom>
                <a:avLst/>
                <a:gdLst>
                  <a:gd name="T0" fmla="*/ 45 w 47"/>
                  <a:gd name="T1" fmla="*/ 0 h 111"/>
                  <a:gd name="T2" fmla="*/ 44 w 47"/>
                  <a:gd name="T3" fmla="*/ 9 h 111"/>
                  <a:gd name="T4" fmla="*/ 43 w 47"/>
                  <a:gd name="T5" fmla="*/ 16 h 111"/>
                  <a:gd name="T6" fmla="*/ 40 w 47"/>
                  <a:gd name="T7" fmla="*/ 24 h 111"/>
                  <a:gd name="T8" fmla="*/ 38 w 47"/>
                  <a:gd name="T9" fmla="*/ 30 h 111"/>
                  <a:gd name="T10" fmla="*/ 37 w 47"/>
                  <a:gd name="T11" fmla="*/ 38 h 111"/>
                  <a:gd name="T12" fmla="*/ 34 w 47"/>
                  <a:gd name="T13" fmla="*/ 46 h 111"/>
                  <a:gd name="T14" fmla="*/ 33 w 47"/>
                  <a:gd name="T15" fmla="*/ 53 h 111"/>
                  <a:gd name="T16" fmla="*/ 29 w 47"/>
                  <a:gd name="T17" fmla="*/ 59 h 111"/>
                  <a:gd name="T18" fmla="*/ 27 w 47"/>
                  <a:gd name="T19" fmla="*/ 65 h 111"/>
                  <a:gd name="T20" fmla="*/ 24 w 47"/>
                  <a:gd name="T21" fmla="*/ 72 h 111"/>
                  <a:gd name="T22" fmla="*/ 21 w 47"/>
                  <a:gd name="T23" fmla="*/ 79 h 111"/>
                  <a:gd name="T24" fmla="*/ 17 w 47"/>
                  <a:gd name="T25" fmla="*/ 85 h 111"/>
                  <a:gd name="T26" fmla="*/ 13 w 47"/>
                  <a:gd name="T27" fmla="*/ 91 h 111"/>
                  <a:gd name="T28" fmla="*/ 10 w 47"/>
                  <a:gd name="T29" fmla="*/ 97 h 111"/>
                  <a:gd name="T30" fmla="*/ 6 w 47"/>
                  <a:gd name="T31" fmla="*/ 103 h 111"/>
                  <a:gd name="T32" fmla="*/ 0 w 47"/>
                  <a:gd name="T33" fmla="*/ 109 h 111"/>
                  <a:gd name="T34" fmla="*/ 2 w 47"/>
                  <a:gd name="T35" fmla="*/ 111 h 111"/>
                  <a:gd name="T36" fmla="*/ 7 w 47"/>
                  <a:gd name="T37" fmla="*/ 106 h 111"/>
                  <a:gd name="T38" fmla="*/ 11 w 47"/>
                  <a:gd name="T39" fmla="*/ 99 h 111"/>
                  <a:gd name="T40" fmla="*/ 15 w 47"/>
                  <a:gd name="T41" fmla="*/ 93 h 111"/>
                  <a:gd name="T42" fmla="*/ 19 w 47"/>
                  <a:gd name="T43" fmla="*/ 87 h 111"/>
                  <a:gd name="T44" fmla="*/ 22 w 47"/>
                  <a:gd name="T45" fmla="*/ 80 h 111"/>
                  <a:gd name="T46" fmla="*/ 25 w 47"/>
                  <a:gd name="T47" fmla="*/ 73 h 111"/>
                  <a:gd name="T48" fmla="*/ 28 w 47"/>
                  <a:gd name="T49" fmla="*/ 65 h 111"/>
                  <a:gd name="T50" fmla="*/ 30 w 47"/>
                  <a:gd name="T51" fmla="*/ 59 h 111"/>
                  <a:gd name="T52" fmla="*/ 34 w 47"/>
                  <a:gd name="T53" fmla="*/ 53 h 111"/>
                  <a:gd name="T54" fmla="*/ 36 w 47"/>
                  <a:gd name="T55" fmla="*/ 46 h 111"/>
                  <a:gd name="T56" fmla="*/ 38 w 47"/>
                  <a:gd name="T57" fmla="*/ 38 h 111"/>
                  <a:gd name="T58" fmla="*/ 39 w 47"/>
                  <a:gd name="T59" fmla="*/ 30 h 111"/>
                  <a:gd name="T60" fmla="*/ 43 w 47"/>
                  <a:gd name="T61" fmla="*/ 24 h 111"/>
                  <a:gd name="T62" fmla="*/ 43 w 47"/>
                  <a:gd name="T63" fmla="*/ 16 h 111"/>
                  <a:gd name="T64" fmla="*/ 45 w 47"/>
                  <a:gd name="T65" fmla="*/ 9 h 111"/>
                  <a:gd name="T66" fmla="*/ 47 w 47"/>
                  <a:gd name="T67" fmla="*/ 0 h 111"/>
                  <a:gd name="T68" fmla="*/ 47 w 47"/>
                  <a:gd name="T69" fmla="*/ 1 h 111"/>
                  <a:gd name="T70" fmla="*/ 45 w 47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111">
                    <a:moveTo>
                      <a:pt x="45" y="0"/>
                    </a:moveTo>
                    <a:lnTo>
                      <a:pt x="44" y="9"/>
                    </a:lnTo>
                    <a:lnTo>
                      <a:pt x="43" y="16"/>
                    </a:lnTo>
                    <a:lnTo>
                      <a:pt x="40" y="24"/>
                    </a:lnTo>
                    <a:lnTo>
                      <a:pt x="38" y="30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3" y="53"/>
                    </a:lnTo>
                    <a:lnTo>
                      <a:pt x="29" y="59"/>
                    </a:lnTo>
                    <a:lnTo>
                      <a:pt x="27" y="65"/>
                    </a:lnTo>
                    <a:lnTo>
                      <a:pt x="24" y="72"/>
                    </a:lnTo>
                    <a:lnTo>
                      <a:pt x="21" y="79"/>
                    </a:lnTo>
                    <a:lnTo>
                      <a:pt x="17" y="85"/>
                    </a:lnTo>
                    <a:lnTo>
                      <a:pt x="13" y="91"/>
                    </a:lnTo>
                    <a:lnTo>
                      <a:pt x="10" y="97"/>
                    </a:lnTo>
                    <a:lnTo>
                      <a:pt x="6" y="103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6"/>
                    </a:lnTo>
                    <a:lnTo>
                      <a:pt x="11" y="99"/>
                    </a:lnTo>
                    <a:lnTo>
                      <a:pt x="15" y="93"/>
                    </a:lnTo>
                    <a:lnTo>
                      <a:pt x="19" y="87"/>
                    </a:lnTo>
                    <a:lnTo>
                      <a:pt x="22" y="80"/>
                    </a:lnTo>
                    <a:lnTo>
                      <a:pt x="25" y="73"/>
                    </a:lnTo>
                    <a:lnTo>
                      <a:pt x="28" y="65"/>
                    </a:lnTo>
                    <a:lnTo>
                      <a:pt x="30" y="59"/>
                    </a:lnTo>
                    <a:lnTo>
                      <a:pt x="34" y="53"/>
                    </a:lnTo>
                    <a:lnTo>
                      <a:pt x="36" y="46"/>
                    </a:lnTo>
                    <a:lnTo>
                      <a:pt x="38" y="38"/>
                    </a:lnTo>
                    <a:lnTo>
                      <a:pt x="39" y="30"/>
                    </a:lnTo>
                    <a:lnTo>
                      <a:pt x="43" y="24"/>
                    </a:lnTo>
                    <a:lnTo>
                      <a:pt x="43" y="16"/>
                    </a:lnTo>
                    <a:lnTo>
                      <a:pt x="45" y="9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6" name="Freeform 1724">
                <a:extLst>
                  <a:ext uri="{FF2B5EF4-FFF2-40B4-BE49-F238E27FC236}">
                    <a16:creationId xmlns:a16="http://schemas.microsoft.com/office/drawing/2014/main" id="{F084B835-B509-419D-84C3-7D6E626D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908"/>
                <a:ext cx="4" cy="2"/>
              </a:xfrm>
              <a:custGeom>
                <a:avLst/>
                <a:gdLst>
                  <a:gd name="T0" fmla="*/ 11 w 11"/>
                  <a:gd name="T1" fmla="*/ 3 h 4"/>
                  <a:gd name="T2" fmla="*/ 9 w 11"/>
                  <a:gd name="T3" fmla="*/ 1 h 4"/>
                  <a:gd name="T4" fmla="*/ 6 w 11"/>
                  <a:gd name="T5" fmla="*/ 0 h 4"/>
                  <a:gd name="T6" fmla="*/ 1 w 11"/>
                  <a:gd name="T7" fmla="*/ 1 h 4"/>
                  <a:gd name="T8" fmla="*/ 0 w 11"/>
                  <a:gd name="T9" fmla="*/ 3 h 4"/>
                  <a:gd name="T10" fmla="*/ 1 w 11"/>
                  <a:gd name="T11" fmla="*/ 4 h 4"/>
                  <a:gd name="T12" fmla="*/ 3 w 11"/>
                  <a:gd name="T13" fmla="*/ 3 h 4"/>
                  <a:gd name="T14" fmla="*/ 6 w 11"/>
                  <a:gd name="T15" fmla="*/ 1 h 4"/>
                  <a:gd name="T16" fmla="*/ 8 w 11"/>
                  <a:gd name="T17" fmla="*/ 2 h 4"/>
                  <a:gd name="T18" fmla="*/ 10 w 11"/>
                  <a:gd name="T19" fmla="*/ 4 h 4"/>
                  <a:gd name="T20" fmla="*/ 11 w 1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11" y="3"/>
                    </a:moveTo>
                    <a:lnTo>
                      <a:pt x="9" y="1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7" name="Freeform 1725">
                <a:extLst>
                  <a:ext uri="{FF2B5EF4-FFF2-40B4-BE49-F238E27FC236}">
                    <a16:creationId xmlns:a16="http://schemas.microsoft.com/office/drawing/2014/main" id="{C9900AAD-113E-4A98-ABA6-1DE7ADA3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71"/>
                <a:ext cx="13" cy="5"/>
              </a:xfrm>
              <a:custGeom>
                <a:avLst/>
                <a:gdLst>
                  <a:gd name="T0" fmla="*/ 0 w 38"/>
                  <a:gd name="T1" fmla="*/ 1 h 16"/>
                  <a:gd name="T2" fmla="*/ 2 w 38"/>
                  <a:gd name="T3" fmla="*/ 6 h 16"/>
                  <a:gd name="T4" fmla="*/ 6 w 38"/>
                  <a:gd name="T5" fmla="*/ 9 h 16"/>
                  <a:gd name="T6" fmla="*/ 10 w 38"/>
                  <a:gd name="T7" fmla="*/ 13 h 16"/>
                  <a:gd name="T8" fmla="*/ 16 w 38"/>
                  <a:gd name="T9" fmla="*/ 14 h 16"/>
                  <a:gd name="T10" fmla="*/ 22 w 38"/>
                  <a:gd name="T11" fmla="*/ 15 h 16"/>
                  <a:gd name="T12" fmla="*/ 28 w 38"/>
                  <a:gd name="T13" fmla="*/ 16 h 16"/>
                  <a:gd name="T14" fmla="*/ 32 w 38"/>
                  <a:gd name="T15" fmla="*/ 15 h 16"/>
                  <a:gd name="T16" fmla="*/ 38 w 38"/>
                  <a:gd name="T17" fmla="*/ 15 h 16"/>
                  <a:gd name="T18" fmla="*/ 38 w 38"/>
                  <a:gd name="T19" fmla="*/ 14 h 16"/>
                  <a:gd name="T20" fmla="*/ 32 w 38"/>
                  <a:gd name="T21" fmla="*/ 14 h 16"/>
                  <a:gd name="T22" fmla="*/ 28 w 38"/>
                  <a:gd name="T23" fmla="*/ 14 h 16"/>
                  <a:gd name="T24" fmla="*/ 22 w 38"/>
                  <a:gd name="T25" fmla="*/ 14 h 16"/>
                  <a:gd name="T26" fmla="*/ 16 w 38"/>
                  <a:gd name="T27" fmla="*/ 13 h 16"/>
                  <a:gd name="T28" fmla="*/ 12 w 38"/>
                  <a:gd name="T29" fmla="*/ 12 h 16"/>
                  <a:gd name="T30" fmla="*/ 7 w 38"/>
                  <a:gd name="T31" fmla="*/ 8 h 16"/>
                  <a:gd name="T32" fmla="*/ 3 w 38"/>
                  <a:gd name="T33" fmla="*/ 5 h 16"/>
                  <a:gd name="T34" fmla="*/ 1 w 38"/>
                  <a:gd name="T35" fmla="*/ 0 h 16"/>
                  <a:gd name="T36" fmla="*/ 0 w 38"/>
                  <a:gd name="T3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0" y="1"/>
                    </a:moveTo>
                    <a:lnTo>
                      <a:pt x="2" y="6"/>
                    </a:lnTo>
                    <a:lnTo>
                      <a:pt x="6" y="9"/>
                    </a:lnTo>
                    <a:lnTo>
                      <a:pt x="10" y="13"/>
                    </a:lnTo>
                    <a:lnTo>
                      <a:pt x="16" y="14"/>
                    </a:lnTo>
                    <a:lnTo>
                      <a:pt x="22" y="15"/>
                    </a:lnTo>
                    <a:lnTo>
                      <a:pt x="28" y="16"/>
                    </a:lnTo>
                    <a:lnTo>
                      <a:pt x="32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2" y="14"/>
                    </a:lnTo>
                    <a:lnTo>
                      <a:pt x="16" y="13"/>
                    </a:lnTo>
                    <a:lnTo>
                      <a:pt x="12" y="12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8" name="Freeform 1726">
                <a:extLst>
                  <a:ext uri="{FF2B5EF4-FFF2-40B4-BE49-F238E27FC236}">
                    <a16:creationId xmlns:a16="http://schemas.microsoft.com/office/drawing/2014/main" id="{7DB9C474-F5E2-4A29-82DB-F9668D794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770"/>
                <a:ext cx="5" cy="3"/>
              </a:xfrm>
              <a:custGeom>
                <a:avLst/>
                <a:gdLst>
                  <a:gd name="T0" fmla="*/ 0 w 14"/>
                  <a:gd name="T1" fmla="*/ 9 h 9"/>
                  <a:gd name="T2" fmla="*/ 3 w 14"/>
                  <a:gd name="T3" fmla="*/ 6 h 9"/>
                  <a:gd name="T4" fmla="*/ 8 w 14"/>
                  <a:gd name="T5" fmla="*/ 2 h 9"/>
                  <a:gd name="T6" fmla="*/ 10 w 14"/>
                  <a:gd name="T7" fmla="*/ 1 h 9"/>
                  <a:gd name="T8" fmla="*/ 13 w 14"/>
                  <a:gd name="T9" fmla="*/ 3 h 9"/>
                  <a:gd name="T10" fmla="*/ 14 w 14"/>
                  <a:gd name="T11" fmla="*/ 2 h 9"/>
                  <a:gd name="T12" fmla="*/ 10 w 14"/>
                  <a:gd name="T13" fmla="*/ 0 h 9"/>
                  <a:gd name="T14" fmla="*/ 6 w 14"/>
                  <a:gd name="T15" fmla="*/ 1 h 9"/>
                  <a:gd name="T16" fmla="*/ 1 w 14"/>
                  <a:gd name="T17" fmla="*/ 3 h 9"/>
                  <a:gd name="T18" fmla="*/ 0 w 14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lnTo>
                      <a:pt x="3" y="6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1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9" name="Freeform 1727">
                <a:extLst>
                  <a:ext uri="{FF2B5EF4-FFF2-40B4-BE49-F238E27FC236}">
                    <a16:creationId xmlns:a16="http://schemas.microsoft.com/office/drawing/2014/main" id="{E93DA9BA-7BDE-44B5-9CC6-6AB58B66A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773"/>
                <a:ext cx="20" cy="56"/>
              </a:xfrm>
              <a:custGeom>
                <a:avLst/>
                <a:gdLst>
                  <a:gd name="T0" fmla="*/ 1 w 59"/>
                  <a:gd name="T1" fmla="*/ 168 h 168"/>
                  <a:gd name="T2" fmla="*/ 5 w 59"/>
                  <a:gd name="T3" fmla="*/ 157 h 168"/>
                  <a:gd name="T4" fmla="*/ 10 w 59"/>
                  <a:gd name="T5" fmla="*/ 147 h 168"/>
                  <a:gd name="T6" fmla="*/ 14 w 59"/>
                  <a:gd name="T7" fmla="*/ 137 h 168"/>
                  <a:gd name="T8" fmla="*/ 20 w 59"/>
                  <a:gd name="T9" fmla="*/ 126 h 168"/>
                  <a:gd name="T10" fmla="*/ 25 w 59"/>
                  <a:gd name="T11" fmla="*/ 116 h 168"/>
                  <a:gd name="T12" fmla="*/ 28 w 59"/>
                  <a:gd name="T13" fmla="*/ 105 h 168"/>
                  <a:gd name="T14" fmla="*/ 33 w 59"/>
                  <a:gd name="T15" fmla="*/ 95 h 168"/>
                  <a:gd name="T16" fmla="*/ 37 w 59"/>
                  <a:gd name="T17" fmla="*/ 85 h 168"/>
                  <a:gd name="T18" fmla="*/ 41 w 59"/>
                  <a:gd name="T19" fmla="*/ 75 h 168"/>
                  <a:gd name="T20" fmla="*/ 45 w 59"/>
                  <a:gd name="T21" fmla="*/ 65 h 168"/>
                  <a:gd name="T22" fmla="*/ 48 w 59"/>
                  <a:gd name="T23" fmla="*/ 54 h 168"/>
                  <a:gd name="T24" fmla="*/ 51 w 59"/>
                  <a:gd name="T25" fmla="*/ 44 h 168"/>
                  <a:gd name="T26" fmla="*/ 54 w 59"/>
                  <a:gd name="T27" fmla="*/ 33 h 168"/>
                  <a:gd name="T28" fmla="*/ 57 w 59"/>
                  <a:gd name="T29" fmla="*/ 21 h 168"/>
                  <a:gd name="T30" fmla="*/ 58 w 59"/>
                  <a:gd name="T31" fmla="*/ 11 h 168"/>
                  <a:gd name="T32" fmla="*/ 59 w 59"/>
                  <a:gd name="T33" fmla="*/ 0 h 168"/>
                  <a:gd name="T34" fmla="*/ 58 w 59"/>
                  <a:gd name="T35" fmla="*/ 0 h 168"/>
                  <a:gd name="T36" fmla="*/ 57 w 59"/>
                  <a:gd name="T37" fmla="*/ 11 h 168"/>
                  <a:gd name="T38" fmla="*/ 55 w 59"/>
                  <a:gd name="T39" fmla="*/ 21 h 168"/>
                  <a:gd name="T40" fmla="*/ 53 w 59"/>
                  <a:gd name="T41" fmla="*/ 33 h 168"/>
                  <a:gd name="T42" fmla="*/ 49 w 59"/>
                  <a:gd name="T43" fmla="*/ 44 h 168"/>
                  <a:gd name="T44" fmla="*/ 47 w 59"/>
                  <a:gd name="T45" fmla="*/ 54 h 168"/>
                  <a:gd name="T46" fmla="*/ 44 w 59"/>
                  <a:gd name="T47" fmla="*/ 65 h 168"/>
                  <a:gd name="T48" fmla="*/ 39 w 59"/>
                  <a:gd name="T49" fmla="*/ 74 h 168"/>
                  <a:gd name="T50" fmla="*/ 36 w 59"/>
                  <a:gd name="T51" fmla="*/ 84 h 168"/>
                  <a:gd name="T52" fmla="*/ 31 w 59"/>
                  <a:gd name="T53" fmla="*/ 94 h 168"/>
                  <a:gd name="T54" fmla="*/ 27 w 59"/>
                  <a:gd name="T55" fmla="*/ 104 h 168"/>
                  <a:gd name="T56" fmla="*/ 22 w 59"/>
                  <a:gd name="T57" fmla="*/ 114 h 168"/>
                  <a:gd name="T58" fmla="*/ 18 w 59"/>
                  <a:gd name="T59" fmla="*/ 125 h 168"/>
                  <a:gd name="T60" fmla="*/ 13 w 59"/>
                  <a:gd name="T61" fmla="*/ 135 h 168"/>
                  <a:gd name="T62" fmla="*/ 9 w 59"/>
                  <a:gd name="T63" fmla="*/ 145 h 168"/>
                  <a:gd name="T64" fmla="*/ 4 w 59"/>
                  <a:gd name="T65" fmla="*/ 156 h 168"/>
                  <a:gd name="T66" fmla="*/ 0 w 59"/>
                  <a:gd name="T67" fmla="*/ 167 h 168"/>
                  <a:gd name="T68" fmla="*/ 1 w 59"/>
                  <a:gd name="T6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68">
                    <a:moveTo>
                      <a:pt x="1" y="168"/>
                    </a:moveTo>
                    <a:lnTo>
                      <a:pt x="5" y="157"/>
                    </a:lnTo>
                    <a:lnTo>
                      <a:pt x="10" y="147"/>
                    </a:lnTo>
                    <a:lnTo>
                      <a:pt x="14" y="137"/>
                    </a:lnTo>
                    <a:lnTo>
                      <a:pt x="20" y="126"/>
                    </a:lnTo>
                    <a:lnTo>
                      <a:pt x="25" y="116"/>
                    </a:lnTo>
                    <a:lnTo>
                      <a:pt x="28" y="105"/>
                    </a:lnTo>
                    <a:lnTo>
                      <a:pt x="33" y="95"/>
                    </a:lnTo>
                    <a:lnTo>
                      <a:pt x="37" y="85"/>
                    </a:lnTo>
                    <a:lnTo>
                      <a:pt x="41" y="75"/>
                    </a:lnTo>
                    <a:lnTo>
                      <a:pt x="45" y="65"/>
                    </a:lnTo>
                    <a:lnTo>
                      <a:pt x="48" y="54"/>
                    </a:lnTo>
                    <a:lnTo>
                      <a:pt x="51" y="44"/>
                    </a:lnTo>
                    <a:lnTo>
                      <a:pt x="54" y="33"/>
                    </a:lnTo>
                    <a:lnTo>
                      <a:pt x="57" y="21"/>
                    </a:lnTo>
                    <a:lnTo>
                      <a:pt x="58" y="1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7" y="11"/>
                    </a:lnTo>
                    <a:lnTo>
                      <a:pt x="55" y="21"/>
                    </a:lnTo>
                    <a:lnTo>
                      <a:pt x="53" y="33"/>
                    </a:lnTo>
                    <a:lnTo>
                      <a:pt x="49" y="44"/>
                    </a:lnTo>
                    <a:lnTo>
                      <a:pt x="47" y="54"/>
                    </a:lnTo>
                    <a:lnTo>
                      <a:pt x="44" y="65"/>
                    </a:lnTo>
                    <a:lnTo>
                      <a:pt x="39" y="74"/>
                    </a:lnTo>
                    <a:lnTo>
                      <a:pt x="36" y="84"/>
                    </a:lnTo>
                    <a:lnTo>
                      <a:pt x="31" y="94"/>
                    </a:lnTo>
                    <a:lnTo>
                      <a:pt x="27" y="104"/>
                    </a:lnTo>
                    <a:lnTo>
                      <a:pt x="22" y="114"/>
                    </a:lnTo>
                    <a:lnTo>
                      <a:pt x="18" y="125"/>
                    </a:lnTo>
                    <a:lnTo>
                      <a:pt x="13" y="135"/>
                    </a:lnTo>
                    <a:lnTo>
                      <a:pt x="9" y="145"/>
                    </a:lnTo>
                    <a:lnTo>
                      <a:pt x="4" y="156"/>
                    </a:lnTo>
                    <a:lnTo>
                      <a:pt x="0" y="167"/>
                    </a:lnTo>
                    <a:lnTo>
                      <a:pt x="1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0" name="Freeform 1728">
                <a:extLst>
                  <a:ext uri="{FF2B5EF4-FFF2-40B4-BE49-F238E27FC236}">
                    <a16:creationId xmlns:a16="http://schemas.microsoft.com/office/drawing/2014/main" id="{AB1C59F4-FBDF-4405-B5BE-94DB3B5ED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828"/>
                <a:ext cx="1" cy="7"/>
              </a:xfrm>
              <a:custGeom>
                <a:avLst/>
                <a:gdLst>
                  <a:gd name="T0" fmla="*/ 3 w 5"/>
                  <a:gd name="T1" fmla="*/ 21 h 22"/>
                  <a:gd name="T2" fmla="*/ 1 w 5"/>
                  <a:gd name="T3" fmla="*/ 20 h 22"/>
                  <a:gd name="T4" fmla="*/ 1 w 5"/>
                  <a:gd name="T5" fmla="*/ 17 h 22"/>
                  <a:gd name="T6" fmla="*/ 1 w 5"/>
                  <a:gd name="T7" fmla="*/ 14 h 22"/>
                  <a:gd name="T8" fmla="*/ 1 w 5"/>
                  <a:gd name="T9" fmla="*/ 11 h 22"/>
                  <a:gd name="T10" fmla="*/ 3 w 5"/>
                  <a:gd name="T11" fmla="*/ 9 h 22"/>
                  <a:gd name="T12" fmla="*/ 4 w 5"/>
                  <a:gd name="T13" fmla="*/ 4 h 22"/>
                  <a:gd name="T14" fmla="*/ 4 w 5"/>
                  <a:gd name="T15" fmla="*/ 2 h 22"/>
                  <a:gd name="T16" fmla="*/ 5 w 5"/>
                  <a:gd name="T17" fmla="*/ 1 h 22"/>
                  <a:gd name="T18" fmla="*/ 4 w 5"/>
                  <a:gd name="T19" fmla="*/ 0 h 22"/>
                  <a:gd name="T20" fmla="*/ 3 w 5"/>
                  <a:gd name="T21" fmla="*/ 2 h 22"/>
                  <a:gd name="T22" fmla="*/ 1 w 5"/>
                  <a:gd name="T23" fmla="*/ 4 h 22"/>
                  <a:gd name="T24" fmla="*/ 1 w 5"/>
                  <a:gd name="T25" fmla="*/ 9 h 22"/>
                  <a:gd name="T26" fmla="*/ 0 w 5"/>
                  <a:gd name="T27" fmla="*/ 11 h 22"/>
                  <a:gd name="T28" fmla="*/ 0 w 5"/>
                  <a:gd name="T29" fmla="*/ 14 h 22"/>
                  <a:gd name="T30" fmla="*/ 0 w 5"/>
                  <a:gd name="T31" fmla="*/ 17 h 22"/>
                  <a:gd name="T32" fmla="*/ 0 w 5"/>
                  <a:gd name="T33" fmla="*/ 20 h 22"/>
                  <a:gd name="T34" fmla="*/ 1 w 5"/>
                  <a:gd name="T35" fmla="*/ 22 h 22"/>
                  <a:gd name="T36" fmla="*/ 3 w 5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3" y="21"/>
                    </a:move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1" name="Freeform 1729">
                <a:extLst>
                  <a:ext uri="{FF2B5EF4-FFF2-40B4-BE49-F238E27FC236}">
                    <a16:creationId xmlns:a16="http://schemas.microsoft.com/office/drawing/2014/main" id="{040B9D71-5537-41BA-B9E8-891214B3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835"/>
                <a:ext cx="10" cy="5"/>
              </a:xfrm>
              <a:custGeom>
                <a:avLst/>
                <a:gdLst>
                  <a:gd name="T0" fmla="*/ 30 w 30"/>
                  <a:gd name="T1" fmla="*/ 11 h 14"/>
                  <a:gd name="T2" fmla="*/ 22 w 30"/>
                  <a:gd name="T3" fmla="*/ 13 h 14"/>
                  <a:gd name="T4" fmla="*/ 19 w 30"/>
                  <a:gd name="T5" fmla="*/ 13 h 14"/>
                  <a:gd name="T6" fmla="*/ 14 w 30"/>
                  <a:gd name="T7" fmla="*/ 13 h 14"/>
                  <a:gd name="T8" fmla="*/ 12 w 30"/>
                  <a:gd name="T9" fmla="*/ 13 h 14"/>
                  <a:gd name="T10" fmla="*/ 10 w 30"/>
                  <a:gd name="T11" fmla="*/ 10 h 14"/>
                  <a:gd name="T12" fmla="*/ 7 w 30"/>
                  <a:gd name="T13" fmla="*/ 8 h 14"/>
                  <a:gd name="T14" fmla="*/ 4 w 30"/>
                  <a:gd name="T15" fmla="*/ 4 h 14"/>
                  <a:gd name="T16" fmla="*/ 2 w 30"/>
                  <a:gd name="T17" fmla="*/ 0 h 14"/>
                  <a:gd name="T18" fmla="*/ 0 w 30"/>
                  <a:gd name="T19" fmla="*/ 1 h 14"/>
                  <a:gd name="T20" fmla="*/ 3 w 30"/>
                  <a:gd name="T21" fmla="*/ 5 h 14"/>
                  <a:gd name="T22" fmla="*/ 6 w 30"/>
                  <a:gd name="T23" fmla="*/ 9 h 14"/>
                  <a:gd name="T24" fmla="*/ 7 w 30"/>
                  <a:gd name="T25" fmla="*/ 11 h 14"/>
                  <a:gd name="T26" fmla="*/ 11 w 30"/>
                  <a:gd name="T27" fmla="*/ 13 h 14"/>
                  <a:gd name="T28" fmla="*/ 14 w 30"/>
                  <a:gd name="T29" fmla="*/ 14 h 14"/>
                  <a:gd name="T30" fmla="*/ 19 w 30"/>
                  <a:gd name="T31" fmla="*/ 14 h 14"/>
                  <a:gd name="T32" fmla="*/ 22 w 30"/>
                  <a:gd name="T33" fmla="*/ 14 h 14"/>
                  <a:gd name="T34" fmla="*/ 30 w 30"/>
                  <a:gd name="T35" fmla="*/ 13 h 14"/>
                  <a:gd name="T36" fmla="*/ 30 w 30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4">
                    <a:moveTo>
                      <a:pt x="30" y="11"/>
                    </a:moveTo>
                    <a:lnTo>
                      <a:pt x="22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4" y="14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30" y="13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2" name="Freeform 1730">
                <a:extLst>
                  <a:ext uri="{FF2B5EF4-FFF2-40B4-BE49-F238E27FC236}">
                    <a16:creationId xmlns:a16="http://schemas.microsoft.com/office/drawing/2014/main" id="{85DF03FC-2EF0-4F7B-AAFA-89B8A4D2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36"/>
                <a:ext cx="4" cy="3"/>
              </a:xfrm>
              <a:custGeom>
                <a:avLst/>
                <a:gdLst>
                  <a:gd name="T0" fmla="*/ 12 w 13"/>
                  <a:gd name="T1" fmla="*/ 0 h 9"/>
                  <a:gd name="T2" fmla="*/ 11 w 13"/>
                  <a:gd name="T3" fmla="*/ 3 h 9"/>
                  <a:gd name="T4" fmla="*/ 7 w 13"/>
                  <a:gd name="T5" fmla="*/ 6 h 9"/>
                  <a:gd name="T6" fmla="*/ 4 w 13"/>
                  <a:gd name="T7" fmla="*/ 8 h 9"/>
                  <a:gd name="T8" fmla="*/ 0 w 13"/>
                  <a:gd name="T9" fmla="*/ 8 h 9"/>
                  <a:gd name="T10" fmla="*/ 0 w 13"/>
                  <a:gd name="T11" fmla="*/ 9 h 9"/>
                  <a:gd name="T12" fmla="*/ 4 w 13"/>
                  <a:gd name="T13" fmla="*/ 9 h 9"/>
                  <a:gd name="T14" fmla="*/ 10 w 13"/>
                  <a:gd name="T15" fmla="*/ 7 h 9"/>
                  <a:gd name="T16" fmla="*/ 12 w 13"/>
                  <a:gd name="T17" fmla="*/ 4 h 9"/>
                  <a:gd name="T18" fmla="*/ 13 w 13"/>
                  <a:gd name="T19" fmla="*/ 0 h 9"/>
                  <a:gd name="T20" fmla="*/ 12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12" y="0"/>
                    </a:move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3" name="Freeform 1731">
                <a:extLst>
                  <a:ext uri="{FF2B5EF4-FFF2-40B4-BE49-F238E27FC236}">
                    <a16:creationId xmlns:a16="http://schemas.microsoft.com/office/drawing/2014/main" id="{97DFE6CF-C952-4F9A-8BF4-6C8F586A4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78"/>
                <a:ext cx="26" cy="59"/>
              </a:xfrm>
              <a:custGeom>
                <a:avLst/>
                <a:gdLst>
                  <a:gd name="T0" fmla="*/ 78 w 79"/>
                  <a:gd name="T1" fmla="*/ 0 h 175"/>
                  <a:gd name="T2" fmla="*/ 71 w 79"/>
                  <a:gd name="T3" fmla="*/ 11 h 175"/>
                  <a:gd name="T4" fmla="*/ 64 w 79"/>
                  <a:gd name="T5" fmla="*/ 21 h 175"/>
                  <a:gd name="T6" fmla="*/ 59 w 79"/>
                  <a:gd name="T7" fmla="*/ 31 h 175"/>
                  <a:gd name="T8" fmla="*/ 52 w 79"/>
                  <a:gd name="T9" fmla="*/ 41 h 175"/>
                  <a:gd name="T10" fmla="*/ 46 w 79"/>
                  <a:gd name="T11" fmla="*/ 51 h 175"/>
                  <a:gd name="T12" fmla="*/ 41 w 79"/>
                  <a:gd name="T13" fmla="*/ 61 h 175"/>
                  <a:gd name="T14" fmla="*/ 36 w 79"/>
                  <a:gd name="T15" fmla="*/ 74 h 175"/>
                  <a:gd name="T16" fmla="*/ 30 w 79"/>
                  <a:gd name="T17" fmla="*/ 84 h 175"/>
                  <a:gd name="T18" fmla="*/ 25 w 79"/>
                  <a:gd name="T19" fmla="*/ 95 h 175"/>
                  <a:gd name="T20" fmla="*/ 20 w 79"/>
                  <a:gd name="T21" fmla="*/ 106 h 175"/>
                  <a:gd name="T22" fmla="*/ 17 w 79"/>
                  <a:gd name="T23" fmla="*/ 119 h 175"/>
                  <a:gd name="T24" fmla="*/ 13 w 79"/>
                  <a:gd name="T25" fmla="*/ 130 h 175"/>
                  <a:gd name="T26" fmla="*/ 9 w 79"/>
                  <a:gd name="T27" fmla="*/ 141 h 175"/>
                  <a:gd name="T28" fmla="*/ 6 w 79"/>
                  <a:gd name="T29" fmla="*/ 152 h 175"/>
                  <a:gd name="T30" fmla="*/ 2 w 79"/>
                  <a:gd name="T31" fmla="*/ 163 h 175"/>
                  <a:gd name="T32" fmla="*/ 0 w 79"/>
                  <a:gd name="T33" fmla="*/ 175 h 175"/>
                  <a:gd name="T34" fmla="*/ 1 w 79"/>
                  <a:gd name="T35" fmla="*/ 175 h 175"/>
                  <a:gd name="T36" fmla="*/ 4 w 79"/>
                  <a:gd name="T37" fmla="*/ 163 h 175"/>
                  <a:gd name="T38" fmla="*/ 7 w 79"/>
                  <a:gd name="T39" fmla="*/ 152 h 175"/>
                  <a:gd name="T40" fmla="*/ 9 w 79"/>
                  <a:gd name="T41" fmla="*/ 141 h 175"/>
                  <a:gd name="T42" fmla="*/ 14 w 79"/>
                  <a:gd name="T43" fmla="*/ 130 h 175"/>
                  <a:gd name="T44" fmla="*/ 19 w 79"/>
                  <a:gd name="T45" fmla="*/ 119 h 175"/>
                  <a:gd name="T46" fmla="*/ 22 w 79"/>
                  <a:gd name="T47" fmla="*/ 106 h 175"/>
                  <a:gd name="T48" fmla="*/ 27 w 79"/>
                  <a:gd name="T49" fmla="*/ 96 h 175"/>
                  <a:gd name="T50" fmla="*/ 32 w 79"/>
                  <a:gd name="T51" fmla="*/ 86 h 175"/>
                  <a:gd name="T52" fmla="*/ 37 w 79"/>
                  <a:gd name="T53" fmla="*/ 75 h 175"/>
                  <a:gd name="T54" fmla="*/ 42 w 79"/>
                  <a:gd name="T55" fmla="*/ 64 h 175"/>
                  <a:gd name="T56" fmla="*/ 48 w 79"/>
                  <a:gd name="T57" fmla="*/ 53 h 175"/>
                  <a:gd name="T58" fmla="*/ 53 w 79"/>
                  <a:gd name="T59" fmla="*/ 42 h 175"/>
                  <a:gd name="T60" fmla="*/ 60 w 79"/>
                  <a:gd name="T61" fmla="*/ 31 h 175"/>
                  <a:gd name="T62" fmla="*/ 66 w 79"/>
                  <a:gd name="T63" fmla="*/ 21 h 175"/>
                  <a:gd name="T64" fmla="*/ 73 w 79"/>
                  <a:gd name="T65" fmla="*/ 11 h 175"/>
                  <a:gd name="T66" fmla="*/ 79 w 79"/>
                  <a:gd name="T67" fmla="*/ 2 h 175"/>
                  <a:gd name="T68" fmla="*/ 78 w 79"/>
                  <a:gd name="T6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175">
                    <a:moveTo>
                      <a:pt x="78" y="0"/>
                    </a:moveTo>
                    <a:lnTo>
                      <a:pt x="71" y="11"/>
                    </a:lnTo>
                    <a:lnTo>
                      <a:pt x="64" y="21"/>
                    </a:lnTo>
                    <a:lnTo>
                      <a:pt x="59" y="31"/>
                    </a:lnTo>
                    <a:lnTo>
                      <a:pt x="52" y="41"/>
                    </a:lnTo>
                    <a:lnTo>
                      <a:pt x="46" y="51"/>
                    </a:lnTo>
                    <a:lnTo>
                      <a:pt x="41" y="61"/>
                    </a:lnTo>
                    <a:lnTo>
                      <a:pt x="36" y="74"/>
                    </a:lnTo>
                    <a:lnTo>
                      <a:pt x="30" y="84"/>
                    </a:lnTo>
                    <a:lnTo>
                      <a:pt x="25" y="95"/>
                    </a:lnTo>
                    <a:lnTo>
                      <a:pt x="20" y="106"/>
                    </a:lnTo>
                    <a:lnTo>
                      <a:pt x="17" y="119"/>
                    </a:lnTo>
                    <a:lnTo>
                      <a:pt x="13" y="130"/>
                    </a:lnTo>
                    <a:lnTo>
                      <a:pt x="9" y="141"/>
                    </a:lnTo>
                    <a:lnTo>
                      <a:pt x="6" y="152"/>
                    </a:lnTo>
                    <a:lnTo>
                      <a:pt x="2" y="163"/>
                    </a:lnTo>
                    <a:lnTo>
                      <a:pt x="0" y="175"/>
                    </a:lnTo>
                    <a:lnTo>
                      <a:pt x="1" y="175"/>
                    </a:lnTo>
                    <a:lnTo>
                      <a:pt x="4" y="163"/>
                    </a:lnTo>
                    <a:lnTo>
                      <a:pt x="7" y="152"/>
                    </a:lnTo>
                    <a:lnTo>
                      <a:pt x="9" y="141"/>
                    </a:lnTo>
                    <a:lnTo>
                      <a:pt x="14" y="130"/>
                    </a:lnTo>
                    <a:lnTo>
                      <a:pt x="19" y="119"/>
                    </a:lnTo>
                    <a:lnTo>
                      <a:pt x="22" y="106"/>
                    </a:lnTo>
                    <a:lnTo>
                      <a:pt x="27" y="96"/>
                    </a:lnTo>
                    <a:lnTo>
                      <a:pt x="32" y="86"/>
                    </a:lnTo>
                    <a:lnTo>
                      <a:pt x="37" y="75"/>
                    </a:lnTo>
                    <a:lnTo>
                      <a:pt x="42" y="64"/>
                    </a:lnTo>
                    <a:lnTo>
                      <a:pt x="48" y="53"/>
                    </a:lnTo>
                    <a:lnTo>
                      <a:pt x="53" y="42"/>
                    </a:lnTo>
                    <a:lnTo>
                      <a:pt x="60" y="31"/>
                    </a:lnTo>
                    <a:lnTo>
                      <a:pt x="66" y="21"/>
                    </a:lnTo>
                    <a:lnTo>
                      <a:pt x="73" y="11"/>
                    </a:lnTo>
                    <a:lnTo>
                      <a:pt x="7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4" name="Freeform 1732">
                <a:extLst>
                  <a:ext uri="{FF2B5EF4-FFF2-40B4-BE49-F238E27FC236}">
                    <a16:creationId xmlns:a16="http://schemas.microsoft.com/office/drawing/2014/main" id="{9C3BA5A2-1C7B-45AD-BF53-0208111D7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776"/>
                <a:ext cx="4" cy="4"/>
              </a:xfrm>
              <a:custGeom>
                <a:avLst/>
                <a:gdLst>
                  <a:gd name="T0" fmla="*/ 0 w 11"/>
                  <a:gd name="T1" fmla="*/ 1 h 12"/>
                  <a:gd name="T2" fmla="*/ 2 w 11"/>
                  <a:gd name="T3" fmla="*/ 1 h 12"/>
                  <a:gd name="T4" fmla="*/ 4 w 11"/>
                  <a:gd name="T5" fmla="*/ 1 h 12"/>
                  <a:gd name="T6" fmla="*/ 7 w 11"/>
                  <a:gd name="T7" fmla="*/ 3 h 12"/>
                  <a:gd name="T8" fmla="*/ 7 w 11"/>
                  <a:gd name="T9" fmla="*/ 6 h 12"/>
                  <a:gd name="T10" fmla="*/ 7 w 11"/>
                  <a:gd name="T11" fmla="*/ 11 h 12"/>
                  <a:gd name="T12" fmla="*/ 9 w 11"/>
                  <a:gd name="T13" fmla="*/ 12 h 12"/>
                  <a:gd name="T14" fmla="*/ 11 w 11"/>
                  <a:gd name="T15" fmla="*/ 6 h 12"/>
                  <a:gd name="T16" fmla="*/ 9 w 11"/>
                  <a:gd name="T17" fmla="*/ 3 h 12"/>
                  <a:gd name="T18" fmla="*/ 6 w 11"/>
                  <a:gd name="T19" fmla="*/ 0 h 12"/>
                  <a:gd name="T20" fmla="*/ 0 w 11"/>
                  <a:gd name="T21" fmla="*/ 0 h 12"/>
                  <a:gd name="T22" fmla="*/ 0 w 11"/>
                  <a:gd name="T23" fmla="*/ 0 h 12"/>
                  <a:gd name="T24" fmla="*/ 0 w 11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5" name="Freeform 1733">
                <a:extLst>
                  <a:ext uri="{FF2B5EF4-FFF2-40B4-BE49-F238E27FC236}">
                    <a16:creationId xmlns:a16="http://schemas.microsoft.com/office/drawing/2014/main" id="{6B6F9A5A-20EA-4C46-A539-85F4AB4FA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6"/>
                <a:ext cx="9" cy="2"/>
              </a:xfrm>
              <a:custGeom>
                <a:avLst/>
                <a:gdLst>
                  <a:gd name="T0" fmla="*/ 0 w 26"/>
                  <a:gd name="T1" fmla="*/ 2 h 7"/>
                  <a:gd name="T2" fmla="*/ 2 w 26"/>
                  <a:gd name="T3" fmla="*/ 4 h 7"/>
                  <a:gd name="T4" fmla="*/ 6 w 26"/>
                  <a:gd name="T5" fmla="*/ 5 h 7"/>
                  <a:gd name="T6" fmla="*/ 9 w 26"/>
                  <a:gd name="T7" fmla="*/ 7 h 7"/>
                  <a:gd name="T8" fmla="*/ 12 w 26"/>
                  <a:gd name="T9" fmla="*/ 7 h 7"/>
                  <a:gd name="T10" fmla="*/ 16 w 26"/>
                  <a:gd name="T11" fmla="*/ 7 h 7"/>
                  <a:gd name="T12" fmla="*/ 19 w 26"/>
                  <a:gd name="T13" fmla="*/ 5 h 7"/>
                  <a:gd name="T14" fmla="*/ 22 w 26"/>
                  <a:gd name="T15" fmla="*/ 4 h 7"/>
                  <a:gd name="T16" fmla="*/ 26 w 26"/>
                  <a:gd name="T17" fmla="*/ 2 h 7"/>
                  <a:gd name="T18" fmla="*/ 25 w 26"/>
                  <a:gd name="T19" fmla="*/ 1 h 7"/>
                  <a:gd name="T20" fmla="*/ 21 w 26"/>
                  <a:gd name="T21" fmla="*/ 2 h 7"/>
                  <a:gd name="T22" fmla="*/ 19 w 26"/>
                  <a:gd name="T23" fmla="*/ 4 h 7"/>
                  <a:gd name="T24" fmla="*/ 16 w 26"/>
                  <a:gd name="T25" fmla="*/ 4 h 7"/>
                  <a:gd name="T26" fmla="*/ 12 w 26"/>
                  <a:gd name="T27" fmla="*/ 5 h 7"/>
                  <a:gd name="T28" fmla="*/ 9 w 26"/>
                  <a:gd name="T29" fmla="*/ 5 h 7"/>
                  <a:gd name="T30" fmla="*/ 6 w 26"/>
                  <a:gd name="T31" fmla="*/ 4 h 7"/>
                  <a:gd name="T32" fmla="*/ 3 w 26"/>
                  <a:gd name="T33" fmla="*/ 2 h 7"/>
                  <a:gd name="T34" fmla="*/ 1 w 26"/>
                  <a:gd name="T35" fmla="*/ 0 h 7"/>
                  <a:gd name="T36" fmla="*/ 0 w 26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0" y="2"/>
                    </a:moveTo>
                    <a:lnTo>
                      <a:pt x="2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6" name="Freeform 1734">
                <a:extLst>
                  <a:ext uri="{FF2B5EF4-FFF2-40B4-BE49-F238E27FC236}">
                    <a16:creationId xmlns:a16="http://schemas.microsoft.com/office/drawing/2014/main" id="{1ABB679D-C6B9-48F4-8D67-E40C6133A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6"/>
                <a:ext cx="3" cy="2"/>
              </a:xfrm>
              <a:custGeom>
                <a:avLst/>
                <a:gdLst>
                  <a:gd name="T0" fmla="*/ 2 w 9"/>
                  <a:gd name="T1" fmla="*/ 7 h 7"/>
                  <a:gd name="T2" fmla="*/ 3 w 9"/>
                  <a:gd name="T3" fmla="*/ 4 h 7"/>
                  <a:gd name="T4" fmla="*/ 3 w 9"/>
                  <a:gd name="T5" fmla="*/ 2 h 7"/>
                  <a:gd name="T6" fmla="*/ 6 w 9"/>
                  <a:gd name="T7" fmla="*/ 1 h 7"/>
                  <a:gd name="T8" fmla="*/ 7 w 9"/>
                  <a:gd name="T9" fmla="*/ 2 h 7"/>
                  <a:gd name="T10" fmla="*/ 9 w 9"/>
                  <a:gd name="T11" fmla="*/ 0 h 7"/>
                  <a:gd name="T12" fmla="*/ 6 w 9"/>
                  <a:gd name="T13" fmla="*/ 0 h 7"/>
                  <a:gd name="T14" fmla="*/ 3 w 9"/>
                  <a:gd name="T15" fmla="*/ 1 h 7"/>
                  <a:gd name="T16" fmla="*/ 1 w 9"/>
                  <a:gd name="T17" fmla="*/ 3 h 7"/>
                  <a:gd name="T18" fmla="*/ 0 w 9"/>
                  <a:gd name="T19" fmla="*/ 7 h 7"/>
                  <a:gd name="T20" fmla="*/ 2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7" name="Freeform 1735">
                <a:extLst>
                  <a:ext uri="{FF2B5EF4-FFF2-40B4-BE49-F238E27FC236}">
                    <a16:creationId xmlns:a16="http://schemas.microsoft.com/office/drawing/2014/main" id="{5D5875CF-EDC8-4904-9C1B-DD0E536D1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8"/>
                <a:ext cx="3" cy="17"/>
              </a:xfrm>
              <a:custGeom>
                <a:avLst/>
                <a:gdLst>
                  <a:gd name="T0" fmla="*/ 7 w 10"/>
                  <a:gd name="T1" fmla="*/ 51 h 52"/>
                  <a:gd name="T2" fmla="*/ 7 w 10"/>
                  <a:gd name="T3" fmla="*/ 52 h 52"/>
                  <a:gd name="T4" fmla="*/ 9 w 10"/>
                  <a:gd name="T5" fmla="*/ 46 h 52"/>
                  <a:gd name="T6" fmla="*/ 10 w 10"/>
                  <a:gd name="T7" fmla="*/ 39 h 52"/>
                  <a:gd name="T8" fmla="*/ 9 w 10"/>
                  <a:gd name="T9" fmla="*/ 32 h 52"/>
                  <a:gd name="T10" fmla="*/ 9 w 10"/>
                  <a:gd name="T11" fmla="*/ 25 h 52"/>
                  <a:gd name="T12" fmla="*/ 7 w 10"/>
                  <a:gd name="T13" fmla="*/ 20 h 52"/>
                  <a:gd name="T14" fmla="*/ 4 w 10"/>
                  <a:gd name="T15" fmla="*/ 13 h 52"/>
                  <a:gd name="T16" fmla="*/ 2 w 10"/>
                  <a:gd name="T17" fmla="*/ 6 h 52"/>
                  <a:gd name="T18" fmla="*/ 1 w 10"/>
                  <a:gd name="T19" fmla="*/ 0 h 52"/>
                  <a:gd name="T20" fmla="*/ 0 w 10"/>
                  <a:gd name="T21" fmla="*/ 0 h 52"/>
                  <a:gd name="T22" fmla="*/ 1 w 10"/>
                  <a:gd name="T23" fmla="*/ 6 h 52"/>
                  <a:gd name="T24" fmla="*/ 3 w 10"/>
                  <a:gd name="T25" fmla="*/ 13 h 52"/>
                  <a:gd name="T26" fmla="*/ 6 w 10"/>
                  <a:gd name="T27" fmla="*/ 20 h 52"/>
                  <a:gd name="T28" fmla="*/ 7 w 10"/>
                  <a:gd name="T29" fmla="*/ 25 h 52"/>
                  <a:gd name="T30" fmla="*/ 8 w 10"/>
                  <a:gd name="T31" fmla="*/ 32 h 52"/>
                  <a:gd name="T32" fmla="*/ 9 w 10"/>
                  <a:gd name="T33" fmla="*/ 39 h 52"/>
                  <a:gd name="T34" fmla="*/ 8 w 10"/>
                  <a:gd name="T35" fmla="*/ 46 h 52"/>
                  <a:gd name="T36" fmla="*/ 6 w 10"/>
                  <a:gd name="T37" fmla="*/ 51 h 52"/>
                  <a:gd name="T38" fmla="*/ 6 w 10"/>
                  <a:gd name="T39" fmla="*/ 52 h 52"/>
                  <a:gd name="T40" fmla="*/ 7 w 1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2">
                    <a:moveTo>
                      <a:pt x="7" y="51"/>
                    </a:moveTo>
                    <a:lnTo>
                      <a:pt x="7" y="52"/>
                    </a:lnTo>
                    <a:lnTo>
                      <a:pt x="9" y="46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7" y="20"/>
                    </a:lnTo>
                    <a:lnTo>
                      <a:pt x="4" y="13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3"/>
                    </a:lnTo>
                    <a:lnTo>
                      <a:pt x="6" y="20"/>
                    </a:lnTo>
                    <a:lnTo>
                      <a:pt x="7" y="25"/>
                    </a:lnTo>
                    <a:lnTo>
                      <a:pt x="8" y="32"/>
                    </a:lnTo>
                    <a:lnTo>
                      <a:pt x="9" y="39"/>
                    </a:lnTo>
                    <a:lnTo>
                      <a:pt x="8" y="46"/>
                    </a:lnTo>
                    <a:lnTo>
                      <a:pt x="6" y="51"/>
                    </a:lnTo>
                    <a:lnTo>
                      <a:pt x="6" y="52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8" name="Freeform 1736">
                <a:extLst>
                  <a:ext uri="{FF2B5EF4-FFF2-40B4-BE49-F238E27FC236}">
                    <a16:creationId xmlns:a16="http://schemas.microsoft.com/office/drawing/2014/main" id="{9D57F961-57EA-431D-8289-9C7C37E17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" y="2955"/>
                <a:ext cx="9" cy="5"/>
              </a:xfrm>
              <a:custGeom>
                <a:avLst/>
                <a:gdLst>
                  <a:gd name="T0" fmla="*/ 24 w 25"/>
                  <a:gd name="T1" fmla="*/ 4 h 15"/>
                  <a:gd name="T2" fmla="*/ 24 w 25"/>
                  <a:gd name="T3" fmla="*/ 2 h 15"/>
                  <a:gd name="T4" fmla="*/ 21 w 25"/>
                  <a:gd name="T5" fmla="*/ 6 h 15"/>
                  <a:gd name="T6" fmla="*/ 18 w 25"/>
                  <a:gd name="T7" fmla="*/ 10 h 15"/>
                  <a:gd name="T8" fmla="*/ 17 w 25"/>
                  <a:gd name="T9" fmla="*/ 12 h 15"/>
                  <a:gd name="T10" fmla="*/ 14 w 25"/>
                  <a:gd name="T11" fmla="*/ 14 h 15"/>
                  <a:gd name="T12" fmla="*/ 13 w 25"/>
                  <a:gd name="T13" fmla="*/ 12 h 15"/>
                  <a:gd name="T14" fmla="*/ 9 w 25"/>
                  <a:gd name="T15" fmla="*/ 10 h 15"/>
                  <a:gd name="T16" fmla="*/ 5 w 25"/>
                  <a:gd name="T17" fmla="*/ 6 h 15"/>
                  <a:gd name="T18" fmla="*/ 1 w 25"/>
                  <a:gd name="T19" fmla="*/ 0 h 15"/>
                  <a:gd name="T20" fmla="*/ 0 w 25"/>
                  <a:gd name="T21" fmla="*/ 1 h 15"/>
                  <a:gd name="T22" fmla="*/ 4 w 25"/>
                  <a:gd name="T23" fmla="*/ 7 h 15"/>
                  <a:gd name="T24" fmla="*/ 8 w 25"/>
                  <a:gd name="T25" fmla="*/ 11 h 15"/>
                  <a:gd name="T26" fmla="*/ 11 w 25"/>
                  <a:gd name="T27" fmla="*/ 14 h 15"/>
                  <a:gd name="T28" fmla="*/ 14 w 25"/>
                  <a:gd name="T29" fmla="*/ 15 h 15"/>
                  <a:gd name="T30" fmla="*/ 17 w 25"/>
                  <a:gd name="T31" fmla="*/ 14 h 15"/>
                  <a:gd name="T32" fmla="*/ 20 w 25"/>
                  <a:gd name="T33" fmla="*/ 11 h 15"/>
                  <a:gd name="T34" fmla="*/ 22 w 25"/>
                  <a:gd name="T35" fmla="*/ 8 h 15"/>
                  <a:gd name="T36" fmla="*/ 25 w 25"/>
                  <a:gd name="T37" fmla="*/ 5 h 15"/>
                  <a:gd name="T38" fmla="*/ 25 w 25"/>
                  <a:gd name="T39" fmla="*/ 4 h 15"/>
                  <a:gd name="T40" fmla="*/ 24 w 2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5">
                    <a:moveTo>
                      <a:pt x="24" y="4"/>
                    </a:moveTo>
                    <a:lnTo>
                      <a:pt x="24" y="2"/>
                    </a:lnTo>
                    <a:lnTo>
                      <a:pt x="21" y="6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1" y="14"/>
                    </a:lnTo>
                    <a:lnTo>
                      <a:pt x="14" y="15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9" name="Freeform 1737">
                <a:extLst>
                  <a:ext uri="{FF2B5EF4-FFF2-40B4-BE49-F238E27FC236}">
                    <a16:creationId xmlns:a16="http://schemas.microsoft.com/office/drawing/2014/main" id="{EB456279-0D8E-45F2-A55C-E3313656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8"/>
                <a:ext cx="3" cy="18"/>
              </a:xfrm>
              <a:custGeom>
                <a:avLst/>
                <a:gdLst>
                  <a:gd name="T0" fmla="*/ 8 w 9"/>
                  <a:gd name="T1" fmla="*/ 0 h 55"/>
                  <a:gd name="T2" fmla="*/ 6 w 9"/>
                  <a:gd name="T3" fmla="*/ 6 h 55"/>
                  <a:gd name="T4" fmla="*/ 6 w 9"/>
                  <a:gd name="T5" fmla="*/ 14 h 55"/>
                  <a:gd name="T6" fmla="*/ 4 w 9"/>
                  <a:gd name="T7" fmla="*/ 21 h 55"/>
                  <a:gd name="T8" fmla="*/ 2 w 9"/>
                  <a:gd name="T9" fmla="*/ 28 h 55"/>
                  <a:gd name="T10" fmla="*/ 0 w 9"/>
                  <a:gd name="T11" fmla="*/ 35 h 55"/>
                  <a:gd name="T12" fmla="*/ 0 w 9"/>
                  <a:gd name="T13" fmla="*/ 43 h 55"/>
                  <a:gd name="T14" fmla="*/ 0 w 9"/>
                  <a:gd name="T15" fmla="*/ 49 h 55"/>
                  <a:gd name="T16" fmla="*/ 1 w 9"/>
                  <a:gd name="T17" fmla="*/ 55 h 55"/>
                  <a:gd name="T18" fmla="*/ 4 w 9"/>
                  <a:gd name="T19" fmla="*/ 55 h 55"/>
                  <a:gd name="T20" fmla="*/ 2 w 9"/>
                  <a:gd name="T21" fmla="*/ 49 h 55"/>
                  <a:gd name="T22" fmla="*/ 4 w 9"/>
                  <a:gd name="T23" fmla="*/ 43 h 55"/>
                  <a:gd name="T24" fmla="*/ 2 w 9"/>
                  <a:gd name="T25" fmla="*/ 35 h 55"/>
                  <a:gd name="T26" fmla="*/ 4 w 9"/>
                  <a:gd name="T27" fmla="*/ 28 h 55"/>
                  <a:gd name="T28" fmla="*/ 6 w 9"/>
                  <a:gd name="T29" fmla="*/ 21 h 55"/>
                  <a:gd name="T30" fmla="*/ 6 w 9"/>
                  <a:gd name="T31" fmla="*/ 14 h 55"/>
                  <a:gd name="T32" fmla="*/ 8 w 9"/>
                  <a:gd name="T33" fmla="*/ 6 h 55"/>
                  <a:gd name="T34" fmla="*/ 9 w 9"/>
                  <a:gd name="T35" fmla="*/ 0 h 55"/>
                  <a:gd name="T36" fmla="*/ 8 w 9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5">
                    <a:moveTo>
                      <a:pt x="8" y="0"/>
                    </a:moveTo>
                    <a:lnTo>
                      <a:pt x="6" y="6"/>
                    </a:lnTo>
                    <a:lnTo>
                      <a:pt x="6" y="14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2" y="49"/>
                    </a:lnTo>
                    <a:lnTo>
                      <a:pt x="4" y="43"/>
                    </a:lnTo>
                    <a:lnTo>
                      <a:pt x="2" y="35"/>
                    </a:lnTo>
                    <a:lnTo>
                      <a:pt x="4" y="28"/>
                    </a:lnTo>
                    <a:lnTo>
                      <a:pt x="6" y="21"/>
                    </a:lnTo>
                    <a:lnTo>
                      <a:pt x="6" y="14"/>
                    </a:lnTo>
                    <a:lnTo>
                      <a:pt x="8" y="6"/>
                    </a:lnTo>
                    <a:lnTo>
                      <a:pt x="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0" name="Freeform 1738">
                <a:extLst>
                  <a:ext uri="{FF2B5EF4-FFF2-40B4-BE49-F238E27FC236}">
                    <a16:creationId xmlns:a16="http://schemas.microsoft.com/office/drawing/2014/main" id="{54C05B27-1F41-436C-9CBA-AA5E3378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6"/>
                <a:ext cx="3" cy="2"/>
              </a:xfrm>
              <a:custGeom>
                <a:avLst/>
                <a:gdLst>
                  <a:gd name="T0" fmla="*/ 3 w 8"/>
                  <a:gd name="T1" fmla="*/ 2 h 7"/>
                  <a:gd name="T2" fmla="*/ 4 w 8"/>
                  <a:gd name="T3" fmla="*/ 2 h 7"/>
                  <a:gd name="T4" fmla="*/ 5 w 8"/>
                  <a:gd name="T5" fmla="*/ 3 h 7"/>
                  <a:gd name="T6" fmla="*/ 6 w 8"/>
                  <a:gd name="T7" fmla="*/ 4 h 7"/>
                  <a:gd name="T8" fmla="*/ 6 w 8"/>
                  <a:gd name="T9" fmla="*/ 7 h 7"/>
                  <a:gd name="T10" fmla="*/ 8 w 8"/>
                  <a:gd name="T11" fmla="*/ 7 h 7"/>
                  <a:gd name="T12" fmla="*/ 8 w 8"/>
                  <a:gd name="T13" fmla="*/ 4 h 7"/>
                  <a:gd name="T14" fmla="*/ 6 w 8"/>
                  <a:gd name="T15" fmla="*/ 2 h 7"/>
                  <a:gd name="T16" fmla="*/ 4 w 8"/>
                  <a:gd name="T17" fmla="*/ 0 h 7"/>
                  <a:gd name="T18" fmla="*/ 0 w 8"/>
                  <a:gd name="T19" fmla="*/ 0 h 7"/>
                  <a:gd name="T20" fmla="*/ 3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3" y="2"/>
                    </a:move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1" name="Freeform 1739">
                <a:extLst>
                  <a:ext uri="{FF2B5EF4-FFF2-40B4-BE49-F238E27FC236}">
                    <a16:creationId xmlns:a16="http://schemas.microsoft.com/office/drawing/2014/main" id="{CF21A2D7-EDA8-40BD-BC7E-3449F45B7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838"/>
                <a:ext cx="11" cy="4"/>
              </a:xfrm>
              <a:custGeom>
                <a:avLst/>
                <a:gdLst>
                  <a:gd name="T0" fmla="*/ 0 w 32"/>
                  <a:gd name="T1" fmla="*/ 1 h 12"/>
                  <a:gd name="T2" fmla="*/ 0 w 32"/>
                  <a:gd name="T3" fmla="*/ 1 h 12"/>
                  <a:gd name="T4" fmla="*/ 2 w 32"/>
                  <a:gd name="T5" fmla="*/ 4 h 12"/>
                  <a:gd name="T6" fmla="*/ 5 w 32"/>
                  <a:gd name="T7" fmla="*/ 7 h 12"/>
                  <a:gd name="T8" fmla="*/ 9 w 32"/>
                  <a:gd name="T9" fmla="*/ 9 h 12"/>
                  <a:gd name="T10" fmla="*/ 14 w 32"/>
                  <a:gd name="T11" fmla="*/ 11 h 12"/>
                  <a:gd name="T12" fmla="*/ 18 w 32"/>
                  <a:gd name="T13" fmla="*/ 12 h 12"/>
                  <a:gd name="T14" fmla="*/ 23 w 32"/>
                  <a:gd name="T15" fmla="*/ 11 h 12"/>
                  <a:gd name="T16" fmla="*/ 26 w 32"/>
                  <a:gd name="T17" fmla="*/ 10 h 12"/>
                  <a:gd name="T18" fmla="*/ 32 w 32"/>
                  <a:gd name="T19" fmla="*/ 9 h 12"/>
                  <a:gd name="T20" fmla="*/ 31 w 32"/>
                  <a:gd name="T21" fmla="*/ 7 h 12"/>
                  <a:gd name="T22" fmla="*/ 26 w 32"/>
                  <a:gd name="T23" fmla="*/ 9 h 12"/>
                  <a:gd name="T24" fmla="*/ 23 w 32"/>
                  <a:gd name="T25" fmla="*/ 9 h 12"/>
                  <a:gd name="T26" fmla="*/ 18 w 32"/>
                  <a:gd name="T27" fmla="*/ 9 h 12"/>
                  <a:gd name="T28" fmla="*/ 14 w 32"/>
                  <a:gd name="T29" fmla="*/ 9 h 12"/>
                  <a:gd name="T30" fmla="*/ 10 w 32"/>
                  <a:gd name="T31" fmla="*/ 8 h 12"/>
                  <a:gd name="T32" fmla="*/ 6 w 32"/>
                  <a:gd name="T33" fmla="*/ 6 h 12"/>
                  <a:gd name="T34" fmla="*/ 4 w 32"/>
                  <a:gd name="T35" fmla="*/ 3 h 12"/>
                  <a:gd name="T36" fmla="*/ 1 w 32"/>
                  <a:gd name="T37" fmla="*/ 1 h 12"/>
                  <a:gd name="T38" fmla="*/ 1 w 32"/>
                  <a:gd name="T39" fmla="*/ 0 h 12"/>
                  <a:gd name="T40" fmla="*/ 0 w 32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18" y="12"/>
                    </a:lnTo>
                    <a:lnTo>
                      <a:pt x="23" y="11"/>
                    </a:lnTo>
                    <a:lnTo>
                      <a:pt x="26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4" y="9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2" name="Freeform 1740">
                <a:extLst>
                  <a:ext uri="{FF2B5EF4-FFF2-40B4-BE49-F238E27FC236}">
                    <a16:creationId xmlns:a16="http://schemas.microsoft.com/office/drawing/2014/main" id="{B990BF14-55B1-4D83-8146-91A10036C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37"/>
                <a:ext cx="4" cy="2"/>
              </a:xfrm>
              <a:custGeom>
                <a:avLst/>
                <a:gdLst>
                  <a:gd name="T0" fmla="*/ 1 w 12"/>
                  <a:gd name="T1" fmla="*/ 6 h 6"/>
                  <a:gd name="T2" fmla="*/ 2 w 12"/>
                  <a:gd name="T3" fmla="*/ 4 h 6"/>
                  <a:gd name="T4" fmla="*/ 6 w 12"/>
                  <a:gd name="T5" fmla="*/ 2 h 6"/>
                  <a:gd name="T6" fmla="*/ 9 w 12"/>
                  <a:gd name="T7" fmla="*/ 1 h 6"/>
                  <a:gd name="T8" fmla="*/ 10 w 12"/>
                  <a:gd name="T9" fmla="*/ 2 h 6"/>
                  <a:gd name="T10" fmla="*/ 12 w 12"/>
                  <a:gd name="T11" fmla="*/ 1 h 6"/>
                  <a:gd name="T12" fmla="*/ 9 w 12"/>
                  <a:gd name="T13" fmla="*/ 0 h 6"/>
                  <a:gd name="T14" fmla="*/ 5 w 12"/>
                  <a:gd name="T15" fmla="*/ 0 h 6"/>
                  <a:gd name="T16" fmla="*/ 1 w 12"/>
                  <a:gd name="T17" fmla="*/ 3 h 6"/>
                  <a:gd name="T18" fmla="*/ 0 w 12"/>
                  <a:gd name="T19" fmla="*/ 6 h 6"/>
                  <a:gd name="T20" fmla="*/ 1 w 12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" y="6"/>
                    </a:moveTo>
                    <a:lnTo>
                      <a:pt x="2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3" name="Freeform 1741">
                <a:extLst>
                  <a:ext uri="{FF2B5EF4-FFF2-40B4-BE49-F238E27FC236}">
                    <a16:creationId xmlns:a16="http://schemas.microsoft.com/office/drawing/2014/main" id="{C3CABC32-3F8F-41B5-BEFE-02DBC7EB0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40"/>
                <a:ext cx="12" cy="46"/>
              </a:xfrm>
              <a:custGeom>
                <a:avLst/>
                <a:gdLst>
                  <a:gd name="T0" fmla="*/ 3 w 36"/>
                  <a:gd name="T1" fmla="*/ 138 h 138"/>
                  <a:gd name="T2" fmla="*/ 5 w 36"/>
                  <a:gd name="T3" fmla="*/ 130 h 138"/>
                  <a:gd name="T4" fmla="*/ 8 w 36"/>
                  <a:gd name="T5" fmla="*/ 121 h 138"/>
                  <a:gd name="T6" fmla="*/ 11 w 36"/>
                  <a:gd name="T7" fmla="*/ 112 h 138"/>
                  <a:gd name="T8" fmla="*/ 15 w 36"/>
                  <a:gd name="T9" fmla="*/ 103 h 138"/>
                  <a:gd name="T10" fmla="*/ 17 w 36"/>
                  <a:gd name="T11" fmla="*/ 95 h 138"/>
                  <a:gd name="T12" fmla="*/ 19 w 36"/>
                  <a:gd name="T13" fmla="*/ 86 h 138"/>
                  <a:gd name="T14" fmla="*/ 23 w 36"/>
                  <a:gd name="T15" fmla="*/ 77 h 138"/>
                  <a:gd name="T16" fmla="*/ 25 w 36"/>
                  <a:gd name="T17" fmla="*/ 69 h 138"/>
                  <a:gd name="T18" fmla="*/ 27 w 36"/>
                  <a:gd name="T19" fmla="*/ 61 h 138"/>
                  <a:gd name="T20" fmla="*/ 29 w 36"/>
                  <a:gd name="T21" fmla="*/ 52 h 138"/>
                  <a:gd name="T22" fmla="*/ 32 w 36"/>
                  <a:gd name="T23" fmla="*/ 44 h 138"/>
                  <a:gd name="T24" fmla="*/ 34 w 36"/>
                  <a:gd name="T25" fmla="*/ 35 h 138"/>
                  <a:gd name="T26" fmla="*/ 34 w 36"/>
                  <a:gd name="T27" fmla="*/ 28 h 138"/>
                  <a:gd name="T28" fmla="*/ 35 w 36"/>
                  <a:gd name="T29" fmla="*/ 19 h 138"/>
                  <a:gd name="T30" fmla="*/ 36 w 36"/>
                  <a:gd name="T31" fmla="*/ 10 h 138"/>
                  <a:gd name="T32" fmla="*/ 36 w 36"/>
                  <a:gd name="T33" fmla="*/ 0 h 138"/>
                  <a:gd name="T34" fmla="*/ 35 w 36"/>
                  <a:gd name="T35" fmla="*/ 0 h 138"/>
                  <a:gd name="T36" fmla="*/ 35 w 36"/>
                  <a:gd name="T37" fmla="*/ 10 h 138"/>
                  <a:gd name="T38" fmla="*/ 34 w 36"/>
                  <a:gd name="T39" fmla="*/ 19 h 138"/>
                  <a:gd name="T40" fmla="*/ 33 w 36"/>
                  <a:gd name="T41" fmla="*/ 28 h 138"/>
                  <a:gd name="T42" fmla="*/ 32 w 36"/>
                  <a:gd name="T43" fmla="*/ 35 h 138"/>
                  <a:gd name="T44" fmla="*/ 29 w 36"/>
                  <a:gd name="T45" fmla="*/ 44 h 138"/>
                  <a:gd name="T46" fmla="*/ 28 w 36"/>
                  <a:gd name="T47" fmla="*/ 52 h 138"/>
                  <a:gd name="T48" fmla="*/ 26 w 36"/>
                  <a:gd name="T49" fmla="*/ 61 h 138"/>
                  <a:gd name="T50" fmla="*/ 24 w 36"/>
                  <a:gd name="T51" fmla="*/ 69 h 138"/>
                  <a:gd name="T52" fmla="*/ 20 w 36"/>
                  <a:gd name="T53" fmla="*/ 77 h 138"/>
                  <a:gd name="T54" fmla="*/ 17 w 36"/>
                  <a:gd name="T55" fmla="*/ 86 h 138"/>
                  <a:gd name="T56" fmla="*/ 15 w 36"/>
                  <a:gd name="T57" fmla="*/ 95 h 138"/>
                  <a:gd name="T58" fmla="*/ 13 w 36"/>
                  <a:gd name="T59" fmla="*/ 103 h 138"/>
                  <a:gd name="T60" fmla="*/ 9 w 36"/>
                  <a:gd name="T61" fmla="*/ 112 h 138"/>
                  <a:gd name="T62" fmla="*/ 6 w 36"/>
                  <a:gd name="T63" fmla="*/ 121 h 138"/>
                  <a:gd name="T64" fmla="*/ 3 w 36"/>
                  <a:gd name="T65" fmla="*/ 130 h 138"/>
                  <a:gd name="T66" fmla="*/ 0 w 36"/>
                  <a:gd name="T67" fmla="*/ 138 h 138"/>
                  <a:gd name="T68" fmla="*/ 3 w 36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138">
                    <a:moveTo>
                      <a:pt x="3" y="138"/>
                    </a:moveTo>
                    <a:lnTo>
                      <a:pt x="5" y="130"/>
                    </a:lnTo>
                    <a:lnTo>
                      <a:pt x="8" y="121"/>
                    </a:lnTo>
                    <a:lnTo>
                      <a:pt x="11" y="112"/>
                    </a:lnTo>
                    <a:lnTo>
                      <a:pt x="15" y="103"/>
                    </a:lnTo>
                    <a:lnTo>
                      <a:pt x="17" y="95"/>
                    </a:lnTo>
                    <a:lnTo>
                      <a:pt x="19" y="86"/>
                    </a:lnTo>
                    <a:lnTo>
                      <a:pt x="23" y="77"/>
                    </a:lnTo>
                    <a:lnTo>
                      <a:pt x="25" y="69"/>
                    </a:lnTo>
                    <a:lnTo>
                      <a:pt x="27" y="61"/>
                    </a:lnTo>
                    <a:lnTo>
                      <a:pt x="29" y="52"/>
                    </a:lnTo>
                    <a:lnTo>
                      <a:pt x="32" y="44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5" y="19"/>
                    </a:lnTo>
                    <a:lnTo>
                      <a:pt x="36" y="1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10"/>
                    </a:lnTo>
                    <a:lnTo>
                      <a:pt x="34" y="19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29" y="44"/>
                    </a:lnTo>
                    <a:lnTo>
                      <a:pt x="28" y="52"/>
                    </a:lnTo>
                    <a:lnTo>
                      <a:pt x="26" y="61"/>
                    </a:lnTo>
                    <a:lnTo>
                      <a:pt x="24" y="69"/>
                    </a:lnTo>
                    <a:lnTo>
                      <a:pt x="20" y="77"/>
                    </a:lnTo>
                    <a:lnTo>
                      <a:pt x="17" y="86"/>
                    </a:lnTo>
                    <a:lnTo>
                      <a:pt x="15" y="95"/>
                    </a:lnTo>
                    <a:lnTo>
                      <a:pt x="13" y="103"/>
                    </a:lnTo>
                    <a:lnTo>
                      <a:pt x="9" y="112"/>
                    </a:lnTo>
                    <a:lnTo>
                      <a:pt x="6" y="121"/>
                    </a:lnTo>
                    <a:lnTo>
                      <a:pt x="3" y="130"/>
                    </a:lnTo>
                    <a:lnTo>
                      <a:pt x="0" y="138"/>
                    </a:lnTo>
                    <a:lnTo>
                      <a:pt x="3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4" name="Freeform 1742">
                <a:extLst>
                  <a:ext uri="{FF2B5EF4-FFF2-40B4-BE49-F238E27FC236}">
                    <a16:creationId xmlns:a16="http://schemas.microsoft.com/office/drawing/2014/main" id="{9527AF2A-A75E-4CFF-A9D0-D0E6B58D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86"/>
                <a:ext cx="1" cy="5"/>
              </a:xfrm>
              <a:custGeom>
                <a:avLst/>
                <a:gdLst>
                  <a:gd name="T0" fmla="*/ 3 w 3"/>
                  <a:gd name="T1" fmla="*/ 14 h 16"/>
                  <a:gd name="T2" fmla="*/ 1 w 3"/>
                  <a:gd name="T3" fmla="*/ 12 h 16"/>
                  <a:gd name="T4" fmla="*/ 1 w 3"/>
                  <a:gd name="T5" fmla="*/ 8 h 16"/>
                  <a:gd name="T6" fmla="*/ 1 w 3"/>
                  <a:gd name="T7" fmla="*/ 4 h 16"/>
                  <a:gd name="T8" fmla="*/ 3 w 3"/>
                  <a:gd name="T9" fmla="*/ 0 h 16"/>
                  <a:gd name="T10" fmla="*/ 0 w 3"/>
                  <a:gd name="T11" fmla="*/ 0 h 16"/>
                  <a:gd name="T12" fmla="*/ 0 w 3"/>
                  <a:gd name="T13" fmla="*/ 4 h 16"/>
                  <a:gd name="T14" fmla="*/ 0 w 3"/>
                  <a:gd name="T15" fmla="*/ 8 h 16"/>
                  <a:gd name="T16" fmla="*/ 0 w 3"/>
                  <a:gd name="T17" fmla="*/ 12 h 16"/>
                  <a:gd name="T18" fmla="*/ 1 w 3"/>
                  <a:gd name="T19" fmla="*/ 16 h 16"/>
                  <a:gd name="T20" fmla="*/ 3 w 3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6">
                    <a:moveTo>
                      <a:pt x="3" y="14"/>
                    </a:moveTo>
                    <a:lnTo>
                      <a:pt x="1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5" name="Freeform 1743">
                <a:extLst>
                  <a:ext uri="{FF2B5EF4-FFF2-40B4-BE49-F238E27FC236}">
                    <a16:creationId xmlns:a16="http://schemas.microsoft.com/office/drawing/2014/main" id="{E7AC495E-21F0-41F7-BA63-82A0C6DA1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91"/>
                <a:ext cx="8" cy="3"/>
              </a:xfrm>
              <a:custGeom>
                <a:avLst/>
                <a:gdLst>
                  <a:gd name="T0" fmla="*/ 24 w 24"/>
                  <a:gd name="T1" fmla="*/ 8 h 11"/>
                  <a:gd name="T2" fmla="*/ 18 w 24"/>
                  <a:gd name="T3" fmla="*/ 9 h 11"/>
                  <a:gd name="T4" fmla="*/ 15 w 24"/>
                  <a:gd name="T5" fmla="*/ 9 h 11"/>
                  <a:gd name="T6" fmla="*/ 13 w 24"/>
                  <a:gd name="T7" fmla="*/ 10 h 11"/>
                  <a:gd name="T8" fmla="*/ 10 w 24"/>
                  <a:gd name="T9" fmla="*/ 9 h 11"/>
                  <a:gd name="T10" fmla="*/ 8 w 24"/>
                  <a:gd name="T11" fmla="*/ 9 h 11"/>
                  <a:gd name="T12" fmla="*/ 7 w 24"/>
                  <a:gd name="T13" fmla="*/ 7 h 11"/>
                  <a:gd name="T14" fmla="*/ 5 w 24"/>
                  <a:gd name="T15" fmla="*/ 4 h 11"/>
                  <a:gd name="T16" fmla="*/ 2 w 24"/>
                  <a:gd name="T17" fmla="*/ 0 h 11"/>
                  <a:gd name="T18" fmla="*/ 0 w 24"/>
                  <a:gd name="T19" fmla="*/ 1 h 11"/>
                  <a:gd name="T20" fmla="*/ 3 w 24"/>
                  <a:gd name="T21" fmla="*/ 5 h 11"/>
                  <a:gd name="T22" fmla="*/ 5 w 24"/>
                  <a:gd name="T23" fmla="*/ 8 h 11"/>
                  <a:gd name="T24" fmla="*/ 7 w 24"/>
                  <a:gd name="T25" fmla="*/ 9 h 11"/>
                  <a:gd name="T26" fmla="*/ 9 w 24"/>
                  <a:gd name="T27" fmla="*/ 11 h 11"/>
                  <a:gd name="T28" fmla="*/ 13 w 24"/>
                  <a:gd name="T29" fmla="*/ 11 h 11"/>
                  <a:gd name="T30" fmla="*/ 15 w 24"/>
                  <a:gd name="T31" fmla="*/ 11 h 11"/>
                  <a:gd name="T32" fmla="*/ 18 w 24"/>
                  <a:gd name="T33" fmla="*/ 10 h 11"/>
                  <a:gd name="T34" fmla="*/ 24 w 24"/>
                  <a:gd name="T35" fmla="*/ 9 h 11"/>
                  <a:gd name="T36" fmla="*/ 24 w 24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1">
                    <a:moveTo>
                      <a:pt x="24" y="8"/>
                    </a:moveTo>
                    <a:lnTo>
                      <a:pt x="18" y="9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0"/>
                    </a:lnTo>
                    <a:lnTo>
                      <a:pt x="24" y="9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6" name="Freeform 1744">
                <a:extLst>
                  <a:ext uri="{FF2B5EF4-FFF2-40B4-BE49-F238E27FC236}">
                    <a16:creationId xmlns:a16="http://schemas.microsoft.com/office/drawing/2014/main" id="{9100A1A4-45C5-4305-B411-6573CDF38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891"/>
                <a:ext cx="4" cy="3"/>
              </a:xfrm>
              <a:custGeom>
                <a:avLst/>
                <a:gdLst>
                  <a:gd name="T0" fmla="*/ 9 w 10"/>
                  <a:gd name="T1" fmla="*/ 0 h 8"/>
                  <a:gd name="T2" fmla="*/ 9 w 10"/>
                  <a:gd name="T3" fmla="*/ 3 h 8"/>
                  <a:gd name="T4" fmla="*/ 6 w 10"/>
                  <a:gd name="T5" fmla="*/ 5 h 8"/>
                  <a:gd name="T6" fmla="*/ 3 w 10"/>
                  <a:gd name="T7" fmla="*/ 7 h 8"/>
                  <a:gd name="T8" fmla="*/ 0 w 10"/>
                  <a:gd name="T9" fmla="*/ 7 h 8"/>
                  <a:gd name="T10" fmla="*/ 0 w 10"/>
                  <a:gd name="T11" fmla="*/ 8 h 8"/>
                  <a:gd name="T12" fmla="*/ 4 w 10"/>
                  <a:gd name="T13" fmla="*/ 8 h 8"/>
                  <a:gd name="T14" fmla="*/ 8 w 10"/>
                  <a:gd name="T15" fmla="*/ 6 h 8"/>
                  <a:gd name="T16" fmla="*/ 10 w 10"/>
                  <a:gd name="T17" fmla="*/ 4 h 8"/>
                  <a:gd name="T18" fmla="*/ 10 w 10"/>
                  <a:gd name="T19" fmla="*/ 0 h 8"/>
                  <a:gd name="T20" fmla="*/ 9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9" y="3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7" name="Freeform 1745">
                <a:extLst>
                  <a:ext uri="{FF2B5EF4-FFF2-40B4-BE49-F238E27FC236}">
                    <a16:creationId xmlns:a16="http://schemas.microsoft.com/office/drawing/2014/main" id="{AA4112FC-E64A-4ACF-92C0-B8D7F4954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43"/>
                <a:ext cx="16" cy="48"/>
              </a:xfrm>
              <a:custGeom>
                <a:avLst/>
                <a:gdLst>
                  <a:gd name="T0" fmla="*/ 48 w 49"/>
                  <a:gd name="T1" fmla="*/ 0 h 142"/>
                  <a:gd name="T2" fmla="*/ 44 w 49"/>
                  <a:gd name="T3" fmla="*/ 8 h 142"/>
                  <a:gd name="T4" fmla="*/ 39 w 49"/>
                  <a:gd name="T5" fmla="*/ 17 h 142"/>
                  <a:gd name="T6" fmla="*/ 35 w 49"/>
                  <a:gd name="T7" fmla="*/ 26 h 142"/>
                  <a:gd name="T8" fmla="*/ 32 w 49"/>
                  <a:gd name="T9" fmla="*/ 33 h 142"/>
                  <a:gd name="T10" fmla="*/ 27 w 49"/>
                  <a:gd name="T11" fmla="*/ 44 h 142"/>
                  <a:gd name="T12" fmla="*/ 24 w 49"/>
                  <a:gd name="T13" fmla="*/ 52 h 142"/>
                  <a:gd name="T14" fmla="*/ 21 w 49"/>
                  <a:gd name="T15" fmla="*/ 61 h 142"/>
                  <a:gd name="T16" fmla="*/ 18 w 49"/>
                  <a:gd name="T17" fmla="*/ 70 h 142"/>
                  <a:gd name="T18" fmla="*/ 14 w 49"/>
                  <a:gd name="T19" fmla="*/ 78 h 142"/>
                  <a:gd name="T20" fmla="*/ 11 w 49"/>
                  <a:gd name="T21" fmla="*/ 87 h 142"/>
                  <a:gd name="T22" fmla="*/ 9 w 49"/>
                  <a:gd name="T23" fmla="*/ 96 h 142"/>
                  <a:gd name="T24" fmla="*/ 7 w 49"/>
                  <a:gd name="T25" fmla="*/ 105 h 142"/>
                  <a:gd name="T26" fmla="*/ 4 w 49"/>
                  <a:gd name="T27" fmla="*/ 115 h 142"/>
                  <a:gd name="T28" fmla="*/ 2 w 49"/>
                  <a:gd name="T29" fmla="*/ 124 h 142"/>
                  <a:gd name="T30" fmla="*/ 1 w 49"/>
                  <a:gd name="T31" fmla="*/ 133 h 142"/>
                  <a:gd name="T32" fmla="*/ 0 w 49"/>
                  <a:gd name="T33" fmla="*/ 142 h 142"/>
                  <a:gd name="T34" fmla="*/ 1 w 49"/>
                  <a:gd name="T35" fmla="*/ 142 h 142"/>
                  <a:gd name="T36" fmla="*/ 2 w 49"/>
                  <a:gd name="T37" fmla="*/ 133 h 142"/>
                  <a:gd name="T38" fmla="*/ 4 w 49"/>
                  <a:gd name="T39" fmla="*/ 124 h 142"/>
                  <a:gd name="T40" fmla="*/ 6 w 49"/>
                  <a:gd name="T41" fmla="*/ 115 h 142"/>
                  <a:gd name="T42" fmla="*/ 8 w 49"/>
                  <a:gd name="T43" fmla="*/ 105 h 142"/>
                  <a:gd name="T44" fmla="*/ 10 w 49"/>
                  <a:gd name="T45" fmla="*/ 96 h 142"/>
                  <a:gd name="T46" fmla="*/ 12 w 49"/>
                  <a:gd name="T47" fmla="*/ 87 h 142"/>
                  <a:gd name="T48" fmla="*/ 15 w 49"/>
                  <a:gd name="T49" fmla="*/ 78 h 142"/>
                  <a:gd name="T50" fmla="*/ 19 w 49"/>
                  <a:gd name="T51" fmla="*/ 70 h 142"/>
                  <a:gd name="T52" fmla="*/ 21 w 49"/>
                  <a:gd name="T53" fmla="*/ 61 h 142"/>
                  <a:gd name="T54" fmla="*/ 25 w 49"/>
                  <a:gd name="T55" fmla="*/ 52 h 142"/>
                  <a:gd name="T56" fmla="*/ 29 w 49"/>
                  <a:gd name="T57" fmla="*/ 45 h 142"/>
                  <a:gd name="T58" fmla="*/ 32 w 49"/>
                  <a:gd name="T59" fmla="*/ 36 h 142"/>
                  <a:gd name="T60" fmla="*/ 37 w 49"/>
                  <a:gd name="T61" fmla="*/ 26 h 142"/>
                  <a:gd name="T62" fmla="*/ 42 w 49"/>
                  <a:gd name="T63" fmla="*/ 18 h 142"/>
                  <a:gd name="T64" fmla="*/ 45 w 49"/>
                  <a:gd name="T65" fmla="*/ 9 h 142"/>
                  <a:gd name="T66" fmla="*/ 49 w 49"/>
                  <a:gd name="T67" fmla="*/ 1 h 142"/>
                  <a:gd name="T68" fmla="*/ 48 w 49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42">
                    <a:moveTo>
                      <a:pt x="48" y="0"/>
                    </a:moveTo>
                    <a:lnTo>
                      <a:pt x="44" y="8"/>
                    </a:lnTo>
                    <a:lnTo>
                      <a:pt x="39" y="17"/>
                    </a:lnTo>
                    <a:lnTo>
                      <a:pt x="35" y="26"/>
                    </a:lnTo>
                    <a:lnTo>
                      <a:pt x="32" y="33"/>
                    </a:lnTo>
                    <a:lnTo>
                      <a:pt x="27" y="44"/>
                    </a:lnTo>
                    <a:lnTo>
                      <a:pt x="24" y="52"/>
                    </a:lnTo>
                    <a:lnTo>
                      <a:pt x="21" y="61"/>
                    </a:lnTo>
                    <a:lnTo>
                      <a:pt x="18" y="70"/>
                    </a:lnTo>
                    <a:lnTo>
                      <a:pt x="14" y="78"/>
                    </a:lnTo>
                    <a:lnTo>
                      <a:pt x="11" y="87"/>
                    </a:lnTo>
                    <a:lnTo>
                      <a:pt x="9" y="96"/>
                    </a:lnTo>
                    <a:lnTo>
                      <a:pt x="7" y="105"/>
                    </a:lnTo>
                    <a:lnTo>
                      <a:pt x="4" y="115"/>
                    </a:lnTo>
                    <a:lnTo>
                      <a:pt x="2" y="124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1" y="142"/>
                    </a:lnTo>
                    <a:lnTo>
                      <a:pt x="2" y="133"/>
                    </a:lnTo>
                    <a:lnTo>
                      <a:pt x="4" y="124"/>
                    </a:lnTo>
                    <a:lnTo>
                      <a:pt x="6" y="115"/>
                    </a:lnTo>
                    <a:lnTo>
                      <a:pt x="8" y="105"/>
                    </a:lnTo>
                    <a:lnTo>
                      <a:pt x="10" y="96"/>
                    </a:lnTo>
                    <a:lnTo>
                      <a:pt x="12" y="87"/>
                    </a:lnTo>
                    <a:lnTo>
                      <a:pt x="15" y="78"/>
                    </a:lnTo>
                    <a:lnTo>
                      <a:pt x="19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5"/>
                    </a:lnTo>
                    <a:lnTo>
                      <a:pt x="32" y="36"/>
                    </a:lnTo>
                    <a:lnTo>
                      <a:pt x="37" y="26"/>
                    </a:lnTo>
                    <a:lnTo>
                      <a:pt x="42" y="18"/>
                    </a:lnTo>
                    <a:lnTo>
                      <a:pt x="45" y="9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8" name="Freeform 1746">
                <a:extLst>
                  <a:ext uri="{FF2B5EF4-FFF2-40B4-BE49-F238E27FC236}">
                    <a16:creationId xmlns:a16="http://schemas.microsoft.com/office/drawing/2014/main" id="{4A8AF855-2241-4874-AF2C-D0FB83AFD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40"/>
                <a:ext cx="2" cy="3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 h 10"/>
                  <a:gd name="T4" fmla="*/ 3 w 8"/>
                  <a:gd name="T5" fmla="*/ 1 h 10"/>
                  <a:gd name="T6" fmla="*/ 5 w 8"/>
                  <a:gd name="T7" fmla="*/ 3 h 10"/>
                  <a:gd name="T8" fmla="*/ 7 w 8"/>
                  <a:gd name="T9" fmla="*/ 6 h 10"/>
                  <a:gd name="T10" fmla="*/ 6 w 8"/>
                  <a:gd name="T11" fmla="*/ 9 h 10"/>
                  <a:gd name="T12" fmla="*/ 8 w 8"/>
                  <a:gd name="T13" fmla="*/ 10 h 10"/>
                  <a:gd name="T14" fmla="*/ 8 w 8"/>
                  <a:gd name="T15" fmla="*/ 6 h 10"/>
                  <a:gd name="T16" fmla="*/ 7 w 8"/>
                  <a:gd name="T17" fmla="*/ 2 h 10"/>
                  <a:gd name="T18" fmla="*/ 5 w 8"/>
                  <a:gd name="T19" fmla="*/ 0 h 10"/>
                  <a:gd name="T20" fmla="*/ 1 w 8"/>
                  <a:gd name="T21" fmla="*/ 0 h 10"/>
                  <a:gd name="T22" fmla="*/ 0 w 8"/>
                  <a:gd name="T23" fmla="*/ 0 h 10"/>
                  <a:gd name="T24" fmla="*/ 2 w 8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9" name="Freeform 1747">
                <a:extLst>
                  <a:ext uri="{FF2B5EF4-FFF2-40B4-BE49-F238E27FC236}">
                    <a16:creationId xmlns:a16="http://schemas.microsoft.com/office/drawing/2014/main" id="{34A69C42-9512-4774-884D-4BE1BDA7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890"/>
                <a:ext cx="10" cy="4"/>
              </a:xfrm>
              <a:custGeom>
                <a:avLst/>
                <a:gdLst>
                  <a:gd name="T0" fmla="*/ 0 w 28"/>
                  <a:gd name="T1" fmla="*/ 1 h 12"/>
                  <a:gd name="T2" fmla="*/ 2 w 28"/>
                  <a:gd name="T3" fmla="*/ 3 h 12"/>
                  <a:gd name="T4" fmla="*/ 5 w 28"/>
                  <a:gd name="T5" fmla="*/ 7 h 12"/>
                  <a:gd name="T6" fmla="*/ 9 w 28"/>
                  <a:gd name="T7" fmla="*/ 9 h 12"/>
                  <a:gd name="T8" fmla="*/ 12 w 28"/>
                  <a:gd name="T9" fmla="*/ 10 h 12"/>
                  <a:gd name="T10" fmla="*/ 16 w 28"/>
                  <a:gd name="T11" fmla="*/ 11 h 12"/>
                  <a:gd name="T12" fmla="*/ 21 w 28"/>
                  <a:gd name="T13" fmla="*/ 12 h 12"/>
                  <a:gd name="T14" fmla="*/ 23 w 28"/>
                  <a:gd name="T15" fmla="*/ 12 h 12"/>
                  <a:gd name="T16" fmla="*/ 28 w 28"/>
                  <a:gd name="T17" fmla="*/ 11 h 12"/>
                  <a:gd name="T18" fmla="*/ 27 w 28"/>
                  <a:gd name="T19" fmla="*/ 10 h 12"/>
                  <a:gd name="T20" fmla="*/ 23 w 28"/>
                  <a:gd name="T21" fmla="*/ 11 h 12"/>
                  <a:gd name="T22" fmla="*/ 21 w 28"/>
                  <a:gd name="T23" fmla="*/ 11 h 12"/>
                  <a:gd name="T24" fmla="*/ 16 w 28"/>
                  <a:gd name="T25" fmla="*/ 10 h 12"/>
                  <a:gd name="T26" fmla="*/ 13 w 28"/>
                  <a:gd name="T27" fmla="*/ 9 h 12"/>
                  <a:gd name="T28" fmla="*/ 10 w 28"/>
                  <a:gd name="T29" fmla="*/ 7 h 12"/>
                  <a:gd name="T30" fmla="*/ 6 w 28"/>
                  <a:gd name="T31" fmla="*/ 5 h 12"/>
                  <a:gd name="T32" fmla="*/ 3 w 28"/>
                  <a:gd name="T33" fmla="*/ 2 h 12"/>
                  <a:gd name="T34" fmla="*/ 1 w 28"/>
                  <a:gd name="T35" fmla="*/ 0 h 12"/>
                  <a:gd name="T36" fmla="*/ 0 w 2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2">
                    <a:moveTo>
                      <a:pt x="0" y="1"/>
                    </a:moveTo>
                    <a:lnTo>
                      <a:pt x="2" y="3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2" y="10"/>
                    </a:lnTo>
                    <a:lnTo>
                      <a:pt x="16" y="11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3" y="9"/>
                    </a:lnTo>
                    <a:lnTo>
                      <a:pt x="10" y="7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0" name="Freeform 1748">
                <a:extLst>
                  <a:ext uri="{FF2B5EF4-FFF2-40B4-BE49-F238E27FC236}">
                    <a16:creationId xmlns:a16="http://schemas.microsoft.com/office/drawing/2014/main" id="{084BA449-B742-4ECC-8388-AB18AD5EA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890"/>
                <a:ext cx="3" cy="3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4 h 8"/>
                  <a:gd name="T4" fmla="*/ 4 w 10"/>
                  <a:gd name="T5" fmla="*/ 2 h 8"/>
                  <a:gd name="T6" fmla="*/ 6 w 10"/>
                  <a:gd name="T7" fmla="*/ 1 h 8"/>
                  <a:gd name="T8" fmla="*/ 9 w 10"/>
                  <a:gd name="T9" fmla="*/ 1 h 8"/>
                  <a:gd name="T10" fmla="*/ 10 w 10"/>
                  <a:gd name="T11" fmla="*/ 0 h 8"/>
                  <a:gd name="T12" fmla="*/ 6 w 10"/>
                  <a:gd name="T13" fmla="*/ 0 h 8"/>
                  <a:gd name="T14" fmla="*/ 3 w 10"/>
                  <a:gd name="T15" fmla="*/ 1 h 8"/>
                  <a:gd name="T16" fmla="*/ 0 w 10"/>
                  <a:gd name="T17" fmla="*/ 3 h 8"/>
                  <a:gd name="T18" fmla="*/ 0 w 10"/>
                  <a:gd name="T19" fmla="*/ 8 h 8"/>
                  <a:gd name="T20" fmla="*/ 1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1" name="Freeform 1749">
                <a:extLst>
                  <a:ext uri="{FF2B5EF4-FFF2-40B4-BE49-F238E27FC236}">
                    <a16:creationId xmlns:a16="http://schemas.microsoft.com/office/drawing/2014/main" id="{8EE56F28-AFB8-4236-8B09-3C451488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3"/>
                <a:ext cx="4" cy="39"/>
              </a:xfrm>
              <a:custGeom>
                <a:avLst/>
                <a:gdLst>
                  <a:gd name="T0" fmla="*/ 1 w 12"/>
                  <a:gd name="T1" fmla="*/ 118 h 118"/>
                  <a:gd name="T2" fmla="*/ 2 w 12"/>
                  <a:gd name="T3" fmla="*/ 111 h 118"/>
                  <a:gd name="T4" fmla="*/ 3 w 12"/>
                  <a:gd name="T5" fmla="*/ 103 h 118"/>
                  <a:gd name="T6" fmla="*/ 4 w 12"/>
                  <a:gd name="T7" fmla="*/ 95 h 118"/>
                  <a:gd name="T8" fmla="*/ 5 w 12"/>
                  <a:gd name="T9" fmla="*/ 87 h 118"/>
                  <a:gd name="T10" fmla="*/ 7 w 12"/>
                  <a:gd name="T11" fmla="*/ 81 h 118"/>
                  <a:gd name="T12" fmla="*/ 8 w 12"/>
                  <a:gd name="T13" fmla="*/ 73 h 118"/>
                  <a:gd name="T14" fmla="*/ 9 w 12"/>
                  <a:gd name="T15" fmla="*/ 65 h 118"/>
                  <a:gd name="T16" fmla="*/ 10 w 12"/>
                  <a:gd name="T17" fmla="*/ 58 h 118"/>
                  <a:gd name="T18" fmla="*/ 11 w 12"/>
                  <a:gd name="T19" fmla="*/ 50 h 118"/>
                  <a:gd name="T20" fmla="*/ 12 w 12"/>
                  <a:gd name="T21" fmla="*/ 42 h 118"/>
                  <a:gd name="T22" fmla="*/ 12 w 12"/>
                  <a:gd name="T23" fmla="*/ 35 h 118"/>
                  <a:gd name="T24" fmla="*/ 12 w 12"/>
                  <a:gd name="T25" fmla="*/ 28 h 118"/>
                  <a:gd name="T26" fmla="*/ 12 w 12"/>
                  <a:gd name="T27" fmla="*/ 21 h 118"/>
                  <a:gd name="T28" fmla="*/ 10 w 12"/>
                  <a:gd name="T29" fmla="*/ 13 h 118"/>
                  <a:gd name="T30" fmla="*/ 10 w 12"/>
                  <a:gd name="T31" fmla="*/ 7 h 118"/>
                  <a:gd name="T32" fmla="*/ 7 w 12"/>
                  <a:gd name="T33" fmla="*/ 0 h 118"/>
                  <a:gd name="T34" fmla="*/ 5 w 12"/>
                  <a:gd name="T35" fmla="*/ 0 h 118"/>
                  <a:gd name="T36" fmla="*/ 8 w 12"/>
                  <a:gd name="T37" fmla="*/ 7 h 118"/>
                  <a:gd name="T38" fmla="*/ 9 w 12"/>
                  <a:gd name="T39" fmla="*/ 13 h 118"/>
                  <a:gd name="T40" fmla="*/ 10 w 12"/>
                  <a:gd name="T41" fmla="*/ 21 h 118"/>
                  <a:gd name="T42" fmla="*/ 10 w 12"/>
                  <a:gd name="T43" fmla="*/ 28 h 118"/>
                  <a:gd name="T44" fmla="*/ 10 w 12"/>
                  <a:gd name="T45" fmla="*/ 35 h 118"/>
                  <a:gd name="T46" fmla="*/ 10 w 12"/>
                  <a:gd name="T47" fmla="*/ 42 h 118"/>
                  <a:gd name="T48" fmla="*/ 10 w 12"/>
                  <a:gd name="T49" fmla="*/ 50 h 118"/>
                  <a:gd name="T50" fmla="*/ 9 w 12"/>
                  <a:gd name="T51" fmla="*/ 58 h 118"/>
                  <a:gd name="T52" fmla="*/ 7 w 12"/>
                  <a:gd name="T53" fmla="*/ 65 h 118"/>
                  <a:gd name="T54" fmla="*/ 7 w 12"/>
                  <a:gd name="T55" fmla="*/ 73 h 118"/>
                  <a:gd name="T56" fmla="*/ 5 w 12"/>
                  <a:gd name="T57" fmla="*/ 81 h 118"/>
                  <a:gd name="T58" fmla="*/ 4 w 12"/>
                  <a:gd name="T59" fmla="*/ 87 h 118"/>
                  <a:gd name="T60" fmla="*/ 3 w 12"/>
                  <a:gd name="T61" fmla="*/ 95 h 118"/>
                  <a:gd name="T62" fmla="*/ 1 w 12"/>
                  <a:gd name="T63" fmla="*/ 103 h 118"/>
                  <a:gd name="T64" fmla="*/ 1 w 12"/>
                  <a:gd name="T65" fmla="*/ 111 h 118"/>
                  <a:gd name="T66" fmla="*/ 0 w 12"/>
                  <a:gd name="T67" fmla="*/ 118 h 118"/>
                  <a:gd name="T68" fmla="*/ 1 w 12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18">
                    <a:moveTo>
                      <a:pt x="1" y="118"/>
                    </a:moveTo>
                    <a:lnTo>
                      <a:pt x="2" y="111"/>
                    </a:lnTo>
                    <a:lnTo>
                      <a:pt x="3" y="103"/>
                    </a:lnTo>
                    <a:lnTo>
                      <a:pt x="4" y="95"/>
                    </a:lnTo>
                    <a:lnTo>
                      <a:pt x="5" y="87"/>
                    </a:lnTo>
                    <a:lnTo>
                      <a:pt x="7" y="81"/>
                    </a:lnTo>
                    <a:lnTo>
                      <a:pt x="8" y="73"/>
                    </a:lnTo>
                    <a:lnTo>
                      <a:pt x="9" y="65"/>
                    </a:lnTo>
                    <a:lnTo>
                      <a:pt x="10" y="58"/>
                    </a:lnTo>
                    <a:lnTo>
                      <a:pt x="11" y="50"/>
                    </a:lnTo>
                    <a:lnTo>
                      <a:pt x="12" y="42"/>
                    </a:lnTo>
                    <a:lnTo>
                      <a:pt x="12" y="35"/>
                    </a:lnTo>
                    <a:lnTo>
                      <a:pt x="12" y="28"/>
                    </a:lnTo>
                    <a:lnTo>
                      <a:pt x="12" y="21"/>
                    </a:lnTo>
                    <a:lnTo>
                      <a:pt x="10" y="13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8" y="7"/>
                    </a:lnTo>
                    <a:lnTo>
                      <a:pt x="9" y="13"/>
                    </a:lnTo>
                    <a:lnTo>
                      <a:pt x="10" y="21"/>
                    </a:lnTo>
                    <a:lnTo>
                      <a:pt x="10" y="28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0" y="50"/>
                    </a:lnTo>
                    <a:lnTo>
                      <a:pt x="9" y="58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5" y="81"/>
                    </a:lnTo>
                    <a:lnTo>
                      <a:pt x="4" y="87"/>
                    </a:lnTo>
                    <a:lnTo>
                      <a:pt x="3" y="95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2" name="Freeform 1750">
                <a:extLst>
                  <a:ext uri="{FF2B5EF4-FFF2-40B4-BE49-F238E27FC236}">
                    <a16:creationId xmlns:a16="http://schemas.microsoft.com/office/drawing/2014/main" id="{DADE37A8-25EB-47D4-A144-C369CF6F0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1"/>
                <a:ext cx="1" cy="5"/>
              </a:xfrm>
              <a:custGeom>
                <a:avLst/>
                <a:gdLst>
                  <a:gd name="T0" fmla="*/ 5 w 5"/>
                  <a:gd name="T1" fmla="*/ 13 h 14"/>
                  <a:gd name="T2" fmla="*/ 3 w 5"/>
                  <a:gd name="T3" fmla="*/ 11 h 14"/>
                  <a:gd name="T4" fmla="*/ 1 w 5"/>
                  <a:gd name="T5" fmla="*/ 8 h 14"/>
                  <a:gd name="T6" fmla="*/ 1 w 5"/>
                  <a:gd name="T7" fmla="*/ 4 h 14"/>
                  <a:gd name="T8" fmla="*/ 1 w 5"/>
                  <a:gd name="T9" fmla="*/ 0 h 14"/>
                  <a:gd name="T10" fmla="*/ 0 w 5"/>
                  <a:gd name="T11" fmla="*/ 0 h 14"/>
                  <a:gd name="T12" fmla="*/ 0 w 5"/>
                  <a:gd name="T13" fmla="*/ 4 h 14"/>
                  <a:gd name="T14" fmla="*/ 0 w 5"/>
                  <a:gd name="T15" fmla="*/ 8 h 14"/>
                  <a:gd name="T16" fmla="*/ 1 w 5"/>
                  <a:gd name="T17" fmla="*/ 12 h 14"/>
                  <a:gd name="T18" fmla="*/ 3 w 5"/>
                  <a:gd name="T19" fmla="*/ 14 h 14"/>
                  <a:gd name="T20" fmla="*/ 5 w 5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5" y="13"/>
                    </a:move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3" name="Freeform 1751">
                <a:extLst>
                  <a:ext uri="{FF2B5EF4-FFF2-40B4-BE49-F238E27FC236}">
                    <a16:creationId xmlns:a16="http://schemas.microsoft.com/office/drawing/2014/main" id="{FB450B3F-42EE-4341-9ABF-DBF6A496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36"/>
                <a:ext cx="7" cy="2"/>
              </a:xfrm>
              <a:custGeom>
                <a:avLst/>
                <a:gdLst>
                  <a:gd name="T0" fmla="*/ 20 w 20"/>
                  <a:gd name="T1" fmla="*/ 0 h 7"/>
                  <a:gd name="T2" fmla="*/ 19 w 20"/>
                  <a:gd name="T3" fmla="*/ 0 h 7"/>
                  <a:gd name="T4" fmla="*/ 12 w 20"/>
                  <a:gd name="T5" fmla="*/ 4 h 7"/>
                  <a:gd name="T6" fmla="*/ 9 w 20"/>
                  <a:gd name="T7" fmla="*/ 5 h 7"/>
                  <a:gd name="T8" fmla="*/ 7 w 20"/>
                  <a:gd name="T9" fmla="*/ 4 h 7"/>
                  <a:gd name="T10" fmla="*/ 3 w 20"/>
                  <a:gd name="T11" fmla="*/ 1 h 7"/>
                  <a:gd name="T12" fmla="*/ 0 w 20"/>
                  <a:gd name="T13" fmla="*/ 2 h 7"/>
                  <a:gd name="T14" fmla="*/ 6 w 20"/>
                  <a:gd name="T15" fmla="*/ 7 h 7"/>
                  <a:gd name="T16" fmla="*/ 9 w 20"/>
                  <a:gd name="T17" fmla="*/ 7 h 7"/>
                  <a:gd name="T18" fmla="*/ 13 w 20"/>
                  <a:gd name="T19" fmla="*/ 5 h 7"/>
                  <a:gd name="T20" fmla="*/ 20 w 20"/>
                  <a:gd name="T21" fmla="*/ 2 h 7"/>
                  <a:gd name="T22" fmla="*/ 20 w 20"/>
                  <a:gd name="T23" fmla="*/ 2 h 7"/>
                  <a:gd name="T24" fmla="*/ 20 w 20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4" name="Freeform 1752">
                <a:extLst>
                  <a:ext uri="{FF2B5EF4-FFF2-40B4-BE49-F238E27FC236}">
                    <a16:creationId xmlns:a16="http://schemas.microsoft.com/office/drawing/2014/main" id="{4B8E8384-A71C-4C26-8657-140EF110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4"/>
                <a:ext cx="3" cy="2"/>
              </a:xfrm>
              <a:custGeom>
                <a:avLst/>
                <a:gdLst>
                  <a:gd name="T0" fmla="*/ 7 w 9"/>
                  <a:gd name="T1" fmla="*/ 0 h 8"/>
                  <a:gd name="T2" fmla="*/ 7 w 9"/>
                  <a:gd name="T3" fmla="*/ 2 h 8"/>
                  <a:gd name="T4" fmla="*/ 6 w 9"/>
                  <a:gd name="T5" fmla="*/ 4 h 8"/>
                  <a:gd name="T6" fmla="*/ 4 w 9"/>
                  <a:gd name="T7" fmla="*/ 5 h 8"/>
                  <a:gd name="T8" fmla="*/ 0 w 9"/>
                  <a:gd name="T9" fmla="*/ 7 h 8"/>
                  <a:gd name="T10" fmla="*/ 0 w 9"/>
                  <a:gd name="T11" fmla="*/ 8 h 8"/>
                  <a:gd name="T12" fmla="*/ 5 w 9"/>
                  <a:gd name="T13" fmla="*/ 7 h 8"/>
                  <a:gd name="T14" fmla="*/ 7 w 9"/>
                  <a:gd name="T15" fmla="*/ 5 h 8"/>
                  <a:gd name="T16" fmla="*/ 9 w 9"/>
                  <a:gd name="T17" fmla="*/ 2 h 8"/>
                  <a:gd name="T18" fmla="*/ 9 w 9"/>
                  <a:gd name="T19" fmla="*/ 0 h 8"/>
                  <a:gd name="T20" fmla="*/ 7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5" name="Freeform 1753">
                <a:extLst>
                  <a:ext uri="{FF2B5EF4-FFF2-40B4-BE49-F238E27FC236}">
                    <a16:creationId xmlns:a16="http://schemas.microsoft.com/office/drawing/2014/main" id="{23BF142D-3104-4DBF-95E7-5B83F0F7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" y="2896"/>
                <a:ext cx="9" cy="37"/>
              </a:xfrm>
              <a:custGeom>
                <a:avLst/>
                <a:gdLst>
                  <a:gd name="T0" fmla="*/ 24 w 26"/>
                  <a:gd name="T1" fmla="*/ 0 h 113"/>
                  <a:gd name="T2" fmla="*/ 20 w 26"/>
                  <a:gd name="T3" fmla="*/ 7 h 113"/>
                  <a:gd name="T4" fmla="*/ 19 w 26"/>
                  <a:gd name="T5" fmla="*/ 13 h 113"/>
                  <a:gd name="T6" fmla="*/ 17 w 26"/>
                  <a:gd name="T7" fmla="*/ 21 h 113"/>
                  <a:gd name="T8" fmla="*/ 13 w 26"/>
                  <a:gd name="T9" fmla="*/ 29 h 113"/>
                  <a:gd name="T10" fmla="*/ 11 w 26"/>
                  <a:gd name="T11" fmla="*/ 35 h 113"/>
                  <a:gd name="T12" fmla="*/ 9 w 26"/>
                  <a:gd name="T13" fmla="*/ 42 h 113"/>
                  <a:gd name="T14" fmla="*/ 8 w 26"/>
                  <a:gd name="T15" fmla="*/ 49 h 113"/>
                  <a:gd name="T16" fmla="*/ 6 w 26"/>
                  <a:gd name="T17" fmla="*/ 56 h 113"/>
                  <a:gd name="T18" fmla="*/ 3 w 26"/>
                  <a:gd name="T19" fmla="*/ 64 h 113"/>
                  <a:gd name="T20" fmla="*/ 2 w 26"/>
                  <a:gd name="T21" fmla="*/ 69 h 113"/>
                  <a:gd name="T22" fmla="*/ 1 w 26"/>
                  <a:gd name="T23" fmla="*/ 77 h 113"/>
                  <a:gd name="T24" fmla="*/ 0 w 26"/>
                  <a:gd name="T25" fmla="*/ 85 h 113"/>
                  <a:gd name="T26" fmla="*/ 0 w 26"/>
                  <a:gd name="T27" fmla="*/ 92 h 113"/>
                  <a:gd name="T28" fmla="*/ 0 w 26"/>
                  <a:gd name="T29" fmla="*/ 99 h 113"/>
                  <a:gd name="T30" fmla="*/ 1 w 26"/>
                  <a:gd name="T31" fmla="*/ 105 h 113"/>
                  <a:gd name="T32" fmla="*/ 2 w 26"/>
                  <a:gd name="T33" fmla="*/ 113 h 113"/>
                  <a:gd name="T34" fmla="*/ 3 w 26"/>
                  <a:gd name="T35" fmla="*/ 113 h 113"/>
                  <a:gd name="T36" fmla="*/ 2 w 26"/>
                  <a:gd name="T37" fmla="*/ 105 h 113"/>
                  <a:gd name="T38" fmla="*/ 2 w 26"/>
                  <a:gd name="T39" fmla="*/ 99 h 113"/>
                  <a:gd name="T40" fmla="*/ 2 w 26"/>
                  <a:gd name="T41" fmla="*/ 92 h 113"/>
                  <a:gd name="T42" fmla="*/ 2 w 26"/>
                  <a:gd name="T43" fmla="*/ 85 h 113"/>
                  <a:gd name="T44" fmla="*/ 2 w 26"/>
                  <a:gd name="T45" fmla="*/ 77 h 113"/>
                  <a:gd name="T46" fmla="*/ 4 w 26"/>
                  <a:gd name="T47" fmla="*/ 69 h 113"/>
                  <a:gd name="T48" fmla="*/ 6 w 26"/>
                  <a:gd name="T49" fmla="*/ 64 h 113"/>
                  <a:gd name="T50" fmla="*/ 7 w 26"/>
                  <a:gd name="T51" fmla="*/ 56 h 113"/>
                  <a:gd name="T52" fmla="*/ 9 w 26"/>
                  <a:gd name="T53" fmla="*/ 49 h 113"/>
                  <a:gd name="T54" fmla="*/ 10 w 26"/>
                  <a:gd name="T55" fmla="*/ 42 h 113"/>
                  <a:gd name="T56" fmla="*/ 12 w 26"/>
                  <a:gd name="T57" fmla="*/ 35 h 113"/>
                  <a:gd name="T58" fmla="*/ 15 w 26"/>
                  <a:gd name="T59" fmla="*/ 29 h 113"/>
                  <a:gd name="T60" fmla="*/ 18 w 26"/>
                  <a:gd name="T61" fmla="*/ 21 h 113"/>
                  <a:gd name="T62" fmla="*/ 20 w 26"/>
                  <a:gd name="T63" fmla="*/ 13 h 113"/>
                  <a:gd name="T64" fmla="*/ 22 w 26"/>
                  <a:gd name="T65" fmla="*/ 7 h 113"/>
                  <a:gd name="T66" fmla="*/ 26 w 26"/>
                  <a:gd name="T67" fmla="*/ 0 h 113"/>
                  <a:gd name="T68" fmla="*/ 24 w 26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113">
                    <a:moveTo>
                      <a:pt x="24" y="0"/>
                    </a:moveTo>
                    <a:lnTo>
                      <a:pt x="20" y="7"/>
                    </a:lnTo>
                    <a:lnTo>
                      <a:pt x="19" y="13"/>
                    </a:lnTo>
                    <a:lnTo>
                      <a:pt x="17" y="21"/>
                    </a:lnTo>
                    <a:lnTo>
                      <a:pt x="13" y="29"/>
                    </a:lnTo>
                    <a:lnTo>
                      <a:pt x="11" y="35"/>
                    </a:lnTo>
                    <a:lnTo>
                      <a:pt x="9" y="42"/>
                    </a:lnTo>
                    <a:lnTo>
                      <a:pt x="8" y="49"/>
                    </a:lnTo>
                    <a:lnTo>
                      <a:pt x="6" y="56"/>
                    </a:lnTo>
                    <a:lnTo>
                      <a:pt x="3" y="64"/>
                    </a:lnTo>
                    <a:lnTo>
                      <a:pt x="2" y="69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" y="105"/>
                    </a:lnTo>
                    <a:lnTo>
                      <a:pt x="2" y="113"/>
                    </a:lnTo>
                    <a:lnTo>
                      <a:pt x="3" y="113"/>
                    </a:lnTo>
                    <a:lnTo>
                      <a:pt x="2" y="105"/>
                    </a:lnTo>
                    <a:lnTo>
                      <a:pt x="2" y="99"/>
                    </a:lnTo>
                    <a:lnTo>
                      <a:pt x="2" y="92"/>
                    </a:lnTo>
                    <a:lnTo>
                      <a:pt x="2" y="85"/>
                    </a:lnTo>
                    <a:lnTo>
                      <a:pt x="2" y="77"/>
                    </a:lnTo>
                    <a:lnTo>
                      <a:pt x="4" y="69"/>
                    </a:lnTo>
                    <a:lnTo>
                      <a:pt x="6" y="64"/>
                    </a:lnTo>
                    <a:lnTo>
                      <a:pt x="7" y="56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2" y="35"/>
                    </a:lnTo>
                    <a:lnTo>
                      <a:pt x="15" y="29"/>
                    </a:lnTo>
                    <a:lnTo>
                      <a:pt x="18" y="21"/>
                    </a:lnTo>
                    <a:lnTo>
                      <a:pt x="20" y="13"/>
                    </a:lnTo>
                    <a:lnTo>
                      <a:pt x="22" y="7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6" name="Freeform 1754">
                <a:extLst>
                  <a:ext uri="{FF2B5EF4-FFF2-40B4-BE49-F238E27FC236}">
                    <a16:creationId xmlns:a16="http://schemas.microsoft.com/office/drawing/2014/main" id="{D22B5A6C-6EAA-4C70-80F4-ED9E1987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2893"/>
                <a:ext cx="4" cy="3"/>
              </a:xfrm>
              <a:custGeom>
                <a:avLst/>
                <a:gdLst>
                  <a:gd name="T0" fmla="*/ 2 w 12"/>
                  <a:gd name="T1" fmla="*/ 1 h 7"/>
                  <a:gd name="T2" fmla="*/ 2 w 12"/>
                  <a:gd name="T3" fmla="*/ 1 h 7"/>
                  <a:gd name="T4" fmla="*/ 5 w 12"/>
                  <a:gd name="T5" fmla="*/ 1 h 7"/>
                  <a:gd name="T6" fmla="*/ 7 w 12"/>
                  <a:gd name="T7" fmla="*/ 2 h 7"/>
                  <a:gd name="T8" fmla="*/ 9 w 12"/>
                  <a:gd name="T9" fmla="*/ 5 h 7"/>
                  <a:gd name="T10" fmla="*/ 11 w 12"/>
                  <a:gd name="T11" fmla="*/ 7 h 7"/>
                  <a:gd name="T12" fmla="*/ 12 w 12"/>
                  <a:gd name="T13" fmla="*/ 7 h 7"/>
                  <a:gd name="T14" fmla="*/ 11 w 12"/>
                  <a:gd name="T15" fmla="*/ 3 h 7"/>
                  <a:gd name="T16" fmla="*/ 8 w 12"/>
                  <a:gd name="T17" fmla="*/ 1 h 7"/>
                  <a:gd name="T18" fmla="*/ 5 w 12"/>
                  <a:gd name="T19" fmla="*/ 0 h 7"/>
                  <a:gd name="T20" fmla="*/ 2 w 12"/>
                  <a:gd name="T21" fmla="*/ 0 h 7"/>
                  <a:gd name="T22" fmla="*/ 0 w 12"/>
                  <a:gd name="T23" fmla="*/ 0 h 7"/>
                  <a:gd name="T24" fmla="*/ 2 w 1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2" y="1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7" name="Freeform 1755">
                <a:extLst>
                  <a:ext uri="{FF2B5EF4-FFF2-40B4-BE49-F238E27FC236}">
                    <a16:creationId xmlns:a16="http://schemas.microsoft.com/office/drawing/2014/main" id="{AFFBEC75-B84C-4F85-B2C7-3A7ECF2DC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7"/>
                <a:ext cx="7" cy="11"/>
              </a:xfrm>
              <a:custGeom>
                <a:avLst/>
                <a:gdLst>
                  <a:gd name="T0" fmla="*/ 0 w 22"/>
                  <a:gd name="T1" fmla="*/ 0 h 34"/>
                  <a:gd name="T2" fmla="*/ 0 w 22"/>
                  <a:gd name="T3" fmla="*/ 4 h 34"/>
                  <a:gd name="T4" fmla="*/ 0 w 22"/>
                  <a:gd name="T5" fmla="*/ 10 h 34"/>
                  <a:gd name="T6" fmla="*/ 1 w 22"/>
                  <a:gd name="T7" fmla="*/ 14 h 34"/>
                  <a:gd name="T8" fmla="*/ 5 w 22"/>
                  <a:gd name="T9" fmla="*/ 20 h 34"/>
                  <a:gd name="T10" fmla="*/ 8 w 22"/>
                  <a:gd name="T11" fmla="*/ 24 h 34"/>
                  <a:gd name="T12" fmla="*/ 11 w 22"/>
                  <a:gd name="T13" fmla="*/ 28 h 34"/>
                  <a:gd name="T14" fmla="*/ 16 w 22"/>
                  <a:gd name="T15" fmla="*/ 31 h 34"/>
                  <a:gd name="T16" fmla="*/ 20 w 22"/>
                  <a:gd name="T17" fmla="*/ 34 h 34"/>
                  <a:gd name="T18" fmla="*/ 22 w 22"/>
                  <a:gd name="T19" fmla="*/ 32 h 34"/>
                  <a:gd name="T20" fmla="*/ 17 w 22"/>
                  <a:gd name="T21" fmla="*/ 30 h 34"/>
                  <a:gd name="T22" fmla="*/ 13 w 22"/>
                  <a:gd name="T23" fmla="*/ 27 h 34"/>
                  <a:gd name="T24" fmla="*/ 9 w 22"/>
                  <a:gd name="T25" fmla="*/ 22 h 34"/>
                  <a:gd name="T26" fmla="*/ 6 w 22"/>
                  <a:gd name="T27" fmla="*/ 18 h 34"/>
                  <a:gd name="T28" fmla="*/ 4 w 22"/>
                  <a:gd name="T29" fmla="*/ 13 h 34"/>
                  <a:gd name="T30" fmla="*/ 1 w 22"/>
                  <a:gd name="T31" fmla="*/ 10 h 34"/>
                  <a:gd name="T32" fmla="*/ 1 w 22"/>
                  <a:gd name="T33" fmla="*/ 4 h 34"/>
                  <a:gd name="T34" fmla="*/ 2 w 22"/>
                  <a:gd name="T35" fmla="*/ 0 h 34"/>
                  <a:gd name="T36" fmla="*/ 0 w 22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5" y="20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16" y="31"/>
                    </a:lnTo>
                    <a:lnTo>
                      <a:pt x="20" y="34"/>
                    </a:lnTo>
                    <a:lnTo>
                      <a:pt x="22" y="32"/>
                    </a:lnTo>
                    <a:lnTo>
                      <a:pt x="17" y="30"/>
                    </a:lnTo>
                    <a:lnTo>
                      <a:pt x="13" y="27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4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8" name="Freeform 1756">
                <a:extLst>
                  <a:ext uri="{FF2B5EF4-FFF2-40B4-BE49-F238E27FC236}">
                    <a16:creationId xmlns:a16="http://schemas.microsoft.com/office/drawing/2014/main" id="{4E33494E-9B8C-4442-BD9B-8129DF791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754"/>
                <a:ext cx="5" cy="3"/>
              </a:xfrm>
              <a:custGeom>
                <a:avLst/>
                <a:gdLst>
                  <a:gd name="T0" fmla="*/ 0 w 14"/>
                  <a:gd name="T1" fmla="*/ 3 h 9"/>
                  <a:gd name="T2" fmla="*/ 4 w 14"/>
                  <a:gd name="T3" fmla="*/ 2 h 9"/>
                  <a:gd name="T4" fmla="*/ 9 w 14"/>
                  <a:gd name="T5" fmla="*/ 3 h 9"/>
                  <a:gd name="T6" fmla="*/ 12 w 14"/>
                  <a:gd name="T7" fmla="*/ 5 h 9"/>
                  <a:gd name="T8" fmla="*/ 13 w 14"/>
                  <a:gd name="T9" fmla="*/ 9 h 9"/>
                  <a:gd name="T10" fmla="*/ 14 w 14"/>
                  <a:gd name="T11" fmla="*/ 9 h 9"/>
                  <a:gd name="T12" fmla="*/ 13 w 14"/>
                  <a:gd name="T13" fmla="*/ 4 h 9"/>
                  <a:gd name="T14" fmla="*/ 11 w 14"/>
                  <a:gd name="T15" fmla="*/ 1 h 9"/>
                  <a:gd name="T16" fmla="*/ 4 w 14"/>
                  <a:gd name="T17" fmla="*/ 0 h 9"/>
                  <a:gd name="T18" fmla="*/ 0 w 14"/>
                  <a:gd name="T19" fmla="*/ 1 h 9"/>
                  <a:gd name="T20" fmla="*/ 0 w 14"/>
                  <a:gd name="T2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9">
                    <a:moveTo>
                      <a:pt x="0" y="3"/>
                    </a:moveTo>
                    <a:lnTo>
                      <a:pt x="4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4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9" name="Freeform 1757">
                <a:extLst>
                  <a:ext uri="{FF2B5EF4-FFF2-40B4-BE49-F238E27FC236}">
                    <a16:creationId xmlns:a16="http://schemas.microsoft.com/office/drawing/2014/main" id="{AAC9C02D-1A87-4B9A-8D61-AEA55037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" y="2754"/>
                <a:ext cx="50" cy="29"/>
              </a:xfrm>
              <a:custGeom>
                <a:avLst/>
                <a:gdLst>
                  <a:gd name="T0" fmla="*/ 3 w 152"/>
                  <a:gd name="T1" fmla="*/ 87 h 87"/>
                  <a:gd name="T2" fmla="*/ 13 w 152"/>
                  <a:gd name="T3" fmla="*/ 83 h 87"/>
                  <a:gd name="T4" fmla="*/ 23 w 152"/>
                  <a:gd name="T5" fmla="*/ 77 h 87"/>
                  <a:gd name="T6" fmla="*/ 34 w 152"/>
                  <a:gd name="T7" fmla="*/ 73 h 87"/>
                  <a:gd name="T8" fmla="*/ 43 w 152"/>
                  <a:gd name="T9" fmla="*/ 68 h 87"/>
                  <a:gd name="T10" fmla="*/ 53 w 152"/>
                  <a:gd name="T11" fmla="*/ 64 h 87"/>
                  <a:gd name="T12" fmla="*/ 63 w 152"/>
                  <a:gd name="T13" fmla="*/ 59 h 87"/>
                  <a:gd name="T14" fmla="*/ 73 w 152"/>
                  <a:gd name="T15" fmla="*/ 55 h 87"/>
                  <a:gd name="T16" fmla="*/ 81 w 152"/>
                  <a:gd name="T17" fmla="*/ 49 h 87"/>
                  <a:gd name="T18" fmla="*/ 91 w 152"/>
                  <a:gd name="T19" fmla="*/ 45 h 87"/>
                  <a:gd name="T20" fmla="*/ 100 w 152"/>
                  <a:gd name="T21" fmla="*/ 39 h 87"/>
                  <a:gd name="T22" fmla="*/ 110 w 152"/>
                  <a:gd name="T23" fmla="*/ 35 h 87"/>
                  <a:gd name="T24" fmla="*/ 118 w 152"/>
                  <a:gd name="T25" fmla="*/ 29 h 87"/>
                  <a:gd name="T26" fmla="*/ 127 w 152"/>
                  <a:gd name="T27" fmla="*/ 22 h 87"/>
                  <a:gd name="T28" fmla="*/ 136 w 152"/>
                  <a:gd name="T29" fmla="*/ 17 h 87"/>
                  <a:gd name="T30" fmla="*/ 143 w 152"/>
                  <a:gd name="T31" fmla="*/ 9 h 87"/>
                  <a:gd name="T32" fmla="*/ 152 w 152"/>
                  <a:gd name="T33" fmla="*/ 1 h 87"/>
                  <a:gd name="T34" fmla="*/ 151 w 152"/>
                  <a:gd name="T35" fmla="*/ 0 h 87"/>
                  <a:gd name="T36" fmla="*/ 142 w 152"/>
                  <a:gd name="T37" fmla="*/ 8 h 87"/>
                  <a:gd name="T38" fmla="*/ 134 w 152"/>
                  <a:gd name="T39" fmla="*/ 14 h 87"/>
                  <a:gd name="T40" fmla="*/ 126 w 152"/>
                  <a:gd name="T41" fmla="*/ 21 h 87"/>
                  <a:gd name="T42" fmla="*/ 117 w 152"/>
                  <a:gd name="T43" fmla="*/ 28 h 87"/>
                  <a:gd name="T44" fmla="*/ 109 w 152"/>
                  <a:gd name="T45" fmla="*/ 33 h 87"/>
                  <a:gd name="T46" fmla="*/ 98 w 152"/>
                  <a:gd name="T47" fmla="*/ 38 h 87"/>
                  <a:gd name="T48" fmla="*/ 89 w 152"/>
                  <a:gd name="T49" fmla="*/ 44 h 87"/>
                  <a:gd name="T50" fmla="*/ 79 w 152"/>
                  <a:gd name="T51" fmla="*/ 48 h 87"/>
                  <a:gd name="T52" fmla="*/ 72 w 152"/>
                  <a:gd name="T53" fmla="*/ 54 h 87"/>
                  <a:gd name="T54" fmla="*/ 62 w 152"/>
                  <a:gd name="T55" fmla="*/ 58 h 87"/>
                  <a:gd name="T56" fmla="*/ 51 w 152"/>
                  <a:gd name="T57" fmla="*/ 63 h 87"/>
                  <a:gd name="T58" fmla="*/ 41 w 152"/>
                  <a:gd name="T59" fmla="*/ 66 h 87"/>
                  <a:gd name="T60" fmla="*/ 32 w 152"/>
                  <a:gd name="T61" fmla="*/ 72 h 87"/>
                  <a:gd name="T62" fmla="*/ 22 w 152"/>
                  <a:gd name="T63" fmla="*/ 76 h 87"/>
                  <a:gd name="T64" fmla="*/ 12 w 152"/>
                  <a:gd name="T65" fmla="*/ 81 h 87"/>
                  <a:gd name="T66" fmla="*/ 0 w 152"/>
                  <a:gd name="T67" fmla="*/ 86 h 87"/>
                  <a:gd name="T68" fmla="*/ 3 w 152"/>
                  <a:gd name="T6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7">
                    <a:moveTo>
                      <a:pt x="3" y="87"/>
                    </a:moveTo>
                    <a:lnTo>
                      <a:pt x="13" y="83"/>
                    </a:lnTo>
                    <a:lnTo>
                      <a:pt x="23" y="77"/>
                    </a:lnTo>
                    <a:lnTo>
                      <a:pt x="34" y="73"/>
                    </a:lnTo>
                    <a:lnTo>
                      <a:pt x="43" y="68"/>
                    </a:lnTo>
                    <a:lnTo>
                      <a:pt x="53" y="64"/>
                    </a:lnTo>
                    <a:lnTo>
                      <a:pt x="63" y="59"/>
                    </a:lnTo>
                    <a:lnTo>
                      <a:pt x="73" y="55"/>
                    </a:lnTo>
                    <a:lnTo>
                      <a:pt x="81" y="49"/>
                    </a:lnTo>
                    <a:lnTo>
                      <a:pt x="91" y="45"/>
                    </a:lnTo>
                    <a:lnTo>
                      <a:pt x="100" y="39"/>
                    </a:lnTo>
                    <a:lnTo>
                      <a:pt x="110" y="35"/>
                    </a:lnTo>
                    <a:lnTo>
                      <a:pt x="118" y="29"/>
                    </a:lnTo>
                    <a:lnTo>
                      <a:pt x="127" y="22"/>
                    </a:lnTo>
                    <a:lnTo>
                      <a:pt x="136" y="17"/>
                    </a:lnTo>
                    <a:lnTo>
                      <a:pt x="143" y="9"/>
                    </a:lnTo>
                    <a:lnTo>
                      <a:pt x="152" y="1"/>
                    </a:lnTo>
                    <a:lnTo>
                      <a:pt x="151" y="0"/>
                    </a:lnTo>
                    <a:lnTo>
                      <a:pt x="142" y="8"/>
                    </a:lnTo>
                    <a:lnTo>
                      <a:pt x="134" y="14"/>
                    </a:lnTo>
                    <a:lnTo>
                      <a:pt x="126" y="21"/>
                    </a:lnTo>
                    <a:lnTo>
                      <a:pt x="117" y="28"/>
                    </a:lnTo>
                    <a:lnTo>
                      <a:pt x="109" y="33"/>
                    </a:lnTo>
                    <a:lnTo>
                      <a:pt x="98" y="38"/>
                    </a:lnTo>
                    <a:lnTo>
                      <a:pt x="89" y="44"/>
                    </a:lnTo>
                    <a:lnTo>
                      <a:pt x="79" y="48"/>
                    </a:lnTo>
                    <a:lnTo>
                      <a:pt x="72" y="54"/>
                    </a:lnTo>
                    <a:lnTo>
                      <a:pt x="62" y="58"/>
                    </a:lnTo>
                    <a:lnTo>
                      <a:pt x="51" y="63"/>
                    </a:lnTo>
                    <a:lnTo>
                      <a:pt x="41" y="66"/>
                    </a:lnTo>
                    <a:lnTo>
                      <a:pt x="32" y="72"/>
                    </a:lnTo>
                    <a:lnTo>
                      <a:pt x="22" y="76"/>
                    </a:lnTo>
                    <a:lnTo>
                      <a:pt x="12" y="81"/>
                    </a:lnTo>
                    <a:lnTo>
                      <a:pt x="0" y="86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0" name="Freeform 1758">
                <a:extLst>
                  <a:ext uri="{FF2B5EF4-FFF2-40B4-BE49-F238E27FC236}">
                    <a16:creationId xmlns:a16="http://schemas.microsoft.com/office/drawing/2014/main" id="{4A74EF5D-3499-41B2-859F-ECCDF182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83"/>
                <a:ext cx="5" cy="6"/>
              </a:xfrm>
              <a:custGeom>
                <a:avLst/>
                <a:gdLst>
                  <a:gd name="T0" fmla="*/ 1 w 15"/>
                  <a:gd name="T1" fmla="*/ 16 h 16"/>
                  <a:gd name="T2" fmla="*/ 3 w 15"/>
                  <a:gd name="T3" fmla="*/ 12 h 16"/>
                  <a:gd name="T4" fmla="*/ 7 w 15"/>
                  <a:gd name="T5" fmla="*/ 8 h 16"/>
                  <a:gd name="T6" fmla="*/ 12 w 15"/>
                  <a:gd name="T7" fmla="*/ 5 h 16"/>
                  <a:gd name="T8" fmla="*/ 15 w 15"/>
                  <a:gd name="T9" fmla="*/ 1 h 16"/>
                  <a:gd name="T10" fmla="*/ 14 w 15"/>
                  <a:gd name="T11" fmla="*/ 0 h 16"/>
                  <a:gd name="T12" fmla="*/ 10 w 15"/>
                  <a:gd name="T13" fmla="*/ 4 h 16"/>
                  <a:gd name="T14" fmla="*/ 5 w 15"/>
                  <a:gd name="T15" fmla="*/ 7 h 16"/>
                  <a:gd name="T16" fmla="*/ 1 w 15"/>
                  <a:gd name="T17" fmla="*/ 10 h 16"/>
                  <a:gd name="T18" fmla="*/ 0 w 15"/>
                  <a:gd name="T19" fmla="*/ 16 h 16"/>
                  <a:gd name="T20" fmla="*/ 1 w 15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" y="16"/>
                    </a:moveTo>
                    <a:lnTo>
                      <a:pt x="3" y="12"/>
                    </a:lnTo>
                    <a:lnTo>
                      <a:pt x="7" y="8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1" name="Freeform 1759">
                <a:extLst>
                  <a:ext uri="{FF2B5EF4-FFF2-40B4-BE49-F238E27FC236}">
                    <a16:creationId xmlns:a16="http://schemas.microsoft.com/office/drawing/2014/main" id="{27F27EC5-04FC-4ED0-90B9-5B8129274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89"/>
                <a:ext cx="6" cy="9"/>
              </a:xfrm>
              <a:custGeom>
                <a:avLst/>
                <a:gdLst>
                  <a:gd name="T0" fmla="*/ 16 w 16"/>
                  <a:gd name="T1" fmla="*/ 27 h 28"/>
                  <a:gd name="T2" fmla="*/ 11 w 16"/>
                  <a:gd name="T3" fmla="*/ 22 h 28"/>
                  <a:gd name="T4" fmla="*/ 6 w 16"/>
                  <a:gd name="T5" fmla="*/ 20 h 28"/>
                  <a:gd name="T6" fmla="*/ 4 w 16"/>
                  <a:gd name="T7" fmla="*/ 17 h 28"/>
                  <a:gd name="T8" fmla="*/ 2 w 16"/>
                  <a:gd name="T9" fmla="*/ 15 h 28"/>
                  <a:gd name="T10" fmla="*/ 1 w 16"/>
                  <a:gd name="T11" fmla="*/ 12 h 28"/>
                  <a:gd name="T12" fmla="*/ 1 w 16"/>
                  <a:gd name="T13" fmla="*/ 9 h 28"/>
                  <a:gd name="T14" fmla="*/ 2 w 16"/>
                  <a:gd name="T15" fmla="*/ 4 h 28"/>
                  <a:gd name="T16" fmla="*/ 3 w 16"/>
                  <a:gd name="T17" fmla="*/ 0 h 28"/>
                  <a:gd name="T18" fmla="*/ 1 w 16"/>
                  <a:gd name="T19" fmla="*/ 0 h 28"/>
                  <a:gd name="T20" fmla="*/ 1 w 16"/>
                  <a:gd name="T21" fmla="*/ 4 h 28"/>
                  <a:gd name="T22" fmla="*/ 0 w 16"/>
                  <a:gd name="T23" fmla="*/ 9 h 28"/>
                  <a:gd name="T24" fmla="*/ 0 w 16"/>
                  <a:gd name="T25" fmla="*/ 12 h 28"/>
                  <a:gd name="T26" fmla="*/ 1 w 16"/>
                  <a:gd name="T27" fmla="*/ 16 h 28"/>
                  <a:gd name="T28" fmla="*/ 2 w 16"/>
                  <a:gd name="T29" fmla="*/ 19 h 28"/>
                  <a:gd name="T30" fmla="*/ 5 w 16"/>
                  <a:gd name="T31" fmla="*/ 20 h 28"/>
                  <a:gd name="T32" fmla="*/ 9 w 16"/>
                  <a:gd name="T33" fmla="*/ 24 h 28"/>
                  <a:gd name="T34" fmla="*/ 15 w 16"/>
                  <a:gd name="T35" fmla="*/ 28 h 28"/>
                  <a:gd name="T36" fmla="*/ 16 w 16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6" y="27"/>
                    </a:moveTo>
                    <a:lnTo>
                      <a:pt x="11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9" y="24"/>
                    </a:lnTo>
                    <a:lnTo>
                      <a:pt x="15" y="28"/>
                    </a:lnTo>
                    <a:lnTo>
                      <a:pt x="1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2" name="Freeform 1760">
                <a:extLst>
                  <a:ext uri="{FF2B5EF4-FFF2-40B4-BE49-F238E27FC236}">
                    <a16:creationId xmlns:a16="http://schemas.microsoft.com/office/drawing/2014/main" id="{2EE3ED72-B87F-4200-B1BB-048CE0F55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797"/>
                <a:ext cx="6" cy="2"/>
              </a:xfrm>
              <a:custGeom>
                <a:avLst/>
                <a:gdLst>
                  <a:gd name="T0" fmla="*/ 15 w 16"/>
                  <a:gd name="T1" fmla="*/ 2 h 4"/>
                  <a:gd name="T2" fmla="*/ 13 w 16"/>
                  <a:gd name="T3" fmla="*/ 3 h 4"/>
                  <a:gd name="T4" fmla="*/ 9 w 16"/>
                  <a:gd name="T5" fmla="*/ 3 h 4"/>
                  <a:gd name="T6" fmla="*/ 6 w 16"/>
                  <a:gd name="T7" fmla="*/ 3 h 4"/>
                  <a:gd name="T8" fmla="*/ 1 w 16"/>
                  <a:gd name="T9" fmla="*/ 0 h 4"/>
                  <a:gd name="T10" fmla="*/ 0 w 16"/>
                  <a:gd name="T11" fmla="*/ 1 h 4"/>
                  <a:gd name="T12" fmla="*/ 4 w 16"/>
                  <a:gd name="T13" fmla="*/ 3 h 4"/>
                  <a:gd name="T14" fmla="*/ 9 w 16"/>
                  <a:gd name="T15" fmla="*/ 4 h 4"/>
                  <a:gd name="T16" fmla="*/ 13 w 16"/>
                  <a:gd name="T17" fmla="*/ 4 h 4"/>
                  <a:gd name="T18" fmla="*/ 16 w 16"/>
                  <a:gd name="T19" fmla="*/ 3 h 4"/>
                  <a:gd name="T20" fmla="*/ 15 w 16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15" y="2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3" name="Freeform 1761">
                <a:extLst>
                  <a:ext uri="{FF2B5EF4-FFF2-40B4-BE49-F238E27FC236}">
                    <a16:creationId xmlns:a16="http://schemas.microsoft.com/office/drawing/2014/main" id="{BC214528-CFF0-48D1-8972-20F2B012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773"/>
                <a:ext cx="57" cy="26"/>
              </a:xfrm>
              <a:custGeom>
                <a:avLst/>
                <a:gdLst>
                  <a:gd name="T0" fmla="*/ 169 w 169"/>
                  <a:gd name="T1" fmla="*/ 0 h 79"/>
                  <a:gd name="T2" fmla="*/ 158 w 169"/>
                  <a:gd name="T3" fmla="*/ 3 h 79"/>
                  <a:gd name="T4" fmla="*/ 147 w 169"/>
                  <a:gd name="T5" fmla="*/ 7 h 79"/>
                  <a:gd name="T6" fmla="*/ 136 w 169"/>
                  <a:gd name="T7" fmla="*/ 10 h 79"/>
                  <a:gd name="T8" fmla="*/ 123 w 169"/>
                  <a:gd name="T9" fmla="*/ 13 h 79"/>
                  <a:gd name="T10" fmla="*/ 113 w 169"/>
                  <a:gd name="T11" fmla="*/ 18 h 79"/>
                  <a:gd name="T12" fmla="*/ 102 w 169"/>
                  <a:gd name="T13" fmla="*/ 22 h 79"/>
                  <a:gd name="T14" fmla="*/ 92 w 169"/>
                  <a:gd name="T15" fmla="*/ 27 h 79"/>
                  <a:gd name="T16" fmla="*/ 79 w 169"/>
                  <a:gd name="T17" fmla="*/ 31 h 79"/>
                  <a:gd name="T18" fmla="*/ 69 w 169"/>
                  <a:gd name="T19" fmla="*/ 37 h 79"/>
                  <a:gd name="T20" fmla="*/ 59 w 169"/>
                  <a:gd name="T21" fmla="*/ 40 h 79"/>
                  <a:gd name="T22" fmla="*/ 48 w 169"/>
                  <a:gd name="T23" fmla="*/ 46 h 79"/>
                  <a:gd name="T24" fmla="*/ 39 w 169"/>
                  <a:gd name="T25" fmla="*/ 52 h 79"/>
                  <a:gd name="T26" fmla="*/ 29 w 169"/>
                  <a:gd name="T27" fmla="*/ 58 h 79"/>
                  <a:gd name="T28" fmla="*/ 19 w 169"/>
                  <a:gd name="T29" fmla="*/ 65 h 79"/>
                  <a:gd name="T30" fmla="*/ 9 w 169"/>
                  <a:gd name="T31" fmla="*/ 70 h 79"/>
                  <a:gd name="T32" fmla="*/ 0 w 169"/>
                  <a:gd name="T33" fmla="*/ 77 h 79"/>
                  <a:gd name="T34" fmla="*/ 1 w 169"/>
                  <a:gd name="T35" fmla="*/ 79 h 79"/>
                  <a:gd name="T36" fmla="*/ 10 w 169"/>
                  <a:gd name="T37" fmla="*/ 72 h 79"/>
                  <a:gd name="T38" fmla="*/ 20 w 169"/>
                  <a:gd name="T39" fmla="*/ 66 h 79"/>
                  <a:gd name="T40" fmla="*/ 30 w 169"/>
                  <a:gd name="T41" fmla="*/ 60 h 79"/>
                  <a:gd name="T42" fmla="*/ 40 w 169"/>
                  <a:gd name="T43" fmla="*/ 54 h 79"/>
                  <a:gd name="T44" fmla="*/ 50 w 169"/>
                  <a:gd name="T45" fmla="*/ 48 h 79"/>
                  <a:gd name="T46" fmla="*/ 60 w 169"/>
                  <a:gd name="T47" fmla="*/ 41 h 79"/>
                  <a:gd name="T48" fmla="*/ 70 w 169"/>
                  <a:gd name="T49" fmla="*/ 38 h 79"/>
                  <a:gd name="T50" fmla="*/ 82 w 169"/>
                  <a:gd name="T51" fmla="*/ 32 h 79"/>
                  <a:gd name="T52" fmla="*/ 93 w 169"/>
                  <a:gd name="T53" fmla="*/ 28 h 79"/>
                  <a:gd name="T54" fmla="*/ 103 w 169"/>
                  <a:gd name="T55" fmla="*/ 22 h 79"/>
                  <a:gd name="T56" fmla="*/ 114 w 169"/>
                  <a:gd name="T57" fmla="*/ 19 h 79"/>
                  <a:gd name="T58" fmla="*/ 125 w 169"/>
                  <a:gd name="T59" fmla="*/ 14 h 79"/>
                  <a:gd name="T60" fmla="*/ 137 w 169"/>
                  <a:gd name="T61" fmla="*/ 11 h 79"/>
                  <a:gd name="T62" fmla="*/ 147 w 169"/>
                  <a:gd name="T63" fmla="*/ 8 h 79"/>
                  <a:gd name="T64" fmla="*/ 158 w 169"/>
                  <a:gd name="T65" fmla="*/ 4 h 79"/>
                  <a:gd name="T66" fmla="*/ 169 w 169"/>
                  <a:gd name="T67" fmla="*/ 1 h 79"/>
                  <a:gd name="T68" fmla="*/ 169 w 169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79">
                    <a:moveTo>
                      <a:pt x="169" y="0"/>
                    </a:moveTo>
                    <a:lnTo>
                      <a:pt x="158" y="3"/>
                    </a:lnTo>
                    <a:lnTo>
                      <a:pt x="147" y="7"/>
                    </a:lnTo>
                    <a:lnTo>
                      <a:pt x="136" y="10"/>
                    </a:lnTo>
                    <a:lnTo>
                      <a:pt x="123" y="13"/>
                    </a:lnTo>
                    <a:lnTo>
                      <a:pt x="113" y="18"/>
                    </a:lnTo>
                    <a:lnTo>
                      <a:pt x="102" y="22"/>
                    </a:lnTo>
                    <a:lnTo>
                      <a:pt x="92" y="27"/>
                    </a:lnTo>
                    <a:lnTo>
                      <a:pt x="79" y="31"/>
                    </a:lnTo>
                    <a:lnTo>
                      <a:pt x="69" y="37"/>
                    </a:lnTo>
                    <a:lnTo>
                      <a:pt x="59" y="40"/>
                    </a:lnTo>
                    <a:lnTo>
                      <a:pt x="48" y="46"/>
                    </a:lnTo>
                    <a:lnTo>
                      <a:pt x="39" y="52"/>
                    </a:lnTo>
                    <a:lnTo>
                      <a:pt x="29" y="58"/>
                    </a:lnTo>
                    <a:lnTo>
                      <a:pt x="19" y="65"/>
                    </a:lnTo>
                    <a:lnTo>
                      <a:pt x="9" y="7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0" y="72"/>
                    </a:lnTo>
                    <a:lnTo>
                      <a:pt x="20" y="66"/>
                    </a:lnTo>
                    <a:lnTo>
                      <a:pt x="30" y="60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60" y="41"/>
                    </a:lnTo>
                    <a:lnTo>
                      <a:pt x="70" y="38"/>
                    </a:lnTo>
                    <a:lnTo>
                      <a:pt x="82" y="32"/>
                    </a:lnTo>
                    <a:lnTo>
                      <a:pt x="93" y="28"/>
                    </a:lnTo>
                    <a:lnTo>
                      <a:pt x="103" y="22"/>
                    </a:lnTo>
                    <a:lnTo>
                      <a:pt x="114" y="19"/>
                    </a:lnTo>
                    <a:lnTo>
                      <a:pt x="125" y="14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8" y="4"/>
                    </a:lnTo>
                    <a:lnTo>
                      <a:pt x="169" y="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4" name="Freeform 1762">
                <a:extLst>
                  <a:ext uri="{FF2B5EF4-FFF2-40B4-BE49-F238E27FC236}">
                    <a16:creationId xmlns:a16="http://schemas.microsoft.com/office/drawing/2014/main" id="{87418534-40B7-4825-BD5E-428177AEA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768"/>
                <a:ext cx="3" cy="4"/>
              </a:xfrm>
              <a:custGeom>
                <a:avLst/>
                <a:gdLst>
                  <a:gd name="T0" fmla="*/ 1 w 7"/>
                  <a:gd name="T1" fmla="*/ 1 h 14"/>
                  <a:gd name="T2" fmla="*/ 5 w 7"/>
                  <a:gd name="T3" fmla="*/ 4 h 14"/>
                  <a:gd name="T4" fmla="*/ 5 w 7"/>
                  <a:gd name="T5" fmla="*/ 7 h 14"/>
                  <a:gd name="T6" fmla="*/ 2 w 7"/>
                  <a:gd name="T7" fmla="*/ 10 h 14"/>
                  <a:gd name="T8" fmla="*/ 0 w 7"/>
                  <a:gd name="T9" fmla="*/ 13 h 14"/>
                  <a:gd name="T10" fmla="*/ 0 w 7"/>
                  <a:gd name="T11" fmla="*/ 14 h 14"/>
                  <a:gd name="T12" fmla="*/ 5 w 7"/>
                  <a:gd name="T13" fmla="*/ 13 h 14"/>
                  <a:gd name="T14" fmla="*/ 7 w 7"/>
                  <a:gd name="T15" fmla="*/ 7 h 14"/>
                  <a:gd name="T16" fmla="*/ 6 w 7"/>
                  <a:gd name="T17" fmla="*/ 2 h 14"/>
                  <a:gd name="T18" fmla="*/ 2 w 7"/>
                  <a:gd name="T19" fmla="*/ 0 h 14"/>
                  <a:gd name="T20" fmla="*/ 1 w 7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5" name="Freeform 1763">
                <a:extLst>
                  <a:ext uri="{FF2B5EF4-FFF2-40B4-BE49-F238E27FC236}">
                    <a16:creationId xmlns:a16="http://schemas.microsoft.com/office/drawing/2014/main" id="{EE2172C0-0D1C-40A7-823E-E80E6CDFD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9"/>
                <a:ext cx="5" cy="8"/>
              </a:xfrm>
              <a:custGeom>
                <a:avLst/>
                <a:gdLst>
                  <a:gd name="T0" fmla="*/ 1 w 16"/>
                  <a:gd name="T1" fmla="*/ 1 h 22"/>
                  <a:gd name="T2" fmla="*/ 1 w 16"/>
                  <a:gd name="T3" fmla="*/ 0 h 22"/>
                  <a:gd name="T4" fmla="*/ 0 w 16"/>
                  <a:gd name="T5" fmla="*/ 3 h 22"/>
                  <a:gd name="T6" fmla="*/ 1 w 16"/>
                  <a:gd name="T7" fmla="*/ 7 h 22"/>
                  <a:gd name="T8" fmla="*/ 2 w 16"/>
                  <a:gd name="T9" fmla="*/ 10 h 22"/>
                  <a:gd name="T10" fmla="*/ 3 w 16"/>
                  <a:gd name="T11" fmla="*/ 13 h 22"/>
                  <a:gd name="T12" fmla="*/ 7 w 16"/>
                  <a:gd name="T13" fmla="*/ 17 h 22"/>
                  <a:gd name="T14" fmla="*/ 9 w 16"/>
                  <a:gd name="T15" fmla="*/ 19 h 22"/>
                  <a:gd name="T16" fmla="*/ 11 w 16"/>
                  <a:gd name="T17" fmla="*/ 20 h 22"/>
                  <a:gd name="T18" fmla="*/ 15 w 16"/>
                  <a:gd name="T19" fmla="*/ 22 h 22"/>
                  <a:gd name="T20" fmla="*/ 16 w 16"/>
                  <a:gd name="T21" fmla="*/ 20 h 22"/>
                  <a:gd name="T22" fmla="*/ 12 w 16"/>
                  <a:gd name="T23" fmla="*/ 20 h 22"/>
                  <a:gd name="T24" fmla="*/ 10 w 16"/>
                  <a:gd name="T25" fmla="*/ 18 h 22"/>
                  <a:gd name="T26" fmla="*/ 7 w 16"/>
                  <a:gd name="T27" fmla="*/ 15 h 22"/>
                  <a:gd name="T28" fmla="*/ 6 w 16"/>
                  <a:gd name="T29" fmla="*/ 12 h 22"/>
                  <a:gd name="T30" fmla="*/ 3 w 16"/>
                  <a:gd name="T31" fmla="*/ 10 h 22"/>
                  <a:gd name="T32" fmla="*/ 3 w 16"/>
                  <a:gd name="T33" fmla="*/ 7 h 22"/>
                  <a:gd name="T34" fmla="*/ 3 w 16"/>
                  <a:gd name="T35" fmla="*/ 3 h 22"/>
                  <a:gd name="T36" fmla="*/ 3 w 16"/>
                  <a:gd name="T37" fmla="*/ 1 h 22"/>
                  <a:gd name="T38" fmla="*/ 1 w 16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2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6" name="Freeform 1764">
                <a:extLst>
                  <a:ext uri="{FF2B5EF4-FFF2-40B4-BE49-F238E27FC236}">
                    <a16:creationId xmlns:a16="http://schemas.microsoft.com/office/drawing/2014/main" id="{91125A1C-D0B2-4A5D-9AE4-2F350C034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" y="2818"/>
                <a:ext cx="3" cy="2"/>
              </a:xfrm>
              <a:custGeom>
                <a:avLst/>
                <a:gdLst>
                  <a:gd name="T0" fmla="*/ 1 w 8"/>
                  <a:gd name="T1" fmla="*/ 2 h 5"/>
                  <a:gd name="T2" fmla="*/ 3 w 8"/>
                  <a:gd name="T3" fmla="*/ 1 h 5"/>
                  <a:gd name="T4" fmla="*/ 5 w 8"/>
                  <a:gd name="T5" fmla="*/ 1 h 5"/>
                  <a:gd name="T6" fmla="*/ 6 w 8"/>
                  <a:gd name="T7" fmla="*/ 3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0 h 5"/>
                  <a:gd name="T16" fmla="*/ 3 w 8"/>
                  <a:gd name="T17" fmla="*/ 0 h 5"/>
                  <a:gd name="T18" fmla="*/ 0 w 8"/>
                  <a:gd name="T19" fmla="*/ 1 h 5"/>
                  <a:gd name="T20" fmla="*/ 1 w 8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7" name="Freeform 1765">
                <a:extLst>
                  <a:ext uri="{FF2B5EF4-FFF2-40B4-BE49-F238E27FC236}">
                    <a16:creationId xmlns:a16="http://schemas.microsoft.com/office/drawing/2014/main" id="{D261A76A-8E9A-45AF-8115-7F25800A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13" cy="12"/>
              </a:xfrm>
              <a:custGeom>
                <a:avLst/>
                <a:gdLst>
                  <a:gd name="T0" fmla="*/ 1 w 40"/>
                  <a:gd name="T1" fmla="*/ 37 h 38"/>
                  <a:gd name="T2" fmla="*/ 1 w 40"/>
                  <a:gd name="T3" fmla="*/ 38 h 38"/>
                  <a:gd name="T4" fmla="*/ 8 w 40"/>
                  <a:gd name="T5" fmla="*/ 36 h 38"/>
                  <a:gd name="T6" fmla="*/ 13 w 40"/>
                  <a:gd name="T7" fmla="*/ 32 h 38"/>
                  <a:gd name="T8" fmla="*/ 18 w 40"/>
                  <a:gd name="T9" fmla="*/ 28 h 38"/>
                  <a:gd name="T10" fmla="*/ 23 w 40"/>
                  <a:gd name="T11" fmla="*/ 24 h 38"/>
                  <a:gd name="T12" fmla="*/ 27 w 40"/>
                  <a:gd name="T13" fmla="*/ 18 h 38"/>
                  <a:gd name="T14" fmla="*/ 31 w 40"/>
                  <a:gd name="T15" fmla="*/ 12 h 38"/>
                  <a:gd name="T16" fmla="*/ 35 w 40"/>
                  <a:gd name="T17" fmla="*/ 6 h 38"/>
                  <a:gd name="T18" fmla="*/ 40 w 40"/>
                  <a:gd name="T19" fmla="*/ 2 h 38"/>
                  <a:gd name="T20" fmla="*/ 38 w 40"/>
                  <a:gd name="T21" fmla="*/ 0 h 38"/>
                  <a:gd name="T22" fmla="*/ 33 w 40"/>
                  <a:gd name="T23" fmla="*/ 5 h 38"/>
                  <a:gd name="T24" fmla="*/ 29 w 40"/>
                  <a:gd name="T25" fmla="*/ 11 h 38"/>
                  <a:gd name="T26" fmla="*/ 25 w 40"/>
                  <a:gd name="T27" fmla="*/ 17 h 38"/>
                  <a:gd name="T28" fmla="*/ 20 w 40"/>
                  <a:gd name="T29" fmla="*/ 22 h 38"/>
                  <a:gd name="T30" fmla="*/ 17 w 40"/>
                  <a:gd name="T31" fmla="*/ 27 h 38"/>
                  <a:gd name="T32" fmla="*/ 11 w 40"/>
                  <a:gd name="T33" fmla="*/ 31 h 38"/>
                  <a:gd name="T34" fmla="*/ 7 w 40"/>
                  <a:gd name="T35" fmla="*/ 35 h 38"/>
                  <a:gd name="T36" fmla="*/ 1 w 40"/>
                  <a:gd name="T37" fmla="*/ 36 h 38"/>
                  <a:gd name="T38" fmla="*/ 0 w 40"/>
                  <a:gd name="T39" fmla="*/ 37 h 38"/>
                  <a:gd name="T40" fmla="*/ 1 w 40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8">
                    <a:moveTo>
                      <a:pt x="1" y="37"/>
                    </a:moveTo>
                    <a:lnTo>
                      <a:pt x="1" y="38"/>
                    </a:lnTo>
                    <a:lnTo>
                      <a:pt x="8" y="36"/>
                    </a:lnTo>
                    <a:lnTo>
                      <a:pt x="13" y="32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7" y="18"/>
                    </a:lnTo>
                    <a:lnTo>
                      <a:pt x="31" y="12"/>
                    </a:lnTo>
                    <a:lnTo>
                      <a:pt x="35" y="6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9" y="11"/>
                    </a:lnTo>
                    <a:lnTo>
                      <a:pt x="25" y="17"/>
                    </a:lnTo>
                    <a:lnTo>
                      <a:pt x="20" y="22"/>
                    </a:lnTo>
                    <a:lnTo>
                      <a:pt x="17" y="27"/>
                    </a:lnTo>
                    <a:lnTo>
                      <a:pt x="11" y="31"/>
                    </a:lnTo>
                    <a:lnTo>
                      <a:pt x="7" y="35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8" name="Freeform 1766">
                <a:extLst>
                  <a:ext uri="{FF2B5EF4-FFF2-40B4-BE49-F238E27FC236}">
                    <a16:creationId xmlns:a16="http://schemas.microsoft.com/office/drawing/2014/main" id="{FD6D6CC8-D78B-474C-88CD-A5A74647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" y="2831"/>
                <a:ext cx="6" cy="7"/>
              </a:xfrm>
              <a:custGeom>
                <a:avLst/>
                <a:gdLst>
                  <a:gd name="T0" fmla="*/ 16 w 17"/>
                  <a:gd name="T1" fmla="*/ 21 h 22"/>
                  <a:gd name="T2" fmla="*/ 16 w 17"/>
                  <a:gd name="T3" fmla="*/ 21 h 22"/>
                  <a:gd name="T4" fmla="*/ 11 w 17"/>
                  <a:gd name="T5" fmla="*/ 21 h 22"/>
                  <a:gd name="T6" fmla="*/ 7 w 17"/>
                  <a:gd name="T7" fmla="*/ 20 h 22"/>
                  <a:gd name="T8" fmla="*/ 5 w 17"/>
                  <a:gd name="T9" fmla="*/ 20 h 22"/>
                  <a:gd name="T10" fmla="*/ 2 w 17"/>
                  <a:gd name="T11" fmla="*/ 19 h 22"/>
                  <a:gd name="T12" fmla="*/ 1 w 17"/>
                  <a:gd name="T13" fmla="*/ 17 h 22"/>
                  <a:gd name="T14" fmla="*/ 1 w 17"/>
                  <a:gd name="T15" fmla="*/ 13 h 22"/>
                  <a:gd name="T16" fmla="*/ 2 w 17"/>
                  <a:gd name="T17" fmla="*/ 8 h 22"/>
                  <a:gd name="T18" fmla="*/ 5 w 17"/>
                  <a:gd name="T19" fmla="*/ 0 h 22"/>
                  <a:gd name="T20" fmla="*/ 3 w 17"/>
                  <a:gd name="T21" fmla="*/ 0 h 22"/>
                  <a:gd name="T22" fmla="*/ 1 w 17"/>
                  <a:gd name="T23" fmla="*/ 8 h 22"/>
                  <a:gd name="T24" fmla="*/ 0 w 17"/>
                  <a:gd name="T25" fmla="*/ 13 h 22"/>
                  <a:gd name="T26" fmla="*/ 0 w 17"/>
                  <a:gd name="T27" fmla="*/ 17 h 22"/>
                  <a:gd name="T28" fmla="*/ 1 w 17"/>
                  <a:gd name="T29" fmla="*/ 20 h 22"/>
                  <a:gd name="T30" fmla="*/ 2 w 17"/>
                  <a:gd name="T31" fmla="*/ 21 h 22"/>
                  <a:gd name="T32" fmla="*/ 7 w 17"/>
                  <a:gd name="T33" fmla="*/ 22 h 22"/>
                  <a:gd name="T34" fmla="*/ 11 w 17"/>
                  <a:gd name="T35" fmla="*/ 22 h 22"/>
                  <a:gd name="T36" fmla="*/ 16 w 17"/>
                  <a:gd name="T37" fmla="*/ 22 h 22"/>
                  <a:gd name="T38" fmla="*/ 17 w 17"/>
                  <a:gd name="T39" fmla="*/ 22 h 22"/>
                  <a:gd name="T40" fmla="*/ 16 w 17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6" y="21"/>
                    </a:moveTo>
                    <a:lnTo>
                      <a:pt x="16" y="21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9" name="Freeform 1767">
                <a:extLst>
                  <a:ext uri="{FF2B5EF4-FFF2-40B4-BE49-F238E27FC236}">
                    <a16:creationId xmlns:a16="http://schemas.microsoft.com/office/drawing/2014/main" id="{63269058-3917-4646-B9A7-56FD57F4F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829"/>
                <a:ext cx="16" cy="9"/>
              </a:xfrm>
              <a:custGeom>
                <a:avLst/>
                <a:gdLst>
                  <a:gd name="T0" fmla="*/ 46 w 48"/>
                  <a:gd name="T1" fmla="*/ 0 h 27"/>
                  <a:gd name="T2" fmla="*/ 47 w 48"/>
                  <a:gd name="T3" fmla="*/ 0 h 27"/>
                  <a:gd name="T4" fmla="*/ 40 w 48"/>
                  <a:gd name="T5" fmla="*/ 3 h 27"/>
                  <a:gd name="T6" fmla="*/ 33 w 48"/>
                  <a:gd name="T7" fmla="*/ 6 h 27"/>
                  <a:gd name="T8" fmla="*/ 27 w 48"/>
                  <a:gd name="T9" fmla="*/ 9 h 27"/>
                  <a:gd name="T10" fmla="*/ 20 w 48"/>
                  <a:gd name="T11" fmla="*/ 11 h 27"/>
                  <a:gd name="T12" fmla="*/ 14 w 48"/>
                  <a:gd name="T13" fmla="*/ 15 h 27"/>
                  <a:gd name="T14" fmla="*/ 9 w 48"/>
                  <a:gd name="T15" fmla="*/ 18 h 27"/>
                  <a:gd name="T16" fmla="*/ 3 w 48"/>
                  <a:gd name="T17" fmla="*/ 22 h 27"/>
                  <a:gd name="T18" fmla="*/ 0 w 48"/>
                  <a:gd name="T19" fmla="*/ 25 h 27"/>
                  <a:gd name="T20" fmla="*/ 2 w 48"/>
                  <a:gd name="T21" fmla="*/ 27 h 27"/>
                  <a:gd name="T22" fmla="*/ 5 w 48"/>
                  <a:gd name="T23" fmla="*/ 23 h 27"/>
                  <a:gd name="T24" fmla="*/ 10 w 48"/>
                  <a:gd name="T25" fmla="*/ 19 h 27"/>
                  <a:gd name="T26" fmla="*/ 15 w 48"/>
                  <a:gd name="T27" fmla="*/ 16 h 27"/>
                  <a:gd name="T28" fmla="*/ 21 w 48"/>
                  <a:gd name="T29" fmla="*/ 13 h 27"/>
                  <a:gd name="T30" fmla="*/ 28 w 48"/>
                  <a:gd name="T31" fmla="*/ 10 h 27"/>
                  <a:gd name="T32" fmla="*/ 34 w 48"/>
                  <a:gd name="T33" fmla="*/ 7 h 27"/>
                  <a:gd name="T34" fmla="*/ 41 w 48"/>
                  <a:gd name="T35" fmla="*/ 5 h 27"/>
                  <a:gd name="T36" fmla="*/ 47 w 48"/>
                  <a:gd name="T37" fmla="*/ 3 h 27"/>
                  <a:gd name="T38" fmla="*/ 48 w 48"/>
                  <a:gd name="T39" fmla="*/ 3 h 27"/>
                  <a:gd name="T40" fmla="*/ 46 w 4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46" y="0"/>
                    </a:moveTo>
                    <a:lnTo>
                      <a:pt x="47" y="0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7" y="9"/>
                    </a:lnTo>
                    <a:lnTo>
                      <a:pt x="20" y="11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10" y="19"/>
                    </a:lnTo>
                    <a:lnTo>
                      <a:pt x="15" y="16"/>
                    </a:lnTo>
                    <a:lnTo>
                      <a:pt x="21" y="13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41" y="5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0" name="Freeform 1768">
                <a:extLst>
                  <a:ext uri="{FF2B5EF4-FFF2-40B4-BE49-F238E27FC236}">
                    <a16:creationId xmlns:a16="http://schemas.microsoft.com/office/drawing/2014/main" id="{A80A70D8-5594-49A3-9ECA-CA54A2216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" y="2827"/>
                <a:ext cx="1" cy="3"/>
              </a:xfrm>
              <a:custGeom>
                <a:avLst/>
                <a:gdLst>
                  <a:gd name="T0" fmla="*/ 1 w 4"/>
                  <a:gd name="T1" fmla="*/ 2 h 11"/>
                  <a:gd name="T2" fmla="*/ 2 w 4"/>
                  <a:gd name="T3" fmla="*/ 4 h 11"/>
                  <a:gd name="T4" fmla="*/ 3 w 4"/>
                  <a:gd name="T5" fmla="*/ 6 h 11"/>
                  <a:gd name="T6" fmla="*/ 1 w 4"/>
                  <a:gd name="T7" fmla="*/ 8 h 11"/>
                  <a:gd name="T8" fmla="*/ 0 w 4"/>
                  <a:gd name="T9" fmla="*/ 9 h 11"/>
                  <a:gd name="T10" fmla="*/ 1 w 4"/>
                  <a:gd name="T11" fmla="*/ 11 h 11"/>
                  <a:gd name="T12" fmla="*/ 3 w 4"/>
                  <a:gd name="T13" fmla="*/ 9 h 11"/>
                  <a:gd name="T14" fmla="*/ 4 w 4"/>
                  <a:gd name="T15" fmla="*/ 6 h 11"/>
                  <a:gd name="T16" fmla="*/ 3 w 4"/>
                  <a:gd name="T17" fmla="*/ 2 h 11"/>
                  <a:gd name="T18" fmla="*/ 2 w 4"/>
                  <a:gd name="T19" fmla="*/ 0 h 11"/>
                  <a:gd name="T20" fmla="*/ 1 w 4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2"/>
                    </a:moveTo>
                    <a:lnTo>
                      <a:pt x="2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1" name="Freeform 1769">
                <a:extLst>
                  <a:ext uri="{FF2B5EF4-FFF2-40B4-BE49-F238E27FC236}">
                    <a16:creationId xmlns:a16="http://schemas.microsoft.com/office/drawing/2014/main" id="{A534EDF0-EF49-4842-B89A-B5B3BC71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91"/>
                <a:ext cx="6" cy="9"/>
              </a:xfrm>
              <a:custGeom>
                <a:avLst/>
                <a:gdLst>
                  <a:gd name="T0" fmla="*/ 0 w 16"/>
                  <a:gd name="T1" fmla="*/ 0 h 27"/>
                  <a:gd name="T2" fmla="*/ 1 w 16"/>
                  <a:gd name="T3" fmla="*/ 0 h 27"/>
                  <a:gd name="T4" fmla="*/ 1 w 16"/>
                  <a:gd name="T5" fmla="*/ 4 h 27"/>
                  <a:gd name="T6" fmla="*/ 2 w 16"/>
                  <a:gd name="T7" fmla="*/ 7 h 27"/>
                  <a:gd name="T8" fmla="*/ 4 w 16"/>
                  <a:gd name="T9" fmla="*/ 12 h 27"/>
                  <a:gd name="T10" fmla="*/ 5 w 16"/>
                  <a:gd name="T11" fmla="*/ 16 h 27"/>
                  <a:gd name="T12" fmla="*/ 6 w 16"/>
                  <a:gd name="T13" fmla="*/ 20 h 27"/>
                  <a:gd name="T14" fmla="*/ 9 w 16"/>
                  <a:gd name="T15" fmla="*/ 23 h 27"/>
                  <a:gd name="T16" fmla="*/ 12 w 16"/>
                  <a:gd name="T17" fmla="*/ 24 h 27"/>
                  <a:gd name="T18" fmla="*/ 15 w 16"/>
                  <a:gd name="T19" fmla="*/ 27 h 27"/>
                  <a:gd name="T20" fmla="*/ 16 w 16"/>
                  <a:gd name="T21" fmla="*/ 25 h 27"/>
                  <a:gd name="T22" fmla="*/ 13 w 16"/>
                  <a:gd name="T23" fmla="*/ 24 h 27"/>
                  <a:gd name="T24" fmla="*/ 10 w 16"/>
                  <a:gd name="T25" fmla="*/ 22 h 27"/>
                  <a:gd name="T26" fmla="*/ 7 w 16"/>
                  <a:gd name="T27" fmla="*/ 19 h 27"/>
                  <a:gd name="T28" fmla="*/ 6 w 16"/>
                  <a:gd name="T29" fmla="*/ 14 h 27"/>
                  <a:gd name="T30" fmla="*/ 5 w 16"/>
                  <a:gd name="T31" fmla="*/ 12 h 27"/>
                  <a:gd name="T32" fmla="*/ 4 w 16"/>
                  <a:gd name="T33" fmla="*/ 7 h 27"/>
                  <a:gd name="T34" fmla="*/ 3 w 16"/>
                  <a:gd name="T35" fmla="*/ 4 h 27"/>
                  <a:gd name="T36" fmla="*/ 2 w 16"/>
                  <a:gd name="T37" fmla="*/ 0 h 27"/>
                  <a:gd name="T38" fmla="*/ 3 w 16"/>
                  <a:gd name="T39" fmla="*/ 0 h 27"/>
                  <a:gd name="T40" fmla="*/ 0 w 1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5" y="27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7" y="19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2" name="Freeform 1770">
                <a:extLst>
                  <a:ext uri="{FF2B5EF4-FFF2-40B4-BE49-F238E27FC236}">
                    <a16:creationId xmlns:a16="http://schemas.microsoft.com/office/drawing/2014/main" id="{80BE84E4-7461-425B-BE89-AA54AC50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" y="2789"/>
                <a:ext cx="5" cy="2"/>
              </a:xfrm>
              <a:custGeom>
                <a:avLst/>
                <a:gdLst>
                  <a:gd name="T0" fmla="*/ 2 w 13"/>
                  <a:gd name="T1" fmla="*/ 4 h 5"/>
                  <a:gd name="T2" fmla="*/ 2 w 13"/>
                  <a:gd name="T3" fmla="*/ 4 h 5"/>
                  <a:gd name="T4" fmla="*/ 4 w 13"/>
                  <a:gd name="T5" fmla="*/ 1 h 5"/>
                  <a:gd name="T6" fmla="*/ 6 w 13"/>
                  <a:gd name="T7" fmla="*/ 1 h 5"/>
                  <a:gd name="T8" fmla="*/ 9 w 13"/>
                  <a:gd name="T9" fmla="*/ 2 h 5"/>
                  <a:gd name="T10" fmla="*/ 10 w 13"/>
                  <a:gd name="T11" fmla="*/ 5 h 5"/>
                  <a:gd name="T12" fmla="*/ 13 w 13"/>
                  <a:gd name="T13" fmla="*/ 5 h 5"/>
                  <a:gd name="T14" fmla="*/ 11 w 13"/>
                  <a:gd name="T15" fmla="*/ 1 h 5"/>
                  <a:gd name="T16" fmla="*/ 6 w 13"/>
                  <a:gd name="T17" fmla="*/ 0 h 5"/>
                  <a:gd name="T18" fmla="*/ 2 w 13"/>
                  <a:gd name="T19" fmla="*/ 0 h 5"/>
                  <a:gd name="T20" fmla="*/ 0 w 13"/>
                  <a:gd name="T21" fmla="*/ 4 h 5"/>
                  <a:gd name="T22" fmla="*/ 0 w 13"/>
                  <a:gd name="T23" fmla="*/ 2 h 5"/>
                  <a:gd name="T24" fmla="*/ 2 w 13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3" name="Freeform 1771">
                <a:extLst>
                  <a:ext uri="{FF2B5EF4-FFF2-40B4-BE49-F238E27FC236}">
                    <a16:creationId xmlns:a16="http://schemas.microsoft.com/office/drawing/2014/main" id="{B1AC32DA-E0DE-4BB6-982F-AA345C5BB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790"/>
                <a:ext cx="27" cy="29"/>
              </a:xfrm>
              <a:custGeom>
                <a:avLst/>
                <a:gdLst>
                  <a:gd name="T0" fmla="*/ 1 w 81"/>
                  <a:gd name="T1" fmla="*/ 87 h 87"/>
                  <a:gd name="T2" fmla="*/ 12 w 81"/>
                  <a:gd name="T3" fmla="*/ 77 h 87"/>
                  <a:gd name="T4" fmla="*/ 22 w 81"/>
                  <a:gd name="T5" fmla="*/ 67 h 87"/>
                  <a:gd name="T6" fmla="*/ 35 w 81"/>
                  <a:gd name="T7" fmla="*/ 57 h 87"/>
                  <a:gd name="T8" fmla="*/ 45 w 81"/>
                  <a:gd name="T9" fmla="*/ 46 h 87"/>
                  <a:gd name="T10" fmla="*/ 56 w 81"/>
                  <a:gd name="T11" fmla="*/ 36 h 87"/>
                  <a:gd name="T12" fmla="*/ 65 w 81"/>
                  <a:gd name="T13" fmla="*/ 26 h 87"/>
                  <a:gd name="T14" fmla="*/ 74 w 81"/>
                  <a:gd name="T15" fmla="*/ 14 h 87"/>
                  <a:gd name="T16" fmla="*/ 81 w 81"/>
                  <a:gd name="T17" fmla="*/ 2 h 87"/>
                  <a:gd name="T18" fmla="*/ 79 w 81"/>
                  <a:gd name="T19" fmla="*/ 0 h 87"/>
                  <a:gd name="T20" fmla="*/ 73 w 81"/>
                  <a:gd name="T21" fmla="*/ 12 h 87"/>
                  <a:gd name="T22" fmla="*/ 65 w 81"/>
                  <a:gd name="T23" fmla="*/ 25 h 87"/>
                  <a:gd name="T24" fmla="*/ 55 w 81"/>
                  <a:gd name="T25" fmla="*/ 35 h 87"/>
                  <a:gd name="T26" fmla="*/ 44 w 81"/>
                  <a:gd name="T27" fmla="*/ 44 h 87"/>
                  <a:gd name="T28" fmla="*/ 33 w 81"/>
                  <a:gd name="T29" fmla="*/ 54 h 87"/>
                  <a:gd name="T30" fmla="*/ 22 w 81"/>
                  <a:gd name="T31" fmla="*/ 64 h 87"/>
                  <a:gd name="T32" fmla="*/ 11 w 81"/>
                  <a:gd name="T33" fmla="*/ 75 h 87"/>
                  <a:gd name="T34" fmla="*/ 0 w 81"/>
                  <a:gd name="T35" fmla="*/ 86 h 87"/>
                  <a:gd name="T36" fmla="*/ 1 w 81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87">
                    <a:moveTo>
                      <a:pt x="1" y="87"/>
                    </a:moveTo>
                    <a:lnTo>
                      <a:pt x="12" y="77"/>
                    </a:lnTo>
                    <a:lnTo>
                      <a:pt x="22" y="67"/>
                    </a:lnTo>
                    <a:lnTo>
                      <a:pt x="35" y="57"/>
                    </a:lnTo>
                    <a:lnTo>
                      <a:pt x="45" y="46"/>
                    </a:lnTo>
                    <a:lnTo>
                      <a:pt x="56" y="36"/>
                    </a:lnTo>
                    <a:lnTo>
                      <a:pt x="65" y="26"/>
                    </a:lnTo>
                    <a:lnTo>
                      <a:pt x="74" y="14"/>
                    </a:lnTo>
                    <a:lnTo>
                      <a:pt x="81" y="2"/>
                    </a:lnTo>
                    <a:lnTo>
                      <a:pt x="79" y="0"/>
                    </a:lnTo>
                    <a:lnTo>
                      <a:pt x="73" y="12"/>
                    </a:lnTo>
                    <a:lnTo>
                      <a:pt x="65" y="25"/>
                    </a:lnTo>
                    <a:lnTo>
                      <a:pt x="55" y="35"/>
                    </a:lnTo>
                    <a:lnTo>
                      <a:pt x="44" y="44"/>
                    </a:lnTo>
                    <a:lnTo>
                      <a:pt x="33" y="54"/>
                    </a:lnTo>
                    <a:lnTo>
                      <a:pt x="22" y="64"/>
                    </a:lnTo>
                    <a:lnTo>
                      <a:pt x="11" y="75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4" name="Freeform 1772">
                <a:extLst>
                  <a:ext uri="{FF2B5EF4-FFF2-40B4-BE49-F238E27FC236}">
                    <a16:creationId xmlns:a16="http://schemas.microsoft.com/office/drawing/2014/main" id="{9FA7425B-11FC-4C72-A894-461B56C75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8"/>
                <a:ext cx="3" cy="4"/>
              </a:xfrm>
              <a:custGeom>
                <a:avLst/>
                <a:gdLst>
                  <a:gd name="T0" fmla="*/ 2 w 7"/>
                  <a:gd name="T1" fmla="*/ 12 h 12"/>
                  <a:gd name="T2" fmla="*/ 2 w 7"/>
                  <a:gd name="T3" fmla="*/ 8 h 12"/>
                  <a:gd name="T4" fmla="*/ 4 w 7"/>
                  <a:gd name="T5" fmla="*/ 6 h 12"/>
                  <a:gd name="T6" fmla="*/ 5 w 7"/>
                  <a:gd name="T7" fmla="*/ 3 h 12"/>
                  <a:gd name="T8" fmla="*/ 7 w 7"/>
                  <a:gd name="T9" fmla="*/ 1 h 12"/>
                  <a:gd name="T10" fmla="*/ 6 w 7"/>
                  <a:gd name="T11" fmla="*/ 0 h 12"/>
                  <a:gd name="T12" fmla="*/ 4 w 7"/>
                  <a:gd name="T13" fmla="*/ 2 h 12"/>
                  <a:gd name="T14" fmla="*/ 2 w 7"/>
                  <a:gd name="T15" fmla="*/ 4 h 12"/>
                  <a:gd name="T16" fmla="*/ 0 w 7"/>
                  <a:gd name="T17" fmla="*/ 8 h 12"/>
                  <a:gd name="T18" fmla="*/ 0 w 7"/>
                  <a:gd name="T19" fmla="*/ 12 h 12"/>
                  <a:gd name="T20" fmla="*/ 2 w 7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2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5" name="Freeform 1773">
                <a:extLst>
                  <a:ext uri="{FF2B5EF4-FFF2-40B4-BE49-F238E27FC236}">
                    <a16:creationId xmlns:a16="http://schemas.microsoft.com/office/drawing/2014/main" id="{41A654D9-C0FF-4968-800C-4D3DFE0A0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822"/>
                <a:ext cx="6" cy="4"/>
              </a:xfrm>
              <a:custGeom>
                <a:avLst/>
                <a:gdLst>
                  <a:gd name="T0" fmla="*/ 16 w 17"/>
                  <a:gd name="T1" fmla="*/ 12 h 13"/>
                  <a:gd name="T2" fmla="*/ 17 w 17"/>
                  <a:gd name="T3" fmla="*/ 12 h 13"/>
                  <a:gd name="T4" fmla="*/ 8 w 17"/>
                  <a:gd name="T5" fmla="*/ 10 h 13"/>
                  <a:gd name="T6" fmla="*/ 5 w 17"/>
                  <a:gd name="T7" fmla="*/ 8 h 13"/>
                  <a:gd name="T8" fmla="*/ 4 w 17"/>
                  <a:gd name="T9" fmla="*/ 6 h 13"/>
                  <a:gd name="T10" fmla="*/ 2 w 17"/>
                  <a:gd name="T11" fmla="*/ 0 h 13"/>
                  <a:gd name="T12" fmla="*/ 0 w 17"/>
                  <a:gd name="T13" fmla="*/ 0 h 13"/>
                  <a:gd name="T14" fmla="*/ 2 w 17"/>
                  <a:gd name="T15" fmla="*/ 6 h 13"/>
                  <a:gd name="T16" fmla="*/ 4 w 17"/>
                  <a:gd name="T17" fmla="*/ 10 h 13"/>
                  <a:gd name="T18" fmla="*/ 7 w 17"/>
                  <a:gd name="T19" fmla="*/ 11 h 13"/>
                  <a:gd name="T20" fmla="*/ 16 w 17"/>
                  <a:gd name="T21" fmla="*/ 13 h 13"/>
                  <a:gd name="T22" fmla="*/ 16 w 17"/>
                  <a:gd name="T23" fmla="*/ 13 h 13"/>
                  <a:gd name="T24" fmla="*/ 16 w 17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6" y="12"/>
                    </a:moveTo>
                    <a:lnTo>
                      <a:pt x="17" y="12"/>
                    </a:lnTo>
                    <a:lnTo>
                      <a:pt x="8" y="10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6" name="Freeform 1774">
                <a:extLst>
                  <a:ext uri="{FF2B5EF4-FFF2-40B4-BE49-F238E27FC236}">
                    <a16:creationId xmlns:a16="http://schemas.microsoft.com/office/drawing/2014/main" id="{139305DA-D83F-4EC0-A134-1DF562392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826"/>
                <a:ext cx="4" cy="1"/>
              </a:xfrm>
              <a:custGeom>
                <a:avLst/>
                <a:gdLst>
                  <a:gd name="T0" fmla="*/ 10 w 11"/>
                  <a:gd name="T1" fmla="*/ 0 h 2"/>
                  <a:gd name="T2" fmla="*/ 8 w 11"/>
                  <a:gd name="T3" fmla="*/ 2 h 2"/>
                  <a:gd name="T4" fmla="*/ 6 w 11"/>
                  <a:gd name="T5" fmla="*/ 2 h 2"/>
                  <a:gd name="T6" fmla="*/ 2 w 11"/>
                  <a:gd name="T7" fmla="*/ 1 h 2"/>
                  <a:gd name="T8" fmla="*/ 0 w 11"/>
                  <a:gd name="T9" fmla="*/ 0 h 2"/>
                  <a:gd name="T10" fmla="*/ 0 w 11"/>
                  <a:gd name="T11" fmla="*/ 2 h 2"/>
                  <a:gd name="T12" fmla="*/ 2 w 11"/>
                  <a:gd name="T13" fmla="*/ 2 h 2"/>
                  <a:gd name="T14" fmla="*/ 6 w 11"/>
                  <a:gd name="T15" fmla="*/ 2 h 2"/>
                  <a:gd name="T16" fmla="*/ 8 w 11"/>
                  <a:gd name="T17" fmla="*/ 2 h 2"/>
                  <a:gd name="T18" fmla="*/ 11 w 11"/>
                  <a:gd name="T19" fmla="*/ 2 h 2"/>
                  <a:gd name="T20" fmla="*/ 10 w 1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7" name="Freeform 1775">
                <a:extLst>
                  <a:ext uri="{FF2B5EF4-FFF2-40B4-BE49-F238E27FC236}">
                    <a16:creationId xmlns:a16="http://schemas.microsoft.com/office/drawing/2014/main" id="{B819AA76-996F-4E89-9088-AE2E3824E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" y="2801"/>
                <a:ext cx="29" cy="25"/>
              </a:xfrm>
              <a:custGeom>
                <a:avLst/>
                <a:gdLst>
                  <a:gd name="T0" fmla="*/ 87 w 89"/>
                  <a:gd name="T1" fmla="*/ 0 h 75"/>
                  <a:gd name="T2" fmla="*/ 74 w 89"/>
                  <a:gd name="T3" fmla="*/ 8 h 75"/>
                  <a:gd name="T4" fmla="*/ 62 w 89"/>
                  <a:gd name="T5" fmla="*/ 15 h 75"/>
                  <a:gd name="T6" fmla="*/ 50 w 89"/>
                  <a:gd name="T7" fmla="*/ 24 h 75"/>
                  <a:gd name="T8" fmla="*/ 37 w 89"/>
                  <a:gd name="T9" fmla="*/ 32 h 75"/>
                  <a:gd name="T10" fmla="*/ 27 w 89"/>
                  <a:gd name="T11" fmla="*/ 41 h 75"/>
                  <a:gd name="T12" fmla="*/ 17 w 89"/>
                  <a:gd name="T13" fmla="*/ 51 h 75"/>
                  <a:gd name="T14" fmla="*/ 8 w 89"/>
                  <a:gd name="T15" fmla="*/ 61 h 75"/>
                  <a:gd name="T16" fmla="*/ 0 w 89"/>
                  <a:gd name="T17" fmla="*/ 73 h 75"/>
                  <a:gd name="T18" fmla="*/ 1 w 89"/>
                  <a:gd name="T19" fmla="*/ 75 h 75"/>
                  <a:gd name="T20" fmla="*/ 9 w 89"/>
                  <a:gd name="T21" fmla="*/ 63 h 75"/>
                  <a:gd name="T22" fmla="*/ 18 w 89"/>
                  <a:gd name="T23" fmla="*/ 52 h 75"/>
                  <a:gd name="T24" fmla="*/ 28 w 89"/>
                  <a:gd name="T25" fmla="*/ 42 h 75"/>
                  <a:gd name="T26" fmla="*/ 40 w 89"/>
                  <a:gd name="T27" fmla="*/ 33 h 75"/>
                  <a:gd name="T28" fmla="*/ 51 w 89"/>
                  <a:gd name="T29" fmla="*/ 25 h 75"/>
                  <a:gd name="T30" fmla="*/ 63 w 89"/>
                  <a:gd name="T31" fmla="*/ 17 h 75"/>
                  <a:gd name="T32" fmla="*/ 77 w 89"/>
                  <a:gd name="T33" fmla="*/ 8 h 75"/>
                  <a:gd name="T34" fmla="*/ 89 w 89"/>
                  <a:gd name="T35" fmla="*/ 1 h 75"/>
                  <a:gd name="T36" fmla="*/ 87 w 89"/>
                  <a:gd name="T3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75">
                    <a:moveTo>
                      <a:pt x="87" y="0"/>
                    </a:moveTo>
                    <a:lnTo>
                      <a:pt x="74" y="8"/>
                    </a:lnTo>
                    <a:lnTo>
                      <a:pt x="62" y="15"/>
                    </a:lnTo>
                    <a:lnTo>
                      <a:pt x="50" y="24"/>
                    </a:lnTo>
                    <a:lnTo>
                      <a:pt x="37" y="32"/>
                    </a:lnTo>
                    <a:lnTo>
                      <a:pt x="27" y="41"/>
                    </a:lnTo>
                    <a:lnTo>
                      <a:pt x="17" y="51"/>
                    </a:lnTo>
                    <a:lnTo>
                      <a:pt x="8" y="6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9" y="63"/>
                    </a:lnTo>
                    <a:lnTo>
                      <a:pt x="18" y="52"/>
                    </a:lnTo>
                    <a:lnTo>
                      <a:pt x="28" y="42"/>
                    </a:lnTo>
                    <a:lnTo>
                      <a:pt x="40" y="33"/>
                    </a:lnTo>
                    <a:lnTo>
                      <a:pt x="51" y="25"/>
                    </a:lnTo>
                    <a:lnTo>
                      <a:pt x="63" y="17"/>
                    </a:lnTo>
                    <a:lnTo>
                      <a:pt x="77" y="8"/>
                    </a:lnTo>
                    <a:lnTo>
                      <a:pt x="89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8" name="Freeform 1776">
                <a:extLst>
                  <a:ext uri="{FF2B5EF4-FFF2-40B4-BE49-F238E27FC236}">
                    <a16:creationId xmlns:a16="http://schemas.microsoft.com/office/drawing/2014/main" id="{04F30E43-ABCB-4855-AC90-71EAC0135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800"/>
                <a:ext cx="2" cy="3"/>
              </a:xfrm>
              <a:custGeom>
                <a:avLst/>
                <a:gdLst>
                  <a:gd name="T0" fmla="*/ 0 w 7"/>
                  <a:gd name="T1" fmla="*/ 1 h 10"/>
                  <a:gd name="T2" fmla="*/ 1 w 7"/>
                  <a:gd name="T3" fmla="*/ 1 h 10"/>
                  <a:gd name="T4" fmla="*/ 3 w 7"/>
                  <a:gd name="T5" fmla="*/ 2 h 10"/>
                  <a:gd name="T6" fmla="*/ 4 w 7"/>
                  <a:gd name="T7" fmla="*/ 5 h 10"/>
                  <a:gd name="T8" fmla="*/ 4 w 7"/>
                  <a:gd name="T9" fmla="*/ 7 h 10"/>
                  <a:gd name="T10" fmla="*/ 3 w 7"/>
                  <a:gd name="T11" fmla="*/ 7 h 10"/>
                  <a:gd name="T12" fmla="*/ 4 w 7"/>
                  <a:gd name="T13" fmla="*/ 10 h 10"/>
                  <a:gd name="T14" fmla="*/ 7 w 7"/>
                  <a:gd name="T15" fmla="*/ 7 h 10"/>
                  <a:gd name="T16" fmla="*/ 7 w 7"/>
                  <a:gd name="T17" fmla="*/ 3 h 10"/>
                  <a:gd name="T18" fmla="*/ 4 w 7"/>
                  <a:gd name="T19" fmla="*/ 1 h 10"/>
                  <a:gd name="T20" fmla="*/ 1 w 7"/>
                  <a:gd name="T21" fmla="*/ 0 h 10"/>
                  <a:gd name="T22" fmla="*/ 2 w 7"/>
                  <a:gd name="T23" fmla="*/ 0 h 10"/>
                  <a:gd name="T24" fmla="*/ 0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0" y="1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9" name="Freeform 1777">
                <a:extLst>
                  <a:ext uri="{FF2B5EF4-FFF2-40B4-BE49-F238E27FC236}">
                    <a16:creationId xmlns:a16="http://schemas.microsoft.com/office/drawing/2014/main" id="{46103A4B-1053-4C06-AC68-8321FDDA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66"/>
                <a:ext cx="59" cy="38"/>
              </a:xfrm>
              <a:custGeom>
                <a:avLst/>
                <a:gdLst>
                  <a:gd name="T0" fmla="*/ 0 w 177"/>
                  <a:gd name="T1" fmla="*/ 86 h 112"/>
                  <a:gd name="T2" fmla="*/ 8 w 177"/>
                  <a:gd name="T3" fmla="*/ 91 h 112"/>
                  <a:gd name="T4" fmla="*/ 17 w 177"/>
                  <a:gd name="T5" fmla="*/ 96 h 112"/>
                  <a:gd name="T6" fmla="*/ 26 w 177"/>
                  <a:gd name="T7" fmla="*/ 100 h 112"/>
                  <a:gd name="T8" fmla="*/ 35 w 177"/>
                  <a:gd name="T9" fmla="*/ 104 h 112"/>
                  <a:gd name="T10" fmla="*/ 45 w 177"/>
                  <a:gd name="T11" fmla="*/ 108 h 112"/>
                  <a:gd name="T12" fmla="*/ 54 w 177"/>
                  <a:gd name="T13" fmla="*/ 109 h 112"/>
                  <a:gd name="T14" fmla="*/ 64 w 177"/>
                  <a:gd name="T15" fmla="*/ 110 h 112"/>
                  <a:gd name="T16" fmla="*/ 74 w 177"/>
                  <a:gd name="T17" fmla="*/ 112 h 112"/>
                  <a:gd name="T18" fmla="*/ 85 w 177"/>
                  <a:gd name="T19" fmla="*/ 112 h 112"/>
                  <a:gd name="T20" fmla="*/ 97 w 177"/>
                  <a:gd name="T21" fmla="*/ 109 h 112"/>
                  <a:gd name="T22" fmla="*/ 108 w 177"/>
                  <a:gd name="T23" fmla="*/ 108 h 112"/>
                  <a:gd name="T24" fmla="*/ 120 w 177"/>
                  <a:gd name="T25" fmla="*/ 106 h 112"/>
                  <a:gd name="T26" fmla="*/ 134 w 177"/>
                  <a:gd name="T27" fmla="*/ 101 h 112"/>
                  <a:gd name="T28" fmla="*/ 147 w 177"/>
                  <a:gd name="T29" fmla="*/ 97 h 112"/>
                  <a:gd name="T30" fmla="*/ 163 w 177"/>
                  <a:gd name="T31" fmla="*/ 91 h 112"/>
                  <a:gd name="T32" fmla="*/ 177 w 177"/>
                  <a:gd name="T33" fmla="*/ 85 h 112"/>
                  <a:gd name="T34" fmla="*/ 177 w 177"/>
                  <a:gd name="T35" fmla="*/ 72 h 112"/>
                  <a:gd name="T36" fmla="*/ 176 w 177"/>
                  <a:gd name="T37" fmla="*/ 60 h 112"/>
                  <a:gd name="T38" fmla="*/ 176 w 177"/>
                  <a:gd name="T39" fmla="*/ 48 h 112"/>
                  <a:gd name="T40" fmla="*/ 175 w 177"/>
                  <a:gd name="T41" fmla="*/ 35 h 112"/>
                  <a:gd name="T42" fmla="*/ 174 w 177"/>
                  <a:gd name="T43" fmla="*/ 24 h 112"/>
                  <a:gd name="T44" fmla="*/ 172 w 177"/>
                  <a:gd name="T45" fmla="*/ 13 h 112"/>
                  <a:gd name="T46" fmla="*/ 170 w 177"/>
                  <a:gd name="T47" fmla="*/ 5 h 112"/>
                  <a:gd name="T48" fmla="*/ 167 w 177"/>
                  <a:gd name="T49" fmla="*/ 0 h 112"/>
                  <a:gd name="T50" fmla="*/ 163 w 177"/>
                  <a:gd name="T51" fmla="*/ 0 h 112"/>
                  <a:gd name="T52" fmla="*/ 157 w 177"/>
                  <a:gd name="T53" fmla="*/ 3 h 112"/>
                  <a:gd name="T54" fmla="*/ 150 w 177"/>
                  <a:gd name="T55" fmla="*/ 3 h 112"/>
                  <a:gd name="T56" fmla="*/ 142 w 177"/>
                  <a:gd name="T57" fmla="*/ 5 h 112"/>
                  <a:gd name="T58" fmla="*/ 131 w 177"/>
                  <a:gd name="T59" fmla="*/ 5 h 112"/>
                  <a:gd name="T60" fmla="*/ 119 w 177"/>
                  <a:gd name="T61" fmla="*/ 7 h 112"/>
                  <a:gd name="T62" fmla="*/ 108 w 177"/>
                  <a:gd name="T63" fmla="*/ 8 h 112"/>
                  <a:gd name="T64" fmla="*/ 94 w 177"/>
                  <a:gd name="T65" fmla="*/ 9 h 112"/>
                  <a:gd name="T66" fmla="*/ 81 w 177"/>
                  <a:gd name="T67" fmla="*/ 11 h 112"/>
                  <a:gd name="T68" fmla="*/ 68 w 177"/>
                  <a:gd name="T69" fmla="*/ 11 h 112"/>
                  <a:gd name="T70" fmla="*/ 55 w 177"/>
                  <a:gd name="T71" fmla="*/ 11 h 112"/>
                  <a:gd name="T72" fmla="*/ 43 w 177"/>
                  <a:gd name="T73" fmla="*/ 11 h 112"/>
                  <a:gd name="T74" fmla="*/ 31 w 177"/>
                  <a:gd name="T75" fmla="*/ 9 h 112"/>
                  <a:gd name="T76" fmla="*/ 20 w 177"/>
                  <a:gd name="T77" fmla="*/ 8 h 112"/>
                  <a:gd name="T78" fmla="*/ 10 w 177"/>
                  <a:gd name="T79" fmla="*/ 7 h 112"/>
                  <a:gd name="T80" fmla="*/ 2 w 177"/>
                  <a:gd name="T81" fmla="*/ 4 h 112"/>
                  <a:gd name="T82" fmla="*/ 2 w 177"/>
                  <a:gd name="T83" fmla="*/ 15 h 112"/>
                  <a:gd name="T84" fmla="*/ 2 w 177"/>
                  <a:gd name="T85" fmla="*/ 25 h 112"/>
                  <a:gd name="T86" fmla="*/ 1 w 177"/>
                  <a:gd name="T87" fmla="*/ 36 h 112"/>
                  <a:gd name="T88" fmla="*/ 1 w 177"/>
                  <a:gd name="T89" fmla="*/ 48 h 112"/>
                  <a:gd name="T90" fmla="*/ 1 w 177"/>
                  <a:gd name="T91" fmla="*/ 57 h 112"/>
                  <a:gd name="T92" fmla="*/ 0 w 177"/>
                  <a:gd name="T93" fmla="*/ 67 h 112"/>
                  <a:gd name="T94" fmla="*/ 0 w 177"/>
                  <a:gd name="T95" fmla="*/ 77 h 112"/>
                  <a:gd name="T96" fmla="*/ 0 w 177"/>
                  <a:gd name="T97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112">
                    <a:moveTo>
                      <a:pt x="0" y="86"/>
                    </a:moveTo>
                    <a:lnTo>
                      <a:pt x="8" y="91"/>
                    </a:lnTo>
                    <a:lnTo>
                      <a:pt x="17" y="96"/>
                    </a:lnTo>
                    <a:lnTo>
                      <a:pt x="26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4" y="109"/>
                    </a:lnTo>
                    <a:lnTo>
                      <a:pt x="64" y="110"/>
                    </a:lnTo>
                    <a:lnTo>
                      <a:pt x="74" y="112"/>
                    </a:lnTo>
                    <a:lnTo>
                      <a:pt x="85" y="112"/>
                    </a:lnTo>
                    <a:lnTo>
                      <a:pt x="97" y="109"/>
                    </a:lnTo>
                    <a:lnTo>
                      <a:pt x="108" y="108"/>
                    </a:lnTo>
                    <a:lnTo>
                      <a:pt x="120" y="106"/>
                    </a:lnTo>
                    <a:lnTo>
                      <a:pt x="134" y="101"/>
                    </a:lnTo>
                    <a:lnTo>
                      <a:pt x="147" y="97"/>
                    </a:lnTo>
                    <a:lnTo>
                      <a:pt x="163" y="91"/>
                    </a:lnTo>
                    <a:lnTo>
                      <a:pt x="177" y="85"/>
                    </a:lnTo>
                    <a:lnTo>
                      <a:pt x="177" y="72"/>
                    </a:lnTo>
                    <a:lnTo>
                      <a:pt x="176" y="60"/>
                    </a:lnTo>
                    <a:lnTo>
                      <a:pt x="176" y="48"/>
                    </a:lnTo>
                    <a:lnTo>
                      <a:pt x="175" y="35"/>
                    </a:lnTo>
                    <a:lnTo>
                      <a:pt x="174" y="24"/>
                    </a:lnTo>
                    <a:lnTo>
                      <a:pt x="172" y="13"/>
                    </a:lnTo>
                    <a:lnTo>
                      <a:pt x="170" y="5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7" y="3"/>
                    </a:lnTo>
                    <a:lnTo>
                      <a:pt x="150" y="3"/>
                    </a:lnTo>
                    <a:lnTo>
                      <a:pt x="142" y="5"/>
                    </a:lnTo>
                    <a:lnTo>
                      <a:pt x="131" y="5"/>
                    </a:lnTo>
                    <a:lnTo>
                      <a:pt x="119" y="7"/>
                    </a:lnTo>
                    <a:lnTo>
                      <a:pt x="108" y="8"/>
                    </a:lnTo>
                    <a:lnTo>
                      <a:pt x="94" y="9"/>
                    </a:lnTo>
                    <a:lnTo>
                      <a:pt x="81" y="11"/>
                    </a:lnTo>
                    <a:lnTo>
                      <a:pt x="68" y="11"/>
                    </a:lnTo>
                    <a:lnTo>
                      <a:pt x="55" y="11"/>
                    </a:lnTo>
                    <a:lnTo>
                      <a:pt x="43" y="11"/>
                    </a:lnTo>
                    <a:lnTo>
                      <a:pt x="31" y="9"/>
                    </a:lnTo>
                    <a:lnTo>
                      <a:pt x="20" y="8"/>
                    </a:lnTo>
                    <a:lnTo>
                      <a:pt x="10" y="7"/>
                    </a:lnTo>
                    <a:lnTo>
                      <a:pt x="2" y="4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1" y="48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0" name="Freeform 1778">
                <a:extLst>
                  <a:ext uri="{FF2B5EF4-FFF2-40B4-BE49-F238E27FC236}">
                    <a16:creationId xmlns:a16="http://schemas.microsoft.com/office/drawing/2014/main" id="{E5CD8128-43A0-4437-8BB2-235B5564D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37"/>
                <a:ext cx="54" cy="25"/>
              </a:xfrm>
              <a:custGeom>
                <a:avLst/>
                <a:gdLst>
                  <a:gd name="T0" fmla="*/ 162 w 162"/>
                  <a:gd name="T1" fmla="*/ 67 h 75"/>
                  <a:gd name="T2" fmla="*/ 162 w 162"/>
                  <a:gd name="T3" fmla="*/ 55 h 75"/>
                  <a:gd name="T4" fmla="*/ 161 w 162"/>
                  <a:gd name="T5" fmla="*/ 44 h 75"/>
                  <a:gd name="T6" fmla="*/ 161 w 162"/>
                  <a:gd name="T7" fmla="*/ 35 h 75"/>
                  <a:gd name="T8" fmla="*/ 161 w 162"/>
                  <a:gd name="T9" fmla="*/ 27 h 75"/>
                  <a:gd name="T10" fmla="*/ 160 w 162"/>
                  <a:gd name="T11" fmla="*/ 19 h 75"/>
                  <a:gd name="T12" fmla="*/ 159 w 162"/>
                  <a:gd name="T13" fmla="*/ 12 h 75"/>
                  <a:gd name="T14" fmla="*/ 159 w 162"/>
                  <a:gd name="T15" fmla="*/ 5 h 75"/>
                  <a:gd name="T16" fmla="*/ 159 w 162"/>
                  <a:gd name="T17" fmla="*/ 0 h 75"/>
                  <a:gd name="T18" fmla="*/ 153 w 162"/>
                  <a:gd name="T19" fmla="*/ 3 h 75"/>
                  <a:gd name="T20" fmla="*/ 146 w 162"/>
                  <a:gd name="T21" fmla="*/ 5 h 75"/>
                  <a:gd name="T22" fmla="*/ 138 w 162"/>
                  <a:gd name="T23" fmla="*/ 9 h 75"/>
                  <a:gd name="T24" fmla="*/ 127 w 162"/>
                  <a:gd name="T25" fmla="*/ 10 h 75"/>
                  <a:gd name="T26" fmla="*/ 117 w 162"/>
                  <a:gd name="T27" fmla="*/ 12 h 75"/>
                  <a:gd name="T28" fmla="*/ 105 w 162"/>
                  <a:gd name="T29" fmla="*/ 13 h 75"/>
                  <a:gd name="T30" fmla="*/ 94 w 162"/>
                  <a:gd name="T31" fmla="*/ 13 h 75"/>
                  <a:gd name="T32" fmla="*/ 81 w 162"/>
                  <a:gd name="T33" fmla="*/ 13 h 75"/>
                  <a:gd name="T34" fmla="*/ 68 w 162"/>
                  <a:gd name="T35" fmla="*/ 12 h 75"/>
                  <a:gd name="T36" fmla="*/ 56 w 162"/>
                  <a:gd name="T37" fmla="*/ 11 h 75"/>
                  <a:gd name="T38" fmla="*/ 44 w 162"/>
                  <a:gd name="T39" fmla="*/ 10 h 75"/>
                  <a:gd name="T40" fmla="*/ 33 w 162"/>
                  <a:gd name="T41" fmla="*/ 10 h 75"/>
                  <a:gd name="T42" fmla="*/ 23 w 162"/>
                  <a:gd name="T43" fmla="*/ 9 h 75"/>
                  <a:gd name="T44" fmla="*/ 15 w 162"/>
                  <a:gd name="T45" fmla="*/ 8 h 75"/>
                  <a:gd name="T46" fmla="*/ 9 w 162"/>
                  <a:gd name="T47" fmla="*/ 8 h 75"/>
                  <a:gd name="T48" fmla="*/ 3 w 162"/>
                  <a:gd name="T49" fmla="*/ 8 h 75"/>
                  <a:gd name="T50" fmla="*/ 2 w 162"/>
                  <a:gd name="T51" fmla="*/ 18 h 75"/>
                  <a:gd name="T52" fmla="*/ 0 w 162"/>
                  <a:gd name="T53" fmla="*/ 26 h 75"/>
                  <a:gd name="T54" fmla="*/ 0 w 162"/>
                  <a:gd name="T55" fmla="*/ 32 h 75"/>
                  <a:gd name="T56" fmla="*/ 0 w 162"/>
                  <a:gd name="T57" fmla="*/ 38 h 75"/>
                  <a:gd name="T58" fmla="*/ 0 w 162"/>
                  <a:gd name="T59" fmla="*/ 44 h 75"/>
                  <a:gd name="T60" fmla="*/ 0 w 162"/>
                  <a:gd name="T61" fmla="*/ 50 h 75"/>
                  <a:gd name="T62" fmla="*/ 0 w 162"/>
                  <a:gd name="T63" fmla="*/ 58 h 75"/>
                  <a:gd name="T64" fmla="*/ 2 w 162"/>
                  <a:gd name="T65" fmla="*/ 67 h 75"/>
                  <a:gd name="T66" fmla="*/ 9 w 162"/>
                  <a:gd name="T67" fmla="*/ 69 h 75"/>
                  <a:gd name="T68" fmla="*/ 15 w 162"/>
                  <a:gd name="T69" fmla="*/ 71 h 75"/>
                  <a:gd name="T70" fmla="*/ 23 w 162"/>
                  <a:gd name="T71" fmla="*/ 71 h 75"/>
                  <a:gd name="T72" fmla="*/ 33 w 162"/>
                  <a:gd name="T73" fmla="*/ 72 h 75"/>
                  <a:gd name="T74" fmla="*/ 43 w 162"/>
                  <a:gd name="T75" fmla="*/ 73 h 75"/>
                  <a:gd name="T76" fmla="*/ 55 w 162"/>
                  <a:gd name="T77" fmla="*/ 74 h 75"/>
                  <a:gd name="T78" fmla="*/ 67 w 162"/>
                  <a:gd name="T79" fmla="*/ 74 h 75"/>
                  <a:gd name="T80" fmla="*/ 79 w 162"/>
                  <a:gd name="T81" fmla="*/ 75 h 75"/>
                  <a:gd name="T82" fmla="*/ 90 w 162"/>
                  <a:gd name="T83" fmla="*/ 75 h 75"/>
                  <a:gd name="T84" fmla="*/ 103 w 162"/>
                  <a:gd name="T85" fmla="*/ 75 h 75"/>
                  <a:gd name="T86" fmla="*/ 114 w 162"/>
                  <a:gd name="T87" fmla="*/ 74 h 75"/>
                  <a:gd name="T88" fmla="*/ 125 w 162"/>
                  <a:gd name="T89" fmla="*/ 73 h 75"/>
                  <a:gd name="T90" fmla="*/ 136 w 162"/>
                  <a:gd name="T91" fmla="*/ 73 h 75"/>
                  <a:gd name="T92" fmla="*/ 146 w 162"/>
                  <a:gd name="T93" fmla="*/ 71 h 75"/>
                  <a:gd name="T94" fmla="*/ 154 w 162"/>
                  <a:gd name="T95" fmla="*/ 69 h 75"/>
                  <a:gd name="T96" fmla="*/ 162 w 162"/>
                  <a:gd name="T97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" h="75">
                    <a:moveTo>
                      <a:pt x="162" y="67"/>
                    </a:moveTo>
                    <a:lnTo>
                      <a:pt x="162" y="55"/>
                    </a:lnTo>
                    <a:lnTo>
                      <a:pt x="161" y="44"/>
                    </a:lnTo>
                    <a:lnTo>
                      <a:pt x="161" y="35"/>
                    </a:lnTo>
                    <a:lnTo>
                      <a:pt x="161" y="27"/>
                    </a:lnTo>
                    <a:lnTo>
                      <a:pt x="160" y="19"/>
                    </a:lnTo>
                    <a:lnTo>
                      <a:pt x="159" y="12"/>
                    </a:lnTo>
                    <a:lnTo>
                      <a:pt x="159" y="5"/>
                    </a:lnTo>
                    <a:lnTo>
                      <a:pt x="159" y="0"/>
                    </a:lnTo>
                    <a:lnTo>
                      <a:pt x="153" y="3"/>
                    </a:lnTo>
                    <a:lnTo>
                      <a:pt x="146" y="5"/>
                    </a:lnTo>
                    <a:lnTo>
                      <a:pt x="138" y="9"/>
                    </a:lnTo>
                    <a:lnTo>
                      <a:pt x="127" y="10"/>
                    </a:lnTo>
                    <a:lnTo>
                      <a:pt x="117" y="12"/>
                    </a:lnTo>
                    <a:lnTo>
                      <a:pt x="105" y="13"/>
                    </a:lnTo>
                    <a:lnTo>
                      <a:pt x="94" y="13"/>
                    </a:lnTo>
                    <a:lnTo>
                      <a:pt x="81" y="13"/>
                    </a:lnTo>
                    <a:lnTo>
                      <a:pt x="68" y="12"/>
                    </a:lnTo>
                    <a:lnTo>
                      <a:pt x="56" y="11"/>
                    </a:lnTo>
                    <a:lnTo>
                      <a:pt x="44" y="10"/>
                    </a:lnTo>
                    <a:lnTo>
                      <a:pt x="33" y="10"/>
                    </a:lnTo>
                    <a:lnTo>
                      <a:pt x="23" y="9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3" y="8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7"/>
                    </a:lnTo>
                    <a:lnTo>
                      <a:pt x="9" y="69"/>
                    </a:lnTo>
                    <a:lnTo>
                      <a:pt x="15" y="71"/>
                    </a:lnTo>
                    <a:lnTo>
                      <a:pt x="23" y="71"/>
                    </a:lnTo>
                    <a:lnTo>
                      <a:pt x="33" y="72"/>
                    </a:lnTo>
                    <a:lnTo>
                      <a:pt x="43" y="73"/>
                    </a:lnTo>
                    <a:lnTo>
                      <a:pt x="55" y="74"/>
                    </a:lnTo>
                    <a:lnTo>
                      <a:pt x="67" y="74"/>
                    </a:lnTo>
                    <a:lnTo>
                      <a:pt x="79" y="75"/>
                    </a:lnTo>
                    <a:lnTo>
                      <a:pt x="90" y="75"/>
                    </a:lnTo>
                    <a:lnTo>
                      <a:pt x="103" y="75"/>
                    </a:lnTo>
                    <a:lnTo>
                      <a:pt x="114" y="74"/>
                    </a:lnTo>
                    <a:lnTo>
                      <a:pt x="125" y="73"/>
                    </a:lnTo>
                    <a:lnTo>
                      <a:pt x="136" y="73"/>
                    </a:lnTo>
                    <a:lnTo>
                      <a:pt x="146" y="71"/>
                    </a:lnTo>
                    <a:lnTo>
                      <a:pt x="154" y="69"/>
                    </a:lnTo>
                    <a:lnTo>
                      <a:pt x="162" y="6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1" name="Freeform 1779">
                <a:extLst>
                  <a:ext uri="{FF2B5EF4-FFF2-40B4-BE49-F238E27FC236}">
                    <a16:creationId xmlns:a16="http://schemas.microsoft.com/office/drawing/2014/main" id="{D021F550-F542-4006-956C-25AF98AF9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5"/>
                <a:ext cx="50" cy="21"/>
              </a:xfrm>
              <a:custGeom>
                <a:avLst/>
                <a:gdLst>
                  <a:gd name="T0" fmla="*/ 4 w 150"/>
                  <a:gd name="T1" fmla="*/ 7 h 63"/>
                  <a:gd name="T2" fmla="*/ 4 w 150"/>
                  <a:gd name="T3" fmla="*/ 12 h 63"/>
                  <a:gd name="T4" fmla="*/ 4 w 150"/>
                  <a:gd name="T5" fmla="*/ 19 h 63"/>
                  <a:gd name="T6" fmla="*/ 4 w 150"/>
                  <a:gd name="T7" fmla="*/ 24 h 63"/>
                  <a:gd name="T8" fmla="*/ 2 w 150"/>
                  <a:gd name="T9" fmla="*/ 31 h 63"/>
                  <a:gd name="T10" fmla="*/ 1 w 150"/>
                  <a:gd name="T11" fmla="*/ 37 h 63"/>
                  <a:gd name="T12" fmla="*/ 1 w 150"/>
                  <a:gd name="T13" fmla="*/ 42 h 63"/>
                  <a:gd name="T14" fmla="*/ 0 w 150"/>
                  <a:gd name="T15" fmla="*/ 49 h 63"/>
                  <a:gd name="T16" fmla="*/ 0 w 150"/>
                  <a:gd name="T17" fmla="*/ 54 h 63"/>
                  <a:gd name="T18" fmla="*/ 6 w 150"/>
                  <a:gd name="T19" fmla="*/ 56 h 63"/>
                  <a:gd name="T20" fmla="*/ 14 w 150"/>
                  <a:gd name="T21" fmla="*/ 57 h 63"/>
                  <a:gd name="T22" fmla="*/ 22 w 150"/>
                  <a:gd name="T23" fmla="*/ 58 h 63"/>
                  <a:gd name="T24" fmla="*/ 32 w 150"/>
                  <a:gd name="T25" fmla="*/ 59 h 63"/>
                  <a:gd name="T26" fmla="*/ 43 w 150"/>
                  <a:gd name="T27" fmla="*/ 60 h 63"/>
                  <a:gd name="T28" fmla="*/ 54 w 150"/>
                  <a:gd name="T29" fmla="*/ 63 h 63"/>
                  <a:gd name="T30" fmla="*/ 66 w 150"/>
                  <a:gd name="T31" fmla="*/ 63 h 63"/>
                  <a:gd name="T32" fmla="*/ 79 w 150"/>
                  <a:gd name="T33" fmla="*/ 63 h 63"/>
                  <a:gd name="T34" fmla="*/ 90 w 150"/>
                  <a:gd name="T35" fmla="*/ 63 h 63"/>
                  <a:gd name="T36" fmla="*/ 102 w 150"/>
                  <a:gd name="T37" fmla="*/ 63 h 63"/>
                  <a:gd name="T38" fmla="*/ 113 w 150"/>
                  <a:gd name="T39" fmla="*/ 63 h 63"/>
                  <a:gd name="T40" fmla="*/ 122 w 150"/>
                  <a:gd name="T41" fmla="*/ 60 h 63"/>
                  <a:gd name="T42" fmla="*/ 133 w 150"/>
                  <a:gd name="T43" fmla="*/ 58 h 63"/>
                  <a:gd name="T44" fmla="*/ 140 w 150"/>
                  <a:gd name="T45" fmla="*/ 57 h 63"/>
                  <a:gd name="T46" fmla="*/ 147 w 150"/>
                  <a:gd name="T47" fmla="*/ 55 h 63"/>
                  <a:gd name="T48" fmla="*/ 150 w 150"/>
                  <a:gd name="T49" fmla="*/ 50 h 63"/>
                  <a:gd name="T50" fmla="*/ 150 w 150"/>
                  <a:gd name="T51" fmla="*/ 46 h 63"/>
                  <a:gd name="T52" fmla="*/ 150 w 150"/>
                  <a:gd name="T53" fmla="*/ 40 h 63"/>
                  <a:gd name="T54" fmla="*/ 150 w 150"/>
                  <a:gd name="T55" fmla="*/ 35 h 63"/>
                  <a:gd name="T56" fmla="*/ 149 w 150"/>
                  <a:gd name="T57" fmla="*/ 28 h 63"/>
                  <a:gd name="T58" fmla="*/ 148 w 150"/>
                  <a:gd name="T59" fmla="*/ 21 h 63"/>
                  <a:gd name="T60" fmla="*/ 147 w 150"/>
                  <a:gd name="T61" fmla="*/ 14 h 63"/>
                  <a:gd name="T62" fmla="*/ 147 w 150"/>
                  <a:gd name="T63" fmla="*/ 8 h 63"/>
                  <a:gd name="T64" fmla="*/ 146 w 150"/>
                  <a:gd name="T65" fmla="*/ 0 h 63"/>
                  <a:gd name="T66" fmla="*/ 140 w 150"/>
                  <a:gd name="T67" fmla="*/ 2 h 63"/>
                  <a:gd name="T68" fmla="*/ 133 w 150"/>
                  <a:gd name="T69" fmla="*/ 5 h 63"/>
                  <a:gd name="T70" fmla="*/ 125 w 150"/>
                  <a:gd name="T71" fmla="*/ 8 h 63"/>
                  <a:gd name="T72" fmla="*/ 116 w 150"/>
                  <a:gd name="T73" fmla="*/ 11 h 63"/>
                  <a:gd name="T74" fmla="*/ 106 w 150"/>
                  <a:gd name="T75" fmla="*/ 12 h 63"/>
                  <a:gd name="T76" fmla="*/ 96 w 150"/>
                  <a:gd name="T77" fmla="*/ 13 h 63"/>
                  <a:gd name="T78" fmla="*/ 85 w 150"/>
                  <a:gd name="T79" fmla="*/ 16 h 63"/>
                  <a:gd name="T80" fmla="*/ 75 w 150"/>
                  <a:gd name="T81" fmla="*/ 17 h 63"/>
                  <a:gd name="T82" fmla="*/ 65 w 150"/>
                  <a:gd name="T83" fmla="*/ 17 h 63"/>
                  <a:gd name="T84" fmla="*/ 54 w 150"/>
                  <a:gd name="T85" fmla="*/ 18 h 63"/>
                  <a:gd name="T86" fmla="*/ 44 w 150"/>
                  <a:gd name="T87" fmla="*/ 17 h 63"/>
                  <a:gd name="T88" fmla="*/ 35 w 150"/>
                  <a:gd name="T89" fmla="*/ 17 h 63"/>
                  <a:gd name="T90" fmla="*/ 26 w 150"/>
                  <a:gd name="T91" fmla="*/ 16 h 63"/>
                  <a:gd name="T92" fmla="*/ 17 w 150"/>
                  <a:gd name="T93" fmla="*/ 13 h 63"/>
                  <a:gd name="T94" fmla="*/ 10 w 150"/>
                  <a:gd name="T95" fmla="*/ 11 h 63"/>
                  <a:gd name="T96" fmla="*/ 4 w 150"/>
                  <a:gd name="T9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63">
                    <a:moveTo>
                      <a:pt x="4" y="7"/>
                    </a:moveTo>
                    <a:lnTo>
                      <a:pt x="4" y="12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6" y="56"/>
                    </a:lnTo>
                    <a:lnTo>
                      <a:pt x="14" y="57"/>
                    </a:lnTo>
                    <a:lnTo>
                      <a:pt x="22" y="58"/>
                    </a:lnTo>
                    <a:lnTo>
                      <a:pt x="32" y="59"/>
                    </a:lnTo>
                    <a:lnTo>
                      <a:pt x="43" y="60"/>
                    </a:lnTo>
                    <a:lnTo>
                      <a:pt x="54" y="63"/>
                    </a:lnTo>
                    <a:lnTo>
                      <a:pt x="66" y="63"/>
                    </a:lnTo>
                    <a:lnTo>
                      <a:pt x="79" y="63"/>
                    </a:lnTo>
                    <a:lnTo>
                      <a:pt x="90" y="63"/>
                    </a:lnTo>
                    <a:lnTo>
                      <a:pt x="102" y="63"/>
                    </a:lnTo>
                    <a:lnTo>
                      <a:pt x="113" y="63"/>
                    </a:lnTo>
                    <a:lnTo>
                      <a:pt x="122" y="60"/>
                    </a:lnTo>
                    <a:lnTo>
                      <a:pt x="133" y="58"/>
                    </a:lnTo>
                    <a:lnTo>
                      <a:pt x="140" y="57"/>
                    </a:lnTo>
                    <a:lnTo>
                      <a:pt x="147" y="55"/>
                    </a:lnTo>
                    <a:lnTo>
                      <a:pt x="150" y="50"/>
                    </a:lnTo>
                    <a:lnTo>
                      <a:pt x="150" y="46"/>
                    </a:lnTo>
                    <a:lnTo>
                      <a:pt x="150" y="40"/>
                    </a:lnTo>
                    <a:lnTo>
                      <a:pt x="150" y="35"/>
                    </a:lnTo>
                    <a:lnTo>
                      <a:pt x="149" y="28"/>
                    </a:lnTo>
                    <a:lnTo>
                      <a:pt x="148" y="21"/>
                    </a:lnTo>
                    <a:lnTo>
                      <a:pt x="147" y="14"/>
                    </a:lnTo>
                    <a:lnTo>
                      <a:pt x="147" y="8"/>
                    </a:lnTo>
                    <a:lnTo>
                      <a:pt x="146" y="0"/>
                    </a:lnTo>
                    <a:lnTo>
                      <a:pt x="140" y="2"/>
                    </a:lnTo>
                    <a:lnTo>
                      <a:pt x="133" y="5"/>
                    </a:lnTo>
                    <a:lnTo>
                      <a:pt x="125" y="8"/>
                    </a:lnTo>
                    <a:lnTo>
                      <a:pt x="116" y="11"/>
                    </a:lnTo>
                    <a:lnTo>
                      <a:pt x="106" y="12"/>
                    </a:lnTo>
                    <a:lnTo>
                      <a:pt x="96" y="13"/>
                    </a:lnTo>
                    <a:lnTo>
                      <a:pt x="85" y="16"/>
                    </a:lnTo>
                    <a:lnTo>
                      <a:pt x="75" y="17"/>
                    </a:lnTo>
                    <a:lnTo>
                      <a:pt x="65" y="17"/>
                    </a:lnTo>
                    <a:lnTo>
                      <a:pt x="54" y="18"/>
                    </a:lnTo>
                    <a:lnTo>
                      <a:pt x="44" y="17"/>
                    </a:lnTo>
                    <a:lnTo>
                      <a:pt x="35" y="17"/>
                    </a:lnTo>
                    <a:lnTo>
                      <a:pt x="26" y="16"/>
                    </a:lnTo>
                    <a:lnTo>
                      <a:pt x="17" y="13"/>
                    </a:lnTo>
                    <a:lnTo>
                      <a:pt x="10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2" name="Freeform 1780">
                <a:extLst>
                  <a:ext uri="{FF2B5EF4-FFF2-40B4-BE49-F238E27FC236}">
                    <a16:creationId xmlns:a16="http://schemas.microsoft.com/office/drawing/2014/main" id="{958E3063-2793-41F4-AE8A-CB762CD0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4"/>
                <a:ext cx="46" cy="20"/>
              </a:xfrm>
              <a:custGeom>
                <a:avLst/>
                <a:gdLst>
                  <a:gd name="T0" fmla="*/ 1 w 139"/>
                  <a:gd name="T1" fmla="*/ 1 h 61"/>
                  <a:gd name="T2" fmla="*/ 0 w 139"/>
                  <a:gd name="T3" fmla="*/ 8 h 61"/>
                  <a:gd name="T4" fmla="*/ 0 w 139"/>
                  <a:gd name="T5" fmla="*/ 15 h 61"/>
                  <a:gd name="T6" fmla="*/ 0 w 139"/>
                  <a:gd name="T7" fmla="*/ 22 h 61"/>
                  <a:gd name="T8" fmla="*/ 0 w 139"/>
                  <a:gd name="T9" fmla="*/ 30 h 61"/>
                  <a:gd name="T10" fmla="*/ 0 w 139"/>
                  <a:gd name="T11" fmla="*/ 37 h 61"/>
                  <a:gd name="T12" fmla="*/ 1 w 139"/>
                  <a:gd name="T13" fmla="*/ 45 h 61"/>
                  <a:gd name="T14" fmla="*/ 1 w 139"/>
                  <a:gd name="T15" fmla="*/ 50 h 61"/>
                  <a:gd name="T16" fmla="*/ 1 w 139"/>
                  <a:gd name="T17" fmla="*/ 56 h 61"/>
                  <a:gd name="T18" fmla="*/ 5 w 139"/>
                  <a:gd name="T19" fmla="*/ 57 h 61"/>
                  <a:gd name="T20" fmla="*/ 11 w 139"/>
                  <a:gd name="T21" fmla="*/ 57 h 61"/>
                  <a:gd name="T22" fmla="*/ 20 w 139"/>
                  <a:gd name="T23" fmla="*/ 59 h 61"/>
                  <a:gd name="T24" fmla="*/ 29 w 139"/>
                  <a:gd name="T25" fmla="*/ 59 h 61"/>
                  <a:gd name="T26" fmla="*/ 39 w 139"/>
                  <a:gd name="T27" fmla="*/ 60 h 61"/>
                  <a:gd name="T28" fmla="*/ 49 w 139"/>
                  <a:gd name="T29" fmla="*/ 60 h 61"/>
                  <a:gd name="T30" fmla="*/ 59 w 139"/>
                  <a:gd name="T31" fmla="*/ 61 h 61"/>
                  <a:gd name="T32" fmla="*/ 70 w 139"/>
                  <a:gd name="T33" fmla="*/ 61 h 61"/>
                  <a:gd name="T34" fmla="*/ 80 w 139"/>
                  <a:gd name="T35" fmla="*/ 61 h 61"/>
                  <a:gd name="T36" fmla="*/ 93 w 139"/>
                  <a:gd name="T37" fmla="*/ 61 h 61"/>
                  <a:gd name="T38" fmla="*/ 103 w 139"/>
                  <a:gd name="T39" fmla="*/ 60 h 61"/>
                  <a:gd name="T40" fmla="*/ 111 w 139"/>
                  <a:gd name="T41" fmla="*/ 59 h 61"/>
                  <a:gd name="T42" fmla="*/ 120 w 139"/>
                  <a:gd name="T43" fmla="*/ 58 h 61"/>
                  <a:gd name="T44" fmla="*/ 129 w 139"/>
                  <a:gd name="T45" fmla="*/ 57 h 61"/>
                  <a:gd name="T46" fmla="*/ 134 w 139"/>
                  <a:gd name="T47" fmla="*/ 56 h 61"/>
                  <a:gd name="T48" fmla="*/ 139 w 139"/>
                  <a:gd name="T49" fmla="*/ 54 h 61"/>
                  <a:gd name="T50" fmla="*/ 139 w 139"/>
                  <a:gd name="T51" fmla="*/ 48 h 61"/>
                  <a:gd name="T52" fmla="*/ 139 w 139"/>
                  <a:gd name="T53" fmla="*/ 41 h 61"/>
                  <a:gd name="T54" fmla="*/ 139 w 139"/>
                  <a:gd name="T55" fmla="*/ 35 h 61"/>
                  <a:gd name="T56" fmla="*/ 139 w 139"/>
                  <a:gd name="T57" fmla="*/ 28 h 61"/>
                  <a:gd name="T58" fmla="*/ 139 w 139"/>
                  <a:gd name="T59" fmla="*/ 20 h 61"/>
                  <a:gd name="T60" fmla="*/ 138 w 139"/>
                  <a:gd name="T61" fmla="*/ 13 h 61"/>
                  <a:gd name="T62" fmla="*/ 136 w 139"/>
                  <a:gd name="T63" fmla="*/ 5 h 61"/>
                  <a:gd name="T64" fmla="*/ 135 w 139"/>
                  <a:gd name="T65" fmla="*/ 0 h 61"/>
                  <a:gd name="T66" fmla="*/ 1 w 139"/>
                  <a:gd name="T6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61">
                    <a:moveTo>
                      <a:pt x="1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5" y="57"/>
                    </a:lnTo>
                    <a:lnTo>
                      <a:pt x="11" y="57"/>
                    </a:lnTo>
                    <a:lnTo>
                      <a:pt x="20" y="59"/>
                    </a:lnTo>
                    <a:lnTo>
                      <a:pt x="29" y="59"/>
                    </a:lnTo>
                    <a:lnTo>
                      <a:pt x="39" y="60"/>
                    </a:lnTo>
                    <a:lnTo>
                      <a:pt x="49" y="60"/>
                    </a:lnTo>
                    <a:lnTo>
                      <a:pt x="59" y="61"/>
                    </a:lnTo>
                    <a:lnTo>
                      <a:pt x="70" y="61"/>
                    </a:lnTo>
                    <a:lnTo>
                      <a:pt x="80" y="61"/>
                    </a:lnTo>
                    <a:lnTo>
                      <a:pt x="93" y="61"/>
                    </a:lnTo>
                    <a:lnTo>
                      <a:pt x="103" y="60"/>
                    </a:lnTo>
                    <a:lnTo>
                      <a:pt x="111" y="59"/>
                    </a:lnTo>
                    <a:lnTo>
                      <a:pt x="120" y="58"/>
                    </a:lnTo>
                    <a:lnTo>
                      <a:pt x="129" y="57"/>
                    </a:lnTo>
                    <a:lnTo>
                      <a:pt x="134" y="56"/>
                    </a:lnTo>
                    <a:lnTo>
                      <a:pt x="139" y="54"/>
                    </a:lnTo>
                    <a:lnTo>
                      <a:pt x="139" y="48"/>
                    </a:lnTo>
                    <a:lnTo>
                      <a:pt x="139" y="41"/>
                    </a:lnTo>
                    <a:lnTo>
                      <a:pt x="139" y="35"/>
                    </a:lnTo>
                    <a:lnTo>
                      <a:pt x="139" y="28"/>
                    </a:lnTo>
                    <a:lnTo>
                      <a:pt x="139" y="20"/>
                    </a:lnTo>
                    <a:lnTo>
                      <a:pt x="138" y="13"/>
                    </a:lnTo>
                    <a:lnTo>
                      <a:pt x="136" y="5"/>
                    </a:lnTo>
                    <a:lnTo>
                      <a:pt x="13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3" name="Freeform 1781">
                <a:extLst>
                  <a:ext uri="{FF2B5EF4-FFF2-40B4-BE49-F238E27FC236}">
                    <a16:creationId xmlns:a16="http://schemas.microsoft.com/office/drawing/2014/main" id="{92534FD0-DA53-497A-AD37-AE9B8E1F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60" cy="9"/>
              </a:xfrm>
              <a:custGeom>
                <a:avLst/>
                <a:gdLst>
                  <a:gd name="T0" fmla="*/ 175 w 179"/>
                  <a:gd name="T1" fmla="*/ 1 h 28"/>
                  <a:gd name="T2" fmla="*/ 176 w 179"/>
                  <a:gd name="T3" fmla="*/ 0 h 28"/>
                  <a:gd name="T4" fmla="*/ 162 w 179"/>
                  <a:gd name="T5" fmla="*/ 6 h 28"/>
                  <a:gd name="T6" fmla="*/ 146 w 179"/>
                  <a:gd name="T7" fmla="*/ 12 h 28"/>
                  <a:gd name="T8" fmla="*/ 134 w 179"/>
                  <a:gd name="T9" fmla="*/ 16 h 28"/>
                  <a:gd name="T10" fmla="*/ 120 w 179"/>
                  <a:gd name="T11" fmla="*/ 20 h 28"/>
                  <a:gd name="T12" fmla="*/ 108 w 179"/>
                  <a:gd name="T13" fmla="*/ 23 h 28"/>
                  <a:gd name="T14" fmla="*/ 97 w 179"/>
                  <a:gd name="T15" fmla="*/ 24 h 28"/>
                  <a:gd name="T16" fmla="*/ 85 w 179"/>
                  <a:gd name="T17" fmla="*/ 27 h 28"/>
                  <a:gd name="T18" fmla="*/ 74 w 179"/>
                  <a:gd name="T19" fmla="*/ 27 h 28"/>
                  <a:gd name="T20" fmla="*/ 64 w 179"/>
                  <a:gd name="T21" fmla="*/ 25 h 28"/>
                  <a:gd name="T22" fmla="*/ 54 w 179"/>
                  <a:gd name="T23" fmla="*/ 24 h 28"/>
                  <a:gd name="T24" fmla="*/ 45 w 179"/>
                  <a:gd name="T25" fmla="*/ 22 h 28"/>
                  <a:gd name="T26" fmla="*/ 35 w 179"/>
                  <a:gd name="T27" fmla="*/ 19 h 28"/>
                  <a:gd name="T28" fmla="*/ 26 w 179"/>
                  <a:gd name="T29" fmla="*/ 15 h 28"/>
                  <a:gd name="T30" fmla="*/ 18 w 179"/>
                  <a:gd name="T31" fmla="*/ 11 h 28"/>
                  <a:gd name="T32" fmla="*/ 9 w 179"/>
                  <a:gd name="T33" fmla="*/ 6 h 28"/>
                  <a:gd name="T34" fmla="*/ 1 w 179"/>
                  <a:gd name="T35" fmla="*/ 1 h 28"/>
                  <a:gd name="T36" fmla="*/ 0 w 179"/>
                  <a:gd name="T37" fmla="*/ 2 h 28"/>
                  <a:gd name="T38" fmla="*/ 8 w 179"/>
                  <a:gd name="T39" fmla="*/ 7 h 28"/>
                  <a:gd name="T40" fmla="*/ 17 w 179"/>
                  <a:gd name="T41" fmla="*/ 12 h 28"/>
                  <a:gd name="T42" fmla="*/ 25 w 179"/>
                  <a:gd name="T43" fmla="*/ 16 h 28"/>
                  <a:gd name="T44" fmla="*/ 35 w 179"/>
                  <a:gd name="T45" fmla="*/ 20 h 28"/>
                  <a:gd name="T46" fmla="*/ 45 w 179"/>
                  <a:gd name="T47" fmla="*/ 23 h 28"/>
                  <a:gd name="T48" fmla="*/ 54 w 179"/>
                  <a:gd name="T49" fmla="*/ 25 h 28"/>
                  <a:gd name="T50" fmla="*/ 64 w 179"/>
                  <a:gd name="T51" fmla="*/ 27 h 28"/>
                  <a:gd name="T52" fmla="*/ 74 w 179"/>
                  <a:gd name="T53" fmla="*/ 28 h 28"/>
                  <a:gd name="T54" fmla="*/ 85 w 179"/>
                  <a:gd name="T55" fmla="*/ 28 h 28"/>
                  <a:gd name="T56" fmla="*/ 97 w 179"/>
                  <a:gd name="T57" fmla="*/ 27 h 28"/>
                  <a:gd name="T58" fmla="*/ 108 w 179"/>
                  <a:gd name="T59" fmla="*/ 24 h 28"/>
                  <a:gd name="T60" fmla="*/ 120 w 179"/>
                  <a:gd name="T61" fmla="*/ 22 h 28"/>
                  <a:gd name="T62" fmla="*/ 134 w 179"/>
                  <a:gd name="T63" fmla="*/ 19 h 28"/>
                  <a:gd name="T64" fmla="*/ 148 w 179"/>
                  <a:gd name="T65" fmla="*/ 14 h 28"/>
                  <a:gd name="T66" fmla="*/ 163 w 179"/>
                  <a:gd name="T67" fmla="*/ 7 h 28"/>
                  <a:gd name="T68" fmla="*/ 177 w 179"/>
                  <a:gd name="T69" fmla="*/ 1 h 28"/>
                  <a:gd name="T70" fmla="*/ 179 w 179"/>
                  <a:gd name="T71" fmla="*/ 1 h 28"/>
                  <a:gd name="T72" fmla="*/ 175 w 179"/>
                  <a:gd name="T7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28">
                    <a:moveTo>
                      <a:pt x="175" y="1"/>
                    </a:moveTo>
                    <a:lnTo>
                      <a:pt x="176" y="0"/>
                    </a:lnTo>
                    <a:lnTo>
                      <a:pt x="162" y="6"/>
                    </a:lnTo>
                    <a:lnTo>
                      <a:pt x="146" y="12"/>
                    </a:lnTo>
                    <a:lnTo>
                      <a:pt x="134" y="16"/>
                    </a:lnTo>
                    <a:lnTo>
                      <a:pt x="120" y="20"/>
                    </a:lnTo>
                    <a:lnTo>
                      <a:pt x="108" y="23"/>
                    </a:lnTo>
                    <a:lnTo>
                      <a:pt x="97" y="24"/>
                    </a:lnTo>
                    <a:lnTo>
                      <a:pt x="85" y="27"/>
                    </a:lnTo>
                    <a:lnTo>
                      <a:pt x="74" y="27"/>
                    </a:lnTo>
                    <a:lnTo>
                      <a:pt x="64" y="25"/>
                    </a:lnTo>
                    <a:lnTo>
                      <a:pt x="54" y="24"/>
                    </a:lnTo>
                    <a:lnTo>
                      <a:pt x="45" y="22"/>
                    </a:lnTo>
                    <a:lnTo>
                      <a:pt x="35" y="19"/>
                    </a:lnTo>
                    <a:lnTo>
                      <a:pt x="26" y="15"/>
                    </a:lnTo>
                    <a:lnTo>
                      <a:pt x="18" y="11"/>
                    </a:lnTo>
                    <a:lnTo>
                      <a:pt x="9" y="6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5" y="16"/>
                    </a:lnTo>
                    <a:lnTo>
                      <a:pt x="35" y="20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64" y="27"/>
                    </a:lnTo>
                    <a:lnTo>
                      <a:pt x="74" y="28"/>
                    </a:lnTo>
                    <a:lnTo>
                      <a:pt x="85" y="28"/>
                    </a:lnTo>
                    <a:lnTo>
                      <a:pt x="97" y="27"/>
                    </a:lnTo>
                    <a:lnTo>
                      <a:pt x="108" y="24"/>
                    </a:lnTo>
                    <a:lnTo>
                      <a:pt x="120" y="22"/>
                    </a:lnTo>
                    <a:lnTo>
                      <a:pt x="134" y="19"/>
                    </a:lnTo>
                    <a:lnTo>
                      <a:pt x="148" y="14"/>
                    </a:lnTo>
                    <a:lnTo>
                      <a:pt x="163" y="7"/>
                    </a:lnTo>
                    <a:lnTo>
                      <a:pt x="177" y="1"/>
                    </a:lnTo>
                    <a:lnTo>
                      <a:pt x="179" y="1"/>
                    </a:lnTo>
                    <a:lnTo>
                      <a:pt x="17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4" name="Freeform 1782">
                <a:extLst>
                  <a:ext uri="{FF2B5EF4-FFF2-40B4-BE49-F238E27FC236}">
                    <a16:creationId xmlns:a16="http://schemas.microsoft.com/office/drawing/2014/main" id="{44D3728C-9932-4DA2-9B35-BF3D8B174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966"/>
                <a:ext cx="4" cy="28"/>
              </a:xfrm>
              <a:custGeom>
                <a:avLst/>
                <a:gdLst>
                  <a:gd name="T0" fmla="*/ 1 w 13"/>
                  <a:gd name="T1" fmla="*/ 1 h 85"/>
                  <a:gd name="T2" fmla="*/ 0 w 13"/>
                  <a:gd name="T3" fmla="*/ 1 h 85"/>
                  <a:gd name="T4" fmla="*/ 3 w 13"/>
                  <a:gd name="T5" fmla="*/ 7 h 85"/>
                  <a:gd name="T6" fmla="*/ 5 w 13"/>
                  <a:gd name="T7" fmla="*/ 14 h 85"/>
                  <a:gd name="T8" fmla="*/ 7 w 13"/>
                  <a:gd name="T9" fmla="*/ 25 h 85"/>
                  <a:gd name="T10" fmla="*/ 7 w 13"/>
                  <a:gd name="T11" fmla="*/ 36 h 85"/>
                  <a:gd name="T12" fmla="*/ 9 w 13"/>
                  <a:gd name="T13" fmla="*/ 48 h 85"/>
                  <a:gd name="T14" fmla="*/ 8 w 13"/>
                  <a:gd name="T15" fmla="*/ 61 h 85"/>
                  <a:gd name="T16" fmla="*/ 9 w 13"/>
                  <a:gd name="T17" fmla="*/ 73 h 85"/>
                  <a:gd name="T18" fmla="*/ 9 w 13"/>
                  <a:gd name="T19" fmla="*/ 85 h 85"/>
                  <a:gd name="T20" fmla="*/ 13 w 13"/>
                  <a:gd name="T21" fmla="*/ 85 h 85"/>
                  <a:gd name="T22" fmla="*/ 13 w 13"/>
                  <a:gd name="T23" fmla="*/ 73 h 85"/>
                  <a:gd name="T24" fmla="*/ 12 w 13"/>
                  <a:gd name="T25" fmla="*/ 61 h 85"/>
                  <a:gd name="T26" fmla="*/ 10 w 13"/>
                  <a:gd name="T27" fmla="*/ 48 h 85"/>
                  <a:gd name="T28" fmla="*/ 9 w 13"/>
                  <a:gd name="T29" fmla="*/ 36 h 85"/>
                  <a:gd name="T30" fmla="*/ 8 w 13"/>
                  <a:gd name="T31" fmla="*/ 25 h 85"/>
                  <a:gd name="T32" fmla="*/ 7 w 13"/>
                  <a:gd name="T33" fmla="*/ 14 h 85"/>
                  <a:gd name="T34" fmla="*/ 5 w 13"/>
                  <a:gd name="T35" fmla="*/ 7 h 85"/>
                  <a:gd name="T36" fmla="*/ 1 w 13"/>
                  <a:gd name="T37" fmla="*/ 0 h 85"/>
                  <a:gd name="T38" fmla="*/ 1 w 13"/>
                  <a:gd name="T39" fmla="*/ 0 h 85"/>
                  <a:gd name="T40" fmla="*/ 1 w 13"/>
                  <a:gd name="T4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5">
                    <a:moveTo>
                      <a:pt x="1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7" y="25"/>
                    </a:lnTo>
                    <a:lnTo>
                      <a:pt x="7" y="36"/>
                    </a:lnTo>
                    <a:lnTo>
                      <a:pt x="9" y="48"/>
                    </a:lnTo>
                    <a:lnTo>
                      <a:pt x="8" y="61"/>
                    </a:lnTo>
                    <a:lnTo>
                      <a:pt x="9" y="73"/>
                    </a:lnTo>
                    <a:lnTo>
                      <a:pt x="9" y="85"/>
                    </a:lnTo>
                    <a:lnTo>
                      <a:pt x="13" y="85"/>
                    </a:lnTo>
                    <a:lnTo>
                      <a:pt x="13" y="73"/>
                    </a:lnTo>
                    <a:lnTo>
                      <a:pt x="12" y="61"/>
                    </a:lnTo>
                    <a:lnTo>
                      <a:pt x="10" y="48"/>
                    </a:lnTo>
                    <a:lnTo>
                      <a:pt x="9" y="36"/>
                    </a:lnTo>
                    <a:lnTo>
                      <a:pt x="8" y="25"/>
                    </a:lnTo>
                    <a:lnTo>
                      <a:pt x="7" y="14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5" name="Freeform 1783">
                <a:extLst>
                  <a:ext uri="{FF2B5EF4-FFF2-40B4-BE49-F238E27FC236}">
                    <a16:creationId xmlns:a16="http://schemas.microsoft.com/office/drawing/2014/main" id="{FADAAFB9-8EDC-4B6A-A431-D06C0D90A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6"/>
                <a:ext cx="55" cy="4"/>
              </a:xfrm>
              <a:custGeom>
                <a:avLst/>
                <a:gdLst>
                  <a:gd name="T0" fmla="*/ 3 w 166"/>
                  <a:gd name="T1" fmla="*/ 5 h 14"/>
                  <a:gd name="T2" fmla="*/ 0 w 166"/>
                  <a:gd name="T3" fmla="*/ 6 h 14"/>
                  <a:gd name="T4" fmla="*/ 9 w 166"/>
                  <a:gd name="T5" fmla="*/ 8 h 14"/>
                  <a:gd name="T6" fmla="*/ 19 w 166"/>
                  <a:gd name="T7" fmla="*/ 10 h 14"/>
                  <a:gd name="T8" fmla="*/ 30 w 166"/>
                  <a:gd name="T9" fmla="*/ 11 h 14"/>
                  <a:gd name="T10" fmla="*/ 42 w 166"/>
                  <a:gd name="T11" fmla="*/ 13 h 14"/>
                  <a:gd name="T12" fmla="*/ 55 w 166"/>
                  <a:gd name="T13" fmla="*/ 14 h 14"/>
                  <a:gd name="T14" fmla="*/ 68 w 166"/>
                  <a:gd name="T15" fmla="*/ 13 h 14"/>
                  <a:gd name="T16" fmla="*/ 80 w 166"/>
                  <a:gd name="T17" fmla="*/ 13 h 14"/>
                  <a:gd name="T18" fmla="*/ 93 w 166"/>
                  <a:gd name="T19" fmla="*/ 10 h 14"/>
                  <a:gd name="T20" fmla="*/ 107 w 166"/>
                  <a:gd name="T21" fmla="*/ 10 h 14"/>
                  <a:gd name="T22" fmla="*/ 119 w 166"/>
                  <a:gd name="T23" fmla="*/ 8 h 14"/>
                  <a:gd name="T24" fmla="*/ 130 w 166"/>
                  <a:gd name="T25" fmla="*/ 7 h 14"/>
                  <a:gd name="T26" fmla="*/ 141 w 166"/>
                  <a:gd name="T27" fmla="*/ 6 h 14"/>
                  <a:gd name="T28" fmla="*/ 149 w 166"/>
                  <a:gd name="T29" fmla="*/ 5 h 14"/>
                  <a:gd name="T30" fmla="*/ 157 w 166"/>
                  <a:gd name="T31" fmla="*/ 5 h 14"/>
                  <a:gd name="T32" fmla="*/ 163 w 166"/>
                  <a:gd name="T33" fmla="*/ 2 h 14"/>
                  <a:gd name="T34" fmla="*/ 166 w 166"/>
                  <a:gd name="T35" fmla="*/ 2 h 14"/>
                  <a:gd name="T36" fmla="*/ 166 w 166"/>
                  <a:gd name="T37" fmla="*/ 0 h 14"/>
                  <a:gd name="T38" fmla="*/ 163 w 166"/>
                  <a:gd name="T39" fmla="*/ 1 h 14"/>
                  <a:gd name="T40" fmla="*/ 157 w 166"/>
                  <a:gd name="T41" fmla="*/ 2 h 14"/>
                  <a:gd name="T42" fmla="*/ 149 w 166"/>
                  <a:gd name="T43" fmla="*/ 5 h 14"/>
                  <a:gd name="T44" fmla="*/ 141 w 166"/>
                  <a:gd name="T45" fmla="*/ 5 h 14"/>
                  <a:gd name="T46" fmla="*/ 130 w 166"/>
                  <a:gd name="T47" fmla="*/ 6 h 14"/>
                  <a:gd name="T48" fmla="*/ 119 w 166"/>
                  <a:gd name="T49" fmla="*/ 7 h 14"/>
                  <a:gd name="T50" fmla="*/ 107 w 166"/>
                  <a:gd name="T51" fmla="*/ 8 h 14"/>
                  <a:gd name="T52" fmla="*/ 93 w 166"/>
                  <a:gd name="T53" fmla="*/ 9 h 14"/>
                  <a:gd name="T54" fmla="*/ 80 w 166"/>
                  <a:gd name="T55" fmla="*/ 10 h 14"/>
                  <a:gd name="T56" fmla="*/ 68 w 166"/>
                  <a:gd name="T57" fmla="*/ 10 h 14"/>
                  <a:gd name="T58" fmla="*/ 55 w 166"/>
                  <a:gd name="T59" fmla="*/ 10 h 14"/>
                  <a:gd name="T60" fmla="*/ 42 w 166"/>
                  <a:gd name="T61" fmla="*/ 10 h 14"/>
                  <a:gd name="T62" fmla="*/ 30 w 166"/>
                  <a:gd name="T63" fmla="*/ 10 h 14"/>
                  <a:gd name="T64" fmla="*/ 19 w 166"/>
                  <a:gd name="T65" fmla="*/ 8 h 14"/>
                  <a:gd name="T66" fmla="*/ 9 w 166"/>
                  <a:gd name="T67" fmla="*/ 7 h 14"/>
                  <a:gd name="T68" fmla="*/ 3 w 166"/>
                  <a:gd name="T69" fmla="*/ 5 h 14"/>
                  <a:gd name="T70" fmla="*/ 0 w 166"/>
                  <a:gd name="T71" fmla="*/ 5 h 14"/>
                  <a:gd name="T72" fmla="*/ 3 w 166"/>
                  <a:gd name="T7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3" y="5"/>
                    </a:moveTo>
                    <a:lnTo>
                      <a:pt x="0" y="6"/>
                    </a:lnTo>
                    <a:lnTo>
                      <a:pt x="9" y="8"/>
                    </a:lnTo>
                    <a:lnTo>
                      <a:pt x="19" y="10"/>
                    </a:lnTo>
                    <a:lnTo>
                      <a:pt x="30" y="11"/>
                    </a:lnTo>
                    <a:lnTo>
                      <a:pt x="42" y="13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80" y="13"/>
                    </a:lnTo>
                    <a:lnTo>
                      <a:pt x="93" y="10"/>
                    </a:lnTo>
                    <a:lnTo>
                      <a:pt x="107" y="10"/>
                    </a:lnTo>
                    <a:lnTo>
                      <a:pt x="119" y="8"/>
                    </a:lnTo>
                    <a:lnTo>
                      <a:pt x="130" y="7"/>
                    </a:lnTo>
                    <a:lnTo>
                      <a:pt x="141" y="6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63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3" y="1"/>
                    </a:lnTo>
                    <a:lnTo>
                      <a:pt x="157" y="2"/>
                    </a:lnTo>
                    <a:lnTo>
                      <a:pt x="149" y="5"/>
                    </a:lnTo>
                    <a:lnTo>
                      <a:pt x="141" y="5"/>
                    </a:lnTo>
                    <a:lnTo>
                      <a:pt x="130" y="6"/>
                    </a:lnTo>
                    <a:lnTo>
                      <a:pt x="119" y="7"/>
                    </a:lnTo>
                    <a:lnTo>
                      <a:pt x="107" y="8"/>
                    </a:lnTo>
                    <a:lnTo>
                      <a:pt x="93" y="9"/>
                    </a:lnTo>
                    <a:lnTo>
                      <a:pt x="80" y="10"/>
                    </a:lnTo>
                    <a:lnTo>
                      <a:pt x="68" y="10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30" y="10"/>
                    </a:lnTo>
                    <a:lnTo>
                      <a:pt x="19" y="8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6" name="Freeform 1784">
                <a:extLst>
                  <a:ext uri="{FF2B5EF4-FFF2-40B4-BE49-F238E27FC236}">
                    <a16:creationId xmlns:a16="http://schemas.microsoft.com/office/drawing/2014/main" id="{1BCB8DF3-6310-44CF-B4F8-D93463E9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8"/>
                <a:ext cx="1" cy="27"/>
              </a:xfrm>
              <a:custGeom>
                <a:avLst/>
                <a:gdLst>
                  <a:gd name="T0" fmla="*/ 1 w 3"/>
                  <a:gd name="T1" fmla="*/ 81 h 82"/>
                  <a:gd name="T2" fmla="*/ 1 w 3"/>
                  <a:gd name="T3" fmla="*/ 82 h 82"/>
                  <a:gd name="T4" fmla="*/ 1 w 3"/>
                  <a:gd name="T5" fmla="*/ 72 h 82"/>
                  <a:gd name="T6" fmla="*/ 1 w 3"/>
                  <a:gd name="T7" fmla="*/ 63 h 82"/>
                  <a:gd name="T8" fmla="*/ 3 w 3"/>
                  <a:gd name="T9" fmla="*/ 53 h 82"/>
                  <a:gd name="T10" fmla="*/ 3 w 3"/>
                  <a:gd name="T11" fmla="*/ 42 h 82"/>
                  <a:gd name="T12" fmla="*/ 3 w 3"/>
                  <a:gd name="T13" fmla="*/ 32 h 82"/>
                  <a:gd name="T14" fmla="*/ 3 w 3"/>
                  <a:gd name="T15" fmla="*/ 21 h 82"/>
                  <a:gd name="T16" fmla="*/ 3 w 3"/>
                  <a:gd name="T17" fmla="*/ 10 h 82"/>
                  <a:gd name="T18" fmla="*/ 3 w 3"/>
                  <a:gd name="T19" fmla="*/ 0 h 82"/>
                  <a:gd name="T20" fmla="*/ 1 w 3"/>
                  <a:gd name="T21" fmla="*/ 0 h 82"/>
                  <a:gd name="T22" fmla="*/ 1 w 3"/>
                  <a:gd name="T23" fmla="*/ 10 h 82"/>
                  <a:gd name="T24" fmla="*/ 1 w 3"/>
                  <a:gd name="T25" fmla="*/ 21 h 82"/>
                  <a:gd name="T26" fmla="*/ 0 w 3"/>
                  <a:gd name="T27" fmla="*/ 32 h 82"/>
                  <a:gd name="T28" fmla="*/ 0 w 3"/>
                  <a:gd name="T29" fmla="*/ 42 h 82"/>
                  <a:gd name="T30" fmla="*/ 0 w 3"/>
                  <a:gd name="T31" fmla="*/ 53 h 82"/>
                  <a:gd name="T32" fmla="*/ 0 w 3"/>
                  <a:gd name="T33" fmla="*/ 63 h 82"/>
                  <a:gd name="T34" fmla="*/ 0 w 3"/>
                  <a:gd name="T35" fmla="*/ 72 h 82"/>
                  <a:gd name="T36" fmla="*/ 0 w 3"/>
                  <a:gd name="T37" fmla="*/ 82 h 82"/>
                  <a:gd name="T38" fmla="*/ 0 w 3"/>
                  <a:gd name="T39" fmla="*/ 82 h 82"/>
                  <a:gd name="T40" fmla="*/ 1 w 3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82">
                    <a:moveTo>
                      <a:pt x="1" y="81"/>
                    </a:moveTo>
                    <a:lnTo>
                      <a:pt x="1" y="82"/>
                    </a:lnTo>
                    <a:lnTo>
                      <a:pt x="1" y="72"/>
                    </a:lnTo>
                    <a:lnTo>
                      <a:pt x="1" y="63"/>
                    </a:lnTo>
                    <a:lnTo>
                      <a:pt x="3" y="53"/>
                    </a:lnTo>
                    <a:lnTo>
                      <a:pt x="3" y="42"/>
                    </a:lnTo>
                    <a:lnTo>
                      <a:pt x="3" y="32"/>
                    </a:lnTo>
                    <a:lnTo>
                      <a:pt x="3" y="21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21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7" name="Freeform 1785">
                <a:extLst>
                  <a:ext uri="{FF2B5EF4-FFF2-40B4-BE49-F238E27FC236}">
                    <a16:creationId xmlns:a16="http://schemas.microsoft.com/office/drawing/2014/main" id="{CAC926E0-DDD3-4244-9E91-C9AE0030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8" name="Freeform 1786">
                <a:extLst>
                  <a:ext uri="{FF2B5EF4-FFF2-40B4-BE49-F238E27FC236}">
                    <a16:creationId xmlns:a16="http://schemas.microsoft.com/office/drawing/2014/main" id="{C762DC25-ED42-44FA-B90D-D6B1B7D7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7"/>
                <a:ext cx="3" cy="23"/>
              </a:xfrm>
              <a:custGeom>
                <a:avLst/>
                <a:gdLst>
                  <a:gd name="T0" fmla="*/ 3 w 7"/>
                  <a:gd name="T1" fmla="*/ 1 h 68"/>
                  <a:gd name="T2" fmla="*/ 0 w 7"/>
                  <a:gd name="T3" fmla="*/ 1 h 68"/>
                  <a:gd name="T4" fmla="*/ 0 w 7"/>
                  <a:gd name="T5" fmla="*/ 7 h 68"/>
                  <a:gd name="T6" fmla="*/ 3 w 7"/>
                  <a:gd name="T7" fmla="*/ 13 h 68"/>
                  <a:gd name="T8" fmla="*/ 3 w 7"/>
                  <a:gd name="T9" fmla="*/ 19 h 68"/>
                  <a:gd name="T10" fmla="*/ 3 w 7"/>
                  <a:gd name="T11" fmla="*/ 27 h 68"/>
                  <a:gd name="T12" fmla="*/ 3 w 7"/>
                  <a:gd name="T13" fmla="*/ 35 h 68"/>
                  <a:gd name="T14" fmla="*/ 4 w 7"/>
                  <a:gd name="T15" fmla="*/ 45 h 68"/>
                  <a:gd name="T16" fmla="*/ 4 w 7"/>
                  <a:gd name="T17" fmla="*/ 56 h 68"/>
                  <a:gd name="T18" fmla="*/ 4 w 7"/>
                  <a:gd name="T19" fmla="*/ 68 h 68"/>
                  <a:gd name="T20" fmla="*/ 7 w 7"/>
                  <a:gd name="T21" fmla="*/ 68 h 68"/>
                  <a:gd name="T22" fmla="*/ 7 w 7"/>
                  <a:gd name="T23" fmla="*/ 56 h 68"/>
                  <a:gd name="T24" fmla="*/ 5 w 7"/>
                  <a:gd name="T25" fmla="*/ 45 h 68"/>
                  <a:gd name="T26" fmla="*/ 5 w 7"/>
                  <a:gd name="T27" fmla="*/ 35 h 68"/>
                  <a:gd name="T28" fmla="*/ 5 w 7"/>
                  <a:gd name="T29" fmla="*/ 27 h 68"/>
                  <a:gd name="T30" fmla="*/ 4 w 7"/>
                  <a:gd name="T31" fmla="*/ 19 h 68"/>
                  <a:gd name="T32" fmla="*/ 3 w 7"/>
                  <a:gd name="T33" fmla="*/ 13 h 68"/>
                  <a:gd name="T34" fmla="*/ 3 w 7"/>
                  <a:gd name="T35" fmla="*/ 7 h 68"/>
                  <a:gd name="T36" fmla="*/ 3 w 7"/>
                  <a:gd name="T37" fmla="*/ 1 h 68"/>
                  <a:gd name="T38" fmla="*/ 2 w 7"/>
                  <a:gd name="T39" fmla="*/ 0 h 68"/>
                  <a:gd name="T40" fmla="*/ 3 w 7"/>
                  <a:gd name="T41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8">
                    <a:moveTo>
                      <a:pt x="3" y="1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3" y="13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35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8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5" y="45"/>
                    </a:lnTo>
                    <a:lnTo>
                      <a:pt x="5" y="35"/>
                    </a:lnTo>
                    <a:lnTo>
                      <a:pt x="5" y="27"/>
                    </a:lnTo>
                    <a:lnTo>
                      <a:pt x="4" y="19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9" name="Freeform 1787">
                <a:extLst>
                  <a:ext uri="{FF2B5EF4-FFF2-40B4-BE49-F238E27FC236}">
                    <a16:creationId xmlns:a16="http://schemas.microsoft.com/office/drawing/2014/main" id="{61B2A501-41D2-463A-8467-7805FDE46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7"/>
                <a:ext cx="52" cy="4"/>
              </a:xfrm>
              <a:custGeom>
                <a:avLst/>
                <a:gdLst>
                  <a:gd name="T0" fmla="*/ 1 w 156"/>
                  <a:gd name="T1" fmla="*/ 8 h 13"/>
                  <a:gd name="T2" fmla="*/ 0 w 156"/>
                  <a:gd name="T3" fmla="*/ 10 h 13"/>
                  <a:gd name="T4" fmla="*/ 6 w 156"/>
                  <a:gd name="T5" fmla="*/ 10 h 13"/>
                  <a:gd name="T6" fmla="*/ 13 w 156"/>
                  <a:gd name="T7" fmla="*/ 10 h 13"/>
                  <a:gd name="T8" fmla="*/ 21 w 156"/>
                  <a:gd name="T9" fmla="*/ 10 h 13"/>
                  <a:gd name="T10" fmla="*/ 31 w 156"/>
                  <a:gd name="T11" fmla="*/ 11 h 13"/>
                  <a:gd name="T12" fmla="*/ 43 w 156"/>
                  <a:gd name="T13" fmla="*/ 12 h 13"/>
                  <a:gd name="T14" fmla="*/ 54 w 156"/>
                  <a:gd name="T15" fmla="*/ 12 h 13"/>
                  <a:gd name="T16" fmla="*/ 66 w 156"/>
                  <a:gd name="T17" fmla="*/ 13 h 13"/>
                  <a:gd name="T18" fmla="*/ 78 w 156"/>
                  <a:gd name="T19" fmla="*/ 13 h 13"/>
                  <a:gd name="T20" fmla="*/ 90 w 156"/>
                  <a:gd name="T21" fmla="*/ 13 h 13"/>
                  <a:gd name="T22" fmla="*/ 102 w 156"/>
                  <a:gd name="T23" fmla="*/ 13 h 13"/>
                  <a:gd name="T24" fmla="*/ 113 w 156"/>
                  <a:gd name="T25" fmla="*/ 13 h 13"/>
                  <a:gd name="T26" fmla="*/ 124 w 156"/>
                  <a:gd name="T27" fmla="*/ 12 h 13"/>
                  <a:gd name="T28" fmla="*/ 135 w 156"/>
                  <a:gd name="T29" fmla="*/ 10 h 13"/>
                  <a:gd name="T30" fmla="*/ 145 w 156"/>
                  <a:gd name="T31" fmla="*/ 8 h 13"/>
                  <a:gd name="T32" fmla="*/ 151 w 156"/>
                  <a:gd name="T33" fmla="*/ 4 h 13"/>
                  <a:gd name="T34" fmla="*/ 156 w 156"/>
                  <a:gd name="T35" fmla="*/ 1 h 13"/>
                  <a:gd name="T36" fmla="*/ 155 w 156"/>
                  <a:gd name="T37" fmla="*/ 0 h 13"/>
                  <a:gd name="T38" fmla="*/ 149 w 156"/>
                  <a:gd name="T39" fmla="*/ 3 h 13"/>
                  <a:gd name="T40" fmla="*/ 143 w 156"/>
                  <a:gd name="T41" fmla="*/ 5 h 13"/>
                  <a:gd name="T42" fmla="*/ 135 w 156"/>
                  <a:gd name="T43" fmla="*/ 9 h 13"/>
                  <a:gd name="T44" fmla="*/ 124 w 156"/>
                  <a:gd name="T45" fmla="*/ 10 h 13"/>
                  <a:gd name="T46" fmla="*/ 113 w 156"/>
                  <a:gd name="T47" fmla="*/ 12 h 13"/>
                  <a:gd name="T48" fmla="*/ 102 w 156"/>
                  <a:gd name="T49" fmla="*/ 12 h 13"/>
                  <a:gd name="T50" fmla="*/ 90 w 156"/>
                  <a:gd name="T51" fmla="*/ 12 h 13"/>
                  <a:gd name="T52" fmla="*/ 78 w 156"/>
                  <a:gd name="T53" fmla="*/ 12 h 13"/>
                  <a:gd name="T54" fmla="*/ 66 w 156"/>
                  <a:gd name="T55" fmla="*/ 12 h 13"/>
                  <a:gd name="T56" fmla="*/ 54 w 156"/>
                  <a:gd name="T57" fmla="*/ 11 h 13"/>
                  <a:gd name="T58" fmla="*/ 43 w 156"/>
                  <a:gd name="T59" fmla="*/ 10 h 13"/>
                  <a:gd name="T60" fmla="*/ 31 w 156"/>
                  <a:gd name="T61" fmla="*/ 10 h 13"/>
                  <a:gd name="T62" fmla="*/ 21 w 156"/>
                  <a:gd name="T63" fmla="*/ 9 h 13"/>
                  <a:gd name="T64" fmla="*/ 13 w 156"/>
                  <a:gd name="T65" fmla="*/ 8 h 13"/>
                  <a:gd name="T66" fmla="*/ 6 w 156"/>
                  <a:gd name="T67" fmla="*/ 7 h 13"/>
                  <a:gd name="T68" fmla="*/ 0 w 156"/>
                  <a:gd name="T69" fmla="*/ 7 h 13"/>
                  <a:gd name="T70" fmla="*/ 0 w 156"/>
                  <a:gd name="T71" fmla="*/ 8 h 13"/>
                  <a:gd name="T72" fmla="*/ 1 w 156"/>
                  <a:gd name="T7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3">
                    <a:moveTo>
                      <a:pt x="1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13" y="10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43" y="12"/>
                    </a:lnTo>
                    <a:lnTo>
                      <a:pt x="54" y="12"/>
                    </a:lnTo>
                    <a:lnTo>
                      <a:pt x="66" y="13"/>
                    </a:lnTo>
                    <a:lnTo>
                      <a:pt x="78" y="13"/>
                    </a:lnTo>
                    <a:lnTo>
                      <a:pt x="90" y="13"/>
                    </a:lnTo>
                    <a:lnTo>
                      <a:pt x="102" y="13"/>
                    </a:lnTo>
                    <a:lnTo>
                      <a:pt x="113" y="13"/>
                    </a:lnTo>
                    <a:lnTo>
                      <a:pt x="124" y="12"/>
                    </a:lnTo>
                    <a:lnTo>
                      <a:pt x="135" y="10"/>
                    </a:lnTo>
                    <a:lnTo>
                      <a:pt x="145" y="8"/>
                    </a:lnTo>
                    <a:lnTo>
                      <a:pt x="151" y="4"/>
                    </a:lnTo>
                    <a:lnTo>
                      <a:pt x="156" y="1"/>
                    </a:lnTo>
                    <a:lnTo>
                      <a:pt x="155" y="0"/>
                    </a:lnTo>
                    <a:lnTo>
                      <a:pt x="149" y="3"/>
                    </a:lnTo>
                    <a:lnTo>
                      <a:pt x="143" y="5"/>
                    </a:lnTo>
                    <a:lnTo>
                      <a:pt x="135" y="9"/>
                    </a:lnTo>
                    <a:lnTo>
                      <a:pt x="124" y="10"/>
                    </a:lnTo>
                    <a:lnTo>
                      <a:pt x="113" y="12"/>
                    </a:lnTo>
                    <a:lnTo>
                      <a:pt x="102" y="12"/>
                    </a:lnTo>
                    <a:lnTo>
                      <a:pt x="90" y="12"/>
                    </a:lnTo>
                    <a:lnTo>
                      <a:pt x="78" y="12"/>
                    </a:lnTo>
                    <a:lnTo>
                      <a:pt x="66" y="12"/>
                    </a:lnTo>
                    <a:lnTo>
                      <a:pt x="54" y="11"/>
                    </a:lnTo>
                    <a:lnTo>
                      <a:pt x="43" y="10"/>
                    </a:lnTo>
                    <a:lnTo>
                      <a:pt x="31" y="10"/>
                    </a:lnTo>
                    <a:lnTo>
                      <a:pt x="21" y="9"/>
                    </a:lnTo>
                    <a:lnTo>
                      <a:pt x="13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0" name="Freeform 1788">
                <a:extLst>
                  <a:ext uri="{FF2B5EF4-FFF2-40B4-BE49-F238E27FC236}">
                    <a16:creationId xmlns:a16="http://schemas.microsoft.com/office/drawing/2014/main" id="{B87A9A53-E9C4-4A20-AE42-2E104E78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40"/>
                <a:ext cx="1" cy="20"/>
              </a:xfrm>
              <a:custGeom>
                <a:avLst/>
                <a:gdLst>
                  <a:gd name="T0" fmla="*/ 2 w 3"/>
                  <a:gd name="T1" fmla="*/ 59 h 60"/>
                  <a:gd name="T2" fmla="*/ 2 w 3"/>
                  <a:gd name="T3" fmla="*/ 60 h 60"/>
                  <a:gd name="T4" fmla="*/ 1 w 3"/>
                  <a:gd name="T5" fmla="*/ 51 h 60"/>
                  <a:gd name="T6" fmla="*/ 0 w 3"/>
                  <a:gd name="T7" fmla="*/ 44 h 60"/>
                  <a:gd name="T8" fmla="*/ 0 w 3"/>
                  <a:gd name="T9" fmla="*/ 37 h 60"/>
                  <a:gd name="T10" fmla="*/ 0 w 3"/>
                  <a:gd name="T11" fmla="*/ 31 h 60"/>
                  <a:gd name="T12" fmla="*/ 1 w 3"/>
                  <a:gd name="T13" fmla="*/ 25 h 60"/>
                  <a:gd name="T14" fmla="*/ 1 w 3"/>
                  <a:gd name="T15" fmla="*/ 18 h 60"/>
                  <a:gd name="T16" fmla="*/ 2 w 3"/>
                  <a:gd name="T17" fmla="*/ 10 h 60"/>
                  <a:gd name="T18" fmla="*/ 3 w 3"/>
                  <a:gd name="T19" fmla="*/ 0 h 60"/>
                  <a:gd name="T20" fmla="*/ 2 w 3"/>
                  <a:gd name="T21" fmla="*/ 0 h 60"/>
                  <a:gd name="T22" fmla="*/ 1 w 3"/>
                  <a:gd name="T23" fmla="*/ 10 h 60"/>
                  <a:gd name="T24" fmla="*/ 0 w 3"/>
                  <a:gd name="T25" fmla="*/ 18 h 60"/>
                  <a:gd name="T26" fmla="*/ 0 w 3"/>
                  <a:gd name="T27" fmla="*/ 25 h 60"/>
                  <a:gd name="T28" fmla="*/ 0 w 3"/>
                  <a:gd name="T29" fmla="*/ 31 h 60"/>
                  <a:gd name="T30" fmla="*/ 0 w 3"/>
                  <a:gd name="T31" fmla="*/ 37 h 60"/>
                  <a:gd name="T32" fmla="*/ 0 w 3"/>
                  <a:gd name="T33" fmla="*/ 44 h 60"/>
                  <a:gd name="T34" fmla="*/ 0 w 3"/>
                  <a:gd name="T35" fmla="*/ 51 h 60"/>
                  <a:gd name="T36" fmla="*/ 1 w 3"/>
                  <a:gd name="T37" fmla="*/ 60 h 60"/>
                  <a:gd name="T38" fmla="*/ 2 w 3"/>
                  <a:gd name="T39" fmla="*/ 60 h 60"/>
                  <a:gd name="T40" fmla="*/ 2 w 3"/>
                  <a:gd name="T41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0">
                    <a:moveTo>
                      <a:pt x="2" y="59"/>
                    </a:moveTo>
                    <a:lnTo>
                      <a:pt x="2" y="60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1" y="60"/>
                    </a:lnTo>
                    <a:lnTo>
                      <a:pt x="2" y="6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1" name="Freeform 1789">
                <a:extLst>
                  <a:ext uri="{FF2B5EF4-FFF2-40B4-BE49-F238E27FC236}">
                    <a16:creationId xmlns:a16="http://schemas.microsoft.com/office/drawing/2014/main" id="{0FF08560-8310-4251-9DCE-19514A854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54" cy="3"/>
              </a:xfrm>
              <a:custGeom>
                <a:avLst/>
                <a:gdLst>
                  <a:gd name="T0" fmla="*/ 158 w 161"/>
                  <a:gd name="T1" fmla="*/ 1 h 9"/>
                  <a:gd name="T2" fmla="*/ 159 w 161"/>
                  <a:gd name="T3" fmla="*/ 0 h 9"/>
                  <a:gd name="T4" fmla="*/ 152 w 161"/>
                  <a:gd name="T5" fmla="*/ 2 h 9"/>
                  <a:gd name="T6" fmla="*/ 143 w 161"/>
                  <a:gd name="T7" fmla="*/ 4 h 9"/>
                  <a:gd name="T8" fmla="*/ 134 w 161"/>
                  <a:gd name="T9" fmla="*/ 6 h 9"/>
                  <a:gd name="T10" fmla="*/ 123 w 161"/>
                  <a:gd name="T11" fmla="*/ 6 h 9"/>
                  <a:gd name="T12" fmla="*/ 112 w 161"/>
                  <a:gd name="T13" fmla="*/ 7 h 9"/>
                  <a:gd name="T14" fmla="*/ 100 w 161"/>
                  <a:gd name="T15" fmla="*/ 8 h 9"/>
                  <a:gd name="T16" fmla="*/ 88 w 161"/>
                  <a:gd name="T17" fmla="*/ 8 h 9"/>
                  <a:gd name="T18" fmla="*/ 76 w 161"/>
                  <a:gd name="T19" fmla="*/ 8 h 9"/>
                  <a:gd name="T20" fmla="*/ 65 w 161"/>
                  <a:gd name="T21" fmla="*/ 7 h 9"/>
                  <a:gd name="T22" fmla="*/ 53 w 161"/>
                  <a:gd name="T23" fmla="*/ 7 h 9"/>
                  <a:gd name="T24" fmla="*/ 41 w 161"/>
                  <a:gd name="T25" fmla="*/ 6 h 9"/>
                  <a:gd name="T26" fmla="*/ 31 w 161"/>
                  <a:gd name="T27" fmla="*/ 5 h 9"/>
                  <a:gd name="T28" fmla="*/ 21 w 161"/>
                  <a:gd name="T29" fmla="*/ 4 h 9"/>
                  <a:gd name="T30" fmla="*/ 13 w 161"/>
                  <a:gd name="T31" fmla="*/ 4 h 9"/>
                  <a:gd name="T32" fmla="*/ 7 w 161"/>
                  <a:gd name="T33" fmla="*/ 1 h 9"/>
                  <a:gd name="T34" fmla="*/ 0 w 161"/>
                  <a:gd name="T35" fmla="*/ 0 h 9"/>
                  <a:gd name="T36" fmla="*/ 0 w 161"/>
                  <a:gd name="T37" fmla="*/ 1 h 9"/>
                  <a:gd name="T38" fmla="*/ 7 w 161"/>
                  <a:gd name="T39" fmla="*/ 4 h 9"/>
                  <a:gd name="T40" fmla="*/ 13 w 161"/>
                  <a:gd name="T41" fmla="*/ 4 h 9"/>
                  <a:gd name="T42" fmla="*/ 21 w 161"/>
                  <a:gd name="T43" fmla="*/ 6 h 9"/>
                  <a:gd name="T44" fmla="*/ 31 w 161"/>
                  <a:gd name="T45" fmla="*/ 6 h 9"/>
                  <a:gd name="T46" fmla="*/ 41 w 161"/>
                  <a:gd name="T47" fmla="*/ 7 h 9"/>
                  <a:gd name="T48" fmla="*/ 53 w 161"/>
                  <a:gd name="T49" fmla="*/ 8 h 9"/>
                  <a:gd name="T50" fmla="*/ 65 w 161"/>
                  <a:gd name="T51" fmla="*/ 8 h 9"/>
                  <a:gd name="T52" fmla="*/ 76 w 161"/>
                  <a:gd name="T53" fmla="*/ 9 h 9"/>
                  <a:gd name="T54" fmla="*/ 88 w 161"/>
                  <a:gd name="T55" fmla="*/ 9 h 9"/>
                  <a:gd name="T56" fmla="*/ 100 w 161"/>
                  <a:gd name="T57" fmla="*/ 9 h 9"/>
                  <a:gd name="T58" fmla="*/ 112 w 161"/>
                  <a:gd name="T59" fmla="*/ 8 h 9"/>
                  <a:gd name="T60" fmla="*/ 123 w 161"/>
                  <a:gd name="T61" fmla="*/ 8 h 9"/>
                  <a:gd name="T62" fmla="*/ 134 w 161"/>
                  <a:gd name="T63" fmla="*/ 7 h 9"/>
                  <a:gd name="T64" fmla="*/ 143 w 161"/>
                  <a:gd name="T65" fmla="*/ 6 h 9"/>
                  <a:gd name="T66" fmla="*/ 152 w 161"/>
                  <a:gd name="T67" fmla="*/ 4 h 9"/>
                  <a:gd name="T68" fmla="*/ 161 w 161"/>
                  <a:gd name="T69" fmla="*/ 1 h 9"/>
                  <a:gd name="T70" fmla="*/ 161 w 161"/>
                  <a:gd name="T71" fmla="*/ 1 h 9"/>
                  <a:gd name="T72" fmla="*/ 158 w 161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9">
                    <a:moveTo>
                      <a:pt x="158" y="1"/>
                    </a:moveTo>
                    <a:lnTo>
                      <a:pt x="159" y="0"/>
                    </a:lnTo>
                    <a:lnTo>
                      <a:pt x="152" y="2"/>
                    </a:lnTo>
                    <a:lnTo>
                      <a:pt x="143" y="4"/>
                    </a:lnTo>
                    <a:lnTo>
                      <a:pt x="134" y="6"/>
                    </a:lnTo>
                    <a:lnTo>
                      <a:pt x="123" y="6"/>
                    </a:lnTo>
                    <a:lnTo>
                      <a:pt x="112" y="7"/>
                    </a:lnTo>
                    <a:lnTo>
                      <a:pt x="100" y="8"/>
                    </a:lnTo>
                    <a:lnTo>
                      <a:pt x="88" y="8"/>
                    </a:lnTo>
                    <a:lnTo>
                      <a:pt x="76" y="8"/>
                    </a:lnTo>
                    <a:lnTo>
                      <a:pt x="65" y="7"/>
                    </a:lnTo>
                    <a:lnTo>
                      <a:pt x="53" y="7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31" y="6"/>
                    </a:lnTo>
                    <a:lnTo>
                      <a:pt x="41" y="7"/>
                    </a:lnTo>
                    <a:lnTo>
                      <a:pt x="53" y="8"/>
                    </a:lnTo>
                    <a:lnTo>
                      <a:pt x="65" y="8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100" y="9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4" y="7"/>
                    </a:lnTo>
                    <a:lnTo>
                      <a:pt x="143" y="6"/>
                    </a:lnTo>
                    <a:lnTo>
                      <a:pt x="152" y="4"/>
                    </a:lnTo>
                    <a:lnTo>
                      <a:pt x="161" y="1"/>
                    </a:lnTo>
                    <a:lnTo>
                      <a:pt x="161" y="1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2" name="Freeform 1790">
                <a:extLst>
                  <a:ext uri="{FF2B5EF4-FFF2-40B4-BE49-F238E27FC236}">
                    <a16:creationId xmlns:a16="http://schemas.microsoft.com/office/drawing/2014/main" id="{D7AA844C-17C4-4381-B0F3-19E8FD541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3" name="Freeform 1791">
                <a:extLst>
                  <a:ext uri="{FF2B5EF4-FFF2-40B4-BE49-F238E27FC236}">
                    <a16:creationId xmlns:a16="http://schemas.microsoft.com/office/drawing/2014/main" id="{3E42227B-0182-4A0D-9B20-C2C644D5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2" cy="16"/>
              </a:xfrm>
              <a:custGeom>
                <a:avLst/>
                <a:gdLst>
                  <a:gd name="T0" fmla="*/ 1 w 5"/>
                  <a:gd name="T1" fmla="*/ 46 h 47"/>
                  <a:gd name="T2" fmla="*/ 1 w 5"/>
                  <a:gd name="T3" fmla="*/ 47 h 47"/>
                  <a:gd name="T4" fmla="*/ 1 w 5"/>
                  <a:gd name="T5" fmla="*/ 41 h 47"/>
                  <a:gd name="T6" fmla="*/ 2 w 5"/>
                  <a:gd name="T7" fmla="*/ 34 h 47"/>
                  <a:gd name="T8" fmla="*/ 2 w 5"/>
                  <a:gd name="T9" fmla="*/ 29 h 47"/>
                  <a:gd name="T10" fmla="*/ 3 w 5"/>
                  <a:gd name="T11" fmla="*/ 23 h 47"/>
                  <a:gd name="T12" fmla="*/ 3 w 5"/>
                  <a:gd name="T13" fmla="*/ 16 h 47"/>
                  <a:gd name="T14" fmla="*/ 3 w 5"/>
                  <a:gd name="T15" fmla="*/ 11 h 47"/>
                  <a:gd name="T16" fmla="*/ 5 w 5"/>
                  <a:gd name="T17" fmla="*/ 4 h 47"/>
                  <a:gd name="T18" fmla="*/ 5 w 5"/>
                  <a:gd name="T19" fmla="*/ 0 h 47"/>
                  <a:gd name="T20" fmla="*/ 3 w 5"/>
                  <a:gd name="T21" fmla="*/ 0 h 47"/>
                  <a:gd name="T22" fmla="*/ 3 w 5"/>
                  <a:gd name="T23" fmla="*/ 4 h 47"/>
                  <a:gd name="T24" fmla="*/ 2 w 5"/>
                  <a:gd name="T25" fmla="*/ 11 h 47"/>
                  <a:gd name="T26" fmla="*/ 2 w 5"/>
                  <a:gd name="T27" fmla="*/ 16 h 47"/>
                  <a:gd name="T28" fmla="*/ 1 w 5"/>
                  <a:gd name="T29" fmla="*/ 23 h 47"/>
                  <a:gd name="T30" fmla="*/ 1 w 5"/>
                  <a:gd name="T31" fmla="*/ 29 h 47"/>
                  <a:gd name="T32" fmla="*/ 1 w 5"/>
                  <a:gd name="T33" fmla="*/ 34 h 47"/>
                  <a:gd name="T34" fmla="*/ 0 w 5"/>
                  <a:gd name="T35" fmla="*/ 41 h 47"/>
                  <a:gd name="T36" fmla="*/ 0 w 5"/>
                  <a:gd name="T37" fmla="*/ 47 h 47"/>
                  <a:gd name="T38" fmla="*/ 0 w 5"/>
                  <a:gd name="T39" fmla="*/ 47 h 47"/>
                  <a:gd name="T40" fmla="*/ 1 w 5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7">
                    <a:moveTo>
                      <a:pt x="1" y="46"/>
                    </a:moveTo>
                    <a:lnTo>
                      <a:pt x="1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3" y="23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4" name="Freeform 1792">
                <a:extLst>
                  <a:ext uri="{FF2B5EF4-FFF2-40B4-BE49-F238E27FC236}">
                    <a16:creationId xmlns:a16="http://schemas.microsoft.com/office/drawing/2014/main" id="{558BC487-E448-4154-B2E8-D573D4486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50 w 152"/>
                  <a:gd name="T1" fmla="*/ 1 h 14"/>
                  <a:gd name="T2" fmla="*/ 150 w 152"/>
                  <a:gd name="T3" fmla="*/ 0 h 14"/>
                  <a:gd name="T4" fmla="*/ 146 w 152"/>
                  <a:gd name="T5" fmla="*/ 4 h 14"/>
                  <a:gd name="T6" fmla="*/ 140 w 152"/>
                  <a:gd name="T7" fmla="*/ 7 h 14"/>
                  <a:gd name="T8" fmla="*/ 134 w 152"/>
                  <a:gd name="T9" fmla="*/ 9 h 14"/>
                  <a:gd name="T10" fmla="*/ 124 w 152"/>
                  <a:gd name="T11" fmla="*/ 10 h 14"/>
                  <a:gd name="T12" fmla="*/ 113 w 152"/>
                  <a:gd name="T13" fmla="*/ 13 h 14"/>
                  <a:gd name="T14" fmla="*/ 102 w 152"/>
                  <a:gd name="T15" fmla="*/ 13 h 14"/>
                  <a:gd name="T16" fmla="*/ 90 w 152"/>
                  <a:gd name="T17" fmla="*/ 13 h 14"/>
                  <a:gd name="T18" fmla="*/ 79 w 152"/>
                  <a:gd name="T19" fmla="*/ 13 h 14"/>
                  <a:gd name="T20" fmla="*/ 66 w 152"/>
                  <a:gd name="T21" fmla="*/ 13 h 14"/>
                  <a:gd name="T22" fmla="*/ 54 w 152"/>
                  <a:gd name="T23" fmla="*/ 13 h 14"/>
                  <a:gd name="T24" fmla="*/ 43 w 152"/>
                  <a:gd name="T25" fmla="*/ 10 h 14"/>
                  <a:gd name="T26" fmla="*/ 32 w 152"/>
                  <a:gd name="T27" fmla="*/ 9 h 14"/>
                  <a:gd name="T28" fmla="*/ 22 w 152"/>
                  <a:gd name="T29" fmla="*/ 8 h 14"/>
                  <a:gd name="T30" fmla="*/ 14 w 152"/>
                  <a:gd name="T31" fmla="*/ 7 h 14"/>
                  <a:gd name="T32" fmla="*/ 6 w 152"/>
                  <a:gd name="T33" fmla="*/ 6 h 14"/>
                  <a:gd name="T34" fmla="*/ 1 w 152"/>
                  <a:gd name="T35" fmla="*/ 4 h 14"/>
                  <a:gd name="T36" fmla="*/ 0 w 152"/>
                  <a:gd name="T37" fmla="*/ 5 h 14"/>
                  <a:gd name="T38" fmla="*/ 6 w 152"/>
                  <a:gd name="T39" fmla="*/ 7 h 14"/>
                  <a:gd name="T40" fmla="*/ 14 w 152"/>
                  <a:gd name="T41" fmla="*/ 8 h 14"/>
                  <a:gd name="T42" fmla="*/ 22 w 152"/>
                  <a:gd name="T43" fmla="*/ 9 h 14"/>
                  <a:gd name="T44" fmla="*/ 32 w 152"/>
                  <a:gd name="T45" fmla="*/ 10 h 14"/>
                  <a:gd name="T46" fmla="*/ 43 w 152"/>
                  <a:gd name="T47" fmla="*/ 13 h 14"/>
                  <a:gd name="T48" fmla="*/ 54 w 152"/>
                  <a:gd name="T49" fmla="*/ 14 h 14"/>
                  <a:gd name="T50" fmla="*/ 66 w 152"/>
                  <a:gd name="T51" fmla="*/ 14 h 14"/>
                  <a:gd name="T52" fmla="*/ 79 w 152"/>
                  <a:gd name="T53" fmla="*/ 14 h 14"/>
                  <a:gd name="T54" fmla="*/ 90 w 152"/>
                  <a:gd name="T55" fmla="*/ 14 h 14"/>
                  <a:gd name="T56" fmla="*/ 102 w 152"/>
                  <a:gd name="T57" fmla="*/ 14 h 14"/>
                  <a:gd name="T58" fmla="*/ 113 w 152"/>
                  <a:gd name="T59" fmla="*/ 14 h 14"/>
                  <a:gd name="T60" fmla="*/ 124 w 152"/>
                  <a:gd name="T61" fmla="*/ 13 h 14"/>
                  <a:gd name="T62" fmla="*/ 134 w 152"/>
                  <a:gd name="T63" fmla="*/ 10 h 14"/>
                  <a:gd name="T64" fmla="*/ 141 w 152"/>
                  <a:gd name="T65" fmla="*/ 8 h 14"/>
                  <a:gd name="T66" fmla="*/ 148 w 152"/>
                  <a:gd name="T67" fmla="*/ 6 h 14"/>
                  <a:gd name="T68" fmla="*/ 152 w 152"/>
                  <a:gd name="T69" fmla="*/ 3 h 14"/>
                  <a:gd name="T70" fmla="*/ 152 w 152"/>
                  <a:gd name="T71" fmla="*/ 1 h 14"/>
                  <a:gd name="T72" fmla="*/ 150 w 152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4">
                    <a:moveTo>
                      <a:pt x="150" y="1"/>
                    </a:moveTo>
                    <a:lnTo>
                      <a:pt x="150" y="0"/>
                    </a:lnTo>
                    <a:lnTo>
                      <a:pt x="146" y="4"/>
                    </a:lnTo>
                    <a:lnTo>
                      <a:pt x="140" y="7"/>
                    </a:lnTo>
                    <a:lnTo>
                      <a:pt x="134" y="9"/>
                    </a:lnTo>
                    <a:lnTo>
                      <a:pt x="124" y="10"/>
                    </a:lnTo>
                    <a:lnTo>
                      <a:pt x="113" y="13"/>
                    </a:lnTo>
                    <a:lnTo>
                      <a:pt x="102" y="13"/>
                    </a:lnTo>
                    <a:lnTo>
                      <a:pt x="90" y="13"/>
                    </a:lnTo>
                    <a:lnTo>
                      <a:pt x="79" y="13"/>
                    </a:lnTo>
                    <a:lnTo>
                      <a:pt x="66" y="13"/>
                    </a:lnTo>
                    <a:lnTo>
                      <a:pt x="54" y="13"/>
                    </a:lnTo>
                    <a:lnTo>
                      <a:pt x="43" y="10"/>
                    </a:lnTo>
                    <a:lnTo>
                      <a:pt x="32" y="9"/>
                    </a:lnTo>
                    <a:lnTo>
                      <a:pt x="22" y="8"/>
                    </a:lnTo>
                    <a:lnTo>
                      <a:pt x="14" y="7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0"/>
                    </a:lnTo>
                    <a:lnTo>
                      <a:pt x="43" y="13"/>
                    </a:lnTo>
                    <a:lnTo>
                      <a:pt x="54" y="14"/>
                    </a:lnTo>
                    <a:lnTo>
                      <a:pt x="66" y="14"/>
                    </a:lnTo>
                    <a:lnTo>
                      <a:pt x="79" y="14"/>
                    </a:lnTo>
                    <a:lnTo>
                      <a:pt x="90" y="14"/>
                    </a:lnTo>
                    <a:lnTo>
                      <a:pt x="102" y="14"/>
                    </a:lnTo>
                    <a:lnTo>
                      <a:pt x="113" y="14"/>
                    </a:lnTo>
                    <a:lnTo>
                      <a:pt x="124" y="13"/>
                    </a:lnTo>
                    <a:lnTo>
                      <a:pt x="134" y="10"/>
                    </a:lnTo>
                    <a:lnTo>
                      <a:pt x="141" y="8"/>
                    </a:lnTo>
                    <a:lnTo>
                      <a:pt x="148" y="6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5" name="Freeform 1793">
                <a:extLst>
                  <a:ext uri="{FF2B5EF4-FFF2-40B4-BE49-F238E27FC236}">
                    <a16:creationId xmlns:a16="http://schemas.microsoft.com/office/drawing/2014/main" id="{675D5E18-B1C6-4788-9C20-1FF17C661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5"/>
                <a:ext cx="2" cy="17"/>
              </a:xfrm>
              <a:custGeom>
                <a:avLst/>
                <a:gdLst>
                  <a:gd name="T0" fmla="*/ 2 w 6"/>
                  <a:gd name="T1" fmla="*/ 1 h 50"/>
                  <a:gd name="T2" fmla="*/ 0 w 6"/>
                  <a:gd name="T3" fmla="*/ 0 h 50"/>
                  <a:gd name="T4" fmla="*/ 1 w 6"/>
                  <a:gd name="T5" fmla="*/ 8 h 50"/>
                  <a:gd name="T6" fmla="*/ 2 w 6"/>
                  <a:gd name="T7" fmla="*/ 13 h 50"/>
                  <a:gd name="T8" fmla="*/ 2 w 6"/>
                  <a:gd name="T9" fmla="*/ 20 h 50"/>
                  <a:gd name="T10" fmla="*/ 3 w 6"/>
                  <a:gd name="T11" fmla="*/ 28 h 50"/>
                  <a:gd name="T12" fmla="*/ 3 w 6"/>
                  <a:gd name="T13" fmla="*/ 33 h 50"/>
                  <a:gd name="T14" fmla="*/ 3 w 6"/>
                  <a:gd name="T15" fmla="*/ 39 h 50"/>
                  <a:gd name="T16" fmla="*/ 4 w 6"/>
                  <a:gd name="T17" fmla="*/ 46 h 50"/>
                  <a:gd name="T18" fmla="*/ 4 w 6"/>
                  <a:gd name="T19" fmla="*/ 50 h 50"/>
                  <a:gd name="T20" fmla="*/ 6 w 6"/>
                  <a:gd name="T21" fmla="*/ 50 h 50"/>
                  <a:gd name="T22" fmla="*/ 6 w 6"/>
                  <a:gd name="T23" fmla="*/ 46 h 50"/>
                  <a:gd name="T24" fmla="*/ 6 w 6"/>
                  <a:gd name="T25" fmla="*/ 39 h 50"/>
                  <a:gd name="T26" fmla="*/ 6 w 6"/>
                  <a:gd name="T27" fmla="*/ 33 h 50"/>
                  <a:gd name="T28" fmla="*/ 4 w 6"/>
                  <a:gd name="T29" fmla="*/ 28 h 50"/>
                  <a:gd name="T30" fmla="*/ 4 w 6"/>
                  <a:gd name="T31" fmla="*/ 20 h 50"/>
                  <a:gd name="T32" fmla="*/ 3 w 6"/>
                  <a:gd name="T33" fmla="*/ 13 h 50"/>
                  <a:gd name="T34" fmla="*/ 2 w 6"/>
                  <a:gd name="T35" fmla="*/ 8 h 50"/>
                  <a:gd name="T36" fmla="*/ 2 w 6"/>
                  <a:gd name="T37" fmla="*/ 0 h 50"/>
                  <a:gd name="T38" fmla="*/ 0 w 6"/>
                  <a:gd name="T39" fmla="*/ 0 h 50"/>
                  <a:gd name="T40" fmla="*/ 2 w 6"/>
                  <a:gd name="T4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0">
                    <a:moveTo>
                      <a:pt x="2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3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6" name="Freeform 1794">
                <a:extLst>
                  <a:ext uri="{FF2B5EF4-FFF2-40B4-BE49-F238E27FC236}">
                    <a16:creationId xmlns:a16="http://schemas.microsoft.com/office/drawing/2014/main" id="{F2C1E0B9-7F34-4E1D-96AE-27FC74C36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16"/>
                <a:ext cx="48" cy="6"/>
              </a:xfrm>
              <a:custGeom>
                <a:avLst/>
                <a:gdLst>
                  <a:gd name="T0" fmla="*/ 3 w 144"/>
                  <a:gd name="T1" fmla="*/ 7 h 19"/>
                  <a:gd name="T2" fmla="*/ 0 w 144"/>
                  <a:gd name="T3" fmla="*/ 8 h 19"/>
                  <a:gd name="T4" fmla="*/ 6 w 144"/>
                  <a:gd name="T5" fmla="*/ 11 h 19"/>
                  <a:gd name="T6" fmla="*/ 15 w 144"/>
                  <a:gd name="T7" fmla="*/ 13 h 19"/>
                  <a:gd name="T8" fmla="*/ 23 w 144"/>
                  <a:gd name="T9" fmla="*/ 16 h 19"/>
                  <a:gd name="T10" fmla="*/ 33 w 144"/>
                  <a:gd name="T11" fmla="*/ 17 h 19"/>
                  <a:gd name="T12" fmla="*/ 42 w 144"/>
                  <a:gd name="T13" fmla="*/ 18 h 19"/>
                  <a:gd name="T14" fmla="*/ 52 w 144"/>
                  <a:gd name="T15" fmla="*/ 19 h 19"/>
                  <a:gd name="T16" fmla="*/ 62 w 144"/>
                  <a:gd name="T17" fmla="*/ 18 h 19"/>
                  <a:gd name="T18" fmla="*/ 72 w 144"/>
                  <a:gd name="T19" fmla="*/ 17 h 19"/>
                  <a:gd name="T20" fmla="*/ 83 w 144"/>
                  <a:gd name="T21" fmla="*/ 16 h 19"/>
                  <a:gd name="T22" fmla="*/ 94 w 144"/>
                  <a:gd name="T23" fmla="*/ 15 h 19"/>
                  <a:gd name="T24" fmla="*/ 104 w 144"/>
                  <a:gd name="T25" fmla="*/ 12 h 19"/>
                  <a:gd name="T26" fmla="*/ 113 w 144"/>
                  <a:gd name="T27" fmla="*/ 11 h 19"/>
                  <a:gd name="T28" fmla="*/ 122 w 144"/>
                  <a:gd name="T29" fmla="*/ 8 h 19"/>
                  <a:gd name="T30" fmla="*/ 131 w 144"/>
                  <a:gd name="T31" fmla="*/ 6 h 19"/>
                  <a:gd name="T32" fmla="*/ 138 w 144"/>
                  <a:gd name="T33" fmla="*/ 3 h 19"/>
                  <a:gd name="T34" fmla="*/ 144 w 144"/>
                  <a:gd name="T35" fmla="*/ 1 h 19"/>
                  <a:gd name="T36" fmla="*/ 143 w 144"/>
                  <a:gd name="T37" fmla="*/ 0 h 19"/>
                  <a:gd name="T38" fmla="*/ 137 w 144"/>
                  <a:gd name="T39" fmla="*/ 2 h 19"/>
                  <a:gd name="T40" fmla="*/ 131 w 144"/>
                  <a:gd name="T41" fmla="*/ 4 h 19"/>
                  <a:gd name="T42" fmla="*/ 122 w 144"/>
                  <a:gd name="T43" fmla="*/ 7 h 19"/>
                  <a:gd name="T44" fmla="*/ 113 w 144"/>
                  <a:gd name="T45" fmla="*/ 10 h 19"/>
                  <a:gd name="T46" fmla="*/ 104 w 144"/>
                  <a:gd name="T47" fmla="*/ 11 h 19"/>
                  <a:gd name="T48" fmla="*/ 94 w 144"/>
                  <a:gd name="T49" fmla="*/ 12 h 19"/>
                  <a:gd name="T50" fmla="*/ 83 w 144"/>
                  <a:gd name="T51" fmla="*/ 15 h 19"/>
                  <a:gd name="T52" fmla="*/ 72 w 144"/>
                  <a:gd name="T53" fmla="*/ 16 h 19"/>
                  <a:gd name="T54" fmla="*/ 62 w 144"/>
                  <a:gd name="T55" fmla="*/ 16 h 19"/>
                  <a:gd name="T56" fmla="*/ 52 w 144"/>
                  <a:gd name="T57" fmla="*/ 16 h 19"/>
                  <a:gd name="T58" fmla="*/ 42 w 144"/>
                  <a:gd name="T59" fmla="*/ 16 h 19"/>
                  <a:gd name="T60" fmla="*/ 33 w 144"/>
                  <a:gd name="T61" fmla="*/ 16 h 19"/>
                  <a:gd name="T62" fmla="*/ 23 w 144"/>
                  <a:gd name="T63" fmla="*/ 15 h 19"/>
                  <a:gd name="T64" fmla="*/ 15 w 144"/>
                  <a:gd name="T65" fmla="*/ 12 h 19"/>
                  <a:gd name="T66" fmla="*/ 8 w 144"/>
                  <a:gd name="T67" fmla="*/ 10 h 19"/>
                  <a:gd name="T68" fmla="*/ 3 w 144"/>
                  <a:gd name="T69" fmla="*/ 6 h 19"/>
                  <a:gd name="T70" fmla="*/ 0 w 144"/>
                  <a:gd name="T71" fmla="*/ 7 h 19"/>
                  <a:gd name="T72" fmla="*/ 3 w 144"/>
                  <a:gd name="T7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19">
                    <a:moveTo>
                      <a:pt x="3" y="7"/>
                    </a:moveTo>
                    <a:lnTo>
                      <a:pt x="0" y="8"/>
                    </a:lnTo>
                    <a:lnTo>
                      <a:pt x="6" y="11"/>
                    </a:lnTo>
                    <a:lnTo>
                      <a:pt x="15" y="13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8"/>
                    </a:lnTo>
                    <a:lnTo>
                      <a:pt x="52" y="19"/>
                    </a:lnTo>
                    <a:lnTo>
                      <a:pt x="62" y="18"/>
                    </a:lnTo>
                    <a:lnTo>
                      <a:pt x="72" y="17"/>
                    </a:lnTo>
                    <a:lnTo>
                      <a:pt x="83" y="16"/>
                    </a:lnTo>
                    <a:lnTo>
                      <a:pt x="94" y="15"/>
                    </a:lnTo>
                    <a:lnTo>
                      <a:pt x="104" y="12"/>
                    </a:lnTo>
                    <a:lnTo>
                      <a:pt x="113" y="11"/>
                    </a:lnTo>
                    <a:lnTo>
                      <a:pt x="122" y="8"/>
                    </a:lnTo>
                    <a:lnTo>
                      <a:pt x="131" y="6"/>
                    </a:lnTo>
                    <a:lnTo>
                      <a:pt x="138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37" y="2"/>
                    </a:lnTo>
                    <a:lnTo>
                      <a:pt x="131" y="4"/>
                    </a:lnTo>
                    <a:lnTo>
                      <a:pt x="122" y="7"/>
                    </a:lnTo>
                    <a:lnTo>
                      <a:pt x="113" y="10"/>
                    </a:lnTo>
                    <a:lnTo>
                      <a:pt x="104" y="11"/>
                    </a:lnTo>
                    <a:lnTo>
                      <a:pt x="94" y="12"/>
                    </a:lnTo>
                    <a:lnTo>
                      <a:pt x="83" y="15"/>
                    </a:lnTo>
                    <a:lnTo>
                      <a:pt x="72" y="16"/>
                    </a:lnTo>
                    <a:lnTo>
                      <a:pt x="62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3" y="16"/>
                    </a:lnTo>
                    <a:lnTo>
                      <a:pt x="23" y="15"/>
                    </a:lnTo>
                    <a:lnTo>
                      <a:pt x="15" y="12"/>
                    </a:lnTo>
                    <a:lnTo>
                      <a:pt x="8" y="10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7" name="Freeform 1795">
                <a:extLst>
                  <a:ext uri="{FF2B5EF4-FFF2-40B4-BE49-F238E27FC236}">
                    <a16:creationId xmlns:a16="http://schemas.microsoft.com/office/drawing/2014/main" id="{529ADE2E-AEF8-41AD-A09D-6581CA71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8" name="Freeform 1796">
                <a:extLst>
                  <a:ext uri="{FF2B5EF4-FFF2-40B4-BE49-F238E27FC236}">
                    <a16:creationId xmlns:a16="http://schemas.microsoft.com/office/drawing/2014/main" id="{2CFEFFD0-FC53-4329-B734-0C26CB8A3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94"/>
                <a:ext cx="1" cy="19"/>
              </a:xfrm>
              <a:custGeom>
                <a:avLst/>
                <a:gdLst>
                  <a:gd name="T0" fmla="*/ 3 w 3"/>
                  <a:gd name="T1" fmla="*/ 54 h 55"/>
                  <a:gd name="T2" fmla="*/ 3 w 3"/>
                  <a:gd name="T3" fmla="*/ 54 h 55"/>
                  <a:gd name="T4" fmla="*/ 3 w 3"/>
                  <a:gd name="T5" fmla="*/ 48 h 55"/>
                  <a:gd name="T6" fmla="*/ 3 w 3"/>
                  <a:gd name="T7" fmla="*/ 43 h 55"/>
                  <a:gd name="T8" fmla="*/ 3 w 3"/>
                  <a:gd name="T9" fmla="*/ 36 h 55"/>
                  <a:gd name="T10" fmla="*/ 3 w 3"/>
                  <a:gd name="T11" fmla="*/ 28 h 55"/>
                  <a:gd name="T12" fmla="*/ 3 w 3"/>
                  <a:gd name="T13" fmla="*/ 20 h 55"/>
                  <a:gd name="T14" fmla="*/ 3 w 3"/>
                  <a:gd name="T15" fmla="*/ 13 h 55"/>
                  <a:gd name="T16" fmla="*/ 3 w 3"/>
                  <a:gd name="T17" fmla="*/ 7 h 55"/>
                  <a:gd name="T18" fmla="*/ 3 w 3"/>
                  <a:gd name="T19" fmla="*/ 0 h 55"/>
                  <a:gd name="T20" fmla="*/ 1 w 3"/>
                  <a:gd name="T21" fmla="*/ 0 h 55"/>
                  <a:gd name="T22" fmla="*/ 0 w 3"/>
                  <a:gd name="T23" fmla="*/ 7 h 55"/>
                  <a:gd name="T24" fmla="*/ 0 w 3"/>
                  <a:gd name="T25" fmla="*/ 13 h 55"/>
                  <a:gd name="T26" fmla="*/ 0 w 3"/>
                  <a:gd name="T27" fmla="*/ 20 h 55"/>
                  <a:gd name="T28" fmla="*/ 0 w 3"/>
                  <a:gd name="T29" fmla="*/ 28 h 55"/>
                  <a:gd name="T30" fmla="*/ 0 w 3"/>
                  <a:gd name="T31" fmla="*/ 36 h 55"/>
                  <a:gd name="T32" fmla="*/ 1 w 3"/>
                  <a:gd name="T33" fmla="*/ 43 h 55"/>
                  <a:gd name="T34" fmla="*/ 1 w 3"/>
                  <a:gd name="T35" fmla="*/ 48 h 55"/>
                  <a:gd name="T36" fmla="*/ 1 w 3"/>
                  <a:gd name="T37" fmla="*/ 54 h 55"/>
                  <a:gd name="T38" fmla="*/ 3 w 3"/>
                  <a:gd name="T39" fmla="*/ 55 h 55"/>
                  <a:gd name="T40" fmla="*/ 3 w 3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55">
                    <a:moveTo>
                      <a:pt x="3" y="54"/>
                    </a:moveTo>
                    <a:lnTo>
                      <a:pt x="3" y="54"/>
                    </a:lnTo>
                    <a:lnTo>
                      <a:pt x="3" y="48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3" y="20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9" name="Freeform 1797">
                <a:extLst>
                  <a:ext uri="{FF2B5EF4-FFF2-40B4-BE49-F238E27FC236}">
                    <a16:creationId xmlns:a16="http://schemas.microsoft.com/office/drawing/2014/main" id="{7D25E09D-C276-47A7-A27D-7112C27A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3"/>
              </a:xfrm>
              <a:custGeom>
                <a:avLst/>
                <a:gdLst>
                  <a:gd name="T0" fmla="*/ 138 w 140"/>
                  <a:gd name="T1" fmla="*/ 2 h 9"/>
                  <a:gd name="T2" fmla="*/ 139 w 140"/>
                  <a:gd name="T3" fmla="*/ 0 h 9"/>
                  <a:gd name="T4" fmla="*/ 134 w 140"/>
                  <a:gd name="T5" fmla="*/ 3 h 9"/>
                  <a:gd name="T6" fmla="*/ 128 w 140"/>
                  <a:gd name="T7" fmla="*/ 4 h 9"/>
                  <a:gd name="T8" fmla="*/ 120 w 140"/>
                  <a:gd name="T9" fmla="*/ 5 h 9"/>
                  <a:gd name="T10" fmla="*/ 111 w 140"/>
                  <a:gd name="T11" fmla="*/ 6 h 9"/>
                  <a:gd name="T12" fmla="*/ 102 w 140"/>
                  <a:gd name="T13" fmla="*/ 7 h 9"/>
                  <a:gd name="T14" fmla="*/ 91 w 140"/>
                  <a:gd name="T15" fmla="*/ 8 h 9"/>
                  <a:gd name="T16" fmla="*/ 79 w 140"/>
                  <a:gd name="T17" fmla="*/ 8 h 9"/>
                  <a:gd name="T18" fmla="*/ 69 w 140"/>
                  <a:gd name="T19" fmla="*/ 8 h 9"/>
                  <a:gd name="T20" fmla="*/ 59 w 140"/>
                  <a:gd name="T21" fmla="*/ 8 h 9"/>
                  <a:gd name="T22" fmla="*/ 48 w 140"/>
                  <a:gd name="T23" fmla="*/ 7 h 9"/>
                  <a:gd name="T24" fmla="*/ 38 w 140"/>
                  <a:gd name="T25" fmla="*/ 7 h 9"/>
                  <a:gd name="T26" fmla="*/ 28 w 140"/>
                  <a:gd name="T27" fmla="*/ 6 h 9"/>
                  <a:gd name="T28" fmla="*/ 19 w 140"/>
                  <a:gd name="T29" fmla="*/ 6 h 9"/>
                  <a:gd name="T30" fmla="*/ 11 w 140"/>
                  <a:gd name="T31" fmla="*/ 5 h 9"/>
                  <a:gd name="T32" fmla="*/ 5 w 140"/>
                  <a:gd name="T33" fmla="*/ 4 h 9"/>
                  <a:gd name="T34" fmla="*/ 0 w 140"/>
                  <a:gd name="T35" fmla="*/ 3 h 9"/>
                  <a:gd name="T36" fmla="*/ 0 w 140"/>
                  <a:gd name="T37" fmla="*/ 4 h 9"/>
                  <a:gd name="T38" fmla="*/ 5 w 140"/>
                  <a:gd name="T39" fmla="*/ 5 h 9"/>
                  <a:gd name="T40" fmla="*/ 11 w 140"/>
                  <a:gd name="T41" fmla="*/ 6 h 9"/>
                  <a:gd name="T42" fmla="*/ 19 w 140"/>
                  <a:gd name="T43" fmla="*/ 7 h 9"/>
                  <a:gd name="T44" fmla="*/ 28 w 140"/>
                  <a:gd name="T45" fmla="*/ 8 h 9"/>
                  <a:gd name="T46" fmla="*/ 38 w 140"/>
                  <a:gd name="T47" fmla="*/ 8 h 9"/>
                  <a:gd name="T48" fmla="*/ 48 w 140"/>
                  <a:gd name="T49" fmla="*/ 8 h 9"/>
                  <a:gd name="T50" fmla="*/ 59 w 140"/>
                  <a:gd name="T51" fmla="*/ 9 h 9"/>
                  <a:gd name="T52" fmla="*/ 69 w 140"/>
                  <a:gd name="T53" fmla="*/ 9 h 9"/>
                  <a:gd name="T54" fmla="*/ 79 w 140"/>
                  <a:gd name="T55" fmla="*/ 9 h 9"/>
                  <a:gd name="T56" fmla="*/ 91 w 140"/>
                  <a:gd name="T57" fmla="*/ 9 h 9"/>
                  <a:gd name="T58" fmla="*/ 102 w 140"/>
                  <a:gd name="T59" fmla="*/ 8 h 9"/>
                  <a:gd name="T60" fmla="*/ 111 w 140"/>
                  <a:gd name="T61" fmla="*/ 8 h 9"/>
                  <a:gd name="T62" fmla="*/ 120 w 140"/>
                  <a:gd name="T63" fmla="*/ 6 h 9"/>
                  <a:gd name="T64" fmla="*/ 128 w 140"/>
                  <a:gd name="T65" fmla="*/ 5 h 9"/>
                  <a:gd name="T66" fmla="*/ 134 w 140"/>
                  <a:gd name="T67" fmla="*/ 4 h 9"/>
                  <a:gd name="T68" fmla="*/ 139 w 140"/>
                  <a:gd name="T69" fmla="*/ 2 h 9"/>
                  <a:gd name="T70" fmla="*/ 140 w 140"/>
                  <a:gd name="T71" fmla="*/ 2 h 9"/>
                  <a:gd name="T72" fmla="*/ 138 w 140"/>
                  <a:gd name="T7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9">
                    <a:moveTo>
                      <a:pt x="138" y="2"/>
                    </a:moveTo>
                    <a:lnTo>
                      <a:pt x="139" y="0"/>
                    </a:lnTo>
                    <a:lnTo>
                      <a:pt x="134" y="3"/>
                    </a:lnTo>
                    <a:lnTo>
                      <a:pt x="128" y="4"/>
                    </a:lnTo>
                    <a:lnTo>
                      <a:pt x="120" y="5"/>
                    </a:lnTo>
                    <a:lnTo>
                      <a:pt x="111" y="6"/>
                    </a:lnTo>
                    <a:lnTo>
                      <a:pt x="102" y="7"/>
                    </a:lnTo>
                    <a:lnTo>
                      <a:pt x="91" y="8"/>
                    </a:lnTo>
                    <a:lnTo>
                      <a:pt x="79" y="8"/>
                    </a:lnTo>
                    <a:lnTo>
                      <a:pt x="69" y="8"/>
                    </a:lnTo>
                    <a:lnTo>
                      <a:pt x="59" y="8"/>
                    </a:lnTo>
                    <a:lnTo>
                      <a:pt x="48" y="7"/>
                    </a:lnTo>
                    <a:lnTo>
                      <a:pt x="38" y="7"/>
                    </a:lnTo>
                    <a:lnTo>
                      <a:pt x="28" y="6"/>
                    </a:lnTo>
                    <a:lnTo>
                      <a:pt x="19" y="6"/>
                    </a:lnTo>
                    <a:lnTo>
                      <a:pt x="11" y="5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5"/>
                    </a:lnTo>
                    <a:lnTo>
                      <a:pt x="11" y="6"/>
                    </a:lnTo>
                    <a:lnTo>
                      <a:pt x="19" y="7"/>
                    </a:lnTo>
                    <a:lnTo>
                      <a:pt x="28" y="8"/>
                    </a:lnTo>
                    <a:lnTo>
                      <a:pt x="38" y="8"/>
                    </a:lnTo>
                    <a:lnTo>
                      <a:pt x="48" y="8"/>
                    </a:lnTo>
                    <a:lnTo>
                      <a:pt x="59" y="9"/>
                    </a:lnTo>
                    <a:lnTo>
                      <a:pt x="69" y="9"/>
                    </a:lnTo>
                    <a:lnTo>
                      <a:pt x="79" y="9"/>
                    </a:lnTo>
                    <a:lnTo>
                      <a:pt x="91" y="9"/>
                    </a:lnTo>
                    <a:lnTo>
                      <a:pt x="102" y="8"/>
                    </a:lnTo>
                    <a:lnTo>
                      <a:pt x="111" y="8"/>
                    </a:lnTo>
                    <a:lnTo>
                      <a:pt x="120" y="6"/>
                    </a:lnTo>
                    <a:lnTo>
                      <a:pt x="128" y="5"/>
                    </a:lnTo>
                    <a:lnTo>
                      <a:pt x="134" y="4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3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0" name="Freeform 1798">
                <a:extLst>
                  <a:ext uri="{FF2B5EF4-FFF2-40B4-BE49-F238E27FC236}">
                    <a16:creationId xmlns:a16="http://schemas.microsoft.com/office/drawing/2014/main" id="{6E766454-8199-4771-BCD8-029F0CD2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93"/>
                <a:ext cx="2" cy="19"/>
              </a:xfrm>
              <a:custGeom>
                <a:avLst/>
                <a:gdLst>
                  <a:gd name="T0" fmla="*/ 1 w 6"/>
                  <a:gd name="T1" fmla="*/ 1 h 55"/>
                  <a:gd name="T2" fmla="*/ 0 w 6"/>
                  <a:gd name="T3" fmla="*/ 0 h 55"/>
                  <a:gd name="T4" fmla="*/ 1 w 6"/>
                  <a:gd name="T5" fmla="*/ 6 h 55"/>
                  <a:gd name="T6" fmla="*/ 1 w 6"/>
                  <a:gd name="T7" fmla="*/ 14 h 55"/>
                  <a:gd name="T8" fmla="*/ 2 w 6"/>
                  <a:gd name="T9" fmla="*/ 21 h 55"/>
                  <a:gd name="T10" fmla="*/ 2 w 6"/>
                  <a:gd name="T11" fmla="*/ 29 h 55"/>
                  <a:gd name="T12" fmla="*/ 2 w 6"/>
                  <a:gd name="T13" fmla="*/ 36 h 55"/>
                  <a:gd name="T14" fmla="*/ 4 w 6"/>
                  <a:gd name="T15" fmla="*/ 42 h 55"/>
                  <a:gd name="T16" fmla="*/ 4 w 6"/>
                  <a:gd name="T17" fmla="*/ 49 h 55"/>
                  <a:gd name="T18" fmla="*/ 4 w 6"/>
                  <a:gd name="T19" fmla="*/ 55 h 55"/>
                  <a:gd name="T20" fmla="*/ 6 w 6"/>
                  <a:gd name="T21" fmla="*/ 55 h 55"/>
                  <a:gd name="T22" fmla="*/ 6 w 6"/>
                  <a:gd name="T23" fmla="*/ 49 h 55"/>
                  <a:gd name="T24" fmla="*/ 6 w 6"/>
                  <a:gd name="T25" fmla="*/ 42 h 55"/>
                  <a:gd name="T26" fmla="*/ 5 w 6"/>
                  <a:gd name="T27" fmla="*/ 36 h 55"/>
                  <a:gd name="T28" fmla="*/ 5 w 6"/>
                  <a:gd name="T29" fmla="*/ 29 h 55"/>
                  <a:gd name="T30" fmla="*/ 4 w 6"/>
                  <a:gd name="T31" fmla="*/ 21 h 55"/>
                  <a:gd name="T32" fmla="*/ 4 w 6"/>
                  <a:gd name="T33" fmla="*/ 14 h 55"/>
                  <a:gd name="T34" fmla="*/ 2 w 6"/>
                  <a:gd name="T35" fmla="*/ 6 h 55"/>
                  <a:gd name="T36" fmla="*/ 1 w 6"/>
                  <a:gd name="T37" fmla="*/ 0 h 55"/>
                  <a:gd name="T38" fmla="*/ 1 w 6"/>
                  <a:gd name="T39" fmla="*/ 0 h 55"/>
                  <a:gd name="T40" fmla="*/ 1 w 6"/>
                  <a:gd name="T41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2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49"/>
                    </a:lnTo>
                    <a:lnTo>
                      <a:pt x="6" y="42"/>
                    </a:lnTo>
                    <a:lnTo>
                      <a:pt x="5" y="36"/>
                    </a:lnTo>
                    <a:lnTo>
                      <a:pt x="5" y="29"/>
                    </a:lnTo>
                    <a:lnTo>
                      <a:pt x="4" y="21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1" name="Freeform 1799">
                <a:extLst>
                  <a:ext uri="{FF2B5EF4-FFF2-40B4-BE49-F238E27FC236}">
                    <a16:creationId xmlns:a16="http://schemas.microsoft.com/office/drawing/2014/main" id="{AC622D58-7E86-4CEA-88B3-02825810D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3"/>
                <a:ext cx="45" cy="1"/>
              </a:xfrm>
              <a:custGeom>
                <a:avLst/>
                <a:gdLst>
                  <a:gd name="T0" fmla="*/ 1 w 135"/>
                  <a:gd name="T1" fmla="*/ 2 h 3"/>
                  <a:gd name="T2" fmla="*/ 1 w 135"/>
                  <a:gd name="T3" fmla="*/ 3 h 3"/>
                  <a:gd name="T4" fmla="*/ 135 w 135"/>
                  <a:gd name="T5" fmla="*/ 1 h 3"/>
                  <a:gd name="T6" fmla="*/ 135 w 135"/>
                  <a:gd name="T7" fmla="*/ 0 h 3"/>
                  <a:gd name="T8" fmla="*/ 1 w 135"/>
                  <a:gd name="T9" fmla="*/ 2 h 3"/>
                  <a:gd name="T10" fmla="*/ 0 w 135"/>
                  <a:gd name="T11" fmla="*/ 2 h 3"/>
                  <a:gd name="T12" fmla="*/ 1 w 13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3">
                    <a:moveTo>
                      <a:pt x="1" y="2"/>
                    </a:moveTo>
                    <a:lnTo>
                      <a:pt x="1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2" name="Freeform 1800">
                <a:extLst>
                  <a:ext uri="{FF2B5EF4-FFF2-40B4-BE49-F238E27FC236}">
                    <a16:creationId xmlns:a16="http://schemas.microsoft.com/office/drawing/2014/main" id="{675BDA6D-C765-4152-9961-A7F1BE6B9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55" cy="10"/>
              </a:xfrm>
              <a:custGeom>
                <a:avLst/>
                <a:gdLst>
                  <a:gd name="T0" fmla="*/ 2 w 164"/>
                  <a:gd name="T1" fmla="*/ 0 h 30"/>
                  <a:gd name="T2" fmla="*/ 2 w 164"/>
                  <a:gd name="T3" fmla="*/ 2 h 30"/>
                  <a:gd name="T4" fmla="*/ 0 w 164"/>
                  <a:gd name="T5" fmla="*/ 5 h 30"/>
                  <a:gd name="T6" fmla="*/ 0 w 164"/>
                  <a:gd name="T7" fmla="*/ 8 h 30"/>
                  <a:gd name="T8" fmla="*/ 0 w 164"/>
                  <a:gd name="T9" fmla="*/ 11 h 30"/>
                  <a:gd name="T10" fmla="*/ 0 w 164"/>
                  <a:gd name="T11" fmla="*/ 14 h 30"/>
                  <a:gd name="T12" fmla="*/ 0 w 164"/>
                  <a:gd name="T13" fmla="*/ 17 h 30"/>
                  <a:gd name="T14" fmla="*/ 0 w 164"/>
                  <a:gd name="T15" fmla="*/ 19 h 30"/>
                  <a:gd name="T16" fmla="*/ 0 w 164"/>
                  <a:gd name="T17" fmla="*/ 23 h 30"/>
                  <a:gd name="T18" fmla="*/ 8 w 164"/>
                  <a:gd name="T19" fmla="*/ 24 h 30"/>
                  <a:gd name="T20" fmla="*/ 16 w 164"/>
                  <a:gd name="T21" fmla="*/ 26 h 30"/>
                  <a:gd name="T22" fmla="*/ 25 w 164"/>
                  <a:gd name="T23" fmla="*/ 28 h 30"/>
                  <a:gd name="T24" fmla="*/ 36 w 164"/>
                  <a:gd name="T25" fmla="*/ 29 h 30"/>
                  <a:gd name="T26" fmla="*/ 46 w 164"/>
                  <a:gd name="T27" fmla="*/ 30 h 30"/>
                  <a:gd name="T28" fmla="*/ 58 w 164"/>
                  <a:gd name="T29" fmla="*/ 30 h 30"/>
                  <a:gd name="T30" fmla="*/ 70 w 164"/>
                  <a:gd name="T31" fmla="*/ 30 h 30"/>
                  <a:gd name="T32" fmla="*/ 82 w 164"/>
                  <a:gd name="T33" fmla="*/ 29 h 30"/>
                  <a:gd name="T34" fmla="*/ 95 w 164"/>
                  <a:gd name="T35" fmla="*/ 28 h 30"/>
                  <a:gd name="T36" fmla="*/ 107 w 164"/>
                  <a:gd name="T37" fmla="*/ 27 h 30"/>
                  <a:gd name="T38" fmla="*/ 117 w 164"/>
                  <a:gd name="T39" fmla="*/ 26 h 30"/>
                  <a:gd name="T40" fmla="*/ 128 w 164"/>
                  <a:gd name="T41" fmla="*/ 24 h 30"/>
                  <a:gd name="T42" fmla="*/ 140 w 164"/>
                  <a:gd name="T43" fmla="*/ 23 h 30"/>
                  <a:gd name="T44" fmla="*/ 148 w 164"/>
                  <a:gd name="T45" fmla="*/ 21 h 30"/>
                  <a:gd name="T46" fmla="*/ 156 w 164"/>
                  <a:gd name="T47" fmla="*/ 19 h 30"/>
                  <a:gd name="T48" fmla="*/ 164 w 164"/>
                  <a:gd name="T49" fmla="*/ 18 h 30"/>
                  <a:gd name="T50" fmla="*/ 164 w 164"/>
                  <a:gd name="T51" fmla="*/ 14 h 30"/>
                  <a:gd name="T52" fmla="*/ 164 w 164"/>
                  <a:gd name="T53" fmla="*/ 10 h 30"/>
                  <a:gd name="T54" fmla="*/ 164 w 164"/>
                  <a:gd name="T55" fmla="*/ 5 h 30"/>
                  <a:gd name="T56" fmla="*/ 162 w 164"/>
                  <a:gd name="T57" fmla="*/ 2 h 30"/>
                  <a:gd name="T58" fmla="*/ 153 w 164"/>
                  <a:gd name="T59" fmla="*/ 5 h 30"/>
                  <a:gd name="T60" fmla="*/ 143 w 164"/>
                  <a:gd name="T61" fmla="*/ 6 h 30"/>
                  <a:gd name="T62" fmla="*/ 134 w 164"/>
                  <a:gd name="T63" fmla="*/ 6 h 30"/>
                  <a:gd name="T64" fmla="*/ 123 w 164"/>
                  <a:gd name="T65" fmla="*/ 8 h 30"/>
                  <a:gd name="T66" fmla="*/ 113 w 164"/>
                  <a:gd name="T67" fmla="*/ 8 h 30"/>
                  <a:gd name="T68" fmla="*/ 103 w 164"/>
                  <a:gd name="T69" fmla="*/ 8 h 30"/>
                  <a:gd name="T70" fmla="*/ 92 w 164"/>
                  <a:gd name="T71" fmla="*/ 8 h 30"/>
                  <a:gd name="T72" fmla="*/ 81 w 164"/>
                  <a:gd name="T73" fmla="*/ 8 h 30"/>
                  <a:gd name="T74" fmla="*/ 71 w 164"/>
                  <a:gd name="T75" fmla="*/ 8 h 30"/>
                  <a:gd name="T76" fmla="*/ 61 w 164"/>
                  <a:gd name="T77" fmla="*/ 8 h 30"/>
                  <a:gd name="T78" fmla="*/ 51 w 164"/>
                  <a:gd name="T79" fmla="*/ 6 h 30"/>
                  <a:gd name="T80" fmla="*/ 41 w 164"/>
                  <a:gd name="T81" fmla="*/ 6 h 30"/>
                  <a:gd name="T82" fmla="*/ 31 w 164"/>
                  <a:gd name="T83" fmla="*/ 5 h 30"/>
                  <a:gd name="T84" fmla="*/ 22 w 164"/>
                  <a:gd name="T85" fmla="*/ 4 h 30"/>
                  <a:gd name="T86" fmla="*/ 11 w 164"/>
                  <a:gd name="T87" fmla="*/ 1 h 30"/>
                  <a:gd name="T88" fmla="*/ 2 w 164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4" h="30">
                    <a:moveTo>
                      <a:pt x="2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8" y="24"/>
                    </a:lnTo>
                    <a:lnTo>
                      <a:pt x="16" y="26"/>
                    </a:lnTo>
                    <a:lnTo>
                      <a:pt x="25" y="28"/>
                    </a:lnTo>
                    <a:lnTo>
                      <a:pt x="36" y="29"/>
                    </a:lnTo>
                    <a:lnTo>
                      <a:pt x="46" y="30"/>
                    </a:lnTo>
                    <a:lnTo>
                      <a:pt x="58" y="30"/>
                    </a:lnTo>
                    <a:lnTo>
                      <a:pt x="70" y="30"/>
                    </a:lnTo>
                    <a:lnTo>
                      <a:pt x="82" y="29"/>
                    </a:lnTo>
                    <a:lnTo>
                      <a:pt x="95" y="28"/>
                    </a:lnTo>
                    <a:lnTo>
                      <a:pt x="107" y="27"/>
                    </a:lnTo>
                    <a:lnTo>
                      <a:pt x="117" y="26"/>
                    </a:lnTo>
                    <a:lnTo>
                      <a:pt x="128" y="24"/>
                    </a:lnTo>
                    <a:lnTo>
                      <a:pt x="140" y="23"/>
                    </a:lnTo>
                    <a:lnTo>
                      <a:pt x="148" y="21"/>
                    </a:lnTo>
                    <a:lnTo>
                      <a:pt x="156" y="19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5"/>
                    </a:lnTo>
                    <a:lnTo>
                      <a:pt x="162" y="2"/>
                    </a:lnTo>
                    <a:lnTo>
                      <a:pt x="153" y="5"/>
                    </a:lnTo>
                    <a:lnTo>
                      <a:pt x="143" y="6"/>
                    </a:lnTo>
                    <a:lnTo>
                      <a:pt x="134" y="6"/>
                    </a:lnTo>
                    <a:lnTo>
                      <a:pt x="123" y="8"/>
                    </a:lnTo>
                    <a:lnTo>
                      <a:pt x="113" y="8"/>
                    </a:lnTo>
                    <a:lnTo>
                      <a:pt x="103" y="8"/>
                    </a:lnTo>
                    <a:lnTo>
                      <a:pt x="92" y="8"/>
                    </a:lnTo>
                    <a:lnTo>
                      <a:pt x="81" y="8"/>
                    </a:lnTo>
                    <a:lnTo>
                      <a:pt x="71" y="8"/>
                    </a:lnTo>
                    <a:lnTo>
                      <a:pt x="61" y="8"/>
                    </a:lnTo>
                    <a:lnTo>
                      <a:pt x="51" y="6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3" name="Freeform 1801">
                <a:extLst>
                  <a:ext uri="{FF2B5EF4-FFF2-40B4-BE49-F238E27FC236}">
                    <a16:creationId xmlns:a16="http://schemas.microsoft.com/office/drawing/2014/main" id="{4548C088-B78B-49B7-851E-CF3EE93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2"/>
                <a:ext cx="51" cy="9"/>
              </a:xfrm>
              <a:custGeom>
                <a:avLst/>
                <a:gdLst>
                  <a:gd name="T0" fmla="*/ 0 w 154"/>
                  <a:gd name="T1" fmla="*/ 6 h 29"/>
                  <a:gd name="T2" fmla="*/ 0 w 154"/>
                  <a:gd name="T3" fmla="*/ 10 h 29"/>
                  <a:gd name="T4" fmla="*/ 0 w 154"/>
                  <a:gd name="T5" fmla="*/ 16 h 29"/>
                  <a:gd name="T6" fmla="*/ 1 w 154"/>
                  <a:gd name="T7" fmla="*/ 20 h 29"/>
                  <a:gd name="T8" fmla="*/ 1 w 154"/>
                  <a:gd name="T9" fmla="*/ 25 h 29"/>
                  <a:gd name="T10" fmla="*/ 9 w 154"/>
                  <a:gd name="T11" fmla="*/ 26 h 29"/>
                  <a:gd name="T12" fmla="*/ 17 w 154"/>
                  <a:gd name="T13" fmla="*/ 26 h 29"/>
                  <a:gd name="T14" fmla="*/ 26 w 154"/>
                  <a:gd name="T15" fmla="*/ 27 h 29"/>
                  <a:gd name="T16" fmla="*/ 36 w 154"/>
                  <a:gd name="T17" fmla="*/ 28 h 29"/>
                  <a:gd name="T18" fmla="*/ 47 w 154"/>
                  <a:gd name="T19" fmla="*/ 28 h 29"/>
                  <a:gd name="T20" fmla="*/ 59 w 154"/>
                  <a:gd name="T21" fmla="*/ 29 h 29"/>
                  <a:gd name="T22" fmla="*/ 69 w 154"/>
                  <a:gd name="T23" fmla="*/ 29 h 29"/>
                  <a:gd name="T24" fmla="*/ 80 w 154"/>
                  <a:gd name="T25" fmla="*/ 29 h 29"/>
                  <a:gd name="T26" fmla="*/ 90 w 154"/>
                  <a:gd name="T27" fmla="*/ 29 h 29"/>
                  <a:gd name="T28" fmla="*/ 102 w 154"/>
                  <a:gd name="T29" fmla="*/ 28 h 29"/>
                  <a:gd name="T30" fmla="*/ 112 w 154"/>
                  <a:gd name="T31" fmla="*/ 28 h 29"/>
                  <a:gd name="T32" fmla="*/ 121 w 154"/>
                  <a:gd name="T33" fmla="*/ 26 h 29"/>
                  <a:gd name="T34" fmla="*/ 132 w 154"/>
                  <a:gd name="T35" fmla="*/ 25 h 29"/>
                  <a:gd name="T36" fmla="*/ 140 w 154"/>
                  <a:gd name="T37" fmla="*/ 23 h 29"/>
                  <a:gd name="T38" fmla="*/ 148 w 154"/>
                  <a:gd name="T39" fmla="*/ 20 h 29"/>
                  <a:gd name="T40" fmla="*/ 154 w 154"/>
                  <a:gd name="T41" fmla="*/ 17 h 29"/>
                  <a:gd name="T42" fmla="*/ 154 w 154"/>
                  <a:gd name="T43" fmla="*/ 14 h 29"/>
                  <a:gd name="T44" fmla="*/ 154 w 154"/>
                  <a:gd name="T45" fmla="*/ 10 h 29"/>
                  <a:gd name="T46" fmla="*/ 153 w 154"/>
                  <a:gd name="T47" fmla="*/ 5 h 29"/>
                  <a:gd name="T48" fmla="*/ 152 w 154"/>
                  <a:gd name="T49" fmla="*/ 0 h 29"/>
                  <a:gd name="T50" fmla="*/ 148 w 154"/>
                  <a:gd name="T51" fmla="*/ 5 h 29"/>
                  <a:gd name="T52" fmla="*/ 143 w 154"/>
                  <a:gd name="T53" fmla="*/ 8 h 29"/>
                  <a:gd name="T54" fmla="*/ 135 w 154"/>
                  <a:gd name="T55" fmla="*/ 10 h 29"/>
                  <a:gd name="T56" fmla="*/ 125 w 154"/>
                  <a:gd name="T57" fmla="*/ 12 h 29"/>
                  <a:gd name="T58" fmla="*/ 114 w 154"/>
                  <a:gd name="T59" fmla="*/ 14 h 29"/>
                  <a:gd name="T60" fmla="*/ 102 w 154"/>
                  <a:gd name="T61" fmla="*/ 14 h 29"/>
                  <a:gd name="T62" fmla="*/ 89 w 154"/>
                  <a:gd name="T63" fmla="*/ 14 h 29"/>
                  <a:gd name="T64" fmla="*/ 75 w 154"/>
                  <a:gd name="T65" fmla="*/ 14 h 29"/>
                  <a:gd name="T66" fmla="*/ 62 w 154"/>
                  <a:gd name="T67" fmla="*/ 12 h 29"/>
                  <a:gd name="T68" fmla="*/ 49 w 154"/>
                  <a:gd name="T69" fmla="*/ 12 h 29"/>
                  <a:gd name="T70" fmla="*/ 36 w 154"/>
                  <a:gd name="T71" fmla="*/ 10 h 29"/>
                  <a:gd name="T72" fmla="*/ 26 w 154"/>
                  <a:gd name="T73" fmla="*/ 10 h 29"/>
                  <a:gd name="T74" fmla="*/ 16 w 154"/>
                  <a:gd name="T75" fmla="*/ 8 h 29"/>
                  <a:gd name="T76" fmla="*/ 9 w 154"/>
                  <a:gd name="T77" fmla="*/ 7 h 29"/>
                  <a:gd name="T78" fmla="*/ 3 w 154"/>
                  <a:gd name="T79" fmla="*/ 6 h 29"/>
                  <a:gd name="T80" fmla="*/ 0 w 154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29">
                    <a:moveTo>
                      <a:pt x="0" y="6"/>
                    </a:moveTo>
                    <a:lnTo>
                      <a:pt x="0" y="10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1" y="25"/>
                    </a:lnTo>
                    <a:lnTo>
                      <a:pt x="9" y="26"/>
                    </a:lnTo>
                    <a:lnTo>
                      <a:pt x="17" y="26"/>
                    </a:lnTo>
                    <a:lnTo>
                      <a:pt x="26" y="27"/>
                    </a:lnTo>
                    <a:lnTo>
                      <a:pt x="36" y="28"/>
                    </a:lnTo>
                    <a:lnTo>
                      <a:pt x="47" y="28"/>
                    </a:lnTo>
                    <a:lnTo>
                      <a:pt x="59" y="29"/>
                    </a:lnTo>
                    <a:lnTo>
                      <a:pt x="69" y="29"/>
                    </a:lnTo>
                    <a:lnTo>
                      <a:pt x="80" y="29"/>
                    </a:lnTo>
                    <a:lnTo>
                      <a:pt x="90" y="29"/>
                    </a:lnTo>
                    <a:lnTo>
                      <a:pt x="102" y="28"/>
                    </a:lnTo>
                    <a:lnTo>
                      <a:pt x="112" y="28"/>
                    </a:lnTo>
                    <a:lnTo>
                      <a:pt x="121" y="26"/>
                    </a:lnTo>
                    <a:lnTo>
                      <a:pt x="132" y="25"/>
                    </a:lnTo>
                    <a:lnTo>
                      <a:pt x="140" y="23"/>
                    </a:lnTo>
                    <a:lnTo>
                      <a:pt x="148" y="20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54" y="10"/>
                    </a:lnTo>
                    <a:lnTo>
                      <a:pt x="153" y="5"/>
                    </a:lnTo>
                    <a:lnTo>
                      <a:pt x="152" y="0"/>
                    </a:lnTo>
                    <a:lnTo>
                      <a:pt x="148" y="5"/>
                    </a:lnTo>
                    <a:lnTo>
                      <a:pt x="143" y="8"/>
                    </a:lnTo>
                    <a:lnTo>
                      <a:pt x="135" y="10"/>
                    </a:lnTo>
                    <a:lnTo>
                      <a:pt x="125" y="12"/>
                    </a:lnTo>
                    <a:lnTo>
                      <a:pt x="114" y="14"/>
                    </a:lnTo>
                    <a:lnTo>
                      <a:pt x="102" y="14"/>
                    </a:lnTo>
                    <a:lnTo>
                      <a:pt x="89" y="14"/>
                    </a:lnTo>
                    <a:lnTo>
                      <a:pt x="75" y="14"/>
                    </a:lnTo>
                    <a:lnTo>
                      <a:pt x="62" y="12"/>
                    </a:lnTo>
                    <a:lnTo>
                      <a:pt x="49" y="12"/>
                    </a:lnTo>
                    <a:lnTo>
                      <a:pt x="36" y="10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4" name="Freeform 1802">
                <a:extLst>
                  <a:ext uri="{FF2B5EF4-FFF2-40B4-BE49-F238E27FC236}">
                    <a16:creationId xmlns:a16="http://schemas.microsoft.com/office/drawing/2014/main" id="{369F6EAD-A1FB-4EB1-901C-4A75DC848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10"/>
              </a:xfrm>
              <a:custGeom>
                <a:avLst/>
                <a:gdLst>
                  <a:gd name="T0" fmla="*/ 0 w 142"/>
                  <a:gd name="T1" fmla="*/ 6 h 31"/>
                  <a:gd name="T2" fmla="*/ 1 w 142"/>
                  <a:gd name="T3" fmla="*/ 20 h 31"/>
                  <a:gd name="T4" fmla="*/ 5 w 142"/>
                  <a:gd name="T5" fmla="*/ 23 h 31"/>
                  <a:gd name="T6" fmla="*/ 11 w 142"/>
                  <a:gd name="T7" fmla="*/ 26 h 31"/>
                  <a:gd name="T8" fmla="*/ 19 w 142"/>
                  <a:gd name="T9" fmla="*/ 29 h 31"/>
                  <a:gd name="T10" fmla="*/ 28 w 142"/>
                  <a:gd name="T11" fmla="*/ 30 h 31"/>
                  <a:gd name="T12" fmla="*/ 37 w 142"/>
                  <a:gd name="T13" fmla="*/ 31 h 31"/>
                  <a:gd name="T14" fmla="*/ 48 w 142"/>
                  <a:gd name="T15" fmla="*/ 31 h 31"/>
                  <a:gd name="T16" fmla="*/ 59 w 142"/>
                  <a:gd name="T17" fmla="*/ 31 h 31"/>
                  <a:gd name="T18" fmla="*/ 70 w 142"/>
                  <a:gd name="T19" fmla="*/ 30 h 31"/>
                  <a:gd name="T20" fmla="*/ 81 w 142"/>
                  <a:gd name="T21" fmla="*/ 30 h 31"/>
                  <a:gd name="T22" fmla="*/ 93 w 142"/>
                  <a:gd name="T23" fmla="*/ 27 h 31"/>
                  <a:gd name="T24" fmla="*/ 103 w 142"/>
                  <a:gd name="T25" fmla="*/ 26 h 31"/>
                  <a:gd name="T26" fmla="*/ 113 w 142"/>
                  <a:gd name="T27" fmla="*/ 24 h 31"/>
                  <a:gd name="T28" fmla="*/ 122 w 142"/>
                  <a:gd name="T29" fmla="*/ 22 h 31"/>
                  <a:gd name="T30" fmla="*/ 130 w 142"/>
                  <a:gd name="T31" fmla="*/ 18 h 31"/>
                  <a:gd name="T32" fmla="*/ 136 w 142"/>
                  <a:gd name="T33" fmla="*/ 16 h 31"/>
                  <a:gd name="T34" fmla="*/ 142 w 142"/>
                  <a:gd name="T35" fmla="*/ 14 h 31"/>
                  <a:gd name="T36" fmla="*/ 142 w 142"/>
                  <a:gd name="T37" fmla="*/ 11 h 31"/>
                  <a:gd name="T38" fmla="*/ 141 w 142"/>
                  <a:gd name="T39" fmla="*/ 6 h 31"/>
                  <a:gd name="T40" fmla="*/ 141 w 142"/>
                  <a:gd name="T41" fmla="*/ 3 h 31"/>
                  <a:gd name="T42" fmla="*/ 140 w 142"/>
                  <a:gd name="T43" fmla="*/ 0 h 31"/>
                  <a:gd name="T44" fmla="*/ 135 w 142"/>
                  <a:gd name="T45" fmla="*/ 3 h 31"/>
                  <a:gd name="T46" fmla="*/ 129 w 142"/>
                  <a:gd name="T47" fmla="*/ 6 h 31"/>
                  <a:gd name="T48" fmla="*/ 120 w 142"/>
                  <a:gd name="T49" fmla="*/ 6 h 31"/>
                  <a:gd name="T50" fmla="*/ 111 w 142"/>
                  <a:gd name="T51" fmla="*/ 8 h 31"/>
                  <a:gd name="T52" fmla="*/ 100 w 142"/>
                  <a:gd name="T53" fmla="*/ 9 h 31"/>
                  <a:gd name="T54" fmla="*/ 92 w 142"/>
                  <a:gd name="T55" fmla="*/ 11 h 31"/>
                  <a:gd name="T56" fmla="*/ 80 w 142"/>
                  <a:gd name="T57" fmla="*/ 11 h 31"/>
                  <a:gd name="T58" fmla="*/ 70 w 142"/>
                  <a:gd name="T59" fmla="*/ 11 h 31"/>
                  <a:gd name="T60" fmla="*/ 59 w 142"/>
                  <a:gd name="T61" fmla="*/ 9 h 31"/>
                  <a:gd name="T62" fmla="*/ 48 w 142"/>
                  <a:gd name="T63" fmla="*/ 9 h 31"/>
                  <a:gd name="T64" fmla="*/ 39 w 142"/>
                  <a:gd name="T65" fmla="*/ 8 h 31"/>
                  <a:gd name="T66" fmla="*/ 29 w 142"/>
                  <a:gd name="T67" fmla="*/ 8 h 31"/>
                  <a:gd name="T68" fmla="*/ 20 w 142"/>
                  <a:gd name="T69" fmla="*/ 7 h 31"/>
                  <a:gd name="T70" fmla="*/ 12 w 142"/>
                  <a:gd name="T71" fmla="*/ 6 h 31"/>
                  <a:gd name="T72" fmla="*/ 5 w 142"/>
                  <a:gd name="T73" fmla="*/ 6 h 31"/>
                  <a:gd name="T74" fmla="*/ 0 w 142"/>
                  <a:gd name="T7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31">
                    <a:moveTo>
                      <a:pt x="0" y="6"/>
                    </a:moveTo>
                    <a:lnTo>
                      <a:pt x="1" y="20"/>
                    </a:lnTo>
                    <a:lnTo>
                      <a:pt x="5" y="23"/>
                    </a:lnTo>
                    <a:lnTo>
                      <a:pt x="11" y="26"/>
                    </a:lnTo>
                    <a:lnTo>
                      <a:pt x="19" y="29"/>
                    </a:lnTo>
                    <a:lnTo>
                      <a:pt x="28" y="30"/>
                    </a:lnTo>
                    <a:lnTo>
                      <a:pt x="37" y="31"/>
                    </a:lnTo>
                    <a:lnTo>
                      <a:pt x="48" y="31"/>
                    </a:lnTo>
                    <a:lnTo>
                      <a:pt x="59" y="31"/>
                    </a:lnTo>
                    <a:lnTo>
                      <a:pt x="70" y="30"/>
                    </a:lnTo>
                    <a:lnTo>
                      <a:pt x="81" y="30"/>
                    </a:lnTo>
                    <a:lnTo>
                      <a:pt x="93" y="27"/>
                    </a:lnTo>
                    <a:lnTo>
                      <a:pt x="103" y="26"/>
                    </a:lnTo>
                    <a:lnTo>
                      <a:pt x="113" y="24"/>
                    </a:lnTo>
                    <a:lnTo>
                      <a:pt x="122" y="22"/>
                    </a:lnTo>
                    <a:lnTo>
                      <a:pt x="130" y="18"/>
                    </a:lnTo>
                    <a:lnTo>
                      <a:pt x="136" y="16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1" y="6"/>
                    </a:lnTo>
                    <a:lnTo>
                      <a:pt x="141" y="3"/>
                    </a:lnTo>
                    <a:lnTo>
                      <a:pt x="140" y="0"/>
                    </a:lnTo>
                    <a:lnTo>
                      <a:pt x="135" y="3"/>
                    </a:lnTo>
                    <a:lnTo>
                      <a:pt x="129" y="6"/>
                    </a:lnTo>
                    <a:lnTo>
                      <a:pt x="120" y="6"/>
                    </a:lnTo>
                    <a:lnTo>
                      <a:pt x="111" y="8"/>
                    </a:lnTo>
                    <a:lnTo>
                      <a:pt x="100" y="9"/>
                    </a:lnTo>
                    <a:lnTo>
                      <a:pt x="92" y="11"/>
                    </a:lnTo>
                    <a:lnTo>
                      <a:pt x="80" y="11"/>
                    </a:lnTo>
                    <a:lnTo>
                      <a:pt x="70" y="11"/>
                    </a:lnTo>
                    <a:lnTo>
                      <a:pt x="59" y="9"/>
                    </a:lnTo>
                    <a:lnTo>
                      <a:pt x="48" y="9"/>
                    </a:lnTo>
                    <a:lnTo>
                      <a:pt x="39" y="8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6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5" name="Freeform 1803">
                <a:extLst>
                  <a:ext uri="{FF2B5EF4-FFF2-40B4-BE49-F238E27FC236}">
                    <a16:creationId xmlns:a16="http://schemas.microsoft.com/office/drawing/2014/main" id="{985A832C-55F9-4D0F-AD5D-B7F1910D0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1" cy="8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23 h 23"/>
                  <a:gd name="T4" fmla="*/ 0 w 3"/>
                  <a:gd name="T5" fmla="*/ 20 h 23"/>
                  <a:gd name="T6" fmla="*/ 0 w 3"/>
                  <a:gd name="T7" fmla="*/ 18 h 23"/>
                  <a:gd name="T8" fmla="*/ 0 w 3"/>
                  <a:gd name="T9" fmla="*/ 15 h 23"/>
                  <a:gd name="T10" fmla="*/ 0 w 3"/>
                  <a:gd name="T11" fmla="*/ 12 h 23"/>
                  <a:gd name="T12" fmla="*/ 2 w 3"/>
                  <a:gd name="T13" fmla="*/ 9 h 23"/>
                  <a:gd name="T14" fmla="*/ 2 w 3"/>
                  <a:gd name="T15" fmla="*/ 6 h 23"/>
                  <a:gd name="T16" fmla="*/ 3 w 3"/>
                  <a:gd name="T17" fmla="*/ 4 h 23"/>
                  <a:gd name="T18" fmla="*/ 3 w 3"/>
                  <a:gd name="T19" fmla="*/ 2 h 23"/>
                  <a:gd name="T20" fmla="*/ 2 w 3"/>
                  <a:gd name="T21" fmla="*/ 0 h 23"/>
                  <a:gd name="T22" fmla="*/ 0 w 3"/>
                  <a:gd name="T23" fmla="*/ 4 h 23"/>
                  <a:gd name="T24" fmla="*/ 0 w 3"/>
                  <a:gd name="T25" fmla="*/ 6 h 23"/>
                  <a:gd name="T26" fmla="*/ 0 w 3"/>
                  <a:gd name="T27" fmla="*/ 9 h 23"/>
                  <a:gd name="T28" fmla="*/ 0 w 3"/>
                  <a:gd name="T29" fmla="*/ 12 h 23"/>
                  <a:gd name="T30" fmla="*/ 0 w 3"/>
                  <a:gd name="T31" fmla="*/ 15 h 23"/>
                  <a:gd name="T32" fmla="*/ 0 w 3"/>
                  <a:gd name="T33" fmla="*/ 18 h 23"/>
                  <a:gd name="T34" fmla="*/ 0 w 3"/>
                  <a:gd name="T35" fmla="*/ 20 h 23"/>
                  <a:gd name="T36" fmla="*/ 0 w 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6" name="Freeform 1804">
                <a:extLst>
                  <a:ext uri="{FF2B5EF4-FFF2-40B4-BE49-F238E27FC236}">
                    <a16:creationId xmlns:a16="http://schemas.microsoft.com/office/drawing/2014/main" id="{4D39E4E2-4209-426F-BA6C-3B082F1D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5"/>
                <a:ext cx="55" cy="5"/>
              </a:xfrm>
              <a:custGeom>
                <a:avLst/>
                <a:gdLst>
                  <a:gd name="T0" fmla="*/ 164 w 166"/>
                  <a:gd name="T1" fmla="*/ 1 h 14"/>
                  <a:gd name="T2" fmla="*/ 165 w 166"/>
                  <a:gd name="T3" fmla="*/ 0 h 14"/>
                  <a:gd name="T4" fmla="*/ 157 w 166"/>
                  <a:gd name="T5" fmla="*/ 2 h 14"/>
                  <a:gd name="T6" fmla="*/ 149 w 166"/>
                  <a:gd name="T7" fmla="*/ 3 h 14"/>
                  <a:gd name="T8" fmla="*/ 141 w 166"/>
                  <a:gd name="T9" fmla="*/ 6 h 14"/>
                  <a:gd name="T10" fmla="*/ 129 w 166"/>
                  <a:gd name="T11" fmla="*/ 7 h 14"/>
                  <a:gd name="T12" fmla="*/ 118 w 166"/>
                  <a:gd name="T13" fmla="*/ 8 h 14"/>
                  <a:gd name="T14" fmla="*/ 108 w 166"/>
                  <a:gd name="T15" fmla="*/ 10 h 14"/>
                  <a:gd name="T16" fmla="*/ 96 w 166"/>
                  <a:gd name="T17" fmla="*/ 11 h 14"/>
                  <a:gd name="T18" fmla="*/ 83 w 166"/>
                  <a:gd name="T19" fmla="*/ 12 h 14"/>
                  <a:gd name="T20" fmla="*/ 71 w 166"/>
                  <a:gd name="T21" fmla="*/ 12 h 14"/>
                  <a:gd name="T22" fmla="*/ 59 w 166"/>
                  <a:gd name="T23" fmla="*/ 12 h 14"/>
                  <a:gd name="T24" fmla="*/ 47 w 166"/>
                  <a:gd name="T25" fmla="*/ 12 h 14"/>
                  <a:gd name="T26" fmla="*/ 37 w 166"/>
                  <a:gd name="T27" fmla="*/ 12 h 14"/>
                  <a:gd name="T28" fmla="*/ 26 w 166"/>
                  <a:gd name="T29" fmla="*/ 11 h 14"/>
                  <a:gd name="T30" fmla="*/ 17 w 166"/>
                  <a:gd name="T31" fmla="*/ 9 h 14"/>
                  <a:gd name="T32" fmla="*/ 9 w 166"/>
                  <a:gd name="T33" fmla="*/ 7 h 14"/>
                  <a:gd name="T34" fmla="*/ 1 w 166"/>
                  <a:gd name="T35" fmla="*/ 5 h 14"/>
                  <a:gd name="T36" fmla="*/ 0 w 166"/>
                  <a:gd name="T37" fmla="*/ 6 h 14"/>
                  <a:gd name="T38" fmla="*/ 9 w 166"/>
                  <a:gd name="T39" fmla="*/ 8 h 14"/>
                  <a:gd name="T40" fmla="*/ 17 w 166"/>
                  <a:gd name="T41" fmla="*/ 10 h 14"/>
                  <a:gd name="T42" fmla="*/ 26 w 166"/>
                  <a:gd name="T43" fmla="*/ 12 h 14"/>
                  <a:gd name="T44" fmla="*/ 37 w 166"/>
                  <a:gd name="T45" fmla="*/ 14 h 14"/>
                  <a:gd name="T46" fmla="*/ 47 w 166"/>
                  <a:gd name="T47" fmla="*/ 14 h 14"/>
                  <a:gd name="T48" fmla="*/ 59 w 166"/>
                  <a:gd name="T49" fmla="*/ 14 h 14"/>
                  <a:gd name="T50" fmla="*/ 71 w 166"/>
                  <a:gd name="T51" fmla="*/ 14 h 14"/>
                  <a:gd name="T52" fmla="*/ 83 w 166"/>
                  <a:gd name="T53" fmla="*/ 14 h 14"/>
                  <a:gd name="T54" fmla="*/ 96 w 166"/>
                  <a:gd name="T55" fmla="*/ 12 h 14"/>
                  <a:gd name="T56" fmla="*/ 108 w 166"/>
                  <a:gd name="T57" fmla="*/ 11 h 14"/>
                  <a:gd name="T58" fmla="*/ 118 w 166"/>
                  <a:gd name="T59" fmla="*/ 10 h 14"/>
                  <a:gd name="T60" fmla="*/ 129 w 166"/>
                  <a:gd name="T61" fmla="*/ 8 h 14"/>
                  <a:gd name="T62" fmla="*/ 141 w 166"/>
                  <a:gd name="T63" fmla="*/ 7 h 14"/>
                  <a:gd name="T64" fmla="*/ 149 w 166"/>
                  <a:gd name="T65" fmla="*/ 6 h 14"/>
                  <a:gd name="T66" fmla="*/ 157 w 166"/>
                  <a:gd name="T67" fmla="*/ 3 h 14"/>
                  <a:gd name="T68" fmla="*/ 165 w 166"/>
                  <a:gd name="T69" fmla="*/ 2 h 14"/>
                  <a:gd name="T70" fmla="*/ 166 w 166"/>
                  <a:gd name="T71" fmla="*/ 1 h 14"/>
                  <a:gd name="T72" fmla="*/ 164 w 166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164" y="1"/>
                    </a:moveTo>
                    <a:lnTo>
                      <a:pt x="165" y="0"/>
                    </a:lnTo>
                    <a:lnTo>
                      <a:pt x="157" y="2"/>
                    </a:lnTo>
                    <a:lnTo>
                      <a:pt x="149" y="3"/>
                    </a:lnTo>
                    <a:lnTo>
                      <a:pt x="141" y="6"/>
                    </a:lnTo>
                    <a:lnTo>
                      <a:pt x="129" y="7"/>
                    </a:lnTo>
                    <a:lnTo>
                      <a:pt x="118" y="8"/>
                    </a:lnTo>
                    <a:lnTo>
                      <a:pt x="108" y="10"/>
                    </a:lnTo>
                    <a:lnTo>
                      <a:pt x="96" y="11"/>
                    </a:lnTo>
                    <a:lnTo>
                      <a:pt x="83" y="12"/>
                    </a:lnTo>
                    <a:lnTo>
                      <a:pt x="71" y="12"/>
                    </a:lnTo>
                    <a:lnTo>
                      <a:pt x="59" y="12"/>
                    </a:lnTo>
                    <a:lnTo>
                      <a:pt x="47" y="12"/>
                    </a:lnTo>
                    <a:lnTo>
                      <a:pt x="37" y="12"/>
                    </a:lnTo>
                    <a:lnTo>
                      <a:pt x="26" y="11"/>
                    </a:lnTo>
                    <a:lnTo>
                      <a:pt x="17" y="9"/>
                    </a:lnTo>
                    <a:lnTo>
                      <a:pt x="9" y="7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9" y="8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7" y="14"/>
                    </a:lnTo>
                    <a:lnTo>
                      <a:pt x="47" y="14"/>
                    </a:lnTo>
                    <a:lnTo>
                      <a:pt x="59" y="14"/>
                    </a:lnTo>
                    <a:lnTo>
                      <a:pt x="71" y="14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11"/>
                    </a:lnTo>
                    <a:lnTo>
                      <a:pt x="118" y="10"/>
                    </a:lnTo>
                    <a:lnTo>
                      <a:pt x="129" y="8"/>
                    </a:lnTo>
                    <a:lnTo>
                      <a:pt x="141" y="7"/>
                    </a:lnTo>
                    <a:lnTo>
                      <a:pt x="149" y="6"/>
                    </a:lnTo>
                    <a:lnTo>
                      <a:pt x="157" y="3"/>
                    </a:lnTo>
                    <a:lnTo>
                      <a:pt x="165" y="2"/>
                    </a:lnTo>
                    <a:lnTo>
                      <a:pt x="166" y="1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7" name="Freeform 1805">
                <a:extLst>
                  <a:ext uri="{FF2B5EF4-FFF2-40B4-BE49-F238E27FC236}">
                    <a16:creationId xmlns:a16="http://schemas.microsoft.com/office/drawing/2014/main" id="{0D9C4841-D963-4A6E-8123-4D856186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1"/>
                <a:ext cx="1" cy="5"/>
              </a:xfrm>
              <a:custGeom>
                <a:avLst/>
                <a:gdLst>
                  <a:gd name="T0" fmla="*/ 0 w 3"/>
                  <a:gd name="T1" fmla="*/ 1 h 15"/>
                  <a:gd name="T2" fmla="*/ 1 w 3"/>
                  <a:gd name="T3" fmla="*/ 3 h 15"/>
                  <a:gd name="T4" fmla="*/ 0 w 3"/>
                  <a:gd name="T5" fmla="*/ 7 h 15"/>
                  <a:gd name="T6" fmla="*/ 0 w 3"/>
                  <a:gd name="T7" fmla="*/ 12 h 15"/>
                  <a:gd name="T8" fmla="*/ 0 w 3"/>
                  <a:gd name="T9" fmla="*/ 15 h 15"/>
                  <a:gd name="T10" fmla="*/ 3 w 3"/>
                  <a:gd name="T11" fmla="*/ 15 h 15"/>
                  <a:gd name="T12" fmla="*/ 3 w 3"/>
                  <a:gd name="T13" fmla="*/ 12 h 15"/>
                  <a:gd name="T14" fmla="*/ 3 w 3"/>
                  <a:gd name="T15" fmla="*/ 7 h 15"/>
                  <a:gd name="T16" fmla="*/ 2 w 3"/>
                  <a:gd name="T17" fmla="*/ 3 h 15"/>
                  <a:gd name="T18" fmla="*/ 0 w 3"/>
                  <a:gd name="T19" fmla="*/ 0 h 15"/>
                  <a:gd name="T20" fmla="*/ 0 w 3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5">
                    <a:moveTo>
                      <a:pt x="0" y="1"/>
                    </a:move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8" name="Freeform 1806">
                <a:extLst>
                  <a:ext uri="{FF2B5EF4-FFF2-40B4-BE49-F238E27FC236}">
                    <a16:creationId xmlns:a16="http://schemas.microsoft.com/office/drawing/2014/main" id="{2B15C7D0-14D6-4D0E-A49B-F2462147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60"/>
                <a:ext cx="53" cy="3"/>
              </a:xfrm>
              <a:custGeom>
                <a:avLst/>
                <a:gdLst>
                  <a:gd name="T0" fmla="*/ 2 w 160"/>
                  <a:gd name="T1" fmla="*/ 1 h 10"/>
                  <a:gd name="T2" fmla="*/ 1 w 160"/>
                  <a:gd name="T3" fmla="*/ 1 h 10"/>
                  <a:gd name="T4" fmla="*/ 10 w 160"/>
                  <a:gd name="T5" fmla="*/ 3 h 10"/>
                  <a:gd name="T6" fmla="*/ 20 w 160"/>
                  <a:gd name="T7" fmla="*/ 4 h 10"/>
                  <a:gd name="T8" fmla="*/ 29 w 160"/>
                  <a:gd name="T9" fmla="*/ 5 h 10"/>
                  <a:gd name="T10" fmla="*/ 39 w 160"/>
                  <a:gd name="T11" fmla="*/ 6 h 10"/>
                  <a:gd name="T12" fmla="*/ 50 w 160"/>
                  <a:gd name="T13" fmla="*/ 7 h 10"/>
                  <a:gd name="T14" fmla="*/ 60 w 160"/>
                  <a:gd name="T15" fmla="*/ 8 h 10"/>
                  <a:gd name="T16" fmla="*/ 69 w 160"/>
                  <a:gd name="T17" fmla="*/ 9 h 10"/>
                  <a:gd name="T18" fmla="*/ 79 w 160"/>
                  <a:gd name="T19" fmla="*/ 10 h 10"/>
                  <a:gd name="T20" fmla="*/ 89 w 160"/>
                  <a:gd name="T21" fmla="*/ 10 h 10"/>
                  <a:gd name="T22" fmla="*/ 101 w 160"/>
                  <a:gd name="T23" fmla="*/ 10 h 10"/>
                  <a:gd name="T24" fmla="*/ 111 w 160"/>
                  <a:gd name="T25" fmla="*/ 10 h 10"/>
                  <a:gd name="T26" fmla="*/ 121 w 160"/>
                  <a:gd name="T27" fmla="*/ 8 h 10"/>
                  <a:gd name="T28" fmla="*/ 131 w 160"/>
                  <a:gd name="T29" fmla="*/ 7 h 10"/>
                  <a:gd name="T30" fmla="*/ 141 w 160"/>
                  <a:gd name="T31" fmla="*/ 6 h 10"/>
                  <a:gd name="T32" fmla="*/ 151 w 160"/>
                  <a:gd name="T33" fmla="*/ 5 h 10"/>
                  <a:gd name="T34" fmla="*/ 160 w 160"/>
                  <a:gd name="T35" fmla="*/ 4 h 10"/>
                  <a:gd name="T36" fmla="*/ 160 w 160"/>
                  <a:gd name="T37" fmla="*/ 1 h 10"/>
                  <a:gd name="T38" fmla="*/ 151 w 160"/>
                  <a:gd name="T39" fmla="*/ 4 h 10"/>
                  <a:gd name="T40" fmla="*/ 141 w 160"/>
                  <a:gd name="T41" fmla="*/ 5 h 10"/>
                  <a:gd name="T42" fmla="*/ 131 w 160"/>
                  <a:gd name="T43" fmla="*/ 6 h 10"/>
                  <a:gd name="T44" fmla="*/ 121 w 160"/>
                  <a:gd name="T45" fmla="*/ 7 h 10"/>
                  <a:gd name="T46" fmla="*/ 111 w 160"/>
                  <a:gd name="T47" fmla="*/ 7 h 10"/>
                  <a:gd name="T48" fmla="*/ 101 w 160"/>
                  <a:gd name="T49" fmla="*/ 7 h 10"/>
                  <a:gd name="T50" fmla="*/ 89 w 160"/>
                  <a:gd name="T51" fmla="*/ 7 h 10"/>
                  <a:gd name="T52" fmla="*/ 79 w 160"/>
                  <a:gd name="T53" fmla="*/ 7 h 10"/>
                  <a:gd name="T54" fmla="*/ 69 w 160"/>
                  <a:gd name="T55" fmla="*/ 6 h 10"/>
                  <a:gd name="T56" fmla="*/ 60 w 160"/>
                  <a:gd name="T57" fmla="*/ 7 h 10"/>
                  <a:gd name="T58" fmla="*/ 50 w 160"/>
                  <a:gd name="T59" fmla="*/ 6 h 10"/>
                  <a:gd name="T60" fmla="*/ 39 w 160"/>
                  <a:gd name="T61" fmla="*/ 5 h 10"/>
                  <a:gd name="T62" fmla="*/ 29 w 160"/>
                  <a:gd name="T63" fmla="*/ 4 h 10"/>
                  <a:gd name="T64" fmla="*/ 20 w 160"/>
                  <a:gd name="T65" fmla="*/ 3 h 10"/>
                  <a:gd name="T66" fmla="*/ 10 w 160"/>
                  <a:gd name="T67" fmla="*/ 1 h 10"/>
                  <a:gd name="T68" fmla="*/ 1 w 160"/>
                  <a:gd name="T69" fmla="*/ 0 h 10"/>
                  <a:gd name="T70" fmla="*/ 0 w 160"/>
                  <a:gd name="T71" fmla="*/ 0 h 10"/>
                  <a:gd name="T72" fmla="*/ 2 w 160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0">
                    <a:moveTo>
                      <a:pt x="2" y="1"/>
                    </a:moveTo>
                    <a:lnTo>
                      <a:pt x="1" y="1"/>
                    </a:lnTo>
                    <a:lnTo>
                      <a:pt x="10" y="3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9" y="6"/>
                    </a:lnTo>
                    <a:lnTo>
                      <a:pt x="50" y="7"/>
                    </a:lnTo>
                    <a:lnTo>
                      <a:pt x="60" y="8"/>
                    </a:lnTo>
                    <a:lnTo>
                      <a:pt x="69" y="9"/>
                    </a:lnTo>
                    <a:lnTo>
                      <a:pt x="79" y="10"/>
                    </a:lnTo>
                    <a:lnTo>
                      <a:pt x="89" y="10"/>
                    </a:lnTo>
                    <a:lnTo>
                      <a:pt x="101" y="10"/>
                    </a:lnTo>
                    <a:lnTo>
                      <a:pt x="111" y="10"/>
                    </a:lnTo>
                    <a:lnTo>
                      <a:pt x="121" y="8"/>
                    </a:lnTo>
                    <a:lnTo>
                      <a:pt x="131" y="7"/>
                    </a:lnTo>
                    <a:lnTo>
                      <a:pt x="141" y="6"/>
                    </a:lnTo>
                    <a:lnTo>
                      <a:pt x="151" y="5"/>
                    </a:lnTo>
                    <a:lnTo>
                      <a:pt x="160" y="4"/>
                    </a:lnTo>
                    <a:lnTo>
                      <a:pt x="160" y="1"/>
                    </a:lnTo>
                    <a:lnTo>
                      <a:pt x="151" y="4"/>
                    </a:lnTo>
                    <a:lnTo>
                      <a:pt x="141" y="5"/>
                    </a:lnTo>
                    <a:lnTo>
                      <a:pt x="131" y="6"/>
                    </a:lnTo>
                    <a:lnTo>
                      <a:pt x="121" y="7"/>
                    </a:lnTo>
                    <a:lnTo>
                      <a:pt x="111" y="7"/>
                    </a:lnTo>
                    <a:lnTo>
                      <a:pt x="101" y="7"/>
                    </a:lnTo>
                    <a:lnTo>
                      <a:pt x="89" y="7"/>
                    </a:lnTo>
                    <a:lnTo>
                      <a:pt x="79" y="7"/>
                    </a:lnTo>
                    <a:lnTo>
                      <a:pt x="69" y="6"/>
                    </a:lnTo>
                    <a:lnTo>
                      <a:pt x="60" y="7"/>
                    </a:lnTo>
                    <a:lnTo>
                      <a:pt x="50" y="6"/>
                    </a:lnTo>
                    <a:lnTo>
                      <a:pt x="39" y="5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9" name="Freeform 1807">
                <a:extLst>
                  <a:ext uri="{FF2B5EF4-FFF2-40B4-BE49-F238E27FC236}">
                    <a16:creationId xmlns:a16="http://schemas.microsoft.com/office/drawing/2014/main" id="{4C12D414-CB5C-4486-AB35-47A6769B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0" name="Freeform 1808">
                <a:extLst>
                  <a:ext uri="{FF2B5EF4-FFF2-40B4-BE49-F238E27FC236}">
                    <a16:creationId xmlns:a16="http://schemas.microsoft.com/office/drawing/2014/main" id="{3EC32A65-862B-4D0D-B9F5-F5A6EA8D4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3"/>
                <a:ext cx="1" cy="7"/>
              </a:xfrm>
              <a:custGeom>
                <a:avLst/>
                <a:gdLst>
                  <a:gd name="T0" fmla="*/ 2 w 2"/>
                  <a:gd name="T1" fmla="*/ 19 h 20"/>
                  <a:gd name="T2" fmla="*/ 2 w 2"/>
                  <a:gd name="T3" fmla="*/ 19 h 20"/>
                  <a:gd name="T4" fmla="*/ 2 w 2"/>
                  <a:gd name="T5" fmla="*/ 14 h 20"/>
                  <a:gd name="T6" fmla="*/ 1 w 2"/>
                  <a:gd name="T7" fmla="*/ 10 h 20"/>
                  <a:gd name="T8" fmla="*/ 1 w 2"/>
                  <a:gd name="T9" fmla="*/ 5 h 20"/>
                  <a:gd name="T10" fmla="*/ 1 w 2"/>
                  <a:gd name="T11" fmla="*/ 0 h 20"/>
                  <a:gd name="T12" fmla="*/ 0 w 2"/>
                  <a:gd name="T13" fmla="*/ 0 h 20"/>
                  <a:gd name="T14" fmla="*/ 0 w 2"/>
                  <a:gd name="T15" fmla="*/ 5 h 20"/>
                  <a:gd name="T16" fmla="*/ 0 w 2"/>
                  <a:gd name="T17" fmla="*/ 10 h 20"/>
                  <a:gd name="T18" fmla="*/ 0 w 2"/>
                  <a:gd name="T19" fmla="*/ 14 h 20"/>
                  <a:gd name="T20" fmla="*/ 1 w 2"/>
                  <a:gd name="T21" fmla="*/ 19 h 20"/>
                  <a:gd name="T22" fmla="*/ 2 w 2"/>
                  <a:gd name="T23" fmla="*/ 20 h 20"/>
                  <a:gd name="T24" fmla="*/ 2 w 2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0">
                    <a:moveTo>
                      <a:pt x="2" y="19"/>
                    </a:moveTo>
                    <a:lnTo>
                      <a:pt x="2" y="19"/>
                    </a:lnTo>
                    <a:lnTo>
                      <a:pt x="2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1" name="Freeform 1809">
                <a:extLst>
                  <a:ext uri="{FF2B5EF4-FFF2-40B4-BE49-F238E27FC236}">
                    <a16:creationId xmlns:a16="http://schemas.microsoft.com/office/drawing/2014/main" id="{88A594F1-880E-40B5-A8EA-77FD4FE10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7"/>
                <a:ext cx="51" cy="4"/>
              </a:xfrm>
              <a:custGeom>
                <a:avLst/>
                <a:gdLst>
                  <a:gd name="T0" fmla="*/ 152 w 154"/>
                  <a:gd name="T1" fmla="*/ 1 h 13"/>
                  <a:gd name="T2" fmla="*/ 152 w 154"/>
                  <a:gd name="T3" fmla="*/ 0 h 13"/>
                  <a:gd name="T4" fmla="*/ 145 w 154"/>
                  <a:gd name="T5" fmla="*/ 3 h 13"/>
                  <a:gd name="T6" fmla="*/ 139 w 154"/>
                  <a:gd name="T7" fmla="*/ 5 h 13"/>
                  <a:gd name="T8" fmla="*/ 129 w 154"/>
                  <a:gd name="T9" fmla="*/ 8 h 13"/>
                  <a:gd name="T10" fmla="*/ 120 w 154"/>
                  <a:gd name="T11" fmla="*/ 10 h 13"/>
                  <a:gd name="T12" fmla="*/ 110 w 154"/>
                  <a:gd name="T13" fmla="*/ 11 h 13"/>
                  <a:gd name="T14" fmla="*/ 100 w 154"/>
                  <a:gd name="T15" fmla="*/ 12 h 13"/>
                  <a:gd name="T16" fmla="*/ 89 w 154"/>
                  <a:gd name="T17" fmla="*/ 12 h 13"/>
                  <a:gd name="T18" fmla="*/ 78 w 154"/>
                  <a:gd name="T19" fmla="*/ 12 h 13"/>
                  <a:gd name="T20" fmla="*/ 68 w 154"/>
                  <a:gd name="T21" fmla="*/ 12 h 13"/>
                  <a:gd name="T22" fmla="*/ 58 w 154"/>
                  <a:gd name="T23" fmla="*/ 12 h 13"/>
                  <a:gd name="T24" fmla="*/ 46 w 154"/>
                  <a:gd name="T25" fmla="*/ 12 h 13"/>
                  <a:gd name="T26" fmla="*/ 35 w 154"/>
                  <a:gd name="T27" fmla="*/ 11 h 13"/>
                  <a:gd name="T28" fmla="*/ 25 w 154"/>
                  <a:gd name="T29" fmla="*/ 10 h 13"/>
                  <a:gd name="T30" fmla="*/ 16 w 154"/>
                  <a:gd name="T31" fmla="*/ 10 h 13"/>
                  <a:gd name="T32" fmla="*/ 7 w 154"/>
                  <a:gd name="T33" fmla="*/ 9 h 13"/>
                  <a:gd name="T34" fmla="*/ 0 w 154"/>
                  <a:gd name="T35" fmla="*/ 8 h 13"/>
                  <a:gd name="T36" fmla="*/ 0 w 154"/>
                  <a:gd name="T37" fmla="*/ 10 h 13"/>
                  <a:gd name="T38" fmla="*/ 7 w 154"/>
                  <a:gd name="T39" fmla="*/ 10 h 13"/>
                  <a:gd name="T40" fmla="*/ 16 w 154"/>
                  <a:gd name="T41" fmla="*/ 11 h 13"/>
                  <a:gd name="T42" fmla="*/ 25 w 154"/>
                  <a:gd name="T43" fmla="*/ 12 h 13"/>
                  <a:gd name="T44" fmla="*/ 35 w 154"/>
                  <a:gd name="T45" fmla="*/ 12 h 13"/>
                  <a:gd name="T46" fmla="*/ 46 w 154"/>
                  <a:gd name="T47" fmla="*/ 13 h 13"/>
                  <a:gd name="T48" fmla="*/ 58 w 154"/>
                  <a:gd name="T49" fmla="*/ 13 h 13"/>
                  <a:gd name="T50" fmla="*/ 68 w 154"/>
                  <a:gd name="T51" fmla="*/ 13 h 13"/>
                  <a:gd name="T52" fmla="*/ 78 w 154"/>
                  <a:gd name="T53" fmla="*/ 13 h 13"/>
                  <a:gd name="T54" fmla="*/ 89 w 154"/>
                  <a:gd name="T55" fmla="*/ 13 h 13"/>
                  <a:gd name="T56" fmla="*/ 100 w 154"/>
                  <a:gd name="T57" fmla="*/ 13 h 13"/>
                  <a:gd name="T58" fmla="*/ 110 w 154"/>
                  <a:gd name="T59" fmla="*/ 12 h 13"/>
                  <a:gd name="T60" fmla="*/ 120 w 154"/>
                  <a:gd name="T61" fmla="*/ 11 h 13"/>
                  <a:gd name="T62" fmla="*/ 129 w 154"/>
                  <a:gd name="T63" fmla="*/ 10 h 13"/>
                  <a:gd name="T64" fmla="*/ 139 w 154"/>
                  <a:gd name="T65" fmla="*/ 8 h 13"/>
                  <a:gd name="T66" fmla="*/ 147 w 154"/>
                  <a:gd name="T67" fmla="*/ 4 h 13"/>
                  <a:gd name="T68" fmla="*/ 153 w 154"/>
                  <a:gd name="T69" fmla="*/ 2 h 13"/>
                  <a:gd name="T70" fmla="*/ 154 w 154"/>
                  <a:gd name="T71" fmla="*/ 1 h 13"/>
                  <a:gd name="T72" fmla="*/ 152 w 154"/>
                  <a:gd name="T7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3">
                    <a:moveTo>
                      <a:pt x="152" y="1"/>
                    </a:moveTo>
                    <a:lnTo>
                      <a:pt x="152" y="0"/>
                    </a:lnTo>
                    <a:lnTo>
                      <a:pt x="145" y="3"/>
                    </a:lnTo>
                    <a:lnTo>
                      <a:pt x="139" y="5"/>
                    </a:lnTo>
                    <a:lnTo>
                      <a:pt x="129" y="8"/>
                    </a:lnTo>
                    <a:lnTo>
                      <a:pt x="120" y="10"/>
                    </a:lnTo>
                    <a:lnTo>
                      <a:pt x="110" y="11"/>
                    </a:lnTo>
                    <a:lnTo>
                      <a:pt x="100" y="12"/>
                    </a:lnTo>
                    <a:lnTo>
                      <a:pt x="89" y="12"/>
                    </a:lnTo>
                    <a:lnTo>
                      <a:pt x="78" y="12"/>
                    </a:lnTo>
                    <a:lnTo>
                      <a:pt x="68" y="12"/>
                    </a:lnTo>
                    <a:lnTo>
                      <a:pt x="58" y="12"/>
                    </a:lnTo>
                    <a:lnTo>
                      <a:pt x="46" y="12"/>
                    </a:lnTo>
                    <a:lnTo>
                      <a:pt x="35" y="11"/>
                    </a:lnTo>
                    <a:lnTo>
                      <a:pt x="25" y="10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5" y="12"/>
                    </a:lnTo>
                    <a:lnTo>
                      <a:pt x="46" y="13"/>
                    </a:lnTo>
                    <a:lnTo>
                      <a:pt x="58" y="13"/>
                    </a:lnTo>
                    <a:lnTo>
                      <a:pt x="68" y="13"/>
                    </a:lnTo>
                    <a:lnTo>
                      <a:pt x="78" y="13"/>
                    </a:lnTo>
                    <a:lnTo>
                      <a:pt x="89" y="13"/>
                    </a:lnTo>
                    <a:lnTo>
                      <a:pt x="100" y="13"/>
                    </a:lnTo>
                    <a:lnTo>
                      <a:pt x="110" y="12"/>
                    </a:lnTo>
                    <a:lnTo>
                      <a:pt x="120" y="11"/>
                    </a:lnTo>
                    <a:lnTo>
                      <a:pt x="129" y="10"/>
                    </a:lnTo>
                    <a:lnTo>
                      <a:pt x="139" y="8"/>
                    </a:lnTo>
                    <a:lnTo>
                      <a:pt x="147" y="4"/>
                    </a:lnTo>
                    <a:lnTo>
                      <a:pt x="153" y="2"/>
                    </a:lnTo>
                    <a:lnTo>
                      <a:pt x="154" y="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2" name="Freeform 1810">
                <a:extLst>
                  <a:ext uri="{FF2B5EF4-FFF2-40B4-BE49-F238E27FC236}">
                    <a16:creationId xmlns:a16="http://schemas.microsoft.com/office/drawing/2014/main" id="{8FF2D445-CEF9-4977-B8EA-19FC1F065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1"/>
                <a:ext cx="2" cy="6"/>
              </a:xfrm>
              <a:custGeom>
                <a:avLst/>
                <a:gdLst>
                  <a:gd name="T0" fmla="*/ 1 w 5"/>
                  <a:gd name="T1" fmla="*/ 1 h 18"/>
                  <a:gd name="T2" fmla="*/ 0 w 5"/>
                  <a:gd name="T3" fmla="*/ 2 h 18"/>
                  <a:gd name="T4" fmla="*/ 1 w 5"/>
                  <a:gd name="T5" fmla="*/ 6 h 18"/>
                  <a:gd name="T6" fmla="*/ 4 w 5"/>
                  <a:gd name="T7" fmla="*/ 10 h 18"/>
                  <a:gd name="T8" fmla="*/ 3 w 5"/>
                  <a:gd name="T9" fmla="*/ 13 h 18"/>
                  <a:gd name="T10" fmla="*/ 3 w 5"/>
                  <a:gd name="T11" fmla="*/ 18 h 18"/>
                  <a:gd name="T12" fmla="*/ 5 w 5"/>
                  <a:gd name="T13" fmla="*/ 18 h 18"/>
                  <a:gd name="T14" fmla="*/ 5 w 5"/>
                  <a:gd name="T15" fmla="*/ 13 h 18"/>
                  <a:gd name="T16" fmla="*/ 4 w 5"/>
                  <a:gd name="T17" fmla="*/ 10 h 18"/>
                  <a:gd name="T18" fmla="*/ 4 w 5"/>
                  <a:gd name="T19" fmla="*/ 6 h 18"/>
                  <a:gd name="T20" fmla="*/ 1 w 5"/>
                  <a:gd name="T21" fmla="*/ 0 h 18"/>
                  <a:gd name="T22" fmla="*/ 0 w 5"/>
                  <a:gd name="T23" fmla="*/ 1 h 18"/>
                  <a:gd name="T24" fmla="*/ 1 w 5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3" name="Freeform 1811">
                <a:extLst>
                  <a:ext uri="{FF2B5EF4-FFF2-40B4-BE49-F238E27FC236}">
                    <a16:creationId xmlns:a16="http://schemas.microsoft.com/office/drawing/2014/main" id="{0769441F-7F72-4F42-8FD7-DF435404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 w 153"/>
                  <a:gd name="T1" fmla="*/ 5 h 15"/>
                  <a:gd name="T2" fmla="*/ 0 w 153"/>
                  <a:gd name="T3" fmla="*/ 6 h 15"/>
                  <a:gd name="T4" fmla="*/ 2 w 153"/>
                  <a:gd name="T5" fmla="*/ 6 h 15"/>
                  <a:gd name="T6" fmla="*/ 9 w 153"/>
                  <a:gd name="T7" fmla="*/ 7 h 15"/>
                  <a:gd name="T8" fmla="*/ 16 w 153"/>
                  <a:gd name="T9" fmla="*/ 8 h 15"/>
                  <a:gd name="T10" fmla="*/ 27 w 153"/>
                  <a:gd name="T11" fmla="*/ 10 h 15"/>
                  <a:gd name="T12" fmla="*/ 37 w 153"/>
                  <a:gd name="T13" fmla="*/ 10 h 15"/>
                  <a:gd name="T14" fmla="*/ 50 w 153"/>
                  <a:gd name="T15" fmla="*/ 12 h 15"/>
                  <a:gd name="T16" fmla="*/ 62 w 153"/>
                  <a:gd name="T17" fmla="*/ 12 h 15"/>
                  <a:gd name="T18" fmla="*/ 75 w 153"/>
                  <a:gd name="T19" fmla="*/ 14 h 15"/>
                  <a:gd name="T20" fmla="*/ 89 w 153"/>
                  <a:gd name="T21" fmla="*/ 15 h 15"/>
                  <a:gd name="T22" fmla="*/ 102 w 153"/>
                  <a:gd name="T23" fmla="*/ 15 h 15"/>
                  <a:gd name="T24" fmla="*/ 115 w 153"/>
                  <a:gd name="T25" fmla="*/ 14 h 15"/>
                  <a:gd name="T26" fmla="*/ 126 w 153"/>
                  <a:gd name="T27" fmla="*/ 12 h 15"/>
                  <a:gd name="T28" fmla="*/ 136 w 153"/>
                  <a:gd name="T29" fmla="*/ 10 h 15"/>
                  <a:gd name="T30" fmla="*/ 143 w 153"/>
                  <a:gd name="T31" fmla="*/ 8 h 15"/>
                  <a:gd name="T32" fmla="*/ 149 w 153"/>
                  <a:gd name="T33" fmla="*/ 5 h 15"/>
                  <a:gd name="T34" fmla="*/ 153 w 153"/>
                  <a:gd name="T35" fmla="*/ 0 h 15"/>
                  <a:gd name="T36" fmla="*/ 150 w 153"/>
                  <a:gd name="T37" fmla="*/ 0 h 15"/>
                  <a:gd name="T38" fmla="*/ 148 w 153"/>
                  <a:gd name="T39" fmla="*/ 4 h 15"/>
                  <a:gd name="T40" fmla="*/ 143 w 153"/>
                  <a:gd name="T41" fmla="*/ 7 h 15"/>
                  <a:gd name="T42" fmla="*/ 136 w 153"/>
                  <a:gd name="T43" fmla="*/ 10 h 15"/>
                  <a:gd name="T44" fmla="*/ 126 w 153"/>
                  <a:gd name="T45" fmla="*/ 11 h 15"/>
                  <a:gd name="T46" fmla="*/ 115 w 153"/>
                  <a:gd name="T47" fmla="*/ 12 h 15"/>
                  <a:gd name="T48" fmla="*/ 102 w 153"/>
                  <a:gd name="T49" fmla="*/ 12 h 15"/>
                  <a:gd name="T50" fmla="*/ 89 w 153"/>
                  <a:gd name="T51" fmla="*/ 12 h 15"/>
                  <a:gd name="T52" fmla="*/ 75 w 153"/>
                  <a:gd name="T53" fmla="*/ 12 h 15"/>
                  <a:gd name="T54" fmla="*/ 62 w 153"/>
                  <a:gd name="T55" fmla="*/ 11 h 15"/>
                  <a:gd name="T56" fmla="*/ 50 w 153"/>
                  <a:gd name="T57" fmla="*/ 10 h 15"/>
                  <a:gd name="T58" fmla="*/ 37 w 153"/>
                  <a:gd name="T59" fmla="*/ 10 h 15"/>
                  <a:gd name="T60" fmla="*/ 27 w 153"/>
                  <a:gd name="T61" fmla="*/ 8 h 15"/>
                  <a:gd name="T62" fmla="*/ 16 w 153"/>
                  <a:gd name="T63" fmla="*/ 7 h 15"/>
                  <a:gd name="T64" fmla="*/ 9 w 153"/>
                  <a:gd name="T65" fmla="*/ 6 h 15"/>
                  <a:gd name="T66" fmla="*/ 2 w 153"/>
                  <a:gd name="T67" fmla="*/ 5 h 15"/>
                  <a:gd name="T68" fmla="*/ 1 w 153"/>
                  <a:gd name="T69" fmla="*/ 5 h 15"/>
                  <a:gd name="T70" fmla="*/ 0 w 153"/>
                  <a:gd name="T71" fmla="*/ 5 h 15"/>
                  <a:gd name="T72" fmla="*/ 1 w 153"/>
                  <a:gd name="T7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15">
                    <a:moveTo>
                      <a:pt x="1" y="5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9" y="7"/>
                    </a:lnTo>
                    <a:lnTo>
                      <a:pt x="16" y="8"/>
                    </a:lnTo>
                    <a:lnTo>
                      <a:pt x="27" y="10"/>
                    </a:lnTo>
                    <a:lnTo>
                      <a:pt x="37" y="10"/>
                    </a:lnTo>
                    <a:lnTo>
                      <a:pt x="50" y="12"/>
                    </a:lnTo>
                    <a:lnTo>
                      <a:pt x="62" y="12"/>
                    </a:lnTo>
                    <a:lnTo>
                      <a:pt x="75" y="14"/>
                    </a:lnTo>
                    <a:lnTo>
                      <a:pt x="89" y="15"/>
                    </a:lnTo>
                    <a:lnTo>
                      <a:pt x="102" y="15"/>
                    </a:lnTo>
                    <a:lnTo>
                      <a:pt x="115" y="14"/>
                    </a:lnTo>
                    <a:lnTo>
                      <a:pt x="126" y="12"/>
                    </a:lnTo>
                    <a:lnTo>
                      <a:pt x="136" y="10"/>
                    </a:lnTo>
                    <a:lnTo>
                      <a:pt x="143" y="8"/>
                    </a:lnTo>
                    <a:lnTo>
                      <a:pt x="149" y="5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8" y="4"/>
                    </a:lnTo>
                    <a:lnTo>
                      <a:pt x="143" y="7"/>
                    </a:lnTo>
                    <a:lnTo>
                      <a:pt x="136" y="10"/>
                    </a:lnTo>
                    <a:lnTo>
                      <a:pt x="126" y="11"/>
                    </a:lnTo>
                    <a:lnTo>
                      <a:pt x="115" y="12"/>
                    </a:lnTo>
                    <a:lnTo>
                      <a:pt x="102" y="12"/>
                    </a:lnTo>
                    <a:lnTo>
                      <a:pt x="89" y="12"/>
                    </a:lnTo>
                    <a:lnTo>
                      <a:pt x="75" y="12"/>
                    </a:lnTo>
                    <a:lnTo>
                      <a:pt x="62" y="11"/>
                    </a:lnTo>
                    <a:lnTo>
                      <a:pt x="50" y="10"/>
                    </a:lnTo>
                    <a:lnTo>
                      <a:pt x="37" y="10"/>
                    </a:lnTo>
                    <a:lnTo>
                      <a:pt x="27" y="8"/>
                    </a:lnTo>
                    <a:lnTo>
                      <a:pt x="16" y="7"/>
                    </a:lnTo>
                    <a:lnTo>
                      <a:pt x="9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4" name="Freeform 1812">
                <a:extLst>
                  <a:ext uri="{FF2B5EF4-FFF2-40B4-BE49-F238E27FC236}">
                    <a16:creationId xmlns:a16="http://schemas.microsoft.com/office/drawing/2014/main" id="{73F93537-C47A-44A1-BD2F-24EA20AC5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4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5" name="Freeform 1813">
                <a:extLst>
                  <a:ext uri="{FF2B5EF4-FFF2-40B4-BE49-F238E27FC236}">
                    <a16:creationId xmlns:a16="http://schemas.microsoft.com/office/drawing/2014/main" id="{6751A120-33C1-400D-918A-602161375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3"/>
                <a:ext cx="1" cy="5"/>
              </a:xfrm>
              <a:custGeom>
                <a:avLst/>
                <a:gdLst>
                  <a:gd name="T0" fmla="*/ 2 w 2"/>
                  <a:gd name="T1" fmla="*/ 13 h 14"/>
                  <a:gd name="T2" fmla="*/ 2 w 2"/>
                  <a:gd name="T3" fmla="*/ 14 h 14"/>
                  <a:gd name="T4" fmla="*/ 2 w 2"/>
                  <a:gd name="T5" fmla="*/ 0 h 14"/>
                  <a:gd name="T6" fmla="*/ 0 w 2"/>
                  <a:gd name="T7" fmla="*/ 0 h 14"/>
                  <a:gd name="T8" fmla="*/ 1 w 2"/>
                  <a:gd name="T9" fmla="*/ 14 h 14"/>
                  <a:gd name="T10" fmla="*/ 1 w 2"/>
                  <a:gd name="T11" fmla="*/ 14 h 14"/>
                  <a:gd name="T12" fmla="*/ 2 w 2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13"/>
                    </a:moveTo>
                    <a:lnTo>
                      <a:pt x="2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6" name="Freeform 1814">
                <a:extLst>
                  <a:ext uri="{FF2B5EF4-FFF2-40B4-BE49-F238E27FC236}">
                    <a16:creationId xmlns:a16="http://schemas.microsoft.com/office/drawing/2014/main" id="{31FA3181-2F62-458E-BD69-7EF06630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6"/>
                <a:ext cx="47" cy="6"/>
              </a:xfrm>
              <a:custGeom>
                <a:avLst/>
                <a:gdLst>
                  <a:gd name="T0" fmla="*/ 141 w 143"/>
                  <a:gd name="T1" fmla="*/ 0 h 18"/>
                  <a:gd name="T2" fmla="*/ 141 w 143"/>
                  <a:gd name="T3" fmla="*/ 0 h 18"/>
                  <a:gd name="T4" fmla="*/ 136 w 143"/>
                  <a:gd name="T5" fmla="*/ 2 h 18"/>
                  <a:gd name="T6" fmla="*/ 129 w 143"/>
                  <a:gd name="T7" fmla="*/ 4 h 18"/>
                  <a:gd name="T8" fmla="*/ 123 w 143"/>
                  <a:gd name="T9" fmla="*/ 8 h 18"/>
                  <a:gd name="T10" fmla="*/ 113 w 143"/>
                  <a:gd name="T11" fmla="*/ 10 h 18"/>
                  <a:gd name="T12" fmla="*/ 103 w 143"/>
                  <a:gd name="T13" fmla="*/ 12 h 18"/>
                  <a:gd name="T14" fmla="*/ 93 w 143"/>
                  <a:gd name="T15" fmla="*/ 13 h 18"/>
                  <a:gd name="T16" fmla="*/ 80 w 143"/>
                  <a:gd name="T17" fmla="*/ 16 h 18"/>
                  <a:gd name="T18" fmla="*/ 70 w 143"/>
                  <a:gd name="T19" fmla="*/ 16 h 18"/>
                  <a:gd name="T20" fmla="*/ 59 w 143"/>
                  <a:gd name="T21" fmla="*/ 17 h 18"/>
                  <a:gd name="T22" fmla="*/ 48 w 143"/>
                  <a:gd name="T23" fmla="*/ 17 h 18"/>
                  <a:gd name="T24" fmla="*/ 38 w 143"/>
                  <a:gd name="T25" fmla="*/ 17 h 18"/>
                  <a:gd name="T26" fmla="*/ 28 w 143"/>
                  <a:gd name="T27" fmla="*/ 16 h 18"/>
                  <a:gd name="T28" fmla="*/ 19 w 143"/>
                  <a:gd name="T29" fmla="*/ 15 h 18"/>
                  <a:gd name="T30" fmla="*/ 12 w 143"/>
                  <a:gd name="T31" fmla="*/ 12 h 18"/>
                  <a:gd name="T32" fmla="*/ 5 w 143"/>
                  <a:gd name="T33" fmla="*/ 9 h 18"/>
                  <a:gd name="T34" fmla="*/ 2 w 143"/>
                  <a:gd name="T35" fmla="*/ 6 h 18"/>
                  <a:gd name="T36" fmla="*/ 0 w 143"/>
                  <a:gd name="T37" fmla="*/ 7 h 18"/>
                  <a:gd name="T38" fmla="*/ 4 w 143"/>
                  <a:gd name="T39" fmla="*/ 10 h 18"/>
                  <a:gd name="T40" fmla="*/ 11 w 143"/>
                  <a:gd name="T41" fmla="*/ 13 h 18"/>
                  <a:gd name="T42" fmla="*/ 19 w 143"/>
                  <a:gd name="T43" fmla="*/ 16 h 18"/>
                  <a:gd name="T44" fmla="*/ 28 w 143"/>
                  <a:gd name="T45" fmla="*/ 17 h 18"/>
                  <a:gd name="T46" fmla="*/ 38 w 143"/>
                  <a:gd name="T47" fmla="*/ 18 h 18"/>
                  <a:gd name="T48" fmla="*/ 48 w 143"/>
                  <a:gd name="T49" fmla="*/ 18 h 18"/>
                  <a:gd name="T50" fmla="*/ 59 w 143"/>
                  <a:gd name="T51" fmla="*/ 18 h 18"/>
                  <a:gd name="T52" fmla="*/ 70 w 143"/>
                  <a:gd name="T53" fmla="*/ 18 h 18"/>
                  <a:gd name="T54" fmla="*/ 80 w 143"/>
                  <a:gd name="T55" fmla="*/ 17 h 18"/>
                  <a:gd name="T56" fmla="*/ 93 w 143"/>
                  <a:gd name="T57" fmla="*/ 15 h 18"/>
                  <a:gd name="T58" fmla="*/ 103 w 143"/>
                  <a:gd name="T59" fmla="*/ 13 h 18"/>
                  <a:gd name="T60" fmla="*/ 113 w 143"/>
                  <a:gd name="T61" fmla="*/ 11 h 18"/>
                  <a:gd name="T62" fmla="*/ 123 w 143"/>
                  <a:gd name="T63" fmla="*/ 9 h 18"/>
                  <a:gd name="T64" fmla="*/ 131 w 143"/>
                  <a:gd name="T65" fmla="*/ 6 h 18"/>
                  <a:gd name="T66" fmla="*/ 137 w 143"/>
                  <a:gd name="T67" fmla="*/ 3 h 18"/>
                  <a:gd name="T68" fmla="*/ 143 w 143"/>
                  <a:gd name="T69" fmla="*/ 1 h 18"/>
                  <a:gd name="T70" fmla="*/ 143 w 143"/>
                  <a:gd name="T71" fmla="*/ 0 h 18"/>
                  <a:gd name="T72" fmla="*/ 141 w 143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8">
                    <a:moveTo>
                      <a:pt x="141" y="0"/>
                    </a:moveTo>
                    <a:lnTo>
                      <a:pt x="141" y="0"/>
                    </a:lnTo>
                    <a:lnTo>
                      <a:pt x="136" y="2"/>
                    </a:lnTo>
                    <a:lnTo>
                      <a:pt x="129" y="4"/>
                    </a:lnTo>
                    <a:lnTo>
                      <a:pt x="123" y="8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3"/>
                    </a:lnTo>
                    <a:lnTo>
                      <a:pt x="80" y="16"/>
                    </a:lnTo>
                    <a:lnTo>
                      <a:pt x="70" y="16"/>
                    </a:lnTo>
                    <a:lnTo>
                      <a:pt x="59" y="17"/>
                    </a:lnTo>
                    <a:lnTo>
                      <a:pt x="48" y="17"/>
                    </a:lnTo>
                    <a:lnTo>
                      <a:pt x="38" y="17"/>
                    </a:lnTo>
                    <a:lnTo>
                      <a:pt x="28" y="16"/>
                    </a:lnTo>
                    <a:lnTo>
                      <a:pt x="19" y="15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11" y="13"/>
                    </a:lnTo>
                    <a:lnTo>
                      <a:pt x="19" y="16"/>
                    </a:lnTo>
                    <a:lnTo>
                      <a:pt x="28" y="17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9" y="18"/>
                    </a:lnTo>
                    <a:lnTo>
                      <a:pt x="70" y="18"/>
                    </a:lnTo>
                    <a:lnTo>
                      <a:pt x="80" y="17"/>
                    </a:lnTo>
                    <a:lnTo>
                      <a:pt x="93" y="15"/>
                    </a:lnTo>
                    <a:lnTo>
                      <a:pt x="103" y="13"/>
                    </a:lnTo>
                    <a:lnTo>
                      <a:pt x="113" y="11"/>
                    </a:lnTo>
                    <a:lnTo>
                      <a:pt x="123" y="9"/>
                    </a:lnTo>
                    <a:lnTo>
                      <a:pt x="131" y="6"/>
                    </a:lnTo>
                    <a:lnTo>
                      <a:pt x="137" y="3"/>
                    </a:lnTo>
                    <a:lnTo>
                      <a:pt x="143" y="1"/>
                    </a:lnTo>
                    <a:lnTo>
                      <a:pt x="143" y="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7" name="Freeform 1815">
                <a:extLst>
                  <a:ext uri="{FF2B5EF4-FFF2-40B4-BE49-F238E27FC236}">
                    <a16:creationId xmlns:a16="http://schemas.microsoft.com/office/drawing/2014/main" id="{049702EF-0C7B-4CC5-BD8B-C027C8E95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1"/>
                <a:ext cx="1" cy="4"/>
              </a:xfrm>
              <a:custGeom>
                <a:avLst/>
                <a:gdLst>
                  <a:gd name="T0" fmla="*/ 1 w 3"/>
                  <a:gd name="T1" fmla="*/ 1 h 14"/>
                  <a:gd name="T2" fmla="*/ 0 w 3"/>
                  <a:gd name="T3" fmla="*/ 0 h 14"/>
                  <a:gd name="T4" fmla="*/ 0 w 3"/>
                  <a:gd name="T5" fmla="*/ 4 h 14"/>
                  <a:gd name="T6" fmla="*/ 0 w 3"/>
                  <a:gd name="T7" fmla="*/ 6 h 14"/>
                  <a:gd name="T8" fmla="*/ 1 w 3"/>
                  <a:gd name="T9" fmla="*/ 10 h 14"/>
                  <a:gd name="T10" fmla="*/ 0 w 3"/>
                  <a:gd name="T11" fmla="*/ 14 h 14"/>
                  <a:gd name="T12" fmla="*/ 3 w 3"/>
                  <a:gd name="T13" fmla="*/ 14 h 14"/>
                  <a:gd name="T14" fmla="*/ 2 w 3"/>
                  <a:gd name="T15" fmla="*/ 10 h 14"/>
                  <a:gd name="T16" fmla="*/ 2 w 3"/>
                  <a:gd name="T17" fmla="*/ 6 h 14"/>
                  <a:gd name="T18" fmla="*/ 2 w 3"/>
                  <a:gd name="T19" fmla="*/ 4 h 14"/>
                  <a:gd name="T20" fmla="*/ 1 w 3"/>
                  <a:gd name="T21" fmla="*/ 0 h 14"/>
                  <a:gd name="T22" fmla="*/ 0 w 3"/>
                  <a:gd name="T23" fmla="*/ 0 h 14"/>
                  <a:gd name="T24" fmla="*/ 1 w 3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8" name="Freeform 1816">
                <a:extLst>
                  <a:ext uri="{FF2B5EF4-FFF2-40B4-BE49-F238E27FC236}">
                    <a16:creationId xmlns:a16="http://schemas.microsoft.com/office/drawing/2014/main" id="{D28B9432-F2AD-456A-9A96-5641F47D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4"/>
              </a:xfrm>
              <a:custGeom>
                <a:avLst/>
                <a:gdLst>
                  <a:gd name="T0" fmla="*/ 1 w 142"/>
                  <a:gd name="T1" fmla="*/ 7 h 13"/>
                  <a:gd name="T2" fmla="*/ 1 w 142"/>
                  <a:gd name="T3" fmla="*/ 7 h 13"/>
                  <a:gd name="T4" fmla="*/ 5 w 142"/>
                  <a:gd name="T5" fmla="*/ 7 h 13"/>
                  <a:gd name="T6" fmla="*/ 13 w 142"/>
                  <a:gd name="T7" fmla="*/ 8 h 13"/>
                  <a:gd name="T8" fmla="*/ 21 w 142"/>
                  <a:gd name="T9" fmla="*/ 9 h 13"/>
                  <a:gd name="T10" fmla="*/ 30 w 142"/>
                  <a:gd name="T11" fmla="*/ 9 h 13"/>
                  <a:gd name="T12" fmla="*/ 40 w 142"/>
                  <a:gd name="T13" fmla="*/ 10 h 13"/>
                  <a:gd name="T14" fmla="*/ 49 w 142"/>
                  <a:gd name="T15" fmla="*/ 12 h 13"/>
                  <a:gd name="T16" fmla="*/ 60 w 142"/>
                  <a:gd name="T17" fmla="*/ 12 h 13"/>
                  <a:gd name="T18" fmla="*/ 70 w 142"/>
                  <a:gd name="T19" fmla="*/ 13 h 13"/>
                  <a:gd name="T20" fmla="*/ 81 w 142"/>
                  <a:gd name="T21" fmla="*/ 13 h 13"/>
                  <a:gd name="T22" fmla="*/ 93 w 142"/>
                  <a:gd name="T23" fmla="*/ 13 h 13"/>
                  <a:gd name="T24" fmla="*/ 102 w 142"/>
                  <a:gd name="T25" fmla="*/ 12 h 13"/>
                  <a:gd name="T26" fmla="*/ 112 w 142"/>
                  <a:gd name="T27" fmla="*/ 9 h 13"/>
                  <a:gd name="T28" fmla="*/ 120 w 142"/>
                  <a:gd name="T29" fmla="*/ 8 h 13"/>
                  <a:gd name="T30" fmla="*/ 130 w 142"/>
                  <a:gd name="T31" fmla="*/ 7 h 13"/>
                  <a:gd name="T32" fmla="*/ 136 w 142"/>
                  <a:gd name="T33" fmla="*/ 5 h 13"/>
                  <a:gd name="T34" fmla="*/ 142 w 142"/>
                  <a:gd name="T35" fmla="*/ 1 h 13"/>
                  <a:gd name="T36" fmla="*/ 140 w 142"/>
                  <a:gd name="T37" fmla="*/ 0 h 13"/>
                  <a:gd name="T38" fmla="*/ 135 w 142"/>
                  <a:gd name="T39" fmla="*/ 4 h 13"/>
                  <a:gd name="T40" fmla="*/ 130 w 142"/>
                  <a:gd name="T41" fmla="*/ 6 h 13"/>
                  <a:gd name="T42" fmla="*/ 120 w 142"/>
                  <a:gd name="T43" fmla="*/ 7 h 13"/>
                  <a:gd name="T44" fmla="*/ 112 w 142"/>
                  <a:gd name="T45" fmla="*/ 8 h 13"/>
                  <a:gd name="T46" fmla="*/ 102 w 142"/>
                  <a:gd name="T47" fmla="*/ 9 h 13"/>
                  <a:gd name="T48" fmla="*/ 93 w 142"/>
                  <a:gd name="T49" fmla="*/ 9 h 13"/>
                  <a:gd name="T50" fmla="*/ 81 w 142"/>
                  <a:gd name="T51" fmla="*/ 9 h 13"/>
                  <a:gd name="T52" fmla="*/ 70 w 142"/>
                  <a:gd name="T53" fmla="*/ 9 h 13"/>
                  <a:gd name="T54" fmla="*/ 60 w 142"/>
                  <a:gd name="T55" fmla="*/ 9 h 13"/>
                  <a:gd name="T56" fmla="*/ 49 w 142"/>
                  <a:gd name="T57" fmla="*/ 9 h 13"/>
                  <a:gd name="T58" fmla="*/ 40 w 142"/>
                  <a:gd name="T59" fmla="*/ 9 h 13"/>
                  <a:gd name="T60" fmla="*/ 30 w 142"/>
                  <a:gd name="T61" fmla="*/ 8 h 13"/>
                  <a:gd name="T62" fmla="*/ 21 w 142"/>
                  <a:gd name="T63" fmla="*/ 7 h 13"/>
                  <a:gd name="T64" fmla="*/ 13 w 142"/>
                  <a:gd name="T65" fmla="*/ 7 h 13"/>
                  <a:gd name="T66" fmla="*/ 5 w 142"/>
                  <a:gd name="T67" fmla="*/ 7 h 13"/>
                  <a:gd name="T68" fmla="*/ 1 w 142"/>
                  <a:gd name="T69" fmla="*/ 6 h 13"/>
                  <a:gd name="T70" fmla="*/ 0 w 142"/>
                  <a:gd name="T71" fmla="*/ 7 h 13"/>
                  <a:gd name="T72" fmla="*/ 1 w 142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3">
                    <a:moveTo>
                      <a:pt x="1" y="7"/>
                    </a:moveTo>
                    <a:lnTo>
                      <a:pt x="1" y="7"/>
                    </a:lnTo>
                    <a:lnTo>
                      <a:pt x="5" y="7"/>
                    </a:lnTo>
                    <a:lnTo>
                      <a:pt x="13" y="8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40" y="10"/>
                    </a:lnTo>
                    <a:lnTo>
                      <a:pt x="49" y="12"/>
                    </a:lnTo>
                    <a:lnTo>
                      <a:pt x="60" y="12"/>
                    </a:lnTo>
                    <a:lnTo>
                      <a:pt x="70" y="13"/>
                    </a:lnTo>
                    <a:lnTo>
                      <a:pt x="81" y="13"/>
                    </a:lnTo>
                    <a:lnTo>
                      <a:pt x="93" y="13"/>
                    </a:lnTo>
                    <a:lnTo>
                      <a:pt x="102" y="12"/>
                    </a:lnTo>
                    <a:lnTo>
                      <a:pt x="112" y="9"/>
                    </a:lnTo>
                    <a:lnTo>
                      <a:pt x="120" y="8"/>
                    </a:lnTo>
                    <a:lnTo>
                      <a:pt x="130" y="7"/>
                    </a:lnTo>
                    <a:lnTo>
                      <a:pt x="136" y="5"/>
                    </a:lnTo>
                    <a:lnTo>
                      <a:pt x="142" y="1"/>
                    </a:lnTo>
                    <a:lnTo>
                      <a:pt x="140" y="0"/>
                    </a:lnTo>
                    <a:lnTo>
                      <a:pt x="135" y="4"/>
                    </a:lnTo>
                    <a:lnTo>
                      <a:pt x="130" y="6"/>
                    </a:lnTo>
                    <a:lnTo>
                      <a:pt x="120" y="7"/>
                    </a:lnTo>
                    <a:lnTo>
                      <a:pt x="112" y="8"/>
                    </a:lnTo>
                    <a:lnTo>
                      <a:pt x="102" y="9"/>
                    </a:lnTo>
                    <a:lnTo>
                      <a:pt x="93" y="9"/>
                    </a:lnTo>
                    <a:lnTo>
                      <a:pt x="81" y="9"/>
                    </a:lnTo>
                    <a:lnTo>
                      <a:pt x="70" y="9"/>
                    </a:lnTo>
                    <a:lnTo>
                      <a:pt x="60" y="9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0" y="8"/>
                    </a:lnTo>
                    <a:lnTo>
                      <a:pt x="21" y="7"/>
                    </a:lnTo>
                    <a:lnTo>
                      <a:pt x="13" y="7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9" name="Freeform 1817">
                <a:extLst>
                  <a:ext uri="{FF2B5EF4-FFF2-40B4-BE49-F238E27FC236}">
                    <a16:creationId xmlns:a16="http://schemas.microsoft.com/office/drawing/2014/main" id="{C8A9A8CF-84DE-4606-880E-2FB73D9D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34"/>
                <a:ext cx="7" cy="12"/>
              </a:xfrm>
              <a:custGeom>
                <a:avLst/>
                <a:gdLst>
                  <a:gd name="T0" fmla="*/ 17 w 21"/>
                  <a:gd name="T1" fmla="*/ 35 h 38"/>
                  <a:gd name="T2" fmla="*/ 14 w 21"/>
                  <a:gd name="T3" fmla="*/ 37 h 38"/>
                  <a:gd name="T4" fmla="*/ 11 w 21"/>
                  <a:gd name="T5" fmla="*/ 38 h 38"/>
                  <a:gd name="T6" fmla="*/ 7 w 21"/>
                  <a:gd name="T7" fmla="*/ 38 h 38"/>
                  <a:gd name="T8" fmla="*/ 2 w 21"/>
                  <a:gd name="T9" fmla="*/ 38 h 38"/>
                  <a:gd name="T10" fmla="*/ 0 w 21"/>
                  <a:gd name="T11" fmla="*/ 23 h 38"/>
                  <a:gd name="T12" fmla="*/ 2 w 21"/>
                  <a:gd name="T13" fmla="*/ 17 h 38"/>
                  <a:gd name="T14" fmla="*/ 4 w 21"/>
                  <a:gd name="T15" fmla="*/ 13 h 38"/>
                  <a:gd name="T16" fmla="*/ 6 w 21"/>
                  <a:gd name="T17" fmla="*/ 8 h 38"/>
                  <a:gd name="T18" fmla="*/ 8 w 21"/>
                  <a:gd name="T19" fmla="*/ 4 h 38"/>
                  <a:gd name="T20" fmla="*/ 12 w 21"/>
                  <a:gd name="T21" fmla="*/ 1 h 38"/>
                  <a:gd name="T22" fmla="*/ 15 w 21"/>
                  <a:gd name="T23" fmla="*/ 0 h 38"/>
                  <a:gd name="T24" fmla="*/ 18 w 21"/>
                  <a:gd name="T25" fmla="*/ 4 h 38"/>
                  <a:gd name="T26" fmla="*/ 21 w 21"/>
                  <a:gd name="T27" fmla="*/ 8 h 38"/>
                  <a:gd name="T28" fmla="*/ 21 w 21"/>
                  <a:gd name="T29" fmla="*/ 14 h 38"/>
                  <a:gd name="T30" fmla="*/ 21 w 21"/>
                  <a:gd name="T31" fmla="*/ 17 h 38"/>
                  <a:gd name="T32" fmla="*/ 21 w 21"/>
                  <a:gd name="T33" fmla="*/ 20 h 38"/>
                  <a:gd name="T34" fmla="*/ 21 w 21"/>
                  <a:gd name="T35" fmla="*/ 23 h 38"/>
                  <a:gd name="T36" fmla="*/ 20 w 21"/>
                  <a:gd name="T37" fmla="*/ 26 h 38"/>
                  <a:gd name="T38" fmla="*/ 18 w 21"/>
                  <a:gd name="T39" fmla="*/ 28 h 38"/>
                  <a:gd name="T40" fmla="*/ 18 w 21"/>
                  <a:gd name="T41" fmla="*/ 31 h 38"/>
                  <a:gd name="T42" fmla="*/ 17 w 21"/>
                  <a:gd name="T4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38">
                    <a:moveTo>
                      <a:pt x="17" y="35"/>
                    </a:moveTo>
                    <a:lnTo>
                      <a:pt x="14" y="37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1" y="8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0" name="Freeform 1818">
                <a:extLst>
                  <a:ext uri="{FF2B5EF4-FFF2-40B4-BE49-F238E27FC236}">
                    <a16:creationId xmlns:a16="http://schemas.microsoft.com/office/drawing/2014/main" id="{DC14D7CD-4CF2-4260-B2B0-CC8C17127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16"/>
              </a:xfrm>
              <a:custGeom>
                <a:avLst/>
                <a:gdLst>
                  <a:gd name="T0" fmla="*/ 2 w 31"/>
                  <a:gd name="T1" fmla="*/ 10 h 50"/>
                  <a:gd name="T2" fmla="*/ 1 w 31"/>
                  <a:gd name="T3" fmla="*/ 16 h 50"/>
                  <a:gd name="T4" fmla="*/ 1 w 31"/>
                  <a:gd name="T5" fmla="*/ 22 h 50"/>
                  <a:gd name="T6" fmla="*/ 1 w 31"/>
                  <a:gd name="T7" fmla="*/ 25 h 50"/>
                  <a:gd name="T8" fmla="*/ 1 w 31"/>
                  <a:gd name="T9" fmla="*/ 29 h 50"/>
                  <a:gd name="T10" fmla="*/ 1 w 31"/>
                  <a:gd name="T11" fmla="*/ 32 h 50"/>
                  <a:gd name="T12" fmla="*/ 0 w 31"/>
                  <a:gd name="T13" fmla="*/ 35 h 50"/>
                  <a:gd name="T14" fmla="*/ 0 w 31"/>
                  <a:gd name="T15" fmla="*/ 40 h 50"/>
                  <a:gd name="T16" fmla="*/ 0 w 31"/>
                  <a:gd name="T17" fmla="*/ 47 h 50"/>
                  <a:gd name="T18" fmla="*/ 2 w 31"/>
                  <a:gd name="T19" fmla="*/ 48 h 50"/>
                  <a:gd name="T20" fmla="*/ 5 w 31"/>
                  <a:gd name="T21" fmla="*/ 50 h 50"/>
                  <a:gd name="T22" fmla="*/ 9 w 31"/>
                  <a:gd name="T23" fmla="*/ 50 h 50"/>
                  <a:gd name="T24" fmla="*/ 15 w 31"/>
                  <a:gd name="T25" fmla="*/ 50 h 50"/>
                  <a:gd name="T26" fmla="*/ 19 w 31"/>
                  <a:gd name="T27" fmla="*/ 50 h 50"/>
                  <a:gd name="T28" fmla="*/ 25 w 31"/>
                  <a:gd name="T29" fmla="*/ 50 h 50"/>
                  <a:gd name="T30" fmla="*/ 28 w 31"/>
                  <a:gd name="T31" fmla="*/ 50 h 50"/>
                  <a:gd name="T32" fmla="*/ 31 w 31"/>
                  <a:gd name="T33" fmla="*/ 50 h 50"/>
                  <a:gd name="T34" fmla="*/ 31 w 31"/>
                  <a:gd name="T35" fmla="*/ 42 h 50"/>
                  <a:gd name="T36" fmla="*/ 31 w 31"/>
                  <a:gd name="T37" fmla="*/ 38 h 50"/>
                  <a:gd name="T38" fmla="*/ 31 w 31"/>
                  <a:gd name="T39" fmla="*/ 33 h 50"/>
                  <a:gd name="T40" fmla="*/ 31 w 31"/>
                  <a:gd name="T41" fmla="*/ 30 h 50"/>
                  <a:gd name="T42" fmla="*/ 31 w 31"/>
                  <a:gd name="T43" fmla="*/ 26 h 50"/>
                  <a:gd name="T44" fmla="*/ 31 w 31"/>
                  <a:gd name="T45" fmla="*/ 24 h 50"/>
                  <a:gd name="T46" fmla="*/ 30 w 31"/>
                  <a:gd name="T47" fmla="*/ 17 h 50"/>
                  <a:gd name="T48" fmla="*/ 30 w 31"/>
                  <a:gd name="T49" fmla="*/ 12 h 50"/>
                  <a:gd name="T50" fmla="*/ 27 w 31"/>
                  <a:gd name="T51" fmla="*/ 5 h 50"/>
                  <a:gd name="T52" fmla="*/ 24 w 31"/>
                  <a:gd name="T53" fmla="*/ 2 h 50"/>
                  <a:gd name="T54" fmla="*/ 19 w 31"/>
                  <a:gd name="T55" fmla="*/ 0 h 50"/>
                  <a:gd name="T56" fmla="*/ 15 w 31"/>
                  <a:gd name="T57" fmla="*/ 0 h 50"/>
                  <a:gd name="T58" fmla="*/ 11 w 31"/>
                  <a:gd name="T59" fmla="*/ 0 h 50"/>
                  <a:gd name="T60" fmla="*/ 7 w 31"/>
                  <a:gd name="T61" fmla="*/ 2 h 50"/>
                  <a:gd name="T62" fmla="*/ 5 w 31"/>
                  <a:gd name="T63" fmla="*/ 5 h 50"/>
                  <a:gd name="T64" fmla="*/ 2 w 31"/>
                  <a:gd name="T6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0">
                    <a:moveTo>
                      <a:pt x="2" y="10"/>
                    </a:moveTo>
                    <a:lnTo>
                      <a:pt x="1" y="16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9" y="50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28" y="50"/>
                    </a:lnTo>
                    <a:lnTo>
                      <a:pt x="31" y="50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33"/>
                    </a:lnTo>
                    <a:lnTo>
                      <a:pt x="31" y="30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1" name="Freeform 1819">
                <a:extLst>
                  <a:ext uri="{FF2B5EF4-FFF2-40B4-BE49-F238E27FC236}">
                    <a16:creationId xmlns:a16="http://schemas.microsoft.com/office/drawing/2014/main" id="{04B06742-05A6-4722-9180-4F1C106B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0"/>
                <a:ext cx="11" cy="12"/>
              </a:xfrm>
              <a:custGeom>
                <a:avLst/>
                <a:gdLst>
                  <a:gd name="T0" fmla="*/ 3 w 33"/>
                  <a:gd name="T1" fmla="*/ 11 h 37"/>
                  <a:gd name="T2" fmla="*/ 2 w 33"/>
                  <a:gd name="T3" fmla="*/ 18 h 37"/>
                  <a:gd name="T4" fmla="*/ 2 w 33"/>
                  <a:gd name="T5" fmla="*/ 22 h 37"/>
                  <a:gd name="T6" fmla="*/ 0 w 33"/>
                  <a:gd name="T7" fmla="*/ 23 h 37"/>
                  <a:gd name="T8" fmla="*/ 0 w 33"/>
                  <a:gd name="T9" fmla="*/ 24 h 37"/>
                  <a:gd name="T10" fmla="*/ 2 w 33"/>
                  <a:gd name="T11" fmla="*/ 27 h 37"/>
                  <a:gd name="T12" fmla="*/ 3 w 33"/>
                  <a:gd name="T13" fmla="*/ 32 h 37"/>
                  <a:gd name="T14" fmla="*/ 6 w 33"/>
                  <a:gd name="T15" fmla="*/ 33 h 37"/>
                  <a:gd name="T16" fmla="*/ 8 w 33"/>
                  <a:gd name="T17" fmla="*/ 34 h 37"/>
                  <a:gd name="T18" fmla="*/ 12 w 33"/>
                  <a:gd name="T19" fmla="*/ 34 h 37"/>
                  <a:gd name="T20" fmla="*/ 15 w 33"/>
                  <a:gd name="T21" fmla="*/ 35 h 37"/>
                  <a:gd name="T22" fmla="*/ 18 w 33"/>
                  <a:gd name="T23" fmla="*/ 35 h 37"/>
                  <a:gd name="T24" fmla="*/ 21 w 33"/>
                  <a:gd name="T25" fmla="*/ 36 h 37"/>
                  <a:gd name="T26" fmla="*/ 24 w 33"/>
                  <a:gd name="T27" fmla="*/ 37 h 37"/>
                  <a:gd name="T28" fmla="*/ 27 w 33"/>
                  <a:gd name="T29" fmla="*/ 37 h 37"/>
                  <a:gd name="T30" fmla="*/ 30 w 33"/>
                  <a:gd name="T31" fmla="*/ 32 h 37"/>
                  <a:gd name="T32" fmla="*/ 30 w 33"/>
                  <a:gd name="T33" fmla="*/ 29 h 37"/>
                  <a:gd name="T34" fmla="*/ 31 w 33"/>
                  <a:gd name="T35" fmla="*/ 27 h 37"/>
                  <a:gd name="T36" fmla="*/ 32 w 33"/>
                  <a:gd name="T37" fmla="*/ 25 h 37"/>
                  <a:gd name="T38" fmla="*/ 32 w 33"/>
                  <a:gd name="T39" fmla="*/ 24 h 37"/>
                  <a:gd name="T40" fmla="*/ 33 w 33"/>
                  <a:gd name="T41" fmla="*/ 22 h 37"/>
                  <a:gd name="T42" fmla="*/ 33 w 33"/>
                  <a:gd name="T43" fmla="*/ 19 h 37"/>
                  <a:gd name="T44" fmla="*/ 33 w 33"/>
                  <a:gd name="T45" fmla="*/ 14 h 37"/>
                  <a:gd name="T46" fmla="*/ 32 w 33"/>
                  <a:gd name="T47" fmla="*/ 9 h 37"/>
                  <a:gd name="T48" fmla="*/ 28 w 33"/>
                  <a:gd name="T49" fmla="*/ 5 h 37"/>
                  <a:gd name="T50" fmla="*/ 24 w 33"/>
                  <a:gd name="T51" fmla="*/ 1 h 37"/>
                  <a:gd name="T52" fmla="*/ 18 w 33"/>
                  <a:gd name="T53" fmla="*/ 0 h 37"/>
                  <a:gd name="T54" fmla="*/ 13 w 33"/>
                  <a:gd name="T55" fmla="*/ 2 h 37"/>
                  <a:gd name="T56" fmla="*/ 8 w 33"/>
                  <a:gd name="T57" fmla="*/ 6 h 37"/>
                  <a:gd name="T58" fmla="*/ 6 w 33"/>
                  <a:gd name="T59" fmla="*/ 9 h 37"/>
                  <a:gd name="T60" fmla="*/ 3 w 33"/>
                  <a:gd name="T6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37">
                    <a:moveTo>
                      <a:pt x="3" y="11"/>
                    </a:moveTo>
                    <a:lnTo>
                      <a:pt x="2" y="18"/>
                    </a:lnTo>
                    <a:lnTo>
                      <a:pt x="2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6" y="33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5" y="35"/>
                    </a:lnTo>
                    <a:lnTo>
                      <a:pt x="18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4"/>
                    </a:lnTo>
                    <a:lnTo>
                      <a:pt x="32" y="9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2" name="Freeform 1820">
                <a:extLst>
                  <a:ext uri="{FF2B5EF4-FFF2-40B4-BE49-F238E27FC236}">
                    <a16:creationId xmlns:a16="http://schemas.microsoft.com/office/drawing/2014/main" id="{CDD0D2AE-FD3B-4BC3-9524-F518F93D4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39"/>
                <a:ext cx="10" cy="12"/>
              </a:xfrm>
              <a:custGeom>
                <a:avLst/>
                <a:gdLst>
                  <a:gd name="T0" fmla="*/ 5 w 30"/>
                  <a:gd name="T1" fmla="*/ 6 h 35"/>
                  <a:gd name="T2" fmla="*/ 3 w 30"/>
                  <a:gd name="T3" fmla="*/ 12 h 35"/>
                  <a:gd name="T4" fmla="*/ 2 w 30"/>
                  <a:gd name="T5" fmla="*/ 15 h 35"/>
                  <a:gd name="T6" fmla="*/ 2 w 30"/>
                  <a:gd name="T7" fmla="*/ 16 h 35"/>
                  <a:gd name="T8" fmla="*/ 2 w 30"/>
                  <a:gd name="T9" fmla="*/ 15 h 35"/>
                  <a:gd name="T10" fmla="*/ 1 w 30"/>
                  <a:gd name="T11" fmla="*/ 16 h 35"/>
                  <a:gd name="T12" fmla="*/ 1 w 30"/>
                  <a:gd name="T13" fmla="*/ 19 h 35"/>
                  <a:gd name="T14" fmla="*/ 0 w 30"/>
                  <a:gd name="T15" fmla="*/ 25 h 35"/>
                  <a:gd name="T16" fmla="*/ 2 w 30"/>
                  <a:gd name="T17" fmla="*/ 27 h 35"/>
                  <a:gd name="T18" fmla="*/ 5 w 30"/>
                  <a:gd name="T19" fmla="*/ 29 h 35"/>
                  <a:gd name="T20" fmla="*/ 9 w 30"/>
                  <a:gd name="T21" fmla="*/ 30 h 35"/>
                  <a:gd name="T22" fmla="*/ 14 w 30"/>
                  <a:gd name="T23" fmla="*/ 33 h 35"/>
                  <a:gd name="T24" fmla="*/ 17 w 30"/>
                  <a:gd name="T25" fmla="*/ 35 h 35"/>
                  <a:gd name="T26" fmla="*/ 21 w 30"/>
                  <a:gd name="T27" fmla="*/ 35 h 35"/>
                  <a:gd name="T28" fmla="*/ 25 w 30"/>
                  <a:gd name="T29" fmla="*/ 35 h 35"/>
                  <a:gd name="T30" fmla="*/ 28 w 30"/>
                  <a:gd name="T31" fmla="*/ 34 h 35"/>
                  <a:gd name="T32" fmla="*/ 28 w 30"/>
                  <a:gd name="T33" fmla="*/ 28 h 35"/>
                  <a:gd name="T34" fmla="*/ 28 w 30"/>
                  <a:gd name="T35" fmla="*/ 24 h 35"/>
                  <a:gd name="T36" fmla="*/ 28 w 30"/>
                  <a:gd name="T37" fmla="*/ 24 h 35"/>
                  <a:gd name="T38" fmla="*/ 29 w 30"/>
                  <a:gd name="T39" fmla="*/ 22 h 35"/>
                  <a:gd name="T40" fmla="*/ 30 w 30"/>
                  <a:gd name="T41" fmla="*/ 22 h 35"/>
                  <a:gd name="T42" fmla="*/ 30 w 30"/>
                  <a:gd name="T43" fmla="*/ 22 h 35"/>
                  <a:gd name="T44" fmla="*/ 29 w 30"/>
                  <a:gd name="T45" fmla="*/ 19 h 35"/>
                  <a:gd name="T46" fmla="*/ 28 w 30"/>
                  <a:gd name="T47" fmla="*/ 13 h 35"/>
                  <a:gd name="T48" fmla="*/ 25 w 30"/>
                  <a:gd name="T49" fmla="*/ 8 h 35"/>
                  <a:gd name="T50" fmla="*/ 21 w 30"/>
                  <a:gd name="T51" fmla="*/ 2 h 35"/>
                  <a:gd name="T52" fmla="*/ 19 w 30"/>
                  <a:gd name="T53" fmla="*/ 0 h 35"/>
                  <a:gd name="T54" fmla="*/ 17 w 30"/>
                  <a:gd name="T55" fmla="*/ 0 h 35"/>
                  <a:gd name="T56" fmla="*/ 12 w 30"/>
                  <a:gd name="T57" fmla="*/ 0 h 35"/>
                  <a:gd name="T58" fmla="*/ 9 w 30"/>
                  <a:gd name="T59" fmla="*/ 0 h 35"/>
                  <a:gd name="T60" fmla="*/ 7 w 30"/>
                  <a:gd name="T61" fmla="*/ 2 h 35"/>
                  <a:gd name="T62" fmla="*/ 5 w 30"/>
                  <a:gd name="T6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5" y="6"/>
                    </a:moveTo>
                    <a:lnTo>
                      <a:pt x="3" y="12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4" y="33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8" y="34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8" y="13"/>
                    </a:lnTo>
                    <a:lnTo>
                      <a:pt x="25" y="8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3" name="Freeform 1821">
                <a:extLst>
                  <a:ext uri="{FF2B5EF4-FFF2-40B4-BE49-F238E27FC236}">
                    <a16:creationId xmlns:a16="http://schemas.microsoft.com/office/drawing/2014/main" id="{8E8BC923-45AD-4FA3-8055-EE0C6A5D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36"/>
                <a:ext cx="9" cy="10"/>
              </a:xfrm>
              <a:custGeom>
                <a:avLst/>
                <a:gdLst>
                  <a:gd name="T0" fmla="*/ 1 w 28"/>
                  <a:gd name="T1" fmla="*/ 27 h 30"/>
                  <a:gd name="T2" fmla="*/ 0 w 28"/>
                  <a:gd name="T3" fmla="*/ 24 h 30"/>
                  <a:gd name="T4" fmla="*/ 0 w 28"/>
                  <a:gd name="T5" fmla="*/ 21 h 30"/>
                  <a:gd name="T6" fmla="*/ 1 w 28"/>
                  <a:gd name="T7" fmla="*/ 19 h 30"/>
                  <a:gd name="T8" fmla="*/ 4 w 28"/>
                  <a:gd name="T9" fmla="*/ 12 h 30"/>
                  <a:gd name="T10" fmla="*/ 5 w 28"/>
                  <a:gd name="T11" fmla="*/ 8 h 30"/>
                  <a:gd name="T12" fmla="*/ 8 w 28"/>
                  <a:gd name="T13" fmla="*/ 3 h 30"/>
                  <a:gd name="T14" fmla="*/ 12 w 28"/>
                  <a:gd name="T15" fmla="*/ 1 h 30"/>
                  <a:gd name="T16" fmla="*/ 16 w 28"/>
                  <a:gd name="T17" fmla="*/ 0 h 30"/>
                  <a:gd name="T18" fmla="*/ 22 w 28"/>
                  <a:gd name="T19" fmla="*/ 1 h 30"/>
                  <a:gd name="T20" fmla="*/ 24 w 28"/>
                  <a:gd name="T21" fmla="*/ 2 h 30"/>
                  <a:gd name="T22" fmla="*/ 27 w 28"/>
                  <a:gd name="T23" fmla="*/ 6 h 30"/>
                  <a:gd name="T24" fmla="*/ 28 w 28"/>
                  <a:gd name="T25" fmla="*/ 10 h 30"/>
                  <a:gd name="T26" fmla="*/ 28 w 28"/>
                  <a:gd name="T27" fmla="*/ 5 h 30"/>
                  <a:gd name="T28" fmla="*/ 28 w 28"/>
                  <a:gd name="T29" fmla="*/ 3 h 30"/>
                  <a:gd name="T30" fmla="*/ 28 w 28"/>
                  <a:gd name="T31" fmla="*/ 6 h 30"/>
                  <a:gd name="T32" fmla="*/ 27 w 28"/>
                  <a:gd name="T33" fmla="*/ 10 h 30"/>
                  <a:gd name="T34" fmla="*/ 27 w 28"/>
                  <a:gd name="T35" fmla="*/ 15 h 30"/>
                  <a:gd name="T36" fmla="*/ 26 w 28"/>
                  <a:gd name="T37" fmla="*/ 20 h 30"/>
                  <a:gd name="T38" fmla="*/ 24 w 28"/>
                  <a:gd name="T39" fmla="*/ 26 h 30"/>
                  <a:gd name="T40" fmla="*/ 24 w 28"/>
                  <a:gd name="T41" fmla="*/ 30 h 30"/>
                  <a:gd name="T42" fmla="*/ 21 w 28"/>
                  <a:gd name="T43" fmla="*/ 30 h 30"/>
                  <a:gd name="T44" fmla="*/ 17 w 28"/>
                  <a:gd name="T45" fmla="*/ 30 h 30"/>
                  <a:gd name="T46" fmla="*/ 15 w 28"/>
                  <a:gd name="T47" fmla="*/ 30 h 30"/>
                  <a:gd name="T48" fmla="*/ 13 w 28"/>
                  <a:gd name="T49" fmla="*/ 29 h 30"/>
                  <a:gd name="T50" fmla="*/ 12 w 28"/>
                  <a:gd name="T51" fmla="*/ 28 h 30"/>
                  <a:gd name="T52" fmla="*/ 8 w 28"/>
                  <a:gd name="T53" fmla="*/ 28 h 30"/>
                  <a:gd name="T54" fmla="*/ 5 w 28"/>
                  <a:gd name="T55" fmla="*/ 27 h 30"/>
                  <a:gd name="T56" fmla="*/ 1 w 28"/>
                  <a:gd name="T5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30">
                    <a:moveTo>
                      <a:pt x="1" y="27"/>
                    </a:move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4" y="12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6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7" y="10"/>
                    </a:lnTo>
                    <a:lnTo>
                      <a:pt x="27" y="15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4" y="30"/>
                    </a:lnTo>
                    <a:lnTo>
                      <a:pt x="21" y="30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4" name="Freeform 1822">
                <a:extLst>
                  <a:ext uri="{FF2B5EF4-FFF2-40B4-BE49-F238E27FC236}">
                    <a16:creationId xmlns:a16="http://schemas.microsoft.com/office/drawing/2014/main" id="{17F25D20-3596-4C9E-901D-4A499B27F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5"/>
                <a:ext cx="34" cy="18"/>
              </a:xfrm>
              <a:custGeom>
                <a:avLst/>
                <a:gdLst>
                  <a:gd name="T0" fmla="*/ 70 w 102"/>
                  <a:gd name="T1" fmla="*/ 21 h 54"/>
                  <a:gd name="T2" fmla="*/ 70 w 102"/>
                  <a:gd name="T3" fmla="*/ 28 h 54"/>
                  <a:gd name="T4" fmla="*/ 69 w 102"/>
                  <a:gd name="T5" fmla="*/ 33 h 54"/>
                  <a:gd name="T6" fmla="*/ 69 w 102"/>
                  <a:gd name="T7" fmla="*/ 41 h 54"/>
                  <a:gd name="T8" fmla="*/ 70 w 102"/>
                  <a:gd name="T9" fmla="*/ 50 h 54"/>
                  <a:gd name="T10" fmla="*/ 78 w 102"/>
                  <a:gd name="T11" fmla="*/ 51 h 54"/>
                  <a:gd name="T12" fmla="*/ 88 w 102"/>
                  <a:gd name="T13" fmla="*/ 52 h 54"/>
                  <a:gd name="T14" fmla="*/ 97 w 102"/>
                  <a:gd name="T15" fmla="*/ 51 h 54"/>
                  <a:gd name="T16" fmla="*/ 102 w 102"/>
                  <a:gd name="T17" fmla="*/ 43 h 54"/>
                  <a:gd name="T18" fmla="*/ 100 w 102"/>
                  <a:gd name="T19" fmla="*/ 35 h 54"/>
                  <a:gd name="T20" fmla="*/ 100 w 102"/>
                  <a:gd name="T21" fmla="*/ 30 h 54"/>
                  <a:gd name="T22" fmla="*/ 99 w 102"/>
                  <a:gd name="T23" fmla="*/ 22 h 54"/>
                  <a:gd name="T24" fmla="*/ 96 w 102"/>
                  <a:gd name="T25" fmla="*/ 10 h 54"/>
                  <a:gd name="T26" fmla="*/ 88 w 102"/>
                  <a:gd name="T27" fmla="*/ 4 h 54"/>
                  <a:gd name="T28" fmla="*/ 80 w 102"/>
                  <a:gd name="T29" fmla="*/ 5 h 54"/>
                  <a:gd name="T30" fmla="*/ 74 w 102"/>
                  <a:gd name="T31" fmla="*/ 10 h 54"/>
                  <a:gd name="T32" fmla="*/ 38 w 102"/>
                  <a:gd name="T33" fmla="*/ 7 h 54"/>
                  <a:gd name="T34" fmla="*/ 35 w 102"/>
                  <a:gd name="T35" fmla="*/ 20 h 54"/>
                  <a:gd name="T36" fmla="*/ 34 w 102"/>
                  <a:gd name="T37" fmla="*/ 30 h 54"/>
                  <a:gd name="T38" fmla="*/ 33 w 102"/>
                  <a:gd name="T39" fmla="*/ 39 h 54"/>
                  <a:gd name="T40" fmla="*/ 32 w 102"/>
                  <a:gd name="T41" fmla="*/ 51 h 54"/>
                  <a:gd name="T42" fmla="*/ 37 w 102"/>
                  <a:gd name="T43" fmla="*/ 52 h 54"/>
                  <a:gd name="T44" fmla="*/ 46 w 102"/>
                  <a:gd name="T45" fmla="*/ 52 h 54"/>
                  <a:gd name="T46" fmla="*/ 56 w 102"/>
                  <a:gd name="T47" fmla="*/ 52 h 54"/>
                  <a:gd name="T48" fmla="*/ 65 w 102"/>
                  <a:gd name="T49" fmla="*/ 51 h 54"/>
                  <a:gd name="T50" fmla="*/ 67 w 102"/>
                  <a:gd name="T51" fmla="*/ 40 h 54"/>
                  <a:gd name="T52" fmla="*/ 69 w 102"/>
                  <a:gd name="T53" fmla="*/ 31 h 54"/>
                  <a:gd name="T54" fmla="*/ 70 w 102"/>
                  <a:gd name="T55" fmla="*/ 24 h 54"/>
                  <a:gd name="T56" fmla="*/ 70 w 102"/>
                  <a:gd name="T57" fmla="*/ 12 h 54"/>
                  <a:gd name="T58" fmla="*/ 62 w 102"/>
                  <a:gd name="T59" fmla="*/ 3 h 54"/>
                  <a:gd name="T60" fmla="*/ 51 w 102"/>
                  <a:gd name="T61" fmla="*/ 0 h 54"/>
                  <a:gd name="T62" fmla="*/ 43 w 102"/>
                  <a:gd name="T63" fmla="*/ 1 h 54"/>
                  <a:gd name="T64" fmla="*/ 38 w 102"/>
                  <a:gd name="T65" fmla="*/ 7 h 54"/>
                  <a:gd name="T66" fmla="*/ 1 w 102"/>
                  <a:gd name="T67" fmla="*/ 25 h 54"/>
                  <a:gd name="T68" fmla="*/ 1 w 102"/>
                  <a:gd name="T69" fmla="*/ 35 h 54"/>
                  <a:gd name="T70" fmla="*/ 0 w 102"/>
                  <a:gd name="T71" fmla="*/ 38 h 54"/>
                  <a:gd name="T72" fmla="*/ 1 w 102"/>
                  <a:gd name="T73" fmla="*/ 40 h 54"/>
                  <a:gd name="T74" fmla="*/ 1 w 102"/>
                  <a:gd name="T75" fmla="*/ 50 h 54"/>
                  <a:gd name="T76" fmla="*/ 7 w 102"/>
                  <a:gd name="T77" fmla="*/ 51 h 54"/>
                  <a:gd name="T78" fmla="*/ 13 w 102"/>
                  <a:gd name="T79" fmla="*/ 52 h 54"/>
                  <a:gd name="T80" fmla="*/ 20 w 102"/>
                  <a:gd name="T81" fmla="*/ 53 h 54"/>
                  <a:gd name="T82" fmla="*/ 26 w 102"/>
                  <a:gd name="T83" fmla="*/ 54 h 54"/>
                  <a:gd name="T84" fmla="*/ 30 w 102"/>
                  <a:gd name="T85" fmla="*/ 46 h 54"/>
                  <a:gd name="T86" fmla="*/ 32 w 102"/>
                  <a:gd name="T87" fmla="*/ 41 h 54"/>
                  <a:gd name="T88" fmla="*/ 33 w 102"/>
                  <a:gd name="T89" fmla="*/ 37 h 54"/>
                  <a:gd name="T90" fmla="*/ 33 w 102"/>
                  <a:gd name="T91" fmla="*/ 28 h 54"/>
                  <a:gd name="T92" fmla="*/ 28 w 102"/>
                  <a:gd name="T93" fmla="*/ 17 h 54"/>
                  <a:gd name="T94" fmla="*/ 19 w 102"/>
                  <a:gd name="T95" fmla="*/ 13 h 54"/>
                  <a:gd name="T96" fmla="*/ 7 w 102"/>
                  <a:gd name="T97" fmla="*/ 19 h 54"/>
                  <a:gd name="T98" fmla="*/ 1 w 102"/>
                  <a:gd name="T99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54">
                    <a:moveTo>
                      <a:pt x="71" y="14"/>
                    </a:moveTo>
                    <a:lnTo>
                      <a:pt x="70" y="21"/>
                    </a:lnTo>
                    <a:lnTo>
                      <a:pt x="70" y="24"/>
                    </a:lnTo>
                    <a:lnTo>
                      <a:pt x="70" y="28"/>
                    </a:lnTo>
                    <a:lnTo>
                      <a:pt x="70" y="31"/>
                    </a:lnTo>
                    <a:lnTo>
                      <a:pt x="69" y="33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8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8" y="51"/>
                    </a:lnTo>
                    <a:lnTo>
                      <a:pt x="84" y="51"/>
                    </a:lnTo>
                    <a:lnTo>
                      <a:pt x="88" y="52"/>
                    </a:lnTo>
                    <a:lnTo>
                      <a:pt x="93" y="51"/>
                    </a:lnTo>
                    <a:lnTo>
                      <a:pt x="97" y="51"/>
                    </a:lnTo>
                    <a:lnTo>
                      <a:pt x="102" y="50"/>
                    </a:lnTo>
                    <a:lnTo>
                      <a:pt x="102" y="43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6"/>
                    </a:lnTo>
                    <a:lnTo>
                      <a:pt x="99" y="22"/>
                    </a:lnTo>
                    <a:lnTo>
                      <a:pt x="99" y="14"/>
                    </a:lnTo>
                    <a:lnTo>
                      <a:pt x="96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0" y="5"/>
                    </a:lnTo>
                    <a:lnTo>
                      <a:pt x="76" y="6"/>
                    </a:lnTo>
                    <a:lnTo>
                      <a:pt x="74" y="10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37" y="14"/>
                    </a:lnTo>
                    <a:lnTo>
                      <a:pt x="35" y="20"/>
                    </a:lnTo>
                    <a:lnTo>
                      <a:pt x="35" y="24"/>
                    </a:lnTo>
                    <a:lnTo>
                      <a:pt x="34" y="30"/>
                    </a:lnTo>
                    <a:lnTo>
                      <a:pt x="33" y="33"/>
                    </a:lnTo>
                    <a:lnTo>
                      <a:pt x="33" y="39"/>
                    </a:lnTo>
                    <a:lnTo>
                      <a:pt x="33" y="43"/>
                    </a:lnTo>
                    <a:lnTo>
                      <a:pt x="32" y="51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52"/>
                    </a:lnTo>
                    <a:lnTo>
                      <a:pt x="46" y="52"/>
                    </a:lnTo>
                    <a:lnTo>
                      <a:pt x="51" y="52"/>
                    </a:lnTo>
                    <a:lnTo>
                      <a:pt x="56" y="52"/>
                    </a:lnTo>
                    <a:lnTo>
                      <a:pt x="61" y="52"/>
                    </a:lnTo>
                    <a:lnTo>
                      <a:pt x="65" y="51"/>
                    </a:lnTo>
                    <a:lnTo>
                      <a:pt x="65" y="44"/>
                    </a:lnTo>
                    <a:lnTo>
                      <a:pt x="67" y="40"/>
                    </a:lnTo>
                    <a:lnTo>
                      <a:pt x="67" y="35"/>
                    </a:lnTo>
                    <a:lnTo>
                      <a:pt x="69" y="31"/>
                    </a:lnTo>
                    <a:lnTo>
                      <a:pt x="69" y="28"/>
                    </a:lnTo>
                    <a:lnTo>
                      <a:pt x="70" y="24"/>
                    </a:lnTo>
                    <a:lnTo>
                      <a:pt x="70" y="17"/>
                    </a:lnTo>
                    <a:lnTo>
                      <a:pt x="70" y="12"/>
                    </a:lnTo>
                    <a:lnTo>
                      <a:pt x="67" y="6"/>
                    </a:lnTo>
                    <a:lnTo>
                      <a:pt x="62" y="3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9" y="4"/>
                    </a:lnTo>
                    <a:lnTo>
                      <a:pt x="38" y="7"/>
                    </a:lnTo>
                    <a:lnTo>
                      <a:pt x="71" y="14"/>
                    </a:lnTo>
                    <a:lnTo>
                      <a:pt x="1" y="25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6" y="52"/>
                    </a:lnTo>
                    <a:lnTo>
                      <a:pt x="20" y="53"/>
                    </a:lnTo>
                    <a:lnTo>
                      <a:pt x="23" y="54"/>
                    </a:lnTo>
                    <a:lnTo>
                      <a:pt x="26" y="54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3" y="14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5"/>
                    </a:ln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5" name="Freeform 1823">
                <a:extLst>
                  <a:ext uri="{FF2B5EF4-FFF2-40B4-BE49-F238E27FC236}">
                    <a16:creationId xmlns:a16="http://schemas.microsoft.com/office/drawing/2014/main" id="{DC9163D2-6955-4635-B023-93C237FD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5"/>
                <a:ext cx="6" cy="2"/>
              </a:xfrm>
              <a:custGeom>
                <a:avLst/>
                <a:gdLst>
                  <a:gd name="T0" fmla="*/ 0 w 16"/>
                  <a:gd name="T1" fmla="*/ 4 h 7"/>
                  <a:gd name="T2" fmla="*/ 1 w 16"/>
                  <a:gd name="T3" fmla="*/ 6 h 7"/>
                  <a:gd name="T4" fmla="*/ 5 w 16"/>
                  <a:gd name="T5" fmla="*/ 7 h 7"/>
                  <a:gd name="T6" fmla="*/ 9 w 16"/>
                  <a:gd name="T7" fmla="*/ 7 h 7"/>
                  <a:gd name="T8" fmla="*/ 13 w 16"/>
                  <a:gd name="T9" fmla="*/ 4 h 7"/>
                  <a:gd name="T10" fmla="*/ 16 w 16"/>
                  <a:gd name="T11" fmla="*/ 2 h 7"/>
                  <a:gd name="T12" fmla="*/ 15 w 16"/>
                  <a:gd name="T13" fmla="*/ 0 h 7"/>
                  <a:gd name="T14" fmla="*/ 12 w 16"/>
                  <a:gd name="T15" fmla="*/ 3 h 7"/>
                  <a:gd name="T16" fmla="*/ 9 w 16"/>
                  <a:gd name="T17" fmla="*/ 4 h 7"/>
                  <a:gd name="T18" fmla="*/ 5 w 16"/>
                  <a:gd name="T19" fmla="*/ 4 h 7"/>
                  <a:gd name="T20" fmla="*/ 1 w 16"/>
                  <a:gd name="T21" fmla="*/ 4 h 7"/>
                  <a:gd name="T22" fmla="*/ 1 w 16"/>
                  <a:gd name="T23" fmla="*/ 4 h 7"/>
                  <a:gd name="T24" fmla="*/ 0 w 16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lnTo>
                      <a:pt x="1" y="6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6" name="Freeform 1824">
                <a:extLst>
                  <a:ext uri="{FF2B5EF4-FFF2-40B4-BE49-F238E27FC236}">
                    <a16:creationId xmlns:a16="http://schemas.microsoft.com/office/drawing/2014/main" id="{6058652A-E22E-431A-BB40-F1F2B64AD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1"/>
                <a:ext cx="1" cy="5"/>
              </a:xfrm>
              <a:custGeom>
                <a:avLst/>
                <a:gdLst>
                  <a:gd name="T0" fmla="*/ 0 w 3"/>
                  <a:gd name="T1" fmla="*/ 0 h 15"/>
                  <a:gd name="T2" fmla="*/ 0 w 3"/>
                  <a:gd name="T3" fmla="*/ 0 h 15"/>
                  <a:gd name="T4" fmla="*/ 2 w 3"/>
                  <a:gd name="T5" fmla="*/ 15 h 15"/>
                  <a:gd name="T6" fmla="*/ 3 w 3"/>
                  <a:gd name="T7" fmla="*/ 15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7" name="Freeform 1825">
                <a:extLst>
                  <a:ext uri="{FF2B5EF4-FFF2-40B4-BE49-F238E27FC236}">
                    <a16:creationId xmlns:a16="http://schemas.microsoft.com/office/drawing/2014/main" id="{F385D523-FEF0-4CAE-8C65-BEA07FB2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34"/>
                <a:ext cx="8" cy="7"/>
              </a:xfrm>
              <a:custGeom>
                <a:avLst/>
                <a:gdLst>
                  <a:gd name="T0" fmla="*/ 22 w 22"/>
                  <a:gd name="T1" fmla="*/ 9 h 23"/>
                  <a:gd name="T2" fmla="*/ 19 w 22"/>
                  <a:gd name="T3" fmla="*/ 4 h 23"/>
                  <a:gd name="T4" fmla="*/ 16 w 22"/>
                  <a:gd name="T5" fmla="*/ 0 h 23"/>
                  <a:gd name="T6" fmla="*/ 12 w 22"/>
                  <a:gd name="T7" fmla="*/ 1 h 23"/>
                  <a:gd name="T8" fmla="*/ 9 w 22"/>
                  <a:gd name="T9" fmla="*/ 4 h 23"/>
                  <a:gd name="T10" fmla="*/ 6 w 22"/>
                  <a:gd name="T11" fmla="*/ 8 h 23"/>
                  <a:gd name="T12" fmla="*/ 4 w 22"/>
                  <a:gd name="T13" fmla="*/ 13 h 23"/>
                  <a:gd name="T14" fmla="*/ 1 w 22"/>
                  <a:gd name="T15" fmla="*/ 18 h 23"/>
                  <a:gd name="T16" fmla="*/ 0 w 22"/>
                  <a:gd name="T17" fmla="*/ 23 h 23"/>
                  <a:gd name="T18" fmla="*/ 4 w 22"/>
                  <a:gd name="T19" fmla="*/ 23 h 23"/>
                  <a:gd name="T20" fmla="*/ 4 w 22"/>
                  <a:gd name="T21" fmla="*/ 18 h 23"/>
                  <a:gd name="T22" fmla="*/ 5 w 22"/>
                  <a:gd name="T23" fmla="*/ 14 h 23"/>
                  <a:gd name="T24" fmla="*/ 7 w 22"/>
                  <a:gd name="T25" fmla="*/ 9 h 23"/>
                  <a:gd name="T26" fmla="*/ 9 w 22"/>
                  <a:gd name="T27" fmla="*/ 5 h 23"/>
                  <a:gd name="T28" fmla="*/ 13 w 22"/>
                  <a:gd name="T29" fmla="*/ 3 h 23"/>
                  <a:gd name="T30" fmla="*/ 16 w 22"/>
                  <a:gd name="T31" fmla="*/ 3 h 23"/>
                  <a:gd name="T32" fmla="*/ 18 w 22"/>
                  <a:gd name="T33" fmla="*/ 5 h 23"/>
                  <a:gd name="T34" fmla="*/ 21 w 22"/>
                  <a:gd name="T35" fmla="*/ 9 h 23"/>
                  <a:gd name="T36" fmla="*/ 22 w 22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22" y="9"/>
                    </a:moveTo>
                    <a:lnTo>
                      <a:pt x="19" y="4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8" name="Freeform 1826">
                <a:extLst>
                  <a:ext uri="{FF2B5EF4-FFF2-40B4-BE49-F238E27FC236}">
                    <a16:creationId xmlns:a16="http://schemas.microsoft.com/office/drawing/2014/main" id="{933B5527-D73B-4DDD-A71C-5EA1522E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37"/>
                <a:ext cx="2" cy="9"/>
              </a:xfrm>
              <a:custGeom>
                <a:avLst/>
                <a:gdLst>
                  <a:gd name="T0" fmla="*/ 1 w 6"/>
                  <a:gd name="T1" fmla="*/ 27 h 27"/>
                  <a:gd name="T2" fmla="*/ 1 w 6"/>
                  <a:gd name="T3" fmla="*/ 27 h 27"/>
                  <a:gd name="T4" fmla="*/ 2 w 6"/>
                  <a:gd name="T5" fmla="*/ 23 h 27"/>
                  <a:gd name="T6" fmla="*/ 3 w 6"/>
                  <a:gd name="T7" fmla="*/ 20 h 27"/>
                  <a:gd name="T8" fmla="*/ 3 w 6"/>
                  <a:gd name="T9" fmla="*/ 19 h 27"/>
                  <a:gd name="T10" fmla="*/ 6 w 6"/>
                  <a:gd name="T11" fmla="*/ 15 h 27"/>
                  <a:gd name="T12" fmla="*/ 6 w 6"/>
                  <a:gd name="T13" fmla="*/ 13 h 27"/>
                  <a:gd name="T14" fmla="*/ 6 w 6"/>
                  <a:gd name="T15" fmla="*/ 9 h 27"/>
                  <a:gd name="T16" fmla="*/ 6 w 6"/>
                  <a:gd name="T17" fmla="*/ 6 h 27"/>
                  <a:gd name="T18" fmla="*/ 5 w 6"/>
                  <a:gd name="T19" fmla="*/ 0 h 27"/>
                  <a:gd name="T20" fmla="*/ 3 w 6"/>
                  <a:gd name="T21" fmla="*/ 0 h 27"/>
                  <a:gd name="T22" fmla="*/ 3 w 6"/>
                  <a:gd name="T23" fmla="*/ 6 h 27"/>
                  <a:gd name="T24" fmla="*/ 3 w 6"/>
                  <a:gd name="T25" fmla="*/ 9 h 27"/>
                  <a:gd name="T26" fmla="*/ 3 w 6"/>
                  <a:gd name="T27" fmla="*/ 13 h 27"/>
                  <a:gd name="T28" fmla="*/ 3 w 6"/>
                  <a:gd name="T29" fmla="*/ 15 h 27"/>
                  <a:gd name="T30" fmla="*/ 2 w 6"/>
                  <a:gd name="T31" fmla="*/ 17 h 27"/>
                  <a:gd name="T32" fmla="*/ 2 w 6"/>
                  <a:gd name="T33" fmla="*/ 20 h 27"/>
                  <a:gd name="T34" fmla="*/ 1 w 6"/>
                  <a:gd name="T35" fmla="*/ 23 h 27"/>
                  <a:gd name="T36" fmla="*/ 0 w 6"/>
                  <a:gd name="T37" fmla="*/ 27 h 27"/>
                  <a:gd name="T38" fmla="*/ 0 w 6"/>
                  <a:gd name="T39" fmla="*/ 26 h 27"/>
                  <a:gd name="T40" fmla="*/ 1 w 6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7">
                    <a:moveTo>
                      <a:pt x="1" y="27"/>
                    </a:moveTo>
                    <a:lnTo>
                      <a:pt x="1" y="27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9" name="Freeform 1827">
                <a:extLst>
                  <a:ext uri="{FF2B5EF4-FFF2-40B4-BE49-F238E27FC236}">
                    <a16:creationId xmlns:a16="http://schemas.microsoft.com/office/drawing/2014/main" id="{40F3A53E-7D15-4E78-B661-922980C67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45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0" name="Freeform 1828">
                <a:extLst>
                  <a:ext uri="{FF2B5EF4-FFF2-40B4-BE49-F238E27FC236}">
                    <a16:creationId xmlns:a16="http://schemas.microsoft.com/office/drawing/2014/main" id="{D446B063-324B-4821-96E5-B74E1573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1 w 2"/>
                  <a:gd name="T3" fmla="*/ 31 h 38"/>
                  <a:gd name="T4" fmla="*/ 1 w 2"/>
                  <a:gd name="T5" fmla="*/ 25 h 38"/>
                  <a:gd name="T6" fmla="*/ 2 w 2"/>
                  <a:gd name="T7" fmla="*/ 23 h 38"/>
                  <a:gd name="T8" fmla="*/ 2 w 2"/>
                  <a:gd name="T9" fmla="*/ 20 h 38"/>
                  <a:gd name="T10" fmla="*/ 2 w 2"/>
                  <a:gd name="T11" fmla="*/ 16 h 38"/>
                  <a:gd name="T12" fmla="*/ 2 w 2"/>
                  <a:gd name="T13" fmla="*/ 13 h 38"/>
                  <a:gd name="T14" fmla="*/ 2 w 2"/>
                  <a:gd name="T15" fmla="*/ 7 h 38"/>
                  <a:gd name="T16" fmla="*/ 2 w 2"/>
                  <a:gd name="T17" fmla="*/ 0 h 38"/>
                  <a:gd name="T18" fmla="*/ 1 w 2"/>
                  <a:gd name="T19" fmla="*/ 0 h 38"/>
                  <a:gd name="T20" fmla="*/ 0 w 2"/>
                  <a:gd name="T21" fmla="*/ 7 h 38"/>
                  <a:gd name="T22" fmla="*/ 0 w 2"/>
                  <a:gd name="T23" fmla="*/ 13 h 38"/>
                  <a:gd name="T24" fmla="*/ 0 w 2"/>
                  <a:gd name="T25" fmla="*/ 16 h 38"/>
                  <a:gd name="T26" fmla="*/ 0 w 2"/>
                  <a:gd name="T27" fmla="*/ 20 h 38"/>
                  <a:gd name="T28" fmla="*/ 0 w 2"/>
                  <a:gd name="T29" fmla="*/ 23 h 38"/>
                  <a:gd name="T30" fmla="*/ 0 w 2"/>
                  <a:gd name="T31" fmla="*/ 25 h 38"/>
                  <a:gd name="T32" fmla="*/ 0 w 2"/>
                  <a:gd name="T33" fmla="*/ 31 h 38"/>
                  <a:gd name="T34" fmla="*/ 0 w 2"/>
                  <a:gd name="T35" fmla="*/ 38 h 38"/>
                  <a:gd name="T36" fmla="*/ 1 w 2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1" y="31"/>
                    </a:lnTo>
                    <a:lnTo>
                      <a:pt x="1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1" name="Freeform 1829">
                <a:extLst>
                  <a:ext uri="{FF2B5EF4-FFF2-40B4-BE49-F238E27FC236}">
                    <a16:creationId xmlns:a16="http://schemas.microsoft.com/office/drawing/2014/main" id="{E6450708-E165-462A-8CF2-DAF16D40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50"/>
                <a:ext cx="11" cy="2"/>
              </a:xfrm>
              <a:custGeom>
                <a:avLst/>
                <a:gdLst>
                  <a:gd name="T0" fmla="*/ 31 w 33"/>
                  <a:gd name="T1" fmla="*/ 3 h 4"/>
                  <a:gd name="T2" fmla="*/ 31 w 33"/>
                  <a:gd name="T3" fmla="*/ 2 h 4"/>
                  <a:gd name="T4" fmla="*/ 28 w 33"/>
                  <a:gd name="T5" fmla="*/ 3 h 4"/>
                  <a:gd name="T6" fmla="*/ 25 w 33"/>
                  <a:gd name="T7" fmla="*/ 3 h 4"/>
                  <a:gd name="T8" fmla="*/ 19 w 33"/>
                  <a:gd name="T9" fmla="*/ 3 h 4"/>
                  <a:gd name="T10" fmla="*/ 15 w 33"/>
                  <a:gd name="T11" fmla="*/ 3 h 4"/>
                  <a:gd name="T12" fmla="*/ 9 w 33"/>
                  <a:gd name="T13" fmla="*/ 3 h 4"/>
                  <a:gd name="T14" fmla="*/ 5 w 33"/>
                  <a:gd name="T15" fmla="*/ 2 h 4"/>
                  <a:gd name="T16" fmla="*/ 3 w 33"/>
                  <a:gd name="T17" fmla="*/ 1 h 4"/>
                  <a:gd name="T18" fmla="*/ 1 w 33"/>
                  <a:gd name="T19" fmla="*/ 0 h 4"/>
                  <a:gd name="T20" fmla="*/ 0 w 33"/>
                  <a:gd name="T21" fmla="*/ 0 h 4"/>
                  <a:gd name="T22" fmla="*/ 1 w 33"/>
                  <a:gd name="T23" fmla="*/ 2 h 4"/>
                  <a:gd name="T24" fmla="*/ 5 w 33"/>
                  <a:gd name="T25" fmla="*/ 3 h 4"/>
                  <a:gd name="T26" fmla="*/ 9 w 33"/>
                  <a:gd name="T27" fmla="*/ 4 h 4"/>
                  <a:gd name="T28" fmla="*/ 15 w 33"/>
                  <a:gd name="T29" fmla="*/ 4 h 4"/>
                  <a:gd name="T30" fmla="*/ 19 w 33"/>
                  <a:gd name="T31" fmla="*/ 4 h 4"/>
                  <a:gd name="T32" fmla="*/ 25 w 33"/>
                  <a:gd name="T33" fmla="*/ 4 h 4"/>
                  <a:gd name="T34" fmla="*/ 28 w 33"/>
                  <a:gd name="T35" fmla="*/ 4 h 4"/>
                  <a:gd name="T36" fmla="*/ 31 w 33"/>
                  <a:gd name="T37" fmla="*/ 3 h 4"/>
                  <a:gd name="T38" fmla="*/ 33 w 33"/>
                  <a:gd name="T39" fmla="*/ 3 h 4"/>
                  <a:gd name="T40" fmla="*/ 31 w 33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">
                    <a:moveTo>
                      <a:pt x="31" y="3"/>
                    </a:moveTo>
                    <a:lnTo>
                      <a:pt x="31" y="2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2" name="Freeform 1830">
                <a:extLst>
                  <a:ext uri="{FF2B5EF4-FFF2-40B4-BE49-F238E27FC236}">
                    <a16:creationId xmlns:a16="http://schemas.microsoft.com/office/drawing/2014/main" id="{8994F0B0-3B3E-4827-8498-623E9D727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38"/>
                <a:ext cx="2" cy="13"/>
              </a:xfrm>
              <a:custGeom>
                <a:avLst/>
                <a:gdLst>
                  <a:gd name="T0" fmla="*/ 1 w 5"/>
                  <a:gd name="T1" fmla="*/ 1 h 38"/>
                  <a:gd name="T2" fmla="*/ 1 w 5"/>
                  <a:gd name="T3" fmla="*/ 0 h 38"/>
                  <a:gd name="T4" fmla="*/ 0 w 5"/>
                  <a:gd name="T5" fmla="*/ 6 h 38"/>
                  <a:gd name="T6" fmla="*/ 1 w 5"/>
                  <a:gd name="T7" fmla="*/ 12 h 38"/>
                  <a:gd name="T8" fmla="*/ 1 w 5"/>
                  <a:gd name="T9" fmla="*/ 15 h 38"/>
                  <a:gd name="T10" fmla="*/ 1 w 5"/>
                  <a:gd name="T11" fmla="*/ 19 h 38"/>
                  <a:gd name="T12" fmla="*/ 1 w 5"/>
                  <a:gd name="T13" fmla="*/ 22 h 38"/>
                  <a:gd name="T14" fmla="*/ 1 w 5"/>
                  <a:gd name="T15" fmla="*/ 26 h 38"/>
                  <a:gd name="T16" fmla="*/ 1 w 5"/>
                  <a:gd name="T17" fmla="*/ 31 h 38"/>
                  <a:gd name="T18" fmla="*/ 2 w 5"/>
                  <a:gd name="T19" fmla="*/ 38 h 38"/>
                  <a:gd name="T20" fmla="*/ 3 w 5"/>
                  <a:gd name="T21" fmla="*/ 38 h 38"/>
                  <a:gd name="T22" fmla="*/ 5 w 5"/>
                  <a:gd name="T23" fmla="*/ 31 h 38"/>
                  <a:gd name="T24" fmla="*/ 3 w 5"/>
                  <a:gd name="T25" fmla="*/ 26 h 38"/>
                  <a:gd name="T26" fmla="*/ 3 w 5"/>
                  <a:gd name="T27" fmla="*/ 22 h 38"/>
                  <a:gd name="T28" fmla="*/ 3 w 5"/>
                  <a:gd name="T29" fmla="*/ 19 h 38"/>
                  <a:gd name="T30" fmla="*/ 3 w 5"/>
                  <a:gd name="T31" fmla="*/ 15 h 38"/>
                  <a:gd name="T32" fmla="*/ 3 w 5"/>
                  <a:gd name="T33" fmla="*/ 12 h 38"/>
                  <a:gd name="T34" fmla="*/ 3 w 5"/>
                  <a:gd name="T35" fmla="*/ 6 h 38"/>
                  <a:gd name="T36" fmla="*/ 2 w 5"/>
                  <a:gd name="T37" fmla="*/ 0 h 38"/>
                  <a:gd name="T38" fmla="*/ 2 w 5"/>
                  <a:gd name="T39" fmla="*/ 0 h 38"/>
                  <a:gd name="T40" fmla="*/ 1 w 5"/>
                  <a:gd name="T4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38">
                    <a:moveTo>
                      <a:pt x="1" y="1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5" y="31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3" name="Freeform 1831">
                <a:extLst>
                  <a:ext uri="{FF2B5EF4-FFF2-40B4-BE49-F238E27FC236}">
                    <a16:creationId xmlns:a16="http://schemas.microsoft.com/office/drawing/2014/main" id="{0D3FDEBF-4D96-4660-8FCD-AA03481C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4"/>
              </a:xfrm>
              <a:custGeom>
                <a:avLst/>
                <a:gdLst>
                  <a:gd name="T0" fmla="*/ 2 w 30"/>
                  <a:gd name="T1" fmla="*/ 11 h 13"/>
                  <a:gd name="T2" fmla="*/ 4 w 30"/>
                  <a:gd name="T3" fmla="*/ 7 h 13"/>
                  <a:gd name="T4" fmla="*/ 7 w 30"/>
                  <a:gd name="T5" fmla="*/ 4 h 13"/>
                  <a:gd name="T6" fmla="*/ 11 w 30"/>
                  <a:gd name="T7" fmla="*/ 2 h 13"/>
                  <a:gd name="T8" fmla="*/ 14 w 30"/>
                  <a:gd name="T9" fmla="*/ 2 h 13"/>
                  <a:gd name="T10" fmla="*/ 18 w 30"/>
                  <a:gd name="T11" fmla="*/ 2 h 13"/>
                  <a:gd name="T12" fmla="*/ 21 w 30"/>
                  <a:gd name="T13" fmla="*/ 4 h 13"/>
                  <a:gd name="T14" fmla="*/ 25 w 30"/>
                  <a:gd name="T15" fmla="*/ 7 h 13"/>
                  <a:gd name="T16" fmla="*/ 28 w 30"/>
                  <a:gd name="T17" fmla="*/ 13 h 13"/>
                  <a:gd name="T18" fmla="*/ 30 w 30"/>
                  <a:gd name="T19" fmla="*/ 12 h 13"/>
                  <a:gd name="T20" fmla="*/ 27 w 30"/>
                  <a:gd name="T21" fmla="*/ 6 h 13"/>
                  <a:gd name="T22" fmla="*/ 24 w 30"/>
                  <a:gd name="T23" fmla="*/ 3 h 13"/>
                  <a:gd name="T24" fmla="*/ 18 w 30"/>
                  <a:gd name="T25" fmla="*/ 1 h 13"/>
                  <a:gd name="T26" fmla="*/ 14 w 30"/>
                  <a:gd name="T27" fmla="*/ 0 h 13"/>
                  <a:gd name="T28" fmla="*/ 9 w 30"/>
                  <a:gd name="T29" fmla="*/ 1 h 13"/>
                  <a:gd name="T30" fmla="*/ 5 w 30"/>
                  <a:gd name="T31" fmla="*/ 3 h 13"/>
                  <a:gd name="T32" fmla="*/ 2 w 30"/>
                  <a:gd name="T33" fmla="*/ 6 h 13"/>
                  <a:gd name="T34" fmla="*/ 0 w 30"/>
                  <a:gd name="T35" fmla="*/ 11 h 13"/>
                  <a:gd name="T36" fmla="*/ 2 w 3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2" y="11"/>
                    </a:moveTo>
                    <a:lnTo>
                      <a:pt x="4" y="7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4" name="Freeform 1832">
                <a:extLst>
                  <a:ext uri="{FF2B5EF4-FFF2-40B4-BE49-F238E27FC236}">
                    <a16:creationId xmlns:a16="http://schemas.microsoft.com/office/drawing/2014/main" id="{E1EB1663-25C2-44BB-8560-557729D77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5" name="Freeform 1833">
                <a:extLst>
                  <a:ext uri="{FF2B5EF4-FFF2-40B4-BE49-F238E27FC236}">
                    <a16:creationId xmlns:a16="http://schemas.microsoft.com/office/drawing/2014/main" id="{998E92F1-EF07-4C56-A8E7-C032F73A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40"/>
                <a:ext cx="1" cy="11"/>
              </a:xfrm>
              <a:custGeom>
                <a:avLst/>
                <a:gdLst>
                  <a:gd name="T0" fmla="*/ 1 w 3"/>
                  <a:gd name="T1" fmla="*/ 33 h 35"/>
                  <a:gd name="T2" fmla="*/ 1 w 3"/>
                  <a:gd name="T3" fmla="*/ 34 h 35"/>
                  <a:gd name="T4" fmla="*/ 2 w 3"/>
                  <a:gd name="T5" fmla="*/ 27 h 35"/>
                  <a:gd name="T6" fmla="*/ 2 w 3"/>
                  <a:gd name="T7" fmla="*/ 23 h 35"/>
                  <a:gd name="T8" fmla="*/ 2 w 3"/>
                  <a:gd name="T9" fmla="*/ 19 h 35"/>
                  <a:gd name="T10" fmla="*/ 2 w 3"/>
                  <a:gd name="T11" fmla="*/ 17 h 35"/>
                  <a:gd name="T12" fmla="*/ 2 w 3"/>
                  <a:gd name="T13" fmla="*/ 14 h 35"/>
                  <a:gd name="T14" fmla="*/ 2 w 3"/>
                  <a:gd name="T15" fmla="*/ 10 h 35"/>
                  <a:gd name="T16" fmla="*/ 2 w 3"/>
                  <a:gd name="T17" fmla="*/ 6 h 35"/>
                  <a:gd name="T18" fmla="*/ 3 w 3"/>
                  <a:gd name="T19" fmla="*/ 0 h 35"/>
                  <a:gd name="T20" fmla="*/ 2 w 3"/>
                  <a:gd name="T21" fmla="*/ 0 h 35"/>
                  <a:gd name="T22" fmla="*/ 1 w 3"/>
                  <a:gd name="T23" fmla="*/ 6 h 35"/>
                  <a:gd name="T24" fmla="*/ 1 w 3"/>
                  <a:gd name="T25" fmla="*/ 10 h 35"/>
                  <a:gd name="T26" fmla="*/ 1 w 3"/>
                  <a:gd name="T27" fmla="*/ 14 h 35"/>
                  <a:gd name="T28" fmla="*/ 1 w 3"/>
                  <a:gd name="T29" fmla="*/ 17 h 35"/>
                  <a:gd name="T30" fmla="*/ 0 w 3"/>
                  <a:gd name="T31" fmla="*/ 19 h 35"/>
                  <a:gd name="T32" fmla="*/ 0 w 3"/>
                  <a:gd name="T33" fmla="*/ 23 h 35"/>
                  <a:gd name="T34" fmla="*/ 0 w 3"/>
                  <a:gd name="T35" fmla="*/ 27 h 35"/>
                  <a:gd name="T36" fmla="*/ 0 w 3"/>
                  <a:gd name="T37" fmla="*/ 34 h 35"/>
                  <a:gd name="T38" fmla="*/ 0 w 3"/>
                  <a:gd name="T39" fmla="*/ 35 h 35"/>
                  <a:gd name="T40" fmla="*/ 1 w 3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5">
                    <a:moveTo>
                      <a:pt x="1" y="33"/>
                    </a:moveTo>
                    <a:lnTo>
                      <a:pt x="1" y="34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6" name="Freeform 1834">
                <a:extLst>
                  <a:ext uri="{FF2B5EF4-FFF2-40B4-BE49-F238E27FC236}">
                    <a16:creationId xmlns:a16="http://schemas.microsoft.com/office/drawing/2014/main" id="{DC998FCB-5533-4FCC-A561-CE424EA9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51"/>
                <a:ext cx="11" cy="2"/>
              </a:xfrm>
              <a:custGeom>
                <a:avLst/>
                <a:gdLst>
                  <a:gd name="T0" fmla="*/ 33 w 34"/>
                  <a:gd name="T1" fmla="*/ 3 h 5"/>
                  <a:gd name="T2" fmla="*/ 33 w 34"/>
                  <a:gd name="T3" fmla="*/ 2 h 5"/>
                  <a:gd name="T4" fmla="*/ 29 w 34"/>
                  <a:gd name="T5" fmla="*/ 3 h 5"/>
                  <a:gd name="T6" fmla="*/ 25 w 34"/>
                  <a:gd name="T7" fmla="*/ 3 h 5"/>
                  <a:gd name="T8" fmla="*/ 20 w 34"/>
                  <a:gd name="T9" fmla="*/ 3 h 5"/>
                  <a:gd name="T10" fmla="*/ 16 w 34"/>
                  <a:gd name="T11" fmla="*/ 3 h 5"/>
                  <a:gd name="T12" fmla="*/ 10 w 34"/>
                  <a:gd name="T13" fmla="*/ 3 h 5"/>
                  <a:gd name="T14" fmla="*/ 7 w 34"/>
                  <a:gd name="T15" fmla="*/ 2 h 5"/>
                  <a:gd name="T16" fmla="*/ 4 w 34"/>
                  <a:gd name="T17" fmla="*/ 1 h 5"/>
                  <a:gd name="T18" fmla="*/ 2 w 34"/>
                  <a:gd name="T19" fmla="*/ 0 h 5"/>
                  <a:gd name="T20" fmla="*/ 0 w 34"/>
                  <a:gd name="T21" fmla="*/ 1 h 5"/>
                  <a:gd name="T22" fmla="*/ 2 w 34"/>
                  <a:gd name="T23" fmla="*/ 3 h 5"/>
                  <a:gd name="T24" fmla="*/ 7 w 34"/>
                  <a:gd name="T25" fmla="*/ 3 h 5"/>
                  <a:gd name="T26" fmla="*/ 10 w 34"/>
                  <a:gd name="T27" fmla="*/ 4 h 5"/>
                  <a:gd name="T28" fmla="*/ 16 w 34"/>
                  <a:gd name="T29" fmla="*/ 4 h 5"/>
                  <a:gd name="T30" fmla="*/ 20 w 34"/>
                  <a:gd name="T31" fmla="*/ 5 h 5"/>
                  <a:gd name="T32" fmla="*/ 25 w 34"/>
                  <a:gd name="T33" fmla="*/ 4 h 5"/>
                  <a:gd name="T34" fmla="*/ 29 w 34"/>
                  <a:gd name="T35" fmla="*/ 4 h 5"/>
                  <a:gd name="T36" fmla="*/ 33 w 34"/>
                  <a:gd name="T37" fmla="*/ 3 h 5"/>
                  <a:gd name="T38" fmla="*/ 34 w 34"/>
                  <a:gd name="T39" fmla="*/ 3 h 5"/>
                  <a:gd name="T40" fmla="*/ 33 w 34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">
                    <a:moveTo>
                      <a:pt x="33" y="3"/>
                    </a:moveTo>
                    <a:lnTo>
                      <a:pt x="33" y="2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0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7" name="Freeform 1835">
                <a:extLst>
                  <a:ext uri="{FF2B5EF4-FFF2-40B4-BE49-F238E27FC236}">
                    <a16:creationId xmlns:a16="http://schemas.microsoft.com/office/drawing/2014/main" id="{5BDA271A-49A9-4ACC-B650-E104B712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840"/>
                <a:ext cx="2" cy="12"/>
              </a:xfrm>
              <a:custGeom>
                <a:avLst/>
                <a:gdLst>
                  <a:gd name="T0" fmla="*/ 2 w 5"/>
                  <a:gd name="T1" fmla="*/ 1 h 36"/>
                  <a:gd name="T2" fmla="*/ 2 w 5"/>
                  <a:gd name="T3" fmla="*/ 0 h 36"/>
                  <a:gd name="T4" fmla="*/ 0 w 5"/>
                  <a:gd name="T5" fmla="*/ 7 h 36"/>
                  <a:gd name="T6" fmla="*/ 2 w 5"/>
                  <a:gd name="T7" fmla="*/ 11 h 36"/>
                  <a:gd name="T8" fmla="*/ 2 w 5"/>
                  <a:gd name="T9" fmla="*/ 16 h 36"/>
                  <a:gd name="T10" fmla="*/ 2 w 5"/>
                  <a:gd name="T11" fmla="*/ 18 h 36"/>
                  <a:gd name="T12" fmla="*/ 2 w 5"/>
                  <a:gd name="T13" fmla="*/ 22 h 36"/>
                  <a:gd name="T14" fmla="*/ 2 w 5"/>
                  <a:gd name="T15" fmla="*/ 25 h 36"/>
                  <a:gd name="T16" fmla="*/ 2 w 5"/>
                  <a:gd name="T17" fmla="*/ 29 h 36"/>
                  <a:gd name="T18" fmla="*/ 3 w 5"/>
                  <a:gd name="T19" fmla="*/ 36 h 36"/>
                  <a:gd name="T20" fmla="*/ 4 w 5"/>
                  <a:gd name="T21" fmla="*/ 36 h 36"/>
                  <a:gd name="T22" fmla="*/ 5 w 5"/>
                  <a:gd name="T23" fmla="*/ 29 h 36"/>
                  <a:gd name="T24" fmla="*/ 4 w 5"/>
                  <a:gd name="T25" fmla="*/ 25 h 36"/>
                  <a:gd name="T26" fmla="*/ 4 w 5"/>
                  <a:gd name="T27" fmla="*/ 22 h 36"/>
                  <a:gd name="T28" fmla="*/ 4 w 5"/>
                  <a:gd name="T29" fmla="*/ 18 h 36"/>
                  <a:gd name="T30" fmla="*/ 4 w 5"/>
                  <a:gd name="T31" fmla="*/ 16 h 36"/>
                  <a:gd name="T32" fmla="*/ 4 w 5"/>
                  <a:gd name="T33" fmla="*/ 11 h 36"/>
                  <a:gd name="T34" fmla="*/ 4 w 5"/>
                  <a:gd name="T35" fmla="*/ 7 h 36"/>
                  <a:gd name="T36" fmla="*/ 3 w 5"/>
                  <a:gd name="T37" fmla="*/ 0 h 36"/>
                  <a:gd name="T38" fmla="*/ 2 w 5"/>
                  <a:gd name="T3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6">
                    <a:moveTo>
                      <a:pt x="2" y="1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5" y="29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8" name="Freeform 1836">
                <a:extLst>
                  <a:ext uri="{FF2B5EF4-FFF2-40B4-BE49-F238E27FC236}">
                    <a16:creationId xmlns:a16="http://schemas.microsoft.com/office/drawing/2014/main" id="{8118925E-D1E7-4C30-9F3D-86060671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36"/>
                <a:ext cx="10" cy="4"/>
              </a:xfrm>
              <a:custGeom>
                <a:avLst/>
                <a:gdLst>
                  <a:gd name="T0" fmla="*/ 3 w 31"/>
                  <a:gd name="T1" fmla="*/ 11 h 12"/>
                  <a:gd name="T2" fmla="*/ 5 w 31"/>
                  <a:gd name="T3" fmla="*/ 8 h 12"/>
                  <a:gd name="T4" fmla="*/ 7 w 31"/>
                  <a:gd name="T5" fmla="*/ 4 h 12"/>
                  <a:gd name="T6" fmla="*/ 12 w 31"/>
                  <a:gd name="T7" fmla="*/ 2 h 12"/>
                  <a:gd name="T8" fmla="*/ 14 w 31"/>
                  <a:gd name="T9" fmla="*/ 1 h 12"/>
                  <a:gd name="T10" fmla="*/ 18 w 31"/>
                  <a:gd name="T11" fmla="*/ 2 h 12"/>
                  <a:gd name="T12" fmla="*/ 22 w 31"/>
                  <a:gd name="T13" fmla="*/ 3 h 12"/>
                  <a:gd name="T14" fmla="*/ 26 w 31"/>
                  <a:gd name="T15" fmla="*/ 7 h 12"/>
                  <a:gd name="T16" fmla="*/ 28 w 31"/>
                  <a:gd name="T17" fmla="*/ 12 h 12"/>
                  <a:gd name="T18" fmla="*/ 31 w 31"/>
                  <a:gd name="T19" fmla="*/ 11 h 12"/>
                  <a:gd name="T20" fmla="*/ 27 w 31"/>
                  <a:gd name="T21" fmla="*/ 5 h 12"/>
                  <a:gd name="T22" fmla="*/ 24 w 31"/>
                  <a:gd name="T23" fmla="*/ 2 h 12"/>
                  <a:gd name="T24" fmla="*/ 18 w 31"/>
                  <a:gd name="T25" fmla="*/ 1 h 12"/>
                  <a:gd name="T26" fmla="*/ 14 w 31"/>
                  <a:gd name="T27" fmla="*/ 0 h 12"/>
                  <a:gd name="T28" fmla="*/ 9 w 31"/>
                  <a:gd name="T29" fmla="*/ 1 h 12"/>
                  <a:gd name="T30" fmla="*/ 5 w 31"/>
                  <a:gd name="T31" fmla="*/ 3 h 12"/>
                  <a:gd name="T32" fmla="*/ 3 w 31"/>
                  <a:gd name="T33" fmla="*/ 7 h 12"/>
                  <a:gd name="T34" fmla="*/ 0 w 31"/>
                  <a:gd name="T35" fmla="*/ 11 h 12"/>
                  <a:gd name="T36" fmla="*/ 3 w 3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2">
                    <a:moveTo>
                      <a:pt x="3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8" y="2"/>
                    </a:lnTo>
                    <a:lnTo>
                      <a:pt x="22" y="3"/>
                    </a:lnTo>
                    <a:lnTo>
                      <a:pt x="26" y="7"/>
                    </a:lnTo>
                    <a:lnTo>
                      <a:pt x="28" y="12"/>
                    </a:lnTo>
                    <a:lnTo>
                      <a:pt x="31" y="11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9" name="Freeform 1837">
                <a:extLst>
                  <a:ext uri="{FF2B5EF4-FFF2-40B4-BE49-F238E27FC236}">
                    <a16:creationId xmlns:a16="http://schemas.microsoft.com/office/drawing/2014/main" id="{9E06CB4F-D2F3-4F80-AACB-BB1B2FE10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39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0" name="Freeform 1838">
                <a:extLst>
                  <a:ext uri="{FF2B5EF4-FFF2-40B4-BE49-F238E27FC236}">
                    <a16:creationId xmlns:a16="http://schemas.microsoft.com/office/drawing/2014/main" id="{D3197288-D41B-4D0B-8D1F-7ACB408B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37"/>
                <a:ext cx="3" cy="15"/>
              </a:xfrm>
              <a:custGeom>
                <a:avLst/>
                <a:gdLst>
                  <a:gd name="T0" fmla="*/ 2 w 8"/>
                  <a:gd name="T1" fmla="*/ 44 h 45"/>
                  <a:gd name="T2" fmla="*/ 2 w 8"/>
                  <a:gd name="T3" fmla="*/ 44 h 45"/>
                  <a:gd name="T4" fmla="*/ 2 w 8"/>
                  <a:gd name="T5" fmla="*/ 37 h 45"/>
                  <a:gd name="T6" fmla="*/ 2 w 8"/>
                  <a:gd name="T7" fmla="*/ 32 h 45"/>
                  <a:gd name="T8" fmla="*/ 3 w 8"/>
                  <a:gd name="T9" fmla="*/ 27 h 45"/>
                  <a:gd name="T10" fmla="*/ 5 w 8"/>
                  <a:gd name="T11" fmla="*/ 23 h 45"/>
                  <a:gd name="T12" fmla="*/ 5 w 8"/>
                  <a:gd name="T13" fmla="*/ 18 h 45"/>
                  <a:gd name="T14" fmla="*/ 5 w 8"/>
                  <a:gd name="T15" fmla="*/ 14 h 45"/>
                  <a:gd name="T16" fmla="*/ 7 w 8"/>
                  <a:gd name="T17" fmla="*/ 8 h 45"/>
                  <a:gd name="T18" fmla="*/ 8 w 8"/>
                  <a:gd name="T19" fmla="*/ 0 h 45"/>
                  <a:gd name="T20" fmla="*/ 6 w 8"/>
                  <a:gd name="T21" fmla="*/ 0 h 45"/>
                  <a:gd name="T22" fmla="*/ 5 w 8"/>
                  <a:gd name="T23" fmla="*/ 8 h 45"/>
                  <a:gd name="T24" fmla="*/ 3 w 8"/>
                  <a:gd name="T25" fmla="*/ 14 h 45"/>
                  <a:gd name="T26" fmla="*/ 3 w 8"/>
                  <a:gd name="T27" fmla="*/ 18 h 45"/>
                  <a:gd name="T28" fmla="*/ 2 w 8"/>
                  <a:gd name="T29" fmla="*/ 23 h 45"/>
                  <a:gd name="T30" fmla="*/ 2 w 8"/>
                  <a:gd name="T31" fmla="*/ 27 h 45"/>
                  <a:gd name="T32" fmla="*/ 2 w 8"/>
                  <a:gd name="T33" fmla="*/ 32 h 45"/>
                  <a:gd name="T34" fmla="*/ 1 w 8"/>
                  <a:gd name="T35" fmla="*/ 37 h 45"/>
                  <a:gd name="T36" fmla="*/ 0 w 8"/>
                  <a:gd name="T37" fmla="*/ 44 h 45"/>
                  <a:gd name="T38" fmla="*/ 0 w 8"/>
                  <a:gd name="T39" fmla="*/ 45 h 45"/>
                  <a:gd name="T40" fmla="*/ 2 w 8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45">
                    <a:moveTo>
                      <a:pt x="2" y="44"/>
                    </a:moveTo>
                    <a:lnTo>
                      <a:pt x="2" y="44"/>
                    </a:lnTo>
                    <a:lnTo>
                      <a:pt x="2" y="37"/>
                    </a:lnTo>
                    <a:lnTo>
                      <a:pt x="2" y="32"/>
                    </a:lnTo>
                    <a:lnTo>
                      <a:pt x="3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8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1" name="Freeform 1839">
                <a:extLst>
                  <a:ext uri="{FF2B5EF4-FFF2-40B4-BE49-F238E27FC236}">
                    <a16:creationId xmlns:a16="http://schemas.microsoft.com/office/drawing/2014/main" id="{E815FF9C-B03F-4677-B38E-25D3AB45F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52"/>
                <a:ext cx="12" cy="1"/>
              </a:xfrm>
              <a:custGeom>
                <a:avLst/>
                <a:gdLst>
                  <a:gd name="T0" fmla="*/ 33 w 34"/>
                  <a:gd name="T1" fmla="*/ 0 h 2"/>
                  <a:gd name="T2" fmla="*/ 33 w 34"/>
                  <a:gd name="T3" fmla="*/ 0 h 2"/>
                  <a:gd name="T4" fmla="*/ 30 w 34"/>
                  <a:gd name="T5" fmla="*/ 0 h 2"/>
                  <a:gd name="T6" fmla="*/ 25 w 34"/>
                  <a:gd name="T7" fmla="*/ 1 h 2"/>
                  <a:gd name="T8" fmla="*/ 20 w 34"/>
                  <a:gd name="T9" fmla="*/ 2 h 2"/>
                  <a:gd name="T10" fmla="*/ 15 w 34"/>
                  <a:gd name="T11" fmla="*/ 2 h 2"/>
                  <a:gd name="T12" fmla="*/ 10 w 34"/>
                  <a:gd name="T13" fmla="*/ 2 h 2"/>
                  <a:gd name="T14" fmla="*/ 6 w 34"/>
                  <a:gd name="T15" fmla="*/ 2 h 2"/>
                  <a:gd name="T16" fmla="*/ 3 w 34"/>
                  <a:gd name="T17" fmla="*/ 1 h 2"/>
                  <a:gd name="T18" fmla="*/ 2 w 34"/>
                  <a:gd name="T19" fmla="*/ 0 h 2"/>
                  <a:gd name="T20" fmla="*/ 0 w 34"/>
                  <a:gd name="T21" fmla="*/ 1 h 2"/>
                  <a:gd name="T22" fmla="*/ 2 w 34"/>
                  <a:gd name="T23" fmla="*/ 2 h 2"/>
                  <a:gd name="T24" fmla="*/ 6 w 34"/>
                  <a:gd name="T25" fmla="*/ 2 h 2"/>
                  <a:gd name="T26" fmla="*/ 10 w 34"/>
                  <a:gd name="T27" fmla="*/ 2 h 2"/>
                  <a:gd name="T28" fmla="*/ 15 w 34"/>
                  <a:gd name="T29" fmla="*/ 2 h 2"/>
                  <a:gd name="T30" fmla="*/ 20 w 34"/>
                  <a:gd name="T31" fmla="*/ 2 h 2"/>
                  <a:gd name="T32" fmla="*/ 25 w 34"/>
                  <a:gd name="T33" fmla="*/ 2 h 2"/>
                  <a:gd name="T34" fmla="*/ 30 w 34"/>
                  <a:gd name="T35" fmla="*/ 2 h 2"/>
                  <a:gd name="T36" fmla="*/ 34 w 34"/>
                  <a:gd name="T37" fmla="*/ 1 h 2"/>
                  <a:gd name="T38" fmla="*/ 34 w 34"/>
                  <a:gd name="T39" fmla="*/ 0 h 2"/>
                  <a:gd name="T40" fmla="*/ 33 w 3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">
                    <a:moveTo>
                      <a:pt x="33" y="0"/>
                    </a:moveTo>
                    <a:lnTo>
                      <a:pt x="33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2" name="Freeform 1840">
                <a:extLst>
                  <a:ext uri="{FF2B5EF4-FFF2-40B4-BE49-F238E27FC236}">
                    <a16:creationId xmlns:a16="http://schemas.microsoft.com/office/drawing/2014/main" id="{2C917441-4C95-4E30-AF6D-47B913A4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39"/>
                <a:ext cx="3" cy="13"/>
              </a:xfrm>
              <a:custGeom>
                <a:avLst/>
                <a:gdLst>
                  <a:gd name="T0" fmla="*/ 5 w 9"/>
                  <a:gd name="T1" fmla="*/ 1 h 40"/>
                  <a:gd name="T2" fmla="*/ 5 w 9"/>
                  <a:gd name="T3" fmla="*/ 1 h 40"/>
                  <a:gd name="T4" fmla="*/ 5 w 9"/>
                  <a:gd name="T5" fmla="*/ 8 h 40"/>
                  <a:gd name="T6" fmla="*/ 5 w 9"/>
                  <a:gd name="T7" fmla="*/ 13 h 40"/>
                  <a:gd name="T8" fmla="*/ 5 w 9"/>
                  <a:gd name="T9" fmla="*/ 17 h 40"/>
                  <a:gd name="T10" fmla="*/ 4 w 9"/>
                  <a:gd name="T11" fmla="*/ 21 h 40"/>
                  <a:gd name="T12" fmla="*/ 3 w 9"/>
                  <a:gd name="T13" fmla="*/ 25 h 40"/>
                  <a:gd name="T14" fmla="*/ 2 w 9"/>
                  <a:gd name="T15" fmla="*/ 29 h 40"/>
                  <a:gd name="T16" fmla="*/ 1 w 9"/>
                  <a:gd name="T17" fmla="*/ 34 h 40"/>
                  <a:gd name="T18" fmla="*/ 0 w 9"/>
                  <a:gd name="T19" fmla="*/ 40 h 40"/>
                  <a:gd name="T20" fmla="*/ 1 w 9"/>
                  <a:gd name="T21" fmla="*/ 40 h 40"/>
                  <a:gd name="T22" fmla="*/ 2 w 9"/>
                  <a:gd name="T23" fmla="*/ 34 h 40"/>
                  <a:gd name="T24" fmla="*/ 3 w 9"/>
                  <a:gd name="T25" fmla="*/ 29 h 40"/>
                  <a:gd name="T26" fmla="*/ 4 w 9"/>
                  <a:gd name="T27" fmla="*/ 25 h 40"/>
                  <a:gd name="T28" fmla="*/ 5 w 9"/>
                  <a:gd name="T29" fmla="*/ 21 h 40"/>
                  <a:gd name="T30" fmla="*/ 6 w 9"/>
                  <a:gd name="T31" fmla="*/ 17 h 40"/>
                  <a:gd name="T32" fmla="*/ 8 w 9"/>
                  <a:gd name="T33" fmla="*/ 13 h 40"/>
                  <a:gd name="T34" fmla="*/ 9 w 9"/>
                  <a:gd name="T35" fmla="*/ 8 h 40"/>
                  <a:gd name="T36" fmla="*/ 8 w 9"/>
                  <a:gd name="T37" fmla="*/ 1 h 40"/>
                  <a:gd name="T38" fmla="*/ 8 w 9"/>
                  <a:gd name="T39" fmla="*/ 0 h 40"/>
                  <a:gd name="T40" fmla="*/ 5 w 9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lnTo>
                      <a:pt x="5" y="1"/>
                    </a:lnTo>
                    <a:lnTo>
                      <a:pt x="5" y="8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3" name="Freeform 1841">
                <a:extLst>
                  <a:ext uri="{FF2B5EF4-FFF2-40B4-BE49-F238E27FC236}">
                    <a16:creationId xmlns:a16="http://schemas.microsoft.com/office/drawing/2014/main" id="{91A06AE0-381F-4712-A3DA-7B29CB41D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5"/>
                <a:ext cx="12" cy="4"/>
              </a:xfrm>
              <a:custGeom>
                <a:avLst/>
                <a:gdLst>
                  <a:gd name="T0" fmla="*/ 1 w 34"/>
                  <a:gd name="T1" fmla="*/ 8 h 13"/>
                  <a:gd name="T2" fmla="*/ 3 w 34"/>
                  <a:gd name="T3" fmla="*/ 5 h 13"/>
                  <a:gd name="T4" fmla="*/ 6 w 34"/>
                  <a:gd name="T5" fmla="*/ 3 h 13"/>
                  <a:gd name="T6" fmla="*/ 10 w 34"/>
                  <a:gd name="T7" fmla="*/ 2 h 13"/>
                  <a:gd name="T8" fmla="*/ 15 w 34"/>
                  <a:gd name="T9" fmla="*/ 2 h 13"/>
                  <a:gd name="T10" fmla="*/ 19 w 34"/>
                  <a:gd name="T11" fmla="*/ 2 h 13"/>
                  <a:gd name="T12" fmla="*/ 24 w 34"/>
                  <a:gd name="T13" fmla="*/ 5 h 13"/>
                  <a:gd name="T14" fmla="*/ 29 w 34"/>
                  <a:gd name="T15" fmla="*/ 7 h 13"/>
                  <a:gd name="T16" fmla="*/ 32 w 34"/>
                  <a:gd name="T17" fmla="*/ 13 h 13"/>
                  <a:gd name="T18" fmla="*/ 34 w 34"/>
                  <a:gd name="T19" fmla="*/ 12 h 13"/>
                  <a:gd name="T20" fmla="*/ 30 w 34"/>
                  <a:gd name="T21" fmla="*/ 6 h 13"/>
                  <a:gd name="T22" fmla="*/ 27 w 34"/>
                  <a:gd name="T23" fmla="*/ 3 h 13"/>
                  <a:gd name="T24" fmla="*/ 21 w 34"/>
                  <a:gd name="T25" fmla="*/ 1 h 13"/>
                  <a:gd name="T26" fmla="*/ 15 w 34"/>
                  <a:gd name="T27" fmla="*/ 0 h 13"/>
                  <a:gd name="T28" fmla="*/ 10 w 34"/>
                  <a:gd name="T29" fmla="*/ 0 h 13"/>
                  <a:gd name="T30" fmla="*/ 5 w 34"/>
                  <a:gd name="T31" fmla="*/ 2 h 13"/>
                  <a:gd name="T32" fmla="*/ 1 w 34"/>
                  <a:gd name="T33" fmla="*/ 4 h 13"/>
                  <a:gd name="T34" fmla="*/ 0 w 34"/>
                  <a:gd name="T35" fmla="*/ 8 h 13"/>
                  <a:gd name="T36" fmla="*/ 1 w 34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3">
                    <a:moveTo>
                      <a:pt x="1" y="8"/>
                    </a:moveTo>
                    <a:lnTo>
                      <a:pt x="3" y="5"/>
                    </a:lnTo>
                    <a:lnTo>
                      <a:pt x="6" y="3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4" name="Freeform 1842">
                <a:extLst>
                  <a:ext uri="{FF2B5EF4-FFF2-40B4-BE49-F238E27FC236}">
                    <a16:creationId xmlns:a16="http://schemas.microsoft.com/office/drawing/2014/main" id="{CF1123DC-0992-4A12-9D05-162FB5C28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5" name="Freeform 1843">
                <a:extLst>
                  <a:ext uri="{FF2B5EF4-FFF2-40B4-BE49-F238E27FC236}">
                    <a16:creationId xmlns:a16="http://schemas.microsoft.com/office/drawing/2014/main" id="{8FD631BC-E8A8-4BAA-BFE1-9ED45F4B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43"/>
                <a:ext cx="1" cy="9"/>
              </a:xfrm>
              <a:custGeom>
                <a:avLst/>
                <a:gdLst>
                  <a:gd name="T0" fmla="*/ 2 w 2"/>
                  <a:gd name="T1" fmla="*/ 25 h 27"/>
                  <a:gd name="T2" fmla="*/ 2 w 2"/>
                  <a:gd name="T3" fmla="*/ 26 h 27"/>
                  <a:gd name="T4" fmla="*/ 2 w 2"/>
                  <a:gd name="T5" fmla="*/ 19 h 27"/>
                  <a:gd name="T6" fmla="*/ 2 w 2"/>
                  <a:gd name="T7" fmla="*/ 16 h 27"/>
                  <a:gd name="T8" fmla="*/ 1 w 2"/>
                  <a:gd name="T9" fmla="*/ 15 h 27"/>
                  <a:gd name="T10" fmla="*/ 2 w 2"/>
                  <a:gd name="T11" fmla="*/ 14 h 27"/>
                  <a:gd name="T12" fmla="*/ 2 w 2"/>
                  <a:gd name="T13" fmla="*/ 12 h 27"/>
                  <a:gd name="T14" fmla="*/ 2 w 2"/>
                  <a:gd name="T15" fmla="*/ 9 h 27"/>
                  <a:gd name="T16" fmla="*/ 2 w 2"/>
                  <a:gd name="T17" fmla="*/ 0 h 27"/>
                  <a:gd name="T18" fmla="*/ 2 w 2"/>
                  <a:gd name="T19" fmla="*/ 0 h 27"/>
                  <a:gd name="T20" fmla="*/ 1 w 2"/>
                  <a:gd name="T21" fmla="*/ 9 h 27"/>
                  <a:gd name="T22" fmla="*/ 0 w 2"/>
                  <a:gd name="T23" fmla="*/ 12 h 27"/>
                  <a:gd name="T24" fmla="*/ 0 w 2"/>
                  <a:gd name="T25" fmla="*/ 14 h 27"/>
                  <a:gd name="T26" fmla="*/ 0 w 2"/>
                  <a:gd name="T27" fmla="*/ 13 h 27"/>
                  <a:gd name="T28" fmla="*/ 0 w 2"/>
                  <a:gd name="T29" fmla="*/ 15 h 27"/>
                  <a:gd name="T30" fmla="*/ 0 w 2"/>
                  <a:gd name="T31" fmla="*/ 16 h 27"/>
                  <a:gd name="T32" fmla="*/ 0 w 2"/>
                  <a:gd name="T33" fmla="*/ 19 h 27"/>
                  <a:gd name="T34" fmla="*/ 2 w 2"/>
                  <a:gd name="T35" fmla="*/ 26 h 27"/>
                  <a:gd name="T36" fmla="*/ 2 w 2"/>
                  <a:gd name="T37" fmla="*/ 27 h 27"/>
                  <a:gd name="T38" fmla="*/ 2 w 2"/>
                  <a:gd name="T3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7">
                    <a:moveTo>
                      <a:pt x="2" y="25"/>
                    </a:moveTo>
                    <a:lnTo>
                      <a:pt x="2" y="2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6" name="Freeform 1844">
                <a:extLst>
                  <a:ext uri="{FF2B5EF4-FFF2-40B4-BE49-F238E27FC236}">
                    <a16:creationId xmlns:a16="http://schemas.microsoft.com/office/drawing/2014/main" id="{78F8FDBF-C607-4E3C-9B48-EEB4CC70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51"/>
                <a:ext cx="8" cy="2"/>
              </a:xfrm>
              <a:custGeom>
                <a:avLst/>
                <a:gdLst>
                  <a:gd name="T0" fmla="*/ 23 w 26"/>
                  <a:gd name="T1" fmla="*/ 4 h 6"/>
                  <a:gd name="T2" fmla="*/ 25 w 26"/>
                  <a:gd name="T3" fmla="*/ 3 h 6"/>
                  <a:gd name="T4" fmla="*/ 21 w 26"/>
                  <a:gd name="T5" fmla="*/ 3 h 6"/>
                  <a:gd name="T6" fmla="*/ 18 w 26"/>
                  <a:gd name="T7" fmla="*/ 3 h 6"/>
                  <a:gd name="T8" fmla="*/ 14 w 26"/>
                  <a:gd name="T9" fmla="*/ 3 h 6"/>
                  <a:gd name="T10" fmla="*/ 11 w 26"/>
                  <a:gd name="T11" fmla="*/ 2 h 6"/>
                  <a:gd name="T12" fmla="*/ 9 w 26"/>
                  <a:gd name="T13" fmla="*/ 1 h 6"/>
                  <a:gd name="T14" fmla="*/ 6 w 26"/>
                  <a:gd name="T15" fmla="*/ 1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1 h 6"/>
                  <a:gd name="T22" fmla="*/ 2 w 26"/>
                  <a:gd name="T23" fmla="*/ 2 h 6"/>
                  <a:gd name="T24" fmla="*/ 6 w 26"/>
                  <a:gd name="T25" fmla="*/ 2 h 6"/>
                  <a:gd name="T26" fmla="*/ 9 w 26"/>
                  <a:gd name="T27" fmla="*/ 3 h 6"/>
                  <a:gd name="T28" fmla="*/ 11 w 26"/>
                  <a:gd name="T29" fmla="*/ 3 h 6"/>
                  <a:gd name="T30" fmla="*/ 14 w 26"/>
                  <a:gd name="T31" fmla="*/ 3 h 6"/>
                  <a:gd name="T32" fmla="*/ 18 w 26"/>
                  <a:gd name="T33" fmla="*/ 4 h 6"/>
                  <a:gd name="T34" fmla="*/ 21 w 26"/>
                  <a:gd name="T35" fmla="*/ 6 h 6"/>
                  <a:gd name="T36" fmla="*/ 25 w 26"/>
                  <a:gd name="T37" fmla="*/ 6 h 6"/>
                  <a:gd name="T38" fmla="*/ 26 w 26"/>
                  <a:gd name="T39" fmla="*/ 4 h 6"/>
                  <a:gd name="T40" fmla="*/ 23 w 26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4"/>
                    </a:moveTo>
                    <a:lnTo>
                      <a:pt x="25" y="3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7" name="Freeform 1845">
                <a:extLst>
                  <a:ext uri="{FF2B5EF4-FFF2-40B4-BE49-F238E27FC236}">
                    <a16:creationId xmlns:a16="http://schemas.microsoft.com/office/drawing/2014/main" id="{3C63069B-08FF-4B35-9BB1-0CB2A130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44"/>
                <a:ext cx="3" cy="9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0 h 26"/>
                  <a:gd name="T4" fmla="*/ 6 w 9"/>
                  <a:gd name="T5" fmla="*/ 5 h 26"/>
                  <a:gd name="T6" fmla="*/ 6 w 9"/>
                  <a:gd name="T7" fmla="*/ 9 h 26"/>
                  <a:gd name="T8" fmla="*/ 7 w 9"/>
                  <a:gd name="T9" fmla="*/ 11 h 26"/>
                  <a:gd name="T10" fmla="*/ 6 w 9"/>
                  <a:gd name="T11" fmla="*/ 12 h 26"/>
                  <a:gd name="T12" fmla="*/ 5 w 9"/>
                  <a:gd name="T13" fmla="*/ 15 h 26"/>
                  <a:gd name="T14" fmla="*/ 4 w 9"/>
                  <a:gd name="T15" fmla="*/ 18 h 26"/>
                  <a:gd name="T16" fmla="*/ 3 w 9"/>
                  <a:gd name="T17" fmla="*/ 22 h 26"/>
                  <a:gd name="T18" fmla="*/ 0 w 9"/>
                  <a:gd name="T19" fmla="*/ 26 h 26"/>
                  <a:gd name="T20" fmla="*/ 3 w 9"/>
                  <a:gd name="T21" fmla="*/ 26 h 26"/>
                  <a:gd name="T22" fmla="*/ 4 w 9"/>
                  <a:gd name="T23" fmla="*/ 22 h 26"/>
                  <a:gd name="T24" fmla="*/ 6 w 9"/>
                  <a:gd name="T25" fmla="*/ 18 h 26"/>
                  <a:gd name="T26" fmla="*/ 6 w 9"/>
                  <a:gd name="T27" fmla="*/ 16 h 26"/>
                  <a:gd name="T28" fmla="*/ 8 w 9"/>
                  <a:gd name="T29" fmla="*/ 14 h 26"/>
                  <a:gd name="T30" fmla="*/ 8 w 9"/>
                  <a:gd name="T31" fmla="*/ 11 h 26"/>
                  <a:gd name="T32" fmla="*/ 9 w 9"/>
                  <a:gd name="T33" fmla="*/ 9 h 26"/>
                  <a:gd name="T34" fmla="*/ 9 w 9"/>
                  <a:gd name="T35" fmla="*/ 5 h 26"/>
                  <a:gd name="T36" fmla="*/ 8 w 9"/>
                  <a:gd name="T37" fmla="*/ 0 h 26"/>
                  <a:gd name="T38" fmla="*/ 9 w 9"/>
                  <a:gd name="T39" fmla="*/ 0 h 26"/>
                  <a:gd name="T40" fmla="*/ 6 w 9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lnTo>
                      <a:pt x="7" y="0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8" name="Freeform 1846">
                <a:extLst>
                  <a:ext uri="{FF2B5EF4-FFF2-40B4-BE49-F238E27FC236}">
                    <a16:creationId xmlns:a16="http://schemas.microsoft.com/office/drawing/2014/main" id="{7E2D43F4-A70C-4449-BC7F-9A487635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839"/>
                <a:ext cx="5" cy="5"/>
              </a:xfrm>
              <a:custGeom>
                <a:avLst/>
                <a:gdLst>
                  <a:gd name="T0" fmla="*/ 0 w 14"/>
                  <a:gd name="T1" fmla="*/ 1 h 16"/>
                  <a:gd name="T2" fmla="*/ 3 w 14"/>
                  <a:gd name="T3" fmla="*/ 2 h 16"/>
                  <a:gd name="T4" fmla="*/ 8 w 14"/>
                  <a:gd name="T5" fmla="*/ 7 h 16"/>
                  <a:gd name="T6" fmla="*/ 11 w 14"/>
                  <a:gd name="T7" fmla="*/ 11 h 16"/>
                  <a:gd name="T8" fmla="*/ 12 w 14"/>
                  <a:gd name="T9" fmla="*/ 16 h 16"/>
                  <a:gd name="T10" fmla="*/ 14 w 14"/>
                  <a:gd name="T11" fmla="*/ 16 h 16"/>
                  <a:gd name="T12" fmla="*/ 13 w 14"/>
                  <a:gd name="T13" fmla="*/ 10 h 16"/>
                  <a:gd name="T14" fmla="*/ 10 w 14"/>
                  <a:gd name="T15" fmla="*/ 6 h 16"/>
                  <a:gd name="T16" fmla="*/ 5 w 14"/>
                  <a:gd name="T17" fmla="*/ 1 h 16"/>
                  <a:gd name="T18" fmla="*/ 0 w 14"/>
                  <a:gd name="T19" fmla="*/ 0 h 16"/>
                  <a:gd name="T20" fmla="*/ 0 w 14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lnTo>
                      <a:pt x="3" y="2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3" y="10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9" name="Freeform 1847">
                <a:extLst>
                  <a:ext uri="{FF2B5EF4-FFF2-40B4-BE49-F238E27FC236}">
                    <a16:creationId xmlns:a16="http://schemas.microsoft.com/office/drawing/2014/main" id="{0CFFF858-583E-4B03-92D9-2DB456BC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9"/>
                <a:ext cx="6" cy="4"/>
              </a:xfrm>
              <a:custGeom>
                <a:avLst/>
                <a:gdLst>
                  <a:gd name="T0" fmla="*/ 1 w 17"/>
                  <a:gd name="T1" fmla="*/ 13 h 13"/>
                  <a:gd name="T2" fmla="*/ 1 w 17"/>
                  <a:gd name="T3" fmla="*/ 13 h 13"/>
                  <a:gd name="T4" fmla="*/ 4 w 17"/>
                  <a:gd name="T5" fmla="*/ 11 h 13"/>
                  <a:gd name="T6" fmla="*/ 7 w 17"/>
                  <a:gd name="T7" fmla="*/ 8 h 13"/>
                  <a:gd name="T8" fmla="*/ 10 w 17"/>
                  <a:gd name="T9" fmla="*/ 3 h 13"/>
                  <a:gd name="T10" fmla="*/ 17 w 17"/>
                  <a:gd name="T11" fmla="*/ 2 h 13"/>
                  <a:gd name="T12" fmla="*/ 17 w 17"/>
                  <a:gd name="T13" fmla="*/ 0 h 13"/>
                  <a:gd name="T14" fmla="*/ 9 w 17"/>
                  <a:gd name="T15" fmla="*/ 2 h 13"/>
                  <a:gd name="T16" fmla="*/ 5 w 17"/>
                  <a:gd name="T17" fmla="*/ 6 h 13"/>
                  <a:gd name="T18" fmla="*/ 2 w 17"/>
                  <a:gd name="T19" fmla="*/ 10 h 13"/>
                  <a:gd name="T20" fmla="*/ 0 w 17"/>
                  <a:gd name="T21" fmla="*/ 12 h 13"/>
                  <a:gd name="T22" fmla="*/ 0 w 17"/>
                  <a:gd name="T23" fmla="*/ 13 h 13"/>
                  <a:gd name="T24" fmla="*/ 1 w 1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" y="13"/>
                    </a:moveTo>
                    <a:lnTo>
                      <a:pt x="1" y="13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0" name="Freeform 1848">
                <a:extLst>
                  <a:ext uri="{FF2B5EF4-FFF2-40B4-BE49-F238E27FC236}">
                    <a16:creationId xmlns:a16="http://schemas.microsoft.com/office/drawing/2014/main" id="{3A26FF48-8B0C-44C9-80E6-73CD7CC5C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8"/>
              </a:xfrm>
              <a:custGeom>
                <a:avLst/>
                <a:gdLst>
                  <a:gd name="T0" fmla="*/ 3 w 4"/>
                  <a:gd name="T1" fmla="*/ 20 h 22"/>
                  <a:gd name="T2" fmla="*/ 4 w 4"/>
                  <a:gd name="T3" fmla="*/ 21 h 22"/>
                  <a:gd name="T4" fmla="*/ 3 w 4"/>
                  <a:gd name="T5" fmla="*/ 16 h 22"/>
                  <a:gd name="T6" fmla="*/ 2 w 4"/>
                  <a:gd name="T7" fmla="*/ 13 h 22"/>
                  <a:gd name="T8" fmla="*/ 2 w 4"/>
                  <a:gd name="T9" fmla="*/ 12 h 22"/>
                  <a:gd name="T10" fmla="*/ 2 w 4"/>
                  <a:gd name="T11" fmla="*/ 12 h 22"/>
                  <a:gd name="T12" fmla="*/ 3 w 4"/>
                  <a:gd name="T13" fmla="*/ 9 h 22"/>
                  <a:gd name="T14" fmla="*/ 3 w 4"/>
                  <a:gd name="T15" fmla="*/ 7 h 22"/>
                  <a:gd name="T16" fmla="*/ 4 w 4"/>
                  <a:gd name="T17" fmla="*/ 0 h 22"/>
                  <a:gd name="T18" fmla="*/ 3 w 4"/>
                  <a:gd name="T19" fmla="*/ 0 h 22"/>
                  <a:gd name="T20" fmla="*/ 2 w 4"/>
                  <a:gd name="T21" fmla="*/ 7 h 22"/>
                  <a:gd name="T22" fmla="*/ 0 w 4"/>
                  <a:gd name="T23" fmla="*/ 9 h 22"/>
                  <a:gd name="T24" fmla="*/ 0 w 4"/>
                  <a:gd name="T25" fmla="*/ 11 h 22"/>
                  <a:gd name="T26" fmla="*/ 0 w 4"/>
                  <a:gd name="T27" fmla="*/ 12 h 22"/>
                  <a:gd name="T28" fmla="*/ 0 w 4"/>
                  <a:gd name="T29" fmla="*/ 13 h 22"/>
                  <a:gd name="T30" fmla="*/ 0 w 4"/>
                  <a:gd name="T31" fmla="*/ 16 h 22"/>
                  <a:gd name="T32" fmla="*/ 3 w 4"/>
                  <a:gd name="T33" fmla="*/ 21 h 22"/>
                  <a:gd name="T34" fmla="*/ 3 w 4"/>
                  <a:gd name="T35" fmla="*/ 22 h 22"/>
                  <a:gd name="T36" fmla="*/ 3 w 4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">
                    <a:moveTo>
                      <a:pt x="3" y="20"/>
                    </a:moveTo>
                    <a:lnTo>
                      <a:pt x="4" y="21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1" name="Freeform 1849">
                <a:extLst>
                  <a:ext uri="{FF2B5EF4-FFF2-40B4-BE49-F238E27FC236}">
                    <a16:creationId xmlns:a16="http://schemas.microsoft.com/office/drawing/2014/main" id="{BA108621-45E9-401B-8A80-4C31C3A3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50"/>
                <a:ext cx="9" cy="2"/>
              </a:xfrm>
              <a:custGeom>
                <a:avLst/>
                <a:gdLst>
                  <a:gd name="T0" fmla="*/ 23 w 26"/>
                  <a:gd name="T1" fmla="*/ 6 h 6"/>
                  <a:gd name="T2" fmla="*/ 24 w 26"/>
                  <a:gd name="T3" fmla="*/ 5 h 6"/>
                  <a:gd name="T4" fmla="*/ 21 w 26"/>
                  <a:gd name="T5" fmla="*/ 5 h 6"/>
                  <a:gd name="T6" fmla="*/ 17 w 26"/>
                  <a:gd name="T7" fmla="*/ 4 h 6"/>
                  <a:gd name="T8" fmla="*/ 14 w 26"/>
                  <a:gd name="T9" fmla="*/ 4 h 6"/>
                  <a:gd name="T10" fmla="*/ 11 w 26"/>
                  <a:gd name="T11" fmla="*/ 3 h 6"/>
                  <a:gd name="T12" fmla="*/ 9 w 26"/>
                  <a:gd name="T13" fmla="*/ 2 h 6"/>
                  <a:gd name="T14" fmla="*/ 5 w 26"/>
                  <a:gd name="T15" fmla="*/ 2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2 h 6"/>
                  <a:gd name="T22" fmla="*/ 2 w 26"/>
                  <a:gd name="T23" fmla="*/ 2 h 6"/>
                  <a:gd name="T24" fmla="*/ 5 w 26"/>
                  <a:gd name="T25" fmla="*/ 3 h 6"/>
                  <a:gd name="T26" fmla="*/ 9 w 26"/>
                  <a:gd name="T27" fmla="*/ 4 h 6"/>
                  <a:gd name="T28" fmla="*/ 11 w 26"/>
                  <a:gd name="T29" fmla="*/ 4 h 6"/>
                  <a:gd name="T30" fmla="*/ 14 w 26"/>
                  <a:gd name="T31" fmla="*/ 5 h 6"/>
                  <a:gd name="T32" fmla="*/ 17 w 26"/>
                  <a:gd name="T33" fmla="*/ 6 h 6"/>
                  <a:gd name="T34" fmla="*/ 21 w 26"/>
                  <a:gd name="T35" fmla="*/ 6 h 6"/>
                  <a:gd name="T36" fmla="*/ 24 w 26"/>
                  <a:gd name="T37" fmla="*/ 6 h 6"/>
                  <a:gd name="T38" fmla="*/ 26 w 26"/>
                  <a:gd name="T39" fmla="*/ 6 h 6"/>
                  <a:gd name="T40" fmla="*/ 23 w 26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6"/>
                    </a:moveTo>
                    <a:lnTo>
                      <a:pt x="24" y="5"/>
                    </a:lnTo>
                    <a:lnTo>
                      <a:pt x="21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2" name="Freeform 1850">
                <a:extLst>
                  <a:ext uri="{FF2B5EF4-FFF2-40B4-BE49-F238E27FC236}">
                    <a16:creationId xmlns:a16="http://schemas.microsoft.com/office/drawing/2014/main" id="{BE4B695E-9D2F-478D-9760-FAE2C03B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45"/>
                <a:ext cx="3" cy="7"/>
              </a:xfrm>
              <a:custGeom>
                <a:avLst/>
                <a:gdLst>
                  <a:gd name="T0" fmla="*/ 6 w 9"/>
                  <a:gd name="T1" fmla="*/ 0 h 22"/>
                  <a:gd name="T2" fmla="*/ 6 w 9"/>
                  <a:gd name="T3" fmla="*/ 0 h 22"/>
                  <a:gd name="T4" fmla="*/ 6 w 9"/>
                  <a:gd name="T5" fmla="*/ 4 h 22"/>
                  <a:gd name="T6" fmla="*/ 6 w 9"/>
                  <a:gd name="T7" fmla="*/ 8 h 22"/>
                  <a:gd name="T8" fmla="*/ 6 w 9"/>
                  <a:gd name="T9" fmla="*/ 10 h 22"/>
                  <a:gd name="T10" fmla="*/ 6 w 9"/>
                  <a:gd name="T11" fmla="*/ 10 h 22"/>
                  <a:gd name="T12" fmla="*/ 4 w 9"/>
                  <a:gd name="T13" fmla="*/ 12 h 22"/>
                  <a:gd name="T14" fmla="*/ 4 w 9"/>
                  <a:gd name="T15" fmla="*/ 14 h 22"/>
                  <a:gd name="T16" fmla="*/ 3 w 9"/>
                  <a:gd name="T17" fmla="*/ 17 h 22"/>
                  <a:gd name="T18" fmla="*/ 0 w 9"/>
                  <a:gd name="T19" fmla="*/ 22 h 22"/>
                  <a:gd name="T20" fmla="*/ 3 w 9"/>
                  <a:gd name="T21" fmla="*/ 22 h 22"/>
                  <a:gd name="T22" fmla="*/ 4 w 9"/>
                  <a:gd name="T23" fmla="*/ 19 h 22"/>
                  <a:gd name="T24" fmla="*/ 5 w 9"/>
                  <a:gd name="T25" fmla="*/ 16 h 22"/>
                  <a:gd name="T26" fmla="*/ 6 w 9"/>
                  <a:gd name="T27" fmla="*/ 14 h 22"/>
                  <a:gd name="T28" fmla="*/ 7 w 9"/>
                  <a:gd name="T29" fmla="*/ 12 h 22"/>
                  <a:gd name="T30" fmla="*/ 7 w 9"/>
                  <a:gd name="T31" fmla="*/ 10 h 22"/>
                  <a:gd name="T32" fmla="*/ 8 w 9"/>
                  <a:gd name="T33" fmla="*/ 8 h 22"/>
                  <a:gd name="T34" fmla="*/ 9 w 9"/>
                  <a:gd name="T35" fmla="*/ 4 h 22"/>
                  <a:gd name="T36" fmla="*/ 8 w 9"/>
                  <a:gd name="T37" fmla="*/ 0 h 22"/>
                  <a:gd name="T38" fmla="*/ 9 w 9"/>
                  <a:gd name="T39" fmla="*/ 0 h 22"/>
                  <a:gd name="T40" fmla="*/ 6 w 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2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3" name="Freeform 1851">
                <a:extLst>
                  <a:ext uri="{FF2B5EF4-FFF2-40B4-BE49-F238E27FC236}">
                    <a16:creationId xmlns:a16="http://schemas.microsoft.com/office/drawing/2014/main" id="{13D7DD31-916E-48B2-A3E9-1B31ABAA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40"/>
                <a:ext cx="5" cy="4"/>
              </a:xfrm>
              <a:custGeom>
                <a:avLst/>
                <a:gdLst>
                  <a:gd name="T0" fmla="*/ 0 w 16"/>
                  <a:gd name="T1" fmla="*/ 1 h 14"/>
                  <a:gd name="T2" fmla="*/ 0 w 16"/>
                  <a:gd name="T3" fmla="*/ 2 h 14"/>
                  <a:gd name="T4" fmla="*/ 4 w 16"/>
                  <a:gd name="T5" fmla="*/ 2 h 14"/>
                  <a:gd name="T6" fmla="*/ 9 w 16"/>
                  <a:gd name="T7" fmla="*/ 6 h 14"/>
                  <a:gd name="T8" fmla="*/ 13 w 16"/>
                  <a:gd name="T9" fmla="*/ 10 h 14"/>
                  <a:gd name="T10" fmla="*/ 13 w 16"/>
                  <a:gd name="T11" fmla="*/ 14 h 14"/>
                  <a:gd name="T12" fmla="*/ 16 w 16"/>
                  <a:gd name="T13" fmla="*/ 14 h 14"/>
                  <a:gd name="T14" fmla="*/ 14 w 16"/>
                  <a:gd name="T15" fmla="*/ 9 h 14"/>
                  <a:gd name="T16" fmla="*/ 11 w 16"/>
                  <a:gd name="T17" fmla="*/ 4 h 14"/>
                  <a:gd name="T18" fmla="*/ 6 w 16"/>
                  <a:gd name="T19" fmla="*/ 1 h 14"/>
                  <a:gd name="T20" fmla="*/ 0 w 16"/>
                  <a:gd name="T21" fmla="*/ 0 h 14"/>
                  <a:gd name="T22" fmla="*/ 0 w 16"/>
                  <a:gd name="T2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9" y="6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4" name="Freeform 1852">
                <a:extLst>
                  <a:ext uri="{FF2B5EF4-FFF2-40B4-BE49-F238E27FC236}">
                    <a16:creationId xmlns:a16="http://schemas.microsoft.com/office/drawing/2014/main" id="{E6197747-42B6-469C-AD86-EA0B96BE1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39"/>
                <a:ext cx="6" cy="5"/>
              </a:xfrm>
              <a:custGeom>
                <a:avLst/>
                <a:gdLst>
                  <a:gd name="T0" fmla="*/ 1 w 17"/>
                  <a:gd name="T1" fmla="*/ 12 h 14"/>
                  <a:gd name="T2" fmla="*/ 1 w 17"/>
                  <a:gd name="T3" fmla="*/ 14 h 14"/>
                  <a:gd name="T4" fmla="*/ 4 w 17"/>
                  <a:gd name="T5" fmla="*/ 10 h 14"/>
                  <a:gd name="T6" fmla="*/ 6 w 17"/>
                  <a:gd name="T7" fmla="*/ 8 h 14"/>
                  <a:gd name="T8" fmla="*/ 11 w 17"/>
                  <a:gd name="T9" fmla="*/ 5 h 14"/>
                  <a:gd name="T10" fmla="*/ 17 w 17"/>
                  <a:gd name="T11" fmla="*/ 2 h 14"/>
                  <a:gd name="T12" fmla="*/ 17 w 17"/>
                  <a:gd name="T13" fmla="*/ 0 h 14"/>
                  <a:gd name="T14" fmla="*/ 9 w 17"/>
                  <a:gd name="T15" fmla="*/ 2 h 14"/>
                  <a:gd name="T16" fmla="*/ 5 w 17"/>
                  <a:gd name="T17" fmla="*/ 6 h 14"/>
                  <a:gd name="T18" fmla="*/ 3 w 17"/>
                  <a:gd name="T19" fmla="*/ 9 h 14"/>
                  <a:gd name="T20" fmla="*/ 0 w 17"/>
                  <a:gd name="T21" fmla="*/ 12 h 14"/>
                  <a:gd name="T22" fmla="*/ 0 w 17"/>
                  <a:gd name="T23" fmla="*/ 12 h 14"/>
                  <a:gd name="T24" fmla="*/ 1 w 17"/>
                  <a:gd name="T2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" y="12"/>
                    </a:moveTo>
                    <a:lnTo>
                      <a:pt x="1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5" name="Freeform 1853">
                <a:extLst>
                  <a:ext uri="{FF2B5EF4-FFF2-40B4-BE49-F238E27FC236}">
                    <a16:creationId xmlns:a16="http://schemas.microsoft.com/office/drawing/2014/main" id="{BDCBCCA7-C836-48F5-9EF3-B473CD93F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6" name="Freeform 1854">
                <a:extLst>
                  <a:ext uri="{FF2B5EF4-FFF2-40B4-BE49-F238E27FC236}">
                    <a16:creationId xmlns:a16="http://schemas.microsoft.com/office/drawing/2014/main" id="{500F0A55-2A92-4F5D-A2A2-A94B20A97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1"/>
                <a:ext cx="2" cy="7"/>
              </a:xfrm>
              <a:custGeom>
                <a:avLst/>
                <a:gdLst>
                  <a:gd name="T0" fmla="*/ 1 w 6"/>
                  <a:gd name="T1" fmla="*/ 19 h 20"/>
                  <a:gd name="T2" fmla="*/ 1 w 6"/>
                  <a:gd name="T3" fmla="*/ 19 h 20"/>
                  <a:gd name="T4" fmla="*/ 2 w 6"/>
                  <a:gd name="T5" fmla="*/ 13 h 20"/>
                  <a:gd name="T6" fmla="*/ 2 w 6"/>
                  <a:gd name="T7" fmla="*/ 10 h 20"/>
                  <a:gd name="T8" fmla="*/ 3 w 6"/>
                  <a:gd name="T9" fmla="*/ 10 h 20"/>
                  <a:gd name="T10" fmla="*/ 1 w 6"/>
                  <a:gd name="T11" fmla="*/ 9 h 20"/>
                  <a:gd name="T12" fmla="*/ 2 w 6"/>
                  <a:gd name="T13" fmla="*/ 11 h 20"/>
                  <a:gd name="T14" fmla="*/ 3 w 6"/>
                  <a:gd name="T15" fmla="*/ 9 h 20"/>
                  <a:gd name="T16" fmla="*/ 5 w 6"/>
                  <a:gd name="T17" fmla="*/ 6 h 20"/>
                  <a:gd name="T18" fmla="*/ 6 w 6"/>
                  <a:gd name="T19" fmla="*/ 0 h 20"/>
                  <a:gd name="T20" fmla="*/ 3 w 6"/>
                  <a:gd name="T21" fmla="*/ 0 h 20"/>
                  <a:gd name="T22" fmla="*/ 3 w 6"/>
                  <a:gd name="T23" fmla="*/ 6 h 20"/>
                  <a:gd name="T24" fmla="*/ 2 w 6"/>
                  <a:gd name="T25" fmla="*/ 9 h 20"/>
                  <a:gd name="T26" fmla="*/ 2 w 6"/>
                  <a:gd name="T27" fmla="*/ 9 h 20"/>
                  <a:gd name="T28" fmla="*/ 3 w 6"/>
                  <a:gd name="T29" fmla="*/ 9 h 20"/>
                  <a:gd name="T30" fmla="*/ 1 w 6"/>
                  <a:gd name="T31" fmla="*/ 9 h 20"/>
                  <a:gd name="T32" fmla="*/ 1 w 6"/>
                  <a:gd name="T33" fmla="*/ 10 h 20"/>
                  <a:gd name="T34" fmla="*/ 1 w 6"/>
                  <a:gd name="T35" fmla="*/ 13 h 20"/>
                  <a:gd name="T36" fmla="*/ 0 w 6"/>
                  <a:gd name="T37" fmla="*/ 19 h 20"/>
                  <a:gd name="T38" fmla="*/ 0 w 6"/>
                  <a:gd name="T39" fmla="*/ 20 h 20"/>
                  <a:gd name="T40" fmla="*/ 1 w 6"/>
                  <a:gd name="T4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0">
                    <a:moveTo>
                      <a:pt x="1" y="19"/>
                    </a:moveTo>
                    <a:lnTo>
                      <a:pt x="1" y="19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7" name="Freeform 1855">
                <a:extLst>
                  <a:ext uri="{FF2B5EF4-FFF2-40B4-BE49-F238E27FC236}">
                    <a16:creationId xmlns:a16="http://schemas.microsoft.com/office/drawing/2014/main" id="{8A20F137-C6B3-4317-9FC3-E56AE3C82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7"/>
                <a:ext cx="9" cy="4"/>
              </a:xfrm>
              <a:custGeom>
                <a:avLst/>
                <a:gdLst>
                  <a:gd name="T0" fmla="*/ 27 w 28"/>
                  <a:gd name="T1" fmla="*/ 9 h 11"/>
                  <a:gd name="T2" fmla="*/ 27 w 28"/>
                  <a:gd name="T3" fmla="*/ 9 h 11"/>
                  <a:gd name="T4" fmla="*/ 26 w 28"/>
                  <a:gd name="T5" fmla="*/ 10 h 11"/>
                  <a:gd name="T6" fmla="*/ 21 w 28"/>
                  <a:gd name="T7" fmla="*/ 10 h 11"/>
                  <a:gd name="T8" fmla="*/ 18 w 28"/>
                  <a:gd name="T9" fmla="*/ 9 h 11"/>
                  <a:gd name="T10" fmla="*/ 15 w 28"/>
                  <a:gd name="T11" fmla="*/ 6 h 11"/>
                  <a:gd name="T12" fmla="*/ 10 w 28"/>
                  <a:gd name="T13" fmla="*/ 6 h 11"/>
                  <a:gd name="T14" fmla="*/ 7 w 28"/>
                  <a:gd name="T15" fmla="*/ 4 h 11"/>
                  <a:gd name="T16" fmla="*/ 3 w 28"/>
                  <a:gd name="T17" fmla="*/ 2 h 11"/>
                  <a:gd name="T18" fmla="*/ 1 w 28"/>
                  <a:gd name="T19" fmla="*/ 0 h 11"/>
                  <a:gd name="T20" fmla="*/ 0 w 28"/>
                  <a:gd name="T21" fmla="*/ 1 h 11"/>
                  <a:gd name="T22" fmla="*/ 1 w 28"/>
                  <a:gd name="T23" fmla="*/ 3 h 11"/>
                  <a:gd name="T24" fmla="*/ 5 w 28"/>
                  <a:gd name="T25" fmla="*/ 5 h 11"/>
                  <a:gd name="T26" fmla="*/ 9 w 28"/>
                  <a:gd name="T27" fmla="*/ 6 h 11"/>
                  <a:gd name="T28" fmla="*/ 12 w 28"/>
                  <a:gd name="T29" fmla="*/ 9 h 11"/>
                  <a:gd name="T30" fmla="*/ 18 w 28"/>
                  <a:gd name="T31" fmla="*/ 11 h 11"/>
                  <a:gd name="T32" fmla="*/ 21 w 28"/>
                  <a:gd name="T33" fmla="*/ 11 h 11"/>
                  <a:gd name="T34" fmla="*/ 26 w 28"/>
                  <a:gd name="T35" fmla="*/ 11 h 11"/>
                  <a:gd name="T36" fmla="*/ 28 w 28"/>
                  <a:gd name="T37" fmla="*/ 10 h 11"/>
                  <a:gd name="T38" fmla="*/ 28 w 28"/>
                  <a:gd name="T39" fmla="*/ 9 h 11"/>
                  <a:gd name="T40" fmla="*/ 27 w 28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7" y="9"/>
                    </a:moveTo>
                    <a:lnTo>
                      <a:pt x="27" y="9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8" name="Freeform 1856">
                <a:extLst>
                  <a:ext uri="{FF2B5EF4-FFF2-40B4-BE49-F238E27FC236}">
                    <a16:creationId xmlns:a16="http://schemas.microsoft.com/office/drawing/2014/main" id="{958DA731-DCB3-4885-881D-C9E5B28F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843"/>
                <a:ext cx="1" cy="7"/>
              </a:xfrm>
              <a:custGeom>
                <a:avLst/>
                <a:gdLst>
                  <a:gd name="T0" fmla="*/ 0 w 3"/>
                  <a:gd name="T1" fmla="*/ 0 h 21"/>
                  <a:gd name="T2" fmla="*/ 1 w 3"/>
                  <a:gd name="T3" fmla="*/ 6 h 21"/>
                  <a:gd name="T4" fmla="*/ 2 w 3"/>
                  <a:gd name="T5" fmla="*/ 9 h 21"/>
                  <a:gd name="T6" fmla="*/ 1 w 3"/>
                  <a:gd name="T7" fmla="*/ 9 h 21"/>
                  <a:gd name="T8" fmla="*/ 0 w 3"/>
                  <a:gd name="T9" fmla="*/ 9 h 21"/>
                  <a:gd name="T10" fmla="*/ 0 w 3"/>
                  <a:gd name="T11" fmla="*/ 12 h 21"/>
                  <a:gd name="T12" fmla="*/ 0 w 3"/>
                  <a:gd name="T13" fmla="*/ 15 h 21"/>
                  <a:gd name="T14" fmla="*/ 0 w 3"/>
                  <a:gd name="T15" fmla="*/ 21 h 21"/>
                  <a:gd name="T16" fmla="*/ 0 w 3"/>
                  <a:gd name="T17" fmla="*/ 21 h 21"/>
                  <a:gd name="T18" fmla="*/ 0 w 3"/>
                  <a:gd name="T19" fmla="*/ 15 h 21"/>
                  <a:gd name="T20" fmla="*/ 1 w 3"/>
                  <a:gd name="T21" fmla="*/ 12 h 21"/>
                  <a:gd name="T22" fmla="*/ 2 w 3"/>
                  <a:gd name="T23" fmla="*/ 12 h 21"/>
                  <a:gd name="T24" fmla="*/ 2 w 3"/>
                  <a:gd name="T25" fmla="*/ 10 h 21"/>
                  <a:gd name="T26" fmla="*/ 3 w 3"/>
                  <a:gd name="T27" fmla="*/ 10 h 21"/>
                  <a:gd name="T28" fmla="*/ 3 w 3"/>
                  <a:gd name="T29" fmla="*/ 9 h 21"/>
                  <a:gd name="T30" fmla="*/ 2 w 3"/>
                  <a:gd name="T31" fmla="*/ 6 h 21"/>
                  <a:gd name="T32" fmla="*/ 1 w 3"/>
                  <a:gd name="T33" fmla="*/ 0 h 21"/>
                  <a:gd name="T34" fmla="*/ 0 w 3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9" name="Freeform 1857">
                <a:extLst>
                  <a:ext uri="{FF2B5EF4-FFF2-40B4-BE49-F238E27FC236}">
                    <a16:creationId xmlns:a16="http://schemas.microsoft.com/office/drawing/2014/main" id="{5FF5FD55-7C2C-4836-B3CA-6D0C96DD8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39"/>
                <a:ext cx="8" cy="4"/>
              </a:xfrm>
              <a:custGeom>
                <a:avLst/>
                <a:gdLst>
                  <a:gd name="T0" fmla="*/ 3 w 26"/>
                  <a:gd name="T1" fmla="*/ 6 h 13"/>
                  <a:gd name="T2" fmla="*/ 3 w 26"/>
                  <a:gd name="T3" fmla="*/ 7 h 13"/>
                  <a:gd name="T4" fmla="*/ 4 w 26"/>
                  <a:gd name="T5" fmla="*/ 3 h 13"/>
                  <a:gd name="T6" fmla="*/ 7 w 26"/>
                  <a:gd name="T7" fmla="*/ 2 h 13"/>
                  <a:gd name="T8" fmla="*/ 9 w 26"/>
                  <a:gd name="T9" fmla="*/ 1 h 13"/>
                  <a:gd name="T10" fmla="*/ 14 w 26"/>
                  <a:gd name="T11" fmla="*/ 1 h 13"/>
                  <a:gd name="T12" fmla="*/ 15 w 26"/>
                  <a:gd name="T13" fmla="*/ 2 h 13"/>
                  <a:gd name="T14" fmla="*/ 18 w 26"/>
                  <a:gd name="T15" fmla="*/ 3 h 13"/>
                  <a:gd name="T16" fmla="*/ 22 w 26"/>
                  <a:gd name="T17" fmla="*/ 9 h 13"/>
                  <a:gd name="T18" fmla="*/ 25 w 26"/>
                  <a:gd name="T19" fmla="*/ 13 h 13"/>
                  <a:gd name="T20" fmla="*/ 26 w 26"/>
                  <a:gd name="T21" fmla="*/ 13 h 13"/>
                  <a:gd name="T22" fmla="*/ 23 w 26"/>
                  <a:gd name="T23" fmla="*/ 8 h 13"/>
                  <a:gd name="T24" fmla="*/ 20 w 26"/>
                  <a:gd name="T25" fmla="*/ 2 h 13"/>
                  <a:gd name="T26" fmla="*/ 17 w 26"/>
                  <a:gd name="T27" fmla="*/ 0 h 13"/>
                  <a:gd name="T28" fmla="*/ 14 w 26"/>
                  <a:gd name="T29" fmla="*/ 0 h 13"/>
                  <a:gd name="T30" fmla="*/ 9 w 26"/>
                  <a:gd name="T31" fmla="*/ 0 h 13"/>
                  <a:gd name="T32" fmla="*/ 6 w 26"/>
                  <a:gd name="T33" fmla="*/ 0 h 13"/>
                  <a:gd name="T34" fmla="*/ 3 w 26"/>
                  <a:gd name="T35" fmla="*/ 2 h 13"/>
                  <a:gd name="T36" fmla="*/ 0 w 26"/>
                  <a:gd name="T37" fmla="*/ 6 h 13"/>
                  <a:gd name="T38" fmla="*/ 0 w 26"/>
                  <a:gd name="T39" fmla="*/ 6 h 13"/>
                  <a:gd name="T40" fmla="*/ 3 w 26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3" y="6"/>
                    </a:moveTo>
                    <a:lnTo>
                      <a:pt x="3" y="7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8" y="3"/>
                    </a:lnTo>
                    <a:lnTo>
                      <a:pt x="22" y="9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3" y="8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0" name="Freeform 1858">
                <a:extLst>
                  <a:ext uri="{FF2B5EF4-FFF2-40B4-BE49-F238E27FC236}">
                    <a16:creationId xmlns:a16="http://schemas.microsoft.com/office/drawing/2014/main" id="{168BB6D2-3B41-4238-BA97-3FA9A97E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40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1" name="Freeform 1859">
                <a:extLst>
                  <a:ext uri="{FF2B5EF4-FFF2-40B4-BE49-F238E27FC236}">
                    <a16:creationId xmlns:a16="http://schemas.microsoft.com/office/drawing/2014/main" id="{DD904786-226E-43D4-B5F3-3C513841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40"/>
                <a:ext cx="1" cy="5"/>
              </a:xfrm>
              <a:custGeom>
                <a:avLst/>
                <a:gdLst>
                  <a:gd name="T0" fmla="*/ 2 w 3"/>
                  <a:gd name="T1" fmla="*/ 0 h 14"/>
                  <a:gd name="T2" fmla="*/ 0 w 3"/>
                  <a:gd name="T3" fmla="*/ 6 h 14"/>
                  <a:gd name="T4" fmla="*/ 0 w 3"/>
                  <a:gd name="T5" fmla="*/ 8 h 14"/>
                  <a:gd name="T6" fmla="*/ 0 w 3"/>
                  <a:gd name="T7" fmla="*/ 10 h 14"/>
                  <a:gd name="T8" fmla="*/ 0 w 3"/>
                  <a:gd name="T9" fmla="*/ 14 h 14"/>
                  <a:gd name="T10" fmla="*/ 1 w 3"/>
                  <a:gd name="T11" fmla="*/ 14 h 14"/>
                  <a:gd name="T12" fmla="*/ 0 w 3"/>
                  <a:gd name="T13" fmla="*/ 10 h 14"/>
                  <a:gd name="T14" fmla="*/ 0 w 3"/>
                  <a:gd name="T15" fmla="*/ 8 h 14"/>
                  <a:gd name="T16" fmla="*/ 1 w 3"/>
                  <a:gd name="T17" fmla="*/ 6 h 14"/>
                  <a:gd name="T18" fmla="*/ 3 w 3"/>
                  <a:gd name="T19" fmla="*/ 0 h 14"/>
                  <a:gd name="T20" fmla="*/ 2 w 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2" name="Freeform 1860">
                <a:extLst>
                  <a:ext uri="{FF2B5EF4-FFF2-40B4-BE49-F238E27FC236}">
                    <a16:creationId xmlns:a16="http://schemas.microsoft.com/office/drawing/2014/main" id="{A9FFC053-1B7F-4F71-85AF-317F5255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36"/>
                <a:ext cx="9" cy="4"/>
              </a:xfrm>
              <a:custGeom>
                <a:avLst/>
                <a:gdLst>
                  <a:gd name="T0" fmla="*/ 24 w 25"/>
                  <a:gd name="T1" fmla="*/ 11 h 13"/>
                  <a:gd name="T2" fmla="*/ 25 w 25"/>
                  <a:gd name="T3" fmla="*/ 11 h 13"/>
                  <a:gd name="T4" fmla="*/ 25 w 25"/>
                  <a:gd name="T5" fmla="*/ 5 h 13"/>
                  <a:gd name="T6" fmla="*/ 22 w 25"/>
                  <a:gd name="T7" fmla="*/ 2 h 13"/>
                  <a:gd name="T8" fmla="*/ 19 w 25"/>
                  <a:gd name="T9" fmla="*/ 1 h 13"/>
                  <a:gd name="T10" fmla="*/ 13 w 25"/>
                  <a:gd name="T11" fmla="*/ 0 h 13"/>
                  <a:gd name="T12" fmla="*/ 9 w 25"/>
                  <a:gd name="T13" fmla="*/ 2 h 13"/>
                  <a:gd name="T14" fmla="*/ 4 w 25"/>
                  <a:gd name="T15" fmla="*/ 3 h 13"/>
                  <a:gd name="T16" fmla="*/ 1 w 25"/>
                  <a:gd name="T17" fmla="*/ 8 h 13"/>
                  <a:gd name="T18" fmla="*/ 0 w 25"/>
                  <a:gd name="T19" fmla="*/ 13 h 13"/>
                  <a:gd name="T20" fmla="*/ 1 w 25"/>
                  <a:gd name="T21" fmla="*/ 13 h 13"/>
                  <a:gd name="T22" fmla="*/ 2 w 25"/>
                  <a:gd name="T23" fmla="*/ 9 h 13"/>
                  <a:gd name="T24" fmla="*/ 5 w 25"/>
                  <a:gd name="T25" fmla="*/ 4 h 13"/>
                  <a:gd name="T26" fmla="*/ 9 w 25"/>
                  <a:gd name="T27" fmla="*/ 2 h 13"/>
                  <a:gd name="T28" fmla="*/ 13 w 25"/>
                  <a:gd name="T29" fmla="*/ 2 h 13"/>
                  <a:gd name="T30" fmla="*/ 17 w 25"/>
                  <a:gd name="T31" fmla="*/ 2 h 13"/>
                  <a:gd name="T32" fmla="*/ 20 w 25"/>
                  <a:gd name="T33" fmla="*/ 4 h 13"/>
                  <a:gd name="T34" fmla="*/ 23 w 25"/>
                  <a:gd name="T35" fmla="*/ 7 h 13"/>
                  <a:gd name="T36" fmla="*/ 24 w 25"/>
                  <a:gd name="T37" fmla="*/ 11 h 13"/>
                  <a:gd name="T38" fmla="*/ 25 w 25"/>
                  <a:gd name="T39" fmla="*/ 11 h 13"/>
                  <a:gd name="T40" fmla="*/ 24 w 25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3">
                    <a:moveTo>
                      <a:pt x="24" y="11"/>
                    </a:moveTo>
                    <a:lnTo>
                      <a:pt x="25" y="11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3" name="Freeform 1861">
                <a:extLst>
                  <a:ext uri="{FF2B5EF4-FFF2-40B4-BE49-F238E27FC236}">
                    <a16:creationId xmlns:a16="http://schemas.microsoft.com/office/drawing/2014/main" id="{0E7BD86D-5618-4159-B543-57ECE4B86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37"/>
                <a:ext cx="3" cy="9"/>
              </a:xfrm>
              <a:custGeom>
                <a:avLst/>
                <a:gdLst>
                  <a:gd name="T0" fmla="*/ 1 w 7"/>
                  <a:gd name="T1" fmla="*/ 27 h 27"/>
                  <a:gd name="T2" fmla="*/ 2 w 7"/>
                  <a:gd name="T3" fmla="*/ 27 h 27"/>
                  <a:gd name="T4" fmla="*/ 2 w 7"/>
                  <a:gd name="T5" fmla="*/ 23 h 27"/>
                  <a:gd name="T6" fmla="*/ 4 w 7"/>
                  <a:gd name="T7" fmla="*/ 18 h 27"/>
                  <a:gd name="T8" fmla="*/ 4 w 7"/>
                  <a:gd name="T9" fmla="*/ 13 h 27"/>
                  <a:gd name="T10" fmla="*/ 5 w 7"/>
                  <a:gd name="T11" fmla="*/ 7 h 27"/>
                  <a:gd name="T12" fmla="*/ 6 w 7"/>
                  <a:gd name="T13" fmla="*/ 3 h 27"/>
                  <a:gd name="T14" fmla="*/ 6 w 7"/>
                  <a:gd name="T15" fmla="*/ 0 h 27"/>
                  <a:gd name="T16" fmla="*/ 4 w 7"/>
                  <a:gd name="T17" fmla="*/ 3 h 27"/>
                  <a:gd name="T18" fmla="*/ 4 w 7"/>
                  <a:gd name="T19" fmla="*/ 8 h 27"/>
                  <a:gd name="T20" fmla="*/ 6 w 7"/>
                  <a:gd name="T21" fmla="*/ 8 h 27"/>
                  <a:gd name="T22" fmla="*/ 7 w 7"/>
                  <a:gd name="T23" fmla="*/ 3 h 27"/>
                  <a:gd name="T24" fmla="*/ 4 w 7"/>
                  <a:gd name="T25" fmla="*/ 0 h 27"/>
                  <a:gd name="T26" fmla="*/ 4 w 7"/>
                  <a:gd name="T27" fmla="*/ 3 h 27"/>
                  <a:gd name="T28" fmla="*/ 4 w 7"/>
                  <a:gd name="T29" fmla="*/ 7 h 27"/>
                  <a:gd name="T30" fmla="*/ 3 w 7"/>
                  <a:gd name="T31" fmla="*/ 13 h 27"/>
                  <a:gd name="T32" fmla="*/ 2 w 7"/>
                  <a:gd name="T33" fmla="*/ 18 h 27"/>
                  <a:gd name="T34" fmla="*/ 1 w 7"/>
                  <a:gd name="T35" fmla="*/ 23 h 27"/>
                  <a:gd name="T36" fmla="*/ 0 w 7"/>
                  <a:gd name="T37" fmla="*/ 27 h 27"/>
                  <a:gd name="T38" fmla="*/ 1 w 7"/>
                  <a:gd name="T3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1" y="27"/>
                    </a:moveTo>
                    <a:lnTo>
                      <a:pt x="2" y="27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4" name="Freeform 1862">
                <a:extLst>
                  <a:ext uri="{FF2B5EF4-FFF2-40B4-BE49-F238E27FC236}">
                    <a16:creationId xmlns:a16="http://schemas.microsoft.com/office/drawing/2014/main" id="{630C8F47-A93B-4BB1-9293-F46A0298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45"/>
                <a:ext cx="8" cy="1"/>
              </a:xfrm>
              <a:custGeom>
                <a:avLst/>
                <a:gdLst>
                  <a:gd name="T0" fmla="*/ 0 w 24"/>
                  <a:gd name="T1" fmla="*/ 1 h 5"/>
                  <a:gd name="T2" fmla="*/ 1 w 24"/>
                  <a:gd name="T3" fmla="*/ 3 h 5"/>
                  <a:gd name="T4" fmla="*/ 5 w 24"/>
                  <a:gd name="T5" fmla="*/ 2 h 5"/>
                  <a:gd name="T6" fmla="*/ 8 w 24"/>
                  <a:gd name="T7" fmla="*/ 3 h 5"/>
                  <a:gd name="T8" fmla="*/ 12 w 24"/>
                  <a:gd name="T9" fmla="*/ 3 h 5"/>
                  <a:gd name="T10" fmla="*/ 12 w 24"/>
                  <a:gd name="T11" fmla="*/ 4 h 5"/>
                  <a:gd name="T12" fmla="*/ 15 w 24"/>
                  <a:gd name="T13" fmla="*/ 4 h 5"/>
                  <a:gd name="T14" fmla="*/ 17 w 24"/>
                  <a:gd name="T15" fmla="*/ 5 h 5"/>
                  <a:gd name="T16" fmla="*/ 21 w 24"/>
                  <a:gd name="T17" fmla="*/ 5 h 5"/>
                  <a:gd name="T18" fmla="*/ 24 w 24"/>
                  <a:gd name="T19" fmla="*/ 4 h 5"/>
                  <a:gd name="T20" fmla="*/ 24 w 24"/>
                  <a:gd name="T21" fmla="*/ 3 h 5"/>
                  <a:gd name="T22" fmla="*/ 21 w 24"/>
                  <a:gd name="T23" fmla="*/ 4 h 5"/>
                  <a:gd name="T24" fmla="*/ 17 w 24"/>
                  <a:gd name="T25" fmla="*/ 4 h 5"/>
                  <a:gd name="T26" fmla="*/ 15 w 24"/>
                  <a:gd name="T27" fmla="*/ 3 h 5"/>
                  <a:gd name="T28" fmla="*/ 13 w 24"/>
                  <a:gd name="T29" fmla="*/ 3 h 5"/>
                  <a:gd name="T30" fmla="*/ 12 w 24"/>
                  <a:gd name="T31" fmla="*/ 2 h 5"/>
                  <a:gd name="T32" fmla="*/ 8 w 24"/>
                  <a:gd name="T33" fmla="*/ 1 h 5"/>
                  <a:gd name="T34" fmla="*/ 5 w 24"/>
                  <a:gd name="T35" fmla="*/ 1 h 5"/>
                  <a:gd name="T36" fmla="*/ 1 w 24"/>
                  <a:gd name="T37" fmla="*/ 0 h 5"/>
                  <a:gd name="T38" fmla="*/ 1 w 24"/>
                  <a:gd name="T39" fmla="*/ 1 h 5"/>
                  <a:gd name="T40" fmla="*/ 0 w 24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lnTo>
                      <a:pt x="1" y="3"/>
                    </a:lnTo>
                    <a:lnTo>
                      <a:pt x="5" y="2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5" name="Freeform 1863">
                <a:extLst>
                  <a:ext uri="{FF2B5EF4-FFF2-40B4-BE49-F238E27FC236}">
                    <a16:creationId xmlns:a16="http://schemas.microsoft.com/office/drawing/2014/main" id="{96E119F2-5FCA-4BFD-B240-4925FF090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797"/>
                <a:ext cx="155" cy="110"/>
              </a:xfrm>
              <a:custGeom>
                <a:avLst/>
                <a:gdLst>
                  <a:gd name="T0" fmla="*/ 17 w 466"/>
                  <a:gd name="T1" fmla="*/ 23 h 331"/>
                  <a:gd name="T2" fmla="*/ 50 w 466"/>
                  <a:gd name="T3" fmla="*/ 27 h 331"/>
                  <a:gd name="T4" fmla="*/ 68 w 466"/>
                  <a:gd name="T5" fmla="*/ 45 h 331"/>
                  <a:gd name="T6" fmla="*/ 59 w 466"/>
                  <a:gd name="T7" fmla="*/ 64 h 331"/>
                  <a:gd name="T8" fmla="*/ 57 w 466"/>
                  <a:gd name="T9" fmla="*/ 91 h 331"/>
                  <a:gd name="T10" fmla="*/ 59 w 466"/>
                  <a:gd name="T11" fmla="*/ 121 h 331"/>
                  <a:gd name="T12" fmla="*/ 68 w 466"/>
                  <a:gd name="T13" fmla="*/ 149 h 331"/>
                  <a:gd name="T14" fmla="*/ 79 w 466"/>
                  <a:gd name="T15" fmla="*/ 172 h 331"/>
                  <a:gd name="T16" fmla="*/ 100 w 466"/>
                  <a:gd name="T17" fmla="*/ 193 h 331"/>
                  <a:gd name="T18" fmla="*/ 127 w 466"/>
                  <a:gd name="T19" fmla="*/ 207 h 331"/>
                  <a:gd name="T20" fmla="*/ 155 w 466"/>
                  <a:gd name="T21" fmla="*/ 219 h 331"/>
                  <a:gd name="T22" fmla="*/ 170 w 466"/>
                  <a:gd name="T23" fmla="*/ 207 h 331"/>
                  <a:gd name="T24" fmla="*/ 204 w 466"/>
                  <a:gd name="T25" fmla="*/ 200 h 331"/>
                  <a:gd name="T26" fmla="*/ 243 w 466"/>
                  <a:gd name="T27" fmla="*/ 199 h 331"/>
                  <a:gd name="T28" fmla="*/ 281 w 466"/>
                  <a:gd name="T29" fmla="*/ 204 h 331"/>
                  <a:gd name="T30" fmla="*/ 306 w 466"/>
                  <a:gd name="T31" fmla="*/ 213 h 331"/>
                  <a:gd name="T32" fmla="*/ 326 w 466"/>
                  <a:gd name="T33" fmla="*/ 207 h 331"/>
                  <a:gd name="T34" fmla="*/ 351 w 466"/>
                  <a:gd name="T35" fmla="*/ 190 h 331"/>
                  <a:gd name="T36" fmla="*/ 370 w 466"/>
                  <a:gd name="T37" fmla="*/ 171 h 331"/>
                  <a:gd name="T38" fmla="*/ 383 w 466"/>
                  <a:gd name="T39" fmla="*/ 146 h 331"/>
                  <a:gd name="T40" fmla="*/ 388 w 466"/>
                  <a:gd name="T41" fmla="*/ 117 h 331"/>
                  <a:gd name="T42" fmla="*/ 388 w 466"/>
                  <a:gd name="T43" fmla="*/ 89 h 331"/>
                  <a:gd name="T44" fmla="*/ 387 w 466"/>
                  <a:gd name="T45" fmla="*/ 60 h 331"/>
                  <a:gd name="T46" fmla="*/ 389 w 466"/>
                  <a:gd name="T47" fmla="*/ 34 h 331"/>
                  <a:gd name="T48" fmla="*/ 407 w 466"/>
                  <a:gd name="T49" fmla="*/ 6 h 331"/>
                  <a:gd name="T50" fmla="*/ 438 w 466"/>
                  <a:gd name="T51" fmla="*/ 0 h 331"/>
                  <a:gd name="T52" fmla="*/ 466 w 466"/>
                  <a:gd name="T53" fmla="*/ 5 h 331"/>
                  <a:gd name="T54" fmla="*/ 461 w 466"/>
                  <a:gd name="T55" fmla="*/ 48 h 331"/>
                  <a:gd name="T56" fmla="*/ 456 w 466"/>
                  <a:gd name="T57" fmla="*/ 96 h 331"/>
                  <a:gd name="T58" fmla="*/ 453 w 466"/>
                  <a:gd name="T59" fmla="*/ 144 h 331"/>
                  <a:gd name="T60" fmla="*/ 447 w 466"/>
                  <a:gd name="T61" fmla="*/ 189 h 331"/>
                  <a:gd name="T62" fmla="*/ 438 w 466"/>
                  <a:gd name="T63" fmla="*/ 228 h 331"/>
                  <a:gd name="T64" fmla="*/ 363 w 466"/>
                  <a:gd name="T65" fmla="*/ 291 h 331"/>
                  <a:gd name="T66" fmla="*/ 338 w 466"/>
                  <a:gd name="T67" fmla="*/ 311 h 331"/>
                  <a:gd name="T68" fmla="*/ 312 w 466"/>
                  <a:gd name="T69" fmla="*/ 327 h 331"/>
                  <a:gd name="T70" fmla="*/ 297 w 466"/>
                  <a:gd name="T71" fmla="*/ 331 h 331"/>
                  <a:gd name="T72" fmla="*/ 272 w 466"/>
                  <a:gd name="T73" fmla="*/ 330 h 331"/>
                  <a:gd name="T74" fmla="*/ 232 w 466"/>
                  <a:gd name="T75" fmla="*/ 322 h 331"/>
                  <a:gd name="T76" fmla="*/ 196 w 466"/>
                  <a:gd name="T77" fmla="*/ 330 h 331"/>
                  <a:gd name="T78" fmla="*/ 174 w 466"/>
                  <a:gd name="T79" fmla="*/ 329 h 331"/>
                  <a:gd name="T80" fmla="*/ 159 w 466"/>
                  <a:gd name="T81" fmla="*/ 323 h 331"/>
                  <a:gd name="T82" fmla="*/ 129 w 466"/>
                  <a:gd name="T83" fmla="*/ 310 h 331"/>
                  <a:gd name="T84" fmla="*/ 102 w 466"/>
                  <a:gd name="T85" fmla="*/ 292 h 331"/>
                  <a:gd name="T86" fmla="*/ 17 w 466"/>
                  <a:gd name="T87" fmla="*/ 234 h 331"/>
                  <a:gd name="T88" fmla="*/ 9 w 466"/>
                  <a:gd name="T89" fmla="*/ 197 h 331"/>
                  <a:gd name="T90" fmla="*/ 4 w 466"/>
                  <a:gd name="T91" fmla="*/ 154 h 331"/>
                  <a:gd name="T92" fmla="*/ 4 w 466"/>
                  <a:gd name="T93" fmla="*/ 109 h 331"/>
                  <a:gd name="T94" fmla="*/ 4 w 466"/>
                  <a:gd name="T95" fmla="*/ 66 h 331"/>
                  <a:gd name="T96" fmla="*/ 0 w 466"/>
                  <a:gd name="T97" fmla="*/ 27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6" h="331">
                    <a:moveTo>
                      <a:pt x="0" y="27"/>
                    </a:moveTo>
                    <a:lnTo>
                      <a:pt x="7" y="24"/>
                    </a:lnTo>
                    <a:lnTo>
                      <a:pt x="17" y="23"/>
                    </a:lnTo>
                    <a:lnTo>
                      <a:pt x="28" y="23"/>
                    </a:lnTo>
                    <a:lnTo>
                      <a:pt x="39" y="24"/>
                    </a:lnTo>
                    <a:lnTo>
                      <a:pt x="50" y="27"/>
                    </a:lnTo>
                    <a:lnTo>
                      <a:pt x="59" y="31"/>
                    </a:lnTo>
                    <a:lnTo>
                      <a:pt x="65" y="37"/>
                    </a:lnTo>
                    <a:lnTo>
                      <a:pt x="68" y="45"/>
                    </a:lnTo>
                    <a:lnTo>
                      <a:pt x="64" y="51"/>
                    </a:lnTo>
                    <a:lnTo>
                      <a:pt x="62" y="56"/>
                    </a:lnTo>
                    <a:lnTo>
                      <a:pt x="59" y="64"/>
                    </a:lnTo>
                    <a:lnTo>
                      <a:pt x="58" y="72"/>
                    </a:lnTo>
                    <a:lnTo>
                      <a:pt x="57" y="82"/>
                    </a:lnTo>
                    <a:lnTo>
                      <a:pt x="57" y="91"/>
                    </a:lnTo>
                    <a:lnTo>
                      <a:pt x="58" y="101"/>
                    </a:lnTo>
                    <a:lnTo>
                      <a:pt x="58" y="111"/>
                    </a:lnTo>
                    <a:lnTo>
                      <a:pt x="59" y="121"/>
                    </a:lnTo>
                    <a:lnTo>
                      <a:pt x="63" y="131"/>
                    </a:lnTo>
                    <a:lnTo>
                      <a:pt x="65" y="140"/>
                    </a:lnTo>
                    <a:lnTo>
                      <a:pt x="68" y="149"/>
                    </a:lnTo>
                    <a:lnTo>
                      <a:pt x="72" y="158"/>
                    </a:lnTo>
                    <a:lnTo>
                      <a:pt x="76" y="166"/>
                    </a:lnTo>
                    <a:lnTo>
                      <a:pt x="79" y="172"/>
                    </a:lnTo>
                    <a:lnTo>
                      <a:pt x="85" y="176"/>
                    </a:lnTo>
                    <a:lnTo>
                      <a:pt x="92" y="185"/>
                    </a:lnTo>
                    <a:lnTo>
                      <a:pt x="100" y="193"/>
                    </a:lnTo>
                    <a:lnTo>
                      <a:pt x="107" y="198"/>
                    </a:lnTo>
                    <a:lnTo>
                      <a:pt x="116" y="203"/>
                    </a:lnTo>
                    <a:lnTo>
                      <a:pt x="127" y="207"/>
                    </a:lnTo>
                    <a:lnTo>
                      <a:pt x="136" y="211"/>
                    </a:lnTo>
                    <a:lnTo>
                      <a:pt x="144" y="216"/>
                    </a:lnTo>
                    <a:lnTo>
                      <a:pt x="155" y="219"/>
                    </a:lnTo>
                    <a:lnTo>
                      <a:pt x="158" y="214"/>
                    </a:lnTo>
                    <a:lnTo>
                      <a:pt x="164" y="210"/>
                    </a:lnTo>
                    <a:lnTo>
                      <a:pt x="170" y="207"/>
                    </a:lnTo>
                    <a:lnTo>
                      <a:pt x="180" y="204"/>
                    </a:lnTo>
                    <a:lnTo>
                      <a:pt x="192" y="201"/>
                    </a:lnTo>
                    <a:lnTo>
                      <a:pt x="204" y="200"/>
                    </a:lnTo>
                    <a:lnTo>
                      <a:pt x="217" y="199"/>
                    </a:lnTo>
                    <a:lnTo>
                      <a:pt x="230" y="199"/>
                    </a:lnTo>
                    <a:lnTo>
                      <a:pt x="243" y="199"/>
                    </a:lnTo>
                    <a:lnTo>
                      <a:pt x="258" y="201"/>
                    </a:lnTo>
                    <a:lnTo>
                      <a:pt x="270" y="202"/>
                    </a:lnTo>
                    <a:lnTo>
                      <a:pt x="281" y="204"/>
                    </a:lnTo>
                    <a:lnTo>
                      <a:pt x="293" y="207"/>
                    </a:lnTo>
                    <a:lnTo>
                      <a:pt x="300" y="209"/>
                    </a:lnTo>
                    <a:lnTo>
                      <a:pt x="306" y="213"/>
                    </a:lnTo>
                    <a:lnTo>
                      <a:pt x="310" y="217"/>
                    </a:lnTo>
                    <a:lnTo>
                      <a:pt x="318" y="212"/>
                    </a:lnTo>
                    <a:lnTo>
                      <a:pt x="326" y="207"/>
                    </a:lnTo>
                    <a:lnTo>
                      <a:pt x="335" y="201"/>
                    </a:lnTo>
                    <a:lnTo>
                      <a:pt x="344" y="197"/>
                    </a:lnTo>
                    <a:lnTo>
                      <a:pt x="351" y="190"/>
                    </a:lnTo>
                    <a:lnTo>
                      <a:pt x="359" y="183"/>
                    </a:lnTo>
                    <a:lnTo>
                      <a:pt x="365" y="176"/>
                    </a:lnTo>
                    <a:lnTo>
                      <a:pt x="370" y="171"/>
                    </a:lnTo>
                    <a:lnTo>
                      <a:pt x="375" y="163"/>
                    </a:lnTo>
                    <a:lnTo>
                      <a:pt x="380" y="154"/>
                    </a:lnTo>
                    <a:lnTo>
                      <a:pt x="383" y="146"/>
                    </a:lnTo>
                    <a:lnTo>
                      <a:pt x="386" y="137"/>
                    </a:lnTo>
                    <a:lnTo>
                      <a:pt x="387" y="127"/>
                    </a:lnTo>
                    <a:lnTo>
                      <a:pt x="388" y="117"/>
                    </a:lnTo>
                    <a:lnTo>
                      <a:pt x="389" y="108"/>
                    </a:lnTo>
                    <a:lnTo>
                      <a:pt x="389" y="98"/>
                    </a:lnTo>
                    <a:lnTo>
                      <a:pt x="388" y="89"/>
                    </a:lnTo>
                    <a:lnTo>
                      <a:pt x="388" y="79"/>
                    </a:lnTo>
                    <a:lnTo>
                      <a:pt x="387" y="70"/>
                    </a:lnTo>
                    <a:lnTo>
                      <a:pt x="387" y="60"/>
                    </a:lnTo>
                    <a:lnTo>
                      <a:pt x="388" y="51"/>
                    </a:lnTo>
                    <a:lnTo>
                      <a:pt x="389" y="43"/>
                    </a:lnTo>
                    <a:lnTo>
                      <a:pt x="389" y="34"/>
                    </a:lnTo>
                    <a:lnTo>
                      <a:pt x="392" y="26"/>
                    </a:lnTo>
                    <a:lnTo>
                      <a:pt x="399" y="15"/>
                    </a:lnTo>
                    <a:lnTo>
                      <a:pt x="407" y="6"/>
                    </a:lnTo>
                    <a:lnTo>
                      <a:pt x="417" y="1"/>
                    </a:lnTo>
                    <a:lnTo>
                      <a:pt x="427" y="0"/>
                    </a:lnTo>
                    <a:lnTo>
                      <a:pt x="438" y="0"/>
                    </a:lnTo>
                    <a:lnTo>
                      <a:pt x="448" y="2"/>
                    </a:lnTo>
                    <a:lnTo>
                      <a:pt x="458" y="5"/>
                    </a:lnTo>
                    <a:lnTo>
                      <a:pt x="466" y="5"/>
                    </a:lnTo>
                    <a:lnTo>
                      <a:pt x="464" y="19"/>
                    </a:lnTo>
                    <a:lnTo>
                      <a:pt x="462" y="34"/>
                    </a:lnTo>
                    <a:lnTo>
                      <a:pt x="461" y="48"/>
                    </a:lnTo>
                    <a:lnTo>
                      <a:pt x="460" y="64"/>
                    </a:lnTo>
                    <a:lnTo>
                      <a:pt x="457" y="80"/>
                    </a:lnTo>
                    <a:lnTo>
                      <a:pt x="456" y="96"/>
                    </a:lnTo>
                    <a:lnTo>
                      <a:pt x="456" y="111"/>
                    </a:lnTo>
                    <a:lnTo>
                      <a:pt x="454" y="127"/>
                    </a:lnTo>
                    <a:lnTo>
                      <a:pt x="453" y="144"/>
                    </a:lnTo>
                    <a:lnTo>
                      <a:pt x="452" y="158"/>
                    </a:lnTo>
                    <a:lnTo>
                      <a:pt x="451" y="174"/>
                    </a:lnTo>
                    <a:lnTo>
                      <a:pt x="447" y="189"/>
                    </a:lnTo>
                    <a:lnTo>
                      <a:pt x="445" y="202"/>
                    </a:lnTo>
                    <a:lnTo>
                      <a:pt x="442" y="216"/>
                    </a:lnTo>
                    <a:lnTo>
                      <a:pt x="438" y="228"/>
                    </a:lnTo>
                    <a:lnTo>
                      <a:pt x="433" y="239"/>
                    </a:lnTo>
                    <a:lnTo>
                      <a:pt x="369" y="283"/>
                    </a:lnTo>
                    <a:lnTo>
                      <a:pt x="363" y="291"/>
                    </a:lnTo>
                    <a:lnTo>
                      <a:pt x="355" y="297"/>
                    </a:lnTo>
                    <a:lnTo>
                      <a:pt x="346" y="304"/>
                    </a:lnTo>
                    <a:lnTo>
                      <a:pt x="338" y="311"/>
                    </a:lnTo>
                    <a:lnTo>
                      <a:pt x="330" y="317"/>
                    </a:lnTo>
                    <a:lnTo>
                      <a:pt x="321" y="322"/>
                    </a:lnTo>
                    <a:lnTo>
                      <a:pt x="312" y="327"/>
                    </a:lnTo>
                    <a:lnTo>
                      <a:pt x="303" y="330"/>
                    </a:lnTo>
                    <a:lnTo>
                      <a:pt x="301" y="330"/>
                    </a:lnTo>
                    <a:lnTo>
                      <a:pt x="297" y="331"/>
                    </a:lnTo>
                    <a:lnTo>
                      <a:pt x="291" y="331"/>
                    </a:lnTo>
                    <a:lnTo>
                      <a:pt x="282" y="330"/>
                    </a:lnTo>
                    <a:lnTo>
                      <a:pt x="272" y="330"/>
                    </a:lnTo>
                    <a:lnTo>
                      <a:pt x="261" y="328"/>
                    </a:lnTo>
                    <a:lnTo>
                      <a:pt x="248" y="326"/>
                    </a:lnTo>
                    <a:lnTo>
                      <a:pt x="232" y="322"/>
                    </a:lnTo>
                    <a:lnTo>
                      <a:pt x="219" y="326"/>
                    </a:lnTo>
                    <a:lnTo>
                      <a:pt x="207" y="328"/>
                    </a:lnTo>
                    <a:lnTo>
                      <a:pt x="196" y="330"/>
                    </a:lnTo>
                    <a:lnTo>
                      <a:pt x="186" y="330"/>
                    </a:lnTo>
                    <a:lnTo>
                      <a:pt x="178" y="330"/>
                    </a:lnTo>
                    <a:lnTo>
                      <a:pt x="174" y="329"/>
                    </a:lnTo>
                    <a:lnTo>
                      <a:pt x="169" y="328"/>
                    </a:lnTo>
                    <a:lnTo>
                      <a:pt x="167" y="327"/>
                    </a:lnTo>
                    <a:lnTo>
                      <a:pt x="159" y="323"/>
                    </a:lnTo>
                    <a:lnTo>
                      <a:pt x="149" y="320"/>
                    </a:lnTo>
                    <a:lnTo>
                      <a:pt x="138" y="314"/>
                    </a:lnTo>
                    <a:lnTo>
                      <a:pt x="129" y="310"/>
                    </a:lnTo>
                    <a:lnTo>
                      <a:pt x="119" y="303"/>
                    </a:lnTo>
                    <a:lnTo>
                      <a:pt x="111" y="297"/>
                    </a:lnTo>
                    <a:lnTo>
                      <a:pt x="102" y="292"/>
                    </a:lnTo>
                    <a:lnTo>
                      <a:pt x="96" y="285"/>
                    </a:lnTo>
                    <a:lnTo>
                      <a:pt x="21" y="245"/>
                    </a:lnTo>
                    <a:lnTo>
                      <a:pt x="17" y="234"/>
                    </a:lnTo>
                    <a:lnTo>
                      <a:pt x="14" y="221"/>
                    </a:lnTo>
                    <a:lnTo>
                      <a:pt x="11" y="209"/>
                    </a:lnTo>
                    <a:lnTo>
                      <a:pt x="9" y="197"/>
                    </a:lnTo>
                    <a:lnTo>
                      <a:pt x="7" y="182"/>
                    </a:lnTo>
                    <a:lnTo>
                      <a:pt x="5" y="167"/>
                    </a:lnTo>
                    <a:lnTo>
                      <a:pt x="4" y="154"/>
                    </a:lnTo>
                    <a:lnTo>
                      <a:pt x="4" y="139"/>
                    </a:lnTo>
                    <a:lnTo>
                      <a:pt x="4" y="124"/>
                    </a:lnTo>
                    <a:lnTo>
                      <a:pt x="4" y="109"/>
                    </a:lnTo>
                    <a:lnTo>
                      <a:pt x="4" y="94"/>
                    </a:lnTo>
                    <a:lnTo>
                      <a:pt x="4" y="80"/>
                    </a:lnTo>
                    <a:lnTo>
                      <a:pt x="4" y="66"/>
                    </a:lnTo>
                    <a:lnTo>
                      <a:pt x="3" y="53"/>
                    </a:lnTo>
                    <a:lnTo>
                      <a:pt x="1" y="3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6" name="Freeform 1864">
                <a:extLst>
                  <a:ext uri="{FF2B5EF4-FFF2-40B4-BE49-F238E27FC236}">
                    <a16:creationId xmlns:a16="http://schemas.microsoft.com/office/drawing/2014/main" id="{8505C407-8A8B-466D-A6A9-0B5C551F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4"/>
                <a:ext cx="23" cy="8"/>
              </a:xfrm>
              <a:custGeom>
                <a:avLst/>
                <a:gdLst>
                  <a:gd name="T0" fmla="*/ 69 w 69"/>
                  <a:gd name="T1" fmla="*/ 23 h 23"/>
                  <a:gd name="T2" fmla="*/ 69 w 69"/>
                  <a:gd name="T3" fmla="*/ 22 h 23"/>
                  <a:gd name="T4" fmla="*/ 67 w 69"/>
                  <a:gd name="T5" fmla="*/ 14 h 23"/>
                  <a:gd name="T6" fmla="*/ 60 w 69"/>
                  <a:gd name="T7" fmla="*/ 7 h 23"/>
                  <a:gd name="T8" fmla="*/ 51 w 69"/>
                  <a:gd name="T9" fmla="*/ 4 h 23"/>
                  <a:gd name="T10" fmla="*/ 40 w 69"/>
                  <a:gd name="T11" fmla="*/ 1 h 23"/>
                  <a:gd name="T12" fmla="*/ 29 w 69"/>
                  <a:gd name="T13" fmla="*/ 0 h 23"/>
                  <a:gd name="T14" fmla="*/ 18 w 69"/>
                  <a:gd name="T15" fmla="*/ 0 h 23"/>
                  <a:gd name="T16" fmla="*/ 8 w 69"/>
                  <a:gd name="T17" fmla="*/ 2 h 23"/>
                  <a:gd name="T18" fmla="*/ 0 w 69"/>
                  <a:gd name="T19" fmla="*/ 4 h 23"/>
                  <a:gd name="T20" fmla="*/ 2 w 69"/>
                  <a:gd name="T21" fmla="*/ 5 h 23"/>
                  <a:gd name="T22" fmla="*/ 8 w 69"/>
                  <a:gd name="T23" fmla="*/ 2 h 23"/>
                  <a:gd name="T24" fmla="*/ 18 w 69"/>
                  <a:gd name="T25" fmla="*/ 2 h 23"/>
                  <a:gd name="T26" fmla="*/ 29 w 69"/>
                  <a:gd name="T27" fmla="*/ 1 h 23"/>
                  <a:gd name="T28" fmla="*/ 40 w 69"/>
                  <a:gd name="T29" fmla="*/ 2 h 23"/>
                  <a:gd name="T30" fmla="*/ 50 w 69"/>
                  <a:gd name="T31" fmla="*/ 5 h 23"/>
                  <a:gd name="T32" fmla="*/ 59 w 69"/>
                  <a:gd name="T33" fmla="*/ 10 h 23"/>
                  <a:gd name="T34" fmla="*/ 65 w 69"/>
                  <a:gd name="T35" fmla="*/ 16 h 23"/>
                  <a:gd name="T36" fmla="*/ 68 w 69"/>
                  <a:gd name="T37" fmla="*/ 22 h 23"/>
                  <a:gd name="T38" fmla="*/ 68 w 69"/>
                  <a:gd name="T39" fmla="*/ 22 h 23"/>
                  <a:gd name="T40" fmla="*/ 69 w 69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">
                    <a:moveTo>
                      <a:pt x="69" y="23"/>
                    </a:moveTo>
                    <a:lnTo>
                      <a:pt x="69" y="22"/>
                    </a:lnTo>
                    <a:lnTo>
                      <a:pt x="67" y="14"/>
                    </a:lnTo>
                    <a:lnTo>
                      <a:pt x="60" y="7"/>
                    </a:lnTo>
                    <a:lnTo>
                      <a:pt x="51" y="4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29" y="1"/>
                    </a:lnTo>
                    <a:lnTo>
                      <a:pt x="40" y="2"/>
                    </a:lnTo>
                    <a:lnTo>
                      <a:pt x="50" y="5"/>
                    </a:lnTo>
                    <a:lnTo>
                      <a:pt x="59" y="10"/>
                    </a:lnTo>
                    <a:lnTo>
                      <a:pt x="65" y="16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7" name="Freeform 1865">
                <a:extLst>
                  <a:ext uri="{FF2B5EF4-FFF2-40B4-BE49-F238E27FC236}">
                    <a16:creationId xmlns:a16="http://schemas.microsoft.com/office/drawing/2014/main" id="{FFDFE5EB-DEC8-4266-B2BC-259B1E8F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812"/>
                <a:ext cx="10" cy="43"/>
              </a:xfrm>
              <a:custGeom>
                <a:avLst/>
                <a:gdLst>
                  <a:gd name="T0" fmla="*/ 29 w 29"/>
                  <a:gd name="T1" fmla="*/ 131 h 131"/>
                  <a:gd name="T2" fmla="*/ 24 w 29"/>
                  <a:gd name="T3" fmla="*/ 126 h 131"/>
                  <a:gd name="T4" fmla="*/ 20 w 29"/>
                  <a:gd name="T5" fmla="*/ 120 h 131"/>
                  <a:gd name="T6" fmla="*/ 15 w 29"/>
                  <a:gd name="T7" fmla="*/ 113 h 131"/>
                  <a:gd name="T8" fmla="*/ 12 w 29"/>
                  <a:gd name="T9" fmla="*/ 106 h 131"/>
                  <a:gd name="T10" fmla="*/ 10 w 29"/>
                  <a:gd name="T11" fmla="*/ 95 h 131"/>
                  <a:gd name="T12" fmla="*/ 7 w 29"/>
                  <a:gd name="T13" fmla="*/ 86 h 131"/>
                  <a:gd name="T14" fmla="*/ 4 w 29"/>
                  <a:gd name="T15" fmla="*/ 76 h 131"/>
                  <a:gd name="T16" fmla="*/ 2 w 29"/>
                  <a:gd name="T17" fmla="*/ 66 h 131"/>
                  <a:gd name="T18" fmla="*/ 2 w 29"/>
                  <a:gd name="T19" fmla="*/ 57 h 131"/>
                  <a:gd name="T20" fmla="*/ 2 w 29"/>
                  <a:gd name="T21" fmla="*/ 47 h 131"/>
                  <a:gd name="T22" fmla="*/ 2 w 29"/>
                  <a:gd name="T23" fmla="*/ 38 h 131"/>
                  <a:gd name="T24" fmla="*/ 2 w 29"/>
                  <a:gd name="T25" fmla="*/ 28 h 131"/>
                  <a:gd name="T26" fmla="*/ 3 w 29"/>
                  <a:gd name="T27" fmla="*/ 20 h 131"/>
                  <a:gd name="T28" fmla="*/ 5 w 29"/>
                  <a:gd name="T29" fmla="*/ 12 h 131"/>
                  <a:gd name="T30" fmla="*/ 8 w 29"/>
                  <a:gd name="T31" fmla="*/ 7 h 131"/>
                  <a:gd name="T32" fmla="*/ 12 w 29"/>
                  <a:gd name="T33" fmla="*/ 1 h 131"/>
                  <a:gd name="T34" fmla="*/ 10 w 29"/>
                  <a:gd name="T35" fmla="*/ 0 h 131"/>
                  <a:gd name="T36" fmla="*/ 7 w 29"/>
                  <a:gd name="T37" fmla="*/ 6 h 131"/>
                  <a:gd name="T38" fmla="*/ 4 w 29"/>
                  <a:gd name="T39" fmla="*/ 12 h 131"/>
                  <a:gd name="T40" fmla="*/ 2 w 29"/>
                  <a:gd name="T41" fmla="*/ 20 h 131"/>
                  <a:gd name="T42" fmla="*/ 1 w 29"/>
                  <a:gd name="T43" fmla="*/ 28 h 131"/>
                  <a:gd name="T44" fmla="*/ 0 w 29"/>
                  <a:gd name="T45" fmla="*/ 38 h 131"/>
                  <a:gd name="T46" fmla="*/ 0 w 29"/>
                  <a:gd name="T47" fmla="*/ 47 h 131"/>
                  <a:gd name="T48" fmla="*/ 1 w 29"/>
                  <a:gd name="T49" fmla="*/ 57 h 131"/>
                  <a:gd name="T50" fmla="*/ 2 w 29"/>
                  <a:gd name="T51" fmla="*/ 66 h 131"/>
                  <a:gd name="T52" fmla="*/ 2 w 29"/>
                  <a:gd name="T53" fmla="*/ 76 h 131"/>
                  <a:gd name="T54" fmla="*/ 4 w 29"/>
                  <a:gd name="T55" fmla="*/ 86 h 131"/>
                  <a:gd name="T56" fmla="*/ 8 w 29"/>
                  <a:gd name="T57" fmla="*/ 95 h 131"/>
                  <a:gd name="T58" fmla="*/ 11 w 29"/>
                  <a:gd name="T59" fmla="*/ 106 h 131"/>
                  <a:gd name="T60" fmla="*/ 14 w 29"/>
                  <a:gd name="T61" fmla="*/ 113 h 131"/>
                  <a:gd name="T62" fmla="*/ 19 w 29"/>
                  <a:gd name="T63" fmla="*/ 122 h 131"/>
                  <a:gd name="T64" fmla="*/ 22 w 29"/>
                  <a:gd name="T65" fmla="*/ 127 h 131"/>
                  <a:gd name="T66" fmla="*/ 28 w 29"/>
                  <a:gd name="T67" fmla="*/ 131 h 131"/>
                  <a:gd name="T68" fmla="*/ 29 w 29"/>
                  <a:gd name="T6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131">
                    <a:moveTo>
                      <a:pt x="29" y="131"/>
                    </a:moveTo>
                    <a:lnTo>
                      <a:pt x="24" y="126"/>
                    </a:lnTo>
                    <a:lnTo>
                      <a:pt x="20" y="120"/>
                    </a:lnTo>
                    <a:lnTo>
                      <a:pt x="15" y="113"/>
                    </a:lnTo>
                    <a:lnTo>
                      <a:pt x="12" y="106"/>
                    </a:lnTo>
                    <a:lnTo>
                      <a:pt x="10" y="95"/>
                    </a:lnTo>
                    <a:lnTo>
                      <a:pt x="7" y="86"/>
                    </a:lnTo>
                    <a:lnTo>
                      <a:pt x="4" y="76"/>
                    </a:lnTo>
                    <a:lnTo>
                      <a:pt x="2" y="66"/>
                    </a:lnTo>
                    <a:lnTo>
                      <a:pt x="2" y="57"/>
                    </a:lnTo>
                    <a:lnTo>
                      <a:pt x="2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3" y="20"/>
                    </a:lnTo>
                    <a:lnTo>
                      <a:pt x="5" y="12"/>
                    </a:lnTo>
                    <a:lnTo>
                      <a:pt x="8" y="7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7" y="6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2" y="66"/>
                    </a:lnTo>
                    <a:lnTo>
                      <a:pt x="2" y="76"/>
                    </a:lnTo>
                    <a:lnTo>
                      <a:pt x="4" y="86"/>
                    </a:lnTo>
                    <a:lnTo>
                      <a:pt x="8" y="95"/>
                    </a:lnTo>
                    <a:lnTo>
                      <a:pt x="11" y="106"/>
                    </a:lnTo>
                    <a:lnTo>
                      <a:pt x="14" y="113"/>
                    </a:lnTo>
                    <a:lnTo>
                      <a:pt x="19" y="122"/>
                    </a:lnTo>
                    <a:lnTo>
                      <a:pt x="22" y="127"/>
                    </a:lnTo>
                    <a:lnTo>
                      <a:pt x="28" y="131"/>
                    </a:lnTo>
                    <a:lnTo>
                      <a:pt x="29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8" name="Freeform 1866">
                <a:extLst>
                  <a:ext uri="{FF2B5EF4-FFF2-40B4-BE49-F238E27FC236}">
                    <a16:creationId xmlns:a16="http://schemas.microsoft.com/office/drawing/2014/main" id="{9338018F-080D-48F5-A7F3-1C131E28D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55"/>
                <a:ext cx="24" cy="15"/>
              </a:xfrm>
              <a:custGeom>
                <a:avLst/>
                <a:gdLst>
                  <a:gd name="T0" fmla="*/ 69 w 71"/>
                  <a:gd name="T1" fmla="*/ 43 h 43"/>
                  <a:gd name="T2" fmla="*/ 71 w 71"/>
                  <a:gd name="T3" fmla="*/ 42 h 43"/>
                  <a:gd name="T4" fmla="*/ 60 w 71"/>
                  <a:gd name="T5" fmla="*/ 38 h 43"/>
                  <a:gd name="T6" fmla="*/ 52 w 71"/>
                  <a:gd name="T7" fmla="*/ 35 h 43"/>
                  <a:gd name="T8" fmla="*/ 41 w 71"/>
                  <a:gd name="T9" fmla="*/ 31 h 43"/>
                  <a:gd name="T10" fmla="*/ 32 w 71"/>
                  <a:gd name="T11" fmla="*/ 26 h 43"/>
                  <a:gd name="T12" fmla="*/ 23 w 71"/>
                  <a:gd name="T13" fmla="*/ 22 h 43"/>
                  <a:gd name="T14" fmla="*/ 16 w 71"/>
                  <a:gd name="T15" fmla="*/ 16 h 43"/>
                  <a:gd name="T16" fmla="*/ 8 w 71"/>
                  <a:gd name="T17" fmla="*/ 9 h 43"/>
                  <a:gd name="T18" fmla="*/ 1 w 71"/>
                  <a:gd name="T19" fmla="*/ 0 h 43"/>
                  <a:gd name="T20" fmla="*/ 0 w 71"/>
                  <a:gd name="T21" fmla="*/ 0 h 43"/>
                  <a:gd name="T22" fmla="*/ 6 w 71"/>
                  <a:gd name="T23" fmla="*/ 10 h 43"/>
                  <a:gd name="T24" fmla="*/ 15 w 71"/>
                  <a:gd name="T25" fmla="*/ 17 h 43"/>
                  <a:gd name="T26" fmla="*/ 22 w 71"/>
                  <a:gd name="T27" fmla="*/ 23 h 43"/>
                  <a:gd name="T28" fmla="*/ 31 w 71"/>
                  <a:gd name="T29" fmla="*/ 28 h 43"/>
                  <a:gd name="T30" fmla="*/ 40 w 71"/>
                  <a:gd name="T31" fmla="*/ 32 h 43"/>
                  <a:gd name="T32" fmla="*/ 50 w 71"/>
                  <a:gd name="T33" fmla="*/ 36 h 43"/>
                  <a:gd name="T34" fmla="*/ 59 w 71"/>
                  <a:gd name="T35" fmla="*/ 40 h 43"/>
                  <a:gd name="T36" fmla="*/ 69 w 71"/>
                  <a:gd name="T37" fmla="*/ 43 h 43"/>
                  <a:gd name="T38" fmla="*/ 71 w 71"/>
                  <a:gd name="T39" fmla="*/ 43 h 43"/>
                  <a:gd name="T40" fmla="*/ 69 w 71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3">
                    <a:moveTo>
                      <a:pt x="69" y="43"/>
                    </a:moveTo>
                    <a:lnTo>
                      <a:pt x="71" y="42"/>
                    </a:lnTo>
                    <a:lnTo>
                      <a:pt x="60" y="38"/>
                    </a:lnTo>
                    <a:lnTo>
                      <a:pt x="52" y="35"/>
                    </a:lnTo>
                    <a:lnTo>
                      <a:pt x="41" y="31"/>
                    </a:lnTo>
                    <a:lnTo>
                      <a:pt x="32" y="26"/>
                    </a:lnTo>
                    <a:lnTo>
                      <a:pt x="23" y="22"/>
                    </a:lnTo>
                    <a:lnTo>
                      <a:pt x="16" y="16"/>
                    </a:lnTo>
                    <a:lnTo>
                      <a:pt x="8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5" y="17"/>
                    </a:lnTo>
                    <a:lnTo>
                      <a:pt x="22" y="23"/>
                    </a:lnTo>
                    <a:lnTo>
                      <a:pt x="31" y="28"/>
                    </a:lnTo>
                    <a:lnTo>
                      <a:pt x="40" y="32"/>
                    </a:lnTo>
                    <a:lnTo>
                      <a:pt x="50" y="36"/>
                    </a:lnTo>
                    <a:lnTo>
                      <a:pt x="59" y="40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9" name="Freeform 1867">
                <a:extLst>
                  <a:ext uri="{FF2B5EF4-FFF2-40B4-BE49-F238E27FC236}">
                    <a16:creationId xmlns:a16="http://schemas.microsoft.com/office/drawing/2014/main" id="{1235C222-2787-4CDE-BCEA-4C309E6A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863"/>
                <a:ext cx="52" cy="6"/>
              </a:xfrm>
              <a:custGeom>
                <a:avLst/>
                <a:gdLst>
                  <a:gd name="T0" fmla="*/ 154 w 156"/>
                  <a:gd name="T1" fmla="*/ 16 h 20"/>
                  <a:gd name="T2" fmla="*/ 156 w 156"/>
                  <a:gd name="T3" fmla="*/ 16 h 20"/>
                  <a:gd name="T4" fmla="*/ 152 w 156"/>
                  <a:gd name="T5" fmla="*/ 13 h 20"/>
                  <a:gd name="T6" fmla="*/ 147 w 156"/>
                  <a:gd name="T7" fmla="*/ 10 h 20"/>
                  <a:gd name="T8" fmla="*/ 137 w 156"/>
                  <a:gd name="T9" fmla="*/ 6 h 20"/>
                  <a:gd name="T10" fmla="*/ 126 w 156"/>
                  <a:gd name="T11" fmla="*/ 5 h 20"/>
                  <a:gd name="T12" fmla="*/ 115 w 156"/>
                  <a:gd name="T13" fmla="*/ 3 h 20"/>
                  <a:gd name="T14" fmla="*/ 102 w 156"/>
                  <a:gd name="T15" fmla="*/ 1 h 20"/>
                  <a:gd name="T16" fmla="*/ 88 w 156"/>
                  <a:gd name="T17" fmla="*/ 0 h 20"/>
                  <a:gd name="T18" fmla="*/ 76 w 156"/>
                  <a:gd name="T19" fmla="*/ 0 h 20"/>
                  <a:gd name="T20" fmla="*/ 63 w 156"/>
                  <a:gd name="T21" fmla="*/ 0 h 20"/>
                  <a:gd name="T22" fmla="*/ 49 w 156"/>
                  <a:gd name="T23" fmla="*/ 1 h 20"/>
                  <a:gd name="T24" fmla="*/ 37 w 156"/>
                  <a:gd name="T25" fmla="*/ 2 h 20"/>
                  <a:gd name="T26" fmla="*/ 26 w 156"/>
                  <a:gd name="T27" fmla="*/ 5 h 20"/>
                  <a:gd name="T28" fmla="*/ 15 w 156"/>
                  <a:gd name="T29" fmla="*/ 6 h 20"/>
                  <a:gd name="T30" fmla="*/ 8 w 156"/>
                  <a:gd name="T31" fmla="*/ 11 h 20"/>
                  <a:gd name="T32" fmla="*/ 2 w 156"/>
                  <a:gd name="T33" fmla="*/ 15 h 20"/>
                  <a:gd name="T34" fmla="*/ 0 w 156"/>
                  <a:gd name="T35" fmla="*/ 20 h 20"/>
                  <a:gd name="T36" fmla="*/ 1 w 156"/>
                  <a:gd name="T37" fmla="*/ 20 h 20"/>
                  <a:gd name="T38" fmla="*/ 4 w 156"/>
                  <a:gd name="T39" fmla="*/ 16 h 20"/>
                  <a:gd name="T40" fmla="*/ 10 w 156"/>
                  <a:gd name="T41" fmla="*/ 12 h 20"/>
                  <a:gd name="T42" fmla="*/ 18 w 156"/>
                  <a:gd name="T43" fmla="*/ 9 h 20"/>
                  <a:gd name="T44" fmla="*/ 26 w 156"/>
                  <a:gd name="T45" fmla="*/ 6 h 20"/>
                  <a:gd name="T46" fmla="*/ 37 w 156"/>
                  <a:gd name="T47" fmla="*/ 3 h 20"/>
                  <a:gd name="T48" fmla="*/ 49 w 156"/>
                  <a:gd name="T49" fmla="*/ 2 h 20"/>
                  <a:gd name="T50" fmla="*/ 63 w 156"/>
                  <a:gd name="T51" fmla="*/ 1 h 20"/>
                  <a:gd name="T52" fmla="*/ 76 w 156"/>
                  <a:gd name="T53" fmla="*/ 1 h 20"/>
                  <a:gd name="T54" fmla="*/ 88 w 156"/>
                  <a:gd name="T55" fmla="*/ 1 h 20"/>
                  <a:gd name="T56" fmla="*/ 102 w 156"/>
                  <a:gd name="T57" fmla="*/ 3 h 20"/>
                  <a:gd name="T58" fmla="*/ 115 w 156"/>
                  <a:gd name="T59" fmla="*/ 4 h 20"/>
                  <a:gd name="T60" fmla="*/ 126 w 156"/>
                  <a:gd name="T61" fmla="*/ 6 h 20"/>
                  <a:gd name="T62" fmla="*/ 137 w 156"/>
                  <a:gd name="T63" fmla="*/ 9 h 20"/>
                  <a:gd name="T64" fmla="*/ 144 w 156"/>
                  <a:gd name="T65" fmla="*/ 11 h 20"/>
                  <a:gd name="T66" fmla="*/ 150 w 156"/>
                  <a:gd name="T67" fmla="*/ 15 h 20"/>
                  <a:gd name="T68" fmla="*/ 154 w 156"/>
                  <a:gd name="T69" fmla="*/ 19 h 20"/>
                  <a:gd name="T70" fmla="*/ 156 w 156"/>
                  <a:gd name="T71" fmla="*/ 19 h 20"/>
                  <a:gd name="T72" fmla="*/ 154 w 156"/>
                  <a:gd name="T7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20">
                    <a:moveTo>
                      <a:pt x="154" y="16"/>
                    </a:moveTo>
                    <a:lnTo>
                      <a:pt x="156" y="16"/>
                    </a:lnTo>
                    <a:lnTo>
                      <a:pt x="152" y="13"/>
                    </a:lnTo>
                    <a:lnTo>
                      <a:pt x="147" y="10"/>
                    </a:lnTo>
                    <a:lnTo>
                      <a:pt x="137" y="6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02" y="1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1"/>
                    </a:lnTo>
                    <a:lnTo>
                      <a:pt x="37" y="2"/>
                    </a:lnTo>
                    <a:lnTo>
                      <a:pt x="26" y="5"/>
                    </a:lnTo>
                    <a:lnTo>
                      <a:pt x="15" y="6"/>
                    </a:lnTo>
                    <a:lnTo>
                      <a:pt x="8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10" y="12"/>
                    </a:lnTo>
                    <a:lnTo>
                      <a:pt x="18" y="9"/>
                    </a:lnTo>
                    <a:lnTo>
                      <a:pt x="26" y="6"/>
                    </a:lnTo>
                    <a:lnTo>
                      <a:pt x="37" y="3"/>
                    </a:lnTo>
                    <a:lnTo>
                      <a:pt x="49" y="2"/>
                    </a:lnTo>
                    <a:lnTo>
                      <a:pt x="63" y="1"/>
                    </a:lnTo>
                    <a:lnTo>
                      <a:pt x="76" y="1"/>
                    </a:lnTo>
                    <a:lnTo>
                      <a:pt x="88" y="1"/>
                    </a:lnTo>
                    <a:lnTo>
                      <a:pt x="102" y="3"/>
                    </a:lnTo>
                    <a:lnTo>
                      <a:pt x="115" y="4"/>
                    </a:lnTo>
                    <a:lnTo>
                      <a:pt x="126" y="6"/>
                    </a:lnTo>
                    <a:lnTo>
                      <a:pt x="137" y="9"/>
                    </a:lnTo>
                    <a:lnTo>
                      <a:pt x="144" y="11"/>
                    </a:lnTo>
                    <a:lnTo>
                      <a:pt x="150" y="15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0" name="Freeform 1868">
                <a:extLst>
                  <a:ext uri="{FF2B5EF4-FFF2-40B4-BE49-F238E27FC236}">
                    <a16:creationId xmlns:a16="http://schemas.microsoft.com/office/drawing/2014/main" id="{FEDC07C5-35FA-4143-A29A-3E380AED4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854"/>
                <a:ext cx="20" cy="15"/>
              </a:xfrm>
              <a:custGeom>
                <a:avLst/>
                <a:gdLst>
                  <a:gd name="T0" fmla="*/ 60 w 61"/>
                  <a:gd name="T1" fmla="*/ 0 h 46"/>
                  <a:gd name="T2" fmla="*/ 55 w 61"/>
                  <a:gd name="T3" fmla="*/ 5 h 46"/>
                  <a:gd name="T4" fmla="*/ 49 w 61"/>
                  <a:gd name="T5" fmla="*/ 12 h 46"/>
                  <a:gd name="T6" fmla="*/ 41 w 61"/>
                  <a:gd name="T7" fmla="*/ 18 h 46"/>
                  <a:gd name="T8" fmla="*/ 34 w 61"/>
                  <a:gd name="T9" fmla="*/ 24 h 46"/>
                  <a:gd name="T10" fmla="*/ 26 w 61"/>
                  <a:gd name="T11" fmla="*/ 29 h 46"/>
                  <a:gd name="T12" fmla="*/ 16 w 61"/>
                  <a:gd name="T13" fmla="*/ 36 h 46"/>
                  <a:gd name="T14" fmla="*/ 8 w 61"/>
                  <a:gd name="T15" fmla="*/ 40 h 46"/>
                  <a:gd name="T16" fmla="*/ 0 w 61"/>
                  <a:gd name="T17" fmla="*/ 45 h 46"/>
                  <a:gd name="T18" fmla="*/ 1 w 61"/>
                  <a:gd name="T19" fmla="*/ 46 h 46"/>
                  <a:gd name="T20" fmla="*/ 10 w 61"/>
                  <a:gd name="T21" fmla="*/ 41 h 46"/>
                  <a:gd name="T22" fmla="*/ 18 w 61"/>
                  <a:gd name="T23" fmla="*/ 37 h 46"/>
                  <a:gd name="T24" fmla="*/ 27 w 61"/>
                  <a:gd name="T25" fmla="*/ 31 h 46"/>
                  <a:gd name="T26" fmla="*/ 35 w 61"/>
                  <a:gd name="T27" fmla="*/ 26 h 46"/>
                  <a:gd name="T28" fmla="*/ 43 w 61"/>
                  <a:gd name="T29" fmla="*/ 20 h 46"/>
                  <a:gd name="T30" fmla="*/ 50 w 61"/>
                  <a:gd name="T31" fmla="*/ 13 h 46"/>
                  <a:gd name="T32" fmla="*/ 56 w 61"/>
                  <a:gd name="T33" fmla="*/ 6 h 46"/>
                  <a:gd name="T34" fmla="*/ 61 w 61"/>
                  <a:gd name="T35" fmla="*/ 1 h 46"/>
                  <a:gd name="T36" fmla="*/ 60 w 6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46">
                    <a:moveTo>
                      <a:pt x="60" y="0"/>
                    </a:moveTo>
                    <a:lnTo>
                      <a:pt x="55" y="5"/>
                    </a:lnTo>
                    <a:lnTo>
                      <a:pt x="49" y="12"/>
                    </a:lnTo>
                    <a:lnTo>
                      <a:pt x="41" y="18"/>
                    </a:lnTo>
                    <a:lnTo>
                      <a:pt x="34" y="24"/>
                    </a:lnTo>
                    <a:lnTo>
                      <a:pt x="26" y="29"/>
                    </a:lnTo>
                    <a:lnTo>
                      <a:pt x="16" y="36"/>
                    </a:lnTo>
                    <a:lnTo>
                      <a:pt x="8" y="40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10" y="41"/>
                    </a:lnTo>
                    <a:lnTo>
                      <a:pt x="18" y="37"/>
                    </a:lnTo>
                    <a:lnTo>
                      <a:pt x="27" y="31"/>
                    </a:lnTo>
                    <a:lnTo>
                      <a:pt x="35" y="26"/>
                    </a:lnTo>
                    <a:lnTo>
                      <a:pt x="43" y="20"/>
                    </a:lnTo>
                    <a:lnTo>
                      <a:pt x="50" y="13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1" name="Freeform 1869">
                <a:extLst>
                  <a:ext uri="{FF2B5EF4-FFF2-40B4-BE49-F238E27FC236}">
                    <a16:creationId xmlns:a16="http://schemas.microsoft.com/office/drawing/2014/main" id="{3B2DC362-C79F-4451-8DA9-E4050D7A2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5"/>
                <a:ext cx="7" cy="49"/>
              </a:xfrm>
              <a:custGeom>
                <a:avLst/>
                <a:gdLst>
                  <a:gd name="T0" fmla="*/ 21 w 23"/>
                  <a:gd name="T1" fmla="*/ 0 h 146"/>
                  <a:gd name="T2" fmla="*/ 19 w 23"/>
                  <a:gd name="T3" fmla="*/ 9 h 146"/>
                  <a:gd name="T4" fmla="*/ 18 w 23"/>
                  <a:gd name="T5" fmla="*/ 17 h 146"/>
                  <a:gd name="T6" fmla="*/ 18 w 23"/>
                  <a:gd name="T7" fmla="*/ 25 h 146"/>
                  <a:gd name="T8" fmla="*/ 15 w 23"/>
                  <a:gd name="T9" fmla="*/ 35 h 146"/>
                  <a:gd name="T10" fmla="*/ 15 w 23"/>
                  <a:gd name="T11" fmla="*/ 44 h 146"/>
                  <a:gd name="T12" fmla="*/ 16 w 23"/>
                  <a:gd name="T13" fmla="*/ 54 h 146"/>
                  <a:gd name="T14" fmla="*/ 16 w 23"/>
                  <a:gd name="T15" fmla="*/ 63 h 146"/>
                  <a:gd name="T16" fmla="*/ 18 w 23"/>
                  <a:gd name="T17" fmla="*/ 72 h 146"/>
                  <a:gd name="T18" fmla="*/ 18 w 23"/>
                  <a:gd name="T19" fmla="*/ 82 h 146"/>
                  <a:gd name="T20" fmla="*/ 18 w 23"/>
                  <a:gd name="T21" fmla="*/ 92 h 146"/>
                  <a:gd name="T22" fmla="*/ 16 w 23"/>
                  <a:gd name="T23" fmla="*/ 102 h 146"/>
                  <a:gd name="T24" fmla="*/ 15 w 23"/>
                  <a:gd name="T25" fmla="*/ 111 h 146"/>
                  <a:gd name="T26" fmla="*/ 12 w 23"/>
                  <a:gd name="T27" fmla="*/ 120 h 146"/>
                  <a:gd name="T28" fmla="*/ 10 w 23"/>
                  <a:gd name="T29" fmla="*/ 128 h 146"/>
                  <a:gd name="T30" fmla="*/ 5 w 23"/>
                  <a:gd name="T31" fmla="*/ 137 h 146"/>
                  <a:gd name="T32" fmla="*/ 0 w 23"/>
                  <a:gd name="T33" fmla="*/ 145 h 146"/>
                  <a:gd name="T34" fmla="*/ 1 w 23"/>
                  <a:gd name="T35" fmla="*/ 146 h 146"/>
                  <a:gd name="T36" fmla="*/ 7 w 23"/>
                  <a:gd name="T37" fmla="*/ 138 h 146"/>
                  <a:gd name="T38" fmla="*/ 11 w 23"/>
                  <a:gd name="T39" fmla="*/ 129 h 146"/>
                  <a:gd name="T40" fmla="*/ 14 w 23"/>
                  <a:gd name="T41" fmla="*/ 120 h 146"/>
                  <a:gd name="T42" fmla="*/ 16 w 23"/>
                  <a:gd name="T43" fmla="*/ 111 h 146"/>
                  <a:gd name="T44" fmla="*/ 18 w 23"/>
                  <a:gd name="T45" fmla="*/ 102 h 146"/>
                  <a:gd name="T46" fmla="*/ 19 w 23"/>
                  <a:gd name="T47" fmla="*/ 92 h 146"/>
                  <a:gd name="T48" fmla="*/ 20 w 23"/>
                  <a:gd name="T49" fmla="*/ 82 h 146"/>
                  <a:gd name="T50" fmla="*/ 20 w 23"/>
                  <a:gd name="T51" fmla="*/ 72 h 146"/>
                  <a:gd name="T52" fmla="*/ 19 w 23"/>
                  <a:gd name="T53" fmla="*/ 63 h 146"/>
                  <a:gd name="T54" fmla="*/ 19 w 23"/>
                  <a:gd name="T55" fmla="*/ 54 h 146"/>
                  <a:gd name="T56" fmla="*/ 19 w 23"/>
                  <a:gd name="T57" fmla="*/ 44 h 146"/>
                  <a:gd name="T58" fmla="*/ 19 w 23"/>
                  <a:gd name="T59" fmla="*/ 35 h 146"/>
                  <a:gd name="T60" fmla="*/ 19 w 23"/>
                  <a:gd name="T61" fmla="*/ 25 h 146"/>
                  <a:gd name="T62" fmla="*/ 19 w 23"/>
                  <a:gd name="T63" fmla="*/ 17 h 146"/>
                  <a:gd name="T64" fmla="*/ 21 w 23"/>
                  <a:gd name="T65" fmla="*/ 9 h 146"/>
                  <a:gd name="T66" fmla="*/ 23 w 23"/>
                  <a:gd name="T67" fmla="*/ 0 h 146"/>
                  <a:gd name="T68" fmla="*/ 21 w 23"/>
                  <a:gd name="T6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46">
                    <a:moveTo>
                      <a:pt x="21" y="0"/>
                    </a:moveTo>
                    <a:lnTo>
                      <a:pt x="19" y="9"/>
                    </a:lnTo>
                    <a:lnTo>
                      <a:pt x="18" y="17"/>
                    </a:lnTo>
                    <a:lnTo>
                      <a:pt x="18" y="25"/>
                    </a:lnTo>
                    <a:lnTo>
                      <a:pt x="15" y="35"/>
                    </a:lnTo>
                    <a:lnTo>
                      <a:pt x="15" y="44"/>
                    </a:lnTo>
                    <a:lnTo>
                      <a:pt x="16" y="54"/>
                    </a:lnTo>
                    <a:lnTo>
                      <a:pt x="16" y="63"/>
                    </a:lnTo>
                    <a:lnTo>
                      <a:pt x="18" y="72"/>
                    </a:lnTo>
                    <a:lnTo>
                      <a:pt x="18" y="82"/>
                    </a:lnTo>
                    <a:lnTo>
                      <a:pt x="18" y="92"/>
                    </a:lnTo>
                    <a:lnTo>
                      <a:pt x="16" y="102"/>
                    </a:lnTo>
                    <a:lnTo>
                      <a:pt x="15" y="111"/>
                    </a:lnTo>
                    <a:lnTo>
                      <a:pt x="12" y="120"/>
                    </a:lnTo>
                    <a:lnTo>
                      <a:pt x="10" y="128"/>
                    </a:lnTo>
                    <a:lnTo>
                      <a:pt x="5" y="137"/>
                    </a:lnTo>
                    <a:lnTo>
                      <a:pt x="0" y="145"/>
                    </a:lnTo>
                    <a:lnTo>
                      <a:pt x="1" y="146"/>
                    </a:lnTo>
                    <a:lnTo>
                      <a:pt x="7" y="138"/>
                    </a:lnTo>
                    <a:lnTo>
                      <a:pt x="11" y="129"/>
                    </a:lnTo>
                    <a:lnTo>
                      <a:pt x="14" y="120"/>
                    </a:lnTo>
                    <a:lnTo>
                      <a:pt x="16" y="111"/>
                    </a:lnTo>
                    <a:lnTo>
                      <a:pt x="18" y="102"/>
                    </a:lnTo>
                    <a:lnTo>
                      <a:pt x="19" y="92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19" y="63"/>
                    </a:lnTo>
                    <a:lnTo>
                      <a:pt x="19" y="54"/>
                    </a:lnTo>
                    <a:lnTo>
                      <a:pt x="19" y="44"/>
                    </a:lnTo>
                    <a:lnTo>
                      <a:pt x="19" y="35"/>
                    </a:lnTo>
                    <a:lnTo>
                      <a:pt x="19" y="25"/>
                    </a:lnTo>
                    <a:lnTo>
                      <a:pt x="19" y="17"/>
                    </a:lnTo>
                    <a:lnTo>
                      <a:pt x="21" y="9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2" name="Freeform 1870">
                <a:extLst>
                  <a:ext uri="{FF2B5EF4-FFF2-40B4-BE49-F238E27FC236}">
                    <a16:creationId xmlns:a16="http://schemas.microsoft.com/office/drawing/2014/main" id="{D05F893D-BCA8-4CF9-AB11-5D0581BE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796"/>
                <a:ext cx="25" cy="9"/>
              </a:xfrm>
              <a:custGeom>
                <a:avLst/>
                <a:gdLst>
                  <a:gd name="T0" fmla="*/ 76 w 76"/>
                  <a:gd name="T1" fmla="*/ 7 h 27"/>
                  <a:gd name="T2" fmla="*/ 75 w 76"/>
                  <a:gd name="T3" fmla="*/ 7 h 27"/>
                  <a:gd name="T4" fmla="*/ 67 w 76"/>
                  <a:gd name="T5" fmla="*/ 5 h 27"/>
                  <a:gd name="T6" fmla="*/ 57 w 76"/>
                  <a:gd name="T7" fmla="*/ 2 h 27"/>
                  <a:gd name="T8" fmla="*/ 47 w 76"/>
                  <a:gd name="T9" fmla="*/ 0 h 27"/>
                  <a:gd name="T10" fmla="*/ 37 w 76"/>
                  <a:gd name="T11" fmla="*/ 0 h 27"/>
                  <a:gd name="T12" fmla="*/ 26 w 76"/>
                  <a:gd name="T13" fmla="*/ 2 h 27"/>
                  <a:gd name="T14" fmla="*/ 16 w 76"/>
                  <a:gd name="T15" fmla="*/ 7 h 27"/>
                  <a:gd name="T16" fmla="*/ 8 w 76"/>
                  <a:gd name="T17" fmla="*/ 15 h 27"/>
                  <a:gd name="T18" fmla="*/ 0 w 76"/>
                  <a:gd name="T19" fmla="*/ 27 h 27"/>
                  <a:gd name="T20" fmla="*/ 2 w 76"/>
                  <a:gd name="T21" fmla="*/ 27 h 27"/>
                  <a:gd name="T22" fmla="*/ 9 w 76"/>
                  <a:gd name="T23" fmla="*/ 16 h 27"/>
                  <a:gd name="T24" fmla="*/ 18 w 76"/>
                  <a:gd name="T25" fmla="*/ 8 h 27"/>
                  <a:gd name="T26" fmla="*/ 26 w 76"/>
                  <a:gd name="T27" fmla="*/ 3 h 27"/>
                  <a:gd name="T28" fmla="*/ 37 w 76"/>
                  <a:gd name="T29" fmla="*/ 2 h 27"/>
                  <a:gd name="T30" fmla="*/ 47 w 76"/>
                  <a:gd name="T31" fmla="*/ 2 h 27"/>
                  <a:gd name="T32" fmla="*/ 57 w 76"/>
                  <a:gd name="T33" fmla="*/ 5 h 27"/>
                  <a:gd name="T34" fmla="*/ 67 w 76"/>
                  <a:gd name="T35" fmla="*/ 7 h 27"/>
                  <a:gd name="T36" fmla="*/ 75 w 76"/>
                  <a:gd name="T37" fmla="*/ 7 h 27"/>
                  <a:gd name="T38" fmla="*/ 75 w 76"/>
                  <a:gd name="T39" fmla="*/ 7 h 27"/>
                  <a:gd name="T40" fmla="*/ 76 w 76"/>
                  <a:gd name="T4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27">
                    <a:moveTo>
                      <a:pt x="76" y="7"/>
                    </a:moveTo>
                    <a:lnTo>
                      <a:pt x="75" y="7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6" y="2"/>
                    </a:lnTo>
                    <a:lnTo>
                      <a:pt x="16" y="7"/>
                    </a:lnTo>
                    <a:lnTo>
                      <a:pt x="8" y="1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9" y="16"/>
                    </a:lnTo>
                    <a:lnTo>
                      <a:pt x="18" y="8"/>
                    </a:lnTo>
                    <a:lnTo>
                      <a:pt x="26" y="3"/>
                    </a:lnTo>
                    <a:lnTo>
                      <a:pt x="37" y="2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3" name="Freeform 1871">
                <a:extLst>
                  <a:ext uri="{FF2B5EF4-FFF2-40B4-BE49-F238E27FC236}">
                    <a16:creationId xmlns:a16="http://schemas.microsoft.com/office/drawing/2014/main" id="{0B06DC62-E1D2-45D3-80C8-7AB529FC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98"/>
                <a:ext cx="12" cy="79"/>
              </a:xfrm>
              <a:custGeom>
                <a:avLst/>
                <a:gdLst>
                  <a:gd name="T0" fmla="*/ 1 w 34"/>
                  <a:gd name="T1" fmla="*/ 235 h 235"/>
                  <a:gd name="T2" fmla="*/ 6 w 34"/>
                  <a:gd name="T3" fmla="*/ 223 h 235"/>
                  <a:gd name="T4" fmla="*/ 10 w 34"/>
                  <a:gd name="T5" fmla="*/ 211 h 235"/>
                  <a:gd name="T6" fmla="*/ 13 w 34"/>
                  <a:gd name="T7" fmla="*/ 197 h 235"/>
                  <a:gd name="T8" fmla="*/ 15 w 34"/>
                  <a:gd name="T9" fmla="*/ 184 h 235"/>
                  <a:gd name="T10" fmla="*/ 18 w 34"/>
                  <a:gd name="T11" fmla="*/ 169 h 235"/>
                  <a:gd name="T12" fmla="*/ 20 w 34"/>
                  <a:gd name="T13" fmla="*/ 153 h 235"/>
                  <a:gd name="T14" fmla="*/ 21 w 34"/>
                  <a:gd name="T15" fmla="*/ 139 h 235"/>
                  <a:gd name="T16" fmla="*/ 22 w 34"/>
                  <a:gd name="T17" fmla="*/ 123 h 235"/>
                  <a:gd name="T18" fmla="*/ 24 w 34"/>
                  <a:gd name="T19" fmla="*/ 106 h 235"/>
                  <a:gd name="T20" fmla="*/ 24 w 34"/>
                  <a:gd name="T21" fmla="*/ 91 h 235"/>
                  <a:gd name="T22" fmla="*/ 25 w 34"/>
                  <a:gd name="T23" fmla="*/ 75 h 235"/>
                  <a:gd name="T24" fmla="*/ 27 w 34"/>
                  <a:gd name="T25" fmla="*/ 59 h 235"/>
                  <a:gd name="T26" fmla="*/ 29 w 34"/>
                  <a:gd name="T27" fmla="*/ 43 h 235"/>
                  <a:gd name="T28" fmla="*/ 30 w 34"/>
                  <a:gd name="T29" fmla="*/ 29 h 235"/>
                  <a:gd name="T30" fmla="*/ 32 w 34"/>
                  <a:gd name="T31" fmla="*/ 14 h 235"/>
                  <a:gd name="T32" fmla="*/ 34 w 34"/>
                  <a:gd name="T33" fmla="*/ 0 h 235"/>
                  <a:gd name="T34" fmla="*/ 32 w 34"/>
                  <a:gd name="T35" fmla="*/ 0 h 235"/>
                  <a:gd name="T36" fmla="*/ 30 w 34"/>
                  <a:gd name="T37" fmla="*/ 14 h 235"/>
                  <a:gd name="T38" fmla="*/ 29 w 34"/>
                  <a:gd name="T39" fmla="*/ 29 h 235"/>
                  <a:gd name="T40" fmla="*/ 27 w 34"/>
                  <a:gd name="T41" fmla="*/ 43 h 235"/>
                  <a:gd name="T42" fmla="*/ 25 w 34"/>
                  <a:gd name="T43" fmla="*/ 59 h 235"/>
                  <a:gd name="T44" fmla="*/ 24 w 34"/>
                  <a:gd name="T45" fmla="*/ 75 h 235"/>
                  <a:gd name="T46" fmla="*/ 23 w 34"/>
                  <a:gd name="T47" fmla="*/ 91 h 235"/>
                  <a:gd name="T48" fmla="*/ 22 w 34"/>
                  <a:gd name="T49" fmla="*/ 106 h 235"/>
                  <a:gd name="T50" fmla="*/ 21 w 34"/>
                  <a:gd name="T51" fmla="*/ 123 h 235"/>
                  <a:gd name="T52" fmla="*/ 20 w 34"/>
                  <a:gd name="T53" fmla="*/ 139 h 235"/>
                  <a:gd name="T54" fmla="*/ 18 w 34"/>
                  <a:gd name="T55" fmla="*/ 153 h 235"/>
                  <a:gd name="T56" fmla="*/ 16 w 34"/>
                  <a:gd name="T57" fmla="*/ 169 h 235"/>
                  <a:gd name="T58" fmla="*/ 14 w 34"/>
                  <a:gd name="T59" fmla="*/ 184 h 235"/>
                  <a:gd name="T60" fmla="*/ 11 w 34"/>
                  <a:gd name="T61" fmla="*/ 197 h 235"/>
                  <a:gd name="T62" fmla="*/ 9 w 34"/>
                  <a:gd name="T63" fmla="*/ 211 h 235"/>
                  <a:gd name="T64" fmla="*/ 4 w 34"/>
                  <a:gd name="T65" fmla="*/ 223 h 235"/>
                  <a:gd name="T66" fmla="*/ 0 w 34"/>
                  <a:gd name="T67" fmla="*/ 233 h 235"/>
                  <a:gd name="T68" fmla="*/ 1 w 34"/>
                  <a:gd name="T6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235">
                    <a:moveTo>
                      <a:pt x="1" y="235"/>
                    </a:moveTo>
                    <a:lnTo>
                      <a:pt x="6" y="223"/>
                    </a:lnTo>
                    <a:lnTo>
                      <a:pt x="10" y="211"/>
                    </a:lnTo>
                    <a:lnTo>
                      <a:pt x="13" y="197"/>
                    </a:lnTo>
                    <a:lnTo>
                      <a:pt x="15" y="184"/>
                    </a:lnTo>
                    <a:lnTo>
                      <a:pt x="18" y="169"/>
                    </a:lnTo>
                    <a:lnTo>
                      <a:pt x="20" y="153"/>
                    </a:lnTo>
                    <a:lnTo>
                      <a:pt x="21" y="139"/>
                    </a:lnTo>
                    <a:lnTo>
                      <a:pt x="22" y="123"/>
                    </a:lnTo>
                    <a:lnTo>
                      <a:pt x="24" y="106"/>
                    </a:lnTo>
                    <a:lnTo>
                      <a:pt x="24" y="91"/>
                    </a:lnTo>
                    <a:lnTo>
                      <a:pt x="25" y="75"/>
                    </a:lnTo>
                    <a:lnTo>
                      <a:pt x="27" y="59"/>
                    </a:lnTo>
                    <a:lnTo>
                      <a:pt x="29" y="43"/>
                    </a:lnTo>
                    <a:lnTo>
                      <a:pt x="30" y="29"/>
                    </a:lnTo>
                    <a:lnTo>
                      <a:pt x="32" y="14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4"/>
                    </a:lnTo>
                    <a:lnTo>
                      <a:pt x="29" y="29"/>
                    </a:lnTo>
                    <a:lnTo>
                      <a:pt x="27" y="43"/>
                    </a:lnTo>
                    <a:lnTo>
                      <a:pt x="25" y="59"/>
                    </a:lnTo>
                    <a:lnTo>
                      <a:pt x="24" y="75"/>
                    </a:lnTo>
                    <a:lnTo>
                      <a:pt x="23" y="91"/>
                    </a:lnTo>
                    <a:lnTo>
                      <a:pt x="22" y="106"/>
                    </a:lnTo>
                    <a:lnTo>
                      <a:pt x="21" y="123"/>
                    </a:lnTo>
                    <a:lnTo>
                      <a:pt x="20" y="139"/>
                    </a:lnTo>
                    <a:lnTo>
                      <a:pt x="18" y="153"/>
                    </a:lnTo>
                    <a:lnTo>
                      <a:pt x="16" y="169"/>
                    </a:lnTo>
                    <a:lnTo>
                      <a:pt x="14" y="184"/>
                    </a:lnTo>
                    <a:lnTo>
                      <a:pt x="11" y="197"/>
                    </a:lnTo>
                    <a:lnTo>
                      <a:pt x="9" y="211"/>
                    </a:lnTo>
                    <a:lnTo>
                      <a:pt x="4" y="223"/>
                    </a:lnTo>
                    <a:lnTo>
                      <a:pt x="0" y="233"/>
                    </a:lnTo>
                    <a:lnTo>
                      <a:pt x="1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4" name="Freeform 1872">
                <a:extLst>
                  <a:ext uri="{FF2B5EF4-FFF2-40B4-BE49-F238E27FC236}">
                    <a16:creationId xmlns:a16="http://schemas.microsoft.com/office/drawing/2014/main" id="{C610F825-5349-4C8D-9381-12FCB7C1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76"/>
                <a:ext cx="22" cy="15"/>
              </a:xfrm>
              <a:custGeom>
                <a:avLst/>
                <a:gdLst>
                  <a:gd name="T0" fmla="*/ 1 w 66"/>
                  <a:gd name="T1" fmla="*/ 45 h 45"/>
                  <a:gd name="T2" fmla="*/ 66 w 66"/>
                  <a:gd name="T3" fmla="*/ 1 h 45"/>
                  <a:gd name="T4" fmla="*/ 63 w 66"/>
                  <a:gd name="T5" fmla="*/ 0 h 45"/>
                  <a:gd name="T6" fmla="*/ 0 w 66"/>
                  <a:gd name="T7" fmla="*/ 44 h 45"/>
                  <a:gd name="T8" fmla="*/ 1 w 6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5">
                    <a:moveTo>
                      <a:pt x="1" y="45"/>
                    </a:moveTo>
                    <a:lnTo>
                      <a:pt x="66" y="1"/>
                    </a:lnTo>
                    <a:lnTo>
                      <a:pt x="63" y="0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5" name="Freeform 1873">
                <a:extLst>
                  <a:ext uri="{FF2B5EF4-FFF2-40B4-BE49-F238E27FC236}">
                    <a16:creationId xmlns:a16="http://schemas.microsoft.com/office/drawing/2014/main" id="{C01DF3A9-7F2B-4072-A8B3-1DDEA8DA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90"/>
                <a:ext cx="22" cy="16"/>
              </a:xfrm>
              <a:custGeom>
                <a:avLst/>
                <a:gdLst>
                  <a:gd name="T0" fmla="*/ 1 w 66"/>
                  <a:gd name="T1" fmla="*/ 47 h 48"/>
                  <a:gd name="T2" fmla="*/ 1 w 66"/>
                  <a:gd name="T3" fmla="*/ 48 h 48"/>
                  <a:gd name="T4" fmla="*/ 10 w 66"/>
                  <a:gd name="T5" fmla="*/ 45 h 48"/>
                  <a:gd name="T6" fmla="*/ 19 w 66"/>
                  <a:gd name="T7" fmla="*/ 40 h 48"/>
                  <a:gd name="T8" fmla="*/ 28 w 66"/>
                  <a:gd name="T9" fmla="*/ 34 h 48"/>
                  <a:gd name="T10" fmla="*/ 37 w 66"/>
                  <a:gd name="T11" fmla="*/ 29 h 48"/>
                  <a:gd name="T12" fmla="*/ 44 w 66"/>
                  <a:gd name="T13" fmla="*/ 23 h 48"/>
                  <a:gd name="T14" fmla="*/ 53 w 66"/>
                  <a:gd name="T15" fmla="*/ 15 h 48"/>
                  <a:gd name="T16" fmla="*/ 60 w 66"/>
                  <a:gd name="T17" fmla="*/ 9 h 48"/>
                  <a:gd name="T18" fmla="*/ 66 w 66"/>
                  <a:gd name="T19" fmla="*/ 1 h 48"/>
                  <a:gd name="T20" fmla="*/ 65 w 66"/>
                  <a:gd name="T21" fmla="*/ 0 h 48"/>
                  <a:gd name="T22" fmla="*/ 59 w 66"/>
                  <a:gd name="T23" fmla="*/ 7 h 48"/>
                  <a:gd name="T24" fmla="*/ 51 w 66"/>
                  <a:gd name="T25" fmla="*/ 14 h 48"/>
                  <a:gd name="T26" fmla="*/ 43 w 66"/>
                  <a:gd name="T27" fmla="*/ 21 h 48"/>
                  <a:gd name="T28" fmla="*/ 34 w 66"/>
                  <a:gd name="T29" fmla="*/ 28 h 48"/>
                  <a:gd name="T30" fmla="*/ 27 w 66"/>
                  <a:gd name="T31" fmla="*/ 33 h 48"/>
                  <a:gd name="T32" fmla="*/ 18 w 66"/>
                  <a:gd name="T33" fmla="*/ 39 h 48"/>
                  <a:gd name="T34" fmla="*/ 9 w 66"/>
                  <a:gd name="T35" fmla="*/ 43 h 48"/>
                  <a:gd name="T36" fmla="*/ 0 w 66"/>
                  <a:gd name="T37" fmla="*/ 47 h 48"/>
                  <a:gd name="T38" fmla="*/ 1 w 66"/>
                  <a:gd name="T3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48">
                    <a:moveTo>
                      <a:pt x="1" y="47"/>
                    </a:moveTo>
                    <a:lnTo>
                      <a:pt x="1" y="48"/>
                    </a:lnTo>
                    <a:lnTo>
                      <a:pt x="10" y="45"/>
                    </a:lnTo>
                    <a:lnTo>
                      <a:pt x="19" y="40"/>
                    </a:lnTo>
                    <a:lnTo>
                      <a:pt x="28" y="34"/>
                    </a:lnTo>
                    <a:lnTo>
                      <a:pt x="37" y="29"/>
                    </a:lnTo>
                    <a:lnTo>
                      <a:pt x="44" y="23"/>
                    </a:lnTo>
                    <a:lnTo>
                      <a:pt x="53" y="15"/>
                    </a:lnTo>
                    <a:lnTo>
                      <a:pt x="60" y="9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59" y="7"/>
                    </a:lnTo>
                    <a:lnTo>
                      <a:pt x="51" y="14"/>
                    </a:lnTo>
                    <a:lnTo>
                      <a:pt x="43" y="21"/>
                    </a:lnTo>
                    <a:lnTo>
                      <a:pt x="34" y="2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9" y="43"/>
                    </a:lnTo>
                    <a:lnTo>
                      <a:pt x="0" y="47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6" name="Freeform 1874">
                <a:extLst>
                  <a:ext uri="{FF2B5EF4-FFF2-40B4-BE49-F238E27FC236}">
                    <a16:creationId xmlns:a16="http://schemas.microsoft.com/office/drawing/2014/main" id="{26BE50B8-810C-42CB-826B-F886FDB8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904"/>
                <a:ext cx="23" cy="3"/>
              </a:xfrm>
              <a:custGeom>
                <a:avLst/>
                <a:gdLst>
                  <a:gd name="T0" fmla="*/ 0 w 71"/>
                  <a:gd name="T1" fmla="*/ 1 h 10"/>
                  <a:gd name="T2" fmla="*/ 15 w 71"/>
                  <a:gd name="T3" fmla="*/ 5 h 10"/>
                  <a:gd name="T4" fmla="*/ 28 w 71"/>
                  <a:gd name="T5" fmla="*/ 7 h 10"/>
                  <a:gd name="T6" fmla="*/ 39 w 71"/>
                  <a:gd name="T7" fmla="*/ 8 h 10"/>
                  <a:gd name="T8" fmla="*/ 49 w 71"/>
                  <a:gd name="T9" fmla="*/ 9 h 10"/>
                  <a:gd name="T10" fmla="*/ 58 w 71"/>
                  <a:gd name="T11" fmla="*/ 10 h 10"/>
                  <a:gd name="T12" fmla="*/ 64 w 71"/>
                  <a:gd name="T13" fmla="*/ 10 h 10"/>
                  <a:gd name="T14" fmla="*/ 68 w 71"/>
                  <a:gd name="T15" fmla="*/ 9 h 10"/>
                  <a:gd name="T16" fmla="*/ 71 w 71"/>
                  <a:gd name="T17" fmla="*/ 8 h 10"/>
                  <a:gd name="T18" fmla="*/ 68 w 71"/>
                  <a:gd name="T19" fmla="*/ 8 h 10"/>
                  <a:gd name="T20" fmla="*/ 68 w 71"/>
                  <a:gd name="T21" fmla="*/ 8 h 10"/>
                  <a:gd name="T22" fmla="*/ 64 w 71"/>
                  <a:gd name="T23" fmla="*/ 8 h 10"/>
                  <a:gd name="T24" fmla="*/ 58 w 71"/>
                  <a:gd name="T25" fmla="*/ 8 h 10"/>
                  <a:gd name="T26" fmla="*/ 49 w 71"/>
                  <a:gd name="T27" fmla="*/ 8 h 10"/>
                  <a:gd name="T28" fmla="*/ 39 w 71"/>
                  <a:gd name="T29" fmla="*/ 8 h 10"/>
                  <a:gd name="T30" fmla="*/ 28 w 71"/>
                  <a:gd name="T31" fmla="*/ 6 h 10"/>
                  <a:gd name="T32" fmla="*/ 15 w 71"/>
                  <a:gd name="T33" fmla="*/ 4 h 10"/>
                  <a:gd name="T34" fmla="*/ 0 w 71"/>
                  <a:gd name="T35" fmla="*/ 0 h 10"/>
                  <a:gd name="T36" fmla="*/ 0 w 71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10">
                    <a:moveTo>
                      <a:pt x="0" y="1"/>
                    </a:moveTo>
                    <a:lnTo>
                      <a:pt x="15" y="5"/>
                    </a:lnTo>
                    <a:lnTo>
                      <a:pt x="28" y="7"/>
                    </a:lnTo>
                    <a:lnTo>
                      <a:pt x="39" y="8"/>
                    </a:lnTo>
                    <a:lnTo>
                      <a:pt x="49" y="9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4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9" y="8"/>
                    </a:lnTo>
                    <a:lnTo>
                      <a:pt x="28" y="6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7" name="Freeform 1875">
                <a:extLst>
                  <a:ext uri="{FF2B5EF4-FFF2-40B4-BE49-F238E27FC236}">
                    <a16:creationId xmlns:a16="http://schemas.microsoft.com/office/drawing/2014/main" id="{95A04A1A-0596-47C8-A23D-3D13C688A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04"/>
                <a:ext cx="22" cy="3"/>
              </a:xfrm>
              <a:custGeom>
                <a:avLst/>
                <a:gdLst>
                  <a:gd name="T0" fmla="*/ 0 w 66"/>
                  <a:gd name="T1" fmla="*/ 6 h 9"/>
                  <a:gd name="T2" fmla="*/ 0 w 66"/>
                  <a:gd name="T3" fmla="*/ 6 h 9"/>
                  <a:gd name="T4" fmla="*/ 2 w 66"/>
                  <a:gd name="T5" fmla="*/ 7 h 9"/>
                  <a:gd name="T6" fmla="*/ 6 w 66"/>
                  <a:gd name="T7" fmla="*/ 8 h 9"/>
                  <a:gd name="T8" fmla="*/ 12 w 66"/>
                  <a:gd name="T9" fmla="*/ 9 h 9"/>
                  <a:gd name="T10" fmla="*/ 20 w 66"/>
                  <a:gd name="T11" fmla="*/ 9 h 9"/>
                  <a:gd name="T12" fmla="*/ 29 w 66"/>
                  <a:gd name="T13" fmla="*/ 8 h 9"/>
                  <a:gd name="T14" fmla="*/ 40 w 66"/>
                  <a:gd name="T15" fmla="*/ 8 h 9"/>
                  <a:gd name="T16" fmla="*/ 51 w 66"/>
                  <a:gd name="T17" fmla="*/ 6 h 9"/>
                  <a:gd name="T18" fmla="*/ 66 w 66"/>
                  <a:gd name="T19" fmla="*/ 1 h 9"/>
                  <a:gd name="T20" fmla="*/ 66 w 66"/>
                  <a:gd name="T21" fmla="*/ 0 h 9"/>
                  <a:gd name="T22" fmla="*/ 51 w 66"/>
                  <a:gd name="T23" fmla="*/ 3 h 9"/>
                  <a:gd name="T24" fmla="*/ 40 w 66"/>
                  <a:gd name="T25" fmla="*/ 6 h 9"/>
                  <a:gd name="T26" fmla="*/ 29 w 66"/>
                  <a:gd name="T27" fmla="*/ 8 h 9"/>
                  <a:gd name="T28" fmla="*/ 20 w 66"/>
                  <a:gd name="T29" fmla="*/ 7 h 9"/>
                  <a:gd name="T30" fmla="*/ 12 w 66"/>
                  <a:gd name="T31" fmla="*/ 7 h 9"/>
                  <a:gd name="T32" fmla="*/ 6 w 66"/>
                  <a:gd name="T33" fmla="*/ 7 h 9"/>
                  <a:gd name="T34" fmla="*/ 3 w 66"/>
                  <a:gd name="T35" fmla="*/ 6 h 9"/>
                  <a:gd name="T36" fmla="*/ 2 w 66"/>
                  <a:gd name="T37" fmla="*/ 6 h 9"/>
                  <a:gd name="T38" fmla="*/ 2 w 66"/>
                  <a:gd name="T39" fmla="*/ 5 h 9"/>
                  <a:gd name="T40" fmla="*/ 0 w 6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9">
                    <a:moveTo>
                      <a:pt x="0" y="6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6" y="8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9" y="8"/>
                    </a:lnTo>
                    <a:lnTo>
                      <a:pt x="40" y="8"/>
                    </a:lnTo>
                    <a:lnTo>
                      <a:pt x="51" y="6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40" y="6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8" name="Freeform 1876">
                <a:extLst>
                  <a:ext uri="{FF2B5EF4-FFF2-40B4-BE49-F238E27FC236}">
                    <a16:creationId xmlns:a16="http://schemas.microsoft.com/office/drawing/2014/main" id="{EF779742-1B2C-4D4E-9DB2-1052D5A4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91"/>
                <a:ext cx="24" cy="14"/>
              </a:xfrm>
              <a:custGeom>
                <a:avLst/>
                <a:gdLst>
                  <a:gd name="T0" fmla="*/ 0 w 73"/>
                  <a:gd name="T1" fmla="*/ 2 h 43"/>
                  <a:gd name="T2" fmla="*/ 6 w 73"/>
                  <a:gd name="T3" fmla="*/ 8 h 43"/>
                  <a:gd name="T4" fmla="*/ 15 w 73"/>
                  <a:gd name="T5" fmla="*/ 14 h 43"/>
                  <a:gd name="T6" fmla="*/ 23 w 73"/>
                  <a:gd name="T7" fmla="*/ 20 h 43"/>
                  <a:gd name="T8" fmla="*/ 33 w 73"/>
                  <a:gd name="T9" fmla="*/ 26 h 43"/>
                  <a:gd name="T10" fmla="*/ 42 w 73"/>
                  <a:gd name="T11" fmla="*/ 30 h 43"/>
                  <a:gd name="T12" fmla="*/ 52 w 73"/>
                  <a:gd name="T13" fmla="*/ 36 h 43"/>
                  <a:gd name="T14" fmla="*/ 62 w 73"/>
                  <a:gd name="T15" fmla="*/ 39 h 43"/>
                  <a:gd name="T16" fmla="*/ 71 w 73"/>
                  <a:gd name="T17" fmla="*/ 43 h 43"/>
                  <a:gd name="T18" fmla="*/ 73 w 73"/>
                  <a:gd name="T19" fmla="*/ 41 h 43"/>
                  <a:gd name="T20" fmla="*/ 64 w 73"/>
                  <a:gd name="T21" fmla="*/ 38 h 43"/>
                  <a:gd name="T22" fmla="*/ 54 w 73"/>
                  <a:gd name="T23" fmla="*/ 35 h 43"/>
                  <a:gd name="T24" fmla="*/ 44 w 73"/>
                  <a:gd name="T25" fmla="*/ 29 h 43"/>
                  <a:gd name="T26" fmla="*/ 34 w 73"/>
                  <a:gd name="T27" fmla="*/ 25 h 43"/>
                  <a:gd name="T28" fmla="*/ 25 w 73"/>
                  <a:gd name="T29" fmla="*/ 19 h 43"/>
                  <a:gd name="T30" fmla="*/ 16 w 73"/>
                  <a:gd name="T31" fmla="*/ 12 h 43"/>
                  <a:gd name="T32" fmla="*/ 7 w 73"/>
                  <a:gd name="T33" fmla="*/ 7 h 43"/>
                  <a:gd name="T34" fmla="*/ 1 w 73"/>
                  <a:gd name="T35" fmla="*/ 0 h 43"/>
                  <a:gd name="T36" fmla="*/ 0 w 73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0" y="2"/>
                    </a:moveTo>
                    <a:lnTo>
                      <a:pt x="6" y="8"/>
                    </a:lnTo>
                    <a:lnTo>
                      <a:pt x="15" y="14"/>
                    </a:lnTo>
                    <a:lnTo>
                      <a:pt x="23" y="20"/>
                    </a:lnTo>
                    <a:lnTo>
                      <a:pt x="33" y="26"/>
                    </a:lnTo>
                    <a:lnTo>
                      <a:pt x="42" y="30"/>
                    </a:lnTo>
                    <a:lnTo>
                      <a:pt x="52" y="36"/>
                    </a:lnTo>
                    <a:lnTo>
                      <a:pt x="62" y="39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64" y="38"/>
                    </a:lnTo>
                    <a:lnTo>
                      <a:pt x="54" y="35"/>
                    </a:lnTo>
                    <a:lnTo>
                      <a:pt x="44" y="29"/>
                    </a:lnTo>
                    <a:lnTo>
                      <a:pt x="34" y="25"/>
                    </a:lnTo>
                    <a:lnTo>
                      <a:pt x="25" y="19"/>
                    </a:lnTo>
                    <a:lnTo>
                      <a:pt x="16" y="12"/>
                    </a:lnTo>
                    <a:lnTo>
                      <a:pt x="7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9" name="Freeform 1877">
                <a:extLst>
                  <a:ext uri="{FF2B5EF4-FFF2-40B4-BE49-F238E27FC236}">
                    <a16:creationId xmlns:a16="http://schemas.microsoft.com/office/drawing/2014/main" id="{5896FFA6-8AEC-40E1-BAA0-B7FAA5AAA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78"/>
                <a:ext cx="25" cy="14"/>
              </a:xfrm>
              <a:custGeom>
                <a:avLst/>
                <a:gdLst>
                  <a:gd name="T0" fmla="*/ 0 w 76"/>
                  <a:gd name="T1" fmla="*/ 2 h 42"/>
                  <a:gd name="T2" fmla="*/ 75 w 76"/>
                  <a:gd name="T3" fmla="*/ 42 h 42"/>
                  <a:gd name="T4" fmla="*/ 76 w 76"/>
                  <a:gd name="T5" fmla="*/ 40 h 42"/>
                  <a:gd name="T6" fmla="*/ 2 w 76"/>
                  <a:gd name="T7" fmla="*/ 0 h 42"/>
                  <a:gd name="T8" fmla="*/ 0 w 76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2">
                    <a:moveTo>
                      <a:pt x="0" y="2"/>
                    </a:moveTo>
                    <a:lnTo>
                      <a:pt x="75" y="42"/>
                    </a:lnTo>
                    <a:lnTo>
                      <a:pt x="76" y="4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0" name="Freeform 1878">
                <a:extLst>
                  <a:ext uri="{FF2B5EF4-FFF2-40B4-BE49-F238E27FC236}">
                    <a16:creationId xmlns:a16="http://schemas.microsoft.com/office/drawing/2014/main" id="{1B1E25ED-B08C-492D-A38F-172A0D49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5"/>
                <a:ext cx="7" cy="73"/>
              </a:xfrm>
              <a:custGeom>
                <a:avLst/>
                <a:gdLst>
                  <a:gd name="T0" fmla="*/ 0 w 23"/>
                  <a:gd name="T1" fmla="*/ 0 h 220"/>
                  <a:gd name="T2" fmla="*/ 0 w 23"/>
                  <a:gd name="T3" fmla="*/ 1 h 220"/>
                  <a:gd name="T4" fmla="*/ 1 w 23"/>
                  <a:gd name="T5" fmla="*/ 14 h 220"/>
                  <a:gd name="T6" fmla="*/ 3 w 23"/>
                  <a:gd name="T7" fmla="*/ 27 h 220"/>
                  <a:gd name="T8" fmla="*/ 3 w 23"/>
                  <a:gd name="T9" fmla="*/ 41 h 220"/>
                  <a:gd name="T10" fmla="*/ 3 w 23"/>
                  <a:gd name="T11" fmla="*/ 55 h 220"/>
                  <a:gd name="T12" fmla="*/ 4 w 23"/>
                  <a:gd name="T13" fmla="*/ 69 h 220"/>
                  <a:gd name="T14" fmla="*/ 4 w 23"/>
                  <a:gd name="T15" fmla="*/ 84 h 220"/>
                  <a:gd name="T16" fmla="*/ 4 w 23"/>
                  <a:gd name="T17" fmla="*/ 99 h 220"/>
                  <a:gd name="T18" fmla="*/ 4 w 23"/>
                  <a:gd name="T19" fmla="*/ 113 h 220"/>
                  <a:gd name="T20" fmla="*/ 4 w 23"/>
                  <a:gd name="T21" fmla="*/ 128 h 220"/>
                  <a:gd name="T22" fmla="*/ 5 w 23"/>
                  <a:gd name="T23" fmla="*/ 141 h 220"/>
                  <a:gd name="T24" fmla="*/ 8 w 23"/>
                  <a:gd name="T25" fmla="*/ 156 h 220"/>
                  <a:gd name="T26" fmla="*/ 9 w 23"/>
                  <a:gd name="T27" fmla="*/ 170 h 220"/>
                  <a:gd name="T28" fmla="*/ 11 w 23"/>
                  <a:gd name="T29" fmla="*/ 183 h 220"/>
                  <a:gd name="T30" fmla="*/ 14 w 23"/>
                  <a:gd name="T31" fmla="*/ 196 h 220"/>
                  <a:gd name="T32" fmla="*/ 17 w 23"/>
                  <a:gd name="T33" fmla="*/ 209 h 220"/>
                  <a:gd name="T34" fmla="*/ 21 w 23"/>
                  <a:gd name="T35" fmla="*/ 220 h 220"/>
                  <a:gd name="T36" fmla="*/ 23 w 23"/>
                  <a:gd name="T37" fmla="*/ 219 h 220"/>
                  <a:gd name="T38" fmla="*/ 18 w 23"/>
                  <a:gd name="T39" fmla="*/ 209 h 220"/>
                  <a:gd name="T40" fmla="*/ 15 w 23"/>
                  <a:gd name="T41" fmla="*/ 196 h 220"/>
                  <a:gd name="T42" fmla="*/ 12 w 23"/>
                  <a:gd name="T43" fmla="*/ 183 h 220"/>
                  <a:gd name="T44" fmla="*/ 10 w 23"/>
                  <a:gd name="T45" fmla="*/ 170 h 220"/>
                  <a:gd name="T46" fmla="*/ 9 w 23"/>
                  <a:gd name="T47" fmla="*/ 156 h 220"/>
                  <a:gd name="T48" fmla="*/ 8 w 23"/>
                  <a:gd name="T49" fmla="*/ 141 h 220"/>
                  <a:gd name="T50" fmla="*/ 8 w 23"/>
                  <a:gd name="T51" fmla="*/ 128 h 220"/>
                  <a:gd name="T52" fmla="*/ 8 w 23"/>
                  <a:gd name="T53" fmla="*/ 113 h 220"/>
                  <a:gd name="T54" fmla="*/ 6 w 23"/>
                  <a:gd name="T55" fmla="*/ 99 h 220"/>
                  <a:gd name="T56" fmla="*/ 6 w 23"/>
                  <a:gd name="T57" fmla="*/ 84 h 220"/>
                  <a:gd name="T58" fmla="*/ 6 w 23"/>
                  <a:gd name="T59" fmla="*/ 69 h 220"/>
                  <a:gd name="T60" fmla="*/ 5 w 23"/>
                  <a:gd name="T61" fmla="*/ 55 h 220"/>
                  <a:gd name="T62" fmla="*/ 5 w 23"/>
                  <a:gd name="T63" fmla="*/ 41 h 220"/>
                  <a:gd name="T64" fmla="*/ 4 w 23"/>
                  <a:gd name="T65" fmla="*/ 27 h 220"/>
                  <a:gd name="T66" fmla="*/ 3 w 23"/>
                  <a:gd name="T67" fmla="*/ 14 h 220"/>
                  <a:gd name="T68" fmla="*/ 1 w 23"/>
                  <a:gd name="T69" fmla="*/ 1 h 220"/>
                  <a:gd name="T70" fmla="*/ 1 w 23"/>
                  <a:gd name="T71" fmla="*/ 2 h 220"/>
                  <a:gd name="T72" fmla="*/ 0 w 23"/>
                  <a:gd name="T7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20">
                    <a:moveTo>
                      <a:pt x="0" y="0"/>
                    </a:moveTo>
                    <a:lnTo>
                      <a:pt x="0" y="1"/>
                    </a:lnTo>
                    <a:lnTo>
                      <a:pt x="1" y="14"/>
                    </a:lnTo>
                    <a:lnTo>
                      <a:pt x="3" y="27"/>
                    </a:lnTo>
                    <a:lnTo>
                      <a:pt x="3" y="41"/>
                    </a:lnTo>
                    <a:lnTo>
                      <a:pt x="3" y="55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4" y="99"/>
                    </a:lnTo>
                    <a:lnTo>
                      <a:pt x="4" y="113"/>
                    </a:lnTo>
                    <a:lnTo>
                      <a:pt x="4" y="128"/>
                    </a:lnTo>
                    <a:lnTo>
                      <a:pt x="5" y="141"/>
                    </a:lnTo>
                    <a:lnTo>
                      <a:pt x="8" y="156"/>
                    </a:lnTo>
                    <a:lnTo>
                      <a:pt x="9" y="170"/>
                    </a:lnTo>
                    <a:lnTo>
                      <a:pt x="11" y="183"/>
                    </a:lnTo>
                    <a:lnTo>
                      <a:pt x="14" y="196"/>
                    </a:lnTo>
                    <a:lnTo>
                      <a:pt x="17" y="209"/>
                    </a:lnTo>
                    <a:lnTo>
                      <a:pt x="21" y="220"/>
                    </a:lnTo>
                    <a:lnTo>
                      <a:pt x="23" y="219"/>
                    </a:lnTo>
                    <a:lnTo>
                      <a:pt x="18" y="209"/>
                    </a:lnTo>
                    <a:lnTo>
                      <a:pt x="15" y="196"/>
                    </a:lnTo>
                    <a:lnTo>
                      <a:pt x="12" y="183"/>
                    </a:lnTo>
                    <a:lnTo>
                      <a:pt x="10" y="170"/>
                    </a:lnTo>
                    <a:lnTo>
                      <a:pt x="9" y="156"/>
                    </a:lnTo>
                    <a:lnTo>
                      <a:pt x="8" y="141"/>
                    </a:lnTo>
                    <a:lnTo>
                      <a:pt x="8" y="128"/>
                    </a:lnTo>
                    <a:lnTo>
                      <a:pt x="8" y="113"/>
                    </a:lnTo>
                    <a:lnTo>
                      <a:pt x="6" y="99"/>
                    </a:lnTo>
                    <a:lnTo>
                      <a:pt x="6" y="84"/>
                    </a:lnTo>
                    <a:lnTo>
                      <a:pt x="6" y="69"/>
                    </a:lnTo>
                    <a:lnTo>
                      <a:pt x="5" y="55"/>
                    </a:lnTo>
                    <a:lnTo>
                      <a:pt x="5" y="41"/>
                    </a:lnTo>
                    <a:lnTo>
                      <a:pt x="4" y="27"/>
                    </a:lnTo>
                    <a:lnTo>
                      <a:pt x="3" y="14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1" name="Freeform 1879">
                <a:extLst>
                  <a:ext uri="{FF2B5EF4-FFF2-40B4-BE49-F238E27FC236}">
                    <a16:creationId xmlns:a16="http://schemas.microsoft.com/office/drawing/2014/main" id="{4D8907ED-1B13-4E4C-85DC-2853D7BB8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05"/>
                <a:ext cx="264" cy="58"/>
              </a:xfrm>
              <a:custGeom>
                <a:avLst/>
                <a:gdLst>
                  <a:gd name="T0" fmla="*/ 33 w 792"/>
                  <a:gd name="T1" fmla="*/ 104 h 173"/>
                  <a:gd name="T2" fmla="*/ 14 w 792"/>
                  <a:gd name="T3" fmla="*/ 112 h 173"/>
                  <a:gd name="T4" fmla="*/ 3 w 792"/>
                  <a:gd name="T5" fmla="*/ 122 h 173"/>
                  <a:gd name="T6" fmla="*/ 0 w 792"/>
                  <a:gd name="T7" fmla="*/ 137 h 173"/>
                  <a:gd name="T8" fmla="*/ 6 w 792"/>
                  <a:gd name="T9" fmla="*/ 150 h 173"/>
                  <a:gd name="T10" fmla="*/ 15 w 792"/>
                  <a:gd name="T11" fmla="*/ 161 h 173"/>
                  <a:gd name="T12" fmla="*/ 27 w 792"/>
                  <a:gd name="T13" fmla="*/ 168 h 173"/>
                  <a:gd name="T14" fmla="*/ 45 w 792"/>
                  <a:gd name="T15" fmla="*/ 172 h 173"/>
                  <a:gd name="T16" fmla="*/ 68 w 792"/>
                  <a:gd name="T17" fmla="*/ 172 h 173"/>
                  <a:gd name="T18" fmla="*/ 80 w 792"/>
                  <a:gd name="T19" fmla="*/ 172 h 173"/>
                  <a:gd name="T20" fmla="*/ 84 w 792"/>
                  <a:gd name="T21" fmla="*/ 172 h 173"/>
                  <a:gd name="T22" fmla="*/ 95 w 792"/>
                  <a:gd name="T23" fmla="*/ 167 h 173"/>
                  <a:gd name="T24" fmla="*/ 109 w 792"/>
                  <a:gd name="T25" fmla="*/ 162 h 173"/>
                  <a:gd name="T26" fmla="*/ 120 w 792"/>
                  <a:gd name="T27" fmla="*/ 149 h 173"/>
                  <a:gd name="T28" fmla="*/ 136 w 792"/>
                  <a:gd name="T29" fmla="*/ 130 h 173"/>
                  <a:gd name="T30" fmla="*/ 158 w 792"/>
                  <a:gd name="T31" fmla="*/ 115 h 173"/>
                  <a:gd name="T32" fmla="*/ 191 w 792"/>
                  <a:gd name="T33" fmla="*/ 100 h 173"/>
                  <a:gd name="T34" fmla="*/ 229 w 792"/>
                  <a:gd name="T35" fmla="*/ 85 h 173"/>
                  <a:gd name="T36" fmla="*/ 265 w 792"/>
                  <a:gd name="T37" fmla="*/ 73 h 173"/>
                  <a:gd name="T38" fmla="*/ 298 w 792"/>
                  <a:gd name="T39" fmla="*/ 64 h 173"/>
                  <a:gd name="T40" fmla="*/ 330 w 792"/>
                  <a:gd name="T41" fmla="*/ 56 h 173"/>
                  <a:gd name="T42" fmla="*/ 362 w 792"/>
                  <a:gd name="T43" fmla="*/ 51 h 173"/>
                  <a:gd name="T44" fmla="*/ 397 w 792"/>
                  <a:gd name="T45" fmla="*/ 46 h 173"/>
                  <a:gd name="T46" fmla="*/ 433 w 792"/>
                  <a:gd name="T47" fmla="*/ 43 h 173"/>
                  <a:gd name="T48" fmla="*/ 612 w 792"/>
                  <a:gd name="T49" fmla="*/ 35 h 173"/>
                  <a:gd name="T50" fmla="*/ 627 w 792"/>
                  <a:gd name="T51" fmla="*/ 35 h 173"/>
                  <a:gd name="T52" fmla="*/ 648 w 792"/>
                  <a:gd name="T53" fmla="*/ 36 h 173"/>
                  <a:gd name="T54" fmla="*/ 673 w 792"/>
                  <a:gd name="T55" fmla="*/ 37 h 173"/>
                  <a:gd name="T56" fmla="*/ 701 w 792"/>
                  <a:gd name="T57" fmla="*/ 38 h 173"/>
                  <a:gd name="T58" fmla="*/ 728 w 792"/>
                  <a:gd name="T59" fmla="*/ 39 h 173"/>
                  <a:gd name="T60" fmla="*/ 754 w 792"/>
                  <a:gd name="T61" fmla="*/ 40 h 173"/>
                  <a:gd name="T62" fmla="*/ 776 w 792"/>
                  <a:gd name="T63" fmla="*/ 42 h 173"/>
                  <a:gd name="T64" fmla="*/ 792 w 792"/>
                  <a:gd name="T65" fmla="*/ 42 h 173"/>
                  <a:gd name="T66" fmla="*/ 740 w 792"/>
                  <a:gd name="T67" fmla="*/ 15 h 173"/>
                  <a:gd name="T68" fmla="*/ 724 w 792"/>
                  <a:gd name="T69" fmla="*/ 10 h 173"/>
                  <a:gd name="T70" fmla="*/ 698 w 792"/>
                  <a:gd name="T71" fmla="*/ 5 h 173"/>
                  <a:gd name="T72" fmla="*/ 666 w 792"/>
                  <a:gd name="T73" fmla="*/ 0 h 173"/>
                  <a:gd name="T74" fmla="*/ 637 w 792"/>
                  <a:gd name="T75" fmla="*/ 0 h 173"/>
                  <a:gd name="T76" fmla="*/ 603 w 792"/>
                  <a:gd name="T77" fmla="*/ 1 h 173"/>
                  <a:gd name="T78" fmla="*/ 558 w 792"/>
                  <a:gd name="T79" fmla="*/ 1 h 173"/>
                  <a:gd name="T80" fmla="*/ 508 w 792"/>
                  <a:gd name="T81" fmla="*/ 2 h 173"/>
                  <a:gd name="T82" fmla="*/ 455 w 792"/>
                  <a:gd name="T83" fmla="*/ 3 h 173"/>
                  <a:gd name="T84" fmla="*/ 405 w 792"/>
                  <a:gd name="T85" fmla="*/ 7 h 173"/>
                  <a:gd name="T86" fmla="*/ 359 w 792"/>
                  <a:gd name="T87" fmla="*/ 10 h 173"/>
                  <a:gd name="T88" fmla="*/ 324 w 792"/>
                  <a:gd name="T89" fmla="*/ 15 h 173"/>
                  <a:gd name="T90" fmla="*/ 293 w 792"/>
                  <a:gd name="T91" fmla="*/ 24 h 173"/>
                  <a:gd name="T92" fmla="*/ 257 w 792"/>
                  <a:gd name="T93" fmla="*/ 36 h 173"/>
                  <a:gd name="T94" fmla="*/ 224 w 792"/>
                  <a:gd name="T95" fmla="*/ 47 h 173"/>
                  <a:gd name="T96" fmla="*/ 192 w 792"/>
                  <a:gd name="T97" fmla="*/ 60 h 173"/>
                  <a:gd name="T98" fmla="*/ 160 w 792"/>
                  <a:gd name="T99" fmla="*/ 71 h 173"/>
                  <a:gd name="T100" fmla="*/ 129 w 792"/>
                  <a:gd name="T101" fmla="*/ 81 h 173"/>
                  <a:gd name="T102" fmla="*/ 97 w 792"/>
                  <a:gd name="T103" fmla="*/ 91 h 173"/>
                  <a:gd name="T104" fmla="*/ 64 w 792"/>
                  <a:gd name="T105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2" h="173">
                    <a:moveTo>
                      <a:pt x="46" y="104"/>
                    </a:moveTo>
                    <a:lnTo>
                      <a:pt x="33" y="104"/>
                    </a:lnTo>
                    <a:lnTo>
                      <a:pt x="23" y="108"/>
                    </a:lnTo>
                    <a:lnTo>
                      <a:pt x="14" y="112"/>
                    </a:lnTo>
                    <a:lnTo>
                      <a:pt x="8" y="117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7"/>
                    </a:lnTo>
                    <a:lnTo>
                      <a:pt x="1" y="145"/>
                    </a:lnTo>
                    <a:lnTo>
                      <a:pt x="6" y="150"/>
                    </a:lnTo>
                    <a:lnTo>
                      <a:pt x="10" y="155"/>
                    </a:lnTo>
                    <a:lnTo>
                      <a:pt x="15" y="161"/>
                    </a:lnTo>
                    <a:lnTo>
                      <a:pt x="20" y="164"/>
                    </a:lnTo>
                    <a:lnTo>
                      <a:pt x="27" y="168"/>
                    </a:lnTo>
                    <a:lnTo>
                      <a:pt x="35" y="172"/>
                    </a:lnTo>
                    <a:lnTo>
                      <a:pt x="45" y="172"/>
                    </a:lnTo>
                    <a:lnTo>
                      <a:pt x="57" y="173"/>
                    </a:lnTo>
                    <a:lnTo>
                      <a:pt x="68" y="172"/>
                    </a:lnTo>
                    <a:lnTo>
                      <a:pt x="76" y="172"/>
                    </a:lnTo>
                    <a:lnTo>
                      <a:pt x="80" y="172"/>
                    </a:lnTo>
                    <a:lnTo>
                      <a:pt x="82" y="172"/>
                    </a:lnTo>
                    <a:lnTo>
                      <a:pt x="84" y="172"/>
                    </a:lnTo>
                    <a:lnTo>
                      <a:pt x="88" y="169"/>
                    </a:lnTo>
                    <a:lnTo>
                      <a:pt x="95" y="167"/>
                    </a:lnTo>
                    <a:lnTo>
                      <a:pt x="108" y="165"/>
                    </a:lnTo>
                    <a:lnTo>
                      <a:pt x="109" y="162"/>
                    </a:lnTo>
                    <a:lnTo>
                      <a:pt x="113" y="156"/>
                    </a:lnTo>
                    <a:lnTo>
                      <a:pt x="120" y="149"/>
                    </a:lnTo>
                    <a:lnTo>
                      <a:pt x="127" y="140"/>
                    </a:lnTo>
                    <a:lnTo>
                      <a:pt x="136" y="130"/>
                    </a:lnTo>
                    <a:lnTo>
                      <a:pt x="146" y="122"/>
                    </a:lnTo>
                    <a:lnTo>
                      <a:pt x="158" y="115"/>
                    </a:lnTo>
                    <a:lnTo>
                      <a:pt x="169" y="108"/>
                    </a:lnTo>
                    <a:lnTo>
                      <a:pt x="191" y="100"/>
                    </a:lnTo>
                    <a:lnTo>
                      <a:pt x="211" y="92"/>
                    </a:lnTo>
                    <a:lnTo>
                      <a:pt x="229" y="85"/>
                    </a:lnTo>
                    <a:lnTo>
                      <a:pt x="248" y="79"/>
                    </a:lnTo>
                    <a:lnTo>
                      <a:pt x="265" y="73"/>
                    </a:lnTo>
                    <a:lnTo>
                      <a:pt x="282" y="67"/>
                    </a:lnTo>
                    <a:lnTo>
                      <a:pt x="298" y="64"/>
                    </a:lnTo>
                    <a:lnTo>
                      <a:pt x="314" y="60"/>
                    </a:lnTo>
                    <a:lnTo>
                      <a:pt x="330" y="56"/>
                    </a:lnTo>
                    <a:lnTo>
                      <a:pt x="347" y="53"/>
                    </a:lnTo>
                    <a:lnTo>
                      <a:pt x="362" y="51"/>
                    </a:lnTo>
                    <a:lnTo>
                      <a:pt x="379" y="48"/>
                    </a:lnTo>
                    <a:lnTo>
                      <a:pt x="397" y="46"/>
                    </a:lnTo>
                    <a:lnTo>
                      <a:pt x="415" y="45"/>
                    </a:lnTo>
                    <a:lnTo>
                      <a:pt x="433" y="43"/>
                    </a:lnTo>
                    <a:lnTo>
                      <a:pt x="453" y="43"/>
                    </a:lnTo>
                    <a:lnTo>
                      <a:pt x="612" y="35"/>
                    </a:lnTo>
                    <a:lnTo>
                      <a:pt x="619" y="35"/>
                    </a:lnTo>
                    <a:lnTo>
                      <a:pt x="627" y="35"/>
                    </a:lnTo>
                    <a:lnTo>
                      <a:pt x="637" y="35"/>
                    </a:lnTo>
                    <a:lnTo>
                      <a:pt x="648" y="36"/>
                    </a:lnTo>
                    <a:lnTo>
                      <a:pt x="659" y="36"/>
                    </a:lnTo>
                    <a:lnTo>
                      <a:pt x="673" y="37"/>
                    </a:lnTo>
                    <a:lnTo>
                      <a:pt x="686" y="37"/>
                    </a:lnTo>
                    <a:lnTo>
                      <a:pt x="701" y="38"/>
                    </a:lnTo>
                    <a:lnTo>
                      <a:pt x="715" y="38"/>
                    </a:lnTo>
                    <a:lnTo>
                      <a:pt x="728" y="39"/>
                    </a:lnTo>
                    <a:lnTo>
                      <a:pt x="741" y="40"/>
                    </a:lnTo>
                    <a:lnTo>
                      <a:pt x="754" y="40"/>
                    </a:lnTo>
                    <a:lnTo>
                      <a:pt x="766" y="42"/>
                    </a:lnTo>
                    <a:lnTo>
                      <a:pt x="776" y="42"/>
                    </a:lnTo>
                    <a:lnTo>
                      <a:pt x="785" y="42"/>
                    </a:lnTo>
                    <a:lnTo>
                      <a:pt x="792" y="42"/>
                    </a:lnTo>
                    <a:lnTo>
                      <a:pt x="743" y="16"/>
                    </a:lnTo>
                    <a:lnTo>
                      <a:pt x="740" y="15"/>
                    </a:lnTo>
                    <a:lnTo>
                      <a:pt x="733" y="12"/>
                    </a:lnTo>
                    <a:lnTo>
                      <a:pt x="724" y="10"/>
                    </a:lnTo>
                    <a:lnTo>
                      <a:pt x="712" y="8"/>
                    </a:lnTo>
                    <a:lnTo>
                      <a:pt x="698" y="5"/>
                    </a:lnTo>
                    <a:lnTo>
                      <a:pt x="683" y="1"/>
                    </a:lnTo>
                    <a:lnTo>
                      <a:pt x="666" y="0"/>
                    </a:lnTo>
                    <a:lnTo>
                      <a:pt x="649" y="0"/>
                    </a:lnTo>
                    <a:lnTo>
                      <a:pt x="637" y="0"/>
                    </a:lnTo>
                    <a:lnTo>
                      <a:pt x="622" y="1"/>
                    </a:lnTo>
                    <a:lnTo>
                      <a:pt x="603" y="1"/>
                    </a:lnTo>
                    <a:lnTo>
                      <a:pt x="582" y="1"/>
                    </a:lnTo>
                    <a:lnTo>
                      <a:pt x="558" y="1"/>
                    </a:lnTo>
                    <a:lnTo>
                      <a:pt x="535" y="1"/>
                    </a:lnTo>
                    <a:lnTo>
                      <a:pt x="508" y="2"/>
                    </a:lnTo>
                    <a:lnTo>
                      <a:pt x="482" y="3"/>
                    </a:lnTo>
                    <a:lnTo>
                      <a:pt x="455" y="3"/>
                    </a:lnTo>
                    <a:lnTo>
                      <a:pt x="430" y="6"/>
                    </a:lnTo>
                    <a:lnTo>
                      <a:pt x="405" y="7"/>
                    </a:lnTo>
                    <a:lnTo>
                      <a:pt x="381" y="8"/>
                    </a:lnTo>
                    <a:lnTo>
                      <a:pt x="359" y="10"/>
                    </a:lnTo>
                    <a:lnTo>
                      <a:pt x="341" y="11"/>
                    </a:lnTo>
                    <a:lnTo>
                      <a:pt x="324" y="15"/>
                    </a:lnTo>
                    <a:lnTo>
                      <a:pt x="312" y="18"/>
                    </a:lnTo>
                    <a:lnTo>
                      <a:pt x="293" y="24"/>
                    </a:lnTo>
                    <a:lnTo>
                      <a:pt x="275" y="30"/>
                    </a:lnTo>
                    <a:lnTo>
                      <a:pt x="257" y="36"/>
                    </a:lnTo>
                    <a:lnTo>
                      <a:pt x="240" y="43"/>
                    </a:lnTo>
                    <a:lnTo>
                      <a:pt x="224" y="47"/>
                    </a:lnTo>
                    <a:lnTo>
                      <a:pt x="208" y="54"/>
                    </a:lnTo>
                    <a:lnTo>
                      <a:pt x="192" y="60"/>
                    </a:lnTo>
                    <a:lnTo>
                      <a:pt x="176" y="65"/>
                    </a:lnTo>
                    <a:lnTo>
                      <a:pt x="160" y="71"/>
                    </a:lnTo>
                    <a:lnTo>
                      <a:pt x="144" y="75"/>
                    </a:lnTo>
                    <a:lnTo>
                      <a:pt x="129" y="81"/>
                    </a:lnTo>
                    <a:lnTo>
                      <a:pt x="112" y="85"/>
                    </a:lnTo>
                    <a:lnTo>
                      <a:pt x="97" y="91"/>
                    </a:lnTo>
                    <a:lnTo>
                      <a:pt x="80" y="95"/>
                    </a:lnTo>
                    <a:lnTo>
                      <a:pt x="64" y="100"/>
                    </a:lnTo>
                    <a:lnTo>
                      <a:pt x="46" y="10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2" name="Freeform 1880">
                <a:extLst>
                  <a:ext uri="{FF2B5EF4-FFF2-40B4-BE49-F238E27FC236}">
                    <a16:creationId xmlns:a16="http://schemas.microsoft.com/office/drawing/2014/main" id="{BF01E494-5E55-471B-9EA8-994D404F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040"/>
                <a:ext cx="15" cy="14"/>
              </a:xfrm>
              <a:custGeom>
                <a:avLst/>
                <a:gdLst>
                  <a:gd name="T0" fmla="*/ 2 w 46"/>
                  <a:gd name="T1" fmla="*/ 41 h 43"/>
                  <a:gd name="T2" fmla="*/ 2 w 46"/>
                  <a:gd name="T3" fmla="*/ 42 h 43"/>
                  <a:gd name="T4" fmla="*/ 1 w 46"/>
                  <a:gd name="T5" fmla="*/ 34 h 43"/>
                  <a:gd name="T6" fmla="*/ 2 w 46"/>
                  <a:gd name="T7" fmla="*/ 26 h 43"/>
                  <a:gd name="T8" fmla="*/ 4 w 46"/>
                  <a:gd name="T9" fmla="*/ 22 h 43"/>
                  <a:gd name="T10" fmla="*/ 9 w 46"/>
                  <a:gd name="T11" fmla="*/ 15 h 43"/>
                  <a:gd name="T12" fmla="*/ 14 w 46"/>
                  <a:gd name="T13" fmla="*/ 10 h 43"/>
                  <a:gd name="T14" fmla="*/ 23 w 46"/>
                  <a:gd name="T15" fmla="*/ 6 h 43"/>
                  <a:gd name="T16" fmla="*/ 32 w 46"/>
                  <a:gd name="T17" fmla="*/ 3 h 43"/>
                  <a:gd name="T18" fmla="*/ 46 w 46"/>
                  <a:gd name="T19" fmla="*/ 1 h 43"/>
                  <a:gd name="T20" fmla="*/ 46 w 46"/>
                  <a:gd name="T21" fmla="*/ 0 h 43"/>
                  <a:gd name="T22" fmla="*/ 32 w 46"/>
                  <a:gd name="T23" fmla="*/ 1 h 43"/>
                  <a:gd name="T24" fmla="*/ 22 w 46"/>
                  <a:gd name="T25" fmla="*/ 5 h 43"/>
                  <a:gd name="T26" fmla="*/ 13 w 46"/>
                  <a:gd name="T27" fmla="*/ 9 h 43"/>
                  <a:gd name="T28" fmla="*/ 6 w 46"/>
                  <a:gd name="T29" fmla="*/ 14 h 43"/>
                  <a:gd name="T30" fmla="*/ 3 w 46"/>
                  <a:gd name="T31" fmla="*/ 19 h 43"/>
                  <a:gd name="T32" fmla="*/ 1 w 46"/>
                  <a:gd name="T33" fmla="*/ 26 h 43"/>
                  <a:gd name="T34" fmla="*/ 0 w 46"/>
                  <a:gd name="T35" fmla="*/ 34 h 43"/>
                  <a:gd name="T36" fmla="*/ 1 w 46"/>
                  <a:gd name="T37" fmla="*/ 42 h 43"/>
                  <a:gd name="T38" fmla="*/ 1 w 46"/>
                  <a:gd name="T39" fmla="*/ 43 h 43"/>
                  <a:gd name="T40" fmla="*/ 2 w 4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2" y="41"/>
                    </a:moveTo>
                    <a:lnTo>
                      <a:pt x="2" y="42"/>
                    </a:lnTo>
                    <a:lnTo>
                      <a:pt x="1" y="34"/>
                    </a:lnTo>
                    <a:lnTo>
                      <a:pt x="2" y="26"/>
                    </a:lnTo>
                    <a:lnTo>
                      <a:pt x="4" y="22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23" y="6"/>
                    </a:lnTo>
                    <a:lnTo>
                      <a:pt x="32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32" y="1"/>
                    </a:lnTo>
                    <a:lnTo>
                      <a:pt x="22" y="5"/>
                    </a:lnTo>
                    <a:lnTo>
                      <a:pt x="13" y="9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3" name="Freeform 1881">
                <a:extLst>
                  <a:ext uri="{FF2B5EF4-FFF2-40B4-BE49-F238E27FC236}">
                    <a16:creationId xmlns:a16="http://schemas.microsoft.com/office/drawing/2014/main" id="{419CF2C0-3644-4480-A3CF-D0A1A9B38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53"/>
                <a:ext cx="19" cy="10"/>
              </a:xfrm>
              <a:custGeom>
                <a:avLst/>
                <a:gdLst>
                  <a:gd name="T0" fmla="*/ 56 w 56"/>
                  <a:gd name="T1" fmla="*/ 28 h 30"/>
                  <a:gd name="T2" fmla="*/ 44 w 56"/>
                  <a:gd name="T3" fmla="*/ 28 h 30"/>
                  <a:gd name="T4" fmla="*/ 34 w 56"/>
                  <a:gd name="T5" fmla="*/ 27 h 30"/>
                  <a:gd name="T6" fmla="*/ 27 w 56"/>
                  <a:gd name="T7" fmla="*/ 23 h 30"/>
                  <a:gd name="T8" fmla="*/ 20 w 56"/>
                  <a:gd name="T9" fmla="*/ 19 h 30"/>
                  <a:gd name="T10" fmla="*/ 15 w 56"/>
                  <a:gd name="T11" fmla="*/ 15 h 30"/>
                  <a:gd name="T12" fmla="*/ 10 w 56"/>
                  <a:gd name="T13" fmla="*/ 11 h 30"/>
                  <a:gd name="T14" fmla="*/ 6 w 56"/>
                  <a:gd name="T15" fmla="*/ 5 h 30"/>
                  <a:gd name="T16" fmla="*/ 1 w 56"/>
                  <a:gd name="T17" fmla="*/ 0 h 30"/>
                  <a:gd name="T18" fmla="*/ 0 w 56"/>
                  <a:gd name="T19" fmla="*/ 1 h 30"/>
                  <a:gd name="T20" fmla="*/ 5 w 56"/>
                  <a:gd name="T21" fmla="*/ 8 h 30"/>
                  <a:gd name="T22" fmla="*/ 9 w 56"/>
                  <a:gd name="T23" fmla="*/ 12 h 30"/>
                  <a:gd name="T24" fmla="*/ 14 w 56"/>
                  <a:gd name="T25" fmla="*/ 18 h 30"/>
                  <a:gd name="T26" fmla="*/ 19 w 56"/>
                  <a:gd name="T27" fmla="*/ 21 h 30"/>
                  <a:gd name="T28" fmla="*/ 25 w 56"/>
                  <a:gd name="T29" fmla="*/ 25 h 30"/>
                  <a:gd name="T30" fmla="*/ 34 w 56"/>
                  <a:gd name="T31" fmla="*/ 28 h 30"/>
                  <a:gd name="T32" fmla="*/ 44 w 56"/>
                  <a:gd name="T33" fmla="*/ 29 h 30"/>
                  <a:gd name="T34" fmla="*/ 56 w 56"/>
                  <a:gd name="T35" fmla="*/ 30 h 30"/>
                  <a:gd name="T36" fmla="*/ 56 w 56"/>
                  <a:gd name="T3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30">
                    <a:moveTo>
                      <a:pt x="56" y="28"/>
                    </a:moveTo>
                    <a:lnTo>
                      <a:pt x="44" y="28"/>
                    </a:lnTo>
                    <a:lnTo>
                      <a:pt x="34" y="27"/>
                    </a:lnTo>
                    <a:lnTo>
                      <a:pt x="27" y="23"/>
                    </a:lnTo>
                    <a:lnTo>
                      <a:pt x="20" y="19"/>
                    </a:lnTo>
                    <a:lnTo>
                      <a:pt x="15" y="15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9" y="12"/>
                    </a:lnTo>
                    <a:lnTo>
                      <a:pt x="14" y="18"/>
                    </a:lnTo>
                    <a:lnTo>
                      <a:pt x="19" y="21"/>
                    </a:lnTo>
                    <a:lnTo>
                      <a:pt x="25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0"/>
                    </a:lnTo>
                    <a:lnTo>
                      <a:pt x="5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4" name="Freeform 1882">
                <a:extLst>
                  <a:ext uri="{FF2B5EF4-FFF2-40B4-BE49-F238E27FC236}">
                    <a16:creationId xmlns:a16="http://schemas.microsoft.com/office/drawing/2014/main" id="{31AA4B5D-4D78-4498-8D6F-585AE19CF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060"/>
                <a:ext cx="17" cy="4"/>
              </a:xfrm>
              <a:custGeom>
                <a:avLst/>
                <a:gdLst>
                  <a:gd name="T0" fmla="*/ 49 w 50"/>
                  <a:gd name="T1" fmla="*/ 0 h 10"/>
                  <a:gd name="T2" fmla="*/ 49 w 50"/>
                  <a:gd name="T3" fmla="*/ 0 h 10"/>
                  <a:gd name="T4" fmla="*/ 38 w 50"/>
                  <a:gd name="T5" fmla="*/ 3 h 10"/>
                  <a:gd name="T6" fmla="*/ 30 w 50"/>
                  <a:gd name="T7" fmla="*/ 6 h 10"/>
                  <a:gd name="T8" fmla="*/ 26 w 50"/>
                  <a:gd name="T9" fmla="*/ 7 h 10"/>
                  <a:gd name="T10" fmla="*/ 25 w 50"/>
                  <a:gd name="T11" fmla="*/ 8 h 10"/>
                  <a:gd name="T12" fmla="*/ 21 w 50"/>
                  <a:gd name="T13" fmla="*/ 8 h 10"/>
                  <a:gd name="T14" fmla="*/ 18 w 50"/>
                  <a:gd name="T15" fmla="*/ 8 h 10"/>
                  <a:gd name="T16" fmla="*/ 11 w 50"/>
                  <a:gd name="T17" fmla="*/ 8 h 10"/>
                  <a:gd name="T18" fmla="*/ 0 w 50"/>
                  <a:gd name="T19" fmla="*/ 8 h 10"/>
                  <a:gd name="T20" fmla="*/ 0 w 50"/>
                  <a:gd name="T21" fmla="*/ 10 h 10"/>
                  <a:gd name="T22" fmla="*/ 11 w 50"/>
                  <a:gd name="T23" fmla="*/ 9 h 10"/>
                  <a:gd name="T24" fmla="*/ 18 w 50"/>
                  <a:gd name="T25" fmla="*/ 9 h 10"/>
                  <a:gd name="T26" fmla="*/ 21 w 50"/>
                  <a:gd name="T27" fmla="*/ 9 h 10"/>
                  <a:gd name="T28" fmla="*/ 25 w 50"/>
                  <a:gd name="T29" fmla="*/ 8 h 10"/>
                  <a:gd name="T30" fmla="*/ 26 w 50"/>
                  <a:gd name="T31" fmla="*/ 8 h 10"/>
                  <a:gd name="T32" fmla="*/ 30 w 50"/>
                  <a:gd name="T33" fmla="*/ 7 h 10"/>
                  <a:gd name="T34" fmla="*/ 38 w 50"/>
                  <a:gd name="T35" fmla="*/ 4 h 10"/>
                  <a:gd name="T36" fmla="*/ 49 w 50"/>
                  <a:gd name="T37" fmla="*/ 1 h 10"/>
                  <a:gd name="T38" fmla="*/ 50 w 50"/>
                  <a:gd name="T39" fmla="*/ 1 h 10"/>
                  <a:gd name="T40" fmla="*/ 49 w 50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0">
                    <a:moveTo>
                      <a:pt x="49" y="0"/>
                    </a:moveTo>
                    <a:lnTo>
                      <a:pt x="49" y="0"/>
                    </a:lnTo>
                    <a:lnTo>
                      <a:pt x="38" y="3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30" y="7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275" name="Group 1883">
              <a:extLst>
                <a:ext uri="{FF2B5EF4-FFF2-40B4-BE49-F238E27FC236}">
                  <a16:creationId xmlns:a16="http://schemas.microsoft.com/office/drawing/2014/main" id="{9B400DAD-8BA0-4358-B7D5-71801557B1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" y="2005"/>
              <a:ext cx="784" cy="1412"/>
              <a:chOff x="564" y="2005"/>
              <a:chExt cx="784" cy="1412"/>
            </a:xfrm>
          </p:grpSpPr>
          <p:sp>
            <p:nvSpPr>
              <p:cNvPr id="445276" name="Freeform 1884">
                <a:extLst>
                  <a:ext uri="{FF2B5EF4-FFF2-40B4-BE49-F238E27FC236}">
                    <a16:creationId xmlns:a16="http://schemas.microsoft.com/office/drawing/2014/main" id="{164A0F32-158F-4565-9F97-1A19888EE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041"/>
                <a:ext cx="21" cy="20"/>
              </a:xfrm>
              <a:custGeom>
                <a:avLst/>
                <a:gdLst>
                  <a:gd name="T0" fmla="*/ 62 w 64"/>
                  <a:gd name="T1" fmla="*/ 0 h 58"/>
                  <a:gd name="T2" fmla="*/ 51 w 64"/>
                  <a:gd name="T3" fmla="*/ 7 h 58"/>
                  <a:gd name="T4" fmla="*/ 39 w 64"/>
                  <a:gd name="T5" fmla="*/ 14 h 58"/>
                  <a:gd name="T6" fmla="*/ 29 w 64"/>
                  <a:gd name="T7" fmla="*/ 23 h 58"/>
                  <a:gd name="T8" fmla="*/ 20 w 64"/>
                  <a:gd name="T9" fmla="*/ 32 h 58"/>
                  <a:gd name="T10" fmla="*/ 13 w 64"/>
                  <a:gd name="T11" fmla="*/ 41 h 58"/>
                  <a:gd name="T12" fmla="*/ 6 w 64"/>
                  <a:gd name="T13" fmla="*/ 48 h 58"/>
                  <a:gd name="T14" fmla="*/ 3 w 64"/>
                  <a:gd name="T15" fmla="*/ 55 h 58"/>
                  <a:gd name="T16" fmla="*/ 0 w 64"/>
                  <a:gd name="T17" fmla="*/ 57 h 58"/>
                  <a:gd name="T18" fmla="*/ 2 w 64"/>
                  <a:gd name="T19" fmla="*/ 58 h 58"/>
                  <a:gd name="T20" fmla="*/ 4 w 64"/>
                  <a:gd name="T21" fmla="*/ 55 h 58"/>
                  <a:gd name="T22" fmla="*/ 8 w 64"/>
                  <a:gd name="T23" fmla="*/ 50 h 58"/>
                  <a:gd name="T24" fmla="*/ 14 w 64"/>
                  <a:gd name="T25" fmla="*/ 42 h 58"/>
                  <a:gd name="T26" fmla="*/ 22 w 64"/>
                  <a:gd name="T27" fmla="*/ 35 h 58"/>
                  <a:gd name="T28" fmla="*/ 31 w 64"/>
                  <a:gd name="T29" fmla="*/ 24 h 58"/>
                  <a:gd name="T30" fmla="*/ 40 w 64"/>
                  <a:gd name="T31" fmla="*/ 17 h 58"/>
                  <a:gd name="T32" fmla="*/ 52 w 64"/>
                  <a:gd name="T33" fmla="*/ 8 h 58"/>
                  <a:gd name="T34" fmla="*/ 64 w 64"/>
                  <a:gd name="T35" fmla="*/ 2 h 58"/>
                  <a:gd name="T36" fmla="*/ 62 w 64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8">
                    <a:moveTo>
                      <a:pt x="62" y="0"/>
                    </a:moveTo>
                    <a:lnTo>
                      <a:pt x="51" y="7"/>
                    </a:lnTo>
                    <a:lnTo>
                      <a:pt x="39" y="14"/>
                    </a:lnTo>
                    <a:lnTo>
                      <a:pt x="29" y="23"/>
                    </a:lnTo>
                    <a:lnTo>
                      <a:pt x="20" y="32"/>
                    </a:lnTo>
                    <a:lnTo>
                      <a:pt x="13" y="41"/>
                    </a:lnTo>
                    <a:lnTo>
                      <a:pt x="6" y="48"/>
                    </a:lnTo>
                    <a:lnTo>
                      <a:pt x="3" y="55"/>
                    </a:lnTo>
                    <a:lnTo>
                      <a:pt x="0" y="57"/>
                    </a:lnTo>
                    <a:lnTo>
                      <a:pt x="2" y="58"/>
                    </a:lnTo>
                    <a:lnTo>
                      <a:pt x="4" y="55"/>
                    </a:lnTo>
                    <a:lnTo>
                      <a:pt x="8" y="50"/>
                    </a:lnTo>
                    <a:lnTo>
                      <a:pt x="14" y="42"/>
                    </a:lnTo>
                    <a:lnTo>
                      <a:pt x="22" y="35"/>
                    </a:lnTo>
                    <a:lnTo>
                      <a:pt x="31" y="24"/>
                    </a:lnTo>
                    <a:lnTo>
                      <a:pt x="40" y="17"/>
                    </a:lnTo>
                    <a:lnTo>
                      <a:pt x="52" y="8"/>
                    </a:lnTo>
                    <a:lnTo>
                      <a:pt x="64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7" name="Freeform 1885">
                <a:extLst>
                  <a:ext uri="{FF2B5EF4-FFF2-40B4-BE49-F238E27FC236}">
                    <a16:creationId xmlns:a16="http://schemas.microsoft.com/office/drawing/2014/main" id="{094D3A53-8790-42BF-B3C5-3BBD3E021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020"/>
                <a:ext cx="94" cy="22"/>
              </a:xfrm>
              <a:custGeom>
                <a:avLst/>
                <a:gdLst>
                  <a:gd name="T0" fmla="*/ 283 w 283"/>
                  <a:gd name="T1" fmla="*/ 0 h 66"/>
                  <a:gd name="T2" fmla="*/ 264 w 283"/>
                  <a:gd name="T3" fmla="*/ 0 h 66"/>
                  <a:gd name="T4" fmla="*/ 245 w 283"/>
                  <a:gd name="T5" fmla="*/ 2 h 66"/>
                  <a:gd name="T6" fmla="*/ 228 w 283"/>
                  <a:gd name="T7" fmla="*/ 3 h 66"/>
                  <a:gd name="T8" fmla="*/ 210 w 283"/>
                  <a:gd name="T9" fmla="*/ 5 h 66"/>
                  <a:gd name="T10" fmla="*/ 193 w 283"/>
                  <a:gd name="T11" fmla="*/ 8 h 66"/>
                  <a:gd name="T12" fmla="*/ 177 w 283"/>
                  <a:gd name="T13" fmla="*/ 10 h 66"/>
                  <a:gd name="T14" fmla="*/ 160 w 283"/>
                  <a:gd name="T15" fmla="*/ 13 h 66"/>
                  <a:gd name="T16" fmla="*/ 145 w 283"/>
                  <a:gd name="T17" fmla="*/ 17 h 66"/>
                  <a:gd name="T18" fmla="*/ 128 w 283"/>
                  <a:gd name="T19" fmla="*/ 21 h 66"/>
                  <a:gd name="T20" fmla="*/ 112 w 283"/>
                  <a:gd name="T21" fmla="*/ 25 h 66"/>
                  <a:gd name="T22" fmla="*/ 95 w 283"/>
                  <a:gd name="T23" fmla="*/ 30 h 66"/>
                  <a:gd name="T24" fmla="*/ 78 w 283"/>
                  <a:gd name="T25" fmla="*/ 36 h 66"/>
                  <a:gd name="T26" fmla="*/ 58 w 283"/>
                  <a:gd name="T27" fmla="*/ 41 h 66"/>
                  <a:gd name="T28" fmla="*/ 41 w 283"/>
                  <a:gd name="T29" fmla="*/ 49 h 66"/>
                  <a:gd name="T30" fmla="*/ 20 w 283"/>
                  <a:gd name="T31" fmla="*/ 56 h 66"/>
                  <a:gd name="T32" fmla="*/ 0 w 283"/>
                  <a:gd name="T33" fmla="*/ 65 h 66"/>
                  <a:gd name="T34" fmla="*/ 1 w 283"/>
                  <a:gd name="T35" fmla="*/ 66 h 66"/>
                  <a:gd name="T36" fmla="*/ 23 w 283"/>
                  <a:gd name="T37" fmla="*/ 58 h 66"/>
                  <a:gd name="T38" fmla="*/ 42 w 283"/>
                  <a:gd name="T39" fmla="*/ 50 h 66"/>
                  <a:gd name="T40" fmla="*/ 61 w 283"/>
                  <a:gd name="T41" fmla="*/ 42 h 66"/>
                  <a:gd name="T42" fmla="*/ 79 w 283"/>
                  <a:gd name="T43" fmla="*/ 37 h 66"/>
                  <a:gd name="T44" fmla="*/ 95 w 283"/>
                  <a:gd name="T45" fmla="*/ 32 h 66"/>
                  <a:gd name="T46" fmla="*/ 112 w 283"/>
                  <a:gd name="T47" fmla="*/ 26 h 66"/>
                  <a:gd name="T48" fmla="*/ 128 w 283"/>
                  <a:gd name="T49" fmla="*/ 22 h 66"/>
                  <a:gd name="T50" fmla="*/ 145 w 283"/>
                  <a:gd name="T51" fmla="*/ 19 h 66"/>
                  <a:gd name="T52" fmla="*/ 160 w 283"/>
                  <a:gd name="T53" fmla="*/ 14 h 66"/>
                  <a:gd name="T54" fmla="*/ 177 w 283"/>
                  <a:gd name="T55" fmla="*/ 12 h 66"/>
                  <a:gd name="T56" fmla="*/ 193 w 283"/>
                  <a:gd name="T57" fmla="*/ 9 h 66"/>
                  <a:gd name="T58" fmla="*/ 210 w 283"/>
                  <a:gd name="T59" fmla="*/ 7 h 66"/>
                  <a:gd name="T60" fmla="*/ 228 w 283"/>
                  <a:gd name="T61" fmla="*/ 4 h 66"/>
                  <a:gd name="T62" fmla="*/ 245 w 283"/>
                  <a:gd name="T63" fmla="*/ 3 h 66"/>
                  <a:gd name="T64" fmla="*/ 264 w 283"/>
                  <a:gd name="T65" fmla="*/ 2 h 66"/>
                  <a:gd name="T66" fmla="*/ 283 w 283"/>
                  <a:gd name="T67" fmla="*/ 1 h 66"/>
                  <a:gd name="T68" fmla="*/ 283 w 283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3" h="66">
                    <a:moveTo>
                      <a:pt x="283" y="0"/>
                    </a:moveTo>
                    <a:lnTo>
                      <a:pt x="264" y="0"/>
                    </a:lnTo>
                    <a:lnTo>
                      <a:pt x="245" y="2"/>
                    </a:lnTo>
                    <a:lnTo>
                      <a:pt x="228" y="3"/>
                    </a:lnTo>
                    <a:lnTo>
                      <a:pt x="210" y="5"/>
                    </a:lnTo>
                    <a:lnTo>
                      <a:pt x="193" y="8"/>
                    </a:lnTo>
                    <a:lnTo>
                      <a:pt x="177" y="10"/>
                    </a:lnTo>
                    <a:lnTo>
                      <a:pt x="160" y="13"/>
                    </a:lnTo>
                    <a:lnTo>
                      <a:pt x="145" y="17"/>
                    </a:lnTo>
                    <a:lnTo>
                      <a:pt x="128" y="21"/>
                    </a:lnTo>
                    <a:lnTo>
                      <a:pt x="112" y="25"/>
                    </a:lnTo>
                    <a:lnTo>
                      <a:pt x="95" y="30"/>
                    </a:lnTo>
                    <a:lnTo>
                      <a:pt x="78" y="36"/>
                    </a:lnTo>
                    <a:lnTo>
                      <a:pt x="58" y="41"/>
                    </a:lnTo>
                    <a:lnTo>
                      <a:pt x="41" y="49"/>
                    </a:lnTo>
                    <a:lnTo>
                      <a:pt x="20" y="56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3" y="58"/>
                    </a:lnTo>
                    <a:lnTo>
                      <a:pt x="42" y="50"/>
                    </a:lnTo>
                    <a:lnTo>
                      <a:pt x="61" y="42"/>
                    </a:lnTo>
                    <a:lnTo>
                      <a:pt x="79" y="37"/>
                    </a:lnTo>
                    <a:lnTo>
                      <a:pt x="95" y="32"/>
                    </a:lnTo>
                    <a:lnTo>
                      <a:pt x="112" y="26"/>
                    </a:lnTo>
                    <a:lnTo>
                      <a:pt x="128" y="22"/>
                    </a:lnTo>
                    <a:lnTo>
                      <a:pt x="145" y="19"/>
                    </a:lnTo>
                    <a:lnTo>
                      <a:pt x="160" y="14"/>
                    </a:lnTo>
                    <a:lnTo>
                      <a:pt x="177" y="12"/>
                    </a:lnTo>
                    <a:lnTo>
                      <a:pt x="193" y="9"/>
                    </a:lnTo>
                    <a:lnTo>
                      <a:pt x="210" y="7"/>
                    </a:lnTo>
                    <a:lnTo>
                      <a:pt x="228" y="4"/>
                    </a:lnTo>
                    <a:lnTo>
                      <a:pt x="245" y="3"/>
                    </a:lnTo>
                    <a:lnTo>
                      <a:pt x="264" y="2"/>
                    </a:lnTo>
                    <a:lnTo>
                      <a:pt x="283" y="1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8" name="Freeform 1886">
                <a:extLst>
                  <a:ext uri="{FF2B5EF4-FFF2-40B4-BE49-F238E27FC236}">
                    <a16:creationId xmlns:a16="http://schemas.microsoft.com/office/drawing/2014/main" id="{8ACF58EE-F51B-47DA-B083-77386D17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017"/>
                <a:ext cx="53" cy="3"/>
              </a:xfrm>
              <a:custGeom>
                <a:avLst/>
                <a:gdLst>
                  <a:gd name="T0" fmla="*/ 159 w 159"/>
                  <a:gd name="T1" fmla="*/ 0 h 9"/>
                  <a:gd name="T2" fmla="*/ 0 w 159"/>
                  <a:gd name="T3" fmla="*/ 8 h 9"/>
                  <a:gd name="T4" fmla="*/ 0 w 159"/>
                  <a:gd name="T5" fmla="*/ 9 h 9"/>
                  <a:gd name="T6" fmla="*/ 159 w 159"/>
                  <a:gd name="T7" fmla="*/ 1 h 9"/>
                  <a:gd name="T8" fmla="*/ 159 w 15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9">
                    <a:moveTo>
                      <a:pt x="159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159" y="1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9" name="Freeform 1887">
                <a:extLst>
                  <a:ext uri="{FF2B5EF4-FFF2-40B4-BE49-F238E27FC236}">
                    <a16:creationId xmlns:a16="http://schemas.microsoft.com/office/drawing/2014/main" id="{8F5656AC-E326-4F6D-88AF-87B6A472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7"/>
                <a:ext cx="60" cy="3"/>
              </a:xfrm>
              <a:custGeom>
                <a:avLst/>
                <a:gdLst>
                  <a:gd name="T0" fmla="*/ 178 w 180"/>
                  <a:gd name="T1" fmla="*/ 8 h 8"/>
                  <a:gd name="T2" fmla="*/ 180 w 180"/>
                  <a:gd name="T3" fmla="*/ 7 h 8"/>
                  <a:gd name="T4" fmla="*/ 173 w 180"/>
                  <a:gd name="T5" fmla="*/ 7 h 8"/>
                  <a:gd name="T6" fmla="*/ 164 w 180"/>
                  <a:gd name="T7" fmla="*/ 7 h 8"/>
                  <a:gd name="T8" fmla="*/ 154 w 180"/>
                  <a:gd name="T9" fmla="*/ 7 h 8"/>
                  <a:gd name="T10" fmla="*/ 141 w 180"/>
                  <a:gd name="T11" fmla="*/ 6 h 8"/>
                  <a:gd name="T12" fmla="*/ 129 w 180"/>
                  <a:gd name="T13" fmla="*/ 4 h 8"/>
                  <a:gd name="T14" fmla="*/ 116 w 180"/>
                  <a:gd name="T15" fmla="*/ 4 h 8"/>
                  <a:gd name="T16" fmla="*/ 103 w 180"/>
                  <a:gd name="T17" fmla="*/ 3 h 8"/>
                  <a:gd name="T18" fmla="*/ 89 w 180"/>
                  <a:gd name="T19" fmla="*/ 2 h 8"/>
                  <a:gd name="T20" fmla="*/ 74 w 180"/>
                  <a:gd name="T21" fmla="*/ 2 h 8"/>
                  <a:gd name="T22" fmla="*/ 61 w 180"/>
                  <a:gd name="T23" fmla="*/ 2 h 8"/>
                  <a:gd name="T24" fmla="*/ 47 w 180"/>
                  <a:gd name="T25" fmla="*/ 1 h 8"/>
                  <a:gd name="T26" fmla="*/ 36 w 180"/>
                  <a:gd name="T27" fmla="*/ 0 h 8"/>
                  <a:gd name="T28" fmla="*/ 24 w 180"/>
                  <a:gd name="T29" fmla="*/ 0 h 8"/>
                  <a:gd name="T30" fmla="*/ 15 w 180"/>
                  <a:gd name="T31" fmla="*/ 0 h 8"/>
                  <a:gd name="T32" fmla="*/ 7 w 180"/>
                  <a:gd name="T33" fmla="*/ 0 h 8"/>
                  <a:gd name="T34" fmla="*/ 0 w 180"/>
                  <a:gd name="T35" fmla="*/ 0 h 8"/>
                  <a:gd name="T36" fmla="*/ 0 w 180"/>
                  <a:gd name="T37" fmla="*/ 1 h 8"/>
                  <a:gd name="T38" fmla="*/ 7 w 180"/>
                  <a:gd name="T39" fmla="*/ 1 h 8"/>
                  <a:gd name="T40" fmla="*/ 15 w 180"/>
                  <a:gd name="T41" fmla="*/ 1 h 8"/>
                  <a:gd name="T42" fmla="*/ 24 w 180"/>
                  <a:gd name="T43" fmla="*/ 1 h 8"/>
                  <a:gd name="T44" fmla="*/ 36 w 180"/>
                  <a:gd name="T45" fmla="*/ 2 h 8"/>
                  <a:gd name="T46" fmla="*/ 47 w 180"/>
                  <a:gd name="T47" fmla="*/ 2 h 8"/>
                  <a:gd name="T48" fmla="*/ 61 w 180"/>
                  <a:gd name="T49" fmla="*/ 2 h 8"/>
                  <a:gd name="T50" fmla="*/ 74 w 180"/>
                  <a:gd name="T51" fmla="*/ 3 h 8"/>
                  <a:gd name="T52" fmla="*/ 89 w 180"/>
                  <a:gd name="T53" fmla="*/ 4 h 8"/>
                  <a:gd name="T54" fmla="*/ 103 w 180"/>
                  <a:gd name="T55" fmla="*/ 4 h 8"/>
                  <a:gd name="T56" fmla="*/ 116 w 180"/>
                  <a:gd name="T57" fmla="*/ 6 h 8"/>
                  <a:gd name="T58" fmla="*/ 129 w 180"/>
                  <a:gd name="T59" fmla="*/ 7 h 8"/>
                  <a:gd name="T60" fmla="*/ 141 w 180"/>
                  <a:gd name="T61" fmla="*/ 7 h 8"/>
                  <a:gd name="T62" fmla="*/ 154 w 180"/>
                  <a:gd name="T63" fmla="*/ 8 h 8"/>
                  <a:gd name="T64" fmla="*/ 164 w 180"/>
                  <a:gd name="T65" fmla="*/ 8 h 8"/>
                  <a:gd name="T66" fmla="*/ 173 w 180"/>
                  <a:gd name="T67" fmla="*/ 8 h 8"/>
                  <a:gd name="T68" fmla="*/ 180 w 180"/>
                  <a:gd name="T69" fmla="*/ 8 h 8"/>
                  <a:gd name="T70" fmla="*/ 180 w 180"/>
                  <a:gd name="T71" fmla="*/ 7 h 8"/>
                  <a:gd name="T72" fmla="*/ 178 w 180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8">
                    <a:moveTo>
                      <a:pt x="178" y="8"/>
                    </a:moveTo>
                    <a:lnTo>
                      <a:pt x="180" y="7"/>
                    </a:lnTo>
                    <a:lnTo>
                      <a:pt x="173" y="7"/>
                    </a:lnTo>
                    <a:lnTo>
                      <a:pt x="164" y="7"/>
                    </a:lnTo>
                    <a:lnTo>
                      <a:pt x="154" y="7"/>
                    </a:lnTo>
                    <a:lnTo>
                      <a:pt x="141" y="6"/>
                    </a:lnTo>
                    <a:lnTo>
                      <a:pt x="129" y="4"/>
                    </a:lnTo>
                    <a:lnTo>
                      <a:pt x="116" y="4"/>
                    </a:lnTo>
                    <a:lnTo>
                      <a:pt x="103" y="3"/>
                    </a:lnTo>
                    <a:lnTo>
                      <a:pt x="89" y="2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7" y="1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5" y="1"/>
                    </a:lnTo>
                    <a:lnTo>
                      <a:pt x="24" y="1"/>
                    </a:lnTo>
                    <a:lnTo>
                      <a:pt x="36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9" y="4"/>
                    </a:lnTo>
                    <a:lnTo>
                      <a:pt x="103" y="4"/>
                    </a:lnTo>
                    <a:lnTo>
                      <a:pt x="116" y="6"/>
                    </a:lnTo>
                    <a:lnTo>
                      <a:pt x="129" y="7"/>
                    </a:lnTo>
                    <a:lnTo>
                      <a:pt x="141" y="7"/>
                    </a:lnTo>
                    <a:lnTo>
                      <a:pt x="154" y="8"/>
                    </a:lnTo>
                    <a:lnTo>
                      <a:pt x="164" y="8"/>
                    </a:lnTo>
                    <a:lnTo>
                      <a:pt x="173" y="8"/>
                    </a:lnTo>
                    <a:lnTo>
                      <a:pt x="180" y="8"/>
                    </a:lnTo>
                    <a:lnTo>
                      <a:pt x="180" y="7"/>
                    </a:lnTo>
                    <a:lnTo>
                      <a:pt x="17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0" name="Freeform 1888">
                <a:extLst>
                  <a:ext uri="{FF2B5EF4-FFF2-40B4-BE49-F238E27FC236}">
                    <a16:creationId xmlns:a16="http://schemas.microsoft.com/office/drawing/2014/main" id="{35FC8ACB-B695-4BFF-B700-535C97953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011"/>
                <a:ext cx="16" cy="9"/>
              </a:xfrm>
              <a:custGeom>
                <a:avLst/>
                <a:gdLst>
                  <a:gd name="T0" fmla="*/ 0 w 49"/>
                  <a:gd name="T1" fmla="*/ 2 h 27"/>
                  <a:gd name="T2" fmla="*/ 49 w 49"/>
                  <a:gd name="T3" fmla="*/ 27 h 27"/>
                  <a:gd name="T4" fmla="*/ 49 w 49"/>
                  <a:gd name="T5" fmla="*/ 26 h 27"/>
                  <a:gd name="T6" fmla="*/ 2 w 49"/>
                  <a:gd name="T7" fmla="*/ 0 h 27"/>
                  <a:gd name="T8" fmla="*/ 0 w 49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0" y="2"/>
                    </a:moveTo>
                    <a:lnTo>
                      <a:pt x="49" y="27"/>
                    </a:lnTo>
                    <a:lnTo>
                      <a:pt x="49" y="2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1" name="Freeform 1889">
                <a:extLst>
                  <a:ext uri="{FF2B5EF4-FFF2-40B4-BE49-F238E27FC236}">
                    <a16:creationId xmlns:a16="http://schemas.microsoft.com/office/drawing/2014/main" id="{F9DD49B6-8957-42A0-A3A4-3F01E518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005"/>
                <a:ext cx="32" cy="6"/>
              </a:xfrm>
              <a:custGeom>
                <a:avLst/>
                <a:gdLst>
                  <a:gd name="T0" fmla="*/ 0 w 94"/>
                  <a:gd name="T1" fmla="*/ 2 h 18"/>
                  <a:gd name="T2" fmla="*/ 16 w 94"/>
                  <a:gd name="T3" fmla="*/ 2 h 18"/>
                  <a:gd name="T4" fmla="*/ 33 w 94"/>
                  <a:gd name="T5" fmla="*/ 3 h 18"/>
                  <a:gd name="T6" fmla="*/ 47 w 94"/>
                  <a:gd name="T7" fmla="*/ 7 h 18"/>
                  <a:gd name="T8" fmla="*/ 62 w 94"/>
                  <a:gd name="T9" fmla="*/ 9 h 18"/>
                  <a:gd name="T10" fmla="*/ 74 w 94"/>
                  <a:gd name="T11" fmla="*/ 11 h 18"/>
                  <a:gd name="T12" fmla="*/ 83 w 94"/>
                  <a:gd name="T13" fmla="*/ 14 h 18"/>
                  <a:gd name="T14" fmla="*/ 89 w 94"/>
                  <a:gd name="T15" fmla="*/ 16 h 18"/>
                  <a:gd name="T16" fmla="*/ 92 w 94"/>
                  <a:gd name="T17" fmla="*/ 18 h 18"/>
                  <a:gd name="T18" fmla="*/ 94 w 94"/>
                  <a:gd name="T19" fmla="*/ 16 h 18"/>
                  <a:gd name="T20" fmla="*/ 91 w 94"/>
                  <a:gd name="T21" fmla="*/ 15 h 18"/>
                  <a:gd name="T22" fmla="*/ 83 w 94"/>
                  <a:gd name="T23" fmla="*/ 12 h 18"/>
                  <a:gd name="T24" fmla="*/ 74 w 94"/>
                  <a:gd name="T25" fmla="*/ 10 h 18"/>
                  <a:gd name="T26" fmla="*/ 62 w 94"/>
                  <a:gd name="T27" fmla="*/ 8 h 18"/>
                  <a:gd name="T28" fmla="*/ 47 w 94"/>
                  <a:gd name="T29" fmla="*/ 5 h 18"/>
                  <a:gd name="T30" fmla="*/ 33 w 94"/>
                  <a:gd name="T31" fmla="*/ 2 h 18"/>
                  <a:gd name="T32" fmla="*/ 16 w 94"/>
                  <a:gd name="T33" fmla="*/ 0 h 18"/>
                  <a:gd name="T34" fmla="*/ 0 w 94"/>
                  <a:gd name="T35" fmla="*/ 0 h 18"/>
                  <a:gd name="T36" fmla="*/ 0 w 94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8">
                    <a:moveTo>
                      <a:pt x="0" y="2"/>
                    </a:moveTo>
                    <a:lnTo>
                      <a:pt x="16" y="2"/>
                    </a:lnTo>
                    <a:lnTo>
                      <a:pt x="33" y="3"/>
                    </a:lnTo>
                    <a:lnTo>
                      <a:pt x="47" y="7"/>
                    </a:lnTo>
                    <a:lnTo>
                      <a:pt x="62" y="9"/>
                    </a:lnTo>
                    <a:lnTo>
                      <a:pt x="74" y="11"/>
                    </a:lnTo>
                    <a:lnTo>
                      <a:pt x="83" y="14"/>
                    </a:lnTo>
                    <a:lnTo>
                      <a:pt x="89" y="16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1" y="15"/>
                    </a:lnTo>
                    <a:lnTo>
                      <a:pt x="83" y="12"/>
                    </a:lnTo>
                    <a:lnTo>
                      <a:pt x="74" y="10"/>
                    </a:lnTo>
                    <a:lnTo>
                      <a:pt x="62" y="8"/>
                    </a:lnTo>
                    <a:lnTo>
                      <a:pt x="47" y="5"/>
                    </a:lnTo>
                    <a:lnTo>
                      <a:pt x="33" y="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2" name="Freeform 1890">
                <a:extLst>
                  <a:ext uri="{FF2B5EF4-FFF2-40B4-BE49-F238E27FC236}">
                    <a16:creationId xmlns:a16="http://schemas.microsoft.com/office/drawing/2014/main" id="{79F61A50-009A-458A-9176-8BA47C4F6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05"/>
                <a:ext cx="112" cy="7"/>
              </a:xfrm>
              <a:custGeom>
                <a:avLst/>
                <a:gdLst>
                  <a:gd name="T0" fmla="*/ 0 w 337"/>
                  <a:gd name="T1" fmla="*/ 19 h 19"/>
                  <a:gd name="T2" fmla="*/ 12 w 337"/>
                  <a:gd name="T3" fmla="*/ 16 h 19"/>
                  <a:gd name="T4" fmla="*/ 29 w 337"/>
                  <a:gd name="T5" fmla="*/ 14 h 19"/>
                  <a:gd name="T6" fmla="*/ 47 w 337"/>
                  <a:gd name="T7" fmla="*/ 11 h 19"/>
                  <a:gd name="T8" fmla="*/ 69 w 337"/>
                  <a:gd name="T9" fmla="*/ 10 h 19"/>
                  <a:gd name="T10" fmla="*/ 93 w 337"/>
                  <a:gd name="T11" fmla="*/ 8 h 19"/>
                  <a:gd name="T12" fmla="*/ 116 w 337"/>
                  <a:gd name="T13" fmla="*/ 7 h 19"/>
                  <a:gd name="T14" fmla="*/ 143 w 337"/>
                  <a:gd name="T15" fmla="*/ 6 h 19"/>
                  <a:gd name="T16" fmla="*/ 170 w 337"/>
                  <a:gd name="T17" fmla="*/ 6 h 19"/>
                  <a:gd name="T18" fmla="*/ 196 w 337"/>
                  <a:gd name="T19" fmla="*/ 5 h 19"/>
                  <a:gd name="T20" fmla="*/ 222 w 337"/>
                  <a:gd name="T21" fmla="*/ 5 h 19"/>
                  <a:gd name="T22" fmla="*/ 246 w 337"/>
                  <a:gd name="T23" fmla="*/ 5 h 19"/>
                  <a:gd name="T24" fmla="*/ 270 w 337"/>
                  <a:gd name="T25" fmla="*/ 3 h 19"/>
                  <a:gd name="T26" fmla="*/ 291 w 337"/>
                  <a:gd name="T27" fmla="*/ 3 h 19"/>
                  <a:gd name="T28" fmla="*/ 309 w 337"/>
                  <a:gd name="T29" fmla="*/ 3 h 19"/>
                  <a:gd name="T30" fmla="*/ 325 w 337"/>
                  <a:gd name="T31" fmla="*/ 2 h 19"/>
                  <a:gd name="T32" fmla="*/ 337 w 337"/>
                  <a:gd name="T33" fmla="*/ 2 h 19"/>
                  <a:gd name="T34" fmla="*/ 337 w 337"/>
                  <a:gd name="T35" fmla="*/ 0 h 19"/>
                  <a:gd name="T36" fmla="*/ 325 w 337"/>
                  <a:gd name="T37" fmla="*/ 0 h 19"/>
                  <a:gd name="T38" fmla="*/ 309 w 337"/>
                  <a:gd name="T39" fmla="*/ 0 h 19"/>
                  <a:gd name="T40" fmla="*/ 291 w 337"/>
                  <a:gd name="T41" fmla="*/ 0 h 19"/>
                  <a:gd name="T42" fmla="*/ 270 w 337"/>
                  <a:gd name="T43" fmla="*/ 0 h 19"/>
                  <a:gd name="T44" fmla="*/ 246 w 337"/>
                  <a:gd name="T45" fmla="*/ 1 h 19"/>
                  <a:gd name="T46" fmla="*/ 222 w 337"/>
                  <a:gd name="T47" fmla="*/ 1 h 19"/>
                  <a:gd name="T48" fmla="*/ 196 w 337"/>
                  <a:gd name="T49" fmla="*/ 2 h 19"/>
                  <a:gd name="T50" fmla="*/ 170 w 337"/>
                  <a:gd name="T51" fmla="*/ 2 h 19"/>
                  <a:gd name="T52" fmla="*/ 143 w 337"/>
                  <a:gd name="T53" fmla="*/ 5 h 19"/>
                  <a:gd name="T54" fmla="*/ 116 w 337"/>
                  <a:gd name="T55" fmla="*/ 6 h 19"/>
                  <a:gd name="T56" fmla="*/ 93 w 337"/>
                  <a:gd name="T57" fmla="*/ 7 h 19"/>
                  <a:gd name="T58" fmla="*/ 69 w 337"/>
                  <a:gd name="T59" fmla="*/ 8 h 19"/>
                  <a:gd name="T60" fmla="*/ 47 w 337"/>
                  <a:gd name="T61" fmla="*/ 10 h 19"/>
                  <a:gd name="T62" fmla="*/ 29 w 337"/>
                  <a:gd name="T63" fmla="*/ 12 h 19"/>
                  <a:gd name="T64" fmla="*/ 12 w 337"/>
                  <a:gd name="T65" fmla="*/ 15 h 19"/>
                  <a:gd name="T66" fmla="*/ 0 w 337"/>
                  <a:gd name="T67" fmla="*/ 18 h 19"/>
                  <a:gd name="T68" fmla="*/ 0 w 33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19">
                    <a:moveTo>
                      <a:pt x="0" y="19"/>
                    </a:moveTo>
                    <a:lnTo>
                      <a:pt x="12" y="16"/>
                    </a:lnTo>
                    <a:lnTo>
                      <a:pt x="29" y="14"/>
                    </a:lnTo>
                    <a:lnTo>
                      <a:pt x="47" y="11"/>
                    </a:lnTo>
                    <a:lnTo>
                      <a:pt x="69" y="10"/>
                    </a:lnTo>
                    <a:lnTo>
                      <a:pt x="93" y="8"/>
                    </a:lnTo>
                    <a:lnTo>
                      <a:pt x="116" y="7"/>
                    </a:lnTo>
                    <a:lnTo>
                      <a:pt x="143" y="6"/>
                    </a:lnTo>
                    <a:lnTo>
                      <a:pt x="170" y="6"/>
                    </a:lnTo>
                    <a:lnTo>
                      <a:pt x="196" y="5"/>
                    </a:lnTo>
                    <a:lnTo>
                      <a:pt x="222" y="5"/>
                    </a:lnTo>
                    <a:lnTo>
                      <a:pt x="246" y="5"/>
                    </a:lnTo>
                    <a:lnTo>
                      <a:pt x="270" y="3"/>
                    </a:lnTo>
                    <a:lnTo>
                      <a:pt x="291" y="3"/>
                    </a:lnTo>
                    <a:lnTo>
                      <a:pt x="309" y="3"/>
                    </a:lnTo>
                    <a:lnTo>
                      <a:pt x="325" y="2"/>
                    </a:lnTo>
                    <a:lnTo>
                      <a:pt x="337" y="2"/>
                    </a:lnTo>
                    <a:lnTo>
                      <a:pt x="337" y="0"/>
                    </a:lnTo>
                    <a:lnTo>
                      <a:pt x="325" y="0"/>
                    </a:lnTo>
                    <a:lnTo>
                      <a:pt x="309" y="0"/>
                    </a:lnTo>
                    <a:lnTo>
                      <a:pt x="291" y="0"/>
                    </a:lnTo>
                    <a:lnTo>
                      <a:pt x="270" y="0"/>
                    </a:lnTo>
                    <a:lnTo>
                      <a:pt x="246" y="1"/>
                    </a:lnTo>
                    <a:lnTo>
                      <a:pt x="222" y="1"/>
                    </a:lnTo>
                    <a:lnTo>
                      <a:pt x="196" y="2"/>
                    </a:lnTo>
                    <a:lnTo>
                      <a:pt x="170" y="2"/>
                    </a:lnTo>
                    <a:lnTo>
                      <a:pt x="143" y="5"/>
                    </a:lnTo>
                    <a:lnTo>
                      <a:pt x="116" y="6"/>
                    </a:lnTo>
                    <a:lnTo>
                      <a:pt x="93" y="7"/>
                    </a:lnTo>
                    <a:lnTo>
                      <a:pt x="69" y="8"/>
                    </a:lnTo>
                    <a:lnTo>
                      <a:pt x="47" y="10"/>
                    </a:lnTo>
                    <a:lnTo>
                      <a:pt x="29" y="12"/>
                    </a:lnTo>
                    <a:lnTo>
                      <a:pt x="12" y="15"/>
                    </a:lnTo>
                    <a:lnTo>
                      <a:pt x="0" y="1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3" name="Freeform 1891">
                <a:extLst>
                  <a:ext uri="{FF2B5EF4-FFF2-40B4-BE49-F238E27FC236}">
                    <a16:creationId xmlns:a16="http://schemas.microsoft.com/office/drawing/2014/main" id="{D09E0F60-C9A1-468D-8F3D-D20B47ACA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011"/>
                <a:ext cx="88" cy="29"/>
              </a:xfrm>
              <a:custGeom>
                <a:avLst/>
                <a:gdLst>
                  <a:gd name="T0" fmla="*/ 0 w 264"/>
                  <a:gd name="T1" fmla="*/ 86 h 86"/>
                  <a:gd name="T2" fmla="*/ 17 w 264"/>
                  <a:gd name="T3" fmla="*/ 83 h 86"/>
                  <a:gd name="T4" fmla="*/ 33 w 264"/>
                  <a:gd name="T5" fmla="*/ 79 h 86"/>
                  <a:gd name="T6" fmla="*/ 50 w 264"/>
                  <a:gd name="T7" fmla="*/ 74 h 86"/>
                  <a:gd name="T8" fmla="*/ 66 w 264"/>
                  <a:gd name="T9" fmla="*/ 68 h 86"/>
                  <a:gd name="T10" fmla="*/ 83 w 264"/>
                  <a:gd name="T11" fmla="*/ 64 h 86"/>
                  <a:gd name="T12" fmla="*/ 98 w 264"/>
                  <a:gd name="T13" fmla="*/ 58 h 86"/>
                  <a:gd name="T14" fmla="*/ 114 w 264"/>
                  <a:gd name="T15" fmla="*/ 54 h 86"/>
                  <a:gd name="T16" fmla="*/ 130 w 264"/>
                  <a:gd name="T17" fmla="*/ 48 h 86"/>
                  <a:gd name="T18" fmla="*/ 146 w 264"/>
                  <a:gd name="T19" fmla="*/ 43 h 86"/>
                  <a:gd name="T20" fmla="*/ 161 w 264"/>
                  <a:gd name="T21" fmla="*/ 37 h 86"/>
                  <a:gd name="T22" fmla="*/ 178 w 264"/>
                  <a:gd name="T23" fmla="*/ 31 h 86"/>
                  <a:gd name="T24" fmla="*/ 195 w 264"/>
                  <a:gd name="T25" fmla="*/ 26 h 86"/>
                  <a:gd name="T26" fmla="*/ 212 w 264"/>
                  <a:gd name="T27" fmla="*/ 20 h 86"/>
                  <a:gd name="T28" fmla="*/ 230 w 264"/>
                  <a:gd name="T29" fmla="*/ 14 h 86"/>
                  <a:gd name="T30" fmla="*/ 248 w 264"/>
                  <a:gd name="T31" fmla="*/ 8 h 86"/>
                  <a:gd name="T32" fmla="*/ 264 w 264"/>
                  <a:gd name="T33" fmla="*/ 1 h 86"/>
                  <a:gd name="T34" fmla="*/ 264 w 264"/>
                  <a:gd name="T35" fmla="*/ 0 h 86"/>
                  <a:gd name="T36" fmla="*/ 245 w 264"/>
                  <a:gd name="T37" fmla="*/ 6 h 86"/>
                  <a:gd name="T38" fmla="*/ 227 w 264"/>
                  <a:gd name="T39" fmla="*/ 11 h 86"/>
                  <a:gd name="T40" fmla="*/ 209 w 264"/>
                  <a:gd name="T41" fmla="*/ 18 h 86"/>
                  <a:gd name="T42" fmla="*/ 193 w 264"/>
                  <a:gd name="T43" fmla="*/ 25 h 86"/>
                  <a:gd name="T44" fmla="*/ 177 w 264"/>
                  <a:gd name="T45" fmla="*/ 29 h 86"/>
                  <a:gd name="T46" fmla="*/ 160 w 264"/>
                  <a:gd name="T47" fmla="*/ 36 h 86"/>
                  <a:gd name="T48" fmla="*/ 144 w 264"/>
                  <a:gd name="T49" fmla="*/ 42 h 86"/>
                  <a:gd name="T50" fmla="*/ 128 w 264"/>
                  <a:gd name="T51" fmla="*/ 47 h 86"/>
                  <a:gd name="T52" fmla="*/ 113 w 264"/>
                  <a:gd name="T53" fmla="*/ 53 h 86"/>
                  <a:gd name="T54" fmla="*/ 96 w 264"/>
                  <a:gd name="T55" fmla="*/ 58 h 86"/>
                  <a:gd name="T56" fmla="*/ 81 w 264"/>
                  <a:gd name="T57" fmla="*/ 62 h 86"/>
                  <a:gd name="T58" fmla="*/ 65 w 264"/>
                  <a:gd name="T59" fmla="*/ 67 h 86"/>
                  <a:gd name="T60" fmla="*/ 50 w 264"/>
                  <a:gd name="T61" fmla="*/ 72 h 86"/>
                  <a:gd name="T62" fmla="*/ 33 w 264"/>
                  <a:gd name="T63" fmla="*/ 76 h 86"/>
                  <a:gd name="T64" fmla="*/ 17 w 264"/>
                  <a:gd name="T65" fmla="*/ 81 h 86"/>
                  <a:gd name="T66" fmla="*/ 0 w 264"/>
                  <a:gd name="T67" fmla="*/ 85 h 86"/>
                  <a:gd name="T68" fmla="*/ 0 w 264"/>
                  <a:gd name="T6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86">
                    <a:moveTo>
                      <a:pt x="0" y="86"/>
                    </a:moveTo>
                    <a:lnTo>
                      <a:pt x="17" y="83"/>
                    </a:lnTo>
                    <a:lnTo>
                      <a:pt x="33" y="79"/>
                    </a:lnTo>
                    <a:lnTo>
                      <a:pt x="50" y="74"/>
                    </a:lnTo>
                    <a:lnTo>
                      <a:pt x="66" y="68"/>
                    </a:lnTo>
                    <a:lnTo>
                      <a:pt x="83" y="64"/>
                    </a:lnTo>
                    <a:lnTo>
                      <a:pt x="98" y="58"/>
                    </a:lnTo>
                    <a:lnTo>
                      <a:pt x="114" y="54"/>
                    </a:lnTo>
                    <a:lnTo>
                      <a:pt x="130" y="48"/>
                    </a:lnTo>
                    <a:lnTo>
                      <a:pt x="146" y="43"/>
                    </a:lnTo>
                    <a:lnTo>
                      <a:pt x="161" y="37"/>
                    </a:lnTo>
                    <a:lnTo>
                      <a:pt x="178" y="31"/>
                    </a:lnTo>
                    <a:lnTo>
                      <a:pt x="195" y="26"/>
                    </a:lnTo>
                    <a:lnTo>
                      <a:pt x="212" y="20"/>
                    </a:lnTo>
                    <a:lnTo>
                      <a:pt x="230" y="14"/>
                    </a:lnTo>
                    <a:lnTo>
                      <a:pt x="248" y="8"/>
                    </a:lnTo>
                    <a:lnTo>
                      <a:pt x="264" y="1"/>
                    </a:lnTo>
                    <a:lnTo>
                      <a:pt x="264" y="0"/>
                    </a:lnTo>
                    <a:lnTo>
                      <a:pt x="245" y="6"/>
                    </a:lnTo>
                    <a:lnTo>
                      <a:pt x="227" y="11"/>
                    </a:lnTo>
                    <a:lnTo>
                      <a:pt x="209" y="18"/>
                    </a:lnTo>
                    <a:lnTo>
                      <a:pt x="193" y="25"/>
                    </a:lnTo>
                    <a:lnTo>
                      <a:pt x="177" y="29"/>
                    </a:lnTo>
                    <a:lnTo>
                      <a:pt x="160" y="36"/>
                    </a:lnTo>
                    <a:lnTo>
                      <a:pt x="144" y="42"/>
                    </a:lnTo>
                    <a:lnTo>
                      <a:pt x="128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81" y="62"/>
                    </a:lnTo>
                    <a:lnTo>
                      <a:pt x="65" y="67"/>
                    </a:lnTo>
                    <a:lnTo>
                      <a:pt x="50" y="72"/>
                    </a:lnTo>
                    <a:lnTo>
                      <a:pt x="33" y="76"/>
                    </a:lnTo>
                    <a:lnTo>
                      <a:pt x="17" y="81"/>
                    </a:lnTo>
                    <a:lnTo>
                      <a:pt x="0" y="85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4" name="Freeform 1892">
                <a:extLst>
                  <a:ext uri="{FF2B5EF4-FFF2-40B4-BE49-F238E27FC236}">
                    <a16:creationId xmlns:a16="http://schemas.microsoft.com/office/drawing/2014/main" id="{BB765D0F-2157-4464-A417-F21EC6C4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671"/>
                <a:ext cx="216" cy="142"/>
              </a:xfrm>
              <a:custGeom>
                <a:avLst/>
                <a:gdLst>
                  <a:gd name="T0" fmla="*/ 102 w 648"/>
                  <a:gd name="T1" fmla="*/ 92 h 424"/>
                  <a:gd name="T2" fmla="*/ 62 w 648"/>
                  <a:gd name="T3" fmla="*/ 91 h 424"/>
                  <a:gd name="T4" fmla="*/ 27 w 648"/>
                  <a:gd name="T5" fmla="*/ 113 h 424"/>
                  <a:gd name="T6" fmla="*/ 5 w 648"/>
                  <a:gd name="T7" fmla="*/ 151 h 424"/>
                  <a:gd name="T8" fmla="*/ 1 w 648"/>
                  <a:gd name="T9" fmla="*/ 196 h 424"/>
                  <a:gd name="T10" fmla="*/ 1 w 648"/>
                  <a:gd name="T11" fmla="*/ 241 h 424"/>
                  <a:gd name="T12" fmla="*/ 29 w 648"/>
                  <a:gd name="T13" fmla="*/ 281 h 424"/>
                  <a:gd name="T14" fmla="*/ 68 w 648"/>
                  <a:gd name="T15" fmla="*/ 318 h 424"/>
                  <a:gd name="T16" fmla="*/ 108 w 648"/>
                  <a:gd name="T17" fmla="*/ 351 h 424"/>
                  <a:gd name="T18" fmla="*/ 152 w 648"/>
                  <a:gd name="T19" fmla="*/ 379 h 424"/>
                  <a:gd name="T20" fmla="*/ 188 w 648"/>
                  <a:gd name="T21" fmla="*/ 394 h 424"/>
                  <a:gd name="T22" fmla="*/ 223 w 648"/>
                  <a:gd name="T23" fmla="*/ 411 h 424"/>
                  <a:gd name="T24" fmla="*/ 240 w 648"/>
                  <a:gd name="T25" fmla="*/ 416 h 424"/>
                  <a:gd name="T26" fmla="*/ 254 w 648"/>
                  <a:gd name="T27" fmla="*/ 414 h 424"/>
                  <a:gd name="T28" fmla="*/ 293 w 648"/>
                  <a:gd name="T29" fmla="*/ 424 h 424"/>
                  <a:gd name="T30" fmla="*/ 352 w 648"/>
                  <a:gd name="T31" fmla="*/ 420 h 424"/>
                  <a:gd name="T32" fmla="*/ 410 w 648"/>
                  <a:gd name="T33" fmla="*/ 409 h 424"/>
                  <a:gd name="T34" fmla="*/ 463 w 648"/>
                  <a:gd name="T35" fmla="*/ 395 h 424"/>
                  <a:gd name="T36" fmla="*/ 503 w 648"/>
                  <a:gd name="T37" fmla="*/ 385 h 424"/>
                  <a:gd name="T38" fmla="*/ 541 w 648"/>
                  <a:gd name="T39" fmla="*/ 372 h 424"/>
                  <a:gd name="T40" fmla="*/ 579 w 648"/>
                  <a:gd name="T41" fmla="*/ 354 h 424"/>
                  <a:gd name="T42" fmla="*/ 619 w 648"/>
                  <a:gd name="T43" fmla="*/ 322 h 424"/>
                  <a:gd name="T44" fmla="*/ 639 w 648"/>
                  <a:gd name="T45" fmla="*/ 290 h 424"/>
                  <a:gd name="T46" fmla="*/ 648 w 648"/>
                  <a:gd name="T47" fmla="*/ 247 h 424"/>
                  <a:gd name="T48" fmla="*/ 647 w 648"/>
                  <a:gd name="T49" fmla="*/ 197 h 424"/>
                  <a:gd name="T50" fmla="*/ 643 w 648"/>
                  <a:gd name="T51" fmla="*/ 152 h 424"/>
                  <a:gd name="T52" fmla="*/ 634 w 648"/>
                  <a:gd name="T53" fmla="*/ 131 h 424"/>
                  <a:gd name="T54" fmla="*/ 623 w 648"/>
                  <a:gd name="T55" fmla="*/ 111 h 424"/>
                  <a:gd name="T56" fmla="*/ 581 w 648"/>
                  <a:gd name="T57" fmla="*/ 101 h 424"/>
                  <a:gd name="T58" fmla="*/ 527 w 648"/>
                  <a:gd name="T59" fmla="*/ 84 h 424"/>
                  <a:gd name="T60" fmla="*/ 514 w 648"/>
                  <a:gd name="T61" fmla="*/ 55 h 424"/>
                  <a:gd name="T62" fmla="*/ 507 w 648"/>
                  <a:gd name="T63" fmla="*/ 24 h 424"/>
                  <a:gd name="T64" fmla="*/ 472 w 648"/>
                  <a:gd name="T65" fmla="*/ 10 h 424"/>
                  <a:gd name="T66" fmla="*/ 418 w 648"/>
                  <a:gd name="T67" fmla="*/ 49 h 424"/>
                  <a:gd name="T68" fmla="*/ 404 w 648"/>
                  <a:gd name="T69" fmla="*/ 75 h 424"/>
                  <a:gd name="T70" fmla="*/ 391 w 648"/>
                  <a:gd name="T71" fmla="*/ 94 h 424"/>
                  <a:gd name="T72" fmla="*/ 367 w 648"/>
                  <a:gd name="T73" fmla="*/ 106 h 424"/>
                  <a:gd name="T74" fmla="*/ 325 w 648"/>
                  <a:gd name="T75" fmla="*/ 113 h 424"/>
                  <a:gd name="T76" fmla="*/ 278 w 648"/>
                  <a:gd name="T77" fmla="*/ 111 h 424"/>
                  <a:gd name="T78" fmla="*/ 235 w 648"/>
                  <a:gd name="T79" fmla="*/ 104 h 424"/>
                  <a:gd name="T80" fmla="*/ 194 w 648"/>
                  <a:gd name="T81" fmla="*/ 95 h 424"/>
                  <a:gd name="T82" fmla="*/ 172 w 648"/>
                  <a:gd name="T83" fmla="*/ 76 h 424"/>
                  <a:gd name="T84" fmla="*/ 159 w 648"/>
                  <a:gd name="T85" fmla="*/ 45 h 424"/>
                  <a:gd name="T86" fmla="*/ 147 w 648"/>
                  <a:gd name="T87" fmla="*/ 31 h 424"/>
                  <a:gd name="T88" fmla="*/ 138 w 648"/>
                  <a:gd name="T89" fmla="*/ 18 h 424"/>
                  <a:gd name="T90" fmla="*/ 133 w 648"/>
                  <a:gd name="T91" fmla="*/ 7 h 424"/>
                  <a:gd name="T92" fmla="*/ 119 w 648"/>
                  <a:gd name="T93" fmla="*/ 27 h 424"/>
                  <a:gd name="T94" fmla="*/ 124 w 648"/>
                  <a:gd name="T95" fmla="*/ 7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8" h="424">
                    <a:moveTo>
                      <a:pt x="128" y="99"/>
                    </a:moveTo>
                    <a:lnTo>
                      <a:pt x="120" y="95"/>
                    </a:lnTo>
                    <a:lnTo>
                      <a:pt x="112" y="94"/>
                    </a:lnTo>
                    <a:lnTo>
                      <a:pt x="102" y="92"/>
                    </a:lnTo>
                    <a:lnTo>
                      <a:pt x="92" y="90"/>
                    </a:lnTo>
                    <a:lnTo>
                      <a:pt x="82" y="90"/>
                    </a:lnTo>
                    <a:lnTo>
                      <a:pt x="73" y="90"/>
                    </a:lnTo>
                    <a:lnTo>
                      <a:pt x="62" y="91"/>
                    </a:lnTo>
                    <a:lnTo>
                      <a:pt x="55" y="93"/>
                    </a:lnTo>
                    <a:lnTo>
                      <a:pt x="43" y="99"/>
                    </a:lnTo>
                    <a:lnTo>
                      <a:pt x="34" y="104"/>
                    </a:lnTo>
                    <a:lnTo>
                      <a:pt x="27" y="113"/>
                    </a:lnTo>
                    <a:lnTo>
                      <a:pt x="19" y="121"/>
                    </a:lnTo>
                    <a:lnTo>
                      <a:pt x="14" y="131"/>
                    </a:lnTo>
                    <a:lnTo>
                      <a:pt x="10" y="141"/>
                    </a:lnTo>
                    <a:lnTo>
                      <a:pt x="5" y="151"/>
                    </a:lnTo>
                    <a:lnTo>
                      <a:pt x="4" y="161"/>
                    </a:lnTo>
                    <a:lnTo>
                      <a:pt x="2" y="173"/>
                    </a:lnTo>
                    <a:lnTo>
                      <a:pt x="1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19"/>
                    </a:lnTo>
                    <a:lnTo>
                      <a:pt x="1" y="231"/>
                    </a:lnTo>
                    <a:lnTo>
                      <a:pt x="1" y="241"/>
                    </a:lnTo>
                    <a:lnTo>
                      <a:pt x="1" y="252"/>
                    </a:lnTo>
                    <a:lnTo>
                      <a:pt x="10" y="262"/>
                    </a:lnTo>
                    <a:lnTo>
                      <a:pt x="19" y="272"/>
                    </a:lnTo>
                    <a:lnTo>
                      <a:pt x="29" y="281"/>
                    </a:lnTo>
                    <a:lnTo>
                      <a:pt x="39" y="290"/>
                    </a:lnTo>
                    <a:lnTo>
                      <a:pt x="48" y="300"/>
                    </a:lnTo>
                    <a:lnTo>
                      <a:pt x="58" y="309"/>
                    </a:lnTo>
                    <a:lnTo>
                      <a:pt x="68" y="318"/>
                    </a:lnTo>
                    <a:lnTo>
                      <a:pt x="77" y="327"/>
                    </a:lnTo>
                    <a:lnTo>
                      <a:pt x="87" y="335"/>
                    </a:lnTo>
                    <a:lnTo>
                      <a:pt x="97" y="343"/>
                    </a:lnTo>
                    <a:lnTo>
                      <a:pt x="108" y="351"/>
                    </a:lnTo>
                    <a:lnTo>
                      <a:pt x="119" y="358"/>
                    </a:lnTo>
                    <a:lnTo>
                      <a:pt x="130" y="365"/>
                    </a:lnTo>
                    <a:lnTo>
                      <a:pt x="141" y="372"/>
                    </a:lnTo>
                    <a:lnTo>
                      <a:pt x="152" y="379"/>
                    </a:lnTo>
                    <a:lnTo>
                      <a:pt x="165" y="383"/>
                    </a:lnTo>
                    <a:lnTo>
                      <a:pt x="171" y="387"/>
                    </a:lnTo>
                    <a:lnTo>
                      <a:pt x="179" y="391"/>
                    </a:lnTo>
                    <a:lnTo>
                      <a:pt x="188" y="394"/>
                    </a:lnTo>
                    <a:lnTo>
                      <a:pt x="198" y="398"/>
                    </a:lnTo>
                    <a:lnTo>
                      <a:pt x="208" y="401"/>
                    </a:lnTo>
                    <a:lnTo>
                      <a:pt x="216" y="407"/>
                    </a:lnTo>
                    <a:lnTo>
                      <a:pt x="223" y="411"/>
                    </a:lnTo>
                    <a:lnTo>
                      <a:pt x="230" y="416"/>
                    </a:lnTo>
                    <a:lnTo>
                      <a:pt x="232" y="416"/>
                    </a:lnTo>
                    <a:lnTo>
                      <a:pt x="236" y="416"/>
                    </a:lnTo>
                    <a:lnTo>
                      <a:pt x="240" y="416"/>
                    </a:lnTo>
                    <a:lnTo>
                      <a:pt x="243" y="416"/>
                    </a:lnTo>
                    <a:lnTo>
                      <a:pt x="248" y="416"/>
                    </a:lnTo>
                    <a:lnTo>
                      <a:pt x="251" y="415"/>
                    </a:lnTo>
                    <a:lnTo>
                      <a:pt x="254" y="414"/>
                    </a:lnTo>
                    <a:lnTo>
                      <a:pt x="258" y="414"/>
                    </a:lnTo>
                    <a:lnTo>
                      <a:pt x="269" y="418"/>
                    </a:lnTo>
                    <a:lnTo>
                      <a:pt x="281" y="422"/>
                    </a:lnTo>
                    <a:lnTo>
                      <a:pt x="293" y="424"/>
                    </a:lnTo>
                    <a:lnTo>
                      <a:pt x="308" y="424"/>
                    </a:lnTo>
                    <a:lnTo>
                      <a:pt x="323" y="424"/>
                    </a:lnTo>
                    <a:lnTo>
                      <a:pt x="337" y="423"/>
                    </a:lnTo>
                    <a:lnTo>
                      <a:pt x="352" y="420"/>
                    </a:lnTo>
                    <a:lnTo>
                      <a:pt x="366" y="419"/>
                    </a:lnTo>
                    <a:lnTo>
                      <a:pt x="381" y="416"/>
                    </a:lnTo>
                    <a:lnTo>
                      <a:pt x="396" y="411"/>
                    </a:lnTo>
                    <a:lnTo>
                      <a:pt x="410" y="409"/>
                    </a:lnTo>
                    <a:lnTo>
                      <a:pt x="425" y="405"/>
                    </a:lnTo>
                    <a:lnTo>
                      <a:pt x="438" y="401"/>
                    </a:lnTo>
                    <a:lnTo>
                      <a:pt x="450" y="398"/>
                    </a:lnTo>
                    <a:lnTo>
                      <a:pt x="463" y="395"/>
                    </a:lnTo>
                    <a:lnTo>
                      <a:pt x="474" y="391"/>
                    </a:lnTo>
                    <a:lnTo>
                      <a:pt x="483" y="390"/>
                    </a:lnTo>
                    <a:lnTo>
                      <a:pt x="493" y="387"/>
                    </a:lnTo>
                    <a:lnTo>
                      <a:pt x="503" y="385"/>
                    </a:lnTo>
                    <a:lnTo>
                      <a:pt x="512" y="381"/>
                    </a:lnTo>
                    <a:lnTo>
                      <a:pt x="522" y="379"/>
                    </a:lnTo>
                    <a:lnTo>
                      <a:pt x="532" y="376"/>
                    </a:lnTo>
                    <a:lnTo>
                      <a:pt x="541" y="372"/>
                    </a:lnTo>
                    <a:lnTo>
                      <a:pt x="550" y="369"/>
                    </a:lnTo>
                    <a:lnTo>
                      <a:pt x="558" y="365"/>
                    </a:lnTo>
                    <a:lnTo>
                      <a:pt x="567" y="361"/>
                    </a:lnTo>
                    <a:lnTo>
                      <a:pt x="579" y="354"/>
                    </a:lnTo>
                    <a:lnTo>
                      <a:pt x="592" y="348"/>
                    </a:lnTo>
                    <a:lnTo>
                      <a:pt x="603" y="340"/>
                    </a:lnTo>
                    <a:lnTo>
                      <a:pt x="612" y="331"/>
                    </a:lnTo>
                    <a:lnTo>
                      <a:pt x="619" y="322"/>
                    </a:lnTo>
                    <a:lnTo>
                      <a:pt x="621" y="313"/>
                    </a:lnTo>
                    <a:lnTo>
                      <a:pt x="629" y="306"/>
                    </a:lnTo>
                    <a:lnTo>
                      <a:pt x="634" y="299"/>
                    </a:lnTo>
                    <a:lnTo>
                      <a:pt x="639" y="290"/>
                    </a:lnTo>
                    <a:lnTo>
                      <a:pt x="643" y="280"/>
                    </a:lnTo>
                    <a:lnTo>
                      <a:pt x="646" y="270"/>
                    </a:lnTo>
                    <a:lnTo>
                      <a:pt x="647" y="258"/>
                    </a:lnTo>
                    <a:lnTo>
                      <a:pt x="648" y="247"/>
                    </a:lnTo>
                    <a:lnTo>
                      <a:pt x="648" y="234"/>
                    </a:lnTo>
                    <a:lnTo>
                      <a:pt x="648" y="222"/>
                    </a:lnTo>
                    <a:lnTo>
                      <a:pt x="648" y="210"/>
                    </a:lnTo>
                    <a:lnTo>
                      <a:pt x="647" y="197"/>
                    </a:lnTo>
                    <a:lnTo>
                      <a:pt x="646" y="185"/>
                    </a:lnTo>
                    <a:lnTo>
                      <a:pt x="646" y="174"/>
                    </a:lnTo>
                    <a:lnTo>
                      <a:pt x="644" y="162"/>
                    </a:lnTo>
                    <a:lnTo>
                      <a:pt x="643" y="152"/>
                    </a:lnTo>
                    <a:lnTo>
                      <a:pt x="643" y="143"/>
                    </a:lnTo>
                    <a:lnTo>
                      <a:pt x="640" y="140"/>
                    </a:lnTo>
                    <a:lnTo>
                      <a:pt x="637" y="136"/>
                    </a:lnTo>
                    <a:lnTo>
                      <a:pt x="634" y="131"/>
                    </a:lnTo>
                    <a:lnTo>
                      <a:pt x="632" y="124"/>
                    </a:lnTo>
                    <a:lnTo>
                      <a:pt x="629" y="121"/>
                    </a:lnTo>
                    <a:lnTo>
                      <a:pt x="625" y="115"/>
                    </a:lnTo>
                    <a:lnTo>
                      <a:pt x="623" y="111"/>
                    </a:lnTo>
                    <a:lnTo>
                      <a:pt x="619" y="106"/>
                    </a:lnTo>
                    <a:lnTo>
                      <a:pt x="607" y="106"/>
                    </a:lnTo>
                    <a:lnTo>
                      <a:pt x="594" y="104"/>
                    </a:lnTo>
                    <a:lnTo>
                      <a:pt x="581" y="101"/>
                    </a:lnTo>
                    <a:lnTo>
                      <a:pt x="566" y="97"/>
                    </a:lnTo>
                    <a:lnTo>
                      <a:pt x="551" y="93"/>
                    </a:lnTo>
                    <a:lnTo>
                      <a:pt x="538" y="88"/>
                    </a:lnTo>
                    <a:lnTo>
                      <a:pt x="527" y="84"/>
                    </a:lnTo>
                    <a:lnTo>
                      <a:pt x="518" y="79"/>
                    </a:lnTo>
                    <a:lnTo>
                      <a:pt x="518" y="72"/>
                    </a:lnTo>
                    <a:lnTo>
                      <a:pt x="517" y="63"/>
                    </a:lnTo>
                    <a:lnTo>
                      <a:pt x="514" y="55"/>
                    </a:lnTo>
                    <a:lnTo>
                      <a:pt x="513" y="47"/>
                    </a:lnTo>
                    <a:lnTo>
                      <a:pt x="512" y="39"/>
                    </a:lnTo>
                    <a:lnTo>
                      <a:pt x="509" y="31"/>
                    </a:lnTo>
                    <a:lnTo>
                      <a:pt x="507" y="24"/>
                    </a:lnTo>
                    <a:lnTo>
                      <a:pt x="503" y="17"/>
                    </a:lnTo>
                    <a:lnTo>
                      <a:pt x="496" y="8"/>
                    </a:lnTo>
                    <a:lnTo>
                      <a:pt x="485" y="7"/>
                    </a:lnTo>
                    <a:lnTo>
                      <a:pt x="472" y="10"/>
                    </a:lnTo>
                    <a:lnTo>
                      <a:pt x="456" y="19"/>
                    </a:lnTo>
                    <a:lnTo>
                      <a:pt x="441" y="29"/>
                    </a:lnTo>
                    <a:lnTo>
                      <a:pt x="428" y="39"/>
                    </a:lnTo>
                    <a:lnTo>
                      <a:pt x="418" y="49"/>
                    </a:lnTo>
                    <a:lnTo>
                      <a:pt x="410" y="56"/>
                    </a:lnTo>
                    <a:lnTo>
                      <a:pt x="410" y="67"/>
                    </a:lnTo>
                    <a:lnTo>
                      <a:pt x="407" y="70"/>
                    </a:lnTo>
                    <a:lnTo>
                      <a:pt x="404" y="75"/>
                    </a:lnTo>
                    <a:lnTo>
                      <a:pt x="401" y="79"/>
                    </a:lnTo>
                    <a:lnTo>
                      <a:pt x="398" y="85"/>
                    </a:lnTo>
                    <a:lnTo>
                      <a:pt x="396" y="90"/>
                    </a:lnTo>
                    <a:lnTo>
                      <a:pt x="391" y="94"/>
                    </a:lnTo>
                    <a:lnTo>
                      <a:pt x="389" y="99"/>
                    </a:lnTo>
                    <a:lnTo>
                      <a:pt x="384" y="102"/>
                    </a:lnTo>
                    <a:lnTo>
                      <a:pt x="376" y="104"/>
                    </a:lnTo>
                    <a:lnTo>
                      <a:pt x="367" y="106"/>
                    </a:lnTo>
                    <a:lnTo>
                      <a:pt x="357" y="109"/>
                    </a:lnTo>
                    <a:lnTo>
                      <a:pt x="347" y="111"/>
                    </a:lnTo>
                    <a:lnTo>
                      <a:pt x="336" y="112"/>
                    </a:lnTo>
                    <a:lnTo>
                      <a:pt x="325" y="113"/>
                    </a:lnTo>
                    <a:lnTo>
                      <a:pt x="314" y="113"/>
                    </a:lnTo>
                    <a:lnTo>
                      <a:pt x="301" y="113"/>
                    </a:lnTo>
                    <a:lnTo>
                      <a:pt x="290" y="112"/>
                    </a:lnTo>
                    <a:lnTo>
                      <a:pt x="278" y="111"/>
                    </a:lnTo>
                    <a:lnTo>
                      <a:pt x="267" y="110"/>
                    </a:lnTo>
                    <a:lnTo>
                      <a:pt x="255" y="109"/>
                    </a:lnTo>
                    <a:lnTo>
                      <a:pt x="244" y="106"/>
                    </a:lnTo>
                    <a:lnTo>
                      <a:pt x="235" y="104"/>
                    </a:lnTo>
                    <a:lnTo>
                      <a:pt x="225" y="104"/>
                    </a:lnTo>
                    <a:lnTo>
                      <a:pt x="217" y="102"/>
                    </a:lnTo>
                    <a:lnTo>
                      <a:pt x="204" y="99"/>
                    </a:lnTo>
                    <a:lnTo>
                      <a:pt x="194" y="95"/>
                    </a:lnTo>
                    <a:lnTo>
                      <a:pt x="187" y="92"/>
                    </a:lnTo>
                    <a:lnTo>
                      <a:pt x="180" y="88"/>
                    </a:lnTo>
                    <a:lnTo>
                      <a:pt x="177" y="83"/>
                    </a:lnTo>
                    <a:lnTo>
                      <a:pt x="172" y="76"/>
                    </a:lnTo>
                    <a:lnTo>
                      <a:pt x="168" y="66"/>
                    </a:lnTo>
                    <a:lnTo>
                      <a:pt x="165" y="54"/>
                    </a:lnTo>
                    <a:lnTo>
                      <a:pt x="162" y="48"/>
                    </a:lnTo>
                    <a:lnTo>
                      <a:pt x="159" y="45"/>
                    </a:lnTo>
                    <a:lnTo>
                      <a:pt x="156" y="41"/>
                    </a:lnTo>
                    <a:lnTo>
                      <a:pt x="153" y="37"/>
                    </a:lnTo>
                    <a:lnTo>
                      <a:pt x="150" y="35"/>
                    </a:lnTo>
                    <a:lnTo>
                      <a:pt x="147" y="31"/>
                    </a:lnTo>
                    <a:lnTo>
                      <a:pt x="143" y="28"/>
                    </a:lnTo>
                    <a:lnTo>
                      <a:pt x="139" y="24"/>
                    </a:lnTo>
                    <a:lnTo>
                      <a:pt x="139" y="20"/>
                    </a:lnTo>
                    <a:lnTo>
                      <a:pt x="138" y="18"/>
                    </a:lnTo>
                    <a:lnTo>
                      <a:pt x="136" y="14"/>
                    </a:lnTo>
                    <a:lnTo>
                      <a:pt x="135" y="11"/>
                    </a:lnTo>
                    <a:lnTo>
                      <a:pt x="134" y="9"/>
                    </a:lnTo>
                    <a:lnTo>
                      <a:pt x="133" y="7"/>
                    </a:lnTo>
                    <a:lnTo>
                      <a:pt x="130" y="3"/>
                    </a:lnTo>
                    <a:lnTo>
                      <a:pt x="128" y="0"/>
                    </a:lnTo>
                    <a:lnTo>
                      <a:pt x="121" y="14"/>
                    </a:lnTo>
                    <a:lnTo>
                      <a:pt x="119" y="27"/>
                    </a:lnTo>
                    <a:lnTo>
                      <a:pt x="119" y="39"/>
                    </a:lnTo>
                    <a:lnTo>
                      <a:pt x="120" y="50"/>
                    </a:lnTo>
                    <a:lnTo>
                      <a:pt x="122" y="63"/>
                    </a:lnTo>
                    <a:lnTo>
                      <a:pt x="124" y="74"/>
                    </a:lnTo>
                    <a:lnTo>
                      <a:pt x="126" y="86"/>
                    </a:lnTo>
                    <a:lnTo>
                      <a:pt x="128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5" name="Freeform 1893">
                <a:extLst>
                  <a:ext uri="{FF2B5EF4-FFF2-40B4-BE49-F238E27FC236}">
                    <a16:creationId xmlns:a16="http://schemas.microsoft.com/office/drawing/2014/main" id="{63947947-C130-44FB-8B61-7FA321265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701"/>
                <a:ext cx="24" cy="4"/>
              </a:xfrm>
              <a:custGeom>
                <a:avLst/>
                <a:gdLst>
                  <a:gd name="T0" fmla="*/ 1 w 74"/>
                  <a:gd name="T1" fmla="*/ 7 h 13"/>
                  <a:gd name="T2" fmla="*/ 9 w 74"/>
                  <a:gd name="T3" fmla="*/ 5 h 13"/>
                  <a:gd name="T4" fmla="*/ 19 w 74"/>
                  <a:gd name="T5" fmla="*/ 4 h 13"/>
                  <a:gd name="T6" fmla="*/ 28 w 74"/>
                  <a:gd name="T7" fmla="*/ 4 h 13"/>
                  <a:gd name="T8" fmla="*/ 37 w 74"/>
                  <a:gd name="T9" fmla="*/ 4 h 13"/>
                  <a:gd name="T10" fmla="*/ 47 w 74"/>
                  <a:gd name="T11" fmla="*/ 5 h 13"/>
                  <a:gd name="T12" fmla="*/ 57 w 74"/>
                  <a:gd name="T13" fmla="*/ 7 h 13"/>
                  <a:gd name="T14" fmla="*/ 65 w 74"/>
                  <a:gd name="T15" fmla="*/ 9 h 13"/>
                  <a:gd name="T16" fmla="*/ 73 w 74"/>
                  <a:gd name="T17" fmla="*/ 13 h 13"/>
                  <a:gd name="T18" fmla="*/ 74 w 74"/>
                  <a:gd name="T19" fmla="*/ 9 h 13"/>
                  <a:gd name="T20" fmla="*/ 66 w 74"/>
                  <a:gd name="T21" fmla="*/ 7 h 13"/>
                  <a:gd name="T22" fmla="*/ 57 w 74"/>
                  <a:gd name="T23" fmla="*/ 5 h 13"/>
                  <a:gd name="T24" fmla="*/ 47 w 74"/>
                  <a:gd name="T25" fmla="*/ 3 h 13"/>
                  <a:gd name="T26" fmla="*/ 37 w 74"/>
                  <a:gd name="T27" fmla="*/ 0 h 13"/>
                  <a:gd name="T28" fmla="*/ 28 w 74"/>
                  <a:gd name="T29" fmla="*/ 0 h 13"/>
                  <a:gd name="T30" fmla="*/ 19 w 74"/>
                  <a:gd name="T31" fmla="*/ 0 h 13"/>
                  <a:gd name="T32" fmla="*/ 9 w 74"/>
                  <a:gd name="T33" fmla="*/ 2 h 13"/>
                  <a:gd name="T34" fmla="*/ 0 w 74"/>
                  <a:gd name="T35" fmla="*/ 4 h 13"/>
                  <a:gd name="T36" fmla="*/ 1 w 74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13">
                    <a:moveTo>
                      <a:pt x="1" y="7"/>
                    </a:moveTo>
                    <a:lnTo>
                      <a:pt x="9" y="5"/>
                    </a:lnTo>
                    <a:lnTo>
                      <a:pt x="19" y="4"/>
                    </a:lnTo>
                    <a:lnTo>
                      <a:pt x="28" y="4"/>
                    </a:lnTo>
                    <a:lnTo>
                      <a:pt x="37" y="4"/>
                    </a:lnTo>
                    <a:lnTo>
                      <a:pt x="47" y="5"/>
                    </a:lnTo>
                    <a:lnTo>
                      <a:pt x="57" y="7"/>
                    </a:lnTo>
                    <a:lnTo>
                      <a:pt x="65" y="9"/>
                    </a:lnTo>
                    <a:lnTo>
                      <a:pt x="73" y="13"/>
                    </a:lnTo>
                    <a:lnTo>
                      <a:pt x="74" y="9"/>
                    </a:lnTo>
                    <a:lnTo>
                      <a:pt x="66" y="7"/>
                    </a:lnTo>
                    <a:lnTo>
                      <a:pt x="57" y="5"/>
                    </a:lnTo>
                    <a:lnTo>
                      <a:pt x="47" y="3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6" name="Freeform 1894">
                <a:extLst>
                  <a:ext uri="{FF2B5EF4-FFF2-40B4-BE49-F238E27FC236}">
                    <a16:creationId xmlns:a16="http://schemas.microsoft.com/office/drawing/2014/main" id="{08B2E931-B55E-4C15-A3A9-C87AF8058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02"/>
                <a:ext cx="19" cy="54"/>
              </a:xfrm>
              <a:custGeom>
                <a:avLst/>
                <a:gdLst>
                  <a:gd name="T0" fmla="*/ 3 w 57"/>
                  <a:gd name="T1" fmla="*/ 160 h 161"/>
                  <a:gd name="T2" fmla="*/ 4 w 57"/>
                  <a:gd name="T3" fmla="*/ 161 h 161"/>
                  <a:gd name="T4" fmla="*/ 4 w 57"/>
                  <a:gd name="T5" fmla="*/ 150 h 161"/>
                  <a:gd name="T6" fmla="*/ 4 w 57"/>
                  <a:gd name="T7" fmla="*/ 139 h 161"/>
                  <a:gd name="T8" fmla="*/ 3 w 57"/>
                  <a:gd name="T9" fmla="*/ 128 h 161"/>
                  <a:gd name="T10" fmla="*/ 3 w 57"/>
                  <a:gd name="T11" fmla="*/ 116 h 161"/>
                  <a:gd name="T12" fmla="*/ 4 w 57"/>
                  <a:gd name="T13" fmla="*/ 104 h 161"/>
                  <a:gd name="T14" fmla="*/ 4 w 57"/>
                  <a:gd name="T15" fmla="*/ 93 h 161"/>
                  <a:gd name="T16" fmla="*/ 5 w 57"/>
                  <a:gd name="T17" fmla="*/ 82 h 161"/>
                  <a:gd name="T18" fmla="*/ 7 w 57"/>
                  <a:gd name="T19" fmla="*/ 70 h 161"/>
                  <a:gd name="T20" fmla="*/ 9 w 57"/>
                  <a:gd name="T21" fmla="*/ 60 h 161"/>
                  <a:gd name="T22" fmla="*/ 12 w 57"/>
                  <a:gd name="T23" fmla="*/ 50 h 161"/>
                  <a:gd name="T24" fmla="*/ 18 w 57"/>
                  <a:gd name="T25" fmla="*/ 40 h 161"/>
                  <a:gd name="T26" fmla="*/ 22 w 57"/>
                  <a:gd name="T27" fmla="*/ 30 h 161"/>
                  <a:gd name="T28" fmla="*/ 29 w 57"/>
                  <a:gd name="T29" fmla="*/ 22 h 161"/>
                  <a:gd name="T30" fmla="*/ 37 w 57"/>
                  <a:gd name="T31" fmla="*/ 14 h 161"/>
                  <a:gd name="T32" fmla="*/ 46 w 57"/>
                  <a:gd name="T33" fmla="*/ 8 h 161"/>
                  <a:gd name="T34" fmla="*/ 57 w 57"/>
                  <a:gd name="T35" fmla="*/ 3 h 161"/>
                  <a:gd name="T36" fmla="*/ 55 w 57"/>
                  <a:gd name="T37" fmla="*/ 0 h 161"/>
                  <a:gd name="T38" fmla="*/ 44 w 57"/>
                  <a:gd name="T39" fmla="*/ 5 h 161"/>
                  <a:gd name="T40" fmla="*/ 35 w 57"/>
                  <a:gd name="T41" fmla="*/ 13 h 161"/>
                  <a:gd name="T42" fmla="*/ 26 w 57"/>
                  <a:gd name="T43" fmla="*/ 21 h 161"/>
                  <a:gd name="T44" fmla="*/ 19 w 57"/>
                  <a:gd name="T45" fmla="*/ 29 h 161"/>
                  <a:gd name="T46" fmla="*/ 14 w 57"/>
                  <a:gd name="T47" fmla="*/ 39 h 161"/>
                  <a:gd name="T48" fmla="*/ 10 w 57"/>
                  <a:gd name="T49" fmla="*/ 49 h 161"/>
                  <a:gd name="T50" fmla="*/ 6 w 57"/>
                  <a:gd name="T51" fmla="*/ 59 h 161"/>
                  <a:gd name="T52" fmla="*/ 4 w 57"/>
                  <a:gd name="T53" fmla="*/ 70 h 161"/>
                  <a:gd name="T54" fmla="*/ 2 w 57"/>
                  <a:gd name="T55" fmla="*/ 82 h 161"/>
                  <a:gd name="T56" fmla="*/ 1 w 57"/>
                  <a:gd name="T57" fmla="*/ 93 h 161"/>
                  <a:gd name="T58" fmla="*/ 1 w 57"/>
                  <a:gd name="T59" fmla="*/ 104 h 161"/>
                  <a:gd name="T60" fmla="*/ 0 w 57"/>
                  <a:gd name="T61" fmla="*/ 116 h 161"/>
                  <a:gd name="T62" fmla="*/ 0 w 57"/>
                  <a:gd name="T63" fmla="*/ 128 h 161"/>
                  <a:gd name="T64" fmla="*/ 1 w 57"/>
                  <a:gd name="T65" fmla="*/ 139 h 161"/>
                  <a:gd name="T66" fmla="*/ 1 w 57"/>
                  <a:gd name="T67" fmla="*/ 150 h 161"/>
                  <a:gd name="T68" fmla="*/ 1 w 57"/>
                  <a:gd name="T69" fmla="*/ 161 h 161"/>
                  <a:gd name="T70" fmla="*/ 1 w 57"/>
                  <a:gd name="T71" fmla="*/ 161 h 161"/>
                  <a:gd name="T72" fmla="*/ 3 w 57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161">
                    <a:moveTo>
                      <a:pt x="3" y="160"/>
                    </a:moveTo>
                    <a:lnTo>
                      <a:pt x="4" y="161"/>
                    </a:lnTo>
                    <a:lnTo>
                      <a:pt x="4" y="150"/>
                    </a:lnTo>
                    <a:lnTo>
                      <a:pt x="4" y="139"/>
                    </a:lnTo>
                    <a:lnTo>
                      <a:pt x="3" y="128"/>
                    </a:lnTo>
                    <a:lnTo>
                      <a:pt x="3" y="116"/>
                    </a:lnTo>
                    <a:lnTo>
                      <a:pt x="4" y="104"/>
                    </a:lnTo>
                    <a:lnTo>
                      <a:pt x="4" y="93"/>
                    </a:lnTo>
                    <a:lnTo>
                      <a:pt x="5" y="82"/>
                    </a:lnTo>
                    <a:lnTo>
                      <a:pt x="7" y="70"/>
                    </a:lnTo>
                    <a:lnTo>
                      <a:pt x="9" y="60"/>
                    </a:lnTo>
                    <a:lnTo>
                      <a:pt x="12" y="50"/>
                    </a:lnTo>
                    <a:lnTo>
                      <a:pt x="18" y="40"/>
                    </a:lnTo>
                    <a:lnTo>
                      <a:pt x="22" y="30"/>
                    </a:lnTo>
                    <a:lnTo>
                      <a:pt x="29" y="22"/>
                    </a:lnTo>
                    <a:lnTo>
                      <a:pt x="37" y="14"/>
                    </a:lnTo>
                    <a:lnTo>
                      <a:pt x="46" y="8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44" y="5"/>
                    </a:lnTo>
                    <a:lnTo>
                      <a:pt x="35" y="13"/>
                    </a:lnTo>
                    <a:lnTo>
                      <a:pt x="26" y="21"/>
                    </a:lnTo>
                    <a:lnTo>
                      <a:pt x="19" y="29"/>
                    </a:lnTo>
                    <a:lnTo>
                      <a:pt x="14" y="39"/>
                    </a:lnTo>
                    <a:lnTo>
                      <a:pt x="10" y="49"/>
                    </a:lnTo>
                    <a:lnTo>
                      <a:pt x="6" y="59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1" y="93"/>
                    </a:lnTo>
                    <a:lnTo>
                      <a:pt x="1" y="104"/>
                    </a:lnTo>
                    <a:lnTo>
                      <a:pt x="0" y="116"/>
                    </a:lnTo>
                    <a:lnTo>
                      <a:pt x="0" y="128"/>
                    </a:lnTo>
                    <a:lnTo>
                      <a:pt x="1" y="139"/>
                    </a:lnTo>
                    <a:lnTo>
                      <a:pt x="1" y="150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7" name="Freeform 1895">
                <a:extLst>
                  <a:ext uri="{FF2B5EF4-FFF2-40B4-BE49-F238E27FC236}">
                    <a16:creationId xmlns:a16="http://schemas.microsoft.com/office/drawing/2014/main" id="{BD895C8D-4A9A-4047-8DC4-09DAEF560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56"/>
                <a:ext cx="56" cy="44"/>
              </a:xfrm>
              <a:custGeom>
                <a:avLst/>
                <a:gdLst>
                  <a:gd name="T0" fmla="*/ 166 w 166"/>
                  <a:gd name="T1" fmla="*/ 130 h 133"/>
                  <a:gd name="T2" fmla="*/ 153 w 166"/>
                  <a:gd name="T3" fmla="*/ 125 h 133"/>
                  <a:gd name="T4" fmla="*/ 142 w 166"/>
                  <a:gd name="T5" fmla="*/ 118 h 133"/>
                  <a:gd name="T6" fmla="*/ 131 w 166"/>
                  <a:gd name="T7" fmla="*/ 111 h 133"/>
                  <a:gd name="T8" fmla="*/ 120 w 166"/>
                  <a:gd name="T9" fmla="*/ 105 h 133"/>
                  <a:gd name="T10" fmla="*/ 110 w 166"/>
                  <a:gd name="T11" fmla="*/ 98 h 133"/>
                  <a:gd name="T12" fmla="*/ 98 w 166"/>
                  <a:gd name="T13" fmla="*/ 90 h 133"/>
                  <a:gd name="T14" fmla="*/ 88 w 166"/>
                  <a:gd name="T15" fmla="*/ 82 h 133"/>
                  <a:gd name="T16" fmla="*/ 78 w 166"/>
                  <a:gd name="T17" fmla="*/ 74 h 133"/>
                  <a:gd name="T18" fmla="*/ 69 w 166"/>
                  <a:gd name="T19" fmla="*/ 66 h 133"/>
                  <a:gd name="T20" fmla="*/ 59 w 166"/>
                  <a:gd name="T21" fmla="*/ 58 h 133"/>
                  <a:gd name="T22" fmla="*/ 49 w 166"/>
                  <a:gd name="T23" fmla="*/ 49 h 133"/>
                  <a:gd name="T24" fmla="*/ 40 w 166"/>
                  <a:gd name="T25" fmla="*/ 40 h 133"/>
                  <a:gd name="T26" fmla="*/ 30 w 166"/>
                  <a:gd name="T27" fmla="*/ 29 h 133"/>
                  <a:gd name="T28" fmla="*/ 20 w 166"/>
                  <a:gd name="T29" fmla="*/ 19 h 133"/>
                  <a:gd name="T30" fmla="*/ 12 w 166"/>
                  <a:gd name="T31" fmla="*/ 10 h 133"/>
                  <a:gd name="T32" fmla="*/ 2 w 166"/>
                  <a:gd name="T33" fmla="*/ 0 h 133"/>
                  <a:gd name="T34" fmla="*/ 0 w 166"/>
                  <a:gd name="T35" fmla="*/ 1 h 133"/>
                  <a:gd name="T36" fmla="*/ 9 w 166"/>
                  <a:gd name="T37" fmla="*/ 12 h 133"/>
                  <a:gd name="T38" fmla="*/ 19 w 166"/>
                  <a:gd name="T39" fmla="*/ 22 h 133"/>
                  <a:gd name="T40" fmla="*/ 29 w 166"/>
                  <a:gd name="T41" fmla="*/ 32 h 133"/>
                  <a:gd name="T42" fmla="*/ 38 w 166"/>
                  <a:gd name="T43" fmla="*/ 41 h 133"/>
                  <a:gd name="T44" fmla="*/ 48 w 166"/>
                  <a:gd name="T45" fmla="*/ 50 h 133"/>
                  <a:gd name="T46" fmla="*/ 58 w 166"/>
                  <a:gd name="T47" fmla="*/ 59 h 133"/>
                  <a:gd name="T48" fmla="*/ 67 w 166"/>
                  <a:gd name="T49" fmla="*/ 68 h 133"/>
                  <a:gd name="T50" fmla="*/ 77 w 166"/>
                  <a:gd name="T51" fmla="*/ 75 h 133"/>
                  <a:gd name="T52" fmla="*/ 87 w 166"/>
                  <a:gd name="T53" fmla="*/ 83 h 133"/>
                  <a:gd name="T54" fmla="*/ 97 w 166"/>
                  <a:gd name="T55" fmla="*/ 92 h 133"/>
                  <a:gd name="T56" fmla="*/ 107 w 166"/>
                  <a:gd name="T57" fmla="*/ 100 h 133"/>
                  <a:gd name="T58" fmla="*/ 119 w 166"/>
                  <a:gd name="T59" fmla="*/ 108 h 133"/>
                  <a:gd name="T60" fmla="*/ 129 w 166"/>
                  <a:gd name="T61" fmla="*/ 115 h 133"/>
                  <a:gd name="T62" fmla="*/ 140 w 166"/>
                  <a:gd name="T63" fmla="*/ 121 h 133"/>
                  <a:gd name="T64" fmla="*/ 151 w 166"/>
                  <a:gd name="T65" fmla="*/ 128 h 133"/>
                  <a:gd name="T66" fmla="*/ 164 w 166"/>
                  <a:gd name="T67" fmla="*/ 133 h 133"/>
                  <a:gd name="T68" fmla="*/ 166 w 166"/>
                  <a:gd name="T69" fmla="*/ 13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33">
                    <a:moveTo>
                      <a:pt x="166" y="130"/>
                    </a:moveTo>
                    <a:lnTo>
                      <a:pt x="153" y="125"/>
                    </a:lnTo>
                    <a:lnTo>
                      <a:pt x="142" y="118"/>
                    </a:lnTo>
                    <a:lnTo>
                      <a:pt x="131" y="111"/>
                    </a:lnTo>
                    <a:lnTo>
                      <a:pt x="120" y="105"/>
                    </a:lnTo>
                    <a:lnTo>
                      <a:pt x="110" y="98"/>
                    </a:lnTo>
                    <a:lnTo>
                      <a:pt x="98" y="90"/>
                    </a:lnTo>
                    <a:lnTo>
                      <a:pt x="88" y="82"/>
                    </a:lnTo>
                    <a:lnTo>
                      <a:pt x="78" y="74"/>
                    </a:lnTo>
                    <a:lnTo>
                      <a:pt x="69" y="66"/>
                    </a:lnTo>
                    <a:lnTo>
                      <a:pt x="59" y="58"/>
                    </a:lnTo>
                    <a:lnTo>
                      <a:pt x="49" y="49"/>
                    </a:lnTo>
                    <a:lnTo>
                      <a:pt x="40" y="40"/>
                    </a:lnTo>
                    <a:lnTo>
                      <a:pt x="30" y="29"/>
                    </a:lnTo>
                    <a:lnTo>
                      <a:pt x="20" y="19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9" y="22"/>
                    </a:lnTo>
                    <a:lnTo>
                      <a:pt x="29" y="32"/>
                    </a:lnTo>
                    <a:lnTo>
                      <a:pt x="38" y="41"/>
                    </a:lnTo>
                    <a:lnTo>
                      <a:pt x="48" y="50"/>
                    </a:lnTo>
                    <a:lnTo>
                      <a:pt x="58" y="59"/>
                    </a:lnTo>
                    <a:lnTo>
                      <a:pt x="67" y="68"/>
                    </a:lnTo>
                    <a:lnTo>
                      <a:pt x="77" y="75"/>
                    </a:lnTo>
                    <a:lnTo>
                      <a:pt x="87" y="83"/>
                    </a:lnTo>
                    <a:lnTo>
                      <a:pt x="97" y="92"/>
                    </a:lnTo>
                    <a:lnTo>
                      <a:pt x="107" y="100"/>
                    </a:lnTo>
                    <a:lnTo>
                      <a:pt x="119" y="108"/>
                    </a:lnTo>
                    <a:lnTo>
                      <a:pt x="129" y="115"/>
                    </a:lnTo>
                    <a:lnTo>
                      <a:pt x="140" y="121"/>
                    </a:lnTo>
                    <a:lnTo>
                      <a:pt x="151" y="128"/>
                    </a:lnTo>
                    <a:lnTo>
                      <a:pt x="164" y="133"/>
                    </a:lnTo>
                    <a:lnTo>
                      <a:pt x="16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8" name="Freeform 1896">
                <a:extLst>
                  <a:ext uri="{FF2B5EF4-FFF2-40B4-BE49-F238E27FC236}">
                    <a16:creationId xmlns:a16="http://schemas.microsoft.com/office/drawing/2014/main" id="{588BCF8B-B89C-4FB6-991B-C93DA18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799"/>
                <a:ext cx="22" cy="11"/>
              </a:xfrm>
              <a:custGeom>
                <a:avLst/>
                <a:gdLst>
                  <a:gd name="T0" fmla="*/ 66 w 66"/>
                  <a:gd name="T1" fmla="*/ 33 h 35"/>
                  <a:gd name="T2" fmla="*/ 66 w 66"/>
                  <a:gd name="T3" fmla="*/ 33 h 35"/>
                  <a:gd name="T4" fmla="*/ 60 w 66"/>
                  <a:gd name="T5" fmla="*/ 28 h 35"/>
                  <a:gd name="T6" fmla="*/ 52 w 66"/>
                  <a:gd name="T7" fmla="*/ 23 h 35"/>
                  <a:gd name="T8" fmla="*/ 43 w 66"/>
                  <a:gd name="T9" fmla="*/ 18 h 35"/>
                  <a:gd name="T10" fmla="*/ 34 w 66"/>
                  <a:gd name="T11" fmla="*/ 15 h 35"/>
                  <a:gd name="T12" fmla="*/ 25 w 66"/>
                  <a:gd name="T13" fmla="*/ 10 h 35"/>
                  <a:gd name="T14" fmla="*/ 16 w 66"/>
                  <a:gd name="T15" fmla="*/ 7 h 35"/>
                  <a:gd name="T16" fmla="*/ 9 w 66"/>
                  <a:gd name="T17" fmla="*/ 4 h 35"/>
                  <a:gd name="T18" fmla="*/ 1 w 66"/>
                  <a:gd name="T19" fmla="*/ 0 h 35"/>
                  <a:gd name="T20" fmla="*/ 0 w 66"/>
                  <a:gd name="T21" fmla="*/ 3 h 35"/>
                  <a:gd name="T22" fmla="*/ 6 w 66"/>
                  <a:gd name="T23" fmla="*/ 6 h 35"/>
                  <a:gd name="T24" fmla="*/ 15 w 66"/>
                  <a:gd name="T25" fmla="*/ 9 h 35"/>
                  <a:gd name="T26" fmla="*/ 23 w 66"/>
                  <a:gd name="T27" fmla="*/ 13 h 35"/>
                  <a:gd name="T28" fmla="*/ 33 w 66"/>
                  <a:gd name="T29" fmla="*/ 17 h 35"/>
                  <a:gd name="T30" fmla="*/ 42 w 66"/>
                  <a:gd name="T31" fmla="*/ 20 h 35"/>
                  <a:gd name="T32" fmla="*/ 51 w 66"/>
                  <a:gd name="T33" fmla="*/ 26 h 35"/>
                  <a:gd name="T34" fmla="*/ 58 w 66"/>
                  <a:gd name="T35" fmla="*/ 31 h 35"/>
                  <a:gd name="T36" fmla="*/ 64 w 66"/>
                  <a:gd name="T37" fmla="*/ 35 h 35"/>
                  <a:gd name="T38" fmla="*/ 66 w 66"/>
                  <a:gd name="T39" fmla="*/ 35 h 35"/>
                  <a:gd name="T40" fmla="*/ 66 w 66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35">
                    <a:moveTo>
                      <a:pt x="66" y="33"/>
                    </a:moveTo>
                    <a:lnTo>
                      <a:pt x="66" y="33"/>
                    </a:lnTo>
                    <a:lnTo>
                      <a:pt x="60" y="28"/>
                    </a:lnTo>
                    <a:lnTo>
                      <a:pt x="52" y="23"/>
                    </a:lnTo>
                    <a:lnTo>
                      <a:pt x="43" y="18"/>
                    </a:lnTo>
                    <a:lnTo>
                      <a:pt x="34" y="15"/>
                    </a:lnTo>
                    <a:lnTo>
                      <a:pt x="25" y="10"/>
                    </a:lnTo>
                    <a:lnTo>
                      <a:pt x="16" y="7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15" y="9"/>
                    </a:lnTo>
                    <a:lnTo>
                      <a:pt x="23" y="13"/>
                    </a:lnTo>
                    <a:lnTo>
                      <a:pt x="33" y="17"/>
                    </a:lnTo>
                    <a:lnTo>
                      <a:pt x="42" y="20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9" name="Freeform 1897">
                <a:extLst>
                  <a:ext uri="{FF2B5EF4-FFF2-40B4-BE49-F238E27FC236}">
                    <a16:creationId xmlns:a16="http://schemas.microsoft.com/office/drawing/2014/main" id="{5FD7AB34-BAB3-415A-B177-2D6D30237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808"/>
                <a:ext cx="10" cy="2"/>
              </a:xfrm>
              <a:custGeom>
                <a:avLst/>
                <a:gdLst>
                  <a:gd name="T0" fmla="*/ 28 w 28"/>
                  <a:gd name="T1" fmla="*/ 0 h 7"/>
                  <a:gd name="T2" fmla="*/ 27 w 28"/>
                  <a:gd name="T3" fmla="*/ 0 h 7"/>
                  <a:gd name="T4" fmla="*/ 23 w 28"/>
                  <a:gd name="T5" fmla="*/ 1 h 7"/>
                  <a:gd name="T6" fmla="*/ 21 w 28"/>
                  <a:gd name="T7" fmla="*/ 2 h 7"/>
                  <a:gd name="T8" fmla="*/ 18 w 28"/>
                  <a:gd name="T9" fmla="*/ 2 h 7"/>
                  <a:gd name="T10" fmla="*/ 13 w 28"/>
                  <a:gd name="T11" fmla="*/ 2 h 7"/>
                  <a:gd name="T12" fmla="*/ 9 w 28"/>
                  <a:gd name="T13" fmla="*/ 4 h 7"/>
                  <a:gd name="T14" fmla="*/ 7 w 28"/>
                  <a:gd name="T15" fmla="*/ 4 h 7"/>
                  <a:gd name="T16" fmla="*/ 2 w 28"/>
                  <a:gd name="T17" fmla="*/ 4 h 7"/>
                  <a:gd name="T18" fmla="*/ 0 w 28"/>
                  <a:gd name="T19" fmla="*/ 4 h 7"/>
                  <a:gd name="T20" fmla="*/ 0 w 28"/>
                  <a:gd name="T21" fmla="*/ 7 h 7"/>
                  <a:gd name="T22" fmla="*/ 2 w 28"/>
                  <a:gd name="T23" fmla="*/ 7 h 7"/>
                  <a:gd name="T24" fmla="*/ 7 w 28"/>
                  <a:gd name="T25" fmla="*/ 7 h 7"/>
                  <a:gd name="T26" fmla="*/ 9 w 28"/>
                  <a:gd name="T27" fmla="*/ 7 h 7"/>
                  <a:gd name="T28" fmla="*/ 13 w 28"/>
                  <a:gd name="T29" fmla="*/ 6 h 7"/>
                  <a:gd name="T30" fmla="*/ 18 w 28"/>
                  <a:gd name="T31" fmla="*/ 6 h 7"/>
                  <a:gd name="T32" fmla="*/ 21 w 28"/>
                  <a:gd name="T33" fmla="*/ 5 h 7"/>
                  <a:gd name="T34" fmla="*/ 23 w 28"/>
                  <a:gd name="T35" fmla="*/ 5 h 7"/>
                  <a:gd name="T36" fmla="*/ 28 w 28"/>
                  <a:gd name="T37" fmla="*/ 4 h 7"/>
                  <a:gd name="T38" fmla="*/ 27 w 28"/>
                  <a:gd name="T39" fmla="*/ 4 h 7"/>
                  <a:gd name="T40" fmla="*/ 28 w 2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3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0" name="Freeform 1898">
                <a:extLst>
                  <a:ext uri="{FF2B5EF4-FFF2-40B4-BE49-F238E27FC236}">
                    <a16:creationId xmlns:a16="http://schemas.microsoft.com/office/drawing/2014/main" id="{47250F6B-3743-4B9B-9D0D-5061173F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801"/>
                <a:ext cx="73" cy="12"/>
              </a:xfrm>
              <a:custGeom>
                <a:avLst/>
                <a:gdLst>
                  <a:gd name="T0" fmla="*/ 217 w 218"/>
                  <a:gd name="T1" fmla="*/ 0 h 35"/>
                  <a:gd name="T2" fmla="*/ 216 w 218"/>
                  <a:gd name="T3" fmla="*/ 0 h 35"/>
                  <a:gd name="T4" fmla="*/ 205 w 218"/>
                  <a:gd name="T5" fmla="*/ 2 h 35"/>
                  <a:gd name="T6" fmla="*/ 194 w 218"/>
                  <a:gd name="T7" fmla="*/ 6 h 35"/>
                  <a:gd name="T8" fmla="*/ 180 w 218"/>
                  <a:gd name="T9" fmla="*/ 9 h 35"/>
                  <a:gd name="T10" fmla="*/ 167 w 218"/>
                  <a:gd name="T11" fmla="*/ 12 h 35"/>
                  <a:gd name="T12" fmla="*/ 153 w 218"/>
                  <a:gd name="T13" fmla="*/ 17 h 35"/>
                  <a:gd name="T14" fmla="*/ 139 w 218"/>
                  <a:gd name="T15" fmla="*/ 19 h 35"/>
                  <a:gd name="T16" fmla="*/ 124 w 218"/>
                  <a:gd name="T17" fmla="*/ 23 h 35"/>
                  <a:gd name="T18" fmla="*/ 109 w 218"/>
                  <a:gd name="T19" fmla="*/ 26 h 35"/>
                  <a:gd name="T20" fmla="*/ 95 w 218"/>
                  <a:gd name="T21" fmla="*/ 28 h 35"/>
                  <a:gd name="T22" fmla="*/ 80 w 218"/>
                  <a:gd name="T23" fmla="*/ 30 h 35"/>
                  <a:gd name="T24" fmla="*/ 66 w 218"/>
                  <a:gd name="T25" fmla="*/ 32 h 35"/>
                  <a:gd name="T26" fmla="*/ 51 w 218"/>
                  <a:gd name="T27" fmla="*/ 32 h 35"/>
                  <a:gd name="T28" fmla="*/ 37 w 218"/>
                  <a:gd name="T29" fmla="*/ 30 h 35"/>
                  <a:gd name="T30" fmla="*/ 25 w 218"/>
                  <a:gd name="T31" fmla="*/ 28 h 35"/>
                  <a:gd name="T32" fmla="*/ 13 w 218"/>
                  <a:gd name="T33" fmla="*/ 26 h 35"/>
                  <a:gd name="T34" fmla="*/ 2 w 218"/>
                  <a:gd name="T35" fmla="*/ 20 h 35"/>
                  <a:gd name="T36" fmla="*/ 0 w 218"/>
                  <a:gd name="T37" fmla="*/ 24 h 35"/>
                  <a:gd name="T38" fmla="*/ 11 w 218"/>
                  <a:gd name="T39" fmla="*/ 28 h 35"/>
                  <a:gd name="T40" fmla="*/ 25 w 218"/>
                  <a:gd name="T41" fmla="*/ 32 h 35"/>
                  <a:gd name="T42" fmla="*/ 37 w 218"/>
                  <a:gd name="T43" fmla="*/ 34 h 35"/>
                  <a:gd name="T44" fmla="*/ 51 w 218"/>
                  <a:gd name="T45" fmla="*/ 35 h 35"/>
                  <a:gd name="T46" fmla="*/ 66 w 218"/>
                  <a:gd name="T47" fmla="*/ 35 h 35"/>
                  <a:gd name="T48" fmla="*/ 80 w 218"/>
                  <a:gd name="T49" fmla="*/ 33 h 35"/>
                  <a:gd name="T50" fmla="*/ 95 w 218"/>
                  <a:gd name="T51" fmla="*/ 30 h 35"/>
                  <a:gd name="T52" fmla="*/ 109 w 218"/>
                  <a:gd name="T53" fmla="*/ 28 h 35"/>
                  <a:gd name="T54" fmla="*/ 124 w 218"/>
                  <a:gd name="T55" fmla="*/ 26 h 35"/>
                  <a:gd name="T56" fmla="*/ 140 w 218"/>
                  <a:gd name="T57" fmla="*/ 21 h 35"/>
                  <a:gd name="T58" fmla="*/ 154 w 218"/>
                  <a:gd name="T59" fmla="*/ 19 h 35"/>
                  <a:gd name="T60" fmla="*/ 168 w 218"/>
                  <a:gd name="T61" fmla="*/ 15 h 35"/>
                  <a:gd name="T62" fmla="*/ 182 w 218"/>
                  <a:gd name="T63" fmla="*/ 11 h 35"/>
                  <a:gd name="T64" fmla="*/ 195 w 218"/>
                  <a:gd name="T65" fmla="*/ 8 h 35"/>
                  <a:gd name="T66" fmla="*/ 206 w 218"/>
                  <a:gd name="T67" fmla="*/ 5 h 35"/>
                  <a:gd name="T68" fmla="*/ 218 w 218"/>
                  <a:gd name="T69" fmla="*/ 2 h 35"/>
                  <a:gd name="T70" fmla="*/ 217 w 218"/>
                  <a:gd name="T71" fmla="*/ 2 h 35"/>
                  <a:gd name="T72" fmla="*/ 217 w 218"/>
                  <a:gd name="T7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35">
                    <a:moveTo>
                      <a:pt x="217" y="0"/>
                    </a:moveTo>
                    <a:lnTo>
                      <a:pt x="216" y="0"/>
                    </a:lnTo>
                    <a:lnTo>
                      <a:pt x="205" y="2"/>
                    </a:lnTo>
                    <a:lnTo>
                      <a:pt x="194" y="6"/>
                    </a:lnTo>
                    <a:lnTo>
                      <a:pt x="180" y="9"/>
                    </a:lnTo>
                    <a:lnTo>
                      <a:pt x="167" y="12"/>
                    </a:lnTo>
                    <a:lnTo>
                      <a:pt x="153" y="17"/>
                    </a:lnTo>
                    <a:lnTo>
                      <a:pt x="139" y="19"/>
                    </a:lnTo>
                    <a:lnTo>
                      <a:pt x="124" y="23"/>
                    </a:lnTo>
                    <a:lnTo>
                      <a:pt x="109" y="26"/>
                    </a:lnTo>
                    <a:lnTo>
                      <a:pt x="95" y="28"/>
                    </a:lnTo>
                    <a:lnTo>
                      <a:pt x="80" y="30"/>
                    </a:lnTo>
                    <a:lnTo>
                      <a:pt x="66" y="32"/>
                    </a:lnTo>
                    <a:lnTo>
                      <a:pt x="51" y="32"/>
                    </a:lnTo>
                    <a:lnTo>
                      <a:pt x="37" y="30"/>
                    </a:lnTo>
                    <a:lnTo>
                      <a:pt x="25" y="28"/>
                    </a:lnTo>
                    <a:lnTo>
                      <a:pt x="13" y="2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11" y="28"/>
                    </a:lnTo>
                    <a:lnTo>
                      <a:pt x="25" y="32"/>
                    </a:lnTo>
                    <a:lnTo>
                      <a:pt x="37" y="34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80" y="33"/>
                    </a:lnTo>
                    <a:lnTo>
                      <a:pt x="95" y="30"/>
                    </a:lnTo>
                    <a:lnTo>
                      <a:pt x="109" y="28"/>
                    </a:lnTo>
                    <a:lnTo>
                      <a:pt x="124" y="26"/>
                    </a:lnTo>
                    <a:lnTo>
                      <a:pt x="140" y="21"/>
                    </a:lnTo>
                    <a:lnTo>
                      <a:pt x="154" y="19"/>
                    </a:lnTo>
                    <a:lnTo>
                      <a:pt x="168" y="15"/>
                    </a:lnTo>
                    <a:lnTo>
                      <a:pt x="182" y="11"/>
                    </a:lnTo>
                    <a:lnTo>
                      <a:pt x="195" y="8"/>
                    </a:lnTo>
                    <a:lnTo>
                      <a:pt x="206" y="5"/>
                    </a:lnTo>
                    <a:lnTo>
                      <a:pt x="218" y="2"/>
                    </a:lnTo>
                    <a:lnTo>
                      <a:pt x="217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1" name="Freeform 1899">
                <a:extLst>
                  <a:ext uri="{FF2B5EF4-FFF2-40B4-BE49-F238E27FC236}">
                    <a16:creationId xmlns:a16="http://schemas.microsoft.com/office/drawing/2014/main" id="{5AB6B4E8-1024-4CCF-801D-0BFEDD81B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794"/>
                <a:ext cx="26" cy="9"/>
              </a:xfrm>
              <a:custGeom>
                <a:avLst/>
                <a:gdLst>
                  <a:gd name="T0" fmla="*/ 76 w 77"/>
                  <a:gd name="T1" fmla="*/ 0 h 27"/>
                  <a:gd name="T2" fmla="*/ 66 w 77"/>
                  <a:gd name="T3" fmla="*/ 4 h 27"/>
                  <a:gd name="T4" fmla="*/ 57 w 77"/>
                  <a:gd name="T5" fmla="*/ 7 h 27"/>
                  <a:gd name="T6" fmla="*/ 48 w 77"/>
                  <a:gd name="T7" fmla="*/ 11 h 27"/>
                  <a:gd name="T8" fmla="*/ 38 w 77"/>
                  <a:gd name="T9" fmla="*/ 14 h 27"/>
                  <a:gd name="T10" fmla="*/ 29 w 77"/>
                  <a:gd name="T11" fmla="*/ 16 h 27"/>
                  <a:gd name="T12" fmla="*/ 19 w 77"/>
                  <a:gd name="T13" fmla="*/ 19 h 27"/>
                  <a:gd name="T14" fmla="*/ 9 w 77"/>
                  <a:gd name="T15" fmla="*/ 22 h 27"/>
                  <a:gd name="T16" fmla="*/ 0 w 77"/>
                  <a:gd name="T17" fmla="*/ 24 h 27"/>
                  <a:gd name="T18" fmla="*/ 0 w 77"/>
                  <a:gd name="T19" fmla="*/ 27 h 27"/>
                  <a:gd name="T20" fmla="*/ 11 w 77"/>
                  <a:gd name="T21" fmla="*/ 24 h 27"/>
                  <a:gd name="T22" fmla="*/ 20 w 77"/>
                  <a:gd name="T23" fmla="*/ 22 h 27"/>
                  <a:gd name="T24" fmla="*/ 30 w 77"/>
                  <a:gd name="T25" fmla="*/ 20 h 27"/>
                  <a:gd name="T26" fmla="*/ 39 w 77"/>
                  <a:gd name="T27" fmla="*/ 16 h 27"/>
                  <a:gd name="T28" fmla="*/ 49 w 77"/>
                  <a:gd name="T29" fmla="*/ 14 h 27"/>
                  <a:gd name="T30" fmla="*/ 59 w 77"/>
                  <a:gd name="T31" fmla="*/ 11 h 27"/>
                  <a:gd name="T32" fmla="*/ 68 w 77"/>
                  <a:gd name="T33" fmla="*/ 6 h 27"/>
                  <a:gd name="T34" fmla="*/ 77 w 77"/>
                  <a:gd name="T35" fmla="*/ 3 h 27"/>
                  <a:gd name="T36" fmla="*/ 76 w 77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27">
                    <a:moveTo>
                      <a:pt x="76" y="0"/>
                    </a:moveTo>
                    <a:lnTo>
                      <a:pt x="66" y="4"/>
                    </a:lnTo>
                    <a:lnTo>
                      <a:pt x="57" y="7"/>
                    </a:lnTo>
                    <a:lnTo>
                      <a:pt x="48" y="11"/>
                    </a:lnTo>
                    <a:lnTo>
                      <a:pt x="38" y="14"/>
                    </a:lnTo>
                    <a:lnTo>
                      <a:pt x="29" y="16"/>
                    </a:lnTo>
                    <a:lnTo>
                      <a:pt x="19" y="19"/>
                    </a:lnTo>
                    <a:lnTo>
                      <a:pt x="9" y="22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1" y="24"/>
                    </a:lnTo>
                    <a:lnTo>
                      <a:pt x="20" y="22"/>
                    </a:lnTo>
                    <a:lnTo>
                      <a:pt x="30" y="20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59" y="11"/>
                    </a:lnTo>
                    <a:lnTo>
                      <a:pt x="68" y="6"/>
                    </a:lnTo>
                    <a:lnTo>
                      <a:pt x="77" y="3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2" name="Freeform 1900">
                <a:extLst>
                  <a:ext uri="{FF2B5EF4-FFF2-40B4-BE49-F238E27FC236}">
                    <a16:creationId xmlns:a16="http://schemas.microsoft.com/office/drawing/2014/main" id="{F17699EA-E075-4F98-9249-0D3B84CF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75"/>
                <a:ext cx="25" cy="20"/>
              </a:xfrm>
              <a:custGeom>
                <a:avLst/>
                <a:gdLst>
                  <a:gd name="T0" fmla="*/ 70 w 73"/>
                  <a:gd name="T1" fmla="*/ 0 h 58"/>
                  <a:gd name="T2" fmla="*/ 70 w 73"/>
                  <a:gd name="T3" fmla="*/ 2 h 58"/>
                  <a:gd name="T4" fmla="*/ 66 w 73"/>
                  <a:gd name="T5" fmla="*/ 11 h 58"/>
                  <a:gd name="T6" fmla="*/ 61 w 73"/>
                  <a:gd name="T7" fmla="*/ 19 h 58"/>
                  <a:gd name="T8" fmla="*/ 52 w 73"/>
                  <a:gd name="T9" fmla="*/ 28 h 58"/>
                  <a:gd name="T10" fmla="*/ 41 w 73"/>
                  <a:gd name="T11" fmla="*/ 34 h 58"/>
                  <a:gd name="T12" fmla="*/ 29 w 73"/>
                  <a:gd name="T13" fmla="*/ 42 h 58"/>
                  <a:gd name="T14" fmla="*/ 17 w 73"/>
                  <a:gd name="T15" fmla="*/ 48 h 58"/>
                  <a:gd name="T16" fmla="*/ 7 w 73"/>
                  <a:gd name="T17" fmla="*/ 52 h 58"/>
                  <a:gd name="T18" fmla="*/ 0 w 73"/>
                  <a:gd name="T19" fmla="*/ 56 h 58"/>
                  <a:gd name="T20" fmla="*/ 0 w 73"/>
                  <a:gd name="T21" fmla="*/ 58 h 58"/>
                  <a:gd name="T22" fmla="*/ 9 w 73"/>
                  <a:gd name="T23" fmla="*/ 56 h 58"/>
                  <a:gd name="T24" fmla="*/ 18 w 73"/>
                  <a:gd name="T25" fmla="*/ 51 h 58"/>
                  <a:gd name="T26" fmla="*/ 31 w 73"/>
                  <a:gd name="T27" fmla="*/ 44 h 58"/>
                  <a:gd name="T28" fmla="*/ 42 w 73"/>
                  <a:gd name="T29" fmla="*/ 38 h 58"/>
                  <a:gd name="T30" fmla="*/ 53 w 73"/>
                  <a:gd name="T31" fmla="*/ 29 h 58"/>
                  <a:gd name="T32" fmla="*/ 64 w 73"/>
                  <a:gd name="T33" fmla="*/ 21 h 58"/>
                  <a:gd name="T34" fmla="*/ 70 w 73"/>
                  <a:gd name="T35" fmla="*/ 12 h 58"/>
                  <a:gd name="T36" fmla="*/ 73 w 73"/>
                  <a:gd name="T37" fmla="*/ 2 h 58"/>
                  <a:gd name="T38" fmla="*/ 72 w 73"/>
                  <a:gd name="T39" fmla="*/ 3 h 58"/>
                  <a:gd name="T40" fmla="*/ 70 w 7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70" y="0"/>
                    </a:moveTo>
                    <a:lnTo>
                      <a:pt x="70" y="2"/>
                    </a:lnTo>
                    <a:lnTo>
                      <a:pt x="66" y="11"/>
                    </a:lnTo>
                    <a:lnTo>
                      <a:pt x="61" y="19"/>
                    </a:lnTo>
                    <a:lnTo>
                      <a:pt x="52" y="28"/>
                    </a:lnTo>
                    <a:lnTo>
                      <a:pt x="41" y="34"/>
                    </a:lnTo>
                    <a:lnTo>
                      <a:pt x="29" y="42"/>
                    </a:lnTo>
                    <a:lnTo>
                      <a:pt x="17" y="48"/>
                    </a:lnTo>
                    <a:lnTo>
                      <a:pt x="7" y="52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9" y="56"/>
                    </a:lnTo>
                    <a:lnTo>
                      <a:pt x="18" y="51"/>
                    </a:lnTo>
                    <a:lnTo>
                      <a:pt x="31" y="44"/>
                    </a:lnTo>
                    <a:lnTo>
                      <a:pt x="42" y="38"/>
                    </a:lnTo>
                    <a:lnTo>
                      <a:pt x="53" y="29"/>
                    </a:lnTo>
                    <a:lnTo>
                      <a:pt x="64" y="21"/>
                    </a:lnTo>
                    <a:lnTo>
                      <a:pt x="70" y="12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3" name="Freeform 1901">
                <a:extLst>
                  <a:ext uri="{FF2B5EF4-FFF2-40B4-BE49-F238E27FC236}">
                    <a16:creationId xmlns:a16="http://schemas.microsoft.com/office/drawing/2014/main" id="{3C9D17AB-DD51-4A1E-B3CD-262E0948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719"/>
                <a:ext cx="9" cy="57"/>
              </a:xfrm>
              <a:custGeom>
                <a:avLst/>
                <a:gdLst>
                  <a:gd name="T0" fmla="*/ 22 w 29"/>
                  <a:gd name="T1" fmla="*/ 2 h 171"/>
                  <a:gd name="T2" fmla="*/ 22 w 29"/>
                  <a:gd name="T3" fmla="*/ 0 h 171"/>
                  <a:gd name="T4" fmla="*/ 22 w 29"/>
                  <a:gd name="T5" fmla="*/ 9 h 171"/>
                  <a:gd name="T6" fmla="*/ 22 w 29"/>
                  <a:gd name="T7" fmla="*/ 19 h 171"/>
                  <a:gd name="T8" fmla="*/ 23 w 29"/>
                  <a:gd name="T9" fmla="*/ 31 h 171"/>
                  <a:gd name="T10" fmla="*/ 24 w 29"/>
                  <a:gd name="T11" fmla="*/ 42 h 171"/>
                  <a:gd name="T12" fmla="*/ 24 w 29"/>
                  <a:gd name="T13" fmla="*/ 54 h 171"/>
                  <a:gd name="T14" fmla="*/ 26 w 29"/>
                  <a:gd name="T15" fmla="*/ 67 h 171"/>
                  <a:gd name="T16" fmla="*/ 26 w 29"/>
                  <a:gd name="T17" fmla="*/ 79 h 171"/>
                  <a:gd name="T18" fmla="*/ 26 w 29"/>
                  <a:gd name="T19" fmla="*/ 91 h 171"/>
                  <a:gd name="T20" fmla="*/ 26 w 29"/>
                  <a:gd name="T21" fmla="*/ 104 h 171"/>
                  <a:gd name="T22" fmla="*/ 24 w 29"/>
                  <a:gd name="T23" fmla="*/ 115 h 171"/>
                  <a:gd name="T24" fmla="*/ 23 w 29"/>
                  <a:gd name="T25" fmla="*/ 127 h 171"/>
                  <a:gd name="T26" fmla="*/ 21 w 29"/>
                  <a:gd name="T27" fmla="*/ 136 h 171"/>
                  <a:gd name="T28" fmla="*/ 17 w 29"/>
                  <a:gd name="T29" fmla="*/ 146 h 171"/>
                  <a:gd name="T30" fmla="*/ 13 w 29"/>
                  <a:gd name="T31" fmla="*/ 155 h 171"/>
                  <a:gd name="T32" fmla="*/ 8 w 29"/>
                  <a:gd name="T33" fmla="*/ 162 h 171"/>
                  <a:gd name="T34" fmla="*/ 0 w 29"/>
                  <a:gd name="T35" fmla="*/ 169 h 171"/>
                  <a:gd name="T36" fmla="*/ 2 w 29"/>
                  <a:gd name="T37" fmla="*/ 171 h 171"/>
                  <a:gd name="T38" fmla="*/ 9 w 29"/>
                  <a:gd name="T39" fmla="*/ 164 h 171"/>
                  <a:gd name="T40" fmla="*/ 15 w 29"/>
                  <a:gd name="T41" fmla="*/ 156 h 171"/>
                  <a:gd name="T42" fmla="*/ 20 w 29"/>
                  <a:gd name="T43" fmla="*/ 148 h 171"/>
                  <a:gd name="T44" fmla="*/ 24 w 29"/>
                  <a:gd name="T45" fmla="*/ 138 h 171"/>
                  <a:gd name="T46" fmla="*/ 26 w 29"/>
                  <a:gd name="T47" fmla="*/ 127 h 171"/>
                  <a:gd name="T48" fmla="*/ 28 w 29"/>
                  <a:gd name="T49" fmla="*/ 115 h 171"/>
                  <a:gd name="T50" fmla="*/ 29 w 29"/>
                  <a:gd name="T51" fmla="*/ 104 h 171"/>
                  <a:gd name="T52" fmla="*/ 29 w 29"/>
                  <a:gd name="T53" fmla="*/ 91 h 171"/>
                  <a:gd name="T54" fmla="*/ 29 w 29"/>
                  <a:gd name="T55" fmla="*/ 79 h 171"/>
                  <a:gd name="T56" fmla="*/ 29 w 29"/>
                  <a:gd name="T57" fmla="*/ 67 h 171"/>
                  <a:gd name="T58" fmla="*/ 28 w 29"/>
                  <a:gd name="T59" fmla="*/ 54 h 171"/>
                  <a:gd name="T60" fmla="*/ 27 w 29"/>
                  <a:gd name="T61" fmla="*/ 42 h 171"/>
                  <a:gd name="T62" fmla="*/ 26 w 29"/>
                  <a:gd name="T63" fmla="*/ 31 h 171"/>
                  <a:gd name="T64" fmla="*/ 24 w 29"/>
                  <a:gd name="T65" fmla="*/ 19 h 171"/>
                  <a:gd name="T66" fmla="*/ 24 w 29"/>
                  <a:gd name="T67" fmla="*/ 9 h 171"/>
                  <a:gd name="T68" fmla="*/ 24 w 29"/>
                  <a:gd name="T69" fmla="*/ 0 h 171"/>
                  <a:gd name="T70" fmla="*/ 24 w 29"/>
                  <a:gd name="T71" fmla="*/ 0 h 171"/>
                  <a:gd name="T72" fmla="*/ 22 w 29"/>
                  <a:gd name="T73" fmla="*/ 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71">
                    <a:moveTo>
                      <a:pt x="22" y="2"/>
                    </a:moveTo>
                    <a:lnTo>
                      <a:pt x="22" y="0"/>
                    </a:lnTo>
                    <a:lnTo>
                      <a:pt x="22" y="9"/>
                    </a:lnTo>
                    <a:lnTo>
                      <a:pt x="22" y="19"/>
                    </a:lnTo>
                    <a:lnTo>
                      <a:pt x="23" y="31"/>
                    </a:lnTo>
                    <a:lnTo>
                      <a:pt x="24" y="42"/>
                    </a:lnTo>
                    <a:lnTo>
                      <a:pt x="24" y="54"/>
                    </a:lnTo>
                    <a:lnTo>
                      <a:pt x="26" y="67"/>
                    </a:lnTo>
                    <a:lnTo>
                      <a:pt x="26" y="79"/>
                    </a:lnTo>
                    <a:lnTo>
                      <a:pt x="26" y="91"/>
                    </a:lnTo>
                    <a:lnTo>
                      <a:pt x="26" y="104"/>
                    </a:lnTo>
                    <a:lnTo>
                      <a:pt x="24" y="115"/>
                    </a:lnTo>
                    <a:lnTo>
                      <a:pt x="23" y="127"/>
                    </a:lnTo>
                    <a:lnTo>
                      <a:pt x="21" y="136"/>
                    </a:lnTo>
                    <a:lnTo>
                      <a:pt x="17" y="146"/>
                    </a:lnTo>
                    <a:lnTo>
                      <a:pt x="13" y="155"/>
                    </a:lnTo>
                    <a:lnTo>
                      <a:pt x="8" y="162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9" y="164"/>
                    </a:lnTo>
                    <a:lnTo>
                      <a:pt x="15" y="156"/>
                    </a:lnTo>
                    <a:lnTo>
                      <a:pt x="20" y="148"/>
                    </a:lnTo>
                    <a:lnTo>
                      <a:pt x="24" y="138"/>
                    </a:lnTo>
                    <a:lnTo>
                      <a:pt x="26" y="127"/>
                    </a:lnTo>
                    <a:lnTo>
                      <a:pt x="28" y="115"/>
                    </a:lnTo>
                    <a:lnTo>
                      <a:pt x="29" y="104"/>
                    </a:lnTo>
                    <a:lnTo>
                      <a:pt x="29" y="91"/>
                    </a:lnTo>
                    <a:lnTo>
                      <a:pt x="29" y="79"/>
                    </a:lnTo>
                    <a:lnTo>
                      <a:pt x="29" y="67"/>
                    </a:lnTo>
                    <a:lnTo>
                      <a:pt x="28" y="54"/>
                    </a:lnTo>
                    <a:lnTo>
                      <a:pt x="27" y="42"/>
                    </a:lnTo>
                    <a:lnTo>
                      <a:pt x="26" y="31"/>
                    </a:lnTo>
                    <a:lnTo>
                      <a:pt x="24" y="19"/>
                    </a:lnTo>
                    <a:lnTo>
                      <a:pt x="24" y="9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4" name="Freeform 1902">
                <a:extLst>
                  <a:ext uri="{FF2B5EF4-FFF2-40B4-BE49-F238E27FC236}">
                    <a16:creationId xmlns:a16="http://schemas.microsoft.com/office/drawing/2014/main" id="{C3E88EC8-A4A3-44C5-A78F-F2A391F21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707"/>
                <a:ext cx="9" cy="13"/>
              </a:xfrm>
              <a:custGeom>
                <a:avLst/>
                <a:gdLst>
                  <a:gd name="T0" fmla="*/ 1 w 28"/>
                  <a:gd name="T1" fmla="*/ 3 h 39"/>
                  <a:gd name="T2" fmla="*/ 0 w 28"/>
                  <a:gd name="T3" fmla="*/ 3 h 39"/>
                  <a:gd name="T4" fmla="*/ 3 w 28"/>
                  <a:gd name="T5" fmla="*/ 6 h 39"/>
                  <a:gd name="T6" fmla="*/ 6 w 28"/>
                  <a:gd name="T7" fmla="*/ 12 h 39"/>
                  <a:gd name="T8" fmla="*/ 8 w 28"/>
                  <a:gd name="T9" fmla="*/ 16 h 39"/>
                  <a:gd name="T10" fmla="*/ 12 w 28"/>
                  <a:gd name="T11" fmla="*/ 21 h 39"/>
                  <a:gd name="T12" fmla="*/ 14 w 28"/>
                  <a:gd name="T13" fmla="*/ 26 h 39"/>
                  <a:gd name="T14" fmla="*/ 17 w 28"/>
                  <a:gd name="T15" fmla="*/ 31 h 39"/>
                  <a:gd name="T16" fmla="*/ 21 w 28"/>
                  <a:gd name="T17" fmla="*/ 35 h 39"/>
                  <a:gd name="T18" fmla="*/ 24 w 28"/>
                  <a:gd name="T19" fmla="*/ 39 h 39"/>
                  <a:gd name="T20" fmla="*/ 28 w 28"/>
                  <a:gd name="T21" fmla="*/ 37 h 39"/>
                  <a:gd name="T22" fmla="*/ 23 w 28"/>
                  <a:gd name="T23" fmla="*/ 34 h 39"/>
                  <a:gd name="T24" fmla="*/ 21 w 28"/>
                  <a:gd name="T25" fmla="*/ 28 h 39"/>
                  <a:gd name="T26" fmla="*/ 17 w 28"/>
                  <a:gd name="T27" fmla="*/ 25 h 39"/>
                  <a:gd name="T28" fmla="*/ 15 w 28"/>
                  <a:gd name="T29" fmla="*/ 18 h 39"/>
                  <a:gd name="T30" fmla="*/ 12 w 28"/>
                  <a:gd name="T31" fmla="*/ 15 h 39"/>
                  <a:gd name="T32" fmla="*/ 8 w 28"/>
                  <a:gd name="T33" fmla="*/ 9 h 39"/>
                  <a:gd name="T34" fmla="*/ 6 w 28"/>
                  <a:gd name="T35" fmla="*/ 5 h 39"/>
                  <a:gd name="T36" fmla="*/ 3 w 28"/>
                  <a:gd name="T37" fmla="*/ 0 h 39"/>
                  <a:gd name="T38" fmla="*/ 1 w 28"/>
                  <a:gd name="T39" fmla="*/ 0 h 39"/>
                  <a:gd name="T40" fmla="*/ 1 w 28"/>
                  <a:gd name="T4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9">
                    <a:moveTo>
                      <a:pt x="1" y="3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4" y="26"/>
                    </a:lnTo>
                    <a:lnTo>
                      <a:pt x="17" y="31"/>
                    </a:lnTo>
                    <a:lnTo>
                      <a:pt x="21" y="35"/>
                    </a:lnTo>
                    <a:lnTo>
                      <a:pt x="24" y="39"/>
                    </a:lnTo>
                    <a:lnTo>
                      <a:pt x="28" y="37"/>
                    </a:lnTo>
                    <a:lnTo>
                      <a:pt x="23" y="34"/>
                    </a:lnTo>
                    <a:lnTo>
                      <a:pt x="21" y="28"/>
                    </a:lnTo>
                    <a:lnTo>
                      <a:pt x="17" y="2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5" name="Freeform 1903">
                <a:extLst>
                  <a:ext uri="{FF2B5EF4-FFF2-40B4-BE49-F238E27FC236}">
                    <a16:creationId xmlns:a16="http://schemas.microsoft.com/office/drawing/2014/main" id="{1DDC2B77-DC0C-456B-BFC1-34B33C3A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698"/>
                <a:ext cx="34" cy="10"/>
              </a:xfrm>
              <a:custGeom>
                <a:avLst/>
                <a:gdLst>
                  <a:gd name="T0" fmla="*/ 0 w 102"/>
                  <a:gd name="T1" fmla="*/ 2 h 31"/>
                  <a:gd name="T2" fmla="*/ 1 w 102"/>
                  <a:gd name="T3" fmla="*/ 4 h 31"/>
                  <a:gd name="T4" fmla="*/ 10 w 102"/>
                  <a:gd name="T5" fmla="*/ 7 h 31"/>
                  <a:gd name="T6" fmla="*/ 22 w 102"/>
                  <a:gd name="T7" fmla="*/ 13 h 31"/>
                  <a:gd name="T8" fmla="*/ 34 w 102"/>
                  <a:gd name="T9" fmla="*/ 16 h 31"/>
                  <a:gd name="T10" fmla="*/ 49 w 102"/>
                  <a:gd name="T11" fmla="*/ 21 h 31"/>
                  <a:gd name="T12" fmla="*/ 64 w 102"/>
                  <a:gd name="T13" fmla="*/ 24 h 31"/>
                  <a:gd name="T14" fmla="*/ 77 w 102"/>
                  <a:gd name="T15" fmla="*/ 27 h 31"/>
                  <a:gd name="T16" fmla="*/ 90 w 102"/>
                  <a:gd name="T17" fmla="*/ 30 h 31"/>
                  <a:gd name="T18" fmla="*/ 102 w 102"/>
                  <a:gd name="T19" fmla="*/ 31 h 31"/>
                  <a:gd name="T20" fmla="*/ 102 w 102"/>
                  <a:gd name="T21" fmla="*/ 27 h 31"/>
                  <a:gd name="T22" fmla="*/ 90 w 102"/>
                  <a:gd name="T23" fmla="*/ 26 h 31"/>
                  <a:gd name="T24" fmla="*/ 77 w 102"/>
                  <a:gd name="T25" fmla="*/ 25 h 31"/>
                  <a:gd name="T26" fmla="*/ 65 w 102"/>
                  <a:gd name="T27" fmla="*/ 22 h 31"/>
                  <a:gd name="T28" fmla="*/ 50 w 102"/>
                  <a:gd name="T29" fmla="*/ 18 h 31"/>
                  <a:gd name="T30" fmla="*/ 37 w 102"/>
                  <a:gd name="T31" fmla="*/ 14 h 31"/>
                  <a:gd name="T32" fmla="*/ 23 w 102"/>
                  <a:gd name="T33" fmla="*/ 9 h 31"/>
                  <a:gd name="T34" fmla="*/ 12 w 102"/>
                  <a:gd name="T35" fmla="*/ 5 h 31"/>
                  <a:gd name="T36" fmla="*/ 2 w 102"/>
                  <a:gd name="T37" fmla="*/ 0 h 31"/>
                  <a:gd name="T38" fmla="*/ 2 w 102"/>
                  <a:gd name="T39" fmla="*/ 2 h 31"/>
                  <a:gd name="T40" fmla="*/ 0 w 102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1">
                    <a:moveTo>
                      <a:pt x="0" y="2"/>
                    </a:moveTo>
                    <a:lnTo>
                      <a:pt x="1" y="4"/>
                    </a:lnTo>
                    <a:lnTo>
                      <a:pt x="10" y="7"/>
                    </a:lnTo>
                    <a:lnTo>
                      <a:pt x="22" y="13"/>
                    </a:lnTo>
                    <a:lnTo>
                      <a:pt x="34" y="16"/>
                    </a:lnTo>
                    <a:lnTo>
                      <a:pt x="49" y="21"/>
                    </a:lnTo>
                    <a:lnTo>
                      <a:pt x="64" y="24"/>
                    </a:lnTo>
                    <a:lnTo>
                      <a:pt x="77" y="27"/>
                    </a:lnTo>
                    <a:lnTo>
                      <a:pt x="90" y="30"/>
                    </a:lnTo>
                    <a:lnTo>
                      <a:pt x="102" y="31"/>
                    </a:lnTo>
                    <a:lnTo>
                      <a:pt x="102" y="27"/>
                    </a:lnTo>
                    <a:lnTo>
                      <a:pt x="90" y="26"/>
                    </a:lnTo>
                    <a:lnTo>
                      <a:pt x="77" y="25"/>
                    </a:lnTo>
                    <a:lnTo>
                      <a:pt x="65" y="22"/>
                    </a:lnTo>
                    <a:lnTo>
                      <a:pt x="50" y="18"/>
                    </a:lnTo>
                    <a:lnTo>
                      <a:pt x="37" y="14"/>
                    </a:lnTo>
                    <a:lnTo>
                      <a:pt x="23" y="9"/>
                    </a:lnTo>
                    <a:lnTo>
                      <a:pt x="12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6" name="Freeform 1904">
                <a:extLst>
                  <a:ext uri="{FF2B5EF4-FFF2-40B4-BE49-F238E27FC236}">
                    <a16:creationId xmlns:a16="http://schemas.microsoft.com/office/drawing/2014/main" id="{887FADE0-083C-4593-8A46-55A51138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7"/>
                <a:ext cx="6" cy="21"/>
              </a:xfrm>
              <a:custGeom>
                <a:avLst/>
                <a:gdLst>
                  <a:gd name="T0" fmla="*/ 0 w 16"/>
                  <a:gd name="T1" fmla="*/ 1 h 63"/>
                  <a:gd name="T2" fmla="*/ 3 w 16"/>
                  <a:gd name="T3" fmla="*/ 8 h 63"/>
                  <a:gd name="T4" fmla="*/ 5 w 16"/>
                  <a:gd name="T5" fmla="*/ 16 h 63"/>
                  <a:gd name="T6" fmla="*/ 8 w 16"/>
                  <a:gd name="T7" fmla="*/ 24 h 63"/>
                  <a:gd name="T8" fmla="*/ 9 w 16"/>
                  <a:gd name="T9" fmla="*/ 31 h 63"/>
                  <a:gd name="T10" fmla="*/ 11 w 16"/>
                  <a:gd name="T11" fmla="*/ 39 h 63"/>
                  <a:gd name="T12" fmla="*/ 12 w 16"/>
                  <a:gd name="T13" fmla="*/ 47 h 63"/>
                  <a:gd name="T14" fmla="*/ 13 w 16"/>
                  <a:gd name="T15" fmla="*/ 54 h 63"/>
                  <a:gd name="T16" fmla="*/ 13 w 16"/>
                  <a:gd name="T17" fmla="*/ 63 h 63"/>
                  <a:gd name="T18" fmla="*/ 16 w 16"/>
                  <a:gd name="T19" fmla="*/ 63 h 63"/>
                  <a:gd name="T20" fmla="*/ 16 w 16"/>
                  <a:gd name="T21" fmla="*/ 54 h 63"/>
                  <a:gd name="T22" fmla="*/ 15 w 16"/>
                  <a:gd name="T23" fmla="*/ 47 h 63"/>
                  <a:gd name="T24" fmla="*/ 15 w 16"/>
                  <a:gd name="T25" fmla="*/ 39 h 63"/>
                  <a:gd name="T26" fmla="*/ 12 w 16"/>
                  <a:gd name="T27" fmla="*/ 31 h 63"/>
                  <a:gd name="T28" fmla="*/ 11 w 16"/>
                  <a:gd name="T29" fmla="*/ 22 h 63"/>
                  <a:gd name="T30" fmla="*/ 8 w 16"/>
                  <a:gd name="T31" fmla="*/ 14 h 63"/>
                  <a:gd name="T32" fmla="*/ 6 w 16"/>
                  <a:gd name="T33" fmla="*/ 7 h 63"/>
                  <a:gd name="T34" fmla="*/ 3 w 16"/>
                  <a:gd name="T35" fmla="*/ 0 h 63"/>
                  <a:gd name="T36" fmla="*/ 0 w 16"/>
                  <a:gd name="T37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3">
                    <a:moveTo>
                      <a:pt x="0" y="1"/>
                    </a:moveTo>
                    <a:lnTo>
                      <a:pt x="3" y="8"/>
                    </a:lnTo>
                    <a:lnTo>
                      <a:pt x="5" y="16"/>
                    </a:lnTo>
                    <a:lnTo>
                      <a:pt x="8" y="24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2" y="47"/>
                    </a:lnTo>
                    <a:lnTo>
                      <a:pt x="13" y="54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6" y="54"/>
                    </a:lnTo>
                    <a:lnTo>
                      <a:pt x="15" y="47"/>
                    </a:lnTo>
                    <a:lnTo>
                      <a:pt x="15" y="39"/>
                    </a:lnTo>
                    <a:lnTo>
                      <a:pt x="12" y="31"/>
                    </a:lnTo>
                    <a:lnTo>
                      <a:pt x="11" y="22"/>
                    </a:lnTo>
                    <a:lnTo>
                      <a:pt x="8" y="14"/>
                    </a:lnTo>
                    <a:lnTo>
                      <a:pt x="6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7" name="Freeform 1905">
                <a:extLst>
                  <a:ext uri="{FF2B5EF4-FFF2-40B4-BE49-F238E27FC236}">
                    <a16:creationId xmlns:a16="http://schemas.microsoft.com/office/drawing/2014/main" id="{2665FAFA-473E-4884-8D4F-D9CAEC01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73"/>
                <a:ext cx="31" cy="17"/>
              </a:xfrm>
              <a:custGeom>
                <a:avLst/>
                <a:gdLst>
                  <a:gd name="T0" fmla="*/ 2 w 95"/>
                  <a:gd name="T1" fmla="*/ 52 h 52"/>
                  <a:gd name="T2" fmla="*/ 2 w 95"/>
                  <a:gd name="T3" fmla="*/ 52 h 52"/>
                  <a:gd name="T4" fmla="*/ 10 w 95"/>
                  <a:gd name="T5" fmla="*/ 45 h 52"/>
                  <a:gd name="T6" fmla="*/ 20 w 95"/>
                  <a:gd name="T7" fmla="*/ 35 h 52"/>
                  <a:gd name="T8" fmla="*/ 34 w 95"/>
                  <a:gd name="T9" fmla="*/ 26 h 52"/>
                  <a:gd name="T10" fmla="*/ 48 w 95"/>
                  <a:gd name="T11" fmla="*/ 15 h 52"/>
                  <a:gd name="T12" fmla="*/ 63 w 95"/>
                  <a:gd name="T13" fmla="*/ 7 h 52"/>
                  <a:gd name="T14" fmla="*/ 76 w 95"/>
                  <a:gd name="T15" fmla="*/ 4 h 52"/>
                  <a:gd name="T16" fmla="*/ 88 w 95"/>
                  <a:gd name="T17" fmla="*/ 5 h 52"/>
                  <a:gd name="T18" fmla="*/ 92 w 95"/>
                  <a:gd name="T19" fmla="*/ 13 h 52"/>
                  <a:gd name="T20" fmla="*/ 95 w 95"/>
                  <a:gd name="T21" fmla="*/ 12 h 52"/>
                  <a:gd name="T22" fmla="*/ 88 w 95"/>
                  <a:gd name="T23" fmla="*/ 2 h 52"/>
                  <a:gd name="T24" fmla="*/ 76 w 95"/>
                  <a:gd name="T25" fmla="*/ 0 h 52"/>
                  <a:gd name="T26" fmla="*/ 62 w 95"/>
                  <a:gd name="T27" fmla="*/ 5 h 52"/>
                  <a:gd name="T28" fmla="*/ 47 w 95"/>
                  <a:gd name="T29" fmla="*/ 13 h 52"/>
                  <a:gd name="T30" fmla="*/ 33 w 95"/>
                  <a:gd name="T31" fmla="*/ 24 h 52"/>
                  <a:gd name="T32" fmla="*/ 18 w 95"/>
                  <a:gd name="T33" fmla="*/ 34 h 52"/>
                  <a:gd name="T34" fmla="*/ 8 w 95"/>
                  <a:gd name="T35" fmla="*/ 44 h 52"/>
                  <a:gd name="T36" fmla="*/ 0 w 95"/>
                  <a:gd name="T37" fmla="*/ 51 h 52"/>
                  <a:gd name="T38" fmla="*/ 0 w 95"/>
                  <a:gd name="T39" fmla="*/ 52 h 52"/>
                  <a:gd name="T40" fmla="*/ 2 w 95"/>
                  <a:gd name="T4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52">
                    <a:moveTo>
                      <a:pt x="2" y="52"/>
                    </a:moveTo>
                    <a:lnTo>
                      <a:pt x="2" y="52"/>
                    </a:lnTo>
                    <a:lnTo>
                      <a:pt x="10" y="45"/>
                    </a:lnTo>
                    <a:lnTo>
                      <a:pt x="20" y="35"/>
                    </a:lnTo>
                    <a:lnTo>
                      <a:pt x="34" y="26"/>
                    </a:lnTo>
                    <a:lnTo>
                      <a:pt x="48" y="15"/>
                    </a:lnTo>
                    <a:lnTo>
                      <a:pt x="63" y="7"/>
                    </a:lnTo>
                    <a:lnTo>
                      <a:pt x="76" y="4"/>
                    </a:lnTo>
                    <a:lnTo>
                      <a:pt x="88" y="5"/>
                    </a:lnTo>
                    <a:lnTo>
                      <a:pt x="92" y="13"/>
                    </a:lnTo>
                    <a:lnTo>
                      <a:pt x="95" y="12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62" y="5"/>
                    </a:lnTo>
                    <a:lnTo>
                      <a:pt x="47" y="13"/>
                    </a:lnTo>
                    <a:lnTo>
                      <a:pt x="33" y="24"/>
                    </a:lnTo>
                    <a:lnTo>
                      <a:pt x="18" y="34"/>
                    </a:lnTo>
                    <a:lnTo>
                      <a:pt x="8" y="44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8" name="Freeform 1906">
                <a:extLst>
                  <a:ext uri="{FF2B5EF4-FFF2-40B4-BE49-F238E27FC236}">
                    <a16:creationId xmlns:a16="http://schemas.microsoft.com/office/drawing/2014/main" id="{0EF252B5-9F86-4B21-BCEA-6D02AB4E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90"/>
                <a:ext cx="1" cy="4"/>
              </a:xfrm>
              <a:custGeom>
                <a:avLst/>
                <a:gdLst>
                  <a:gd name="T0" fmla="*/ 2 w 2"/>
                  <a:gd name="T1" fmla="*/ 11 h 11"/>
                  <a:gd name="T2" fmla="*/ 2 w 2"/>
                  <a:gd name="T3" fmla="*/ 11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1 h 11"/>
                  <a:gd name="T10" fmla="*/ 1 w 2"/>
                  <a:gd name="T11" fmla="*/ 10 h 11"/>
                  <a:gd name="T12" fmla="*/ 2 w 2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9" name="Freeform 1907">
                <a:extLst>
                  <a:ext uri="{FF2B5EF4-FFF2-40B4-BE49-F238E27FC236}">
                    <a16:creationId xmlns:a16="http://schemas.microsoft.com/office/drawing/2014/main" id="{0C2748B1-3187-4F84-BB3F-C740DE57C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693"/>
                <a:ext cx="9" cy="13"/>
              </a:xfrm>
              <a:custGeom>
                <a:avLst/>
                <a:gdLst>
                  <a:gd name="T0" fmla="*/ 1 w 27"/>
                  <a:gd name="T1" fmla="*/ 37 h 37"/>
                  <a:gd name="T2" fmla="*/ 6 w 27"/>
                  <a:gd name="T3" fmla="*/ 34 h 37"/>
                  <a:gd name="T4" fmla="*/ 9 w 27"/>
                  <a:gd name="T5" fmla="*/ 29 h 37"/>
                  <a:gd name="T6" fmla="*/ 13 w 27"/>
                  <a:gd name="T7" fmla="*/ 25 h 37"/>
                  <a:gd name="T8" fmla="*/ 16 w 27"/>
                  <a:gd name="T9" fmla="*/ 19 h 37"/>
                  <a:gd name="T10" fmla="*/ 18 w 27"/>
                  <a:gd name="T11" fmla="*/ 15 h 37"/>
                  <a:gd name="T12" fmla="*/ 21 w 27"/>
                  <a:gd name="T13" fmla="*/ 9 h 37"/>
                  <a:gd name="T14" fmla="*/ 25 w 27"/>
                  <a:gd name="T15" fmla="*/ 6 h 37"/>
                  <a:gd name="T16" fmla="*/ 27 w 27"/>
                  <a:gd name="T17" fmla="*/ 1 h 37"/>
                  <a:gd name="T18" fmla="*/ 26 w 27"/>
                  <a:gd name="T19" fmla="*/ 0 h 37"/>
                  <a:gd name="T20" fmla="*/ 21 w 27"/>
                  <a:gd name="T21" fmla="*/ 3 h 37"/>
                  <a:gd name="T22" fmla="*/ 18 w 27"/>
                  <a:gd name="T23" fmla="*/ 8 h 37"/>
                  <a:gd name="T24" fmla="*/ 16 w 27"/>
                  <a:gd name="T25" fmla="*/ 13 h 37"/>
                  <a:gd name="T26" fmla="*/ 13 w 27"/>
                  <a:gd name="T27" fmla="*/ 19 h 37"/>
                  <a:gd name="T28" fmla="*/ 10 w 27"/>
                  <a:gd name="T29" fmla="*/ 24 h 37"/>
                  <a:gd name="T30" fmla="*/ 6 w 27"/>
                  <a:gd name="T31" fmla="*/ 28 h 37"/>
                  <a:gd name="T32" fmla="*/ 4 w 27"/>
                  <a:gd name="T33" fmla="*/ 31 h 37"/>
                  <a:gd name="T34" fmla="*/ 0 w 27"/>
                  <a:gd name="T35" fmla="*/ 34 h 37"/>
                  <a:gd name="T36" fmla="*/ 1 w 2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7">
                    <a:moveTo>
                      <a:pt x="1" y="37"/>
                    </a:moveTo>
                    <a:lnTo>
                      <a:pt x="6" y="34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8" y="15"/>
                    </a:lnTo>
                    <a:lnTo>
                      <a:pt x="21" y="9"/>
                    </a:lnTo>
                    <a:lnTo>
                      <a:pt x="25" y="6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1" y="3"/>
                    </a:lnTo>
                    <a:lnTo>
                      <a:pt x="18" y="8"/>
                    </a:lnTo>
                    <a:lnTo>
                      <a:pt x="16" y="13"/>
                    </a:lnTo>
                    <a:lnTo>
                      <a:pt x="13" y="19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4" y="31"/>
                    </a:lnTo>
                    <a:lnTo>
                      <a:pt x="0" y="34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0" name="Freeform 1908">
                <a:extLst>
                  <a:ext uri="{FF2B5EF4-FFF2-40B4-BE49-F238E27FC236}">
                    <a16:creationId xmlns:a16="http://schemas.microsoft.com/office/drawing/2014/main" id="{8EDF5F52-3433-48CC-AB31-0BDDF3CC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05"/>
                <a:ext cx="57" cy="4"/>
              </a:xfrm>
              <a:custGeom>
                <a:avLst/>
                <a:gdLst>
                  <a:gd name="T0" fmla="*/ 1 w 170"/>
                  <a:gd name="T1" fmla="*/ 3 h 13"/>
                  <a:gd name="T2" fmla="*/ 0 w 170"/>
                  <a:gd name="T3" fmla="*/ 3 h 13"/>
                  <a:gd name="T4" fmla="*/ 9 w 170"/>
                  <a:gd name="T5" fmla="*/ 4 h 13"/>
                  <a:gd name="T6" fmla="*/ 18 w 170"/>
                  <a:gd name="T7" fmla="*/ 5 h 13"/>
                  <a:gd name="T8" fmla="*/ 28 w 170"/>
                  <a:gd name="T9" fmla="*/ 8 h 13"/>
                  <a:gd name="T10" fmla="*/ 39 w 170"/>
                  <a:gd name="T11" fmla="*/ 10 h 13"/>
                  <a:gd name="T12" fmla="*/ 51 w 170"/>
                  <a:gd name="T13" fmla="*/ 11 h 13"/>
                  <a:gd name="T14" fmla="*/ 62 w 170"/>
                  <a:gd name="T15" fmla="*/ 12 h 13"/>
                  <a:gd name="T16" fmla="*/ 74 w 170"/>
                  <a:gd name="T17" fmla="*/ 13 h 13"/>
                  <a:gd name="T18" fmla="*/ 85 w 170"/>
                  <a:gd name="T19" fmla="*/ 13 h 13"/>
                  <a:gd name="T20" fmla="*/ 98 w 170"/>
                  <a:gd name="T21" fmla="*/ 13 h 13"/>
                  <a:gd name="T22" fmla="*/ 109 w 170"/>
                  <a:gd name="T23" fmla="*/ 13 h 13"/>
                  <a:gd name="T24" fmla="*/ 120 w 170"/>
                  <a:gd name="T25" fmla="*/ 13 h 13"/>
                  <a:gd name="T26" fmla="*/ 131 w 170"/>
                  <a:gd name="T27" fmla="*/ 12 h 13"/>
                  <a:gd name="T28" fmla="*/ 142 w 170"/>
                  <a:gd name="T29" fmla="*/ 10 h 13"/>
                  <a:gd name="T30" fmla="*/ 152 w 170"/>
                  <a:gd name="T31" fmla="*/ 8 h 13"/>
                  <a:gd name="T32" fmla="*/ 162 w 170"/>
                  <a:gd name="T33" fmla="*/ 5 h 13"/>
                  <a:gd name="T34" fmla="*/ 170 w 170"/>
                  <a:gd name="T35" fmla="*/ 3 h 13"/>
                  <a:gd name="T36" fmla="*/ 167 w 170"/>
                  <a:gd name="T37" fmla="*/ 0 h 13"/>
                  <a:gd name="T38" fmla="*/ 159 w 170"/>
                  <a:gd name="T39" fmla="*/ 3 h 13"/>
                  <a:gd name="T40" fmla="*/ 152 w 170"/>
                  <a:gd name="T41" fmla="*/ 5 h 13"/>
                  <a:gd name="T42" fmla="*/ 142 w 170"/>
                  <a:gd name="T43" fmla="*/ 8 h 13"/>
                  <a:gd name="T44" fmla="*/ 131 w 170"/>
                  <a:gd name="T45" fmla="*/ 9 h 13"/>
                  <a:gd name="T46" fmla="*/ 120 w 170"/>
                  <a:gd name="T47" fmla="*/ 10 h 13"/>
                  <a:gd name="T48" fmla="*/ 109 w 170"/>
                  <a:gd name="T49" fmla="*/ 11 h 13"/>
                  <a:gd name="T50" fmla="*/ 98 w 170"/>
                  <a:gd name="T51" fmla="*/ 11 h 13"/>
                  <a:gd name="T52" fmla="*/ 85 w 170"/>
                  <a:gd name="T53" fmla="*/ 11 h 13"/>
                  <a:gd name="T54" fmla="*/ 74 w 170"/>
                  <a:gd name="T55" fmla="*/ 10 h 13"/>
                  <a:gd name="T56" fmla="*/ 62 w 170"/>
                  <a:gd name="T57" fmla="*/ 10 h 13"/>
                  <a:gd name="T58" fmla="*/ 51 w 170"/>
                  <a:gd name="T59" fmla="*/ 8 h 13"/>
                  <a:gd name="T60" fmla="*/ 39 w 170"/>
                  <a:gd name="T61" fmla="*/ 6 h 13"/>
                  <a:gd name="T62" fmla="*/ 28 w 170"/>
                  <a:gd name="T63" fmla="*/ 5 h 13"/>
                  <a:gd name="T64" fmla="*/ 18 w 170"/>
                  <a:gd name="T65" fmla="*/ 3 h 13"/>
                  <a:gd name="T66" fmla="*/ 9 w 170"/>
                  <a:gd name="T67" fmla="*/ 2 h 13"/>
                  <a:gd name="T68" fmla="*/ 1 w 170"/>
                  <a:gd name="T69" fmla="*/ 0 h 13"/>
                  <a:gd name="T70" fmla="*/ 1 w 170"/>
                  <a:gd name="T71" fmla="*/ 0 h 13"/>
                  <a:gd name="T72" fmla="*/ 1 w 170"/>
                  <a:gd name="T7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3">
                    <a:moveTo>
                      <a:pt x="1" y="3"/>
                    </a:moveTo>
                    <a:lnTo>
                      <a:pt x="0" y="3"/>
                    </a:lnTo>
                    <a:lnTo>
                      <a:pt x="9" y="4"/>
                    </a:lnTo>
                    <a:lnTo>
                      <a:pt x="18" y="5"/>
                    </a:lnTo>
                    <a:lnTo>
                      <a:pt x="28" y="8"/>
                    </a:lnTo>
                    <a:lnTo>
                      <a:pt x="39" y="10"/>
                    </a:lnTo>
                    <a:lnTo>
                      <a:pt x="51" y="11"/>
                    </a:lnTo>
                    <a:lnTo>
                      <a:pt x="62" y="12"/>
                    </a:lnTo>
                    <a:lnTo>
                      <a:pt x="74" y="13"/>
                    </a:lnTo>
                    <a:lnTo>
                      <a:pt x="85" y="13"/>
                    </a:lnTo>
                    <a:lnTo>
                      <a:pt x="98" y="13"/>
                    </a:lnTo>
                    <a:lnTo>
                      <a:pt x="109" y="13"/>
                    </a:lnTo>
                    <a:lnTo>
                      <a:pt x="120" y="13"/>
                    </a:lnTo>
                    <a:lnTo>
                      <a:pt x="131" y="12"/>
                    </a:lnTo>
                    <a:lnTo>
                      <a:pt x="142" y="10"/>
                    </a:lnTo>
                    <a:lnTo>
                      <a:pt x="152" y="8"/>
                    </a:lnTo>
                    <a:lnTo>
                      <a:pt x="162" y="5"/>
                    </a:lnTo>
                    <a:lnTo>
                      <a:pt x="170" y="3"/>
                    </a:lnTo>
                    <a:lnTo>
                      <a:pt x="167" y="0"/>
                    </a:lnTo>
                    <a:lnTo>
                      <a:pt x="159" y="3"/>
                    </a:lnTo>
                    <a:lnTo>
                      <a:pt x="152" y="5"/>
                    </a:lnTo>
                    <a:lnTo>
                      <a:pt x="142" y="8"/>
                    </a:lnTo>
                    <a:lnTo>
                      <a:pt x="131" y="9"/>
                    </a:lnTo>
                    <a:lnTo>
                      <a:pt x="120" y="10"/>
                    </a:lnTo>
                    <a:lnTo>
                      <a:pt x="109" y="11"/>
                    </a:lnTo>
                    <a:lnTo>
                      <a:pt x="98" y="11"/>
                    </a:lnTo>
                    <a:lnTo>
                      <a:pt x="85" y="11"/>
                    </a:lnTo>
                    <a:lnTo>
                      <a:pt x="74" y="10"/>
                    </a:lnTo>
                    <a:lnTo>
                      <a:pt x="62" y="10"/>
                    </a:lnTo>
                    <a:lnTo>
                      <a:pt x="51" y="8"/>
                    </a:lnTo>
                    <a:lnTo>
                      <a:pt x="39" y="6"/>
                    </a:lnTo>
                    <a:lnTo>
                      <a:pt x="28" y="5"/>
                    </a:lnTo>
                    <a:lnTo>
                      <a:pt x="18" y="3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1" name="Freeform 1909">
                <a:extLst>
                  <a:ext uri="{FF2B5EF4-FFF2-40B4-BE49-F238E27FC236}">
                    <a16:creationId xmlns:a16="http://schemas.microsoft.com/office/drawing/2014/main" id="{AAE78585-4480-4372-9851-65DB63AFD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689"/>
                <a:ext cx="18" cy="17"/>
              </a:xfrm>
              <a:custGeom>
                <a:avLst/>
                <a:gdLst>
                  <a:gd name="T0" fmla="*/ 0 w 54"/>
                  <a:gd name="T1" fmla="*/ 1 h 50"/>
                  <a:gd name="T2" fmla="*/ 4 w 54"/>
                  <a:gd name="T3" fmla="*/ 13 h 50"/>
                  <a:gd name="T4" fmla="*/ 8 w 54"/>
                  <a:gd name="T5" fmla="*/ 22 h 50"/>
                  <a:gd name="T6" fmla="*/ 12 w 54"/>
                  <a:gd name="T7" fmla="*/ 30 h 50"/>
                  <a:gd name="T8" fmla="*/ 17 w 54"/>
                  <a:gd name="T9" fmla="*/ 36 h 50"/>
                  <a:gd name="T10" fmla="*/ 23 w 54"/>
                  <a:gd name="T11" fmla="*/ 40 h 50"/>
                  <a:gd name="T12" fmla="*/ 31 w 54"/>
                  <a:gd name="T13" fmla="*/ 43 h 50"/>
                  <a:gd name="T14" fmla="*/ 40 w 54"/>
                  <a:gd name="T15" fmla="*/ 46 h 50"/>
                  <a:gd name="T16" fmla="*/ 54 w 54"/>
                  <a:gd name="T17" fmla="*/ 50 h 50"/>
                  <a:gd name="T18" fmla="*/ 54 w 54"/>
                  <a:gd name="T19" fmla="*/ 47 h 50"/>
                  <a:gd name="T20" fmla="*/ 42 w 54"/>
                  <a:gd name="T21" fmla="*/ 43 h 50"/>
                  <a:gd name="T22" fmla="*/ 32 w 54"/>
                  <a:gd name="T23" fmla="*/ 41 h 50"/>
                  <a:gd name="T24" fmla="*/ 24 w 54"/>
                  <a:gd name="T25" fmla="*/ 38 h 50"/>
                  <a:gd name="T26" fmla="*/ 19 w 54"/>
                  <a:gd name="T27" fmla="*/ 33 h 50"/>
                  <a:gd name="T28" fmla="*/ 14 w 54"/>
                  <a:gd name="T29" fmla="*/ 29 h 50"/>
                  <a:gd name="T30" fmla="*/ 11 w 54"/>
                  <a:gd name="T31" fmla="*/ 22 h 50"/>
                  <a:gd name="T32" fmla="*/ 7 w 54"/>
                  <a:gd name="T33" fmla="*/ 12 h 50"/>
                  <a:gd name="T34" fmla="*/ 3 w 54"/>
                  <a:gd name="T35" fmla="*/ 0 h 50"/>
                  <a:gd name="T36" fmla="*/ 0 w 54"/>
                  <a:gd name="T3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50">
                    <a:moveTo>
                      <a:pt x="0" y="1"/>
                    </a:moveTo>
                    <a:lnTo>
                      <a:pt x="4" y="13"/>
                    </a:lnTo>
                    <a:lnTo>
                      <a:pt x="8" y="22"/>
                    </a:lnTo>
                    <a:lnTo>
                      <a:pt x="12" y="30"/>
                    </a:lnTo>
                    <a:lnTo>
                      <a:pt x="17" y="36"/>
                    </a:lnTo>
                    <a:lnTo>
                      <a:pt x="23" y="40"/>
                    </a:lnTo>
                    <a:lnTo>
                      <a:pt x="31" y="43"/>
                    </a:lnTo>
                    <a:lnTo>
                      <a:pt x="40" y="46"/>
                    </a:lnTo>
                    <a:lnTo>
                      <a:pt x="54" y="50"/>
                    </a:lnTo>
                    <a:lnTo>
                      <a:pt x="54" y="47"/>
                    </a:lnTo>
                    <a:lnTo>
                      <a:pt x="42" y="43"/>
                    </a:lnTo>
                    <a:lnTo>
                      <a:pt x="32" y="41"/>
                    </a:lnTo>
                    <a:lnTo>
                      <a:pt x="24" y="38"/>
                    </a:lnTo>
                    <a:lnTo>
                      <a:pt x="19" y="33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2" name="Freeform 1910">
                <a:extLst>
                  <a:ext uri="{FF2B5EF4-FFF2-40B4-BE49-F238E27FC236}">
                    <a16:creationId xmlns:a16="http://schemas.microsoft.com/office/drawing/2014/main" id="{673B2681-41EB-4DB9-B22E-56308E61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679"/>
                <a:ext cx="10" cy="11"/>
              </a:xfrm>
              <a:custGeom>
                <a:avLst/>
                <a:gdLst>
                  <a:gd name="T0" fmla="*/ 0 w 29"/>
                  <a:gd name="T1" fmla="*/ 2 h 31"/>
                  <a:gd name="T2" fmla="*/ 1 w 29"/>
                  <a:gd name="T3" fmla="*/ 3 h 31"/>
                  <a:gd name="T4" fmla="*/ 5 w 29"/>
                  <a:gd name="T5" fmla="*/ 5 h 31"/>
                  <a:gd name="T6" fmla="*/ 9 w 29"/>
                  <a:gd name="T7" fmla="*/ 8 h 31"/>
                  <a:gd name="T8" fmla="*/ 13 w 29"/>
                  <a:gd name="T9" fmla="*/ 12 h 31"/>
                  <a:gd name="T10" fmla="*/ 15 w 29"/>
                  <a:gd name="T11" fmla="*/ 14 h 31"/>
                  <a:gd name="T12" fmla="*/ 19 w 29"/>
                  <a:gd name="T13" fmla="*/ 18 h 31"/>
                  <a:gd name="T14" fmla="*/ 21 w 29"/>
                  <a:gd name="T15" fmla="*/ 22 h 31"/>
                  <a:gd name="T16" fmla="*/ 23 w 29"/>
                  <a:gd name="T17" fmla="*/ 25 h 31"/>
                  <a:gd name="T18" fmla="*/ 26 w 29"/>
                  <a:gd name="T19" fmla="*/ 31 h 31"/>
                  <a:gd name="T20" fmla="*/ 29 w 29"/>
                  <a:gd name="T21" fmla="*/ 29 h 31"/>
                  <a:gd name="T22" fmla="*/ 27 w 29"/>
                  <a:gd name="T23" fmla="*/ 24 h 31"/>
                  <a:gd name="T24" fmla="*/ 24 w 29"/>
                  <a:gd name="T25" fmla="*/ 20 h 31"/>
                  <a:gd name="T26" fmla="*/ 21 w 29"/>
                  <a:gd name="T27" fmla="*/ 16 h 31"/>
                  <a:gd name="T28" fmla="*/ 19 w 29"/>
                  <a:gd name="T29" fmla="*/ 13 h 31"/>
                  <a:gd name="T30" fmla="*/ 14 w 29"/>
                  <a:gd name="T31" fmla="*/ 11 h 31"/>
                  <a:gd name="T32" fmla="*/ 10 w 29"/>
                  <a:gd name="T33" fmla="*/ 6 h 31"/>
                  <a:gd name="T34" fmla="*/ 8 w 29"/>
                  <a:gd name="T35" fmla="*/ 3 h 31"/>
                  <a:gd name="T36" fmla="*/ 2 w 29"/>
                  <a:gd name="T37" fmla="*/ 0 h 31"/>
                  <a:gd name="T38" fmla="*/ 3 w 29"/>
                  <a:gd name="T39" fmla="*/ 2 h 31"/>
                  <a:gd name="T40" fmla="*/ 0 w 29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0" y="2"/>
                    </a:moveTo>
                    <a:lnTo>
                      <a:pt x="1" y="3"/>
                    </a:lnTo>
                    <a:lnTo>
                      <a:pt x="5" y="5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15" y="14"/>
                    </a:lnTo>
                    <a:lnTo>
                      <a:pt x="19" y="18"/>
                    </a:lnTo>
                    <a:lnTo>
                      <a:pt x="21" y="22"/>
                    </a:lnTo>
                    <a:lnTo>
                      <a:pt x="23" y="25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27" y="24"/>
                    </a:lnTo>
                    <a:lnTo>
                      <a:pt x="24" y="20"/>
                    </a:lnTo>
                    <a:lnTo>
                      <a:pt x="21" y="16"/>
                    </a:lnTo>
                    <a:lnTo>
                      <a:pt x="19" y="13"/>
                    </a:lnTo>
                    <a:lnTo>
                      <a:pt x="14" y="11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3" name="Freeform 1911">
                <a:extLst>
                  <a:ext uri="{FF2B5EF4-FFF2-40B4-BE49-F238E27FC236}">
                    <a16:creationId xmlns:a16="http://schemas.microsoft.com/office/drawing/2014/main" id="{252A9F47-C831-4152-95AA-FD1C8EA96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671"/>
                <a:ext cx="5" cy="9"/>
              </a:xfrm>
              <a:custGeom>
                <a:avLst/>
                <a:gdLst>
                  <a:gd name="T0" fmla="*/ 4 w 14"/>
                  <a:gd name="T1" fmla="*/ 1 h 26"/>
                  <a:gd name="T2" fmla="*/ 0 w 14"/>
                  <a:gd name="T3" fmla="*/ 1 h 26"/>
                  <a:gd name="T4" fmla="*/ 3 w 14"/>
                  <a:gd name="T5" fmla="*/ 4 h 26"/>
                  <a:gd name="T6" fmla="*/ 6 w 14"/>
                  <a:gd name="T7" fmla="*/ 8 h 26"/>
                  <a:gd name="T8" fmla="*/ 8 w 14"/>
                  <a:gd name="T9" fmla="*/ 10 h 26"/>
                  <a:gd name="T10" fmla="*/ 8 w 14"/>
                  <a:gd name="T11" fmla="*/ 12 h 26"/>
                  <a:gd name="T12" fmla="*/ 9 w 14"/>
                  <a:gd name="T13" fmla="*/ 14 h 26"/>
                  <a:gd name="T14" fmla="*/ 10 w 14"/>
                  <a:gd name="T15" fmla="*/ 18 h 26"/>
                  <a:gd name="T16" fmla="*/ 12 w 14"/>
                  <a:gd name="T17" fmla="*/ 21 h 26"/>
                  <a:gd name="T18" fmla="*/ 12 w 14"/>
                  <a:gd name="T19" fmla="*/ 26 h 26"/>
                  <a:gd name="T20" fmla="*/ 14 w 14"/>
                  <a:gd name="T21" fmla="*/ 26 h 26"/>
                  <a:gd name="T22" fmla="*/ 14 w 14"/>
                  <a:gd name="T23" fmla="*/ 21 h 26"/>
                  <a:gd name="T24" fmla="*/ 14 w 14"/>
                  <a:gd name="T25" fmla="*/ 18 h 26"/>
                  <a:gd name="T26" fmla="*/ 13 w 14"/>
                  <a:gd name="T27" fmla="*/ 14 h 26"/>
                  <a:gd name="T28" fmla="*/ 12 w 14"/>
                  <a:gd name="T29" fmla="*/ 11 h 26"/>
                  <a:gd name="T30" fmla="*/ 10 w 14"/>
                  <a:gd name="T31" fmla="*/ 9 h 26"/>
                  <a:gd name="T32" fmla="*/ 8 w 14"/>
                  <a:gd name="T33" fmla="*/ 5 h 26"/>
                  <a:gd name="T34" fmla="*/ 6 w 14"/>
                  <a:gd name="T35" fmla="*/ 3 h 26"/>
                  <a:gd name="T36" fmla="*/ 4 w 14"/>
                  <a:gd name="T37" fmla="*/ 0 h 26"/>
                  <a:gd name="T38" fmla="*/ 0 w 14"/>
                  <a:gd name="T39" fmla="*/ 0 h 26"/>
                  <a:gd name="T40" fmla="*/ 4 w 14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6">
                    <a:moveTo>
                      <a:pt x="4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8"/>
                    </a:lnTo>
                    <a:lnTo>
                      <a:pt x="12" y="21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3" y="14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4" name="Freeform 1912">
                <a:extLst>
                  <a:ext uri="{FF2B5EF4-FFF2-40B4-BE49-F238E27FC236}">
                    <a16:creationId xmlns:a16="http://schemas.microsoft.com/office/drawing/2014/main" id="{62AF4306-7DCB-4F8D-8CE2-C39952F3E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672"/>
                <a:ext cx="5" cy="33"/>
              </a:xfrm>
              <a:custGeom>
                <a:avLst/>
                <a:gdLst>
                  <a:gd name="T0" fmla="*/ 12 w 14"/>
                  <a:gd name="T1" fmla="*/ 100 h 100"/>
                  <a:gd name="T2" fmla="*/ 14 w 14"/>
                  <a:gd name="T3" fmla="*/ 99 h 100"/>
                  <a:gd name="T4" fmla="*/ 13 w 14"/>
                  <a:gd name="T5" fmla="*/ 85 h 100"/>
                  <a:gd name="T6" fmla="*/ 11 w 14"/>
                  <a:gd name="T7" fmla="*/ 74 h 100"/>
                  <a:gd name="T8" fmla="*/ 7 w 14"/>
                  <a:gd name="T9" fmla="*/ 63 h 100"/>
                  <a:gd name="T10" fmla="*/ 6 w 14"/>
                  <a:gd name="T11" fmla="*/ 49 h 100"/>
                  <a:gd name="T12" fmla="*/ 4 w 14"/>
                  <a:gd name="T13" fmla="*/ 39 h 100"/>
                  <a:gd name="T14" fmla="*/ 4 w 14"/>
                  <a:gd name="T15" fmla="*/ 28 h 100"/>
                  <a:gd name="T16" fmla="*/ 7 w 14"/>
                  <a:gd name="T17" fmla="*/ 15 h 100"/>
                  <a:gd name="T18" fmla="*/ 14 w 14"/>
                  <a:gd name="T19" fmla="*/ 1 h 100"/>
                  <a:gd name="T20" fmla="*/ 11 w 14"/>
                  <a:gd name="T21" fmla="*/ 0 h 100"/>
                  <a:gd name="T22" fmla="*/ 4 w 14"/>
                  <a:gd name="T23" fmla="*/ 13 h 100"/>
                  <a:gd name="T24" fmla="*/ 0 w 14"/>
                  <a:gd name="T25" fmla="*/ 28 h 100"/>
                  <a:gd name="T26" fmla="*/ 0 w 14"/>
                  <a:gd name="T27" fmla="*/ 39 h 100"/>
                  <a:gd name="T28" fmla="*/ 3 w 14"/>
                  <a:gd name="T29" fmla="*/ 49 h 100"/>
                  <a:gd name="T30" fmla="*/ 5 w 14"/>
                  <a:gd name="T31" fmla="*/ 63 h 100"/>
                  <a:gd name="T32" fmla="*/ 7 w 14"/>
                  <a:gd name="T33" fmla="*/ 74 h 100"/>
                  <a:gd name="T34" fmla="*/ 9 w 14"/>
                  <a:gd name="T35" fmla="*/ 85 h 100"/>
                  <a:gd name="T36" fmla="*/ 11 w 14"/>
                  <a:gd name="T37" fmla="*/ 99 h 100"/>
                  <a:gd name="T38" fmla="*/ 13 w 14"/>
                  <a:gd name="T39" fmla="*/ 98 h 100"/>
                  <a:gd name="T40" fmla="*/ 12 w 14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00">
                    <a:moveTo>
                      <a:pt x="12" y="100"/>
                    </a:moveTo>
                    <a:lnTo>
                      <a:pt x="14" y="99"/>
                    </a:lnTo>
                    <a:lnTo>
                      <a:pt x="13" y="85"/>
                    </a:lnTo>
                    <a:lnTo>
                      <a:pt x="11" y="74"/>
                    </a:lnTo>
                    <a:lnTo>
                      <a:pt x="7" y="63"/>
                    </a:lnTo>
                    <a:lnTo>
                      <a:pt x="6" y="49"/>
                    </a:lnTo>
                    <a:lnTo>
                      <a:pt x="4" y="39"/>
                    </a:lnTo>
                    <a:lnTo>
                      <a:pt x="4" y="28"/>
                    </a:lnTo>
                    <a:lnTo>
                      <a:pt x="7" y="15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4" y="13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3" y="49"/>
                    </a:lnTo>
                    <a:lnTo>
                      <a:pt x="5" y="63"/>
                    </a:lnTo>
                    <a:lnTo>
                      <a:pt x="7" y="74"/>
                    </a:lnTo>
                    <a:lnTo>
                      <a:pt x="9" y="85"/>
                    </a:lnTo>
                    <a:lnTo>
                      <a:pt x="11" y="99"/>
                    </a:lnTo>
                    <a:lnTo>
                      <a:pt x="13" y="98"/>
                    </a:lnTo>
                    <a:lnTo>
                      <a:pt x="1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5" name="Freeform 1913">
                <a:extLst>
                  <a:ext uri="{FF2B5EF4-FFF2-40B4-BE49-F238E27FC236}">
                    <a16:creationId xmlns:a16="http://schemas.microsoft.com/office/drawing/2014/main" id="{2AAF69F1-19BC-43B7-8846-20C4227E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98" cy="86"/>
              </a:xfrm>
              <a:custGeom>
                <a:avLst/>
                <a:gdLst>
                  <a:gd name="T0" fmla="*/ 283 w 294"/>
                  <a:gd name="T1" fmla="*/ 31 h 260"/>
                  <a:gd name="T2" fmla="*/ 257 w 294"/>
                  <a:gd name="T3" fmla="*/ 27 h 260"/>
                  <a:gd name="T4" fmla="*/ 230 w 294"/>
                  <a:gd name="T5" fmla="*/ 21 h 260"/>
                  <a:gd name="T6" fmla="*/ 202 w 294"/>
                  <a:gd name="T7" fmla="*/ 17 h 260"/>
                  <a:gd name="T8" fmla="*/ 174 w 294"/>
                  <a:gd name="T9" fmla="*/ 12 h 260"/>
                  <a:gd name="T10" fmla="*/ 145 w 294"/>
                  <a:gd name="T11" fmla="*/ 8 h 260"/>
                  <a:gd name="T12" fmla="*/ 115 w 294"/>
                  <a:gd name="T13" fmla="*/ 5 h 260"/>
                  <a:gd name="T14" fmla="*/ 84 w 294"/>
                  <a:gd name="T15" fmla="*/ 1 h 260"/>
                  <a:gd name="T16" fmla="*/ 54 w 294"/>
                  <a:gd name="T17" fmla="*/ 0 h 260"/>
                  <a:gd name="T18" fmla="*/ 34 w 294"/>
                  <a:gd name="T19" fmla="*/ 6 h 260"/>
                  <a:gd name="T20" fmla="*/ 21 w 294"/>
                  <a:gd name="T21" fmla="*/ 19 h 260"/>
                  <a:gd name="T22" fmla="*/ 7 w 294"/>
                  <a:gd name="T23" fmla="*/ 39 h 260"/>
                  <a:gd name="T24" fmla="*/ 19 w 294"/>
                  <a:gd name="T25" fmla="*/ 53 h 260"/>
                  <a:gd name="T26" fmla="*/ 42 w 294"/>
                  <a:gd name="T27" fmla="*/ 57 h 260"/>
                  <a:gd name="T28" fmla="*/ 52 w 294"/>
                  <a:gd name="T29" fmla="*/ 66 h 260"/>
                  <a:gd name="T30" fmla="*/ 59 w 294"/>
                  <a:gd name="T31" fmla="*/ 86 h 260"/>
                  <a:gd name="T32" fmla="*/ 69 w 294"/>
                  <a:gd name="T33" fmla="*/ 109 h 260"/>
                  <a:gd name="T34" fmla="*/ 72 w 294"/>
                  <a:gd name="T35" fmla="*/ 119 h 260"/>
                  <a:gd name="T36" fmla="*/ 74 w 294"/>
                  <a:gd name="T37" fmla="*/ 125 h 260"/>
                  <a:gd name="T38" fmla="*/ 77 w 294"/>
                  <a:gd name="T39" fmla="*/ 128 h 260"/>
                  <a:gd name="T40" fmla="*/ 81 w 294"/>
                  <a:gd name="T41" fmla="*/ 129 h 260"/>
                  <a:gd name="T42" fmla="*/ 92 w 294"/>
                  <a:gd name="T43" fmla="*/ 139 h 260"/>
                  <a:gd name="T44" fmla="*/ 107 w 294"/>
                  <a:gd name="T45" fmla="*/ 154 h 260"/>
                  <a:gd name="T46" fmla="*/ 117 w 294"/>
                  <a:gd name="T47" fmla="*/ 168 h 260"/>
                  <a:gd name="T48" fmla="*/ 121 w 294"/>
                  <a:gd name="T49" fmla="*/ 186 h 260"/>
                  <a:gd name="T50" fmla="*/ 125 w 294"/>
                  <a:gd name="T51" fmla="*/ 215 h 260"/>
                  <a:gd name="T52" fmla="*/ 132 w 294"/>
                  <a:gd name="T53" fmla="*/ 243 h 260"/>
                  <a:gd name="T54" fmla="*/ 144 w 294"/>
                  <a:gd name="T55" fmla="*/ 260 h 260"/>
                  <a:gd name="T56" fmla="*/ 163 w 294"/>
                  <a:gd name="T57" fmla="*/ 252 h 260"/>
                  <a:gd name="T58" fmla="*/ 174 w 294"/>
                  <a:gd name="T59" fmla="*/ 236 h 260"/>
                  <a:gd name="T60" fmla="*/ 181 w 294"/>
                  <a:gd name="T61" fmla="*/ 215 h 260"/>
                  <a:gd name="T62" fmla="*/ 187 w 294"/>
                  <a:gd name="T63" fmla="*/ 189 h 260"/>
                  <a:gd name="T64" fmla="*/ 199 w 294"/>
                  <a:gd name="T65" fmla="*/ 164 h 260"/>
                  <a:gd name="T66" fmla="*/ 216 w 294"/>
                  <a:gd name="T67" fmla="*/ 149 h 260"/>
                  <a:gd name="T68" fmla="*/ 232 w 294"/>
                  <a:gd name="T69" fmla="*/ 136 h 260"/>
                  <a:gd name="T70" fmla="*/ 248 w 294"/>
                  <a:gd name="T71" fmla="*/ 123 h 260"/>
                  <a:gd name="T72" fmla="*/ 261 w 294"/>
                  <a:gd name="T73" fmla="*/ 109 h 260"/>
                  <a:gd name="T74" fmla="*/ 272 w 294"/>
                  <a:gd name="T75" fmla="*/ 93 h 260"/>
                  <a:gd name="T76" fmla="*/ 283 w 294"/>
                  <a:gd name="T77" fmla="*/ 74 h 260"/>
                  <a:gd name="T78" fmla="*/ 292 w 294"/>
                  <a:gd name="T79" fmla="*/ 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4" h="260">
                    <a:moveTo>
                      <a:pt x="294" y="35"/>
                    </a:moveTo>
                    <a:lnTo>
                      <a:pt x="283" y="31"/>
                    </a:lnTo>
                    <a:lnTo>
                      <a:pt x="269" y="29"/>
                    </a:lnTo>
                    <a:lnTo>
                      <a:pt x="257" y="27"/>
                    </a:lnTo>
                    <a:lnTo>
                      <a:pt x="243" y="25"/>
                    </a:lnTo>
                    <a:lnTo>
                      <a:pt x="230" y="21"/>
                    </a:lnTo>
                    <a:lnTo>
                      <a:pt x="216" y="19"/>
                    </a:lnTo>
                    <a:lnTo>
                      <a:pt x="202" y="17"/>
                    </a:lnTo>
                    <a:lnTo>
                      <a:pt x="188" y="15"/>
                    </a:lnTo>
                    <a:lnTo>
                      <a:pt x="174" y="12"/>
                    </a:lnTo>
                    <a:lnTo>
                      <a:pt x="160" y="10"/>
                    </a:lnTo>
                    <a:lnTo>
                      <a:pt x="145" y="8"/>
                    </a:lnTo>
                    <a:lnTo>
                      <a:pt x="130" y="7"/>
                    </a:lnTo>
                    <a:lnTo>
                      <a:pt x="115" y="5"/>
                    </a:lnTo>
                    <a:lnTo>
                      <a:pt x="99" y="2"/>
                    </a:lnTo>
                    <a:lnTo>
                      <a:pt x="84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21" y="19"/>
                    </a:lnTo>
                    <a:lnTo>
                      <a:pt x="15" y="29"/>
                    </a:lnTo>
                    <a:lnTo>
                      <a:pt x="7" y="39"/>
                    </a:lnTo>
                    <a:lnTo>
                      <a:pt x="0" y="49"/>
                    </a:lnTo>
                    <a:lnTo>
                      <a:pt x="19" y="53"/>
                    </a:lnTo>
                    <a:lnTo>
                      <a:pt x="33" y="55"/>
                    </a:lnTo>
                    <a:lnTo>
                      <a:pt x="42" y="57"/>
                    </a:lnTo>
                    <a:lnTo>
                      <a:pt x="49" y="61"/>
                    </a:lnTo>
                    <a:lnTo>
                      <a:pt x="52" y="66"/>
                    </a:lnTo>
                    <a:lnTo>
                      <a:pt x="55" y="74"/>
                    </a:lnTo>
                    <a:lnTo>
                      <a:pt x="59" y="86"/>
                    </a:lnTo>
                    <a:lnTo>
                      <a:pt x="65" y="101"/>
                    </a:lnTo>
                    <a:lnTo>
                      <a:pt x="69" y="109"/>
                    </a:lnTo>
                    <a:lnTo>
                      <a:pt x="70" y="114"/>
                    </a:lnTo>
                    <a:lnTo>
                      <a:pt x="72" y="119"/>
                    </a:lnTo>
                    <a:lnTo>
                      <a:pt x="73" y="123"/>
                    </a:lnTo>
                    <a:lnTo>
                      <a:pt x="74" y="125"/>
                    </a:lnTo>
                    <a:lnTo>
                      <a:pt x="76" y="127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9"/>
                    </a:lnTo>
                    <a:lnTo>
                      <a:pt x="87" y="134"/>
                    </a:lnTo>
                    <a:lnTo>
                      <a:pt x="92" y="139"/>
                    </a:lnTo>
                    <a:lnTo>
                      <a:pt x="100" y="146"/>
                    </a:lnTo>
                    <a:lnTo>
                      <a:pt x="107" y="154"/>
                    </a:lnTo>
                    <a:lnTo>
                      <a:pt x="113" y="162"/>
                    </a:lnTo>
                    <a:lnTo>
                      <a:pt x="117" y="168"/>
                    </a:lnTo>
                    <a:lnTo>
                      <a:pt x="117" y="175"/>
                    </a:lnTo>
                    <a:lnTo>
                      <a:pt x="121" y="186"/>
                    </a:lnTo>
                    <a:lnTo>
                      <a:pt x="123" y="201"/>
                    </a:lnTo>
                    <a:lnTo>
                      <a:pt x="125" y="215"/>
                    </a:lnTo>
                    <a:lnTo>
                      <a:pt x="127" y="230"/>
                    </a:lnTo>
                    <a:lnTo>
                      <a:pt x="132" y="243"/>
                    </a:lnTo>
                    <a:lnTo>
                      <a:pt x="136" y="255"/>
                    </a:lnTo>
                    <a:lnTo>
                      <a:pt x="144" y="260"/>
                    </a:lnTo>
                    <a:lnTo>
                      <a:pt x="155" y="260"/>
                    </a:lnTo>
                    <a:lnTo>
                      <a:pt x="163" y="252"/>
                    </a:lnTo>
                    <a:lnTo>
                      <a:pt x="169" y="245"/>
                    </a:lnTo>
                    <a:lnTo>
                      <a:pt x="174" y="236"/>
                    </a:lnTo>
                    <a:lnTo>
                      <a:pt x="178" y="226"/>
                    </a:lnTo>
                    <a:lnTo>
                      <a:pt x="181" y="215"/>
                    </a:lnTo>
                    <a:lnTo>
                      <a:pt x="184" y="203"/>
                    </a:lnTo>
                    <a:lnTo>
                      <a:pt x="187" y="189"/>
                    </a:lnTo>
                    <a:lnTo>
                      <a:pt x="189" y="173"/>
                    </a:lnTo>
                    <a:lnTo>
                      <a:pt x="199" y="164"/>
                    </a:lnTo>
                    <a:lnTo>
                      <a:pt x="208" y="157"/>
                    </a:lnTo>
                    <a:lnTo>
                      <a:pt x="216" y="149"/>
                    </a:lnTo>
                    <a:lnTo>
                      <a:pt x="225" y="144"/>
                    </a:lnTo>
                    <a:lnTo>
                      <a:pt x="232" y="136"/>
                    </a:lnTo>
                    <a:lnTo>
                      <a:pt x="240" y="130"/>
                    </a:lnTo>
                    <a:lnTo>
                      <a:pt x="248" y="123"/>
                    </a:lnTo>
                    <a:lnTo>
                      <a:pt x="254" y="117"/>
                    </a:lnTo>
                    <a:lnTo>
                      <a:pt x="261" y="109"/>
                    </a:lnTo>
                    <a:lnTo>
                      <a:pt x="266" y="102"/>
                    </a:lnTo>
                    <a:lnTo>
                      <a:pt x="272" y="93"/>
                    </a:lnTo>
                    <a:lnTo>
                      <a:pt x="277" y="84"/>
                    </a:lnTo>
                    <a:lnTo>
                      <a:pt x="283" y="74"/>
                    </a:lnTo>
                    <a:lnTo>
                      <a:pt x="287" y="62"/>
                    </a:lnTo>
                    <a:lnTo>
                      <a:pt x="292" y="48"/>
                    </a:lnTo>
                    <a:lnTo>
                      <a:pt x="294" y="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6" name="Freeform 1914">
                <a:extLst>
                  <a:ext uri="{FF2B5EF4-FFF2-40B4-BE49-F238E27FC236}">
                    <a16:creationId xmlns:a16="http://schemas.microsoft.com/office/drawing/2014/main" id="{15F4DC3C-F80A-466F-805C-3E68165C2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330"/>
                <a:ext cx="75" cy="12"/>
              </a:xfrm>
              <a:custGeom>
                <a:avLst/>
                <a:gdLst>
                  <a:gd name="T0" fmla="*/ 0 w 225"/>
                  <a:gd name="T1" fmla="*/ 0 h 35"/>
                  <a:gd name="T2" fmla="*/ 14 w 225"/>
                  <a:gd name="T3" fmla="*/ 2 h 35"/>
                  <a:gd name="T4" fmla="*/ 30 w 225"/>
                  <a:gd name="T5" fmla="*/ 4 h 35"/>
                  <a:gd name="T6" fmla="*/ 46 w 225"/>
                  <a:gd name="T7" fmla="*/ 5 h 35"/>
                  <a:gd name="T8" fmla="*/ 60 w 225"/>
                  <a:gd name="T9" fmla="*/ 7 h 35"/>
                  <a:gd name="T10" fmla="*/ 75 w 225"/>
                  <a:gd name="T11" fmla="*/ 8 h 35"/>
                  <a:gd name="T12" fmla="*/ 89 w 225"/>
                  <a:gd name="T13" fmla="*/ 10 h 35"/>
                  <a:gd name="T14" fmla="*/ 104 w 225"/>
                  <a:gd name="T15" fmla="*/ 13 h 35"/>
                  <a:gd name="T16" fmla="*/ 119 w 225"/>
                  <a:gd name="T17" fmla="*/ 15 h 35"/>
                  <a:gd name="T18" fmla="*/ 133 w 225"/>
                  <a:gd name="T19" fmla="*/ 18 h 35"/>
                  <a:gd name="T20" fmla="*/ 147 w 225"/>
                  <a:gd name="T21" fmla="*/ 19 h 35"/>
                  <a:gd name="T22" fmla="*/ 160 w 225"/>
                  <a:gd name="T23" fmla="*/ 23 h 35"/>
                  <a:gd name="T24" fmla="*/ 174 w 225"/>
                  <a:gd name="T25" fmla="*/ 25 h 35"/>
                  <a:gd name="T26" fmla="*/ 187 w 225"/>
                  <a:gd name="T27" fmla="*/ 28 h 35"/>
                  <a:gd name="T28" fmla="*/ 200 w 225"/>
                  <a:gd name="T29" fmla="*/ 29 h 35"/>
                  <a:gd name="T30" fmla="*/ 213 w 225"/>
                  <a:gd name="T31" fmla="*/ 33 h 35"/>
                  <a:gd name="T32" fmla="*/ 225 w 225"/>
                  <a:gd name="T33" fmla="*/ 35 h 35"/>
                  <a:gd name="T34" fmla="*/ 225 w 225"/>
                  <a:gd name="T35" fmla="*/ 34 h 35"/>
                  <a:gd name="T36" fmla="*/ 213 w 225"/>
                  <a:gd name="T37" fmla="*/ 30 h 35"/>
                  <a:gd name="T38" fmla="*/ 200 w 225"/>
                  <a:gd name="T39" fmla="*/ 28 h 35"/>
                  <a:gd name="T40" fmla="*/ 187 w 225"/>
                  <a:gd name="T41" fmla="*/ 26 h 35"/>
                  <a:gd name="T42" fmla="*/ 174 w 225"/>
                  <a:gd name="T43" fmla="*/ 24 h 35"/>
                  <a:gd name="T44" fmla="*/ 160 w 225"/>
                  <a:gd name="T45" fmla="*/ 20 h 35"/>
                  <a:gd name="T46" fmla="*/ 147 w 225"/>
                  <a:gd name="T47" fmla="*/ 18 h 35"/>
                  <a:gd name="T48" fmla="*/ 133 w 225"/>
                  <a:gd name="T49" fmla="*/ 17 h 35"/>
                  <a:gd name="T50" fmla="*/ 119 w 225"/>
                  <a:gd name="T51" fmla="*/ 14 h 35"/>
                  <a:gd name="T52" fmla="*/ 104 w 225"/>
                  <a:gd name="T53" fmla="*/ 11 h 35"/>
                  <a:gd name="T54" fmla="*/ 89 w 225"/>
                  <a:gd name="T55" fmla="*/ 9 h 35"/>
                  <a:gd name="T56" fmla="*/ 75 w 225"/>
                  <a:gd name="T57" fmla="*/ 7 h 35"/>
                  <a:gd name="T58" fmla="*/ 60 w 225"/>
                  <a:gd name="T59" fmla="*/ 6 h 35"/>
                  <a:gd name="T60" fmla="*/ 46 w 225"/>
                  <a:gd name="T61" fmla="*/ 4 h 35"/>
                  <a:gd name="T62" fmla="*/ 30 w 225"/>
                  <a:gd name="T63" fmla="*/ 2 h 35"/>
                  <a:gd name="T64" fmla="*/ 14 w 225"/>
                  <a:gd name="T65" fmla="*/ 0 h 35"/>
                  <a:gd name="T66" fmla="*/ 0 w 225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35">
                    <a:moveTo>
                      <a:pt x="0" y="0"/>
                    </a:moveTo>
                    <a:lnTo>
                      <a:pt x="14" y="2"/>
                    </a:lnTo>
                    <a:lnTo>
                      <a:pt x="30" y="4"/>
                    </a:lnTo>
                    <a:lnTo>
                      <a:pt x="46" y="5"/>
                    </a:lnTo>
                    <a:lnTo>
                      <a:pt x="60" y="7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4" y="13"/>
                    </a:lnTo>
                    <a:lnTo>
                      <a:pt x="119" y="15"/>
                    </a:lnTo>
                    <a:lnTo>
                      <a:pt x="133" y="18"/>
                    </a:lnTo>
                    <a:lnTo>
                      <a:pt x="147" y="19"/>
                    </a:lnTo>
                    <a:lnTo>
                      <a:pt x="160" y="23"/>
                    </a:lnTo>
                    <a:lnTo>
                      <a:pt x="174" y="25"/>
                    </a:lnTo>
                    <a:lnTo>
                      <a:pt x="187" y="28"/>
                    </a:lnTo>
                    <a:lnTo>
                      <a:pt x="200" y="29"/>
                    </a:lnTo>
                    <a:lnTo>
                      <a:pt x="213" y="33"/>
                    </a:lnTo>
                    <a:lnTo>
                      <a:pt x="225" y="35"/>
                    </a:lnTo>
                    <a:lnTo>
                      <a:pt x="225" y="34"/>
                    </a:lnTo>
                    <a:lnTo>
                      <a:pt x="213" y="30"/>
                    </a:lnTo>
                    <a:lnTo>
                      <a:pt x="200" y="28"/>
                    </a:lnTo>
                    <a:lnTo>
                      <a:pt x="187" y="26"/>
                    </a:lnTo>
                    <a:lnTo>
                      <a:pt x="174" y="24"/>
                    </a:lnTo>
                    <a:lnTo>
                      <a:pt x="160" y="20"/>
                    </a:lnTo>
                    <a:lnTo>
                      <a:pt x="147" y="18"/>
                    </a:lnTo>
                    <a:lnTo>
                      <a:pt x="133" y="17"/>
                    </a:lnTo>
                    <a:lnTo>
                      <a:pt x="119" y="14"/>
                    </a:lnTo>
                    <a:lnTo>
                      <a:pt x="104" y="11"/>
                    </a:lnTo>
                    <a:lnTo>
                      <a:pt x="89" y="9"/>
                    </a:lnTo>
                    <a:lnTo>
                      <a:pt x="75" y="7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0" y="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7" name="Freeform 1915">
                <a:extLst>
                  <a:ext uri="{FF2B5EF4-FFF2-40B4-BE49-F238E27FC236}">
                    <a16:creationId xmlns:a16="http://schemas.microsoft.com/office/drawing/2014/main" id="{701C8EA2-08FA-4A46-B29F-1CF5F3336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23" cy="17"/>
              </a:xfrm>
              <a:custGeom>
                <a:avLst/>
                <a:gdLst>
                  <a:gd name="T0" fmla="*/ 1 w 69"/>
                  <a:gd name="T1" fmla="*/ 49 h 51"/>
                  <a:gd name="T2" fmla="*/ 1 w 69"/>
                  <a:gd name="T3" fmla="*/ 51 h 51"/>
                  <a:gd name="T4" fmla="*/ 8 w 69"/>
                  <a:gd name="T5" fmla="*/ 39 h 51"/>
                  <a:gd name="T6" fmla="*/ 16 w 69"/>
                  <a:gd name="T7" fmla="*/ 29 h 51"/>
                  <a:gd name="T8" fmla="*/ 22 w 69"/>
                  <a:gd name="T9" fmla="*/ 20 h 51"/>
                  <a:gd name="T10" fmla="*/ 27 w 69"/>
                  <a:gd name="T11" fmla="*/ 12 h 51"/>
                  <a:gd name="T12" fmla="*/ 35 w 69"/>
                  <a:gd name="T13" fmla="*/ 7 h 51"/>
                  <a:gd name="T14" fmla="*/ 43 w 69"/>
                  <a:gd name="T15" fmla="*/ 2 h 51"/>
                  <a:gd name="T16" fmla="*/ 54 w 69"/>
                  <a:gd name="T17" fmla="*/ 1 h 51"/>
                  <a:gd name="T18" fmla="*/ 69 w 69"/>
                  <a:gd name="T19" fmla="*/ 1 h 51"/>
                  <a:gd name="T20" fmla="*/ 69 w 69"/>
                  <a:gd name="T21" fmla="*/ 0 h 51"/>
                  <a:gd name="T22" fmla="*/ 54 w 69"/>
                  <a:gd name="T23" fmla="*/ 0 h 51"/>
                  <a:gd name="T24" fmla="*/ 43 w 69"/>
                  <a:gd name="T25" fmla="*/ 1 h 51"/>
                  <a:gd name="T26" fmla="*/ 34 w 69"/>
                  <a:gd name="T27" fmla="*/ 6 h 51"/>
                  <a:gd name="T28" fmla="*/ 26 w 69"/>
                  <a:gd name="T29" fmla="*/ 11 h 51"/>
                  <a:gd name="T30" fmla="*/ 19 w 69"/>
                  <a:gd name="T31" fmla="*/ 20 h 51"/>
                  <a:gd name="T32" fmla="*/ 14 w 69"/>
                  <a:gd name="T33" fmla="*/ 28 h 51"/>
                  <a:gd name="T34" fmla="*/ 7 w 69"/>
                  <a:gd name="T35" fmla="*/ 38 h 51"/>
                  <a:gd name="T36" fmla="*/ 0 w 69"/>
                  <a:gd name="T37" fmla="*/ 49 h 51"/>
                  <a:gd name="T38" fmla="*/ 1 w 69"/>
                  <a:gd name="T39" fmla="*/ 51 h 51"/>
                  <a:gd name="T40" fmla="*/ 1 w 6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51">
                    <a:moveTo>
                      <a:pt x="1" y="49"/>
                    </a:moveTo>
                    <a:lnTo>
                      <a:pt x="1" y="51"/>
                    </a:lnTo>
                    <a:lnTo>
                      <a:pt x="8" y="39"/>
                    </a:lnTo>
                    <a:lnTo>
                      <a:pt x="16" y="29"/>
                    </a:lnTo>
                    <a:lnTo>
                      <a:pt x="22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4" y="1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19" y="20"/>
                    </a:lnTo>
                    <a:lnTo>
                      <a:pt x="14" y="28"/>
                    </a:lnTo>
                    <a:lnTo>
                      <a:pt x="7" y="38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8" name="Freeform 1916">
                <a:extLst>
                  <a:ext uri="{FF2B5EF4-FFF2-40B4-BE49-F238E27FC236}">
                    <a16:creationId xmlns:a16="http://schemas.microsoft.com/office/drawing/2014/main" id="{BFACD7B2-9868-4109-9961-E653E8F3D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22" cy="18"/>
              </a:xfrm>
              <a:custGeom>
                <a:avLst/>
                <a:gdLst>
                  <a:gd name="T0" fmla="*/ 67 w 67"/>
                  <a:gd name="T1" fmla="*/ 52 h 53"/>
                  <a:gd name="T2" fmla="*/ 67 w 67"/>
                  <a:gd name="T3" fmla="*/ 52 h 53"/>
                  <a:gd name="T4" fmla="*/ 60 w 67"/>
                  <a:gd name="T5" fmla="*/ 37 h 53"/>
                  <a:gd name="T6" fmla="*/ 56 w 67"/>
                  <a:gd name="T7" fmla="*/ 26 h 53"/>
                  <a:gd name="T8" fmla="*/ 52 w 67"/>
                  <a:gd name="T9" fmla="*/ 17 h 53"/>
                  <a:gd name="T10" fmla="*/ 49 w 67"/>
                  <a:gd name="T11" fmla="*/ 12 h 53"/>
                  <a:gd name="T12" fmla="*/ 43 w 67"/>
                  <a:gd name="T13" fmla="*/ 8 h 53"/>
                  <a:gd name="T14" fmla="*/ 33 w 67"/>
                  <a:gd name="T15" fmla="*/ 6 h 53"/>
                  <a:gd name="T16" fmla="*/ 19 w 67"/>
                  <a:gd name="T17" fmla="*/ 4 h 53"/>
                  <a:gd name="T18" fmla="*/ 0 w 67"/>
                  <a:gd name="T19" fmla="*/ 0 h 53"/>
                  <a:gd name="T20" fmla="*/ 0 w 67"/>
                  <a:gd name="T21" fmla="*/ 2 h 53"/>
                  <a:gd name="T22" fmla="*/ 19 w 67"/>
                  <a:gd name="T23" fmla="*/ 5 h 53"/>
                  <a:gd name="T24" fmla="*/ 33 w 67"/>
                  <a:gd name="T25" fmla="*/ 7 h 53"/>
                  <a:gd name="T26" fmla="*/ 41 w 67"/>
                  <a:gd name="T27" fmla="*/ 9 h 53"/>
                  <a:gd name="T28" fmla="*/ 47 w 67"/>
                  <a:gd name="T29" fmla="*/ 13 h 53"/>
                  <a:gd name="T30" fmla="*/ 51 w 67"/>
                  <a:gd name="T31" fmla="*/ 18 h 53"/>
                  <a:gd name="T32" fmla="*/ 55 w 67"/>
                  <a:gd name="T33" fmla="*/ 26 h 53"/>
                  <a:gd name="T34" fmla="*/ 59 w 67"/>
                  <a:gd name="T35" fmla="*/ 37 h 53"/>
                  <a:gd name="T36" fmla="*/ 64 w 67"/>
                  <a:gd name="T37" fmla="*/ 53 h 53"/>
                  <a:gd name="T38" fmla="*/ 64 w 67"/>
                  <a:gd name="T39" fmla="*/ 52 h 53"/>
                  <a:gd name="T40" fmla="*/ 67 w 67"/>
                  <a:gd name="T41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53">
                    <a:moveTo>
                      <a:pt x="67" y="52"/>
                    </a:moveTo>
                    <a:lnTo>
                      <a:pt x="67" y="52"/>
                    </a:lnTo>
                    <a:lnTo>
                      <a:pt x="60" y="37"/>
                    </a:lnTo>
                    <a:lnTo>
                      <a:pt x="56" y="26"/>
                    </a:lnTo>
                    <a:lnTo>
                      <a:pt x="52" y="17"/>
                    </a:lnTo>
                    <a:lnTo>
                      <a:pt x="49" y="12"/>
                    </a:lnTo>
                    <a:lnTo>
                      <a:pt x="43" y="8"/>
                    </a:lnTo>
                    <a:lnTo>
                      <a:pt x="33" y="6"/>
                    </a:lnTo>
                    <a:lnTo>
                      <a:pt x="19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5"/>
                    </a:lnTo>
                    <a:lnTo>
                      <a:pt x="33" y="7"/>
                    </a:lnTo>
                    <a:lnTo>
                      <a:pt x="41" y="9"/>
                    </a:lnTo>
                    <a:lnTo>
                      <a:pt x="47" y="13"/>
                    </a:lnTo>
                    <a:lnTo>
                      <a:pt x="51" y="18"/>
                    </a:lnTo>
                    <a:lnTo>
                      <a:pt x="55" y="26"/>
                    </a:lnTo>
                    <a:lnTo>
                      <a:pt x="59" y="37"/>
                    </a:lnTo>
                    <a:lnTo>
                      <a:pt x="64" y="53"/>
                    </a:lnTo>
                    <a:lnTo>
                      <a:pt x="64" y="52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9" name="Freeform 1917">
                <a:extLst>
                  <a:ext uri="{FF2B5EF4-FFF2-40B4-BE49-F238E27FC236}">
                    <a16:creationId xmlns:a16="http://schemas.microsoft.com/office/drawing/2014/main" id="{9DCD6512-F2D0-410F-A2A0-632461FF8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364"/>
                <a:ext cx="5" cy="9"/>
              </a:xfrm>
              <a:custGeom>
                <a:avLst/>
                <a:gdLst>
                  <a:gd name="T0" fmla="*/ 14 w 14"/>
                  <a:gd name="T1" fmla="*/ 26 h 27"/>
                  <a:gd name="T2" fmla="*/ 14 w 14"/>
                  <a:gd name="T3" fmla="*/ 26 h 27"/>
                  <a:gd name="T4" fmla="*/ 11 w 14"/>
                  <a:gd name="T5" fmla="*/ 25 h 27"/>
                  <a:gd name="T6" fmla="*/ 11 w 14"/>
                  <a:gd name="T7" fmla="*/ 24 h 27"/>
                  <a:gd name="T8" fmla="*/ 9 w 14"/>
                  <a:gd name="T9" fmla="*/ 21 h 27"/>
                  <a:gd name="T10" fmla="*/ 8 w 14"/>
                  <a:gd name="T11" fmla="*/ 17 h 27"/>
                  <a:gd name="T12" fmla="*/ 6 w 14"/>
                  <a:gd name="T13" fmla="*/ 14 h 27"/>
                  <a:gd name="T14" fmla="*/ 6 w 14"/>
                  <a:gd name="T15" fmla="*/ 7 h 27"/>
                  <a:gd name="T16" fmla="*/ 2 w 14"/>
                  <a:gd name="T17" fmla="*/ 0 h 27"/>
                  <a:gd name="T18" fmla="*/ 0 w 14"/>
                  <a:gd name="T19" fmla="*/ 0 h 27"/>
                  <a:gd name="T20" fmla="*/ 4 w 14"/>
                  <a:gd name="T21" fmla="*/ 7 h 27"/>
                  <a:gd name="T22" fmla="*/ 6 w 14"/>
                  <a:gd name="T23" fmla="*/ 14 h 27"/>
                  <a:gd name="T24" fmla="*/ 7 w 14"/>
                  <a:gd name="T25" fmla="*/ 17 h 27"/>
                  <a:gd name="T26" fmla="*/ 8 w 14"/>
                  <a:gd name="T27" fmla="*/ 21 h 27"/>
                  <a:gd name="T28" fmla="*/ 9 w 14"/>
                  <a:gd name="T29" fmla="*/ 25 h 27"/>
                  <a:gd name="T30" fmla="*/ 10 w 14"/>
                  <a:gd name="T31" fmla="*/ 26 h 27"/>
                  <a:gd name="T32" fmla="*/ 11 w 14"/>
                  <a:gd name="T33" fmla="*/ 27 h 27"/>
                  <a:gd name="T34" fmla="*/ 14 w 14"/>
                  <a:gd name="T35" fmla="*/ 27 h 27"/>
                  <a:gd name="T36" fmla="*/ 14 w 14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6"/>
                    </a:moveTo>
                    <a:lnTo>
                      <a:pt x="14" y="26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6" y="14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1"/>
                    </a:lnTo>
                    <a:lnTo>
                      <a:pt x="9" y="25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0" name="Freeform 1918">
                <a:extLst>
                  <a:ext uri="{FF2B5EF4-FFF2-40B4-BE49-F238E27FC236}">
                    <a16:creationId xmlns:a16="http://schemas.microsoft.com/office/drawing/2014/main" id="{5212D84B-978A-4BCF-BC16-0DA03B6A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72"/>
                <a:ext cx="13" cy="16"/>
              </a:xfrm>
              <a:custGeom>
                <a:avLst/>
                <a:gdLst>
                  <a:gd name="T0" fmla="*/ 39 w 39"/>
                  <a:gd name="T1" fmla="*/ 47 h 48"/>
                  <a:gd name="T2" fmla="*/ 39 w 39"/>
                  <a:gd name="T3" fmla="*/ 47 h 48"/>
                  <a:gd name="T4" fmla="*/ 38 w 39"/>
                  <a:gd name="T5" fmla="*/ 41 h 48"/>
                  <a:gd name="T6" fmla="*/ 33 w 39"/>
                  <a:gd name="T7" fmla="*/ 32 h 48"/>
                  <a:gd name="T8" fmla="*/ 29 w 39"/>
                  <a:gd name="T9" fmla="*/ 24 h 48"/>
                  <a:gd name="T10" fmla="*/ 22 w 39"/>
                  <a:gd name="T11" fmla="*/ 18 h 48"/>
                  <a:gd name="T12" fmla="*/ 14 w 39"/>
                  <a:gd name="T13" fmla="*/ 11 h 48"/>
                  <a:gd name="T14" fmla="*/ 9 w 39"/>
                  <a:gd name="T15" fmla="*/ 5 h 48"/>
                  <a:gd name="T16" fmla="*/ 3 w 39"/>
                  <a:gd name="T17" fmla="*/ 1 h 48"/>
                  <a:gd name="T18" fmla="*/ 0 w 39"/>
                  <a:gd name="T19" fmla="*/ 0 h 48"/>
                  <a:gd name="T20" fmla="*/ 0 w 39"/>
                  <a:gd name="T21" fmla="*/ 1 h 48"/>
                  <a:gd name="T22" fmla="*/ 1 w 39"/>
                  <a:gd name="T23" fmla="*/ 3 h 48"/>
                  <a:gd name="T24" fmla="*/ 6 w 39"/>
                  <a:gd name="T25" fmla="*/ 7 h 48"/>
                  <a:gd name="T26" fmla="*/ 12 w 39"/>
                  <a:gd name="T27" fmla="*/ 12 h 48"/>
                  <a:gd name="T28" fmla="*/ 20 w 39"/>
                  <a:gd name="T29" fmla="*/ 19 h 48"/>
                  <a:gd name="T30" fmla="*/ 27 w 39"/>
                  <a:gd name="T31" fmla="*/ 26 h 48"/>
                  <a:gd name="T32" fmla="*/ 32 w 39"/>
                  <a:gd name="T33" fmla="*/ 35 h 48"/>
                  <a:gd name="T34" fmla="*/ 37 w 39"/>
                  <a:gd name="T35" fmla="*/ 41 h 48"/>
                  <a:gd name="T36" fmla="*/ 38 w 39"/>
                  <a:gd name="T37" fmla="*/ 47 h 48"/>
                  <a:gd name="T38" fmla="*/ 38 w 39"/>
                  <a:gd name="T39" fmla="*/ 48 h 48"/>
                  <a:gd name="T40" fmla="*/ 39 w 39"/>
                  <a:gd name="T41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8">
                    <a:moveTo>
                      <a:pt x="39" y="47"/>
                    </a:moveTo>
                    <a:lnTo>
                      <a:pt x="39" y="47"/>
                    </a:lnTo>
                    <a:lnTo>
                      <a:pt x="38" y="41"/>
                    </a:lnTo>
                    <a:lnTo>
                      <a:pt x="33" y="32"/>
                    </a:lnTo>
                    <a:lnTo>
                      <a:pt x="29" y="24"/>
                    </a:lnTo>
                    <a:lnTo>
                      <a:pt x="22" y="18"/>
                    </a:lnTo>
                    <a:lnTo>
                      <a:pt x="14" y="11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7"/>
                    </a:lnTo>
                    <a:lnTo>
                      <a:pt x="12" y="12"/>
                    </a:lnTo>
                    <a:lnTo>
                      <a:pt x="20" y="19"/>
                    </a:lnTo>
                    <a:lnTo>
                      <a:pt x="27" y="26"/>
                    </a:lnTo>
                    <a:lnTo>
                      <a:pt x="32" y="35"/>
                    </a:lnTo>
                    <a:lnTo>
                      <a:pt x="37" y="41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1" name="Freeform 1919">
                <a:extLst>
                  <a:ext uri="{FF2B5EF4-FFF2-40B4-BE49-F238E27FC236}">
                    <a16:creationId xmlns:a16="http://schemas.microsoft.com/office/drawing/2014/main" id="{EB3A1BD7-D611-4CAC-9510-61F7AB77B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388"/>
                <a:ext cx="13" cy="29"/>
              </a:xfrm>
              <a:custGeom>
                <a:avLst/>
                <a:gdLst>
                  <a:gd name="T0" fmla="*/ 38 w 38"/>
                  <a:gd name="T1" fmla="*/ 85 h 86"/>
                  <a:gd name="T2" fmla="*/ 27 w 38"/>
                  <a:gd name="T3" fmla="*/ 85 h 86"/>
                  <a:gd name="T4" fmla="*/ 20 w 38"/>
                  <a:gd name="T5" fmla="*/ 79 h 86"/>
                  <a:gd name="T6" fmla="*/ 15 w 38"/>
                  <a:gd name="T7" fmla="*/ 68 h 86"/>
                  <a:gd name="T8" fmla="*/ 11 w 38"/>
                  <a:gd name="T9" fmla="*/ 55 h 86"/>
                  <a:gd name="T10" fmla="*/ 9 w 38"/>
                  <a:gd name="T11" fmla="*/ 40 h 86"/>
                  <a:gd name="T12" fmla="*/ 6 w 38"/>
                  <a:gd name="T13" fmla="*/ 26 h 86"/>
                  <a:gd name="T14" fmla="*/ 5 w 38"/>
                  <a:gd name="T15" fmla="*/ 11 h 86"/>
                  <a:gd name="T16" fmla="*/ 1 w 38"/>
                  <a:gd name="T17" fmla="*/ 0 h 86"/>
                  <a:gd name="T18" fmla="*/ 0 w 38"/>
                  <a:gd name="T19" fmla="*/ 1 h 86"/>
                  <a:gd name="T20" fmla="*/ 3 w 38"/>
                  <a:gd name="T21" fmla="*/ 11 h 86"/>
                  <a:gd name="T22" fmla="*/ 6 w 38"/>
                  <a:gd name="T23" fmla="*/ 26 h 86"/>
                  <a:gd name="T24" fmla="*/ 6 w 38"/>
                  <a:gd name="T25" fmla="*/ 40 h 86"/>
                  <a:gd name="T26" fmla="*/ 10 w 38"/>
                  <a:gd name="T27" fmla="*/ 55 h 86"/>
                  <a:gd name="T28" fmla="*/ 13 w 38"/>
                  <a:gd name="T29" fmla="*/ 68 h 86"/>
                  <a:gd name="T30" fmla="*/ 18 w 38"/>
                  <a:gd name="T31" fmla="*/ 81 h 86"/>
                  <a:gd name="T32" fmla="*/ 27 w 38"/>
                  <a:gd name="T33" fmla="*/ 86 h 86"/>
                  <a:gd name="T34" fmla="*/ 38 w 38"/>
                  <a:gd name="T35" fmla="*/ 86 h 86"/>
                  <a:gd name="T36" fmla="*/ 38 w 38"/>
                  <a:gd name="T37" fmla="*/ 86 h 86"/>
                  <a:gd name="T38" fmla="*/ 38 w 38"/>
                  <a:gd name="T39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86">
                    <a:moveTo>
                      <a:pt x="38" y="85"/>
                    </a:moveTo>
                    <a:lnTo>
                      <a:pt x="27" y="85"/>
                    </a:lnTo>
                    <a:lnTo>
                      <a:pt x="20" y="79"/>
                    </a:lnTo>
                    <a:lnTo>
                      <a:pt x="15" y="68"/>
                    </a:lnTo>
                    <a:lnTo>
                      <a:pt x="11" y="55"/>
                    </a:lnTo>
                    <a:lnTo>
                      <a:pt x="9" y="40"/>
                    </a:lnTo>
                    <a:lnTo>
                      <a:pt x="6" y="26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6"/>
                    </a:lnTo>
                    <a:lnTo>
                      <a:pt x="6" y="40"/>
                    </a:lnTo>
                    <a:lnTo>
                      <a:pt x="10" y="55"/>
                    </a:lnTo>
                    <a:lnTo>
                      <a:pt x="13" y="6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2" name="Freeform 1920">
                <a:extLst>
                  <a:ext uri="{FF2B5EF4-FFF2-40B4-BE49-F238E27FC236}">
                    <a16:creationId xmlns:a16="http://schemas.microsoft.com/office/drawing/2014/main" id="{A7434D6F-20F6-4BA7-8CE0-8800F616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387"/>
                <a:ext cx="11" cy="30"/>
              </a:xfrm>
              <a:custGeom>
                <a:avLst/>
                <a:gdLst>
                  <a:gd name="T0" fmla="*/ 32 w 35"/>
                  <a:gd name="T1" fmla="*/ 0 h 88"/>
                  <a:gd name="T2" fmla="*/ 32 w 35"/>
                  <a:gd name="T3" fmla="*/ 1 h 88"/>
                  <a:gd name="T4" fmla="*/ 31 w 35"/>
                  <a:gd name="T5" fmla="*/ 17 h 88"/>
                  <a:gd name="T6" fmla="*/ 29 w 35"/>
                  <a:gd name="T7" fmla="*/ 30 h 88"/>
                  <a:gd name="T8" fmla="*/ 26 w 35"/>
                  <a:gd name="T9" fmla="*/ 42 h 88"/>
                  <a:gd name="T10" fmla="*/ 22 w 35"/>
                  <a:gd name="T11" fmla="*/ 53 h 88"/>
                  <a:gd name="T12" fmla="*/ 18 w 35"/>
                  <a:gd name="T13" fmla="*/ 63 h 88"/>
                  <a:gd name="T14" fmla="*/ 13 w 35"/>
                  <a:gd name="T15" fmla="*/ 70 h 88"/>
                  <a:gd name="T16" fmla="*/ 6 w 35"/>
                  <a:gd name="T17" fmla="*/ 79 h 88"/>
                  <a:gd name="T18" fmla="*/ 0 w 35"/>
                  <a:gd name="T19" fmla="*/ 87 h 88"/>
                  <a:gd name="T20" fmla="*/ 1 w 35"/>
                  <a:gd name="T21" fmla="*/ 88 h 88"/>
                  <a:gd name="T22" fmla="*/ 9 w 35"/>
                  <a:gd name="T23" fmla="*/ 81 h 88"/>
                  <a:gd name="T24" fmla="*/ 14 w 35"/>
                  <a:gd name="T25" fmla="*/ 73 h 88"/>
                  <a:gd name="T26" fmla="*/ 20 w 35"/>
                  <a:gd name="T27" fmla="*/ 64 h 88"/>
                  <a:gd name="T28" fmla="*/ 24 w 35"/>
                  <a:gd name="T29" fmla="*/ 53 h 88"/>
                  <a:gd name="T30" fmla="*/ 27 w 35"/>
                  <a:gd name="T31" fmla="*/ 42 h 88"/>
                  <a:gd name="T32" fmla="*/ 30 w 35"/>
                  <a:gd name="T33" fmla="*/ 30 h 88"/>
                  <a:gd name="T34" fmla="*/ 32 w 35"/>
                  <a:gd name="T35" fmla="*/ 17 h 88"/>
                  <a:gd name="T36" fmla="*/ 35 w 35"/>
                  <a:gd name="T37" fmla="*/ 1 h 88"/>
                  <a:gd name="T38" fmla="*/ 32 w 35"/>
                  <a:gd name="T3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88">
                    <a:moveTo>
                      <a:pt x="32" y="0"/>
                    </a:moveTo>
                    <a:lnTo>
                      <a:pt x="32" y="1"/>
                    </a:lnTo>
                    <a:lnTo>
                      <a:pt x="31" y="17"/>
                    </a:lnTo>
                    <a:lnTo>
                      <a:pt x="29" y="30"/>
                    </a:lnTo>
                    <a:lnTo>
                      <a:pt x="26" y="42"/>
                    </a:lnTo>
                    <a:lnTo>
                      <a:pt x="22" y="53"/>
                    </a:lnTo>
                    <a:lnTo>
                      <a:pt x="18" y="63"/>
                    </a:lnTo>
                    <a:lnTo>
                      <a:pt x="13" y="70"/>
                    </a:lnTo>
                    <a:lnTo>
                      <a:pt x="6" y="79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9" y="81"/>
                    </a:lnTo>
                    <a:lnTo>
                      <a:pt x="14" y="73"/>
                    </a:lnTo>
                    <a:lnTo>
                      <a:pt x="20" y="64"/>
                    </a:lnTo>
                    <a:lnTo>
                      <a:pt x="24" y="53"/>
                    </a:lnTo>
                    <a:lnTo>
                      <a:pt x="27" y="42"/>
                    </a:lnTo>
                    <a:lnTo>
                      <a:pt x="30" y="30"/>
                    </a:lnTo>
                    <a:lnTo>
                      <a:pt x="32" y="17"/>
                    </a:lnTo>
                    <a:lnTo>
                      <a:pt x="3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3" name="Freeform 1921">
                <a:extLst>
                  <a:ext uri="{FF2B5EF4-FFF2-40B4-BE49-F238E27FC236}">
                    <a16:creationId xmlns:a16="http://schemas.microsoft.com/office/drawing/2014/main" id="{B8BBBD82-5A35-4050-837A-8957D3A5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3341"/>
                <a:ext cx="36" cy="46"/>
              </a:xfrm>
              <a:custGeom>
                <a:avLst/>
                <a:gdLst>
                  <a:gd name="T0" fmla="*/ 106 w 106"/>
                  <a:gd name="T1" fmla="*/ 1 h 138"/>
                  <a:gd name="T2" fmla="*/ 105 w 106"/>
                  <a:gd name="T3" fmla="*/ 0 h 138"/>
                  <a:gd name="T4" fmla="*/ 102 w 106"/>
                  <a:gd name="T5" fmla="*/ 14 h 138"/>
                  <a:gd name="T6" fmla="*/ 98 w 106"/>
                  <a:gd name="T7" fmla="*/ 27 h 138"/>
                  <a:gd name="T8" fmla="*/ 94 w 106"/>
                  <a:gd name="T9" fmla="*/ 38 h 138"/>
                  <a:gd name="T10" fmla="*/ 88 w 106"/>
                  <a:gd name="T11" fmla="*/ 49 h 138"/>
                  <a:gd name="T12" fmla="*/ 84 w 106"/>
                  <a:gd name="T13" fmla="*/ 58 h 138"/>
                  <a:gd name="T14" fmla="*/ 77 w 106"/>
                  <a:gd name="T15" fmla="*/ 67 h 138"/>
                  <a:gd name="T16" fmla="*/ 70 w 106"/>
                  <a:gd name="T17" fmla="*/ 73 h 138"/>
                  <a:gd name="T18" fmla="*/ 65 w 106"/>
                  <a:gd name="T19" fmla="*/ 81 h 138"/>
                  <a:gd name="T20" fmla="*/ 58 w 106"/>
                  <a:gd name="T21" fmla="*/ 87 h 138"/>
                  <a:gd name="T22" fmla="*/ 51 w 106"/>
                  <a:gd name="T23" fmla="*/ 95 h 138"/>
                  <a:gd name="T24" fmla="*/ 43 w 106"/>
                  <a:gd name="T25" fmla="*/ 101 h 138"/>
                  <a:gd name="T26" fmla="*/ 35 w 106"/>
                  <a:gd name="T27" fmla="*/ 108 h 138"/>
                  <a:gd name="T28" fmla="*/ 26 w 106"/>
                  <a:gd name="T29" fmla="*/ 114 h 138"/>
                  <a:gd name="T30" fmla="*/ 19 w 106"/>
                  <a:gd name="T31" fmla="*/ 121 h 138"/>
                  <a:gd name="T32" fmla="*/ 8 w 106"/>
                  <a:gd name="T33" fmla="*/ 128 h 138"/>
                  <a:gd name="T34" fmla="*/ 0 w 106"/>
                  <a:gd name="T35" fmla="*/ 137 h 138"/>
                  <a:gd name="T36" fmla="*/ 1 w 106"/>
                  <a:gd name="T37" fmla="*/ 138 h 138"/>
                  <a:gd name="T38" fmla="*/ 11 w 106"/>
                  <a:gd name="T39" fmla="*/ 130 h 138"/>
                  <a:gd name="T40" fmla="*/ 20 w 106"/>
                  <a:gd name="T41" fmla="*/ 122 h 138"/>
                  <a:gd name="T42" fmla="*/ 29 w 106"/>
                  <a:gd name="T43" fmla="*/ 115 h 138"/>
                  <a:gd name="T44" fmla="*/ 37 w 106"/>
                  <a:gd name="T45" fmla="*/ 109 h 138"/>
                  <a:gd name="T46" fmla="*/ 44 w 106"/>
                  <a:gd name="T47" fmla="*/ 102 h 138"/>
                  <a:gd name="T48" fmla="*/ 52 w 106"/>
                  <a:gd name="T49" fmla="*/ 96 h 138"/>
                  <a:gd name="T50" fmla="*/ 59 w 106"/>
                  <a:gd name="T51" fmla="*/ 90 h 138"/>
                  <a:gd name="T52" fmla="*/ 66 w 106"/>
                  <a:gd name="T53" fmla="*/ 82 h 138"/>
                  <a:gd name="T54" fmla="*/ 72 w 106"/>
                  <a:gd name="T55" fmla="*/ 75 h 138"/>
                  <a:gd name="T56" fmla="*/ 78 w 106"/>
                  <a:gd name="T57" fmla="*/ 68 h 138"/>
                  <a:gd name="T58" fmla="*/ 84 w 106"/>
                  <a:gd name="T59" fmla="*/ 59 h 138"/>
                  <a:gd name="T60" fmla="*/ 89 w 106"/>
                  <a:gd name="T61" fmla="*/ 50 h 138"/>
                  <a:gd name="T62" fmla="*/ 95 w 106"/>
                  <a:gd name="T63" fmla="*/ 40 h 138"/>
                  <a:gd name="T64" fmla="*/ 99 w 106"/>
                  <a:gd name="T65" fmla="*/ 27 h 138"/>
                  <a:gd name="T66" fmla="*/ 103 w 106"/>
                  <a:gd name="T67" fmla="*/ 14 h 138"/>
                  <a:gd name="T68" fmla="*/ 106 w 106"/>
                  <a:gd name="T69" fmla="*/ 0 h 138"/>
                  <a:gd name="T70" fmla="*/ 106 w 106"/>
                  <a:gd name="T71" fmla="*/ 0 h 138"/>
                  <a:gd name="T72" fmla="*/ 106 w 106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138">
                    <a:moveTo>
                      <a:pt x="106" y="1"/>
                    </a:moveTo>
                    <a:lnTo>
                      <a:pt x="105" y="0"/>
                    </a:lnTo>
                    <a:lnTo>
                      <a:pt x="102" y="14"/>
                    </a:lnTo>
                    <a:lnTo>
                      <a:pt x="98" y="27"/>
                    </a:lnTo>
                    <a:lnTo>
                      <a:pt x="94" y="38"/>
                    </a:lnTo>
                    <a:lnTo>
                      <a:pt x="88" y="49"/>
                    </a:lnTo>
                    <a:lnTo>
                      <a:pt x="84" y="58"/>
                    </a:lnTo>
                    <a:lnTo>
                      <a:pt x="77" y="67"/>
                    </a:lnTo>
                    <a:lnTo>
                      <a:pt x="70" y="73"/>
                    </a:lnTo>
                    <a:lnTo>
                      <a:pt x="65" y="81"/>
                    </a:lnTo>
                    <a:lnTo>
                      <a:pt x="58" y="87"/>
                    </a:lnTo>
                    <a:lnTo>
                      <a:pt x="51" y="95"/>
                    </a:lnTo>
                    <a:lnTo>
                      <a:pt x="43" y="101"/>
                    </a:lnTo>
                    <a:lnTo>
                      <a:pt x="35" y="108"/>
                    </a:lnTo>
                    <a:lnTo>
                      <a:pt x="26" y="114"/>
                    </a:lnTo>
                    <a:lnTo>
                      <a:pt x="19" y="121"/>
                    </a:lnTo>
                    <a:lnTo>
                      <a:pt x="8" y="128"/>
                    </a:lnTo>
                    <a:lnTo>
                      <a:pt x="0" y="137"/>
                    </a:lnTo>
                    <a:lnTo>
                      <a:pt x="1" y="138"/>
                    </a:lnTo>
                    <a:lnTo>
                      <a:pt x="11" y="130"/>
                    </a:lnTo>
                    <a:lnTo>
                      <a:pt x="20" y="122"/>
                    </a:lnTo>
                    <a:lnTo>
                      <a:pt x="29" y="115"/>
                    </a:lnTo>
                    <a:lnTo>
                      <a:pt x="37" y="109"/>
                    </a:lnTo>
                    <a:lnTo>
                      <a:pt x="44" y="102"/>
                    </a:lnTo>
                    <a:lnTo>
                      <a:pt x="52" y="96"/>
                    </a:lnTo>
                    <a:lnTo>
                      <a:pt x="59" y="90"/>
                    </a:lnTo>
                    <a:lnTo>
                      <a:pt x="66" y="82"/>
                    </a:lnTo>
                    <a:lnTo>
                      <a:pt x="72" y="75"/>
                    </a:lnTo>
                    <a:lnTo>
                      <a:pt x="78" y="68"/>
                    </a:lnTo>
                    <a:lnTo>
                      <a:pt x="84" y="59"/>
                    </a:lnTo>
                    <a:lnTo>
                      <a:pt x="89" y="50"/>
                    </a:lnTo>
                    <a:lnTo>
                      <a:pt x="95" y="40"/>
                    </a:lnTo>
                    <a:lnTo>
                      <a:pt x="99" y="27"/>
                    </a:lnTo>
                    <a:lnTo>
                      <a:pt x="103" y="14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4" name="Freeform 1922">
                <a:extLst>
                  <a:ext uri="{FF2B5EF4-FFF2-40B4-BE49-F238E27FC236}">
                    <a16:creationId xmlns:a16="http://schemas.microsoft.com/office/drawing/2014/main" id="{A22B2208-AE68-4B72-8F48-ED1164E4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1"/>
                <a:ext cx="57" cy="21"/>
              </a:xfrm>
              <a:custGeom>
                <a:avLst/>
                <a:gdLst>
                  <a:gd name="T0" fmla="*/ 20 w 172"/>
                  <a:gd name="T1" fmla="*/ 8 h 64"/>
                  <a:gd name="T2" fmla="*/ 39 w 172"/>
                  <a:gd name="T3" fmla="*/ 13 h 64"/>
                  <a:gd name="T4" fmla="*/ 58 w 172"/>
                  <a:gd name="T5" fmla="*/ 16 h 64"/>
                  <a:gd name="T6" fmla="*/ 76 w 172"/>
                  <a:gd name="T7" fmla="*/ 16 h 64"/>
                  <a:gd name="T8" fmla="*/ 95 w 172"/>
                  <a:gd name="T9" fmla="*/ 14 h 64"/>
                  <a:gd name="T10" fmla="*/ 114 w 172"/>
                  <a:gd name="T11" fmla="*/ 12 h 64"/>
                  <a:gd name="T12" fmla="*/ 131 w 172"/>
                  <a:gd name="T13" fmla="*/ 6 h 64"/>
                  <a:gd name="T14" fmla="*/ 151 w 172"/>
                  <a:gd name="T15" fmla="*/ 2 h 64"/>
                  <a:gd name="T16" fmla="*/ 161 w 172"/>
                  <a:gd name="T17" fmla="*/ 0 h 64"/>
                  <a:gd name="T18" fmla="*/ 167 w 172"/>
                  <a:gd name="T19" fmla="*/ 2 h 64"/>
                  <a:gd name="T20" fmla="*/ 170 w 172"/>
                  <a:gd name="T21" fmla="*/ 9 h 64"/>
                  <a:gd name="T22" fmla="*/ 172 w 172"/>
                  <a:gd name="T23" fmla="*/ 16 h 64"/>
                  <a:gd name="T24" fmla="*/ 172 w 172"/>
                  <a:gd name="T25" fmla="*/ 22 h 64"/>
                  <a:gd name="T26" fmla="*/ 172 w 172"/>
                  <a:gd name="T27" fmla="*/ 30 h 64"/>
                  <a:gd name="T28" fmla="*/ 169 w 172"/>
                  <a:gd name="T29" fmla="*/ 36 h 64"/>
                  <a:gd name="T30" fmla="*/ 163 w 172"/>
                  <a:gd name="T31" fmla="*/ 40 h 64"/>
                  <a:gd name="T32" fmla="*/ 160 w 172"/>
                  <a:gd name="T33" fmla="*/ 43 h 64"/>
                  <a:gd name="T34" fmla="*/ 143 w 172"/>
                  <a:gd name="T35" fmla="*/ 50 h 64"/>
                  <a:gd name="T36" fmla="*/ 127 w 172"/>
                  <a:gd name="T37" fmla="*/ 57 h 64"/>
                  <a:gd name="T38" fmla="*/ 108 w 172"/>
                  <a:gd name="T39" fmla="*/ 61 h 64"/>
                  <a:gd name="T40" fmla="*/ 90 w 172"/>
                  <a:gd name="T41" fmla="*/ 64 h 64"/>
                  <a:gd name="T42" fmla="*/ 71 w 172"/>
                  <a:gd name="T43" fmla="*/ 64 h 64"/>
                  <a:gd name="T44" fmla="*/ 52 w 172"/>
                  <a:gd name="T45" fmla="*/ 62 h 64"/>
                  <a:gd name="T46" fmla="*/ 32 w 172"/>
                  <a:gd name="T47" fmla="*/ 56 h 64"/>
                  <a:gd name="T48" fmla="*/ 12 w 172"/>
                  <a:gd name="T49" fmla="*/ 47 h 64"/>
                  <a:gd name="T50" fmla="*/ 6 w 172"/>
                  <a:gd name="T51" fmla="*/ 45 h 64"/>
                  <a:gd name="T52" fmla="*/ 3 w 172"/>
                  <a:gd name="T53" fmla="*/ 40 h 64"/>
                  <a:gd name="T54" fmla="*/ 0 w 172"/>
                  <a:gd name="T55" fmla="*/ 34 h 64"/>
                  <a:gd name="T56" fmla="*/ 0 w 172"/>
                  <a:gd name="T57" fmla="*/ 27 h 64"/>
                  <a:gd name="T58" fmla="*/ 0 w 172"/>
                  <a:gd name="T59" fmla="*/ 21 h 64"/>
                  <a:gd name="T60" fmla="*/ 1 w 172"/>
                  <a:gd name="T61" fmla="*/ 12 h 64"/>
                  <a:gd name="T62" fmla="*/ 3 w 172"/>
                  <a:gd name="T63" fmla="*/ 6 h 64"/>
                  <a:gd name="T64" fmla="*/ 8 w 172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4">
                    <a:moveTo>
                      <a:pt x="11" y="4"/>
                    </a:moveTo>
                    <a:lnTo>
                      <a:pt x="20" y="8"/>
                    </a:lnTo>
                    <a:lnTo>
                      <a:pt x="29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8" y="16"/>
                    </a:lnTo>
                    <a:lnTo>
                      <a:pt x="67" y="16"/>
                    </a:lnTo>
                    <a:lnTo>
                      <a:pt x="76" y="16"/>
                    </a:lnTo>
                    <a:lnTo>
                      <a:pt x="86" y="16"/>
                    </a:lnTo>
                    <a:lnTo>
                      <a:pt x="95" y="14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1" y="6"/>
                    </a:lnTo>
                    <a:lnTo>
                      <a:pt x="141" y="5"/>
                    </a:lnTo>
                    <a:lnTo>
                      <a:pt x="151" y="2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1" y="12"/>
                    </a:lnTo>
                    <a:lnTo>
                      <a:pt x="172" y="16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7"/>
                    </a:lnTo>
                    <a:lnTo>
                      <a:pt x="172" y="30"/>
                    </a:lnTo>
                    <a:lnTo>
                      <a:pt x="170" y="33"/>
                    </a:lnTo>
                    <a:lnTo>
                      <a:pt x="169" y="36"/>
                    </a:lnTo>
                    <a:lnTo>
                      <a:pt x="167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0" y="43"/>
                    </a:lnTo>
                    <a:lnTo>
                      <a:pt x="152" y="47"/>
                    </a:lnTo>
                    <a:lnTo>
                      <a:pt x="143" y="50"/>
                    </a:lnTo>
                    <a:lnTo>
                      <a:pt x="135" y="55"/>
                    </a:lnTo>
                    <a:lnTo>
                      <a:pt x="127" y="57"/>
                    </a:lnTo>
                    <a:lnTo>
                      <a:pt x="119" y="59"/>
                    </a:lnTo>
                    <a:lnTo>
                      <a:pt x="108" y="61"/>
                    </a:lnTo>
                    <a:lnTo>
                      <a:pt x="99" y="62"/>
                    </a:lnTo>
                    <a:lnTo>
                      <a:pt x="90" y="64"/>
                    </a:lnTo>
                    <a:lnTo>
                      <a:pt x="82" y="64"/>
                    </a:lnTo>
                    <a:lnTo>
                      <a:pt x="71" y="64"/>
                    </a:lnTo>
                    <a:lnTo>
                      <a:pt x="61" y="64"/>
                    </a:lnTo>
                    <a:lnTo>
                      <a:pt x="52" y="62"/>
                    </a:lnTo>
                    <a:lnTo>
                      <a:pt x="41" y="59"/>
                    </a:lnTo>
                    <a:lnTo>
                      <a:pt x="32" y="56"/>
                    </a:lnTo>
                    <a:lnTo>
                      <a:pt x="21" y="52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5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5" name="Freeform 1923">
                <a:extLst>
                  <a:ext uri="{FF2B5EF4-FFF2-40B4-BE49-F238E27FC236}">
                    <a16:creationId xmlns:a16="http://schemas.microsoft.com/office/drawing/2014/main" id="{77C1A63E-427F-421F-993B-0A6096A8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6"/>
                <a:ext cx="57" cy="22"/>
              </a:xfrm>
              <a:custGeom>
                <a:avLst/>
                <a:gdLst>
                  <a:gd name="T0" fmla="*/ 21 w 172"/>
                  <a:gd name="T1" fmla="*/ 9 h 66"/>
                  <a:gd name="T2" fmla="*/ 40 w 172"/>
                  <a:gd name="T3" fmla="*/ 14 h 66"/>
                  <a:gd name="T4" fmla="*/ 58 w 172"/>
                  <a:gd name="T5" fmla="*/ 18 h 66"/>
                  <a:gd name="T6" fmla="*/ 76 w 172"/>
                  <a:gd name="T7" fmla="*/ 18 h 66"/>
                  <a:gd name="T8" fmla="*/ 96 w 172"/>
                  <a:gd name="T9" fmla="*/ 15 h 66"/>
                  <a:gd name="T10" fmla="*/ 114 w 172"/>
                  <a:gd name="T11" fmla="*/ 12 h 66"/>
                  <a:gd name="T12" fmla="*/ 132 w 172"/>
                  <a:gd name="T13" fmla="*/ 8 h 66"/>
                  <a:gd name="T14" fmla="*/ 151 w 172"/>
                  <a:gd name="T15" fmla="*/ 3 h 66"/>
                  <a:gd name="T16" fmla="*/ 161 w 172"/>
                  <a:gd name="T17" fmla="*/ 0 h 66"/>
                  <a:gd name="T18" fmla="*/ 167 w 172"/>
                  <a:gd name="T19" fmla="*/ 3 h 66"/>
                  <a:gd name="T20" fmla="*/ 171 w 172"/>
                  <a:gd name="T21" fmla="*/ 9 h 66"/>
                  <a:gd name="T22" fmla="*/ 172 w 172"/>
                  <a:gd name="T23" fmla="*/ 17 h 66"/>
                  <a:gd name="T24" fmla="*/ 172 w 172"/>
                  <a:gd name="T25" fmla="*/ 23 h 66"/>
                  <a:gd name="T26" fmla="*/ 172 w 172"/>
                  <a:gd name="T27" fmla="*/ 31 h 66"/>
                  <a:gd name="T28" fmla="*/ 169 w 172"/>
                  <a:gd name="T29" fmla="*/ 37 h 66"/>
                  <a:gd name="T30" fmla="*/ 164 w 172"/>
                  <a:gd name="T31" fmla="*/ 41 h 66"/>
                  <a:gd name="T32" fmla="*/ 160 w 172"/>
                  <a:gd name="T33" fmla="*/ 44 h 66"/>
                  <a:gd name="T34" fmla="*/ 144 w 172"/>
                  <a:gd name="T35" fmla="*/ 51 h 66"/>
                  <a:gd name="T36" fmla="*/ 129 w 172"/>
                  <a:gd name="T37" fmla="*/ 57 h 66"/>
                  <a:gd name="T38" fmla="*/ 110 w 172"/>
                  <a:gd name="T39" fmla="*/ 61 h 66"/>
                  <a:gd name="T40" fmla="*/ 92 w 172"/>
                  <a:gd name="T41" fmla="*/ 65 h 66"/>
                  <a:gd name="T42" fmla="*/ 73 w 172"/>
                  <a:gd name="T43" fmla="*/ 65 h 66"/>
                  <a:gd name="T44" fmla="*/ 52 w 172"/>
                  <a:gd name="T45" fmla="*/ 63 h 66"/>
                  <a:gd name="T46" fmla="*/ 32 w 172"/>
                  <a:gd name="T47" fmla="*/ 57 h 66"/>
                  <a:gd name="T48" fmla="*/ 12 w 172"/>
                  <a:gd name="T49" fmla="*/ 48 h 66"/>
                  <a:gd name="T50" fmla="*/ 8 w 172"/>
                  <a:gd name="T51" fmla="*/ 46 h 66"/>
                  <a:gd name="T52" fmla="*/ 3 w 172"/>
                  <a:gd name="T53" fmla="*/ 40 h 66"/>
                  <a:gd name="T54" fmla="*/ 1 w 172"/>
                  <a:gd name="T55" fmla="*/ 36 h 66"/>
                  <a:gd name="T56" fmla="*/ 0 w 172"/>
                  <a:gd name="T57" fmla="*/ 28 h 66"/>
                  <a:gd name="T58" fmla="*/ 0 w 172"/>
                  <a:gd name="T59" fmla="*/ 21 h 66"/>
                  <a:gd name="T60" fmla="*/ 2 w 172"/>
                  <a:gd name="T61" fmla="*/ 13 h 66"/>
                  <a:gd name="T62" fmla="*/ 4 w 172"/>
                  <a:gd name="T63" fmla="*/ 8 h 66"/>
                  <a:gd name="T64" fmla="*/ 9 w 172"/>
                  <a:gd name="T65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6">
                    <a:moveTo>
                      <a:pt x="12" y="5"/>
                    </a:moveTo>
                    <a:lnTo>
                      <a:pt x="21" y="9"/>
                    </a:lnTo>
                    <a:lnTo>
                      <a:pt x="30" y="12"/>
                    </a:lnTo>
                    <a:lnTo>
                      <a:pt x="40" y="14"/>
                    </a:lnTo>
                    <a:lnTo>
                      <a:pt x="49" y="17"/>
                    </a:lnTo>
                    <a:lnTo>
                      <a:pt x="58" y="18"/>
                    </a:lnTo>
                    <a:lnTo>
                      <a:pt x="67" y="19"/>
                    </a:lnTo>
                    <a:lnTo>
                      <a:pt x="76" y="18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5" y="14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8"/>
                    </a:lnTo>
                    <a:lnTo>
                      <a:pt x="141" y="7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4" y="2"/>
                    </a:lnTo>
                    <a:lnTo>
                      <a:pt x="167" y="3"/>
                    </a:lnTo>
                    <a:lnTo>
                      <a:pt x="169" y="7"/>
                    </a:lnTo>
                    <a:lnTo>
                      <a:pt x="171" y="9"/>
                    </a:lnTo>
                    <a:lnTo>
                      <a:pt x="172" y="12"/>
                    </a:lnTo>
                    <a:lnTo>
                      <a:pt x="172" y="17"/>
                    </a:lnTo>
                    <a:lnTo>
                      <a:pt x="172" y="20"/>
                    </a:lnTo>
                    <a:lnTo>
                      <a:pt x="172" y="23"/>
                    </a:lnTo>
                    <a:lnTo>
                      <a:pt x="172" y="28"/>
                    </a:lnTo>
                    <a:lnTo>
                      <a:pt x="172" y="31"/>
                    </a:lnTo>
                    <a:lnTo>
                      <a:pt x="171" y="35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4" y="41"/>
                    </a:lnTo>
                    <a:lnTo>
                      <a:pt x="162" y="42"/>
                    </a:lnTo>
                    <a:lnTo>
                      <a:pt x="160" y="44"/>
                    </a:lnTo>
                    <a:lnTo>
                      <a:pt x="152" y="48"/>
                    </a:lnTo>
                    <a:lnTo>
                      <a:pt x="144" y="51"/>
                    </a:lnTo>
                    <a:lnTo>
                      <a:pt x="136" y="55"/>
                    </a:lnTo>
                    <a:lnTo>
                      <a:pt x="129" y="57"/>
                    </a:lnTo>
                    <a:lnTo>
                      <a:pt x="120" y="60"/>
                    </a:lnTo>
                    <a:lnTo>
                      <a:pt x="110" y="61"/>
                    </a:lnTo>
                    <a:lnTo>
                      <a:pt x="101" y="64"/>
                    </a:lnTo>
                    <a:lnTo>
                      <a:pt x="92" y="65"/>
                    </a:lnTo>
                    <a:lnTo>
                      <a:pt x="82" y="66"/>
                    </a:lnTo>
                    <a:lnTo>
                      <a:pt x="73" y="65"/>
                    </a:lnTo>
                    <a:lnTo>
                      <a:pt x="62" y="65"/>
                    </a:lnTo>
                    <a:lnTo>
                      <a:pt x="52" y="63"/>
                    </a:lnTo>
                    <a:lnTo>
                      <a:pt x="42" y="60"/>
                    </a:lnTo>
                    <a:lnTo>
                      <a:pt x="32" y="57"/>
                    </a:lnTo>
                    <a:lnTo>
                      <a:pt x="22" y="54"/>
                    </a:lnTo>
                    <a:lnTo>
                      <a:pt x="12" y="48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6" name="Freeform 1924">
                <a:extLst>
                  <a:ext uri="{FF2B5EF4-FFF2-40B4-BE49-F238E27FC236}">
                    <a16:creationId xmlns:a16="http://schemas.microsoft.com/office/drawing/2014/main" id="{1E0EDE91-8461-4558-9070-E53678EFF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4"/>
                <a:ext cx="58" cy="22"/>
              </a:xfrm>
              <a:custGeom>
                <a:avLst/>
                <a:gdLst>
                  <a:gd name="T0" fmla="*/ 20 w 173"/>
                  <a:gd name="T1" fmla="*/ 9 h 65"/>
                  <a:gd name="T2" fmla="*/ 39 w 173"/>
                  <a:gd name="T3" fmla="*/ 13 h 65"/>
                  <a:gd name="T4" fmla="*/ 58 w 173"/>
                  <a:gd name="T5" fmla="*/ 16 h 65"/>
                  <a:gd name="T6" fmla="*/ 76 w 173"/>
                  <a:gd name="T7" fmla="*/ 16 h 65"/>
                  <a:gd name="T8" fmla="*/ 95 w 173"/>
                  <a:gd name="T9" fmla="*/ 15 h 65"/>
                  <a:gd name="T10" fmla="*/ 114 w 173"/>
                  <a:gd name="T11" fmla="*/ 12 h 65"/>
                  <a:gd name="T12" fmla="*/ 132 w 173"/>
                  <a:gd name="T13" fmla="*/ 7 h 65"/>
                  <a:gd name="T14" fmla="*/ 151 w 173"/>
                  <a:gd name="T15" fmla="*/ 3 h 65"/>
                  <a:gd name="T16" fmla="*/ 163 w 173"/>
                  <a:gd name="T17" fmla="*/ 0 h 65"/>
                  <a:gd name="T18" fmla="*/ 167 w 173"/>
                  <a:gd name="T19" fmla="*/ 3 h 65"/>
                  <a:gd name="T20" fmla="*/ 170 w 173"/>
                  <a:gd name="T21" fmla="*/ 9 h 65"/>
                  <a:gd name="T22" fmla="*/ 173 w 173"/>
                  <a:gd name="T23" fmla="*/ 15 h 65"/>
                  <a:gd name="T24" fmla="*/ 173 w 173"/>
                  <a:gd name="T25" fmla="*/ 22 h 65"/>
                  <a:gd name="T26" fmla="*/ 173 w 173"/>
                  <a:gd name="T27" fmla="*/ 31 h 65"/>
                  <a:gd name="T28" fmla="*/ 169 w 173"/>
                  <a:gd name="T29" fmla="*/ 37 h 65"/>
                  <a:gd name="T30" fmla="*/ 166 w 173"/>
                  <a:gd name="T31" fmla="*/ 41 h 65"/>
                  <a:gd name="T32" fmla="*/ 160 w 173"/>
                  <a:gd name="T33" fmla="*/ 43 h 65"/>
                  <a:gd name="T34" fmla="*/ 145 w 173"/>
                  <a:gd name="T35" fmla="*/ 50 h 65"/>
                  <a:gd name="T36" fmla="*/ 128 w 173"/>
                  <a:gd name="T37" fmla="*/ 57 h 65"/>
                  <a:gd name="T38" fmla="*/ 111 w 173"/>
                  <a:gd name="T39" fmla="*/ 61 h 65"/>
                  <a:gd name="T40" fmla="*/ 91 w 173"/>
                  <a:gd name="T41" fmla="*/ 64 h 65"/>
                  <a:gd name="T42" fmla="*/ 72 w 173"/>
                  <a:gd name="T43" fmla="*/ 64 h 65"/>
                  <a:gd name="T44" fmla="*/ 53 w 173"/>
                  <a:gd name="T45" fmla="*/ 61 h 65"/>
                  <a:gd name="T46" fmla="*/ 33 w 173"/>
                  <a:gd name="T47" fmla="*/ 57 h 65"/>
                  <a:gd name="T48" fmla="*/ 12 w 173"/>
                  <a:gd name="T49" fmla="*/ 48 h 65"/>
                  <a:gd name="T50" fmla="*/ 7 w 173"/>
                  <a:gd name="T51" fmla="*/ 44 h 65"/>
                  <a:gd name="T52" fmla="*/ 3 w 173"/>
                  <a:gd name="T53" fmla="*/ 40 h 65"/>
                  <a:gd name="T54" fmla="*/ 0 w 173"/>
                  <a:gd name="T55" fmla="*/ 34 h 65"/>
                  <a:gd name="T56" fmla="*/ 0 w 173"/>
                  <a:gd name="T57" fmla="*/ 27 h 65"/>
                  <a:gd name="T58" fmla="*/ 0 w 173"/>
                  <a:gd name="T59" fmla="*/ 21 h 65"/>
                  <a:gd name="T60" fmla="*/ 1 w 173"/>
                  <a:gd name="T61" fmla="*/ 12 h 65"/>
                  <a:gd name="T62" fmla="*/ 5 w 173"/>
                  <a:gd name="T63" fmla="*/ 6 h 65"/>
                  <a:gd name="T64" fmla="*/ 8 w 173"/>
                  <a:gd name="T65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5">
                    <a:moveTo>
                      <a:pt x="11" y="4"/>
                    </a:moveTo>
                    <a:lnTo>
                      <a:pt x="20" y="9"/>
                    </a:lnTo>
                    <a:lnTo>
                      <a:pt x="29" y="12"/>
                    </a:lnTo>
                    <a:lnTo>
                      <a:pt x="39" y="13"/>
                    </a:lnTo>
                    <a:lnTo>
                      <a:pt x="49" y="15"/>
                    </a:lnTo>
                    <a:lnTo>
                      <a:pt x="58" y="16"/>
                    </a:lnTo>
                    <a:lnTo>
                      <a:pt x="67" y="18"/>
                    </a:lnTo>
                    <a:lnTo>
                      <a:pt x="76" y="16"/>
                    </a:lnTo>
                    <a:lnTo>
                      <a:pt x="86" y="15"/>
                    </a:lnTo>
                    <a:lnTo>
                      <a:pt x="95" y="15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7"/>
                    </a:lnTo>
                    <a:lnTo>
                      <a:pt x="142" y="5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5" y="1"/>
                    </a:lnTo>
                    <a:lnTo>
                      <a:pt x="167" y="3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2" y="12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7"/>
                    </a:lnTo>
                    <a:lnTo>
                      <a:pt x="173" y="31"/>
                    </a:lnTo>
                    <a:lnTo>
                      <a:pt x="170" y="33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6" y="41"/>
                    </a:lnTo>
                    <a:lnTo>
                      <a:pt x="164" y="41"/>
                    </a:lnTo>
                    <a:lnTo>
                      <a:pt x="160" y="43"/>
                    </a:lnTo>
                    <a:lnTo>
                      <a:pt x="154" y="48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9"/>
                    </a:lnTo>
                    <a:lnTo>
                      <a:pt x="111" y="61"/>
                    </a:lnTo>
                    <a:lnTo>
                      <a:pt x="101" y="62"/>
                    </a:lnTo>
                    <a:lnTo>
                      <a:pt x="91" y="64"/>
                    </a:lnTo>
                    <a:lnTo>
                      <a:pt x="82" y="65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1"/>
                    </a:lnTo>
                    <a:lnTo>
                      <a:pt x="42" y="59"/>
                    </a:lnTo>
                    <a:lnTo>
                      <a:pt x="33" y="57"/>
                    </a:lnTo>
                    <a:lnTo>
                      <a:pt x="21" y="52"/>
                    </a:lnTo>
                    <a:lnTo>
                      <a:pt x="12" y="48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6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7" name="Freeform 1925">
                <a:extLst>
                  <a:ext uri="{FF2B5EF4-FFF2-40B4-BE49-F238E27FC236}">
                    <a16:creationId xmlns:a16="http://schemas.microsoft.com/office/drawing/2014/main" id="{49B6FD69-F8BF-47FB-A9FA-7DB1C4B9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6"/>
                <a:ext cx="58" cy="21"/>
              </a:xfrm>
              <a:custGeom>
                <a:avLst/>
                <a:gdLst>
                  <a:gd name="T0" fmla="*/ 21 w 173"/>
                  <a:gd name="T1" fmla="*/ 7 h 64"/>
                  <a:gd name="T2" fmla="*/ 40 w 173"/>
                  <a:gd name="T3" fmla="*/ 13 h 64"/>
                  <a:gd name="T4" fmla="*/ 59 w 173"/>
                  <a:gd name="T5" fmla="*/ 16 h 64"/>
                  <a:gd name="T6" fmla="*/ 77 w 173"/>
                  <a:gd name="T7" fmla="*/ 16 h 64"/>
                  <a:gd name="T8" fmla="*/ 96 w 173"/>
                  <a:gd name="T9" fmla="*/ 14 h 64"/>
                  <a:gd name="T10" fmla="*/ 115 w 173"/>
                  <a:gd name="T11" fmla="*/ 12 h 64"/>
                  <a:gd name="T12" fmla="*/ 132 w 173"/>
                  <a:gd name="T13" fmla="*/ 6 h 64"/>
                  <a:gd name="T14" fmla="*/ 152 w 173"/>
                  <a:gd name="T15" fmla="*/ 2 h 64"/>
                  <a:gd name="T16" fmla="*/ 163 w 173"/>
                  <a:gd name="T17" fmla="*/ 0 h 64"/>
                  <a:gd name="T18" fmla="*/ 167 w 173"/>
                  <a:gd name="T19" fmla="*/ 2 h 64"/>
                  <a:gd name="T20" fmla="*/ 171 w 173"/>
                  <a:gd name="T21" fmla="*/ 7 h 64"/>
                  <a:gd name="T22" fmla="*/ 173 w 173"/>
                  <a:gd name="T23" fmla="*/ 16 h 64"/>
                  <a:gd name="T24" fmla="*/ 173 w 173"/>
                  <a:gd name="T25" fmla="*/ 22 h 64"/>
                  <a:gd name="T26" fmla="*/ 173 w 173"/>
                  <a:gd name="T27" fmla="*/ 30 h 64"/>
                  <a:gd name="T28" fmla="*/ 170 w 173"/>
                  <a:gd name="T29" fmla="*/ 35 h 64"/>
                  <a:gd name="T30" fmla="*/ 165 w 173"/>
                  <a:gd name="T31" fmla="*/ 40 h 64"/>
                  <a:gd name="T32" fmla="*/ 161 w 173"/>
                  <a:gd name="T33" fmla="*/ 42 h 64"/>
                  <a:gd name="T34" fmla="*/ 145 w 173"/>
                  <a:gd name="T35" fmla="*/ 50 h 64"/>
                  <a:gd name="T36" fmla="*/ 128 w 173"/>
                  <a:gd name="T37" fmla="*/ 57 h 64"/>
                  <a:gd name="T38" fmla="*/ 111 w 173"/>
                  <a:gd name="T39" fmla="*/ 61 h 64"/>
                  <a:gd name="T40" fmla="*/ 91 w 173"/>
                  <a:gd name="T41" fmla="*/ 64 h 64"/>
                  <a:gd name="T42" fmla="*/ 72 w 173"/>
                  <a:gd name="T43" fmla="*/ 64 h 64"/>
                  <a:gd name="T44" fmla="*/ 53 w 173"/>
                  <a:gd name="T45" fmla="*/ 62 h 64"/>
                  <a:gd name="T46" fmla="*/ 33 w 173"/>
                  <a:gd name="T47" fmla="*/ 56 h 64"/>
                  <a:gd name="T48" fmla="*/ 13 w 173"/>
                  <a:gd name="T49" fmla="*/ 47 h 64"/>
                  <a:gd name="T50" fmla="*/ 7 w 173"/>
                  <a:gd name="T51" fmla="*/ 44 h 64"/>
                  <a:gd name="T52" fmla="*/ 4 w 173"/>
                  <a:gd name="T53" fmla="*/ 40 h 64"/>
                  <a:gd name="T54" fmla="*/ 0 w 173"/>
                  <a:gd name="T55" fmla="*/ 34 h 64"/>
                  <a:gd name="T56" fmla="*/ 0 w 173"/>
                  <a:gd name="T57" fmla="*/ 27 h 64"/>
                  <a:gd name="T58" fmla="*/ 0 w 173"/>
                  <a:gd name="T59" fmla="*/ 21 h 64"/>
                  <a:gd name="T60" fmla="*/ 2 w 173"/>
                  <a:gd name="T61" fmla="*/ 12 h 64"/>
                  <a:gd name="T62" fmla="*/ 4 w 173"/>
                  <a:gd name="T63" fmla="*/ 6 h 64"/>
                  <a:gd name="T64" fmla="*/ 8 w 173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4">
                    <a:moveTo>
                      <a:pt x="12" y="4"/>
                    </a:moveTo>
                    <a:lnTo>
                      <a:pt x="21" y="7"/>
                    </a:lnTo>
                    <a:lnTo>
                      <a:pt x="30" y="11"/>
                    </a:lnTo>
                    <a:lnTo>
                      <a:pt x="40" y="13"/>
                    </a:lnTo>
                    <a:lnTo>
                      <a:pt x="49" y="15"/>
                    </a:lnTo>
                    <a:lnTo>
                      <a:pt x="59" y="16"/>
                    </a:lnTo>
                    <a:lnTo>
                      <a:pt x="68" y="16"/>
                    </a:lnTo>
                    <a:lnTo>
                      <a:pt x="77" y="16"/>
                    </a:lnTo>
                    <a:lnTo>
                      <a:pt x="87" y="16"/>
                    </a:lnTo>
                    <a:lnTo>
                      <a:pt x="96" y="14"/>
                    </a:lnTo>
                    <a:lnTo>
                      <a:pt x="105" y="13"/>
                    </a:lnTo>
                    <a:lnTo>
                      <a:pt x="115" y="12"/>
                    </a:lnTo>
                    <a:lnTo>
                      <a:pt x="124" y="10"/>
                    </a:lnTo>
                    <a:lnTo>
                      <a:pt x="132" y="6"/>
                    </a:lnTo>
                    <a:lnTo>
                      <a:pt x="143" y="5"/>
                    </a:lnTo>
                    <a:lnTo>
                      <a:pt x="152" y="2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7" y="2"/>
                    </a:lnTo>
                    <a:lnTo>
                      <a:pt x="170" y="4"/>
                    </a:lnTo>
                    <a:lnTo>
                      <a:pt x="171" y="7"/>
                    </a:lnTo>
                    <a:lnTo>
                      <a:pt x="172" y="12"/>
                    </a:lnTo>
                    <a:lnTo>
                      <a:pt x="17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71" y="33"/>
                    </a:lnTo>
                    <a:lnTo>
                      <a:pt x="170" y="35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4" y="41"/>
                    </a:lnTo>
                    <a:lnTo>
                      <a:pt x="161" y="42"/>
                    </a:lnTo>
                    <a:lnTo>
                      <a:pt x="153" y="47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8"/>
                    </a:lnTo>
                    <a:lnTo>
                      <a:pt x="111" y="61"/>
                    </a:lnTo>
                    <a:lnTo>
                      <a:pt x="100" y="62"/>
                    </a:lnTo>
                    <a:lnTo>
                      <a:pt x="91" y="64"/>
                    </a:lnTo>
                    <a:lnTo>
                      <a:pt x="82" y="64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2"/>
                    </a:lnTo>
                    <a:lnTo>
                      <a:pt x="42" y="59"/>
                    </a:lnTo>
                    <a:lnTo>
                      <a:pt x="33" y="56"/>
                    </a:lnTo>
                    <a:lnTo>
                      <a:pt x="22" y="52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0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8" name="Freeform 1926">
                <a:extLst>
                  <a:ext uri="{FF2B5EF4-FFF2-40B4-BE49-F238E27FC236}">
                    <a16:creationId xmlns:a16="http://schemas.microsoft.com/office/drawing/2014/main" id="{A557FE4E-93C7-453E-A97E-CCB87A0C9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2"/>
                <a:ext cx="48" cy="18"/>
              </a:xfrm>
              <a:custGeom>
                <a:avLst/>
                <a:gdLst>
                  <a:gd name="T0" fmla="*/ 9 w 143"/>
                  <a:gd name="T1" fmla="*/ 4 h 54"/>
                  <a:gd name="T2" fmla="*/ 15 w 143"/>
                  <a:gd name="T3" fmla="*/ 7 h 54"/>
                  <a:gd name="T4" fmla="*/ 24 w 143"/>
                  <a:gd name="T5" fmla="*/ 10 h 54"/>
                  <a:gd name="T6" fmla="*/ 32 w 143"/>
                  <a:gd name="T7" fmla="*/ 13 h 54"/>
                  <a:gd name="T8" fmla="*/ 40 w 143"/>
                  <a:gd name="T9" fmla="*/ 14 h 54"/>
                  <a:gd name="T10" fmla="*/ 48 w 143"/>
                  <a:gd name="T11" fmla="*/ 15 h 54"/>
                  <a:gd name="T12" fmla="*/ 56 w 143"/>
                  <a:gd name="T13" fmla="*/ 15 h 54"/>
                  <a:gd name="T14" fmla="*/ 65 w 143"/>
                  <a:gd name="T15" fmla="*/ 15 h 54"/>
                  <a:gd name="T16" fmla="*/ 71 w 143"/>
                  <a:gd name="T17" fmla="*/ 14 h 54"/>
                  <a:gd name="T18" fmla="*/ 78 w 143"/>
                  <a:gd name="T19" fmla="*/ 14 h 54"/>
                  <a:gd name="T20" fmla="*/ 87 w 143"/>
                  <a:gd name="T21" fmla="*/ 13 h 54"/>
                  <a:gd name="T22" fmla="*/ 95 w 143"/>
                  <a:gd name="T23" fmla="*/ 10 h 54"/>
                  <a:gd name="T24" fmla="*/ 103 w 143"/>
                  <a:gd name="T25" fmla="*/ 9 h 54"/>
                  <a:gd name="T26" fmla="*/ 110 w 143"/>
                  <a:gd name="T27" fmla="*/ 7 h 54"/>
                  <a:gd name="T28" fmla="*/ 117 w 143"/>
                  <a:gd name="T29" fmla="*/ 5 h 54"/>
                  <a:gd name="T30" fmla="*/ 125 w 143"/>
                  <a:gd name="T31" fmla="*/ 3 h 54"/>
                  <a:gd name="T32" fmla="*/ 132 w 143"/>
                  <a:gd name="T33" fmla="*/ 0 h 54"/>
                  <a:gd name="T34" fmla="*/ 136 w 143"/>
                  <a:gd name="T35" fmla="*/ 3 h 54"/>
                  <a:gd name="T36" fmla="*/ 141 w 143"/>
                  <a:gd name="T37" fmla="*/ 5 h 54"/>
                  <a:gd name="T38" fmla="*/ 143 w 143"/>
                  <a:gd name="T39" fmla="*/ 10 h 54"/>
                  <a:gd name="T40" fmla="*/ 143 w 143"/>
                  <a:gd name="T41" fmla="*/ 18 h 54"/>
                  <a:gd name="T42" fmla="*/ 143 w 143"/>
                  <a:gd name="T43" fmla="*/ 19 h 54"/>
                  <a:gd name="T44" fmla="*/ 143 w 143"/>
                  <a:gd name="T45" fmla="*/ 25 h 54"/>
                  <a:gd name="T46" fmla="*/ 141 w 143"/>
                  <a:gd name="T47" fmla="*/ 31 h 54"/>
                  <a:gd name="T48" fmla="*/ 138 w 143"/>
                  <a:gd name="T49" fmla="*/ 34 h 54"/>
                  <a:gd name="T50" fmla="*/ 133 w 143"/>
                  <a:gd name="T51" fmla="*/ 36 h 54"/>
                  <a:gd name="T52" fmla="*/ 126 w 143"/>
                  <a:gd name="T53" fmla="*/ 41 h 54"/>
                  <a:gd name="T54" fmla="*/ 118 w 143"/>
                  <a:gd name="T55" fmla="*/ 43 h 54"/>
                  <a:gd name="T56" fmla="*/ 113 w 143"/>
                  <a:gd name="T57" fmla="*/ 45 h 54"/>
                  <a:gd name="T58" fmla="*/ 105 w 143"/>
                  <a:gd name="T59" fmla="*/ 49 h 54"/>
                  <a:gd name="T60" fmla="*/ 98 w 143"/>
                  <a:gd name="T61" fmla="*/ 51 h 54"/>
                  <a:gd name="T62" fmla="*/ 90 w 143"/>
                  <a:gd name="T63" fmla="*/ 51 h 54"/>
                  <a:gd name="T64" fmla="*/ 83 w 143"/>
                  <a:gd name="T65" fmla="*/ 53 h 54"/>
                  <a:gd name="T66" fmla="*/ 75 w 143"/>
                  <a:gd name="T67" fmla="*/ 54 h 54"/>
                  <a:gd name="T68" fmla="*/ 67 w 143"/>
                  <a:gd name="T69" fmla="*/ 54 h 54"/>
                  <a:gd name="T70" fmla="*/ 59 w 143"/>
                  <a:gd name="T71" fmla="*/ 54 h 54"/>
                  <a:gd name="T72" fmla="*/ 51 w 143"/>
                  <a:gd name="T73" fmla="*/ 53 h 54"/>
                  <a:gd name="T74" fmla="*/ 43 w 143"/>
                  <a:gd name="T75" fmla="*/ 52 h 54"/>
                  <a:gd name="T76" fmla="*/ 34 w 143"/>
                  <a:gd name="T77" fmla="*/ 51 h 54"/>
                  <a:gd name="T78" fmla="*/ 25 w 143"/>
                  <a:gd name="T79" fmla="*/ 47 h 54"/>
                  <a:gd name="T80" fmla="*/ 18 w 143"/>
                  <a:gd name="T81" fmla="*/ 44 h 54"/>
                  <a:gd name="T82" fmla="*/ 10 w 143"/>
                  <a:gd name="T83" fmla="*/ 41 h 54"/>
                  <a:gd name="T84" fmla="*/ 5 w 143"/>
                  <a:gd name="T85" fmla="*/ 37 h 54"/>
                  <a:gd name="T86" fmla="*/ 2 w 143"/>
                  <a:gd name="T87" fmla="*/ 34 h 54"/>
                  <a:gd name="T88" fmla="*/ 1 w 143"/>
                  <a:gd name="T89" fmla="*/ 29 h 54"/>
                  <a:gd name="T90" fmla="*/ 0 w 143"/>
                  <a:gd name="T91" fmla="*/ 23 h 54"/>
                  <a:gd name="T92" fmla="*/ 0 w 143"/>
                  <a:gd name="T93" fmla="*/ 22 h 54"/>
                  <a:gd name="T94" fmla="*/ 1 w 143"/>
                  <a:gd name="T95" fmla="*/ 15 h 54"/>
                  <a:gd name="T96" fmla="*/ 2 w 143"/>
                  <a:gd name="T97" fmla="*/ 9 h 54"/>
                  <a:gd name="T98" fmla="*/ 5 w 143"/>
                  <a:gd name="T99" fmla="*/ 5 h 54"/>
                  <a:gd name="T100" fmla="*/ 9 w 143"/>
                  <a:gd name="T10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3" h="54">
                    <a:moveTo>
                      <a:pt x="9" y="4"/>
                    </a:moveTo>
                    <a:lnTo>
                      <a:pt x="15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40" y="14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5" y="15"/>
                    </a:lnTo>
                    <a:lnTo>
                      <a:pt x="71" y="14"/>
                    </a:lnTo>
                    <a:lnTo>
                      <a:pt x="78" y="14"/>
                    </a:lnTo>
                    <a:lnTo>
                      <a:pt x="87" y="13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7" y="5"/>
                    </a:lnTo>
                    <a:lnTo>
                      <a:pt x="125" y="3"/>
                    </a:lnTo>
                    <a:lnTo>
                      <a:pt x="132" y="0"/>
                    </a:lnTo>
                    <a:lnTo>
                      <a:pt x="136" y="3"/>
                    </a:lnTo>
                    <a:lnTo>
                      <a:pt x="141" y="5"/>
                    </a:lnTo>
                    <a:lnTo>
                      <a:pt x="143" y="10"/>
                    </a:lnTo>
                    <a:lnTo>
                      <a:pt x="143" y="18"/>
                    </a:lnTo>
                    <a:lnTo>
                      <a:pt x="143" y="19"/>
                    </a:lnTo>
                    <a:lnTo>
                      <a:pt x="143" y="25"/>
                    </a:lnTo>
                    <a:lnTo>
                      <a:pt x="141" y="31"/>
                    </a:lnTo>
                    <a:lnTo>
                      <a:pt x="138" y="34"/>
                    </a:lnTo>
                    <a:lnTo>
                      <a:pt x="133" y="36"/>
                    </a:lnTo>
                    <a:lnTo>
                      <a:pt x="126" y="41"/>
                    </a:lnTo>
                    <a:lnTo>
                      <a:pt x="118" y="43"/>
                    </a:lnTo>
                    <a:lnTo>
                      <a:pt x="113" y="45"/>
                    </a:lnTo>
                    <a:lnTo>
                      <a:pt x="105" y="49"/>
                    </a:lnTo>
                    <a:lnTo>
                      <a:pt x="98" y="51"/>
                    </a:lnTo>
                    <a:lnTo>
                      <a:pt x="90" y="51"/>
                    </a:lnTo>
                    <a:lnTo>
                      <a:pt x="83" y="53"/>
                    </a:lnTo>
                    <a:lnTo>
                      <a:pt x="75" y="54"/>
                    </a:lnTo>
                    <a:lnTo>
                      <a:pt x="67" y="54"/>
                    </a:lnTo>
                    <a:lnTo>
                      <a:pt x="59" y="54"/>
                    </a:lnTo>
                    <a:lnTo>
                      <a:pt x="51" y="53"/>
                    </a:lnTo>
                    <a:lnTo>
                      <a:pt x="43" y="52"/>
                    </a:lnTo>
                    <a:lnTo>
                      <a:pt x="34" y="51"/>
                    </a:lnTo>
                    <a:lnTo>
                      <a:pt x="25" y="47"/>
                    </a:lnTo>
                    <a:lnTo>
                      <a:pt x="18" y="44"/>
                    </a:lnTo>
                    <a:lnTo>
                      <a:pt x="10" y="41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9" name="Freeform 1927">
                <a:extLst>
                  <a:ext uri="{FF2B5EF4-FFF2-40B4-BE49-F238E27FC236}">
                    <a16:creationId xmlns:a16="http://schemas.microsoft.com/office/drawing/2014/main" id="{340A894E-072F-4329-8BDD-D1F79313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2"/>
                <a:ext cx="48" cy="19"/>
              </a:xfrm>
              <a:custGeom>
                <a:avLst/>
                <a:gdLst>
                  <a:gd name="T0" fmla="*/ 11 w 144"/>
                  <a:gd name="T1" fmla="*/ 5 h 55"/>
                  <a:gd name="T2" fmla="*/ 19 w 144"/>
                  <a:gd name="T3" fmla="*/ 8 h 55"/>
                  <a:gd name="T4" fmla="*/ 27 w 144"/>
                  <a:gd name="T5" fmla="*/ 10 h 55"/>
                  <a:gd name="T6" fmla="*/ 33 w 144"/>
                  <a:gd name="T7" fmla="*/ 12 h 55"/>
                  <a:gd name="T8" fmla="*/ 41 w 144"/>
                  <a:gd name="T9" fmla="*/ 13 h 55"/>
                  <a:gd name="T10" fmla="*/ 49 w 144"/>
                  <a:gd name="T11" fmla="*/ 15 h 55"/>
                  <a:gd name="T12" fmla="*/ 57 w 144"/>
                  <a:gd name="T13" fmla="*/ 15 h 55"/>
                  <a:gd name="T14" fmla="*/ 65 w 144"/>
                  <a:gd name="T15" fmla="*/ 15 h 55"/>
                  <a:gd name="T16" fmla="*/ 73 w 144"/>
                  <a:gd name="T17" fmla="*/ 15 h 55"/>
                  <a:gd name="T18" fmla="*/ 79 w 144"/>
                  <a:gd name="T19" fmla="*/ 12 h 55"/>
                  <a:gd name="T20" fmla="*/ 87 w 144"/>
                  <a:gd name="T21" fmla="*/ 11 h 55"/>
                  <a:gd name="T22" fmla="*/ 95 w 144"/>
                  <a:gd name="T23" fmla="*/ 10 h 55"/>
                  <a:gd name="T24" fmla="*/ 103 w 144"/>
                  <a:gd name="T25" fmla="*/ 9 h 55"/>
                  <a:gd name="T26" fmla="*/ 110 w 144"/>
                  <a:gd name="T27" fmla="*/ 7 h 55"/>
                  <a:gd name="T28" fmla="*/ 119 w 144"/>
                  <a:gd name="T29" fmla="*/ 5 h 55"/>
                  <a:gd name="T30" fmla="*/ 126 w 144"/>
                  <a:gd name="T31" fmla="*/ 2 h 55"/>
                  <a:gd name="T32" fmla="*/ 134 w 144"/>
                  <a:gd name="T33" fmla="*/ 0 h 55"/>
                  <a:gd name="T34" fmla="*/ 138 w 144"/>
                  <a:gd name="T35" fmla="*/ 2 h 55"/>
                  <a:gd name="T36" fmla="*/ 140 w 144"/>
                  <a:gd name="T37" fmla="*/ 5 h 55"/>
                  <a:gd name="T38" fmla="*/ 143 w 144"/>
                  <a:gd name="T39" fmla="*/ 10 h 55"/>
                  <a:gd name="T40" fmla="*/ 144 w 144"/>
                  <a:gd name="T41" fmla="*/ 18 h 55"/>
                  <a:gd name="T42" fmla="*/ 144 w 144"/>
                  <a:gd name="T43" fmla="*/ 19 h 55"/>
                  <a:gd name="T44" fmla="*/ 143 w 144"/>
                  <a:gd name="T45" fmla="*/ 26 h 55"/>
                  <a:gd name="T46" fmla="*/ 141 w 144"/>
                  <a:gd name="T47" fmla="*/ 30 h 55"/>
                  <a:gd name="T48" fmla="*/ 138 w 144"/>
                  <a:gd name="T49" fmla="*/ 34 h 55"/>
                  <a:gd name="T50" fmla="*/ 135 w 144"/>
                  <a:gd name="T51" fmla="*/ 36 h 55"/>
                  <a:gd name="T52" fmla="*/ 128 w 144"/>
                  <a:gd name="T53" fmla="*/ 40 h 55"/>
                  <a:gd name="T54" fmla="*/ 121 w 144"/>
                  <a:gd name="T55" fmla="*/ 43 h 55"/>
                  <a:gd name="T56" fmla="*/ 114 w 144"/>
                  <a:gd name="T57" fmla="*/ 46 h 55"/>
                  <a:gd name="T58" fmla="*/ 106 w 144"/>
                  <a:gd name="T59" fmla="*/ 48 h 55"/>
                  <a:gd name="T60" fmla="*/ 100 w 144"/>
                  <a:gd name="T61" fmla="*/ 49 h 55"/>
                  <a:gd name="T62" fmla="*/ 92 w 144"/>
                  <a:gd name="T63" fmla="*/ 52 h 55"/>
                  <a:gd name="T64" fmla="*/ 85 w 144"/>
                  <a:gd name="T65" fmla="*/ 53 h 55"/>
                  <a:gd name="T66" fmla="*/ 76 w 144"/>
                  <a:gd name="T67" fmla="*/ 54 h 55"/>
                  <a:gd name="T68" fmla="*/ 68 w 144"/>
                  <a:gd name="T69" fmla="*/ 55 h 55"/>
                  <a:gd name="T70" fmla="*/ 60 w 144"/>
                  <a:gd name="T71" fmla="*/ 54 h 55"/>
                  <a:gd name="T72" fmla="*/ 52 w 144"/>
                  <a:gd name="T73" fmla="*/ 53 h 55"/>
                  <a:gd name="T74" fmla="*/ 44 w 144"/>
                  <a:gd name="T75" fmla="*/ 52 h 55"/>
                  <a:gd name="T76" fmla="*/ 36 w 144"/>
                  <a:gd name="T77" fmla="*/ 49 h 55"/>
                  <a:gd name="T78" fmla="*/ 28 w 144"/>
                  <a:gd name="T79" fmla="*/ 47 h 55"/>
                  <a:gd name="T80" fmla="*/ 20 w 144"/>
                  <a:gd name="T81" fmla="*/ 44 h 55"/>
                  <a:gd name="T82" fmla="*/ 11 w 144"/>
                  <a:gd name="T83" fmla="*/ 40 h 55"/>
                  <a:gd name="T84" fmla="*/ 7 w 144"/>
                  <a:gd name="T85" fmla="*/ 37 h 55"/>
                  <a:gd name="T86" fmla="*/ 4 w 144"/>
                  <a:gd name="T87" fmla="*/ 34 h 55"/>
                  <a:gd name="T88" fmla="*/ 1 w 144"/>
                  <a:gd name="T89" fmla="*/ 29 h 55"/>
                  <a:gd name="T90" fmla="*/ 0 w 144"/>
                  <a:gd name="T91" fmla="*/ 22 h 55"/>
                  <a:gd name="T92" fmla="*/ 0 w 144"/>
                  <a:gd name="T93" fmla="*/ 21 h 55"/>
                  <a:gd name="T94" fmla="*/ 0 w 144"/>
                  <a:gd name="T95" fmla="*/ 18 h 55"/>
                  <a:gd name="T96" fmla="*/ 1 w 144"/>
                  <a:gd name="T97" fmla="*/ 15 h 55"/>
                  <a:gd name="T98" fmla="*/ 2 w 144"/>
                  <a:gd name="T99" fmla="*/ 11 h 55"/>
                  <a:gd name="T100" fmla="*/ 2 w 144"/>
                  <a:gd name="T101" fmla="*/ 9 h 55"/>
                  <a:gd name="T102" fmla="*/ 4 w 144"/>
                  <a:gd name="T103" fmla="*/ 7 h 55"/>
                  <a:gd name="T104" fmla="*/ 5 w 144"/>
                  <a:gd name="T105" fmla="*/ 5 h 55"/>
                  <a:gd name="T106" fmla="*/ 8 w 144"/>
                  <a:gd name="T107" fmla="*/ 3 h 55"/>
                  <a:gd name="T108" fmla="*/ 11 w 144"/>
                  <a:gd name="T109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" h="55">
                    <a:moveTo>
                      <a:pt x="11" y="5"/>
                    </a:moveTo>
                    <a:lnTo>
                      <a:pt x="19" y="8"/>
                    </a:lnTo>
                    <a:lnTo>
                      <a:pt x="27" y="10"/>
                    </a:lnTo>
                    <a:lnTo>
                      <a:pt x="33" y="12"/>
                    </a:lnTo>
                    <a:lnTo>
                      <a:pt x="41" y="13"/>
                    </a:lnTo>
                    <a:lnTo>
                      <a:pt x="49" y="15"/>
                    </a:lnTo>
                    <a:lnTo>
                      <a:pt x="57" y="15"/>
                    </a:lnTo>
                    <a:lnTo>
                      <a:pt x="65" y="15"/>
                    </a:lnTo>
                    <a:lnTo>
                      <a:pt x="73" y="15"/>
                    </a:lnTo>
                    <a:lnTo>
                      <a:pt x="79" y="12"/>
                    </a:lnTo>
                    <a:lnTo>
                      <a:pt x="87" y="11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9" y="5"/>
                    </a:lnTo>
                    <a:lnTo>
                      <a:pt x="126" y="2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0" y="5"/>
                    </a:lnTo>
                    <a:lnTo>
                      <a:pt x="143" y="10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3" y="26"/>
                    </a:lnTo>
                    <a:lnTo>
                      <a:pt x="141" y="30"/>
                    </a:lnTo>
                    <a:lnTo>
                      <a:pt x="138" y="34"/>
                    </a:lnTo>
                    <a:lnTo>
                      <a:pt x="135" y="36"/>
                    </a:lnTo>
                    <a:lnTo>
                      <a:pt x="128" y="40"/>
                    </a:lnTo>
                    <a:lnTo>
                      <a:pt x="121" y="43"/>
                    </a:lnTo>
                    <a:lnTo>
                      <a:pt x="114" y="46"/>
                    </a:lnTo>
                    <a:lnTo>
                      <a:pt x="106" y="48"/>
                    </a:lnTo>
                    <a:lnTo>
                      <a:pt x="100" y="49"/>
                    </a:lnTo>
                    <a:lnTo>
                      <a:pt x="92" y="52"/>
                    </a:lnTo>
                    <a:lnTo>
                      <a:pt x="85" y="53"/>
                    </a:lnTo>
                    <a:lnTo>
                      <a:pt x="76" y="54"/>
                    </a:lnTo>
                    <a:lnTo>
                      <a:pt x="68" y="55"/>
                    </a:lnTo>
                    <a:lnTo>
                      <a:pt x="60" y="54"/>
                    </a:lnTo>
                    <a:lnTo>
                      <a:pt x="52" y="53"/>
                    </a:lnTo>
                    <a:lnTo>
                      <a:pt x="44" y="52"/>
                    </a:lnTo>
                    <a:lnTo>
                      <a:pt x="36" y="49"/>
                    </a:lnTo>
                    <a:lnTo>
                      <a:pt x="28" y="47"/>
                    </a:lnTo>
                    <a:lnTo>
                      <a:pt x="20" y="44"/>
                    </a:lnTo>
                    <a:lnTo>
                      <a:pt x="11" y="40"/>
                    </a:lnTo>
                    <a:lnTo>
                      <a:pt x="7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0" name="Freeform 1928">
                <a:extLst>
                  <a:ext uri="{FF2B5EF4-FFF2-40B4-BE49-F238E27FC236}">
                    <a16:creationId xmlns:a16="http://schemas.microsoft.com/office/drawing/2014/main" id="{1BC346FB-4A3A-405B-9F45-1567BB1C8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0"/>
                <a:ext cx="50" cy="6"/>
              </a:xfrm>
              <a:custGeom>
                <a:avLst/>
                <a:gdLst>
                  <a:gd name="T0" fmla="*/ 149 w 149"/>
                  <a:gd name="T1" fmla="*/ 0 h 18"/>
                  <a:gd name="T2" fmla="*/ 140 w 149"/>
                  <a:gd name="T3" fmla="*/ 4 h 18"/>
                  <a:gd name="T4" fmla="*/ 130 w 149"/>
                  <a:gd name="T5" fmla="*/ 6 h 18"/>
                  <a:gd name="T6" fmla="*/ 121 w 149"/>
                  <a:gd name="T7" fmla="*/ 8 h 18"/>
                  <a:gd name="T8" fmla="*/ 112 w 149"/>
                  <a:gd name="T9" fmla="*/ 11 h 18"/>
                  <a:gd name="T10" fmla="*/ 103 w 149"/>
                  <a:gd name="T11" fmla="*/ 13 h 18"/>
                  <a:gd name="T12" fmla="*/ 93 w 149"/>
                  <a:gd name="T13" fmla="*/ 15 h 18"/>
                  <a:gd name="T14" fmla="*/ 84 w 149"/>
                  <a:gd name="T15" fmla="*/ 16 h 18"/>
                  <a:gd name="T16" fmla="*/ 75 w 149"/>
                  <a:gd name="T17" fmla="*/ 17 h 18"/>
                  <a:gd name="T18" fmla="*/ 66 w 149"/>
                  <a:gd name="T19" fmla="*/ 18 h 18"/>
                  <a:gd name="T20" fmla="*/ 57 w 149"/>
                  <a:gd name="T21" fmla="*/ 18 h 18"/>
                  <a:gd name="T22" fmla="*/ 48 w 149"/>
                  <a:gd name="T23" fmla="*/ 17 h 18"/>
                  <a:gd name="T24" fmla="*/ 38 w 149"/>
                  <a:gd name="T25" fmla="*/ 16 h 18"/>
                  <a:gd name="T26" fmla="*/ 29 w 149"/>
                  <a:gd name="T27" fmla="*/ 15 h 18"/>
                  <a:gd name="T28" fmla="*/ 20 w 149"/>
                  <a:gd name="T29" fmla="*/ 13 h 18"/>
                  <a:gd name="T30" fmla="*/ 11 w 149"/>
                  <a:gd name="T31" fmla="*/ 8 h 18"/>
                  <a:gd name="T32" fmla="*/ 2 w 149"/>
                  <a:gd name="T33" fmla="*/ 5 h 18"/>
                  <a:gd name="T34" fmla="*/ 0 w 149"/>
                  <a:gd name="T35" fmla="*/ 6 h 18"/>
                  <a:gd name="T36" fmla="*/ 10 w 149"/>
                  <a:gd name="T37" fmla="*/ 11 h 18"/>
                  <a:gd name="T38" fmla="*/ 20 w 149"/>
                  <a:gd name="T39" fmla="*/ 14 h 18"/>
                  <a:gd name="T40" fmla="*/ 29 w 149"/>
                  <a:gd name="T41" fmla="*/ 16 h 18"/>
                  <a:gd name="T42" fmla="*/ 38 w 149"/>
                  <a:gd name="T43" fmla="*/ 18 h 18"/>
                  <a:gd name="T44" fmla="*/ 48 w 149"/>
                  <a:gd name="T45" fmla="*/ 18 h 18"/>
                  <a:gd name="T46" fmla="*/ 57 w 149"/>
                  <a:gd name="T47" fmla="*/ 18 h 18"/>
                  <a:gd name="T48" fmla="*/ 66 w 149"/>
                  <a:gd name="T49" fmla="*/ 18 h 18"/>
                  <a:gd name="T50" fmla="*/ 75 w 149"/>
                  <a:gd name="T51" fmla="*/ 18 h 18"/>
                  <a:gd name="T52" fmla="*/ 84 w 149"/>
                  <a:gd name="T53" fmla="*/ 17 h 18"/>
                  <a:gd name="T54" fmla="*/ 93 w 149"/>
                  <a:gd name="T55" fmla="*/ 16 h 18"/>
                  <a:gd name="T56" fmla="*/ 103 w 149"/>
                  <a:gd name="T57" fmla="*/ 15 h 18"/>
                  <a:gd name="T58" fmla="*/ 112 w 149"/>
                  <a:gd name="T59" fmla="*/ 13 h 18"/>
                  <a:gd name="T60" fmla="*/ 121 w 149"/>
                  <a:gd name="T61" fmla="*/ 9 h 18"/>
                  <a:gd name="T62" fmla="*/ 130 w 149"/>
                  <a:gd name="T63" fmla="*/ 8 h 18"/>
                  <a:gd name="T64" fmla="*/ 140 w 149"/>
                  <a:gd name="T65" fmla="*/ 5 h 18"/>
                  <a:gd name="T66" fmla="*/ 149 w 149"/>
                  <a:gd name="T67" fmla="*/ 3 h 18"/>
                  <a:gd name="T68" fmla="*/ 149 w 149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8">
                    <a:moveTo>
                      <a:pt x="149" y="0"/>
                    </a:moveTo>
                    <a:lnTo>
                      <a:pt x="140" y="4"/>
                    </a:lnTo>
                    <a:lnTo>
                      <a:pt x="130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3" y="13"/>
                    </a:lnTo>
                    <a:lnTo>
                      <a:pt x="93" y="15"/>
                    </a:lnTo>
                    <a:lnTo>
                      <a:pt x="84" y="16"/>
                    </a:lnTo>
                    <a:lnTo>
                      <a:pt x="75" y="17"/>
                    </a:lnTo>
                    <a:lnTo>
                      <a:pt x="66" y="18"/>
                    </a:lnTo>
                    <a:lnTo>
                      <a:pt x="57" y="18"/>
                    </a:lnTo>
                    <a:lnTo>
                      <a:pt x="48" y="17"/>
                    </a:lnTo>
                    <a:lnTo>
                      <a:pt x="38" y="16"/>
                    </a:lnTo>
                    <a:lnTo>
                      <a:pt x="29" y="15"/>
                    </a:lnTo>
                    <a:lnTo>
                      <a:pt x="20" y="13"/>
                    </a:lnTo>
                    <a:lnTo>
                      <a:pt x="11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29" y="16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6"/>
                    </a:lnTo>
                    <a:lnTo>
                      <a:pt x="103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0" y="8"/>
                    </a:lnTo>
                    <a:lnTo>
                      <a:pt x="140" y="5"/>
                    </a:lnTo>
                    <a:lnTo>
                      <a:pt x="149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1" name="Freeform 1929">
                <a:extLst>
                  <a:ext uri="{FF2B5EF4-FFF2-40B4-BE49-F238E27FC236}">
                    <a16:creationId xmlns:a16="http://schemas.microsoft.com/office/drawing/2014/main" id="{F2EE7925-D3E1-402F-95C7-2F0CF203C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0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8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0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8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2" name="Rectangle 1930">
                <a:extLst>
                  <a:ext uri="{FF2B5EF4-FFF2-40B4-BE49-F238E27FC236}">
                    <a16:creationId xmlns:a16="http://schemas.microsoft.com/office/drawing/2014/main" id="{6226739B-0C3C-4D44-A5E4-237AE87A7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263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3" name="Freeform 1931">
                <a:extLst>
                  <a:ext uri="{FF2B5EF4-FFF2-40B4-BE49-F238E27FC236}">
                    <a16:creationId xmlns:a16="http://schemas.microsoft.com/office/drawing/2014/main" id="{A93F4E6C-74B6-42FE-9773-D61FFF96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8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1 h 22"/>
                  <a:gd name="T4" fmla="*/ 5 w 13"/>
                  <a:gd name="T5" fmla="*/ 19 h 22"/>
                  <a:gd name="T6" fmla="*/ 8 w 13"/>
                  <a:gd name="T7" fmla="*/ 17 h 22"/>
                  <a:gd name="T8" fmla="*/ 11 w 13"/>
                  <a:gd name="T9" fmla="*/ 15 h 22"/>
                  <a:gd name="T10" fmla="*/ 12 w 13"/>
                  <a:gd name="T11" fmla="*/ 12 h 22"/>
                  <a:gd name="T12" fmla="*/ 13 w 13"/>
                  <a:gd name="T13" fmla="*/ 9 h 22"/>
                  <a:gd name="T14" fmla="*/ 13 w 13"/>
                  <a:gd name="T15" fmla="*/ 4 h 22"/>
                  <a:gd name="T16" fmla="*/ 13 w 13"/>
                  <a:gd name="T17" fmla="*/ 0 h 22"/>
                  <a:gd name="T18" fmla="*/ 13 w 13"/>
                  <a:gd name="T19" fmla="*/ 0 h 22"/>
                  <a:gd name="T20" fmla="*/ 13 w 13"/>
                  <a:gd name="T21" fmla="*/ 4 h 22"/>
                  <a:gd name="T22" fmla="*/ 12 w 13"/>
                  <a:gd name="T23" fmla="*/ 9 h 22"/>
                  <a:gd name="T24" fmla="*/ 11 w 13"/>
                  <a:gd name="T25" fmla="*/ 11 h 22"/>
                  <a:gd name="T26" fmla="*/ 9 w 13"/>
                  <a:gd name="T27" fmla="*/ 15 h 22"/>
                  <a:gd name="T28" fmla="*/ 7 w 13"/>
                  <a:gd name="T29" fmla="*/ 16 h 22"/>
                  <a:gd name="T30" fmla="*/ 4 w 13"/>
                  <a:gd name="T31" fmla="*/ 18 h 22"/>
                  <a:gd name="T32" fmla="*/ 2 w 13"/>
                  <a:gd name="T33" fmla="*/ 20 h 22"/>
                  <a:gd name="T34" fmla="*/ 0 w 13"/>
                  <a:gd name="T35" fmla="*/ 21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1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4" name="Freeform 1932">
                <a:extLst>
                  <a:ext uri="{FF2B5EF4-FFF2-40B4-BE49-F238E27FC236}">
                    <a16:creationId xmlns:a16="http://schemas.microsoft.com/office/drawing/2014/main" id="{D03C68A1-6C1F-48C4-A122-825F5FBC5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45"/>
                <a:ext cx="50" cy="7"/>
              </a:xfrm>
              <a:custGeom>
                <a:avLst/>
                <a:gdLst>
                  <a:gd name="T0" fmla="*/ 0 w 149"/>
                  <a:gd name="T1" fmla="*/ 6 h 23"/>
                  <a:gd name="T2" fmla="*/ 10 w 149"/>
                  <a:gd name="T3" fmla="*/ 10 h 23"/>
                  <a:gd name="T4" fmla="*/ 20 w 149"/>
                  <a:gd name="T5" fmla="*/ 15 h 23"/>
                  <a:gd name="T6" fmla="*/ 31 w 149"/>
                  <a:gd name="T7" fmla="*/ 18 h 23"/>
                  <a:gd name="T8" fmla="*/ 41 w 149"/>
                  <a:gd name="T9" fmla="*/ 20 h 23"/>
                  <a:gd name="T10" fmla="*/ 51 w 149"/>
                  <a:gd name="T11" fmla="*/ 21 h 23"/>
                  <a:gd name="T12" fmla="*/ 61 w 149"/>
                  <a:gd name="T13" fmla="*/ 23 h 23"/>
                  <a:gd name="T14" fmla="*/ 70 w 149"/>
                  <a:gd name="T15" fmla="*/ 23 h 23"/>
                  <a:gd name="T16" fmla="*/ 79 w 149"/>
                  <a:gd name="T17" fmla="*/ 23 h 23"/>
                  <a:gd name="T18" fmla="*/ 88 w 149"/>
                  <a:gd name="T19" fmla="*/ 21 h 23"/>
                  <a:gd name="T20" fmla="*/ 97 w 149"/>
                  <a:gd name="T21" fmla="*/ 20 h 23"/>
                  <a:gd name="T22" fmla="*/ 107 w 149"/>
                  <a:gd name="T23" fmla="*/ 18 h 23"/>
                  <a:gd name="T24" fmla="*/ 116 w 149"/>
                  <a:gd name="T25" fmla="*/ 15 h 23"/>
                  <a:gd name="T26" fmla="*/ 125 w 149"/>
                  <a:gd name="T27" fmla="*/ 13 h 23"/>
                  <a:gd name="T28" fmla="*/ 132 w 149"/>
                  <a:gd name="T29" fmla="*/ 9 h 23"/>
                  <a:gd name="T30" fmla="*/ 141 w 149"/>
                  <a:gd name="T31" fmla="*/ 6 h 23"/>
                  <a:gd name="T32" fmla="*/ 149 w 149"/>
                  <a:gd name="T33" fmla="*/ 2 h 23"/>
                  <a:gd name="T34" fmla="*/ 148 w 149"/>
                  <a:gd name="T35" fmla="*/ 0 h 23"/>
                  <a:gd name="T36" fmla="*/ 139 w 149"/>
                  <a:gd name="T37" fmla="*/ 5 h 23"/>
                  <a:gd name="T38" fmla="*/ 131 w 149"/>
                  <a:gd name="T39" fmla="*/ 8 h 23"/>
                  <a:gd name="T40" fmla="*/ 123 w 149"/>
                  <a:gd name="T41" fmla="*/ 11 h 23"/>
                  <a:gd name="T42" fmla="*/ 116 w 149"/>
                  <a:gd name="T43" fmla="*/ 14 h 23"/>
                  <a:gd name="T44" fmla="*/ 107 w 149"/>
                  <a:gd name="T45" fmla="*/ 17 h 23"/>
                  <a:gd name="T46" fmla="*/ 97 w 149"/>
                  <a:gd name="T47" fmla="*/ 19 h 23"/>
                  <a:gd name="T48" fmla="*/ 88 w 149"/>
                  <a:gd name="T49" fmla="*/ 20 h 23"/>
                  <a:gd name="T50" fmla="*/ 79 w 149"/>
                  <a:gd name="T51" fmla="*/ 21 h 23"/>
                  <a:gd name="T52" fmla="*/ 70 w 149"/>
                  <a:gd name="T53" fmla="*/ 20 h 23"/>
                  <a:gd name="T54" fmla="*/ 61 w 149"/>
                  <a:gd name="T55" fmla="*/ 20 h 23"/>
                  <a:gd name="T56" fmla="*/ 51 w 149"/>
                  <a:gd name="T57" fmla="*/ 20 h 23"/>
                  <a:gd name="T58" fmla="*/ 41 w 149"/>
                  <a:gd name="T59" fmla="*/ 19 h 23"/>
                  <a:gd name="T60" fmla="*/ 31 w 149"/>
                  <a:gd name="T61" fmla="*/ 17 h 23"/>
                  <a:gd name="T62" fmla="*/ 22 w 149"/>
                  <a:gd name="T63" fmla="*/ 13 h 23"/>
                  <a:gd name="T64" fmla="*/ 11 w 149"/>
                  <a:gd name="T65" fmla="*/ 9 h 23"/>
                  <a:gd name="T66" fmla="*/ 2 w 149"/>
                  <a:gd name="T67" fmla="*/ 5 h 23"/>
                  <a:gd name="T68" fmla="*/ 0 w 149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3">
                    <a:moveTo>
                      <a:pt x="0" y="6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1"/>
                    </a:lnTo>
                    <a:lnTo>
                      <a:pt x="61" y="23"/>
                    </a:lnTo>
                    <a:lnTo>
                      <a:pt x="70" y="23"/>
                    </a:lnTo>
                    <a:lnTo>
                      <a:pt x="79" y="23"/>
                    </a:lnTo>
                    <a:lnTo>
                      <a:pt x="88" y="21"/>
                    </a:lnTo>
                    <a:lnTo>
                      <a:pt x="97" y="20"/>
                    </a:lnTo>
                    <a:lnTo>
                      <a:pt x="107" y="18"/>
                    </a:lnTo>
                    <a:lnTo>
                      <a:pt x="116" y="15"/>
                    </a:lnTo>
                    <a:lnTo>
                      <a:pt x="125" y="13"/>
                    </a:lnTo>
                    <a:lnTo>
                      <a:pt x="132" y="9"/>
                    </a:lnTo>
                    <a:lnTo>
                      <a:pt x="141" y="6"/>
                    </a:lnTo>
                    <a:lnTo>
                      <a:pt x="149" y="2"/>
                    </a:lnTo>
                    <a:lnTo>
                      <a:pt x="148" y="0"/>
                    </a:lnTo>
                    <a:lnTo>
                      <a:pt x="139" y="5"/>
                    </a:lnTo>
                    <a:lnTo>
                      <a:pt x="131" y="8"/>
                    </a:lnTo>
                    <a:lnTo>
                      <a:pt x="123" y="11"/>
                    </a:lnTo>
                    <a:lnTo>
                      <a:pt x="116" y="14"/>
                    </a:lnTo>
                    <a:lnTo>
                      <a:pt x="107" y="17"/>
                    </a:lnTo>
                    <a:lnTo>
                      <a:pt x="97" y="19"/>
                    </a:lnTo>
                    <a:lnTo>
                      <a:pt x="88" y="20"/>
                    </a:lnTo>
                    <a:lnTo>
                      <a:pt x="79" y="21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1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5" name="Freeform 1933">
                <a:extLst>
                  <a:ext uri="{FF2B5EF4-FFF2-40B4-BE49-F238E27FC236}">
                    <a16:creationId xmlns:a16="http://schemas.microsoft.com/office/drawing/2014/main" id="{09C2C64E-8B5C-40D9-96BA-9145DD2F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9"/>
                <a:ext cx="4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5 h 23"/>
                  <a:gd name="T4" fmla="*/ 1 w 13"/>
                  <a:gd name="T5" fmla="*/ 9 h 23"/>
                  <a:gd name="T6" fmla="*/ 2 w 13"/>
                  <a:gd name="T7" fmla="*/ 13 h 23"/>
                  <a:gd name="T8" fmla="*/ 3 w 13"/>
                  <a:gd name="T9" fmla="*/ 15 h 23"/>
                  <a:gd name="T10" fmla="*/ 5 w 13"/>
                  <a:gd name="T11" fmla="*/ 18 h 23"/>
                  <a:gd name="T12" fmla="*/ 7 w 13"/>
                  <a:gd name="T13" fmla="*/ 20 h 23"/>
                  <a:gd name="T14" fmla="*/ 10 w 13"/>
                  <a:gd name="T15" fmla="*/ 21 h 23"/>
                  <a:gd name="T16" fmla="*/ 12 w 13"/>
                  <a:gd name="T17" fmla="*/ 23 h 23"/>
                  <a:gd name="T18" fmla="*/ 13 w 13"/>
                  <a:gd name="T19" fmla="*/ 21 h 23"/>
                  <a:gd name="T20" fmla="*/ 11 w 13"/>
                  <a:gd name="T21" fmla="*/ 20 h 23"/>
                  <a:gd name="T22" fmla="*/ 9 w 13"/>
                  <a:gd name="T23" fmla="*/ 18 h 23"/>
                  <a:gd name="T24" fmla="*/ 6 w 13"/>
                  <a:gd name="T25" fmla="*/ 17 h 23"/>
                  <a:gd name="T26" fmla="*/ 5 w 13"/>
                  <a:gd name="T27" fmla="*/ 14 h 23"/>
                  <a:gd name="T28" fmla="*/ 3 w 13"/>
                  <a:gd name="T29" fmla="*/ 11 h 23"/>
                  <a:gd name="T30" fmla="*/ 2 w 13"/>
                  <a:gd name="T31" fmla="*/ 9 h 23"/>
                  <a:gd name="T32" fmla="*/ 2 w 13"/>
                  <a:gd name="T33" fmla="*/ 5 h 23"/>
                  <a:gd name="T34" fmla="*/ 2 w 13"/>
                  <a:gd name="T35" fmla="*/ 0 h 23"/>
                  <a:gd name="T36" fmla="*/ 0 w 13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5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2" y="23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6" name="Rectangle 1934">
                <a:extLst>
                  <a:ext uri="{FF2B5EF4-FFF2-40B4-BE49-F238E27FC236}">
                    <a16:creationId xmlns:a16="http://schemas.microsoft.com/office/drawing/2014/main" id="{5EB5E1C2-F2BF-43F8-8FBB-0925BD4FB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63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7" name="Freeform 1935">
                <a:extLst>
                  <a:ext uri="{FF2B5EF4-FFF2-40B4-BE49-F238E27FC236}">
                    <a16:creationId xmlns:a16="http://schemas.microsoft.com/office/drawing/2014/main" id="{6C0AA231-CD00-45A7-BC1A-49A03467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31"/>
                <a:ext cx="4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3 w 14"/>
                  <a:gd name="T11" fmla="*/ 10 h 22"/>
                  <a:gd name="T12" fmla="*/ 3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4 w 14"/>
                  <a:gd name="T19" fmla="*/ 22 h 22"/>
                  <a:gd name="T20" fmla="*/ 3 w 14"/>
                  <a:gd name="T21" fmla="*/ 19 h 22"/>
                  <a:gd name="T22" fmla="*/ 4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3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4" y="22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8" name="Freeform 1936">
                <a:extLst>
                  <a:ext uri="{FF2B5EF4-FFF2-40B4-BE49-F238E27FC236}">
                    <a16:creationId xmlns:a16="http://schemas.microsoft.com/office/drawing/2014/main" id="{B7208687-AC45-4B99-980B-FF9DD6E9D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9" name="Freeform 1937">
                <a:extLst>
                  <a:ext uri="{FF2B5EF4-FFF2-40B4-BE49-F238E27FC236}">
                    <a16:creationId xmlns:a16="http://schemas.microsoft.com/office/drawing/2014/main" id="{06E15ABE-97EC-41E3-B611-466A82C02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6"/>
                <a:ext cx="50" cy="6"/>
              </a:xfrm>
              <a:custGeom>
                <a:avLst/>
                <a:gdLst>
                  <a:gd name="T0" fmla="*/ 148 w 148"/>
                  <a:gd name="T1" fmla="*/ 0 h 18"/>
                  <a:gd name="T2" fmla="*/ 139 w 148"/>
                  <a:gd name="T3" fmla="*/ 2 h 18"/>
                  <a:gd name="T4" fmla="*/ 130 w 148"/>
                  <a:gd name="T5" fmla="*/ 5 h 18"/>
                  <a:gd name="T6" fmla="*/ 121 w 148"/>
                  <a:gd name="T7" fmla="*/ 8 h 18"/>
                  <a:gd name="T8" fmla="*/ 112 w 148"/>
                  <a:gd name="T9" fmla="*/ 10 h 18"/>
                  <a:gd name="T10" fmla="*/ 102 w 148"/>
                  <a:gd name="T11" fmla="*/ 12 h 18"/>
                  <a:gd name="T12" fmla="*/ 93 w 148"/>
                  <a:gd name="T13" fmla="*/ 14 h 18"/>
                  <a:gd name="T14" fmla="*/ 84 w 148"/>
                  <a:gd name="T15" fmla="*/ 15 h 18"/>
                  <a:gd name="T16" fmla="*/ 75 w 148"/>
                  <a:gd name="T17" fmla="*/ 15 h 18"/>
                  <a:gd name="T18" fmla="*/ 66 w 148"/>
                  <a:gd name="T19" fmla="*/ 17 h 18"/>
                  <a:gd name="T20" fmla="*/ 57 w 148"/>
                  <a:gd name="T21" fmla="*/ 18 h 18"/>
                  <a:gd name="T22" fmla="*/ 47 w 148"/>
                  <a:gd name="T23" fmla="*/ 17 h 18"/>
                  <a:gd name="T24" fmla="*/ 38 w 148"/>
                  <a:gd name="T25" fmla="*/ 15 h 18"/>
                  <a:gd name="T26" fmla="*/ 29 w 148"/>
                  <a:gd name="T27" fmla="*/ 14 h 18"/>
                  <a:gd name="T28" fmla="*/ 19 w 148"/>
                  <a:gd name="T29" fmla="*/ 12 h 18"/>
                  <a:gd name="T30" fmla="*/ 11 w 148"/>
                  <a:gd name="T31" fmla="*/ 9 h 18"/>
                  <a:gd name="T32" fmla="*/ 2 w 148"/>
                  <a:gd name="T33" fmla="*/ 4 h 18"/>
                  <a:gd name="T34" fmla="*/ 0 w 148"/>
                  <a:gd name="T35" fmla="*/ 5 h 18"/>
                  <a:gd name="T36" fmla="*/ 10 w 148"/>
                  <a:gd name="T37" fmla="*/ 10 h 18"/>
                  <a:gd name="T38" fmla="*/ 19 w 148"/>
                  <a:gd name="T39" fmla="*/ 13 h 18"/>
                  <a:gd name="T40" fmla="*/ 29 w 148"/>
                  <a:gd name="T41" fmla="*/ 15 h 18"/>
                  <a:gd name="T42" fmla="*/ 38 w 148"/>
                  <a:gd name="T43" fmla="*/ 18 h 18"/>
                  <a:gd name="T44" fmla="*/ 47 w 148"/>
                  <a:gd name="T45" fmla="*/ 18 h 18"/>
                  <a:gd name="T46" fmla="*/ 57 w 148"/>
                  <a:gd name="T47" fmla="*/ 18 h 18"/>
                  <a:gd name="T48" fmla="*/ 66 w 148"/>
                  <a:gd name="T49" fmla="*/ 18 h 18"/>
                  <a:gd name="T50" fmla="*/ 75 w 148"/>
                  <a:gd name="T51" fmla="*/ 18 h 18"/>
                  <a:gd name="T52" fmla="*/ 84 w 148"/>
                  <a:gd name="T53" fmla="*/ 17 h 18"/>
                  <a:gd name="T54" fmla="*/ 93 w 148"/>
                  <a:gd name="T55" fmla="*/ 15 h 18"/>
                  <a:gd name="T56" fmla="*/ 102 w 148"/>
                  <a:gd name="T57" fmla="*/ 13 h 18"/>
                  <a:gd name="T58" fmla="*/ 112 w 148"/>
                  <a:gd name="T59" fmla="*/ 11 h 18"/>
                  <a:gd name="T60" fmla="*/ 121 w 148"/>
                  <a:gd name="T61" fmla="*/ 9 h 18"/>
                  <a:gd name="T62" fmla="*/ 130 w 148"/>
                  <a:gd name="T63" fmla="*/ 7 h 18"/>
                  <a:gd name="T64" fmla="*/ 139 w 148"/>
                  <a:gd name="T65" fmla="*/ 4 h 18"/>
                  <a:gd name="T66" fmla="*/ 148 w 148"/>
                  <a:gd name="T67" fmla="*/ 1 h 18"/>
                  <a:gd name="T68" fmla="*/ 148 w 148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">
                    <a:moveTo>
                      <a:pt x="148" y="0"/>
                    </a:moveTo>
                    <a:lnTo>
                      <a:pt x="139" y="2"/>
                    </a:lnTo>
                    <a:lnTo>
                      <a:pt x="130" y="5"/>
                    </a:lnTo>
                    <a:lnTo>
                      <a:pt x="121" y="8"/>
                    </a:lnTo>
                    <a:lnTo>
                      <a:pt x="112" y="10"/>
                    </a:lnTo>
                    <a:lnTo>
                      <a:pt x="102" y="12"/>
                    </a:lnTo>
                    <a:lnTo>
                      <a:pt x="93" y="14"/>
                    </a:lnTo>
                    <a:lnTo>
                      <a:pt x="84" y="15"/>
                    </a:lnTo>
                    <a:lnTo>
                      <a:pt x="75" y="15"/>
                    </a:lnTo>
                    <a:lnTo>
                      <a:pt x="66" y="17"/>
                    </a:lnTo>
                    <a:lnTo>
                      <a:pt x="57" y="18"/>
                    </a:lnTo>
                    <a:lnTo>
                      <a:pt x="47" y="17"/>
                    </a:lnTo>
                    <a:lnTo>
                      <a:pt x="38" y="15"/>
                    </a:lnTo>
                    <a:lnTo>
                      <a:pt x="29" y="14"/>
                    </a:lnTo>
                    <a:lnTo>
                      <a:pt x="19" y="12"/>
                    </a:lnTo>
                    <a:lnTo>
                      <a:pt x="11" y="9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9" y="13"/>
                    </a:lnTo>
                    <a:lnTo>
                      <a:pt x="29" y="15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5"/>
                    </a:lnTo>
                    <a:lnTo>
                      <a:pt x="102" y="13"/>
                    </a:lnTo>
                    <a:lnTo>
                      <a:pt x="112" y="11"/>
                    </a:lnTo>
                    <a:lnTo>
                      <a:pt x="121" y="9"/>
                    </a:lnTo>
                    <a:lnTo>
                      <a:pt x="130" y="7"/>
                    </a:lnTo>
                    <a:lnTo>
                      <a:pt x="139" y="4"/>
                    </a:lnTo>
                    <a:lnTo>
                      <a:pt x="148" y="1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0" name="Freeform 1938">
                <a:extLst>
                  <a:ext uri="{FF2B5EF4-FFF2-40B4-BE49-F238E27FC236}">
                    <a16:creationId xmlns:a16="http://schemas.microsoft.com/office/drawing/2014/main" id="{349D4F2C-AB70-4D32-9A95-38C57224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76"/>
                <a:ext cx="4" cy="7"/>
              </a:xfrm>
              <a:custGeom>
                <a:avLst/>
                <a:gdLst>
                  <a:gd name="T0" fmla="*/ 13 w 13"/>
                  <a:gd name="T1" fmla="*/ 21 h 21"/>
                  <a:gd name="T2" fmla="*/ 13 w 13"/>
                  <a:gd name="T3" fmla="*/ 17 h 21"/>
                  <a:gd name="T4" fmla="*/ 13 w 13"/>
                  <a:gd name="T5" fmla="*/ 13 h 21"/>
                  <a:gd name="T6" fmla="*/ 12 w 13"/>
                  <a:gd name="T7" fmla="*/ 9 h 21"/>
                  <a:gd name="T8" fmla="*/ 10 w 13"/>
                  <a:gd name="T9" fmla="*/ 5 h 21"/>
                  <a:gd name="T10" fmla="*/ 8 w 13"/>
                  <a:gd name="T11" fmla="*/ 3 h 21"/>
                  <a:gd name="T12" fmla="*/ 5 w 13"/>
                  <a:gd name="T13" fmla="*/ 1 h 21"/>
                  <a:gd name="T14" fmla="*/ 2 w 13"/>
                  <a:gd name="T15" fmla="*/ 0 h 21"/>
                  <a:gd name="T16" fmla="*/ 0 w 13"/>
                  <a:gd name="T17" fmla="*/ 0 h 21"/>
                  <a:gd name="T18" fmla="*/ 0 w 13"/>
                  <a:gd name="T19" fmla="*/ 1 h 21"/>
                  <a:gd name="T20" fmla="*/ 2 w 13"/>
                  <a:gd name="T21" fmla="*/ 1 h 21"/>
                  <a:gd name="T22" fmla="*/ 4 w 13"/>
                  <a:gd name="T23" fmla="*/ 3 h 21"/>
                  <a:gd name="T24" fmla="*/ 7 w 13"/>
                  <a:gd name="T25" fmla="*/ 4 h 21"/>
                  <a:gd name="T26" fmla="*/ 8 w 13"/>
                  <a:gd name="T27" fmla="*/ 7 h 21"/>
                  <a:gd name="T28" fmla="*/ 11 w 13"/>
                  <a:gd name="T29" fmla="*/ 10 h 21"/>
                  <a:gd name="T30" fmla="*/ 11 w 13"/>
                  <a:gd name="T31" fmla="*/ 13 h 21"/>
                  <a:gd name="T32" fmla="*/ 13 w 13"/>
                  <a:gd name="T33" fmla="*/ 17 h 21"/>
                  <a:gd name="T34" fmla="*/ 13 w 13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21"/>
                    </a:moveTo>
                    <a:lnTo>
                      <a:pt x="13" y="17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7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1" name="Rectangle 1939">
                <a:extLst>
                  <a:ext uri="{FF2B5EF4-FFF2-40B4-BE49-F238E27FC236}">
                    <a16:creationId xmlns:a16="http://schemas.microsoft.com/office/drawing/2014/main" id="{21DED3FA-3F5D-4FE4-9431-2DB3199EA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25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2" name="Freeform 1940">
                <a:extLst>
                  <a:ext uri="{FF2B5EF4-FFF2-40B4-BE49-F238E27FC236}">
                    <a16:creationId xmlns:a16="http://schemas.microsoft.com/office/drawing/2014/main" id="{AD2B669C-DB0C-4B04-88FF-99BB7FAD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84"/>
                <a:ext cx="4" cy="7"/>
              </a:xfrm>
              <a:custGeom>
                <a:avLst/>
                <a:gdLst>
                  <a:gd name="T0" fmla="*/ 2 w 13"/>
                  <a:gd name="T1" fmla="*/ 23 h 23"/>
                  <a:gd name="T2" fmla="*/ 3 w 13"/>
                  <a:gd name="T3" fmla="*/ 21 h 23"/>
                  <a:gd name="T4" fmla="*/ 5 w 13"/>
                  <a:gd name="T5" fmla="*/ 19 h 23"/>
                  <a:gd name="T6" fmla="*/ 8 w 13"/>
                  <a:gd name="T7" fmla="*/ 17 h 23"/>
                  <a:gd name="T8" fmla="*/ 11 w 13"/>
                  <a:gd name="T9" fmla="*/ 15 h 23"/>
                  <a:gd name="T10" fmla="*/ 12 w 13"/>
                  <a:gd name="T11" fmla="*/ 13 h 23"/>
                  <a:gd name="T12" fmla="*/ 13 w 13"/>
                  <a:gd name="T13" fmla="*/ 8 h 23"/>
                  <a:gd name="T14" fmla="*/ 13 w 13"/>
                  <a:gd name="T15" fmla="*/ 5 h 23"/>
                  <a:gd name="T16" fmla="*/ 13 w 13"/>
                  <a:gd name="T17" fmla="*/ 0 h 23"/>
                  <a:gd name="T18" fmla="*/ 13 w 13"/>
                  <a:gd name="T19" fmla="*/ 0 h 23"/>
                  <a:gd name="T20" fmla="*/ 13 w 13"/>
                  <a:gd name="T21" fmla="*/ 5 h 23"/>
                  <a:gd name="T22" fmla="*/ 12 w 13"/>
                  <a:gd name="T23" fmla="*/ 8 h 23"/>
                  <a:gd name="T24" fmla="*/ 11 w 13"/>
                  <a:gd name="T25" fmla="*/ 12 h 23"/>
                  <a:gd name="T26" fmla="*/ 9 w 13"/>
                  <a:gd name="T27" fmla="*/ 15 h 23"/>
                  <a:gd name="T28" fmla="*/ 7 w 13"/>
                  <a:gd name="T29" fmla="*/ 16 h 23"/>
                  <a:gd name="T30" fmla="*/ 4 w 13"/>
                  <a:gd name="T31" fmla="*/ 18 h 23"/>
                  <a:gd name="T32" fmla="*/ 2 w 13"/>
                  <a:gd name="T33" fmla="*/ 19 h 23"/>
                  <a:gd name="T34" fmla="*/ 0 w 13"/>
                  <a:gd name="T35" fmla="*/ 21 h 23"/>
                  <a:gd name="T36" fmla="*/ 2 w 1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2" y="23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8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3" name="Freeform 1941">
                <a:extLst>
                  <a:ext uri="{FF2B5EF4-FFF2-40B4-BE49-F238E27FC236}">
                    <a16:creationId xmlns:a16="http://schemas.microsoft.com/office/drawing/2014/main" id="{04378884-5439-40A9-8BD7-7201D3361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1"/>
                <a:ext cx="50" cy="7"/>
              </a:xfrm>
              <a:custGeom>
                <a:avLst/>
                <a:gdLst>
                  <a:gd name="T0" fmla="*/ 0 w 149"/>
                  <a:gd name="T1" fmla="*/ 5 h 22"/>
                  <a:gd name="T2" fmla="*/ 10 w 149"/>
                  <a:gd name="T3" fmla="*/ 10 h 22"/>
                  <a:gd name="T4" fmla="*/ 20 w 149"/>
                  <a:gd name="T5" fmla="*/ 14 h 22"/>
                  <a:gd name="T6" fmla="*/ 31 w 149"/>
                  <a:gd name="T7" fmla="*/ 17 h 22"/>
                  <a:gd name="T8" fmla="*/ 41 w 149"/>
                  <a:gd name="T9" fmla="*/ 20 h 22"/>
                  <a:gd name="T10" fmla="*/ 52 w 149"/>
                  <a:gd name="T11" fmla="*/ 21 h 22"/>
                  <a:gd name="T12" fmla="*/ 62 w 149"/>
                  <a:gd name="T13" fmla="*/ 22 h 22"/>
                  <a:gd name="T14" fmla="*/ 71 w 149"/>
                  <a:gd name="T15" fmla="*/ 22 h 22"/>
                  <a:gd name="T16" fmla="*/ 80 w 149"/>
                  <a:gd name="T17" fmla="*/ 22 h 22"/>
                  <a:gd name="T18" fmla="*/ 89 w 149"/>
                  <a:gd name="T19" fmla="*/ 20 h 22"/>
                  <a:gd name="T20" fmla="*/ 98 w 149"/>
                  <a:gd name="T21" fmla="*/ 19 h 22"/>
                  <a:gd name="T22" fmla="*/ 108 w 149"/>
                  <a:gd name="T23" fmla="*/ 16 h 22"/>
                  <a:gd name="T24" fmla="*/ 117 w 149"/>
                  <a:gd name="T25" fmla="*/ 14 h 22"/>
                  <a:gd name="T26" fmla="*/ 126 w 149"/>
                  <a:gd name="T27" fmla="*/ 12 h 22"/>
                  <a:gd name="T28" fmla="*/ 132 w 149"/>
                  <a:gd name="T29" fmla="*/ 9 h 22"/>
                  <a:gd name="T30" fmla="*/ 141 w 149"/>
                  <a:gd name="T31" fmla="*/ 4 h 22"/>
                  <a:gd name="T32" fmla="*/ 149 w 149"/>
                  <a:gd name="T33" fmla="*/ 1 h 22"/>
                  <a:gd name="T34" fmla="*/ 148 w 149"/>
                  <a:gd name="T35" fmla="*/ 0 h 22"/>
                  <a:gd name="T36" fmla="*/ 139 w 149"/>
                  <a:gd name="T37" fmla="*/ 3 h 22"/>
                  <a:gd name="T38" fmla="*/ 131 w 149"/>
                  <a:gd name="T39" fmla="*/ 6 h 22"/>
                  <a:gd name="T40" fmla="*/ 123 w 149"/>
                  <a:gd name="T41" fmla="*/ 10 h 22"/>
                  <a:gd name="T42" fmla="*/ 117 w 149"/>
                  <a:gd name="T43" fmla="*/ 12 h 22"/>
                  <a:gd name="T44" fmla="*/ 108 w 149"/>
                  <a:gd name="T45" fmla="*/ 15 h 22"/>
                  <a:gd name="T46" fmla="*/ 98 w 149"/>
                  <a:gd name="T47" fmla="*/ 17 h 22"/>
                  <a:gd name="T48" fmla="*/ 89 w 149"/>
                  <a:gd name="T49" fmla="*/ 19 h 22"/>
                  <a:gd name="T50" fmla="*/ 80 w 149"/>
                  <a:gd name="T51" fmla="*/ 20 h 22"/>
                  <a:gd name="T52" fmla="*/ 71 w 149"/>
                  <a:gd name="T53" fmla="*/ 20 h 22"/>
                  <a:gd name="T54" fmla="*/ 62 w 149"/>
                  <a:gd name="T55" fmla="*/ 20 h 22"/>
                  <a:gd name="T56" fmla="*/ 52 w 149"/>
                  <a:gd name="T57" fmla="*/ 20 h 22"/>
                  <a:gd name="T58" fmla="*/ 41 w 149"/>
                  <a:gd name="T59" fmla="*/ 19 h 22"/>
                  <a:gd name="T60" fmla="*/ 31 w 149"/>
                  <a:gd name="T61" fmla="*/ 16 h 22"/>
                  <a:gd name="T62" fmla="*/ 22 w 149"/>
                  <a:gd name="T63" fmla="*/ 12 h 22"/>
                  <a:gd name="T64" fmla="*/ 11 w 149"/>
                  <a:gd name="T65" fmla="*/ 9 h 22"/>
                  <a:gd name="T66" fmla="*/ 1 w 149"/>
                  <a:gd name="T67" fmla="*/ 4 h 22"/>
                  <a:gd name="T68" fmla="*/ 0 w 149"/>
                  <a:gd name="T6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2">
                    <a:moveTo>
                      <a:pt x="0" y="5"/>
                    </a:moveTo>
                    <a:lnTo>
                      <a:pt x="10" y="10"/>
                    </a:lnTo>
                    <a:lnTo>
                      <a:pt x="20" y="14"/>
                    </a:lnTo>
                    <a:lnTo>
                      <a:pt x="31" y="17"/>
                    </a:lnTo>
                    <a:lnTo>
                      <a:pt x="41" y="20"/>
                    </a:lnTo>
                    <a:lnTo>
                      <a:pt x="52" y="21"/>
                    </a:lnTo>
                    <a:lnTo>
                      <a:pt x="62" y="22"/>
                    </a:lnTo>
                    <a:lnTo>
                      <a:pt x="71" y="22"/>
                    </a:lnTo>
                    <a:lnTo>
                      <a:pt x="80" y="22"/>
                    </a:lnTo>
                    <a:lnTo>
                      <a:pt x="89" y="20"/>
                    </a:lnTo>
                    <a:lnTo>
                      <a:pt x="98" y="19"/>
                    </a:lnTo>
                    <a:lnTo>
                      <a:pt x="108" y="16"/>
                    </a:lnTo>
                    <a:lnTo>
                      <a:pt x="117" y="14"/>
                    </a:lnTo>
                    <a:lnTo>
                      <a:pt x="126" y="12"/>
                    </a:lnTo>
                    <a:lnTo>
                      <a:pt x="132" y="9"/>
                    </a:lnTo>
                    <a:lnTo>
                      <a:pt x="141" y="4"/>
                    </a:lnTo>
                    <a:lnTo>
                      <a:pt x="149" y="1"/>
                    </a:lnTo>
                    <a:lnTo>
                      <a:pt x="148" y="0"/>
                    </a:lnTo>
                    <a:lnTo>
                      <a:pt x="139" y="3"/>
                    </a:lnTo>
                    <a:lnTo>
                      <a:pt x="131" y="6"/>
                    </a:lnTo>
                    <a:lnTo>
                      <a:pt x="123" y="10"/>
                    </a:lnTo>
                    <a:lnTo>
                      <a:pt x="117" y="12"/>
                    </a:lnTo>
                    <a:lnTo>
                      <a:pt x="108" y="15"/>
                    </a:lnTo>
                    <a:lnTo>
                      <a:pt x="98" y="17"/>
                    </a:lnTo>
                    <a:lnTo>
                      <a:pt x="89" y="19"/>
                    </a:lnTo>
                    <a:lnTo>
                      <a:pt x="80" y="20"/>
                    </a:lnTo>
                    <a:lnTo>
                      <a:pt x="71" y="20"/>
                    </a:lnTo>
                    <a:lnTo>
                      <a:pt x="62" y="20"/>
                    </a:lnTo>
                    <a:lnTo>
                      <a:pt x="52" y="20"/>
                    </a:lnTo>
                    <a:lnTo>
                      <a:pt x="41" y="19"/>
                    </a:lnTo>
                    <a:lnTo>
                      <a:pt x="31" y="16"/>
                    </a:lnTo>
                    <a:lnTo>
                      <a:pt x="22" y="12"/>
                    </a:lnTo>
                    <a:lnTo>
                      <a:pt x="11" y="9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4" name="Freeform 1942">
                <a:extLst>
                  <a:ext uri="{FF2B5EF4-FFF2-40B4-BE49-F238E27FC236}">
                    <a16:creationId xmlns:a16="http://schemas.microsoft.com/office/drawing/2014/main" id="{D9C3622C-A1A7-4533-A4AF-2CD611D35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5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1 w 13"/>
                  <a:gd name="T3" fmla="*/ 4 h 22"/>
                  <a:gd name="T4" fmla="*/ 2 w 13"/>
                  <a:gd name="T5" fmla="*/ 8 h 22"/>
                  <a:gd name="T6" fmla="*/ 3 w 13"/>
                  <a:gd name="T7" fmla="*/ 11 h 22"/>
                  <a:gd name="T8" fmla="*/ 4 w 13"/>
                  <a:gd name="T9" fmla="*/ 14 h 22"/>
                  <a:gd name="T10" fmla="*/ 5 w 13"/>
                  <a:gd name="T11" fmla="*/ 17 h 22"/>
                  <a:gd name="T12" fmla="*/ 7 w 13"/>
                  <a:gd name="T13" fmla="*/ 19 h 22"/>
                  <a:gd name="T14" fmla="*/ 11 w 13"/>
                  <a:gd name="T15" fmla="*/ 20 h 22"/>
                  <a:gd name="T16" fmla="*/ 13 w 13"/>
                  <a:gd name="T17" fmla="*/ 22 h 22"/>
                  <a:gd name="T18" fmla="*/ 13 w 13"/>
                  <a:gd name="T19" fmla="*/ 20 h 22"/>
                  <a:gd name="T20" fmla="*/ 12 w 13"/>
                  <a:gd name="T21" fmla="*/ 20 h 22"/>
                  <a:gd name="T22" fmla="*/ 10 w 13"/>
                  <a:gd name="T23" fmla="*/ 18 h 22"/>
                  <a:gd name="T24" fmla="*/ 7 w 13"/>
                  <a:gd name="T25" fmla="*/ 15 h 22"/>
                  <a:gd name="T26" fmla="*/ 5 w 13"/>
                  <a:gd name="T27" fmla="*/ 12 h 22"/>
                  <a:gd name="T28" fmla="*/ 4 w 13"/>
                  <a:gd name="T29" fmla="*/ 10 h 22"/>
                  <a:gd name="T30" fmla="*/ 3 w 13"/>
                  <a:gd name="T31" fmla="*/ 8 h 22"/>
                  <a:gd name="T32" fmla="*/ 2 w 13"/>
                  <a:gd name="T33" fmla="*/ 4 h 22"/>
                  <a:gd name="T34" fmla="*/ 3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5" name="Rectangle 1943">
                <a:extLst>
                  <a:ext uri="{FF2B5EF4-FFF2-40B4-BE49-F238E27FC236}">
                    <a16:creationId xmlns:a16="http://schemas.microsoft.com/office/drawing/2014/main" id="{D1C384A7-6EA4-4C10-851F-658C5E727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58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6" name="Freeform 1944">
                <a:extLst>
                  <a:ext uri="{FF2B5EF4-FFF2-40B4-BE49-F238E27FC236}">
                    <a16:creationId xmlns:a16="http://schemas.microsoft.com/office/drawing/2014/main" id="{2FC719BF-3A64-4314-A559-D4F495B96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7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6 w 13"/>
                  <a:gd name="T5" fmla="*/ 1 h 22"/>
                  <a:gd name="T6" fmla="*/ 5 w 13"/>
                  <a:gd name="T7" fmla="*/ 3 h 22"/>
                  <a:gd name="T8" fmla="*/ 3 w 13"/>
                  <a:gd name="T9" fmla="*/ 6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3 w 13"/>
                  <a:gd name="T25" fmla="*/ 10 h 22"/>
                  <a:gd name="T26" fmla="*/ 5 w 13"/>
                  <a:gd name="T27" fmla="*/ 7 h 22"/>
                  <a:gd name="T28" fmla="*/ 6 w 13"/>
                  <a:gd name="T29" fmla="*/ 5 h 22"/>
                  <a:gd name="T30" fmla="*/ 7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7" name="Freeform 1945">
                <a:extLst>
                  <a:ext uri="{FF2B5EF4-FFF2-40B4-BE49-F238E27FC236}">
                    <a16:creationId xmlns:a16="http://schemas.microsoft.com/office/drawing/2014/main" id="{8249A75A-DCC6-44DE-8BF5-1A06258A6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7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8" name="Freeform 1946">
                <a:extLst>
                  <a:ext uri="{FF2B5EF4-FFF2-40B4-BE49-F238E27FC236}">
                    <a16:creationId xmlns:a16="http://schemas.microsoft.com/office/drawing/2014/main" id="{0EBFA035-2709-4659-AADE-BEC37263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14"/>
                <a:ext cx="50" cy="6"/>
              </a:xfrm>
              <a:custGeom>
                <a:avLst/>
                <a:gdLst>
                  <a:gd name="T0" fmla="*/ 150 w 150"/>
                  <a:gd name="T1" fmla="*/ 0 h 18"/>
                  <a:gd name="T2" fmla="*/ 141 w 150"/>
                  <a:gd name="T3" fmla="*/ 2 h 18"/>
                  <a:gd name="T4" fmla="*/ 132 w 150"/>
                  <a:gd name="T5" fmla="*/ 4 h 18"/>
                  <a:gd name="T6" fmla="*/ 121 w 150"/>
                  <a:gd name="T7" fmla="*/ 6 h 18"/>
                  <a:gd name="T8" fmla="*/ 114 w 150"/>
                  <a:gd name="T9" fmla="*/ 10 h 18"/>
                  <a:gd name="T10" fmla="*/ 104 w 150"/>
                  <a:gd name="T11" fmla="*/ 12 h 18"/>
                  <a:gd name="T12" fmla="*/ 93 w 150"/>
                  <a:gd name="T13" fmla="*/ 13 h 18"/>
                  <a:gd name="T14" fmla="*/ 84 w 150"/>
                  <a:gd name="T15" fmla="*/ 14 h 18"/>
                  <a:gd name="T16" fmla="*/ 76 w 150"/>
                  <a:gd name="T17" fmla="*/ 15 h 18"/>
                  <a:gd name="T18" fmla="*/ 67 w 150"/>
                  <a:gd name="T19" fmla="*/ 15 h 18"/>
                  <a:gd name="T20" fmla="*/ 58 w 150"/>
                  <a:gd name="T21" fmla="*/ 17 h 18"/>
                  <a:gd name="T22" fmla="*/ 50 w 150"/>
                  <a:gd name="T23" fmla="*/ 15 h 18"/>
                  <a:gd name="T24" fmla="*/ 40 w 150"/>
                  <a:gd name="T25" fmla="*/ 15 h 18"/>
                  <a:gd name="T26" fmla="*/ 30 w 150"/>
                  <a:gd name="T27" fmla="*/ 13 h 18"/>
                  <a:gd name="T28" fmla="*/ 21 w 150"/>
                  <a:gd name="T29" fmla="*/ 12 h 18"/>
                  <a:gd name="T30" fmla="*/ 12 w 150"/>
                  <a:gd name="T31" fmla="*/ 8 h 18"/>
                  <a:gd name="T32" fmla="*/ 3 w 150"/>
                  <a:gd name="T33" fmla="*/ 4 h 18"/>
                  <a:gd name="T34" fmla="*/ 0 w 150"/>
                  <a:gd name="T35" fmla="*/ 5 h 18"/>
                  <a:gd name="T36" fmla="*/ 10 w 150"/>
                  <a:gd name="T37" fmla="*/ 10 h 18"/>
                  <a:gd name="T38" fmla="*/ 21 w 150"/>
                  <a:gd name="T39" fmla="*/ 12 h 18"/>
                  <a:gd name="T40" fmla="*/ 30 w 150"/>
                  <a:gd name="T41" fmla="*/ 14 h 18"/>
                  <a:gd name="T42" fmla="*/ 40 w 150"/>
                  <a:gd name="T43" fmla="*/ 17 h 18"/>
                  <a:gd name="T44" fmla="*/ 50 w 150"/>
                  <a:gd name="T45" fmla="*/ 18 h 18"/>
                  <a:gd name="T46" fmla="*/ 58 w 150"/>
                  <a:gd name="T47" fmla="*/ 18 h 18"/>
                  <a:gd name="T48" fmla="*/ 67 w 150"/>
                  <a:gd name="T49" fmla="*/ 18 h 18"/>
                  <a:gd name="T50" fmla="*/ 76 w 150"/>
                  <a:gd name="T51" fmla="*/ 17 h 18"/>
                  <a:gd name="T52" fmla="*/ 84 w 150"/>
                  <a:gd name="T53" fmla="*/ 15 h 18"/>
                  <a:gd name="T54" fmla="*/ 93 w 150"/>
                  <a:gd name="T55" fmla="*/ 14 h 18"/>
                  <a:gd name="T56" fmla="*/ 104 w 150"/>
                  <a:gd name="T57" fmla="*/ 12 h 18"/>
                  <a:gd name="T58" fmla="*/ 114 w 150"/>
                  <a:gd name="T59" fmla="*/ 11 h 18"/>
                  <a:gd name="T60" fmla="*/ 121 w 150"/>
                  <a:gd name="T61" fmla="*/ 8 h 18"/>
                  <a:gd name="T62" fmla="*/ 132 w 150"/>
                  <a:gd name="T63" fmla="*/ 5 h 18"/>
                  <a:gd name="T64" fmla="*/ 141 w 150"/>
                  <a:gd name="T65" fmla="*/ 3 h 18"/>
                  <a:gd name="T66" fmla="*/ 150 w 150"/>
                  <a:gd name="T67" fmla="*/ 1 h 18"/>
                  <a:gd name="T68" fmla="*/ 150 w 150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18">
                    <a:moveTo>
                      <a:pt x="150" y="0"/>
                    </a:moveTo>
                    <a:lnTo>
                      <a:pt x="141" y="2"/>
                    </a:lnTo>
                    <a:lnTo>
                      <a:pt x="132" y="4"/>
                    </a:lnTo>
                    <a:lnTo>
                      <a:pt x="121" y="6"/>
                    </a:lnTo>
                    <a:lnTo>
                      <a:pt x="114" y="10"/>
                    </a:lnTo>
                    <a:lnTo>
                      <a:pt x="104" y="12"/>
                    </a:lnTo>
                    <a:lnTo>
                      <a:pt x="93" y="13"/>
                    </a:lnTo>
                    <a:lnTo>
                      <a:pt x="84" y="14"/>
                    </a:lnTo>
                    <a:lnTo>
                      <a:pt x="76" y="15"/>
                    </a:lnTo>
                    <a:lnTo>
                      <a:pt x="67" y="15"/>
                    </a:lnTo>
                    <a:lnTo>
                      <a:pt x="58" y="17"/>
                    </a:lnTo>
                    <a:lnTo>
                      <a:pt x="50" y="15"/>
                    </a:lnTo>
                    <a:lnTo>
                      <a:pt x="40" y="15"/>
                    </a:lnTo>
                    <a:lnTo>
                      <a:pt x="30" y="13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21" y="12"/>
                    </a:lnTo>
                    <a:lnTo>
                      <a:pt x="30" y="14"/>
                    </a:lnTo>
                    <a:lnTo>
                      <a:pt x="40" y="17"/>
                    </a:lnTo>
                    <a:lnTo>
                      <a:pt x="50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7"/>
                    </a:lnTo>
                    <a:lnTo>
                      <a:pt x="84" y="15"/>
                    </a:lnTo>
                    <a:lnTo>
                      <a:pt x="93" y="14"/>
                    </a:lnTo>
                    <a:lnTo>
                      <a:pt x="104" y="12"/>
                    </a:lnTo>
                    <a:lnTo>
                      <a:pt x="114" y="11"/>
                    </a:lnTo>
                    <a:lnTo>
                      <a:pt x="121" y="8"/>
                    </a:lnTo>
                    <a:lnTo>
                      <a:pt x="132" y="5"/>
                    </a:lnTo>
                    <a:lnTo>
                      <a:pt x="141" y="3"/>
                    </a:lnTo>
                    <a:lnTo>
                      <a:pt x="150" y="1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9" name="Freeform 1947">
                <a:extLst>
                  <a:ext uri="{FF2B5EF4-FFF2-40B4-BE49-F238E27FC236}">
                    <a16:creationId xmlns:a16="http://schemas.microsoft.com/office/drawing/2014/main" id="{F7352807-4619-48AA-A9E7-131AAAD75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14"/>
                <a:ext cx="5" cy="7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16 h 21"/>
                  <a:gd name="T4" fmla="*/ 13 w 14"/>
                  <a:gd name="T5" fmla="*/ 13 h 21"/>
                  <a:gd name="T6" fmla="*/ 12 w 14"/>
                  <a:gd name="T7" fmla="*/ 9 h 21"/>
                  <a:gd name="T8" fmla="*/ 10 w 14"/>
                  <a:gd name="T9" fmla="*/ 5 h 21"/>
                  <a:gd name="T10" fmla="*/ 8 w 14"/>
                  <a:gd name="T11" fmla="*/ 3 h 21"/>
                  <a:gd name="T12" fmla="*/ 6 w 14"/>
                  <a:gd name="T13" fmla="*/ 1 h 21"/>
                  <a:gd name="T14" fmla="*/ 3 w 14"/>
                  <a:gd name="T15" fmla="*/ 0 h 21"/>
                  <a:gd name="T16" fmla="*/ 0 w 14"/>
                  <a:gd name="T17" fmla="*/ 0 h 21"/>
                  <a:gd name="T18" fmla="*/ 0 w 14"/>
                  <a:gd name="T19" fmla="*/ 1 h 21"/>
                  <a:gd name="T20" fmla="*/ 3 w 14"/>
                  <a:gd name="T21" fmla="*/ 1 h 21"/>
                  <a:gd name="T22" fmla="*/ 5 w 14"/>
                  <a:gd name="T23" fmla="*/ 3 h 21"/>
                  <a:gd name="T24" fmla="*/ 6 w 14"/>
                  <a:gd name="T25" fmla="*/ 3 h 21"/>
                  <a:gd name="T26" fmla="*/ 8 w 14"/>
                  <a:gd name="T27" fmla="*/ 6 h 21"/>
                  <a:gd name="T28" fmla="*/ 10 w 14"/>
                  <a:gd name="T29" fmla="*/ 9 h 21"/>
                  <a:gd name="T30" fmla="*/ 12 w 14"/>
                  <a:gd name="T31" fmla="*/ 13 h 21"/>
                  <a:gd name="T32" fmla="*/ 13 w 14"/>
                  <a:gd name="T33" fmla="*/ 16 h 21"/>
                  <a:gd name="T34" fmla="*/ 13 w 14"/>
                  <a:gd name="T35" fmla="*/ 21 h 21"/>
                  <a:gd name="T36" fmla="*/ 14 w 14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lnTo>
                      <a:pt x="14" y="16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10" y="9"/>
                    </a:lnTo>
                    <a:lnTo>
                      <a:pt x="12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0" name="Rectangle 1948">
                <a:extLst>
                  <a:ext uri="{FF2B5EF4-FFF2-40B4-BE49-F238E27FC236}">
                    <a16:creationId xmlns:a16="http://schemas.microsoft.com/office/drawing/2014/main" id="{E597ED56-E070-421F-A0EC-F46B0CE6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1" name="Freeform 1949">
                <a:extLst>
                  <a:ext uri="{FF2B5EF4-FFF2-40B4-BE49-F238E27FC236}">
                    <a16:creationId xmlns:a16="http://schemas.microsoft.com/office/drawing/2014/main" id="{AC996DEF-CF38-4FC6-80AE-BD580511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21"/>
                <a:ext cx="5" cy="8"/>
              </a:xfrm>
              <a:custGeom>
                <a:avLst/>
                <a:gdLst>
                  <a:gd name="T0" fmla="*/ 3 w 14"/>
                  <a:gd name="T1" fmla="*/ 22 h 22"/>
                  <a:gd name="T2" fmla="*/ 5 w 14"/>
                  <a:gd name="T3" fmla="*/ 20 h 22"/>
                  <a:gd name="T4" fmla="*/ 6 w 14"/>
                  <a:gd name="T5" fmla="*/ 19 h 22"/>
                  <a:gd name="T6" fmla="*/ 8 w 14"/>
                  <a:gd name="T7" fmla="*/ 18 h 22"/>
                  <a:gd name="T8" fmla="*/ 10 w 14"/>
                  <a:gd name="T9" fmla="*/ 16 h 22"/>
                  <a:gd name="T10" fmla="*/ 12 w 14"/>
                  <a:gd name="T11" fmla="*/ 12 h 22"/>
                  <a:gd name="T12" fmla="*/ 14 w 14"/>
                  <a:gd name="T13" fmla="*/ 9 h 22"/>
                  <a:gd name="T14" fmla="*/ 14 w 14"/>
                  <a:gd name="T15" fmla="*/ 5 h 22"/>
                  <a:gd name="T16" fmla="*/ 14 w 14"/>
                  <a:gd name="T17" fmla="*/ 0 h 22"/>
                  <a:gd name="T18" fmla="*/ 13 w 14"/>
                  <a:gd name="T19" fmla="*/ 0 h 22"/>
                  <a:gd name="T20" fmla="*/ 13 w 14"/>
                  <a:gd name="T21" fmla="*/ 5 h 22"/>
                  <a:gd name="T22" fmla="*/ 12 w 14"/>
                  <a:gd name="T23" fmla="*/ 9 h 22"/>
                  <a:gd name="T24" fmla="*/ 10 w 14"/>
                  <a:gd name="T25" fmla="*/ 11 h 22"/>
                  <a:gd name="T26" fmla="*/ 8 w 14"/>
                  <a:gd name="T27" fmla="*/ 15 h 22"/>
                  <a:gd name="T28" fmla="*/ 7 w 14"/>
                  <a:gd name="T29" fmla="*/ 17 h 22"/>
                  <a:gd name="T30" fmla="*/ 6 w 14"/>
                  <a:gd name="T31" fmla="*/ 18 h 22"/>
                  <a:gd name="T32" fmla="*/ 3 w 14"/>
                  <a:gd name="T33" fmla="*/ 19 h 22"/>
                  <a:gd name="T34" fmla="*/ 0 w 14"/>
                  <a:gd name="T35" fmla="*/ 20 h 22"/>
                  <a:gd name="T36" fmla="*/ 3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3" y="22"/>
                    </a:moveTo>
                    <a:lnTo>
                      <a:pt x="5" y="20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3" y="19"/>
                    </a:lnTo>
                    <a:lnTo>
                      <a:pt x="0" y="20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2" name="Freeform 1950">
                <a:extLst>
                  <a:ext uri="{FF2B5EF4-FFF2-40B4-BE49-F238E27FC236}">
                    <a16:creationId xmlns:a16="http://schemas.microsoft.com/office/drawing/2014/main" id="{D2F2EFBB-1774-45C4-9979-960876758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28"/>
                <a:ext cx="50" cy="8"/>
              </a:xfrm>
              <a:custGeom>
                <a:avLst/>
                <a:gdLst>
                  <a:gd name="T0" fmla="*/ 0 w 151"/>
                  <a:gd name="T1" fmla="*/ 7 h 24"/>
                  <a:gd name="T2" fmla="*/ 10 w 151"/>
                  <a:gd name="T3" fmla="*/ 10 h 24"/>
                  <a:gd name="T4" fmla="*/ 22 w 151"/>
                  <a:gd name="T5" fmla="*/ 15 h 24"/>
                  <a:gd name="T6" fmla="*/ 32 w 151"/>
                  <a:gd name="T7" fmla="*/ 18 h 24"/>
                  <a:gd name="T8" fmla="*/ 42 w 151"/>
                  <a:gd name="T9" fmla="*/ 21 h 24"/>
                  <a:gd name="T10" fmla="*/ 52 w 151"/>
                  <a:gd name="T11" fmla="*/ 22 h 24"/>
                  <a:gd name="T12" fmla="*/ 62 w 151"/>
                  <a:gd name="T13" fmla="*/ 23 h 24"/>
                  <a:gd name="T14" fmla="*/ 72 w 151"/>
                  <a:gd name="T15" fmla="*/ 24 h 24"/>
                  <a:gd name="T16" fmla="*/ 80 w 151"/>
                  <a:gd name="T17" fmla="*/ 23 h 24"/>
                  <a:gd name="T18" fmla="*/ 90 w 151"/>
                  <a:gd name="T19" fmla="*/ 21 h 24"/>
                  <a:gd name="T20" fmla="*/ 99 w 151"/>
                  <a:gd name="T21" fmla="*/ 19 h 24"/>
                  <a:gd name="T22" fmla="*/ 109 w 151"/>
                  <a:gd name="T23" fmla="*/ 17 h 24"/>
                  <a:gd name="T24" fmla="*/ 117 w 151"/>
                  <a:gd name="T25" fmla="*/ 15 h 24"/>
                  <a:gd name="T26" fmla="*/ 127 w 151"/>
                  <a:gd name="T27" fmla="*/ 13 h 24"/>
                  <a:gd name="T28" fmla="*/ 134 w 151"/>
                  <a:gd name="T29" fmla="*/ 8 h 24"/>
                  <a:gd name="T30" fmla="*/ 143 w 151"/>
                  <a:gd name="T31" fmla="*/ 6 h 24"/>
                  <a:gd name="T32" fmla="*/ 151 w 151"/>
                  <a:gd name="T33" fmla="*/ 1 h 24"/>
                  <a:gd name="T34" fmla="*/ 149 w 151"/>
                  <a:gd name="T35" fmla="*/ 0 h 24"/>
                  <a:gd name="T36" fmla="*/ 142 w 151"/>
                  <a:gd name="T37" fmla="*/ 5 h 24"/>
                  <a:gd name="T38" fmla="*/ 134 w 151"/>
                  <a:gd name="T39" fmla="*/ 8 h 24"/>
                  <a:gd name="T40" fmla="*/ 125 w 151"/>
                  <a:gd name="T41" fmla="*/ 10 h 24"/>
                  <a:gd name="T42" fmla="*/ 117 w 151"/>
                  <a:gd name="T43" fmla="*/ 14 h 24"/>
                  <a:gd name="T44" fmla="*/ 109 w 151"/>
                  <a:gd name="T45" fmla="*/ 17 h 24"/>
                  <a:gd name="T46" fmla="*/ 99 w 151"/>
                  <a:gd name="T47" fmla="*/ 18 h 24"/>
                  <a:gd name="T48" fmla="*/ 90 w 151"/>
                  <a:gd name="T49" fmla="*/ 19 h 24"/>
                  <a:gd name="T50" fmla="*/ 80 w 151"/>
                  <a:gd name="T51" fmla="*/ 21 h 24"/>
                  <a:gd name="T52" fmla="*/ 72 w 151"/>
                  <a:gd name="T53" fmla="*/ 21 h 24"/>
                  <a:gd name="T54" fmla="*/ 62 w 151"/>
                  <a:gd name="T55" fmla="*/ 21 h 24"/>
                  <a:gd name="T56" fmla="*/ 52 w 151"/>
                  <a:gd name="T57" fmla="*/ 21 h 24"/>
                  <a:gd name="T58" fmla="*/ 42 w 151"/>
                  <a:gd name="T59" fmla="*/ 18 h 24"/>
                  <a:gd name="T60" fmla="*/ 32 w 151"/>
                  <a:gd name="T61" fmla="*/ 17 h 24"/>
                  <a:gd name="T62" fmla="*/ 23 w 151"/>
                  <a:gd name="T63" fmla="*/ 14 h 24"/>
                  <a:gd name="T64" fmla="*/ 13 w 151"/>
                  <a:gd name="T65" fmla="*/ 9 h 24"/>
                  <a:gd name="T66" fmla="*/ 3 w 151"/>
                  <a:gd name="T67" fmla="*/ 5 h 24"/>
                  <a:gd name="T68" fmla="*/ 0 w 151"/>
                  <a:gd name="T6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4">
                    <a:moveTo>
                      <a:pt x="0" y="7"/>
                    </a:moveTo>
                    <a:lnTo>
                      <a:pt x="10" y="10"/>
                    </a:lnTo>
                    <a:lnTo>
                      <a:pt x="22" y="15"/>
                    </a:lnTo>
                    <a:lnTo>
                      <a:pt x="32" y="18"/>
                    </a:lnTo>
                    <a:lnTo>
                      <a:pt x="42" y="21"/>
                    </a:lnTo>
                    <a:lnTo>
                      <a:pt x="52" y="22"/>
                    </a:lnTo>
                    <a:lnTo>
                      <a:pt x="62" y="23"/>
                    </a:lnTo>
                    <a:lnTo>
                      <a:pt x="72" y="24"/>
                    </a:lnTo>
                    <a:lnTo>
                      <a:pt x="80" y="23"/>
                    </a:lnTo>
                    <a:lnTo>
                      <a:pt x="90" y="21"/>
                    </a:lnTo>
                    <a:lnTo>
                      <a:pt x="99" y="19"/>
                    </a:lnTo>
                    <a:lnTo>
                      <a:pt x="109" y="17"/>
                    </a:lnTo>
                    <a:lnTo>
                      <a:pt x="117" y="15"/>
                    </a:lnTo>
                    <a:lnTo>
                      <a:pt x="127" y="13"/>
                    </a:lnTo>
                    <a:lnTo>
                      <a:pt x="134" y="8"/>
                    </a:lnTo>
                    <a:lnTo>
                      <a:pt x="143" y="6"/>
                    </a:lnTo>
                    <a:lnTo>
                      <a:pt x="151" y="1"/>
                    </a:lnTo>
                    <a:lnTo>
                      <a:pt x="149" y="0"/>
                    </a:lnTo>
                    <a:lnTo>
                      <a:pt x="142" y="5"/>
                    </a:lnTo>
                    <a:lnTo>
                      <a:pt x="134" y="8"/>
                    </a:lnTo>
                    <a:lnTo>
                      <a:pt x="125" y="10"/>
                    </a:lnTo>
                    <a:lnTo>
                      <a:pt x="117" y="14"/>
                    </a:lnTo>
                    <a:lnTo>
                      <a:pt x="109" y="17"/>
                    </a:lnTo>
                    <a:lnTo>
                      <a:pt x="99" y="18"/>
                    </a:lnTo>
                    <a:lnTo>
                      <a:pt x="90" y="19"/>
                    </a:lnTo>
                    <a:lnTo>
                      <a:pt x="80" y="21"/>
                    </a:lnTo>
                    <a:lnTo>
                      <a:pt x="72" y="21"/>
                    </a:lnTo>
                    <a:lnTo>
                      <a:pt x="62" y="21"/>
                    </a:lnTo>
                    <a:lnTo>
                      <a:pt x="52" y="21"/>
                    </a:lnTo>
                    <a:lnTo>
                      <a:pt x="42" y="18"/>
                    </a:lnTo>
                    <a:lnTo>
                      <a:pt x="32" y="17"/>
                    </a:lnTo>
                    <a:lnTo>
                      <a:pt x="23" y="14"/>
                    </a:lnTo>
                    <a:lnTo>
                      <a:pt x="13" y="9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3" name="Freeform 1951">
                <a:extLst>
                  <a:ext uri="{FF2B5EF4-FFF2-40B4-BE49-F238E27FC236}">
                    <a16:creationId xmlns:a16="http://schemas.microsoft.com/office/drawing/2014/main" id="{C2E8E4F0-1B76-4E17-BBC0-0868C83E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23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0 w 13"/>
                  <a:gd name="T3" fmla="*/ 4 h 22"/>
                  <a:gd name="T4" fmla="*/ 1 w 13"/>
                  <a:gd name="T5" fmla="*/ 8 h 22"/>
                  <a:gd name="T6" fmla="*/ 2 w 13"/>
                  <a:gd name="T7" fmla="*/ 12 h 22"/>
                  <a:gd name="T8" fmla="*/ 4 w 13"/>
                  <a:gd name="T9" fmla="*/ 14 h 22"/>
                  <a:gd name="T10" fmla="*/ 6 w 13"/>
                  <a:gd name="T11" fmla="*/ 16 h 22"/>
                  <a:gd name="T12" fmla="*/ 8 w 13"/>
                  <a:gd name="T13" fmla="*/ 19 h 22"/>
                  <a:gd name="T14" fmla="*/ 10 w 13"/>
                  <a:gd name="T15" fmla="*/ 21 h 22"/>
                  <a:gd name="T16" fmla="*/ 12 w 13"/>
                  <a:gd name="T17" fmla="*/ 22 h 22"/>
                  <a:gd name="T18" fmla="*/ 13 w 13"/>
                  <a:gd name="T19" fmla="*/ 21 h 22"/>
                  <a:gd name="T20" fmla="*/ 11 w 13"/>
                  <a:gd name="T21" fmla="*/ 20 h 22"/>
                  <a:gd name="T22" fmla="*/ 9 w 13"/>
                  <a:gd name="T23" fmla="*/ 17 h 22"/>
                  <a:gd name="T24" fmla="*/ 8 w 13"/>
                  <a:gd name="T25" fmla="*/ 15 h 22"/>
                  <a:gd name="T26" fmla="*/ 6 w 13"/>
                  <a:gd name="T27" fmla="*/ 13 h 22"/>
                  <a:gd name="T28" fmla="*/ 4 w 13"/>
                  <a:gd name="T29" fmla="*/ 10 h 22"/>
                  <a:gd name="T30" fmla="*/ 2 w 13"/>
                  <a:gd name="T31" fmla="*/ 8 h 22"/>
                  <a:gd name="T32" fmla="*/ 2 w 13"/>
                  <a:gd name="T33" fmla="*/ 4 h 22"/>
                  <a:gd name="T34" fmla="*/ 2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4" name="Rectangle 1952">
                <a:extLst>
                  <a:ext uri="{FF2B5EF4-FFF2-40B4-BE49-F238E27FC236}">
                    <a16:creationId xmlns:a16="http://schemas.microsoft.com/office/drawing/2014/main" id="{9F106BC7-320D-4CEF-97EF-C970B6C20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252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5" name="Freeform 1953">
                <a:extLst>
                  <a:ext uri="{FF2B5EF4-FFF2-40B4-BE49-F238E27FC236}">
                    <a16:creationId xmlns:a16="http://schemas.microsoft.com/office/drawing/2014/main" id="{3EEF2B9E-7AF6-4D86-BE11-0BF8BF452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5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8 w 13"/>
                  <a:gd name="T5" fmla="*/ 1 h 22"/>
                  <a:gd name="T6" fmla="*/ 6 w 13"/>
                  <a:gd name="T7" fmla="*/ 3 h 22"/>
                  <a:gd name="T8" fmla="*/ 4 w 13"/>
                  <a:gd name="T9" fmla="*/ 7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4 w 13"/>
                  <a:gd name="T25" fmla="*/ 10 h 22"/>
                  <a:gd name="T26" fmla="*/ 6 w 13"/>
                  <a:gd name="T27" fmla="*/ 8 h 22"/>
                  <a:gd name="T28" fmla="*/ 8 w 13"/>
                  <a:gd name="T29" fmla="*/ 4 h 22"/>
                  <a:gd name="T30" fmla="*/ 8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6" name="Freeform 1954">
                <a:extLst>
                  <a:ext uri="{FF2B5EF4-FFF2-40B4-BE49-F238E27FC236}">
                    <a16:creationId xmlns:a16="http://schemas.microsoft.com/office/drawing/2014/main" id="{BA3254DA-4CB0-4D7F-AE61-A37AA709B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51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7" name="Freeform 1955">
                <a:extLst>
                  <a:ext uri="{FF2B5EF4-FFF2-40B4-BE49-F238E27FC236}">
                    <a16:creationId xmlns:a16="http://schemas.microsoft.com/office/drawing/2014/main" id="{8C0C60F7-FCCF-4E31-8721-A7136576E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5"/>
                <a:ext cx="50" cy="6"/>
              </a:xfrm>
              <a:custGeom>
                <a:avLst/>
                <a:gdLst>
                  <a:gd name="T0" fmla="*/ 149 w 150"/>
                  <a:gd name="T1" fmla="*/ 0 h 18"/>
                  <a:gd name="T2" fmla="*/ 150 w 150"/>
                  <a:gd name="T3" fmla="*/ 0 h 18"/>
                  <a:gd name="T4" fmla="*/ 140 w 150"/>
                  <a:gd name="T5" fmla="*/ 4 h 18"/>
                  <a:gd name="T6" fmla="*/ 131 w 150"/>
                  <a:gd name="T7" fmla="*/ 6 h 18"/>
                  <a:gd name="T8" fmla="*/ 121 w 150"/>
                  <a:gd name="T9" fmla="*/ 8 h 18"/>
                  <a:gd name="T10" fmla="*/ 112 w 150"/>
                  <a:gd name="T11" fmla="*/ 11 h 18"/>
                  <a:gd name="T12" fmla="*/ 104 w 150"/>
                  <a:gd name="T13" fmla="*/ 13 h 18"/>
                  <a:gd name="T14" fmla="*/ 94 w 150"/>
                  <a:gd name="T15" fmla="*/ 15 h 18"/>
                  <a:gd name="T16" fmla="*/ 85 w 150"/>
                  <a:gd name="T17" fmla="*/ 16 h 18"/>
                  <a:gd name="T18" fmla="*/ 76 w 150"/>
                  <a:gd name="T19" fmla="*/ 17 h 18"/>
                  <a:gd name="T20" fmla="*/ 67 w 150"/>
                  <a:gd name="T21" fmla="*/ 18 h 18"/>
                  <a:gd name="T22" fmla="*/ 58 w 150"/>
                  <a:gd name="T23" fmla="*/ 18 h 18"/>
                  <a:gd name="T24" fmla="*/ 48 w 150"/>
                  <a:gd name="T25" fmla="*/ 17 h 18"/>
                  <a:gd name="T26" fmla="*/ 39 w 150"/>
                  <a:gd name="T27" fmla="*/ 16 h 18"/>
                  <a:gd name="T28" fmla="*/ 30 w 150"/>
                  <a:gd name="T29" fmla="*/ 15 h 18"/>
                  <a:gd name="T30" fmla="*/ 20 w 150"/>
                  <a:gd name="T31" fmla="*/ 13 h 18"/>
                  <a:gd name="T32" fmla="*/ 12 w 150"/>
                  <a:gd name="T33" fmla="*/ 8 h 18"/>
                  <a:gd name="T34" fmla="*/ 2 w 150"/>
                  <a:gd name="T35" fmla="*/ 5 h 18"/>
                  <a:gd name="T36" fmla="*/ 0 w 150"/>
                  <a:gd name="T37" fmla="*/ 6 h 18"/>
                  <a:gd name="T38" fmla="*/ 10 w 150"/>
                  <a:gd name="T39" fmla="*/ 11 h 18"/>
                  <a:gd name="T40" fmla="*/ 20 w 150"/>
                  <a:gd name="T41" fmla="*/ 14 h 18"/>
                  <a:gd name="T42" fmla="*/ 30 w 150"/>
                  <a:gd name="T43" fmla="*/ 16 h 18"/>
                  <a:gd name="T44" fmla="*/ 39 w 150"/>
                  <a:gd name="T45" fmla="*/ 18 h 18"/>
                  <a:gd name="T46" fmla="*/ 48 w 150"/>
                  <a:gd name="T47" fmla="*/ 18 h 18"/>
                  <a:gd name="T48" fmla="*/ 58 w 150"/>
                  <a:gd name="T49" fmla="*/ 18 h 18"/>
                  <a:gd name="T50" fmla="*/ 67 w 150"/>
                  <a:gd name="T51" fmla="*/ 18 h 18"/>
                  <a:gd name="T52" fmla="*/ 76 w 150"/>
                  <a:gd name="T53" fmla="*/ 18 h 18"/>
                  <a:gd name="T54" fmla="*/ 85 w 150"/>
                  <a:gd name="T55" fmla="*/ 17 h 18"/>
                  <a:gd name="T56" fmla="*/ 94 w 150"/>
                  <a:gd name="T57" fmla="*/ 16 h 18"/>
                  <a:gd name="T58" fmla="*/ 104 w 150"/>
                  <a:gd name="T59" fmla="*/ 15 h 18"/>
                  <a:gd name="T60" fmla="*/ 112 w 150"/>
                  <a:gd name="T61" fmla="*/ 13 h 18"/>
                  <a:gd name="T62" fmla="*/ 121 w 150"/>
                  <a:gd name="T63" fmla="*/ 9 h 18"/>
                  <a:gd name="T64" fmla="*/ 131 w 150"/>
                  <a:gd name="T65" fmla="*/ 8 h 18"/>
                  <a:gd name="T66" fmla="*/ 140 w 150"/>
                  <a:gd name="T67" fmla="*/ 5 h 18"/>
                  <a:gd name="T68" fmla="*/ 150 w 150"/>
                  <a:gd name="T69" fmla="*/ 3 h 18"/>
                  <a:gd name="T70" fmla="*/ 150 w 150"/>
                  <a:gd name="T71" fmla="*/ 3 h 18"/>
                  <a:gd name="T72" fmla="*/ 149 w 150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8">
                    <a:moveTo>
                      <a:pt x="149" y="0"/>
                    </a:moveTo>
                    <a:lnTo>
                      <a:pt x="150" y="0"/>
                    </a:lnTo>
                    <a:lnTo>
                      <a:pt x="140" y="4"/>
                    </a:lnTo>
                    <a:lnTo>
                      <a:pt x="131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4" y="13"/>
                    </a:lnTo>
                    <a:lnTo>
                      <a:pt x="94" y="15"/>
                    </a:lnTo>
                    <a:lnTo>
                      <a:pt x="85" y="16"/>
                    </a:lnTo>
                    <a:lnTo>
                      <a:pt x="76" y="17"/>
                    </a:lnTo>
                    <a:lnTo>
                      <a:pt x="67" y="18"/>
                    </a:lnTo>
                    <a:lnTo>
                      <a:pt x="58" y="18"/>
                    </a:lnTo>
                    <a:lnTo>
                      <a:pt x="48" y="17"/>
                    </a:lnTo>
                    <a:lnTo>
                      <a:pt x="39" y="16"/>
                    </a:lnTo>
                    <a:lnTo>
                      <a:pt x="30" y="15"/>
                    </a:lnTo>
                    <a:lnTo>
                      <a:pt x="20" y="13"/>
                    </a:lnTo>
                    <a:lnTo>
                      <a:pt x="12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30" y="16"/>
                    </a:lnTo>
                    <a:lnTo>
                      <a:pt x="39" y="18"/>
                    </a:lnTo>
                    <a:lnTo>
                      <a:pt x="48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8"/>
                    </a:lnTo>
                    <a:lnTo>
                      <a:pt x="85" y="17"/>
                    </a:lnTo>
                    <a:lnTo>
                      <a:pt x="94" y="16"/>
                    </a:lnTo>
                    <a:lnTo>
                      <a:pt x="104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1" y="8"/>
                    </a:lnTo>
                    <a:lnTo>
                      <a:pt x="140" y="5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8" name="Freeform 1956">
                <a:extLst>
                  <a:ext uri="{FF2B5EF4-FFF2-40B4-BE49-F238E27FC236}">
                    <a16:creationId xmlns:a16="http://schemas.microsoft.com/office/drawing/2014/main" id="{E001AA4F-F5AC-4CAD-883D-418B9A0F4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55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7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1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7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9" name="Rectangle 1957">
                <a:extLst>
                  <a:ext uri="{FF2B5EF4-FFF2-40B4-BE49-F238E27FC236}">
                    <a16:creationId xmlns:a16="http://schemas.microsoft.com/office/drawing/2014/main" id="{A6E04493-EC99-4F97-8C82-B36E0C32C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46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0" name="Freeform 1958">
                <a:extLst>
                  <a:ext uri="{FF2B5EF4-FFF2-40B4-BE49-F238E27FC236}">
                    <a16:creationId xmlns:a16="http://schemas.microsoft.com/office/drawing/2014/main" id="{DD8B076F-DCDE-44E2-BF0E-B4CC80DA5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63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0 h 22"/>
                  <a:gd name="T4" fmla="*/ 5 w 13"/>
                  <a:gd name="T5" fmla="*/ 19 h 22"/>
                  <a:gd name="T6" fmla="*/ 7 w 13"/>
                  <a:gd name="T7" fmla="*/ 17 h 22"/>
                  <a:gd name="T8" fmla="*/ 10 w 13"/>
                  <a:gd name="T9" fmla="*/ 14 h 22"/>
                  <a:gd name="T10" fmla="*/ 11 w 13"/>
                  <a:gd name="T11" fmla="*/ 12 h 22"/>
                  <a:gd name="T12" fmla="*/ 13 w 13"/>
                  <a:gd name="T13" fmla="*/ 8 h 22"/>
                  <a:gd name="T14" fmla="*/ 13 w 13"/>
                  <a:gd name="T15" fmla="*/ 4 h 22"/>
                  <a:gd name="T16" fmla="*/ 13 w 13"/>
                  <a:gd name="T17" fmla="*/ 0 h 22"/>
                  <a:gd name="T18" fmla="*/ 12 w 13"/>
                  <a:gd name="T19" fmla="*/ 0 h 22"/>
                  <a:gd name="T20" fmla="*/ 12 w 13"/>
                  <a:gd name="T21" fmla="*/ 4 h 22"/>
                  <a:gd name="T22" fmla="*/ 11 w 13"/>
                  <a:gd name="T23" fmla="*/ 8 h 22"/>
                  <a:gd name="T24" fmla="*/ 10 w 13"/>
                  <a:gd name="T25" fmla="*/ 11 h 22"/>
                  <a:gd name="T26" fmla="*/ 7 w 13"/>
                  <a:gd name="T27" fmla="*/ 13 h 22"/>
                  <a:gd name="T28" fmla="*/ 6 w 13"/>
                  <a:gd name="T29" fmla="*/ 16 h 22"/>
                  <a:gd name="T30" fmla="*/ 4 w 13"/>
                  <a:gd name="T31" fmla="*/ 18 h 22"/>
                  <a:gd name="T32" fmla="*/ 2 w 13"/>
                  <a:gd name="T33" fmla="*/ 19 h 22"/>
                  <a:gd name="T34" fmla="*/ 0 w 13"/>
                  <a:gd name="T35" fmla="*/ 20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0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1" name="Freeform 1959">
                <a:extLst>
                  <a:ext uri="{FF2B5EF4-FFF2-40B4-BE49-F238E27FC236}">
                    <a16:creationId xmlns:a16="http://schemas.microsoft.com/office/drawing/2014/main" id="{74335983-F6AB-412F-85AA-538FC89DE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70"/>
                <a:ext cx="50" cy="7"/>
              </a:xfrm>
              <a:custGeom>
                <a:avLst/>
                <a:gdLst>
                  <a:gd name="T0" fmla="*/ 0 w 150"/>
                  <a:gd name="T1" fmla="*/ 6 h 23"/>
                  <a:gd name="T2" fmla="*/ 10 w 150"/>
                  <a:gd name="T3" fmla="*/ 10 h 23"/>
                  <a:gd name="T4" fmla="*/ 21 w 150"/>
                  <a:gd name="T5" fmla="*/ 15 h 23"/>
                  <a:gd name="T6" fmla="*/ 31 w 150"/>
                  <a:gd name="T7" fmla="*/ 18 h 23"/>
                  <a:gd name="T8" fmla="*/ 41 w 150"/>
                  <a:gd name="T9" fmla="*/ 20 h 23"/>
                  <a:gd name="T10" fmla="*/ 51 w 150"/>
                  <a:gd name="T11" fmla="*/ 22 h 23"/>
                  <a:gd name="T12" fmla="*/ 61 w 150"/>
                  <a:gd name="T13" fmla="*/ 23 h 23"/>
                  <a:gd name="T14" fmla="*/ 71 w 150"/>
                  <a:gd name="T15" fmla="*/ 23 h 23"/>
                  <a:gd name="T16" fmla="*/ 79 w 150"/>
                  <a:gd name="T17" fmla="*/ 23 h 23"/>
                  <a:gd name="T18" fmla="*/ 88 w 150"/>
                  <a:gd name="T19" fmla="*/ 22 h 23"/>
                  <a:gd name="T20" fmla="*/ 98 w 150"/>
                  <a:gd name="T21" fmla="*/ 20 h 23"/>
                  <a:gd name="T22" fmla="*/ 108 w 150"/>
                  <a:gd name="T23" fmla="*/ 17 h 23"/>
                  <a:gd name="T24" fmla="*/ 116 w 150"/>
                  <a:gd name="T25" fmla="*/ 15 h 23"/>
                  <a:gd name="T26" fmla="*/ 126 w 150"/>
                  <a:gd name="T27" fmla="*/ 13 h 23"/>
                  <a:gd name="T28" fmla="*/ 133 w 150"/>
                  <a:gd name="T29" fmla="*/ 9 h 23"/>
                  <a:gd name="T30" fmla="*/ 142 w 150"/>
                  <a:gd name="T31" fmla="*/ 5 h 23"/>
                  <a:gd name="T32" fmla="*/ 150 w 150"/>
                  <a:gd name="T33" fmla="*/ 1 h 23"/>
                  <a:gd name="T34" fmla="*/ 149 w 150"/>
                  <a:gd name="T35" fmla="*/ 0 h 23"/>
                  <a:gd name="T36" fmla="*/ 141 w 150"/>
                  <a:gd name="T37" fmla="*/ 4 h 23"/>
                  <a:gd name="T38" fmla="*/ 132 w 150"/>
                  <a:gd name="T39" fmla="*/ 7 h 23"/>
                  <a:gd name="T40" fmla="*/ 124 w 150"/>
                  <a:gd name="T41" fmla="*/ 10 h 23"/>
                  <a:gd name="T42" fmla="*/ 116 w 150"/>
                  <a:gd name="T43" fmla="*/ 14 h 23"/>
                  <a:gd name="T44" fmla="*/ 108 w 150"/>
                  <a:gd name="T45" fmla="*/ 16 h 23"/>
                  <a:gd name="T46" fmla="*/ 98 w 150"/>
                  <a:gd name="T47" fmla="*/ 19 h 23"/>
                  <a:gd name="T48" fmla="*/ 88 w 150"/>
                  <a:gd name="T49" fmla="*/ 20 h 23"/>
                  <a:gd name="T50" fmla="*/ 79 w 150"/>
                  <a:gd name="T51" fmla="*/ 22 h 23"/>
                  <a:gd name="T52" fmla="*/ 71 w 150"/>
                  <a:gd name="T53" fmla="*/ 20 h 23"/>
                  <a:gd name="T54" fmla="*/ 61 w 150"/>
                  <a:gd name="T55" fmla="*/ 20 h 23"/>
                  <a:gd name="T56" fmla="*/ 51 w 150"/>
                  <a:gd name="T57" fmla="*/ 20 h 23"/>
                  <a:gd name="T58" fmla="*/ 41 w 150"/>
                  <a:gd name="T59" fmla="*/ 19 h 23"/>
                  <a:gd name="T60" fmla="*/ 31 w 150"/>
                  <a:gd name="T61" fmla="*/ 17 h 23"/>
                  <a:gd name="T62" fmla="*/ 22 w 150"/>
                  <a:gd name="T63" fmla="*/ 13 h 23"/>
                  <a:gd name="T64" fmla="*/ 12 w 150"/>
                  <a:gd name="T65" fmla="*/ 9 h 23"/>
                  <a:gd name="T66" fmla="*/ 2 w 150"/>
                  <a:gd name="T67" fmla="*/ 5 h 23"/>
                  <a:gd name="T68" fmla="*/ 0 w 150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">
                    <a:moveTo>
                      <a:pt x="0" y="6"/>
                    </a:moveTo>
                    <a:lnTo>
                      <a:pt x="10" y="10"/>
                    </a:lnTo>
                    <a:lnTo>
                      <a:pt x="21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2"/>
                    </a:lnTo>
                    <a:lnTo>
                      <a:pt x="61" y="23"/>
                    </a:lnTo>
                    <a:lnTo>
                      <a:pt x="71" y="23"/>
                    </a:lnTo>
                    <a:lnTo>
                      <a:pt x="79" y="23"/>
                    </a:lnTo>
                    <a:lnTo>
                      <a:pt x="88" y="22"/>
                    </a:lnTo>
                    <a:lnTo>
                      <a:pt x="98" y="20"/>
                    </a:lnTo>
                    <a:lnTo>
                      <a:pt x="108" y="17"/>
                    </a:lnTo>
                    <a:lnTo>
                      <a:pt x="116" y="15"/>
                    </a:lnTo>
                    <a:lnTo>
                      <a:pt x="126" y="13"/>
                    </a:lnTo>
                    <a:lnTo>
                      <a:pt x="133" y="9"/>
                    </a:lnTo>
                    <a:lnTo>
                      <a:pt x="142" y="5"/>
                    </a:lnTo>
                    <a:lnTo>
                      <a:pt x="150" y="1"/>
                    </a:lnTo>
                    <a:lnTo>
                      <a:pt x="149" y="0"/>
                    </a:lnTo>
                    <a:lnTo>
                      <a:pt x="141" y="4"/>
                    </a:lnTo>
                    <a:lnTo>
                      <a:pt x="132" y="7"/>
                    </a:lnTo>
                    <a:lnTo>
                      <a:pt x="124" y="10"/>
                    </a:lnTo>
                    <a:lnTo>
                      <a:pt x="116" y="14"/>
                    </a:lnTo>
                    <a:lnTo>
                      <a:pt x="108" y="16"/>
                    </a:lnTo>
                    <a:lnTo>
                      <a:pt x="98" y="19"/>
                    </a:lnTo>
                    <a:lnTo>
                      <a:pt x="88" y="20"/>
                    </a:lnTo>
                    <a:lnTo>
                      <a:pt x="79" y="22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2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2" name="Freeform 1960">
                <a:extLst>
                  <a:ext uri="{FF2B5EF4-FFF2-40B4-BE49-F238E27FC236}">
                    <a16:creationId xmlns:a16="http://schemas.microsoft.com/office/drawing/2014/main" id="{8D04235C-A69B-4D90-A523-20B21F93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5"/>
                <a:ext cx="4" cy="7"/>
              </a:xfrm>
              <a:custGeom>
                <a:avLst/>
                <a:gdLst>
                  <a:gd name="T0" fmla="*/ 0 w 14"/>
                  <a:gd name="T1" fmla="*/ 0 h 22"/>
                  <a:gd name="T2" fmla="*/ 0 w 14"/>
                  <a:gd name="T3" fmla="*/ 4 h 22"/>
                  <a:gd name="T4" fmla="*/ 1 w 14"/>
                  <a:gd name="T5" fmla="*/ 8 h 22"/>
                  <a:gd name="T6" fmla="*/ 3 w 14"/>
                  <a:gd name="T7" fmla="*/ 12 h 22"/>
                  <a:gd name="T8" fmla="*/ 5 w 14"/>
                  <a:gd name="T9" fmla="*/ 14 h 22"/>
                  <a:gd name="T10" fmla="*/ 6 w 14"/>
                  <a:gd name="T11" fmla="*/ 17 h 22"/>
                  <a:gd name="T12" fmla="*/ 8 w 14"/>
                  <a:gd name="T13" fmla="*/ 19 h 22"/>
                  <a:gd name="T14" fmla="*/ 10 w 14"/>
                  <a:gd name="T15" fmla="*/ 20 h 22"/>
                  <a:gd name="T16" fmla="*/ 13 w 14"/>
                  <a:gd name="T17" fmla="*/ 22 h 22"/>
                  <a:gd name="T18" fmla="*/ 14 w 14"/>
                  <a:gd name="T19" fmla="*/ 20 h 22"/>
                  <a:gd name="T20" fmla="*/ 12 w 14"/>
                  <a:gd name="T21" fmla="*/ 19 h 22"/>
                  <a:gd name="T22" fmla="*/ 9 w 14"/>
                  <a:gd name="T23" fmla="*/ 17 h 22"/>
                  <a:gd name="T24" fmla="*/ 7 w 14"/>
                  <a:gd name="T25" fmla="*/ 16 h 22"/>
                  <a:gd name="T26" fmla="*/ 6 w 14"/>
                  <a:gd name="T27" fmla="*/ 13 h 22"/>
                  <a:gd name="T28" fmla="*/ 5 w 14"/>
                  <a:gd name="T29" fmla="*/ 10 h 22"/>
                  <a:gd name="T30" fmla="*/ 3 w 14"/>
                  <a:gd name="T31" fmla="*/ 8 h 22"/>
                  <a:gd name="T32" fmla="*/ 3 w 14"/>
                  <a:gd name="T33" fmla="*/ 4 h 22"/>
                  <a:gd name="T34" fmla="*/ 3 w 14"/>
                  <a:gd name="T35" fmla="*/ 0 h 22"/>
                  <a:gd name="T36" fmla="*/ 0 w 14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20"/>
                    </a:lnTo>
                    <a:lnTo>
                      <a:pt x="13" y="22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6" y="13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3" name="Rectangle 1961">
                <a:extLst>
                  <a:ext uri="{FF2B5EF4-FFF2-40B4-BE49-F238E27FC236}">
                    <a16:creationId xmlns:a16="http://schemas.microsoft.com/office/drawing/2014/main" id="{4FC798E1-935B-4601-9C26-3928E6BFF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6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4" name="Freeform 1962">
                <a:extLst>
                  <a:ext uri="{FF2B5EF4-FFF2-40B4-BE49-F238E27FC236}">
                    <a16:creationId xmlns:a16="http://schemas.microsoft.com/office/drawing/2014/main" id="{6A6DF220-6F4F-433D-991F-CFE7AB03E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56"/>
                <a:ext cx="5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2 w 14"/>
                  <a:gd name="T11" fmla="*/ 10 h 22"/>
                  <a:gd name="T12" fmla="*/ 2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3 w 14"/>
                  <a:gd name="T19" fmla="*/ 22 h 22"/>
                  <a:gd name="T20" fmla="*/ 2 w 14"/>
                  <a:gd name="T21" fmla="*/ 19 h 22"/>
                  <a:gd name="T22" fmla="*/ 3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2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5" name="Freeform 1963">
                <a:extLst>
                  <a:ext uri="{FF2B5EF4-FFF2-40B4-BE49-F238E27FC236}">
                    <a16:creationId xmlns:a16="http://schemas.microsoft.com/office/drawing/2014/main" id="{86C55CDC-3819-43D8-A90B-301BAC59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6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6" name="Freeform 1964">
                <a:extLst>
                  <a:ext uri="{FF2B5EF4-FFF2-40B4-BE49-F238E27FC236}">
                    <a16:creationId xmlns:a16="http://schemas.microsoft.com/office/drawing/2014/main" id="{39899DEB-ACF5-49BD-8CB4-1417833D9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2"/>
                <a:ext cx="42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3 h 15"/>
                  <a:gd name="T4" fmla="*/ 110 w 124"/>
                  <a:gd name="T5" fmla="*/ 5 h 15"/>
                  <a:gd name="T6" fmla="*/ 102 w 124"/>
                  <a:gd name="T7" fmla="*/ 6 h 15"/>
                  <a:gd name="T8" fmla="*/ 94 w 124"/>
                  <a:gd name="T9" fmla="*/ 8 h 15"/>
                  <a:gd name="T10" fmla="*/ 86 w 124"/>
                  <a:gd name="T11" fmla="*/ 10 h 15"/>
                  <a:gd name="T12" fmla="*/ 78 w 124"/>
                  <a:gd name="T13" fmla="*/ 12 h 15"/>
                  <a:gd name="T14" fmla="*/ 70 w 124"/>
                  <a:gd name="T15" fmla="*/ 13 h 15"/>
                  <a:gd name="T16" fmla="*/ 64 w 124"/>
                  <a:gd name="T17" fmla="*/ 14 h 15"/>
                  <a:gd name="T18" fmla="*/ 56 w 124"/>
                  <a:gd name="T19" fmla="*/ 14 h 15"/>
                  <a:gd name="T20" fmla="*/ 48 w 124"/>
                  <a:gd name="T21" fmla="*/ 14 h 15"/>
                  <a:gd name="T22" fmla="*/ 40 w 124"/>
                  <a:gd name="T23" fmla="*/ 14 h 15"/>
                  <a:gd name="T24" fmla="*/ 32 w 124"/>
                  <a:gd name="T25" fmla="*/ 13 h 15"/>
                  <a:gd name="T26" fmla="*/ 24 w 124"/>
                  <a:gd name="T27" fmla="*/ 12 h 15"/>
                  <a:gd name="T28" fmla="*/ 15 w 124"/>
                  <a:gd name="T29" fmla="*/ 9 h 15"/>
                  <a:gd name="T30" fmla="*/ 9 w 124"/>
                  <a:gd name="T31" fmla="*/ 6 h 15"/>
                  <a:gd name="T32" fmla="*/ 2 w 124"/>
                  <a:gd name="T33" fmla="*/ 4 h 15"/>
                  <a:gd name="T34" fmla="*/ 0 w 124"/>
                  <a:gd name="T35" fmla="*/ 5 h 15"/>
                  <a:gd name="T36" fmla="*/ 8 w 124"/>
                  <a:gd name="T37" fmla="*/ 8 h 15"/>
                  <a:gd name="T38" fmla="*/ 15 w 124"/>
                  <a:gd name="T39" fmla="*/ 10 h 15"/>
                  <a:gd name="T40" fmla="*/ 24 w 124"/>
                  <a:gd name="T41" fmla="*/ 13 h 15"/>
                  <a:gd name="T42" fmla="*/ 32 w 124"/>
                  <a:gd name="T43" fmla="*/ 14 h 15"/>
                  <a:gd name="T44" fmla="*/ 40 w 124"/>
                  <a:gd name="T45" fmla="*/ 15 h 15"/>
                  <a:gd name="T46" fmla="*/ 48 w 124"/>
                  <a:gd name="T47" fmla="*/ 15 h 15"/>
                  <a:gd name="T48" fmla="*/ 56 w 124"/>
                  <a:gd name="T49" fmla="*/ 15 h 15"/>
                  <a:gd name="T50" fmla="*/ 64 w 124"/>
                  <a:gd name="T51" fmla="*/ 14 h 15"/>
                  <a:gd name="T52" fmla="*/ 70 w 124"/>
                  <a:gd name="T53" fmla="*/ 14 h 15"/>
                  <a:gd name="T54" fmla="*/ 78 w 124"/>
                  <a:gd name="T55" fmla="*/ 13 h 15"/>
                  <a:gd name="T56" fmla="*/ 86 w 124"/>
                  <a:gd name="T57" fmla="*/ 12 h 15"/>
                  <a:gd name="T58" fmla="*/ 94 w 124"/>
                  <a:gd name="T59" fmla="*/ 10 h 15"/>
                  <a:gd name="T60" fmla="*/ 102 w 124"/>
                  <a:gd name="T61" fmla="*/ 8 h 15"/>
                  <a:gd name="T62" fmla="*/ 110 w 124"/>
                  <a:gd name="T63" fmla="*/ 6 h 15"/>
                  <a:gd name="T64" fmla="*/ 116 w 124"/>
                  <a:gd name="T65" fmla="*/ 4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3"/>
                    </a:lnTo>
                    <a:lnTo>
                      <a:pt x="110" y="5"/>
                    </a:lnTo>
                    <a:lnTo>
                      <a:pt x="102" y="6"/>
                    </a:lnTo>
                    <a:lnTo>
                      <a:pt x="94" y="8"/>
                    </a:lnTo>
                    <a:lnTo>
                      <a:pt x="86" y="10"/>
                    </a:lnTo>
                    <a:lnTo>
                      <a:pt x="78" y="12"/>
                    </a:lnTo>
                    <a:lnTo>
                      <a:pt x="70" y="13"/>
                    </a:lnTo>
                    <a:lnTo>
                      <a:pt x="64" y="14"/>
                    </a:lnTo>
                    <a:lnTo>
                      <a:pt x="56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2" y="13"/>
                    </a:lnTo>
                    <a:lnTo>
                      <a:pt x="24" y="12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15" y="10"/>
                    </a:lnTo>
                    <a:lnTo>
                      <a:pt x="24" y="13"/>
                    </a:lnTo>
                    <a:lnTo>
                      <a:pt x="32" y="14"/>
                    </a:lnTo>
                    <a:lnTo>
                      <a:pt x="40" y="15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4" y="14"/>
                    </a:lnTo>
                    <a:lnTo>
                      <a:pt x="70" y="14"/>
                    </a:lnTo>
                    <a:lnTo>
                      <a:pt x="78" y="13"/>
                    </a:lnTo>
                    <a:lnTo>
                      <a:pt x="86" y="12"/>
                    </a:lnTo>
                    <a:lnTo>
                      <a:pt x="94" y="10"/>
                    </a:lnTo>
                    <a:lnTo>
                      <a:pt x="102" y="8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7" name="Freeform 1965">
                <a:extLst>
                  <a:ext uri="{FF2B5EF4-FFF2-40B4-BE49-F238E27FC236}">
                    <a16:creationId xmlns:a16="http://schemas.microsoft.com/office/drawing/2014/main" id="{DC8DEA35-BF74-42DA-815D-163EC8F5F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2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1 w 13"/>
                  <a:gd name="T3" fmla="*/ 11 h 18"/>
                  <a:gd name="T4" fmla="*/ 8 w 13"/>
                  <a:gd name="T5" fmla="*/ 5 h 18"/>
                  <a:gd name="T6" fmla="*/ 5 w 13"/>
                  <a:gd name="T7" fmla="*/ 2 h 18"/>
                  <a:gd name="T8" fmla="*/ 0 w 13"/>
                  <a:gd name="T9" fmla="*/ 0 h 18"/>
                  <a:gd name="T10" fmla="*/ 0 w 13"/>
                  <a:gd name="T11" fmla="*/ 2 h 18"/>
                  <a:gd name="T12" fmla="*/ 4 w 13"/>
                  <a:gd name="T13" fmla="*/ 4 h 18"/>
                  <a:gd name="T14" fmla="*/ 7 w 13"/>
                  <a:gd name="T15" fmla="*/ 6 h 18"/>
                  <a:gd name="T16" fmla="*/ 10 w 13"/>
                  <a:gd name="T17" fmla="*/ 11 h 18"/>
                  <a:gd name="T18" fmla="*/ 10 w 13"/>
                  <a:gd name="T19" fmla="*/ 18 h 18"/>
                  <a:gd name="T20" fmla="*/ 13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1" y="11"/>
                    </a:lnTo>
                    <a:lnTo>
                      <a:pt x="8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10" y="11"/>
                    </a:lnTo>
                    <a:lnTo>
                      <a:pt x="10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8" name="Rectangle 1966">
                <a:extLst>
                  <a:ext uri="{FF2B5EF4-FFF2-40B4-BE49-F238E27FC236}">
                    <a16:creationId xmlns:a16="http://schemas.microsoft.com/office/drawing/2014/main" id="{B1243667-547C-4807-8EB6-D86ED1992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40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9" name="Freeform 1967">
                <a:extLst>
                  <a:ext uri="{FF2B5EF4-FFF2-40B4-BE49-F238E27FC236}">
                    <a16:creationId xmlns:a16="http://schemas.microsoft.com/office/drawing/2014/main" id="{3FA8D9D7-D340-428F-96C5-CA003B589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8"/>
                <a:ext cx="4" cy="6"/>
              </a:xfrm>
              <a:custGeom>
                <a:avLst/>
                <a:gdLst>
                  <a:gd name="T0" fmla="*/ 1 w 13"/>
                  <a:gd name="T1" fmla="*/ 18 h 18"/>
                  <a:gd name="T2" fmla="*/ 7 w 13"/>
                  <a:gd name="T3" fmla="*/ 16 h 18"/>
                  <a:gd name="T4" fmla="*/ 9 w 13"/>
                  <a:gd name="T5" fmla="*/ 13 h 18"/>
                  <a:gd name="T6" fmla="*/ 11 w 13"/>
                  <a:gd name="T7" fmla="*/ 6 h 18"/>
                  <a:gd name="T8" fmla="*/ 13 w 13"/>
                  <a:gd name="T9" fmla="*/ 0 h 18"/>
                  <a:gd name="T10" fmla="*/ 10 w 13"/>
                  <a:gd name="T11" fmla="*/ 0 h 18"/>
                  <a:gd name="T12" fmla="*/ 10 w 13"/>
                  <a:gd name="T13" fmla="*/ 6 h 18"/>
                  <a:gd name="T14" fmla="*/ 8 w 13"/>
                  <a:gd name="T15" fmla="*/ 11 h 18"/>
                  <a:gd name="T16" fmla="*/ 5 w 13"/>
                  <a:gd name="T17" fmla="*/ 15 h 18"/>
                  <a:gd name="T18" fmla="*/ 0 w 13"/>
                  <a:gd name="T19" fmla="*/ 17 h 18"/>
                  <a:gd name="T20" fmla="*/ 1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" y="18"/>
                    </a:moveTo>
                    <a:lnTo>
                      <a:pt x="7" y="16"/>
                    </a:lnTo>
                    <a:lnTo>
                      <a:pt x="9" y="13"/>
                    </a:lnTo>
                    <a:lnTo>
                      <a:pt x="11" y="6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6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0" name="Freeform 1968">
                <a:extLst>
                  <a:ext uri="{FF2B5EF4-FFF2-40B4-BE49-F238E27FC236}">
                    <a16:creationId xmlns:a16="http://schemas.microsoft.com/office/drawing/2014/main" id="{8D9AAFAC-5A0A-4EDD-A235-1BA59CBB1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14"/>
                <a:ext cx="42" cy="7"/>
              </a:xfrm>
              <a:custGeom>
                <a:avLst/>
                <a:gdLst>
                  <a:gd name="T0" fmla="*/ 0 w 124"/>
                  <a:gd name="T1" fmla="*/ 5 h 19"/>
                  <a:gd name="T2" fmla="*/ 8 w 124"/>
                  <a:gd name="T3" fmla="*/ 8 h 19"/>
                  <a:gd name="T4" fmla="*/ 15 w 124"/>
                  <a:gd name="T5" fmla="*/ 13 h 19"/>
                  <a:gd name="T6" fmla="*/ 26 w 124"/>
                  <a:gd name="T7" fmla="*/ 15 h 19"/>
                  <a:gd name="T8" fmla="*/ 33 w 124"/>
                  <a:gd name="T9" fmla="*/ 16 h 19"/>
                  <a:gd name="T10" fmla="*/ 42 w 124"/>
                  <a:gd name="T11" fmla="*/ 18 h 19"/>
                  <a:gd name="T12" fmla="*/ 50 w 124"/>
                  <a:gd name="T13" fmla="*/ 19 h 19"/>
                  <a:gd name="T14" fmla="*/ 58 w 124"/>
                  <a:gd name="T15" fmla="*/ 19 h 19"/>
                  <a:gd name="T16" fmla="*/ 65 w 124"/>
                  <a:gd name="T17" fmla="*/ 18 h 19"/>
                  <a:gd name="T18" fmla="*/ 74 w 124"/>
                  <a:gd name="T19" fmla="*/ 17 h 19"/>
                  <a:gd name="T20" fmla="*/ 80 w 124"/>
                  <a:gd name="T21" fmla="*/ 16 h 19"/>
                  <a:gd name="T22" fmla="*/ 89 w 124"/>
                  <a:gd name="T23" fmla="*/ 15 h 19"/>
                  <a:gd name="T24" fmla="*/ 96 w 124"/>
                  <a:gd name="T25" fmla="*/ 13 h 19"/>
                  <a:gd name="T26" fmla="*/ 104 w 124"/>
                  <a:gd name="T27" fmla="*/ 10 h 19"/>
                  <a:gd name="T28" fmla="*/ 111 w 124"/>
                  <a:gd name="T29" fmla="*/ 7 h 19"/>
                  <a:gd name="T30" fmla="*/ 119 w 124"/>
                  <a:gd name="T31" fmla="*/ 5 h 19"/>
                  <a:gd name="T32" fmla="*/ 124 w 124"/>
                  <a:gd name="T33" fmla="*/ 1 h 19"/>
                  <a:gd name="T34" fmla="*/ 123 w 124"/>
                  <a:gd name="T35" fmla="*/ 0 h 19"/>
                  <a:gd name="T36" fmla="*/ 116 w 124"/>
                  <a:gd name="T37" fmla="*/ 4 h 19"/>
                  <a:gd name="T38" fmla="*/ 110 w 124"/>
                  <a:gd name="T39" fmla="*/ 6 h 19"/>
                  <a:gd name="T40" fmla="*/ 103 w 124"/>
                  <a:gd name="T41" fmla="*/ 8 h 19"/>
                  <a:gd name="T42" fmla="*/ 96 w 124"/>
                  <a:gd name="T43" fmla="*/ 11 h 19"/>
                  <a:gd name="T44" fmla="*/ 89 w 124"/>
                  <a:gd name="T45" fmla="*/ 14 h 19"/>
                  <a:gd name="T46" fmla="*/ 80 w 124"/>
                  <a:gd name="T47" fmla="*/ 15 h 19"/>
                  <a:gd name="T48" fmla="*/ 74 w 124"/>
                  <a:gd name="T49" fmla="*/ 16 h 19"/>
                  <a:gd name="T50" fmla="*/ 65 w 124"/>
                  <a:gd name="T51" fmla="*/ 17 h 19"/>
                  <a:gd name="T52" fmla="*/ 58 w 124"/>
                  <a:gd name="T53" fmla="*/ 16 h 19"/>
                  <a:gd name="T54" fmla="*/ 50 w 124"/>
                  <a:gd name="T55" fmla="*/ 16 h 19"/>
                  <a:gd name="T56" fmla="*/ 42 w 124"/>
                  <a:gd name="T57" fmla="*/ 16 h 19"/>
                  <a:gd name="T58" fmla="*/ 33 w 124"/>
                  <a:gd name="T59" fmla="*/ 15 h 19"/>
                  <a:gd name="T60" fmla="*/ 26 w 124"/>
                  <a:gd name="T61" fmla="*/ 14 h 19"/>
                  <a:gd name="T62" fmla="*/ 18 w 124"/>
                  <a:gd name="T63" fmla="*/ 10 h 19"/>
                  <a:gd name="T64" fmla="*/ 10 w 124"/>
                  <a:gd name="T65" fmla="*/ 7 h 19"/>
                  <a:gd name="T66" fmla="*/ 1 w 124"/>
                  <a:gd name="T67" fmla="*/ 4 h 19"/>
                  <a:gd name="T68" fmla="*/ 0 w 124"/>
                  <a:gd name="T6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9">
                    <a:moveTo>
                      <a:pt x="0" y="5"/>
                    </a:moveTo>
                    <a:lnTo>
                      <a:pt x="8" y="8"/>
                    </a:lnTo>
                    <a:lnTo>
                      <a:pt x="15" y="13"/>
                    </a:lnTo>
                    <a:lnTo>
                      <a:pt x="26" y="15"/>
                    </a:lnTo>
                    <a:lnTo>
                      <a:pt x="33" y="16"/>
                    </a:lnTo>
                    <a:lnTo>
                      <a:pt x="42" y="18"/>
                    </a:lnTo>
                    <a:lnTo>
                      <a:pt x="50" y="19"/>
                    </a:lnTo>
                    <a:lnTo>
                      <a:pt x="58" y="19"/>
                    </a:lnTo>
                    <a:lnTo>
                      <a:pt x="65" y="18"/>
                    </a:lnTo>
                    <a:lnTo>
                      <a:pt x="74" y="17"/>
                    </a:lnTo>
                    <a:lnTo>
                      <a:pt x="80" y="16"/>
                    </a:lnTo>
                    <a:lnTo>
                      <a:pt x="89" y="15"/>
                    </a:lnTo>
                    <a:lnTo>
                      <a:pt x="96" y="13"/>
                    </a:lnTo>
                    <a:lnTo>
                      <a:pt x="104" y="10"/>
                    </a:lnTo>
                    <a:lnTo>
                      <a:pt x="111" y="7"/>
                    </a:lnTo>
                    <a:lnTo>
                      <a:pt x="119" y="5"/>
                    </a:lnTo>
                    <a:lnTo>
                      <a:pt x="124" y="1"/>
                    </a:lnTo>
                    <a:lnTo>
                      <a:pt x="123" y="0"/>
                    </a:lnTo>
                    <a:lnTo>
                      <a:pt x="116" y="4"/>
                    </a:lnTo>
                    <a:lnTo>
                      <a:pt x="110" y="6"/>
                    </a:lnTo>
                    <a:lnTo>
                      <a:pt x="103" y="8"/>
                    </a:lnTo>
                    <a:lnTo>
                      <a:pt x="96" y="11"/>
                    </a:lnTo>
                    <a:lnTo>
                      <a:pt x="89" y="14"/>
                    </a:lnTo>
                    <a:lnTo>
                      <a:pt x="80" y="15"/>
                    </a:lnTo>
                    <a:lnTo>
                      <a:pt x="74" y="16"/>
                    </a:lnTo>
                    <a:lnTo>
                      <a:pt x="65" y="17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3" y="15"/>
                    </a:lnTo>
                    <a:lnTo>
                      <a:pt x="26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1" name="Freeform 1969">
                <a:extLst>
                  <a:ext uri="{FF2B5EF4-FFF2-40B4-BE49-F238E27FC236}">
                    <a16:creationId xmlns:a16="http://schemas.microsoft.com/office/drawing/2014/main" id="{B53D360B-38F0-43A0-8C5C-35E16AFB5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10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6 h 18"/>
                  <a:gd name="T4" fmla="*/ 4 w 12"/>
                  <a:gd name="T5" fmla="*/ 12 h 18"/>
                  <a:gd name="T6" fmla="*/ 6 w 12"/>
                  <a:gd name="T7" fmla="*/ 15 h 18"/>
                  <a:gd name="T8" fmla="*/ 10 w 12"/>
                  <a:gd name="T9" fmla="*/ 18 h 18"/>
                  <a:gd name="T10" fmla="*/ 12 w 12"/>
                  <a:gd name="T11" fmla="*/ 17 h 18"/>
                  <a:gd name="T12" fmla="*/ 7 w 12"/>
                  <a:gd name="T13" fmla="*/ 14 h 18"/>
                  <a:gd name="T14" fmla="*/ 4 w 12"/>
                  <a:gd name="T15" fmla="*/ 10 h 18"/>
                  <a:gd name="T16" fmla="*/ 3 w 12"/>
                  <a:gd name="T17" fmla="*/ 6 h 18"/>
                  <a:gd name="T18" fmla="*/ 3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6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2" name="Rectangle 1970">
                <a:extLst>
                  <a:ext uri="{FF2B5EF4-FFF2-40B4-BE49-F238E27FC236}">
                    <a16:creationId xmlns:a16="http://schemas.microsoft.com/office/drawing/2014/main" id="{F15BAD15-51D4-4F14-9E3B-897352665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40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3" name="Freeform 1971">
                <a:extLst>
                  <a:ext uri="{FF2B5EF4-FFF2-40B4-BE49-F238E27FC236}">
                    <a16:creationId xmlns:a16="http://schemas.microsoft.com/office/drawing/2014/main" id="{80FE6C08-BADD-4541-B873-7E74C0FBE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4"/>
                <a:ext cx="3" cy="6"/>
              </a:xfrm>
              <a:custGeom>
                <a:avLst/>
                <a:gdLst>
                  <a:gd name="T0" fmla="*/ 11 w 11"/>
                  <a:gd name="T1" fmla="*/ 0 h 18"/>
                  <a:gd name="T2" fmla="*/ 5 w 11"/>
                  <a:gd name="T3" fmla="*/ 0 h 18"/>
                  <a:gd name="T4" fmla="*/ 3 w 11"/>
                  <a:gd name="T5" fmla="*/ 4 h 18"/>
                  <a:gd name="T6" fmla="*/ 1 w 11"/>
                  <a:gd name="T7" fmla="*/ 11 h 18"/>
                  <a:gd name="T8" fmla="*/ 0 w 11"/>
                  <a:gd name="T9" fmla="*/ 18 h 18"/>
                  <a:gd name="T10" fmla="*/ 3 w 11"/>
                  <a:gd name="T11" fmla="*/ 18 h 18"/>
                  <a:gd name="T12" fmla="*/ 3 w 11"/>
                  <a:gd name="T13" fmla="*/ 11 h 18"/>
                  <a:gd name="T14" fmla="*/ 4 w 11"/>
                  <a:gd name="T15" fmla="*/ 5 h 18"/>
                  <a:gd name="T16" fmla="*/ 6 w 11"/>
                  <a:gd name="T17" fmla="*/ 2 h 18"/>
                  <a:gd name="T18" fmla="*/ 10 w 11"/>
                  <a:gd name="T19" fmla="*/ 1 h 18"/>
                  <a:gd name="T20" fmla="*/ 11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4" name="Freeform 1972">
                <a:extLst>
                  <a:ext uri="{FF2B5EF4-FFF2-40B4-BE49-F238E27FC236}">
                    <a16:creationId xmlns:a16="http://schemas.microsoft.com/office/drawing/2014/main" id="{E1FCFBFC-FA48-4B27-8C9C-B85A8805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3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5" name="Freeform 1973">
                <a:extLst>
                  <a:ext uri="{FF2B5EF4-FFF2-40B4-BE49-F238E27FC236}">
                    <a16:creationId xmlns:a16="http://schemas.microsoft.com/office/drawing/2014/main" id="{97ED4703-B292-479B-9234-A0AED8F2F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52"/>
                <a:ext cx="41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2 h 15"/>
                  <a:gd name="T4" fmla="*/ 109 w 124"/>
                  <a:gd name="T5" fmla="*/ 4 h 15"/>
                  <a:gd name="T6" fmla="*/ 100 w 124"/>
                  <a:gd name="T7" fmla="*/ 7 h 15"/>
                  <a:gd name="T8" fmla="*/ 93 w 124"/>
                  <a:gd name="T9" fmla="*/ 9 h 15"/>
                  <a:gd name="T10" fmla="*/ 85 w 124"/>
                  <a:gd name="T11" fmla="*/ 10 h 15"/>
                  <a:gd name="T12" fmla="*/ 77 w 124"/>
                  <a:gd name="T13" fmla="*/ 11 h 15"/>
                  <a:gd name="T14" fmla="*/ 69 w 124"/>
                  <a:gd name="T15" fmla="*/ 12 h 15"/>
                  <a:gd name="T16" fmla="*/ 63 w 124"/>
                  <a:gd name="T17" fmla="*/ 13 h 15"/>
                  <a:gd name="T18" fmla="*/ 55 w 124"/>
                  <a:gd name="T19" fmla="*/ 13 h 15"/>
                  <a:gd name="T20" fmla="*/ 47 w 124"/>
                  <a:gd name="T21" fmla="*/ 14 h 15"/>
                  <a:gd name="T22" fmla="*/ 40 w 124"/>
                  <a:gd name="T23" fmla="*/ 13 h 15"/>
                  <a:gd name="T24" fmla="*/ 31 w 124"/>
                  <a:gd name="T25" fmla="*/ 13 h 15"/>
                  <a:gd name="T26" fmla="*/ 23 w 124"/>
                  <a:gd name="T27" fmla="*/ 11 h 15"/>
                  <a:gd name="T28" fmla="*/ 16 w 124"/>
                  <a:gd name="T29" fmla="*/ 10 h 15"/>
                  <a:gd name="T30" fmla="*/ 9 w 124"/>
                  <a:gd name="T31" fmla="*/ 7 h 15"/>
                  <a:gd name="T32" fmla="*/ 0 w 124"/>
                  <a:gd name="T33" fmla="*/ 3 h 15"/>
                  <a:gd name="T34" fmla="*/ 0 w 124"/>
                  <a:gd name="T35" fmla="*/ 5 h 15"/>
                  <a:gd name="T36" fmla="*/ 8 w 124"/>
                  <a:gd name="T37" fmla="*/ 9 h 15"/>
                  <a:gd name="T38" fmla="*/ 16 w 124"/>
                  <a:gd name="T39" fmla="*/ 11 h 15"/>
                  <a:gd name="T40" fmla="*/ 23 w 124"/>
                  <a:gd name="T41" fmla="*/ 13 h 15"/>
                  <a:gd name="T42" fmla="*/ 31 w 124"/>
                  <a:gd name="T43" fmla="*/ 14 h 15"/>
                  <a:gd name="T44" fmla="*/ 40 w 124"/>
                  <a:gd name="T45" fmla="*/ 14 h 15"/>
                  <a:gd name="T46" fmla="*/ 47 w 124"/>
                  <a:gd name="T47" fmla="*/ 15 h 15"/>
                  <a:gd name="T48" fmla="*/ 55 w 124"/>
                  <a:gd name="T49" fmla="*/ 14 h 15"/>
                  <a:gd name="T50" fmla="*/ 63 w 124"/>
                  <a:gd name="T51" fmla="*/ 14 h 15"/>
                  <a:gd name="T52" fmla="*/ 69 w 124"/>
                  <a:gd name="T53" fmla="*/ 13 h 15"/>
                  <a:gd name="T54" fmla="*/ 77 w 124"/>
                  <a:gd name="T55" fmla="*/ 12 h 15"/>
                  <a:gd name="T56" fmla="*/ 85 w 124"/>
                  <a:gd name="T57" fmla="*/ 11 h 15"/>
                  <a:gd name="T58" fmla="*/ 93 w 124"/>
                  <a:gd name="T59" fmla="*/ 10 h 15"/>
                  <a:gd name="T60" fmla="*/ 100 w 124"/>
                  <a:gd name="T61" fmla="*/ 8 h 15"/>
                  <a:gd name="T62" fmla="*/ 109 w 124"/>
                  <a:gd name="T63" fmla="*/ 5 h 15"/>
                  <a:gd name="T64" fmla="*/ 116 w 124"/>
                  <a:gd name="T65" fmla="*/ 3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2"/>
                    </a:lnTo>
                    <a:lnTo>
                      <a:pt x="109" y="4"/>
                    </a:lnTo>
                    <a:lnTo>
                      <a:pt x="100" y="7"/>
                    </a:lnTo>
                    <a:lnTo>
                      <a:pt x="93" y="9"/>
                    </a:lnTo>
                    <a:lnTo>
                      <a:pt x="85" y="10"/>
                    </a:lnTo>
                    <a:lnTo>
                      <a:pt x="77" y="11"/>
                    </a:lnTo>
                    <a:lnTo>
                      <a:pt x="69" y="12"/>
                    </a:lnTo>
                    <a:lnTo>
                      <a:pt x="63" y="13"/>
                    </a:lnTo>
                    <a:lnTo>
                      <a:pt x="55" y="13"/>
                    </a:lnTo>
                    <a:lnTo>
                      <a:pt x="47" y="14"/>
                    </a:lnTo>
                    <a:lnTo>
                      <a:pt x="40" y="13"/>
                    </a:lnTo>
                    <a:lnTo>
                      <a:pt x="31" y="13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16" y="11"/>
                    </a:lnTo>
                    <a:lnTo>
                      <a:pt x="23" y="13"/>
                    </a:lnTo>
                    <a:lnTo>
                      <a:pt x="31" y="14"/>
                    </a:lnTo>
                    <a:lnTo>
                      <a:pt x="40" y="14"/>
                    </a:lnTo>
                    <a:lnTo>
                      <a:pt x="47" y="15"/>
                    </a:lnTo>
                    <a:lnTo>
                      <a:pt x="55" y="14"/>
                    </a:lnTo>
                    <a:lnTo>
                      <a:pt x="63" y="14"/>
                    </a:lnTo>
                    <a:lnTo>
                      <a:pt x="69" y="13"/>
                    </a:lnTo>
                    <a:lnTo>
                      <a:pt x="77" y="12"/>
                    </a:lnTo>
                    <a:lnTo>
                      <a:pt x="85" y="11"/>
                    </a:lnTo>
                    <a:lnTo>
                      <a:pt x="93" y="10"/>
                    </a:lnTo>
                    <a:lnTo>
                      <a:pt x="100" y="8"/>
                    </a:lnTo>
                    <a:lnTo>
                      <a:pt x="109" y="5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6" name="Freeform 1974">
                <a:extLst>
                  <a:ext uri="{FF2B5EF4-FFF2-40B4-BE49-F238E27FC236}">
                    <a16:creationId xmlns:a16="http://schemas.microsoft.com/office/drawing/2014/main" id="{AEAD1269-5FE5-40C3-8C57-88AB07A0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2"/>
                <a:ext cx="3" cy="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1 h 18"/>
                  <a:gd name="T4" fmla="*/ 7 w 11"/>
                  <a:gd name="T5" fmla="*/ 4 h 18"/>
                  <a:gd name="T6" fmla="*/ 5 w 11"/>
                  <a:gd name="T7" fmla="*/ 2 h 18"/>
                  <a:gd name="T8" fmla="*/ 0 w 11"/>
                  <a:gd name="T9" fmla="*/ 0 h 18"/>
                  <a:gd name="T10" fmla="*/ 0 w 11"/>
                  <a:gd name="T11" fmla="*/ 2 h 18"/>
                  <a:gd name="T12" fmla="*/ 4 w 11"/>
                  <a:gd name="T13" fmla="*/ 2 h 18"/>
                  <a:gd name="T14" fmla="*/ 6 w 11"/>
                  <a:gd name="T15" fmla="*/ 6 h 18"/>
                  <a:gd name="T16" fmla="*/ 9 w 11"/>
                  <a:gd name="T17" fmla="*/ 11 h 18"/>
                  <a:gd name="T18" fmla="*/ 10 w 11"/>
                  <a:gd name="T19" fmla="*/ 18 h 18"/>
                  <a:gd name="T20" fmla="*/ 1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1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6"/>
                    </a:lnTo>
                    <a:lnTo>
                      <a:pt x="9" y="11"/>
                    </a:lnTo>
                    <a:lnTo>
                      <a:pt x="10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7" name="Rectangle 1975">
                <a:extLst>
                  <a:ext uri="{FF2B5EF4-FFF2-40B4-BE49-F238E27FC236}">
                    <a16:creationId xmlns:a16="http://schemas.microsoft.com/office/drawing/2014/main" id="{8EADB793-8A1D-46E6-9853-5A3F932BF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" y="235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8" name="Freeform 1976">
                <a:extLst>
                  <a:ext uri="{FF2B5EF4-FFF2-40B4-BE49-F238E27FC236}">
                    <a16:creationId xmlns:a16="http://schemas.microsoft.com/office/drawing/2014/main" id="{1DFC5B82-BC3E-49D9-9481-E6E37015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8"/>
                <a:ext cx="3" cy="6"/>
              </a:xfrm>
              <a:custGeom>
                <a:avLst/>
                <a:gdLst>
                  <a:gd name="T0" fmla="*/ 1 w 11"/>
                  <a:gd name="T1" fmla="*/ 18 h 18"/>
                  <a:gd name="T2" fmla="*/ 5 w 11"/>
                  <a:gd name="T3" fmla="*/ 16 h 18"/>
                  <a:gd name="T4" fmla="*/ 8 w 11"/>
                  <a:gd name="T5" fmla="*/ 12 h 18"/>
                  <a:gd name="T6" fmla="*/ 10 w 11"/>
                  <a:gd name="T7" fmla="*/ 7 h 18"/>
                  <a:gd name="T8" fmla="*/ 11 w 11"/>
                  <a:gd name="T9" fmla="*/ 0 h 18"/>
                  <a:gd name="T10" fmla="*/ 10 w 11"/>
                  <a:gd name="T11" fmla="*/ 0 h 18"/>
                  <a:gd name="T12" fmla="*/ 9 w 11"/>
                  <a:gd name="T13" fmla="*/ 7 h 18"/>
                  <a:gd name="T14" fmla="*/ 7 w 11"/>
                  <a:gd name="T15" fmla="*/ 11 h 18"/>
                  <a:gd name="T16" fmla="*/ 5 w 11"/>
                  <a:gd name="T17" fmla="*/ 15 h 18"/>
                  <a:gd name="T18" fmla="*/ 0 w 11"/>
                  <a:gd name="T19" fmla="*/ 17 h 18"/>
                  <a:gd name="T20" fmla="*/ 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" y="18"/>
                    </a:moveTo>
                    <a:lnTo>
                      <a:pt x="5" y="16"/>
                    </a:lnTo>
                    <a:lnTo>
                      <a:pt x="8" y="12"/>
                    </a:lnTo>
                    <a:lnTo>
                      <a:pt x="10" y="7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9" name="Freeform 1977">
                <a:extLst>
                  <a:ext uri="{FF2B5EF4-FFF2-40B4-BE49-F238E27FC236}">
                    <a16:creationId xmlns:a16="http://schemas.microsoft.com/office/drawing/2014/main" id="{D11A8E7A-056E-4269-ABBF-599DACFF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64"/>
                <a:ext cx="42" cy="6"/>
              </a:xfrm>
              <a:custGeom>
                <a:avLst/>
                <a:gdLst>
                  <a:gd name="T0" fmla="*/ 0 w 125"/>
                  <a:gd name="T1" fmla="*/ 4 h 20"/>
                  <a:gd name="T2" fmla="*/ 8 w 125"/>
                  <a:gd name="T3" fmla="*/ 9 h 20"/>
                  <a:gd name="T4" fmla="*/ 16 w 125"/>
                  <a:gd name="T5" fmla="*/ 12 h 20"/>
                  <a:gd name="T6" fmla="*/ 25 w 125"/>
                  <a:gd name="T7" fmla="*/ 14 h 20"/>
                  <a:gd name="T8" fmla="*/ 34 w 125"/>
                  <a:gd name="T9" fmla="*/ 17 h 20"/>
                  <a:gd name="T10" fmla="*/ 43 w 125"/>
                  <a:gd name="T11" fmla="*/ 18 h 20"/>
                  <a:gd name="T12" fmla="*/ 51 w 125"/>
                  <a:gd name="T13" fmla="*/ 19 h 20"/>
                  <a:gd name="T14" fmla="*/ 57 w 125"/>
                  <a:gd name="T15" fmla="*/ 20 h 20"/>
                  <a:gd name="T16" fmla="*/ 65 w 125"/>
                  <a:gd name="T17" fmla="*/ 19 h 20"/>
                  <a:gd name="T18" fmla="*/ 74 w 125"/>
                  <a:gd name="T19" fmla="*/ 18 h 20"/>
                  <a:gd name="T20" fmla="*/ 81 w 125"/>
                  <a:gd name="T21" fmla="*/ 17 h 20"/>
                  <a:gd name="T22" fmla="*/ 89 w 125"/>
                  <a:gd name="T23" fmla="*/ 14 h 20"/>
                  <a:gd name="T24" fmla="*/ 95 w 125"/>
                  <a:gd name="T25" fmla="*/ 13 h 20"/>
                  <a:gd name="T26" fmla="*/ 104 w 125"/>
                  <a:gd name="T27" fmla="*/ 11 h 20"/>
                  <a:gd name="T28" fmla="*/ 111 w 125"/>
                  <a:gd name="T29" fmla="*/ 6 h 20"/>
                  <a:gd name="T30" fmla="*/ 118 w 125"/>
                  <a:gd name="T31" fmla="*/ 4 h 20"/>
                  <a:gd name="T32" fmla="*/ 125 w 125"/>
                  <a:gd name="T33" fmla="*/ 1 h 20"/>
                  <a:gd name="T34" fmla="*/ 123 w 125"/>
                  <a:gd name="T35" fmla="*/ 0 h 20"/>
                  <a:gd name="T36" fmla="*/ 117 w 125"/>
                  <a:gd name="T37" fmla="*/ 3 h 20"/>
                  <a:gd name="T38" fmla="*/ 110 w 125"/>
                  <a:gd name="T39" fmla="*/ 5 h 20"/>
                  <a:gd name="T40" fmla="*/ 103 w 125"/>
                  <a:gd name="T41" fmla="*/ 9 h 20"/>
                  <a:gd name="T42" fmla="*/ 95 w 125"/>
                  <a:gd name="T43" fmla="*/ 11 h 20"/>
                  <a:gd name="T44" fmla="*/ 89 w 125"/>
                  <a:gd name="T45" fmla="*/ 13 h 20"/>
                  <a:gd name="T46" fmla="*/ 81 w 125"/>
                  <a:gd name="T47" fmla="*/ 15 h 20"/>
                  <a:gd name="T48" fmla="*/ 74 w 125"/>
                  <a:gd name="T49" fmla="*/ 17 h 20"/>
                  <a:gd name="T50" fmla="*/ 65 w 125"/>
                  <a:gd name="T51" fmla="*/ 17 h 20"/>
                  <a:gd name="T52" fmla="*/ 57 w 125"/>
                  <a:gd name="T53" fmla="*/ 17 h 20"/>
                  <a:gd name="T54" fmla="*/ 51 w 125"/>
                  <a:gd name="T55" fmla="*/ 17 h 20"/>
                  <a:gd name="T56" fmla="*/ 43 w 125"/>
                  <a:gd name="T57" fmla="*/ 17 h 20"/>
                  <a:gd name="T58" fmla="*/ 34 w 125"/>
                  <a:gd name="T59" fmla="*/ 15 h 20"/>
                  <a:gd name="T60" fmla="*/ 25 w 125"/>
                  <a:gd name="T61" fmla="*/ 13 h 20"/>
                  <a:gd name="T62" fmla="*/ 18 w 125"/>
                  <a:gd name="T63" fmla="*/ 11 h 20"/>
                  <a:gd name="T64" fmla="*/ 10 w 125"/>
                  <a:gd name="T65" fmla="*/ 6 h 20"/>
                  <a:gd name="T66" fmla="*/ 1 w 125"/>
                  <a:gd name="T67" fmla="*/ 3 h 20"/>
                  <a:gd name="T68" fmla="*/ 0 w 125"/>
                  <a:gd name="T6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5" h="20">
                    <a:moveTo>
                      <a:pt x="0" y="4"/>
                    </a:moveTo>
                    <a:lnTo>
                      <a:pt x="8" y="9"/>
                    </a:lnTo>
                    <a:lnTo>
                      <a:pt x="16" y="12"/>
                    </a:lnTo>
                    <a:lnTo>
                      <a:pt x="25" y="14"/>
                    </a:lnTo>
                    <a:lnTo>
                      <a:pt x="34" y="17"/>
                    </a:lnTo>
                    <a:lnTo>
                      <a:pt x="43" y="18"/>
                    </a:lnTo>
                    <a:lnTo>
                      <a:pt x="51" y="19"/>
                    </a:lnTo>
                    <a:lnTo>
                      <a:pt x="57" y="20"/>
                    </a:lnTo>
                    <a:lnTo>
                      <a:pt x="65" y="19"/>
                    </a:lnTo>
                    <a:lnTo>
                      <a:pt x="74" y="18"/>
                    </a:lnTo>
                    <a:lnTo>
                      <a:pt x="81" y="17"/>
                    </a:lnTo>
                    <a:lnTo>
                      <a:pt x="89" y="14"/>
                    </a:lnTo>
                    <a:lnTo>
                      <a:pt x="95" y="13"/>
                    </a:lnTo>
                    <a:lnTo>
                      <a:pt x="104" y="11"/>
                    </a:lnTo>
                    <a:lnTo>
                      <a:pt x="111" y="6"/>
                    </a:lnTo>
                    <a:lnTo>
                      <a:pt x="118" y="4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17" y="3"/>
                    </a:lnTo>
                    <a:lnTo>
                      <a:pt x="110" y="5"/>
                    </a:lnTo>
                    <a:lnTo>
                      <a:pt x="103" y="9"/>
                    </a:lnTo>
                    <a:lnTo>
                      <a:pt x="95" y="11"/>
                    </a:lnTo>
                    <a:lnTo>
                      <a:pt x="89" y="13"/>
                    </a:lnTo>
                    <a:lnTo>
                      <a:pt x="81" y="15"/>
                    </a:lnTo>
                    <a:lnTo>
                      <a:pt x="74" y="17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43" y="17"/>
                    </a:lnTo>
                    <a:lnTo>
                      <a:pt x="34" y="15"/>
                    </a:lnTo>
                    <a:lnTo>
                      <a:pt x="25" y="13"/>
                    </a:lnTo>
                    <a:lnTo>
                      <a:pt x="18" y="11"/>
                    </a:lnTo>
                    <a:lnTo>
                      <a:pt x="10" y="6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0" name="Freeform 1978">
                <a:extLst>
                  <a:ext uri="{FF2B5EF4-FFF2-40B4-BE49-F238E27FC236}">
                    <a16:creationId xmlns:a16="http://schemas.microsoft.com/office/drawing/2014/main" id="{6867EE17-7B33-4C81-B0CE-DB56B7971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9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7 h 18"/>
                  <a:gd name="T4" fmla="*/ 3 w 12"/>
                  <a:gd name="T5" fmla="*/ 13 h 18"/>
                  <a:gd name="T6" fmla="*/ 6 w 12"/>
                  <a:gd name="T7" fmla="*/ 16 h 18"/>
                  <a:gd name="T8" fmla="*/ 11 w 12"/>
                  <a:gd name="T9" fmla="*/ 18 h 18"/>
                  <a:gd name="T10" fmla="*/ 12 w 12"/>
                  <a:gd name="T11" fmla="*/ 17 h 18"/>
                  <a:gd name="T12" fmla="*/ 8 w 12"/>
                  <a:gd name="T13" fmla="*/ 14 h 18"/>
                  <a:gd name="T14" fmla="*/ 4 w 12"/>
                  <a:gd name="T15" fmla="*/ 10 h 18"/>
                  <a:gd name="T16" fmla="*/ 2 w 12"/>
                  <a:gd name="T17" fmla="*/ 7 h 18"/>
                  <a:gd name="T18" fmla="*/ 2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7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1" name="Rectangle 1979">
                <a:extLst>
                  <a:ext uri="{FF2B5EF4-FFF2-40B4-BE49-F238E27FC236}">
                    <a16:creationId xmlns:a16="http://schemas.microsoft.com/office/drawing/2014/main" id="{34AA5AA9-98BF-4B35-8A9D-721F9B426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35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2" name="Freeform 1980">
                <a:extLst>
                  <a:ext uri="{FF2B5EF4-FFF2-40B4-BE49-F238E27FC236}">
                    <a16:creationId xmlns:a16="http://schemas.microsoft.com/office/drawing/2014/main" id="{6DD8EF70-65CB-4C48-A08F-42120568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3"/>
                <a:ext cx="4" cy="6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0 h 18"/>
                  <a:gd name="T4" fmla="*/ 5 w 11"/>
                  <a:gd name="T5" fmla="*/ 0 h 18"/>
                  <a:gd name="T6" fmla="*/ 4 w 11"/>
                  <a:gd name="T7" fmla="*/ 2 h 18"/>
                  <a:gd name="T8" fmla="*/ 2 w 11"/>
                  <a:gd name="T9" fmla="*/ 5 h 18"/>
                  <a:gd name="T10" fmla="*/ 1 w 11"/>
                  <a:gd name="T11" fmla="*/ 8 h 18"/>
                  <a:gd name="T12" fmla="*/ 1 w 11"/>
                  <a:gd name="T13" fmla="*/ 11 h 18"/>
                  <a:gd name="T14" fmla="*/ 1 w 11"/>
                  <a:gd name="T15" fmla="*/ 15 h 18"/>
                  <a:gd name="T16" fmla="*/ 0 w 11"/>
                  <a:gd name="T17" fmla="*/ 18 h 18"/>
                  <a:gd name="T18" fmla="*/ 2 w 11"/>
                  <a:gd name="T19" fmla="*/ 18 h 18"/>
                  <a:gd name="T20" fmla="*/ 1 w 11"/>
                  <a:gd name="T21" fmla="*/ 15 h 18"/>
                  <a:gd name="T22" fmla="*/ 2 w 11"/>
                  <a:gd name="T23" fmla="*/ 11 h 18"/>
                  <a:gd name="T24" fmla="*/ 3 w 11"/>
                  <a:gd name="T25" fmla="*/ 8 h 18"/>
                  <a:gd name="T26" fmla="*/ 4 w 11"/>
                  <a:gd name="T27" fmla="*/ 6 h 18"/>
                  <a:gd name="T28" fmla="*/ 5 w 11"/>
                  <a:gd name="T29" fmla="*/ 5 h 18"/>
                  <a:gd name="T30" fmla="*/ 6 w 11"/>
                  <a:gd name="T31" fmla="*/ 2 h 18"/>
                  <a:gd name="T32" fmla="*/ 9 w 11"/>
                  <a:gd name="T33" fmla="*/ 1 h 18"/>
                  <a:gd name="T34" fmla="*/ 10 w 11"/>
                  <a:gd name="T35" fmla="*/ 2 h 18"/>
                  <a:gd name="T36" fmla="*/ 11 w 11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3" name="Freeform 1981">
                <a:extLst>
                  <a:ext uri="{FF2B5EF4-FFF2-40B4-BE49-F238E27FC236}">
                    <a16:creationId xmlns:a16="http://schemas.microsoft.com/office/drawing/2014/main" id="{5C5CDF4E-85D9-4E4A-A7AE-721A45F2B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2"/>
                <a:ext cx="135" cy="119"/>
              </a:xfrm>
              <a:custGeom>
                <a:avLst/>
                <a:gdLst>
                  <a:gd name="T0" fmla="*/ 42 w 406"/>
                  <a:gd name="T1" fmla="*/ 1 h 357"/>
                  <a:gd name="T2" fmla="*/ 33 w 406"/>
                  <a:gd name="T3" fmla="*/ 0 h 357"/>
                  <a:gd name="T4" fmla="*/ 24 w 406"/>
                  <a:gd name="T5" fmla="*/ 1 h 357"/>
                  <a:gd name="T6" fmla="*/ 9 w 406"/>
                  <a:gd name="T7" fmla="*/ 18 h 357"/>
                  <a:gd name="T8" fmla="*/ 0 w 406"/>
                  <a:gd name="T9" fmla="*/ 45 h 357"/>
                  <a:gd name="T10" fmla="*/ 2 w 406"/>
                  <a:gd name="T11" fmla="*/ 73 h 357"/>
                  <a:gd name="T12" fmla="*/ 12 w 406"/>
                  <a:gd name="T13" fmla="*/ 99 h 357"/>
                  <a:gd name="T14" fmla="*/ 30 w 406"/>
                  <a:gd name="T15" fmla="*/ 121 h 357"/>
                  <a:gd name="T16" fmla="*/ 43 w 406"/>
                  <a:gd name="T17" fmla="*/ 136 h 357"/>
                  <a:gd name="T18" fmla="*/ 36 w 406"/>
                  <a:gd name="T19" fmla="*/ 149 h 357"/>
                  <a:gd name="T20" fmla="*/ 34 w 406"/>
                  <a:gd name="T21" fmla="*/ 165 h 357"/>
                  <a:gd name="T22" fmla="*/ 59 w 406"/>
                  <a:gd name="T23" fmla="*/ 219 h 357"/>
                  <a:gd name="T24" fmla="*/ 63 w 406"/>
                  <a:gd name="T25" fmla="*/ 228 h 357"/>
                  <a:gd name="T26" fmla="*/ 66 w 406"/>
                  <a:gd name="T27" fmla="*/ 241 h 357"/>
                  <a:gd name="T28" fmla="*/ 72 w 406"/>
                  <a:gd name="T29" fmla="*/ 251 h 357"/>
                  <a:gd name="T30" fmla="*/ 88 w 406"/>
                  <a:gd name="T31" fmla="*/ 261 h 357"/>
                  <a:gd name="T32" fmla="*/ 101 w 406"/>
                  <a:gd name="T33" fmla="*/ 273 h 357"/>
                  <a:gd name="T34" fmla="*/ 105 w 406"/>
                  <a:gd name="T35" fmla="*/ 292 h 357"/>
                  <a:gd name="T36" fmla="*/ 117 w 406"/>
                  <a:gd name="T37" fmla="*/ 316 h 357"/>
                  <a:gd name="T38" fmla="*/ 134 w 406"/>
                  <a:gd name="T39" fmla="*/ 335 h 357"/>
                  <a:gd name="T40" fmla="*/ 146 w 406"/>
                  <a:gd name="T41" fmla="*/ 348 h 357"/>
                  <a:gd name="T42" fmla="*/ 157 w 406"/>
                  <a:gd name="T43" fmla="*/ 356 h 357"/>
                  <a:gd name="T44" fmla="*/ 181 w 406"/>
                  <a:gd name="T45" fmla="*/ 347 h 357"/>
                  <a:gd name="T46" fmla="*/ 222 w 406"/>
                  <a:gd name="T47" fmla="*/ 351 h 357"/>
                  <a:gd name="T48" fmla="*/ 262 w 406"/>
                  <a:gd name="T49" fmla="*/ 357 h 357"/>
                  <a:gd name="T50" fmla="*/ 269 w 406"/>
                  <a:gd name="T51" fmla="*/ 343 h 357"/>
                  <a:gd name="T52" fmla="*/ 275 w 406"/>
                  <a:gd name="T53" fmla="*/ 333 h 357"/>
                  <a:gd name="T54" fmla="*/ 294 w 406"/>
                  <a:gd name="T55" fmla="*/ 316 h 357"/>
                  <a:gd name="T56" fmla="*/ 305 w 406"/>
                  <a:gd name="T57" fmla="*/ 294 h 357"/>
                  <a:gd name="T58" fmla="*/ 317 w 406"/>
                  <a:gd name="T59" fmla="*/ 276 h 357"/>
                  <a:gd name="T60" fmla="*/ 332 w 406"/>
                  <a:gd name="T61" fmla="*/ 265 h 357"/>
                  <a:gd name="T62" fmla="*/ 347 w 406"/>
                  <a:gd name="T63" fmla="*/ 251 h 357"/>
                  <a:gd name="T64" fmla="*/ 347 w 406"/>
                  <a:gd name="T65" fmla="*/ 240 h 357"/>
                  <a:gd name="T66" fmla="*/ 345 w 406"/>
                  <a:gd name="T67" fmla="*/ 228 h 357"/>
                  <a:gd name="T68" fmla="*/ 352 w 406"/>
                  <a:gd name="T69" fmla="*/ 213 h 357"/>
                  <a:gd name="T70" fmla="*/ 376 w 406"/>
                  <a:gd name="T71" fmla="*/ 194 h 357"/>
                  <a:gd name="T72" fmla="*/ 388 w 406"/>
                  <a:gd name="T73" fmla="*/ 167 h 357"/>
                  <a:gd name="T74" fmla="*/ 384 w 406"/>
                  <a:gd name="T75" fmla="*/ 145 h 357"/>
                  <a:gd name="T76" fmla="*/ 382 w 406"/>
                  <a:gd name="T77" fmla="*/ 135 h 357"/>
                  <a:gd name="T78" fmla="*/ 390 w 406"/>
                  <a:gd name="T79" fmla="*/ 126 h 357"/>
                  <a:gd name="T80" fmla="*/ 396 w 406"/>
                  <a:gd name="T81" fmla="*/ 116 h 357"/>
                  <a:gd name="T82" fmla="*/ 404 w 406"/>
                  <a:gd name="T83" fmla="*/ 91 h 357"/>
                  <a:gd name="T84" fmla="*/ 405 w 406"/>
                  <a:gd name="T85" fmla="*/ 55 h 357"/>
                  <a:gd name="T86" fmla="*/ 397 w 406"/>
                  <a:gd name="T87" fmla="*/ 24 h 357"/>
                  <a:gd name="T88" fmla="*/ 390 w 406"/>
                  <a:gd name="T89" fmla="*/ 14 h 357"/>
                  <a:gd name="T90" fmla="*/ 382 w 406"/>
                  <a:gd name="T91" fmla="*/ 6 h 357"/>
                  <a:gd name="T92" fmla="*/ 371 w 406"/>
                  <a:gd name="T93" fmla="*/ 2 h 357"/>
                  <a:gd name="T94" fmla="*/ 359 w 406"/>
                  <a:gd name="T95" fmla="*/ 5 h 357"/>
                  <a:gd name="T96" fmla="*/ 277 w 406"/>
                  <a:gd name="T97" fmla="*/ 65 h 357"/>
                  <a:gd name="T98" fmla="*/ 245 w 406"/>
                  <a:gd name="T99" fmla="*/ 76 h 357"/>
                  <a:gd name="T100" fmla="*/ 208 w 406"/>
                  <a:gd name="T101" fmla="*/ 81 h 357"/>
                  <a:gd name="T102" fmla="*/ 169 w 406"/>
                  <a:gd name="T103" fmla="*/ 79 h 357"/>
                  <a:gd name="T104" fmla="*/ 132 w 406"/>
                  <a:gd name="T105" fmla="*/ 7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6" h="357">
                    <a:moveTo>
                      <a:pt x="110" y="61"/>
                    </a:moveTo>
                    <a:lnTo>
                      <a:pt x="44" y="1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0" y="1"/>
                    </a:lnTo>
                    <a:lnTo>
                      <a:pt x="15" y="9"/>
                    </a:lnTo>
                    <a:lnTo>
                      <a:pt x="9" y="18"/>
                    </a:lnTo>
                    <a:lnTo>
                      <a:pt x="6" y="26"/>
                    </a:lnTo>
                    <a:lnTo>
                      <a:pt x="3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9" y="91"/>
                    </a:lnTo>
                    <a:lnTo>
                      <a:pt x="12" y="99"/>
                    </a:lnTo>
                    <a:lnTo>
                      <a:pt x="18" y="107"/>
                    </a:lnTo>
                    <a:lnTo>
                      <a:pt x="24" y="114"/>
                    </a:lnTo>
                    <a:lnTo>
                      <a:pt x="30" y="121"/>
                    </a:lnTo>
                    <a:lnTo>
                      <a:pt x="38" y="127"/>
                    </a:lnTo>
                    <a:lnTo>
                      <a:pt x="47" y="131"/>
                    </a:lnTo>
                    <a:lnTo>
                      <a:pt x="43" y="136"/>
                    </a:lnTo>
                    <a:lnTo>
                      <a:pt x="40" y="140"/>
                    </a:lnTo>
                    <a:lnTo>
                      <a:pt x="38" y="145"/>
                    </a:lnTo>
                    <a:lnTo>
                      <a:pt x="36" y="149"/>
                    </a:lnTo>
                    <a:lnTo>
                      <a:pt x="35" y="155"/>
                    </a:lnTo>
                    <a:lnTo>
                      <a:pt x="35" y="160"/>
                    </a:lnTo>
                    <a:lnTo>
                      <a:pt x="34" y="165"/>
                    </a:lnTo>
                    <a:lnTo>
                      <a:pt x="34" y="172"/>
                    </a:lnTo>
                    <a:lnTo>
                      <a:pt x="67" y="202"/>
                    </a:lnTo>
                    <a:lnTo>
                      <a:pt x="59" y="219"/>
                    </a:lnTo>
                    <a:lnTo>
                      <a:pt x="61" y="221"/>
                    </a:lnTo>
                    <a:lnTo>
                      <a:pt x="62" y="224"/>
                    </a:lnTo>
                    <a:lnTo>
                      <a:pt x="63" y="228"/>
                    </a:lnTo>
                    <a:lnTo>
                      <a:pt x="64" y="232"/>
                    </a:lnTo>
                    <a:lnTo>
                      <a:pt x="65" y="237"/>
                    </a:lnTo>
                    <a:lnTo>
                      <a:pt x="66" y="241"/>
                    </a:lnTo>
                    <a:lnTo>
                      <a:pt x="67" y="245"/>
                    </a:lnTo>
                    <a:lnTo>
                      <a:pt x="67" y="248"/>
                    </a:lnTo>
                    <a:lnTo>
                      <a:pt x="72" y="251"/>
                    </a:lnTo>
                    <a:lnTo>
                      <a:pt x="76" y="255"/>
                    </a:lnTo>
                    <a:lnTo>
                      <a:pt x="82" y="257"/>
                    </a:lnTo>
                    <a:lnTo>
                      <a:pt x="88" y="261"/>
                    </a:lnTo>
                    <a:lnTo>
                      <a:pt x="92" y="266"/>
                    </a:lnTo>
                    <a:lnTo>
                      <a:pt x="96" y="269"/>
                    </a:lnTo>
                    <a:lnTo>
                      <a:pt x="101" y="273"/>
                    </a:lnTo>
                    <a:lnTo>
                      <a:pt x="105" y="276"/>
                    </a:lnTo>
                    <a:lnTo>
                      <a:pt x="103" y="284"/>
                    </a:lnTo>
                    <a:lnTo>
                      <a:pt x="105" y="292"/>
                    </a:lnTo>
                    <a:lnTo>
                      <a:pt x="108" y="301"/>
                    </a:lnTo>
                    <a:lnTo>
                      <a:pt x="111" y="309"/>
                    </a:lnTo>
                    <a:lnTo>
                      <a:pt x="117" y="316"/>
                    </a:lnTo>
                    <a:lnTo>
                      <a:pt x="122" y="323"/>
                    </a:lnTo>
                    <a:lnTo>
                      <a:pt x="128" y="330"/>
                    </a:lnTo>
                    <a:lnTo>
                      <a:pt x="134" y="335"/>
                    </a:lnTo>
                    <a:lnTo>
                      <a:pt x="144" y="335"/>
                    </a:lnTo>
                    <a:lnTo>
                      <a:pt x="146" y="338"/>
                    </a:lnTo>
                    <a:lnTo>
                      <a:pt x="146" y="348"/>
                    </a:lnTo>
                    <a:lnTo>
                      <a:pt x="149" y="351"/>
                    </a:lnTo>
                    <a:lnTo>
                      <a:pt x="153" y="353"/>
                    </a:lnTo>
                    <a:lnTo>
                      <a:pt x="157" y="356"/>
                    </a:lnTo>
                    <a:lnTo>
                      <a:pt x="158" y="357"/>
                    </a:lnTo>
                    <a:lnTo>
                      <a:pt x="169" y="350"/>
                    </a:lnTo>
                    <a:lnTo>
                      <a:pt x="181" y="347"/>
                    </a:lnTo>
                    <a:lnTo>
                      <a:pt x="193" y="346"/>
                    </a:lnTo>
                    <a:lnTo>
                      <a:pt x="208" y="348"/>
                    </a:lnTo>
                    <a:lnTo>
                      <a:pt x="222" y="351"/>
                    </a:lnTo>
                    <a:lnTo>
                      <a:pt x="237" y="353"/>
                    </a:lnTo>
                    <a:lnTo>
                      <a:pt x="251" y="356"/>
                    </a:lnTo>
                    <a:lnTo>
                      <a:pt x="262" y="357"/>
                    </a:lnTo>
                    <a:lnTo>
                      <a:pt x="270" y="348"/>
                    </a:lnTo>
                    <a:lnTo>
                      <a:pt x="270" y="346"/>
                    </a:lnTo>
                    <a:lnTo>
                      <a:pt x="269" y="343"/>
                    </a:lnTo>
                    <a:lnTo>
                      <a:pt x="268" y="341"/>
                    </a:lnTo>
                    <a:lnTo>
                      <a:pt x="268" y="341"/>
                    </a:lnTo>
                    <a:lnTo>
                      <a:pt x="275" y="333"/>
                    </a:lnTo>
                    <a:lnTo>
                      <a:pt x="282" y="329"/>
                    </a:lnTo>
                    <a:lnTo>
                      <a:pt x="287" y="323"/>
                    </a:lnTo>
                    <a:lnTo>
                      <a:pt x="294" y="316"/>
                    </a:lnTo>
                    <a:lnTo>
                      <a:pt x="298" y="310"/>
                    </a:lnTo>
                    <a:lnTo>
                      <a:pt x="302" y="302"/>
                    </a:lnTo>
                    <a:lnTo>
                      <a:pt x="305" y="294"/>
                    </a:lnTo>
                    <a:lnTo>
                      <a:pt x="306" y="283"/>
                    </a:lnTo>
                    <a:lnTo>
                      <a:pt x="311" y="279"/>
                    </a:lnTo>
                    <a:lnTo>
                      <a:pt x="317" y="276"/>
                    </a:lnTo>
                    <a:lnTo>
                      <a:pt x="322" y="271"/>
                    </a:lnTo>
                    <a:lnTo>
                      <a:pt x="327" y="268"/>
                    </a:lnTo>
                    <a:lnTo>
                      <a:pt x="332" y="265"/>
                    </a:lnTo>
                    <a:lnTo>
                      <a:pt x="338" y="260"/>
                    </a:lnTo>
                    <a:lnTo>
                      <a:pt x="342" y="256"/>
                    </a:lnTo>
                    <a:lnTo>
                      <a:pt x="347" y="251"/>
                    </a:lnTo>
                    <a:lnTo>
                      <a:pt x="347" y="247"/>
                    </a:lnTo>
                    <a:lnTo>
                      <a:pt x="347" y="245"/>
                    </a:lnTo>
                    <a:lnTo>
                      <a:pt x="347" y="240"/>
                    </a:lnTo>
                    <a:lnTo>
                      <a:pt x="347" y="237"/>
                    </a:lnTo>
                    <a:lnTo>
                      <a:pt x="345" y="232"/>
                    </a:lnTo>
                    <a:lnTo>
                      <a:pt x="345" y="228"/>
                    </a:lnTo>
                    <a:lnTo>
                      <a:pt x="344" y="224"/>
                    </a:lnTo>
                    <a:lnTo>
                      <a:pt x="344" y="221"/>
                    </a:lnTo>
                    <a:lnTo>
                      <a:pt x="352" y="213"/>
                    </a:lnTo>
                    <a:lnTo>
                      <a:pt x="361" y="206"/>
                    </a:lnTo>
                    <a:lnTo>
                      <a:pt x="369" y="200"/>
                    </a:lnTo>
                    <a:lnTo>
                      <a:pt x="376" y="194"/>
                    </a:lnTo>
                    <a:lnTo>
                      <a:pt x="381" y="186"/>
                    </a:lnTo>
                    <a:lnTo>
                      <a:pt x="386" y="177"/>
                    </a:lnTo>
                    <a:lnTo>
                      <a:pt x="388" y="167"/>
                    </a:lnTo>
                    <a:lnTo>
                      <a:pt x="389" y="153"/>
                    </a:lnTo>
                    <a:lnTo>
                      <a:pt x="386" y="149"/>
                    </a:lnTo>
                    <a:lnTo>
                      <a:pt x="384" y="145"/>
                    </a:lnTo>
                    <a:lnTo>
                      <a:pt x="382" y="140"/>
                    </a:lnTo>
                    <a:lnTo>
                      <a:pt x="379" y="137"/>
                    </a:lnTo>
                    <a:lnTo>
                      <a:pt x="382" y="135"/>
                    </a:lnTo>
                    <a:lnTo>
                      <a:pt x="385" y="132"/>
                    </a:lnTo>
                    <a:lnTo>
                      <a:pt x="388" y="129"/>
                    </a:lnTo>
                    <a:lnTo>
                      <a:pt x="390" y="126"/>
                    </a:lnTo>
                    <a:lnTo>
                      <a:pt x="393" y="122"/>
                    </a:lnTo>
                    <a:lnTo>
                      <a:pt x="394" y="119"/>
                    </a:lnTo>
                    <a:lnTo>
                      <a:pt x="396" y="116"/>
                    </a:lnTo>
                    <a:lnTo>
                      <a:pt x="397" y="112"/>
                    </a:lnTo>
                    <a:lnTo>
                      <a:pt x="401" y="102"/>
                    </a:lnTo>
                    <a:lnTo>
                      <a:pt x="404" y="91"/>
                    </a:lnTo>
                    <a:lnTo>
                      <a:pt x="405" y="80"/>
                    </a:lnTo>
                    <a:lnTo>
                      <a:pt x="406" y="67"/>
                    </a:lnTo>
                    <a:lnTo>
                      <a:pt x="405" y="55"/>
                    </a:lnTo>
                    <a:lnTo>
                      <a:pt x="404" y="44"/>
                    </a:lnTo>
                    <a:lnTo>
                      <a:pt x="401" y="33"/>
                    </a:lnTo>
                    <a:lnTo>
                      <a:pt x="397" y="24"/>
                    </a:lnTo>
                    <a:lnTo>
                      <a:pt x="395" y="20"/>
                    </a:lnTo>
                    <a:lnTo>
                      <a:pt x="393" y="17"/>
                    </a:lnTo>
                    <a:lnTo>
                      <a:pt x="390" y="14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2" y="6"/>
                    </a:lnTo>
                    <a:lnTo>
                      <a:pt x="379" y="5"/>
                    </a:lnTo>
                    <a:lnTo>
                      <a:pt x="376" y="3"/>
                    </a:lnTo>
                    <a:lnTo>
                      <a:pt x="371" y="2"/>
                    </a:lnTo>
                    <a:lnTo>
                      <a:pt x="368" y="2"/>
                    </a:lnTo>
                    <a:lnTo>
                      <a:pt x="362" y="3"/>
                    </a:lnTo>
                    <a:lnTo>
                      <a:pt x="359" y="5"/>
                    </a:lnTo>
                    <a:lnTo>
                      <a:pt x="296" y="55"/>
                    </a:lnTo>
                    <a:lnTo>
                      <a:pt x="286" y="61"/>
                    </a:lnTo>
                    <a:lnTo>
                      <a:pt x="277" y="65"/>
                    </a:lnTo>
                    <a:lnTo>
                      <a:pt x="266" y="70"/>
                    </a:lnTo>
                    <a:lnTo>
                      <a:pt x="255" y="74"/>
                    </a:lnTo>
                    <a:lnTo>
                      <a:pt x="245" y="76"/>
                    </a:lnTo>
                    <a:lnTo>
                      <a:pt x="232" y="79"/>
                    </a:lnTo>
                    <a:lnTo>
                      <a:pt x="219" y="80"/>
                    </a:lnTo>
                    <a:lnTo>
                      <a:pt x="208" y="81"/>
                    </a:lnTo>
                    <a:lnTo>
                      <a:pt x="194" y="81"/>
                    </a:lnTo>
                    <a:lnTo>
                      <a:pt x="181" y="80"/>
                    </a:lnTo>
                    <a:lnTo>
                      <a:pt x="169" y="79"/>
                    </a:lnTo>
                    <a:lnTo>
                      <a:pt x="157" y="75"/>
                    </a:lnTo>
                    <a:lnTo>
                      <a:pt x="144" y="73"/>
                    </a:lnTo>
                    <a:lnTo>
                      <a:pt x="132" y="70"/>
                    </a:lnTo>
                    <a:lnTo>
                      <a:pt x="120" y="65"/>
                    </a:lnTo>
                    <a:lnTo>
                      <a:pt x="110" y="6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4" name="Freeform 1982">
                <a:extLst>
                  <a:ext uri="{FF2B5EF4-FFF2-40B4-BE49-F238E27FC236}">
                    <a16:creationId xmlns:a16="http://schemas.microsoft.com/office/drawing/2014/main" id="{F11E2D4B-E240-48B5-975F-456F95BB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672"/>
                <a:ext cx="22" cy="20"/>
              </a:xfrm>
              <a:custGeom>
                <a:avLst/>
                <a:gdLst>
                  <a:gd name="T0" fmla="*/ 0 w 66"/>
                  <a:gd name="T1" fmla="*/ 3 h 61"/>
                  <a:gd name="T2" fmla="*/ 0 w 66"/>
                  <a:gd name="T3" fmla="*/ 2 h 61"/>
                  <a:gd name="T4" fmla="*/ 65 w 66"/>
                  <a:gd name="T5" fmla="*/ 61 h 61"/>
                  <a:gd name="T6" fmla="*/ 66 w 66"/>
                  <a:gd name="T7" fmla="*/ 59 h 61"/>
                  <a:gd name="T8" fmla="*/ 1 w 66"/>
                  <a:gd name="T9" fmla="*/ 1 h 61"/>
                  <a:gd name="T10" fmla="*/ 1 w 66"/>
                  <a:gd name="T11" fmla="*/ 0 h 61"/>
                  <a:gd name="T12" fmla="*/ 0 w 66"/>
                  <a:gd name="T13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0" y="3"/>
                    </a:moveTo>
                    <a:lnTo>
                      <a:pt x="0" y="2"/>
                    </a:lnTo>
                    <a:lnTo>
                      <a:pt x="65" y="61"/>
                    </a:lnTo>
                    <a:lnTo>
                      <a:pt x="66" y="59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5" name="Freeform 1983">
                <a:extLst>
                  <a:ext uri="{FF2B5EF4-FFF2-40B4-BE49-F238E27FC236}">
                    <a16:creationId xmlns:a16="http://schemas.microsoft.com/office/drawing/2014/main" id="{0B1C17D1-0D1C-45C5-B897-94E0CCAD1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71"/>
                <a:ext cx="9" cy="2"/>
              </a:xfrm>
              <a:custGeom>
                <a:avLst/>
                <a:gdLst>
                  <a:gd name="T0" fmla="*/ 3 w 26"/>
                  <a:gd name="T1" fmla="*/ 3 h 4"/>
                  <a:gd name="T2" fmla="*/ 1 w 26"/>
                  <a:gd name="T3" fmla="*/ 4 h 4"/>
                  <a:gd name="T4" fmla="*/ 5 w 26"/>
                  <a:gd name="T5" fmla="*/ 4 h 4"/>
                  <a:gd name="T6" fmla="*/ 8 w 26"/>
                  <a:gd name="T7" fmla="*/ 3 h 4"/>
                  <a:gd name="T8" fmla="*/ 10 w 26"/>
                  <a:gd name="T9" fmla="*/ 3 h 4"/>
                  <a:gd name="T10" fmla="*/ 13 w 26"/>
                  <a:gd name="T11" fmla="*/ 3 h 4"/>
                  <a:gd name="T12" fmla="*/ 16 w 26"/>
                  <a:gd name="T13" fmla="*/ 3 h 4"/>
                  <a:gd name="T14" fmla="*/ 19 w 26"/>
                  <a:gd name="T15" fmla="*/ 3 h 4"/>
                  <a:gd name="T16" fmla="*/ 23 w 26"/>
                  <a:gd name="T17" fmla="*/ 3 h 4"/>
                  <a:gd name="T18" fmla="*/ 24 w 26"/>
                  <a:gd name="T19" fmla="*/ 4 h 4"/>
                  <a:gd name="T20" fmla="*/ 26 w 26"/>
                  <a:gd name="T21" fmla="*/ 1 h 4"/>
                  <a:gd name="T22" fmla="*/ 23 w 26"/>
                  <a:gd name="T23" fmla="*/ 1 h 4"/>
                  <a:gd name="T24" fmla="*/ 19 w 26"/>
                  <a:gd name="T25" fmla="*/ 0 h 4"/>
                  <a:gd name="T26" fmla="*/ 16 w 26"/>
                  <a:gd name="T27" fmla="*/ 0 h 4"/>
                  <a:gd name="T28" fmla="*/ 13 w 26"/>
                  <a:gd name="T29" fmla="*/ 0 h 4"/>
                  <a:gd name="T30" fmla="*/ 10 w 26"/>
                  <a:gd name="T31" fmla="*/ 1 h 4"/>
                  <a:gd name="T32" fmla="*/ 8 w 26"/>
                  <a:gd name="T33" fmla="*/ 1 h 4"/>
                  <a:gd name="T34" fmla="*/ 5 w 26"/>
                  <a:gd name="T35" fmla="*/ 1 h 4"/>
                  <a:gd name="T36" fmla="*/ 1 w 26"/>
                  <a:gd name="T37" fmla="*/ 1 h 4"/>
                  <a:gd name="T38" fmla="*/ 0 w 26"/>
                  <a:gd name="T39" fmla="*/ 2 h 4"/>
                  <a:gd name="T40" fmla="*/ 3 w 26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">
                    <a:moveTo>
                      <a:pt x="3" y="3"/>
                    </a:moveTo>
                    <a:lnTo>
                      <a:pt x="1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6" name="Freeform 1984">
                <a:extLst>
                  <a:ext uri="{FF2B5EF4-FFF2-40B4-BE49-F238E27FC236}">
                    <a16:creationId xmlns:a16="http://schemas.microsoft.com/office/drawing/2014/main" id="{F33CE322-82D1-4CFD-B1E3-B8DA2A1E3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3"/>
                <a:ext cx="16" cy="44"/>
              </a:xfrm>
              <a:custGeom>
                <a:avLst/>
                <a:gdLst>
                  <a:gd name="T0" fmla="*/ 48 w 48"/>
                  <a:gd name="T1" fmla="*/ 130 h 132"/>
                  <a:gd name="T2" fmla="*/ 48 w 48"/>
                  <a:gd name="T3" fmla="*/ 129 h 132"/>
                  <a:gd name="T4" fmla="*/ 40 w 48"/>
                  <a:gd name="T5" fmla="*/ 124 h 132"/>
                  <a:gd name="T6" fmla="*/ 31 w 48"/>
                  <a:gd name="T7" fmla="*/ 119 h 132"/>
                  <a:gd name="T8" fmla="*/ 26 w 48"/>
                  <a:gd name="T9" fmla="*/ 111 h 132"/>
                  <a:gd name="T10" fmla="*/ 20 w 48"/>
                  <a:gd name="T11" fmla="*/ 105 h 132"/>
                  <a:gd name="T12" fmla="*/ 15 w 48"/>
                  <a:gd name="T13" fmla="*/ 97 h 132"/>
                  <a:gd name="T14" fmla="*/ 10 w 48"/>
                  <a:gd name="T15" fmla="*/ 89 h 132"/>
                  <a:gd name="T16" fmla="*/ 8 w 48"/>
                  <a:gd name="T17" fmla="*/ 80 h 132"/>
                  <a:gd name="T18" fmla="*/ 5 w 48"/>
                  <a:gd name="T19" fmla="*/ 71 h 132"/>
                  <a:gd name="T20" fmla="*/ 2 w 48"/>
                  <a:gd name="T21" fmla="*/ 63 h 132"/>
                  <a:gd name="T22" fmla="*/ 2 w 48"/>
                  <a:gd name="T23" fmla="*/ 53 h 132"/>
                  <a:gd name="T24" fmla="*/ 2 w 48"/>
                  <a:gd name="T25" fmla="*/ 44 h 132"/>
                  <a:gd name="T26" fmla="*/ 6 w 48"/>
                  <a:gd name="T27" fmla="*/ 35 h 132"/>
                  <a:gd name="T28" fmla="*/ 8 w 48"/>
                  <a:gd name="T29" fmla="*/ 26 h 132"/>
                  <a:gd name="T30" fmla="*/ 11 w 48"/>
                  <a:gd name="T31" fmla="*/ 17 h 132"/>
                  <a:gd name="T32" fmla="*/ 17 w 48"/>
                  <a:gd name="T33" fmla="*/ 8 h 132"/>
                  <a:gd name="T34" fmla="*/ 24 w 48"/>
                  <a:gd name="T35" fmla="*/ 1 h 132"/>
                  <a:gd name="T36" fmla="*/ 20 w 48"/>
                  <a:gd name="T37" fmla="*/ 0 h 132"/>
                  <a:gd name="T38" fmla="*/ 14 w 48"/>
                  <a:gd name="T39" fmla="*/ 7 h 132"/>
                  <a:gd name="T40" fmla="*/ 9 w 48"/>
                  <a:gd name="T41" fmla="*/ 16 h 132"/>
                  <a:gd name="T42" fmla="*/ 5 w 48"/>
                  <a:gd name="T43" fmla="*/ 25 h 132"/>
                  <a:gd name="T44" fmla="*/ 2 w 48"/>
                  <a:gd name="T45" fmla="*/ 35 h 132"/>
                  <a:gd name="T46" fmla="*/ 0 w 48"/>
                  <a:gd name="T47" fmla="*/ 44 h 132"/>
                  <a:gd name="T48" fmla="*/ 0 w 48"/>
                  <a:gd name="T49" fmla="*/ 53 h 132"/>
                  <a:gd name="T50" fmla="*/ 0 w 48"/>
                  <a:gd name="T51" fmla="*/ 63 h 132"/>
                  <a:gd name="T52" fmla="*/ 1 w 48"/>
                  <a:gd name="T53" fmla="*/ 71 h 132"/>
                  <a:gd name="T54" fmla="*/ 5 w 48"/>
                  <a:gd name="T55" fmla="*/ 81 h 132"/>
                  <a:gd name="T56" fmla="*/ 8 w 48"/>
                  <a:gd name="T57" fmla="*/ 90 h 132"/>
                  <a:gd name="T58" fmla="*/ 11 w 48"/>
                  <a:gd name="T59" fmla="*/ 98 h 132"/>
                  <a:gd name="T60" fmla="*/ 17 w 48"/>
                  <a:gd name="T61" fmla="*/ 106 h 132"/>
                  <a:gd name="T62" fmla="*/ 24 w 48"/>
                  <a:gd name="T63" fmla="*/ 114 h 132"/>
                  <a:gd name="T64" fmla="*/ 31 w 48"/>
                  <a:gd name="T65" fmla="*/ 120 h 132"/>
                  <a:gd name="T66" fmla="*/ 38 w 48"/>
                  <a:gd name="T67" fmla="*/ 127 h 132"/>
                  <a:gd name="T68" fmla="*/ 46 w 48"/>
                  <a:gd name="T69" fmla="*/ 132 h 132"/>
                  <a:gd name="T70" fmla="*/ 46 w 48"/>
                  <a:gd name="T71" fmla="*/ 130 h 132"/>
                  <a:gd name="T72" fmla="*/ 48 w 48"/>
                  <a:gd name="T7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32">
                    <a:moveTo>
                      <a:pt x="48" y="130"/>
                    </a:moveTo>
                    <a:lnTo>
                      <a:pt x="48" y="129"/>
                    </a:lnTo>
                    <a:lnTo>
                      <a:pt x="40" y="124"/>
                    </a:lnTo>
                    <a:lnTo>
                      <a:pt x="31" y="119"/>
                    </a:lnTo>
                    <a:lnTo>
                      <a:pt x="26" y="111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0" y="89"/>
                    </a:lnTo>
                    <a:lnTo>
                      <a:pt x="8" y="80"/>
                    </a:lnTo>
                    <a:lnTo>
                      <a:pt x="5" y="71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2" y="44"/>
                    </a:lnTo>
                    <a:lnTo>
                      <a:pt x="6" y="35"/>
                    </a:lnTo>
                    <a:lnTo>
                      <a:pt x="8" y="26"/>
                    </a:lnTo>
                    <a:lnTo>
                      <a:pt x="11" y="17"/>
                    </a:lnTo>
                    <a:lnTo>
                      <a:pt x="17" y="8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4" y="7"/>
                    </a:lnTo>
                    <a:lnTo>
                      <a:pt x="9" y="16"/>
                    </a:lnTo>
                    <a:lnTo>
                      <a:pt x="5" y="25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1"/>
                    </a:lnTo>
                    <a:lnTo>
                      <a:pt x="5" y="81"/>
                    </a:lnTo>
                    <a:lnTo>
                      <a:pt x="8" y="90"/>
                    </a:lnTo>
                    <a:lnTo>
                      <a:pt x="11" y="98"/>
                    </a:lnTo>
                    <a:lnTo>
                      <a:pt x="17" y="106"/>
                    </a:lnTo>
                    <a:lnTo>
                      <a:pt x="24" y="114"/>
                    </a:lnTo>
                    <a:lnTo>
                      <a:pt x="31" y="120"/>
                    </a:lnTo>
                    <a:lnTo>
                      <a:pt x="38" y="127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7" name="Freeform 1985">
                <a:extLst>
                  <a:ext uri="{FF2B5EF4-FFF2-40B4-BE49-F238E27FC236}">
                    <a16:creationId xmlns:a16="http://schemas.microsoft.com/office/drawing/2014/main" id="{718892FA-C165-41F9-A090-85CD2855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716"/>
                <a:ext cx="5" cy="13"/>
              </a:xfrm>
              <a:custGeom>
                <a:avLst/>
                <a:gdLst>
                  <a:gd name="T0" fmla="*/ 2 w 14"/>
                  <a:gd name="T1" fmla="*/ 40 h 41"/>
                  <a:gd name="T2" fmla="*/ 2 w 14"/>
                  <a:gd name="T3" fmla="*/ 40 h 41"/>
                  <a:gd name="T4" fmla="*/ 2 w 14"/>
                  <a:gd name="T5" fmla="*/ 34 h 41"/>
                  <a:gd name="T6" fmla="*/ 3 w 14"/>
                  <a:gd name="T7" fmla="*/ 29 h 41"/>
                  <a:gd name="T8" fmla="*/ 4 w 14"/>
                  <a:gd name="T9" fmla="*/ 24 h 41"/>
                  <a:gd name="T10" fmla="*/ 5 w 14"/>
                  <a:gd name="T11" fmla="*/ 18 h 41"/>
                  <a:gd name="T12" fmla="*/ 6 w 14"/>
                  <a:gd name="T13" fmla="*/ 14 h 41"/>
                  <a:gd name="T14" fmla="*/ 9 w 14"/>
                  <a:gd name="T15" fmla="*/ 9 h 41"/>
                  <a:gd name="T16" fmla="*/ 11 w 14"/>
                  <a:gd name="T17" fmla="*/ 6 h 41"/>
                  <a:gd name="T18" fmla="*/ 14 w 14"/>
                  <a:gd name="T19" fmla="*/ 1 h 41"/>
                  <a:gd name="T20" fmla="*/ 13 w 14"/>
                  <a:gd name="T21" fmla="*/ 0 h 41"/>
                  <a:gd name="T22" fmla="*/ 9 w 14"/>
                  <a:gd name="T23" fmla="*/ 4 h 41"/>
                  <a:gd name="T24" fmla="*/ 5 w 14"/>
                  <a:gd name="T25" fmla="*/ 8 h 41"/>
                  <a:gd name="T26" fmla="*/ 3 w 14"/>
                  <a:gd name="T27" fmla="*/ 13 h 41"/>
                  <a:gd name="T28" fmla="*/ 2 w 14"/>
                  <a:gd name="T29" fmla="*/ 18 h 41"/>
                  <a:gd name="T30" fmla="*/ 1 w 14"/>
                  <a:gd name="T31" fmla="*/ 24 h 41"/>
                  <a:gd name="T32" fmla="*/ 0 w 14"/>
                  <a:gd name="T33" fmla="*/ 29 h 41"/>
                  <a:gd name="T34" fmla="*/ 0 w 14"/>
                  <a:gd name="T35" fmla="*/ 34 h 41"/>
                  <a:gd name="T36" fmla="*/ 0 w 14"/>
                  <a:gd name="T37" fmla="*/ 40 h 41"/>
                  <a:gd name="T38" fmla="*/ 0 w 14"/>
                  <a:gd name="T39" fmla="*/ 41 h 41"/>
                  <a:gd name="T40" fmla="*/ 2 w 14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41">
                    <a:moveTo>
                      <a:pt x="2" y="40"/>
                    </a:moveTo>
                    <a:lnTo>
                      <a:pt x="2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8" name="Freeform 1986">
                <a:extLst>
                  <a:ext uri="{FF2B5EF4-FFF2-40B4-BE49-F238E27FC236}">
                    <a16:creationId xmlns:a16="http://schemas.microsoft.com/office/drawing/2014/main" id="{11A21CC1-0BE1-4EB1-A940-BBC8BBE09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729"/>
                <a:ext cx="12" cy="11"/>
              </a:xfrm>
              <a:custGeom>
                <a:avLst/>
                <a:gdLst>
                  <a:gd name="T0" fmla="*/ 36 w 36"/>
                  <a:gd name="T1" fmla="*/ 32 h 32"/>
                  <a:gd name="T2" fmla="*/ 35 w 36"/>
                  <a:gd name="T3" fmla="*/ 31 h 32"/>
                  <a:gd name="T4" fmla="*/ 3 w 36"/>
                  <a:gd name="T5" fmla="*/ 0 h 32"/>
                  <a:gd name="T6" fmla="*/ 0 w 36"/>
                  <a:gd name="T7" fmla="*/ 1 h 32"/>
                  <a:gd name="T8" fmla="*/ 34 w 36"/>
                  <a:gd name="T9" fmla="*/ 32 h 32"/>
                  <a:gd name="T10" fmla="*/ 33 w 36"/>
                  <a:gd name="T11" fmla="*/ 31 h 32"/>
                  <a:gd name="T12" fmla="*/ 36 w 3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32"/>
                    </a:moveTo>
                    <a:lnTo>
                      <a:pt x="35" y="3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4" y="32"/>
                    </a:lnTo>
                    <a:lnTo>
                      <a:pt x="33" y="31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9" name="Freeform 1987">
                <a:extLst>
                  <a:ext uri="{FF2B5EF4-FFF2-40B4-BE49-F238E27FC236}">
                    <a16:creationId xmlns:a16="http://schemas.microsoft.com/office/drawing/2014/main" id="{B7034450-8D70-4D64-BCC8-03F0C1B25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39"/>
                <a:ext cx="3" cy="6"/>
              </a:xfrm>
              <a:custGeom>
                <a:avLst/>
                <a:gdLst>
                  <a:gd name="T0" fmla="*/ 4 w 11"/>
                  <a:gd name="T1" fmla="*/ 16 h 18"/>
                  <a:gd name="T2" fmla="*/ 4 w 11"/>
                  <a:gd name="T3" fmla="*/ 18 h 18"/>
                  <a:gd name="T4" fmla="*/ 11 w 11"/>
                  <a:gd name="T5" fmla="*/ 2 h 18"/>
                  <a:gd name="T6" fmla="*/ 7 w 11"/>
                  <a:gd name="T7" fmla="*/ 0 h 18"/>
                  <a:gd name="T8" fmla="*/ 0 w 11"/>
                  <a:gd name="T9" fmla="*/ 16 h 18"/>
                  <a:gd name="T10" fmla="*/ 0 w 11"/>
                  <a:gd name="T11" fmla="*/ 18 h 18"/>
                  <a:gd name="T12" fmla="*/ 4 w 11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4" y="16"/>
                    </a:moveTo>
                    <a:lnTo>
                      <a:pt x="4" y="18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0" name="Freeform 1988">
                <a:extLst>
                  <a:ext uri="{FF2B5EF4-FFF2-40B4-BE49-F238E27FC236}">
                    <a16:creationId xmlns:a16="http://schemas.microsoft.com/office/drawing/2014/main" id="{28BC2060-D882-45EA-839C-D775F242B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45"/>
                <a:ext cx="3" cy="10"/>
              </a:xfrm>
              <a:custGeom>
                <a:avLst/>
                <a:gdLst>
                  <a:gd name="T0" fmla="*/ 9 w 11"/>
                  <a:gd name="T1" fmla="*/ 29 h 31"/>
                  <a:gd name="T2" fmla="*/ 11 w 11"/>
                  <a:gd name="T3" fmla="*/ 30 h 31"/>
                  <a:gd name="T4" fmla="*/ 11 w 11"/>
                  <a:gd name="T5" fmla="*/ 27 h 31"/>
                  <a:gd name="T6" fmla="*/ 9 w 11"/>
                  <a:gd name="T7" fmla="*/ 22 h 31"/>
                  <a:gd name="T8" fmla="*/ 9 w 11"/>
                  <a:gd name="T9" fmla="*/ 19 h 31"/>
                  <a:gd name="T10" fmla="*/ 7 w 11"/>
                  <a:gd name="T11" fmla="*/ 13 h 31"/>
                  <a:gd name="T12" fmla="*/ 6 w 11"/>
                  <a:gd name="T13" fmla="*/ 10 h 31"/>
                  <a:gd name="T14" fmla="*/ 5 w 11"/>
                  <a:gd name="T15" fmla="*/ 5 h 31"/>
                  <a:gd name="T16" fmla="*/ 4 w 11"/>
                  <a:gd name="T17" fmla="*/ 2 h 31"/>
                  <a:gd name="T18" fmla="*/ 4 w 11"/>
                  <a:gd name="T19" fmla="*/ 0 h 31"/>
                  <a:gd name="T20" fmla="*/ 0 w 11"/>
                  <a:gd name="T21" fmla="*/ 1 h 31"/>
                  <a:gd name="T22" fmla="*/ 0 w 11"/>
                  <a:gd name="T23" fmla="*/ 4 h 31"/>
                  <a:gd name="T24" fmla="*/ 3 w 11"/>
                  <a:gd name="T25" fmla="*/ 6 h 31"/>
                  <a:gd name="T26" fmla="*/ 4 w 11"/>
                  <a:gd name="T27" fmla="*/ 10 h 31"/>
                  <a:gd name="T28" fmla="*/ 5 w 11"/>
                  <a:gd name="T29" fmla="*/ 14 h 31"/>
                  <a:gd name="T30" fmla="*/ 6 w 11"/>
                  <a:gd name="T31" fmla="*/ 19 h 31"/>
                  <a:gd name="T32" fmla="*/ 6 w 11"/>
                  <a:gd name="T33" fmla="*/ 22 h 31"/>
                  <a:gd name="T34" fmla="*/ 7 w 11"/>
                  <a:gd name="T35" fmla="*/ 27 h 31"/>
                  <a:gd name="T36" fmla="*/ 7 w 11"/>
                  <a:gd name="T37" fmla="*/ 30 h 31"/>
                  <a:gd name="T38" fmla="*/ 8 w 11"/>
                  <a:gd name="T39" fmla="*/ 31 h 31"/>
                  <a:gd name="T40" fmla="*/ 9 w 11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1">
                    <a:moveTo>
                      <a:pt x="9" y="29"/>
                    </a:moveTo>
                    <a:lnTo>
                      <a:pt x="11" y="30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1" name="Freeform 1989">
                <a:extLst>
                  <a:ext uri="{FF2B5EF4-FFF2-40B4-BE49-F238E27FC236}">
                    <a16:creationId xmlns:a16="http://schemas.microsoft.com/office/drawing/2014/main" id="{48029234-DF81-46EA-8960-597FA004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754"/>
                <a:ext cx="13" cy="10"/>
              </a:xfrm>
              <a:custGeom>
                <a:avLst/>
                <a:gdLst>
                  <a:gd name="T0" fmla="*/ 39 w 39"/>
                  <a:gd name="T1" fmla="*/ 30 h 30"/>
                  <a:gd name="T2" fmla="*/ 39 w 39"/>
                  <a:gd name="T3" fmla="*/ 28 h 30"/>
                  <a:gd name="T4" fmla="*/ 35 w 39"/>
                  <a:gd name="T5" fmla="*/ 24 h 30"/>
                  <a:gd name="T6" fmla="*/ 30 w 39"/>
                  <a:gd name="T7" fmla="*/ 21 h 30"/>
                  <a:gd name="T8" fmla="*/ 27 w 39"/>
                  <a:gd name="T9" fmla="*/ 18 h 30"/>
                  <a:gd name="T10" fmla="*/ 22 w 39"/>
                  <a:gd name="T11" fmla="*/ 12 h 30"/>
                  <a:gd name="T12" fmla="*/ 17 w 39"/>
                  <a:gd name="T13" fmla="*/ 9 h 30"/>
                  <a:gd name="T14" fmla="*/ 11 w 39"/>
                  <a:gd name="T15" fmla="*/ 5 h 30"/>
                  <a:gd name="T16" fmla="*/ 7 w 39"/>
                  <a:gd name="T17" fmla="*/ 2 h 30"/>
                  <a:gd name="T18" fmla="*/ 1 w 39"/>
                  <a:gd name="T19" fmla="*/ 0 h 30"/>
                  <a:gd name="T20" fmla="*/ 0 w 39"/>
                  <a:gd name="T21" fmla="*/ 2 h 30"/>
                  <a:gd name="T22" fmla="*/ 5 w 39"/>
                  <a:gd name="T23" fmla="*/ 5 h 30"/>
                  <a:gd name="T24" fmla="*/ 10 w 39"/>
                  <a:gd name="T25" fmla="*/ 9 h 30"/>
                  <a:gd name="T26" fmla="*/ 16 w 39"/>
                  <a:gd name="T27" fmla="*/ 12 h 30"/>
                  <a:gd name="T28" fmla="*/ 20 w 39"/>
                  <a:gd name="T29" fmla="*/ 16 h 30"/>
                  <a:gd name="T30" fmla="*/ 25 w 39"/>
                  <a:gd name="T31" fmla="*/ 18 h 30"/>
                  <a:gd name="T32" fmla="*/ 29 w 39"/>
                  <a:gd name="T33" fmla="*/ 22 h 30"/>
                  <a:gd name="T34" fmla="*/ 34 w 39"/>
                  <a:gd name="T35" fmla="*/ 26 h 30"/>
                  <a:gd name="T36" fmla="*/ 37 w 39"/>
                  <a:gd name="T37" fmla="*/ 30 h 30"/>
                  <a:gd name="T38" fmla="*/ 37 w 39"/>
                  <a:gd name="T39" fmla="*/ 28 h 30"/>
                  <a:gd name="T40" fmla="*/ 39 w 39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0">
                    <a:moveTo>
                      <a:pt x="39" y="30"/>
                    </a:moveTo>
                    <a:lnTo>
                      <a:pt x="39" y="28"/>
                    </a:lnTo>
                    <a:lnTo>
                      <a:pt x="35" y="24"/>
                    </a:lnTo>
                    <a:lnTo>
                      <a:pt x="30" y="21"/>
                    </a:lnTo>
                    <a:lnTo>
                      <a:pt x="27" y="18"/>
                    </a:lnTo>
                    <a:lnTo>
                      <a:pt x="22" y="12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0" y="9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5" y="18"/>
                    </a:lnTo>
                    <a:lnTo>
                      <a:pt x="29" y="22"/>
                    </a:lnTo>
                    <a:lnTo>
                      <a:pt x="34" y="26"/>
                    </a:lnTo>
                    <a:lnTo>
                      <a:pt x="37" y="30"/>
                    </a:lnTo>
                    <a:lnTo>
                      <a:pt x="37" y="28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2" name="Freeform 1990">
                <a:extLst>
                  <a:ext uri="{FF2B5EF4-FFF2-40B4-BE49-F238E27FC236}">
                    <a16:creationId xmlns:a16="http://schemas.microsoft.com/office/drawing/2014/main" id="{AB154129-7106-4C11-849F-41E2ABEC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64"/>
                <a:ext cx="11" cy="20"/>
              </a:xfrm>
              <a:custGeom>
                <a:avLst/>
                <a:gdLst>
                  <a:gd name="T0" fmla="*/ 32 w 32"/>
                  <a:gd name="T1" fmla="*/ 57 h 61"/>
                  <a:gd name="T2" fmla="*/ 32 w 32"/>
                  <a:gd name="T3" fmla="*/ 58 h 61"/>
                  <a:gd name="T4" fmla="*/ 27 w 32"/>
                  <a:gd name="T5" fmla="*/ 54 h 61"/>
                  <a:gd name="T6" fmla="*/ 23 w 32"/>
                  <a:gd name="T7" fmla="*/ 47 h 61"/>
                  <a:gd name="T8" fmla="*/ 16 w 32"/>
                  <a:gd name="T9" fmla="*/ 39 h 61"/>
                  <a:gd name="T10" fmla="*/ 11 w 32"/>
                  <a:gd name="T11" fmla="*/ 31 h 61"/>
                  <a:gd name="T12" fmla="*/ 7 w 32"/>
                  <a:gd name="T13" fmla="*/ 25 h 61"/>
                  <a:gd name="T14" fmla="*/ 4 w 32"/>
                  <a:gd name="T15" fmla="*/ 17 h 61"/>
                  <a:gd name="T16" fmla="*/ 4 w 32"/>
                  <a:gd name="T17" fmla="*/ 9 h 61"/>
                  <a:gd name="T18" fmla="*/ 4 w 32"/>
                  <a:gd name="T19" fmla="*/ 1 h 61"/>
                  <a:gd name="T20" fmla="*/ 1 w 32"/>
                  <a:gd name="T21" fmla="*/ 0 h 61"/>
                  <a:gd name="T22" fmla="*/ 0 w 32"/>
                  <a:gd name="T23" fmla="*/ 9 h 61"/>
                  <a:gd name="T24" fmla="*/ 1 w 32"/>
                  <a:gd name="T25" fmla="*/ 17 h 61"/>
                  <a:gd name="T26" fmla="*/ 4 w 32"/>
                  <a:gd name="T27" fmla="*/ 26 h 61"/>
                  <a:gd name="T28" fmla="*/ 8 w 32"/>
                  <a:gd name="T29" fmla="*/ 34 h 61"/>
                  <a:gd name="T30" fmla="*/ 14 w 32"/>
                  <a:gd name="T31" fmla="*/ 41 h 61"/>
                  <a:gd name="T32" fmla="*/ 19 w 32"/>
                  <a:gd name="T33" fmla="*/ 47 h 61"/>
                  <a:gd name="T34" fmla="*/ 25 w 32"/>
                  <a:gd name="T35" fmla="*/ 55 h 61"/>
                  <a:gd name="T36" fmla="*/ 31 w 32"/>
                  <a:gd name="T37" fmla="*/ 61 h 61"/>
                  <a:gd name="T38" fmla="*/ 32 w 32"/>
                  <a:gd name="T39" fmla="*/ 61 h 61"/>
                  <a:gd name="T40" fmla="*/ 32 w 32"/>
                  <a:gd name="T41" fmla="*/ 5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61">
                    <a:moveTo>
                      <a:pt x="32" y="57"/>
                    </a:moveTo>
                    <a:lnTo>
                      <a:pt x="32" y="58"/>
                    </a:lnTo>
                    <a:lnTo>
                      <a:pt x="27" y="54"/>
                    </a:lnTo>
                    <a:lnTo>
                      <a:pt x="23" y="47"/>
                    </a:lnTo>
                    <a:lnTo>
                      <a:pt x="16" y="39"/>
                    </a:lnTo>
                    <a:lnTo>
                      <a:pt x="11" y="31"/>
                    </a:lnTo>
                    <a:lnTo>
                      <a:pt x="7" y="25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8" y="34"/>
                    </a:lnTo>
                    <a:lnTo>
                      <a:pt x="14" y="41"/>
                    </a:lnTo>
                    <a:lnTo>
                      <a:pt x="19" y="47"/>
                    </a:lnTo>
                    <a:lnTo>
                      <a:pt x="25" y="55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3" name="Freeform 1991">
                <a:extLst>
                  <a:ext uri="{FF2B5EF4-FFF2-40B4-BE49-F238E27FC236}">
                    <a16:creationId xmlns:a16="http://schemas.microsoft.com/office/drawing/2014/main" id="{EEA3D00F-C440-4012-8D55-CAFD9C298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783"/>
                <a:ext cx="3" cy="1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0 h 3"/>
                  <a:gd name="T4" fmla="*/ 0 w 11"/>
                  <a:gd name="T5" fmla="*/ 0 h 3"/>
                  <a:gd name="T6" fmla="*/ 0 w 11"/>
                  <a:gd name="T7" fmla="*/ 3 h 3"/>
                  <a:gd name="T8" fmla="*/ 10 w 11"/>
                  <a:gd name="T9" fmla="*/ 3 h 3"/>
                  <a:gd name="T10" fmla="*/ 7 w 11"/>
                  <a:gd name="T11" fmla="*/ 3 h 3"/>
                  <a:gd name="T12" fmla="*/ 11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4" name="Freeform 1992">
                <a:extLst>
                  <a:ext uri="{FF2B5EF4-FFF2-40B4-BE49-F238E27FC236}">
                    <a16:creationId xmlns:a16="http://schemas.microsoft.com/office/drawing/2014/main" id="{D746EBDA-8868-4DD6-81A3-A2F8A1482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783"/>
                <a:ext cx="2" cy="2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4 h 5"/>
                  <a:gd name="T4" fmla="*/ 4 w 6"/>
                  <a:gd name="T5" fmla="*/ 0 h 5"/>
                  <a:gd name="T6" fmla="*/ 0 w 6"/>
                  <a:gd name="T7" fmla="*/ 1 h 5"/>
                  <a:gd name="T8" fmla="*/ 3 w 6"/>
                  <a:gd name="T9" fmla="*/ 5 h 5"/>
                  <a:gd name="T10" fmla="*/ 3 w 6"/>
                  <a:gd name="T11" fmla="*/ 4 h 5"/>
                  <a:gd name="T12" fmla="*/ 6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5" name="Freeform 1993">
                <a:extLst>
                  <a:ext uri="{FF2B5EF4-FFF2-40B4-BE49-F238E27FC236}">
                    <a16:creationId xmlns:a16="http://schemas.microsoft.com/office/drawing/2014/main" id="{3A9B90E4-4D22-4654-A4FA-191A6AA2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5"/>
                <a:ext cx="1" cy="3"/>
              </a:xfrm>
              <a:custGeom>
                <a:avLst/>
                <a:gdLst>
                  <a:gd name="T0" fmla="*/ 2 w 2"/>
                  <a:gd name="T1" fmla="*/ 9 h 11"/>
                  <a:gd name="T2" fmla="*/ 2 w 2"/>
                  <a:gd name="T3" fmla="*/ 10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0 h 11"/>
                  <a:gd name="T10" fmla="*/ 0 w 2"/>
                  <a:gd name="T11" fmla="*/ 11 h 11"/>
                  <a:gd name="T12" fmla="*/ 2 w 2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9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6" name="Freeform 1994">
                <a:extLst>
                  <a:ext uri="{FF2B5EF4-FFF2-40B4-BE49-F238E27FC236}">
                    <a16:creationId xmlns:a16="http://schemas.microsoft.com/office/drawing/2014/main" id="{A549537F-5332-49C3-AA49-0558AE416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8"/>
                <a:ext cx="5" cy="3"/>
              </a:xfrm>
              <a:custGeom>
                <a:avLst/>
                <a:gdLst>
                  <a:gd name="T0" fmla="*/ 12 w 14"/>
                  <a:gd name="T1" fmla="*/ 9 h 11"/>
                  <a:gd name="T2" fmla="*/ 13 w 14"/>
                  <a:gd name="T3" fmla="*/ 9 h 11"/>
                  <a:gd name="T4" fmla="*/ 12 w 14"/>
                  <a:gd name="T5" fmla="*/ 7 h 11"/>
                  <a:gd name="T6" fmla="*/ 8 w 14"/>
                  <a:gd name="T7" fmla="*/ 4 h 11"/>
                  <a:gd name="T8" fmla="*/ 4 w 14"/>
                  <a:gd name="T9" fmla="*/ 2 h 11"/>
                  <a:gd name="T10" fmla="*/ 1 w 14"/>
                  <a:gd name="T11" fmla="*/ 0 h 11"/>
                  <a:gd name="T12" fmla="*/ 0 w 14"/>
                  <a:gd name="T13" fmla="*/ 2 h 11"/>
                  <a:gd name="T14" fmla="*/ 2 w 14"/>
                  <a:gd name="T15" fmla="*/ 4 h 11"/>
                  <a:gd name="T16" fmla="*/ 6 w 14"/>
                  <a:gd name="T17" fmla="*/ 7 h 11"/>
                  <a:gd name="T18" fmla="*/ 11 w 14"/>
                  <a:gd name="T19" fmla="*/ 11 h 11"/>
                  <a:gd name="T20" fmla="*/ 13 w 14"/>
                  <a:gd name="T21" fmla="*/ 11 h 11"/>
                  <a:gd name="T22" fmla="*/ 14 w 14"/>
                  <a:gd name="T23" fmla="*/ 11 h 11"/>
                  <a:gd name="T24" fmla="*/ 12 w 14"/>
                  <a:gd name="T2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lnTo>
                      <a:pt x="13" y="9"/>
                    </a:lnTo>
                    <a:lnTo>
                      <a:pt x="12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7" name="Freeform 1995">
                <a:extLst>
                  <a:ext uri="{FF2B5EF4-FFF2-40B4-BE49-F238E27FC236}">
                    <a16:creationId xmlns:a16="http://schemas.microsoft.com/office/drawing/2014/main" id="{B5B5B9C1-E4BC-42D3-A37A-4CC7D793C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787"/>
                <a:ext cx="36" cy="4"/>
              </a:xfrm>
              <a:custGeom>
                <a:avLst/>
                <a:gdLst>
                  <a:gd name="T0" fmla="*/ 103 w 107"/>
                  <a:gd name="T1" fmla="*/ 13 h 14"/>
                  <a:gd name="T2" fmla="*/ 105 w 107"/>
                  <a:gd name="T3" fmla="*/ 12 h 14"/>
                  <a:gd name="T4" fmla="*/ 92 w 107"/>
                  <a:gd name="T5" fmla="*/ 10 h 14"/>
                  <a:gd name="T6" fmla="*/ 79 w 107"/>
                  <a:gd name="T7" fmla="*/ 8 h 14"/>
                  <a:gd name="T8" fmla="*/ 64 w 107"/>
                  <a:gd name="T9" fmla="*/ 6 h 14"/>
                  <a:gd name="T10" fmla="*/ 51 w 107"/>
                  <a:gd name="T11" fmla="*/ 3 h 14"/>
                  <a:gd name="T12" fmla="*/ 36 w 107"/>
                  <a:gd name="T13" fmla="*/ 0 h 14"/>
                  <a:gd name="T14" fmla="*/ 23 w 107"/>
                  <a:gd name="T15" fmla="*/ 2 h 14"/>
                  <a:gd name="T16" fmla="*/ 10 w 107"/>
                  <a:gd name="T17" fmla="*/ 5 h 14"/>
                  <a:gd name="T18" fmla="*/ 0 w 107"/>
                  <a:gd name="T19" fmla="*/ 13 h 14"/>
                  <a:gd name="T20" fmla="*/ 3 w 107"/>
                  <a:gd name="T21" fmla="*/ 14 h 14"/>
                  <a:gd name="T22" fmla="*/ 13 w 107"/>
                  <a:gd name="T23" fmla="*/ 8 h 14"/>
                  <a:gd name="T24" fmla="*/ 23 w 107"/>
                  <a:gd name="T25" fmla="*/ 4 h 14"/>
                  <a:gd name="T26" fmla="*/ 36 w 107"/>
                  <a:gd name="T27" fmla="*/ 4 h 14"/>
                  <a:gd name="T28" fmla="*/ 51 w 107"/>
                  <a:gd name="T29" fmla="*/ 5 h 14"/>
                  <a:gd name="T30" fmla="*/ 64 w 107"/>
                  <a:gd name="T31" fmla="*/ 8 h 14"/>
                  <a:gd name="T32" fmla="*/ 79 w 107"/>
                  <a:gd name="T33" fmla="*/ 10 h 14"/>
                  <a:gd name="T34" fmla="*/ 92 w 107"/>
                  <a:gd name="T35" fmla="*/ 14 h 14"/>
                  <a:gd name="T36" fmla="*/ 105 w 107"/>
                  <a:gd name="T37" fmla="*/ 14 h 14"/>
                  <a:gd name="T38" fmla="*/ 107 w 107"/>
                  <a:gd name="T39" fmla="*/ 14 h 14"/>
                  <a:gd name="T40" fmla="*/ 103 w 107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4">
                    <a:moveTo>
                      <a:pt x="103" y="13"/>
                    </a:moveTo>
                    <a:lnTo>
                      <a:pt x="105" y="12"/>
                    </a:lnTo>
                    <a:lnTo>
                      <a:pt x="92" y="10"/>
                    </a:lnTo>
                    <a:lnTo>
                      <a:pt x="79" y="8"/>
                    </a:lnTo>
                    <a:lnTo>
                      <a:pt x="64" y="6"/>
                    </a:lnTo>
                    <a:lnTo>
                      <a:pt x="51" y="3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0" y="5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6" y="4"/>
                    </a:lnTo>
                    <a:lnTo>
                      <a:pt x="51" y="5"/>
                    </a:lnTo>
                    <a:lnTo>
                      <a:pt x="64" y="8"/>
                    </a:lnTo>
                    <a:lnTo>
                      <a:pt x="79" y="10"/>
                    </a:lnTo>
                    <a:lnTo>
                      <a:pt x="92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8" name="Freeform 1996">
                <a:extLst>
                  <a:ext uri="{FF2B5EF4-FFF2-40B4-BE49-F238E27FC236}">
                    <a16:creationId xmlns:a16="http://schemas.microsoft.com/office/drawing/2014/main" id="{78E7D74F-06C6-4CB8-9B16-7DE141CF8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88"/>
                <a:ext cx="3" cy="3"/>
              </a:xfrm>
              <a:custGeom>
                <a:avLst/>
                <a:gdLst>
                  <a:gd name="T0" fmla="*/ 7 w 10"/>
                  <a:gd name="T1" fmla="*/ 0 h 10"/>
                  <a:gd name="T2" fmla="*/ 7 w 10"/>
                  <a:gd name="T3" fmla="*/ 0 h 10"/>
                  <a:gd name="T4" fmla="*/ 0 w 10"/>
                  <a:gd name="T5" fmla="*/ 8 h 10"/>
                  <a:gd name="T6" fmla="*/ 4 w 10"/>
                  <a:gd name="T7" fmla="*/ 10 h 10"/>
                  <a:gd name="T8" fmla="*/ 10 w 10"/>
                  <a:gd name="T9" fmla="*/ 1 h 10"/>
                  <a:gd name="T10" fmla="*/ 10 w 10"/>
                  <a:gd name="T11" fmla="*/ 0 h 10"/>
                  <a:gd name="T12" fmla="*/ 7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9" name="Freeform 1997">
                <a:extLst>
                  <a:ext uri="{FF2B5EF4-FFF2-40B4-BE49-F238E27FC236}">
                    <a16:creationId xmlns:a16="http://schemas.microsoft.com/office/drawing/2014/main" id="{91A192BE-3F9B-463C-8A15-23647C570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85"/>
                <a:ext cx="2" cy="3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2 h 8"/>
                  <a:gd name="T6" fmla="*/ 1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6 w 6"/>
                  <a:gd name="T13" fmla="*/ 8 h 8"/>
                  <a:gd name="T14" fmla="*/ 6 w 6"/>
                  <a:gd name="T15" fmla="*/ 6 h 8"/>
                  <a:gd name="T16" fmla="*/ 4 w 6"/>
                  <a:gd name="T17" fmla="*/ 2 h 8"/>
                  <a:gd name="T18" fmla="*/ 3 w 6"/>
                  <a:gd name="T19" fmla="*/ 1 h 8"/>
                  <a:gd name="T20" fmla="*/ 3 w 6"/>
                  <a:gd name="T21" fmla="*/ 0 h 8"/>
                  <a:gd name="T22" fmla="*/ 3 w 6"/>
                  <a:gd name="T23" fmla="*/ 1 h 8"/>
                  <a:gd name="T24" fmla="*/ 0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0" name="Freeform 1998">
                <a:extLst>
                  <a:ext uri="{FF2B5EF4-FFF2-40B4-BE49-F238E27FC236}">
                    <a16:creationId xmlns:a16="http://schemas.microsoft.com/office/drawing/2014/main" id="{2D877BD2-7910-4405-AF32-2334492E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6"/>
                <a:ext cx="14" cy="20"/>
              </a:xfrm>
              <a:custGeom>
                <a:avLst/>
                <a:gdLst>
                  <a:gd name="T0" fmla="*/ 39 w 41"/>
                  <a:gd name="T1" fmla="*/ 0 h 59"/>
                  <a:gd name="T2" fmla="*/ 38 w 41"/>
                  <a:gd name="T3" fmla="*/ 1 h 59"/>
                  <a:gd name="T4" fmla="*/ 37 w 41"/>
                  <a:gd name="T5" fmla="*/ 12 h 59"/>
                  <a:gd name="T6" fmla="*/ 34 w 41"/>
                  <a:gd name="T7" fmla="*/ 20 h 59"/>
                  <a:gd name="T8" fmla="*/ 30 w 41"/>
                  <a:gd name="T9" fmla="*/ 27 h 59"/>
                  <a:gd name="T10" fmla="*/ 26 w 41"/>
                  <a:gd name="T11" fmla="*/ 33 h 59"/>
                  <a:gd name="T12" fmla="*/ 20 w 41"/>
                  <a:gd name="T13" fmla="*/ 40 h 59"/>
                  <a:gd name="T14" fmla="*/ 15 w 41"/>
                  <a:gd name="T15" fmla="*/ 46 h 59"/>
                  <a:gd name="T16" fmla="*/ 8 w 41"/>
                  <a:gd name="T17" fmla="*/ 50 h 59"/>
                  <a:gd name="T18" fmla="*/ 0 w 41"/>
                  <a:gd name="T19" fmla="*/ 58 h 59"/>
                  <a:gd name="T20" fmla="*/ 3 w 41"/>
                  <a:gd name="T21" fmla="*/ 59 h 59"/>
                  <a:gd name="T22" fmla="*/ 10 w 41"/>
                  <a:gd name="T23" fmla="*/ 52 h 59"/>
                  <a:gd name="T24" fmla="*/ 17 w 41"/>
                  <a:gd name="T25" fmla="*/ 47 h 59"/>
                  <a:gd name="T26" fmla="*/ 22 w 41"/>
                  <a:gd name="T27" fmla="*/ 40 h 59"/>
                  <a:gd name="T28" fmla="*/ 29 w 41"/>
                  <a:gd name="T29" fmla="*/ 34 h 59"/>
                  <a:gd name="T30" fmla="*/ 34 w 41"/>
                  <a:gd name="T31" fmla="*/ 29 h 59"/>
                  <a:gd name="T32" fmla="*/ 37 w 41"/>
                  <a:gd name="T33" fmla="*/ 21 h 59"/>
                  <a:gd name="T34" fmla="*/ 40 w 41"/>
                  <a:gd name="T35" fmla="*/ 12 h 59"/>
                  <a:gd name="T36" fmla="*/ 41 w 41"/>
                  <a:gd name="T37" fmla="*/ 1 h 59"/>
                  <a:gd name="T38" fmla="*/ 40 w 41"/>
                  <a:gd name="T39" fmla="*/ 2 h 59"/>
                  <a:gd name="T40" fmla="*/ 39 w 41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59">
                    <a:moveTo>
                      <a:pt x="39" y="0"/>
                    </a:moveTo>
                    <a:lnTo>
                      <a:pt x="38" y="1"/>
                    </a:lnTo>
                    <a:lnTo>
                      <a:pt x="37" y="12"/>
                    </a:lnTo>
                    <a:lnTo>
                      <a:pt x="34" y="20"/>
                    </a:lnTo>
                    <a:lnTo>
                      <a:pt x="30" y="27"/>
                    </a:lnTo>
                    <a:lnTo>
                      <a:pt x="26" y="33"/>
                    </a:lnTo>
                    <a:lnTo>
                      <a:pt x="20" y="40"/>
                    </a:lnTo>
                    <a:lnTo>
                      <a:pt x="15" y="46"/>
                    </a:lnTo>
                    <a:lnTo>
                      <a:pt x="8" y="50"/>
                    </a:lnTo>
                    <a:lnTo>
                      <a:pt x="0" y="58"/>
                    </a:lnTo>
                    <a:lnTo>
                      <a:pt x="3" y="59"/>
                    </a:lnTo>
                    <a:lnTo>
                      <a:pt x="10" y="52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2"/>
                    </a:lnTo>
                    <a:lnTo>
                      <a:pt x="41" y="1"/>
                    </a:lnTo>
                    <a:lnTo>
                      <a:pt x="40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1" name="Freeform 1999">
                <a:extLst>
                  <a:ext uri="{FF2B5EF4-FFF2-40B4-BE49-F238E27FC236}">
                    <a16:creationId xmlns:a16="http://schemas.microsoft.com/office/drawing/2014/main" id="{AE2381ED-5C8E-4F50-AB58-513C0D70D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755"/>
                <a:ext cx="15" cy="12"/>
              </a:xfrm>
              <a:custGeom>
                <a:avLst/>
                <a:gdLst>
                  <a:gd name="T0" fmla="*/ 41 w 44"/>
                  <a:gd name="T1" fmla="*/ 1 h 35"/>
                  <a:gd name="T2" fmla="*/ 41 w 44"/>
                  <a:gd name="T3" fmla="*/ 0 h 35"/>
                  <a:gd name="T4" fmla="*/ 35 w 44"/>
                  <a:gd name="T5" fmla="*/ 6 h 35"/>
                  <a:gd name="T6" fmla="*/ 32 w 44"/>
                  <a:gd name="T7" fmla="*/ 10 h 35"/>
                  <a:gd name="T8" fmla="*/ 26 w 44"/>
                  <a:gd name="T9" fmla="*/ 15 h 35"/>
                  <a:gd name="T10" fmla="*/ 23 w 44"/>
                  <a:gd name="T11" fmla="*/ 17 h 35"/>
                  <a:gd name="T12" fmla="*/ 17 w 44"/>
                  <a:gd name="T13" fmla="*/ 20 h 35"/>
                  <a:gd name="T14" fmla="*/ 13 w 44"/>
                  <a:gd name="T15" fmla="*/ 25 h 35"/>
                  <a:gd name="T16" fmla="*/ 6 w 44"/>
                  <a:gd name="T17" fmla="*/ 28 h 35"/>
                  <a:gd name="T18" fmla="*/ 0 w 44"/>
                  <a:gd name="T19" fmla="*/ 32 h 35"/>
                  <a:gd name="T20" fmla="*/ 2 w 44"/>
                  <a:gd name="T21" fmla="*/ 35 h 35"/>
                  <a:gd name="T22" fmla="*/ 7 w 44"/>
                  <a:gd name="T23" fmla="*/ 30 h 35"/>
                  <a:gd name="T24" fmla="*/ 14 w 44"/>
                  <a:gd name="T25" fmla="*/ 27 h 35"/>
                  <a:gd name="T26" fmla="*/ 18 w 44"/>
                  <a:gd name="T27" fmla="*/ 24 h 35"/>
                  <a:gd name="T28" fmla="*/ 24 w 44"/>
                  <a:gd name="T29" fmla="*/ 20 h 35"/>
                  <a:gd name="T30" fmla="*/ 28 w 44"/>
                  <a:gd name="T31" fmla="*/ 16 h 35"/>
                  <a:gd name="T32" fmla="*/ 34 w 44"/>
                  <a:gd name="T33" fmla="*/ 11 h 35"/>
                  <a:gd name="T34" fmla="*/ 38 w 44"/>
                  <a:gd name="T35" fmla="*/ 6 h 35"/>
                  <a:gd name="T36" fmla="*/ 44 w 44"/>
                  <a:gd name="T37" fmla="*/ 2 h 35"/>
                  <a:gd name="T38" fmla="*/ 44 w 44"/>
                  <a:gd name="T39" fmla="*/ 1 h 35"/>
                  <a:gd name="T40" fmla="*/ 41 w 44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35">
                    <a:moveTo>
                      <a:pt x="41" y="1"/>
                    </a:moveTo>
                    <a:lnTo>
                      <a:pt x="41" y="0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17" y="20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28" y="16"/>
                    </a:lnTo>
                    <a:lnTo>
                      <a:pt x="34" y="11"/>
                    </a:lnTo>
                    <a:lnTo>
                      <a:pt x="38" y="6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2" name="Freeform 2000">
                <a:extLst>
                  <a:ext uri="{FF2B5EF4-FFF2-40B4-BE49-F238E27FC236}">
                    <a16:creationId xmlns:a16="http://schemas.microsoft.com/office/drawing/2014/main" id="{BC9DD662-7A35-4270-99F8-57C1A96FA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6"/>
                <a:ext cx="2" cy="10"/>
              </a:xfrm>
              <a:custGeom>
                <a:avLst/>
                <a:gdLst>
                  <a:gd name="T0" fmla="*/ 0 w 6"/>
                  <a:gd name="T1" fmla="*/ 0 h 30"/>
                  <a:gd name="T2" fmla="*/ 0 w 6"/>
                  <a:gd name="T3" fmla="*/ 0 h 30"/>
                  <a:gd name="T4" fmla="*/ 1 w 6"/>
                  <a:gd name="T5" fmla="*/ 5 h 30"/>
                  <a:gd name="T6" fmla="*/ 1 w 6"/>
                  <a:gd name="T7" fmla="*/ 7 h 30"/>
                  <a:gd name="T8" fmla="*/ 1 w 6"/>
                  <a:gd name="T9" fmla="*/ 11 h 30"/>
                  <a:gd name="T10" fmla="*/ 3 w 6"/>
                  <a:gd name="T11" fmla="*/ 16 h 30"/>
                  <a:gd name="T12" fmla="*/ 3 w 6"/>
                  <a:gd name="T13" fmla="*/ 19 h 30"/>
                  <a:gd name="T14" fmla="*/ 3 w 6"/>
                  <a:gd name="T15" fmla="*/ 24 h 30"/>
                  <a:gd name="T16" fmla="*/ 3 w 6"/>
                  <a:gd name="T17" fmla="*/ 26 h 30"/>
                  <a:gd name="T18" fmla="*/ 3 w 6"/>
                  <a:gd name="T19" fmla="*/ 30 h 30"/>
                  <a:gd name="T20" fmla="*/ 6 w 6"/>
                  <a:gd name="T21" fmla="*/ 30 h 30"/>
                  <a:gd name="T22" fmla="*/ 6 w 6"/>
                  <a:gd name="T23" fmla="*/ 26 h 30"/>
                  <a:gd name="T24" fmla="*/ 6 w 6"/>
                  <a:gd name="T25" fmla="*/ 24 h 30"/>
                  <a:gd name="T26" fmla="*/ 6 w 6"/>
                  <a:gd name="T27" fmla="*/ 19 h 30"/>
                  <a:gd name="T28" fmla="*/ 6 w 6"/>
                  <a:gd name="T29" fmla="*/ 16 h 30"/>
                  <a:gd name="T30" fmla="*/ 5 w 6"/>
                  <a:gd name="T31" fmla="*/ 11 h 30"/>
                  <a:gd name="T32" fmla="*/ 5 w 6"/>
                  <a:gd name="T33" fmla="*/ 7 h 30"/>
                  <a:gd name="T34" fmla="*/ 4 w 6"/>
                  <a:gd name="T35" fmla="*/ 5 h 30"/>
                  <a:gd name="T36" fmla="*/ 4 w 6"/>
                  <a:gd name="T37" fmla="*/ 0 h 30"/>
                  <a:gd name="T38" fmla="*/ 4 w 6"/>
                  <a:gd name="T39" fmla="*/ 1 h 30"/>
                  <a:gd name="T40" fmla="*/ 0 w 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3" name="Freeform 2001">
                <a:extLst>
                  <a:ext uri="{FF2B5EF4-FFF2-40B4-BE49-F238E27FC236}">
                    <a16:creationId xmlns:a16="http://schemas.microsoft.com/office/drawing/2014/main" id="{7860D15F-6A7A-485E-A99E-5843FC64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722"/>
                <a:ext cx="16" cy="24"/>
              </a:xfrm>
              <a:custGeom>
                <a:avLst/>
                <a:gdLst>
                  <a:gd name="T0" fmla="*/ 45 w 48"/>
                  <a:gd name="T1" fmla="*/ 3 h 71"/>
                  <a:gd name="T2" fmla="*/ 45 w 48"/>
                  <a:gd name="T3" fmla="*/ 2 h 71"/>
                  <a:gd name="T4" fmla="*/ 44 w 48"/>
                  <a:gd name="T5" fmla="*/ 16 h 71"/>
                  <a:gd name="T6" fmla="*/ 41 w 48"/>
                  <a:gd name="T7" fmla="*/ 26 h 71"/>
                  <a:gd name="T8" fmla="*/ 36 w 48"/>
                  <a:gd name="T9" fmla="*/ 35 h 71"/>
                  <a:gd name="T10" fmla="*/ 32 w 48"/>
                  <a:gd name="T11" fmla="*/ 42 h 71"/>
                  <a:gd name="T12" fmla="*/ 26 w 48"/>
                  <a:gd name="T13" fmla="*/ 48 h 71"/>
                  <a:gd name="T14" fmla="*/ 17 w 48"/>
                  <a:gd name="T15" fmla="*/ 54 h 71"/>
                  <a:gd name="T16" fmla="*/ 9 w 48"/>
                  <a:gd name="T17" fmla="*/ 61 h 71"/>
                  <a:gd name="T18" fmla="*/ 0 w 48"/>
                  <a:gd name="T19" fmla="*/ 69 h 71"/>
                  <a:gd name="T20" fmla="*/ 2 w 48"/>
                  <a:gd name="T21" fmla="*/ 71 h 71"/>
                  <a:gd name="T22" fmla="*/ 10 w 48"/>
                  <a:gd name="T23" fmla="*/ 63 h 71"/>
                  <a:gd name="T24" fmla="*/ 19 w 48"/>
                  <a:gd name="T25" fmla="*/ 57 h 71"/>
                  <a:gd name="T26" fmla="*/ 27 w 48"/>
                  <a:gd name="T27" fmla="*/ 49 h 71"/>
                  <a:gd name="T28" fmla="*/ 34 w 48"/>
                  <a:gd name="T29" fmla="*/ 43 h 71"/>
                  <a:gd name="T30" fmla="*/ 41 w 48"/>
                  <a:gd name="T31" fmla="*/ 36 h 71"/>
                  <a:gd name="T32" fmla="*/ 44 w 48"/>
                  <a:gd name="T33" fmla="*/ 27 h 71"/>
                  <a:gd name="T34" fmla="*/ 47 w 48"/>
                  <a:gd name="T35" fmla="*/ 16 h 71"/>
                  <a:gd name="T36" fmla="*/ 48 w 48"/>
                  <a:gd name="T37" fmla="*/ 2 h 71"/>
                  <a:gd name="T38" fmla="*/ 48 w 48"/>
                  <a:gd name="T39" fmla="*/ 0 h 71"/>
                  <a:gd name="T40" fmla="*/ 45 w 48"/>
                  <a:gd name="T41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45" y="3"/>
                    </a:moveTo>
                    <a:lnTo>
                      <a:pt x="45" y="2"/>
                    </a:lnTo>
                    <a:lnTo>
                      <a:pt x="44" y="16"/>
                    </a:lnTo>
                    <a:lnTo>
                      <a:pt x="41" y="26"/>
                    </a:lnTo>
                    <a:lnTo>
                      <a:pt x="36" y="35"/>
                    </a:lnTo>
                    <a:lnTo>
                      <a:pt x="32" y="42"/>
                    </a:lnTo>
                    <a:lnTo>
                      <a:pt x="26" y="48"/>
                    </a:lnTo>
                    <a:lnTo>
                      <a:pt x="17" y="54"/>
                    </a:lnTo>
                    <a:lnTo>
                      <a:pt x="9" y="61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10" y="63"/>
                    </a:lnTo>
                    <a:lnTo>
                      <a:pt x="19" y="57"/>
                    </a:lnTo>
                    <a:lnTo>
                      <a:pt x="27" y="49"/>
                    </a:lnTo>
                    <a:lnTo>
                      <a:pt x="34" y="43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7" y="16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4" name="Freeform 2002">
                <a:extLst>
                  <a:ext uri="{FF2B5EF4-FFF2-40B4-BE49-F238E27FC236}">
                    <a16:creationId xmlns:a16="http://schemas.microsoft.com/office/drawing/2014/main" id="{F5350CB9-BCC7-434B-BC86-0A60292F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17"/>
                <a:ext cx="4" cy="6"/>
              </a:xfrm>
              <a:custGeom>
                <a:avLst/>
                <a:gdLst>
                  <a:gd name="T0" fmla="*/ 1 w 13"/>
                  <a:gd name="T1" fmla="*/ 0 h 18"/>
                  <a:gd name="T2" fmla="*/ 0 w 13"/>
                  <a:gd name="T3" fmla="*/ 2 h 18"/>
                  <a:gd name="T4" fmla="*/ 2 w 13"/>
                  <a:gd name="T5" fmla="*/ 5 h 18"/>
                  <a:gd name="T6" fmla="*/ 6 w 13"/>
                  <a:gd name="T7" fmla="*/ 10 h 18"/>
                  <a:gd name="T8" fmla="*/ 7 w 13"/>
                  <a:gd name="T9" fmla="*/ 13 h 18"/>
                  <a:gd name="T10" fmla="*/ 10 w 13"/>
                  <a:gd name="T11" fmla="*/ 18 h 18"/>
                  <a:gd name="T12" fmla="*/ 13 w 13"/>
                  <a:gd name="T13" fmla="*/ 15 h 18"/>
                  <a:gd name="T14" fmla="*/ 10 w 13"/>
                  <a:gd name="T15" fmla="*/ 12 h 18"/>
                  <a:gd name="T16" fmla="*/ 8 w 13"/>
                  <a:gd name="T17" fmla="*/ 8 h 18"/>
                  <a:gd name="T18" fmla="*/ 6 w 13"/>
                  <a:gd name="T19" fmla="*/ 4 h 18"/>
                  <a:gd name="T20" fmla="*/ 3 w 13"/>
                  <a:gd name="T21" fmla="*/ 1 h 18"/>
                  <a:gd name="T22" fmla="*/ 2 w 13"/>
                  <a:gd name="T23" fmla="*/ 3 h 18"/>
                  <a:gd name="T24" fmla="*/ 1 w 1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5" name="Freeform 2003">
                <a:extLst>
                  <a:ext uri="{FF2B5EF4-FFF2-40B4-BE49-F238E27FC236}">
                    <a16:creationId xmlns:a16="http://schemas.microsoft.com/office/drawing/2014/main" id="{B84642F1-10B5-4A29-9B57-8CC7B1702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09"/>
                <a:ext cx="7" cy="9"/>
              </a:xfrm>
              <a:custGeom>
                <a:avLst/>
                <a:gdLst>
                  <a:gd name="T0" fmla="*/ 17 w 20"/>
                  <a:gd name="T1" fmla="*/ 0 h 27"/>
                  <a:gd name="T2" fmla="*/ 16 w 20"/>
                  <a:gd name="T3" fmla="*/ 2 h 27"/>
                  <a:gd name="T4" fmla="*/ 15 w 20"/>
                  <a:gd name="T5" fmla="*/ 7 h 27"/>
                  <a:gd name="T6" fmla="*/ 12 w 20"/>
                  <a:gd name="T7" fmla="*/ 10 h 27"/>
                  <a:gd name="T8" fmla="*/ 10 w 20"/>
                  <a:gd name="T9" fmla="*/ 13 h 27"/>
                  <a:gd name="T10" fmla="*/ 8 w 20"/>
                  <a:gd name="T11" fmla="*/ 17 h 27"/>
                  <a:gd name="T12" fmla="*/ 5 w 20"/>
                  <a:gd name="T13" fmla="*/ 19 h 27"/>
                  <a:gd name="T14" fmla="*/ 3 w 20"/>
                  <a:gd name="T15" fmla="*/ 23 h 27"/>
                  <a:gd name="T16" fmla="*/ 0 w 20"/>
                  <a:gd name="T17" fmla="*/ 24 h 27"/>
                  <a:gd name="T18" fmla="*/ 2 w 20"/>
                  <a:gd name="T19" fmla="*/ 27 h 27"/>
                  <a:gd name="T20" fmla="*/ 5 w 20"/>
                  <a:gd name="T21" fmla="*/ 24 h 27"/>
                  <a:gd name="T22" fmla="*/ 8 w 20"/>
                  <a:gd name="T23" fmla="*/ 22 h 27"/>
                  <a:gd name="T24" fmla="*/ 11 w 20"/>
                  <a:gd name="T25" fmla="*/ 18 h 27"/>
                  <a:gd name="T26" fmla="*/ 14 w 20"/>
                  <a:gd name="T27" fmla="*/ 15 h 27"/>
                  <a:gd name="T28" fmla="*/ 15 w 20"/>
                  <a:gd name="T29" fmla="*/ 11 h 27"/>
                  <a:gd name="T30" fmla="*/ 17 w 20"/>
                  <a:gd name="T31" fmla="*/ 8 h 27"/>
                  <a:gd name="T32" fmla="*/ 19 w 20"/>
                  <a:gd name="T33" fmla="*/ 5 h 27"/>
                  <a:gd name="T34" fmla="*/ 20 w 20"/>
                  <a:gd name="T35" fmla="*/ 1 h 27"/>
                  <a:gd name="T36" fmla="*/ 17 w 20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7" y="0"/>
                    </a:moveTo>
                    <a:lnTo>
                      <a:pt x="16" y="2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6" name="Freeform 2004">
                <a:extLst>
                  <a:ext uri="{FF2B5EF4-FFF2-40B4-BE49-F238E27FC236}">
                    <a16:creationId xmlns:a16="http://schemas.microsoft.com/office/drawing/2014/main" id="{6E485499-5A85-439F-BBAC-DD41E1B86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680"/>
                <a:ext cx="4" cy="30"/>
              </a:xfrm>
              <a:custGeom>
                <a:avLst/>
                <a:gdLst>
                  <a:gd name="T0" fmla="*/ 0 w 11"/>
                  <a:gd name="T1" fmla="*/ 1 h 89"/>
                  <a:gd name="T2" fmla="*/ 4 w 11"/>
                  <a:gd name="T3" fmla="*/ 10 h 89"/>
                  <a:gd name="T4" fmla="*/ 7 w 11"/>
                  <a:gd name="T5" fmla="*/ 20 h 89"/>
                  <a:gd name="T6" fmla="*/ 8 w 11"/>
                  <a:gd name="T7" fmla="*/ 31 h 89"/>
                  <a:gd name="T8" fmla="*/ 8 w 11"/>
                  <a:gd name="T9" fmla="*/ 43 h 89"/>
                  <a:gd name="T10" fmla="*/ 8 w 11"/>
                  <a:gd name="T11" fmla="*/ 55 h 89"/>
                  <a:gd name="T12" fmla="*/ 7 w 11"/>
                  <a:gd name="T13" fmla="*/ 67 h 89"/>
                  <a:gd name="T14" fmla="*/ 4 w 11"/>
                  <a:gd name="T15" fmla="*/ 78 h 89"/>
                  <a:gd name="T16" fmla="*/ 0 w 11"/>
                  <a:gd name="T17" fmla="*/ 88 h 89"/>
                  <a:gd name="T18" fmla="*/ 3 w 11"/>
                  <a:gd name="T19" fmla="*/ 89 h 89"/>
                  <a:gd name="T20" fmla="*/ 7 w 11"/>
                  <a:gd name="T21" fmla="*/ 78 h 89"/>
                  <a:gd name="T22" fmla="*/ 9 w 11"/>
                  <a:gd name="T23" fmla="*/ 67 h 89"/>
                  <a:gd name="T24" fmla="*/ 10 w 11"/>
                  <a:gd name="T25" fmla="*/ 55 h 89"/>
                  <a:gd name="T26" fmla="*/ 11 w 11"/>
                  <a:gd name="T27" fmla="*/ 43 h 89"/>
                  <a:gd name="T28" fmla="*/ 10 w 11"/>
                  <a:gd name="T29" fmla="*/ 31 h 89"/>
                  <a:gd name="T30" fmla="*/ 9 w 11"/>
                  <a:gd name="T31" fmla="*/ 20 h 89"/>
                  <a:gd name="T32" fmla="*/ 7 w 11"/>
                  <a:gd name="T33" fmla="*/ 9 h 89"/>
                  <a:gd name="T34" fmla="*/ 3 w 11"/>
                  <a:gd name="T35" fmla="*/ 0 h 89"/>
                  <a:gd name="T36" fmla="*/ 0 w 11"/>
                  <a:gd name="T37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9">
                    <a:moveTo>
                      <a:pt x="0" y="1"/>
                    </a:moveTo>
                    <a:lnTo>
                      <a:pt x="4" y="10"/>
                    </a:lnTo>
                    <a:lnTo>
                      <a:pt x="7" y="20"/>
                    </a:lnTo>
                    <a:lnTo>
                      <a:pt x="8" y="31"/>
                    </a:lnTo>
                    <a:lnTo>
                      <a:pt x="8" y="43"/>
                    </a:lnTo>
                    <a:lnTo>
                      <a:pt x="8" y="55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88"/>
                    </a:lnTo>
                    <a:lnTo>
                      <a:pt x="3" y="89"/>
                    </a:lnTo>
                    <a:lnTo>
                      <a:pt x="7" y="78"/>
                    </a:lnTo>
                    <a:lnTo>
                      <a:pt x="9" y="67"/>
                    </a:lnTo>
                    <a:lnTo>
                      <a:pt x="10" y="55"/>
                    </a:lnTo>
                    <a:lnTo>
                      <a:pt x="11" y="43"/>
                    </a:lnTo>
                    <a:lnTo>
                      <a:pt x="10" y="31"/>
                    </a:lnTo>
                    <a:lnTo>
                      <a:pt x="9" y="20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7" name="Freeform 2005">
                <a:extLst>
                  <a:ext uri="{FF2B5EF4-FFF2-40B4-BE49-F238E27FC236}">
                    <a16:creationId xmlns:a16="http://schemas.microsoft.com/office/drawing/2014/main" id="{F2AD8A54-0E7C-43E8-AA71-AED4F38B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5"/>
                <a:ext cx="3" cy="5"/>
              </a:xfrm>
              <a:custGeom>
                <a:avLst/>
                <a:gdLst>
                  <a:gd name="T0" fmla="*/ 1 w 11"/>
                  <a:gd name="T1" fmla="*/ 1 h 15"/>
                  <a:gd name="T2" fmla="*/ 0 w 11"/>
                  <a:gd name="T3" fmla="*/ 0 h 15"/>
                  <a:gd name="T4" fmla="*/ 1 w 11"/>
                  <a:gd name="T5" fmla="*/ 6 h 15"/>
                  <a:gd name="T6" fmla="*/ 3 w 11"/>
                  <a:gd name="T7" fmla="*/ 8 h 15"/>
                  <a:gd name="T8" fmla="*/ 5 w 11"/>
                  <a:gd name="T9" fmla="*/ 11 h 15"/>
                  <a:gd name="T10" fmla="*/ 8 w 11"/>
                  <a:gd name="T11" fmla="*/ 15 h 15"/>
                  <a:gd name="T12" fmla="*/ 11 w 11"/>
                  <a:gd name="T13" fmla="*/ 13 h 15"/>
                  <a:gd name="T14" fmla="*/ 9 w 11"/>
                  <a:gd name="T15" fmla="*/ 10 h 15"/>
                  <a:gd name="T16" fmla="*/ 5 w 11"/>
                  <a:gd name="T17" fmla="*/ 8 h 15"/>
                  <a:gd name="T18" fmla="*/ 4 w 11"/>
                  <a:gd name="T19" fmla="*/ 5 h 15"/>
                  <a:gd name="T20" fmla="*/ 3 w 11"/>
                  <a:gd name="T21" fmla="*/ 0 h 15"/>
                  <a:gd name="T22" fmla="*/ 2 w 11"/>
                  <a:gd name="T23" fmla="*/ 0 h 15"/>
                  <a:gd name="T24" fmla="*/ 1 w 11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8" name="Freeform 2006">
                <a:extLst>
                  <a:ext uri="{FF2B5EF4-FFF2-40B4-BE49-F238E27FC236}">
                    <a16:creationId xmlns:a16="http://schemas.microsoft.com/office/drawing/2014/main" id="{BDE84012-552E-4DF2-A814-4A3534974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672"/>
                <a:ext cx="11" cy="3"/>
              </a:xfrm>
              <a:custGeom>
                <a:avLst/>
                <a:gdLst>
                  <a:gd name="T0" fmla="*/ 2 w 31"/>
                  <a:gd name="T1" fmla="*/ 6 h 10"/>
                  <a:gd name="T2" fmla="*/ 5 w 31"/>
                  <a:gd name="T3" fmla="*/ 3 h 10"/>
                  <a:gd name="T4" fmla="*/ 9 w 31"/>
                  <a:gd name="T5" fmla="*/ 3 h 10"/>
                  <a:gd name="T6" fmla="*/ 13 w 31"/>
                  <a:gd name="T7" fmla="*/ 3 h 10"/>
                  <a:gd name="T8" fmla="*/ 17 w 31"/>
                  <a:gd name="T9" fmla="*/ 3 h 10"/>
                  <a:gd name="T10" fmla="*/ 20 w 31"/>
                  <a:gd name="T11" fmla="*/ 6 h 10"/>
                  <a:gd name="T12" fmla="*/ 24 w 31"/>
                  <a:gd name="T13" fmla="*/ 7 h 10"/>
                  <a:gd name="T14" fmla="*/ 27 w 31"/>
                  <a:gd name="T15" fmla="*/ 8 h 10"/>
                  <a:gd name="T16" fmla="*/ 30 w 31"/>
                  <a:gd name="T17" fmla="*/ 10 h 10"/>
                  <a:gd name="T18" fmla="*/ 31 w 31"/>
                  <a:gd name="T19" fmla="*/ 8 h 10"/>
                  <a:gd name="T20" fmla="*/ 29 w 31"/>
                  <a:gd name="T21" fmla="*/ 6 h 10"/>
                  <a:gd name="T22" fmla="*/ 26 w 31"/>
                  <a:gd name="T23" fmla="*/ 3 h 10"/>
                  <a:gd name="T24" fmla="*/ 22 w 31"/>
                  <a:gd name="T25" fmla="*/ 2 h 10"/>
                  <a:gd name="T26" fmla="*/ 18 w 31"/>
                  <a:gd name="T27" fmla="*/ 1 h 10"/>
                  <a:gd name="T28" fmla="*/ 13 w 31"/>
                  <a:gd name="T29" fmla="*/ 0 h 10"/>
                  <a:gd name="T30" fmla="*/ 9 w 31"/>
                  <a:gd name="T31" fmla="*/ 0 h 10"/>
                  <a:gd name="T32" fmla="*/ 3 w 31"/>
                  <a:gd name="T33" fmla="*/ 1 h 10"/>
                  <a:gd name="T34" fmla="*/ 0 w 31"/>
                  <a:gd name="T35" fmla="*/ 2 h 10"/>
                  <a:gd name="T36" fmla="*/ 2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2" y="6"/>
                    </a:moveTo>
                    <a:lnTo>
                      <a:pt x="5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0" y="6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9" name="Freeform 2007">
                <a:extLst>
                  <a:ext uri="{FF2B5EF4-FFF2-40B4-BE49-F238E27FC236}">
                    <a16:creationId xmlns:a16="http://schemas.microsoft.com/office/drawing/2014/main" id="{7BFAF883-91B9-42DD-A28D-D89C60E01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73"/>
                <a:ext cx="22" cy="17"/>
              </a:xfrm>
              <a:custGeom>
                <a:avLst/>
                <a:gdLst>
                  <a:gd name="T0" fmla="*/ 2 w 65"/>
                  <a:gd name="T1" fmla="*/ 52 h 52"/>
                  <a:gd name="T2" fmla="*/ 65 w 65"/>
                  <a:gd name="T3" fmla="*/ 4 h 52"/>
                  <a:gd name="T4" fmla="*/ 63 w 65"/>
                  <a:gd name="T5" fmla="*/ 0 h 52"/>
                  <a:gd name="T6" fmla="*/ 0 w 65"/>
                  <a:gd name="T7" fmla="*/ 50 h 52"/>
                  <a:gd name="T8" fmla="*/ 2 w 6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2" y="52"/>
                    </a:moveTo>
                    <a:lnTo>
                      <a:pt x="65" y="4"/>
                    </a:lnTo>
                    <a:lnTo>
                      <a:pt x="63" y="0"/>
                    </a:lnTo>
                    <a:lnTo>
                      <a:pt x="0" y="50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0" name="Freeform 2008">
                <a:extLst>
                  <a:ext uri="{FF2B5EF4-FFF2-40B4-BE49-F238E27FC236}">
                    <a16:creationId xmlns:a16="http://schemas.microsoft.com/office/drawing/2014/main" id="{1285E784-4B15-4C48-A1BE-05F4EA9A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90"/>
                <a:ext cx="63" cy="9"/>
              </a:xfrm>
              <a:custGeom>
                <a:avLst/>
                <a:gdLst>
                  <a:gd name="T0" fmla="*/ 0 w 188"/>
                  <a:gd name="T1" fmla="*/ 8 h 29"/>
                  <a:gd name="T2" fmla="*/ 0 w 188"/>
                  <a:gd name="T3" fmla="*/ 9 h 29"/>
                  <a:gd name="T4" fmla="*/ 11 w 188"/>
                  <a:gd name="T5" fmla="*/ 13 h 29"/>
                  <a:gd name="T6" fmla="*/ 22 w 188"/>
                  <a:gd name="T7" fmla="*/ 18 h 29"/>
                  <a:gd name="T8" fmla="*/ 35 w 188"/>
                  <a:gd name="T9" fmla="*/ 21 h 29"/>
                  <a:gd name="T10" fmla="*/ 48 w 188"/>
                  <a:gd name="T11" fmla="*/ 23 h 29"/>
                  <a:gd name="T12" fmla="*/ 60 w 188"/>
                  <a:gd name="T13" fmla="*/ 27 h 29"/>
                  <a:gd name="T14" fmla="*/ 72 w 188"/>
                  <a:gd name="T15" fmla="*/ 28 h 29"/>
                  <a:gd name="T16" fmla="*/ 85 w 188"/>
                  <a:gd name="T17" fmla="*/ 29 h 29"/>
                  <a:gd name="T18" fmla="*/ 99 w 188"/>
                  <a:gd name="T19" fmla="*/ 29 h 29"/>
                  <a:gd name="T20" fmla="*/ 110 w 188"/>
                  <a:gd name="T21" fmla="*/ 28 h 29"/>
                  <a:gd name="T22" fmla="*/ 123 w 188"/>
                  <a:gd name="T23" fmla="*/ 27 h 29"/>
                  <a:gd name="T24" fmla="*/ 136 w 188"/>
                  <a:gd name="T25" fmla="*/ 24 h 29"/>
                  <a:gd name="T26" fmla="*/ 147 w 188"/>
                  <a:gd name="T27" fmla="*/ 21 h 29"/>
                  <a:gd name="T28" fmla="*/ 158 w 188"/>
                  <a:gd name="T29" fmla="*/ 18 h 29"/>
                  <a:gd name="T30" fmla="*/ 168 w 188"/>
                  <a:gd name="T31" fmla="*/ 13 h 29"/>
                  <a:gd name="T32" fmla="*/ 178 w 188"/>
                  <a:gd name="T33" fmla="*/ 9 h 29"/>
                  <a:gd name="T34" fmla="*/ 188 w 188"/>
                  <a:gd name="T35" fmla="*/ 2 h 29"/>
                  <a:gd name="T36" fmla="*/ 186 w 188"/>
                  <a:gd name="T37" fmla="*/ 0 h 29"/>
                  <a:gd name="T38" fmla="*/ 177 w 188"/>
                  <a:gd name="T39" fmla="*/ 5 h 29"/>
                  <a:gd name="T40" fmla="*/ 167 w 188"/>
                  <a:gd name="T41" fmla="*/ 12 h 29"/>
                  <a:gd name="T42" fmla="*/ 157 w 188"/>
                  <a:gd name="T43" fmla="*/ 15 h 29"/>
                  <a:gd name="T44" fmla="*/ 146 w 188"/>
                  <a:gd name="T45" fmla="*/ 20 h 29"/>
                  <a:gd name="T46" fmla="*/ 136 w 188"/>
                  <a:gd name="T47" fmla="*/ 21 h 29"/>
                  <a:gd name="T48" fmla="*/ 123 w 188"/>
                  <a:gd name="T49" fmla="*/ 23 h 29"/>
                  <a:gd name="T50" fmla="*/ 110 w 188"/>
                  <a:gd name="T51" fmla="*/ 26 h 29"/>
                  <a:gd name="T52" fmla="*/ 99 w 188"/>
                  <a:gd name="T53" fmla="*/ 26 h 29"/>
                  <a:gd name="T54" fmla="*/ 85 w 188"/>
                  <a:gd name="T55" fmla="*/ 26 h 29"/>
                  <a:gd name="T56" fmla="*/ 72 w 188"/>
                  <a:gd name="T57" fmla="*/ 26 h 29"/>
                  <a:gd name="T58" fmla="*/ 60 w 188"/>
                  <a:gd name="T59" fmla="*/ 23 h 29"/>
                  <a:gd name="T60" fmla="*/ 48 w 188"/>
                  <a:gd name="T61" fmla="*/ 21 h 29"/>
                  <a:gd name="T62" fmla="*/ 36 w 188"/>
                  <a:gd name="T63" fmla="*/ 19 h 29"/>
                  <a:gd name="T64" fmla="*/ 25 w 188"/>
                  <a:gd name="T65" fmla="*/ 15 h 29"/>
                  <a:gd name="T66" fmla="*/ 12 w 188"/>
                  <a:gd name="T67" fmla="*/ 11 h 29"/>
                  <a:gd name="T68" fmla="*/ 2 w 188"/>
                  <a:gd name="T69" fmla="*/ 5 h 29"/>
                  <a:gd name="T70" fmla="*/ 2 w 188"/>
                  <a:gd name="T71" fmla="*/ 6 h 29"/>
                  <a:gd name="T72" fmla="*/ 0 w 188"/>
                  <a:gd name="T7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9">
                    <a:moveTo>
                      <a:pt x="0" y="8"/>
                    </a:moveTo>
                    <a:lnTo>
                      <a:pt x="0" y="9"/>
                    </a:lnTo>
                    <a:lnTo>
                      <a:pt x="11" y="13"/>
                    </a:lnTo>
                    <a:lnTo>
                      <a:pt x="22" y="18"/>
                    </a:lnTo>
                    <a:lnTo>
                      <a:pt x="35" y="21"/>
                    </a:lnTo>
                    <a:lnTo>
                      <a:pt x="48" y="23"/>
                    </a:lnTo>
                    <a:lnTo>
                      <a:pt x="60" y="27"/>
                    </a:lnTo>
                    <a:lnTo>
                      <a:pt x="72" y="28"/>
                    </a:lnTo>
                    <a:lnTo>
                      <a:pt x="85" y="29"/>
                    </a:lnTo>
                    <a:lnTo>
                      <a:pt x="99" y="29"/>
                    </a:lnTo>
                    <a:lnTo>
                      <a:pt x="110" y="28"/>
                    </a:lnTo>
                    <a:lnTo>
                      <a:pt x="123" y="27"/>
                    </a:lnTo>
                    <a:lnTo>
                      <a:pt x="136" y="24"/>
                    </a:lnTo>
                    <a:lnTo>
                      <a:pt x="147" y="21"/>
                    </a:lnTo>
                    <a:lnTo>
                      <a:pt x="158" y="18"/>
                    </a:lnTo>
                    <a:lnTo>
                      <a:pt x="168" y="13"/>
                    </a:lnTo>
                    <a:lnTo>
                      <a:pt x="178" y="9"/>
                    </a:lnTo>
                    <a:lnTo>
                      <a:pt x="188" y="2"/>
                    </a:lnTo>
                    <a:lnTo>
                      <a:pt x="186" y="0"/>
                    </a:lnTo>
                    <a:lnTo>
                      <a:pt x="177" y="5"/>
                    </a:lnTo>
                    <a:lnTo>
                      <a:pt x="167" y="12"/>
                    </a:lnTo>
                    <a:lnTo>
                      <a:pt x="157" y="15"/>
                    </a:lnTo>
                    <a:lnTo>
                      <a:pt x="146" y="20"/>
                    </a:lnTo>
                    <a:lnTo>
                      <a:pt x="136" y="21"/>
                    </a:lnTo>
                    <a:lnTo>
                      <a:pt x="123" y="23"/>
                    </a:lnTo>
                    <a:lnTo>
                      <a:pt x="110" y="26"/>
                    </a:lnTo>
                    <a:lnTo>
                      <a:pt x="99" y="26"/>
                    </a:lnTo>
                    <a:lnTo>
                      <a:pt x="85" y="26"/>
                    </a:lnTo>
                    <a:lnTo>
                      <a:pt x="72" y="26"/>
                    </a:lnTo>
                    <a:lnTo>
                      <a:pt x="60" y="23"/>
                    </a:lnTo>
                    <a:lnTo>
                      <a:pt x="48" y="21"/>
                    </a:lnTo>
                    <a:lnTo>
                      <a:pt x="36" y="19"/>
                    </a:lnTo>
                    <a:lnTo>
                      <a:pt x="25" y="15"/>
                    </a:lnTo>
                    <a:lnTo>
                      <a:pt x="12" y="1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1" name="Freeform 2009">
                <a:extLst>
                  <a:ext uri="{FF2B5EF4-FFF2-40B4-BE49-F238E27FC236}">
                    <a16:creationId xmlns:a16="http://schemas.microsoft.com/office/drawing/2014/main" id="{AF4F7D6B-2325-4ECD-8EA0-031374626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87"/>
                <a:ext cx="32" cy="80"/>
              </a:xfrm>
              <a:custGeom>
                <a:avLst/>
                <a:gdLst>
                  <a:gd name="T0" fmla="*/ 42 w 97"/>
                  <a:gd name="T1" fmla="*/ 6 h 240"/>
                  <a:gd name="T2" fmla="*/ 32 w 97"/>
                  <a:gd name="T3" fmla="*/ 13 h 240"/>
                  <a:gd name="T4" fmla="*/ 22 w 97"/>
                  <a:gd name="T5" fmla="*/ 15 h 240"/>
                  <a:gd name="T6" fmla="*/ 11 w 97"/>
                  <a:gd name="T7" fmla="*/ 14 h 240"/>
                  <a:gd name="T8" fmla="*/ 4 w 97"/>
                  <a:gd name="T9" fmla="*/ 12 h 240"/>
                  <a:gd name="T10" fmla="*/ 0 w 97"/>
                  <a:gd name="T11" fmla="*/ 19 h 240"/>
                  <a:gd name="T12" fmla="*/ 5 w 97"/>
                  <a:gd name="T13" fmla="*/ 35 h 240"/>
                  <a:gd name="T14" fmla="*/ 14 w 97"/>
                  <a:gd name="T15" fmla="*/ 59 h 240"/>
                  <a:gd name="T16" fmla="*/ 22 w 97"/>
                  <a:gd name="T17" fmla="*/ 81 h 240"/>
                  <a:gd name="T18" fmla="*/ 29 w 97"/>
                  <a:gd name="T19" fmla="*/ 105 h 240"/>
                  <a:gd name="T20" fmla="*/ 33 w 97"/>
                  <a:gd name="T21" fmla="*/ 128 h 240"/>
                  <a:gd name="T22" fmla="*/ 39 w 97"/>
                  <a:gd name="T23" fmla="*/ 152 h 240"/>
                  <a:gd name="T24" fmla="*/ 43 w 97"/>
                  <a:gd name="T25" fmla="*/ 177 h 240"/>
                  <a:gd name="T26" fmla="*/ 48 w 97"/>
                  <a:gd name="T27" fmla="*/ 201 h 240"/>
                  <a:gd name="T28" fmla="*/ 51 w 97"/>
                  <a:gd name="T29" fmla="*/ 216 h 240"/>
                  <a:gd name="T30" fmla="*/ 52 w 97"/>
                  <a:gd name="T31" fmla="*/ 222 h 240"/>
                  <a:gd name="T32" fmla="*/ 56 w 97"/>
                  <a:gd name="T33" fmla="*/ 228 h 240"/>
                  <a:gd name="T34" fmla="*/ 59 w 97"/>
                  <a:gd name="T35" fmla="*/ 234 h 240"/>
                  <a:gd name="T36" fmla="*/ 67 w 97"/>
                  <a:gd name="T37" fmla="*/ 237 h 240"/>
                  <a:gd name="T38" fmla="*/ 74 w 97"/>
                  <a:gd name="T39" fmla="*/ 240 h 240"/>
                  <a:gd name="T40" fmla="*/ 79 w 97"/>
                  <a:gd name="T41" fmla="*/ 239 h 240"/>
                  <a:gd name="T42" fmla="*/ 86 w 97"/>
                  <a:gd name="T43" fmla="*/ 234 h 240"/>
                  <a:gd name="T44" fmla="*/ 95 w 97"/>
                  <a:gd name="T45" fmla="*/ 225 h 240"/>
                  <a:gd name="T46" fmla="*/ 97 w 97"/>
                  <a:gd name="T47" fmla="*/ 218 h 240"/>
                  <a:gd name="T48" fmla="*/ 94 w 97"/>
                  <a:gd name="T49" fmla="*/ 201 h 240"/>
                  <a:gd name="T50" fmla="*/ 85 w 97"/>
                  <a:gd name="T51" fmla="*/ 177 h 240"/>
                  <a:gd name="T52" fmla="*/ 77 w 97"/>
                  <a:gd name="T53" fmla="*/ 152 h 240"/>
                  <a:gd name="T54" fmla="*/ 72 w 97"/>
                  <a:gd name="T55" fmla="*/ 127 h 240"/>
                  <a:gd name="T56" fmla="*/ 67 w 97"/>
                  <a:gd name="T57" fmla="*/ 100 h 240"/>
                  <a:gd name="T58" fmla="*/ 64 w 97"/>
                  <a:gd name="T59" fmla="*/ 74 h 240"/>
                  <a:gd name="T60" fmla="*/ 60 w 97"/>
                  <a:gd name="T61" fmla="*/ 49 h 240"/>
                  <a:gd name="T62" fmla="*/ 59 w 97"/>
                  <a:gd name="T63" fmla="*/ 23 h 240"/>
                  <a:gd name="T64" fmla="*/ 58 w 97"/>
                  <a:gd name="T65" fmla="*/ 5 h 240"/>
                  <a:gd name="T66" fmla="*/ 49 w 97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240">
                    <a:moveTo>
                      <a:pt x="45" y="3"/>
                    </a:moveTo>
                    <a:lnTo>
                      <a:pt x="42" y="6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5"/>
                    </a:lnTo>
                    <a:lnTo>
                      <a:pt x="11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5" y="35"/>
                    </a:lnTo>
                    <a:lnTo>
                      <a:pt x="11" y="48"/>
                    </a:lnTo>
                    <a:lnTo>
                      <a:pt x="14" y="59"/>
                    </a:lnTo>
                    <a:lnTo>
                      <a:pt x="19" y="70"/>
                    </a:lnTo>
                    <a:lnTo>
                      <a:pt x="22" y="81"/>
                    </a:lnTo>
                    <a:lnTo>
                      <a:pt x="26" y="92"/>
                    </a:lnTo>
                    <a:lnTo>
                      <a:pt x="29" y="105"/>
                    </a:lnTo>
                    <a:lnTo>
                      <a:pt x="31" y="116"/>
                    </a:lnTo>
                    <a:lnTo>
                      <a:pt x="33" y="128"/>
                    </a:lnTo>
                    <a:lnTo>
                      <a:pt x="36" y="139"/>
                    </a:lnTo>
                    <a:lnTo>
                      <a:pt x="39" y="152"/>
                    </a:lnTo>
                    <a:lnTo>
                      <a:pt x="41" y="164"/>
                    </a:lnTo>
                    <a:lnTo>
                      <a:pt x="43" y="177"/>
                    </a:lnTo>
                    <a:lnTo>
                      <a:pt x="45" y="189"/>
                    </a:lnTo>
                    <a:lnTo>
                      <a:pt x="48" y="201"/>
                    </a:lnTo>
                    <a:lnTo>
                      <a:pt x="50" y="214"/>
                    </a:lnTo>
                    <a:lnTo>
                      <a:pt x="51" y="216"/>
                    </a:lnTo>
                    <a:lnTo>
                      <a:pt x="52" y="219"/>
                    </a:lnTo>
                    <a:lnTo>
                      <a:pt x="52" y="222"/>
                    </a:lnTo>
                    <a:lnTo>
                      <a:pt x="54" y="225"/>
                    </a:lnTo>
                    <a:lnTo>
                      <a:pt x="56" y="228"/>
                    </a:lnTo>
                    <a:lnTo>
                      <a:pt x="58" y="231"/>
                    </a:lnTo>
                    <a:lnTo>
                      <a:pt x="59" y="234"/>
                    </a:lnTo>
                    <a:lnTo>
                      <a:pt x="61" y="234"/>
                    </a:lnTo>
                    <a:lnTo>
                      <a:pt x="67" y="237"/>
                    </a:lnTo>
                    <a:lnTo>
                      <a:pt x="70" y="239"/>
                    </a:lnTo>
                    <a:lnTo>
                      <a:pt x="74" y="240"/>
                    </a:lnTo>
                    <a:lnTo>
                      <a:pt x="76" y="240"/>
                    </a:lnTo>
                    <a:lnTo>
                      <a:pt x="79" y="239"/>
                    </a:lnTo>
                    <a:lnTo>
                      <a:pt x="83" y="237"/>
                    </a:lnTo>
                    <a:lnTo>
                      <a:pt x="86" y="234"/>
                    </a:lnTo>
                    <a:lnTo>
                      <a:pt x="92" y="228"/>
                    </a:lnTo>
                    <a:lnTo>
                      <a:pt x="95" y="225"/>
                    </a:lnTo>
                    <a:lnTo>
                      <a:pt x="96" y="221"/>
                    </a:lnTo>
                    <a:lnTo>
                      <a:pt x="97" y="218"/>
                    </a:lnTo>
                    <a:lnTo>
                      <a:pt x="97" y="214"/>
                    </a:lnTo>
                    <a:lnTo>
                      <a:pt x="94" y="201"/>
                    </a:lnTo>
                    <a:lnTo>
                      <a:pt x="88" y="189"/>
                    </a:lnTo>
                    <a:lnTo>
                      <a:pt x="85" y="177"/>
                    </a:lnTo>
                    <a:lnTo>
                      <a:pt x="82" y="164"/>
                    </a:lnTo>
                    <a:lnTo>
                      <a:pt x="77" y="152"/>
                    </a:lnTo>
                    <a:lnTo>
                      <a:pt x="74" y="139"/>
                    </a:lnTo>
                    <a:lnTo>
                      <a:pt x="72" y="127"/>
                    </a:lnTo>
                    <a:lnTo>
                      <a:pt x="69" y="114"/>
                    </a:lnTo>
                    <a:lnTo>
                      <a:pt x="67" y="100"/>
                    </a:lnTo>
                    <a:lnTo>
                      <a:pt x="65" y="88"/>
                    </a:lnTo>
                    <a:lnTo>
                      <a:pt x="64" y="74"/>
                    </a:lnTo>
                    <a:lnTo>
                      <a:pt x="63" y="62"/>
                    </a:lnTo>
                    <a:lnTo>
                      <a:pt x="60" y="49"/>
                    </a:lnTo>
                    <a:lnTo>
                      <a:pt x="60" y="35"/>
                    </a:lnTo>
                    <a:lnTo>
                      <a:pt x="59" y="23"/>
                    </a:lnTo>
                    <a:lnTo>
                      <a:pt x="59" y="10"/>
                    </a:lnTo>
                    <a:lnTo>
                      <a:pt x="58" y="5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2" name="Freeform 2010">
                <a:extLst>
                  <a:ext uri="{FF2B5EF4-FFF2-40B4-BE49-F238E27FC236}">
                    <a16:creationId xmlns:a16="http://schemas.microsoft.com/office/drawing/2014/main" id="{F5E107C7-B03B-4D9A-9219-5107238C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22" cy="19"/>
              </a:xfrm>
              <a:custGeom>
                <a:avLst/>
                <a:gdLst>
                  <a:gd name="T0" fmla="*/ 1 w 64"/>
                  <a:gd name="T1" fmla="*/ 25 h 59"/>
                  <a:gd name="T2" fmla="*/ 4 w 64"/>
                  <a:gd name="T3" fmla="*/ 24 h 59"/>
                  <a:gd name="T4" fmla="*/ 6 w 64"/>
                  <a:gd name="T5" fmla="*/ 22 h 59"/>
                  <a:gd name="T6" fmla="*/ 10 w 64"/>
                  <a:gd name="T7" fmla="*/ 19 h 59"/>
                  <a:gd name="T8" fmla="*/ 11 w 64"/>
                  <a:gd name="T9" fmla="*/ 17 h 59"/>
                  <a:gd name="T10" fmla="*/ 13 w 64"/>
                  <a:gd name="T11" fmla="*/ 14 h 59"/>
                  <a:gd name="T12" fmla="*/ 13 w 64"/>
                  <a:gd name="T13" fmla="*/ 10 h 59"/>
                  <a:gd name="T14" fmla="*/ 14 w 64"/>
                  <a:gd name="T15" fmla="*/ 7 h 59"/>
                  <a:gd name="T16" fmla="*/ 13 w 64"/>
                  <a:gd name="T17" fmla="*/ 5 h 59"/>
                  <a:gd name="T18" fmla="*/ 14 w 64"/>
                  <a:gd name="T19" fmla="*/ 2 h 59"/>
                  <a:gd name="T20" fmla="*/ 18 w 64"/>
                  <a:gd name="T21" fmla="*/ 0 h 59"/>
                  <a:gd name="T22" fmla="*/ 21 w 64"/>
                  <a:gd name="T23" fmla="*/ 0 h 59"/>
                  <a:gd name="T24" fmla="*/ 22 w 64"/>
                  <a:gd name="T25" fmla="*/ 2 h 59"/>
                  <a:gd name="T26" fmla="*/ 27 w 64"/>
                  <a:gd name="T27" fmla="*/ 7 h 59"/>
                  <a:gd name="T28" fmla="*/ 31 w 64"/>
                  <a:gd name="T29" fmla="*/ 13 h 59"/>
                  <a:gd name="T30" fmla="*/ 34 w 64"/>
                  <a:gd name="T31" fmla="*/ 18 h 59"/>
                  <a:gd name="T32" fmla="*/ 39 w 64"/>
                  <a:gd name="T33" fmla="*/ 23 h 59"/>
                  <a:gd name="T34" fmla="*/ 42 w 64"/>
                  <a:gd name="T35" fmla="*/ 28 h 59"/>
                  <a:gd name="T36" fmla="*/ 48 w 64"/>
                  <a:gd name="T37" fmla="*/ 32 h 59"/>
                  <a:gd name="T38" fmla="*/ 53 w 64"/>
                  <a:gd name="T39" fmla="*/ 35 h 59"/>
                  <a:gd name="T40" fmla="*/ 59 w 64"/>
                  <a:gd name="T41" fmla="*/ 37 h 59"/>
                  <a:gd name="T42" fmla="*/ 61 w 64"/>
                  <a:gd name="T43" fmla="*/ 45 h 59"/>
                  <a:gd name="T44" fmla="*/ 64 w 64"/>
                  <a:gd name="T45" fmla="*/ 50 h 59"/>
                  <a:gd name="T46" fmla="*/ 64 w 64"/>
                  <a:gd name="T47" fmla="*/ 54 h 59"/>
                  <a:gd name="T48" fmla="*/ 62 w 64"/>
                  <a:gd name="T49" fmla="*/ 58 h 59"/>
                  <a:gd name="T50" fmla="*/ 60 w 64"/>
                  <a:gd name="T51" fmla="*/ 58 h 59"/>
                  <a:gd name="T52" fmla="*/ 57 w 64"/>
                  <a:gd name="T53" fmla="*/ 59 h 59"/>
                  <a:gd name="T54" fmla="*/ 53 w 64"/>
                  <a:gd name="T55" fmla="*/ 59 h 59"/>
                  <a:gd name="T56" fmla="*/ 47 w 64"/>
                  <a:gd name="T57" fmla="*/ 59 h 59"/>
                  <a:gd name="T58" fmla="*/ 45 w 64"/>
                  <a:gd name="T59" fmla="*/ 55 h 59"/>
                  <a:gd name="T60" fmla="*/ 40 w 64"/>
                  <a:gd name="T61" fmla="*/ 52 h 59"/>
                  <a:gd name="T62" fmla="*/ 33 w 64"/>
                  <a:gd name="T63" fmla="*/ 49 h 59"/>
                  <a:gd name="T64" fmla="*/ 28 w 64"/>
                  <a:gd name="T65" fmla="*/ 45 h 59"/>
                  <a:gd name="T66" fmla="*/ 22 w 64"/>
                  <a:gd name="T67" fmla="*/ 42 h 59"/>
                  <a:gd name="T68" fmla="*/ 14 w 64"/>
                  <a:gd name="T69" fmla="*/ 39 h 59"/>
                  <a:gd name="T70" fmla="*/ 8 w 64"/>
                  <a:gd name="T71" fmla="*/ 36 h 59"/>
                  <a:gd name="T72" fmla="*/ 1 w 64"/>
                  <a:gd name="T73" fmla="*/ 35 h 59"/>
                  <a:gd name="T74" fmla="*/ 0 w 64"/>
                  <a:gd name="T75" fmla="*/ 33 h 59"/>
                  <a:gd name="T76" fmla="*/ 0 w 64"/>
                  <a:gd name="T77" fmla="*/ 31 h 59"/>
                  <a:gd name="T78" fmla="*/ 0 w 64"/>
                  <a:gd name="T79" fmla="*/ 27 h 59"/>
                  <a:gd name="T80" fmla="*/ 1 w 64"/>
                  <a:gd name="T81" fmla="*/ 2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" h="59">
                    <a:moveTo>
                      <a:pt x="1" y="25"/>
                    </a:moveTo>
                    <a:lnTo>
                      <a:pt x="4" y="24"/>
                    </a:lnTo>
                    <a:lnTo>
                      <a:pt x="6" y="22"/>
                    </a:lnTo>
                    <a:lnTo>
                      <a:pt x="10" y="19"/>
                    </a:lnTo>
                    <a:lnTo>
                      <a:pt x="11" y="17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7" y="7"/>
                    </a:lnTo>
                    <a:lnTo>
                      <a:pt x="31" y="13"/>
                    </a:lnTo>
                    <a:lnTo>
                      <a:pt x="34" y="18"/>
                    </a:lnTo>
                    <a:lnTo>
                      <a:pt x="39" y="23"/>
                    </a:lnTo>
                    <a:lnTo>
                      <a:pt x="42" y="28"/>
                    </a:lnTo>
                    <a:lnTo>
                      <a:pt x="48" y="32"/>
                    </a:lnTo>
                    <a:lnTo>
                      <a:pt x="53" y="35"/>
                    </a:lnTo>
                    <a:lnTo>
                      <a:pt x="59" y="37"/>
                    </a:lnTo>
                    <a:lnTo>
                      <a:pt x="61" y="45"/>
                    </a:lnTo>
                    <a:lnTo>
                      <a:pt x="64" y="50"/>
                    </a:lnTo>
                    <a:lnTo>
                      <a:pt x="64" y="54"/>
                    </a:lnTo>
                    <a:lnTo>
                      <a:pt x="62" y="58"/>
                    </a:lnTo>
                    <a:lnTo>
                      <a:pt x="60" y="58"/>
                    </a:lnTo>
                    <a:lnTo>
                      <a:pt x="57" y="59"/>
                    </a:lnTo>
                    <a:lnTo>
                      <a:pt x="53" y="59"/>
                    </a:lnTo>
                    <a:lnTo>
                      <a:pt x="47" y="59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3" y="49"/>
                    </a:lnTo>
                    <a:lnTo>
                      <a:pt x="28" y="45"/>
                    </a:lnTo>
                    <a:lnTo>
                      <a:pt x="22" y="42"/>
                    </a:lnTo>
                    <a:lnTo>
                      <a:pt x="14" y="39"/>
                    </a:lnTo>
                    <a:lnTo>
                      <a:pt x="8" y="36"/>
                    </a:lnTo>
                    <a:lnTo>
                      <a:pt x="1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3" name="Freeform 2011">
                <a:extLst>
                  <a:ext uri="{FF2B5EF4-FFF2-40B4-BE49-F238E27FC236}">
                    <a16:creationId xmlns:a16="http://schemas.microsoft.com/office/drawing/2014/main" id="{0BC3A32E-0140-4B22-9042-263E885E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1"/>
                <a:ext cx="40" cy="70"/>
              </a:xfrm>
              <a:custGeom>
                <a:avLst/>
                <a:gdLst>
                  <a:gd name="T0" fmla="*/ 12 w 121"/>
                  <a:gd name="T1" fmla="*/ 16 h 211"/>
                  <a:gd name="T2" fmla="*/ 23 w 121"/>
                  <a:gd name="T3" fmla="*/ 16 h 211"/>
                  <a:gd name="T4" fmla="*/ 35 w 121"/>
                  <a:gd name="T5" fmla="*/ 13 h 211"/>
                  <a:gd name="T6" fmla="*/ 43 w 121"/>
                  <a:gd name="T7" fmla="*/ 7 h 211"/>
                  <a:gd name="T8" fmla="*/ 48 w 121"/>
                  <a:gd name="T9" fmla="*/ 0 h 211"/>
                  <a:gd name="T10" fmla="*/ 56 w 121"/>
                  <a:gd name="T11" fmla="*/ 4 h 211"/>
                  <a:gd name="T12" fmla="*/ 60 w 121"/>
                  <a:gd name="T13" fmla="*/ 20 h 211"/>
                  <a:gd name="T14" fmla="*/ 64 w 121"/>
                  <a:gd name="T15" fmla="*/ 42 h 211"/>
                  <a:gd name="T16" fmla="*/ 71 w 121"/>
                  <a:gd name="T17" fmla="*/ 62 h 211"/>
                  <a:gd name="T18" fmla="*/ 77 w 121"/>
                  <a:gd name="T19" fmla="*/ 82 h 211"/>
                  <a:gd name="T20" fmla="*/ 85 w 121"/>
                  <a:gd name="T21" fmla="*/ 103 h 211"/>
                  <a:gd name="T22" fmla="*/ 94 w 121"/>
                  <a:gd name="T23" fmla="*/ 124 h 211"/>
                  <a:gd name="T24" fmla="*/ 104 w 121"/>
                  <a:gd name="T25" fmla="*/ 144 h 211"/>
                  <a:gd name="T26" fmla="*/ 113 w 121"/>
                  <a:gd name="T27" fmla="*/ 165 h 211"/>
                  <a:gd name="T28" fmla="*/ 118 w 121"/>
                  <a:gd name="T29" fmla="*/ 178 h 211"/>
                  <a:gd name="T30" fmla="*/ 120 w 121"/>
                  <a:gd name="T31" fmla="*/ 184 h 211"/>
                  <a:gd name="T32" fmla="*/ 121 w 121"/>
                  <a:gd name="T33" fmla="*/ 190 h 211"/>
                  <a:gd name="T34" fmla="*/ 121 w 121"/>
                  <a:gd name="T35" fmla="*/ 195 h 211"/>
                  <a:gd name="T36" fmla="*/ 117 w 121"/>
                  <a:gd name="T37" fmla="*/ 201 h 211"/>
                  <a:gd name="T38" fmla="*/ 112 w 121"/>
                  <a:gd name="T39" fmla="*/ 207 h 211"/>
                  <a:gd name="T40" fmla="*/ 106 w 121"/>
                  <a:gd name="T41" fmla="*/ 210 h 211"/>
                  <a:gd name="T42" fmla="*/ 97 w 121"/>
                  <a:gd name="T43" fmla="*/ 210 h 211"/>
                  <a:gd name="T44" fmla="*/ 86 w 121"/>
                  <a:gd name="T45" fmla="*/ 208 h 211"/>
                  <a:gd name="T46" fmla="*/ 81 w 121"/>
                  <a:gd name="T47" fmla="*/ 205 h 211"/>
                  <a:gd name="T48" fmla="*/ 76 w 121"/>
                  <a:gd name="T49" fmla="*/ 189 h 211"/>
                  <a:gd name="T50" fmla="*/ 69 w 121"/>
                  <a:gd name="T51" fmla="*/ 166 h 211"/>
                  <a:gd name="T52" fmla="*/ 63 w 121"/>
                  <a:gd name="T53" fmla="*/ 144 h 211"/>
                  <a:gd name="T54" fmla="*/ 53 w 121"/>
                  <a:gd name="T55" fmla="*/ 122 h 211"/>
                  <a:gd name="T56" fmla="*/ 44 w 121"/>
                  <a:gd name="T57" fmla="*/ 99 h 211"/>
                  <a:gd name="T58" fmla="*/ 32 w 121"/>
                  <a:gd name="T59" fmla="*/ 78 h 211"/>
                  <a:gd name="T60" fmla="*/ 20 w 121"/>
                  <a:gd name="T61" fmla="*/ 58 h 211"/>
                  <a:gd name="T62" fmla="*/ 8 w 121"/>
                  <a:gd name="T63" fmla="*/ 37 h 211"/>
                  <a:gd name="T64" fmla="*/ 0 w 121"/>
                  <a:gd name="T65" fmla="*/ 23 h 211"/>
                  <a:gd name="T66" fmla="*/ 3 w 121"/>
                  <a:gd name="T67" fmla="*/ 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1" h="211">
                    <a:moveTo>
                      <a:pt x="8" y="15"/>
                    </a:moveTo>
                    <a:lnTo>
                      <a:pt x="12" y="16"/>
                    </a:lnTo>
                    <a:lnTo>
                      <a:pt x="19" y="17"/>
                    </a:lnTo>
                    <a:lnTo>
                      <a:pt x="23" y="16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9" y="11"/>
                    </a:lnTo>
                    <a:lnTo>
                      <a:pt x="43" y="7"/>
                    </a:lnTo>
                    <a:lnTo>
                      <a:pt x="45" y="3"/>
                    </a:lnTo>
                    <a:lnTo>
                      <a:pt x="48" y="0"/>
                    </a:lnTo>
                    <a:lnTo>
                      <a:pt x="51" y="2"/>
                    </a:lnTo>
                    <a:lnTo>
                      <a:pt x="56" y="4"/>
                    </a:lnTo>
                    <a:lnTo>
                      <a:pt x="59" y="8"/>
                    </a:lnTo>
                    <a:lnTo>
                      <a:pt x="60" y="20"/>
                    </a:lnTo>
                    <a:lnTo>
                      <a:pt x="63" y="31"/>
                    </a:lnTo>
                    <a:lnTo>
                      <a:pt x="64" y="42"/>
                    </a:lnTo>
                    <a:lnTo>
                      <a:pt x="67" y="52"/>
                    </a:lnTo>
                    <a:lnTo>
                      <a:pt x="71" y="62"/>
                    </a:lnTo>
                    <a:lnTo>
                      <a:pt x="73" y="72"/>
                    </a:lnTo>
                    <a:lnTo>
                      <a:pt x="77" y="82"/>
                    </a:lnTo>
                    <a:lnTo>
                      <a:pt x="82" y="92"/>
                    </a:lnTo>
                    <a:lnTo>
                      <a:pt x="85" y="103"/>
                    </a:lnTo>
                    <a:lnTo>
                      <a:pt x="90" y="113"/>
                    </a:lnTo>
                    <a:lnTo>
                      <a:pt x="94" y="124"/>
                    </a:lnTo>
                    <a:lnTo>
                      <a:pt x="99" y="134"/>
                    </a:lnTo>
                    <a:lnTo>
                      <a:pt x="104" y="144"/>
                    </a:lnTo>
                    <a:lnTo>
                      <a:pt x="109" y="154"/>
                    </a:lnTo>
                    <a:lnTo>
                      <a:pt x="113" y="165"/>
                    </a:lnTo>
                    <a:lnTo>
                      <a:pt x="117" y="177"/>
                    </a:lnTo>
                    <a:lnTo>
                      <a:pt x="118" y="178"/>
                    </a:lnTo>
                    <a:lnTo>
                      <a:pt x="119" y="181"/>
                    </a:lnTo>
                    <a:lnTo>
                      <a:pt x="120" y="184"/>
                    </a:lnTo>
                    <a:lnTo>
                      <a:pt x="121" y="187"/>
                    </a:lnTo>
                    <a:lnTo>
                      <a:pt x="121" y="190"/>
                    </a:lnTo>
                    <a:lnTo>
                      <a:pt x="121" y="193"/>
                    </a:lnTo>
                    <a:lnTo>
                      <a:pt x="121" y="195"/>
                    </a:lnTo>
                    <a:lnTo>
                      <a:pt x="120" y="197"/>
                    </a:lnTo>
                    <a:lnTo>
                      <a:pt x="117" y="201"/>
                    </a:lnTo>
                    <a:lnTo>
                      <a:pt x="114" y="205"/>
                    </a:lnTo>
                    <a:lnTo>
                      <a:pt x="112" y="207"/>
                    </a:lnTo>
                    <a:lnTo>
                      <a:pt x="109" y="209"/>
                    </a:lnTo>
                    <a:lnTo>
                      <a:pt x="106" y="210"/>
                    </a:lnTo>
                    <a:lnTo>
                      <a:pt x="103" y="211"/>
                    </a:lnTo>
                    <a:lnTo>
                      <a:pt x="97" y="210"/>
                    </a:lnTo>
                    <a:lnTo>
                      <a:pt x="92" y="209"/>
                    </a:lnTo>
                    <a:lnTo>
                      <a:pt x="86" y="208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78" y="201"/>
                    </a:lnTo>
                    <a:lnTo>
                      <a:pt x="76" y="189"/>
                    </a:lnTo>
                    <a:lnTo>
                      <a:pt x="73" y="178"/>
                    </a:lnTo>
                    <a:lnTo>
                      <a:pt x="69" y="166"/>
                    </a:lnTo>
                    <a:lnTo>
                      <a:pt x="65" y="156"/>
                    </a:lnTo>
                    <a:lnTo>
                      <a:pt x="63" y="144"/>
                    </a:lnTo>
                    <a:lnTo>
                      <a:pt x="58" y="133"/>
                    </a:lnTo>
                    <a:lnTo>
                      <a:pt x="53" y="122"/>
                    </a:lnTo>
                    <a:lnTo>
                      <a:pt x="49" y="110"/>
                    </a:lnTo>
                    <a:lnTo>
                      <a:pt x="44" y="99"/>
                    </a:lnTo>
                    <a:lnTo>
                      <a:pt x="38" y="89"/>
                    </a:lnTo>
                    <a:lnTo>
                      <a:pt x="32" y="78"/>
                    </a:lnTo>
                    <a:lnTo>
                      <a:pt x="27" y="68"/>
                    </a:lnTo>
                    <a:lnTo>
                      <a:pt x="20" y="58"/>
                    </a:lnTo>
                    <a:lnTo>
                      <a:pt x="14" y="48"/>
                    </a:lnTo>
                    <a:lnTo>
                      <a:pt x="8" y="37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4" name="Freeform 2012">
                <a:extLst>
                  <a:ext uri="{FF2B5EF4-FFF2-40B4-BE49-F238E27FC236}">
                    <a16:creationId xmlns:a16="http://schemas.microsoft.com/office/drawing/2014/main" id="{90471D55-7E77-4485-85D9-CABE2B1E8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65"/>
                <a:ext cx="20" cy="25"/>
              </a:xfrm>
              <a:custGeom>
                <a:avLst/>
                <a:gdLst>
                  <a:gd name="T0" fmla="*/ 23 w 59"/>
                  <a:gd name="T1" fmla="*/ 3 h 74"/>
                  <a:gd name="T2" fmla="*/ 20 w 59"/>
                  <a:gd name="T3" fmla="*/ 8 h 74"/>
                  <a:gd name="T4" fmla="*/ 17 w 59"/>
                  <a:gd name="T5" fmla="*/ 13 h 74"/>
                  <a:gd name="T6" fmla="*/ 10 w 59"/>
                  <a:gd name="T7" fmla="*/ 15 h 74"/>
                  <a:gd name="T8" fmla="*/ 4 w 59"/>
                  <a:gd name="T9" fmla="*/ 15 h 74"/>
                  <a:gd name="T10" fmla="*/ 2 w 59"/>
                  <a:gd name="T11" fmla="*/ 15 h 74"/>
                  <a:gd name="T12" fmla="*/ 0 w 59"/>
                  <a:gd name="T13" fmla="*/ 18 h 74"/>
                  <a:gd name="T14" fmla="*/ 0 w 59"/>
                  <a:gd name="T15" fmla="*/ 22 h 74"/>
                  <a:gd name="T16" fmla="*/ 1 w 59"/>
                  <a:gd name="T17" fmla="*/ 25 h 74"/>
                  <a:gd name="T18" fmla="*/ 7 w 59"/>
                  <a:gd name="T19" fmla="*/ 30 h 74"/>
                  <a:gd name="T20" fmla="*/ 12 w 59"/>
                  <a:gd name="T21" fmla="*/ 35 h 74"/>
                  <a:gd name="T22" fmla="*/ 17 w 59"/>
                  <a:gd name="T23" fmla="*/ 40 h 74"/>
                  <a:gd name="T24" fmla="*/ 22 w 59"/>
                  <a:gd name="T25" fmla="*/ 45 h 74"/>
                  <a:gd name="T26" fmla="*/ 28 w 59"/>
                  <a:gd name="T27" fmla="*/ 51 h 74"/>
                  <a:gd name="T28" fmla="*/ 31 w 59"/>
                  <a:gd name="T29" fmla="*/ 55 h 74"/>
                  <a:gd name="T30" fmla="*/ 36 w 59"/>
                  <a:gd name="T31" fmla="*/ 62 h 74"/>
                  <a:gd name="T32" fmla="*/ 38 w 59"/>
                  <a:gd name="T33" fmla="*/ 69 h 74"/>
                  <a:gd name="T34" fmla="*/ 45 w 59"/>
                  <a:gd name="T35" fmla="*/ 72 h 74"/>
                  <a:gd name="T36" fmla="*/ 50 w 59"/>
                  <a:gd name="T37" fmla="*/ 73 h 74"/>
                  <a:gd name="T38" fmla="*/ 54 w 59"/>
                  <a:gd name="T39" fmla="*/ 74 h 74"/>
                  <a:gd name="T40" fmla="*/ 57 w 59"/>
                  <a:gd name="T41" fmla="*/ 73 h 74"/>
                  <a:gd name="T42" fmla="*/ 58 w 59"/>
                  <a:gd name="T43" fmla="*/ 72 h 74"/>
                  <a:gd name="T44" fmla="*/ 59 w 59"/>
                  <a:gd name="T45" fmla="*/ 69 h 74"/>
                  <a:gd name="T46" fmla="*/ 59 w 59"/>
                  <a:gd name="T47" fmla="*/ 63 h 74"/>
                  <a:gd name="T48" fmla="*/ 59 w 59"/>
                  <a:gd name="T49" fmla="*/ 58 h 74"/>
                  <a:gd name="T50" fmla="*/ 55 w 59"/>
                  <a:gd name="T51" fmla="*/ 53 h 74"/>
                  <a:gd name="T52" fmla="*/ 51 w 59"/>
                  <a:gd name="T53" fmla="*/ 48 h 74"/>
                  <a:gd name="T54" fmla="*/ 48 w 59"/>
                  <a:gd name="T55" fmla="*/ 41 h 74"/>
                  <a:gd name="T56" fmla="*/ 44 w 59"/>
                  <a:gd name="T57" fmla="*/ 34 h 74"/>
                  <a:gd name="T58" fmla="*/ 40 w 59"/>
                  <a:gd name="T59" fmla="*/ 25 h 74"/>
                  <a:gd name="T60" fmla="*/ 38 w 59"/>
                  <a:gd name="T61" fmla="*/ 18 h 74"/>
                  <a:gd name="T62" fmla="*/ 35 w 59"/>
                  <a:gd name="T63" fmla="*/ 11 h 74"/>
                  <a:gd name="T64" fmla="*/ 32 w 59"/>
                  <a:gd name="T65" fmla="*/ 5 h 74"/>
                  <a:gd name="T66" fmla="*/ 30 w 59"/>
                  <a:gd name="T67" fmla="*/ 3 h 74"/>
                  <a:gd name="T68" fmla="*/ 28 w 59"/>
                  <a:gd name="T69" fmla="*/ 0 h 74"/>
                  <a:gd name="T70" fmla="*/ 26 w 59"/>
                  <a:gd name="T71" fmla="*/ 0 h 74"/>
                  <a:gd name="T72" fmla="*/ 23 w 59"/>
                  <a:gd name="T73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74">
                    <a:moveTo>
                      <a:pt x="23" y="3"/>
                    </a:moveTo>
                    <a:lnTo>
                      <a:pt x="20" y="8"/>
                    </a:lnTo>
                    <a:lnTo>
                      <a:pt x="17" y="13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7" y="30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22" y="45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6" y="62"/>
                    </a:lnTo>
                    <a:lnTo>
                      <a:pt x="38" y="69"/>
                    </a:lnTo>
                    <a:lnTo>
                      <a:pt x="45" y="72"/>
                    </a:lnTo>
                    <a:lnTo>
                      <a:pt x="50" y="73"/>
                    </a:lnTo>
                    <a:lnTo>
                      <a:pt x="54" y="74"/>
                    </a:lnTo>
                    <a:lnTo>
                      <a:pt x="57" y="73"/>
                    </a:lnTo>
                    <a:lnTo>
                      <a:pt x="58" y="72"/>
                    </a:lnTo>
                    <a:lnTo>
                      <a:pt x="59" y="69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5" y="53"/>
                    </a:lnTo>
                    <a:lnTo>
                      <a:pt x="51" y="48"/>
                    </a:lnTo>
                    <a:lnTo>
                      <a:pt x="48" y="41"/>
                    </a:lnTo>
                    <a:lnTo>
                      <a:pt x="44" y="34"/>
                    </a:lnTo>
                    <a:lnTo>
                      <a:pt x="40" y="25"/>
                    </a:lnTo>
                    <a:lnTo>
                      <a:pt x="38" y="18"/>
                    </a:lnTo>
                    <a:lnTo>
                      <a:pt x="35" y="11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5" name="Freeform 2013">
                <a:extLst>
                  <a:ext uri="{FF2B5EF4-FFF2-40B4-BE49-F238E27FC236}">
                    <a16:creationId xmlns:a16="http://schemas.microsoft.com/office/drawing/2014/main" id="{93A83DD2-5DA7-4B83-A984-992A94F4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68"/>
                <a:ext cx="46" cy="100"/>
              </a:xfrm>
              <a:custGeom>
                <a:avLst/>
                <a:gdLst>
                  <a:gd name="T0" fmla="*/ 58 w 140"/>
                  <a:gd name="T1" fmla="*/ 45 h 301"/>
                  <a:gd name="T2" fmla="*/ 58 w 140"/>
                  <a:gd name="T3" fmla="*/ 69 h 301"/>
                  <a:gd name="T4" fmla="*/ 60 w 140"/>
                  <a:gd name="T5" fmla="*/ 88 h 301"/>
                  <a:gd name="T6" fmla="*/ 21 w 140"/>
                  <a:gd name="T7" fmla="*/ 90 h 301"/>
                  <a:gd name="T8" fmla="*/ 0 w 140"/>
                  <a:gd name="T9" fmla="*/ 63 h 301"/>
                  <a:gd name="T10" fmla="*/ 9 w 140"/>
                  <a:gd name="T11" fmla="*/ 25 h 301"/>
                  <a:gd name="T12" fmla="*/ 20 w 140"/>
                  <a:gd name="T13" fmla="*/ 14 h 301"/>
                  <a:gd name="T14" fmla="*/ 30 w 140"/>
                  <a:gd name="T15" fmla="*/ 4 h 301"/>
                  <a:gd name="T16" fmla="*/ 43 w 140"/>
                  <a:gd name="T17" fmla="*/ 10 h 301"/>
                  <a:gd name="T18" fmla="*/ 55 w 140"/>
                  <a:gd name="T19" fmla="*/ 22 h 301"/>
                  <a:gd name="T20" fmla="*/ 59 w 140"/>
                  <a:gd name="T21" fmla="*/ 33 h 301"/>
                  <a:gd name="T22" fmla="*/ 90 w 140"/>
                  <a:gd name="T23" fmla="*/ 87 h 301"/>
                  <a:gd name="T24" fmla="*/ 74 w 140"/>
                  <a:gd name="T25" fmla="*/ 92 h 301"/>
                  <a:gd name="T26" fmla="*/ 60 w 140"/>
                  <a:gd name="T27" fmla="*/ 88 h 301"/>
                  <a:gd name="T28" fmla="*/ 50 w 140"/>
                  <a:gd name="T29" fmla="*/ 95 h 301"/>
                  <a:gd name="T30" fmla="*/ 60 w 140"/>
                  <a:gd name="T31" fmla="*/ 120 h 301"/>
                  <a:gd name="T32" fmla="*/ 70 w 140"/>
                  <a:gd name="T33" fmla="*/ 153 h 301"/>
                  <a:gd name="T34" fmla="*/ 79 w 140"/>
                  <a:gd name="T35" fmla="*/ 185 h 301"/>
                  <a:gd name="T36" fmla="*/ 84 w 140"/>
                  <a:gd name="T37" fmla="*/ 218 h 301"/>
                  <a:gd name="T38" fmla="*/ 89 w 140"/>
                  <a:gd name="T39" fmla="*/ 252 h 301"/>
                  <a:gd name="T40" fmla="*/ 95 w 140"/>
                  <a:gd name="T41" fmla="*/ 281 h 301"/>
                  <a:gd name="T42" fmla="*/ 103 w 140"/>
                  <a:gd name="T43" fmla="*/ 295 h 301"/>
                  <a:gd name="T44" fmla="*/ 115 w 140"/>
                  <a:gd name="T45" fmla="*/ 301 h 301"/>
                  <a:gd name="T46" fmla="*/ 124 w 140"/>
                  <a:gd name="T47" fmla="*/ 299 h 301"/>
                  <a:gd name="T48" fmla="*/ 136 w 140"/>
                  <a:gd name="T49" fmla="*/ 289 h 301"/>
                  <a:gd name="T50" fmla="*/ 140 w 140"/>
                  <a:gd name="T51" fmla="*/ 277 h 301"/>
                  <a:gd name="T52" fmla="*/ 129 w 140"/>
                  <a:gd name="T53" fmla="*/ 243 h 301"/>
                  <a:gd name="T54" fmla="*/ 120 w 140"/>
                  <a:gd name="T55" fmla="*/ 207 h 301"/>
                  <a:gd name="T56" fmla="*/ 114 w 140"/>
                  <a:gd name="T57" fmla="*/ 171 h 301"/>
                  <a:gd name="T58" fmla="*/ 112 w 140"/>
                  <a:gd name="T59" fmla="*/ 135 h 301"/>
                  <a:gd name="T60" fmla="*/ 112 w 140"/>
                  <a:gd name="T61" fmla="*/ 99 h 301"/>
                  <a:gd name="T62" fmla="*/ 106 w 140"/>
                  <a:gd name="T63" fmla="*/ 80 h 301"/>
                  <a:gd name="T64" fmla="*/ 59 w 140"/>
                  <a:gd name="T65" fmla="*/ 33 h 301"/>
                  <a:gd name="T66" fmla="*/ 41 w 140"/>
                  <a:gd name="T67" fmla="*/ 90 h 301"/>
                  <a:gd name="T68" fmla="*/ 29 w 140"/>
                  <a:gd name="T69" fmla="*/ 95 h 301"/>
                  <a:gd name="T70" fmla="*/ 16 w 140"/>
                  <a:gd name="T71" fmla="*/ 91 h 301"/>
                  <a:gd name="T72" fmla="*/ 11 w 140"/>
                  <a:gd name="T73" fmla="*/ 97 h 301"/>
                  <a:gd name="T74" fmla="*/ 18 w 140"/>
                  <a:gd name="T75" fmla="*/ 119 h 301"/>
                  <a:gd name="T76" fmla="*/ 27 w 140"/>
                  <a:gd name="T77" fmla="*/ 147 h 301"/>
                  <a:gd name="T78" fmla="*/ 33 w 140"/>
                  <a:gd name="T79" fmla="*/ 174 h 301"/>
                  <a:gd name="T80" fmla="*/ 38 w 140"/>
                  <a:gd name="T81" fmla="*/ 203 h 301"/>
                  <a:gd name="T82" fmla="*/ 42 w 140"/>
                  <a:gd name="T83" fmla="*/ 233 h 301"/>
                  <a:gd name="T84" fmla="*/ 48 w 140"/>
                  <a:gd name="T85" fmla="*/ 256 h 301"/>
                  <a:gd name="T86" fmla="*/ 53 w 140"/>
                  <a:gd name="T87" fmla="*/ 271 h 301"/>
                  <a:gd name="T88" fmla="*/ 64 w 140"/>
                  <a:gd name="T89" fmla="*/ 274 h 301"/>
                  <a:gd name="T90" fmla="*/ 70 w 140"/>
                  <a:gd name="T91" fmla="*/ 273 h 301"/>
                  <a:gd name="T92" fmla="*/ 80 w 140"/>
                  <a:gd name="T93" fmla="*/ 263 h 301"/>
                  <a:gd name="T94" fmla="*/ 84 w 140"/>
                  <a:gd name="T95" fmla="*/ 254 h 301"/>
                  <a:gd name="T96" fmla="*/ 74 w 140"/>
                  <a:gd name="T97" fmla="*/ 225 h 301"/>
                  <a:gd name="T98" fmla="*/ 68 w 140"/>
                  <a:gd name="T99" fmla="*/ 194 h 301"/>
                  <a:gd name="T100" fmla="*/ 62 w 140"/>
                  <a:gd name="T101" fmla="*/ 163 h 301"/>
                  <a:gd name="T102" fmla="*/ 59 w 140"/>
                  <a:gd name="T103" fmla="*/ 132 h 301"/>
                  <a:gd name="T104" fmla="*/ 59 w 140"/>
                  <a:gd name="T105" fmla="*/ 100 h 301"/>
                  <a:gd name="T106" fmla="*/ 55 w 140"/>
                  <a:gd name="T107" fmla="*/ 84 h 301"/>
                  <a:gd name="T108" fmla="*/ 59 w 140"/>
                  <a:gd name="T109" fmla="*/ 3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301">
                    <a:moveTo>
                      <a:pt x="59" y="33"/>
                    </a:moveTo>
                    <a:lnTo>
                      <a:pt x="59" y="40"/>
                    </a:lnTo>
                    <a:lnTo>
                      <a:pt x="58" y="45"/>
                    </a:lnTo>
                    <a:lnTo>
                      <a:pt x="58" y="53"/>
                    </a:lnTo>
                    <a:lnTo>
                      <a:pt x="58" y="61"/>
                    </a:lnTo>
                    <a:lnTo>
                      <a:pt x="58" y="69"/>
                    </a:lnTo>
                    <a:lnTo>
                      <a:pt x="59" y="75"/>
                    </a:lnTo>
                    <a:lnTo>
                      <a:pt x="59" y="82"/>
                    </a:lnTo>
                    <a:lnTo>
                      <a:pt x="60" y="88"/>
                    </a:lnTo>
                    <a:lnTo>
                      <a:pt x="46" y="92"/>
                    </a:lnTo>
                    <a:lnTo>
                      <a:pt x="32" y="92"/>
                    </a:lnTo>
                    <a:lnTo>
                      <a:pt x="21" y="90"/>
                    </a:lnTo>
                    <a:lnTo>
                      <a:pt x="11" y="84"/>
                    </a:lnTo>
                    <a:lnTo>
                      <a:pt x="4" y="75"/>
                    </a:lnTo>
                    <a:lnTo>
                      <a:pt x="0" y="63"/>
                    </a:lnTo>
                    <a:lnTo>
                      <a:pt x="0" y="49"/>
                    </a:lnTo>
                    <a:lnTo>
                      <a:pt x="4" y="31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6" y="17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0"/>
                    </a:lnTo>
                    <a:lnTo>
                      <a:pt x="39" y="5"/>
                    </a:lnTo>
                    <a:lnTo>
                      <a:pt x="43" y="10"/>
                    </a:lnTo>
                    <a:lnTo>
                      <a:pt x="48" y="14"/>
                    </a:lnTo>
                    <a:lnTo>
                      <a:pt x="51" y="18"/>
                    </a:lnTo>
                    <a:lnTo>
                      <a:pt x="55" y="22"/>
                    </a:lnTo>
                    <a:lnTo>
                      <a:pt x="57" y="25"/>
                    </a:lnTo>
                    <a:lnTo>
                      <a:pt x="59" y="28"/>
                    </a:lnTo>
                    <a:lnTo>
                      <a:pt x="59" y="33"/>
                    </a:lnTo>
                    <a:lnTo>
                      <a:pt x="98" y="80"/>
                    </a:lnTo>
                    <a:lnTo>
                      <a:pt x="95" y="83"/>
                    </a:lnTo>
                    <a:lnTo>
                      <a:pt x="90" y="87"/>
                    </a:lnTo>
                    <a:lnTo>
                      <a:pt x="85" y="90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1"/>
                    </a:lnTo>
                    <a:lnTo>
                      <a:pt x="65" y="90"/>
                    </a:lnTo>
                    <a:lnTo>
                      <a:pt x="60" y="88"/>
                    </a:lnTo>
                    <a:lnTo>
                      <a:pt x="56" y="88"/>
                    </a:lnTo>
                    <a:lnTo>
                      <a:pt x="53" y="90"/>
                    </a:lnTo>
                    <a:lnTo>
                      <a:pt x="50" y="95"/>
                    </a:lnTo>
                    <a:lnTo>
                      <a:pt x="51" y="99"/>
                    </a:lnTo>
                    <a:lnTo>
                      <a:pt x="57" y="110"/>
                    </a:lnTo>
                    <a:lnTo>
                      <a:pt x="60" y="120"/>
                    </a:lnTo>
                    <a:lnTo>
                      <a:pt x="65" y="132"/>
                    </a:lnTo>
                    <a:lnTo>
                      <a:pt x="69" y="142"/>
                    </a:lnTo>
                    <a:lnTo>
                      <a:pt x="70" y="153"/>
                    </a:lnTo>
                    <a:lnTo>
                      <a:pt x="74" y="164"/>
                    </a:lnTo>
                    <a:lnTo>
                      <a:pt x="76" y="174"/>
                    </a:lnTo>
                    <a:lnTo>
                      <a:pt x="79" y="185"/>
                    </a:lnTo>
                    <a:lnTo>
                      <a:pt x="80" y="195"/>
                    </a:lnTo>
                    <a:lnTo>
                      <a:pt x="81" y="207"/>
                    </a:lnTo>
                    <a:lnTo>
                      <a:pt x="84" y="218"/>
                    </a:lnTo>
                    <a:lnTo>
                      <a:pt x="85" y="229"/>
                    </a:lnTo>
                    <a:lnTo>
                      <a:pt x="87" y="241"/>
                    </a:lnTo>
                    <a:lnTo>
                      <a:pt x="89" y="252"/>
                    </a:lnTo>
                    <a:lnTo>
                      <a:pt x="90" y="264"/>
                    </a:lnTo>
                    <a:lnTo>
                      <a:pt x="93" y="276"/>
                    </a:lnTo>
                    <a:lnTo>
                      <a:pt x="95" y="281"/>
                    </a:lnTo>
                    <a:lnTo>
                      <a:pt x="97" y="286"/>
                    </a:lnTo>
                    <a:lnTo>
                      <a:pt x="101" y="291"/>
                    </a:lnTo>
                    <a:lnTo>
                      <a:pt x="103" y="295"/>
                    </a:lnTo>
                    <a:lnTo>
                      <a:pt x="108" y="299"/>
                    </a:lnTo>
                    <a:lnTo>
                      <a:pt x="112" y="300"/>
                    </a:lnTo>
                    <a:lnTo>
                      <a:pt x="115" y="301"/>
                    </a:lnTo>
                    <a:lnTo>
                      <a:pt x="118" y="301"/>
                    </a:lnTo>
                    <a:lnTo>
                      <a:pt x="122" y="300"/>
                    </a:lnTo>
                    <a:lnTo>
                      <a:pt x="124" y="299"/>
                    </a:lnTo>
                    <a:lnTo>
                      <a:pt x="129" y="295"/>
                    </a:lnTo>
                    <a:lnTo>
                      <a:pt x="134" y="291"/>
                    </a:lnTo>
                    <a:lnTo>
                      <a:pt x="136" y="289"/>
                    </a:lnTo>
                    <a:lnTo>
                      <a:pt x="139" y="284"/>
                    </a:lnTo>
                    <a:lnTo>
                      <a:pt x="140" y="281"/>
                    </a:lnTo>
                    <a:lnTo>
                      <a:pt x="140" y="277"/>
                    </a:lnTo>
                    <a:lnTo>
                      <a:pt x="135" y="266"/>
                    </a:lnTo>
                    <a:lnTo>
                      <a:pt x="133" y="254"/>
                    </a:lnTo>
                    <a:lnTo>
                      <a:pt x="129" y="243"/>
                    </a:lnTo>
                    <a:lnTo>
                      <a:pt x="125" y="231"/>
                    </a:lnTo>
                    <a:lnTo>
                      <a:pt x="123" y="219"/>
                    </a:lnTo>
                    <a:lnTo>
                      <a:pt x="120" y="207"/>
                    </a:lnTo>
                    <a:lnTo>
                      <a:pt x="118" y="194"/>
                    </a:lnTo>
                    <a:lnTo>
                      <a:pt x="116" y="183"/>
                    </a:lnTo>
                    <a:lnTo>
                      <a:pt x="114" y="171"/>
                    </a:lnTo>
                    <a:lnTo>
                      <a:pt x="113" y="158"/>
                    </a:lnTo>
                    <a:lnTo>
                      <a:pt x="113" y="147"/>
                    </a:lnTo>
                    <a:lnTo>
                      <a:pt x="112" y="135"/>
                    </a:lnTo>
                    <a:lnTo>
                      <a:pt x="112" y="123"/>
                    </a:lnTo>
                    <a:lnTo>
                      <a:pt x="112" y="110"/>
                    </a:lnTo>
                    <a:lnTo>
                      <a:pt x="112" y="99"/>
                    </a:lnTo>
                    <a:lnTo>
                      <a:pt x="112" y="87"/>
                    </a:lnTo>
                    <a:lnTo>
                      <a:pt x="110" y="82"/>
                    </a:lnTo>
                    <a:lnTo>
                      <a:pt x="106" y="80"/>
                    </a:lnTo>
                    <a:lnTo>
                      <a:pt x="103" y="78"/>
                    </a:lnTo>
                    <a:lnTo>
                      <a:pt x="98" y="80"/>
                    </a:lnTo>
                    <a:lnTo>
                      <a:pt x="59" y="33"/>
                    </a:lnTo>
                    <a:lnTo>
                      <a:pt x="48" y="84"/>
                    </a:lnTo>
                    <a:lnTo>
                      <a:pt x="44" y="88"/>
                    </a:lnTo>
                    <a:lnTo>
                      <a:pt x="41" y="90"/>
                    </a:lnTo>
                    <a:lnTo>
                      <a:pt x="38" y="92"/>
                    </a:lnTo>
                    <a:lnTo>
                      <a:pt x="32" y="95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1" y="93"/>
                    </a:lnTo>
                    <a:lnTo>
                      <a:pt x="16" y="91"/>
                    </a:lnTo>
                    <a:lnTo>
                      <a:pt x="14" y="90"/>
                    </a:lnTo>
                    <a:lnTo>
                      <a:pt x="11" y="92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5" y="110"/>
                    </a:lnTo>
                    <a:lnTo>
                      <a:pt x="18" y="119"/>
                    </a:lnTo>
                    <a:lnTo>
                      <a:pt x="21" y="128"/>
                    </a:lnTo>
                    <a:lnTo>
                      <a:pt x="24" y="137"/>
                    </a:lnTo>
                    <a:lnTo>
                      <a:pt x="27" y="147"/>
                    </a:lnTo>
                    <a:lnTo>
                      <a:pt x="29" y="156"/>
                    </a:lnTo>
                    <a:lnTo>
                      <a:pt x="31" y="165"/>
                    </a:lnTo>
                    <a:lnTo>
                      <a:pt x="33" y="174"/>
                    </a:lnTo>
                    <a:lnTo>
                      <a:pt x="36" y="184"/>
                    </a:lnTo>
                    <a:lnTo>
                      <a:pt x="37" y="193"/>
                    </a:lnTo>
                    <a:lnTo>
                      <a:pt x="38" y="203"/>
                    </a:lnTo>
                    <a:lnTo>
                      <a:pt x="39" y="213"/>
                    </a:lnTo>
                    <a:lnTo>
                      <a:pt x="41" y="222"/>
                    </a:lnTo>
                    <a:lnTo>
                      <a:pt x="42" y="233"/>
                    </a:lnTo>
                    <a:lnTo>
                      <a:pt x="43" y="243"/>
                    </a:lnTo>
                    <a:lnTo>
                      <a:pt x="47" y="252"/>
                    </a:lnTo>
                    <a:lnTo>
                      <a:pt x="48" y="256"/>
                    </a:lnTo>
                    <a:lnTo>
                      <a:pt x="49" y="262"/>
                    </a:lnTo>
                    <a:lnTo>
                      <a:pt x="50" y="266"/>
                    </a:lnTo>
                    <a:lnTo>
                      <a:pt x="53" y="271"/>
                    </a:lnTo>
                    <a:lnTo>
                      <a:pt x="58" y="272"/>
                    </a:lnTo>
                    <a:lnTo>
                      <a:pt x="60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70" y="273"/>
                    </a:lnTo>
                    <a:lnTo>
                      <a:pt x="74" y="271"/>
                    </a:lnTo>
                    <a:lnTo>
                      <a:pt x="77" y="266"/>
                    </a:lnTo>
                    <a:lnTo>
                      <a:pt x="80" y="263"/>
                    </a:lnTo>
                    <a:lnTo>
                      <a:pt x="81" y="261"/>
                    </a:lnTo>
                    <a:lnTo>
                      <a:pt x="84" y="257"/>
                    </a:lnTo>
                    <a:lnTo>
                      <a:pt x="84" y="254"/>
                    </a:lnTo>
                    <a:lnTo>
                      <a:pt x="79" y="244"/>
                    </a:lnTo>
                    <a:lnTo>
                      <a:pt x="76" y="234"/>
                    </a:lnTo>
                    <a:lnTo>
                      <a:pt x="74" y="225"/>
                    </a:lnTo>
                    <a:lnTo>
                      <a:pt x="70" y="215"/>
                    </a:lnTo>
                    <a:lnTo>
                      <a:pt x="69" y="204"/>
                    </a:lnTo>
                    <a:lnTo>
                      <a:pt x="68" y="194"/>
                    </a:lnTo>
                    <a:lnTo>
                      <a:pt x="65" y="184"/>
                    </a:lnTo>
                    <a:lnTo>
                      <a:pt x="64" y="174"/>
                    </a:lnTo>
                    <a:lnTo>
                      <a:pt x="62" y="163"/>
                    </a:lnTo>
                    <a:lnTo>
                      <a:pt x="60" y="153"/>
                    </a:lnTo>
                    <a:lnTo>
                      <a:pt x="60" y="142"/>
                    </a:lnTo>
                    <a:lnTo>
                      <a:pt x="59" y="132"/>
                    </a:lnTo>
                    <a:lnTo>
                      <a:pt x="59" y="121"/>
                    </a:lnTo>
                    <a:lnTo>
                      <a:pt x="59" y="110"/>
                    </a:lnTo>
                    <a:lnTo>
                      <a:pt x="59" y="100"/>
                    </a:lnTo>
                    <a:lnTo>
                      <a:pt x="59" y="90"/>
                    </a:lnTo>
                    <a:lnTo>
                      <a:pt x="58" y="88"/>
                    </a:lnTo>
                    <a:lnTo>
                      <a:pt x="55" y="84"/>
                    </a:lnTo>
                    <a:lnTo>
                      <a:pt x="50" y="82"/>
                    </a:lnTo>
                    <a:lnTo>
                      <a:pt x="48" y="84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6" name="Freeform 2014">
                <a:extLst>
                  <a:ext uri="{FF2B5EF4-FFF2-40B4-BE49-F238E27FC236}">
                    <a16:creationId xmlns:a16="http://schemas.microsoft.com/office/drawing/2014/main" id="{4D31944C-EF38-47CB-B27C-3F24A493C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67" cy="433"/>
              </a:xfrm>
              <a:custGeom>
                <a:avLst/>
                <a:gdLst>
                  <a:gd name="T0" fmla="*/ 455 w 499"/>
                  <a:gd name="T1" fmla="*/ 1152 h 1298"/>
                  <a:gd name="T2" fmla="*/ 432 w 499"/>
                  <a:gd name="T3" fmla="*/ 1057 h 1298"/>
                  <a:gd name="T4" fmla="*/ 406 w 499"/>
                  <a:gd name="T5" fmla="*/ 944 h 1298"/>
                  <a:gd name="T6" fmla="*/ 381 w 499"/>
                  <a:gd name="T7" fmla="*/ 818 h 1298"/>
                  <a:gd name="T8" fmla="*/ 356 w 499"/>
                  <a:gd name="T9" fmla="*/ 685 h 1298"/>
                  <a:gd name="T10" fmla="*/ 331 w 499"/>
                  <a:gd name="T11" fmla="*/ 551 h 1298"/>
                  <a:gd name="T12" fmla="*/ 306 w 499"/>
                  <a:gd name="T13" fmla="*/ 427 h 1298"/>
                  <a:gd name="T14" fmla="*/ 283 w 499"/>
                  <a:gd name="T15" fmla="*/ 315 h 1298"/>
                  <a:gd name="T16" fmla="*/ 248 w 499"/>
                  <a:gd name="T17" fmla="*/ 258 h 1298"/>
                  <a:gd name="T18" fmla="*/ 186 w 499"/>
                  <a:gd name="T19" fmla="*/ 292 h 1298"/>
                  <a:gd name="T20" fmla="*/ 128 w 499"/>
                  <a:gd name="T21" fmla="*/ 292 h 1298"/>
                  <a:gd name="T22" fmla="*/ 84 w 499"/>
                  <a:gd name="T23" fmla="*/ 292 h 1298"/>
                  <a:gd name="T24" fmla="*/ 55 w 499"/>
                  <a:gd name="T25" fmla="*/ 398 h 1298"/>
                  <a:gd name="T26" fmla="*/ 84 w 499"/>
                  <a:gd name="T27" fmla="*/ 447 h 1298"/>
                  <a:gd name="T28" fmla="*/ 110 w 499"/>
                  <a:gd name="T29" fmla="*/ 501 h 1298"/>
                  <a:gd name="T30" fmla="*/ 131 w 499"/>
                  <a:gd name="T31" fmla="*/ 557 h 1298"/>
                  <a:gd name="T32" fmla="*/ 148 w 499"/>
                  <a:gd name="T33" fmla="*/ 615 h 1298"/>
                  <a:gd name="T34" fmla="*/ 166 w 499"/>
                  <a:gd name="T35" fmla="*/ 672 h 1298"/>
                  <a:gd name="T36" fmla="*/ 183 w 499"/>
                  <a:gd name="T37" fmla="*/ 731 h 1298"/>
                  <a:gd name="T38" fmla="*/ 201 w 499"/>
                  <a:gd name="T39" fmla="*/ 788 h 1298"/>
                  <a:gd name="T40" fmla="*/ 221 w 499"/>
                  <a:gd name="T41" fmla="*/ 847 h 1298"/>
                  <a:gd name="T42" fmla="*/ 236 w 499"/>
                  <a:gd name="T43" fmla="*/ 920 h 1298"/>
                  <a:gd name="T44" fmla="*/ 256 w 499"/>
                  <a:gd name="T45" fmla="*/ 989 h 1298"/>
                  <a:gd name="T46" fmla="*/ 277 w 499"/>
                  <a:gd name="T47" fmla="*/ 1057 h 1298"/>
                  <a:gd name="T48" fmla="*/ 296 w 499"/>
                  <a:gd name="T49" fmla="*/ 1114 h 1298"/>
                  <a:gd name="T50" fmla="*/ 302 w 499"/>
                  <a:gd name="T51" fmla="*/ 1147 h 1298"/>
                  <a:gd name="T52" fmla="*/ 308 w 499"/>
                  <a:gd name="T53" fmla="*/ 1189 h 1298"/>
                  <a:gd name="T54" fmla="*/ 314 w 499"/>
                  <a:gd name="T55" fmla="*/ 1224 h 1298"/>
                  <a:gd name="T56" fmla="*/ 319 w 499"/>
                  <a:gd name="T57" fmla="*/ 1233 h 1298"/>
                  <a:gd name="T58" fmla="*/ 353 w 499"/>
                  <a:gd name="T59" fmla="*/ 1224 h 1298"/>
                  <a:gd name="T60" fmla="*/ 409 w 499"/>
                  <a:gd name="T61" fmla="*/ 1211 h 1298"/>
                  <a:gd name="T62" fmla="*/ 458 w 499"/>
                  <a:gd name="T63" fmla="*/ 1203 h 1298"/>
                  <a:gd name="T64" fmla="*/ 0 w 499"/>
                  <a:gd name="T65" fmla="*/ 0 h 1298"/>
                  <a:gd name="T66" fmla="*/ 0 w 499"/>
                  <a:gd name="T67" fmla="*/ 0 h 1298"/>
                  <a:gd name="T68" fmla="*/ 489 w 499"/>
                  <a:gd name="T69" fmla="*/ 1212 h 1298"/>
                  <a:gd name="T70" fmla="*/ 465 w 499"/>
                  <a:gd name="T71" fmla="*/ 1201 h 1298"/>
                  <a:gd name="T72" fmla="*/ 404 w 499"/>
                  <a:gd name="T73" fmla="*/ 1229 h 1298"/>
                  <a:gd name="T74" fmla="*/ 419 w 499"/>
                  <a:gd name="T75" fmla="*/ 1249 h 1298"/>
                  <a:gd name="T76" fmla="*/ 440 w 499"/>
                  <a:gd name="T77" fmla="*/ 1263 h 1298"/>
                  <a:gd name="T78" fmla="*/ 472 w 499"/>
                  <a:gd name="T79" fmla="*/ 1251 h 1298"/>
                  <a:gd name="T80" fmla="*/ 499 w 499"/>
                  <a:gd name="T81" fmla="*/ 1234 h 1298"/>
                  <a:gd name="T82" fmla="*/ 405 w 499"/>
                  <a:gd name="T83" fmla="*/ 1238 h 1298"/>
                  <a:gd name="T84" fmla="*/ 418 w 499"/>
                  <a:gd name="T85" fmla="*/ 1253 h 1298"/>
                  <a:gd name="T86" fmla="*/ 414 w 499"/>
                  <a:gd name="T87" fmla="*/ 1268 h 1298"/>
                  <a:gd name="T88" fmla="*/ 399 w 499"/>
                  <a:gd name="T89" fmla="*/ 1272 h 1298"/>
                  <a:gd name="T90" fmla="*/ 358 w 499"/>
                  <a:gd name="T91" fmla="*/ 1297 h 1298"/>
                  <a:gd name="T92" fmla="*/ 342 w 499"/>
                  <a:gd name="T93" fmla="*/ 1275 h 1298"/>
                  <a:gd name="T94" fmla="*/ 349 w 499"/>
                  <a:gd name="T95" fmla="*/ 1243 h 1298"/>
                  <a:gd name="T96" fmla="*/ 369 w 499"/>
                  <a:gd name="T97" fmla="*/ 1231 h 1298"/>
                  <a:gd name="T98" fmla="*/ 390 w 499"/>
                  <a:gd name="T99" fmla="*/ 1232 h 1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9" h="1298">
                    <a:moveTo>
                      <a:pt x="473" y="1206"/>
                    </a:moveTo>
                    <a:lnTo>
                      <a:pt x="468" y="1191"/>
                    </a:lnTo>
                    <a:lnTo>
                      <a:pt x="461" y="1171"/>
                    </a:lnTo>
                    <a:lnTo>
                      <a:pt x="455" y="1152"/>
                    </a:lnTo>
                    <a:lnTo>
                      <a:pt x="449" y="1131"/>
                    </a:lnTo>
                    <a:lnTo>
                      <a:pt x="443" y="1108"/>
                    </a:lnTo>
                    <a:lnTo>
                      <a:pt x="437" y="1084"/>
                    </a:lnTo>
                    <a:lnTo>
                      <a:pt x="432" y="1057"/>
                    </a:lnTo>
                    <a:lnTo>
                      <a:pt x="425" y="1030"/>
                    </a:lnTo>
                    <a:lnTo>
                      <a:pt x="419" y="1003"/>
                    </a:lnTo>
                    <a:lnTo>
                      <a:pt x="413" y="974"/>
                    </a:lnTo>
                    <a:lnTo>
                      <a:pt x="406" y="944"/>
                    </a:lnTo>
                    <a:lnTo>
                      <a:pt x="400" y="914"/>
                    </a:lnTo>
                    <a:lnTo>
                      <a:pt x="394" y="882"/>
                    </a:lnTo>
                    <a:lnTo>
                      <a:pt x="388" y="851"/>
                    </a:lnTo>
                    <a:lnTo>
                      <a:pt x="381" y="818"/>
                    </a:lnTo>
                    <a:lnTo>
                      <a:pt x="375" y="785"/>
                    </a:lnTo>
                    <a:lnTo>
                      <a:pt x="369" y="752"/>
                    </a:lnTo>
                    <a:lnTo>
                      <a:pt x="362" y="718"/>
                    </a:lnTo>
                    <a:lnTo>
                      <a:pt x="356" y="685"/>
                    </a:lnTo>
                    <a:lnTo>
                      <a:pt x="350" y="651"/>
                    </a:lnTo>
                    <a:lnTo>
                      <a:pt x="344" y="617"/>
                    </a:lnTo>
                    <a:lnTo>
                      <a:pt x="338" y="585"/>
                    </a:lnTo>
                    <a:lnTo>
                      <a:pt x="331" y="551"/>
                    </a:lnTo>
                    <a:lnTo>
                      <a:pt x="325" y="520"/>
                    </a:lnTo>
                    <a:lnTo>
                      <a:pt x="317" y="488"/>
                    </a:lnTo>
                    <a:lnTo>
                      <a:pt x="312" y="457"/>
                    </a:lnTo>
                    <a:lnTo>
                      <a:pt x="306" y="427"/>
                    </a:lnTo>
                    <a:lnTo>
                      <a:pt x="301" y="398"/>
                    </a:lnTo>
                    <a:lnTo>
                      <a:pt x="294" y="369"/>
                    </a:lnTo>
                    <a:lnTo>
                      <a:pt x="288" y="340"/>
                    </a:lnTo>
                    <a:lnTo>
                      <a:pt x="283" y="315"/>
                    </a:lnTo>
                    <a:lnTo>
                      <a:pt x="276" y="290"/>
                    </a:lnTo>
                    <a:lnTo>
                      <a:pt x="269" y="271"/>
                    </a:lnTo>
                    <a:lnTo>
                      <a:pt x="259" y="261"/>
                    </a:lnTo>
                    <a:lnTo>
                      <a:pt x="248" y="258"/>
                    </a:lnTo>
                    <a:lnTo>
                      <a:pt x="233" y="263"/>
                    </a:lnTo>
                    <a:lnTo>
                      <a:pt x="219" y="271"/>
                    </a:lnTo>
                    <a:lnTo>
                      <a:pt x="202" y="281"/>
                    </a:lnTo>
                    <a:lnTo>
                      <a:pt x="186" y="292"/>
                    </a:lnTo>
                    <a:lnTo>
                      <a:pt x="169" y="302"/>
                    </a:lnTo>
                    <a:lnTo>
                      <a:pt x="154" y="299"/>
                    </a:lnTo>
                    <a:lnTo>
                      <a:pt x="139" y="295"/>
                    </a:lnTo>
                    <a:lnTo>
                      <a:pt x="128" y="292"/>
                    </a:lnTo>
                    <a:lnTo>
                      <a:pt x="119" y="290"/>
                    </a:lnTo>
                    <a:lnTo>
                      <a:pt x="109" y="288"/>
                    </a:lnTo>
                    <a:lnTo>
                      <a:pt x="98" y="289"/>
                    </a:lnTo>
                    <a:lnTo>
                      <a:pt x="84" y="292"/>
                    </a:lnTo>
                    <a:lnTo>
                      <a:pt x="69" y="298"/>
                    </a:lnTo>
                    <a:lnTo>
                      <a:pt x="29" y="359"/>
                    </a:lnTo>
                    <a:lnTo>
                      <a:pt x="46" y="386"/>
                    </a:lnTo>
                    <a:lnTo>
                      <a:pt x="55" y="398"/>
                    </a:lnTo>
                    <a:lnTo>
                      <a:pt x="62" y="410"/>
                    </a:lnTo>
                    <a:lnTo>
                      <a:pt x="71" y="422"/>
                    </a:lnTo>
                    <a:lnTo>
                      <a:pt x="79" y="435"/>
                    </a:lnTo>
                    <a:lnTo>
                      <a:pt x="84" y="447"/>
                    </a:lnTo>
                    <a:lnTo>
                      <a:pt x="92" y="460"/>
                    </a:lnTo>
                    <a:lnTo>
                      <a:pt x="99" y="474"/>
                    </a:lnTo>
                    <a:lnTo>
                      <a:pt x="104" y="487"/>
                    </a:lnTo>
                    <a:lnTo>
                      <a:pt x="110" y="501"/>
                    </a:lnTo>
                    <a:lnTo>
                      <a:pt x="116" y="514"/>
                    </a:lnTo>
                    <a:lnTo>
                      <a:pt x="121" y="529"/>
                    </a:lnTo>
                    <a:lnTo>
                      <a:pt x="126" y="542"/>
                    </a:lnTo>
                    <a:lnTo>
                      <a:pt x="131" y="557"/>
                    </a:lnTo>
                    <a:lnTo>
                      <a:pt x="137" y="570"/>
                    </a:lnTo>
                    <a:lnTo>
                      <a:pt x="140" y="586"/>
                    </a:lnTo>
                    <a:lnTo>
                      <a:pt x="146" y="599"/>
                    </a:lnTo>
                    <a:lnTo>
                      <a:pt x="148" y="615"/>
                    </a:lnTo>
                    <a:lnTo>
                      <a:pt x="154" y="629"/>
                    </a:lnTo>
                    <a:lnTo>
                      <a:pt x="158" y="643"/>
                    </a:lnTo>
                    <a:lnTo>
                      <a:pt x="162" y="658"/>
                    </a:lnTo>
                    <a:lnTo>
                      <a:pt x="166" y="672"/>
                    </a:lnTo>
                    <a:lnTo>
                      <a:pt x="169" y="687"/>
                    </a:lnTo>
                    <a:lnTo>
                      <a:pt x="175" y="702"/>
                    </a:lnTo>
                    <a:lnTo>
                      <a:pt x="180" y="716"/>
                    </a:lnTo>
                    <a:lnTo>
                      <a:pt x="183" y="731"/>
                    </a:lnTo>
                    <a:lnTo>
                      <a:pt x="187" y="744"/>
                    </a:lnTo>
                    <a:lnTo>
                      <a:pt x="192" y="760"/>
                    </a:lnTo>
                    <a:lnTo>
                      <a:pt x="197" y="773"/>
                    </a:lnTo>
                    <a:lnTo>
                      <a:pt x="201" y="788"/>
                    </a:lnTo>
                    <a:lnTo>
                      <a:pt x="206" y="801"/>
                    </a:lnTo>
                    <a:lnTo>
                      <a:pt x="212" y="816"/>
                    </a:lnTo>
                    <a:lnTo>
                      <a:pt x="218" y="828"/>
                    </a:lnTo>
                    <a:lnTo>
                      <a:pt x="221" y="847"/>
                    </a:lnTo>
                    <a:lnTo>
                      <a:pt x="223" y="866"/>
                    </a:lnTo>
                    <a:lnTo>
                      <a:pt x="227" y="884"/>
                    </a:lnTo>
                    <a:lnTo>
                      <a:pt x="231" y="901"/>
                    </a:lnTo>
                    <a:lnTo>
                      <a:pt x="236" y="920"/>
                    </a:lnTo>
                    <a:lnTo>
                      <a:pt x="240" y="936"/>
                    </a:lnTo>
                    <a:lnTo>
                      <a:pt x="245" y="954"/>
                    </a:lnTo>
                    <a:lnTo>
                      <a:pt x="250" y="971"/>
                    </a:lnTo>
                    <a:lnTo>
                      <a:pt x="256" y="989"/>
                    </a:lnTo>
                    <a:lnTo>
                      <a:pt x="261" y="1005"/>
                    </a:lnTo>
                    <a:lnTo>
                      <a:pt x="267" y="1022"/>
                    </a:lnTo>
                    <a:lnTo>
                      <a:pt x="273" y="1039"/>
                    </a:lnTo>
                    <a:lnTo>
                      <a:pt x="277" y="1057"/>
                    </a:lnTo>
                    <a:lnTo>
                      <a:pt x="284" y="1074"/>
                    </a:lnTo>
                    <a:lnTo>
                      <a:pt x="288" y="1092"/>
                    </a:lnTo>
                    <a:lnTo>
                      <a:pt x="294" y="1110"/>
                    </a:lnTo>
                    <a:lnTo>
                      <a:pt x="296" y="1114"/>
                    </a:lnTo>
                    <a:lnTo>
                      <a:pt x="297" y="1121"/>
                    </a:lnTo>
                    <a:lnTo>
                      <a:pt x="297" y="1128"/>
                    </a:lnTo>
                    <a:lnTo>
                      <a:pt x="301" y="1137"/>
                    </a:lnTo>
                    <a:lnTo>
                      <a:pt x="302" y="1147"/>
                    </a:lnTo>
                    <a:lnTo>
                      <a:pt x="303" y="1157"/>
                    </a:lnTo>
                    <a:lnTo>
                      <a:pt x="305" y="1168"/>
                    </a:lnTo>
                    <a:lnTo>
                      <a:pt x="307" y="1178"/>
                    </a:lnTo>
                    <a:lnTo>
                      <a:pt x="308" y="1189"/>
                    </a:lnTo>
                    <a:lnTo>
                      <a:pt x="310" y="1200"/>
                    </a:lnTo>
                    <a:lnTo>
                      <a:pt x="312" y="1209"/>
                    </a:lnTo>
                    <a:lnTo>
                      <a:pt x="313" y="1216"/>
                    </a:lnTo>
                    <a:lnTo>
                      <a:pt x="314" y="1224"/>
                    </a:lnTo>
                    <a:lnTo>
                      <a:pt x="315" y="1229"/>
                    </a:lnTo>
                    <a:lnTo>
                      <a:pt x="316" y="1232"/>
                    </a:lnTo>
                    <a:lnTo>
                      <a:pt x="317" y="1233"/>
                    </a:lnTo>
                    <a:lnTo>
                      <a:pt x="319" y="1233"/>
                    </a:lnTo>
                    <a:lnTo>
                      <a:pt x="323" y="1231"/>
                    </a:lnTo>
                    <a:lnTo>
                      <a:pt x="332" y="1229"/>
                    </a:lnTo>
                    <a:lnTo>
                      <a:pt x="341" y="1226"/>
                    </a:lnTo>
                    <a:lnTo>
                      <a:pt x="353" y="1224"/>
                    </a:lnTo>
                    <a:lnTo>
                      <a:pt x="367" y="1221"/>
                    </a:lnTo>
                    <a:lnTo>
                      <a:pt x="381" y="1217"/>
                    </a:lnTo>
                    <a:lnTo>
                      <a:pt x="395" y="1214"/>
                    </a:lnTo>
                    <a:lnTo>
                      <a:pt x="409" y="1211"/>
                    </a:lnTo>
                    <a:lnTo>
                      <a:pt x="424" y="1209"/>
                    </a:lnTo>
                    <a:lnTo>
                      <a:pt x="436" y="1206"/>
                    </a:lnTo>
                    <a:lnTo>
                      <a:pt x="449" y="1204"/>
                    </a:lnTo>
                    <a:lnTo>
                      <a:pt x="458" y="1203"/>
                    </a:lnTo>
                    <a:lnTo>
                      <a:pt x="467" y="1203"/>
                    </a:lnTo>
                    <a:lnTo>
                      <a:pt x="471" y="1204"/>
                    </a:lnTo>
                    <a:lnTo>
                      <a:pt x="473" y="1206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8" y="315"/>
                    </a:lnTo>
                    <a:lnTo>
                      <a:pt x="0" y="315"/>
                    </a:lnTo>
                    <a:lnTo>
                      <a:pt x="0" y="0"/>
                    </a:lnTo>
                    <a:lnTo>
                      <a:pt x="473" y="1206"/>
                    </a:lnTo>
                    <a:lnTo>
                      <a:pt x="499" y="1234"/>
                    </a:lnTo>
                    <a:lnTo>
                      <a:pt x="495" y="1221"/>
                    </a:lnTo>
                    <a:lnTo>
                      <a:pt x="489" y="1212"/>
                    </a:lnTo>
                    <a:lnTo>
                      <a:pt x="483" y="1206"/>
                    </a:lnTo>
                    <a:lnTo>
                      <a:pt x="478" y="1203"/>
                    </a:lnTo>
                    <a:lnTo>
                      <a:pt x="472" y="1201"/>
                    </a:lnTo>
                    <a:lnTo>
                      <a:pt x="465" y="1201"/>
                    </a:lnTo>
                    <a:lnTo>
                      <a:pt x="458" y="1201"/>
                    </a:lnTo>
                    <a:lnTo>
                      <a:pt x="452" y="1202"/>
                    </a:lnTo>
                    <a:lnTo>
                      <a:pt x="403" y="1224"/>
                    </a:lnTo>
                    <a:lnTo>
                      <a:pt x="404" y="1229"/>
                    </a:lnTo>
                    <a:lnTo>
                      <a:pt x="407" y="1233"/>
                    </a:lnTo>
                    <a:lnTo>
                      <a:pt x="411" y="1239"/>
                    </a:lnTo>
                    <a:lnTo>
                      <a:pt x="414" y="1244"/>
                    </a:lnTo>
                    <a:lnTo>
                      <a:pt x="419" y="1249"/>
                    </a:lnTo>
                    <a:lnTo>
                      <a:pt x="424" y="1254"/>
                    </a:lnTo>
                    <a:lnTo>
                      <a:pt x="427" y="1258"/>
                    </a:lnTo>
                    <a:lnTo>
                      <a:pt x="432" y="1262"/>
                    </a:lnTo>
                    <a:lnTo>
                      <a:pt x="440" y="1263"/>
                    </a:lnTo>
                    <a:lnTo>
                      <a:pt x="446" y="1261"/>
                    </a:lnTo>
                    <a:lnTo>
                      <a:pt x="455" y="1258"/>
                    </a:lnTo>
                    <a:lnTo>
                      <a:pt x="463" y="1254"/>
                    </a:lnTo>
                    <a:lnTo>
                      <a:pt x="472" y="1251"/>
                    </a:lnTo>
                    <a:lnTo>
                      <a:pt x="480" y="1248"/>
                    </a:lnTo>
                    <a:lnTo>
                      <a:pt x="488" y="1243"/>
                    </a:lnTo>
                    <a:lnTo>
                      <a:pt x="495" y="1239"/>
                    </a:lnTo>
                    <a:lnTo>
                      <a:pt x="499" y="1234"/>
                    </a:lnTo>
                    <a:lnTo>
                      <a:pt x="473" y="1206"/>
                    </a:lnTo>
                    <a:lnTo>
                      <a:pt x="390" y="1232"/>
                    </a:lnTo>
                    <a:lnTo>
                      <a:pt x="398" y="1234"/>
                    </a:lnTo>
                    <a:lnTo>
                      <a:pt x="405" y="1238"/>
                    </a:lnTo>
                    <a:lnTo>
                      <a:pt x="411" y="1240"/>
                    </a:lnTo>
                    <a:lnTo>
                      <a:pt x="414" y="1244"/>
                    </a:lnTo>
                    <a:lnTo>
                      <a:pt x="416" y="1249"/>
                    </a:lnTo>
                    <a:lnTo>
                      <a:pt x="418" y="1253"/>
                    </a:lnTo>
                    <a:lnTo>
                      <a:pt x="419" y="1258"/>
                    </a:lnTo>
                    <a:lnTo>
                      <a:pt x="422" y="1263"/>
                    </a:lnTo>
                    <a:lnTo>
                      <a:pt x="417" y="1266"/>
                    </a:lnTo>
                    <a:lnTo>
                      <a:pt x="414" y="1268"/>
                    </a:lnTo>
                    <a:lnTo>
                      <a:pt x="411" y="1270"/>
                    </a:lnTo>
                    <a:lnTo>
                      <a:pt x="406" y="1270"/>
                    </a:lnTo>
                    <a:lnTo>
                      <a:pt x="404" y="1271"/>
                    </a:lnTo>
                    <a:lnTo>
                      <a:pt x="399" y="1272"/>
                    </a:lnTo>
                    <a:lnTo>
                      <a:pt x="394" y="1274"/>
                    </a:lnTo>
                    <a:lnTo>
                      <a:pt x="389" y="1275"/>
                    </a:lnTo>
                    <a:lnTo>
                      <a:pt x="361" y="1298"/>
                    </a:lnTo>
                    <a:lnTo>
                      <a:pt x="358" y="1297"/>
                    </a:lnTo>
                    <a:lnTo>
                      <a:pt x="353" y="1293"/>
                    </a:lnTo>
                    <a:lnTo>
                      <a:pt x="350" y="1287"/>
                    </a:lnTo>
                    <a:lnTo>
                      <a:pt x="345" y="1280"/>
                    </a:lnTo>
                    <a:lnTo>
                      <a:pt x="342" y="1275"/>
                    </a:lnTo>
                    <a:lnTo>
                      <a:pt x="339" y="1268"/>
                    </a:lnTo>
                    <a:lnTo>
                      <a:pt x="337" y="1263"/>
                    </a:lnTo>
                    <a:lnTo>
                      <a:pt x="334" y="1259"/>
                    </a:lnTo>
                    <a:lnTo>
                      <a:pt x="349" y="1243"/>
                    </a:lnTo>
                    <a:lnTo>
                      <a:pt x="352" y="1237"/>
                    </a:lnTo>
                    <a:lnTo>
                      <a:pt x="359" y="1232"/>
                    </a:lnTo>
                    <a:lnTo>
                      <a:pt x="363" y="1231"/>
                    </a:lnTo>
                    <a:lnTo>
                      <a:pt x="369" y="1231"/>
                    </a:lnTo>
                    <a:lnTo>
                      <a:pt x="374" y="1233"/>
                    </a:lnTo>
                    <a:lnTo>
                      <a:pt x="379" y="1234"/>
                    </a:lnTo>
                    <a:lnTo>
                      <a:pt x="385" y="1234"/>
                    </a:lnTo>
                    <a:lnTo>
                      <a:pt x="390" y="1232"/>
                    </a:lnTo>
                    <a:lnTo>
                      <a:pt x="473" y="120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7" name="Freeform 2015">
                <a:extLst>
                  <a:ext uri="{FF2B5EF4-FFF2-40B4-BE49-F238E27FC236}">
                    <a16:creationId xmlns:a16="http://schemas.microsoft.com/office/drawing/2014/main" id="{BB318E90-6E02-4BDC-98A2-B1F39DBFA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65"/>
                <a:ext cx="100" cy="73"/>
              </a:xfrm>
              <a:custGeom>
                <a:avLst/>
                <a:gdLst>
                  <a:gd name="T0" fmla="*/ 192 w 298"/>
                  <a:gd name="T1" fmla="*/ 133 h 219"/>
                  <a:gd name="T2" fmla="*/ 196 w 298"/>
                  <a:gd name="T3" fmla="*/ 128 h 219"/>
                  <a:gd name="T4" fmla="*/ 199 w 298"/>
                  <a:gd name="T5" fmla="*/ 120 h 219"/>
                  <a:gd name="T6" fmla="*/ 201 w 298"/>
                  <a:gd name="T7" fmla="*/ 113 h 219"/>
                  <a:gd name="T8" fmla="*/ 203 w 298"/>
                  <a:gd name="T9" fmla="*/ 106 h 219"/>
                  <a:gd name="T10" fmla="*/ 211 w 298"/>
                  <a:gd name="T11" fmla="*/ 106 h 219"/>
                  <a:gd name="T12" fmla="*/ 220 w 298"/>
                  <a:gd name="T13" fmla="*/ 119 h 219"/>
                  <a:gd name="T14" fmla="*/ 238 w 298"/>
                  <a:gd name="T15" fmla="*/ 143 h 219"/>
                  <a:gd name="T16" fmla="*/ 260 w 298"/>
                  <a:gd name="T17" fmla="*/ 163 h 219"/>
                  <a:gd name="T18" fmla="*/ 282 w 298"/>
                  <a:gd name="T19" fmla="*/ 183 h 219"/>
                  <a:gd name="T20" fmla="*/ 296 w 298"/>
                  <a:gd name="T21" fmla="*/ 196 h 219"/>
                  <a:gd name="T22" fmla="*/ 298 w 298"/>
                  <a:gd name="T23" fmla="*/ 201 h 219"/>
                  <a:gd name="T24" fmla="*/ 296 w 298"/>
                  <a:gd name="T25" fmla="*/ 211 h 219"/>
                  <a:gd name="T26" fmla="*/ 291 w 298"/>
                  <a:gd name="T27" fmla="*/ 215 h 219"/>
                  <a:gd name="T28" fmla="*/ 280 w 298"/>
                  <a:gd name="T29" fmla="*/ 218 h 219"/>
                  <a:gd name="T30" fmla="*/ 275 w 298"/>
                  <a:gd name="T31" fmla="*/ 219 h 219"/>
                  <a:gd name="T32" fmla="*/ 264 w 298"/>
                  <a:gd name="T33" fmla="*/ 206 h 219"/>
                  <a:gd name="T34" fmla="*/ 245 w 298"/>
                  <a:gd name="T35" fmla="*/ 185 h 219"/>
                  <a:gd name="T36" fmla="*/ 223 w 298"/>
                  <a:gd name="T37" fmla="*/ 167 h 219"/>
                  <a:gd name="T38" fmla="*/ 199 w 298"/>
                  <a:gd name="T39" fmla="*/ 151 h 219"/>
                  <a:gd name="T40" fmla="*/ 185 w 298"/>
                  <a:gd name="T41" fmla="*/ 142 h 219"/>
                  <a:gd name="T42" fmla="*/ 186 w 298"/>
                  <a:gd name="T43" fmla="*/ 137 h 219"/>
                  <a:gd name="T44" fmla="*/ 2 w 298"/>
                  <a:gd name="T45" fmla="*/ 42 h 219"/>
                  <a:gd name="T46" fmla="*/ 11 w 298"/>
                  <a:gd name="T47" fmla="*/ 35 h 219"/>
                  <a:gd name="T48" fmla="*/ 19 w 298"/>
                  <a:gd name="T49" fmla="*/ 26 h 219"/>
                  <a:gd name="T50" fmla="*/ 22 w 298"/>
                  <a:gd name="T51" fmla="*/ 17 h 219"/>
                  <a:gd name="T52" fmla="*/ 22 w 298"/>
                  <a:gd name="T53" fmla="*/ 7 h 219"/>
                  <a:gd name="T54" fmla="*/ 28 w 298"/>
                  <a:gd name="T55" fmla="*/ 1 h 219"/>
                  <a:gd name="T56" fmla="*/ 37 w 298"/>
                  <a:gd name="T57" fmla="*/ 1 h 219"/>
                  <a:gd name="T58" fmla="*/ 54 w 298"/>
                  <a:gd name="T59" fmla="*/ 16 h 219"/>
                  <a:gd name="T60" fmla="*/ 72 w 298"/>
                  <a:gd name="T61" fmla="*/ 28 h 219"/>
                  <a:gd name="T62" fmla="*/ 90 w 298"/>
                  <a:gd name="T63" fmla="*/ 41 h 219"/>
                  <a:gd name="T64" fmla="*/ 107 w 298"/>
                  <a:gd name="T65" fmla="*/ 51 h 219"/>
                  <a:gd name="T66" fmla="*/ 127 w 298"/>
                  <a:gd name="T67" fmla="*/ 60 h 219"/>
                  <a:gd name="T68" fmla="*/ 147 w 298"/>
                  <a:gd name="T69" fmla="*/ 69 h 219"/>
                  <a:gd name="T70" fmla="*/ 168 w 298"/>
                  <a:gd name="T71" fmla="*/ 79 h 219"/>
                  <a:gd name="T72" fmla="*/ 188 w 298"/>
                  <a:gd name="T73" fmla="*/ 89 h 219"/>
                  <a:gd name="T74" fmla="*/ 197 w 298"/>
                  <a:gd name="T75" fmla="*/ 93 h 219"/>
                  <a:gd name="T76" fmla="*/ 202 w 298"/>
                  <a:gd name="T77" fmla="*/ 102 h 219"/>
                  <a:gd name="T78" fmla="*/ 203 w 298"/>
                  <a:gd name="T79" fmla="*/ 113 h 219"/>
                  <a:gd name="T80" fmla="*/ 203 w 298"/>
                  <a:gd name="T81" fmla="*/ 118 h 219"/>
                  <a:gd name="T82" fmla="*/ 198 w 298"/>
                  <a:gd name="T83" fmla="*/ 124 h 219"/>
                  <a:gd name="T84" fmla="*/ 188 w 298"/>
                  <a:gd name="T85" fmla="*/ 130 h 219"/>
                  <a:gd name="T86" fmla="*/ 180 w 298"/>
                  <a:gd name="T87" fmla="*/ 134 h 219"/>
                  <a:gd name="T88" fmla="*/ 174 w 298"/>
                  <a:gd name="T89" fmla="*/ 133 h 219"/>
                  <a:gd name="T90" fmla="*/ 156 w 298"/>
                  <a:gd name="T91" fmla="*/ 119 h 219"/>
                  <a:gd name="T92" fmla="*/ 136 w 298"/>
                  <a:gd name="T93" fmla="*/ 108 h 219"/>
                  <a:gd name="T94" fmla="*/ 115 w 298"/>
                  <a:gd name="T95" fmla="*/ 97 h 219"/>
                  <a:gd name="T96" fmla="*/ 93 w 298"/>
                  <a:gd name="T97" fmla="*/ 86 h 219"/>
                  <a:gd name="T98" fmla="*/ 72 w 298"/>
                  <a:gd name="T99" fmla="*/ 77 h 219"/>
                  <a:gd name="T100" fmla="*/ 51 w 298"/>
                  <a:gd name="T101" fmla="*/ 69 h 219"/>
                  <a:gd name="T102" fmla="*/ 29 w 298"/>
                  <a:gd name="T103" fmla="*/ 61 h 219"/>
                  <a:gd name="T104" fmla="*/ 8 w 298"/>
                  <a:gd name="T105" fmla="*/ 54 h 219"/>
                  <a:gd name="T106" fmla="*/ 0 w 298"/>
                  <a:gd name="T107" fmla="*/ 49 h 219"/>
                  <a:gd name="T108" fmla="*/ 2 w 298"/>
                  <a:gd name="T109" fmla="*/ 4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8" h="219">
                    <a:moveTo>
                      <a:pt x="188" y="135"/>
                    </a:moveTo>
                    <a:lnTo>
                      <a:pt x="192" y="133"/>
                    </a:lnTo>
                    <a:lnTo>
                      <a:pt x="194" y="130"/>
                    </a:lnTo>
                    <a:lnTo>
                      <a:pt x="196" y="128"/>
                    </a:lnTo>
                    <a:lnTo>
                      <a:pt x="198" y="125"/>
                    </a:lnTo>
                    <a:lnTo>
                      <a:pt x="199" y="120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09"/>
                    </a:lnTo>
                    <a:lnTo>
                      <a:pt x="203" y="106"/>
                    </a:lnTo>
                    <a:lnTo>
                      <a:pt x="206" y="106"/>
                    </a:lnTo>
                    <a:lnTo>
                      <a:pt x="211" y="106"/>
                    </a:lnTo>
                    <a:lnTo>
                      <a:pt x="212" y="108"/>
                    </a:lnTo>
                    <a:lnTo>
                      <a:pt x="220" y="119"/>
                    </a:lnTo>
                    <a:lnTo>
                      <a:pt x="227" y="132"/>
                    </a:lnTo>
                    <a:lnTo>
                      <a:pt x="238" y="143"/>
                    </a:lnTo>
                    <a:lnTo>
                      <a:pt x="249" y="153"/>
                    </a:lnTo>
                    <a:lnTo>
                      <a:pt x="260" y="163"/>
                    </a:lnTo>
                    <a:lnTo>
                      <a:pt x="271" y="173"/>
                    </a:lnTo>
                    <a:lnTo>
                      <a:pt x="282" y="183"/>
                    </a:lnTo>
                    <a:lnTo>
                      <a:pt x="294" y="193"/>
                    </a:lnTo>
                    <a:lnTo>
                      <a:pt x="296" y="196"/>
                    </a:lnTo>
                    <a:lnTo>
                      <a:pt x="296" y="198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296" y="211"/>
                    </a:lnTo>
                    <a:lnTo>
                      <a:pt x="296" y="213"/>
                    </a:lnTo>
                    <a:lnTo>
                      <a:pt x="291" y="215"/>
                    </a:lnTo>
                    <a:lnTo>
                      <a:pt x="284" y="217"/>
                    </a:lnTo>
                    <a:lnTo>
                      <a:pt x="280" y="218"/>
                    </a:lnTo>
                    <a:lnTo>
                      <a:pt x="277" y="219"/>
                    </a:lnTo>
                    <a:lnTo>
                      <a:pt x="275" y="219"/>
                    </a:lnTo>
                    <a:lnTo>
                      <a:pt x="273" y="217"/>
                    </a:lnTo>
                    <a:lnTo>
                      <a:pt x="264" y="206"/>
                    </a:lnTo>
                    <a:lnTo>
                      <a:pt x="256" y="194"/>
                    </a:lnTo>
                    <a:lnTo>
                      <a:pt x="245" y="185"/>
                    </a:lnTo>
                    <a:lnTo>
                      <a:pt x="235" y="175"/>
                    </a:lnTo>
                    <a:lnTo>
                      <a:pt x="223" y="167"/>
                    </a:lnTo>
                    <a:lnTo>
                      <a:pt x="211" y="159"/>
                    </a:lnTo>
                    <a:lnTo>
                      <a:pt x="199" y="151"/>
                    </a:lnTo>
                    <a:lnTo>
                      <a:pt x="186" y="144"/>
                    </a:lnTo>
                    <a:lnTo>
                      <a:pt x="185" y="142"/>
                    </a:lnTo>
                    <a:lnTo>
                      <a:pt x="184" y="138"/>
                    </a:lnTo>
                    <a:lnTo>
                      <a:pt x="186" y="137"/>
                    </a:lnTo>
                    <a:lnTo>
                      <a:pt x="188" y="135"/>
                    </a:lnTo>
                    <a:lnTo>
                      <a:pt x="2" y="42"/>
                    </a:lnTo>
                    <a:lnTo>
                      <a:pt x="8" y="38"/>
                    </a:lnTo>
                    <a:lnTo>
                      <a:pt x="11" y="35"/>
                    </a:lnTo>
                    <a:lnTo>
                      <a:pt x="17" y="32"/>
                    </a:lnTo>
                    <a:lnTo>
                      <a:pt x="19" y="26"/>
                    </a:lnTo>
                    <a:lnTo>
                      <a:pt x="21" y="22"/>
                    </a:lnTo>
                    <a:lnTo>
                      <a:pt x="22" y="17"/>
                    </a:lnTo>
                    <a:lnTo>
                      <a:pt x="23" y="12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1"/>
                    </a:lnTo>
                    <a:lnTo>
                      <a:pt x="46" y="8"/>
                    </a:lnTo>
                    <a:lnTo>
                      <a:pt x="54" y="16"/>
                    </a:lnTo>
                    <a:lnTo>
                      <a:pt x="62" y="23"/>
                    </a:lnTo>
                    <a:lnTo>
                      <a:pt x="72" y="28"/>
                    </a:lnTo>
                    <a:lnTo>
                      <a:pt x="79" y="34"/>
                    </a:lnTo>
                    <a:lnTo>
                      <a:pt x="90" y="41"/>
                    </a:lnTo>
                    <a:lnTo>
                      <a:pt x="97" y="45"/>
                    </a:lnTo>
                    <a:lnTo>
                      <a:pt x="107" y="51"/>
                    </a:lnTo>
                    <a:lnTo>
                      <a:pt x="116" y="55"/>
                    </a:lnTo>
                    <a:lnTo>
                      <a:pt x="127" y="60"/>
                    </a:lnTo>
                    <a:lnTo>
                      <a:pt x="137" y="64"/>
                    </a:lnTo>
                    <a:lnTo>
                      <a:pt x="147" y="69"/>
                    </a:lnTo>
                    <a:lnTo>
                      <a:pt x="157" y="73"/>
                    </a:lnTo>
                    <a:lnTo>
                      <a:pt x="168" y="79"/>
                    </a:lnTo>
                    <a:lnTo>
                      <a:pt x="177" y="83"/>
                    </a:lnTo>
                    <a:lnTo>
                      <a:pt x="188" y="89"/>
                    </a:lnTo>
                    <a:lnTo>
                      <a:pt x="192" y="91"/>
                    </a:lnTo>
                    <a:lnTo>
                      <a:pt x="197" y="93"/>
                    </a:lnTo>
                    <a:lnTo>
                      <a:pt x="201" y="98"/>
                    </a:lnTo>
                    <a:lnTo>
                      <a:pt x="202" y="102"/>
                    </a:lnTo>
                    <a:lnTo>
                      <a:pt x="203" y="108"/>
                    </a:lnTo>
                    <a:lnTo>
                      <a:pt x="203" y="113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20"/>
                    </a:lnTo>
                    <a:lnTo>
                      <a:pt x="198" y="124"/>
                    </a:lnTo>
                    <a:lnTo>
                      <a:pt x="194" y="127"/>
                    </a:lnTo>
                    <a:lnTo>
                      <a:pt x="188" y="130"/>
                    </a:lnTo>
                    <a:lnTo>
                      <a:pt x="185" y="133"/>
                    </a:lnTo>
                    <a:lnTo>
                      <a:pt x="180" y="134"/>
                    </a:lnTo>
                    <a:lnTo>
                      <a:pt x="177" y="134"/>
                    </a:lnTo>
                    <a:lnTo>
                      <a:pt x="174" y="133"/>
                    </a:lnTo>
                    <a:lnTo>
                      <a:pt x="165" y="127"/>
                    </a:lnTo>
                    <a:lnTo>
                      <a:pt x="156" y="119"/>
                    </a:lnTo>
                    <a:lnTo>
                      <a:pt x="146" y="114"/>
                    </a:lnTo>
                    <a:lnTo>
                      <a:pt x="136" y="108"/>
                    </a:lnTo>
                    <a:lnTo>
                      <a:pt x="125" y="102"/>
                    </a:lnTo>
                    <a:lnTo>
                      <a:pt x="115" y="97"/>
                    </a:lnTo>
                    <a:lnTo>
                      <a:pt x="104" y="91"/>
                    </a:lnTo>
                    <a:lnTo>
                      <a:pt x="93" y="86"/>
                    </a:lnTo>
                    <a:lnTo>
                      <a:pt x="83" y="81"/>
                    </a:lnTo>
                    <a:lnTo>
                      <a:pt x="72" y="77"/>
                    </a:lnTo>
                    <a:lnTo>
                      <a:pt x="62" y="72"/>
                    </a:lnTo>
                    <a:lnTo>
                      <a:pt x="51" y="69"/>
                    </a:lnTo>
                    <a:lnTo>
                      <a:pt x="39" y="64"/>
                    </a:lnTo>
                    <a:lnTo>
                      <a:pt x="29" y="61"/>
                    </a:lnTo>
                    <a:lnTo>
                      <a:pt x="18" y="58"/>
                    </a:lnTo>
                    <a:lnTo>
                      <a:pt x="8" y="54"/>
                    </a:lnTo>
                    <a:lnTo>
                      <a:pt x="3" y="53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188" y="1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8" name="Freeform 2016">
                <a:extLst>
                  <a:ext uri="{FF2B5EF4-FFF2-40B4-BE49-F238E27FC236}">
                    <a16:creationId xmlns:a16="http://schemas.microsoft.com/office/drawing/2014/main" id="{B97EF017-A519-400B-B6C7-410E5B12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48"/>
                <a:ext cx="35" cy="122"/>
              </a:xfrm>
              <a:custGeom>
                <a:avLst/>
                <a:gdLst>
                  <a:gd name="T0" fmla="*/ 15 w 105"/>
                  <a:gd name="T1" fmla="*/ 10 h 367"/>
                  <a:gd name="T2" fmla="*/ 28 w 105"/>
                  <a:gd name="T3" fmla="*/ 9 h 367"/>
                  <a:gd name="T4" fmla="*/ 36 w 105"/>
                  <a:gd name="T5" fmla="*/ 1 h 367"/>
                  <a:gd name="T6" fmla="*/ 46 w 105"/>
                  <a:gd name="T7" fmla="*/ 3 h 367"/>
                  <a:gd name="T8" fmla="*/ 48 w 105"/>
                  <a:gd name="T9" fmla="*/ 25 h 367"/>
                  <a:gd name="T10" fmla="*/ 52 w 105"/>
                  <a:gd name="T11" fmla="*/ 50 h 367"/>
                  <a:gd name="T12" fmla="*/ 60 w 105"/>
                  <a:gd name="T13" fmla="*/ 76 h 367"/>
                  <a:gd name="T14" fmla="*/ 66 w 105"/>
                  <a:gd name="T15" fmla="*/ 100 h 367"/>
                  <a:gd name="T16" fmla="*/ 75 w 105"/>
                  <a:gd name="T17" fmla="*/ 127 h 367"/>
                  <a:gd name="T18" fmla="*/ 82 w 105"/>
                  <a:gd name="T19" fmla="*/ 148 h 367"/>
                  <a:gd name="T20" fmla="*/ 81 w 105"/>
                  <a:gd name="T21" fmla="*/ 161 h 367"/>
                  <a:gd name="T22" fmla="*/ 74 w 105"/>
                  <a:gd name="T23" fmla="*/ 169 h 367"/>
                  <a:gd name="T24" fmla="*/ 68 w 105"/>
                  <a:gd name="T25" fmla="*/ 170 h 367"/>
                  <a:gd name="T26" fmla="*/ 54 w 105"/>
                  <a:gd name="T27" fmla="*/ 167 h 367"/>
                  <a:gd name="T28" fmla="*/ 50 w 105"/>
                  <a:gd name="T29" fmla="*/ 161 h 367"/>
                  <a:gd name="T30" fmla="*/ 43 w 105"/>
                  <a:gd name="T31" fmla="*/ 134 h 367"/>
                  <a:gd name="T32" fmla="*/ 37 w 105"/>
                  <a:gd name="T33" fmla="*/ 107 h 367"/>
                  <a:gd name="T34" fmla="*/ 28 w 105"/>
                  <a:gd name="T35" fmla="*/ 79 h 367"/>
                  <a:gd name="T36" fmla="*/ 17 w 105"/>
                  <a:gd name="T37" fmla="*/ 52 h 367"/>
                  <a:gd name="T38" fmla="*/ 6 w 105"/>
                  <a:gd name="T39" fmla="*/ 26 h 367"/>
                  <a:gd name="T40" fmla="*/ 0 w 105"/>
                  <a:gd name="T41" fmla="*/ 12 h 367"/>
                  <a:gd name="T42" fmla="*/ 53 w 105"/>
                  <a:gd name="T43" fmla="*/ 170 h 367"/>
                  <a:gd name="T44" fmla="*/ 64 w 105"/>
                  <a:gd name="T45" fmla="*/ 170 h 367"/>
                  <a:gd name="T46" fmla="*/ 74 w 105"/>
                  <a:gd name="T47" fmla="*/ 164 h 367"/>
                  <a:gd name="T48" fmla="*/ 82 w 105"/>
                  <a:gd name="T49" fmla="*/ 157 h 367"/>
                  <a:gd name="T50" fmla="*/ 89 w 105"/>
                  <a:gd name="T51" fmla="*/ 165 h 367"/>
                  <a:gd name="T52" fmla="*/ 85 w 105"/>
                  <a:gd name="T53" fmla="*/ 187 h 367"/>
                  <a:gd name="T54" fmla="*/ 85 w 105"/>
                  <a:gd name="T55" fmla="*/ 208 h 367"/>
                  <a:gd name="T56" fmla="*/ 88 w 105"/>
                  <a:gd name="T57" fmla="*/ 231 h 367"/>
                  <a:gd name="T58" fmla="*/ 92 w 105"/>
                  <a:gd name="T59" fmla="*/ 254 h 367"/>
                  <a:gd name="T60" fmla="*/ 96 w 105"/>
                  <a:gd name="T61" fmla="*/ 276 h 367"/>
                  <a:gd name="T62" fmla="*/ 96 w 105"/>
                  <a:gd name="T63" fmla="*/ 291 h 367"/>
                  <a:gd name="T64" fmla="*/ 88 w 105"/>
                  <a:gd name="T65" fmla="*/ 301 h 367"/>
                  <a:gd name="T66" fmla="*/ 74 w 105"/>
                  <a:gd name="T67" fmla="*/ 296 h 367"/>
                  <a:gd name="T68" fmla="*/ 65 w 105"/>
                  <a:gd name="T69" fmla="*/ 291 h 367"/>
                  <a:gd name="T70" fmla="*/ 68 w 105"/>
                  <a:gd name="T71" fmla="*/ 274 h 367"/>
                  <a:gd name="T72" fmla="*/ 66 w 105"/>
                  <a:gd name="T73" fmla="*/ 253 h 367"/>
                  <a:gd name="T74" fmla="*/ 62 w 105"/>
                  <a:gd name="T75" fmla="*/ 231 h 367"/>
                  <a:gd name="T76" fmla="*/ 56 w 105"/>
                  <a:gd name="T77" fmla="*/ 210 h 367"/>
                  <a:gd name="T78" fmla="*/ 51 w 105"/>
                  <a:gd name="T79" fmla="*/ 189 h 367"/>
                  <a:gd name="T80" fmla="*/ 46 w 105"/>
                  <a:gd name="T81" fmla="*/ 172 h 367"/>
                  <a:gd name="T82" fmla="*/ 53 w 105"/>
                  <a:gd name="T83" fmla="*/ 170 h 367"/>
                  <a:gd name="T84" fmla="*/ 78 w 105"/>
                  <a:gd name="T85" fmla="*/ 299 h 367"/>
                  <a:gd name="T86" fmla="*/ 87 w 105"/>
                  <a:gd name="T87" fmla="*/ 301 h 367"/>
                  <a:gd name="T88" fmla="*/ 96 w 105"/>
                  <a:gd name="T89" fmla="*/ 299 h 367"/>
                  <a:gd name="T90" fmla="*/ 103 w 105"/>
                  <a:gd name="T91" fmla="*/ 296 h 367"/>
                  <a:gd name="T92" fmla="*/ 103 w 105"/>
                  <a:gd name="T93" fmla="*/ 308 h 367"/>
                  <a:gd name="T94" fmla="*/ 97 w 105"/>
                  <a:gd name="T95" fmla="*/ 328 h 367"/>
                  <a:gd name="T96" fmla="*/ 97 w 105"/>
                  <a:gd name="T97" fmla="*/ 348 h 367"/>
                  <a:gd name="T98" fmla="*/ 91 w 105"/>
                  <a:gd name="T99" fmla="*/ 364 h 367"/>
                  <a:gd name="T100" fmla="*/ 82 w 105"/>
                  <a:gd name="T101" fmla="*/ 366 h 367"/>
                  <a:gd name="T102" fmla="*/ 74 w 105"/>
                  <a:gd name="T103" fmla="*/ 356 h 367"/>
                  <a:gd name="T104" fmla="*/ 74 w 105"/>
                  <a:gd name="T105" fmla="*/ 338 h 367"/>
                  <a:gd name="T106" fmla="*/ 70 w 105"/>
                  <a:gd name="T107" fmla="*/ 317 h 367"/>
                  <a:gd name="T108" fmla="*/ 68 w 105"/>
                  <a:gd name="T109" fmla="*/ 300 h 367"/>
                  <a:gd name="T110" fmla="*/ 74 w 105"/>
                  <a:gd name="T111" fmla="*/ 29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367">
                    <a:moveTo>
                      <a:pt x="6" y="8"/>
                    </a:moveTo>
                    <a:lnTo>
                      <a:pt x="9" y="10"/>
                    </a:lnTo>
                    <a:lnTo>
                      <a:pt x="15" y="10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9"/>
                    </a:lnTo>
                    <a:lnTo>
                      <a:pt x="32" y="7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7" y="6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50" y="33"/>
                    </a:lnTo>
                    <a:lnTo>
                      <a:pt x="51" y="42"/>
                    </a:lnTo>
                    <a:lnTo>
                      <a:pt x="52" y="50"/>
                    </a:lnTo>
                    <a:lnTo>
                      <a:pt x="53" y="60"/>
                    </a:lnTo>
                    <a:lnTo>
                      <a:pt x="56" y="68"/>
                    </a:lnTo>
                    <a:lnTo>
                      <a:pt x="60" y="76"/>
                    </a:lnTo>
                    <a:lnTo>
                      <a:pt x="61" y="84"/>
                    </a:lnTo>
                    <a:lnTo>
                      <a:pt x="64" y="92"/>
                    </a:lnTo>
                    <a:lnTo>
                      <a:pt x="66" y="100"/>
                    </a:lnTo>
                    <a:lnTo>
                      <a:pt x="70" y="109"/>
                    </a:lnTo>
                    <a:lnTo>
                      <a:pt x="73" y="118"/>
                    </a:lnTo>
                    <a:lnTo>
                      <a:pt x="75" y="127"/>
                    </a:lnTo>
                    <a:lnTo>
                      <a:pt x="79" y="136"/>
                    </a:lnTo>
                    <a:lnTo>
                      <a:pt x="82" y="145"/>
                    </a:lnTo>
                    <a:lnTo>
                      <a:pt x="82" y="148"/>
                    </a:lnTo>
                    <a:lnTo>
                      <a:pt x="82" y="154"/>
                    </a:lnTo>
                    <a:lnTo>
                      <a:pt x="82" y="157"/>
                    </a:lnTo>
                    <a:lnTo>
                      <a:pt x="81" y="161"/>
                    </a:lnTo>
                    <a:lnTo>
                      <a:pt x="79" y="164"/>
                    </a:lnTo>
                    <a:lnTo>
                      <a:pt x="76" y="166"/>
                    </a:lnTo>
                    <a:lnTo>
                      <a:pt x="74" y="169"/>
                    </a:lnTo>
                    <a:lnTo>
                      <a:pt x="73" y="170"/>
                    </a:lnTo>
                    <a:lnTo>
                      <a:pt x="70" y="171"/>
                    </a:lnTo>
                    <a:lnTo>
                      <a:pt x="68" y="170"/>
                    </a:lnTo>
                    <a:lnTo>
                      <a:pt x="62" y="170"/>
                    </a:lnTo>
                    <a:lnTo>
                      <a:pt x="57" y="167"/>
                    </a:lnTo>
                    <a:lnTo>
                      <a:pt x="54" y="167"/>
                    </a:lnTo>
                    <a:lnTo>
                      <a:pt x="52" y="165"/>
                    </a:lnTo>
                    <a:lnTo>
                      <a:pt x="51" y="164"/>
                    </a:lnTo>
                    <a:lnTo>
                      <a:pt x="50" y="161"/>
                    </a:lnTo>
                    <a:lnTo>
                      <a:pt x="47" y="152"/>
                    </a:lnTo>
                    <a:lnTo>
                      <a:pt x="46" y="143"/>
                    </a:lnTo>
                    <a:lnTo>
                      <a:pt x="43" y="134"/>
                    </a:lnTo>
                    <a:lnTo>
                      <a:pt x="41" y="125"/>
                    </a:lnTo>
                    <a:lnTo>
                      <a:pt x="39" y="115"/>
                    </a:lnTo>
                    <a:lnTo>
                      <a:pt x="37" y="107"/>
                    </a:lnTo>
                    <a:lnTo>
                      <a:pt x="34" y="97"/>
                    </a:lnTo>
                    <a:lnTo>
                      <a:pt x="31" y="88"/>
                    </a:lnTo>
                    <a:lnTo>
                      <a:pt x="28" y="79"/>
                    </a:lnTo>
                    <a:lnTo>
                      <a:pt x="24" y="70"/>
                    </a:lnTo>
                    <a:lnTo>
                      <a:pt x="20" y="61"/>
                    </a:lnTo>
                    <a:lnTo>
                      <a:pt x="17" y="52"/>
                    </a:lnTo>
                    <a:lnTo>
                      <a:pt x="14" y="43"/>
                    </a:lnTo>
                    <a:lnTo>
                      <a:pt x="9" y="35"/>
                    </a:lnTo>
                    <a:lnTo>
                      <a:pt x="6" y="26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61" y="171"/>
                    </a:lnTo>
                    <a:lnTo>
                      <a:pt x="64" y="170"/>
                    </a:lnTo>
                    <a:lnTo>
                      <a:pt x="69" y="167"/>
                    </a:lnTo>
                    <a:lnTo>
                      <a:pt x="71" y="165"/>
                    </a:lnTo>
                    <a:lnTo>
                      <a:pt x="74" y="164"/>
                    </a:lnTo>
                    <a:lnTo>
                      <a:pt x="78" y="162"/>
                    </a:lnTo>
                    <a:lnTo>
                      <a:pt x="79" y="159"/>
                    </a:lnTo>
                    <a:lnTo>
                      <a:pt x="82" y="157"/>
                    </a:lnTo>
                    <a:lnTo>
                      <a:pt x="87" y="160"/>
                    </a:lnTo>
                    <a:lnTo>
                      <a:pt x="88" y="162"/>
                    </a:lnTo>
                    <a:lnTo>
                      <a:pt x="89" y="165"/>
                    </a:lnTo>
                    <a:lnTo>
                      <a:pt x="88" y="172"/>
                    </a:lnTo>
                    <a:lnTo>
                      <a:pt x="87" y="179"/>
                    </a:lnTo>
                    <a:lnTo>
                      <a:pt x="85" y="187"/>
                    </a:lnTo>
                    <a:lnTo>
                      <a:pt x="85" y="193"/>
                    </a:lnTo>
                    <a:lnTo>
                      <a:pt x="85" y="201"/>
                    </a:lnTo>
                    <a:lnTo>
                      <a:pt x="85" y="208"/>
                    </a:lnTo>
                    <a:lnTo>
                      <a:pt x="87" y="215"/>
                    </a:lnTo>
                    <a:lnTo>
                      <a:pt x="88" y="224"/>
                    </a:lnTo>
                    <a:lnTo>
                      <a:pt x="88" y="231"/>
                    </a:lnTo>
                    <a:lnTo>
                      <a:pt x="90" y="239"/>
                    </a:lnTo>
                    <a:lnTo>
                      <a:pt x="91" y="246"/>
                    </a:lnTo>
                    <a:lnTo>
                      <a:pt x="92" y="254"/>
                    </a:lnTo>
                    <a:lnTo>
                      <a:pt x="94" y="262"/>
                    </a:lnTo>
                    <a:lnTo>
                      <a:pt x="94" y="270"/>
                    </a:lnTo>
                    <a:lnTo>
                      <a:pt x="96" y="276"/>
                    </a:lnTo>
                    <a:lnTo>
                      <a:pt x="96" y="284"/>
                    </a:lnTo>
                    <a:lnTo>
                      <a:pt x="97" y="288"/>
                    </a:lnTo>
                    <a:lnTo>
                      <a:pt x="96" y="291"/>
                    </a:lnTo>
                    <a:lnTo>
                      <a:pt x="96" y="294"/>
                    </a:lnTo>
                    <a:lnTo>
                      <a:pt x="93" y="296"/>
                    </a:lnTo>
                    <a:lnTo>
                      <a:pt x="88" y="301"/>
                    </a:lnTo>
                    <a:lnTo>
                      <a:pt x="84" y="301"/>
                    </a:lnTo>
                    <a:lnTo>
                      <a:pt x="82" y="299"/>
                    </a:lnTo>
                    <a:lnTo>
                      <a:pt x="74" y="296"/>
                    </a:lnTo>
                    <a:lnTo>
                      <a:pt x="70" y="294"/>
                    </a:lnTo>
                    <a:lnTo>
                      <a:pt x="69" y="293"/>
                    </a:lnTo>
                    <a:lnTo>
                      <a:pt x="65" y="291"/>
                    </a:lnTo>
                    <a:lnTo>
                      <a:pt x="65" y="289"/>
                    </a:lnTo>
                    <a:lnTo>
                      <a:pt x="66" y="281"/>
                    </a:lnTo>
                    <a:lnTo>
                      <a:pt x="68" y="274"/>
                    </a:lnTo>
                    <a:lnTo>
                      <a:pt x="68" y="267"/>
                    </a:lnTo>
                    <a:lnTo>
                      <a:pt x="68" y="259"/>
                    </a:lnTo>
                    <a:lnTo>
                      <a:pt x="66" y="253"/>
                    </a:lnTo>
                    <a:lnTo>
                      <a:pt x="65" y="246"/>
                    </a:lnTo>
                    <a:lnTo>
                      <a:pt x="64" y="239"/>
                    </a:lnTo>
                    <a:lnTo>
                      <a:pt x="62" y="231"/>
                    </a:lnTo>
                    <a:lnTo>
                      <a:pt x="61" y="224"/>
                    </a:lnTo>
                    <a:lnTo>
                      <a:pt x="60" y="217"/>
                    </a:lnTo>
                    <a:lnTo>
                      <a:pt x="56" y="210"/>
                    </a:lnTo>
                    <a:lnTo>
                      <a:pt x="55" y="202"/>
                    </a:lnTo>
                    <a:lnTo>
                      <a:pt x="52" y="196"/>
                    </a:lnTo>
                    <a:lnTo>
                      <a:pt x="51" y="189"/>
                    </a:lnTo>
                    <a:lnTo>
                      <a:pt x="48" y="182"/>
                    </a:lnTo>
                    <a:lnTo>
                      <a:pt x="46" y="174"/>
                    </a:lnTo>
                    <a:lnTo>
                      <a:pt x="46" y="172"/>
                    </a:lnTo>
                    <a:lnTo>
                      <a:pt x="48" y="170"/>
                    </a:lnTo>
                    <a:lnTo>
                      <a:pt x="52" y="169"/>
                    </a:lnTo>
                    <a:lnTo>
                      <a:pt x="53" y="170"/>
                    </a:lnTo>
                    <a:lnTo>
                      <a:pt x="6" y="8"/>
                    </a:lnTo>
                    <a:lnTo>
                      <a:pt x="74" y="296"/>
                    </a:lnTo>
                    <a:lnTo>
                      <a:pt x="78" y="299"/>
                    </a:lnTo>
                    <a:lnTo>
                      <a:pt x="80" y="299"/>
                    </a:lnTo>
                    <a:lnTo>
                      <a:pt x="83" y="300"/>
                    </a:lnTo>
                    <a:lnTo>
                      <a:pt x="87" y="301"/>
                    </a:lnTo>
                    <a:lnTo>
                      <a:pt x="90" y="301"/>
                    </a:lnTo>
                    <a:lnTo>
                      <a:pt x="93" y="299"/>
                    </a:lnTo>
                    <a:lnTo>
                      <a:pt x="96" y="299"/>
                    </a:lnTo>
                    <a:lnTo>
                      <a:pt x="98" y="296"/>
                    </a:lnTo>
                    <a:lnTo>
                      <a:pt x="100" y="295"/>
                    </a:lnTo>
                    <a:lnTo>
                      <a:pt x="103" y="296"/>
                    </a:lnTo>
                    <a:lnTo>
                      <a:pt x="105" y="299"/>
                    </a:lnTo>
                    <a:lnTo>
                      <a:pt x="105" y="301"/>
                    </a:lnTo>
                    <a:lnTo>
                      <a:pt x="103" y="308"/>
                    </a:lnTo>
                    <a:lnTo>
                      <a:pt x="101" y="316"/>
                    </a:lnTo>
                    <a:lnTo>
                      <a:pt x="99" y="321"/>
                    </a:lnTo>
                    <a:lnTo>
                      <a:pt x="97" y="328"/>
                    </a:lnTo>
                    <a:lnTo>
                      <a:pt x="97" y="335"/>
                    </a:lnTo>
                    <a:lnTo>
                      <a:pt x="96" y="341"/>
                    </a:lnTo>
                    <a:lnTo>
                      <a:pt x="97" y="348"/>
                    </a:lnTo>
                    <a:lnTo>
                      <a:pt x="99" y="354"/>
                    </a:lnTo>
                    <a:lnTo>
                      <a:pt x="94" y="360"/>
                    </a:lnTo>
                    <a:lnTo>
                      <a:pt x="91" y="364"/>
                    </a:lnTo>
                    <a:lnTo>
                      <a:pt x="87" y="366"/>
                    </a:lnTo>
                    <a:lnTo>
                      <a:pt x="84" y="367"/>
                    </a:lnTo>
                    <a:lnTo>
                      <a:pt x="82" y="366"/>
                    </a:lnTo>
                    <a:lnTo>
                      <a:pt x="80" y="364"/>
                    </a:lnTo>
                    <a:lnTo>
                      <a:pt x="78" y="360"/>
                    </a:lnTo>
                    <a:lnTo>
                      <a:pt x="74" y="356"/>
                    </a:lnTo>
                    <a:lnTo>
                      <a:pt x="75" y="353"/>
                    </a:lnTo>
                    <a:lnTo>
                      <a:pt x="75" y="346"/>
                    </a:lnTo>
                    <a:lnTo>
                      <a:pt x="74" y="338"/>
                    </a:lnTo>
                    <a:lnTo>
                      <a:pt x="73" y="331"/>
                    </a:lnTo>
                    <a:lnTo>
                      <a:pt x="72" y="323"/>
                    </a:lnTo>
                    <a:lnTo>
                      <a:pt x="70" y="317"/>
                    </a:lnTo>
                    <a:lnTo>
                      <a:pt x="69" y="309"/>
                    </a:lnTo>
                    <a:lnTo>
                      <a:pt x="68" y="303"/>
                    </a:lnTo>
                    <a:lnTo>
                      <a:pt x="68" y="300"/>
                    </a:lnTo>
                    <a:lnTo>
                      <a:pt x="70" y="299"/>
                    </a:lnTo>
                    <a:lnTo>
                      <a:pt x="72" y="296"/>
                    </a:lnTo>
                    <a:lnTo>
                      <a:pt x="74" y="29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9" name="Freeform 2017">
                <a:extLst>
                  <a:ext uri="{FF2B5EF4-FFF2-40B4-BE49-F238E27FC236}">
                    <a16:creationId xmlns:a16="http://schemas.microsoft.com/office/drawing/2014/main" id="{B3B5C395-DF82-4EC9-9697-039FD2BFC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3"/>
                <a:ext cx="51" cy="106"/>
              </a:xfrm>
              <a:custGeom>
                <a:avLst/>
                <a:gdLst>
                  <a:gd name="T0" fmla="*/ 89 w 153"/>
                  <a:gd name="T1" fmla="*/ 180 h 318"/>
                  <a:gd name="T2" fmla="*/ 81 w 153"/>
                  <a:gd name="T3" fmla="*/ 183 h 318"/>
                  <a:gd name="T4" fmla="*/ 74 w 153"/>
                  <a:gd name="T5" fmla="*/ 184 h 318"/>
                  <a:gd name="T6" fmla="*/ 65 w 153"/>
                  <a:gd name="T7" fmla="*/ 184 h 318"/>
                  <a:gd name="T8" fmla="*/ 60 w 153"/>
                  <a:gd name="T9" fmla="*/ 184 h 318"/>
                  <a:gd name="T10" fmla="*/ 57 w 153"/>
                  <a:gd name="T11" fmla="*/ 190 h 318"/>
                  <a:gd name="T12" fmla="*/ 64 w 153"/>
                  <a:gd name="T13" fmla="*/ 199 h 318"/>
                  <a:gd name="T14" fmla="*/ 74 w 153"/>
                  <a:gd name="T15" fmla="*/ 211 h 318"/>
                  <a:gd name="T16" fmla="*/ 82 w 153"/>
                  <a:gd name="T17" fmla="*/ 224 h 318"/>
                  <a:gd name="T18" fmla="*/ 91 w 153"/>
                  <a:gd name="T19" fmla="*/ 239 h 318"/>
                  <a:gd name="T20" fmla="*/ 99 w 153"/>
                  <a:gd name="T21" fmla="*/ 254 h 318"/>
                  <a:gd name="T22" fmla="*/ 106 w 153"/>
                  <a:gd name="T23" fmla="*/ 270 h 318"/>
                  <a:gd name="T24" fmla="*/ 113 w 153"/>
                  <a:gd name="T25" fmla="*/ 285 h 318"/>
                  <a:gd name="T26" fmla="*/ 120 w 153"/>
                  <a:gd name="T27" fmla="*/ 300 h 318"/>
                  <a:gd name="T28" fmla="*/ 125 w 153"/>
                  <a:gd name="T29" fmla="*/ 310 h 318"/>
                  <a:gd name="T30" fmla="*/ 131 w 153"/>
                  <a:gd name="T31" fmla="*/ 317 h 318"/>
                  <a:gd name="T32" fmla="*/ 140 w 153"/>
                  <a:gd name="T33" fmla="*/ 318 h 318"/>
                  <a:gd name="T34" fmla="*/ 145 w 153"/>
                  <a:gd name="T35" fmla="*/ 313 h 318"/>
                  <a:gd name="T36" fmla="*/ 152 w 153"/>
                  <a:gd name="T37" fmla="*/ 303 h 318"/>
                  <a:gd name="T38" fmla="*/ 153 w 153"/>
                  <a:gd name="T39" fmla="*/ 298 h 318"/>
                  <a:gd name="T40" fmla="*/ 146 w 153"/>
                  <a:gd name="T41" fmla="*/ 289 h 318"/>
                  <a:gd name="T42" fmla="*/ 138 w 153"/>
                  <a:gd name="T43" fmla="*/ 275 h 318"/>
                  <a:gd name="T44" fmla="*/ 130 w 153"/>
                  <a:gd name="T45" fmla="*/ 262 h 318"/>
                  <a:gd name="T46" fmla="*/ 124 w 153"/>
                  <a:gd name="T47" fmla="*/ 247 h 318"/>
                  <a:gd name="T48" fmla="*/ 118 w 153"/>
                  <a:gd name="T49" fmla="*/ 233 h 318"/>
                  <a:gd name="T50" fmla="*/ 113 w 153"/>
                  <a:gd name="T51" fmla="*/ 217 h 318"/>
                  <a:gd name="T52" fmla="*/ 109 w 153"/>
                  <a:gd name="T53" fmla="*/ 201 h 318"/>
                  <a:gd name="T54" fmla="*/ 103 w 153"/>
                  <a:gd name="T55" fmla="*/ 185 h 318"/>
                  <a:gd name="T56" fmla="*/ 101 w 153"/>
                  <a:gd name="T57" fmla="*/ 175 h 318"/>
                  <a:gd name="T58" fmla="*/ 93 w 153"/>
                  <a:gd name="T59" fmla="*/ 174 h 318"/>
                  <a:gd name="T60" fmla="*/ 35 w 153"/>
                  <a:gd name="T61" fmla="*/ 1 h 318"/>
                  <a:gd name="T62" fmla="*/ 30 w 153"/>
                  <a:gd name="T63" fmla="*/ 8 h 318"/>
                  <a:gd name="T64" fmla="*/ 21 w 153"/>
                  <a:gd name="T65" fmla="*/ 13 h 318"/>
                  <a:gd name="T66" fmla="*/ 14 w 153"/>
                  <a:gd name="T67" fmla="*/ 14 h 318"/>
                  <a:gd name="T68" fmla="*/ 6 w 153"/>
                  <a:gd name="T69" fmla="*/ 12 h 318"/>
                  <a:gd name="T70" fmla="*/ 0 w 153"/>
                  <a:gd name="T71" fmla="*/ 14 h 318"/>
                  <a:gd name="T72" fmla="*/ 0 w 153"/>
                  <a:gd name="T73" fmla="*/ 23 h 318"/>
                  <a:gd name="T74" fmla="*/ 10 w 153"/>
                  <a:gd name="T75" fmla="*/ 40 h 318"/>
                  <a:gd name="T76" fmla="*/ 18 w 153"/>
                  <a:gd name="T77" fmla="*/ 58 h 318"/>
                  <a:gd name="T78" fmla="*/ 26 w 153"/>
                  <a:gd name="T79" fmla="*/ 74 h 318"/>
                  <a:gd name="T80" fmla="*/ 32 w 153"/>
                  <a:gd name="T81" fmla="*/ 92 h 318"/>
                  <a:gd name="T82" fmla="*/ 38 w 153"/>
                  <a:gd name="T83" fmla="*/ 111 h 318"/>
                  <a:gd name="T84" fmla="*/ 43 w 153"/>
                  <a:gd name="T85" fmla="*/ 130 h 318"/>
                  <a:gd name="T86" fmla="*/ 48 w 153"/>
                  <a:gd name="T87" fmla="*/ 150 h 318"/>
                  <a:gd name="T88" fmla="*/ 54 w 153"/>
                  <a:gd name="T89" fmla="*/ 170 h 318"/>
                  <a:gd name="T90" fmla="*/ 57 w 153"/>
                  <a:gd name="T91" fmla="*/ 178 h 318"/>
                  <a:gd name="T92" fmla="*/ 63 w 153"/>
                  <a:gd name="T93" fmla="*/ 185 h 318"/>
                  <a:gd name="T94" fmla="*/ 72 w 153"/>
                  <a:gd name="T95" fmla="*/ 188 h 318"/>
                  <a:gd name="T96" fmla="*/ 76 w 153"/>
                  <a:gd name="T97" fmla="*/ 188 h 318"/>
                  <a:gd name="T98" fmla="*/ 81 w 153"/>
                  <a:gd name="T99" fmla="*/ 185 h 318"/>
                  <a:gd name="T100" fmla="*/ 87 w 153"/>
                  <a:gd name="T101" fmla="*/ 179 h 318"/>
                  <a:gd name="T102" fmla="*/ 91 w 153"/>
                  <a:gd name="T103" fmla="*/ 172 h 318"/>
                  <a:gd name="T104" fmla="*/ 91 w 153"/>
                  <a:gd name="T105" fmla="*/ 165 h 318"/>
                  <a:gd name="T106" fmla="*/ 81 w 153"/>
                  <a:gd name="T107" fmla="*/ 147 h 318"/>
                  <a:gd name="T108" fmla="*/ 74 w 153"/>
                  <a:gd name="T109" fmla="*/ 128 h 318"/>
                  <a:gd name="T110" fmla="*/ 67 w 153"/>
                  <a:gd name="T111" fmla="*/ 108 h 318"/>
                  <a:gd name="T112" fmla="*/ 62 w 153"/>
                  <a:gd name="T113" fmla="*/ 88 h 318"/>
                  <a:gd name="T114" fmla="*/ 57 w 153"/>
                  <a:gd name="T115" fmla="*/ 68 h 318"/>
                  <a:gd name="T116" fmla="*/ 52 w 153"/>
                  <a:gd name="T117" fmla="*/ 47 h 318"/>
                  <a:gd name="T118" fmla="*/ 50 w 153"/>
                  <a:gd name="T119" fmla="*/ 26 h 318"/>
                  <a:gd name="T120" fmla="*/ 47 w 153"/>
                  <a:gd name="T121" fmla="*/ 6 h 318"/>
                  <a:gd name="T122" fmla="*/ 42 w 153"/>
                  <a:gd name="T123" fmla="*/ 0 h 318"/>
                  <a:gd name="T124" fmla="*/ 35 w 153"/>
                  <a:gd name="T125" fmla="*/ 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318">
                    <a:moveTo>
                      <a:pt x="91" y="176"/>
                    </a:moveTo>
                    <a:lnTo>
                      <a:pt x="89" y="180"/>
                    </a:lnTo>
                    <a:lnTo>
                      <a:pt x="85" y="182"/>
                    </a:lnTo>
                    <a:lnTo>
                      <a:pt x="81" y="183"/>
                    </a:lnTo>
                    <a:lnTo>
                      <a:pt x="78" y="184"/>
                    </a:lnTo>
                    <a:lnTo>
                      <a:pt x="74" y="184"/>
                    </a:lnTo>
                    <a:lnTo>
                      <a:pt x="71" y="184"/>
                    </a:lnTo>
                    <a:lnTo>
                      <a:pt x="65" y="184"/>
                    </a:lnTo>
                    <a:lnTo>
                      <a:pt x="62" y="183"/>
                    </a:lnTo>
                    <a:lnTo>
                      <a:pt x="60" y="184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60" y="194"/>
                    </a:lnTo>
                    <a:lnTo>
                      <a:pt x="64" y="199"/>
                    </a:lnTo>
                    <a:lnTo>
                      <a:pt x="71" y="204"/>
                    </a:lnTo>
                    <a:lnTo>
                      <a:pt x="74" y="211"/>
                    </a:lnTo>
                    <a:lnTo>
                      <a:pt x="79" y="217"/>
                    </a:lnTo>
                    <a:lnTo>
                      <a:pt x="82" y="224"/>
                    </a:lnTo>
                    <a:lnTo>
                      <a:pt x="88" y="231"/>
                    </a:lnTo>
                    <a:lnTo>
                      <a:pt x="91" y="239"/>
                    </a:lnTo>
                    <a:lnTo>
                      <a:pt x="94" y="246"/>
                    </a:lnTo>
                    <a:lnTo>
                      <a:pt x="99" y="254"/>
                    </a:lnTo>
                    <a:lnTo>
                      <a:pt x="103" y="262"/>
                    </a:lnTo>
                    <a:lnTo>
                      <a:pt x="106" y="270"/>
                    </a:lnTo>
                    <a:lnTo>
                      <a:pt x="109" y="277"/>
                    </a:lnTo>
                    <a:lnTo>
                      <a:pt x="113" y="285"/>
                    </a:lnTo>
                    <a:lnTo>
                      <a:pt x="116" y="293"/>
                    </a:lnTo>
                    <a:lnTo>
                      <a:pt x="120" y="300"/>
                    </a:lnTo>
                    <a:lnTo>
                      <a:pt x="124" y="308"/>
                    </a:lnTo>
                    <a:lnTo>
                      <a:pt x="125" y="310"/>
                    </a:lnTo>
                    <a:lnTo>
                      <a:pt x="128" y="313"/>
                    </a:lnTo>
                    <a:lnTo>
                      <a:pt x="131" y="317"/>
                    </a:lnTo>
                    <a:lnTo>
                      <a:pt x="135" y="317"/>
                    </a:lnTo>
                    <a:lnTo>
                      <a:pt x="140" y="318"/>
                    </a:lnTo>
                    <a:lnTo>
                      <a:pt x="144" y="317"/>
                    </a:lnTo>
                    <a:lnTo>
                      <a:pt x="145" y="313"/>
                    </a:lnTo>
                    <a:lnTo>
                      <a:pt x="150" y="305"/>
                    </a:lnTo>
                    <a:lnTo>
                      <a:pt x="152" y="303"/>
                    </a:lnTo>
                    <a:lnTo>
                      <a:pt x="153" y="300"/>
                    </a:lnTo>
                    <a:lnTo>
                      <a:pt x="153" y="298"/>
                    </a:lnTo>
                    <a:lnTo>
                      <a:pt x="152" y="294"/>
                    </a:lnTo>
                    <a:lnTo>
                      <a:pt x="146" y="289"/>
                    </a:lnTo>
                    <a:lnTo>
                      <a:pt x="141" y="282"/>
                    </a:lnTo>
                    <a:lnTo>
                      <a:pt x="138" y="275"/>
                    </a:lnTo>
                    <a:lnTo>
                      <a:pt x="134" y="268"/>
                    </a:lnTo>
                    <a:lnTo>
                      <a:pt x="130" y="262"/>
                    </a:lnTo>
                    <a:lnTo>
                      <a:pt x="126" y="254"/>
                    </a:lnTo>
                    <a:lnTo>
                      <a:pt x="124" y="247"/>
                    </a:lnTo>
                    <a:lnTo>
                      <a:pt x="120" y="239"/>
                    </a:lnTo>
                    <a:lnTo>
                      <a:pt x="118" y="233"/>
                    </a:lnTo>
                    <a:lnTo>
                      <a:pt x="116" y="225"/>
                    </a:lnTo>
                    <a:lnTo>
                      <a:pt x="113" y="217"/>
                    </a:lnTo>
                    <a:lnTo>
                      <a:pt x="111" y="209"/>
                    </a:lnTo>
                    <a:lnTo>
                      <a:pt x="109" y="201"/>
                    </a:lnTo>
                    <a:lnTo>
                      <a:pt x="106" y="193"/>
                    </a:lnTo>
                    <a:lnTo>
                      <a:pt x="103" y="185"/>
                    </a:lnTo>
                    <a:lnTo>
                      <a:pt x="103" y="178"/>
                    </a:lnTo>
                    <a:lnTo>
                      <a:pt x="101" y="175"/>
                    </a:lnTo>
                    <a:lnTo>
                      <a:pt x="97" y="174"/>
                    </a:lnTo>
                    <a:lnTo>
                      <a:pt x="93" y="174"/>
                    </a:lnTo>
                    <a:lnTo>
                      <a:pt x="91" y="176"/>
                    </a:lnTo>
                    <a:lnTo>
                      <a:pt x="35" y="1"/>
                    </a:lnTo>
                    <a:lnTo>
                      <a:pt x="33" y="5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6" y="32"/>
                    </a:lnTo>
                    <a:lnTo>
                      <a:pt x="10" y="40"/>
                    </a:lnTo>
                    <a:lnTo>
                      <a:pt x="15" y="49"/>
                    </a:lnTo>
                    <a:lnTo>
                      <a:pt x="18" y="58"/>
                    </a:lnTo>
                    <a:lnTo>
                      <a:pt x="23" y="65"/>
                    </a:lnTo>
                    <a:lnTo>
                      <a:pt x="26" y="74"/>
                    </a:lnTo>
                    <a:lnTo>
                      <a:pt x="28" y="83"/>
                    </a:lnTo>
                    <a:lnTo>
                      <a:pt x="32" y="92"/>
                    </a:lnTo>
                    <a:lnTo>
                      <a:pt x="35" y="102"/>
                    </a:lnTo>
                    <a:lnTo>
                      <a:pt x="38" y="111"/>
                    </a:lnTo>
                    <a:lnTo>
                      <a:pt x="39" y="120"/>
                    </a:lnTo>
                    <a:lnTo>
                      <a:pt x="43" y="130"/>
                    </a:lnTo>
                    <a:lnTo>
                      <a:pt x="45" y="139"/>
                    </a:lnTo>
                    <a:lnTo>
                      <a:pt x="48" y="150"/>
                    </a:lnTo>
                    <a:lnTo>
                      <a:pt x="50" y="160"/>
                    </a:lnTo>
                    <a:lnTo>
                      <a:pt x="54" y="170"/>
                    </a:lnTo>
                    <a:lnTo>
                      <a:pt x="55" y="174"/>
                    </a:lnTo>
                    <a:lnTo>
                      <a:pt x="57" y="178"/>
                    </a:lnTo>
                    <a:lnTo>
                      <a:pt x="61" y="182"/>
                    </a:lnTo>
                    <a:lnTo>
                      <a:pt x="63" y="185"/>
                    </a:lnTo>
                    <a:lnTo>
                      <a:pt x="67" y="187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1" y="185"/>
                    </a:lnTo>
                    <a:lnTo>
                      <a:pt x="82" y="183"/>
                    </a:lnTo>
                    <a:lnTo>
                      <a:pt x="87" y="179"/>
                    </a:lnTo>
                    <a:lnTo>
                      <a:pt x="89" y="176"/>
                    </a:lnTo>
                    <a:lnTo>
                      <a:pt x="91" y="172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7" y="156"/>
                    </a:lnTo>
                    <a:lnTo>
                      <a:pt x="81" y="147"/>
                    </a:lnTo>
                    <a:lnTo>
                      <a:pt x="78" y="137"/>
                    </a:lnTo>
                    <a:lnTo>
                      <a:pt x="74" y="128"/>
                    </a:lnTo>
                    <a:lnTo>
                      <a:pt x="72" y="118"/>
                    </a:lnTo>
                    <a:lnTo>
                      <a:pt x="67" y="108"/>
                    </a:lnTo>
                    <a:lnTo>
                      <a:pt x="64" y="98"/>
                    </a:lnTo>
                    <a:lnTo>
                      <a:pt x="62" y="88"/>
                    </a:lnTo>
                    <a:lnTo>
                      <a:pt x="60" y="78"/>
                    </a:lnTo>
                    <a:lnTo>
                      <a:pt x="57" y="68"/>
                    </a:lnTo>
                    <a:lnTo>
                      <a:pt x="55" y="58"/>
                    </a:lnTo>
                    <a:lnTo>
                      <a:pt x="52" y="47"/>
                    </a:lnTo>
                    <a:lnTo>
                      <a:pt x="51" y="36"/>
                    </a:lnTo>
                    <a:lnTo>
                      <a:pt x="50" y="26"/>
                    </a:lnTo>
                    <a:lnTo>
                      <a:pt x="48" y="16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5" y="1"/>
                    </a:lnTo>
                    <a:lnTo>
                      <a:pt x="91" y="1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0" name="Freeform 2018">
                <a:extLst>
                  <a:ext uri="{FF2B5EF4-FFF2-40B4-BE49-F238E27FC236}">
                    <a16:creationId xmlns:a16="http://schemas.microsoft.com/office/drawing/2014/main" id="{93F4AC1C-0BA2-4C56-B94B-AA9536080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5"/>
                <a:ext cx="56" cy="118"/>
              </a:xfrm>
              <a:custGeom>
                <a:avLst/>
                <a:gdLst>
                  <a:gd name="T0" fmla="*/ 30 w 169"/>
                  <a:gd name="T1" fmla="*/ 8 h 354"/>
                  <a:gd name="T2" fmla="*/ 18 w 169"/>
                  <a:gd name="T3" fmla="*/ 13 h 354"/>
                  <a:gd name="T4" fmla="*/ 5 w 169"/>
                  <a:gd name="T5" fmla="*/ 10 h 354"/>
                  <a:gd name="T6" fmla="*/ 0 w 169"/>
                  <a:gd name="T7" fmla="*/ 18 h 354"/>
                  <a:gd name="T8" fmla="*/ 10 w 169"/>
                  <a:gd name="T9" fmla="*/ 37 h 354"/>
                  <a:gd name="T10" fmla="*/ 20 w 169"/>
                  <a:gd name="T11" fmla="*/ 62 h 354"/>
                  <a:gd name="T12" fmla="*/ 27 w 169"/>
                  <a:gd name="T13" fmla="*/ 86 h 354"/>
                  <a:gd name="T14" fmla="*/ 35 w 169"/>
                  <a:gd name="T15" fmla="*/ 113 h 354"/>
                  <a:gd name="T16" fmla="*/ 42 w 169"/>
                  <a:gd name="T17" fmla="*/ 140 h 354"/>
                  <a:gd name="T18" fmla="*/ 47 w 169"/>
                  <a:gd name="T19" fmla="*/ 161 h 354"/>
                  <a:gd name="T20" fmla="*/ 56 w 169"/>
                  <a:gd name="T21" fmla="*/ 173 h 354"/>
                  <a:gd name="T22" fmla="*/ 65 w 169"/>
                  <a:gd name="T23" fmla="*/ 176 h 354"/>
                  <a:gd name="T24" fmla="*/ 72 w 169"/>
                  <a:gd name="T25" fmla="*/ 174 h 354"/>
                  <a:gd name="T26" fmla="*/ 81 w 169"/>
                  <a:gd name="T27" fmla="*/ 165 h 354"/>
                  <a:gd name="T28" fmla="*/ 83 w 169"/>
                  <a:gd name="T29" fmla="*/ 156 h 354"/>
                  <a:gd name="T30" fmla="*/ 72 w 169"/>
                  <a:gd name="T31" fmla="*/ 129 h 354"/>
                  <a:gd name="T32" fmla="*/ 63 w 169"/>
                  <a:gd name="T33" fmla="*/ 102 h 354"/>
                  <a:gd name="T34" fmla="*/ 56 w 169"/>
                  <a:gd name="T35" fmla="*/ 74 h 354"/>
                  <a:gd name="T36" fmla="*/ 51 w 169"/>
                  <a:gd name="T37" fmla="*/ 45 h 354"/>
                  <a:gd name="T38" fmla="*/ 47 w 169"/>
                  <a:gd name="T39" fmla="*/ 17 h 354"/>
                  <a:gd name="T40" fmla="*/ 43 w 169"/>
                  <a:gd name="T41" fmla="*/ 0 h 354"/>
                  <a:gd name="T42" fmla="*/ 82 w 169"/>
                  <a:gd name="T43" fmla="*/ 166 h 354"/>
                  <a:gd name="T44" fmla="*/ 73 w 169"/>
                  <a:gd name="T45" fmla="*/ 171 h 354"/>
                  <a:gd name="T46" fmla="*/ 61 w 169"/>
                  <a:gd name="T47" fmla="*/ 171 h 354"/>
                  <a:gd name="T48" fmla="*/ 51 w 169"/>
                  <a:gd name="T49" fmla="*/ 171 h 354"/>
                  <a:gd name="T50" fmla="*/ 47 w 169"/>
                  <a:gd name="T51" fmla="*/ 180 h 354"/>
                  <a:gd name="T52" fmla="*/ 64 w 169"/>
                  <a:gd name="T53" fmla="*/ 197 h 354"/>
                  <a:gd name="T54" fmla="*/ 76 w 169"/>
                  <a:gd name="T55" fmla="*/ 217 h 354"/>
                  <a:gd name="T56" fmla="*/ 87 w 169"/>
                  <a:gd name="T57" fmla="*/ 238 h 354"/>
                  <a:gd name="T58" fmla="*/ 97 w 169"/>
                  <a:gd name="T59" fmla="*/ 260 h 354"/>
                  <a:gd name="T60" fmla="*/ 107 w 169"/>
                  <a:gd name="T61" fmla="*/ 281 h 354"/>
                  <a:gd name="T62" fmla="*/ 113 w 169"/>
                  <a:gd name="T63" fmla="*/ 294 h 354"/>
                  <a:gd name="T64" fmla="*/ 126 w 169"/>
                  <a:gd name="T65" fmla="*/ 297 h 354"/>
                  <a:gd name="T66" fmla="*/ 135 w 169"/>
                  <a:gd name="T67" fmla="*/ 287 h 354"/>
                  <a:gd name="T68" fmla="*/ 138 w 169"/>
                  <a:gd name="T69" fmla="*/ 278 h 354"/>
                  <a:gd name="T70" fmla="*/ 129 w 169"/>
                  <a:gd name="T71" fmla="*/ 265 h 354"/>
                  <a:gd name="T72" fmla="*/ 118 w 169"/>
                  <a:gd name="T73" fmla="*/ 245 h 354"/>
                  <a:gd name="T74" fmla="*/ 110 w 169"/>
                  <a:gd name="T75" fmla="*/ 225 h 354"/>
                  <a:gd name="T76" fmla="*/ 103 w 169"/>
                  <a:gd name="T77" fmla="*/ 203 h 354"/>
                  <a:gd name="T78" fmla="*/ 98 w 169"/>
                  <a:gd name="T79" fmla="*/ 180 h 354"/>
                  <a:gd name="T80" fmla="*/ 92 w 169"/>
                  <a:gd name="T81" fmla="*/ 164 h 354"/>
                  <a:gd name="T82" fmla="*/ 82 w 169"/>
                  <a:gd name="T83" fmla="*/ 166 h 354"/>
                  <a:gd name="T84" fmla="*/ 134 w 169"/>
                  <a:gd name="T85" fmla="*/ 293 h 354"/>
                  <a:gd name="T86" fmla="*/ 116 w 169"/>
                  <a:gd name="T87" fmla="*/ 298 h 354"/>
                  <a:gd name="T88" fmla="*/ 112 w 169"/>
                  <a:gd name="T89" fmla="*/ 305 h 354"/>
                  <a:gd name="T90" fmla="*/ 125 w 169"/>
                  <a:gd name="T91" fmla="*/ 316 h 354"/>
                  <a:gd name="T92" fmla="*/ 140 w 169"/>
                  <a:gd name="T93" fmla="*/ 332 h 354"/>
                  <a:gd name="T94" fmla="*/ 148 w 169"/>
                  <a:gd name="T95" fmla="*/ 350 h 354"/>
                  <a:gd name="T96" fmla="*/ 165 w 169"/>
                  <a:gd name="T97" fmla="*/ 354 h 354"/>
                  <a:gd name="T98" fmla="*/ 169 w 169"/>
                  <a:gd name="T99" fmla="*/ 349 h 354"/>
                  <a:gd name="T100" fmla="*/ 166 w 169"/>
                  <a:gd name="T101" fmla="*/ 335 h 354"/>
                  <a:gd name="T102" fmla="*/ 156 w 169"/>
                  <a:gd name="T103" fmla="*/ 317 h 354"/>
                  <a:gd name="T104" fmla="*/ 149 w 169"/>
                  <a:gd name="T105" fmla="*/ 295 h 354"/>
                  <a:gd name="T106" fmla="*/ 143 w 169"/>
                  <a:gd name="T107" fmla="*/ 286 h 354"/>
                  <a:gd name="T108" fmla="*/ 36 w 169"/>
                  <a:gd name="T109" fmla="*/ 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9" h="354">
                    <a:moveTo>
                      <a:pt x="36" y="2"/>
                    </a:moveTo>
                    <a:lnTo>
                      <a:pt x="33" y="5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9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5" y="29"/>
                    </a:lnTo>
                    <a:lnTo>
                      <a:pt x="10" y="37"/>
                    </a:lnTo>
                    <a:lnTo>
                      <a:pt x="14" y="45"/>
                    </a:lnTo>
                    <a:lnTo>
                      <a:pt x="17" y="54"/>
                    </a:lnTo>
                    <a:lnTo>
                      <a:pt x="20" y="62"/>
                    </a:lnTo>
                    <a:lnTo>
                      <a:pt x="24" y="69"/>
                    </a:lnTo>
                    <a:lnTo>
                      <a:pt x="25" y="78"/>
                    </a:lnTo>
                    <a:lnTo>
                      <a:pt x="27" y="86"/>
                    </a:lnTo>
                    <a:lnTo>
                      <a:pt x="30" y="95"/>
                    </a:lnTo>
                    <a:lnTo>
                      <a:pt x="33" y="104"/>
                    </a:lnTo>
                    <a:lnTo>
                      <a:pt x="35" y="113"/>
                    </a:lnTo>
                    <a:lnTo>
                      <a:pt x="36" y="122"/>
                    </a:lnTo>
                    <a:lnTo>
                      <a:pt x="39" y="131"/>
                    </a:lnTo>
                    <a:lnTo>
                      <a:pt x="42" y="140"/>
                    </a:lnTo>
                    <a:lnTo>
                      <a:pt x="44" y="149"/>
                    </a:lnTo>
                    <a:lnTo>
                      <a:pt x="46" y="158"/>
                    </a:lnTo>
                    <a:lnTo>
                      <a:pt x="47" y="161"/>
                    </a:lnTo>
                    <a:lnTo>
                      <a:pt x="50" y="166"/>
                    </a:lnTo>
                    <a:lnTo>
                      <a:pt x="53" y="171"/>
                    </a:lnTo>
                    <a:lnTo>
                      <a:pt x="56" y="173"/>
                    </a:lnTo>
                    <a:lnTo>
                      <a:pt x="60" y="174"/>
                    </a:lnTo>
                    <a:lnTo>
                      <a:pt x="62" y="176"/>
                    </a:lnTo>
                    <a:lnTo>
                      <a:pt x="65" y="176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2" y="174"/>
                    </a:lnTo>
                    <a:lnTo>
                      <a:pt x="75" y="171"/>
                    </a:lnTo>
                    <a:lnTo>
                      <a:pt x="79" y="168"/>
                    </a:lnTo>
                    <a:lnTo>
                      <a:pt x="81" y="165"/>
                    </a:lnTo>
                    <a:lnTo>
                      <a:pt x="83" y="161"/>
                    </a:lnTo>
                    <a:lnTo>
                      <a:pt x="84" y="159"/>
                    </a:lnTo>
                    <a:lnTo>
                      <a:pt x="83" y="156"/>
                    </a:lnTo>
                    <a:lnTo>
                      <a:pt x="80" y="147"/>
                    </a:lnTo>
                    <a:lnTo>
                      <a:pt x="76" y="138"/>
                    </a:lnTo>
                    <a:lnTo>
                      <a:pt x="72" y="129"/>
                    </a:lnTo>
                    <a:lnTo>
                      <a:pt x="69" y="121"/>
                    </a:lnTo>
                    <a:lnTo>
                      <a:pt x="66" y="111"/>
                    </a:lnTo>
                    <a:lnTo>
                      <a:pt x="63" y="102"/>
                    </a:lnTo>
                    <a:lnTo>
                      <a:pt x="61" y="92"/>
                    </a:lnTo>
                    <a:lnTo>
                      <a:pt x="58" y="83"/>
                    </a:lnTo>
                    <a:lnTo>
                      <a:pt x="56" y="74"/>
                    </a:lnTo>
                    <a:lnTo>
                      <a:pt x="54" y="64"/>
                    </a:lnTo>
                    <a:lnTo>
                      <a:pt x="53" y="55"/>
                    </a:lnTo>
                    <a:lnTo>
                      <a:pt x="51" y="45"/>
                    </a:lnTo>
                    <a:lnTo>
                      <a:pt x="50" y="35"/>
                    </a:lnTo>
                    <a:lnTo>
                      <a:pt x="48" y="26"/>
                    </a:lnTo>
                    <a:lnTo>
                      <a:pt x="47" y="17"/>
                    </a:lnTo>
                    <a:lnTo>
                      <a:pt x="47" y="7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82" y="166"/>
                    </a:lnTo>
                    <a:lnTo>
                      <a:pt x="80" y="169"/>
                    </a:lnTo>
                    <a:lnTo>
                      <a:pt x="76" y="171"/>
                    </a:lnTo>
                    <a:lnTo>
                      <a:pt x="73" y="171"/>
                    </a:lnTo>
                    <a:lnTo>
                      <a:pt x="69" y="171"/>
                    </a:lnTo>
                    <a:lnTo>
                      <a:pt x="65" y="171"/>
                    </a:lnTo>
                    <a:lnTo>
                      <a:pt x="61" y="171"/>
                    </a:lnTo>
                    <a:lnTo>
                      <a:pt x="57" y="171"/>
                    </a:lnTo>
                    <a:lnTo>
                      <a:pt x="54" y="171"/>
                    </a:lnTo>
                    <a:lnTo>
                      <a:pt x="51" y="171"/>
                    </a:lnTo>
                    <a:lnTo>
                      <a:pt x="47" y="174"/>
                    </a:lnTo>
                    <a:lnTo>
                      <a:pt x="47" y="178"/>
                    </a:lnTo>
                    <a:lnTo>
                      <a:pt x="47" y="180"/>
                    </a:lnTo>
                    <a:lnTo>
                      <a:pt x="54" y="186"/>
                    </a:lnTo>
                    <a:lnTo>
                      <a:pt x="58" y="191"/>
                    </a:lnTo>
                    <a:lnTo>
                      <a:pt x="64" y="197"/>
                    </a:lnTo>
                    <a:lnTo>
                      <a:pt x="69" y="203"/>
                    </a:lnTo>
                    <a:lnTo>
                      <a:pt x="72" y="210"/>
                    </a:lnTo>
                    <a:lnTo>
                      <a:pt x="76" y="217"/>
                    </a:lnTo>
                    <a:lnTo>
                      <a:pt x="80" y="223"/>
                    </a:lnTo>
                    <a:lnTo>
                      <a:pt x="83" y="230"/>
                    </a:lnTo>
                    <a:lnTo>
                      <a:pt x="87" y="238"/>
                    </a:lnTo>
                    <a:lnTo>
                      <a:pt x="90" y="245"/>
                    </a:lnTo>
                    <a:lnTo>
                      <a:pt x="93" y="252"/>
                    </a:lnTo>
                    <a:lnTo>
                      <a:pt x="97" y="260"/>
                    </a:lnTo>
                    <a:lnTo>
                      <a:pt x="100" y="267"/>
                    </a:lnTo>
                    <a:lnTo>
                      <a:pt x="102" y="275"/>
                    </a:lnTo>
                    <a:lnTo>
                      <a:pt x="107" y="281"/>
                    </a:lnTo>
                    <a:lnTo>
                      <a:pt x="109" y="288"/>
                    </a:lnTo>
                    <a:lnTo>
                      <a:pt x="111" y="290"/>
                    </a:lnTo>
                    <a:lnTo>
                      <a:pt x="113" y="294"/>
                    </a:lnTo>
                    <a:lnTo>
                      <a:pt x="116" y="296"/>
                    </a:lnTo>
                    <a:lnTo>
                      <a:pt x="120" y="297"/>
                    </a:lnTo>
                    <a:lnTo>
                      <a:pt x="126" y="297"/>
                    </a:lnTo>
                    <a:lnTo>
                      <a:pt x="129" y="297"/>
                    </a:lnTo>
                    <a:lnTo>
                      <a:pt x="130" y="295"/>
                    </a:lnTo>
                    <a:lnTo>
                      <a:pt x="135" y="287"/>
                    </a:lnTo>
                    <a:lnTo>
                      <a:pt x="137" y="285"/>
                    </a:lnTo>
                    <a:lnTo>
                      <a:pt x="138" y="281"/>
                    </a:lnTo>
                    <a:lnTo>
                      <a:pt x="138" y="278"/>
                    </a:lnTo>
                    <a:lnTo>
                      <a:pt x="138" y="276"/>
                    </a:lnTo>
                    <a:lnTo>
                      <a:pt x="132" y="270"/>
                    </a:lnTo>
                    <a:lnTo>
                      <a:pt x="129" y="265"/>
                    </a:lnTo>
                    <a:lnTo>
                      <a:pt x="125" y="258"/>
                    </a:lnTo>
                    <a:lnTo>
                      <a:pt x="121" y="252"/>
                    </a:lnTo>
                    <a:lnTo>
                      <a:pt x="118" y="245"/>
                    </a:lnTo>
                    <a:lnTo>
                      <a:pt x="115" y="238"/>
                    </a:lnTo>
                    <a:lnTo>
                      <a:pt x="112" y="231"/>
                    </a:lnTo>
                    <a:lnTo>
                      <a:pt x="110" y="225"/>
                    </a:lnTo>
                    <a:lnTo>
                      <a:pt x="107" y="217"/>
                    </a:lnTo>
                    <a:lnTo>
                      <a:pt x="104" y="211"/>
                    </a:lnTo>
                    <a:lnTo>
                      <a:pt x="103" y="203"/>
                    </a:lnTo>
                    <a:lnTo>
                      <a:pt x="100" y="196"/>
                    </a:lnTo>
                    <a:lnTo>
                      <a:pt x="100" y="188"/>
                    </a:lnTo>
                    <a:lnTo>
                      <a:pt x="98" y="180"/>
                    </a:lnTo>
                    <a:lnTo>
                      <a:pt x="97" y="174"/>
                    </a:lnTo>
                    <a:lnTo>
                      <a:pt x="94" y="166"/>
                    </a:lnTo>
                    <a:lnTo>
                      <a:pt x="92" y="164"/>
                    </a:lnTo>
                    <a:lnTo>
                      <a:pt x="89" y="164"/>
                    </a:lnTo>
                    <a:lnTo>
                      <a:pt x="85" y="164"/>
                    </a:lnTo>
                    <a:lnTo>
                      <a:pt x="82" y="166"/>
                    </a:lnTo>
                    <a:lnTo>
                      <a:pt x="36" y="2"/>
                    </a:lnTo>
                    <a:lnTo>
                      <a:pt x="138" y="287"/>
                    </a:lnTo>
                    <a:lnTo>
                      <a:pt x="134" y="293"/>
                    </a:lnTo>
                    <a:lnTo>
                      <a:pt x="129" y="296"/>
                    </a:lnTo>
                    <a:lnTo>
                      <a:pt x="122" y="299"/>
                    </a:lnTo>
                    <a:lnTo>
                      <a:pt x="116" y="298"/>
                    </a:lnTo>
                    <a:lnTo>
                      <a:pt x="115" y="299"/>
                    </a:lnTo>
                    <a:lnTo>
                      <a:pt x="112" y="302"/>
                    </a:lnTo>
                    <a:lnTo>
                      <a:pt x="112" y="305"/>
                    </a:lnTo>
                    <a:lnTo>
                      <a:pt x="113" y="307"/>
                    </a:lnTo>
                    <a:lnTo>
                      <a:pt x="119" y="312"/>
                    </a:lnTo>
                    <a:lnTo>
                      <a:pt x="125" y="316"/>
                    </a:lnTo>
                    <a:lnTo>
                      <a:pt x="130" y="322"/>
                    </a:lnTo>
                    <a:lnTo>
                      <a:pt x="136" y="326"/>
                    </a:lnTo>
                    <a:lnTo>
                      <a:pt x="140" y="332"/>
                    </a:lnTo>
                    <a:lnTo>
                      <a:pt x="144" y="337"/>
                    </a:lnTo>
                    <a:lnTo>
                      <a:pt x="147" y="343"/>
                    </a:lnTo>
                    <a:lnTo>
                      <a:pt x="148" y="350"/>
                    </a:lnTo>
                    <a:lnTo>
                      <a:pt x="156" y="352"/>
                    </a:lnTo>
                    <a:lnTo>
                      <a:pt x="162" y="354"/>
                    </a:lnTo>
                    <a:lnTo>
                      <a:pt x="165" y="354"/>
                    </a:lnTo>
                    <a:lnTo>
                      <a:pt x="167" y="354"/>
                    </a:lnTo>
                    <a:lnTo>
                      <a:pt x="168" y="352"/>
                    </a:lnTo>
                    <a:lnTo>
                      <a:pt x="169" y="349"/>
                    </a:lnTo>
                    <a:lnTo>
                      <a:pt x="169" y="344"/>
                    </a:lnTo>
                    <a:lnTo>
                      <a:pt x="169" y="339"/>
                    </a:lnTo>
                    <a:lnTo>
                      <a:pt x="166" y="335"/>
                    </a:lnTo>
                    <a:lnTo>
                      <a:pt x="163" y="330"/>
                    </a:lnTo>
                    <a:lnTo>
                      <a:pt x="159" y="324"/>
                    </a:lnTo>
                    <a:lnTo>
                      <a:pt x="156" y="317"/>
                    </a:lnTo>
                    <a:lnTo>
                      <a:pt x="153" y="309"/>
                    </a:lnTo>
                    <a:lnTo>
                      <a:pt x="152" y="303"/>
                    </a:lnTo>
                    <a:lnTo>
                      <a:pt x="149" y="295"/>
                    </a:lnTo>
                    <a:lnTo>
                      <a:pt x="147" y="289"/>
                    </a:lnTo>
                    <a:lnTo>
                      <a:pt x="145" y="287"/>
                    </a:lnTo>
                    <a:lnTo>
                      <a:pt x="143" y="286"/>
                    </a:lnTo>
                    <a:lnTo>
                      <a:pt x="140" y="286"/>
                    </a:lnTo>
                    <a:lnTo>
                      <a:pt x="138" y="287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1" name="Freeform 2019">
                <a:extLst>
                  <a:ext uri="{FF2B5EF4-FFF2-40B4-BE49-F238E27FC236}">
                    <a16:creationId xmlns:a16="http://schemas.microsoft.com/office/drawing/2014/main" id="{E20E9FD4-7C00-490E-98C6-950C9718B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57"/>
                <a:ext cx="46" cy="101"/>
              </a:xfrm>
              <a:custGeom>
                <a:avLst/>
                <a:gdLst>
                  <a:gd name="T0" fmla="*/ 106 w 140"/>
                  <a:gd name="T1" fmla="*/ 255 h 304"/>
                  <a:gd name="T2" fmla="*/ 95 w 140"/>
                  <a:gd name="T3" fmla="*/ 256 h 304"/>
                  <a:gd name="T4" fmla="*/ 95 w 140"/>
                  <a:gd name="T5" fmla="*/ 263 h 304"/>
                  <a:gd name="T6" fmla="*/ 109 w 140"/>
                  <a:gd name="T7" fmla="*/ 275 h 304"/>
                  <a:gd name="T8" fmla="*/ 119 w 140"/>
                  <a:gd name="T9" fmla="*/ 290 h 304"/>
                  <a:gd name="T10" fmla="*/ 133 w 140"/>
                  <a:gd name="T11" fmla="*/ 304 h 304"/>
                  <a:gd name="T12" fmla="*/ 140 w 140"/>
                  <a:gd name="T13" fmla="*/ 291 h 304"/>
                  <a:gd name="T14" fmla="*/ 132 w 140"/>
                  <a:gd name="T15" fmla="*/ 278 h 304"/>
                  <a:gd name="T16" fmla="*/ 125 w 140"/>
                  <a:gd name="T17" fmla="*/ 259 h 304"/>
                  <a:gd name="T18" fmla="*/ 120 w 140"/>
                  <a:gd name="T19" fmla="*/ 247 h 304"/>
                  <a:gd name="T20" fmla="*/ 114 w 140"/>
                  <a:gd name="T21" fmla="*/ 247 h 304"/>
                  <a:gd name="T22" fmla="*/ 65 w 140"/>
                  <a:gd name="T23" fmla="*/ 146 h 304"/>
                  <a:gd name="T24" fmla="*/ 55 w 140"/>
                  <a:gd name="T25" fmla="*/ 148 h 304"/>
                  <a:gd name="T26" fmla="*/ 46 w 140"/>
                  <a:gd name="T27" fmla="*/ 146 h 304"/>
                  <a:gd name="T28" fmla="*/ 41 w 140"/>
                  <a:gd name="T29" fmla="*/ 152 h 304"/>
                  <a:gd name="T30" fmla="*/ 58 w 140"/>
                  <a:gd name="T31" fmla="*/ 174 h 304"/>
                  <a:gd name="T32" fmla="*/ 75 w 140"/>
                  <a:gd name="T33" fmla="*/ 210 h 304"/>
                  <a:gd name="T34" fmla="*/ 91 w 140"/>
                  <a:gd name="T35" fmla="*/ 247 h 304"/>
                  <a:gd name="T36" fmla="*/ 97 w 140"/>
                  <a:gd name="T37" fmla="*/ 254 h 304"/>
                  <a:gd name="T38" fmla="*/ 106 w 140"/>
                  <a:gd name="T39" fmla="*/ 255 h 304"/>
                  <a:gd name="T40" fmla="*/ 114 w 140"/>
                  <a:gd name="T41" fmla="*/ 244 h 304"/>
                  <a:gd name="T42" fmla="*/ 114 w 140"/>
                  <a:gd name="T43" fmla="*/ 237 h 304"/>
                  <a:gd name="T44" fmla="*/ 95 w 140"/>
                  <a:gd name="T45" fmla="*/ 206 h 304"/>
                  <a:gd name="T46" fmla="*/ 84 w 140"/>
                  <a:gd name="T47" fmla="*/ 167 h 304"/>
                  <a:gd name="T48" fmla="*/ 76 w 140"/>
                  <a:gd name="T49" fmla="*/ 140 h 304"/>
                  <a:gd name="T50" fmla="*/ 69 w 140"/>
                  <a:gd name="T51" fmla="*/ 142 h 304"/>
                  <a:gd name="T52" fmla="*/ 27 w 140"/>
                  <a:gd name="T53" fmla="*/ 5 h 304"/>
                  <a:gd name="T54" fmla="*/ 19 w 140"/>
                  <a:gd name="T55" fmla="*/ 9 h 304"/>
                  <a:gd name="T56" fmla="*/ 9 w 140"/>
                  <a:gd name="T57" fmla="*/ 10 h 304"/>
                  <a:gd name="T58" fmla="*/ 0 w 140"/>
                  <a:gd name="T59" fmla="*/ 11 h 304"/>
                  <a:gd name="T60" fmla="*/ 4 w 140"/>
                  <a:gd name="T61" fmla="*/ 24 h 304"/>
                  <a:gd name="T62" fmla="*/ 14 w 140"/>
                  <a:gd name="T63" fmla="*/ 45 h 304"/>
                  <a:gd name="T64" fmla="*/ 21 w 140"/>
                  <a:gd name="T65" fmla="*/ 66 h 304"/>
                  <a:gd name="T66" fmla="*/ 28 w 140"/>
                  <a:gd name="T67" fmla="*/ 89 h 304"/>
                  <a:gd name="T68" fmla="*/ 32 w 140"/>
                  <a:gd name="T69" fmla="*/ 111 h 304"/>
                  <a:gd name="T70" fmla="*/ 39 w 140"/>
                  <a:gd name="T71" fmla="*/ 135 h 304"/>
                  <a:gd name="T72" fmla="*/ 44 w 140"/>
                  <a:gd name="T73" fmla="*/ 146 h 304"/>
                  <a:gd name="T74" fmla="*/ 56 w 140"/>
                  <a:gd name="T75" fmla="*/ 151 h 304"/>
                  <a:gd name="T76" fmla="*/ 68 w 140"/>
                  <a:gd name="T77" fmla="*/ 142 h 304"/>
                  <a:gd name="T78" fmla="*/ 69 w 140"/>
                  <a:gd name="T79" fmla="*/ 134 h 304"/>
                  <a:gd name="T80" fmla="*/ 60 w 140"/>
                  <a:gd name="T81" fmla="*/ 110 h 304"/>
                  <a:gd name="T82" fmla="*/ 53 w 140"/>
                  <a:gd name="T83" fmla="*/ 88 h 304"/>
                  <a:gd name="T84" fmla="*/ 46 w 140"/>
                  <a:gd name="T85" fmla="*/ 63 h 304"/>
                  <a:gd name="T86" fmla="*/ 41 w 140"/>
                  <a:gd name="T87" fmla="*/ 38 h 304"/>
                  <a:gd name="T88" fmla="*/ 39 w 140"/>
                  <a:gd name="T89" fmla="*/ 14 h 304"/>
                  <a:gd name="T90" fmla="*/ 36 w 140"/>
                  <a:gd name="T91" fmla="*/ 1 h 304"/>
                  <a:gd name="T92" fmla="*/ 114 w 140"/>
                  <a:gd name="T93" fmla="*/ 24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0" h="304">
                    <a:moveTo>
                      <a:pt x="114" y="247"/>
                    </a:moveTo>
                    <a:lnTo>
                      <a:pt x="111" y="252"/>
                    </a:lnTo>
                    <a:lnTo>
                      <a:pt x="106" y="255"/>
                    </a:lnTo>
                    <a:lnTo>
                      <a:pt x="102" y="257"/>
                    </a:lnTo>
                    <a:lnTo>
                      <a:pt x="97" y="256"/>
                    </a:lnTo>
                    <a:lnTo>
                      <a:pt x="95" y="256"/>
                    </a:lnTo>
                    <a:lnTo>
                      <a:pt x="95" y="258"/>
                    </a:lnTo>
                    <a:lnTo>
                      <a:pt x="95" y="262"/>
                    </a:lnTo>
                    <a:lnTo>
                      <a:pt x="95" y="263"/>
                    </a:lnTo>
                    <a:lnTo>
                      <a:pt x="100" y="267"/>
                    </a:lnTo>
                    <a:lnTo>
                      <a:pt x="104" y="272"/>
                    </a:lnTo>
                    <a:lnTo>
                      <a:pt x="109" y="275"/>
                    </a:lnTo>
                    <a:lnTo>
                      <a:pt x="112" y="280"/>
                    </a:lnTo>
                    <a:lnTo>
                      <a:pt x="116" y="284"/>
                    </a:lnTo>
                    <a:lnTo>
                      <a:pt x="119" y="290"/>
                    </a:lnTo>
                    <a:lnTo>
                      <a:pt x="122" y="294"/>
                    </a:lnTo>
                    <a:lnTo>
                      <a:pt x="123" y="300"/>
                    </a:lnTo>
                    <a:lnTo>
                      <a:pt x="133" y="304"/>
                    </a:lnTo>
                    <a:lnTo>
                      <a:pt x="139" y="304"/>
                    </a:lnTo>
                    <a:lnTo>
                      <a:pt x="140" y="300"/>
                    </a:lnTo>
                    <a:lnTo>
                      <a:pt x="140" y="291"/>
                    </a:lnTo>
                    <a:lnTo>
                      <a:pt x="138" y="287"/>
                    </a:lnTo>
                    <a:lnTo>
                      <a:pt x="134" y="284"/>
                    </a:lnTo>
                    <a:lnTo>
                      <a:pt x="132" y="278"/>
                    </a:lnTo>
                    <a:lnTo>
                      <a:pt x="129" y="272"/>
                    </a:lnTo>
                    <a:lnTo>
                      <a:pt x="128" y="266"/>
                    </a:lnTo>
                    <a:lnTo>
                      <a:pt x="125" y="259"/>
                    </a:lnTo>
                    <a:lnTo>
                      <a:pt x="123" y="253"/>
                    </a:lnTo>
                    <a:lnTo>
                      <a:pt x="122" y="248"/>
                    </a:lnTo>
                    <a:lnTo>
                      <a:pt x="120" y="247"/>
                    </a:lnTo>
                    <a:lnTo>
                      <a:pt x="118" y="245"/>
                    </a:lnTo>
                    <a:lnTo>
                      <a:pt x="115" y="245"/>
                    </a:lnTo>
                    <a:lnTo>
                      <a:pt x="114" y="247"/>
                    </a:lnTo>
                    <a:lnTo>
                      <a:pt x="69" y="142"/>
                    </a:lnTo>
                    <a:lnTo>
                      <a:pt x="68" y="145"/>
                    </a:lnTo>
                    <a:lnTo>
                      <a:pt x="65" y="146"/>
                    </a:lnTo>
                    <a:lnTo>
                      <a:pt x="63" y="147"/>
                    </a:lnTo>
                    <a:lnTo>
                      <a:pt x="59" y="148"/>
                    </a:lnTo>
                    <a:lnTo>
                      <a:pt x="55" y="148"/>
                    </a:lnTo>
                    <a:lnTo>
                      <a:pt x="53" y="147"/>
                    </a:lnTo>
                    <a:lnTo>
                      <a:pt x="49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8"/>
                    </a:lnTo>
                    <a:lnTo>
                      <a:pt x="41" y="152"/>
                    </a:lnTo>
                    <a:lnTo>
                      <a:pt x="42" y="155"/>
                    </a:lnTo>
                    <a:lnTo>
                      <a:pt x="50" y="163"/>
                    </a:lnTo>
                    <a:lnTo>
                      <a:pt x="58" y="174"/>
                    </a:lnTo>
                    <a:lnTo>
                      <a:pt x="65" y="185"/>
                    </a:lnTo>
                    <a:lnTo>
                      <a:pt x="70" y="198"/>
                    </a:lnTo>
                    <a:lnTo>
                      <a:pt x="75" y="210"/>
                    </a:lnTo>
                    <a:lnTo>
                      <a:pt x="79" y="222"/>
                    </a:lnTo>
                    <a:lnTo>
                      <a:pt x="85" y="235"/>
                    </a:lnTo>
                    <a:lnTo>
                      <a:pt x="91" y="247"/>
                    </a:lnTo>
                    <a:lnTo>
                      <a:pt x="92" y="249"/>
                    </a:lnTo>
                    <a:lnTo>
                      <a:pt x="95" y="253"/>
                    </a:lnTo>
                    <a:lnTo>
                      <a:pt x="97" y="254"/>
                    </a:lnTo>
                    <a:lnTo>
                      <a:pt x="101" y="255"/>
                    </a:lnTo>
                    <a:lnTo>
                      <a:pt x="105" y="255"/>
                    </a:lnTo>
                    <a:lnTo>
                      <a:pt x="106" y="255"/>
                    </a:lnTo>
                    <a:lnTo>
                      <a:pt x="109" y="253"/>
                    </a:lnTo>
                    <a:lnTo>
                      <a:pt x="112" y="247"/>
                    </a:lnTo>
                    <a:lnTo>
                      <a:pt x="114" y="244"/>
                    </a:lnTo>
                    <a:lnTo>
                      <a:pt x="114" y="243"/>
                    </a:lnTo>
                    <a:lnTo>
                      <a:pt x="115" y="239"/>
                    </a:lnTo>
                    <a:lnTo>
                      <a:pt x="114" y="237"/>
                    </a:lnTo>
                    <a:lnTo>
                      <a:pt x="106" y="227"/>
                    </a:lnTo>
                    <a:lnTo>
                      <a:pt x="101" y="216"/>
                    </a:lnTo>
                    <a:lnTo>
                      <a:pt x="95" y="206"/>
                    </a:lnTo>
                    <a:lnTo>
                      <a:pt x="91" y="193"/>
                    </a:lnTo>
                    <a:lnTo>
                      <a:pt x="86" y="181"/>
                    </a:lnTo>
                    <a:lnTo>
                      <a:pt x="84" y="167"/>
                    </a:lnTo>
                    <a:lnTo>
                      <a:pt x="81" y="156"/>
                    </a:lnTo>
                    <a:lnTo>
                      <a:pt x="77" y="143"/>
                    </a:lnTo>
                    <a:lnTo>
                      <a:pt x="76" y="140"/>
                    </a:lnTo>
                    <a:lnTo>
                      <a:pt x="74" y="139"/>
                    </a:lnTo>
                    <a:lnTo>
                      <a:pt x="70" y="139"/>
                    </a:lnTo>
                    <a:lnTo>
                      <a:pt x="69" y="142"/>
                    </a:lnTo>
                    <a:lnTo>
                      <a:pt x="114" y="247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24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3"/>
                    </a:lnTo>
                    <a:lnTo>
                      <a:pt x="20" y="60"/>
                    </a:lnTo>
                    <a:lnTo>
                      <a:pt x="21" y="66"/>
                    </a:lnTo>
                    <a:lnTo>
                      <a:pt x="23" y="74"/>
                    </a:lnTo>
                    <a:lnTo>
                      <a:pt x="26" y="81"/>
                    </a:lnTo>
                    <a:lnTo>
                      <a:pt x="28" y="89"/>
                    </a:lnTo>
                    <a:lnTo>
                      <a:pt x="30" y="97"/>
                    </a:lnTo>
                    <a:lnTo>
                      <a:pt x="32" y="103"/>
                    </a:lnTo>
                    <a:lnTo>
                      <a:pt x="32" y="111"/>
                    </a:lnTo>
                    <a:lnTo>
                      <a:pt x="36" y="119"/>
                    </a:lnTo>
                    <a:lnTo>
                      <a:pt x="37" y="127"/>
                    </a:lnTo>
                    <a:lnTo>
                      <a:pt x="39" y="135"/>
                    </a:lnTo>
                    <a:lnTo>
                      <a:pt x="40" y="138"/>
                    </a:lnTo>
                    <a:lnTo>
                      <a:pt x="42" y="143"/>
                    </a:lnTo>
                    <a:lnTo>
                      <a:pt x="44" y="146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56" y="151"/>
                    </a:lnTo>
                    <a:lnTo>
                      <a:pt x="60" y="149"/>
                    </a:lnTo>
                    <a:lnTo>
                      <a:pt x="66" y="145"/>
                    </a:lnTo>
                    <a:lnTo>
                      <a:pt x="68" y="142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6" y="126"/>
                    </a:lnTo>
                    <a:lnTo>
                      <a:pt x="63" y="119"/>
                    </a:lnTo>
                    <a:lnTo>
                      <a:pt x="60" y="110"/>
                    </a:lnTo>
                    <a:lnTo>
                      <a:pt x="57" y="103"/>
                    </a:lnTo>
                    <a:lnTo>
                      <a:pt x="54" y="96"/>
                    </a:lnTo>
                    <a:lnTo>
                      <a:pt x="53" y="88"/>
                    </a:lnTo>
                    <a:lnTo>
                      <a:pt x="49" y="79"/>
                    </a:lnTo>
                    <a:lnTo>
                      <a:pt x="48" y="71"/>
                    </a:lnTo>
                    <a:lnTo>
                      <a:pt x="46" y="63"/>
                    </a:lnTo>
                    <a:lnTo>
                      <a:pt x="44" y="54"/>
                    </a:lnTo>
                    <a:lnTo>
                      <a:pt x="44" y="46"/>
                    </a:lnTo>
                    <a:lnTo>
                      <a:pt x="41" y="38"/>
                    </a:lnTo>
                    <a:lnTo>
                      <a:pt x="41" y="29"/>
                    </a:lnTo>
                    <a:lnTo>
                      <a:pt x="40" y="22"/>
                    </a:lnTo>
                    <a:lnTo>
                      <a:pt x="39" y="14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3"/>
                    </a:lnTo>
                    <a:lnTo>
                      <a:pt x="114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2" name="Freeform 2020">
                <a:extLst>
                  <a:ext uri="{FF2B5EF4-FFF2-40B4-BE49-F238E27FC236}">
                    <a16:creationId xmlns:a16="http://schemas.microsoft.com/office/drawing/2014/main" id="{23C62CCC-3399-40F1-A3BC-AF345806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8"/>
              </a:xfrm>
              <a:custGeom>
                <a:avLst/>
                <a:gdLst>
                  <a:gd name="T0" fmla="*/ 2 w 2"/>
                  <a:gd name="T1" fmla="*/ 55 h 55"/>
                  <a:gd name="T2" fmla="*/ 2 w 2"/>
                  <a:gd name="T3" fmla="*/ 54 h 55"/>
                  <a:gd name="T4" fmla="*/ 2 w 2"/>
                  <a:gd name="T5" fmla="*/ 48 h 55"/>
                  <a:gd name="T6" fmla="*/ 2 w 2"/>
                  <a:gd name="T7" fmla="*/ 43 h 55"/>
                  <a:gd name="T8" fmla="*/ 1 w 2"/>
                  <a:gd name="T9" fmla="*/ 36 h 55"/>
                  <a:gd name="T10" fmla="*/ 1 w 2"/>
                  <a:gd name="T11" fmla="*/ 28 h 55"/>
                  <a:gd name="T12" fmla="*/ 1 w 2"/>
                  <a:gd name="T13" fmla="*/ 20 h 55"/>
                  <a:gd name="T14" fmla="*/ 1 w 2"/>
                  <a:gd name="T15" fmla="*/ 12 h 55"/>
                  <a:gd name="T16" fmla="*/ 2 w 2"/>
                  <a:gd name="T17" fmla="*/ 7 h 55"/>
                  <a:gd name="T18" fmla="*/ 2 w 2"/>
                  <a:gd name="T19" fmla="*/ 0 h 55"/>
                  <a:gd name="T20" fmla="*/ 1 w 2"/>
                  <a:gd name="T21" fmla="*/ 0 h 55"/>
                  <a:gd name="T22" fmla="*/ 0 w 2"/>
                  <a:gd name="T23" fmla="*/ 7 h 55"/>
                  <a:gd name="T24" fmla="*/ 0 w 2"/>
                  <a:gd name="T25" fmla="*/ 12 h 55"/>
                  <a:gd name="T26" fmla="*/ 0 w 2"/>
                  <a:gd name="T27" fmla="*/ 20 h 55"/>
                  <a:gd name="T28" fmla="*/ 0 w 2"/>
                  <a:gd name="T29" fmla="*/ 28 h 55"/>
                  <a:gd name="T30" fmla="*/ 0 w 2"/>
                  <a:gd name="T31" fmla="*/ 36 h 55"/>
                  <a:gd name="T32" fmla="*/ 0 w 2"/>
                  <a:gd name="T33" fmla="*/ 43 h 55"/>
                  <a:gd name="T34" fmla="*/ 1 w 2"/>
                  <a:gd name="T35" fmla="*/ 48 h 55"/>
                  <a:gd name="T36" fmla="*/ 2 w 2"/>
                  <a:gd name="T37" fmla="*/ 54 h 55"/>
                  <a:gd name="T38" fmla="*/ 2 w 2"/>
                  <a:gd name="T39" fmla="*/ 54 h 55"/>
                  <a:gd name="T40" fmla="*/ 2 w 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55">
                    <a:moveTo>
                      <a:pt x="2" y="55"/>
                    </a:moveTo>
                    <a:lnTo>
                      <a:pt x="2" y="54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3" name="Freeform 2021">
                <a:extLst>
                  <a:ext uri="{FF2B5EF4-FFF2-40B4-BE49-F238E27FC236}">
                    <a16:creationId xmlns:a16="http://schemas.microsoft.com/office/drawing/2014/main" id="{3D084E91-EE86-418D-B99F-FC1073E8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779"/>
                <a:ext cx="20" cy="21"/>
              </a:xfrm>
              <a:custGeom>
                <a:avLst/>
                <a:gdLst>
                  <a:gd name="T0" fmla="*/ 4 w 61"/>
                  <a:gd name="T1" fmla="*/ 0 h 63"/>
                  <a:gd name="T2" fmla="*/ 4 w 61"/>
                  <a:gd name="T3" fmla="*/ 0 h 63"/>
                  <a:gd name="T4" fmla="*/ 0 w 61"/>
                  <a:gd name="T5" fmla="*/ 19 h 63"/>
                  <a:gd name="T6" fmla="*/ 2 w 61"/>
                  <a:gd name="T7" fmla="*/ 33 h 63"/>
                  <a:gd name="T8" fmla="*/ 5 w 61"/>
                  <a:gd name="T9" fmla="*/ 47 h 63"/>
                  <a:gd name="T10" fmla="*/ 13 w 61"/>
                  <a:gd name="T11" fmla="*/ 55 h 63"/>
                  <a:gd name="T12" fmla="*/ 21 w 61"/>
                  <a:gd name="T13" fmla="*/ 60 h 63"/>
                  <a:gd name="T14" fmla="*/ 34 w 61"/>
                  <a:gd name="T15" fmla="*/ 63 h 63"/>
                  <a:gd name="T16" fmla="*/ 47 w 61"/>
                  <a:gd name="T17" fmla="*/ 63 h 63"/>
                  <a:gd name="T18" fmla="*/ 61 w 61"/>
                  <a:gd name="T19" fmla="*/ 58 h 63"/>
                  <a:gd name="T20" fmla="*/ 61 w 61"/>
                  <a:gd name="T21" fmla="*/ 57 h 63"/>
                  <a:gd name="T22" fmla="*/ 47 w 61"/>
                  <a:gd name="T23" fmla="*/ 60 h 63"/>
                  <a:gd name="T24" fmla="*/ 34 w 61"/>
                  <a:gd name="T25" fmla="*/ 61 h 63"/>
                  <a:gd name="T26" fmla="*/ 23 w 61"/>
                  <a:gd name="T27" fmla="*/ 59 h 63"/>
                  <a:gd name="T28" fmla="*/ 14 w 61"/>
                  <a:gd name="T29" fmla="*/ 54 h 63"/>
                  <a:gd name="T30" fmla="*/ 7 w 61"/>
                  <a:gd name="T31" fmla="*/ 45 h 63"/>
                  <a:gd name="T32" fmla="*/ 3 w 61"/>
                  <a:gd name="T33" fmla="*/ 33 h 63"/>
                  <a:gd name="T34" fmla="*/ 2 w 61"/>
                  <a:gd name="T35" fmla="*/ 19 h 63"/>
                  <a:gd name="T36" fmla="*/ 6 w 61"/>
                  <a:gd name="T37" fmla="*/ 0 h 63"/>
                  <a:gd name="T38" fmla="*/ 6 w 61"/>
                  <a:gd name="T39" fmla="*/ 1 h 63"/>
                  <a:gd name="T40" fmla="*/ 4 w 61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4" y="0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2" y="33"/>
                    </a:lnTo>
                    <a:lnTo>
                      <a:pt x="5" y="47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34" y="63"/>
                    </a:lnTo>
                    <a:lnTo>
                      <a:pt x="47" y="63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47" y="60"/>
                    </a:lnTo>
                    <a:lnTo>
                      <a:pt x="34" y="61"/>
                    </a:lnTo>
                    <a:lnTo>
                      <a:pt x="23" y="59"/>
                    </a:lnTo>
                    <a:lnTo>
                      <a:pt x="14" y="54"/>
                    </a:lnTo>
                    <a:lnTo>
                      <a:pt x="7" y="45"/>
                    </a:lnTo>
                    <a:lnTo>
                      <a:pt x="3" y="33"/>
                    </a:lnTo>
                    <a:lnTo>
                      <a:pt x="2" y="19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4" name="Freeform 2022">
                <a:extLst>
                  <a:ext uri="{FF2B5EF4-FFF2-40B4-BE49-F238E27FC236}">
                    <a16:creationId xmlns:a16="http://schemas.microsoft.com/office/drawing/2014/main" id="{5055B776-72B6-42EE-BB53-AE36647AF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769"/>
                <a:ext cx="10" cy="10"/>
              </a:xfrm>
              <a:custGeom>
                <a:avLst/>
                <a:gdLst>
                  <a:gd name="T0" fmla="*/ 31 w 31"/>
                  <a:gd name="T1" fmla="*/ 0 h 30"/>
                  <a:gd name="T2" fmla="*/ 30 w 31"/>
                  <a:gd name="T3" fmla="*/ 0 h 30"/>
                  <a:gd name="T4" fmla="*/ 26 w 31"/>
                  <a:gd name="T5" fmla="*/ 3 h 30"/>
                  <a:gd name="T6" fmla="*/ 22 w 31"/>
                  <a:gd name="T7" fmla="*/ 5 h 30"/>
                  <a:gd name="T8" fmla="*/ 19 w 31"/>
                  <a:gd name="T9" fmla="*/ 9 h 30"/>
                  <a:gd name="T10" fmla="*/ 16 w 31"/>
                  <a:gd name="T11" fmla="*/ 13 h 30"/>
                  <a:gd name="T12" fmla="*/ 12 w 31"/>
                  <a:gd name="T13" fmla="*/ 15 h 30"/>
                  <a:gd name="T14" fmla="*/ 9 w 31"/>
                  <a:gd name="T15" fmla="*/ 20 h 30"/>
                  <a:gd name="T16" fmla="*/ 4 w 31"/>
                  <a:gd name="T17" fmla="*/ 23 h 30"/>
                  <a:gd name="T18" fmla="*/ 0 w 31"/>
                  <a:gd name="T19" fmla="*/ 29 h 30"/>
                  <a:gd name="T20" fmla="*/ 1 w 31"/>
                  <a:gd name="T21" fmla="*/ 30 h 30"/>
                  <a:gd name="T22" fmla="*/ 6 w 31"/>
                  <a:gd name="T23" fmla="*/ 25 h 30"/>
                  <a:gd name="T24" fmla="*/ 10 w 31"/>
                  <a:gd name="T25" fmla="*/ 21 h 30"/>
                  <a:gd name="T26" fmla="*/ 15 w 31"/>
                  <a:gd name="T27" fmla="*/ 18 h 30"/>
                  <a:gd name="T28" fmla="*/ 17 w 31"/>
                  <a:gd name="T29" fmla="*/ 13 h 30"/>
                  <a:gd name="T30" fmla="*/ 20 w 31"/>
                  <a:gd name="T31" fmla="*/ 10 h 30"/>
                  <a:gd name="T32" fmla="*/ 24 w 31"/>
                  <a:gd name="T33" fmla="*/ 6 h 30"/>
                  <a:gd name="T34" fmla="*/ 27 w 31"/>
                  <a:gd name="T35" fmla="*/ 3 h 30"/>
                  <a:gd name="T36" fmla="*/ 31 w 31"/>
                  <a:gd name="T37" fmla="*/ 1 h 30"/>
                  <a:gd name="T38" fmla="*/ 30 w 31"/>
                  <a:gd name="T39" fmla="*/ 1 h 30"/>
                  <a:gd name="T40" fmla="*/ 31 w 31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0">
                    <a:moveTo>
                      <a:pt x="31" y="0"/>
                    </a:moveTo>
                    <a:lnTo>
                      <a:pt x="30" y="0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19" y="9"/>
                    </a:lnTo>
                    <a:lnTo>
                      <a:pt x="16" y="13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25"/>
                    </a:lnTo>
                    <a:lnTo>
                      <a:pt x="10" y="21"/>
                    </a:lnTo>
                    <a:lnTo>
                      <a:pt x="15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5" name="Freeform 2023">
                <a:extLst>
                  <a:ext uri="{FF2B5EF4-FFF2-40B4-BE49-F238E27FC236}">
                    <a16:creationId xmlns:a16="http://schemas.microsoft.com/office/drawing/2014/main" id="{F4660FEB-4DBA-461A-AD69-04FBCA64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9"/>
                <a:ext cx="9" cy="11"/>
              </a:xfrm>
              <a:custGeom>
                <a:avLst/>
                <a:gdLst>
                  <a:gd name="T0" fmla="*/ 26 w 26"/>
                  <a:gd name="T1" fmla="*/ 32 h 32"/>
                  <a:gd name="T2" fmla="*/ 26 w 26"/>
                  <a:gd name="T3" fmla="*/ 29 h 32"/>
                  <a:gd name="T4" fmla="*/ 24 w 26"/>
                  <a:gd name="T5" fmla="*/ 24 h 32"/>
                  <a:gd name="T6" fmla="*/ 21 w 26"/>
                  <a:gd name="T7" fmla="*/ 20 h 32"/>
                  <a:gd name="T8" fmla="*/ 18 w 26"/>
                  <a:gd name="T9" fmla="*/ 16 h 32"/>
                  <a:gd name="T10" fmla="*/ 14 w 26"/>
                  <a:gd name="T11" fmla="*/ 13 h 32"/>
                  <a:gd name="T12" fmla="*/ 10 w 26"/>
                  <a:gd name="T13" fmla="*/ 9 h 32"/>
                  <a:gd name="T14" fmla="*/ 6 w 26"/>
                  <a:gd name="T15" fmla="*/ 4 h 32"/>
                  <a:gd name="T16" fmla="*/ 1 w 26"/>
                  <a:gd name="T17" fmla="*/ 0 h 32"/>
                  <a:gd name="T18" fmla="*/ 0 w 26"/>
                  <a:gd name="T19" fmla="*/ 1 h 32"/>
                  <a:gd name="T20" fmla="*/ 5 w 26"/>
                  <a:gd name="T21" fmla="*/ 5 h 32"/>
                  <a:gd name="T22" fmla="*/ 9 w 26"/>
                  <a:gd name="T23" fmla="*/ 11 h 32"/>
                  <a:gd name="T24" fmla="*/ 12 w 26"/>
                  <a:gd name="T25" fmla="*/ 14 h 32"/>
                  <a:gd name="T26" fmla="*/ 17 w 26"/>
                  <a:gd name="T27" fmla="*/ 19 h 32"/>
                  <a:gd name="T28" fmla="*/ 20 w 26"/>
                  <a:gd name="T29" fmla="*/ 22 h 32"/>
                  <a:gd name="T30" fmla="*/ 23 w 26"/>
                  <a:gd name="T31" fmla="*/ 25 h 32"/>
                  <a:gd name="T32" fmla="*/ 24 w 26"/>
                  <a:gd name="T33" fmla="*/ 29 h 32"/>
                  <a:gd name="T34" fmla="*/ 25 w 26"/>
                  <a:gd name="T35" fmla="*/ 32 h 32"/>
                  <a:gd name="T36" fmla="*/ 26 w 2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26" y="29"/>
                    </a:lnTo>
                    <a:lnTo>
                      <a:pt x="24" y="24"/>
                    </a:lnTo>
                    <a:lnTo>
                      <a:pt x="21" y="20"/>
                    </a:lnTo>
                    <a:lnTo>
                      <a:pt x="18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20" y="22"/>
                    </a:lnTo>
                    <a:lnTo>
                      <a:pt x="23" y="25"/>
                    </a:lnTo>
                    <a:lnTo>
                      <a:pt x="24" y="29"/>
                    </a:lnTo>
                    <a:lnTo>
                      <a:pt x="25" y="32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6" name="Freeform 2024">
                <a:extLst>
                  <a:ext uri="{FF2B5EF4-FFF2-40B4-BE49-F238E27FC236}">
                    <a16:creationId xmlns:a16="http://schemas.microsoft.com/office/drawing/2014/main" id="{79DC75C0-0BA7-4879-B85C-7FE11435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7" name="Freeform 2025">
                <a:extLst>
                  <a:ext uri="{FF2B5EF4-FFF2-40B4-BE49-F238E27FC236}">
                    <a16:creationId xmlns:a16="http://schemas.microsoft.com/office/drawing/2014/main" id="{D520DE14-358E-48EC-8251-D44CD182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88"/>
                <a:ext cx="13" cy="5"/>
              </a:xfrm>
              <a:custGeom>
                <a:avLst/>
                <a:gdLst>
                  <a:gd name="T0" fmla="*/ 0 w 39"/>
                  <a:gd name="T1" fmla="*/ 10 h 13"/>
                  <a:gd name="T2" fmla="*/ 3 w 39"/>
                  <a:gd name="T3" fmla="*/ 12 h 13"/>
                  <a:gd name="T4" fmla="*/ 10 w 39"/>
                  <a:gd name="T5" fmla="*/ 13 h 13"/>
                  <a:gd name="T6" fmla="*/ 15 w 39"/>
                  <a:gd name="T7" fmla="*/ 13 h 13"/>
                  <a:gd name="T8" fmla="*/ 21 w 39"/>
                  <a:gd name="T9" fmla="*/ 12 h 13"/>
                  <a:gd name="T10" fmla="*/ 27 w 39"/>
                  <a:gd name="T11" fmla="*/ 11 h 13"/>
                  <a:gd name="T12" fmla="*/ 32 w 39"/>
                  <a:gd name="T13" fmla="*/ 8 h 13"/>
                  <a:gd name="T14" fmla="*/ 35 w 39"/>
                  <a:gd name="T15" fmla="*/ 4 h 13"/>
                  <a:gd name="T16" fmla="*/ 39 w 39"/>
                  <a:gd name="T17" fmla="*/ 2 h 13"/>
                  <a:gd name="T18" fmla="*/ 38 w 39"/>
                  <a:gd name="T19" fmla="*/ 0 h 13"/>
                  <a:gd name="T20" fmla="*/ 34 w 39"/>
                  <a:gd name="T21" fmla="*/ 3 h 13"/>
                  <a:gd name="T22" fmla="*/ 30 w 39"/>
                  <a:gd name="T23" fmla="*/ 7 h 13"/>
                  <a:gd name="T24" fmla="*/ 25 w 39"/>
                  <a:gd name="T25" fmla="*/ 10 h 13"/>
                  <a:gd name="T26" fmla="*/ 20 w 39"/>
                  <a:gd name="T27" fmla="*/ 12 h 13"/>
                  <a:gd name="T28" fmla="*/ 15 w 39"/>
                  <a:gd name="T29" fmla="*/ 12 h 13"/>
                  <a:gd name="T30" fmla="*/ 10 w 39"/>
                  <a:gd name="T31" fmla="*/ 12 h 13"/>
                  <a:gd name="T32" fmla="*/ 5 w 39"/>
                  <a:gd name="T33" fmla="*/ 12 h 13"/>
                  <a:gd name="T34" fmla="*/ 1 w 39"/>
                  <a:gd name="T35" fmla="*/ 9 h 13"/>
                  <a:gd name="T36" fmla="*/ 0 w 39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3">
                    <a:moveTo>
                      <a:pt x="0" y="10"/>
                    </a:moveTo>
                    <a:lnTo>
                      <a:pt x="3" y="12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2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0" y="12"/>
                    </a:lnTo>
                    <a:lnTo>
                      <a:pt x="15" y="1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8" name="Freeform 2026">
                <a:extLst>
                  <a:ext uri="{FF2B5EF4-FFF2-40B4-BE49-F238E27FC236}">
                    <a16:creationId xmlns:a16="http://schemas.microsoft.com/office/drawing/2014/main" id="{A85A20F0-1058-4422-ACD7-57619B5B6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1"/>
                <a:ext cx="3" cy="5"/>
              </a:xfrm>
              <a:custGeom>
                <a:avLst/>
                <a:gdLst>
                  <a:gd name="T0" fmla="*/ 2 w 9"/>
                  <a:gd name="T1" fmla="*/ 12 h 13"/>
                  <a:gd name="T2" fmla="*/ 1 w 9"/>
                  <a:gd name="T3" fmla="*/ 9 h 13"/>
                  <a:gd name="T4" fmla="*/ 3 w 9"/>
                  <a:gd name="T5" fmla="*/ 4 h 13"/>
                  <a:gd name="T6" fmla="*/ 5 w 9"/>
                  <a:gd name="T7" fmla="*/ 2 h 13"/>
                  <a:gd name="T8" fmla="*/ 8 w 9"/>
                  <a:gd name="T9" fmla="*/ 2 h 13"/>
                  <a:gd name="T10" fmla="*/ 9 w 9"/>
                  <a:gd name="T11" fmla="*/ 0 h 13"/>
                  <a:gd name="T12" fmla="*/ 4 w 9"/>
                  <a:gd name="T13" fmla="*/ 0 h 13"/>
                  <a:gd name="T14" fmla="*/ 1 w 9"/>
                  <a:gd name="T15" fmla="*/ 3 h 13"/>
                  <a:gd name="T16" fmla="*/ 0 w 9"/>
                  <a:gd name="T17" fmla="*/ 9 h 13"/>
                  <a:gd name="T18" fmla="*/ 1 w 9"/>
                  <a:gd name="T19" fmla="*/ 13 h 13"/>
                  <a:gd name="T20" fmla="*/ 2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2" y="12"/>
                    </a:moveTo>
                    <a:lnTo>
                      <a:pt x="1" y="9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9" name="Freeform 2027">
                <a:extLst>
                  <a:ext uri="{FF2B5EF4-FFF2-40B4-BE49-F238E27FC236}">
                    <a16:creationId xmlns:a16="http://schemas.microsoft.com/office/drawing/2014/main" id="{2017BA73-2767-4311-91FC-D319652E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5"/>
                <a:ext cx="17" cy="63"/>
              </a:xfrm>
              <a:custGeom>
                <a:avLst/>
                <a:gdLst>
                  <a:gd name="T0" fmla="*/ 51 w 51"/>
                  <a:gd name="T1" fmla="*/ 191 h 191"/>
                  <a:gd name="T2" fmla="*/ 49 w 51"/>
                  <a:gd name="T3" fmla="*/ 178 h 191"/>
                  <a:gd name="T4" fmla="*/ 46 w 51"/>
                  <a:gd name="T5" fmla="*/ 166 h 191"/>
                  <a:gd name="T6" fmla="*/ 44 w 51"/>
                  <a:gd name="T7" fmla="*/ 154 h 191"/>
                  <a:gd name="T8" fmla="*/ 42 w 51"/>
                  <a:gd name="T9" fmla="*/ 141 h 191"/>
                  <a:gd name="T10" fmla="*/ 39 w 51"/>
                  <a:gd name="T11" fmla="*/ 129 h 191"/>
                  <a:gd name="T12" fmla="*/ 37 w 51"/>
                  <a:gd name="T13" fmla="*/ 117 h 191"/>
                  <a:gd name="T14" fmla="*/ 35 w 51"/>
                  <a:gd name="T15" fmla="*/ 105 h 191"/>
                  <a:gd name="T16" fmla="*/ 32 w 51"/>
                  <a:gd name="T17" fmla="*/ 93 h 191"/>
                  <a:gd name="T18" fmla="*/ 30 w 51"/>
                  <a:gd name="T19" fmla="*/ 82 h 191"/>
                  <a:gd name="T20" fmla="*/ 27 w 51"/>
                  <a:gd name="T21" fmla="*/ 70 h 191"/>
                  <a:gd name="T22" fmla="*/ 22 w 51"/>
                  <a:gd name="T23" fmla="*/ 58 h 191"/>
                  <a:gd name="T24" fmla="*/ 20 w 51"/>
                  <a:gd name="T25" fmla="*/ 47 h 191"/>
                  <a:gd name="T26" fmla="*/ 16 w 51"/>
                  <a:gd name="T27" fmla="*/ 36 h 191"/>
                  <a:gd name="T28" fmla="*/ 11 w 51"/>
                  <a:gd name="T29" fmla="*/ 25 h 191"/>
                  <a:gd name="T30" fmla="*/ 7 w 51"/>
                  <a:gd name="T31" fmla="*/ 12 h 191"/>
                  <a:gd name="T32" fmla="*/ 1 w 51"/>
                  <a:gd name="T33" fmla="*/ 0 h 191"/>
                  <a:gd name="T34" fmla="*/ 0 w 51"/>
                  <a:gd name="T35" fmla="*/ 2 h 191"/>
                  <a:gd name="T36" fmla="*/ 5 w 51"/>
                  <a:gd name="T37" fmla="*/ 13 h 191"/>
                  <a:gd name="T38" fmla="*/ 11 w 51"/>
                  <a:gd name="T39" fmla="*/ 25 h 191"/>
                  <a:gd name="T40" fmla="*/ 13 w 51"/>
                  <a:gd name="T41" fmla="*/ 36 h 191"/>
                  <a:gd name="T42" fmla="*/ 19 w 51"/>
                  <a:gd name="T43" fmla="*/ 47 h 191"/>
                  <a:gd name="T44" fmla="*/ 21 w 51"/>
                  <a:gd name="T45" fmla="*/ 58 h 191"/>
                  <a:gd name="T46" fmla="*/ 26 w 51"/>
                  <a:gd name="T47" fmla="*/ 70 h 191"/>
                  <a:gd name="T48" fmla="*/ 28 w 51"/>
                  <a:gd name="T49" fmla="*/ 82 h 191"/>
                  <a:gd name="T50" fmla="*/ 30 w 51"/>
                  <a:gd name="T51" fmla="*/ 93 h 191"/>
                  <a:gd name="T52" fmla="*/ 32 w 51"/>
                  <a:gd name="T53" fmla="*/ 105 h 191"/>
                  <a:gd name="T54" fmla="*/ 36 w 51"/>
                  <a:gd name="T55" fmla="*/ 117 h 191"/>
                  <a:gd name="T56" fmla="*/ 38 w 51"/>
                  <a:gd name="T57" fmla="*/ 129 h 191"/>
                  <a:gd name="T58" fmla="*/ 40 w 51"/>
                  <a:gd name="T59" fmla="*/ 141 h 191"/>
                  <a:gd name="T60" fmla="*/ 42 w 51"/>
                  <a:gd name="T61" fmla="*/ 154 h 191"/>
                  <a:gd name="T62" fmla="*/ 45 w 51"/>
                  <a:gd name="T63" fmla="*/ 166 h 191"/>
                  <a:gd name="T64" fmla="*/ 47 w 51"/>
                  <a:gd name="T65" fmla="*/ 178 h 191"/>
                  <a:gd name="T66" fmla="*/ 50 w 51"/>
                  <a:gd name="T67" fmla="*/ 191 h 191"/>
                  <a:gd name="T68" fmla="*/ 51 w 51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191">
                    <a:moveTo>
                      <a:pt x="51" y="191"/>
                    </a:moveTo>
                    <a:lnTo>
                      <a:pt x="49" y="178"/>
                    </a:lnTo>
                    <a:lnTo>
                      <a:pt x="46" y="166"/>
                    </a:lnTo>
                    <a:lnTo>
                      <a:pt x="44" y="154"/>
                    </a:lnTo>
                    <a:lnTo>
                      <a:pt x="42" y="141"/>
                    </a:lnTo>
                    <a:lnTo>
                      <a:pt x="39" y="129"/>
                    </a:lnTo>
                    <a:lnTo>
                      <a:pt x="37" y="117"/>
                    </a:lnTo>
                    <a:lnTo>
                      <a:pt x="35" y="105"/>
                    </a:lnTo>
                    <a:lnTo>
                      <a:pt x="32" y="93"/>
                    </a:lnTo>
                    <a:lnTo>
                      <a:pt x="30" y="82"/>
                    </a:lnTo>
                    <a:lnTo>
                      <a:pt x="27" y="70"/>
                    </a:lnTo>
                    <a:lnTo>
                      <a:pt x="22" y="58"/>
                    </a:lnTo>
                    <a:lnTo>
                      <a:pt x="20" y="47"/>
                    </a:lnTo>
                    <a:lnTo>
                      <a:pt x="16" y="36"/>
                    </a:lnTo>
                    <a:lnTo>
                      <a:pt x="11" y="25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11" y="25"/>
                    </a:lnTo>
                    <a:lnTo>
                      <a:pt x="13" y="36"/>
                    </a:lnTo>
                    <a:lnTo>
                      <a:pt x="19" y="47"/>
                    </a:lnTo>
                    <a:lnTo>
                      <a:pt x="21" y="58"/>
                    </a:lnTo>
                    <a:lnTo>
                      <a:pt x="26" y="70"/>
                    </a:lnTo>
                    <a:lnTo>
                      <a:pt x="28" y="82"/>
                    </a:lnTo>
                    <a:lnTo>
                      <a:pt x="30" y="93"/>
                    </a:lnTo>
                    <a:lnTo>
                      <a:pt x="32" y="105"/>
                    </a:lnTo>
                    <a:lnTo>
                      <a:pt x="36" y="117"/>
                    </a:lnTo>
                    <a:lnTo>
                      <a:pt x="38" y="129"/>
                    </a:lnTo>
                    <a:lnTo>
                      <a:pt x="40" y="141"/>
                    </a:lnTo>
                    <a:lnTo>
                      <a:pt x="42" y="154"/>
                    </a:lnTo>
                    <a:lnTo>
                      <a:pt x="45" y="166"/>
                    </a:lnTo>
                    <a:lnTo>
                      <a:pt x="47" y="178"/>
                    </a:lnTo>
                    <a:lnTo>
                      <a:pt x="50" y="191"/>
                    </a:lnTo>
                    <a:lnTo>
                      <a:pt x="5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0" name="Freeform 2028">
                <a:extLst>
                  <a:ext uri="{FF2B5EF4-FFF2-40B4-BE49-F238E27FC236}">
                    <a16:creationId xmlns:a16="http://schemas.microsoft.com/office/drawing/2014/main" id="{8AC0C6F3-B36B-4DEA-9F50-034D7533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58"/>
                <a:ext cx="5" cy="7"/>
              </a:xfrm>
              <a:custGeom>
                <a:avLst/>
                <a:gdLst>
                  <a:gd name="T0" fmla="*/ 14 w 14"/>
                  <a:gd name="T1" fmla="*/ 19 h 21"/>
                  <a:gd name="T2" fmla="*/ 12 w 14"/>
                  <a:gd name="T3" fmla="*/ 19 h 21"/>
                  <a:gd name="T4" fmla="*/ 9 w 14"/>
                  <a:gd name="T5" fmla="*/ 16 h 21"/>
                  <a:gd name="T6" fmla="*/ 7 w 14"/>
                  <a:gd name="T7" fmla="*/ 13 h 21"/>
                  <a:gd name="T8" fmla="*/ 6 w 14"/>
                  <a:gd name="T9" fmla="*/ 11 h 21"/>
                  <a:gd name="T10" fmla="*/ 5 w 14"/>
                  <a:gd name="T11" fmla="*/ 9 h 21"/>
                  <a:gd name="T12" fmla="*/ 4 w 14"/>
                  <a:gd name="T13" fmla="*/ 5 h 21"/>
                  <a:gd name="T14" fmla="*/ 3 w 14"/>
                  <a:gd name="T15" fmla="*/ 2 h 21"/>
                  <a:gd name="T16" fmla="*/ 3 w 14"/>
                  <a:gd name="T17" fmla="*/ 0 h 21"/>
                  <a:gd name="T18" fmla="*/ 0 w 14"/>
                  <a:gd name="T19" fmla="*/ 0 h 21"/>
                  <a:gd name="T20" fmla="*/ 1 w 14"/>
                  <a:gd name="T21" fmla="*/ 2 h 21"/>
                  <a:gd name="T22" fmla="*/ 3 w 14"/>
                  <a:gd name="T23" fmla="*/ 5 h 21"/>
                  <a:gd name="T24" fmla="*/ 4 w 14"/>
                  <a:gd name="T25" fmla="*/ 9 h 21"/>
                  <a:gd name="T26" fmla="*/ 4 w 14"/>
                  <a:gd name="T27" fmla="*/ 11 h 21"/>
                  <a:gd name="T28" fmla="*/ 6 w 14"/>
                  <a:gd name="T29" fmla="*/ 15 h 21"/>
                  <a:gd name="T30" fmla="*/ 8 w 14"/>
                  <a:gd name="T31" fmla="*/ 18 h 21"/>
                  <a:gd name="T32" fmla="*/ 9 w 14"/>
                  <a:gd name="T33" fmla="*/ 19 h 21"/>
                  <a:gd name="T34" fmla="*/ 12 w 14"/>
                  <a:gd name="T35" fmla="*/ 21 h 21"/>
                  <a:gd name="T36" fmla="*/ 14 w 14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19"/>
                    </a:moveTo>
                    <a:lnTo>
                      <a:pt x="12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12" y="21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1" name="Freeform 2029">
                <a:extLst>
                  <a:ext uri="{FF2B5EF4-FFF2-40B4-BE49-F238E27FC236}">
                    <a16:creationId xmlns:a16="http://schemas.microsoft.com/office/drawing/2014/main" id="{3DACA8BB-46FB-4F82-AE7F-538559446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3"/>
                <a:ext cx="10" cy="4"/>
              </a:xfrm>
              <a:custGeom>
                <a:avLst/>
                <a:gdLst>
                  <a:gd name="T0" fmla="*/ 30 w 31"/>
                  <a:gd name="T1" fmla="*/ 0 h 14"/>
                  <a:gd name="T2" fmla="*/ 24 w 31"/>
                  <a:gd name="T3" fmla="*/ 6 h 14"/>
                  <a:gd name="T4" fmla="*/ 21 w 31"/>
                  <a:gd name="T5" fmla="*/ 9 h 14"/>
                  <a:gd name="T6" fmla="*/ 17 w 31"/>
                  <a:gd name="T7" fmla="*/ 11 h 14"/>
                  <a:gd name="T8" fmla="*/ 15 w 31"/>
                  <a:gd name="T9" fmla="*/ 12 h 14"/>
                  <a:gd name="T10" fmla="*/ 13 w 31"/>
                  <a:gd name="T11" fmla="*/ 12 h 14"/>
                  <a:gd name="T12" fmla="*/ 11 w 31"/>
                  <a:gd name="T13" fmla="*/ 11 h 14"/>
                  <a:gd name="T14" fmla="*/ 6 w 31"/>
                  <a:gd name="T15" fmla="*/ 9 h 14"/>
                  <a:gd name="T16" fmla="*/ 2 w 31"/>
                  <a:gd name="T17" fmla="*/ 6 h 14"/>
                  <a:gd name="T18" fmla="*/ 0 w 31"/>
                  <a:gd name="T19" fmla="*/ 8 h 14"/>
                  <a:gd name="T20" fmla="*/ 5 w 31"/>
                  <a:gd name="T21" fmla="*/ 10 h 14"/>
                  <a:gd name="T22" fmla="*/ 9 w 31"/>
                  <a:gd name="T23" fmla="*/ 12 h 14"/>
                  <a:gd name="T24" fmla="*/ 13 w 31"/>
                  <a:gd name="T25" fmla="*/ 14 h 14"/>
                  <a:gd name="T26" fmla="*/ 15 w 31"/>
                  <a:gd name="T27" fmla="*/ 14 h 14"/>
                  <a:gd name="T28" fmla="*/ 20 w 31"/>
                  <a:gd name="T29" fmla="*/ 12 h 14"/>
                  <a:gd name="T30" fmla="*/ 22 w 31"/>
                  <a:gd name="T31" fmla="*/ 10 h 14"/>
                  <a:gd name="T32" fmla="*/ 25 w 31"/>
                  <a:gd name="T33" fmla="*/ 7 h 14"/>
                  <a:gd name="T34" fmla="*/ 31 w 31"/>
                  <a:gd name="T35" fmla="*/ 2 h 14"/>
                  <a:gd name="T36" fmla="*/ 30 w 3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4">
                    <a:moveTo>
                      <a:pt x="30" y="0"/>
                    </a:moveTo>
                    <a:lnTo>
                      <a:pt x="24" y="6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2" name="Freeform 2030">
                <a:extLst>
                  <a:ext uri="{FF2B5EF4-FFF2-40B4-BE49-F238E27FC236}">
                    <a16:creationId xmlns:a16="http://schemas.microsoft.com/office/drawing/2014/main" id="{745BFEA1-B911-4496-976F-B31E64ACC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58"/>
                <a:ext cx="2" cy="5"/>
              </a:xfrm>
              <a:custGeom>
                <a:avLst/>
                <a:gdLst>
                  <a:gd name="T0" fmla="*/ 5 w 8"/>
                  <a:gd name="T1" fmla="*/ 1 h 15"/>
                  <a:gd name="T2" fmla="*/ 5 w 8"/>
                  <a:gd name="T3" fmla="*/ 1 h 15"/>
                  <a:gd name="T4" fmla="*/ 5 w 8"/>
                  <a:gd name="T5" fmla="*/ 4 h 15"/>
                  <a:gd name="T6" fmla="*/ 4 w 8"/>
                  <a:gd name="T7" fmla="*/ 6 h 15"/>
                  <a:gd name="T8" fmla="*/ 3 w 8"/>
                  <a:gd name="T9" fmla="*/ 11 h 15"/>
                  <a:gd name="T10" fmla="*/ 0 w 8"/>
                  <a:gd name="T11" fmla="*/ 14 h 15"/>
                  <a:gd name="T12" fmla="*/ 2 w 8"/>
                  <a:gd name="T13" fmla="*/ 15 h 15"/>
                  <a:gd name="T14" fmla="*/ 4 w 8"/>
                  <a:gd name="T15" fmla="*/ 12 h 15"/>
                  <a:gd name="T16" fmla="*/ 6 w 8"/>
                  <a:gd name="T17" fmla="*/ 8 h 15"/>
                  <a:gd name="T18" fmla="*/ 8 w 8"/>
                  <a:gd name="T19" fmla="*/ 4 h 15"/>
                  <a:gd name="T20" fmla="*/ 8 w 8"/>
                  <a:gd name="T21" fmla="*/ 1 h 15"/>
                  <a:gd name="T22" fmla="*/ 8 w 8"/>
                  <a:gd name="T23" fmla="*/ 0 h 15"/>
                  <a:gd name="T24" fmla="*/ 5 w 8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3" name="Freeform 2031">
                <a:extLst>
                  <a:ext uri="{FF2B5EF4-FFF2-40B4-BE49-F238E27FC236}">
                    <a16:creationId xmlns:a16="http://schemas.microsoft.com/office/drawing/2014/main" id="{99F0B0FD-450E-4FE9-80E3-E5FCE032F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90"/>
                <a:ext cx="13" cy="68"/>
              </a:xfrm>
              <a:custGeom>
                <a:avLst/>
                <a:gdLst>
                  <a:gd name="T0" fmla="*/ 0 w 41"/>
                  <a:gd name="T1" fmla="*/ 0 h 205"/>
                  <a:gd name="T2" fmla="*/ 0 w 41"/>
                  <a:gd name="T3" fmla="*/ 14 h 205"/>
                  <a:gd name="T4" fmla="*/ 2 w 41"/>
                  <a:gd name="T5" fmla="*/ 26 h 205"/>
                  <a:gd name="T6" fmla="*/ 2 w 41"/>
                  <a:gd name="T7" fmla="*/ 39 h 205"/>
                  <a:gd name="T8" fmla="*/ 5 w 41"/>
                  <a:gd name="T9" fmla="*/ 52 h 205"/>
                  <a:gd name="T10" fmla="*/ 5 w 41"/>
                  <a:gd name="T11" fmla="*/ 64 h 205"/>
                  <a:gd name="T12" fmla="*/ 7 w 41"/>
                  <a:gd name="T13" fmla="*/ 78 h 205"/>
                  <a:gd name="T14" fmla="*/ 8 w 41"/>
                  <a:gd name="T15" fmla="*/ 90 h 205"/>
                  <a:gd name="T16" fmla="*/ 11 w 41"/>
                  <a:gd name="T17" fmla="*/ 104 h 205"/>
                  <a:gd name="T18" fmla="*/ 14 w 41"/>
                  <a:gd name="T19" fmla="*/ 117 h 205"/>
                  <a:gd name="T20" fmla="*/ 17 w 41"/>
                  <a:gd name="T21" fmla="*/ 129 h 205"/>
                  <a:gd name="T22" fmla="*/ 19 w 41"/>
                  <a:gd name="T23" fmla="*/ 143 h 205"/>
                  <a:gd name="T24" fmla="*/ 23 w 41"/>
                  <a:gd name="T25" fmla="*/ 155 h 205"/>
                  <a:gd name="T26" fmla="*/ 27 w 41"/>
                  <a:gd name="T27" fmla="*/ 167 h 205"/>
                  <a:gd name="T28" fmla="*/ 30 w 41"/>
                  <a:gd name="T29" fmla="*/ 179 h 205"/>
                  <a:gd name="T30" fmla="*/ 35 w 41"/>
                  <a:gd name="T31" fmla="*/ 191 h 205"/>
                  <a:gd name="T32" fmla="*/ 39 w 41"/>
                  <a:gd name="T33" fmla="*/ 205 h 205"/>
                  <a:gd name="T34" fmla="*/ 41 w 41"/>
                  <a:gd name="T35" fmla="*/ 204 h 205"/>
                  <a:gd name="T36" fmla="*/ 36 w 41"/>
                  <a:gd name="T37" fmla="*/ 191 h 205"/>
                  <a:gd name="T38" fmla="*/ 32 w 41"/>
                  <a:gd name="T39" fmla="*/ 179 h 205"/>
                  <a:gd name="T40" fmla="*/ 28 w 41"/>
                  <a:gd name="T41" fmla="*/ 167 h 205"/>
                  <a:gd name="T42" fmla="*/ 25 w 41"/>
                  <a:gd name="T43" fmla="*/ 155 h 205"/>
                  <a:gd name="T44" fmla="*/ 20 w 41"/>
                  <a:gd name="T45" fmla="*/ 143 h 205"/>
                  <a:gd name="T46" fmla="*/ 17 w 41"/>
                  <a:gd name="T47" fmla="*/ 129 h 205"/>
                  <a:gd name="T48" fmla="*/ 15 w 41"/>
                  <a:gd name="T49" fmla="*/ 117 h 205"/>
                  <a:gd name="T50" fmla="*/ 13 w 41"/>
                  <a:gd name="T51" fmla="*/ 104 h 205"/>
                  <a:gd name="T52" fmla="*/ 10 w 41"/>
                  <a:gd name="T53" fmla="*/ 90 h 205"/>
                  <a:gd name="T54" fmla="*/ 8 w 41"/>
                  <a:gd name="T55" fmla="*/ 78 h 205"/>
                  <a:gd name="T56" fmla="*/ 6 w 41"/>
                  <a:gd name="T57" fmla="*/ 64 h 205"/>
                  <a:gd name="T58" fmla="*/ 6 w 41"/>
                  <a:gd name="T59" fmla="*/ 52 h 205"/>
                  <a:gd name="T60" fmla="*/ 5 w 41"/>
                  <a:gd name="T61" fmla="*/ 39 h 205"/>
                  <a:gd name="T62" fmla="*/ 4 w 41"/>
                  <a:gd name="T63" fmla="*/ 26 h 205"/>
                  <a:gd name="T64" fmla="*/ 4 w 41"/>
                  <a:gd name="T65" fmla="*/ 14 h 205"/>
                  <a:gd name="T66" fmla="*/ 4 w 41"/>
                  <a:gd name="T67" fmla="*/ 0 h 205"/>
                  <a:gd name="T68" fmla="*/ 0 w 41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05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8" y="90"/>
                    </a:lnTo>
                    <a:lnTo>
                      <a:pt x="11" y="104"/>
                    </a:lnTo>
                    <a:lnTo>
                      <a:pt x="14" y="117"/>
                    </a:lnTo>
                    <a:lnTo>
                      <a:pt x="17" y="129"/>
                    </a:lnTo>
                    <a:lnTo>
                      <a:pt x="19" y="143"/>
                    </a:lnTo>
                    <a:lnTo>
                      <a:pt x="23" y="155"/>
                    </a:lnTo>
                    <a:lnTo>
                      <a:pt x="27" y="167"/>
                    </a:lnTo>
                    <a:lnTo>
                      <a:pt x="30" y="179"/>
                    </a:lnTo>
                    <a:lnTo>
                      <a:pt x="35" y="191"/>
                    </a:lnTo>
                    <a:lnTo>
                      <a:pt x="39" y="205"/>
                    </a:lnTo>
                    <a:lnTo>
                      <a:pt x="41" y="204"/>
                    </a:lnTo>
                    <a:lnTo>
                      <a:pt x="36" y="191"/>
                    </a:lnTo>
                    <a:lnTo>
                      <a:pt x="32" y="179"/>
                    </a:lnTo>
                    <a:lnTo>
                      <a:pt x="28" y="167"/>
                    </a:lnTo>
                    <a:lnTo>
                      <a:pt x="25" y="155"/>
                    </a:lnTo>
                    <a:lnTo>
                      <a:pt x="20" y="143"/>
                    </a:lnTo>
                    <a:lnTo>
                      <a:pt x="17" y="129"/>
                    </a:lnTo>
                    <a:lnTo>
                      <a:pt x="15" y="117"/>
                    </a:lnTo>
                    <a:lnTo>
                      <a:pt x="13" y="104"/>
                    </a:lnTo>
                    <a:lnTo>
                      <a:pt x="10" y="90"/>
                    </a:lnTo>
                    <a:lnTo>
                      <a:pt x="8" y="78"/>
                    </a:lnTo>
                    <a:lnTo>
                      <a:pt x="6" y="64"/>
                    </a:lnTo>
                    <a:lnTo>
                      <a:pt x="6" y="52"/>
                    </a:lnTo>
                    <a:lnTo>
                      <a:pt x="5" y="39"/>
                    </a:lnTo>
                    <a:lnTo>
                      <a:pt x="4" y="26"/>
                    </a:lnTo>
                    <a:lnTo>
                      <a:pt x="4" y="14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4" name="Freeform 2032">
                <a:extLst>
                  <a:ext uri="{FF2B5EF4-FFF2-40B4-BE49-F238E27FC236}">
                    <a16:creationId xmlns:a16="http://schemas.microsoft.com/office/drawing/2014/main" id="{F5127D72-3625-4BFB-8732-C2B7DFE7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6" cy="3"/>
              </a:xfrm>
              <a:custGeom>
                <a:avLst/>
                <a:gdLst>
                  <a:gd name="T0" fmla="*/ 1 w 17"/>
                  <a:gd name="T1" fmla="*/ 3 h 10"/>
                  <a:gd name="T2" fmla="*/ 4 w 17"/>
                  <a:gd name="T3" fmla="*/ 1 h 10"/>
                  <a:gd name="T4" fmla="*/ 9 w 17"/>
                  <a:gd name="T5" fmla="*/ 1 h 10"/>
                  <a:gd name="T6" fmla="*/ 12 w 17"/>
                  <a:gd name="T7" fmla="*/ 5 h 10"/>
                  <a:gd name="T8" fmla="*/ 13 w 17"/>
                  <a:gd name="T9" fmla="*/ 10 h 10"/>
                  <a:gd name="T10" fmla="*/ 17 w 17"/>
                  <a:gd name="T11" fmla="*/ 10 h 10"/>
                  <a:gd name="T12" fmla="*/ 14 w 17"/>
                  <a:gd name="T13" fmla="*/ 3 h 10"/>
                  <a:gd name="T14" fmla="*/ 9 w 17"/>
                  <a:gd name="T15" fmla="*/ 0 h 10"/>
                  <a:gd name="T16" fmla="*/ 4 w 17"/>
                  <a:gd name="T17" fmla="*/ 0 h 10"/>
                  <a:gd name="T18" fmla="*/ 0 w 17"/>
                  <a:gd name="T19" fmla="*/ 1 h 10"/>
                  <a:gd name="T20" fmla="*/ 1 w 17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1" y="3"/>
                    </a:moveTo>
                    <a:lnTo>
                      <a:pt x="4" y="1"/>
                    </a:lnTo>
                    <a:lnTo>
                      <a:pt x="9" y="1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7" y="10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5" name="Freeform 2033">
                <a:extLst>
                  <a:ext uri="{FF2B5EF4-FFF2-40B4-BE49-F238E27FC236}">
                    <a16:creationId xmlns:a16="http://schemas.microsoft.com/office/drawing/2014/main" id="{7F9EA7DE-7FEF-4720-B738-15C9D65AC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6" name="Freeform 2034">
                <a:extLst>
                  <a:ext uri="{FF2B5EF4-FFF2-40B4-BE49-F238E27FC236}">
                    <a16:creationId xmlns:a16="http://schemas.microsoft.com/office/drawing/2014/main" id="{A5B855C8-D592-457C-8C71-63975C30B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441"/>
                <a:ext cx="66" cy="305"/>
              </a:xfrm>
              <a:custGeom>
                <a:avLst/>
                <a:gdLst>
                  <a:gd name="T0" fmla="*/ 5 w 198"/>
                  <a:gd name="T1" fmla="*/ 25 h 915"/>
                  <a:gd name="T2" fmla="*/ 18 w 198"/>
                  <a:gd name="T3" fmla="*/ 78 h 915"/>
                  <a:gd name="T4" fmla="*/ 30 w 198"/>
                  <a:gd name="T5" fmla="*/ 136 h 915"/>
                  <a:gd name="T6" fmla="*/ 41 w 198"/>
                  <a:gd name="T7" fmla="*/ 197 h 915"/>
                  <a:gd name="T8" fmla="*/ 54 w 198"/>
                  <a:gd name="T9" fmla="*/ 261 h 915"/>
                  <a:gd name="T10" fmla="*/ 67 w 198"/>
                  <a:gd name="T11" fmla="*/ 328 h 915"/>
                  <a:gd name="T12" fmla="*/ 79 w 198"/>
                  <a:gd name="T13" fmla="*/ 395 h 915"/>
                  <a:gd name="T14" fmla="*/ 92 w 198"/>
                  <a:gd name="T15" fmla="*/ 461 h 915"/>
                  <a:gd name="T16" fmla="*/ 105 w 198"/>
                  <a:gd name="T17" fmla="*/ 527 h 915"/>
                  <a:gd name="T18" fmla="*/ 118 w 198"/>
                  <a:gd name="T19" fmla="*/ 592 h 915"/>
                  <a:gd name="T20" fmla="*/ 129 w 198"/>
                  <a:gd name="T21" fmla="*/ 653 h 915"/>
                  <a:gd name="T22" fmla="*/ 142 w 198"/>
                  <a:gd name="T23" fmla="*/ 712 h 915"/>
                  <a:gd name="T24" fmla="*/ 155 w 198"/>
                  <a:gd name="T25" fmla="*/ 767 h 915"/>
                  <a:gd name="T26" fmla="*/ 167 w 198"/>
                  <a:gd name="T27" fmla="*/ 817 h 915"/>
                  <a:gd name="T28" fmla="*/ 179 w 198"/>
                  <a:gd name="T29" fmla="*/ 861 h 915"/>
                  <a:gd name="T30" fmla="*/ 190 w 198"/>
                  <a:gd name="T31" fmla="*/ 900 h 915"/>
                  <a:gd name="T32" fmla="*/ 198 w 198"/>
                  <a:gd name="T33" fmla="*/ 915 h 915"/>
                  <a:gd name="T34" fmla="*/ 186 w 198"/>
                  <a:gd name="T35" fmla="*/ 882 h 915"/>
                  <a:gd name="T36" fmla="*/ 174 w 198"/>
                  <a:gd name="T37" fmla="*/ 840 h 915"/>
                  <a:gd name="T38" fmla="*/ 161 w 198"/>
                  <a:gd name="T39" fmla="*/ 793 h 915"/>
                  <a:gd name="T40" fmla="*/ 150 w 198"/>
                  <a:gd name="T41" fmla="*/ 740 h 915"/>
                  <a:gd name="T42" fmla="*/ 138 w 198"/>
                  <a:gd name="T43" fmla="*/ 684 h 915"/>
                  <a:gd name="T44" fmla="*/ 125 w 198"/>
                  <a:gd name="T45" fmla="*/ 624 h 915"/>
                  <a:gd name="T46" fmla="*/ 112 w 198"/>
                  <a:gd name="T47" fmla="*/ 560 h 915"/>
                  <a:gd name="T48" fmla="*/ 100 w 198"/>
                  <a:gd name="T49" fmla="*/ 494 h 915"/>
                  <a:gd name="T50" fmla="*/ 87 w 198"/>
                  <a:gd name="T51" fmla="*/ 428 h 915"/>
                  <a:gd name="T52" fmla="*/ 74 w 198"/>
                  <a:gd name="T53" fmla="*/ 360 h 915"/>
                  <a:gd name="T54" fmla="*/ 62 w 198"/>
                  <a:gd name="T55" fmla="*/ 295 h 915"/>
                  <a:gd name="T56" fmla="*/ 50 w 198"/>
                  <a:gd name="T57" fmla="*/ 230 h 915"/>
                  <a:gd name="T58" fmla="*/ 37 w 198"/>
                  <a:gd name="T59" fmla="*/ 166 h 915"/>
                  <a:gd name="T60" fmla="*/ 25 w 198"/>
                  <a:gd name="T61" fmla="*/ 107 h 915"/>
                  <a:gd name="T62" fmla="*/ 12 w 198"/>
                  <a:gd name="T63" fmla="*/ 50 h 915"/>
                  <a:gd name="T64" fmla="*/ 1 w 198"/>
                  <a:gd name="T65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915">
                    <a:moveTo>
                      <a:pt x="0" y="0"/>
                    </a:moveTo>
                    <a:lnTo>
                      <a:pt x="5" y="25"/>
                    </a:lnTo>
                    <a:lnTo>
                      <a:pt x="11" y="50"/>
                    </a:lnTo>
                    <a:lnTo>
                      <a:pt x="18" y="78"/>
                    </a:lnTo>
                    <a:lnTo>
                      <a:pt x="23" y="107"/>
                    </a:lnTo>
                    <a:lnTo>
                      <a:pt x="30" y="136"/>
                    </a:lnTo>
                    <a:lnTo>
                      <a:pt x="36" y="166"/>
                    </a:lnTo>
                    <a:lnTo>
                      <a:pt x="41" y="197"/>
                    </a:lnTo>
                    <a:lnTo>
                      <a:pt x="48" y="230"/>
                    </a:lnTo>
                    <a:lnTo>
                      <a:pt x="54" y="261"/>
                    </a:lnTo>
                    <a:lnTo>
                      <a:pt x="60" y="295"/>
                    </a:lnTo>
                    <a:lnTo>
                      <a:pt x="67" y="328"/>
                    </a:lnTo>
                    <a:lnTo>
                      <a:pt x="74" y="360"/>
                    </a:lnTo>
                    <a:lnTo>
                      <a:pt x="79" y="395"/>
                    </a:lnTo>
                    <a:lnTo>
                      <a:pt x="85" y="428"/>
                    </a:lnTo>
                    <a:lnTo>
                      <a:pt x="92" y="461"/>
                    </a:lnTo>
                    <a:lnTo>
                      <a:pt x="97" y="494"/>
                    </a:lnTo>
                    <a:lnTo>
                      <a:pt x="105" y="527"/>
                    </a:lnTo>
                    <a:lnTo>
                      <a:pt x="111" y="560"/>
                    </a:lnTo>
                    <a:lnTo>
                      <a:pt x="118" y="592"/>
                    </a:lnTo>
                    <a:lnTo>
                      <a:pt x="123" y="624"/>
                    </a:lnTo>
                    <a:lnTo>
                      <a:pt x="129" y="653"/>
                    </a:lnTo>
                    <a:lnTo>
                      <a:pt x="136" y="684"/>
                    </a:lnTo>
                    <a:lnTo>
                      <a:pt x="142" y="712"/>
                    </a:lnTo>
                    <a:lnTo>
                      <a:pt x="149" y="740"/>
                    </a:lnTo>
                    <a:lnTo>
                      <a:pt x="155" y="767"/>
                    </a:lnTo>
                    <a:lnTo>
                      <a:pt x="160" y="793"/>
                    </a:lnTo>
                    <a:lnTo>
                      <a:pt x="167" y="817"/>
                    </a:lnTo>
                    <a:lnTo>
                      <a:pt x="173" y="840"/>
                    </a:lnTo>
                    <a:lnTo>
                      <a:pt x="179" y="861"/>
                    </a:lnTo>
                    <a:lnTo>
                      <a:pt x="185" y="882"/>
                    </a:lnTo>
                    <a:lnTo>
                      <a:pt x="190" y="900"/>
                    </a:lnTo>
                    <a:lnTo>
                      <a:pt x="196" y="915"/>
                    </a:lnTo>
                    <a:lnTo>
                      <a:pt x="198" y="915"/>
                    </a:lnTo>
                    <a:lnTo>
                      <a:pt x="192" y="900"/>
                    </a:lnTo>
                    <a:lnTo>
                      <a:pt x="186" y="882"/>
                    </a:lnTo>
                    <a:lnTo>
                      <a:pt x="180" y="861"/>
                    </a:lnTo>
                    <a:lnTo>
                      <a:pt x="174" y="840"/>
                    </a:lnTo>
                    <a:lnTo>
                      <a:pt x="168" y="817"/>
                    </a:lnTo>
                    <a:lnTo>
                      <a:pt x="161" y="793"/>
                    </a:lnTo>
                    <a:lnTo>
                      <a:pt x="156" y="767"/>
                    </a:lnTo>
                    <a:lnTo>
                      <a:pt x="150" y="740"/>
                    </a:lnTo>
                    <a:lnTo>
                      <a:pt x="143" y="712"/>
                    </a:lnTo>
                    <a:lnTo>
                      <a:pt x="138" y="684"/>
                    </a:lnTo>
                    <a:lnTo>
                      <a:pt x="131" y="653"/>
                    </a:lnTo>
                    <a:lnTo>
                      <a:pt x="125" y="624"/>
                    </a:lnTo>
                    <a:lnTo>
                      <a:pt x="118" y="592"/>
                    </a:lnTo>
                    <a:lnTo>
                      <a:pt x="112" y="560"/>
                    </a:lnTo>
                    <a:lnTo>
                      <a:pt x="106" y="527"/>
                    </a:lnTo>
                    <a:lnTo>
                      <a:pt x="100" y="494"/>
                    </a:lnTo>
                    <a:lnTo>
                      <a:pt x="94" y="461"/>
                    </a:lnTo>
                    <a:lnTo>
                      <a:pt x="87" y="428"/>
                    </a:lnTo>
                    <a:lnTo>
                      <a:pt x="81" y="395"/>
                    </a:lnTo>
                    <a:lnTo>
                      <a:pt x="74" y="360"/>
                    </a:lnTo>
                    <a:lnTo>
                      <a:pt x="68" y="328"/>
                    </a:lnTo>
                    <a:lnTo>
                      <a:pt x="62" y="295"/>
                    </a:lnTo>
                    <a:lnTo>
                      <a:pt x="56" y="261"/>
                    </a:lnTo>
                    <a:lnTo>
                      <a:pt x="50" y="230"/>
                    </a:lnTo>
                    <a:lnTo>
                      <a:pt x="42" y="197"/>
                    </a:lnTo>
                    <a:lnTo>
                      <a:pt x="37" y="166"/>
                    </a:lnTo>
                    <a:lnTo>
                      <a:pt x="31" y="136"/>
                    </a:lnTo>
                    <a:lnTo>
                      <a:pt x="25" y="107"/>
                    </a:lnTo>
                    <a:lnTo>
                      <a:pt x="19" y="78"/>
                    </a:lnTo>
                    <a:lnTo>
                      <a:pt x="12" y="50"/>
                    </a:lnTo>
                    <a:lnTo>
                      <a:pt x="7" y="2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7" name="Freeform 2035">
                <a:extLst>
                  <a:ext uri="{FF2B5EF4-FFF2-40B4-BE49-F238E27FC236}">
                    <a16:creationId xmlns:a16="http://schemas.microsoft.com/office/drawing/2014/main" id="{EAB9D45B-3CAB-422D-B7B8-9B5939B39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430"/>
                <a:ext cx="36" cy="15"/>
              </a:xfrm>
              <a:custGeom>
                <a:avLst/>
                <a:gdLst>
                  <a:gd name="T0" fmla="*/ 1 w 107"/>
                  <a:gd name="T1" fmla="*/ 44 h 44"/>
                  <a:gd name="T2" fmla="*/ 1 w 107"/>
                  <a:gd name="T3" fmla="*/ 44 h 44"/>
                  <a:gd name="T4" fmla="*/ 19 w 107"/>
                  <a:gd name="T5" fmla="*/ 35 h 44"/>
                  <a:gd name="T6" fmla="*/ 34 w 107"/>
                  <a:gd name="T7" fmla="*/ 24 h 44"/>
                  <a:gd name="T8" fmla="*/ 51 w 107"/>
                  <a:gd name="T9" fmla="*/ 13 h 44"/>
                  <a:gd name="T10" fmla="*/ 64 w 107"/>
                  <a:gd name="T11" fmla="*/ 5 h 44"/>
                  <a:gd name="T12" fmla="*/ 78 w 107"/>
                  <a:gd name="T13" fmla="*/ 1 h 44"/>
                  <a:gd name="T14" fmla="*/ 89 w 107"/>
                  <a:gd name="T15" fmla="*/ 4 h 44"/>
                  <a:gd name="T16" fmla="*/ 99 w 107"/>
                  <a:gd name="T17" fmla="*/ 13 h 44"/>
                  <a:gd name="T18" fmla="*/ 107 w 107"/>
                  <a:gd name="T19" fmla="*/ 32 h 44"/>
                  <a:gd name="T20" fmla="*/ 107 w 107"/>
                  <a:gd name="T21" fmla="*/ 32 h 44"/>
                  <a:gd name="T22" fmla="*/ 101 w 107"/>
                  <a:gd name="T23" fmla="*/ 12 h 44"/>
                  <a:gd name="T24" fmla="*/ 91 w 107"/>
                  <a:gd name="T25" fmla="*/ 3 h 44"/>
                  <a:gd name="T26" fmla="*/ 78 w 107"/>
                  <a:gd name="T27" fmla="*/ 0 h 44"/>
                  <a:gd name="T28" fmla="*/ 63 w 107"/>
                  <a:gd name="T29" fmla="*/ 4 h 44"/>
                  <a:gd name="T30" fmla="*/ 49 w 107"/>
                  <a:gd name="T31" fmla="*/ 12 h 44"/>
                  <a:gd name="T32" fmla="*/ 33 w 107"/>
                  <a:gd name="T33" fmla="*/ 23 h 44"/>
                  <a:gd name="T34" fmla="*/ 17 w 107"/>
                  <a:gd name="T35" fmla="*/ 33 h 44"/>
                  <a:gd name="T36" fmla="*/ 0 w 107"/>
                  <a:gd name="T37" fmla="*/ 43 h 44"/>
                  <a:gd name="T38" fmla="*/ 1 w 107"/>
                  <a:gd name="T39" fmla="*/ 43 h 44"/>
                  <a:gd name="T40" fmla="*/ 1 w 107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44">
                    <a:moveTo>
                      <a:pt x="1" y="44"/>
                    </a:moveTo>
                    <a:lnTo>
                      <a:pt x="1" y="44"/>
                    </a:lnTo>
                    <a:lnTo>
                      <a:pt x="19" y="35"/>
                    </a:lnTo>
                    <a:lnTo>
                      <a:pt x="34" y="24"/>
                    </a:lnTo>
                    <a:lnTo>
                      <a:pt x="51" y="13"/>
                    </a:lnTo>
                    <a:lnTo>
                      <a:pt x="64" y="5"/>
                    </a:lnTo>
                    <a:lnTo>
                      <a:pt x="78" y="1"/>
                    </a:lnTo>
                    <a:lnTo>
                      <a:pt x="89" y="4"/>
                    </a:lnTo>
                    <a:lnTo>
                      <a:pt x="99" y="13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1" y="12"/>
                    </a:lnTo>
                    <a:lnTo>
                      <a:pt x="91" y="3"/>
                    </a:lnTo>
                    <a:lnTo>
                      <a:pt x="78" y="0"/>
                    </a:lnTo>
                    <a:lnTo>
                      <a:pt x="63" y="4"/>
                    </a:lnTo>
                    <a:lnTo>
                      <a:pt x="49" y="12"/>
                    </a:lnTo>
                    <a:lnTo>
                      <a:pt x="33" y="23"/>
                    </a:lnTo>
                    <a:lnTo>
                      <a:pt x="17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8" name="Freeform 2036">
                <a:extLst>
                  <a:ext uri="{FF2B5EF4-FFF2-40B4-BE49-F238E27FC236}">
                    <a16:creationId xmlns:a16="http://schemas.microsoft.com/office/drawing/2014/main" id="{167CD0B5-5D2E-436D-8A24-AC4C4175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440"/>
                <a:ext cx="34" cy="5"/>
              </a:xfrm>
              <a:custGeom>
                <a:avLst/>
                <a:gdLst>
                  <a:gd name="T0" fmla="*/ 1 w 102"/>
                  <a:gd name="T1" fmla="*/ 13 h 16"/>
                  <a:gd name="T2" fmla="*/ 18 w 102"/>
                  <a:gd name="T3" fmla="*/ 7 h 16"/>
                  <a:gd name="T4" fmla="*/ 31 w 102"/>
                  <a:gd name="T5" fmla="*/ 4 h 16"/>
                  <a:gd name="T6" fmla="*/ 42 w 102"/>
                  <a:gd name="T7" fmla="*/ 4 h 16"/>
                  <a:gd name="T8" fmla="*/ 51 w 102"/>
                  <a:gd name="T9" fmla="*/ 4 h 16"/>
                  <a:gd name="T10" fmla="*/ 61 w 102"/>
                  <a:gd name="T11" fmla="*/ 7 h 16"/>
                  <a:gd name="T12" fmla="*/ 72 w 102"/>
                  <a:gd name="T13" fmla="*/ 9 h 16"/>
                  <a:gd name="T14" fmla="*/ 86 w 102"/>
                  <a:gd name="T15" fmla="*/ 14 h 16"/>
                  <a:gd name="T16" fmla="*/ 102 w 102"/>
                  <a:gd name="T17" fmla="*/ 16 h 16"/>
                  <a:gd name="T18" fmla="*/ 102 w 102"/>
                  <a:gd name="T19" fmla="*/ 15 h 16"/>
                  <a:gd name="T20" fmla="*/ 86 w 102"/>
                  <a:gd name="T21" fmla="*/ 12 h 16"/>
                  <a:gd name="T22" fmla="*/ 72 w 102"/>
                  <a:gd name="T23" fmla="*/ 8 h 16"/>
                  <a:gd name="T24" fmla="*/ 61 w 102"/>
                  <a:gd name="T25" fmla="*/ 6 h 16"/>
                  <a:gd name="T26" fmla="*/ 51 w 102"/>
                  <a:gd name="T27" fmla="*/ 3 h 16"/>
                  <a:gd name="T28" fmla="*/ 42 w 102"/>
                  <a:gd name="T29" fmla="*/ 0 h 16"/>
                  <a:gd name="T30" fmla="*/ 31 w 102"/>
                  <a:gd name="T31" fmla="*/ 2 h 16"/>
                  <a:gd name="T32" fmla="*/ 17 w 102"/>
                  <a:gd name="T33" fmla="*/ 6 h 16"/>
                  <a:gd name="T34" fmla="*/ 0 w 102"/>
                  <a:gd name="T35" fmla="*/ 12 h 16"/>
                  <a:gd name="T36" fmla="*/ 1 w 102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6">
                    <a:moveTo>
                      <a:pt x="1" y="13"/>
                    </a:moveTo>
                    <a:lnTo>
                      <a:pt x="18" y="7"/>
                    </a:lnTo>
                    <a:lnTo>
                      <a:pt x="31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7"/>
                    </a:lnTo>
                    <a:lnTo>
                      <a:pt x="72" y="9"/>
                    </a:lnTo>
                    <a:lnTo>
                      <a:pt x="86" y="14"/>
                    </a:lnTo>
                    <a:lnTo>
                      <a:pt x="102" y="16"/>
                    </a:lnTo>
                    <a:lnTo>
                      <a:pt x="102" y="15"/>
                    </a:lnTo>
                    <a:lnTo>
                      <a:pt x="86" y="12"/>
                    </a:lnTo>
                    <a:lnTo>
                      <a:pt x="72" y="8"/>
                    </a:lnTo>
                    <a:lnTo>
                      <a:pt x="61" y="6"/>
                    </a:lnTo>
                    <a:lnTo>
                      <a:pt x="51" y="3"/>
                    </a:lnTo>
                    <a:lnTo>
                      <a:pt x="42" y="0"/>
                    </a:lnTo>
                    <a:lnTo>
                      <a:pt x="31" y="2"/>
                    </a:lnTo>
                    <a:lnTo>
                      <a:pt x="17" y="6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9" name="Freeform 2037">
                <a:extLst>
                  <a:ext uri="{FF2B5EF4-FFF2-40B4-BE49-F238E27FC236}">
                    <a16:creationId xmlns:a16="http://schemas.microsoft.com/office/drawing/2014/main" id="{3C1F43FD-7D2F-45D6-B109-29BC1415E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43"/>
                <a:ext cx="13" cy="21"/>
              </a:xfrm>
              <a:custGeom>
                <a:avLst/>
                <a:gdLst>
                  <a:gd name="T0" fmla="*/ 2 w 41"/>
                  <a:gd name="T1" fmla="*/ 62 h 62"/>
                  <a:gd name="T2" fmla="*/ 2 w 41"/>
                  <a:gd name="T3" fmla="*/ 62 h 62"/>
                  <a:gd name="T4" fmla="*/ 41 w 41"/>
                  <a:gd name="T5" fmla="*/ 2 h 62"/>
                  <a:gd name="T6" fmla="*/ 39 w 41"/>
                  <a:gd name="T7" fmla="*/ 0 h 62"/>
                  <a:gd name="T8" fmla="*/ 0 w 41"/>
                  <a:gd name="T9" fmla="*/ 62 h 62"/>
                  <a:gd name="T10" fmla="*/ 0 w 41"/>
                  <a:gd name="T11" fmla="*/ 62 h 62"/>
                  <a:gd name="T12" fmla="*/ 2 w 4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62">
                    <a:moveTo>
                      <a:pt x="2" y="62"/>
                    </a:moveTo>
                    <a:lnTo>
                      <a:pt x="2" y="62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0" name="Freeform 2038">
                <a:extLst>
                  <a:ext uri="{FF2B5EF4-FFF2-40B4-BE49-F238E27FC236}">
                    <a16:creationId xmlns:a16="http://schemas.microsoft.com/office/drawing/2014/main" id="{B5CC1B89-DAA0-4F3F-A1ED-E1A0739CF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64"/>
                <a:ext cx="6" cy="9"/>
              </a:xfrm>
              <a:custGeom>
                <a:avLst/>
                <a:gdLst>
                  <a:gd name="T0" fmla="*/ 18 w 18"/>
                  <a:gd name="T1" fmla="*/ 26 h 27"/>
                  <a:gd name="T2" fmla="*/ 2 w 18"/>
                  <a:gd name="T3" fmla="*/ 0 h 27"/>
                  <a:gd name="T4" fmla="*/ 0 w 18"/>
                  <a:gd name="T5" fmla="*/ 2 h 27"/>
                  <a:gd name="T6" fmla="*/ 17 w 18"/>
                  <a:gd name="T7" fmla="*/ 27 h 27"/>
                  <a:gd name="T8" fmla="*/ 18 w 18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8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7" y="27"/>
                    </a:lnTo>
                    <a:lnTo>
                      <a:pt x="1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1" name="Freeform 2039">
                <a:extLst>
                  <a:ext uri="{FF2B5EF4-FFF2-40B4-BE49-F238E27FC236}">
                    <a16:creationId xmlns:a16="http://schemas.microsoft.com/office/drawing/2014/main" id="{FC7693E6-77A5-4B99-815C-0D0E524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72"/>
                <a:ext cx="58" cy="148"/>
              </a:xfrm>
              <a:custGeom>
                <a:avLst/>
                <a:gdLst>
                  <a:gd name="T0" fmla="*/ 173 w 173"/>
                  <a:gd name="T1" fmla="*/ 443 h 444"/>
                  <a:gd name="T2" fmla="*/ 162 w 173"/>
                  <a:gd name="T3" fmla="*/ 416 h 444"/>
                  <a:gd name="T4" fmla="*/ 152 w 173"/>
                  <a:gd name="T5" fmla="*/ 389 h 444"/>
                  <a:gd name="T6" fmla="*/ 143 w 173"/>
                  <a:gd name="T7" fmla="*/ 360 h 444"/>
                  <a:gd name="T8" fmla="*/ 134 w 173"/>
                  <a:gd name="T9" fmla="*/ 332 h 444"/>
                  <a:gd name="T10" fmla="*/ 125 w 173"/>
                  <a:gd name="T11" fmla="*/ 303 h 444"/>
                  <a:gd name="T12" fmla="*/ 116 w 173"/>
                  <a:gd name="T13" fmla="*/ 273 h 444"/>
                  <a:gd name="T14" fmla="*/ 109 w 173"/>
                  <a:gd name="T15" fmla="*/ 243 h 444"/>
                  <a:gd name="T16" fmla="*/ 101 w 173"/>
                  <a:gd name="T17" fmla="*/ 215 h 444"/>
                  <a:gd name="T18" fmla="*/ 92 w 173"/>
                  <a:gd name="T19" fmla="*/ 186 h 444"/>
                  <a:gd name="T20" fmla="*/ 82 w 173"/>
                  <a:gd name="T21" fmla="*/ 158 h 444"/>
                  <a:gd name="T22" fmla="*/ 70 w 173"/>
                  <a:gd name="T23" fmla="*/ 129 h 444"/>
                  <a:gd name="T24" fmla="*/ 59 w 173"/>
                  <a:gd name="T25" fmla="*/ 102 h 444"/>
                  <a:gd name="T26" fmla="*/ 47 w 173"/>
                  <a:gd name="T27" fmla="*/ 75 h 444"/>
                  <a:gd name="T28" fmla="*/ 33 w 173"/>
                  <a:gd name="T29" fmla="*/ 49 h 444"/>
                  <a:gd name="T30" fmla="*/ 18 w 173"/>
                  <a:gd name="T31" fmla="*/ 25 h 444"/>
                  <a:gd name="T32" fmla="*/ 1 w 173"/>
                  <a:gd name="T33" fmla="*/ 0 h 444"/>
                  <a:gd name="T34" fmla="*/ 9 w 173"/>
                  <a:gd name="T35" fmla="*/ 14 h 444"/>
                  <a:gd name="T36" fmla="*/ 25 w 173"/>
                  <a:gd name="T37" fmla="*/ 38 h 444"/>
                  <a:gd name="T38" fmla="*/ 38 w 173"/>
                  <a:gd name="T39" fmla="*/ 64 h 444"/>
                  <a:gd name="T40" fmla="*/ 53 w 173"/>
                  <a:gd name="T41" fmla="*/ 90 h 444"/>
                  <a:gd name="T42" fmla="*/ 64 w 173"/>
                  <a:gd name="T43" fmla="*/ 117 h 444"/>
                  <a:gd name="T44" fmla="*/ 75 w 173"/>
                  <a:gd name="T45" fmla="*/ 144 h 444"/>
                  <a:gd name="T46" fmla="*/ 85 w 173"/>
                  <a:gd name="T47" fmla="*/ 172 h 444"/>
                  <a:gd name="T48" fmla="*/ 94 w 173"/>
                  <a:gd name="T49" fmla="*/ 201 h 444"/>
                  <a:gd name="T50" fmla="*/ 102 w 173"/>
                  <a:gd name="T51" fmla="*/ 230 h 444"/>
                  <a:gd name="T52" fmla="*/ 112 w 173"/>
                  <a:gd name="T53" fmla="*/ 259 h 444"/>
                  <a:gd name="T54" fmla="*/ 120 w 173"/>
                  <a:gd name="T55" fmla="*/ 288 h 444"/>
                  <a:gd name="T56" fmla="*/ 129 w 173"/>
                  <a:gd name="T57" fmla="*/ 318 h 444"/>
                  <a:gd name="T58" fmla="*/ 138 w 173"/>
                  <a:gd name="T59" fmla="*/ 346 h 444"/>
                  <a:gd name="T60" fmla="*/ 146 w 173"/>
                  <a:gd name="T61" fmla="*/ 375 h 444"/>
                  <a:gd name="T62" fmla="*/ 156 w 173"/>
                  <a:gd name="T63" fmla="*/ 403 h 444"/>
                  <a:gd name="T64" fmla="*/ 167 w 173"/>
                  <a:gd name="T65" fmla="*/ 431 h 444"/>
                  <a:gd name="T66" fmla="*/ 171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173" y="444"/>
                    </a:moveTo>
                    <a:lnTo>
                      <a:pt x="173" y="443"/>
                    </a:lnTo>
                    <a:lnTo>
                      <a:pt x="167" y="431"/>
                    </a:lnTo>
                    <a:lnTo>
                      <a:pt x="162" y="416"/>
                    </a:lnTo>
                    <a:lnTo>
                      <a:pt x="157" y="403"/>
                    </a:lnTo>
                    <a:lnTo>
                      <a:pt x="152" y="389"/>
                    </a:lnTo>
                    <a:lnTo>
                      <a:pt x="147" y="375"/>
                    </a:lnTo>
                    <a:lnTo>
                      <a:pt x="143" y="360"/>
                    </a:lnTo>
                    <a:lnTo>
                      <a:pt x="139" y="346"/>
                    </a:lnTo>
                    <a:lnTo>
                      <a:pt x="134" y="332"/>
                    </a:lnTo>
                    <a:lnTo>
                      <a:pt x="130" y="318"/>
                    </a:lnTo>
                    <a:lnTo>
                      <a:pt x="125" y="303"/>
                    </a:lnTo>
                    <a:lnTo>
                      <a:pt x="122" y="288"/>
                    </a:lnTo>
                    <a:lnTo>
                      <a:pt x="116" y="273"/>
                    </a:lnTo>
                    <a:lnTo>
                      <a:pt x="113" y="259"/>
                    </a:lnTo>
                    <a:lnTo>
                      <a:pt x="109" y="243"/>
                    </a:lnTo>
                    <a:lnTo>
                      <a:pt x="104" y="230"/>
                    </a:lnTo>
                    <a:lnTo>
                      <a:pt x="101" y="215"/>
                    </a:lnTo>
                    <a:lnTo>
                      <a:pt x="96" y="201"/>
                    </a:lnTo>
                    <a:lnTo>
                      <a:pt x="92" y="186"/>
                    </a:lnTo>
                    <a:lnTo>
                      <a:pt x="86" y="172"/>
                    </a:lnTo>
                    <a:lnTo>
                      <a:pt x="82" y="158"/>
                    </a:lnTo>
                    <a:lnTo>
                      <a:pt x="76" y="144"/>
                    </a:lnTo>
                    <a:lnTo>
                      <a:pt x="70" y="129"/>
                    </a:lnTo>
                    <a:lnTo>
                      <a:pt x="65" y="116"/>
                    </a:lnTo>
                    <a:lnTo>
                      <a:pt x="59" y="102"/>
                    </a:lnTo>
                    <a:lnTo>
                      <a:pt x="54" y="89"/>
                    </a:lnTo>
                    <a:lnTo>
                      <a:pt x="47" y="75"/>
                    </a:lnTo>
                    <a:lnTo>
                      <a:pt x="40" y="62"/>
                    </a:lnTo>
                    <a:lnTo>
                      <a:pt x="33" y="49"/>
                    </a:lnTo>
                    <a:lnTo>
                      <a:pt x="27" y="37"/>
                    </a:lnTo>
                    <a:lnTo>
                      <a:pt x="18" y="25"/>
                    </a:lnTo>
                    <a:lnTo>
                      <a:pt x="10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4"/>
                    </a:lnTo>
                    <a:lnTo>
                      <a:pt x="17" y="26"/>
                    </a:lnTo>
                    <a:lnTo>
                      <a:pt x="25" y="38"/>
                    </a:lnTo>
                    <a:lnTo>
                      <a:pt x="32" y="52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3" y="90"/>
                    </a:lnTo>
                    <a:lnTo>
                      <a:pt x="58" y="103"/>
                    </a:lnTo>
                    <a:lnTo>
                      <a:pt x="64" y="117"/>
                    </a:lnTo>
                    <a:lnTo>
                      <a:pt x="70" y="131"/>
                    </a:lnTo>
                    <a:lnTo>
                      <a:pt x="75" y="144"/>
                    </a:lnTo>
                    <a:lnTo>
                      <a:pt x="81" y="158"/>
                    </a:lnTo>
                    <a:lnTo>
                      <a:pt x="85" y="172"/>
                    </a:lnTo>
                    <a:lnTo>
                      <a:pt x="91" y="186"/>
                    </a:lnTo>
                    <a:lnTo>
                      <a:pt x="94" y="201"/>
                    </a:lnTo>
                    <a:lnTo>
                      <a:pt x="100" y="215"/>
                    </a:lnTo>
                    <a:lnTo>
                      <a:pt x="102" y="230"/>
                    </a:lnTo>
                    <a:lnTo>
                      <a:pt x="108" y="243"/>
                    </a:lnTo>
                    <a:lnTo>
                      <a:pt x="112" y="259"/>
                    </a:lnTo>
                    <a:lnTo>
                      <a:pt x="115" y="273"/>
                    </a:lnTo>
                    <a:lnTo>
                      <a:pt x="120" y="288"/>
                    </a:lnTo>
                    <a:lnTo>
                      <a:pt x="123" y="303"/>
                    </a:lnTo>
                    <a:lnTo>
                      <a:pt x="129" y="318"/>
                    </a:lnTo>
                    <a:lnTo>
                      <a:pt x="133" y="332"/>
                    </a:lnTo>
                    <a:lnTo>
                      <a:pt x="138" y="346"/>
                    </a:lnTo>
                    <a:lnTo>
                      <a:pt x="141" y="360"/>
                    </a:lnTo>
                    <a:lnTo>
                      <a:pt x="146" y="375"/>
                    </a:lnTo>
                    <a:lnTo>
                      <a:pt x="151" y="389"/>
                    </a:lnTo>
                    <a:lnTo>
                      <a:pt x="156" y="403"/>
                    </a:lnTo>
                    <a:lnTo>
                      <a:pt x="160" y="416"/>
                    </a:lnTo>
                    <a:lnTo>
                      <a:pt x="167" y="431"/>
                    </a:lnTo>
                    <a:lnTo>
                      <a:pt x="171" y="444"/>
                    </a:lnTo>
                    <a:lnTo>
                      <a:pt x="171" y="444"/>
                    </a:lnTo>
                    <a:lnTo>
                      <a:pt x="173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2" name="Freeform 2040">
                <a:extLst>
                  <a:ext uri="{FF2B5EF4-FFF2-40B4-BE49-F238E27FC236}">
                    <a16:creationId xmlns:a16="http://schemas.microsoft.com/office/drawing/2014/main" id="{D46D297E-0C70-4039-87BE-A7ACE628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20"/>
                <a:ext cx="26" cy="94"/>
              </a:xfrm>
              <a:custGeom>
                <a:avLst/>
                <a:gdLst>
                  <a:gd name="T0" fmla="*/ 77 w 77"/>
                  <a:gd name="T1" fmla="*/ 281 h 281"/>
                  <a:gd name="T2" fmla="*/ 71 w 77"/>
                  <a:gd name="T3" fmla="*/ 264 h 281"/>
                  <a:gd name="T4" fmla="*/ 67 w 77"/>
                  <a:gd name="T5" fmla="*/ 246 h 281"/>
                  <a:gd name="T6" fmla="*/ 60 w 77"/>
                  <a:gd name="T7" fmla="*/ 229 h 281"/>
                  <a:gd name="T8" fmla="*/ 56 w 77"/>
                  <a:gd name="T9" fmla="*/ 211 h 281"/>
                  <a:gd name="T10" fmla="*/ 50 w 77"/>
                  <a:gd name="T11" fmla="*/ 194 h 281"/>
                  <a:gd name="T12" fmla="*/ 45 w 77"/>
                  <a:gd name="T13" fmla="*/ 176 h 281"/>
                  <a:gd name="T14" fmla="*/ 39 w 77"/>
                  <a:gd name="T15" fmla="*/ 160 h 281"/>
                  <a:gd name="T16" fmla="*/ 34 w 77"/>
                  <a:gd name="T17" fmla="*/ 143 h 281"/>
                  <a:gd name="T18" fmla="*/ 29 w 77"/>
                  <a:gd name="T19" fmla="*/ 125 h 281"/>
                  <a:gd name="T20" fmla="*/ 23 w 77"/>
                  <a:gd name="T21" fmla="*/ 108 h 281"/>
                  <a:gd name="T22" fmla="*/ 19 w 77"/>
                  <a:gd name="T23" fmla="*/ 91 h 281"/>
                  <a:gd name="T24" fmla="*/ 14 w 77"/>
                  <a:gd name="T25" fmla="*/ 73 h 281"/>
                  <a:gd name="T26" fmla="*/ 11 w 77"/>
                  <a:gd name="T27" fmla="*/ 55 h 281"/>
                  <a:gd name="T28" fmla="*/ 6 w 77"/>
                  <a:gd name="T29" fmla="*/ 37 h 281"/>
                  <a:gd name="T30" fmla="*/ 4 w 77"/>
                  <a:gd name="T31" fmla="*/ 18 h 281"/>
                  <a:gd name="T32" fmla="*/ 1 w 77"/>
                  <a:gd name="T33" fmla="*/ 0 h 281"/>
                  <a:gd name="T34" fmla="*/ 0 w 77"/>
                  <a:gd name="T35" fmla="*/ 0 h 281"/>
                  <a:gd name="T36" fmla="*/ 2 w 77"/>
                  <a:gd name="T37" fmla="*/ 18 h 281"/>
                  <a:gd name="T38" fmla="*/ 5 w 77"/>
                  <a:gd name="T39" fmla="*/ 37 h 281"/>
                  <a:gd name="T40" fmla="*/ 10 w 77"/>
                  <a:gd name="T41" fmla="*/ 55 h 281"/>
                  <a:gd name="T42" fmla="*/ 13 w 77"/>
                  <a:gd name="T43" fmla="*/ 73 h 281"/>
                  <a:gd name="T44" fmla="*/ 18 w 77"/>
                  <a:gd name="T45" fmla="*/ 91 h 281"/>
                  <a:gd name="T46" fmla="*/ 22 w 77"/>
                  <a:gd name="T47" fmla="*/ 108 h 281"/>
                  <a:gd name="T48" fmla="*/ 27 w 77"/>
                  <a:gd name="T49" fmla="*/ 125 h 281"/>
                  <a:gd name="T50" fmla="*/ 32 w 77"/>
                  <a:gd name="T51" fmla="*/ 143 h 281"/>
                  <a:gd name="T52" fmla="*/ 38 w 77"/>
                  <a:gd name="T53" fmla="*/ 160 h 281"/>
                  <a:gd name="T54" fmla="*/ 42 w 77"/>
                  <a:gd name="T55" fmla="*/ 176 h 281"/>
                  <a:gd name="T56" fmla="*/ 49 w 77"/>
                  <a:gd name="T57" fmla="*/ 194 h 281"/>
                  <a:gd name="T58" fmla="*/ 55 w 77"/>
                  <a:gd name="T59" fmla="*/ 211 h 281"/>
                  <a:gd name="T60" fmla="*/ 59 w 77"/>
                  <a:gd name="T61" fmla="*/ 229 h 281"/>
                  <a:gd name="T62" fmla="*/ 65 w 77"/>
                  <a:gd name="T63" fmla="*/ 246 h 281"/>
                  <a:gd name="T64" fmla="*/ 70 w 77"/>
                  <a:gd name="T65" fmla="*/ 264 h 281"/>
                  <a:gd name="T66" fmla="*/ 76 w 77"/>
                  <a:gd name="T67" fmla="*/ 281 h 281"/>
                  <a:gd name="T68" fmla="*/ 77 w 77"/>
                  <a:gd name="T6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1">
                    <a:moveTo>
                      <a:pt x="77" y="281"/>
                    </a:moveTo>
                    <a:lnTo>
                      <a:pt x="71" y="264"/>
                    </a:lnTo>
                    <a:lnTo>
                      <a:pt x="67" y="246"/>
                    </a:lnTo>
                    <a:lnTo>
                      <a:pt x="60" y="229"/>
                    </a:lnTo>
                    <a:lnTo>
                      <a:pt x="56" y="211"/>
                    </a:lnTo>
                    <a:lnTo>
                      <a:pt x="50" y="194"/>
                    </a:lnTo>
                    <a:lnTo>
                      <a:pt x="45" y="176"/>
                    </a:lnTo>
                    <a:lnTo>
                      <a:pt x="39" y="160"/>
                    </a:lnTo>
                    <a:lnTo>
                      <a:pt x="34" y="143"/>
                    </a:lnTo>
                    <a:lnTo>
                      <a:pt x="29" y="125"/>
                    </a:lnTo>
                    <a:lnTo>
                      <a:pt x="23" y="108"/>
                    </a:lnTo>
                    <a:lnTo>
                      <a:pt x="19" y="91"/>
                    </a:lnTo>
                    <a:lnTo>
                      <a:pt x="14" y="73"/>
                    </a:lnTo>
                    <a:lnTo>
                      <a:pt x="11" y="55"/>
                    </a:lnTo>
                    <a:lnTo>
                      <a:pt x="6" y="37"/>
                    </a:lnTo>
                    <a:lnTo>
                      <a:pt x="4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5" y="37"/>
                    </a:lnTo>
                    <a:lnTo>
                      <a:pt x="10" y="55"/>
                    </a:lnTo>
                    <a:lnTo>
                      <a:pt x="13" y="73"/>
                    </a:lnTo>
                    <a:lnTo>
                      <a:pt x="18" y="91"/>
                    </a:lnTo>
                    <a:lnTo>
                      <a:pt x="22" y="108"/>
                    </a:lnTo>
                    <a:lnTo>
                      <a:pt x="27" y="125"/>
                    </a:lnTo>
                    <a:lnTo>
                      <a:pt x="32" y="143"/>
                    </a:lnTo>
                    <a:lnTo>
                      <a:pt x="38" y="160"/>
                    </a:lnTo>
                    <a:lnTo>
                      <a:pt x="42" y="176"/>
                    </a:lnTo>
                    <a:lnTo>
                      <a:pt x="49" y="194"/>
                    </a:lnTo>
                    <a:lnTo>
                      <a:pt x="55" y="211"/>
                    </a:lnTo>
                    <a:lnTo>
                      <a:pt x="59" y="229"/>
                    </a:lnTo>
                    <a:lnTo>
                      <a:pt x="65" y="246"/>
                    </a:lnTo>
                    <a:lnTo>
                      <a:pt x="70" y="264"/>
                    </a:lnTo>
                    <a:lnTo>
                      <a:pt x="76" y="281"/>
                    </a:lnTo>
                    <a:lnTo>
                      <a:pt x="77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3" name="Freeform 2041">
                <a:extLst>
                  <a:ext uri="{FF2B5EF4-FFF2-40B4-BE49-F238E27FC236}">
                    <a16:creationId xmlns:a16="http://schemas.microsoft.com/office/drawing/2014/main" id="{69CA9B5A-8C81-4010-8C19-1EE77B81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714"/>
                <a:ext cx="8" cy="42"/>
              </a:xfrm>
              <a:custGeom>
                <a:avLst/>
                <a:gdLst>
                  <a:gd name="T0" fmla="*/ 22 w 24"/>
                  <a:gd name="T1" fmla="*/ 122 h 124"/>
                  <a:gd name="T2" fmla="*/ 23 w 24"/>
                  <a:gd name="T3" fmla="*/ 122 h 124"/>
                  <a:gd name="T4" fmla="*/ 23 w 24"/>
                  <a:gd name="T5" fmla="*/ 122 h 124"/>
                  <a:gd name="T6" fmla="*/ 22 w 24"/>
                  <a:gd name="T7" fmla="*/ 119 h 124"/>
                  <a:gd name="T8" fmla="*/ 21 w 24"/>
                  <a:gd name="T9" fmla="*/ 114 h 124"/>
                  <a:gd name="T10" fmla="*/ 20 w 24"/>
                  <a:gd name="T11" fmla="*/ 106 h 124"/>
                  <a:gd name="T12" fmla="*/ 19 w 24"/>
                  <a:gd name="T13" fmla="*/ 99 h 124"/>
                  <a:gd name="T14" fmla="*/ 17 w 24"/>
                  <a:gd name="T15" fmla="*/ 88 h 124"/>
                  <a:gd name="T16" fmla="*/ 15 w 24"/>
                  <a:gd name="T17" fmla="*/ 79 h 124"/>
                  <a:gd name="T18" fmla="*/ 13 w 24"/>
                  <a:gd name="T19" fmla="*/ 68 h 124"/>
                  <a:gd name="T20" fmla="*/ 12 w 24"/>
                  <a:gd name="T21" fmla="*/ 58 h 124"/>
                  <a:gd name="T22" fmla="*/ 11 w 24"/>
                  <a:gd name="T23" fmla="*/ 47 h 124"/>
                  <a:gd name="T24" fmla="*/ 9 w 24"/>
                  <a:gd name="T25" fmla="*/ 37 h 124"/>
                  <a:gd name="T26" fmla="*/ 8 w 24"/>
                  <a:gd name="T27" fmla="*/ 27 h 124"/>
                  <a:gd name="T28" fmla="*/ 5 w 24"/>
                  <a:gd name="T29" fmla="*/ 18 h 124"/>
                  <a:gd name="T30" fmla="*/ 3 w 24"/>
                  <a:gd name="T31" fmla="*/ 10 h 124"/>
                  <a:gd name="T32" fmla="*/ 3 w 24"/>
                  <a:gd name="T33" fmla="*/ 4 h 124"/>
                  <a:gd name="T34" fmla="*/ 2 w 24"/>
                  <a:gd name="T35" fmla="*/ 0 h 124"/>
                  <a:gd name="T36" fmla="*/ 0 w 24"/>
                  <a:gd name="T37" fmla="*/ 0 h 124"/>
                  <a:gd name="T38" fmla="*/ 2 w 24"/>
                  <a:gd name="T39" fmla="*/ 4 h 124"/>
                  <a:gd name="T40" fmla="*/ 2 w 24"/>
                  <a:gd name="T41" fmla="*/ 10 h 124"/>
                  <a:gd name="T42" fmla="*/ 3 w 24"/>
                  <a:gd name="T43" fmla="*/ 18 h 124"/>
                  <a:gd name="T44" fmla="*/ 5 w 24"/>
                  <a:gd name="T45" fmla="*/ 27 h 124"/>
                  <a:gd name="T46" fmla="*/ 8 w 24"/>
                  <a:gd name="T47" fmla="*/ 37 h 124"/>
                  <a:gd name="T48" fmla="*/ 9 w 24"/>
                  <a:gd name="T49" fmla="*/ 47 h 124"/>
                  <a:gd name="T50" fmla="*/ 11 w 24"/>
                  <a:gd name="T51" fmla="*/ 58 h 124"/>
                  <a:gd name="T52" fmla="*/ 13 w 24"/>
                  <a:gd name="T53" fmla="*/ 68 h 124"/>
                  <a:gd name="T54" fmla="*/ 13 w 24"/>
                  <a:gd name="T55" fmla="*/ 79 h 124"/>
                  <a:gd name="T56" fmla="*/ 15 w 24"/>
                  <a:gd name="T57" fmla="*/ 88 h 124"/>
                  <a:gd name="T58" fmla="*/ 17 w 24"/>
                  <a:gd name="T59" fmla="*/ 99 h 124"/>
                  <a:gd name="T60" fmla="*/ 19 w 24"/>
                  <a:gd name="T61" fmla="*/ 106 h 124"/>
                  <a:gd name="T62" fmla="*/ 19 w 24"/>
                  <a:gd name="T63" fmla="*/ 114 h 124"/>
                  <a:gd name="T64" fmla="*/ 21 w 24"/>
                  <a:gd name="T65" fmla="*/ 119 h 124"/>
                  <a:gd name="T66" fmla="*/ 22 w 24"/>
                  <a:gd name="T67" fmla="*/ 122 h 124"/>
                  <a:gd name="T68" fmla="*/ 23 w 24"/>
                  <a:gd name="T69" fmla="*/ 124 h 124"/>
                  <a:gd name="T70" fmla="*/ 24 w 24"/>
                  <a:gd name="T71" fmla="*/ 124 h 124"/>
                  <a:gd name="T72" fmla="*/ 22 w 24"/>
                  <a:gd name="T73" fmla="*/ 12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24">
                    <a:moveTo>
                      <a:pt x="22" y="122"/>
                    </a:moveTo>
                    <a:lnTo>
                      <a:pt x="23" y="122"/>
                    </a:lnTo>
                    <a:lnTo>
                      <a:pt x="23" y="122"/>
                    </a:lnTo>
                    <a:lnTo>
                      <a:pt x="22" y="119"/>
                    </a:lnTo>
                    <a:lnTo>
                      <a:pt x="21" y="114"/>
                    </a:lnTo>
                    <a:lnTo>
                      <a:pt x="20" y="106"/>
                    </a:lnTo>
                    <a:lnTo>
                      <a:pt x="19" y="99"/>
                    </a:lnTo>
                    <a:lnTo>
                      <a:pt x="17" y="88"/>
                    </a:lnTo>
                    <a:lnTo>
                      <a:pt x="15" y="79"/>
                    </a:lnTo>
                    <a:lnTo>
                      <a:pt x="13" y="68"/>
                    </a:lnTo>
                    <a:lnTo>
                      <a:pt x="12" y="58"/>
                    </a:lnTo>
                    <a:lnTo>
                      <a:pt x="11" y="47"/>
                    </a:lnTo>
                    <a:lnTo>
                      <a:pt x="9" y="37"/>
                    </a:lnTo>
                    <a:lnTo>
                      <a:pt x="8" y="27"/>
                    </a:lnTo>
                    <a:lnTo>
                      <a:pt x="5" y="18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3" y="18"/>
                    </a:lnTo>
                    <a:lnTo>
                      <a:pt x="5" y="27"/>
                    </a:lnTo>
                    <a:lnTo>
                      <a:pt x="8" y="37"/>
                    </a:lnTo>
                    <a:lnTo>
                      <a:pt x="9" y="47"/>
                    </a:lnTo>
                    <a:lnTo>
                      <a:pt x="11" y="58"/>
                    </a:lnTo>
                    <a:lnTo>
                      <a:pt x="13" y="68"/>
                    </a:lnTo>
                    <a:lnTo>
                      <a:pt x="13" y="79"/>
                    </a:lnTo>
                    <a:lnTo>
                      <a:pt x="15" y="88"/>
                    </a:lnTo>
                    <a:lnTo>
                      <a:pt x="17" y="99"/>
                    </a:lnTo>
                    <a:lnTo>
                      <a:pt x="19" y="106"/>
                    </a:lnTo>
                    <a:lnTo>
                      <a:pt x="19" y="114"/>
                    </a:lnTo>
                    <a:lnTo>
                      <a:pt x="21" y="119"/>
                    </a:lnTo>
                    <a:lnTo>
                      <a:pt x="22" y="122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4" name="Freeform 2042">
                <a:extLst>
                  <a:ext uri="{FF2B5EF4-FFF2-40B4-BE49-F238E27FC236}">
                    <a16:creationId xmlns:a16="http://schemas.microsoft.com/office/drawing/2014/main" id="{B20EE10D-4315-4D3B-90E1-94450D02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45"/>
                <a:ext cx="52" cy="10"/>
              </a:xfrm>
              <a:custGeom>
                <a:avLst/>
                <a:gdLst>
                  <a:gd name="T0" fmla="*/ 155 w 157"/>
                  <a:gd name="T1" fmla="*/ 3 h 31"/>
                  <a:gd name="T2" fmla="*/ 157 w 157"/>
                  <a:gd name="T3" fmla="*/ 3 h 31"/>
                  <a:gd name="T4" fmla="*/ 155 w 157"/>
                  <a:gd name="T5" fmla="*/ 1 h 31"/>
                  <a:gd name="T6" fmla="*/ 149 w 157"/>
                  <a:gd name="T7" fmla="*/ 0 h 31"/>
                  <a:gd name="T8" fmla="*/ 142 w 157"/>
                  <a:gd name="T9" fmla="*/ 0 h 31"/>
                  <a:gd name="T10" fmla="*/ 130 w 157"/>
                  <a:gd name="T11" fmla="*/ 1 h 31"/>
                  <a:gd name="T12" fmla="*/ 119 w 157"/>
                  <a:gd name="T13" fmla="*/ 2 h 31"/>
                  <a:gd name="T14" fmla="*/ 107 w 157"/>
                  <a:gd name="T15" fmla="*/ 4 h 31"/>
                  <a:gd name="T16" fmla="*/ 92 w 157"/>
                  <a:gd name="T17" fmla="*/ 8 h 31"/>
                  <a:gd name="T18" fmla="*/ 78 w 157"/>
                  <a:gd name="T19" fmla="*/ 11 h 31"/>
                  <a:gd name="T20" fmla="*/ 65 w 157"/>
                  <a:gd name="T21" fmla="*/ 14 h 31"/>
                  <a:gd name="T22" fmla="*/ 50 w 157"/>
                  <a:gd name="T23" fmla="*/ 17 h 31"/>
                  <a:gd name="T24" fmla="*/ 37 w 157"/>
                  <a:gd name="T25" fmla="*/ 21 h 31"/>
                  <a:gd name="T26" fmla="*/ 25 w 157"/>
                  <a:gd name="T27" fmla="*/ 23 h 31"/>
                  <a:gd name="T28" fmla="*/ 15 w 157"/>
                  <a:gd name="T29" fmla="*/ 27 h 31"/>
                  <a:gd name="T30" fmla="*/ 7 w 157"/>
                  <a:gd name="T31" fmla="*/ 28 h 31"/>
                  <a:gd name="T32" fmla="*/ 3 w 157"/>
                  <a:gd name="T33" fmla="*/ 29 h 31"/>
                  <a:gd name="T34" fmla="*/ 0 w 157"/>
                  <a:gd name="T35" fmla="*/ 30 h 31"/>
                  <a:gd name="T36" fmla="*/ 1 w 157"/>
                  <a:gd name="T37" fmla="*/ 31 h 31"/>
                  <a:gd name="T38" fmla="*/ 3 w 157"/>
                  <a:gd name="T39" fmla="*/ 30 h 31"/>
                  <a:gd name="T40" fmla="*/ 7 w 157"/>
                  <a:gd name="T41" fmla="*/ 29 h 31"/>
                  <a:gd name="T42" fmla="*/ 15 w 157"/>
                  <a:gd name="T43" fmla="*/ 27 h 31"/>
                  <a:gd name="T44" fmla="*/ 25 w 157"/>
                  <a:gd name="T45" fmla="*/ 24 h 31"/>
                  <a:gd name="T46" fmla="*/ 37 w 157"/>
                  <a:gd name="T47" fmla="*/ 22 h 31"/>
                  <a:gd name="T48" fmla="*/ 50 w 157"/>
                  <a:gd name="T49" fmla="*/ 19 h 31"/>
                  <a:gd name="T50" fmla="*/ 65 w 157"/>
                  <a:gd name="T51" fmla="*/ 15 h 31"/>
                  <a:gd name="T52" fmla="*/ 78 w 157"/>
                  <a:gd name="T53" fmla="*/ 12 h 31"/>
                  <a:gd name="T54" fmla="*/ 92 w 157"/>
                  <a:gd name="T55" fmla="*/ 9 h 31"/>
                  <a:gd name="T56" fmla="*/ 107 w 157"/>
                  <a:gd name="T57" fmla="*/ 7 h 31"/>
                  <a:gd name="T58" fmla="*/ 119 w 157"/>
                  <a:gd name="T59" fmla="*/ 4 h 31"/>
                  <a:gd name="T60" fmla="*/ 130 w 157"/>
                  <a:gd name="T61" fmla="*/ 2 h 31"/>
                  <a:gd name="T62" fmla="*/ 142 w 157"/>
                  <a:gd name="T63" fmla="*/ 1 h 31"/>
                  <a:gd name="T64" fmla="*/ 149 w 157"/>
                  <a:gd name="T65" fmla="*/ 1 h 31"/>
                  <a:gd name="T66" fmla="*/ 153 w 157"/>
                  <a:gd name="T67" fmla="*/ 2 h 31"/>
                  <a:gd name="T68" fmla="*/ 155 w 157"/>
                  <a:gd name="T69" fmla="*/ 3 h 31"/>
                  <a:gd name="T70" fmla="*/ 157 w 157"/>
                  <a:gd name="T71" fmla="*/ 3 h 31"/>
                  <a:gd name="T72" fmla="*/ 155 w 157"/>
                  <a:gd name="T73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1">
                    <a:moveTo>
                      <a:pt x="155" y="3"/>
                    </a:moveTo>
                    <a:lnTo>
                      <a:pt x="157" y="3"/>
                    </a:lnTo>
                    <a:lnTo>
                      <a:pt x="155" y="1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0" y="1"/>
                    </a:lnTo>
                    <a:lnTo>
                      <a:pt x="119" y="2"/>
                    </a:lnTo>
                    <a:lnTo>
                      <a:pt x="107" y="4"/>
                    </a:lnTo>
                    <a:lnTo>
                      <a:pt x="92" y="8"/>
                    </a:lnTo>
                    <a:lnTo>
                      <a:pt x="78" y="11"/>
                    </a:lnTo>
                    <a:lnTo>
                      <a:pt x="65" y="14"/>
                    </a:lnTo>
                    <a:lnTo>
                      <a:pt x="50" y="17"/>
                    </a:lnTo>
                    <a:lnTo>
                      <a:pt x="37" y="21"/>
                    </a:lnTo>
                    <a:lnTo>
                      <a:pt x="25" y="23"/>
                    </a:lnTo>
                    <a:lnTo>
                      <a:pt x="15" y="27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0"/>
                    </a:lnTo>
                    <a:lnTo>
                      <a:pt x="7" y="29"/>
                    </a:lnTo>
                    <a:lnTo>
                      <a:pt x="15" y="27"/>
                    </a:lnTo>
                    <a:lnTo>
                      <a:pt x="25" y="24"/>
                    </a:lnTo>
                    <a:lnTo>
                      <a:pt x="37" y="22"/>
                    </a:lnTo>
                    <a:lnTo>
                      <a:pt x="50" y="19"/>
                    </a:lnTo>
                    <a:lnTo>
                      <a:pt x="65" y="15"/>
                    </a:lnTo>
                    <a:lnTo>
                      <a:pt x="78" y="12"/>
                    </a:lnTo>
                    <a:lnTo>
                      <a:pt x="92" y="9"/>
                    </a:lnTo>
                    <a:lnTo>
                      <a:pt x="107" y="7"/>
                    </a:lnTo>
                    <a:lnTo>
                      <a:pt x="119" y="4"/>
                    </a:lnTo>
                    <a:lnTo>
                      <a:pt x="130" y="2"/>
                    </a:lnTo>
                    <a:lnTo>
                      <a:pt x="142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5" y="3"/>
                    </a:lnTo>
                    <a:lnTo>
                      <a:pt x="157" y="3"/>
                    </a:lnTo>
                    <a:lnTo>
                      <a:pt x="15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5" name="Freeform 2043">
                <a:extLst>
                  <a:ext uri="{FF2B5EF4-FFF2-40B4-BE49-F238E27FC236}">
                    <a16:creationId xmlns:a16="http://schemas.microsoft.com/office/drawing/2014/main" id="{4AC9000E-C431-4627-8703-0C2B98A37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46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6" name="Freeform 2044">
                <a:extLst>
                  <a:ext uri="{FF2B5EF4-FFF2-40B4-BE49-F238E27FC236}">
                    <a16:creationId xmlns:a16="http://schemas.microsoft.com/office/drawing/2014/main" id="{E74FA676-DA25-4622-8704-3D53BB6D0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83" cy="1"/>
              </a:xfrm>
              <a:custGeom>
                <a:avLst/>
                <a:gdLst>
                  <a:gd name="T0" fmla="*/ 249 w 249"/>
                  <a:gd name="T1" fmla="*/ 1 h 3"/>
                  <a:gd name="T2" fmla="*/ 249 w 249"/>
                  <a:gd name="T3" fmla="*/ 0 h 3"/>
                  <a:gd name="T4" fmla="*/ 0 w 249"/>
                  <a:gd name="T5" fmla="*/ 0 h 3"/>
                  <a:gd name="T6" fmla="*/ 0 w 249"/>
                  <a:gd name="T7" fmla="*/ 3 h 3"/>
                  <a:gd name="T8" fmla="*/ 249 w 249"/>
                  <a:gd name="T9" fmla="*/ 3 h 3"/>
                  <a:gd name="T10" fmla="*/ 248 w 249"/>
                  <a:gd name="T11" fmla="*/ 1 h 3"/>
                  <a:gd name="T12" fmla="*/ 249 w 249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249" y="1"/>
                    </a:moveTo>
                    <a:lnTo>
                      <a:pt x="24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49" y="3"/>
                    </a:lnTo>
                    <a:lnTo>
                      <a:pt x="248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7" name="Freeform 2045">
                <a:extLst>
                  <a:ext uri="{FF2B5EF4-FFF2-40B4-BE49-F238E27FC236}">
                    <a16:creationId xmlns:a16="http://schemas.microsoft.com/office/drawing/2014/main" id="{99BD9413-2394-45D8-A622-FFCFD7DE0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4"/>
                <a:ext cx="1" cy="106"/>
              </a:xfrm>
              <a:custGeom>
                <a:avLst/>
                <a:gdLst>
                  <a:gd name="T0" fmla="*/ 1 w 2"/>
                  <a:gd name="T1" fmla="*/ 317 h 317"/>
                  <a:gd name="T2" fmla="*/ 2 w 2"/>
                  <a:gd name="T3" fmla="*/ 316 h 317"/>
                  <a:gd name="T4" fmla="*/ 2 w 2"/>
                  <a:gd name="T5" fmla="*/ 0 h 317"/>
                  <a:gd name="T6" fmla="*/ 0 w 2"/>
                  <a:gd name="T7" fmla="*/ 0 h 317"/>
                  <a:gd name="T8" fmla="*/ 0 w 2"/>
                  <a:gd name="T9" fmla="*/ 316 h 317"/>
                  <a:gd name="T10" fmla="*/ 1 w 2"/>
                  <a:gd name="T11" fmla="*/ 313 h 317"/>
                  <a:gd name="T12" fmla="*/ 1 w 2"/>
                  <a:gd name="T13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7">
                    <a:moveTo>
                      <a:pt x="1" y="317"/>
                    </a:moveTo>
                    <a:lnTo>
                      <a:pt x="2" y="31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" y="313"/>
                    </a:lnTo>
                    <a:lnTo>
                      <a:pt x="1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8" name="Freeform 2046">
                <a:extLst>
                  <a:ext uri="{FF2B5EF4-FFF2-40B4-BE49-F238E27FC236}">
                    <a16:creationId xmlns:a16="http://schemas.microsoft.com/office/drawing/2014/main" id="{41DC00AD-9BD5-4AB0-A3C8-DA8171E8B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49"/>
                <a:ext cx="83" cy="1"/>
              </a:xfrm>
              <a:custGeom>
                <a:avLst/>
                <a:gdLst>
                  <a:gd name="T0" fmla="*/ 0 w 249"/>
                  <a:gd name="T1" fmla="*/ 2 h 3"/>
                  <a:gd name="T2" fmla="*/ 1 w 249"/>
                  <a:gd name="T3" fmla="*/ 3 h 3"/>
                  <a:gd name="T4" fmla="*/ 249 w 249"/>
                  <a:gd name="T5" fmla="*/ 3 h 3"/>
                  <a:gd name="T6" fmla="*/ 249 w 249"/>
                  <a:gd name="T7" fmla="*/ 0 h 3"/>
                  <a:gd name="T8" fmla="*/ 1 w 249"/>
                  <a:gd name="T9" fmla="*/ 0 h 3"/>
                  <a:gd name="T10" fmla="*/ 3 w 249"/>
                  <a:gd name="T11" fmla="*/ 2 h 3"/>
                  <a:gd name="T12" fmla="*/ 0 w 249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0" y="2"/>
                    </a:moveTo>
                    <a:lnTo>
                      <a:pt x="1" y="3"/>
                    </a:lnTo>
                    <a:lnTo>
                      <a:pt x="249" y="3"/>
                    </a:lnTo>
                    <a:lnTo>
                      <a:pt x="249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9" name="Freeform 2047">
                <a:extLst>
                  <a:ext uri="{FF2B5EF4-FFF2-40B4-BE49-F238E27FC236}">
                    <a16:creationId xmlns:a16="http://schemas.microsoft.com/office/drawing/2014/main" id="{AF6E031E-C38B-4B55-8892-866EC7F94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05"/>
              </a:xfrm>
              <a:custGeom>
                <a:avLst/>
                <a:gdLst>
                  <a:gd name="T0" fmla="*/ 1 w 2"/>
                  <a:gd name="T1" fmla="*/ 0 h 316"/>
                  <a:gd name="T2" fmla="*/ 0 w 2"/>
                  <a:gd name="T3" fmla="*/ 0 h 316"/>
                  <a:gd name="T4" fmla="*/ 0 w 2"/>
                  <a:gd name="T5" fmla="*/ 316 h 316"/>
                  <a:gd name="T6" fmla="*/ 2 w 2"/>
                  <a:gd name="T7" fmla="*/ 316 h 316"/>
                  <a:gd name="T8" fmla="*/ 2 w 2"/>
                  <a:gd name="T9" fmla="*/ 0 h 316"/>
                  <a:gd name="T10" fmla="*/ 1 w 2"/>
                  <a:gd name="T11" fmla="*/ 1 h 316"/>
                  <a:gd name="T12" fmla="*/ 1 w 2"/>
                  <a:gd name="T1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6">
                    <a:moveTo>
                      <a:pt x="1" y="0"/>
                    </a:moveTo>
                    <a:lnTo>
                      <a:pt x="0" y="0"/>
                    </a:lnTo>
                    <a:lnTo>
                      <a:pt x="0" y="316"/>
                    </a:lnTo>
                    <a:lnTo>
                      <a:pt x="2" y="31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0" name="Freeform 2048">
                <a:extLst>
                  <a:ext uri="{FF2B5EF4-FFF2-40B4-BE49-F238E27FC236}">
                    <a16:creationId xmlns:a16="http://schemas.microsoft.com/office/drawing/2014/main" id="{BEF01EF2-7681-4A39-A831-0E8E0B4E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1" name="Freeform 2049">
                <a:extLst>
                  <a:ext uri="{FF2B5EF4-FFF2-40B4-BE49-F238E27FC236}">
                    <a16:creationId xmlns:a16="http://schemas.microsoft.com/office/drawing/2014/main" id="{78B1AE3B-B8A6-4921-BD63-CE64B952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5" cy="8"/>
              </a:xfrm>
              <a:custGeom>
                <a:avLst/>
                <a:gdLst>
                  <a:gd name="T0" fmla="*/ 12 w 15"/>
                  <a:gd name="T1" fmla="*/ 1 h 22"/>
                  <a:gd name="T2" fmla="*/ 12 w 15"/>
                  <a:gd name="T3" fmla="*/ 2 h 22"/>
                  <a:gd name="T4" fmla="*/ 12 w 15"/>
                  <a:gd name="T5" fmla="*/ 4 h 22"/>
                  <a:gd name="T6" fmla="*/ 12 w 15"/>
                  <a:gd name="T7" fmla="*/ 6 h 22"/>
                  <a:gd name="T8" fmla="*/ 12 w 15"/>
                  <a:gd name="T9" fmla="*/ 10 h 22"/>
                  <a:gd name="T10" fmla="*/ 11 w 15"/>
                  <a:gd name="T11" fmla="*/ 12 h 22"/>
                  <a:gd name="T12" fmla="*/ 9 w 15"/>
                  <a:gd name="T13" fmla="*/ 15 h 22"/>
                  <a:gd name="T14" fmla="*/ 5 w 15"/>
                  <a:gd name="T15" fmla="*/ 17 h 22"/>
                  <a:gd name="T16" fmla="*/ 3 w 15"/>
                  <a:gd name="T17" fmla="*/ 20 h 22"/>
                  <a:gd name="T18" fmla="*/ 0 w 15"/>
                  <a:gd name="T19" fmla="*/ 21 h 22"/>
                  <a:gd name="T20" fmla="*/ 1 w 15"/>
                  <a:gd name="T21" fmla="*/ 22 h 22"/>
                  <a:gd name="T22" fmla="*/ 4 w 15"/>
                  <a:gd name="T23" fmla="*/ 21 h 22"/>
                  <a:gd name="T24" fmla="*/ 6 w 15"/>
                  <a:gd name="T25" fmla="*/ 19 h 22"/>
                  <a:gd name="T26" fmla="*/ 10 w 15"/>
                  <a:gd name="T27" fmla="*/ 16 h 22"/>
                  <a:gd name="T28" fmla="*/ 12 w 15"/>
                  <a:gd name="T29" fmla="*/ 14 h 22"/>
                  <a:gd name="T30" fmla="*/ 13 w 15"/>
                  <a:gd name="T31" fmla="*/ 10 h 22"/>
                  <a:gd name="T32" fmla="*/ 14 w 15"/>
                  <a:gd name="T33" fmla="*/ 6 h 22"/>
                  <a:gd name="T34" fmla="*/ 15 w 15"/>
                  <a:gd name="T35" fmla="*/ 4 h 22"/>
                  <a:gd name="T36" fmla="*/ 14 w 15"/>
                  <a:gd name="T37" fmla="*/ 0 h 22"/>
                  <a:gd name="T38" fmla="*/ 14 w 15"/>
                  <a:gd name="T39" fmla="*/ 1 h 22"/>
                  <a:gd name="T40" fmla="*/ 12 w 15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2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3" y="10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2" name="Freeform 2050">
                <a:extLst>
                  <a:ext uri="{FF2B5EF4-FFF2-40B4-BE49-F238E27FC236}">
                    <a16:creationId xmlns:a16="http://schemas.microsoft.com/office/drawing/2014/main" id="{B99EE5E0-862E-47BE-8F61-C787DB9E9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829"/>
                <a:ext cx="3" cy="2"/>
              </a:xfrm>
              <a:custGeom>
                <a:avLst/>
                <a:gdLst>
                  <a:gd name="T0" fmla="*/ 10 w 10"/>
                  <a:gd name="T1" fmla="*/ 1 h 5"/>
                  <a:gd name="T2" fmla="*/ 8 w 10"/>
                  <a:gd name="T3" fmla="*/ 0 h 5"/>
                  <a:gd name="T4" fmla="*/ 5 w 10"/>
                  <a:gd name="T5" fmla="*/ 0 h 5"/>
                  <a:gd name="T6" fmla="*/ 0 w 10"/>
                  <a:gd name="T7" fmla="*/ 1 h 5"/>
                  <a:gd name="T8" fmla="*/ 0 w 10"/>
                  <a:gd name="T9" fmla="*/ 5 h 5"/>
                  <a:gd name="T10" fmla="*/ 1 w 10"/>
                  <a:gd name="T11" fmla="*/ 5 h 5"/>
                  <a:gd name="T12" fmla="*/ 2 w 10"/>
                  <a:gd name="T13" fmla="*/ 3 h 5"/>
                  <a:gd name="T14" fmla="*/ 5 w 10"/>
                  <a:gd name="T15" fmla="*/ 1 h 5"/>
                  <a:gd name="T16" fmla="*/ 8 w 10"/>
                  <a:gd name="T17" fmla="*/ 1 h 5"/>
                  <a:gd name="T18" fmla="*/ 9 w 10"/>
                  <a:gd name="T19" fmla="*/ 3 h 5"/>
                  <a:gd name="T20" fmla="*/ 10 w 10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10" y="1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3" name="Freeform 2051">
                <a:extLst>
                  <a:ext uri="{FF2B5EF4-FFF2-40B4-BE49-F238E27FC236}">
                    <a16:creationId xmlns:a16="http://schemas.microsoft.com/office/drawing/2014/main" id="{27435992-0A5A-4BC0-BACC-48A40A042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29"/>
                <a:ext cx="12" cy="13"/>
              </a:xfrm>
              <a:custGeom>
                <a:avLst/>
                <a:gdLst>
                  <a:gd name="T0" fmla="*/ 38 w 38"/>
                  <a:gd name="T1" fmla="*/ 37 h 38"/>
                  <a:gd name="T2" fmla="*/ 38 w 38"/>
                  <a:gd name="T3" fmla="*/ 36 h 38"/>
                  <a:gd name="T4" fmla="*/ 33 w 38"/>
                  <a:gd name="T5" fmla="*/ 35 h 38"/>
                  <a:gd name="T6" fmla="*/ 27 w 38"/>
                  <a:gd name="T7" fmla="*/ 31 h 38"/>
                  <a:gd name="T8" fmla="*/ 21 w 38"/>
                  <a:gd name="T9" fmla="*/ 27 h 38"/>
                  <a:gd name="T10" fmla="*/ 18 w 38"/>
                  <a:gd name="T11" fmla="*/ 23 h 38"/>
                  <a:gd name="T12" fmla="*/ 14 w 38"/>
                  <a:gd name="T13" fmla="*/ 17 h 38"/>
                  <a:gd name="T14" fmla="*/ 10 w 38"/>
                  <a:gd name="T15" fmla="*/ 11 h 38"/>
                  <a:gd name="T16" fmla="*/ 6 w 38"/>
                  <a:gd name="T17" fmla="*/ 7 h 38"/>
                  <a:gd name="T18" fmla="*/ 1 w 38"/>
                  <a:gd name="T19" fmla="*/ 0 h 38"/>
                  <a:gd name="T20" fmla="*/ 0 w 38"/>
                  <a:gd name="T21" fmla="*/ 3 h 38"/>
                  <a:gd name="T22" fmla="*/ 3 w 38"/>
                  <a:gd name="T23" fmla="*/ 8 h 38"/>
                  <a:gd name="T24" fmla="*/ 9 w 38"/>
                  <a:gd name="T25" fmla="*/ 13 h 38"/>
                  <a:gd name="T26" fmla="*/ 12 w 38"/>
                  <a:gd name="T27" fmla="*/ 18 h 38"/>
                  <a:gd name="T28" fmla="*/ 17 w 38"/>
                  <a:gd name="T29" fmla="*/ 24 h 38"/>
                  <a:gd name="T30" fmla="*/ 20 w 38"/>
                  <a:gd name="T31" fmla="*/ 28 h 38"/>
                  <a:gd name="T32" fmla="*/ 26 w 38"/>
                  <a:gd name="T33" fmla="*/ 33 h 38"/>
                  <a:gd name="T34" fmla="*/ 31 w 38"/>
                  <a:gd name="T35" fmla="*/ 36 h 38"/>
                  <a:gd name="T36" fmla="*/ 38 w 38"/>
                  <a:gd name="T37" fmla="*/ 38 h 38"/>
                  <a:gd name="T38" fmla="*/ 37 w 38"/>
                  <a:gd name="T39" fmla="*/ 37 h 38"/>
                  <a:gd name="T40" fmla="*/ 38 w 3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8">
                    <a:moveTo>
                      <a:pt x="38" y="37"/>
                    </a:moveTo>
                    <a:lnTo>
                      <a:pt x="38" y="36"/>
                    </a:lnTo>
                    <a:lnTo>
                      <a:pt x="33" y="35"/>
                    </a:lnTo>
                    <a:lnTo>
                      <a:pt x="27" y="31"/>
                    </a:lnTo>
                    <a:lnTo>
                      <a:pt x="21" y="27"/>
                    </a:lnTo>
                    <a:lnTo>
                      <a:pt x="18" y="23"/>
                    </a:lnTo>
                    <a:lnTo>
                      <a:pt x="14" y="17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9" y="13"/>
                    </a:lnTo>
                    <a:lnTo>
                      <a:pt x="12" y="18"/>
                    </a:lnTo>
                    <a:lnTo>
                      <a:pt x="17" y="24"/>
                    </a:lnTo>
                    <a:lnTo>
                      <a:pt x="20" y="28"/>
                    </a:lnTo>
                    <a:lnTo>
                      <a:pt x="26" y="33"/>
                    </a:lnTo>
                    <a:lnTo>
                      <a:pt x="31" y="36"/>
                    </a:lnTo>
                    <a:lnTo>
                      <a:pt x="38" y="38"/>
                    </a:lnTo>
                    <a:lnTo>
                      <a:pt x="37" y="37"/>
                    </a:lnTo>
                    <a:lnTo>
                      <a:pt x="3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4" name="Freeform 2052">
                <a:extLst>
                  <a:ext uri="{FF2B5EF4-FFF2-40B4-BE49-F238E27FC236}">
                    <a16:creationId xmlns:a16="http://schemas.microsoft.com/office/drawing/2014/main" id="{7C1B5DFB-05F4-486D-873A-20BD06E7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42"/>
                <a:ext cx="6" cy="7"/>
              </a:xfrm>
              <a:custGeom>
                <a:avLst/>
                <a:gdLst>
                  <a:gd name="T0" fmla="*/ 0 w 18"/>
                  <a:gd name="T1" fmla="*/ 23 h 23"/>
                  <a:gd name="T2" fmla="*/ 1 w 18"/>
                  <a:gd name="T3" fmla="*/ 23 h 23"/>
                  <a:gd name="T4" fmla="*/ 7 w 18"/>
                  <a:gd name="T5" fmla="*/ 23 h 23"/>
                  <a:gd name="T6" fmla="*/ 10 w 18"/>
                  <a:gd name="T7" fmla="*/ 23 h 23"/>
                  <a:gd name="T8" fmla="*/ 14 w 18"/>
                  <a:gd name="T9" fmla="*/ 22 h 23"/>
                  <a:gd name="T10" fmla="*/ 17 w 18"/>
                  <a:gd name="T11" fmla="*/ 20 h 23"/>
                  <a:gd name="T12" fmla="*/ 18 w 18"/>
                  <a:gd name="T13" fmla="*/ 17 h 23"/>
                  <a:gd name="T14" fmla="*/ 18 w 18"/>
                  <a:gd name="T15" fmla="*/ 13 h 23"/>
                  <a:gd name="T16" fmla="*/ 17 w 18"/>
                  <a:gd name="T17" fmla="*/ 8 h 23"/>
                  <a:gd name="T18" fmla="*/ 13 w 18"/>
                  <a:gd name="T19" fmla="*/ 0 h 23"/>
                  <a:gd name="T20" fmla="*/ 12 w 18"/>
                  <a:gd name="T21" fmla="*/ 0 h 23"/>
                  <a:gd name="T22" fmla="*/ 14 w 18"/>
                  <a:gd name="T23" fmla="*/ 8 h 23"/>
                  <a:gd name="T24" fmla="*/ 17 w 18"/>
                  <a:gd name="T25" fmla="*/ 13 h 23"/>
                  <a:gd name="T26" fmla="*/ 17 w 18"/>
                  <a:gd name="T27" fmla="*/ 17 h 23"/>
                  <a:gd name="T28" fmla="*/ 16 w 18"/>
                  <a:gd name="T29" fmla="*/ 19 h 23"/>
                  <a:gd name="T30" fmla="*/ 13 w 18"/>
                  <a:gd name="T31" fmla="*/ 20 h 23"/>
                  <a:gd name="T32" fmla="*/ 10 w 18"/>
                  <a:gd name="T33" fmla="*/ 20 h 23"/>
                  <a:gd name="T34" fmla="*/ 7 w 18"/>
                  <a:gd name="T35" fmla="*/ 22 h 23"/>
                  <a:gd name="T36" fmla="*/ 1 w 18"/>
                  <a:gd name="T37" fmla="*/ 22 h 23"/>
                  <a:gd name="T38" fmla="*/ 2 w 18"/>
                  <a:gd name="T39" fmla="*/ 22 h 23"/>
                  <a:gd name="T40" fmla="*/ 0 w 18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1" y="23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7" y="13"/>
                    </a:lnTo>
                    <a:lnTo>
                      <a:pt x="17" y="17"/>
                    </a:lnTo>
                    <a:lnTo>
                      <a:pt x="16" y="19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5" name="Freeform 2053">
                <a:extLst>
                  <a:ext uri="{FF2B5EF4-FFF2-40B4-BE49-F238E27FC236}">
                    <a16:creationId xmlns:a16="http://schemas.microsoft.com/office/drawing/2014/main" id="{3D8B4708-E430-4570-9090-C7F8495B5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841"/>
                <a:ext cx="16" cy="9"/>
              </a:xfrm>
              <a:custGeom>
                <a:avLst/>
                <a:gdLst>
                  <a:gd name="T0" fmla="*/ 1 w 48"/>
                  <a:gd name="T1" fmla="*/ 2 h 27"/>
                  <a:gd name="T2" fmla="*/ 0 w 48"/>
                  <a:gd name="T3" fmla="*/ 2 h 27"/>
                  <a:gd name="T4" fmla="*/ 7 w 48"/>
                  <a:gd name="T5" fmla="*/ 4 h 27"/>
                  <a:gd name="T6" fmla="*/ 13 w 48"/>
                  <a:gd name="T7" fmla="*/ 7 h 27"/>
                  <a:gd name="T8" fmla="*/ 20 w 48"/>
                  <a:gd name="T9" fmla="*/ 9 h 27"/>
                  <a:gd name="T10" fmla="*/ 27 w 48"/>
                  <a:gd name="T11" fmla="*/ 12 h 27"/>
                  <a:gd name="T12" fmla="*/ 32 w 48"/>
                  <a:gd name="T13" fmla="*/ 16 h 27"/>
                  <a:gd name="T14" fmla="*/ 39 w 48"/>
                  <a:gd name="T15" fmla="*/ 19 h 27"/>
                  <a:gd name="T16" fmla="*/ 42 w 48"/>
                  <a:gd name="T17" fmla="*/ 22 h 27"/>
                  <a:gd name="T18" fmla="*/ 46 w 48"/>
                  <a:gd name="T19" fmla="*/ 27 h 27"/>
                  <a:gd name="T20" fmla="*/ 48 w 48"/>
                  <a:gd name="T21" fmla="*/ 25 h 27"/>
                  <a:gd name="T22" fmla="*/ 45 w 48"/>
                  <a:gd name="T23" fmla="*/ 21 h 27"/>
                  <a:gd name="T24" fmla="*/ 40 w 48"/>
                  <a:gd name="T25" fmla="*/ 18 h 27"/>
                  <a:gd name="T26" fmla="*/ 33 w 48"/>
                  <a:gd name="T27" fmla="*/ 15 h 27"/>
                  <a:gd name="T28" fmla="*/ 28 w 48"/>
                  <a:gd name="T29" fmla="*/ 11 h 27"/>
                  <a:gd name="T30" fmla="*/ 21 w 48"/>
                  <a:gd name="T31" fmla="*/ 8 h 27"/>
                  <a:gd name="T32" fmla="*/ 14 w 48"/>
                  <a:gd name="T33" fmla="*/ 6 h 27"/>
                  <a:gd name="T34" fmla="*/ 9 w 48"/>
                  <a:gd name="T35" fmla="*/ 2 h 27"/>
                  <a:gd name="T36" fmla="*/ 2 w 48"/>
                  <a:gd name="T37" fmla="*/ 0 h 27"/>
                  <a:gd name="T38" fmla="*/ 1 w 48"/>
                  <a:gd name="T39" fmla="*/ 0 h 27"/>
                  <a:gd name="T40" fmla="*/ 1 w 48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1" y="2"/>
                    </a:moveTo>
                    <a:lnTo>
                      <a:pt x="0" y="2"/>
                    </a:lnTo>
                    <a:lnTo>
                      <a:pt x="7" y="4"/>
                    </a:lnTo>
                    <a:lnTo>
                      <a:pt x="13" y="7"/>
                    </a:lnTo>
                    <a:lnTo>
                      <a:pt x="20" y="9"/>
                    </a:lnTo>
                    <a:lnTo>
                      <a:pt x="27" y="12"/>
                    </a:lnTo>
                    <a:lnTo>
                      <a:pt x="32" y="16"/>
                    </a:lnTo>
                    <a:lnTo>
                      <a:pt x="39" y="19"/>
                    </a:lnTo>
                    <a:lnTo>
                      <a:pt x="42" y="22"/>
                    </a:lnTo>
                    <a:lnTo>
                      <a:pt x="46" y="27"/>
                    </a:lnTo>
                    <a:lnTo>
                      <a:pt x="48" y="25"/>
                    </a:lnTo>
                    <a:lnTo>
                      <a:pt x="45" y="21"/>
                    </a:lnTo>
                    <a:lnTo>
                      <a:pt x="40" y="18"/>
                    </a:lnTo>
                    <a:lnTo>
                      <a:pt x="33" y="15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4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6" name="Freeform 2054">
                <a:extLst>
                  <a:ext uri="{FF2B5EF4-FFF2-40B4-BE49-F238E27FC236}">
                    <a16:creationId xmlns:a16="http://schemas.microsoft.com/office/drawing/2014/main" id="{E29B86CC-BAE5-4A4E-B91A-AAB93F57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8"/>
                <a:ext cx="1" cy="3"/>
              </a:xfrm>
              <a:custGeom>
                <a:avLst/>
                <a:gdLst>
                  <a:gd name="T0" fmla="*/ 1 w 2"/>
                  <a:gd name="T1" fmla="*/ 0 h 10"/>
                  <a:gd name="T2" fmla="*/ 0 w 2"/>
                  <a:gd name="T3" fmla="*/ 2 h 10"/>
                  <a:gd name="T4" fmla="*/ 0 w 2"/>
                  <a:gd name="T5" fmla="*/ 6 h 10"/>
                  <a:gd name="T6" fmla="*/ 1 w 2"/>
                  <a:gd name="T7" fmla="*/ 9 h 10"/>
                  <a:gd name="T8" fmla="*/ 2 w 2"/>
                  <a:gd name="T9" fmla="*/ 10 h 10"/>
                  <a:gd name="T10" fmla="*/ 2 w 2"/>
                  <a:gd name="T11" fmla="*/ 9 h 10"/>
                  <a:gd name="T12" fmla="*/ 2 w 2"/>
                  <a:gd name="T13" fmla="*/ 8 h 10"/>
                  <a:gd name="T14" fmla="*/ 1 w 2"/>
                  <a:gd name="T15" fmla="*/ 6 h 10"/>
                  <a:gd name="T16" fmla="*/ 1 w 2"/>
                  <a:gd name="T17" fmla="*/ 2 h 10"/>
                  <a:gd name="T18" fmla="*/ 2 w 2"/>
                  <a:gd name="T19" fmla="*/ 1 h 10"/>
                  <a:gd name="T20" fmla="*/ 1 w 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7" name="Freeform 2055">
                <a:extLst>
                  <a:ext uri="{FF2B5EF4-FFF2-40B4-BE49-F238E27FC236}">
                    <a16:creationId xmlns:a16="http://schemas.microsoft.com/office/drawing/2014/main" id="{6E3B6F54-A826-4DE8-BD4B-432B67F13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7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8" name="Freeform 2056">
                <a:extLst>
                  <a:ext uri="{FF2B5EF4-FFF2-40B4-BE49-F238E27FC236}">
                    <a16:creationId xmlns:a16="http://schemas.microsoft.com/office/drawing/2014/main" id="{C9D6F9C7-AF18-482B-880C-3106A01E3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1"/>
                <a:ext cx="5" cy="9"/>
              </a:xfrm>
              <a:custGeom>
                <a:avLst/>
                <a:gdLst>
                  <a:gd name="T0" fmla="*/ 13 w 15"/>
                  <a:gd name="T1" fmla="*/ 0 h 27"/>
                  <a:gd name="T2" fmla="*/ 13 w 15"/>
                  <a:gd name="T3" fmla="*/ 3 h 27"/>
                  <a:gd name="T4" fmla="*/ 11 w 15"/>
                  <a:gd name="T5" fmla="*/ 8 h 27"/>
                  <a:gd name="T6" fmla="*/ 11 w 15"/>
                  <a:gd name="T7" fmla="*/ 11 h 27"/>
                  <a:gd name="T8" fmla="*/ 10 w 15"/>
                  <a:gd name="T9" fmla="*/ 14 h 27"/>
                  <a:gd name="T10" fmla="*/ 8 w 15"/>
                  <a:gd name="T11" fmla="*/ 19 h 27"/>
                  <a:gd name="T12" fmla="*/ 6 w 15"/>
                  <a:gd name="T13" fmla="*/ 21 h 27"/>
                  <a:gd name="T14" fmla="*/ 2 w 15"/>
                  <a:gd name="T15" fmla="*/ 23 h 27"/>
                  <a:gd name="T16" fmla="*/ 0 w 15"/>
                  <a:gd name="T17" fmla="*/ 26 h 27"/>
                  <a:gd name="T18" fmla="*/ 1 w 15"/>
                  <a:gd name="T19" fmla="*/ 27 h 27"/>
                  <a:gd name="T20" fmla="*/ 5 w 15"/>
                  <a:gd name="T21" fmla="*/ 25 h 27"/>
                  <a:gd name="T22" fmla="*/ 7 w 15"/>
                  <a:gd name="T23" fmla="*/ 22 h 27"/>
                  <a:gd name="T24" fmla="*/ 9 w 15"/>
                  <a:gd name="T25" fmla="*/ 20 h 27"/>
                  <a:gd name="T26" fmla="*/ 11 w 15"/>
                  <a:gd name="T27" fmla="*/ 17 h 27"/>
                  <a:gd name="T28" fmla="*/ 13 w 15"/>
                  <a:gd name="T29" fmla="*/ 11 h 27"/>
                  <a:gd name="T30" fmla="*/ 13 w 15"/>
                  <a:gd name="T31" fmla="*/ 8 h 27"/>
                  <a:gd name="T32" fmla="*/ 14 w 15"/>
                  <a:gd name="T33" fmla="*/ 3 h 27"/>
                  <a:gd name="T34" fmla="*/ 14 w 15"/>
                  <a:gd name="T35" fmla="*/ 0 h 27"/>
                  <a:gd name="T36" fmla="*/ 15 w 15"/>
                  <a:gd name="T37" fmla="*/ 0 h 27"/>
                  <a:gd name="T38" fmla="*/ 13 w 15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3" y="0"/>
                    </a:moveTo>
                    <a:lnTo>
                      <a:pt x="13" y="3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1" y="17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9" name="Freeform 2057">
                <a:extLst>
                  <a:ext uri="{FF2B5EF4-FFF2-40B4-BE49-F238E27FC236}">
                    <a16:creationId xmlns:a16="http://schemas.microsoft.com/office/drawing/2014/main" id="{68F7442E-EBAA-4461-B493-B9A5FC8E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800"/>
                <a:ext cx="4" cy="2"/>
              </a:xfrm>
              <a:custGeom>
                <a:avLst/>
                <a:gdLst>
                  <a:gd name="T0" fmla="*/ 14 w 14"/>
                  <a:gd name="T1" fmla="*/ 2 h 4"/>
                  <a:gd name="T2" fmla="*/ 12 w 14"/>
                  <a:gd name="T3" fmla="*/ 0 h 4"/>
                  <a:gd name="T4" fmla="*/ 7 w 14"/>
                  <a:gd name="T5" fmla="*/ 0 h 4"/>
                  <a:gd name="T6" fmla="*/ 3 w 14"/>
                  <a:gd name="T7" fmla="*/ 1 h 4"/>
                  <a:gd name="T8" fmla="*/ 0 w 14"/>
                  <a:gd name="T9" fmla="*/ 4 h 4"/>
                  <a:gd name="T10" fmla="*/ 3 w 14"/>
                  <a:gd name="T11" fmla="*/ 4 h 4"/>
                  <a:gd name="T12" fmla="*/ 4 w 14"/>
                  <a:gd name="T13" fmla="*/ 2 h 4"/>
                  <a:gd name="T14" fmla="*/ 7 w 14"/>
                  <a:gd name="T15" fmla="*/ 1 h 4"/>
                  <a:gd name="T16" fmla="*/ 11 w 14"/>
                  <a:gd name="T17" fmla="*/ 1 h 4"/>
                  <a:gd name="T18" fmla="*/ 12 w 14"/>
                  <a:gd name="T19" fmla="*/ 3 h 4"/>
                  <a:gd name="T20" fmla="*/ 14 w 1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2"/>
                    </a:moveTo>
                    <a:lnTo>
                      <a:pt x="12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0" name="Freeform 2058">
                <a:extLst>
                  <a:ext uri="{FF2B5EF4-FFF2-40B4-BE49-F238E27FC236}">
                    <a16:creationId xmlns:a16="http://schemas.microsoft.com/office/drawing/2014/main" id="{7A6A4B3C-9A46-446D-8B2E-DC81994B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800"/>
                <a:ext cx="27" cy="29"/>
              </a:xfrm>
              <a:custGeom>
                <a:avLst/>
                <a:gdLst>
                  <a:gd name="T0" fmla="*/ 82 w 82"/>
                  <a:gd name="T1" fmla="*/ 85 h 86"/>
                  <a:gd name="T2" fmla="*/ 71 w 82"/>
                  <a:gd name="T3" fmla="*/ 74 h 86"/>
                  <a:gd name="T4" fmla="*/ 59 w 82"/>
                  <a:gd name="T5" fmla="*/ 64 h 86"/>
                  <a:gd name="T6" fmla="*/ 48 w 82"/>
                  <a:gd name="T7" fmla="*/ 54 h 86"/>
                  <a:gd name="T8" fmla="*/ 37 w 82"/>
                  <a:gd name="T9" fmla="*/ 44 h 86"/>
                  <a:gd name="T10" fmla="*/ 25 w 82"/>
                  <a:gd name="T11" fmla="*/ 35 h 86"/>
                  <a:gd name="T12" fmla="*/ 16 w 82"/>
                  <a:gd name="T13" fmla="*/ 23 h 86"/>
                  <a:gd name="T14" fmla="*/ 9 w 82"/>
                  <a:gd name="T15" fmla="*/ 11 h 86"/>
                  <a:gd name="T16" fmla="*/ 1 w 82"/>
                  <a:gd name="T17" fmla="*/ 0 h 86"/>
                  <a:gd name="T18" fmla="*/ 0 w 82"/>
                  <a:gd name="T19" fmla="*/ 1 h 86"/>
                  <a:gd name="T20" fmla="*/ 6 w 82"/>
                  <a:gd name="T21" fmla="*/ 12 h 86"/>
                  <a:gd name="T22" fmla="*/ 14 w 82"/>
                  <a:gd name="T23" fmla="*/ 24 h 86"/>
                  <a:gd name="T24" fmla="*/ 24 w 82"/>
                  <a:gd name="T25" fmla="*/ 36 h 86"/>
                  <a:gd name="T26" fmla="*/ 36 w 82"/>
                  <a:gd name="T27" fmla="*/ 46 h 86"/>
                  <a:gd name="T28" fmla="*/ 47 w 82"/>
                  <a:gd name="T29" fmla="*/ 56 h 86"/>
                  <a:gd name="T30" fmla="*/ 58 w 82"/>
                  <a:gd name="T31" fmla="*/ 66 h 86"/>
                  <a:gd name="T32" fmla="*/ 69 w 82"/>
                  <a:gd name="T33" fmla="*/ 76 h 86"/>
                  <a:gd name="T34" fmla="*/ 79 w 82"/>
                  <a:gd name="T35" fmla="*/ 86 h 86"/>
                  <a:gd name="T36" fmla="*/ 82 w 82"/>
                  <a:gd name="T3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86">
                    <a:moveTo>
                      <a:pt x="82" y="85"/>
                    </a:moveTo>
                    <a:lnTo>
                      <a:pt x="71" y="74"/>
                    </a:lnTo>
                    <a:lnTo>
                      <a:pt x="59" y="64"/>
                    </a:lnTo>
                    <a:lnTo>
                      <a:pt x="48" y="54"/>
                    </a:lnTo>
                    <a:lnTo>
                      <a:pt x="37" y="44"/>
                    </a:lnTo>
                    <a:lnTo>
                      <a:pt x="25" y="35"/>
                    </a:lnTo>
                    <a:lnTo>
                      <a:pt x="16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4" y="24"/>
                    </a:lnTo>
                    <a:lnTo>
                      <a:pt x="24" y="36"/>
                    </a:lnTo>
                    <a:lnTo>
                      <a:pt x="36" y="46"/>
                    </a:lnTo>
                    <a:lnTo>
                      <a:pt x="47" y="56"/>
                    </a:lnTo>
                    <a:lnTo>
                      <a:pt x="58" y="66"/>
                    </a:lnTo>
                    <a:lnTo>
                      <a:pt x="69" y="76"/>
                    </a:lnTo>
                    <a:lnTo>
                      <a:pt x="79" y="86"/>
                    </a:lnTo>
                    <a:lnTo>
                      <a:pt x="8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1" name="Freeform 2059">
                <a:extLst>
                  <a:ext uri="{FF2B5EF4-FFF2-40B4-BE49-F238E27FC236}">
                    <a16:creationId xmlns:a16="http://schemas.microsoft.com/office/drawing/2014/main" id="{C0E9E99C-62C5-4EFC-9A46-7FD96E916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829"/>
                <a:ext cx="2" cy="4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9 h 12"/>
                  <a:gd name="T4" fmla="*/ 4 w 6"/>
                  <a:gd name="T5" fmla="*/ 5 h 12"/>
                  <a:gd name="T6" fmla="*/ 4 w 6"/>
                  <a:gd name="T7" fmla="*/ 2 h 12"/>
                  <a:gd name="T8" fmla="*/ 2 w 6"/>
                  <a:gd name="T9" fmla="*/ 0 h 12"/>
                  <a:gd name="T10" fmla="*/ 0 w 6"/>
                  <a:gd name="T11" fmla="*/ 1 h 12"/>
                  <a:gd name="T12" fmla="*/ 2 w 6"/>
                  <a:gd name="T13" fmla="*/ 3 h 12"/>
                  <a:gd name="T14" fmla="*/ 4 w 6"/>
                  <a:gd name="T15" fmla="*/ 6 h 12"/>
                  <a:gd name="T16" fmla="*/ 4 w 6"/>
                  <a:gd name="T17" fmla="*/ 9 h 12"/>
                  <a:gd name="T18" fmla="*/ 4 w 6"/>
                  <a:gd name="T19" fmla="*/ 12 h 12"/>
                  <a:gd name="T20" fmla="*/ 6 w 6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9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2" name="Freeform 2060">
                <a:extLst>
                  <a:ext uri="{FF2B5EF4-FFF2-40B4-BE49-F238E27FC236}">
                    <a16:creationId xmlns:a16="http://schemas.microsoft.com/office/drawing/2014/main" id="{8A1F405D-EF65-44ED-B995-CD4D6FBCB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32"/>
                <a:ext cx="6" cy="5"/>
              </a:xfrm>
              <a:custGeom>
                <a:avLst/>
                <a:gdLst>
                  <a:gd name="T0" fmla="*/ 2 w 16"/>
                  <a:gd name="T1" fmla="*/ 14 h 14"/>
                  <a:gd name="T2" fmla="*/ 2 w 16"/>
                  <a:gd name="T3" fmla="*/ 14 h 14"/>
                  <a:gd name="T4" fmla="*/ 9 w 16"/>
                  <a:gd name="T5" fmla="*/ 10 h 14"/>
                  <a:gd name="T6" fmla="*/ 14 w 16"/>
                  <a:gd name="T7" fmla="*/ 10 h 14"/>
                  <a:gd name="T8" fmla="*/ 15 w 16"/>
                  <a:gd name="T9" fmla="*/ 7 h 14"/>
                  <a:gd name="T10" fmla="*/ 16 w 16"/>
                  <a:gd name="T11" fmla="*/ 0 h 14"/>
                  <a:gd name="T12" fmla="*/ 15 w 16"/>
                  <a:gd name="T13" fmla="*/ 0 h 14"/>
                  <a:gd name="T14" fmla="*/ 14 w 16"/>
                  <a:gd name="T15" fmla="*/ 7 h 14"/>
                  <a:gd name="T16" fmla="*/ 13 w 16"/>
                  <a:gd name="T17" fmla="*/ 8 h 14"/>
                  <a:gd name="T18" fmla="*/ 8 w 16"/>
                  <a:gd name="T19" fmla="*/ 10 h 14"/>
                  <a:gd name="T20" fmla="*/ 0 w 16"/>
                  <a:gd name="T21" fmla="*/ 13 h 14"/>
                  <a:gd name="T22" fmla="*/ 2 w 16"/>
                  <a:gd name="T23" fmla="*/ 13 h 14"/>
                  <a:gd name="T24" fmla="*/ 2 w 16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2" y="14"/>
                    </a:moveTo>
                    <a:lnTo>
                      <a:pt x="2" y="14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8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3" name="Freeform 2061">
                <a:extLst>
                  <a:ext uri="{FF2B5EF4-FFF2-40B4-BE49-F238E27FC236}">
                    <a16:creationId xmlns:a16="http://schemas.microsoft.com/office/drawing/2014/main" id="{335B6437-EA5A-4DD2-9A0A-414DF0C80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837"/>
                <a:ext cx="3" cy="1"/>
              </a:xfrm>
              <a:custGeom>
                <a:avLst/>
                <a:gdLst>
                  <a:gd name="T0" fmla="*/ 0 w 11"/>
                  <a:gd name="T1" fmla="*/ 1 h 2"/>
                  <a:gd name="T2" fmla="*/ 2 w 11"/>
                  <a:gd name="T3" fmla="*/ 2 h 2"/>
                  <a:gd name="T4" fmla="*/ 5 w 11"/>
                  <a:gd name="T5" fmla="*/ 2 h 2"/>
                  <a:gd name="T6" fmla="*/ 8 w 11"/>
                  <a:gd name="T7" fmla="*/ 2 h 2"/>
                  <a:gd name="T8" fmla="*/ 11 w 11"/>
                  <a:gd name="T9" fmla="*/ 1 h 2"/>
                  <a:gd name="T10" fmla="*/ 11 w 11"/>
                  <a:gd name="T11" fmla="*/ 0 h 2"/>
                  <a:gd name="T12" fmla="*/ 8 w 11"/>
                  <a:gd name="T13" fmla="*/ 0 h 2"/>
                  <a:gd name="T14" fmla="*/ 5 w 11"/>
                  <a:gd name="T15" fmla="*/ 1 h 2"/>
                  <a:gd name="T16" fmla="*/ 2 w 11"/>
                  <a:gd name="T17" fmla="*/ 1 h 2"/>
                  <a:gd name="T18" fmla="*/ 1 w 11"/>
                  <a:gd name="T19" fmla="*/ 0 h 2"/>
                  <a:gd name="T20" fmla="*/ 0 w 11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4" name="Freeform 2062">
                <a:extLst>
                  <a:ext uri="{FF2B5EF4-FFF2-40B4-BE49-F238E27FC236}">
                    <a16:creationId xmlns:a16="http://schemas.microsoft.com/office/drawing/2014/main" id="{2B982463-A697-4FD5-B4D7-5B3441F9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12"/>
                <a:ext cx="29" cy="25"/>
              </a:xfrm>
              <a:custGeom>
                <a:avLst/>
                <a:gdLst>
                  <a:gd name="T0" fmla="*/ 0 w 88"/>
                  <a:gd name="T1" fmla="*/ 2 h 75"/>
                  <a:gd name="T2" fmla="*/ 13 w 88"/>
                  <a:gd name="T3" fmla="*/ 9 h 75"/>
                  <a:gd name="T4" fmla="*/ 26 w 88"/>
                  <a:gd name="T5" fmla="*/ 16 h 75"/>
                  <a:gd name="T6" fmla="*/ 37 w 88"/>
                  <a:gd name="T7" fmla="*/ 24 h 75"/>
                  <a:gd name="T8" fmla="*/ 48 w 88"/>
                  <a:gd name="T9" fmla="*/ 33 h 75"/>
                  <a:gd name="T10" fmla="*/ 59 w 88"/>
                  <a:gd name="T11" fmla="*/ 42 h 75"/>
                  <a:gd name="T12" fmla="*/ 69 w 88"/>
                  <a:gd name="T13" fmla="*/ 51 h 75"/>
                  <a:gd name="T14" fmla="*/ 78 w 88"/>
                  <a:gd name="T15" fmla="*/ 62 h 75"/>
                  <a:gd name="T16" fmla="*/ 86 w 88"/>
                  <a:gd name="T17" fmla="*/ 75 h 75"/>
                  <a:gd name="T18" fmla="*/ 88 w 88"/>
                  <a:gd name="T19" fmla="*/ 72 h 75"/>
                  <a:gd name="T20" fmla="*/ 80 w 88"/>
                  <a:gd name="T21" fmla="*/ 61 h 75"/>
                  <a:gd name="T22" fmla="*/ 72 w 88"/>
                  <a:gd name="T23" fmla="*/ 50 h 75"/>
                  <a:gd name="T24" fmla="*/ 60 w 88"/>
                  <a:gd name="T25" fmla="*/ 41 h 75"/>
                  <a:gd name="T26" fmla="*/ 50 w 88"/>
                  <a:gd name="T27" fmla="*/ 32 h 75"/>
                  <a:gd name="T28" fmla="*/ 38 w 88"/>
                  <a:gd name="T29" fmla="*/ 23 h 75"/>
                  <a:gd name="T30" fmla="*/ 27 w 88"/>
                  <a:gd name="T31" fmla="*/ 14 h 75"/>
                  <a:gd name="T32" fmla="*/ 15 w 88"/>
                  <a:gd name="T33" fmla="*/ 7 h 75"/>
                  <a:gd name="T34" fmla="*/ 2 w 88"/>
                  <a:gd name="T35" fmla="*/ 0 h 75"/>
                  <a:gd name="T36" fmla="*/ 0 w 88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75">
                    <a:moveTo>
                      <a:pt x="0" y="2"/>
                    </a:moveTo>
                    <a:lnTo>
                      <a:pt x="13" y="9"/>
                    </a:lnTo>
                    <a:lnTo>
                      <a:pt x="26" y="16"/>
                    </a:lnTo>
                    <a:lnTo>
                      <a:pt x="37" y="24"/>
                    </a:lnTo>
                    <a:lnTo>
                      <a:pt x="48" y="33"/>
                    </a:lnTo>
                    <a:lnTo>
                      <a:pt x="59" y="42"/>
                    </a:lnTo>
                    <a:lnTo>
                      <a:pt x="69" y="51"/>
                    </a:lnTo>
                    <a:lnTo>
                      <a:pt x="78" y="62"/>
                    </a:lnTo>
                    <a:lnTo>
                      <a:pt x="86" y="75"/>
                    </a:lnTo>
                    <a:lnTo>
                      <a:pt x="88" y="72"/>
                    </a:lnTo>
                    <a:lnTo>
                      <a:pt x="80" y="61"/>
                    </a:lnTo>
                    <a:lnTo>
                      <a:pt x="72" y="50"/>
                    </a:lnTo>
                    <a:lnTo>
                      <a:pt x="60" y="41"/>
                    </a:lnTo>
                    <a:lnTo>
                      <a:pt x="50" y="32"/>
                    </a:lnTo>
                    <a:lnTo>
                      <a:pt x="38" y="23"/>
                    </a:lnTo>
                    <a:lnTo>
                      <a:pt x="27" y="14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5" name="Freeform 2063">
                <a:extLst>
                  <a:ext uri="{FF2B5EF4-FFF2-40B4-BE49-F238E27FC236}">
                    <a16:creationId xmlns:a16="http://schemas.microsoft.com/office/drawing/2014/main" id="{44BE0EFC-8E74-490C-805A-DE9C5ECB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10"/>
                <a:ext cx="2" cy="3"/>
              </a:xfrm>
              <a:custGeom>
                <a:avLst/>
                <a:gdLst>
                  <a:gd name="T0" fmla="*/ 3 w 5"/>
                  <a:gd name="T1" fmla="*/ 0 h 10"/>
                  <a:gd name="T2" fmla="*/ 4 w 5"/>
                  <a:gd name="T3" fmla="*/ 0 h 10"/>
                  <a:gd name="T4" fmla="*/ 1 w 5"/>
                  <a:gd name="T5" fmla="*/ 1 h 10"/>
                  <a:gd name="T6" fmla="*/ 0 w 5"/>
                  <a:gd name="T7" fmla="*/ 3 h 10"/>
                  <a:gd name="T8" fmla="*/ 1 w 5"/>
                  <a:gd name="T9" fmla="*/ 8 h 10"/>
                  <a:gd name="T10" fmla="*/ 2 w 5"/>
                  <a:gd name="T11" fmla="*/ 10 h 10"/>
                  <a:gd name="T12" fmla="*/ 3 w 5"/>
                  <a:gd name="T13" fmla="*/ 8 h 10"/>
                  <a:gd name="T14" fmla="*/ 2 w 5"/>
                  <a:gd name="T15" fmla="*/ 5 h 10"/>
                  <a:gd name="T16" fmla="*/ 1 w 5"/>
                  <a:gd name="T17" fmla="*/ 3 h 10"/>
                  <a:gd name="T18" fmla="*/ 3 w 5"/>
                  <a:gd name="T19" fmla="*/ 2 h 10"/>
                  <a:gd name="T20" fmla="*/ 4 w 5"/>
                  <a:gd name="T21" fmla="*/ 1 h 10"/>
                  <a:gd name="T22" fmla="*/ 5 w 5"/>
                  <a:gd name="T23" fmla="*/ 1 h 10"/>
                  <a:gd name="T24" fmla="*/ 3 w 5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6" name="Freeform 2064">
                <a:extLst>
                  <a:ext uri="{FF2B5EF4-FFF2-40B4-BE49-F238E27FC236}">
                    <a16:creationId xmlns:a16="http://schemas.microsoft.com/office/drawing/2014/main" id="{BDBE3968-9FEA-4C56-9E03-56309320D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7" name="Freeform 2065">
                <a:extLst>
                  <a:ext uri="{FF2B5EF4-FFF2-40B4-BE49-F238E27FC236}">
                    <a16:creationId xmlns:a16="http://schemas.microsoft.com/office/drawing/2014/main" id="{5DD7C2EF-591B-4D83-8C7C-A8BE01823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67"/>
                <a:ext cx="8" cy="12"/>
              </a:xfrm>
              <a:custGeom>
                <a:avLst/>
                <a:gdLst>
                  <a:gd name="T0" fmla="*/ 19 w 23"/>
                  <a:gd name="T1" fmla="*/ 1 h 36"/>
                  <a:gd name="T2" fmla="*/ 21 w 23"/>
                  <a:gd name="T3" fmla="*/ 6 h 36"/>
                  <a:gd name="T4" fmla="*/ 20 w 23"/>
                  <a:gd name="T5" fmla="*/ 11 h 36"/>
                  <a:gd name="T6" fmla="*/ 18 w 23"/>
                  <a:gd name="T7" fmla="*/ 16 h 36"/>
                  <a:gd name="T8" fmla="*/ 17 w 23"/>
                  <a:gd name="T9" fmla="*/ 19 h 36"/>
                  <a:gd name="T10" fmla="*/ 14 w 23"/>
                  <a:gd name="T11" fmla="*/ 25 h 36"/>
                  <a:gd name="T12" fmla="*/ 9 w 23"/>
                  <a:gd name="T13" fmla="*/ 28 h 36"/>
                  <a:gd name="T14" fmla="*/ 5 w 23"/>
                  <a:gd name="T15" fmla="*/ 31 h 36"/>
                  <a:gd name="T16" fmla="*/ 0 w 23"/>
                  <a:gd name="T17" fmla="*/ 35 h 36"/>
                  <a:gd name="T18" fmla="*/ 1 w 23"/>
                  <a:gd name="T19" fmla="*/ 36 h 36"/>
                  <a:gd name="T20" fmla="*/ 7 w 23"/>
                  <a:gd name="T21" fmla="*/ 34 h 36"/>
                  <a:gd name="T22" fmla="*/ 10 w 23"/>
                  <a:gd name="T23" fmla="*/ 29 h 36"/>
                  <a:gd name="T24" fmla="*/ 16 w 23"/>
                  <a:gd name="T25" fmla="*/ 26 h 36"/>
                  <a:gd name="T26" fmla="*/ 18 w 23"/>
                  <a:gd name="T27" fmla="*/ 21 h 36"/>
                  <a:gd name="T28" fmla="*/ 20 w 23"/>
                  <a:gd name="T29" fmla="*/ 17 h 36"/>
                  <a:gd name="T30" fmla="*/ 21 w 23"/>
                  <a:gd name="T31" fmla="*/ 11 h 36"/>
                  <a:gd name="T32" fmla="*/ 23 w 23"/>
                  <a:gd name="T33" fmla="*/ 6 h 36"/>
                  <a:gd name="T34" fmla="*/ 21 w 23"/>
                  <a:gd name="T35" fmla="*/ 0 h 36"/>
                  <a:gd name="T36" fmla="*/ 19 w 23"/>
                  <a:gd name="T3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6">
                    <a:moveTo>
                      <a:pt x="19" y="1"/>
                    </a:moveTo>
                    <a:lnTo>
                      <a:pt x="21" y="6"/>
                    </a:lnTo>
                    <a:lnTo>
                      <a:pt x="20" y="11"/>
                    </a:lnTo>
                    <a:lnTo>
                      <a:pt x="18" y="16"/>
                    </a:lnTo>
                    <a:lnTo>
                      <a:pt x="17" y="19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31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7" y="34"/>
                    </a:lnTo>
                    <a:lnTo>
                      <a:pt x="10" y="29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21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8" name="Freeform 2066">
                <a:extLst>
                  <a:ext uri="{FF2B5EF4-FFF2-40B4-BE49-F238E27FC236}">
                    <a16:creationId xmlns:a16="http://schemas.microsoft.com/office/drawing/2014/main" id="{A6872C17-712E-42C2-975B-F577F77F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65"/>
                <a:ext cx="6" cy="2"/>
              </a:xfrm>
              <a:custGeom>
                <a:avLst/>
                <a:gdLst>
                  <a:gd name="T0" fmla="*/ 17 w 17"/>
                  <a:gd name="T1" fmla="*/ 0 h 8"/>
                  <a:gd name="T2" fmla="*/ 11 w 17"/>
                  <a:gd name="T3" fmla="*/ 0 h 8"/>
                  <a:gd name="T4" fmla="*/ 6 w 17"/>
                  <a:gd name="T5" fmla="*/ 0 h 8"/>
                  <a:gd name="T6" fmla="*/ 1 w 17"/>
                  <a:gd name="T7" fmla="*/ 4 h 8"/>
                  <a:gd name="T8" fmla="*/ 0 w 17"/>
                  <a:gd name="T9" fmla="*/ 8 h 8"/>
                  <a:gd name="T10" fmla="*/ 1 w 17"/>
                  <a:gd name="T11" fmla="*/ 7 h 8"/>
                  <a:gd name="T12" fmla="*/ 2 w 17"/>
                  <a:gd name="T13" fmla="*/ 5 h 8"/>
                  <a:gd name="T14" fmla="*/ 7 w 17"/>
                  <a:gd name="T15" fmla="*/ 2 h 8"/>
                  <a:gd name="T16" fmla="*/ 11 w 17"/>
                  <a:gd name="T17" fmla="*/ 1 h 8"/>
                  <a:gd name="T18" fmla="*/ 16 w 17"/>
                  <a:gd name="T19" fmla="*/ 2 h 8"/>
                  <a:gd name="T20" fmla="*/ 17 w 1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9" name="Freeform 2067">
                <a:extLst>
                  <a:ext uri="{FF2B5EF4-FFF2-40B4-BE49-F238E27FC236}">
                    <a16:creationId xmlns:a16="http://schemas.microsoft.com/office/drawing/2014/main" id="{F174FBB9-CB3D-4992-8532-1F889143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5"/>
                <a:ext cx="50" cy="30"/>
              </a:xfrm>
              <a:custGeom>
                <a:avLst/>
                <a:gdLst>
                  <a:gd name="T0" fmla="*/ 151 w 151"/>
                  <a:gd name="T1" fmla="*/ 88 h 89"/>
                  <a:gd name="T2" fmla="*/ 140 w 151"/>
                  <a:gd name="T3" fmla="*/ 82 h 89"/>
                  <a:gd name="T4" fmla="*/ 131 w 151"/>
                  <a:gd name="T5" fmla="*/ 78 h 89"/>
                  <a:gd name="T6" fmla="*/ 120 w 151"/>
                  <a:gd name="T7" fmla="*/ 72 h 89"/>
                  <a:gd name="T8" fmla="*/ 110 w 151"/>
                  <a:gd name="T9" fmla="*/ 68 h 89"/>
                  <a:gd name="T10" fmla="*/ 100 w 151"/>
                  <a:gd name="T11" fmla="*/ 63 h 89"/>
                  <a:gd name="T12" fmla="*/ 90 w 151"/>
                  <a:gd name="T13" fmla="*/ 59 h 89"/>
                  <a:gd name="T14" fmla="*/ 80 w 151"/>
                  <a:gd name="T15" fmla="*/ 53 h 89"/>
                  <a:gd name="T16" fmla="*/ 72 w 151"/>
                  <a:gd name="T17" fmla="*/ 49 h 89"/>
                  <a:gd name="T18" fmla="*/ 62 w 151"/>
                  <a:gd name="T19" fmla="*/ 44 h 89"/>
                  <a:gd name="T20" fmla="*/ 53 w 151"/>
                  <a:gd name="T21" fmla="*/ 40 h 89"/>
                  <a:gd name="T22" fmla="*/ 43 w 151"/>
                  <a:gd name="T23" fmla="*/ 34 h 89"/>
                  <a:gd name="T24" fmla="*/ 36 w 151"/>
                  <a:gd name="T25" fmla="*/ 29 h 89"/>
                  <a:gd name="T26" fmla="*/ 26 w 151"/>
                  <a:gd name="T27" fmla="*/ 22 h 89"/>
                  <a:gd name="T28" fmla="*/ 17 w 151"/>
                  <a:gd name="T29" fmla="*/ 15 h 89"/>
                  <a:gd name="T30" fmla="*/ 10 w 151"/>
                  <a:gd name="T31" fmla="*/ 8 h 89"/>
                  <a:gd name="T32" fmla="*/ 1 w 151"/>
                  <a:gd name="T33" fmla="*/ 0 h 89"/>
                  <a:gd name="T34" fmla="*/ 0 w 151"/>
                  <a:gd name="T35" fmla="*/ 2 h 89"/>
                  <a:gd name="T36" fmla="*/ 8 w 151"/>
                  <a:gd name="T37" fmla="*/ 9 h 89"/>
                  <a:gd name="T38" fmla="*/ 16 w 151"/>
                  <a:gd name="T39" fmla="*/ 16 h 89"/>
                  <a:gd name="T40" fmla="*/ 25 w 151"/>
                  <a:gd name="T41" fmla="*/ 24 h 89"/>
                  <a:gd name="T42" fmla="*/ 34 w 151"/>
                  <a:gd name="T43" fmla="*/ 30 h 89"/>
                  <a:gd name="T44" fmla="*/ 41 w 151"/>
                  <a:gd name="T45" fmla="*/ 35 h 89"/>
                  <a:gd name="T46" fmla="*/ 52 w 151"/>
                  <a:gd name="T47" fmla="*/ 41 h 89"/>
                  <a:gd name="T48" fmla="*/ 61 w 151"/>
                  <a:gd name="T49" fmla="*/ 45 h 89"/>
                  <a:gd name="T50" fmla="*/ 71 w 151"/>
                  <a:gd name="T51" fmla="*/ 51 h 89"/>
                  <a:gd name="T52" fmla="*/ 78 w 151"/>
                  <a:gd name="T53" fmla="*/ 55 h 89"/>
                  <a:gd name="T54" fmla="*/ 89 w 151"/>
                  <a:gd name="T55" fmla="*/ 60 h 89"/>
                  <a:gd name="T56" fmla="*/ 99 w 151"/>
                  <a:gd name="T57" fmla="*/ 64 h 89"/>
                  <a:gd name="T58" fmla="*/ 110 w 151"/>
                  <a:gd name="T59" fmla="*/ 69 h 89"/>
                  <a:gd name="T60" fmla="*/ 119 w 151"/>
                  <a:gd name="T61" fmla="*/ 73 h 89"/>
                  <a:gd name="T62" fmla="*/ 129 w 151"/>
                  <a:gd name="T63" fmla="*/ 79 h 89"/>
                  <a:gd name="T64" fmla="*/ 139 w 151"/>
                  <a:gd name="T65" fmla="*/ 83 h 89"/>
                  <a:gd name="T66" fmla="*/ 150 w 151"/>
                  <a:gd name="T67" fmla="*/ 89 h 89"/>
                  <a:gd name="T68" fmla="*/ 151 w 151"/>
                  <a:gd name="T6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89">
                    <a:moveTo>
                      <a:pt x="151" y="88"/>
                    </a:moveTo>
                    <a:lnTo>
                      <a:pt x="140" y="82"/>
                    </a:lnTo>
                    <a:lnTo>
                      <a:pt x="131" y="78"/>
                    </a:lnTo>
                    <a:lnTo>
                      <a:pt x="120" y="72"/>
                    </a:lnTo>
                    <a:lnTo>
                      <a:pt x="110" y="68"/>
                    </a:lnTo>
                    <a:lnTo>
                      <a:pt x="100" y="63"/>
                    </a:lnTo>
                    <a:lnTo>
                      <a:pt x="90" y="59"/>
                    </a:lnTo>
                    <a:lnTo>
                      <a:pt x="80" y="53"/>
                    </a:lnTo>
                    <a:lnTo>
                      <a:pt x="72" y="49"/>
                    </a:lnTo>
                    <a:lnTo>
                      <a:pt x="62" y="44"/>
                    </a:lnTo>
                    <a:lnTo>
                      <a:pt x="53" y="40"/>
                    </a:lnTo>
                    <a:lnTo>
                      <a:pt x="43" y="34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6" y="16"/>
                    </a:lnTo>
                    <a:lnTo>
                      <a:pt x="25" y="24"/>
                    </a:lnTo>
                    <a:lnTo>
                      <a:pt x="34" y="30"/>
                    </a:lnTo>
                    <a:lnTo>
                      <a:pt x="41" y="35"/>
                    </a:lnTo>
                    <a:lnTo>
                      <a:pt x="52" y="41"/>
                    </a:lnTo>
                    <a:lnTo>
                      <a:pt x="61" y="45"/>
                    </a:lnTo>
                    <a:lnTo>
                      <a:pt x="71" y="51"/>
                    </a:lnTo>
                    <a:lnTo>
                      <a:pt x="78" y="55"/>
                    </a:lnTo>
                    <a:lnTo>
                      <a:pt x="89" y="60"/>
                    </a:lnTo>
                    <a:lnTo>
                      <a:pt x="99" y="64"/>
                    </a:lnTo>
                    <a:lnTo>
                      <a:pt x="110" y="69"/>
                    </a:lnTo>
                    <a:lnTo>
                      <a:pt x="119" y="73"/>
                    </a:lnTo>
                    <a:lnTo>
                      <a:pt x="129" y="79"/>
                    </a:lnTo>
                    <a:lnTo>
                      <a:pt x="139" y="83"/>
                    </a:lnTo>
                    <a:lnTo>
                      <a:pt x="150" y="89"/>
                    </a:lnTo>
                    <a:lnTo>
                      <a:pt x="15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0" name="Freeform 2068">
                <a:extLst>
                  <a:ext uri="{FF2B5EF4-FFF2-40B4-BE49-F238E27FC236}">
                    <a16:creationId xmlns:a16="http://schemas.microsoft.com/office/drawing/2014/main" id="{15002BFC-8042-4739-AB89-17DA3060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95"/>
                <a:ext cx="5" cy="4"/>
              </a:xfrm>
              <a:custGeom>
                <a:avLst/>
                <a:gdLst>
                  <a:gd name="T0" fmla="*/ 15 w 15"/>
                  <a:gd name="T1" fmla="*/ 13 h 13"/>
                  <a:gd name="T2" fmla="*/ 14 w 15"/>
                  <a:gd name="T3" fmla="*/ 9 h 13"/>
                  <a:gd name="T4" fmla="*/ 10 w 15"/>
                  <a:gd name="T5" fmla="*/ 4 h 13"/>
                  <a:gd name="T6" fmla="*/ 6 w 15"/>
                  <a:gd name="T7" fmla="*/ 2 h 13"/>
                  <a:gd name="T8" fmla="*/ 1 w 15"/>
                  <a:gd name="T9" fmla="*/ 0 h 13"/>
                  <a:gd name="T10" fmla="*/ 0 w 15"/>
                  <a:gd name="T11" fmla="*/ 1 h 13"/>
                  <a:gd name="T12" fmla="*/ 4 w 15"/>
                  <a:gd name="T13" fmla="*/ 2 h 13"/>
                  <a:gd name="T14" fmla="*/ 8 w 15"/>
                  <a:gd name="T15" fmla="*/ 6 h 13"/>
                  <a:gd name="T16" fmla="*/ 13 w 15"/>
                  <a:gd name="T17" fmla="*/ 10 h 13"/>
                  <a:gd name="T18" fmla="*/ 14 w 15"/>
                  <a:gd name="T19" fmla="*/ 13 h 13"/>
                  <a:gd name="T20" fmla="*/ 15 w 1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4" y="9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4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1" name="Freeform 2069">
                <a:extLst>
                  <a:ext uri="{FF2B5EF4-FFF2-40B4-BE49-F238E27FC236}">
                    <a16:creationId xmlns:a16="http://schemas.microsoft.com/office/drawing/2014/main" id="{CD537D90-028C-4DEA-ACD1-0E78DDA8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0"/>
                <a:ext cx="5" cy="9"/>
              </a:xfrm>
              <a:custGeom>
                <a:avLst/>
                <a:gdLst>
                  <a:gd name="T0" fmla="*/ 1 w 16"/>
                  <a:gd name="T1" fmla="*/ 28 h 28"/>
                  <a:gd name="T2" fmla="*/ 7 w 16"/>
                  <a:gd name="T3" fmla="*/ 24 h 28"/>
                  <a:gd name="T4" fmla="*/ 11 w 16"/>
                  <a:gd name="T5" fmla="*/ 21 h 28"/>
                  <a:gd name="T6" fmla="*/ 14 w 16"/>
                  <a:gd name="T7" fmla="*/ 19 h 28"/>
                  <a:gd name="T8" fmla="*/ 15 w 16"/>
                  <a:gd name="T9" fmla="*/ 16 h 28"/>
                  <a:gd name="T10" fmla="*/ 16 w 16"/>
                  <a:gd name="T11" fmla="*/ 12 h 28"/>
                  <a:gd name="T12" fmla="*/ 16 w 16"/>
                  <a:gd name="T13" fmla="*/ 9 h 28"/>
                  <a:gd name="T14" fmla="*/ 15 w 16"/>
                  <a:gd name="T15" fmla="*/ 5 h 28"/>
                  <a:gd name="T16" fmla="*/ 15 w 16"/>
                  <a:gd name="T17" fmla="*/ 0 h 28"/>
                  <a:gd name="T18" fmla="*/ 13 w 16"/>
                  <a:gd name="T19" fmla="*/ 0 h 28"/>
                  <a:gd name="T20" fmla="*/ 14 w 16"/>
                  <a:gd name="T21" fmla="*/ 5 h 28"/>
                  <a:gd name="T22" fmla="*/ 15 w 16"/>
                  <a:gd name="T23" fmla="*/ 9 h 28"/>
                  <a:gd name="T24" fmla="*/ 15 w 16"/>
                  <a:gd name="T25" fmla="*/ 12 h 28"/>
                  <a:gd name="T26" fmla="*/ 14 w 16"/>
                  <a:gd name="T27" fmla="*/ 14 h 28"/>
                  <a:gd name="T28" fmla="*/ 13 w 16"/>
                  <a:gd name="T29" fmla="*/ 16 h 28"/>
                  <a:gd name="T30" fmla="*/ 9 w 16"/>
                  <a:gd name="T31" fmla="*/ 20 h 28"/>
                  <a:gd name="T32" fmla="*/ 6 w 16"/>
                  <a:gd name="T33" fmla="*/ 22 h 28"/>
                  <a:gd name="T34" fmla="*/ 0 w 16"/>
                  <a:gd name="T35" fmla="*/ 26 h 28"/>
                  <a:gd name="T36" fmla="*/ 1 w 16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" y="28"/>
                    </a:moveTo>
                    <a:lnTo>
                      <a:pt x="7" y="24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0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2" name="Freeform 2070">
                <a:extLst>
                  <a:ext uri="{FF2B5EF4-FFF2-40B4-BE49-F238E27FC236}">
                    <a16:creationId xmlns:a16="http://schemas.microsoft.com/office/drawing/2014/main" id="{09884749-D40E-408E-991F-E7DD86B75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807"/>
                <a:ext cx="5" cy="2"/>
              </a:xfrm>
              <a:custGeom>
                <a:avLst/>
                <a:gdLst>
                  <a:gd name="T0" fmla="*/ 0 w 15"/>
                  <a:gd name="T1" fmla="*/ 5 h 6"/>
                  <a:gd name="T2" fmla="*/ 3 w 15"/>
                  <a:gd name="T3" fmla="*/ 6 h 6"/>
                  <a:gd name="T4" fmla="*/ 6 w 15"/>
                  <a:gd name="T5" fmla="*/ 6 h 6"/>
                  <a:gd name="T6" fmla="*/ 12 w 15"/>
                  <a:gd name="T7" fmla="*/ 5 h 6"/>
                  <a:gd name="T8" fmla="*/ 15 w 15"/>
                  <a:gd name="T9" fmla="*/ 1 h 6"/>
                  <a:gd name="T10" fmla="*/ 14 w 15"/>
                  <a:gd name="T11" fmla="*/ 0 h 6"/>
                  <a:gd name="T12" fmla="*/ 10 w 15"/>
                  <a:gd name="T13" fmla="*/ 3 h 6"/>
                  <a:gd name="T14" fmla="*/ 6 w 15"/>
                  <a:gd name="T15" fmla="*/ 3 h 6"/>
                  <a:gd name="T16" fmla="*/ 3 w 15"/>
                  <a:gd name="T17" fmla="*/ 3 h 6"/>
                  <a:gd name="T18" fmla="*/ 1 w 15"/>
                  <a:gd name="T19" fmla="*/ 3 h 6"/>
                  <a:gd name="T20" fmla="*/ 0 w 1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">
                    <a:moveTo>
                      <a:pt x="0" y="5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3" name="Freeform 2071">
                <a:extLst>
                  <a:ext uri="{FF2B5EF4-FFF2-40B4-BE49-F238E27FC236}">
                    <a16:creationId xmlns:a16="http://schemas.microsoft.com/office/drawing/2014/main" id="{FD20DB5E-2E38-433A-BF83-BDD4CF70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3"/>
                <a:ext cx="55" cy="27"/>
              </a:xfrm>
              <a:custGeom>
                <a:avLst/>
                <a:gdLst>
                  <a:gd name="T0" fmla="*/ 0 w 167"/>
                  <a:gd name="T1" fmla="*/ 1 h 80"/>
                  <a:gd name="T2" fmla="*/ 10 w 167"/>
                  <a:gd name="T3" fmla="*/ 5 h 80"/>
                  <a:gd name="T4" fmla="*/ 21 w 167"/>
                  <a:gd name="T5" fmla="*/ 9 h 80"/>
                  <a:gd name="T6" fmla="*/ 31 w 167"/>
                  <a:gd name="T7" fmla="*/ 12 h 80"/>
                  <a:gd name="T8" fmla="*/ 42 w 167"/>
                  <a:gd name="T9" fmla="*/ 16 h 80"/>
                  <a:gd name="T10" fmla="*/ 52 w 167"/>
                  <a:gd name="T11" fmla="*/ 19 h 80"/>
                  <a:gd name="T12" fmla="*/ 63 w 167"/>
                  <a:gd name="T13" fmla="*/ 24 h 80"/>
                  <a:gd name="T14" fmla="*/ 75 w 167"/>
                  <a:gd name="T15" fmla="*/ 28 h 80"/>
                  <a:gd name="T16" fmla="*/ 85 w 167"/>
                  <a:gd name="T17" fmla="*/ 34 h 80"/>
                  <a:gd name="T18" fmla="*/ 96 w 167"/>
                  <a:gd name="T19" fmla="*/ 38 h 80"/>
                  <a:gd name="T20" fmla="*/ 106 w 167"/>
                  <a:gd name="T21" fmla="*/ 44 h 80"/>
                  <a:gd name="T22" fmla="*/ 116 w 167"/>
                  <a:gd name="T23" fmla="*/ 49 h 80"/>
                  <a:gd name="T24" fmla="*/ 127 w 167"/>
                  <a:gd name="T25" fmla="*/ 54 h 80"/>
                  <a:gd name="T26" fmla="*/ 136 w 167"/>
                  <a:gd name="T27" fmla="*/ 61 h 80"/>
                  <a:gd name="T28" fmla="*/ 146 w 167"/>
                  <a:gd name="T29" fmla="*/ 66 h 80"/>
                  <a:gd name="T30" fmla="*/ 157 w 167"/>
                  <a:gd name="T31" fmla="*/ 73 h 80"/>
                  <a:gd name="T32" fmla="*/ 166 w 167"/>
                  <a:gd name="T33" fmla="*/ 80 h 80"/>
                  <a:gd name="T34" fmla="*/ 167 w 167"/>
                  <a:gd name="T35" fmla="*/ 79 h 80"/>
                  <a:gd name="T36" fmla="*/ 158 w 167"/>
                  <a:gd name="T37" fmla="*/ 72 h 80"/>
                  <a:gd name="T38" fmla="*/ 149 w 167"/>
                  <a:gd name="T39" fmla="*/ 65 h 80"/>
                  <a:gd name="T40" fmla="*/ 139 w 167"/>
                  <a:gd name="T41" fmla="*/ 59 h 80"/>
                  <a:gd name="T42" fmla="*/ 127 w 167"/>
                  <a:gd name="T43" fmla="*/ 53 h 80"/>
                  <a:gd name="T44" fmla="*/ 117 w 167"/>
                  <a:gd name="T45" fmla="*/ 47 h 80"/>
                  <a:gd name="T46" fmla="*/ 107 w 167"/>
                  <a:gd name="T47" fmla="*/ 43 h 80"/>
                  <a:gd name="T48" fmla="*/ 96 w 167"/>
                  <a:gd name="T49" fmla="*/ 38 h 80"/>
                  <a:gd name="T50" fmla="*/ 86 w 167"/>
                  <a:gd name="T51" fmla="*/ 32 h 80"/>
                  <a:gd name="T52" fmla="*/ 75 w 167"/>
                  <a:gd name="T53" fmla="*/ 28 h 80"/>
                  <a:gd name="T54" fmla="*/ 65 w 167"/>
                  <a:gd name="T55" fmla="*/ 23 h 80"/>
                  <a:gd name="T56" fmla="*/ 53 w 167"/>
                  <a:gd name="T57" fmla="*/ 19 h 80"/>
                  <a:gd name="T58" fmla="*/ 43 w 167"/>
                  <a:gd name="T59" fmla="*/ 15 h 80"/>
                  <a:gd name="T60" fmla="*/ 32 w 167"/>
                  <a:gd name="T61" fmla="*/ 10 h 80"/>
                  <a:gd name="T62" fmla="*/ 21 w 167"/>
                  <a:gd name="T63" fmla="*/ 7 h 80"/>
                  <a:gd name="T64" fmla="*/ 10 w 167"/>
                  <a:gd name="T65" fmla="*/ 4 h 80"/>
                  <a:gd name="T66" fmla="*/ 0 w 167"/>
                  <a:gd name="T67" fmla="*/ 0 h 80"/>
                  <a:gd name="T68" fmla="*/ 0 w 167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7" h="80">
                    <a:moveTo>
                      <a:pt x="0" y="1"/>
                    </a:moveTo>
                    <a:lnTo>
                      <a:pt x="10" y="5"/>
                    </a:lnTo>
                    <a:lnTo>
                      <a:pt x="21" y="9"/>
                    </a:lnTo>
                    <a:lnTo>
                      <a:pt x="31" y="12"/>
                    </a:lnTo>
                    <a:lnTo>
                      <a:pt x="42" y="16"/>
                    </a:lnTo>
                    <a:lnTo>
                      <a:pt x="52" y="19"/>
                    </a:lnTo>
                    <a:lnTo>
                      <a:pt x="63" y="24"/>
                    </a:lnTo>
                    <a:lnTo>
                      <a:pt x="75" y="28"/>
                    </a:lnTo>
                    <a:lnTo>
                      <a:pt x="85" y="34"/>
                    </a:lnTo>
                    <a:lnTo>
                      <a:pt x="96" y="38"/>
                    </a:lnTo>
                    <a:lnTo>
                      <a:pt x="106" y="44"/>
                    </a:lnTo>
                    <a:lnTo>
                      <a:pt x="116" y="49"/>
                    </a:lnTo>
                    <a:lnTo>
                      <a:pt x="127" y="54"/>
                    </a:lnTo>
                    <a:lnTo>
                      <a:pt x="136" y="61"/>
                    </a:lnTo>
                    <a:lnTo>
                      <a:pt x="146" y="66"/>
                    </a:lnTo>
                    <a:lnTo>
                      <a:pt x="157" y="73"/>
                    </a:lnTo>
                    <a:lnTo>
                      <a:pt x="166" y="80"/>
                    </a:lnTo>
                    <a:lnTo>
                      <a:pt x="167" y="79"/>
                    </a:lnTo>
                    <a:lnTo>
                      <a:pt x="158" y="72"/>
                    </a:lnTo>
                    <a:lnTo>
                      <a:pt x="149" y="65"/>
                    </a:lnTo>
                    <a:lnTo>
                      <a:pt x="139" y="59"/>
                    </a:lnTo>
                    <a:lnTo>
                      <a:pt x="127" y="53"/>
                    </a:lnTo>
                    <a:lnTo>
                      <a:pt x="117" y="47"/>
                    </a:lnTo>
                    <a:lnTo>
                      <a:pt x="107" y="43"/>
                    </a:lnTo>
                    <a:lnTo>
                      <a:pt x="96" y="38"/>
                    </a:lnTo>
                    <a:lnTo>
                      <a:pt x="86" y="32"/>
                    </a:lnTo>
                    <a:lnTo>
                      <a:pt x="75" y="28"/>
                    </a:lnTo>
                    <a:lnTo>
                      <a:pt x="65" y="23"/>
                    </a:lnTo>
                    <a:lnTo>
                      <a:pt x="53" y="19"/>
                    </a:lnTo>
                    <a:lnTo>
                      <a:pt x="43" y="15"/>
                    </a:lnTo>
                    <a:lnTo>
                      <a:pt x="32" y="10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4" name="Freeform 2072">
                <a:extLst>
                  <a:ext uri="{FF2B5EF4-FFF2-40B4-BE49-F238E27FC236}">
                    <a16:creationId xmlns:a16="http://schemas.microsoft.com/office/drawing/2014/main" id="{17997038-5D89-43A3-9256-911B82CF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79"/>
                <a:ext cx="3" cy="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3 h 13"/>
                  <a:gd name="T4" fmla="*/ 0 w 9"/>
                  <a:gd name="T5" fmla="*/ 8 h 13"/>
                  <a:gd name="T6" fmla="*/ 3 w 9"/>
                  <a:gd name="T7" fmla="*/ 12 h 13"/>
                  <a:gd name="T8" fmla="*/ 9 w 9"/>
                  <a:gd name="T9" fmla="*/ 13 h 13"/>
                  <a:gd name="T10" fmla="*/ 9 w 9"/>
                  <a:gd name="T11" fmla="*/ 12 h 13"/>
                  <a:gd name="T12" fmla="*/ 5 w 9"/>
                  <a:gd name="T13" fmla="*/ 11 h 13"/>
                  <a:gd name="T14" fmla="*/ 2 w 9"/>
                  <a:gd name="T15" fmla="*/ 8 h 13"/>
                  <a:gd name="T16" fmla="*/ 2 w 9"/>
                  <a:gd name="T17" fmla="*/ 3 h 13"/>
                  <a:gd name="T18" fmla="*/ 4 w 9"/>
                  <a:gd name="T19" fmla="*/ 2 h 13"/>
                  <a:gd name="T20" fmla="*/ 3 w 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5" name="Freeform 2073">
                <a:extLst>
                  <a:ext uri="{FF2B5EF4-FFF2-40B4-BE49-F238E27FC236}">
                    <a16:creationId xmlns:a16="http://schemas.microsoft.com/office/drawing/2014/main" id="{0F022B42-22A9-4226-8F3E-002967C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7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6" name="Freeform 2074">
                <a:extLst>
                  <a:ext uri="{FF2B5EF4-FFF2-40B4-BE49-F238E27FC236}">
                    <a16:creationId xmlns:a16="http://schemas.microsoft.com/office/drawing/2014/main" id="{12DF6DA0-0AFF-4D8F-95EE-60A77F43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44"/>
                <a:ext cx="16" cy="12"/>
              </a:xfrm>
              <a:custGeom>
                <a:avLst/>
                <a:gdLst>
                  <a:gd name="T0" fmla="*/ 1 w 48"/>
                  <a:gd name="T1" fmla="*/ 2 h 34"/>
                  <a:gd name="T2" fmla="*/ 0 w 48"/>
                  <a:gd name="T3" fmla="*/ 2 h 34"/>
                  <a:gd name="T4" fmla="*/ 6 w 48"/>
                  <a:gd name="T5" fmla="*/ 2 h 34"/>
                  <a:gd name="T6" fmla="*/ 13 w 48"/>
                  <a:gd name="T7" fmla="*/ 2 h 34"/>
                  <a:gd name="T8" fmla="*/ 20 w 48"/>
                  <a:gd name="T9" fmla="*/ 2 h 34"/>
                  <a:gd name="T10" fmla="*/ 26 w 48"/>
                  <a:gd name="T11" fmla="*/ 3 h 34"/>
                  <a:gd name="T12" fmla="*/ 31 w 48"/>
                  <a:gd name="T13" fmla="*/ 7 h 34"/>
                  <a:gd name="T14" fmla="*/ 37 w 48"/>
                  <a:gd name="T15" fmla="*/ 12 h 34"/>
                  <a:gd name="T16" fmla="*/ 42 w 48"/>
                  <a:gd name="T17" fmla="*/ 21 h 34"/>
                  <a:gd name="T18" fmla="*/ 48 w 48"/>
                  <a:gd name="T19" fmla="*/ 34 h 34"/>
                  <a:gd name="T20" fmla="*/ 48 w 48"/>
                  <a:gd name="T21" fmla="*/ 34 h 34"/>
                  <a:gd name="T22" fmla="*/ 43 w 48"/>
                  <a:gd name="T23" fmla="*/ 20 h 34"/>
                  <a:gd name="T24" fmla="*/ 38 w 48"/>
                  <a:gd name="T25" fmla="*/ 11 h 34"/>
                  <a:gd name="T26" fmla="*/ 33 w 48"/>
                  <a:gd name="T27" fmla="*/ 5 h 34"/>
                  <a:gd name="T28" fmla="*/ 27 w 48"/>
                  <a:gd name="T29" fmla="*/ 2 h 34"/>
                  <a:gd name="T30" fmla="*/ 20 w 48"/>
                  <a:gd name="T31" fmla="*/ 1 h 34"/>
                  <a:gd name="T32" fmla="*/ 13 w 48"/>
                  <a:gd name="T33" fmla="*/ 0 h 34"/>
                  <a:gd name="T34" fmla="*/ 6 w 48"/>
                  <a:gd name="T35" fmla="*/ 0 h 34"/>
                  <a:gd name="T36" fmla="*/ 0 w 48"/>
                  <a:gd name="T37" fmla="*/ 1 h 34"/>
                  <a:gd name="T38" fmla="*/ 0 w 48"/>
                  <a:gd name="T39" fmla="*/ 1 h 34"/>
                  <a:gd name="T40" fmla="*/ 1 w 48"/>
                  <a:gd name="T4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1" y="2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20" y="2"/>
                    </a:lnTo>
                    <a:lnTo>
                      <a:pt x="26" y="3"/>
                    </a:lnTo>
                    <a:lnTo>
                      <a:pt x="31" y="7"/>
                    </a:lnTo>
                    <a:lnTo>
                      <a:pt x="37" y="12"/>
                    </a:lnTo>
                    <a:lnTo>
                      <a:pt x="42" y="21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3" y="20"/>
                    </a:lnTo>
                    <a:lnTo>
                      <a:pt x="38" y="11"/>
                    </a:lnTo>
                    <a:lnTo>
                      <a:pt x="33" y="5"/>
                    </a:lnTo>
                    <a:lnTo>
                      <a:pt x="27" y="2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7" name="Freeform 2075">
                <a:extLst>
                  <a:ext uri="{FF2B5EF4-FFF2-40B4-BE49-F238E27FC236}">
                    <a16:creationId xmlns:a16="http://schemas.microsoft.com/office/drawing/2014/main" id="{144649A5-33A2-4E9E-9363-EEEDF4DB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745"/>
                <a:ext cx="16" cy="7"/>
              </a:xfrm>
              <a:custGeom>
                <a:avLst/>
                <a:gdLst>
                  <a:gd name="T0" fmla="*/ 1 w 49"/>
                  <a:gd name="T1" fmla="*/ 22 h 23"/>
                  <a:gd name="T2" fmla="*/ 1 w 49"/>
                  <a:gd name="T3" fmla="*/ 23 h 23"/>
                  <a:gd name="T4" fmla="*/ 49 w 49"/>
                  <a:gd name="T5" fmla="*/ 1 h 23"/>
                  <a:gd name="T6" fmla="*/ 48 w 49"/>
                  <a:gd name="T7" fmla="*/ 0 h 23"/>
                  <a:gd name="T8" fmla="*/ 0 w 49"/>
                  <a:gd name="T9" fmla="*/ 22 h 23"/>
                  <a:gd name="T10" fmla="*/ 0 w 49"/>
                  <a:gd name="T11" fmla="*/ 22 h 23"/>
                  <a:gd name="T12" fmla="*/ 1 w 49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3">
                    <a:moveTo>
                      <a:pt x="1" y="22"/>
                    </a:moveTo>
                    <a:lnTo>
                      <a:pt x="1" y="2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8" name="Freeform 2076">
                <a:extLst>
                  <a:ext uri="{FF2B5EF4-FFF2-40B4-BE49-F238E27FC236}">
                    <a16:creationId xmlns:a16="http://schemas.microsoft.com/office/drawing/2014/main" id="{BCBD05B1-9BF3-42AD-AA7A-58256829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52"/>
                <a:ext cx="10" cy="13"/>
              </a:xfrm>
              <a:custGeom>
                <a:avLst/>
                <a:gdLst>
                  <a:gd name="T0" fmla="*/ 30 w 31"/>
                  <a:gd name="T1" fmla="*/ 37 h 38"/>
                  <a:gd name="T2" fmla="*/ 31 w 31"/>
                  <a:gd name="T3" fmla="*/ 37 h 38"/>
                  <a:gd name="T4" fmla="*/ 26 w 31"/>
                  <a:gd name="T5" fmla="*/ 34 h 38"/>
                  <a:gd name="T6" fmla="*/ 23 w 31"/>
                  <a:gd name="T7" fmla="*/ 29 h 38"/>
                  <a:gd name="T8" fmla="*/ 18 w 31"/>
                  <a:gd name="T9" fmla="*/ 25 h 38"/>
                  <a:gd name="T10" fmla="*/ 14 w 31"/>
                  <a:gd name="T11" fmla="*/ 19 h 38"/>
                  <a:gd name="T12" fmla="*/ 9 w 31"/>
                  <a:gd name="T13" fmla="*/ 15 h 38"/>
                  <a:gd name="T14" fmla="*/ 6 w 31"/>
                  <a:gd name="T15" fmla="*/ 8 h 38"/>
                  <a:gd name="T16" fmla="*/ 3 w 31"/>
                  <a:gd name="T17" fmla="*/ 5 h 38"/>
                  <a:gd name="T18" fmla="*/ 3 w 31"/>
                  <a:gd name="T19" fmla="*/ 0 h 38"/>
                  <a:gd name="T20" fmla="*/ 0 w 31"/>
                  <a:gd name="T21" fmla="*/ 0 h 38"/>
                  <a:gd name="T22" fmla="*/ 3 w 31"/>
                  <a:gd name="T23" fmla="*/ 5 h 38"/>
                  <a:gd name="T24" fmla="*/ 5 w 31"/>
                  <a:gd name="T25" fmla="*/ 10 h 38"/>
                  <a:gd name="T26" fmla="*/ 8 w 31"/>
                  <a:gd name="T27" fmla="*/ 15 h 38"/>
                  <a:gd name="T28" fmla="*/ 13 w 31"/>
                  <a:gd name="T29" fmla="*/ 20 h 38"/>
                  <a:gd name="T30" fmla="*/ 17 w 31"/>
                  <a:gd name="T31" fmla="*/ 25 h 38"/>
                  <a:gd name="T32" fmla="*/ 22 w 31"/>
                  <a:gd name="T33" fmla="*/ 30 h 38"/>
                  <a:gd name="T34" fmla="*/ 25 w 31"/>
                  <a:gd name="T35" fmla="*/ 35 h 38"/>
                  <a:gd name="T36" fmla="*/ 28 w 31"/>
                  <a:gd name="T37" fmla="*/ 38 h 38"/>
                  <a:gd name="T38" fmla="*/ 30 w 31"/>
                  <a:gd name="T39" fmla="*/ 38 h 38"/>
                  <a:gd name="T40" fmla="*/ 30 w 31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0" y="37"/>
                    </a:moveTo>
                    <a:lnTo>
                      <a:pt x="31" y="37"/>
                    </a:lnTo>
                    <a:lnTo>
                      <a:pt x="26" y="34"/>
                    </a:lnTo>
                    <a:lnTo>
                      <a:pt x="23" y="29"/>
                    </a:lnTo>
                    <a:lnTo>
                      <a:pt x="18" y="25"/>
                    </a:lnTo>
                    <a:lnTo>
                      <a:pt x="14" y="19"/>
                    </a:lnTo>
                    <a:lnTo>
                      <a:pt x="9" y="15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3" y="20"/>
                    </a:lnTo>
                    <a:lnTo>
                      <a:pt x="17" y="25"/>
                    </a:lnTo>
                    <a:lnTo>
                      <a:pt x="22" y="30"/>
                    </a:lnTo>
                    <a:lnTo>
                      <a:pt x="25" y="35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9" name="Freeform 2077">
                <a:extLst>
                  <a:ext uri="{FF2B5EF4-FFF2-40B4-BE49-F238E27FC236}">
                    <a16:creationId xmlns:a16="http://schemas.microsoft.com/office/drawing/2014/main" id="{F0231F08-31BD-4436-9AE7-0273858C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65"/>
                <a:ext cx="3" cy="1"/>
              </a:xfrm>
              <a:custGeom>
                <a:avLst/>
                <a:gdLst>
                  <a:gd name="T0" fmla="*/ 7 w 9"/>
                  <a:gd name="T1" fmla="*/ 1 h 2"/>
                  <a:gd name="T2" fmla="*/ 9 w 9"/>
                  <a:gd name="T3" fmla="*/ 1 h 2"/>
                  <a:gd name="T4" fmla="*/ 0 w 9"/>
                  <a:gd name="T5" fmla="*/ 0 h 2"/>
                  <a:gd name="T6" fmla="*/ 0 w 9"/>
                  <a:gd name="T7" fmla="*/ 1 h 2"/>
                  <a:gd name="T8" fmla="*/ 9 w 9"/>
                  <a:gd name="T9" fmla="*/ 2 h 2"/>
                  <a:gd name="T10" fmla="*/ 9 w 9"/>
                  <a:gd name="T11" fmla="*/ 2 h 2"/>
                  <a:gd name="T12" fmla="*/ 7 w 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7" y="1"/>
                    </a:move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0" name="Freeform 2078">
                <a:extLst>
                  <a:ext uri="{FF2B5EF4-FFF2-40B4-BE49-F238E27FC236}">
                    <a16:creationId xmlns:a16="http://schemas.microsoft.com/office/drawing/2014/main" id="{97D54F3D-E13A-4845-9945-3BFA35C1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56"/>
                <a:ext cx="20" cy="10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55 w 61"/>
                  <a:gd name="T5" fmla="*/ 4 h 31"/>
                  <a:gd name="T6" fmla="*/ 49 w 61"/>
                  <a:gd name="T7" fmla="*/ 8 h 31"/>
                  <a:gd name="T8" fmla="*/ 41 w 61"/>
                  <a:gd name="T9" fmla="*/ 13 h 31"/>
                  <a:gd name="T10" fmla="*/ 32 w 61"/>
                  <a:gd name="T11" fmla="*/ 16 h 31"/>
                  <a:gd name="T12" fmla="*/ 25 w 61"/>
                  <a:gd name="T13" fmla="*/ 20 h 31"/>
                  <a:gd name="T14" fmla="*/ 16 w 61"/>
                  <a:gd name="T15" fmla="*/ 24 h 31"/>
                  <a:gd name="T16" fmla="*/ 8 w 61"/>
                  <a:gd name="T17" fmla="*/ 26 h 31"/>
                  <a:gd name="T18" fmla="*/ 0 w 61"/>
                  <a:gd name="T19" fmla="*/ 29 h 31"/>
                  <a:gd name="T20" fmla="*/ 2 w 61"/>
                  <a:gd name="T21" fmla="*/ 31 h 31"/>
                  <a:gd name="T22" fmla="*/ 9 w 61"/>
                  <a:gd name="T23" fmla="*/ 28 h 31"/>
                  <a:gd name="T24" fmla="*/ 18 w 61"/>
                  <a:gd name="T25" fmla="*/ 24 h 31"/>
                  <a:gd name="T26" fmla="*/ 26 w 61"/>
                  <a:gd name="T27" fmla="*/ 22 h 31"/>
                  <a:gd name="T28" fmla="*/ 34 w 61"/>
                  <a:gd name="T29" fmla="*/ 18 h 31"/>
                  <a:gd name="T30" fmla="*/ 42 w 61"/>
                  <a:gd name="T31" fmla="*/ 14 h 31"/>
                  <a:gd name="T32" fmla="*/ 50 w 61"/>
                  <a:gd name="T33" fmla="*/ 10 h 31"/>
                  <a:gd name="T34" fmla="*/ 56 w 61"/>
                  <a:gd name="T35" fmla="*/ 6 h 31"/>
                  <a:gd name="T36" fmla="*/ 61 w 61"/>
                  <a:gd name="T37" fmla="*/ 1 h 31"/>
                  <a:gd name="T38" fmla="*/ 61 w 61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5" y="4"/>
                    </a:lnTo>
                    <a:lnTo>
                      <a:pt x="49" y="8"/>
                    </a:lnTo>
                    <a:lnTo>
                      <a:pt x="41" y="13"/>
                    </a:lnTo>
                    <a:lnTo>
                      <a:pt x="32" y="16"/>
                    </a:lnTo>
                    <a:lnTo>
                      <a:pt x="25" y="20"/>
                    </a:lnTo>
                    <a:lnTo>
                      <a:pt x="16" y="24"/>
                    </a:lnTo>
                    <a:lnTo>
                      <a:pt x="8" y="26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9" y="28"/>
                    </a:lnTo>
                    <a:lnTo>
                      <a:pt x="18" y="24"/>
                    </a:lnTo>
                    <a:lnTo>
                      <a:pt x="26" y="22"/>
                    </a:lnTo>
                    <a:lnTo>
                      <a:pt x="34" y="18"/>
                    </a:lnTo>
                    <a:lnTo>
                      <a:pt x="42" y="14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1" name="Freeform 2079">
                <a:extLst>
                  <a:ext uri="{FF2B5EF4-FFF2-40B4-BE49-F238E27FC236}">
                    <a16:creationId xmlns:a16="http://schemas.microsoft.com/office/drawing/2014/main" id="{8B6EFFA2-5730-4B51-B041-1FF256304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55"/>
                <a:ext cx="11" cy="11"/>
              </a:xfrm>
              <a:custGeom>
                <a:avLst/>
                <a:gdLst>
                  <a:gd name="T0" fmla="*/ 32 w 32"/>
                  <a:gd name="T1" fmla="*/ 33 h 33"/>
                  <a:gd name="T2" fmla="*/ 32 w 32"/>
                  <a:gd name="T3" fmla="*/ 31 h 33"/>
                  <a:gd name="T4" fmla="*/ 31 w 32"/>
                  <a:gd name="T5" fmla="*/ 27 h 33"/>
                  <a:gd name="T6" fmla="*/ 29 w 32"/>
                  <a:gd name="T7" fmla="*/ 21 h 33"/>
                  <a:gd name="T8" fmla="*/ 26 w 32"/>
                  <a:gd name="T9" fmla="*/ 17 h 33"/>
                  <a:gd name="T10" fmla="*/ 24 w 32"/>
                  <a:gd name="T11" fmla="*/ 12 h 33"/>
                  <a:gd name="T12" fmla="*/ 21 w 32"/>
                  <a:gd name="T13" fmla="*/ 8 h 33"/>
                  <a:gd name="T14" fmla="*/ 15 w 32"/>
                  <a:gd name="T15" fmla="*/ 5 h 33"/>
                  <a:gd name="T16" fmla="*/ 9 w 32"/>
                  <a:gd name="T17" fmla="*/ 2 h 33"/>
                  <a:gd name="T18" fmla="*/ 0 w 32"/>
                  <a:gd name="T19" fmla="*/ 0 h 33"/>
                  <a:gd name="T20" fmla="*/ 0 w 32"/>
                  <a:gd name="T21" fmla="*/ 1 h 33"/>
                  <a:gd name="T22" fmla="*/ 7 w 32"/>
                  <a:gd name="T23" fmla="*/ 3 h 33"/>
                  <a:gd name="T24" fmla="*/ 14 w 32"/>
                  <a:gd name="T25" fmla="*/ 7 h 33"/>
                  <a:gd name="T26" fmla="*/ 19 w 32"/>
                  <a:gd name="T27" fmla="*/ 9 h 33"/>
                  <a:gd name="T28" fmla="*/ 23 w 32"/>
                  <a:gd name="T29" fmla="*/ 14 h 33"/>
                  <a:gd name="T30" fmla="*/ 25 w 32"/>
                  <a:gd name="T31" fmla="*/ 18 h 33"/>
                  <a:gd name="T32" fmla="*/ 27 w 32"/>
                  <a:gd name="T33" fmla="*/ 22 h 33"/>
                  <a:gd name="T34" fmla="*/ 29 w 32"/>
                  <a:gd name="T35" fmla="*/ 27 h 33"/>
                  <a:gd name="T36" fmla="*/ 31 w 32"/>
                  <a:gd name="T37" fmla="*/ 31 h 33"/>
                  <a:gd name="T38" fmla="*/ 31 w 32"/>
                  <a:gd name="T39" fmla="*/ 31 h 33"/>
                  <a:gd name="T40" fmla="*/ 32 w 32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3">
                    <a:moveTo>
                      <a:pt x="32" y="33"/>
                    </a:moveTo>
                    <a:lnTo>
                      <a:pt x="32" y="31"/>
                    </a:lnTo>
                    <a:lnTo>
                      <a:pt x="31" y="27"/>
                    </a:lnTo>
                    <a:lnTo>
                      <a:pt x="29" y="21"/>
                    </a:lnTo>
                    <a:lnTo>
                      <a:pt x="26" y="17"/>
                    </a:lnTo>
                    <a:lnTo>
                      <a:pt x="24" y="12"/>
                    </a:lnTo>
                    <a:lnTo>
                      <a:pt x="21" y="8"/>
                    </a:lnTo>
                    <a:lnTo>
                      <a:pt x="15" y="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3"/>
                    </a:lnTo>
                    <a:lnTo>
                      <a:pt x="14" y="7"/>
                    </a:lnTo>
                    <a:lnTo>
                      <a:pt x="19" y="9"/>
                    </a:lnTo>
                    <a:lnTo>
                      <a:pt x="23" y="14"/>
                    </a:lnTo>
                    <a:lnTo>
                      <a:pt x="25" y="18"/>
                    </a:lnTo>
                    <a:lnTo>
                      <a:pt x="27" y="22"/>
                    </a:lnTo>
                    <a:lnTo>
                      <a:pt x="29" y="27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2" name="Freeform 2080">
                <a:extLst>
                  <a:ext uri="{FF2B5EF4-FFF2-40B4-BE49-F238E27FC236}">
                    <a16:creationId xmlns:a16="http://schemas.microsoft.com/office/drawing/2014/main" id="{0E7B8846-FBE5-4DB3-B1C5-06747A80B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65"/>
                <a:ext cx="11" cy="5"/>
              </a:xfrm>
              <a:custGeom>
                <a:avLst/>
                <a:gdLst>
                  <a:gd name="T0" fmla="*/ 2 w 34"/>
                  <a:gd name="T1" fmla="*/ 14 h 14"/>
                  <a:gd name="T2" fmla="*/ 1 w 34"/>
                  <a:gd name="T3" fmla="*/ 14 h 14"/>
                  <a:gd name="T4" fmla="*/ 6 w 34"/>
                  <a:gd name="T5" fmla="*/ 13 h 14"/>
                  <a:gd name="T6" fmla="*/ 10 w 34"/>
                  <a:gd name="T7" fmla="*/ 10 h 14"/>
                  <a:gd name="T8" fmla="*/ 16 w 34"/>
                  <a:gd name="T9" fmla="*/ 10 h 14"/>
                  <a:gd name="T10" fmla="*/ 18 w 34"/>
                  <a:gd name="T11" fmla="*/ 9 h 14"/>
                  <a:gd name="T12" fmla="*/ 21 w 34"/>
                  <a:gd name="T13" fmla="*/ 8 h 14"/>
                  <a:gd name="T14" fmla="*/ 26 w 34"/>
                  <a:gd name="T15" fmla="*/ 7 h 14"/>
                  <a:gd name="T16" fmla="*/ 29 w 34"/>
                  <a:gd name="T17" fmla="*/ 5 h 14"/>
                  <a:gd name="T18" fmla="*/ 34 w 34"/>
                  <a:gd name="T19" fmla="*/ 3 h 14"/>
                  <a:gd name="T20" fmla="*/ 33 w 34"/>
                  <a:gd name="T21" fmla="*/ 0 h 14"/>
                  <a:gd name="T22" fmla="*/ 27 w 34"/>
                  <a:gd name="T23" fmla="*/ 4 h 14"/>
                  <a:gd name="T24" fmla="*/ 25 w 34"/>
                  <a:gd name="T25" fmla="*/ 6 h 14"/>
                  <a:gd name="T26" fmla="*/ 21 w 34"/>
                  <a:gd name="T27" fmla="*/ 7 h 14"/>
                  <a:gd name="T28" fmla="*/ 18 w 34"/>
                  <a:gd name="T29" fmla="*/ 8 h 14"/>
                  <a:gd name="T30" fmla="*/ 16 w 34"/>
                  <a:gd name="T31" fmla="*/ 8 h 14"/>
                  <a:gd name="T32" fmla="*/ 10 w 34"/>
                  <a:gd name="T33" fmla="*/ 9 h 14"/>
                  <a:gd name="T34" fmla="*/ 6 w 34"/>
                  <a:gd name="T35" fmla="*/ 10 h 14"/>
                  <a:gd name="T36" fmla="*/ 1 w 34"/>
                  <a:gd name="T37" fmla="*/ 13 h 14"/>
                  <a:gd name="T38" fmla="*/ 0 w 34"/>
                  <a:gd name="T39" fmla="*/ 13 h 14"/>
                  <a:gd name="T40" fmla="*/ 2 w 3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2" y="14"/>
                    </a:moveTo>
                    <a:lnTo>
                      <a:pt x="1" y="14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9"/>
                    </a:lnTo>
                    <a:lnTo>
                      <a:pt x="6" y="1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3" name="Freeform 2081">
                <a:extLst>
                  <a:ext uri="{FF2B5EF4-FFF2-40B4-BE49-F238E27FC236}">
                    <a16:creationId xmlns:a16="http://schemas.microsoft.com/office/drawing/2014/main" id="{DD698EAD-6DF0-4048-A748-D86ED76EF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9"/>
                <a:ext cx="10" cy="8"/>
              </a:xfrm>
              <a:custGeom>
                <a:avLst/>
                <a:gdLst>
                  <a:gd name="T0" fmla="*/ 0 w 29"/>
                  <a:gd name="T1" fmla="*/ 24 h 24"/>
                  <a:gd name="T2" fmla="*/ 1 w 29"/>
                  <a:gd name="T3" fmla="*/ 24 h 24"/>
                  <a:gd name="T4" fmla="*/ 29 w 29"/>
                  <a:gd name="T5" fmla="*/ 1 h 24"/>
                  <a:gd name="T6" fmla="*/ 28 w 29"/>
                  <a:gd name="T7" fmla="*/ 0 h 24"/>
                  <a:gd name="T8" fmla="*/ 0 w 29"/>
                  <a:gd name="T9" fmla="*/ 23 h 24"/>
                  <a:gd name="T10" fmla="*/ 0 w 29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lnTo>
                      <a:pt x="1" y="2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4" name="Freeform 2082">
                <a:extLst>
                  <a:ext uri="{FF2B5EF4-FFF2-40B4-BE49-F238E27FC236}">
                    <a16:creationId xmlns:a16="http://schemas.microsoft.com/office/drawing/2014/main" id="{4609CD1A-66EC-4322-8FA7-279856E5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4"/>
                <a:ext cx="9" cy="13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2 w 27"/>
                  <a:gd name="T5" fmla="*/ 6 h 40"/>
                  <a:gd name="T6" fmla="*/ 5 w 27"/>
                  <a:gd name="T7" fmla="*/ 11 h 40"/>
                  <a:gd name="T8" fmla="*/ 8 w 27"/>
                  <a:gd name="T9" fmla="*/ 18 h 40"/>
                  <a:gd name="T10" fmla="*/ 11 w 27"/>
                  <a:gd name="T11" fmla="*/ 24 h 40"/>
                  <a:gd name="T12" fmla="*/ 15 w 27"/>
                  <a:gd name="T13" fmla="*/ 29 h 40"/>
                  <a:gd name="T14" fmla="*/ 19 w 27"/>
                  <a:gd name="T15" fmla="*/ 35 h 40"/>
                  <a:gd name="T16" fmla="*/ 24 w 27"/>
                  <a:gd name="T17" fmla="*/ 38 h 40"/>
                  <a:gd name="T18" fmla="*/ 27 w 27"/>
                  <a:gd name="T19" fmla="*/ 40 h 40"/>
                  <a:gd name="T20" fmla="*/ 27 w 27"/>
                  <a:gd name="T21" fmla="*/ 39 h 40"/>
                  <a:gd name="T22" fmla="*/ 25 w 27"/>
                  <a:gd name="T23" fmla="*/ 38 h 40"/>
                  <a:gd name="T24" fmla="*/ 21 w 27"/>
                  <a:gd name="T25" fmla="*/ 34 h 40"/>
                  <a:gd name="T26" fmla="*/ 17 w 27"/>
                  <a:gd name="T27" fmla="*/ 28 h 40"/>
                  <a:gd name="T28" fmla="*/ 12 w 27"/>
                  <a:gd name="T29" fmla="*/ 21 h 40"/>
                  <a:gd name="T30" fmla="*/ 10 w 27"/>
                  <a:gd name="T31" fmla="*/ 16 h 40"/>
                  <a:gd name="T32" fmla="*/ 7 w 27"/>
                  <a:gd name="T33" fmla="*/ 9 h 40"/>
                  <a:gd name="T34" fmla="*/ 3 w 27"/>
                  <a:gd name="T35" fmla="*/ 4 h 40"/>
                  <a:gd name="T36" fmla="*/ 1 w 27"/>
                  <a:gd name="T37" fmla="*/ 0 h 40"/>
                  <a:gd name="T38" fmla="*/ 1 w 27"/>
                  <a:gd name="T39" fmla="*/ 1 h 40"/>
                  <a:gd name="T40" fmla="*/ 0 w 2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8" y="18"/>
                    </a:lnTo>
                    <a:lnTo>
                      <a:pt x="11" y="24"/>
                    </a:lnTo>
                    <a:lnTo>
                      <a:pt x="15" y="29"/>
                    </a:lnTo>
                    <a:lnTo>
                      <a:pt x="19" y="35"/>
                    </a:lnTo>
                    <a:lnTo>
                      <a:pt x="24" y="38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17" y="28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5" name="Freeform 2083">
                <a:extLst>
                  <a:ext uri="{FF2B5EF4-FFF2-40B4-BE49-F238E27FC236}">
                    <a16:creationId xmlns:a16="http://schemas.microsoft.com/office/drawing/2014/main" id="{9221697A-7341-4D74-BADA-59A7A8BB5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58"/>
                <a:ext cx="5" cy="6"/>
              </a:xfrm>
              <a:custGeom>
                <a:avLst/>
                <a:gdLst>
                  <a:gd name="T0" fmla="*/ 15 w 16"/>
                  <a:gd name="T1" fmla="*/ 0 h 18"/>
                  <a:gd name="T2" fmla="*/ 0 w 16"/>
                  <a:gd name="T3" fmla="*/ 16 h 18"/>
                  <a:gd name="T4" fmla="*/ 1 w 16"/>
                  <a:gd name="T5" fmla="*/ 18 h 18"/>
                  <a:gd name="T6" fmla="*/ 16 w 16"/>
                  <a:gd name="T7" fmla="*/ 2 h 18"/>
                  <a:gd name="T8" fmla="*/ 15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476" name="Group 2084">
              <a:extLst>
                <a:ext uri="{FF2B5EF4-FFF2-40B4-BE49-F238E27FC236}">
                  <a16:creationId xmlns:a16="http://schemas.microsoft.com/office/drawing/2014/main" id="{87220A50-4C86-4C5D-8F86-D55D19DCA8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6" y="2754"/>
              <a:ext cx="741" cy="1101"/>
              <a:chOff x="536" y="2754"/>
              <a:chExt cx="741" cy="1101"/>
            </a:xfrm>
          </p:grpSpPr>
          <p:sp>
            <p:nvSpPr>
              <p:cNvPr id="445477" name="Freeform 2085">
                <a:extLst>
                  <a:ext uri="{FF2B5EF4-FFF2-40B4-BE49-F238E27FC236}">
                    <a16:creationId xmlns:a16="http://schemas.microsoft.com/office/drawing/2014/main" id="{71F170B5-D107-4124-BCEC-EAF9C8E5C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54"/>
                <a:ext cx="14" cy="5"/>
              </a:xfrm>
              <a:custGeom>
                <a:avLst/>
                <a:gdLst>
                  <a:gd name="T0" fmla="*/ 42 w 43"/>
                  <a:gd name="T1" fmla="*/ 1 h 13"/>
                  <a:gd name="T2" fmla="*/ 41 w 43"/>
                  <a:gd name="T3" fmla="*/ 1 h 13"/>
                  <a:gd name="T4" fmla="*/ 37 w 43"/>
                  <a:gd name="T5" fmla="*/ 3 h 13"/>
                  <a:gd name="T6" fmla="*/ 31 w 43"/>
                  <a:gd name="T7" fmla="*/ 3 h 13"/>
                  <a:gd name="T8" fmla="*/ 25 w 43"/>
                  <a:gd name="T9" fmla="*/ 2 h 13"/>
                  <a:gd name="T10" fmla="*/ 20 w 43"/>
                  <a:gd name="T11" fmla="*/ 0 h 13"/>
                  <a:gd name="T12" fmla="*/ 14 w 43"/>
                  <a:gd name="T13" fmla="*/ 0 h 13"/>
                  <a:gd name="T14" fmla="*/ 9 w 43"/>
                  <a:gd name="T15" fmla="*/ 1 h 13"/>
                  <a:gd name="T16" fmla="*/ 3 w 43"/>
                  <a:gd name="T17" fmla="*/ 5 h 13"/>
                  <a:gd name="T18" fmla="*/ 0 w 43"/>
                  <a:gd name="T19" fmla="*/ 12 h 13"/>
                  <a:gd name="T20" fmla="*/ 1 w 43"/>
                  <a:gd name="T21" fmla="*/ 13 h 13"/>
                  <a:gd name="T22" fmla="*/ 5 w 43"/>
                  <a:gd name="T23" fmla="*/ 7 h 13"/>
                  <a:gd name="T24" fmla="*/ 11 w 43"/>
                  <a:gd name="T25" fmla="*/ 2 h 13"/>
                  <a:gd name="T26" fmla="*/ 14 w 43"/>
                  <a:gd name="T27" fmla="*/ 2 h 13"/>
                  <a:gd name="T28" fmla="*/ 20 w 43"/>
                  <a:gd name="T29" fmla="*/ 2 h 13"/>
                  <a:gd name="T30" fmla="*/ 25 w 43"/>
                  <a:gd name="T31" fmla="*/ 3 h 13"/>
                  <a:gd name="T32" fmla="*/ 31 w 43"/>
                  <a:gd name="T33" fmla="*/ 4 h 13"/>
                  <a:gd name="T34" fmla="*/ 37 w 43"/>
                  <a:gd name="T35" fmla="*/ 4 h 13"/>
                  <a:gd name="T36" fmla="*/ 43 w 43"/>
                  <a:gd name="T37" fmla="*/ 2 h 13"/>
                  <a:gd name="T38" fmla="*/ 42 w 43"/>
                  <a:gd name="T39" fmla="*/ 2 h 13"/>
                  <a:gd name="T40" fmla="*/ 42 w 43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42" y="1"/>
                    </a:moveTo>
                    <a:lnTo>
                      <a:pt x="41" y="1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3" y="5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8" name="Freeform 2086">
                <a:extLst>
                  <a:ext uri="{FF2B5EF4-FFF2-40B4-BE49-F238E27FC236}">
                    <a16:creationId xmlns:a16="http://schemas.microsoft.com/office/drawing/2014/main" id="{561ADA95-FD4E-4D54-A751-90B0BAC3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54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9" name="Freeform 2087">
                <a:extLst>
                  <a:ext uri="{FF2B5EF4-FFF2-40B4-BE49-F238E27FC236}">
                    <a16:creationId xmlns:a16="http://schemas.microsoft.com/office/drawing/2014/main" id="{7FBEE956-CC8B-41F9-9AE0-AF6E0CCE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3"/>
                <a:ext cx="12" cy="4"/>
              </a:xfrm>
              <a:custGeom>
                <a:avLst/>
                <a:gdLst>
                  <a:gd name="T0" fmla="*/ 36 w 37"/>
                  <a:gd name="T1" fmla="*/ 0 h 14"/>
                  <a:gd name="T2" fmla="*/ 34 w 37"/>
                  <a:gd name="T3" fmla="*/ 2 h 14"/>
                  <a:gd name="T4" fmla="*/ 30 w 37"/>
                  <a:gd name="T5" fmla="*/ 7 h 14"/>
                  <a:gd name="T6" fmla="*/ 26 w 37"/>
                  <a:gd name="T7" fmla="*/ 10 h 14"/>
                  <a:gd name="T8" fmla="*/ 22 w 37"/>
                  <a:gd name="T9" fmla="*/ 10 h 14"/>
                  <a:gd name="T10" fmla="*/ 16 w 37"/>
                  <a:gd name="T11" fmla="*/ 12 h 14"/>
                  <a:gd name="T12" fmla="*/ 11 w 37"/>
                  <a:gd name="T13" fmla="*/ 12 h 14"/>
                  <a:gd name="T14" fmla="*/ 4 w 37"/>
                  <a:gd name="T15" fmla="*/ 12 h 14"/>
                  <a:gd name="T16" fmla="*/ 0 w 37"/>
                  <a:gd name="T17" fmla="*/ 11 h 14"/>
                  <a:gd name="T18" fmla="*/ 0 w 37"/>
                  <a:gd name="T19" fmla="*/ 12 h 14"/>
                  <a:gd name="T20" fmla="*/ 4 w 37"/>
                  <a:gd name="T21" fmla="*/ 14 h 14"/>
                  <a:gd name="T22" fmla="*/ 11 w 37"/>
                  <a:gd name="T23" fmla="*/ 14 h 14"/>
                  <a:gd name="T24" fmla="*/ 16 w 37"/>
                  <a:gd name="T25" fmla="*/ 14 h 14"/>
                  <a:gd name="T26" fmla="*/ 22 w 37"/>
                  <a:gd name="T27" fmla="*/ 12 h 14"/>
                  <a:gd name="T28" fmla="*/ 27 w 37"/>
                  <a:gd name="T29" fmla="*/ 10 h 14"/>
                  <a:gd name="T30" fmla="*/ 31 w 37"/>
                  <a:gd name="T31" fmla="*/ 8 h 14"/>
                  <a:gd name="T32" fmla="*/ 35 w 37"/>
                  <a:gd name="T33" fmla="*/ 3 h 14"/>
                  <a:gd name="T34" fmla="*/ 37 w 37"/>
                  <a:gd name="T35" fmla="*/ 0 h 14"/>
                  <a:gd name="T36" fmla="*/ 36 w 37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4">
                    <a:moveTo>
                      <a:pt x="36" y="0"/>
                    </a:moveTo>
                    <a:lnTo>
                      <a:pt x="34" y="2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16" y="12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0" name="Freeform 2088">
                <a:extLst>
                  <a:ext uri="{FF2B5EF4-FFF2-40B4-BE49-F238E27FC236}">
                    <a16:creationId xmlns:a16="http://schemas.microsoft.com/office/drawing/2014/main" id="{132EA447-FDED-48F0-9485-15AB9B94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82"/>
                <a:ext cx="5" cy="2"/>
              </a:xfrm>
              <a:custGeom>
                <a:avLst/>
                <a:gdLst>
                  <a:gd name="T0" fmla="*/ 15 w 15"/>
                  <a:gd name="T1" fmla="*/ 8 h 8"/>
                  <a:gd name="T2" fmla="*/ 12 w 15"/>
                  <a:gd name="T3" fmla="*/ 3 h 8"/>
                  <a:gd name="T4" fmla="*/ 9 w 15"/>
                  <a:gd name="T5" fmla="*/ 0 h 8"/>
                  <a:gd name="T6" fmla="*/ 3 w 15"/>
                  <a:gd name="T7" fmla="*/ 0 h 8"/>
                  <a:gd name="T8" fmla="*/ 0 w 15"/>
                  <a:gd name="T9" fmla="*/ 2 h 8"/>
                  <a:gd name="T10" fmla="*/ 1 w 15"/>
                  <a:gd name="T11" fmla="*/ 2 h 8"/>
                  <a:gd name="T12" fmla="*/ 3 w 15"/>
                  <a:gd name="T13" fmla="*/ 1 h 8"/>
                  <a:gd name="T14" fmla="*/ 7 w 15"/>
                  <a:gd name="T15" fmla="*/ 2 h 8"/>
                  <a:gd name="T16" fmla="*/ 11 w 15"/>
                  <a:gd name="T17" fmla="*/ 4 h 8"/>
                  <a:gd name="T18" fmla="*/ 14 w 15"/>
                  <a:gd name="T19" fmla="*/ 8 h 8"/>
                  <a:gd name="T20" fmla="*/ 15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3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1" name="Freeform 2089">
                <a:extLst>
                  <a:ext uri="{FF2B5EF4-FFF2-40B4-BE49-F238E27FC236}">
                    <a16:creationId xmlns:a16="http://schemas.microsoft.com/office/drawing/2014/main" id="{1FB64D25-B13D-4AB1-B9F0-B6EDCFD0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783"/>
                <a:ext cx="20" cy="57"/>
              </a:xfrm>
              <a:custGeom>
                <a:avLst/>
                <a:gdLst>
                  <a:gd name="T0" fmla="*/ 60 w 60"/>
                  <a:gd name="T1" fmla="*/ 167 h 169"/>
                  <a:gd name="T2" fmla="*/ 55 w 60"/>
                  <a:gd name="T3" fmla="*/ 157 h 169"/>
                  <a:gd name="T4" fmla="*/ 51 w 60"/>
                  <a:gd name="T5" fmla="*/ 146 h 169"/>
                  <a:gd name="T6" fmla="*/ 46 w 60"/>
                  <a:gd name="T7" fmla="*/ 136 h 169"/>
                  <a:gd name="T8" fmla="*/ 41 w 60"/>
                  <a:gd name="T9" fmla="*/ 125 h 169"/>
                  <a:gd name="T10" fmla="*/ 36 w 60"/>
                  <a:gd name="T11" fmla="*/ 115 h 169"/>
                  <a:gd name="T12" fmla="*/ 32 w 60"/>
                  <a:gd name="T13" fmla="*/ 105 h 169"/>
                  <a:gd name="T14" fmla="*/ 27 w 60"/>
                  <a:gd name="T15" fmla="*/ 95 h 169"/>
                  <a:gd name="T16" fmla="*/ 24 w 60"/>
                  <a:gd name="T17" fmla="*/ 84 h 169"/>
                  <a:gd name="T18" fmla="*/ 19 w 60"/>
                  <a:gd name="T19" fmla="*/ 74 h 169"/>
                  <a:gd name="T20" fmla="*/ 15 w 60"/>
                  <a:gd name="T21" fmla="*/ 65 h 169"/>
                  <a:gd name="T22" fmla="*/ 13 w 60"/>
                  <a:gd name="T23" fmla="*/ 54 h 169"/>
                  <a:gd name="T24" fmla="*/ 9 w 60"/>
                  <a:gd name="T25" fmla="*/ 44 h 169"/>
                  <a:gd name="T26" fmla="*/ 6 w 60"/>
                  <a:gd name="T27" fmla="*/ 34 h 169"/>
                  <a:gd name="T28" fmla="*/ 4 w 60"/>
                  <a:gd name="T29" fmla="*/ 23 h 169"/>
                  <a:gd name="T30" fmla="*/ 3 w 60"/>
                  <a:gd name="T31" fmla="*/ 12 h 169"/>
                  <a:gd name="T32" fmla="*/ 1 w 60"/>
                  <a:gd name="T33" fmla="*/ 0 h 169"/>
                  <a:gd name="T34" fmla="*/ 0 w 60"/>
                  <a:gd name="T35" fmla="*/ 0 h 169"/>
                  <a:gd name="T36" fmla="*/ 1 w 60"/>
                  <a:gd name="T37" fmla="*/ 12 h 169"/>
                  <a:gd name="T38" fmla="*/ 3 w 60"/>
                  <a:gd name="T39" fmla="*/ 23 h 169"/>
                  <a:gd name="T40" fmla="*/ 5 w 60"/>
                  <a:gd name="T41" fmla="*/ 34 h 169"/>
                  <a:gd name="T42" fmla="*/ 8 w 60"/>
                  <a:gd name="T43" fmla="*/ 44 h 169"/>
                  <a:gd name="T44" fmla="*/ 12 w 60"/>
                  <a:gd name="T45" fmla="*/ 54 h 169"/>
                  <a:gd name="T46" fmla="*/ 15 w 60"/>
                  <a:gd name="T47" fmla="*/ 65 h 169"/>
                  <a:gd name="T48" fmla="*/ 17 w 60"/>
                  <a:gd name="T49" fmla="*/ 75 h 169"/>
                  <a:gd name="T50" fmla="*/ 23 w 60"/>
                  <a:gd name="T51" fmla="*/ 86 h 169"/>
                  <a:gd name="T52" fmla="*/ 26 w 60"/>
                  <a:gd name="T53" fmla="*/ 96 h 169"/>
                  <a:gd name="T54" fmla="*/ 31 w 60"/>
                  <a:gd name="T55" fmla="*/ 106 h 169"/>
                  <a:gd name="T56" fmla="*/ 35 w 60"/>
                  <a:gd name="T57" fmla="*/ 116 h 169"/>
                  <a:gd name="T58" fmla="*/ 40 w 60"/>
                  <a:gd name="T59" fmla="*/ 126 h 169"/>
                  <a:gd name="T60" fmla="*/ 45 w 60"/>
                  <a:gd name="T61" fmla="*/ 137 h 169"/>
                  <a:gd name="T62" fmla="*/ 49 w 60"/>
                  <a:gd name="T63" fmla="*/ 147 h 169"/>
                  <a:gd name="T64" fmla="*/ 54 w 60"/>
                  <a:gd name="T65" fmla="*/ 158 h 169"/>
                  <a:gd name="T66" fmla="*/ 58 w 60"/>
                  <a:gd name="T67" fmla="*/ 169 h 169"/>
                  <a:gd name="T68" fmla="*/ 60 w 60"/>
                  <a:gd name="T6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69">
                    <a:moveTo>
                      <a:pt x="60" y="167"/>
                    </a:moveTo>
                    <a:lnTo>
                      <a:pt x="55" y="157"/>
                    </a:lnTo>
                    <a:lnTo>
                      <a:pt x="51" y="146"/>
                    </a:lnTo>
                    <a:lnTo>
                      <a:pt x="46" y="136"/>
                    </a:lnTo>
                    <a:lnTo>
                      <a:pt x="41" y="125"/>
                    </a:lnTo>
                    <a:lnTo>
                      <a:pt x="36" y="115"/>
                    </a:lnTo>
                    <a:lnTo>
                      <a:pt x="32" y="105"/>
                    </a:lnTo>
                    <a:lnTo>
                      <a:pt x="27" y="95"/>
                    </a:lnTo>
                    <a:lnTo>
                      <a:pt x="24" y="84"/>
                    </a:lnTo>
                    <a:lnTo>
                      <a:pt x="19" y="74"/>
                    </a:lnTo>
                    <a:lnTo>
                      <a:pt x="15" y="65"/>
                    </a:lnTo>
                    <a:lnTo>
                      <a:pt x="13" y="54"/>
                    </a:lnTo>
                    <a:lnTo>
                      <a:pt x="9" y="44"/>
                    </a:lnTo>
                    <a:lnTo>
                      <a:pt x="6" y="34"/>
                    </a:lnTo>
                    <a:lnTo>
                      <a:pt x="4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23"/>
                    </a:lnTo>
                    <a:lnTo>
                      <a:pt x="5" y="34"/>
                    </a:lnTo>
                    <a:lnTo>
                      <a:pt x="8" y="44"/>
                    </a:lnTo>
                    <a:lnTo>
                      <a:pt x="12" y="54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23" y="86"/>
                    </a:lnTo>
                    <a:lnTo>
                      <a:pt x="26" y="96"/>
                    </a:lnTo>
                    <a:lnTo>
                      <a:pt x="31" y="106"/>
                    </a:lnTo>
                    <a:lnTo>
                      <a:pt x="35" y="116"/>
                    </a:lnTo>
                    <a:lnTo>
                      <a:pt x="40" y="126"/>
                    </a:lnTo>
                    <a:lnTo>
                      <a:pt x="45" y="137"/>
                    </a:lnTo>
                    <a:lnTo>
                      <a:pt x="49" y="147"/>
                    </a:lnTo>
                    <a:lnTo>
                      <a:pt x="54" y="158"/>
                    </a:lnTo>
                    <a:lnTo>
                      <a:pt x="58" y="169"/>
                    </a:lnTo>
                    <a:lnTo>
                      <a:pt x="6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2" name="Freeform 2090">
                <a:extLst>
                  <a:ext uri="{FF2B5EF4-FFF2-40B4-BE49-F238E27FC236}">
                    <a16:creationId xmlns:a16="http://schemas.microsoft.com/office/drawing/2014/main" id="{CEB2EAB8-574A-484E-BB2A-2A3E9C25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39"/>
                <a:ext cx="2" cy="8"/>
              </a:xfrm>
              <a:custGeom>
                <a:avLst/>
                <a:gdLst>
                  <a:gd name="T0" fmla="*/ 3 w 5"/>
                  <a:gd name="T1" fmla="*/ 23 h 23"/>
                  <a:gd name="T2" fmla="*/ 4 w 5"/>
                  <a:gd name="T3" fmla="*/ 21 h 23"/>
                  <a:gd name="T4" fmla="*/ 5 w 5"/>
                  <a:gd name="T5" fmla="*/ 20 h 23"/>
                  <a:gd name="T6" fmla="*/ 5 w 5"/>
                  <a:gd name="T7" fmla="*/ 15 h 23"/>
                  <a:gd name="T8" fmla="*/ 4 w 5"/>
                  <a:gd name="T9" fmla="*/ 13 h 23"/>
                  <a:gd name="T10" fmla="*/ 3 w 5"/>
                  <a:gd name="T11" fmla="*/ 9 h 23"/>
                  <a:gd name="T12" fmla="*/ 3 w 5"/>
                  <a:gd name="T13" fmla="*/ 7 h 23"/>
                  <a:gd name="T14" fmla="*/ 2 w 5"/>
                  <a:gd name="T15" fmla="*/ 3 h 23"/>
                  <a:gd name="T16" fmla="*/ 1 w 5"/>
                  <a:gd name="T17" fmla="*/ 0 h 23"/>
                  <a:gd name="T18" fmla="*/ 0 w 5"/>
                  <a:gd name="T19" fmla="*/ 2 h 23"/>
                  <a:gd name="T20" fmla="*/ 1 w 5"/>
                  <a:gd name="T21" fmla="*/ 3 h 23"/>
                  <a:gd name="T22" fmla="*/ 1 w 5"/>
                  <a:gd name="T23" fmla="*/ 7 h 23"/>
                  <a:gd name="T24" fmla="*/ 2 w 5"/>
                  <a:gd name="T25" fmla="*/ 9 h 23"/>
                  <a:gd name="T26" fmla="*/ 3 w 5"/>
                  <a:gd name="T27" fmla="*/ 13 h 23"/>
                  <a:gd name="T28" fmla="*/ 3 w 5"/>
                  <a:gd name="T29" fmla="*/ 15 h 23"/>
                  <a:gd name="T30" fmla="*/ 3 w 5"/>
                  <a:gd name="T31" fmla="*/ 20 h 23"/>
                  <a:gd name="T32" fmla="*/ 3 w 5"/>
                  <a:gd name="T33" fmla="*/ 21 h 23"/>
                  <a:gd name="T34" fmla="*/ 2 w 5"/>
                  <a:gd name="T35" fmla="*/ 22 h 23"/>
                  <a:gd name="T36" fmla="*/ 3 w 5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3">
                    <a:moveTo>
                      <a:pt x="3" y="23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3" name="Freeform 2091">
                <a:extLst>
                  <a:ext uri="{FF2B5EF4-FFF2-40B4-BE49-F238E27FC236}">
                    <a16:creationId xmlns:a16="http://schemas.microsoft.com/office/drawing/2014/main" id="{62A1B47D-38AB-4FA6-8B3F-40D939368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46"/>
                <a:ext cx="9" cy="5"/>
              </a:xfrm>
              <a:custGeom>
                <a:avLst/>
                <a:gdLst>
                  <a:gd name="T0" fmla="*/ 0 w 29"/>
                  <a:gd name="T1" fmla="*/ 13 h 15"/>
                  <a:gd name="T2" fmla="*/ 7 w 29"/>
                  <a:gd name="T3" fmla="*/ 14 h 15"/>
                  <a:gd name="T4" fmla="*/ 12 w 29"/>
                  <a:gd name="T5" fmla="*/ 15 h 15"/>
                  <a:gd name="T6" fmla="*/ 14 w 29"/>
                  <a:gd name="T7" fmla="*/ 14 h 15"/>
                  <a:gd name="T8" fmla="*/ 19 w 29"/>
                  <a:gd name="T9" fmla="*/ 13 h 15"/>
                  <a:gd name="T10" fmla="*/ 21 w 29"/>
                  <a:gd name="T11" fmla="*/ 11 h 15"/>
                  <a:gd name="T12" fmla="*/ 23 w 29"/>
                  <a:gd name="T13" fmla="*/ 9 h 15"/>
                  <a:gd name="T14" fmla="*/ 26 w 29"/>
                  <a:gd name="T15" fmla="*/ 5 h 15"/>
                  <a:gd name="T16" fmla="*/ 29 w 29"/>
                  <a:gd name="T17" fmla="*/ 1 h 15"/>
                  <a:gd name="T18" fmla="*/ 28 w 29"/>
                  <a:gd name="T19" fmla="*/ 0 h 15"/>
                  <a:gd name="T20" fmla="*/ 25 w 29"/>
                  <a:gd name="T21" fmla="*/ 4 h 15"/>
                  <a:gd name="T22" fmla="*/ 22 w 29"/>
                  <a:gd name="T23" fmla="*/ 7 h 15"/>
                  <a:gd name="T24" fmla="*/ 19 w 29"/>
                  <a:gd name="T25" fmla="*/ 10 h 15"/>
                  <a:gd name="T26" fmla="*/ 17 w 29"/>
                  <a:gd name="T27" fmla="*/ 12 h 15"/>
                  <a:gd name="T28" fmla="*/ 14 w 29"/>
                  <a:gd name="T29" fmla="*/ 13 h 15"/>
                  <a:gd name="T30" fmla="*/ 12 w 29"/>
                  <a:gd name="T31" fmla="*/ 13 h 15"/>
                  <a:gd name="T32" fmla="*/ 7 w 29"/>
                  <a:gd name="T33" fmla="*/ 13 h 15"/>
                  <a:gd name="T34" fmla="*/ 0 w 29"/>
                  <a:gd name="T35" fmla="*/ 11 h 15"/>
                  <a:gd name="T36" fmla="*/ 0 w 2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5">
                    <a:moveTo>
                      <a:pt x="0" y="13"/>
                    </a:moveTo>
                    <a:lnTo>
                      <a:pt x="7" y="14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9" y="13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6" y="5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4" name="Freeform 2092">
                <a:extLst>
                  <a:ext uri="{FF2B5EF4-FFF2-40B4-BE49-F238E27FC236}">
                    <a16:creationId xmlns:a16="http://schemas.microsoft.com/office/drawing/2014/main" id="{9C75153F-4580-4010-8E27-E8EAF5B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847"/>
                <a:ext cx="4" cy="3"/>
              </a:xfrm>
              <a:custGeom>
                <a:avLst/>
                <a:gdLst>
                  <a:gd name="T0" fmla="*/ 0 w 14"/>
                  <a:gd name="T1" fmla="*/ 1 h 10"/>
                  <a:gd name="T2" fmla="*/ 0 w 14"/>
                  <a:gd name="T3" fmla="*/ 1 h 10"/>
                  <a:gd name="T4" fmla="*/ 3 w 14"/>
                  <a:gd name="T5" fmla="*/ 4 h 10"/>
                  <a:gd name="T6" fmla="*/ 6 w 14"/>
                  <a:gd name="T7" fmla="*/ 7 h 10"/>
                  <a:gd name="T8" fmla="*/ 8 w 14"/>
                  <a:gd name="T9" fmla="*/ 9 h 10"/>
                  <a:gd name="T10" fmla="*/ 14 w 14"/>
                  <a:gd name="T11" fmla="*/ 10 h 10"/>
                  <a:gd name="T12" fmla="*/ 14 w 14"/>
                  <a:gd name="T13" fmla="*/ 8 h 10"/>
                  <a:gd name="T14" fmla="*/ 10 w 14"/>
                  <a:gd name="T15" fmla="*/ 8 h 10"/>
                  <a:gd name="T16" fmla="*/ 7 w 14"/>
                  <a:gd name="T17" fmla="*/ 6 h 10"/>
                  <a:gd name="T18" fmla="*/ 5 w 14"/>
                  <a:gd name="T19" fmla="*/ 3 h 10"/>
                  <a:gd name="T20" fmla="*/ 3 w 14"/>
                  <a:gd name="T21" fmla="*/ 0 h 10"/>
                  <a:gd name="T22" fmla="*/ 3 w 14"/>
                  <a:gd name="T23" fmla="*/ 1 h 10"/>
                  <a:gd name="T24" fmla="*/ 0 w 14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0">
                    <a:moveTo>
                      <a:pt x="0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5" name="Freeform 2093">
                <a:extLst>
                  <a:ext uri="{FF2B5EF4-FFF2-40B4-BE49-F238E27FC236}">
                    <a16:creationId xmlns:a16="http://schemas.microsoft.com/office/drawing/2014/main" id="{4A08E507-C2FC-4957-B75C-7BECBA61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89"/>
                <a:ext cx="26" cy="58"/>
              </a:xfrm>
              <a:custGeom>
                <a:avLst/>
                <a:gdLst>
                  <a:gd name="T0" fmla="*/ 0 w 78"/>
                  <a:gd name="T1" fmla="*/ 2 h 175"/>
                  <a:gd name="T2" fmla="*/ 6 w 78"/>
                  <a:gd name="T3" fmla="*/ 12 h 175"/>
                  <a:gd name="T4" fmla="*/ 12 w 78"/>
                  <a:gd name="T5" fmla="*/ 23 h 175"/>
                  <a:gd name="T6" fmla="*/ 18 w 78"/>
                  <a:gd name="T7" fmla="*/ 33 h 175"/>
                  <a:gd name="T8" fmla="*/ 25 w 78"/>
                  <a:gd name="T9" fmla="*/ 43 h 175"/>
                  <a:gd name="T10" fmla="*/ 30 w 78"/>
                  <a:gd name="T11" fmla="*/ 54 h 175"/>
                  <a:gd name="T12" fmla="*/ 36 w 78"/>
                  <a:gd name="T13" fmla="*/ 64 h 175"/>
                  <a:gd name="T14" fmla="*/ 41 w 78"/>
                  <a:gd name="T15" fmla="*/ 74 h 175"/>
                  <a:gd name="T16" fmla="*/ 46 w 78"/>
                  <a:gd name="T17" fmla="*/ 85 h 175"/>
                  <a:gd name="T18" fmla="*/ 51 w 78"/>
                  <a:gd name="T19" fmla="*/ 97 h 175"/>
                  <a:gd name="T20" fmla="*/ 55 w 78"/>
                  <a:gd name="T21" fmla="*/ 108 h 175"/>
                  <a:gd name="T22" fmla="*/ 60 w 78"/>
                  <a:gd name="T23" fmla="*/ 119 h 175"/>
                  <a:gd name="T24" fmla="*/ 63 w 78"/>
                  <a:gd name="T25" fmla="*/ 130 h 175"/>
                  <a:gd name="T26" fmla="*/ 67 w 78"/>
                  <a:gd name="T27" fmla="*/ 140 h 175"/>
                  <a:gd name="T28" fmla="*/ 72 w 78"/>
                  <a:gd name="T29" fmla="*/ 152 h 175"/>
                  <a:gd name="T30" fmla="*/ 74 w 78"/>
                  <a:gd name="T31" fmla="*/ 164 h 175"/>
                  <a:gd name="T32" fmla="*/ 76 w 78"/>
                  <a:gd name="T33" fmla="*/ 175 h 175"/>
                  <a:gd name="T34" fmla="*/ 78 w 78"/>
                  <a:gd name="T35" fmla="*/ 175 h 175"/>
                  <a:gd name="T36" fmla="*/ 75 w 78"/>
                  <a:gd name="T37" fmla="*/ 164 h 175"/>
                  <a:gd name="T38" fmla="*/ 72 w 78"/>
                  <a:gd name="T39" fmla="*/ 152 h 175"/>
                  <a:gd name="T40" fmla="*/ 70 w 78"/>
                  <a:gd name="T41" fmla="*/ 140 h 175"/>
                  <a:gd name="T42" fmla="*/ 65 w 78"/>
                  <a:gd name="T43" fmla="*/ 130 h 175"/>
                  <a:gd name="T44" fmla="*/ 61 w 78"/>
                  <a:gd name="T45" fmla="*/ 119 h 175"/>
                  <a:gd name="T46" fmla="*/ 57 w 78"/>
                  <a:gd name="T47" fmla="*/ 107 h 175"/>
                  <a:gd name="T48" fmla="*/ 52 w 78"/>
                  <a:gd name="T49" fmla="*/ 95 h 175"/>
                  <a:gd name="T50" fmla="*/ 47 w 78"/>
                  <a:gd name="T51" fmla="*/ 84 h 175"/>
                  <a:gd name="T52" fmla="*/ 43 w 78"/>
                  <a:gd name="T53" fmla="*/ 74 h 175"/>
                  <a:gd name="T54" fmla="*/ 38 w 78"/>
                  <a:gd name="T55" fmla="*/ 63 h 175"/>
                  <a:gd name="T56" fmla="*/ 32 w 78"/>
                  <a:gd name="T57" fmla="*/ 52 h 175"/>
                  <a:gd name="T58" fmla="*/ 26 w 78"/>
                  <a:gd name="T59" fmla="*/ 42 h 175"/>
                  <a:gd name="T60" fmla="*/ 20 w 78"/>
                  <a:gd name="T61" fmla="*/ 32 h 175"/>
                  <a:gd name="T62" fmla="*/ 15 w 78"/>
                  <a:gd name="T63" fmla="*/ 21 h 175"/>
                  <a:gd name="T64" fmla="*/ 8 w 78"/>
                  <a:gd name="T65" fmla="*/ 11 h 175"/>
                  <a:gd name="T66" fmla="*/ 1 w 78"/>
                  <a:gd name="T67" fmla="*/ 0 h 175"/>
                  <a:gd name="T68" fmla="*/ 0 w 78"/>
                  <a:gd name="T69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175">
                    <a:moveTo>
                      <a:pt x="0" y="2"/>
                    </a:moveTo>
                    <a:lnTo>
                      <a:pt x="6" y="12"/>
                    </a:lnTo>
                    <a:lnTo>
                      <a:pt x="12" y="23"/>
                    </a:lnTo>
                    <a:lnTo>
                      <a:pt x="18" y="33"/>
                    </a:lnTo>
                    <a:lnTo>
                      <a:pt x="25" y="43"/>
                    </a:lnTo>
                    <a:lnTo>
                      <a:pt x="30" y="54"/>
                    </a:lnTo>
                    <a:lnTo>
                      <a:pt x="36" y="64"/>
                    </a:lnTo>
                    <a:lnTo>
                      <a:pt x="41" y="74"/>
                    </a:lnTo>
                    <a:lnTo>
                      <a:pt x="46" y="85"/>
                    </a:lnTo>
                    <a:lnTo>
                      <a:pt x="51" y="97"/>
                    </a:lnTo>
                    <a:lnTo>
                      <a:pt x="55" y="108"/>
                    </a:lnTo>
                    <a:lnTo>
                      <a:pt x="60" y="119"/>
                    </a:lnTo>
                    <a:lnTo>
                      <a:pt x="63" y="130"/>
                    </a:lnTo>
                    <a:lnTo>
                      <a:pt x="67" y="140"/>
                    </a:lnTo>
                    <a:lnTo>
                      <a:pt x="72" y="152"/>
                    </a:lnTo>
                    <a:lnTo>
                      <a:pt x="74" y="164"/>
                    </a:lnTo>
                    <a:lnTo>
                      <a:pt x="76" y="175"/>
                    </a:lnTo>
                    <a:lnTo>
                      <a:pt x="78" y="175"/>
                    </a:lnTo>
                    <a:lnTo>
                      <a:pt x="75" y="164"/>
                    </a:lnTo>
                    <a:lnTo>
                      <a:pt x="72" y="152"/>
                    </a:lnTo>
                    <a:lnTo>
                      <a:pt x="70" y="140"/>
                    </a:lnTo>
                    <a:lnTo>
                      <a:pt x="65" y="130"/>
                    </a:lnTo>
                    <a:lnTo>
                      <a:pt x="61" y="119"/>
                    </a:lnTo>
                    <a:lnTo>
                      <a:pt x="57" y="107"/>
                    </a:lnTo>
                    <a:lnTo>
                      <a:pt x="52" y="95"/>
                    </a:lnTo>
                    <a:lnTo>
                      <a:pt x="47" y="84"/>
                    </a:lnTo>
                    <a:lnTo>
                      <a:pt x="43" y="74"/>
                    </a:lnTo>
                    <a:lnTo>
                      <a:pt x="38" y="63"/>
                    </a:lnTo>
                    <a:lnTo>
                      <a:pt x="32" y="52"/>
                    </a:lnTo>
                    <a:lnTo>
                      <a:pt x="26" y="42"/>
                    </a:lnTo>
                    <a:lnTo>
                      <a:pt x="20" y="32"/>
                    </a:lnTo>
                    <a:lnTo>
                      <a:pt x="15" y="21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6" name="Freeform 2094">
                <a:extLst>
                  <a:ext uri="{FF2B5EF4-FFF2-40B4-BE49-F238E27FC236}">
                    <a16:creationId xmlns:a16="http://schemas.microsoft.com/office/drawing/2014/main" id="{A62422DE-E606-444D-832D-8DEFE624E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6"/>
                <a:ext cx="3" cy="5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3 w 9"/>
                  <a:gd name="T5" fmla="*/ 0 h 14"/>
                  <a:gd name="T6" fmla="*/ 1 w 9"/>
                  <a:gd name="T7" fmla="*/ 5 h 14"/>
                  <a:gd name="T8" fmla="*/ 0 w 9"/>
                  <a:gd name="T9" fmla="*/ 9 h 14"/>
                  <a:gd name="T10" fmla="*/ 2 w 9"/>
                  <a:gd name="T11" fmla="*/ 14 h 14"/>
                  <a:gd name="T12" fmla="*/ 3 w 9"/>
                  <a:gd name="T13" fmla="*/ 13 h 14"/>
                  <a:gd name="T14" fmla="*/ 2 w 9"/>
                  <a:gd name="T15" fmla="*/ 9 h 14"/>
                  <a:gd name="T16" fmla="*/ 3 w 9"/>
                  <a:gd name="T17" fmla="*/ 6 h 14"/>
                  <a:gd name="T18" fmla="*/ 5 w 9"/>
                  <a:gd name="T19" fmla="*/ 3 h 14"/>
                  <a:gd name="T20" fmla="*/ 8 w 9"/>
                  <a:gd name="T21" fmla="*/ 3 h 14"/>
                  <a:gd name="T22" fmla="*/ 9 w 9"/>
                  <a:gd name="T23" fmla="*/ 3 h 14"/>
                  <a:gd name="T24" fmla="*/ 9 w 9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7" name="Freeform 2095">
                <a:extLst>
                  <a:ext uri="{FF2B5EF4-FFF2-40B4-BE49-F238E27FC236}">
                    <a16:creationId xmlns:a16="http://schemas.microsoft.com/office/drawing/2014/main" id="{41551A02-45EA-4286-A154-F9BE19EC2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8" name="Freeform 2096">
                <a:extLst>
                  <a:ext uri="{FF2B5EF4-FFF2-40B4-BE49-F238E27FC236}">
                    <a16:creationId xmlns:a16="http://schemas.microsoft.com/office/drawing/2014/main" id="{E6AA2784-21B4-4EC8-A9B4-55FE38BB7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848"/>
                <a:ext cx="11" cy="4"/>
              </a:xfrm>
              <a:custGeom>
                <a:avLst/>
                <a:gdLst>
                  <a:gd name="T0" fmla="*/ 30 w 31"/>
                  <a:gd name="T1" fmla="*/ 0 h 11"/>
                  <a:gd name="T2" fmla="*/ 30 w 31"/>
                  <a:gd name="T3" fmla="*/ 0 h 11"/>
                  <a:gd name="T4" fmla="*/ 28 w 31"/>
                  <a:gd name="T5" fmla="*/ 3 h 11"/>
                  <a:gd name="T6" fmla="*/ 26 w 31"/>
                  <a:gd name="T7" fmla="*/ 6 h 11"/>
                  <a:gd name="T8" fmla="*/ 22 w 31"/>
                  <a:gd name="T9" fmla="*/ 8 h 11"/>
                  <a:gd name="T10" fmla="*/ 18 w 31"/>
                  <a:gd name="T11" fmla="*/ 9 h 11"/>
                  <a:gd name="T12" fmla="*/ 14 w 31"/>
                  <a:gd name="T13" fmla="*/ 11 h 11"/>
                  <a:gd name="T14" fmla="*/ 9 w 31"/>
                  <a:gd name="T15" fmla="*/ 9 h 11"/>
                  <a:gd name="T16" fmla="*/ 4 w 31"/>
                  <a:gd name="T17" fmla="*/ 8 h 11"/>
                  <a:gd name="T18" fmla="*/ 1 w 31"/>
                  <a:gd name="T19" fmla="*/ 7 h 11"/>
                  <a:gd name="T20" fmla="*/ 0 w 31"/>
                  <a:gd name="T21" fmla="*/ 8 h 11"/>
                  <a:gd name="T22" fmla="*/ 4 w 31"/>
                  <a:gd name="T23" fmla="*/ 11 h 11"/>
                  <a:gd name="T24" fmla="*/ 9 w 31"/>
                  <a:gd name="T25" fmla="*/ 11 h 11"/>
                  <a:gd name="T26" fmla="*/ 14 w 31"/>
                  <a:gd name="T27" fmla="*/ 11 h 11"/>
                  <a:gd name="T28" fmla="*/ 18 w 31"/>
                  <a:gd name="T29" fmla="*/ 11 h 11"/>
                  <a:gd name="T30" fmla="*/ 23 w 31"/>
                  <a:gd name="T31" fmla="*/ 9 h 11"/>
                  <a:gd name="T32" fmla="*/ 27 w 31"/>
                  <a:gd name="T33" fmla="*/ 7 h 11"/>
                  <a:gd name="T34" fmla="*/ 29 w 31"/>
                  <a:gd name="T35" fmla="*/ 4 h 11"/>
                  <a:gd name="T36" fmla="*/ 31 w 31"/>
                  <a:gd name="T37" fmla="*/ 0 h 11"/>
                  <a:gd name="T38" fmla="*/ 31 w 31"/>
                  <a:gd name="T39" fmla="*/ 2 h 11"/>
                  <a:gd name="T40" fmla="*/ 30 w 3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30" y="0"/>
                    </a:moveTo>
                    <a:lnTo>
                      <a:pt x="30" y="0"/>
                    </a:lnTo>
                    <a:lnTo>
                      <a:pt x="28" y="3"/>
                    </a:lnTo>
                    <a:lnTo>
                      <a:pt x="26" y="6"/>
                    </a:lnTo>
                    <a:lnTo>
                      <a:pt x="22" y="8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9" name="Freeform 2097">
                <a:extLst>
                  <a:ext uri="{FF2B5EF4-FFF2-40B4-BE49-F238E27FC236}">
                    <a16:creationId xmlns:a16="http://schemas.microsoft.com/office/drawing/2014/main" id="{63FB0734-EDB3-49F3-BB0D-5B55360D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848"/>
                <a:ext cx="4" cy="2"/>
              </a:xfrm>
              <a:custGeom>
                <a:avLst/>
                <a:gdLst>
                  <a:gd name="T0" fmla="*/ 13 w 13"/>
                  <a:gd name="T1" fmla="*/ 7 h 7"/>
                  <a:gd name="T2" fmla="*/ 11 w 13"/>
                  <a:gd name="T3" fmla="*/ 3 h 7"/>
                  <a:gd name="T4" fmla="*/ 8 w 13"/>
                  <a:gd name="T5" fmla="*/ 0 h 7"/>
                  <a:gd name="T6" fmla="*/ 3 w 13"/>
                  <a:gd name="T7" fmla="*/ 0 h 7"/>
                  <a:gd name="T8" fmla="*/ 0 w 13"/>
                  <a:gd name="T9" fmla="*/ 1 h 7"/>
                  <a:gd name="T10" fmla="*/ 2 w 13"/>
                  <a:gd name="T11" fmla="*/ 3 h 7"/>
                  <a:gd name="T12" fmla="*/ 3 w 13"/>
                  <a:gd name="T13" fmla="*/ 1 h 7"/>
                  <a:gd name="T14" fmla="*/ 5 w 13"/>
                  <a:gd name="T15" fmla="*/ 3 h 7"/>
                  <a:gd name="T16" fmla="*/ 10 w 13"/>
                  <a:gd name="T17" fmla="*/ 5 h 7"/>
                  <a:gd name="T18" fmla="*/ 11 w 13"/>
                  <a:gd name="T19" fmla="*/ 7 h 7"/>
                  <a:gd name="T20" fmla="*/ 13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0" name="Freeform 2098">
                <a:extLst>
                  <a:ext uri="{FF2B5EF4-FFF2-40B4-BE49-F238E27FC236}">
                    <a16:creationId xmlns:a16="http://schemas.microsoft.com/office/drawing/2014/main" id="{6B6246D0-92C6-43DA-97B7-5EA9075C0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50"/>
                <a:ext cx="12" cy="46"/>
              </a:xfrm>
              <a:custGeom>
                <a:avLst/>
                <a:gdLst>
                  <a:gd name="T0" fmla="*/ 37 w 37"/>
                  <a:gd name="T1" fmla="*/ 138 h 138"/>
                  <a:gd name="T2" fmla="*/ 34 w 37"/>
                  <a:gd name="T3" fmla="*/ 130 h 138"/>
                  <a:gd name="T4" fmla="*/ 30 w 37"/>
                  <a:gd name="T5" fmla="*/ 120 h 138"/>
                  <a:gd name="T6" fmla="*/ 27 w 37"/>
                  <a:gd name="T7" fmla="*/ 111 h 138"/>
                  <a:gd name="T8" fmla="*/ 25 w 37"/>
                  <a:gd name="T9" fmla="*/ 102 h 138"/>
                  <a:gd name="T10" fmla="*/ 22 w 37"/>
                  <a:gd name="T11" fmla="*/ 93 h 138"/>
                  <a:gd name="T12" fmla="*/ 19 w 37"/>
                  <a:gd name="T13" fmla="*/ 86 h 138"/>
                  <a:gd name="T14" fmla="*/ 16 w 37"/>
                  <a:gd name="T15" fmla="*/ 77 h 138"/>
                  <a:gd name="T16" fmla="*/ 15 w 37"/>
                  <a:gd name="T17" fmla="*/ 70 h 138"/>
                  <a:gd name="T18" fmla="*/ 11 w 37"/>
                  <a:gd name="T19" fmla="*/ 62 h 138"/>
                  <a:gd name="T20" fmla="*/ 9 w 37"/>
                  <a:gd name="T21" fmla="*/ 53 h 138"/>
                  <a:gd name="T22" fmla="*/ 7 w 37"/>
                  <a:gd name="T23" fmla="*/ 44 h 138"/>
                  <a:gd name="T24" fmla="*/ 6 w 37"/>
                  <a:gd name="T25" fmla="*/ 36 h 138"/>
                  <a:gd name="T26" fmla="*/ 5 w 37"/>
                  <a:gd name="T27" fmla="*/ 27 h 138"/>
                  <a:gd name="T28" fmla="*/ 2 w 37"/>
                  <a:gd name="T29" fmla="*/ 18 h 138"/>
                  <a:gd name="T30" fmla="*/ 2 w 37"/>
                  <a:gd name="T31" fmla="*/ 10 h 138"/>
                  <a:gd name="T32" fmla="*/ 2 w 37"/>
                  <a:gd name="T33" fmla="*/ 0 h 138"/>
                  <a:gd name="T34" fmla="*/ 0 w 37"/>
                  <a:gd name="T35" fmla="*/ 0 h 138"/>
                  <a:gd name="T36" fmla="*/ 0 w 37"/>
                  <a:gd name="T37" fmla="*/ 10 h 138"/>
                  <a:gd name="T38" fmla="*/ 1 w 37"/>
                  <a:gd name="T39" fmla="*/ 18 h 138"/>
                  <a:gd name="T40" fmla="*/ 2 w 37"/>
                  <a:gd name="T41" fmla="*/ 27 h 138"/>
                  <a:gd name="T42" fmla="*/ 4 w 37"/>
                  <a:gd name="T43" fmla="*/ 36 h 138"/>
                  <a:gd name="T44" fmla="*/ 6 w 37"/>
                  <a:gd name="T45" fmla="*/ 44 h 138"/>
                  <a:gd name="T46" fmla="*/ 7 w 37"/>
                  <a:gd name="T47" fmla="*/ 53 h 138"/>
                  <a:gd name="T48" fmla="*/ 9 w 37"/>
                  <a:gd name="T49" fmla="*/ 62 h 138"/>
                  <a:gd name="T50" fmla="*/ 13 w 37"/>
                  <a:gd name="T51" fmla="*/ 70 h 138"/>
                  <a:gd name="T52" fmla="*/ 15 w 37"/>
                  <a:gd name="T53" fmla="*/ 77 h 138"/>
                  <a:gd name="T54" fmla="*/ 18 w 37"/>
                  <a:gd name="T55" fmla="*/ 86 h 138"/>
                  <a:gd name="T56" fmla="*/ 19 w 37"/>
                  <a:gd name="T57" fmla="*/ 93 h 138"/>
                  <a:gd name="T58" fmla="*/ 23 w 37"/>
                  <a:gd name="T59" fmla="*/ 102 h 138"/>
                  <a:gd name="T60" fmla="*/ 26 w 37"/>
                  <a:gd name="T61" fmla="*/ 111 h 138"/>
                  <a:gd name="T62" fmla="*/ 28 w 37"/>
                  <a:gd name="T63" fmla="*/ 120 h 138"/>
                  <a:gd name="T64" fmla="*/ 32 w 37"/>
                  <a:gd name="T65" fmla="*/ 130 h 138"/>
                  <a:gd name="T66" fmla="*/ 35 w 37"/>
                  <a:gd name="T67" fmla="*/ 138 h 138"/>
                  <a:gd name="T68" fmla="*/ 37 w 37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8">
                    <a:moveTo>
                      <a:pt x="37" y="138"/>
                    </a:moveTo>
                    <a:lnTo>
                      <a:pt x="34" y="130"/>
                    </a:lnTo>
                    <a:lnTo>
                      <a:pt x="30" y="120"/>
                    </a:lnTo>
                    <a:lnTo>
                      <a:pt x="27" y="111"/>
                    </a:lnTo>
                    <a:lnTo>
                      <a:pt x="25" y="102"/>
                    </a:lnTo>
                    <a:lnTo>
                      <a:pt x="22" y="93"/>
                    </a:lnTo>
                    <a:lnTo>
                      <a:pt x="19" y="86"/>
                    </a:lnTo>
                    <a:lnTo>
                      <a:pt x="16" y="77"/>
                    </a:lnTo>
                    <a:lnTo>
                      <a:pt x="15" y="70"/>
                    </a:lnTo>
                    <a:lnTo>
                      <a:pt x="11" y="62"/>
                    </a:lnTo>
                    <a:lnTo>
                      <a:pt x="9" y="53"/>
                    </a:lnTo>
                    <a:lnTo>
                      <a:pt x="7" y="44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2" y="27"/>
                    </a:lnTo>
                    <a:lnTo>
                      <a:pt x="4" y="36"/>
                    </a:lnTo>
                    <a:lnTo>
                      <a:pt x="6" y="44"/>
                    </a:lnTo>
                    <a:lnTo>
                      <a:pt x="7" y="53"/>
                    </a:lnTo>
                    <a:lnTo>
                      <a:pt x="9" y="62"/>
                    </a:lnTo>
                    <a:lnTo>
                      <a:pt x="13" y="70"/>
                    </a:lnTo>
                    <a:lnTo>
                      <a:pt x="15" y="77"/>
                    </a:lnTo>
                    <a:lnTo>
                      <a:pt x="18" y="86"/>
                    </a:lnTo>
                    <a:lnTo>
                      <a:pt x="19" y="93"/>
                    </a:lnTo>
                    <a:lnTo>
                      <a:pt x="23" y="102"/>
                    </a:lnTo>
                    <a:lnTo>
                      <a:pt x="26" y="111"/>
                    </a:lnTo>
                    <a:lnTo>
                      <a:pt x="28" y="120"/>
                    </a:lnTo>
                    <a:lnTo>
                      <a:pt x="32" y="130"/>
                    </a:lnTo>
                    <a:lnTo>
                      <a:pt x="35" y="138"/>
                    </a:lnTo>
                    <a:lnTo>
                      <a:pt x="37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1" name="Freeform 2099">
                <a:extLst>
                  <a:ext uri="{FF2B5EF4-FFF2-40B4-BE49-F238E27FC236}">
                    <a16:creationId xmlns:a16="http://schemas.microsoft.com/office/drawing/2014/main" id="{BFE7FF2D-696B-41CD-B74C-EDE145B2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896"/>
                <a:ext cx="1" cy="6"/>
              </a:xfrm>
              <a:custGeom>
                <a:avLst/>
                <a:gdLst>
                  <a:gd name="T0" fmla="*/ 1 w 2"/>
                  <a:gd name="T1" fmla="*/ 17 h 17"/>
                  <a:gd name="T2" fmla="*/ 2 w 2"/>
                  <a:gd name="T3" fmla="*/ 12 h 17"/>
                  <a:gd name="T4" fmla="*/ 2 w 2"/>
                  <a:gd name="T5" fmla="*/ 9 h 17"/>
                  <a:gd name="T6" fmla="*/ 2 w 2"/>
                  <a:gd name="T7" fmla="*/ 3 h 17"/>
                  <a:gd name="T8" fmla="*/ 2 w 2"/>
                  <a:gd name="T9" fmla="*/ 0 h 17"/>
                  <a:gd name="T10" fmla="*/ 0 w 2"/>
                  <a:gd name="T11" fmla="*/ 0 h 17"/>
                  <a:gd name="T12" fmla="*/ 1 w 2"/>
                  <a:gd name="T13" fmla="*/ 3 h 17"/>
                  <a:gd name="T14" fmla="*/ 1 w 2"/>
                  <a:gd name="T15" fmla="*/ 9 h 17"/>
                  <a:gd name="T16" fmla="*/ 1 w 2"/>
                  <a:gd name="T17" fmla="*/ 12 h 17"/>
                  <a:gd name="T18" fmla="*/ 0 w 2"/>
                  <a:gd name="T19" fmla="*/ 15 h 17"/>
                  <a:gd name="T20" fmla="*/ 1 w 2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7">
                    <a:moveTo>
                      <a:pt x="1" y="17"/>
                    </a:moveTo>
                    <a:lnTo>
                      <a:pt x="2" y="12"/>
                    </a:lnTo>
                    <a:lnTo>
                      <a:pt x="2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2" name="Freeform 2100">
                <a:extLst>
                  <a:ext uri="{FF2B5EF4-FFF2-40B4-BE49-F238E27FC236}">
                    <a16:creationId xmlns:a16="http://schemas.microsoft.com/office/drawing/2014/main" id="{752F9CBB-F9B2-4C49-A119-D5417F58F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02"/>
                <a:ext cx="8" cy="4"/>
              </a:xfrm>
              <a:custGeom>
                <a:avLst/>
                <a:gdLst>
                  <a:gd name="T0" fmla="*/ 0 w 25"/>
                  <a:gd name="T1" fmla="*/ 9 h 12"/>
                  <a:gd name="T2" fmla="*/ 6 w 25"/>
                  <a:gd name="T3" fmla="*/ 10 h 12"/>
                  <a:gd name="T4" fmla="*/ 11 w 25"/>
                  <a:gd name="T5" fmla="*/ 11 h 12"/>
                  <a:gd name="T6" fmla="*/ 14 w 25"/>
                  <a:gd name="T7" fmla="*/ 12 h 12"/>
                  <a:gd name="T8" fmla="*/ 16 w 25"/>
                  <a:gd name="T9" fmla="*/ 11 h 12"/>
                  <a:gd name="T10" fmla="*/ 18 w 25"/>
                  <a:gd name="T11" fmla="*/ 9 h 12"/>
                  <a:gd name="T12" fmla="*/ 19 w 25"/>
                  <a:gd name="T13" fmla="*/ 6 h 12"/>
                  <a:gd name="T14" fmla="*/ 23 w 25"/>
                  <a:gd name="T15" fmla="*/ 4 h 12"/>
                  <a:gd name="T16" fmla="*/ 25 w 25"/>
                  <a:gd name="T17" fmla="*/ 1 h 12"/>
                  <a:gd name="T18" fmla="*/ 23 w 25"/>
                  <a:gd name="T19" fmla="*/ 0 h 12"/>
                  <a:gd name="T20" fmla="*/ 21 w 25"/>
                  <a:gd name="T21" fmla="*/ 3 h 12"/>
                  <a:gd name="T22" fmla="*/ 18 w 25"/>
                  <a:gd name="T23" fmla="*/ 5 h 12"/>
                  <a:gd name="T24" fmla="*/ 17 w 25"/>
                  <a:gd name="T25" fmla="*/ 8 h 12"/>
                  <a:gd name="T26" fmla="*/ 15 w 25"/>
                  <a:gd name="T27" fmla="*/ 9 h 12"/>
                  <a:gd name="T28" fmla="*/ 14 w 25"/>
                  <a:gd name="T29" fmla="*/ 9 h 12"/>
                  <a:gd name="T30" fmla="*/ 11 w 25"/>
                  <a:gd name="T31" fmla="*/ 9 h 12"/>
                  <a:gd name="T32" fmla="*/ 6 w 25"/>
                  <a:gd name="T33" fmla="*/ 9 h 12"/>
                  <a:gd name="T34" fmla="*/ 0 w 25"/>
                  <a:gd name="T35" fmla="*/ 6 h 12"/>
                  <a:gd name="T36" fmla="*/ 0 w 25"/>
                  <a:gd name="T3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2">
                    <a:moveTo>
                      <a:pt x="0" y="9"/>
                    </a:moveTo>
                    <a:lnTo>
                      <a:pt x="6" y="10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23" y="4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3" name="Freeform 2101">
                <a:extLst>
                  <a:ext uri="{FF2B5EF4-FFF2-40B4-BE49-F238E27FC236}">
                    <a16:creationId xmlns:a16="http://schemas.microsoft.com/office/drawing/2014/main" id="{00EEC542-B088-4020-B9FD-DA8EE2B2A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02"/>
                <a:ext cx="3" cy="3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3 h 8"/>
                  <a:gd name="T4" fmla="*/ 4 w 9"/>
                  <a:gd name="T5" fmla="*/ 4 h 8"/>
                  <a:gd name="T6" fmla="*/ 6 w 9"/>
                  <a:gd name="T7" fmla="*/ 7 h 8"/>
                  <a:gd name="T8" fmla="*/ 9 w 9"/>
                  <a:gd name="T9" fmla="*/ 8 h 8"/>
                  <a:gd name="T10" fmla="*/ 9 w 9"/>
                  <a:gd name="T11" fmla="*/ 7 h 8"/>
                  <a:gd name="T12" fmla="*/ 7 w 9"/>
                  <a:gd name="T13" fmla="*/ 5 h 8"/>
                  <a:gd name="T14" fmla="*/ 5 w 9"/>
                  <a:gd name="T15" fmla="*/ 3 h 8"/>
                  <a:gd name="T16" fmla="*/ 4 w 9"/>
                  <a:gd name="T17" fmla="*/ 2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4" name="Freeform 2102">
                <a:extLst>
                  <a:ext uri="{FF2B5EF4-FFF2-40B4-BE49-F238E27FC236}">
                    <a16:creationId xmlns:a16="http://schemas.microsoft.com/office/drawing/2014/main" id="{5942C881-DB13-4815-A4AD-2B6A0216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4"/>
                <a:ext cx="16" cy="48"/>
              </a:xfrm>
              <a:custGeom>
                <a:avLst/>
                <a:gdLst>
                  <a:gd name="T0" fmla="*/ 0 w 48"/>
                  <a:gd name="T1" fmla="*/ 1 h 143"/>
                  <a:gd name="T2" fmla="*/ 3 w 48"/>
                  <a:gd name="T3" fmla="*/ 9 h 143"/>
                  <a:gd name="T4" fmla="*/ 9 w 48"/>
                  <a:gd name="T5" fmla="*/ 18 h 143"/>
                  <a:gd name="T6" fmla="*/ 11 w 48"/>
                  <a:gd name="T7" fmla="*/ 26 h 143"/>
                  <a:gd name="T8" fmla="*/ 16 w 48"/>
                  <a:gd name="T9" fmla="*/ 35 h 143"/>
                  <a:gd name="T10" fmla="*/ 19 w 48"/>
                  <a:gd name="T11" fmla="*/ 44 h 143"/>
                  <a:gd name="T12" fmla="*/ 23 w 48"/>
                  <a:gd name="T13" fmla="*/ 52 h 143"/>
                  <a:gd name="T14" fmla="*/ 26 w 48"/>
                  <a:gd name="T15" fmla="*/ 62 h 143"/>
                  <a:gd name="T16" fmla="*/ 29 w 48"/>
                  <a:gd name="T17" fmla="*/ 71 h 143"/>
                  <a:gd name="T18" fmla="*/ 32 w 48"/>
                  <a:gd name="T19" fmla="*/ 79 h 143"/>
                  <a:gd name="T20" fmla="*/ 35 w 48"/>
                  <a:gd name="T21" fmla="*/ 88 h 143"/>
                  <a:gd name="T22" fmla="*/ 37 w 48"/>
                  <a:gd name="T23" fmla="*/ 97 h 143"/>
                  <a:gd name="T24" fmla="*/ 40 w 48"/>
                  <a:gd name="T25" fmla="*/ 106 h 143"/>
                  <a:gd name="T26" fmla="*/ 42 w 48"/>
                  <a:gd name="T27" fmla="*/ 116 h 143"/>
                  <a:gd name="T28" fmla="*/ 44 w 48"/>
                  <a:gd name="T29" fmla="*/ 125 h 143"/>
                  <a:gd name="T30" fmla="*/ 45 w 48"/>
                  <a:gd name="T31" fmla="*/ 134 h 143"/>
                  <a:gd name="T32" fmla="*/ 47 w 48"/>
                  <a:gd name="T33" fmla="*/ 143 h 143"/>
                  <a:gd name="T34" fmla="*/ 48 w 48"/>
                  <a:gd name="T35" fmla="*/ 143 h 143"/>
                  <a:gd name="T36" fmla="*/ 47 w 48"/>
                  <a:gd name="T37" fmla="*/ 134 h 143"/>
                  <a:gd name="T38" fmla="*/ 45 w 48"/>
                  <a:gd name="T39" fmla="*/ 125 h 143"/>
                  <a:gd name="T40" fmla="*/ 43 w 48"/>
                  <a:gd name="T41" fmla="*/ 116 h 143"/>
                  <a:gd name="T42" fmla="*/ 40 w 48"/>
                  <a:gd name="T43" fmla="*/ 106 h 143"/>
                  <a:gd name="T44" fmla="*/ 39 w 48"/>
                  <a:gd name="T45" fmla="*/ 97 h 143"/>
                  <a:gd name="T46" fmla="*/ 37 w 48"/>
                  <a:gd name="T47" fmla="*/ 88 h 143"/>
                  <a:gd name="T48" fmla="*/ 34 w 48"/>
                  <a:gd name="T49" fmla="*/ 79 h 143"/>
                  <a:gd name="T50" fmla="*/ 30 w 48"/>
                  <a:gd name="T51" fmla="*/ 71 h 143"/>
                  <a:gd name="T52" fmla="*/ 28 w 48"/>
                  <a:gd name="T53" fmla="*/ 62 h 143"/>
                  <a:gd name="T54" fmla="*/ 24 w 48"/>
                  <a:gd name="T55" fmla="*/ 52 h 143"/>
                  <a:gd name="T56" fmla="*/ 20 w 48"/>
                  <a:gd name="T57" fmla="*/ 44 h 143"/>
                  <a:gd name="T58" fmla="*/ 17 w 48"/>
                  <a:gd name="T59" fmla="*/ 34 h 143"/>
                  <a:gd name="T60" fmla="*/ 14 w 48"/>
                  <a:gd name="T61" fmla="*/ 25 h 143"/>
                  <a:gd name="T62" fmla="*/ 9 w 48"/>
                  <a:gd name="T63" fmla="*/ 16 h 143"/>
                  <a:gd name="T64" fmla="*/ 6 w 48"/>
                  <a:gd name="T65" fmla="*/ 8 h 143"/>
                  <a:gd name="T66" fmla="*/ 1 w 48"/>
                  <a:gd name="T67" fmla="*/ 0 h 143"/>
                  <a:gd name="T68" fmla="*/ 0 w 48"/>
                  <a:gd name="T69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3">
                    <a:moveTo>
                      <a:pt x="0" y="1"/>
                    </a:moveTo>
                    <a:lnTo>
                      <a:pt x="3" y="9"/>
                    </a:lnTo>
                    <a:lnTo>
                      <a:pt x="9" y="18"/>
                    </a:lnTo>
                    <a:lnTo>
                      <a:pt x="11" y="26"/>
                    </a:lnTo>
                    <a:lnTo>
                      <a:pt x="16" y="35"/>
                    </a:lnTo>
                    <a:lnTo>
                      <a:pt x="19" y="44"/>
                    </a:lnTo>
                    <a:lnTo>
                      <a:pt x="23" y="52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2" y="79"/>
                    </a:lnTo>
                    <a:lnTo>
                      <a:pt x="35" y="88"/>
                    </a:lnTo>
                    <a:lnTo>
                      <a:pt x="37" y="97"/>
                    </a:lnTo>
                    <a:lnTo>
                      <a:pt x="40" y="106"/>
                    </a:lnTo>
                    <a:lnTo>
                      <a:pt x="42" y="116"/>
                    </a:lnTo>
                    <a:lnTo>
                      <a:pt x="44" y="125"/>
                    </a:lnTo>
                    <a:lnTo>
                      <a:pt x="45" y="134"/>
                    </a:lnTo>
                    <a:lnTo>
                      <a:pt x="47" y="143"/>
                    </a:lnTo>
                    <a:lnTo>
                      <a:pt x="48" y="143"/>
                    </a:lnTo>
                    <a:lnTo>
                      <a:pt x="47" y="134"/>
                    </a:lnTo>
                    <a:lnTo>
                      <a:pt x="45" y="125"/>
                    </a:lnTo>
                    <a:lnTo>
                      <a:pt x="43" y="116"/>
                    </a:lnTo>
                    <a:lnTo>
                      <a:pt x="40" y="106"/>
                    </a:lnTo>
                    <a:lnTo>
                      <a:pt x="39" y="97"/>
                    </a:lnTo>
                    <a:lnTo>
                      <a:pt x="37" y="88"/>
                    </a:lnTo>
                    <a:lnTo>
                      <a:pt x="34" y="79"/>
                    </a:lnTo>
                    <a:lnTo>
                      <a:pt x="30" y="71"/>
                    </a:lnTo>
                    <a:lnTo>
                      <a:pt x="28" y="62"/>
                    </a:lnTo>
                    <a:lnTo>
                      <a:pt x="24" y="52"/>
                    </a:lnTo>
                    <a:lnTo>
                      <a:pt x="20" y="44"/>
                    </a:lnTo>
                    <a:lnTo>
                      <a:pt x="17" y="34"/>
                    </a:lnTo>
                    <a:lnTo>
                      <a:pt x="14" y="25"/>
                    </a:lnTo>
                    <a:lnTo>
                      <a:pt x="9" y="16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5" name="Freeform 2103">
                <a:extLst>
                  <a:ext uri="{FF2B5EF4-FFF2-40B4-BE49-F238E27FC236}">
                    <a16:creationId xmlns:a16="http://schemas.microsoft.com/office/drawing/2014/main" id="{EAA38407-A75B-4CA6-9195-B86D7875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1"/>
                <a:ext cx="3" cy="3"/>
              </a:xfrm>
              <a:custGeom>
                <a:avLst/>
                <a:gdLst>
                  <a:gd name="T0" fmla="*/ 8 w 8"/>
                  <a:gd name="T1" fmla="*/ 0 h 10"/>
                  <a:gd name="T2" fmla="*/ 3 w 8"/>
                  <a:gd name="T3" fmla="*/ 0 h 10"/>
                  <a:gd name="T4" fmla="*/ 1 w 8"/>
                  <a:gd name="T5" fmla="*/ 2 h 10"/>
                  <a:gd name="T6" fmla="*/ 0 w 8"/>
                  <a:gd name="T7" fmla="*/ 6 h 10"/>
                  <a:gd name="T8" fmla="*/ 2 w 8"/>
                  <a:gd name="T9" fmla="*/ 10 h 10"/>
                  <a:gd name="T10" fmla="*/ 3 w 8"/>
                  <a:gd name="T11" fmla="*/ 9 h 10"/>
                  <a:gd name="T12" fmla="*/ 2 w 8"/>
                  <a:gd name="T13" fmla="*/ 6 h 10"/>
                  <a:gd name="T14" fmla="*/ 2 w 8"/>
                  <a:gd name="T15" fmla="*/ 4 h 10"/>
                  <a:gd name="T16" fmla="*/ 4 w 8"/>
                  <a:gd name="T17" fmla="*/ 1 h 10"/>
                  <a:gd name="T18" fmla="*/ 6 w 8"/>
                  <a:gd name="T19" fmla="*/ 1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6" name="Freeform 2104">
                <a:extLst>
                  <a:ext uri="{FF2B5EF4-FFF2-40B4-BE49-F238E27FC236}">
                    <a16:creationId xmlns:a16="http://schemas.microsoft.com/office/drawing/2014/main" id="{50F9014E-9960-4ECD-ACC2-BE86A438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50"/>
                <a:ext cx="1" cy="1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7" name="Freeform 2105">
                <a:extLst>
                  <a:ext uri="{FF2B5EF4-FFF2-40B4-BE49-F238E27FC236}">
                    <a16:creationId xmlns:a16="http://schemas.microsoft.com/office/drawing/2014/main" id="{C9E5E6E1-D0A8-4B9F-8937-BA9FBAFB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01"/>
                <a:ext cx="9" cy="4"/>
              </a:xfrm>
              <a:custGeom>
                <a:avLst/>
                <a:gdLst>
                  <a:gd name="T0" fmla="*/ 26 w 27"/>
                  <a:gd name="T1" fmla="*/ 0 h 13"/>
                  <a:gd name="T2" fmla="*/ 24 w 27"/>
                  <a:gd name="T3" fmla="*/ 3 h 13"/>
                  <a:gd name="T4" fmla="*/ 20 w 27"/>
                  <a:gd name="T5" fmla="*/ 5 h 13"/>
                  <a:gd name="T6" fmla="*/ 18 w 27"/>
                  <a:gd name="T7" fmla="*/ 7 h 13"/>
                  <a:gd name="T8" fmla="*/ 15 w 27"/>
                  <a:gd name="T9" fmla="*/ 10 h 13"/>
                  <a:gd name="T10" fmla="*/ 10 w 27"/>
                  <a:gd name="T11" fmla="*/ 11 h 13"/>
                  <a:gd name="T12" fmla="*/ 8 w 27"/>
                  <a:gd name="T13" fmla="*/ 12 h 13"/>
                  <a:gd name="T14" fmla="*/ 5 w 27"/>
                  <a:gd name="T15" fmla="*/ 12 h 13"/>
                  <a:gd name="T16" fmla="*/ 1 w 27"/>
                  <a:gd name="T17" fmla="*/ 11 h 13"/>
                  <a:gd name="T18" fmla="*/ 0 w 27"/>
                  <a:gd name="T19" fmla="*/ 12 h 13"/>
                  <a:gd name="T20" fmla="*/ 5 w 27"/>
                  <a:gd name="T21" fmla="*/ 13 h 13"/>
                  <a:gd name="T22" fmla="*/ 8 w 27"/>
                  <a:gd name="T23" fmla="*/ 13 h 13"/>
                  <a:gd name="T24" fmla="*/ 12 w 27"/>
                  <a:gd name="T25" fmla="*/ 12 h 13"/>
                  <a:gd name="T26" fmla="*/ 16 w 27"/>
                  <a:gd name="T27" fmla="*/ 11 h 13"/>
                  <a:gd name="T28" fmla="*/ 19 w 27"/>
                  <a:gd name="T29" fmla="*/ 8 h 13"/>
                  <a:gd name="T30" fmla="*/ 21 w 27"/>
                  <a:gd name="T31" fmla="*/ 6 h 13"/>
                  <a:gd name="T32" fmla="*/ 25 w 27"/>
                  <a:gd name="T33" fmla="*/ 4 h 13"/>
                  <a:gd name="T34" fmla="*/ 27 w 27"/>
                  <a:gd name="T35" fmla="*/ 2 h 13"/>
                  <a:gd name="T36" fmla="*/ 26 w 2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3">
                    <a:moveTo>
                      <a:pt x="26" y="0"/>
                    </a:moveTo>
                    <a:lnTo>
                      <a:pt x="24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5" y="4"/>
                    </a:lnTo>
                    <a:lnTo>
                      <a:pt x="2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8" name="Freeform 2106">
                <a:extLst>
                  <a:ext uri="{FF2B5EF4-FFF2-40B4-BE49-F238E27FC236}">
                    <a16:creationId xmlns:a16="http://schemas.microsoft.com/office/drawing/2014/main" id="{D9BE9E2F-0ADD-4A21-A81C-385C0BFB2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900"/>
                <a:ext cx="4" cy="3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5 h 8"/>
                  <a:gd name="T4" fmla="*/ 8 w 11"/>
                  <a:gd name="T5" fmla="*/ 2 h 8"/>
                  <a:gd name="T6" fmla="*/ 4 w 11"/>
                  <a:gd name="T7" fmla="*/ 0 h 8"/>
                  <a:gd name="T8" fmla="*/ 0 w 11"/>
                  <a:gd name="T9" fmla="*/ 0 h 8"/>
                  <a:gd name="T10" fmla="*/ 1 w 11"/>
                  <a:gd name="T11" fmla="*/ 3 h 8"/>
                  <a:gd name="T12" fmla="*/ 4 w 11"/>
                  <a:gd name="T13" fmla="*/ 2 h 8"/>
                  <a:gd name="T14" fmla="*/ 6 w 11"/>
                  <a:gd name="T15" fmla="*/ 3 h 8"/>
                  <a:gd name="T16" fmla="*/ 9 w 11"/>
                  <a:gd name="T17" fmla="*/ 6 h 8"/>
                  <a:gd name="T18" fmla="*/ 10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9" name="Freeform 2107">
                <a:extLst>
                  <a:ext uri="{FF2B5EF4-FFF2-40B4-BE49-F238E27FC236}">
                    <a16:creationId xmlns:a16="http://schemas.microsoft.com/office/drawing/2014/main" id="{B30551F8-FA54-4519-86A3-3F3B2761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903"/>
                <a:ext cx="5" cy="40"/>
              </a:xfrm>
              <a:custGeom>
                <a:avLst/>
                <a:gdLst>
                  <a:gd name="T0" fmla="*/ 13 w 13"/>
                  <a:gd name="T1" fmla="*/ 118 h 118"/>
                  <a:gd name="T2" fmla="*/ 11 w 13"/>
                  <a:gd name="T3" fmla="*/ 111 h 118"/>
                  <a:gd name="T4" fmla="*/ 10 w 13"/>
                  <a:gd name="T5" fmla="*/ 104 h 118"/>
                  <a:gd name="T6" fmla="*/ 10 w 13"/>
                  <a:gd name="T7" fmla="*/ 96 h 118"/>
                  <a:gd name="T8" fmla="*/ 9 w 13"/>
                  <a:gd name="T9" fmla="*/ 88 h 118"/>
                  <a:gd name="T10" fmla="*/ 8 w 13"/>
                  <a:gd name="T11" fmla="*/ 81 h 118"/>
                  <a:gd name="T12" fmla="*/ 7 w 13"/>
                  <a:gd name="T13" fmla="*/ 73 h 118"/>
                  <a:gd name="T14" fmla="*/ 5 w 13"/>
                  <a:gd name="T15" fmla="*/ 65 h 118"/>
                  <a:gd name="T16" fmla="*/ 5 w 13"/>
                  <a:gd name="T17" fmla="*/ 58 h 118"/>
                  <a:gd name="T18" fmla="*/ 2 w 13"/>
                  <a:gd name="T19" fmla="*/ 50 h 118"/>
                  <a:gd name="T20" fmla="*/ 1 w 13"/>
                  <a:gd name="T21" fmla="*/ 43 h 118"/>
                  <a:gd name="T22" fmla="*/ 1 w 13"/>
                  <a:gd name="T23" fmla="*/ 35 h 118"/>
                  <a:gd name="T24" fmla="*/ 1 w 13"/>
                  <a:gd name="T25" fmla="*/ 28 h 118"/>
                  <a:gd name="T26" fmla="*/ 1 w 13"/>
                  <a:gd name="T27" fmla="*/ 21 h 118"/>
                  <a:gd name="T28" fmla="*/ 2 w 13"/>
                  <a:gd name="T29" fmla="*/ 14 h 118"/>
                  <a:gd name="T30" fmla="*/ 5 w 13"/>
                  <a:gd name="T31" fmla="*/ 7 h 118"/>
                  <a:gd name="T32" fmla="*/ 6 w 13"/>
                  <a:gd name="T33" fmla="*/ 0 h 118"/>
                  <a:gd name="T34" fmla="*/ 5 w 13"/>
                  <a:gd name="T35" fmla="*/ 0 h 118"/>
                  <a:gd name="T36" fmla="*/ 2 w 13"/>
                  <a:gd name="T37" fmla="*/ 7 h 118"/>
                  <a:gd name="T38" fmla="*/ 1 w 13"/>
                  <a:gd name="T39" fmla="*/ 14 h 118"/>
                  <a:gd name="T40" fmla="*/ 0 w 13"/>
                  <a:gd name="T41" fmla="*/ 21 h 118"/>
                  <a:gd name="T42" fmla="*/ 0 w 13"/>
                  <a:gd name="T43" fmla="*/ 28 h 118"/>
                  <a:gd name="T44" fmla="*/ 0 w 13"/>
                  <a:gd name="T45" fmla="*/ 35 h 118"/>
                  <a:gd name="T46" fmla="*/ 0 w 13"/>
                  <a:gd name="T47" fmla="*/ 43 h 118"/>
                  <a:gd name="T48" fmla="*/ 1 w 13"/>
                  <a:gd name="T49" fmla="*/ 50 h 118"/>
                  <a:gd name="T50" fmla="*/ 2 w 13"/>
                  <a:gd name="T51" fmla="*/ 58 h 118"/>
                  <a:gd name="T52" fmla="*/ 4 w 13"/>
                  <a:gd name="T53" fmla="*/ 65 h 118"/>
                  <a:gd name="T54" fmla="*/ 5 w 13"/>
                  <a:gd name="T55" fmla="*/ 73 h 118"/>
                  <a:gd name="T56" fmla="*/ 7 w 13"/>
                  <a:gd name="T57" fmla="*/ 81 h 118"/>
                  <a:gd name="T58" fmla="*/ 7 w 13"/>
                  <a:gd name="T59" fmla="*/ 88 h 118"/>
                  <a:gd name="T60" fmla="*/ 9 w 13"/>
                  <a:gd name="T61" fmla="*/ 96 h 118"/>
                  <a:gd name="T62" fmla="*/ 10 w 13"/>
                  <a:gd name="T63" fmla="*/ 104 h 118"/>
                  <a:gd name="T64" fmla="*/ 10 w 13"/>
                  <a:gd name="T65" fmla="*/ 111 h 118"/>
                  <a:gd name="T66" fmla="*/ 10 w 13"/>
                  <a:gd name="T67" fmla="*/ 118 h 118"/>
                  <a:gd name="T68" fmla="*/ 13 w 13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18">
                    <a:moveTo>
                      <a:pt x="13" y="118"/>
                    </a:moveTo>
                    <a:lnTo>
                      <a:pt x="11" y="111"/>
                    </a:lnTo>
                    <a:lnTo>
                      <a:pt x="10" y="104"/>
                    </a:lnTo>
                    <a:lnTo>
                      <a:pt x="10" y="96"/>
                    </a:lnTo>
                    <a:lnTo>
                      <a:pt x="9" y="88"/>
                    </a:lnTo>
                    <a:lnTo>
                      <a:pt x="8" y="81"/>
                    </a:lnTo>
                    <a:lnTo>
                      <a:pt x="7" y="73"/>
                    </a:lnTo>
                    <a:lnTo>
                      <a:pt x="5" y="65"/>
                    </a:lnTo>
                    <a:lnTo>
                      <a:pt x="5" y="58"/>
                    </a:lnTo>
                    <a:lnTo>
                      <a:pt x="2" y="50"/>
                    </a:lnTo>
                    <a:lnTo>
                      <a:pt x="1" y="43"/>
                    </a:lnTo>
                    <a:lnTo>
                      <a:pt x="1" y="35"/>
                    </a:lnTo>
                    <a:lnTo>
                      <a:pt x="1" y="28"/>
                    </a:lnTo>
                    <a:lnTo>
                      <a:pt x="1" y="21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2" y="58"/>
                    </a:lnTo>
                    <a:lnTo>
                      <a:pt x="4" y="65"/>
                    </a:lnTo>
                    <a:lnTo>
                      <a:pt x="5" y="73"/>
                    </a:lnTo>
                    <a:lnTo>
                      <a:pt x="7" y="81"/>
                    </a:lnTo>
                    <a:lnTo>
                      <a:pt x="7" y="88"/>
                    </a:lnTo>
                    <a:lnTo>
                      <a:pt x="9" y="96"/>
                    </a:lnTo>
                    <a:lnTo>
                      <a:pt x="10" y="104"/>
                    </a:lnTo>
                    <a:lnTo>
                      <a:pt x="10" y="111"/>
                    </a:lnTo>
                    <a:lnTo>
                      <a:pt x="10" y="118"/>
                    </a:lnTo>
                    <a:lnTo>
                      <a:pt x="13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0" name="Freeform 2108">
                <a:extLst>
                  <a:ext uri="{FF2B5EF4-FFF2-40B4-BE49-F238E27FC236}">
                    <a16:creationId xmlns:a16="http://schemas.microsoft.com/office/drawing/2014/main" id="{8A3FFF75-89DD-46CF-AE04-9ACB27CD9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2"/>
                <a:ext cx="1" cy="5"/>
              </a:xfrm>
              <a:custGeom>
                <a:avLst/>
                <a:gdLst>
                  <a:gd name="T0" fmla="*/ 1 w 5"/>
                  <a:gd name="T1" fmla="*/ 13 h 13"/>
                  <a:gd name="T2" fmla="*/ 4 w 5"/>
                  <a:gd name="T3" fmla="*/ 11 h 13"/>
                  <a:gd name="T4" fmla="*/ 4 w 5"/>
                  <a:gd name="T5" fmla="*/ 7 h 13"/>
                  <a:gd name="T6" fmla="*/ 5 w 5"/>
                  <a:gd name="T7" fmla="*/ 3 h 13"/>
                  <a:gd name="T8" fmla="*/ 4 w 5"/>
                  <a:gd name="T9" fmla="*/ 0 h 13"/>
                  <a:gd name="T10" fmla="*/ 3 w 5"/>
                  <a:gd name="T11" fmla="*/ 0 h 13"/>
                  <a:gd name="T12" fmla="*/ 4 w 5"/>
                  <a:gd name="T13" fmla="*/ 3 h 13"/>
                  <a:gd name="T14" fmla="*/ 3 w 5"/>
                  <a:gd name="T15" fmla="*/ 7 h 13"/>
                  <a:gd name="T16" fmla="*/ 1 w 5"/>
                  <a:gd name="T17" fmla="*/ 10 h 13"/>
                  <a:gd name="T18" fmla="*/ 0 w 5"/>
                  <a:gd name="T19" fmla="*/ 12 h 13"/>
                  <a:gd name="T20" fmla="*/ 1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4" y="11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1" name="Freeform 2109">
                <a:extLst>
                  <a:ext uri="{FF2B5EF4-FFF2-40B4-BE49-F238E27FC236}">
                    <a16:creationId xmlns:a16="http://schemas.microsoft.com/office/drawing/2014/main" id="{95316D9D-70BC-4BA9-9DEB-DBFD4763D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7" cy="3"/>
              </a:xfrm>
              <a:custGeom>
                <a:avLst/>
                <a:gdLst>
                  <a:gd name="T0" fmla="*/ 0 w 20"/>
                  <a:gd name="T1" fmla="*/ 3 h 7"/>
                  <a:gd name="T2" fmla="*/ 0 w 20"/>
                  <a:gd name="T3" fmla="*/ 3 h 7"/>
                  <a:gd name="T4" fmla="*/ 8 w 20"/>
                  <a:gd name="T5" fmla="*/ 5 h 7"/>
                  <a:gd name="T6" fmla="*/ 11 w 20"/>
                  <a:gd name="T7" fmla="*/ 7 h 7"/>
                  <a:gd name="T8" fmla="*/ 15 w 20"/>
                  <a:gd name="T9" fmla="*/ 7 h 7"/>
                  <a:gd name="T10" fmla="*/ 20 w 20"/>
                  <a:gd name="T11" fmla="*/ 3 h 7"/>
                  <a:gd name="T12" fmla="*/ 19 w 20"/>
                  <a:gd name="T13" fmla="*/ 1 h 7"/>
                  <a:gd name="T14" fmla="*/ 14 w 20"/>
                  <a:gd name="T15" fmla="*/ 5 h 7"/>
                  <a:gd name="T16" fmla="*/ 11 w 20"/>
                  <a:gd name="T17" fmla="*/ 6 h 7"/>
                  <a:gd name="T18" fmla="*/ 9 w 20"/>
                  <a:gd name="T19" fmla="*/ 4 h 7"/>
                  <a:gd name="T20" fmla="*/ 1 w 20"/>
                  <a:gd name="T21" fmla="*/ 0 h 7"/>
                  <a:gd name="T22" fmla="*/ 0 w 20"/>
                  <a:gd name="T23" fmla="*/ 0 h 7"/>
                  <a:gd name="T24" fmla="*/ 0 w 20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lnTo>
                      <a:pt x="0" y="3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2" name="Freeform 2110">
                <a:extLst>
                  <a:ext uri="{FF2B5EF4-FFF2-40B4-BE49-F238E27FC236}">
                    <a16:creationId xmlns:a16="http://schemas.microsoft.com/office/drawing/2014/main" id="{1423EECA-A3E4-4900-8C9A-ED599E19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5"/>
                <a:ext cx="3" cy="2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4 w 9"/>
                  <a:gd name="T5" fmla="*/ 4 h 8"/>
                  <a:gd name="T6" fmla="*/ 6 w 9"/>
                  <a:gd name="T7" fmla="*/ 6 h 8"/>
                  <a:gd name="T8" fmla="*/ 9 w 9"/>
                  <a:gd name="T9" fmla="*/ 8 h 8"/>
                  <a:gd name="T10" fmla="*/ 9 w 9"/>
                  <a:gd name="T11" fmla="*/ 6 h 8"/>
                  <a:gd name="T12" fmla="*/ 7 w 9"/>
                  <a:gd name="T13" fmla="*/ 4 h 8"/>
                  <a:gd name="T14" fmla="*/ 5 w 9"/>
                  <a:gd name="T15" fmla="*/ 3 h 8"/>
                  <a:gd name="T16" fmla="*/ 2 w 9"/>
                  <a:gd name="T17" fmla="*/ 1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3" name="Freeform 2111">
                <a:extLst>
                  <a:ext uri="{FF2B5EF4-FFF2-40B4-BE49-F238E27FC236}">
                    <a16:creationId xmlns:a16="http://schemas.microsoft.com/office/drawing/2014/main" id="{88C81957-B7E0-4110-BC2F-8823EFA2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6"/>
                <a:ext cx="8" cy="38"/>
              </a:xfrm>
              <a:custGeom>
                <a:avLst/>
                <a:gdLst>
                  <a:gd name="T0" fmla="*/ 0 w 25"/>
                  <a:gd name="T1" fmla="*/ 0 h 115"/>
                  <a:gd name="T2" fmla="*/ 2 w 25"/>
                  <a:gd name="T3" fmla="*/ 8 h 115"/>
                  <a:gd name="T4" fmla="*/ 6 w 25"/>
                  <a:gd name="T5" fmla="*/ 15 h 115"/>
                  <a:gd name="T6" fmla="*/ 7 w 25"/>
                  <a:gd name="T7" fmla="*/ 22 h 115"/>
                  <a:gd name="T8" fmla="*/ 10 w 25"/>
                  <a:gd name="T9" fmla="*/ 28 h 115"/>
                  <a:gd name="T10" fmla="*/ 11 w 25"/>
                  <a:gd name="T11" fmla="*/ 36 h 115"/>
                  <a:gd name="T12" fmla="*/ 14 w 25"/>
                  <a:gd name="T13" fmla="*/ 44 h 115"/>
                  <a:gd name="T14" fmla="*/ 17 w 25"/>
                  <a:gd name="T15" fmla="*/ 50 h 115"/>
                  <a:gd name="T16" fmla="*/ 17 w 25"/>
                  <a:gd name="T17" fmla="*/ 57 h 115"/>
                  <a:gd name="T18" fmla="*/ 19 w 25"/>
                  <a:gd name="T19" fmla="*/ 65 h 115"/>
                  <a:gd name="T20" fmla="*/ 19 w 25"/>
                  <a:gd name="T21" fmla="*/ 71 h 115"/>
                  <a:gd name="T22" fmla="*/ 21 w 25"/>
                  <a:gd name="T23" fmla="*/ 79 h 115"/>
                  <a:gd name="T24" fmla="*/ 21 w 25"/>
                  <a:gd name="T25" fmla="*/ 85 h 115"/>
                  <a:gd name="T26" fmla="*/ 21 w 25"/>
                  <a:gd name="T27" fmla="*/ 93 h 115"/>
                  <a:gd name="T28" fmla="*/ 21 w 25"/>
                  <a:gd name="T29" fmla="*/ 100 h 115"/>
                  <a:gd name="T30" fmla="*/ 21 w 25"/>
                  <a:gd name="T31" fmla="*/ 107 h 115"/>
                  <a:gd name="T32" fmla="*/ 20 w 25"/>
                  <a:gd name="T33" fmla="*/ 115 h 115"/>
                  <a:gd name="T34" fmla="*/ 23 w 25"/>
                  <a:gd name="T35" fmla="*/ 115 h 115"/>
                  <a:gd name="T36" fmla="*/ 23 w 25"/>
                  <a:gd name="T37" fmla="*/ 107 h 115"/>
                  <a:gd name="T38" fmla="*/ 25 w 25"/>
                  <a:gd name="T39" fmla="*/ 100 h 115"/>
                  <a:gd name="T40" fmla="*/ 25 w 25"/>
                  <a:gd name="T41" fmla="*/ 93 h 115"/>
                  <a:gd name="T42" fmla="*/ 25 w 25"/>
                  <a:gd name="T43" fmla="*/ 85 h 115"/>
                  <a:gd name="T44" fmla="*/ 23 w 25"/>
                  <a:gd name="T45" fmla="*/ 79 h 115"/>
                  <a:gd name="T46" fmla="*/ 21 w 25"/>
                  <a:gd name="T47" fmla="*/ 71 h 115"/>
                  <a:gd name="T48" fmla="*/ 20 w 25"/>
                  <a:gd name="T49" fmla="*/ 65 h 115"/>
                  <a:gd name="T50" fmla="*/ 19 w 25"/>
                  <a:gd name="T51" fmla="*/ 57 h 115"/>
                  <a:gd name="T52" fmla="*/ 17 w 25"/>
                  <a:gd name="T53" fmla="*/ 50 h 115"/>
                  <a:gd name="T54" fmla="*/ 16 w 25"/>
                  <a:gd name="T55" fmla="*/ 44 h 115"/>
                  <a:gd name="T56" fmla="*/ 14 w 25"/>
                  <a:gd name="T57" fmla="*/ 36 h 115"/>
                  <a:gd name="T58" fmla="*/ 11 w 25"/>
                  <a:gd name="T59" fmla="*/ 28 h 115"/>
                  <a:gd name="T60" fmla="*/ 9 w 25"/>
                  <a:gd name="T61" fmla="*/ 22 h 115"/>
                  <a:gd name="T62" fmla="*/ 7 w 25"/>
                  <a:gd name="T63" fmla="*/ 15 h 115"/>
                  <a:gd name="T64" fmla="*/ 5 w 25"/>
                  <a:gd name="T65" fmla="*/ 8 h 115"/>
                  <a:gd name="T66" fmla="*/ 2 w 25"/>
                  <a:gd name="T67" fmla="*/ 0 h 115"/>
                  <a:gd name="T68" fmla="*/ 0 w 25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15">
                    <a:moveTo>
                      <a:pt x="0" y="0"/>
                    </a:moveTo>
                    <a:lnTo>
                      <a:pt x="2" y="8"/>
                    </a:lnTo>
                    <a:lnTo>
                      <a:pt x="6" y="15"/>
                    </a:lnTo>
                    <a:lnTo>
                      <a:pt x="7" y="22"/>
                    </a:lnTo>
                    <a:lnTo>
                      <a:pt x="10" y="28"/>
                    </a:lnTo>
                    <a:lnTo>
                      <a:pt x="11" y="36"/>
                    </a:lnTo>
                    <a:lnTo>
                      <a:pt x="14" y="44"/>
                    </a:lnTo>
                    <a:lnTo>
                      <a:pt x="17" y="50"/>
                    </a:lnTo>
                    <a:lnTo>
                      <a:pt x="17" y="57"/>
                    </a:lnTo>
                    <a:lnTo>
                      <a:pt x="19" y="65"/>
                    </a:lnTo>
                    <a:lnTo>
                      <a:pt x="19" y="71"/>
                    </a:lnTo>
                    <a:lnTo>
                      <a:pt x="21" y="79"/>
                    </a:lnTo>
                    <a:lnTo>
                      <a:pt x="21" y="85"/>
                    </a:lnTo>
                    <a:lnTo>
                      <a:pt x="21" y="93"/>
                    </a:lnTo>
                    <a:lnTo>
                      <a:pt x="21" y="100"/>
                    </a:lnTo>
                    <a:lnTo>
                      <a:pt x="21" y="107"/>
                    </a:lnTo>
                    <a:lnTo>
                      <a:pt x="20" y="115"/>
                    </a:lnTo>
                    <a:lnTo>
                      <a:pt x="23" y="115"/>
                    </a:lnTo>
                    <a:lnTo>
                      <a:pt x="23" y="107"/>
                    </a:lnTo>
                    <a:lnTo>
                      <a:pt x="25" y="100"/>
                    </a:lnTo>
                    <a:lnTo>
                      <a:pt x="25" y="93"/>
                    </a:lnTo>
                    <a:lnTo>
                      <a:pt x="25" y="85"/>
                    </a:lnTo>
                    <a:lnTo>
                      <a:pt x="23" y="79"/>
                    </a:lnTo>
                    <a:lnTo>
                      <a:pt x="21" y="71"/>
                    </a:lnTo>
                    <a:lnTo>
                      <a:pt x="20" y="65"/>
                    </a:lnTo>
                    <a:lnTo>
                      <a:pt x="19" y="57"/>
                    </a:lnTo>
                    <a:lnTo>
                      <a:pt x="17" y="50"/>
                    </a:lnTo>
                    <a:lnTo>
                      <a:pt x="16" y="44"/>
                    </a:lnTo>
                    <a:lnTo>
                      <a:pt x="14" y="36"/>
                    </a:lnTo>
                    <a:lnTo>
                      <a:pt x="11" y="28"/>
                    </a:lnTo>
                    <a:lnTo>
                      <a:pt x="9" y="22"/>
                    </a:lnTo>
                    <a:lnTo>
                      <a:pt x="7" y="15"/>
                    </a:lnTo>
                    <a:lnTo>
                      <a:pt x="5" y="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4" name="Freeform 2112">
                <a:extLst>
                  <a:ext uri="{FF2B5EF4-FFF2-40B4-BE49-F238E27FC236}">
                    <a16:creationId xmlns:a16="http://schemas.microsoft.com/office/drawing/2014/main" id="{95557CBC-C682-42E6-8DC7-E862517F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4"/>
                <a:ext cx="3" cy="2"/>
              </a:xfrm>
              <a:custGeom>
                <a:avLst/>
                <a:gdLst>
                  <a:gd name="T0" fmla="*/ 9 w 9"/>
                  <a:gd name="T1" fmla="*/ 2 h 7"/>
                  <a:gd name="T2" fmla="*/ 6 w 9"/>
                  <a:gd name="T3" fmla="*/ 0 h 7"/>
                  <a:gd name="T4" fmla="*/ 2 w 9"/>
                  <a:gd name="T5" fmla="*/ 3 h 7"/>
                  <a:gd name="T6" fmla="*/ 0 w 9"/>
                  <a:gd name="T7" fmla="*/ 5 h 7"/>
                  <a:gd name="T8" fmla="*/ 0 w 9"/>
                  <a:gd name="T9" fmla="*/ 7 h 7"/>
                  <a:gd name="T10" fmla="*/ 1 w 9"/>
                  <a:gd name="T11" fmla="*/ 7 h 7"/>
                  <a:gd name="T12" fmla="*/ 1 w 9"/>
                  <a:gd name="T13" fmla="*/ 6 h 7"/>
                  <a:gd name="T14" fmla="*/ 3 w 9"/>
                  <a:gd name="T15" fmla="*/ 4 h 7"/>
                  <a:gd name="T16" fmla="*/ 6 w 9"/>
                  <a:gd name="T17" fmla="*/ 3 h 7"/>
                  <a:gd name="T18" fmla="*/ 8 w 9"/>
                  <a:gd name="T19" fmla="*/ 3 h 7"/>
                  <a:gd name="T20" fmla="*/ 9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5" name="Freeform 2113">
                <a:extLst>
                  <a:ext uri="{FF2B5EF4-FFF2-40B4-BE49-F238E27FC236}">
                    <a16:creationId xmlns:a16="http://schemas.microsoft.com/office/drawing/2014/main" id="{DF5904AE-9664-43EE-A9F1-5000F6BF9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904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6" name="Freeform 2114">
                <a:extLst>
                  <a:ext uri="{FF2B5EF4-FFF2-40B4-BE49-F238E27FC236}">
                    <a16:creationId xmlns:a16="http://schemas.microsoft.com/office/drawing/2014/main" id="{310DDF34-873C-42CF-962E-B4367192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9" cy="3"/>
              </a:xfrm>
              <a:custGeom>
                <a:avLst/>
                <a:gdLst>
                  <a:gd name="T0" fmla="*/ 24 w 26"/>
                  <a:gd name="T1" fmla="*/ 0 h 7"/>
                  <a:gd name="T2" fmla="*/ 21 w 26"/>
                  <a:gd name="T3" fmla="*/ 3 h 7"/>
                  <a:gd name="T4" fmla="*/ 19 w 26"/>
                  <a:gd name="T5" fmla="*/ 4 h 7"/>
                  <a:gd name="T6" fmla="*/ 17 w 26"/>
                  <a:gd name="T7" fmla="*/ 5 h 7"/>
                  <a:gd name="T8" fmla="*/ 14 w 26"/>
                  <a:gd name="T9" fmla="*/ 5 h 7"/>
                  <a:gd name="T10" fmla="*/ 10 w 26"/>
                  <a:gd name="T11" fmla="*/ 5 h 7"/>
                  <a:gd name="T12" fmla="*/ 8 w 26"/>
                  <a:gd name="T13" fmla="*/ 4 h 7"/>
                  <a:gd name="T14" fmla="*/ 5 w 26"/>
                  <a:gd name="T15" fmla="*/ 3 h 7"/>
                  <a:gd name="T16" fmla="*/ 1 w 26"/>
                  <a:gd name="T17" fmla="*/ 1 h 7"/>
                  <a:gd name="T18" fmla="*/ 0 w 26"/>
                  <a:gd name="T19" fmla="*/ 3 h 7"/>
                  <a:gd name="T20" fmla="*/ 2 w 26"/>
                  <a:gd name="T21" fmla="*/ 4 h 7"/>
                  <a:gd name="T22" fmla="*/ 6 w 26"/>
                  <a:gd name="T23" fmla="*/ 5 h 7"/>
                  <a:gd name="T24" fmla="*/ 10 w 26"/>
                  <a:gd name="T25" fmla="*/ 6 h 7"/>
                  <a:gd name="T26" fmla="*/ 14 w 26"/>
                  <a:gd name="T27" fmla="*/ 7 h 7"/>
                  <a:gd name="T28" fmla="*/ 17 w 26"/>
                  <a:gd name="T29" fmla="*/ 7 h 7"/>
                  <a:gd name="T30" fmla="*/ 20 w 26"/>
                  <a:gd name="T31" fmla="*/ 5 h 7"/>
                  <a:gd name="T32" fmla="*/ 23 w 26"/>
                  <a:gd name="T33" fmla="*/ 4 h 7"/>
                  <a:gd name="T34" fmla="*/ 26 w 26"/>
                  <a:gd name="T35" fmla="*/ 3 h 7"/>
                  <a:gd name="T36" fmla="*/ 24 w 2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24" y="0"/>
                    </a:moveTo>
                    <a:lnTo>
                      <a:pt x="21" y="3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6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7" name="Freeform 2115">
                <a:extLst>
                  <a:ext uri="{FF2B5EF4-FFF2-40B4-BE49-F238E27FC236}">
                    <a16:creationId xmlns:a16="http://schemas.microsoft.com/office/drawing/2014/main" id="{100120CB-A366-4CF6-AB17-3C22C41A3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46"/>
                <a:ext cx="3" cy="3"/>
              </a:xfrm>
              <a:custGeom>
                <a:avLst/>
                <a:gdLst>
                  <a:gd name="T0" fmla="*/ 9 w 9"/>
                  <a:gd name="T1" fmla="*/ 7 h 7"/>
                  <a:gd name="T2" fmla="*/ 7 w 9"/>
                  <a:gd name="T3" fmla="*/ 5 h 7"/>
                  <a:gd name="T4" fmla="*/ 6 w 9"/>
                  <a:gd name="T5" fmla="*/ 3 h 7"/>
                  <a:gd name="T6" fmla="*/ 3 w 9"/>
                  <a:gd name="T7" fmla="*/ 0 h 7"/>
                  <a:gd name="T8" fmla="*/ 0 w 9"/>
                  <a:gd name="T9" fmla="*/ 1 h 7"/>
                  <a:gd name="T10" fmla="*/ 2 w 9"/>
                  <a:gd name="T11" fmla="*/ 3 h 7"/>
                  <a:gd name="T12" fmla="*/ 3 w 9"/>
                  <a:gd name="T13" fmla="*/ 3 h 7"/>
                  <a:gd name="T14" fmla="*/ 5 w 9"/>
                  <a:gd name="T15" fmla="*/ 4 h 7"/>
                  <a:gd name="T16" fmla="*/ 6 w 9"/>
                  <a:gd name="T17" fmla="*/ 5 h 7"/>
                  <a:gd name="T18" fmla="*/ 7 w 9"/>
                  <a:gd name="T19" fmla="*/ 7 h 7"/>
                  <a:gd name="T20" fmla="*/ 9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8" name="Freeform 2116">
                <a:extLst>
                  <a:ext uri="{FF2B5EF4-FFF2-40B4-BE49-F238E27FC236}">
                    <a16:creationId xmlns:a16="http://schemas.microsoft.com/office/drawing/2014/main" id="{408CB99B-20C3-4BF7-83FB-ED4DD696C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8"/>
                <a:ext cx="4" cy="18"/>
              </a:xfrm>
              <a:custGeom>
                <a:avLst/>
                <a:gdLst>
                  <a:gd name="T0" fmla="*/ 5 w 11"/>
                  <a:gd name="T1" fmla="*/ 54 h 54"/>
                  <a:gd name="T2" fmla="*/ 5 w 11"/>
                  <a:gd name="T3" fmla="*/ 53 h 54"/>
                  <a:gd name="T4" fmla="*/ 3 w 11"/>
                  <a:gd name="T5" fmla="*/ 46 h 54"/>
                  <a:gd name="T6" fmla="*/ 2 w 11"/>
                  <a:gd name="T7" fmla="*/ 40 h 54"/>
                  <a:gd name="T8" fmla="*/ 3 w 11"/>
                  <a:gd name="T9" fmla="*/ 34 h 54"/>
                  <a:gd name="T10" fmla="*/ 4 w 11"/>
                  <a:gd name="T11" fmla="*/ 27 h 54"/>
                  <a:gd name="T12" fmla="*/ 5 w 11"/>
                  <a:gd name="T13" fmla="*/ 21 h 54"/>
                  <a:gd name="T14" fmla="*/ 7 w 11"/>
                  <a:gd name="T15" fmla="*/ 15 h 54"/>
                  <a:gd name="T16" fmla="*/ 9 w 11"/>
                  <a:gd name="T17" fmla="*/ 7 h 54"/>
                  <a:gd name="T18" fmla="*/ 11 w 11"/>
                  <a:gd name="T19" fmla="*/ 0 h 54"/>
                  <a:gd name="T20" fmla="*/ 9 w 11"/>
                  <a:gd name="T21" fmla="*/ 0 h 54"/>
                  <a:gd name="T22" fmla="*/ 8 w 11"/>
                  <a:gd name="T23" fmla="*/ 7 h 54"/>
                  <a:gd name="T24" fmla="*/ 6 w 11"/>
                  <a:gd name="T25" fmla="*/ 15 h 54"/>
                  <a:gd name="T26" fmla="*/ 4 w 11"/>
                  <a:gd name="T27" fmla="*/ 21 h 54"/>
                  <a:gd name="T28" fmla="*/ 2 w 11"/>
                  <a:gd name="T29" fmla="*/ 27 h 54"/>
                  <a:gd name="T30" fmla="*/ 0 w 11"/>
                  <a:gd name="T31" fmla="*/ 34 h 54"/>
                  <a:gd name="T32" fmla="*/ 0 w 11"/>
                  <a:gd name="T33" fmla="*/ 40 h 54"/>
                  <a:gd name="T34" fmla="*/ 0 w 11"/>
                  <a:gd name="T35" fmla="*/ 46 h 54"/>
                  <a:gd name="T36" fmla="*/ 4 w 11"/>
                  <a:gd name="T37" fmla="*/ 54 h 54"/>
                  <a:gd name="T38" fmla="*/ 4 w 11"/>
                  <a:gd name="T39" fmla="*/ 53 h 54"/>
                  <a:gd name="T40" fmla="*/ 5 w 11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54">
                    <a:moveTo>
                      <a:pt x="5" y="54"/>
                    </a:moveTo>
                    <a:lnTo>
                      <a:pt x="5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5" y="21"/>
                    </a:lnTo>
                    <a:lnTo>
                      <a:pt x="7" y="15"/>
                    </a:lnTo>
                    <a:lnTo>
                      <a:pt x="9" y="7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7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9" name="Freeform 2117">
                <a:extLst>
                  <a:ext uri="{FF2B5EF4-FFF2-40B4-BE49-F238E27FC236}">
                    <a16:creationId xmlns:a16="http://schemas.microsoft.com/office/drawing/2014/main" id="{0B573C7E-5210-4CF2-830E-51425C1FE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966"/>
                <a:ext cx="8" cy="4"/>
              </a:xfrm>
              <a:custGeom>
                <a:avLst/>
                <a:gdLst>
                  <a:gd name="T0" fmla="*/ 0 w 26"/>
                  <a:gd name="T1" fmla="*/ 2 h 13"/>
                  <a:gd name="T2" fmla="*/ 0 w 26"/>
                  <a:gd name="T3" fmla="*/ 3 h 13"/>
                  <a:gd name="T4" fmla="*/ 3 w 26"/>
                  <a:gd name="T5" fmla="*/ 8 h 13"/>
                  <a:gd name="T6" fmla="*/ 6 w 26"/>
                  <a:gd name="T7" fmla="*/ 11 h 13"/>
                  <a:gd name="T8" fmla="*/ 8 w 26"/>
                  <a:gd name="T9" fmla="*/ 12 h 13"/>
                  <a:gd name="T10" fmla="*/ 10 w 26"/>
                  <a:gd name="T11" fmla="*/ 13 h 13"/>
                  <a:gd name="T12" fmla="*/ 14 w 26"/>
                  <a:gd name="T13" fmla="*/ 13 h 13"/>
                  <a:gd name="T14" fmla="*/ 17 w 26"/>
                  <a:gd name="T15" fmla="*/ 11 h 13"/>
                  <a:gd name="T16" fmla="*/ 21 w 26"/>
                  <a:gd name="T17" fmla="*/ 6 h 13"/>
                  <a:gd name="T18" fmla="*/ 26 w 26"/>
                  <a:gd name="T19" fmla="*/ 1 h 13"/>
                  <a:gd name="T20" fmla="*/ 24 w 26"/>
                  <a:gd name="T21" fmla="*/ 0 h 13"/>
                  <a:gd name="T22" fmla="*/ 19 w 26"/>
                  <a:gd name="T23" fmla="*/ 5 h 13"/>
                  <a:gd name="T24" fmla="*/ 16 w 26"/>
                  <a:gd name="T25" fmla="*/ 10 h 13"/>
                  <a:gd name="T26" fmla="*/ 12 w 26"/>
                  <a:gd name="T27" fmla="*/ 12 h 13"/>
                  <a:gd name="T28" fmla="*/ 10 w 26"/>
                  <a:gd name="T29" fmla="*/ 12 h 13"/>
                  <a:gd name="T30" fmla="*/ 9 w 26"/>
                  <a:gd name="T31" fmla="*/ 11 h 13"/>
                  <a:gd name="T32" fmla="*/ 7 w 26"/>
                  <a:gd name="T33" fmla="*/ 10 h 13"/>
                  <a:gd name="T34" fmla="*/ 5 w 26"/>
                  <a:gd name="T35" fmla="*/ 5 h 13"/>
                  <a:gd name="T36" fmla="*/ 1 w 26"/>
                  <a:gd name="T37" fmla="*/ 2 h 13"/>
                  <a:gd name="T38" fmla="*/ 1 w 26"/>
                  <a:gd name="T39" fmla="*/ 2 h 13"/>
                  <a:gd name="T40" fmla="*/ 0 w 26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2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21" y="6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0" name="Freeform 2118">
                <a:extLst>
                  <a:ext uri="{FF2B5EF4-FFF2-40B4-BE49-F238E27FC236}">
                    <a16:creationId xmlns:a16="http://schemas.microsoft.com/office/drawing/2014/main" id="{121433A5-8746-4FD5-8C17-FD959B4E4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9"/>
                <a:ext cx="4" cy="18"/>
              </a:xfrm>
              <a:custGeom>
                <a:avLst/>
                <a:gdLst>
                  <a:gd name="T0" fmla="*/ 0 w 10"/>
                  <a:gd name="T1" fmla="*/ 0 h 54"/>
                  <a:gd name="T2" fmla="*/ 1 w 10"/>
                  <a:gd name="T3" fmla="*/ 7 h 54"/>
                  <a:gd name="T4" fmla="*/ 4 w 10"/>
                  <a:gd name="T5" fmla="*/ 15 h 54"/>
                  <a:gd name="T6" fmla="*/ 5 w 10"/>
                  <a:gd name="T7" fmla="*/ 22 h 54"/>
                  <a:gd name="T8" fmla="*/ 6 w 10"/>
                  <a:gd name="T9" fmla="*/ 28 h 54"/>
                  <a:gd name="T10" fmla="*/ 7 w 10"/>
                  <a:gd name="T11" fmla="*/ 36 h 54"/>
                  <a:gd name="T12" fmla="*/ 7 w 10"/>
                  <a:gd name="T13" fmla="*/ 44 h 54"/>
                  <a:gd name="T14" fmla="*/ 8 w 10"/>
                  <a:gd name="T15" fmla="*/ 50 h 54"/>
                  <a:gd name="T16" fmla="*/ 7 w 10"/>
                  <a:gd name="T17" fmla="*/ 54 h 54"/>
                  <a:gd name="T18" fmla="*/ 9 w 10"/>
                  <a:gd name="T19" fmla="*/ 54 h 54"/>
                  <a:gd name="T20" fmla="*/ 9 w 10"/>
                  <a:gd name="T21" fmla="*/ 50 h 54"/>
                  <a:gd name="T22" fmla="*/ 10 w 10"/>
                  <a:gd name="T23" fmla="*/ 44 h 54"/>
                  <a:gd name="T24" fmla="*/ 9 w 10"/>
                  <a:gd name="T25" fmla="*/ 36 h 54"/>
                  <a:gd name="T26" fmla="*/ 7 w 10"/>
                  <a:gd name="T27" fmla="*/ 28 h 54"/>
                  <a:gd name="T28" fmla="*/ 6 w 10"/>
                  <a:gd name="T29" fmla="*/ 22 h 54"/>
                  <a:gd name="T30" fmla="*/ 5 w 10"/>
                  <a:gd name="T31" fmla="*/ 15 h 54"/>
                  <a:gd name="T32" fmla="*/ 4 w 10"/>
                  <a:gd name="T33" fmla="*/ 7 h 54"/>
                  <a:gd name="T34" fmla="*/ 1 w 10"/>
                  <a:gd name="T35" fmla="*/ 0 h 54"/>
                  <a:gd name="T36" fmla="*/ 0 w 10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4">
                    <a:moveTo>
                      <a:pt x="0" y="0"/>
                    </a:moveTo>
                    <a:lnTo>
                      <a:pt x="1" y="7"/>
                    </a:lnTo>
                    <a:lnTo>
                      <a:pt x="4" y="15"/>
                    </a:lnTo>
                    <a:lnTo>
                      <a:pt x="5" y="22"/>
                    </a:lnTo>
                    <a:lnTo>
                      <a:pt x="6" y="28"/>
                    </a:lnTo>
                    <a:lnTo>
                      <a:pt x="7" y="36"/>
                    </a:lnTo>
                    <a:lnTo>
                      <a:pt x="7" y="44"/>
                    </a:lnTo>
                    <a:lnTo>
                      <a:pt x="8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9" y="36"/>
                    </a:lnTo>
                    <a:lnTo>
                      <a:pt x="7" y="28"/>
                    </a:lnTo>
                    <a:lnTo>
                      <a:pt x="6" y="22"/>
                    </a:lnTo>
                    <a:lnTo>
                      <a:pt x="5" y="15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1" name="Freeform 2119">
                <a:extLst>
                  <a:ext uri="{FF2B5EF4-FFF2-40B4-BE49-F238E27FC236}">
                    <a16:creationId xmlns:a16="http://schemas.microsoft.com/office/drawing/2014/main" id="{87676C9D-FBA7-412E-9EB9-B4A48FD8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7"/>
                <a:ext cx="3" cy="2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0 h 7"/>
                  <a:gd name="T4" fmla="*/ 4 w 9"/>
                  <a:gd name="T5" fmla="*/ 3 h 7"/>
                  <a:gd name="T6" fmla="*/ 0 w 9"/>
                  <a:gd name="T7" fmla="*/ 4 h 7"/>
                  <a:gd name="T8" fmla="*/ 0 w 9"/>
                  <a:gd name="T9" fmla="*/ 7 h 7"/>
                  <a:gd name="T10" fmla="*/ 3 w 9"/>
                  <a:gd name="T11" fmla="*/ 7 h 7"/>
                  <a:gd name="T12" fmla="*/ 3 w 9"/>
                  <a:gd name="T13" fmla="*/ 5 h 7"/>
                  <a:gd name="T14" fmla="*/ 5 w 9"/>
                  <a:gd name="T15" fmla="*/ 3 h 7"/>
                  <a:gd name="T16" fmla="*/ 6 w 9"/>
                  <a:gd name="T17" fmla="*/ 3 h 7"/>
                  <a:gd name="T18" fmla="*/ 7 w 9"/>
                  <a:gd name="T19" fmla="*/ 3 h 7"/>
                  <a:gd name="T20" fmla="*/ 9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2" name="Freeform 2120">
                <a:extLst>
                  <a:ext uri="{FF2B5EF4-FFF2-40B4-BE49-F238E27FC236}">
                    <a16:creationId xmlns:a16="http://schemas.microsoft.com/office/drawing/2014/main" id="{1B1A1CAC-72B1-4253-88F3-44AD97B8C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3" name="Freeform 2121">
                <a:extLst>
                  <a:ext uri="{FF2B5EF4-FFF2-40B4-BE49-F238E27FC236}">
                    <a16:creationId xmlns:a16="http://schemas.microsoft.com/office/drawing/2014/main" id="{34DA58CF-37E7-4D12-87C9-E5753ABCA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966"/>
                <a:ext cx="7" cy="4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7 w 21"/>
                  <a:gd name="T5" fmla="*/ 13 h 13"/>
                  <a:gd name="T6" fmla="*/ 14 w 21"/>
                  <a:gd name="T7" fmla="*/ 12 h 13"/>
                  <a:gd name="T8" fmla="*/ 17 w 21"/>
                  <a:gd name="T9" fmla="*/ 6 h 13"/>
                  <a:gd name="T10" fmla="*/ 21 w 21"/>
                  <a:gd name="T11" fmla="*/ 0 h 13"/>
                  <a:gd name="T12" fmla="*/ 19 w 21"/>
                  <a:gd name="T13" fmla="*/ 0 h 13"/>
                  <a:gd name="T14" fmla="*/ 16 w 21"/>
                  <a:gd name="T15" fmla="*/ 5 h 13"/>
                  <a:gd name="T16" fmla="*/ 12 w 21"/>
                  <a:gd name="T17" fmla="*/ 10 h 13"/>
                  <a:gd name="T18" fmla="*/ 7 w 21"/>
                  <a:gd name="T19" fmla="*/ 12 h 13"/>
                  <a:gd name="T20" fmla="*/ 1 w 21"/>
                  <a:gd name="T21" fmla="*/ 12 h 13"/>
                  <a:gd name="T22" fmla="*/ 0 w 21"/>
                  <a:gd name="T23" fmla="*/ 12 h 13"/>
                  <a:gd name="T24" fmla="*/ 0 w 21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14" y="12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4" name="Freeform 2122">
                <a:extLst>
                  <a:ext uri="{FF2B5EF4-FFF2-40B4-BE49-F238E27FC236}">
                    <a16:creationId xmlns:a16="http://schemas.microsoft.com/office/drawing/2014/main" id="{27F9ED34-04E2-4BE5-A762-FA2D356A5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0"/>
                <a:ext cx="1" cy="3"/>
              </a:xfrm>
              <a:custGeom>
                <a:avLst/>
                <a:gdLst>
                  <a:gd name="T0" fmla="*/ 2 w 4"/>
                  <a:gd name="T1" fmla="*/ 10 h 10"/>
                  <a:gd name="T2" fmla="*/ 1 w 4"/>
                  <a:gd name="T3" fmla="*/ 7 h 10"/>
                  <a:gd name="T4" fmla="*/ 1 w 4"/>
                  <a:gd name="T5" fmla="*/ 3 h 10"/>
                  <a:gd name="T6" fmla="*/ 3 w 4"/>
                  <a:gd name="T7" fmla="*/ 1 h 10"/>
                  <a:gd name="T8" fmla="*/ 4 w 4"/>
                  <a:gd name="T9" fmla="*/ 0 h 10"/>
                  <a:gd name="T10" fmla="*/ 4 w 4"/>
                  <a:gd name="T11" fmla="*/ 0 h 10"/>
                  <a:gd name="T12" fmla="*/ 1 w 4"/>
                  <a:gd name="T13" fmla="*/ 0 h 10"/>
                  <a:gd name="T14" fmla="*/ 0 w 4"/>
                  <a:gd name="T15" fmla="*/ 3 h 10"/>
                  <a:gd name="T16" fmla="*/ 0 w 4"/>
                  <a:gd name="T17" fmla="*/ 7 h 10"/>
                  <a:gd name="T18" fmla="*/ 1 w 4"/>
                  <a:gd name="T19" fmla="*/ 10 h 10"/>
                  <a:gd name="T20" fmla="*/ 2 w 4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10"/>
                    </a:moveTo>
                    <a:lnTo>
                      <a:pt x="1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5" name="Freeform 2123">
                <a:extLst>
                  <a:ext uri="{FF2B5EF4-FFF2-40B4-BE49-F238E27FC236}">
                    <a16:creationId xmlns:a16="http://schemas.microsoft.com/office/drawing/2014/main" id="{CDD9FB4A-B3D0-410F-B660-E996EA34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3"/>
                <a:ext cx="13" cy="15"/>
              </a:xfrm>
              <a:custGeom>
                <a:avLst/>
                <a:gdLst>
                  <a:gd name="T0" fmla="*/ 38 w 38"/>
                  <a:gd name="T1" fmla="*/ 44 h 46"/>
                  <a:gd name="T2" fmla="*/ 38 w 38"/>
                  <a:gd name="T3" fmla="*/ 45 h 46"/>
                  <a:gd name="T4" fmla="*/ 36 w 38"/>
                  <a:gd name="T5" fmla="*/ 38 h 46"/>
                  <a:gd name="T6" fmla="*/ 32 w 38"/>
                  <a:gd name="T7" fmla="*/ 30 h 46"/>
                  <a:gd name="T8" fmla="*/ 28 w 38"/>
                  <a:gd name="T9" fmla="*/ 26 h 46"/>
                  <a:gd name="T10" fmla="*/ 23 w 38"/>
                  <a:gd name="T11" fmla="*/ 20 h 46"/>
                  <a:gd name="T12" fmla="*/ 18 w 38"/>
                  <a:gd name="T13" fmla="*/ 15 h 46"/>
                  <a:gd name="T14" fmla="*/ 12 w 38"/>
                  <a:gd name="T15" fmla="*/ 10 h 46"/>
                  <a:gd name="T16" fmla="*/ 7 w 38"/>
                  <a:gd name="T17" fmla="*/ 4 h 46"/>
                  <a:gd name="T18" fmla="*/ 1 w 38"/>
                  <a:gd name="T19" fmla="*/ 0 h 46"/>
                  <a:gd name="T20" fmla="*/ 0 w 38"/>
                  <a:gd name="T21" fmla="*/ 1 h 46"/>
                  <a:gd name="T22" fmla="*/ 5 w 38"/>
                  <a:gd name="T23" fmla="*/ 6 h 46"/>
                  <a:gd name="T24" fmla="*/ 11 w 38"/>
                  <a:gd name="T25" fmla="*/ 11 h 46"/>
                  <a:gd name="T26" fmla="*/ 17 w 38"/>
                  <a:gd name="T27" fmla="*/ 16 h 46"/>
                  <a:gd name="T28" fmla="*/ 21 w 38"/>
                  <a:gd name="T29" fmla="*/ 21 h 46"/>
                  <a:gd name="T30" fmla="*/ 27 w 38"/>
                  <a:gd name="T31" fmla="*/ 27 h 46"/>
                  <a:gd name="T32" fmla="*/ 30 w 38"/>
                  <a:gd name="T33" fmla="*/ 31 h 46"/>
                  <a:gd name="T34" fmla="*/ 35 w 38"/>
                  <a:gd name="T35" fmla="*/ 38 h 46"/>
                  <a:gd name="T36" fmla="*/ 37 w 38"/>
                  <a:gd name="T37" fmla="*/ 45 h 46"/>
                  <a:gd name="T38" fmla="*/ 37 w 38"/>
                  <a:gd name="T39" fmla="*/ 46 h 46"/>
                  <a:gd name="T40" fmla="*/ 38 w 38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44"/>
                    </a:moveTo>
                    <a:lnTo>
                      <a:pt x="38" y="45"/>
                    </a:lnTo>
                    <a:lnTo>
                      <a:pt x="36" y="38"/>
                    </a:lnTo>
                    <a:lnTo>
                      <a:pt x="32" y="30"/>
                    </a:lnTo>
                    <a:lnTo>
                      <a:pt x="28" y="26"/>
                    </a:lnTo>
                    <a:lnTo>
                      <a:pt x="23" y="20"/>
                    </a:lnTo>
                    <a:lnTo>
                      <a:pt x="18" y="15"/>
                    </a:lnTo>
                    <a:lnTo>
                      <a:pt x="12" y="10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1" y="21"/>
                    </a:lnTo>
                    <a:lnTo>
                      <a:pt x="27" y="27"/>
                    </a:lnTo>
                    <a:lnTo>
                      <a:pt x="30" y="31"/>
                    </a:lnTo>
                    <a:lnTo>
                      <a:pt x="35" y="38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6" name="Freeform 2124">
                <a:extLst>
                  <a:ext uri="{FF2B5EF4-FFF2-40B4-BE49-F238E27FC236}">
                    <a16:creationId xmlns:a16="http://schemas.microsoft.com/office/drawing/2014/main" id="{38EC456F-0DD5-44C8-8965-8A05B48CC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984"/>
                <a:ext cx="8" cy="6"/>
              </a:xfrm>
              <a:custGeom>
                <a:avLst/>
                <a:gdLst>
                  <a:gd name="T0" fmla="*/ 21 w 22"/>
                  <a:gd name="T1" fmla="*/ 2 h 17"/>
                  <a:gd name="T2" fmla="*/ 21 w 22"/>
                  <a:gd name="T3" fmla="*/ 1 h 17"/>
                  <a:gd name="T4" fmla="*/ 20 w 22"/>
                  <a:gd name="T5" fmla="*/ 6 h 17"/>
                  <a:gd name="T6" fmla="*/ 21 w 22"/>
                  <a:gd name="T7" fmla="*/ 12 h 17"/>
                  <a:gd name="T8" fmla="*/ 20 w 22"/>
                  <a:gd name="T9" fmla="*/ 14 h 17"/>
                  <a:gd name="T10" fmla="*/ 18 w 22"/>
                  <a:gd name="T11" fmla="*/ 15 h 17"/>
                  <a:gd name="T12" fmla="*/ 17 w 22"/>
                  <a:gd name="T13" fmla="*/ 16 h 17"/>
                  <a:gd name="T14" fmla="*/ 12 w 22"/>
                  <a:gd name="T15" fmla="*/ 15 h 17"/>
                  <a:gd name="T16" fmla="*/ 9 w 22"/>
                  <a:gd name="T17" fmla="*/ 15 h 17"/>
                  <a:gd name="T18" fmla="*/ 1 w 22"/>
                  <a:gd name="T19" fmla="*/ 12 h 17"/>
                  <a:gd name="T20" fmla="*/ 0 w 22"/>
                  <a:gd name="T21" fmla="*/ 13 h 17"/>
                  <a:gd name="T22" fmla="*/ 7 w 22"/>
                  <a:gd name="T23" fmla="*/ 15 h 17"/>
                  <a:gd name="T24" fmla="*/ 12 w 22"/>
                  <a:gd name="T25" fmla="*/ 17 h 17"/>
                  <a:gd name="T26" fmla="*/ 17 w 22"/>
                  <a:gd name="T27" fmla="*/ 17 h 17"/>
                  <a:gd name="T28" fmla="*/ 20 w 22"/>
                  <a:gd name="T29" fmla="*/ 17 h 17"/>
                  <a:gd name="T30" fmla="*/ 21 w 22"/>
                  <a:gd name="T31" fmla="*/ 15 h 17"/>
                  <a:gd name="T32" fmla="*/ 22 w 22"/>
                  <a:gd name="T33" fmla="*/ 12 h 17"/>
                  <a:gd name="T34" fmla="*/ 22 w 22"/>
                  <a:gd name="T35" fmla="*/ 6 h 17"/>
                  <a:gd name="T36" fmla="*/ 22 w 22"/>
                  <a:gd name="T37" fmla="*/ 1 h 17"/>
                  <a:gd name="T38" fmla="*/ 22 w 22"/>
                  <a:gd name="T39" fmla="*/ 0 h 17"/>
                  <a:gd name="T40" fmla="*/ 21 w 22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7">
                    <a:moveTo>
                      <a:pt x="21" y="2"/>
                    </a:moveTo>
                    <a:lnTo>
                      <a:pt x="21" y="1"/>
                    </a:lnTo>
                    <a:lnTo>
                      <a:pt x="20" y="6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15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22" y="12"/>
                    </a:lnTo>
                    <a:lnTo>
                      <a:pt x="22" y="6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7" name="Freeform 2125">
                <a:extLst>
                  <a:ext uri="{FF2B5EF4-FFF2-40B4-BE49-F238E27FC236}">
                    <a16:creationId xmlns:a16="http://schemas.microsoft.com/office/drawing/2014/main" id="{493C77EA-344A-4841-8335-DB9E58CE1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967"/>
                <a:ext cx="9" cy="18"/>
              </a:xfrm>
              <a:custGeom>
                <a:avLst/>
                <a:gdLst>
                  <a:gd name="T0" fmla="*/ 0 w 28"/>
                  <a:gd name="T1" fmla="*/ 0 h 54"/>
                  <a:gd name="T2" fmla="*/ 3 w 28"/>
                  <a:gd name="T3" fmla="*/ 7 h 54"/>
                  <a:gd name="T4" fmla="*/ 6 w 28"/>
                  <a:gd name="T5" fmla="*/ 15 h 54"/>
                  <a:gd name="T6" fmla="*/ 8 w 28"/>
                  <a:gd name="T7" fmla="*/ 21 h 54"/>
                  <a:gd name="T8" fmla="*/ 12 w 28"/>
                  <a:gd name="T9" fmla="*/ 29 h 54"/>
                  <a:gd name="T10" fmla="*/ 15 w 28"/>
                  <a:gd name="T11" fmla="*/ 37 h 54"/>
                  <a:gd name="T12" fmla="*/ 18 w 28"/>
                  <a:gd name="T13" fmla="*/ 44 h 54"/>
                  <a:gd name="T14" fmla="*/ 23 w 28"/>
                  <a:gd name="T15" fmla="*/ 49 h 54"/>
                  <a:gd name="T16" fmla="*/ 27 w 28"/>
                  <a:gd name="T17" fmla="*/ 54 h 54"/>
                  <a:gd name="T18" fmla="*/ 28 w 28"/>
                  <a:gd name="T19" fmla="*/ 53 h 54"/>
                  <a:gd name="T20" fmla="*/ 24 w 28"/>
                  <a:gd name="T21" fmla="*/ 48 h 54"/>
                  <a:gd name="T22" fmla="*/ 21 w 28"/>
                  <a:gd name="T23" fmla="*/ 43 h 54"/>
                  <a:gd name="T24" fmla="*/ 17 w 28"/>
                  <a:gd name="T25" fmla="*/ 36 h 54"/>
                  <a:gd name="T26" fmla="*/ 13 w 28"/>
                  <a:gd name="T27" fmla="*/ 28 h 54"/>
                  <a:gd name="T28" fmla="*/ 9 w 28"/>
                  <a:gd name="T29" fmla="*/ 21 h 54"/>
                  <a:gd name="T30" fmla="*/ 7 w 28"/>
                  <a:gd name="T31" fmla="*/ 12 h 54"/>
                  <a:gd name="T32" fmla="*/ 4 w 28"/>
                  <a:gd name="T33" fmla="*/ 7 h 54"/>
                  <a:gd name="T34" fmla="*/ 2 w 28"/>
                  <a:gd name="T35" fmla="*/ 0 h 54"/>
                  <a:gd name="T36" fmla="*/ 0 w 28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3" y="7"/>
                    </a:lnTo>
                    <a:lnTo>
                      <a:pt x="6" y="15"/>
                    </a:lnTo>
                    <a:lnTo>
                      <a:pt x="8" y="21"/>
                    </a:lnTo>
                    <a:lnTo>
                      <a:pt x="12" y="29"/>
                    </a:lnTo>
                    <a:lnTo>
                      <a:pt x="15" y="37"/>
                    </a:lnTo>
                    <a:lnTo>
                      <a:pt x="18" y="44"/>
                    </a:lnTo>
                    <a:lnTo>
                      <a:pt x="23" y="49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24" y="48"/>
                    </a:lnTo>
                    <a:lnTo>
                      <a:pt x="21" y="43"/>
                    </a:lnTo>
                    <a:lnTo>
                      <a:pt x="17" y="36"/>
                    </a:lnTo>
                    <a:lnTo>
                      <a:pt x="13" y="28"/>
                    </a:lnTo>
                    <a:lnTo>
                      <a:pt x="9" y="21"/>
                    </a:lnTo>
                    <a:lnTo>
                      <a:pt x="7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8" name="Freeform 2126">
                <a:extLst>
                  <a:ext uri="{FF2B5EF4-FFF2-40B4-BE49-F238E27FC236}">
                    <a16:creationId xmlns:a16="http://schemas.microsoft.com/office/drawing/2014/main" id="{2B2566D2-604D-410B-9BDE-F05BE9B9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65"/>
                <a:ext cx="3" cy="2"/>
              </a:xfrm>
              <a:custGeom>
                <a:avLst/>
                <a:gdLst>
                  <a:gd name="T0" fmla="*/ 2 w 11"/>
                  <a:gd name="T1" fmla="*/ 3 h 6"/>
                  <a:gd name="T2" fmla="*/ 2 w 11"/>
                  <a:gd name="T3" fmla="*/ 4 h 6"/>
                  <a:gd name="T4" fmla="*/ 4 w 11"/>
                  <a:gd name="T5" fmla="*/ 1 h 6"/>
                  <a:gd name="T6" fmla="*/ 5 w 11"/>
                  <a:gd name="T7" fmla="*/ 1 h 6"/>
                  <a:gd name="T8" fmla="*/ 7 w 11"/>
                  <a:gd name="T9" fmla="*/ 4 h 6"/>
                  <a:gd name="T10" fmla="*/ 9 w 11"/>
                  <a:gd name="T11" fmla="*/ 6 h 6"/>
                  <a:gd name="T12" fmla="*/ 11 w 11"/>
                  <a:gd name="T13" fmla="*/ 6 h 6"/>
                  <a:gd name="T14" fmla="*/ 9 w 11"/>
                  <a:gd name="T15" fmla="*/ 1 h 6"/>
                  <a:gd name="T16" fmla="*/ 5 w 11"/>
                  <a:gd name="T17" fmla="*/ 0 h 6"/>
                  <a:gd name="T18" fmla="*/ 4 w 11"/>
                  <a:gd name="T19" fmla="*/ 0 h 6"/>
                  <a:gd name="T20" fmla="*/ 0 w 11"/>
                  <a:gd name="T21" fmla="*/ 1 h 6"/>
                  <a:gd name="T22" fmla="*/ 0 w 11"/>
                  <a:gd name="T23" fmla="*/ 3 h 6"/>
                  <a:gd name="T24" fmla="*/ 2 w 11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2" y="3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9" name="Freeform 2127">
                <a:extLst>
                  <a:ext uri="{FF2B5EF4-FFF2-40B4-BE49-F238E27FC236}">
                    <a16:creationId xmlns:a16="http://schemas.microsoft.com/office/drawing/2014/main" id="{6250A81B-9953-485F-BA90-D2243F9A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0" name="Freeform 2128">
                <a:extLst>
                  <a:ext uri="{FF2B5EF4-FFF2-40B4-BE49-F238E27FC236}">
                    <a16:creationId xmlns:a16="http://schemas.microsoft.com/office/drawing/2014/main" id="{3BD64FBB-D09D-4DB1-B3CF-FDBED9952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2"/>
                <a:ext cx="10" cy="3"/>
              </a:xfrm>
              <a:custGeom>
                <a:avLst/>
                <a:gdLst>
                  <a:gd name="T0" fmla="*/ 0 w 31"/>
                  <a:gd name="T1" fmla="*/ 8 h 10"/>
                  <a:gd name="T2" fmla="*/ 1 w 31"/>
                  <a:gd name="T3" fmla="*/ 8 h 10"/>
                  <a:gd name="T4" fmla="*/ 5 w 31"/>
                  <a:gd name="T5" fmla="*/ 9 h 10"/>
                  <a:gd name="T6" fmla="*/ 10 w 31"/>
                  <a:gd name="T7" fmla="*/ 10 h 10"/>
                  <a:gd name="T8" fmla="*/ 13 w 31"/>
                  <a:gd name="T9" fmla="*/ 10 h 10"/>
                  <a:gd name="T10" fmla="*/ 18 w 31"/>
                  <a:gd name="T11" fmla="*/ 9 h 10"/>
                  <a:gd name="T12" fmla="*/ 21 w 31"/>
                  <a:gd name="T13" fmla="*/ 8 h 10"/>
                  <a:gd name="T14" fmla="*/ 25 w 31"/>
                  <a:gd name="T15" fmla="*/ 7 h 10"/>
                  <a:gd name="T16" fmla="*/ 29 w 31"/>
                  <a:gd name="T17" fmla="*/ 5 h 10"/>
                  <a:gd name="T18" fmla="*/ 31 w 31"/>
                  <a:gd name="T19" fmla="*/ 1 h 10"/>
                  <a:gd name="T20" fmla="*/ 30 w 31"/>
                  <a:gd name="T21" fmla="*/ 0 h 10"/>
                  <a:gd name="T22" fmla="*/ 28 w 31"/>
                  <a:gd name="T23" fmla="*/ 4 h 10"/>
                  <a:gd name="T24" fmla="*/ 24 w 31"/>
                  <a:gd name="T25" fmla="*/ 6 h 10"/>
                  <a:gd name="T26" fmla="*/ 21 w 31"/>
                  <a:gd name="T27" fmla="*/ 7 h 10"/>
                  <a:gd name="T28" fmla="*/ 18 w 31"/>
                  <a:gd name="T29" fmla="*/ 8 h 10"/>
                  <a:gd name="T30" fmla="*/ 13 w 31"/>
                  <a:gd name="T31" fmla="*/ 8 h 10"/>
                  <a:gd name="T32" fmla="*/ 10 w 31"/>
                  <a:gd name="T33" fmla="*/ 8 h 10"/>
                  <a:gd name="T34" fmla="*/ 5 w 31"/>
                  <a:gd name="T35" fmla="*/ 8 h 10"/>
                  <a:gd name="T36" fmla="*/ 1 w 31"/>
                  <a:gd name="T37" fmla="*/ 7 h 10"/>
                  <a:gd name="T38" fmla="*/ 2 w 31"/>
                  <a:gd name="T39" fmla="*/ 7 h 10"/>
                  <a:gd name="T40" fmla="*/ 0 w 3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0" y="8"/>
                    </a:moveTo>
                    <a:lnTo>
                      <a:pt x="1" y="8"/>
                    </a:lnTo>
                    <a:lnTo>
                      <a:pt x="5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9" y="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5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1" name="Freeform 2129">
                <a:extLst>
                  <a:ext uri="{FF2B5EF4-FFF2-40B4-BE49-F238E27FC236}">
                    <a16:creationId xmlns:a16="http://schemas.microsoft.com/office/drawing/2014/main" id="{095475ED-E4AB-429E-B07F-7C22EA6E6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924"/>
                <a:ext cx="2" cy="5"/>
              </a:xfrm>
              <a:custGeom>
                <a:avLst/>
                <a:gdLst>
                  <a:gd name="T0" fmla="*/ 4 w 6"/>
                  <a:gd name="T1" fmla="*/ 11 h 13"/>
                  <a:gd name="T2" fmla="*/ 1 w 6"/>
                  <a:gd name="T3" fmla="*/ 8 h 13"/>
                  <a:gd name="T4" fmla="*/ 1 w 6"/>
                  <a:gd name="T5" fmla="*/ 4 h 13"/>
                  <a:gd name="T6" fmla="*/ 4 w 6"/>
                  <a:gd name="T7" fmla="*/ 2 h 13"/>
                  <a:gd name="T8" fmla="*/ 4 w 6"/>
                  <a:gd name="T9" fmla="*/ 1 h 13"/>
                  <a:gd name="T10" fmla="*/ 6 w 6"/>
                  <a:gd name="T11" fmla="*/ 0 h 13"/>
                  <a:gd name="T12" fmla="*/ 2 w 6"/>
                  <a:gd name="T13" fmla="*/ 1 h 13"/>
                  <a:gd name="T14" fmla="*/ 0 w 6"/>
                  <a:gd name="T15" fmla="*/ 4 h 13"/>
                  <a:gd name="T16" fmla="*/ 0 w 6"/>
                  <a:gd name="T17" fmla="*/ 8 h 13"/>
                  <a:gd name="T18" fmla="*/ 1 w 6"/>
                  <a:gd name="T19" fmla="*/ 13 h 13"/>
                  <a:gd name="T20" fmla="*/ 4 w 6"/>
                  <a:gd name="T2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4" y="11"/>
                    </a:moveTo>
                    <a:lnTo>
                      <a:pt x="1" y="8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2" name="Freeform 2130">
                <a:extLst>
                  <a:ext uri="{FF2B5EF4-FFF2-40B4-BE49-F238E27FC236}">
                    <a16:creationId xmlns:a16="http://schemas.microsoft.com/office/drawing/2014/main" id="{DF7DAE52-F441-4766-94CD-C68ABD03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928"/>
                <a:ext cx="22" cy="38"/>
              </a:xfrm>
              <a:custGeom>
                <a:avLst/>
                <a:gdLst>
                  <a:gd name="T0" fmla="*/ 67 w 67"/>
                  <a:gd name="T1" fmla="*/ 115 h 116"/>
                  <a:gd name="T2" fmla="*/ 63 w 67"/>
                  <a:gd name="T3" fmla="*/ 107 h 116"/>
                  <a:gd name="T4" fmla="*/ 59 w 67"/>
                  <a:gd name="T5" fmla="*/ 99 h 116"/>
                  <a:gd name="T6" fmla="*/ 55 w 67"/>
                  <a:gd name="T7" fmla="*/ 91 h 116"/>
                  <a:gd name="T8" fmla="*/ 52 w 67"/>
                  <a:gd name="T9" fmla="*/ 83 h 116"/>
                  <a:gd name="T10" fmla="*/ 49 w 67"/>
                  <a:gd name="T11" fmla="*/ 77 h 116"/>
                  <a:gd name="T12" fmla="*/ 45 w 67"/>
                  <a:gd name="T13" fmla="*/ 69 h 116"/>
                  <a:gd name="T14" fmla="*/ 42 w 67"/>
                  <a:gd name="T15" fmla="*/ 61 h 116"/>
                  <a:gd name="T16" fmla="*/ 37 w 67"/>
                  <a:gd name="T17" fmla="*/ 53 h 116"/>
                  <a:gd name="T18" fmla="*/ 34 w 67"/>
                  <a:gd name="T19" fmla="*/ 46 h 116"/>
                  <a:gd name="T20" fmla="*/ 31 w 67"/>
                  <a:gd name="T21" fmla="*/ 38 h 116"/>
                  <a:gd name="T22" fmla="*/ 26 w 67"/>
                  <a:gd name="T23" fmla="*/ 32 h 116"/>
                  <a:gd name="T24" fmla="*/ 23 w 67"/>
                  <a:gd name="T25" fmla="*/ 24 h 116"/>
                  <a:gd name="T26" fmla="*/ 17 w 67"/>
                  <a:gd name="T27" fmla="*/ 18 h 116"/>
                  <a:gd name="T28" fmla="*/ 13 w 67"/>
                  <a:gd name="T29" fmla="*/ 11 h 116"/>
                  <a:gd name="T30" fmla="*/ 7 w 67"/>
                  <a:gd name="T31" fmla="*/ 6 h 116"/>
                  <a:gd name="T32" fmla="*/ 1 w 67"/>
                  <a:gd name="T33" fmla="*/ 0 h 116"/>
                  <a:gd name="T34" fmla="*/ 0 w 67"/>
                  <a:gd name="T35" fmla="*/ 3 h 116"/>
                  <a:gd name="T36" fmla="*/ 6 w 67"/>
                  <a:gd name="T37" fmla="*/ 7 h 116"/>
                  <a:gd name="T38" fmla="*/ 12 w 67"/>
                  <a:gd name="T39" fmla="*/ 13 h 116"/>
                  <a:gd name="T40" fmla="*/ 15 w 67"/>
                  <a:gd name="T41" fmla="*/ 19 h 116"/>
                  <a:gd name="T42" fmla="*/ 21 w 67"/>
                  <a:gd name="T43" fmla="*/ 26 h 116"/>
                  <a:gd name="T44" fmla="*/ 24 w 67"/>
                  <a:gd name="T45" fmla="*/ 32 h 116"/>
                  <a:gd name="T46" fmla="*/ 30 w 67"/>
                  <a:gd name="T47" fmla="*/ 40 h 116"/>
                  <a:gd name="T48" fmla="*/ 33 w 67"/>
                  <a:gd name="T49" fmla="*/ 47 h 116"/>
                  <a:gd name="T50" fmla="*/ 36 w 67"/>
                  <a:gd name="T51" fmla="*/ 54 h 116"/>
                  <a:gd name="T52" fmla="*/ 41 w 67"/>
                  <a:gd name="T53" fmla="*/ 62 h 116"/>
                  <a:gd name="T54" fmla="*/ 44 w 67"/>
                  <a:gd name="T55" fmla="*/ 69 h 116"/>
                  <a:gd name="T56" fmla="*/ 46 w 67"/>
                  <a:gd name="T57" fmla="*/ 78 h 116"/>
                  <a:gd name="T58" fmla="*/ 51 w 67"/>
                  <a:gd name="T59" fmla="*/ 86 h 116"/>
                  <a:gd name="T60" fmla="*/ 55 w 67"/>
                  <a:gd name="T61" fmla="*/ 93 h 116"/>
                  <a:gd name="T62" fmla="*/ 58 w 67"/>
                  <a:gd name="T63" fmla="*/ 100 h 116"/>
                  <a:gd name="T64" fmla="*/ 61 w 67"/>
                  <a:gd name="T65" fmla="*/ 107 h 116"/>
                  <a:gd name="T66" fmla="*/ 65 w 67"/>
                  <a:gd name="T67" fmla="*/ 116 h 116"/>
                  <a:gd name="T68" fmla="*/ 67 w 67"/>
                  <a:gd name="T6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116">
                    <a:moveTo>
                      <a:pt x="67" y="115"/>
                    </a:moveTo>
                    <a:lnTo>
                      <a:pt x="63" y="107"/>
                    </a:lnTo>
                    <a:lnTo>
                      <a:pt x="59" y="99"/>
                    </a:lnTo>
                    <a:lnTo>
                      <a:pt x="55" y="91"/>
                    </a:lnTo>
                    <a:lnTo>
                      <a:pt x="52" y="83"/>
                    </a:lnTo>
                    <a:lnTo>
                      <a:pt x="49" y="77"/>
                    </a:lnTo>
                    <a:lnTo>
                      <a:pt x="45" y="69"/>
                    </a:lnTo>
                    <a:lnTo>
                      <a:pt x="42" y="61"/>
                    </a:lnTo>
                    <a:lnTo>
                      <a:pt x="37" y="53"/>
                    </a:lnTo>
                    <a:lnTo>
                      <a:pt x="34" y="46"/>
                    </a:lnTo>
                    <a:lnTo>
                      <a:pt x="31" y="38"/>
                    </a:lnTo>
                    <a:lnTo>
                      <a:pt x="26" y="32"/>
                    </a:lnTo>
                    <a:lnTo>
                      <a:pt x="23" y="24"/>
                    </a:lnTo>
                    <a:lnTo>
                      <a:pt x="17" y="18"/>
                    </a:lnTo>
                    <a:lnTo>
                      <a:pt x="13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7"/>
                    </a:lnTo>
                    <a:lnTo>
                      <a:pt x="12" y="13"/>
                    </a:lnTo>
                    <a:lnTo>
                      <a:pt x="15" y="19"/>
                    </a:lnTo>
                    <a:lnTo>
                      <a:pt x="21" y="26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3" y="47"/>
                    </a:lnTo>
                    <a:lnTo>
                      <a:pt x="36" y="54"/>
                    </a:lnTo>
                    <a:lnTo>
                      <a:pt x="41" y="62"/>
                    </a:lnTo>
                    <a:lnTo>
                      <a:pt x="44" y="69"/>
                    </a:lnTo>
                    <a:lnTo>
                      <a:pt x="46" y="78"/>
                    </a:lnTo>
                    <a:lnTo>
                      <a:pt x="51" y="86"/>
                    </a:lnTo>
                    <a:lnTo>
                      <a:pt x="55" y="93"/>
                    </a:lnTo>
                    <a:lnTo>
                      <a:pt x="58" y="100"/>
                    </a:lnTo>
                    <a:lnTo>
                      <a:pt x="61" y="107"/>
                    </a:lnTo>
                    <a:lnTo>
                      <a:pt x="65" y="116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3" name="Freeform 2131">
                <a:extLst>
                  <a:ext uri="{FF2B5EF4-FFF2-40B4-BE49-F238E27FC236}">
                    <a16:creationId xmlns:a16="http://schemas.microsoft.com/office/drawing/2014/main" id="{0D8FBFC7-43BA-4645-B5B4-6BBA1ED4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966"/>
                <a:ext cx="4" cy="3"/>
              </a:xfrm>
              <a:custGeom>
                <a:avLst/>
                <a:gdLst>
                  <a:gd name="T0" fmla="*/ 12 w 12"/>
                  <a:gd name="T1" fmla="*/ 9 h 10"/>
                  <a:gd name="T2" fmla="*/ 9 w 12"/>
                  <a:gd name="T3" fmla="*/ 8 h 10"/>
                  <a:gd name="T4" fmla="*/ 6 w 12"/>
                  <a:gd name="T5" fmla="*/ 5 h 10"/>
                  <a:gd name="T6" fmla="*/ 3 w 12"/>
                  <a:gd name="T7" fmla="*/ 1 h 10"/>
                  <a:gd name="T8" fmla="*/ 2 w 12"/>
                  <a:gd name="T9" fmla="*/ 0 h 10"/>
                  <a:gd name="T10" fmla="*/ 0 w 12"/>
                  <a:gd name="T11" fmla="*/ 1 h 10"/>
                  <a:gd name="T12" fmla="*/ 2 w 12"/>
                  <a:gd name="T13" fmla="*/ 3 h 10"/>
                  <a:gd name="T14" fmla="*/ 5 w 12"/>
                  <a:gd name="T15" fmla="*/ 6 h 10"/>
                  <a:gd name="T16" fmla="*/ 7 w 12"/>
                  <a:gd name="T17" fmla="*/ 10 h 10"/>
                  <a:gd name="T18" fmla="*/ 12 w 12"/>
                  <a:gd name="T19" fmla="*/ 10 h 10"/>
                  <a:gd name="T20" fmla="*/ 12 w 12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9" y="8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2" y="1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4" name="Freeform 2132">
                <a:extLst>
                  <a:ext uri="{FF2B5EF4-FFF2-40B4-BE49-F238E27FC236}">
                    <a16:creationId xmlns:a16="http://schemas.microsoft.com/office/drawing/2014/main" id="{D083FB3F-8A96-4937-8015-D452DD42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965"/>
                <a:ext cx="5" cy="5"/>
              </a:xfrm>
              <a:custGeom>
                <a:avLst/>
                <a:gdLst>
                  <a:gd name="T0" fmla="*/ 14 w 15"/>
                  <a:gd name="T1" fmla="*/ 0 h 14"/>
                  <a:gd name="T2" fmla="*/ 10 w 15"/>
                  <a:gd name="T3" fmla="*/ 8 h 14"/>
                  <a:gd name="T4" fmla="*/ 9 w 15"/>
                  <a:gd name="T5" fmla="*/ 12 h 14"/>
                  <a:gd name="T6" fmla="*/ 6 w 15"/>
                  <a:gd name="T7" fmla="*/ 13 h 14"/>
                  <a:gd name="T8" fmla="*/ 0 w 15"/>
                  <a:gd name="T9" fmla="*/ 13 h 14"/>
                  <a:gd name="T10" fmla="*/ 0 w 15"/>
                  <a:gd name="T11" fmla="*/ 14 h 14"/>
                  <a:gd name="T12" fmla="*/ 6 w 15"/>
                  <a:gd name="T13" fmla="*/ 14 h 14"/>
                  <a:gd name="T14" fmla="*/ 10 w 15"/>
                  <a:gd name="T15" fmla="*/ 13 h 14"/>
                  <a:gd name="T16" fmla="*/ 11 w 15"/>
                  <a:gd name="T17" fmla="*/ 9 h 14"/>
                  <a:gd name="T18" fmla="*/ 15 w 15"/>
                  <a:gd name="T19" fmla="*/ 3 h 14"/>
                  <a:gd name="T20" fmla="*/ 14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4" y="0"/>
                    </a:moveTo>
                    <a:lnTo>
                      <a:pt x="10" y="8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0" y="13"/>
                    </a:lnTo>
                    <a:lnTo>
                      <a:pt x="11" y="9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5" name="Freeform 2133">
                <a:extLst>
                  <a:ext uri="{FF2B5EF4-FFF2-40B4-BE49-F238E27FC236}">
                    <a16:creationId xmlns:a16="http://schemas.microsoft.com/office/drawing/2014/main" id="{73BD0CEE-F74C-4CDB-8702-BBF9E756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1"/>
                <a:ext cx="2" cy="5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4 h 13"/>
                  <a:gd name="T4" fmla="*/ 3 w 4"/>
                  <a:gd name="T5" fmla="*/ 6 h 13"/>
                  <a:gd name="T6" fmla="*/ 1 w 4"/>
                  <a:gd name="T7" fmla="*/ 8 h 13"/>
                  <a:gd name="T8" fmla="*/ 0 w 4"/>
                  <a:gd name="T9" fmla="*/ 11 h 13"/>
                  <a:gd name="T10" fmla="*/ 1 w 4"/>
                  <a:gd name="T11" fmla="*/ 13 h 13"/>
                  <a:gd name="T12" fmla="*/ 3 w 4"/>
                  <a:gd name="T13" fmla="*/ 9 h 13"/>
                  <a:gd name="T14" fmla="*/ 4 w 4"/>
                  <a:gd name="T15" fmla="*/ 6 h 13"/>
                  <a:gd name="T16" fmla="*/ 4 w 4"/>
                  <a:gd name="T17" fmla="*/ 4 h 13"/>
                  <a:gd name="T18" fmla="*/ 3 w 4"/>
                  <a:gd name="T19" fmla="*/ 0 h 13"/>
                  <a:gd name="T20" fmla="*/ 1 w 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lnTo>
                      <a:pt x="3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6" name="Freeform 2134">
                <a:extLst>
                  <a:ext uri="{FF2B5EF4-FFF2-40B4-BE49-F238E27FC236}">
                    <a16:creationId xmlns:a16="http://schemas.microsoft.com/office/drawing/2014/main" id="{A9733E4C-97F8-46D2-B1A4-224866C2C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923"/>
                <a:ext cx="17" cy="39"/>
              </a:xfrm>
              <a:custGeom>
                <a:avLst/>
                <a:gdLst>
                  <a:gd name="T0" fmla="*/ 0 w 49"/>
                  <a:gd name="T1" fmla="*/ 0 h 117"/>
                  <a:gd name="T2" fmla="*/ 1 w 49"/>
                  <a:gd name="T3" fmla="*/ 9 h 117"/>
                  <a:gd name="T4" fmla="*/ 3 w 49"/>
                  <a:gd name="T5" fmla="*/ 15 h 117"/>
                  <a:gd name="T6" fmla="*/ 6 w 49"/>
                  <a:gd name="T7" fmla="*/ 23 h 117"/>
                  <a:gd name="T8" fmla="*/ 8 w 49"/>
                  <a:gd name="T9" fmla="*/ 32 h 117"/>
                  <a:gd name="T10" fmla="*/ 10 w 49"/>
                  <a:gd name="T11" fmla="*/ 39 h 117"/>
                  <a:gd name="T12" fmla="*/ 12 w 49"/>
                  <a:gd name="T13" fmla="*/ 47 h 117"/>
                  <a:gd name="T14" fmla="*/ 15 w 49"/>
                  <a:gd name="T15" fmla="*/ 55 h 117"/>
                  <a:gd name="T16" fmla="*/ 18 w 49"/>
                  <a:gd name="T17" fmla="*/ 62 h 117"/>
                  <a:gd name="T18" fmla="*/ 21 w 49"/>
                  <a:gd name="T19" fmla="*/ 70 h 117"/>
                  <a:gd name="T20" fmla="*/ 24 w 49"/>
                  <a:gd name="T21" fmla="*/ 77 h 117"/>
                  <a:gd name="T22" fmla="*/ 27 w 49"/>
                  <a:gd name="T23" fmla="*/ 84 h 117"/>
                  <a:gd name="T24" fmla="*/ 30 w 49"/>
                  <a:gd name="T25" fmla="*/ 92 h 117"/>
                  <a:gd name="T26" fmla="*/ 35 w 49"/>
                  <a:gd name="T27" fmla="*/ 97 h 117"/>
                  <a:gd name="T28" fmla="*/ 38 w 49"/>
                  <a:gd name="T29" fmla="*/ 104 h 117"/>
                  <a:gd name="T30" fmla="*/ 43 w 49"/>
                  <a:gd name="T31" fmla="*/ 112 h 117"/>
                  <a:gd name="T32" fmla="*/ 48 w 49"/>
                  <a:gd name="T33" fmla="*/ 117 h 117"/>
                  <a:gd name="T34" fmla="*/ 49 w 49"/>
                  <a:gd name="T35" fmla="*/ 116 h 117"/>
                  <a:gd name="T36" fmla="*/ 44 w 49"/>
                  <a:gd name="T37" fmla="*/ 111 h 117"/>
                  <a:gd name="T38" fmla="*/ 40 w 49"/>
                  <a:gd name="T39" fmla="*/ 103 h 117"/>
                  <a:gd name="T40" fmla="*/ 36 w 49"/>
                  <a:gd name="T41" fmla="*/ 96 h 117"/>
                  <a:gd name="T42" fmla="*/ 31 w 49"/>
                  <a:gd name="T43" fmla="*/ 90 h 117"/>
                  <a:gd name="T44" fmla="*/ 29 w 49"/>
                  <a:gd name="T45" fmla="*/ 84 h 117"/>
                  <a:gd name="T46" fmla="*/ 25 w 49"/>
                  <a:gd name="T47" fmla="*/ 75 h 117"/>
                  <a:gd name="T48" fmla="*/ 21 w 49"/>
                  <a:gd name="T49" fmla="*/ 68 h 117"/>
                  <a:gd name="T50" fmla="*/ 19 w 49"/>
                  <a:gd name="T51" fmla="*/ 61 h 117"/>
                  <a:gd name="T52" fmla="*/ 16 w 49"/>
                  <a:gd name="T53" fmla="*/ 55 h 117"/>
                  <a:gd name="T54" fmla="*/ 14 w 49"/>
                  <a:gd name="T55" fmla="*/ 47 h 117"/>
                  <a:gd name="T56" fmla="*/ 11 w 49"/>
                  <a:gd name="T57" fmla="*/ 39 h 117"/>
                  <a:gd name="T58" fmla="*/ 10 w 49"/>
                  <a:gd name="T59" fmla="*/ 32 h 117"/>
                  <a:gd name="T60" fmla="*/ 7 w 49"/>
                  <a:gd name="T61" fmla="*/ 23 h 117"/>
                  <a:gd name="T62" fmla="*/ 5 w 49"/>
                  <a:gd name="T63" fmla="*/ 15 h 117"/>
                  <a:gd name="T64" fmla="*/ 2 w 49"/>
                  <a:gd name="T65" fmla="*/ 9 h 117"/>
                  <a:gd name="T66" fmla="*/ 1 w 49"/>
                  <a:gd name="T67" fmla="*/ 0 h 117"/>
                  <a:gd name="T68" fmla="*/ 0 w 49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17">
                    <a:moveTo>
                      <a:pt x="0" y="0"/>
                    </a:moveTo>
                    <a:lnTo>
                      <a:pt x="1" y="9"/>
                    </a:lnTo>
                    <a:lnTo>
                      <a:pt x="3" y="15"/>
                    </a:lnTo>
                    <a:lnTo>
                      <a:pt x="6" y="23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2" y="47"/>
                    </a:lnTo>
                    <a:lnTo>
                      <a:pt x="15" y="55"/>
                    </a:lnTo>
                    <a:lnTo>
                      <a:pt x="18" y="62"/>
                    </a:lnTo>
                    <a:lnTo>
                      <a:pt x="21" y="70"/>
                    </a:lnTo>
                    <a:lnTo>
                      <a:pt x="24" y="77"/>
                    </a:lnTo>
                    <a:lnTo>
                      <a:pt x="27" y="84"/>
                    </a:lnTo>
                    <a:lnTo>
                      <a:pt x="30" y="92"/>
                    </a:lnTo>
                    <a:lnTo>
                      <a:pt x="35" y="97"/>
                    </a:lnTo>
                    <a:lnTo>
                      <a:pt x="38" y="104"/>
                    </a:lnTo>
                    <a:lnTo>
                      <a:pt x="43" y="112"/>
                    </a:lnTo>
                    <a:lnTo>
                      <a:pt x="48" y="117"/>
                    </a:lnTo>
                    <a:lnTo>
                      <a:pt x="49" y="116"/>
                    </a:lnTo>
                    <a:lnTo>
                      <a:pt x="44" y="111"/>
                    </a:lnTo>
                    <a:lnTo>
                      <a:pt x="40" y="103"/>
                    </a:lnTo>
                    <a:lnTo>
                      <a:pt x="36" y="96"/>
                    </a:lnTo>
                    <a:lnTo>
                      <a:pt x="31" y="90"/>
                    </a:lnTo>
                    <a:lnTo>
                      <a:pt x="29" y="84"/>
                    </a:lnTo>
                    <a:lnTo>
                      <a:pt x="25" y="75"/>
                    </a:lnTo>
                    <a:lnTo>
                      <a:pt x="21" y="68"/>
                    </a:lnTo>
                    <a:lnTo>
                      <a:pt x="19" y="61"/>
                    </a:lnTo>
                    <a:lnTo>
                      <a:pt x="16" y="55"/>
                    </a:lnTo>
                    <a:lnTo>
                      <a:pt x="14" y="47"/>
                    </a:lnTo>
                    <a:lnTo>
                      <a:pt x="11" y="39"/>
                    </a:lnTo>
                    <a:lnTo>
                      <a:pt x="10" y="32"/>
                    </a:lnTo>
                    <a:lnTo>
                      <a:pt x="7" y="23"/>
                    </a:lnTo>
                    <a:lnTo>
                      <a:pt x="5" y="15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7" name="Freeform 2135">
                <a:extLst>
                  <a:ext uri="{FF2B5EF4-FFF2-40B4-BE49-F238E27FC236}">
                    <a16:creationId xmlns:a16="http://schemas.microsoft.com/office/drawing/2014/main" id="{3E521480-9E02-4D64-AC8B-593D010F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1"/>
                <a:ext cx="5" cy="2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2 h 5"/>
                  <a:gd name="T4" fmla="*/ 8 w 13"/>
                  <a:gd name="T5" fmla="*/ 1 h 5"/>
                  <a:gd name="T6" fmla="*/ 11 w 13"/>
                  <a:gd name="T7" fmla="*/ 4 h 5"/>
                  <a:gd name="T8" fmla="*/ 12 w 13"/>
                  <a:gd name="T9" fmla="*/ 5 h 5"/>
                  <a:gd name="T10" fmla="*/ 13 w 13"/>
                  <a:gd name="T11" fmla="*/ 5 h 5"/>
                  <a:gd name="T12" fmla="*/ 12 w 13"/>
                  <a:gd name="T13" fmla="*/ 1 h 5"/>
                  <a:gd name="T14" fmla="*/ 8 w 13"/>
                  <a:gd name="T15" fmla="*/ 0 h 5"/>
                  <a:gd name="T16" fmla="*/ 2 w 13"/>
                  <a:gd name="T17" fmla="*/ 1 h 5"/>
                  <a:gd name="T18" fmla="*/ 0 w 13"/>
                  <a:gd name="T19" fmla="*/ 4 h 5"/>
                  <a:gd name="T20" fmla="*/ 2 w 13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8" name="Freeform 2136">
                <a:extLst>
                  <a:ext uri="{FF2B5EF4-FFF2-40B4-BE49-F238E27FC236}">
                    <a16:creationId xmlns:a16="http://schemas.microsoft.com/office/drawing/2014/main" id="{3B2ACBA3-8EA2-427D-BD67-AD126D3A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2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9" name="Freeform 2137">
                <a:extLst>
                  <a:ext uri="{FF2B5EF4-FFF2-40B4-BE49-F238E27FC236}">
                    <a16:creationId xmlns:a16="http://schemas.microsoft.com/office/drawing/2014/main" id="{A2748869-193F-4DDC-94C9-CC6B3841A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4"/>
                <a:ext cx="10" cy="5"/>
              </a:xfrm>
              <a:custGeom>
                <a:avLst/>
                <a:gdLst>
                  <a:gd name="T0" fmla="*/ 0 w 31"/>
                  <a:gd name="T1" fmla="*/ 11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2 h 13"/>
                  <a:gd name="T8" fmla="*/ 17 w 31"/>
                  <a:gd name="T9" fmla="*/ 12 h 13"/>
                  <a:gd name="T10" fmla="*/ 22 w 31"/>
                  <a:gd name="T11" fmla="*/ 10 h 13"/>
                  <a:gd name="T12" fmla="*/ 25 w 31"/>
                  <a:gd name="T13" fmla="*/ 7 h 13"/>
                  <a:gd name="T14" fmla="*/ 29 w 31"/>
                  <a:gd name="T15" fmla="*/ 4 h 13"/>
                  <a:gd name="T16" fmla="*/ 31 w 31"/>
                  <a:gd name="T17" fmla="*/ 2 h 13"/>
                  <a:gd name="T18" fmla="*/ 30 w 31"/>
                  <a:gd name="T19" fmla="*/ 0 h 13"/>
                  <a:gd name="T20" fmla="*/ 28 w 31"/>
                  <a:gd name="T21" fmla="*/ 3 h 13"/>
                  <a:gd name="T22" fmla="*/ 24 w 31"/>
                  <a:gd name="T23" fmla="*/ 5 h 13"/>
                  <a:gd name="T24" fmla="*/ 21 w 31"/>
                  <a:gd name="T25" fmla="*/ 9 h 13"/>
                  <a:gd name="T26" fmla="*/ 16 w 31"/>
                  <a:gd name="T27" fmla="*/ 11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2 h 13"/>
                  <a:gd name="T34" fmla="*/ 2 w 31"/>
                  <a:gd name="T35" fmla="*/ 10 h 13"/>
                  <a:gd name="T36" fmla="*/ 0 w 31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1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6" y="11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0" name="Freeform 2138">
                <a:extLst>
                  <a:ext uri="{FF2B5EF4-FFF2-40B4-BE49-F238E27FC236}">
                    <a16:creationId xmlns:a16="http://schemas.microsoft.com/office/drawing/2014/main" id="{E6F83CD1-9BE2-49A7-84B8-94EF0227E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67"/>
                <a:ext cx="3" cy="4"/>
              </a:xfrm>
              <a:custGeom>
                <a:avLst/>
                <a:gdLst>
                  <a:gd name="T0" fmla="*/ 2 w 8"/>
                  <a:gd name="T1" fmla="*/ 11 h 12"/>
                  <a:gd name="T2" fmla="*/ 2 w 8"/>
                  <a:gd name="T3" fmla="*/ 7 h 12"/>
                  <a:gd name="T4" fmla="*/ 2 w 8"/>
                  <a:gd name="T5" fmla="*/ 3 h 12"/>
                  <a:gd name="T6" fmla="*/ 4 w 8"/>
                  <a:gd name="T7" fmla="*/ 1 h 12"/>
                  <a:gd name="T8" fmla="*/ 6 w 8"/>
                  <a:gd name="T9" fmla="*/ 1 h 12"/>
                  <a:gd name="T10" fmla="*/ 8 w 8"/>
                  <a:gd name="T11" fmla="*/ 0 h 12"/>
                  <a:gd name="T12" fmla="*/ 2 w 8"/>
                  <a:gd name="T13" fmla="*/ 0 h 12"/>
                  <a:gd name="T14" fmla="*/ 1 w 8"/>
                  <a:gd name="T15" fmla="*/ 3 h 12"/>
                  <a:gd name="T16" fmla="*/ 0 w 8"/>
                  <a:gd name="T17" fmla="*/ 7 h 12"/>
                  <a:gd name="T18" fmla="*/ 1 w 8"/>
                  <a:gd name="T19" fmla="*/ 12 h 12"/>
                  <a:gd name="T20" fmla="*/ 2 w 8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2">
                    <a:moveTo>
                      <a:pt x="2" y="11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1" name="Freeform 2139">
                <a:extLst>
                  <a:ext uri="{FF2B5EF4-FFF2-40B4-BE49-F238E27FC236}">
                    <a16:creationId xmlns:a16="http://schemas.microsoft.com/office/drawing/2014/main" id="{AE2E1602-D891-4F6D-81AF-89FE3E88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71"/>
                <a:ext cx="18" cy="49"/>
              </a:xfrm>
              <a:custGeom>
                <a:avLst/>
                <a:gdLst>
                  <a:gd name="T0" fmla="*/ 55 w 55"/>
                  <a:gd name="T1" fmla="*/ 147 h 147"/>
                  <a:gd name="T2" fmla="*/ 51 w 55"/>
                  <a:gd name="T3" fmla="*/ 137 h 147"/>
                  <a:gd name="T4" fmla="*/ 49 w 55"/>
                  <a:gd name="T5" fmla="*/ 127 h 147"/>
                  <a:gd name="T6" fmla="*/ 46 w 55"/>
                  <a:gd name="T7" fmla="*/ 116 h 147"/>
                  <a:gd name="T8" fmla="*/ 44 w 55"/>
                  <a:gd name="T9" fmla="*/ 107 h 147"/>
                  <a:gd name="T10" fmla="*/ 40 w 55"/>
                  <a:gd name="T11" fmla="*/ 97 h 147"/>
                  <a:gd name="T12" fmla="*/ 39 w 55"/>
                  <a:gd name="T13" fmla="*/ 88 h 147"/>
                  <a:gd name="T14" fmla="*/ 36 w 55"/>
                  <a:gd name="T15" fmla="*/ 79 h 147"/>
                  <a:gd name="T16" fmla="*/ 32 w 55"/>
                  <a:gd name="T17" fmla="*/ 69 h 147"/>
                  <a:gd name="T18" fmla="*/ 29 w 55"/>
                  <a:gd name="T19" fmla="*/ 61 h 147"/>
                  <a:gd name="T20" fmla="*/ 27 w 55"/>
                  <a:gd name="T21" fmla="*/ 51 h 147"/>
                  <a:gd name="T22" fmla="*/ 23 w 55"/>
                  <a:gd name="T23" fmla="*/ 44 h 147"/>
                  <a:gd name="T24" fmla="*/ 20 w 55"/>
                  <a:gd name="T25" fmla="*/ 33 h 147"/>
                  <a:gd name="T26" fmla="*/ 17 w 55"/>
                  <a:gd name="T27" fmla="*/ 24 h 147"/>
                  <a:gd name="T28" fmla="*/ 11 w 55"/>
                  <a:gd name="T29" fmla="*/ 17 h 147"/>
                  <a:gd name="T30" fmla="*/ 8 w 55"/>
                  <a:gd name="T31" fmla="*/ 9 h 147"/>
                  <a:gd name="T32" fmla="*/ 2 w 55"/>
                  <a:gd name="T33" fmla="*/ 0 h 147"/>
                  <a:gd name="T34" fmla="*/ 0 w 55"/>
                  <a:gd name="T35" fmla="*/ 0 h 147"/>
                  <a:gd name="T36" fmla="*/ 7 w 55"/>
                  <a:gd name="T37" fmla="*/ 10 h 147"/>
                  <a:gd name="T38" fmla="*/ 10 w 55"/>
                  <a:gd name="T39" fmla="*/ 18 h 147"/>
                  <a:gd name="T40" fmla="*/ 14 w 55"/>
                  <a:gd name="T41" fmla="*/ 27 h 147"/>
                  <a:gd name="T42" fmla="*/ 18 w 55"/>
                  <a:gd name="T43" fmla="*/ 35 h 147"/>
                  <a:gd name="T44" fmla="*/ 22 w 55"/>
                  <a:gd name="T45" fmla="*/ 44 h 147"/>
                  <a:gd name="T46" fmla="*/ 26 w 55"/>
                  <a:gd name="T47" fmla="*/ 51 h 147"/>
                  <a:gd name="T48" fmla="*/ 28 w 55"/>
                  <a:gd name="T49" fmla="*/ 61 h 147"/>
                  <a:gd name="T50" fmla="*/ 31 w 55"/>
                  <a:gd name="T51" fmla="*/ 69 h 147"/>
                  <a:gd name="T52" fmla="*/ 33 w 55"/>
                  <a:gd name="T53" fmla="*/ 79 h 147"/>
                  <a:gd name="T54" fmla="*/ 37 w 55"/>
                  <a:gd name="T55" fmla="*/ 88 h 147"/>
                  <a:gd name="T56" fmla="*/ 40 w 55"/>
                  <a:gd name="T57" fmla="*/ 97 h 147"/>
                  <a:gd name="T58" fmla="*/ 42 w 55"/>
                  <a:gd name="T59" fmla="*/ 107 h 147"/>
                  <a:gd name="T60" fmla="*/ 45 w 55"/>
                  <a:gd name="T61" fmla="*/ 116 h 147"/>
                  <a:gd name="T62" fmla="*/ 48 w 55"/>
                  <a:gd name="T63" fmla="*/ 127 h 147"/>
                  <a:gd name="T64" fmla="*/ 50 w 55"/>
                  <a:gd name="T65" fmla="*/ 137 h 147"/>
                  <a:gd name="T66" fmla="*/ 53 w 55"/>
                  <a:gd name="T67" fmla="*/ 147 h 147"/>
                  <a:gd name="T68" fmla="*/ 55 w 55"/>
                  <a:gd name="T6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7">
                    <a:moveTo>
                      <a:pt x="55" y="147"/>
                    </a:moveTo>
                    <a:lnTo>
                      <a:pt x="51" y="137"/>
                    </a:lnTo>
                    <a:lnTo>
                      <a:pt x="49" y="127"/>
                    </a:lnTo>
                    <a:lnTo>
                      <a:pt x="46" y="116"/>
                    </a:lnTo>
                    <a:lnTo>
                      <a:pt x="44" y="107"/>
                    </a:lnTo>
                    <a:lnTo>
                      <a:pt x="40" y="97"/>
                    </a:lnTo>
                    <a:lnTo>
                      <a:pt x="39" y="88"/>
                    </a:lnTo>
                    <a:lnTo>
                      <a:pt x="36" y="79"/>
                    </a:lnTo>
                    <a:lnTo>
                      <a:pt x="32" y="69"/>
                    </a:lnTo>
                    <a:lnTo>
                      <a:pt x="29" y="61"/>
                    </a:lnTo>
                    <a:lnTo>
                      <a:pt x="27" y="51"/>
                    </a:lnTo>
                    <a:lnTo>
                      <a:pt x="23" y="44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1" y="17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4" y="27"/>
                    </a:lnTo>
                    <a:lnTo>
                      <a:pt x="18" y="35"/>
                    </a:lnTo>
                    <a:lnTo>
                      <a:pt x="22" y="44"/>
                    </a:lnTo>
                    <a:lnTo>
                      <a:pt x="26" y="51"/>
                    </a:lnTo>
                    <a:lnTo>
                      <a:pt x="28" y="61"/>
                    </a:lnTo>
                    <a:lnTo>
                      <a:pt x="31" y="69"/>
                    </a:lnTo>
                    <a:lnTo>
                      <a:pt x="33" y="79"/>
                    </a:lnTo>
                    <a:lnTo>
                      <a:pt x="37" y="88"/>
                    </a:lnTo>
                    <a:lnTo>
                      <a:pt x="40" y="97"/>
                    </a:lnTo>
                    <a:lnTo>
                      <a:pt x="42" y="107"/>
                    </a:lnTo>
                    <a:lnTo>
                      <a:pt x="45" y="116"/>
                    </a:lnTo>
                    <a:lnTo>
                      <a:pt x="48" y="127"/>
                    </a:lnTo>
                    <a:lnTo>
                      <a:pt x="50" y="137"/>
                    </a:lnTo>
                    <a:lnTo>
                      <a:pt x="53" y="147"/>
                    </a:lnTo>
                    <a:lnTo>
                      <a:pt x="55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2" name="Freeform 2140">
                <a:extLst>
                  <a:ext uri="{FF2B5EF4-FFF2-40B4-BE49-F238E27FC236}">
                    <a16:creationId xmlns:a16="http://schemas.microsoft.com/office/drawing/2014/main" id="{E8E365CF-62F2-4C43-AF3D-B0BB9198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20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7 w 11"/>
                  <a:gd name="T3" fmla="*/ 12 h 15"/>
                  <a:gd name="T4" fmla="*/ 5 w 11"/>
                  <a:gd name="T5" fmla="*/ 8 h 15"/>
                  <a:gd name="T6" fmla="*/ 3 w 11"/>
                  <a:gd name="T7" fmla="*/ 3 h 15"/>
                  <a:gd name="T8" fmla="*/ 1 w 11"/>
                  <a:gd name="T9" fmla="*/ 0 h 15"/>
                  <a:gd name="T10" fmla="*/ 0 w 11"/>
                  <a:gd name="T11" fmla="*/ 0 h 15"/>
                  <a:gd name="T12" fmla="*/ 1 w 11"/>
                  <a:gd name="T13" fmla="*/ 5 h 15"/>
                  <a:gd name="T14" fmla="*/ 4 w 11"/>
                  <a:gd name="T15" fmla="*/ 9 h 15"/>
                  <a:gd name="T16" fmla="*/ 6 w 11"/>
                  <a:gd name="T17" fmla="*/ 13 h 15"/>
                  <a:gd name="T18" fmla="*/ 10 w 11"/>
                  <a:gd name="T19" fmla="*/ 15 h 15"/>
                  <a:gd name="T20" fmla="*/ 11 w 11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7" y="12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3" name="Freeform 2141">
                <a:extLst>
                  <a:ext uri="{FF2B5EF4-FFF2-40B4-BE49-F238E27FC236}">
                    <a16:creationId xmlns:a16="http://schemas.microsoft.com/office/drawing/2014/main" id="{012AB142-4C10-4059-8080-7C0CC96C9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3"/>
                <a:ext cx="9" cy="4"/>
              </a:xfrm>
              <a:custGeom>
                <a:avLst/>
                <a:gdLst>
                  <a:gd name="T0" fmla="*/ 23 w 26"/>
                  <a:gd name="T1" fmla="*/ 0 h 10"/>
                  <a:gd name="T2" fmla="*/ 19 w 26"/>
                  <a:gd name="T3" fmla="*/ 3 h 10"/>
                  <a:gd name="T4" fmla="*/ 18 w 26"/>
                  <a:gd name="T5" fmla="*/ 7 h 10"/>
                  <a:gd name="T6" fmla="*/ 14 w 26"/>
                  <a:gd name="T7" fmla="*/ 8 h 10"/>
                  <a:gd name="T8" fmla="*/ 14 w 26"/>
                  <a:gd name="T9" fmla="*/ 9 h 10"/>
                  <a:gd name="T10" fmla="*/ 11 w 26"/>
                  <a:gd name="T11" fmla="*/ 9 h 10"/>
                  <a:gd name="T12" fmla="*/ 9 w 26"/>
                  <a:gd name="T13" fmla="*/ 8 h 10"/>
                  <a:gd name="T14" fmla="*/ 5 w 26"/>
                  <a:gd name="T15" fmla="*/ 7 h 10"/>
                  <a:gd name="T16" fmla="*/ 1 w 26"/>
                  <a:gd name="T17" fmla="*/ 5 h 10"/>
                  <a:gd name="T18" fmla="*/ 0 w 26"/>
                  <a:gd name="T19" fmla="*/ 7 h 10"/>
                  <a:gd name="T20" fmla="*/ 4 w 26"/>
                  <a:gd name="T21" fmla="*/ 8 h 10"/>
                  <a:gd name="T22" fmla="*/ 9 w 26"/>
                  <a:gd name="T23" fmla="*/ 10 h 10"/>
                  <a:gd name="T24" fmla="*/ 11 w 26"/>
                  <a:gd name="T25" fmla="*/ 10 h 10"/>
                  <a:gd name="T26" fmla="*/ 14 w 26"/>
                  <a:gd name="T27" fmla="*/ 10 h 10"/>
                  <a:gd name="T28" fmla="*/ 17 w 26"/>
                  <a:gd name="T29" fmla="*/ 10 h 10"/>
                  <a:gd name="T30" fmla="*/ 19 w 26"/>
                  <a:gd name="T31" fmla="*/ 8 h 10"/>
                  <a:gd name="T32" fmla="*/ 21 w 26"/>
                  <a:gd name="T33" fmla="*/ 5 h 10"/>
                  <a:gd name="T34" fmla="*/ 26 w 26"/>
                  <a:gd name="T35" fmla="*/ 1 h 10"/>
                  <a:gd name="T36" fmla="*/ 23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19" y="3"/>
                    </a:lnTo>
                    <a:lnTo>
                      <a:pt x="18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4" name="Freeform 2142">
                <a:extLst>
                  <a:ext uri="{FF2B5EF4-FFF2-40B4-BE49-F238E27FC236}">
                    <a16:creationId xmlns:a16="http://schemas.microsoft.com/office/drawing/2014/main" id="{0B1DD934-54C3-45A9-A034-930C9D7E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919"/>
                <a:ext cx="2" cy="4"/>
              </a:xfrm>
              <a:custGeom>
                <a:avLst/>
                <a:gdLst>
                  <a:gd name="T0" fmla="*/ 5 w 7"/>
                  <a:gd name="T1" fmla="*/ 0 h 14"/>
                  <a:gd name="T2" fmla="*/ 5 w 7"/>
                  <a:gd name="T3" fmla="*/ 4 h 14"/>
                  <a:gd name="T4" fmla="*/ 5 w 7"/>
                  <a:gd name="T5" fmla="*/ 7 h 14"/>
                  <a:gd name="T6" fmla="*/ 3 w 7"/>
                  <a:gd name="T7" fmla="*/ 10 h 14"/>
                  <a:gd name="T8" fmla="*/ 0 w 7"/>
                  <a:gd name="T9" fmla="*/ 13 h 14"/>
                  <a:gd name="T10" fmla="*/ 3 w 7"/>
                  <a:gd name="T11" fmla="*/ 14 h 14"/>
                  <a:gd name="T12" fmla="*/ 5 w 7"/>
                  <a:gd name="T13" fmla="*/ 10 h 14"/>
                  <a:gd name="T14" fmla="*/ 6 w 7"/>
                  <a:gd name="T15" fmla="*/ 7 h 14"/>
                  <a:gd name="T16" fmla="*/ 7 w 7"/>
                  <a:gd name="T17" fmla="*/ 4 h 14"/>
                  <a:gd name="T18" fmla="*/ 6 w 7"/>
                  <a:gd name="T19" fmla="*/ 0 h 14"/>
                  <a:gd name="T20" fmla="*/ 5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5" name="Freeform 2143">
                <a:extLst>
                  <a:ext uri="{FF2B5EF4-FFF2-40B4-BE49-F238E27FC236}">
                    <a16:creationId xmlns:a16="http://schemas.microsoft.com/office/drawing/2014/main" id="{5E8E2F70-56CC-4D17-A605-1EE7B6CDE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866"/>
                <a:ext cx="15" cy="53"/>
              </a:xfrm>
              <a:custGeom>
                <a:avLst/>
                <a:gdLst>
                  <a:gd name="T0" fmla="*/ 0 w 46"/>
                  <a:gd name="T1" fmla="*/ 0 h 160"/>
                  <a:gd name="T2" fmla="*/ 1 w 46"/>
                  <a:gd name="T3" fmla="*/ 10 h 160"/>
                  <a:gd name="T4" fmla="*/ 2 w 46"/>
                  <a:gd name="T5" fmla="*/ 21 h 160"/>
                  <a:gd name="T6" fmla="*/ 5 w 46"/>
                  <a:gd name="T7" fmla="*/ 31 h 160"/>
                  <a:gd name="T8" fmla="*/ 6 w 46"/>
                  <a:gd name="T9" fmla="*/ 42 h 160"/>
                  <a:gd name="T10" fmla="*/ 8 w 46"/>
                  <a:gd name="T11" fmla="*/ 52 h 160"/>
                  <a:gd name="T12" fmla="*/ 10 w 46"/>
                  <a:gd name="T13" fmla="*/ 62 h 160"/>
                  <a:gd name="T14" fmla="*/ 13 w 46"/>
                  <a:gd name="T15" fmla="*/ 73 h 160"/>
                  <a:gd name="T16" fmla="*/ 15 w 46"/>
                  <a:gd name="T17" fmla="*/ 83 h 160"/>
                  <a:gd name="T18" fmla="*/ 18 w 46"/>
                  <a:gd name="T19" fmla="*/ 93 h 160"/>
                  <a:gd name="T20" fmla="*/ 21 w 46"/>
                  <a:gd name="T21" fmla="*/ 103 h 160"/>
                  <a:gd name="T22" fmla="*/ 24 w 46"/>
                  <a:gd name="T23" fmla="*/ 112 h 160"/>
                  <a:gd name="T24" fmla="*/ 27 w 46"/>
                  <a:gd name="T25" fmla="*/ 122 h 160"/>
                  <a:gd name="T26" fmla="*/ 31 w 46"/>
                  <a:gd name="T27" fmla="*/ 132 h 160"/>
                  <a:gd name="T28" fmla="*/ 36 w 46"/>
                  <a:gd name="T29" fmla="*/ 143 h 160"/>
                  <a:gd name="T30" fmla="*/ 39 w 46"/>
                  <a:gd name="T31" fmla="*/ 152 h 160"/>
                  <a:gd name="T32" fmla="*/ 44 w 46"/>
                  <a:gd name="T33" fmla="*/ 160 h 160"/>
                  <a:gd name="T34" fmla="*/ 46 w 46"/>
                  <a:gd name="T35" fmla="*/ 159 h 160"/>
                  <a:gd name="T36" fmla="*/ 42 w 46"/>
                  <a:gd name="T37" fmla="*/ 150 h 160"/>
                  <a:gd name="T38" fmla="*/ 36 w 46"/>
                  <a:gd name="T39" fmla="*/ 141 h 160"/>
                  <a:gd name="T40" fmla="*/ 33 w 46"/>
                  <a:gd name="T41" fmla="*/ 132 h 160"/>
                  <a:gd name="T42" fmla="*/ 29 w 46"/>
                  <a:gd name="T43" fmla="*/ 122 h 160"/>
                  <a:gd name="T44" fmla="*/ 25 w 46"/>
                  <a:gd name="T45" fmla="*/ 112 h 160"/>
                  <a:gd name="T46" fmla="*/ 22 w 46"/>
                  <a:gd name="T47" fmla="*/ 103 h 160"/>
                  <a:gd name="T48" fmla="*/ 19 w 46"/>
                  <a:gd name="T49" fmla="*/ 93 h 160"/>
                  <a:gd name="T50" fmla="*/ 16 w 46"/>
                  <a:gd name="T51" fmla="*/ 83 h 160"/>
                  <a:gd name="T52" fmla="*/ 15 w 46"/>
                  <a:gd name="T53" fmla="*/ 73 h 160"/>
                  <a:gd name="T54" fmla="*/ 11 w 46"/>
                  <a:gd name="T55" fmla="*/ 62 h 160"/>
                  <a:gd name="T56" fmla="*/ 10 w 46"/>
                  <a:gd name="T57" fmla="*/ 52 h 160"/>
                  <a:gd name="T58" fmla="*/ 7 w 46"/>
                  <a:gd name="T59" fmla="*/ 42 h 160"/>
                  <a:gd name="T60" fmla="*/ 6 w 46"/>
                  <a:gd name="T61" fmla="*/ 31 h 160"/>
                  <a:gd name="T62" fmla="*/ 5 w 46"/>
                  <a:gd name="T63" fmla="*/ 21 h 160"/>
                  <a:gd name="T64" fmla="*/ 3 w 46"/>
                  <a:gd name="T65" fmla="*/ 10 h 160"/>
                  <a:gd name="T66" fmla="*/ 1 w 46"/>
                  <a:gd name="T67" fmla="*/ 0 h 160"/>
                  <a:gd name="T68" fmla="*/ 0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0" y="0"/>
                    </a:moveTo>
                    <a:lnTo>
                      <a:pt x="1" y="10"/>
                    </a:lnTo>
                    <a:lnTo>
                      <a:pt x="2" y="21"/>
                    </a:lnTo>
                    <a:lnTo>
                      <a:pt x="5" y="31"/>
                    </a:lnTo>
                    <a:lnTo>
                      <a:pt x="6" y="42"/>
                    </a:lnTo>
                    <a:lnTo>
                      <a:pt x="8" y="52"/>
                    </a:lnTo>
                    <a:lnTo>
                      <a:pt x="10" y="62"/>
                    </a:lnTo>
                    <a:lnTo>
                      <a:pt x="13" y="73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1" y="103"/>
                    </a:lnTo>
                    <a:lnTo>
                      <a:pt x="24" y="112"/>
                    </a:lnTo>
                    <a:lnTo>
                      <a:pt x="27" y="122"/>
                    </a:lnTo>
                    <a:lnTo>
                      <a:pt x="31" y="132"/>
                    </a:lnTo>
                    <a:lnTo>
                      <a:pt x="36" y="143"/>
                    </a:lnTo>
                    <a:lnTo>
                      <a:pt x="39" y="152"/>
                    </a:lnTo>
                    <a:lnTo>
                      <a:pt x="44" y="160"/>
                    </a:lnTo>
                    <a:lnTo>
                      <a:pt x="46" y="159"/>
                    </a:lnTo>
                    <a:lnTo>
                      <a:pt x="42" y="150"/>
                    </a:lnTo>
                    <a:lnTo>
                      <a:pt x="36" y="141"/>
                    </a:lnTo>
                    <a:lnTo>
                      <a:pt x="33" y="132"/>
                    </a:lnTo>
                    <a:lnTo>
                      <a:pt x="29" y="122"/>
                    </a:lnTo>
                    <a:lnTo>
                      <a:pt x="25" y="112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6" y="83"/>
                    </a:lnTo>
                    <a:lnTo>
                      <a:pt x="15" y="73"/>
                    </a:lnTo>
                    <a:lnTo>
                      <a:pt x="11" y="62"/>
                    </a:lnTo>
                    <a:lnTo>
                      <a:pt x="10" y="52"/>
                    </a:lnTo>
                    <a:lnTo>
                      <a:pt x="7" y="42"/>
                    </a:lnTo>
                    <a:lnTo>
                      <a:pt x="6" y="31"/>
                    </a:lnTo>
                    <a:lnTo>
                      <a:pt x="5" y="21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6" name="Freeform 2144">
                <a:extLst>
                  <a:ext uri="{FF2B5EF4-FFF2-40B4-BE49-F238E27FC236}">
                    <a16:creationId xmlns:a16="http://schemas.microsoft.com/office/drawing/2014/main" id="{77EEE37D-48AF-4994-AD51-5F53DD7C3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3"/>
                <a:ext cx="4" cy="2"/>
              </a:xfrm>
              <a:custGeom>
                <a:avLst/>
                <a:gdLst>
                  <a:gd name="T0" fmla="*/ 2 w 13"/>
                  <a:gd name="T1" fmla="*/ 5 h 7"/>
                  <a:gd name="T2" fmla="*/ 4 w 13"/>
                  <a:gd name="T3" fmla="*/ 2 h 7"/>
                  <a:gd name="T4" fmla="*/ 7 w 13"/>
                  <a:gd name="T5" fmla="*/ 2 h 7"/>
                  <a:gd name="T6" fmla="*/ 10 w 13"/>
                  <a:gd name="T7" fmla="*/ 5 h 7"/>
                  <a:gd name="T8" fmla="*/ 11 w 13"/>
                  <a:gd name="T9" fmla="*/ 7 h 7"/>
                  <a:gd name="T10" fmla="*/ 13 w 13"/>
                  <a:gd name="T11" fmla="*/ 7 h 7"/>
                  <a:gd name="T12" fmla="*/ 11 w 13"/>
                  <a:gd name="T13" fmla="*/ 5 h 7"/>
                  <a:gd name="T14" fmla="*/ 8 w 13"/>
                  <a:gd name="T15" fmla="*/ 1 h 7"/>
                  <a:gd name="T16" fmla="*/ 4 w 13"/>
                  <a:gd name="T17" fmla="*/ 0 h 7"/>
                  <a:gd name="T18" fmla="*/ 0 w 13"/>
                  <a:gd name="T19" fmla="*/ 2 h 7"/>
                  <a:gd name="T20" fmla="*/ 2 w 13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7" name="Freeform 2145">
                <a:extLst>
                  <a:ext uri="{FF2B5EF4-FFF2-40B4-BE49-F238E27FC236}">
                    <a16:creationId xmlns:a16="http://schemas.microsoft.com/office/drawing/2014/main" id="{BF748899-77FC-4386-9320-79DD67398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4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8" name="Freeform 2146">
                <a:extLst>
                  <a:ext uri="{FF2B5EF4-FFF2-40B4-BE49-F238E27FC236}">
                    <a16:creationId xmlns:a16="http://schemas.microsoft.com/office/drawing/2014/main" id="{09C093F2-68C8-4EA9-A0C9-CD61E78EB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3" cy="5"/>
              </a:xfrm>
              <a:custGeom>
                <a:avLst/>
                <a:gdLst>
                  <a:gd name="T0" fmla="*/ 0 w 39"/>
                  <a:gd name="T1" fmla="*/ 9 h 14"/>
                  <a:gd name="T2" fmla="*/ 4 w 39"/>
                  <a:gd name="T3" fmla="*/ 11 h 14"/>
                  <a:gd name="T4" fmla="*/ 10 w 39"/>
                  <a:gd name="T5" fmla="*/ 12 h 14"/>
                  <a:gd name="T6" fmla="*/ 15 w 39"/>
                  <a:gd name="T7" fmla="*/ 14 h 14"/>
                  <a:gd name="T8" fmla="*/ 20 w 39"/>
                  <a:gd name="T9" fmla="*/ 12 h 14"/>
                  <a:gd name="T10" fmla="*/ 26 w 39"/>
                  <a:gd name="T11" fmla="*/ 10 h 14"/>
                  <a:gd name="T12" fmla="*/ 32 w 39"/>
                  <a:gd name="T13" fmla="*/ 8 h 14"/>
                  <a:gd name="T14" fmla="*/ 35 w 39"/>
                  <a:gd name="T15" fmla="*/ 5 h 14"/>
                  <a:gd name="T16" fmla="*/ 39 w 39"/>
                  <a:gd name="T17" fmla="*/ 1 h 14"/>
                  <a:gd name="T18" fmla="*/ 38 w 39"/>
                  <a:gd name="T19" fmla="*/ 0 h 14"/>
                  <a:gd name="T20" fmla="*/ 34 w 39"/>
                  <a:gd name="T21" fmla="*/ 3 h 14"/>
                  <a:gd name="T22" fmla="*/ 29 w 39"/>
                  <a:gd name="T23" fmla="*/ 7 h 14"/>
                  <a:gd name="T24" fmla="*/ 24 w 39"/>
                  <a:gd name="T25" fmla="*/ 10 h 14"/>
                  <a:gd name="T26" fmla="*/ 20 w 39"/>
                  <a:gd name="T27" fmla="*/ 10 h 14"/>
                  <a:gd name="T28" fmla="*/ 15 w 39"/>
                  <a:gd name="T29" fmla="*/ 12 h 14"/>
                  <a:gd name="T30" fmla="*/ 10 w 39"/>
                  <a:gd name="T31" fmla="*/ 11 h 14"/>
                  <a:gd name="T32" fmla="*/ 6 w 39"/>
                  <a:gd name="T33" fmla="*/ 10 h 14"/>
                  <a:gd name="T34" fmla="*/ 1 w 39"/>
                  <a:gd name="T35" fmla="*/ 8 h 14"/>
                  <a:gd name="T36" fmla="*/ 0 w 39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4">
                    <a:moveTo>
                      <a:pt x="0" y="9"/>
                    </a:moveTo>
                    <a:lnTo>
                      <a:pt x="4" y="11"/>
                    </a:lnTo>
                    <a:lnTo>
                      <a:pt x="10" y="12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6" y="10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5" y="12"/>
                    </a:lnTo>
                    <a:lnTo>
                      <a:pt x="10" y="11"/>
                    </a:lnTo>
                    <a:lnTo>
                      <a:pt x="6" y="10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9" name="Freeform 2147">
                <a:extLst>
                  <a:ext uri="{FF2B5EF4-FFF2-40B4-BE49-F238E27FC236}">
                    <a16:creationId xmlns:a16="http://schemas.microsoft.com/office/drawing/2014/main" id="{AE9D4C83-122B-4E37-BC40-A822C25A8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98"/>
                <a:ext cx="4" cy="4"/>
              </a:xfrm>
              <a:custGeom>
                <a:avLst/>
                <a:gdLst>
                  <a:gd name="T0" fmla="*/ 2 w 11"/>
                  <a:gd name="T1" fmla="*/ 12 h 13"/>
                  <a:gd name="T2" fmla="*/ 1 w 11"/>
                  <a:gd name="T3" fmla="*/ 8 h 13"/>
                  <a:gd name="T4" fmla="*/ 5 w 11"/>
                  <a:gd name="T5" fmla="*/ 4 h 13"/>
                  <a:gd name="T6" fmla="*/ 7 w 11"/>
                  <a:gd name="T7" fmla="*/ 2 h 13"/>
                  <a:gd name="T8" fmla="*/ 10 w 11"/>
                  <a:gd name="T9" fmla="*/ 2 h 13"/>
                  <a:gd name="T10" fmla="*/ 11 w 11"/>
                  <a:gd name="T11" fmla="*/ 0 h 13"/>
                  <a:gd name="T12" fmla="*/ 6 w 11"/>
                  <a:gd name="T13" fmla="*/ 0 h 13"/>
                  <a:gd name="T14" fmla="*/ 2 w 11"/>
                  <a:gd name="T15" fmla="*/ 3 h 13"/>
                  <a:gd name="T16" fmla="*/ 0 w 11"/>
                  <a:gd name="T17" fmla="*/ 8 h 13"/>
                  <a:gd name="T18" fmla="*/ 1 w 11"/>
                  <a:gd name="T19" fmla="*/ 13 h 13"/>
                  <a:gd name="T20" fmla="*/ 2 w 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2" y="12"/>
                    </a:moveTo>
                    <a:lnTo>
                      <a:pt x="1" y="8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0" name="Freeform 2148">
                <a:extLst>
                  <a:ext uri="{FF2B5EF4-FFF2-40B4-BE49-F238E27FC236}">
                    <a16:creationId xmlns:a16="http://schemas.microsoft.com/office/drawing/2014/main" id="{094D2DBC-72DA-4D6E-81EE-88E7FA42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01"/>
                <a:ext cx="15" cy="59"/>
              </a:xfrm>
              <a:custGeom>
                <a:avLst/>
                <a:gdLst>
                  <a:gd name="T0" fmla="*/ 44 w 44"/>
                  <a:gd name="T1" fmla="*/ 177 h 177"/>
                  <a:gd name="T2" fmla="*/ 41 w 44"/>
                  <a:gd name="T3" fmla="*/ 165 h 177"/>
                  <a:gd name="T4" fmla="*/ 40 w 44"/>
                  <a:gd name="T5" fmla="*/ 153 h 177"/>
                  <a:gd name="T6" fmla="*/ 38 w 44"/>
                  <a:gd name="T7" fmla="*/ 142 h 177"/>
                  <a:gd name="T8" fmla="*/ 36 w 44"/>
                  <a:gd name="T9" fmla="*/ 130 h 177"/>
                  <a:gd name="T10" fmla="*/ 35 w 44"/>
                  <a:gd name="T11" fmla="*/ 119 h 177"/>
                  <a:gd name="T12" fmla="*/ 32 w 44"/>
                  <a:gd name="T13" fmla="*/ 108 h 177"/>
                  <a:gd name="T14" fmla="*/ 30 w 44"/>
                  <a:gd name="T15" fmla="*/ 96 h 177"/>
                  <a:gd name="T16" fmla="*/ 29 w 44"/>
                  <a:gd name="T17" fmla="*/ 86 h 177"/>
                  <a:gd name="T18" fmla="*/ 27 w 44"/>
                  <a:gd name="T19" fmla="*/ 75 h 177"/>
                  <a:gd name="T20" fmla="*/ 24 w 44"/>
                  <a:gd name="T21" fmla="*/ 65 h 177"/>
                  <a:gd name="T22" fmla="*/ 21 w 44"/>
                  <a:gd name="T23" fmla="*/ 54 h 177"/>
                  <a:gd name="T24" fmla="*/ 19 w 44"/>
                  <a:gd name="T25" fmla="*/ 43 h 177"/>
                  <a:gd name="T26" fmla="*/ 15 w 44"/>
                  <a:gd name="T27" fmla="*/ 33 h 177"/>
                  <a:gd name="T28" fmla="*/ 11 w 44"/>
                  <a:gd name="T29" fmla="*/ 21 h 177"/>
                  <a:gd name="T30" fmla="*/ 7 w 44"/>
                  <a:gd name="T31" fmla="*/ 10 h 177"/>
                  <a:gd name="T32" fmla="*/ 1 w 44"/>
                  <a:gd name="T33" fmla="*/ 0 h 177"/>
                  <a:gd name="T34" fmla="*/ 0 w 44"/>
                  <a:gd name="T35" fmla="*/ 1 h 177"/>
                  <a:gd name="T36" fmla="*/ 6 w 44"/>
                  <a:gd name="T37" fmla="*/ 12 h 177"/>
                  <a:gd name="T38" fmla="*/ 9 w 44"/>
                  <a:gd name="T39" fmla="*/ 21 h 177"/>
                  <a:gd name="T40" fmla="*/ 13 w 44"/>
                  <a:gd name="T41" fmla="*/ 33 h 177"/>
                  <a:gd name="T42" fmla="*/ 17 w 44"/>
                  <a:gd name="T43" fmla="*/ 43 h 177"/>
                  <a:gd name="T44" fmla="*/ 20 w 44"/>
                  <a:gd name="T45" fmla="*/ 54 h 177"/>
                  <a:gd name="T46" fmla="*/ 22 w 44"/>
                  <a:gd name="T47" fmla="*/ 65 h 177"/>
                  <a:gd name="T48" fmla="*/ 26 w 44"/>
                  <a:gd name="T49" fmla="*/ 75 h 177"/>
                  <a:gd name="T50" fmla="*/ 28 w 44"/>
                  <a:gd name="T51" fmla="*/ 86 h 177"/>
                  <a:gd name="T52" fmla="*/ 29 w 44"/>
                  <a:gd name="T53" fmla="*/ 96 h 177"/>
                  <a:gd name="T54" fmla="*/ 31 w 44"/>
                  <a:gd name="T55" fmla="*/ 108 h 177"/>
                  <a:gd name="T56" fmla="*/ 32 w 44"/>
                  <a:gd name="T57" fmla="*/ 119 h 177"/>
                  <a:gd name="T58" fmla="*/ 35 w 44"/>
                  <a:gd name="T59" fmla="*/ 130 h 177"/>
                  <a:gd name="T60" fmla="*/ 37 w 44"/>
                  <a:gd name="T61" fmla="*/ 142 h 177"/>
                  <a:gd name="T62" fmla="*/ 38 w 44"/>
                  <a:gd name="T63" fmla="*/ 153 h 177"/>
                  <a:gd name="T64" fmla="*/ 40 w 44"/>
                  <a:gd name="T65" fmla="*/ 165 h 177"/>
                  <a:gd name="T66" fmla="*/ 41 w 44"/>
                  <a:gd name="T67" fmla="*/ 177 h 177"/>
                  <a:gd name="T68" fmla="*/ 44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44" y="177"/>
                    </a:moveTo>
                    <a:lnTo>
                      <a:pt x="41" y="165"/>
                    </a:lnTo>
                    <a:lnTo>
                      <a:pt x="40" y="153"/>
                    </a:lnTo>
                    <a:lnTo>
                      <a:pt x="38" y="142"/>
                    </a:lnTo>
                    <a:lnTo>
                      <a:pt x="36" y="130"/>
                    </a:lnTo>
                    <a:lnTo>
                      <a:pt x="35" y="119"/>
                    </a:lnTo>
                    <a:lnTo>
                      <a:pt x="32" y="108"/>
                    </a:lnTo>
                    <a:lnTo>
                      <a:pt x="30" y="96"/>
                    </a:lnTo>
                    <a:lnTo>
                      <a:pt x="29" y="86"/>
                    </a:lnTo>
                    <a:lnTo>
                      <a:pt x="27" y="75"/>
                    </a:lnTo>
                    <a:lnTo>
                      <a:pt x="24" y="65"/>
                    </a:lnTo>
                    <a:lnTo>
                      <a:pt x="21" y="54"/>
                    </a:lnTo>
                    <a:lnTo>
                      <a:pt x="19" y="43"/>
                    </a:lnTo>
                    <a:lnTo>
                      <a:pt x="15" y="33"/>
                    </a:lnTo>
                    <a:lnTo>
                      <a:pt x="11" y="21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9" y="21"/>
                    </a:lnTo>
                    <a:lnTo>
                      <a:pt x="13" y="33"/>
                    </a:lnTo>
                    <a:lnTo>
                      <a:pt x="17" y="43"/>
                    </a:lnTo>
                    <a:lnTo>
                      <a:pt x="20" y="54"/>
                    </a:lnTo>
                    <a:lnTo>
                      <a:pt x="22" y="65"/>
                    </a:lnTo>
                    <a:lnTo>
                      <a:pt x="26" y="75"/>
                    </a:lnTo>
                    <a:lnTo>
                      <a:pt x="28" y="86"/>
                    </a:lnTo>
                    <a:lnTo>
                      <a:pt x="29" y="96"/>
                    </a:lnTo>
                    <a:lnTo>
                      <a:pt x="31" y="108"/>
                    </a:lnTo>
                    <a:lnTo>
                      <a:pt x="32" y="119"/>
                    </a:lnTo>
                    <a:lnTo>
                      <a:pt x="35" y="130"/>
                    </a:lnTo>
                    <a:lnTo>
                      <a:pt x="37" y="142"/>
                    </a:lnTo>
                    <a:lnTo>
                      <a:pt x="38" y="153"/>
                    </a:lnTo>
                    <a:lnTo>
                      <a:pt x="40" y="165"/>
                    </a:lnTo>
                    <a:lnTo>
                      <a:pt x="41" y="177"/>
                    </a:lnTo>
                    <a:lnTo>
                      <a:pt x="44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1" name="Freeform 2149">
                <a:extLst>
                  <a:ext uri="{FF2B5EF4-FFF2-40B4-BE49-F238E27FC236}">
                    <a16:creationId xmlns:a16="http://schemas.microsoft.com/office/drawing/2014/main" id="{BF06E8C2-2599-4F1E-9026-82895C3B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860"/>
                <a:ext cx="4" cy="6"/>
              </a:xfrm>
              <a:custGeom>
                <a:avLst/>
                <a:gdLst>
                  <a:gd name="T0" fmla="*/ 11 w 11"/>
                  <a:gd name="T1" fmla="*/ 19 h 20"/>
                  <a:gd name="T2" fmla="*/ 9 w 11"/>
                  <a:gd name="T3" fmla="*/ 15 h 20"/>
                  <a:gd name="T4" fmla="*/ 5 w 11"/>
                  <a:gd name="T5" fmla="*/ 9 h 20"/>
                  <a:gd name="T6" fmla="*/ 3 w 11"/>
                  <a:gd name="T7" fmla="*/ 6 h 20"/>
                  <a:gd name="T8" fmla="*/ 1 w 11"/>
                  <a:gd name="T9" fmla="*/ 0 h 20"/>
                  <a:gd name="T10" fmla="*/ 0 w 11"/>
                  <a:gd name="T11" fmla="*/ 0 h 20"/>
                  <a:gd name="T12" fmla="*/ 1 w 11"/>
                  <a:gd name="T13" fmla="*/ 6 h 20"/>
                  <a:gd name="T14" fmla="*/ 4 w 11"/>
                  <a:gd name="T15" fmla="*/ 11 h 20"/>
                  <a:gd name="T16" fmla="*/ 6 w 11"/>
                  <a:gd name="T17" fmla="*/ 16 h 20"/>
                  <a:gd name="T18" fmla="*/ 10 w 11"/>
                  <a:gd name="T19" fmla="*/ 20 h 20"/>
                  <a:gd name="T20" fmla="*/ 11 w 1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0">
                    <a:moveTo>
                      <a:pt x="11" y="19"/>
                    </a:moveTo>
                    <a:lnTo>
                      <a:pt x="9" y="15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4" y="11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2" name="Freeform 2150">
                <a:extLst>
                  <a:ext uri="{FF2B5EF4-FFF2-40B4-BE49-F238E27FC236}">
                    <a16:creationId xmlns:a16="http://schemas.microsoft.com/office/drawing/2014/main" id="{11904C78-D3BA-4A13-8275-7362D69A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3"/>
              </a:xfrm>
              <a:custGeom>
                <a:avLst/>
                <a:gdLst>
                  <a:gd name="T0" fmla="*/ 31 w 31"/>
                  <a:gd name="T1" fmla="*/ 0 h 10"/>
                  <a:gd name="T2" fmla="*/ 25 w 31"/>
                  <a:gd name="T3" fmla="*/ 3 h 10"/>
                  <a:gd name="T4" fmla="*/ 21 w 31"/>
                  <a:gd name="T5" fmla="*/ 7 h 10"/>
                  <a:gd name="T6" fmla="*/ 19 w 31"/>
                  <a:gd name="T7" fmla="*/ 9 h 10"/>
                  <a:gd name="T8" fmla="*/ 16 w 31"/>
                  <a:gd name="T9" fmla="*/ 9 h 10"/>
                  <a:gd name="T10" fmla="*/ 13 w 31"/>
                  <a:gd name="T11" fmla="*/ 9 h 10"/>
                  <a:gd name="T12" fmla="*/ 11 w 31"/>
                  <a:gd name="T13" fmla="*/ 8 h 10"/>
                  <a:gd name="T14" fmla="*/ 6 w 31"/>
                  <a:gd name="T15" fmla="*/ 7 h 10"/>
                  <a:gd name="T16" fmla="*/ 1 w 31"/>
                  <a:gd name="T17" fmla="*/ 3 h 10"/>
                  <a:gd name="T18" fmla="*/ 0 w 31"/>
                  <a:gd name="T19" fmla="*/ 5 h 10"/>
                  <a:gd name="T20" fmla="*/ 5 w 31"/>
                  <a:gd name="T21" fmla="*/ 8 h 10"/>
                  <a:gd name="T22" fmla="*/ 9 w 31"/>
                  <a:gd name="T23" fmla="*/ 9 h 10"/>
                  <a:gd name="T24" fmla="*/ 13 w 31"/>
                  <a:gd name="T25" fmla="*/ 10 h 10"/>
                  <a:gd name="T26" fmla="*/ 16 w 31"/>
                  <a:gd name="T27" fmla="*/ 10 h 10"/>
                  <a:gd name="T28" fmla="*/ 20 w 31"/>
                  <a:gd name="T29" fmla="*/ 10 h 10"/>
                  <a:gd name="T30" fmla="*/ 22 w 31"/>
                  <a:gd name="T31" fmla="*/ 8 h 10"/>
                  <a:gd name="T32" fmla="*/ 27 w 31"/>
                  <a:gd name="T33" fmla="*/ 5 h 10"/>
                  <a:gd name="T34" fmla="*/ 31 w 31"/>
                  <a:gd name="T35" fmla="*/ 1 h 10"/>
                  <a:gd name="T36" fmla="*/ 31 w 3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25" y="3"/>
                    </a:lnTo>
                    <a:lnTo>
                      <a:pt x="21" y="7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9" y="9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8"/>
                    </a:lnTo>
                    <a:lnTo>
                      <a:pt x="27" y="5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3" name="Freeform 2151">
                <a:extLst>
                  <a:ext uri="{FF2B5EF4-FFF2-40B4-BE49-F238E27FC236}">
                    <a16:creationId xmlns:a16="http://schemas.microsoft.com/office/drawing/2014/main" id="{5A1C7D2D-4374-4F05-B7E5-B7E8EB98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0"/>
                <a:ext cx="3" cy="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4 h 14"/>
                  <a:gd name="T4" fmla="*/ 5 w 8"/>
                  <a:gd name="T5" fmla="*/ 6 h 14"/>
                  <a:gd name="T6" fmla="*/ 2 w 8"/>
                  <a:gd name="T7" fmla="*/ 10 h 14"/>
                  <a:gd name="T8" fmla="*/ 0 w 8"/>
                  <a:gd name="T9" fmla="*/ 13 h 14"/>
                  <a:gd name="T10" fmla="*/ 1 w 8"/>
                  <a:gd name="T11" fmla="*/ 14 h 14"/>
                  <a:gd name="T12" fmla="*/ 5 w 8"/>
                  <a:gd name="T13" fmla="*/ 12 h 14"/>
                  <a:gd name="T14" fmla="*/ 7 w 8"/>
                  <a:gd name="T15" fmla="*/ 7 h 14"/>
                  <a:gd name="T16" fmla="*/ 8 w 8"/>
                  <a:gd name="T17" fmla="*/ 4 h 14"/>
                  <a:gd name="T18" fmla="*/ 8 w 8"/>
                  <a:gd name="T19" fmla="*/ 0 h 14"/>
                  <a:gd name="T20" fmla="*/ 6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2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4" name="Freeform 2152">
                <a:extLst>
                  <a:ext uri="{FF2B5EF4-FFF2-40B4-BE49-F238E27FC236}">
                    <a16:creationId xmlns:a16="http://schemas.microsoft.com/office/drawing/2014/main" id="{B2C3CC2C-B02A-404D-BD85-FB59E016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7"/>
                <a:ext cx="10" cy="63"/>
              </a:xfrm>
              <a:custGeom>
                <a:avLst/>
                <a:gdLst>
                  <a:gd name="T0" fmla="*/ 1 w 31"/>
                  <a:gd name="T1" fmla="*/ 0 h 190"/>
                  <a:gd name="T2" fmla="*/ 0 w 31"/>
                  <a:gd name="T3" fmla="*/ 12 h 190"/>
                  <a:gd name="T4" fmla="*/ 0 w 31"/>
                  <a:gd name="T5" fmla="*/ 23 h 190"/>
                  <a:gd name="T6" fmla="*/ 0 w 31"/>
                  <a:gd name="T7" fmla="*/ 36 h 190"/>
                  <a:gd name="T8" fmla="*/ 2 w 31"/>
                  <a:gd name="T9" fmla="*/ 48 h 190"/>
                  <a:gd name="T10" fmla="*/ 3 w 31"/>
                  <a:gd name="T11" fmla="*/ 60 h 190"/>
                  <a:gd name="T12" fmla="*/ 3 w 31"/>
                  <a:gd name="T13" fmla="*/ 71 h 190"/>
                  <a:gd name="T14" fmla="*/ 4 w 31"/>
                  <a:gd name="T15" fmla="*/ 84 h 190"/>
                  <a:gd name="T16" fmla="*/ 5 w 31"/>
                  <a:gd name="T17" fmla="*/ 96 h 190"/>
                  <a:gd name="T18" fmla="*/ 9 w 31"/>
                  <a:gd name="T19" fmla="*/ 108 h 190"/>
                  <a:gd name="T20" fmla="*/ 10 w 31"/>
                  <a:gd name="T21" fmla="*/ 121 h 190"/>
                  <a:gd name="T22" fmla="*/ 13 w 31"/>
                  <a:gd name="T23" fmla="*/ 133 h 190"/>
                  <a:gd name="T24" fmla="*/ 14 w 31"/>
                  <a:gd name="T25" fmla="*/ 146 h 190"/>
                  <a:gd name="T26" fmla="*/ 18 w 31"/>
                  <a:gd name="T27" fmla="*/ 156 h 190"/>
                  <a:gd name="T28" fmla="*/ 22 w 31"/>
                  <a:gd name="T29" fmla="*/ 168 h 190"/>
                  <a:gd name="T30" fmla="*/ 25 w 31"/>
                  <a:gd name="T31" fmla="*/ 179 h 190"/>
                  <a:gd name="T32" fmla="*/ 29 w 31"/>
                  <a:gd name="T33" fmla="*/ 190 h 190"/>
                  <a:gd name="T34" fmla="*/ 31 w 31"/>
                  <a:gd name="T35" fmla="*/ 190 h 190"/>
                  <a:gd name="T36" fmla="*/ 27 w 31"/>
                  <a:gd name="T37" fmla="*/ 179 h 190"/>
                  <a:gd name="T38" fmla="*/ 23 w 31"/>
                  <a:gd name="T39" fmla="*/ 168 h 190"/>
                  <a:gd name="T40" fmla="*/ 20 w 31"/>
                  <a:gd name="T41" fmla="*/ 156 h 190"/>
                  <a:gd name="T42" fmla="*/ 16 w 31"/>
                  <a:gd name="T43" fmla="*/ 146 h 190"/>
                  <a:gd name="T44" fmla="*/ 14 w 31"/>
                  <a:gd name="T45" fmla="*/ 133 h 190"/>
                  <a:gd name="T46" fmla="*/ 12 w 31"/>
                  <a:gd name="T47" fmla="*/ 121 h 190"/>
                  <a:gd name="T48" fmla="*/ 10 w 31"/>
                  <a:gd name="T49" fmla="*/ 108 h 190"/>
                  <a:gd name="T50" fmla="*/ 7 w 31"/>
                  <a:gd name="T51" fmla="*/ 96 h 190"/>
                  <a:gd name="T52" fmla="*/ 5 w 31"/>
                  <a:gd name="T53" fmla="*/ 84 h 190"/>
                  <a:gd name="T54" fmla="*/ 4 w 31"/>
                  <a:gd name="T55" fmla="*/ 71 h 190"/>
                  <a:gd name="T56" fmla="*/ 3 w 31"/>
                  <a:gd name="T57" fmla="*/ 60 h 190"/>
                  <a:gd name="T58" fmla="*/ 3 w 31"/>
                  <a:gd name="T59" fmla="*/ 48 h 190"/>
                  <a:gd name="T60" fmla="*/ 3 w 31"/>
                  <a:gd name="T61" fmla="*/ 36 h 190"/>
                  <a:gd name="T62" fmla="*/ 3 w 31"/>
                  <a:gd name="T63" fmla="*/ 23 h 190"/>
                  <a:gd name="T64" fmla="*/ 3 w 31"/>
                  <a:gd name="T65" fmla="*/ 12 h 190"/>
                  <a:gd name="T66" fmla="*/ 3 w 31"/>
                  <a:gd name="T67" fmla="*/ 0 h 190"/>
                  <a:gd name="T68" fmla="*/ 1 w 31"/>
                  <a:gd name="T6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0">
                    <a:moveTo>
                      <a:pt x="1" y="0"/>
                    </a:moveTo>
                    <a:lnTo>
                      <a:pt x="0" y="12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2" y="48"/>
                    </a:lnTo>
                    <a:lnTo>
                      <a:pt x="3" y="60"/>
                    </a:lnTo>
                    <a:lnTo>
                      <a:pt x="3" y="71"/>
                    </a:lnTo>
                    <a:lnTo>
                      <a:pt x="4" y="84"/>
                    </a:lnTo>
                    <a:lnTo>
                      <a:pt x="5" y="96"/>
                    </a:lnTo>
                    <a:lnTo>
                      <a:pt x="9" y="108"/>
                    </a:lnTo>
                    <a:lnTo>
                      <a:pt x="10" y="121"/>
                    </a:lnTo>
                    <a:lnTo>
                      <a:pt x="13" y="133"/>
                    </a:lnTo>
                    <a:lnTo>
                      <a:pt x="14" y="146"/>
                    </a:lnTo>
                    <a:lnTo>
                      <a:pt x="18" y="156"/>
                    </a:lnTo>
                    <a:lnTo>
                      <a:pt x="22" y="168"/>
                    </a:lnTo>
                    <a:lnTo>
                      <a:pt x="25" y="179"/>
                    </a:lnTo>
                    <a:lnTo>
                      <a:pt x="29" y="190"/>
                    </a:lnTo>
                    <a:lnTo>
                      <a:pt x="31" y="190"/>
                    </a:lnTo>
                    <a:lnTo>
                      <a:pt x="27" y="179"/>
                    </a:lnTo>
                    <a:lnTo>
                      <a:pt x="23" y="168"/>
                    </a:lnTo>
                    <a:lnTo>
                      <a:pt x="20" y="156"/>
                    </a:lnTo>
                    <a:lnTo>
                      <a:pt x="16" y="146"/>
                    </a:lnTo>
                    <a:lnTo>
                      <a:pt x="14" y="133"/>
                    </a:lnTo>
                    <a:lnTo>
                      <a:pt x="12" y="121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5" y="84"/>
                    </a:lnTo>
                    <a:lnTo>
                      <a:pt x="4" y="71"/>
                    </a:lnTo>
                    <a:lnTo>
                      <a:pt x="3" y="60"/>
                    </a:lnTo>
                    <a:lnTo>
                      <a:pt x="3" y="48"/>
                    </a:lnTo>
                    <a:lnTo>
                      <a:pt x="3" y="36"/>
                    </a:lnTo>
                    <a:lnTo>
                      <a:pt x="3" y="23"/>
                    </a:lnTo>
                    <a:lnTo>
                      <a:pt x="3" y="1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5" name="Freeform 2153">
                <a:extLst>
                  <a:ext uri="{FF2B5EF4-FFF2-40B4-BE49-F238E27FC236}">
                    <a16:creationId xmlns:a16="http://schemas.microsoft.com/office/drawing/2014/main" id="{29964524-3D77-4D5A-A44D-6AEAC62C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4"/>
                <a:ext cx="5" cy="4"/>
              </a:xfrm>
              <a:custGeom>
                <a:avLst/>
                <a:gdLst>
                  <a:gd name="T0" fmla="*/ 1 w 14"/>
                  <a:gd name="T1" fmla="*/ 3 h 10"/>
                  <a:gd name="T2" fmla="*/ 5 w 14"/>
                  <a:gd name="T3" fmla="*/ 1 h 10"/>
                  <a:gd name="T4" fmla="*/ 8 w 14"/>
                  <a:gd name="T5" fmla="*/ 3 h 10"/>
                  <a:gd name="T6" fmla="*/ 12 w 14"/>
                  <a:gd name="T7" fmla="*/ 5 h 10"/>
                  <a:gd name="T8" fmla="*/ 13 w 14"/>
                  <a:gd name="T9" fmla="*/ 10 h 10"/>
                  <a:gd name="T10" fmla="*/ 14 w 14"/>
                  <a:gd name="T11" fmla="*/ 10 h 10"/>
                  <a:gd name="T12" fmla="*/ 13 w 14"/>
                  <a:gd name="T13" fmla="*/ 4 h 10"/>
                  <a:gd name="T14" fmla="*/ 9 w 14"/>
                  <a:gd name="T15" fmla="*/ 1 h 10"/>
                  <a:gd name="T16" fmla="*/ 5 w 14"/>
                  <a:gd name="T17" fmla="*/ 0 h 10"/>
                  <a:gd name="T18" fmla="*/ 0 w 14"/>
                  <a:gd name="T19" fmla="*/ 2 h 10"/>
                  <a:gd name="T20" fmla="*/ 1 w 14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6" name="Freeform 2154">
                <a:extLst>
                  <a:ext uri="{FF2B5EF4-FFF2-40B4-BE49-F238E27FC236}">
                    <a16:creationId xmlns:a16="http://schemas.microsoft.com/office/drawing/2014/main" id="{FB057BAB-2783-4300-B401-DC2C7F3A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7" name="Freeform 2155">
                <a:extLst>
                  <a:ext uri="{FF2B5EF4-FFF2-40B4-BE49-F238E27FC236}">
                    <a16:creationId xmlns:a16="http://schemas.microsoft.com/office/drawing/2014/main" id="{F72141B0-7C98-4837-837F-A44FFF72A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5"/>
              </a:xfrm>
              <a:custGeom>
                <a:avLst/>
                <a:gdLst>
                  <a:gd name="T0" fmla="*/ 0 w 31"/>
                  <a:gd name="T1" fmla="*/ 10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3 h 13"/>
                  <a:gd name="T8" fmla="*/ 18 w 31"/>
                  <a:gd name="T9" fmla="*/ 12 h 13"/>
                  <a:gd name="T10" fmla="*/ 22 w 31"/>
                  <a:gd name="T11" fmla="*/ 10 h 13"/>
                  <a:gd name="T12" fmla="*/ 25 w 31"/>
                  <a:gd name="T13" fmla="*/ 8 h 13"/>
                  <a:gd name="T14" fmla="*/ 29 w 31"/>
                  <a:gd name="T15" fmla="*/ 6 h 13"/>
                  <a:gd name="T16" fmla="*/ 31 w 31"/>
                  <a:gd name="T17" fmla="*/ 2 h 13"/>
                  <a:gd name="T18" fmla="*/ 31 w 31"/>
                  <a:gd name="T19" fmla="*/ 0 h 13"/>
                  <a:gd name="T20" fmla="*/ 28 w 31"/>
                  <a:gd name="T21" fmla="*/ 4 h 13"/>
                  <a:gd name="T22" fmla="*/ 24 w 31"/>
                  <a:gd name="T23" fmla="*/ 7 h 13"/>
                  <a:gd name="T24" fmla="*/ 20 w 31"/>
                  <a:gd name="T25" fmla="*/ 8 h 13"/>
                  <a:gd name="T26" fmla="*/ 16 w 31"/>
                  <a:gd name="T27" fmla="*/ 10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1 h 13"/>
                  <a:gd name="T34" fmla="*/ 1 w 31"/>
                  <a:gd name="T35" fmla="*/ 9 h 13"/>
                  <a:gd name="T36" fmla="*/ 0 w 31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0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8" name="Freeform 2156">
                <a:extLst>
                  <a:ext uri="{FF2B5EF4-FFF2-40B4-BE49-F238E27FC236}">
                    <a16:creationId xmlns:a16="http://schemas.microsoft.com/office/drawing/2014/main" id="{14BBDD6D-D1A5-45B6-BD52-EA9DF219D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8"/>
                <a:ext cx="2" cy="4"/>
              </a:xfrm>
              <a:custGeom>
                <a:avLst/>
                <a:gdLst>
                  <a:gd name="T0" fmla="*/ 2 w 7"/>
                  <a:gd name="T1" fmla="*/ 10 h 11"/>
                  <a:gd name="T2" fmla="*/ 2 w 7"/>
                  <a:gd name="T3" fmla="*/ 8 h 11"/>
                  <a:gd name="T4" fmla="*/ 2 w 7"/>
                  <a:gd name="T5" fmla="*/ 4 h 11"/>
                  <a:gd name="T6" fmla="*/ 5 w 7"/>
                  <a:gd name="T7" fmla="*/ 1 h 11"/>
                  <a:gd name="T8" fmla="*/ 7 w 7"/>
                  <a:gd name="T9" fmla="*/ 0 h 11"/>
                  <a:gd name="T10" fmla="*/ 4 w 7"/>
                  <a:gd name="T11" fmla="*/ 0 h 11"/>
                  <a:gd name="T12" fmla="*/ 1 w 7"/>
                  <a:gd name="T13" fmla="*/ 2 h 11"/>
                  <a:gd name="T14" fmla="*/ 0 w 7"/>
                  <a:gd name="T15" fmla="*/ 8 h 11"/>
                  <a:gd name="T16" fmla="*/ 1 w 7"/>
                  <a:gd name="T17" fmla="*/ 11 h 11"/>
                  <a:gd name="T18" fmla="*/ 2 w 7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lnTo>
                      <a:pt x="2" y="8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9" name="Freeform 2157">
                <a:extLst>
                  <a:ext uri="{FF2B5EF4-FFF2-40B4-BE49-F238E27FC236}">
                    <a16:creationId xmlns:a16="http://schemas.microsoft.com/office/drawing/2014/main" id="{ACAA2577-8FA6-4A99-B3A1-491CB5B94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872"/>
                <a:ext cx="16" cy="46"/>
              </a:xfrm>
              <a:custGeom>
                <a:avLst/>
                <a:gdLst>
                  <a:gd name="T0" fmla="*/ 48 w 48"/>
                  <a:gd name="T1" fmla="*/ 138 h 138"/>
                  <a:gd name="T2" fmla="*/ 45 w 48"/>
                  <a:gd name="T3" fmla="*/ 128 h 138"/>
                  <a:gd name="T4" fmla="*/ 43 w 48"/>
                  <a:gd name="T5" fmla="*/ 120 h 138"/>
                  <a:gd name="T6" fmla="*/ 40 w 48"/>
                  <a:gd name="T7" fmla="*/ 110 h 138"/>
                  <a:gd name="T8" fmla="*/ 37 w 48"/>
                  <a:gd name="T9" fmla="*/ 102 h 138"/>
                  <a:gd name="T10" fmla="*/ 36 w 48"/>
                  <a:gd name="T11" fmla="*/ 93 h 138"/>
                  <a:gd name="T12" fmla="*/ 34 w 48"/>
                  <a:gd name="T13" fmla="*/ 84 h 138"/>
                  <a:gd name="T14" fmla="*/ 31 w 48"/>
                  <a:gd name="T15" fmla="*/ 75 h 138"/>
                  <a:gd name="T16" fmla="*/ 28 w 48"/>
                  <a:gd name="T17" fmla="*/ 67 h 138"/>
                  <a:gd name="T18" fmla="*/ 26 w 48"/>
                  <a:gd name="T19" fmla="*/ 58 h 138"/>
                  <a:gd name="T20" fmla="*/ 25 w 48"/>
                  <a:gd name="T21" fmla="*/ 51 h 138"/>
                  <a:gd name="T22" fmla="*/ 22 w 48"/>
                  <a:gd name="T23" fmla="*/ 42 h 138"/>
                  <a:gd name="T24" fmla="*/ 18 w 48"/>
                  <a:gd name="T25" fmla="*/ 33 h 138"/>
                  <a:gd name="T26" fmla="*/ 15 w 48"/>
                  <a:gd name="T27" fmla="*/ 25 h 138"/>
                  <a:gd name="T28" fmla="*/ 12 w 48"/>
                  <a:gd name="T29" fmla="*/ 17 h 138"/>
                  <a:gd name="T30" fmla="*/ 6 w 48"/>
                  <a:gd name="T31" fmla="*/ 8 h 138"/>
                  <a:gd name="T32" fmla="*/ 3 w 48"/>
                  <a:gd name="T33" fmla="*/ 0 h 138"/>
                  <a:gd name="T34" fmla="*/ 0 w 48"/>
                  <a:gd name="T35" fmla="*/ 1 h 138"/>
                  <a:gd name="T36" fmla="*/ 5 w 48"/>
                  <a:gd name="T37" fmla="*/ 10 h 138"/>
                  <a:gd name="T38" fmla="*/ 9 w 48"/>
                  <a:gd name="T39" fmla="*/ 18 h 138"/>
                  <a:gd name="T40" fmla="*/ 14 w 48"/>
                  <a:gd name="T41" fmla="*/ 27 h 138"/>
                  <a:gd name="T42" fmla="*/ 17 w 48"/>
                  <a:gd name="T43" fmla="*/ 35 h 138"/>
                  <a:gd name="T44" fmla="*/ 21 w 48"/>
                  <a:gd name="T45" fmla="*/ 42 h 138"/>
                  <a:gd name="T46" fmla="*/ 24 w 48"/>
                  <a:gd name="T47" fmla="*/ 51 h 138"/>
                  <a:gd name="T48" fmla="*/ 25 w 48"/>
                  <a:gd name="T49" fmla="*/ 58 h 138"/>
                  <a:gd name="T50" fmla="*/ 27 w 48"/>
                  <a:gd name="T51" fmla="*/ 67 h 138"/>
                  <a:gd name="T52" fmla="*/ 30 w 48"/>
                  <a:gd name="T53" fmla="*/ 75 h 138"/>
                  <a:gd name="T54" fmla="*/ 32 w 48"/>
                  <a:gd name="T55" fmla="*/ 84 h 138"/>
                  <a:gd name="T56" fmla="*/ 34 w 48"/>
                  <a:gd name="T57" fmla="*/ 93 h 138"/>
                  <a:gd name="T58" fmla="*/ 36 w 48"/>
                  <a:gd name="T59" fmla="*/ 102 h 138"/>
                  <a:gd name="T60" fmla="*/ 39 w 48"/>
                  <a:gd name="T61" fmla="*/ 110 h 138"/>
                  <a:gd name="T62" fmla="*/ 41 w 48"/>
                  <a:gd name="T63" fmla="*/ 120 h 138"/>
                  <a:gd name="T64" fmla="*/ 43 w 48"/>
                  <a:gd name="T65" fmla="*/ 128 h 138"/>
                  <a:gd name="T66" fmla="*/ 45 w 48"/>
                  <a:gd name="T67" fmla="*/ 138 h 138"/>
                  <a:gd name="T68" fmla="*/ 48 w 48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38">
                    <a:moveTo>
                      <a:pt x="48" y="138"/>
                    </a:moveTo>
                    <a:lnTo>
                      <a:pt x="45" y="128"/>
                    </a:lnTo>
                    <a:lnTo>
                      <a:pt x="43" y="120"/>
                    </a:lnTo>
                    <a:lnTo>
                      <a:pt x="40" y="110"/>
                    </a:lnTo>
                    <a:lnTo>
                      <a:pt x="37" y="102"/>
                    </a:lnTo>
                    <a:lnTo>
                      <a:pt x="36" y="93"/>
                    </a:lnTo>
                    <a:lnTo>
                      <a:pt x="34" y="84"/>
                    </a:lnTo>
                    <a:lnTo>
                      <a:pt x="31" y="75"/>
                    </a:lnTo>
                    <a:lnTo>
                      <a:pt x="28" y="67"/>
                    </a:lnTo>
                    <a:lnTo>
                      <a:pt x="26" y="58"/>
                    </a:lnTo>
                    <a:lnTo>
                      <a:pt x="25" y="51"/>
                    </a:lnTo>
                    <a:lnTo>
                      <a:pt x="22" y="42"/>
                    </a:lnTo>
                    <a:lnTo>
                      <a:pt x="18" y="33"/>
                    </a:lnTo>
                    <a:lnTo>
                      <a:pt x="15" y="25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10"/>
                    </a:lnTo>
                    <a:lnTo>
                      <a:pt x="9" y="18"/>
                    </a:lnTo>
                    <a:lnTo>
                      <a:pt x="14" y="27"/>
                    </a:lnTo>
                    <a:lnTo>
                      <a:pt x="17" y="35"/>
                    </a:lnTo>
                    <a:lnTo>
                      <a:pt x="21" y="42"/>
                    </a:lnTo>
                    <a:lnTo>
                      <a:pt x="24" y="51"/>
                    </a:lnTo>
                    <a:lnTo>
                      <a:pt x="25" y="58"/>
                    </a:lnTo>
                    <a:lnTo>
                      <a:pt x="27" y="67"/>
                    </a:lnTo>
                    <a:lnTo>
                      <a:pt x="30" y="75"/>
                    </a:lnTo>
                    <a:lnTo>
                      <a:pt x="32" y="84"/>
                    </a:lnTo>
                    <a:lnTo>
                      <a:pt x="34" y="93"/>
                    </a:lnTo>
                    <a:lnTo>
                      <a:pt x="36" y="102"/>
                    </a:lnTo>
                    <a:lnTo>
                      <a:pt x="39" y="110"/>
                    </a:lnTo>
                    <a:lnTo>
                      <a:pt x="41" y="120"/>
                    </a:lnTo>
                    <a:lnTo>
                      <a:pt x="43" y="128"/>
                    </a:lnTo>
                    <a:lnTo>
                      <a:pt x="45" y="138"/>
                    </a:lnTo>
                    <a:lnTo>
                      <a:pt x="48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0" name="Freeform 2158">
                <a:extLst>
                  <a:ext uri="{FF2B5EF4-FFF2-40B4-BE49-F238E27FC236}">
                    <a16:creationId xmlns:a16="http://schemas.microsoft.com/office/drawing/2014/main" id="{9F4C773A-72D6-4BED-9426-924B59F95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18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10 w 11"/>
                  <a:gd name="T3" fmla="*/ 14 h 15"/>
                  <a:gd name="T4" fmla="*/ 8 w 11"/>
                  <a:gd name="T5" fmla="*/ 12 h 15"/>
                  <a:gd name="T6" fmla="*/ 5 w 11"/>
                  <a:gd name="T7" fmla="*/ 7 h 15"/>
                  <a:gd name="T8" fmla="*/ 2 w 11"/>
                  <a:gd name="T9" fmla="*/ 2 h 15"/>
                  <a:gd name="T10" fmla="*/ 1 w 11"/>
                  <a:gd name="T11" fmla="*/ 0 h 15"/>
                  <a:gd name="T12" fmla="*/ 0 w 11"/>
                  <a:gd name="T13" fmla="*/ 0 h 15"/>
                  <a:gd name="T14" fmla="*/ 1 w 11"/>
                  <a:gd name="T15" fmla="*/ 5 h 15"/>
                  <a:gd name="T16" fmla="*/ 3 w 11"/>
                  <a:gd name="T17" fmla="*/ 8 h 15"/>
                  <a:gd name="T18" fmla="*/ 7 w 11"/>
                  <a:gd name="T19" fmla="*/ 12 h 15"/>
                  <a:gd name="T20" fmla="*/ 10 w 11"/>
                  <a:gd name="T21" fmla="*/ 15 h 15"/>
                  <a:gd name="T22" fmla="*/ 10 w 11"/>
                  <a:gd name="T23" fmla="*/ 15 h 15"/>
                  <a:gd name="T24" fmla="*/ 1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10" y="14"/>
                    </a:lnTo>
                    <a:lnTo>
                      <a:pt x="8" y="12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1" name="Freeform 2159">
                <a:extLst>
                  <a:ext uri="{FF2B5EF4-FFF2-40B4-BE49-F238E27FC236}">
                    <a16:creationId xmlns:a16="http://schemas.microsoft.com/office/drawing/2014/main" id="{63FE7711-70B9-48C1-8B2C-EA553B555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921"/>
                <a:ext cx="8" cy="3"/>
              </a:xfrm>
              <a:custGeom>
                <a:avLst/>
                <a:gdLst>
                  <a:gd name="T0" fmla="*/ 24 w 25"/>
                  <a:gd name="T1" fmla="*/ 0 h 10"/>
                  <a:gd name="T2" fmla="*/ 19 w 25"/>
                  <a:gd name="T3" fmla="*/ 3 h 10"/>
                  <a:gd name="T4" fmla="*/ 17 w 25"/>
                  <a:gd name="T5" fmla="*/ 6 h 10"/>
                  <a:gd name="T6" fmla="*/ 14 w 25"/>
                  <a:gd name="T7" fmla="*/ 8 h 10"/>
                  <a:gd name="T8" fmla="*/ 14 w 25"/>
                  <a:gd name="T9" fmla="*/ 8 h 10"/>
                  <a:gd name="T10" fmla="*/ 11 w 25"/>
                  <a:gd name="T11" fmla="*/ 8 h 10"/>
                  <a:gd name="T12" fmla="*/ 9 w 25"/>
                  <a:gd name="T13" fmla="*/ 8 h 10"/>
                  <a:gd name="T14" fmla="*/ 6 w 25"/>
                  <a:gd name="T15" fmla="*/ 6 h 10"/>
                  <a:gd name="T16" fmla="*/ 2 w 25"/>
                  <a:gd name="T17" fmla="*/ 5 h 10"/>
                  <a:gd name="T18" fmla="*/ 0 w 25"/>
                  <a:gd name="T19" fmla="*/ 6 h 10"/>
                  <a:gd name="T20" fmla="*/ 4 w 25"/>
                  <a:gd name="T21" fmla="*/ 8 h 10"/>
                  <a:gd name="T22" fmla="*/ 7 w 25"/>
                  <a:gd name="T23" fmla="*/ 9 h 10"/>
                  <a:gd name="T24" fmla="*/ 11 w 25"/>
                  <a:gd name="T25" fmla="*/ 10 h 10"/>
                  <a:gd name="T26" fmla="*/ 14 w 25"/>
                  <a:gd name="T27" fmla="*/ 10 h 10"/>
                  <a:gd name="T28" fmla="*/ 16 w 25"/>
                  <a:gd name="T29" fmla="*/ 9 h 10"/>
                  <a:gd name="T30" fmla="*/ 18 w 25"/>
                  <a:gd name="T31" fmla="*/ 7 h 10"/>
                  <a:gd name="T32" fmla="*/ 22 w 25"/>
                  <a:gd name="T33" fmla="*/ 5 h 10"/>
                  <a:gd name="T34" fmla="*/ 25 w 25"/>
                  <a:gd name="T35" fmla="*/ 1 h 10"/>
                  <a:gd name="T36" fmla="*/ 24 w 2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0">
                    <a:moveTo>
                      <a:pt x="24" y="0"/>
                    </a:moveTo>
                    <a:lnTo>
                      <a:pt x="19" y="3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2" y="5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2" name="Freeform 2160">
                <a:extLst>
                  <a:ext uri="{FF2B5EF4-FFF2-40B4-BE49-F238E27FC236}">
                    <a16:creationId xmlns:a16="http://schemas.microsoft.com/office/drawing/2014/main" id="{B1E49453-FEA2-426B-B02F-7E2C16FA9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17"/>
                <a:ext cx="2" cy="4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4 h 13"/>
                  <a:gd name="T4" fmla="*/ 4 w 8"/>
                  <a:gd name="T5" fmla="*/ 6 h 13"/>
                  <a:gd name="T6" fmla="*/ 2 w 8"/>
                  <a:gd name="T7" fmla="*/ 10 h 13"/>
                  <a:gd name="T8" fmla="*/ 0 w 8"/>
                  <a:gd name="T9" fmla="*/ 12 h 13"/>
                  <a:gd name="T10" fmla="*/ 1 w 8"/>
                  <a:gd name="T11" fmla="*/ 13 h 13"/>
                  <a:gd name="T12" fmla="*/ 3 w 8"/>
                  <a:gd name="T13" fmla="*/ 11 h 13"/>
                  <a:gd name="T14" fmla="*/ 5 w 8"/>
                  <a:gd name="T15" fmla="*/ 7 h 13"/>
                  <a:gd name="T16" fmla="*/ 8 w 8"/>
                  <a:gd name="T17" fmla="*/ 4 h 13"/>
                  <a:gd name="T18" fmla="*/ 5 w 8"/>
                  <a:gd name="T19" fmla="*/ 0 h 13"/>
                  <a:gd name="T20" fmla="*/ 4 w 8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4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3" name="Freeform 2161">
                <a:extLst>
                  <a:ext uri="{FF2B5EF4-FFF2-40B4-BE49-F238E27FC236}">
                    <a16:creationId xmlns:a16="http://schemas.microsoft.com/office/drawing/2014/main" id="{946C7181-CC17-41C4-9B3C-9E6ED878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67"/>
                <a:ext cx="12" cy="50"/>
              </a:xfrm>
              <a:custGeom>
                <a:avLst/>
                <a:gdLst>
                  <a:gd name="T0" fmla="*/ 0 w 37"/>
                  <a:gd name="T1" fmla="*/ 0 h 150"/>
                  <a:gd name="T2" fmla="*/ 0 w 37"/>
                  <a:gd name="T3" fmla="*/ 0 h 150"/>
                  <a:gd name="T4" fmla="*/ 0 w 37"/>
                  <a:gd name="T5" fmla="*/ 10 h 150"/>
                  <a:gd name="T6" fmla="*/ 1 w 37"/>
                  <a:gd name="T7" fmla="*/ 19 h 150"/>
                  <a:gd name="T8" fmla="*/ 2 w 37"/>
                  <a:gd name="T9" fmla="*/ 29 h 150"/>
                  <a:gd name="T10" fmla="*/ 3 w 37"/>
                  <a:gd name="T11" fmla="*/ 38 h 150"/>
                  <a:gd name="T12" fmla="*/ 5 w 37"/>
                  <a:gd name="T13" fmla="*/ 48 h 150"/>
                  <a:gd name="T14" fmla="*/ 6 w 37"/>
                  <a:gd name="T15" fmla="*/ 57 h 150"/>
                  <a:gd name="T16" fmla="*/ 8 w 37"/>
                  <a:gd name="T17" fmla="*/ 67 h 150"/>
                  <a:gd name="T18" fmla="*/ 11 w 37"/>
                  <a:gd name="T19" fmla="*/ 76 h 150"/>
                  <a:gd name="T20" fmla="*/ 13 w 37"/>
                  <a:gd name="T21" fmla="*/ 86 h 150"/>
                  <a:gd name="T22" fmla="*/ 15 w 37"/>
                  <a:gd name="T23" fmla="*/ 95 h 150"/>
                  <a:gd name="T24" fmla="*/ 19 w 37"/>
                  <a:gd name="T25" fmla="*/ 104 h 150"/>
                  <a:gd name="T26" fmla="*/ 21 w 37"/>
                  <a:gd name="T27" fmla="*/ 114 h 150"/>
                  <a:gd name="T28" fmla="*/ 24 w 37"/>
                  <a:gd name="T29" fmla="*/ 123 h 150"/>
                  <a:gd name="T30" fmla="*/ 28 w 37"/>
                  <a:gd name="T31" fmla="*/ 132 h 150"/>
                  <a:gd name="T32" fmla="*/ 31 w 37"/>
                  <a:gd name="T33" fmla="*/ 141 h 150"/>
                  <a:gd name="T34" fmla="*/ 35 w 37"/>
                  <a:gd name="T35" fmla="*/ 150 h 150"/>
                  <a:gd name="T36" fmla="*/ 37 w 37"/>
                  <a:gd name="T37" fmla="*/ 148 h 150"/>
                  <a:gd name="T38" fmla="*/ 33 w 37"/>
                  <a:gd name="T39" fmla="*/ 139 h 150"/>
                  <a:gd name="T40" fmla="*/ 30 w 37"/>
                  <a:gd name="T41" fmla="*/ 131 h 150"/>
                  <a:gd name="T42" fmla="*/ 25 w 37"/>
                  <a:gd name="T43" fmla="*/ 123 h 150"/>
                  <a:gd name="T44" fmla="*/ 22 w 37"/>
                  <a:gd name="T45" fmla="*/ 114 h 150"/>
                  <a:gd name="T46" fmla="*/ 20 w 37"/>
                  <a:gd name="T47" fmla="*/ 104 h 150"/>
                  <a:gd name="T48" fmla="*/ 16 w 37"/>
                  <a:gd name="T49" fmla="*/ 95 h 150"/>
                  <a:gd name="T50" fmla="*/ 14 w 37"/>
                  <a:gd name="T51" fmla="*/ 86 h 150"/>
                  <a:gd name="T52" fmla="*/ 12 w 37"/>
                  <a:gd name="T53" fmla="*/ 76 h 150"/>
                  <a:gd name="T54" fmla="*/ 11 w 37"/>
                  <a:gd name="T55" fmla="*/ 67 h 150"/>
                  <a:gd name="T56" fmla="*/ 8 w 37"/>
                  <a:gd name="T57" fmla="*/ 57 h 150"/>
                  <a:gd name="T58" fmla="*/ 6 w 37"/>
                  <a:gd name="T59" fmla="*/ 48 h 150"/>
                  <a:gd name="T60" fmla="*/ 5 w 37"/>
                  <a:gd name="T61" fmla="*/ 38 h 150"/>
                  <a:gd name="T62" fmla="*/ 3 w 37"/>
                  <a:gd name="T63" fmla="*/ 29 h 150"/>
                  <a:gd name="T64" fmla="*/ 2 w 37"/>
                  <a:gd name="T65" fmla="*/ 19 h 150"/>
                  <a:gd name="T66" fmla="*/ 2 w 37"/>
                  <a:gd name="T67" fmla="*/ 10 h 150"/>
                  <a:gd name="T68" fmla="*/ 1 w 37"/>
                  <a:gd name="T69" fmla="*/ 0 h 150"/>
                  <a:gd name="T70" fmla="*/ 2 w 37"/>
                  <a:gd name="T71" fmla="*/ 0 h 150"/>
                  <a:gd name="T72" fmla="*/ 0 w 37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5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2" y="29"/>
                    </a:lnTo>
                    <a:lnTo>
                      <a:pt x="3" y="38"/>
                    </a:lnTo>
                    <a:lnTo>
                      <a:pt x="5" y="48"/>
                    </a:lnTo>
                    <a:lnTo>
                      <a:pt x="6" y="57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3" y="86"/>
                    </a:lnTo>
                    <a:lnTo>
                      <a:pt x="15" y="95"/>
                    </a:lnTo>
                    <a:lnTo>
                      <a:pt x="19" y="104"/>
                    </a:lnTo>
                    <a:lnTo>
                      <a:pt x="21" y="114"/>
                    </a:lnTo>
                    <a:lnTo>
                      <a:pt x="24" y="123"/>
                    </a:lnTo>
                    <a:lnTo>
                      <a:pt x="28" y="132"/>
                    </a:lnTo>
                    <a:lnTo>
                      <a:pt x="31" y="14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33" y="139"/>
                    </a:lnTo>
                    <a:lnTo>
                      <a:pt x="30" y="131"/>
                    </a:lnTo>
                    <a:lnTo>
                      <a:pt x="25" y="123"/>
                    </a:lnTo>
                    <a:lnTo>
                      <a:pt x="22" y="114"/>
                    </a:lnTo>
                    <a:lnTo>
                      <a:pt x="20" y="104"/>
                    </a:lnTo>
                    <a:lnTo>
                      <a:pt x="16" y="95"/>
                    </a:lnTo>
                    <a:lnTo>
                      <a:pt x="14" y="86"/>
                    </a:lnTo>
                    <a:lnTo>
                      <a:pt x="12" y="76"/>
                    </a:lnTo>
                    <a:lnTo>
                      <a:pt x="11" y="67"/>
                    </a:lnTo>
                    <a:lnTo>
                      <a:pt x="8" y="57"/>
                    </a:lnTo>
                    <a:lnTo>
                      <a:pt x="6" y="48"/>
                    </a:lnTo>
                    <a:lnTo>
                      <a:pt x="5" y="38"/>
                    </a:lnTo>
                    <a:lnTo>
                      <a:pt x="3" y="29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4" name="Freeform 2162">
                <a:extLst>
                  <a:ext uri="{FF2B5EF4-FFF2-40B4-BE49-F238E27FC236}">
                    <a16:creationId xmlns:a16="http://schemas.microsoft.com/office/drawing/2014/main" id="{322F97A4-9A93-413E-B281-FF348E5F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5" cy="2"/>
              </a:xfrm>
              <a:custGeom>
                <a:avLst/>
                <a:gdLst>
                  <a:gd name="T0" fmla="*/ 1 w 14"/>
                  <a:gd name="T1" fmla="*/ 3 h 8"/>
                  <a:gd name="T2" fmla="*/ 3 w 14"/>
                  <a:gd name="T3" fmla="*/ 1 h 8"/>
                  <a:gd name="T4" fmla="*/ 7 w 14"/>
                  <a:gd name="T5" fmla="*/ 2 h 8"/>
                  <a:gd name="T6" fmla="*/ 10 w 14"/>
                  <a:gd name="T7" fmla="*/ 4 h 8"/>
                  <a:gd name="T8" fmla="*/ 11 w 14"/>
                  <a:gd name="T9" fmla="*/ 8 h 8"/>
                  <a:gd name="T10" fmla="*/ 14 w 14"/>
                  <a:gd name="T11" fmla="*/ 8 h 8"/>
                  <a:gd name="T12" fmla="*/ 11 w 14"/>
                  <a:gd name="T13" fmla="*/ 3 h 8"/>
                  <a:gd name="T14" fmla="*/ 8 w 14"/>
                  <a:gd name="T15" fmla="*/ 0 h 8"/>
                  <a:gd name="T16" fmla="*/ 3 w 14"/>
                  <a:gd name="T17" fmla="*/ 0 h 8"/>
                  <a:gd name="T18" fmla="*/ 0 w 14"/>
                  <a:gd name="T19" fmla="*/ 2 h 8"/>
                  <a:gd name="T20" fmla="*/ 1 w 1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1" y="3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5" name="Freeform 2163">
                <a:extLst>
                  <a:ext uri="{FF2B5EF4-FFF2-40B4-BE49-F238E27FC236}">
                    <a16:creationId xmlns:a16="http://schemas.microsoft.com/office/drawing/2014/main" id="{E3D3B19C-30F5-41E5-B0B7-D77C363E8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6" name="Freeform 2164">
                <a:extLst>
                  <a:ext uri="{FF2B5EF4-FFF2-40B4-BE49-F238E27FC236}">
                    <a16:creationId xmlns:a16="http://schemas.microsoft.com/office/drawing/2014/main" id="{D63C4209-9D0C-4413-8B9E-BBA42E5D9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21"/>
                <a:ext cx="10" cy="2"/>
              </a:xfrm>
              <a:custGeom>
                <a:avLst/>
                <a:gdLst>
                  <a:gd name="T0" fmla="*/ 0 w 29"/>
                  <a:gd name="T1" fmla="*/ 6 h 8"/>
                  <a:gd name="T2" fmla="*/ 5 w 29"/>
                  <a:gd name="T3" fmla="*/ 7 h 8"/>
                  <a:gd name="T4" fmla="*/ 8 w 29"/>
                  <a:gd name="T5" fmla="*/ 7 h 8"/>
                  <a:gd name="T6" fmla="*/ 11 w 29"/>
                  <a:gd name="T7" fmla="*/ 8 h 8"/>
                  <a:gd name="T8" fmla="*/ 16 w 29"/>
                  <a:gd name="T9" fmla="*/ 7 h 8"/>
                  <a:gd name="T10" fmla="*/ 19 w 29"/>
                  <a:gd name="T11" fmla="*/ 7 h 8"/>
                  <a:gd name="T12" fmla="*/ 25 w 29"/>
                  <a:gd name="T13" fmla="*/ 6 h 8"/>
                  <a:gd name="T14" fmla="*/ 27 w 29"/>
                  <a:gd name="T15" fmla="*/ 4 h 8"/>
                  <a:gd name="T16" fmla="*/ 29 w 29"/>
                  <a:gd name="T17" fmla="*/ 1 h 8"/>
                  <a:gd name="T18" fmla="*/ 28 w 29"/>
                  <a:gd name="T19" fmla="*/ 0 h 8"/>
                  <a:gd name="T20" fmla="*/ 25 w 29"/>
                  <a:gd name="T21" fmla="*/ 2 h 8"/>
                  <a:gd name="T22" fmla="*/ 23 w 29"/>
                  <a:gd name="T23" fmla="*/ 4 h 8"/>
                  <a:gd name="T24" fmla="*/ 19 w 29"/>
                  <a:gd name="T25" fmla="*/ 6 h 8"/>
                  <a:gd name="T26" fmla="*/ 16 w 29"/>
                  <a:gd name="T27" fmla="*/ 6 h 8"/>
                  <a:gd name="T28" fmla="*/ 11 w 29"/>
                  <a:gd name="T29" fmla="*/ 6 h 8"/>
                  <a:gd name="T30" fmla="*/ 8 w 29"/>
                  <a:gd name="T31" fmla="*/ 6 h 8"/>
                  <a:gd name="T32" fmla="*/ 5 w 29"/>
                  <a:gd name="T33" fmla="*/ 6 h 8"/>
                  <a:gd name="T34" fmla="*/ 0 w 29"/>
                  <a:gd name="T35" fmla="*/ 4 h 8"/>
                  <a:gd name="T36" fmla="*/ 0 w 29"/>
                  <a:gd name="T3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8">
                    <a:moveTo>
                      <a:pt x="0" y="6"/>
                    </a:moveTo>
                    <a:lnTo>
                      <a:pt x="5" y="7"/>
                    </a:lnTo>
                    <a:lnTo>
                      <a:pt x="8" y="7"/>
                    </a:lnTo>
                    <a:lnTo>
                      <a:pt x="11" y="8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7" name="Freeform 2165">
                <a:extLst>
                  <a:ext uri="{FF2B5EF4-FFF2-40B4-BE49-F238E27FC236}">
                    <a16:creationId xmlns:a16="http://schemas.microsoft.com/office/drawing/2014/main" id="{931EC09C-6455-4120-9FC6-B645ACB1B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2"/>
                <a:ext cx="2" cy="3"/>
              </a:xfrm>
              <a:custGeom>
                <a:avLst/>
                <a:gdLst>
                  <a:gd name="T0" fmla="*/ 3 w 7"/>
                  <a:gd name="T1" fmla="*/ 9 h 10"/>
                  <a:gd name="T2" fmla="*/ 1 w 7"/>
                  <a:gd name="T3" fmla="*/ 7 h 10"/>
                  <a:gd name="T4" fmla="*/ 3 w 7"/>
                  <a:gd name="T5" fmla="*/ 4 h 10"/>
                  <a:gd name="T6" fmla="*/ 5 w 7"/>
                  <a:gd name="T7" fmla="*/ 1 h 10"/>
                  <a:gd name="T8" fmla="*/ 7 w 7"/>
                  <a:gd name="T9" fmla="*/ 0 h 10"/>
                  <a:gd name="T10" fmla="*/ 7 w 7"/>
                  <a:gd name="T11" fmla="*/ 0 h 10"/>
                  <a:gd name="T12" fmla="*/ 3 w 7"/>
                  <a:gd name="T13" fmla="*/ 0 h 10"/>
                  <a:gd name="T14" fmla="*/ 0 w 7"/>
                  <a:gd name="T15" fmla="*/ 3 h 10"/>
                  <a:gd name="T16" fmla="*/ 0 w 7"/>
                  <a:gd name="T17" fmla="*/ 7 h 10"/>
                  <a:gd name="T18" fmla="*/ 0 w 7"/>
                  <a:gd name="T19" fmla="*/ 10 h 10"/>
                  <a:gd name="T20" fmla="*/ 3 w 7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3" y="9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8" name="Freeform 2166">
                <a:extLst>
                  <a:ext uri="{FF2B5EF4-FFF2-40B4-BE49-F238E27FC236}">
                    <a16:creationId xmlns:a16="http://schemas.microsoft.com/office/drawing/2014/main" id="{B86D9B96-06AC-4865-9662-49182459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6"/>
                <a:ext cx="21" cy="35"/>
              </a:xfrm>
              <a:custGeom>
                <a:avLst/>
                <a:gdLst>
                  <a:gd name="T0" fmla="*/ 63 w 63"/>
                  <a:gd name="T1" fmla="*/ 106 h 107"/>
                  <a:gd name="T2" fmla="*/ 60 w 63"/>
                  <a:gd name="T3" fmla="*/ 99 h 107"/>
                  <a:gd name="T4" fmla="*/ 56 w 63"/>
                  <a:gd name="T5" fmla="*/ 93 h 107"/>
                  <a:gd name="T6" fmla="*/ 53 w 63"/>
                  <a:gd name="T7" fmla="*/ 86 h 107"/>
                  <a:gd name="T8" fmla="*/ 51 w 63"/>
                  <a:gd name="T9" fmla="*/ 78 h 107"/>
                  <a:gd name="T10" fmla="*/ 47 w 63"/>
                  <a:gd name="T11" fmla="*/ 71 h 107"/>
                  <a:gd name="T12" fmla="*/ 44 w 63"/>
                  <a:gd name="T13" fmla="*/ 63 h 107"/>
                  <a:gd name="T14" fmla="*/ 41 w 63"/>
                  <a:gd name="T15" fmla="*/ 56 h 107"/>
                  <a:gd name="T16" fmla="*/ 37 w 63"/>
                  <a:gd name="T17" fmla="*/ 49 h 107"/>
                  <a:gd name="T18" fmla="*/ 33 w 63"/>
                  <a:gd name="T19" fmla="*/ 42 h 107"/>
                  <a:gd name="T20" fmla="*/ 31 w 63"/>
                  <a:gd name="T21" fmla="*/ 35 h 107"/>
                  <a:gd name="T22" fmla="*/ 26 w 63"/>
                  <a:gd name="T23" fmla="*/ 29 h 107"/>
                  <a:gd name="T24" fmla="*/ 23 w 63"/>
                  <a:gd name="T25" fmla="*/ 22 h 107"/>
                  <a:gd name="T26" fmla="*/ 18 w 63"/>
                  <a:gd name="T27" fmla="*/ 16 h 107"/>
                  <a:gd name="T28" fmla="*/ 13 w 63"/>
                  <a:gd name="T29" fmla="*/ 10 h 107"/>
                  <a:gd name="T30" fmla="*/ 8 w 63"/>
                  <a:gd name="T31" fmla="*/ 4 h 107"/>
                  <a:gd name="T32" fmla="*/ 3 w 63"/>
                  <a:gd name="T33" fmla="*/ 0 h 107"/>
                  <a:gd name="T34" fmla="*/ 0 w 63"/>
                  <a:gd name="T35" fmla="*/ 1 h 107"/>
                  <a:gd name="T36" fmla="*/ 6 w 63"/>
                  <a:gd name="T37" fmla="*/ 6 h 107"/>
                  <a:gd name="T38" fmla="*/ 10 w 63"/>
                  <a:gd name="T39" fmla="*/ 11 h 107"/>
                  <a:gd name="T40" fmla="*/ 16 w 63"/>
                  <a:gd name="T41" fmla="*/ 17 h 107"/>
                  <a:gd name="T42" fmla="*/ 22 w 63"/>
                  <a:gd name="T43" fmla="*/ 23 h 107"/>
                  <a:gd name="T44" fmla="*/ 25 w 63"/>
                  <a:gd name="T45" fmla="*/ 30 h 107"/>
                  <a:gd name="T46" fmla="*/ 28 w 63"/>
                  <a:gd name="T47" fmla="*/ 37 h 107"/>
                  <a:gd name="T48" fmla="*/ 32 w 63"/>
                  <a:gd name="T49" fmla="*/ 43 h 107"/>
                  <a:gd name="T50" fmla="*/ 36 w 63"/>
                  <a:gd name="T51" fmla="*/ 50 h 107"/>
                  <a:gd name="T52" fmla="*/ 39 w 63"/>
                  <a:gd name="T53" fmla="*/ 57 h 107"/>
                  <a:gd name="T54" fmla="*/ 42 w 63"/>
                  <a:gd name="T55" fmla="*/ 65 h 107"/>
                  <a:gd name="T56" fmla="*/ 45 w 63"/>
                  <a:gd name="T57" fmla="*/ 72 h 107"/>
                  <a:gd name="T58" fmla="*/ 49 w 63"/>
                  <a:gd name="T59" fmla="*/ 79 h 107"/>
                  <a:gd name="T60" fmla="*/ 52 w 63"/>
                  <a:gd name="T61" fmla="*/ 87 h 107"/>
                  <a:gd name="T62" fmla="*/ 54 w 63"/>
                  <a:gd name="T63" fmla="*/ 94 h 107"/>
                  <a:gd name="T64" fmla="*/ 59 w 63"/>
                  <a:gd name="T65" fmla="*/ 102 h 107"/>
                  <a:gd name="T66" fmla="*/ 62 w 63"/>
                  <a:gd name="T67" fmla="*/ 107 h 107"/>
                  <a:gd name="T68" fmla="*/ 63 w 63"/>
                  <a:gd name="T6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07">
                    <a:moveTo>
                      <a:pt x="63" y="106"/>
                    </a:moveTo>
                    <a:lnTo>
                      <a:pt x="60" y="99"/>
                    </a:lnTo>
                    <a:lnTo>
                      <a:pt x="56" y="93"/>
                    </a:lnTo>
                    <a:lnTo>
                      <a:pt x="53" y="86"/>
                    </a:lnTo>
                    <a:lnTo>
                      <a:pt x="51" y="78"/>
                    </a:lnTo>
                    <a:lnTo>
                      <a:pt x="47" y="71"/>
                    </a:lnTo>
                    <a:lnTo>
                      <a:pt x="44" y="63"/>
                    </a:lnTo>
                    <a:lnTo>
                      <a:pt x="41" y="56"/>
                    </a:lnTo>
                    <a:lnTo>
                      <a:pt x="37" y="49"/>
                    </a:lnTo>
                    <a:lnTo>
                      <a:pt x="33" y="42"/>
                    </a:lnTo>
                    <a:lnTo>
                      <a:pt x="31" y="35"/>
                    </a:lnTo>
                    <a:lnTo>
                      <a:pt x="26" y="29"/>
                    </a:lnTo>
                    <a:lnTo>
                      <a:pt x="23" y="22"/>
                    </a:lnTo>
                    <a:lnTo>
                      <a:pt x="18" y="16"/>
                    </a:lnTo>
                    <a:lnTo>
                      <a:pt x="13" y="10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0" y="11"/>
                    </a:lnTo>
                    <a:lnTo>
                      <a:pt x="16" y="17"/>
                    </a:lnTo>
                    <a:lnTo>
                      <a:pt x="22" y="23"/>
                    </a:lnTo>
                    <a:lnTo>
                      <a:pt x="25" y="30"/>
                    </a:lnTo>
                    <a:lnTo>
                      <a:pt x="28" y="37"/>
                    </a:lnTo>
                    <a:lnTo>
                      <a:pt x="32" y="43"/>
                    </a:lnTo>
                    <a:lnTo>
                      <a:pt x="36" y="50"/>
                    </a:lnTo>
                    <a:lnTo>
                      <a:pt x="39" y="57"/>
                    </a:lnTo>
                    <a:lnTo>
                      <a:pt x="42" y="65"/>
                    </a:lnTo>
                    <a:lnTo>
                      <a:pt x="45" y="72"/>
                    </a:lnTo>
                    <a:lnTo>
                      <a:pt x="49" y="79"/>
                    </a:lnTo>
                    <a:lnTo>
                      <a:pt x="52" y="87"/>
                    </a:lnTo>
                    <a:lnTo>
                      <a:pt x="54" y="94"/>
                    </a:lnTo>
                    <a:lnTo>
                      <a:pt x="59" y="102"/>
                    </a:lnTo>
                    <a:lnTo>
                      <a:pt x="62" y="107"/>
                    </a:lnTo>
                    <a:lnTo>
                      <a:pt x="6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9" name="Freeform 2167">
                <a:extLst>
                  <a:ext uri="{FF2B5EF4-FFF2-40B4-BE49-F238E27FC236}">
                    <a16:creationId xmlns:a16="http://schemas.microsoft.com/office/drawing/2014/main" id="{F7EF8733-A5AB-48C3-960A-15B182B86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2961"/>
                <a:ext cx="3" cy="3"/>
              </a:xfrm>
              <a:custGeom>
                <a:avLst/>
                <a:gdLst>
                  <a:gd name="T0" fmla="*/ 11 w 11"/>
                  <a:gd name="T1" fmla="*/ 8 h 10"/>
                  <a:gd name="T2" fmla="*/ 8 w 11"/>
                  <a:gd name="T3" fmla="*/ 8 h 10"/>
                  <a:gd name="T4" fmla="*/ 6 w 11"/>
                  <a:gd name="T5" fmla="*/ 6 h 10"/>
                  <a:gd name="T6" fmla="*/ 2 w 11"/>
                  <a:gd name="T7" fmla="*/ 2 h 10"/>
                  <a:gd name="T8" fmla="*/ 1 w 11"/>
                  <a:gd name="T9" fmla="*/ 0 h 10"/>
                  <a:gd name="T10" fmla="*/ 0 w 11"/>
                  <a:gd name="T11" fmla="*/ 1 h 10"/>
                  <a:gd name="T12" fmla="*/ 1 w 11"/>
                  <a:gd name="T13" fmla="*/ 3 h 10"/>
                  <a:gd name="T14" fmla="*/ 5 w 11"/>
                  <a:gd name="T15" fmla="*/ 7 h 10"/>
                  <a:gd name="T16" fmla="*/ 7 w 11"/>
                  <a:gd name="T17" fmla="*/ 9 h 10"/>
                  <a:gd name="T18" fmla="*/ 11 w 11"/>
                  <a:gd name="T19" fmla="*/ 10 h 10"/>
                  <a:gd name="T20" fmla="*/ 11 w 11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11" y="8"/>
                    </a:moveTo>
                    <a:lnTo>
                      <a:pt x="8" y="8"/>
                    </a:lnTo>
                    <a:lnTo>
                      <a:pt x="6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0" name="Freeform 2168">
                <a:extLst>
                  <a:ext uri="{FF2B5EF4-FFF2-40B4-BE49-F238E27FC236}">
                    <a16:creationId xmlns:a16="http://schemas.microsoft.com/office/drawing/2014/main" id="{1F5F72B9-52E9-4C4D-9EF9-8C83AB1C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61"/>
                <a:ext cx="5" cy="4"/>
              </a:xfrm>
              <a:custGeom>
                <a:avLst/>
                <a:gdLst>
                  <a:gd name="T0" fmla="*/ 14 w 15"/>
                  <a:gd name="T1" fmla="*/ 0 h 12"/>
                  <a:gd name="T2" fmla="*/ 9 w 15"/>
                  <a:gd name="T3" fmla="*/ 8 h 12"/>
                  <a:gd name="T4" fmla="*/ 8 w 15"/>
                  <a:gd name="T5" fmla="*/ 10 h 12"/>
                  <a:gd name="T6" fmla="*/ 6 w 15"/>
                  <a:gd name="T7" fmla="*/ 11 h 12"/>
                  <a:gd name="T8" fmla="*/ 0 w 15"/>
                  <a:gd name="T9" fmla="*/ 10 h 12"/>
                  <a:gd name="T10" fmla="*/ 0 w 15"/>
                  <a:gd name="T11" fmla="*/ 11 h 12"/>
                  <a:gd name="T12" fmla="*/ 6 w 15"/>
                  <a:gd name="T13" fmla="*/ 12 h 12"/>
                  <a:gd name="T14" fmla="*/ 9 w 15"/>
                  <a:gd name="T15" fmla="*/ 11 h 12"/>
                  <a:gd name="T16" fmla="*/ 11 w 15"/>
                  <a:gd name="T17" fmla="*/ 9 h 12"/>
                  <a:gd name="T18" fmla="*/ 15 w 15"/>
                  <a:gd name="T19" fmla="*/ 1 h 12"/>
                  <a:gd name="T20" fmla="*/ 14 w 15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2">
                    <a:moveTo>
                      <a:pt x="14" y="0"/>
                    </a:move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6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1" name="Freeform 2169">
                <a:extLst>
                  <a:ext uri="{FF2B5EF4-FFF2-40B4-BE49-F238E27FC236}">
                    <a16:creationId xmlns:a16="http://schemas.microsoft.com/office/drawing/2014/main" id="{6C91FBF9-A650-4F11-BEED-BFEE8909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57"/>
                <a:ext cx="2" cy="4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2 h 11"/>
                  <a:gd name="T4" fmla="*/ 3 w 5"/>
                  <a:gd name="T5" fmla="*/ 5 h 11"/>
                  <a:gd name="T6" fmla="*/ 2 w 5"/>
                  <a:gd name="T7" fmla="*/ 8 h 11"/>
                  <a:gd name="T8" fmla="*/ 0 w 5"/>
                  <a:gd name="T9" fmla="*/ 10 h 11"/>
                  <a:gd name="T10" fmla="*/ 1 w 5"/>
                  <a:gd name="T11" fmla="*/ 11 h 11"/>
                  <a:gd name="T12" fmla="*/ 3 w 5"/>
                  <a:gd name="T13" fmla="*/ 9 h 11"/>
                  <a:gd name="T14" fmla="*/ 5 w 5"/>
                  <a:gd name="T15" fmla="*/ 5 h 11"/>
                  <a:gd name="T16" fmla="*/ 5 w 5"/>
                  <a:gd name="T17" fmla="*/ 2 h 11"/>
                  <a:gd name="T18" fmla="*/ 4 w 5"/>
                  <a:gd name="T19" fmla="*/ 0 h 11"/>
                  <a:gd name="T20" fmla="*/ 3 w 5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2" name="Freeform 2170">
                <a:extLst>
                  <a:ext uri="{FF2B5EF4-FFF2-40B4-BE49-F238E27FC236}">
                    <a16:creationId xmlns:a16="http://schemas.microsoft.com/office/drawing/2014/main" id="{58A8F5FD-5683-46BF-8B95-A4741F45E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2920"/>
                <a:ext cx="14" cy="37"/>
              </a:xfrm>
              <a:custGeom>
                <a:avLst/>
                <a:gdLst>
                  <a:gd name="T0" fmla="*/ 0 w 44"/>
                  <a:gd name="T1" fmla="*/ 2 h 111"/>
                  <a:gd name="T2" fmla="*/ 0 w 44"/>
                  <a:gd name="T3" fmla="*/ 1 h 111"/>
                  <a:gd name="T4" fmla="*/ 2 w 44"/>
                  <a:gd name="T5" fmla="*/ 9 h 111"/>
                  <a:gd name="T6" fmla="*/ 4 w 44"/>
                  <a:gd name="T7" fmla="*/ 15 h 111"/>
                  <a:gd name="T8" fmla="*/ 5 w 44"/>
                  <a:gd name="T9" fmla="*/ 23 h 111"/>
                  <a:gd name="T10" fmla="*/ 6 w 44"/>
                  <a:gd name="T11" fmla="*/ 31 h 111"/>
                  <a:gd name="T12" fmla="*/ 8 w 44"/>
                  <a:gd name="T13" fmla="*/ 38 h 111"/>
                  <a:gd name="T14" fmla="*/ 9 w 44"/>
                  <a:gd name="T15" fmla="*/ 46 h 111"/>
                  <a:gd name="T16" fmla="*/ 13 w 44"/>
                  <a:gd name="T17" fmla="*/ 52 h 111"/>
                  <a:gd name="T18" fmla="*/ 15 w 44"/>
                  <a:gd name="T19" fmla="*/ 59 h 111"/>
                  <a:gd name="T20" fmla="*/ 17 w 44"/>
                  <a:gd name="T21" fmla="*/ 65 h 111"/>
                  <a:gd name="T22" fmla="*/ 21 w 44"/>
                  <a:gd name="T23" fmla="*/ 73 h 111"/>
                  <a:gd name="T24" fmla="*/ 23 w 44"/>
                  <a:gd name="T25" fmla="*/ 79 h 111"/>
                  <a:gd name="T26" fmla="*/ 26 w 44"/>
                  <a:gd name="T27" fmla="*/ 86 h 111"/>
                  <a:gd name="T28" fmla="*/ 30 w 44"/>
                  <a:gd name="T29" fmla="*/ 93 h 111"/>
                  <a:gd name="T30" fmla="*/ 34 w 44"/>
                  <a:gd name="T31" fmla="*/ 98 h 111"/>
                  <a:gd name="T32" fmla="*/ 37 w 44"/>
                  <a:gd name="T33" fmla="*/ 105 h 111"/>
                  <a:gd name="T34" fmla="*/ 43 w 44"/>
                  <a:gd name="T35" fmla="*/ 111 h 111"/>
                  <a:gd name="T36" fmla="*/ 44 w 44"/>
                  <a:gd name="T37" fmla="*/ 110 h 111"/>
                  <a:gd name="T38" fmla="*/ 40 w 44"/>
                  <a:gd name="T39" fmla="*/ 103 h 111"/>
                  <a:gd name="T40" fmla="*/ 35 w 44"/>
                  <a:gd name="T41" fmla="*/ 97 h 111"/>
                  <a:gd name="T42" fmla="*/ 32 w 44"/>
                  <a:gd name="T43" fmla="*/ 91 h 111"/>
                  <a:gd name="T44" fmla="*/ 27 w 44"/>
                  <a:gd name="T45" fmla="*/ 85 h 111"/>
                  <a:gd name="T46" fmla="*/ 25 w 44"/>
                  <a:gd name="T47" fmla="*/ 78 h 111"/>
                  <a:gd name="T48" fmla="*/ 22 w 44"/>
                  <a:gd name="T49" fmla="*/ 72 h 111"/>
                  <a:gd name="T50" fmla="*/ 18 w 44"/>
                  <a:gd name="T51" fmla="*/ 65 h 111"/>
                  <a:gd name="T52" fmla="*/ 17 w 44"/>
                  <a:gd name="T53" fmla="*/ 59 h 111"/>
                  <a:gd name="T54" fmla="*/ 14 w 44"/>
                  <a:gd name="T55" fmla="*/ 52 h 111"/>
                  <a:gd name="T56" fmla="*/ 12 w 44"/>
                  <a:gd name="T57" fmla="*/ 46 h 111"/>
                  <a:gd name="T58" fmla="*/ 9 w 44"/>
                  <a:gd name="T59" fmla="*/ 38 h 111"/>
                  <a:gd name="T60" fmla="*/ 7 w 44"/>
                  <a:gd name="T61" fmla="*/ 31 h 111"/>
                  <a:gd name="T62" fmla="*/ 6 w 44"/>
                  <a:gd name="T63" fmla="*/ 23 h 111"/>
                  <a:gd name="T64" fmla="*/ 5 w 44"/>
                  <a:gd name="T65" fmla="*/ 15 h 111"/>
                  <a:gd name="T66" fmla="*/ 4 w 44"/>
                  <a:gd name="T67" fmla="*/ 9 h 111"/>
                  <a:gd name="T68" fmla="*/ 2 w 44"/>
                  <a:gd name="T69" fmla="*/ 1 h 111"/>
                  <a:gd name="T70" fmla="*/ 2 w 44"/>
                  <a:gd name="T71" fmla="*/ 0 h 111"/>
                  <a:gd name="T72" fmla="*/ 0 w 44"/>
                  <a:gd name="T7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11">
                    <a:moveTo>
                      <a:pt x="0" y="2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5"/>
                    </a:lnTo>
                    <a:lnTo>
                      <a:pt x="5" y="23"/>
                    </a:lnTo>
                    <a:lnTo>
                      <a:pt x="6" y="31"/>
                    </a:lnTo>
                    <a:lnTo>
                      <a:pt x="8" y="38"/>
                    </a:lnTo>
                    <a:lnTo>
                      <a:pt x="9" y="46"/>
                    </a:lnTo>
                    <a:lnTo>
                      <a:pt x="13" y="52"/>
                    </a:lnTo>
                    <a:lnTo>
                      <a:pt x="15" y="59"/>
                    </a:lnTo>
                    <a:lnTo>
                      <a:pt x="17" y="65"/>
                    </a:lnTo>
                    <a:lnTo>
                      <a:pt x="21" y="73"/>
                    </a:lnTo>
                    <a:lnTo>
                      <a:pt x="23" y="79"/>
                    </a:lnTo>
                    <a:lnTo>
                      <a:pt x="26" y="86"/>
                    </a:lnTo>
                    <a:lnTo>
                      <a:pt x="30" y="93"/>
                    </a:lnTo>
                    <a:lnTo>
                      <a:pt x="34" y="98"/>
                    </a:lnTo>
                    <a:lnTo>
                      <a:pt x="37" y="105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0" y="103"/>
                    </a:lnTo>
                    <a:lnTo>
                      <a:pt x="35" y="97"/>
                    </a:lnTo>
                    <a:lnTo>
                      <a:pt x="32" y="91"/>
                    </a:lnTo>
                    <a:lnTo>
                      <a:pt x="27" y="85"/>
                    </a:lnTo>
                    <a:lnTo>
                      <a:pt x="25" y="78"/>
                    </a:lnTo>
                    <a:lnTo>
                      <a:pt x="22" y="72"/>
                    </a:lnTo>
                    <a:lnTo>
                      <a:pt x="18" y="65"/>
                    </a:lnTo>
                    <a:lnTo>
                      <a:pt x="17" y="59"/>
                    </a:lnTo>
                    <a:lnTo>
                      <a:pt x="14" y="52"/>
                    </a:lnTo>
                    <a:lnTo>
                      <a:pt x="12" y="46"/>
                    </a:lnTo>
                    <a:lnTo>
                      <a:pt x="9" y="38"/>
                    </a:lnTo>
                    <a:lnTo>
                      <a:pt x="7" y="31"/>
                    </a:lnTo>
                    <a:lnTo>
                      <a:pt x="6" y="23"/>
                    </a:lnTo>
                    <a:lnTo>
                      <a:pt x="5" y="15"/>
                    </a:lnTo>
                    <a:lnTo>
                      <a:pt x="4" y="9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3" name="Freeform 2171">
                <a:extLst>
                  <a:ext uri="{FF2B5EF4-FFF2-40B4-BE49-F238E27FC236}">
                    <a16:creationId xmlns:a16="http://schemas.microsoft.com/office/drawing/2014/main" id="{7678BD1F-F479-4682-9A8A-4566414E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919"/>
                <a:ext cx="4" cy="2"/>
              </a:xfrm>
              <a:custGeom>
                <a:avLst/>
                <a:gdLst>
                  <a:gd name="T0" fmla="*/ 1 w 14"/>
                  <a:gd name="T1" fmla="*/ 5 h 5"/>
                  <a:gd name="T2" fmla="*/ 5 w 14"/>
                  <a:gd name="T3" fmla="*/ 2 h 5"/>
                  <a:gd name="T4" fmla="*/ 8 w 14"/>
                  <a:gd name="T5" fmla="*/ 2 h 5"/>
                  <a:gd name="T6" fmla="*/ 10 w 14"/>
                  <a:gd name="T7" fmla="*/ 3 h 5"/>
                  <a:gd name="T8" fmla="*/ 12 w 14"/>
                  <a:gd name="T9" fmla="*/ 5 h 5"/>
                  <a:gd name="T10" fmla="*/ 14 w 14"/>
                  <a:gd name="T11" fmla="*/ 4 h 5"/>
                  <a:gd name="T12" fmla="*/ 11 w 14"/>
                  <a:gd name="T13" fmla="*/ 2 h 5"/>
                  <a:gd name="T14" fmla="*/ 8 w 14"/>
                  <a:gd name="T15" fmla="*/ 0 h 5"/>
                  <a:gd name="T16" fmla="*/ 2 w 14"/>
                  <a:gd name="T17" fmla="*/ 0 h 5"/>
                  <a:gd name="T18" fmla="*/ 0 w 14"/>
                  <a:gd name="T19" fmla="*/ 4 h 5"/>
                  <a:gd name="T20" fmla="*/ 1 w 1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">
                    <a:moveTo>
                      <a:pt x="1" y="5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4" name="Freeform 2172">
                <a:extLst>
                  <a:ext uri="{FF2B5EF4-FFF2-40B4-BE49-F238E27FC236}">
                    <a16:creationId xmlns:a16="http://schemas.microsoft.com/office/drawing/2014/main" id="{28B4A68B-3113-44FF-BC3C-7BF856DD9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2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5" name="Freeform 2173">
                <a:extLst>
                  <a:ext uri="{FF2B5EF4-FFF2-40B4-BE49-F238E27FC236}">
                    <a16:creationId xmlns:a16="http://schemas.microsoft.com/office/drawing/2014/main" id="{8CDBD65F-5F97-43F9-A80D-0C0AA05AB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960"/>
                <a:ext cx="7" cy="5"/>
              </a:xfrm>
              <a:custGeom>
                <a:avLst/>
                <a:gdLst>
                  <a:gd name="T0" fmla="*/ 0 w 23"/>
                  <a:gd name="T1" fmla="*/ 13 h 13"/>
                  <a:gd name="T2" fmla="*/ 8 w 23"/>
                  <a:gd name="T3" fmla="*/ 13 h 13"/>
                  <a:gd name="T4" fmla="*/ 15 w 23"/>
                  <a:gd name="T5" fmla="*/ 11 h 13"/>
                  <a:gd name="T6" fmla="*/ 19 w 23"/>
                  <a:gd name="T7" fmla="*/ 8 h 13"/>
                  <a:gd name="T8" fmla="*/ 23 w 23"/>
                  <a:gd name="T9" fmla="*/ 2 h 13"/>
                  <a:gd name="T10" fmla="*/ 21 w 23"/>
                  <a:gd name="T11" fmla="*/ 0 h 13"/>
                  <a:gd name="T12" fmla="*/ 18 w 23"/>
                  <a:gd name="T13" fmla="*/ 5 h 13"/>
                  <a:gd name="T14" fmla="*/ 13 w 23"/>
                  <a:gd name="T15" fmla="*/ 10 h 13"/>
                  <a:gd name="T16" fmla="*/ 8 w 23"/>
                  <a:gd name="T17" fmla="*/ 12 h 13"/>
                  <a:gd name="T18" fmla="*/ 1 w 23"/>
                  <a:gd name="T19" fmla="*/ 12 h 13"/>
                  <a:gd name="T20" fmla="*/ 0 w 23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8" y="13"/>
                    </a:lnTo>
                    <a:lnTo>
                      <a:pt x="15" y="11"/>
                    </a:lnTo>
                    <a:lnTo>
                      <a:pt x="19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2"/>
                    </a:lnTo>
                    <a:lnTo>
                      <a:pt x="1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6" name="Freeform 2174">
                <a:extLst>
                  <a:ext uri="{FF2B5EF4-FFF2-40B4-BE49-F238E27FC236}">
                    <a16:creationId xmlns:a16="http://schemas.microsoft.com/office/drawing/2014/main" id="{DEDFC5E6-152A-499C-A41A-08C9D489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4"/>
                <a:ext cx="1" cy="4"/>
              </a:xfrm>
              <a:custGeom>
                <a:avLst/>
                <a:gdLst>
                  <a:gd name="T0" fmla="*/ 3 w 5"/>
                  <a:gd name="T1" fmla="*/ 8 h 10"/>
                  <a:gd name="T2" fmla="*/ 2 w 5"/>
                  <a:gd name="T3" fmla="*/ 7 h 10"/>
                  <a:gd name="T4" fmla="*/ 2 w 5"/>
                  <a:gd name="T5" fmla="*/ 4 h 10"/>
                  <a:gd name="T6" fmla="*/ 4 w 5"/>
                  <a:gd name="T7" fmla="*/ 1 h 10"/>
                  <a:gd name="T8" fmla="*/ 4 w 5"/>
                  <a:gd name="T9" fmla="*/ 1 h 10"/>
                  <a:gd name="T10" fmla="*/ 5 w 5"/>
                  <a:gd name="T11" fmla="*/ 0 h 10"/>
                  <a:gd name="T12" fmla="*/ 2 w 5"/>
                  <a:gd name="T13" fmla="*/ 0 h 10"/>
                  <a:gd name="T14" fmla="*/ 0 w 5"/>
                  <a:gd name="T15" fmla="*/ 4 h 10"/>
                  <a:gd name="T16" fmla="*/ 0 w 5"/>
                  <a:gd name="T17" fmla="*/ 7 h 10"/>
                  <a:gd name="T18" fmla="*/ 2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7" name="Freeform 2175">
                <a:extLst>
                  <a:ext uri="{FF2B5EF4-FFF2-40B4-BE49-F238E27FC236}">
                    <a16:creationId xmlns:a16="http://schemas.microsoft.com/office/drawing/2014/main" id="{9B82D4ED-1691-4A2F-AAE7-6B8B2068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7"/>
                <a:ext cx="13" cy="15"/>
              </a:xfrm>
              <a:custGeom>
                <a:avLst/>
                <a:gdLst>
                  <a:gd name="T0" fmla="*/ 37 w 37"/>
                  <a:gd name="T1" fmla="*/ 44 h 45"/>
                  <a:gd name="T2" fmla="*/ 37 w 37"/>
                  <a:gd name="T3" fmla="*/ 44 h 45"/>
                  <a:gd name="T4" fmla="*/ 34 w 37"/>
                  <a:gd name="T5" fmla="*/ 37 h 45"/>
                  <a:gd name="T6" fmla="*/ 31 w 37"/>
                  <a:gd name="T7" fmla="*/ 30 h 45"/>
                  <a:gd name="T8" fmla="*/ 28 w 37"/>
                  <a:gd name="T9" fmla="*/ 25 h 45"/>
                  <a:gd name="T10" fmla="*/ 23 w 37"/>
                  <a:gd name="T11" fmla="*/ 20 h 45"/>
                  <a:gd name="T12" fmla="*/ 19 w 37"/>
                  <a:gd name="T13" fmla="*/ 15 h 45"/>
                  <a:gd name="T14" fmla="*/ 13 w 37"/>
                  <a:gd name="T15" fmla="*/ 10 h 45"/>
                  <a:gd name="T16" fmla="*/ 7 w 37"/>
                  <a:gd name="T17" fmla="*/ 6 h 45"/>
                  <a:gd name="T18" fmla="*/ 2 w 37"/>
                  <a:gd name="T19" fmla="*/ 0 h 45"/>
                  <a:gd name="T20" fmla="*/ 0 w 37"/>
                  <a:gd name="T21" fmla="*/ 1 h 45"/>
                  <a:gd name="T22" fmla="*/ 5 w 37"/>
                  <a:gd name="T23" fmla="*/ 7 h 45"/>
                  <a:gd name="T24" fmla="*/ 11 w 37"/>
                  <a:gd name="T25" fmla="*/ 11 h 45"/>
                  <a:gd name="T26" fmla="*/ 17 w 37"/>
                  <a:gd name="T27" fmla="*/ 16 h 45"/>
                  <a:gd name="T28" fmla="*/ 22 w 37"/>
                  <a:gd name="T29" fmla="*/ 21 h 45"/>
                  <a:gd name="T30" fmla="*/ 26 w 37"/>
                  <a:gd name="T31" fmla="*/ 26 h 45"/>
                  <a:gd name="T32" fmla="*/ 30 w 37"/>
                  <a:gd name="T33" fmla="*/ 31 h 45"/>
                  <a:gd name="T34" fmla="*/ 33 w 37"/>
                  <a:gd name="T35" fmla="*/ 37 h 45"/>
                  <a:gd name="T36" fmla="*/ 34 w 37"/>
                  <a:gd name="T37" fmla="*/ 44 h 45"/>
                  <a:gd name="T38" fmla="*/ 34 w 37"/>
                  <a:gd name="T39" fmla="*/ 45 h 45"/>
                  <a:gd name="T40" fmla="*/ 37 w 37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44"/>
                    </a:moveTo>
                    <a:lnTo>
                      <a:pt x="37" y="44"/>
                    </a:lnTo>
                    <a:lnTo>
                      <a:pt x="34" y="37"/>
                    </a:lnTo>
                    <a:lnTo>
                      <a:pt x="31" y="30"/>
                    </a:lnTo>
                    <a:lnTo>
                      <a:pt x="28" y="25"/>
                    </a:lnTo>
                    <a:lnTo>
                      <a:pt x="23" y="20"/>
                    </a:lnTo>
                    <a:lnTo>
                      <a:pt x="19" y="15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7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2" y="21"/>
                    </a:lnTo>
                    <a:lnTo>
                      <a:pt x="26" y="26"/>
                    </a:lnTo>
                    <a:lnTo>
                      <a:pt x="30" y="31"/>
                    </a:lnTo>
                    <a:lnTo>
                      <a:pt x="33" y="37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8" name="Freeform 2176">
                <a:extLst>
                  <a:ext uri="{FF2B5EF4-FFF2-40B4-BE49-F238E27FC236}">
                    <a16:creationId xmlns:a16="http://schemas.microsoft.com/office/drawing/2014/main" id="{803E39EC-A439-4FDB-9CED-6CACE858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977"/>
                <a:ext cx="8" cy="6"/>
              </a:xfrm>
              <a:custGeom>
                <a:avLst/>
                <a:gdLst>
                  <a:gd name="T0" fmla="*/ 22 w 24"/>
                  <a:gd name="T1" fmla="*/ 3 h 18"/>
                  <a:gd name="T2" fmla="*/ 20 w 24"/>
                  <a:gd name="T3" fmla="*/ 2 h 18"/>
                  <a:gd name="T4" fmla="*/ 20 w 24"/>
                  <a:gd name="T5" fmla="*/ 7 h 18"/>
                  <a:gd name="T6" fmla="*/ 22 w 24"/>
                  <a:gd name="T7" fmla="*/ 12 h 18"/>
                  <a:gd name="T8" fmla="*/ 20 w 24"/>
                  <a:gd name="T9" fmla="*/ 14 h 18"/>
                  <a:gd name="T10" fmla="*/ 18 w 24"/>
                  <a:gd name="T11" fmla="*/ 16 h 18"/>
                  <a:gd name="T12" fmla="*/ 17 w 24"/>
                  <a:gd name="T13" fmla="*/ 16 h 18"/>
                  <a:gd name="T14" fmla="*/ 14 w 24"/>
                  <a:gd name="T15" fmla="*/ 16 h 18"/>
                  <a:gd name="T16" fmla="*/ 8 w 24"/>
                  <a:gd name="T17" fmla="*/ 15 h 18"/>
                  <a:gd name="T18" fmla="*/ 1 w 24"/>
                  <a:gd name="T19" fmla="*/ 13 h 18"/>
                  <a:gd name="T20" fmla="*/ 0 w 24"/>
                  <a:gd name="T21" fmla="*/ 14 h 18"/>
                  <a:gd name="T22" fmla="*/ 8 w 24"/>
                  <a:gd name="T23" fmla="*/ 16 h 18"/>
                  <a:gd name="T24" fmla="*/ 14 w 24"/>
                  <a:gd name="T25" fmla="*/ 17 h 18"/>
                  <a:gd name="T26" fmla="*/ 17 w 24"/>
                  <a:gd name="T27" fmla="*/ 18 h 18"/>
                  <a:gd name="T28" fmla="*/ 20 w 24"/>
                  <a:gd name="T29" fmla="*/ 17 h 18"/>
                  <a:gd name="T30" fmla="*/ 22 w 24"/>
                  <a:gd name="T31" fmla="*/ 15 h 18"/>
                  <a:gd name="T32" fmla="*/ 23 w 24"/>
                  <a:gd name="T33" fmla="*/ 12 h 18"/>
                  <a:gd name="T34" fmla="*/ 24 w 24"/>
                  <a:gd name="T35" fmla="*/ 7 h 18"/>
                  <a:gd name="T36" fmla="*/ 24 w 24"/>
                  <a:gd name="T37" fmla="*/ 2 h 18"/>
                  <a:gd name="T38" fmla="*/ 23 w 24"/>
                  <a:gd name="T39" fmla="*/ 0 h 18"/>
                  <a:gd name="T40" fmla="*/ 22 w 24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22" y="3"/>
                    </a:moveTo>
                    <a:lnTo>
                      <a:pt x="20" y="2"/>
                    </a:lnTo>
                    <a:lnTo>
                      <a:pt x="20" y="7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4" y="16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8" y="16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4" y="7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9" name="Freeform 2177">
                <a:extLst>
                  <a:ext uri="{FF2B5EF4-FFF2-40B4-BE49-F238E27FC236}">
                    <a16:creationId xmlns:a16="http://schemas.microsoft.com/office/drawing/2014/main" id="{A68BE818-BCAE-4C25-9219-7BDF00533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961"/>
                <a:ext cx="8" cy="17"/>
              </a:xfrm>
              <a:custGeom>
                <a:avLst/>
                <a:gdLst>
                  <a:gd name="T0" fmla="*/ 0 w 24"/>
                  <a:gd name="T1" fmla="*/ 1 h 51"/>
                  <a:gd name="T2" fmla="*/ 0 w 24"/>
                  <a:gd name="T3" fmla="*/ 0 h 51"/>
                  <a:gd name="T4" fmla="*/ 1 w 24"/>
                  <a:gd name="T5" fmla="*/ 6 h 51"/>
                  <a:gd name="T6" fmla="*/ 5 w 24"/>
                  <a:gd name="T7" fmla="*/ 15 h 51"/>
                  <a:gd name="T8" fmla="*/ 7 w 24"/>
                  <a:gd name="T9" fmla="*/ 20 h 51"/>
                  <a:gd name="T10" fmla="*/ 9 w 24"/>
                  <a:gd name="T11" fmla="*/ 28 h 51"/>
                  <a:gd name="T12" fmla="*/ 12 w 24"/>
                  <a:gd name="T13" fmla="*/ 35 h 51"/>
                  <a:gd name="T14" fmla="*/ 16 w 24"/>
                  <a:gd name="T15" fmla="*/ 42 h 51"/>
                  <a:gd name="T16" fmla="*/ 18 w 24"/>
                  <a:gd name="T17" fmla="*/ 46 h 51"/>
                  <a:gd name="T18" fmla="*/ 21 w 24"/>
                  <a:gd name="T19" fmla="*/ 51 h 51"/>
                  <a:gd name="T20" fmla="*/ 24 w 24"/>
                  <a:gd name="T21" fmla="*/ 48 h 51"/>
                  <a:gd name="T22" fmla="*/ 20 w 24"/>
                  <a:gd name="T23" fmla="*/ 45 h 51"/>
                  <a:gd name="T24" fmla="*/ 17 w 24"/>
                  <a:gd name="T25" fmla="*/ 41 h 51"/>
                  <a:gd name="T26" fmla="*/ 14 w 24"/>
                  <a:gd name="T27" fmla="*/ 34 h 51"/>
                  <a:gd name="T28" fmla="*/ 10 w 24"/>
                  <a:gd name="T29" fmla="*/ 27 h 51"/>
                  <a:gd name="T30" fmla="*/ 8 w 24"/>
                  <a:gd name="T31" fmla="*/ 20 h 51"/>
                  <a:gd name="T32" fmla="*/ 6 w 24"/>
                  <a:gd name="T33" fmla="*/ 15 h 51"/>
                  <a:gd name="T34" fmla="*/ 3 w 24"/>
                  <a:gd name="T35" fmla="*/ 6 h 51"/>
                  <a:gd name="T36" fmla="*/ 1 w 24"/>
                  <a:gd name="T37" fmla="*/ 0 h 51"/>
                  <a:gd name="T38" fmla="*/ 1 w 24"/>
                  <a:gd name="T39" fmla="*/ 0 h 51"/>
                  <a:gd name="T40" fmla="*/ 0 w 24"/>
                  <a:gd name="T4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1">
                    <a:moveTo>
                      <a:pt x="0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5" y="15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5"/>
                    </a:lnTo>
                    <a:lnTo>
                      <a:pt x="16" y="42"/>
                    </a:lnTo>
                    <a:lnTo>
                      <a:pt x="18" y="46"/>
                    </a:lnTo>
                    <a:lnTo>
                      <a:pt x="21" y="51"/>
                    </a:lnTo>
                    <a:lnTo>
                      <a:pt x="24" y="48"/>
                    </a:lnTo>
                    <a:lnTo>
                      <a:pt x="20" y="45"/>
                    </a:lnTo>
                    <a:lnTo>
                      <a:pt x="17" y="41"/>
                    </a:lnTo>
                    <a:lnTo>
                      <a:pt x="14" y="34"/>
                    </a:lnTo>
                    <a:lnTo>
                      <a:pt x="10" y="27"/>
                    </a:lnTo>
                    <a:lnTo>
                      <a:pt x="8" y="20"/>
                    </a:lnTo>
                    <a:lnTo>
                      <a:pt x="6" y="15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0" name="Freeform 2178">
                <a:extLst>
                  <a:ext uri="{FF2B5EF4-FFF2-40B4-BE49-F238E27FC236}">
                    <a16:creationId xmlns:a16="http://schemas.microsoft.com/office/drawing/2014/main" id="{1B5031DB-9FF2-42A2-9178-351261BFD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4" cy="2"/>
              </a:xfrm>
              <a:custGeom>
                <a:avLst/>
                <a:gdLst>
                  <a:gd name="T0" fmla="*/ 1 w 11"/>
                  <a:gd name="T1" fmla="*/ 2 h 5"/>
                  <a:gd name="T2" fmla="*/ 3 w 11"/>
                  <a:gd name="T3" fmla="*/ 1 h 5"/>
                  <a:gd name="T4" fmla="*/ 6 w 11"/>
                  <a:gd name="T5" fmla="*/ 1 h 5"/>
                  <a:gd name="T6" fmla="*/ 7 w 11"/>
                  <a:gd name="T7" fmla="*/ 3 h 5"/>
                  <a:gd name="T8" fmla="*/ 10 w 11"/>
                  <a:gd name="T9" fmla="*/ 5 h 5"/>
                  <a:gd name="T10" fmla="*/ 11 w 11"/>
                  <a:gd name="T11" fmla="*/ 3 h 5"/>
                  <a:gd name="T12" fmla="*/ 9 w 11"/>
                  <a:gd name="T13" fmla="*/ 1 h 5"/>
                  <a:gd name="T14" fmla="*/ 7 w 11"/>
                  <a:gd name="T15" fmla="*/ 0 h 5"/>
                  <a:gd name="T16" fmla="*/ 3 w 11"/>
                  <a:gd name="T17" fmla="*/ 0 h 5"/>
                  <a:gd name="T18" fmla="*/ 0 w 11"/>
                  <a:gd name="T19" fmla="*/ 1 h 5"/>
                  <a:gd name="T20" fmla="*/ 1 w 11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1" name="Freeform 2179">
                <a:extLst>
                  <a:ext uri="{FF2B5EF4-FFF2-40B4-BE49-F238E27FC236}">
                    <a16:creationId xmlns:a16="http://schemas.microsoft.com/office/drawing/2014/main" id="{90BB6734-E3A1-43AD-8028-62CF93E0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2" name="Freeform 2180">
                <a:extLst>
                  <a:ext uri="{FF2B5EF4-FFF2-40B4-BE49-F238E27FC236}">
                    <a16:creationId xmlns:a16="http://schemas.microsoft.com/office/drawing/2014/main" id="{7D0A990F-2197-4DF5-B5D3-07A333A8F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39"/>
                <a:ext cx="6" cy="3"/>
              </a:xfrm>
              <a:custGeom>
                <a:avLst/>
                <a:gdLst>
                  <a:gd name="T0" fmla="*/ 0 w 19"/>
                  <a:gd name="T1" fmla="*/ 11 h 11"/>
                  <a:gd name="T2" fmla="*/ 6 w 19"/>
                  <a:gd name="T3" fmla="*/ 11 h 11"/>
                  <a:gd name="T4" fmla="*/ 11 w 19"/>
                  <a:gd name="T5" fmla="*/ 9 h 11"/>
                  <a:gd name="T6" fmla="*/ 16 w 19"/>
                  <a:gd name="T7" fmla="*/ 7 h 11"/>
                  <a:gd name="T8" fmla="*/ 19 w 19"/>
                  <a:gd name="T9" fmla="*/ 1 h 11"/>
                  <a:gd name="T10" fmla="*/ 17 w 19"/>
                  <a:gd name="T11" fmla="*/ 0 h 11"/>
                  <a:gd name="T12" fmla="*/ 14 w 19"/>
                  <a:gd name="T13" fmla="*/ 4 h 11"/>
                  <a:gd name="T14" fmla="*/ 10 w 19"/>
                  <a:gd name="T15" fmla="*/ 8 h 11"/>
                  <a:gd name="T16" fmla="*/ 6 w 19"/>
                  <a:gd name="T17" fmla="*/ 10 h 11"/>
                  <a:gd name="T18" fmla="*/ 3 w 19"/>
                  <a:gd name="T19" fmla="*/ 9 h 11"/>
                  <a:gd name="T20" fmla="*/ 0 w 1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0" y="11"/>
                    </a:moveTo>
                    <a:lnTo>
                      <a:pt x="6" y="11"/>
                    </a:lnTo>
                    <a:lnTo>
                      <a:pt x="11" y="9"/>
                    </a:lnTo>
                    <a:lnTo>
                      <a:pt x="16" y="7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3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3" name="Freeform 2181">
                <a:extLst>
                  <a:ext uri="{FF2B5EF4-FFF2-40B4-BE49-F238E27FC236}">
                    <a16:creationId xmlns:a16="http://schemas.microsoft.com/office/drawing/2014/main" id="{1A061BA2-F6B3-40C6-ABE6-5E7D4A2F9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42"/>
                <a:ext cx="1" cy="3"/>
              </a:xfrm>
              <a:custGeom>
                <a:avLst/>
                <a:gdLst>
                  <a:gd name="T0" fmla="*/ 3 w 4"/>
                  <a:gd name="T1" fmla="*/ 7 h 8"/>
                  <a:gd name="T2" fmla="*/ 1 w 4"/>
                  <a:gd name="T3" fmla="*/ 6 h 8"/>
                  <a:gd name="T4" fmla="*/ 1 w 4"/>
                  <a:gd name="T5" fmla="*/ 2 h 8"/>
                  <a:gd name="T6" fmla="*/ 3 w 4"/>
                  <a:gd name="T7" fmla="*/ 1 h 8"/>
                  <a:gd name="T8" fmla="*/ 4 w 4"/>
                  <a:gd name="T9" fmla="*/ 0 h 8"/>
                  <a:gd name="T10" fmla="*/ 0 w 4"/>
                  <a:gd name="T11" fmla="*/ 0 h 8"/>
                  <a:gd name="T12" fmla="*/ 0 w 4"/>
                  <a:gd name="T13" fmla="*/ 2 h 8"/>
                  <a:gd name="T14" fmla="*/ 0 w 4"/>
                  <a:gd name="T15" fmla="*/ 6 h 8"/>
                  <a:gd name="T16" fmla="*/ 0 w 4"/>
                  <a:gd name="T17" fmla="*/ 8 h 8"/>
                  <a:gd name="T18" fmla="*/ 3 w 4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1" y="6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4" name="Freeform 2182">
                <a:extLst>
                  <a:ext uri="{FF2B5EF4-FFF2-40B4-BE49-F238E27FC236}">
                    <a16:creationId xmlns:a16="http://schemas.microsoft.com/office/drawing/2014/main" id="{67A61107-AF6B-466F-B29D-F866A19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44"/>
                <a:ext cx="10" cy="13"/>
              </a:xfrm>
              <a:custGeom>
                <a:avLst/>
                <a:gdLst>
                  <a:gd name="T0" fmla="*/ 29 w 29"/>
                  <a:gd name="T1" fmla="*/ 37 h 38"/>
                  <a:gd name="T2" fmla="*/ 29 w 29"/>
                  <a:gd name="T3" fmla="*/ 38 h 38"/>
                  <a:gd name="T4" fmla="*/ 28 w 29"/>
                  <a:gd name="T5" fmla="*/ 32 h 38"/>
                  <a:gd name="T6" fmla="*/ 25 w 29"/>
                  <a:gd name="T7" fmla="*/ 25 h 38"/>
                  <a:gd name="T8" fmla="*/ 23 w 29"/>
                  <a:gd name="T9" fmla="*/ 21 h 38"/>
                  <a:gd name="T10" fmla="*/ 19 w 29"/>
                  <a:gd name="T11" fmla="*/ 16 h 38"/>
                  <a:gd name="T12" fmla="*/ 15 w 29"/>
                  <a:gd name="T13" fmla="*/ 12 h 38"/>
                  <a:gd name="T14" fmla="*/ 10 w 29"/>
                  <a:gd name="T15" fmla="*/ 9 h 38"/>
                  <a:gd name="T16" fmla="*/ 6 w 29"/>
                  <a:gd name="T17" fmla="*/ 4 h 38"/>
                  <a:gd name="T18" fmla="*/ 2 w 29"/>
                  <a:gd name="T19" fmla="*/ 0 h 38"/>
                  <a:gd name="T20" fmla="*/ 0 w 29"/>
                  <a:gd name="T21" fmla="*/ 1 h 38"/>
                  <a:gd name="T22" fmla="*/ 5 w 29"/>
                  <a:gd name="T23" fmla="*/ 5 h 38"/>
                  <a:gd name="T24" fmla="*/ 9 w 29"/>
                  <a:gd name="T25" fmla="*/ 10 h 38"/>
                  <a:gd name="T26" fmla="*/ 14 w 29"/>
                  <a:gd name="T27" fmla="*/ 14 h 38"/>
                  <a:gd name="T28" fmla="*/ 17 w 29"/>
                  <a:gd name="T29" fmla="*/ 18 h 38"/>
                  <a:gd name="T30" fmla="*/ 21 w 29"/>
                  <a:gd name="T31" fmla="*/ 22 h 38"/>
                  <a:gd name="T32" fmla="*/ 24 w 29"/>
                  <a:gd name="T33" fmla="*/ 28 h 38"/>
                  <a:gd name="T34" fmla="*/ 26 w 29"/>
                  <a:gd name="T35" fmla="*/ 32 h 38"/>
                  <a:gd name="T36" fmla="*/ 28 w 29"/>
                  <a:gd name="T37" fmla="*/ 38 h 38"/>
                  <a:gd name="T38" fmla="*/ 28 w 29"/>
                  <a:gd name="T39" fmla="*/ 38 h 38"/>
                  <a:gd name="T40" fmla="*/ 29 w 29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8">
                    <a:moveTo>
                      <a:pt x="29" y="37"/>
                    </a:moveTo>
                    <a:lnTo>
                      <a:pt x="29" y="38"/>
                    </a:lnTo>
                    <a:lnTo>
                      <a:pt x="28" y="32"/>
                    </a:lnTo>
                    <a:lnTo>
                      <a:pt x="25" y="25"/>
                    </a:lnTo>
                    <a:lnTo>
                      <a:pt x="23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4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4" y="28"/>
                    </a:lnTo>
                    <a:lnTo>
                      <a:pt x="26" y="32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5" name="Freeform 2183">
                <a:extLst>
                  <a:ext uri="{FF2B5EF4-FFF2-40B4-BE49-F238E27FC236}">
                    <a16:creationId xmlns:a16="http://schemas.microsoft.com/office/drawing/2014/main" id="{AEFDB99A-3D50-40E9-AB1F-86D8FEFF7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54"/>
                <a:ext cx="7" cy="4"/>
              </a:xfrm>
              <a:custGeom>
                <a:avLst/>
                <a:gdLst>
                  <a:gd name="T0" fmla="*/ 18 w 20"/>
                  <a:gd name="T1" fmla="*/ 1 h 13"/>
                  <a:gd name="T2" fmla="*/ 17 w 20"/>
                  <a:gd name="T3" fmla="*/ 0 h 13"/>
                  <a:gd name="T4" fmla="*/ 18 w 20"/>
                  <a:gd name="T5" fmla="*/ 10 h 13"/>
                  <a:gd name="T6" fmla="*/ 17 w 20"/>
                  <a:gd name="T7" fmla="*/ 12 h 13"/>
                  <a:gd name="T8" fmla="*/ 11 w 20"/>
                  <a:gd name="T9" fmla="*/ 12 h 13"/>
                  <a:gd name="T10" fmla="*/ 2 w 20"/>
                  <a:gd name="T11" fmla="*/ 9 h 13"/>
                  <a:gd name="T12" fmla="*/ 0 w 20"/>
                  <a:gd name="T13" fmla="*/ 10 h 13"/>
                  <a:gd name="T14" fmla="*/ 11 w 20"/>
                  <a:gd name="T15" fmla="*/ 13 h 13"/>
                  <a:gd name="T16" fmla="*/ 18 w 20"/>
                  <a:gd name="T17" fmla="*/ 13 h 13"/>
                  <a:gd name="T18" fmla="*/ 19 w 20"/>
                  <a:gd name="T19" fmla="*/ 10 h 13"/>
                  <a:gd name="T20" fmla="*/ 20 w 20"/>
                  <a:gd name="T21" fmla="*/ 0 h 13"/>
                  <a:gd name="T22" fmla="*/ 19 w 20"/>
                  <a:gd name="T23" fmla="*/ 0 h 13"/>
                  <a:gd name="T24" fmla="*/ 18 w 20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8" y="1"/>
                    </a:moveTo>
                    <a:lnTo>
                      <a:pt x="17" y="0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1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6" name="Freeform 2184">
                <a:extLst>
                  <a:ext uri="{FF2B5EF4-FFF2-40B4-BE49-F238E27FC236}">
                    <a16:creationId xmlns:a16="http://schemas.microsoft.com/office/drawing/2014/main" id="{4B0A6E01-9281-4C69-B322-15262A138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39"/>
                <a:ext cx="6" cy="15"/>
              </a:xfrm>
              <a:custGeom>
                <a:avLst/>
                <a:gdLst>
                  <a:gd name="T0" fmla="*/ 0 w 20"/>
                  <a:gd name="T1" fmla="*/ 1 h 44"/>
                  <a:gd name="T2" fmla="*/ 0 w 20"/>
                  <a:gd name="T3" fmla="*/ 0 h 44"/>
                  <a:gd name="T4" fmla="*/ 2 w 20"/>
                  <a:gd name="T5" fmla="*/ 6 h 44"/>
                  <a:gd name="T6" fmla="*/ 4 w 20"/>
                  <a:gd name="T7" fmla="*/ 12 h 44"/>
                  <a:gd name="T8" fmla="*/ 7 w 20"/>
                  <a:gd name="T9" fmla="*/ 19 h 44"/>
                  <a:gd name="T10" fmla="*/ 9 w 20"/>
                  <a:gd name="T11" fmla="*/ 25 h 44"/>
                  <a:gd name="T12" fmla="*/ 11 w 20"/>
                  <a:gd name="T13" fmla="*/ 31 h 44"/>
                  <a:gd name="T14" fmla="*/ 14 w 20"/>
                  <a:gd name="T15" fmla="*/ 37 h 44"/>
                  <a:gd name="T16" fmla="*/ 17 w 20"/>
                  <a:gd name="T17" fmla="*/ 40 h 44"/>
                  <a:gd name="T18" fmla="*/ 19 w 20"/>
                  <a:gd name="T19" fmla="*/ 44 h 44"/>
                  <a:gd name="T20" fmla="*/ 20 w 20"/>
                  <a:gd name="T21" fmla="*/ 43 h 44"/>
                  <a:gd name="T22" fmla="*/ 18 w 20"/>
                  <a:gd name="T23" fmla="*/ 39 h 44"/>
                  <a:gd name="T24" fmla="*/ 16 w 20"/>
                  <a:gd name="T25" fmla="*/ 35 h 44"/>
                  <a:gd name="T26" fmla="*/ 12 w 20"/>
                  <a:gd name="T27" fmla="*/ 30 h 44"/>
                  <a:gd name="T28" fmla="*/ 10 w 20"/>
                  <a:gd name="T29" fmla="*/ 25 h 44"/>
                  <a:gd name="T30" fmla="*/ 8 w 20"/>
                  <a:gd name="T31" fmla="*/ 19 h 44"/>
                  <a:gd name="T32" fmla="*/ 7 w 20"/>
                  <a:gd name="T33" fmla="*/ 12 h 44"/>
                  <a:gd name="T34" fmla="*/ 3 w 20"/>
                  <a:gd name="T35" fmla="*/ 6 h 44"/>
                  <a:gd name="T36" fmla="*/ 2 w 20"/>
                  <a:gd name="T37" fmla="*/ 0 h 44"/>
                  <a:gd name="T38" fmla="*/ 2 w 20"/>
                  <a:gd name="T39" fmla="*/ 0 h 44"/>
                  <a:gd name="T40" fmla="*/ 0 w 20"/>
                  <a:gd name="T41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0" y="1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7" y="19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18" y="39"/>
                    </a:lnTo>
                    <a:lnTo>
                      <a:pt x="16" y="35"/>
                    </a:lnTo>
                    <a:lnTo>
                      <a:pt x="12" y="30"/>
                    </a:lnTo>
                    <a:lnTo>
                      <a:pt x="10" y="25"/>
                    </a:lnTo>
                    <a:lnTo>
                      <a:pt x="8" y="19"/>
                    </a:lnTo>
                    <a:lnTo>
                      <a:pt x="7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7" name="Freeform 2185">
                <a:extLst>
                  <a:ext uri="{FF2B5EF4-FFF2-40B4-BE49-F238E27FC236}">
                    <a16:creationId xmlns:a16="http://schemas.microsoft.com/office/drawing/2014/main" id="{18870C2D-8B02-4ED4-ABB4-1F0F439C1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3" cy="1"/>
              </a:xfrm>
              <a:custGeom>
                <a:avLst/>
                <a:gdLst>
                  <a:gd name="T0" fmla="*/ 2 w 9"/>
                  <a:gd name="T1" fmla="*/ 3 h 4"/>
                  <a:gd name="T2" fmla="*/ 2 w 9"/>
                  <a:gd name="T3" fmla="*/ 2 h 4"/>
                  <a:gd name="T4" fmla="*/ 4 w 9"/>
                  <a:gd name="T5" fmla="*/ 1 h 4"/>
                  <a:gd name="T6" fmla="*/ 5 w 9"/>
                  <a:gd name="T7" fmla="*/ 1 h 4"/>
                  <a:gd name="T8" fmla="*/ 6 w 9"/>
                  <a:gd name="T9" fmla="*/ 3 h 4"/>
                  <a:gd name="T10" fmla="*/ 8 w 9"/>
                  <a:gd name="T11" fmla="*/ 4 h 4"/>
                  <a:gd name="T12" fmla="*/ 9 w 9"/>
                  <a:gd name="T13" fmla="*/ 3 h 4"/>
                  <a:gd name="T14" fmla="*/ 8 w 9"/>
                  <a:gd name="T15" fmla="*/ 1 h 4"/>
                  <a:gd name="T16" fmla="*/ 5 w 9"/>
                  <a:gd name="T17" fmla="*/ 0 h 4"/>
                  <a:gd name="T18" fmla="*/ 2 w 9"/>
                  <a:gd name="T19" fmla="*/ 0 h 4"/>
                  <a:gd name="T20" fmla="*/ 0 w 9"/>
                  <a:gd name="T21" fmla="*/ 2 h 4"/>
                  <a:gd name="T22" fmla="*/ 0 w 9"/>
                  <a:gd name="T23" fmla="*/ 1 h 4"/>
                  <a:gd name="T24" fmla="*/ 2 w 9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8" name="Freeform 2186">
                <a:extLst>
                  <a:ext uri="{FF2B5EF4-FFF2-40B4-BE49-F238E27FC236}">
                    <a16:creationId xmlns:a16="http://schemas.microsoft.com/office/drawing/2014/main" id="{D85D6368-CD32-45B6-8361-7DD8E5CC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1" cy="1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1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9" name="Freeform 2187">
                <a:extLst>
                  <a:ext uri="{FF2B5EF4-FFF2-40B4-BE49-F238E27FC236}">
                    <a16:creationId xmlns:a16="http://schemas.microsoft.com/office/drawing/2014/main" id="{1B8E30EA-BDC3-481E-98AE-00F6A75D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4"/>
                <a:ext cx="8" cy="2"/>
              </a:xfrm>
              <a:custGeom>
                <a:avLst/>
                <a:gdLst>
                  <a:gd name="T0" fmla="*/ 0 w 24"/>
                  <a:gd name="T1" fmla="*/ 6 h 7"/>
                  <a:gd name="T2" fmla="*/ 3 w 24"/>
                  <a:gd name="T3" fmla="*/ 7 h 7"/>
                  <a:gd name="T4" fmla="*/ 7 w 24"/>
                  <a:gd name="T5" fmla="*/ 7 h 7"/>
                  <a:gd name="T6" fmla="*/ 10 w 24"/>
                  <a:gd name="T7" fmla="*/ 7 h 7"/>
                  <a:gd name="T8" fmla="*/ 13 w 24"/>
                  <a:gd name="T9" fmla="*/ 7 h 7"/>
                  <a:gd name="T10" fmla="*/ 18 w 24"/>
                  <a:gd name="T11" fmla="*/ 7 h 7"/>
                  <a:gd name="T12" fmla="*/ 19 w 24"/>
                  <a:gd name="T13" fmla="*/ 6 h 7"/>
                  <a:gd name="T14" fmla="*/ 22 w 24"/>
                  <a:gd name="T15" fmla="*/ 5 h 7"/>
                  <a:gd name="T16" fmla="*/ 24 w 24"/>
                  <a:gd name="T17" fmla="*/ 2 h 7"/>
                  <a:gd name="T18" fmla="*/ 22 w 24"/>
                  <a:gd name="T19" fmla="*/ 0 h 7"/>
                  <a:gd name="T20" fmla="*/ 21 w 24"/>
                  <a:gd name="T21" fmla="*/ 3 h 7"/>
                  <a:gd name="T22" fmla="*/ 19 w 24"/>
                  <a:gd name="T23" fmla="*/ 5 h 7"/>
                  <a:gd name="T24" fmla="*/ 17 w 24"/>
                  <a:gd name="T25" fmla="*/ 6 h 7"/>
                  <a:gd name="T26" fmla="*/ 13 w 24"/>
                  <a:gd name="T27" fmla="*/ 7 h 7"/>
                  <a:gd name="T28" fmla="*/ 10 w 24"/>
                  <a:gd name="T29" fmla="*/ 7 h 7"/>
                  <a:gd name="T30" fmla="*/ 7 w 24"/>
                  <a:gd name="T31" fmla="*/ 6 h 7"/>
                  <a:gd name="T32" fmla="*/ 3 w 24"/>
                  <a:gd name="T33" fmla="*/ 5 h 7"/>
                  <a:gd name="T34" fmla="*/ 0 w 24"/>
                  <a:gd name="T35" fmla="*/ 5 h 7"/>
                  <a:gd name="T36" fmla="*/ 0 w 24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7">
                    <a:moveTo>
                      <a:pt x="0" y="6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22" y="5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0" name="Freeform 2188">
                <a:extLst>
                  <a:ext uri="{FF2B5EF4-FFF2-40B4-BE49-F238E27FC236}">
                    <a16:creationId xmlns:a16="http://schemas.microsoft.com/office/drawing/2014/main" id="{057233E5-EB39-4421-8409-0FD3BD02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6"/>
                <a:ext cx="2" cy="3"/>
              </a:xfrm>
              <a:custGeom>
                <a:avLst/>
                <a:gdLst>
                  <a:gd name="T0" fmla="*/ 3 w 5"/>
                  <a:gd name="T1" fmla="*/ 8 h 10"/>
                  <a:gd name="T2" fmla="*/ 1 w 5"/>
                  <a:gd name="T3" fmla="*/ 6 h 10"/>
                  <a:gd name="T4" fmla="*/ 3 w 5"/>
                  <a:gd name="T5" fmla="*/ 3 h 10"/>
                  <a:gd name="T6" fmla="*/ 4 w 5"/>
                  <a:gd name="T7" fmla="*/ 1 h 10"/>
                  <a:gd name="T8" fmla="*/ 5 w 5"/>
                  <a:gd name="T9" fmla="*/ 1 h 10"/>
                  <a:gd name="T10" fmla="*/ 5 w 5"/>
                  <a:gd name="T11" fmla="*/ 0 h 10"/>
                  <a:gd name="T12" fmla="*/ 3 w 5"/>
                  <a:gd name="T13" fmla="*/ 0 h 10"/>
                  <a:gd name="T14" fmla="*/ 1 w 5"/>
                  <a:gd name="T15" fmla="*/ 2 h 10"/>
                  <a:gd name="T16" fmla="*/ 0 w 5"/>
                  <a:gd name="T17" fmla="*/ 6 h 10"/>
                  <a:gd name="T18" fmla="*/ 1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1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1" name="Freeform 2189">
                <a:extLst>
                  <a:ext uri="{FF2B5EF4-FFF2-40B4-BE49-F238E27FC236}">
                    <a16:creationId xmlns:a16="http://schemas.microsoft.com/office/drawing/2014/main" id="{97691CC6-3268-4673-8AEB-27F894242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8"/>
                <a:ext cx="17" cy="31"/>
              </a:xfrm>
              <a:custGeom>
                <a:avLst/>
                <a:gdLst>
                  <a:gd name="T0" fmla="*/ 51 w 51"/>
                  <a:gd name="T1" fmla="*/ 92 h 93"/>
                  <a:gd name="T2" fmla="*/ 51 w 51"/>
                  <a:gd name="T3" fmla="*/ 92 h 93"/>
                  <a:gd name="T4" fmla="*/ 44 w 51"/>
                  <a:gd name="T5" fmla="*/ 79 h 93"/>
                  <a:gd name="T6" fmla="*/ 40 w 51"/>
                  <a:gd name="T7" fmla="*/ 68 h 93"/>
                  <a:gd name="T8" fmla="*/ 35 w 51"/>
                  <a:gd name="T9" fmla="*/ 55 h 93"/>
                  <a:gd name="T10" fmla="*/ 29 w 51"/>
                  <a:gd name="T11" fmla="*/ 42 h 93"/>
                  <a:gd name="T12" fmla="*/ 24 w 51"/>
                  <a:gd name="T13" fmla="*/ 31 h 93"/>
                  <a:gd name="T14" fmla="*/ 17 w 51"/>
                  <a:gd name="T15" fmla="*/ 19 h 93"/>
                  <a:gd name="T16" fmla="*/ 10 w 51"/>
                  <a:gd name="T17" fmla="*/ 9 h 93"/>
                  <a:gd name="T18" fmla="*/ 1 w 51"/>
                  <a:gd name="T19" fmla="*/ 0 h 93"/>
                  <a:gd name="T20" fmla="*/ 0 w 51"/>
                  <a:gd name="T21" fmla="*/ 2 h 93"/>
                  <a:gd name="T22" fmla="*/ 8 w 51"/>
                  <a:gd name="T23" fmla="*/ 10 h 93"/>
                  <a:gd name="T24" fmla="*/ 15 w 51"/>
                  <a:gd name="T25" fmla="*/ 21 h 93"/>
                  <a:gd name="T26" fmla="*/ 23 w 51"/>
                  <a:gd name="T27" fmla="*/ 31 h 93"/>
                  <a:gd name="T28" fmla="*/ 28 w 51"/>
                  <a:gd name="T29" fmla="*/ 44 h 93"/>
                  <a:gd name="T30" fmla="*/ 33 w 51"/>
                  <a:gd name="T31" fmla="*/ 55 h 93"/>
                  <a:gd name="T32" fmla="*/ 38 w 51"/>
                  <a:gd name="T33" fmla="*/ 68 h 93"/>
                  <a:gd name="T34" fmla="*/ 44 w 51"/>
                  <a:gd name="T35" fmla="*/ 81 h 93"/>
                  <a:gd name="T36" fmla="*/ 50 w 51"/>
                  <a:gd name="T37" fmla="*/ 93 h 93"/>
                  <a:gd name="T38" fmla="*/ 50 w 51"/>
                  <a:gd name="T39" fmla="*/ 92 h 93"/>
                  <a:gd name="T40" fmla="*/ 51 w 51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3">
                    <a:moveTo>
                      <a:pt x="51" y="92"/>
                    </a:moveTo>
                    <a:lnTo>
                      <a:pt x="51" y="92"/>
                    </a:lnTo>
                    <a:lnTo>
                      <a:pt x="44" y="79"/>
                    </a:lnTo>
                    <a:lnTo>
                      <a:pt x="40" y="68"/>
                    </a:lnTo>
                    <a:lnTo>
                      <a:pt x="35" y="55"/>
                    </a:lnTo>
                    <a:lnTo>
                      <a:pt x="29" y="42"/>
                    </a:lnTo>
                    <a:lnTo>
                      <a:pt x="24" y="31"/>
                    </a:lnTo>
                    <a:lnTo>
                      <a:pt x="17" y="19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0"/>
                    </a:lnTo>
                    <a:lnTo>
                      <a:pt x="15" y="21"/>
                    </a:lnTo>
                    <a:lnTo>
                      <a:pt x="23" y="31"/>
                    </a:lnTo>
                    <a:lnTo>
                      <a:pt x="28" y="44"/>
                    </a:lnTo>
                    <a:lnTo>
                      <a:pt x="33" y="55"/>
                    </a:lnTo>
                    <a:lnTo>
                      <a:pt x="38" y="68"/>
                    </a:lnTo>
                    <a:lnTo>
                      <a:pt x="44" y="81"/>
                    </a:lnTo>
                    <a:lnTo>
                      <a:pt x="50" y="93"/>
                    </a:lnTo>
                    <a:lnTo>
                      <a:pt x="50" y="92"/>
                    </a:lnTo>
                    <a:lnTo>
                      <a:pt x="51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2" name="Freeform 2190">
                <a:extLst>
                  <a:ext uri="{FF2B5EF4-FFF2-40B4-BE49-F238E27FC236}">
                    <a16:creationId xmlns:a16="http://schemas.microsoft.com/office/drawing/2014/main" id="{DC5068D0-D900-4732-B4FF-FCC1721B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39"/>
                <a:ext cx="3" cy="3"/>
              </a:xfrm>
              <a:custGeom>
                <a:avLst/>
                <a:gdLst>
                  <a:gd name="T0" fmla="*/ 9 w 9"/>
                  <a:gd name="T1" fmla="*/ 8 h 10"/>
                  <a:gd name="T2" fmla="*/ 7 w 9"/>
                  <a:gd name="T3" fmla="*/ 7 h 10"/>
                  <a:gd name="T4" fmla="*/ 4 w 9"/>
                  <a:gd name="T5" fmla="*/ 6 h 10"/>
                  <a:gd name="T6" fmla="*/ 2 w 9"/>
                  <a:gd name="T7" fmla="*/ 2 h 10"/>
                  <a:gd name="T8" fmla="*/ 1 w 9"/>
                  <a:gd name="T9" fmla="*/ 0 h 10"/>
                  <a:gd name="T10" fmla="*/ 0 w 9"/>
                  <a:gd name="T11" fmla="*/ 0 h 10"/>
                  <a:gd name="T12" fmla="*/ 0 w 9"/>
                  <a:gd name="T13" fmla="*/ 3 h 10"/>
                  <a:gd name="T14" fmla="*/ 3 w 9"/>
                  <a:gd name="T15" fmla="*/ 7 h 10"/>
                  <a:gd name="T16" fmla="*/ 6 w 9"/>
                  <a:gd name="T17" fmla="*/ 8 h 10"/>
                  <a:gd name="T18" fmla="*/ 9 w 9"/>
                  <a:gd name="T19" fmla="*/ 10 h 10"/>
                  <a:gd name="T20" fmla="*/ 9 w 9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lnTo>
                      <a:pt x="7" y="7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6" y="8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3" name="Freeform 2191">
                <a:extLst>
                  <a:ext uri="{FF2B5EF4-FFF2-40B4-BE49-F238E27FC236}">
                    <a16:creationId xmlns:a16="http://schemas.microsoft.com/office/drawing/2014/main" id="{9FFF4CBC-B827-4357-B38C-27EEB464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39"/>
                <a:ext cx="4" cy="3"/>
              </a:xfrm>
              <a:custGeom>
                <a:avLst/>
                <a:gdLst>
                  <a:gd name="T0" fmla="*/ 11 w 13"/>
                  <a:gd name="T1" fmla="*/ 0 h 10"/>
                  <a:gd name="T2" fmla="*/ 8 w 13"/>
                  <a:gd name="T3" fmla="*/ 6 h 10"/>
                  <a:gd name="T4" fmla="*/ 7 w 13"/>
                  <a:gd name="T5" fmla="*/ 8 h 10"/>
                  <a:gd name="T6" fmla="*/ 5 w 13"/>
                  <a:gd name="T7" fmla="*/ 8 h 10"/>
                  <a:gd name="T8" fmla="*/ 0 w 13"/>
                  <a:gd name="T9" fmla="*/ 8 h 10"/>
                  <a:gd name="T10" fmla="*/ 0 w 13"/>
                  <a:gd name="T11" fmla="*/ 10 h 10"/>
                  <a:gd name="T12" fmla="*/ 5 w 13"/>
                  <a:gd name="T13" fmla="*/ 10 h 10"/>
                  <a:gd name="T14" fmla="*/ 8 w 13"/>
                  <a:gd name="T15" fmla="*/ 9 h 10"/>
                  <a:gd name="T16" fmla="*/ 9 w 13"/>
                  <a:gd name="T17" fmla="*/ 7 h 10"/>
                  <a:gd name="T18" fmla="*/ 13 w 13"/>
                  <a:gd name="T19" fmla="*/ 1 h 10"/>
                  <a:gd name="T20" fmla="*/ 11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3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4" name="Freeform 2192">
                <a:extLst>
                  <a:ext uri="{FF2B5EF4-FFF2-40B4-BE49-F238E27FC236}">
                    <a16:creationId xmlns:a16="http://schemas.microsoft.com/office/drawing/2014/main" id="{EB44E7A0-A4BA-48F6-B719-DDA94F905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6"/>
                <a:ext cx="2" cy="3"/>
              </a:xfrm>
              <a:custGeom>
                <a:avLst/>
                <a:gdLst>
                  <a:gd name="T0" fmla="*/ 2 w 6"/>
                  <a:gd name="T1" fmla="*/ 1 h 10"/>
                  <a:gd name="T2" fmla="*/ 2 w 6"/>
                  <a:gd name="T3" fmla="*/ 2 h 10"/>
                  <a:gd name="T4" fmla="*/ 2 w 6"/>
                  <a:gd name="T5" fmla="*/ 6 h 10"/>
                  <a:gd name="T6" fmla="*/ 1 w 6"/>
                  <a:gd name="T7" fmla="*/ 7 h 10"/>
                  <a:gd name="T8" fmla="*/ 0 w 6"/>
                  <a:gd name="T9" fmla="*/ 9 h 10"/>
                  <a:gd name="T10" fmla="*/ 1 w 6"/>
                  <a:gd name="T11" fmla="*/ 10 h 10"/>
                  <a:gd name="T12" fmla="*/ 4 w 6"/>
                  <a:gd name="T13" fmla="*/ 8 h 10"/>
                  <a:gd name="T14" fmla="*/ 4 w 6"/>
                  <a:gd name="T15" fmla="*/ 6 h 10"/>
                  <a:gd name="T16" fmla="*/ 6 w 6"/>
                  <a:gd name="T17" fmla="*/ 2 h 10"/>
                  <a:gd name="T18" fmla="*/ 4 w 6"/>
                  <a:gd name="T19" fmla="*/ 0 h 10"/>
                  <a:gd name="T20" fmla="*/ 2 w 6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5" name="Freeform 2193">
                <a:extLst>
                  <a:ext uri="{FF2B5EF4-FFF2-40B4-BE49-F238E27FC236}">
                    <a16:creationId xmlns:a16="http://schemas.microsoft.com/office/drawing/2014/main" id="{901CA42B-55A5-4EE9-A98B-DEFE27F0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905"/>
                <a:ext cx="12" cy="31"/>
              </a:xfrm>
              <a:custGeom>
                <a:avLst/>
                <a:gdLst>
                  <a:gd name="T0" fmla="*/ 0 w 38"/>
                  <a:gd name="T1" fmla="*/ 0 h 94"/>
                  <a:gd name="T2" fmla="*/ 4 w 38"/>
                  <a:gd name="T3" fmla="*/ 12 h 94"/>
                  <a:gd name="T4" fmla="*/ 7 w 38"/>
                  <a:gd name="T5" fmla="*/ 23 h 94"/>
                  <a:gd name="T6" fmla="*/ 9 w 38"/>
                  <a:gd name="T7" fmla="*/ 37 h 94"/>
                  <a:gd name="T8" fmla="*/ 13 w 38"/>
                  <a:gd name="T9" fmla="*/ 49 h 94"/>
                  <a:gd name="T10" fmla="*/ 18 w 38"/>
                  <a:gd name="T11" fmla="*/ 62 h 94"/>
                  <a:gd name="T12" fmla="*/ 24 w 38"/>
                  <a:gd name="T13" fmla="*/ 73 h 94"/>
                  <a:gd name="T14" fmla="*/ 29 w 38"/>
                  <a:gd name="T15" fmla="*/ 84 h 94"/>
                  <a:gd name="T16" fmla="*/ 37 w 38"/>
                  <a:gd name="T17" fmla="*/ 94 h 94"/>
                  <a:gd name="T18" fmla="*/ 38 w 38"/>
                  <a:gd name="T19" fmla="*/ 92 h 94"/>
                  <a:gd name="T20" fmla="*/ 31 w 38"/>
                  <a:gd name="T21" fmla="*/ 82 h 94"/>
                  <a:gd name="T22" fmla="*/ 25 w 38"/>
                  <a:gd name="T23" fmla="*/ 72 h 94"/>
                  <a:gd name="T24" fmla="*/ 19 w 38"/>
                  <a:gd name="T25" fmla="*/ 60 h 94"/>
                  <a:gd name="T26" fmla="*/ 15 w 38"/>
                  <a:gd name="T27" fmla="*/ 49 h 94"/>
                  <a:gd name="T28" fmla="*/ 10 w 38"/>
                  <a:gd name="T29" fmla="*/ 37 h 94"/>
                  <a:gd name="T30" fmla="*/ 8 w 38"/>
                  <a:gd name="T31" fmla="*/ 23 h 94"/>
                  <a:gd name="T32" fmla="*/ 5 w 38"/>
                  <a:gd name="T33" fmla="*/ 12 h 94"/>
                  <a:gd name="T34" fmla="*/ 1 w 38"/>
                  <a:gd name="T35" fmla="*/ 0 h 94"/>
                  <a:gd name="T36" fmla="*/ 0 w 3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94">
                    <a:moveTo>
                      <a:pt x="0" y="0"/>
                    </a:moveTo>
                    <a:lnTo>
                      <a:pt x="4" y="12"/>
                    </a:lnTo>
                    <a:lnTo>
                      <a:pt x="7" y="23"/>
                    </a:lnTo>
                    <a:lnTo>
                      <a:pt x="9" y="37"/>
                    </a:lnTo>
                    <a:lnTo>
                      <a:pt x="13" y="49"/>
                    </a:lnTo>
                    <a:lnTo>
                      <a:pt x="18" y="62"/>
                    </a:lnTo>
                    <a:lnTo>
                      <a:pt x="24" y="73"/>
                    </a:lnTo>
                    <a:lnTo>
                      <a:pt x="29" y="84"/>
                    </a:lnTo>
                    <a:lnTo>
                      <a:pt x="37" y="94"/>
                    </a:lnTo>
                    <a:lnTo>
                      <a:pt x="38" y="92"/>
                    </a:lnTo>
                    <a:lnTo>
                      <a:pt x="31" y="82"/>
                    </a:lnTo>
                    <a:lnTo>
                      <a:pt x="25" y="72"/>
                    </a:lnTo>
                    <a:lnTo>
                      <a:pt x="19" y="60"/>
                    </a:lnTo>
                    <a:lnTo>
                      <a:pt x="15" y="49"/>
                    </a:lnTo>
                    <a:lnTo>
                      <a:pt x="10" y="37"/>
                    </a:lnTo>
                    <a:lnTo>
                      <a:pt x="8" y="23"/>
                    </a:lnTo>
                    <a:lnTo>
                      <a:pt x="5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6" name="Freeform 2194">
                <a:extLst>
                  <a:ext uri="{FF2B5EF4-FFF2-40B4-BE49-F238E27FC236}">
                    <a16:creationId xmlns:a16="http://schemas.microsoft.com/office/drawing/2014/main" id="{61AE945D-E5FA-4DCC-9D6E-5E6EB93F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2903"/>
                <a:ext cx="4" cy="2"/>
              </a:xfrm>
              <a:custGeom>
                <a:avLst/>
                <a:gdLst>
                  <a:gd name="T0" fmla="*/ 2 w 11"/>
                  <a:gd name="T1" fmla="*/ 4 h 5"/>
                  <a:gd name="T2" fmla="*/ 4 w 11"/>
                  <a:gd name="T3" fmla="*/ 1 h 5"/>
                  <a:gd name="T4" fmla="*/ 6 w 11"/>
                  <a:gd name="T5" fmla="*/ 1 h 5"/>
                  <a:gd name="T6" fmla="*/ 7 w 11"/>
                  <a:gd name="T7" fmla="*/ 4 h 5"/>
                  <a:gd name="T8" fmla="*/ 9 w 11"/>
                  <a:gd name="T9" fmla="*/ 5 h 5"/>
                  <a:gd name="T10" fmla="*/ 11 w 11"/>
                  <a:gd name="T11" fmla="*/ 5 h 5"/>
                  <a:gd name="T12" fmla="*/ 9 w 11"/>
                  <a:gd name="T13" fmla="*/ 1 h 5"/>
                  <a:gd name="T14" fmla="*/ 6 w 11"/>
                  <a:gd name="T15" fmla="*/ 0 h 5"/>
                  <a:gd name="T16" fmla="*/ 3 w 11"/>
                  <a:gd name="T17" fmla="*/ 0 h 5"/>
                  <a:gd name="T18" fmla="*/ 0 w 11"/>
                  <a:gd name="T19" fmla="*/ 2 h 5"/>
                  <a:gd name="T20" fmla="*/ 2 w 11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7" name="Freeform 2195">
                <a:extLst>
                  <a:ext uri="{FF2B5EF4-FFF2-40B4-BE49-F238E27FC236}">
                    <a16:creationId xmlns:a16="http://schemas.microsoft.com/office/drawing/2014/main" id="{E9F9F070-EE5A-4727-853A-E057F3BF3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3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8" name="Freeform 2196">
                <a:extLst>
                  <a:ext uri="{FF2B5EF4-FFF2-40B4-BE49-F238E27FC236}">
                    <a16:creationId xmlns:a16="http://schemas.microsoft.com/office/drawing/2014/main" id="{F5ABD4C9-90B6-4BBA-9D78-A976D877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4"/>
              </a:xfrm>
              <a:custGeom>
                <a:avLst/>
                <a:gdLst>
                  <a:gd name="T0" fmla="*/ 0 w 26"/>
                  <a:gd name="T1" fmla="*/ 8 h 10"/>
                  <a:gd name="T2" fmla="*/ 3 w 26"/>
                  <a:gd name="T3" fmla="*/ 9 h 10"/>
                  <a:gd name="T4" fmla="*/ 6 w 26"/>
                  <a:gd name="T5" fmla="*/ 10 h 10"/>
                  <a:gd name="T6" fmla="*/ 10 w 26"/>
                  <a:gd name="T7" fmla="*/ 10 h 10"/>
                  <a:gd name="T8" fmla="*/ 15 w 26"/>
                  <a:gd name="T9" fmla="*/ 8 h 10"/>
                  <a:gd name="T10" fmla="*/ 17 w 26"/>
                  <a:gd name="T11" fmla="*/ 7 h 10"/>
                  <a:gd name="T12" fmla="*/ 21 w 26"/>
                  <a:gd name="T13" fmla="*/ 6 h 10"/>
                  <a:gd name="T14" fmla="*/ 23 w 26"/>
                  <a:gd name="T15" fmla="*/ 4 h 10"/>
                  <a:gd name="T16" fmla="*/ 26 w 26"/>
                  <a:gd name="T17" fmla="*/ 2 h 10"/>
                  <a:gd name="T18" fmla="*/ 24 w 26"/>
                  <a:gd name="T19" fmla="*/ 0 h 10"/>
                  <a:gd name="T20" fmla="*/ 22 w 26"/>
                  <a:gd name="T21" fmla="*/ 3 h 10"/>
                  <a:gd name="T22" fmla="*/ 19 w 26"/>
                  <a:gd name="T23" fmla="*/ 4 h 10"/>
                  <a:gd name="T24" fmla="*/ 17 w 26"/>
                  <a:gd name="T25" fmla="*/ 6 h 10"/>
                  <a:gd name="T26" fmla="*/ 14 w 26"/>
                  <a:gd name="T27" fmla="*/ 7 h 10"/>
                  <a:gd name="T28" fmla="*/ 10 w 26"/>
                  <a:gd name="T29" fmla="*/ 8 h 10"/>
                  <a:gd name="T30" fmla="*/ 6 w 26"/>
                  <a:gd name="T31" fmla="*/ 8 h 10"/>
                  <a:gd name="T32" fmla="*/ 5 w 26"/>
                  <a:gd name="T33" fmla="*/ 8 h 10"/>
                  <a:gd name="T34" fmla="*/ 1 w 26"/>
                  <a:gd name="T35" fmla="*/ 6 h 10"/>
                  <a:gd name="T36" fmla="*/ 0 w 2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8"/>
                    </a:moveTo>
                    <a:lnTo>
                      <a:pt x="3" y="9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5" y="8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9" name="Freeform 2197">
                <a:extLst>
                  <a:ext uri="{FF2B5EF4-FFF2-40B4-BE49-F238E27FC236}">
                    <a16:creationId xmlns:a16="http://schemas.microsoft.com/office/drawing/2014/main" id="{D02CEFE6-1A25-4A06-851F-915D707D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859"/>
                <a:ext cx="2" cy="4"/>
              </a:xfrm>
              <a:custGeom>
                <a:avLst/>
                <a:gdLst>
                  <a:gd name="T0" fmla="*/ 2 w 6"/>
                  <a:gd name="T1" fmla="*/ 9 h 10"/>
                  <a:gd name="T2" fmla="*/ 2 w 6"/>
                  <a:gd name="T3" fmla="*/ 10 h 10"/>
                  <a:gd name="T4" fmla="*/ 1 w 6"/>
                  <a:gd name="T5" fmla="*/ 6 h 10"/>
                  <a:gd name="T6" fmla="*/ 2 w 6"/>
                  <a:gd name="T7" fmla="*/ 3 h 10"/>
                  <a:gd name="T8" fmla="*/ 4 w 6"/>
                  <a:gd name="T9" fmla="*/ 1 h 10"/>
                  <a:gd name="T10" fmla="*/ 4 w 6"/>
                  <a:gd name="T11" fmla="*/ 1 h 10"/>
                  <a:gd name="T12" fmla="*/ 6 w 6"/>
                  <a:gd name="T13" fmla="*/ 0 h 10"/>
                  <a:gd name="T14" fmla="*/ 2 w 6"/>
                  <a:gd name="T15" fmla="*/ 0 h 10"/>
                  <a:gd name="T16" fmla="*/ 1 w 6"/>
                  <a:gd name="T17" fmla="*/ 2 h 10"/>
                  <a:gd name="T18" fmla="*/ 0 w 6"/>
                  <a:gd name="T19" fmla="*/ 6 h 10"/>
                  <a:gd name="T20" fmla="*/ 1 w 6"/>
                  <a:gd name="T21" fmla="*/ 10 h 10"/>
                  <a:gd name="T22" fmla="*/ 1 w 6"/>
                  <a:gd name="T23" fmla="*/ 10 h 10"/>
                  <a:gd name="T24" fmla="*/ 2 w 6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2" y="9"/>
                    </a:moveTo>
                    <a:lnTo>
                      <a:pt x="2" y="10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0" name="Freeform 2198">
                <a:extLst>
                  <a:ext uri="{FF2B5EF4-FFF2-40B4-BE49-F238E27FC236}">
                    <a16:creationId xmlns:a16="http://schemas.microsoft.com/office/drawing/2014/main" id="{22E4CA96-FA5C-4F39-8256-65730BAE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63"/>
                <a:ext cx="13" cy="39"/>
              </a:xfrm>
              <a:custGeom>
                <a:avLst/>
                <a:gdLst>
                  <a:gd name="T0" fmla="*/ 39 w 39"/>
                  <a:gd name="T1" fmla="*/ 118 h 118"/>
                  <a:gd name="T2" fmla="*/ 37 w 39"/>
                  <a:gd name="T3" fmla="*/ 110 h 118"/>
                  <a:gd name="T4" fmla="*/ 35 w 39"/>
                  <a:gd name="T5" fmla="*/ 102 h 118"/>
                  <a:gd name="T6" fmla="*/ 32 w 39"/>
                  <a:gd name="T7" fmla="*/ 94 h 118"/>
                  <a:gd name="T8" fmla="*/ 31 w 39"/>
                  <a:gd name="T9" fmla="*/ 86 h 118"/>
                  <a:gd name="T10" fmla="*/ 29 w 39"/>
                  <a:gd name="T11" fmla="*/ 80 h 118"/>
                  <a:gd name="T12" fmla="*/ 28 w 39"/>
                  <a:gd name="T13" fmla="*/ 72 h 118"/>
                  <a:gd name="T14" fmla="*/ 26 w 39"/>
                  <a:gd name="T15" fmla="*/ 64 h 118"/>
                  <a:gd name="T16" fmla="*/ 23 w 39"/>
                  <a:gd name="T17" fmla="*/ 57 h 118"/>
                  <a:gd name="T18" fmla="*/ 21 w 39"/>
                  <a:gd name="T19" fmla="*/ 51 h 118"/>
                  <a:gd name="T20" fmla="*/ 20 w 39"/>
                  <a:gd name="T21" fmla="*/ 43 h 118"/>
                  <a:gd name="T22" fmla="*/ 18 w 39"/>
                  <a:gd name="T23" fmla="*/ 36 h 118"/>
                  <a:gd name="T24" fmla="*/ 14 w 39"/>
                  <a:gd name="T25" fmla="*/ 28 h 118"/>
                  <a:gd name="T26" fmla="*/ 11 w 39"/>
                  <a:gd name="T27" fmla="*/ 21 h 118"/>
                  <a:gd name="T28" fmla="*/ 9 w 39"/>
                  <a:gd name="T29" fmla="*/ 14 h 118"/>
                  <a:gd name="T30" fmla="*/ 4 w 39"/>
                  <a:gd name="T31" fmla="*/ 7 h 118"/>
                  <a:gd name="T32" fmla="*/ 1 w 39"/>
                  <a:gd name="T33" fmla="*/ 0 h 118"/>
                  <a:gd name="T34" fmla="*/ 0 w 39"/>
                  <a:gd name="T35" fmla="*/ 2 h 118"/>
                  <a:gd name="T36" fmla="*/ 3 w 39"/>
                  <a:gd name="T37" fmla="*/ 9 h 118"/>
                  <a:gd name="T38" fmla="*/ 7 w 39"/>
                  <a:gd name="T39" fmla="*/ 16 h 118"/>
                  <a:gd name="T40" fmla="*/ 10 w 39"/>
                  <a:gd name="T41" fmla="*/ 23 h 118"/>
                  <a:gd name="T42" fmla="*/ 12 w 39"/>
                  <a:gd name="T43" fmla="*/ 29 h 118"/>
                  <a:gd name="T44" fmla="*/ 16 w 39"/>
                  <a:gd name="T45" fmla="*/ 36 h 118"/>
                  <a:gd name="T46" fmla="*/ 18 w 39"/>
                  <a:gd name="T47" fmla="*/ 43 h 118"/>
                  <a:gd name="T48" fmla="*/ 20 w 39"/>
                  <a:gd name="T49" fmla="*/ 51 h 118"/>
                  <a:gd name="T50" fmla="*/ 22 w 39"/>
                  <a:gd name="T51" fmla="*/ 57 h 118"/>
                  <a:gd name="T52" fmla="*/ 23 w 39"/>
                  <a:gd name="T53" fmla="*/ 64 h 118"/>
                  <a:gd name="T54" fmla="*/ 27 w 39"/>
                  <a:gd name="T55" fmla="*/ 72 h 118"/>
                  <a:gd name="T56" fmla="*/ 28 w 39"/>
                  <a:gd name="T57" fmla="*/ 80 h 118"/>
                  <a:gd name="T58" fmla="*/ 30 w 39"/>
                  <a:gd name="T59" fmla="*/ 86 h 118"/>
                  <a:gd name="T60" fmla="*/ 31 w 39"/>
                  <a:gd name="T61" fmla="*/ 94 h 118"/>
                  <a:gd name="T62" fmla="*/ 33 w 39"/>
                  <a:gd name="T63" fmla="*/ 102 h 118"/>
                  <a:gd name="T64" fmla="*/ 35 w 39"/>
                  <a:gd name="T65" fmla="*/ 110 h 118"/>
                  <a:gd name="T66" fmla="*/ 38 w 39"/>
                  <a:gd name="T67" fmla="*/ 118 h 118"/>
                  <a:gd name="T68" fmla="*/ 39 w 39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118">
                    <a:moveTo>
                      <a:pt x="39" y="118"/>
                    </a:moveTo>
                    <a:lnTo>
                      <a:pt x="37" y="110"/>
                    </a:lnTo>
                    <a:lnTo>
                      <a:pt x="35" y="102"/>
                    </a:lnTo>
                    <a:lnTo>
                      <a:pt x="32" y="94"/>
                    </a:lnTo>
                    <a:lnTo>
                      <a:pt x="31" y="86"/>
                    </a:lnTo>
                    <a:lnTo>
                      <a:pt x="29" y="80"/>
                    </a:lnTo>
                    <a:lnTo>
                      <a:pt x="28" y="72"/>
                    </a:lnTo>
                    <a:lnTo>
                      <a:pt x="26" y="64"/>
                    </a:lnTo>
                    <a:lnTo>
                      <a:pt x="23" y="57"/>
                    </a:lnTo>
                    <a:lnTo>
                      <a:pt x="21" y="51"/>
                    </a:lnTo>
                    <a:lnTo>
                      <a:pt x="20" y="43"/>
                    </a:lnTo>
                    <a:lnTo>
                      <a:pt x="18" y="36"/>
                    </a:lnTo>
                    <a:lnTo>
                      <a:pt x="14" y="28"/>
                    </a:lnTo>
                    <a:lnTo>
                      <a:pt x="11" y="21"/>
                    </a:lnTo>
                    <a:lnTo>
                      <a:pt x="9" y="14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9"/>
                    </a:lnTo>
                    <a:lnTo>
                      <a:pt x="7" y="16"/>
                    </a:lnTo>
                    <a:lnTo>
                      <a:pt x="10" y="23"/>
                    </a:lnTo>
                    <a:lnTo>
                      <a:pt x="12" y="29"/>
                    </a:lnTo>
                    <a:lnTo>
                      <a:pt x="16" y="36"/>
                    </a:lnTo>
                    <a:lnTo>
                      <a:pt x="18" y="43"/>
                    </a:lnTo>
                    <a:lnTo>
                      <a:pt x="20" y="51"/>
                    </a:lnTo>
                    <a:lnTo>
                      <a:pt x="22" y="57"/>
                    </a:lnTo>
                    <a:lnTo>
                      <a:pt x="23" y="64"/>
                    </a:lnTo>
                    <a:lnTo>
                      <a:pt x="27" y="72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4"/>
                    </a:lnTo>
                    <a:lnTo>
                      <a:pt x="33" y="102"/>
                    </a:lnTo>
                    <a:lnTo>
                      <a:pt x="35" y="110"/>
                    </a:lnTo>
                    <a:lnTo>
                      <a:pt x="38" y="118"/>
                    </a:lnTo>
                    <a:lnTo>
                      <a:pt x="3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1" name="Freeform 2199">
                <a:extLst>
                  <a:ext uri="{FF2B5EF4-FFF2-40B4-BE49-F238E27FC236}">
                    <a16:creationId xmlns:a16="http://schemas.microsoft.com/office/drawing/2014/main" id="{0C6A97D1-EC96-444E-B73E-35B5771FE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2"/>
                <a:ext cx="3" cy="4"/>
              </a:xfrm>
              <a:custGeom>
                <a:avLst/>
                <a:gdLst>
                  <a:gd name="T0" fmla="*/ 9 w 9"/>
                  <a:gd name="T1" fmla="*/ 12 h 13"/>
                  <a:gd name="T2" fmla="*/ 6 w 9"/>
                  <a:gd name="T3" fmla="*/ 10 h 13"/>
                  <a:gd name="T4" fmla="*/ 6 w 9"/>
                  <a:gd name="T5" fmla="*/ 6 h 13"/>
                  <a:gd name="T6" fmla="*/ 3 w 9"/>
                  <a:gd name="T7" fmla="*/ 3 h 13"/>
                  <a:gd name="T8" fmla="*/ 2 w 9"/>
                  <a:gd name="T9" fmla="*/ 0 h 13"/>
                  <a:gd name="T10" fmla="*/ 0 w 9"/>
                  <a:gd name="T11" fmla="*/ 0 h 13"/>
                  <a:gd name="T12" fmla="*/ 1 w 9"/>
                  <a:gd name="T13" fmla="*/ 4 h 13"/>
                  <a:gd name="T14" fmla="*/ 3 w 9"/>
                  <a:gd name="T15" fmla="*/ 8 h 13"/>
                  <a:gd name="T16" fmla="*/ 6 w 9"/>
                  <a:gd name="T17" fmla="*/ 12 h 13"/>
                  <a:gd name="T18" fmla="*/ 8 w 9"/>
                  <a:gd name="T19" fmla="*/ 13 h 13"/>
                  <a:gd name="T20" fmla="*/ 9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9" y="12"/>
                    </a:moveTo>
                    <a:lnTo>
                      <a:pt x="6" y="10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2" name="Freeform 2200">
                <a:extLst>
                  <a:ext uri="{FF2B5EF4-FFF2-40B4-BE49-F238E27FC236}">
                    <a16:creationId xmlns:a16="http://schemas.microsoft.com/office/drawing/2014/main" id="{D112D45B-4DBA-4D11-A351-313D6E7E8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5"/>
                <a:ext cx="7" cy="3"/>
              </a:xfrm>
              <a:custGeom>
                <a:avLst/>
                <a:gdLst>
                  <a:gd name="T0" fmla="*/ 19 w 20"/>
                  <a:gd name="T1" fmla="*/ 0 h 8"/>
                  <a:gd name="T2" fmla="*/ 13 w 20"/>
                  <a:gd name="T3" fmla="*/ 4 h 8"/>
                  <a:gd name="T4" fmla="*/ 10 w 20"/>
                  <a:gd name="T5" fmla="*/ 7 h 8"/>
                  <a:gd name="T6" fmla="*/ 8 w 20"/>
                  <a:gd name="T7" fmla="*/ 5 h 8"/>
                  <a:gd name="T8" fmla="*/ 1 w 20"/>
                  <a:gd name="T9" fmla="*/ 3 h 8"/>
                  <a:gd name="T10" fmla="*/ 0 w 20"/>
                  <a:gd name="T11" fmla="*/ 4 h 8"/>
                  <a:gd name="T12" fmla="*/ 7 w 20"/>
                  <a:gd name="T13" fmla="*/ 7 h 8"/>
                  <a:gd name="T14" fmla="*/ 10 w 20"/>
                  <a:gd name="T15" fmla="*/ 8 h 8"/>
                  <a:gd name="T16" fmla="*/ 15 w 20"/>
                  <a:gd name="T17" fmla="*/ 7 h 8"/>
                  <a:gd name="T18" fmla="*/ 20 w 20"/>
                  <a:gd name="T19" fmla="*/ 1 h 8"/>
                  <a:gd name="T20" fmla="*/ 19 w 2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lnTo>
                      <a:pt x="13" y="4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0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3" name="Freeform 2201">
                <a:extLst>
                  <a:ext uri="{FF2B5EF4-FFF2-40B4-BE49-F238E27FC236}">
                    <a16:creationId xmlns:a16="http://schemas.microsoft.com/office/drawing/2014/main" id="{A77FCC46-5813-4F42-82CF-BAF38F167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1"/>
                <a:ext cx="2" cy="4"/>
              </a:xfrm>
              <a:custGeom>
                <a:avLst/>
                <a:gdLst>
                  <a:gd name="T0" fmla="*/ 3 w 6"/>
                  <a:gd name="T1" fmla="*/ 1 h 12"/>
                  <a:gd name="T2" fmla="*/ 3 w 6"/>
                  <a:gd name="T3" fmla="*/ 3 h 12"/>
                  <a:gd name="T4" fmla="*/ 3 w 6"/>
                  <a:gd name="T5" fmla="*/ 5 h 12"/>
                  <a:gd name="T6" fmla="*/ 2 w 6"/>
                  <a:gd name="T7" fmla="*/ 7 h 12"/>
                  <a:gd name="T8" fmla="*/ 0 w 6"/>
                  <a:gd name="T9" fmla="*/ 11 h 12"/>
                  <a:gd name="T10" fmla="*/ 1 w 6"/>
                  <a:gd name="T11" fmla="*/ 12 h 12"/>
                  <a:gd name="T12" fmla="*/ 3 w 6"/>
                  <a:gd name="T13" fmla="*/ 9 h 12"/>
                  <a:gd name="T14" fmla="*/ 6 w 6"/>
                  <a:gd name="T15" fmla="*/ 5 h 12"/>
                  <a:gd name="T16" fmla="*/ 6 w 6"/>
                  <a:gd name="T17" fmla="*/ 3 h 12"/>
                  <a:gd name="T18" fmla="*/ 4 w 6"/>
                  <a:gd name="T19" fmla="*/ 0 h 12"/>
                  <a:gd name="T20" fmla="*/ 3 w 6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1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4" name="Freeform 2202">
                <a:extLst>
                  <a:ext uri="{FF2B5EF4-FFF2-40B4-BE49-F238E27FC236}">
                    <a16:creationId xmlns:a16="http://schemas.microsoft.com/office/drawing/2014/main" id="{64E4D735-34E4-408F-B711-57FFA0F55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59"/>
                <a:ext cx="11" cy="43"/>
              </a:xfrm>
              <a:custGeom>
                <a:avLst/>
                <a:gdLst>
                  <a:gd name="T0" fmla="*/ 0 w 32"/>
                  <a:gd name="T1" fmla="*/ 0 h 128"/>
                  <a:gd name="T2" fmla="*/ 1 w 32"/>
                  <a:gd name="T3" fmla="*/ 0 h 128"/>
                  <a:gd name="T4" fmla="*/ 1 w 32"/>
                  <a:gd name="T5" fmla="*/ 9 h 128"/>
                  <a:gd name="T6" fmla="*/ 2 w 32"/>
                  <a:gd name="T7" fmla="*/ 17 h 128"/>
                  <a:gd name="T8" fmla="*/ 3 w 32"/>
                  <a:gd name="T9" fmla="*/ 25 h 128"/>
                  <a:gd name="T10" fmla="*/ 3 w 32"/>
                  <a:gd name="T11" fmla="*/ 34 h 128"/>
                  <a:gd name="T12" fmla="*/ 5 w 32"/>
                  <a:gd name="T13" fmla="*/ 41 h 128"/>
                  <a:gd name="T14" fmla="*/ 7 w 32"/>
                  <a:gd name="T15" fmla="*/ 49 h 128"/>
                  <a:gd name="T16" fmla="*/ 8 w 32"/>
                  <a:gd name="T17" fmla="*/ 57 h 128"/>
                  <a:gd name="T18" fmla="*/ 10 w 32"/>
                  <a:gd name="T19" fmla="*/ 65 h 128"/>
                  <a:gd name="T20" fmla="*/ 12 w 32"/>
                  <a:gd name="T21" fmla="*/ 74 h 128"/>
                  <a:gd name="T22" fmla="*/ 14 w 32"/>
                  <a:gd name="T23" fmla="*/ 82 h 128"/>
                  <a:gd name="T24" fmla="*/ 17 w 32"/>
                  <a:gd name="T25" fmla="*/ 88 h 128"/>
                  <a:gd name="T26" fmla="*/ 19 w 32"/>
                  <a:gd name="T27" fmla="*/ 97 h 128"/>
                  <a:gd name="T28" fmla="*/ 22 w 32"/>
                  <a:gd name="T29" fmla="*/ 104 h 128"/>
                  <a:gd name="T30" fmla="*/ 25 w 32"/>
                  <a:gd name="T31" fmla="*/ 113 h 128"/>
                  <a:gd name="T32" fmla="*/ 28 w 32"/>
                  <a:gd name="T33" fmla="*/ 121 h 128"/>
                  <a:gd name="T34" fmla="*/ 31 w 32"/>
                  <a:gd name="T35" fmla="*/ 128 h 128"/>
                  <a:gd name="T36" fmla="*/ 32 w 32"/>
                  <a:gd name="T37" fmla="*/ 127 h 128"/>
                  <a:gd name="T38" fmla="*/ 29 w 32"/>
                  <a:gd name="T39" fmla="*/ 120 h 128"/>
                  <a:gd name="T40" fmla="*/ 26 w 32"/>
                  <a:gd name="T41" fmla="*/ 113 h 128"/>
                  <a:gd name="T42" fmla="*/ 23 w 32"/>
                  <a:gd name="T43" fmla="*/ 104 h 128"/>
                  <a:gd name="T44" fmla="*/ 20 w 32"/>
                  <a:gd name="T45" fmla="*/ 97 h 128"/>
                  <a:gd name="T46" fmla="*/ 18 w 32"/>
                  <a:gd name="T47" fmla="*/ 88 h 128"/>
                  <a:gd name="T48" fmla="*/ 16 w 32"/>
                  <a:gd name="T49" fmla="*/ 82 h 128"/>
                  <a:gd name="T50" fmla="*/ 13 w 32"/>
                  <a:gd name="T51" fmla="*/ 74 h 128"/>
                  <a:gd name="T52" fmla="*/ 12 w 32"/>
                  <a:gd name="T53" fmla="*/ 65 h 128"/>
                  <a:gd name="T54" fmla="*/ 9 w 32"/>
                  <a:gd name="T55" fmla="*/ 57 h 128"/>
                  <a:gd name="T56" fmla="*/ 8 w 32"/>
                  <a:gd name="T57" fmla="*/ 49 h 128"/>
                  <a:gd name="T58" fmla="*/ 7 w 32"/>
                  <a:gd name="T59" fmla="*/ 41 h 128"/>
                  <a:gd name="T60" fmla="*/ 5 w 32"/>
                  <a:gd name="T61" fmla="*/ 34 h 128"/>
                  <a:gd name="T62" fmla="*/ 4 w 32"/>
                  <a:gd name="T63" fmla="*/ 25 h 128"/>
                  <a:gd name="T64" fmla="*/ 3 w 32"/>
                  <a:gd name="T65" fmla="*/ 17 h 128"/>
                  <a:gd name="T66" fmla="*/ 3 w 32"/>
                  <a:gd name="T67" fmla="*/ 9 h 128"/>
                  <a:gd name="T68" fmla="*/ 2 w 32"/>
                  <a:gd name="T69" fmla="*/ 0 h 128"/>
                  <a:gd name="T70" fmla="*/ 3 w 32"/>
                  <a:gd name="T71" fmla="*/ 0 h 128"/>
                  <a:gd name="T72" fmla="*/ 0 w 32"/>
                  <a:gd name="T7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28">
                    <a:moveTo>
                      <a:pt x="0" y="0"/>
                    </a:moveTo>
                    <a:lnTo>
                      <a:pt x="1" y="0"/>
                    </a:lnTo>
                    <a:lnTo>
                      <a:pt x="1" y="9"/>
                    </a:lnTo>
                    <a:lnTo>
                      <a:pt x="2" y="17"/>
                    </a:lnTo>
                    <a:lnTo>
                      <a:pt x="3" y="25"/>
                    </a:lnTo>
                    <a:lnTo>
                      <a:pt x="3" y="34"/>
                    </a:lnTo>
                    <a:lnTo>
                      <a:pt x="5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2" y="74"/>
                    </a:lnTo>
                    <a:lnTo>
                      <a:pt x="14" y="82"/>
                    </a:lnTo>
                    <a:lnTo>
                      <a:pt x="17" y="88"/>
                    </a:lnTo>
                    <a:lnTo>
                      <a:pt x="19" y="97"/>
                    </a:lnTo>
                    <a:lnTo>
                      <a:pt x="22" y="104"/>
                    </a:lnTo>
                    <a:lnTo>
                      <a:pt x="25" y="113"/>
                    </a:lnTo>
                    <a:lnTo>
                      <a:pt x="28" y="121"/>
                    </a:lnTo>
                    <a:lnTo>
                      <a:pt x="31" y="128"/>
                    </a:lnTo>
                    <a:lnTo>
                      <a:pt x="32" y="127"/>
                    </a:lnTo>
                    <a:lnTo>
                      <a:pt x="29" y="120"/>
                    </a:lnTo>
                    <a:lnTo>
                      <a:pt x="26" y="113"/>
                    </a:lnTo>
                    <a:lnTo>
                      <a:pt x="23" y="104"/>
                    </a:lnTo>
                    <a:lnTo>
                      <a:pt x="20" y="97"/>
                    </a:lnTo>
                    <a:lnTo>
                      <a:pt x="18" y="88"/>
                    </a:lnTo>
                    <a:lnTo>
                      <a:pt x="16" y="82"/>
                    </a:lnTo>
                    <a:lnTo>
                      <a:pt x="13" y="74"/>
                    </a:lnTo>
                    <a:lnTo>
                      <a:pt x="12" y="65"/>
                    </a:lnTo>
                    <a:lnTo>
                      <a:pt x="9" y="57"/>
                    </a:lnTo>
                    <a:lnTo>
                      <a:pt x="8" y="49"/>
                    </a:lnTo>
                    <a:lnTo>
                      <a:pt x="7" y="41"/>
                    </a:lnTo>
                    <a:lnTo>
                      <a:pt x="5" y="34"/>
                    </a:lnTo>
                    <a:lnTo>
                      <a:pt x="4" y="25"/>
                    </a:lnTo>
                    <a:lnTo>
                      <a:pt x="3" y="17"/>
                    </a:lnTo>
                    <a:lnTo>
                      <a:pt x="3" y="9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5" name="Freeform 2203">
                <a:extLst>
                  <a:ext uri="{FF2B5EF4-FFF2-40B4-BE49-F238E27FC236}">
                    <a16:creationId xmlns:a16="http://schemas.microsoft.com/office/drawing/2014/main" id="{2001EAA5-E5F7-4BA3-B00B-0871DB1D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7"/>
                <a:ext cx="4" cy="2"/>
              </a:xfrm>
              <a:custGeom>
                <a:avLst/>
                <a:gdLst>
                  <a:gd name="T0" fmla="*/ 1 w 11"/>
                  <a:gd name="T1" fmla="*/ 5 h 7"/>
                  <a:gd name="T2" fmla="*/ 3 w 11"/>
                  <a:gd name="T3" fmla="*/ 2 h 7"/>
                  <a:gd name="T4" fmla="*/ 6 w 11"/>
                  <a:gd name="T5" fmla="*/ 2 h 7"/>
                  <a:gd name="T6" fmla="*/ 8 w 11"/>
                  <a:gd name="T7" fmla="*/ 5 h 7"/>
                  <a:gd name="T8" fmla="*/ 8 w 11"/>
                  <a:gd name="T9" fmla="*/ 7 h 7"/>
                  <a:gd name="T10" fmla="*/ 11 w 11"/>
                  <a:gd name="T11" fmla="*/ 7 h 7"/>
                  <a:gd name="T12" fmla="*/ 10 w 11"/>
                  <a:gd name="T13" fmla="*/ 4 h 7"/>
                  <a:gd name="T14" fmla="*/ 7 w 11"/>
                  <a:gd name="T15" fmla="*/ 1 h 7"/>
                  <a:gd name="T16" fmla="*/ 3 w 11"/>
                  <a:gd name="T17" fmla="*/ 0 h 7"/>
                  <a:gd name="T18" fmla="*/ 0 w 11"/>
                  <a:gd name="T19" fmla="*/ 2 h 7"/>
                  <a:gd name="T20" fmla="*/ 1 w 11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1" y="5"/>
                    </a:moveTo>
                    <a:lnTo>
                      <a:pt x="3" y="2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6" name="Freeform 2204">
                <a:extLst>
                  <a:ext uri="{FF2B5EF4-FFF2-40B4-BE49-F238E27FC236}">
                    <a16:creationId xmlns:a16="http://schemas.microsoft.com/office/drawing/2014/main" id="{D4EBD0D7-C014-4137-962C-E73A4299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57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7" name="Freeform 2205">
                <a:extLst>
                  <a:ext uri="{FF2B5EF4-FFF2-40B4-BE49-F238E27FC236}">
                    <a16:creationId xmlns:a16="http://schemas.microsoft.com/office/drawing/2014/main" id="{C05CE76B-D0DF-4FEA-A8F9-70147818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97"/>
                <a:ext cx="10" cy="4"/>
              </a:xfrm>
              <a:custGeom>
                <a:avLst/>
                <a:gdLst>
                  <a:gd name="T0" fmla="*/ 0 w 32"/>
                  <a:gd name="T1" fmla="*/ 8 h 11"/>
                  <a:gd name="T2" fmla="*/ 4 w 32"/>
                  <a:gd name="T3" fmla="*/ 10 h 11"/>
                  <a:gd name="T4" fmla="*/ 8 w 32"/>
                  <a:gd name="T5" fmla="*/ 11 h 11"/>
                  <a:gd name="T6" fmla="*/ 13 w 32"/>
                  <a:gd name="T7" fmla="*/ 11 h 11"/>
                  <a:gd name="T8" fmla="*/ 16 w 32"/>
                  <a:gd name="T9" fmla="*/ 11 h 11"/>
                  <a:gd name="T10" fmla="*/ 22 w 32"/>
                  <a:gd name="T11" fmla="*/ 9 h 11"/>
                  <a:gd name="T12" fmla="*/ 25 w 32"/>
                  <a:gd name="T13" fmla="*/ 6 h 11"/>
                  <a:gd name="T14" fmla="*/ 29 w 32"/>
                  <a:gd name="T15" fmla="*/ 4 h 11"/>
                  <a:gd name="T16" fmla="*/ 32 w 32"/>
                  <a:gd name="T17" fmla="*/ 1 h 11"/>
                  <a:gd name="T18" fmla="*/ 31 w 32"/>
                  <a:gd name="T19" fmla="*/ 0 h 11"/>
                  <a:gd name="T20" fmla="*/ 27 w 32"/>
                  <a:gd name="T21" fmla="*/ 3 h 11"/>
                  <a:gd name="T22" fmla="*/ 23 w 32"/>
                  <a:gd name="T23" fmla="*/ 5 h 11"/>
                  <a:gd name="T24" fmla="*/ 21 w 32"/>
                  <a:gd name="T25" fmla="*/ 8 h 11"/>
                  <a:gd name="T26" fmla="*/ 16 w 32"/>
                  <a:gd name="T27" fmla="*/ 9 h 11"/>
                  <a:gd name="T28" fmla="*/ 13 w 32"/>
                  <a:gd name="T29" fmla="*/ 10 h 11"/>
                  <a:gd name="T30" fmla="*/ 8 w 32"/>
                  <a:gd name="T31" fmla="*/ 10 h 11"/>
                  <a:gd name="T32" fmla="*/ 5 w 32"/>
                  <a:gd name="T33" fmla="*/ 9 h 11"/>
                  <a:gd name="T34" fmla="*/ 0 w 32"/>
                  <a:gd name="T35" fmla="*/ 6 h 11"/>
                  <a:gd name="T36" fmla="*/ 0 w 32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1">
                    <a:moveTo>
                      <a:pt x="0" y="8"/>
                    </a:moveTo>
                    <a:lnTo>
                      <a:pt x="4" y="10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22" y="9"/>
                    </a:lnTo>
                    <a:lnTo>
                      <a:pt x="25" y="6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7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8" y="10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8" name="Freeform 2206">
                <a:extLst>
                  <a:ext uri="{FF2B5EF4-FFF2-40B4-BE49-F238E27FC236}">
                    <a16:creationId xmlns:a16="http://schemas.microsoft.com/office/drawing/2014/main" id="{0208678D-2B1B-4C14-9133-408360584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799"/>
                <a:ext cx="3" cy="4"/>
              </a:xfrm>
              <a:custGeom>
                <a:avLst/>
                <a:gdLst>
                  <a:gd name="T0" fmla="*/ 2 w 8"/>
                  <a:gd name="T1" fmla="*/ 10 h 12"/>
                  <a:gd name="T2" fmla="*/ 2 w 8"/>
                  <a:gd name="T3" fmla="*/ 12 h 12"/>
                  <a:gd name="T4" fmla="*/ 2 w 8"/>
                  <a:gd name="T5" fmla="*/ 7 h 12"/>
                  <a:gd name="T6" fmla="*/ 2 w 8"/>
                  <a:gd name="T7" fmla="*/ 4 h 12"/>
                  <a:gd name="T8" fmla="*/ 4 w 8"/>
                  <a:gd name="T9" fmla="*/ 1 h 12"/>
                  <a:gd name="T10" fmla="*/ 6 w 8"/>
                  <a:gd name="T11" fmla="*/ 3 h 12"/>
                  <a:gd name="T12" fmla="*/ 8 w 8"/>
                  <a:gd name="T13" fmla="*/ 1 h 12"/>
                  <a:gd name="T14" fmla="*/ 4 w 8"/>
                  <a:gd name="T15" fmla="*/ 0 h 12"/>
                  <a:gd name="T16" fmla="*/ 1 w 8"/>
                  <a:gd name="T17" fmla="*/ 3 h 12"/>
                  <a:gd name="T18" fmla="*/ 0 w 8"/>
                  <a:gd name="T19" fmla="*/ 7 h 12"/>
                  <a:gd name="T20" fmla="*/ 0 w 8"/>
                  <a:gd name="T21" fmla="*/ 12 h 12"/>
                  <a:gd name="T22" fmla="*/ 0 w 8"/>
                  <a:gd name="T23" fmla="*/ 12 h 12"/>
                  <a:gd name="T24" fmla="*/ 2 w 8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9" name="Freeform 2207">
                <a:extLst>
                  <a:ext uri="{FF2B5EF4-FFF2-40B4-BE49-F238E27FC236}">
                    <a16:creationId xmlns:a16="http://schemas.microsoft.com/office/drawing/2014/main" id="{D8C014E2-3EAD-43FB-A6B7-00FA4E98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801"/>
                <a:ext cx="12" cy="51"/>
              </a:xfrm>
              <a:custGeom>
                <a:avLst/>
                <a:gdLst>
                  <a:gd name="T0" fmla="*/ 37 w 37"/>
                  <a:gd name="T1" fmla="*/ 153 h 153"/>
                  <a:gd name="T2" fmla="*/ 33 w 37"/>
                  <a:gd name="T3" fmla="*/ 142 h 153"/>
                  <a:gd name="T4" fmla="*/ 32 w 37"/>
                  <a:gd name="T5" fmla="*/ 132 h 153"/>
                  <a:gd name="T6" fmla="*/ 31 w 37"/>
                  <a:gd name="T7" fmla="*/ 122 h 153"/>
                  <a:gd name="T8" fmla="*/ 29 w 37"/>
                  <a:gd name="T9" fmla="*/ 113 h 153"/>
                  <a:gd name="T10" fmla="*/ 28 w 37"/>
                  <a:gd name="T11" fmla="*/ 103 h 153"/>
                  <a:gd name="T12" fmla="*/ 27 w 37"/>
                  <a:gd name="T13" fmla="*/ 94 h 153"/>
                  <a:gd name="T14" fmla="*/ 24 w 37"/>
                  <a:gd name="T15" fmla="*/ 84 h 153"/>
                  <a:gd name="T16" fmla="*/ 23 w 37"/>
                  <a:gd name="T17" fmla="*/ 75 h 153"/>
                  <a:gd name="T18" fmla="*/ 21 w 37"/>
                  <a:gd name="T19" fmla="*/ 65 h 153"/>
                  <a:gd name="T20" fmla="*/ 19 w 37"/>
                  <a:gd name="T21" fmla="*/ 56 h 153"/>
                  <a:gd name="T22" fmla="*/ 18 w 37"/>
                  <a:gd name="T23" fmla="*/ 47 h 153"/>
                  <a:gd name="T24" fmla="*/ 14 w 37"/>
                  <a:gd name="T25" fmla="*/ 38 h 153"/>
                  <a:gd name="T26" fmla="*/ 11 w 37"/>
                  <a:gd name="T27" fmla="*/ 28 h 153"/>
                  <a:gd name="T28" fmla="*/ 9 w 37"/>
                  <a:gd name="T29" fmla="*/ 19 h 153"/>
                  <a:gd name="T30" fmla="*/ 5 w 37"/>
                  <a:gd name="T31" fmla="*/ 10 h 153"/>
                  <a:gd name="T32" fmla="*/ 1 w 37"/>
                  <a:gd name="T33" fmla="*/ 0 h 153"/>
                  <a:gd name="T34" fmla="*/ 0 w 37"/>
                  <a:gd name="T35" fmla="*/ 1 h 153"/>
                  <a:gd name="T36" fmla="*/ 3 w 37"/>
                  <a:gd name="T37" fmla="*/ 11 h 153"/>
                  <a:gd name="T38" fmla="*/ 6 w 37"/>
                  <a:gd name="T39" fmla="*/ 19 h 153"/>
                  <a:gd name="T40" fmla="*/ 10 w 37"/>
                  <a:gd name="T41" fmla="*/ 28 h 153"/>
                  <a:gd name="T42" fmla="*/ 13 w 37"/>
                  <a:gd name="T43" fmla="*/ 38 h 153"/>
                  <a:gd name="T44" fmla="*/ 15 w 37"/>
                  <a:gd name="T45" fmla="*/ 47 h 153"/>
                  <a:gd name="T46" fmla="*/ 18 w 37"/>
                  <a:gd name="T47" fmla="*/ 56 h 153"/>
                  <a:gd name="T48" fmla="*/ 19 w 37"/>
                  <a:gd name="T49" fmla="*/ 65 h 153"/>
                  <a:gd name="T50" fmla="*/ 22 w 37"/>
                  <a:gd name="T51" fmla="*/ 75 h 153"/>
                  <a:gd name="T52" fmla="*/ 23 w 37"/>
                  <a:gd name="T53" fmla="*/ 84 h 153"/>
                  <a:gd name="T54" fmla="*/ 24 w 37"/>
                  <a:gd name="T55" fmla="*/ 94 h 153"/>
                  <a:gd name="T56" fmla="*/ 27 w 37"/>
                  <a:gd name="T57" fmla="*/ 103 h 153"/>
                  <a:gd name="T58" fmla="*/ 28 w 37"/>
                  <a:gd name="T59" fmla="*/ 113 h 153"/>
                  <a:gd name="T60" fmla="*/ 29 w 37"/>
                  <a:gd name="T61" fmla="*/ 122 h 153"/>
                  <a:gd name="T62" fmla="*/ 31 w 37"/>
                  <a:gd name="T63" fmla="*/ 132 h 153"/>
                  <a:gd name="T64" fmla="*/ 32 w 37"/>
                  <a:gd name="T65" fmla="*/ 142 h 153"/>
                  <a:gd name="T66" fmla="*/ 34 w 37"/>
                  <a:gd name="T67" fmla="*/ 153 h 153"/>
                  <a:gd name="T68" fmla="*/ 37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37" y="153"/>
                    </a:moveTo>
                    <a:lnTo>
                      <a:pt x="33" y="142"/>
                    </a:lnTo>
                    <a:lnTo>
                      <a:pt x="32" y="132"/>
                    </a:lnTo>
                    <a:lnTo>
                      <a:pt x="31" y="122"/>
                    </a:lnTo>
                    <a:lnTo>
                      <a:pt x="29" y="113"/>
                    </a:lnTo>
                    <a:lnTo>
                      <a:pt x="28" y="103"/>
                    </a:lnTo>
                    <a:lnTo>
                      <a:pt x="27" y="94"/>
                    </a:lnTo>
                    <a:lnTo>
                      <a:pt x="24" y="84"/>
                    </a:lnTo>
                    <a:lnTo>
                      <a:pt x="23" y="75"/>
                    </a:lnTo>
                    <a:lnTo>
                      <a:pt x="21" y="65"/>
                    </a:lnTo>
                    <a:lnTo>
                      <a:pt x="19" y="56"/>
                    </a:lnTo>
                    <a:lnTo>
                      <a:pt x="18" y="47"/>
                    </a:lnTo>
                    <a:lnTo>
                      <a:pt x="14" y="38"/>
                    </a:lnTo>
                    <a:lnTo>
                      <a:pt x="11" y="28"/>
                    </a:lnTo>
                    <a:lnTo>
                      <a:pt x="9" y="19"/>
                    </a:lnTo>
                    <a:lnTo>
                      <a:pt x="5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0" y="28"/>
                    </a:lnTo>
                    <a:lnTo>
                      <a:pt x="13" y="38"/>
                    </a:lnTo>
                    <a:lnTo>
                      <a:pt x="15" y="47"/>
                    </a:lnTo>
                    <a:lnTo>
                      <a:pt x="18" y="56"/>
                    </a:lnTo>
                    <a:lnTo>
                      <a:pt x="19" y="65"/>
                    </a:lnTo>
                    <a:lnTo>
                      <a:pt x="22" y="75"/>
                    </a:lnTo>
                    <a:lnTo>
                      <a:pt x="23" y="84"/>
                    </a:lnTo>
                    <a:lnTo>
                      <a:pt x="24" y="94"/>
                    </a:lnTo>
                    <a:lnTo>
                      <a:pt x="27" y="103"/>
                    </a:lnTo>
                    <a:lnTo>
                      <a:pt x="28" y="113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2" y="142"/>
                    </a:lnTo>
                    <a:lnTo>
                      <a:pt x="34" y="153"/>
                    </a:lnTo>
                    <a:lnTo>
                      <a:pt x="37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0" name="Freeform 2208">
                <a:extLst>
                  <a:ext uri="{FF2B5EF4-FFF2-40B4-BE49-F238E27FC236}">
                    <a16:creationId xmlns:a16="http://schemas.microsoft.com/office/drawing/2014/main" id="{F11B0460-696D-4A12-BCEB-771D4036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52"/>
                <a:ext cx="3" cy="6"/>
              </a:xfrm>
              <a:custGeom>
                <a:avLst/>
                <a:gdLst>
                  <a:gd name="T0" fmla="*/ 9 w 9"/>
                  <a:gd name="T1" fmla="*/ 16 h 18"/>
                  <a:gd name="T2" fmla="*/ 6 w 9"/>
                  <a:gd name="T3" fmla="*/ 13 h 18"/>
                  <a:gd name="T4" fmla="*/ 5 w 9"/>
                  <a:gd name="T5" fmla="*/ 10 h 18"/>
                  <a:gd name="T6" fmla="*/ 4 w 9"/>
                  <a:gd name="T7" fmla="*/ 4 h 18"/>
                  <a:gd name="T8" fmla="*/ 3 w 9"/>
                  <a:gd name="T9" fmla="*/ 0 h 18"/>
                  <a:gd name="T10" fmla="*/ 0 w 9"/>
                  <a:gd name="T11" fmla="*/ 0 h 18"/>
                  <a:gd name="T12" fmla="*/ 2 w 9"/>
                  <a:gd name="T13" fmla="*/ 4 h 18"/>
                  <a:gd name="T14" fmla="*/ 4 w 9"/>
                  <a:gd name="T15" fmla="*/ 10 h 18"/>
                  <a:gd name="T16" fmla="*/ 5 w 9"/>
                  <a:gd name="T17" fmla="*/ 14 h 18"/>
                  <a:gd name="T18" fmla="*/ 8 w 9"/>
                  <a:gd name="T19" fmla="*/ 18 h 18"/>
                  <a:gd name="T20" fmla="*/ 9 w 9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9" y="16"/>
                    </a:moveTo>
                    <a:lnTo>
                      <a:pt x="6" y="13"/>
                    </a:lnTo>
                    <a:lnTo>
                      <a:pt x="5" y="10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1" name="Freeform 2209">
                <a:extLst>
                  <a:ext uri="{FF2B5EF4-FFF2-40B4-BE49-F238E27FC236}">
                    <a16:creationId xmlns:a16="http://schemas.microsoft.com/office/drawing/2014/main" id="{10F78802-1454-4581-93A5-7D3C5106D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3"/>
              </a:xfrm>
              <a:custGeom>
                <a:avLst/>
                <a:gdLst>
                  <a:gd name="T0" fmla="*/ 24 w 26"/>
                  <a:gd name="T1" fmla="*/ 0 h 10"/>
                  <a:gd name="T2" fmla="*/ 19 w 26"/>
                  <a:gd name="T3" fmla="*/ 4 h 10"/>
                  <a:gd name="T4" fmla="*/ 17 w 26"/>
                  <a:gd name="T5" fmla="*/ 6 h 10"/>
                  <a:gd name="T6" fmla="*/ 15 w 26"/>
                  <a:gd name="T7" fmla="*/ 8 h 10"/>
                  <a:gd name="T8" fmla="*/ 13 w 26"/>
                  <a:gd name="T9" fmla="*/ 8 h 10"/>
                  <a:gd name="T10" fmla="*/ 10 w 26"/>
                  <a:gd name="T11" fmla="*/ 8 h 10"/>
                  <a:gd name="T12" fmla="*/ 9 w 26"/>
                  <a:gd name="T13" fmla="*/ 8 h 10"/>
                  <a:gd name="T14" fmla="*/ 6 w 26"/>
                  <a:gd name="T15" fmla="*/ 6 h 10"/>
                  <a:gd name="T16" fmla="*/ 1 w 26"/>
                  <a:gd name="T17" fmla="*/ 4 h 10"/>
                  <a:gd name="T18" fmla="*/ 0 w 26"/>
                  <a:gd name="T19" fmla="*/ 6 h 10"/>
                  <a:gd name="T20" fmla="*/ 4 w 26"/>
                  <a:gd name="T21" fmla="*/ 7 h 10"/>
                  <a:gd name="T22" fmla="*/ 7 w 26"/>
                  <a:gd name="T23" fmla="*/ 9 h 10"/>
                  <a:gd name="T24" fmla="*/ 10 w 26"/>
                  <a:gd name="T25" fmla="*/ 10 h 10"/>
                  <a:gd name="T26" fmla="*/ 13 w 26"/>
                  <a:gd name="T27" fmla="*/ 10 h 10"/>
                  <a:gd name="T28" fmla="*/ 16 w 26"/>
                  <a:gd name="T29" fmla="*/ 9 h 10"/>
                  <a:gd name="T30" fmla="*/ 18 w 26"/>
                  <a:gd name="T31" fmla="*/ 8 h 10"/>
                  <a:gd name="T32" fmla="*/ 22 w 26"/>
                  <a:gd name="T33" fmla="*/ 6 h 10"/>
                  <a:gd name="T34" fmla="*/ 26 w 26"/>
                  <a:gd name="T35" fmla="*/ 1 h 10"/>
                  <a:gd name="T36" fmla="*/ 24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0"/>
                    </a:move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2" name="Freeform 2210">
                <a:extLst>
                  <a:ext uri="{FF2B5EF4-FFF2-40B4-BE49-F238E27FC236}">
                    <a16:creationId xmlns:a16="http://schemas.microsoft.com/office/drawing/2014/main" id="{325401F3-A8BE-4DB0-8689-80EE5D322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2"/>
                <a:ext cx="3" cy="5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4 h 13"/>
                  <a:gd name="T4" fmla="*/ 4 w 8"/>
                  <a:gd name="T5" fmla="*/ 6 h 13"/>
                  <a:gd name="T6" fmla="*/ 3 w 8"/>
                  <a:gd name="T7" fmla="*/ 9 h 13"/>
                  <a:gd name="T8" fmla="*/ 0 w 8"/>
                  <a:gd name="T9" fmla="*/ 12 h 13"/>
                  <a:gd name="T10" fmla="*/ 2 w 8"/>
                  <a:gd name="T11" fmla="*/ 13 h 13"/>
                  <a:gd name="T12" fmla="*/ 4 w 8"/>
                  <a:gd name="T13" fmla="*/ 10 h 13"/>
                  <a:gd name="T14" fmla="*/ 7 w 8"/>
                  <a:gd name="T15" fmla="*/ 8 h 13"/>
                  <a:gd name="T16" fmla="*/ 8 w 8"/>
                  <a:gd name="T17" fmla="*/ 4 h 13"/>
                  <a:gd name="T18" fmla="*/ 8 w 8"/>
                  <a:gd name="T19" fmla="*/ 0 h 13"/>
                  <a:gd name="T20" fmla="*/ 6 w 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3" name="Freeform 2211">
                <a:extLst>
                  <a:ext uri="{FF2B5EF4-FFF2-40B4-BE49-F238E27FC236}">
                    <a16:creationId xmlns:a16="http://schemas.microsoft.com/office/drawing/2014/main" id="{9FFD1264-6D0E-4954-9E99-FD15FA2D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8"/>
                <a:ext cx="9" cy="54"/>
              </a:xfrm>
              <a:custGeom>
                <a:avLst/>
                <a:gdLst>
                  <a:gd name="T0" fmla="*/ 1 w 27"/>
                  <a:gd name="T1" fmla="*/ 0 h 163"/>
                  <a:gd name="T2" fmla="*/ 0 w 27"/>
                  <a:gd name="T3" fmla="*/ 10 h 163"/>
                  <a:gd name="T4" fmla="*/ 0 w 27"/>
                  <a:gd name="T5" fmla="*/ 20 h 163"/>
                  <a:gd name="T6" fmla="*/ 1 w 27"/>
                  <a:gd name="T7" fmla="*/ 30 h 163"/>
                  <a:gd name="T8" fmla="*/ 1 w 27"/>
                  <a:gd name="T9" fmla="*/ 40 h 163"/>
                  <a:gd name="T10" fmla="*/ 2 w 27"/>
                  <a:gd name="T11" fmla="*/ 52 h 163"/>
                  <a:gd name="T12" fmla="*/ 3 w 27"/>
                  <a:gd name="T13" fmla="*/ 62 h 163"/>
                  <a:gd name="T14" fmla="*/ 3 w 27"/>
                  <a:gd name="T15" fmla="*/ 72 h 163"/>
                  <a:gd name="T16" fmla="*/ 5 w 27"/>
                  <a:gd name="T17" fmla="*/ 83 h 163"/>
                  <a:gd name="T18" fmla="*/ 6 w 27"/>
                  <a:gd name="T19" fmla="*/ 93 h 163"/>
                  <a:gd name="T20" fmla="*/ 10 w 27"/>
                  <a:gd name="T21" fmla="*/ 104 h 163"/>
                  <a:gd name="T22" fmla="*/ 12 w 27"/>
                  <a:gd name="T23" fmla="*/ 113 h 163"/>
                  <a:gd name="T24" fmla="*/ 13 w 27"/>
                  <a:gd name="T25" fmla="*/ 123 h 163"/>
                  <a:gd name="T26" fmla="*/ 15 w 27"/>
                  <a:gd name="T27" fmla="*/ 134 h 163"/>
                  <a:gd name="T28" fmla="*/ 19 w 27"/>
                  <a:gd name="T29" fmla="*/ 144 h 163"/>
                  <a:gd name="T30" fmla="*/ 22 w 27"/>
                  <a:gd name="T31" fmla="*/ 154 h 163"/>
                  <a:gd name="T32" fmla="*/ 25 w 27"/>
                  <a:gd name="T33" fmla="*/ 163 h 163"/>
                  <a:gd name="T34" fmla="*/ 27 w 27"/>
                  <a:gd name="T35" fmla="*/ 163 h 163"/>
                  <a:gd name="T36" fmla="*/ 23 w 27"/>
                  <a:gd name="T37" fmla="*/ 154 h 163"/>
                  <a:gd name="T38" fmla="*/ 21 w 27"/>
                  <a:gd name="T39" fmla="*/ 144 h 163"/>
                  <a:gd name="T40" fmla="*/ 18 w 27"/>
                  <a:gd name="T41" fmla="*/ 134 h 163"/>
                  <a:gd name="T42" fmla="*/ 14 w 27"/>
                  <a:gd name="T43" fmla="*/ 123 h 163"/>
                  <a:gd name="T44" fmla="*/ 13 w 27"/>
                  <a:gd name="T45" fmla="*/ 113 h 163"/>
                  <a:gd name="T46" fmla="*/ 11 w 27"/>
                  <a:gd name="T47" fmla="*/ 104 h 163"/>
                  <a:gd name="T48" fmla="*/ 9 w 27"/>
                  <a:gd name="T49" fmla="*/ 93 h 163"/>
                  <a:gd name="T50" fmla="*/ 6 w 27"/>
                  <a:gd name="T51" fmla="*/ 83 h 163"/>
                  <a:gd name="T52" fmla="*/ 5 w 27"/>
                  <a:gd name="T53" fmla="*/ 72 h 163"/>
                  <a:gd name="T54" fmla="*/ 4 w 27"/>
                  <a:gd name="T55" fmla="*/ 62 h 163"/>
                  <a:gd name="T56" fmla="*/ 3 w 27"/>
                  <a:gd name="T57" fmla="*/ 52 h 163"/>
                  <a:gd name="T58" fmla="*/ 3 w 27"/>
                  <a:gd name="T59" fmla="*/ 40 h 163"/>
                  <a:gd name="T60" fmla="*/ 3 w 27"/>
                  <a:gd name="T61" fmla="*/ 30 h 163"/>
                  <a:gd name="T62" fmla="*/ 3 w 27"/>
                  <a:gd name="T63" fmla="*/ 20 h 163"/>
                  <a:gd name="T64" fmla="*/ 3 w 27"/>
                  <a:gd name="T65" fmla="*/ 10 h 163"/>
                  <a:gd name="T66" fmla="*/ 2 w 27"/>
                  <a:gd name="T67" fmla="*/ 0 h 163"/>
                  <a:gd name="T68" fmla="*/ 1 w 27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3">
                    <a:moveTo>
                      <a:pt x="1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1" y="30"/>
                    </a:lnTo>
                    <a:lnTo>
                      <a:pt x="1" y="40"/>
                    </a:lnTo>
                    <a:lnTo>
                      <a:pt x="2" y="52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5" y="83"/>
                    </a:lnTo>
                    <a:lnTo>
                      <a:pt x="6" y="93"/>
                    </a:lnTo>
                    <a:lnTo>
                      <a:pt x="10" y="104"/>
                    </a:lnTo>
                    <a:lnTo>
                      <a:pt x="12" y="113"/>
                    </a:lnTo>
                    <a:lnTo>
                      <a:pt x="13" y="123"/>
                    </a:lnTo>
                    <a:lnTo>
                      <a:pt x="15" y="134"/>
                    </a:lnTo>
                    <a:lnTo>
                      <a:pt x="19" y="144"/>
                    </a:lnTo>
                    <a:lnTo>
                      <a:pt x="22" y="154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3" y="154"/>
                    </a:lnTo>
                    <a:lnTo>
                      <a:pt x="21" y="144"/>
                    </a:lnTo>
                    <a:lnTo>
                      <a:pt x="18" y="134"/>
                    </a:lnTo>
                    <a:lnTo>
                      <a:pt x="14" y="123"/>
                    </a:lnTo>
                    <a:lnTo>
                      <a:pt x="13" y="113"/>
                    </a:lnTo>
                    <a:lnTo>
                      <a:pt x="11" y="104"/>
                    </a:lnTo>
                    <a:lnTo>
                      <a:pt x="9" y="93"/>
                    </a:lnTo>
                    <a:lnTo>
                      <a:pt x="6" y="83"/>
                    </a:lnTo>
                    <a:lnTo>
                      <a:pt x="5" y="72"/>
                    </a:lnTo>
                    <a:lnTo>
                      <a:pt x="4" y="62"/>
                    </a:lnTo>
                    <a:lnTo>
                      <a:pt x="3" y="52"/>
                    </a:lnTo>
                    <a:lnTo>
                      <a:pt x="3" y="40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4" name="Freeform 2212">
                <a:extLst>
                  <a:ext uri="{FF2B5EF4-FFF2-40B4-BE49-F238E27FC236}">
                    <a16:creationId xmlns:a16="http://schemas.microsoft.com/office/drawing/2014/main" id="{39012DCC-D659-44CE-A1A8-71F48111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96"/>
                <a:ext cx="4" cy="3"/>
              </a:xfrm>
              <a:custGeom>
                <a:avLst/>
                <a:gdLst>
                  <a:gd name="T0" fmla="*/ 1 w 12"/>
                  <a:gd name="T1" fmla="*/ 4 h 9"/>
                  <a:gd name="T2" fmla="*/ 3 w 12"/>
                  <a:gd name="T3" fmla="*/ 1 h 9"/>
                  <a:gd name="T4" fmla="*/ 6 w 12"/>
                  <a:gd name="T5" fmla="*/ 4 h 9"/>
                  <a:gd name="T6" fmla="*/ 10 w 12"/>
                  <a:gd name="T7" fmla="*/ 7 h 9"/>
                  <a:gd name="T8" fmla="*/ 10 w 12"/>
                  <a:gd name="T9" fmla="*/ 9 h 9"/>
                  <a:gd name="T10" fmla="*/ 12 w 12"/>
                  <a:gd name="T11" fmla="*/ 9 h 9"/>
                  <a:gd name="T12" fmla="*/ 11 w 12"/>
                  <a:gd name="T13" fmla="*/ 6 h 9"/>
                  <a:gd name="T14" fmla="*/ 7 w 12"/>
                  <a:gd name="T15" fmla="*/ 1 h 9"/>
                  <a:gd name="T16" fmla="*/ 3 w 12"/>
                  <a:gd name="T17" fmla="*/ 0 h 9"/>
                  <a:gd name="T18" fmla="*/ 0 w 12"/>
                  <a:gd name="T19" fmla="*/ 3 h 9"/>
                  <a:gd name="T20" fmla="*/ 1 w 12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">
                    <a:moveTo>
                      <a:pt x="1" y="4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5" name="Freeform 2213">
                <a:extLst>
                  <a:ext uri="{FF2B5EF4-FFF2-40B4-BE49-F238E27FC236}">
                    <a16:creationId xmlns:a16="http://schemas.microsoft.com/office/drawing/2014/main" id="{56772C49-8C14-461D-A220-B7F2648A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7" cy="30"/>
              </a:xfrm>
              <a:custGeom>
                <a:avLst/>
                <a:gdLst>
                  <a:gd name="T0" fmla="*/ 34 w 50"/>
                  <a:gd name="T1" fmla="*/ 79 h 89"/>
                  <a:gd name="T2" fmla="*/ 29 w 50"/>
                  <a:gd name="T3" fmla="*/ 80 h 89"/>
                  <a:gd name="T4" fmla="*/ 26 w 50"/>
                  <a:gd name="T5" fmla="*/ 81 h 89"/>
                  <a:gd name="T6" fmla="*/ 22 w 50"/>
                  <a:gd name="T7" fmla="*/ 82 h 89"/>
                  <a:gd name="T8" fmla="*/ 20 w 50"/>
                  <a:gd name="T9" fmla="*/ 82 h 89"/>
                  <a:gd name="T10" fmla="*/ 17 w 50"/>
                  <a:gd name="T11" fmla="*/ 85 h 89"/>
                  <a:gd name="T12" fmla="*/ 13 w 50"/>
                  <a:gd name="T13" fmla="*/ 86 h 89"/>
                  <a:gd name="T14" fmla="*/ 10 w 50"/>
                  <a:gd name="T15" fmla="*/ 87 h 89"/>
                  <a:gd name="T16" fmla="*/ 4 w 50"/>
                  <a:gd name="T17" fmla="*/ 89 h 89"/>
                  <a:gd name="T18" fmla="*/ 1 w 50"/>
                  <a:gd name="T19" fmla="*/ 85 h 89"/>
                  <a:gd name="T20" fmla="*/ 1 w 50"/>
                  <a:gd name="T21" fmla="*/ 79 h 89"/>
                  <a:gd name="T22" fmla="*/ 0 w 50"/>
                  <a:gd name="T23" fmla="*/ 71 h 89"/>
                  <a:gd name="T24" fmla="*/ 1 w 50"/>
                  <a:gd name="T25" fmla="*/ 63 h 89"/>
                  <a:gd name="T26" fmla="*/ 1 w 50"/>
                  <a:gd name="T27" fmla="*/ 53 h 89"/>
                  <a:gd name="T28" fmla="*/ 1 w 50"/>
                  <a:gd name="T29" fmla="*/ 44 h 89"/>
                  <a:gd name="T30" fmla="*/ 1 w 50"/>
                  <a:gd name="T31" fmla="*/ 34 h 89"/>
                  <a:gd name="T32" fmla="*/ 1 w 50"/>
                  <a:gd name="T33" fmla="*/ 25 h 89"/>
                  <a:gd name="T34" fmla="*/ 6 w 50"/>
                  <a:gd name="T35" fmla="*/ 24 h 89"/>
                  <a:gd name="T36" fmla="*/ 11 w 50"/>
                  <a:gd name="T37" fmla="*/ 20 h 89"/>
                  <a:gd name="T38" fmla="*/ 17 w 50"/>
                  <a:gd name="T39" fmla="*/ 16 h 89"/>
                  <a:gd name="T40" fmla="*/ 22 w 50"/>
                  <a:gd name="T41" fmla="*/ 13 h 89"/>
                  <a:gd name="T42" fmla="*/ 28 w 50"/>
                  <a:gd name="T43" fmla="*/ 8 h 89"/>
                  <a:gd name="T44" fmla="*/ 34 w 50"/>
                  <a:gd name="T45" fmla="*/ 5 h 89"/>
                  <a:gd name="T46" fmla="*/ 38 w 50"/>
                  <a:gd name="T47" fmla="*/ 3 h 89"/>
                  <a:gd name="T48" fmla="*/ 44 w 50"/>
                  <a:gd name="T49" fmla="*/ 0 h 89"/>
                  <a:gd name="T50" fmla="*/ 43 w 50"/>
                  <a:gd name="T51" fmla="*/ 8 h 89"/>
                  <a:gd name="T52" fmla="*/ 41 w 50"/>
                  <a:gd name="T53" fmla="*/ 17 h 89"/>
                  <a:gd name="T54" fmla="*/ 43 w 50"/>
                  <a:gd name="T55" fmla="*/ 27 h 89"/>
                  <a:gd name="T56" fmla="*/ 44 w 50"/>
                  <a:gd name="T57" fmla="*/ 37 h 89"/>
                  <a:gd name="T58" fmla="*/ 44 w 50"/>
                  <a:gd name="T59" fmla="*/ 46 h 89"/>
                  <a:gd name="T60" fmla="*/ 46 w 50"/>
                  <a:gd name="T61" fmla="*/ 58 h 89"/>
                  <a:gd name="T62" fmla="*/ 48 w 50"/>
                  <a:gd name="T63" fmla="*/ 67 h 89"/>
                  <a:gd name="T64" fmla="*/ 50 w 50"/>
                  <a:gd name="T65" fmla="*/ 76 h 89"/>
                  <a:gd name="T66" fmla="*/ 46 w 50"/>
                  <a:gd name="T67" fmla="*/ 77 h 89"/>
                  <a:gd name="T68" fmla="*/ 41 w 50"/>
                  <a:gd name="T69" fmla="*/ 78 h 89"/>
                  <a:gd name="T70" fmla="*/ 35 w 50"/>
                  <a:gd name="T71" fmla="*/ 80 h 89"/>
                  <a:gd name="T72" fmla="*/ 34 w 50"/>
                  <a:gd name="T73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9">
                    <a:moveTo>
                      <a:pt x="34" y="79"/>
                    </a:moveTo>
                    <a:lnTo>
                      <a:pt x="29" y="80"/>
                    </a:lnTo>
                    <a:lnTo>
                      <a:pt x="26" y="81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17" y="85"/>
                    </a:lnTo>
                    <a:lnTo>
                      <a:pt x="13" y="86"/>
                    </a:lnTo>
                    <a:lnTo>
                      <a:pt x="10" y="87"/>
                    </a:lnTo>
                    <a:lnTo>
                      <a:pt x="4" y="89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5"/>
                    </a:lnTo>
                    <a:lnTo>
                      <a:pt x="6" y="24"/>
                    </a:lnTo>
                    <a:lnTo>
                      <a:pt x="11" y="20"/>
                    </a:lnTo>
                    <a:lnTo>
                      <a:pt x="17" y="16"/>
                    </a:lnTo>
                    <a:lnTo>
                      <a:pt x="22" y="13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4" y="0"/>
                    </a:lnTo>
                    <a:lnTo>
                      <a:pt x="43" y="8"/>
                    </a:lnTo>
                    <a:lnTo>
                      <a:pt x="41" y="17"/>
                    </a:lnTo>
                    <a:lnTo>
                      <a:pt x="43" y="27"/>
                    </a:lnTo>
                    <a:lnTo>
                      <a:pt x="44" y="37"/>
                    </a:lnTo>
                    <a:lnTo>
                      <a:pt x="44" y="46"/>
                    </a:lnTo>
                    <a:lnTo>
                      <a:pt x="46" y="58"/>
                    </a:lnTo>
                    <a:lnTo>
                      <a:pt x="48" y="67"/>
                    </a:lnTo>
                    <a:lnTo>
                      <a:pt x="50" y="76"/>
                    </a:lnTo>
                    <a:lnTo>
                      <a:pt x="46" y="77"/>
                    </a:lnTo>
                    <a:lnTo>
                      <a:pt x="41" y="78"/>
                    </a:lnTo>
                    <a:lnTo>
                      <a:pt x="35" y="80"/>
                    </a:lnTo>
                    <a:lnTo>
                      <a:pt x="3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6" name="Freeform 2214">
                <a:extLst>
                  <a:ext uri="{FF2B5EF4-FFF2-40B4-BE49-F238E27FC236}">
                    <a16:creationId xmlns:a16="http://schemas.microsoft.com/office/drawing/2014/main" id="{2C180DA9-6734-4D74-9D43-3FDBD766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0" cy="3"/>
              </a:xfrm>
              <a:custGeom>
                <a:avLst/>
                <a:gdLst>
                  <a:gd name="T0" fmla="*/ 0 w 31"/>
                  <a:gd name="T1" fmla="*/ 11 h 11"/>
                  <a:gd name="T2" fmla="*/ 3 w 31"/>
                  <a:gd name="T3" fmla="*/ 11 h 11"/>
                  <a:gd name="T4" fmla="*/ 7 w 31"/>
                  <a:gd name="T5" fmla="*/ 9 h 11"/>
                  <a:gd name="T6" fmla="*/ 12 w 31"/>
                  <a:gd name="T7" fmla="*/ 8 h 11"/>
                  <a:gd name="T8" fmla="*/ 14 w 31"/>
                  <a:gd name="T9" fmla="*/ 7 h 11"/>
                  <a:gd name="T10" fmla="*/ 17 w 31"/>
                  <a:gd name="T11" fmla="*/ 4 h 11"/>
                  <a:gd name="T12" fmla="*/ 19 w 31"/>
                  <a:gd name="T13" fmla="*/ 4 h 11"/>
                  <a:gd name="T14" fmla="*/ 22 w 31"/>
                  <a:gd name="T15" fmla="*/ 2 h 11"/>
                  <a:gd name="T16" fmla="*/ 26 w 31"/>
                  <a:gd name="T17" fmla="*/ 2 h 11"/>
                  <a:gd name="T18" fmla="*/ 31 w 31"/>
                  <a:gd name="T19" fmla="*/ 1 h 11"/>
                  <a:gd name="T20" fmla="*/ 31 w 31"/>
                  <a:gd name="T21" fmla="*/ 0 h 11"/>
                  <a:gd name="T22" fmla="*/ 26 w 31"/>
                  <a:gd name="T23" fmla="*/ 1 h 11"/>
                  <a:gd name="T24" fmla="*/ 22 w 31"/>
                  <a:gd name="T25" fmla="*/ 2 h 11"/>
                  <a:gd name="T26" fmla="*/ 19 w 31"/>
                  <a:gd name="T27" fmla="*/ 2 h 11"/>
                  <a:gd name="T28" fmla="*/ 16 w 31"/>
                  <a:gd name="T29" fmla="*/ 3 h 11"/>
                  <a:gd name="T30" fmla="*/ 13 w 31"/>
                  <a:gd name="T31" fmla="*/ 4 h 11"/>
                  <a:gd name="T32" fmla="*/ 9 w 31"/>
                  <a:gd name="T33" fmla="*/ 7 h 11"/>
                  <a:gd name="T34" fmla="*/ 5 w 31"/>
                  <a:gd name="T35" fmla="*/ 8 h 11"/>
                  <a:gd name="T36" fmla="*/ 0 w 31"/>
                  <a:gd name="T37" fmla="*/ 10 h 11"/>
                  <a:gd name="T38" fmla="*/ 3 w 31"/>
                  <a:gd name="T39" fmla="*/ 10 h 11"/>
                  <a:gd name="T40" fmla="*/ 0 w 31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0" y="11"/>
                    </a:moveTo>
                    <a:lnTo>
                      <a:pt x="3" y="11"/>
                    </a:lnTo>
                    <a:lnTo>
                      <a:pt x="7" y="9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7" name="Freeform 2215">
                <a:extLst>
                  <a:ext uri="{FF2B5EF4-FFF2-40B4-BE49-F238E27FC236}">
                    <a16:creationId xmlns:a16="http://schemas.microsoft.com/office/drawing/2014/main" id="{30B9383C-6CB1-45B8-AEE9-472D01A87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76"/>
                <a:ext cx="2" cy="22"/>
              </a:xfrm>
              <a:custGeom>
                <a:avLst/>
                <a:gdLst>
                  <a:gd name="T0" fmla="*/ 2 w 8"/>
                  <a:gd name="T1" fmla="*/ 0 h 66"/>
                  <a:gd name="T2" fmla="*/ 2 w 8"/>
                  <a:gd name="T3" fmla="*/ 1 h 66"/>
                  <a:gd name="T4" fmla="*/ 2 w 8"/>
                  <a:gd name="T5" fmla="*/ 10 h 66"/>
                  <a:gd name="T6" fmla="*/ 2 w 8"/>
                  <a:gd name="T7" fmla="*/ 20 h 66"/>
                  <a:gd name="T8" fmla="*/ 1 w 8"/>
                  <a:gd name="T9" fmla="*/ 30 h 66"/>
                  <a:gd name="T10" fmla="*/ 1 w 8"/>
                  <a:gd name="T11" fmla="*/ 39 h 66"/>
                  <a:gd name="T12" fmla="*/ 0 w 8"/>
                  <a:gd name="T13" fmla="*/ 48 h 66"/>
                  <a:gd name="T14" fmla="*/ 2 w 8"/>
                  <a:gd name="T15" fmla="*/ 55 h 66"/>
                  <a:gd name="T16" fmla="*/ 3 w 8"/>
                  <a:gd name="T17" fmla="*/ 62 h 66"/>
                  <a:gd name="T18" fmla="*/ 5 w 8"/>
                  <a:gd name="T19" fmla="*/ 66 h 66"/>
                  <a:gd name="T20" fmla="*/ 8 w 8"/>
                  <a:gd name="T21" fmla="*/ 65 h 66"/>
                  <a:gd name="T22" fmla="*/ 4 w 8"/>
                  <a:gd name="T23" fmla="*/ 61 h 66"/>
                  <a:gd name="T24" fmla="*/ 3 w 8"/>
                  <a:gd name="T25" fmla="*/ 55 h 66"/>
                  <a:gd name="T26" fmla="*/ 3 w 8"/>
                  <a:gd name="T27" fmla="*/ 48 h 66"/>
                  <a:gd name="T28" fmla="*/ 3 w 8"/>
                  <a:gd name="T29" fmla="*/ 39 h 66"/>
                  <a:gd name="T30" fmla="*/ 3 w 8"/>
                  <a:gd name="T31" fmla="*/ 30 h 66"/>
                  <a:gd name="T32" fmla="*/ 3 w 8"/>
                  <a:gd name="T33" fmla="*/ 20 h 66"/>
                  <a:gd name="T34" fmla="*/ 4 w 8"/>
                  <a:gd name="T35" fmla="*/ 10 h 66"/>
                  <a:gd name="T36" fmla="*/ 3 w 8"/>
                  <a:gd name="T37" fmla="*/ 1 h 66"/>
                  <a:gd name="T38" fmla="*/ 3 w 8"/>
                  <a:gd name="T39" fmla="*/ 2 h 66"/>
                  <a:gd name="T40" fmla="*/ 2 w 8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66">
                    <a:moveTo>
                      <a:pt x="2" y="0"/>
                    </a:moveTo>
                    <a:lnTo>
                      <a:pt x="2" y="1"/>
                    </a:lnTo>
                    <a:lnTo>
                      <a:pt x="2" y="10"/>
                    </a:lnTo>
                    <a:lnTo>
                      <a:pt x="2" y="20"/>
                    </a:lnTo>
                    <a:lnTo>
                      <a:pt x="1" y="30"/>
                    </a:lnTo>
                    <a:lnTo>
                      <a:pt x="1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8" y="65"/>
                    </a:lnTo>
                    <a:lnTo>
                      <a:pt x="4" y="61"/>
                    </a:lnTo>
                    <a:lnTo>
                      <a:pt x="3" y="55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4" y="1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8" name="Freeform 2216">
                <a:extLst>
                  <a:ext uri="{FF2B5EF4-FFF2-40B4-BE49-F238E27FC236}">
                    <a16:creationId xmlns:a16="http://schemas.microsoft.com/office/drawing/2014/main" id="{D0E2F173-060F-488E-BFB4-024ACDC5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5" cy="9"/>
              </a:xfrm>
              <a:custGeom>
                <a:avLst/>
                <a:gdLst>
                  <a:gd name="T0" fmla="*/ 44 w 44"/>
                  <a:gd name="T1" fmla="*/ 1 h 27"/>
                  <a:gd name="T2" fmla="*/ 43 w 44"/>
                  <a:gd name="T3" fmla="*/ 0 h 27"/>
                  <a:gd name="T4" fmla="*/ 37 w 44"/>
                  <a:gd name="T5" fmla="*/ 2 h 27"/>
                  <a:gd name="T6" fmla="*/ 31 w 44"/>
                  <a:gd name="T7" fmla="*/ 6 h 27"/>
                  <a:gd name="T8" fmla="*/ 26 w 44"/>
                  <a:gd name="T9" fmla="*/ 9 h 27"/>
                  <a:gd name="T10" fmla="*/ 20 w 44"/>
                  <a:gd name="T11" fmla="*/ 13 h 27"/>
                  <a:gd name="T12" fmla="*/ 15 w 44"/>
                  <a:gd name="T13" fmla="*/ 17 h 27"/>
                  <a:gd name="T14" fmla="*/ 9 w 44"/>
                  <a:gd name="T15" fmla="*/ 20 h 27"/>
                  <a:gd name="T16" fmla="*/ 3 w 44"/>
                  <a:gd name="T17" fmla="*/ 24 h 27"/>
                  <a:gd name="T18" fmla="*/ 0 w 44"/>
                  <a:gd name="T19" fmla="*/ 25 h 27"/>
                  <a:gd name="T20" fmla="*/ 0 w 44"/>
                  <a:gd name="T21" fmla="*/ 27 h 27"/>
                  <a:gd name="T22" fmla="*/ 6 w 44"/>
                  <a:gd name="T23" fmla="*/ 25 h 27"/>
                  <a:gd name="T24" fmla="*/ 11 w 44"/>
                  <a:gd name="T25" fmla="*/ 22 h 27"/>
                  <a:gd name="T26" fmla="*/ 17 w 44"/>
                  <a:gd name="T27" fmla="*/ 18 h 27"/>
                  <a:gd name="T28" fmla="*/ 21 w 44"/>
                  <a:gd name="T29" fmla="*/ 15 h 27"/>
                  <a:gd name="T30" fmla="*/ 28 w 44"/>
                  <a:gd name="T31" fmla="*/ 10 h 27"/>
                  <a:gd name="T32" fmla="*/ 33 w 44"/>
                  <a:gd name="T33" fmla="*/ 7 h 27"/>
                  <a:gd name="T34" fmla="*/ 38 w 44"/>
                  <a:gd name="T35" fmla="*/ 5 h 27"/>
                  <a:gd name="T36" fmla="*/ 43 w 44"/>
                  <a:gd name="T37" fmla="*/ 2 h 27"/>
                  <a:gd name="T38" fmla="*/ 42 w 44"/>
                  <a:gd name="T39" fmla="*/ 1 h 27"/>
                  <a:gd name="T40" fmla="*/ 44 w 44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7">
                    <a:moveTo>
                      <a:pt x="44" y="1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20" y="13"/>
                    </a:lnTo>
                    <a:lnTo>
                      <a:pt x="15" y="17"/>
                    </a:lnTo>
                    <a:lnTo>
                      <a:pt x="9" y="20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6" y="25"/>
                    </a:lnTo>
                    <a:lnTo>
                      <a:pt x="11" y="22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28" y="10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2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9" name="Freeform 2217">
                <a:extLst>
                  <a:ext uri="{FF2B5EF4-FFF2-40B4-BE49-F238E27FC236}">
                    <a16:creationId xmlns:a16="http://schemas.microsoft.com/office/drawing/2014/main" id="{AA51ACFC-42D5-4BA2-816C-358FB58D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6"/>
              </a:xfrm>
              <a:custGeom>
                <a:avLst/>
                <a:gdLst>
                  <a:gd name="T0" fmla="*/ 11 w 11"/>
                  <a:gd name="T1" fmla="*/ 76 h 76"/>
                  <a:gd name="T2" fmla="*/ 11 w 11"/>
                  <a:gd name="T3" fmla="*/ 76 h 76"/>
                  <a:gd name="T4" fmla="*/ 8 w 11"/>
                  <a:gd name="T5" fmla="*/ 67 h 76"/>
                  <a:gd name="T6" fmla="*/ 6 w 11"/>
                  <a:gd name="T7" fmla="*/ 57 h 76"/>
                  <a:gd name="T8" fmla="*/ 4 w 11"/>
                  <a:gd name="T9" fmla="*/ 48 h 76"/>
                  <a:gd name="T10" fmla="*/ 4 w 11"/>
                  <a:gd name="T11" fmla="*/ 37 h 76"/>
                  <a:gd name="T12" fmla="*/ 3 w 11"/>
                  <a:gd name="T13" fmla="*/ 27 h 76"/>
                  <a:gd name="T14" fmla="*/ 2 w 11"/>
                  <a:gd name="T15" fmla="*/ 17 h 76"/>
                  <a:gd name="T16" fmla="*/ 3 w 11"/>
                  <a:gd name="T17" fmla="*/ 8 h 76"/>
                  <a:gd name="T18" fmla="*/ 4 w 11"/>
                  <a:gd name="T19" fmla="*/ 0 h 76"/>
                  <a:gd name="T20" fmla="*/ 2 w 11"/>
                  <a:gd name="T21" fmla="*/ 0 h 76"/>
                  <a:gd name="T22" fmla="*/ 0 w 11"/>
                  <a:gd name="T23" fmla="*/ 8 h 76"/>
                  <a:gd name="T24" fmla="*/ 0 w 11"/>
                  <a:gd name="T25" fmla="*/ 17 h 76"/>
                  <a:gd name="T26" fmla="*/ 0 w 11"/>
                  <a:gd name="T27" fmla="*/ 27 h 76"/>
                  <a:gd name="T28" fmla="*/ 2 w 11"/>
                  <a:gd name="T29" fmla="*/ 37 h 76"/>
                  <a:gd name="T30" fmla="*/ 4 w 11"/>
                  <a:gd name="T31" fmla="*/ 48 h 76"/>
                  <a:gd name="T32" fmla="*/ 4 w 11"/>
                  <a:gd name="T33" fmla="*/ 57 h 76"/>
                  <a:gd name="T34" fmla="*/ 6 w 11"/>
                  <a:gd name="T35" fmla="*/ 67 h 76"/>
                  <a:gd name="T36" fmla="*/ 9 w 11"/>
                  <a:gd name="T37" fmla="*/ 76 h 76"/>
                  <a:gd name="T38" fmla="*/ 9 w 11"/>
                  <a:gd name="T39" fmla="*/ 74 h 76"/>
                  <a:gd name="T40" fmla="*/ 11 w 11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6">
                    <a:moveTo>
                      <a:pt x="11" y="76"/>
                    </a:moveTo>
                    <a:lnTo>
                      <a:pt x="11" y="76"/>
                    </a:lnTo>
                    <a:lnTo>
                      <a:pt x="8" y="67"/>
                    </a:lnTo>
                    <a:lnTo>
                      <a:pt x="6" y="57"/>
                    </a:lnTo>
                    <a:lnTo>
                      <a:pt x="4" y="48"/>
                    </a:lnTo>
                    <a:lnTo>
                      <a:pt x="4" y="37"/>
                    </a:lnTo>
                    <a:lnTo>
                      <a:pt x="3" y="27"/>
                    </a:lnTo>
                    <a:lnTo>
                      <a:pt x="2" y="17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4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0" name="Freeform 2218">
                <a:extLst>
                  <a:ext uri="{FF2B5EF4-FFF2-40B4-BE49-F238E27FC236}">
                    <a16:creationId xmlns:a16="http://schemas.microsoft.com/office/drawing/2014/main" id="{0DF78847-4AA2-4498-AD2C-1D6E260D2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93"/>
                <a:ext cx="6" cy="2"/>
              </a:xfrm>
              <a:custGeom>
                <a:avLst/>
                <a:gdLst>
                  <a:gd name="T0" fmla="*/ 2 w 20"/>
                  <a:gd name="T1" fmla="*/ 6 h 7"/>
                  <a:gd name="T2" fmla="*/ 0 w 20"/>
                  <a:gd name="T3" fmla="*/ 5 h 7"/>
                  <a:gd name="T4" fmla="*/ 3 w 20"/>
                  <a:gd name="T5" fmla="*/ 7 h 7"/>
                  <a:gd name="T6" fmla="*/ 8 w 20"/>
                  <a:gd name="T7" fmla="*/ 5 h 7"/>
                  <a:gd name="T8" fmla="*/ 14 w 20"/>
                  <a:gd name="T9" fmla="*/ 4 h 7"/>
                  <a:gd name="T10" fmla="*/ 20 w 20"/>
                  <a:gd name="T11" fmla="*/ 3 h 7"/>
                  <a:gd name="T12" fmla="*/ 17 w 20"/>
                  <a:gd name="T13" fmla="*/ 0 h 7"/>
                  <a:gd name="T14" fmla="*/ 14 w 20"/>
                  <a:gd name="T15" fmla="*/ 3 h 7"/>
                  <a:gd name="T16" fmla="*/ 8 w 20"/>
                  <a:gd name="T17" fmla="*/ 4 h 7"/>
                  <a:gd name="T18" fmla="*/ 3 w 20"/>
                  <a:gd name="T19" fmla="*/ 5 h 7"/>
                  <a:gd name="T20" fmla="*/ 2 w 20"/>
                  <a:gd name="T21" fmla="*/ 5 h 7"/>
                  <a:gd name="T22" fmla="*/ 2 w 20"/>
                  <a:gd name="T23" fmla="*/ 5 h 7"/>
                  <a:gd name="T24" fmla="*/ 2 w 20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" y="6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14" y="4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8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1" name="Freeform 2219">
                <a:extLst>
                  <a:ext uri="{FF2B5EF4-FFF2-40B4-BE49-F238E27FC236}">
                    <a16:creationId xmlns:a16="http://schemas.microsoft.com/office/drawing/2014/main" id="{6BC5B599-F677-4038-80AE-293CCFA21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66"/>
                <a:ext cx="26" cy="27"/>
              </a:xfrm>
              <a:custGeom>
                <a:avLst/>
                <a:gdLst>
                  <a:gd name="T0" fmla="*/ 1 w 78"/>
                  <a:gd name="T1" fmla="*/ 10 h 81"/>
                  <a:gd name="T2" fmla="*/ 42 w 78"/>
                  <a:gd name="T3" fmla="*/ 0 h 81"/>
                  <a:gd name="T4" fmla="*/ 45 w 78"/>
                  <a:gd name="T5" fmla="*/ 7 h 81"/>
                  <a:gd name="T6" fmla="*/ 50 w 78"/>
                  <a:gd name="T7" fmla="*/ 15 h 81"/>
                  <a:gd name="T8" fmla="*/ 55 w 78"/>
                  <a:gd name="T9" fmla="*/ 23 h 81"/>
                  <a:gd name="T10" fmla="*/ 60 w 78"/>
                  <a:gd name="T11" fmla="*/ 31 h 81"/>
                  <a:gd name="T12" fmla="*/ 65 w 78"/>
                  <a:gd name="T13" fmla="*/ 39 h 81"/>
                  <a:gd name="T14" fmla="*/ 71 w 78"/>
                  <a:gd name="T15" fmla="*/ 47 h 81"/>
                  <a:gd name="T16" fmla="*/ 75 w 78"/>
                  <a:gd name="T17" fmla="*/ 55 h 81"/>
                  <a:gd name="T18" fmla="*/ 78 w 78"/>
                  <a:gd name="T19" fmla="*/ 64 h 81"/>
                  <a:gd name="T20" fmla="*/ 70 w 78"/>
                  <a:gd name="T21" fmla="*/ 66 h 81"/>
                  <a:gd name="T22" fmla="*/ 61 w 78"/>
                  <a:gd name="T23" fmla="*/ 68 h 81"/>
                  <a:gd name="T24" fmla="*/ 53 w 78"/>
                  <a:gd name="T25" fmla="*/ 70 h 81"/>
                  <a:gd name="T26" fmla="*/ 45 w 78"/>
                  <a:gd name="T27" fmla="*/ 72 h 81"/>
                  <a:gd name="T28" fmla="*/ 37 w 78"/>
                  <a:gd name="T29" fmla="*/ 75 h 81"/>
                  <a:gd name="T30" fmla="*/ 29 w 78"/>
                  <a:gd name="T31" fmla="*/ 78 h 81"/>
                  <a:gd name="T32" fmla="*/ 20 w 78"/>
                  <a:gd name="T33" fmla="*/ 80 h 81"/>
                  <a:gd name="T34" fmla="*/ 10 w 78"/>
                  <a:gd name="T35" fmla="*/ 81 h 81"/>
                  <a:gd name="T36" fmla="*/ 8 w 78"/>
                  <a:gd name="T37" fmla="*/ 68 h 81"/>
                  <a:gd name="T38" fmla="*/ 6 w 78"/>
                  <a:gd name="T39" fmla="*/ 60 h 81"/>
                  <a:gd name="T40" fmla="*/ 3 w 78"/>
                  <a:gd name="T41" fmla="*/ 53 h 81"/>
                  <a:gd name="T42" fmla="*/ 3 w 78"/>
                  <a:gd name="T43" fmla="*/ 47 h 81"/>
                  <a:gd name="T44" fmla="*/ 0 w 78"/>
                  <a:gd name="T45" fmla="*/ 40 h 81"/>
                  <a:gd name="T46" fmla="*/ 0 w 78"/>
                  <a:gd name="T47" fmla="*/ 32 h 81"/>
                  <a:gd name="T48" fmla="*/ 0 w 78"/>
                  <a:gd name="T49" fmla="*/ 23 h 81"/>
                  <a:gd name="T50" fmla="*/ 0 w 78"/>
                  <a:gd name="T51" fmla="*/ 16 h 81"/>
                  <a:gd name="T52" fmla="*/ 1 w 78"/>
                  <a:gd name="T53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81">
                    <a:moveTo>
                      <a:pt x="1" y="10"/>
                    </a:moveTo>
                    <a:lnTo>
                      <a:pt x="42" y="0"/>
                    </a:lnTo>
                    <a:lnTo>
                      <a:pt x="45" y="7"/>
                    </a:lnTo>
                    <a:lnTo>
                      <a:pt x="50" y="15"/>
                    </a:lnTo>
                    <a:lnTo>
                      <a:pt x="55" y="23"/>
                    </a:lnTo>
                    <a:lnTo>
                      <a:pt x="60" y="31"/>
                    </a:lnTo>
                    <a:lnTo>
                      <a:pt x="65" y="39"/>
                    </a:lnTo>
                    <a:lnTo>
                      <a:pt x="71" y="47"/>
                    </a:lnTo>
                    <a:lnTo>
                      <a:pt x="75" y="55"/>
                    </a:lnTo>
                    <a:lnTo>
                      <a:pt x="78" y="64"/>
                    </a:lnTo>
                    <a:lnTo>
                      <a:pt x="70" y="66"/>
                    </a:lnTo>
                    <a:lnTo>
                      <a:pt x="61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7" y="75"/>
                    </a:lnTo>
                    <a:lnTo>
                      <a:pt x="29" y="78"/>
                    </a:lnTo>
                    <a:lnTo>
                      <a:pt x="20" y="80"/>
                    </a:lnTo>
                    <a:lnTo>
                      <a:pt x="10" y="81"/>
                    </a:lnTo>
                    <a:lnTo>
                      <a:pt x="8" y="68"/>
                    </a:lnTo>
                    <a:lnTo>
                      <a:pt x="6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2" name="Freeform 2220">
                <a:extLst>
                  <a:ext uri="{FF2B5EF4-FFF2-40B4-BE49-F238E27FC236}">
                    <a16:creationId xmlns:a16="http://schemas.microsoft.com/office/drawing/2014/main" id="{FF9CBD3B-F126-4299-BFAA-AE47C7FB3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5"/>
                <a:ext cx="14" cy="4"/>
              </a:xfrm>
              <a:custGeom>
                <a:avLst/>
                <a:gdLst>
                  <a:gd name="T0" fmla="*/ 41 w 41"/>
                  <a:gd name="T1" fmla="*/ 1 h 12"/>
                  <a:gd name="T2" fmla="*/ 40 w 41"/>
                  <a:gd name="T3" fmla="*/ 0 h 12"/>
                  <a:gd name="T4" fmla="*/ 0 w 41"/>
                  <a:gd name="T5" fmla="*/ 10 h 12"/>
                  <a:gd name="T6" fmla="*/ 0 w 41"/>
                  <a:gd name="T7" fmla="*/ 12 h 12"/>
                  <a:gd name="T8" fmla="*/ 40 w 41"/>
                  <a:gd name="T9" fmla="*/ 1 h 12"/>
                  <a:gd name="T10" fmla="*/ 39 w 41"/>
                  <a:gd name="T11" fmla="*/ 1 h 12"/>
                  <a:gd name="T12" fmla="*/ 41 w 4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2">
                    <a:moveTo>
                      <a:pt x="41" y="1"/>
                    </a:moveTo>
                    <a:lnTo>
                      <a:pt x="40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3" name="Freeform 2221">
                <a:extLst>
                  <a:ext uri="{FF2B5EF4-FFF2-40B4-BE49-F238E27FC236}">
                    <a16:creationId xmlns:a16="http://schemas.microsoft.com/office/drawing/2014/main" id="{BAFDE43C-DEEF-43CB-8EF8-4423ABBD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765"/>
                <a:ext cx="12" cy="22"/>
              </a:xfrm>
              <a:custGeom>
                <a:avLst/>
                <a:gdLst>
                  <a:gd name="T0" fmla="*/ 37 w 37"/>
                  <a:gd name="T1" fmla="*/ 65 h 65"/>
                  <a:gd name="T2" fmla="*/ 37 w 37"/>
                  <a:gd name="T3" fmla="*/ 64 h 65"/>
                  <a:gd name="T4" fmla="*/ 35 w 37"/>
                  <a:gd name="T5" fmla="*/ 55 h 65"/>
                  <a:gd name="T6" fmla="*/ 30 w 37"/>
                  <a:gd name="T7" fmla="*/ 47 h 65"/>
                  <a:gd name="T8" fmla="*/ 26 w 37"/>
                  <a:gd name="T9" fmla="*/ 40 h 65"/>
                  <a:gd name="T10" fmla="*/ 19 w 37"/>
                  <a:gd name="T11" fmla="*/ 32 h 65"/>
                  <a:gd name="T12" fmla="*/ 14 w 37"/>
                  <a:gd name="T13" fmla="*/ 24 h 65"/>
                  <a:gd name="T14" fmla="*/ 9 w 37"/>
                  <a:gd name="T15" fmla="*/ 16 h 65"/>
                  <a:gd name="T16" fmla="*/ 4 w 37"/>
                  <a:gd name="T17" fmla="*/ 8 h 65"/>
                  <a:gd name="T18" fmla="*/ 1 w 37"/>
                  <a:gd name="T19" fmla="*/ 0 h 65"/>
                  <a:gd name="T20" fmla="*/ 0 w 37"/>
                  <a:gd name="T21" fmla="*/ 0 h 65"/>
                  <a:gd name="T22" fmla="*/ 2 w 37"/>
                  <a:gd name="T23" fmla="*/ 9 h 65"/>
                  <a:gd name="T24" fmla="*/ 7 w 37"/>
                  <a:gd name="T25" fmla="*/ 17 h 65"/>
                  <a:gd name="T26" fmla="*/ 12 w 37"/>
                  <a:gd name="T27" fmla="*/ 24 h 65"/>
                  <a:gd name="T28" fmla="*/ 17 w 37"/>
                  <a:gd name="T29" fmla="*/ 33 h 65"/>
                  <a:gd name="T30" fmla="*/ 23 w 37"/>
                  <a:gd name="T31" fmla="*/ 41 h 65"/>
                  <a:gd name="T32" fmla="*/ 28 w 37"/>
                  <a:gd name="T33" fmla="*/ 49 h 65"/>
                  <a:gd name="T34" fmla="*/ 34 w 37"/>
                  <a:gd name="T35" fmla="*/ 56 h 65"/>
                  <a:gd name="T36" fmla="*/ 36 w 37"/>
                  <a:gd name="T37" fmla="*/ 64 h 65"/>
                  <a:gd name="T38" fmla="*/ 37 w 37"/>
                  <a:gd name="T39" fmla="*/ 64 h 65"/>
                  <a:gd name="T40" fmla="*/ 37 w 37"/>
                  <a:gd name="T4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37" y="65"/>
                    </a:moveTo>
                    <a:lnTo>
                      <a:pt x="37" y="64"/>
                    </a:lnTo>
                    <a:lnTo>
                      <a:pt x="35" y="55"/>
                    </a:lnTo>
                    <a:lnTo>
                      <a:pt x="30" y="47"/>
                    </a:lnTo>
                    <a:lnTo>
                      <a:pt x="26" y="40"/>
                    </a:lnTo>
                    <a:lnTo>
                      <a:pt x="19" y="32"/>
                    </a:lnTo>
                    <a:lnTo>
                      <a:pt x="14" y="24"/>
                    </a:lnTo>
                    <a:lnTo>
                      <a:pt x="9" y="16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7" y="17"/>
                    </a:lnTo>
                    <a:lnTo>
                      <a:pt x="12" y="24"/>
                    </a:lnTo>
                    <a:lnTo>
                      <a:pt x="17" y="33"/>
                    </a:lnTo>
                    <a:lnTo>
                      <a:pt x="23" y="41"/>
                    </a:lnTo>
                    <a:lnTo>
                      <a:pt x="28" y="49"/>
                    </a:lnTo>
                    <a:lnTo>
                      <a:pt x="34" y="56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4" name="Freeform 2222">
                <a:extLst>
                  <a:ext uri="{FF2B5EF4-FFF2-40B4-BE49-F238E27FC236}">
                    <a16:creationId xmlns:a16="http://schemas.microsoft.com/office/drawing/2014/main" id="{C131FBAB-BDEA-44D7-AA30-6DBE3FA2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7"/>
                <a:ext cx="23" cy="7"/>
              </a:xfrm>
              <a:custGeom>
                <a:avLst/>
                <a:gdLst>
                  <a:gd name="T0" fmla="*/ 0 w 68"/>
                  <a:gd name="T1" fmla="*/ 19 h 21"/>
                  <a:gd name="T2" fmla="*/ 1 w 68"/>
                  <a:gd name="T3" fmla="*/ 21 h 21"/>
                  <a:gd name="T4" fmla="*/ 11 w 68"/>
                  <a:gd name="T5" fmla="*/ 17 h 21"/>
                  <a:gd name="T6" fmla="*/ 19 w 68"/>
                  <a:gd name="T7" fmla="*/ 16 h 21"/>
                  <a:gd name="T8" fmla="*/ 26 w 68"/>
                  <a:gd name="T9" fmla="*/ 14 h 21"/>
                  <a:gd name="T10" fmla="*/ 35 w 68"/>
                  <a:gd name="T11" fmla="*/ 12 h 21"/>
                  <a:gd name="T12" fmla="*/ 43 w 68"/>
                  <a:gd name="T13" fmla="*/ 9 h 21"/>
                  <a:gd name="T14" fmla="*/ 51 w 68"/>
                  <a:gd name="T15" fmla="*/ 7 h 21"/>
                  <a:gd name="T16" fmla="*/ 59 w 68"/>
                  <a:gd name="T17" fmla="*/ 5 h 21"/>
                  <a:gd name="T18" fmla="*/ 68 w 68"/>
                  <a:gd name="T19" fmla="*/ 2 h 21"/>
                  <a:gd name="T20" fmla="*/ 68 w 68"/>
                  <a:gd name="T21" fmla="*/ 0 h 21"/>
                  <a:gd name="T22" fmla="*/ 59 w 68"/>
                  <a:gd name="T23" fmla="*/ 4 h 21"/>
                  <a:gd name="T24" fmla="*/ 51 w 68"/>
                  <a:gd name="T25" fmla="*/ 6 h 21"/>
                  <a:gd name="T26" fmla="*/ 43 w 68"/>
                  <a:gd name="T27" fmla="*/ 8 h 21"/>
                  <a:gd name="T28" fmla="*/ 35 w 68"/>
                  <a:gd name="T29" fmla="*/ 9 h 21"/>
                  <a:gd name="T30" fmla="*/ 26 w 68"/>
                  <a:gd name="T31" fmla="*/ 12 h 21"/>
                  <a:gd name="T32" fmla="*/ 19 w 68"/>
                  <a:gd name="T33" fmla="*/ 15 h 21"/>
                  <a:gd name="T34" fmla="*/ 11 w 68"/>
                  <a:gd name="T35" fmla="*/ 17 h 21"/>
                  <a:gd name="T36" fmla="*/ 1 w 68"/>
                  <a:gd name="T37" fmla="*/ 19 h 21"/>
                  <a:gd name="T38" fmla="*/ 1 w 68"/>
                  <a:gd name="T39" fmla="*/ 19 h 21"/>
                  <a:gd name="T40" fmla="*/ 0 w 6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1">
                    <a:moveTo>
                      <a:pt x="0" y="19"/>
                    </a:moveTo>
                    <a:lnTo>
                      <a:pt x="1" y="21"/>
                    </a:lnTo>
                    <a:lnTo>
                      <a:pt x="11" y="17"/>
                    </a:lnTo>
                    <a:lnTo>
                      <a:pt x="19" y="16"/>
                    </a:lnTo>
                    <a:lnTo>
                      <a:pt x="26" y="14"/>
                    </a:lnTo>
                    <a:lnTo>
                      <a:pt x="35" y="12"/>
                    </a:lnTo>
                    <a:lnTo>
                      <a:pt x="43" y="9"/>
                    </a:lnTo>
                    <a:lnTo>
                      <a:pt x="51" y="7"/>
                    </a:lnTo>
                    <a:lnTo>
                      <a:pt x="59" y="5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59" y="4"/>
                    </a:lnTo>
                    <a:lnTo>
                      <a:pt x="51" y="6"/>
                    </a:lnTo>
                    <a:lnTo>
                      <a:pt x="43" y="8"/>
                    </a:lnTo>
                    <a:lnTo>
                      <a:pt x="35" y="9"/>
                    </a:lnTo>
                    <a:lnTo>
                      <a:pt x="26" y="12"/>
                    </a:lnTo>
                    <a:lnTo>
                      <a:pt x="19" y="15"/>
                    </a:lnTo>
                    <a:lnTo>
                      <a:pt x="11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5" name="Freeform 2223">
                <a:extLst>
                  <a:ext uri="{FF2B5EF4-FFF2-40B4-BE49-F238E27FC236}">
                    <a16:creationId xmlns:a16="http://schemas.microsoft.com/office/drawing/2014/main" id="{DB714B74-D375-48DB-96F7-831E4C59A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8"/>
                <a:ext cx="1" cy="5"/>
              </a:xfrm>
              <a:custGeom>
                <a:avLst/>
                <a:gdLst>
                  <a:gd name="T0" fmla="*/ 0 w 4"/>
                  <a:gd name="T1" fmla="*/ 1 h 14"/>
                  <a:gd name="T2" fmla="*/ 0 w 4"/>
                  <a:gd name="T3" fmla="*/ 0 h 14"/>
                  <a:gd name="T4" fmla="*/ 3 w 4"/>
                  <a:gd name="T5" fmla="*/ 14 h 14"/>
                  <a:gd name="T6" fmla="*/ 4 w 4"/>
                  <a:gd name="T7" fmla="*/ 14 h 14"/>
                  <a:gd name="T8" fmla="*/ 2 w 4"/>
                  <a:gd name="T9" fmla="*/ 0 h 14"/>
                  <a:gd name="T10" fmla="*/ 2 w 4"/>
                  <a:gd name="T11" fmla="*/ 0 h 14"/>
                  <a:gd name="T12" fmla="*/ 0 w 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0" y="1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6" name="Freeform 2224">
                <a:extLst>
                  <a:ext uri="{FF2B5EF4-FFF2-40B4-BE49-F238E27FC236}">
                    <a16:creationId xmlns:a16="http://schemas.microsoft.com/office/drawing/2014/main" id="{93E4C4AB-9AB2-4CE3-B9BE-D0162FD5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0"/>
              </a:xfrm>
              <a:custGeom>
                <a:avLst/>
                <a:gdLst>
                  <a:gd name="T0" fmla="*/ 4 w 11"/>
                  <a:gd name="T1" fmla="*/ 0 h 60"/>
                  <a:gd name="T2" fmla="*/ 3 w 11"/>
                  <a:gd name="T3" fmla="*/ 0 h 60"/>
                  <a:gd name="T4" fmla="*/ 2 w 11"/>
                  <a:gd name="T5" fmla="*/ 8 h 60"/>
                  <a:gd name="T6" fmla="*/ 0 w 11"/>
                  <a:gd name="T7" fmla="*/ 15 h 60"/>
                  <a:gd name="T8" fmla="*/ 0 w 11"/>
                  <a:gd name="T9" fmla="*/ 24 h 60"/>
                  <a:gd name="T10" fmla="*/ 2 w 11"/>
                  <a:gd name="T11" fmla="*/ 31 h 60"/>
                  <a:gd name="T12" fmla="*/ 4 w 11"/>
                  <a:gd name="T13" fmla="*/ 39 h 60"/>
                  <a:gd name="T14" fmla="*/ 5 w 11"/>
                  <a:gd name="T15" fmla="*/ 45 h 60"/>
                  <a:gd name="T16" fmla="*/ 6 w 11"/>
                  <a:gd name="T17" fmla="*/ 52 h 60"/>
                  <a:gd name="T18" fmla="*/ 9 w 11"/>
                  <a:gd name="T19" fmla="*/ 60 h 60"/>
                  <a:gd name="T20" fmla="*/ 11 w 11"/>
                  <a:gd name="T21" fmla="*/ 59 h 60"/>
                  <a:gd name="T22" fmla="*/ 8 w 11"/>
                  <a:gd name="T23" fmla="*/ 52 h 60"/>
                  <a:gd name="T24" fmla="*/ 6 w 11"/>
                  <a:gd name="T25" fmla="*/ 45 h 60"/>
                  <a:gd name="T26" fmla="*/ 5 w 11"/>
                  <a:gd name="T27" fmla="*/ 39 h 60"/>
                  <a:gd name="T28" fmla="*/ 4 w 11"/>
                  <a:gd name="T29" fmla="*/ 31 h 60"/>
                  <a:gd name="T30" fmla="*/ 4 w 11"/>
                  <a:gd name="T31" fmla="*/ 24 h 60"/>
                  <a:gd name="T32" fmla="*/ 4 w 11"/>
                  <a:gd name="T33" fmla="*/ 15 h 60"/>
                  <a:gd name="T34" fmla="*/ 4 w 11"/>
                  <a:gd name="T35" fmla="*/ 8 h 60"/>
                  <a:gd name="T36" fmla="*/ 4 w 11"/>
                  <a:gd name="T37" fmla="*/ 0 h 60"/>
                  <a:gd name="T38" fmla="*/ 4 w 11"/>
                  <a:gd name="T39" fmla="*/ 2 h 60"/>
                  <a:gd name="T40" fmla="*/ 4 w 11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lnTo>
                      <a:pt x="3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2" y="31"/>
                    </a:lnTo>
                    <a:lnTo>
                      <a:pt x="4" y="39"/>
                    </a:lnTo>
                    <a:lnTo>
                      <a:pt x="5" y="45"/>
                    </a:lnTo>
                    <a:lnTo>
                      <a:pt x="6" y="52"/>
                    </a:lnTo>
                    <a:lnTo>
                      <a:pt x="9" y="60"/>
                    </a:lnTo>
                    <a:lnTo>
                      <a:pt x="11" y="59"/>
                    </a:lnTo>
                    <a:lnTo>
                      <a:pt x="8" y="52"/>
                    </a:lnTo>
                    <a:lnTo>
                      <a:pt x="6" y="45"/>
                    </a:lnTo>
                    <a:lnTo>
                      <a:pt x="5" y="39"/>
                    </a:lnTo>
                    <a:lnTo>
                      <a:pt x="4" y="31"/>
                    </a:lnTo>
                    <a:lnTo>
                      <a:pt x="4" y="24"/>
                    </a:lnTo>
                    <a:lnTo>
                      <a:pt x="4" y="15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7" name="Freeform 2225">
                <a:extLst>
                  <a:ext uri="{FF2B5EF4-FFF2-40B4-BE49-F238E27FC236}">
                    <a16:creationId xmlns:a16="http://schemas.microsoft.com/office/drawing/2014/main" id="{058F0ADE-A05B-4D7A-B22D-B080624D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32" cy="80"/>
              </a:xfrm>
              <a:custGeom>
                <a:avLst/>
                <a:gdLst>
                  <a:gd name="T0" fmla="*/ 34 w 98"/>
                  <a:gd name="T1" fmla="*/ 0 h 242"/>
                  <a:gd name="T2" fmla="*/ 28 w 98"/>
                  <a:gd name="T3" fmla="*/ 3 h 242"/>
                  <a:gd name="T4" fmla="*/ 24 w 98"/>
                  <a:gd name="T5" fmla="*/ 7 h 242"/>
                  <a:gd name="T6" fmla="*/ 21 w 98"/>
                  <a:gd name="T7" fmla="*/ 9 h 242"/>
                  <a:gd name="T8" fmla="*/ 17 w 98"/>
                  <a:gd name="T9" fmla="*/ 11 h 242"/>
                  <a:gd name="T10" fmla="*/ 15 w 98"/>
                  <a:gd name="T11" fmla="*/ 13 h 242"/>
                  <a:gd name="T12" fmla="*/ 12 w 98"/>
                  <a:gd name="T13" fmla="*/ 14 h 242"/>
                  <a:gd name="T14" fmla="*/ 6 w 98"/>
                  <a:gd name="T15" fmla="*/ 16 h 242"/>
                  <a:gd name="T16" fmla="*/ 0 w 98"/>
                  <a:gd name="T17" fmla="*/ 17 h 242"/>
                  <a:gd name="T18" fmla="*/ 2 w 98"/>
                  <a:gd name="T19" fmla="*/ 25 h 242"/>
                  <a:gd name="T20" fmla="*/ 3 w 98"/>
                  <a:gd name="T21" fmla="*/ 33 h 242"/>
                  <a:gd name="T22" fmla="*/ 7 w 98"/>
                  <a:gd name="T23" fmla="*/ 44 h 242"/>
                  <a:gd name="T24" fmla="*/ 12 w 98"/>
                  <a:gd name="T25" fmla="*/ 55 h 242"/>
                  <a:gd name="T26" fmla="*/ 17 w 98"/>
                  <a:gd name="T27" fmla="*/ 66 h 242"/>
                  <a:gd name="T28" fmla="*/ 24 w 98"/>
                  <a:gd name="T29" fmla="*/ 79 h 242"/>
                  <a:gd name="T30" fmla="*/ 31 w 98"/>
                  <a:gd name="T31" fmla="*/ 93 h 242"/>
                  <a:gd name="T32" fmla="*/ 36 w 98"/>
                  <a:gd name="T33" fmla="*/ 108 h 242"/>
                  <a:gd name="T34" fmla="*/ 44 w 98"/>
                  <a:gd name="T35" fmla="*/ 122 h 242"/>
                  <a:gd name="T36" fmla="*/ 50 w 98"/>
                  <a:gd name="T37" fmla="*/ 138 h 242"/>
                  <a:gd name="T38" fmla="*/ 57 w 98"/>
                  <a:gd name="T39" fmla="*/ 154 h 242"/>
                  <a:gd name="T40" fmla="*/ 61 w 98"/>
                  <a:gd name="T41" fmla="*/ 171 h 242"/>
                  <a:gd name="T42" fmla="*/ 67 w 98"/>
                  <a:gd name="T43" fmla="*/ 188 h 242"/>
                  <a:gd name="T44" fmla="*/ 70 w 98"/>
                  <a:gd name="T45" fmla="*/ 206 h 242"/>
                  <a:gd name="T46" fmla="*/ 72 w 98"/>
                  <a:gd name="T47" fmla="*/ 224 h 242"/>
                  <a:gd name="T48" fmla="*/ 73 w 98"/>
                  <a:gd name="T49" fmla="*/ 242 h 242"/>
                  <a:gd name="T50" fmla="*/ 76 w 98"/>
                  <a:gd name="T51" fmla="*/ 237 h 242"/>
                  <a:gd name="T52" fmla="*/ 79 w 98"/>
                  <a:gd name="T53" fmla="*/ 232 h 242"/>
                  <a:gd name="T54" fmla="*/ 82 w 98"/>
                  <a:gd name="T55" fmla="*/ 230 h 242"/>
                  <a:gd name="T56" fmla="*/ 86 w 98"/>
                  <a:gd name="T57" fmla="*/ 229 h 242"/>
                  <a:gd name="T58" fmla="*/ 88 w 98"/>
                  <a:gd name="T59" fmla="*/ 229 h 242"/>
                  <a:gd name="T60" fmla="*/ 91 w 98"/>
                  <a:gd name="T61" fmla="*/ 229 h 242"/>
                  <a:gd name="T62" fmla="*/ 95 w 98"/>
                  <a:gd name="T63" fmla="*/ 229 h 242"/>
                  <a:gd name="T64" fmla="*/ 98 w 98"/>
                  <a:gd name="T65" fmla="*/ 231 h 242"/>
                  <a:gd name="T66" fmla="*/ 98 w 98"/>
                  <a:gd name="T67" fmla="*/ 219 h 242"/>
                  <a:gd name="T68" fmla="*/ 98 w 98"/>
                  <a:gd name="T69" fmla="*/ 206 h 242"/>
                  <a:gd name="T70" fmla="*/ 98 w 98"/>
                  <a:gd name="T71" fmla="*/ 194 h 242"/>
                  <a:gd name="T72" fmla="*/ 98 w 98"/>
                  <a:gd name="T73" fmla="*/ 182 h 242"/>
                  <a:gd name="T74" fmla="*/ 97 w 98"/>
                  <a:gd name="T75" fmla="*/ 171 h 242"/>
                  <a:gd name="T76" fmla="*/ 97 w 98"/>
                  <a:gd name="T77" fmla="*/ 161 h 242"/>
                  <a:gd name="T78" fmla="*/ 97 w 98"/>
                  <a:gd name="T79" fmla="*/ 150 h 242"/>
                  <a:gd name="T80" fmla="*/ 96 w 98"/>
                  <a:gd name="T81" fmla="*/ 139 h 242"/>
                  <a:gd name="T82" fmla="*/ 95 w 98"/>
                  <a:gd name="T83" fmla="*/ 129 h 242"/>
                  <a:gd name="T84" fmla="*/ 92 w 98"/>
                  <a:gd name="T85" fmla="*/ 118 h 242"/>
                  <a:gd name="T86" fmla="*/ 91 w 98"/>
                  <a:gd name="T87" fmla="*/ 108 h 242"/>
                  <a:gd name="T88" fmla="*/ 90 w 98"/>
                  <a:gd name="T89" fmla="*/ 96 h 242"/>
                  <a:gd name="T90" fmla="*/ 88 w 98"/>
                  <a:gd name="T91" fmla="*/ 85 h 242"/>
                  <a:gd name="T92" fmla="*/ 87 w 98"/>
                  <a:gd name="T93" fmla="*/ 74 h 242"/>
                  <a:gd name="T94" fmla="*/ 86 w 98"/>
                  <a:gd name="T95" fmla="*/ 62 h 242"/>
                  <a:gd name="T96" fmla="*/ 86 w 98"/>
                  <a:gd name="T97" fmla="*/ 48 h 242"/>
                  <a:gd name="T98" fmla="*/ 78 w 98"/>
                  <a:gd name="T99" fmla="*/ 45 h 242"/>
                  <a:gd name="T100" fmla="*/ 71 w 98"/>
                  <a:gd name="T101" fmla="*/ 38 h 242"/>
                  <a:gd name="T102" fmla="*/ 65 w 98"/>
                  <a:gd name="T103" fmla="*/ 32 h 242"/>
                  <a:gd name="T104" fmla="*/ 59 w 98"/>
                  <a:gd name="T105" fmla="*/ 26 h 242"/>
                  <a:gd name="T106" fmla="*/ 53 w 98"/>
                  <a:gd name="T107" fmla="*/ 19 h 242"/>
                  <a:gd name="T108" fmla="*/ 46 w 98"/>
                  <a:gd name="T109" fmla="*/ 12 h 242"/>
                  <a:gd name="T110" fmla="*/ 41 w 98"/>
                  <a:gd name="T111" fmla="*/ 5 h 242"/>
                  <a:gd name="T112" fmla="*/ 34 w 98"/>
                  <a:gd name="T1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242">
                    <a:moveTo>
                      <a:pt x="34" y="0"/>
                    </a:moveTo>
                    <a:lnTo>
                      <a:pt x="28" y="3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3" y="33"/>
                    </a:lnTo>
                    <a:lnTo>
                      <a:pt x="7" y="44"/>
                    </a:lnTo>
                    <a:lnTo>
                      <a:pt x="12" y="55"/>
                    </a:lnTo>
                    <a:lnTo>
                      <a:pt x="17" y="66"/>
                    </a:lnTo>
                    <a:lnTo>
                      <a:pt x="24" y="79"/>
                    </a:lnTo>
                    <a:lnTo>
                      <a:pt x="31" y="93"/>
                    </a:lnTo>
                    <a:lnTo>
                      <a:pt x="36" y="108"/>
                    </a:lnTo>
                    <a:lnTo>
                      <a:pt x="44" y="122"/>
                    </a:lnTo>
                    <a:lnTo>
                      <a:pt x="50" y="138"/>
                    </a:lnTo>
                    <a:lnTo>
                      <a:pt x="57" y="154"/>
                    </a:lnTo>
                    <a:lnTo>
                      <a:pt x="61" y="171"/>
                    </a:lnTo>
                    <a:lnTo>
                      <a:pt x="67" y="188"/>
                    </a:lnTo>
                    <a:lnTo>
                      <a:pt x="70" y="206"/>
                    </a:lnTo>
                    <a:lnTo>
                      <a:pt x="72" y="224"/>
                    </a:lnTo>
                    <a:lnTo>
                      <a:pt x="73" y="242"/>
                    </a:lnTo>
                    <a:lnTo>
                      <a:pt x="76" y="237"/>
                    </a:lnTo>
                    <a:lnTo>
                      <a:pt x="79" y="232"/>
                    </a:lnTo>
                    <a:lnTo>
                      <a:pt x="82" y="230"/>
                    </a:lnTo>
                    <a:lnTo>
                      <a:pt x="86" y="229"/>
                    </a:lnTo>
                    <a:lnTo>
                      <a:pt x="88" y="229"/>
                    </a:lnTo>
                    <a:lnTo>
                      <a:pt x="91" y="229"/>
                    </a:lnTo>
                    <a:lnTo>
                      <a:pt x="95" y="229"/>
                    </a:lnTo>
                    <a:lnTo>
                      <a:pt x="98" y="231"/>
                    </a:lnTo>
                    <a:lnTo>
                      <a:pt x="98" y="219"/>
                    </a:lnTo>
                    <a:lnTo>
                      <a:pt x="98" y="206"/>
                    </a:lnTo>
                    <a:lnTo>
                      <a:pt x="98" y="194"/>
                    </a:lnTo>
                    <a:lnTo>
                      <a:pt x="98" y="182"/>
                    </a:lnTo>
                    <a:lnTo>
                      <a:pt x="97" y="171"/>
                    </a:lnTo>
                    <a:lnTo>
                      <a:pt x="97" y="161"/>
                    </a:lnTo>
                    <a:lnTo>
                      <a:pt x="97" y="150"/>
                    </a:lnTo>
                    <a:lnTo>
                      <a:pt x="96" y="139"/>
                    </a:lnTo>
                    <a:lnTo>
                      <a:pt x="95" y="129"/>
                    </a:lnTo>
                    <a:lnTo>
                      <a:pt x="92" y="118"/>
                    </a:lnTo>
                    <a:lnTo>
                      <a:pt x="91" y="108"/>
                    </a:lnTo>
                    <a:lnTo>
                      <a:pt x="90" y="96"/>
                    </a:lnTo>
                    <a:lnTo>
                      <a:pt x="88" y="85"/>
                    </a:lnTo>
                    <a:lnTo>
                      <a:pt x="87" y="74"/>
                    </a:lnTo>
                    <a:lnTo>
                      <a:pt x="86" y="62"/>
                    </a:lnTo>
                    <a:lnTo>
                      <a:pt x="86" y="48"/>
                    </a:lnTo>
                    <a:lnTo>
                      <a:pt x="78" y="45"/>
                    </a:lnTo>
                    <a:lnTo>
                      <a:pt x="71" y="38"/>
                    </a:lnTo>
                    <a:lnTo>
                      <a:pt x="65" y="32"/>
                    </a:lnTo>
                    <a:lnTo>
                      <a:pt x="59" y="26"/>
                    </a:lnTo>
                    <a:lnTo>
                      <a:pt x="53" y="19"/>
                    </a:lnTo>
                    <a:lnTo>
                      <a:pt x="46" y="12"/>
                    </a:lnTo>
                    <a:lnTo>
                      <a:pt x="41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8" name="Freeform 2226">
                <a:extLst>
                  <a:ext uri="{FF2B5EF4-FFF2-40B4-BE49-F238E27FC236}">
                    <a16:creationId xmlns:a16="http://schemas.microsoft.com/office/drawing/2014/main" id="{34E3B210-53F3-4589-B025-83AE1BCA1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12" cy="6"/>
              </a:xfrm>
              <a:custGeom>
                <a:avLst/>
                <a:gdLst>
                  <a:gd name="T0" fmla="*/ 2 w 35"/>
                  <a:gd name="T1" fmla="*/ 18 h 18"/>
                  <a:gd name="T2" fmla="*/ 1 w 35"/>
                  <a:gd name="T3" fmla="*/ 18 h 18"/>
                  <a:gd name="T4" fmla="*/ 6 w 35"/>
                  <a:gd name="T5" fmla="*/ 18 h 18"/>
                  <a:gd name="T6" fmla="*/ 12 w 35"/>
                  <a:gd name="T7" fmla="*/ 16 h 18"/>
                  <a:gd name="T8" fmla="*/ 15 w 35"/>
                  <a:gd name="T9" fmla="*/ 14 h 18"/>
                  <a:gd name="T10" fmla="*/ 19 w 35"/>
                  <a:gd name="T11" fmla="*/ 12 h 18"/>
                  <a:gd name="T12" fmla="*/ 22 w 35"/>
                  <a:gd name="T13" fmla="*/ 10 h 18"/>
                  <a:gd name="T14" fmla="*/ 25 w 35"/>
                  <a:gd name="T15" fmla="*/ 8 h 18"/>
                  <a:gd name="T16" fmla="*/ 30 w 35"/>
                  <a:gd name="T17" fmla="*/ 5 h 18"/>
                  <a:gd name="T18" fmla="*/ 35 w 35"/>
                  <a:gd name="T19" fmla="*/ 2 h 18"/>
                  <a:gd name="T20" fmla="*/ 33 w 35"/>
                  <a:gd name="T21" fmla="*/ 0 h 18"/>
                  <a:gd name="T22" fmla="*/ 28 w 35"/>
                  <a:gd name="T23" fmla="*/ 4 h 18"/>
                  <a:gd name="T24" fmla="*/ 23 w 35"/>
                  <a:gd name="T25" fmla="*/ 7 h 18"/>
                  <a:gd name="T26" fmla="*/ 20 w 35"/>
                  <a:gd name="T27" fmla="*/ 9 h 18"/>
                  <a:gd name="T28" fmla="*/ 16 w 35"/>
                  <a:gd name="T29" fmla="*/ 11 h 18"/>
                  <a:gd name="T30" fmla="*/ 14 w 35"/>
                  <a:gd name="T31" fmla="*/ 13 h 18"/>
                  <a:gd name="T32" fmla="*/ 11 w 35"/>
                  <a:gd name="T33" fmla="*/ 14 h 18"/>
                  <a:gd name="T34" fmla="*/ 6 w 35"/>
                  <a:gd name="T35" fmla="*/ 16 h 18"/>
                  <a:gd name="T36" fmla="*/ 1 w 35"/>
                  <a:gd name="T37" fmla="*/ 17 h 18"/>
                  <a:gd name="T38" fmla="*/ 0 w 35"/>
                  <a:gd name="T39" fmla="*/ 18 h 18"/>
                  <a:gd name="T40" fmla="*/ 2 w 35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2" y="18"/>
                    </a:moveTo>
                    <a:lnTo>
                      <a:pt x="1" y="18"/>
                    </a:lnTo>
                    <a:lnTo>
                      <a:pt x="6" y="18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9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30" y="5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9" name="Freeform 2227">
                <a:extLst>
                  <a:ext uri="{FF2B5EF4-FFF2-40B4-BE49-F238E27FC236}">
                    <a16:creationId xmlns:a16="http://schemas.microsoft.com/office/drawing/2014/main" id="{7202F983-391F-4479-9A22-363EF406C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72"/>
                <a:ext cx="24" cy="75"/>
              </a:xfrm>
              <a:custGeom>
                <a:avLst/>
                <a:gdLst>
                  <a:gd name="T0" fmla="*/ 73 w 74"/>
                  <a:gd name="T1" fmla="*/ 224 h 226"/>
                  <a:gd name="T2" fmla="*/ 74 w 74"/>
                  <a:gd name="T3" fmla="*/ 225 h 226"/>
                  <a:gd name="T4" fmla="*/ 74 w 74"/>
                  <a:gd name="T5" fmla="*/ 207 h 226"/>
                  <a:gd name="T6" fmla="*/ 71 w 74"/>
                  <a:gd name="T7" fmla="*/ 189 h 226"/>
                  <a:gd name="T8" fmla="*/ 69 w 74"/>
                  <a:gd name="T9" fmla="*/ 171 h 226"/>
                  <a:gd name="T10" fmla="*/ 63 w 74"/>
                  <a:gd name="T11" fmla="*/ 154 h 226"/>
                  <a:gd name="T12" fmla="*/ 58 w 74"/>
                  <a:gd name="T13" fmla="*/ 136 h 226"/>
                  <a:gd name="T14" fmla="*/ 52 w 74"/>
                  <a:gd name="T15" fmla="*/ 120 h 226"/>
                  <a:gd name="T16" fmla="*/ 45 w 74"/>
                  <a:gd name="T17" fmla="*/ 105 h 226"/>
                  <a:gd name="T18" fmla="*/ 39 w 74"/>
                  <a:gd name="T19" fmla="*/ 89 h 226"/>
                  <a:gd name="T20" fmla="*/ 32 w 74"/>
                  <a:gd name="T21" fmla="*/ 76 h 226"/>
                  <a:gd name="T22" fmla="*/ 25 w 74"/>
                  <a:gd name="T23" fmla="*/ 61 h 226"/>
                  <a:gd name="T24" fmla="*/ 20 w 74"/>
                  <a:gd name="T25" fmla="*/ 49 h 226"/>
                  <a:gd name="T26" fmla="*/ 14 w 74"/>
                  <a:gd name="T27" fmla="*/ 38 h 226"/>
                  <a:gd name="T28" fmla="*/ 8 w 74"/>
                  <a:gd name="T29" fmla="*/ 25 h 226"/>
                  <a:gd name="T30" fmla="*/ 5 w 74"/>
                  <a:gd name="T31" fmla="*/ 16 h 226"/>
                  <a:gd name="T32" fmla="*/ 2 w 74"/>
                  <a:gd name="T33" fmla="*/ 7 h 226"/>
                  <a:gd name="T34" fmla="*/ 2 w 74"/>
                  <a:gd name="T35" fmla="*/ 0 h 226"/>
                  <a:gd name="T36" fmla="*/ 0 w 74"/>
                  <a:gd name="T37" fmla="*/ 0 h 226"/>
                  <a:gd name="T38" fmla="*/ 2 w 74"/>
                  <a:gd name="T39" fmla="*/ 7 h 226"/>
                  <a:gd name="T40" fmla="*/ 3 w 74"/>
                  <a:gd name="T41" fmla="*/ 16 h 226"/>
                  <a:gd name="T42" fmla="*/ 7 w 74"/>
                  <a:gd name="T43" fmla="*/ 28 h 226"/>
                  <a:gd name="T44" fmla="*/ 13 w 74"/>
                  <a:gd name="T45" fmla="*/ 39 h 226"/>
                  <a:gd name="T46" fmla="*/ 17 w 74"/>
                  <a:gd name="T47" fmla="*/ 50 h 226"/>
                  <a:gd name="T48" fmla="*/ 23 w 74"/>
                  <a:gd name="T49" fmla="*/ 62 h 226"/>
                  <a:gd name="T50" fmla="*/ 31 w 74"/>
                  <a:gd name="T51" fmla="*/ 77 h 226"/>
                  <a:gd name="T52" fmla="*/ 37 w 74"/>
                  <a:gd name="T53" fmla="*/ 92 h 226"/>
                  <a:gd name="T54" fmla="*/ 44 w 74"/>
                  <a:gd name="T55" fmla="*/ 106 h 226"/>
                  <a:gd name="T56" fmla="*/ 51 w 74"/>
                  <a:gd name="T57" fmla="*/ 122 h 226"/>
                  <a:gd name="T58" fmla="*/ 57 w 74"/>
                  <a:gd name="T59" fmla="*/ 136 h 226"/>
                  <a:gd name="T60" fmla="*/ 62 w 74"/>
                  <a:gd name="T61" fmla="*/ 154 h 226"/>
                  <a:gd name="T62" fmla="*/ 67 w 74"/>
                  <a:gd name="T63" fmla="*/ 171 h 226"/>
                  <a:gd name="T64" fmla="*/ 70 w 74"/>
                  <a:gd name="T65" fmla="*/ 189 h 226"/>
                  <a:gd name="T66" fmla="*/ 72 w 74"/>
                  <a:gd name="T67" fmla="*/ 207 h 226"/>
                  <a:gd name="T68" fmla="*/ 73 w 74"/>
                  <a:gd name="T69" fmla="*/ 225 h 226"/>
                  <a:gd name="T70" fmla="*/ 74 w 74"/>
                  <a:gd name="T71" fmla="*/ 226 h 226"/>
                  <a:gd name="T72" fmla="*/ 73 w 74"/>
                  <a:gd name="T73" fmla="*/ 22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226">
                    <a:moveTo>
                      <a:pt x="73" y="224"/>
                    </a:moveTo>
                    <a:lnTo>
                      <a:pt x="74" y="225"/>
                    </a:lnTo>
                    <a:lnTo>
                      <a:pt x="74" y="207"/>
                    </a:lnTo>
                    <a:lnTo>
                      <a:pt x="71" y="189"/>
                    </a:lnTo>
                    <a:lnTo>
                      <a:pt x="69" y="171"/>
                    </a:lnTo>
                    <a:lnTo>
                      <a:pt x="63" y="154"/>
                    </a:lnTo>
                    <a:lnTo>
                      <a:pt x="58" y="136"/>
                    </a:lnTo>
                    <a:lnTo>
                      <a:pt x="52" y="120"/>
                    </a:lnTo>
                    <a:lnTo>
                      <a:pt x="45" y="105"/>
                    </a:lnTo>
                    <a:lnTo>
                      <a:pt x="39" y="89"/>
                    </a:lnTo>
                    <a:lnTo>
                      <a:pt x="32" y="76"/>
                    </a:lnTo>
                    <a:lnTo>
                      <a:pt x="25" y="61"/>
                    </a:lnTo>
                    <a:lnTo>
                      <a:pt x="20" y="49"/>
                    </a:lnTo>
                    <a:lnTo>
                      <a:pt x="14" y="38"/>
                    </a:lnTo>
                    <a:lnTo>
                      <a:pt x="8" y="25"/>
                    </a:lnTo>
                    <a:lnTo>
                      <a:pt x="5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3" y="16"/>
                    </a:lnTo>
                    <a:lnTo>
                      <a:pt x="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23" y="62"/>
                    </a:lnTo>
                    <a:lnTo>
                      <a:pt x="31" y="77"/>
                    </a:lnTo>
                    <a:lnTo>
                      <a:pt x="37" y="92"/>
                    </a:lnTo>
                    <a:lnTo>
                      <a:pt x="44" y="106"/>
                    </a:lnTo>
                    <a:lnTo>
                      <a:pt x="51" y="122"/>
                    </a:lnTo>
                    <a:lnTo>
                      <a:pt x="57" y="136"/>
                    </a:lnTo>
                    <a:lnTo>
                      <a:pt x="62" y="154"/>
                    </a:lnTo>
                    <a:lnTo>
                      <a:pt x="67" y="171"/>
                    </a:lnTo>
                    <a:lnTo>
                      <a:pt x="70" y="189"/>
                    </a:lnTo>
                    <a:lnTo>
                      <a:pt x="72" y="207"/>
                    </a:lnTo>
                    <a:lnTo>
                      <a:pt x="73" y="225"/>
                    </a:lnTo>
                    <a:lnTo>
                      <a:pt x="74" y="226"/>
                    </a:lnTo>
                    <a:lnTo>
                      <a:pt x="7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0" name="Freeform 2228">
                <a:extLst>
                  <a:ext uri="{FF2B5EF4-FFF2-40B4-BE49-F238E27FC236}">
                    <a16:creationId xmlns:a16="http://schemas.microsoft.com/office/drawing/2014/main" id="{E4C5758E-F70B-420E-97F9-BB002E03E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42"/>
                <a:ext cx="9" cy="5"/>
              </a:xfrm>
              <a:custGeom>
                <a:avLst/>
                <a:gdLst>
                  <a:gd name="T0" fmla="*/ 25 w 26"/>
                  <a:gd name="T1" fmla="*/ 4 h 15"/>
                  <a:gd name="T2" fmla="*/ 26 w 26"/>
                  <a:gd name="T3" fmla="*/ 3 h 15"/>
                  <a:gd name="T4" fmla="*/ 23 w 26"/>
                  <a:gd name="T5" fmla="*/ 0 h 15"/>
                  <a:gd name="T6" fmla="*/ 20 w 26"/>
                  <a:gd name="T7" fmla="*/ 0 h 15"/>
                  <a:gd name="T8" fmla="*/ 15 w 26"/>
                  <a:gd name="T9" fmla="*/ 0 h 15"/>
                  <a:gd name="T10" fmla="*/ 12 w 26"/>
                  <a:gd name="T11" fmla="*/ 0 h 15"/>
                  <a:gd name="T12" fmla="*/ 9 w 26"/>
                  <a:gd name="T13" fmla="*/ 2 h 15"/>
                  <a:gd name="T14" fmla="*/ 6 w 26"/>
                  <a:gd name="T15" fmla="*/ 5 h 15"/>
                  <a:gd name="T16" fmla="*/ 3 w 26"/>
                  <a:gd name="T17" fmla="*/ 8 h 15"/>
                  <a:gd name="T18" fmla="*/ 0 w 26"/>
                  <a:gd name="T19" fmla="*/ 14 h 15"/>
                  <a:gd name="T20" fmla="*/ 2 w 26"/>
                  <a:gd name="T21" fmla="*/ 15 h 15"/>
                  <a:gd name="T22" fmla="*/ 4 w 26"/>
                  <a:gd name="T23" fmla="*/ 11 h 15"/>
                  <a:gd name="T24" fmla="*/ 7 w 26"/>
                  <a:gd name="T25" fmla="*/ 6 h 15"/>
                  <a:gd name="T26" fmla="*/ 11 w 26"/>
                  <a:gd name="T27" fmla="*/ 3 h 15"/>
                  <a:gd name="T28" fmla="*/ 14 w 26"/>
                  <a:gd name="T29" fmla="*/ 0 h 15"/>
                  <a:gd name="T30" fmla="*/ 15 w 26"/>
                  <a:gd name="T31" fmla="*/ 0 h 15"/>
                  <a:gd name="T32" fmla="*/ 20 w 26"/>
                  <a:gd name="T33" fmla="*/ 0 h 15"/>
                  <a:gd name="T34" fmla="*/ 22 w 26"/>
                  <a:gd name="T35" fmla="*/ 3 h 15"/>
                  <a:gd name="T36" fmla="*/ 25 w 26"/>
                  <a:gd name="T37" fmla="*/ 5 h 15"/>
                  <a:gd name="T38" fmla="*/ 26 w 26"/>
                  <a:gd name="T39" fmla="*/ 4 h 15"/>
                  <a:gd name="T40" fmla="*/ 25 w 26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5">
                    <a:moveTo>
                      <a:pt x="25" y="4"/>
                    </a:move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1" name="Freeform 2229">
                <a:extLst>
                  <a:ext uri="{FF2B5EF4-FFF2-40B4-BE49-F238E27FC236}">
                    <a16:creationId xmlns:a16="http://schemas.microsoft.com/office/drawing/2014/main" id="{E8302995-C1C6-44E7-B8AF-4CEBB3B36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82"/>
                <a:ext cx="5" cy="61"/>
              </a:xfrm>
              <a:custGeom>
                <a:avLst/>
                <a:gdLst>
                  <a:gd name="T0" fmla="*/ 0 w 14"/>
                  <a:gd name="T1" fmla="*/ 1 h 183"/>
                  <a:gd name="T2" fmla="*/ 0 w 14"/>
                  <a:gd name="T3" fmla="*/ 0 h 183"/>
                  <a:gd name="T4" fmla="*/ 1 w 14"/>
                  <a:gd name="T5" fmla="*/ 13 h 183"/>
                  <a:gd name="T6" fmla="*/ 1 w 14"/>
                  <a:gd name="T7" fmla="*/ 26 h 183"/>
                  <a:gd name="T8" fmla="*/ 2 w 14"/>
                  <a:gd name="T9" fmla="*/ 37 h 183"/>
                  <a:gd name="T10" fmla="*/ 4 w 14"/>
                  <a:gd name="T11" fmla="*/ 48 h 183"/>
                  <a:gd name="T12" fmla="*/ 5 w 14"/>
                  <a:gd name="T13" fmla="*/ 59 h 183"/>
                  <a:gd name="T14" fmla="*/ 6 w 14"/>
                  <a:gd name="T15" fmla="*/ 69 h 183"/>
                  <a:gd name="T16" fmla="*/ 7 w 14"/>
                  <a:gd name="T17" fmla="*/ 81 h 183"/>
                  <a:gd name="T18" fmla="*/ 10 w 14"/>
                  <a:gd name="T19" fmla="*/ 91 h 183"/>
                  <a:gd name="T20" fmla="*/ 11 w 14"/>
                  <a:gd name="T21" fmla="*/ 102 h 183"/>
                  <a:gd name="T22" fmla="*/ 11 w 14"/>
                  <a:gd name="T23" fmla="*/ 112 h 183"/>
                  <a:gd name="T24" fmla="*/ 11 w 14"/>
                  <a:gd name="T25" fmla="*/ 122 h 183"/>
                  <a:gd name="T26" fmla="*/ 11 w 14"/>
                  <a:gd name="T27" fmla="*/ 133 h 183"/>
                  <a:gd name="T28" fmla="*/ 11 w 14"/>
                  <a:gd name="T29" fmla="*/ 145 h 183"/>
                  <a:gd name="T30" fmla="*/ 11 w 14"/>
                  <a:gd name="T31" fmla="*/ 157 h 183"/>
                  <a:gd name="T32" fmla="*/ 11 w 14"/>
                  <a:gd name="T33" fmla="*/ 170 h 183"/>
                  <a:gd name="T34" fmla="*/ 12 w 14"/>
                  <a:gd name="T35" fmla="*/ 183 h 183"/>
                  <a:gd name="T36" fmla="*/ 13 w 14"/>
                  <a:gd name="T37" fmla="*/ 183 h 183"/>
                  <a:gd name="T38" fmla="*/ 14 w 14"/>
                  <a:gd name="T39" fmla="*/ 170 h 183"/>
                  <a:gd name="T40" fmla="*/ 14 w 14"/>
                  <a:gd name="T41" fmla="*/ 157 h 183"/>
                  <a:gd name="T42" fmla="*/ 14 w 14"/>
                  <a:gd name="T43" fmla="*/ 145 h 183"/>
                  <a:gd name="T44" fmla="*/ 14 w 14"/>
                  <a:gd name="T45" fmla="*/ 133 h 183"/>
                  <a:gd name="T46" fmla="*/ 13 w 14"/>
                  <a:gd name="T47" fmla="*/ 122 h 183"/>
                  <a:gd name="T48" fmla="*/ 12 w 14"/>
                  <a:gd name="T49" fmla="*/ 112 h 183"/>
                  <a:gd name="T50" fmla="*/ 11 w 14"/>
                  <a:gd name="T51" fmla="*/ 102 h 183"/>
                  <a:gd name="T52" fmla="*/ 11 w 14"/>
                  <a:gd name="T53" fmla="*/ 91 h 183"/>
                  <a:gd name="T54" fmla="*/ 10 w 14"/>
                  <a:gd name="T55" fmla="*/ 81 h 183"/>
                  <a:gd name="T56" fmla="*/ 7 w 14"/>
                  <a:gd name="T57" fmla="*/ 69 h 183"/>
                  <a:gd name="T58" fmla="*/ 7 w 14"/>
                  <a:gd name="T59" fmla="*/ 59 h 183"/>
                  <a:gd name="T60" fmla="*/ 5 w 14"/>
                  <a:gd name="T61" fmla="*/ 48 h 183"/>
                  <a:gd name="T62" fmla="*/ 4 w 14"/>
                  <a:gd name="T63" fmla="*/ 37 h 183"/>
                  <a:gd name="T64" fmla="*/ 2 w 14"/>
                  <a:gd name="T65" fmla="*/ 26 h 183"/>
                  <a:gd name="T66" fmla="*/ 2 w 14"/>
                  <a:gd name="T67" fmla="*/ 13 h 183"/>
                  <a:gd name="T68" fmla="*/ 1 w 14"/>
                  <a:gd name="T69" fmla="*/ 0 h 183"/>
                  <a:gd name="T70" fmla="*/ 1 w 14"/>
                  <a:gd name="T71" fmla="*/ 0 h 183"/>
                  <a:gd name="T72" fmla="*/ 0 w 14"/>
                  <a:gd name="T73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83">
                    <a:moveTo>
                      <a:pt x="0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5" y="59"/>
                    </a:lnTo>
                    <a:lnTo>
                      <a:pt x="6" y="69"/>
                    </a:lnTo>
                    <a:lnTo>
                      <a:pt x="7" y="81"/>
                    </a:lnTo>
                    <a:lnTo>
                      <a:pt x="10" y="91"/>
                    </a:lnTo>
                    <a:lnTo>
                      <a:pt x="11" y="102"/>
                    </a:lnTo>
                    <a:lnTo>
                      <a:pt x="11" y="112"/>
                    </a:lnTo>
                    <a:lnTo>
                      <a:pt x="11" y="122"/>
                    </a:lnTo>
                    <a:lnTo>
                      <a:pt x="11" y="133"/>
                    </a:lnTo>
                    <a:lnTo>
                      <a:pt x="11" y="145"/>
                    </a:lnTo>
                    <a:lnTo>
                      <a:pt x="11" y="157"/>
                    </a:lnTo>
                    <a:lnTo>
                      <a:pt x="11" y="170"/>
                    </a:lnTo>
                    <a:lnTo>
                      <a:pt x="12" y="183"/>
                    </a:lnTo>
                    <a:lnTo>
                      <a:pt x="13" y="183"/>
                    </a:lnTo>
                    <a:lnTo>
                      <a:pt x="14" y="170"/>
                    </a:lnTo>
                    <a:lnTo>
                      <a:pt x="14" y="157"/>
                    </a:lnTo>
                    <a:lnTo>
                      <a:pt x="14" y="145"/>
                    </a:lnTo>
                    <a:lnTo>
                      <a:pt x="14" y="133"/>
                    </a:lnTo>
                    <a:lnTo>
                      <a:pt x="13" y="122"/>
                    </a:lnTo>
                    <a:lnTo>
                      <a:pt x="12" y="112"/>
                    </a:lnTo>
                    <a:lnTo>
                      <a:pt x="11" y="102"/>
                    </a:lnTo>
                    <a:lnTo>
                      <a:pt x="11" y="91"/>
                    </a:lnTo>
                    <a:lnTo>
                      <a:pt x="10" y="81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5" y="48"/>
                    </a:lnTo>
                    <a:lnTo>
                      <a:pt x="4" y="37"/>
                    </a:lnTo>
                    <a:lnTo>
                      <a:pt x="2" y="26"/>
                    </a:lnTo>
                    <a:lnTo>
                      <a:pt x="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2" name="Freeform 2230">
                <a:extLst>
                  <a:ext uri="{FF2B5EF4-FFF2-40B4-BE49-F238E27FC236}">
                    <a16:creationId xmlns:a16="http://schemas.microsoft.com/office/drawing/2014/main" id="{0CB58B42-DD08-4344-BB3D-07D540C12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18" cy="17"/>
              </a:xfrm>
              <a:custGeom>
                <a:avLst/>
                <a:gdLst>
                  <a:gd name="T0" fmla="*/ 2 w 53"/>
                  <a:gd name="T1" fmla="*/ 2 h 50"/>
                  <a:gd name="T2" fmla="*/ 0 w 53"/>
                  <a:gd name="T3" fmla="*/ 2 h 50"/>
                  <a:gd name="T4" fmla="*/ 7 w 53"/>
                  <a:gd name="T5" fmla="*/ 8 h 50"/>
                  <a:gd name="T6" fmla="*/ 13 w 53"/>
                  <a:gd name="T7" fmla="*/ 15 h 50"/>
                  <a:gd name="T8" fmla="*/ 19 w 53"/>
                  <a:gd name="T9" fmla="*/ 20 h 50"/>
                  <a:gd name="T10" fmla="*/ 25 w 53"/>
                  <a:gd name="T11" fmla="*/ 27 h 50"/>
                  <a:gd name="T12" fmla="*/ 30 w 53"/>
                  <a:gd name="T13" fmla="*/ 34 h 50"/>
                  <a:gd name="T14" fmla="*/ 37 w 53"/>
                  <a:gd name="T15" fmla="*/ 40 h 50"/>
                  <a:gd name="T16" fmla="*/ 44 w 53"/>
                  <a:gd name="T17" fmla="*/ 46 h 50"/>
                  <a:gd name="T18" fmla="*/ 51 w 53"/>
                  <a:gd name="T19" fmla="*/ 50 h 50"/>
                  <a:gd name="T20" fmla="*/ 53 w 53"/>
                  <a:gd name="T21" fmla="*/ 48 h 50"/>
                  <a:gd name="T22" fmla="*/ 45 w 53"/>
                  <a:gd name="T23" fmla="*/ 44 h 50"/>
                  <a:gd name="T24" fmla="*/ 38 w 53"/>
                  <a:gd name="T25" fmla="*/ 38 h 50"/>
                  <a:gd name="T26" fmla="*/ 32 w 53"/>
                  <a:gd name="T27" fmla="*/ 32 h 50"/>
                  <a:gd name="T28" fmla="*/ 26 w 53"/>
                  <a:gd name="T29" fmla="*/ 26 h 50"/>
                  <a:gd name="T30" fmla="*/ 20 w 53"/>
                  <a:gd name="T31" fmla="*/ 19 h 50"/>
                  <a:gd name="T32" fmla="*/ 15 w 53"/>
                  <a:gd name="T33" fmla="*/ 12 h 50"/>
                  <a:gd name="T34" fmla="*/ 8 w 53"/>
                  <a:gd name="T35" fmla="*/ 6 h 50"/>
                  <a:gd name="T36" fmla="*/ 2 w 53"/>
                  <a:gd name="T37" fmla="*/ 0 h 50"/>
                  <a:gd name="T38" fmla="*/ 0 w 53"/>
                  <a:gd name="T39" fmla="*/ 0 h 50"/>
                  <a:gd name="T40" fmla="*/ 2 w 53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0">
                    <a:moveTo>
                      <a:pt x="2" y="2"/>
                    </a:moveTo>
                    <a:lnTo>
                      <a:pt x="0" y="2"/>
                    </a:lnTo>
                    <a:lnTo>
                      <a:pt x="7" y="8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5" y="27"/>
                    </a:lnTo>
                    <a:lnTo>
                      <a:pt x="30" y="34"/>
                    </a:lnTo>
                    <a:lnTo>
                      <a:pt x="37" y="40"/>
                    </a:lnTo>
                    <a:lnTo>
                      <a:pt x="44" y="46"/>
                    </a:lnTo>
                    <a:lnTo>
                      <a:pt x="51" y="50"/>
                    </a:lnTo>
                    <a:lnTo>
                      <a:pt x="53" y="48"/>
                    </a:lnTo>
                    <a:lnTo>
                      <a:pt x="45" y="44"/>
                    </a:lnTo>
                    <a:lnTo>
                      <a:pt x="38" y="38"/>
                    </a:lnTo>
                    <a:lnTo>
                      <a:pt x="32" y="32"/>
                    </a:lnTo>
                    <a:lnTo>
                      <a:pt x="26" y="26"/>
                    </a:lnTo>
                    <a:lnTo>
                      <a:pt x="20" y="19"/>
                    </a:lnTo>
                    <a:lnTo>
                      <a:pt x="15" y="12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3" name="Freeform 2231">
                <a:extLst>
                  <a:ext uri="{FF2B5EF4-FFF2-40B4-BE49-F238E27FC236}">
                    <a16:creationId xmlns:a16="http://schemas.microsoft.com/office/drawing/2014/main" id="{3EEB1F81-E90C-4E5C-ACBF-B69E7E25F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776"/>
                <a:ext cx="105" cy="51"/>
              </a:xfrm>
              <a:custGeom>
                <a:avLst/>
                <a:gdLst>
                  <a:gd name="T0" fmla="*/ 292 w 313"/>
                  <a:gd name="T1" fmla="*/ 38 h 152"/>
                  <a:gd name="T2" fmla="*/ 272 w 313"/>
                  <a:gd name="T3" fmla="*/ 17 h 152"/>
                  <a:gd name="T4" fmla="*/ 261 w 313"/>
                  <a:gd name="T5" fmla="*/ 3 h 152"/>
                  <a:gd name="T6" fmla="*/ 239 w 313"/>
                  <a:gd name="T7" fmla="*/ 0 h 152"/>
                  <a:gd name="T8" fmla="*/ 210 w 313"/>
                  <a:gd name="T9" fmla="*/ 7 h 152"/>
                  <a:gd name="T10" fmla="*/ 190 w 313"/>
                  <a:gd name="T11" fmla="*/ 7 h 152"/>
                  <a:gd name="T12" fmla="*/ 174 w 313"/>
                  <a:gd name="T13" fmla="*/ 7 h 152"/>
                  <a:gd name="T14" fmla="*/ 161 w 313"/>
                  <a:gd name="T15" fmla="*/ 6 h 152"/>
                  <a:gd name="T16" fmla="*/ 148 w 313"/>
                  <a:gd name="T17" fmla="*/ 5 h 152"/>
                  <a:gd name="T18" fmla="*/ 137 w 313"/>
                  <a:gd name="T19" fmla="*/ 5 h 152"/>
                  <a:gd name="T20" fmla="*/ 123 w 313"/>
                  <a:gd name="T21" fmla="*/ 3 h 152"/>
                  <a:gd name="T22" fmla="*/ 108 w 313"/>
                  <a:gd name="T23" fmla="*/ 0 h 152"/>
                  <a:gd name="T24" fmla="*/ 71 w 313"/>
                  <a:gd name="T25" fmla="*/ 71 h 152"/>
                  <a:gd name="T26" fmla="*/ 59 w 313"/>
                  <a:gd name="T27" fmla="*/ 97 h 152"/>
                  <a:gd name="T28" fmla="*/ 35 w 313"/>
                  <a:gd name="T29" fmla="*/ 117 h 152"/>
                  <a:gd name="T30" fmla="*/ 12 w 313"/>
                  <a:gd name="T31" fmla="*/ 134 h 152"/>
                  <a:gd name="T32" fmla="*/ 0 w 313"/>
                  <a:gd name="T33" fmla="*/ 151 h 152"/>
                  <a:gd name="T34" fmla="*/ 24 w 313"/>
                  <a:gd name="T35" fmla="*/ 152 h 152"/>
                  <a:gd name="T36" fmla="*/ 45 w 313"/>
                  <a:gd name="T37" fmla="*/ 152 h 152"/>
                  <a:gd name="T38" fmla="*/ 67 w 313"/>
                  <a:gd name="T39" fmla="*/ 148 h 152"/>
                  <a:gd name="T40" fmla="*/ 84 w 313"/>
                  <a:gd name="T41" fmla="*/ 144 h 152"/>
                  <a:gd name="T42" fmla="*/ 102 w 313"/>
                  <a:gd name="T43" fmla="*/ 136 h 152"/>
                  <a:gd name="T44" fmla="*/ 119 w 313"/>
                  <a:gd name="T45" fmla="*/ 127 h 152"/>
                  <a:gd name="T46" fmla="*/ 139 w 313"/>
                  <a:gd name="T47" fmla="*/ 115 h 152"/>
                  <a:gd name="T48" fmla="*/ 159 w 313"/>
                  <a:gd name="T49" fmla="*/ 101 h 152"/>
                  <a:gd name="T50" fmla="*/ 179 w 313"/>
                  <a:gd name="T51" fmla="*/ 91 h 152"/>
                  <a:gd name="T52" fmla="*/ 196 w 313"/>
                  <a:gd name="T53" fmla="*/ 87 h 152"/>
                  <a:gd name="T54" fmla="*/ 213 w 313"/>
                  <a:gd name="T55" fmla="*/ 88 h 152"/>
                  <a:gd name="T56" fmla="*/ 230 w 313"/>
                  <a:gd name="T57" fmla="*/ 95 h 152"/>
                  <a:gd name="T58" fmla="*/ 248 w 313"/>
                  <a:gd name="T59" fmla="*/ 105 h 152"/>
                  <a:gd name="T60" fmla="*/ 268 w 313"/>
                  <a:gd name="T61" fmla="*/ 116 h 152"/>
                  <a:gd name="T62" fmla="*/ 290 w 313"/>
                  <a:gd name="T63" fmla="*/ 128 h 152"/>
                  <a:gd name="T64" fmla="*/ 313 w 313"/>
                  <a:gd name="T65" fmla="*/ 14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152">
                    <a:moveTo>
                      <a:pt x="310" y="51"/>
                    </a:moveTo>
                    <a:lnTo>
                      <a:pt x="292" y="38"/>
                    </a:lnTo>
                    <a:lnTo>
                      <a:pt x="280" y="27"/>
                    </a:lnTo>
                    <a:lnTo>
                      <a:pt x="272" y="17"/>
                    </a:lnTo>
                    <a:lnTo>
                      <a:pt x="267" y="9"/>
                    </a:lnTo>
                    <a:lnTo>
                      <a:pt x="261" y="3"/>
                    </a:lnTo>
                    <a:lnTo>
                      <a:pt x="253" y="0"/>
                    </a:lnTo>
                    <a:lnTo>
                      <a:pt x="239" y="0"/>
                    </a:lnTo>
                    <a:lnTo>
                      <a:pt x="221" y="7"/>
                    </a:lnTo>
                    <a:lnTo>
                      <a:pt x="210" y="7"/>
                    </a:lnTo>
                    <a:lnTo>
                      <a:pt x="199" y="7"/>
                    </a:lnTo>
                    <a:lnTo>
                      <a:pt x="190" y="7"/>
                    </a:lnTo>
                    <a:lnTo>
                      <a:pt x="182" y="7"/>
                    </a:lnTo>
                    <a:lnTo>
                      <a:pt x="174" y="7"/>
                    </a:lnTo>
                    <a:lnTo>
                      <a:pt x="167" y="6"/>
                    </a:lnTo>
                    <a:lnTo>
                      <a:pt x="161" y="6"/>
                    </a:lnTo>
                    <a:lnTo>
                      <a:pt x="155" y="6"/>
                    </a:lnTo>
                    <a:lnTo>
                      <a:pt x="148" y="5"/>
                    </a:lnTo>
                    <a:lnTo>
                      <a:pt x="143" y="5"/>
                    </a:lnTo>
                    <a:lnTo>
                      <a:pt x="137" y="5"/>
                    </a:lnTo>
                    <a:lnTo>
                      <a:pt x="130" y="4"/>
                    </a:lnTo>
                    <a:lnTo>
                      <a:pt x="123" y="3"/>
                    </a:lnTo>
                    <a:lnTo>
                      <a:pt x="116" y="1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71" y="71"/>
                    </a:lnTo>
                    <a:lnTo>
                      <a:pt x="67" y="86"/>
                    </a:lnTo>
                    <a:lnTo>
                      <a:pt x="59" y="97"/>
                    </a:lnTo>
                    <a:lnTo>
                      <a:pt x="46" y="108"/>
                    </a:lnTo>
                    <a:lnTo>
                      <a:pt x="35" y="117"/>
                    </a:lnTo>
                    <a:lnTo>
                      <a:pt x="23" y="126"/>
                    </a:lnTo>
                    <a:lnTo>
                      <a:pt x="12" y="134"/>
                    </a:lnTo>
                    <a:lnTo>
                      <a:pt x="3" y="143"/>
                    </a:lnTo>
                    <a:lnTo>
                      <a:pt x="0" y="151"/>
                    </a:lnTo>
                    <a:lnTo>
                      <a:pt x="13" y="152"/>
                    </a:lnTo>
                    <a:lnTo>
                      <a:pt x="24" y="152"/>
                    </a:lnTo>
                    <a:lnTo>
                      <a:pt x="35" y="152"/>
                    </a:lnTo>
                    <a:lnTo>
                      <a:pt x="45" y="152"/>
                    </a:lnTo>
                    <a:lnTo>
                      <a:pt x="55" y="151"/>
                    </a:lnTo>
                    <a:lnTo>
                      <a:pt x="67" y="148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93" y="139"/>
                    </a:lnTo>
                    <a:lnTo>
                      <a:pt x="102" y="136"/>
                    </a:lnTo>
                    <a:lnTo>
                      <a:pt x="111" y="132"/>
                    </a:lnTo>
                    <a:lnTo>
                      <a:pt x="119" y="127"/>
                    </a:lnTo>
                    <a:lnTo>
                      <a:pt x="130" y="121"/>
                    </a:lnTo>
                    <a:lnTo>
                      <a:pt x="139" y="115"/>
                    </a:lnTo>
                    <a:lnTo>
                      <a:pt x="148" y="109"/>
                    </a:lnTo>
                    <a:lnTo>
                      <a:pt x="159" y="101"/>
                    </a:lnTo>
                    <a:lnTo>
                      <a:pt x="169" y="96"/>
                    </a:lnTo>
                    <a:lnTo>
                      <a:pt x="179" y="91"/>
                    </a:lnTo>
                    <a:lnTo>
                      <a:pt x="187" y="88"/>
                    </a:lnTo>
                    <a:lnTo>
                      <a:pt x="196" y="87"/>
                    </a:lnTo>
                    <a:lnTo>
                      <a:pt x="204" y="87"/>
                    </a:lnTo>
                    <a:lnTo>
                      <a:pt x="213" y="88"/>
                    </a:lnTo>
                    <a:lnTo>
                      <a:pt x="222" y="91"/>
                    </a:lnTo>
                    <a:lnTo>
                      <a:pt x="230" y="95"/>
                    </a:lnTo>
                    <a:lnTo>
                      <a:pt x="239" y="99"/>
                    </a:lnTo>
                    <a:lnTo>
                      <a:pt x="248" y="105"/>
                    </a:lnTo>
                    <a:lnTo>
                      <a:pt x="258" y="109"/>
                    </a:lnTo>
                    <a:lnTo>
                      <a:pt x="268" y="116"/>
                    </a:lnTo>
                    <a:lnTo>
                      <a:pt x="278" y="121"/>
                    </a:lnTo>
                    <a:lnTo>
                      <a:pt x="290" y="128"/>
                    </a:lnTo>
                    <a:lnTo>
                      <a:pt x="301" y="135"/>
                    </a:lnTo>
                    <a:lnTo>
                      <a:pt x="313" y="142"/>
                    </a:lnTo>
                    <a:lnTo>
                      <a:pt x="310" y="5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4" name="Freeform 2232">
                <a:extLst>
                  <a:ext uri="{FF2B5EF4-FFF2-40B4-BE49-F238E27FC236}">
                    <a16:creationId xmlns:a16="http://schemas.microsoft.com/office/drawing/2014/main" id="{658919C0-7C97-4961-B8AE-8FF81CD5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776"/>
                <a:ext cx="29" cy="17"/>
              </a:xfrm>
              <a:custGeom>
                <a:avLst/>
                <a:gdLst>
                  <a:gd name="T0" fmla="*/ 1 w 89"/>
                  <a:gd name="T1" fmla="*/ 9 h 52"/>
                  <a:gd name="T2" fmla="*/ 1 w 89"/>
                  <a:gd name="T3" fmla="*/ 8 h 52"/>
                  <a:gd name="T4" fmla="*/ 19 w 89"/>
                  <a:gd name="T5" fmla="*/ 2 h 52"/>
                  <a:gd name="T6" fmla="*/ 32 w 89"/>
                  <a:gd name="T7" fmla="*/ 1 h 52"/>
                  <a:gd name="T8" fmla="*/ 39 w 89"/>
                  <a:gd name="T9" fmla="*/ 4 h 52"/>
                  <a:gd name="T10" fmla="*/ 46 w 89"/>
                  <a:gd name="T11" fmla="*/ 10 h 52"/>
                  <a:gd name="T12" fmla="*/ 51 w 89"/>
                  <a:gd name="T13" fmla="*/ 18 h 52"/>
                  <a:gd name="T14" fmla="*/ 58 w 89"/>
                  <a:gd name="T15" fmla="*/ 28 h 52"/>
                  <a:gd name="T16" fmla="*/ 70 w 89"/>
                  <a:gd name="T17" fmla="*/ 39 h 52"/>
                  <a:gd name="T18" fmla="*/ 88 w 89"/>
                  <a:gd name="T19" fmla="*/ 52 h 52"/>
                  <a:gd name="T20" fmla="*/ 89 w 89"/>
                  <a:gd name="T21" fmla="*/ 51 h 52"/>
                  <a:gd name="T22" fmla="*/ 72 w 89"/>
                  <a:gd name="T23" fmla="*/ 39 h 52"/>
                  <a:gd name="T24" fmla="*/ 60 w 89"/>
                  <a:gd name="T25" fmla="*/ 27 h 52"/>
                  <a:gd name="T26" fmla="*/ 52 w 89"/>
                  <a:gd name="T27" fmla="*/ 17 h 52"/>
                  <a:gd name="T28" fmla="*/ 47 w 89"/>
                  <a:gd name="T29" fmla="*/ 9 h 52"/>
                  <a:gd name="T30" fmla="*/ 42 w 89"/>
                  <a:gd name="T31" fmla="*/ 2 h 52"/>
                  <a:gd name="T32" fmla="*/ 32 w 89"/>
                  <a:gd name="T33" fmla="*/ 0 h 52"/>
                  <a:gd name="T34" fmla="*/ 19 w 89"/>
                  <a:gd name="T35" fmla="*/ 1 h 52"/>
                  <a:gd name="T36" fmla="*/ 0 w 89"/>
                  <a:gd name="T37" fmla="*/ 7 h 52"/>
                  <a:gd name="T38" fmla="*/ 1 w 89"/>
                  <a:gd name="T39" fmla="*/ 6 h 52"/>
                  <a:gd name="T40" fmla="*/ 1 w 89"/>
                  <a:gd name="T4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52">
                    <a:moveTo>
                      <a:pt x="1" y="9"/>
                    </a:moveTo>
                    <a:lnTo>
                      <a:pt x="1" y="8"/>
                    </a:lnTo>
                    <a:lnTo>
                      <a:pt x="19" y="2"/>
                    </a:lnTo>
                    <a:lnTo>
                      <a:pt x="32" y="1"/>
                    </a:lnTo>
                    <a:lnTo>
                      <a:pt x="39" y="4"/>
                    </a:lnTo>
                    <a:lnTo>
                      <a:pt x="46" y="10"/>
                    </a:lnTo>
                    <a:lnTo>
                      <a:pt x="51" y="18"/>
                    </a:lnTo>
                    <a:lnTo>
                      <a:pt x="58" y="28"/>
                    </a:lnTo>
                    <a:lnTo>
                      <a:pt x="70" y="39"/>
                    </a:lnTo>
                    <a:lnTo>
                      <a:pt x="88" y="52"/>
                    </a:lnTo>
                    <a:lnTo>
                      <a:pt x="89" y="51"/>
                    </a:lnTo>
                    <a:lnTo>
                      <a:pt x="72" y="39"/>
                    </a:lnTo>
                    <a:lnTo>
                      <a:pt x="60" y="27"/>
                    </a:lnTo>
                    <a:lnTo>
                      <a:pt x="52" y="17"/>
                    </a:lnTo>
                    <a:lnTo>
                      <a:pt x="47" y="9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19" y="1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5" name="Freeform 2233">
                <a:extLst>
                  <a:ext uri="{FF2B5EF4-FFF2-40B4-BE49-F238E27FC236}">
                    <a16:creationId xmlns:a16="http://schemas.microsoft.com/office/drawing/2014/main" id="{F930905F-72BF-4C4B-8E3E-9FFB4185B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76"/>
                <a:ext cx="41" cy="3"/>
              </a:xfrm>
              <a:custGeom>
                <a:avLst/>
                <a:gdLst>
                  <a:gd name="T0" fmla="*/ 2 w 124"/>
                  <a:gd name="T1" fmla="*/ 1 h 9"/>
                  <a:gd name="T2" fmla="*/ 11 w 124"/>
                  <a:gd name="T3" fmla="*/ 2 h 9"/>
                  <a:gd name="T4" fmla="*/ 19 w 124"/>
                  <a:gd name="T5" fmla="*/ 4 h 9"/>
                  <a:gd name="T6" fmla="*/ 27 w 124"/>
                  <a:gd name="T7" fmla="*/ 5 h 9"/>
                  <a:gd name="T8" fmla="*/ 35 w 124"/>
                  <a:gd name="T9" fmla="*/ 6 h 9"/>
                  <a:gd name="T10" fmla="*/ 40 w 124"/>
                  <a:gd name="T11" fmla="*/ 6 h 9"/>
                  <a:gd name="T12" fmla="*/ 46 w 124"/>
                  <a:gd name="T13" fmla="*/ 7 h 9"/>
                  <a:gd name="T14" fmla="*/ 53 w 124"/>
                  <a:gd name="T15" fmla="*/ 7 h 9"/>
                  <a:gd name="T16" fmla="*/ 58 w 124"/>
                  <a:gd name="T17" fmla="*/ 8 h 9"/>
                  <a:gd name="T18" fmla="*/ 64 w 124"/>
                  <a:gd name="T19" fmla="*/ 8 h 9"/>
                  <a:gd name="T20" fmla="*/ 70 w 124"/>
                  <a:gd name="T21" fmla="*/ 8 h 9"/>
                  <a:gd name="T22" fmla="*/ 77 w 124"/>
                  <a:gd name="T23" fmla="*/ 9 h 9"/>
                  <a:gd name="T24" fmla="*/ 85 w 124"/>
                  <a:gd name="T25" fmla="*/ 9 h 9"/>
                  <a:gd name="T26" fmla="*/ 93 w 124"/>
                  <a:gd name="T27" fmla="*/ 9 h 9"/>
                  <a:gd name="T28" fmla="*/ 102 w 124"/>
                  <a:gd name="T29" fmla="*/ 9 h 9"/>
                  <a:gd name="T30" fmla="*/ 113 w 124"/>
                  <a:gd name="T31" fmla="*/ 9 h 9"/>
                  <a:gd name="T32" fmla="*/ 124 w 124"/>
                  <a:gd name="T33" fmla="*/ 9 h 9"/>
                  <a:gd name="T34" fmla="*/ 124 w 124"/>
                  <a:gd name="T35" fmla="*/ 6 h 9"/>
                  <a:gd name="T36" fmla="*/ 113 w 124"/>
                  <a:gd name="T37" fmla="*/ 6 h 9"/>
                  <a:gd name="T38" fmla="*/ 102 w 124"/>
                  <a:gd name="T39" fmla="*/ 6 h 9"/>
                  <a:gd name="T40" fmla="*/ 93 w 124"/>
                  <a:gd name="T41" fmla="*/ 6 h 9"/>
                  <a:gd name="T42" fmla="*/ 85 w 124"/>
                  <a:gd name="T43" fmla="*/ 6 h 9"/>
                  <a:gd name="T44" fmla="*/ 77 w 124"/>
                  <a:gd name="T45" fmla="*/ 6 h 9"/>
                  <a:gd name="T46" fmla="*/ 70 w 124"/>
                  <a:gd name="T47" fmla="*/ 6 h 9"/>
                  <a:gd name="T48" fmla="*/ 64 w 124"/>
                  <a:gd name="T49" fmla="*/ 6 h 9"/>
                  <a:gd name="T50" fmla="*/ 58 w 124"/>
                  <a:gd name="T51" fmla="*/ 6 h 9"/>
                  <a:gd name="T52" fmla="*/ 53 w 124"/>
                  <a:gd name="T53" fmla="*/ 6 h 9"/>
                  <a:gd name="T54" fmla="*/ 46 w 124"/>
                  <a:gd name="T55" fmla="*/ 6 h 9"/>
                  <a:gd name="T56" fmla="*/ 40 w 124"/>
                  <a:gd name="T57" fmla="*/ 5 h 9"/>
                  <a:gd name="T58" fmla="*/ 35 w 124"/>
                  <a:gd name="T59" fmla="*/ 4 h 9"/>
                  <a:gd name="T60" fmla="*/ 27 w 124"/>
                  <a:gd name="T61" fmla="*/ 4 h 9"/>
                  <a:gd name="T62" fmla="*/ 19 w 124"/>
                  <a:gd name="T63" fmla="*/ 1 h 9"/>
                  <a:gd name="T64" fmla="*/ 11 w 124"/>
                  <a:gd name="T65" fmla="*/ 1 h 9"/>
                  <a:gd name="T66" fmla="*/ 2 w 124"/>
                  <a:gd name="T67" fmla="*/ 0 h 9"/>
                  <a:gd name="T68" fmla="*/ 0 w 124"/>
                  <a:gd name="T69" fmla="*/ 1 h 9"/>
                  <a:gd name="T70" fmla="*/ 2 w 124"/>
                  <a:gd name="T7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9">
                    <a:moveTo>
                      <a:pt x="2" y="1"/>
                    </a:moveTo>
                    <a:lnTo>
                      <a:pt x="11" y="2"/>
                    </a:lnTo>
                    <a:lnTo>
                      <a:pt x="19" y="4"/>
                    </a:lnTo>
                    <a:lnTo>
                      <a:pt x="27" y="5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7" y="9"/>
                    </a:lnTo>
                    <a:lnTo>
                      <a:pt x="85" y="9"/>
                    </a:lnTo>
                    <a:lnTo>
                      <a:pt x="93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24" y="9"/>
                    </a:lnTo>
                    <a:lnTo>
                      <a:pt x="124" y="6"/>
                    </a:lnTo>
                    <a:lnTo>
                      <a:pt x="113" y="6"/>
                    </a:lnTo>
                    <a:lnTo>
                      <a:pt x="102" y="6"/>
                    </a:lnTo>
                    <a:lnTo>
                      <a:pt x="93" y="6"/>
                    </a:lnTo>
                    <a:lnTo>
                      <a:pt x="85" y="6"/>
                    </a:lnTo>
                    <a:lnTo>
                      <a:pt x="77" y="6"/>
                    </a:lnTo>
                    <a:lnTo>
                      <a:pt x="70" y="6"/>
                    </a:lnTo>
                    <a:lnTo>
                      <a:pt x="64" y="6"/>
                    </a:lnTo>
                    <a:lnTo>
                      <a:pt x="58" y="6"/>
                    </a:lnTo>
                    <a:lnTo>
                      <a:pt x="53" y="6"/>
                    </a:lnTo>
                    <a:lnTo>
                      <a:pt x="46" y="6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27" y="4"/>
                    </a:lnTo>
                    <a:lnTo>
                      <a:pt x="19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6" name="Freeform 2234">
                <a:extLst>
                  <a:ext uri="{FF2B5EF4-FFF2-40B4-BE49-F238E27FC236}">
                    <a16:creationId xmlns:a16="http://schemas.microsoft.com/office/drawing/2014/main" id="{021E8F6F-38B5-468C-9B67-76FFEE62E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776"/>
                <a:ext cx="9" cy="24"/>
              </a:xfrm>
              <a:custGeom>
                <a:avLst/>
                <a:gdLst>
                  <a:gd name="T0" fmla="*/ 1 w 27"/>
                  <a:gd name="T1" fmla="*/ 71 h 71"/>
                  <a:gd name="T2" fmla="*/ 27 w 27"/>
                  <a:gd name="T3" fmla="*/ 0 h 71"/>
                  <a:gd name="T4" fmla="*/ 27 w 27"/>
                  <a:gd name="T5" fmla="*/ 0 h 71"/>
                  <a:gd name="T6" fmla="*/ 0 w 27"/>
                  <a:gd name="T7" fmla="*/ 71 h 71"/>
                  <a:gd name="T8" fmla="*/ 1 w 27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1">
                    <a:moveTo>
                      <a:pt x="1" y="71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71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7" name="Freeform 2235">
                <a:extLst>
                  <a:ext uri="{FF2B5EF4-FFF2-40B4-BE49-F238E27FC236}">
                    <a16:creationId xmlns:a16="http://schemas.microsoft.com/office/drawing/2014/main" id="{53157682-6187-4A30-B54D-CE0B92ED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00"/>
                <a:ext cx="24" cy="27"/>
              </a:xfrm>
              <a:custGeom>
                <a:avLst/>
                <a:gdLst>
                  <a:gd name="T0" fmla="*/ 0 w 73"/>
                  <a:gd name="T1" fmla="*/ 78 h 80"/>
                  <a:gd name="T2" fmla="*/ 1 w 73"/>
                  <a:gd name="T3" fmla="*/ 79 h 80"/>
                  <a:gd name="T4" fmla="*/ 5 w 73"/>
                  <a:gd name="T5" fmla="*/ 72 h 80"/>
                  <a:gd name="T6" fmla="*/ 14 w 73"/>
                  <a:gd name="T7" fmla="*/ 63 h 80"/>
                  <a:gd name="T8" fmla="*/ 25 w 73"/>
                  <a:gd name="T9" fmla="*/ 55 h 80"/>
                  <a:gd name="T10" fmla="*/ 36 w 73"/>
                  <a:gd name="T11" fmla="*/ 46 h 80"/>
                  <a:gd name="T12" fmla="*/ 48 w 73"/>
                  <a:gd name="T13" fmla="*/ 38 h 80"/>
                  <a:gd name="T14" fmla="*/ 60 w 73"/>
                  <a:gd name="T15" fmla="*/ 27 h 80"/>
                  <a:gd name="T16" fmla="*/ 68 w 73"/>
                  <a:gd name="T17" fmla="*/ 15 h 80"/>
                  <a:gd name="T18" fmla="*/ 73 w 73"/>
                  <a:gd name="T19" fmla="*/ 0 h 80"/>
                  <a:gd name="T20" fmla="*/ 71 w 73"/>
                  <a:gd name="T21" fmla="*/ 0 h 80"/>
                  <a:gd name="T22" fmla="*/ 66 w 73"/>
                  <a:gd name="T23" fmla="*/ 14 h 80"/>
                  <a:gd name="T24" fmla="*/ 59 w 73"/>
                  <a:gd name="T25" fmla="*/ 26 h 80"/>
                  <a:gd name="T26" fmla="*/ 46 w 73"/>
                  <a:gd name="T27" fmla="*/ 36 h 80"/>
                  <a:gd name="T28" fmla="*/ 35 w 73"/>
                  <a:gd name="T29" fmla="*/ 45 h 80"/>
                  <a:gd name="T30" fmla="*/ 23 w 73"/>
                  <a:gd name="T31" fmla="*/ 54 h 80"/>
                  <a:gd name="T32" fmla="*/ 13 w 73"/>
                  <a:gd name="T33" fmla="*/ 63 h 80"/>
                  <a:gd name="T34" fmla="*/ 4 w 73"/>
                  <a:gd name="T35" fmla="*/ 71 h 80"/>
                  <a:gd name="T36" fmla="*/ 0 w 73"/>
                  <a:gd name="T37" fmla="*/ 79 h 80"/>
                  <a:gd name="T38" fmla="*/ 0 w 73"/>
                  <a:gd name="T39" fmla="*/ 80 h 80"/>
                  <a:gd name="T40" fmla="*/ 0 w 73"/>
                  <a:gd name="T41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80">
                    <a:moveTo>
                      <a:pt x="0" y="78"/>
                    </a:moveTo>
                    <a:lnTo>
                      <a:pt x="1" y="79"/>
                    </a:lnTo>
                    <a:lnTo>
                      <a:pt x="5" y="72"/>
                    </a:lnTo>
                    <a:lnTo>
                      <a:pt x="14" y="63"/>
                    </a:lnTo>
                    <a:lnTo>
                      <a:pt x="25" y="55"/>
                    </a:lnTo>
                    <a:lnTo>
                      <a:pt x="36" y="46"/>
                    </a:lnTo>
                    <a:lnTo>
                      <a:pt x="48" y="38"/>
                    </a:lnTo>
                    <a:lnTo>
                      <a:pt x="60" y="27"/>
                    </a:lnTo>
                    <a:lnTo>
                      <a:pt x="68" y="15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6" y="14"/>
                    </a:lnTo>
                    <a:lnTo>
                      <a:pt x="59" y="26"/>
                    </a:lnTo>
                    <a:lnTo>
                      <a:pt x="46" y="36"/>
                    </a:lnTo>
                    <a:lnTo>
                      <a:pt x="35" y="45"/>
                    </a:lnTo>
                    <a:lnTo>
                      <a:pt x="23" y="54"/>
                    </a:lnTo>
                    <a:lnTo>
                      <a:pt x="13" y="63"/>
                    </a:lnTo>
                    <a:lnTo>
                      <a:pt x="4" y="71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8" name="Freeform 2236">
                <a:extLst>
                  <a:ext uri="{FF2B5EF4-FFF2-40B4-BE49-F238E27FC236}">
                    <a16:creationId xmlns:a16="http://schemas.microsoft.com/office/drawing/2014/main" id="{068F35DD-0A36-453F-99D8-22F96F862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810"/>
                <a:ext cx="53" cy="17"/>
              </a:xfrm>
              <a:custGeom>
                <a:avLst/>
                <a:gdLst>
                  <a:gd name="T0" fmla="*/ 157 w 159"/>
                  <a:gd name="T1" fmla="*/ 0 h 51"/>
                  <a:gd name="T2" fmla="*/ 148 w 159"/>
                  <a:gd name="T3" fmla="*/ 7 h 51"/>
                  <a:gd name="T4" fmla="*/ 137 w 159"/>
                  <a:gd name="T5" fmla="*/ 14 h 51"/>
                  <a:gd name="T6" fmla="*/ 128 w 159"/>
                  <a:gd name="T7" fmla="*/ 19 h 51"/>
                  <a:gd name="T8" fmla="*/ 118 w 159"/>
                  <a:gd name="T9" fmla="*/ 25 h 51"/>
                  <a:gd name="T10" fmla="*/ 108 w 159"/>
                  <a:gd name="T11" fmla="*/ 29 h 51"/>
                  <a:gd name="T12" fmla="*/ 100 w 159"/>
                  <a:gd name="T13" fmla="*/ 34 h 51"/>
                  <a:gd name="T14" fmla="*/ 91 w 159"/>
                  <a:gd name="T15" fmla="*/ 38 h 51"/>
                  <a:gd name="T16" fmla="*/ 82 w 159"/>
                  <a:gd name="T17" fmla="*/ 42 h 51"/>
                  <a:gd name="T18" fmla="*/ 75 w 159"/>
                  <a:gd name="T19" fmla="*/ 44 h 51"/>
                  <a:gd name="T20" fmla="*/ 66 w 159"/>
                  <a:gd name="T21" fmla="*/ 46 h 51"/>
                  <a:gd name="T22" fmla="*/ 56 w 159"/>
                  <a:gd name="T23" fmla="*/ 49 h 51"/>
                  <a:gd name="T24" fmla="*/ 45 w 159"/>
                  <a:gd name="T25" fmla="*/ 50 h 51"/>
                  <a:gd name="T26" fmla="*/ 34 w 159"/>
                  <a:gd name="T27" fmla="*/ 50 h 51"/>
                  <a:gd name="T28" fmla="*/ 23 w 159"/>
                  <a:gd name="T29" fmla="*/ 50 h 51"/>
                  <a:gd name="T30" fmla="*/ 12 w 159"/>
                  <a:gd name="T31" fmla="*/ 50 h 51"/>
                  <a:gd name="T32" fmla="*/ 0 w 159"/>
                  <a:gd name="T33" fmla="*/ 49 h 51"/>
                  <a:gd name="T34" fmla="*/ 0 w 159"/>
                  <a:gd name="T35" fmla="*/ 50 h 51"/>
                  <a:gd name="T36" fmla="*/ 12 w 159"/>
                  <a:gd name="T37" fmla="*/ 51 h 51"/>
                  <a:gd name="T38" fmla="*/ 23 w 159"/>
                  <a:gd name="T39" fmla="*/ 51 h 51"/>
                  <a:gd name="T40" fmla="*/ 34 w 159"/>
                  <a:gd name="T41" fmla="*/ 51 h 51"/>
                  <a:gd name="T42" fmla="*/ 45 w 159"/>
                  <a:gd name="T43" fmla="*/ 51 h 51"/>
                  <a:gd name="T44" fmla="*/ 56 w 159"/>
                  <a:gd name="T45" fmla="*/ 50 h 51"/>
                  <a:gd name="T46" fmla="*/ 66 w 159"/>
                  <a:gd name="T47" fmla="*/ 49 h 51"/>
                  <a:gd name="T48" fmla="*/ 75 w 159"/>
                  <a:gd name="T49" fmla="*/ 45 h 51"/>
                  <a:gd name="T50" fmla="*/ 85 w 159"/>
                  <a:gd name="T51" fmla="*/ 43 h 51"/>
                  <a:gd name="T52" fmla="*/ 94 w 159"/>
                  <a:gd name="T53" fmla="*/ 40 h 51"/>
                  <a:gd name="T54" fmla="*/ 102 w 159"/>
                  <a:gd name="T55" fmla="*/ 36 h 51"/>
                  <a:gd name="T56" fmla="*/ 111 w 159"/>
                  <a:gd name="T57" fmla="*/ 32 h 51"/>
                  <a:gd name="T58" fmla="*/ 119 w 159"/>
                  <a:gd name="T59" fmla="*/ 26 h 51"/>
                  <a:gd name="T60" fmla="*/ 130 w 159"/>
                  <a:gd name="T61" fmla="*/ 20 h 51"/>
                  <a:gd name="T62" fmla="*/ 139 w 159"/>
                  <a:gd name="T63" fmla="*/ 14 h 51"/>
                  <a:gd name="T64" fmla="*/ 149 w 159"/>
                  <a:gd name="T65" fmla="*/ 8 h 51"/>
                  <a:gd name="T66" fmla="*/ 159 w 159"/>
                  <a:gd name="T67" fmla="*/ 1 h 51"/>
                  <a:gd name="T68" fmla="*/ 157 w 159"/>
                  <a:gd name="T6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51">
                    <a:moveTo>
                      <a:pt x="157" y="0"/>
                    </a:moveTo>
                    <a:lnTo>
                      <a:pt x="148" y="7"/>
                    </a:lnTo>
                    <a:lnTo>
                      <a:pt x="137" y="14"/>
                    </a:lnTo>
                    <a:lnTo>
                      <a:pt x="128" y="19"/>
                    </a:lnTo>
                    <a:lnTo>
                      <a:pt x="118" y="25"/>
                    </a:lnTo>
                    <a:lnTo>
                      <a:pt x="108" y="29"/>
                    </a:lnTo>
                    <a:lnTo>
                      <a:pt x="100" y="34"/>
                    </a:lnTo>
                    <a:lnTo>
                      <a:pt x="91" y="38"/>
                    </a:lnTo>
                    <a:lnTo>
                      <a:pt x="82" y="42"/>
                    </a:lnTo>
                    <a:lnTo>
                      <a:pt x="75" y="44"/>
                    </a:lnTo>
                    <a:lnTo>
                      <a:pt x="66" y="46"/>
                    </a:lnTo>
                    <a:lnTo>
                      <a:pt x="56" y="49"/>
                    </a:lnTo>
                    <a:lnTo>
                      <a:pt x="45" y="50"/>
                    </a:lnTo>
                    <a:lnTo>
                      <a:pt x="34" y="50"/>
                    </a:lnTo>
                    <a:lnTo>
                      <a:pt x="23" y="50"/>
                    </a:lnTo>
                    <a:lnTo>
                      <a:pt x="12" y="50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2" y="51"/>
                    </a:lnTo>
                    <a:lnTo>
                      <a:pt x="23" y="51"/>
                    </a:lnTo>
                    <a:lnTo>
                      <a:pt x="34" y="51"/>
                    </a:lnTo>
                    <a:lnTo>
                      <a:pt x="45" y="51"/>
                    </a:lnTo>
                    <a:lnTo>
                      <a:pt x="56" y="50"/>
                    </a:lnTo>
                    <a:lnTo>
                      <a:pt x="66" y="49"/>
                    </a:lnTo>
                    <a:lnTo>
                      <a:pt x="75" y="45"/>
                    </a:lnTo>
                    <a:lnTo>
                      <a:pt x="85" y="43"/>
                    </a:lnTo>
                    <a:lnTo>
                      <a:pt x="94" y="40"/>
                    </a:lnTo>
                    <a:lnTo>
                      <a:pt x="102" y="36"/>
                    </a:lnTo>
                    <a:lnTo>
                      <a:pt x="111" y="32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4"/>
                    </a:lnTo>
                    <a:lnTo>
                      <a:pt x="149" y="8"/>
                    </a:lnTo>
                    <a:lnTo>
                      <a:pt x="159" y="1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9" name="Freeform 2237">
                <a:extLst>
                  <a:ext uri="{FF2B5EF4-FFF2-40B4-BE49-F238E27FC236}">
                    <a16:creationId xmlns:a16="http://schemas.microsoft.com/office/drawing/2014/main" id="{8D75FBDA-477F-4E35-83B9-78903905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805"/>
                <a:ext cx="52" cy="18"/>
              </a:xfrm>
              <a:custGeom>
                <a:avLst/>
                <a:gdLst>
                  <a:gd name="T0" fmla="*/ 154 w 155"/>
                  <a:gd name="T1" fmla="*/ 54 h 55"/>
                  <a:gd name="T2" fmla="*/ 155 w 155"/>
                  <a:gd name="T3" fmla="*/ 54 h 55"/>
                  <a:gd name="T4" fmla="*/ 143 w 155"/>
                  <a:gd name="T5" fmla="*/ 47 h 55"/>
                  <a:gd name="T6" fmla="*/ 131 w 155"/>
                  <a:gd name="T7" fmla="*/ 40 h 55"/>
                  <a:gd name="T8" fmla="*/ 121 w 155"/>
                  <a:gd name="T9" fmla="*/ 34 h 55"/>
                  <a:gd name="T10" fmla="*/ 109 w 155"/>
                  <a:gd name="T11" fmla="*/ 28 h 55"/>
                  <a:gd name="T12" fmla="*/ 99 w 155"/>
                  <a:gd name="T13" fmla="*/ 22 h 55"/>
                  <a:gd name="T14" fmla="*/ 91 w 155"/>
                  <a:gd name="T15" fmla="*/ 17 h 55"/>
                  <a:gd name="T16" fmla="*/ 81 w 155"/>
                  <a:gd name="T17" fmla="*/ 11 h 55"/>
                  <a:gd name="T18" fmla="*/ 74 w 155"/>
                  <a:gd name="T19" fmla="*/ 6 h 55"/>
                  <a:gd name="T20" fmla="*/ 65 w 155"/>
                  <a:gd name="T21" fmla="*/ 3 h 55"/>
                  <a:gd name="T22" fmla="*/ 56 w 155"/>
                  <a:gd name="T23" fmla="*/ 0 h 55"/>
                  <a:gd name="T24" fmla="*/ 47 w 155"/>
                  <a:gd name="T25" fmla="*/ 0 h 55"/>
                  <a:gd name="T26" fmla="*/ 38 w 155"/>
                  <a:gd name="T27" fmla="*/ 0 h 55"/>
                  <a:gd name="T28" fmla="*/ 29 w 155"/>
                  <a:gd name="T29" fmla="*/ 0 h 55"/>
                  <a:gd name="T30" fmla="*/ 20 w 155"/>
                  <a:gd name="T31" fmla="*/ 3 h 55"/>
                  <a:gd name="T32" fmla="*/ 10 w 155"/>
                  <a:gd name="T33" fmla="*/ 8 h 55"/>
                  <a:gd name="T34" fmla="*/ 0 w 155"/>
                  <a:gd name="T35" fmla="*/ 14 h 55"/>
                  <a:gd name="T36" fmla="*/ 2 w 155"/>
                  <a:gd name="T37" fmla="*/ 15 h 55"/>
                  <a:gd name="T38" fmla="*/ 11 w 155"/>
                  <a:gd name="T39" fmla="*/ 9 h 55"/>
                  <a:gd name="T40" fmla="*/ 21 w 155"/>
                  <a:gd name="T41" fmla="*/ 4 h 55"/>
                  <a:gd name="T42" fmla="*/ 29 w 155"/>
                  <a:gd name="T43" fmla="*/ 2 h 55"/>
                  <a:gd name="T44" fmla="*/ 38 w 155"/>
                  <a:gd name="T45" fmla="*/ 0 h 55"/>
                  <a:gd name="T46" fmla="*/ 47 w 155"/>
                  <a:gd name="T47" fmla="*/ 0 h 55"/>
                  <a:gd name="T48" fmla="*/ 56 w 155"/>
                  <a:gd name="T49" fmla="*/ 2 h 55"/>
                  <a:gd name="T50" fmla="*/ 62 w 155"/>
                  <a:gd name="T51" fmla="*/ 4 h 55"/>
                  <a:gd name="T52" fmla="*/ 72 w 155"/>
                  <a:gd name="T53" fmla="*/ 8 h 55"/>
                  <a:gd name="T54" fmla="*/ 80 w 155"/>
                  <a:gd name="T55" fmla="*/ 12 h 55"/>
                  <a:gd name="T56" fmla="*/ 89 w 155"/>
                  <a:gd name="T57" fmla="*/ 18 h 55"/>
                  <a:gd name="T58" fmla="*/ 99 w 155"/>
                  <a:gd name="T59" fmla="*/ 23 h 55"/>
                  <a:gd name="T60" fmla="*/ 109 w 155"/>
                  <a:gd name="T61" fmla="*/ 29 h 55"/>
                  <a:gd name="T62" fmla="*/ 119 w 155"/>
                  <a:gd name="T63" fmla="*/ 36 h 55"/>
                  <a:gd name="T64" fmla="*/ 131 w 155"/>
                  <a:gd name="T65" fmla="*/ 42 h 55"/>
                  <a:gd name="T66" fmla="*/ 141 w 155"/>
                  <a:gd name="T67" fmla="*/ 48 h 55"/>
                  <a:gd name="T68" fmla="*/ 154 w 155"/>
                  <a:gd name="T69" fmla="*/ 55 h 55"/>
                  <a:gd name="T70" fmla="*/ 155 w 155"/>
                  <a:gd name="T71" fmla="*/ 54 h 55"/>
                  <a:gd name="T72" fmla="*/ 154 w 155"/>
                  <a:gd name="T7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55">
                    <a:moveTo>
                      <a:pt x="154" y="54"/>
                    </a:moveTo>
                    <a:lnTo>
                      <a:pt x="155" y="54"/>
                    </a:lnTo>
                    <a:lnTo>
                      <a:pt x="143" y="47"/>
                    </a:lnTo>
                    <a:lnTo>
                      <a:pt x="131" y="40"/>
                    </a:lnTo>
                    <a:lnTo>
                      <a:pt x="121" y="34"/>
                    </a:lnTo>
                    <a:lnTo>
                      <a:pt x="109" y="28"/>
                    </a:lnTo>
                    <a:lnTo>
                      <a:pt x="99" y="22"/>
                    </a:lnTo>
                    <a:lnTo>
                      <a:pt x="91" y="17"/>
                    </a:lnTo>
                    <a:lnTo>
                      <a:pt x="81" y="11"/>
                    </a:lnTo>
                    <a:lnTo>
                      <a:pt x="74" y="6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0" y="3"/>
                    </a:lnTo>
                    <a:lnTo>
                      <a:pt x="10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11" y="9"/>
                    </a:lnTo>
                    <a:lnTo>
                      <a:pt x="21" y="4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72" y="8"/>
                    </a:lnTo>
                    <a:lnTo>
                      <a:pt x="80" y="12"/>
                    </a:lnTo>
                    <a:lnTo>
                      <a:pt x="89" y="18"/>
                    </a:lnTo>
                    <a:lnTo>
                      <a:pt x="99" y="23"/>
                    </a:lnTo>
                    <a:lnTo>
                      <a:pt x="109" y="29"/>
                    </a:lnTo>
                    <a:lnTo>
                      <a:pt x="119" y="36"/>
                    </a:lnTo>
                    <a:lnTo>
                      <a:pt x="131" y="42"/>
                    </a:lnTo>
                    <a:lnTo>
                      <a:pt x="141" y="48"/>
                    </a:lnTo>
                    <a:lnTo>
                      <a:pt x="154" y="55"/>
                    </a:lnTo>
                    <a:lnTo>
                      <a:pt x="155" y="54"/>
                    </a:lnTo>
                    <a:lnTo>
                      <a:pt x="1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0" name="Freeform 2238">
                <a:extLst>
                  <a:ext uri="{FF2B5EF4-FFF2-40B4-BE49-F238E27FC236}">
                    <a16:creationId xmlns:a16="http://schemas.microsoft.com/office/drawing/2014/main" id="{F0F35A38-3E6D-408F-9F42-83B6C5EBD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793"/>
                <a:ext cx="2" cy="30"/>
              </a:xfrm>
              <a:custGeom>
                <a:avLst/>
                <a:gdLst>
                  <a:gd name="T0" fmla="*/ 0 w 5"/>
                  <a:gd name="T1" fmla="*/ 1 h 91"/>
                  <a:gd name="T2" fmla="*/ 0 w 5"/>
                  <a:gd name="T3" fmla="*/ 1 h 91"/>
                  <a:gd name="T4" fmla="*/ 3 w 5"/>
                  <a:gd name="T5" fmla="*/ 91 h 91"/>
                  <a:gd name="T6" fmla="*/ 5 w 5"/>
                  <a:gd name="T7" fmla="*/ 91 h 91"/>
                  <a:gd name="T8" fmla="*/ 1 w 5"/>
                  <a:gd name="T9" fmla="*/ 1 h 91"/>
                  <a:gd name="T10" fmla="*/ 1 w 5"/>
                  <a:gd name="T11" fmla="*/ 0 h 91"/>
                  <a:gd name="T12" fmla="*/ 0 w 5"/>
                  <a:gd name="T1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1">
                    <a:moveTo>
                      <a:pt x="0" y="1"/>
                    </a:moveTo>
                    <a:lnTo>
                      <a:pt x="0" y="1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1" name="Freeform 2239">
                <a:extLst>
                  <a:ext uri="{FF2B5EF4-FFF2-40B4-BE49-F238E27FC236}">
                    <a16:creationId xmlns:a16="http://schemas.microsoft.com/office/drawing/2014/main" id="{8C290905-F6D4-4C08-B47A-77E9143C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790"/>
                <a:ext cx="37" cy="8"/>
              </a:xfrm>
              <a:custGeom>
                <a:avLst/>
                <a:gdLst>
                  <a:gd name="T0" fmla="*/ 111 w 111"/>
                  <a:gd name="T1" fmla="*/ 8 h 25"/>
                  <a:gd name="T2" fmla="*/ 99 w 111"/>
                  <a:gd name="T3" fmla="*/ 3 h 25"/>
                  <a:gd name="T4" fmla="*/ 85 w 111"/>
                  <a:gd name="T5" fmla="*/ 0 h 25"/>
                  <a:gd name="T6" fmla="*/ 73 w 111"/>
                  <a:gd name="T7" fmla="*/ 0 h 25"/>
                  <a:gd name="T8" fmla="*/ 58 w 111"/>
                  <a:gd name="T9" fmla="*/ 2 h 25"/>
                  <a:gd name="T10" fmla="*/ 45 w 111"/>
                  <a:gd name="T11" fmla="*/ 7 h 25"/>
                  <a:gd name="T12" fmla="*/ 30 w 111"/>
                  <a:gd name="T13" fmla="*/ 11 h 25"/>
                  <a:gd name="T14" fmla="*/ 16 w 111"/>
                  <a:gd name="T15" fmla="*/ 17 h 25"/>
                  <a:gd name="T16" fmla="*/ 0 w 111"/>
                  <a:gd name="T17" fmla="*/ 23 h 25"/>
                  <a:gd name="T18" fmla="*/ 1 w 111"/>
                  <a:gd name="T19" fmla="*/ 25 h 25"/>
                  <a:gd name="T20" fmla="*/ 17 w 111"/>
                  <a:gd name="T21" fmla="*/ 18 h 25"/>
                  <a:gd name="T22" fmla="*/ 32 w 111"/>
                  <a:gd name="T23" fmla="*/ 13 h 25"/>
                  <a:gd name="T24" fmla="*/ 46 w 111"/>
                  <a:gd name="T25" fmla="*/ 8 h 25"/>
                  <a:gd name="T26" fmla="*/ 58 w 111"/>
                  <a:gd name="T27" fmla="*/ 3 h 25"/>
                  <a:gd name="T28" fmla="*/ 73 w 111"/>
                  <a:gd name="T29" fmla="*/ 1 h 25"/>
                  <a:gd name="T30" fmla="*/ 85 w 111"/>
                  <a:gd name="T31" fmla="*/ 1 h 25"/>
                  <a:gd name="T32" fmla="*/ 97 w 111"/>
                  <a:gd name="T33" fmla="*/ 4 h 25"/>
                  <a:gd name="T34" fmla="*/ 109 w 111"/>
                  <a:gd name="T35" fmla="*/ 9 h 25"/>
                  <a:gd name="T36" fmla="*/ 111 w 111"/>
                  <a:gd name="T3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5">
                    <a:moveTo>
                      <a:pt x="111" y="8"/>
                    </a:moveTo>
                    <a:lnTo>
                      <a:pt x="99" y="3"/>
                    </a:lnTo>
                    <a:lnTo>
                      <a:pt x="85" y="0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5" y="7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7" y="18"/>
                    </a:lnTo>
                    <a:lnTo>
                      <a:pt x="32" y="13"/>
                    </a:lnTo>
                    <a:lnTo>
                      <a:pt x="46" y="8"/>
                    </a:lnTo>
                    <a:lnTo>
                      <a:pt x="58" y="3"/>
                    </a:lnTo>
                    <a:lnTo>
                      <a:pt x="73" y="1"/>
                    </a:lnTo>
                    <a:lnTo>
                      <a:pt x="85" y="1"/>
                    </a:lnTo>
                    <a:lnTo>
                      <a:pt x="97" y="4"/>
                    </a:lnTo>
                    <a:lnTo>
                      <a:pt x="109" y="9"/>
                    </a:lnTo>
                    <a:lnTo>
                      <a:pt x="1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2" name="Freeform 2240">
                <a:extLst>
                  <a:ext uri="{FF2B5EF4-FFF2-40B4-BE49-F238E27FC236}">
                    <a16:creationId xmlns:a16="http://schemas.microsoft.com/office/drawing/2014/main" id="{D277A1BD-E3FD-4544-B47B-FD2FE3F3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58" cy="33"/>
              </a:xfrm>
              <a:custGeom>
                <a:avLst/>
                <a:gdLst>
                  <a:gd name="T0" fmla="*/ 75 w 172"/>
                  <a:gd name="T1" fmla="*/ 72 h 99"/>
                  <a:gd name="T2" fmla="*/ 83 w 172"/>
                  <a:gd name="T3" fmla="*/ 78 h 99"/>
                  <a:gd name="T4" fmla="*/ 91 w 172"/>
                  <a:gd name="T5" fmla="*/ 83 h 99"/>
                  <a:gd name="T6" fmla="*/ 99 w 172"/>
                  <a:gd name="T7" fmla="*/ 87 h 99"/>
                  <a:gd name="T8" fmla="*/ 108 w 172"/>
                  <a:gd name="T9" fmla="*/ 93 h 99"/>
                  <a:gd name="T10" fmla="*/ 116 w 172"/>
                  <a:gd name="T11" fmla="*/ 95 h 99"/>
                  <a:gd name="T12" fmla="*/ 125 w 172"/>
                  <a:gd name="T13" fmla="*/ 98 h 99"/>
                  <a:gd name="T14" fmla="*/ 134 w 172"/>
                  <a:gd name="T15" fmla="*/ 99 h 99"/>
                  <a:gd name="T16" fmla="*/ 144 w 172"/>
                  <a:gd name="T17" fmla="*/ 99 h 99"/>
                  <a:gd name="T18" fmla="*/ 148 w 172"/>
                  <a:gd name="T19" fmla="*/ 99 h 99"/>
                  <a:gd name="T20" fmla="*/ 151 w 172"/>
                  <a:gd name="T21" fmla="*/ 99 h 99"/>
                  <a:gd name="T22" fmla="*/ 154 w 172"/>
                  <a:gd name="T23" fmla="*/ 98 h 99"/>
                  <a:gd name="T24" fmla="*/ 159 w 172"/>
                  <a:gd name="T25" fmla="*/ 97 h 99"/>
                  <a:gd name="T26" fmla="*/ 163 w 172"/>
                  <a:gd name="T27" fmla="*/ 97 h 99"/>
                  <a:gd name="T28" fmla="*/ 167 w 172"/>
                  <a:gd name="T29" fmla="*/ 97 h 99"/>
                  <a:gd name="T30" fmla="*/ 169 w 172"/>
                  <a:gd name="T31" fmla="*/ 97 h 99"/>
                  <a:gd name="T32" fmla="*/ 172 w 172"/>
                  <a:gd name="T33" fmla="*/ 97 h 99"/>
                  <a:gd name="T34" fmla="*/ 170 w 172"/>
                  <a:gd name="T35" fmla="*/ 93 h 99"/>
                  <a:gd name="T36" fmla="*/ 169 w 172"/>
                  <a:gd name="T37" fmla="*/ 86 h 99"/>
                  <a:gd name="T38" fmla="*/ 168 w 172"/>
                  <a:gd name="T39" fmla="*/ 79 h 99"/>
                  <a:gd name="T40" fmla="*/ 167 w 172"/>
                  <a:gd name="T41" fmla="*/ 72 h 99"/>
                  <a:gd name="T42" fmla="*/ 167 w 172"/>
                  <a:gd name="T43" fmla="*/ 66 h 99"/>
                  <a:gd name="T44" fmla="*/ 165 w 172"/>
                  <a:gd name="T45" fmla="*/ 59 h 99"/>
                  <a:gd name="T46" fmla="*/ 163 w 172"/>
                  <a:gd name="T47" fmla="*/ 55 h 99"/>
                  <a:gd name="T48" fmla="*/ 160 w 172"/>
                  <a:gd name="T49" fmla="*/ 49 h 99"/>
                  <a:gd name="T50" fmla="*/ 154 w 172"/>
                  <a:gd name="T51" fmla="*/ 46 h 99"/>
                  <a:gd name="T52" fmla="*/ 150 w 172"/>
                  <a:gd name="T53" fmla="*/ 41 h 99"/>
                  <a:gd name="T54" fmla="*/ 145 w 172"/>
                  <a:gd name="T55" fmla="*/ 38 h 99"/>
                  <a:gd name="T56" fmla="*/ 140 w 172"/>
                  <a:gd name="T57" fmla="*/ 34 h 99"/>
                  <a:gd name="T58" fmla="*/ 135 w 172"/>
                  <a:gd name="T59" fmla="*/ 31 h 99"/>
                  <a:gd name="T60" fmla="*/ 131 w 172"/>
                  <a:gd name="T61" fmla="*/ 29 h 99"/>
                  <a:gd name="T62" fmla="*/ 126 w 172"/>
                  <a:gd name="T63" fmla="*/ 28 h 99"/>
                  <a:gd name="T64" fmla="*/ 121 w 172"/>
                  <a:gd name="T65" fmla="*/ 24 h 99"/>
                  <a:gd name="T66" fmla="*/ 112 w 172"/>
                  <a:gd name="T67" fmla="*/ 19 h 99"/>
                  <a:gd name="T68" fmla="*/ 103 w 172"/>
                  <a:gd name="T69" fmla="*/ 14 h 99"/>
                  <a:gd name="T70" fmla="*/ 94 w 172"/>
                  <a:gd name="T71" fmla="*/ 9 h 99"/>
                  <a:gd name="T72" fmla="*/ 86 w 172"/>
                  <a:gd name="T73" fmla="*/ 4 h 99"/>
                  <a:gd name="T74" fmla="*/ 77 w 172"/>
                  <a:gd name="T75" fmla="*/ 1 h 99"/>
                  <a:gd name="T76" fmla="*/ 67 w 172"/>
                  <a:gd name="T77" fmla="*/ 0 h 99"/>
                  <a:gd name="T78" fmla="*/ 57 w 172"/>
                  <a:gd name="T79" fmla="*/ 0 h 99"/>
                  <a:gd name="T80" fmla="*/ 47 w 172"/>
                  <a:gd name="T81" fmla="*/ 1 h 99"/>
                  <a:gd name="T82" fmla="*/ 41 w 172"/>
                  <a:gd name="T83" fmla="*/ 3 h 99"/>
                  <a:gd name="T84" fmla="*/ 34 w 172"/>
                  <a:gd name="T85" fmla="*/ 6 h 99"/>
                  <a:gd name="T86" fmla="*/ 29 w 172"/>
                  <a:gd name="T87" fmla="*/ 10 h 99"/>
                  <a:gd name="T88" fmla="*/ 23 w 172"/>
                  <a:gd name="T89" fmla="*/ 12 h 99"/>
                  <a:gd name="T90" fmla="*/ 18 w 172"/>
                  <a:gd name="T91" fmla="*/ 18 h 99"/>
                  <a:gd name="T92" fmla="*/ 12 w 172"/>
                  <a:gd name="T93" fmla="*/ 20 h 99"/>
                  <a:gd name="T94" fmla="*/ 5 w 172"/>
                  <a:gd name="T95" fmla="*/ 23 h 99"/>
                  <a:gd name="T96" fmla="*/ 0 w 172"/>
                  <a:gd name="T97" fmla="*/ 27 h 99"/>
                  <a:gd name="T98" fmla="*/ 12 w 172"/>
                  <a:gd name="T99" fmla="*/ 30 h 99"/>
                  <a:gd name="T100" fmla="*/ 21 w 172"/>
                  <a:gd name="T101" fmla="*/ 34 h 99"/>
                  <a:gd name="T102" fmla="*/ 30 w 172"/>
                  <a:gd name="T103" fmla="*/ 40 h 99"/>
                  <a:gd name="T104" fmla="*/ 38 w 172"/>
                  <a:gd name="T105" fmla="*/ 47 h 99"/>
                  <a:gd name="T106" fmla="*/ 46 w 172"/>
                  <a:gd name="T107" fmla="*/ 52 h 99"/>
                  <a:gd name="T108" fmla="*/ 54 w 172"/>
                  <a:gd name="T109" fmla="*/ 59 h 99"/>
                  <a:gd name="T110" fmla="*/ 64 w 172"/>
                  <a:gd name="T111" fmla="*/ 66 h 99"/>
                  <a:gd name="T112" fmla="*/ 75 w 172"/>
                  <a:gd name="T113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99">
                    <a:moveTo>
                      <a:pt x="75" y="72"/>
                    </a:moveTo>
                    <a:lnTo>
                      <a:pt x="83" y="78"/>
                    </a:lnTo>
                    <a:lnTo>
                      <a:pt x="91" y="83"/>
                    </a:lnTo>
                    <a:lnTo>
                      <a:pt x="99" y="87"/>
                    </a:lnTo>
                    <a:lnTo>
                      <a:pt x="108" y="93"/>
                    </a:lnTo>
                    <a:lnTo>
                      <a:pt x="116" y="95"/>
                    </a:lnTo>
                    <a:lnTo>
                      <a:pt x="125" y="98"/>
                    </a:lnTo>
                    <a:lnTo>
                      <a:pt x="134" y="99"/>
                    </a:lnTo>
                    <a:lnTo>
                      <a:pt x="144" y="99"/>
                    </a:lnTo>
                    <a:lnTo>
                      <a:pt x="148" y="99"/>
                    </a:lnTo>
                    <a:lnTo>
                      <a:pt x="151" y="99"/>
                    </a:lnTo>
                    <a:lnTo>
                      <a:pt x="154" y="98"/>
                    </a:lnTo>
                    <a:lnTo>
                      <a:pt x="159" y="97"/>
                    </a:lnTo>
                    <a:lnTo>
                      <a:pt x="163" y="97"/>
                    </a:lnTo>
                    <a:lnTo>
                      <a:pt x="167" y="97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0" y="93"/>
                    </a:lnTo>
                    <a:lnTo>
                      <a:pt x="169" y="86"/>
                    </a:lnTo>
                    <a:lnTo>
                      <a:pt x="168" y="79"/>
                    </a:lnTo>
                    <a:lnTo>
                      <a:pt x="167" y="72"/>
                    </a:lnTo>
                    <a:lnTo>
                      <a:pt x="167" y="66"/>
                    </a:lnTo>
                    <a:lnTo>
                      <a:pt x="165" y="59"/>
                    </a:lnTo>
                    <a:lnTo>
                      <a:pt x="163" y="55"/>
                    </a:lnTo>
                    <a:lnTo>
                      <a:pt x="160" y="49"/>
                    </a:lnTo>
                    <a:lnTo>
                      <a:pt x="154" y="46"/>
                    </a:lnTo>
                    <a:lnTo>
                      <a:pt x="150" y="41"/>
                    </a:lnTo>
                    <a:lnTo>
                      <a:pt x="145" y="38"/>
                    </a:lnTo>
                    <a:lnTo>
                      <a:pt x="140" y="34"/>
                    </a:lnTo>
                    <a:lnTo>
                      <a:pt x="135" y="31"/>
                    </a:lnTo>
                    <a:lnTo>
                      <a:pt x="131" y="29"/>
                    </a:lnTo>
                    <a:lnTo>
                      <a:pt x="126" y="28"/>
                    </a:lnTo>
                    <a:lnTo>
                      <a:pt x="121" y="24"/>
                    </a:lnTo>
                    <a:lnTo>
                      <a:pt x="112" y="19"/>
                    </a:lnTo>
                    <a:lnTo>
                      <a:pt x="103" y="14"/>
                    </a:lnTo>
                    <a:lnTo>
                      <a:pt x="94" y="9"/>
                    </a:lnTo>
                    <a:lnTo>
                      <a:pt x="86" y="4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41" y="3"/>
                    </a:lnTo>
                    <a:lnTo>
                      <a:pt x="34" y="6"/>
                    </a:lnTo>
                    <a:lnTo>
                      <a:pt x="29" y="10"/>
                    </a:lnTo>
                    <a:lnTo>
                      <a:pt x="23" y="1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12" y="30"/>
                    </a:lnTo>
                    <a:lnTo>
                      <a:pt x="21" y="34"/>
                    </a:lnTo>
                    <a:lnTo>
                      <a:pt x="30" y="40"/>
                    </a:lnTo>
                    <a:lnTo>
                      <a:pt x="38" y="47"/>
                    </a:lnTo>
                    <a:lnTo>
                      <a:pt x="46" y="52"/>
                    </a:lnTo>
                    <a:lnTo>
                      <a:pt x="54" y="59"/>
                    </a:lnTo>
                    <a:lnTo>
                      <a:pt x="64" y="66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3" name="Freeform 2241">
                <a:extLst>
                  <a:ext uri="{FF2B5EF4-FFF2-40B4-BE49-F238E27FC236}">
                    <a16:creationId xmlns:a16="http://schemas.microsoft.com/office/drawing/2014/main" id="{0238D1E8-75F3-4D9B-BFC4-B769B1A1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9"/>
                <a:ext cx="24" cy="9"/>
              </a:xfrm>
              <a:custGeom>
                <a:avLst/>
                <a:gdLst>
                  <a:gd name="T0" fmla="*/ 70 w 70"/>
                  <a:gd name="T1" fmla="*/ 27 h 29"/>
                  <a:gd name="T2" fmla="*/ 60 w 70"/>
                  <a:gd name="T3" fmla="*/ 27 h 29"/>
                  <a:gd name="T4" fmla="*/ 50 w 70"/>
                  <a:gd name="T5" fmla="*/ 25 h 29"/>
                  <a:gd name="T6" fmla="*/ 42 w 70"/>
                  <a:gd name="T7" fmla="*/ 23 h 29"/>
                  <a:gd name="T8" fmla="*/ 35 w 70"/>
                  <a:gd name="T9" fmla="*/ 20 h 29"/>
                  <a:gd name="T10" fmla="*/ 26 w 70"/>
                  <a:gd name="T11" fmla="*/ 15 h 29"/>
                  <a:gd name="T12" fmla="*/ 17 w 70"/>
                  <a:gd name="T13" fmla="*/ 11 h 29"/>
                  <a:gd name="T14" fmla="*/ 10 w 70"/>
                  <a:gd name="T15" fmla="*/ 5 h 29"/>
                  <a:gd name="T16" fmla="*/ 2 w 70"/>
                  <a:gd name="T17" fmla="*/ 0 h 29"/>
                  <a:gd name="T18" fmla="*/ 0 w 70"/>
                  <a:gd name="T19" fmla="*/ 2 h 29"/>
                  <a:gd name="T20" fmla="*/ 8 w 70"/>
                  <a:gd name="T21" fmla="*/ 7 h 29"/>
                  <a:gd name="T22" fmla="*/ 16 w 70"/>
                  <a:gd name="T23" fmla="*/ 12 h 29"/>
                  <a:gd name="T24" fmla="*/ 24 w 70"/>
                  <a:gd name="T25" fmla="*/ 16 h 29"/>
                  <a:gd name="T26" fmla="*/ 33 w 70"/>
                  <a:gd name="T27" fmla="*/ 21 h 29"/>
                  <a:gd name="T28" fmla="*/ 41 w 70"/>
                  <a:gd name="T29" fmla="*/ 24 h 29"/>
                  <a:gd name="T30" fmla="*/ 50 w 70"/>
                  <a:gd name="T31" fmla="*/ 27 h 29"/>
                  <a:gd name="T32" fmla="*/ 60 w 70"/>
                  <a:gd name="T33" fmla="*/ 29 h 29"/>
                  <a:gd name="T34" fmla="*/ 70 w 70"/>
                  <a:gd name="T35" fmla="*/ 29 h 29"/>
                  <a:gd name="T36" fmla="*/ 70 w 70"/>
                  <a:gd name="T3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9">
                    <a:moveTo>
                      <a:pt x="70" y="27"/>
                    </a:moveTo>
                    <a:lnTo>
                      <a:pt x="60" y="27"/>
                    </a:lnTo>
                    <a:lnTo>
                      <a:pt x="50" y="25"/>
                    </a:lnTo>
                    <a:lnTo>
                      <a:pt x="42" y="23"/>
                    </a:lnTo>
                    <a:lnTo>
                      <a:pt x="35" y="20"/>
                    </a:lnTo>
                    <a:lnTo>
                      <a:pt x="26" y="15"/>
                    </a:lnTo>
                    <a:lnTo>
                      <a:pt x="17" y="11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2"/>
                    </a:lnTo>
                    <a:lnTo>
                      <a:pt x="24" y="16"/>
                    </a:lnTo>
                    <a:lnTo>
                      <a:pt x="33" y="21"/>
                    </a:lnTo>
                    <a:lnTo>
                      <a:pt x="41" y="24"/>
                    </a:lnTo>
                    <a:lnTo>
                      <a:pt x="50" y="27"/>
                    </a:lnTo>
                    <a:lnTo>
                      <a:pt x="60" y="29"/>
                    </a:lnTo>
                    <a:lnTo>
                      <a:pt x="70" y="29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4" name="Freeform 2242">
                <a:extLst>
                  <a:ext uri="{FF2B5EF4-FFF2-40B4-BE49-F238E27FC236}">
                    <a16:creationId xmlns:a16="http://schemas.microsoft.com/office/drawing/2014/main" id="{55152A9C-455D-4C1B-BF5A-1C2032C0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7"/>
                <a:ext cx="10" cy="1"/>
              </a:xfrm>
              <a:custGeom>
                <a:avLst/>
                <a:gdLst>
                  <a:gd name="T0" fmla="*/ 28 w 29"/>
                  <a:gd name="T1" fmla="*/ 1 h 4"/>
                  <a:gd name="T2" fmla="*/ 28 w 29"/>
                  <a:gd name="T3" fmla="*/ 0 h 4"/>
                  <a:gd name="T4" fmla="*/ 25 w 29"/>
                  <a:gd name="T5" fmla="*/ 0 h 4"/>
                  <a:gd name="T6" fmla="*/ 23 w 29"/>
                  <a:gd name="T7" fmla="*/ 0 h 4"/>
                  <a:gd name="T8" fmla="*/ 19 w 29"/>
                  <a:gd name="T9" fmla="*/ 0 h 4"/>
                  <a:gd name="T10" fmla="*/ 15 w 29"/>
                  <a:gd name="T11" fmla="*/ 0 h 4"/>
                  <a:gd name="T12" fmla="*/ 10 w 29"/>
                  <a:gd name="T13" fmla="*/ 0 h 4"/>
                  <a:gd name="T14" fmla="*/ 7 w 29"/>
                  <a:gd name="T15" fmla="*/ 1 h 4"/>
                  <a:gd name="T16" fmla="*/ 4 w 29"/>
                  <a:gd name="T17" fmla="*/ 1 h 4"/>
                  <a:gd name="T18" fmla="*/ 0 w 29"/>
                  <a:gd name="T19" fmla="*/ 2 h 4"/>
                  <a:gd name="T20" fmla="*/ 0 w 29"/>
                  <a:gd name="T21" fmla="*/ 4 h 4"/>
                  <a:gd name="T22" fmla="*/ 4 w 29"/>
                  <a:gd name="T23" fmla="*/ 2 h 4"/>
                  <a:gd name="T24" fmla="*/ 7 w 29"/>
                  <a:gd name="T25" fmla="*/ 2 h 4"/>
                  <a:gd name="T26" fmla="*/ 10 w 29"/>
                  <a:gd name="T27" fmla="*/ 2 h 4"/>
                  <a:gd name="T28" fmla="*/ 15 w 29"/>
                  <a:gd name="T29" fmla="*/ 1 h 4"/>
                  <a:gd name="T30" fmla="*/ 19 w 29"/>
                  <a:gd name="T31" fmla="*/ 1 h 4"/>
                  <a:gd name="T32" fmla="*/ 23 w 29"/>
                  <a:gd name="T33" fmla="*/ 1 h 4"/>
                  <a:gd name="T34" fmla="*/ 25 w 29"/>
                  <a:gd name="T35" fmla="*/ 1 h 4"/>
                  <a:gd name="T36" fmla="*/ 28 w 29"/>
                  <a:gd name="T37" fmla="*/ 1 h 4"/>
                  <a:gd name="T38" fmla="*/ 29 w 29"/>
                  <a:gd name="T39" fmla="*/ 0 h 4"/>
                  <a:gd name="T40" fmla="*/ 28 w 29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">
                    <a:moveTo>
                      <a:pt x="28" y="1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5" name="Freeform 2243">
                <a:extLst>
                  <a:ext uri="{FF2B5EF4-FFF2-40B4-BE49-F238E27FC236}">
                    <a16:creationId xmlns:a16="http://schemas.microsoft.com/office/drawing/2014/main" id="{5D8DE44F-21AB-4221-8D61-8947227E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21"/>
                <a:ext cx="4" cy="16"/>
              </a:xfrm>
              <a:custGeom>
                <a:avLst/>
                <a:gdLst>
                  <a:gd name="T0" fmla="*/ 0 w 13"/>
                  <a:gd name="T1" fmla="*/ 2 h 49"/>
                  <a:gd name="T2" fmla="*/ 2 w 13"/>
                  <a:gd name="T3" fmla="*/ 7 h 49"/>
                  <a:gd name="T4" fmla="*/ 5 w 13"/>
                  <a:gd name="T5" fmla="*/ 11 h 49"/>
                  <a:gd name="T6" fmla="*/ 6 w 13"/>
                  <a:gd name="T7" fmla="*/ 18 h 49"/>
                  <a:gd name="T8" fmla="*/ 7 w 13"/>
                  <a:gd name="T9" fmla="*/ 25 h 49"/>
                  <a:gd name="T10" fmla="*/ 8 w 13"/>
                  <a:gd name="T11" fmla="*/ 30 h 49"/>
                  <a:gd name="T12" fmla="*/ 8 w 13"/>
                  <a:gd name="T13" fmla="*/ 37 h 49"/>
                  <a:gd name="T14" fmla="*/ 10 w 13"/>
                  <a:gd name="T15" fmla="*/ 44 h 49"/>
                  <a:gd name="T16" fmla="*/ 12 w 13"/>
                  <a:gd name="T17" fmla="*/ 49 h 49"/>
                  <a:gd name="T18" fmla="*/ 13 w 13"/>
                  <a:gd name="T19" fmla="*/ 48 h 49"/>
                  <a:gd name="T20" fmla="*/ 11 w 13"/>
                  <a:gd name="T21" fmla="*/ 44 h 49"/>
                  <a:gd name="T22" fmla="*/ 10 w 13"/>
                  <a:gd name="T23" fmla="*/ 37 h 49"/>
                  <a:gd name="T24" fmla="*/ 9 w 13"/>
                  <a:gd name="T25" fmla="*/ 30 h 49"/>
                  <a:gd name="T26" fmla="*/ 8 w 13"/>
                  <a:gd name="T27" fmla="*/ 25 h 49"/>
                  <a:gd name="T28" fmla="*/ 8 w 13"/>
                  <a:gd name="T29" fmla="*/ 18 h 49"/>
                  <a:gd name="T30" fmla="*/ 6 w 13"/>
                  <a:gd name="T31" fmla="*/ 11 h 49"/>
                  <a:gd name="T32" fmla="*/ 3 w 13"/>
                  <a:gd name="T33" fmla="*/ 6 h 49"/>
                  <a:gd name="T34" fmla="*/ 2 w 13"/>
                  <a:gd name="T35" fmla="*/ 0 h 49"/>
                  <a:gd name="T36" fmla="*/ 0 w 13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9">
                    <a:moveTo>
                      <a:pt x="0" y="2"/>
                    </a:moveTo>
                    <a:lnTo>
                      <a:pt x="2" y="7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7" y="25"/>
                    </a:lnTo>
                    <a:lnTo>
                      <a:pt x="8" y="30"/>
                    </a:lnTo>
                    <a:lnTo>
                      <a:pt x="8" y="37"/>
                    </a:lnTo>
                    <a:lnTo>
                      <a:pt x="10" y="44"/>
                    </a:lnTo>
                    <a:lnTo>
                      <a:pt x="12" y="49"/>
                    </a:lnTo>
                    <a:lnTo>
                      <a:pt x="13" y="48"/>
                    </a:lnTo>
                    <a:lnTo>
                      <a:pt x="11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8" y="25"/>
                    </a:lnTo>
                    <a:lnTo>
                      <a:pt x="8" y="18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6" name="Freeform 2244">
                <a:extLst>
                  <a:ext uri="{FF2B5EF4-FFF2-40B4-BE49-F238E27FC236}">
                    <a16:creationId xmlns:a16="http://schemas.microsoft.com/office/drawing/2014/main" id="{D13072BD-B9B7-4D72-9F65-02003029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812"/>
                <a:ext cx="13" cy="9"/>
              </a:xfrm>
              <a:custGeom>
                <a:avLst/>
                <a:gdLst>
                  <a:gd name="T0" fmla="*/ 0 w 41"/>
                  <a:gd name="T1" fmla="*/ 1 h 27"/>
                  <a:gd name="T2" fmla="*/ 5 w 41"/>
                  <a:gd name="T3" fmla="*/ 5 h 27"/>
                  <a:gd name="T4" fmla="*/ 11 w 41"/>
                  <a:gd name="T5" fmla="*/ 6 h 27"/>
                  <a:gd name="T6" fmla="*/ 14 w 41"/>
                  <a:gd name="T7" fmla="*/ 9 h 27"/>
                  <a:gd name="T8" fmla="*/ 19 w 41"/>
                  <a:gd name="T9" fmla="*/ 12 h 27"/>
                  <a:gd name="T10" fmla="*/ 24 w 41"/>
                  <a:gd name="T11" fmla="*/ 15 h 27"/>
                  <a:gd name="T12" fmla="*/ 29 w 41"/>
                  <a:gd name="T13" fmla="*/ 19 h 27"/>
                  <a:gd name="T14" fmla="*/ 33 w 41"/>
                  <a:gd name="T15" fmla="*/ 23 h 27"/>
                  <a:gd name="T16" fmla="*/ 39 w 41"/>
                  <a:gd name="T17" fmla="*/ 27 h 27"/>
                  <a:gd name="T18" fmla="*/ 41 w 41"/>
                  <a:gd name="T19" fmla="*/ 26 h 27"/>
                  <a:gd name="T20" fmla="*/ 36 w 41"/>
                  <a:gd name="T21" fmla="*/ 21 h 27"/>
                  <a:gd name="T22" fmla="*/ 30 w 41"/>
                  <a:gd name="T23" fmla="*/ 17 h 27"/>
                  <a:gd name="T24" fmla="*/ 26 w 41"/>
                  <a:gd name="T25" fmla="*/ 15 h 27"/>
                  <a:gd name="T26" fmla="*/ 21 w 41"/>
                  <a:gd name="T27" fmla="*/ 11 h 27"/>
                  <a:gd name="T28" fmla="*/ 17 w 41"/>
                  <a:gd name="T29" fmla="*/ 7 h 27"/>
                  <a:gd name="T30" fmla="*/ 11 w 41"/>
                  <a:gd name="T31" fmla="*/ 5 h 27"/>
                  <a:gd name="T32" fmla="*/ 8 w 41"/>
                  <a:gd name="T33" fmla="*/ 2 h 27"/>
                  <a:gd name="T34" fmla="*/ 2 w 41"/>
                  <a:gd name="T35" fmla="*/ 0 h 27"/>
                  <a:gd name="T36" fmla="*/ 0 w 41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7">
                    <a:moveTo>
                      <a:pt x="0" y="1"/>
                    </a:moveTo>
                    <a:lnTo>
                      <a:pt x="5" y="5"/>
                    </a:lnTo>
                    <a:lnTo>
                      <a:pt x="11" y="6"/>
                    </a:lnTo>
                    <a:lnTo>
                      <a:pt x="14" y="9"/>
                    </a:lnTo>
                    <a:lnTo>
                      <a:pt x="19" y="12"/>
                    </a:lnTo>
                    <a:lnTo>
                      <a:pt x="24" y="15"/>
                    </a:lnTo>
                    <a:lnTo>
                      <a:pt x="29" y="19"/>
                    </a:lnTo>
                    <a:lnTo>
                      <a:pt x="33" y="23"/>
                    </a:lnTo>
                    <a:lnTo>
                      <a:pt x="39" y="27"/>
                    </a:lnTo>
                    <a:lnTo>
                      <a:pt x="41" y="26"/>
                    </a:lnTo>
                    <a:lnTo>
                      <a:pt x="36" y="21"/>
                    </a:lnTo>
                    <a:lnTo>
                      <a:pt x="30" y="17"/>
                    </a:lnTo>
                    <a:lnTo>
                      <a:pt x="26" y="15"/>
                    </a:lnTo>
                    <a:lnTo>
                      <a:pt x="21" y="11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7" name="Freeform 2245">
                <a:extLst>
                  <a:ext uri="{FF2B5EF4-FFF2-40B4-BE49-F238E27FC236}">
                    <a16:creationId xmlns:a16="http://schemas.microsoft.com/office/drawing/2014/main" id="{12A6D3E8-5EF5-447D-B5A1-05D58904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804"/>
                <a:ext cx="25" cy="9"/>
              </a:xfrm>
              <a:custGeom>
                <a:avLst/>
                <a:gdLst>
                  <a:gd name="T0" fmla="*/ 0 w 74"/>
                  <a:gd name="T1" fmla="*/ 4 h 27"/>
                  <a:gd name="T2" fmla="*/ 10 w 74"/>
                  <a:gd name="T3" fmla="*/ 3 h 27"/>
                  <a:gd name="T4" fmla="*/ 19 w 74"/>
                  <a:gd name="T5" fmla="*/ 3 h 27"/>
                  <a:gd name="T6" fmla="*/ 30 w 74"/>
                  <a:gd name="T7" fmla="*/ 4 h 27"/>
                  <a:gd name="T8" fmla="*/ 38 w 74"/>
                  <a:gd name="T9" fmla="*/ 7 h 27"/>
                  <a:gd name="T10" fmla="*/ 46 w 74"/>
                  <a:gd name="T11" fmla="*/ 12 h 27"/>
                  <a:gd name="T12" fmla="*/ 55 w 74"/>
                  <a:gd name="T13" fmla="*/ 17 h 27"/>
                  <a:gd name="T14" fmla="*/ 64 w 74"/>
                  <a:gd name="T15" fmla="*/ 22 h 27"/>
                  <a:gd name="T16" fmla="*/ 73 w 74"/>
                  <a:gd name="T17" fmla="*/ 27 h 27"/>
                  <a:gd name="T18" fmla="*/ 74 w 74"/>
                  <a:gd name="T19" fmla="*/ 25 h 27"/>
                  <a:gd name="T20" fmla="*/ 65 w 74"/>
                  <a:gd name="T21" fmla="*/ 21 h 27"/>
                  <a:gd name="T22" fmla="*/ 56 w 74"/>
                  <a:gd name="T23" fmla="*/ 15 h 27"/>
                  <a:gd name="T24" fmla="*/ 47 w 74"/>
                  <a:gd name="T25" fmla="*/ 10 h 27"/>
                  <a:gd name="T26" fmla="*/ 39 w 74"/>
                  <a:gd name="T27" fmla="*/ 6 h 27"/>
                  <a:gd name="T28" fmla="*/ 30 w 74"/>
                  <a:gd name="T29" fmla="*/ 3 h 27"/>
                  <a:gd name="T30" fmla="*/ 19 w 74"/>
                  <a:gd name="T31" fmla="*/ 0 h 27"/>
                  <a:gd name="T32" fmla="*/ 10 w 74"/>
                  <a:gd name="T33" fmla="*/ 0 h 27"/>
                  <a:gd name="T34" fmla="*/ 0 w 74"/>
                  <a:gd name="T35" fmla="*/ 3 h 27"/>
                  <a:gd name="T36" fmla="*/ 0 w 74"/>
                  <a:gd name="T3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27">
                    <a:moveTo>
                      <a:pt x="0" y="4"/>
                    </a:moveTo>
                    <a:lnTo>
                      <a:pt x="10" y="3"/>
                    </a:lnTo>
                    <a:lnTo>
                      <a:pt x="19" y="3"/>
                    </a:lnTo>
                    <a:lnTo>
                      <a:pt x="30" y="4"/>
                    </a:lnTo>
                    <a:lnTo>
                      <a:pt x="38" y="7"/>
                    </a:lnTo>
                    <a:lnTo>
                      <a:pt x="46" y="12"/>
                    </a:lnTo>
                    <a:lnTo>
                      <a:pt x="55" y="17"/>
                    </a:lnTo>
                    <a:lnTo>
                      <a:pt x="64" y="22"/>
                    </a:lnTo>
                    <a:lnTo>
                      <a:pt x="73" y="27"/>
                    </a:lnTo>
                    <a:lnTo>
                      <a:pt x="74" y="25"/>
                    </a:lnTo>
                    <a:lnTo>
                      <a:pt x="65" y="21"/>
                    </a:lnTo>
                    <a:lnTo>
                      <a:pt x="56" y="15"/>
                    </a:lnTo>
                    <a:lnTo>
                      <a:pt x="47" y="10"/>
                    </a:lnTo>
                    <a:lnTo>
                      <a:pt x="39" y="6"/>
                    </a:lnTo>
                    <a:lnTo>
                      <a:pt x="30" y="3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8" name="Freeform 2246">
                <a:extLst>
                  <a:ext uri="{FF2B5EF4-FFF2-40B4-BE49-F238E27FC236}">
                    <a16:creationId xmlns:a16="http://schemas.microsoft.com/office/drawing/2014/main" id="{A468B0DE-0069-49D1-9B2E-1C459E36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16" cy="9"/>
              </a:xfrm>
              <a:custGeom>
                <a:avLst/>
                <a:gdLst>
                  <a:gd name="T0" fmla="*/ 0 w 48"/>
                  <a:gd name="T1" fmla="*/ 25 h 27"/>
                  <a:gd name="T2" fmla="*/ 1 w 48"/>
                  <a:gd name="T3" fmla="*/ 27 h 27"/>
                  <a:gd name="T4" fmla="*/ 8 w 48"/>
                  <a:gd name="T5" fmla="*/ 24 h 27"/>
                  <a:gd name="T6" fmla="*/ 14 w 48"/>
                  <a:gd name="T7" fmla="*/ 21 h 27"/>
                  <a:gd name="T8" fmla="*/ 20 w 48"/>
                  <a:gd name="T9" fmla="*/ 18 h 27"/>
                  <a:gd name="T10" fmla="*/ 25 w 48"/>
                  <a:gd name="T11" fmla="*/ 13 h 27"/>
                  <a:gd name="T12" fmla="*/ 30 w 48"/>
                  <a:gd name="T13" fmla="*/ 10 h 27"/>
                  <a:gd name="T14" fmla="*/ 36 w 48"/>
                  <a:gd name="T15" fmla="*/ 6 h 27"/>
                  <a:gd name="T16" fmla="*/ 42 w 48"/>
                  <a:gd name="T17" fmla="*/ 4 h 27"/>
                  <a:gd name="T18" fmla="*/ 48 w 48"/>
                  <a:gd name="T19" fmla="*/ 2 h 27"/>
                  <a:gd name="T20" fmla="*/ 48 w 48"/>
                  <a:gd name="T21" fmla="*/ 0 h 27"/>
                  <a:gd name="T22" fmla="*/ 40 w 48"/>
                  <a:gd name="T23" fmla="*/ 2 h 27"/>
                  <a:gd name="T24" fmla="*/ 34 w 48"/>
                  <a:gd name="T25" fmla="*/ 5 h 27"/>
                  <a:gd name="T26" fmla="*/ 28 w 48"/>
                  <a:gd name="T27" fmla="*/ 9 h 27"/>
                  <a:gd name="T28" fmla="*/ 23 w 48"/>
                  <a:gd name="T29" fmla="*/ 12 h 27"/>
                  <a:gd name="T30" fmla="*/ 18 w 48"/>
                  <a:gd name="T31" fmla="*/ 16 h 27"/>
                  <a:gd name="T32" fmla="*/ 12 w 48"/>
                  <a:gd name="T33" fmla="*/ 19 h 27"/>
                  <a:gd name="T34" fmla="*/ 5 w 48"/>
                  <a:gd name="T35" fmla="*/ 22 h 27"/>
                  <a:gd name="T36" fmla="*/ 0 w 48"/>
                  <a:gd name="T37" fmla="*/ 25 h 27"/>
                  <a:gd name="T38" fmla="*/ 0 w 48"/>
                  <a:gd name="T39" fmla="*/ 27 h 27"/>
                  <a:gd name="T40" fmla="*/ 0 w 48"/>
                  <a:gd name="T41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0" y="25"/>
                    </a:moveTo>
                    <a:lnTo>
                      <a:pt x="1" y="27"/>
                    </a:lnTo>
                    <a:lnTo>
                      <a:pt x="8" y="24"/>
                    </a:lnTo>
                    <a:lnTo>
                      <a:pt x="14" y="21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6" y="6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3" y="12"/>
                    </a:lnTo>
                    <a:lnTo>
                      <a:pt x="18" y="16"/>
                    </a:lnTo>
                    <a:lnTo>
                      <a:pt x="12" y="19"/>
                    </a:lnTo>
                    <a:lnTo>
                      <a:pt x="5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9" name="Freeform 2247">
                <a:extLst>
                  <a:ext uri="{FF2B5EF4-FFF2-40B4-BE49-F238E27FC236}">
                    <a16:creationId xmlns:a16="http://schemas.microsoft.com/office/drawing/2014/main" id="{196A974C-E455-40ED-9C6E-40FED9493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13"/>
                <a:ext cx="26" cy="16"/>
              </a:xfrm>
              <a:custGeom>
                <a:avLst/>
                <a:gdLst>
                  <a:gd name="T0" fmla="*/ 76 w 76"/>
                  <a:gd name="T1" fmla="*/ 47 h 49"/>
                  <a:gd name="T2" fmla="*/ 65 w 76"/>
                  <a:gd name="T3" fmla="*/ 40 h 49"/>
                  <a:gd name="T4" fmla="*/ 55 w 76"/>
                  <a:gd name="T5" fmla="*/ 33 h 49"/>
                  <a:gd name="T6" fmla="*/ 46 w 76"/>
                  <a:gd name="T7" fmla="*/ 26 h 49"/>
                  <a:gd name="T8" fmla="*/ 39 w 76"/>
                  <a:gd name="T9" fmla="*/ 21 h 49"/>
                  <a:gd name="T10" fmla="*/ 32 w 76"/>
                  <a:gd name="T11" fmla="*/ 14 h 49"/>
                  <a:gd name="T12" fmla="*/ 23 w 76"/>
                  <a:gd name="T13" fmla="*/ 9 h 49"/>
                  <a:gd name="T14" fmla="*/ 13 w 76"/>
                  <a:gd name="T15" fmla="*/ 4 h 49"/>
                  <a:gd name="T16" fmla="*/ 0 w 76"/>
                  <a:gd name="T17" fmla="*/ 0 h 49"/>
                  <a:gd name="T18" fmla="*/ 0 w 76"/>
                  <a:gd name="T19" fmla="*/ 2 h 49"/>
                  <a:gd name="T20" fmla="*/ 12 w 76"/>
                  <a:gd name="T21" fmla="*/ 6 h 49"/>
                  <a:gd name="T22" fmla="*/ 21 w 76"/>
                  <a:gd name="T23" fmla="*/ 10 h 49"/>
                  <a:gd name="T24" fmla="*/ 30 w 76"/>
                  <a:gd name="T25" fmla="*/ 16 h 49"/>
                  <a:gd name="T26" fmla="*/ 38 w 76"/>
                  <a:gd name="T27" fmla="*/ 22 h 49"/>
                  <a:gd name="T28" fmla="*/ 45 w 76"/>
                  <a:gd name="T29" fmla="*/ 27 h 49"/>
                  <a:gd name="T30" fmla="*/ 54 w 76"/>
                  <a:gd name="T31" fmla="*/ 34 h 49"/>
                  <a:gd name="T32" fmla="*/ 62 w 76"/>
                  <a:gd name="T33" fmla="*/ 42 h 49"/>
                  <a:gd name="T34" fmla="*/ 75 w 76"/>
                  <a:gd name="T35" fmla="*/ 49 h 49"/>
                  <a:gd name="T36" fmla="*/ 76 w 76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9">
                    <a:moveTo>
                      <a:pt x="76" y="47"/>
                    </a:moveTo>
                    <a:lnTo>
                      <a:pt x="65" y="40"/>
                    </a:lnTo>
                    <a:lnTo>
                      <a:pt x="55" y="33"/>
                    </a:lnTo>
                    <a:lnTo>
                      <a:pt x="46" y="26"/>
                    </a:lnTo>
                    <a:lnTo>
                      <a:pt x="39" y="21"/>
                    </a:lnTo>
                    <a:lnTo>
                      <a:pt x="32" y="14"/>
                    </a:lnTo>
                    <a:lnTo>
                      <a:pt x="23" y="9"/>
                    </a:lnTo>
                    <a:lnTo>
                      <a:pt x="1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6"/>
                    </a:lnTo>
                    <a:lnTo>
                      <a:pt x="21" y="10"/>
                    </a:lnTo>
                    <a:lnTo>
                      <a:pt x="30" y="16"/>
                    </a:lnTo>
                    <a:lnTo>
                      <a:pt x="38" y="22"/>
                    </a:lnTo>
                    <a:lnTo>
                      <a:pt x="45" y="27"/>
                    </a:lnTo>
                    <a:lnTo>
                      <a:pt x="54" y="34"/>
                    </a:lnTo>
                    <a:lnTo>
                      <a:pt x="62" y="42"/>
                    </a:lnTo>
                    <a:lnTo>
                      <a:pt x="75" y="49"/>
                    </a:lnTo>
                    <a:lnTo>
                      <a:pt x="7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0" name="Freeform 2248">
                <a:extLst>
                  <a:ext uri="{FF2B5EF4-FFF2-40B4-BE49-F238E27FC236}">
                    <a16:creationId xmlns:a16="http://schemas.microsoft.com/office/drawing/2014/main" id="{FF1DC5F9-66F5-4FBA-AF3E-884997B35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79"/>
                <a:ext cx="49" cy="76"/>
              </a:xfrm>
              <a:custGeom>
                <a:avLst/>
                <a:gdLst>
                  <a:gd name="T0" fmla="*/ 63 w 147"/>
                  <a:gd name="T1" fmla="*/ 227 h 228"/>
                  <a:gd name="T2" fmla="*/ 97 w 147"/>
                  <a:gd name="T3" fmla="*/ 225 h 228"/>
                  <a:gd name="T4" fmla="*/ 122 w 147"/>
                  <a:gd name="T5" fmla="*/ 209 h 228"/>
                  <a:gd name="T6" fmla="*/ 137 w 147"/>
                  <a:gd name="T7" fmla="*/ 184 h 228"/>
                  <a:gd name="T8" fmla="*/ 146 w 147"/>
                  <a:gd name="T9" fmla="*/ 156 h 228"/>
                  <a:gd name="T10" fmla="*/ 145 w 147"/>
                  <a:gd name="T11" fmla="*/ 129 h 228"/>
                  <a:gd name="T12" fmla="*/ 136 w 147"/>
                  <a:gd name="T13" fmla="*/ 107 h 228"/>
                  <a:gd name="T14" fmla="*/ 126 w 147"/>
                  <a:gd name="T15" fmla="*/ 88 h 228"/>
                  <a:gd name="T16" fmla="*/ 119 w 147"/>
                  <a:gd name="T17" fmla="*/ 63 h 228"/>
                  <a:gd name="T18" fmla="*/ 114 w 147"/>
                  <a:gd name="T19" fmla="*/ 47 h 228"/>
                  <a:gd name="T20" fmla="*/ 109 w 147"/>
                  <a:gd name="T21" fmla="*/ 41 h 228"/>
                  <a:gd name="T22" fmla="*/ 101 w 147"/>
                  <a:gd name="T23" fmla="*/ 34 h 228"/>
                  <a:gd name="T24" fmla="*/ 93 w 147"/>
                  <a:gd name="T25" fmla="*/ 23 h 228"/>
                  <a:gd name="T26" fmla="*/ 90 w 147"/>
                  <a:gd name="T27" fmla="*/ 15 h 228"/>
                  <a:gd name="T28" fmla="*/ 85 w 147"/>
                  <a:gd name="T29" fmla="*/ 7 h 228"/>
                  <a:gd name="T30" fmla="*/ 83 w 147"/>
                  <a:gd name="T31" fmla="*/ 0 h 228"/>
                  <a:gd name="T32" fmla="*/ 75 w 147"/>
                  <a:gd name="T33" fmla="*/ 0 h 228"/>
                  <a:gd name="T34" fmla="*/ 72 w 147"/>
                  <a:gd name="T35" fmla="*/ 1 h 228"/>
                  <a:gd name="T36" fmla="*/ 66 w 147"/>
                  <a:gd name="T37" fmla="*/ 8 h 228"/>
                  <a:gd name="T38" fmla="*/ 63 w 147"/>
                  <a:gd name="T39" fmla="*/ 15 h 228"/>
                  <a:gd name="T40" fmla="*/ 61 w 147"/>
                  <a:gd name="T41" fmla="*/ 19 h 228"/>
                  <a:gd name="T42" fmla="*/ 53 w 147"/>
                  <a:gd name="T43" fmla="*/ 34 h 228"/>
                  <a:gd name="T44" fmla="*/ 44 w 147"/>
                  <a:gd name="T45" fmla="*/ 51 h 228"/>
                  <a:gd name="T46" fmla="*/ 36 w 147"/>
                  <a:gd name="T47" fmla="*/ 69 h 228"/>
                  <a:gd name="T48" fmla="*/ 27 w 147"/>
                  <a:gd name="T49" fmla="*/ 88 h 228"/>
                  <a:gd name="T50" fmla="*/ 18 w 147"/>
                  <a:gd name="T51" fmla="*/ 107 h 228"/>
                  <a:gd name="T52" fmla="*/ 12 w 147"/>
                  <a:gd name="T53" fmla="*/ 125 h 228"/>
                  <a:gd name="T54" fmla="*/ 6 w 147"/>
                  <a:gd name="T55" fmla="*/ 144 h 228"/>
                  <a:gd name="T56" fmla="*/ 2 w 147"/>
                  <a:gd name="T57" fmla="*/ 161 h 228"/>
                  <a:gd name="T58" fmla="*/ 6 w 147"/>
                  <a:gd name="T59" fmla="*/ 166 h 228"/>
                  <a:gd name="T60" fmla="*/ 10 w 147"/>
                  <a:gd name="T61" fmla="*/ 172 h 228"/>
                  <a:gd name="T62" fmla="*/ 12 w 147"/>
                  <a:gd name="T63" fmla="*/ 180 h 228"/>
                  <a:gd name="T64" fmla="*/ 12 w 147"/>
                  <a:gd name="T65" fmla="*/ 186 h 228"/>
                  <a:gd name="T66" fmla="*/ 9 w 147"/>
                  <a:gd name="T67" fmla="*/ 196 h 228"/>
                  <a:gd name="T68" fmla="*/ 3 w 147"/>
                  <a:gd name="T69" fmla="*/ 204 h 228"/>
                  <a:gd name="T70" fmla="*/ 1 w 147"/>
                  <a:gd name="T71" fmla="*/ 211 h 228"/>
                  <a:gd name="T72" fmla="*/ 1 w 147"/>
                  <a:gd name="T73" fmla="*/ 22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228">
                    <a:moveTo>
                      <a:pt x="39" y="220"/>
                    </a:moveTo>
                    <a:lnTo>
                      <a:pt x="63" y="227"/>
                    </a:lnTo>
                    <a:lnTo>
                      <a:pt x="81" y="228"/>
                    </a:lnTo>
                    <a:lnTo>
                      <a:pt x="97" y="225"/>
                    </a:lnTo>
                    <a:lnTo>
                      <a:pt x="111" y="218"/>
                    </a:lnTo>
                    <a:lnTo>
                      <a:pt x="122" y="209"/>
                    </a:lnTo>
                    <a:lnTo>
                      <a:pt x="130" y="196"/>
                    </a:lnTo>
                    <a:lnTo>
                      <a:pt x="137" y="184"/>
                    </a:lnTo>
                    <a:lnTo>
                      <a:pt x="140" y="172"/>
                    </a:lnTo>
                    <a:lnTo>
                      <a:pt x="146" y="156"/>
                    </a:lnTo>
                    <a:lnTo>
                      <a:pt x="147" y="143"/>
                    </a:lnTo>
                    <a:lnTo>
                      <a:pt x="145" y="129"/>
                    </a:lnTo>
                    <a:lnTo>
                      <a:pt x="140" y="118"/>
                    </a:lnTo>
                    <a:lnTo>
                      <a:pt x="136" y="107"/>
                    </a:lnTo>
                    <a:lnTo>
                      <a:pt x="130" y="97"/>
                    </a:lnTo>
                    <a:lnTo>
                      <a:pt x="126" y="88"/>
                    </a:lnTo>
                    <a:lnTo>
                      <a:pt x="122" y="78"/>
                    </a:lnTo>
                    <a:lnTo>
                      <a:pt x="119" y="63"/>
                    </a:lnTo>
                    <a:lnTo>
                      <a:pt x="118" y="53"/>
                    </a:lnTo>
                    <a:lnTo>
                      <a:pt x="114" y="47"/>
                    </a:lnTo>
                    <a:lnTo>
                      <a:pt x="112" y="43"/>
                    </a:lnTo>
                    <a:lnTo>
                      <a:pt x="109" y="41"/>
                    </a:lnTo>
                    <a:lnTo>
                      <a:pt x="105" y="38"/>
                    </a:lnTo>
                    <a:lnTo>
                      <a:pt x="101" y="34"/>
                    </a:lnTo>
                    <a:lnTo>
                      <a:pt x="95" y="26"/>
                    </a:lnTo>
                    <a:lnTo>
                      <a:pt x="93" y="23"/>
                    </a:lnTo>
                    <a:lnTo>
                      <a:pt x="92" y="19"/>
                    </a:lnTo>
                    <a:lnTo>
                      <a:pt x="90" y="15"/>
                    </a:lnTo>
                    <a:lnTo>
                      <a:pt x="89" y="10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8" y="4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3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56" y="26"/>
                    </a:lnTo>
                    <a:lnTo>
                      <a:pt x="53" y="34"/>
                    </a:lnTo>
                    <a:lnTo>
                      <a:pt x="48" y="42"/>
                    </a:lnTo>
                    <a:lnTo>
                      <a:pt x="44" y="51"/>
                    </a:lnTo>
                    <a:lnTo>
                      <a:pt x="40" y="60"/>
                    </a:lnTo>
                    <a:lnTo>
                      <a:pt x="36" y="69"/>
                    </a:lnTo>
                    <a:lnTo>
                      <a:pt x="31" y="78"/>
                    </a:lnTo>
                    <a:lnTo>
                      <a:pt x="27" y="88"/>
                    </a:lnTo>
                    <a:lnTo>
                      <a:pt x="23" y="97"/>
                    </a:lnTo>
                    <a:lnTo>
                      <a:pt x="18" y="107"/>
                    </a:lnTo>
                    <a:lnTo>
                      <a:pt x="15" y="116"/>
                    </a:lnTo>
                    <a:lnTo>
                      <a:pt x="12" y="125"/>
                    </a:lnTo>
                    <a:lnTo>
                      <a:pt x="9" y="135"/>
                    </a:lnTo>
                    <a:lnTo>
                      <a:pt x="6" y="144"/>
                    </a:lnTo>
                    <a:lnTo>
                      <a:pt x="5" y="153"/>
                    </a:lnTo>
                    <a:lnTo>
                      <a:pt x="2" y="161"/>
                    </a:lnTo>
                    <a:lnTo>
                      <a:pt x="5" y="163"/>
                    </a:lnTo>
                    <a:lnTo>
                      <a:pt x="6" y="166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0" y="175"/>
                    </a:lnTo>
                    <a:lnTo>
                      <a:pt x="12" y="180"/>
                    </a:lnTo>
                    <a:lnTo>
                      <a:pt x="12" y="182"/>
                    </a:lnTo>
                    <a:lnTo>
                      <a:pt x="12" y="186"/>
                    </a:lnTo>
                    <a:lnTo>
                      <a:pt x="11" y="192"/>
                    </a:lnTo>
                    <a:lnTo>
                      <a:pt x="9" y="196"/>
                    </a:lnTo>
                    <a:lnTo>
                      <a:pt x="7" y="201"/>
                    </a:lnTo>
                    <a:lnTo>
                      <a:pt x="3" y="204"/>
                    </a:lnTo>
                    <a:lnTo>
                      <a:pt x="1" y="208"/>
                    </a:lnTo>
                    <a:lnTo>
                      <a:pt x="1" y="211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39" y="22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1" name="Freeform 2249">
                <a:extLst>
                  <a:ext uri="{FF2B5EF4-FFF2-40B4-BE49-F238E27FC236}">
                    <a16:creationId xmlns:a16="http://schemas.microsoft.com/office/drawing/2014/main" id="{32C3361A-471E-44B4-9654-981F7DBE5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836"/>
                <a:ext cx="35" cy="19"/>
              </a:xfrm>
              <a:custGeom>
                <a:avLst/>
                <a:gdLst>
                  <a:gd name="T0" fmla="*/ 101 w 104"/>
                  <a:gd name="T1" fmla="*/ 0 h 58"/>
                  <a:gd name="T2" fmla="*/ 101 w 104"/>
                  <a:gd name="T3" fmla="*/ 1 h 58"/>
                  <a:gd name="T4" fmla="*/ 97 w 104"/>
                  <a:gd name="T5" fmla="*/ 12 h 58"/>
                  <a:gd name="T6" fmla="*/ 91 w 104"/>
                  <a:gd name="T7" fmla="*/ 24 h 58"/>
                  <a:gd name="T8" fmla="*/ 82 w 104"/>
                  <a:gd name="T9" fmla="*/ 36 h 58"/>
                  <a:gd name="T10" fmla="*/ 72 w 104"/>
                  <a:gd name="T11" fmla="*/ 45 h 58"/>
                  <a:gd name="T12" fmla="*/ 59 w 104"/>
                  <a:gd name="T13" fmla="*/ 51 h 58"/>
                  <a:gd name="T14" fmla="*/ 43 w 104"/>
                  <a:gd name="T15" fmla="*/ 55 h 58"/>
                  <a:gd name="T16" fmla="*/ 24 w 104"/>
                  <a:gd name="T17" fmla="*/ 54 h 58"/>
                  <a:gd name="T18" fmla="*/ 2 w 104"/>
                  <a:gd name="T19" fmla="*/ 47 h 58"/>
                  <a:gd name="T20" fmla="*/ 0 w 104"/>
                  <a:gd name="T21" fmla="*/ 49 h 58"/>
                  <a:gd name="T22" fmla="*/ 24 w 104"/>
                  <a:gd name="T23" fmla="*/ 57 h 58"/>
                  <a:gd name="T24" fmla="*/ 43 w 104"/>
                  <a:gd name="T25" fmla="*/ 58 h 58"/>
                  <a:gd name="T26" fmla="*/ 60 w 104"/>
                  <a:gd name="T27" fmla="*/ 55 h 58"/>
                  <a:gd name="T28" fmla="*/ 74 w 104"/>
                  <a:gd name="T29" fmla="*/ 48 h 58"/>
                  <a:gd name="T30" fmla="*/ 87 w 104"/>
                  <a:gd name="T31" fmla="*/ 38 h 58"/>
                  <a:gd name="T32" fmla="*/ 94 w 104"/>
                  <a:gd name="T33" fmla="*/ 27 h 58"/>
                  <a:gd name="T34" fmla="*/ 100 w 104"/>
                  <a:gd name="T35" fmla="*/ 13 h 58"/>
                  <a:gd name="T36" fmla="*/ 104 w 104"/>
                  <a:gd name="T37" fmla="*/ 1 h 58"/>
                  <a:gd name="T38" fmla="*/ 104 w 104"/>
                  <a:gd name="T39" fmla="*/ 2 h 58"/>
                  <a:gd name="T40" fmla="*/ 101 w 104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8">
                    <a:moveTo>
                      <a:pt x="101" y="0"/>
                    </a:moveTo>
                    <a:lnTo>
                      <a:pt x="101" y="1"/>
                    </a:lnTo>
                    <a:lnTo>
                      <a:pt x="97" y="12"/>
                    </a:lnTo>
                    <a:lnTo>
                      <a:pt x="91" y="24"/>
                    </a:lnTo>
                    <a:lnTo>
                      <a:pt x="82" y="36"/>
                    </a:lnTo>
                    <a:lnTo>
                      <a:pt x="72" y="45"/>
                    </a:lnTo>
                    <a:lnTo>
                      <a:pt x="59" y="51"/>
                    </a:lnTo>
                    <a:lnTo>
                      <a:pt x="43" y="55"/>
                    </a:lnTo>
                    <a:lnTo>
                      <a:pt x="24" y="54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24" y="57"/>
                    </a:lnTo>
                    <a:lnTo>
                      <a:pt x="43" y="58"/>
                    </a:lnTo>
                    <a:lnTo>
                      <a:pt x="60" y="55"/>
                    </a:lnTo>
                    <a:lnTo>
                      <a:pt x="74" y="48"/>
                    </a:lnTo>
                    <a:lnTo>
                      <a:pt x="87" y="38"/>
                    </a:lnTo>
                    <a:lnTo>
                      <a:pt x="94" y="27"/>
                    </a:lnTo>
                    <a:lnTo>
                      <a:pt x="100" y="13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2" name="Freeform 2250">
                <a:extLst>
                  <a:ext uri="{FF2B5EF4-FFF2-40B4-BE49-F238E27FC236}">
                    <a16:creationId xmlns:a16="http://schemas.microsoft.com/office/drawing/2014/main" id="{A69586F4-C3B2-42F7-8496-FAD5C458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805"/>
                <a:ext cx="9" cy="32"/>
              </a:xfrm>
              <a:custGeom>
                <a:avLst/>
                <a:gdLst>
                  <a:gd name="T0" fmla="*/ 0 w 28"/>
                  <a:gd name="T1" fmla="*/ 0 h 94"/>
                  <a:gd name="T2" fmla="*/ 3 w 28"/>
                  <a:gd name="T3" fmla="*/ 10 h 94"/>
                  <a:gd name="T4" fmla="*/ 8 w 28"/>
                  <a:gd name="T5" fmla="*/ 19 h 94"/>
                  <a:gd name="T6" fmla="*/ 14 w 28"/>
                  <a:gd name="T7" fmla="*/ 29 h 94"/>
                  <a:gd name="T8" fmla="*/ 18 w 28"/>
                  <a:gd name="T9" fmla="*/ 39 h 94"/>
                  <a:gd name="T10" fmla="*/ 22 w 28"/>
                  <a:gd name="T11" fmla="*/ 50 h 94"/>
                  <a:gd name="T12" fmla="*/ 25 w 28"/>
                  <a:gd name="T13" fmla="*/ 63 h 94"/>
                  <a:gd name="T14" fmla="*/ 24 w 28"/>
                  <a:gd name="T15" fmla="*/ 77 h 94"/>
                  <a:gd name="T16" fmla="*/ 18 w 28"/>
                  <a:gd name="T17" fmla="*/ 92 h 94"/>
                  <a:gd name="T18" fmla="*/ 21 w 28"/>
                  <a:gd name="T19" fmla="*/ 94 h 94"/>
                  <a:gd name="T20" fmla="*/ 27 w 28"/>
                  <a:gd name="T21" fmla="*/ 77 h 94"/>
                  <a:gd name="T22" fmla="*/ 28 w 28"/>
                  <a:gd name="T23" fmla="*/ 63 h 94"/>
                  <a:gd name="T24" fmla="*/ 26 w 28"/>
                  <a:gd name="T25" fmla="*/ 50 h 94"/>
                  <a:gd name="T26" fmla="*/ 21 w 28"/>
                  <a:gd name="T27" fmla="*/ 38 h 94"/>
                  <a:gd name="T28" fmla="*/ 17 w 28"/>
                  <a:gd name="T29" fmla="*/ 28 h 94"/>
                  <a:gd name="T30" fmla="*/ 10 w 28"/>
                  <a:gd name="T31" fmla="*/ 17 h 94"/>
                  <a:gd name="T32" fmla="*/ 7 w 28"/>
                  <a:gd name="T33" fmla="*/ 8 h 94"/>
                  <a:gd name="T34" fmla="*/ 3 w 28"/>
                  <a:gd name="T35" fmla="*/ 0 h 94"/>
                  <a:gd name="T36" fmla="*/ 0 w 2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94">
                    <a:moveTo>
                      <a:pt x="0" y="0"/>
                    </a:moveTo>
                    <a:lnTo>
                      <a:pt x="3" y="10"/>
                    </a:lnTo>
                    <a:lnTo>
                      <a:pt x="8" y="19"/>
                    </a:lnTo>
                    <a:lnTo>
                      <a:pt x="14" y="29"/>
                    </a:lnTo>
                    <a:lnTo>
                      <a:pt x="18" y="39"/>
                    </a:lnTo>
                    <a:lnTo>
                      <a:pt x="22" y="50"/>
                    </a:lnTo>
                    <a:lnTo>
                      <a:pt x="25" y="63"/>
                    </a:lnTo>
                    <a:lnTo>
                      <a:pt x="24" y="77"/>
                    </a:lnTo>
                    <a:lnTo>
                      <a:pt x="18" y="92"/>
                    </a:lnTo>
                    <a:lnTo>
                      <a:pt x="21" y="94"/>
                    </a:lnTo>
                    <a:lnTo>
                      <a:pt x="27" y="77"/>
                    </a:lnTo>
                    <a:lnTo>
                      <a:pt x="28" y="63"/>
                    </a:lnTo>
                    <a:lnTo>
                      <a:pt x="26" y="50"/>
                    </a:lnTo>
                    <a:lnTo>
                      <a:pt x="21" y="38"/>
                    </a:lnTo>
                    <a:lnTo>
                      <a:pt x="17" y="28"/>
                    </a:lnTo>
                    <a:lnTo>
                      <a:pt x="10" y="1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3" name="Freeform 2251">
                <a:extLst>
                  <a:ext uri="{FF2B5EF4-FFF2-40B4-BE49-F238E27FC236}">
                    <a16:creationId xmlns:a16="http://schemas.microsoft.com/office/drawing/2014/main" id="{9153303A-79FA-4055-B6D2-2EEB7C1E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788"/>
                <a:ext cx="11" cy="17"/>
              </a:xfrm>
              <a:custGeom>
                <a:avLst/>
                <a:gdLst>
                  <a:gd name="T0" fmla="*/ 0 w 31"/>
                  <a:gd name="T1" fmla="*/ 1 h 52"/>
                  <a:gd name="T2" fmla="*/ 5 w 31"/>
                  <a:gd name="T3" fmla="*/ 9 h 52"/>
                  <a:gd name="T4" fmla="*/ 12 w 31"/>
                  <a:gd name="T5" fmla="*/ 14 h 52"/>
                  <a:gd name="T6" fmla="*/ 14 w 31"/>
                  <a:gd name="T7" fmla="*/ 17 h 52"/>
                  <a:gd name="T8" fmla="*/ 17 w 31"/>
                  <a:gd name="T9" fmla="*/ 18 h 52"/>
                  <a:gd name="T10" fmla="*/ 19 w 31"/>
                  <a:gd name="T11" fmla="*/ 21 h 52"/>
                  <a:gd name="T12" fmla="*/ 22 w 31"/>
                  <a:gd name="T13" fmla="*/ 27 h 52"/>
                  <a:gd name="T14" fmla="*/ 24 w 31"/>
                  <a:gd name="T15" fmla="*/ 37 h 52"/>
                  <a:gd name="T16" fmla="*/ 27 w 31"/>
                  <a:gd name="T17" fmla="*/ 52 h 52"/>
                  <a:gd name="T18" fmla="*/ 31 w 31"/>
                  <a:gd name="T19" fmla="*/ 52 h 52"/>
                  <a:gd name="T20" fmla="*/ 27 w 31"/>
                  <a:gd name="T21" fmla="*/ 37 h 52"/>
                  <a:gd name="T22" fmla="*/ 25 w 31"/>
                  <a:gd name="T23" fmla="*/ 26 h 52"/>
                  <a:gd name="T24" fmla="*/ 22 w 31"/>
                  <a:gd name="T25" fmla="*/ 20 h 52"/>
                  <a:gd name="T26" fmla="*/ 19 w 31"/>
                  <a:gd name="T27" fmla="*/ 17 h 52"/>
                  <a:gd name="T28" fmla="*/ 16 w 31"/>
                  <a:gd name="T29" fmla="*/ 14 h 52"/>
                  <a:gd name="T30" fmla="*/ 13 w 31"/>
                  <a:gd name="T31" fmla="*/ 12 h 52"/>
                  <a:gd name="T32" fmla="*/ 8 w 31"/>
                  <a:gd name="T33" fmla="*/ 7 h 52"/>
                  <a:gd name="T34" fmla="*/ 3 w 31"/>
                  <a:gd name="T35" fmla="*/ 0 h 52"/>
                  <a:gd name="T36" fmla="*/ 0 w 31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2">
                    <a:moveTo>
                      <a:pt x="0" y="1"/>
                    </a:moveTo>
                    <a:lnTo>
                      <a:pt x="5" y="9"/>
                    </a:lnTo>
                    <a:lnTo>
                      <a:pt x="12" y="14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9" y="21"/>
                    </a:lnTo>
                    <a:lnTo>
                      <a:pt x="22" y="27"/>
                    </a:lnTo>
                    <a:lnTo>
                      <a:pt x="24" y="37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27" y="37"/>
                    </a:lnTo>
                    <a:lnTo>
                      <a:pt x="25" y="26"/>
                    </a:lnTo>
                    <a:lnTo>
                      <a:pt x="22" y="20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3" y="12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4" name="Freeform 2252">
                <a:extLst>
                  <a:ext uri="{FF2B5EF4-FFF2-40B4-BE49-F238E27FC236}">
                    <a16:creationId xmlns:a16="http://schemas.microsoft.com/office/drawing/2014/main" id="{37B9FBF2-0CE2-4A10-BDF3-38A34F7C0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3779"/>
                <a:ext cx="4" cy="9"/>
              </a:xfrm>
              <a:custGeom>
                <a:avLst/>
                <a:gdLst>
                  <a:gd name="T0" fmla="*/ 0 w 13"/>
                  <a:gd name="T1" fmla="*/ 2 h 28"/>
                  <a:gd name="T2" fmla="*/ 1 w 13"/>
                  <a:gd name="T3" fmla="*/ 5 h 28"/>
                  <a:gd name="T4" fmla="*/ 2 w 13"/>
                  <a:gd name="T5" fmla="*/ 9 h 28"/>
                  <a:gd name="T6" fmla="*/ 4 w 13"/>
                  <a:gd name="T7" fmla="*/ 11 h 28"/>
                  <a:gd name="T8" fmla="*/ 6 w 13"/>
                  <a:gd name="T9" fmla="*/ 17 h 28"/>
                  <a:gd name="T10" fmla="*/ 8 w 13"/>
                  <a:gd name="T11" fmla="*/ 20 h 28"/>
                  <a:gd name="T12" fmla="*/ 9 w 13"/>
                  <a:gd name="T13" fmla="*/ 25 h 28"/>
                  <a:gd name="T14" fmla="*/ 11 w 13"/>
                  <a:gd name="T15" fmla="*/ 28 h 28"/>
                  <a:gd name="T16" fmla="*/ 13 w 13"/>
                  <a:gd name="T17" fmla="*/ 27 h 28"/>
                  <a:gd name="T18" fmla="*/ 12 w 13"/>
                  <a:gd name="T19" fmla="*/ 23 h 28"/>
                  <a:gd name="T20" fmla="*/ 11 w 13"/>
                  <a:gd name="T21" fmla="*/ 19 h 28"/>
                  <a:gd name="T22" fmla="*/ 9 w 13"/>
                  <a:gd name="T23" fmla="*/ 15 h 28"/>
                  <a:gd name="T24" fmla="*/ 8 w 13"/>
                  <a:gd name="T25" fmla="*/ 11 h 28"/>
                  <a:gd name="T26" fmla="*/ 6 w 13"/>
                  <a:gd name="T27" fmla="*/ 7 h 28"/>
                  <a:gd name="T28" fmla="*/ 3 w 13"/>
                  <a:gd name="T29" fmla="*/ 4 h 28"/>
                  <a:gd name="T30" fmla="*/ 2 w 13"/>
                  <a:gd name="T31" fmla="*/ 1 h 28"/>
                  <a:gd name="T32" fmla="*/ 0 w 13"/>
                  <a:gd name="T33" fmla="*/ 0 h 28"/>
                  <a:gd name="T34" fmla="*/ 0 w 13"/>
                  <a:gd name="T3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0" y="2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9" y="25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2" y="23"/>
                    </a:lnTo>
                    <a:lnTo>
                      <a:pt x="11" y="19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5" name="Freeform 2253">
                <a:extLst>
                  <a:ext uri="{FF2B5EF4-FFF2-40B4-BE49-F238E27FC236}">
                    <a16:creationId xmlns:a16="http://schemas.microsoft.com/office/drawing/2014/main" id="{79FC8C99-4BF6-484B-AC52-D0D0395E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9"/>
                <a:ext cx="2" cy="1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0 h 2"/>
                  <a:gd name="T8" fmla="*/ 1 w 7"/>
                  <a:gd name="T9" fmla="*/ 0 h 2"/>
                  <a:gd name="T10" fmla="*/ 0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6" name="Freeform 2254">
                <a:extLst>
                  <a:ext uri="{FF2B5EF4-FFF2-40B4-BE49-F238E27FC236}">
                    <a16:creationId xmlns:a16="http://schemas.microsoft.com/office/drawing/2014/main" id="{DCA9D35A-85FD-4EA6-A4A3-B72730B3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8"/>
                <a:ext cx="7" cy="8"/>
              </a:xfrm>
              <a:custGeom>
                <a:avLst/>
                <a:gdLst>
                  <a:gd name="T0" fmla="*/ 4 w 19"/>
                  <a:gd name="T1" fmla="*/ 22 h 22"/>
                  <a:gd name="T2" fmla="*/ 4 w 19"/>
                  <a:gd name="T3" fmla="*/ 21 h 22"/>
                  <a:gd name="T4" fmla="*/ 5 w 19"/>
                  <a:gd name="T5" fmla="*/ 20 h 22"/>
                  <a:gd name="T6" fmla="*/ 6 w 19"/>
                  <a:gd name="T7" fmla="*/ 17 h 22"/>
                  <a:gd name="T8" fmla="*/ 8 w 19"/>
                  <a:gd name="T9" fmla="*/ 14 h 22"/>
                  <a:gd name="T10" fmla="*/ 10 w 19"/>
                  <a:gd name="T11" fmla="*/ 10 h 22"/>
                  <a:gd name="T12" fmla="*/ 12 w 19"/>
                  <a:gd name="T13" fmla="*/ 7 h 22"/>
                  <a:gd name="T14" fmla="*/ 15 w 19"/>
                  <a:gd name="T15" fmla="*/ 5 h 22"/>
                  <a:gd name="T16" fmla="*/ 17 w 19"/>
                  <a:gd name="T17" fmla="*/ 2 h 22"/>
                  <a:gd name="T18" fmla="*/ 18 w 19"/>
                  <a:gd name="T19" fmla="*/ 2 h 22"/>
                  <a:gd name="T20" fmla="*/ 19 w 19"/>
                  <a:gd name="T21" fmla="*/ 0 h 22"/>
                  <a:gd name="T22" fmla="*/ 16 w 19"/>
                  <a:gd name="T23" fmla="*/ 0 h 22"/>
                  <a:gd name="T24" fmla="*/ 14 w 19"/>
                  <a:gd name="T25" fmla="*/ 2 h 22"/>
                  <a:gd name="T26" fmla="*/ 9 w 19"/>
                  <a:gd name="T27" fmla="*/ 6 h 22"/>
                  <a:gd name="T28" fmla="*/ 8 w 19"/>
                  <a:gd name="T29" fmla="*/ 9 h 22"/>
                  <a:gd name="T30" fmla="*/ 5 w 19"/>
                  <a:gd name="T31" fmla="*/ 12 h 22"/>
                  <a:gd name="T32" fmla="*/ 2 w 19"/>
                  <a:gd name="T33" fmla="*/ 16 h 22"/>
                  <a:gd name="T34" fmla="*/ 1 w 19"/>
                  <a:gd name="T35" fmla="*/ 18 h 22"/>
                  <a:gd name="T36" fmla="*/ 0 w 19"/>
                  <a:gd name="T37" fmla="*/ 21 h 22"/>
                  <a:gd name="T38" fmla="*/ 0 w 19"/>
                  <a:gd name="T39" fmla="*/ 20 h 22"/>
                  <a:gd name="T40" fmla="*/ 4 w 19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4" y="22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6" y="17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7" name="Freeform 2255">
                <a:extLst>
                  <a:ext uri="{FF2B5EF4-FFF2-40B4-BE49-F238E27FC236}">
                    <a16:creationId xmlns:a16="http://schemas.microsoft.com/office/drawing/2014/main" id="{CF51682B-60C3-4D91-A2BD-F0482D70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85"/>
                <a:ext cx="20" cy="48"/>
              </a:xfrm>
              <a:custGeom>
                <a:avLst/>
                <a:gdLst>
                  <a:gd name="T0" fmla="*/ 2 w 60"/>
                  <a:gd name="T1" fmla="*/ 142 h 143"/>
                  <a:gd name="T2" fmla="*/ 2 w 60"/>
                  <a:gd name="T3" fmla="*/ 142 h 143"/>
                  <a:gd name="T4" fmla="*/ 3 w 60"/>
                  <a:gd name="T5" fmla="*/ 134 h 143"/>
                  <a:gd name="T6" fmla="*/ 6 w 60"/>
                  <a:gd name="T7" fmla="*/ 126 h 143"/>
                  <a:gd name="T8" fmla="*/ 9 w 60"/>
                  <a:gd name="T9" fmla="*/ 117 h 143"/>
                  <a:gd name="T10" fmla="*/ 11 w 60"/>
                  <a:gd name="T11" fmla="*/ 108 h 143"/>
                  <a:gd name="T12" fmla="*/ 15 w 60"/>
                  <a:gd name="T13" fmla="*/ 98 h 143"/>
                  <a:gd name="T14" fmla="*/ 18 w 60"/>
                  <a:gd name="T15" fmla="*/ 88 h 143"/>
                  <a:gd name="T16" fmla="*/ 21 w 60"/>
                  <a:gd name="T17" fmla="*/ 79 h 143"/>
                  <a:gd name="T18" fmla="*/ 26 w 60"/>
                  <a:gd name="T19" fmla="*/ 70 h 143"/>
                  <a:gd name="T20" fmla="*/ 30 w 60"/>
                  <a:gd name="T21" fmla="*/ 61 h 143"/>
                  <a:gd name="T22" fmla="*/ 35 w 60"/>
                  <a:gd name="T23" fmla="*/ 52 h 143"/>
                  <a:gd name="T24" fmla="*/ 39 w 60"/>
                  <a:gd name="T25" fmla="*/ 42 h 143"/>
                  <a:gd name="T26" fmla="*/ 43 w 60"/>
                  <a:gd name="T27" fmla="*/ 33 h 143"/>
                  <a:gd name="T28" fmla="*/ 48 w 60"/>
                  <a:gd name="T29" fmla="*/ 24 h 143"/>
                  <a:gd name="T30" fmla="*/ 52 w 60"/>
                  <a:gd name="T31" fmla="*/ 16 h 143"/>
                  <a:gd name="T32" fmla="*/ 55 w 60"/>
                  <a:gd name="T33" fmla="*/ 9 h 143"/>
                  <a:gd name="T34" fmla="*/ 60 w 60"/>
                  <a:gd name="T35" fmla="*/ 3 h 143"/>
                  <a:gd name="T36" fmla="*/ 56 w 60"/>
                  <a:gd name="T37" fmla="*/ 0 h 143"/>
                  <a:gd name="T38" fmla="*/ 52 w 60"/>
                  <a:gd name="T39" fmla="*/ 8 h 143"/>
                  <a:gd name="T40" fmla="*/ 48 w 60"/>
                  <a:gd name="T41" fmla="*/ 15 h 143"/>
                  <a:gd name="T42" fmla="*/ 45 w 60"/>
                  <a:gd name="T43" fmla="*/ 23 h 143"/>
                  <a:gd name="T44" fmla="*/ 40 w 60"/>
                  <a:gd name="T45" fmla="*/ 32 h 143"/>
                  <a:gd name="T46" fmla="*/ 36 w 60"/>
                  <a:gd name="T47" fmla="*/ 41 h 143"/>
                  <a:gd name="T48" fmla="*/ 31 w 60"/>
                  <a:gd name="T49" fmla="*/ 50 h 143"/>
                  <a:gd name="T50" fmla="*/ 28 w 60"/>
                  <a:gd name="T51" fmla="*/ 60 h 143"/>
                  <a:gd name="T52" fmla="*/ 23 w 60"/>
                  <a:gd name="T53" fmla="*/ 69 h 143"/>
                  <a:gd name="T54" fmla="*/ 19 w 60"/>
                  <a:gd name="T55" fmla="*/ 78 h 143"/>
                  <a:gd name="T56" fmla="*/ 15 w 60"/>
                  <a:gd name="T57" fmla="*/ 87 h 143"/>
                  <a:gd name="T58" fmla="*/ 11 w 60"/>
                  <a:gd name="T59" fmla="*/ 96 h 143"/>
                  <a:gd name="T60" fmla="*/ 9 w 60"/>
                  <a:gd name="T61" fmla="*/ 106 h 143"/>
                  <a:gd name="T62" fmla="*/ 6 w 60"/>
                  <a:gd name="T63" fmla="*/ 116 h 143"/>
                  <a:gd name="T64" fmla="*/ 2 w 60"/>
                  <a:gd name="T65" fmla="*/ 126 h 143"/>
                  <a:gd name="T66" fmla="*/ 0 w 60"/>
                  <a:gd name="T67" fmla="*/ 134 h 143"/>
                  <a:gd name="T68" fmla="*/ 0 w 60"/>
                  <a:gd name="T69" fmla="*/ 142 h 143"/>
                  <a:gd name="T70" fmla="*/ 0 w 60"/>
                  <a:gd name="T71" fmla="*/ 143 h 143"/>
                  <a:gd name="T72" fmla="*/ 2 w 60"/>
                  <a:gd name="T73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143">
                    <a:moveTo>
                      <a:pt x="2" y="142"/>
                    </a:moveTo>
                    <a:lnTo>
                      <a:pt x="2" y="142"/>
                    </a:lnTo>
                    <a:lnTo>
                      <a:pt x="3" y="134"/>
                    </a:lnTo>
                    <a:lnTo>
                      <a:pt x="6" y="126"/>
                    </a:lnTo>
                    <a:lnTo>
                      <a:pt x="9" y="117"/>
                    </a:lnTo>
                    <a:lnTo>
                      <a:pt x="11" y="108"/>
                    </a:lnTo>
                    <a:lnTo>
                      <a:pt x="15" y="98"/>
                    </a:lnTo>
                    <a:lnTo>
                      <a:pt x="18" y="88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0" y="61"/>
                    </a:lnTo>
                    <a:lnTo>
                      <a:pt x="35" y="52"/>
                    </a:lnTo>
                    <a:lnTo>
                      <a:pt x="39" y="42"/>
                    </a:lnTo>
                    <a:lnTo>
                      <a:pt x="43" y="33"/>
                    </a:lnTo>
                    <a:lnTo>
                      <a:pt x="48" y="24"/>
                    </a:lnTo>
                    <a:lnTo>
                      <a:pt x="52" y="16"/>
                    </a:lnTo>
                    <a:lnTo>
                      <a:pt x="55" y="9"/>
                    </a:lnTo>
                    <a:lnTo>
                      <a:pt x="60" y="3"/>
                    </a:lnTo>
                    <a:lnTo>
                      <a:pt x="56" y="0"/>
                    </a:lnTo>
                    <a:lnTo>
                      <a:pt x="52" y="8"/>
                    </a:lnTo>
                    <a:lnTo>
                      <a:pt x="48" y="15"/>
                    </a:lnTo>
                    <a:lnTo>
                      <a:pt x="45" y="23"/>
                    </a:lnTo>
                    <a:lnTo>
                      <a:pt x="40" y="32"/>
                    </a:lnTo>
                    <a:lnTo>
                      <a:pt x="36" y="41"/>
                    </a:lnTo>
                    <a:lnTo>
                      <a:pt x="31" y="50"/>
                    </a:lnTo>
                    <a:lnTo>
                      <a:pt x="28" y="60"/>
                    </a:lnTo>
                    <a:lnTo>
                      <a:pt x="23" y="69"/>
                    </a:lnTo>
                    <a:lnTo>
                      <a:pt x="19" y="78"/>
                    </a:lnTo>
                    <a:lnTo>
                      <a:pt x="15" y="87"/>
                    </a:lnTo>
                    <a:lnTo>
                      <a:pt x="11" y="96"/>
                    </a:lnTo>
                    <a:lnTo>
                      <a:pt x="9" y="106"/>
                    </a:lnTo>
                    <a:lnTo>
                      <a:pt x="6" y="116"/>
                    </a:lnTo>
                    <a:lnTo>
                      <a:pt x="2" y="126"/>
                    </a:lnTo>
                    <a:lnTo>
                      <a:pt x="0" y="134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8" name="Freeform 2256">
                <a:extLst>
                  <a:ext uri="{FF2B5EF4-FFF2-40B4-BE49-F238E27FC236}">
                    <a16:creationId xmlns:a16="http://schemas.microsoft.com/office/drawing/2014/main" id="{FA29D29C-6AA4-4947-A352-97A9C613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2"/>
                <a:ext cx="5" cy="9"/>
              </a:xfrm>
              <a:custGeom>
                <a:avLst/>
                <a:gdLst>
                  <a:gd name="T0" fmla="*/ 14 w 14"/>
                  <a:gd name="T1" fmla="*/ 27 h 27"/>
                  <a:gd name="T2" fmla="*/ 13 w 14"/>
                  <a:gd name="T3" fmla="*/ 22 h 27"/>
                  <a:gd name="T4" fmla="*/ 11 w 14"/>
                  <a:gd name="T5" fmla="*/ 19 h 27"/>
                  <a:gd name="T6" fmla="*/ 11 w 14"/>
                  <a:gd name="T7" fmla="*/ 14 h 27"/>
                  <a:gd name="T8" fmla="*/ 10 w 14"/>
                  <a:gd name="T9" fmla="*/ 12 h 27"/>
                  <a:gd name="T10" fmla="*/ 8 w 14"/>
                  <a:gd name="T11" fmla="*/ 9 h 27"/>
                  <a:gd name="T12" fmla="*/ 6 w 14"/>
                  <a:gd name="T13" fmla="*/ 5 h 27"/>
                  <a:gd name="T14" fmla="*/ 5 w 14"/>
                  <a:gd name="T15" fmla="*/ 3 h 27"/>
                  <a:gd name="T16" fmla="*/ 2 w 14"/>
                  <a:gd name="T17" fmla="*/ 0 h 27"/>
                  <a:gd name="T18" fmla="*/ 0 w 14"/>
                  <a:gd name="T19" fmla="*/ 2 h 27"/>
                  <a:gd name="T20" fmla="*/ 1 w 14"/>
                  <a:gd name="T21" fmla="*/ 4 h 27"/>
                  <a:gd name="T22" fmla="*/ 2 w 14"/>
                  <a:gd name="T23" fmla="*/ 6 h 27"/>
                  <a:gd name="T24" fmla="*/ 6 w 14"/>
                  <a:gd name="T25" fmla="*/ 11 h 27"/>
                  <a:gd name="T26" fmla="*/ 7 w 14"/>
                  <a:gd name="T27" fmla="*/ 13 h 27"/>
                  <a:gd name="T28" fmla="*/ 8 w 14"/>
                  <a:gd name="T29" fmla="*/ 16 h 27"/>
                  <a:gd name="T30" fmla="*/ 9 w 14"/>
                  <a:gd name="T31" fmla="*/ 21 h 27"/>
                  <a:gd name="T32" fmla="*/ 10 w 14"/>
                  <a:gd name="T33" fmla="*/ 22 h 27"/>
                  <a:gd name="T34" fmla="*/ 11 w 14"/>
                  <a:gd name="T35" fmla="*/ 27 h 27"/>
                  <a:gd name="T36" fmla="*/ 14 w 1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7"/>
                    </a:moveTo>
                    <a:lnTo>
                      <a:pt x="13" y="22"/>
                    </a:lnTo>
                    <a:lnTo>
                      <a:pt x="11" y="19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9" name="Freeform 2257">
                <a:extLst>
                  <a:ext uri="{FF2B5EF4-FFF2-40B4-BE49-F238E27FC236}">
                    <a16:creationId xmlns:a16="http://schemas.microsoft.com/office/drawing/2014/main" id="{EF27D167-A894-457D-B89F-C2C9E08D5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41"/>
                <a:ext cx="5" cy="12"/>
              </a:xfrm>
              <a:custGeom>
                <a:avLst/>
                <a:gdLst>
                  <a:gd name="T0" fmla="*/ 2 w 15"/>
                  <a:gd name="T1" fmla="*/ 34 h 36"/>
                  <a:gd name="T2" fmla="*/ 3 w 15"/>
                  <a:gd name="T3" fmla="*/ 35 h 36"/>
                  <a:gd name="T4" fmla="*/ 3 w 15"/>
                  <a:gd name="T5" fmla="*/ 30 h 36"/>
                  <a:gd name="T6" fmla="*/ 3 w 15"/>
                  <a:gd name="T7" fmla="*/ 25 h 36"/>
                  <a:gd name="T8" fmla="*/ 4 w 15"/>
                  <a:gd name="T9" fmla="*/ 23 h 36"/>
                  <a:gd name="T10" fmla="*/ 6 w 15"/>
                  <a:gd name="T11" fmla="*/ 19 h 36"/>
                  <a:gd name="T12" fmla="*/ 9 w 15"/>
                  <a:gd name="T13" fmla="*/ 16 h 36"/>
                  <a:gd name="T14" fmla="*/ 12 w 15"/>
                  <a:gd name="T15" fmla="*/ 12 h 36"/>
                  <a:gd name="T16" fmla="*/ 13 w 15"/>
                  <a:gd name="T17" fmla="*/ 7 h 36"/>
                  <a:gd name="T18" fmla="*/ 15 w 15"/>
                  <a:gd name="T19" fmla="*/ 0 h 36"/>
                  <a:gd name="T20" fmla="*/ 13 w 15"/>
                  <a:gd name="T21" fmla="*/ 0 h 36"/>
                  <a:gd name="T22" fmla="*/ 11 w 15"/>
                  <a:gd name="T23" fmla="*/ 6 h 36"/>
                  <a:gd name="T24" fmla="*/ 9 w 15"/>
                  <a:gd name="T25" fmla="*/ 10 h 36"/>
                  <a:gd name="T26" fmla="*/ 6 w 15"/>
                  <a:gd name="T27" fmla="*/ 15 h 36"/>
                  <a:gd name="T28" fmla="*/ 3 w 15"/>
                  <a:gd name="T29" fmla="*/ 18 h 36"/>
                  <a:gd name="T30" fmla="*/ 2 w 15"/>
                  <a:gd name="T31" fmla="*/ 22 h 36"/>
                  <a:gd name="T32" fmla="*/ 1 w 15"/>
                  <a:gd name="T33" fmla="*/ 25 h 36"/>
                  <a:gd name="T34" fmla="*/ 0 w 15"/>
                  <a:gd name="T35" fmla="*/ 30 h 36"/>
                  <a:gd name="T36" fmla="*/ 1 w 15"/>
                  <a:gd name="T37" fmla="*/ 35 h 36"/>
                  <a:gd name="T38" fmla="*/ 2 w 15"/>
                  <a:gd name="T39" fmla="*/ 36 h 36"/>
                  <a:gd name="T40" fmla="*/ 2 w 15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36">
                    <a:moveTo>
                      <a:pt x="2" y="34"/>
                    </a:moveTo>
                    <a:lnTo>
                      <a:pt x="3" y="35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6" y="19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3" y="7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0" name="Freeform 2258">
                <a:extLst>
                  <a:ext uri="{FF2B5EF4-FFF2-40B4-BE49-F238E27FC236}">
                    <a16:creationId xmlns:a16="http://schemas.microsoft.com/office/drawing/2014/main" id="{D743ACD1-FA2B-474F-8E10-9862DEDB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52"/>
                <a:ext cx="13" cy="1"/>
              </a:xfrm>
              <a:custGeom>
                <a:avLst/>
                <a:gdLst>
                  <a:gd name="T0" fmla="*/ 39 w 39"/>
                  <a:gd name="T1" fmla="*/ 0 h 3"/>
                  <a:gd name="T2" fmla="*/ 38 w 39"/>
                  <a:gd name="T3" fmla="*/ 0 h 3"/>
                  <a:gd name="T4" fmla="*/ 0 w 39"/>
                  <a:gd name="T5" fmla="*/ 1 h 3"/>
                  <a:gd name="T6" fmla="*/ 0 w 39"/>
                  <a:gd name="T7" fmla="*/ 3 h 3"/>
                  <a:gd name="T8" fmla="*/ 38 w 39"/>
                  <a:gd name="T9" fmla="*/ 2 h 3"/>
                  <a:gd name="T10" fmla="*/ 38 w 39"/>
                  <a:gd name="T11" fmla="*/ 2 h 3"/>
                  <a:gd name="T12" fmla="*/ 39 w 3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">
                    <a:moveTo>
                      <a:pt x="39" y="0"/>
                    </a:moveTo>
                    <a:lnTo>
                      <a:pt x="38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1" name="Freeform 2259">
                <a:extLst>
                  <a:ext uri="{FF2B5EF4-FFF2-40B4-BE49-F238E27FC236}">
                    <a16:creationId xmlns:a16="http://schemas.microsoft.com/office/drawing/2014/main" id="{BD200CE7-9301-4CAD-9DCC-578E3CA4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3347"/>
                <a:ext cx="39" cy="460"/>
              </a:xfrm>
              <a:custGeom>
                <a:avLst/>
                <a:gdLst>
                  <a:gd name="T0" fmla="*/ 99 w 118"/>
                  <a:gd name="T1" fmla="*/ 63 h 1381"/>
                  <a:gd name="T2" fmla="*/ 90 w 118"/>
                  <a:gd name="T3" fmla="*/ 34 h 1381"/>
                  <a:gd name="T4" fmla="*/ 77 w 118"/>
                  <a:gd name="T5" fmla="*/ 7 h 1381"/>
                  <a:gd name="T6" fmla="*/ 61 w 118"/>
                  <a:gd name="T7" fmla="*/ 2 h 1381"/>
                  <a:gd name="T8" fmla="*/ 44 w 118"/>
                  <a:gd name="T9" fmla="*/ 0 h 1381"/>
                  <a:gd name="T10" fmla="*/ 6 w 118"/>
                  <a:gd name="T11" fmla="*/ 47 h 1381"/>
                  <a:gd name="T12" fmla="*/ 1 w 118"/>
                  <a:gd name="T13" fmla="*/ 74 h 1381"/>
                  <a:gd name="T14" fmla="*/ 0 w 118"/>
                  <a:gd name="T15" fmla="*/ 100 h 1381"/>
                  <a:gd name="T16" fmla="*/ 3 w 118"/>
                  <a:gd name="T17" fmla="*/ 139 h 1381"/>
                  <a:gd name="T18" fmla="*/ 6 w 118"/>
                  <a:gd name="T19" fmla="*/ 198 h 1381"/>
                  <a:gd name="T20" fmla="*/ 10 w 118"/>
                  <a:gd name="T21" fmla="*/ 260 h 1381"/>
                  <a:gd name="T22" fmla="*/ 13 w 118"/>
                  <a:gd name="T23" fmla="*/ 323 h 1381"/>
                  <a:gd name="T24" fmla="*/ 17 w 118"/>
                  <a:gd name="T25" fmla="*/ 385 h 1381"/>
                  <a:gd name="T26" fmla="*/ 20 w 118"/>
                  <a:gd name="T27" fmla="*/ 449 h 1381"/>
                  <a:gd name="T28" fmla="*/ 24 w 118"/>
                  <a:gd name="T29" fmla="*/ 513 h 1381"/>
                  <a:gd name="T30" fmla="*/ 26 w 118"/>
                  <a:gd name="T31" fmla="*/ 577 h 1381"/>
                  <a:gd name="T32" fmla="*/ 29 w 118"/>
                  <a:gd name="T33" fmla="*/ 642 h 1381"/>
                  <a:gd name="T34" fmla="*/ 34 w 118"/>
                  <a:gd name="T35" fmla="*/ 706 h 1381"/>
                  <a:gd name="T36" fmla="*/ 37 w 118"/>
                  <a:gd name="T37" fmla="*/ 769 h 1381"/>
                  <a:gd name="T38" fmla="*/ 43 w 118"/>
                  <a:gd name="T39" fmla="*/ 826 h 1381"/>
                  <a:gd name="T40" fmla="*/ 48 w 118"/>
                  <a:gd name="T41" fmla="*/ 886 h 1381"/>
                  <a:gd name="T42" fmla="*/ 56 w 118"/>
                  <a:gd name="T43" fmla="*/ 950 h 1381"/>
                  <a:gd name="T44" fmla="*/ 61 w 118"/>
                  <a:gd name="T45" fmla="*/ 1015 h 1381"/>
                  <a:gd name="T46" fmla="*/ 64 w 118"/>
                  <a:gd name="T47" fmla="*/ 1077 h 1381"/>
                  <a:gd name="T48" fmla="*/ 63 w 118"/>
                  <a:gd name="T49" fmla="*/ 1135 h 1381"/>
                  <a:gd name="T50" fmla="*/ 63 w 118"/>
                  <a:gd name="T51" fmla="*/ 1182 h 1381"/>
                  <a:gd name="T52" fmla="*/ 64 w 118"/>
                  <a:gd name="T53" fmla="*/ 1219 h 1381"/>
                  <a:gd name="T54" fmla="*/ 63 w 118"/>
                  <a:gd name="T55" fmla="*/ 1247 h 1381"/>
                  <a:gd name="T56" fmla="*/ 58 w 118"/>
                  <a:gd name="T57" fmla="*/ 1270 h 1381"/>
                  <a:gd name="T58" fmla="*/ 48 w 118"/>
                  <a:gd name="T59" fmla="*/ 1293 h 1381"/>
                  <a:gd name="T60" fmla="*/ 37 w 118"/>
                  <a:gd name="T61" fmla="*/ 1326 h 1381"/>
                  <a:gd name="T62" fmla="*/ 43 w 118"/>
                  <a:gd name="T63" fmla="*/ 1352 h 1381"/>
                  <a:gd name="T64" fmla="*/ 53 w 118"/>
                  <a:gd name="T65" fmla="*/ 1371 h 1381"/>
                  <a:gd name="T66" fmla="*/ 74 w 118"/>
                  <a:gd name="T67" fmla="*/ 1328 h 1381"/>
                  <a:gd name="T68" fmla="*/ 91 w 118"/>
                  <a:gd name="T69" fmla="*/ 1270 h 1381"/>
                  <a:gd name="T70" fmla="*/ 104 w 118"/>
                  <a:gd name="T71" fmla="*/ 1208 h 1381"/>
                  <a:gd name="T72" fmla="*/ 112 w 118"/>
                  <a:gd name="T73" fmla="*/ 1147 h 1381"/>
                  <a:gd name="T74" fmla="*/ 118 w 118"/>
                  <a:gd name="T75" fmla="*/ 1100 h 1381"/>
                  <a:gd name="T76" fmla="*/ 115 w 118"/>
                  <a:gd name="T77" fmla="*/ 1019 h 1381"/>
                  <a:gd name="T78" fmla="*/ 110 w 118"/>
                  <a:gd name="T79" fmla="*/ 934 h 1381"/>
                  <a:gd name="T80" fmla="*/ 104 w 118"/>
                  <a:gd name="T81" fmla="*/ 845 h 1381"/>
                  <a:gd name="T82" fmla="*/ 98 w 118"/>
                  <a:gd name="T83" fmla="*/ 752 h 1381"/>
                  <a:gd name="T84" fmla="*/ 91 w 118"/>
                  <a:gd name="T85" fmla="*/ 659 h 1381"/>
                  <a:gd name="T86" fmla="*/ 86 w 118"/>
                  <a:gd name="T87" fmla="*/ 565 h 1381"/>
                  <a:gd name="T88" fmla="*/ 81 w 118"/>
                  <a:gd name="T89" fmla="*/ 471 h 1381"/>
                  <a:gd name="T90" fmla="*/ 80 w 118"/>
                  <a:gd name="T91" fmla="*/ 379 h 1381"/>
                  <a:gd name="T92" fmla="*/ 80 w 118"/>
                  <a:gd name="T93" fmla="*/ 288 h 1381"/>
                  <a:gd name="T94" fmla="*/ 85 w 118"/>
                  <a:gd name="T95" fmla="*/ 201 h 1381"/>
                  <a:gd name="T96" fmla="*/ 69 w 118"/>
                  <a:gd name="T97" fmla="*/ 109 h 1381"/>
                  <a:gd name="T98" fmla="*/ 76 w 118"/>
                  <a:gd name="T99" fmla="*/ 81 h 1381"/>
                  <a:gd name="T100" fmla="*/ 89 w 118"/>
                  <a:gd name="T101" fmla="*/ 7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81">
                    <a:moveTo>
                      <a:pt x="103" y="76"/>
                    </a:moveTo>
                    <a:lnTo>
                      <a:pt x="101" y="70"/>
                    </a:lnTo>
                    <a:lnTo>
                      <a:pt x="99" y="63"/>
                    </a:lnTo>
                    <a:lnTo>
                      <a:pt x="96" y="55"/>
                    </a:lnTo>
                    <a:lnTo>
                      <a:pt x="93" y="44"/>
                    </a:lnTo>
                    <a:lnTo>
                      <a:pt x="90" y="34"/>
                    </a:lnTo>
                    <a:lnTo>
                      <a:pt x="86" y="25"/>
                    </a:lnTo>
                    <a:lnTo>
                      <a:pt x="81" y="16"/>
                    </a:lnTo>
                    <a:lnTo>
                      <a:pt x="77" y="7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2" y="63"/>
                    </a:lnTo>
                    <a:lnTo>
                      <a:pt x="1" y="74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" y="111"/>
                    </a:lnTo>
                    <a:lnTo>
                      <a:pt x="2" y="120"/>
                    </a:lnTo>
                    <a:lnTo>
                      <a:pt x="3" y="139"/>
                    </a:lnTo>
                    <a:lnTo>
                      <a:pt x="3" y="159"/>
                    </a:lnTo>
                    <a:lnTo>
                      <a:pt x="6" y="179"/>
                    </a:lnTo>
                    <a:lnTo>
                      <a:pt x="6" y="198"/>
                    </a:lnTo>
                    <a:lnTo>
                      <a:pt x="8" y="218"/>
                    </a:lnTo>
                    <a:lnTo>
                      <a:pt x="9" y="240"/>
                    </a:lnTo>
                    <a:lnTo>
                      <a:pt x="10" y="260"/>
                    </a:lnTo>
                    <a:lnTo>
                      <a:pt x="11" y="281"/>
                    </a:lnTo>
                    <a:lnTo>
                      <a:pt x="12" y="302"/>
                    </a:lnTo>
                    <a:lnTo>
                      <a:pt x="13" y="323"/>
                    </a:lnTo>
                    <a:lnTo>
                      <a:pt x="15" y="344"/>
                    </a:lnTo>
                    <a:lnTo>
                      <a:pt x="16" y="364"/>
                    </a:lnTo>
                    <a:lnTo>
                      <a:pt x="17" y="385"/>
                    </a:lnTo>
                    <a:lnTo>
                      <a:pt x="18" y="407"/>
                    </a:lnTo>
                    <a:lnTo>
                      <a:pt x="18" y="428"/>
                    </a:lnTo>
                    <a:lnTo>
                      <a:pt x="20" y="449"/>
                    </a:lnTo>
                    <a:lnTo>
                      <a:pt x="20" y="471"/>
                    </a:lnTo>
                    <a:lnTo>
                      <a:pt x="22" y="492"/>
                    </a:lnTo>
                    <a:lnTo>
                      <a:pt x="24" y="513"/>
                    </a:lnTo>
                    <a:lnTo>
                      <a:pt x="25" y="535"/>
                    </a:lnTo>
                    <a:lnTo>
                      <a:pt x="25" y="556"/>
                    </a:lnTo>
                    <a:lnTo>
                      <a:pt x="26" y="577"/>
                    </a:lnTo>
                    <a:lnTo>
                      <a:pt x="27" y="600"/>
                    </a:lnTo>
                    <a:lnTo>
                      <a:pt x="28" y="620"/>
                    </a:lnTo>
                    <a:lnTo>
                      <a:pt x="29" y="642"/>
                    </a:lnTo>
                    <a:lnTo>
                      <a:pt x="31" y="662"/>
                    </a:lnTo>
                    <a:lnTo>
                      <a:pt x="31" y="685"/>
                    </a:lnTo>
                    <a:lnTo>
                      <a:pt x="34" y="706"/>
                    </a:lnTo>
                    <a:lnTo>
                      <a:pt x="35" y="726"/>
                    </a:lnTo>
                    <a:lnTo>
                      <a:pt x="36" y="749"/>
                    </a:lnTo>
                    <a:lnTo>
                      <a:pt x="37" y="769"/>
                    </a:lnTo>
                    <a:lnTo>
                      <a:pt x="38" y="790"/>
                    </a:lnTo>
                    <a:lnTo>
                      <a:pt x="40" y="808"/>
                    </a:lnTo>
                    <a:lnTo>
                      <a:pt x="43" y="826"/>
                    </a:lnTo>
                    <a:lnTo>
                      <a:pt x="45" y="845"/>
                    </a:lnTo>
                    <a:lnTo>
                      <a:pt x="46" y="865"/>
                    </a:lnTo>
                    <a:lnTo>
                      <a:pt x="48" y="886"/>
                    </a:lnTo>
                    <a:lnTo>
                      <a:pt x="50" y="907"/>
                    </a:lnTo>
                    <a:lnTo>
                      <a:pt x="54" y="928"/>
                    </a:lnTo>
                    <a:lnTo>
                      <a:pt x="56" y="950"/>
                    </a:lnTo>
                    <a:lnTo>
                      <a:pt x="57" y="972"/>
                    </a:lnTo>
                    <a:lnTo>
                      <a:pt x="58" y="992"/>
                    </a:lnTo>
                    <a:lnTo>
                      <a:pt x="61" y="1015"/>
                    </a:lnTo>
                    <a:lnTo>
                      <a:pt x="63" y="1035"/>
                    </a:lnTo>
                    <a:lnTo>
                      <a:pt x="63" y="1057"/>
                    </a:lnTo>
                    <a:lnTo>
                      <a:pt x="64" y="1077"/>
                    </a:lnTo>
                    <a:lnTo>
                      <a:pt x="64" y="1097"/>
                    </a:lnTo>
                    <a:lnTo>
                      <a:pt x="64" y="1117"/>
                    </a:lnTo>
                    <a:lnTo>
                      <a:pt x="63" y="1135"/>
                    </a:lnTo>
                    <a:lnTo>
                      <a:pt x="63" y="1151"/>
                    </a:lnTo>
                    <a:lnTo>
                      <a:pt x="63" y="1167"/>
                    </a:lnTo>
                    <a:lnTo>
                      <a:pt x="63" y="1182"/>
                    </a:lnTo>
                    <a:lnTo>
                      <a:pt x="64" y="1195"/>
                    </a:lnTo>
                    <a:lnTo>
                      <a:pt x="64" y="1208"/>
                    </a:lnTo>
                    <a:lnTo>
                      <a:pt x="64" y="1219"/>
                    </a:lnTo>
                    <a:lnTo>
                      <a:pt x="64" y="1229"/>
                    </a:lnTo>
                    <a:lnTo>
                      <a:pt x="64" y="1238"/>
                    </a:lnTo>
                    <a:lnTo>
                      <a:pt x="63" y="1247"/>
                    </a:lnTo>
                    <a:lnTo>
                      <a:pt x="62" y="1256"/>
                    </a:lnTo>
                    <a:lnTo>
                      <a:pt x="61" y="1264"/>
                    </a:lnTo>
                    <a:lnTo>
                      <a:pt x="58" y="1270"/>
                    </a:lnTo>
                    <a:lnTo>
                      <a:pt x="56" y="1278"/>
                    </a:lnTo>
                    <a:lnTo>
                      <a:pt x="54" y="1286"/>
                    </a:lnTo>
                    <a:lnTo>
                      <a:pt x="48" y="1293"/>
                    </a:lnTo>
                    <a:lnTo>
                      <a:pt x="43" y="1306"/>
                    </a:lnTo>
                    <a:lnTo>
                      <a:pt x="38" y="1316"/>
                    </a:lnTo>
                    <a:lnTo>
                      <a:pt x="37" y="1326"/>
                    </a:lnTo>
                    <a:lnTo>
                      <a:pt x="38" y="1334"/>
                    </a:lnTo>
                    <a:lnTo>
                      <a:pt x="40" y="1342"/>
                    </a:lnTo>
                    <a:lnTo>
                      <a:pt x="43" y="1352"/>
                    </a:lnTo>
                    <a:lnTo>
                      <a:pt x="45" y="1365"/>
                    </a:lnTo>
                    <a:lnTo>
                      <a:pt x="44" y="1381"/>
                    </a:lnTo>
                    <a:lnTo>
                      <a:pt x="53" y="1371"/>
                    </a:lnTo>
                    <a:lnTo>
                      <a:pt x="61" y="1359"/>
                    </a:lnTo>
                    <a:lnTo>
                      <a:pt x="66" y="1344"/>
                    </a:lnTo>
                    <a:lnTo>
                      <a:pt x="74" y="1328"/>
                    </a:lnTo>
                    <a:lnTo>
                      <a:pt x="80" y="1310"/>
                    </a:lnTo>
                    <a:lnTo>
                      <a:pt x="86" y="1291"/>
                    </a:lnTo>
                    <a:lnTo>
                      <a:pt x="91" y="1270"/>
                    </a:lnTo>
                    <a:lnTo>
                      <a:pt x="95" y="1249"/>
                    </a:lnTo>
                    <a:lnTo>
                      <a:pt x="100" y="1228"/>
                    </a:lnTo>
                    <a:lnTo>
                      <a:pt x="104" y="1208"/>
                    </a:lnTo>
                    <a:lnTo>
                      <a:pt x="107" y="1186"/>
                    </a:lnTo>
                    <a:lnTo>
                      <a:pt x="109" y="1166"/>
                    </a:lnTo>
                    <a:lnTo>
                      <a:pt x="112" y="1147"/>
                    </a:lnTo>
                    <a:lnTo>
                      <a:pt x="114" y="1129"/>
                    </a:lnTo>
                    <a:lnTo>
                      <a:pt x="117" y="1113"/>
                    </a:lnTo>
                    <a:lnTo>
                      <a:pt x="118" y="1100"/>
                    </a:lnTo>
                    <a:lnTo>
                      <a:pt x="118" y="1074"/>
                    </a:lnTo>
                    <a:lnTo>
                      <a:pt x="117" y="1047"/>
                    </a:lnTo>
                    <a:lnTo>
                      <a:pt x="115" y="1019"/>
                    </a:lnTo>
                    <a:lnTo>
                      <a:pt x="113" y="991"/>
                    </a:lnTo>
                    <a:lnTo>
                      <a:pt x="112" y="962"/>
                    </a:lnTo>
                    <a:lnTo>
                      <a:pt x="110" y="934"/>
                    </a:lnTo>
                    <a:lnTo>
                      <a:pt x="109" y="905"/>
                    </a:lnTo>
                    <a:lnTo>
                      <a:pt x="107" y="874"/>
                    </a:lnTo>
                    <a:lnTo>
                      <a:pt x="104" y="845"/>
                    </a:lnTo>
                    <a:lnTo>
                      <a:pt x="102" y="814"/>
                    </a:lnTo>
                    <a:lnTo>
                      <a:pt x="100" y="784"/>
                    </a:lnTo>
                    <a:lnTo>
                      <a:pt x="98" y="752"/>
                    </a:lnTo>
                    <a:lnTo>
                      <a:pt x="95" y="722"/>
                    </a:lnTo>
                    <a:lnTo>
                      <a:pt x="93" y="690"/>
                    </a:lnTo>
                    <a:lnTo>
                      <a:pt x="91" y="659"/>
                    </a:lnTo>
                    <a:lnTo>
                      <a:pt x="89" y="628"/>
                    </a:lnTo>
                    <a:lnTo>
                      <a:pt x="87" y="596"/>
                    </a:lnTo>
                    <a:lnTo>
                      <a:pt x="86" y="565"/>
                    </a:lnTo>
                    <a:lnTo>
                      <a:pt x="84" y="532"/>
                    </a:lnTo>
                    <a:lnTo>
                      <a:pt x="83" y="502"/>
                    </a:lnTo>
                    <a:lnTo>
                      <a:pt x="81" y="471"/>
                    </a:lnTo>
                    <a:lnTo>
                      <a:pt x="80" y="439"/>
                    </a:lnTo>
                    <a:lnTo>
                      <a:pt x="80" y="409"/>
                    </a:lnTo>
                    <a:lnTo>
                      <a:pt x="80" y="379"/>
                    </a:lnTo>
                    <a:lnTo>
                      <a:pt x="80" y="347"/>
                    </a:lnTo>
                    <a:lnTo>
                      <a:pt x="80" y="318"/>
                    </a:lnTo>
                    <a:lnTo>
                      <a:pt x="80" y="288"/>
                    </a:lnTo>
                    <a:lnTo>
                      <a:pt x="81" y="259"/>
                    </a:lnTo>
                    <a:lnTo>
                      <a:pt x="83" y="229"/>
                    </a:lnTo>
                    <a:lnTo>
                      <a:pt x="85" y="201"/>
                    </a:lnTo>
                    <a:lnTo>
                      <a:pt x="87" y="173"/>
                    </a:lnTo>
                    <a:lnTo>
                      <a:pt x="90" y="146"/>
                    </a:lnTo>
                    <a:lnTo>
                      <a:pt x="69" y="109"/>
                    </a:lnTo>
                    <a:lnTo>
                      <a:pt x="71" y="98"/>
                    </a:lnTo>
                    <a:lnTo>
                      <a:pt x="73" y="88"/>
                    </a:lnTo>
                    <a:lnTo>
                      <a:pt x="76" y="81"/>
                    </a:lnTo>
                    <a:lnTo>
                      <a:pt x="80" y="76"/>
                    </a:lnTo>
                    <a:lnTo>
                      <a:pt x="83" y="74"/>
                    </a:lnTo>
                    <a:lnTo>
                      <a:pt x="89" y="72"/>
                    </a:lnTo>
                    <a:lnTo>
                      <a:pt x="95" y="74"/>
                    </a:lnTo>
                    <a:lnTo>
                      <a:pt x="103" y="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2" name="Freeform 2260">
                <a:extLst>
                  <a:ext uri="{FF2B5EF4-FFF2-40B4-BE49-F238E27FC236}">
                    <a16:creationId xmlns:a16="http://schemas.microsoft.com/office/drawing/2014/main" id="{ADE52F7C-D5E9-466E-B19A-A8CB9F203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49"/>
                <a:ext cx="9" cy="23"/>
              </a:xfrm>
              <a:custGeom>
                <a:avLst/>
                <a:gdLst>
                  <a:gd name="T0" fmla="*/ 0 w 27"/>
                  <a:gd name="T1" fmla="*/ 3 h 70"/>
                  <a:gd name="T2" fmla="*/ 4 w 27"/>
                  <a:gd name="T3" fmla="*/ 10 h 70"/>
                  <a:gd name="T4" fmla="*/ 9 w 27"/>
                  <a:gd name="T5" fmla="*/ 20 h 70"/>
                  <a:gd name="T6" fmla="*/ 13 w 27"/>
                  <a:gd name="T7" fmla="*/ 28 h 70"/>
                  <a:gd name="T8" fmla="*/ 16 w 27"/>
                  <a:gd name="T9" fmla="*/ 38 h 70"/>
                  <a:gd name="T10" fmla="*/ 19 w 27"/>
                  <a:gd name="T11" fmla="*/ 49 h 70"/>
                  <a:gd name="T12" fmla="*/ 22 w 27"/>
                  <a:gd name="T13" fmla="*/ 57 h 70"/>
                  <a:gd name="T14" fmla="*/ 24 w 27"/>
                  <a:gd name="T15" fmla="*/ 64 h 70"/>
                  <a:gd name="T16" fmla="*/ 26 w 27"/>
                  <a:gd name="T17" fmla="*/ 70 h 70"/>
                  <a:gd name="T18" fmla="*/ 27 w 27"/>
                  <a:gd name="T19" fmla="*/ 70 h 70"/>
                  <a:gd name="T20" fmla="*/ 26 w 27"/>
                  <a:gd name="T21" fmla="*/ 64 h 70"/>
                  <a:gd name="T22" fmla="*/ 24 w 27"/>
                  <a:gd name="T23" fmla="*/ 57 h 70"/>
                  <a:gd name="T24" fmla="*/ 22 w 27"/>
                  <a:gd name="T25" fmla="*/ 49 h 70"/>
                  <a:gd name="T26" fmla="*/ 18 w 27"/>
                  <a:gd name="T27" fmla="*/ 38 h 70"/>
                  <a:gd name="T28" fmla="*/ 15 w 27"/>
                  <a:gd name="T29" fmla="*/ 28 h 70"/>
                  <a:gd name="T30" fmla="*/ 10 w 27"/>
                  <a:gd name="T31" fmla="*/ 18 h 70"/>
                  <a:gd name="T32" fmla="*/ 6 w 27"/>
                  <a:gd name="T33" fmla="*/ 9 h 70"/>
                  <a:gd name="T34" fmla="*/ 1 w 27"/>
                  <a:gd name="T35" fmla="*/ 0 h 70"/>
                  <a:gd name="T36" fmla="*/ 0 w 27"/>
                  <a:gd name="T37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0">
                    <a:moveTo>
                      <a:pt x="0" y="3"/>
                    </a:moveTo>
                    <a:lnTo>
                      <a:pt x="4" y="10"/>
                    </a:lnTo>
                    <a:lnTo>
                      <a:pt x="9" y="20"/>
                    </a:lnTo>
                    <a:lnTo>
                      <a:pt x="13" y="28"/>
                    </a:lnTo>
                    <a:lnTo>
                      <a:pt x="16" y="38"/>
                    </a:lnTo>
                    <a:lnTo>
                      <a:pt x="19" y="49"/>
                    </a:lnTo>
                    <a:lnTo>
                      <a:pt x="22" y="57"/>
                    </a:lnTo>
                    <a:lnTo>
                      <a:pt x="24" y="64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6" y="64"/>
                    </a:lnTo>
                    <a:lnTo>
                      <a:pt x="24" y="57"/>
                    </a:lnTo>
                    <a:lnTo>
                      <a:pt x="22" y="49"/>
                    </a:lnTo>
                    <a:lnTo>
                      <a:pt x="18" y="38"/>
                    </a:lnTo>
                    <a:lnTo>
                      <a:pt x="15" y="28"/>
                    </a:lnTo>
                    <a:lnTo>
                      <a:pt x="10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3" name="Freeform 2261">
                <a:extLst>
                  <a:ext uri="{FF2B5EF4-FFF2-40B4-BE49-F238E27FC236}">
                    <a16:creationId xmlns:a16="http://schemas.microsoft.com/office/drawing/2014/main" id="{E1CA5A7B-9985-4D63-BEFB-3DA7796CA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16" cy="4"/>
              </a:xfrm>
              <a:custGeom>
                <a:avLst/>
                <a:gdLst>
                  <a:gd name="T0" fmla="*/ 3 w 47"/>
                  <a:gd name="T1" fmla="*/ 4 h 11"/>
                  <a:gd name="T2" fmla="*/ 1 w 47"/>
                  <a:gd name="T3" fmla="*/ 4 h 11"/>
                  <a:gd name="T4" fmla="*/ 7 w 47"/>
                  <a:gd name="T5" fmla="*/ 3 h 11"/>
                  <a:gd name="T6" fmla="*/ 14 w 47"/>
                  <a:gd name="T7" fmla="*/ 4 h 11"/>
                  <a:gd name="T8" fmla="*/ 19 w 47"/>
                  <a:gd name="T9" fmla="*/ 4 h 11"/>
                  <a:gd name="T10" fmla="*/ 25 w 47"/>
                  <a:gd name="T11" fmla="*/ 3 h 11"/>
                  <a:gd name="T12" fmla="*/ 31 w 47"/>
                  <a:gd name="T13" fmla="*/ 4 h 11"/>
                  <a:gd name="T14" fmla="*/ 36 w 47"/>
                  <a:gd name="T15" fmla="*/ 6 h 11"/>
                  <a:gd name="T16" fmla="*/ 41 w 47"/>
                  <a:gd name="T17" fmla="*/ 8 h 11"/>
                  <a:gd name="T18" fmla="*/ 46 w 47"/>
                  <a:gd name="T19" fmla="*/ 11 h 11"/>
                  <a:gd name="T20" fmla="*/ 47 w 47"/>
                  <a:gd name="T21" fmla="*/ 8 h 11"/>
                  <a:gd name="T22" fmla="*/ 43 w 47"/>
                  <a:gd name="T23" fmla="*/ 6 h 11"/>
                  <a:gd name="T24" fmla="*/ 37 w 47"/>
                  <a:gd name="T25" fmla="*/ 4 h 11"/>
                  <a:gd name="T26" fmla="*/ 31 w 47"/>
                  <a:gd name="T27" fmla="*/ 3 h 11"/>
                  <a:gd name="T28" fmla="*/ 25 w 47"/>
                  <a:gd name="T29" fmla="*/ 2 h 11"/>
                  <a:gd name="T30" fmla="*/ 19 w 47"/>
                  <a:gd name="T31" fmla="*/ 0 h 11"/>
                  <a:gd name="T32" fmla="*/ 14 w 47"/>
                  <a:gd name="T33" fmla="*/ 0 h 11"/>
                  <a:gd name="T34" fmla="*/ 7 w 47"/>
                  <a:gd name="T35" fmla="*/ 2 h 11"/>
                  <a:gd name="T36" fmla="*/ 1 w 47"/>
                  <a:gd name="T37" fmla="*/ 2 h 11"/>
                  <a:gd name="T38" fmla="*/ 0 w 47"/>
                  <a:gd name="T39" fmla="*/ 2 h 11"/>
                  <a:gd name="T40" fmla="*/ 3 w 47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">
                    <a:moveTo>
                      <a:pt x="3" y="4"/>
                    </a:moveTo>
                    <a:lnTo>
                      <a:pt x="1" y="4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1" y="8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4" name="Freeform 2262">
                <a:extLst>
                  <a:ext uri="{FF2B5EF4-FFF2-40B4-BE49-F238E27FC236}">
                    <a16:creationId xmlns:a16="http://schemas.microsoft.com/office/drawing/2014/main" id="{15672BD8-C1C6-4D32-A91A-49632CE4A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3347"/>
                <a:ext cx="8" cy="16"/>
              </a:xfrm>
              <a:custGeom>
                <a:avLst/>
                <a:gdLst>
                  <a:gd name="T0" fmla="*/ 1 w 25"/>
                  <a:gd name="T1" fmla="*/ 46 h 46"/>
                  <a:gd name="T2" fmla="*/ 1 w 25"/>
                  <a:gd name="T3" fmla="*/ 46 h 46"/>
                  <a:gd name="T4" fmla="*/ 25 w 25"/>
                  <a:gd name="T5" fmla="*/ 1 h 46"/>
                  <a:gd name="T6" fmla="*/ 24 w 25"/>
                  <a:gd name="T7" fmla="*/ 0 h 46"/>
                  <a:gd name="T8" fmla="*/ 0 w 25"/>
                  <a:gd name="T9" fmla="*/ 45 h 46"/>
                  <a:gd name="T10" fmla="*/ 0 w 25"/>
                  <a:gd name="T11" fmla="*/ 46 h 46"/>
                  <a:gd name="T12" fmla="*/ 1 w 25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6">
                    <a:moveTo>
                      <a:pt x="1" y="46"/>
                    </a:moveTo>
                    <a:lnTo>
                      <a:pt x="1" y="46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5" name="Freeform 2263">
                <a:extLst>
                  <a:ext uri="{FF2B5EF4-FFF2-40B4-BE49-F238E27FC236}">
                    <a16:creationId xmlns:a16="http://schemas.microsoft.com/office/drawing/2014/main" id="{18652799-966E-4E4A-ACC4-9E8F58F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362"/>
                <a:ext cx="3" cy="25"/>
              </a:xfrm>
              <a:custGeom>
                <a:avLst/>
                <a:gdLst>
                  <a:gd name="T0" fmla="*/ 4 w 9"/>
                  <a:gd name="T1" fmla="*/ 73 h 73"/>
                  <a:gd name="T2" fmla="*/ 3 w 9"/>
                  <a:gd name="T3" fmla="*/ 64 h 73"/>
                  <a:gd name="T4" fmla="*/ 2 w 9"/>
                  <a:gd name="T5" fmla="*/ 53 h 73"/>
                  <a:gd name="T6" fmla="*/ 2 w 9"/>
                  <a:gd name="T7" fmla="*/ 45 h 73"/>
                  <a:gd name="T8" fmla="*/ 2 w 9"/>
                  <a:gd name="T9" fmla="*/ 36 h 73"/>
                  <a:gd name="T10" fmla="*/ 3 w 9"/>
                  <a:gd name="T11" fmla="*/ 27 h 73"/>
                  <a:gd name="T12" fmla="*/ 4 w 9"/>
                  <a:gd name="T13" fmla="*/ 18 h 73"/>
                  <a:gd name="T14" fmla="*/ 5 w 9"/>
                  <a:gd name="T15" fmla="*/ 9 h 73"/>
                  <a:gd name="T16" fmla="*/ 9 w 9"/>
                  <a:gd name="T17" fmla="*/ 0 h 73"/>
                  <a:gd name="T18" fmla="*/ 6 w 9"/>
                  <a:gd name="T19" fmla="*/ 0 h 73"/>
                  <a:gd name="T20" fmla="*/ 4 w 9"/>
                  <a:gd name="T21" fmla="*/ 9 h 73"/>
                  <a:gd name="T22" fmla="*/ 3 w 9"/>
                  <a:gd name="T23" fmla="*/ 18 h 73"/>
                  <a:gd name="T24" fmla="*/ 1 w 9"/>
                  <a:gd name="T25" fmla="*/ 27 h 73"/>
                  <a:gd name="T26" fmla="*/ 0 w 9"/>
                  <a:gd name="T27" fmla="*/ 36 h 73"/>
                  <a:gd name="T28" fmla="*/ 0 w 9"/>
                  <a:gd name="T29" fmla="*/ 45 h 73"/>
                  <a:gd name="T30" fmla="*/ 0 w 9"/>
                  <a:gd name="T31" fmla="*/ 53 h 73"/>
                  <a:gd name="T32" fmla="*/ 1 w 9"/>
                  <a:gd name="T33" fmla="*/ 64 h 73"/>
                  <a:gd name="T34" fmla="*/ 3 w 9"/>
                  <a:gd name="T35" fmla="*/ 73 h 73"/>
                  <a:gd name="T36" fmla="*/ 4 w 9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3">
                    <a:moveTo>
                      <a:pt x="4" y="73"/>
                    </a:moveTo>
                    <a:lnTo>
                      <a:pt x="3" y="64"/>
                    </a:lnTo>
                    <a:lnTo>
                      <a:pt x="2" y="53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3" y="27"/>
                    </a:lnTo>
                    <a:lnTo>
                      <a:pt x="4" y="18"/>
                    </a:lnTo>
                    <a:lnTo>
                      <a:pt x="5" y="9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9"/>
                    </a:lnTo>
                    <a:lnTo>
                      <a:pt x="3" y="18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3" y="73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6" name="Freeform 2264">
                <a:extLst>
                  <a:ext uri="{FF2B5EF4-FFF2-40B4-BE49-F238E27FC236}">
                    <a16:creationId xmlns:a16="http://schemas.microsoft.com/office/drawing/2014/main" id="{2EBAB413-EB13-4906-8395-009A28C01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387"/>
                <a:ext cx="12" cy="223"/>
              </a:xfrm>
              <a:custGeom>
                <a:avLst/>
                <a:gdLst>
                  <a:gd name="T0" fmla="*/ 36 w 37"/>
                  <a:gd name="T1" fmla="*/ 649 h 670"/>
                  <a:gd name="T2" fmla="*/ 34 w 37"/>
                  <a:gd name="T3" fmla="*/ 606 h 670"/>
                  <a:gd name="T4" fmla="*/ 32 w 37"/>
                  <a:gd name="T5" fmla="*/ 565 h 670"/>
                  <a:gd name="T6" fmla="*/ 28 w 37"/>
                  <a:gd name="T7" fmla="*/ 522 h 670"/>
                  <a:gd name="T8" fmla="*/ 26 w 37"/>
                  <a:gd name="T9" fmla="*/ 480 h 670"/>
                  <a:gd name="T10" fmla="*/ 24 w 37"/>
                  <a:gd name="T11" fmla="*/ 436 h 670"/>
                  <a:gd name="T12" fmla="*/ 23 w 37"/>
                  <a:gd name="T13" fmla="*/ 393 h 670"/>
                  <a:gd name="T14" fmla="*/ 20 w 37"/>
                  <a:gd name="T15" fmla="*/ 351 h 670"/>
                  <a:gd name="T16" fmla="*/ 17 w 37"/>
                  <a:gd name="T17" fmla="*/ 307 h 670"/>
                  <a:gd name="T18" fmla="*/ 16 w 37"/>
                  <a:gd name="T19" fmla="*/ 265 h 670"/>
                  <a:gd name="T20" fmla="*/ 14 w 37"/>
                  <a:gd name="T21" fmla="*/ 224 h 670"/>
                  <a:gd name="T22" fmla="*/ 12 w 37"/>
                  <a:gd name="T23" fmla="*/ 182 h 670"/>
                  <a:gd name="T24" fmla="*/ 9 w 37"/>
                  <a:gd name="T25" fmla="*/ 140 h 670"/>
                  <a:gd name="T26" fmla="*/ 7 w 37"/>
                  <a:gd name="T27" fmla="*/ 98 h 670"/>
                  <a:gd name="T28" fmla="*/ 5 w 37"/>
                  <a:gd name="T29" fmla="*/ 59 h 670"/>
                  <a:gd name="T30" fmla="*/ 3 w 37"/>
                  <a:gd name="T31" fmla="*/ 19 h 670"/>
                  <a:gd name="T32" fmla="*/ 0 w 37"/>
                  <a:gd name="T33" fmla="*/ 0 h 670"/>
                  <a:gd name="T34" fmla="*/ 2 w 37"/>
                  <a:gd name="T35" fmla="*/ 39 h 670"/>
                  <a:gd name="T36" fmla="*/ 4 w 37"/>
                  <a:gd name="T37" fmla="*/ 78 h 670"/>
                  <a:gd name="T38" fmla="*/ 6 w 37"/>
                  <a:gd name="T39" fmla="*/ 120 h 670"/>
                  <a:gd name="T40" fmla="*/ 9 w 37"/>
                  <a:gd name="T41" fmla="*/ 161 h 670"/>
                  <a:gd name="T42" fmla="*/ 12 w 37"/>
                  <a:gd name="T43" fmla="*/ 203 h 670"/>
                  <a:gd name="T44" fmla="*/ 13 w 37"/>
                  <a:gd name="T45" fmla="*/ 244 h 670"/>
                  <a:gd name="T46" fmla="*/ 15 w 37"/>
                  <a:gd name="T47" fmla="*/ 287 h 670"/>
                  <a:gd name="T48" fmla="*/ 17 w 37"/>
                  <a:gd name="T49" fmla="*/ 329 h 670"/>
                  <a:gd name="T50" fmla="*/ 20 w 37"/>
                  <a:gd name="T51" fmla="*/ 372 h 670"/>
                  <a:gd name="T52" fmla="*/ 22 w 37"/>
                  <a:gd name="T53" fmla="*/ 415 h 670"/>
                  <a:gd name="T54" fmla="*/ 23 w 37"/>
                  <a:gd name="T55" fmla="*/ 457 h 670"/>
                  <a:gd name="T56" fmla="*/ 26 w 37"/>
                  <a:gd name="T57" fmla="*/ 500 h 670"/>
                  <a:gd name="T58" fmla="*/ 28 w 37"/>
                  <a:gd name="T59" fmla="*/ 542 h 670"/>
                  <a:gd name="T60" fmla="*/ 32 w 37"/>
                  <a:gd name="T61" fmla="*/ 586 h 670"/>
                  <a:gd name="T62" fmla="*/ 33 w 37"/>
                  <a:gd name="T63" fmla="*/ 629 h 670"/>
                  <a:gd name="T64" fmla="*/ 36 w 37"/>
                  <a:gd name="T65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670">
                    <a:moveTo>
                      <a:pt x="37" y="670"/>
                    </a:moveTo>
                    <a:lnTo>
                      <a:pt x="36" y="649"/>
                    </a:lnTo>
                    <a:lnTo>
                      <a:pt x="34" y="629"/>
                    </a:lnTo>
                    <a:lnTo>
                      <a:pt x="34" y="606"/>
                    </a:lnTo>
                    <a:lnTo>
                      <a:pt x="33" y="586"/>
                    </a:lnTo>
                    <a:lnTo>
                      <a:pt x="32" y="565"/>
                    </a:lnTo>
                    <a:lnTo>
                      <a:pt x="31" y="542"/>
                    </a:lnTo>
                    <a:lnTo>
                      <a:pt x="28" y="522"/>
                    </a:lnTo>
                    <a:lnTo>
                      <a:pt x="27" y="500"/>
                    </a:lnTo>
                    <a:lnTo>
                      <a:pt x="26" y="480"/>
                    </a:lnTo>
                    <a:lnTo>
                      <a:pt x="25" y="457"/>
                    </a:lnTo>
                    <a:lnTo>
                      <a:pt x="24" y="436"/>
                    </a:lnTo>
                    <a:lnTo>
                      <a:pt x="23" y="415"/>
                    </a:lnTo>
                    <a:lnTo>
                      <a:pt x="23" y="393"/>
                    </a:lnTo>
                    <a:lnTo>
                      <a:pt x="22" y="372"/>
                    </a:lnTo>
                    <a:lnTo>
                      <a:pt x="20" y="351"/>
                    </a:lnTo>
                    <a:lnTo>
                      <a:pt x="20" y="329"/>
                    </a:lnTo>
                    <a:lnTo>
                      <a:pt x="17" y="307"/>
                    </a:lnTo>
                    <a:lnTo>
                      <a:pt x="17" y="287"/>
                    </a:lnTo>
                    <a:lnTo>
                      <a:pt x="16" y="265"/>
                    </a:lnTo>
                    <a:lnTo>
                      <a:pt x="15" y="244"/>
                    </a:lnTo>
                    <a:lnTo>
                      <a:pt x="14" y="224"/>
                    </a:lnTo>
                    <a:lnTo>
                      <a:pt x="12" y="203"/>
                    </a:lnTo>
                    <a:lnTo>
                      <a:pt x="12" y="182"/>
                    </a:lnTo>
                    <a:lnTo>
                      <a:pt x="11" y="161"/>
                    </a:lnTo>
                    <a:lnTo>
                      <a:pt x="9" y="140"/>
                    </a:lnTo>
                    <a:lnTo>
                      <a:pt x="8" y="120"/>
                    </a:lnTo>
                    <a:lnTo>
                      <a:pt x="7" y="98"/>
                    </a:lnTo>
                    <a:lnTo>
                      <a:pt x="6" y="78"/>
                    </a:lnTo>
                    <a:lnTo>
                      <a:pt x="5" y="59"/>
                    </a:lnTo>
                    <a:lnTo>
                      <a:pt x="3" y="39"/>
                    </a:lnTo>
                    <a:lnTo>
                      <a:pt x="3" y="1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9"/>
                    </a:lnTo>
                    <a:lnTo>
                      <a:pt x="2" y="39"/>
                    </a:lnTo>
                    <a:lnTo>
                      <a:pt x="3" y="59"/>
                    </a:lnTo>
                    <a:lnTo>
                      <a:pt x="4" y="78"/>
                    </a:lnTo>
                    <a:lnTo>
                      <a:pt x="6" y="98"/>
                    </a:lnTo>
                    <a:lnTo>
                      <a:pt x="6" y="120"/>
                    </a:lnTo>
                    <a:lnTo>
                      <a:pt x="8" y="140"/>
                    </a:lnTo>
                    <a:lnTo>
                      <a:pt x="9" y="161"/>
                    </a:lnTo>
                    <a:lnTo>
                      <a:pt x="11" y="182"/>
                    </a:lnTo>
                    <a:lnTo>
                      <a:pt x="12" y="203"/>
                    </a:lnTo>
                    <a:lnTo>
                      <a:pt x="12" y="224"/>
                    </a:lnTo>
                    <a:lnTo>
                      <a:pt x="13" y="244"/>
                    </a:lnTo>
                    <a:lnTo>
                      <a:pt x="15" y="265"/>
                    </a:lnTo>
                    <a:lnTo>
                      <a:pt x="15" y="287"/>
                    </a:lnTo>
                    <a:lnTo>
                      <a:pt x="16" y="307"/>
                    </a:lnTo>
                    <a:lnTo>
                      <a:pt x="17" y="329"/>
                    </a:lnTo>
                    <a:lnTo>
                      <a:pt x="18" y="351"/>
                    </a:lnTo>
                    <a:lnTo>
                      <a:pt x="20" y="372"/>
                    </a:lnTo>
                    <a:lnTo>
                      <a:pt x="21" y="393"/>
                    </a:lnTo>
                    <a:lnTo>
                      <a:pt x="22" y="415"/>
                    </a:lnTo>
                    <a:lnTo>
                      <a:pt x="23" y="436"/>
                    </a:lnTo>
                    <a:lnTo>
                      <a:pt x="23" y="457"/>
                    </a:lnTo>
                    <a:lnTo>
                      <a:pt x="25" y="480"/>
                    </a:lnTo>
                    <a:lnTo>
                      <a:pt x="26" y="500"/>
                    </a:lnTo>
                    <a:lnTo>
                      <a:pt x="27" y="522"/>
                    </a:lnTo>
                    <a:lnTo>
                      <a:pt x="28" y="542"/>
                    </a:lnTo>
                    <a:lnTo>
                      <a:pt x="30" y="565"/>
                    </a:lnTo>
                    <a:lnTo>
                      <a:pt x="32" y="586"/>
                    </a:lnTo>
                    <a:lnTo>
                      <a:pt x="33" y="606"/>
                    </a:lnTo>
                    <a:lnTo>
                      <a:pt x="33" y="629"/>
                    </a:lnTo>
                    <a:lnTo>
                      <a:pt x="34" y="649"/>
                    </a:lnTo>
                    <a:lnTo>
                      <a:pt x="36" y="670"/>
                    </a:lnTo>
                    <a:lnTo>
                      <a:pt x="37" y="6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7" name="Freeform 2265">
                <a:extLst>
                  <a:ext uri="{FF2B5EF4-FFF2-40B4-BE49-F238E27FC236}">
                    <a16:creationId xmlns:a16="http://schemas.microsoft.com/office/drawing/2014/main" id="{41CC4C68-1B6A-4F8F-8E14-29D494BE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610"/>
                <a:ext cx="9" cy="109"/>
              </a:xfrm>
              <a:custGeom>
                <a:avLst/>
                <a:gdLst>
                  <a:gd name="T0" fmla="*/ 27 w 27"/>
                  <a:gd name="T1" fmla="*/ 326 h 326"/>
                  <a:gd name="T2" fmla="*/ 27 w 27"/>
                  <a:gd name="T3" fmla="*/ 307 h 326"/>
                  <a:gd name="T4" fmla="*/ 27 w 27"/>
                  <a:gd name="T5" fmla="*/ 286 h 326"/>
                  <a:gd name="T6" fmla="*/ 27 w 27"/>
                  <a:gd name="T7" fmla="*/ 266 h 326"/>
                  <a:gd name="T8" fmla="*/ 26 w 27"/>
                  <a:gd name="T9" fmla="*/ 245 h 326"/>
                  <a:gd name="T10" fmla="*/ 24 w 27"/>
                  <a:gd name="T11" fmla="*/ 224 h 326"/>
                  <a:gd name="T12" fmla="*/ 21 w 27"/>
                  <a:gd name="T13" fmla="*/ 202 h 326"/>
                  <a:gd name="T14" fmla="*/ 20 w 27"/>
                  <a:gd name="T15" fmla="*/ 181 h 326"/>
                  <a:gd name="T16" fmla="*/ 18 w 27"/>
                  <a:gd name="T17" fmla="*/ 159 h 326"/>
                  <a:gd name="T18" fmla="*/ 16 w 27"/>
                  <a:gd name="T19" fmla="*/ 137 h 326"/>
                  <a:gd name="T20" fmla="*/ 14 w 27"/>
                  <a:gd name="T21" fmla="*/ 116 h 326"/>
                  <a:gd name="T22" fmla="*/ 11 w 27"/>
                  <a:gd name="T23" fmla="*/ 96 h 326"/>
                  <a:gd name="T24" fmla="*/ 9 w 27"/>
                  <a:gd name="T25" fmla="*/ 74 h 326"/>
                  <a:gd name="T26" fmla="*/ 7 w 27"/>
                  <a:gd name="T27" fmla="*/ 55 h 326"/>
                  <a:gd name="T28" fmla="*/ 5 w 27"/>
                  <a:gd name="T29" fmla="*/ 35 h 326"/>
                  <a:gd name="T30" fmla="*/ 3 w 27"/>
                  <a:gd name="T31" fmla="*/ 17 h 326"/>
                  <a:gd name="T32" fmla="*/ 1 w 27"/>
                  <a:gd name="T33" fmla="*/ 0 h 326"/>
                  <a:gd name="T34" fmla="*/ 0 w 27"/>
                  <a:gd name="T35" fmla="*/ 0 h 326"/>
                  <a:gd name="T36" fmla="*/ 1 w 27"/>
                  <a:gd name="T37" fmla="*/ 17 h 326"/>
                  <a:gd name="T38" fmla="*/ 3 w 27"/>
                  <a:gd name="T39" fmla="*/ 35 h 326"/>
                  <a:gd name="T40" fmla="*/ 6 w 27"/>
                  <a:gd name="T41" fmla="*/ 55 h 326"/>
                  <a:gd name="T42" fmla="*/ 7 w 27"/>
                  <a:gd name="T43" fmla="*/ 74 h 326"/>
                  <a:gd name="T44" fmla="*/ 10 w 27"/>
                  <a:gd name="T45" fmla="*/ 96 h 326"/>
                  <a:gd name="T46" fmla="*/ 12 w 27"/>
                  <a:gd name="T47" fmla="*/ 116 h 326"/>
                  <a:gd name="T48" fmla="*/ 15 w 27"/>
                  <a:gd name="T49" fmla="*/ 137 h 326"/>
                  <a:gd name="T50" fmla="*/ 17 w 27"/>
                  <a:gd name="T51" fmla="*/ 159 h 326"/>
                  <a:gd name="T52" fmla="*/ 18 w 27"/>
                  <a:gd name="T53" fmla="*/ 181 h 326"/>
                  <a:gd name="T54" fmla="*/ 20 w 27"/>
                  <a:gd name="T55" fmla="*/ 202 h 326"/>
                  <a:gd name="T56" fmla="*/ 23 w 27"/>
                  <a:gd name="T57" fmla="*/ 224 h 326"/>
                  <a:gd name="T58" fmla="*/ 24 w 27"/>
                  <a:gd name="T59" fmla="*/ 245 h 326"/>
                  <a:gd name="T60" fmla="*/ 25 w 27"/>
                  <a:gd name="T61" fmla="*/ 266 h 326"/>
                  <a:gd name="T62" fmla="*/ 26 w 27"/>
                  <a:gd name="T63" fmla="*/ 286 h 326"/>
                  <a:gd name="T64" fmla="*/ 26 w 27"/>
                  <a:gd name="T65" fmla="*/ 307 h 326"/>
                  <a:gd name="T66" fmla="*/ 26 w 27"/>
                  <a:gd name="T67" fmla="*/ 326 h 326"/>
                  <a:gd name="T68" fmla="*/ 27 w 27"/>
                  <a:gd name="T69" fmla="*/ 32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326">
                    <a:moveTo>
                      <a:pt x="27" y="326"/>
                    </a:moveTo>
                    <a:lnTo>
                      <a:pt x="27" y="307"/>
                    </a:lnTo>
                    <a:lnTo>
                      <a:pt x="27" y="286"/>
                    </a:lnTo>
                    <a:lnTo>
                      <a:pt x="27" y="266"/>
                    </a:lnTo>
                    <a:lnTo>
                      <a:pt x="26" y="245"/>
                    </a:lnTo>
                    <a:lnTo>
                      <a:pt x="24" y="224"/>
                    </a:lnTo>
                    <a:lnTo>
                      <a:pt x="21" y="202"/>
                    </a:lnTo>
                    <a:lnTo>
                      <a:pt x="20" y="181"/>
                    </a:lnTo>
                    <a:lnTo>
                      <a:pt x="18" y="159"/>
                    </a:lnTo>
                    <a:lnTo>
                      <a:pt x="16" y="137"/>
                    </a:lnTo>
                    <a:lnTo>
                      <a:pt x="14" y="116"/>
                    </a:lnTo>
                    <a:lnTo>
                      <a:pt x="11" y="96"/>
                    </a:lnTo>
                    <a:lnTo>
                      <a:pt x="9" y="74"/>
                    </a:lnTo>
                    <a:lnTo>
                      <a:pt x="7" y="55"/>
                    </a:lnTo>
                    <a:lnTo>
                      <a:pt x="5" y="35"/>
                    </a:lnTo>
                    <a:lnTo>
                      <a:pt x="3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6" y="55"/>
                    </a:lnTo>
                    <a:lnTo>
                      <a:pt x="7" y="74"/>
                    </a:lnTo>
                    <a:lnTo>
                      <a:pt x="10" y="96"/>
                    </a:lnTo>
                    <a:lnTo>
                      <a:pt x="12" y="116"/>
                    </a:lnTo>
                    <a:lnTo>
                      <a:pt x="15" y="137"/>
                    </a:lnTo>
                    <a:lnTo>
                      <a:pt x="17" y="159"/>
                    </a:lnTo>
                    <a:lnTo>
                      <a:pt x="18" y="181"/>
                    </a:lnTo>
                    <a:lnTo>
                      <a:pt x="20" y="202"/>
                    </a:lnTo>
                    <a:lnTo>
                      <a:pt x="23" y="224"/>
                    </a:lnTo>
                    <a:lnTo>
                      <a:pt x="24" y="245"/>
                    </a:lnTo>
                    <a:lnTo>
                      <a:pt x="25" y="266"/>
                    </a:lnTo>
                    <a:lnTo>
                      <a:pt x="26" y="286"/>
                    </a:lnTo>
                    <a:lnTo>
                      <a:pt x="26" y="307"/>
                    </a:lnTo>
                    <a:lnTo>
                      <a:pt x="26" y="326"/>
                    </a:lnTo>
                    <a:lnTo>
                      <a:pt x="27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8" name="Freeform 2266">
                <a:extLst>
                  <a:ext uri="{FF2B5EF4-FFF2-40B4-BE49-F238E27FC236}">
                    <a16:creationId xmlns:a16="http://schemas.microsoft.com/office/drawing/2014/main" id="{1708A07B-4C04-4473-A353-ECFF0DADD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3719"/>
                <a:ext cx="6" cy="59"/>
              </a:xfrm>
              <a:custGeom>
                <a:avLst/>
                <a:gdLst>
                  <a:gd name="T0" fmla="*/ 2 w 18"/>
                  <a:gd name="T1" fmla="*/ 177 h 177"/>
                  <a:gd name="T2" fmla="*/ 7 w 18"/>
                  <a:gd name="T3" fmla="*/ 170 h 177"/>
                  <a:gd name="T4" fmla="*/ 9 w 18"/>
                  <a:gd name="T5" fmla="*/ 162 h 177"/>
                  <a:gd name="T6" fmla="*/ 13 w 18"/>
                  <a:gd name="T7" fmla="*/ 155 h 177"/>
                  <a:gd name="T8" fmla="*/ 15 w 18"/>
                  <a:gd name="T9" fmla="*/ 147 h 177"/>
                  <a:gd name="T10" fmla="*/ 16 w 18"/>
                  <a:gd name="T11" fmla="*/ 139 h 177"/>
                  <a:gd name="T12" fmla="*/ 17 w 18"/>
                  <a:gd name="T13" fmla="*/ 130 h 177"/>
                  <a:gd name="T14" fmla="*/ 18 w 18"/>
                  <a:gd name="T15" fmla="*/ 122 h 177"/>
                  <a:gd name="T16" fmla="*/ 18 w 18"/>
                  <a:gd name="T17" fmla="*/ 112 h 177"/>
                  <a:gd name="T18" fmla="*/ 18 w 18"/>
                  <a:gd name="T19" fmla="*/ 102 h 177"/>
                  <a:gd name="T20" fmla="*/ 18 w 18"/>
                  <a:gd name="T21" fmla="*/ 91 h 177"/>
                  <a:gd name="T22" fmla="*/ 18 w 18"/>
                  <a:gd name="T23" fmla="*/ 78 h 177"/>
                  <a:gd name="T24" fmla="*/ 17 w 18"/>
                  <a:gd name="T25" fmla="*/ 65 h 177"/>
                  <a:gd name="T26" fmla="*/ 17 w 18"/>
                  <a:gd name="T27" fmla="*/ 50 h 177"/>
                  <a:gd name="T28" fmla="*/ 17 w 18"/>
                  <a:gd name="T29" fmla="*/ 36 h 177"/>
                  <a:gd name="T30" fmla="*/ 17 w 18"/>
                  <a:gd name="T31" fmla="*/ 18 h 177"/>
                  <a:gd name="T32" fmla="*/ 18 w 18"/>
                  <a:gd name="T33" fmla="*/ 0 h 177"/>
                  <a:gd name="T34" fmla="*/ 17 w 18"/>
                  <a:gd name="T35" fmla="*/ 0 h 177"/>
                  <a:gd name="T36" fmla="*/ 16 w 18"/>
                  <a:gd name="T37" fmla="*/ 18 h 177"/>
                  <a:gd name="T38" fmla="*/ 16 w 18"/>
                  <a:gd name="T39" fmla="*/ 36 h 177"/>
                  <a:gd name="T40" fmla="*/ 16 w 18"/>
                  <a:gd name="T41" fmla="*/ 50 h 177"/>
                  <a:gd name="T42" fmla="*/ 16 w 18"/>
                  <a:gd name="T43" fmla="*/ 65 h 177"/>
                  <a:gd name="T44" fmla="*/ 17 w 18"/>
                  <a:gd name="T45" fmla="*/ 78 h 177"/>
                  <a:gd name="T46" fmla="*/ 17 w 18"/>
                  <a:gd name="T47" fmla="*/ 91 h 177"/>
                  <a:gd name="T48" fmla="*/ 17 w 18"/>
                  <a:gd name="T49" fmla="*/ 102 h 177"/>
                  <a:gd name="T50" fmla="*/ 17 w 18"/>
                  <a:gd name="T51" fmla="*/ 112 h 177"/>
                  <a:gd name="T52" fmla="*/ 17 w 18"/>
                  <a:gd name="T53" fmla="*/ 122 h 177"/>
                  <a:gd name="T54" fmla="*/ 16 w 18"/>
                  <a:gd name="T55" fmla="*/ 130 h 177"/>
                  <a:gd name="T56" fmla="*/ 14 w 18"/>
                  <a:gd name="T57" fmla="*/ 139 h 177"/>
                  <a:gd name="T58" fmla="*/ 14 w 18"/>
                  <a:gd name="T59" fmla="*/ 147 h 177"/>
                  <a:gd name="T60" fmla="*/ 10 w 18"/>
                  <a:gd name="T61" fmla="*/ 155 h 177"/>
                  <a:gd name="T62" fmla="*/ 8 w 18"/>
                  <a:gd name="T63" fmla="*/ 161 h 177"/>
                  <a:gd name="T64" fmla="*/ 6 w 18"/>
                  <a:gd name="T65" fmla="*/ 169 h 177"/>
                  <a:gd name="T66" fmla="*/ 0 w 18"/>
                  <a:gd name="T67" fmla="*/ 176 h 177"/>
                  <a:gd name="T68" fmla="*/ 2 w 18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77">
                    <a:moveTo>
                      <a:pt x="2" y="177"/>
                    </a:moveTo>
                    <a:lnTo>
                      <a:pt x="7" y="170"/>
                    </a:lnTo>
                    <a:lnTo>
                      <a:pt x="9" y="162"/>
                    </a:lnTo>
                    <a:lnTo>
                      <a:pt x="13" y="155"/>
                    </a:lnTo>
                    <a:lnTo>
                      <a:pt x="15" y="147"/>
                    </a:lnTo>
                    <a:lnTo>
                      <a:pt x="16" y="139"/>
                    </a:lnTo>
                    <a:lnTo>
                      <a:pt x="17" y="130"/>
                    </a:lnTo>
                    <a:lnTo>
                      <a:pt x="18" y="122"/>
                    </a:lnTo>
                    <a:lnTo>
                      <a:pt x="18" y="112"/>
                    </a:lnTo>
                    <a:lnTo>
                      <a:pt x="18" y="102"/>
                    </a:lnTo>
                    <a:lnTo>
                      <a:pt x="18" y="91"/>
                    </a:lnTo>
                    <a:lnTo>
                      <a:pt x="18" y="78"/>
                    </a:lnTo>
                    <a:lnTo>
                      <a:pt x="17" y="65"/>
                    </a:lnTo>
                    <a:lnTo>
                      <a:pt x="17" y="50"/>
                    </a:lnTo>
                    <a:lnTo>
                      <a:pt x="17" y="36"/>
                    </a:lnTo>
                    <a:lnTo>
                      <a:pt x="17" y="18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18"/>
                    </a:lnTo>
                    <a:lnTo>
                      <a:pt x="16" y="36"/>
                    </a:lnTo>
                    <a:lnTo>
                      <a:pt x="16" y="50"/>
                    </a:lnTo>
                    <a:lnTo>
                      <a:pt x="16" y="65"/>
                    </a:lnTo>
                    <a:lnTo>
                      <a:pt x="17" y="78"/>
                    </a:lnTo>
                    <a:lnTo>
                      <a:pt x="17" y="91"/>
                    </a:lnTo>
                    <a:lnTo>
                      <a:pt x="17" y="102"/>
                    </a:lnTo>
                    <a:lnTo>
                      <a:pt x="17" y="112"/>
                    </a:lnTo>
                    <a:lnTo>
                      <a:pt x="17" y="122"/>
                    </a:lnTo>
                    <a:lnTo>
                      <a:pt x="16" y="130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0" y="155"/>
                    </a:lnTo>
                    <a:lnTo>
                      <a:pt x="8" y="161"/>
                    </a:lnTo>
                    <a:lnTo>
                      <a:pt x="6" y="169"/>
                    </a:lnTo>
                    <a:lnTo>
                      <a:pt x="0" y="176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9" name="Freeform 2267">
                <a:extLst>
                  <a:ext uri="{FF2B5EF4-FFF2-40B4-BE49-F238E27FC236}">
                    <a16:creationId xmlns:a16="http://schemas.microsoft.com/office/drawing/2014/main" id="{49D83AB9-E60E-44B3-8C50-9E9CBB4E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778"/>
                <a:ext cx="4" cy="30"/>
              </a:xfrm>
              <a:custGeom>
                <a:avLst/>
                <a:gdLst>
                  <a:gd name="T0" fmla="*/ 7 w 13"/>
                  <a:gd name="T1" fmla="*/ 87 h 89"/>
                  <a:gd name="T2" fmla="*/ 8 w 13"/>
                  <a:gd name="T3" fmla="*/ 87 h 89"/>
                  <a:gd name="T4" fmla="*/ 9 w 13"/>
                  <a:gd name="T5" fmla="*/ 72 h 89"/>
                  <a:gd name="T6" fmla="*/ 8 w 13"/>
                  <a:gd name="T7" fmla="*/ 59 h 89"/>
                  <a:gd name="T8" fmla="*/ 6 w 13"/>
                  <a:gd name="T9" fmla="*/ 49 h 89"/>
                  <a:gd name="T10" fmla="*/ 3 w 13"/>
                  <a:gd name="T11" fmla="*/ 41 h 89"/>
                  <a:gd name="T12" fmla="*/ 2 w 13"/>
                  <a:gd name="T13" fmla="*/ 34 h 89"/>
                  <a:gd name="T14" fmla="*/ 2 w 13"/>
                  <a:gd name="T15" fmla="*/ 23 h 89"/>
                  <a:gd name="T16" fmla="*/ 7 w 13"/>
                  <a:gd name="T17" fmla="*/ 13 h 89"/>
                  <a:gd name="T18" fmla="*/ 13 w 13"/>
                  <a:gd name="T19" fmla="*/ 1 h 89"/>
                  <a:gd name="T20" fmla="*/ 11 w 13"/>
                  <a:gd name="T21" fmla="*/ 0 h 89"/>
                  <a:gd name="T22" fmla="*/ 6 w 13"/>
                  <a:gd name="T23" fmla="*/ 13 h 89"/>
                  <a:gd name="T24" fmla="*/ 1 w 13"/>
                  <a:gd name="T25" fmla="*/ 23 h 89"/>
                  <a:gd name="T26" fmla="*/ 0 w 13"/>
                  <a:gd name="T27" fmla="*/ 34 h 89"/>
                  <a:gd name="T28" fmla="*/ 2 w 13"/>
                  <a:gd name="T29" fmla="*/ 41 h 89"/>
                  <a:gd name="T30" fmla="*/ 4 w 13"/>
                  <a:gd name="T31" fmla="*/ 49 h 89"/>
                  <a:gd name="T32" fmla="*/ 6 w 13"/>
                  <a:gd name="T33" fmla="*/ 59 h 89"/>
                  <a:gd name="T34" fmla="*/ 8 w 13"/>
                  <a:gd name="T35" fmla="*/ 72 h 89"/>
                  <a:gd name="T36" fmla="*/ 7 w 13"/>
                  <a:gd name="T37" fmla="*/ 87 h 89"/>
                  <a:gd name="T38" fmla="*/ 8 w 13"/>
                  <a:gd name="T39" fmla="*/ 89 h 89"/>
                  <a:gd name="T40" fmla="*/ 7 w 13"/>
                  <a:gd name="T41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7" y="87"/>
                    </a:moveTo>
                    <a:lnTo>
                      <a:pt x="8" y="87"/>
                    </a:lnTo>
                    <a:lnTo>
                      <a:pt x="9" y="72"/>
                    </a:lnTo>
                    <a:lnTo>
                      <a:pt x="8" y="59"/>
                    </a:lnTo>
                    <a:lnTo>
                      <a:pt x="6" y="49"/>
                    </a:lnTo>
                    <a:lnTo>
                      <a:pt x="3" y="41"/>
                    </a:lnTo>
                    <a:lnTo>
                      <a:pt x="2" y="34"/>
                    </a:lnTo>
                    <a:lnTo>
                      <a:pt x="2" y="23"/>
                    </a:lnTo>
                    <a:lnTo>
                      <a:pt x="7" y="1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6" y="13"/>
                    </a:lnTo>
                    <a:lnTo>
                      <a:pt x="1" y="23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6" y="59"/>
                    </a:lnTo>
                    <a:lnTo>
                      <a:pt x="8" y="72"/>
                    </a:lnTo>
                    <a:lnTo>
                      <a:pt x="7" y="87"/>
                    </a:lnTo>
                    <a:lnTo>
                      <a:pt x="8" y="89"/>
                    </a:lnTo>
                    <a:lnTo>
                      <a:pt x="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0" name="Freeform 2268">
                <a:extLst>
                  <a:ext uri="{FF2B5EF4-FFF2-40B4-BE49-F238E27FC236}">
                    <a16:creationId xmlns:a16="http://schemas.microsoft.com/office/drawing/2014/main" id="{33F14268-F293-4016-9741-B979CAB4A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14"/>
                <a:ext cx="25" cy="94"/>
              </a:xfrm>
              <a:custGeom>
                <a:avLst/>
                <a:gdLst>
                  <a:gd name="T0" fmla="*/ 75 w 77"/>
                  <a:gd name="T1" fmla="*/ 0 h 282"/>
                  <a:gd name="T2" fmla="*/ 74 w 77"/>
                  <a:gd name="T3" fmla="*/ 13 h 282"/>
                  <a:gd name="T4" fmla="*/ 70 w 77"/>
                  <a:gd name="T5" fmla="*/ 29 h 282"/>
                  <a:gd name="T6" fmla="*/ 68 w 77"/>
                  <a:gd name="T7" fmla="*/ 47 h 282"/>
                  <a:gd name="T8" fmla="*/ 66 w 77"/>
                  <a:gd name="T9" fmla="*/ 65 h 282"/>
                  <a:gd name="T10" fmla="*/ 64 w 77"/>
                  <a:gd name="T11" fmla="*/ 86 h 282"/>
                  <a:gd name="T12" fmla="*/ 60 w 77"/>
                  <a:gd name="T13" fmla="*/ 107 h 282"/>
                  <a:gd name="T14" fmla="*/ 57 w 77"/>
                  <a:gd name="T15" fmla="*/ 128 h 282"/>
                  <a:gd name="T16" fmla="*/ 53 w 77"/>
                  <a:gd name="T17" fmla="*/ 149 h 282"/>
                  <a:gd name="T18" fmla="*/ 48 w 77"/>
                  <a:gd name="T19" fmla="*/ 169 h 282"/>
                  <a:gd name="T20" fmla="*/ 44 w 77"/>
                  <a:gd name="T21" fmla="*/ 191 h 282"/>
                  <a:gd name="T22" fmla="*/ 38 w 77"/>
                  <a:gd name="T23" fmla="*/ 210 h 282"/>
                  <a:gd name="T24" fmla="*/ 31 w 77"/>
                  <a:gd name="T25" fmla="*/ 228 h 282"/>
                  <a:gd name="T26" fmla="*/ 24 w 77"/>
                  <a:gd name="T27" fmla="*/ 243 h 282"/>
                  <a:gd name="T28" fmla="*/ 18 w 77"/>
                  <a:gd name="T29" fmla="*/ 258 h 282"/>
                  <a:gd name="T30" fmla="*/ 9 w 77"/>
                  <a:gd name="T31" fmla="*/ 270 h 282"/>
                  <a:gd name="T32" fmla="*/ 0 w 77"/>
                  <a:gd name="T33" fmla="*/ 280 h 282"/>
                  <a:gd name="T34" fmla="*/ 2 w 77"/>
                  <a:gd name="T35" fmla="*/ 282 h 282"/>
                  <a:gd name="T36" fmla="*/ 11 w 77"/>
                  <a:gd name="T37" fmla="*/ 273 h 282"/>
                  <a:gd name="T38" fmla="*/ 19 w 77"/>
                  <a:gd name="T39" fmla="*/ 260 h 282"/>
                  <a:gd name="T40" fmla="*/ 26 w 77"/>
                  <a:gd name="T41" fmla="*/ 245 h 282"/>
                  <a:gd name="T42" fmla="*/ 33 w 77"/>
                  <a:gd name="T43" fmla="*/ 228 h 282"/>
                  <a:gd name="T44" fmla="*/ 39 w 77"/>
                  <a:gd name="T45" fmla="*/ 210 h 282"/>
                  <a:gd name="T46" fmla="*/ 45 w 77"/>
                  <a:gd name="T47" fmla="*/ 191 h 282"/>
                  <a:gd name="T48" fmla="*/ 49 w 77"/>
                  <a:gd name="T49" fmla="*/ 169 h 282"/>
                  <a:gd name="T50" fmla="*/ 55 w 77"/>
                  <a:gd name="T51" fmla="*/ 149 h 282"/>
                  <a:gd name="T52" fmla="*/ 58 w 77"/>
                  <a:gd name="T53" fmla="*/ 128 h 282"/>
                  <a:gd name="T54" fmla="*/ 63 w 77"/>
                  <a:gd name="T55" fmla="*/ 107 h 282"/>
                  <a:gd name="T56" fmla="*/ 66 w 77"/>
                  <a:gd name="T57" fmla="*/ 86 h 282"/>
                  <a:gd name="T58" fmla="*/ 68 w 77"/>
                  <a:gd name="T59" fmla="*/ 65 h 282"/>
                  <a:gd name="T60" fmla="*/ 70 w 77"/>
                  <a:gd name="T61" fmla="*/ 47 h 282"/>
                  <a:gd name="T62" fmla="*/ 73 w 77"/>
                  <a:gd name="T63" fmla="*/ 29 h 282"/>
                  <a:gd name="T64" fmla="*/ 75 w 77"/>
                  <a:gd name="T65" fmla="*/ 13 h 282"/>
                  <a:gd name="T66" fmla="*/ 77 w 77"/>
                  <a:gd name="T67" fmla="*/ 0 h 282"/>
                  <a:gd name="T68" fmla="*/ 75 w 77"/>
                  <a:gd name="T6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2">
                    <a:moveTo>
                      <a:pt x="75" y="0"/>
                    </a:moveTo>
                    <a:lnTo>
                      <a:pt x="74" y="13"/>
                    </a:lnTo>
                    <a:lnTo>
                      <a:pt x="70" y="29"/>
                    </a:lnTo>
                    <a:lnTo>
                      <a:pt x="68" y="47"/>
                    </a:lnTo>
                    <a:lnTo>
                      <a:pt x="66" y="65"/>
                    </a:lnTo>
                    <a:lnTo>
                      <a:pt x="64" y="86"/>
                    </a:lnTo>
                    <a:lnTo>
                      <a:pt x="60" y="107"/>
                    </a:lnTo>
                    <a:lnTo>
                      <a:pt x="57" y="128"/>
                    </a:lnTo>
                    <a:lnTo>
                      <a:pt x="53" y="149"/>
                    </a:lnTo>
                    <a:lnTo>
                      <a:pt x="48" y="169"/>
                    </a:lnTo>
                    <a:lnTo>
                      <a:pt x="44" y="191"/>
                    </a:lnTo>
                    <a:lnTo>
                      <a:pt x="38" y="210"/>
                    </a:lnTo>
                    <a:lnTo>
                      <a:pt x="31" y="228"/>
                    </a:lnTo>
                    <a:lnTo>
                      <a:pt x="24" y="243"/>
                    </a:lnTo>
                    <a:lnTo>
                      <a:pt x="18" y="258"/>
                    </a:lnTo>
                    <a:lnTo>
                      <a:pt x="9" y="270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11" y="273"/>
                    </a:lnTo>
                    <a:lnTo>
                      <a:pt x="19" y="260"/>
                    </a:lnTo>
                    <a:lnTo>
                      <a:pt x="26" y="245"/>
                    </a:lnTo>
                    <a:lnTo>
                      <a:pt x="33" y="228"/>
                    </a:lnTo>
                    <a:lnTo>
                      <a:pt x="39" y="210"/>
                    </a:lnTo>
                    <a:lnTo>
                      <a:pt x="45" y="191"/>
                    </a:lnTo>
                    <a:lnTo>
                      <a:pt x="49" y="169"/>
                    </a:lnTo>
                    <a:lnTo>
                      <a:pt x="55" y="149"/>
                    </a:lnTo>
                    <a:lnTo>
                      <a:pt x="58" y="128"/>
                    </a:lnTo>
                    <a:lnTo>
                      <a:pt x="63" y="107"/>
                    </a:lnTo>
                    <a:lnTo>
                      <a:pt x="66" y="86"/>
                    </a:lnTo>
                    <a:lnTo>
                      <a:pt x="68" y="65"/>
                    </a:lnTo>
                    <a:lnTo>
                      <a:pt x="70" y="47"/>
                    </a:lnTo>
                    <a:lnTo>
                      <a:pt x="73" y="29"/>
                    </a:lnTo>
                    <a:lnTo>
                      <a:pt x="75" y="13"/>
                    </a:lnTo>
                    <a:lnTo>
                      <a:pt x="77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1" name="Freeform 2269">
                <a:extLst>
                  <a:ext uri="{FF2B5EF4-FFF2-40B4-BE49-F238E27FC236}">
                    <a16:creationId xmlns:a16="http://schemas.microsoft.com/office/drawing/2014/main" id="{F5144B92-E949-4C8F-BDBF-352B0301B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95"/>
                <a:ext cx="14" cy="318"/>
              </a:xfrm>
              <a:custGeom>
                <a:avLst/>
                <a:gdLst>
                  <a:gd name="T0" fmla="*/ 12 w 42"/>
                  <a:gd name="T1" fmla="*/ 1 h 955"/>
                  <a:gd name="T2" fmla="*/ 7 w 42"/>
                  <a:gd name="T3" fmla="*/ 56 h 955"/>
                  <a:gd name="T4" fmla="*/ 3 w 42"/>
                  <a:gd name="T5" fmla="*/ 114 h 955"/>
                  <a:gd name="T6" fmla="*/ 0 w 42"/>
                  <a:gd name="T7" fmla="*/ 173 h 955"/>
                  <a:gd name="T8" fmla="*/ 0 w 42"/>
                  <a:gd name="T9" fmla="*/ 233 h 955"/>
                  <a:gd name="T10" fmla="*/ 1 w 42"/>
                  <a:gd name="T11" fmla="*/ 294 h 955"/>
                  <a:gd name="T12" fmla="*/ 5 w 42"/>
                  <a:gd name="T13" fmla="*/ 357 h 955"/>
                  <a:gd name="T14" fmla="*/ 8 w 42"/>
                  <a:gd name="T15" fmla="*/ 419 h 955"/>
                  <a:gd name="T16" fmla="*/ 12 w 42"/>
                  <a:gd name="T17" fmla="*/ 483 h 955"/>
                  <a:gd name="T18" fmla="*/ 15 w 42"/>
                  <a:gd name="T19" fmla="*/ 545 h 955"/>
                  <a:gd name="T20" fmla="*/ 19 w 42"/>
                  <a:gd name="T21" fmla="*/ 607 h 955"/>
                  <a:gd name="T22" fmla="*/ 24 w 42"/>
                  <a:gd name="T23" fmla="*/ 669 h 955"/>
                  <a:gd name="T24" fmla="*/ 28 w 42"/>
                  <a:gd name="T25" fmla="*/ 729 h 955"/>
                  <a:gd name="T26" fmla="*/ 32 w 42"/>
                  <a:gd name="T27" fmla="*/ 789 h 955"/>
                  <a:gd name="T28" fmla="*/ 35 w 42"/>
                  <a:gd name="T29" fmla="*/ 846 h 955"/>
                  <a:gd name="T30" fmla="*/ 38 w 42"/>
                  <a:gd name="T31" fmla="*/ 902 h 955"/>
                  <a:gd name="T32" fmla="*/ 40 w 42"/>
                  <a:gd name="T33" fmla="*/ 955 h 955"/>
                  <a:gd name="T34" fmla="*/ 42 w 42"/>
                  <a:gd name="T35" fmla="*/ 928 h 955"/>
                  <a:gd name="T36" fmla="*/ 38 w 42"/>
                  <a:gd name="T37" fmla="*/ 874 h 955"/>
                  <a:gd name="T38" fmla="*/ 35 w 42"/>
                  <a:gd name="T39" fmla="*/ 817 h 955"/>
                  <a:gd name="T40" fmla="*/ 31 w 42"/>
                  <a:gd name="T41" fmla="*/ 759 h 955"/>
                  <a:gd name="T42" fmla="*/ 28 w 42"/>
                  <a:gd name="T43" fmla="*/ 699 h 955"/>
                  <a:gd name="T44" fmla="*/ 23 w 42"/>
                  <a:gd name="T45" fmla="*/ 637 h 955"/>
                  <a:gd name="T46" fmla="*/ 19 w 42"/>
                  <a:gd name="T47" fmla="*/ 576 h 955"/>
                  <a:gd name="T48" fmla="*/ 14 w 42"/>
                  <a:gd name="T49" fmla="*/ 513 h 955"/>
                  <a:gd name="T50" fmla="*/ 10 w 42"/>
                  <a:gd name="T51" fmla="*/ 451 h 955"/>
                  <a:gd name="T52" fmla="*/ 8 w 42"/>
                  <a:gd name="T53" fmla="*/ 387 h 955"/>
                  <a:gd name="T54" fmla="*/ 5 w 42"/>
                  <a:gd name="T55" fmla="*/ 326 h 955"/>
                  <a:gd name="T56" fmla="*/ 4 w 42"/>
                  <a:gd name="T57" fmla="*/ 263 h 955"/>
                  <a:gd name="T58" fmla="*/ 4 w 42"/>
                  <a:gd name="T59" fmla="*/ 202 h 955"/>
                  <a:gd name="T60" fmla="*/ 5 w 42"/>
                  <a:gd name="T61" fmla="*/ 143 h 955"/>
                  <a:gd name="T62" fmla="*/ 6 w 42"/>
                  <a:gd name="T63" fmla="*/ 84 h 955"/>
                  <a:gd name="T64" fmla="*/ 10 w 42"/>
                  <a:gd name="T65" fmla="*/ 28 h 955"/>
                  <a:gd name="T66" fmla="*/ 14 w 42"/>
                  <a:gd name="T67" fmla="*/ 0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955">
                    <a:moveTo>
                      <a:pt x="12" y="1"/>
                    </a:moveTo>
                    <a:lnTo>
                      <a:pt x="12" y="1"/>
                    </a:lnTo>
                    <a:lnTo>
                      <a:pt x="9" y="28"/>
                    </a:lnTo>
                    <a:lnTo>
                      <a:pt x="7" y="56"/>
                    </a:lnTo>
                    <a:lnTo>
                      <a:pt x="5" y="84"/>
                    </a:lnTo>
                    <a:lnTo>
                      <a:pt x="3" y="114"/>
                    </a:lnTo>
                    <a:lnTo>
                      <a:pt x="1" y="143"/>
                    </a:lnTo>
                    <a:lnTo>
                      <a:pt x="0" y="173"/>
                    </a:lnTo>
                    <a:lnTo>
                      <a:pt x="0" y="202"/>
                    </a:lnTo>
                    <a:lnTo>
                      <a:pt x="0" y="233"/>
                    </a:lnTo>
                    <a:lnTo>
                      <a:pt x="0" y="263"/>
                    </a:lnTo>
                    <a:lnTo>
                      <a:pt x="1" y="294"/>
                    </a:lnTo>
                    <a:lnTo>
                      <a:pt x="3" y="326"/>
                    </a:lnTo>
                    <a:lnTo>
                      <a:pt x="5" y="357"/>
                    </a:lnTo>
                    <a:lnTo>
                      <a:pt x="6" y="387"/>
                    </a:lnTo>
                    <a:lnTo>
                      <a:pt x="8" y="419"/>
                    </a:lnTo>
                    <a:lnTo>
                      <a:pt x="9" y="451"/>
                    </a:lnTo>
                    <a:lnTo>
                      <a:pt x="12" y="483"/>
                    </a:lnTo>
                    <a:lnTo>
                      <a:pt x="13" y="513"/>
                    </a:lnTo>
                    <a:lnTo>
                      <a:pt x="15" y="545"/>
                    </a:lnTo>
                    <a:lnTo>
                      <a:pt x="17" y="576"/>
                    </a:lnTo>
                    <a:lnTo>
                      <a:pt x="19" y="607"/>
                    </a:lnTo>
                    <a:lnTo>
                      <a:pt x="22" y="637"/>
                    </a:lnTo>
                    <a:lnTo>
                      <a:pt x="24" y="669"/>
                    </a:lnTo>
                    <a:lnTo>
                      <a:pt x="26" y="699"/>
                    </a:lnTo>
                    <a:lnTo>
                      <a:pt x="28" y="729"/>
                    </a:lnTo>
                    <a:lnTo>
                      <a:pt x="31" y="759"/>
                    </a:lnTo>
                    <a:lnTo>
                      <a:pt x="32" y="789"/>
                    </a:lnTo>
                    <a:lnTo>
                      <a:pt x="34" y="817"/>
                    </a:lnTo>
                    <a:lnTo>
                      <a:pt x="35" y="846"/>
                    </a:lnTo>
                    <a:lnTo>
                      <a:pt x="36" y="874"/>
                    </a:lnTo>
                    <a:lnTo>
                      <a:pt x="38" y="902"/>
                    </a:lnTo>
                    <a:lnTo>
                      <a:pt x="38" y="928"/>
                    </a:lnTo>
                    <a:lnTo>
                      <a:pt x="40" y="955"/>
                    </a:lnTo>
                    <a:lnTo>
                      <a:pt x="42" y="955"/>
                    </a:lnTo>
                    <a:lnTo>
                      <a:pt x="42" y="928"/>
                    </a:lnTo>
                    <a:lnTo>
                      <a:pt x="40" y="902"/>
                    </a:lnTo>
                    <a:lnTo>
                      <a:pt x="38" y="874"/>
                    </a:lnTo>
                    <a:lnTo>
                      <a:pt x="36" y="846"/>
                    </a:lnTo>
                    <a:lnTo>
                      <a:pt x="35" y="817"/>
                    </a:lnTo>
                    <a:lnTo>
                      <a:pt x="34" y="789"/>
                    </a:lnTo>
                    <a:lnTo>
                      <a:pt x="31" y="759"/>
                    </a:lnTo>
                    <a:lnTo>
                      <a:pt x="31" y="729"/>
                    </a:lnTo>
                    <a:lnTo>
                      <a:pt x="28" y="699"/>
                    </a:lnTo>
                    <a:lnTo>
                      <a:pt x="25" y="669"/>
                    </a:lnTo>
                    <a:lnTo>
                      <a:pt x="23" y="637"/>
                    </a:lnTo>
                    <a:lnTo>
                      <a:pt x="21" y="607"/>
                    </a:lnTo>
                    <a:lnTo>
                      <a:pt x="19" y="576"/>
                    </a:lnTo>
                    <a:lnTo>
                      <a:pt x="17" y="545"/>
                    </a:lnTo>
                    <a:lnTo>
                      <a:pt x="14" y="513"/>
                    </a:lnTo>
                    <a:lnTo>
                      <a:pt x="13" y="483"/>
                    </a:lnTo>
                    <a:lnTo>
                      <a:pt x="10" y="451"/>
                    </a:lnTo>
                    <a:lnTo>
                      <a:pt x="9" y="419"/>
                    </a:lnTo>
                    <a:lnTo>
                      <a:pt x="8" y="387"/>
                    </a:lnTo>
                    <a:lnTo>
                      <a:pt x="6" y="357"/>
                    </a:lnTo>
                    <a:lnTo>
                      <a:pt x="5" y="326"/>
                    </a:lnTo>
                    <a:lnTo>
                      <a:pt x="5" y="294"/>
                    </a:lnTo>
                    <a:lnTo>
                      <a:pt x="4" y="263"/>
                    </a:lnTo>
                    <a:lnTo>
                      <a:pt x="4" y="233"/>
                    </a:lnTo>
                    <a:lnTo>
                      <a:pt x="4" y="202"/>
                    </a:lnTo>
                    <a:lnTo>
                      <a:pt x="4" y="173"/>
                    </a:lnTo>
                    <a:lnTo>
                      <a:pt x="5" y="143"/>
                    </a:lnTo>
                    <a:lnTo>
                      <a:pt x="5" y="114"/>
                    </a:lnTo>
                    <a:lnTo>
                      <a:pt x="6" y="84"/>
                    </a:lnTo>
                    <a:lnTo>
                      <a:pt x="8" y="56"/>
                    </a:lnTo>
                    <a:lnTo>
                      <a:pt x="10" y="28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2" name="Freeform 2270">
                <a:extLst>
                  <a:ext uri="{FF2B5EF4-FFF2-40B4-BE49-F238E27FC236}">
                    <a16:creationId xmlns:a16="http://schemas.microsoft.com/office/drawing/2014/main" id="{1F474166-E032-4918-82B6-9A57D0072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383"/>
                <a:ext cx="8" cy="13"/>
              </a:xfrm>
              <a:custGeom>
                <a:avLst/>
                <a:gdLst>
                  <a:gd name="T0" fmla="*/ 0 w 23"/>
                  <a:gd name="T1" fmla="*/ 2 h 39"/>
                  <a:gd name="T2" fmla="*/ 0 w 23"/>
                  <a:gd name="T3" fmla="*/ 3 h 39"/>
                  <a:gd name="T4" fmla="*/ 22 w 23"/>
                  <a:gd name="T5" fmla="*/ 39 h 39"/>
                  <a:gd name="T6" fmla="*/ 23 w 23"/>
                  <a:gd name="T7" fmla="*/ 37 h 39"/>
                  <a:gd name="T8" fmla="*/ 1 w 23"/>
                  <a:gd name="T9" fmla="*/ 0 h 39"/>
                  <a:gd name="T10" fmla="*/ 1 w 23"/>
                  <a:gd name="T11" fmla="*/ 2 h 39"/>
                  <a:gd name="T12" fmla="*/ 0 w 2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9">
                    <a:moveTo>
                      <a:pt x="0" y="2"/>
                    </a:moveTo>
                    <a:lnTo>
                      <a:pt x="0" y="3"/>
                    </a:lnTo>
                    <a:lnTo>
                      <a:pt x="22" y="39"/>
                    </a:lnTo>
                    <a:lnTo>
                      <a:pt x="23" y="37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3" name="Freeform 2271">
                <a:extLst>
                  <a:ext uri="{FF2B5EF4-FFF2-40B4-BE49-F238E27FC236}">
                    <a16:creationId xmlns:a16="http://schemas.microsoft.com/office/drawing/2014/main" id="{238CB708-89AE-4E5C-A0C8-B1E5EBB9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370"/>
                <a:ext cx="12" cy="13"/>
              </a:xfrm>
              <a:custGeom>
                <a:avLst/>
                <a:gdLst>
                  <a:gd name="T0" fmla="*/ 33 w 36"/>
                  <a:gd name="T1" fmla="*/ 5 h 38"/>
                  <a:gd name="T2" fmla="*/ 36 w 36"/>
                  <a:gd name="T3" fmla="*/ 5 h 38"/>
                  <a:gd name="T4" fmla="*/ 28 w 36"/>
                  <a:gd name="T5" fmla="*/ 1 h 38"/>
                  <a:gd name="T6" fmla="*/ 20 w 36"/>
                  <a:gd name="T7" fmla="*/ 0 h 38"/>
                  <a:gd name="T8" fmla="*/ 14 w 36"/>
                  <a:gd name="T9" fmla="*/ 1 h 38"/>
                  <a:gd name="T10" fmla="*/ 11 w 36"/>
                  <a:gd name="T11" fmla="*/ 5 h 38"/>
                  <a:gd name="T12" fmla="*/ 7 w 36"/>
                  <a:gd name="T13" fmla="*/ 9 h 38"/>
                  <a:gd name="T14" fmla="*/ 4 w 36"/>
                  <a:gd name="T15" fmla="*/ 17 h 38"/>
                  <a:gd name="T16" fmla="*/ 2 w 36"/>
                  <a:gd name="T17" fmla="*/ 26 h 38"/>
                  <a:gd name="T18" fmla="*/ 0 w 36"/>
                  <a:gd name="T19" fmla="*/ 38 h 38"/>
                  <a:gd name="T20" fmla="*/ 2 w 36"/>
                  <a:gd name="T21" fmla="*/ 38 h 38"/>
                  <a:gd name="T22" fmla="*/ 3 w 36"/>
                  <a:gd name="T23" fmla="*/ 26 h 38"/>
                  <a:gd name="T24" fmla="*/ 5 w 36"/>
                  <a:gd name="T25" fmla="*/ 17 h 38"/>
                  <a:gd name="T26" fmla="*/ 9 w 36"/>
                  <a:gd name="T27" fmla="*/ 10 h 38"/>
                  <a:gd name="T28" fmla="*/ 12 w 36"/>
                  <a:gd name="T29" fmla="*/ 6 h 38"/>
                  <a:gd name="T30" fmla="*/ 16 w 36"/>
                  <a:gd name="T31" fmla="*/ 3 h 38"/>
                  <a:gd name="T32" fmla="*/ 20 w 36"/>
                  <a:gd name="T33" fmla="*/ 3 h 38"/>
                  <a:gd name="T34" fmla="*/ 28 w 36"/>
                  <a:gd name="T35" fmla="*/ 3 h 38"/>
                  <a:gd name="T36" fmla="*/ 33 w 36"/>
                  <a:gd name="T37" fmla="*/ 6 h 38"/>
                  <a:gd name="T38" fmla="*/ 36 w 36"/>
                  <a:gd name="T39" fmla="*/ 5 h 38"/>
                  <a:gd name="T40" fmla="*/ 33 w 36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8">
                    <a:moveTo>
                      <a:pt x="33" y="5"/>
                    </a:moveTo>
                    <a:lnTo>
                      <a:pt x="36" y="5"/>
                    </a:lnTo>
                    <a:lnTo>
                      <a:pt x="28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4" y="17"/>
                    </a:lnTo>
                    <a:lnTo>
                      <a:pt x="2" y="2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6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4" name="Freeform 2272">
                <a:extLst>
                  <a:ext uri="{FF2B5EF4-FFF2-40B4-BE49-F238E27FC236}">
                    <a16:creationId xmlns:a16="http://schemas.microsoft.com/office/drawing/2014/main" id="{93455E61-9A54-4111-89F9-9EBB8D83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38"/>
                <a:ext cx="111" cy="471"/>
              </a:xfrm>
              <a:custGeom>
                <a:avLst/>
                <a:gdLst>
                  <a:gd name="T0" fmla="*/ 88 w 333"/>
                  <a:gd name="T1" fmla="*/ 223 h 1413"/>
                  <a:gd name="T2" fmla="*/ 83 w 333"/>
                  <a:gd name="T3" fmla="*/ 193 h 1413"/>
                  <a:gd name="T4" fmla="*/ 77 w 333"/>
                  <a:gd name="T5" fmla="*/ 156 h 1413"/>
                  <a:gd name="T6" fmla="*/ 62 w 333"/>
                  <a:gd name="T7" fmla="*/ 124 h 1413"/>
                  <a:gd name="T8" fmla="*/ 26 w 333"/>
                  <a:gd name="T9" fmla="*/ 101 h 1413"/>
                  <a:gd name="T10" fmla="*/ 5 w 333"/>
                  <a:gd name="T11" fmla="*/ 107 h 1413"/>
                  <a:gd name="T12" fmla="*/ 4 w 333"/>
                  <a:gd name="T13" fmla="*/ 144 h 1413"/>
                  <a:gd name="T14" fmla="*/ 18 w 333"/>
                  <a:gd name="T15" fmla="*/ 167 h 1413"/>
                  <a:gd name="T16" fmla="*/ 29 w 333"/>
                  <a:gd name="T17" fmla="*/ 210 h 1413"/>
                  <a:gd name="T18" fmla="*/ 41 w 333"/>
                  <a:gd name="T19" fmla="*/ 262 h 1413"/>
                  <a:gd name="T20" fmla="*/ 53 w 333"/>
                  <a:gd name="T21" fmla="*/ 315 h 1413"/>
                  <a:gd name="T22" fmla="*/ 60 w 333"/>
                  <a:gd name="T23" fmla="*/ 370 h 1413"/>
                  <a:gd name="T24" fmla="*/ 67 w 333"/>
                  <a:gd name="T25" fmla="*/ 429 h 1413"/>
                  <a:gd name="T26" fmla="*/ 69 w 333"/>
                  <a:gd name="T27" fmla="*/ 495 h 1413"/>
                  <a:gd name="T28" fmla="*/ 68 w 333"/>
                  <a:gd name="T29" fmla="*/ 569 h 1413"/>
                  <a:gd name="T30" fmla="*/ 63 w 333"/>
                  <a:gd name="T31" fmla="*/ 654 h 1413"/>
                  <a:gd name="T32" fmla="*/ 55 w 333"/>
                  <a:gd name="T33" fmla="*/ 748 h 1413"/>
                  <a:gd name="T34" fmla="*/ 55 w 333"/>
                  <a:gd name="T35" fmla="*/ 832 h 1413"/>
                  <a:gd name="T36" fmla="*/ 59 w 333"/>
                  <a:gd name="T37" fmla="*/ 908 h 1413"/>
                  <a:gd name="T38" fmla="*/ 63 w 333"/>
                  <a:gd name="T39" fmla="*/ 980 h 1413"/>
                  <a:gd name="T40" fmla="*/ 65 w 333"/>
                  <a:gd name="T41" fmla="*/ 1049 h 1413"/>
                  <a:gd name="T42" fmla="*/ 62 w 333"/>
                  <a:gd name="T43" fmla="*/ 1122 h 1413"/>
                  <a:gd name="T44" fmla="*/ 49 w 333"/>
                  <a:gd name="T45" fmla="*/ 1201 h 1413"/>
                  <a:gd name="T46" fmla="*/ 25 w 333"/>
                  <a:gd name="T47" fmla="*/ 1290 h 1413"/>
                  <a:gd name="T48" fmla="*/ 48 w 333"/>
                  <a:gd name="T49" fmla="*/ 1315 h 1413"/>
                  <a:gd name="T50" fmla="*/ 85 w 333"/>
                  <a:gd name="T51" fmla="*/ 1318 h 1413"/>
                  <a:gd name="T52" fmla="*/ 115 w 333"/>
                  <a:gd name="T53" fmla="*/ 1318 h 1413"/>
                  <a:gd name="T54" fmla="*/ 146 w 333"/>
                  <a:gd name="T55" fmla="*/ 1314 h 1413"/>
                  <a:gd name="T56" fmla="*/ 175 w 333"/>
                  <a:gd name="T57" fmla="*/ 1343 h 1413"/>
                  <a:gd name="T58" fmla="*/ 193 w 333"/>
                  <a:gd name="T59" fmla="*/ 1355 h 1413"/>
                  <a:gd name="T60" fmla="*/ 196 w 333"/>
                  <a:gd name="T61" fmla="*/ 1371 h 1413"/>
                  <a:gd name="T62" fmla="*/ 196 w 333"/>
                  <a:gd name="T63" fmla="*/ 1403 h 1413"/>
                  <a:gd name="T64" fmla="*/ 231 w 333"/>
                  <a:gd name="T65" fmla="*/ 1352 h 1413"/>
                  <a:gd name="T66" fmla="*/ 230 w 333"/>
                  <a:gd name="T67" fmla="*/ 1315 h 1413"/>
                  <a:gd name="T68" fmla="*/ 204 w 333"/>
                  <a:gd name="T69" fmla="*/ 1192 h 1413"/>
                  <a:gd name="T70" fmla="*/ 180 w 333"/>
                  <a:gd name="T71" fmla="*/ 1043 h 1413"/>
                  <a:gd name="T72" fmla="*/ 166 w 333"/>
                  <a:gd name="T73" fmla="*/ 901 h 1413"/>
                  <a:gd name="T74" fmla="*/ 159 w 333"/>
                  <a:gd name="T75" fmla="*/ 767 h 1413"/>
                  <a:gd name="T76" fmla="*/ 160 w 333"/>
                  <a:gd name="T77" fmla="*/ 634 h 1413"/>
                  <a:gd name="T78" fmla="*/ 166 w 333"/>
                  <a:gd name="T79" fmla="*/ 504 h 1413"/>
                  <a:gd name="T80" fmla="*/ 176 w 333"/>
                  <a:gd name="T81" fmla="*/ 375 h 1413"/>
                  <a:gd name="T82" fmla="*/ 190 w 333"/>
                  <a:gd name="T83" fmla="*/ 243 h 1413"/>
                  <a:gd name="T84" fmla="*/ 219 w 333"/>
                  <a:gd name="T85" fmla="*/ 177 h 1413"/>
                  <a:gd name="T86" fmla="*/ 254 w 333"/>
                  <a:gd name="T87" fmla="*/ 131 h 1413"/>
                  <a:gd name="T88" fmla="*/ 293 w 333"/>
                  <a:gd name="T89" fmla="*/ 82 h 1413"/>
                  <a:gd name="T90" fmla="*/ 326 w 333"/>
                  <a:gd name="T91" fmla="*/ 18 h 1413"/>
                  <a:gd name="T92" fmla="*/ 321 w 333"/>
                  <a:gd name="T93" fmla="*/ 12 h 1413"/>
                  <a:gd name="T94" fmla="*/ 306 w 333"/>
                  <a:gd name="T95" fmla="*/ 12 h 1413"/>
                  <a:gd name="T96" fmla="*/ 220 w 333"/>
                  <a:gd name="T97" fmla="*/ 83 h 1413"/>
                  <a:gd name="T98" fmla="*/ 175 w 333"/>
                  <a:gd name="T99" fmla="*/ 124 h 1413"/>
                  <a:gd name="T100" fmla="*/ 145 w 333"/>
                  <a:gd name="T101" fmla="*/ 165 h 1413"/>
                  <a:gd name="T102" fmla="*/ 123 w 333"/>
                  <a:gd name="T103" fmla="*/ 225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3" h="1413">
                    <a:moveTo>
                      <a:pt x="99" y="234"/>
                    </a:moveTo>
                    <a:lnTo>
                      <a:pt x="94" y="232"/>
                    </a:lnTo>
                    <a:lnTo>
                      <a:pt x="92" y="228"/>
                    </a:lnTo>
                    <a:lnTo>
                      <a:pt x="88" y="223"/>
                    </a:lnTo>
                    <a:lnTo>
                      <a:pt x="87" y="216"/>
                    </a:lnTo>
                    <a:lnTo>
                      <a:pt x="85" y="209"/>
                    </a:lnTo>
                    <a:lnTo>
                      <a:pt x="84" y="202"/>
                    </a:lnTo>
                    <a:lnTo>
                      <a:pt x="83" y="193"/>
                    </a:lnTo>
                    <a:lnTo>
                      <a:pt x="82" y="184"/>
                    </a:lnTo>
                    <a:lnTo>
                      <a:pt x="81" y="175"/>
                    </a:lnTo>
                    <a:lnTo>
                      <a:pt x="79" y="165"/>
                    </a:lnTo>
                    <a:lnTo>
                      <a:pt x="77" y="156"/>
                    </a:lnTo>
                    <a:lnTo>
                      <a:pt x="74" y="147"/>
                    </a:lnTo>
                    <a:lnTo>
                      <a:pt x="71" y="139"/>
                    </a:lnTo>
                    <a:lnTo>
                      <a:pt x="67" y="131"/>
                    </a:lnTo>
                    <a:lnTo>
                      <a:pt x="62" y="124"/>
                    </a:lnTo>
                    <a:lnTo>
                      <a:pt x="56" y="119"/>
                    </a:lnTo>
                    <a:lnTo>
                      <a:pt x="44" y="110"/>
                    </a:lnTo>
                    <a:lnTo>
                      <a:pt x="34" y="104"/>
                    </a:lnTo>
                    <a:lnTo>
                      <a:pt x="26" y="101"/>
                    </a:lnTo>
                    <a:lnTo>
                      <a:pt x="19" y="99"/>
                    </a:lnTo>
                    <a:lnTo>
                      <a:pt x="13" y="99"/>
                    </a:lnTo>
                    <a:lnTo>
                      <a:pt x="9" y="102"/>
                    </a:lnTo>
                    <a:lnTo>
                      <a:pt x="5" y="107"/>
                    </a:lnTo>
                    <a:lnTo>
                      <a:pt x="1" y="114"/>
                    </a:lnTo>
                    <a:lnTo>
                      <a:pt x="0" y="126"/>
                    </a:lnTo>
                    <a:lnTo>
                      <a:pt x="1" y="136"/>
                    </a:lnTo>
                    <a:lnTo>
                      <a:pt x="4" y="144"/>
                    </a:lnTo>
                    <a:lnTo>
                      <a:pt x="7" y="151"/>
                    </a:lnTo>
                    <a:lnTo>
                      <a:pt x="11" y="157"/>
                    </a:lnTo>
                    <a:lnTo>
                      <a:pt x="16" y="161"/>
                    </a:lnTo>
                    <a:lnTo>
                      <a:pt x="18" y="167"/>
                    </a:lnTo>
                    <a:lnTo>
                      <a:pt x="19" y="172"/>
                    </a:lnTo>
                    <a:lnTo>
                      <a:pt x="23" y="186"/>
                    </a:lnTo>
                    <a:lnTo>
                      <a:pt x="27" y="198"/>
                    </a:lnTo>
                    <a:lnTo>
                      <a:pt x="29" y="210"/>
                    </a:lnTo>
                    <a:lnTo>
                      <a:pt x="34" y="224"/>
                    </a:lnTo>
                    <a:lnTo>
                      <a:pt x="36" y="236"/>
                    </a:lnTo>
                    <a:lnTo>
                      <a:pt x="39" y="249"/>
                    </a:lnTo>
                    <a:lnTo>
                      <a:pt x="41" y="262"/>
                    </a:lnTo>
                    <a:lnTo>
                      <a:pt x="45" y="274"/>
                    </a:lnTo>
                    <a:lnTo>
                      <a:pt x="48" y="288"/>
                    </a:lnTo>
                    <a:lnTo>
                      <a:pt x="50" y="301"/>
                    </a:lnTo>
                    <a:lnTo>
                      <a:pt x="53" y="315"/>
                    </a:lnTo>
                    <a:lnTo>
                      <a:pt x="55" y="328"/>
                    </a:lnTo>
                    <a:lnTo>
                      <a:pt x="57" y="341"/>
                    </a:lnTo>
                    <a:lnTo>
                      <a:pt x="59" y="355"/>
                    </a:lnTo>
                    <a:lnTo>
                      <a:pt x="60" y="370"/>
                    </a:lnTo>
                    <a:lnTo>
                      <a:pt x="63" y="384"/>
                    </a:lnTo>
                    <a:lnTo>
                      <a:pt x="65" y="398"/>
                    </a:lnTo>
                    <a:lnTo>
                      <a:pt x="66" y="414"/>
                    </a:lnTo>
                    <a:lnTo>
                      <a:pt x="67" y="429"/>
                    </a:lnTo>
                    <a:lnTo>
                      <a:pt x="68" y="445"/>
                    </a:lnTo>
                    <a:lnTo>
                      <a:pt x="68" y="462"/>
                    </a:lnTo>
                    <a:lnTo>
                      <a:pt x="69" y="479"/>
                    </a:lnTo>
                    <a:lnTo>
                      <a:pt x="69" y="495"/>
                    </a:lnTo>
                    <a:lnTo>
                      <a:pt x="69" y="513"/>
                    </a:lnTo>
                    <a:lnTo>
                      <a:pt x="69" y="531"/>
                    </a:lnTo>
                    <a:lnTo>
                      <a:pt x="68" y="549"/>
                    </a:lnTo>
                    <a:lnTo>
                      <a:pt x="68" y="569"/>
                    </a:lnTo>
                    <a:lnTo>
                      <a:pt x="67" y="590"/>
                    </a:lnTo>
                    <a:lnTo>
                      <a:pt x="65" y="611"/>
                    </a:lnTo>
                    <a:lnTo>
                      <a:pt x="64" y="631"/>
                    </a:lnTo>
                    <a:lnTo>
                      <a:pt x="63" y="654"/>
                    </a:lnTo>
                    <a:lnTo>
                      <a:pt x="59" y="677"/>
                    </a:lnTo>
                    <a:lnTo>
                      <a:pt x="58" y="701"/>
                    </a:lnTo>
                    <a:lnTo>
                      <a:pt x="56" y="724"/>
                    </a:lnTo>
                    <a:lnTo>
                      <a:pt x="55" y="748"/>
                    </a:lnTo>
                    <a:lnTo>
                      <a:pt x="54" y="769"/>
                    </a:lnTo>
                    <a:lnTo>
                      <a:pt x="54" y="792"/>
                    </a:lnTo>
                    <a:lnTo>
                      <a:pt x="54" y="812"/>
                    </a:lnTo>
                    <a:lnTo>
                      <a:pt x="55" y="832"/>
                    </a:lnTo>
                    <a:lnTo>
                      <a:pt x="56" y="852"/>
                    </a:lnTo>
                    <a:lnTo>
                      <a:pt x="56" y="871"/>
                    </a:lnTo>
                    <a:lnTo>
                      <a:pt x="57" y="889"/>
                    </a:lnTo>
                    <a:lnTo>
                      <a:pt x="59" y="908"/>
                    </a:lnTo>
                    <a:lnTo>
                      <a:pt x="59" y="926"/>
                    </a:lnTo>
                    <a:lnTo>
                      <a:pt x="60" y="944"/>
                    </a:lnTo>
                    <a:lnTo>
                      <a:pt x="63" y="962"/>
                    </a:lnTo>
                    <a:lnTo>
                      <a:pt x="63" y="980"/>
                    </a:lnTo>
                    <a:lnTo>
                      <a:pt x="64" y="998"/>
                    </a:lnTo>
                    <a:lnTo>
                      <a:pt x="65" y="1015"/>
                    </a:lnTo>
                    <a:lnTo>
                      <a:pt x="65" y="1033"/>
                    </a:lnTo>
                    <a:lnTo>
                      <a:pt x="65" y="1049"/>
                    </a:lnTo>
                    <a:lnTo>
                      <a:pt x="65" y="1067"/>
                    </a:lnTo>
                    <a:lnTo>
                      <a:pt x="65" y="1085"/>
                    </a:lnTo>
                    <a:lnTo>
                      <a:pt x="64" y="1104"/>
                    </a:lnTo>
                    <a:lnTo>
                      <a:pt x="62" y="1122"/>
                    </a:lnTo>
                    <a:lnTo>
                      <a:pt x="59" y="1141"/>
                    </a:lnTo>
                    <a:lnTo>
                      <a:pt x="57" y="1162"/>
                    </a:lnTo>
                    <a:lnTo>
                      <a:pt x="54" y="1181"/>
                    </a:lnTo>
                    <a:lnTo>
                      <a:pt x="49" y="1201"/>
                    </a:lnTo>
                    <a:lnTo>
                      <a:pt x="45" y="1222"/>
                    </a:lnTo>
                    <a:lnTo>
                      <a:pt x="38" y="1244"/>
                    </a:lnTo>
                    <a:lnTo>
                      <a:pt x="32" y="1266"/>
                    </a:lnTo>
                    <a:lnTo>
                      <a:pt x="25" y="1290"/>
                    </a:lnTo>
                    <a:lnTo>
                      <a:pt x="16" y="1313"/>
                    </a:lnTo>
                    <a:lnTo>
                      <a:pt x="27" y="1314"/>
                    </a:lnTo>
                    <a:lnTo>
                      <a:pt x="38" y="1314"/>
                    </a:lnTo>
                    <a:lnTo>
                      <a:pt x="48" y="1315"/>
                    </a:lnTo>
                    <a:lnTo>
                      <a:pt x="58" y="1315"/>
                    </a:lnTo>
                    <a:lnTo>
                      <a:pt x="68" y="1316"/>
                    </a:lnTo>
                    <a:lnTo>
                      <a:pt x="76" y="1318"/>
                    </a:lnTo>
                    <a:lnTo>
                      <a:pt x="85" y="1318"/>
                    </a:lnTo>
                    <a:lnTo>
                      <a:pt x="92" y="1318"/>
                    </a:lnTo>
                    <a:lnTo>
                      <a:pt x="101" y="1318"/>
                    </a:lnTo>
                    <a:lnTo>
                      <a:pt x="109" y="1318"/>
                    </a:lnTo>
                    <a:lnTo>
                      <a:pt x="115" y="1318"/>
                    </a:lnTo>
                    <a:lnTo>
                      <a:pt x="123" y="1316"/>
                    </a:lnTo>
                    <a:lnTo>
                      <a:pt x="131" y="1315"/>
                    </a:lnTo>
                    <a:lnTo>
                      <a:pt x="138" y="1315"/>
                    </a:lnTo>
                    <a:lnTo>
                      <a:pt x="146" y="1314"/>
                    </a:lnTo>
                    <a:lnTo>
                      <a:pt x="153" y="1313"/>
                    </a:lnTo>
                    <a:lnTo>
                      <a:pt x="161" y="1327"/>
                    </a:lnTo>
                    <a:lnTo>
                      <a:pt x="168" y="1336"/>
                    </a:lnTo>
                    <a:lnTo>
                      <a:pt x="175" y="1343"/>
                    </a:lnTo>
                    <a:lnTo>
                      <a:pt x="179" y="1348"/>
                    </a:lnTo>
                    <a:lnTo>
                      <a:pt x="185" y="1350"/>
                    </a:lnTo>
                    <a:lnTo>
                      <a:pt x="188" y="1352"/>
                    </a:lnTo>
                    <a:lnTo>
                      <a:pt x="193" y="1355"/>
                    </a:lnTo>
                    <a:lnTo>
                      <a:pt x="195" y="1358"/>
                    </a:lnTo>
                    <a:lnTo>
                      <a:pt x="196" y="1361"/>
                    </a:lnTo>
                    <a:lnTo>
                      <a:pt x="196" y="1366"/>
                    </a:lnTo>
                    <a:lnTo>
                      <a:pt x="196" y="1371"/>
                    </a:lnTo>
                    <a:lnTo>
                      <a:pt x="196" y="1378"/>
                    </a:lnTo>
                    <a:lnTo>
                      <a:pt x="195" y="1385"/>
                    </a:lnTo>
                    <a:lnTo>
                      <a:pt x="195" y="1393"/>
                    </a:lnTo>
                    <a:lnTo>
                      <a:pt x="196" y="1403"/>
                    </a:lnTo>
                    <a:lnTo>
                      <a:pt x="199" y="1413"/>
                    </a:lnTo>
                    <a:lnTo>
                      <a:pt x="215" y="1389"/>
                    </a:lnTo>
                    <a:lnTo>
                      <a:pt x="225" y="1368"/>
                    </a:lnTo>
                    <a:lnTo>
                      <a:pt x="231" y="1352"/>
                    </a:lnTo>
                    <a:lnTo>
                      <a:pt x="232" y="1340"/>
                    </a:lnTo>
                    <a:lnTo>
                      <a:pt x="232" y="1330"/>
                    </a:lnTo>
                    <a:lnTo>
                      <a:pt x="231" y="1323"/>
                    </a:lnTo>
                    <a:lnTo>
                      <a:pt x="230" y="1315"/>
                    </a:lnTo>
                    <a:lnTo>
                      <a:pt x="229" y="1310"/>
                    </a:lnTo>
                    <a:lnTo>
                      <a:pt x="220" y="1270"/>
                    </a:lnTo>
                    <a:lnTo>
                      <a:pt x="211" y="1231"/>
                    </a:lnTo>
                    <a:lnTo>
                      <a:pt x="204" y="1192"/>
                    </a:lnTo>
                    <a:lnTo>
                      <a:pt x="197" y="1154"/>
                    </a:lnTo>
                    <a:lnTo>
                      <a:pt x="190" y="1117"/>
                    </a:lnTo>
                    <a:lnTo>
                      <a:pt x="185" y="1080"/>
                    </a:lnTo>
                    <a:lnTo>
                      <a:pt x="180" y="1043"/>
                    </a:lnTo>
                    <a:lnTo>
                      <a:pt x="176" y="1008"/>
                    </a:lnTo>
                    <a:lnTo>
                      <a:pt x="173" y="971"/>
                    </a:lnTo>
                    <a:lnTo>
                      <a:pt x="168" y="936"/>
                    </a:lnTo>
                    <a:lnTo>
                      <a:pt x="166" y="901"/>
                    </a:lnTo>
                    <a:lnTo>
                      <a:pt x="165" y="867"/>
                    </a:lnTo>
                    <a:lnTo>
                      <a:pt x="161" y="834"/>
                    </a:lnTo>
                    <a:lnTo>
                      <a:pt x="160" y="799"/>
                    </a:lnTo>
                    <a:lnTo>
                      <a:pt x="159" y="767"/>
                    </a:lnTo>
                    <a:lnTo>
                      <a:pt x="159" y="733"/>
                    </a:lnTo>
                    <a:lnTo>
                      <a:pt x="159" y="701"/>
                    </a:lnTo>
                    <a:lnTo>
                      <a:pt x="159" y="667"/>
                    </a:lnTo>
                    <a:lnTo>
                      <a:pt x="160" y="634"/>
                    </a:lnTo>
                    <a:lnTo>
                      <a:pt x="161" y="602"/>
                    </a:lnTo>
                    <a:lnTo>
                      <a:pt x="162" y="569"/>
                    </a:lnTo>
                    <a:lnTo>
                      <a:pt x="165" y="537"/>
                    </a:lnTo>
                    <a:lnTo>
                      <a:pt x="166" y="504"/>
                    </a:lnTo>
                    <a:lnTo>
                      <a:pt x="168" y="473"/>
                    </a:lnTo>
                    <a:lnTo>
                      <a:pt x="170" y="439"/>
                    </a:lnTo>
                    <a:lnTo>
                      <a:pt x="174" y="407"/>
                    </a:lnTo>
                    <a:lnTo>
                      <a:pt x="176" y="375"/>
                    </a:lnTo>
                    <a:lnTo>
                      <a:pt x="179" y="342"/>
                    </a:lnTo>
                    <a:lnTo>
                      <a:pt x="184" y="310"/>
                    </a:lnTo>
                    <a:lnTo>
                      <a:pt x="187" y="277"/>
                    </a:lnTo>
                    <a:lnTo>
                      <a:pt x="190" y="243"/>
                    </a:lnTo>
                    <a:lnTo>
                      <a:pt x="194" y="210"/>
                    </a:lnTo>
                    <a:lnTo>
                      <a:pt x="202" y="198"/>
                    </a:lnTo>
                    <a:lnTo>
                      <a:pt x="210" y="187"/>
                    </a:lnTo>
                    <a:lnTo>
                      <a:pt x="219" y="177"/>
                    </a:lnTo>
                    <a:lnTo>
                      <a:pt x="227" y="166"/>
                    </a:lnTo>
                    <a:lnTo>
                      <a:pt x="236" y="154"/>
                    </a:lnTo>
                    <a:lnTo>
                      <a:pt x="245" y="142"/>
                    </a:lnTo>
                    <a:lnTo>
                      <a:pt x="254" y="131"/>
                    </a:lnTo>
                    <a:lnTo>
                      <a:pt x="264" y="120"/>
                    </a:lnTo>
                    <a:lnTo>
                      <a:pt x="273" y="107"/>
                    </a:lnTo>
                    <a:lnTo>
                      <a:pt x="284" y="94"/>
                    </a:lnTo>
                    <a:lnTo>
                      <a:pt x="293" y="82"/>
                    </a:lnTo>
                    <a:lnTo>
                      <a:pt x="301" y="66"/>
                    </a:lnTo>
                    <a:lnTo>
                      <a:pt x="310" y="51"/>
                    </a:lnTo>
                    <a:lnTo>
                      <a:pt x="318" y="34"/>
                    </a:lnTo>
                    <a:lnTo>
                      <a:pt x="326" y="18"/>
                    </a:lnTo>
                    <a:lnTo>
                      <a:pt x="333" y="0"/>
                    </a:lnTo>
                    <a:lnTo>
                      <a:pt x="327" y="5"/>
                    </a:lnTo>
                    <a:lnTo>
                      <a:pt x="324" y="10"/>
                    </a:lnTo>
                    <a:lnTo>
                      <a:pt x="321" y="12"/>
                    </a:lnTo>
                    <a:lnTo>
                      <a:pt x="318" y="12"/>
                    </a:lnTo>
                    <a:lnTo>
                      <a:pt x="316" y="12"/>
                    </a:lnTo>
                    <a:lnTo>
                      <a:pt x="313" y="12"/>
                    </a:lnTo>
                    <a:lnTo>
                      <a:pt x="306" y="12"/>
                    </a:lnTo>
                    <a:lnTo>
                      <a:pt x="298" y="11"/>
                    </a:lnTo>
                    <a:lnTo>
                      <a:pt x="254" y="3"/>
                    </a:lnTo>
                    <a:lnTo>
                      <a:pt x="229" y="73"/>
                    </a:lnTo>
                    <a:lnTo>
                      <a:pt x="220" y="83"/>
                    </a:lnTo>
                    <a:lnTo>
                      <a:pt x="208" y="94"/>
                    </a:lnTo>
                    <a:lnTo>
                      <a:pt x="198" y="104"/>
                    </a:lnTo>
                    <a:lnTo>
                      <a:pt x="187" y="114"/>
                    </a:lnTo>
                    <a:lnTo>
                      <a:pt x="175" y="124"/>
                    </a:lnTo>
                    <a:lnTo>
                      <a:pt x="165" y="132"/>
                    </a:lnTo>
                    <a:lnTo>
                      <a:pt x="155" y="140"/>
                    </a:lnTo>
                    <a:lnTo>
                      <a:pt x="147" y="148"/>
                    </a:lnTo>
                    <a:lnTo>
                      <a:pt x="145" y="165"/>
                    </a:lnTo>
                    <a:lnTo>
                      <a:pt x="141" y="181"/>
                    </a:lnTo>
                    <a:lnTo>
                      <a:pt x="136" y="198"/>
                    </a:lnTo>
                    <a:lnTo>
                      <a:pt x="129" y="214"/>
                    </a:lnTo>
                    <a:lnTo>
                      <a:pt x="123" y="225"/>
                    </a:lnTo>
                    <a:lnTo>
                      <a:pt x="114" y="234"/>
                    </a:lnTo>
                    <a:lnTo>
                      <a:pt x="106" y="236"/>
                    </a:lnTo>
                    <a:lnTo>
                      <a:pt x="99" y="23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5" name="Freeform 2273">
                <a:extLst>
                  <a:ext uri="{FF2B5EF4-FFF2-40B4-BE49-F238E27FC236}">
                    <a16:creationId xmlns:a16="http://schemas.microsoft.com/office/drawing/2014/main" id="{98BB9F7F-DA5E-4709-8AA5-883CA41A1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378"/>
                <a:ext cx="15" cy="38"/>
              </a:xfrm>
              <a:custGeom>
                <a:avLst/>
                <a:gdLst>
                  <a:gd name="T0" fmla="*/ 0 w 44"/>
                  <a:gd name="T1" fmla="*/ 1 h 115"/>
                  <a:gd name="T2" fmla="*/ 5 w 44"/>
                  <a:gd name="T3" fmla="*/ 7 h 115"/>
                  <a:gd name="T4" fmla="*/ 11 w 44"/>
                  <a:gd name="T5" fmla="*/ 13 h 115"/>
                  <a:gd name="T6" fmla="*/ 14 w 44"/>
                  <a:gd name="T7" fmla="*/ 21 h 115"/>
                  <a:gd name="T8" fmla="*/ 18 w 44"/>
                  <a:gd name="T9" fmla="*/ 29 h 115"/>
                  <a:gd name="T10" fmla="*/ 20 w 44"/>
                  <a:gd name="T11" fmla="*/ 37 h 115"/>
                  <a:gd name="T12" fmla="*/ 22 w 44"/>
                  <a:gd name="T13" fmla="*/ 47 h 115"/>
                  <a:gd name="T14" fmla="*/ 24 w 44"/>
                  <a:gd name="T15" fmla="*/ 56 h 115"/>
                  <a:gd name="T16" fmla="*/ 26 w 44"/>
                  <a:gd name="T17" fmla="*/ 64 h 115"/>
                  <a:gd name="T18" fmla="*/ 26 w 44"/>
                  <a:gd name="T19" fmla="*/ 74 h 115"/>
                  <a:gd name="T20" fmla="*/ 28 w 44"/>
                  <a:gd name="T21" fmla="*/ 82 h 115"/>
                  <a:gd name="T22" fmla="*/ 29 w 44"/>
                  <a:gd name="T23" fmla="*/ 90 h 115"/>
                  <a:gd name="T24" fmla="*/ 31 w 44"/>
                  <a:gd name="T25" fmla="*/ 97 h 115"/>
                  <a:gd name="T26" fmla="*/ 32 w 44"/>
                  <a:gd name="T27" fmla="*/ 104 h 115"/>
                  <a:gd name="T28" fmla="*/ 36 w 44"/>
                  <a:gd name="T29" fmla="*/ 110 h 115"/>
                  <a:gd name="T30" fmla="*/ 38 w 44"/>
                  <a:gd name="T31" fmla="*/ 113 h 115"/>
                  <a:gd name="T32" fmla="*/ 42 w 44"/>
                  <a:gd name="T33" fmla="*/ 115 h 115"/>
                  <a:gd name="T34" fmla="*/ 44 w 44"/>
                  <a:gd name="T35" fmla="*/ 115 h 115"/>
                  <a:gd name="T36" fmla="*/ 40 w 44"/>
                  <a:gd name="T37" fmla="*/ 112 h 115"/>
                  <a:gd name="T38" fmla="*/ 37 w 44"/>
                  <a:gd name="T39" fmla="*/ 108 h 115"/>
                  <a:gd name="T40" fmla="*/ 35 w 44"/>
                  <a:gd name="T41" fmla="*/ 104 h 115"/>
                  <a:gd name="T42" fmla="*/ 32 w 44"/>
                  <a:gd name="T43" fmla="*/ 97 h 115"/>
                  <a:gd name="T44" fmla="*/ 31 w 44"/>
                  <a:gd name="T45" fmla="*/ 90 h 115"/>
                  <a:gd name="T46" fmla="*/ 29 w 44"/>
                  <a:gd name="T47" fmla="*/ 82 h 115"/>
                  <a:gd name="T48" fmla="*/ 28 w 44"/>
                  <a:gd name="T49" fmla="*/ 74 h 115"/>
                  <a:gd name="T50" fmla="*/ 27 w 44"/>
                  <a:gd name="T51" fmla="*/ 64 h 115"/>
                  <a:gd name="T52" fmla="*/ 26 w 44"/>
                  <a:gd name="T53" fmla="*/ 56 h 115"/>
                  <a:gd name="T54" fmla="*/ 24 w 44"/>
                  <a:gd name="T55" fmla="*/ 47 h 115"/>
                  <a:gd name="T56" fmla="*/ 22 w 44"/>
                  <a:gd name="T57" fmla="*/ 37 h 115"/>
                  <a:gd name="T58" fmla="*/ 19 w 44"/>
                  <a:gd name="T59" fmla="*/ 29 h 115"/>
                  <a:gd name="T60" fmla="*/ 16 w 44"/>
                  <a:gd name="T61" fmla="*/ 20 h 115"/>
                  <a:gd name="T62" fmla="*/ 12 w 44"/>
                  <a:gd name="T63" fmla="*/ 12 h 115"/>
                  <a:gd name="T64" fmla="*/ 7 w 44"/>
                  <a:gd name="T65" fmla="*/ 5 h 115"/>
                  <a:gd name="T66" fmla="*/ 1 w 44"/>
                  <a:gd name="T67" fmla="*/ 0 h 115"/>
                  <a:gd name="T68" fmla="*/ 0 w 44"/>
                  <a:gd name="T69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15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4" y="21"/>
                    </a:lnTo>
                    <a:lnTo>
                      <a:pt x="18" y="29"/>
                    </a:lnTo>
                    <a:lnTo>
                      <a:pt x="20" y="37"/>
                    </a:lnTo>
                    <a:lnTo>
                      <a:pt x="22" y="47"/>
                    </a:lnTo>
                    <a:lnTo>
                      <a:pt x="24" y="56"/>
                    </a:lnTo>
                    <a:lnTo>
                      <a:pt x="26" y="64"/>
                    </a:lnTo>
                    <a:lnTo>
                      <a:pt x="26" y="74"/>
                    </a:lnTo>
                    <a:lnTo>
                      <a:pt x="28" y="82"/>
                    </a:lnTo>
                    <a:lnTo>
                      <a:pt x="29" y="90"/>
                    </a:lnTo>
                    <a:lnTo>
                      <a:pt x="31" y="97"/>
                    </a:lnTo>
                    <a:lnTo>
                      <a:pt x="32" y="104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40" y="112"/>
                    </a:lnTo>
                    <a:lnTo>
                      <a:pt x="37" y="108"/>
                    </a:lnTo>
                    <a:lnTo>
                      <a:pt x="35" y="104"/>
                    </a:lnTo>
                    <a:lnTo>
                      <a:pt x="32" y="97"/>
                    </a:lnTo>
                    <a:lnTo>
                      <a:pt x="31" y="90"/>
                    </a:lnTo>
                    <a:lnTo>
                      <a:pt x="29" y="82"/>
                    </a:lnTo>
                    <a:lnTo>
                      <a:pt x="28" y="74"/>
                    </a:lnTo>
                    <a:lnTo>
                      <a:pt x="27" y="64"/>
                    </a:lnTo>
                    <a:lnTo>
                      <a:pt x="26" y="56"/>
                    </a:lnTo>
                    <a:lnTo>
                      <a:pt x="24" y="47"/>
                    </a:lnTo>
                    <a:lnTo>
                      <a:pt x="22" y="37"/>
                    </a:lnTo>
                    <a:lnTo>
                      <a:pt x="19" y="29"/>
                    </a:lnTo>
                    <a:lnTo>
                      <a:pt x="16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6" name="Freeform 2274">
                <a:extLst>
                  <a:ext uri="{FF2B5EF4-FFF2-40B4-BE49-F238E27FC236}">
                    <a16:creationId xmlns:a16="http://schemas.microsoft.com/office/drawing/2014/main" id="{0DF1CB3A-0A4A-4E7A-B8A1-637538046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1"/>
                <a:ext cx="19" cy="7"/>
              </a:xfrm>
              <a:custGeom>
                <a:avLst/>
                <a:gdLst>
                  <a:gd name="T0" fmla="*/ 1 w 55"/>
                  <a:gd name="T1" fmla="*/ 16 h 22"/>
                  <a:gd name="T2" fmla="*/ 1 w 55"/>
                  <a:gd name="T3" fmla="*/ 16 h 22"/>
                  <a:gd name="T4" fmla="*/ 6 w 55"/>
                  <a:gd name="T5" fmla="*/ 9 h 22"/>
                  <a:gd name="T6" fmla="*/ 9 w 55"/>
                  <a:gd name="T7" fmla="*/ 5 h 22"/>
                  <a:gd name="T8" fmla="*/ 13 w 55"/>
                  <a:gd name="T9" fmla="*/ 3 h 22"/>
                  <a:gd name="T10" fmla="*/ 18 w 55"/>
                  <a:gd name="T11" fmla="*/ 2 h 22"/>
                  <a:gd name="T12" fmla="*/ 24 w 55"/>
                  <a:gd name="T13" fmla="*/ 3 h 22"/>
                  <a:gd name="T14" fmla="*/ 31 w 55"/>
                  <a:gd name="T15" fmla="*/ 6 h 22"/>
                  <a:gd name="T16" fmla="*/ 41 w 55"/>
                  <a:gd name="T17" fmla="*/ 12 h 22"/>
                  <a:gd name="T18" fmla="*/ 54 w 55"/>
                  <a:gd name="T19" fmla="*/ 22 h 22"/>
                  <a:gd name="T20" fmla="*/ 55 w 55"/>
                  <a:gd name="T21" fmla="*/ 20 h 22"/>
                  <a:gd name="T22" fmla="*/ 43 w 55"/>
                  <a:gd name="T23" fmla="*/ 12 h 22"/>
                  <a:gd name="T24" fmla="*/ 33 w 55"/>
                  <a:gd name="T25" fmla="*/ 5 h 22"/>
                  <a:gd name="T26" fmla="*/ 26 w 55"/>
                  <a:gd name="T27" fmla="*/ 2 h 22"/>
                  <a:gd name="T28" fmla="*/ 18 w 55"/>
                  <a:gd name="T29" fmla="*/ 0 h 22"/>
                  <a:gd name="T30" fmla="*/ 12 w 55"/>
                  <a:gd name="T31" fmla="*/ 2 h 22"/>
                  <a:gd name="T32" fmla="*/ 7 w 55"/>
                  <a:gd name="T33" fmla="*/ 4 h 22"/>
                  <a:gd name="T34" fmla="*/ 3 w 55"/>
                  <a:gd name="T35" fmla="*/ 8 h 22"/>
                  <a:gd name="T36" fmla="*/ 0 w 55"/>
                  <a:gd name="T37" fmla="*/ 15 h 22"/>
                  <a:gd name="T38" fmla="*/ 0 w 55"/>
                  <a:gd name="T39" fmla="*/ 16 h 22"/>
                  <a:gd name="T40" fmla="*/ 1 w 55"/>
                  <a:gd name="T4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2">
                    <a:moveTo>
                      <a:pt x="1" y="16"/>
                    </a:moveTo>
                    <a:lnTo>
                      <a:pt x="1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4" y="3"/>
                    </a:lnTo>
                    <a:lnTo>
                      <a:pt x="31" y="6"/>
                    </a:lnTo>
                    <a:lnTo>
                      <a:pt x="41" y="12"/>
                    </a:lnTo>
                    <a:lnTo>
                      <a:pt x="54" y="22"/>
                    </a:lnTo>
                    <a:lnTo>
                      <a:pt x="55" y="20"/>
                    </a:lnTo>
                    <a:lnTo>
                      <a:pt x="43" y="12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7" name="Freeform 2275">
                <a:extLst>
                  <a:ext uri="{FF2B5EF4-FFF2-40B4-BE49-F238E27FC236}">
                    <a16:creationId xmlns:a16="http://schemas.microsoft.com/office/drawing/2014/main" id="{704E4AF0-EF4C-40C7-BAE0-FEC94B44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6"/>
                <a:ext cx="7" cy="19"/>
              </a:xfrm>
              <a:custGeom>
                <a:avLst/>
                <a:gdLst>
                  <a:gd name="T0" fmla="*/ 20 w 20"/>
                  <a:gd name="T1" fmla="*/ 58 h 58"/>
                  <a:gd name="T2" fmla="*/ 19 w 20"/>
                  <a:gd name="T3" fmla="*/ 53 h 58"/>
                  <a:gd name="T4" fmla="*/ 17 w 20"/>
                  <a:gd name="T5" fmla="*/ 47 h 58"/>
                  <a:gd name="T6" fmla="*/ 12 w 20"/>
                  <a:gd name="T7" fmla="*/ 43 h 58"/>
                  <a:gd name="T8" fmla="*/ 9 w 20"/>
                  <a:gd name="T9" fmla="*/ 36 h 58"/>
                  <a:gd name="T10" fmla="*/ 5 w 20"/>
                  <a:gd name="T11" fmla="*/ 30 h 58"/>
                  <a:gd name="T12" fmla="*/ 2 w 20"/>
                  <a:gd name="T13" fmla="*/ 22 h 58"/>
                  <a:gd name="T14" fmla="*/ 1 w 20"/>
                  <a:gd name="T15" fmla="*/ 12 h 58"/>
                  <a:gd name="T16" fmla="*/ 3 w 20"/>
                  <a:gd name="T17" fmla="*/ 0 h 58"/>
                  <a:gd name="T18" fmla="*/ 1 w 20"/>
                  <a:gd name="T19" fmla="*/ 0 h 58"/>
                  <a:gd name="T20" fmla="*/ 0 w 20"/>
                  <a:gd name="T21" fmla="*/ 12 h 58"/>
                  <a:gd name="T22" fmla="*/ 0 w 20"/>
                  <a:gd name="T23" fmla="*/ 22 h 58"/>
                  <a:gd name="T24" fmla="*/ 3 w 20"/>
                  <a:gd name="T25" fmla="*/ 31 h 58"/>
                  <a:gd name="T26" fmla="*/ 7 w 20"/>
                  <a:gd name="T27" fmla="*/ 38 h 58"/>
                  <a:gd name="T28" fmla="*/ 11 w 20"/>
                  <a:gd name="T29" fmla="*/ 44 h 58"/>
                  <a:gd name="T30" fmla="*/ 14 w 20"/>
                  <a:gd name="T31" fmla="*/ 48 h 58"/>
                  <a:gd name="T32" fmla="*/ 17 w 20"/>
                  <a:gd name="T33" fmla="*/ 54 h 58"/>
                  <a:gd name="T34" fmla="*/ 19 w 20"/>
                  <a:gd name="T35" fmla="*/ 58 h 58"/>
                  <a:gd name="T36" fmla="*/ 20 w 20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8">
                    <a:moveTo>
                      <a:pt x="20" y="58"/>
                    </a:moveTo>
                    <a:lnTo>
                      <a:pt x="19" y="53"/>
                    </a:lnTo>
                    <a:lnTo>
                      <a:pt x="17" y="47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3" y="31"/>
                    </a:lnTo>
                    <a:lnTo>
                      <a:pt x="7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4"/>
                    </a:lnTo>
                    <a:lnTo>
                      <a:pt x="19" y="58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8" name="Freeform 2276">
                <a:extLst>
                  <a:ext uri="{FF2B5EF4-FFF2-40B4-BE49-F238E27FC236}">
                    <a16:creationId xmlns:a16="http://schemas.microsoft.com/office/drawing/2014/main" id="{124549C5-8BC1-4494-BD24-363FD2966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395"/>
                <a:ext cx="17" cy="168"/>
              </a:xfrm>
              <a:custGeom>
                <a:avLst/>
                <a:gdLst>
                  <a:gd name="T0" fmla="*/ 45 w 51"/>
                  <a:gd name="T1" fmla="*/ 483 h 505"/>
                  <a:gd name="T2" fmla="*/ 47 w 51"/>
                  <a:gd name="T3" fmla="*/ 439 h 505"/>
                  <a:gd name="T4" fmla="*/ 50 w 51"/>
                  <a:gd name="T5" fmla="*/ 397 h 505"/>
                  <a:gd name="T6" fmla="*/ 51 w 51"/>
                  <a:gd name="T7" fmla="*/ 359 h 505"/>
                  <a:gd name="T8" fmla="*/ 51 w 51"/>
                  <a:gd name="T9" fmla="*/ 323 h 505"/>
                  <a:gd name="T10" fmla="*/ 50 w 51"/>
                  <a:gd name="T11" fmla="*/ 290 h 505"/>
                  <a:gd name="T12" fmla="*/ 49 w 51"/>
                  <a:gd name="T13" fmla="*/ 257 h 505"/>
                  <a:gd name="T14" fmla="*/ 47 w 51"/>
                  <a:gd name="T15" fmla="*/ 227 h 505"/>
                  <a:gd name="T16" fmla="*/ 42 w 51"/>
                  <a:gd name="T17" fmla="*/ 198 h 505"/>
                  <a:gd name="T18" fmla="*/ 39 w 51"/>
                  <a:gd name="T19" fmla="*/ 170 h 505"/>
                  <a:gd name="T20" fmla="*/ 34 w 51"/>
                  <a:gd name="T21" fmla="*/ 143 h 505"/>
                  <a:gd name="T22" fmla="*/ 30 w 51"/>
                  <a:gd name="T23" fmla="*/ 117 h 505"/>
                  <a:gd name="T24" fmla="*/ 24 w 51"/>
                  <a:gd name="T25" fmla="*/ 90 h 505"/>
                  <a:gd name="T26" fmla="*/ 19 w 51"/>
                  <a:gd name="T27" fmla="*/ 64 h 505"/>
                  <a:gd name="T28" fmla="*/ 11 w 51"/>
                  <a:gd name="T29" fmla="*/ 38 h 505"/>
                  <a:gd name="T30" fmla="*/ 5 w 51"/>
                  <a:gd name="T31" fmla="*/ 14 h 505"/>
                  <a:gd name="T32" fmla="*/ 0 w 51"/>
                  <a:gd name="T33" fmla="*/ 0 h 505"/>
                  <a:gd name="T34" fmla="*/ 8 w 51"/>
                  <a:gd name="T35" fmla="*/ 26 h 505"/>
                  <a:gd name="T36" fmla="*/ 13 w 51"/>
                  <a:gd name="T37" fmla="*/ 52 h 505"/>
                  <a:gd name="T38" fmla="*/ 19 w 51"/>
                  <a:gd name="T39" fmla="*/ 78 h 505"/>
                  <a:gd name="T40" fmla="*/ 25 w 51"/>
                  <a:gd name="T41" fmla="*/ 102 h 505"/>
                  <a:gd name="T42" fmla="*/ 30 w 51"/>
                  <a:gd name="T43" fmla="*/ 129 h 505"/>
                  <a:gd name="T44" fmla="*/ 36 w 51"/>
                  <a:gd name="T45" fmla="*/ 156 h 505"/>
                  <a:gd name="T46" fmla="*/ 40 w 51"/>
                  <a:gd name="T47" fmla="*/ 184 h 505"/>
                  <a:gd name="T48" fmla="*/ 43 w 51"/>
                  <a:gd name="T49" fmla="*/ 212 h 505"/>
                  <a:gd name="T50" fmla="*/ 47 w 51"/>
                  <a:gd name="T51" fmla="*/ 242 h 505"/>
                  <a:gd name="T52" fmla="*/ 48 w 51"/>
                  <a:gd name="T53" fmla="*/ 273 h 505"/>
                  <a:gd name="T54" fmla="*/ 50 w 51"/>
                  <a:gd name="T55" fmla="*/ 307 h 505"/>
                  <a:gd name="T56" fmla="*/ 50 w 51"/>
                  <a:gd name="T57" fmla="*/ 341 h 505"/>
                  <a:gd name="T58" fmla="*/ 49 w 51"/>
                  <a:gd name="T59" fmla="*/ 378 h 505"/>
                  <a:gd name="T60" fmla="*/ 47 w 51"/>
                  <a:gd name="T61" fmla="*/ 418 h 505"/>
                  <a:gd name="T62" fmla="*/ 45 w 51"/>
                  <a:gd name="T63" fmla="*/ 460 h 505"/>
                  <a:gd name="T64" fmla="*/ 41 w 51"/>
                  <a:gd name="T65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5">
                    <a:moveTo>
                      <a:pt x="42" y="505"/>
                    </a:moveTo>
                    <a:lnTo>
                      <a:pt x="45" y="483"/>
                    </a:lnTo>
                    <a:lnTo>
                      <a:pt x="46" y="460"/>
                    </a:lnTo>
                    <a:lnTo>
                      <a:pt x="47" y="439"/>
                    </a:lnTo>
                    <a:lnTo>
                      <a:pt x="49" y="418"/>
                    </a:lnTo>
                    <a:lnTo>
                      <a:pt x="50" y="397"/>
                    </a:lnTo>
                    <a:lnTo>
                      <a:pt x="50" y="378"/>
                    </a:lnTo>
                    <a:lnTo>
                      <a:pt x="51" y="359"/>
                    </a:lnTo>
                    <a:lnTo>
                      <a:pt x="51" y="341"/>
                    </a:lnTo>
                    <a:lnTo>
                      <a:pt x="51" y="323"/>
                    </a:lnTo>
                    <a:lnTo>
                      <a:pt x="51" y="307"/>
                    </a:lnTo>
                    <a:lnTo>
                      <a:pt x="50" y="290"/>
                    </a:lnTo>
                    <a:lnTo>
                      <a:pt x="50" y="273"/>
                    </a:lnTo>
                    <a:lnTo>
                      <a:pt x="49" y="257"/>
                    </a:lnTo>
                    <a:lnTo>
                      <a:pt x="48" y="242"/>
                    </a:lnTo>
                    <a:lnTo>
                      <a:pt x="47" y="227"/>
                    </a:lnTo>
                    <a:lnTo>
                      <a:pt x="45" y="212"/>
                    </a:lnTo>
                    <a:lnTo>
                      <a:pt x="42" y="198"/>
                    </a:lnTo>
                    <a:lnTo>
                      <a:pt x="41" y="184"/>
                    </a:lnTo>
                    <a:lnTo>
                      <a:pt x="39" y="170"/>
                    </a:lnTo>
                    <a:lnTo>
                      <a:pt x="37" y="156"/>
                    </a:lnTo>
                    <a:lnTo>
                      <a:pt x="34" y="143"/>
                    </a:lnTo>
                    <a:lnTo>
                      <a:pt x="32" y="129"/>
                    </a:lnTo>
                    <a:lnTo>
                      <a:pt x="30" y="117"/>
                    </a:lnTo>
                    <a:lnTo>
                      <a:pt x="27" y="102"/>
                    </a:lnTo>
                    <a:lnTo>
                      <a:pt x="24" y="90"/>
                    </a:lnTo>
                    <a:lnTo>
                      <a:pt x="21" y="78"/>
                    </a:lnTo>
                    <a:lnTo>
                      <a:pt x="19" y="64"/>
                    </a:lnTo>
                    <a:lnTo>
                      <a:pt x="15" y="52"/>
                    </a:lnTo>
                    <a:lnTo>
                      <a:pt x="11" y="38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52"/>
                    </a:lnTo>
                    <a:lnTo>
                      <a:pt x="17" y="64"/>
                    </a:lnTo>
                    <a:lnTo>
                      <a:pt x="19" y="78"/>
                    </a:lnTo>
                    <a:lnTo>
                      <a:pt x="22" y="90"/>
                    </a:lnTo>
                    <a:lnTo>
                      <a:pt x="25" y="102"/>
                    </a:lnTo>
                    <a:lnTo>
                      <a:pt x="28" y="117"/>
                    </a:lnTo>
                    <a:lnTo>
                      <a:pt x="30" y="129"/>
                    </a:lnTo>
                    <a:lnTo>
                      <a:pt x="32" y="143"/>
                    </a:lnTo>
                    <a:lnTo>
                      <a:pt x="36" y="156"/>
                    </a:lnTo>
                    <a:lnTo>
                      <a:pt x="38" y="170"/>
                    </a:lnTo>
                    <a:lnTo>
                      <a:pt x="40" y="184"/>
                    </a:lnTo>
                    <a:lnTo>
                      <a:pt x="41" y="198"/>
                    </a:lnTo>
                    <a:lnTo>
                      <a:pt x="43" y="212"/>
                    </a:lnTo>
                    <a:lnTo>
                      <a:pt x="45" y="227"/>
                    </a:lnTo>
                    <a:lnTo>
                      <a:pt x="47" y="242"/>
                    </a:lnTo>
                    <a:lnTo>
                      <a:pt x="47" y="257"/>
                    </a:lnTo>
                    <a:lnTo>
                      <a:pt x="48" y="273"/>
                    </a:lnTo>
                    <a:lnTo>
                      <a:pt x="49" y="290"/>
                    </a:lnTo>
                    <a:lnTo>
                      <a:pt x="50" y="307"/>
                    </a:lnTo>
                    <a:lnTo>
                      <a:pt x="50" y="323"/>
                    </a:lnTo>
                    <a:lnTo>
                      <a:pt x="50" y="341"/>
                    </a:lnTo>
                    <a:lnTo>
                      <a:pt x="50" y="359"/>
                    </a:lnTo>
                    <a:lnTo>
                      <a:pt x="49" y="378"/>
                    </a:lnTo>
                    <a:lnTo>
                      <a:pt x="48" y="397"/>
                    </a:lnTo>
                    <a:lnTo>
                      <a:pt x="47" y="418"/>
                    </a:lnTo>
                    <a:lnTo>
                      <a:pt x="46" y="439"/>
                    </a:lnTo>
                    <a:lnTo>
                      <a:pt x="45" y="460"/>
                    </a:lnTo>
                    <a:lnTo>
                      <a:pt x="42" y="483"/>
                    </a:lnTo>
                    <a:lnTo>
                      <a:pt x="41" y="505"/>
                    </a:lnTo>
                    <a:lnTo>
                      <a:pt x="42" y="5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9" name="Freeform 2277">
                <a:extLst>
                  <a:ext uri="{FF2B5EF4-FFF2-40B4-BE49-F238E27FC236}">
                    <a16:creationId xmlns:a16="http://schemas.microsoft.com/office/drawing/2014/main" id="{48DDA277-3137-4804-ACF0-304A6E87F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563"/>
                <a:ext cx="17" cy="213"/>
              </a:xfrm>
              <a:custGeom>
                <a:avLst/>
                <a:gdLst>
                  <a:gd name="T0" fmla="*/ 2 w 51"/>
                  <a:gd name="T1" fmla="*/ 637 h 637"/>
                  <a:gd name="T2" fmla="*/ 18 w 51"/>
                  <a:gd name="T3" fmla="*/ 590 h 637"/>
                  <a:gd name="T4" fmla="*/ 30 w 51"/>
                  <a:gd name="T5" fmla="*/ 545 h 637"/>
                  <a:gd name="T6" fmla="*/ 39 w 51"/>
                  <a:gd name="T7" fmla="*/ 504 h 637"/>
                  <a:gd name="T8" fmla="*/ 45 w 51"/>
                  <a:gd name="T9" fmla="*/ 464 h 637"/>
                  <a:gd name="T10" fmla="*/ 50 w 51"/>
                  <a:gd name="T11" fmla="*/ 427 h 637"/>
                  <a:gd name="T12" fmla="*/ 51 w 51"/>
                  <a:gd name="T13" fmla="*/ 392 h 637"/>
                  <a:gd name="T14" fmla="*/ 51 w 51"/>
                  <a:gd name="T15" fmla="*/ 356 h 637"/>
                  <a:gd name="T16" fmla="*/ 50 w 51"/>
                  <a:gd name="T17" fmla="*/ 321 h 637"/>
                  <a:gd name="T18" fmla="*/ 48 w 51"/>
                  <a:gd name="T19" fmla="*/ 285 h 637"/>
                  <a:gd name="T20" fmla="*/ 45 w 51"/>
                  <a:gd name="T21" fmla="*/ 250 h 637"/>
                  <a:gd name="T22" fmla="*/ 43 w 51"/>
                  <a:gd name="T23" fmla="*/ 213 h 637"/>
                  <a:gd name="T24" fmla="*/ 42 w 51"/>
                  <a:gd name="T25" fmla="*/ 175 h 637"/>
                  <a:gd name="T26" fmla="*/ 40 w 51"/>
                  <a:gd name="T27" fmla="*/ 136 h 637"/>
                  <a:gd name="T28" fmla="*/ 40 w 51"/>
                  <a:gd name="T29" fmla="*/ 92 h 637"/>
                  <a:gd name="T30" fmla="*/ 42 w 51"/>
                  <a:gd name="T31" fmla="*/ 47 h 637"/>
                  <a:gd name="T32" fmla="*/ 45 w 51"/>
                  <a:gd name="T33" fmla="*/ 0 h 637"/>
                  <a:gd name="T34" fmla="*/ 42 w 51"/>
                  <a:gd name="T35" fmla="*/ 25 h 637"/>
                  <a:gd name="T36" fmla="*/ 39 w 51"/>
                  <a:gd name="T37" fmla="*/ 71 h 637"/>
                  <a:gd name="T38" fmla="*/ 39 w 51"/>
                  <a:gd name="T39" fmla="*/ 115 h 637"/>
                  <a:gd name="T40" fmla="*/ 39 w 51"/>
                  <a:gd name="T41" fmla="*/ 156 h 637"/>
                  <a:gd name="T42" fmla="*/ 41 w 51"/>
                  <a:gd name="T43" fmla="*/ 194 h 637"/>
                  <a:gd name="T44" fmla="*/ 43 w 51"/>
                  <a:gd name="T45" fmla="*/ 231 h 637"/>
                  <a:gd name="T46" fmla="*/ 44 w 51"/>
                  <a:gd name="T47" fmla="*/ 267 h 637"/>
                  <a:gd name="T48" fmla="*/ 46 w 51"/>
                  <a:gd name="T49" fmla="*/ 303 h 637"/>
                  <a:gd name="T50" fmla="*/ 49 w 51"/>
                  <a:gd name="T51" fmla="*/ 338 h 637"/>
                  <a:gd name="T52" fmla="*/ 50 w 51"/>
                  <a:gd name="T53" fmla="*/ 372 h 637"/>
                  <a:gd name="T54" fmla="*/ 49 w 51"/>
                  <a:gd name="T55" fmla="*/ 408 h 637"/>
                  <a:gd name="T56" fmla="*/ 45 w 51"/>
                  <a:gd name="T57" fmla="*/ 447 h 637"/>
                  <a:gd name="T58" fmla="*/ 42 w 51"/>
                  <a:gd name="T59" fmla="*/ 485 h 637"/>
                  <a:gd name="T60" fmla="*/ 33 w 51"/>
                  <a:gd name="T61" fmla="*/ 524 h 637"/>
                  <a:gd name="T62" fmla="*/ 23 w 51"/>
                  <a:gd name="T63" fmla="*/ 568 h 637"/>
                  <a:gd name="T64" fmla="*/ 8 w 51"/>
                  <a:gd name="T65" fmla="*/ 613 h 637"/>
                  <a:gd name="T66" fmla="*/ 2 w 51"/>
                  <a:gd name="T67" fmla="*/ 63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637">
                    <a:moveTo>
                      <a:pt x="2" y="636"/>
                    </a:moveTo>
                    <a:lnTo>
                      <a:pt x="2" y="637"/>
                    </a:lnTo>
                    <a:lnTo>
                      <a:pt x="11" y="613"/>
                    </a:lnTo>
                    <a:lnTo>
                      <a:pt x="18" y="590"/>
                    </a:lnTo>
                    <a:lnTo>
                      <a:pt x="24" y="568"/>
                    </a:lnTo>
                    <a:lnTo>
                      <a:pt x="30" y="545"/>
                    </a:lnTo>
                    <a:lnTo>
                      <a:pt x="35" y="524"/>
                    </a:lnTo>
                    <a:lnTo>
                      <a:pt x="39" y="504"/>
                    </a:lnTo>
                    <a:lnTo>
                      <a:pt x="43" y="485"/>
                    </a:lnTo>
                    <a:lnTo>
                      <a:pt x="45" y="464"/>
                    </a:lnTo>
                    <a:lnTo>
                      <a:pt x="46" y="447"/>
                    </a:lnTo>
                    <a:lnTo>
                      <a:pt x="50" y="427"/>
                    </a:lnTo>
                    <a:lnTo>
                      <a:pt x="50" y="408"/>
                    </a:lnTo>
                    <a:lnTo>
                      <a:pt x="51" y="392"/>
                    </a:lnTo>
                    <a:lnTo>
                      <a:pt x="51" y="372"/>
                    </a:lnTo>
                    <a:lnTo>
                      <a:pt x="51" y="356"/>
                    </a:lnTo>
                    <a:lnTo>
                      <a:pt x="50" y="338"/>
                    </a:lnTo>
                    <a:lnTo>
                      <a:pt x="50" y="321"/>
                    </a:lnTo>
                    <a:lnTo>
                      <a:pt x="49" y="303"/>
                    </a:lnTo>
                    <a:lnTo>
                      <a:pt x="48" y="285"/>
                    </a:lnTo>
                    <a:lnTo>
                      <a:pt x="46" y="267"/>
                    </a:lnTo>
                    <a:lnTo>
                      <a:pt x="45" y="250"/>
                    </a:lnTo>
                    <a:lnTo>
                      <a:pt x="44" y="231"/>
                    </a:lnTo>
                    <a:lnTo>
                      <a:pt x="43" y="213"/>
                    </a:lnTo>
                    <a:lnTo>
                      <a:pt x="42" y="194"/>
                    </a:lnTo>
                    <a:lnTo>
                      <a:pt x="42" y="175"/>
                    </a:lnTo>
                    <a:lnTo>
                      <a:pt x="41" y="156"/>
                    </a:lnTo>
                    <a:lnTo>
                      <a:pt x="40" y="136"/>
                    </a:lnTo>
                    <a:lnTo>
                      <a:pt x="40" y="115"/>
                    </a:lnTo>
                    <a:lnTo>
                      <a:pt x="40" y="92"/>
                    </a:lnTo>
                    <a:lnTo>
                      <a:pt x="41" y="71"/>
                    </a:lnTo>
                    <a:lnTo>
                      <a:pt x="42" y="47"/>
                    </a:lnTo>
                    <a:lnTo>
                      <a:pt x="44" y="25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5"/>
                    </a:lnTo>
                    <a:lnTo>
                      <a:pt x="41" y="47"/>
                    </a:lnTo>
                    <a:lnTo>
                      <a:pt x="39" y="71"/>
                    </a:lnTo>
                    <a:lnTo>
                      <a:pt x="39" y="92"/>
                    </a:lnTo>
                    <a:lnTo>
                      <a:pt x="39" y="115"/>
                    </a:lnTo>
                    <a:lnTo>
                      <a:pt x="39" y="136"/>
                    </a:lnTo>
                    <a:lnTo>
                      <a:pt x="39" y="156"/>
                    </a:lnTo>
                    <a:lnTo>
                      <a:pt x="40" y="175"/>
                    </a:lnTo>
                    <a:lnTo>
                      <a:pt x="41" y="194"/>
                    </a:lnTo>
                    <a:lnTo>
                      <a:pt x="42" y="213"/>
                    </a:lnTo>
                    <a:lnTo>
                      <a:pt x="43" y="231"/>
                    </a:lnTo>
                    <a:lnTo>
                      <a:pt x="44" y="250"/>
                    </a:lnTo>
                    <a:lnTo>
                      <a:pt x="44" y="267"/>
                    </a:lnTo>
                    <a:lnTo>
                      <a:pt x="46" y="285"/>
                    </a:lnTo>
                    <a:lnTo>
                      <a:pt x="46" y="303"/>
                    </a:lnTo>
                    <a:lnTo>
                      <a:pt x="48" y="321"/>
                    </a:lnTo>
                    <a:lnTo>
                      <a:pt x="49" y="338"/>
                    </a:lnTo>
                    <a:lnTo>
                      <a:pt x="50" y="356"/>
                    </a:lnTo>
                    <a:lnTo>
                      <a:pt x="50" y="372"/>
                    </a:lnTo>
                    <a:lnTo>
                      <a:pt x="50" y="392"/>
                    </a:lnTo>
                    <a:lnTo>
                      <a:pt x="49" y="408"/>
                    </a:lnTo>
                    <a:lnTo>
                      <a:pt x="48" y="427"/>
                    </a:lnTo>
                    <a:lnTo>
                      <a:pt x="45" y="447"/>
                    </a:lnTo>
                    <a:lnTo>
                      <a:pt x="44" y="464"/>
                    </a:lnTo>
                    <a:lnTo>
                      <a:pt x="42" y="485"/>
                    </a:lnTo>
                    <a:lnTo>
                      <a:pt x="37" y="504"/>
                    </a:lnTo>
                    <a:lnTo>
                      <a:pt x="33" y="524"/>
                    </a:lnTo>
                    <a:lnTo>
                      <a:pt x="28" y="545"/>
                    </a:lnTo>
                    <a:lnTo>
                      <a:pt x="23" y="568"/>
                    </a:lnTo>
                    <a:lnTo>
                      <a:pt x="16" y="590"/>
                    </a:lnTo>
                    <a:lnTo>
                      <a:pt x="8" y="613"/>
                    </a:lnTo>
                    <a:lnTo>
                      <a:pt x="0" y="637"/>
                    </a:lnTo>
                    <a:lnTo>
                      <a:pt x="2" y="637"/>
                    </a:lnTo>
                    <a:lnTo>
                      <a:pt x="2" y="6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0" name="Freeform 2278">
                <a:extLst>
                  <a:ext uri="{FF2B5EF4-FFF2-40B4-BE49-F238E27FC236}">
                    <a16:creationId xmlns:a16="http://schemas.microsoft.com/office/drawing/2014/main" id="{CD77CFAF-6BAF-4E51-962D-F03455171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775"/>
                <a:ext cx="46" cy="2"/>
              </a:xfrm>
              <a:custGeom>
                <a:avLst/>
                <a:gdLst>
                  <a:gd name="T0" fmla="*/ 137 w 137"/>
                  <a:gd name="T1" fmla="*/ 0 h 6"/>
                  <a:gd name="T2" fmla="*/ 137 w 137"/>
                  <a:gd name="T3" fmla="*/ 0 h 6"/>
                  <a:gd name="T4" fmla="*/ 129 w 137"/>
                  <a:gd name="T5" fmla="*/ 1 h 6"/>
                  <a:gd name="T6" fmla="*/ 122 w 137"/>
                  <a:gd name="T7" fmla="*/ 1 h 6"/>
                  <a:gd name="T8" fmla="*/ 114 w 137"/>
                  <a:gd name="T9" fmla="*/ 2 h 6"/>
                  <a:gd name="T10" fmla="*/ 107 w 137"/>
                  <a:gd name="T11" fmla="*/ 3 h 6"/>
                  <a:gd name="T12" fmla="*/ 98 w 137"/>
                  <a:gd name="T13" fmla="*/ 3 h 6"/>
                  <a:gd name="T14" fmla="*/ 92 w 137"/>
                  <a:gd name="T15" fmla="*/ 3 h 6"/>
                  <a:gd name="T16" fmla="*/ 84 w 137"/>
                  <a:gd name="T17" fmla="*/ 3 h 6"/>
                  <a:gd name="T18" fmla="*/ 75 w 137"/>
                  <a:gd name="T19" fmla="*/ 3 h 6"/>
                  <a:gd name="T20" fmla="*/ 68 w 137"/>
                  <a:gd name="T21" fmla="*/ 3 h 6"/>
                  <a:gd name="T22" fmla="*/ 60 w 137"/>
                  <a:gd name="T23" fmla="*/ 3 h 6"/>
                  <a:gd name="T24" fmla="*/ 52 w 137"/>
                  <a:gd name="T25" fmla="*/ 3 h 6"/>
                  <a:gd name="T26" fmla="*/ 42 w 137"/>
                  <a:gd name="T27" fmla="*/ 2 h 6"/>
                  <a:gd name="T28" fmla="*/ 32 w 137"/>
                  <a:gd name="T29" fmla="*/ 1 h 6"/>
                  <a:gd name="T30" fmla="*/ 22 w 137"/>
                  <a:gd name="T31" fmla="*/ 1 h 6"/>
                  <a:gd name="T32" fmla="*/ 11 w 137"/>
                  <a:gd name="T33" fmla="*/ 1 h 6"/>
                  <a:gd name="T34" fmla="*/ 0 w 137"/>
                  <a:gd name="T35" fmla="*/ 0 h 6"/>
                  <a:gd name="T36" fmla="*/ 0 w 137"/>
                  <a:gd name="T37" fmla="*/ 1 h 6"/>
                  <a:gd name="T38" fmla="*/ 11 w 137"/>
                  <a:gd name="T39" fmla="*/ 1 h 6"/>
                  <a:gd name="T40" fmla="*/ 22 w 137"/>
                  <a:gd name="T41" fmla="*/ 2 h 6"/>
                  <a:gd name="T42" fmla="*/ 32 w 137"/>
                  <a:gd name="T43" fmla="*/ 3 h 6"/>
                  <a:gd name="T44" fmla="*/ 42 w 137"/>
                  <a:gd name="T45" fmla="*/ 3 h 6"/>
                  <a:gd name="T46" fmla="*/ 52 w 137"/>
                  <a:gd name="T47" fmla="*/ 5 h 6"/>
                  <a:gd name="T48" fmla="*/ 60 w 137"/>
                  <a:gd name="T49" fmla="*/ 6 h 6"/>
                  <a:gd name="T50" fmla="*/ 68 w 137"/>
                  <a:gd name="T51" fmla="*/ 6 h 6"/>
                  <a:gd name="T52" fmla="*/ 75 w 137"/>
                  <a:gd name="T53" fmla="*/ 6 h 6"/>
                  <a:gd name="T54" fmla="*/ 84 w 137"/>
                  <a:gd name="T55" fmla="*/ 6 h 6"/>
                  <a:gd name="T56" fmla="*/ 92 w 137"/>
                  <a:gd name="T57" fmla="*/ 6 h 6"/>
                  <a:gd name="T58" fmla="*/ 98 w 137"/>
                  <a:gd name="T59" fmla="*/ 6 h 6"/>
                  <a:gd name="T60" fmla="*/ 107 w 137"/>
                  <a:gd name="T61" fmla="*/ 5 h 6"/>
                  <a:gd name="T62" fmla="*/ 114 w 137"/>
                  <a:gd name="T63" fmla="*/ 3 h 6"/>
                  <a:gd name="T64" fmla="*/ 122 w 137"/>
                  <a:gd name="T65" fmla="*/ 3 h 6"/>
                  <a:gd name="T66" fmla="*/ 129 w 137"/>
                  <a:gd name="T67" fmla="*/ 2 h 6"/>
                  <a:gd name="T68" fmla="*/ 137 w 137"/>
                  <a:gd name="T69" fmla="*/ 1 h 6"/>
                  <a:gd name="T70" fmla="*/ 136 w 137"/>
                  <a:gd name="T71" fmla="*/ 1 h 6"/>
                  <a:gd name="T72" fmla="*/ 137 w 13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6">
                    <a:moveTo>
                      <a:pt x="137" y="0"/>
                    </a:moveTo>
                    <a:lnTo>
                      <a:pt x="137" y="0"/>
                    </a:lnTo>
                    <a:lnTo>
                      <a:pt x="129" y="1"/>
                    </a:lnTo>
                    <a:lnTo>
                      <a:pt x="122" y="1"/>
                    </a:lnTo>
                    <a:lnTo>
                      <a:pt x="114" y="2"/>
                    </a:lnTo>
                    <a:lnTo>
                      <a:pt x="107" y="3"/>
                    </a:lnTo>
                    <a:lnTo>
                      <a:pt x="98" y="3"/>
                    </a:lnTo>
                    <a:lnTo>
                      <a:pt x="92" y="3"/>
                    </a:lnTo>
                    <a:lnTo>
                      <a:pt x="84" y="3"/>
                    </a:lnTo>
                    <a:lnTo>
                      <a:pt x="75" y="3"/>
                    </a:lnTo>
                    <a:lnTo>
                      <a:pt x="68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2" y="2"/>
                    </a:lnTo>
                    <a:lnTo>
                      <a:pt x="32" y="1"/>
                    </a:lnTo>
                    <a:lnTo>
                      <a:pt x="22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2" y="2"/>
                    </a:lnTo>
                    <a:lnTo>
                      <a:pt x="32" y="3"/>
                    </a:lnTo>
                    <a:lnTo>
                      <a:pt x="42" y="3"/>
                    </a:lnTo>
                    <a:lnTo>
                      <a:pt x="52" y="5"/>
                    </a:lnTo>
                    <a:lnTo>
                      <a:pt x="60" y="6"/>
                    </a:lnTo>
                    <a:lnTo>
                      <a:pt x="68" y="6"/>
                    </a:lnTo>
                    <a:lnTo>
                      <a:pt x="75" y="6"/>
                    </a:lnTo>
                    <a:lnTo>
                      <a:pt x="84" y="6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7" y="5"/>
                    </a:lnTo>
                    <a:lnTo>
                      <a:pt x="114" y="3"/>
                    </a:lnTo>
                    <a:lnTo>
                      <a:pt x="122" y="3"/>
                    </a:lnTo>
                    <a:lnTo>
                      <a:pt x="129" y="2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1" name="Freeform 2279">
                <a:extLst>
                  <a:ext uri="{FF2B5EF4-FFF2-40B4-BE49-F238E27FC236}">
                    <a16:creationId xmlns:a16="http://schemas.microsoft.com/office/drawing/2014/main" id="{D3EE998B-C8BD-43F0-8882-EC5E9B974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776"/>
                <a:ext cx="15" cy="15"/>
              </a:xfrm>
              <a:custGeom>
                <a:avLst/>
                <a:gdLst>
                  <a:gd name="T0" fmla="*/ 44 w 44"/>
                  <a:gd name="T1" fmla="*/ 44 h 46"/>
                  <a:gd name="T2" fmla="*/ 41 w 44"/>
                  <a:gd name="T3" fmla="*/ 42 h 46"/>
                  <a:gd name="T4" fmla="*/ 37 w 44"/>
                  <a:gd name="T5" fmla="*/ 41 h 46"/>
                  <a:gd name="T6" fmla="*/ 34 w 44"/>
                  <a:gd name="T7" fmla="*/ 37 h 46"/>
                  <a:gd name="T8" fmla="*/ 28 w 44"/>
                  <a:gd name="T9" fmla="*/ 34 h 46"/>
                  <a:gd name="T10" fmla="*/ 23 w 44"/>
                  <a:gd name="T11" fmla="*/ 29 h 46"/>
                  <a:gd name="T12" fmla="*/ 17 w 44"/>
                  <a:gd name="T13" fmla="*/ 23 h 46"/>
                  <a:gd name="T14" fmla="*/ 9 w 44"/>
                  <a:gd name="T15" fmla="*/ 14 h 46"/>
                  <a:gd name="T16" fmla="*/ 2 w 44"/>
                  <a:gd name="T17" fmla="*/ 0 h 46"/>
                  <a:gd name="T18" fmla="*/ 0 w 44"/>
                  <a:gd name="T19" fmla="*/ 1 h 46"/>
                  <a:gd name="T20" fmla="*/ 8 w 44"/>
                  <a:gd name="T21" fmla="*/ 15 h 46"/>
                  <a:gd name="T22" fmla="*/ 15 w 44"/>
                  <a:gd name="T23" fmla="*/ 24 h 46"/>
                  <a:gd name="T24" fmla="*/ 22 w 44"/>
                  <a:gd name="T25" fmla="*/ 30 h 46"/>
                  <a:gd name="T26" fmla="*/ 26 w 44"/>
                  <a:gd name="T27" fmla="*/ 36 h 46"/>
                  <a:gd name="T28" fmla="*/ 32 w 44"/>
                  <a:gd name="T29" fmla="*/ 38 h 46"/>
                  <a:gd name="T30" fmla="*/ 35 w 44"/>
                  <a:gd name="T31" fmla="*/ 41 h 46"/>
                  <a:gd name="T32" fmla="*/ 39 w 44"/>
                  <a:gd name="T33" fmla="*/ 43 h 46"/>
                  <a:gd name="T34" fmla="*/ 42 w 44"/>
                  <a:gd name="T35" fmla="*/ 46 h 46"/>
                  <a:gd name="T36" fmla="*/ 44 w 44"/>
                  <a:gd name="T3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6">
                    <a:moveTo>
                      <a:pt x="44" y="44"/>
                    </a:moveTo>
                    <a:lnTo>
                      <a:pt x="41" y="42"/>
                    </a:lnTo>
                    <a:lnTo>
                      <a:pt x="37" y="41"/>
                    </a:lnTo>
                    <a:lnTo>
                      <a:pt x="34" y="37"/>
                    </a:lnTo>
                    <a:lnTo>
                      <a:pt x="28" y="34"/>
                    </a:lnTo>
                    <a:lnTo>
                      <a:pt x="23" y="29"/>
                    </a:lnTo>
                    <a:lnTo>
                      <a:pt x="17" y="23"/>
                    </a:lnTo>
                    <a:lnTo>
                      <a:pt x="9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5" y="24"/>
                    </a:lnTo>
                    <a:lnTo>
                      <a:pt x="22" y="30"/>
                    </a:lnTo>
                    <a:lnTo>
                      <a:pt x="26" y="36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9" y="43"/>
                    </a:lnTo>
                    <a:lnTo>
                      <a:pt x="42" y="46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2" name="Freeform 2280">
                <a:extLst>
                  <a:ext uri="{FF2B5EF4-FFF2-40B4-BE49-F238E27FC236}">
                    <a16:creationId xmlns:a16="http://schemas.microsoft.com/office/drawing/2014/main" id="{CF560F6C-C0F4-42EE-AD66-951CC815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90"/>
                <a:ext cx="2" cy="19"/>
              </a:xfrm>
              <a:custGeom>
                <a:avLst/>
                <a:gdLst>
                  <a:gd name="T0" fmla="*/ 3 w 5"/>
                  <a:gd name="T1" fmla="*/ 56 h 57"/>
                  <a:gd name="T2" fmla="*/ 5 w 5"/>
                  <a:gd name="T3" fmla="*/ 56 h 57"/>
                  <a:gd name="T4" fmla="*/ 3 w 5"/>
                  <a:gd name="T5" fmla="*/ 46 h 57"/>
                  <a:gd name="T6" fmla="*/ 1 w 5"/>
                  <a:gd name="T7" fmla="*/ 36 h 57"/>
                  <a:gd name="T8" fmla="*/ 1 w 5"/>
                  <a:gd name="T9" fmla="*/ 28 h 57"/>
                  <a:gd name="T10" fmla="*/ 2 w 5"/>
                  <a:gd name="T11" fmla="*/ 21 h 57"/>
                  <a:gd name="T12" fmla="*/ 3 w 5"/>
                  <a:gd name="T13" fmla="*/ 15 h 57"/>
                  <a:gd name="T14" fmla="*/ 3 w 5"/>
                  <a:gd name="T15" fmla="*/ 9 h 57"/>
                  <a:gd name="T16" fmla="*/ 3 w 5"/>
                  <a:gd name="T17" fmla="*/ 4 h 57"/>
                  <a:gd name="T18" fmla="*/ 1 w 5"/>
                  <a:gd name="T19" fmla="*/ 0 h 57"/>
                  <a:gd name="T20" fmla="*/ 0 w 5"/>
                  <a:gd name="T21" fmla="*/ 1 h 57"/>
                  <a:gd name="T22" fmla="*/ 1 w 5"/>
                  <a:gd name="T23" fmla="*/ 4 h 57"/>
                  <a:gd name="T24" fmla="*/ 1 w 5"/>
                  <a:gd name="T25" fmla="*/ 9 h 57"/>
                  <a:gd name="T26" fmla="*/ 1 w 5"/>
                  <a:gd name="T27" fmla="*/ 15 h 57"/>
                  <a:gd name="T28" fmla="*/ 1 w 5"/>
                  <a:gd name="T29" fmla="*/ 21 h 57"/>
                  <a:gd name="T30" fmla="*/ 0 w 5"/>
                  <a:gd name="T31" fmla="*/ 28 h 57"/>
                  <a:gd name="T32" fmla="*/ 0 w 5"/>
                  <a:gd name="T33" fmla="*/ 36 h 57"/>
                  <a:gd name="T34" fmla="*/ 1 w 5"/>
                  <a:gd name="T35" fmla="*/ 46 h 57"/>
                  <a:gd name="T36" fmla="*/ 3 w 5"/>
                  <a:gd name="T37" fmla="*/ 56 h 57"/>
                  <a:gd name="T38" fmla="*/ 5 w 5"/>
                  <a:gd name="T39" fmla="*/ 57 h 57"/>
                  <a:gd name="T40" fmla="*/ 3 w 5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7">
                    <a:moveTo>
                      <a:pt x="3" y="56"/>
                    </a:moveTo>
                    <a:lnTo>
                      <a:pt x="5" y="56"/>
                    </a:lnTo>
                    <a:lnTo>
                      <a:pt x="3" y="46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6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3" name="Freeform 2281">
                <a:extLst>
                  <a:ext uri="{FF2B5EF4-FFF2-40B4-BE49-F238E27FC236}">
                    <a16:creationId xmlns:a16="http://schemas.microsoft.com/office/drawing/2014/main" id="{8B55E70C-DA7F-4533-99BE-359A3F19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5"/>
                <a:ext cx="11" cy="35"/>
              </a:xfrm>
              <a:custGeom>
                <a:avLst/>
                <a:gdLst>
                  <a:gd name="T0" fmla="*/ 30 w 35"/>
                  <a:gd name="T1" fmla="*/ 0 h 104"/>
                  <a:gd name="T2" fmla="*/ 30 w 35"/>
                  <a:gd name="T3" fmla="*/ 6 h 104"/>
                  <a:gd name="T4" fmla="*/ 32 w 35"/>
                  <a:gd name="T5" fmla="*/ 13 h 104"/>
                  <a:gd name="T6" fmla="*/ 33 w 35"/>
                  <a:gd name="T7" fmla="*/ 20 h 104"/>
                  <a:gd name="T8" fmla="*/ 33 w 35"/>
                  <a:gd name="T9" fmla="*/ 30 h 104"/>
                  <a:gd name="T10" fmla="*/ 32 w 35"/>
                  <a:gd name="T11" fmla="*/ 43 h 104"/>
                  <a:gd name="T12" fmla="*/ 27 w 35"/>
                  <a:gd name="T13" fmla="*/ 57 h 104"/>
                  <a:gd name="T14" fmla="*/ 16 w 35"/>
                  <a:gd name="T15" fmla="*/ 77 h 104"/>
                  <a:gd name="T16" fmla="*/ 0 w 35"/>
                  <a:gd name="T17" fmla="*/ 102 h 104"/>
                  <a:gd name="T18" fmla="*/ 1 w 35"/>
                  <a:gd name="T19" fmla="*/ 104 h 104"/>
                  <a:gd name="T20" fmla="*/ 18 w 35"/>
                  <a:gd name="T21" fmla="*/ 80 h 104"/>
                  <a:gd name="T22" fmla="*/ 28 w 35"/>
                  <a:gd name="T23" fmla="*/ 59 h 104"/>
                  <a:gd name="T24" fmla="*/ 33 w 35"/>
                  <a:gd name="T25" fmla="*/ 43 h 104"/>
                  <a:gd name="T26" fmla="*/ 35 w 35"/>
                  <a:gd name="T27" fmla="*/ 30 h 104"/>
                  <a:gd name="T28" fmla="*/ 35 w 35"/>
                  <a:gd name="T29" fmla="*/ 20 h 104"/>
                  <a:gd name="T30" fmla="*/ 33 w 35"/>
                  <a:gd name="T31" fmla="*/ 13 h 104"/>
                  <a:gd name="T32" fmla="*/ 32 w 35"/>
                  <a:gd name="T33" fmla="*/ 6 h 104"/>
                  <a:gd name="T34" fmla="*/ 32 w 35"/>
                  <a:gd name="T35" fmla="*/ 0 h 104"/>
                  <a:gd name="T36" fmla="*/ 30 w 35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104">
                    <a:moveTo>
                      <a:pt x="30" y="0"/>
                    </a:moveTo>
                    <a:lnTo>
                      <a:pt x="30" y="6"/>
                    </a:lnTo>
                    <a:lnTo>
                      <a:pt x="32" y="13"/>
                    </a:lnTo>
                    <a:lnTo>
                      <a:pt x="33" y="20"/>
                    </a:lnTo>
                    <a:lnTo>
                      <a:pt x="33" y="30"/>
                    </a:lnTo>
                    <a:lnTo>
                      <a:pt x="32" y="43"/>
                    </a:lnTo>
                    <a:lnTo>
                      <a:pt x="27" y="57"/>
                    </a:lnTo>
                    <a:lnTo>
                      <a:pt x="16" y="77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18" y="80"/>
                    </a:lnTo>
                    <a:lnTo>
                      <a:pt x="28" y="59"/>
                    </a:lnTo>
                    <a:lnTo>
                      <a:pt x="33" y="43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33" y="13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4" name="Freeform 2282">
                <a:extLst>
                  <a:ext uri="{FF2B5EF4-FFF2-40B4-BE49-F238E27FC236}">
                    <a16:creationId xmlns:a16="http://schemas.microsoft.com/office/drawing/2014/main" id="{4B063460-AED8-48CF-A8FC-33B32F70E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407"/>
                <a:ext cx="24" cy="367"/>
              </a:xfrm>
              <a:custGeom>
                <a:avLst/>
                <a:gdLst>
                  <a:gd name="T0" fmla="*/ 36 w 73"/>
                  <a:gd name="T1" fmla="*/ 0 h 1101"/>
                  <a:gd name="T2" fmla="*/ 29 w 73"/>
                  <a:gd name="T3" fmla="*/ 68 h 1101"/>
                  <a:gd name="T4" fmla="*/ 21 w 73"/>
                  <a:gd name="T5" fmla="*/ 133 h 1101"/>
                  <a:gd name="T6" fmla="*/ 15 w 73"/>
                  <a:gd name="T7" fmla="*/ 198 h 1101"/>
                  <a:gd name="T8" fmla="*/ 10 w 73"/>
                  <a:gd name="T9" fmla="*/ 264 h 1101"/>
                  <a:gd name="T10" fmla="*/ 6 w 73"/>
                  <a:gd name="T11" fmla="*/ 328 h 1101"/>
                  <a:gd name="T12" fmla="*/ 3 w 73"/>
                  <a:gd name="T13" fmla="*/ 393 h 1101"/>
                  <a:gd name="T14" fmla="*/ 0 w 73"/>
                  <a:gd name="T15" fmla="*/ 458 h 1101"/>
                  <a:gd name="T16" fmla="*/ 0 w 73"/>
                  <a:gd name="T17" fmla="*/ 524 h 1101"/>
                  <a:gd name="T18" fmla="*/ 2 w 73"/>
                  <a:gd name="T19" fmla="*/ 590 h 1101"/>
                  <a:gd name="T20" fmla="*/ 6 w 73"/>
                  <a:gd name="T21" fmla="*/ 658 h 1101"/>
                  <a:gd name="T22" fmla="*/ 10 w 73"/>
                  <a:gd name="T23" fmla="*/ 727 h 1101"/>
                  <a:gd name="T24" fmla="*/ 18 w 73"/>
                  <a:gd name="T25" fmla="*/ 799 h 1101"/>
                  <a:gd name="T26" fmla="*/ 28 w 73"/>
                  <a:gd name="T27" fmla="*/ 871 h 1101"/>
                  <a:gd name="T28" fmla="*/ 39 w 73"/>
                  <a:gd name="T29" fmla="*/ 945 h 1101"/>
                  <a:gd name="T30" fmla="*/ 52 w 73"/>
                  <a:gd name="T31" fmla="*/ 1022 h 1101"/>
                  <a:gd name="T32" fmla="*/ 70 w 73"/>
                  <a:gd name="T33" fmla="*/ 1101 h 1101"/>
                  <a:gd name="T34" fmla="*/ 63 w 73"/>
                  <a:gd name="T35" fmla="*/ 1060 h 1101"/>
                  <a:gd name="T36" fmla="*/ 47 w 73"/>
                  <a:gd name="T37" fmla="*/ 983 h 1101"/>
                  <a:gd name="T38" fmla="*/ 34 w 73"/>
                  <a:gd name="T39" fmla="*/ 907 h 1101"/>
                  <a:gd name="T40" fmla="*/ 24 w 73"/>
                  <a:gd name="T41" fmla="*/ 834 h 1101"/>
                  <a:gd name="T42" fmla="*/ 15 w 73"/>
                  <a:gd name="T43" fmla="*/ 762 h 1101"/>
                  <a:gd name="T44" fmla="*/ 10 w 73"/>
                  <a:gd name="T45" fmla="*/ 692 h 1101"/>
                  <a:gd name="T46" fmla="*/ 5 w 73"/>
                  <a:gd name="T47" fmla="*/ 625 h 1101"/>
                  <a:gd name="T48" fmla="*/ 3 w 73"/>
                  <a:gd name="T49" fmla="*/ 557 h 1101"/>
                  <a:gd name="T50" fmla="*/ 3 w 73"/>
                  <a:gd name="T51" fmla="*/ 492 h 1101"/>
                  <a:gd name="T52" fmla="*/ 4 w 73"/>
                  <a:gd name="T53" fmla="*/ 425 h 1101"/>
                  <a:gd name="T54" fmla="*/ 6 w 73"/>
                  <a:gd name="T55" fmla="*/ 360 h 1101"/>
                  <a:gd name="T56" fmla="*/ 10 w 73"/>
                  <a:gd name="T57" fmla="*/ 295 h 1101"/>
                  <a:gd name="T58" fmla="*/ 14 w 73"/>
                  <a:gd name="T59" fmla="*/ 230 h 1101"/>
                  <a:gd name="T60" fmla="*/ 20 w 73"/>
                  <a:gd name="T61" fmla="*/ 166 h 1101"/>
                  <a:gd name="T62" fmla="*/ 28 w 73"/>
                  <a:gd name="T63" fmla="*/ 100 h 1101"/>
                  <a:gd name="T64" fmla="*/ 33 w 73"/>
                  <a:gd name="T65" fmla="*/ 34 h 1101"/>
                  <a:gd name="T66" fmla="*/ 37 w 73"/>
                  <a:gd name="T67" fmla="*/ 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101">
                    <a:moveTo>
                      <a:pt x="36" y="0"/>
                    </a:moveTo>
                    <a:lnTo>
                      <a:pt x="36" y="0"/>
                    </a:lnTo>
                    <a:lnTo>
                      <a:pt x="32" y="34"/>
                    </a:lnTo>
                    <a:lnTo>
                      <a:pt x="29" y="68"/>
                    </a:lnTo>
                    <a:lnTo>
                      <a:pt x="26" y="100"/>
                    </a:lnTo>
                    <a:lnTo>
                      <a:pt x="21" y="133"/>
                    </a:lnTo>
                    <a:lnTo>
                      <a:pt x="19" y="166"/>
                    </a:lnTo>
                    <a:lnTo>
                      <a:pt x="15" y="198"/>
                    </a:lnTo>
                    <a:lnTo>
                      <a:pt x="13" y="230"/>
                    </a:lnTo>
                    <a:lnTo>
                      <a:pt x="10" y="264"/>
                    </a:lnTo>
                    <a:lnTo>
                      <a:pt x="9" y="295"/>
                    </a:lnTo>
                    <a:lnTo>
                      <a:pt x="6" y="328"/>
                    </a:lnTo>
                    <a:lnTo>
                      <a:pt x="4" y="360"/>
                    </a:lnTo>
                    <a:lnTo>
                      <a:pt x="3" y="393"/>
                    </a:lnTo>
                    <a:lnTo>
                      <a:pt x="1" y="425"/>
                    </a:lnTo>
                    <a:lnTo>
                      <a:pt x="0" y="458"/>
                    </a:lnTo>
                    <a:lnTo>
                      <a:pt x="0" y="492"/>
                    </a:lnTo>
                    <a:lnTo>
                      <a:pt x="0" y="524"/>
                    </a:lnTo>
                    <a:lnTo>
                      <a:pt x="0" y="557"/>
                    </a:lnTo>
                    <a:lnTo>
                      <a:pt x="2" y="590"/>
                    </a:lnTo>
                    <a:lnTo>
                      <a:pt x="3" y="625"/>
                    </a:lnTo>
                    <a:lnTo>
                      <a:pt x="6" y="658"/>
                    </a:lnTo>
                    <a:lnTo>
                      <a:pt x="9" y="692"/>
                    </a:lnTo>
                    <a:lnTo>
                      <a:pt x="10" y="727"/>
                    </a:lnTo>
                    <a:lnTo>
                      <a:pt x="14" y="762"/>
                    </a:lnTo>
                    <a:lnTo>
                      <a:pt x="18" y="799"/>
                    </a:lnTo>
                    <a:lnTo>
                      <a:pt x="22" y="834"/>
                    </a:lnTo>
                    <a:lnTo>
                      <a:pt x="28" y="871"/>
                    </a:lnTo>
                    <a:lnTo>
                      <a:pt x="32" y="907"/>
                    </a:lnTo>
                    <a:lnTo>
                      <a:pt x="39" y="945"/>
                    </a:lnTo>
                    <a:lnTo>
                      <a:pt x="46" y="983"/>
                    </a:lnTo>
                    <a:lnTo>
                      <a:pt x="52" y="1022"/>
                    </a:lnTo>
                    <a:lnTo>
                      <a:pt x="61" y="1060"/>
                    </a:lnTo>
                    <a:lnTo>
                      <a:pt x="70" y="1101"/>
                    </a:lnTo>
                    <a:lnTo>
                      <a:pt x="73" y="1101"/>
                    </a:lnTo>
                    <a:lnTo>
                      <a:pt x="63" y="1060"/>
                    </a:lnTo>
                    <a:lnTo>
                      <a:pt x="55" y="1022"/>
                    </a:lnTo>
                    <a:lnTo>
                      <a:pt x="47" y="983"/>
                    </a:lnTo>
                    <a:lnTo>
                      <a:pt x="40" y="945"/>
                    </a:lnTo>
                    <a:lnTo>
                      <a:pt x="34" y="907"/>
                    </a:lnTo>
                    <a:lnTo>
                      <a:pt x="29" y="871"/>
                    </a:lnTo>
                    <a:lnTo>
                      <a:pt x="24" y="834"/>
                    </a:lnTo>
                    <a:lnTo>
                      <a:pt x="19" y="799"/>
                    </a:lnTo>
                    <a:lnTo>
                      <a:pt x="15" y="762"/>
                    </a:lnTo>
                    <a:lnTo>
                      <a:pt x="12" y="727"/>
                    </a:lnTo>
                    <a:lnTo>
                      <a:pt x="10" y="692"/>
                    </a:lnTo>
                    <a:lnTo>
                      <a:pt x="8" y="658"/>
                    </a:lnTo>
                    <a:lnTo>
                      <a:pt x="5" y="625"/>
                    </a:lnTo>
                    <a:lnTo>
                      <a:pt x="3" y="590"/>
                    </a:lnTo>
                    <a:lnTo>
                      <a:pt x="3" y="557"/>
                    </a:lnTo>
                    <a:lnTo>
                      <a:pt x="3" y="524"/>
                    </a:lnTo>
                    <a:lnTo>
                      <a:pt x="3" y="492"/>
                    </a:lnTo>
                    <a:lnTo>
                      <a:pt x="3" y="458"/>
                    </a:lnTo>
                    <a:lnTo>
                      <a:pt x="4" y="425"/>
                    </a:lnTo>
                    <a:lnTo>
                      <a:pt x="4" y="393"/>
                    </a:lnTo>
                    <a:lnTo>
                      <a:pt x="6" y="360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2" y="264"/>
                    </a:lnTo>
                    <a:lnTo>
                      <a:pt x="14" y="230"/>
                    </a:lnTo>
                    <a:lnTo>
                      <a:pt x="18" y="198"/>
                    </a:lnTo>
                    <a:lnTo>
                      <a:pt x="20" y="166"/>
                    </a:lnTo>
                    <a:lnTo>
                      <a:pt x="23" y="133"/>
                    </a:lnTo>
                    <a:lnTo>
                      <a:pt x="28" y="100"/>
                    </a:lnTo>
                    <a:lnTo>
                      <a:pt x="30" y="68"/>
                    </a:lnTo>
                    <a:lnTo>
                      <a:pt x="33" y="34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5" name="Freeform 2283">
                <a:extLst>
                  <a:ext uri="{FF2B5EF4-FFF2-40B4-BE49-F238E27FC236}">
                    <a16:creationId xmlns:a16="http://schemas.microsoft.com/office/drawing/2014/main" id="{96A5167F-C3AC-488D-8624-2DDFCB7C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338"/>
                <a:ext cx="47" cy="70"/>
              </a:xfrm>
              <a:custGeom>
                <a:avLst/>
                <a:gdLst>
                  <a:gd name="T0" fmla="*/ 140 w 140"/>
                  <a:gd name="T1" fmla="*/ 1 h 210"/>
                  <a:gd name="T2" fmla="*/ 139 w 140"/>
                  <a:gd name="T3" fmla="*/ 0 h 210"/>
                  <a:gd name="T4" fmla="*/ 132 w 140"/>
                  <a:gd name="T5" fmla="*/ 18 h 210"/>
                  <a:gd name="T6" fmla="*/ 123 w 140"/>
                  <a:gd name="T7" fmla="*/ 34 h 210"/>
                  <a:gd name="T8" fmla="*/ 115 w 140"/>
                  <a:gd name="T9" fmla="*/ 51 h 210"/>
                  <a:gd name="T10" fmla="*/ 107 w 140"/>
                  <a:gd name="T11" fmla="*/ 65 h 210"/>
                  <a:gd name="T12" fmla="*/ 98 w 140"/>
                  <a:gd name="T13" fmla="*/ 80 h 210"/>
                  <a:gd name="T14" fmla="*/ 89 w 140"/>
                  <a:gd name="T15" fmla="*/ 94 h 210"/>
                  <a:gd name="T16" fmla="*/ 79 w 140"/>
                  <a:gd name="T17" fmla="*/ 106 h 210"/>
                  <a:gd name="T18" fmla="*/ 70 w 140"/>
                  <a:gd name="T19" fmla="*/ 119 h 210"/>
                  <a:gd name="T20" fmla="*/ 60 w 140"/>
                  <a:gd name="T21" fmla="*/ 131 h 210"/>
                  <a:gd name="T22" fmla="*/ 51 w 140"/>
                  <a:gd name="T23" fmla="*/ 142 h 210"/>
                  <a:gd name="T24" fmla="*/ 42 w 140"/>
                  <a:gd name="T25" fmla="*/ 153 h 210"/>
                  <a:gd name="T26" fmla="*/ 33 w 140"/>
                  <a:gd name="T27" fmla="*/ 166 h 210"/>
                  <a:gd name="T28" fmla="*/ 24 w 140"/>
                  <a:gd name="T29" fmla="*/ 176 h 210"/>
                  <a:gd name="T30" fmla="*/ 15 w 140"/>
                  <a:gd name="T31" fmla="*/ 187 h 210"/>
                  <a:gd name="T32" fmla="*/ 7 w 140"/>
                  <a:gd name="T33" fmla="*/ 198 h 210"/>
                  <a:gd name="T34" fmla="*/ 0 w 140"/>
                  <a:gd name="T35" fmla="*/ 209 h 210"/>
                  <a:gd name="T36" fmla="*/ 2 w 140"/>
                  <a:gd name="T37" fmla="*/ 210 h 210"/>
                  <a:gd name="T38" fmla="*/ 10 w 140"/>
                  <a:gd name="T39" fmla="*/ 199 h 210"/>
                  <a:gd name="T40" fmla="*/ 16 w 140"/>
                  <a:gd name="T41" fmla="*/ 188 h 210"/>
                  <a:gd name="T42" fmla="*/ 27 w 140"/>
                  <a:gd name="T43" fmla="*/ 177 h 210"/>
                  <a:gd name="T44" fmla="*/ 35 w 140"/>
                  <a:gd name="T45" fmla="*/ 167 h 210"/>
                  <a:gd name="T46" fmla="*/ 43 w 140"/>
                  <a:gd name="T47" fmla="*/ 156 h 210"/>
                  <a:gd name="T48" fmla="*/ 53 w 140"/>
                  <a:gd name="T49" fmla="*/ 143 h 210"/>
                  <a:gd name="T50" fmla="*/ 62 w 140"/>
                  <a:gd name="T51" fmla="*/ 132 h 210"/>
                  <a:gd name="T52" fmla="*/ 71 w 140"/>
                  <a:gd name="T53" fmla="*/ 120 h 210"/>
                  <a:gd name="T54" fmla="*/ 80 w 140"/>
                  <a:gd name="T55" fmla="*/ 108 h 210"/>
                  <a:gd name="T56" fmla="*/ 90 w 140"/>
                  <a:gd name="T57" fmla="*/ 95 h 210"/>
                  <a:gd name="T58" fmla="*/ 101 w 140"/>
                  <a:gd name="T59" fmla="*/ 82 h 210"/>
                  <a:gd name="T60" fmla="*/ 108 w 140"/>
                  <a:gd name="T61" fmla="*/ 67 h 210"/>
                  <a:gd name="T62" fmla="*/ 117 w 140"/>
                  <a:gd name="T63" fmla="*/ 52 h 210"/>
                  <a:gd name="T64" fmla="*/ 125 w 140"/>
                  <a:gd name="T65" fmla="*/ 36 h 210"/>
                  <a:gd name="T66" fmla="*/ 133 w 140"/>
                  <a:gd name="T67" fmla="*/ 19 h 210"/>
                  <a:gd name="T68" fmla="*/ 140 w 140"/>
                  <a:gd name="T69" fmla="*/ 0 h 210"/>
                  <a:gd name="T70" fmla="*/ 139 w 140"/>
                  <a:gd name="T71" fmla="*/ 0 h 210"/>
                  <a:gd name="T72" fmla="*/ 140 w 140"/>
                  <a:gd name="T73" fmla="*/ 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10">
                    <a:moveTo>
                      <a:pt x="140" y="1"/>
                    </a:moveTo>
                    <a:lnTo>
                      <a:pt x="139" y="0"/>
                    </a:lnTo>
                    <a:lnTo>
                      <a:pt x="132" y="18"/>
                    </a:lnTo>
                    <a:lnTo>
                      <a:pt x="123" y="34"/>
                    </a:lnTo>
                    <a:lnTo>
                      <a:pt x="115" y="51"/>
                    </a:lnTo>
                    <a:lnTo>
                      <a:pt x="107" y="65"/>
                    </a:lnTo>
                    <a:lnTo>
                      <a:pt x="98" y="80"/>
                    </a:lnTo>
                    <a:lnTo>
                      <a:pt x="89" y="94"/>
                    </a:lnTo>
                    <a:lnTo>
                      <a:pt x="79" y="106"/>
                    </a:lnTo>
                    <a:lnTo>
                      <a:pt x="70" y="119"/>
                    </a:lnTo>
                    <a:lnTo>
                      <a:pt x="60" y="131"/>
                    </a:lnTo>
                    <a:lnTo>
                      <a:pt x="51" y="142"/>
                    </a:lnTo>
                    <a:lnTo>
                      <a:pt x="42" y="153"/>
                    </a:lnTo>
                    <a:lnTo>
                      <a:pt x="33" y="166"/>
                    </a:lnTo>
                    <a:lnTo>
                      <a:pt x="24" y="176"/>
                    </a:lnTo>
                    <a:lnTo>
                      <a:pt x="15" y="187"/>
                    </a:lnTo>
                    <a:lnTo>
                      <a:pt x="7" y="198"/>
                    </a:lnTo>
                    <a:lnTo>
                      <a:pt x="0" y="209"/>
                    </a:lnTo>
                    <a:lnTo>
                      <a:pt x="2" y="210"/>
                    </a:lnTo>
                    <a:lnTo>
                      <a:pt x="10" y="199"/>
                    </a:lnTo>
                    <a:lnTo>
                      <a:pt x="16" y="188"/>
                    </a:lnTo>
                    <a:lnTo>
                      <a:pt x="27" y="177"/>
                    </a:lnTo>
                    <a:lnTo>
                      <a:pt x="35" y="167"/>
                    </a:lnTo>
                    <a:lnTo>
                      <a:pt x="43" y="156"/>
                    </a:lnTo>
                    <a:lnTo>
                      <a:pt x="53" y="143"/>
                    </a:lnTo>
                    <a:lnTo>
                      <a:pt x="62" y="132"/>
                    </a:lnTo>
                    <a:lnTo>
                      <a:pt x="71" y="120"/>
                    </a:lnTo>
                    <a:lnTo>
                      <a:pt x="80" y="108"/>
                    </a:lnTo>
                    <a:lnTo>
                      <a:pt x="90" y="95"/>
                    </a:lnTo>
                    <a:lnTo>
                      <a:pt x="101" y="82"/>
                    </a:lnTo>
                    <a:lnTo>
                      <a:pt x="108" y="67"/>
                    </a:lnTo>
                    <a:lnTo>
                      <a:pt x="117" y="52"/>
                    </a:lnTo>
                    <a:lnTo>
                      <a:pt x="125" y="36"/>
                    </a:lnTo>
                    <a:lnTo>
                      <a:pt x="133" y="19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4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6" name="Freeform 2284">
                <a:extLst>
                  <a:ext uri="{FF2B5EF4-FFF2-40B4-BE49-F238E27FC236}">
                    <a16:creationId xmlns:a16="http://schemas.microsoft.com/office/drawing/2014/main" id="{1EB61D34-9AA6-4E24-8C60-2A918AFDC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38"/>
                <a:ext cx="12" cy="4"/>
              </a:xfrm>
              <a:custGeom>
                <a:avLst/>
                <a:gdLst>
                  <a:gd name="T0" fmla="*/ 0 w 36"/>
                  <a:gd name="T1" fmla="*/ 12 h 13"/>
                  <a:gd name="T2" fmla="*/ 8 w 36"/>
                  <a:gd name="T3" fmla="*/ 12 h 13"/>
                  <a:gd name="T4" fmla="*/ 14 w 36"/>
                  <a:gd name="T5" fmla="*/ 13 h 13"/>
                  <a:gd name="T6" fmla="*/ 18 w 36"/>
                  <a:gd name="T7" fmla="*/ 13 h 13"/>
                  <a:gd name="T8" fmla="*/ 20 w 36"/>
                  <a:gd name="T9" fmla="*/ 13 h 13"/>
                  <a:gd name="T10" fmla="*/ 23 w 36"/>
                  <a:gd name="T11" fmla="*/ 12 h 13"/>
                  <a:gd name="T12" fmla="*/ 27 w 36"/>
                  <a:gd name="T13" fmla="*/ 10 h 13"/>
                  <a:gd name="T14" fmla="*/ 30 w 36"/>
                  <a:gd name="T15" fmla="*/ 5 h 13"/>
                  <a:gd name="T16" fmla="*/ 36 w 36"/>
                  <a:gd name="T17" fmla="*/ 1 h 13"/>
                  <a:gd name="T18" fmla="*/ 34 w 36"/>
                  <a:gd name="T19" fmla="*/ 0 h 13"/>
                  <a:gd name="T20" fmla="*/ 28 w 36"/>
                  <a:gd name="T21" fmla="*/ 5 h 13"/>
                  <a:gd name="T22" fmla="*/ 26 w 36"/>
                  <a:gd name="T23" fmla="*/ 9 h 13"/>
                  <a:gd name="T24" fmla="*/ 22 w 36"/>
                  <a:gd name="T25" fmla="*/ 11 h 13"/>
                  <a:gd name="T26" fmla="*/ 20 w 36"/>
                  <a:gd name="T27" fmla="*/ 12 h 13"/>
                  <a:gd name="T28" fmla="*/ 18 w 36"/>
                  <a:gd name="T29" fmla="*/ 11 h 13"/>
                  <a:gd name="T30" fmla="*/ 14 w 36"/>
                  <a:gd name="T31" fmla="*/ 12 h 13"/>
                  <a:gd name="T32" fmla="*/ 8 w 36"/>
                  <a:gd name="T33" fmla="*/ 11 h 13"/>
                  <a:gd name="T34" fmla="*/ 0 w 36"/>
                  <a:gd name="T35" fmla="*/ 10 h 13"/>
                  <a:gd name="T36" fmla="*/ 0 w 36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3">
                    <a:moveTo>
                      <a:pt x="0" y="12"/>
                    </a:moveTo>
                    <a:lnTo>
                      <a:pt x="8" y="12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3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5"/>
                    </a:lnTo>
                    <a:lnTo>
                      <a:pt x="26" y="9"/>
                    </a:lnTo>
                    <a:lnTo>
                      <a:pt x="22" y="11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8" y="11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677" name="Group 2285">
              <a:extLst>
                <a:ext uri="{FF2B5EF4-FFF2-40B4-BE49-F238E27FC236}">
                  <a16:creationId xmlns:a16="http://schemas.microsoft.com/office/drawing/2014/main" id="{97410D27-08A6-4498-8CC3-559257A64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" y="3275"/>
              <a:ext cx="255" cy="718"/>
              <a:chOff x="422" y="3275"/>
              <a:chExt cx="255" cy="718"/>
            </a:xfrm>
          </p:grpSpPr>
          <p:sp>
            <p:nvSpPr>
              <p:cNvPr id="445678" name="Freeform 2286">
                <a:extLst>
                  <a:ext uri="{FF2B5EF4-FFF2-40B4-BE49-F238E27FC236}">
                    <a16:creationId xmlns:a16="http://schemas.microsoft.com/office/drawing/2014/main" id="{A8F0FC8F-593C-4982-A127-863D8444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339"/>
                <a:ext cx="15" cy="3"/>
              </a:xfrm>
              <a:custGeom>
                <a:avLst/>
                <a:gdLst>
                  <a:gd name="T0" fmla="*/ 1 w 44"/>
                  <a:gd name="T1" fmla="*/ 1 h 10"/>
                  <a:gd name="T2" fmla="*/ 0 w 44"/>
                  <a:gd name="T3" fmla="*/ 1 h 10"/>
                  <a:gd name="T4" fmla="*/ 44 w 44"/>
                  <a:gd name="T5" fmla="*/ 10 h 10"/>
                  <a:gd name="T6" fmla="*/ 44 w 44"/>
                  <a:gd name="T7" fmla="*/ 8 h 10"/>
                  <a:gd name="T8" fmla="*/ 0 w 44"/>
                  <a:gd name="T9" fmla="*/ 0 h 10"/>
                  <a:gd name="T10" fmla="*/ 0 w 44"/>
                  <a:gd name="T11" fmla="*/ 1 h 10"/>
                  <a:gd name="T12" fmla="*/ 1 w 44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0">
                    <a:moveTo>
                      <a:pt x="1" y="1"/>
                    </a:moveTo>
                    <a:lnTo>
                      <a:pt x="0" y="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9" name="Freeform 2287">
                <a:extLst>
                  <a:ext uri="{FF2B5EF4-FFF2-40B4-BE49-F238E27FC236}">
                    <a16:creationId xmlns:a16="http://schemas.microsoft.com/office/drawing/2014/main" id="{33AC8490-17D3-4E63-9B9A-8822EA84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339"/>
                <a:ext cx="10" cy="24"/>
              </a:xfrm>
              <a:custGeom>
                <a:avLst/>
                <a:gdLst>
                  <a:gd name="T0" fmla="*/ 1 w 28"/>
                  <a:gd name="T1" fmla="*/ 71 h 71"/>
                  <a:gd name="T2" fmla="*/ 1 w 28"/>
                  <a:gd name="T3" fmla="*/ 70 h 71"/>
                  <a:gd name="T4" fmla="*/ 28 w 28"/>
                  <a:gd name="T5" fmla="*/ 0 h 71"/>
                  <a:gd name="T6" fmla="*/ 27 w 28"/>
                  <a:gd name="T7" fmla="*/ 0 h 71"/>
                  <a:gd name="T8" fmla="*/ 0 w 28"/>
                  <a:gd name="T9" fmla="*/ 70 h 71"/>
                  <a:gd name="T10" fmla="*/ 0 w 28"/>
                  <a:gd name="T11" fmla="*/ 69 h 71"/>
                  <a:gd name="T12" fmla="*/ 1 w 28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71">
                    <a:moveTo>
                      <a:pt x="1" y="71"/>
                    </a:moveTo>
                    <a:lnTo>
                      <a:pt x="1" y="7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0" name="Freeform 2288">
                <a:extLst>
                  <a:ext uri="{FF2B5EF4-FFF2-40B4-BE49-F238E27FC236}">
                    <a16:creationId xmlns:a16="http://schemas.microsoft.com/office/drawing/2014/main" id="{AE54FF57-D9DC-4377-B7A4-49AE04176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3362"/>
                <a:ext cx="27" cy="25"/>
              </a:xfrm>
              <a:custGeom>
                <a:avLst/>
                <a:gdLst>
                  <a:gd name="T0" fmla="*/ 1 w 83"/>
                  <a:gd name="T1" fmla="*/ 76 h 76"/>
                  <a:gd name="T2" fmla="*/ 1 w 83"/>
                  <a:gd name="T3" fmla="*/ 76 h 76"/>
                  <a:gd name="T4" fmla="*/ 9 w 83"/>
                  <a:gd name="T5" fmla="*/ 69 h 76"/>
                  <a:gd name="T6" fmla="*/ 19 w 83"/>
                  <a:gd name="T7" fmla="*/ 61 h 76"/>
                  <a:gd name="T8" fmla="*/ 29 w 83"/>
                  <a:gd name="T9" fmla="*/ 52 h 76"/>
                  <a:gd name="T10" fmla="*/ 41 w 83"/>
                  <a:gd name="T11" fmla="*/ 42 h 76"/>
                  <a:gd name="T12" fmla="*/ 51 w 83"/>
                  <a:gd name="T13" fmla="*/ 32 h 76"/>
                  <a:gd name="T14" fmla="*/ 62 w 83"/>
                  <a:gd name="T15" fmla="*/ 22 h 76"/>
                  <a:gd name="T16" fmla="*/ 74 w 83"/>
                  <a:gd name="T17" fmla="*/ 11 h 76"/>
                  <a:gd name="T18" fmla="*/ 83 w 83"/>
                  <a:gd name="T19" fmla="*/ 1 h 76"/>
                  <a:gd name="T20" fmla="*/ 80 w 83"/>
                  <a:gd name="T21" fmla="*/ 0 h 76"/>
                  <a:gd name="T22" fmla="*/ 73 w 83"/>
                  <a:gd name="T23" fmla="*/ 10 h 76"/>
                  <a:gd name="T24" fmla="*/ 62 w 83"/>
                  <a:gd name="T25" fmla="*/ 21 h 76"/>
                  <a:gd name="T26" fmla="*/ 50 w 83"/>
                  <a:gd name="T27" fmla="*/ 31 h 76"/>
                  <a:gd name="T28" fmla="*/ 40 w 83"/>
                  <a:gd name="T29" fmla="*/ 41 h 76"/>
                  <a:gd name="T30" fmla="*/ 28 w 83"/>
                  <a:gd name="T31" fmla="*/ 51 h 76"/>
                  <a:gd name="T32" fmla="*/ 16 w 83"/>
                  <a:gd name="T33" fmla="*/ 60 h 76"/>
                  <a:gd name="T34" fmla="*/ 7 w 83"/>
                  <a:gd name="T35" fmla="*/ 67 h 76"/>
                  <a:gd name="T36" fmla="*/ 0 w 83"/>
                  <a:gd name="T37" fmla="*/ 75 h 76"/>
                  <a:gd name="T38" fmla="*/ 0 w 83"/>
                  <a:gd name="T39" fmla="*/ 76 h 76"/>
                  <a:gd name="T40" fmla="*/ 1 w 83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6">
                    <a:moveTo>
                      <a:pt x="1" y="76"/>
                    </a:moveTo>
                    <a:lnTo>
                      <a:pt x="1" y="76"/>
                    </a:lnTo>
                    <a:lnTo>
                      <a:pt x="9" y="69"/>
                    </a:lnTo>
                    <a:lnTo>
                      <a:pt x="19" y="61"/>
                    </a:lnTo>
                    <a:lnTo>
                      <a:pt x="29" y="52"/>
                    </a:lnTo>
                    <a:lnTo>
                      <a:pt x="41" y="42"/>
                    </a:lnTo>
                    <a:lnTo>
                      <a:pt x="51" y="32"/>
                    </a:lnTo>
                    <a:lnTo>
                      <a:pt x="62" y="22"/>
                    </a:lnTo>
                    <a:lnTo>
                      <a:pt x="74" y="11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73" y="10"/>
                    </a:lnTo>
                    <a:lnTo>
                      <a:pt x="62" y="21"/>
                    </a:lnTo>
                    <a:lnTo>
                      <a:pt x="50" y="31"/>
                    </a:lnTo>
                    <a:lnTo>
                      <a:pt x="40" y="41"/>
                    </a:lnTo>
                    <a:lnTo>
                      <a:pt x="28" y="51"/>
                    </a:lnTo>
                    <a:lnTo>
                      <a:pt x="16" y="60"/>
                    </a:lnTo>
                    <a:lnTo>
                      <a:pt x="7" y="67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1" name="Freeform 2289">
                <a:extLst>
                  <a:ext uri="{FF2B5EF4-FFF2-40B4-BE49-F238E27FC236}">
                    <a16:creationId xmlns:a16="http://schemas.microsoft.com/office/drawing/2014/main" id="{C37B5A94-366A-4E5D-879A-F284F6696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388"/>
                <a:ext cx="17" cy="30"/>
              </a:xfrm>
              <a:custGeom>
                <a:avLst/>
                <a:gdLst>
                  <a:gd name="T0" fmla="*/ 0 w 49"/>
                  <a:gd name="T1" fmla="*/ 85 h 90"/>
                  <a:gd name="T2" fmla="*/ 9 w 49"/>
                  <a:gd name="T3" fmla="*/ 90 h 90"/>
                  <a:gd name="T4" fmla="*/ 17 w 49"/>
                  <a:gd name="T5" fmla="*/ 85 h 90"/>
                  <a:gd name="T6" fmla="*/ 25 w 49"/>
                  <a:gd name="T7" fmla="*/ 77 h 90"/>
                  <a:gd name="T8" fmla="*/ 32 w 49"/>
                  <a:gd name="T9" fmla="*/ 66 h 90"/>
                  <a:gd name="T10" fmla="*/ 37 w 49"/>
                  <a:gd name="T11" fmla="*/ 49 h 90"/>
                  <a:gd name="T12" fmla="*/ 43 w 49"/>
                  <a:gd name="T13" fmla="*/ 34 h 90"/>
                  <a:gd name="T14" fmla="*/ 46 w 49"/>
                  <a:gd name="T15" fmla="*/ 16 h 90"/>
                  <a:gd name="T16" fmla="*/ 49 w 49"/>
                  <a:gd name="T17" fmla="*/ 0 h 90"/>
                  <a:gd name="T18" fmla="*/ 48 w 49"/>
                  <a:gd name="T19" fmla="*/ 0 h 90"/>
                  <a:gd name="T20" fmla="*/ 45 w 49"/>
                  <a:gd name="T21" fmla="*/ 16 h 90"/>
                  <a:gd name="T22" fmla="*/ 42 w 49"/>
                  <a:gd name="T23" fmla="*/ 34 h 90"/>
                  <a:gd name="T24" fmla="*/ 36 w 49"/>
                  <a:gd name="T25" fmla="*/ 49 h 90"/>
                  <a:gd name="T26" fmla="*/ 31 w 49"/>
                  <a:gd name="T27" fmla="*/ 64 h 90"/>
                  <a:gd name="T28" fmla="*/ 24 w 49"/>
                  <a:gd name="T29" fmla="*/ 75 h 90"/>
                  <a:gd name="T30" fmla="*/ 16 w 49"/>
                  <a:gd name="T31" fmla="*/ 84 h 90"/>
                  <a:gd name="T32" fmla="*/ 9 w 49"/>
                  <a:gd name="T33" fmla="*/ 86 h 90"/>
                  <a:gd name="T34" fmla="*/ 2 w 49"/>
                  <a:gd name="T35" fmla="*/ 85 h 90"/>
                  <a:gd name="T36" fmla="*/ 0 w 49"/>
                  <a:gd name="T37" fmla="*/ 8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90">
                    <a:moveTo>
                      <a:pt x="0" y="85"/>
                    </a:moveTo>
                    <a:lnTo>
                      <a:pt x="9" y="90"/>
                    </a:lnTo>
                    <a:lnTo>
                      <a:pt x="17" y="85"/>
                    </a:lnTo>
                    <a:lnTo>
                      <a:pt x="25" y="77"/>
                    </a:lnTo>
                    <a:lnTo>
                      <a:pt x="32" y="66"/>
                    </a:lnTo>
                    <a:lnTo>
                      <a:pt x="37" y="49"/>
                    </a:lnTo>
                    <a:lnTo>
                      <a:pt x="43" y="34"/>
                    </a:lnTo>
                    <a:lnTo>
                      <a:pt x="46" y="16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6"/>
                    </a:lnTo>
                    <a:lnTo>
                      <a:pt x="42" y="34"/>
                    </a:lnTo>
                    <a:lnTo>
                      <a:pt x="36" y="49"/>
                    </a:lnTo>
                    <a:lnTo>
                      <a:pt x="31" y="64"/>
                    </a:lnTo>
                    <a:lnTo>
                      <a:pt x="24" y="75"/>
                    </a:lnTo>
                    <a:lnTo>
                      <a:pt x="16" y="84"/>
                    </a:lnTo>
                    <a:lnTo>
                      <a:pt x="9" y="86"/>
                    </a:lnTo>
                    <a:lnTo>
                      <a:pt x="2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2" name="Freeform 2290">
                <a:extLst>
                  <a:ext uri="{FF2B5EF4-FFF2-40B4-BE49-F238E27FC236}">
                    <a16:creationId xmlns:a16="http://schemas.microsoft.com/office/drawing/2014/main" id="{FFE1C5BC-E01F-4465-85F9-E34132EE1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14"/>
                <a:ext cx="113" cy="36"/>
              </a:xfrm>
              <a:custGeom>
                <a:avLst/>
                <a:gdLst>
                  <a:gd name="T0" fmla="*/ 28 w 338"/>
                  <a:gd name="T1" fmla="*/ 36 h 106"/>
                  <a:gd name="T2" fmla="*/ 19 w 338"/>
                  <a:gd name="T3" fmla="*/ 45 h 106"/>
                  <a:gd name="T4" fmla="*/ 10 w 338"/>
                  <a:gd name="T5" fmla="*/ 51 h 106"/>
                  <a:gd name="T6" fmla="*/ 3 w 338"/>
                  <a:gd name="T7" fmla="*/ 56 h 106"/>
                  <a:gd name="T8" fmla="*/ 4 w 338"/>
                  <a:gd name="T9" fmla="*/ 60 h 106"/>
                  <a:gd name="T10" fmla="*/ 13 w 338"/>
                  <a:gd name="T11" fmla="*/ 61 h 106"/>
                  <a:gd name="T12" fmla="*/ 30 w 338"/>
                  <a:gd name="T13" fmla="*/ 60 h 106"/>
                  <a:gd name="T14" fmla="*/ 56 w 338"/>
                  <a:gd name="T15" fmla="*/ 64 h 106"/>
                  <a:gd name="T16" fmla="*/ 82 w 338"/>
                  <a:gd name="T17" fmla="*/ 69 h 106"/>
                  <a:gd name="T18" fmla="*/ 106 w 338"/>
                  <a:gd name="T19" fmla="*/ 77 h 106"/>
                  <a:gd name="T20" fmla="*/ 132 w 338"/>
                  <a:gd name="T21" fmla="*/ 88 h 106"/>
                  <a:gd name="T22" fmla="*/ 159 w 338"/>
                  <a:gd name="T23" fmla="*/ 96 h 106"/>
                  <a:gd name="T24" fmla="*/ 184 w 338"/>
                  <a:gd name="T25" fmla="*/ 104 h 106"/>
                  <a:gd name="T26" fmla="*/ 208 w 338"/>
                  <a:gd name="T27" fmla="*/ 106 h 106"/>
                  <a:gd name="T28" fmla="*/ 234 w 338"/>
                  <a:gd name="T29" fmla="*/ 104 h 106"/>
                  <a:gd name="T30" fmla="*/ 258 w 338"/>
                  <a:gd name="T31" fmla="*/ 101 h 106"/>
                  <a:gd name="T32" fmla="*/ 281 w 338"/>
                  <a:gd name="T33" fmla="*/ 98 h 106"/>
                  <a:gd name="T34" fmla="*/ 303 w 338"/>
                  <a:gd name="T35" fmla="*/ 98 h 106"/>
                  <a:gd name="T36" fmla="*/ 316 w 338"/>
                  <a:gd name="T37" fmla="*/ 95 h 106"/>
                  <a:gd name="T38" fmla="*/ 326 w 338"/>
                  <a:gd name="T39" fmla="*/ 86 h 106"/>
                  <a:gd name="T40" fmla="*/ 337 w 338"/>
                  <a:gd name="T41" fmla="*/ 77 h 106"/>
                  <a:gd name="T42" fmla="*/ 335 w 338"/>
                  <a:gd name="T43" fmla="*/ 70 h 106"/>
                  <a:gd name="T44" fmla="*/ 313 w 338"/>
                  <a:gd name="T45" fmla="*/ 70 h 106"/>
                  <a:gd name="T46" fmla="*/ 290 w 338"/>
                  <a:gd name="T47" fmla="*/ 68 h 106"/>
                  <a:gd name="T48" fmla="*/ 269 w 338"/>
                  <a:gd name="T49" fmla="*/ 63 h 106"/>
                  <a:gd name="T50" fmla="*/ 249 w 338"/>
                  <a:gd name="T51" fmla="*/ 51 h 106"/>
                  <a:gd name="T52" fmla="*/ 226 w 338"/>
                  <a:gd name="T53" fmla="*/ 33 h 106"/>
                  <a:gd name="T54" fmla="*/ 204 w 338"/>
                  <a:gd name="T55" fmla="*/ 19 h 106"/>
                  <a:gd name="T56" fmla="*/ 185 w 338"/>
                  <a:gd name="T57" fmla="*/ 8 h 106"/>
                  <a:gd name="T58" fmla="*/ 173 w 338"/>
                  <a:gd name="T59" fmla="*/ 2 h 106"/>
                  <a:gd name="T60" fmla="*/ 167 w 338"/>
                  <a:gd name="T61" fmla="*/ 1 h 106"/>
                  <a:gd name="T62" fmla="*/ 157 w 338"/>
                  <a:gd name="T63" fmla="*/ 8 h 106"/>
                  <a:gd name="T64" fmla="*/ 140 w 338"/>
                  <a:gd name="T65" fmla="*/ 18 h 106"/>
                  <a:gd name="T66" fmla="*/ 119 w 338"/>
                  <a:gd name="T67" fmla="*/ 27 h 106"/>
                  <a:gd name="T68" fmla="*/ 94 w 338"/>
                  <a:gd name="T69" fmla="*/ 32 h 106"/>
                  <a:gd name="T70" fmla="*/ 69 w 338"/>
                  <a:gd name="T71" fmla="*/ 33 h 106"/>
                  <a:gd name="T72" fmla="*/ 48 w 338"/>
                  <a:gd name="T73" fmla="*/ 32 h 106"/>
                  <a:gd name="T74" fmla="*/ 37 w 338"/>
                  <a:gd name="T7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6">
                    <a:moveTo>
                      <a:pt x="35" y="28"/>
                    </a:moveTo>
                    <a:lnTo>
                      <a:pt x="28" y="36"/>
                    </a:lnTo>
                    <a:lnTo>
                      <a:pt x="22" y="40"/>
                    </a:lnTo>
                    <a:lnTo>
                      <a:pt x="19" y="45"/>
                    </a:lnTo>
                    <a:lnTo>
                      <a:pt x="13" y="48"/>
                    </a:lnTo>
                    <a:lnTo>
                      <a:pt x="10" y="51"/>
                    </a:lnTo>
                    <a:lnTo>
                      <a:pt x="8" y="54"/>
                    </a:lnTo>
                    <a:lnTo>
                      <a:pt x="3" y="56"/>
                    </a:lnTo>
                    <a:lnTo>
                      <a:pt x="0" y="59"/>
                    </a:lnTo>
                    <a:lnTo>
                      <a:pt x="4" y="60"/>
                    </a:lnTo>
                    <a:lnTo>
                      <a:pt x="9" y="61"/>
                    </a:lnTo>
                    <a:lnTo>
                      <a:pt x="13" y="61"/>
                    </a:lnTo>
                    <a:lnTo>
                      <a:pt x="19" y="61"/>
                    </a:lnTo>
                    <a:lnTo>
                      <a:pt x="30" y="60"/>
                    </a:lnTo>
                    <a:lnTo>
                      <a:pt x="42" y="61"/>
                    </a:lnTo>
                    <a:lnTo>
                      <a:pt x="56" y="64"/>
                    </a:lnTo>
                    <a:lnTo>
                      <a:pt x="68" y="66"/>
                    </a:lnTo>
                    <a:lnTo>
                      <a:pt x="82" y="69"/>
                    </a:lnTo>
                    <a:lnTo>
                      <a:pt x="94" y="75"/>
                    </a:lnTo>
                    <a:lnTo>
                      <a:pt x="106" y="77"/>
                    </a:lnTo>
                    <a:lnTo>
                      <a:pt x="120" y="84"/>
                    </a:lnTo>
                    <a:lnTo>
                      <a:pt x="132" y="88"/>
                    </a:lnTo>
                    <a:lnTo>
                      <a:pt x="147" y="93"/>
                    </a:lnTo>
                    <a:lnTo>
                      <a:pt x="159" y="96"/>
                    </a:lnTo>
                    <a:lnTo>
                      <a:pt x="171" y="101"/>
                    </a:lnTo>
                    <a:lnTo>
                      <a:pt x="184" y="104"/>
                    </a:lnTo>
                    <a:lnTo>
                      <a:pt x="197" y="105"/>
                    </a:lnTo>
                    <a:lnTo>
                      <a:pt x="208" y="106"/>
                    </a:lnTo>
                    <a:lnTo>
                      <a:pt x="221" y="105"/>
                    </a:lnTo>
                    <a:lnTo>
                      <a:pt x="234" y="104"/>
                    </a:lnTo>
                    <a:lnTo>
                      <a:pt x="247" y="102"/>
                    </a:lnTo>
                    <a:lnTo>
                      <a:pt x="258" y="101"/>
                    </a:lnTo>
                    <a:lnTo>
                      <a:pt x="270" y="98"/>
                    </a:lnTo>
                    <a:lnTo>
                      <a:pt x="281" y="98"/>
                    </a:lnTo>
                    <a:lnTo>
                      <a:pt x="293" y="97"/>
                    </a:lnTo>
                    <a:lnTo>
                      <a:pt x="303" y="98"/>
                    </a:lnTo>
                    <a:lnTo>
                      <a:pt x="314" y="98"/>
                    </a:lnTo>
                    <a:lnTo>
                      <a:pt x="316" y="95"/>
                    </a:lnTo>
                    <a:lnTo>
                      <a:pt x="319" y="92"/>
                    </a:lnTo>
                    <a:lnTo>
                      <a:pt x="326" y="86"/>
                    </a:lnTo>
                    <a:lnTo>
                      <a:pt x="333" y="82"/>
                    </a:lnTo>
                    <a:lnTo>
                      <a:pt x="337" y="77"/>
                    </a:lnTo>
                    <a:lnTo>
                      <a:pt x="338" y="73"/>
                    </a:lnTo>
                    <a:lnTo>
                      <a:pt x="335" y="70"/>
                    </a:lnTo>
                    <a:lnTo>
                      <a:pt x="325" y="69"/>
                    </a:lnTo>
                    <a:lnTo>
                      <a:pt x="313" y="70"/>
                    </a:lnTo>
                    <a:lnTo>
                      <a:pt x="301" y="69"/>
                    </a:lnTo>
                    <a:lnTo>
                      <a:pt x="290" y="68"/>
                    </a:lnTo>
                    <a:lnTo>
                      <a:pt x="279" y="66"/>
                    </a:lnTo>
                    <a:lnTo>
                      <a:pt x="269" y="63"/>
                    </a:lnTo>
                    <a:lnTo>
                      <a:pt x="259" y="57"/>
                    </a:lnTo>
                    <a:lnTo>
                      <a:pt x="249" y="51"/>
                    </a:lnTo>
                    <a:lnTo>
                      <a:pt x="238" y="42"/>
                    </a:lnTo>
                    <a:lnTo>
                      <a:pt x="226" y="33"/>
                    </a:lnTo>
                    <a:lnTo>
                      <a:pt x="215" y="26"/>
                    </a:lnTo>
                    <a:lnTo>
                      <a:pt x="204" y="19"/>
                    </a:lnTo>
                    <a:lnTo>
                      <a:pt x="194" y="12"/>
                    </a:lnTo>
                    <a:lnTo>
                      <a:pt x="185" y="8"/>
                    </a:lnTo>
                    <a:lnTo>
                      <a:pt x="178" y="4"/>
                    </a:lnTo>
                    <a:lnTo>
                      <a:pt x="173" y="2"/>
                    </a:lnTo>
                    <a:lnTo>
                      <a:pt x="168" y="0"/>
                    </a:lnTo>
                    <a:lnTo>
                      <a:pt x="167" y="1"/>
                    </a:lnTo>
                    <a:lnTo>
                      <a:pt x="161" y="4"/>
                    </a:lnTo>
                    <a:lnTo>
                      <a:pt x="157" y="8"/>
                    </a:lnTo>
                    <a:lnTo>
                      <a:pt x="149" y="12"/>
                    </a:lnTo>
                    <a:lnTo>
                      <a:pt x="140" y="18"/>
                    </a:lnTo>
                    <a:lnTo>
                      <a:pt x="130" y="22"/>
                    </a:lnTo>
                    <a:lnTo>
                      <a:pt x="119" y="27"/>
                    </a:lnTo>
                    <a:lnTo>
                      <a:pt x="106" y="30"/>
                    </a:lnTo>
                    <a:lnTo>
                      <a:pt x="94" y="32"/>
                    </a:lnTo>
                    <a:lnTo>
                      <a:pt x="82" y="33"/>
                    </a:lnTo>
                    <a:lnTo>
                      <a:pt x="69" y="33"/>
                    </a:lnTo>
                    <a:lnTo>
                      <a:pt x="58" y="32"/>
                    </a:lnTo>
                    <a:lnTo>
                      <a:pt x="48" y="32"/>
                    </a:lnTo>
                    <a:lnTo>
                      <a:pt x="40" y="30"/>
                    </a:lnTo>
                    <a:lnTo>
                      <a:pt x="37" y="29"/>
                    </a:lnTo>
                    <a:lnTo>
                      <a:pt x="35" y="2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3" name="Freeform 2291">
                <a:extLst>
                  <a:ext uri="{FF2B5EF4-FFF2-40B4-BE49-F238E27FC236}">
                    <a16:creationId xmlns:a16="http://schemas.microsoft.com/office/drawing/2014/main" id="{69A92887-2414-4DEC-8EC2-20F01DAFB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24"/>
                <a:ext cx="12" cy="10"/>
              </a:xfrm>
              <a:custGeom>
                <a:avLst/>
                <a:gdLst>
                  <a:gd name="T0" fmla="*/ 2 w 37"/>
                  <a:gd name="T1" fmla="*/ 30 h 31"/>
                  <a:gd name="T2" fmla="*/ 2 w 37"/>
                  <a:gd name="T3" fmla="*/ 31 h 31"/>
                  <a:gd name="T4" fmla="*/ 5 w 37"/>
                  <a:gd name="T5" fmla="*/ 29 h 31"/>
                  <a:gd name="T6" fmla="*/ 9 w 37"/>
                  <a:gd name="T7" fmla="*/ 27 h 31"/>
                  <a:gd name="T8" fmla="*/ 11 w 37"/>
                  <a:gd name="T9" fmla="*/ 23 h 31"/>
                  <a:gd name="T10" fmla="*/ 15 w 37"/>
                  <a:gd name="T11" fmla="*/ 20 h 31"/>
                  <a:gd name="T12" fmla="*/ 19 w 37"/>
                  <a:gd name="T13" fmla="*/ 17 h 31"/>
                  <a:gd name="T14" fmla="*/ 24 w 37"/>
                  <a:gd name="T15" fmla="*/ 12 h 31"/>
                  <a:gd name="T16" fmla="*/ 30 w 37"/>
                  <a:gd name="T17" fmla="*/ 8 h 31"/>
                  <a:gd name="T18" fmla="*/ 37 w 37"/>
                  <a:gd name="T19" fmla="*/ 1 h 31"/>
                  <a:gd name="T20" fmla="*/ 34 w 37"/>
                  <a:gd name="T21" fmla="*/ 0 h 31"/>
                  <a:gd name="T22" fmla="*/ 28 w 37"/>
                  <a:gd name="T23" fmla="*/ 7 h 31"/>
                  <a:gd name="T24" fmla="*/ 22 w 37"/>
                  <a:gd name="T25" fmla="*/ 11 h 31"/>
                  <a:gd name="T26" fmla="*/ 19 w 37"/>
                  <a:gd name="T27" fmla="*/ 16 h 31"/>
                  <a:gd name="T28" fmla="*/ 14 w 37"/>
                  <a:gd name="T29" fmla="*/ 19 h 31"/>
                  <a:gd name="T30" fmla="*/ 10 w 37"/>
                  <a:gd name="T31" fmla="*/ 22 h 31"/>
                  <a:gd name="T32" fmla="*/ 7 w 37"/>
                  <a:gd name="T33" fmla="*/ 25 h 31"/>
                  <a:gd name="T34" fmla="*/ 3 w 37"/>
                  <a:gd name="T35" fmla="*/ 28 h 31"/>
                  <a:gd name="T36" fmla="*/ 0 w 37"/>
                  <a:gd name="T37" fmla="*/ 30 h 31"/>
                  <a:gd name="T38" fmla="*/ 0 w 37"/>
                  <a:gd name="T39" fmla="*/ 31 h 31"/>
                  <a:gd name="T40" fmla="*/ 2 w 37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" y="30"/>
                    </a:moveTo>
                    <a:lnTo>
                      <a:pt x="2" y="31"/>
                    </a:lnTo>
                    <a:lnTo>
                      <a:pt x="5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5" y="20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30" y="8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28" y="7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4" y="19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3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4" name="Freeform 2292">
                <a:extLst>
                  <a:ext uri="{FF2B5EF4-FFF2-40B4-BE49-F238E27FC236}">
                    <a16:creationId xmlns:a16="http://schemas.microsoft.com/office/drawing/2014/main" id="{0F48A4C6-79A4-4108-A5CC-59A6E1C1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34"/>
                <a:ext cx="7" cy="1"/>
              </a:xfrm>
              <a:custGeom>
                <a:avLst/>
                <a:gdLst>
                  <a:gd name="T0" fmla="*/ 20 w 20"/>
                  <a:gd name="T1" fmla="*/ 2 h 4"/>
                  <a:gd name="T2" fmla="*/ 14 w 20"/>
                  <a:gd name="T3" fmla="*/ 2 h 4"/>
                  <a:gd name="T4" fmla="*/ 10 w 20"/>
                  <a:gd name="T5" fmla="*/ 2 h 4"/>
                  <a:gd name="T6" fmla="*/ 5 w 20"/>
                  <a:gd name="T7" fmla="*/ 1 h 4"/>
                  <a:gd name="T8" fmla="*/ 2 w 20"/>
                  <a:gd name="T9" fmla="*/ 0 h 4"/>
                  <a:gd name="T10" fmla="*/ 0 w 20"/>
                  <a:gd name="T11" fmla="*/ 1 h 4"/>
                  <a:gd name="T12" fmla="*/ 5 w 20"/>
                  <a:gd name="T13" fmla="*/ 2 h 4"/>
                  <a:gd name="T14" fmla="*/ 10 w 20"/>
                  <a:gd name="T15" fmla="*/ 4 h 4"/>
                  <a:gd name="T16" fmla="*/ 14 w 20"/>
                  <a:gd name="T17" fmla="*/ 4 h 4"/>
                  <a:gd name="T18" fmla="*/ 20 w 20"/>
                  <a:gd name="T19" fmla="*/ 4 h 4"/>
                  <a:gd name="T20" fmla="*/ 20 w 20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0" y="4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5" name="Freeform 2293">
                <a:extLst>
                  <a:ext uri="{FF2B5EF4-FFF2-40B4-BE49-F238E27FC236}">
                    <a16:creationId xmlns:a16="http://schemas.microsoft.com/office/drawing/2014/main" id="{CB8BE4BC-1ECA-4653-BFC7-9EDC67980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4"/>
                <a:ext cx="67" cy="16"/>
              </a:xfrm>
              <a:custGeom>
                <a:avLst/>
                <a:gdLst>
                  <a:gd name="T0" fmla="*/ 202 w 202"/>
                  <a:gd name="T1" fmla="*/ 44 h 46"/>
                  <a:gd name="T2" fmla="*/ 189 w 202"/>
                  <a:gd name="T3" fmla="*/ 45 h 46"/>
                  <a:gd name="T4" fmla="*/ 178 w 202"/>
                  <a:gd name="T5" fmla="*/ 44 h 46"/>
                  <a:gd name="T6" fmla="*/ 165 w 202"/>
                  <a:gd name="T7" fmla="*/ 43 h 46"/>
                  <a:gd name="T8" fmla="*/ 152 w 202"/>
                  <a:gd name="T9" fmla="*/ 41 h 46"/>
                  <a:gd name="T10" fmla="*/ 140 w 202"/>
                  <a:gd name="T11" fmla="*/ 36 h 46"/>
                  <a:gd name="T12" fmla="*/ 128 w 202"/>
                  <a:gd name="T13" fmla="*/ 32 h 46"/>
                  <a:gd name="T14" fmla="*/ 114 w 202"/>
                  <a:gd name="T15" fmla="*/ 27 h 46"/>
                  <a:gd name="T16" fmla="*/ 102 w 202"/>
                  <a:gd name="T17" fmla="*/ 23 h 46"/>
                  <a:gd name="T18" fmla="*/ 88 w 202"/>
                  <a:gd name="T19" fmla="*/ 17 h 46"/>
                  <a:gd name="T20" fmla="*/ 76 w 202"/>
                  <a:gd name="T21" fmla="*/ 14 h 46"/>
                  <a:gd name="T22" fmla="*/ 63 w 202"/>
                  <a:gd name="T23" fmla="*/ 8 h 46"/>
                  <a:gd name="T24" fmla="*/ 49 w 202"/>
                  <a:gd name="T25" fmla="*/ 6 h 46"/>
                  <a:gd name="T26" fmla="*/ 37 w 202"/>
                  <a:gd name="T27" fmla="*/ 3 h 46"/>
                  <a:gd name="T28" fmla="*/ 23 w 202"/>
                  <a:gd name="T29" fmla="*/ 0 h 46"/>
                  <a:gd name="T30" fmla="*/ 11 w 202"/>
                  <a:gd name="T31" fmla="*/ 0 h 46"/>
                  <a:gd name="T32" fmla="*/ 0 w 202"/>
                  <a:gd name="T33" fmla="*/ 0 h 46"/>
                  <a:gd name="T34" fmla="*/ 0 w 202"/>
                  <a:gd name="T35" fmla="*/ 1 h 46"/>
                  <a:gd name="T36" fmla="*/ 11 w 202"/>
                  <a:gd name="T37" fmla="*/ 1 h 46"/>
                  <a:gd name="T38" fmla="*/ 23 w 202"/>
                  <a:gd name="T39" fmla="*/ 1 h 46"/>
                  <a:gd name="T40" fmla="*/ 37 w 202"/>
                  <a:gd name="T41" fmla="*/ 4 h 46"/>
                  <a:gd name="T42" fmla="*/ 49 w 202"/>
                  <a:gd name="T43" fmla="*/ 6 h 46"/>
                  <a:gd name="T44" fmla="*/ 63 w 202"/>
                  <a:gd name="T45" fmla="*/ 9 h 46"/>
                  <a:gd name="T46" fmla="*/ 74 w 202"/>
                  <a:gd name="T47" fmla="*/ 15 h 46"/>
                  <a:gd name="T48" fmla="*/ 87 w 202"/>
                  <a:gd name="T49" fmla="*/ 18 h 46"/>
                  <a:gd name="T50" fmla="*/ 100 w 202"/>
                  <a:gd name="T51" fmla="*/ 24 h 46"/>
                  <a:gd name="T52" fmla="*/ 113 w 202"/>
                  <a:gd name="T53" fmla="*/ 28 h 46"/>
                  <a:gd name="T54" fmla="*/ 127 w 202"/>
                  <a:gd name="T55" fmla="*/ 34 h 46"/>
                  <a:gd name="T56" fmla="*/ 140 w 202"/>
                  <a:gd name="T57" fmla="*/ 37 h 46"/>
                  <a:gd name="T58" fmla="*/ 152 w 202"/>
                  <a:gd name="T59" fmla="*/ 42 h 46"/>
                  <a:gd name="T60" fmla="*/ 165 w 202"/>
                  <a:gd name="T61" fmla="*/ 44 h 46"/>
                  <a:gd name="T62" fmla="*/ 178 w 202"/>
                  <a:gd name="T63" fmla="*/ 46 h 46"/>
                  <a:gd name="T64" fmla="*/ 189 w 202"/>
                  <a:gd name="T65" fmla="*/ 46 h 46"/>
                  <a:gd name="T66" fmla="*/ 202 w 202"/>
                  <a:gd name="T67" fmla="*/ 46 h 46"/>
                  <a:gd name="T68" fmla="*/ 202 w 202"/>
                  <a:gd name="T6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46">
                    <a:moveTo>
                      <a:pt x="202" y="44"/>
                    </a:moveTo>
                    <a:lnTo>
                      <a:pt x="189" y="45"/>
                    </a:lnTo>
                    <a:lnTo>
                      <a:pt x="178" y="44"/>
                    </a:lnTo>
                    <a:lnTo>
                      <a:pt x="165" y="43"/>
                    </a:lnTo>
                    <a:lnTo>
                      <a:pt x="152" y="41"/>
                    </a:lnTo>
                    <a:lnTo>
                      <a:pt x="140" y="36"/>
                    </a:lnTo>
                    <a:lnTo>
                      <a:pt x="128" y="32"/>
                    </a:lnTo>
                    <a:lnTo>
                      <a:pt x="114" y="27"/>
                    </a:lnTo>
                    <a:lnTo>
                      <a:pt x="102" y="23"/>
                    </a:lnTo>
                    <a:lnTo>
                      <a:pt x="88" y="17"/>
                    </a:lnTo>
                    <a:lnTo>
                      <a:pt x="76" y="14"/>
                    </a:lnTo>
                    <a:lnTo>
                      <a:pt x="63" y="8"/>
                    </a:lnTo>
                    <a:lnTo>
                      <a:pt x="49" y="6"/>
                    </a:lnTo>
                    <a:lnTo>
                      <a:pt x="37" y="3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7" y="4"/>
                    </a:lnTo>
                    <a:lnTo>
                      <a:pt x="49" y="6"/>
                    </a:lnTo>
                    <a:lnTo>
                      <a:pt x="63" y="9"/>
                    </a:lnTo>
                    <a:lnTo>
                      <a:pt x="74" y="15"/>
                    </a:lnTo>
                    <a:lnTo>
                      <a:pt x="87" y="18"/>
                    </a:lnTo>
                    <a:lnTo>
                      <a:pt x="100" y="24"/>
                    </a:lnTo>
                    <a:lnTo>
                      <a:pt x="113" y="28"/>
                    </a:lnTo>
                    <a:lnTo>
                      <a:pt x="127" y="34"/>
                    </a:lnTo>
                    <a:lnTo>
                      <a:pt x="140" y="37"/>
                    </a:lnTo>
                    <a:lnTo>
                      <a:pt x="152" y="42"/>
                    </a:lnTo>
                    <a:lnTo>
                      <a:pt x="165" y="44"/>
                    </a:lnTo>
                    <a:lnTo>
                      <a:pt x="178" y="46"/>
                    </a:lnTo>
                    <a:lnTo>
                      <a:pt x="189" y="46"/>
                    </a:lnTo>
                    <a:lnTo>
                      <a:pt x="202" y="46"/>
                    </a:lnTo>
                    <a:lnTo>
                      <a:pt x="20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6" name="Freeform 2294">
                <a:extLst>
                  <a:ext uri="{FF2B5EF4-FFF2-40B4-BE49-F238E27FC236}">
                    <a16:creationId xmlns:a16="http://schemas.microsoft.com/office/drawing/2014/main" id="{210C4379-C04B-4170-859D-00416C3D8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3847"/>
                <a:ext cx="31" cy="3"/>
              </a:xfrm>
              <a:custGeom>
                <a:avLst/>
                <a:gdLst>
                  <a:gd name="T0" fmla="*/ 90 w 93"/>
                  <a:gd name="T1" fmla="*/ 3 h 10"/>
                  <a:gd name="T2" fmla="*/ 92 w 93"/>
                  <a:gd name="T3" fmla="*/ 1 h 10"/>
                  <a:gd name="T4" fmla="*/ 81 w 93"/>
                  <a:gd name="T5" fmla="*/ 1 h 10"/>
                  <a:gd name="T6" fmla="*/ 71 w 93"/>
                  <a:gd name="T7" fmla="*/ 0 h 10"/>
                  <a:gd name="T8" fmla="*/ 59 w 93"/>
                  <a:gd name="T9" fmla="*/ 1 h 10"/>
                  <a:gd name="T10" fmla="*/ 48 w 93"/>
                  <a:gd name="T11" fmla="*/ 1 h 10"/>
                  <a:gd name="T12" fmla="*/ 37 w 93"/>
                  <a:gd name="T13" fmla="*/ 4 h 10"/>
                  <a:gd name="T14" fmla="*/ 26 w 93"/>
                  <a:gd name="T15" fmla="*/ 6 h 10"/>
                  <a:gd name="T16" fmla="*/ 12 w 93"/>
                  <a:gd name="T17" fmla="*/ 7 h 10"/>
                  <a:gd name="T18" fmla="*/ 0 w 93"/>
                  <a:gd name="T19" fmla="*/ 8 h 10"/>
                  <a:gd name="T20" fmla="*/ 0 w 93"/>
                  <a:gd name="T21" fmla="*/ 10 h 10"/>
                  <a:gd name="T22" fmla="*/ 12 w 93"/>
                  <a:gd name="T23" fmla="*/ 8 h 10"/>
                  <a:gd name="T24" fmla="*/ 26 w 93"/>
                  <a:gd name="T25" fmla="*/ 7 h 10"/>
                  <a:gd name="T26" fmla="*/ 37 w 93"/>
                  <a:gd name="T27" fmla="*/ 5 h 10"/>
                  <a:gd name="T28" fmla="*/ 48 w 93"/>
                  <a:gd name="T29" fmla="*/ 4 h 10"/>
                  <a:gd name="T30" fmla="*/ 59 w 93"/>
                  <a:gd name="T31" fmla="*/ 3 h 10"/>
                  <a:gd name="T32" fmla="*/ 71 w 93"/>
                  <a:gd name="T33" fmla="*/ 1 h 10"/>
                  <a:gd name="T34" fmla="*/ 81 w 93"/>
                  <a:gd name="T35" fmla="*/ 3 h 10"/>
                  <a:gd name="T36" fmla="*/ 92 w 93"/>
                  <a:gd name="T37" fmla="*/ 4 h 10"/>
                  <a:gd name="T38" fmla="*/ 93 w 93"/>
                  <a:gd name="T39" fmla="*/ 3 h 10"/>
                  <a:gd name="T40" fmla="*/ 90 w 93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">
                    <a:moveTo>
                      <a:pt x="90" y="3"/>
                    </a:moveTo>
                    <a:lnTo>
                      <a:pt x="92" y="1"/>
                    </a:lnTo>
                    <a:lnTo>
                      <a:pt x="81" y="1"/>
                    </a:lnTo>
                    <a:lnTo>
                      <a:pt x="71" y="0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6" y="6"/>
                    </a:lnTo>
                    <a:lnTo>
                      <a:pt x="12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2" y="8"/>
                    </a:lnTo>
                    <a:lnTo>
                      <a:pt x="26" y="7"/>
                    </a:lnTo>
                    <a:lnTo>
                      <a:pt x="37" y="5"/>
                    </a:lnTo>
                    <a:lnTo>
                      <a:pt x="48" y="4"/>
                    </a:lnTo>
                    <a:lnTo>
                      <a:pt x="59" y="3"/>
                    </a:lnTo>
                    <a:lnTo>
                      <a:pt x="71" y="1"/>
                    </a:lnTo>
                    <a:lnTo>
                      <a:pt x="81" y="3"/>
                    </a:lnTo>
                    <a:lnTo>
                      <a:pt x="92" y="4"/>
                    </a:lnTo>
                    <a:lnTo>
                      <a:pt x="93" y="3"/>
                    </a:lnTo>
                    <a:lnTo>
                      <a:pt x="9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7" name="Freeform 2295">
                <a:extLst>
                  <a:ext uri="{FF2B5EF4-FFF2-40B4-BE49-F238E27FC236}">
                    <a16:creationId xmlns:a16="http://schemas.microsoft.com/office/drawing/2014/main" id="{0CAD7579-C046-45A8-80BD-B4ED08F5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837"/>
                <a:ext cx="9" cy="11"/>
              </a:xfrm>
              <a:custGeom>
                <a:avLst/>
                <a:gdLst>
                  <a:gd name="T0" fmla="*/ 13 w 26"/>
                  <a:gd name="T1" fmla="*/ 1 h 31"/>
                  <a:gd name="T2" fmla="*/ 22 w 26"/>
                  <a:gd name="T3" fmla="*/ 3 h 31"/>
                  <a:gd name="T4" fmla="*/ 26 w 26"/>
                  <a:gd name="T5" fmla="*/ 5 h 31"/>
                  <a:gd name="T6" fmla="*/ 24 w 26"/>
                  <a:gd name="T7" fmla="*/ 7 h 31"/>
                  <a:gd name="T8" fmla="*/ 20 w 26"/>
                  <a:gd name="T9" fmla="*/ 13 h 31"/>
                  <a:gd name="T10" fmla="*/ 13 w 26"/>
                  <a:gd name="T11" fmla="*/ 16 h 31"/>
                  <a:gd name="T12" fmla="*/ 7 w 26"/>
                  <a:gd name="T13" fmla="*/ 23 h 31"/>
                  <a:gd name="T14" fmla="*/ 2 w 26"/>
                  <a:gd name="T15" fmla="*/ 26 h 31"/>
                  <a:gd name="T16" fmla="*/ 0 w 26"/>
                  <a:gd name="T17" fmla="*/ 31 h 31"/>
                  <a:gd name="T18" fmla="*/ 2 w 26"/>
                  <a:gd name="T19" fmla="*/ 31 h 31"/>
                  <a:gd name="T20" fmla="*/ 4 w 26"/>
                  <a:gd name="T21" fmla="*/ 27 h 31"/>
                  <a:gd name="T22" fmla="*/ 9 w 26"/>
                  <a:gd name="T23" fmla="*/ 24 h 31"/>
                  <a:gd name="T24" fmla="*/ 14 w 26"/>
                  <a:gd name="T25" fmla="*/ 18 h 31"/>
                  <a:gd name="T26" fmla="*/ 21 w 26"/>
                  <a:gd name="T27" fmla="*/ 14 h 31"/>
                  <a:gd name="T28" fmla="*/ 26 w 26"/>
                  <a:gd name="T29" fmla="*/ 8 h 31"/>
                  <a:gd name="T30" fmla="*/ 26 w 26"/>
                  <a:gd name="T31" fmla="*/ 5 h 31"/>
                  <a:gd name="T32" fmla="*/ 22 w 26"/>
                  <a:gd name="T33" fmla="*/ 1 h 31"/>
                  <a:gd name="T34" fmla="*/ 13 w 26"/>
                  <a:gd name="T35" fmla="*/ 0 h 31"/>
                  <a:gd name="T36" fmla="*/ 13 w 26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1"/>
                    </a:moveTo>
                    <a:lnTo>
                      <a:pt x="22" y="3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7" y="23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9" y="24"/>
                    </a:lnTo>
                    <a:lnTo>
                      <a:pt x="14" y="18"/>
                    </a:lnTo>
                    <a:lnTo>
                      <a:pt x="21" y="14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8" name="Freeform 2296">
                <a:extLst>
                  <a:ext uri="{FF2B5EF4-FFF2-40B4-BE49-F238E27FC236}">
                    <a16:creationId xmlns:a16="http://schemas.microsoft.com/office/drawing/2014/main" id="{D395994E-390D-423B-9909-B3268635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8"/>
                <a:ext cx="29" cy="11"/>
              </a:xfrm>
              <a:custGeom>
                <a:avLst/>
                <a:gdLst>
                  <a:gd name="T0" fmla="*/ 0 w 88"/>
                  <a:gd name="T1" fmla="*/ 1 h 31"/>
                  <a:gd name="T2" fmla="*/ 11 w 88"/>
                  <a:gd name="T3" fmla="*/ 10 h 31"/>
                  <a:gd name="T4" fmla="*/ 21 w 88"/>
                  <a:gd name="T5" fmla="*/ 16 h 31"/>
                  <a:gd name="T6" fmla="*/ 31 w 88"/>
                  <a:gd name="T7" fmla="*/ 22 h 31"/>
                  <a:gd name="T8" fmla="*/ 42 w 88"/>
                  <a:gd name="T9" fmla="*/ 25 h 31"/>
                  <a:gd name="T10" fmla="*/ 52 w 88"/>
                  <a:gd name="T11" fmla="*/ 28 h 31"/>
                  <a:gd name="T12" fmla="*/ 64 w 88"/>
                  <a:gd name="T13" fmla="*/ 30 h 31"/>
                  <a:gd name="T14" fmla="*/ 75 w 88"/>
                  <a:gd name="T15" fmla="*/ 31 h 31"/>
                  <a:gd name="T16" fmla="*/ 88 w 88"/>
                  <a:gd name="T17" fmla="*/ 30 h 31"/>
                  <a:gd name="T18" fmla="*/ 88 w 88"/>
                  <a:gd name="T19" fmla="*/ 28 h 31"/>
                  <a:gd name="T20" fmla="*/ 75 w 88"/>
                  <a:gd name="T21" fmla="*/ 28 h 31"/>
                  <a:gd name="T22" fmla="*/ 64 w 88"/>
                  <a:gd name="T23" fmla="*/ 28 h 31"/>
                  <a:gd name="T24" fmla="*/ 52 w 88"/>
                  <a:gd name="T25" fmla="*/ 26 h 31"/>
                  <a:gd name="T26" fmla="*/ 42 w 88"/>
                  <a:gd name="T27" fmla="*/ 24 h 31"/>
                  <a:gd name="T28" fmla="*/ 32 w 88"/>
                  <a:gd name="T29" fmla="*/ 21 h 31"/>
                  <a:gd name="T30" fmla="*/ 23 w 88"/>
                  <a:gd name="T31" fmla="*/ 15 h 31"/>
                  <a:gd name="T32" fmla="*/ 12 w 88"/>
                  <a:gd name="T33" fmla="*/ 8 h 31"/>
                  <a:gd name="T34" fmla="*/ 2 w 88"/>
                  <a:gd name="T35" fmla="*/ 0 h 31"/>
                  <a:gd name="T36" fmla="*/ 0 w 88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1">
                    <a:moveTo>
                      <a:pt x="0" y="1"/>
                    </a:moveTo>
                    <a:lnTo>
                      <a:pt x="11" y="10"/>
                    </a:lnTo>
                    <a:lnTo>
                      <a:pt x="21" y="16"/>
                    </a:lnTo>
                    <a:lnTo>
                      <a:pt x="31" y="22"/>
                    </a:lnTo>
                    <a:lnTo>
                      <a:pt x="42" y="25"/>
                    </a:lnTo>
                    <a:lnTo>
                      <a:pt x="52" y="28"/>
                    </a:lnTo>
                    <a:lnTo>
                      <a:pt x="64" y="30"/>
                    </a:lnTo>
                    <a:lnTo>
                      <a:pt x="75" y="31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75" y="28"/>
                    </a:lnTo>
                    <a:lnTo>
                      <a:pt x="64" y="28"/>
                    </a:lnTo>
                    <a:lnTo>
                      <a:pt x="52" y="26"/>
                    </a:lnTo>
                    <a:lnTo>
                      <a:pt x="42" y="24"/>
                    </a:lnTo>
                    <a:lnTo>
                      <a:pt x="32" y="21"/>
                    </a:lnTo>
                    <a:lnTo>
                      <a:pt x="23" y="15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9" name="Freeform 2297">
                <a:extLst>
                  <a:ext uri="{FF2B5EF4-FFF2-40B4-BE49-F238E27FC236}">
                    <a16:creationId xmlns:a16="http://schemas.microsoft.com/office/drawing/2014/main" id="{0C913331-316C-405C-A7A3-BFDC63D0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15"/>
                <a:ext cx="24" cy="14"/>
              </a:xfrm>
              <a:custGeom>
                <a:avLst/>
                <a:gdLst>
                  <a:gd name="T0" fmla="*/ 0 w 71"/>
                  <a:gd name="T1" fmla="*/ 2 h 42"/>
                  <a:gd name="T2" fmla="*/ 0 w 71"/>
                  <a:gd name="T3" fmla="*/ 1 h 42"/>
                  <a:gd name="T4" fmla="*/ 3 w 71"/>
                  <a:gd name="T5" fmla="*/ 2 h 42"/>
                  <a:gd name="T6" fmla="*/ 9 w 71"/>
                  <a:gd name="T7" fmla="*/ 4 h 42"/>
                  <a:gd name="T8" fmla="*/ 17 w 71"/>
                  <a:gd name="T9" fmla="*/ 9 h 42"/>
                  <a:gd name="T10" fmla="*/ 26 w 71"/>
                  <a:gd name="T11" fmla="*/ 13 h 42"/>
                  <a:gd name="T12" fmla="*/ 35 w 71"/>
                  <a:gd name="T13" fmla="*/ 19 h 42"/>
                  <a:gd name="T14" fmla="*/ 46 w 71"/>
                  <a:gd name="T15" fmla="*/ 26 h 42"/>
                  <a:gd name="T16" fmla="*/ 57 w 71"/>
                  <a:gd name="T17" fmla="*/ 35 h 42"/>
                  <a:gd name="T18" fmla="*/ 68 w 71"/>
                  <a:gd name="T19" fmla="*/ 42 h 42"/>
                  <a:gd name="T20" fmla="*/ 71 w 71"/>
                  <a:gd name="T21" fmla="*/ 41 h 42"/>
                  <a:gd name="T22" fmla="*/ 59 w 71"/>
                  <a:gd name="T23" fmla="*/ 32 h 42"/>
                  <a:gd name="T24" fmla="*/ 47 w 71"/>
                  <a:gd name="T25" fmla="*/ 25 h 42"/>
                  <a:gd name="T26" fmla="*/ 37 w 71"/>
                  <a:gd name="T27" fmla="*/ 19 h 42"/>
                  <a:gd name="T28" fmla="*/ 27 w 71"/>
                  <a:gd name="T29" fmla="*/ 12 h 42"/>
                  <a:gd name="T30" fmla="*/ 18 w 71"/>
                  <a:gd name="T31" fmla="*/ 8 h 42"/>
                  <a:gd name="T32" fmla="*/ 11 w 71"/>
                  <a:gd name="T33" fmla="*/ 3 h 42"/>
                  <a:gd name="T34" fmla="*/ 6 w 71"/>
                  <a:gd name="T35" fmla="*/ 1 h 42"/>
                  <a:gd name="T36" fmla="*/ 0 w 71"/>
                  <a:gd name="T37" fmla="*/ 0 h 42"/>
                  <a:gd name="T38" fmla="*/ 0 w 71"/>
                  <a:gd name="T3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42">
                    <a:moveTo>
                      <a:pt x="0" y="2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9" y="4"/>
                    </a:lnTo>
                    <a:lnTo>
                      <a:pt x="17" y="9"/>
                    </a:lnTo>
                    <a:lnTo>
                      <a:pt x="26" y="13"/>
                    </a:lnTo>
                    <a:lnTo>
                      <a:pt x="35" y="19"/>
                    </a:lnTo>
                    <a:lnTo>
                      <a:pt x="46" y="26"/>
                    </a:lnTo>
                    <a:lnTo>
                      <a:pt x="57" y="35"/>
                    </a:lnTo>
                    <a:lnTo>
                      <a:pt x="68" y="42"/>
                    </a:lnTo>
                    <a:lnTo>
                      <a:pt x="71" y="41"/>
                    </a:lnTo>
                    <a:lnTo>
                      <a:pt x="59" y="32"/>
                    </a:lnTo>
                    <a:lnTo>
                      <a:pt x="47" y="25"/>
                    </a:lnTo>
                    <a:lnTo>
                      <a:pt x="37" y="19"/>
                    </a:lnTo>
                    <a:lnTo>
                      <a:pt x="27" y="12"/>
                    </a:lnTo>
                    <a:lnTo>
                      <a:pt x="18" y="8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0" name="Freeform 2298">
                <a:extLst>
                  <a:ext uri="{FF2B5EF4-FFF2-40B4-BE49-F238E27FC236}">
                    <a16:creationId xmlns:a16="http://schemas.microsoft.com/office/drawing/2014/main" id="{16B7BE6A-0314-499A-A3E5-E100EE5BE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15"/>
                <a:ext cx="20" cy="10"/>
              </a:xfrm>
              <a:custGeom>
                <a:avLst/>
                <a:gdLst>
                  <a:gd name="T0" fmla="*/ 0 w 60"/>
                  <a:gd name="T1" fmla="*/ 30 h 30"/>
                  <a:gd name="T2" fmla="*/ 12 w 60"/>
                  <a:gd name="T3" fmla="*/ 28 h 30"/>
                  <a:gd name="T4" fmla="*/ 24 w 60"/>
                  <a:gd name="T5" fmla="*/ 22 h 30"/>
                  <a:gd name="T6" fmla="*/ 33 w 60"/>
                  <a:gd name="T7" fmla="*/ 18 h 30"/>
                  <a:gd name="T8" fmla="*/ 42 w 60"/>
                  <a:gd name="T9" fmla="*/ 13 h 30"/>
                  <a:gd name="T10" fmla="*/ 49 w 60"/>
                  <a:gd name="T11" fmla="*/ 9 h 30"/>
                  <a:gd name="T12" fmla="*/ 56 w 60"/>
                  <a:gd name="T13" fmla="*/ 4 h 30"/>
                  <a:gd name="T14" fmla="*/ 60 w 60"/>
                  <a:gd name="T15" fmla="*/ 1 h 30"/>
                  <a:gd name="T16" fmla="*/ 60 w 60"/>
                  <a:gd name="T17" fmla="*/ 1 h 30"/>
                  <a:gd name="T18" fmla="*/ 60 w 60"/>
                  <a:gd name="T19" fmla="*/ 0 h 30"/>
                  <a:gd name="T20" fmla="*/ 58 w 60"/>
                  <a:gd name="T21" fmla="*/ 0 h 30"/>
                  <a:gd name="T22" fmla="*/ 54 w 60"/>
                  <a:gd name="T23" fmla="*/ 3 h 30"/>
                  <a:gd name="T24" fmla="*/ 49 w 60"/>
                  <a:gd name="T25" fmla="*/ 8 h 30"/>
                  <a:gd name="T26" fmla="*/ 40 w 60"/>
                  <a:gd name="T27" fmla="*/ 12 h 30"/>
                  <a:gd name="T28" fmla="*/ 31 w 60"/>
                  <a:gd name="T29" fmla="*/ 17 h 30"/>
                  <a:gd name="T30" fmla="*/ 22 w 60"/>
                  <a:gd name="T31" fmla="*/ 21 h 30"/>
                  <a:gd name="T32" fmla="*/ 11 w 60"/>
                  <a:gd name="T33" fmla="*/ 26 h 30"/>
                  <a:gd name="T34" fmla="*/ 0 w 60"/>
                  <a:gd name="T35" fmla="*/ 29 h 30"/>
                  <a:gd name="T36" fmla="*/ 0 w 60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lnTo>
                      <a:pt x="12" y="28"/>
                    </a:lnTo>
                    <a:lnTo>
                      <a:pt x="24" y="22"/>
                    </a:lnTo>
                    <a:lnTo>
                      <a:pt x="33" y="18"/>
                    </a:lnTo>
                    <a:lnTo>
                      <a:pt x="42" y="13"/>
                    </a:lnTo>
                    <a:lnTo>
                      <a:pt x="49" y="9"/>
                    </a:lnTo>
                    <a:lnTo>
                      <a:pt x="56" y="4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3"/>
                    </a:lnTo>
                    <a:lnTo>
                      <a:pt x="49" y="8"/>
                    </a:lnTo>
                    <a:lnTo>
                      <a:pt x="40" y="12"/>
                    </a:lnTo>
                    <a:lnTo>
                      <a:pt x="31" y="17"/>
                    </a:lnTo>
                    <a:lnTo>
                      <a:pt x="22" y="21"/>
                    </a:lnTo>
                    <a:lnTo>
                      <a:pt x="11" y="26"/>
                    </a:lnTo>
                    <a:lnTo>
                      <a:pt x="0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1" name="Freeform 2299">
                <a:extLst>
                  <a:ext uri="{FF2B5EF4-FFF2-40B4-BE49-F238E27FC236}">
                    <a16:creationId xmlns:a16="http://schemas.microsoft.com/office/drawing/2014/main" id="{9D5DEE74-957A-4F3F-8A0A-94096DEF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824"/>
                <a:ext cx="24" cy="2"/>
              </a:xfrm>
              <a:custGeom>
                <a:avLst/>
                <a:gdLst>
                  <a:gd name="T0" fmla="*/ 1 w 72"/>
                  <a:gd name="T1" fmla="*/ 1 h 7"/>
                  <a:gd name="T2" fmla="*/ 0 w 72"/>
                  <a:gd name="T3" fmla="*/ 0 h 7"/>
                  <a:gd name="T4" fmla="*/ 1 w 72"/>
                  <a:gd name="T5" fmla="*/ 2 h 7"/>
                  <a:gd name="T6" fmla="*/ 6 w 72"/>
                  <a:gd name="T7" fmla="*/ 3 h 7"/>
                  <a:gd name="T8" fmla="*/ 14 w 72"/>
                  <a:gd name="T9" fmla="*/ 4 h 7"/>
                  <a:gd name="T10" fmla="*/ 24 w 72"/>
                  <a:gd name="T11" fmla="*/ 5 h 7"/>
                  <a:gd name="T12" fmla="*/ 35 w 72"/>
                  <a:gd name="T13" fmla="*/ 7 h 7"/>
                  <a:gd name="T14" fmla="*/ 47 w 72"/>
                  <a:gd name="T15" fmla="*/ 7 h 7"/>
                  <a:gd name="T16" fmla="*/ 59 w 72"/>
                  <a:gd name="T17" fmla="*/ 4 h 7"/>
                  <a:gd name="T18" fmla="*/ 72 w 72"/>
                  <a:gd name="T19" fmla="*/ 2 h 7"/>
                  <a:gd name="T20" fmla="*/ 72 w 72"/>
                  <a:gd name="T21" fmla="*/ 1 h 7"/>
                  <a:gd name="T22" fmla="*/ 59 w 72"/>
                  <a:gd name="T23" fmla="*/ 3 h 7"/>
                  <a:gd name="T24" fmla="*/ 47 w 72"/>
                  <a:gd name="T25" fmla="*/ 4 h 7"/>
                  <a:gd name="T26" fmla="*/ 35 w 72"/>
                  <a:gd name="T27" fmla="*/ 4 h 7"/>
                  <a:gd name="T28" fmla="*/ 24 w 72"/>
                  <a:gd name="T29" fmla="*/ 4 h 7"/>
                  <a:gd name="T30" fmla="*/ 14 w 72"/>
                  <a:gd name="T31" fmla="*/ 3 h 7"/>
                  <a:gd name="T32" fmla="*/ 6 w 72"/>
                  <a:gd name="T33" fmla="*/ 2 h 7"/>
                  <a:gd name="T34" fmla="*/ 3 w 72"/>
                  <a:gd name="T35" fmla="*/ 0 h 7"/>
                  <a:gd name="T36" fmla="*/ 1 w 72"/>
                  <a:gd name="T37" fmla="*/ 1 h 7"/>
                  <a:gd name="T38" fmla="*/ 0 w 72"/>
                  <a:gd name="T39" fmla="*/ 0 h 7"/>
                  <a:gd name="T40" fmla="*/ 1 w 72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14" y="4"/>
                    </a:lnTo>
                    <a:lnTo>
                      <a:pt x="24" y="5"/>
                    </a:lnTo>
                    <a:lnTo>
                      <a:pt x="35" y="7"/>
                    </a:lnTo>
                    <a:lnTo>
                      <a:pt x="47" y="7"/>
                    </a:lnTo>
                    <a:lnTo>
                      <a:pt x="59" y="4"/>
                    </a:lnTo>
                    <a:lnTo>
                      <a:pt x="72" y="2"/>
                    </a:lnTo>
                    <a:lnTo>
                      <a:pt x="72" y="1"/>
                    </a:lnTo>
                    <a:lnTo>
                      <a:pt x="59" y="3"/>
                    </a:lnTo>
                    <a:lnTo>
                      <a:pt x="47" y="4"/>
                    </a:lnTo>
                    <a:lnTo>
                      <a:pt x="35" y="4"/>
                    </a:lnTo>
                    <a:lnTo>
                      <a:pt x="24" y="4"/>
                    </a:lnTo>
                    <a:lnTo>
                      <a:pt x="14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2" name="Freeform 2300">
                <a:extLst>
                  <a:ext uri="{FF2B5EF4-FFF2-40B4-BE49-F238E27FC236}">
                    <a16:creationId xmlns:a16="http://schemas.microsoft.com/office/drawing/2014/main" id="{13A87E8C-5FC7-40D6-A913-65998B4E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6"/>
                <a:ext cx="49" cy="77"/>
              </a:xfrm>
              <a:custGeom>
                <a:avLst/>
                <a:gdLst>
                  <a:gd name="T0" fmla="*/ 77 w 145"/>
                  <a:gd name="T1" fmla="*/ 231 h 231"/>
                  <a:gd name="T2" fmla="*/ 89 w 145"/>
                  <a:gd name="T3" fmla="*/ 227 h 231"/>
                  <a:gd name="T4" fmla="*/ 100 w 145"/>
                  <a:gd name="T5" fmla="*/ 223 h 231"/>
                  <a:gd name="T6" fmla="*/ 108 w 145"/>
                  <a:gd name="T7" fmla="*/ 216 h 231"/>
                  <a:gd name="T8" fmla="*/ 114 w 145"/>
                  <a:gd name="T9" fmla="*/ 208 h 231"/>
                  <a:gd name="T10" fmla="*/ 122 w 145"/>
                  <a:gd name="T11" fmla="*/ 200 h 231"/>
                  <a:gd name="T12" fmla="*/ 127 w 145"/>
                  <a:gd name="T13" fmla="*/ 191 h 231"/>
                  <a:gd name="T14" fmla="*/ 131 w 145"/>
                  <a:gd name="T15" fmla="*/ 181 h 231"/>
                  <a:gd name="T16" fmla="*/ 136 w 145"/>
                  <a:gd name="T17" fmla="*/ 172 h 231"/>
                  <a:gd name="T18" fmla="*/ 138 w 145"/>
                  <a:gd name="T19" fmla="*/ 162 h 231"/>
                  <a:gd name="T20" fmla="*/ 140 w 145"/>
                  <a:gd name="T21" fmla="*/ 152 h 231"/>
                  <a:gd name="T22" fmla="*/ 142 w 145"/>
                  <a:gd name="T23" fmla="*/ 143 h 231"/>
                  <a:gd name="T24" fmla="*/ 144 w 145"/>
                  <a:gd name="T25" fmla="*/ 133 h 231"/>
                  <a:gd name="T26" fmla="*/ 144 w 145"/>
                  <a:gd name="T27" fmla="*/ 124 h 231"/>
                  <a:gd name="T28" fmla="*/ 145 w 145"/>
                  <a:gd name="T29" fmla="*/ 116 h 231"/>
                  <a:gd name="T30" fmla="*/ 145 w 145"/>
                  <a:gd name="T31" fmla="*/ 108 h 231"/>
                  <a:gd name="T32" fmla="*/ 145 w 145"/>
                  <a:gd name="T33" fmla="*/ 103 h 231"/>
                  <a:gd name="T34" fmla="*/ 144 w 145"/>
                  <a:gd name="T35" fmla="*/ 88 h 231"/>
                  <a:gd name="T36" fmla="*/ 144 w 145"/>
                  <a:gd name="T37" fmla="*/ 75 h 231"/>
                  <a:gd name="T38" fmla="*/ 142 w 145"/>
                  <a:gd name="T39" fmla="*/ 59 h 231"/>
                  <a:gd name="T40" fmla="*/ 140 w 145"/>
                  <a:gd name="T41" fmla="*/ 44 h 231"/>
                  <a:gd name="T42" fmla="*/ 136 w 145"/>
                  <a:gd name="T43" fmla="*/ 32 h 231"/>
                  <a:gd name="T44" fmla="*/ 130 w 145"/>
                  <a:gd name="T45" fmla="*/ 20 h 231"/>
                  <a:gd name="T46" fmla="*/ 121 w 145"/>
                  <a:gd name="T47" fmla="*/ 12 h 231"/>
                  <a:gd name="T48" fmla="*/ 107 w 145"/>
                  <a:gd name="T49" fmla="*/ 7 h 231"/>
                  <a:gd name="T50" fmla="*/ 100 w 145"/>
                  <a:gd name="T51" fmla="*/ 4 h 231"/>
                  <a:gd name="T52" fmla="*/ 93 w 145"/>
                  <a:gd name="T53" fmla="*/ 2 h 231"/>
                  <a:gd name="T54" fmla="*/ 85 w 145"/>
                  <a:gd name="T55" fmla="*/ 0 h 231"/>
                  <a:gd name="T56" fmla="*/ 77 w 145"/>
                  <a:gd name="T57" fmla="*/ 0 h 231"/>
                  <a:gd name="T58" fmla="*/ 71 w 145"/>
                  <a:gd name="T59" fmla="*/ 0 h 231"/>
                  <a:gd name="T60" fmla="*/ 64 w 145"/>
                  <a:gd name="T61" fmla="*/ 2 h 231"/>
                  <a:gd name="T62" fmla="*/ 56 w 145"/>
                  <a:gd name="T63" fmla="*/ 4 h 231"/>
                  <a:gd name="T64" fmla="*/ 49 w 145"/>
                  <a:gd name="T65" fmla="*/ 7 h 231"/>
                  <a:gd name="T66" fmla="*/ 36 w 145"/>
                  <a:gd name="T67" fmla="*/ 11 h 231"/>
                  <a:gd name="T68" fmla="*/ 25 w 145"/>
                  <a:gd name="T69" fmla="*/ 17 h 231"/>
                  <a:gd name="T70" fmla="*/ 16 w 145"/>
                  <a:gd name="T71" fmla="*/ 24 h 231"/>
                  <a:gd name="T72" fmla="*/ 8 w 145"/>
                  <a:gd name="T73" fmla="*/ 34 h 231"/>
                  <a:gd name="T74" fmla="*/ 5 w 145"/>
                  <a:gd name="T75" fmla="*/ 44 h 231"/>
                  <a:gd name="T76" fmla="*/ 1 w 145"/>
                  <a:gd name="T77" fmla="*/ 57 h 231"/>
                  <a:gd name="T78" fmla="*/ 0 w 145"/>
                  <a:gd name="T79" fmla="*/ 67 h 231"/>
                  <a:gd name="T80" fmla="*/ 0 w 145"/>
                  <a:gd name="T81" fmla="*/ 79 h 231"/>
                  <a:gd name="T82" fmla="*/ 1 w 145"/>
                  <a:gd name="T83" fmla="*/ 89 h 231"/>
                  <a:gd name="T84" fmla="*/ 2 w 145"/>
                  <a:gd name="T85" fmla="*/ 99 h 231"/>
                  <a:gd name="T86" fmla="*/ 6 w 145"/>
                  <a:gd name="T87" fmla="*/ 112 h 231"/>
                  <a:gd name="T88" fmla="*/ 8 w 145"/>
                  <a:gd name="T89" fmla="*/ 123 h 231"/>
                  <a:gd name="T90" fmla="*/ 10 w 145"/>
                  <a:gd name="T91" fmla="*/ 134 h 231"/>
                  <a:gd name="T92" fmla="*/ 15 w 145"/>
                  <a:gd name="T93" fmla="*/ 146 h 231"/>
                  <a:gd name="T94" fmla="*/ 19 w 145"/>
                  <a:gd name="T95" fmla="*/ 158 h 231"/>
                  <a:gd name="T96" fmla="*/ 22 w 145"/>
                  <a:gd name="T97" fmla="*/ 169 h 231"/>
                  <a:gd name="T98" fmla="*/ 28 w 145"/>
                  <a:gd name="T99" fmla="*/ 180 h 231"/>
                  <a:gd name="T100" fmla="*/ 34 w 145"/>
                  <a:gd name="T101" fmla="*/ 190 h 231"/>
                  <a:gd name="T102" fmla="*/ 39 w 145"/>
                  <a:gd name="T103" fmla="*/ 200 h 231"/>
                  <a:gd name="T104" fmla="*/ 46 w 145"/>
                  <a:gd name="T105" fmla="*/ 208 h 231"/>
                  <a:gd name="T106" fmla="*/ 53 w 145"/>
                  <a:gd name="T107" fmla="*/ 216 h 231"/>
                  <a:gd name="T108" fmla="*/ 61 w 145"/>
                  <a:gd name="T109" fmla="*/ 223 h 231"/>
                  <a:gd name="T110" fmla="*/ 70 w 145"/>
                  <a:gd name="T111" fmla="*/ 228 h 231"/>
                  <a:gd name="T112" fmla="*/ 77 w 145"/>
                  <a:gd name="T11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31">
                    <a:moveTo>
                      <a:pt x="77" y="231"/>
                    </a:moveTo>
                    <a:lnTo>
                      <a:pt x="89" y="227"/>
                    </a:lnTo>
                    <a:lnTo>
                      <a:pt x="100" y="223"/>
                    </a:lnTo>
                    <a:lnTo>
                      <a:pt x="108" y="216"/>
                    </a:lnTo>
                    <a:lnTo>
                      <a:pt x="114" y="208"/>
                    </a:lnTo>
                    <a:lnTo>
                      <a:pt x="122" y="200"/>
                    </a:lnTo>
                    <a:lnTo>
                      <a:pt x="127" y="191"/>
                    </a:lnTo>
                    <a:lnTo>
                      <a:pt x="131" y="181"/>
                    </a:lnTo>
                    <a:lnTo>
                      <a:pt x="136" y="172"/>
                    </a:lnTo>
                    <a:lnTo>
                      <a:pt x="138" y="162"/>
                    </a:lnTo>
                    <a:lnTo>
                      <a:pt x="140" y="152"/>
                    </a:lnTo>
                    <a:lnTo>
                      <a:pt x="142" y="143"/>
                    </a:lnTo>
                    <a:lnTo>
                      <a:pt x="144" y="133"/>
                    </a:lnTo>
                    <a:lnTo>
                      <a:pt x="144" y="124"/>
                    </a:lnTo>
                    <a:lnTo>
                      <a:pt x="145" y="116"/>
                    </a:lnTo>
                    <a:lnTo>
                      <a:pt x="145" y="108"/>
                    </a:lnTo>
                    <a:lnTo>
                      <a:pt x="145" y="103"/>
                    </a:lnTo>
                    <a:lnTo>
                      <a:pt x="144" y="88"/>
                    </a:lnTo>
                    <a:lnTo>
                      <a:pt x="144" y="75"/>
                    </a:lnTo>
                    <a:lnTo>
                      <a:pt x="142" y="59"/>
                    </a:lnTo>
                    <a:lnTo>
                      <a:pt x="140" y="44"/>
                    </a:lnTo>
                    <a:lnTo>
                      <a:pt x="136" y="32"/>
                    </a:lnTo>
                    <a:lnTo>
                      <a:pt x="130" y="20"/>
                    </a:lnTo>
                    <a:lnTo>
                      <a:pt x="121" y="12"/>
                    </a:lnTo>
                    <a:lnTo>
                      <a:pt x="107" y="7"/>
                    </a:lnTo>
                    <a:lnTo>
                      <a:pt x="100" y="4"/>
                    </a:lnTo>
                    <a:lnTo>
                      <a:pt x="93" y="2"/>
                    </a:lnTo>
                    <a:lnTo>
                      <a:pt x="85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49" y="7"/>
                    </a:lnTo>
                    <a:lnTo>
                      <a:pt x="36" y="11"/>
                    </a:lnTo>
                    <a:lnTo>
                      <a:pt x="25" y="17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5" y="44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1" y="89"/>
                    </a:lnTo>
                    <a:lnTo>
                      <a:pt x="2" y="99"/>
                    </a:lnTo>
                    <a:lnTo>
                      <a:pt x="6" y="112"/>
                    </a:lnTo>
                    <a:lnTo>
                      <a:pt x="8" y="123"/>
                    </a:lnTo>
                    <a:lnTo>
                      <a:pt x="10" y="134"/>
                    </a:lnTo>
                    <a:lnTo>
                      <a:pt x="15" y="146"/>
                    </a:lnTo>
                    <a:lnTo>
                      <a:pt x="19" y="158"/>
                    </a:lnTo>
                    <a:lnTo>
                      <a:pt x="22" y="169"/>
                    </a:lnTo>
                    <a:lnTo>
                      <a:pt x="28" y="180"/>
                    </a:lnTo>
                    <a:lnTo>
                      <a:pt x="34" y="190"/>
                    </a:lnTo>
                    <a:lnTo>
                      <a:pt x="39" y="200"/>
                    </a:lnTo>
                    <a:lnTo>
                      <a:pt x="46" y="208"/>
                    </a:lnTo>
                    <a:lnTo>
                      <a:pt x="53" y="216"/>
                    </a:lnTo>
                    <a:lnTo>
                      <a:pt x="61" y="223"/>
                    </a:lnTo>
                    <a:lnTo>
                      <a:pt x="70" y="228"/>
                    </a:lnTo>
                    <a:lnTo>
                      <a:pt x="77" y="23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3" name="Freeform 2301">
                <a:extLst>
                  <a:ext uri="{FF2B5EF4-FFF2-40B4-BE49-F238E27FC236}">
                    <a16:creationId xmlns:a16="http://schemas.microsoft.com/office/drawing/2014/main" id="{28769B4C-018A-43A5-9627-8EF2C3464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311"/>
                <a:ext cx="23" cy="43"/>
              </a:xfrm>
              <a:custGeom>
                <a:avLst/>
                <a:gdLst>
                  <a:gd name="T0" fmla="*/ 67 w 69"/>
                  <a:gd name="T1" fmla="*/ 0 h 129"/>
                  <a:gd name="T2" fmla="*/ 67 w 69"/>
                  <a:gd name="T3" fmla="*/ 5 h 129"/>
                  <a:gd name="T4" fmla="*/ 67 w 69"/>
                  <a:gd name="T5" fmla="*/ 13 h 129"/>
                  <a:gd name="T6" fmla="*/ 65 w 69"/>
                  <a:gd name="T7" fmla="*/ 21 h 129"/>
                  <a:gd name="T8" fmla="*/ 64 w 69"/>
                  <a:gd name="T9" fmla="*/ 30 h 129"/>
                  <a:gd name="T10" fmla="*/ 64 w 69"/>
                  <a:gd name="T11" fmla="*/ 39 h 129"/>
                  <a:gd name="T12" fmla="*/ 62 w 69"/>
                  <a:gd name="T13" fmla="*/ 49 h 129"/>
                  <a:gd name="T14" fmla="*/ 60 w 69"/>
                  <a:gd name="T15" fmla="*/ 59 h 129"/>
                  <a:gd name="T16" fmla="*/ 58 w 69"/>
                  <a:gd name="T17" fmla="*/ 68 h 129"/>
                  <a:gd name="T18" fmla="*/ 53 w 69"/>
                  <a:gd name="T19" fmla="*/ 77 h 129"/>
                  <a:gd name="T20" fmla="*/ 49 w 69"/>
                  <a:gd name="T21" fmla="*/ 87 h 129"/>
                  <a:gd name="T22" fmla="*/ 44 w 69"/>
                  <a:gd name="T23" fmla="*/ 96 h 129"/>
                  <a:gd name="T24" fmla="*/ 37 w 69"/>
                  <a:gd name="T25" fmla="*/ 104 h 129"/>
                  <a:gd name="T26" fmla="*/ 31 w 69"/>
                  <a:gd name="T27" fmla="*/ 111 h 129"/>
                  <a:gd name="T28" fmla="*/ 22 w 69"/>
                  <a:gd name="T29" fmla="*/ 118 h 129"/>
                  <a:gd name="T30" fmla="*/ 12 w 69"/>
                  <a:gd name="T31" fmla="*/ 122 h 129"/>
                  <a:gd name="T32" fmla="*/ 0 w 69"/>
                  <a:gd name="T33" fmla="*/ 127 h 129"/>
                  <a:gd name="T34" fmla="*/ 2 w 69"/>
                  <a:gd name="T35" fmla="*/ 129 h 129"/>
                  <a:gd name="T36" fmla="*/ 14 w 69"/>
                  <a:gd name="T37" fmla="*/ 124 h 129"/>
                  <a:gd name="T38" fmla="*/ 24 w 69"/>
                  <a:gd name="T39" fmla="*/ 121 h 129"/>
                  <a:gd name="T40" fmla="*/ 32 w 69"/>
                  <a:gd name="T41" fmla="*/ 113 h 129"/>
                  <a:gd name="T42" fmla="*/ 40 w 69"/>
                  <a:gd name="T43" fmla="*/ 105 h 129"/>
                  <a:gd name="T44" fmla="*/ 46 w 69"/>
                  <a:gd name="T45" fmla="*/ 97 h 129"/>
                  <a:gd name="T46" fmla="*/ 52 w 69"/>
                  <a:gd name="T47" fmla="*/ 88 h 129"/>
                  <a:gd name="T48" fmla="*/ 56 w 69"/>
                  <a:gd name="T49" fmla="*/ 78 h 129"/>
                  <a:gd name="T50" fmla="*/ 60 w 69"/>
                  <a:gd name="T51" fmla="*/ 69 h 129"/>
                  <a:gd name="T52" fmla="*/ 63 w 69"/>
                  <a:gd name="T53" fmla="*/ 59 h 129"/>
                  <a:gd name="T54" fmla="*/ 65 w 69"/>
                  <a:gd name="T55" fmla="*/ 49 h 129"/>
                  <a:gd name="T56" fmla="*/ 68 w 69"/>
                  <a:gd name="T57" fmla="*/ 39 h 129"/>
                  <a:gd name="T58" fmla="*/ 68 w 69"/>
                  <a:gd name="T59" fmla="*/ 30 h 129"/>
                  <a:gd name="T60" fmla="*/ 69 w 69"/>
                  <a:gd name="T61" fmla="*/ 21 h 129"/>
                  <a:gd name="T62" fmla="*/ 69 w 69"/>
                  <a:gd name="T63" fmla="*/ 13 h 129"/>
                  <a:gd name="T64" fmla="*/ 69 w 69"/>
                  <a:gd name="T65" fmla="*/ 5 h 129"/>
                  <a:gd name="T66" fmla="*/ 69 w 69"/>
                  <a:gd name="T67" fmla="*/ 0 h 129"/>
                  <a:gd name="T68" fmla="*/ 67 w 69"/>
                  <a:gd name="T6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9">
                    <a:moveTo>
                      <a:pt x="67" y="0"/>
                    </a:moveTo>
                    <a:lnTo>
                      <a:pt x="67" y="5"/>
                    </a:lnTo>
                    <a:lnTo>
                      <a:pt x="67" y="13"/>
                    </a:lnTo>
                    <a:lnTo>
                      <a:pt x="65" y="21"/>
                    </a:lnTo>
                    <a:lnTo>
                      <a:pt x="64" y="30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60" y="59"/>
                    </a:lnTo>
                    <a:lnTo>
                      <a:pt x="58" y="68"/>
                    </a:lnTo>
                    <a:lnTo>
                      <a:pt x="53" y="77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7" y="104"/>
                    </a:lnTo>
                    <a:lnTo>
                      <a:pt x="31" y="111"/>
                    </a:lnTo>
                    <a:lnTo>
                      <a:pt x="22" y="118"/>
                    </a:lnTo>
                    <a:lnTo>
                      <a:pt x="12" y="122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14" y="124"/>
                    </a:lnTo>
                    <a:lnTo>
                      <a:pt x="24" y="121"/>
                    </a:lnTo>
                    <a:lnTo>
                      <a:pt x="32" y="113"/>
                    </a:lnTo>
                    <a:lnTo>
                      <a:pt x="40" y="105"/>
                    </a:lnTo>
                    <a:lnTo>
                      <a:pt x="46" y="97"/>
                    </a:lnTo>
                    <a:lnTo>
                      <a:pt x="52" y="88"/>
                    </a:lnTo>
                    <a:lnTo>
                      <a:pt x="56" y="78"/>
                    </a:lnTo>
                    <a:lnTo>
                      <a:pt x="60" y="69"/>
                    </a:lnTo>
                    <a:lnTo>
                      <a:pt x="63" y="59"/>
                    </a:lnTo>
                    <a:lnTo>
                      <a:pt x="65" y="49"/>
                    </a:lnTo>
                    <a:lnTo>
                      <a:pt x="68" y="39"/>
                    </a:lnTo>
                    <a:lnTo>
                      <a:pt x="68" y="30"/>
                    </a:lnTo>
                    <a:lnTo>
                      <a:pt x="69" y="21"/>
                    </a:lnTo>
                    <a:lnTo>
                      <a:pt x="69" y="13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4" name="Freeform 2302">
                <a:extLst>
                  <a:ext uri="{FF2B5EF4-FFF2-40B4-BE49-F238E27FC236}">
                    <a16:creationId xmlns:a16="http://schemas.microsoft.com/office/drawing/2014/main" id="{30B61097-D0B5-411A-9ED7-97824A0A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78"/>
                <a:ext cx="13" cy="32"/>
              </a:xfrm>
              <a:custGeom>
                <a:avLst/>
                <a:gdLst>
                  <a:gd name="T0" fmla="*/ 0 w 39"/>
                  <a:gd name="T1" fmla="*/ 3 h 96"/>
                  <a:gd name="T2" fmla="*/ 1 w 39"/>
                  <a:gd name="T3" fmla="*/ 3 h 96"/>
                  <a:gd name="T4" fmla="*/ 13 w 39"/>
                  <a:gd name="T5" fmla="*/ 7 h 96"/>
                  <a:gd name="T6" fmla="*/ 22 w 39"/>
                  <a:gd name="T7" fmla="*/ 15 h 96"/>
                  <a:gd name="T8" fmla="*/ 29 w 39"/>
                  <a:gd name="T9" fmla="*/ 26 h 96"/>
                  <a:gd name="T10" fmla="*/ 32 w 39"/>
                  <a:gd name="T11" fmla="*/ 39 h 96"/>
                  <a:gd name="T12" fmla="*/ 34 w 39"/>
                  <a:gd name="T13" fmla="*/ 52 h 96"/>
                  <a:gd name="T14" fmla="*/ 34 w 39"/>
                  <a:gd name="T15" fmla="*/ 68 h 96"/>
                  <a:gd name="T16" fmla="*/ 35 w 39"/>
                  <a:gd name="T17" fmla="*/ 81 h 96"/>
                  <a:gd name="T18" fmla="*/ 37 w 39"/>
                  <a:gd name="T19" fmla="*/ 96 h 96"/>
                  <a:gd name="T20" fmla="*/ 39 w 39"/>
                  <a:gd name="T21" fmla="*/ 96 h 96"/>
                  <a:gd name="T22" fmla="*/ 39 w 39"/>
                  <a:gd name="T23" fmla="*/ 81 h 96"/>
                  <a:gd name="T24" fmla="*/ 38 w 39"/>
                  <a:gd name="T25" fmla="*/ 68 h 96"/>
                  <a:gd name="T26" fmla="*/ 38 w 39"/>
                  <a:gd name="T27" fmla="*/ 52 h 96"/>
                  <a:gd name="T28" fmla="*/ 35 w 39"/>
                  <a:gd name="T29" fmla="*/ 39 h 96"/>
                  <a:gd name="T30" fmla="*/ 31 w 39"/>
                  <a:gd name="T31" fmla="*/ 25 h 96"/>
                  <a:gd name="T32" fmla="*/ 25 w 39"/>
                  <a:gd name="T33" fmla="*/ 13 h 96"/>
                  <a:gd name="T34" fmla="*/ 15 w 39"/>
                  <a:gd name="T35" fmla="*/ 4 h 96"/>
                  <a:gd name="T36" fmla="*/ 1 w 39"/>
                  <a:gd name="T37" fmla="*/ 0 h 96"/>
                  <a:gd name="T38" fmla="*/ 1 w 39"/>
                  <a:gd name="T39" fmla="*/ 0 h 96"/>
                  <a:gd name="T40" fmla="*/ 0 w 39"/>
                  <a:gd name="T41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96">
                    <a:moveTo>
                      <a:pt x="0" y="3"/>
                    </a:moveTo>
                    <a:lnTo>
                      <a:pt x="1" y="3"/>
                    </a:lnTo>
                    <a:lnTo>
                      <a:pt x="13" y="7"/>
                    </a:lnTo>
                    <a:lnTo>
                      <a:pt x="22" y="15"/>
                    </a:lnTo>
                    <a:lnTo>
                      <a:pt x="29" y="26"/>
                    </a:lnTo>
                    <a:lnTo>
                      <a:pt x="32" y="39"/>
                    </a:lnTo>
                    <a:lnTo>
                      <a:pt x="34" y="52"/>
                    </a:lnTo>
                    <a:lnTo>
                      <a:pt x="34" y="68"/>
                    </a:lnTo>
                    <a:lnTo>
                      <a:pt x="35" y="81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9" y="81"/>
                    </a:lnTo>
                    <a:lnTo>
                      <a:pt x="38" y="68"/>
                    </a:lnTo>
                    <a:lnTo>
                      <a:pt x="38" y="52"/>
                    </a:lnTo>
                    <a:lnTo>
                      <a:pt x="35" y="39"/>
                    </a:lnTo>
                    <a:lnTo>
                      <a:pt x="31" y="25"/>
                    </a:lnTo>
                    <a:lnTo>
                      <a:pt x="25" y="13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5" name="Freeform 2303">
                <a:extLst>
                  <a:ext uri="{FF2B5EF4-FFF2-40B4-BE49-F238E27FC236}">
                    <a16:creationId xmlns:a16="http://schemas.microsoft.com/office/drawing/2014/main" id="{B5AB09C6-B90E-4A47-8221-CD8A4218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275"/>
                <a:ext cx="20" cy="4"/>
              </a:xfrm>
              <a:custGeom>
                <a:avLst/>
                <a:gdLst>
                  <a:gd name="T0" fmla="*/ 1 w 60"/>
                  <a:gd name="T1" fmla="*/ 11 h 11"/>
                  <a:gd name="T2" fmla="*/ 3 w 60"/>
                  <a:gd name="T3" fmla="*/ 11 h 11"/>
                  <a:gd name="T4" fmla="*/ 9 w 60"/>
                  <a:gd name="T5" fmla="*/ 6 h 11"/>
                  <a:gd name="T6" fmla="*/ 16 w 60"/>
                  <a:gd name="T7" fmla="*/ 4 h 11"/>
                  <a:gd name="T8" fmla="*/ 23 w 60"/>
                  <a:gd name="T9" fmla="*/ 3 h 11"/>
                  <a:gd name="T10" fmla="*/ 29 w 60"/>
                  <a:gd name="T11" fmla="*/ 2 h 11"/>
                  <a:gd name="T12" fmla="*/ 36 w 60"/>
                  <a:gd name="T13" fmla="*/ 3 h 11"/>
                  <a:gd name="T14" fmla="*/ 44 w 60"/>
                  <a:gd name="T15" fmla="*/ 4 h 11"/>
                  <a:gd name="T16" fmla="*/ 51 w 60"/>
                  <a:gd name="T17" fmla="*/ 7 h 11"/>
                  <a:gd name="T18" fmla="*/ 57 w 60"/>
                  <a:gd name="T19" fmla="*/ 11 h 11"/>
                  <a:gd name="T20" fmla="*/ 60 w 60"/>
                  <a:gd name="T21" fmla="*/ 8 h 11"/>
                  <a:gd name="T22" fmla="*/ 52 w 60"/>
                  <a:gd name="T23" fmla="*/ 4 h 11"/>
                  <a:gd name="T24" fmla="*/ 45 w 60"/>
                  <a:gd name="T25" fmla="*/ 2 h 11"/>
                  <a:gd name="T26" fmla="*/ 36 w 60"/>
                  <a:gd name="T27" fmla="*/ 0 h 11"/>
                  <a:gd name="T28" fmla="*/ 29 w 60"/>
                  <a:gd name="T29" fmla="*/ 0 h 11"/>
                  <a:gd name="T30" fmla="*/ 23 w 60"/>
                  <a:gd name="T31" fmla="*/ 0 h 11"/>
                  <a:gd name="T32" fmla="*/ 15 w 60"/>
                  <a:gd name="T33" fmla="*/ 2 h 11"/>
                  <a:gd name="T34" fmla="*/ 7 w 60"/>
                  <a:gd name="T35" fmla="*/ 4 h 11"/>
                  <a:gd name="T36" fmla="*/ 0 w 60"/>
                  <a:gd name="T37" fmla="*/ 7 h 11"/>
                  <a:gd name="T38" fmla="*/ 1 w 60"/>
                  <a:gd name="T39" fmla="*/ 7 h 11"/>
                  <a:gd name="T40" fmla="*/ 1 w 60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1">
                    <a:moveTo>
                      <a:pt x="1" y="11"/>
                    </a:moveTo>
                    <a:lnTo>
                      <a:pt x="3" y="11"/>
                    </a:lnTo>
                    <a:lnTo>
                      <a:pt x="9" y="6"/>
                    </a:lnTo>
                    <a:lnTo>
                      <a:pt x="16" y="4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4" y="4"/>
                    </a:lnTo>
                    <a:lnTo>
                      <a:pt x="51" y="7"/>
                    </a:lnTo>
                    <a:lnTo>
                      <a:pt x="57" y="11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6" name="Freeform 2304">
                <a:extLst>
                  <a:ext uri="{FF2B5EF4-FFF2-40B4-BE49-F238E27FC236}">
                    <a16:creationId xmlns:a16="http://schemas.microsoft.com/office/drawing/2014/main" id="{66CD6F71-5DF6-4B7B-A5D4-1659BCB4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8"/>
                <a:ext cx="17" cy="24"/>
              </a:xfrm>
              <a:custGeom>
                <a:avLst/>
                <a:gdLst>
                  <a:gd name="T0" fmla="*/ 3 w 51"/>
                  <a:gd name="T1" fmla="*/ 73 h 73"/>
                  <a:gd name="T2" fmla="*/ 3 w 51"/>
                  <a:gd name="T3" fmla="*/ 62 h 73"/>
                  <a:gd name="T4" fmla="*/ 5 w 51"/>
                  <a:gd name="T5" fmla="*/ 51 h 73"/>
                  <a:gd name="T6" fmla="*/ 8 w 51"/>
                  <a:gd name="T7" fmla="*/ 40 h 73"/>
                  <a:gd name="T8" fmla="*/ 12 w 51"/>
                  <a:gd name="T9" fmla="*/ 29 h 73"/>
                  <a:gd name="T10" fmla="*/ 19 w 51"/>
                  <a:gd name="T11" fmla="*/ 20 h 73"/>
                  <a:gd name="T12" fmla="*/ 27 w 51"/>
                  <a:gd name="T13" fmla="*/ 13 h 73"/>
                  <a:gd name="T14" fmla="*/ 39 w 51"/>
                  <a:gd name="T15" fmla="*/ 7 h 73"/>
                  <a:gd name="T16" fmla="*/ 51 w 51"/>
                  <a:gd name="T17" fmla="*/ 4 h 73"/>
                  <a:gd name="T18" fmla="*/ 51 w 51"/>
                  <a:gd name="T19" fmla="*/ 0 h 73"/>
                  <a:gd name="T20" fmla="*/ 37 w 51"/>
                  <a:gd name="T21" fmla="*/ 4 h 73"/>
                  <a:gd name="T22" fmla="*/ 26 w 51"/>
                  <a:gd name="T23" fmla="*/ 10 h 73"/>
                  <a:gd name="T24" fmla="*/ 16 w 51"/>
                  <a:gd name="T25" fmla="*/ 18 h 73"/>
                  <a:gd name="T26" fmla="*/ 10 w 51"/>
                  <a:gd name="T27" fmla="*/ 27 h 73"/>
                  <a:gd name="T28" fmla="*/ 5 w 51"/>
                  <a:gd name="T29" fmla="*/ 38 h 73"/>
                  <a:gd name="T30" fmla="*/ 2 w 51"/>
                  <a:gd name="T31" fmla="*/ 51 h 73"/>
                  <a:gd name="T32" fmla="*/ 0 w 51"/>
                  <a:gd name="T33" fmla="*/ 62 h 73"/>
                  <a:gd name="T34" fmla="*/ 0 w 51"/>
                  <a:gd name="T35" fmla="*/ 73 h 73"/>
                  <a:gd name="T36" fmla="*/ 3 w 51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3">
                    <a:moveTo>
                      <a:pt x="3" y="73"/>
                    </a:moveTo>
                    <a:lnTo>
                      <a:pt x="3" y="62"/>
                    </a:lnTo>
                    <a:lnTo>
                      <a:pt x="5" y="51"/>
                    </a:lnTo>
                    <a:lnTo>
                      <a:pt x="8" y="40"/>
                    </a:lnTo>
                    <a:lnTo>
                      <a:pt x="12" y="29"/>
                    </a:lnTo>
                    <a:lnTo>
                      <a:pt x="19" y="20"/>
                    </a:lnTo>
                    <a:lnTo>
                      <a:pt x="27" y="13"/>
                    </a:lnTo>
                    <a:lnTo>
                      <a:pt x="39" y="7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37" y="4"/>
                    </a:lnTo>
                    <a:lnTo>
                      <a:pt x="26" y="10"/>
                    </a:lnTo>
                    <a:lnTo>
                      <a:pt x="16" y="18"/>
                    </a:lnTo>
                    <a:lnTo>
                      <a:pt x="10" y="27"/>
                    </a:lnTo>
                    <a:lnTo>
                      <a:pt x="5" y="38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7" name="Freeform 2305">
                <a:extLst>
                  <a:ext uri="{FF2B5EF4-FFF2-40B4-BE49-F238E27FC236}">
                    <a16:creationId xmlns:a16="http://schemas.microsoft.com/office/drawing/2014/main" id="{076FEB44-672F-42E3-9904-5FEA6355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302"/>
                <a:ext cx="27" cy="51"/>
              </a:xfrm>
              <a:custGeom>
                <a:avLst/>
                <a:gdLst>
                  <a:gd name="T0" fmla="*/ 79 w 80"/>
                  <a:gd name="T1" fmla="*/ 150 h 153"/>
                  <a:gd name="T2" fmla="*/ 80 w 80"/>
                  <a:gd name="T3" fmla="*/ 150 h 153"/>
                  <a:gd name="T4" fmla="*/ 71 w 80"/>
                  <a:gd name="T5" fmla="*/ 147 h 153"/>
                  <a:gd name="T6" fmla="*/ 62 w 80"/>
                  <a:gd name="T7" fmla="*/ 142 h 153"/>
                  <a:gd name="T8" fmla="*/ 56 w 80"/>
                  <a:gd name="T9" fmla="*/ 136 h 153"/>
                  <a:gd name="T10" fmla="*/ 49 w 80"/>
                  <a:gd name="T11" fmla="*/ 129 h 153"/>
                  <a:gd name="T12" fmla="*/ 41 w 80"/>
                  <a:gd name="T13" fmla="*/ 120 h 153"/>
                  <a:gd name="T14" fmla="*/ 37 w 80"/>
                  <a:gd name="T15" fmla="*/ 110 h 153"/>
                  <a:gd name="T16" fmla="*/ 31 w 80"/>
                  <a:gd name="T17" fmla="*/ 100 h 153"/>
                  <a:gd name="T18" fmla="*/ 25 w 80"/>
                  <a:gd name="T19" fmla="*/ 90 h 153"/>
                  <a:gd name="T20" fmla="*/ 21 w 80"/>
                  <a:gd name="T21" fmla="*/ 78 h 153"/>
                  <a:gd name="T22" fmla="*/ 18 w 80"/>
                  <a:gd name="T23" fmla="*/ 66 h 153"/>
                  <a:gd name="T24" fmla="*/ 14 w 80"/>
                  <a:gd name="T25" fmla="*/ 55 h 153"/>
                  <a:gd name="T26" fmla="*/ 11 w 80"/>
                  <a:gd name="T27" fmla="*/ 44 h 153"/>
                  <a:gd name="T28" fmla="*/ 9 w 80"/>
                  <a:gd name="T29" fmla="*/ 33 h 153"/>
                  <a:gd name="T30" fmla="*/ 6 w 80"/>
                  <a:gd name="T31" fmla="*/ 20 h 153"/>
                  <a:gd name="T32" fmla="*/ 5 w 80"/>
                  <a:gd name="T33" fmla="*/ 10 h 153"/>
                  <a:gd name="T34" fmla="*/ 3 w 80"/>
                  <a:gd name="T35" fmla="*/ 0 h 153"/>
                  <a:gd name="T36" fmla="*/ 0 w 80"/>
                  <a:gd name="T37" fmla="*/ 0 h 153"/>
                  <a:gd name="T38" fmla="*/ 2 w 80"/>
                  <a:gd name="T39" fmla="*/ 10 h 153"/>
                  <a:gd name="T40" fmla="*/ 3 w 80"/>
                  <a:gd name="T41" fmla="*/ 20 h 153"/>
                  <a:gd name="T42" fmla="*/ 5 w 80"/>
                  <a:gd name="T43" fmla="*/ 33 h 153"/>
                  <a:gd name="T44" fmla="*/ 8 w 80"/>
                  <a:gd name="T45" fmla="*/ 44 h 153"/>
                  <a:gd name="T46" fmla="*/ 11 w 80"/>
                  <a:gd name="T47" fmla="*/ 55 h 153"/>
                  <a:gd name="T48" fmla="*/ 14 w 80"/>
                  <a:gd name="T49" fmla="*/ 67 h 153"/>
                  <a:gd name="T50" fmla="*/ 19 w 80"/>
                  <a:gd name="T51" fmla="*/ 80 h 153"/>
                  <a:gd name="T52" fmla="*/ 22 w 80"/>
                  <a:gd name="T53" fmla="*/ 91 h 153"/>
                  <a:gd name="T54" fmla="*/ 29 w 80"/>
                  <a:gd name="T55" fmla="*/ 101 h 153"/>
                  <a:gd name="T56" fmla="*/ 33 w 80"/>
                  <a:gd name="T57" fmla="*/ 111 h 153"/>
                  <a:gd name="T58" fmla="*/ 40 w 80"/>
                  <a:gd name="T59" fmla="*/ 120 h 153"/>
                  <a:gd name="T60" fmla="*/ 46 w 80"/>
                  <a:gd name="T61" fmla="*/ 130 h 153"/>
                  <a:gd name="T62" fmla="*/ 54 w 80"/>
                  <a:gd name="T63" fmla="*/ 137 h 153"/>
                  <a:gd name="T64" fmla="*/ 62 w 80"/>
                  <a:gd name="T65" fmla="*/ 145 h 153"/>
                  <a:gd name="T66" fmla="*/ 70 w 80"/>
                  <a:gd name="T67" fmla="*/ 149 h 153"/>
                  <a:gd name="T68" fmla="*/ 79 w 80"/>
                  <a:gd name="T69" fmla="*/ 153 h 153"/>
                  <a:gd name="T70" fmla="*/ 80 w 80"/>
                  <a:gd name="T71" fmla="*/ 153 h 153"/>
                  <a:gd name="T72" fmla="*/ 79 w 80"/>
                  <a:gd name="T73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53">
                    <a:moveTo>
                      <a:pt x="79" y="150"/>
                    </a:moveTo>
                    <a:lnTo>
                      <a:pt x="80" y="150"/>
                    </a:lnTo>
                    <a:lnTo>
                      <a:pt x="71" y="147"/>
                    </a:lnTo>
                    <a:lnTo>
                      <a:pt x="62" y="142"/>
                    </a:lnTo>
                    <a:lnTo>
                      <a:pt x="56" y="136"/>
                    </a:lnTo>
                    <a:lnTo>
                      <a:pt x="49" y="129"/>
                    </a:lnTo>
                    <a:lnTo>
                      <a:pt x="41" y="120"/>
                    </a:lnTo>
                    <a:lnTo>
                      <a:pt x="37" y="110"/>
                    </a:lnTo>
                    <a:lnTo>
                      <a:pt x="31" y="100"/>
                    </a:lnTo>
                    <a:lnTo>
                      <a:pt x="25" y="90"/>
                    </a:lnTo>
                    <a:lnTo>
                      <a:pt x="21" y="78"/>
                    </a:lnTo>
                    <a:lnTo>
                      <a:pt x="18" y="66"/>
                    </a:lnTo>
                    <a:lnTo>
                      <a:pt x="14" y="55"/>
                    </a:lnTo>
                    <a:lnTo>
                      <a:pt x="11" y="44"/>
                    </a:lnTo>
                    <a:lnTo>
                      <a:pt x="9" y="33"/>
                    </a:lnTo>
                    <a:lnTo>
                      <a:pt x="6" y="20"/>
                    </a:lnTo>
                    <a:lnTo>
                      <a:pt x="5" y="1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20"/>
                    </a:lnTo>
                    <a:lnTo>
                      <a:pt x="5" y="33"/>
                    </a:lnTo>
                    <a:lnTo>
                      <a:pt x="8" y="44"/>
                    </a:lnTo>
                    <a:lnTo>
                      <a:pt x="11" y="55"/>
                    </a:lnTo>
                    <a:lnTo>
                      <a:pt x="14" y="67"/>
                    </a:lnTo>
                    <a:lnTo>
                      <a:pt x="19" y="80"/>
                    </a:lnTo>
                    <a:lnTo>
                      <a:pt x="22" y="91"/>
                    </a:lnTo>
                    <a:lnTo>
                      <a:pt x="29" y="101"/>
                    </a:lnTo>
                    <a:lnTo>
                      <a:pt x="33" y="111"/>
                    </a:lnTo>
                    <a:lnTo>
                      <a:pt x="40" y="120"/>
                    </a:lnTo>
                    <a:lnTo>
                      <a:pt x="46" y="130"/>
                    </a:lnTo>
                    <a:lnTo>
                      <a:pt x="54" y="137"/>
                    </a:lnTo>
                    <a:lnTo>
                      <a:pt x="62" y="145"/>
                    </a:lnTo>
                    <a:lnTo>
                      <a:pt x="70" y="149"/>
                    </a:lnTo>
                    <a:lnTo>
                      <a:pt x="79" y="153"/>
                    </a:lnTo>
                    <a:lnTo>
                      <a:pt x="80" y="153"/>
                    </a:lnTo>
                    <a:lnTo>
                      <a:pt x="79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8" name="Freeform 2306">
                <a:extLst>
                  <a:ext uri="{FF2B5EF4-FFF2-40B4-BE49-F238E27FC236}">
                    <a16:creationId xmlns:a16="http://schemas.microsoft.com/office/drawing/2014/main" id="{ABCFDF96-40F9-47A9-B071-5F3D7DB90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32"/>
                <a:ext cx="56" cy="46"/>
              </a:xfrm>
              <a:custGeom>
                <a:avLst/>
                <a:gdLst>
                  <a:gd name="T0" fmla="*/ 128 w 166"/>
                  <a:gd name="T1" fmla="*/ 3 h 138"/>
                  <a:gd name="T2" fmla="*/ 137 w 166"/>
                  <a:gd name="T3" fmla="*/ 2 h 138"/>
                  <a:gd name="T4" fmla="*/ 146 w 166"/>
                  <a:gd name="T5" fmla="*/ 0 h 138"/>
                  <a:gd name="T6" fmla="*/ 155 w 166"/>
                  <a:gd name="T7" fmla="*/ 0 h 138"/>
                  <a:gd name="T8" fmla="*/ 160 w 166"/>
                  <a:gd name="T9" fmla="*/ 5 h 138"/>
                  <a:gd name="T10" fmla="*/ 165 w 166"/>
                  <a:gd name="T11" fmla="*/ 11 h 138"/>
                  <a:gd name="T12" fmla="*/ 160 w 166"/>
                  <a:gd name="T13" fmla="*/ 22 h 138"/>
                  <a:gd name="T14" fmla="*/ 161 w 166"/>
                  <a:gd name="T15" fmla="*/ 30 h 138"/>
                  <a:gd name="T16" fmla="*/ 160 w 166"/>
                  <a:gd name="T17" fmla="*/ 39 h 138"/>
                  <a:gd name="T18" fmla="*/ 159 w 166"/>
                  <a:gd name="T19" fmla="*/ 49 h 138"/>
                  <a:gd name="T20" fmla="*/ 158 w 166"/>
                  <a:gd name="T21" fmla="*/ 56 h 138"/>
                  <a:gd name="T22" fmla="*/ 154 w 166"/>
                  <a:gd name="T23" fmla="*/ 61 h 138"/>
                  <a:gd name="T24" fmla="*/ 148 w 166"/>
                  <a:gd name="T25" fmla="*/ 64 h 138"/>
                  <a:gd name="T26" fmla="*/ 142 w 166"/>
                  <a:gd name="T27" fmla="*/ 67 h 138"/>
                  <a:gd name="T28" fmla="*/ 136 w 166"/>
                  <a:gd name="T29" fmla="*/ 67 h 138"/>
                  <a:gd name="T30" fmla="*/ 117 w 166"/>
                  <a:gd name="T31" fmla="*/ 75 h 138"/>
                  <a:gd name="T32" fmla="*/ 96 w 166"/>
                  <a:gd name="T33" fmla="*/ 93 h 138"/>
                  <a:gd name="T34" fmla="*/ 80 w 166"/>
                  <a:gd name="T35" fmla="*/ 114 h 138"/>
                  <a:gd name="T36" fmla="*/ 68 w 166"/>
                  <a:gd name="T37" fmla="*/ 131 h 138"/>
                  <a:gd name="T38" fmla="*/ 60 w 166"/>
                  <a:gd name="T39" fmla="*/ 133 h 138"/>
                  <a:gd name="T40" fmla="*/ 54 w 166"/>
                  <a:gd name="T41" fmla="*/ 136 h 138"/>
                  <a:gd name="T42" fmla="*/ 46 w 166"/>
                  <a:gd name="T43" fmla="*/ 136 h 138"/>
                  <a:gd name="T44" fmla="*/ 39 w 166"/>
                  <a:gd name="T45" fmla="*/ 136 h 138"/>
                  <a:gd name="T46" fmla="*/ 34 w 166"/>
                  <a:gd name="T47" fmla="*/ 133 h 138"/>
                  <a:gd name="T48" fmla="*/ 22 w 166"/>
                  <a:gd name="T49" fmla="*/ 131 h 138"/>
                  <a:gd name="T50" fmla="*/ 10 w 166"/>
                  <a:gd name="T51" fmla="*/ 127 h 138"/>
                  <a:gd name="T52" fmla="*/ 2 w 166"/>
                  <a:gd name="T53" fmla="*/ 122 h 138"/>
                  <a:gd name="T54" fmla="*/ 1 w 166"/>
                  <a:gd name="T55" fmla="*/ 115 h 138"/>
                  <a:gd name="T56" fmla="*/ 7 w 166"/>
                  <a:gd name="T57" fmla="*/ 107 h 138"/>
                  <a:gd name="T58" fmla="*/ 15 w 166"/>
                  <a:gd name="T59" fmla="*/ 98 h 138"/>
                  <a:gd name="T60" fmla="*/ 23 w 166"/>
                  <a:gd name="T61" fmla="*/ 88 h 138"/>
                  <a:gd name="T62" fmla="*/ 36 w 166"/>
                  <a:gd name="T63" fmla="*/ 80 h 138"/>
                  <a:gd name="T64" fmla="*/ 50 w 166"/>
                  <a:gd name="T65" fmla="*/ 72 h 138"/>
                  <a:gd name="T66" fmla="*/ 66 w 166"/>
                  <a:gd name="T67" fmla="*/ 64 h 138"/>
                  <a:gd name="T68" fmla="*/ 80 w 166"/>
                  <a:gd name="T69" fmla="*/ 53 h 138"/>
                  <a:gd name="T70" fmla="*/ 100 w 166"/>
                  <a:gd name="T71" fmla="*/ 32 h 138"/>
                  <a:gd name="T72" fmla="*/ 101 w 166"/>
                  <a:gd name="T73" fmla="*/ 24 h 138"/>
                  <a:gd name="T74" fmla="*/ 104 w 166"/>
                  <a:gd name="T75" fmla="*/ 20 h 138"/>
                  <a:gd name="T76" fmla="*/ 111 w 166"/>
                  <a:gd name="T77" fmla="*/ 14 h 138"/>
                  <a:gd name="T78" fmla="*/ 118 w 166"/>
                  <a:gd name="T79" fmla="*/ 9 h 138"/>
                  <a:gd name="T80" fmla="*/ 122 w 166"/>
                  <a:gd name="T81" fmla="*/ 9 h 138"/>
                  <a:gd name="T82" fmla="*/ 122 w 166"/>
                  <a:gd name="T83" fmla="*/ 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6" h="138">
                    <a:moveTo>
                      <a:pt x="122" y="5"/>
                    </a:moveTo>
                    <a:lnTo>
                      <a:pt x="128" y="3"/>
                    </a:lnTo>
                    <a:lnTo>
                      <a:pt x="132" y="3"/>
                    </a:lnTo>
                    <a:lnTo>
                      <a:pt x="137" y="2"/>
                    </a:lnTo>
                    <a:lnTo>
                      <a:pt x="140" y="1"/>
                    </a:lnTo>
                    <a:lnTo>
                      <a:pt x="146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8" y="1"/>
                    </a:lnTo>
                    <a:lnTo>
                      <a:pt x="160" y="5"/>
                    </a:lnTo>
                    <a:lnTo>
                      <a:pt x="163" y="7"/>
                    </a:lnTo>
                    <a:lnTo>
                      <a:pt x="165" y="11"/>
                    </a:lnTo>
                    <a:lnTo>
                      <a:pt x="166" y="14"/>
                    </a:lnTo>
                    <a:lnTo>
                      <a:pt x="160" y="22"/>
                    </a:lnTo>
                    <a:lnTo>
                      <a:pt x="161" y="25"/>
                    </a:lnTo>
                    <a:lnTo>
                      <a:pt x="161" y="30"/>
                    </a:lnTo>
                    <a:lnTo>
                      <a:pt x="161" y="34"/>
                    </a:lnTo>
                    <a:lnTo>
                      <a:pt x="160" y="39"/>
                    </a:lnTo>
                    <a:lnTo>
                      <a:pt x="160" y="43"/>
                    </a:lnTo>
                    <a:lnTo>
                      <a:pt x="159" y="49"/>
                    </a:lnTo>
                    <a:lnTo>
                      <a:pt x="159" y="52"/>
                    </a:lnTo>
                    <a:lnTo>
                      <a:pt x="158" y="56"/>
                    </a:lnTo>
                    <a:lnTo>
                      <a:pt x="157" y="58"/>
                    </a:lnTo>
                    <a:lnTo>
                      <a:pt x="154" y="61"/>
                    </a:lnTo>
                    <a:lnTo>
                      <a:pt x="151" y="62"/>
                    </a:lnTo>
                    <a:lnTo>
                      <a:pt x="148" y="64"/>
                    </a:lnTo>
                    <a:lnTo>
                      <a:pt x="146" y="66"/>
                    </a:lnTo>
                    <a:lnTo>
                      <a:pt x="142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26" y="69"/>
                    </a:lnTo>
                    <a:lnTo>
                      <a:pt x="117" y="75"/>
                    </a:lnTo>
                    <a:lnTo>
                      <a:pt x="106" y="84"/>
                    </a:lnTo>
                    <a:lnTo>
                      <a:pt x="96" y="93"/>
                    </a:lnTo>
                    <a:lnTo>
                      <a:pt x="87" y="104"/>
                    </a:lnTo>
                    <a:lnTo>
                      <a:pt x="80" y="114"/>
                    </a:lnTo>
                    <a:lnTo>
                      <a:pt x="73" y="123"/>
                    </a:lnTo>
                    <a:lnTo>
                      <a:pt x="68" y="131"/>
                    </a:lnTo>
                    <a:lnTo>
                      <a:pt x="65" y="132"/>
                    </a:lnTo>
                    <a:lnTo>
                      <a:pt x="60" y="133"/>
                    </a:lnTo>
                    <a:lnTo>
                      <a:pt x="58" y="135"/>
                    </a:lnTo>
                    <a:lnTo>
                      <a:pt x="54" y="136"/>
                    </a:lnTo>
                    <a:lnTo>
                      <a:pt x="49" y="136"/>
                    </a:lnTo>
                    <a:lnTo>
                      <a:pt x="46" y="136"/>
                    </a:lnTo>
                    <a:lnTo>
                      <a:pt x="43" y="138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4" y="133"/>
                    </a:lnTo>
                    <a:lnTo>
                      <a:pt x="29" y="132"/>
                    </a:lnTo>
                    <a:lnTo>
                      <a:pt x="22" y="131"/>
                    </a:lnTo>
                    <a:lnTo>
                      <a:pt x="17" y="130"/>
                    </a:lnTo>
                    <a:lnTo>
                      <a:pt x="10" y="127"/>
                    </a:lnTo>
                    <a:lnTo>
                      <a:pt x="6" y="125"/>
                    </a:lnTo>
                    <a:lnTo>
                      <a:pt x="2" y="122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1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5" y="98"/>
                    </a:lnTo>
                    <a:lnTo>
                      <a:pt x="18" y="93"/>
                    </a:lnTo>
                    <a:lnTo>
                      <a:pt x="23" y="88"/>
                    </a:lnTo>
                    <a:lnTo>
                      <a:pt x="28" y="83"/>
                    </a:lnTo>
                    <a:lnTo>
                      <a:pt x="36" y="80"/>
                    </a:lnTo>
                    <a:lnTo>
                      <a:pt x="44" y="77"/>
                    </a:lnTo>
                    <a:lnTo>
                      <a:pt x="50" y="72"/>
                    </a:lnTo>
                    <a:lnTo>
                      <a:pt x="58" y="68"/>
                    </a:lnTo>
                    <a:lnTo>
                      <a:pt x="66" y="64"/>
                    </a:lnTo>
                    <a:lnTo>
                      <a:pt x="73" y="58"/>
                    </a:lnTo>
                    <a:lnTo>
                      <a:pt x="80" y="53"/>
                    </a:lnTo>
                    <a:lnTo>
                      <a:pt x="85" y="50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4" y="20"/>
                    </a:lnTo>
                    <a:lnTo>
                      <a:pt x="108" y="16"/>
                    </a:lnTo>
                    <a:lnTo>
                      <a:pt x="111" y="14"/>
                    </a:lnTo>
                    <a:lnTo>
                      <a:pt x="113" y="12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2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9" name="Freeform 2307">
                <a:extLst>
                  <a:ext uri="{FF2B5EF4-FFF2-40B4-BE49-F238E27FC236}">
                    <a16:creationId xmlns:a16="http://schemas.microsoft.com/office/drawing/2014/main" id="{EB39E750-5B7A-421F-BC12-BEC2E8CA7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3832"/>
                <a:ext cx="13" cy="2"/>
              </a:xfrm>
              <a:custGeom>
                <a:avLst/>
                <a:gdLst>
                  <a:gd name="T0" fmla="*/ 37 w 37"/>
                  <a:gd name="T1" fmla="*/ 3 h 8"/>
                  <a:gd name="T2" fmla="*/ 36 w 37"/>
                  <a:gd name="T3" fmla="*/ 2 h 8"/>
                  <a:gd name="T4" fmla="*/ 32 w 37"/>
                  <a:gd name="T5" fmla="*/ 0 h 8"/>
                  <a:gd name="T6" fmla="*/ 26 w 37"/>
                  <a:gd name="T7" fmla="*/ 0 h 8"/>
                  <a:gd name="T8" fmla="*/ 23 w 37"/>
                  <a:gd name="T9" fmla="*/ 0 h 8"/>
                  <a:gd name="T10" fmla="*/ 17 w 37"/>
                  <a:gd name="T11" fmla="*/ 0 h 8"/>
                  <a:gd name="T12" fmla="*/ 13 w 37"/>
                  <a:gd name="T13" fmla="*/ 3 h 8"/>
                  <a:gd name="T14" fmla="*/ 9 w 37"/>
                  <a:gd name="T15" fmla="*/ 4 h 8"/>
                  <a:gd name="T16" fmla="*/ 5 w 37"/>
                  <a:gd name="T17" fmla="*/ 5 h 8"/>
                  <a:gd name="T18" fmla="*/ 0 w 37"/>
                  <a:gd name="T19" fmla="*/ 5 h 8"/>
                  <a:gd name="T20" fmla="*/ 0 w 37"/>
                  <a:gd name="T21" fmla="*/ 8 h 8"/>
                  <a:gd name="T22" fmla="*/ 5 w 37"/>
                  <a:gd name="T23" fmla="*/ 7 h 8"/>
                  <a:gd name="T24" fmla="*/ 9 w 37"/>
                  <a:gd name="T25" fmla="*/ 6 h 8"/>
                  <a:gd name="T26" fmla="*/ 15 w 37"/>
                  <a:gd name="T27" fmla="*/ 5 h 8"/>
                  <a:gd name="T28" fmla="*/ 18 w 37"/>
                  <a:gd name="T29" fmla="*/ 4 h 8"/>
                  <a:gd name="T30" fmla="*/ 23 w 37"/>
                  <a:gd name="T31" fmla="*/ 3 h 8"/>
                  <a:gd name="T32" fmla="*/ 26 w 37"/>
                  <a:gd name="T33" fmla="*/ 3 h 8"/>
                  <a:gd name="T34" fmla="*/ 32 w 37"/>
                  <a:gd name="T35" fmla="*/ 3 h 8"/>
                  <a:gd name="T36" fmla="*/ 34 w 37"/>
                  <a:gd name="T37" fmla="*/ 5 h 8"/>
                  <a:gd name="T38" fmla="*/ 34 w 37"/>
                  <a:gd name="T39" fmla="*/ 3 h 8"/>
                  <a:gd name="T40" fmla="*/ 37 w 37"/>
                  <a:gd name="T4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">
                    <a:moveTo>
                      <a:pt x="37" y="3"/>
                    </a:move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5" y="5"/>
                    </a:lnTo>
                    <a:lnTo>
                      <a:pt x="18" y="4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0" name="Freeform 2308">
                <a:extLst>
                  <a:ext uri="{FF2B5EF4-FFF2-40B4-BE49-F238E27FC236}">
                    <a16:creationId xmlns:a16="http://schemas.microsoft.com/office/drawing/2014/main" id="{F516A855-2E81-4868-8831-CB233E01B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3"/>
                <a:ext cx="3" cy="4"/>
              </a:xfrm>
              <a:custGeom>
                <a:avLst/>
                <a:gdLst>
                  <a:gd name="T0" fmla="*/ 10 w 10"/>
                  <a:gd name="T1" fmla="*/ 13 h 13"/>
                  <a:gd name="T2" fmla="*/ 10 w 10"/>
                  <a:gd name="T3" fmla="*/ 12 h 13"/>
                  <a:gd name="T4" fmla="*/ 9 w 10"/>
                  <a:gd name="T5" fmla="*/ 9 h 13"/>
                  <a:gd name="T6" fmla="*/ 7 w 10"/>
                  <a:gd name="T7" fmla="*/ 5 h 13"/>
                  <a:gd name="T8" fmla="*/ 4 w 10"/>
                  <a:gd name="T9" fmla="*/ 3 h 13"/>
                  <a:gd name="T10" fmla="*/ 3 w 10"/>
                  <a:gd name="T11" fmla="*/ 0 h 13"/>
                  <a:gd name="T12" fmla="*/ 0 w 10"/>
                  <a:gd name="T13" fmla="*/ 0 h 13"/>
                  <a:gd name="T14" fmla="*/ 1 w 10"/>
                  <a:gd name="T15" fmla="*/ 4 h 13"/>
                  <a:gd name="T16" fmla="*/ 3 w 10"/>
                  <a:gd name="T17" fmla="*/ 8 h 13"/>
                  <a:gd name="T18" fmla="*/ 6 w 10"/>
                  <a:gd name="T19" fmla="*/ 10 h 13"/>
                  <a:gd name="T20" fmla="*/ 8 w 10"/>
                  <a:gd name="T21" fmla="*/ 12 h 13"/>
                  <a:gd name="T22" fmla="*/ 10 w 10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10" y="12"/>
                    </a:lnTo>
                    <a:lnTo>
                      <a:pt x="9" y="9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1" name="Freeform 2309">
                <a:extLst>
                  <a:ext uri="{FF2B5EF4-FFF2-40B4-BE49-F238E27FC236}">
                    <a16:creationId xmlns:a16="http://schemas.microsoft.com/office/drawing/2014/main" id="{54AADE8A-8B6D-4EA6-B911-7D7E34DB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836"/>
                <a:ext cx="3" cy="4"/>
              </a:xfrm>
              <a:custGeom>
                <a:avLst/>
                <a:gdLst>
                  <a:gd name="T0" fmla="*/ 4 w 9"/>
                  <a:gd name="T1" fmla="*/ 9 h 10"/>
                  <a:gd name="T2" fmla="*/ 4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8 h 10"/>
                  <a:gd name="T10" fmla="*/ 0 w 9"/>
                  <a:gd name="T11" fmla="*/ 9 h 10"/>
                  <a:gd name="T12" fmla="*/ 4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lnTo>
                      <a:pt x="4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2" name="Freeform 2310">
                <a:extLst>
                  <a:ext uri="{FF2B5EF4-FFF2-40B4-BE49-F238E27FC236}">
                    <a16:creationId xmlns:a16="http://schemas.microsoft.com/office/drawing/2014/main" id="{4DCA2CD3-2165-4D0C-9E01-7F35B886F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40"/>
                <a:ext cx="2" cy="11"/>
              </a:xfrm>
              <a:custGeom>
                <a:avLst/>
                <a:gdLst>
                  <a:gd name="T0" fmla="*/ 2 w 7"/>
                  <a:gd name="T1" fmla="*/ 35 h 35"/>
                  <a:gd name="T2" fmla="*/ 3 w 7"/>
                  <a:gd name="T3" fmla="*/ 34 h 35"/>
                  <a:gd name="T4" fmla="*/ 4 w 7"/>
                  <a:gd name="T5" fmla="*/ 29 h 35"/>
                  <a:gd name="T6" fmla="*/ 4 w 7"/>
                  <a:gd name="T7" fmla="*/ 26 h 35"/>
                  <a:gd name="T8" fmla="*/ 4 w 7"/>
                  <a:gd name="T9" fmla="*/ 20 h 35"/>
                  <a:gd name="T10" fmla="*/ 6 w 7"/>
                  <a:gd name="T11" fmla="*/ 17 h 35"/>
                  <a:gd name="T12" fmla="*/ 7 w 7"/>
                  <a:gd name="T13" fmla="*/ 11 h 35"/>
                  <a:gd name="T14" fmla="*/ 7 w 7"/>
                  <a:gd name="T15" fmla="*/ 7 h 35"/>
                  <a:gd name="T16" fmla="*/ 7 w 7"/>
                  <a:gd name="T17" fmla="*/ 2 h 35"/>
                  <a:gd name="T18" fmla="*/ 6 w 7"/>
                  <a:gd name="T19" fmla="*/ 0 h 35"/>
                  <a:gd name="T20" fmla="*/ 2 w 7"/>
                  <a:gd name="T21" fmla="*/ 0 h 35"/>
                  <a:gd name="T22" fmla="*/ 3 w 7"/>
                  <a:gd name="T23" fmla="*/ 2 h 35"/>
                  <a:gd name="T24" fmla="*/ 3 w 7"/>
                  <a:gd name="T25" fmla="*/ 7 h 35"/>
                  <a:gd name="T26" fmla="*/ 3 w 7"/>
                  <a:gd name="T27" fmla="*/ 11 h 35"/>
                  <a:gd name="T28" fmla="*/ 2 w 7"/>
                  <a:gd name="T29" fmla="*/ 17 h 35"/>
                  <a:gd name="T30" fmla="*/ 2 w 7"/>
                  <a:gd name="T31" fmla="*/ 20 h 35"/>
                  <a:gd name="T32" fmla="*/ 1 w 7"/>
                  <a:gd name="T33" fmla="*/ 26 h 35"/>
                  <a:gd name="T34" fmla="*/ 1 w 7"/>
                  <a:gd name="T35" fmla="*/ 29 h 35"/>
                  <a:gd name="T36" fmla="*/ 0 w 7"/>
                  <a:gd name="T37" fmla="*/ 34 h 35"/>
                  <a:gd name="T38" fmla="*/ 1 w 7"/>
                  <a:gd name="T39" fmla="*/ 33 h 35"/>
                  <a:gd name="T40" fmla="*/ 2 w 7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35">
                    <a:moveTo>
                      <a:pt x="2" y="35"/>
                    </a:moveTo>
                    <a:lnTo>
                      <a:pt x="3" y="34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0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3" name="Freeform 2311">
                <a:extLst>
                  <a:ext uri="{FF2B5EF4-FFF2-40B4-BE49-F238E27FC236}">
                    <a16:creationId xmlns:a16="http://schemas.microsoft.com/office/drawing/2014/main" id="{DEC98DAB-7629-4915-8718-E0BF3EAE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51"/>
                <a:ext cx="7" cy="4"/>
              </a:xfrm>
              <a:custGeom>
                <a:avLst/>
                <a:gdLst>
                  <a:gd name="T0" fmla="*/ 0 w 23"/>
                  <a:gd name="T1" fmla="*/ 13 h 13"/>
                  <a:gd name="T2" fmla="*/ 2 w 23"/>
                  <a:gd name="T3" fmla="*/ 13 h 13"/>
                  <a:gd name="T4" fmla="*/ 7 w 23"/>
                  <a:gd name="T5" fmla="*/ 12 h 13"/>
                  <a:gd name="T6" fmla="*/ 10 w 23"/>
                  <a:gd name="T7" fmla="*/ 11 h 13"/>
                  <a:gd name="T8" fmla="*/ 12 w 23"/>
                  <a:gd name="T9" fmla="*/ 10 h 13"/>
                  <a:gd name="T10" fmla="*/ 15 w 23"/>
                  <a:gd name="T11" fmla="*/ 7 h 13"/>
                  <a:gd name="T12" fmla="*/ 18 w 23"/>
                  <a:gd name="T13" fmla="*/ 5 h 13"/>
                  <a:gd name="T14" fmla="*/ 21 w 23"/>
                  <a:gd name="T15" fmla="*/ 4 h 13"/>
                  <a:gd name="T16" fmla="*/ 23 w 23"/>
                  <a:gd name="T17" fmla="*/ 2 h 13"/>
                  <a:gd name="T18" fmla="*/ 21 w 23"/>
                  <a:gd name="T19" fmla="*/ 0 h 13"/>
                  <a:gd name="T20" fmla="*/ 20 w 23"/>
                  <a:gd name="T21" fmla="*/ 2 h 13"/>
                  <a:gd name="T22" fmla="*/ 16 w 23"/>
                  <a:gd name="T23" fmla="*/ 4 h 13"/>
                  <a:gd name="T24" fmla="*/ 14 w 23"/>
                  <a:gd name="T25" fmla="*/ 5 h 13"/>
                  <a:gd name="T26" fmla="*/ 11 w 23"/>
                  <a:gd name="T27" fmla="*/ 6 h 13"/>
                  <a:gd name="T28" fmla="*/ 9 w 23"/>
                  <a:gd name="T29" fmla="*/ 7 h 13"/>
                  <a:gd name="T30" fmla="*/ 5 w 23"/>
                  <a:gd name="T31" fmla="*/ 10 h 13"/>
                  <a:gd name="T32" fmla="*/ 2 w 23"/>
                  <a:gd name="T33" fmla="*/ 10 h 13"/>
                  <a:gd name="T34" fmla="*/ 0 w 23"/>
                  <a:gd name="T35" fmla="*/ 10 h 13"/>
                  <a:gd name="T36" fmla="*/ 0 w 23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" y="13"/>
                    </a:lnTo>
                    <a:lnTo>
                      <a:pt x="7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4" name="Freeform 2312">
                <a:extLst>
                  <a:ext uri="{FF2B5EF4-FFF2-40B4-BE49-F238E27FC236}">
                    <a16:creationId xmlns:a16="http://schemas.microsoft.com/office/drawing/2014/main" id="{7E700242-E0FC-4C58-A75C-5C938402E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54"/>
                <a:ext cx="23" cy="22"/>
              </a:xfrm>
              <a:custGeom>
                <a:avLst/>
                <a:gdLst>
                  <a:gd name="T0" fmla="*/ 3 w 69"/>
                  <a:gd name="T1" fmla="*/ 66 h 66"/>
                  <a:gd name="T2" fmla="*/ 4 w 69"/>
                  <a:gd name="T3" fmla="*/ 65 h 66"/>
                  <a:gd name="T4" fmla="*/ 8 w 69"/>
                  <a:gd name="T5" fmla="*/ 58 h 66"/>
                  <a:gd name="T6" fmla="*/ 15 w 69"/>
                  <a:gd name="T7" fmla="*/ 48 h 66"/>
                  <a:gd name="T8" fmla="*/ 23 w 69"/>
                  <a:gd name="T9" fmla="*/ 38 h 66"/>
                  <a:gd name="T10" fmla="*/ 32 w 69"/>
                  <a:gd name="T11" fmla="*/ 28 h 66"/>
                  <a:gd name="T12" fmla="*/ 41 w 69"/>
                  <a:gd name="T13" fmla="*/ 19 h 66"/>
                  <a:gd name="T14" fmla="*/ 51 w 69"/>
                  <a:gd name="T15" fmla="*/ 11 h 66"/>
                  <a:gd name="T16" fmla="*/ 60 w 69"/>
                  <a:gd name="T17" fmla="*/ 4 h 66"/>
                  <a:gd name="T18" fmla="*/ 69 w 69"/>
                  <a:gd name="T19" fmla="*/ 2 h 66"/>
                  <a:gd name="T20" fmla="*/ 69 w 69"/>
                  <a:gd name="T21" fmla="*/ 0 h 66"/>
                  <a:gd name="T22" fmla="*/ 59 w 69"/>
                  <a:gd name="T23" fmla="*/ 2 h 66"/>
                  <a:gd name="T24" fmla="*/ 49 w 69"/>
                  <a:gd name="T25" fmla="*/ 8 h 66"/>
                  <a:gd name="T26" fmla="*/ 38 w 69"/>
                  <a:gd name="T27" fmla="*/ 17 h 66"/>
                  <a:gd name="T28" fmla="*/ 28 w 69"/>
                  <a:gd name="T29" fmla="*/ 26 h 66"/>
                  <a:gd name="T30" fmla="*/ 19 w 69"/>
                  <a:gd name="T31" fmla="*/ 37 h 66"/>
                  <a:gd name="T32" fmla="*/ 12 w 69"/>
                  <a:gd name="T33" fmla="*/ 47 h 66"/>
                  <a:gd name="T34" fmla="*/ 5 w 69"/>
                  <a:gd name="T35" fmla="*/ 56 h 66"/>
                  <a:gd name="T36" fmla="*/ 0 w 69"/>
                  <a:gd name="T37" fmla="*/ 64 h 66"/>
                  <a:gd name="T38" fmla="*/ 1 w 69"/>
                  <a:gd name="T39" fmla="*/ 63 h 66"/>
                  <a:gd name="T40" fmla="*/ 3 w 6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6">
                    <a:moveTo>
                      <a:pt x="3" y="66"/>
                    </a:moveTo>
                    <a:lnTo>
                      <a:pt x="4" y="65"/>
                    </a:lnTo>
                    <a:lnTo>
                      <a:pt x="8" y="58"/>
                    </a:lnTo>
                    <a:lnTo>
                      <a:pt x="15" y="48"/>
                    </a:lnTo>
                    <a:lnTo>
                      <a:pt x="23" y="38"/>
                    </a:lnTo>
                    <a:lnTo>
                      <a:pt x="32" y="28"/>
                    </a:lnTo>
                    <a:lnTo>
                      <a:pt x="41" y="19"/>
                    </a:lnTo>
                    <a:lnTo>
                      <a:pt x="51" y="11"/>
                    </a:lnTo>
                    <a:lnTo>
                      <a:pt x="60" y="4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49" y="8"/>
                    </a:lnTo>
                    <a:lnTo>
                      <a:pt x="38" y="17"/>
                    </a:lnTo>
                    <a:lnTo>
                      <a:pt x="28" y="26"/>
                    </a:lnTo>
                    <a:lnTo>
                      <a:pt x="19" y="37"/>
                    </a:lnTo>
                    <a:lnTo>
                      <a:pt x="12" y="47"/>
                    </a:lnTo>
                    <a:lnTo>
                      <a:pt x="5" y="56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5" name="Freeform 2313">
                <a:extLst>
                  <a:ext uri="{FF2B5EF4-FFF2-40B4-BE49-F238E27FC236}">
                    <a16:creationId xmlns:a16="http://schemas.microsoft.com/office/drawing/2014/main" id="{D0122612-AAB1-4994-BC23-38287239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3876"/>
                <a:ext cx="10" cy="3"/>
              </a:xfrm>
              <a:custGeom>
                <a:avLst/>
                <a:gdLst>
                  <a:gd name="T0" fmla="*/ 0 w 32"/>
                  <a:gd name="T1" fmla="*/ 8 h 10"/>
                  <a:gd name="T2" fmla="*/ 1 w 32"/>
                  <a:gd name="T3" fmla="*/ 9 h 10"/>
                  <a:gd name="T4" fmla="*/ 5 w 32"/>
                  <a:gd name="T5" fmla="*/ 10 h 10"/>
                  <a:gd name="T6" fmla="*/ 8 w 32"/>
                  <a:gd name="T7" fmla="*/ 9 h 10"/>
                  <a:gd name="T8" fmla="*/ 13 w 32"/>
                  <a:gd name="T9" fmla="*/ 8 h 10"/>
                  <a:gd name="T10" fmla="*/ 17 w 32"/>
                  <a:gd name="T11" fmla="*/ 8 h 10"/>
                  <a:gd name="T12" fmla="*/ 20 w 32"/>
                  <a:gd name="T13" fmla="*/ 6 h 10"/>
                  <a:gd name="T14" fmla="*/ 24 w 32"/>
                  <a:gd name="T15" fmla="*/ 5 h 10"/>
                  <a:gd name="T16" fmla="*/ 28 w 32"/>
                  <a:gd name="T17" fmla="*/ 3 h 10"/>
                  <a:gd name="T18" fmla="*/ 32 w 32"/>
                  <a:gd name="T19" fmla="*/ 2 h 10"/>
                  <a:gd name="T20" fmla="*/ 29 w 32"/>
                  <a:gd name="T21" fmla="*/ 0 h 10"/>
                  <a:gd name="T22" fmla="*/ 26 w 32"/>
                  <a:gd name="T23" fmla="*/ 1 h 10"/>
                  <a:gd name="T24" fmla="*/ 23 w 32"/>
                  <a:gd name="T25" fmla="*/ 2 h 10"/>
                  <a:gd name="T26" fmla="*/ 19 w 32"/>
                  <a:gd name="T27" fmla="*/ 3 h 10"/>
                  <a:gd name="T28" fmla="*/ 15 w 32"/>
                  <a:gd name="T29" fmla="*/ 5 h 10"/>
                  <a:gd name="T30" fmla="*/ 13 w 32"/>
                  <a:gd name="T31" fmla="*/ 5 h 10"/>
                  <a:gd name="T32" fmla="*/ 8 w 32"/>
                  <a:gd name="T33" fmla="*/ 6 h 10"/>
                  <a:gd name="T34" fmla="*/ 5 w 32"/>
                  <a:gd name="T35" fmla="*/ 8 h 10"/>
                  <a:gd name="T36" fmla="*/ 3 w 32"/>
                  <a:gd name="T37" fmla="*/ 6 h 10"/>
                  <a:gd name="T38" fmla="*/ 4 w 32"/>
                  <a:gd name="T39" fmla="*/ 8 h 10"/>
                  <a:gd name="T40" fmla="*/ 0 w 32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0" y="8"/>
                    </a:moveTo>
                    <a:lnTo>
                      <a:pt x="1" y="9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13" y="8"/>
                    </a:lnTo>
                    <a:lnTo>
                      <a:pt x="17" y="8"/>
                    </a:lnTo>
                    <a:lnTo>
                      <a:pt x="20" y="6"/>
                    </a:lnTo>
                    <a:lnTo>
                      <a:pt x="24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6" name="Freeform 2314">
                <a:extLst>
                  <a:ext uri="{FF2B5EF4-FFF2-40B4-BE49-F238E27FC236}">
                    <a16:creationId xmlns:a16="http://schemas.microsoft.com/office/drawing/2014/main" id="{6F153AB5-3A09-442D-ABF9-27D829C9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877"/>
                <a:ext cx="1" cy="1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1 h 4"/>
                  <a:gd name="T10" fmla="*/ 1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7" name="Freeform 2315">
                <a:extLst>
                  <a:ext uri="{FF2B5EF4-FFF2-40B4-BE49-F238E27FC236}">
                    <a16:creationId xmlns:a16="http://schemas.microsoft.com/office/drawing/2014/main" id="{261EF4EB-F24A-440B-B877-08714B78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71"/>
                <a:ext cx="14" cy="6"/>
              </a:xfrm>
              <a:custGeom>
                <a:avLst/>
                <a:gdLst>
                  <a:gd name="T0" fmla="*/ 0 w 41"/>
                  <a:gd name="T1" fmla="*/ 0 h 19"/>
                  <a:gd name="T2" fmla="*/ 0 w 41"/>
                  <a:gd name="T3" fmla="*/ 0 h 19"/>
                  <a:gd name="T4" fmla="*/ 2 w 41"/>
                  <a:gd name="T5" fmla="*/ 6 h 19"/>
                  <a:gd name="T6" fmla="*/ 8 w 41"/>
                  <a:gd name="T7" fmla="*/ 10 h 19"/>
                  <a:gd name="T8" fmla="*/ 11 w 41"/>
                  <a:gd name="T9" fmla="*/ 13 h 19"/>
                  <a:gd name="T10" fmla="*/ 18 w 41"/>
                  <a:gd name="T11" fmla="*/ 15 h 19"/>
                  <a:gd name="T12" fmla="*/ 24 w 41"/>
                  <a:gd name="T13" fmla="*/ 16 h 19"/>
                  <a:gd name="T14" fmla="*/ 30 w 41"/>
                  <a:gd name="T15" fmla="*/ 16 h 19"/>
                  <a:gd name="T16" fmla="*/ 35 w 41"/>
                  <a:gd name="T17" fmla="*/ 18 h 19"/>
                  <a:gd name="T18" fmla="*/ 40 w 41"/>
                  <a:gd name="T19" fmla="*/ 19 h 19"/>
                  <a:gd name="T20" fmla="*/ 41 w 41"/>
                  <a:gd name="T21" fmla="*/ 16 h 19"/>
                  <a:gd name="T22" fmla="*/ 36 w 41"/>
                  <a:gd name="T23" fmla="*/ 15 h 19"/>
                  <a:gd name="T24" fmla="*/ 30 w 41"/>
                  <a:gd name="T25" fmla="*/ 14 h 19"/>
                  <a:gd name="T26" fmla="*/ 24 w 41"/>
                  <a:gd name="T27" fmla="*/ 13 h 19"/>
                  <a:gd name="T28" fmla="*/ 19 w 41"/>
                  <a:gd name="T29" fmla="*/ 11 h 19"/>
                  <a:gd name="T30" fmla="*/ 13 w 41"/>
                  <a:gd name="T31" fmla="*/ 10 h 19"/>
                  <a:gd name="T32" fmla="*/ 9 w 41"/>
                  <a:gd name="T33" fmla="*/ 7 h 19"/>
                  <a:gd name="T34" fmla="*/ 5 w 41"/>
                  <a:gd name="T35" fmla="*/ 5 h 19"/>
                  <a:gd name="T36" fmla="*/ 3 w 41"/>
                  <a:gd name="T37" fmla="*/ 0 h 19"/>
                  <a:gd name="T38" fmla="*/ 3 w 41"/>
                  <a:gd name="T39" fmla="*/ 1 h 19"/>
                  <a:gd name="T40" fmla="*/ 0 w 41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8" y="15"/>
                    </a:lnTo>
                    <a:lnTo>
                      <a:pt x="24" y="16"/>
                    </a:lnTo>
                    <a:lnTo>
                      <a:pt x="30" y="16"/>
                    </a:lnTo>
                    <a:lnTo>
                      <a:pt x="35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36" y="15"/>
                    </a:lnTo>
                    <a:lnTo>
                      <a:pt x="30" y="14"/>
                    </a:lnTo>
                    <a:lnTo>
                      <a:pt x="24" y="13"/>
                    </a:lnTo>
                    <a:lnTo>
                      <a:pt x="19" y="11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8" name="Freeform 2316">
                <a:extLst>
                  <a:ext uri="{FF2B5EF4-FFF2-40B4-BE49-F238E27FC236}">
                    <a16:creationId xmlns:a16="http://schemas.microsoft.com/office/drawing/2014/main" id="{7B842278-169A-48FE-A618-E302D0535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59"/>
                <a:ext cx="10" cy="13"/>
              </a:xfrm>
              <a:custGeom>
                <a:avLst/>
                <a:gdLst>
                  <a:gd name="T0" fmla="*/ 30 w 31"/>
                  <a:gd name="T1" fmla="*/ 0 h 37"/>
                  <a:gd name="T2" fmla="*/ 29 w 31"/>
                  <a:gd name="T3" fmla="*/ 2 h 37"/>
                  <a:gd name="T4" fmla="*/ 23 w 31"/>
                  <a:gd name="T5" fmla="*/ 7 h 37"/>
                  <a:gd name="T6" fmla="*/ 20 w 31"/>
                  <a:gd name="T7" fmla="*/ 12 h 37"/>
                  <a:gd name="T8" fmla="*/ 14 w 31"/>
                  <a:gd name="T9" fmla="*/ 17 h 37"/>
                  <a:gd name="T10" fmla="*/ 11 w 31"/>
                  <a:gd name="T11" fmla="*/ 22 h 37"/>
                  <a:gd name="T12" fmla="*/ 8 w 31"/>
                  <a:gd name="T13" fmla="*/ 25 h 37"/>
                  <a:gd name="T14" fmla="*/ 5 w 31"/>
                  <a:gd name="T15" fmla="*/ 30 h 37"/>
                  <a:gd name="T16" fmla="*/ 2 w 31"/>
                  <a:gd name="T17" fmla="*/ 33 h 37"/>
                  <a:gd name="T18" fmla="*/ 0 w 31"/>
                  <a:gd name="T19" fmla="*/ 35 h 37"/>
                  <a:gd name="T20" fmla="*/ 3 w 31"/>
                  <a:gd name="T21" fmla="*/ 37 h 37"/>
                  <a:gd name="T22" fmla="*/ 5 w 31"/>
                  <a:gd name="T23" fmla="*/ 34 h 37"/>
                  <a:gd name="T24" fmla="*/ 9 w 31"/>
                  <a:gd name="T25" fmla="*/ 31 h 37"/>
                  <a:gd name="T26" fmla="*/ 10 w 31"/>
                  <a:gd name="T27" fmla="*/ 27 h 37"/>
                  <a:gd name="T28" fmla="*/ 14 w 31"/>
                  <a:gd name="T29" fmla="*/ 23 h 37"/>
                  <a:gd name="T30" fmla="*/ 18 w 31"/>
                  <a:gd name="T31" fmla="*/ 17 h 37"/>
                  <a:gd name="T32" fmla="*/ 22 w 31"/>
                  <a:gd name="T33" fmla="*/ 13 h 37"/>
                  <a:gd name="T34" fmla="*/ 27 w 31"/>
                  <a:gd name="T35" fmla="*/ 8 h 37"/>
                  <a:gd name="T36" fmla="*/ 31 w 31"/>
                  <a:gd name="T37" fmla="*/ 3 h 37"/>
                  <a:gd name="T38" fmla="*/ 30 w 31"/>
                  <a:gd name="T39" fmla="*/ 4 h 37"/>
                  <a:gd name="T40" fmla="*/ 30 w 31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0"/>
                    </a:moveTo>
                    <a:lnTo>
                      <a:pt x="29" y="2"/>
                    </a:lnTo>
                    <a:lnTo>
                      <a:pt x="23" y="7"/>
                    </a:lnTo>
                    <a:lnTo>
                      <a:pt x="20" y="12"/>
                    </a:lnTo>
                    <a:lnTo>
                      <a:pt x="14" y="17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3" y="37"/>
                    </a:lnTo>
                    <a:lnTo>
                      <a:pt x="5" y="34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8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9" name="Freeform 2317">
                <a:extLst>
                  <a:ext uri="{FF2B5EF4-FFF2-40B4-BE49-F238E27FC236}">
                    <a16:creationId xmlns:a16="http://schemas.microsoft.com/office/drawing/2014/main" id="{52F942CD-66DB-4711-89C0-E181139C3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49"/>
                <a:ext cx="19" cy="11"/>
              </a:xfrm>
              <a:custGeom>
                <a:avLst/>
                <a:gdLst>
                  <a:gd name="T0" fmla="*/ 56 w 59"/>
                  <a:gd name="T1" fmla="*/ 0 h 35"/>
                  <a:gd name="T2" fmla="*/ 57 w 59"/>
                  <a:gd name="T3" fmla="*/ 0 h 35"/>
                  <a:gd name="T4" fmla="*/ 52 w 59"/>
                  <a:gd name="T5" fmla="*/ 2 h 35"/>
                  <a:gd name="T6" fmla="*/ 44 w 59"/>
                  <a:gd name="T7" fmla="*/ 7 h 35"/>
                  <a:gd name="T8" fmla="*/ 37 w 59"/>
                  <a:gd name="T9" fmla="*/ 12 h 35"/>
                  <a:gd name="T10" fmla="*/ 30 w 59"/>
                  <a:gd name="T11" fmla="*/ 17 h 35"/>
                  <a:gd name="T12" fmla="*/ 22 w 59"/>
                  <a:gd name="T13" fmla="*/ 22 h 35"/>
                  <a:gd name="T14" fmla="*/ 15 w 59"/>
                  <a:gd name="T15" fmla="*/ 26 h 35"/>
                  <a:gd name="T16" fmla="*/ 8 w 59"/>
                  <a:gd name="T17" fmla="*/ 30 h 35"/>
                  <a:gd name="T18" fmla="*/ 0 w 59"/>
                  <a:gd name="T19" fmla="*/ 32 h 35"/>
                  <a:gd name="T20" fmla="*/ 0 w 59"/>
                  <a:gd name="T21" fmla="*/ 35 h 35"/>
                  <a:gd name="T22" fmla="*/ 9 w 59"/>
                  <a:gd name="T23" fmla="*/ 32 h 35"/>
                  <a:gd name="T24" fmla="*/ 17 w 59"/>
                  <a:gd name="T25" fmla="*/ 29 h 35"/>
                  <a:gd name="T26" fmla="*/ 24 w 59"/>
                  <a:gd name="T27" fmla="*/ 25 h 35"/>
                  <a:gd name="T28" fmla="*/ 31 w 59"/>
                  <a:gd name="T29" fmla="*/ 20 h 35"/>
                  <a:gd name="T30" fmla="*/ 39 w 59"/>
                  <a:gd name="T31" fmla="*/ 15 h 35"/>
                  <a:gd name="T32" fmla="*/ 45 w 59"/>
                  <a:gd name="T33" fmla="*/ 10 h 35"/>
                  <a:gd name="T34" fmla="*/ 53 w 59"/>
                  <a:gd name="T35" fmla="*/ 6 h 35"/>
                  <a:gd name="T36" fmla="*/ 58 w 59"/>
                  <a:gd name="T37" fmla="*/ 2 h 35"/>
                  <a:gd name="T38" fmla="*/ 59 w 59"/>
                  <a:gd name="T39" fmla="*/ 2 h 35"/>
                  <a:gd name="T40" fmla="*/ 56 w 59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35">
                    <a:moveTo>
                      <a:pt x="56" y="0"/>
                    </a:moveTo>
                    <a:lnTo>
                      <a:pt x="57" y="0"/>
                    </a:lnTo>
                    <a:lnTo>
                      <a:pt x="52" y="2"/>
                    </a:lnTo>
                    <a:lnTo>
                      <a:pt x="44" y="7"/>
                    </a:lnTo>
                    <a:lnTo>
                      <a:pt x="37" y="12"/>
                    </a:lnTo>
                    <a:lnTo>
                      <a:pt x="30" y="17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8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9" y="32"/>
                    </a:lnTo>
                    <a:lnTo>
                      <a:pt x="17" y="29"/>
                    </a:lnTo>
                    <a:lnTo>
                      <a:pt x="24" y="25"/>
                    </a:lnTo>
                    <a:lnTo>
                      <a:pt x="31" y="20"/>
                    </a:lnTo>
                    <a:lnTo>
                      <a:pt x="39" y="15"/>
                    </a:lnTo>
                    <a:lnTo>
                      <a:pt x="45" y="10"/>
                    </a:lnTo>
                    <a:lnTo>
                      <a:pt x="53" y="6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0" name="Freeform 2318">
                <a:extLst>
                  <a:ext uri="{FF2B5EF4-FFF2-40B4-BE49-F238E27FC236}">
                    <a16:creationId xmlns:a16="http://schemas.microsoft.com/office/drawing/2014/main" id="{25B9B078-DDDB-4A10-9370-DC0B6570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843"/>
                <a:ext cx="6" cy="6"/>
              </a:xfrm>
              <a:custGeom>
                <a:avLst/>
                <a:gdLst>
                  <a:gd name="T0" fmla="*/ 14 w 18"/>
                  <a:gd name="T1" fmla="*/ 0 h 19"/>
                  <a:gd name="T2" fmla="*/ 14 w 18"/>
                  <a:gd name="T3" fmla="*/ 0 h 19"/>
                  <a:gd name="T4" fmla="*/ 0 w 18"/>
                  <a:gd name="T5" fmla="*/ 18 h 19"/>
                  <a:gd name="T6" fmla="*/ 3 w 18"/>
                  <a:gd name="T7" fmla="*/ 19 h 19"/>
                  <a:gd name="T8" fmla="*/ 18 w 18"/>
                  <a:gd name="T9" fmla="*/ 0 h 19"/>
                  <a:gd name="T10" fmla="*/ 14 w 1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4" y="0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1" name="Freeform 2319">
                <a:extLst>
                  <a:ext uri="{FF2B5EF4-FFF2-40B4-BE49-F238E27FC236}">
                    <a16:creationId xmlns:a16="http://schemas.microsoft.com/office/drawing/2014/main" id="{BD2C5ADA-45BA-40C6-8AFD-0D07E159B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34"/>
                <a:ext cx="7" cy="9"/>
              </a:xfrm>
              <a:custGeom>
                <a:avLst/>
                <a:gdLst>
                  <a:gd name="T0" fmla="*/ 21 w 21"/>
                  <a:gd name="T1" fmla="*/ 0 h 26"/>
                  <a:gd name="T2" fmla="*/ 19 w 21"/>
                  <a:gd name="T3" fmla="*/ 0 h 26"/>
                  <a:gd name="T4" fmla="*/ 16 w 21"/>
                  <a:gd name="T5" fmla="*/ 4 h 26"/>
                  <a:gd name="T6" fmla="*/ 12 w 21"/>
                  <a:gd name="T7" fmla="*/ 7 h 26"/>
                  <a:gd name="T8" fmla="*/ 9 w 21"/>
                  <a:gd name="T9" fmla="*/ 9 h 26"/>
                  <a:gd name="T10" fmla="*/ 6 w 21"/>
                  <a:gd name="T11" fmla="*/ 11 h 26"/>
                  <a:gd name="T12" fmla="*/ 4 w 21"/>
                  <a:gd name="T13" fmla="*/ 15 h 26"/>
                  <a:gd name="T14" fmla="*/ 1 w 21"/>
                  <a:gd name="T15" fmla="*/ 17 h 26"/>
                  <a:gd name="T16" fmla="*/ 0 w 21"/>
                  <a:gd name="T17" fmla="*/ 22 h 26"/>
                  <a:gd name="T18" fmla="*/ 0 w 21"/>
                  <a:gd name="T19" fmla="*/ 26 h 26"/>
                  <a:gd name="T20" fmla="*/ 4 w 21"/>
                  <a:gd name="T21" fmla="*/ 26 h 26"/>
                  <a:gd name="T22" fmla="*/ 4 w 21"/>
                  <a:gd name="T23" fmla="*/ 22 h 26"/>
                  <a:gd name="T24" fmla="*/ 5 w 21"/>
                  <a:gd name="T25" fmla="*/ 18 h 26"/>
                  <a:gd name="T26" fmla="*/ 6 w 21"/>
                  <a:gd name="T27" fmla="*/ 16 h 26"/>
                  <a:gd name="T28" fmla="*/ 8 w 21"/>
                  <a:gd name="T29" fmla="*/ 14 h 26"/>
                  <a:gd name="T30" fmla="*/ 10 w 21"/>
                  <a:gd name="T31" fmla="*/ 10 h 26"/>
                  <a:gd name="T32" fmla="*/ 14 w 21"/>
                  <a:gd name="T33" fmla="*/ 8 h 26"/>
                  <a:gd name="T34" fmla="*/ 17 w 21"/>
                  <a:gd name="T35" fmla="*/ 6 h 26"/>
                  <a:gd name="T36" fmla="*/ 21 w 21"/>
                  <a:gd name="T37" fmla="*/ 4 h 26"/>
                  <a:gd name="T38" fmla="*/ 19 w 21"/>
                  <a:gd name="T39" fmla="*/ 4 h 26"/>
                  <a:gd name="T40" fmla="*/ 21 w 2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6">
                    <a:moveTo>
                      <a:pt x="21" y="0"/>
                    </a:moveTo>
                    <a:lnTo>
                      <a:pt x="19" y="0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7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2" name="Freeform 2320">
                <a:extLst>
                  <a:ext uri="{FF2B5EF4-FFF2-40B4-BE49-F238E27FC236}">
                    <a16:creationId xmlns:a16="http://schemas.microsoft.com/office/drawing/2014/main" id="{CF6F6AA3-7A46-4F38-BAAF-B30DB101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833"/>
                <a:ext cx="2" cy="3"/>
              </a:xfrm>
              <a:custGeom>
                <a:avLst/>
                <a:gdLst>
                  <a:gd name="T0" fmla="*/ 5 w 8"/>
                  <a:gd name="T1" fmla="*/ 0 h 7"/>
                  <a:gd name="T2" fmla="*/ 4 w 8"/>
                  <a:gd name="T3" fmla="*/ 1 h 7"/>
                  <a:gd name="T4" fmla="*/ 4 w 8"/>
                  <a:gd name="T5" fmla="*/ 3 h 7"/>
                  <a:gd name="T6" fmla="*/ 4 w 8"/>
                  <a:gd name="T7" fmla="*/ 4 h 7"/>
                  <a:gd name="T8" fmla="*/ 3 w 8"/>
                  <a:gd name="T9" fmla="*/ 4 h 7"/>
                  <a:gd name="T10" fmla="*/ 2 w 8"/>
                  <a:gd name="T11" fmla="*/ 3 h 7"/>
                  <a:gd name="T12" fmla="*/ 0 w 8"/>
                  <a:gd name="T13" fmla="*/ 7 h 7"/>
                  <a:gd name="T14" fmla="*/ 3 w 8"/>
                  <a:gd name="T15" fmla="*/ 7 h 7"/>
                  <a:gd name="T16" fmla="*/ 5 w 8"/>
                  <a:gd name="T17" fmla="*/ 6 h 7"/>
                  <a:gd name="T18" fmla="*/ 8 w 8"/>
                  <a:gd name="T19" fmla="*/ 3 h 7"/>
                  <a:gd name="T20" fmla="*/ 8 w 8"/>
                  <a:gd name="T21" fmla="*/ 1 h 7"/>
                  <a:gd name="T22" fmla="*/ 5 w 8"/>
                  <a:gd name="T23" fmla="*/ 2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3" name="Freeform 2321">
                <a:extLst>
                  <a:ext uri="{FF2B5EF4-FFF2-40B4-BE49-F238E27FC236}">
                    <a16:creationId xmlns:a16="http://schemas.microsoft.com/office/drawing/2014/main" id="{791CB601-6ADB-427E-B29B-7BFC5F6A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860"/>
                <a:ext cx="52" cy="46"/>
              </a:xfrm>
              <a:custGeom>
                <a:avLst/>
                <a:gdLst>
                  <a:gd name="T0" fmla="*/ 125 w 158"/>
                  <a:gd name="T1" fmla="*/ 4 h 138"/>
                  <a:gd name="T2" fmla="*/ 132 w 158"/>
                  <a:gd name="T3" fmla="*/ 2 h 138"/>
                  <a:gd name="T4" fmla="*/ 139 w 158"/>
                  <a:gd name="T5" fmla="*/ 1 h 138"/>
                  <a:gd name="T6" fmla="*/ 145 w 158"/>
                  <a:gd name="T7" fmla="*/ 1 h 138"/>
                  <a:gd name="T8" fmla="*/ 149 w 158"/>
                  <a:gd name="T9" fmla="*/ 5 h 138"/>
                  <a:gd name="T10" fmla="*/ 157 w 158"/>
                  <a:gd name="T11" fmla="*/ 7 h 138"/>
                  <a:gd name="T12" fmla="*/ 152 w 158"/>
                  <a:gd name="T13" fmla="*/ 28 h 138"/>
                  <a:gd name="T14" fmla="*/ 151 w 158"/>
                  <a:gd name="T15" fmla="*/ 34 h 138"/>
                  <a:gd name="T16" fmla="*/ 149 w 158"/>
                  <a:gd name="T17" fmla="*/ 40 h 138"/>
                  <a:gd name="T18" fmla="*/ 146 w 158"/>
                  <a:gd name="T19" fmla="*/ 46 h 138"/>
                  <a:gd name="T20" fmla="*/ 143 w 158"/>
                  <a:gd name="T21" fmla="*/ 52 h 138"/>
                  <a:gd name="T22" fmla="*/ 136 w 158"/>
                  <a:gd name="T23" fmla="*/ 57 h 138"/>
                  <a:gd name="T24" fmla="*/ 127 w 158"/>
                  <a:gd name="T25" fmla="*/ 64 h 138"/>
                  <a:gd name="T26" fmla="*/ 118 w 158"/>
                  <a:gd name="T27" fmla="*/ 67 h 138"/>
                  <a:gd name="T28" fmla="*/ 110 w 158"/>
                  <a:gd name="T29" fmla="*/ 69 h 138"/>
                  <a:gd name="T30" fmla="*/ 92 w 158"/>
                  <a:gd name="T31" fmla="*/ 77 h 138"/>
                  <a:gd name="T32" fmla="*/ 74 w 158"/>
                  <a:gd name="T33" fmla="*/ 96 h 138"/>
                  <a:gd name="T34" fmla="*/ 54 w 158"/>
                  <a:gd name="T35" fmla="*/ 118 h 138"/>
                  <a:gd name="T36" fmla="*/ 40 w 158"/>
                  <a:gd name="T37" fmla="*/ 135 h 138"/>
                  <a:gd name="T38" fmla="*/ 28 w 158"/>
                  <a:gd name="T39" fmla="*/ 136 h 138"/>
                  <a:gd name="T40" fmla="*/ 19 w 158"/>
                  <a:gd name="T41" fmla="*/ 138 h 138"/>
                  <a:gd name="T42" fmla="*/ 13 w 158"/>
                  <a:gd name="T43" fmla="*/ 135 h 138"/>
                  <a:gd name="T44" fmla="*/ 7 w 158"/>
                  <a:gd name="T45" fmla="*/ 131 h 138"/>
                  <a:gd name="T46" fmla="*/ 3 w 158"/>
                  <a:gd name="T47" fmla="*/ 125 h 138"/>
                  <a:gd name="T48" fmla="*/ 1 w 158"/>
                  <a:gd name="T49" fmla="*/ 120 h 138"/>
                  <a:gd name="T50" fmla="*/ 0 w 158"/>
                  <a:gd name="T51" fmla="*/ 112 h 138"/>
                  <a:gd name="T52" fmla="*/ 1 w 158"/>
                  <a:gd name="T53" fmla="*/ 102 h 138"/>
                  <a:gd name="T54" fmla="*/ 7 w 158"/>
                  <a:gd name="T55" fmla="*/ 97 h 138"/>
                  <a:gd name="T56" fmla="*/ 14 w 158"/>
                  <a:gd name="T57" fmla="*/ 88 h 138"/>
                  <a:gd name="T58" fmla="*/ 23 w 158"/>
                  <a:gd name="T59" fmla="*/ 80 h 138"/>
                  <a:gd name="T60" fmla="*/ 28 w 158"/>
                  <a:gd name="T61" fmla="*/ 75 h 138"/>
                  <a:gd name="T62" fmla="*/ 37 w 158"/>
                  <a:gd name="T63" fmla="*/ 74 h 138"/>
                  <a:gd name="T64" fmla="*/ 52 w 158"/>
                  <a:gd name="T65" fmla="*/ 64 h 138"/>
                  <a:gd name="T66" fmla="*/ 67 w 158"/>
                  <a:gd name="T67" fmla="*/ 48 h 138"/>
                  <a:gd name="T68" fmla="*/ 79 w 158"/>
                  <a:gd name="T69" fmla="*/ 40 h 138"/>
                  <a:gd name="T70" fmla="*/ 84 w 158"/>
                  <a:gd name="T71" fmla="*/ 29 h 138"/>
                  <a:gd name="T72" fmla="*/ 87 w 158"/>
                  <a:gd name="T73" fmla="*/ 23 h 138"/>
                  <a:gd name="T74" fmla="*/ 91 w 158"/>
                  <a:gd name="T75" fmla="*/ 19 h 138"/>
                  <a:gd name="T76" fmla="*/ 98 w 158"/>
                  <a:gd name="T77" fmla="*/ 14 h 138"/>
                  <a:gd name="T78" fmla="*/ 106 w 158"/>
                  <a:gd name="T79" fmla="*/ 12 h 138"/>
                  <a:gd name="T80" fmla="*/ 118 w 158"/>
                  <a:gd name="T81" fmla="*/ 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8" h="138">
                    <a:moveTo>
                      <a:pt x="120" y="4"/>
                    </a:moveTo>
                    <a:lnTo>
                      <a:pt x="125" y="4"/>
                    </a:lnTo>
                    <a:lnTo>
                      <a:pt x="129" y="3"/>
                    </a:lnTo>
                    <a:lnTo>
                      <a:pt x="132" y="2"/>
                    </a:lnTo>
                    <a:lnTo>
                      <a:pt x="135" y="1"/>
                    </a:lnTo>
                    <a:lnTo>
                      <a:pt x="139" y="1"/>
                    </a:lnTo>
                    <a:lnTo>
                      <a:pt x="142" y="0"/>
                    </a:lnTo>
                    <a:lnTo>
                      <a:pt x="145" y="1"/>
                    </a:lnTo>
                    <a:lnTo>
                      <a:pt x="148" y="3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58" y="11"/>
                    </a:lnTo>
                    <a:lnTo>
                      <a:pt x="152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49" y="40"/>
                    </a:lnTo>
                    <a:lnTo>
                      <a:pt x="148" y="43"/>
                    </a:lnTo>
                    <a:lnTo>
                      <a:pt x="146" y="46"/>
                    </a:lnTo>
                    <a:lnTo>
                      <a:pt x="145" y="49"/>
                    </a:lnTo>
                    <a:lnTo>
                      <a:pt x="143" y="52"/>
                    </a:lnTo>
                    <a:lnTo>
                      <a:pt x="141" y="55"/>
                    </a:lnTo>
                    <a:lnTo>
                      <a:pt x="136" y="57"/>
                    </a:lnTo>
                    <a:lnTo>
                      <a:pt x="132" y="60"/>
                    </a:lnTo>
                    <a:lnTo>
                      <a:pt x="127" y="64"/>
                    </a:lnTo>
                    <a:lnTo>
                      <a:pt x="123" y="66"/>
                    </a:lnTo>
                    <a:lnTo>
                      <a:pt x="118" y="67"/>
                    </a:lnTo>
                    <a:lnTo>
                      <a:pt x="115" y="68"/>
                    </a:lnTo>
                    <a:lnTo>
                      <a:pt x="110" y="69"/>
                    </a:lnTo>
                    <a:lnTo>
                      <a:pt x="102" y="70"/>
                    </a:lnTo>
                    <a:lnTo>
                      <a:pt x="92" y="77"/>
                    </a:lnTo>
                    <a:lnTo>
                      <a:pt x="83" y="86"/>
                    </a:lnTo>
                    <a:lnTo>
                      <a:pt x="74" y="96"/>
                    </a:lnTo>
                    <a:lnTo>
                      <a:pt x="64" y="107"/>
                    </a:lnTo>
                    <a:lnTo>
                      <a:pt x="54" y="118"/>
                    </a:lnTo>
                    <a:lnTo>
                      <a:pt x="45" y="127"/>
                    </a:lnTo>
                    <a:lnTo>
                      <a:pt x="40" y="135"/>
                    </a:lnTo>
                    <a:lnTo>
                      <a:pt x="34" y="136"/>
                    </a:lnTo>
                    <a:lnTo>
                      <a:pt x="28" y="136"/>
                    </a:lnTo>
                    <a:lnTo>
                      <a:pt x="24" y="138"/>
                    </a:lnTo>
                    <a:lnTo>
                      <a:pt x="19" y="138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9" y="133"/>
                    </a:lnTo>
                    <a:lnTo>
                      <a:pt x="7" y="131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2"/>
                    </a:lnTo>
                    <a:lnTo>
                      <a:pt x="0" y="107"/>
                    </a:lnTo>
                    <a:lnTo>
                      <a:pt x="1" y="102"/>
                    </a:lnTo>
                    <a:lnTo>
                      <a:pt x="3" y="101"/>
                    </a:lnTo>
                    <a:lnTo>
                      <a:pt x="7" y="97"/>
                    </a:lnTo>
                    <a:lnTo>
                      <a:pt x="10" y="93"/>
                    </a:lnTo>
                    <a:lnTo>
                      <a:pt x="14" y="88"/>
                    </a:lnTo>
                    <a:lnTo>
                      <a:pt x="17" y="84"/>
                    </a:lnTo>
                    <a:lnTo>
                      <a:pt x="23" y="80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33" y="76"/>
                    </a:lnTo>
                    <a:lnTo>
                      <a:pt x="37" y="74"/>
                    </a:lnTo>
                    <a:lnTo>
                      <a:pt x="45" y="69"/>
                    </a:lnTo>
                    <a:lnTo>
                      <a:pt x="52" y="64"/>
                    </a:lnTo>
                    <a:lnTo>
                      <a:pt x="59" y="55"/>
                    </a:lnTo>
                    <a:lnTo>
                      <a:pt x="67" y="48"/>
                    </a:lnTo>
                    <a:lnTo>
                      <a:pt x="74" y="43"/>
                    </a:lnTo>
                    <a:lnTo>
                      <a:pt x="79" y="40"/>
                    </a:lnTo>
                    <a:lnTo>
                      <a:pt x="83" y="33"/>
                    </a:lnTo>
                    <a:lnTo>
                      <a:pt x="84" y="29"/>
                    </a:lnTo>
                    <a:lnTo>
                      <a:pt x="86" y="27"/>
                    </a:lnTo>
                    <a:lnTo>
                      <a:pt x="87" y="23"/>
                    </a:lnTo>
                    <a:lnTo>
                      <a:pt x="89" y="21"/>
                    </a:lnTo>
                    <a:lnTo>
                      <a:pt x="91" y="19"/>
                    </a:lnTo>
                    <a:lnTo>
                      <a:pt x="95" y="16"/>
                    </a:lnTo>
                    <a:lnTo>
                      <a:pt x="98" y="14"/>
                    </a:lnTo>
                    <a:lnTo>
                      <a:pt x="101" y="12"/>
                    </a:lnTo>
                    <a:lnTo>
                      <a:pt x="106" y="12"/>
                    </a:lnTo>
                    <a:lnTo>
                      <a:pt x="112" y="10"/>
                    </a:lnTo>
                    <a:lnTo>
                      <a:pt x="118" y="6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4" name="Freeform 2322">
                <a:extLst>
                  <a:ext uri="{FF2B5EF4-FFF2-40B4-BE49-F238E27FC236}">
                    <a16:creationId xmlns:a16="http://schemas.microsoft.com/office/drawing/2014/main" id="{15A7B848-A93C-410E-A0DA-62B94AE6F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59"/>
                <a:ext cx="10" cy="3"/>
              </a:xfrm>
              <a:custGeom>
                <a:avLst/>
                <a:gdLst>
                  <a:gd name="T0" fmla="*/ 28 w 28"/>
                  <a:gd name="T1" fmla="*/ 5 h 7"/>
                  <a:gd name="T2" fmla="*/ 28 w 28"/>
                  <a:gd name="T3" fmla="*/ 5 h 7"/>
                  <a:gd name="T4" fmla="*/ 25 w 28"/>
                  <a:gd name="T5" fmla="*/ 3 h 7"/>
                  <a:gd name="T6" fmla="*/ 22 w 28"/>
                  <a:gd name="T7" fmla="*/ 0 h 7"/>
                  <a:gd name="T8" fmla="*/ 18 w 28"/>
                  <a:gd name="T9" fmla="*/ 2 h 7"/>
                  <a:gd name="T10" fmla="*/ 15 w 28"/>
                  <a:gd name="T11" fmla="*/ 3 h 7"/>
                  <a:gd name="T12" fmla="*/ 11 w 28"/>
                  <a:gd name="T13" fmla="*/ 3 h 7"/>
                  <a:gd name="T14" fmla="*/ 9 w 28"/>
                  <a:gd name="T15" fmla="*/ 5 h 7"/>
                  <a:gd name="T16" fmla="*/ 5 w 28"/>
                  <a:gd name="T17" fmla="*/ 5 h 7"/>
                  <a:gd name="T18" fmla="*/ 0 w 28"/>
                  <a:gd name="T19" fmla="*/ 5 h 7"/>
                  <a:gd name="T20" fmla="*/ 0 w 28"/>
                  <a:gd name="T21" fmla="*/ 7 h 7"/>
                  <a:gd name="T22" fmla="*/ 5 w 28"/>
                  <a:gd name="T23" fmla="*/ 7 h 7"/>
                  <a:gd name="T24" fmla="*/ 9 w 28"/>
                  <a:gd name="T25" fmla="*/ 6 h 7"/>
                  <a:gd name="T26" fmla="*/ 11 w 28"/>
                  <a:gd name="T27" fmla="*/ 5 h 7"/>
                  <a:gd name="T28" fmla="*/ 15 w 28"/>
                  <a:gd name="T29" fmla="*/ 4 h 7"/>
                  <a:gd name="T30" fmla="*/ 18 w 28"/>
                  <a:gd name="T31" fmla="*/ 3 h 7"/>
                  <a:gd name="T32" fmla="*/ 22 w 28"/>
                  <a:gd name="T33" fmla="*/ 3 h 7"/>
                  <a:gd name="T34" fmla="*/ 24 w 28"/>
                  <a:gd name="T35" fmla="*/ 4 h 7"/>
                  <a:gd name="T36" fmla="*/ 27 w 28"/>
                  <a:gd name="T37" fmla="*/ 6 h 7"/>
                  <a:gd name="T38" fmla="*/ 27 w 28"/>
                  <a:gd name="T39" fmla="*/ 5 h 7"/>
                  <a:gd name="T40" fmla="*/ 28 w 28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5"/>
                    </a:moveTo>
                    <a:lnTo>
                      <a:pt x="28" y="5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5" name="Freeform 2323">
                <a:extLst>
                  <a:ext uri="{FF2B5EF4-FFF2-40B4-BE49-F238E27FC236}">
                    <a16:creationId xmlns:a16="http://schemas.microsoft.com/office/drawing/2014/main" id="{E00871C2-EF4F-4CB2-A154-34151CBAE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861"/>
                <a:ext cx="4" cy="3"/>
              </a:xfrm>
              <a:custGeom>
                <a:avLst/>
                <a:gdLst>
                  <a:gd name="T0" fmla="*/ 12 w 12"/>
                  <a:gd name="T1" fmla="*/ 7 h 7"/>
                  <a:gd name="T2" fmla="*/ 11 w 12"/>
                  <a:gd name="T3" fmla="*/ 3 h 7"/>
                  <a:gd name="T4" fmla="*/ 6 w 12"/>
                  <a:gd name="T5" fmla="*/ 2 h 7"/>
                  <a:gd name="T6" fmla="*/ 3 w 12"/>
                  <a:gd name="T7" fmla="*/ 2 h 7"/>
                  <a:gd name="T8" fmla="*/ 1 w 12"/>
                  <a:gd name="T9" fmla="*/ 0 h 7"/>
                  <a:gd name="T10" fmla="*/ 0 w 12"/>
                  <a:gd name="T11" fmla="*/ 0 h 7"/>
                  <a:gd name="T12" fmla="*/ 1 w 12"/>
                  <a:gd name="T13" fmla="*/ 2 h 7"/>
                  <a:gd name="T14" fmla="*/ 6 w 12"/>
                  <a:gd name="T15" fmla="*/ 5 h 7"/>
                  <a:gd name="T16" fmla="*/ 10 w 12"/>
                  <a:gd name="T17" fmla="*/ 5 h 7"/>
                  <a:gd name="T18" fmla="*/ 10 w 12"/>
                  <a:gd name="T19" fmla="*/ 7 h 7"/>
                  <a:gd name="T20" fmla="*/ 12 w 12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lnTo>
                      <a:pt x="11" y="3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6" name="Freeform 2324">
                <a:extLst>
                  <a:ext uri="{FF2B5EF4-FFF2-40B4-BE49-F238E27FC236}">
                    <a16:creationId xmlns:a16="http://schemas.microsoft.com/office/drawing/2014/main" id="{BEB9A681-F729-478A-B8B2-05460A3A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64"/>
                <a:ext cx="3" cy="6"/>
              </a:xfrm>
              <a:custGeom>
                <a:avLst/>
                <a:gdLst>
                  <a:gd name="T0" fmla="*/ 3 w 9"/>
                  <a:gd name="T1" fmla="*/ 17 h 17"/>
                  <a:gd name="T2" fmla="*/ 9 w 9"/>
                  <a:gd name="T3" fmla="*/ 0 h 17"/>
                  <a:gd name="T4" fmla="*/ 7 w 9"/>
                  <a:gd name="T5" fmla="*/ 0 h 17"/>
                  <a:gd name="T6" fmla="*/ 0 w 9"/>
                  <a:gd name="T7" fmla="*/ 17 h 17"/>
                  <a:gd name="T8" fmla="*/ 3 w 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3" y="17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17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7" name="Freeform 2325">
                <a:extLst>
                  <a:ext uri="{FF2B5EF4-FFF2-40B4-BE49-F238E27FC236}">
                    <a16:creationId xmlns:a16="http://schemas.microsoft.com/office/drawing/2014/main" id="{310851B1-DB91-4253-A59D-BC39BFAB7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69"/>
                <a:ext cx="3" cy="9"/>
              </a:xfrm>
              <a:custGeom>
                <a:avLst/>
                <a:gdLst>
                  <a:gd name="T0" fmla="*/ 1 w 10"/>
                  <a:gd name="T1" fmla="*/ 27 h 27"/>
                  <a:gd name="T2" fmla="*/ 3 w 10"/>
                  <a:gd name="T3" fmla="*/ 22 h 27"/>
                  <a:gd name="T4" fmla="*/ 4 w 10"/>
                  <a:gd name="T5" fmla="*/ 19 h 27"/>
                  <a:gd name="T6" fmla="*/ 5 w 10"/>
                  <a:gd name="T7" fmla="*/ 16 h 27"/>
                  <a:gd name="T8" fmla="*/ 7 w 10"/>
                  <a:gd name="T9" fmla="*/ 12 h 27"/>
                  <a:gd name="T10" fmla="*/ 9 w 10"/>
                  <a:gd name="T11" fmla="*/ 10 h 27"/>
                  <a:gd name="T12" fmla="*/ 9 w 10"/>
                  <a:gd name="T13" fmla="*/ 6 h 27"/>
                  <a:gd name="T14" fmla="*/ 9 w 10"/>
                  <a:gd name="T15" fmla="*/ 4 h 27"/>
                  <a:gd name="T16" fmla="*/ 10 w 10"/>
                  <a:gd name="T17" fmla="*/ 0 h 27"/>
                  <a:gd name="T18" fmla="*/ 9 w 10"/>
                  <a:gd name="T19" fmla="*/ 0 h 27"/>
                  <a:gd name="T20" fmla="*/ 9 w 10"/>
                  <a:gd name="T21" fmla="*/ 4 h 27"/>
                  <a:gd name="T22" fmla="*/ 7 w 10"/>
                  <a:gd name="T23" fmla="*/ 6 h 27"/>
                  <a:gd name="T24" fmla="*/ 6 w 10"/>
                  <a:gd name="T25" fmla="*/ 10 h 27"/>
                  <a:gd name="T26" fmla="*/ 5 w 10"/>
                  <a:gd name="T27" fmla="*/ 12 h 27"/>
                  <a:gd name="T28" fmla="*/ 4 w 10"/>
                  <a:gd name="T29" fmla="*/ 15 h 27"/>
                  <a:gd name="T30" fmla="*/ 3 w 10"/>
                  <a:gd name="T31" fmla="*/ 18 h 27"/>
                  <a:gd name="T32" fmla="*/ 1 w 10"/>
                  <a:gd name="T33" fmla="*/ 21 h 27"/>
                  <a:gd name="T34" fmla="*/ 0 w 10"/>
                  <a:gd name="T35" fmla="*/ 24 h 27"/>
                  <a:gd name="T36" fmla="*/ 1 w 10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27">
                    <a:moveTo>
                      <a:pt x="1" y="27"/>
                    </a:move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8" name="Freeform 2326">
                <a:extLst>
                  <a:ext uri="{FF2B5EF4-FFF2-40B4-BE49-F238E27FC236}">
                    <a16:creationId xmlns:a16="http://schemas.microsoft.com/office/drawing/2014/main" id="{AAA94260-36C3-44DD-B036-E3C309B0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3877"/>
                <a:ext cx="11" cy="6"/>
              </a:xfrm>
              <a:custGeom>
                <a:avLst/>
                <a:gdLst>
                  <a:gd name="T0" fmla="*/ 0 w 33"/>
                  <a:gd name="T1" fmla="*/ 18 h 18"/>
                  <a:gd name="T2" fmla="*/ 0 w 33"/>
                  <a:gd name="T3" fmla="*/ 18 h 18"/>
                  <a:gd name="T4" fmla="*/ 3 w 33"/>
                  <a:gd name="T5" fmla="*/ 17 h 18"/>
                  <a:gd name="T6" fmla="*/ 9 w 33"/>
                  <a:gd name="T7" fmla="*/ 16 h 18"/>
                  <a:gd name="T8" fmla="*/ 12 w 33"/>
                  <a:gd name="T9" fmla="*/ 14 h 18"/>
                  <a:gd name="T10" fmla="*/ 18 w 33"/>
                  <a:gd name="T11" fmla="*/ 10 h 18"/>
                  <a:gd name="T12" fmla="*/ 21 w 33"/>
                  <a:gd name="T13" fmla="*/ 8 h 18"/>
                  <a:gd name="T14" fmla="*/ 26 w 33"/>
                  <a:gd name="T15" fmla="*/ 6 h 18"/>
                  <a:gd name="T16" fmla="*/ 29 w 33"/>
                  <a:gd name="T17" fmla="*/ 3 h 18"/>
                  <a:gd name="T18" fmla="*/ 33 w 33"/>
                  <a:gd name="T19" fmla="*/ 1 h 18"/>
                  <a:gd name="T20" fmla="*/ 32 w 33"/>
                  <a:gd name="T21" fmla="*/ 0 h 18"/>
                  <a:gd name="T22" fmla="*/ 29 w 33"/>
                  <a:gd name="T23" fmla="*/ 1 h 18"/>
                  <a:gd name="T24" fmla="*/ 25 w 33"/>
                  <a:gd name="T25" fmla="*/ 5 h 18"/>
                  <a:gd name="T26" fmla="*/ 20 w 33"/>
                  <a:gd name="T27" fmla="*/ 7 h 18"/>
                  <a:gd name="T28" fmla="*/ 16 w 33"/>
                  <a:gd name="T29" fmla="*/ 10 h 18"/>
                  <a:gd name="T30" fmla="*/ 11 w 33"/>
                  <a:gd name="T31" fmla="*/ 13 h 18"/>
                  <a:gd name="T32" fmla="*/ 7 w 33"/>
                  <a:gd name="T33" fmla="*/ 15 h 18"/>
                  <a:gd name="T34" fmla="*/ 3 w 33"/>
                  <a:gd name="T35" fmla="*/ 16 h 18"/>
                  <a:gd name="T36" fmla="*/ 0 w 33"/>
                  <a:gd name="T37" fmla="*/ 16 h 18"/>
                  <a:gd name="T38" fmla="*/ 0 w 33"/>
                  <a:gd name="T39" fmla="*/ 16 h 18"/>
                  <a:gd name="T40" fmla="*/ 0 w 3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0" y="18"/>
                    </a:lnTo>
                    <a:lnTo>
                      <a:pt x="3" y="17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8" y="10"/>
                    </a:lnTo>
                    <a:lnTo>
                      <a:pt x="21" y="8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5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9" name="Freeform 2327">
                <a:extLst>
                  <a:ext uri="{FF2B5EF4-FFF2-40B4-BE49-F238E27FC236}">
                    <a16:creationId xmlns:a16="http://schemas.microsoft.com/office/drawing/2014/main" id="{34FB83C1-F137-49E2-A417-2EC79B0D6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3883"/>
                <a:ext cx="24" cy="22"/>
              </a:xfrm>
              <a:custGeom>
                <a:avLst/>
                <a:gdLst>
                  <a:gd name="T0" fmla="*/ 1 w 73"/>
                  <a:gd name="T1" fmla="*/ 66 h 66"/>
                  <a:gd name="T2" fmla="*/ 2 w 73"/>
                  <a:gd name="T3" fmla="*/ 66 h 66"/>
                  <a:gd name="T4" fmla="*/ 8 w 73"/>
                  <a:gd name="T5" fmla="*/ 61 h 66"/>
                  <a:gd name="T6" fmla="*/ 17 w 73"/>
                  <a:gd name="T7" fmla="*/ 51 h 66"/>
                  <a:gd name="T8" fmla="*/ 26 w 73"/>
                  <a:gd name="T9" fmla="*/ 40 h 66"/>
                  <a:gd name="T10" fmla="*/ 36 w 73"/>
                  <a:gd name="T11" fmla="*/ 28 h 66"/>
                  <a:gd name="T12" fmla="*/ 46 w 73"/>
                  <a:gd name="T13" fmla="*/ 18 h 66"/>
                  <a:gd name="T14" fmla="*/ 55 w 73"/>
                  <a:gd name="T15" fmla="*/ 9 h 66"/>
                  <a:gd name="T16" fmla="*/ 65 w 73"/>
                  <a:gd name="T17" fmla="*/ 4 h 66"/>
                  <a:gd name="T18" fmla="*/ 73 w 73"/>
                  <a:gd name="T19" fmla="*/ 1 h 66"/>
                  <a:gd name="T20" fmla="*/ 73 w 73"/>
                  <a:gd name="T21" fmla="*/ 0 h 66"/>
                  <a:gd name="T22" fmla="*/ 64 w 73"/>
                  <a:gd name="T23" fmla="*/ 2 h 66"/>
                  <a:gd name="T24" fmla="*/ 54 w 73"/>
                  <a:gd name="T25" fmla="*/ 8 h 66"/>
                  <a:gd name="T26" fmla="*/ 44 w 73"/>
                  <a:gd name="T27" fmla="*/ 16 h 66"/>
                  <a:gd name="T28" fmla="*/ 35 w 73"/>
                  <a:gd name="T29" fmla="*/ 27 h 66"/>
                  <a:gd name="T30" fmla="*/ 25 w 73"/>
                  <a:gd name="T31" fmla="*/ 38 h 66"/>
                  <a:gd name="T32" fmla="*/ 15 w 73"/>
                  <a:gd name="T33" fmla="*/ 50 h 66"/>
                  <a:gd name="T34" fmla="*/ 7 w 73"/>
                  <a:gd name="T35" fmla="*/ 59 h 66"/>
                  <a:gd name="T36" fmla="*/ 0 w 73"/>
                  <a:gd name="T37" fmla="*/ 65 h 66"/>
                  <a:gd name="T38" fmla="*/ 1 w 73"/>
                  <a:gd name="T39" fmla="*/ 65 h 66"/>
                  <a:gd name="T40" fmla="*/ 1 w 73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6">
                    <a:moveTo>
                      <a:pt x="1" y="66"/>
                    </a:moveTo>
                    <a:lnTo>
                      <a:pt x="2" y="66"/>
                    </a:lnTo>
                    <a:lnTo>
                      <a:pt x="8" y="61"/>
                    </a:lnTo>
                    <a:lnTo>
                      <a:pt x="17" y="51"/>
                    </a:lnTo>
                    <a:lnTo>
                      <a:pt x="26" y="40"/>
                    </a:lnTo>
                    <a:lnTo>
                      <a:pt x="36" y="28"/>
                    </a:lnTo>
                    <a:lnTo>
                      <a:pt x="46" y="18"/>
                    </a:lnTo>
                    <a:lnTo>
                      <a:pt x="55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64" y="2"/>
                    </a:lnTo>
                    <a:lnTo>
                      <a:pt x="54" y="8"/>
                    </a:lnTo>
                    <a:lnTo>
                      <a:pt x="44" y="16"/>
                    </a:lnTo>
                    <a:lnTo>
                      <a:pt x="35" y="27"/>
                    </a:lnTo>
                    <a:lnTo>
                      <a:pt x="25" y="38"/>
                    </a:lnTo>
                    <a:lnTo>
                      <a:pt x="15" y="50"/>
                    </a:lnTo>
                    <a:lnTo>
                      <a:pt x="7" y="59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0" name="Freeform 2328">
                <a:extLst>
                  <a:ext uri="{FF2B5EF4-FFF2-40B4-BE49-F238E27FC236}">
                    <a16:creationId xmlns:a16="http://schemas.microsoft.com/office/drawing/2014/main" id="{1711FE40-BF52-4145-87C2-EA1EAB15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904"/>
                <a:ext cx="11" cy="3"/>
              </a:xfrm>
              <a:custGeom>
                <a:avLst/>
                <a:gdLst>
                  <a:gd name="T0" fmla="*/ 0 w 32"/>
                  <a:gd name="T1" fmla="*/ 1 h 9"/>
                  <a:gd name="T2" fmla="*/ 2 w 32"/>
                  <a:gd name="T3" fmla="*/ 4 h 9"/>
                  <a:gd name="T4" fmla="*/ 4 w 32"/>
                  <a:gd name="T5" fmla="*/ 7 h 9"/>
                  <a:gd name="T6" fmla="*/ 9 w 32"/>
                  <a:gd name="T7" fmla="*/ 8 h 9"/>
                  <a:gd name="T8" fmla="*/ 12 w 32"/>
                  <a:gd name="T9" fmla="*/ 9 h 9"/>
                  <a:gd name="T10" fmla="*/ 17 w 32"/>
                  <a:gd name="T11" fmla="*/ 9 h 9"/>
                  <a:gd name="T12" fmla="*/ 21 w 32"/>
                  <a:gd name="T13" fmla="*/ 8 h 9"/>
                  <a:gd name="T14" fmla="*/ 27 w 32"/>
                  <a:gd name="T15" fmla="*/ 8 h 9"/>
                  <a:gd name="T16" fmla="*/ 32 w 32"/>
                  <a:gd name="T17" fmla="*/ 5 h 9"/>
                  <a:gd name="T18" fmla="*/ 32 w 32"/>
                  <a:gd name="T19" fmla="*/ 4 h 9"/>
                  <a:gd name="T20" fmla="*/ 27 w 32"/>
                  <a:gd name="T21" fmla="*/ 5 h 9"/>
                  <a:gd name="T22" fmla="*/ 21 w 32"/>
                  <a:gd name="T23" fmla="*/ 7 h 9"/>
                  <a:gd name="T24" fmla="*/ 17 w 32"/>
                  <a:gd name="T25" fmla="*/ 8 h 9"/>
                  <a:gd name="T26" fmla="*/ 12 w 32"/>
                  <a:gd name="T27" fmla="*/ 8 h 9"/>
                  <a:gd name="T28" fmla="*/ 9 w 32"/>
                  <a:gd name="T29" fmla="*/ 7 h 9"/>
                  <a:gd name="T30" fmla="*/ 7 w 32"/>
                  <a:gd name="T31" fmla="*/ 5 h 9"/>
                  <a:gd name="T32" fmla="*/ 3 w 32"/>
                  <a:gd name="T33" fmla="*/ 3 h 9"/>
                  <a:gd name="T34" fmla="*/ 1 w 32"/>
                  <a:gd name="T35" fmla="*/ 0 h 9"/>
                  <a:gd name="T36" fmla="*/ 0 w 32"/>
                  <a:gd name="T3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9">
                    <a:moveTo>
                      <a:pt x="0" y="1"/>
                    </a:moveTo>
                    <a:lnTo>
                      <a:pt x="2" y="4"/>
                    </a:lnTo>
                    <a:lnTo>
                      <a:pt x="4" y="7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8"/>
                    </a:lnTo>
                    <a:lnTo>
                      <a:pt x="27" y="8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1" name="Freeform 2329">
                <a:extLst>
                  <a:ext uri="{FF2B5EF4-FFF2-40B4-BE49-F238E27FC236}">
                    <a16:creationId xmlns:a16="http://schemas.microsoft.com/office/drawing/2014/main" id="{9A709CDA-4513-41E9-9FC3-28C778EBD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894"/>
                <a:ext cx="3" cy="10"/>
              </a:xfrm>
              <a:custGeom>
                <a:avLst/>
                <a:gdLst>
                  <a:gd name="T0" fmla="*/ 1 w 9"/>
                  <a:gd name="T1" fmla="*/ 0 h 30"/>
                  <a:gd name="T2" fmla="*/ 1 w 9"/>
                  <a:gd name="T3" fmla="*/ 1 h 30"/>
                  <a:gd name="T4" fmla="*/ 0 w 9"/>
                  <a:gd name="T5" fmla="*/ 7 h 30"/>
                  <a:gd name="T6" fmla="*/ 0 w 9"/>
                  <a:gd name="T7" fmla="*/ 10 h 30"/>
                  <a:gd name="T8" fmla="*/ 0 w 9"/>
                  <a:gd name="T9" fmla="*/ 14 h 30"/>
                  <a:gd name="T10" fmla="*/ 1 w 9"/>
                  <a:gd name="T11" fmla="*/ 18 h 30"/>
                  <a:gd name="T12" fmla="*/ 2 w 9"/>
                  <a:gd name="T13" fmla="*/ 21 h 30"/>
                  <a:gd name="T14" fmla="*/ 3 w 9"/>
                  <a:gd name="T15" fmla="*/ 24 h 30"/>
                  <a:gd name="T16" fmla="*/ 5 w 9"/>
                  <a:gd name="T17" fmla="*/ 28 h 30"/>
                  <a:gd name="T18" fmla="*/ 8 w 9"/>
                  <a:gd name="T19" fmla="*/ 30 h 30"/>
                  <a:gd name="T20" fmla="*/ 9 w 9"/>
                  <a:gd name="T21" fmla="*/ 28 h 30"/>
                  <a:gd name="T22" fmla="*/ 7 w 9"/>
                  <a:gd name="T23" fmla="*/ 26 h 30"/>
                  <a:gd name="T24" fmla="*/ 4 w 9"/>
                  <a:gd name="T25" fmla="*/ 23 h 30"/>
                  <a:gd name="T26" fmla="*/ 3 w 9"/>
                  <a:gd name="T27" fmla="*/ 21 h 30"/>
                  <a:gd name="T28" fmla="*/ 3 w 9"/>
                  <a:gd name="T29" fmla="*/ 18 h 30"/>
                  <a:gd name="T30" fmla="*/ 2 w 9"/>
                  <a:gd name="T31" fmla="*/ 14 h 30"/>
                  <a:gd name="T32" fmla="*/ 3 w 9"/>
                  <a:gd name="T33" fmla="*/ 10 h 30"/>
                  <a:gd name="T34" fmla="*/ 2 w 9"/>
                  <a:gd name="T35" fmla="*/ 7 h 30"/>
                  <a:gd name="T36" fmla="*/ 3 w 9"/>
                  <a:gd name="T37" fmla="*/ 1 h 30"/>
                  <a:gd name="T38" fmla="*/ 3 w 9"/>
                  <a:gd name="T39" fmla="*/ 1 h 30"/>
                  <a:gd name="T40" fmla="*/ 1 w 9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2" name="Freeform 2330">
                <a:extLst>
                  <a:ext uri="{FF2B5EF4-FFF2-40B4-BE49-F238E27FC236}">
                    <a16:creationId xmlns:a16="http://schemas.microsoft.com/office/drawing/2014/main" id="{E03C6803-7BA4-43DE-81E2-E29E4386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885"/>
                <a:ext cx="10" cy="9"/>
              </a:xfrm>
              <a:custGeom>
                <a:avLst/>
                <a:gdLst>
                  <a:gd name="T0" fmla="*/ 28 w 28"/>
                  <a:gd name="T1" fmla="*/ 0 h 29"/>
                  <a:gd name="T2" fmla="*/ 27 w 28"/>
                  <a:gd name="T3" fmla="*/ 0 h 29"/>
                  <a:gd name="T4" fmla="*/ 24 w 28"/>
                  <a:gd name="T5" fmla="*/ 2 h 29"/>
                  <a:gd name="T6" fmla="*/ 22 w 28"/>
                  <a:gd name="T7" fmla="*/ 5 h 29"/>
                  <a:gd name="T8" fmla="*/ 17 w 28"/>
                  <a:gd name="T9" fmla="*/ 10 h 29"/>
                  <a:gd name="T10" fmla="*/ 13 w 28"/>
                  <a:gd name="T11" fmla="*/ 13 h 29"/>
                  <a:gd name="T12" fmla="*/ 9 w 28"/>
                  <a:gd name="T13" fmla="*/ 18 h 29"/>
                  <a:gd name="T14" fmla="*/ 6 w 28"/>
                  <a:gd name="T15" fmla="*/ 22 h 29"/>
                  <a:gd name="T16" fmla="*/ 2 w 28"/>
                  <a:gd name="T17" fmla="*/ 25 h 29"/>
                  <a:gd name="T18" fmla="*/ 0 w 28"/>
                  <a:gd name="T19" fmla="*/ 28 h 29"/>
                  <a:gd name="T20" fmla="*/ 1 w 28"/>
                  <a:gd name="T21" fmla="*/ 29 h 29"/>
                  <a:gd name="T22" fmla="*/ 4 w 28"/>
                  <a:gd name="T23" fmla="*/ 27 h 29"/>
                  <a:gd name="T24" fmla="*/ 7 w 28"/>
                  <a:gd name="T25" fmla="*/ 23 h 29"/>
                  <a:gd name="T26" fmla="*/ 11 w 28"/>
                  <a:gd name="T27" fmla="*/ 20 h 29"/>
                  <a:gd name="T28" fmla="*/ 15 w 28"/>
                  <a:gd name="T29" fmla="*/ 15 h 29"/>
                  <a:gd name="T30" fmla="*/ 18 w 28"/>
                  <a:gd name="T31" fmla="*/ 11 h 29"/>
                  <a:gd name="T32" fmla="*/ 23 w 28"/>
                  <a:gd name="T33" fmla="*/ 7 h 29"/>
                  <a:gd name="T34" fmla="*/ 26 w 28"/>
                  <a:gd name="T35" fmla="*/ 3 h 29"/>
                  <a:gd name="T36" fmla="*/ 28 w 28"/>
                  <a:gd name="T37" fmla="*/ 2 h 29"/>
                  <a:gd name="T38" fmla="*/ 27 w 28"/>
                  <a:gd name="T39" fmla="*/ 2 h 29"/>
                  <a:gd name="T40" fmla="*/ 28 w 28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9">
                    <a:moveTo>
                      <a:pt x="28" y="0"/>
                    </a:moveTo>
                    <a:lnTo>
                      <a:pt x="27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3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20"/>
                    </a:lnTo>
                    <a:lnTo>
                      <a:pt x="15" y="15"/>
                    </a:lnTo>
                    <a:lnTo>
                      <a:pt x="18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3" name="Freeform 2331">
                <a:extLst>
                  <a:ext uri="{FF2B5EF4-FFF2-40B4-BE49-F238E27FC236}">
                    <a16:creationId xmlns:a16="http://schemas.microsoft.com/office/drawing/2014/main" id="{C3B3DA46-B8E4-4841-BA6F-8679BAB6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873"/>
                <a:ext cx="18" cy="13"/>
              </a:xfrm>
              <a:custGeom>
                <a:avLst/>
                <a:gdLst>
                  <a:gd name="T0" fmla="*/ 51 w 54"/>
                  <a:gd name="T1" fmla="*/ 0 h 38"/>
                  <a:gd name="T2" fmla="*/ 53 w 54"/>
                  <a:gd name="T3" fmla="*/ 0 h 38"/>
                  <a:gd name="T4" fmla="*/ 46 w 54"/>
                  <a:gd name="T5" fmla="*/ 3 h 38"/>
                  <a:gd name="T6" fmla="*/ 39 w 54"/>
                  <a:gd name="T7" fmla="*/ 8 h 38"/>
                  <a:gd name="T8" fmla="*/ 31 w 54"/>
                  <a:gd name="T9" fmla="*/ 15 h 38"/>
                  <a:gd name="T10" fmla="*/ 25 w 54"/>
                  <a:gd name="T11" fmla="*/ 22 h 38"/>
                  <a:gd name="T12" fmla="*/ 18 w 54"/>
                  <a:gd name="T13" fmla="*/ 29 h 38"/>
                  <a:gd name="T14" fmla="*/ 10 w 54"/>
                  <a:gd name="T15" fmla="*/ 35 h 38"/>
                  <a:gd name="T16" fmla="*/ 6 w 54"/>
                  <a:gd name="T17" fmla="*/ 36 h 38"/>
                  <a:gd name="T18" fmla="*/ 2 w 54"/>
                  <a:gd name="T19" fmla="*/ 35 h 38"/>
                  <a:gd name="T20" fmla="*/ 0 w 54"/>
                  <a:gd name="T21" fmla="*/ 36 h 38"/>
                  <a:gd name="T22" fmla="*/ 6 w 54"/>
                  <a:gd name="T23" fmla="*/ 38 h 38"/>
                  <a:gd name="T24" fmla="*/ 11 w 54"/>
                  <a:gd name="T25" fmla="*/ 36 h 38"/>
                  <a:gd name="T26" fmla="*/ 19 w 54"/>
                  <a:gd name="T27" fmla="*/ 30 h 38"/>
                  <a:gd name="T28" fmla="*/ 27 w 54"/>
                  <a:gd name="T29" fmla="*/ 24 h 38"/>
                  <a:gd name="T30" fmla="*/ 34 w 54"/>
                  <a:gd name="T31" fmla="*/ 17 h 38"/>
                  <a:gd name="T32" fmla="*/ 40 w 54"/>
                  <a:gd name="T33" fmla="*/ 9 h 38"/>
                  <a:gd name="T34" fmla="*/ 48 w 54"/>
                  <a:gd name="T35" fmla="*/ 4 h 38"/>
                  <a:gd name="T36" fmla="*/ 53 w 54"/>
                  <a:gd name="T37" fmla="*/ 2 h 38"/>
                  <a:gd name="T38" fmla="*/ 54 w 54"/>
                  <a:gd name="T39" fmla="*/ 2 h 38"/>
                  <a:gd name="T40" fmla="*/ 51 w 5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38">
                    <a:moveTo>
                      <a:pt x="51" y="0"/>
                    </a:moveTo>
                    <a:lnTo>
                      <a:pt x="53" y="0"/>
                    </a:lnTo>
                    <a:lnTo>
                      <a:pt x="46" y="3"/>
                    </a:lnTo>
                    <a:lnTo>
                      <a:pt x="39" y="8"/>
                    </a:lnTo>
                    <a:lnTo>
                      <a:pt x="31" y="15"/>
                    </a:lnTo>
                    <a:lnTo>
                      <a:pt x="25" y="22"/>
                    </a:lnTo>
                    <a:lnTo>
                      <a:pt x="18" y="29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5"/>
                    </a:lnTo>
                    <a:lnTo>
                      <a:pt x="0" y="36"/>
                    </a:lnTo>
                    <a:lnTo>
                      <a:pt x="6" y="38"/>
                    </a:lnTo>
                    <a:lnTo>
                      <a:pt x="11" y="36"/>
                    </a:lnTo>
                    <a:lnTo>
                      <a:pt x="19" y="30"/>
                    </a:lnTo>
                    <a:lnTo>
                      <a:pt x="27" y="24"/>
                    </a:lnTo>
                    <a:lnTo>
                      <a:pt x="34" y="17"/>
                    </a:lnTo>
                    <a:lnTo>
                      <a:pt x="40" y="9"/>
                    </a:lnTo>
                    <a:lnTo>
                      <a:pt x="48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4" name="Freeform 2332">
                <a:extLst>
                  <a:ext uri="{FF2B5EF4-FFF2-40B4-BE49-F238E27FC236}">
                    <a16:creationId xmlns:a16="http://schemas.microsoft.com/office/drawing/2014/main" id="{BAADC381-60C1-484E-A8C2-EBF6A91B3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3871"/>
                <a:ext cx="2" cy="3"/>
              </a:xfrm>
              <a:custGeom>
                <a:avLst/>
                <a:gdLst>
                  <a:gd name="T0" fmla="*/ 4 w 6"/>
                  <a:gd name="T1" fmla="*/ 1 h 9"/>
                  <a:gd name="T2" fmla="*/ 4 w 6"/>
                  <a:gd name="T3" fmla="*/ 0 h 9"/>
                  <a:gd name="T4" fmla="*/ 0 w 6"/>
                  <a:gd name="T5" fmla="*/ 8 h 9"/>
                  <a:gd name="T6" fmla="*/ 2 w 6"/>
                  <a:gd name="T7" fmla="*/ 9 h 9"/>
                  <a:gd name="T8" fmla="*/ 6 w 6"/>
                  <a:gd name="T9" fmla="*/ 1 h 9"/>
                  <a:gd name="T10" fmla="*/ 6 w 6"/>
                  <a:gd name="T11" fmla="*/ 1 h 9"/>
                  <a:gd name="T12" fmla="*/ 4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4" y="1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5" name="Freeform 2333">
                <a:extLst>
                  <a:ext uri="{FF2B5EF4-FFF2-40B4-BE49-F238E27FC236}">
                    <a16:creationId xmlns:a16="http://schemas.microsoft.com/office/drawing/2014/main" id="{DE5E7D4E-1F27-4FCB-AE2D-D1573525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3864"/>
                <a:ext cx="6" cy="7"/>
              </a:xfrm>
              <a:custGeom>
                <a:avLst/>
                <a:gdLst>
                  <a:gd name="T0" fmla="*/ 19 w 19"/>
                  <a:gd name="T1" fmla="*/ 0 h 22"/>
                  <a:gd name="T2" fmla="*/ 17 w 19"/>
                  <a:gd name="T3" fmla="*/ 0 h 22"/>
                  <a:gd name="T4" fmla="*/ 15 w 19"/>
                  <a:gd name="T5" fmla="*/ 3 h 22"/>
                  <a:gd name="T6" fmla="*/ 11 w 19"/>
                  <a:gd name="T7" fmla="*/ 5 h 22"/>
                  <a:gd name="T8" fmla="*/ 8 w 19"/>
                  <a:gd name="T9" fmla="*/ 8 h 22"/>
                  <a:gd name="T10" fmla="*/ 6 w 19"/>
                  <a:gd name="T11" fmla="*/ 10 h 22"/>
                  <a:gd name="T12" fmla="*/ 5 w 19"/>
                  <a:gd name="T13" fmla="*/ 12 h 22"/>
                  <a:gd name="T14" fmla="*/ 2 w 19"/>
                  <a:gd name="T15" fmla="*/ 14 h 22"/>
                  <a:gd name="T16" fmla="*/ 1 w 19"/>
                  <a:gd name="T17" fmla="*/ 19 h 22"/>
                  <a:gd name="T18" fmla="*/ 0 w 19"/>
                  <a:gd name="T19" fmla="*/ 22 h 22"/>
                  <a:gd name="T20" fmla="*/ 2 w 19"/>
                  <a:gd name="T21" fmla="*/ 22 h 22"/>
                  <a:gd name="T22" fmla="*/ 2 w 19"/>
                  <a:gd name="T23" fmla="*/ 19 h 22"/>
                  <a:gd name="T24" fmla="*/ 5 w 19"/>
                  <a:gd name="T25" fmla="*/ 17 h 22"/>
                  <a:gd name="T26" fmla="*/ 5 w 19"/>
                  <a:gd name="T27" fmla="*/ 14 h 22"/>
                  <a:gd name="T28" fmla="*/ 8 w 19"/>
                  <a:gd name="T29" fmla="*/ 11 h 22"/>
                  <a:gd name="T30" fmla="*/ 10 w 19"/>
                  <a:gd name="T31" fmla="*/ 9 h 22"/>
                  <a:gd name="T32" fmla="*/ 14 w 19"/>
                  <a:gd name="T33" fmla="*/ 7 h 22"/>
                  <a:gd name="T34" fmla="*/ 16 w 19"/>
                  <a:gd name="T35" fmla="*/ 4 h 22"/>
                  <a:gd name="T36" fmla="*/ 19 w 19"/>
                  <a:gd name="T37" fmla="*/ 2 h 22"/>
                  <a:gd name="T38" fmla="*/ 17 w 19"/>
                  <a:gd name="T39" fmla="*/ 2 h 22"/>
                  <a:gd name="T40" fmla="*/ 19 w 1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lnTo>
                      <a:pt x="17" y="0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6" name="Freeform 2334">
                <a:extLst>
                  <a:ext uri="{FF2B5EF4-FFF2-40B4-BE49-F238E27FC236}">
                    <a16:creationId xmlns:a16="http://schemas.microsoft.com/office/drawing/2014/main" id="{4CA7CAF8-0299-428D-9827-1D3DF3320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3861"/>
                <a:ext cx="7" cy="3"/>
              </a:xfrm>
              <a:custGeom>
                <a:avLst/>
                <a:gdLst>
                  <a:gd name="T0" fmla="*/ 20 w 21"/>
                  <a:gd name="T1" fmla="*/ 0 h 9"/>
                  <a:gd name="T2" fmla="*/ 19 w 21"/>
                  <a:gd name="T3" fmla="*/ 1 h 9"/>
                  <a:gd name="T4" fmla="*/ 17 w 21"/>
                  <a:gd name="T5" fmla="*/ 2 h 9"/>
                  <a:gd name="T6" fmla="*/ 11 w 21"/>
                  <a:gd name="T7" fmla="*/ 6 h 9"/>
                  <a:gd name="T8" fmla="*/ 6 w 21"/>
                  <a:gd name="T9" fmla="*/ 8 h 9"/>
                  <a:gd name="T10" fmla="*/ 1 w 21"/>
                  <a:gd name="T11" fmla="*/ 8 h 9"/>
                  <a:gd name="T12" fmla="*/ 0 w 21"/>
                  <a:gd name="T13" fmla="*/ 9 h 9"/>
                  <a:gd name="T14" fmla="*/ 6 w 21"/>
                  <a:gd name="T15" fmla="*/ 9 h 9"/>
                  <a:gd name="T16" fmla="*/ 12 w 21"/>
                  <a:gd name="T17" fmla="*/ 7 h 9"/>
                  <a:gd name="T18" fmla="*/ 19 w 21"/>
                  <a:gd name="T19" fmla="*/ 3 h 9"/>
                  <a:gd name="T20" fmla="*/ 21 w 21"/>
                  <a:gd name="T21" fmla="*/ 1 h 9"/>
                  <a:gd name="T22" fmla="*/ 20 w 21"/>
                  <a:gd name="T23" fmla="*/ 1 h 9"/>
                  <a:gd name="T24" fmla="*/ 20 w 2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9">
                    <a:moveTo>
                      <a:pt x="20" y="0"/>
                    </a:moveTo>
                    <a:lnTo>
                      <a:pt x="19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7" name="Freeform 2335">
                <a:extLst>
                  <a:ext uri="{FF2B5EF4-FFF2-40B4-BE49-F238E27FC236}">
                    <a16:creationId xmlns:a16="http://schemas.microsoft.com/office/drawing/2014/main" id="{6B230460-3BD0-45FA-9068-4959D8D55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888"/>
                <a:ext cx="33" cy="32"/>
              </a:xfrm>
              <a:custGeom>
                <a:avLst/>
                <a:gdLst>
                  <a:gd name="T0" fmla="*/ 68 w 99"/>
                  <a:gd name="T1" fmla="*/ 4 h 96"/>
                  <a:gd name="T2" fmla="*/ 79 w 99"/>
                  <a:gd name="T3" fmla="*/ 1 h 96"/>
                  <a:gd name="T4" fmla="*/ 89 w 99"/>
                  <a:gd name="T5" fmla="*/ 0 h 96"/>
                  <a:gd name="T6" fmla="*/ 93 w 99"/>
                  <a:gd name="T7" fmla="*/ 2 h 96"/>
                  <a:gd name="T8" fmla="*/ 97 w 99"/>
                  <a:gd name="T9" fmla="*/ 5 h 96"/>
                  <a:gd name="T10" fmla="*/ 98 w 99"/>
                  <a:gd name="T11" fmla="*/ 11 h 96"/>
                  <a:gd name="T12" fmla="*/ 99 w 99"/>
                  <a:gd name="T13" fmla="*/ 18 h 96"/>
                  <a:gd name="T14" fmla="*/ 98 w 99"/>
                  <a:gd name="T15" fmla="*/ 27 h 96"/>
                  <a:gd name="T16" fmla="*/ 99 w 99"/>
                  <a:gd name="T17" fmla="*/ 37 h 96"/>
                  <a:gd name="T18" fmla="*/ 88 w 99"/>
                  <a:gd name="T19" fmla="*/ 48 h 96"/>
                  <a:gd name="T20" fmla="*/ 79 w 99"/>
                  <a:gd name="T21" fmla="*/ 55 h 96"/>
                  <a:gd name="T22" fmla="*/ 71 w 99"/>
                  <a:gd name="T23" fmla="*/ 59 h 96"/>
                  <a:gd name="T24" fmla="*/ 63 w 99"/>
                  <a:gd name="T25" fmla="*/ 63 h 96"/>
                  <a:gd name="T26" fmla="*/ 56 w 99"/>
                  <a:gd name="T27" fmla="*/ 66 h 96"/>
                  <a:gd name="T28" fmla="*/ 47 w 99"/>
                  <a:gd name="T29" fmla="*/ 71 h 96"/>
                  <a:gd name="T30" fmla="*/ 38 w 99"/>
                  <a:gd name="T31" fmla="*/ 78 h 96"/>
                  <a:gd name="T32" fmla="*/ 28 w 99"/>
                  <a:gd name="T33" fmla="*/ 91 h 96"/>
                  <a:gd name="T34" fmla="*/ 23 w 99"/>
                  <a:gd name="T35" fmla="*/ 94 h 96"/>
                  <a:gd name="T36" fmla="*/ 16 w 99"/>
                  <a:gd name="T37" fmla="*/ 95 h 96"/>
                  <a:gd name="T38" fmla="*/ 14 w 99"/>
                  <a:gd name="T39" fmla="*/ 96 h 96"/>
                  <a:gd name="T40" fmla="*/ 10 w 99"/>
                  <a:gd name="T41" fmla="*/ 96 h 96"/>
                  <a:gd name="T42" fmla="*/ 7 w 99"/>
                  <a:gd name="T43" fmla="*/ 96 h 96"/>
                  <a:gd name="T44" fmla="*/ 5 w 99"/>
                  <a:gd name="T45" fmla="*/ 94 h 96"/>
                  <a:gd name="T46" fmla="*/ 3 w 99"/>
                  <a:gd name="T47" fmla="*/ 89 h 96"/>
                  <a:gd name="T48" fmla="*/ 0 w 99"/>
                  <a:gd name="T49" fmla="*/ 84 h 96"/>
                  <a:gd name="T50" fmla="*/ 1 w 99"/>
                  <a:gd name="T51" fmla="*/ 80 h 96"/>
                  <a:gd name="T52" fmla="*/ 5 w 99"/>
                  <a:gd name="T53" fmla="*/ 75 h 96"/>
                  <a:gd name="T54" fmla="*/ 7 w 99"/>
                  <a:gd name="T55" fmla="*/ 71 h 96"/>
                  <a:gd name="T56" fmla="*/ 9 w 99"/>
                  <a:gd name="T57" fmla="*/ 67 h 96"/>
                  <a:gd name="T58" fmla="*/ 23 w 99"/>
                  <a:gd name="T59" fmla="*/ 57 h 96"/>
                  <a:gd name="T60" fmla="*/ 34 w 99"/>
                  <a:gd name="T61" fmla="*/ 48 h 96"/>
                  <a:gd name="T62" fmla="*/ 42 w 99"/>
                  <a:gd name="T63" fmla="*/ 43 h 96"/>
                  <a:gd name="T64" fmla="*/ 47 w 99"/>
                  <a:gd name="T65" fmla="*/ 37 h 96"/>
                  <a:gd name="T66" fmla="*/ 52 w 99"/>
                  <a:gd name="T67" fmla="*/ 31 h 96"/>
                  <a:gd name="T68" fmla="*/ 56 w 99"/>
                  <a:gd name="T69" fmla="*/ 26 h 96"/>
                  <a:gd name="T70" fmla="*/ 60 w 99"/>
                  <a:gd name="T71" fmla="*/ 18 h 96"/>
                  <a:gd name="T72" fmla="*/ 64 w 99"/>
                  <a:gd name="T73" fmla="*/ 8 h 96"/>
                  <a:gd name="T74" fmla="*/ 66 w 99"/>
                  <a:gd name="T75" fmla="*/ 8 h 96"/>
                  <a:gd name="T76" fmla="*/ 68 w 99"/>
                  <a:gd name="T77" fmla="*/ 6 h 96"/>
                  <a:gd name="T78" fmla="*/ 68 w 99"/>
                  <a:gd name="T79" fmla="*/ 5 h 96"/>
                  <a:gd name="T80" fmla="*/ 68 w 99"/>
                  <a:gd name="T81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96">
                    <a:moveTo>
                      <a:pt x="68" y="4"/>
                    </a:moveTo>
                    <a:lnTo>
                      <a:pt x="79" y="1"/>
                    </a:lnTo>
                    <a:lnTo>
                      <a:pt x="89" y="0"/>
                    </a:lnTo>
                    <a:lnTo>
                      <a:pt x="93" y="2"/>
                    </a:lnTo>
                    <a:lnTo>
                      <a:pt x="97" y="5"/>
                    </a:lnTo>
                    <a:lnTo>
                      <a:pt x="98" y="11"/>
                    </a:lnTo>
                    <a:lnTo>
                      <a:pt x="99" y="18"/>
                    </a:lnTo>
                    <a:lnTo>
                      <a:pt x="98" y="27"/>
                    </a:lnTo>
                    <a:lnTo>
                      <a:pt x="99" y="37"/>
                    </a:lnTo>
                    <a:lnTo>
                      <a:pt x="88" y="48"/>
                    </a:lnTo>
                    <a:lnTo>
                      <a:pt x="79" y="55"/>
                    </a:lnTo>
                    <a:lnTo>
                      <a:pt x="71" y="59"/>
                    </a:lnTo>
                    <a:lnTo>
                      <a:pt x="63" y="63"/>
                    </a:lnTo>
                    <a:lnTo>
                      <a:pt x="56" y="66"/>
                    </a:lnTo>
                    <a:lnTo>
                      <a:pt x="47" y="71"/>
                    </a:lnTo>
                    <a:lnTo>
                      <a:pt x="38" y="78"/>
                    </a:lnTo>
                    <a:lnTo>
                      <a:pt x="28" y="91"/>
                    </a:lnTo>
                    <a:lnTo>
                      <a:pt x="23" y="94"/>
                    </a:lnTo>
                    <a:lnTo>
                      <a:pt x="16" y="95"/>
                    </a:lnTo>
                    <a:lnTo>
                      <a:pt x="14" y="96"/>
                    </a:lnTo>
                    <a:lnTo>
                      <a:pt x="10" y="96"/>
                    </a:lnTo>
                    <a:lnTo>
                      <a:pt x="7" y="96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0" y="84"/>
                    </a:lnTo>
                    <a:lnTo>
                      <a:pt x="1" y="80"/>
                    </a:lnTo>
                    <a:lnTo>
                      <a:pt x="5" y="75"/>
                    </a:lnTo>
                    <a:lnTo>
                      <a:pt x="7" y="71"/>
                    </a:lnTo>
                    <a:lnTo>
                      <a:pt x="9" y="67"/>
                    </a:lnTo>
                    <a:lnTo>
                      <a:pt x="23" y="57"/>
                    </a:lnTo>
                    <a:lnTo>
                      <a:pt x="34" y="48"/>
                    </a:lnTo>
                    <a:lnTo>
                      <a:pt x="42" y="43"/>
                    </a:lnTo>
                    <a:lnTo>
                      <a:pt x="47" y="37"/>
                    </a:lnTo>
                    <a:lnTo>
                      <a:pt x="52" y="31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5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8" name="Freeform 2336">
                <a:extLst>
                  <a:ext uri="{FF2B5EF4-FFF2-40B4-BE49-F238E27FC236}">
                    <a16:creationId xmlns:a16="http://schemas.microsoft.com/office/drawing/2014/main" id="{18B3C192-4DED-4133-A421-E273C9B1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8"/>
                <a:ext cx="11" cy="12"/>
              </a:xfrm>
              <a:custGeom>
                <a:avLst/>
                <a:gdLst>
                  <a:gd name="T0" fmla="*/ 32 w 32"/>
                  <a:gd name="T1" fmla="*/ 37 h 37"/>
                  <a:gd name="T2" fmla="*/ 32 w 32"/>
                  <a:gd name="T3" fmla="*/ 27 h 37"/>
                  <a:gd name="T4" fmla="*/ 32 w 32"/>
                  <a:gd name="T5" fmla="*/ 18 h 37"/>
                  <a:gd name="T6" fmla="*/ 32 w 32"/>
                  <a:gd name="T7" fmla="*/ 11 h 37"/>
                  <a:gd name="T8" fmla="*/ 31 w 32"/>
                  <a:gd name="T9" fmla="*/ 5 h 37"/>
                  <a:gd name="T10" fmla="*/ 27 w 32"/>
                  <a:gd name="T11" fmla="*/ 2 h 37"/>
                  <a:gd name="T12" fmla="*/ 22 w 32"/>
                  <a:gd name="T13" fmla="*/ 0 h 37"/>
                  <a:gd name="T14" fmla="*/ 13 w 32"/>
                  <a:gd name="T15" fmla="*/ 1 h 37"/>
                  <a:gd name="T16" fmla="*/ 0 w 32"/>
                  <a:gd name="T17" fmla="*/ 4 h 37"/>
                  <a:gd name="T18" fmla="*/ 0 w 32"/>
                  <a:gd name="T19" fmla="*/ 5 h 37"/>
                  <a:gd name="T20" fmla="*/ 13 w 32"/>
                  <a:gd name="T21" fmla="*/ 2 h 37"/>
                  <a:gd name="T22" fmla="*/ 22 w 32"/>
                  <a:gd name="T23" fmla="*/ 1 h 37"/>
                  <a:gd name="T24" fmla="*/ 26 w 32"/>
                  <a:gd name="T25" fmla="*/ 3 h 37"/>
                  <a:gd name="T26" fmla="*/ 30 w 32"/>
                  <a:gd name="T27" fmla="*/ 6 h 37"/>
                  <a:gd name="T28" fmla="*/ 30 w 32"/>
                  <a:gd name="T29" fmla="*/ 11 h 37"/>
                  <a:gd name="T30" fmla="*/ 31 w 32"/>
                  <a:gd name="T31" fmla="*/ 18 h 37"/>
                  <a:gd name="T32" fmla="*/ 30 w 32"/>
                  <a:gd name="T33" fmla="*/ 27 h 37"/>
                  <a:gd name="T34" fmla="*/ 31 w 32"/>
                  <a:gd name="T35" fmla="*/ 37 h 37"/>
                  <a:gd name="T36" fmla="*/ 31 w 32"/>
                  <a:gd name="T37" fmla="*/ 35 h 37"/>
                  <a:gd name="T38" fmla="*/ 32 w 32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7">
                    <a:moveTo>
                      <a:pt x="32" y="37"/>
                    </a:moveTo>
                    <a:lnTo>
                      <a:pt x="32" y="27"/>
                    </a:lnTo>
                    <a:lnTo>
                      <a:pt x="32" y="18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6" y="3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0" y="27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9" name="Freeform 2337">
                <a:extLst>
                  <a:ext uri="{FF2B5EF4-FFF2-40B4-BE49-F238E27FC236}">
                    <a16:creationId xmlns:a16="http://schemas.microsoft.com/office/drawing/2014/main" id="{721D2742-1E3B-4599-9FD3-1B408C43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900"/>
                <a:ext cx="24" cy="19"/>
              </a:xfrm>
              <a:custGeom>
                <a:avLst/>
                <a:gdLst>
                  <a:gd name="T0" fmla="*/ 1 w 73"/>
                  <a:gd name="T1" fmla="*/ 56 h 56"/>
                  <a:gd name="T2" fmla="*/ 12 w 73"/>
                  <a:gd name="T3" fmla="*/ 43 h 56"/>
                  <a:gd name="T4" fmla="*/ 21 w 73"/>
                  <a:gd name="T5" fmla="*/ 37 h 56"/>
                  <a:gd name="T6" fmla="*/ 29 w 73"/>
                  <a:gd name="T7" fmla="*/ 31 h 56"/>
                  <a:gd name="T8" fmla="*/ 37 w 73"/>
                  <a:gd name="T9" fmla="*/ 29 h 56"/>
                  <a:gd name="T10" fmla="*/ 44 w 73"/>
                  <a:gd name="T11" fmla="*/ 25 h 56"/>
                  <a:gd name="T12" fmla="*/ 52 w 73"/>
                  <a:gd name="T13" fmla="*/ 20 h 56"/>
                  <a:gd name="T14" fmla="*/ 62 w 73"/>
                  <a:gd name="T15" fmla="*/ 13 h 56"/>
                  <a:gd name="T16" fmla="*/ 73 w 73"/>
                  <a:gd name="T17" fmla="*/ 1 h 56"/>
                  <a:gd name="T18" fmla="*/ 71 w 73"/>
                  <a:gd name="T19" fmla="*/ 0 h 56"/>
                  <a:gd name="T20" fmla="*/ 61 w 73"/>
                  <a:gd name="T21" fmla="*/ 11 h 56"/>
                  <a:gd name="T22" fmla="*/ 51 w 73"/>
                  <a:gd name="T23" fmla="*/ 19 h 56"/>
                  <a:gd name="T24" fmla="*/ 43 w 73"/>
                  <a:gd name="T25" fmla="*/ 23 h 56"/>
                  <a:gd name="T26" fmla="*/ 36 w 73"/>
                  <a:gd name="T27" fmla="*/ 27 h 56"/>
                  <a:gd name="T28" fmla="*/ 28 w 73"/>
                  <a:gd name="T29" fmla="*/ 30 h 56"/>
                  <a:gd name="T30" fmla="*/ 19 w 73"/>
                  <a:gd name="T31" fmla="*/ 35 h 56"/>
                  <a:gd name="T32" fmla="*/ 10 w 73"/>
                  <a:gd name="T33" fmla="*/ 42 h 56"/>
                  <a:gd name="T34" fmla="*/ 0 w 73"/>
                  <a:gd name="T35" fmla="*/ 55 h 56"/>
                  <a:gd name="T36" fmla="*/ 1 w 73"/>
                  <a:gd name="T3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6">
                    <a:moveTo>
                      <a:pt x="1" y="56"/>
                    </a:moveTo>
                    <a:lnTo>
                      <a:pt x="12" y="43"/>
                    </a:lnTo>
                    <a:lnTo>
                      <a:pt x="21" y="37"/>
                    </a:lnTo>
                    <a:lnTo>
                      <a:pt x="29" y="31"/>
                    </a:lnTo>
                    <a:lnTo>
                      <a:pt x="37" y="29"/>
                    </a:lnTo>
                    <a:lnTo>
                      <a:pt x="44" y="25"/>
                    </a:lnTo>
                    <a:lnTo>
                      <a:pt x="52" y="20"/>
                    </a:lnTo>
                    <a:lnTo>
                      <a:pt x="62" y="13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1" y="11"/>
                    </a:lnTo>
                    <a:lnTo>
                      <a:pt x="51" y="19"/>
                    </a:lnTo>
                    <a:lnTo>
                      <a:pt x="43" y="23"/>
                    </a:lnTo>
                    <a:lnTo>
                      <a:pt x="36" y="27"/>
                    </a:lnTo>
                    <a:lnTo>
                      <a:pt x="28" y="30"/>
                    </a:lnTo>
                    <a:lnTo>
                      <a:pt x="19" y="35"/>
                    </a:lnTo>
                    <a:lnTo>
                      <a:pt x="10" y="42"/>
                    </a:lnTo>
                    <a:lnTo>
                      <a:pt x="0" y="55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0" name="Freeform 2338">
                <a:extLst>
                  <a:ext uri="{FF2B5EF4-FFF2-40B4-BE49-F238E27FC236}">
                    <a16:creationId xmlns:a16="http://schemas.microsoft.com/office/drawing/2014/main" id="{6AF5BFF1-C18A-41B2-BF34-82538896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6"/>
                <a:ext cx="10" cy="4"/>
              </a:xfrm>
              <a:custGeom>
                <a:avLst/>
                <a:gdLst>
                  <a:gd name="T0" fmla="*/ 0 w 30"/>
                  <a:gd name="T1" fmla="*/ 0 h 13"/>
                  <a:gd name="T2" fmla="*/ 0 w 30"/>
                  <a:gd name="T3" fmla="*/ 1 h 13"/>
                  <a:gd name="T4" fmla="*/ 4 w 30"/>
                  <a:gd name="T5" fmla="*/ 7 h 13"/>
                  <a:gd name="T6" fmla="*/ 5 w 30"/>
                  <a:gd name="T7" fmla="*/ 10 h 13"/>
                  <a:gd name="T8" fmla="*/ 8 w 30"/>
                  <a:gd name="T9" fmla="*/ 13 h 13"/>
                  <a:gd name="T10" fmla="*/ 11 w 30"/>
                  <a:gd name="T11" fmla="*/ 13 h 13"/>
                  <a:gd name="T12" fmla="*/ 15 w 30"/>
                  <a:gd name="T13" fmla="*/ 13 h 13"/>
                  <a:gd name="T14" fmla="*/ 19 w 30"/>
                  <a:gd name="T15" fmla="*/ 12 h 13"/>
                  <a:gd name="T16" fmla="*/ 25 w 30"/>
                  <a:gd name="T17" fmla="*/ 10 h 13"/>
                  <a:gd name="T18" fmla="*/ 30 w 30"/>
                  <a:gd name="T19" fmla="*/ 8 h 13"/>
                  <a:gd name="T20" fmla="*/ 28 w 30"/>
                  <a:gd name="T21" fmla="*/ 7 h 13"/>
                  <a:gd name="T22" fmla="*/ 23 w 30"/>
                  <a:gd name="T23" fmla="*/ 10 h 13"/>
                  <a:gd name="T24" fmla="*/ 17 w 30"/>
                  <a:gd name="T25" fmla="*/ 11 h 13"/>
                  <a:gd name="T26" fmla="*/ 15 w 30"/>
                  <a:gd name="T27" fmla="*/ 12 h 13"/>
                  <a:gd name="T28" fmla="*/ 11 w 30"/>
                  <a:gd name="T29" fmla="*/ 12 h 13"/>
                  <a:gd name="T30" fmla="*/ 9 w 30"/>
                  <a:gd name="T31" fmla="*/ 12 h 13"/>
                  <a:gd name="T32" fmla="*/ 7 w 30"/>
                  <a:gd name="T33" fmla="*/ 10 h 13"/>
                  <a:gd name="T34" fmla="*/ 5 w 30"/>
                  <a:gd name="T35" fmla="*/ 5 h 13"/>
                  <a:gd name="T36" fmla="*/ 2 w 30"/>
                  <a:gd name="T37" fmla="*/ 0 h 13"/>
                  <a:gd name="T38" fmla="*/ 2 w 30"/>
                  <a:gd name="T39" fmla="*/ 1 h 13"/>
                  <a:gd name="T40" fmla="*/ 0 w 3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3">
                    <a:moveTo>
                      <a:pt x="0" y="0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1" name="Freeform 2339">
                <a:extLst>
                  <a:ext uri="{FF2B5EF4-FFF2-40B4-BE49-F238E27FC236}">
                    <a16:creationId xmlns:a16="http://schemas.microsoft.com/office/drawing/2014/main" id="{E2FA2A39-20A0-44BB-8AC9-FB0D1FE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0"/>
                <a:ext cx="3" cy="6"/>
              </a:xfrm>
              <a:custGeom>
                <a:avLst/>
                <a:gdLst>
                  <a:gd name="T0" fmla="*/ 10 w 11"/>
                  <a:gd name="T1" fmla="*/ 0 h 18"/>
                  <a:gd name="T2" fmla="*/ 7 w 11"/>
                  <a:gd name="T3" fmla="*/ 4 h 18"/>
                  <a:gd name="T4" fmla="*/ 5 w 11"/>
                  <a:gd name="T5" fmla="*/ 8 h 18"/>
                  <a:gd name="T6" fmla="*/ 2 w 11"/>
                  <a:gd name="T7" fmla="*/ 13 h 18"/>
                  <a:gd name="T8" fmla="*/ 0 w 11"/>
                  <a:gd name="T9" fmla="*/ 18 h 18"/>
                  <a:gd name="T10" fmla="*/ 1 w 11"/>
                  <a:gd name="T11" fmla="*/ 18 h 18"/>
                  <a:gd name="T12" fmla="*/ 5 w 11"/>
                  <a:gd name="T13" fmla="*/ 15 h 18"/>
                  <a:gd name="T14" fmla="*/ 7 w 11"/>
                  <a:gd name="T15" fmla="*/ 10 h 18"/>
                  <a:gd name="T16" fmla="*/ 9 w 11"/>
                  <a:gd name="T17" fmla="*/ 6 h 18"/>
                  <a:gd name="T18" fmla="*/ 11 w 11"/>
                  <a:gd name="T19" fmla="*/ 2 h 18"/>
                  <a:gd name="T20" fmla="*/ 10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9" y="6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2" name="Freeform 2340">
                <a:extLst>
                  <a:ext uri="{FF2B5EF4-FFF2-40B4-BE49-F238E27FC236}">
                    <a16:creationId xmlns:a16="http://schemas.microsoft.com/office/drawing/2014/main" id="{EDACFBCF-1EC9-4FB5-9E34-3C9BFF06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3891"/>
                <a:ext cx="19" cy="20"/>
              </a:xfrm>
              <a:custGeom>
                <a:avLst/>
                <a:gdLst>
                  <a:gd name="T0" fmla="*/ 56 w 57"/>
                  <a:gd name="T1" fmla="*/ 0 h 61"/>
                  <a:gd name="T2" fmla="*/ 55 w 57"/>
                  <a:gd name="T3" fmla="*/ 0 h 61"/>
                  <a:gd name="T4" fmla="*/ 50 w 57"/>
                  <a:gd name="T5" fmla="*/ 10 h 61"/>
                  <a:gd name="T6" fmla="*/ 47 w 57"/>
                  <a:gd name="T7" fmla="*/ 18 h 61"/>
                  <a:gd name="T8" fmla="*/ 43 w 57"/>
                  <a:gd name="T9" fmla="*/ 23 h 61"/>
                  <a:gd name="T10" fmla="*/ 38 w 57"/>
                  <a:gd name="T11" fmla="*/ 30 h 61"/>
                  <a:gd name="T12" fmla="*/ 33 w 57"/>
                  <a:gd name="T13" fmla="*/ 35 h 61"/>
                  <a:gd name="T14" fmla="*/ 25 w 57"/>
                  <a:gd name="T15" fmla="*/ 41 h 61"/>
                  <a:gd name="T16" fmla="*/ 13 w 57"/>
                  <a:gd name="T17" fmla="*/ 49 h 61"/>
                  <a:gd name="T18" fmla="*/ 0 w 57"/>
                  <a:gd name="T19" fmla="*/ 59 h 61"/>
                  <a:gd name="T20" fmla="*/ 1 w 57"/>
                  <a:gd name="T21" fmla="*/ 61 h 61"/>
                  <a:gd name="T22" fmla="*/ 16 w 57"/>
                  <a:gd name="T23" fmla="*/ 51 h 61"/>
                  <a:gd name="T24" fmla="*/ 27 w 57"/>
                  <a:gd name="T25" fmla="*/ 43 h 61"/>
                  <a:gd name="T26" fmla="*/ 34 w 57"/>
                  <a:gd name="T27" fmla="*/ 37 h 61"/>
                  <a:gd name="T28" fmla="*/ 39 w 57"/>
                  <a:gd name="T29" fmla="*/ 31 h 61"/>
                  <a:gd name="T30" fmla="*/ 45 w 57"/>
                  <a:gd name="T31" fmla="*/ 25 h 61"/>
                  <a:gd name="T32" fmla="*/ 48 w 57"/>
                  <a:gd name="T33" fmla="*/ 20 h 61"/>
                  <a:gd name="T34" fmla="*/ 53 w 57"/>
                  <a:gd name="T35" fmla="*/ 11 h 61"/>
                  <a:gd name="T36" fmla="*/ 57 w 57"/>
                  <a:gd name="T37" fmla="*/ 1 h 61"/>
                  <a:gd name="T38" fmla="*/ 56 w 57"/>
                  <a:gd name="T39" fmla="*/ 1 h 61"/>
                  <a:gd name="T40" fmla="*/ 56 w 57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61">
                    <a:moveTo>
                      <a:pt x="56" y="0"/>
                    </a:moveTo>
                    <a:lnTo>
                      <a:pt x="55" y="0"/>
                    </a:lnTo>
                    <a:lnTo>
                      <a:pt x="50" y="10"/>
                    </a:lnTo>
                    <a:lnTo>
                      <a:pt x="47" y="18"/>
                    </a:lnTo>
                    <a:lnTo>
                      <a:pt x="43" y="23"/>
                    </a:lnTo>
                    <a:lnTo>
                      <a:pt x="38" y="30"/>
                    </a:lnTo>
                    <a:lnTo>
                      <a:pt x="33" y="35"/>
                    </a:lnTo>
                    <a:lnTo>
                      <a:pt x="25" y="41"/>
                    </a:lnTo>
                    <a:lnTo>
                      <a:pt x="13" y="49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6" y="51"/>
                    </a:lnTo>
                    <a:lnTo>
                      <a:pt x="27" y="43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5" y="25"/>
                    </a:lnTo>
                    <a:lnTo>
                      <a:pt x="48" y="20"/>
                    </a:lnTo>
                    <a:lnTo>
                      <a:pt x="53" y="1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3" name="Freeform 2341">
                <a:extLst>
                  <a:ext uri="{FF2B5EF4-FFF2-40B4-BE49-F238E27FC236}">
                    <a16:creationId xmlns:a16="http://schemas.microsoft.com/office/drawing/2014/main" id="{E9C8EF32-4F61-408F-A4BB-817A3607E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9"/>
                <a:ext cx="1" cy="2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1 h 5"/>
                  <a:gd name="T4" fmla="*/ 1 w 4"/>
                  <a:gd name="T5" fmla="*/ 2 h 5"/>
                  <a:gd name="T6" fmla="*/ 3 w 4"/>
                  <a:gd name="T7" fmla="*/ 2 h 5"/>
                  <a:gd name="T8" fmla="*/ 1 w 4"/>
                  <a:gd name="T9" fmla="*/ 4 h 5"/>
                  <a:gd name="T10" fmla="*/ 0 w 4"/>
                  <a:gd name="T11" fmla="*/ 4 h 5"/>
                  <a:gd name="T12" fmla="*/ 0 w 4"/>
                  <a:gd name="T13" fmla="*/ 5 h 5"/>
                  <a:gd name="T14" fmla="*/ 1 w 4"/>
                  <a:gd name="T15" fmla="*/ 5 h 5"/>
                  <a:gd name="T16" fmla="*/ 3 w 4"/>
                  <a:gd name="T17" fmla="*/ 4 h 5"/>
                  <a:gd name="T18" fmla="*/ 4 w 4"/>
                  <a:gd name="T19" fmla="*/ 2 h 5"/>
                  <a:gd name="T20" fmla="*/ 3 w 4"/>
                  <a:gd name="T21" fmla="*/ 1 h 5"/>
                  <a:gd name="T22" fmla="*/ 3 w 4"/>
                  <a:gd name="T23" fmla="*/ 1 h 5"/>
                  <a:gd name="T24" fmla="*/ 3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4" name="Freeform 2342">
                <a:extLst>
                  <a:ext uri="{FF2B5EF4-FFF2-40B4-BE49-F238E27FC236}">
                    <a16:creationId xmlns:a16="http://schemas.microsoft.com/office/drawing/2014/main" id="{38BEF2DA-6DE2-4E57-B80C-20F40B1EA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" y="3836"/>
                <a:ext cx="63" cy="50"/>
              </a:xfrm>
              <a:custGeom>
                <a:avLst/>
                <a:gdLst>
                  <a:gd name="T0" fmla="*/ 147 w 189"/>
                  <a:gd name="T1" fmla="*/ 3 h 149"/>
                  <a:gd name="T2" fmla="*/ 157 w 189"/>
                  <a:gd name="T3" fmla="*/ 1 h 149"/>
                  <a:gd name="T4" fmla="*/ 166 w 189"/>
                  <a:gd name="T5" fmla="*/ 0 h 149"/>
                  <a:gd name="T6" fmla="*/ 176 w 189"/>
                  <a:gd name="T7" fmla="*/ 1 h 149"/>
                  <a:gd name="T8" fmla="*/ 183 w 189"/>
                  <a:gd name="T9" fmla="*/ 5 h 149"/>
                  <a:gd name="T10" fmla="*/ 186 w 189"/>
                  <a:gd name="T11" fmla="*/ 11 h 149"/>
                  <a:gd name="T12" fmla="*/ 183 w 189"/>
                  <a:gd name="T13" fmla="*/ 24 h 149"/>
                  <a:gd name="T14" fmla="*/ 183 w 189"/>
                  <a:gd name="T15" fmla="*/ 33 h 149"/>
                  <a:gd name="T16" fmla="*/ 182 w 189"/>
                  <a:gd name="T17" fmla="*/ 44 h 149"/>
                  <a:gd name="T18" fmla="*/ 181 w 189"/>
                  <a:gd name="T19" fmla="*/ 54 h 149"/>
                  <a:gd name="T20" fmla="*/ 180 w 189"/>
                  <a:gd name="T21" fmla="*/ 63 h 149"/>
                  <a:gd name="T22" fmla="*/ 174 w 189"/>
                  <a:gd name="T23" fmla="*/ 68 h 149"/>
                  <a:gd name="T24" fmla="*/ 167 w 189"/>
                  <a:gd name="T25" fmla="*/ 70 h 149"/>
                  <a:gd name="T26" fmla="*/ 161 w 189"/>
                  <a:gd name="T27" fmla="*/ 73 h 149"/>
                  <a:gd name="T28" fmla="*/ 153 w 189"/>
                  <a:gd name="T29" fmla="*/ 74 h 149"/>
                  <a:gd name="T30" fmla="*/ 132 w 189"/>
                  <a:gd name="T31" fmla="*/ 83 h 149"/>
                  <a:gd name="T32" fmla="*/ 109 w 189"/>
                  <a:gd name="T33" fmla="*/ 102 h 149"/>
                  <a:gd name="T34" fmla="*/ 90 w 189"/>
                  <a:gd name="T35" fmla="*/ 124 h 149"/>
                  <a:gd name="T36" fmla="*/ 77 w 189"/>
                  <a:gd name="T37" fmla="*/ 142 h 149"/>
                  <a:gd name="T38" fmla="*/ 70 w 189"/>
                  <a:gd name="T39" fmla="*/ 144 h 149"/>
                  <a:gd name="T40" fmla="*/ 61 w 189"/>
                  <a:gd name="T41" fmla="*/ 147 h 149"/>
                  <a:gd name="T42" fmla="*/ 52 w 189"/>
                  <a:gd name="T43" fmla="*/ 149 h 149"/>
                  <a:gd name="T44" fmla="*/ 44 w 189"/>
                  <a:gd name="T45" fmla="*/ 148 h 149"/>
                  <a:gd name="T46" fmla="*/ 38 w 189"/>
                  <a:gd name="T47" fmla="*/ 144 h 149"/>
                  <a:gd name="T48" fmla="*/ 25 w 189"/>
                  <a:gd name="T49" fmla="*/ 140 h 149"/>
                  <a:gd name="T50" fmla="*/ 12 w 189"/>
                  <a:gd name="T51" fmla="*/ 137 h 149"/>
                  <a:gd name="T52" fmla="*/ 3 w 189"/>
                  <a:gd name="T53" fmla="*/ 130 h 149"/>
                  <a:gd name="T54" fmla="*/ 3 w 189"/>
                  <a:gd name="T55" fmla="*/ 122 h 149"/>
                  <a:gd name="T56" fmla="*/ 8 w 189"/>
                  <a:gd name="T57" fmla="*/ 114 h 149"/>
                  <a:gd name="T58" fmla="*/ 17 w 189"/>
                  <a:gd name="T59" fmla="*/ 103 h 149"/>
                  <a:gd name="T60" fmla="*/ 27 w 189"/>
                  <a:gd name="T61" fmla="*/ 93 h 149"/>
                  <a:gd name="T62" fmla="*/ 41 w 189"/>
                  <a:gd name="T63" fmla="*/ 85 h 149"/>
                  <a:gd name="T64" fmla="*/ 60 w 189"/>
                  <a:gd name="T65" fmla="*/ 77 h 149"/>
                  <a:gd name="T66" fmla="*/ 75 w 189"/>
                  <a:gd name="T67" fmla="*/ 66 h 149"/>
                  <a:gd name="T68" fmla="*/ 91 w 189"/>
                  <a:gd name="T69" fmla="*/ 56 h 149"/>
                  <a:gd name="T70" fmla="*/ 116 w 189"/>
                  <a:gd name="T71" fmla="*/ 33 h 149"/>
                  <a:gd name="T72" fmla="*/ 116 w 189"/>
                  <a:gd name="T73" fmla="*/ 26 h 149"/>
                  <a:gd name="T74" fmla="*/ 119 w 189"/>
                  <a:gd name="T75" fmla="*/ 20 h 149"/>
                  <a:gd name="T76" fmla="*/ 127 w 189"/>
                  <a:gd name="T77" fmla="*/ 13 h 149"/>
                  <a:gd name="T78" fmla="*/ 136 w 189"/>
                  <a:gd name="T79" fmla="*/ 8 h 149"/>
                  <a:gd name="T80" fmla="*/ 139 w 189"/>
                  <a:gd name="T81" fmla="*/ 8 h 149"/>
                  <a:gd name="T82" fmla="*/ 140 w 189"/>
                  <a:gd name="T83" fmla="*/ 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149">
                    <a:moveTo>
                      <a:pt x="140" y="4"/>
                    </a:moveTo>
                    <a:lnTo>
                      <a:pt x="147" y="3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1"/>
                    </a:lnTo>
                    <a:lnTo>
                      <a:pt x="181" y="1"/>
                    </a:lnTo>
                    <a:lnTo>
                      <a:pt x="183" y="5"/>
                    </a:lnTo>
                    <a:lnTo>
                      <a:pt x="185" y="10"/>
                    </a:lnTo>
                    <a:lnTo>
                      <a:pt x="186" y="11"/>
                    </a:lnTo>
                    <a:lnTo>
                      <a:pt x="189" y="16"/>
                    </a:lnTo>
                    <a:lnTo>
                      <a:pt x="183" y="24"/>
                    </a:lnTo>
                    <a:lnTo>
                      <a:pt x="183" y="29"/>
                    </a:lnTo>
                    <a:lnTo>
                      <a:pt x="183" y="33"/>
                    </a:lnTo>
                    <a:lnTo>
                      <a:pt x="183" y="38"/>
                    </a:lnTo>
                    <a:lnTo>
                      <a:pt x="182" y="44"/>
                    </a:lnTo>
                    <a:lnTo>
                      <a:pt x="181" y="49"/>
                    </a:lnTo>
                    <a:lnTo>
                      <a:pt x="181" y="54"/>
                    </a:lnTo>
                    <a:lnTo>
                      <a:pt x="180" y="58"/>
                    </a:lnTo>
                    <a:lnTo>
                      <a:pt x="180" y="63"/>
                    </a:lnTo>
                    <a:lnTo>
                      <a:pt x="176" y="66"/>
                    </a:lnTo>
                    <a:lnTo>
                      <a:pt x="174" y="68"/>
                    </a:lnTo>
                    <a:lnTo>
                      <a:pt x="170" y="69"/>
                    </a:lnTo>
                    <a:lnTo>
                      <a:pt x="167" y="70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57" y="74"/>
                    </a:lnTo>
                    <a:lnTo>
                      <a:pt x="153" y="74"/>
                    </a:lnTo>
                    <a:lnTo>
                      <a:pt x="143" y="77"/>
                    </a:lnTo>
                    <a:lnTo>
                      <a:pt x="132" y="83"/>
                    </a:lnTo>
                    <a:lnTo>
                      <a:pt x="120" y="92"/>
                    </a:lnTo>
                    <a:lnTo>
                      <a:pt x="109" y="102"/>
                    </a:lnTo>
                    <a:lnTo>
                      <a:pt x="99" y="113"/>
                    </a:lnTo>
                    <a:lnTo>
                      <a:pt x="90" y="124"/>
                    </a:lnTo>
                    <a:lnTo>
                      <a:pt x="82" y="134"/>
                    </a:lnTo>
                    <a:lnTo>
                      <a:pt x="77" y="142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4" y="146"/>
                    </a:lnTo>
                    <a:lnTo>
                      <a:pt x="61" y="147"/>
                    </a:lnTo>
                    <a:lnTo>
                      <a:pt x="55" y="148"/>
                    </a:lnTo>
                    <a:lnTo>
                      <a:pt x="52" y="149"/>
                    </a:lnTo>
                    <a:lnTo>
                      <a:pt x="47" y="149"/>
                    </a:lnTo>
                    <a:lnTo>
                      <a:pt x="44" y="148"/>
                    </a:lnTo>
                    <a:lnTo>
                      <a:pt x="43" y="144"/>
                    </a:lnTo>
                    <a:lnTo>
                      <a:pt x="38" y="144"/>
                    </a:lnTo>
                    <a:lnTo>
                      <a:pt x="32" y="142"/>
                    </a:lnTo>
                    <a:lnTo>
                      <a:pt x="25" y="140"/>
                    </a:lnTo>
                    <a:lnTo>
                      <a:pt x="19" y="138"/>
                    </a:lnTo>
                    <a:lnTo>
                      <a:pt x="12" y="137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0" y="124"/>
                    </a:lnTo>
                    <a:lnTo>
                      <a:pt x="3" y="122"/>
                    </a:lnTo>
                    <a:lnTo>
                      <a:pt x="6" y="118"/>
                    </a:lnTo>
                    <a:lnTo>
                      <a:pt x="8" y="114"/>
                    </a:lnTo>
                    <a:lnTo>
                      <a:pt x="13" y="109"/>
                    </a:lnTo>
                    <a:lnTo>
                      <a:pt x="17" y="103"/>
                    </a:lnTo>
                    <a:lnTo>
                      <a:pt x="22" y="97"/>
                    </a:lnTo>
                    <a:lnTo>
                      <a:pt x="27" y="93"/>
                    </a:lnTo>
                    <a:lnTo>
                      <a:pt x="32" y="87"/>
                    </a:lnTo>
                    <a:lnTo>
                      <a:pt x="41" y="85"/>
                    </a:lnTo>
                    <a:lnTo>
                      <a:pt x="51" y="81"/>
                    </a:lnTo>
                    <a:lnTo>
                      <a:pt x="60" y="77"/>
                    </a:lnTo>
                    <a:lnTo>
                      <a:pt x="68" y="70"/>
                    </a:lnTo>
                    <a:lnTo>
                      <a:pt x="75" y="66"/>
                    </a:lnTo>
                    <a:lnTo>
                      <a:pt x="83" y="60"/>
                    </a:lnTo>
                    <a:lnTo>
                      <a:pt x="91" y="56"/>
                    </a:lnTo>
                    <a:lnTo>
                      <a:pt x="99" y="53"/>
                    </a:lnTo>
                    <a:lnTo>
                      <a:pt x="116" y="33"/>
                    </a:lnTo>
                    <a:lnTo>
                      <a:pt x="115" y="30"/>
                    </a:lnTo>
                    <a:lnTo>
                      <a:pt x="116" y="26"/>
                    </a:lnTo>
                    <a:lnTo>
                      <a:pt x="117" y="22"/>
                    </a:lnTo>
                    <a:lnTo>
                      <a:pt x="119" y="20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32" y="11"/>
                    </a:lnTo>
                    <a:lnTo>
                      <a:pt x="136" y="8"/>
                    </a:lnTo>
                    <a:lnTo>
                      <a:pt x="138" y="9"/>
                    </a:lnTo>
                    <a:lnTo>
                      <a:pt x="139" y="8"/>
                    </a:lnTo>
                    <a:lnTo>
                      <a:pt x="140" y="7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5" name="Freeform 2343">
                <a:extLst>
                  <a:ext uri="{FF2B5EF4-FFF2-40B4-BE49-F238E27FC236}">
                    <a16:creationId xmlns:a16="http://schemas.microsoft.com/office/drawing/2014/main" id="{AEAB5D5B-BFEE-418E-995C-E0C13529F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3836"/>
                <a:ext cx="14" cy="2"/>
              </a:xfrm>
              <a:custGeom>
                <a:avLst/>
                <a:gdLst>
                  <a:gd name="T0" fmla="*/ 43 w 43"/>
                  <a:gd name="T1" fmla="*/ 2 h 7"/>
                  <a:gd name="T2" fmla="*/ 42 w 43"/>
                  <a:gd name="T3" fmla="*/ 2 h 7"/>
                  <a:gd name="T4" fmla="*/ 36 w 43"/>
                  <a:gd name="T5" fmla="*/ 0 h 7"/>
                  <a:gd name="T6" fmla="*/ 31 w 43"/>
                  <a:gd name="T7" fmla="*/ 0 h 7"/>
                  <a:gd name="T8" fmla="*/ 26 w 43"/>
                  <a:gd name="T9" fmla="*/ 0 h 7"/>
                  <a:gd name="T10" fmla="*/ 21 w 43"/>
                  <a:gd name="T11" fmla="*/ 0 h 7"/>
                  <a:gd name="T12" fmla="*/ 16 w 43"/>
                  <a:gd name="T13" fmla="*/ 1 h 7"/>
                  <a:gd name="T14" fmla="*/ 12 w 43"/>
                  <a:gd name="T15" fmla="*/ 2 h 7"/>
                  <a:gd name="T16" fmla="*/ 7 w 43"/>
                  <a:gd name="T17" fmla="*/ 2 h 7"/>
                  <a:gd name="T18" fmla="*/ 0 w 43"/>
                  <a:gd name="T19" fmla="*/ 4 h 7"/>
                  <a:gd name="T20" fmla="*/ 0 w 43"/>
                  <a:gd name="T21" fmla="*/ 7 h 7"/>
                  <a:gd name="T22" fmla="*/ 7 w 43"/>
                  <a:gd name="T23" fmla="*/ 5 h 7"/>
                  <a:gd name="T24" fmla="*/ 12 w 43"/>
                  <a:gd name="T25" fmla="*/ 4 h 7"/>
                  <a:gd name="T26" fmla="*/ 18 w 43"/>
                  <a:gd name="T27" fmla="*/ 3 h 7"/>
                  <a:gd name="T28" fmla="*/ 21 w 43"/>
                  <a:gd name="T29" fmla="*/ 2 h 7"/>
                  <a:gd name="T30" fmla="*/ 26 w 43"/>
                  <a:gd name="T31" fmla="*/ 2 h 7"/>
                  <a:gd name="T32" fmla="*/ 31 w 43"/>
                  <a:gd name="T33" fmla="*/ 2 h 7"/>
                  <a:gd name="T34" fmla="*/ 36 w 43"/>
                  <a:gd name="T35" fmla="*/ 2 h 7"/>
                  <a:gd name="T36" fmla="*/ 41 w 43"/>
                  <a:gd name="T37" fmla="*/ 4 h 7"/>
                  <a:gd name="T38" fmla="*/ 40 w 43"/>
                  <a:gd name="T39" fmla="*/ 2 h 7"/>
                  <a:gd name="T40" fmla="*/ 43 w 43"/>
                  <a:gd name="T4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">
                    <a:moveTo>
                      <a:pt x="43" y="2"/>
                    </a:moveTo>
                    <a:lnTo>
                      <a:pt x="42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6" name="Freeform 2344">
                <a:extLst>
                  <a:ext uri="{FF2B5EF4-FFF2-40B4-BE49-F238E27FC236}">
                    <a16:creationId xmlns:a16="http://schemas.microsoft.com/office/drawing/2014/main" id="{97176F77-4977-49AF-AD76-8F7F30BF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37"/>
                <a:ext cx="4" cy="5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9 h 15"/>
                  <a:gd name="T6" fmla="*/ 6 w 10"/>
                  <a:gd name="T7" fmla="*/ 7 h 15"/>
                  <a:gd name="T8" fmla="*/ 4 w 10"/>
                  <a:gd name="T9" fmla="*/ 3 h 15"/>
                  <a:gd name="T10" fmla="*/ 3 w 10"/>
                  <a:gd name="T11" fmla="*/ 0 h 15"/>
                  <a:gd name="T12" fmla="*/ 0 w 10"/>
                  <a:gd name="T13" fmla="*/ 0 h 15"/>
                  <a:gd name="T14" fmla="*/ 1 w 10"/>
                  <a:gd name="T15" fmla="*/ 5 h 15"/>
                  <a:gd name="T16" fmla="*/ 3 w 10"/>
                  <a:gd name="T17" fmla="*/ 8 h 15"/>
                  <a:gd name="T18" fmla="*/ 5 w 10"/>
                  <a:gd name="T19" fmla="*/ 10 h 15"/>
                  <a:gd name="T20" fmla="*/ 6 w 10"/>
                  <a:gd name="T21" fmla="*/ 14 h 15"/>
                  <a:gd name="T22" fmla="*/ 6 w 10"/>
                  <a:gd name="T23" fmla="*/ 14 h 15"/>
                  <a:gd name="T24" fmla="*/ 10 w 10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7" name="Freeform 2345">
                <a:extLst>
                  <a:ext uri="{FF2B5EF4-FFF2-40B4-BE49-F238E27FC236}">
                    <a16:creationId xmlns:a16="http://schemas.microsoft.com/office/drawing/2014/main" id="{B970152A-53EC-44D3-A70D-F03239A4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842"/>
                <a:ext cx="3" cy="3"/>
              </a:xfrm>
              <a:custGeom>
                <a:avLst/>
                <a:gdLst>
                  <a:gd name="T0" fmla="*/ 3 w 9"/>
                  <a:gd name="T1" fmla="*/ 9 h 10"/>
                  <a:gd name="T2" fmla="*/ 3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7 h 10"/>
                  <a:gd name="T10" fmla="*/ 0 w 9"/>
                  <a:gd name="T11" fmla="*/ 9 h 10"/>
                  <a:gd name="T12" fmla="*/ 3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3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8" name="Freeform 2346">
                <a:extLst>
                  <a:ext uri="{FF2B5EF4-FFF2-40B4-BE49-F238E27FC236}">
                    <a16:creationId xmlns:a16="http://schemas.microsoft.com/office/drawing/2014/main" id="{353561D4-D762-469C-8825-ADF63C025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45"/>
                <a:ext cx="2" cy="12"/>
              </a:xfrm>
              <a:custGeom>
                <a:avLst/>
                <a:gdLst>
                  <a:gd name="T0" fmla="*/ 2 w 6"/>
                  <a:gd name="T1" fmla="*/ 38 h 38"/>
                  <a:gd name="T2" fmla="*/ 2 w 6"/>
                  <a:gd name="T3" fmla="*/ 38 h 38"/>
                  <a:gd name="T4" fmla="*/ 3 w 6"/>
                  <a:gd name="T5" fmla="*/ 33 h 38"/>
                  <a:gd name="T6" fmla="*/ 4 w 6"/>
                  <a:gd name="T7" fmla="*/ 28 h 38"/>
                  <a:gd name="T8" fmla="*/ 4 w 6"/>
                  <a:gd name="T9" fmla="*/ 24 h 38"/>
                  <a:gd name="T10" fmla="*/ 5 w 6"/>
                  <a:gd name="T11" fmla="*/ 18 h 38"/>
                  <a:gd name="T12" fmla="*/ 6 w 6"/>
                  <a:gd name="T13" fmla="*/ 13 h 38"/>
                  <a:gd name="T14" fmla="*/ 6 w 6"/>
                  <a:gd name="T15" fmla="*/ 7 h 38"/>
                  <a:gd name="T16" fmla="*/ 6 w 6"/>
                  <a:gd name="T17" fmla="*/ 4 h 38"/>
                  <a:gd name="T18" fmla="*/ 6 w 6"/>
                  <a:gd name="T19" fmla="*/ 0 h 38"/>
                  <a:gd name="T20" fmla="*/ 3 w 6"/>
                  <a:gd name="T21" fmla="*/ 0 h 38"/>
                  <a:gd name="T22" fmla="*/ 3 w 6"/>
                  <a:gd name="T23" fmla="*/ 4 h 38"/>
                  <a:gd name="T24" fmla="*/ 3 w 6"/>
                  <a:gd name="T25" fmla="*/ 7 h 38"/>
                  <a:gd name="T26" fmla="*/ 3 w 6"/>
                  <a:gd name="T27" fmla="*/ 13 h 38"/>
                  <a:gd name="T28" fmla="*/ 2 w 6"/>
                  <a:gd name="T29" fmla="*/ 18 h 38"/>
                  <a:gd name="T30" fmla="*/ 2 w 6"/>
                  <a:gd name="T31" fmla="*/ 24 h 38"/>
                  <a:gd name="T32" fmla="*/ 2 w 6"/>
                  <a:gd name="T33" fmla="*/ 28 h 38"/>
                  <a:gd name="T34" fmla="*/ 1 w 6"/>
                  <a:gd name="T35" fmla="*/ 33 h 38"/>
                  <a:gd name="T36" fmla="*/ 0 w 6"/>
                  <a:gd name="T37" fmla="*/ 38 h 38"/>
                  <a:gd name="T38" fmla="*/ 1 w 6"/>
                  <a:gd name="T39" fmla="*/ 37 h 38"/>
                  <a:gd name="T40" fmla="*/ 2 w 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8">
                    <a:moveTo>
                      <a:pt x="2" y="38"/>
                    </a:moveTo>
                    <a:lnTo>
                      <a:pt x="2" y="38"/>
                    </a:lnTo>
                    <a:lnTo>
                      <a:pt x="3" y="33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9" name="Freeform 2347">
                <a:extLst>
                  <a:ext uri="{FF2B5EF4-FFF2-40B4-BE49-F238E27FC236}">
                    <a16:creationId xmlns:a16="http://schemas.microsoft.com/office/drawing/2014/main" id="{30BBA21C-1150-4C34-93A5-CCC43FC08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857"/>
                <a:ext cx="8" cy="4"/>
              </a:xfrm>
              <a:custGeom>
                <a:avLst/>
                <a:gdLst>
                  <a:gd name="T0" fmla="*/ 0 w 26"/>
                  <a:gd name="T1" fmla="*/ 13 h 13"/>
                  <a:gd name="T2" fmla="*/ 3 w 26"/>
                  <a:gd name="T3" fmla="*/ 13 h 13"/>
                  <a:gd name="T4" fmla="*/ 7 w 26"/>
                  <a:gd name="T5" fmla="*/ 12 h 13"/>
                  <a:gd name="T6" fmla="*/ 11 w 26"/>
                  <a:gd name="T7" fmla="*/ 12 h 13"/>
                  <a:gd name="T8" fmla="*/ 14 w 26"/>
                  <a:gd name="T9" fmla="*/ 10 h 13"/>
                  <a:gd name="T10" fmla="*/ 17 w 26"/>
                  <a:gd name="T11" fmla="*/ 9 h 13"/>
                  <a:gd name="T12" fmla="*/ 21 w 26"/>
                  <a:gd name="T13" fmla="*/ 6 h 13"/>
                  <a:gd name="T14" fmla="*/ 23 w 26"/>
                  <a:gd name="T15" fmla="*/ 4 h 13"/>
                  <a:gd name="T16" fmla="*/ 26 w 26"/>
                  <a:gd name="T17" fmla="*/ 2 h 13"/>
                  <a:gd name="T18" fmla="*/ 26 w 26"/>
                  <a:gd name="T19" fmla="*/ 0 h 13"/>
                  <a:gd name="T20" fmla="*/ 22 w 26"/>
                  <a:gd name="T21" fmla="*/ 3 h 13"/>
                  <a:gd name="T22" fmla="*/ 20 w 26"/>
                  <a:gd name="T23" fmla="*/ 4 h 13"/>
                  <a:gd name="T24" fmla="*/ 16 w 26"/>
                  <a:gd name="T25" fmla="*/ 5 h 13"/>
                  <a:gd name="T26" fmla="*/ 13 w 26"/>
                  <a:gd name="T27" fmla="*/ 7 h 13"/>
                  <a:gd name="T28" fmla="*/ 9 w 26"/>
                  <a:gd name="T29" fmla="*/ 9 h 13"/>
                  <a:gd name="T30" fmla="*/ 7 w 26"/>
                  <a:gd name="T31" fmla="*/ 10 h 13"/>
                  <a:gd name="T32" fmla="*/ 3 w 26"/>
                  <a:gd name="T33" fmla="*/ 10 h 13"/>
                  <a:gd name="T34" fmla="*/ 0 w 26"/>
                  <a:gd name="T35" fmla="*/ 10 h 13"/>
                  <a:gd name="T36" fmla="*/ 0 w 26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lnTo>
                      <a:pt x="3" y="13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0" name="Freeform 2348">
                <a:extLst>
                  <a:ext uri="{FF2B5EF4-FFF2-40B4-BE49-F238E27FC236}">
                    <a16:creationId xmlns:a16="http://schemas.microsoft.com/office/drawing/2014/main" id="{80F3B7BB-6AA8-4927-87B2-65EAC3D8B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3860"/>
                <a:ext cx="26" cy="24"/>
              </a:xfrm>
              <a:custGeom>
                <a:avLst/>
                <a:gdLst>
                  <a:gd name="T0" fmla="*/ 2 w 77"/>
                  <a:gd name="T1" fmla="*/ 70 h 70"/>
                  <a:gd name="T2" fmla="*/ 2 w 77"/>
                  <a:gd name="T3" fmla="*/ 70 h 70"/>
                  <a:gd name="T4" fmla="*/ 7 w 77"/>
                  <a:gd name="T5" fmla="*/ 61 h 70"/>
                  <a:gd name="T6" fmla="*/ 16 w 77"/>
                  <a:gd name="T7" fmla="*/ 52 h 70"/>
                  <a:gd name="T8" fmla="*/ 25 w 77"/>
                  <a:gd name="T9" fmla="*/ 40 h 70"/>
                  <a:gd name="T10" fmla="*/ 34 w 77"/>
                  <a:gd name="T11" fmla="*/ 29 h 70"/>
                  <a:gd name="T12" fmla="*/ 46 w 77"/>
                  <a:gd name="T13" fmla="*/ 19 h 70"/>
                  <a:gd name="T14" fmla="*/ 57 w 77"/>
                  <a:gd name="T15" fmla="*/ 11 h 70"/>
                  <a:gd name="T16" fmla="*/ 67 w 77"/>
                  <a:gd name="T17" fmla="*/ 4 h 70"/>
                  <a:gd name="T18" fmla="*/ 77 w 77"/>
                  <a:gd name="T19" fmla="*/ 2 h 70"/>
                  <a:gd name="T20" fmla="*/ 77 w 77"/>
                  <a:gd name="T21" fmla="*/ 0 h 70"/>
                  <a:gd name="T22" fmla="*/ 66 w 77"/>
                  <a:gd name="T23" fmla="*/ 2 h 70"/>
                  <a:gd name="T24" fmla="*/ 55 w 77"/>
                  <a:gd name="T25" fmla="*/ 8 h 70"/>
                  <a:gd name="T26" fmla="*/ 43 w 77"/>
                  <a:gd name="T27" fmla="*/ 18 h 70"/>
                  <a:gd name="T28" fmla="*/ 32 w 77"/>
                  <a:gd name="T29" fmla="*/ 28 h 70"/>
                  <a:gd name="T30" fmla="*/ 22 w 77"/>
                  <a:gd name="T31" fmla="*/ 39 h 70"/>
                  <a:gd name="T32" fmla="*/ 13 w 77"/>
                  <a:gd name="T33" fmla="*/ 50 h 70"/>
                  <a:gd name="T34" fmla="*/ 5 w 77"/>
                  <a:gd name="T35" fmla="*/ 60 h 70"/>
                  <a:gd name="T36" fmla="*/ 0 w 77"/>
                  <a:gd name="T37" fmla="*/ 68 h 70"/>
                  <a:gd name="T38" fmla="*/ 0 w 77"/>
                  <a:gd name="T39" fmla="*/ 68 h 70"/>
                  <a:gd name="T40" fmla="*/ 2 w 7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0">
                    <a:moveTo>
                      <a:pt x="2" y="70"/>
                    </a:moveTo>
                    <a:lnTo>
                      <a:pt x="2" y="70"/>
                    </a:lnTo>
                    <a:lnTo>
                      <a:pt x="7" y="61"/>
                    </a:lnTo>
                    <a:lnTo>
                      <a:pt x="16" y="52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46" y="19"/>
                    </a:lnTo>
                    <a:lnTo>
                      <a:pt x="57" y="11"/>
                    </a:lnTo>
                    <a:lnTo>
                      <a:pt x="67" y="4"/>
                    </a:lnTo>
                    <a:lnTo>
                      <a:pt x="77" y="2"/>
                    </a:lnTo>
                    <a:lnTo>
                      <a:pt x="77" y="0"/>
                    </a:lnTo>
                    <a:lnTo>
                      <a:pt x="66" y="2"/>
                    </a:lnTo>
                    <a:lnTo>
                      <a:pt x="55" y="8"/>
                    </a:lnTo>
                    <a:lnTo>
                      <a:pt x="43" y="18"/>
                    </a:lnTo>
                    <a:lnTo>
                      <a:pt x="32" y="28"/>
                    </a:lnTo>
                    <a:lnTo>
                      <a:pt x="22" y="39"/>
                    </a:lnTo>
                    <a:lnTo>
                      <a:pt x="13" y="50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1" name="Freeform 2349">
                <a:extLst>
                  <a:ext uri="{FF2B5EF4-FFF2-40B4-BE49-F238E27FC236}">
                    <a16:creationId xmlns:a16="http://schemas.microsoft.com/office/drawing/2014/main" id="{9D673511-4964-4261-9988-F0EA43FD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3"/>
                <a:ext cx="12" cy="3"/>
              </a:xfrm>
              <a:custGeom>
                <a:avLst/>
                <a:gdLst>
                  <a:gd name="T0" fmla="*/ 0 w 35"/>
                  <a:gd name="T1" fmla="*/ 7 h 9"/>
                  <a:gd name="T2" fmla="*/ 1 w 35"/>
                  <a:gd name="T3" fmla="*/ 8 h 9"/>
                  <a:gd name="T4" fmla="*/ 4 w 35"/>
                  <a:gd name="T5" fmla="*/ 9 h 9"/>
                  <a:gd name="T6" fmla="*/ 9 w 35"/>
                  <a:gd name="T7" fmla="*/ 9 h 9"/>
                  <a:gd name="T8" fmla="*/ 13 w 35"/>
                  <a:gd name="T9" fmla="*/ 8 h 9"/>
                  <a:gd name="T10" fmla="*/ 18 w 35"/>
                  <a:gd name="T11" fmla="*/ 8 h 9"/>
                  <a:gd name="T12" fmla="*/ 22 w 35"/>
                  <a:gd name="T13" fmla="*/ 6 h 9"/>
                  <a:gd name="T14" fmla="*/ 27 w 35"/>
                  <a:gd name="T15" fmla="*/ 5 h 9"/>
                  <a:gd name="T16" fmla="*/ 31 w 35"/>
                  <a:gd name="T17" fmla="*/ 3 h 9"/>
                  <a:gd name="T18" fmla="*/ 35 w 35"/>
                  <a:gd name="T19" fmla="*/ 3 h 9"/>
                  <a:gd name="T20" fmla="*/ 32 w 35"/>
                  <a:gd name="T21" fmla="*/ 0 h 9"/>
                  <a:gd name="T22" fmla="*/ 30 w 35"/>
                  <a:gd name="T23" fmla="*/ 1 h 9"/>
                  <a:gd name="T24" fmla="*/ 27 w 35"/>
                  <a:gd name="T25" fmla="*/ 2 h 9"/>
                  <a:gd name="T26" fmla="*/ 21 w 35"/>
                  <a:gd name="T27" fmla="*/ 3 h 9"/>
                  <a:gd name="T28" fmla="*/ 18 w 35"/>
                  <a:gd name="T29" fmla="*/ 5 h 9"/>
                  <a:gd name="T30" fmla="*/ 13 w 35"/>
                  <a:gd name="T31" fmla="*/ 6 h 9"/>
                  <a:gd name="T32" fmla="*/ 9 w 35"/>
                  <a:gd name="T33" fmla="*/ 6 h 9"/>
                  <a:gd name="T34" fmla="*/ 4 w 35"/>
                  <a:gd name="T35" fmla="*/ 6 h 9"/>
                  <a:gd name="T36" fmla="*/ 2 w 35"/>
                  <a:gd name="T37" fmla="*/ 6 h 9"/>
                  <a:gd name="T38" fmla="*/ 3 w 35"/>
                  <a:gd name="T39" fmla="*/ 7 h 9"/>
                  <a:gd name="T40" fmla="*/ 0 w 35"/>
                  <a:gd name="T4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9">
                    <a:moveTo>
                      <a:pt x="0" y="7"/>
                    </a:moveTo>
                    <a:lnTo>
                      <a:pt x="1" y="8"/>
                    </a:lnTo>
                    <a:lnTo>
                      <a:pt x="4" y="9"/>
                    </a:lnTo>
                    <a:lnTo>
                      <a:pt x="9" y="9"/>
                    </a:lnTo>
                    <a:lnTo>
                      <a:pt x="13" y="8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2" name="Freeform 2350">
                <a:extLst>
                  <a:ext uri="{FF2B5EF4-FFF2-40B4-BE49-F238E27FC236}">
                    <a16:creationId xmlns:a16="http://schemas.microsoft.com/office/drawing/2014/main" id="{C18DEEBD-AC32-46A4-B723-DC092B85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4"/>
                <a:ext cx="1" cy="1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3" name="Freeform 2351">
                <a:extLst>
                  <a:ext uri="{FF2B5EF4-FFF2-40B4-BE49-F238E27FC236}">
                    <a16:creationId xmlns:a16="http://schemas.microsoft.com/office/drawing/2014/main" id="{2FD39F66-1B5F-4186-A905-003708B2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77"/>
                <a:ext cx="15" cy="8"/>
              </a:xfrm>
              <a:custGeom>
                <a:avLst/>
                <a:gdLst>
                  <a:gd name="T0" fmla="*/ 0 w 45"/>
                  <a:gd name="T1" fmla="*/ 0 h 23"/>
                  <a:gd name="T2" fmla="*/ 0 w 45"/>
                  <a:gd name="T3" fmla="*/ 1 h 23"/>
                  <a:gd name="T4" fmla="*/ 2 w 45"/>
                  <a:gd name="T5" fmla="*/ 7 h 23"/>
                  <a:gd name="T6" fmla="*/ 7 w 45"/>
                  <a:gd name="T7" fmla="*/ 11 h 23"/>
                  <a:gd name="T8" fmla="*/ 13 w 45"/>
                  <a:gd name="T9" fmla="*/ 15 h 23"/>
                  <a:gd name="T10" fmla="*/ 19 w 45"/>
                  <a:gd name="T11" fmla="*/ 17 h 23"/>
                  <a:gd name="T12" fmla="*/ 25 w 45"/>
                  <a:gd name="T13" fmla="*/ 19 h 23"/>
                  <a:gd name="T14" fmla="*/ 32 w 45"/>
                  <a:gd name="T15" fmla="*/ 20 h 23"/>
                  <a:gd name="T16" fmla="*/ 38 w 45"/>
                  <a:gd name="T17" fmla="*/ 21 h 23"/>
                  <a:gd name="T18" fmla="*/ 44 w 45"/>
                  <a:gd name="T19" fmla="*/ 23 h 23"/>
                  <a:gd name="T20" fmla="*/ 45 w 45"/>
                  <a:gd name="T21" fmla="*/ 20 h 23"/>
                  <a:gd name="T22" fmla="*/ 41 w 45"/>
                  <a:gd name="T23" fmla="*/ 19 h 23"/>
                  <a:gd name="T24" fmla="*/ 33 w 45"/>
                  <a:gd name="T25" fmla="*/ 17 h 23"/>
                  <a:gd name="T26" fmla="*/ 27 w 45"/>
                  <a:gd name="T27" fmla="*/ 16 h 23"/>
                  <a:gd name="T28" fmla="*/ 20 w 45"/>
                  <a:gd name="T29" fmla="*/ 14 h 23"/>
                  <a:gd name="T30" fmla="*/ 14 w 45"/>
                  <a:gd name="T31" fmla="*/ 11 h 23"/>
                  <a:gd name="T32" fmla="*/ 9 w 45"/>
                  <a:gd name="T33" fmla="*/ 9 h 23"/>
                  <a:gd name="T34" fmla="*/ 6 w 45"/>
                  <a:gd name="T35" fmla="*/ 6 h 23"/>
                  <a:gd name="T36" fmla="*/ 4 w 45"/>
                  <a:gd name="T37" fmla="*/ 1 h 23"/>
                  <a:gd name="T38" fmla="*/ 4 w 45"/>
                  <a:gd name="T39" fmla="*/ 2 h 23"/>
                  <a:gd name="T40" fmla="*/ 0 w 45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5" y="19"/>
                    </a:lnTo>
                    <a:lnTo>
                      <a:pt x="32" y="20"/>
                    </a:lnTo>
                    <a:lnTo>
                      <a:pt x="38" y="21"/>
                    </a:lnTo>
                    <a:lnTo>
                      <a:pt x="44" y="23"/>
                    </a:lnTo>
                    <a:lnTo>
                      <a:pt x="45" y="20"/>
                    </a:lnTo>
                    <a:lnTo>
                      <a:pt x="41" y="19"/>
                    </a:lnTo>
                    <a:lnTo>
                      <a:pt x="33" y="17"/>
                    </a:lnTo>
                    <a:lnTo>
                      <a:pt x="27" y="16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4" name="Freeform 2352">
                <a:extLst>
                  <a:ext uri="{FF2B5EF4-FFF2-40B4-BE49-F238E27FC236}">
                    <a16:creationId xmlns:a16="http://schemas.microsoft.com/office/drawing/2014/main" id="{52B76360-0D8D-4976-967F-F52D0320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65"/>
                <a:ext cx="11" cy="13"/>
              </a:xfrm>
              <a:custGeom>
                <a:avLst/>
                <a:gdLst>
                  <a:gd name="T0" fmla="*/ 33 w 34"/>
                  <a:gd name="T1" fmla="*/ 0 h 38"/>
                  <a:gd name="T2" fmla="*/ 33 w 34"/>
                  <a:gd name="T3" fmla="*/ 0 h 38"/>
                  <a:gd name="T4" fmla="*/ 27 w 34"/>
                  <a:gd name="T5" fmla="*/ 6 h 38"/>
                  <a:gd name="T6" fmla="*/ 21 w 34"/>
                  <a:gd name="T7" fmla="*/ 12 h 38"/>
                  <a:gd name="T8" fmla="*/ 17 w 34"/>
                  <a:gd name="T9" fmla="*/ 17 h 38"/>
                  <a:gd name="T10" fmla="*/ 12 w 34"/>
                  <a:gd name="T11" fmla="*/ 22 h 38"/>
                  <a:gd name="T12" fmla="*/ 9 w 34"/>
                  <a:gd name="T13" fmla="*/ 26 h 38"/>
                  <a:gd name="T14" fmla="*/ 5 w 34"/>
                  <a:gd name="T15" fmla="*/ 31 h 38"/>
                  <a:gd name="T16" fmla="*/ 2 w 34"/>
                  <a:gd name="T17" fmla="*/ 35 h 38"/>
                  <a:gd name="T18" fmla="*/ 0 w 34"/>
                  <a:gd name="T19" fmla="*/ 37 h 38"/>
                  <a:gd name="T20" fmla="*/ 3 w 34"/>
                  <a:gd name="T21" fmla="*/ 38 h 38"/>
                  <a:gd name="T22" fmla="*/ 6 w 34"/>
                  <a:gd name="T23" fmla="*/ 36 h 38"/>
                  <a:gd name="T24" fmla="*/ 8 w 34"/>
                  <a:gd name="T25" fmla="*/ 32 h 38"/>
                  <a:gd name="T26" fmla="*/ 11 w 34"/>
                  <a:gd name="T27" fmla="*/ 28 h 38"/>
                  <a:gd name="T28" fmla="*/ 16 w 34"/>
                  <a:gd name="T29" fmla="*/ 23 h 38"/>
                  <a:gd name="T30" fmla="*/ 20 w 34"/>
                  <a:gd name="T31" fmla="*/ 18 h 38"/>
                  <a:gd name="T32" fmla="*/ 25 w 34"/>
                  <a:gd name="T33" fmla="*/ 13 h 38"/>
                  <a:gd name="T34" fmla="*/ 30 w 34"/>
                  <a:gd name="T35" fmla="*/ 7 h 38"/>
                  <a:gd name="T36" fmla="*/ 34 w 34"/>
                  <a:gd name="T37" fmla="*/ 1 h 38"/>
                  <a:gd name="T38" fmla="*/ 33 w 34"/>
                  <a:gd name="T39" fmla="*/ 3 h 38"/>
                  <a:gd name="T40" fmla="*/ 33 w 3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8">
                    <a:moveTo>
                      <a:pt x="33" y="0"/>
                    </a:moveTo>
                    <a:lnTo>
                      <a:pt x="33" y="0"/>
                    </a:lnTo>
                    <a:lnTo>
                      <a:pt x="27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5" y="31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7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5" name="Freeform 2353">
                <a:extLst>
                  <a:ext uri="{FF2B5EF4-FFF2-40B4-BE49-F238E27FC236}">
                    <a16:creationId xmlns:a16="http://schemas.microsoft.com/office/drawing/2014/main" id="{022B68ED-5046-41B5-82E5-1F1FC4550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3853"/>
                <a:ext cx="23" cy="12"/>
              </a:xfrm>
              <a:custGeom>
                <a:avLst/>
                <a:gdLst>
                  <a:gd name="T0" fmla="*/ 64 w 67"/>
                  <a:gd name="T1" fmla="*/ 2 h 37"/>
                  <a:gd name="T2" fmla="*/ 65 w 67"/>
                  <a:gd name="T3" fmla="*/ 0 h 37"/>
                  <a:gd name="T4" fmla="*/ 58 w 67"/>
                  <a:gd name="T5" fmla="*/ 4 h 37"/>
                  <a:gd name="T6" fmla="*/ 50 w 67"/>
                  <a:gd name="T7" fmla="*/ 8 h 37"/>
                  <a:gd name="T8" fmla="*/ 42 w 67"/>
                  <a:gd name="T9" fmla="*/ 14 h 37"/>
                  <a:gd name="T10" fmla="*/ 34 w 67"/>
                  <a:gd name="T11" fmla="*/ 18 h 37"/>
                  <a:gd name="T12" fmla="*/ 27 w 67"/>
                  <a:gd name="T13" fmla="*/ 24 h 37"/>
                  <a:gd name="T14" fmla="*/ 18 w 67"/>
                  <a:gd name="T15" fmla="*/ 28 h 37"/>
                  <a:gd name="T16" fmla="*/ 9 w 67"/>
                  <a:gd name="T17" fmla="*/ 33 h 37"/>
                  <a:gd name="T18" fmla="*/ 0 w 67"/>
                  <a:gd name="T19" fmla="*/ 35 h 37"/>
                  <a:gd name="T20" fmla="*/ 0 w 67"/>
                  <a:gd name="T21" fmla="*/ 37 h 37"/>
                  <a:gd name="T22" fmla="*/ 10 w 67"/>
                  <a:gd name="T23" fmla="*/ 35 h 37"/>
                  <a:gd name="T24" fmla="*/ 19 w 67"/>
                  <a:gd name="T25" fmla="*/ 32 h 37"/>
                  <a:gd name="T26" fmla="*/ 28 w 67"/>
                  <a:gd name="T27" fmla="*/ 26 h 37"/>
                  <a:gd name="T28" fmla="*/ 36 w 67"/>
                  <a:gd name="T29" fmla="*/ 22 h 37"/>
                  <a:gd name="T30" fmla="*/ 43 w 67"/>
                  <a:gd name="T31" fmla="*/ 16 h 37"/>
                  <a:gd name="T32" fmla="*/ 51 w 67"/>
                  <a:gd name="T33" fmla="*/ 12 h 37"/>
                  <a:gd name="T34" fmla="*/ 59 w 67"/>
                  <a:gd name="T35" fmla="*/ 7 h 37"/>
                  <a:gd name="T36" fmla="*/ 67 w 67"/>
                  <a:gd name="T37" fmla="*/ 4 h 37"/>
                  <a:gd name="T38" fmla="*/ 67 w 67"/>
                  <a:gd name="T39" fmla="*/ 3 h 37"/>
                  <a:gd name="T40" fmla="*/ 64 w 67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37">
                    <a:moveTo>
                      <a:pt x="64" y="2"/>
                    </a:moveTo>
                    <a:lnTo>
                      <a:pt x="65" y="0"/>
                    </a:lnTo>
                    <a:lnTo>
                      <a:pt x="58" y="4"/>
                    </a:lnTo>
                    <a:lnTo>
                      <a:pt x="50" y="8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7" y="24"/>
                    </a:lnTo>
                    <a:lnTo>
                      <a:pt x="18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0" y="35"/>
                    </a:lnTo>
                    <a:lnTo>
                      <a:pt x="19" y="32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3" y="16"/>
                    </a:lnTo>
                    <a:lnTo>
                      <a:pt x="51" y="12"/>
                    </a:lnTo>
                    <a:lnTo>
                      <a:pt x="59" y="7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6" name="Freeform 2354">
                <a:extLst>
                  <a:ext uri="{FF2B5EF4-FFF2-40B4-BE49-F238E27FC236}">
                    <a16:creationId xmlns:a16="http://schemas.microsoft.com/office/drawing/2014/main" id="{B03EEF24-B42B-4FB9-8EBE-5900D3DAB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" y="3847"/>
                <a:ext cx="7" cy="7"/>
              </a:xfrm>
              <a:custGeom>
                <a:avLst/>
                <a:gdLst>
                  <a:gd name="T0" fmla="*/ 18 w 20"/>
                  <a:gd name="T1" fmla="*/ 1 h 22"/>
                  <a:gd name="T2" fmla="*/ 18 w 20"/>
                  <a:gd name="T3" fmla="*/ 0 h 22"/>
                  <a:gd name="T4" fmla="*/ 0 w 20"/>
                  <a:gd name="T5" fmla="*/ 19 h 22"/>
                  <a:gd name="T6" fmla="*/ 3 w 20"/>
                  <a:gd name="T7" fmla="*/ 22 h 22"/>
                  <a:gd name="T8" fmla="*/ 20 w 20"/>
                  <a:gd name="T9" fmla="*/ 1 h 22"/>
                  <a:gd name="T10" fmla="*/ 20 w 20"/>
                  <a:gd name="T11" fmla="*/ 1 h 22"/>
                  <a:gd name="T12" fmla="*/ 18 w 20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2">
                    <a:moveTo>
                      <a:pt x="18" y="1"/>
                    </a:moveTo>
                    <a:lnTo>
                      <a:pt x="18" y="0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7" name="Freeform 2355">
                <a:extLst>
                  <a:ext uri="{FF2B5EF4-FFF2-40B4-BE49-F238E27FC236}">
                    <a16:creationId xmlns:a16="http://schemas.microsoft.com/office/drawing/2014/main" id="{17DB416D-1C2B-4A50-828E-52FAB8CE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3838"/>
                <a:ext cx="8" cy="9"/>
              </a:xfrm>
              <a:custGeom>
                <a:avLst/>
                <a:gdLst>
                  <a:gd name="T0" fmla="*/ 24 w 24"/>
                  <a:gd name="T1" fmla="*/ 0 h 27"/>
                  <a:gd name="T2" fmla="*/ 22 w 24"/>
                  <a:gd name="T3" fmla="*/ 0 h 27"/>
                  <a:gd name="T4" fmla="*/ 17 w 24"/>
                  <a:gd name="T5" fmla="*/ 4 h 27"/>
                  <a:gd name="T6" fmla="*/ 13 w 24"/>
                  <a:gd name="T7" fmla="*/ 7 h 27"/>
                  <a:gd name="T8" fmla="*/ 10 w 24"/>
                  <a:gd name="T9" fmla="*/ 9 h 27"/>
                  <a:gd name="T10" fmla="*/ 6 w 24"/>
                  <a:gd name="T11" fmla="*/ 14 h 27"/>
                  <a:gd name="T12" fmla="*/ 3 w 24"/>
                  <a:gd name="T13" fmla="*/ 16 h 27"/>
                  <a:gd name="T14" fmla="*/ 1 w 24"/>
                  <a:gd name="T15" fmla="*/ 19 h 27"/>
                  <a:gd name="T16" fmla="*/ 0 w 24"/>
                  <a:gd name="T17" fmla="*/ 24 h 27"/>
                  <a:gd name="T18" fmla="*/ 1 w 24"/>
                  <a:gd name="T19" fmla="*/ 27 h 27"/>
                  <a:gd name="T20" fmla="*/ 4 w 24"/>
                  <a:gd name="T21" fmla="*/ 27 h 27"/>
                  <a:gd name="T22" fmla="*/ 3 w 24"/>
                  <a:gd name="T23" fmla="*/ 24 h 27"/>
                  <a:gd name="T24" fmla="*/ 4 w 24"/>
                  <a:gd name="T25" fmla="*/ 22 h 27"/>
                  <a:gd name="T26" fmla="*/ 6 w 24"/>
                  <a:gd name="T27" fmla="*/ 17 h 27"/>
                  <a:gd name="T28" fmla="*/ 8 w 24"/>
                  <a:gd name="T29" fmla="*/ 15 h 27"/>
                  <a:gd name="T30" fmla="*/ 12 w 24"/>
                  <a:gd name="T31" fmla="*/ 13 h 27"/>
                  <a:gd name="T32" fmla="*/ 15 w 24"/>
                  <a:gd name="T33" fmla="*/ 9 h 27"/>
                  <a:gd name="T34" fmla="*/ 18 w 24"/>
                  <a:gd name="T35" fmla="*/ 6 h 27"/>
                  <a:gd name="T36" fmla="*/ 24 w 24"/>
                  <a:gd name="T37" fmla="*/ 4 h 27"/>
                  <a:gd name="T38" fmla="*/ 22 w 24"/>
                  <a:gd name="T39" fmla="*/ 4 h 27"/>
                  <a:gd name="T40" fmla="*/ 24 w 2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7">
                    <a:moveTo>
                      <a:pt x="24" y="0"/>
                    </a:moveTo>
                    <a:lnTo>
                      <a:pt x="22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8" name="Freeform 2356">
                <a:extLst>
                  <a:ext uri="{FF2B5EF4-FFF2-40B4-BE49-F238E27FC236}">
                    <a16:creationId xmlns:a16="http://schemas.microsoft.com/office/drawing/2014/main" id="{7BDAE915-3388-4F68-9B0D-537A24F80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837"/>
                <a:ext cx="3" cy="2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1 h 7"/>
                  <a:gd name="T4" fmla="*/ 4 w 8"/>
                  <a:gd name="T5" fmla="*/ 4 h 7"/>
                  <a:gd name="T6" fmla="*/ 4 w 8"/>
                  <a:gd name="T7" fmla="*/ 5 h 7"/>
                  <a:gd name="T8" fmla="*/ 3 w 8"/>
                  <a:gd name="T9" fmla="*/ 5 h 7"/>
                  <a:gd name="T10" fmla="*/ 2 w 8"/>
                  <a:gd name="T11" fmla="*/ 4 h 7"/>
                  <a:gd name="T12" fmla="*/ 0 w 8"/>
                  <a:gd name="T13" fmla="*/ 7 h 7"/>
                  <a:gd name="T14" fmla="*/ 3 w 8"/>
                  <a:gd name="T15" fmla="*/ 7 h 7"/>
                  <a:gd name="T16" fmla="*/ 6 w 8"/>
                  <a:gd name="T17" fmla="*/ 6 h 7"/>
                  <a:gd name="T18" fmla="*/ 8 w 8"/>
                  <a:gd name="T19" fmla="*/ 4 h 7"/>
                  <a:gd name="T20" fmla="*/ 8 w 8"/>
                  <a:gd name="T21" fmla="*/ 1 h 7"/>
                  <a:gd name="T22" fmla="*/ 6 w 8"/>
                  <a:gd name="T23" fmla="*/ 2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9" name="Freeform 2357">
                <a:extLst>
                  <a:ext uri="{FF2B5EF4-FFF2-40B4-BE49-F238E27FC236}">
                    <a16:creationId xmlns:a16="http://schemas.microsoft.com/office/drawing/2014/main" id="{4ECBD448-0FB5-44F1-95A0-83ECB996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866"/>
                <a:ext cx="60" cy="49"/>
              </a:xfrm>
              <a:custGeom>
                <a:avLst/>
                <a:gdLst>
                  <a:gd name="T0" fmla="*/ 144 w 181"/>
                  <a:gd name="T1" fmla="*/ 3 h 148"/>
                  <a:gd name="T2" fmla="*/ 153 w 181"/>
                  <a:gd name="T3" fmla="*/ 2 h 148"/>
                  <a:gd name="T4" fmla="*/ 158 w 181"/>
                  <a:gd name="T5" fmla="*/ 0 h 148"/>
                  <a:gd name="T6" fmla="*/ 165 w 181"/>
                  <a:gd name="T7" fmla="*/ 1 h 148"/>
                  <a:gd name="T8" fmla="*/ 170 w 181"/>
                  <a:gd name="T9" fmla="*/ 7 h 148"/>
                  <a:gd name="T10" fmla="*/ 178 w 181"/>
                  <a:gd name="T11" fmla="*/ 10 h 148"/>
                  <a:gd name="T12" fmla="*/ 173 w 181"/>
                  <a:gd name="T13" fmla="*/ 31 h 148"/>
                  <a:gd name="T14" fmla="*/ 170 w 181"/>
                  <a:gd name="T15" fmla="*/ 38 h 148"/>
                  <a:gd name="T16" fmla="*/ 168 w 181"/>
                  <a:gd name="T17" fmla="*/ 44 h 148"/>
                  <a:gd name="T18" fmla="*/ 165 w 181"/>
                  <a:gd name="T19" fmla="*/ 51 h 148"/>
                  <a:gd name="T20" fmla="*/ 163 w 181"/>
                  <a:gd name="T21" fmla="*/ 58 h 148"/>
                  <a:gd name="T22" fmla="*/ 155 w 181"/>
                  <a:gd name="T23" fmla="*/ 63 h 148"/>
                  <a:gd name="T24" fmla="*/ 144 w 181"/>
                  <a:gd name="T25" fmla="*/ 68 h 148"/>
                  <a:gd name="T26" fmla="*/ 133 w 181"/>
                  <a:gd name="T27" fmla="*/ 74 h 148"/>
                  <a:gd name="T28" fmla="*/ 126 w 181"/>
                  <a:gd name="T29" fmla="*/ 75 h 148"/>
                  <a:gd name="T30" fmla="*/ 105 w 181"/>
                  <a:gd name="T31" fmla="*/ 84 h 148"/>
                  <a:gd name="T32" fmla="*/ 82 w 181"/>
                  <a:gd name="T33" fmla="*/ 104 h 148"/>
                  <a:gd name="T34" fmla="*/ 61 w 181"/>
                  <a:gd name="T35" fmla="*/ 129 h 148"/>
                  <a:gd name="T36" fmla="*/ 45 w 181"/>
                  <a:gd name="T37" fmla="*/ 145 h 148"/>
                  <a:gd name="T38" fmla="*/ 31 w 181"/>
                  <a:gd name="T39" fmla="*/ 148 h 148"/>
                  <a:gd name="T40" fmla="*/ 21 w 181"/>
                  <a:gd name="T41" fmla="*/ 148 h 148"/>
                  <a:gd name="T42" fmla="*/ 14 w 181"/>
                  <a:gd name="T43" fmla="*/ 144 h 148"/>
                  <a:gd name="T44" fmla="*/ 8 w 181"/>
                  <a:gd name="T45" fmla="*/ 140 h 148"/>
                  <a:gd name="T46" fmla="*/ 3 w 181"/>
                  <a:gd name="T47" fmla="*/ 133 h 148"/>
                  <a:gd name="T48" fmla="*/ 1 w 181"/>
                  <a:gd name="T49" fmla="*/ 126 h 148"/>
                  <a:gd name="T50" fmla="*/ 1 w 181"/>
                  <a:gd name="T51" fmla="*/ 118 h 148"/>
                  <a:gd name="T52" fmla="*/ 2 w 181"/>
                  <a:gd name="T53" fmla="*/ 108 h 148"/>
                  <a:gd name="T54" fmla="*/ 8 w 181"/>
                  <a:gd name="T55" fmla="*/ 103 h 148"/>
                  <a:gd name="T56" fmla="*/ 17 w 181"/>
                  <a:gd name="T57" fmla="*/ 93 h 148"/>
                  <a:gd name="T58" fmla="*/ 26 w 181"/>
                  <a:gd name="T59" fmla="*/ 84 h 148"/>
                  <a:gd name="T60" fmla="*/ 33 w 181"/>
                  <a:gd name="T61" fmla="*/ 78 h 148"/>
                  <a:gd name="T62" fmla="*/ 45 w 181"/>
                  <a:gd name="T63" fmla="*/ 77 h 148"/>
                  <a:gd name="T64" fmla="*/ 59 w 181"/>
                  <a:gd name="T65" fmla="*/ 65 h 148"/>
                  <a:gd name="T66" fmla="*/ 76 w 181"/>
                  <a:gd name="T67" fmla="*/ 50 h 148"/>
                  <a:gd name="T68" fmla="*/ 91 w 181"/>
                  <a:gd name="T69" fmla="*/ 42 h 148"/>
                  <a:gd name="T70" fmla="*/ 98 w 181"/>
                  <a:gd name="T71" fmla="*/ 30 h 148"/>
                  <a:gd name="T72" fmla="*/ 101 w 181"/>
                  <a:gd name="T73" fmla="*/ 23 h 148"/>
                  <a:gd name="T74" fmla="*/ 105 w 181"/>
                  <a:gd name="T75" fmla="*/ 19 h 148"/>
                  <a:gd name="T76" fmla="*/ 112 w 181"/>
                  <a:gd name="T77" fmla="*/ 13 h 148"/>
                  <a:gd name="T78" fmla="*/ 118 w 181"/>
                  <a:gd name="T79" fmla="*/ 11 h 148"/>
                  <a:gd name="T80" fmla="*/ 125 w 181"/>
                  <a:gd name="T81" fmla="*/ 10 h 148"/>
                  <a:gd name="T82" fmla="*/ 132 w 181"/>
                  <a:gd name="T83" fmla="*/ 7 h 148"/>
                  <a:gd name="T84" fmla="*/ 138 w 181"/>
                  <a:gd name="T85" fmla="*/ 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1" h="148">
                    <a:moveTo>
                      <a:pt x="139" y="3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3" y="2"/>
                    </a:lnTo>
                    <a:lnTo>
                      <a:pt x="155" y="1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5" y="1"/>
                    </a:lnTo>
                    <a:lnTo>
                      <a:pt x="168" y="3"/>
                    </a:lnTo>
                    <a:lnTo>
                      <a:pt x="170" y="7"/>
                    </a:lnTo>
                    <a:lnTo>
                      <a:pt x="175" y="9"/>
                    </a:lnTo>
                    <a:lnTo>
                      <a:pt x="178" y="10"/>
                    </a:lnTo>
                    <a:lnTo>
                      <a:pt x="181" y="13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0" y="38"/>
                    </a:lnTo>
                    <a:lnTo>
                      <a:pt x="170" y="41"/>
                    </a:lnTo>
                    <a:lnTo>
                      <a:pt x="168" y="44"/>
                    </a:lnTo>
                    <a:lnTo>
                      <a:pt x="167" y="48"/>
                    </a:lnTo>
                    <a:lnTo>
                      <a:pt x="165" y="51"/>
                    </a:lnTo>
                    <a:lnTo>
                      <a:pt x="164" y="54"/>
                    </a:lnTo>
                    <a:lnTo>
                      <a:pt x="163" y="58"/>
                    </a:lnTo>
                    <a:lnTo>
                      <a:pt x="158" y="60"/>
                    </a:lnTo>
                    <a:lnTo>
                      <a:pt x="155" y="63"/>
                    </a:lnTo>
                    <a:lnTo>
                      <a:pt x="149" y="66"/>
                    </a:lnTo>
                    <a:lnTo>
                      <a:pt x="144" y="68"/>
                    </a:lnTo>
                    <a:lnTo>
                      <a:pt x="139" y="71"/>
                    </a:lnTo>
                    <a:lnTo>
                      <a:pt x="133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17" y="77"/>
                    </a:lnTo>
                    <a:lnTo>
                      <a:pt x="105" y="84"/>
                    </a:lnTo>
                    <a:lnTo>
                      <a:pt x="94" y="93"/>
                    </a:lnTo>
                    <a:lnTo>
                      <a:pt x="82" y="104"/>
                    </a:lnTo>
                    <a:lnTo>
                      <a:pt x="71" y="116"/>
                    </a:lnTo>
                    <a:lnTo>
                      <a:pt x="61" y="129"/>
                    </a:lnTo>
                    <a:lnTo>
                      <a:pt x="52" y="137"/>
                    </a:lnTo>
                    <a:lnTo>
                      <a:pt x="45" y="145"/>
                    </a:lnTo>
                    <a:lnTo>
                      <a:pt x="37" y="146"/>
                    </a:lnTo>
                    <a:lnTo>
                      <a:pt x="31" y="148"/>
                    </a:lnTo>
                    <a:lnTo>
                      <a:pt x="26" y="148"/>
                    </a:lnTo>
                    <a:lnTo>
                      <a:pt x="21" y="148"/>
                    </a:lnTo>
                    <a:lnTo>
                      <a:pt x="16" y="146"/>
                    </a:lnTo>
                    <a:lnTo>
                      <a:pt x="14" y="144"/>
                    </a:lnTo>
                    <a:lnTo>
                      <a:pt x="10" y="142"/>
                    </a:lnTo>
                    <a:lnTo>
                      <a:pt x="8" y="140"/>
                    </a:lnTo>
                    <a:lnTo>
                      <a:pt x="5" y="136"/>
                    </a:lnTo>
                    <a:lnTo>
                      <a:pt x="3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1" y="118"/>
                    </a:lnTo>
                    <a:lnTo>
                      <a:pt x="1" y="114"/>
                    </a:lnTo>
                    <a:lnTo>
                      <a:pt x="2" y="108"/>
                    </a:lnTo>
                    <a:lnTo>
                      <a:pt x="5" y="105"/>
                    </a:lnTo>
                    <a:lnTo>
                      <a:pt x="8" y="103"/>
                    </a:lnTo>
                    <a:lnTo>
                      <a:pt x="12" y="97"/>
                    </a:lnTo>
                    <a:lnTo>
                      <a:pt x="17" y="93"/>
                    </a:lnTo>
                    <a:lnTo>
                      <a:pt x="21" y="89"/>
                    </a:lnTo>
                    <a:lnTo>
                      <a:pt x="26" y="84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7" y="80"/>
                    </a:lnTo>
                    <a:lnTo>
                      <a:pt x="45" y="77"/>
                    </a:lnTo>
                    <a:lnTo>
                      <a:pt x="52" y="72"/>
                    </a:lnTo>
                    <a:lnTo>
                      <a:pt x="59" y="65"/>
                    </a:lnTo>
                    <a:lnTo>
                      <a:pt x="68" y="57"/>
                    </a:lnTo>
                    <a:lnTo>
                      <a:pt x="76" y="50"/>
                    </a:lnTo>
                    <a:lnTo>
                      <a:pt x="85" y="44"/>
                    </a:lnTo>
                    <a:lnTo>
                      <a:pt x="91" y="42"/>
                    </a:lnTo>
                    <a:lnTo>
                      <a:pt x="98" y="33"/>
                    </a:lnTo>
                    <a:lnTo>
                      <a:pt x="98" y="30"/>
                    </a:lnTo>
                    <a:lnTo>
                      <a:pt x="100" y="26"/>
                    </a:lnTo>
                    <a:lnTo>
                      <a:pt x="101" y="23"/>
                    </a:lnTo>
                    <a:lnTo>
                      <a:pt x="103" y="21"/>
                    </a:lnTo>
                    <a:lnTo>
                      <a:pt x="105" y="19"/>
                    </a:lnTo>
                    <a:lnTo>
                      <a:pt x="109" y="16"/>
                    </a:lnTo>
                    <a:lnTo>
                      <a:pt x="112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21" y="11"/>
                    </a:lnTo>
                    <a:lnTo>
                      <a:pt x="125" y="10"/>
                    </a:lnTo>
                    <a:lnTo>
                      <a:pt x="129" y="9"/>
                    </a:lnTo>
                    <a:lnTo>
                      <a:pt x="132" y="7"/>
                    </a:lnTo>
                    <a:lnTo>
                      <a:pt x="135" y="6"/>
                    </a:lnTo>
                    <a:lnTo>
                      <a:pt x="138" y="5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0" name="Freeform 2358">
                <a:extLst>
                  <a:ext uri="{FF2B5EF4-FFF2-40B4-BE49-F238E27FC236}">
                    <a16:creationId xmlns:a16="http://schemas.microsoft.com/office/drawing/2014/main" id="{BB48BF25-7D26-4F43-A259-381B8823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65"/>
                <a:ext cx="10" cy="3"/>
              </a:xfrm>
              <a:custGeom>
                <a:avLst/>
                <a:gdLst>
                  <a:gd name="T0" fmla="*/ 32 w 32"/>
                  <a:gd name="T1" fmla="*/ 6 h 7"/>
                  <a:gd name="T2" fmla="*/ 32 w 32"/>
                  <a:gd name="T3" fmla="*/ 5 h 7"/>
                  <a:gd name="T4" fmla="*/ 27 w 32"/>
                  <a:gd name="T5" fmla="*/ 2 h 7"/>
                  <a:gd name="T6" fmla="*/ 23 w 32"/>
                  <a:gd name="T7" fmla="*/ 0 h 7"/>
                  <a:gd name="T8" fmla="*/ 20 w 32"/>
                  <a:gd name="T9" fmla="*/ 0 h 7"/>
                  <a:gd name="T10" fmla="*/ 16 w 32"/>
                  <a:gd name="T11" fmla="*/ 2 h 7"/>
                  <a:gd name="T12" fmla="*/ 13 w 32"/>
                  <a:gd name="T13" fmla="*/ 3 h 7"/>
                  <a:gd name="T14" fmla="*/ 9 w 32"/>
                  <a:gd name="T15" fmla="*/ 4 h 7"/>
                  <a:gd name="T16" fmla="*/ 6 w 32"/>
                  <a:gd name="T17" fmla="*/ 5 h 7"/>
                  <a:gd name="T18" fmla="*/ 0 w 32"/>
                  <a:gd name="T19" fmla="*/ 5 h 7"/>
                  <a:gd name="T20" fmla="*/ 0 w 32"/>
                  <a:gd name="T21" fmla="*/ 7 h 7"/>
                  <a:gd name="T22" fmla="*/ 6 w 32"/>
                  <a:gd name="T23" fmla="*/ 7 h 7"/>
                  <a:gd name="T24" fmla="*/ 9 w 32"/>
                  <a:gd name="T25" fmla="*/ 7 h 7"/>
                  <a:gd name="T26" fmla="*/ 15 w 32"/>
                  <a:gd name="T27" fmla="*/ 6 h 7"/>
                  <a:gd name="T28" fmla="*/ 17 w 32"/>
                  <a:gd name="T29" fmla="*/ 5 h 7"/>
                  <a:gd name="T30" fmla="*/ 20 w 32"/>
                  <a:gd name="T31" fmla="*/ 4 h 7"/>
                  <a:gd name="T32" fmla="*/ 23 w 32"/>
                  <a:gd name="T33" fmla="*/ 4 h 7"/>
                  <a:gd name="T34" fmla="*/ 26 w 32"/>
                  <a:gd name="T35" fmla="*/ 5 h 7"/>
                  <a:gd name="T36" fmla="*/ 28 w 32"/>
                  <a:gd name="T37" fmla="*/ 7 h 7"/>
                  <a:gd name="T38" fmla="*/ 28 w 32"/>
                  <a:gd name="T39" fmla="*/ 6 h 7"/>
                  <a:gd name="T40" fmla="*/ 32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32" y="6"/>
                    </a:move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5" y="6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1" name="Freeform 2359">
                <a:extLst>
                  <a:ext uri="{FF2B5EF4-FFF2-40B4-BE49-F238E27FC236}">
                    <a16:creationId xmlns:a16="http://schemas.microsoft.com/office/drawing/2014/main" id="{343A4426-B8D1-4B2C-8CB8-03919046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67"/>
                <a:ext cx="5" cy="4"/>
              </a:xfrm>
              <a:custGeom>
                <a:avLst/>
                <a:gdLst>
                  <a:gd name="T0" fmla="*/ 15 w 15"/>
                  <a:gd name="T1" fmla="*/ 10 h 10"/>
                  <a:gd name="T2" fmla="*/ 15 w 15"/>
                  <a:gd name="T3" fmla="*/ 9 h 10"/>
                  <a:gd name="T4" fmla="*/ 13 w 15"/>
                  <a:gd name="T5" fmla="*/ 5 h 10"/>
                  <a:gd name="T6" fmla="*/ 8 w 15"/>
                  <a:gd name="T7" fmla="*/ 3 h 10"/>
                  <a:gd name="T8" fmla="*/ 4 w 15"/>
                  <a:gd name="T9" fmla="*/ 3 h 10"/>
                  <a:gd name="T10" fmla="*/ 2 w 15"/>
                  <a:gd name="T11" fmla="*/ 0 h 10"/>
                  <a:gd name="T12" fmla="*/ 0 w 15"/>
                  <a:gd name="T13" fmla="*/ 0 h 10"/>
                  <a:gd name="T14" fmla="*/ 2 w 15"/>
                  <a:gd name="T15" fmla="*/ 3 h 10"/>
                  <a:gd name="T16" fmla="*/ 7 w 15"/>
                  <a:gd name="T17" fmla="*/ 6 h 10"/>
                  <a:gd name="T18" fmla="*/ 11 w 15"/>
                  <a:gd name="T19" fmla="*/ 8 h 10"/>
                  <a:gd name="T20" fmla="*/ 11 w 15"/>
                  <a:gd name="T21" fmla="*/ 9 h 10"/>
                  <a:gd name="T22" fmla="*/ 11 w 15"/>
                  <a:gd name="T23" fmla="*/ 8 h 10"/>
                  <a:gd name="T24" fmla="*/ 15 w 15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0">
                    <a:moveTo>
                      <a:pt x="15" y="10"/>
                    </a:moveTo>
                    <a:lnTo>
                      <a:pt x="15" y="9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2" name="Freeform 2360">
                <a:extLst>
                  <a:ext uri="{FF2B5EF4-FFF2-40B4-BE49-F238E27FC236}">
                    <a16:creationId xmlns:a16="http://schemas.microsoft.com/office/drawing/2014/main" id="{78C82914-8373-4777-A909-F81F10D2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3870"/>
                <a:ext cx="3" cy="7"/>
              </a:xfrm>
              <a:custGeom>
                <a:avLst/>
                <a:gdLst>
                  <a:gd name="T0" fmla="*/ 3 w 10"/>
                  <a:gd name="T1" fmla="*/ 18 h 19"/>
                  <a:gd name="T2" fmla="*/ 3 w 10"/>
                  <a:gd name="T3" fmla="*/ 19 h 19"/>
                  <a:gd name="T4" fmla="*/ 10 w 10"/>
                  <a:gd name="T5" fmla="*/ 1 h 19"/>
                  <a:gd name="T6" fmla="*/ 6 w 10"/>
                  <a:gd name="T7" fmla="*/ 0 h 19"/>
                  <a:gd name="T8" fmla="*/ 0 w 10"/>
                  <a:gd name="T9" fmla="*/ 18 h 19"/>
                  <a:gd name="T10" fmla="*/ 0 w 10"/>
                  <a:gd name="T11" fmla="*/ 18 h 19"/>
                  <a:gd name="T12" fmla="*/ 3 w 10"/>
                  <a:gd name="T1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9">
                    <a:moveTo>
                      <a:pt x="3" y="18"/>
                    </a:moveTo>
                    <a:lnTo>
                      <a:pt x="3" y="19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3" name="Freeform 2361">
                <a:extLst>
                  <a:ext uri="{FF2B5EF4-FFF2-40B4-BE49-F238E27FC236}">
                    <a16:creationId xmlns:a16="http://schemas.microsoft.com/office/drawing/2014/main" id="{58C8D95F-18D7-469B-BA07-A4763511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3876"/>
                <a:ext cx="5" cy="10"/>
              </a:xfrm>
              <a:custGeom>
                <a:avLst/>
                <a:gdLst>
                  <a:gd name="T0" fmla="*/ 2 w 13"/>
                  <a:gd name="T1" fmla="*/ 29 h 29"/>
                  <a:gd name="T2" fmla="*/ 3 w 13"/>
                  <a:gd name="T3" fmla="*/ 28 h 29"/>
                  <a:gd name="T4" fmla="*/ 4 w 13"/>
                  <a:gd name="T5" fmla="*/ 24 h 29"/>
                  <a:gd name="T6" fmla="*/ 5 w 13"/>
                  <a:gd name="T7" fmla="*/ 21 h 29"/>
                  <a:gd name="T8" fmla="*/ 7 w 13"/>
                  <a:gd name="T9" fmla="*/ 18 h 29"/>
                  <a:gd name="T10" fmla="*/ 9 w 13"/>
                  <a:gd name="T11" fmla="*/ 14 h 29"/>
                  <a:gd name="T12" fmla="*/ 11 w 13"/>
                  <a:gd name="T13" fmla="*/ 11 h 29"/>
                  <a:gd name="T14" fmla="*/ 11 w 13"/>
                  <a:gd name="T15" fmla="*/ 8 h 29"/>
                  <a:gd name="T16" fmla="*/ 13 w 13"/>
                  <a:gd name="T17" fmla="*/ 4 h 29"/>
                  <a:gd name="T18" fmla="*/ 13 w 13"/>
                  <a:gd name="T19" fmla="*/ 0 h 29"/>
                  <a:gd name="T20" fmla="*/ 11 w 13"/>
                  <a:gd name="T21" fmla="*/ 0 h 29"/>
                  <a:gd name="T22" fmla="*/ 10 w 13"/>
                  <a:gd name="T23" fmla="*/ 3 h 29"/>
                  <a:gd name="T24" fmla="*/ 7 w 13"/>
                  <a:gd name="T25" fmla="*/ 5 h 29"/>
                  <a:gd name="T26" fmla="*/ 7 w 13"/>
                  <a:gd name="T27" fmla="*/ 10 h 29"/>
                  <a:gd name="T28" fmla="*/ 5 w 13"/>
                  <a:gd name="T29" fmla="*/ 13 h 29"/>
                  <a:gd name="T30" fmla="*/ 4 w 13"/>
                  <a:gd name="T31" fmla="*/ 16 h 29"/>
                  <a:gd name="T32" fmla="*/ 3 w 13"/>
                  <a:gd name="T33" fmla="*/ 20 h 29"/>
                  <a:gd name="T34" fmla="*/ 2 w 13"/>
                  <a:gd name="T35" fmla="*/ 23 h 29"/>
                  <a:gd name="T36" fmla="*/ 0 w 13"/>
                  <a:gd name="T37" fmla="*/ 27 h 29"/>
                  <a:gd name="T38" fmla="*/ 1 w 13"/>
                  <a:gd name="T39" fmla="*/ 26 h 29"/>
                  <a:gd name="T40" fmla="*/ 2 w 1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9">
                    <a:moveTo>
                      <a:pt x="2" y="29"/>
                    </a:moveTo>
                    <a:lnTo>
                      <a:pt x="3" y="28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4" name="Freeform 2362">
                <a:extLst>
                  <a:ext uri="{FF2B5EF4-FFF2-40B4-BE49-F238E27FC236}">
                    <a16:creationId xmlns:a16="http://schemas.microsoft.com/office/drawing/2014/main" id="{F1E8E7E8-6756-4679-B9FD-2B1F4823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5"/>
                <a:ext cx="12" cy="7"/>
              </a:xfrm>
              <a:custGeom>
                <a:avLst/>
                <a:gdLst>
                  <a:gd name="T0" fmla="*/ 0 w 37"/>
                  <a:gd name="T1" fmla="*/ 19 h 19"/>
                  <a:gd name="T2" fmla="*/ 4 w 37"/>
                  <a:gd name="T3" fmla="*/ 18 h 19"/>
                  <a:gd name="T4" fmla="*/ 9 w 37"/>
                  <a:gd name="T5" fmla="*/ 17 h 19"/>
                  <a:gd name="T6" fmla="*/ 14 w 37"/>
                  <a:gd name="T7" fmla="*/ 16 h 19"/>
                  <a:gd name="T8" fmla="*/ 19 w 37"/>
                  <a:gd name="T9" fmla="*/ 12 h 19"/>
                  <a:gd name="T10" fmla="*/ 24 w 37"/>
                  <a:gd name="T11" fmla="*/ 10 h 19"/>
                  <a:gd name="T12" fmla="*/ 28 w 37"/>
                  <a:gd name="T13" fmla="*/ 8 h 19"/>
                  <a:gd name="T14" fmla="*/ 33 w 37"/>
                  <a:gd name="T15" fmla="*/ 4 h 19"/>
                  <a:gd name="T16" fmla="*/ 37 w 37"/>
                  <a:gd name="T17" fmla="*/ 2 h 19"/>
                  <a:gd name="T18" fmla="*/ 36 w 37"/>
                  <a:gd name="T19" fmla="*/ 0 h 19"/>
                  <a:gd name="T20" fmla="*/ 31 w 37"/>
                  <a:gd name="T21" fmla="*/ 2 h 19"/>
                  <a:gd name="T22" fmla="*/ 28 w 37"/>
                  <a:gd name="T23" fmla="*/ 4 h 19"/>
                  <a:gd name="T24" fmla="*/ 22 w 37"/>
                  <a:gd name="T25" fmla="*/ 8 h 19"/>
                  <a:gd name="T26" fmla="*/ 18 w 37"/>
                  <a:gd name="T27" fmla="*/ 10 h 19"/>
                  <a:gd name="T28" fmla="*/ 12 w 37"/>
                  <a:gd name="T29" fmla="*/ 12 h 19"/>
                  <a:gd name="T30" fmla="*/ 6 w 37"/>
                  <a:gd name="T31" fmla="*/ 14 h 19"/>
                  <a:gd name="T32" fmla="*/ 2 w 37"/>
                  <a:gd name="T33" fmla="*/ 16 h 19"/>
                  <a:gd name="T34" fmla="*/ 0 w 37"/>
                  <a:gd name="T35" fmla="*/ 17 h 19"/>
                  <a:gd name="T36" fmla="*/ 0 w 37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lnTo>
                      <a:pt x="4" y="18"/>
                    </a:lnTo>
                    <a:lnTo>
                      <a:pt x="9" y="17"/>
                    </a:lnTo>
                    <a:lnTo>
                      <a:pt x="14" y="16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12" y="12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5" name="Freeform 2363">
                <a:extLst>
                  <a:ext uri="{FF2B5EF4-FFF2-40B4-BE49-F238E27FC236}">
                    <a16:creationId xmlns:a16="http://schemas.microsoft.com/office/drawing/2014/main" id="{1061C085-6504-44FE-95CE-A91633A2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91"/>
                <a:ext cx="27" cy="24"/>
              </a:xfrm>
              <a:custGeom>
                <a:avLst/>
                <a:gdLst>
                  <a:gd name="T0" fmla="*/ 1 w 82"/>
                  <a:gd name="T1" fmla="*/ 71 h 71"/>
                  <a:gd name="T2" fmla="*/ 2 w 82"/>
                  <a:gd name="T3" fmla="*/ 71 h 71"/>
                  <a:gd name="T4" fmla="*/ 9 w 82"/>
                  <a:gd name="T5" fmla="*/ 64 h 71"/>
                  <a:gd name="T6" fmla="*/ 19 w 82"/>
                  <a:gd name="T7" fmla="*/ 55 h 71"/>
                  <a:gd name="T8" fmla="*/ 29 w 82"/>
                  <a:gd name="T9" fmla="*/ 42 h 71"/>
                  <a:gd name="T10" fmla="*/ 40 w 82"/>
                  <a:gd name="T11" fmla="*/ 30 h 71"/>
                  <a:gd name="T12" fmla="*/ 50 w 82"/>
                  <a:gd name="T13" fmla="*/ 19 h 71"/>
                  <a:gd name="T14" fmla="*/ 63 w 82"/>
                  <a:gd name="T15" fmla="*/ 10 h 71"/>
                  <a:gd name="T16" fmla="*/ 73 w 82"/>
                  <a:gd name="T17" fmla="*/ 4 h 71"/>
                  <a:gd name="T18" fmla="*/ 82 w 82"/>
                  <a:gd name="T19" fmla="*/ 2 h 71"/>
                  <a:gd name="T20" fmla="*/ 82 w 82"/>
                  <a:gd name="T21" fmla="*/ 0 h 71"/>
                  <a:gd name="T22" fmla="*/ 72 w 82"/>
                  <a:gd name="T23" fmla="*/ 1 h 71"/>
                  <a:gd name="T24" fmla="*/ 61 w 82"/>
                  <a:gd name="T25" fmla="*/ 8 h 71"/>
                  <a:gd name="T26" fmla="*/ 49 w 82"/>
                  <a:gd name="T27" fmla="*/ 18 h 71"/>
                  <a:gd name="T28" fmla="*/ 37 w 82"/>
                  <a:gd name="T29" fmla="*/ 29 h 71"/>
                  <a:gd name="T30" fmla="*/ 26 w 82"/>
                  <a:gd name="T31" fmla="*/ 41 h 71"/>
                  <a:gd name="T32" fmla="*/ 15 w 82"/>
                  <a:gd name="T33" fmla="*/ 54 h 71"/>
                  <a:gd name="T34" fmla="*/ 8 w 82"/>
                  <a:gd name="T35" fmla="*/ 62 h 71"/>
                  <a:gd name="T36" fmla="*/ 0 w 82"/>
                  <a:gd name="T37" fmla="*/ 69 h 71"/>
                  <a:gd name="T38" fmla="*/ 1 w 82"/>
                  <a:gd name="T39" fmla="*/ 69 h 71"/>
                  <a:gd name="T40" fmla="*/ 1 w 82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71">
                    <a:moveTo>
                      <a:pt x="1" y="71"/>
                    </a:moveTo>
                    <a:lnTo>
                      <a:pt x="2" y="71"/>
                    </a:lnTo>
                    <a:lnTo>
                      <a:pt x="9" y="64"/>
                    </a:lnTo>
                    <a:lnTo>
                      <a:pt x="19" y="55"/>
                    </a:lnTo>
                    <a:lnTo>
                      <a:pt x="29" y="42"/>
                    </a:lnTo>
                    <a:lnTo>
                      <a:pt x="40" y="30"/>
                    </a:lnTo>
                    <a:lnTo>
                      <a:pt x="50" y="19"/>
                    </a:lnTo>
                    <a:lnTo>
                      <a:pt x="63" y="10"/>
                    </a:lnTo>
                    <a:lnTo>
                      <a:pt x="73" y="4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72" y="1"/>
                    </a:lnTo>
                    <a:lnTo>
                      <a:pt x="61" y="8"/>
                    </a:lnTo>
                    <a:lnTo>
                      <a:pt x="49" y="18"/>
                    </a:lnTo>
                    <a:lnTo>
                      <a:pt x="37" y="29"/>
                    </a:lnTo>
                    <a:lnTo>
                      <a:pt x="26" y="41"/>
                    </a:lnTo>
                    <a:lnTo>
                      <a:pt x="15" y="54"/>
                    </a:lnTo>
                    <a:lnTo>
                      <a:pt x="8" y="6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6" name="Freeform 2364">
                <a:extLst>
                  <a:ext uri="{FF2B5EF4-FFF2-40B4-BE49-F238E27FC236}">
                    <a16:creationId xmlns:a16="http://schemas.microsoft.com/office/drawing/2014/main" id="{F86E902C-EA07-4F0A-B138-8A92B944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13"/>
                <a:ext cx="12" cy="3"/>
              </a:xfrm>
              <a:custGeom>
                <a:avLst/>
                <a:gdLst>
                  <a:gd name="T0" fmla="*/ 0 w 37"/>
                  <a:gd name="T1" fmla="*/ 1 h 10"/>
                  <a:gd name="T2" fmla="*/ 2 w 37"/>
                  <a:gd name="T3" fmla="*/ 3 h 10"/>
                  <a:gd name="T4" fmla="*/ 6 w 37"/>
                  <a:gd name="T5" fmla="*/ 6 h 10"/>
                  <a:gd name="T6" fmla="*/ 9 w 37"/>
                  <a:gd name="T7" fmla="*/ 9 h 10"/>
                  <a:gd name="T8" fmla="*/ 15 w 37"/>
                  <a:gd name="T9" fmla="*/ 10 h 10"/>
                  <a:gd name="T10" fmla="*/ 19 w 37"/>
                  <a:gd name="T11" fmla="*/ 10 h 10"/>
                  <a:gd name="T12" fmla="*/ 25 w 37"/>
                  <a:gd name="T13" fmla="*/ 10 h 10"/>
                  <a:gd name="T14" fmla="*/ 30 w 37"/>
                  <a:gd name="T15" fmla="*/ 9 h 10"/>
                  <a:gd name="T16" fmla="*/ 37 w 37"/>
                  <a:gd name="T17" fmla="*/ 8 h 10"/>
                  <a:gd name="T18" fmla="*/ 37 w 37"/>
                  <a:gd name="T19" fmla="*/ 4 h 10"/>
                  <a:gd name="T20" fmla="*/ 30 w 37"/>
                  <a:gd name="T21" fmla="*/ 5 h 10"/>
                  <a:gd name="T22" fmla="*/ 25 w 37"/>
                  <a:gd name="T23" fmla="*/ 6 h 10"/>
                  <a:gd name="T24" fmla="*/ 19 w 37"/>
                  <a:gd name="T25" fmla="*/ 6 h 10"/>
                  <a:gd name="T26" fmla="*/ 15 w 37"/>
                  <a:gd name="T27" fmla="*/ 6 h 10"/>
                  <a:gd name="T28" fmla="*/ 10 w 37"/>
                  <a:gd name="T29" fmla="*/ 5 h 10"/>
                  <a:gd name="T30" fmla="*/ 8 w 37"/>
                  <a:gd name="T31" fmla="*/ 3 h 10"/>
                  <a:gd name="T32" fmla="*/ 6 w 37"/>
                  <a:gd name="T33" fmla="*/ 2 h 10"/>
                  <a:gd name="T34" fmla="*/ 2 w 37"/>
                  <a:gd name="T35" fmla="*/ 0 h 10"/>
                  <a:gd name="T36" fmla="*/ 0 w 37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0">
                    <a:moveTo>
                      <a:pt x="0" y="1"/>
                    </a:moveTo>
                    <a:lnTo>
                      <a:pt x="2" y="3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30" y="9"/>
                    </a:lnTo>
                    <a:lnTo>
                      <a:pt x="37" y="8"/>
                    </a:lnTo>
                    <a:lnTo>
                      <a:pt x="37" y="4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7" name="Freeform 2365">
                <a:extLst>
                  <a:ext uri="{FF2B5EF4-FFF2-40B4-BE49-F238E27FC236}">
                    <a16:creationId xmlns:a16="http://schemas.microsoft.com/office/drawing/2014/main" id="{CEA00F38-4F59-494F-8B71-FB6041CA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902"/>
                <a:ext cx="3" cy="11"/>
              </a:xfrm>
              <a:custGeom>
                <a:avLst/>
                <a:gdLst>
                  <a:gd name="T0" fmla="*/ 2 w 11"/>
                  <a:gd name="T1" fmla="*/ 0 h 33"/>
                  <a:gd name="T2" fmla="*/ 2 w 11"/>
                  <a:gd name="T3" fmla="*/ 1 h 33"/>
                  <a:gd name="T4" fmla="*/ 1 w 11"/>
                  <a:gd name="T5" fmla="*/ 6 h 33"/>
                  <a:gd name="T6" fmla="*/ 1 w 11"/>
                  <a:gd name="T7" fmla="*/ 12 h 33"/>
                  <a:gd name="T8" fmla="*/ 0 w 11"/>
                  <a:gd name="T9" fmla="*/ 16 h 33"/>
                  <a:gd name="T10" fmla="*/ 1 w 11"/>
                  <a:gd name="T11" fmla="*/ 19 h 33"/>
                  <a:gd name="T12" fmla="*/ 1 w 11"/>
                  <a:gd name="T13" fmla="*/ 23 h 33"/>
                  <a:gd name="T14" fmla="*/ 3 w 11"/>
                  <a:gd name="T15" fmla="*/ 26 h 33"/>
                  <a:gd name="T16" fmla="*/ 6 w 11"/>
                  <a:gd name="T17" fmla="*/ 29 h 33"/>
                  <a:gd name="T18" fmla="*/ 8 w 11"/>
                  <a:gd name="T19" fmla="*/ 33 h 33"/>
                  <a:gd name="T20" fmla="*/ 11 w 11"/>
                  <a:gd name="T21" fmla="*/ 32 h 33"/>
                  <a:gd name="T22" fmla="*/ 8 w 11"/>
                  <a:gd name="T23" fmla="*/ 27 h 33"/>
                  <a:gd name="T24" fmla="*/ 7 w 11"/>
                  <a:gd name="T25" fmla="*/ 25 h 33"/>
                  <a:gd name="T26" fmla="*/ 4 w 11"/>
                  <a:gd name="T27" fmla="*/ 22 h 33"/>
                  <a:gd name="T28" fmla="*/ 4 w 11"/>
                  <a:gd name="T29" fmla="*/ 19 h 33"/>
                  <a:gd name="T30" fmla="*/ 3 w 11"/>
                  <a:gd name="T31" fmla="*/ 16 h 33"/>
                  <a:gd name="T32" fmla="*/ 4 w 11"/>
                  <a:gd name="T33" fmla="*/ 12 h 33"/>
                  <a:gd name="T34" fmla="*/ 4 w 11"/>
                  <a:gd name="T35" fmla="*/ 6 h 33"/>
                  <a:gd name="T36" fmla="*/ 6 w 11"/>
                  <a:gd name="T37" fmla="*/ 1 h 33"/>
                  <a:gd name="T38" fmla="*/ 6 w 11"/>
                  <a:gd name="T39" fmla="*/ 1 h 33"/>
                  <a:gd name="T40" fmla="*/ 2 w 11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lnTo>
                      <a:pt x="2" y="1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8" y="33"/>
                    </a:lnTo>
                    <a:lnTo>
                      <a:pt x="11" y="32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6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8" name="Freeform 2366">
                <a:extLst>
                  <a:ext uri="{FF2B5EF4-FFF2-40B4-BE49-F238E27FC236}">
                    <a16:creationId xmlns:a16="http://schemas.microsoft.com/office/drawing/2014/main" id="{48FD80C0-C413-4E97-A2F0-6CF086F19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3892"/>
                <a:ext cx="10" cy="10"/>
              </a:xfrm>
              <a:custGeom>
                <a:avLst/>
                <a:gdLst>
                  <a:gd name="T0" fmla="*/ 32 w 32"/>
                  <a:gd name="T1" fmla="*/ 0 h 31"/>
                  <a:gd name="T2" fmla="*/ 31 w 32"/>
                  <a:gd name="T3" fmla="*/ 0 h 31"/>
                  <a:gd name="T4" fmla="*/ 27 w 32"/>
                  <a:gd name="T5" fmla="*/ 2 h 31"/>
                  <a:gd name="T6" fmla="*/ 23 w 32"/>
                  <a:gd name="T7" fmla="*/ 7 h 31"/>
                  <a:gd name="T8" fmla="*/ 19 w 32"/>
                  <a:gd name="T9" fmla="*/ 11 h 31"/>
                  <a:gd name="T10" fmla="*/ 15 w 32"/>
                  <a:gd name="T11" fmla="*/ 15 h 31"/>
                  <a:gd name="T12" fmla="*/ 10 w 32"/>
                  <a:gd name="T13" fmla="*/ 19 h 31"/>
                  <a:gd name="T14" fmla="*/ 6 w 32"/>
                  <a:gd name="T15" fmla="*/ 25 h 31"/>
                  <a:gd name="T16" fmla="*/ 4 w 32"/>
                  <a:gd name="T17" fmla="*/ 27 h 31"/>
                  <a:gd name="T18" fmla="*/ 0 w 32"/>
                  <a:gd name="T19" fmla="*/ 30 h 31"/>
                  <a:gd name="T20" fmla="*/ 4 w 32"/>
                  <a:gd name="T21" fmla="*/ 31 h 31"/>
                  <a:gd name="T22" fmla="*/ 4 w 32"/>
                  <a:gd name="T23" fmla="*/ 29 h 31"/>
                  <a:gd name="T24" fmla="*/ 8 w 32"/>
                  <a:gd name="T25" fmla="*/ 25 h 31"/>
                  <a:gd name="T26" fmla="*/ 14 w 32"/>
                  <a:gd name="T27" fmla="*/ 21 h 31"/>
                  <a:gd name="T28" fmla="*/ 17 w 32"/>
                  <a:gd name="T29" fmla="*/ 16 h 31"/>
                  <a:gd name="T30" fmla="*/ 23 w 32"/>
                  <a:gd name="T31" fmla="*/ 12 h 31"/>
                  <a:gd name="T32" fmla="*/ 26 w 32"/>
                  <a:gd name="T33" fmla="*/ 7 h 31"/>
                  <a:gd name="T34" fmla="*/ 29 w 32"/>
                  <a:gd name="T35" fmla="*/ 4 h 31"/>
                  <a:gd name="T36" fmla="*/ 32 w 32"/>
                  <a:gd name="T37" fmla="*/ 1 h 31"/>
                  <a:gd name="T38" fmla="*/ 31 w 32"/>
                  <a:gd name="T39" fmla="*/ 1 h 31"/>
                  <a:gd name="T40" fmla="*/ 32 w 32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lnTo>
                      <a:pt x="31" y="0"/>
                    </a:lnTo>
                    <a:lnTo>
                      <a:pt x="27" y="2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8" y="25"/>
                    </a:lnTo>
                    <a:lnTo>
                      <a:pt x="14" y="21"/>
                    </a:lnTo>
                    <a:lnTo>
                      <a:pt x="17" y="16"/>
                    </a:lnTo>
                    <a:lnTo>
                      <a:pt x="23" y="12"/>
                    </a:lnTo>
                    <a:lnTo>
                      <a:pt x="26" y="7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9" name="Freeform 2367">
                <a:extLst>
                  <a:ext uri="{FF2B5EF4-FFF2-40B4-BE49-F238E27FC236}">
                    <a16:creationId xmlns:a16="http://schemas.microsoft.com/office/drawing/2014/main" id="{60C283C8-B8D5-47EB-897D-662FC33FC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879"/>
                <a:ext cx="20" cy="14"/>
              </a:xfrm>
              <a:custGeom>
                <a:avLst/>
                <a:gdLst>
                  <a:gd name="T0" fmla="*/ 58 w 60"/>
                  <a:gd name="T1" fmla="*/ 1 h 41"/>
                  <a:gd name="T2" fmla="*/ 59 w 60"/>
                  <a:gd name="T3" fmla="*/ 0 h 41"/>
                  <a:gd name="T4" fmla="*/ 51 w 60"/>
                  <a:gd name="T5" fmla="*/ 3 h 41"/>
                  <a:gd name="T6" fmla="*/ 43 w 60"/>
                  <a:gd name="T7" fmla="*/ 8 h 41"/>
                  <a:gd name="T8" fmla="*/ 36 w 60"/>
                  <a:gd name="T9" fmla="*/ 16 h 41"/>
                  <a:gd name="T10" fmla="*/ 27 w 60"/>
                  <a:gd name="T11" fmla="*/ 23 h 41"/>
                  <a:gd name="T12" fmla="*/ 19 w 60"/>
                  <a:gd name="T13" fmla="*/ 31 h 41"/>
                  <a:gd name="T14" fmla="*/ 12 w 60"/>
                  <a:gd name="T15" fmla="*/ 35 h 41"/>
                  <a:gd name="T16" fmla="*/ 5 w 60"/>
                  <a:gd name="T17" fmla="*/ 38 h 41"/>
                  <a:gd name="T18" fmla="*/ 1 w 60"/>
                  <a:gd name="T19" fmla="*/ 37 h 41"/>
                  <a:gd name="T20" fmla="*/ 0 w 60"/>
                  <a:gd name="T21" fmla="*/ 38 h 41"/>
                  <a:gd name="T22" fmla="*/ 5 w 60"/>
                  <a:gd name="T23" fmla="*/ 41 h 41"/>
                  <a:gd name="T24" fmla="*/ 13 w 60"/>
                  <a:gd name="T25" fmla="*/ 38 h 41"/>
                  <a:gd name="T26" fmla="*/ 20 w 60"/>
                  <a:gd name="T27" fmla="*/ 32 h 41"/>
                  <a:gd name="T28" fmla="*/ 29 w 60"/>
                  <a:gd name="T29" fmla="*/ 25 h 41"/>
                  <a:gd name="T30" fmla="*/ 37 w 60"/>
                  <a:gd name="T31" fmla="*/ 18 h 41"/>
                  <a:gd name="T32" fmla="*/ 46 w 60"/>
                  <a:gd name="T33" fmla="*/ 11 h 41"/>
                  <a:gd name="T34" fmla="*/ 54 w 60"/>
                  <a:gd name="T35" fmla="*/ 6 h 41"/>
                  <a:gd name="T36" fmla="*/ 59 w 60"/>
                  <a:gd name="T37" fmla="*/ 3 h 41"/>
                  <a:gd name="T38" fmla="*/ 60 w 60"/>
                  <a:gd name="T39" fmla="*/ 2 h 41"/>
                  <a:gd name="T40" fmla="*/ 58 w 60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1">
                    <a:moveTo>
                      <a:pt x="58" y="1"/>
                    </a:moveTo>
                    <a:lnTo>
                      <a:pt x="59" y="0"/>
                    </a:lnTo>
                    <a:lnTo>
                      <a:pt x="51" y="3"/>
                    </a:lnTo>
                    <a:lnTo>
                      <a:pt x="43" y="8"/>
                    </a:lnTo>
                    <a:lnTo>
                      <a:pt x="36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2" y="35"/>
                    </a:lnTo>
                    <a:lnTo>
                      <a:pt x="5" y="38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5" y="41"/>
                    </a:lnTo>
                    <a:lnTo>
                      <a:pt x="13" y="38"/>
                    </a:lnTo>
                    <a:lnTo>
                      <a:pt x="20" y="32"/>
                    </a:lnTo>
                    <a:lnTo>
                      <a:pt x="29" y="25"/>
                    </a:lnTo>
                    <a:lnTo>
                      <a:pt x="37" y="18"/>
                    </a:lnTo>
                    <a:lnTo>
                      <a:pt x="46" y="11"/>
                    </a:lnTo>
                    <a:lnTo>
                      <a:pt x="54" y="6"/>
                    </a:lnTo>
                    <a:lnTo>
                      <a:pt x="59" y="3"/>
                    </a:lnTo>
                    <a:lnTo>
                      <a:pt x="60" y="2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0" name="Freeform 2368">
                <a:extLst>
                  <a:ext uri="{FF2B5EF4-FFF2-40B4-BE49-F238E27FC236}">
                    <a16:creationId xmlns:a16="http://schemas.microsoft.com/office/drawing/2014/main" id="{3EFB9F3C-5C0A-478D-AA67-9EEB98CC6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77"/>
                <a:ext cx="3" cy="3"/>
              </a:xfrm>
              <a:custGeom>
                <a:avLst/>
                <a:gdLst>
                  <a:gd name="T0" fmla="*/ 5 w 9"/>
                  <a:gd name="T1" fmla="*/ 1 h 10"/>
                  <a:gd name="T2" fmla="*/ 5 w 9"/>
                  <a:gd name="T3" fmla="*/ 0 h 10"/>
                  <a:gd name="T4" fmla="*/ 0 w 9"/>
                  <a:gd name="T5" fmla="*/ 8 h 10"/>
                  <a:gd name="T6" fmla="*/ 3 w 9"/>
                  <a:gd name="T7" fmla="*/ 10 h 10"/>
                  <a:gd name="T8" fmla="*/ 9 w 9"/>
                  <a:gd name="T9" fmla="*/ 1 h 10"/>
                  <a:gd name="T10" fmla="*/ 9 w 9"/>
                  <a:gd name="T11" fmla="*/ 1 h 10"/>
                  <a:gd name="T12" fmla="*/ 5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1" name="Freeform 2369">
                <a:extLst>
                  <a:ext uri="{FF2B5EF4-FFF2-40B4-BE49-F238E27FC236}">
                    <a16:creationId xmlns:a16="http://schemas.microsoft.com/office/drawing/2014/main" id="{A97B5954-36FD-4911-B9E1-CF574F97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3870"/>
                <a:ext cx="7" cy="7"/>
              </a:xfrm>
              <a:custGeom>
                <a:avLst/>
                <a:gdLst>
                  <a:gd name="T0" fmla="*/ 21 w 21"/>
                  <a:gd name="T1" fmla="*/ 0 h 23"/>
                  <a:gd name="T2" fmla="*/ 20 w 21"/>
                  <a:gd name="T3" fmla="*/ 0 h 23"/>
                  <a:gd name="T4" fmla="*/ 15 w 21"/>
                  <a:gd name="T5" fmla="*/ 2 h 23"/>
                  <a:gd name="T6" fmla="*/ 12 w 21"/>
                  <a:gd name="T7" fmla="*/ 5 h 23"/>
                  <a:gd name="T8" fmla="*/ 9 w 21"/>
                  <a:gd name="T9" fmla="*/ 8 h 23"/>
                  <a:gd name="T10" fmla="*/ 5 w 21"/>
                  <a:gd name="T11" fmla="*/ 10 h 23"/>
                  <a:gd name="T12" fmla="*/ 4 w 21"/>
                  <a:gd name="T13" fmla="*/ 12 h 23"/>
                  <a:gd name="T14" fmla="*/ 2 w 21"/>
                  <a:gd name="T15" fmla="*/ 15 h 23"/>
                  <a:gd name="T16" fmla="*/ 0 w 21"/>
                  <a:gd name="T17" fmla="*/ 18 h 23"/>
                  <a:gd name="T18" fmla="*/ 0 w 21"/>
                  <a:gd name="T19" fmla="*/ 23 h 23"/>
                  <a:gd name="T20" fmla="*/ 3 w 21"/>
                  <a:gd name="T21" fmla="*/ 23 h 23"/>
                  <a:gd name="T22" fmla="*/ 3 w 21"/>
                  <a:gd name="T23" fmla="*/ 20 h 23"/>
                  <a:gd name="T24" fmla="*/ 5 w 21"/>
                  <a:gd name="T25" fmla="*/ 17 h 23"/>
                  <a:gd name="T26" fmla="*/ 6 w 21"/>
                  <a:gd name="T27" fmla="*/ 14 h 23"/>
                  <a:gd name="T28" fmla="*/ 9 w 21"/>
                  <a:gd name="T29" fmla="*/ 11 h 23"/>
                  <a:gd name="T30" fmla="*/ 11 w 21"/>
                  <a:gd name="T31" fmla="*/ 9 h 23"/>
                  <a:gd name="T32" fmla="*/ 14 w 21"/>
                  <a:gd name="T33" fmla="*/ 6 h 23"/>
                  <a:gd name="T34" fmla="*/ 16 w 21"/>
                  <a:gd name="T35" fmla="*/ 4 h 23"/>
                  <a:gd name="T36" fmla="*/ 21 w 21"/>
                  <a:gd name="T37" fmla="*/ 1 h 23"/>
                  <a:gd name="T38" fmla="*/ 20 w 21"/>
                  <a:gd name="T39" fmla="*/ 1 h 23"/>
                  <a:gd name="T40" fmla="*/ 21 w 21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2" name="Freeform 2370">
                <a:extLst>
                  <a:ext uri="{FF2B5EF4-FFF2-40B4-BE49-F238E27FC236}">
                    <a16:creationId xmlns:a16="http://schemas.microsoft.com/office/drawing/2014/main" id="{C9DD7779-C9EF-48C0-9509-5CF98293D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67"/>
                <a:ext cx="9" cy="3"/>
              </a:xfrm>
              <a:custGeom>
                <a:avLst/>
                <a:gdLst>
                  <a:gd name="T0" fmla="*/ 23 w 26"/>
                  <a:gd name="T1" fmla="*/ 0 h 10"/>
                  <a:gd name="T2" fmla="*/ 22 w 26"/>
                  <a:gd name="T3" fmla="*/ 1 h 10"/>
                  <a:gd name="T4" fmla="*/ 19 w 26"/>
                  <a:gd name="T5" fmla="*/ 2 h 10"/>
                  <a:gd name="T6" fmla="*/ 17 w 26"/>
                  <a:gd name="T7" fmla="*/ 3 h 10"/>
                  <a:gd name="T8" fmla="*/ 12 w 26"/>
                  <a:gd name="T9" fmla="*/ 4 h 10"/>
                  <a:gd name="T10" fmla="*/ 9 w 26"/>
                  <a:gd name="T11" fmla="*/ 5 h 10"/>
                  <a:gd name="T12" fmla="*/ 5 w 26"/>
                  <a:gd name="T13" fmla="*/ 8 h 10"/>
                  <a:gd name="T14" fmla="*/ 2 w 26"/>
                  <a:gd name="T15" fmla="*/ 8 h 10"/>
                  <a:gd name="T16" fmla="*/ 2 w 26"/>
                  <a:gd name="T17" fmla="*/ 8 h 10"/>
                  <a:gd name="T18" fmla="*/ 0 w 26"/>
                  <a:gd name="T19" fmla="*/ 9 h 10"/>
                  <a:gd name="T20" fmla="*/ 2 w 26"/>
                  <a:gd name="T21" fmla="*/ 10 h 10"/>
                  <a:gd name="T22" fmla="*/ 5 w 26"/>
                  <a:gd name="T23" fmla="*/ 10 h 10"/>
                  <a:gd name="T24" fmla="*/ 10 w 26"/>
                  <a:gd name="T25" fmla="*/ 9 h 10"/>
                  <a:gd name="T26" fmla="*/ 14 w 26"/>
                  <a:gd name="T27" fmla="*/ 8 h 10"/>
                  <a:gd name="T28" fmla="*/ 17 w 26"/>
                  <a:gd name="T29" fmla="*/ 5 h 10"/>
                  <a:gd name="T30" fmla="*/ 20 w 26"/>
                  <a:gd name="T31" fmla="*/ 4 h 10"/>
                  <a:gd name="T32" fmla="*/ 23 w 26"/>
                  <a:gd name="T33" fmla="*/ 3 h 10"/>
                  <a:gd name="T34" fmla="*/ 26 w 26"/>
                  <a:gd name="T35" fmla="*/ 1 h 10"/>
                  <a:gd name="T36" fmla="*/ 23 w 26"/>
                  <a:gd name="T37" fmla="*/ 2 h 10"/>
                  <a:gd name="T38" fmla="*/ 23 w 2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10" y="9"/>
                    </a:lnTo>
                    <a:lnTo>
                      <a:pt x="14" y="8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3" name="Freeform 2371">
                <a:extLst>
                  <a:ext uri="{FF2B5EF4-FFF2-40B4-BE49-F238E27FC236}">
                    <a16:creationId xmlns:a16="http://schemas.microsoft.com/office/drawing/2014/main" id="{76862343-E591-429F-8CB6-17FC568D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895"/>
                <a:ext cx="37" cy="35"/>
              </a:xfrm>
              <a:custGeom>
                <a:avLst/>
                <a:gdLst>
                  <a:gd name="T0" fmla="*/ 77 w 111"/>
                  <a:gd name="T1" fmla="*/ 4 h 104"/>
                  <a:gd name="T2" fmla="*/ 91 w 111"/>
                  <a:gd name="T3" fmla="*/ 0 h 104"/>
                  <a:gd name="T4" fmla="*/ 100 w 111"/>
                  <a:gd name="T5" fmla="*/ 0 h 104"/>
                  <a:gd name="T6" fmla="*/ 106 w 111"/>
                  <a:gd name="T7" fmla="*/ 2 h 104"/>
                  <a:gd name="T8" fmla="*/ 109 w 111"/>
                  <a:gd name="T9" fmla="*/ 6 h 104"/>
                  <a:gd name="T10" fmla="*/ 111 w 111"/>
                  <a:gd name="T11" fmla="*/ 11 h 104"/>
                  <a:gd name="T12" fmla="*/ 111 w 111"/>
                  <a:gd name="T13" fmla="*/ 19 h 104"/>
                  <a:gd name="T14" fmla="*/ 111 w 111"/>
                  <a:gd name="T15" fmla="*/ 29 h 104"/>
                  <a:gd name="T16" fmla="*/ 111 w 111"/>
                  <a:gd name="T17" fmla="*/ 39 h 104"/>
                  <a:gd name="T18" fmla="*/ 98 w 111"/>
                  <a:gd name="T19" fmla="*/ 52 h 104"/>
                  <a:gd name="T20" fmla="*/ 87 w 111"/>
                  <a:gd name="T21" fmla="*/ 61 h 104"/>
                  <a:gd name="T22" fmla="*/ 78 w 111"/>
                  <a:gd name="T23" fmla="*/ 65 h 104"/>
                  <a:gd name="T24" fmla="*/ 70 w 111"/>
                  <a:gd name="T25" fmla="*/ 69 h 104"/>
                  <a:gd name="T26" fmla="*/ 61 w 111"/>
                  <a:gd name="T27" fmla="*/ 72 h 104"/>
                  <a:gd name="T28" fmla="*/ 54 w 111"/>
                  <a:gd name="T29" fmla="*/ 78 h 104"/>
                  <a:gd name="T30" fmla="*/ 43 w 111"/>
                  <a:gd name="T31" fmla="*/ 85 h 104"/>
                  <a:gd name="T32" fmla="*/ 31 w 111"/>
                  <a:gd name="T33" fmla="*/ 98 h 104"/>
                  <a:gd name="T34" fmla="*/ 23 w 111"/>
                  <a:gd name="T35" fmla="*/ 100 h 104"/>
                  <a:gd name="T36" fmla="*/ 19 w 111"/>
                  <a:gd name="T37" fmla="*/ 102 h 104"/>
                  <a:gd name="T38" fmla="*/ 14 w 111"/>
                  <a:gd name="T39" fmla="*/ 104 h 104"/>
                  <a:gd name="T40" fmla="*/ 11 w 111"/>
                  <a:gd name="T41" fmla="*/ 104 h 104"/>
                  <a:gd name="T42" fmla="*/ 8 w 111"/>
                  <a:gd name="T43" fmla="*/ 102 h 104"/>
                  <a:gd name="T44" fmla="*/ 4 w 111"/>
                  <a:gd name="T45" fmla="*/ 100 h 104"/>
                  <a:gd name="T46" fmla="*/ 2 w 111"/>
                  <a:gd name="T47" fmla="*/ 94 h 104"/>
                  <a:gd name="T48" fmla="*/ 0 w 111"/>
                  <a:gd name="T49" fmla="*/ 89 h 104"/>
                  <a:gd name="T50" fmla="*/ 2 w 111"/>
                  <a:gd name="T51" fmla="*/ 84 h 104"/>
                  <a:gd name="T52" fmla="*/ 5 w 111"/>
                  <a:gd name="T53" fmla="*/ 80 h 104"/>
                  <a:gd name="T54" fmla="*/ 9 w 111"/>
                  <a:gd name="T55" fmla="*/ 74 h 104"/>
                  <a:gd name="T56" fmla="*/ 11 w 111"/>
                  <a:gd name="T57" fmla="*/ 72 h 104"/>
                  <a:gd name="T58" fmla="*/ 27 w 111"/>
                  <a:gd name="T59" fmla="*/ 61 h 104"/>
                  <a:gd name="T60" fmla="*/ 39 w 111"/>
                  <a:gd name="T61" fmla="*/ 52 h 104"/>
                  <a:gd name="T62" fmla="*/ 48 w 111"/>
                  <a:gd name="T63" fmla="*/ 45 h 104"/>
                  <a:gd name="T64" fmla="*/ 55 w 111"/>
                  <a:gd name="T65" fmla="*/ 39 h 104"/>
                  <a:gd name="T66" fmla="*/ 58 w 111"/>
                  <a:gd name="T67" fmla="*/ 34 h 104"/>
                  <a:gd name="T68" fmla="*/ 64 w 111"/>
                  <a:gd name="T69" fmla="*/ 26 h 104"/>
                  <a:gd name="T70" fmla="*/ 67 w 111"/>
                  <a:gd name="T71" fmla="*/ 17 h 104"/>
                  <a:gd name="T72" fmla="*/ 74 w 111"/>
                  <a:gd name="T73" fmla="*/ 6 h 104"/>
                  <a:gd name="T74" fmla="*/ 76 w 111"/>
                  <a:gd name="T75" fmla="*/ 6 h 104"/>
                  <a:gd name="T76" fmla="*/ 77 w 111"/>
                  <a:gd name="T77" fmla="*/ 6 h 104"/>
                  <a:gd name="T78" fmla="*/ 77 w 111"/>
                  <a:gd name="T79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1" h="104">
                    <a:moveTo>
                      <a:pt x="77" y="4"/>
                    </a:moveTo>
                    <a:lnTo>
                      <a:pt x="91" y="0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9" y="6"/>
                    </a:lnTo>
                    <a:lnTo>
                      <a:pt x="111" y="11"/>
                    </a:lnTo>
                    <a:lnTo>
                      <a:pt x="111" y="19"/>
                    </a:lnTo>
                    <a:lnTo>
                      <a:pt x="111" y="29"/>
                    </a:lnTo>
                    <a:lnTo>
                      <a:pt x="111" y="39"/>
                    </a:lnTo>
                    <a:lnTo>
                      <a:pt x="98" y="52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70" y="69"/>
                    </a:lnTo>
                    <a:lnTo>
                      <a:pt x="61" y="72"/>
                    </a:lnTo>
                    <a:lnTo>
                      <a:pt x="54" y="78"/>
                    </a:lnTo>
                    <a:lnTo>
                      <a:pt x="43" y="85"/>
                    </a:lnTo>
                    <a:lnTo>
                      <a:pt x="31" y="98"/>
                    </a:lnTo>
                    <a:lnTo>
                      <a:pt x="23" y="100"/>
                    </a:lnTo>
                    <a:lnTo>
                      <a:pt x="19" y="102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8" y="102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0" y="89"/>
                    </a:lnTo>
                    <a:lnTo>
                      <a:pt x="2" y="84"/>
                    </a:lnTo>
                    <a:lnTo>
                      <a:pt x="5" y="80"/>
                    </a:lnTo>
                    <a:lnTo>
                      <a:pt x="9" y="74"/>
                    </a:lnTo>
                    <a:lnTo>
                      <a:pt x="11" y="72"/>
                    </a:lnTo>
                    <a:lnTo>
                      <a:pt x="27" y="61"/>
                    </a:lnTo>
                    <a:lnTo>
                      <a:pt x="39" y="52"/>
                    </a:lnTo>
                    <a:lnTo>
                      <a:pt x="48" y="45"/>
                    </a:lnTo>
                    <a:lnTo>
                      <a:pt x="55" y="39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7" y="1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4" name="Freeform 2372">
                <a:extLst>
                  <a:ext uri="{FF2B5EF4-FFF2-40B4-BE49-F238E27FC236}">
                    <a16:creationId xmlns:a16="http://schemas.microsoft.com/office/drawing/2014/main" id="{C011533C-C545-4049-8BC4-7226DE678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3895"/>
                <a:ext cx="11" cy="14"/>
              </a:xfrm>
              <a:custGeom>
                <a:avLst/>
                <a:gdLst>
                  <a:gd name="T0" fmla="*/ 34 w 34"/>
                  <a:gd name="T1" fmla="*/ 42 h 42"/>
                  <a:gd name="T2" fmla="*/ 34 w 34"/>
                  <a:gd name="T3" fmla="*/ 40 h 42"/>
                  <a:gd name="T4" fmla="*/ 34 w 34"/>
                  <a:gd name="T5" fmla="*/ 29 h 42"/>
                  <a:gd name="T6" fmla="*/ 34 w 34"/>
                  <a:gd name="T7" fmla="*/ 20 h 42"/>
                  <a:gd name="T8" fmla="*/ 34 w 34"/>
                  <a:gd name="T9" fmla="*/ 12 h 42"/>
                  <a:gd name="T10" fmla="*/ 33 w 34"/>
                  <a:gd name="T11" fmla="*/ 6 h 42"/>
                  <a:gd name="T12" fmla="*/ 30 w 34"/>
                  <a:gd name="T13" fmla="*/ 2 h 42"/>
                  <a:gd name="T14" fmla="*/ 22 w 34"/>
                  <a:gd name="T15" fmla="*/ 0 h 42"/>
                  <a:gd name="T16" fmla="*/ 13 w 34"/>
                  <a:gd name="T17" fmla="*/ 1 h 42"/>
                  <a:gd name="T18" fmla="*/ 0 w 34"/>
                  <a:gd name="T19" fmla="*/ 3 h 42"/>
                  <a:gd name="T20" fmla="*/ 0 w 34"/>
                  <a:gd name="T21" fmla="*/ 6 h 42"/>
                  <a:gd name="T22" fmla="*/ 13 w 34"/>
                  <a:gd name="T23" fmla="*/ 2 h 42"/>
                  <a:gd name="T24" fmla="*/ 22 w 34"/>
                  <a:gd name="T25" fmla="*/ 1 h 42"/>
                  <a:gd name="T26" fmla="*/ 28 w 34"/>
                  <a:gd name="T27" fmla="*/ 3 h 42"/>
                  <a:gd name="T28" fmla="*/ 30 w 34"/>
                  <a:gd name="T29" fmla="*/ 8 h 42"/>
                  <a:gd name="T30" fmla="*/ 33 w 34"/>
                  <a:gd name="T31" fmla="*/ 12 h 42"/>
                  <a:gd name="T32" fmla="*/ 33 w 34"/>
                  <a:gd name="T33" fmla="*/ 20 h 42"/>
                  <a:gd name="T34" fmla="*/ 33 w 34"/>
                  <a:gd name="T35" fmla="*/ 29 h 42"/>
                  <a:gd name="T36" fmla="*/ 33 w 34"/>
                  <a:gd name="T37" fmla="*/ 40 h 42"/>
                  <a:gd name="T38" fmla="*/ 33 w 34"/>
                  <a:gd name="T39" fmla="*/ 39 h 42"/>
                  <a:gd name="T40" fmla="*/ 34 w 3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2">
                    <a:moveTo>
                      <a:pt x="34" y="42"/>
                    </a:moveTo>
                    <a:lnTo>
                      <a:pt x="34" y="40"/>
                    </a:lnTo>
                    <a:lnTo>
                      <a:pt x="34" y="29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3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8" y="3"/>
                    </a:lnTo>
                    <a:lnTo>
                      <a:pt x="30" y="8"/>
                    </a:lnTo>
                    <a:lnTo>
                      <a:pt x="33" y="12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5" name="Freeform 2373">
                <a:extLst>
                  <a:ext uri="{FF2B5EF4-FFF2-40B4-BE49-F238E27FC236}">
                    <a16:creationId xmlns:a16="http://schemas.microsoft.com/office/drawing/2014/main" id="{3C1C80C4-0E77-4004-8534-87E62EF8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08"/>
                <a:ext cx="27" cy="20"/>
              </a:xfrm>
              <a:custGeom>
                <a:avLst/>
                <a:gdLst>
                  <a:gd name="T0" fmla="*/ 2 w 82"/>
                  <a:gd name="T1" fmla="*/ 60 h 60"/>
                  <a:gd name="T2" fmla="*/ 13 w 82"/>
                  <a:gd name="T3" fmla="*/ 46 h 60"/>
                  <a:gd name="T4" fmla="*/ 23 w 82"/>
                  <a:gd name="T5" fmla="*/ 39 h 60"/>
                  <a:gd name="T6" fmla="*/ 32 w 82"/>
                  <a:gd name="T7" fmla="*/ 34 h 60"/>
                  <a:gd name="T8" fmla="*/ 41 w 82"/>
                  <a:gd name="T9" fmla="*/ 31 h 60"/>
                  <a:gd name="T10" fmla="*/ 49 w 82"/>
                  <a:gd name="T11" fmla="*/ 27 h 60"/>
                  <a:gd name="T12" fmla="*/ 59 w 82"/>
                  <a:gd name="T13" fmla="*/ 23 h 60"/>
                  <a:gd name="T14" fmla="*/ 69 w 82"/>
                  <a:gd name="T15" fmla="*/ 14 h 60"/>
                  <a:gd name="T16" fmla="*/ 82 w 82"/>
                  <a:gd name="T17" fmla="*/ 2 h 60"/>
                  <a:gd name="T18" fmla="*/ 79 w 82"/>
                  <a:gd name="T19" fmla="*/ 0 h 60"/>
                  <a:gd name="T20" fmla="*/ 68 w 82"/>
                  <a:gd name="T21" fmla="*/ 13 h 60"/>
                  <a:gd name="T22" fmla="*/ 57 w 82"/>
                  <a:gd name="T23" fmla="*/ 21 h 60"/>
                  <a:gd name="T24" fmla="*/ 48 w 82"/>
                  <a:gd name="T25" fmla="*/ 25 h 60"/>
                  <a:gd name="T26" fmla="*/ 40 w 82"/>
                  <a:gd name="T27" fmla="*/ 30 h 60"/>
                  <a:gd name="T28" fmla="*/ 31 w 82"/>
                  <a:gd name="T29" fmla="*/ 33 h 60"/>
                  <a:gd name="T30" fmla="*/ 22 w 82"/>
                  <a:gd name="T31" fmla="*/ 37 h 60"/>
                  <a:gd name="T32" fmla="*/ 12 w 82"/>
                  <a:gd name="T33" fmla="*/ 45 h 60"/>
                  <a:gd name="T34" fmla="*/ 0 w 82"/>
                  <a:gd name="T35" fmla="*/ 59 h 60"/>
                  <a:gd name="T36" fmla="*/ 2 w 82"/>
                  <a:gd name="T3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0">
                    <a:moveTo>
                      <a:pt x="2" y="60"/>
                    </a:moveTo>
                    <a:lnTo>
                      <a:pt x="13" y="46"/>
                    </a:lnTo>
                    <a:lnTo>
                      <a:pt x="23" y="39"/>
                    </a:lnTo>
                    <a:lnTo>
                      <a:pt x="32" y="34"/>
                    </a:lnTo>
                    <a:lnTo>
                      <a:pt x="41" y="31"/>
                    </a:lnTo>
                    <a:lnTo>
                      <a:pt x="49" y="27"/>
                    </a:lnTo>
                    <a:lnTo>
                      <a:pt x="59" y="23"/>
                    </a:lnTo>
                    <a:lnTo>
                      <a:pt x="69" y="14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68" y="13"/>
                    </a:lnTo>
                    <a:lnTo>
                      <a:pt x="57" y="21"/>
                    </a:lnTo>
                    <a:lnTo>
                      <a:pt x="48" y="25"/>
                    </a:lnTo>
                    <a:lnTo>
                      <a:pt x="40" y="30"/>
                    </a:lnTo>
                    <a:lnTo>
                      <a:pt x="31" y="33"/>
                    </a:lnTo>
                    <a:lnTo>
                      <a:pt x="22" y="37"/>
                    </a:lnTo>
                    <a:lnTo>
                      <a:pt x="12" y="45"/>
                    </a:lnTo>
                    <a:lnTo>
                      <a:pt x="0" y="59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6" name="Freeform 2374">
                <a:extLst>
                  <a:ext uri="{FF2B5EF4-FFF2-40B4-BE49-F238E27FC236}">
                    <a16:creationId xmlns:a16="http://schemas.microsoft.com/office/drawing/2014/main" id="{D865CDE2-CABD-42FF-8C63-704C4A2B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25"/>
                <a:ext cx="11" cy="5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1 h 16"/>
                  <a:gd name="T4" fmla="*/ 3 w 32"/>
                  <a:gd name="T5" fmla="*/ 6 h 16"/>
                  <a:gd name="T6" fmla="*/ 4 w 32"/>
                  <a:gd name="T7" fmla="*/ 12 h 16"/>
                  <a:gd name="T8" fmla="*/ 7 w 32"/>
                  <a:gd name="T9" fmla="*/ 14 h 16"/>
                  <a:gd name="T10" fmla="*/ 12 w 32"/>
                  <a:gd name="T11" fmla="*/ 16 h 16"/>
                  <a:gd name="T12" fmla="*/ 14 w 32"/>
                  <a:gd name="T13" fmla="*/ 16 h 16"/>
                  <a:gd name="T14" fmla="*/ 20 w 32"/>
                  <a:gd name="T15" fmla="*/ 14 h 16"/>
                  <a:gd name="T16" fmla="*/ 25 w 32"/>
                  <a:gd name="T17" fmla="*/ 12 h 16"/>
                  <a:gd name="T18" fmla="*/ 32 w 32"/>
                  <a:gd name="T19" fmla="*/ 11 h 16"/>
                  <a:gd name="T20" fmla="*/ 31 w 32"/>
                  <a:gd name="T21" fmla="*/ 9 h 16"/>
                  <a:gd name="T22" fmla="*/ 24 w 32"/>
                  <a:gd name="T23" fmla="*/ 12 h 16"/>
                  <a:gd name="T24" fmla="*/ 19 w 32"/>
                  <a:gd name="T25" fmla="*/ 13 h 16"/>
                  <a:gd name="T26" fmla="*/ 14 w 32"/>
                  <a:gd name="T27" fmla="*/ 14 h 16"/>
                  <a:gd name="T28" fmla="*/ 12 w 32"/>
                  <a:gd name="T29" fmla="*/ 14 h 16"/>
                  <a:gd name="T30" fmla="*/ 8 w 32"/>
                  <a:gd name="T31" fmla="*/ 13 h 16"/>
                  <a:gd name="T32" fmla="*/ 6 w 32"/>
                  <a:gd name="T33" fmla="*/ 11 h 16"/>
                  <a:gd name="T34" fmla="*/ 3 w 32"/>
                  <a:gd name="T35" fmla="*/ 5 h 16"/>
                  <a:gd name="T36" fmla="*/ 1 w 32"/>
                  <a:gd name="T37" fmla="*/ 0 h 16"/>
                  <a:gd name="T38" fmla="*/ 1 w 32"/>
                  <a:gd name="T39" fmla="*/ 1 h 16"/>
                  <a:gd name="T40" fmla="*/ 0 w 3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lnTo>
                      <a:pt x="0" y="1"/>
                    </a:lnTo>
                    <a:lnTo>
                      <a:pt x="3" y="6"/>
                    </a:lnTo>
                    <a:lnTo>
                      <a:pt x="4" y="12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4" y="12"/>
                    </a:lnTo>
                    <a:lnTo>
                      <a:pt x="19" y="1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7" name="Freeform 2375">
                <a:extLst>
                  <a:ext uri="{FF2B5EF4-FFF2-40B4-BE49-F238E27FC236}">
                    <a16:creationId xmlns:a16="http://schemas.microsoft.com/office/drawing/2014/main" id="{72FE4A32-3C9A-4033-93B3-B92680154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3919"/>
                <a:ext cx="5" cy="6"/>
              </a:xfrm>
              <a:custGeom>
                <a:avLst/>
                <a:gdLst>
                  <a:gd name="T0" fmla="*/ 11 w 14"/>
                  <a:gd name="T1" fmla="*/ 0 h 18"/>
                  <a:gd name="T2" fmla="*/ 9 w 14"/>
                  <a:gd name="T3" fmla="*/ 3 h 18"/>
                  <a:gd name="T4" fmla="*/ 6 w 14"/>
                  <a:gd name="T5" fmla="*/ 8 h 18"/>
                  <a:gd name="T6" fmla="*/ 4 w 14"/>
                  <a:gd name="T7" fmla="*/ 12 h 18"/>
                  <a:gd name="T8" fmla="*/ 0 w 14"/>
                  <a:gd name="T9" fmla="*/ 17 h 18"/>
                  <a:gd name="T10" fmla="*/ 3 w 14"/>
                  <a:gd name="T11" fmla="*/ 18 h 18"/>
                  <a:gd name="T12" fmla="*/ 5 w 14"/>
                  <a:gd name="T13" fmla="*/ 15 h 18"/>
                  <a:gd name="T14" fmla="*/ 8 w 14"/>
                  <a:gd name="T15" fmla="*/ 10 h 18"/>
                  <a:gd name="T16" fmla="*/ 11 w 14"/>
                  <a:gd name="T17" fmla="*/ 4 h 18"/>
                  <a:gd name="T18" fmla="*/ 14 w 14"/>
                  <a:gd name="T19" fmla="*/ 1 h 18"/>
                  <a:gd name="T20" fmla="*/ 11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9" y="3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0" y="17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8" name="Freeform 2376">
                <a:extLst>
                  <a:ext uri="{FF2B5EF4-FFF2-40B4-BE49-F238E27FC236}">
                    <a16:creationId xmlns:a16="http://schemas.microsoft.com/office/drawing/2014/main" id="{4C6E1515-A5AA-415D-ADF5-CBE716DF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97"/>
                <a:ext cx="22" cy="22"/>
              </a:xfrm>
              <a:custGeom>
                <a:avLst/>
                <a:gdLst>
                  <a:gd name="T0" fmla="*/ 65 w 66"/>
                  <a:gd name="T1" fmla="*/ 0 h 66"/>
                  <a:gd name="T2" fmla="*/ 64 w 66"/>
                  <a:gd name="T3" fmla="*/ 0 h 66"/>
                  <a:gd name="T4" fmla="*/ 58 w 66"/>
                  <a:gd name="T5" fmla="*/ 10 h 66"/>
                  <a:gd name="T6" fmla="*/ 53 w 66"/>
                  <a:gd name="T7" fmla="*/ 19 h 66"/>
                  <a:gd name="T8" fmla="*/ 49 w 66"/>
                  <a:gd name="T9" fmla="*/ 27 h 66"/>
                  <a:gd name="T10" fmla="*/ 43 w 66"/>
                  <a:gd name="T11" fmla="*/ 32 h 66"/>
                  <a:gd name="T12" fmla="*/ 37 w 66"/>
                  <a:gd name="T13" fmla="*/ 39 h 66"/>
                  <a:gd name="T14" fmla="*/ 28 w 66"/>
                  <a:gd name="T15" fmla="*/ 46 h 66"/>
                  <a:gd name="T16" fmla="*/ 15 w 66"/>
                  <a:gd name="T17" fmla="*/ 54 h 66"/>
                  <a:gd name="T18" fmla="*/ 0 w 66"/>
                  <a:gd name="T19" fmla="*/ 65 h 66"/>
                  <a:gd name="T20" fmla="*/ 2 w 66"/>
                  <a:gd name="T21" fmla="*/ 66 h 66"/>
                  <a:gd name="T22" fmla="*/ 18 w 66"/>
                  <a:gd name="T23" fmla="*/ 56 h 66"/>
                  <a:gd name="T24" fmla="*/ 29 w 66"/>
                  <a:gd name="T25" fmla="*/ 47 h 66"/>
                  <a:gd name="T26" fmla="*/ 38 w 66"/>
                  <a:gd name="T27" fmla="*/ 40 h 66"/>
                  <a:gd name="T28" fmla="*/ 46 w 66"/>
                  <a:gd name="T29" fmla="*/ 33 h 66"/>
                  <a:gd name="T30" fmla="*/ 50 w 66"/>
                  <a:gd name="T31" fmla="*/ 28 h 66"/>
                  <a:gd name="T32" fmla="*/ 55 w 66"/>
                  <a:gd name="T33" fmla="*/ 20 h 66"/>
                  <a:gd name="T34" fmla="*/ 59 w 66"/>
                  <a:gd name="T35" fmla="*/ 11 h 66"/>
                  <a:gd name="T36" fmla="*/ 66 w 66"/>
                  <a:gd name="T37" fmla="*/ 1 h 66"/>
                  <a:gd name="T38" fmla="*/ 65 w 66"/>
                  <a:gd name="T39" fmla="*/ 1 h 66"/>
                  <a:gd name="T40" fmla="*/ 65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65" y="0"/>
                    </a:moveTo>
                    <a:lnTo>
                      <a:pt x="64" y="0"/>
                    </a:lnTo>
                    <a:lnTo>
                      <a:pt x="58" y="10"/>
                    </a:lnTo>
                    <a:lnTo>
                      <a:pt x="53" y="19"/>
                    </a:lnTo>
                    <a:lnTo>
                      <a:pt x="49" y="27"/>
                    </a:lnTo>
                    <a:lnTo>
                      <a:pt x="43" y="32"/>
                    </a:lnTo>
                    <a:lnTo>
                      <a:pt x="37" y="39"/>
                    </a:lnTo>
                    <a:lnTo>
                      <a:pt x="28" y="46"/>
                    </a:lnTo>
                    <a:lnTo>
                      <a:pt x="15" y="5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18" y="56"/>
                    </a:lnTo>
                    <a:lnTo>
                      <a:pt x="29" y="47"/>
                    </a:lnTo>
                    <a:lnTo>
                      <a:pt x="38" y="40"/>
                    </a:lnTo>
                    <a:lnTo>
                      <a:pt x="46" y="33"/>
                    </a:lnTo>
                    <a:lnTo>
                      <a:pt x="50" y="28"/>
                    </a:lnTo>
                    <a:lnTo>
                      <a:pt x="55" y="20"/>
                    </a:lnTo>
                    <a:lnTo>
                      <a:pt x="59" y="11"/>
                    </a:lnTo>
                    <a:lnTo>
                      <a:pt x="66" y="1"/>
                    </a:lnTo>
                    <a:lnTo>
                      <a:pt x="65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9" name="Freeform 2377">
                <a:extLst>
                  <a:ext uri="{FF2B5EF4-FFF2-40B4-BE49-F238E27FC236}">
                    <a16:creationId xmlns:a16="http://schemas.microsoft.com/office/drawing/2014/main" id="{9A2F5318-BEAC-4E5C-B5F3-8CF3C377F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97"/>
                <a:ext cx="1" cy="1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3 h 3"/>
                  <a:gd name="T12" fmla="*/ 3 w 4"/>
                  <a:gd name="T13" fmla="*/ 2 h 3"/>
                  <a:gd name="T14" fmla="*/ 4 w 4"/>
                  <a:gd name="T15" fmla="*/ 2 h 3"/>
                  <a:gd name="T16" fmla="*/ 3 w 4"/>
                  <a:gd name="T17" fmla="*/ 0 h 3"/>
                  <a:gd name="T18" fmla="*/ 3 w 4"/>
                  <a:gd name="T19" fmla="*/ 1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0" name="Freeform 2378">
                <a:extLst>
                  <a:ext uri="{FF2B5EF4-FFF2-40B4-BE49-F238E27FC236}">
                    <a16:creationId xmlns:a16="http://schemas.microsoft.com/office/drawing/2014/main" id="{C0F096BA-FB1B-498A-9C24-AEC4DBF1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37"/>
                <a:ext cx="76" cy="68"/>
              </a:xfrm>
              <a:custGeom>
                <a:avLst/>
                <a:gdLst>
                  <a:gd name="T0" fmla="*/ 172 w 226"/>
                  <a:gd name="T1" fmla="*/ 9 h 206"/>
                  <a:gd name="T2" fmla="*/ 184 w 226"/>
                  <a:gd name="T3" fmla="*/ 5 h 206"/>
                  <a:gd name="T4" fmla="*/ 196 w 226"/>
                  <a:gd name="T5" fmla="*/ 0 h 206"/>
                  <a:gd name="T6" fmla="*/ 208 w 226"/>
                  <a:gd name="T7" fmla="*/ 0 h 206"/>
                  <a:gd name="T8" fmla="*/ 218 w 226"/>
                  <a:gd name="T9" fmla="*/ 6 h 206"/>
                  <a:gd name="T10" fmla="*/ 225 w 226"/>
                  <a:gd name="T11" fmla="*/ 14 h 206"/>
                  <a:gd name="T12" fmla="*/ 220 w 226"/>
                  <a:gd name="T13" fmla="*/ 30 h 206"/>
                  <a:gd name="T14" fmla="*/ 222 w 226"/>
                  <a:gd name="T15" fmla="*/ 40 h 206"/>
                  <a:gd name="T16" fmla="*/ 222 w 226"/>
                  <a:gd name="T17" fmla="*/ 53 h 206"/>
                  <a:gd name="T18" fmla="*/ 221 w 226"/>
                  <a:gd name="T19" fmla="*/ 67 h 206"/>
                  <a:gd name="T20" fmla="*/ 220 w 226"/>
                  <a:gd name="T21" fmla="*/ 79 h 206"/>
                  <a:gd name="T22" fmla="*/ 214 w 226"/>
                  <a:gd name="T23" fmla="*/ 85 h 206"/>
                  <a:gd name="T24" fmla="*/ 206 w 226"/>
                  <a:gd name="T25" fmla="*/ 91 h 206"/>
                  <a:gd name="T26" fmla="*/ 197 w 226"/>
                  <a:gd name="T27" fmla="*/ 94 h 206"/>
                  <a:gd name="T28" fmla="*/ 188 w 226"/>
                  <a:gd name="T29" fmla="*/ 97 h 206"/>
                  <a:gd name="T30" fmla="*/ 161 w 226"/>
                  <a:gd name="T31" fmla="*/ 110 h 206"/>
                  <a:gd name="T32" fmla="*/ 136 w 226"/>
                  <a:gd name="T33" fmla="*/ 138 h 206"/>
                  <a:gd name="T34" fmla="*/ 114 w 226"/>
                  <a:gd name="T35" fmla="*/ 169 h 206"/>
                  <a:gd name="T36" fmla="*/ 98 w 226"/>
                  <a:gd name="T37" fmla="*/ 194 h 206"/>
                  <a:gd name="T38" fmla="*/ 90 w 226"/>
                  <a:gd name="T39" fmla="*/ 199 h 206"/>
                  <a:gd name="T40" fmla="*/ 79 w 226"/>
                  <a:gd name="T41" fmla="*/ 203 h 206"/>
                  <a:gd name="T42" fmla="*/ 68 w 226"/>
                  <a:gd name="T43" fmla="*/ 206 h 206"/>
                  <a:gd name="T44" fmla="*/ 59 w 226"/>
                  <a:gd name="T45" fmla="*/ 206 h 206"/>
                  <a:gd name="T46" fmla="*/ 50 w 226"/>
                  <a:gd name="T47" fmla="*/ 202 h 206"/>
                  <a:gd name="T48" fmla="*/ 33 w 226"/>
                  <a:gd name="T49" fmla="*/ 201 h 206"/>
                  <a:gd name="T50" fmla="*/ 17 w 226"/>
                  <a:gd name="T51" fmla="*/ 197 h 206"/>
                  <a:gd name="T52" fmla="*/ 4 w 226"/>
                  <a:gd name="T53" fmla="*/ 190 h 206"/>
                  <a:gd name="T54" fmla="*/ 3 w 226"/>
                  <a:gd name="T55" fmla="*/ 180 h 206"/>
                  <a:gd name="T56" fmla="*/ 9 w 226"/>
                  <a:gd name="T57" fmla="*/ 168 h 206"/>
                  <a:gd name="T58" fmla="*/ 20 w 226"/>
                  <a:gd name="T59" fmla="*/ 154 h 206"/>
                  <a:gd name="T60" fmla="*/ 31 w 226"/>
                  <a:gd name="T61" fmla="*/ 139 h 206"/>
                  <a:gd name="T62" fmla="*/ 48 w 226"/>
                  <a:gd name="T63" fmla="*/ 128 h 206"/>
                  <a:gd name="T64" fmla="*/ 70 w 226"/>
                  <a:gd name="T65" fmla="*/ 114 h 206"/>
                  <a:gd name="T66" fmla="*/ 89 w 226"/>
                  <a:gd name="T67" fmla="*/ 98 h 206"/>
                  <a:gd name="T68" fmla="*/ 108 w 226"/>
                  <a:gd name="T69" fmla="*/ 84 h 206"/>
                  <a:gd name="T70" fmla="*/ 135 w 226"/>
                  <a:gd name="T71" fmla="*/ 52 h 206"/>
                  <a:gd name="T72" fmla="*/ 135 w 226"/>
                  <a:gd name="T73" fmla="*/ 42 h 206"/>
                  <a:gd name="T74" fmla="*/ 141 w 226"/>
                  <a:gd name="T75" fmla="*/ 33 h 206"/>
                  <a:gd name="T76" fmla="*/ 150 w 226"/>
                  <a:gd name="T77" fmla="*/ 25 h 206"/>
                  <a:gd name="T78" fmla="*/ 159 w 226"/>
                  <a:gd name="T79" fmla="*/ 16 h 206"/>
                  <a:gd name="T80" fmla="*/ 164 w 226"/>
                  <a:gd name="T81" fmla="*/ 16 h 206"/>
                  <a:gd name="T82" fmla="*/ 164 w 226"/>
                  <a:gd name="T83" fmla="*/ 1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" h="206">
                    <a:moveTo>
                      <a:pt x="164" y="10"/>
                    </a:moveTo>
                    <a:lnTo>
                      <a:pt x="172" y="9"/>
                    </a:lnTo>
                    <a:lnTo>
                      <a:pt x="179" y="6"/>
                    </a:lnTo>
                    <a:lnTo>
                      <a:pt x="184" y="5"/>
                    </a:lnTo>
                    <a:lnTo>
                      <a:pt x="190" y="2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6" y="0"/>
                    </a:lnTo>
                    <a:lnTo>
                      <a:pt x="218" y="6"/>
                    </a:lnTo>
                    <a:lnTo>
                      <a:pt x="221" y="10"/>
                    </a:lnTo>
                    <a:lnTo>
                      <a:pt x="225" y="14"/>
                    </a:lnTo>
                    <a:lnTo>
                      <a:pt x="226" y="18"/>
                    </a:lnTo>
                    <a:lnTo>
                      <a:pt x="220" y="30"/>
                    </a:lnTo>
                    <a:lnTo>
                      <a:pt x="221" y="35"/>
                    </a:lnTo>
                    <a:lnTo>
                      <a:pt x="222" y="40"/>
                    </a:lnTo>
                    <a:lnTo>
                      <a:pt x="222" y="47"/>
                    </a:lnTo>
                    <a:lnTo>
                      <a:pt x="222" y="53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0" y="74"/>
                    </a:lnTo>
                    <a:lnTo>
                      <a:pt x="220" y="79"/>
                    </a:lnTo>
                    <a:lnTo>
                      <a:pt x="217" y="82"/>
                    </a:lnTo>
                    <a:lnTo>
                      <a:pt x="214" y="85"/>
                    </a:lnTo>
                    <a:lnTo>
                      <a:pt x="210" y="88"/>
                    </a:lnTo>
                    <a:lnTo>
                      <a:pt x="206" y="91"/>
                    </a:lnTo>
                    <a:lnTo>
                      <a:pt x="201" y="93"/>
                    </a:lnTo>
                    <a:lnTo>
                      <a:pt x="197" y="94"/>
                    </a:lnTo>
                    <a:lnTo>
                      <a:pt x="193" y="95"/>
                    </a:lnTo>
                    <a:lnTo>
                      <a:pt x="188" y="97"/>
                    </a:lnTo>
                    <a:lnTo>
                      <a:pt x="175" y="101"/>
                    </a:lnTo>
                    <a:lnTo>
                      <a:pt x="161" y="110"/>
                    </a:lnTo>
                    <a:lnTo>
                      <a:pt x="150" y="123"/>
                    </a:lnTo>
                    <a:lnTo>
                      <a:pt x="136" y="138"/>
                    </a:lnTo>
                    <a:lnTo>
                      <a:pt x="124" y="154"/>
                    </a:lnTo>
                    <a:lnTo>
                      <a:pt x="114" y="169"/>
                    </a:lnTo>
                    <a:lnTo>
                      <a:pt x="105" y="183"/>
                    </a:lnTo>
                    <a:lnTo>
                      <a:pt x="98" y="194"/>
                    </a:lnTo>
                    <a:lnTo>
                      <a:pt x="95" y="196"/>
                    </a:lnTo>
                    <a:lnTo>
                      <a:pt x="90" y="199"/>
                    </a:lnTo>
                    <a:lnTo>
                      <a:pt x="85" y="201"/>
                    </a:lnTo>
                    <a:lnTo>
                      <a:pt x="79" y="203"/>
                    </a:lnTo>
                    <a:lnTo>
                      <a:pt x="73" y="204"/>
                    </a:lnTo>
                    <a:lnTo>
                      <a:pt x="68" y="206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8" y="203"/>
                    </a:lnTo>
                    <a:lnTo>
                      <a:pt x="50" y="202"/>
                    </a:lnTo>
                    <a:lnTo>
                      <a:pt x="42" y="201"/>
                    </a:lnTo>
                    <a:lnTo>
                      <a:pt x="33" y="201"/>
                    </a:lnTo>
                    <a:lnTo>
                      <a:pt x="24" y="200"/>
                    </a:lnTo>
                    <a:lnTo>
                      <a:pt x="17" y="197"/>
                    </a:lnTo>
                    <a:lnTo>
                      <a:pt x="9" y="194"/>
                    </a:lnTo>
                    <a:lnTo>
                      <a:pt x="4" y="190"/>
                    </a:lnTo>
                    <a:lnTo>
                      <a:pt x="0" y="183"/>
                    </a:lnTo>
                    <a:lnTo>
                      <a:pt x="3" y="180"/>
                    </a:lnTo>
                    <a:lnTo>
                      <a:pt x="6" y="174"/>
                    </a:lnTo>
                    <a:lnTo>
                      <a:pt x="9" y="168"/>
                    </a:lnTo>
                    <a:lnTo>
                      <a:pt x="14" y="162"/>
                    </a:lnTo>
                    <a:lnTo>
                      <a:pt x="20" y="154"/>
                    </a:lnTo>
                    <a:lnTo>
                      <a:pt x="24" y="147"/>
                    </a:lnTo>
                    <a:lnTo>
                      <a:pt x="31" y="139"/>
                    </a:lnTo>
                    <a:lnTo>
                      <a:pt x="36" y="132"/>
                    </a:lnTo>
                    <a:lnTo>
                      <a:pt x="48" y="128"/>
                    </a:lnTo>
                    <a:lnTo>
                      <a:pt x="59" y="122"/>
                    </a:lnTo>
                    <a:lnTo>
                      <a:pt x="70" y="114"/>
                    </a:lnTo>
                    <a:lnTo>
                      <a:pt x="80" y="107"/>
                    </a:lnTo>
                    <a:lnTo>
                      <a:pt x="89" y="98"/>
                    </a:lnTo>
                    <a:lnTo>
                      <a:pt x="99" y="91"/>
                    </a:lnTo>
                    <a:lnTo>
                      <a:pt x="108" y="84"/>
                    </a:lnTo>
                    <a:lnTo>
                      <a:pt x="117" y="79"/>
                    </a:lnTo>
                    <a:lnTo>
                      <a:pt x="135" y="52"/>
                    </a:lnTo>
                    <a:lnTo>
                      <a:pt x="135" y="47"/>
                    </a:lnTo>
                    <a:lnTo>
                      <a:pt x="135" y="42"/>
                    </a:lnTo>
                    <a:lnTo>
                      <a:pt x="137" y="37"/>
                    </a:lnTo>
                    <a:lnTo>
                      <a:pt x="141" y="33"/>
                    </a:lnTo>
                    <a:lnTo>
                      <a:pt x="144" y="28"/>
                    </a:lnTo>
                    <a:lnTo>
                      <a:pt x="150" y="25"/>
                    </a:lnTo>
                    <a:lnTo>
                      <a:pt x="153" y="20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4" y="16"/>
                    </a:lnTo>
                    <a:lnTo>
                      <a:pt x="165" y="14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1" name="Freeform 2379">
                <a:extLst>
                  <a:ext uri="{FF2B5EF4-FFF2-40B4-BE49-F238E27FC236}">
                    <a16:creationId xmlns:a16="http://schemas.microsoft.com/office/drawing/2014/main" id="{AED0EB87-2506-4085-8CB5-7C2BA4537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836"/>
                <a:ext cx="18" cy="4"/>
              </a:xfrm>
              <a:custGeom>
                <a:avLst/>
                <a:gdLst>
                  <a:gd name="T0" fmla="*/ 54 w 54"/>
                  <a:gd name="T1" fmla="*/ 1 h 13"/>
                  <a:gd name="T2" fmla="*/ 53 w 54"/>
                  <a:gd name="T3" fmla="*/ 1 h 13"/>
                  <a:gd name="T4" fmla="*/ 45 w 54"/>
                  <a:gd name="T5" fmla="*/ 0 h 13"/>
                  <a:gd name="T6" fmla="*/ 39 w 54"/>
                  <a:gd name="T7" fmla="*/ 0 h 13"/>
                  <a:gd name="T8" fmla="*/ 33 w 54"/>
                  <a:gd name="T9" fmla="*/ 1 h 13"/>
                  <a:gd name="T10" fmla="*/ 27 w 54"/>
                  <a:gd name="T11" fmla="*/ 2 h 13"/>
                  <a:gd name="T12" fmla="*/ 20 w 54"/>
                  <a:gd name="T13" fmla="*/ 4 h 13"/>
                  <a:gd name="T14" fmla="*/ 15 w 54"/>
                  <a:gd name="T15" fmla="*/ 5 h 13"/>
                  <a:gd name="T16" fmla="*/ 8 w 54"/>
                  <a:gd name="T17" fmla="*/ 9 h 13"/>
                  <a:gd name="T18" fmla="*/ 0 w 54"/>
                  <a:gd name="T19" fmla="*/ 10 h 13"/>
                  <a:gd name="T20" fmla="*/ 2 w 54"/>
                  <a:gd name="T21" fmla="*/ 13 h 13"/>
                  <a:gd name="T22" fmla="*/ 9 w 54"/>
                  <a:gd name="T23" fmla="*/ 11 h 13"/>
                  <a:gd name="T24" fmla="*/ 16 w 54"/>
                  <a:gd name="T25" fmla="*/ 9 h 13"/>
                  <a:gd name="T26" fmla="*/ 21 w 54"/>
                  <a:gd name="T27" fmla="*/ 7 h 13"/>
                  <a:gd name="T28" fmla="*/ 28 w 54"/>
                  <a:gd name="T29" fmla="*/ 4 h 13"/>
                  <a:gd name="T30" fmla="*/ 33 w 54"/>
                  <a:gd name="T31" fmla="*/ 3 h 13"/>
                  <a:gd name="T32" fmla="*/ 39 w 54"/>
                  <a:gd name="T33" fmla="*/ 2 h 13"/>
                  <a:gd name="T34" fmla="*/ 45 w 54"/>
                  <a:gd name="T35" fmla="*/ 2 h 13"/>
                  <a:gd name="T36" fmla="*/ 52 w 54"/>
                  <a:gd name="T37" fmla="*/ 3 h 13"/>
                  <a:gd name="T38" fmla="*/ 51 w 54"/>
                  <a:gd name="T39" fmla="*/ 2 h 13"/>
                  <a:gd name="T40" fmla="*/ 54 w 54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3">
                    <a:moveTo>
                      <a:pt x="54" y="1"/>
                    </a:moveTo>
                    <a:lnTo>
                      <a:pt x="53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9" y="11"/>
                    </a:lnTo>
                    <a:lnTo>
                      <a:pt x="16" y="9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9" y="2"/>
                    </a:lnTo>
                    <a:lnTo>
                      <a:pt x="45" y="2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2" name="Freeform 2380">
                <a:extLst>
                  <a:ext uri="{FF2B5EF4-FFF2-40B4-BE49-F238E27FC236}">
                    <a16:creationId xmlns:a16="http://schemas.microsoft.com/office/drawing/2014/main" id="{4152A7B1-B694-45B1-9B68-37D06627F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837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3 w 13"/>
                  <a:gd name="T3" fmla="*/ 18 h 18"/>
                  <a:gd name="T4" fmla="*/ 11 w 13"/>
                  <a:gd name="T5" fmla="*/ 12 h 18"/>
                  <a:gd name="T6" fmla="*/ 8 w 13"/>
                  <a:gd name="T7" fmla="*/ 9 h 18"/>
                  <a:gd name="T8" fmla="*/ 5 w 13"/>
                  <a:gd name="T9" fmla="*/ 6 h 18"/>
                  <a:gd name="T10" fmla="*/ 3 w 13"/>
                  <a:gd name="T11" fmla="*/ 0 h 18"/>
                  <a:gd name="T12" fmla="*/ 0 w 13"/>
                  <a:gd name="T13" fmla="*/ 1 h 18"/>
                  <a:gd name="T14" fmla="*/ 2 w 13"/>
                  <a:gd name="T15" fmla="*/ 7 h 18"/>
                  <a:gd name="T16" fmla="*/ 5 w 13"/>
                  <a:gd name="T17" fmla="*/ 10 h 18"/>
                  <a:gd name="T18" fmla="*/ 8 w 13"/>
                  <a:gd name="T19" fmla="*/ 15 h 18"/>
                  <a:gd name="T20" fmla="*/ 11 w 13"/>
                  <a:gd name="T21" fmla="*/ 18 h 18"/>
                  <a:gd name="T22" fmla="*/ 11 w 13"/>
                  <a:gd name="T23" fmla="*/ 18 h 18"/>
                  <a:gd name="T24" fmla="*/ 13 w 13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3" name="Freeform 2381">
                <a:extLst>
                  <a:ext uri="{FF2B5EF4-FFF2-40B4-BE49-F238E27FC236}">
                    <a16:creationId xmlns:a16="http://schemas.microsoft.com/office/drawing/2014/main" id="{B1D7B123-0C44-4F81-8B30-F752AC079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2"/>
                <a:ext cx="3" cy="5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5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4" name="Freeform 2382">
                <a:extLst>
                  <a:ext uri="{FF2B5EF4-FFF2-40B4-BE49-F238E27FC236}">
                    <a16:creationId xmlns:a16="http://schemas.microsoft.com/office/drawing/2014/main" id="{7B3EA427-67BC-4E68-8ADF-0DAEAEFAF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7"/>
                <a:ext cx="2" cy="17"/>
              </a:xfrm>
              <a:custGeom>
                <a:avLst/>
                <a:gdLst>
                  <a:gd name="T0" fmla="*/ 3 w 5"/>
                  <a:gd name="T1" fmla="*/ 51 h 51"/>
                  <a:gd name="T2" fmla="*/ 3 w 5"/>
                  <a:gd name="T3" fmla="*/ 49 h 51"/>
                  <a:gd name="T4" fmla="*/ 3 w 5"/>
                  <a:gd name="T5" fmla="*/ 44 h 51"/>
                  <a:gd name="T6" fmla="*/ 3 w 5"/>
                  <a:gd name="T7" fmla="*/ 37 h 51"/>
                  <a:gd name="T8" fmla="*/ 3 w 5"/>
                  <a:gd name="T9" fmla="*/ 31 h 51"/>
                  <a:gd name="T10" fmla="*/ 5 w 5"/>
                  <a:gd name="T11" fmla="*/ 24 h 51"/>
                  <a:gd name="T12" fmla="*/ 5 w 5"/>
                  <a:gd name="T13" fmla="*/ 18 h 51"/>
                  <a:gd name="T14" fmla="*/ 5 w 5"/>
                  <a:gd name="T15" fmla="*/ 10 h 51"/>
                  <a:gd name="T16" fmla="*/ 3 w 5"/>
                  <a:gd name="T17" fmla="*/ 6 h 51"/>
                  <a:gd name="T18" fmla="*/ 3 w 5"/>
                  <a:gd name="T19" fmla="*/ 0 h 51"/>
                  <a:gd name="T20" fmla="*/ 0 w 5"/>
                  <a:gd name="T21" fmla="*/ 1 h 51"/>
                  <a:gd name="T22" fmla="*/ 1 w 5"/>
                  <a:gd name="T23" fmla="*/ 6 h 51"/>
                  <a:gd name="T24" fmla="*/ 1 w 5"/>
                  <a:gd name="T25" fmla="*/ 10 h 51"/>
                  <a:gd name="T26" fmla="*/ 1 w 5"/>
                  <a:gd name="T27" fmla="*/ 18 h 51"/>
                  <a:gd name="T28" fmla="*/ 1 w 5"/>
                  <a:gd name="T29" fmla="*/ 24 h 51"/>
                  <a:gd name="T30" fmla="*/ 1 w 5"/>
                  <a:gd name="T31" fmla="*/ 31 h 51"/>
                  <a:gd name="T32" fmla="*/ 1 w 5"/>
                  <a:gd name="T33" fmla="*/ 37 h 51"/>
                  <a:gd name="T34" fmla="*/ 0 w 5"/>
                  <a:gd name="T35" fmla="*/ 44 h 51"/>
                  <a:gd name="T36" fmla="*/ 0 w 5"/>
                  <a:gd name="T37" fmla="*/ 49 h 51"/>
                  <a:gd name="T38" fmla="*/ 0 w 5"/>
                  <a:gd name="T39" fmla="*/ 47 h 51"/>
                  <a:gd name="T40" fmla="*/ 3 w 5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3" y="51"/>
                    </a:moveTo>
                    <a:lnTo>
                      <a:pt x="3" y="49"/>
                    </a:lnTo>
                    <a:lnTo>
                      <a:pt x="3" y="44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5" y="24"/>
                    </a:lnTo>
                    <a:lnTo>
                      <a:pt x="5" y="18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5" name="Freeform 2383">
                <a:extLst>
                  <a:ext uri="{FF2B5EF4-FFF2-40B4-BE49-F238E27FC236}">
                    <a16:creationId xmlns:a16="http://schemas.microsoft.com/office/drawing/2014/main" id="{82BFF0F0-3049-4FE8-9C9E-FC2D76C1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62"/>
                <a:ext cx="11" cy="7"/>
              </a:xfrm>
              <a:custGeom>
                <a:avLst/>
                <a:gdLst>
                  <a:gd name="T0" fmla="*/ 0 w 33"/>
                  <a:gd name="T1" fmla="*/ 21 h 21"/>
                  <a:gd name="T2" fmla="*/ 4 w 33"/>
                  <a:gd name="T3" fmla="*/ 20 h 21"/>
                  <a:gd name="T4" fmla="*/ 10 w 33"/>
                  <a:gd name="T5" fmla="*/ 18 h 21"/>
                  <a:gd name="T6" fmla="*/ 14 w 33"/>
                  <a:gd name="T7" fmla="*/ 17 h 21"/>
                  <a:gd name="T8" fmla="*/ 19 w 33"/>
                  <a:gd name="T9" fmla="*/ 16 h 21"/>
                  <a:gd name="T10" fmla="*/ 23 w 33"/>
                  <a:gd name="T11" fmla="*/ 13 h 21"/>
                  <a:gd name="T12" fmla="*/ 27 w 33"/>
                  <a:gd name="T13" fmla="*/ 9 h 21"/>
                  <a:gd name="T14" fmla="*/ 30 w 33"/>
                  <a:gd name="T15" fmla="*/ 7 h 21"/>
                  <a:gd name="T16" fmla="*/ 33 w 33"/>
                  <a:gd name="T17" fmla="*/ 4 h 21"/>
                  <a:gd name="T18" fmla="*/ 30 w 33"/>
                  <a:gd name="T19" fmla="*/ 0 h 21"/>
                  <a:gd name="T20" fmla="*/ 27 w 33"/>
                  <a:gd name="T21" fmla="*/ 4 h 21"/>
                  <a:gd name="T22" fmla="*/ 25 w 33"/>
                  <a:gd name="T23" fmla="*/ 7 h 21"/>
                  <a:gd name="T24" fmla="*/ 20 w 33"/>
                  <a:gd name="T25" fmla="*/ 9 h 21"/>
                  <a:gd name="T26" fmla="*/ 17 w 33"/>
                  <a:gd name="T27" fmla="*/ 13 h 21"/>
                  <a:gd name="T28" fmla="*/ 13 w 33"/>
                  <a:gd name="T29" fmla="*/ 15 h 21"/>
                  <a:gd name="T30" fmla="*/ 8 w 33"/>
                  <a:gd name="T31" fmla="*/ 16 h 21"/>
                  <a:gd name="T32" fmla="*/ 4 w 33"/>
                  <a:gd name="T33" fmla="*/ 17 h 21"/>
                  <a:gd name="T34" fmla="*/ 0 w 33"/>
                  <a:gd name="T35" fmla="*/ 17 h 21"/>
                  <a:gd name="T36" fmla="*/ 0 w 3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lnTo>
                      <a:pt x="4" y="20"/>
                    </a:lnTo>
                    <a:lnTo>
                      <a:pt x="10" y="18"/>
                    </a:lnTo>
                    <a:lnTo>
                      <a:pt x="14" y="17"/>
                    </a:lnTo>
                    <a:lnTo>
                      <a:pt x="19" y="16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30" y="7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3" y="15"/>
                    </a:lnTo>
                    <a:lnTo>
                      <a:pt x="8" y="16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6" name="Freeform 2384">
                <a:extLst>
                  <a:ext uri="{FF2B5EF4-FFF2-40B4-BE49-F238E27FC236}">
                    <a16:creationId xmlns:a16="http://schemas.microsoft.com/office/drawing/2014/main" id="{7F33E374-0F35-4A6A-A525-A28EC0FB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3868"/>
                <a:ext cx="31" cy="34"/>
              </a:xfrm>
              <a:custGeom>
                <a:avLst/>
                <a:gdLst>
                  <a:gd name="T0" fmla="*/ 2 w 91"/>
                  <a:gd name="T1" fmla="*/ 101 h 101"/>
                  <a:gd name="T2" fmla="*/ 3 w 91"/>
                  <a:gd name="T3" fmla="*/ 101 h 101"/>
                  <a:gd name="T4" fmla="*/ 10 w 91"/>
                  <a:gd name="T5" fmla="*/ 89 h 101"/>
                  <a:gd name="T6" fmla="*/ 19 w 91"/>
                  <a:gd name="T7" fmla="*/ 75 h 101"/>
                  <a:gd name="T8" fmla="*/ 29 w 91"/>
                  <a:gd name="T9" fmla="*/ 60 h 101"/>
                  <a:gd name="T10" fmla="*/ 41 w 91"/>
                  <a:gd name="T11" fmla="*/ 45 h 101"/>
                  <a:gd name="T12" fmla="*/ 52 w 91"/>
                  <a:gd name="T13" fmla="*/ 31 h 101"/>
                  <a:gd name="T14" fmla="*/ 66 w 91"/>
                  <a:gd name="T15" fmla="*/ 18 h 101"/>
                  <a:gd name="T16" fmla="*/ 78 w 91"/>
                  <a:gd name="T17" fmla="*/ 8 h 101"/>
                  <a:gd name="T18" fmla="*/ 91 w 91"/>
                  <a:gd name="T19" fmla="*/ 4 h 101"/>
                  <a:gd name="T20" fmla="*/ 91 w 91"/>
                  <a:gd name="T21" fmla="*/ 0 h 101"/>
                  <a:gd name="T22" fmla="*/ 77 w 91"/>
                  <a:gd name="T23" fmla="*/ 6 h 101"/>
                  <a:gd name="T24" fmla="*/ 63 w 91"/>
                  <a:gd name="T25" fmla="*/ 15 h 101"/>
                  <a:gd name="T26" fmla="*/ 50 w 91"/>
                  <a:gd name="T27" fmla="*/ 28 h 101"/>
                  <a:gd name="T28" fmla="*/ 38 w 91"/>
                  <a:gd name="T29" fmla="*/ 43 h 101"/>
                  <a:gd name="T30" fmla="*/ 26 w 91"/>
                  <a:gd name="T31" fmla="*/ 57 h 101"/>
                  <a:gd name="T32" fmla="*/ 15 w 91"/>
                  <a:gd name="T33" fmla="*/ 74 h 101"/>
                  <a:gd name="T34" fmla="*/ 7 w 91"/>
                  <a:gd name="T35" fmla="*/ 88 h 101"/>
                  <a:gd name="T36" fmla="*/ 0 w 91"/>
                  <a:gd name="T37" fmla="*/ 99 h 101"/>
                  <a:gd name="T38" fmla="*/ 1 w 91"/>
                  <a:gd name="T39" fmla="*/ 99 h 101"/>
                  <a:gd name="T40" fmla="*/ 2 w 91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101">
                    <a:moveTo>
                      <a:pt x="2" y="101"/>
                    </a:moveTo>
                    <a:lnTo>
                      <a:pt x="3" y="101"/>
                    </a:lnTo>
                    <a:lnTo>
                      <a:pt x="10" y="89"/>
                    </a:lnTo>
                    <a:lnTo>
                      <a:pt x="19" y="75"/>
                    </a:lnTo>
                    <a:lnTo>
                      <a:pt x="29" y="60"/>
                    </a:lnTo>
                    <a:lnTo>
                      <a:pt x="41" y="45"/>
                    </a:lnTo>
                    <a:lnTo>
                      <a:pt x="52" y="31"/>
                    </a:lnTo>
                    <a:lnTo>
                      <a:pt x="66" y="18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77" y="6"/>
                    </a:lnTo>
                    <a:lnTo>
                      <a:pt x="63" y="15"/>
                    </a:lnTo>
                    <a:lnTo>
                      <a:pt x="50" y="28"/>
                    </a:lnTo>
                    <a:lnTo>
                      <a:pt x="38" y="43"/>
                    </a:lnTo>
                    <a:lnTo>
                      <a:pt x="26" y="57"/>
                    </a:lnTo>
                    <a:lnTo>
                      <a:pt x="15" y="74"/>
                    </a:lnTo>
                    <a:lnTo>
                      <a:pt x="7" y="88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7" name="Freeform 2385">
                <a:extLst>
                  <a:ext uri="{FF2B5EF4-FFF2-40B4-BE49-F238E27FC236}">
                    <a16:creationId xmlns:a16="http://schemas.microsoft.com/office/drawing/2014/main" id="{175FE396-D3B2-42D4-95BA-9CA45B917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901"/>
                <a:ext cx="13" cy="5"/>
              </a:xfrm>
              <a:custGeom>
                <a:avLst/>
                <a:gdLst>
                  <a:gd name="T0" fmla="*/ 0 w 41"/>
                  <a:gd name="T1" fmla="*/ 14 h 15"/>
                  <a:gd name="T2" fmla="*/ 1 w 41"/>
                  <a:gd name="T3" fmla="*/ 15 h 15"/>
                  <a:gd name="T4" fmla="*/ 5 w 41"/>
                  <a:gd name="T5" fmla="*/ 15 h 15"/>
                  <a:gd name="T6" fmla="*/ 11 w 41"/>
                  <a:gd name="T7" fmla="*/ 14 h 15"/>
                  <a:gd name="T8" fmla="*/ 16 w 41"/>
                  <a:gd name="T9" fmla="*/ 12 h 15"/>
                  <a:gd name="T10" fmla="*/ 22 w 41"/>
                  <a:gd name="T11" fmla="*/ 11 h 15"/>
                  <a:gd name="T12" fmla="*/ 28 w 41"/>
                  <a:gd name="T13" fmla="*/ 9 h 15"/>
                  <a:gd name="T14" fmla="*/ 33 w 41"/>
                  <a:gd name="T15" fmla="*/ 7 h 15"/>
                  <a:gd name="T16" fmla="*/ 38 w 41"/>
                  <a:gd name="T17" fmla="*/ 5 h 15"/>
                  <a:gd name="T18" fmla="*/ 41 w 41"/>
                  <a:gd name="T19" fmla="*/ 2 h 15"/>
                  <a:gd name="T20" fmla="*/ 39 w 41"/>
                  <a:gd name="T21" fmla="*/ 0 h 15"/>
                  <a:gd name="T22" fmla="*/ 36 w 41"/>
                  <a:gd name="T23" fmla="*/ 2 h 15"/>
                  <a:gd name="T24" fmla="*/ 31 w 41"/>
                  <a:gd name="T25" fmla="*/ 5 h 15"/>
                  <a:gd name="T26" fmla="*/ 27 w 41"/>
                  <a:gd name="T27" fmla="*/ 7 h 15"/>
                  <a:gd name="T28" fmla="*/ 20 w 41"/>
                  <a:gd name="T29" fmla="*/ 8 h 15"/>
                  <a:gd name="T30" fmla="*/ 14 w 41"/>
                  <a:gd name="T31" fmla="*/ 10 h 15"/>
                  <a:gd name="T32" fmla="*/ 9 w 41"/>
                  <a:gd name="T33" fmla="*/ 11 h 15"/>
                  <a:gd name="T34" fmla="*/ 5 w 41"/>
                  <a:gd name="T35" fmla="*/ 12 h 15"/>
                  <a:gd name="T36" fmla="*/ 2 w 41"/>
                  <a:gd name="T37" fmla="*/ 12 h 15"/>
                  <a:gd name="T38" fmla="*/ 3 w 41"/>
                  <a:gd name="T39" fmla="*/ 12 h 15"/>
                  <a:gd name="T40" fmla="*/ 0 w 41"/>
                  <a:gd name="T4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5">
                    <a:moveTo>
                      <a:pt x="0" y="14"/>
                    </a:moveTo>
                    <a:lnTo>
                      <a:pt x="1" y="15"/>
                    </a:lnTo>
                    <a:lnTo>
                      <a:pt x="5" y="15"/>
                    </a:lnTo>
                    <a:lnTo>
                      <a:pt x="11" y="14"/>
                    </a:lnTo>
                    <a:lnTo>
                      <a:pt x="16" y="12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31" y="5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8" name="Freeform 2386">
                <a:extLst>
                  <a:ext uri="{FF2B5EF4-FFF2-40B4-BE49-F238E27FC236}">
                    <a16:creationId xmlns:a16="http://schemas.microsoft.com/office/drawing/2014/main" id="{94EF6CCF-DE70-413E-A04E-3835B5467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904"/>
                <a:ext cx="2" cy="2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2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1 h 7"/>
                  <a:gd name="T10" fmla="*/ 2 w 4"/>
                  <a:gd name="T11" fmla="*/ 0 h 7"/>
                  <a:gd name="T12" fmla="*/ 1 w 4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9" name="Freeform 2387">
                <a:extLst>
                  <a:ext uri="{FF2B5EF4-FFF2-40B4-BE49-F238E27FC236}">
                    <a16:creationId xmlns:a16="http://schemas.microsoft.com/office/drawing/2014/main" id="{DD5741AF-A910-4B95-8B00-87CFFA156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97"/>
                <a:ext cx="20" cy="8"/>
              </a:xfrm>
              <a:custGeom>
                <a:avLst/>
                <a:gdLst>
                  <a:gd name="T0" fmla="*/ 0 w 60"/>
                  <a:gd name="T1" fmla="*/ 0 h 22"/>
                  <a:gd name="T2" fmla="*/ 0 w 60"/>
                  <a:gd name="T3" fmla="*/ 2 h 22"/>
                  <a:gd name="T4" fmla="*/ 4 w 60"/>
                  <a:gd name="T5" fmla="*/ 9 h 22"/>
                  <a:gd name="T6" fmla="*/ 10 w 60"/>
                  <a:gd name="T7" fmla="*/ 13 h 22"/>
                  <a:gd name="T8" fmla="*/ 17 w 60"/>
                  <a:gd name="T9" fmla="*/ 17 h 22"/>
                  <a:gd name="T10" fmla="*/ 25 w 60"/>
                  <a:gd name="T11" fmla="*/ 19 h 22"/>
                  <a:gd name="T12" fmla="*/ 34 w 60"/>
                  <a:gd name="T13" fmla="*/ 20 h 22"/>
                  <a:gd name="T14" fmla="*/ 43 w 60"/>
                  <a:gd name="T15" fmla="*/ 20 h 22"/>
                  <a:gd name="T16" fmla="*/ 52 w 60"/>
                  <a:gd name="T17" fmla="*/ 21 h 22"/>
                  <a:gd name="T18" fmla="*/ 58 w 60"/>
                  <a:gd name="T19" fmla="*/ 22 h 22"/>
                  <a:gd name="T20" fmla="*/ 60 w 60"/>
                  <a:gd name="T21" fmla="*/ 20 h 22"/>
                  <a:gd name="T22" fmla="*/ 52 w 60"/>
                  <a:gd name="T23" fmla="*/ 19 h 22"/>
                  <a:gd name="T24" fmla="*/ 43 w 60"/>
                  <a:gd name="T25" fmla="*/ 19 h 22"/>
                  <a:gd name="T26" fmla="*/ 34 w 60"/>
                  <a:gd name="T27" fmla="*/ 18 h 22"/>
                  <a:gd name="T28" fmla="*/ 26 w 60"/>
                  <a:gd name="T29" fmla="*/ 17 h 22"/>
                  <a:gd name="T30" fmla="*/ 19 w 60"/>
                  <a:gd name="T31" fmla="*/ 14 h 22"/>
                  <a:gd name="T32" fmla="*/ 12 w 60"/>
                  <a:gd name="T33" fmla="*/ 10 h 22"/>
                  <a:gd name="T34" fmla="*/ 7 w 60"/>
                  <a:gd name="T35" fmla="*/ 6 h 22"/>
                  <a:gd name="T36" fmla="*/ 3 w 60"/>
                  <a:gd name="T37" fmla="*/ 0 h 22"/>
                  <a:gd name="T38" fmla="*/ 3 w 60"/>
                  <a:gd name="T39" fmla="*/ 2 h 22"/>
                  <a:gd name="T40" fmla="*/ 0 w 60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22">
                    <a:moveTo>
                      <a:pt x="0" y="0"/>
                    </a:moveTo>
                    <a:lnTo>
                      <a:pt x="0" y="2"/>
                    </a:lnTo>
                    <a:lnTo>
                      <a:pt x="4" y="9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5" y="19"/>
                    </a:lnTo>
                    <a:lnTo>
                      <a:pt x="34" y="20"/>
                    </a:lnTo>
                    <a:lnTo>
                      <a:pt x="43" y="20"/>
                    </a:lnTo>
                    <a:lnTo>
                      <a:pt x="52" y="21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52" y="19"/>
                    </a:lnTo>
                    <a:lnTo>
                      <a:pt x="43" y="19"/>
                    </a:lnTo>
                    <a:lnTo>
                      <a:pt x="34" y="18"/>
                    </a:lnTo>
                    <a:lnTo>
                      <a:pt x="26" y="17"/>
                    </a:lnTo>
                    <a:lnTo>
                      <a:pt x="19" y="14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0" name="Freeform 2388">
                <a:extLst>
                  <a:ext uri="{FF2B5EF4-FFF2-40B4-BE49-F238E27FC236}">
                    <a16:creationId xmlns:a16="http://schemas.microsoft.com/office/drawing/2014/main" id="{51B9970E-F36F-4E44-8DA9-F0D42EAA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80"/>
                <a:ext cx="13" cy="18"/>
              </a:xfrm>
              <a:custGeom>
                <a:avLst/>
                <a:gdLst>
                  <a:gd name="T0" fmla="*/ 36 w 39"/>
                  <a:gd name="T1" fmla="*/ 0 h 53"/>
                  <a:gd name="T2" fmla="*/ 35 w 39"/>
                  <a:gd name="T3" fmla="*/ 0 h 53"/>
                  <a:gd name="T4" fmla="*/ 30 w 39"/>
                  <a:gd name="T5" fmla="*/ 8 h 53"/>
                  <a:gd name="T6" fmla="*/ 24 w 39"/>
                  <a:gd name="T7" fmla="*/ 15 h 53"/>
                  <a:gd name="T8" fmla="*/ 18 w 39"/>
                  <a:gd name="T9" fmla="*/ 23 h 53"/>
                  <a:gd name="T10" fmla="*/ 13 w 39"/>
                  <a:gd name="T11" fmla="*/ 31 h 53"/>
                  <a:gd name="T12" fmla="*/ 9 w 39"/>
                  <a:gd name="T13" fmla="*/ 37 h 53"/>
                  <a:gd name="T14" fmla="*/ 5 w 39"/>
                  <a:gd name="T15" fmla="*/ 43 h 53"/>
                  <a:gd name="T16" fmla="*/ 2 w 39"/>
                  <a:gd name="T17" fmla="*/ 47 h 53"/>
                  <a:gd name="T18" fmla="*/ 0 w 39"/>
                  <a:gd name="T19" fmla="*/ 52 h 53"/>
                  <a:gd name="T20" fmla="*/ 3 w 39"/>
                  <a:gd name="T21" fmla="*/ 53 h 53"/>
                  <a:gd name="T22" fmla="*/ 5 w 39"/>
                  <a:gd name="T23" fmla="*/ 50 h 53"/>
                  <a:gd name="T24" fmla="*/ 8 w 39"/>
                  <a:gd name="T25" fmla="*/ 44 h 53"/>
                  <a:gd name="T26" fmla="*/ 13 w 39"/>
                  <a:gd name="T27" fmla="*/ 38 h 53"/>
                  <a:gd name="T28" fmla="*/ 16 w 39"/>
                  <a:gd name="T29" fmla="*/ 32 h 53"/>
                  <a:gd name="T30" fmla="*/ 22 w 39"/>
                  <a:gd name="T31" fmla="*/ 24 h 53"/>
                  <a:gd name="T32" fmla="*/ 27 w 39"/>
                  <a:gd name="T33" fmla="*/ 17 h 53"/>
                  <a:gd name="T34" fmla="*/ 33 w 39"/>
                  <a:gd name="T35" fmla="*/ 9 h 53"/>
                  <a:gd name="T36" fmla="*/ 39 w 39"/>
                  <a:gd name="T37" fmla="*/ 3 h 53"/>
                  <a:gd name="T38" fmla="*/ 39 w 39"/>
                  <a:gd name="T39" fmla="*/ 3 h 53"/>
                  <a:gd name="T40" fmla="*/ 36 w 39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6" y="0"/>
                    </a:moveTo>
                    <a:lnTo>
                      <a:pt x="35" y="0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37"/>
                    </a:lnTo>
                    <a:lnTo>
                      <a:pt x="5" y="43"/>
                    </a:lnTo>
                    <a:lnTo>
                      <a:pt x="2" y="47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3" y="38"/>
                    </a:lnTo>
                    <a:lnTo>
                      <a:pt x="16" y="32"/>
                    </a:lnTo>
                    <a:lnTo>
                      <a:pt x="22" y="24"/>
                    </a:lnTo>
                    <a:lnTo>
                      <a:pt x="27" y="17"/>
                    </a:lnTo>
                    <a:lnTo>
                      <a:pt x="33" y="9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1" name="Freeform 2389">
                <a:extLst>
                  <a:ext uri="{FF2B5EF4-FFF2-40B4-BE49-F238E27FC236}">
                    <a16:creationId xmlns:a16="http://schemas.microsoft.com/office/drawing/2014/main" id="{DDB63C4B-24B4-40B3-A8F7-C6E87605C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62"/>
                <a:ext cx="27" cy="19"/>
              </a:xfrm>
              <a:custGeom>
                <a:avLst/>
                <a:gdLst>
                  <a:gd name="T0" fmla="*/ 80 w 82"/>
                  <a:gd name="T1" fmla="*/ 0 h 55"/>
                  <a:gd name="T2" fmla="*/ 80 w 82"/>
                  <a:gd name="T3" fmla="*/ 0 h 55"/>
                  <a:gd name="T4" fmla="*/ 72 w 82"/>
                  <a:gd name="T5" fmla="*/ 6 h 55"/>
                  <a:gd name="T6" fmla="*/ 62 w 82"/>
                  <a:gd name="T7" fmla="*/ 13 h 55"/>
                  <a:gd name="T8" fmla="*/ 52 w 82"/>
                  <a:gd name="T9" fmla="*/ 20 h 55"/>
                  <a:gd name="T10" fmla="*/ 43 w 82"/>
                  <a:gd name="T11" fmla="*/ 27 h 55"/>
                  <a:gd name="T12" fmla="*/ 33 w 82"/>
                  <a:gd name="T13" fmla="*/ 36 h 55"/>
                  <a:gd name="T14" fmla="*/ 24 w 82"/>
                  <a:gd name="T15" fmla="*/ 43 h 55"/>
                  <a:gd name="T16" fmla="*/ 12 w 82"/>
                  <a:gd name="T17" fmla="*/ 49 h 55"/>
                  <a:gd name="T18" fmla="*/ 0 w 82"/>
                  <a:gd name="T19" fmla="*/ 53 h 55"/>
                  <a:gd name="T20" fmla="*/ 3 w 82"/>
                  <a:gd name="T21" fmla="*/ 55 h 55"/>
                  <a:gd name="T22" fmla="*/ 14 w 82"/>
                  <a:gd name="T23" fmla="*/ 52 h 55"/>
                  <a:gd name="T24" fmla="*/ 25 w 82"/>
                  <a:gd name="T25" fmla="*/ 46 h 55"/>
                  <a:gd name="T26" fmla="*/ 36 w 82"/>
                  <a:gd name="T27" fmla="*/ 39 h 55"/>
                  <a:gd name="T28" fmla="*/ 46 w 82"/>
                  <a:gd name="T29" fmla="*/ 31 h 55"/>
                  <a:gd name="T30" fmla="*/ 55 w 82"/>
                  <a:gd name="T31" fmla="*/ 23 h 55"/>
                  <a:gd name="T32" fmla="*/ 66 w 82"/>
                  <a:gd name="T33" fmla="*/ 15 h 55"/>
                  <a:gd name="T34" fmla="*/ 73 w 82"/>
                  <a:gd name="T35" fmla="*/ 8 h 55"/>
                  <a:gd name="T36" fmla="*/ 82 w 82"/>
                  <a:gd name="T37" fmla="*/ 3 h 55"/>
                  <a:gd name="T38" fmla="*/ 82 w 82"/>
                  <a:gd name="T39" fmla="*/ 3 h 55"/>
                  <a:gd name="T40" fmla="*/ 80 w 82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55">
                    <a:moveTo>
                      <a:pt x="80" y="0"/>
                    </a:moveTo>
                    <a:lnTo>
                      <a:pt x="80" y="0"/>
                    </a:lnTo>
                    <a:lnTo>
                      <a:pt x="72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3" y="36"/>
                    </a:lnTo>
                    <a:lnTo>
                      <a:pt x="24" y="43"/>
                    </a:lnTo>
                    <a:lnTo>
                      <a:pt x="12" y="49"/>
                    </a:lnTo>
                    <a:lnTo>
                      <a:pt x="0" y="53"/>
                    </a:lnTo>
                    <a:lnTo>
                      <a:pt x="3" y="55"/>
                    </a:lnTo>
                    <a:lnTo>
                      <a:pt x="14" y="52"/>
                    </a:lnTo>
                    <a:lnTo>
                      <a:pt x="25" y="46"/>
                    </a:lnTo>
                    <a:lnTo>
                      <a:pt x="36" y="39"/>
                    </a:lnTo>
                    <a:lnTo>
                      <a:pt x="46" y="31"/>
                    </a:lnTo>
                    <a:lnTo>
                      <a:pt x="55" y="23"/>
                    </a:lnTo>
                    <a:lnTo>
                      <a:pt x="66" y="15"/>
                    </a:lnTo>
                    <a:lnTo>
                      <a:pt x="73" y="8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2" name="Freeform 2390">
                <a:extLst>
                  <a:ext uri="{FF2B5EF4-FFF2-40B4-BE49-F238E27FC236}">
                    <a16:creationId xmlns:a16="http://schemas.microsoft.com/office/drawing/2014/main" id="{40873987-574C-480B-A95E-76AF8F904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3854"/>
                <a:ext cx="7" cy="9"/>
              </a:xfrm>
              <a:custGeom>
                <a:avLst/>
                <a:gdLst>
                  <a:gd name="T0" fmla="*/ 18 w 21"/>
                  <a:gd name="T1" fmla="*/ 1 h 28"/>
                  <a:gd name="T2" fmla="*/ 18 w 21"/>
                  <a:gd name="T3" fmla="*/ 0 h 28"/>
                  <a:gd name="T4" fmla="*/ 0 w 21"/>
                  <a:gd name="T5" fmla="*/ 27 h 28"/>
                  <a:gd name="T6" fmla="*/ 2 w 21"/>
                  <a:gd name="T7" fmla="*/ 28 h 28"/>
                  <a:gd name="T8" fmla="*/ 21 w 21"/>
                  <a:gd name="T9" fmla="*/ 1 h 28"/>
                  <a:gd name="T10" fmla="*/ 21 w 21"/>
                  <a:gd name="T11" fmla="*/ 0 h 28"/>
                  <a:gd name="T12" fmla="*/ 18 w 21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8" y="1"/>
                    </a:moveTo>
                    <a:lnTo>
                      <a:pt x="18" y="0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3" name="Freeform 2391">
                <a:extLst>
                  <a:ext uri="{FF2B5EF4-FFF2-40B4-BE49-F238E27FC236}">
                    <a16:creationId xmlns:a16="http://schemas.microsoft.com/office/drawing/2014/main" id="{04D9699A-A9B3-4821-A0D2-333C0F62E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842"/>
                <a:ext cx="9" cy="12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19 w 28"/>
                  <a:gd name="T5" fmla="*/ 4 h 38"/>
                  <a:gd name="T6" fmla="*/ 14 w 28"/>
                  <a:gd name="T7" fmla="*/ 7 h 38"/>
                  <a:gd name="T8" fmla="*/ 10 w 28"/>
                  <a:gd name="T9" fmla="*/ 12 h 38"/>
                  <a:gd name="T10" fmla="*/ 7 w 28"/>
                  <a:gd name="T11" fmla="*/ 16 h 38"/>
                  <a:gd name="T12" fmla="*/ 3 w 28"/>
                  <a:gd name="T13" fmla="*/ 22 h 38"/>
                  <a:gd name="T14" fmla="*/ 1 w 28"/>
                  <a:gd name="T15" fmla="*/ 25 h 38"/>
                  <a:gd name="T16" fmla="*/ 0 w 28"/>
                  <a:gd name="T17" fmla="*/ 32 h 38"/>
                  <a:gd name="T18" fmla="*/ 1 w 28"/>
                  <a:gd name="T19" fmla="*/ 38 h 38"/>
                  <a:gd name="T20" fmla="*/ 4 w 28"/>
                  <a:gd name="T21" fmla="*/ 36 h 38"/>
                  <a:gd name="T22" fmla="*/ 4 w 28"/>
                  <a:gd name="T23" fmla="*/ 32 h 38"/>
                  <a:gd name="T24" fmla="*/ 4 w 28"/>
                  <a:gd name="T25" fmla="*/ 28 h 38"/>
                  <a:gd name="T26" fmla="*/ 7 w 28"/>
                  <a:gd name="T27" fmla="*/ 22 h 38"/>
                  <a:gd name="T28" fmla="*/ 9 w 28"/>
                  <a:gd name="T29" fmla="*/ 20 h 38"/>
                  <a:gd name="T30" fmla="*/ 13 w 28"/>
                  <a:gd name="T31" fmla="*/ 14 h 38"/>
                  <a:gd name="T32" fmla="*/ 18 w 28"/>
                  <a:gd name="T33" fmla="*/ 11 h 38"/>
                  <a:gd name="T34" fmla="*/ 22 w 28"/>
                  <a:gd name="T35" fmla="*/ 6 h 38"/>
                  <a:gd name="T36" fmla="*/ 28 w 28"/>
                  <a:gd name="T37" fmla="*/ 3 h 38"/>
                  <a:gd name="T38" fmla="*/ 26 w 28"/>
                  <a:gd name="T39" fmla="*/ 3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3" y="14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4" name="Freeform 2392">
                <a:extLst>
                  <a:ext uri="{FF2B5EF4-FFF2-40B4-BE49-F238E27FC236}">
                    <a16:creationId xmlns:a16="http://schemas.microsoft.com/office/drawing/2014/main" id="{6481FE50-B809-4201-B7A3-2AE921768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40"/>
                <a:ext cx="3" cy="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6 w 9"/>
                  <a:gd name="T5" fmla="*/ 5 h 9"/>
                  <a:gd name="T6" fmla="*/ 5 w 9"/>
                  <a:gd name="T7" fmla="*/ 6 h 9"/>
                  <a:gd name="T8" fmla="*/ 4 w 9"/>
                  <a:gd name="T9" fmla="*/ 6 h 9"/>
                  <a:gd name="T10" fmla="*/ 3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5 h 9"/>
                  <a:gd name="T20" fmla="*/ 9 w 9"/>
                  <a:gd name="T21" fmla="*/ 1 h 9"/>
                  <a:gd name="T22" fmla="*/ 8 w 9"/>
                  <a:gd name="T23" fmla="*/ 3 h 9"/>
                  <a:gd name="T24" fmla="*/ 6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5" name="Freeform 2393">
                <a:extLst>
                  <a:ext uri="{FF2B5EF4-FFF2-40B4-BE49-F238E27FC236}">
                    <a16:creationId xmlns:a16="http://schemas.microsoft.com/office/drawing/2014/main" id="{96220467-03E4-4519-A36D-2701C35C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80"/>
                <a:ext cx="72" cy="69"/>
              </a:xfrm>
              <a:custGeom>
                <a:avLst/>
                <a:gdLst>
                  <a:gd name="T0" fmla="*/ 169 w 217"/>
                  <a:gd name="T1" fmla="*/ 7 h 208"/>
                  <a:gd name="T2" fmla="*/ 179 w 217"/>
                  <a:gd name="T3" fmla="*/ 4 h 208"/>
                  <a:gd name="T4" fmla="*/ 188 w 217"/>
                  <a:gd name="T5" fmla="*/ 0 h 208"/>
                  <a:gd name="T6" fmla="*/ 196 w 217"/>
                  <a:gd name="T7" fmla="*/ 1 h 208"/>
                  <a:gd name="T8" fmla="*/ 204 w 217"/>
                  <a:gd name="T9" fmla="*/ 8 h 208"/>
                  <a:gd name="T10" fmla="*/ 215 w 217"/>
                  <a:gd name="T11" fmla="*/ 10 h 208"/>
                  <a:gd name="T12" fmla="*/ 209 w 217"/>
                  <a:gd name="T13" fmla="*/ 37 h 208"/>
                  <a:gd name="T14" fmla="*/ 207 w 217"/>
                  <a:gd name="T15" fmla="*/ 46 h 208"/>
                  <a:gd name="T16" fmla="*/ 206 w 217"/>
                  <a:gd name="T17" fmla="*/ 55 h 208"/>
                  <a:gd name="T18" fmla="*/ 202 w 217"/>
                  <a:gd name="T19" fmla="*/ 64 h 208"/>
                  <a:gd name="T20" fmla="*/ 198 w 217"/>
                  <a:gd name="T21" fmla="*/ 74 h 208"/>
                  <a:gd name="T22" fmla="*/ 189 w 217"/>
                  <a:gd name="T23" fmla="*/ 80 h 208"/>
                  <a:gd name="T24" fmla="*/ 177 w 217"/>
                  <a:gd name="T25" fmla="*/ 90 h 208"/>
                  <a:gd name="T26" fmla="*/ 163 w 217"/>
                  <a:gd name="T27" fmla="*/ 98 h 208"/>
                  <a:gd name="T28" fmla="*/ 153 w 217"/>
                  <a:gd name="T29" fmla="*/ 101 h 208"/>
                  <a:gd name="T30" fmla="*/ 130 w 217"/>
                  <a:gd name="T31" fmla="*/ 115 h 208"/>
                  <a:gd name="T32" fmla="*/ 103 w 217"/>
                  <a:gd name="T33" fmla="*/ 145 h 208"/>
                  <a:gd name="T34" fmla="*/ 78 w 217"/>
                  <a:gd name="T35" fmla="*/ 179 h 208"/>
                  <a:gd name="T36" fmla="*/ 58 w 217"/>
                  <a:gd name="T37" fmla="*/ 202 h 208"/>
                  <a:gd name="T38" fmla="*/ 42 w 217"/>
                  <a:gd name="T39" fmla="*/ 207 h 208"/>
                  <a:gd name="T40" fmla="*/ 29 w 217"/>
                  <a:gd name="T41" fmla="*/ 208 h 208"/>
                  <a:gd name="T42" fmla="*/ 20 w 217"/>
                  <a:gd name="T43" fmla="*/ 207 h 208"/>
                  <a:gd name="T44" fmla="*/ 13 w 217"/>
                  <a:gd name="T45" fmla="*/ 200 h 208"/>
                  <a:gd name="T46" fmla="*/ 5 w 217"/>
                  <a:gd name="T47" fmla="*/ 193 h 208"/>
                  <a:gd name="T48" fmla="*/ 2 w 217"/>
                  <a:gd name="T49" fmla="*/ 185 h 208"/>
                  <a:gd name="T50" fmla="*/ 0 w 217"/>
                  <a:gd name="T51" fmla="*/ 176 h 208"/>
                  <a:gd name="T52" fmla="*/ 1 w 217"/>
                  <a:gd name="T53" fmla="*/ 162 h 208"/>
                  <a:gd name="T54" fmla="*/ 7 w 217"/>
                  <a:gd name="T55" fmla="*/ 154 h 208"/>
                  <a:gd name="T56" fmla="*/ 19 w 217"/>
                  <a:gd name="T57" fmla="*/ 140 h 208"/>
                  <a:gd name="T58" fmla="*/ 28 w 217"/>
                  <a:gd name="T59" fmla="*/ 128 h 208"/>
                  <a:gd name="T60" fmla="*/ 35 w 217"/>
                  <a:gd name="T61" fmla="*/ 119 h 208"/>
                  <a:gd name="T62" fmla="*/ 51 w 217"/>
                  <a:gd name="T63" fmla="*/ 117 h 208"/>
                  <a:gd name="T64" fmla="*/ 69 w 217"/>
                  <a:gd name="T65" fmla="*/ 98 h 208"/>
                  <a:gd name="T66" fmla="*/ 89 w 217"/>
                  <a:gd name="T67" fmla="*/ 76 h 208"/>
                  <a:gd name="T68" fmla="*/ 107 w 217"/>
                  <a:gd name="T69" fmla="*/ 63 h 208"/>
                  <a:gd name="T70" fmla="*/ 113 w 217"/>
                  <a:gd name="T71" fmla="*/ 47 h 208"/>
                  <a:gd name="T72" fmla="*/ 118 w 217"/>
                  <a:gd name="T73" fmla="*/ 39 h 208"/>
                  <a:gd name="T74" fmla="*/ 123 w 217"/>
                  <a:gd name="T75" fmla="*/ 33 h 208"/>
                  <a:gd name="T76" fmla="*/ 131 w 217"/>
                  <a:gd name="T77" fmla="*/ 25 h 208"/>
                  <a:gd name="T78" fmla="*/ 137 w 217"/>
                  <a:gd name="T79" fmla="*/ 21 h 208"/>
                  <a:gd name="T80" fmla="*/ 145 w 217"/>
                  <a:gd name="T81" fmla="*/ 19 h 208"/>
                  <a:gd name="T82" fmla="*/ 154 w 217"/>
                  <a:gd name="T83" fmla="*/ 15 h 208"/>
                  <a:gd name="T84" fmla="*/ 162 w 217"/>
                  <a:gd name="T85" fmla="*/ 1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" h="208">
                    <a:moveTo>
                      <a:pt x="163" y="8"/>
                    </a:moveTo>
                    <a:lnTo>
                      <a:pt x="169" y="7"/>
                    </a:lnTo>
                    <a:lnTo>
                      <a:pt x="174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6" y="1"/>
                    </a:lnTo>
                    <a:lnTo>
                      <a:pt x="200" y="4"/>
                    </a:lnTo>
                    <a:lnTo>
                      <a:pt x="204" y="8"/>
                    </a:lnTo>
                    <a:lnTo>
                      <a:pt x="209" y="9"/>
                    </a:lnTo>
                    <a:lnTo>
                      <a:pt x="215" y="10"/>
                    </a:lnTo>
                    <a:lnTo>
                      <a:pt x="217" y="12"/>
                    </a:lnTo>
                    <a:lnTo>
                      <a:pt x="209" y="37"/>
                    </a:lnTo>
                    <a:lnTo>
                      <a:pt x="208" y="42"/>
                    </a:lnTo>
                    <a:lnTo>
                      <a:pt x="207" y="46"/>
                    </a:lnTo>
                    <a:lnTo>
                      <a:pt x="206" y="51"/>
                    </a:lnTo>
                    <a:lnTo>
                      <a:pt x="206" y="55"/>
                    </a:lnTo>
                    <a:lnTo>
                      <a:pt x="204" y="60"/>
                    </a:lnTo>
                    <a:lnTo>
                      <a:pt x="202" y="64"/>
                    </a:lnTo>
                    <a:lnTo>
                      <a:pt x="200" y="70"/>
                    </a:lnTo>
                    <a:lnTo>
                      <a:pt x="198" y="74"/>
                    </a:lnTo>
                    <a:lnTo>
                      <a:pt x="195" y="78"/>
                    </a:lnTo>
                    <a:lnTo>
                      <a:pt x="189" y="80"/>
                    </a:lnTo>
                    <a:lnTo>
                      <a:pt x="183" y="85"/>
                    </a:lnTo>
                    <a:lnTo>
                      <a:pt x="177" y="90"/>
                    </a:lnTo>
                    <a:lnTo>
                      <a:pt x="171" y="94"/>
                    </a:lnTo>
                    <a:lnTo>
                      <a:pt x="163" y="98"/>
                    </a:lnTo>
                    <a:lnTo>
                      <a:pt x="159" y="100"/>
                    </a:lnTo>
                    <a:lnTo>
                      <a:pt x="153" y="101"/>
                    </a:lnTo>
                    <a:lnTo>
                      <a:pt x="142" y="106"/>
                    </a:lnTo>
                    <a:lnTo>
                      <a:pt x="130" y="115"/>
                    </a:lnTo>
                    <a:lnTo>
                      <a:pt x="116" y="128"/>
                    </a:lnTo>
                    <a:lnTo>
                      <a:pt x="103" y="145"/>
                    </a:lnTo>
                    <a:lnTo>
                      <a:pt x="89" y="162"/>
                    </a:lnTo>
                    <a:lnTo>
                      <a:pt x="78" y="179"/>
                    </a:lnTo>
                    <a:lnTo>
                      <a:pt x="67" y="192"/>
                    </a:lnTo>
                    <a:lnTo>
                      <a:pt x="58" y="202"/>
                    </a:lnTo>
                    <a:lnTo>
                      <a:pt x="50" y="204"/>
                    </a:lnTo>
                    <a:lnTo>
                      <a:pt x="42" y="207"/>
                    </a:lnTo>
                    <a:lnTo>
                      <a:pt x="35" y="208"/>
                    </a:lnTo>
                    <a:lnTo>
                      <a:pt x="29" y="208"/>
                    </a:lnTo>
                    <a:lnTo>
                      <a:pt x="24" y="208"/>
                    </a:lnTo>
                    <a:lnTo>
                      <a:pt x="20" y="207"/>
                    </a:lnTo>
                    <a:lnTo>
                      <a:pt x="15" y="204"/>
                    </a:lnTo>
                    <a:lnTo>
                      <a:pt x="13" y="200"/>
                    </a:lnTo>
                    <a:lnTo>
                      <a:pt x="8" y="196"/>
                    </a:lnTo>
                    <a:lnTo>
                      <a:pt x="5" y="193"/>
                    </a:lnTo>
                    <a:lnTo>
                      <a:pt x="3" y="189"/>
                    </a:lnTo>
                    <a:lnTo>
                      <a:pt x="2" y="185"/>
                    </a:lnTo>
                    <a:lnTo>
                      <a:pt x="1" y="181"/>
                    </a:lnTo>
                    <a:lnTo>
                      <a:pt x="0" y="176"/>
                    </a:lnTo>
                    <a:lnTo>
                      <a:pt x="0" y="170"/>
                    </a:lnTo>
                    <a:lnTo>
                      <a:pt x="1" y="162"/>
                    </a:lnTo>
                    <a:lnTo>
                      <a:pt x="4" y="158"/>
                    </a:lnTo>
                    <a:lnTo>
                      <a:pt x="7" y="154"/>
                    </a:lnTo>
                    <a:lnTo>
                      <a:pt x="13" y="147"/>
                    </a:lnTo>
                    <a:lnTo>
                      <a:pt x="19" y="140"/>
                    </a:lnTo>
                    <a:lnTo>
                      <a:pt x="24" y="135"/>
                    </a:lnTo>
                    <a:lnTo>
                      <a:pt x="28" y="128"/>
                    </a:lnTo>
                    <a:lnTo>
                      <a:pt x="33" y="122"/>
                    </a:lnTo>
                    <a:lnTo>
                      <a:pt x="35" y="119"/>
                    </a:lnTo>
                    <a:lnTo>
                      <a:pt x="42" y="121"/>
                    </a:lnTo>
                    <a:lnTo>
                      <a:pt x="51" y="117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8" y="88"/>
                    </a:lnTo>
                    <a:lnTo>
                      <a:pt x="89" y="76"/>
                    </a:lnTo>
                    <a:lnTo>
                      <a:pt x="98" y="69"/>
                    </a:lnTo>
                    <a:lnTo>
                      <a:pt x="107" y="63"/>
                    </a:lnTo>
                    <a:lnTo>
                      <a:pt x="113" y="53"/>
                    </a:lnTo>
                    <a:lnTo>
                      <a:pt x="113" y="47"/>
                    </a:lnTo>
                    <a:lnTo>
                      <a:pt x="116" y="43"/>
                    </a:lnTo>
                    <a:lnTo>
                      <a:pt x="118" y="39"/>
                    </a:lnTo>
                    <a:lnTo>
                      <a:pt x="121" y="36"/>
                    </a:lnTo>
                    <a:lnTo>
                      <a:pt x="123" y="33"/>
                    </a:lnTo>
                    <a:lnTo>
                      <a:pt x="127" y="29"/>
                    </a:lnTo>
                    <a:lnTo>
                      <a:pt x="131" y="25"/>
                    </a:lnTo>
                    <a:lnTo>
                      <a:pt x="135" y="20"/>
                    </a:lnTo>
                    <a:lnTo>
                      <a:pt x="137" y="21"/>
                    </a:lnTo>
                    <a:lnTo>
                      <a:pt x="142" y="20"/>
                    </a:lnTo>
                    <a:lnTo>
                      <a:pt x="145" y="19"/>
                    </a:lnTo>
                    <a:lnTo>
                      <a:pt x="151" y="17"/>
                    </a:lnTo>
                    <a:lnTo>
                      <a:pt x="154" y="15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3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6" name="Freeform 2394">
                <a:extLst>
                  <a:ext uri="{FF2B5EF4-FFF2-40B4-BE49-F238E27FC236}">
                    <a16:creationId xmlns:a16="http://schemas.microsoft.com/office/drawing/2014/main" id="{762D6175-EDCE-435A-8610-15BB92A8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3879"/>
                <a:ext cx="13" cy="4"/>
              </a:xfrm>
              <a:custGeom>
                <a:avLst/>
                <a:gdLst>
                  <a:gd name="T0" fmla="*/ 38 w 38"/>
                  <a:gd name="T1" fmla="*/ 4 h 10"/>
                  <a:gd name="T2" fmla="*/ 38 w 38"/>
                  <a:gd name="T3" fmla="*/ 3 h 10"/>
                  <a:gd name="T4" fmla="*/ 33 w 38"/>
                  <a:gd name="T5" fmla="*/ 1 h 10"/>
                  <a:gd name="T6" fmla="*/ 28 w 38"/>
                  <a:gd name="T7" fmla="*/ 0 h 10"/>
                  <a:gd name="T8" fmla="*/ 24 w 38"/>
                  <a:gd name="T9" fmla="*/ 0 h 10"/>
                  <a:gd name="T10" fmla="*/ 19 w 38"/>
                  <a:gd name="T11" fmla="*/ 1 h 10"/>
                  <a:gd name="T12" fmla="*/ 15 w 38"/>
                  <a:gd name="T13" fmla="*/ 3 h 10"/>
                  <a:gd name="T14" fmla="*/ 10 w 38"/>
                  <a:gd name="T15" fmla="*/ 6 h 10"/>
                  <a:gd name="T16" fmla="*/ 6 w 38"/>
                  <a:gd name="T17" fmla="*/ 7 h 10"/>
                  <a:gd name="T18" fmla="*/ 0 w 38"/>
                  <a:gd name="T19" fmla="*/ 8 h 10"/>
                  <a:gd name="T20" fmla="*/ 0 w 38"/>
                  <a:gd name="T21" fmla="*/ 10 h 10"/>
                  <a:gd name="T22" fmla="*/ 6 w 38"/>
                  <a:gd name="T23" fmla="*/ 10 h 10"/>
                  <a:gd name="T24" fmla="*/ 11 w 38"/>
                  <a:gd name="T25" fmla="*/ 8 h 10"/>
                  <a:gd name="T26" fmla="*/ 16 w 38"/>
                  <a:gd name="T27" fmla="*/ 6 h 10"/>
                  <a:gd name="T28" fmla="*/ 20 w 38"/>
                  <a:gd name="T29" fmla="*/ 4 h 10"/>
                  <a:gd name="T30" fmla="*/ 25 w 38"/>
                  <a:gd name="T31" fmla="*/ 3 h 10"/>
                  <a:gd name="T32" fmla="*/ 28 w 38"/>
                  <a:gd name="T33" fmla="*/ 2 h 10"/>
                  <a:gd name="T34" fmla="*/ 33 w 38"/>
                  <a:gd name="T35" fmla="*/ 3 h 10"/>
                  <a:gd name="T36" fmla="*/ 35 w 38"/>
                  <a:gd name="T37" fmla="*/ 6 h 10"/>
                  <a:gd name="T38" fmla="*/ 35 w 38"/>
                  <a:gd name="T39" fmla="*/ 4 h 10"/>
                  <a:gd name="T40" fmla="*/ 38 w 38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0">
                    <a:moveTo>
                      <a:pt x="38" y="4"/>
                    </a:moveTo>
                    <a:lnTo>
                      <a:pt x="38" y="3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0" y="6"/>
                    </a:lnTo>
                    <a:lnTo>
                      <a:pt x="6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5" y="3"/>
                    </a:lnTo>
                    <a:lnTo>
                      <a:pt x="28" y="2"/>
                    </a:lnTo>
                    <a:lnTo>
                      <a:pt x="33" y="3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7" name="Freeform 2395">
                <a:extLst>
                  <a:ext uri="{FF2B5EF4-FFF2-40B4-BE49-F238E27FC236}">
                    <a16:creationId xmlns:a16="http://schemas.microsoft.com/office/drawing/2014/main" id="{C557F40A-2739-4EE5-8E0A-F66E907D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1"/>
                <a:ext cx="6" cy="4"/>
              </a:xfrm>
              <a:custGeom>
                <a:avLst/>
                <a:gdLst>
                  <a:gd name="T0" fmla="*/ 19 w 19"/>
                  <a:gd name="T1" fmla="*/ 10 h 10"/>
                  <a:gd name="T2" fmla="*/ 19 w 19"/>
                  <a:gd name="T3" fmla="*/ 8 h 10"/>
                  <a:gd name="T4" fmla="*/ 17 w 19"/>
                  <a:gd name="T5" fmla="*/ 4 h 10"/>
                  <a:gd name="T6" fmla="*/ 10 w 19"/>
                  <a:gd name="T7" fmla="*/ 3 h 10"/>
                  <a:gd name="T8" fmla="*/ 5 w 19"/>
                  <a:gd name="T9" fmla="*/ 3 h 10"/>
                  <a:gd name="T10" fmla="*/ 3 w 19"/>
                  <a:gd name="T11" fmla="*/ 0 h 10"/>
                  <a:gd name="T12" fmla="*/ 0 w 19"/>
                  <a:gd name="T13" fmla="*/ 0 h 10"/>
                  <a:gd name="T14" fmla="*/ 3 w 19"/>
                  <a:gd name="T15" fmla="*/ 5 h 10"/>
                  <a:gd name="T16" fmla="*/ 10 w 19"/>
                  <a:gd name="T17" fmla="*/ 6 h 10"/>
                  <a:gd name="T18" fmla="*/ 15 w 19"/>
                  <a:gd name="T19" fmla="*/ 7 h 10"/>
                  <a:gd name="T20" fmla="*/ 17 w 19"/>
                  <a:gd name="T21" fmla="*/ 8 h 10"/>
                  <a:gd name="T22" fmla="*/ 19 w 1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lnTo>
                      <a:pt x="19" y="8"/>
                    </a:lnTo>
                    <a:lnTo>
                      <a:pt x="17" y="4"/>
                    </a:lnTo>
                    <a:lnTo>
                      <a:pt x="10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8" name="Freeform 2396">
                <a:extLst>
                  <a:ext uri="{FF2B5EF4-FFF2-40B4-BE49-F238E27FC236}">
                    <a16:creationId xmlns:a16="http://schemas.microsoft.com/office/drawing/2014/main" id="{FD4334F3-7D9B-4715-9EFC-A393C0F1B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884"/>
                <a:ext cx="3" cy="9"/>
              </a:xfrm>
              <a:custGeom>
                <a:avLst/>
                <a:gdLst>
                  <a:gd name="T0" fmla="*/ 3 w 10"/>
                  <a:gd name="T1" fmla="*/ 25 h 26"/>
                  <a:gd name="T2" fmla="*/ 3 w 10"/>
                  <a:gd name="T3" fmla="*/ 26 h 26"/>
                  <a:gd name="T4" fmla="*/ 10 w 10"/>
                  <a:gd name="T5" fmla="*/ 2 h 26"/>
                  <a:gd name="T6" fmla="*/ 8 w 10"/>
                  <a:gd name="T7" fmla="*/ 0 h 26"/>
                  <a:gd name="T8" fmla="*/ 0 w 10"/>
                  <a:gd name="T9" fmla="*/ 24 h 26"/>
                  <a:gd name="T10" fmla="*/ 0 w 10"/>
                  <a:gd name="T11" fmla="*/ 25 h 26"/>
                  <a:gd name="T12" fmla="*/ 3 w 10"/>
                  <a:gd name="T1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3" y="25"/>
                    </a:moveTo>
                    <a:lnTo>
                      <a:pt x="3" y="2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9" name="Freeform 2397">
                <a:extLst>
                  <a:ext uri="{FF2B5EF4-FFF2-40B4-BE49-F238E27FC236}">
                    <a16:creationId xmlns:a16="http://schemas.microsoft.com/office/drawing/2014/main" id="{9F8D8759-6914-4E9C-A9CD-7988897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92"/>
                <a:ext cx="4" cy="13"/>
              </a:xfrm>
              <a:custGeom>
                <a:avLst/>
                <a:gdLst>
                  <a:gd name="T0" fmla="*/ 3 w 13"/>
                  <a:gd name="T1" fmla="*/ 38 h 38"/>
                  <a:gd name="T2" fmla="*/ 3 w 13"/>
                  <a:gd name="T3" fmla="*/ 37 h 38"/>
                  <a:gd name="T4" fmla="*/ 5 w 13"/>
                  <a:gd name="T5" fmla="*/ 33 h 38"/>
                  <a:gd name="T6" fmla="*/ 8 w 13"/>
                  <a:gd name="T7" fmla="*/ 28 h 38"/>
                  <a:gd name="T8" fmla="*/ 9 w 13"/>
                  <a:gd name="T9" fmla="*/ 24 h 38"/>
                  <a:gd name="T10" fmla="*/ 10 w 13"/>
                  <a:gd name="T11" fmla="*/ 19 h 38"/>
                  <a:gd name="T12" fmla="*/ 11 w 13"/>
                  <a:gd name="T13" fmla="*/ 15 h 38"/>
                  <a:gd name="T14" fmla="*/ 12 w 13"/>
                  <a:gd name="T15" fmla="*/ 9 h 38"/>
                  <a:gd name="T16" fmla="*/ 13 w 13"/>
                  <a:gd name="T17" fmla="*/ 5 h 38"/>
                  <a:gd name="T18" fmla="*/ 13 w 13"/>
                  <a:gd name="T19" fmla="*/ 0 h 38"/>
                  <a:gd name="T20" fmla="*/ 11 w 13"/>
                  <a:gd name="T21" fmla="*/ 0 h 38"/>
                  <a:gd name="T22" fmla="*/ 10 w 13"/>
                  <a:gd name="T23" fmla="*/ 5 h 38"/>
                  <a:gd name="T24" fmla="*/ 10 w 13"/>
                  <a:gd name="T25" fmla="*/ 9 h 38"/>
                  <a:gd name="T26" fmla="*/ 9 w 13"/>
                  <a:gd name="T27" fmla="*/ 14 h 38"/>
                  <a:gd name="T28" fmla="*/ 8 w 13"/>
                  <a:gd name="T29" fmla="*/ 18 h 38"/>
                  <a:gd name="T30" fmla="*/ 5 w 13"/>
                  <a:gd name="T31" fmla="*/ 23 h 38"/>
                  <a:gd name="T32" fmla="*/ 4 w 13"/>
                  <a:gd name="T33" fmla="*/ 26 h 38"/>
                  <a:gd name="T34" fmla="*/ 2 w 13"/>
                  <a:gd name="T35" fmla="*/ 32 h 38"/>
                  <a:gd name="T36" fmla="*/ 0 w 13"/>
                  <a:gd name="T37" fmla="*/ 36 h 38"/>
                  <a:gd name="T38" fmla="*/ 0 w 13"/>
                  <a:gd name="T39" fmla="*/ 35 h 38"/>
                  <a:gd name="T40" fmla="*/ 3 w 1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8">
                    <a:moveTo>
                      <a:pt x="3" y="38"/>
                    </a:moveTo>
                    <a:lnTo>
                      <a:pt x="3" y="37"/>
                    </a:lnTo>
                    <a:lnTo>
                      <a:pt x="5" y="33"/>
                    </a:lnTo>
                    <a:lnTo>
                      <a:pt x="8" y="28"/>
                    </a:lnTo>
                    <a:lnTo>
                      <a:pt x="9" y="24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4" y="26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0" name="Freeform 2398">
                <a:extLst>
                  <a:ext uri="{FF2B5EF4-FFF2-40B4-BE49-F238E27FC236}">
                    <a16:creationId xmlns:a16="http://schemas.microsoft.com/office/drawing/2014/main" id="{3FC7A369-2E9D-4099-B34E-B03F0E46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4"/>
                <a:ext cx="15" cy="10"/>
              </a:xfrm>
              <a:custGeom>
                <a:avLst/>
                <a:gdLst>
                  <a:gd name="T0" fmla="*/ 0 w 47"/>
                  <a:gd name="T1" fmla="*/ 30 h 30"/>
                  <a:gd name="T2" fmla="*/ 7 w 47"/>
                  <a:gd name="T3" fmla="*/ 28 h 30"/>
                  <a:gd name="T4" fmla="*/ 11 w 47"/>
                  <a:gd name="T5" fmla="*/ 26 h 30"/>
                  <a:gd name="T6" fmla="*/ 19 w 47"/>
                  <a:gd name="T7" fmla="*/ 22 h 30"/>
                  <a:gd name="T8" fmla="*/ 26 w 47"/>
                  <a:gd name="T9" fmla="*/ 18 h 30"/>
                  <a:gd name="T10" fmla="*/ 32 w 47"/>
                  <a:gd name="T11" fmla="*/ 14 h 30"/>
                  <a:gd name="T12" fmla="*/ 38 w 47"/>
                  <a:gd name="T13" fmla="*/ 9 h 30"/>
                  <a:gd name="T14" fmla="*/ 43 w 47"/>
                  <a:gd name="T15" fmla="*/ 6 h 30"/>
                  <a:gd name="T16" fmla="*/ 47 w 47"/>
                  <a:gd name="T17" fmla="*/ 2 h 30"/>
                  <a:gd name="T18" fmla="*/ 44 w 47"/>
                  <a:gd name="T19" fmla="*/ 0 h 30"/>
                  <a:gd name="T20" fmla="*/ 40 w 47"/>
                  <a:gd name="T21" fmla="*/ 3 h 30"/>
                  <a:gd name="T22" fmla="*/ 35 w 47"/>
                  <a:gd name="T23" fmla="*/ 7 h 30"/>
                  <a:gd name="T24" fmla="*/ 29 w 47"/>
                  <a:gd name="T25" fmla="*/ 11 h 30"/>
                  <a:gd name="T26" fmla="*/ 24 w 47"/>
                  <a:gd name="T27" fmla="*/ 16 h 30"/>
                  <a:gd name="T28" fmla="*/ 17 w 47"/>
                  <a:gd name="T29" fmla="*/ 19 h 30"/>
                  <a:gd name="T30" fmla="*/ 11 w 47"/>
                  <a:gd name="T31" fmla="*/ 24 h 30"/>
                  <a:gd name="T32" fmla="*/ 6 w 47"/>
                  <a:gd name="T33" fmla="*/ 26 h 30"/>
                  <a:gd name="T34" fmla="*/ 0 w 47"/>
                  <a:gd name="T35" fmla="*/ 27 h 30"/>
                  <a:gd name="T36" fmla="*/ 0 w 47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7" y="28"/>
                    </a:lnTo>
                    <a:lnTo>
                      <a:pt x="11" y="26"/>
                    </a:lnTo>
                    <a:lnTo>
                      <a:pt x="19" y="22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8" y="9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5" y="7"/>
                    </a:lnTo>
                    <a:lnTo>
                      <a:pt x="29" y="11"/>
                    </a:lnTo>
                    <a:lnTo>
                      <a:pt x="24" y="16"/>
                    </a:lnTo>
                    <a:lnTo>
                      <a:pt x="17" y="19"/>
                    </a:lnTo>
                    <a:lnTo>
                      <a:pt x="11" y="24"/>
                    </a:lnTo>
                    <a:lnTo>
                      <a:pt x="6" y="26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1" name="Freeform 2399">
                <a:extLst>
                  <a:ext uri="{FF2B5EF4-FFF2-40B4-BE49-F238E27FC236}">
                    <a16:creationId xmlns:a16="http://schemas.microsoft.com/office/drawing/2014/main" id="{E6EC52D4-203F-436F-AB4A-B35436138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913"/>
                <a:ext cx="31" cy="35"/>
              </a:xfrm>
              <a:custGeom>
                <a:avLst/>
                <a:gdLst>
                  <a:gd name="T0" fmla="*/ 2 w 95"/>
                  <a:gd name="T1" fmla="*/ 104 h 104"/>
                  <a:gd name="T2" fmla="*/ 3 w 95"/>
                  <a:gd name="T3" fmla="*/ 104 h 104"/>
                  <a:gd name="T4" fmla="*/ 11 w 95"/>
                  <a:gd name="T5" fmla="*/ 93 h 104"/>
                  <a:gd name="T6" fmla="*/ 21 w 95"/>
                  <a:gd name="T7" fmla="*/ 79 h 104"/>
                  <a:gd name="T8" fmla="*/ 33 w 95"/>
                  <a:gd name="T9" fmla="*/ 62 h 104"/>
                  <a:gd name="T10" fmla="*/ 47 w 95"/>
                  <a:gd name="T11" fmla="*/ 45 h 104"/>
                  <a:gd name="T12" fmla="*/ 60 w 95"/>
                  <a:gd name="T13" fmla="*/ 29 h 104"/>
                  <a:gd name="T14" fmla="*/ 74 w 95"/>
                  <a:gd name="T15" fmla="*/ 17 h 104"/>
                  <a:gd name="T16" fmla="*/ 85 w 95"/>
                  <a:gd name="T17" fmla="*/ 7 h 104"/>
                  <a:gd name="T18" fmla="*/ 95 w 95"/>
                  <a:gd name="T19" fmla="*/ 3 h 104"/>
                  <a:gd name="T20" fmla="*/ 95 w 95"/>
                  <a:gd name="T21" fmla="*/ 0 h 104"/>
                  <a:gd name="T22" fmla="*/ 84 w 95"/>
                  <a:gd name="T23" fmla="*/ 4 h 104"/>
                  <a:gd name="T24" fmla="*/ 70 w 95"/>
                  <a:gd name="T25" fmla="*/ 13 h 104"/>
                  <a:gd name="T26" fmla="*/ 57 w 95"/>
                  <a:gd name="T27" fmla="*/ 28 h 104"/>
                  <a:gd name="T28" fmla="*/ 43 w 95"/>
                  <a:gd name="T29" fmla="*/ 44 h 104"/>
                  <a:gd name="T30" fmla="*/ 31 w 95"/>
                  <a:gd name="T31" fmla="*/ 61 h 104"/>
                  <a:gd name="T32" fmla="*/ 19 w 95"/>
                  <a:gd name="T33" fmla="*/ 77 h 104"/>
                  <a:gd name="T34" fmla="*/ 9 w 95"/>
                  <a:gd name="T35" fmla="*/ 91 h 104"/>
                  <a:gd name="T36" fmla="*/ 0 w 95"/>
                  <a:gd name="T37" fmla="*/ 101 h 104"/>
                  <a:gd name="T38" fmla="*/ 0 w 95"/>
                  <a:gd name="T39" fmla="*/ 101 h 104"/>
                  <a:gd name="T40" fmla="*/ 2 w 95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11" y="93"/>
                    </a:lnTo>
                    <a:lnTo>
                      <a:pt x="21" y="79"/>
                    </a:lnTo>
                    <a:lnTo>
                      <a:pt x="33" y="62"/>
                    </a:lnTo>
                    <a:lnTo>
                      <a:pt x="47" y="45"/>
                    </a:lnTo>
                    <a:lnTo>
                      <a:pt x="60" y="29"/>
                    </a:lnTo>
                    <a:lnTo>
                      <a:pt x="74" y="17"/>
                    </a:lnTo>
                    <a:lnTo>
                      <a:pt x="85" y="7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84" y="4"/>
                    </a:lnTo>
                    <a:lnTo>
                      <a:pt x="70" y="13"/>
                    </a:lnTo>
                    <a:lnTo>
                      <a:pt x="57" y="28"/>
                    </a:lnTo>
                    <a:lnTo>
                      <a:pt x="43" y="44"/>
                    </a:lnTo>
                    <a:lnTo>
                      <a:pt x="31" y="61"/>
                    </a:lnTo>
                    <a:lnTo>
                      <a:pt x="19" y="77"/>
                    </a:lnTo>
                    <a:lnTo>
                      <a:pt x="9" y="9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2" name="Freeform 2400">
                <a:extLst>
                  <a:ext uri="{FF2B5EF4-FFF2-40B4-BE49-F238E27FC236}">
                    <a16:creationId xmlns:a16="http://schemas.microsoft.com/office/drawing/2014/main" id="{9C5A0072-6E5E-4BE7-BC5D-99E6E6B6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946"/>
                <a:ext cx="16" cy="4"/>
              </a:xfrm>
              <a:custGeom>
                <a:avLst/>
                <a:gdLst>
                  <a:gd name="T0" fmla="*/ 0 w 48"/>
                  <a:gd name="T1" fmla="*/ 2 h 11"/>
                  <a:gd name="T2" fmla="*/ 0 w 48"/>
                  <a:gd name="T3" fmla="*/ 2 h 11"/>
                  <a:gd name="T4" fmla="*/ 3 w 48"/>
                  <a:gd name="T5" fmla="*/ 6 h 11"/>
                  <a:gd name="T6" fmla="*/ 8 w 48"/>
                  <a:gd name="T7" fmla="*/ 9 h 11"/>
                  <a:gd name="T8" fmla="*/ 13 w 48"/>
                  <a:gd name="T9" fmla="*/ 11 h 11"/>
                  <a:gd name="T10" fmla="*/ 18 w 48"/>
                  <a:gd name="T11" fmla="*/ 11 h 11"/>
                  <a:gd name="T12" fmla="*/ 24 w 48"/>
                  <a:gd name="T13" fmla="*/ 11 h 11"/>
                  <a:gd name="T14" fmla="*/ 31 w 48"/>
                  <a:gd name="T15" fmla="*/ 9 h 11"/>
                  <a:gd name="T16" fmla="*/ 40 w 48"/>
                  <a:gd name="T17" fmla="*/ 6 h 11"/>
                  <a:gd name="T18" fmla="*/ 48 w 48"/>
                  <a:gd name="T19" fmla="*/ 5 h 11"/>
                  <a:gd name="T20" fmla="*/ 46 w 48"/>
                  <a:gd name="T21" fmla="*/ 2 h 11"/>
                  <a:gd name="T22" fmla="*/ 38 w 48"/>
                  <a:gd name="T23" fmla="*/ 4 h 11"/>
                  <a:gd name="T24" fmla="*/ 30 w 48"/>
                  <a:gd name="T25" fmla="*/ 6 h 11"/>
                  <a:gd name="T26" fmla="*/ 24 w 48"/>
                  <a:gd name="T27" fmla="*/ 8 h 11"/>
                  <a:gd name="T28" fmla="*/ 18 w 48"/>
                  <a:gd name="T29" fmla="*/ 6 h 11"/>
                  <a:gd name="T30" fmla="*/ 13 w 48"/>
                  <a:gd name="T31" fmla="*/ 8 h 11"/>
                  <a:gd name="T32" fmla="*/ 9 w 48"/>
                  <a:gd name="T33" fmla="*/ 6 h 11"/>
                  <a:gd name="T34" fmla="*/ 5 w 48"/>
                  <a:gd name="T35" fmla="*/ 4 h 11"/>
                  <a:gd name="T36" fmla="*/ 3 w 48"/>
                  <a:gd name="T37" fmla="*/ 1 h 11"/>
                  <a:gd name="T38" fmla="*/ 3 w 48"/>
                  <a:gd name="T39" fmla="*/ 0 h 11"/>
                  <a:gd name="T40" fmla="*/ 0 w 4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1">
                    <a:moveTo>
                      <a:pt x="0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8" y="11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40" y="6"/>
                    </a:lnTo>
                    <a:lnTo>
                      <a:pt x="48" y="5"/>
                    </a:lnTo>
                    <a:lnTo>
                      <a:pt x="46" y="2"/>
                    </a:lnTo>
                    <a:lnTo>
                      <a:pt x="38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3" name="Freeform 2401">
                <a:extLst>
                  <a:ext uri="{FF2B5EF4-FFF2-40B4-BE49-F238E27FC236}">
                    <a16:creationId xmlns:a16="http://schemas.microsoft.com/office/drawing/2014/main" id="{9B801637-3D0B-48B4-9F59-6BCCB213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34"/>
                <a:ext cx="6" cy="13"/>
              </a:xfrm>
              <a:custGeom>
                <a:avLst/>
                <a:gdLst>
                  <a:gd name="T0" fmla="*/ 1 w 17"/>
                  <a:gd name="T1" fmla="*/ 0 h 40"/>
                  <a:gd name="T2" fmla="*/ 1 w 17"/>
                  <a:gd name="T3" fmla="*/ 1 h 40"/>
                  <a:gd name="T4" fmla="*/ 0 w 17"/>
                  <a:gd name="T5" fmla="*/ 9 h 40"/>
                  <a:gd name="T6" fmla="*/ 0 w 17"/>
                  <a:gd name="T7" fmla="*/ 15 h 40"/>
                  <a:gd name="T8" fmla="*/ 1 w 17"/>
                  <a:gd name="T9" fmla="*/ 20 h 40"/>
                  <a:gd name="T10" fmla="*/ 2 w 17"/>
                  <a:gd name="T11" fmla="*/ 24 h 40"/>
                  <a:gd name="T12" fmla="*/ 5 w 17"/>
                  <a:gd name="T13" fmla="*/ 29 h 40"/>
                  <a:gd name="T14" fmla="*/ 7 w 17"/>
                  <a:gd name="T15" fmla="*/ 33 h 40"/>
                  <a:gd name="T16" fmla="*/ 9 w 17"/>
                  <a:gd name="T17" fmla="*/ 37 h 40"/>
                  <a:gd name="T18" fmla="*/ 14 w 17"/>
                  <a:gd name="T19" fmla="*/ 40 h 40"/>
                  <a:gd name="T20" fmla="*/ 17 w 17"/>
                  <a:gd name="T21" fmla="*/ 38 h 40"/>
                  <a:gd name="T22" fmla="*/ 12 w 17"/>
                  <a:gd name="T23" fmla="*/ 33 h 40"/>
                  <a:gd name="T24" fmla="*/ 9 w 17"/>
                  <a:gd name="T25" fmla="*/ 31 h 40"/>
                  <a:gd name="T26" fmla="*/ 7 w 17"/>
                  <a:gd name="T27" fmla="*/ 28 h 40"/>
                  <a:gd name="T28" fmla="*/ 6 w 17"/>
                  <a:gd name="T29" fmla="*/ 23 h 40"/>
                  <a:gd name="T30" fmla="*/ 5 w 17"/>
                  <a:gd name="T31" fmla="*/ 20 h 40"/>
                  <a:gd name="T32" fmla="*/ 5 w 17"/>
                  <a:gd name="T33" fmla="*/ 15 h 40"/>
                  <a:gd name="T34" fmla="*/ 5 w 17"/>
                  <a:gd name="T35" fmla="*/ 9 h 40"/>
                  <a:gd name="T36" fmla="*/ 5 w 17"/>
                  <a:gd name="T37" fmla="*/ 1 h 40"/>
                  <a:gd name="T38" fmla="*/ 5 w 17"/>
                  <a:gd name="T39" fmla="*/ 3 h 40"/>
                  <a:gd name="T40" fmla="*/ 1 w 1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40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9" y="37"/>
                    </a:lnTo>
                    <a:lnTo>
                      <a:pt x="14" y="40"/>
                    </a:lnTo>
                    <a:lnTo>
                      <a:pt x="17" y="38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7" y="28"/>
                    </a:lnTo>
                    <a:lnTo>
                      <a:pt x="6" y="23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5" y="9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4" name="Freeform 2402">
                <a:extLst>
                  <a:ext uri="{FF2B5EF4-FFF2-40B4-BE49-F238E27FC236}">
                    <a16:creationId xmlns:a16="http://schemas.microsoft.com/office/drawing/2014/main" id="{5E74763E-B3E8-4B15-8891-2A04A8BC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19"/>
                <a:ext cx="12" cy="15"/>
              </a:xfrm>
              <a:custGeom>
                <a:avLst/>
                <a:gdLst>
                  <a:gd name="T0" fmla="*/ 37 w 37"/>
                  <a:gd name="T1" fmla="*/ 0 h 45"/>
                  <a:gd name="T2" fmla="*/ 34 w 37"/>
                  <a:gd name="T3" fmla="*/ 0 h 45"/>
                  <a:gd name="T4" fmla="*/ 31 w 37"/>
                  <a:gd name="T5" fmla="*/ 3 h 45"/>
                  <a:gd name="T6" fmla="*/ 26 w 37"/>
                  <a:gd name="T7" fmla="*/ 10 h 45"/>
                  <a:gd name="T8" fmla="*/ 22 w 37"/>
                  <a:gd name="T9" fmla="*/ 16 h 45"/>
                  <a:gd name="T10" fmla="*/ 16 w 37"/>
                  <a:gd name="T11" fmla="*/ 20 h 45"/>
                  <a:gd name="T12" fmla="*/ 11 w 37"/>
                  <a:gd name="T13" fmla="*/ 28 h 45"/>
                  <a:gd name="T14" fmla="*/ 6 w 37"/>
                  <a:gd name="T15" fmla="*/ 34 h 45"/>
                  <a:gd name="T16" fmla="*/ 2 w 37"/>
                  <a:gd name="T17" fmla="*/ 38 h 45"/>
                  <a:gd name="T18" fmla="*/ 0 w 37"/>
                  <a:gd name="T19" fmla="*/ 41 h 45"/>
                  <a:gd name="T20" fmla="*/ 2 w 37"/>
                  <a:gd name="T21" fmla="*/ 45 h 45"/>
                  <a:gd name="T22" fmla="*/ 5 w 37"/>
                  <a:gd name="T23" fmla="*/ 41 h 45"/>
                  <a:gd name="T24" fmla="*/ 10 w 37"/>
                  <a:gd name="T25" fmla="*/ 36 h 45"/>
                  <a:gd name="T26" fmla="*/ 14 w 37"/>
                  <a:gd name="T27" fmla="*/ 29 h 45"/>
                  <a:gd name="T28" fmla="*/ 20 w 37"/>
                  <a:gd name="T29" fmla="*/ 23 h 45"/>
                  <a:gd name="T30" fmla="*/ 25 w 37"/>
                  <a:gd name="T31" fmla="*/ 17 h 45"/>
                  <a:gd name="T32" fmla="*/ 30 w 37"/>
                  <a:gd name="T33" fmla="*/ 10 h 45"/>
                  <a:gd name="T34" fmla="*/ 34 w 37"/>
                  <a:gd name="T35" fmla="*/ 6 h 45"/>
                  <a:gd name="T36" fmla="*/ 37 w 37"/>
                  <a:gd name="T37" fmla="*/ 2 h 45"/>
                  <a:gd name="T38" fmla="*/ 34 w 37"/>
                  <a:gd name="T39" fmla="*/ 2 h 45"/>
                  <a:gd name="T40" fmla="*/ 37 w 37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0"/>
                    </a:moveTo>
                    <a:lnTo>
                      <a:pt x="34" y="0"/>
                    </a:lnTo>
                    <a:lnTo>
                      <a:pt x="31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6" y="20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2" y="45"/>
                    </a:lnTo>
                    <a:lnTo>
                      <a:pt x="5" y="41"/>
                    </a:lnTo>
                    <a:lnTo>
                      <a:pt x="10" y="36"/>
                    </a:lnTo>
                    <a:lnTo>
                      <a:pt x="14" y="29"/>
                    </a:lnTo>
                    <a:lnTo>
                      <a:pt x="20" y="23"/>
                    </a:lnTo>
                    <a:lnTo>
                      <a:pt x="25" y="17"/>
                    </a:lnTo>
                    <a:lnTo>
                      <a:pt x="30" y="10"/>
                    </a:lnTo>
                    <a:lnTo>
                      <a:pt x="34" y="6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5" name="Freeform 2403">
                <a:extLst>
                  <a:ext uri="{FF2B5EF4-FFF2-40B4-BE49-F238E27FC236}">
                    <a16:creationId xmlns:a16="http://schemas.microsoft.com/office/drawing/2014/main" id="{CB2E8B27-5683-4C22-961D-05EAF3708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01"/>
                <a:ext cx="24" cy="19"/>
              </a:xfrm>
              <a:custGeom>
                <a:avLst/>
                <a:gdLst>
                  <a:gd name="T0" fmla="*/ 70 w 73"/>
                  <a:gd name="T1" fmla="*/ 0 h 59"/>
                  <a:gd name="T2" fmla="*/ 71 w 73"/>
                  <a:gd name="T3" fmla="*/ 0 h 59"/>
                  <a:gd name="T4" fmla="*/ 62 w 73"/>
                  <a:gd name="T5" fmla="*/ 4 h 59"/>
                  <a:gd name="T6" fmla="*/ 52 w 73"/>
                  <a:gd name="T7" fmla="*/ 12 h 59"/>
                  <a:gd name="T8" fmla="*/ 43 w 73"/>
                  <a:gd name="T9" fmla="*/ 23 h 59"/>
                  <a:gd name="T10" fmla="*/ 33 w 73"/>
                  <a:gd name="T11" fmla="*/ 35 h 59"/>
                  <a:gd name="T12" fmla="*/ 24 w 73"/>
                  <a:gd name="T13" fmla="*/ 45 h 59"/>
                  <a:gd name="T14" fmla="*/ 15 w 73"/>
                  <a:gd name="T15" fmla="*/ 53 h 59"/>
                  <a:gd name="T16" fmla="*/ 8 w 73"/>
                  <a:gd name="T17" fmla="*/ 56 h 59"/>
                  <a:gd name="T18" fmla="*/ 3 w 73"/>
                  <a:gd name="T19" fmla="*/ 56 h 59"/>
                  <a:gd name="T20" fmla="*/ 0 w 73"/>
                  <a:gd name="T21" fmla="*/ 58 h 59"/>
                  <a:gd name="T22" fmla="*/ 8 w 73"/>
                  <a:gd name="T23" fmla="*/ 59 h 59"/>
                  <a:gd name="T24" fmla="*/ 18 w 73"/>
                  <a:gd name="T25" fmla="*/ 56 h 59"/>
                  <a:gd name="T26" fmla="*/ 27 w 73"/>
                  <a:gd name="T27" fmla="*/ 47 h 59"/>
                  <a:gd name="T28" fmla="*/ 36 w 73"/>
                  <a:gd name="T29" fmla="*/ 37 h 59"/>
                  <a:gd name="T30" fmla="*/ 45 w 73"/>
                  <a:gd name="T31" fmla="*/ 27 h 59"/>
                  <a:gd name="T32" fmla="*/ 55 w 73"/>
                  <a:gd name="T33" fmla="*/ 16 h 59"/>
                  <a:gd name="T34" fmla="*/ 64 w 73"/>
                  <a:gd name="T35" fmla="*/ 8 h 59"/>
                  <a:gd name="T36" fmla="*/ 73 w 73"/>
                  <a:gd name="T37" fmla="*/ 2 h 59"/>
                  <a:gd name="T38" fmla="*/ 73 w 73"/>
                  <a:gd name="T39" fmla="*/ 2 h 59"/>
                  <a:gd name="T40" fmla="*/ 70 w 73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9">
                    <a:moveTo>
                      <a:pt x="70" y="0"/>
                    </a:moveTo>
                    <a:lnTo>
                      <a:pt x="71" y="0"/>
                    </a:lnTo>
                    <a:lnTo>
                      <a:pt x="62" y="4"/>
                    </a:lnTo>
                    <a:lnTo>
                      <a:pt x="52" y="12"/>
                    </a:lnTo>
                    <a:lnTo>
                      <a:pt x="43" y="23"/>
                    </a:lnTo>
                    <a:lnTo>
                      <a:pt x="33" y="35"/>
                    </a:lnTo>
                    <a:lnTo>
                      <a:pt x="24" y="45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3" y="56"/>
                    </a:lnTo>
                    <a:lnTo>
                      <a:pt x="0" y="58"/>
                    </a:lnTo>
                    <a:lnTo>
                      <a:pt x="8" y="59"/>
                    </a:lnTo>
                    <a:lnTo>
                      <a:pt x="18" y="56"/>
                    </a:lnTo>
                    <a:lnTo>
                      <a:pt x="27" y="47"/>
                    </a:lnTo>
                    <a:lnTo>
                      <a:pt x="36" y="37"/>
                    </a:lnTo>
                    <a:lnTo>
                      <a:pt x="45" y="27"/>
                    </a:lnTo>
                    <a:lnTo>
                      <a:pt x="55" y="16"/>
                    </a:lnTo>
                    <a:lnTo>
                      <a:pt x="64" y="8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6" name="Freeform 2404">
                <a:extLst>
                  <a:ext uri="{FF2B5EF4-FFF2-40B4-BE49-F238E27FC236}">
                    <a16:creationId xmlns:a16="http://schemas.microsoft.com/office/drawing/2014/main" id="{71F4BA30-1F52-438B-852C-FFB42942C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97"/>
                <a:ext cx="3" cy="4"/>
              </a:xfrm>
              <a:custGeom>
                <a:avLst/>
                <a:gdLst>
                  <a:gd name="T0" fmla="*/ 5 w 9"/>
                  <a:gd name="T1" fmla="*/ 1 h 12"/>
                  <a:gd name="T2" fmla="*/ 5 w 9"/>
                  <a:gd name="T3" fmla="*/ 0 h 12"/>
                  <a:gd name="T4" fmla="*/ 0 w 9"/>
                  <a:gd name="T5" fmla="*/ 11 h 12"/>
                  <a:gd name="T6" fmla="*/ 3 w 9"/>
                  <a:gd name="T7" fmla="*/ 12 h 12"/>
                  <a:gd name="T8" fmla="*/ 9 w 9"/>
                  <a:gd name="T9" fmla="*/ 1 h 12"/>
                  <a:gd name="T10" fmla="*/ 9 w 9"/>
                  <a:gd name="T11" fmla="*/ 1 h 12"/>
                  <a:gd name="T12" fmla="*/ 5 w 9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5" y="0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7" name="Freeform 2405">
                <a:extLst>
                  <a:ext uri="{FF2B5EF4-FFF2-40B4-BE49-F238E27FC236}">
                    <a16:creationId xmlns:a16="http://schemas.microsoft.com/office/drawing/2014/main" id="{A0C0D2E6-7D1A-4B52-B98C-45D86A54F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6"/>
                <a:ext cx="8" cy="12"/>
              </a:xfrm>
              <a:custGeom>
                <a:avLst/>
                <a:gdLst>
                  <a:gd name="T0" fmla="*/ 25 w 25"/>
                  <a:gd name="T1" fmla="*/ 0 h 34"/>
                  <a:gd name="T2" fmla="*/ 22 w 25"/>
                  <a:gd name="T3" fmla="*/ 0 h 34"/>
                  <a:gd name="T4" fmla="*/ 17 w 25"/>
                  <a:gd name="T5" fmla="*/ 5 h 34"/>
                  <a:gd name="T6" fmla="*/ 14 w 25"/>
                  <a:gd name="T7" fmla="*/ 9 h 34"/>
                  <a:gd name="T8" fmla="*/ 10 w 25"/>
                  <a:gd name="T9" fmla="*/ 13 h 34"/>
                  <a:gd name="T10" fmla="*/ 7 w 25"/>
                  <a:gd name="T11" fmla="*/ 17 h 34"/>
                  <a:gd name="T12" fmla="*/ 5 w 25"/>
                  <a:gd name="T13" fmla="*/ 20 h 34"/>
                  <a:gd name="T14" fmla="*/ 2 w 25"/>
                  <a:gd name="T15" fmla="*/ 24 h 34"/>
                  <a:gd name="T16" fmla="*/ 0 w 25"/>
                  <a:gd name="T17" fmla="*/ 28 h 34"/>
                  <a:gd name="T18" fmla="*/ 0 w 25"/>
                  <a:gd name="T19" fmla="*/ 34 h 34"/>
                  <a:gd name="T20" fmla="*/ 2 w 25"/>
                  <a:gd name="T21" fmla="*/ 34 h 34"/>
                  <a:gd name="T22" fmla="*/ 3 w 25"/>
                  <a:gd name="T23" fmla="*/ 29 h 34"/>
                  <a:gd name="T24" fmla="*/ 5 w 25"/>
                  <a:gd name="T25" fmla="*/ 25 h 34"/>
                  <a:gd name="T26" fmla="*/ 8 w 25"/>
                  <a:gd name="T27" fmla="*/ 22 h 34"/>
                  <a:gd name="T28" fmla="*/ 10 w 25"/>
                  <a:gd name="T29" fmla="*/ 18 h 34"/>
                  <a:gd name="T30" fmla="*/ 13 w 25"/>
                  <a:gd name="T31" fmla="*/ 15 h 34"/>
                  <a:gd name="T32" fmla="*/ 16 w 25"/>
                  <a:gd name="T33" fmla="*/ 13 h 34"/>
                  <a:gd name="T34" fmla="*/ 20 w 25"/>
                  <a:gd name="T35" fmla="*/ 8 h 34"/>
                  <a:gd name="T36" fmla="*/ 25 w 25"/>
                  <a:gd name="T37" fmla="*/ 4 h 34"/>
                  <a:gd name="T38" fmla="*/ 22 w 25"/>
                  <a:gd name="T39" fmla="*/ 4 h 34"/>
                  <a:gd name="T40" fmla="*/ 25 w 2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4">
                    <a:moveTo>
                      <a:pt x="25" y="0"/>
                    </a:moveTo>
                    <a:lnTo>
                      <a:pt x="22" y="0"/>
                    </a:lnTo>
                    <a:lnTo>
                      <a:pt x="17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5" y="25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8" name="Freeform 2406">
                <a:extLst>
                  <a:ext uri="{FF2B5EF4-FFF2-40B4-BE49-F238E27FC236}">
                    <a16:creationId xmlns:a16="http://schemas.microsoft.com/office/drawing/2014/main" id="{2BD76E2B-0725-474D-933F-6D71E4C1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2"/>
                <a:ext cx="10" cy="6"/>
              </a:xfrm>
              <a:custGeom>
                <a:avLst/>
                <a:gdLst>
                  <a:gd name="T0" fmla="*/ 30 w 31"/>
                  <a:gd name="T1" fmla="*/ 0 h 17"/>
                  <a:gd name="T2" fmla="*/ 29 w 31"/>
                  <a:gd name="T3" fmla="*/ 1 h 17"/>
                  <a:gd name="T4" fmla="*/ 27 w 31"/>
                  <a:gd name="T5" fmla="*/ 2 h 17"/>
                  <a:gd name="T6" fmla="*/ 24 w 31"/>
                  <a:gd name="T7" fmla="*/ 4 h 17"/>
                  <a:gd name="T8" fmla="*/ 20 w 31"/>
                  <a:gd name="T9" fmla="*/ 6 h 17"/>
                  <a:gd name="T10" fmla="*/ 17 w 31"/>
                  <a:gd name="T11" fmla="*/ 9 h 17"/>
                  <a:gd name="T12" fmla="*/ 12 w 31"/>
                  <a:gd name="T13" fmla="*/ 11 h 17"/>
                  <a:gd name="T14" fmla="*/ 8 w 31"/>
                  <a:gd name="T15" fmla="*/ 12 h 17"/>
                  <a:gd name="T16" fmla="*/ 4 w 31"/>
                  <a:gd name="T17" fmla="*/ 13 h 17"/>
                  <a:gd name="T18" fmla="*/ 3 w 31"/>
                  <a:gd name="T19" fmla="*/ 12 h 17"/>
                  <a:gd name="T20" fmla="*/ 0 w 31"/>
                  <a:gd name="T21" fmla="*/ 15 h 17"/>
                  <a:gd name="T22" fmla="*/ 4 w 31"/>
                  <a:gd name="T23" fmla="*/ 17 h 17"/>
                  <a:gd name="T24" fmla="*/ 9 w 31"/>
                  <a:gd name="T25" fmla="*/ 15 h 17"/>
                  <a:gd name="T26" fmla="*/ 13 w 31"/>
                  <a:gd name="T27" fmla="*/ 14 h 17"/>
                  <a:gd name="T28" fmla="*/ 18 w 31"/>
                  <a:gd name="T29" fmla="*/ 12 h 17"/>
                  <a:gd name="T30" fmla="*/ 22 w 31"/>
                  <a:gd name="T31" fmla="*/ 9 h 17"/>
                  <a:gd name="T32" fmla="*/ 28 w 31"/>
                  <a:gd name="T33" fmla="*/ 6 h 17"/>
                  <a:gd name="T34" fmla="*/ 30 w 31"/>
                  <a:gd name="T35" fmla="*/ 5 h 17"/>
                  <a:gd name="T36" fmla="*/ 31 w 31"/>
                  <a:gd name="T37" fmla="*/ 1 h 17"/>
                  <a:gd name="T38" fmla="*/ 30 w 31"/>
                  <a:gd name="T39" fmla="*/ 3 h 17"/>
                  <a:gd name="T40" fmla="*/ 30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30" y="0"/>
                    </a:moveTo>
                    <a:lnTo>
                      <a:pt x="29" y="1"/>
                    </a:lnTo>
                    <a:lnTo>
                      <a:pt x="27" y="2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3" y="14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8" y="6"/>
                    </a:lnTo>
                    <a:lnTo>
                      <a:pt x="30" y="5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9" name="Freeform 2407">
                <a:extLst>
                  <a:ext uri="{FF2B5EF4-FFF2-40B4-BE49-F238E27FC236}">
                    <a16:creationId xmlns:a16="http://schemas.microsoft.com/office/drawing/2014/main" id="{C3582257-E9DE-4594-89E4-502593E14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923"/>
                <a:ext cx="45" cy="49"/>
              </a:xfrm>
              <a:custGeom>
                <a:avLst/>
                <a:gdLst>
                  <a:gd name="T0" fmla="*/ 88 w 135"/>
                  <a:gd name="T1" fmla="*/ 8 h 146"/>
                  <a:gd name="T2" fmla="*/ 105 w 135"/>
                  <a:gd name="T3" fmla="*/ 3 h 146"/>
                  <a:gd name="T4" fmla="*/ 117 w 135"/>
                  <a:gd name="T5" fmla="*/ 0 h 146"/>
                  <a:gd name="T6" fmla="*/ 125 w 135"/>
                  <a:gd name="T7" fmla="*/ 3 h 146"/>
                  <a:gd name="T8" fmla="*/ 129 w 135"/>
                  <a:gd name="T9" fmla="*/ 7 h 146"/>
                  <a:gd name="T10" fmla="*/ 131 w 135"/>
                  <a:gd name="T11" fmla="*/ 14 h 146"/>
                  <a:gd name="T12" fmla="*/ 132 w 135"/>
                  <a:gd name="T13" fmla="*/ 24 h 146"/>
                  <a:gd name="T14" fmla="*/ 133 w 135"/>
                  <a:gd name="T15" fmla="*/ 35 h 146"/>
                  <a:gd name="T16" fmla="*/ 135 w 135"/>
                  <a:gd name="T17" fmla="*/ 49 h 146"/>
                  <a:gd name="T18" fmla="*/ 121 w 135"/>
                  <a:gd name="T19" fmla="*/ 66 h 146"/>
                  <a:gd name="T20" fmla="*/ 107 w 135"/>
                  <a:gd name="T21" fmla="*/ 79 h 146"/>
                  <a:gd name="T22" fmla="*/ 96 w 135"/>
                  <a:gd name="T23" fmla="*/ 87 h 146"/>
                  <a:gd name="T24" fmla="*/ 85 w 135"/>
                  <a:gd name="T25" fmla="*/ 92 h 146"/>
                  <a:gd name="T26" fmla="*/ 76 w 135"/>
                  <a:gd name="T27" fmla="*/ 98 h 146"/>
                  <a:gd name="T28" fmla="*/ 65 w 135"/>
                  <a:gd name="T29" fmla="*/ 106 h 146"/>
                  <a:gd name="T30" fmla="*/ 54 w 135"/>
                  <a:gd name="T31" fmla="*/ 117 h 146"/>
                  <a:gd name="T32" fmla="*/ 40 w 135"/>
                  <a:gd name="T33" fmla="*/ 135 h 146"/>
                  <a:gd name="T34" fmla="*/ 32 w 135"/>
                  <a:gd name="T35" fmla="*/ 139 h 146"/>
                  <a:gd name="T36" fmla="*/ 24 w 135"/>
                  <a:gd name="T37" fmla="*/ 144 h 146"/>
                  <a:gd name="T38" fmla="*/ 20 w 135"/>
                  <a:gd name="T39" fmla="*/ 146 h 146"/>
                  <a:gd name="T40" fmla="*/ 15 w 135"/>
                  <a:gd name="T41" fmla="*/ 146 h 146"/>
                  <a:gd name="T42" fmla="*/ 11 w 135"/>
                  <a:gd name="T43" fmla="*/ 145 h 146"/>
                  <a:gd name="T44" fmla="*/ 8 w 135"/>
                  <a:gd name="T45" fmla="*/ 142 h 146"/>
                  <a:gd name="T46" fmla="*/ 4 w 135"/>
                  <a:gd name="T47" fmla="*/ 136 h 146"/>
                  <a:gd name="T48" fmla="*/ 0 w 135"/>
                  <a:gd name="T49" fmla="*/ 129 h 146"/>
                  <a:gd name="T50" fmla="*/ 1 w 135"/>
                  <a:gd name="T51" fmla="*/ 126 h 146"/>
                  <a:gd name="T52" fmla="*/ 1 w 135"/>
                  <a:gd name="T53" fmla="*/ 123 h 146"/>
                  <a:gd name="T54" fmla="*/ 3 w 135"/>
                  <a:gd name="T55" fmla="*/ 120 h 146"/>
                  <a:gd name="T56" fmla="*/ 5 w 135"/>
                  <a:gd name="T57" fmla="*/ 117 h 146"/>
                  <a:gd name="T58" fmla="*/ 8 w 135"/>
                  <a:gd name="T59" fmla="*/ 114 h 146"/>
                  <a:gd name="T60" fmla="*/ 9 w 135"/>
                  <a:gd name="T61" fmla="*/ 110 h 146"/>
                  <a:gd name="T62" fmla="*/ 10 w 135"/>
                  <a:gd name="T63" fmla="*/ 107 h 146"/>
                  <a:gd name="T64" fmla="*/ 12 w 135"/>
                  <a:gd name="T65" fmla="*/ 105 h 146"/>
                  <a:gd name="T66" fmla="*/ 30 w 135"/>
                  <a:gd name="T67" fmla="*/ 89 h 146"/>
                  <a:gd name="T68" fmla="*/ 43 w 135"/>
                  <a:gd name="T69" fmla="*/ 77 h 146"/>
                  <a:gd name="T70" fmla="*/ 55 w 135"/>
                  <a:gd name="T71" fmla="*/ 66 h 146"/>
                  <a:gd name="T72" fmla="*/ 64 w 135"/>
                  <a:gd name="T73" fmla="*/ 57 h 146"/>
                  <a:gd name="T74" fmla="*/ 68 w 135"/>
                  <a:gd name="T75" fmla="*/ 49 h 146"/>
                  <a:gd name="T76" fmla="*/ 74 w 135"/>
                  <a:gd name="T77" fmla="*/ 38 h 146"/>
                  <a:gd name="T78" fmla="*/ 78 w 135"/>
                  <a:gd name="T79" fmla="*/ 27 h 146"/>
                  <a:gd name="T80" fmla="*/ 85 w 135"/>
                  <a:gd name="T81" fmla="*/ 13 h 146"/>
                  <a:gd name="T82" fmla="*/ 87 w 135"/>
                  <a:gd name="T83" fmla="*/ 13 h 146"/>
                  <a:gd name="T84" fmla="*/ 88 w 135"/>
                  <a:gd name="T85" fmla="*/ 11 h 146"/>
                  <a:gd name="T86" fmla="*/ 88 w 135"/>
                  <a:gd name="T87" fmla="*/ 10 h 146"/>
                  <a:gd name="T88" fmla="*/ 88 w 135"/>
                  <a:gd name="T89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46">
                    <a:moveTo>
                      <a:pt x="88" y="8"/>
                    </a:moveTo>
                    <a:lnTo>
                      <a:pt x="105" y="3"/>
                    </a:lnTo>
                    <a:lnTo>
                      <a:pt x="117" y="0"/>
                    </a:lnTo>
                    <a:lnTo>
                      <a:pt x="125" y="3"/>
                    </a:lnTo>
                    <a:lnTo>
                      <a:pt x="129" y="7"/>
                    </a:lnTo>
                    <a:lnTo>
                      <a:pt x="131" y="14"/>
                    </a:lnTo>
                    <a:lnTo>
                      <a:pt x="132" y="24"/>
                    </a:lnTo>
                    <a:lnTo>
                      <a:pt x="133" y="35"/>
                    </a:lnTo>
                    <a:lnTo>
                      <a:pt x="135" y="49"/>
                    </a:lnTo>
                    <a:lnTo>
                      <a:pt x="121" y="66"/>
                    </a:lnTo>
                    <a:lnTo>
                      <a:pt x="107" y="79"/>
                    </a:lnTo>
                    <a:lnTo>
                      <a:pt x="96" y="87"/>
                    </a:lnTo>
                    <a:lnTo>
                      <a:pt x="85" y="92"/>
                    </a:lnTo>
                    <a:lnTo>
                      <a:pt x="76" y="98"/>
                    </a:lnTo>
                    <a:lnTo>
                      <a:pt x="65" y="106"/>
                    </a:lnTo>
                    <a:lnTo>
                      <a:pt x="54" y="117"/>
                    </a:lnTo>
                    <a:lnTo>
                      <a:pt x="40" y="135"/>
                    </a:lnTo>
                    <a:lnTo>
                      <a:pt x="32" y="139"/>
                    </a:lnTo>
                    <a:lnTo>
                      <a:pt x="24" y="144"/>
                    </a:lnTo>
                    <a:lnTo>
                      <a:pt x="20" y="146"/>
                    </a:lnTo>
                    <a:lnTo>
                      <a:pt x="15" y="146"/>
                    </a:lnTo>
                    <a:lnTo>
                      <a:pt x="11" y="145"/>
                    </a:lnTo>
                    <a:lnTo>
                      <a:pt x="8" y="142"/>
                    </a:lnTo>
                    <a:lnTo>
                      <a:pt x="4" y="136"/>
                    </a:lnTo>
                    <a:lnTo>
                      <a:pt x="0" y="129"/>
                    </a:lnTo>
                    <a:lnTo>
                      <a:pt x="1" y="126"/>
                    </a:lnTo>
                    <a:lnTo>
                      <a:pt x="1" y="123"/>
                    </a:lnTo>
                    <a:lnTo>
                      <a:pt x="3" y="120"/>
                    </a:lnTo>
                    <a:lnTo>
                      <a:pt x="5" y="117"/>
                    </a:lnTo>
                    <a:lnTo>
                      <a:pt x="8" y="114"/>
                    </a:lnTo>
                    <a:lnTo>
                      <a:pt x="9" y="110"/>
                    </a:lnTo>
                    <a:lnTo>
                      <a:pt x="10" y="107"/>
                    </a:lnTo>
                    <a:lnTo>
                      <a:pt x="12" y="105"/>
                    </a:lnTo>
                    <a:lnTo>
                      <a:pt x="30" y="89"/>
                    </a:lnTo>
                    <a:lnTo>
                      <a:pt x="43" y="77"/>
                    </a:lnTo>
                    <a:lnTo>
                      <a:pt x="55" y="66"/>
                    </a:lnTo>
                    <a:lnTo>
                      <a:pt x="64" y="57"/>
                    </a:lnTo>
                    <a:lnTo>
                      <a:pt x="68" y="49"/>
                    </a:lnTo>
                    <a:lnTo>
                      <a:pt x="74" y="38"/>
                    </a:lnTo>
                    <a:lnTo>
                      <a:pt x="78" y="27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0" name="Freeform 2408">
                <a:extLst>
                  <a:ext uri="{FF2B5EF4-FFF2-40B4-BE49-F238E27FC236}">
                    <a16:creationId xmlns:a16="http://schemas.microsoft.com/office/drawing/2014/main" id="{1284CE22-70D6-4B94-B4F2-C67BF462A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3923"/>
                <a:ext cx="16" cy="17"/>
              </a:xfrm>
              <a:custGeom>
                <a:avLst/>
                <a:gdLst>
                  <a:gd name="T0" fmla="*/ 49 w 49"/>
                  <a:gd name="T1" fmla="*/ 51 h 51"/>
                  <a:gd name="T2" fmla="*/ 49 w 49"/>
                  <a:gd name="T3" fmla="*/ 50 h 51"/>
                  <a:gd name="T4" fmla="*/ 47 w 49"/>
                  <a:gd name="T5" fmla="*/ 36 h 51"/>
                  <a:gd name="T6" fmla="*/ 46 w 49"/>
                  <a:gd name="T7" fmla="*/ 25 h 51"/>
                  <a:gd name="T8" fmla="*/ 45 w 49"/>
                  <a:gd name="T9" fmla="*/ 15 h 51"/>
                  <a:gd name="T10" fmla="*/ 43 w 49"/>
                  <a:gd name="T11" fmla="*/ 8 h 51"/>
                  <a:gd name="T12" fmla="*/ 37 w 49"/>
                  <a:gd name="T13" fmla="*/ 2 h 51"/>
                  <a:gd name="T14" fmla="*/ 29 w 49"/>
                  <a:gd name="T15" fmla="*/ 0 h 51"/>
                  <a:gd name="T16" fmla="*/ 17 w 49"/>
                  <a:gd name="T17" fmla="*/ 2 h 51"/>
                  <a:gd name="T18" fmla="*/ 0 w 49"/>
                  <a:gd name="T19" fmla="*/ 8 h 51"/>
                  <a:gd name="T20" fmla="*/ 1 w 49"/>
                  <a:gd name="T21" fmla="*/ 10 h 51"/>
                  <a:gd name="T22" fmla="*/ 18 w 49"/>
                  <a:gd name="T23" fmla="*/ 6 h 51"/>
                  <a:gd name="T24" fmla="*/ 29 w 49"/>
                  <a:gd name="T25" fmla="*/ 4 h 51"/>
                  <a:gd name="T26" fmla="*/ 36 w 49"/>
                  <a:gd name="T27" fmla="*/ 5 h 51"/>
                  <a:gd name="T28" fmla="*/ 41 w 49"/>
                  <a:gd name="T29" fmla="*/ 8 h 51"/>
                  <a:gd name="T30" fmla="*/ 42 w 49"/>
                  <a:gd name="T31" fmla="*/ 15 h 51"/>
                  <a:gd name="T32" fmla="*/ 43 w 49"/>
                  <a:gd name="T33" fmla="*/ 25 h 51"/>
                  <a:gd name="T34" fmla="*/ 44 w 49"/>
                  <a:gd name="T35" fmla="*/ 36 h 51"/>
                  <a:gd name="T36" fmla="*/ 45 w 49"/>
                  <a:gd name="T37" fmla="*/ 50 h 51"/>
                  <a:gd name="T38" fmla="*/ 45 w 49"/>
                  <a:gd name="T39" fmla="*/ 48 h 51"/>
                  <a:gd name="T40" fmla="*/ 49 w 49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1">
                    <a:moveTo>
                      <a:pt x="49" y="51"/>
                    </a:moveTo>
                    <a:lnTo>
                      <a:pt x="49" y="50"/>
                    </a:lnTo>
                    <a:lnTo>
                      <a:pt x="47" y="36"/>
                    </a:lnTo>
                    <a:lnTo>
                      <a:pt x="46" y="25"/>
                    </a:lnTo>
                    <a:lnTo>
                      <a:pt x="45" y="15"/>
                    </a:lnTo>
                    <a:lnTo>
                      <a:pt x="43" y="8"/>
                    </a:lnTo>
                    <a:lnTo>
                      <a:pt x="37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8" y="6"/>
                    </a:lnTo>
                    <a:lnTo>
                      <a:pt x="29" y="4"/>
                    </a:lnTo>
                    <a:lnTo>
                      <a:pt x="36" y="5"/>
                    </a:lnTo>
                    <a:lnTo>
                      <a:pt x="41" y="8"/>
                    </a:lnTo>
                    <a:lnTo>
                      <a:pt x="42" y="15"/>
                    </a:lnTo>
                    <a:lnTo>
                      <a:pt x="43" y="25"/>
                    </a:lnTo>
                    <a:lnTo>
                      <a:pt x="44" y="36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1" name="Freeform 2409">
                <a:extLst>
                  <a:ext uri="{FF2B5EF4-FFF2-40B4-BE49-F238E27FC236}">
                    <a16:creationId xmlns:a16="http://schemas.microsoft.com/office/drawing/2014/main" id="{85325386-97A8-44D6-9D38-CDD510552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940"/>
                <a:ext cx="33" cy="29"/>
              </a:xfrm>
              <a:custGeom>
                <a:avLst/>
                <a:gdLst>
                  <a:gd name="T0" fmla="*/ 3 w 99"/>
                  <a:gd name="T1" fmla="*/ 87 h 87"/>
                  <a:gd name="T2" fmla="*/ 3 w 99"/>
                  <a:gd name="T3" fmla="*/ 87 h 87"/>
                  <a:gd name="T4" fmla="*/ 17 w 99"/>
                  <a:gd name="T5" fmla="*/ 69 h 87"/>
                  <a:gd name="T6" fmla="*/ 28 w 99"/>
                  <a:gd name="T7" fmla="*/ 58 h 87"/>
                  <a:gd name="T8" fmla="*/ 39 w 99"/>
                  <a:gd name="T9" fmla="*/ 50 h 87"/>
                  <a:gd name="T10" fmla="*/ 49 w 99"/>
                  <a:gd name="T11" fmla="*/ 44 h 87"/>
                  <a:gd name="T12" fmla="*/ 59 w 99"/>
                  <a:gd name="T13" fmla="*/ 39 h 87"/>
                  <a:gd name="T14" fmla="*/ 71 w 99"/>
                  <a:gd name="T15" fmla="*/ 31 h 87"/>
                  <a:gd name="T16" fmla="*/ 84 w 99"/>
                  <a:gd name="T17" fmla="*/ 19 h 87"/>
                  <a:gd name="T18" fmla="*/ 99 w 99"/>
                  <a:gd name="T19" fmla="*/ 1 h 87"/>
                  <a:gd name="T20" fmla="*/ 95 w 99"/>
                  <a:gd name="T21" fmla="*/ 0 h 87"/>
                  <a:gd name="T22" fmla="*/ 81 w 99"/>
                  <a:gd name="T23" fmla="*/ 17 h 87"/>
                  <a:gd name="T24" fmla="*/ 68 w 99"/>
                  <a:gd name="T25" fmla="*/ 29 h 87"/>
                  <a:gd name="T26" fmla="*/ 58 w 99"/>
                  <a:gd name="T27" fmla="*/ 37 h 87"/>
                  <a:gd name="T28" fmla="*/ 48 w 99"/>
                  <a:gd name="T29" fmla="*/ 43 h 87"/>
                  <a:gd name="T30" fmla="*/ 37 w 99"/>
                  <a:gd name="T31" fmla="*/ 48 h 87"/>
                  <a:gd name="T32" fmla="*/ 26 w 99"/>
                  <a:gd name="T33" fmla="*/ 57 h 87"/>
                  <a:gd name="T34" fmla="*/ 14 w 99"/>
                  <a:gd name="T35" fmla="*/ 68 h 87"/>
                  <a:gd name="T36" fmla="*/ 0 w 99"/>
                  <a:gd name="T37" fmla="*/ 85 h 87"/>
                  <a:gd name="T38" fmla="*/ 1 w 99"/>
                  <a:gd name="T39" fmla="*/ 85 h 87"/>
                  <a:gd name="T40" fmla="*/ 3 w 99"/>
                  <a:gd name="T4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87">
                    <a:moveTo>
                      <a:pt x="3" y="87"/>
                    </a:moveTo>
                    <a:lnTo>
                      <a:pt x="3" y="87"/>
                    </a:lnTo>
                    <a:lnTo>
                      <a:pt x="17" y="69"/>
                    </a:lnTo>
                    <a:lnTo>
                      <a:pt x="28" y="58"/>
                    </a:lnTo>
                    <a:lnTo>
                      <a:pt x="39" y="50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71" y="31"/>
                    </a:lnTo>
                    <a:lnTo>
                      <a:pt x="84" y="19"/>
                    </a:lnTo>
                    <a:lnTo>
                      <a:pt x="99" y="1"/>
                    </a:lnTo>
                    <a:lnTo>
                      <a:pt x="95" y="0"/>
                    </a:lnTo>
                    <a:lnTo>
                      <a:pt x="81" y="17"/>
                    </a:lnTo>
                    <a:lnTo>
                      <a:pt x="68" y="29"/>
                    </a:lnTo>
                    <a:lnTo>
                      <a:pt x="58" y="37"/>
                    </a:lnTo>
                    <a:lnTo>
                      <a:pt x="48" y="43"/>
                    </a:lnTo>
                    <a:lnTo>
                      <a:pt x="37" y="48"/>
                    </a:lnTo>
                    <a:lnTo>
                      <a:pt x="26" y="57"/>
                    </a:lnTo>
                    <a:lnTo>
                      <a:pt x="14" y="6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2" name="Freeform 2410">
                <a:extLst>
                  <a:ext uri="{FF2B5EF4-FFF2-40B4-BE49-F238E27FC236}">
                    <a16:creationId xmlns:a16="http://schemas.microsoft.com/office/drawing/2014/main" id="{F2BE8B7B-1A4B-41B5-AA36-09582D732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66"/>
                <a:ext cx="14" cy="6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1 h 18"/>
                  <a:gd name="T4" fmla="*/ 4 w 43"/>
                  <a:gd name="T5" fmla="*/ 8 h 18"/>
                  <a:gd name="T6" fmla="*/ 8 w 43"/>
                  <a:gd name="T7" fmla="*/ 14 h 18"/>
                  <a:gd name="T8" fmla="*/ 12 w 43"/>
                  <a:gd name="T9" fmla="*/ 18 h 18"/>
                  <a:gd name="T10" fmla="*/ 16 w 43"/>
                  <a:gd name="T11" fmla="*/ 18 h 18"/>
                  <a:gd name="T12" fmla="*/ 22 w 43"/>
                  <a:gd name="T13" fmla="*/ 18 h 18"/>
                  <a:gd name="T14" fmla="*/ 28 w 43"/>
                  <a:gd name="T15" fmla="*/ 16 h 18"/>
                  <a:gd name="T16" fmla="*/ 34 w 43"/>
                  <a:gd name="T17" fmla="*/ 13 h 18"/>
                  <a:gd name="T18" fmla="*/ 43 w 43"/>
                  <a:gd name="T19" fmla="*/ 8 h 18"/>
                  <a:gd name="T20" fmla="*/ 41 w 43"/>
                  <a:gd name="T21" fmla="*/ 5 h 18"/>
                  <a:gd name="T22" fmla="*/ 33 w 43"/>
                  <a:gd name="T23" fmla="*/ 10 h 18"/>
                  <a:gd name="T24" fmla="*/ 25 w 43"/>
                  <a:gd name="T25" fmla="*/ 14 h 18"/>
                  <a:gd name="T26" fmla="*/ 22 w 43"/>
                  <a:gd name="T27" fmla="*/ 16 h 18"/>
                  <a:gd name="T28" fmla="*/ 16 w 43"/>
                  <a:gd name="T29" fmla="*/ 16 h 18"/>
                  <a:gd name="T30" fmla="*/ 14 w 43"/>
                  <a:gd name="T31" fmla="*/ 15 h 18"/>
                  <a:gd name="T32" fmla="*/ 12 w 43"/>
                  <a:gd name="T33" fmla="*/ 13 h 18"/>
                  <a:gd name="T34" fmla="*/ 7 w 43"/>
                  <a:gd name="T35" fmla="*/ 7 h 18"/>
                  <a:gd name="T36" fmla="*/ 3 w 43"/>
                  <a:gd name="T37" fmla="*/ 0 h 18"/>
                  <a:gd name="T38" fmla="*/ 3 w 43"/>
                  <a:gd name="T39" fmla="*/ 1 h 18"/>
                  <a:gd name="T40" fmla="*/ 0 w 43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6" y="18"/>
                    </a:lnTo>
                    <a:lnTo>
                      <a:pt x="22" y="18"/>
                    </a:lnTo>
                    <a:lnTo>
                      <a:pt x="28" y="16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41" y="5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3" name="Freeform 2411">
                <a:extLst>
                  <a:ext uri="{FF2B5EF4-FFF2-40B4-BE49-F238E27FC236}">
                    <a16:creationId xmlns:a16="http://schemas.microsoft.com/office/drawing/2014/main" id="{7F22F654-B24C-48DB-B460-B2505EC7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57"/>
                <a:ext cx="4" cy="9"/>
              </a:xfrm>
              <a:custGeom>
                <a:avLst/>
                <a:gdLst>
                  <a:gd name="T0" fmla="*/ 12 w 13"/>
                  <a:gd name="T1" fmla="*/ 0 h 27"/>
                  <a:gd name="T2" fmla="*/ 11 w 13"/>
                  <a:gd name="T3" fmla="*/ 0 h 27"/>
                  <a:gd name="T4" fmla="*/ 10 w 13"/>
                  <a:gd name="T5" fmla="*/ 4 h 27"/>
                  <a:gd name="T6" fmla="*/ 7 w 13"/>
                  <a:gd name="T7" fmla="*/ 7 h 27"/>
                  <a:gd name="T8" fmla="*/ 6 w 13"/>
                  <a:gd name="T9" fmla="*/ 9 h 27"/>
                  <a:gd name="T10" fmla="*/ 5 w 13"/>
                  <a:gd name="T11" fmla="*/ 13 h 27"/>
                  <a:gd name="T12" fmla="*/ 2 w 13"/>
                  <a:gd name="T13" fmla="*/ 17 h 27"/>
                  <a:gd name="T14" fmla="*/ 2 w 13"/>
                  <a:gd name="T15" fmla="*/ 19 h 27"/>
                  <a:gd name="T16" fmla="*/ 0 w 13"/>
                  <a:gd name="T17" fmla="*/ 23 h 27"/>
                  <a:gd name="T18" fmla="*/ 0 w 13"/>
                  <a:gd name="T19" fmla="*/ 25 h 27"/>
                  <a:gd name="T20" fmla="*/ 2 w 13"/>
                  <a:gd name="T21" fmla="*/ 27 h 27"/>
                  <a:gd name="T22" fmla="*/ 2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7 w 13"/>
                  <a:gd name="T29" fmla="*/ 15 h 27"/>
                  <a:gd name="T30" fmla="*/ 10 w 13"/>
                  <a:gd name="T31" fmla="*/ 12 h 27"/>
                  <a:gd name="T32" fmla="*/ 11 w 13"/>
                  <a:gd name="T33" fmla="*/ 8 h 27"/>
                  <a:gd name="T34" fmla="*/ 13 w 13"/>
                  <a:gd name="T35" fmla="*/ 5 h 27"/>
                  <a:gd name="T36" fmla="*/ 13 w 13"/>
                  <a:gd name="T37" fmla="*/ 3 h 27"/>
                  <a:gd name="T38" fmla="*/ 13 w 13"/>
                  <a:gd name="T39" fmla="*/ 3 h 27"/>
                  <a:gd name="T40" fmla="*/ 12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2" y="0"/>
                    </a:moveTo>
                    <a:lnTo>
                      <a:pt x="11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4" name="Freeform 2412">
                <a:extLst>
                  <a:ext uri="{FF2B5EF4-FFF2-40B4-BE49-F238E27FC236}">
                    <a16:creationId xmlns:a16="http://schemas.microsoft.com/office/drawing/2014/main" id="{9D63DEBF-58F9-4810-8B0B-DCCBC0204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" y="3927"/>
                <a:ext cx="25" cy="31"/>
              </a:xfrm>
              <a:custGeom>
                <a:avLst/>
                <a:gdLst>
                  <a:gd name="T0" fmla="*/ 74 w 75"/>
                  <a:gd name="T1" fmla="*/ 0 h 95"/>
                  <a:gd name="T2" fmla="*/ 73 w 75"/>
                  <a:gd name="T3" fmla="*/ 1 h 95"/>
                  <a:gd name="T4" fmla="*/ 66 w 75"/>
                  <a:gd name="T5" fmla="*/ 16 h 95"/>
                  <a:gd name="T6" fmla="*/ 62 w 75"/>
                  <a:gd name="T7" fmla="*/ 27 h 95"/>
                  <a:gd name="T8" fmla="*/ 56 w 75"/>
                  <a:gd name="T9" fmla="*/ 37 h 95"/>
                  <a:gd name="T10" fmla="*/ 50 w 75"/>
                  <a:gd name="T11" fmla="*/ 46 h 95"/>
                  <a:gd name="T12" fmla="*/ 43 w 75"/>
                  <a:gd name="T13" fmla="*/ 54 h 95"/>
                  <a:gd name="T14" fmla="*/ 32 w 75"/>
                  <a:gd name="T15" fmla="*/ 65 h 95"/>
                  <a:gd name="T16" fmla="*/ 19 w 75"/>
                  <a:gd name="T17" fmla="*/ 77 h 95"/>
                  <a:gd name="T18" fmla="*/ 0 w 75"/>
                  <a:gd name="T19" fmla="*/ 93 h 95"/>
                  <a:gd name="T20" fmla="*/ 1 w 75"/>
                  <a:gd name="T21" fmla="*/ 95 h 95"/>
                  <a:gd name="T22" fmla="*/ 20 w 75"/>
                  <a:gd name="T23" fmla="*/ 79 h 95"/>
                  <a:gd name="T24" fmla="*/ 34 w 75"/>
                  <a:gd name="T25" fmla="*/ 67 h 95"/>
                  <a:gd name="T26" fmla="*/ 44 w 75"/>
                  <a:gd name="T27" fmla="*/ 56 h 95"/>
                  <a:gd name="T28" fmla="*/ 54 w 75"/>
                  <a:gd name="T29" fmla="*/ 47 h 95"/>
                  <a:gd name="T30" fmla="*/ 58 w 75"/>
                  <a:gd name="T31" fmla="*/ 40 h 95"/>
                  <a:gd name="T32" fmla="*/ 64 w 75"/>
                  <a:gd name="T33" fmla="*/ 30 h 95"/>
                  <a:gd name="T34" fmla="*/ 69 w 75"/>
                  <a:gd name="T35" fmla="*/ 17 h 95"/>
                  <a:gd name="T36" fmla="*/ 75 w 75"/>
                  <a:gd name="T37" fmla="*/ 4 h 95"/>
                  <a:gd name="T38" fmla="*/ 74 w 75"/>
                  <a:gd name="T39" fmla="*/ 4 h 95"/>
                  <a:gd name="T40" fmla="*/ 74 w 75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95">
                    <a:moveTo>
                      <a:pt x="74" y="0"/>
                    </a:moveTo>
                    <a:lnTo>
                      <a:pt x="73" y="1"/>
                    </a:lnTo>
                    <a:lnTo>
                      <a:pt x="66" y="16"/>
                    </a:lnTo>
                    <a:lnTo>
                      <a:pt x="62" y="27"/>
                    </a:lnTo>
                    <a:lnTo>
                      <a:pt x="56" y="37"/>
                    </a:lnTo>
                    <a:lnTo>
                      <a:pt x="50" y="46"/>
                    </a:lnTo>
                    <a:lnTo>
                      <a:pt x="43" y="54"/>
                    </a:lnTo>
                    <a:lnTo>
                      <a:pt x="32" y="65"/>
                    </a:lnTo>
                    <a:lnTo>
                      <a:pt x="19" y="77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0" y="79"/>
                    </a:lnTo>
                    <a:lnTo>
                      <a:pt x="34" y="67"/>
                    </a:lnTo>
                    <a:lnTo>
                      <a:pt x="44" y="56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4" y="30"/>
                    </a:lnTo>
                    <a:lnTo>
                      <a:pt x="69" y="17"/>
                    </a:lnTo>
                    <a:lnTo>
                      <a:pt x="75" y="4"/>
                    </a:lnTo>
                    <a:lnTo>
                      <a:pt x="74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5" name="Freeform 2413">
                <a:extLst>
                  <a:ext uri="{FF2B5EF4-FFF2-40B4-BE49-F238E27FC236}">
                    <a16:creationId xmlns:a16="http://schemas.microsoft.com/office/drawing/2014/main" id="{D7BB558E-D23B-45AD-99D6-486D27A1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3926"/>
                <a:ext cx="2" cy="2"/>
              </a:xfrm>
              <a:custGeom>
                <a:avLst/>
                <a:gdLst>
                  <a:gd name="T0" fmla="*/ 2 w 6"/>
                  <a:gd name="T1" fmla="*/ 0 h 7"/>
                  <a:gd name="T2" fmla="*/ 1 w 6"/>
                  <a:gd name="T3" fmla="*/ 2 h 7"/>
                  <a:gd name="T4" fmla="*/ 2 w 6"/>
                  <a:gd name="T5" fmla="*/ 3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7 h 7"/>
                  <a:gd name="T12" fmla="*/ 2 w 6"/>
                  <a:gd name="T13" fmla="*/ 7 h 7"/>
                  <a:gd name="T14" fmla="*/ 6 w 6"/>
                  <a:gd name="T15" fmla="*/ 6 h 7"/>
                  <a:gd name="T16" fmla="*/ 6 w 6"/>
                  <a:gd name="T17" fmla="*/ 3 h 7"/>
                  <a:gd name="T18" fmla="*/ 4 w 6"/>
                  <a:gd name="T19" fmla="*/ 0 h 7"/>
                  <a:gd name="T20" fmla="*/ 3 w 6"/>
                  <a:gd name="T21" fmla="*/ 2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6" name="Freeform 2414">
                <a:extLst>
                  <a:ext uri="{FF2B5EF4-FFF2-40B4-BE49-F238E27FC236}">
                    <a16:creationId xmlns:a16="http://schemas.microsoft.com/office/drawing/2014/main" id="{54533B88-ECDC-49A2-B11F-3193D007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43"/>
                <a:ext cx="79" cy="72"/>
              </a:xfrm>
              <a:custGeom>
                <a:avLst/>
                <a:gdLst>
                  <a:gd name="T0" fmla="*/ 176 w 236"/>
                  <a:gd name="T1" fmla="*/ 10 h 216"/>
                  <a:gd name="T2" fmla="*/ 190 w 236"/>
                  <a:gd name="T3" fmla="*/ 6 h 216"/>
                  <a:gd name="T4" fmla="*/ 202 w 236"/>
                  <a:gd name="T5" fmla="*/ 1 h 216"/>
                  <a:gd name="T6" fmla="*/ 216 w 236"/>
                  <a:gd name="T7" fmla="*/ 0 h 216"/>
                  <a:gd name="T8" fmla="*/ 227 w 236"/>
                  <a:gd name="T9" fmla="*/ 7 h 216"/>
                  <a:gd name="T10" fmla="*/ 234 w 236"/>
                  <a:gd name="T11" fmla="*/ 14 h 216"/>
                  <a:gd name="T12" fmla="*/ 230 w 236"/>
                  <a:gd name="T13" fmla="*/ 31 h 216"/>
                  <a:gd name="T14" fmla="*/ 232 w 236"/>
                  <a:gd name="T15" fmla="*/ 41 h 216"/>
                  <a:gd name="T16" fmla="*/ 234 w 236"/>
                  <a:gd name="T17" fmla="*/ 54 h 216"/>
                  <a:gd name="T18" fmla="*/ 234 w 236"/>
                  <a:gd name="T19" fmla="*/ 68 h 216"/>
                  <a:gd name="T20" fmla="*/ 234 w 236"/>
                  <a:gd name="T21" fmla="*/ 79 h 216"/>
                  <a:gd name="T22" fmla="*/ 227 w 236"/>
                  <a:gd name="T23" fmla="*/ 85 h 216"/>
                  <a:gd name="T24" fmla="*/ 219 w 236"/>
                  <a:gd name="T25" fmla="*/ 91 h 216"/>
                  <a:gd name="T26" fmla="*/ 209 w 236"/>
                  <a:gd name="T27" fmla="*/ 96 h 216"/>
                  <a:gd name="T28" fmla="*/ 199 w 236"/>
                  <a:gd name="T29" fmla="*/ 98 h 216"/>
                  <a:gd name="T30" fmla="*/ 172 w 236"/>
                  <a:gd name="T31" fmla="*/ 114 h 216"/>
                  <a:gd name="T32" fmla="*/ 145 w 236"/>
                  <a:gd name="T33" fmla="*/ 143 h 216"/>
                  <a:gd name="T34" fmla="*/ 123 w 236"/>
                  <a:gd name="T35" fmla="*/ 174 h 216"/>
                  <a:gd name="T36" fmla="*/ 108 w 236"/>
                  <a:gd name="T37" fmla="*/ 200 h 216"/>
                  <a:gd name="T38" fmla="*/ 98 w 236"/>
                  <a:gd name="T39" fmla="*/ 205 h 216"/>
                  <a:gd name="T40" fmla="*/ 87 w 236"/>
                  <a:gd name="T41" fmla="*/ 210 h 216"/>
                  <a:gd name="T42" fmla="*/ 74 w 236"/>
                  <a:gd name="T43" fmla="*/ 214 h 216"/>
                  <a:gd name="T44" fmla="*/ 65 w 236"/>
                  <a:gd name="T45" fmla="*/ 216 h 216"/>
                  <a:gd name="T46" fmla="*/ 55 w 236"/>
                  <a:gd name="T47" fmla="*/ 211 h 216"/>
                  <a:gd name="T48" fmla="*/ 37 w 236"/>
                  <a:gd name="T49" fmla="*/ 209 h 216"/>
                  <a:gd name="T50" fmla="*/ 18 w 236"/>
                  <a:gd name="T51" fmla="*/ 208 h 216"/>
                  <a:gd name="T52" fmla="*/ 5 w 236"/>
                  <a:gd name="T53" fmla="*/ 200 h 216"/>
                  <a:gd name="T54" fmla="*/ 3 w 236"/>
                  <a:gd name="T55" fmla="*/ 191 h 216"/>
                  <a:gd name="T56" fmla="*/ 8 w 236"/>
                  <a:gd name="T57" fmla="*/ 179 h 216"/>
                  <a:gd name="T58" fmla="*/ 17 w 236"/>
                  <a:gd name="T59" fmla="*/ 164 h 216"/>
                  <a:gd name="T60" fmla="*/ 30 w 236"/>
                  <a:gd name="T61" fmla="*/ 149 h 216"/>
                  <a:gd name="T62" fmla="*/ 49 w 236"/>
                  <a:gd name="T63" fmla="*/ 136 h 216"/>
                  <a:gd name="T64" fmla="*/ 71 w 236"/>
                  <a:gd name="T65" fmla="*/ 122 h 216"/>
                  <a:gd name="T66" fmla="*/ 91 w 236"/>
                  <a:gd name="T67" fmla="*/ 105 h 216"/>
                  <a:gd name="T68" fmla="*/ 110 w 236"/>
                  <a:gd name="T69" fmla="*/ 90 h 216"/>
                  <a:gd name="T70" fmla="*/ 139 w 236"/>
                  <a:gd name="T71" fmla="*/ 56 h 216"/>
                  <a:gd name="T72" fmla="*/ 137 w 236"/>
                  <a:gd name="T73" fmla="*/ 46 h 216"/>
                  <a:gd name="T74" fmla="*/ 143 w 236"/>
                  <a:gd name="T75" fmla="*/ 37 h 216"/>
                  <a:gd name="T76" fmla="*/ 152 w 236"/>
                  <a:gd name="T77" fmla="*/ 28 h 216"/>
                  <a:gd name="T78" fmla="*/ 163 w 236"/>
                  <a:gd name="T79" fmla="*/ 19 h 216"/>
                  <a:gd name="T80" fmla="*/ 169 w 236"/>
                  <a:gd name="T81" fmla="*/ 18 h 216"/>
                  <a:gd name="T82" fmla="*/ 169 w 236"/>
                  <a:gd name="T83" fmla="*/ 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16">
                    <a:moveTo>
                      <a:pt x="169" y="14"/>
                    </a:moveTo>
                    <a:lnTo>
                      <a:pt x="176" y="10"/>
                    </a:lnTo>
                    <a:lnTo>
                      <a:pt x="184" y="9"/>
                    </a:lnTo>
                    <a:lnTo>
                      <a:pt x="190" y="6"/>
                    </a:lnTo>
                    <a:lnTo>
                      <a:pt x="197" y="4"/>
                    </a:lnTo>
                    <a:lnTo>
                      <a:pt x="202" y="1"/>
                    </a:lnTo>
                    <a:lnTo>
                      <a:pt x="209" y="0"/>
                    </a:lnTo>
                    <a:lnTo>
                      <a:pt x="216" y="0"/>
                    </a:lnTo>
                    <a:lnTo>
                      <a:pt x="223" y="1"/>
                    </a:lnTo>
                    <a:lnTo>
                      <a:pt x="227" y="7"/>
                    </a:lnTo>
                    <a:lnTo>
                      <a:pt x="230" y="10"/>
                    </a:lnTo>
                    <a:lnTo>
                      <a:pt x="234" y="14"/>
                    </a:lnTo>
                    <a:lnTo>
                      <a:pt x="236" y="18"/>
                    </a:lnTo>
                    <a:lnTo>
                      <a:pt x="230" y="31"/>
                    </a:lnTo>
                    <a:lnTo>
                      <a:pt x="231" y="35"/>
                    </a:lnTo>
                    <a:lnTo>
                      <a:pt x="232" y="41"/>
                    </a:lnTo>
                    <a:lnTo>
                      <a:pt x="234" y="47"/>
                    </a:lnTo>
                    <a:lnTo>
                      <a:pt x="234" y="54"/>
                    </a:lnTo>
                    <a:lnTo>
                      <a:pt x="234" y="61"/>
                    </a:lnTo>
                    <a:lnTo>
                      <a:pt x="234" y="68"/>
                    </a:lnTo>
                    <a:lnTo>
                      <a:pt x="234" y="74"/>
                    </a:lnTo>
                    <a:lnTo>
                      <a:pt x="234" y="79"/>
                    </a:lnTo>
                    <a:lnTo>
                      <a:pt x="230" y="82"/>
                    </a:lnTo>
                    <a:lnTo>
                      <a:pt x="227" y="85"/>
                    </a:lnTo>
                    <a:lnTo>
                      <a:pt x="222" y="89"/>
                    </a:lnTo>
                    <a:lnTo>
                      <a:pt x="219" y="91"/>
                    </a:lnTo>
                    <a:lnTo>
                      <a:pt x="213" y="94"/>
                    </a:lnTo>
                    <a:lnTo>
                      <a:pt x="209" y="96"/>
                    </a:lnTo>
                    <a:lnTo>
                      <a:pt x="204" y="97"/>
                    </a:lnTo>
                    <a:lnTo>
                      <a:pt x="199" y="98"/>
                    </a:lnTo>
                    <a:lnTo>
                      <a:pt x="185" y="103"/>
                    </a:lnTo>
                    <a:lnTo>
                      <a:pt x="172" y="114"/>
                    </a:lnTo>
                    <a:lnTo>
                      <a:pt x="157" y="127"/>
                    </a:lnTo>
                    <a:lnTo>
                      <a:pt x="145" y="143"/>
                    </a:lnTo>
                    <a:lnTo>
                      <a:pt x="134" y="158"/>
                    </a:lnTo>
                    <a:lnTo>
                      <a:pt x="123" y="174"/>
                    </a:lnTo>
                    <a:lnTo>
                      <a:pt x="114" y="189"/>
                    </a:lnTo>
                    <a:lnTo>
                      <a:pt x="108" y="200"/>
                    </a:lnTo>
                    <a:lnTo>
                      <a:pt x="102" y="202"/>
                    </a:lnTo>
                    <a:lnTo>
                      <a:pt x="98" y="205"/>
                    </a:lnTo>
                    <a:lnTo>
                      <a:pt x="92" y="208"/>
                    </a:lnTo>
                    <a:lnTo>
                      <a:pt x="87" y="210"/>
                    </a:lnTo>
                    <a:lnTo>
                      <a:pt x="81" y="212"/>
                    </a:lnTo>
                    <a:lnTo>
                      <a:pt x="74" y="214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3" y="211"/>
                    </a:lnTo>
                    <a:lnTo>
                      <a:pt x="55" y="211"/>
                    </a:lnTo>
                    <a:lnTo>
                      <a:pt x="46" y="210"/>
                    </a:lnTo>
                    <a:lnTo>
                      <a:pt x="37" y="209"/>
                    </a:lnTo>
                    <a:lnTo>
                      <a:pt x="27" y="209"/>
                    </a:lnTo>
                    <a:lnTo>
                      <a:pt x="18" y="208"/>
                    </a:lnTo>
                    <a:lnTo>
                      <a:pt x="10" y="205"/>
                    </a:lnTo>
                    <a:lnTo>
                      <a:pt x="5" y="200"/>
                    </a:lnTo>
                    <a:lnTo>
                      <a:pt x="0" y="194"/>
                    </a:lnTo>
                    <a:lnTo>
                      <a:pt x="3" y="191"/>
                    </a:lnTo>
                    <a:lnTo>
                      <a:pt x="6" y="185"/>
                    </a:lnTo>
                    <a:lnTo>
                      <a:pt x="8" y="179"/>
                    </a:lnTo>
                    <a:lnTo>
                      <a:pt x="14" y="172"/>
                    </a:lnTo>
                    <a:lnTo>
                      <a:pt x="17" y="164"/>
                    </a:lnTo>
                    <a:lnTo>
                      <a:pt x="24" y="157"/>
                    </a:lnTo>
                    <a:lnTo>
                      <a:pt x="30" y="149"/>
                    </a:lnTo>
                    <a:lnTo>
                      <a:pt x="36" y="142"/>
                    </a:lnTo>
                    <a:lnTo>
                      <a:pt x="49" y="136"/>
                    </a:lnTo>
                    <a:lnTo>
                      <a:pt x="60" y="129"/>
                    </a:lnTo>
                    <a:lnTo>
                      <a:pt x="71" y="122"/>
                    </a:lnTo>
                    <a:lnTo>
                      <a:pt x="81" y="114"/>
                    </a:lnTo>
                    <a:lnTo>
                      <a:pt x="91" y="105"/>
                    </a:lnTo>
                    <a:lnTo>
                      <a:pt x="102" y="97"/>
                    </a:lnTo>
                    <a:lnTo>
                      <a:pt x="110" y="90"/>
                    </a:lnTo>
                    <a:lnTo>
                      <a:pt x="119" y="84"/>
                    </a:lnTo>
                    <a:lnTo>
                      <a:pt x="139" y="56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42"/>
                    </a:lnTo>
                    <a:lnTo>
                      <a:pt x="143" y="37"/>
                    </a:lnTo>
                    <a:lnTo>
                      <a:pt x="146" y="33"/>
                    </a:lnTo>
                    <a:lnTo>
                      <a:pt x="152" y="28"/>
                    </a:lnTo>
                    <a:lnTo>
                      <a:pt x="157" y="24"/>
                    </a:lnTo>
                    <a:lnTo>
                      <a:pt x="163" y="19"/>
                    </a:lnTo>
                    <a:lnTo>
                      <a:pt x="166" y="19"/>
                    </a:lnTo>
                    <a:lnTo>
                      <a:pt x="169" y="18"/>
                    </a:lnTo>
                    <a:lnTo>
                      <a:pt x="170" y="17"/>
                    </a:lnTo>
                    <a:lnTo>
                      <a:pt x="169" y="1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7" name="Freeform 2415">
                <a:extLst>
                  <a:ext uri="{FF2B5EF4-FFF2-40B4-BE49-F238E27FC236}">
                    <a16:creationId xmlns:a16="http://schemas.microsoft.com/office/drawing/2014/main" id="{259FD771-5B2E-4EF6-B3EE-5F7900053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43"/>
                <a:ext cx="19" cy="5"/>
              </a:xfrm>
              <a:custGeom>
                <a:avLst/>
                <a:gdLst>
                  <a:gd name="T0" fmla="*/ 57 w 57"/>
                  <a:gd name="T1" fmla="*/ 1 h 16"/>
                  <a:gd name="T2" fmla="*/ 55 w 57"/>
                  <a:gd name="T3" fmla="*/ 1 h 16"/>
                  <a:gd name="T4" fmla="*/ 48 w 57"/>
                  <a:gd name="T5" fmla="*/ 0 h 16"/>
                  <a:gd name="T6" fmla="*/ 40 w 57"/>
                  <a:gd name="T7" fmla="*/ 0 h 16"/>
                  <a:gd name="T8" fmla="*/ 33 w 57"/>
                  <a:gd name="T9" fmla="*/ 1 h 16"/>
                  <a:gd name="T10" fmla="*/ 28 w 57"/>
                  <a:gd name="T11" fmla="*/ 3 h 16"/>
                  <a:gd name="T12" fmla="*/ 21 w 57"/>
                  <a:gd name="T13" fmla="*/ 6 h 16"/>
                  <a:gd name="T14" fmla="*/ 15 w 57"/>
                  <a:gd name="T15" fmla="*/ 8 h 16"/>
                  <a:gd name="T16" fmla="*/ 8 w 57"/>
                  <a:gd name="T17" fmla="*/ 10 h 16"/>
                  <a:gd name="T18" fmla="*/ 0 w 57"/>
                  <a:gd name="T19" fmla="*/ 14 h 16"/>
                  <a:gd name="T20" fmla="*/ 1 w 57"/>
                  <a:gd name="T21" fmla="*/ 16 h 16"/>
                  <a:gd name="T22" fmla="*/ 10 w 57"/>
                  <a:gd name="T23" fmla="*/ 14 h 16"/>
                  <a:gd name="T24" fmla="*/ 16 w 57"/>
                  <a:gd name="T25" fmla="*/ 10 h 16"/>
                  <a:gd name="T26" fmla="*/ 22 w 57"/>
                  <a:gd name="T27" fmla="*/ 8 h 16"/>
                  <a:gd name="T28" fmla="*/ 30 w 57"/>
                  <a:gd name="T29" fmla="*/ 6 h 16"/>
                  <a:gd name="T30" fmla="*/ 36 w 57"/>
                  <a:gd name="T31" fmla="*/ 3 h 16"/>
                  <a:gd name="T32" fmla="*/ 40 w 57"/>
                  <a:gd name="T33" fmla="*/ 3 h 16"/>
                  <a:gd name="T34" fmla="*/ 48 w 57"/>
                  <a:gd name="T35" fmla="*/ 3 h 16"/>
                  <a:gd name="T36" fmla="*/ 55 w 57"/>
                  <a:gd name="T37" fmla="*/ 3 h 16"/>
                  <a:gd name="T38" fmla="*/ 53 w 57"/>
                  <a:gd name="T39" fmla="*/ 3 h 16"/>
                  <a:gd name="T40" fmla="*/ 57 w 57"/>
                  <a:gd name="T4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6">
                    <a:moveTo>
                      <a:pt x="57" y="1"/>
                    </a:moveTo>
                    <a:lnTo>
                      <a:pt x="55" y="1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0" y="14"/>
                    </a:lnTo>
                    <a:lnTo>
                      <a:pt x="16" y="10"/>
                    </a:lnTo>
                    <a:lnTo>
                      <a:pt x="22" y="8"/>
                    </a:lnTo>
                    <a:lnTo>
                      <a:pt x="30" y="6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8" name="Freeform 2416">
                <a:extLst>
                  <a:ext uri="{FF2B5EF4-FFF2-40B4-BE49-F238E27FC236}">
                    <a16:creationId xmlns:a16="http://schemas.microsoft.com/office/drawing/2014/main" id="{EB4AFEE1-9505-4986-B50D-AE189AF92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843"/>
                <a:ext cx="5" cy="6"/>
              </a:xfrm>
              <a:custGeom>
                <a:avLst/>
                <a:gdLst>
                  <a:gd name="T0" fmla="*/ 16 w 16"/>
                  <a:gd name="T1" fmla="*/ 18 h 18"/>
                  <a:gd name="T2" fmla="*/ 16 w 16"/>
                  <a:gd name="T3" fmla="*/ 17 h 18"/>
                  <a:gd name="T4" fmla="*/ 13 w 16"/>
                  <a:gd name="T5" fmla="*/ 12 h 18"/>
                  <a:gd name="T6" fmla="*/ 9 w 16"/>
                  <a:gd name="T7" fmla="*/ 8 h 18"/>
                  <a:gd name="T8" fmla="*/ 7 w 16"/>
                  <a:gd name="T9" fmla="*/ 6 h 18"/>
                  <a:gd name="T10" fmla="*/ 4 w 16"/>
                  <a:gd name="T11" fmla="*/ 0 h 18"/>
                  <a:gd name="T12" fmla="*/ 0 w 16"/>
                  <a:gd name="T13" fmla="*/ 2 h 18"/>
                  <a:gd name="T14" fmla="*/ 4 w 16"/>
                  <a:gd name="T15" fmla="*/ 7 h 18"/>
                  <a:gd name="T16" fmla="*/ 7 w 16"/>
                  <a:gd name="T17" fmla="*/ 11 h 18"/>
                  <a:gd name="T18" fmla="*/ 9 w 16"/>
                  <a:gd name="T19" fmla="*/ 14 h 18"/>
                  <a:gd name="T20" fmla="*/ 13 w 16"/>
                  <a:gd name="T21" fmla="*/ 18 h 18"/>
                  <a:gd name="T22" fmla="*/ 13 w 16"/>
                  <a:gd name="T23" fmla="*/ 17 h 18"/>
                  <a:gd name="T24" fmla="*/ 16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lnTo>
                      <a:pt x="16" y="17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9" name="Freeform 2417">
                <a:extLst>
                  <a:ext uri="{FF2B5EF4-FFF2-40B4-BE49-F238E27FC236}">
                    <a16:creationId xmlns:a16="http://schemas.microsoft.com/office/drawing/2014/main" id="{C05E55E0-8F53-4A8C-95B7-171A0BDB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849"/>
                <a:ext cx="3" cy="4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6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0" name="Freeform 2418">
                <a:extLst>
                  <a:ext uri="{FF2B5EF4-FFF2-40B4-BE49-F238E27FC236}">
                    <a16:creationId xmlns:a16="http://schemas.microsoft.com/office/drawing/2014/main" id="{43709DA9-22C2-45E0-ADE3-F35E524E2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853"/>
                <a:ext cx="2" cy="17"/>
              </a:xfrm>
              <a:custGeom>
                <a:avLst/>
                <a:gdLst>
                  <a:gd name="T0" fmla="*/ 6 w 6"/>
                  <a:gd name="T1" fmla="*/ 51 h 51"/>
                  <a:gd name="T2" fmla="*/ 6 w 6"/>
                  <a:gd name="T3" fmla="*/ 49 h 51"/>
                  <a:gd name="T4" fmla="*/ 6 w 6"/>
                  <a:gd name="T5" fmla="*/ 44 h 51"/>
                  <a:gd name="T6" fmla="*/ 6 w 6"/>
                  <a:gd name="T7" fmla="*/ 37 h 51"/>
                  <a:gd name="T8" fmla="*/ 6 w 6"/>
                  <a:gd name="T9" fmla="*/ 31 h 51"/>
                  <a:gd name="T10" fmla="*/ 6 w 6"/>
                  <a:gd name="T11" fmla="*/ 24 h 51"/>
                  <a:gd name="T12" fmla="*/ 6 w 6"/>
                  <a:gd name="T13" fmla="*/ 17 h 51"/>
                  <a:gd name="T14" fmla="*/ 5 w 6"/>
                  <a:gd name="T15" fmla="*/ 10 h 51"/>
                  <a:gd name="T16" fmla="*/ 3 w 6"/>
                  <a:gd name="T17" fmla="*/ 6 h 51"/>
                  <a:gd name="T18" fmla="*/ 2 w 6"/>
                  <a:gd name="T19" fmla="*/ 0 h 51"/>
                  <a:gd name="T20" fmla="*/ 0 w 6"/>
                  <a:gd name="T21" fmla="*/ 2 h 51"/>
                  <a:gd name="T22" fmla="*/ 1 w 6"/>
                  <a:gd name="T23" fmla="*/ 6 h 51"/>
                  <a:gd name="T24" fmla="*/ 1 w 6"/>
                  <a:gd name="T25" fmla="*/ 10 h 51"/>
                  <a:gd name="T26" fmla="*/ 2 w 6"/>
                  <a:gd name="T27" fmla="*/ 17 h 51"/>
                  <a:gd name="T28" fmla="*/ 2 w 6"/>
                  <a:gd name="T29" fmla="*/ 24 h 51"/>
                  <a:gd name="T30" fmla="*/ 2 w 6"/>
                  <a:gd name="T31" fmla="*/ 31 h 51"/>
                  <a:gd name="T32" fmla="*/ 2 w 6"/>
                  <a:gd name="T33" fmla="*/ 37 h 51"/>
                  <a:gd name="T34" fmla="*/ 2 w 6"/>
                  <a:gd name="T35" fmla="*/ 44 h 51"/>
                  <a:gd name="T36" fmla="*/ 2 w 6"/>
                  <a:gd name="T37" fmla="*/ 49 h 51"/>
                  <a:gd name="T38" fmla="*/ 2 w 6"/>
                  <a:gd name="T39" fmla="*/ 48 h 51"/>
                  <a:gd name="T40" fmla="*/ 6 w 6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1">
                    <a:moveTo>
                      <a:pt x="6" y="51"/>
                    </a:moveTo>
                    <a:lnTo>
                      <a:pt x="6" y="49"/>
                    </a:lnTo>
                    <a:lnTo>
                      <a:pt x="6" y="44"/>
                    </a:lnTo>
                    <a:lnTo>
                      <a:pt x="6" y="37"/>
                    </a:lnTo>
                    <a:lnTo>
                      <a:pt x="6" y="31"/>
                    </a:lnTo>
                    <a:lnTo>
                      <a:pt x="6" y="24"/>
                    </a:lnTo>
                    <a:lnTo>
                      <a:pt x="6" y="17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1" name="Freeform 2419">
                <a:extLst>
                  <a:ext uri="{FF2B5EF4-FFF2-40B4-BE49-F238E27FC236}">
                    <a16:creationId xmlns:a16="http://schemas.microsoft.com/office/drawing/2014/main" id="{6566AF32-FD53-42F3-BF47-DB9B753D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868"/>
                <a:ext cx="12" cy="8"/>
              </a:xfrm>
              <a:custGeom>
                <a:avLst/>
                <a:gdLst>
                  <a:gd name="T0" fmla="*/ 1 w 37"/>
                  <a:gd name="T1" fmla="*/ 23 h 23"/>
                  <a:gd name="T2" fmla="*/ 0 w 37"/>
                  <a:gd name="T3" fmla="*/ 23 h 23"/>
                  <a:gd name="T4" fmla="*/ 7 w 37"/>
                  <a:gd name="T5" fmla="*/ 22 h 23"/>
                  <a:gd name="T6" fmla="*/ 11 w 37"/>
                  <a:gd name="T7" fmla="*/ 21 h 23"/>
                  <a:gd name="T8" fmla="*/ 17 w 37"/>
                  <a:gd name="T9" fmla="*/ 18 h 23"/>
                  <a:gd name="T10" fmla="*/ 21 w 37"/>
                  <a:gd name="T11" fmla="*/ 16 h 23"/>
                  <a:gd name="T12" fmla="*/ 25 w 37"/>
                  <a:gd name="T13" fmla="*/ 13 h 23"/>
                  <a:gd name="T14" fmla="*/ 30 w 37"/>
                  <a:gd name="T15" fmla="*/ 10 h 23"/>
                  <a:gd name="T16" fmla="*/ 34 w 37"/>
                  <a:gd name="T17" fmla="*/ 7 h 23"/>
                  <a:gd name="T18" fmla="*/ 37 w 37"/>
                  <a:gd name="T19" fmla="*/ 4 h 23"/>
                  <a:gd name="T20" fmla="*/ 34 w 37"/>
                  <a:gd name="T21" fmla="*/ 0 h 23"/>
                  <a:gd name="T22" fmla="*/ 31 w 37"/>
                  <a:gd name="T23" fmla="*/ 5 h 23"/>
                  <a:gd name="T24" fmla="*/ 27 w 37"/>
                  <a:gd name="T25" fmla="*/ 8 h 23"/>
                  <a:gd name="T26" fmla="*/ 23 w 37"/>
                  <a:gd name="T27" fmla="*/ 10 h 23"/>
                  <a:gd name="T28" fmla="*/ 19 w 37"/>
                  <a:gd name="T29" fmla="*/ 13 h 23"/>
                  <a:gd name="T30" fmla="*/ 15 w 37"/>
                  <a:gd name="T31" fmla="*/ 16 h 23"/>
                  <a:gd name="T32" fmla="*/ 11 w 37"/>
                  <a:gd name="T33" fmla="*/ 18 h 23"/>
                  <a:gd name="T34" fmla="*/ 6 w 37"/>
                  <a:gd name="T35" fmla="*/ 18 h 23"/>
                  <a:gd name="T36" fmla="*/ 0 w 37"/>
                  <a:gd name="T37" fmla="*/ 19 h 23"/>
                  <a:gd name="T38" fmla="*/ 1 w 37"/>
                  <a:gd name="T3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23">
                    <a:moveTo>
                      <a:pt x="1" y="23"/>
                    </a:moveTo>
                    <a:lnTo>
                      <a:pt x="0" y="23"/>
                    </a:lnTo>
                    <a:lnTo>
                      <a:pt x="7" y="22"/>
                    </a:lnTo>
                    <a:lnTo>
                      <a:pt x="11" y="21"/>
                    </a:lnTo>
                    <a:lnTo>
                      <a:pt x="17" y="18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4" y="7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19" y="13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0" y="19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2" name="Freeform 2420">
                <a:extLst>
                  <a:ext uri="{FF2B5EF4-FFF2-40B4-BE49-F238E27FC236}">
                    <a16:creationId xmlns:a16="http://schemas.microsoft.com/office/drawing/2014/main" id="{53611864-E457-41E2-BA2A-E2B9BD1C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31" cy="34"/>
              </a:xfrm>
              <a:custGeom>
                <a:avLst/>
                <a:gdLst>
                  <a:gd name="T0" fmla="*/ 2 w 93"/>
                  <a:gd name="T1" fmla="*/ 104 h 104"/>
                  <a:gd name="T2" fmla="*/ 3 w 93"/>
                  <a:gd name="T3" fmla="*/ 104 h 104"/>
                  <a:gd name="T4" fmla="*/ 9 w 93"/>
                  <a:gd name="T5" fmla="*/ 93 h 104"/>
                  <a:gd name="T6" fmla="*/ 18 w 93"/>
                  <a:gd name="T7" fmla="*/ 78 h 104"/>
                  <a:gd name="T8" fmla="*/ 28 w 93"/>
                  <a:gd name="T9" fmla="*/ 63 h 104"/>
                  <a:gd name="T10" fmla="*/ 40 w 93"/>
                  <a:gd name="T11" fmla="*/ 46 h 104"/>
                  <a:gd name="T12" fmla="*/ 54 w 93"/>
                  <a:gd name="T13" fmla="*/ 32 h 104"/>
                  <a:gd name="T14" fmla="*/ 67 w 93"/>
                  <a:gd name="T15" fmla="*/ 18 h 104"/>
                  <a:gd name="T16" fmla="*/ 79 w 93"/>
                  <a:gd name="T17" fmla="*/ 8 h 104"/>
                  <a:gd name="T18" fmla="*/ 93 w 93"/>
                  <a:gd name="T19" fmla="*/ 3 h 104"/>
                  <a:gd name="T20" fmla="*/ 92 w 93"/>
                  <a:gd name="T21" fmla="*/ 0 h 104"/>
                  <a:gd name="T22" fmla="*/ 78 w 93"/>
                  <a:gd name="T23" fmla="*/ 5 h 104"/>
                  <a:gd name="T24" fmla="*/ 64 w 93"/>
                  <a:gd name="T25" fmla="*/ 15 h 104"/>
                  <a:gd name="T26" fmla="*/ 50 w 93"/>
                  <a:gd name="T27" fmla="*/ 29 h 104"/>
                  <a:gd name="T28" fmla="*/ 38 w 93"/>
                  <a:gd name="T29" fmla="*/ 46 h 104"/>
                  <a:gd name="T30" fmla="*/ 26 w 93"/>
                  <a:gd name="T31" fmla="*/ 60 h 104"/>
                  <a:gd name="T32" fmla="*/ 16 w 93"/>
                  <a:gd name="T33" fmla="*/ 77 h 104"/>
                  <a:gd name="T34" fmla="*/ 7 w 93"/>
                  <a:gd name="T35" fmla="*/ 91 h 104"/>
                  <a:gd name="T36" fmla="*/ 0 w 93"/>
                  <a:gd name="T37" fmla="*/ 103 h 104"/>
                  <a:gd name="T38" fmla="*/ 1 w 93"/>
                  <a:gd name="T39" fmla="*/ 102 h 104"/>
                  <a:gd name="T40" fmla="*/ 2 w 9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9" y="93"/>
                    </a:lnTo>
                    <a:lnTo>
                      <a:pt x="18" y="78"/>
                    </a:lnTo>
                    <a:lnTo>
                      <a:pt x="28" y="63"/>
                    </a:lnTo>
                    <a:lnTo>
                      <a:pt x="40" y="46"/>
                    </a:lnTo>
                    <a:lnTo>
                      <a:pt x="54" y="32"/>
                    </a:lnTo>
                    <a:lnTo>
                      <a:pt x="67" y="18"/>
                    </a:lnTo>
                    <a:lnTo>
                      <a:pt x="79" y="8"/>
                    </a:lnTo>
                    <a:lnTo>
                      <a:pt x="93" y="3"/>
                    </a:lnTo>
                    <a:lnTo>
                      <a:pt x="92" y="0"/>
                    </a:lnTo>
                    <a:lnTo>
                      <a:pt x="78" y="5"/>
                    </a:lnTo>
                    <a:lnTo>
                      <a:pt x="64" y="15"/>
                    </a:lnTo>
                    <a:lnTo>
                      <a:pt x="50" y="29"/>
                    </a:lnTo>
                    <a:lnTo>
                      <a:pt x="38" y="46"/>
                    </a:lnTo>
                    <a:lnTo>
                      <a:pt x="26" y="60"/>
                    </a:lnTo>
                    <a:lnTo>
                      <a:pt x="16" y="77"/>
                    </a:lnTo>
                    <a:lnTo>
                      <a:pt x="7" y="91"/>
                    </a:lnTo>
                    <a:lnTo>
                      <a:pt x="0" y="103"/>
                    </a:lnTo>
                    <a:lnTo>
                      <a:pt x="1" y="102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3" name="Freeform 2421">
                <a:extLst>
                  <a:ext uri="{FF2B5EF4-FFF2-40B4-BE49-F238E27FC236}">
                    <a16:creationId xmlns:a16="http://schemas.microsoft.com/office/drawing/2014/main" id="{63837B36-14EC-4DBF-9F5E-74467ED97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09"/>
                <a:ext cx="14" cy="6"/>
              </a:xfrm>
              <a:custGeom>
                <a:avLst/>
                <a:gdLst>
                  <a:gd name="T0" fmla="*/ 0 w 43"/>
                  <a:gd name="T1" fmla="*/ 16 h 18"/>
                  <a:gd name="T2" fmla="*/ 1 w 43"/>
                  <a:gd name="T3" fmla="*/ 18 h 18"/>
                  <a:gd name="T4" fmla="*/ 5 w 43"/>
                  <a:gd name="T5" fmla="*/ 18 h 18"/>
                  <a:gd name="T6" fmla="*/ 11 w 43"/>
                  <a:gd name="T7" fmla="*/ 16 h 18"/>
                  <a:gd name="T8" fmla="*/ 16 w 43"/>
                  <a:gd name="T9" fmla="*/ 14 h 18"/>
                  <a:gd name="T10" fmla="*/ 22 w 43"/>
                  <a:gd name="T11" fmla="*/ 12 h 18"/>
                  <a:gd name="T12" fmla="*/ 28 w 43"/>
                  <a:gd name="T13" fmla="*/ 10 h 18"/>
                  <a:gd name="T14" fmla="*/ 34 w 43"/>
                  <a:gd name="T15" fmla="*/ 7 h 18"/>
                  <a:gd name="T16" fmla="*/ 39 w 43"/>
                  <a:gd name="T17" fmla="*/ 4 h 18"/>
                  <a:gd name="T18" fmla="*/ 43 w 43"/>
                  <a:gd name="T19" fmla="*/ 2 h 18"/>
                  <a:gd name="T20" fmla="*/ 42 w 43"/>
                  <a:gd name="T21" fmla="*/ 0 h 18"/>
                  <a:gd name="T22" fmla="*/ 38 w 43"/>
                  <a:gd name="T23" fmla="*/ 2 h 18"/>
                  <a:gd name="T24" fmla="*/ 32 w 43"/>
                  <a:gd name="T25" fmla="*/ 4 h 18"/>
                  <a:gd name="T26" fmla="*/ 26 w 43"/>
                  <a:gd name="T27" fmla="*/ 7 h 18"/>
                  <a:gd name="T28" fmla="*/ 21 w 43"/>
                  <a:gd name="T29" fmla="*/ 10 h 18"/>
                  <a:gd name="T30" fmla="*/ 15 w 43"/>
                  <a:gd name="T31" fmla="*/ 12 h 18"/>
                  <a:gd name="T32" fmla="*/ 8 w 43"/>
                  <a:gd name="T33" fmla="*/ 13 h 18"/>
                  <a:gd name="T34" fmla="*/ 5 w 43"/>
                  <a:gd name="T35" fmla="*/ 14 h 18"/>
                  <a:gd name="T36" fmla="*/ 1 w 43"/>
                  <a:gd name="T37" fmla="*/ 14 h 18"/>
                  <a:gd name="T38" fmla="*/ 3 w 43"/>
                  <a:gd name="T39" fmla="*/ 15 h 18"/>
                  <a:gd name="T40" fmla="*/ 0 w 43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16"/>
                    </a:moveTo>
                    <a:lnTo>
                      <a:pt x="1" y="18"/>
                    </a:lnTo>
                    <a:lnTo>
                      <a:pt x="5" y="18"/>
                    </a:lnTo>
                    <a:lnTo>
                      <a:pt x="11" y="16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4" name="Freeform 2422">
                <a:extLst>
                  <a:ext uri="{FF2B5EF4-FFF2-40B4-BE49-F238E27FC236}">
                    <a16:creationId xmlns:a16="http://schemas.microsoft.com/office/drawing/2014/main" id="{F85317CA-09F7-40E0-936E-A1BE0622A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913"/>
                <a:ext cx="2" cy="2"/>
              </a:xfrm>
              <a:custGeom>
                <a:avLst/>
                <a:gdLst>
                  <a:gd name="T0" fmla="*/ 1 w 6"/>
                  <a:gd name="T1" fmla="*/ 3 h 7"/>
                  <a:gd name="T2" fmla="*/ 0 w 6"/>
                  <a:gd name="T3" fmla="*/ 2 h 7"/>
                  <a:gd name="T4" fmla="*/ 2 w 6"/>
                  <a:gd name="T5" fmla="*/ 7 h 7"/>
                  <a:gd name="T6" fmla="*/ 6 w 6"/>
                  <a:gd name="T7" fmla="*/ 4 h 7"/>
                  <a:gd name="T8" fmla="*/ 3 w 6"/>
                  <a:gd name="T9" fmla="*/ 1 h 7"/>
                  <a:gd name="T10" fmla="*/ 1 w 6"/>
                  <a:gd name="T11" fmla="*/ 0 h 7"/>
                  <a:gd name="T12" fmla="*/ 1 w 6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5" name="Freeform 2423">
                <a:extLst>
                  <a:ext uri="{FF2B5EF4-FFF2-40B4-BE49-F238E27FC236}">
                    <a16:creationId xmlns:a16="http://schemas.microsoft.com/office/drawing/2014/main" id="{55FAF36F-C333-49B0-8AEB-73351120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8"/>
                <a:ext cx="22" cy="6"/>
              </a:xfrm>
              <a:custGeom>
                <a:avLst/>
                <a:gdLst>
                  <a:gd name="T0" fmla="*/ 0 w 65"/>
                  <a:gd name="T1" fmla="*/ 0 h 19"/>
                  <a:gd name="T2" fmla="*/ 0 w 65"/>
                  <a:gd name="T3" fmla="*/ 1 h 19"/>
                  <a:gd name="T4" fmla="*/ 6 w 65"/>
                  <a:gd name="T5" fmla="*/ 8 h 19"/>
                  <a:gd name="T6" fmla="*/ 13 w 65"/>
                  <a:gd name="T7" fmla="*/ 12 h 19"/>
                  <a:gd name="T8" fmla="*/ 21 w 65"/>
                  <a:gd name="T9" fmla="*/ 16 h 19"/>
                  <a:gd name="T10" fmla="*/ 30 w 65"/>
                  <a:gd name="T11" fmla="*/ 16 h 19"/>
                  <a:gd name="T12" fmla="*/ 40 w 65"/>
                  <a:gd name="T13" fmla="*/ 17 h 19"/>
                  <a:gd name="T14" fmla="*/ 49 w 65"/>
                  <a:gd name="T15" fmla="*/ 18 h 19"/>
                  <a:gd name="T16" fmla="*/ 58 w 65"/>
                  <a:gd name="T17" fmla="*/ 18 h 19"/>
                  <a:gd name="T18" fmla="*/ 65 w 65"/>
                  <a:gd name="T19" fmla="*/ 19 h 19"/>
                  <a:gd name="T20" fmla="*/ 65 w 65"/>
                  <a:gd name="T21" fmla="*/ 16 h 19"/>
                  <a:gd name="T22" fmla="*/ 58 w 65"/>
                  <a:gd name="T23" fmla="*/ 16 h 19"/>
                  <a:gd name="T24" fmla="*/ 49 w 65"/>
                  <a:gd name="T25" fmla="*/ 16 h 19"/>
                  <a:gd name="T26" fmla="*/ 40 w 65"/>
                  <a:gd name="T27" fmla="*/ 15 h 19"/>
                  <a:gd name="T28" fmla="*/ 30 w 65"/>
                  <a:gd name="T29" fmla="*/ 15 h 19"/>
                  <a:gd name="T30" fmla="*/ 22 w 65"/>
                  <a:gd name="T31" fmla="*/ 12 h 19"/>
                  <a:gd name="T32" fmla="*/ 14 w 65"/>
                  <a:gd name="T33" fmla="*/ 10 h 19"/>
                  <a:gd name="T34" fmla="*/ 9 w 65"/>
                  <a:gd name="T35" fmla="*/ 6 h 19"/>
                  <a:gd name="T36" fmla="*/ 4 w 65"/>
                  <a:gd name="T37" fmla="*/ 0 h 19"/>
                  <a:gd name="T38" fmla="*/ 4 w 65"/>
                  <a:gd name="T39" fmla="*/ 1 h 19"/>
                  <a:gd name="T40" fmla="*/ 0 w 65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9">
                    <a:moveTo>
                      <a:pt x="0" y="0"/>
                    </a:moveTo>
                    <a:lnTo>
                      <a:pt x="0" y="1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21" y="16"/>
                    </a:lnTo>
                    <a:lnTo>
                      <a:pt x="30" y="16"/>
                    </a:lnTo>
                    <a:lnTo>
                      <a:pt x="40" y="17"/>
                    </a:lnTo>
                    <a:lnTo>
                      <a:pt x="49" y="18"/>
                    </a:lnTo>
                    <a:lnTo>
                      <a:pt x="58" y="18"/>
                    </a:lnTo>
                    <a:lnTo>
                      <a:pt x="65" y="19"/>
                    </a:lnTo>
                    <a:lnTo>
                      <a:pt x="65" y="16"/>
                    </a:lnTo>
                    <a:lnTo>
                      <a:pt x="58" y="16"/>
                    </a:lnTo>
                    <a:lnTo>
                      <a:pt x="49" y="16"/>
                    </a:lnTo>
                    <a:lnTo>
                      <a:pt x="40" y="15"/>
                    </a:lnTo>
                    <a:lnTo>
                      <a:pt x="30" y="15"/>
                    </a:lnTo>
                    <a:lnTo>
                      <a:pt x="22" y="12"/>
                    </a:lnTo>
                    <a:lnTo>
                      <a:pt x="14" y="10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6" name="Freeform 2424">
                <a:extLst>
                  <a:ext uri="{FF2B5EF4-FFF2-40B4-BE49-F238E27FC236}">
                    <a16:creationId xmlns:a16="http://schemas.microsoft.com/office/drawing/2014/main" id="{70A496A2-1AE0-464B-9E87-44270FD5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90"/>
                <a:ext cx="13" cy="18"/>
              </a:xfrm>
              <a:custGeom>
                <a:avLst/>
                <a:gdLst>
                  <a:gd name="T0" fmla="*/ 37 w 40"/>
                  <a:gd name="T1" fmla="*/ 0 h 55"/>
                  <a:gd name="T2" fmla="*/ 36 w 40"/>
                  <a:gd name="T3" fmla="*/ 0 h 55"/>
                  <a:gd name="T4" fmla="*/ 30 w 40"/>
                  <a:gd name="T5" fmla="*/ 9 h 55"/>
                  <a:gd name="T6" fmla="*/ 24 w 40"/>
                  <a:gd name="T7" fmla="*/ 17 h 55"/>
                  <a:gd name="T8" fmla="*/ 18 w 40"/>
                  <a:gd name="T9" fmla="*/ 24 h 55"/>
                  <a:gd name="T10" fmla="*/ 14 w 40"/>
                  <a:gd name="T11" fmla="*/ 31 h 55"/>
                  <a:gd name="T12" fmla="*/ 9 w 40"/>
                  <a:gd name="T13" fmla="*/ 39 h 55"/>
                  <a:gd name="T14" fmla="*/ 6 w 40"/>
                  <a:gd name="T15" fmla="*/ 44 h 55"/>
                  <a:gd name="T16" fmla="*/ 3 w 40"/>
                  <a:gd name="T17" fmla="*/ 50 h 55"/>
                  <a:gd name="T18" fmla="*/ 0 w 40"/>
                  <a:gd name="T19" fmla="*/ 53 h 55"/>
                  <a:gd name="T20" fmla="*/ 4 w 40"/>
                  <a:gd name="T21" fmla="*/ 55 h 55"/>
                  <a:gd name="T22" fmla="*/ 6 w 40"/>
                  <a:gd name="T23" fmla="*/ 51 h 55"/>
                  <a:gd name="T24" fmla="*/ 8 w 40"/>
                  <a:gd name="T25" fmla="*/ 46 h 55"/>
                  <a:gd name="T26" fmla="*/ 13 w 40"/>
                  <a:gd name="T27" fmla="*/ 40 h 55"/>
                  <a:gd name="T28" fmla="*/ 17 w 40"/>
                  <a:gd name="T29" fmla="*/ 32 h 55"/>
                  <a:gd name="T30" fmla="*/ 21 w 40"/>
                  <a:gd name="T31" fmla="*/ 25 h 55"/>
                  <a:gd name="T32" fmla="*/ 27 w 40"/>
                  <a:gd name="T33" fmla="*/ 18 h 55"/>
                  <a:gd name="T34" fmla="*/ 33 w 40"/>
                  <a:gd name="T35" fmla="*/ 11 h 55"/>
                  <a:gd name="T36" fmla="*/ 40 w 40"/>
                  <a:gd name="T37" fmla="*/ 3 h 55"/>
                  <a:gd name="T38" fmla="*/ 39 w 40"/>
                  <a:gd name="T39" fmla="*/ 3 h 55"/>
                  <a:gd name="T40" fmla="*/ 37 w 40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5">
                    <a:moveTo>
                      <a:pt x="37" y="0"/>
                    </a:moveTo>
                    <a:lnTo>
                      <a:pt x="36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8" y="24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3" y="50"/>
                    </a:lnTo>
                    <a:lnTo>
                      <a:pt x="0" y="53"/>
                    </a:lnTo>
                    <a:lnTo>
                      <a:pt x="4" y="55"/>
                    </a:lnTo>
                    <a:lnTo>
                      <a:pt x="6" y="51"/>
                    </a:lnTo>
                    <a:lnTo>
                      <a:pt x="8" y="46"/>
                    </a:lnTo>
                    <a:lnTo>
                      <a:pt x="13" y="40"/>
                    </a:lnTo>
                    <a:lnTo>
                      <a:pt x="17" y="32"/>
                    </a:lnTo>
                    <a:lnTo>
                      <a:pt x="21" y="25"/>
                    </a:lnTo>
                    <a:lnTo>
                      <a:pt x="27" y="18"/>
                    </a:lnTo>
                    <a:lnTo>
                      <a:pt x="33" y="1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7" name="Freeform 2425">
                <a:extLst>
                  <a:ext uri="{FF2B5EF4-FFF2-40B4-BE49-F238E27FC236}">
                    <a16:creationId xmlns:a16="http://schemas.microsoft.com/office/drawing/2014/main" id="{1A06FFFB-A35F-4610-9F61-4A2F4FE9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871"/>
                <a:ext cx="28" cy="20"/>
              </a:xfrm>
              <a:custGeom>
                <a:avLst/>
                <a:gdLst>
                  <a:gd name="T0" fmla="*/ 82 w 86"/>
                  <a:gd name="T1" fmla="*/ 0 h 59"/>
                  <a:gd name="T2" fmla="*/ 83 w 86"/>
                  <a:gd name="T3" fmla="*/ 0 h 59"/>
                  <a:gd name="T4" fmla="*/ 74 w 86"/>
                  <a:gd name="T5" fmla="*/ 5 h 59"/>
                  <a:gd name="T6" fmla="*/ 65 w 86"/>
                  <a:gd name="T7" fmla="*/ 13 h 59"/>
                  <a:gd name="T8" fmla="*/ 55 w 86"/>
                  <a:gd name="T9" fmla="*/ 22 h 59"/>
                  <a:gd name="T10" fmla="*/ 45 w 86"/>
                  <a:gd name="T11" fmla="*/ 29 h 59"/>
                  <a:gd name="T12" fmla="*/ 35 w 86"/>
                  <a:gd name="T13" fmla="*/ 37 h 59"/>
                  <a:gd name="T14" fmla="*/ 25 w 86"/>
                  <a:gd name="T15" fmla="*/ 45 h 59"/>
                  <a:gd name="T16" fmla="*/ 13 w 86"/>
                  <a:gd name="T17" fmla="*/ 51 h 59"/>
                  <a:gd name="T18" fmla="*/ 0 w 86"/>
                  <a:gd name="T19" fmla="*/ 56 h 59"/>
                  <a:gd name="T20" fmla="*/ 3 w 86"/>
                  <a:gd name="T21" fmla="*/ 59 h 59"/>
                  <a:gd name="T22" fmla="*/ 14 w 86"/>
                  <a:gd name="T23" fmla="*/ 54 h 59"/>
                  <a:gd name="T24" fmla="*/ 25 w 86"/>
                  <a:gd name="T25" fmla="*/ 47 h 59"/>
                  <a:gd name="T26" fmla="*/ 37 w 86"/>
                  <a:gd name="T27" fmla="*/ 39 h 59"/>
                  <a:gd name="T28" fmla="*/ 47 w 86"/>
                  <a:gd name="T29" fmla="*/ 31 h 59"/>
                  <a:gd name="T30" fmla="*/ 58 w 86"/>
                  <a:gd name="T31" fmla="*/ 23 h 59"/>
                  <a:gd name="T32" fmla="*/ 68 w 86"/>
                  <a:gd name="T33" fmla="*/ 15 h 59"/>
                  <a:gd name="T34" fmla="*/ 77 w 86"/>
                  <a:gd name="T35" fmla="*/ 8 h 59"/>
                  <a:gd name="T36" fmla="*/ 86 w 86"/>
                  <a:gd name="T37" fmla="*/ 2 h 59"/>
                  <a:gd name="T38" fmla="*/ 86 w 86"/>
                  <a:gd name="T39" fmla="*/ 2 h 59"/>
                  <a:gd name="T40" fmla="*/ 82 w 86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59">
                    <a:moveTo>
                      <a:pt x="82" y="0"/>
                    </a:moveTo>
                    <a:lnTo>
                      <a:pt x="83" y="0"/>
                    </a:lnTo>
                    <a:lnTo>
                      <a:pt x="74" y="5"/>
                    </a:lnTo>
                    <a:lnTo>
                      <a:pt x="65" y="13"/>
                    </a:lnTo>
                    <a:lnTo>
                      <a:pt x="55" y="22"/>
                    </a:lnTo>
                    <a:lnTo>
                      <a:pt x="45" y="29"/>
                    </a:lnTo>
                    <a:lnTo>
                      <a:pt x="35" y="37"/>
                    </a:lnTo>
                    <a:lnTo>
                      <a:pt x="25" y="45"/>
                    </a:lnTo>
                    <a:lnTo>
                      <a:pt x="13" y="51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14" y="54"/>
                    </a:lnTo>
                    <a:lnTo>
                      <a:pt x="25" y="47"/>
                    </a:lnTo>
                    <a:lnTo>
                      <a:pt x="37" y="39"/>
                    </a:lnTo>
                    <a:lnTo>
                      <a:pt x="47" y="31"/>
                    </a:lnTo>
                    <a:lnTo>
                      <a:pt x="58" y="23"/>
                    </a:lnTo>
                    <a:lnTo>
                      <a:pt x="68" y="15"/>
                    </a:lnTo>
                    <a:lnTo>
                      <a:pt x="77" y="8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8" name="Freeform 2426">
                <a:extLst>
                  <a:ext uri="{FF2B5EF4-FFF2-40B4-BE49-F238E27FC236}">
                    <a16:creationId xmlns:a16="http://schemas.microsoft.com/office/drawing/2014/main" id="{EC670382-6769-4E4B-BD2D-BBF8D741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62"/>
                <a:ext cx="8" cy="10"/>
              </a:xfrm>
              <a:custGeom>
                <a:avLst/>
                <a:gdLst>
                  <a:gd name="T0" fmla="*/ 19 w 23"/>
                  <a:gd name="T1" fmla="*/ 1 h 30"/>
                  <a:gd name="T2" fmla="*/ 19 w 23"/>
                  <a:gd name="T3" fmla="*/ 0 h 30"/>
                  <a:gd name="T4" fmla="*/ 0 w 23"/>
                  <a:gd name="T5" fmla="*/ 28 h 30"/>
                  <a:gd name="T6" fmla="*/ 4 w 23"/>
                  <a:gd name="T7" fmla="*/ 30 h 30"/>
                  <a:gd name="T8" fmla="*/ 23 w 23"/>
                  <a:gd name="T9" fmla="*/ 1 h 30"/>
                  <a:gd name="T10" fmla="*/ 23 w 23"/>
                  <a:gd name="T11" fmla="*/ 0 h 30"/>
                  <a:gd name="T12" fmla="*/ 19 w 23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9" name="Freeform 2427">
                <a:extLst>
                  <a:ext uri="{FF2B5EF4-FFF2-40B4-BE49-F238E27FC236}">
                    <a16:creationId xmlns:a16="http://schemas.microsoft.com/office/drawing/2014/main" id="{7E34DB16-3480-42B2-A763-F514DF22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849"/>
                <a:ext cx="10" cy="13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20 w 28"/>
                  <a:gd name="T5" fmla="*/ 5 h 38"/>
                  <a:gd name="T6" fmla="*/ 15 w 28"/>
                  <a:gd name="T7" fmla="*/ 10 h 38"/>
                  <a:gd name="T8" fmla="*/ 9 w 28"/>
                  <a:gd name="T9" fmla="*/ 14 h 38"/>
                  <a:gd name="T10" fmla="*/ 6 w 28"/>
                  <a:gd name="T11" fmla="*/ 18 h 38"/>
                  <a:gd name="T12" fmla="*/ 3 w 28"/>
                  <a:gd name="T13" fmla="*/ 23 h 38"/>
                  <a:gd name="T14" fmla="*/ 0 w 28"/>
                  <a:gd name="T15" fmla="*/ 28 h 38"/>
                  <a:gd name="T16" fmla="*/ 0 w 28"/>
                  <a:gd name="T17" fmla="*/ 33 h 38"/>
                  <a:gd name="T18" fmla="*/ 1 w 28"/>
                  <a:gd name="T19" fmla="*/ 38 h 38"/>
                  <a:gd name="T20" fmla="*/ 5 w 28"/>
                  <a:gd name="T21" fmla="*/ 38 h 38"/>
                  <a:gd name="T22" fmla="*/ 4 w 28"/>
                  <a:gd name="T23" fmla="*/ 33 h 38"/>
                  <a:gd name="T24" fmla="*/ 4 w 28"/>
                  <a:gd name="T25" fmla="*/ 29 h 38"/>
                  <a:gd name="T26" fmla="*/ 6 w 28"/>
                  <a:gd name="T27" fmla="*/ 25 h 38"/>
                  <a:gd name="T28" fmla="*/ 9 w 28"/>
                  <a:gd name="T29" fmla="*/ 20 h 38"/>
                  <a:gd name="T30" fmla="*/ 13 w 28"/>
                  <a:gd name="T31" fmla="*/ 17 h 38"/>
                  <a:gd name="T32" fmla="*/ 18 w 28"/>
                  <a:gd name="T33" fmla="*/ 13 h 38"/>
                  <a:gd name="T34" fmla="*/ 23 w 28"/>
                  <a:gd name="T35" fmla="*/ 8 h 38"/>
                  <a:gd name="T36" fmla="*/ 28 w 28"/>
                  <a:gd name="T37" fmla="*/ 2 h 38"/>
                  <a:gd name="T38" fmla="*/ 26 w 28"/>
                  <a:gd name="T39" fmla="*/ 2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5" y="38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9" y="20"/>
                    </a:lnTo>
                    <a:lnTo>
                      <a:pt x="13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0" name="Freeform 2428">
                <a:extLst>
                  <a:ext uri="{FF2B5EF4-FFF2-40B4-BE49-F238E27FC236}">
                    <a16:creationId xmlns:a16="http://schemas.microsoft.com/office/drawing/2014/main" id="{FB7FE3D4-E0EB-461F-952B-3105C5C4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3847"/>
                <a:ext cx="3" cy="3"/>
              </a:xfrm>
              <a:custGeom>
                <a:avLst/>
                <a:gdLst>
                  <a:gd name="T0" fmla="*/ 6 w 9"/>
                  <a:gd name="T1" fmla="*/ 0 h 8"/>
                  <a:gd name="T2" fmla="*/ 4 w 9"/>
                  <a:gd name="T3" fmla="*/ 3 h 8"/>
                  <a:gd name="T4" fmla="*/ 4 w 9"/>
                  <a:gd name="T5" fmla="*/ 5 h 8"/>
                  <a:gd name="T6" fmla="*/ 4 w 9"/>
                  <a:gd name="T7" fmla="*/ 5 h 8"/>
                  <a:gd name="T8" fmla="*/ 4 w 9"/>
                  <a:gd name="T9" fmla="*/ 6 h 8"/>
                  <a:gd name="T10" fmla="*/ 1 w 9"/>
                  <a:gd name="T11" fmla="*/ 6 h 8"/>
                  <a:gd name="T12" fmla="*/ 0 w 9"/>
                  <a:gd name="T13" fmla="*/ 8 h 8"/>
                  <a:gd name="T14" fmla="*/ 4 w 9"/>
                  <a:gd name="T15" fmla="*/ 8 h 8"/>
                  <a:gd name="T16" fmla="*/ 8 w 9"/>
                  <a:gd name="T17" fmla="*/ 7 h 8"/>
                  <a:gd name="T18" fmla="*/ 9 w 9"/>
                  <a:gd name="T19" fmla="*/ 5 h 8"/>
                  <a:gd name="T20" fmla="*/ 8 w 9"/>
                  <a:gd name="T21" fmla="*/ 0 h 8"/>
                  <a:gd name="T22" fmla="*/ 7 w 9"/>
                  <a:gd name="T23" fmla="*/ 3 h 8"/>
                  <a:gd name="T24" fmla="*/ 6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1" name="Freeform 2429">
                <a:extLst>
                  <a:ext uri="{FF2B5EF4-FFF2-40B4-BE49-F238E27FC236}">
                    <a16:creationId xmlns:a16="http://schemas.microsoft.com/office/drawing/2014/main" id="{8C855D19-9EF3-4BA4-AF82-A4A70D1FE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89"/>
                <a:ext cx="76" cy="72"/>
              </a:xfrm>
              <a:custGeom>
                <a:avLst/>
                <a:gdLst>
                  <a:gd name="T0" fmla="*/ 175 w 228"/>
                  <a:gd name="T1" fmla="*/ 9 h 215"/>
                  <a:gd name="T2" fmla="*/ 185 w 228"/>
                  <a:gd name="T3" fmla="*/ 5 h 215"/>
                  <a:gd name="T4" fmla="*/ 194 w 228"/>
                  <a:gd name="T5" fmla="*/ 0 h 215"/>
                  <a:gd name="T6" fmla="*/ 204 w 228"/>
                  <a:gd name="T7" fmla="*/ 0 h 215"/>
                  <a:gd name="T8" fmla="*/ 211 w 228"/>
                  <a:gd name="T9" fmla="*/ 7 h 215"/>
                  <a:gd name="T10" fmla="*/ 224 w 228"/>
                  <a:gd name="T11" fmla="*/ 9 h 215"/>
                  <a:gd name="T12" fmla="*/ 220 w 228"/>
                  <a:gd name="T13" fmla="*/ 37 h 215"/>
                  <a:gd name="T14" fmla="*/ 220 w 228"/>
                  <a:gd name="T15" fmla="*/ 45 h 215"/>
                  <a:gd name="T16" fmla="*/ 216 w 228"/>
                  <a:gd name="T17" fmla="*/ 54 h 215"/>
                  <a:gd name="T18" fmla="*/ 214 w 228"/>
                  <a:gd name="T19" fmla="*/ 64 h 215"/>
                  <a:gd name="T20" fmla="*/ 211 w 228"/>
                  <a:gd name="T21" fmla="*/ 74 h 215"/>
                  <a:gd name="T22" fmla="*/ 201 w 228"/>
                  <a:gd name="T23" fmla="*/ 81 h 215"/>
                  <a:gd name="T24" fmla="*/ 187 w 228"/>
                  <a:gd name="T25" fmla="*/ 90 h 215"/>
                  <a:gd name="T26" fmla="*/ 175 w 228"/>
                  <a:gd name="T27" fmla="*/ 99 h 215"/>
                  <a:gd name="T28" fmla="*/ 164 w 228"/>
                  <a:gd name="T29" fmla="*/ 102 h 215"/>
                  <a:gd name="T30" fmla="*/ 138 w 228"/>
                  <a:gd name="T31" fmla="*/ 118 h 215"/>
                  <a:gd name="T32" fmla="*/ 111 w 228"/>
                  <a:gd name="T33" fmla="*/ 148 h 215"/>
                  <a:gd name="T34" fmla="*/ 85 w 228"/>
                  <a:gd name="T35" fmla="*/ 184 h 215"/>
                  <a:gd name="T36" fmla="*/ 65 w 228"/>
                  <a:gd name="T37" fmla="*/ 209 h 215"/>
                  <a:gd name="T38" fmla="*/ 47 w 228"/>
                  <a:gd name="T39" fmla="*/ 213 h 215"/>
                  <a:gd name="T40" fmla="*/ 34 w 228"/>
                  <a:gd name="T41" fmla="*/ 215 h 215"/>
                  <a:gd name="T42" fmla="*/ 23 w 228"/>
                  <a:gd name="T43" fmla="*/ 215 h 215"/>
                  <a:gd name="T44" fmla="*/ 16 w 228"/>
                  <a:gd name="T45" fmla="*/ 209 h 215"/>
                  <a:gd name="T46" fmla="*/ 7 w 228"/>
                  <a:gd name="T47" fmla="*/ 202 h 215"/>
                  <a:gd name="T48" fmla="*/ 2 w 228"/>
                  <a:gd name="T49" fmla="*/ 195 h 215"/>
                  <a:gd name="T50" fmla="*/ 0 w 228"/>
                  <a:gd name="T51" fmla="*/ 184 h 215"/>
                  <a:gd name="T52" fmla="*/ 0 w 228"/>
                  <a:gd name="T53" fmla="*/ 171 h 215"/>
                  <a:gd name="T54" fmla="*/ 7 w 228"/>
                  <a:gd name="T55" fmla="*/ 162 h 215"/>
                  <a:gd name="T56" fmla="*/ 18 w 228"/>
                  <a:gd name="T57" fmla="*/ 148 h 215"/>
                  <a:gd name="T58" fmla="*/ 28 w 228"/>
                  <a:gd name="T59" fmla="*/ 136 h 215"/>
                  <a:gd name="T60" fmla="*/ 36 w 228"/>
                  <a:gd name="T61" fmla="*/ 127 h 215"/>
                  <a:gd name="T62" fmla="*/ 51 w 228"/>
                  <a:gd name="T63" fmla="*/ 123 h 215"/>
                  <a:gd name="T64" fmla="*/ 71 w 228"/>
                  <a:gd name="T65" fmla="*/ 104 h 215"/>
                  <a:gd name="T66" fmla="*/ 91 w 228"/>
                  <a:gd name="T67" fmla="*/ 81 h 215"/>
                  <a:gd name="T68" fmla="*/ 110 w 228"/>
                  <a:gd name="T69" fmla="*/ 67 h 215"/>
                  <a:gd name="T70" fmla="*/ 117 w 228"/>
                  <a:gd name="T71" fmla="*/ 52 h 215"/>
                  <a:gd name="T72" fmla="*/ 121 w 228"/>
                  <a:gd name="T73" fmla="*/ 44 h 215"/>
                  <a:gd name="T74" fmla="*/ 127 w 228"/>
                  <a:gd name="T75" fmla="*/ 35 h 215"/>
                  <a:gd name="T76" fmla="*/ 134 w 228"/>
                  <a:gd name="T77" fmla="*/ 28 h 215"/>
                  <a:gd name="T78" fmla="*/ 141 w 228"/>
                  <a:gd name="T79" fmla="*/ 24 h 215"/>
                  <a:gd name="T80" fmla="*/ 150 w 228"/>
                  <a:gd name="T81" fmla="*/ 21 h 215"/>
                  <a:gd name="T82" fmla="*/ 159 w 228"/>
                  <a:gd name="T83" fmla="*/ 16 h 215"/>
                  <a:gd name="T84" fmla="*/ 167 w 228"/>
                  <a:gd name="T85" fmla="*/ 1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8" h="215">
                    <a:moveTo>
                      <a:pt x="167" y="9"/>
                    </a:moveTo>
                    <a:lnTo>
                      <a:pt x="175" y="9"/>
                    </a:lnTo>
                    <a:lnTo>
                      <a:pt x="179" y="7"/>
                    </a:lnTo>
                    <a:lnTo>
                      <a:pt x="185" y="5"/>
                    </a:lnTo>
                    <a:lnTo>
                      <a:pt x="189" y="2"/>
                    </a:lnTo>
                    <a:lnTo>
                      <a:pt x="194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8" y="3"/>
                    </a:lnTo>
                    <a:lnTo>
                      <a:pt x="211" y="7"/>
                    </a:lnTo>
                    <a:lnTo>
                      <a:pt x="217" y="9"/>
                    </a:lnTo>
                    <a:lnTo>
                      <a:pt x="224" y="9"/>
                    </a:lnTo>
                    <a:lnTo>
                      <a:pt x="228" y="12"/>
                    </a:lnTo>
                    <a:lnTo>
                      <a:pt x="220" y="37"/>
                    </a:lnTo>
                    <a:lnTo>
                      <a:pt x="220" y="42"/>
                    </a:lnTo>
                    <a:lnTo>
                      <a:pt x="220" y="45"/>
                    </a:lnTo>
                    <a:lnTo>
                      <a:pt x="217" y="51"/>
                    </a:lnTo>
                    <a:lnTo>
                      <a:pt x="216" y="54"/>
                    </a:lnTo>
                    <a:lnTo>
                      <a:pt x="216" y="60"/>
                    </a:lnTo>
                    <a:lnTo>
                      <a:pt x="214" y="64"/>
                    </a:lnTo>
                    <a:lnTo>
                      <a:pt x="213" y="68"/>
                    </a:lnTo>
                    <a:lnTo>
                      <a:pt x="211" y="74"/>
                    </a:lnTo>
                    <a:lnTo>
                      <a:pt x="206" y="77"/>
                    </a:lnTo>
                    <a:lnTo>
                      <a:pt x="201" y="81"/>
                    </a:lnTo>
                    <a:lnTo>
                      <a:pt x="195" y="85"/>
                    </a:lnTo>
                    <a:lnTo>
                      <a:pt x="187" y="90"/>
                    </a:lnTo>
                    <a:lnTo>
                      <a:pt x="182" y="94"/>
                    </a:lnTo>
                    <a:lnTo>
                      <a:pt x="175" y="99"/>
                    </a:lnTo>
                    <a:lnTo>
                      <a:pt x="168" y="101"/>
                    </a:lnTo>
                    <a:lnTo>
                      <a:pt x="164" y="102"/>
                    </a:lnTo>
                    <a:lnTo>
                      <a:pt x="151" y="108"/>
                    </a:lnTo>
                    <a:lnTo>
                      <a:pt x="138" y="118"/>
                    </a:lnTo>
                    <a:lnTo>
                      <a:pt x="123" y="131"/>
                    </a:lnTo>
                    <a:lnTo>
                      <a:pt x="111" y="148"/>
                    </a:lnTo>
                    <a:lnTo>
                      <a:pt x="97" y="167"/>
                    </a:lnTo>
                    <a:lnTo>
                      <a:pt x="85" y="184"/>
                    </a:lnTo>
                    <a:lnTo>
                      <a:pt x="74" y="197"/>
                    </a:lnTo>
                    <a:lnTo>
                      <a:pt x="65" y="209"/>
                    </a:lnTo>
                    <a:lnTo>
                      <a:pt x="56" y="211"/>
                    </a:lnTo>
                    <a:lnTo>
                      <a:pt x="47" y="213"/>
                    </a:lnTo>
                    <a:lnTo>
                      <a:pt x="40" y="215"/>
                    </a:lnTo>
                    <a:lnTo>
                      <a:pt x="34" y="215"/>
                    </a:lnTo>
                    <a:lnTo>
                      <a:pt x="28" y="215"/>
                    </a:lnTo>
                    <a:lnTo>
                      <a:pt x="23" y="215"/>
                    </a:lnTo>
                    <a:lnTo>
                      <a:pt x="19" y="212"/>
                    </a:lnTo>
                    <a:lnTo>
                      <a:pt x="16" y="209"/>
                    </a:lnTo>
                    <a:lnTo>
                      <a:pt x="11" y="205"/>
                    </a:lnTo>
                    <a:lnTo>
                      <a:pt x="7" y="202"/>
                    </a:lnTo>
                    <a:lnTo>
                      <a:pt x="3" y="199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0" y="171"/>
                    </a:lnTo>
                    <a:lnTo>
                      <a:pt x="3" y="167"/>
                    </a:lnTo>
                    <a:lnTo>
                      <a:pt x="7" y="162"/>
                    </a:lnTo>
                    <a:lnTo>
                      <a:pt x="12" y="156"/>
                    </a:lnTo>
                    <a:lnTo>
                      <a:pt x="18" y="148"/>
                    </a:lnTo>
                    <a:lnTo>
                      <a:pt x="23" y="141"/>
                    </a:lnTo>
                    <a:lnTo>
                      <a:pt x="28" y="136"/>
                    </a:lnTo>
                    <a:lnTo>
                      <a:pt x="32" y="130"/>
                    </a:lnTo>
                    <a:lnTo>
                      <a:pt x="36" y="127"/>
                    </a:lnTo>
                    <a:lnTo>
                      <a:pt x="44" y="128"/>
                    </a:lnTo>
                    <a:lnTo>
                      <a:pt x="51" y="123"/>
                    </a:lnTo>
                    <a:lnTo>
                      <a:pt x="62" y="114"/>
                    </a:lnTo>
                    <a:lnTo>
                      <a:pt x="71" y="104"/>
                    </a:lnTo>
                    <a:lnTo>
                      <a:pt x="82" y="92"/>
                    </a:lnTo>
                    <a:lnTo>
                      <a:pt x="91" y="81"/>
                    </a:lnTo>
                    <a:lnTo>
                      <a:pt x="100" y="72"/>
                    </a:lnTo>
                    <a:lnTo>
                      <a:pt x="110" y="67"/>
                    </a:lnTo>
                    <a:lnTo>
                      <a:pt x="115" y="56"/>
                    </a:lnTo>
                    <a:lnTo>
                      <a:pt x="117" y="52"/>
                    </a:lnTo>
                    <a:lnTo>
                      <a:pt x="118" y="46"/>
                    </a:lnTo>
                    <a:lnTo>
                      <a:pt x="121" y="44"/>
                    </a:lnTo>
                    <a:lnTo>
                      <a:pt x="123" y="39"/>
                    </a:lnTo>
                    <a:lnTo>
                      <a:pt x="127" y="35"/>
                    </a:lnTo>
                    <a:lnTo>
                      <a:pt x="130" y="33"/>
                    </a:lnTo>
                    <a:lnTo>
                      <a:pt x="134" y="28"/>
                    </a:lnTo>
                    <a:lnTo>
                      <a:pt x="139" y="24"/>
                    </a:lnTo>
                    <a:lnTo>
                      <a:pt x="141" y="24"/>
                    </a:lnTo>
                    <a:lnTo>
                      <a:pt x="145" y="23"/>
                    </a:lnTo>
                    <a:lnTo>
                      <a:pt x="150" y="21"/>
                    </a:lnTo>
                    <a:lnTo>
                      <a:pt x="155" y="19"/>
                    </a:lnTo>
                    <a:lnTo>
                      <a:pt x="159" y="16"/>
                    </a:lnTo>
                    <a:lnTo>
                      <a:pt x="165" y="14"/>
                    </a:lnTo>
                    <a:lnTo>
                      <a:pt x="167" y="11"/>
                    </a:lnTo>
                    <a:lnTo>
                      <a:pt x="167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2" name="Freeform 2430">
                <a:extLst>
                  <a:ext uri="{FF2B5EF4-FFF2-40B4-BE49-F238E27FC236}">
                    <a16:creationId xmlns:a16="http://schemas.microsoft.com/office/drawing/2014/main" id="{D3AEE63E-55A1-4FF8-97EE-DDDE755E3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9"/>
                <a:ext cx="14" cy="4"/>
              </a:xfrm>
              <a:custGeom>
                <a:avLst/>
                <a:gdLst>
                  <a:gd name="T0" fmla="*/ 44 w 44"/>
                  <a:gd name="T1" fmla="*/ 4 h 12"/>
                  <a:gd name="T2" fmla="*/ 43 w 44"/>
                  <a:gd name="T3" fmla="*/ 3 h 12"/>
                  <a:gd name="T4" fmla="*/ 37 w 44"/>
                  <a:gd name="T5" fmla="*/ 1 h 12"/>
                  <a:gd name="T6" fmla="*/ 31 w 44"/>
                  <a:gd name="T7" fmla="*/ 0 h 12"/>
                  <a:gd name="T8" fmla="*/ 26 w 44"/>
                  <a:gd name="T9" fmla="*/ 1 h 12"/>
                  <a:gd name="T10" fmla="*/ 21 w 44"/>
                  <a:gd name="T11" fmla="*/ 3 h 12"/>
                  <a:gd name="T12" fmla="*/ 17 w 44"/>
                  <a:gd name="T13" fmla="*/ 4 h 12"/>
                  <a:gd name="T14" fmla="*/ 12 w 44"/>
                  <a:gd name="T15" fmla="*/ 7 h 12"/>
                  <a:gd name="T16" fmla="*/ 7 w 44"/>
                  <a:gd name="T17" fmla="*/ 9 h 12"/>
                  <a:gd name="T18" fmla="*/ 0 w 44"/>
                  <a:gd name="T19" fmla="*/ 9 h 12"/>
                  <a:gd name="T20" fmla="*/ 0 w 44"/>
                  <a:gd name="T21" fmla="*/ 12 h 12"/>
                  <a:gd name="T22" fmla="*/ 8 w 44"/>
                  <a:gd name="T23" fmla="*/ 11 h 12"/>
                  <a:gd name="T24" fmla="*/ 13 w 44"/>
                  <a:gd name="T25" fmla="*/ 9 h 12"/>
                  <a:gd name="T26" fmla="*/ 18 w 44"/>
                  <a:gd name="T27" fmla="*/ 7 h 12"/>
                  <a:gd name="T28" fmla="*/ 22 w 44"/>
                  <a:gd name="T29" fmla="*/ 6 h 12"/>
                  <a:gd name="T30" fmla="*/ 28 w 44"/>
                  <a:gd name="T31" fmla="*/ 3 h 12"/>
                  <a:gd name="T32" fmla="*/ 31 w 44"/>
                  <a:gd name="T33" fmla="*/ 3 h 12"/>
                  <a:gd name="T34" fmla="*/ 36 w 44"/>
                  <a:gd name="T35" fmla="*/ 3 h 12"/>
                  <a:gd name="T36" fmla="*/ 40 w 44"/>
                  <a:gd name="T37" fmla="*/ 7 h 12"/>
                  <a:gd name="T38" fmla="*/ 40 w 44"/>
                  <a:gd name="T39" fmla="*/ 4 h 12"/>
                  <a:gd name="T40" fmla="*/ 44 w 4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2">
                    <a:moveTo>
                      <a:pt x="44" y="4"/>
                    </a:moveTo>
                    <a:lnTo>
                      <a:pt x="43" y="3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8" y="7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6" y="3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3" name="Freeform 2431">
                <a:extLst>
                  <a:ext uri="{FF2B5EF4-FFF2-40B4-BE49-F238E27FC236}">
                    <a16:creationId xmlns:a16="http://schemas.microsoft.com/office/drawing/2014/main" id="{0FF7030A-FC5E-4925-8B9D-416947C33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3891"/>
                <a:ext cx="6" cy="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9 h 10"/>
                  <a:gd name="T4" fmla="*/ 17 w 20"/>
                  <a:gd name="T5" fmla="*/ 3 h 10"/>
                  <a:gd name="T6" fmla="*/ 10 w 20"/>
                  <a:gd name="T7" fmla="*/ 3 h 10"/>
                  <a:gd name="T8" fmla="*/ 5 w 20"/>
                  <a:gd name="T9" fmla="*/ 2 h 10"/>
                  <a:gd name="T10" fmla="*/ 4 w 20"/>
                  <a:gd name="T11" fmla="*/ 0 h 10"/>
                  <a:gd name="T12" fmla="*/ 0 w 20"/>
                  <a:gd name="T13" fmla="*/ 0 h 10"/>
                  <a:gd name="T14" fmla="*/ 4 w 20"/>
                  <a:gd name="T15" fmla="*/ 5 h 10"/>
                  <a:gd name="T16" fmla="*/ 10 w 20"/>
                  <a:gd name="T17" fmla="*/ 6 h 10"/>
                  <a:gd name="T18" fmla="*/ 16 w 20"/>
                  <a:gd name="T19" fmla="*/ 6 h 10"/>
                  <a:gd name="T20" fmla="*/ 18 w 20"/>
                  <a:gd name="T21" fmla="*/ 9 h 10"/>
                  <a:gd name="T22" fmla="*/ 18 w 20"/>
                  <a:gd name="T23" fmla="*/ 7 h 10"/>
                  <a:gd name="T24" fmla="*/ 20 w 2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9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4" name="Freeform 2432">
                <a:extLst>
                  <a:ext uri="{FF2B5EF4-FFF2-40B4-BE49-F238E27FC236}">
                    <a16:creationId xmlns:a16="http://schemas.microsoft.com/office/drawing/2014/main" id="{4D06E4FA-B509-4AA7-A8E0-FD2E21089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893"/>
                <a:ext cx="3" cy="9"/>
              </a:xfrm>
              <a:custGeom>
                <a:avLst/>
                <a:gdLst>
                  <a:gd name="T0" fmla="*/ 3 w 9"/>
                  <a:gd name="T1" fmla="*/ 26 h 27"/>
                  <a:gd name="T2" fmla="*/ 3 w 9"/>
                  <a:gd name="T3" fmla="*/ 27 h 27"/>
                  <a:gd name="T4" fmla="*/ 9 w 9"/>
                  <a:gd name="T5" fmla="*/ 3 h 27"/>
                  <a:gd name="T6" fmla="*/ 6 w 9"/>
                  <a:gd name="T7" fmla="*/ 0 h 27"/>
                  <a:gd name="T8" fmla="*/ 0 w 9"/>
                  <a:gd name="T9" fmla="*/ 25 h 27"/>
                  <a:gd name="T10" fmla="*/ 0 w 9"/>
                  <a:gd name="T11" fmla="*/ 26 h 27"/>
                  <a:gd name="T12" fmla="*/ 3 w 9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7">
                    <a:moveTo>
                      <a:pt x="3" y="26"/>
                    </a:moveTo>
                    <a:lnTo>
                      <a:pt x="3" y="2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5" name="Freeform 2433">
                <a:extLst>
                  <a:ext uri="{FF2B5EF4-FFF2-40B4-BE49-F238E27FC236}">
                    <a16:creationId xmlns:a16="http://schemas.microsoft.com/office/drawing/2014/main" id="{E77E46DB-4D14-4954-89EF-03D03CE86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" y="3901"/>
                <a:ext cx="4" cy="13"/>
              </a:xfrm>
              <a:custGeom>
                <a:avLst/>
                <a:gdLst>
                  <a:gd name="T0" fmla="*/ 2 w 12"/>
                  <a:gd name="T1" fmla="*/ 38 h 38"/>
                  <a:gd name="T2" fmla="*/ 3 w 12"/>
                  <a:gd name="T3" fmla="*/ 38 h 38"/>
                  <a:gd name="T4" fmla="*/ 4 w 12"/>
                  <a:gd name="T5" fmla="*/ 33 h 38"/>
                  <a:gd name="T6" fmla="*/ 6 w 12"/>
                  <a:gd name="T7" fmla="*/ 28 h 38"/>
                  <a:gd name="T8" fmla="*/ 6 w 12"/>
                  <a:gd name="T9" fmla="*/ 24 h 38"/>
                  <a:gd name="T10" fmla="*/ 9 w 12"/>
                  <a:gd name="T11" fmla="*/ 18 h 38"/>
                  <a:gd name="T12" fmla="*/ 10 w 12"/>
                  <a:gd name="T13" fmla="*/ 15 h 38"/>
                  <a:gd name="T14" fmla="*/ 11 w 12"/>
                  <a:gd name="T15" fmla="*/ 9 h 38"/>
                  <a:gd name="T16" fmla="*/ 11 w 12"/>
                  <a:gd name="T17" fmla="*/ 6 h 38"/>
                  <a:gd name="T18" fmla="*/ 12 w 12"/>
                  <a:gd name="T19" fmla="*/ 0 h 38"/>
                  <a:gd name="T20" fmla="*/ 9 w 12"/>
                  <a:gd name="T21" fmla="*/ 0 h 38"/>
                  <a:gd name="T22" fmla="*/ 7 w 12"/>
                  <a:gd name="T23" fmla="*/ 6 h 38"/>
                  <a:gd name="T24" fmla="*/ 7 w 12"/>
                  <a:gd name="T25" fmla="*/ 9 h 38"/>
                  <a:gd name="T26" fmla="*/ 6 w 12"/>
                  <a:gd name="T27" fmla="*/ 14 h 38"/>
                  <a:gd name="T28" fmla="*/ 6 w 12"/>
                  <a:gd name="T29" fmla="*/ 17 h 38"/>
                  <a:gd name="T30" fmla="*/ 4 w 12"/>
                  <a:gd name="T31" fmla="*/ 23 h 38"/>
                  <a:gd name="T32" fmla="*/ 3 w 12"/>
                  <a:gd name="T33" fmla="*/ 26 h 38"/>
                  <a:gd name="T34" fmla="*/ 1 w 12"/>
                  <a:gd name="T35" fmla="*/ 31 h 38"/>
                  <a:gd name="T36" fmla="*/ 0 w 12"/>
                  <a:gd name="T37" fmla="*/ 37 h 38"/>
                  <a:gd name="T38" fmla="*/ 1 w 12"/>
                  <a:gd name="T39" fmla="*/ 36 h 38"/>
                  <a:gd name="T40" fmla="*/ 2 w 12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8">
                    <a:moveTo>
                      <a:pt x="2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6" name="Freeform 2434">
                <a:extLst>
                  <a:ext uri="{FF2B5EF4-FFF2-40B4-BE49-F238E27FC236}">
                    <a16:creationId xmlns:a16="http://schemas.microsoft.com/office/drawing/2014/main" id="{F2F5D9BA-5F42-4350-804E-4352EE429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913"/>
                <a:ext cx="16" cy="11"/>
              </a:xfrm>
              <a:custGeom>
                <a:avLst/>
                <a:gdLst>
                  <a:gd name="T0" fmla="*/ 0 w 48"/>
                  <a:gd name="T1" fmla="*/ 31 h 31"/>
                  <a:gd name="T2" fmla="*/ 5 w 48"/>
                  <a:gd name="T3" fmla="*/ 30 h 31"/>
                  <a:gd name="T4" fmla="*/ 11 w 48"/>
                  <a:gd name="T5" fmla="*/ 28 h 31"/>
                  <a:gd name="T6" fmla="*/ 18 w 48"/>
                  <a:gd name="T7" fmla="*/ 24 h 31"/>
                  <a:gd name="T8" fmla="*/ 26 w 48"/>
                  <a:gd name="T9" fmla="*/ 19 h 31"/>
                  <a:gd name="T10" fmla="*/ 31 w 48"/>
                  <a:gd name="T11" fmla="*/ 15 h 31"/>
                  <a:gd name="T12" fmla="*/ 37 w 48"/>
                  <a:gd name="T13" fmla="*/ 10 h 31"/>
                  <a:gd name="T14" fmla="*/ 43 w 48"/>
                  <a:gd name="T15" fmla="*/ 7 h 31"/>
                  <a:gd name="T16" fmla="*/ 48 w 48"/>
                  <a:gd name="T17" fmla="*/ 2 h 31"/>
                  <a:gd name="T18" fmla="*/ 46 w 48"/>
                  <a:gd name="T19" fmla="*/ 0 h 31"/>
                  <a:gd name="T20" fmla="*/ 41 w 48"/>
                  <a:gd name="T21" fmla="*/ 3 h 31"/>
                  <a:gd name="T22" fmla="*/ 36 w 48"/>
                  <a:gd name="T23" fmla="*/ 8 h 31"/>
                  <a:gd name="T24" fmla="*/ 29 w 48"/>
                  <a:gd name="T25" fmla="*/ 11 h 31"/>
                  <a:gd name="T26" fmla="*/ 22 w 48"/>
                  <a:gd name="T27" fmla="*/ 17 h 31"/>
                  <a:gd name="T28" fmla="*/ 17 w 48"/>
                  <a:gd name="T29" fmla="*/ 21 h 31"/>
                  <a:gd name="T30" fmla="*/ 10 w 48"/>
                  <a:gd name="T31" fmla="*/ 25 h 31"/>
                  <a:gd name="T32" fmla="*/ 3 w 48"/>
                  <a:gd name="T33" fmla="*/ 28 h 31"/>
                  <a:gd name="T34" fmla="*/ 0 w 48"/>
                  <a:gd name="T35" fmla="*/ 29 h 31"/>
                  <a:gd name="T36" fmla="*/ 0 w 48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lnTo>
                      <a:pt x="5" y="30"/>
                    </a:lnTo>
                    <a:lnTo>
                      <a:pt x="11" y="28"/>
                    </a:lnTo>
                    <a:lnTo>
                      <a:pt x="18" y="24"/>
                    </a:lnTo>
                    <a:lnTo>
                      <a:pt x="26" y="19"/>
                    </a:lnTo>
                    <a:lnTo>
                      <a:pt x="31" y="15"/>
                    </a:lnTo>
                    <a:lnTo>
                      <a:pt x="37" y="10"/>
                    </a:lnTo>
                    <a:lnTo>
                      <a:pt x="43" y="7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6" y="8"/>
                    </a:lnTo>
                    <a:lnTo>
                      <a:pt x="29" y="11"/>
                    </a:lnTo>
                    <a:lnTo>
                      <a:pt x="22" y="17"/>
                    </a:lnTo>
                    <a:lnTo>
                      <a:pt x="17" y="21"/>
                    </a:lnTo>
                    <a:lnTo>
                      <a:pt x="10" y="25"/>
                    </a:lnTo>
                    <a:lnTo>
                      <a:pt x="3" y="28"/>
                    </a:lnTo>
                    <a:lnTo>
                      <a:pt x="0" y="29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7" name="Freeform 2435">
                <a:extLst>
                  <a:ext uri="{FF2B5EF4-FFF2-40B4-BE49-F238E27FC236}">
                    <a16:creationId xmlns:a16="http://schemas.microsoft.com/office/drawing/2014/main" id="{42983F8B-B964-4B5A-AF3C-988E37AB3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923"/>
                <a:ext cx="33" cy="36"/>
              </a:xfrm>
              <a:custGeom>
                <a:avLst/>
                <a:gdLst>
                  <a:gd name="T0" fmla="*/ 1 w 99"/>
                  <a:gd name="T1" fmla="*/ 108 h 108"/>
                  <a:gd name="T2" fmla="*/ 2 w 99"/>
                  <a:gd name="T3" fmla="*/ 108 h 108"/>
                  <a:gd name="T4" fmla="*/ 11 w 99"/>
                  <a:gd name="T5" fmla="*/ 96 h 108"/>
                  <a:gd name="T6" fmla="*/ 22 w 99"/>
                  <a:gd name="T7" fmla="*/ 83 h 108"/>
                  <a:gd name="T8" fmla="*/ 34 w 99"/>
                  <a:gd name="T9" fmla="*/ 65 h 108"/>
                  <a:gd name="T10" fmla="*/ 47 w 99"/>
                  <a:gd name="T11" fmla="*/ 48 h 108"/>
                  <a:gd name="T12" fmla="*/ 60 w 99"/>
                  <a:gd name="T13" fmla="*/ 33 h 108"/>
                  <a:gd name="T14" fmla="*/ 74 w 99"/>
                  <a:gd name="T15" fmla="*/ 18 h 108"/>
                  <a:gd name="T16" fmla="*/ 86 w 99"/>
                  <a:gd name="T17" fmla="*/ 8 h 108"/>
                  <a:gd name="T18" fmla="*/ 99 w 99"/>
                  <a:gd name="T19" fmla="*/ 2 h 108"/>
                  <a:gd name="T20" fmla="*/ 99 w 99"/>
                  <a:gd name="T21" fmla="*/ 0 h 108"/>
                  <a:gd name="T22" fmla="*/ 85 w 99"/>
                  <a:gd name="T23" fmla="*/ 5 h 108"/>
                  <a:gd name="T24" fmla="*/ 71 w 99"/>
                  <a:gd name="T25" fmla="*/ 16 h 108"/>
                  <a:gd name="T26" fmla="*/ 57 w 99"/>
                  <a:gd name="T27" fmla="*/ 29 h 108"/>
                  <a:gd name="T28" fmla="*/ 45 w 99"/>
                  <a:gd name="T29" fmla="*/ 47 h 108"/>
                  <a:gd name="T30" fmla="*/ 31 w 99"/>
                  <a:gd name="T31" fmla="*/ 65 h 108"/>
                  <a:gd name="T32" fmla="*/ 19 w 99"/>
                  <a:gd name="T33" fmla="*/ 82 h 108"/>
                  <a:gd name="T34" fmla="*/ 8 w 99"/>
                  <a:gd name="T35" fmla="*/ 95 h 108"/>
                  <a:gd name="T36" fmla="*/ 0 w 99"/>
                  <a:gd name="T37" fmla="*/ 105 h 108"/>
                  <a:gd name="T38" fmla="*/ 0 w 99"/>
                  <a:gd name="T39" fmla="*/ 105 h 108"/>
                  <a:gd name="T40" fmla="*/ 1 w 99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108">
                    <a:moveTo>
                      <a:pt x="1" y="108"/>
                    </a:moveTo>
                    <a:lnTo>
                      <a:pt x="2" y="108"/>
                    </a:lnTo>
                    <a:lnTo>
                      <a:pt x="11" y="96"/>
                    </a:lnTo>
                    <a:lnTo>
                      <a:pt x="22" y="83"/>
                    </a:lnTo>
                    <a:lnTo>
                      <a:pt x="34" y="65"/>
                    </a:lnTo>
                    <a:lnTo>
                      <a:pt x="47" y="48"/>
                    </a:lnTo>
                    <a:lnTo>
                      <a:pt x="60" y="33"/>
                    </a:lnTo>
                    <a:lnTo>
                      <a:pt x="74" y="18"/>
                    </a:lnTo>
                    <a:lnTo>
                      <a:pt x="86" y="8"/>
                    </a:lnTo>
                    <a:lnTo>
                      <a:pt x="99" y="2"/>
                    </a:lnTo>
                    <a:lnTo>
                      <a:pt x="99" y="0"/>
                    </a:lnTo>
                    <a:lnTo>
                      <a:pt x="85" y="5"/>
                    </a:lnTo>
                    <a:lnTo>
                      <a:pt x="71" y="16"/>
                    </a:lnTo>
                    <a:lnTo>
                      <a:pt x="57" y="29"/>
                    </a:lnTo>
                    <a:lnTo>
                      <a:pt x="45" y="47"/>
                    </a:lnTo>
                    <a:lnTo>
                      <a:pt x="31" y="65"/>
                    </a:lnTo>
                    <a:lnTo>
                      <a:pt x="19" y="82"/>
                    </a:lnTo>
                    <a:lnTo>
                      <a:pt x="8" y="9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8" name="Freeform 2436">
                <a:extLst>
                  <a:ext uri="{FF2B5EF4-FFF2-40B4-BE49-F238E27FC236}">
                    <a16:creationId xmlns:a16="http://schemas.microsoft.com/office/drawing/2014/main" id="{68BA7FA7-34F0-4C92-A1E4-7B0FBF30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58"/>
                <a:ext cx="18" cy="4"/>
              </a:xfrm>
              <a:custGeom>
                <a:avLst/>
                <a:gdLst>
                  <a:gd name="T0" fmla="*/ 0 w 52"/>
                  <a:gd name="T1" fmla="*/ 2 h 10"/>
                  <a:gd name="T2" fmla="*/ 0 w 52"/>
                  <a:gd name="T3" fmla="*/ 1 h 10"/>
                  <a:gd name="T4" fmla="*/ 4 w 52"/>
                  <a:gd name="T5" fmla="*/ 5 h 10"/>
                  <a:gd name="T6" fmla="*/ 8 w 52"/>
                  <a:gd name="T7" fmla="*/ 7 h 10"/>
                  <a:gd name="T8" fmla="*/ 14 w 52"/>
                  <a:gd name="T9" fmla="*/ 10 h 10"/>
                  <a:gd name="T10" fmla="*/ 19 w 52"/>
                  <a:gd name="T11" fmla="*/ 10 h 10"/>
                  <a:gd name="T12" fmla="*/ 27 w 52"/>
                  <a:gd name="T13" fmla="*/ 9 h 10"/>
                  <a:gd name="T14" fmla="*/ 34 w 52"/>
                  <a:gd name="T15" fmla="*/ 7 h 10"/>
                  <a:gd name="T16" fmla="*/ 43 w 52"/>
                  <a:gd name="T17" fmla="*/ 5 h 10"/>
                  <a:gd name="T18" fmla="*/ 52 w 52"/>
                  <a:gd name="T19" fmla="*/ 2 h 10"/>
                  <a:gd name="T20" fmla="*/ 51 w 52"/>
                  <a:gd name="T21" fmla="*/ 0 h 10"/>
                  <a:gd name="T22" fmla="*/ 42 w 52"/>
                  <a:gd name="T23" fmla="*/ 2 h 10"/>
                  <a:gd name="T24" fmla="*/ 33 w 52"/>
                  <a:gd name="T25" fmla="*/ 4 h 10"/>
                  <a:gd name="T26" fmla="*/ 26 w 52"/>
                  <a:gd name="T27" fmla="*/ 6 h 10"/>
                  <a:gd name="T28" fmla="*/ 19 w 52"/>
                  <a:gd name="T29" fmla="*/ 7 h 10"/>
                  <a:gd name="T30" fmla="*/ 14 w 52"/>
                  <a:gd name="T31" fmla="*/ 7 h 10"/>
                  <a:gd name="T32" fmla="*/ 10 w 52"/>
                  <a:gd name="T33" fmla="*/ 5 h 10"/>
                  <a:gd name="T34" fmla="*/ 7 w 52"/>
                  <a:gd name="T35" fmla="*/ 3 h 10"/>
                  <a:gd name="T36" fmla="*/ 3 w 52"/>
                  <a:gd name="T37" fmla="*/ 0 h 10"/>
                  <a:gd name="T38" fmla="*/ 3 w 52"/>
                  <a:gd name="T39" fmla="*/ 0 h 10"/>
                  <a:gd name="T40" fmla="*/ 0 w 52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7" y="9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2" y="2"/>
                    </a:lnTo>
                    <a:lnTo>
                      <a:pt x="51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0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9" name="Freeform 2437">
                <a:extLst>
                  <a:ext uri="{FF2B5EF4-FFF2-40B4-BE49-F238E27FC236}">
                    <a16:creationId xmlns:a16="http://schemas.microsoft.com/office/drawing/2014/main" id="{1F4FADAC-05CA-416F-8ACE-116E6368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3945"/>
                <a:ext cx="6" cy="14"/>
              </a:xfrm>
              <a:custGeom>
                <a:avLst/>
                <a:gdLst>
                  <a:gd name="T0" fmla="*/ 1 w 19"/>
                  <a:gd name="T1" fmla="*/ 0 h 41"/>
                  <a:gd name="T2" fmla="*/ 1 w 19"/>
                  <a:gd name="T3" fmla="*/ 2 h 41"/>
                  <a:gd name="T4" fmla="*/ 0 w 19"/>
                  <a:gd name="T5" fmla="*/ 9 h 41"/>
                  <a:gd name="T6" fmla="*/ 0 w 19"/>
                  <a:gd name="T7" fmla="*/ 16 h 41"/>
                  <a:gd name="T8" fmla="*/ 2 w 19"/>
                  <a:gd name="T9" fmla="*/ 21 h 41"/>
                  <a:gd name="T10" fmla="*/ 3 w 19"/>
                  <a:gd name="T11" fmla="*/ 26 h 41"/>
                  <a:gd name="T12" fmla="*/ 5 w 19"/>
                  <a:gd name="T13" fmla="*/ 30 h 41"/>
                  <a:gd name="T14" fmla="*/ 7 w 19"/>
                  <a:gd name="T15" fmla="*/ 34 h 41"/>
                  <a:gd name="T16" fmla="*/ 12 w 19"/>
                  <a:gd name="T17" fmla="*/ 37 h 41"/>
                  <a:gd name="T18" fmla="*/ 16 w 19"/>
                  <a:gd name="T19" fmla="*/ 41 h 41"/>
                  <a:gd name="T20" fmla="*/ 19 w 19"/>
                  <a:gd name="T21" fmla="*/ 39 h 41"/>
                  <a:gd name="T22" fmla="*/ 15 w 19"/>
                  <a:gd name="T23" fmla="*/ 35 h 41"/>
                  <a:gd name="T24" fmla="*/ 11 w 19"/>
                  <a:gd name="T25" fmla="*/ 32 h 41"/>
                  <a:gd name="T26" fmla="*/ 7 w 19"/>
                  <a:gd name="T27" fmla="*/ 28 h 41"/>
                  <a:gd name="T28" fmla="*/ 6 w 19"/>
                  <a:gd name="T29" fmla="*/ 25 h 41"/>
                  <a:gd name="T30" fmla="*/ 4 w 19"/>
                  <a:gd name="T31" fmla="*/ 21 h 41"/>
                  <a:gd name="T32" fmla="*/ 4 w 19"/>
                  <a:gd name="T33" fmla="*/ 16 h 41"/>
                  <a:gd name="T34" fmla="*/ 4 w 19"/>
                  <a:gd name="T35" fmla="*/ 9 h 41"/>
                  <a:gd name="T36" fmla="*/ 4 w 19"/>
                  <a:gd name="T37" fmla="*/ 2 h 41"/>
                  <a:gd name="T38" fmla="*/ 4 w 19"/>
                  <a:gd name="T39" fmla="*/ 4 h 41"/>
                  <a:gd name="T40" fmla="*/ 1 w 19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1">
                    <a:moveTo>
                      <a:pt x="1" y="0"/>
                    </a:moveTo>
                    <a:lnTo>
                      <a:pt x="1" y="2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2" y="37"/>
                    </a:lnTo>
                    <a:lnTo>
                      <a:pt x="16" y="41"/>
                    </a:lnTo>
                    <a:lnTo>
                      <a:pt x="19" y="39"/>
                    </a:lnTo>
                    <a:lnTo>
                      <a:pt x="15" y="35"/>
                    </a:lnTo>
                    <a:lnTo>
                      <a:pt x="11" y="32"/>
                    </a:lnTo>
                    <a:lnTo>
                      <a:pt x="7" y="28"/>
                    </a:lnTo>
                    <a:lnTo>
                      <a:pt x="6" y="25"/>
                    </a:lnTo>
                    <a:lnTo>
                      <a:pt x="4" y="21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0" name="Freeform 2438">
                <a:extLst>
                  <a:ext uri="{FF2B5EF4-FFF2-40B4-BE49-F238E27FC236}">
                    <a16:creationId xmlns:a16="http://schemas.microsoft.com/office/drawing/2014/main" id="{52544439-3DC1-40C4-915B-D09F7E7A6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931"/>
                <a:ext cx="12" cy="15"/>
              </a:xfrm>
              <a:custGeom>
                <a:avLst/>
                <a:gdLst>
                  <a:gd name="T0" fmla="*/ 38 w 38"/>
                  <a:gd name="T1" fmla="*/ 0 h 46"/>
                  <a:gd name="T2" fmla="*/ 36 w 38"/>
                  <a:gd name="T3" fmla="*/ 0 h 46"/>
                  <a:gd name="T4" fmla="*/ 32 w 38"/>
                  <a:gd name="T5" fmla="*/ 2 h 46"/>
                  <a:gd name="T6" fmla="*/ 28 w 38"/>
                  <a:gd name="T7" fmla="*/ 8 h 46"/>
                  <a:gd name="T8" fmla="*/ 23 w 38"/>
                  <a:gd name="T9" fmla="*/ 14 h 46"/>
                  <a:gd name="T10" fmla="*/ 18 w 38"/>
                  <a:gd name="T11" fmla="*/ 22 h 46"/>
                  <a:gd name="T12" fmla="*/ 12 w 38"/>
                  <a:gd name="T13" fmla="*/ 28 h 46"/>
                  <a:gd name="T14" fmla="*/ 7 w 38"/>
                  <a:gd name="T15" fmla="*/ 34 h 46"/>
                  <a:gd name="T16" fmla="*/ 3 w 38"/>
                  <a:gd name="T17" fmla="*/ 39 h 46"/>
                  <a:gd name="T18" fmla="*/ 0 w 38"/>
                  <a:gd name="T19" fmla="*/ 42 h 46"/>
                  <a:gd name="T20" fmla="*/ 3 w 38"/>
                  <a:gd name="T21" fmla="*/ 46 h 46"/>
                  <a:gd name="T22" fmla="*/ 7 w 38"/>
                  <a:gd name="T23" fmla="*/ 41 h 46"/>
                  <a:gd name="T24" fmla="*/ 10 w 38"/>
                  <a:gd name="T25" fmla="*/ 36 h 46"/>
                  <a:gd name="T26" fmla="*/ 15 w 38"/>
                  <a:gd name="T27" fmla="*/ 29 h 46"/>
                  <a:gd name="T28" fmla="*/ 20 w 38"/>
                  <a:gd name="T29" fmla="*/ 22 h 46"/>
                  <a:gd name="T30" fmla="*/ 27 w 38"/>
                  <a:gd name="T31" fmla="*/ 15 h 46"/>
                  <a:gd name="T32" fmla="*/ 31 w 38"/>
                  <a:gd name="T33" fmla="*/ 11 h 46"/>
                  <a:gd name="T34" fmla="*/ 36 w 38"/>
                  <a:gd name="T35" fmla="*/ 5 h 46"/>
                  <a:gd name="T36" fmla="*/ 38 w 38"/>
                  <a:gd name="T37" fmla="*/ 2 h 46"/>
                  <a:gd name="T38" fmla="*/ 37 w 38"/>
                  <a:gd name="T39" fmla="*/ 2 h 46"/>
                  <a:gd name="T40" fmla="*/ 38 w 38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8"/>
                    </a:lnTo>
                    <a:lnTo>
                      <a:pt x="23" y="14"/>
                    </a:lnTo>
                    <a:lnTo>
                      <a:pt x="18" y="22"/>
                    </a:lnTo>
                    <a:lnTo>
                      <a:pt x="12" y="28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3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5" y="29"/>
                    </a:lnTo>
                    <a:lnTo>
                      <a:pt x="20" y="22"/>
                    </a:lnTo>
                    <a:lnTo>
                      <a:pt x="27" y="15"/>
                    </a:lnTo>
                    <a:lnTo>
                      <a:pt x="31" y="11"/>
                    </a:lnTo>
                    <a:lnTo>
                      <a:pt x="36" y="5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1" name="Freeform 2439">
                <a:extLst>
                  <a:ext uri="{FF2B5EF4-FFF2-40B4-BE49-F238E27FC236}">
                    <a16:creationId xmlns:a16="http://schemas.microsoft.com/office/drawing/2014/main" id="{518007E9-3C04-4051-B9C7-C1507070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12"/>
                <a:ext cx="25" cy="20"/>
              </a:xfrm>
              <a:custGeom>
                <a:avLst/>
                <a:gdLst>
                  <a:gd name="T0" fmla="*/ 73 w 75"/>
                  <a:gd name="T1" fmla="*/ 0 h 62"/>
                  <a:gd name="T2" fmla="*/ 74 w 75"/>
                  <a:gd name="T3" fmla="*/ 0 h 62"/>
                  <a:gd name="T4" fmla="*/ 64 w 75"/>
                  <a:gd name="T5" fmla="*/ 5 h 62"/>
                  <a:gd name="T6" fmla="*/ 54 w 75"/>
                  <a:gd name="T7" fmla="*/ 14 h 62"/>
                  <a:gd name="T8" fmla="*/ 44 w 75"/>
                  <a:gd name="T9" fmla="*/ 24 h 62"/>
                  <a:gd name="T10" fmla="*/ 33 w 75"/>
                  <a:gd name="T11" fmla="*/ 35 h 62"/>
                  <a:gd name="T12" fmla="*/ 24 w 75"/>
                  <a:gd name="T13" fmla="*/ 46 h 62"/>
                  <a:gd name="T14" fmla="*/ 14 w 75"/>
                  <a:gd name="T15" fmla="*/ 55 h 62"/>
                  <a:gd name="T16" fmla="*/ 8 w 75"/>
                  <a:gd name="T17" fmla="*/ 60 h 62"/>
                  <a:gd name="T18" fmla="*/ 1 w 75"/>
                  <a:gd name="T19" fmla="*/ 59 h 62"/>
                  <a:gd name="T20" fmla="*/ 0 w 75"/>
                  <a:gd name="T21" fmla="*/ 62 h 62"/>
                  <a:gd name="T22" fmla="*/ 9 w 75"/>
                  <a:gd name="T23" fmla="*/ 62 h 62"/>
                  <a:gd name="T24" fmla="*/ 18 w 75"/>
                  <a:gd name="T25" fmla="*/ 58 h 62"/>
                  <a:gd name="T26" fmla="*/ 28 w 75"/>
                  <a:gd name="T27" fmla="*/ 50 h 62"/>
                  <a:gd name="T28" fmla="*/ 37 w 75"/>
                  <a:gd name="T29" fmla="*/ 39 h 62"/>
                  <a:gd name="T30" fmla="*/ 48 w 75"/>
                  <a:gd name="T31" fmla="*/ 26 h 62"/>
                  <a:gd name="T32" fmla="*/ 57 w 75"/>
                  <a:gd name="T33" fmla="*/ 16 h 62"/>
                  <a:gd name="T34" fmla="*/ 66 w 75"/>
                  <a:gd name="T35" fmla="*/ 7 h 62"/>
                  <a:gd name="T36" fmla="*/ 75 w 75"/>
                  <a:gd name="T37" fmla="*/ 3 h 62"/>
                  <a:gd name="T38" fmla="*/ 75 w 75"/>
                  <a:gd name="T39" fmla="*/ 2 h 62"/>
                  <a:gd name="T40" fmla="*/ 73 w 75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2">
                    <a:moveTo>
                      <a:pt x="73" y="0"/>
                    </a:moveTo>
                    <a:lnTo>
                      <a:pt x="74" y="0"/>
                    </a:lnTo>
                    <a:lnTo>
                      <a:pt x="64" y="5"/>
                    </a:lnTo>
                    <a:lnTo>
                      <a:pt x="54" y="14"/>
                    </a:lnTo>
                    <a:lnTo>
                      <a:pt x="44" y="24"/>
                    </a:lnTo>
                    <a:lnTo>
                      <a:pt x="33" y="35"/>
                    </a:lnTo>
                    <a:lnTo>
                      <a:pt x="24" y="46"/>
                    </a:lnTo>
                    <a:lnTo>
                      <a:pt x="14" y="55"/>
                    </a:lnTo>
                    <a:lnTo>
                      <a:pt x="8" y="60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9" y="62"/>
                    </a:lnTo>
                    <a:lnTo>
                      <a:pt x="18" y="58"/>
                    </a:lnTo>
                    <a:lnTo>
                      <a:pt x="28" y="50"/>
                    </a:lnTo>
                    <a:lnTo>
                      <a:pt x="37" y="39"/>
                    </a:lnTo>
                    <a:lnTo>
                      <a:pt x="48" y="26"/>
                    </a:lnTo>
                    <a:lnTo>
                      <a:pt x="57" y="16"/>
                    </a:lnTo>
                    <a:lnTo>
                      <a:pt x="66" y="7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2" name="Freeform 2440">
                <a:extLst>
                  <a:ext uri="{FF2B5EF4-FFF2-40B4-BE49-F238E27FC236}">
                    <a16:creationId xmlns:a16="http://schemas.microsoft.com/office/drawing/2014/main" id="{1DACFEA7-0FD6-4B19-ABBE-8B21F195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3908"/>
                <a:ext cx="3" cy="4"/>
              </a:xfrm>
              <a:custGeom>
                <a:avLst/>
                <a:gdLst>
                  <a:gd name="T0" fmla="*/ 5 w 9"/>
                  <a:gd name="T1" fmla="*/ 1 h 14"/>
                  <a:gd name="T2" fmla="*/ 5 w 9"/>
                  <a:gd name="T3" fmla="*/ 0 h 14"/>
                  <a:gd name="T4" fmla="*/ 0 w 9"/>
                  <a:gd name="T5" fmla="*/ 12 h 14"/>
                  <a:gd name="T6" fmla="*/ 3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5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3" name="Freeform 2441">
                <a:extLst>
                  <a:ext uri="{FF2B5EF4-FFF2-40B4-BE49-F238E27FC236}">
                    <a16:creationId xmlns:a16="http://schemas.microsoft.com/office/drawing/2014/main" id="{E78FB3B4-BB74-470F-8D96-C06BE3417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896"/>
                <a:ext cx="9" cy="12"/>
              </a:xfrm>
              <a:custGeom>
                <a:avLst/>
                <a:gdLst>
                  <a:gd name="T0" fmla="*/ 26 w 26"/>
                  <a:gd name="T1" fmla="*/ 0 h 35"/>
                  <a:gd name="T2" fmla="*/ 23 w 26"/>
                  <a:gd name="T3" fmla="*/ 0 h 35"/>
                  <a:gd name="T4" fmla="*/ 18 w 26"/>
                  <a:gd name="T5" fmla="*/ 5 h 35"/>
                  <a:gd name="T6" fmla="*/ 14 w 26"/>
                  <a:gd name="T7" fmla="*/ 9 h 35"/>
                  <a:gd name="T8" fmla="*/ 10 w 26"/>
                  <a:gd name="T9" fmla="*/ 13 h 35"/>
                  <a:gd name="T10" fmla="*/ 7 w 26"/>
                  <a:gd name="T11" fmla="*/ 17 h 35"/>
                  <a:gd name="T12" fmla="*/ 5 w 26"/>
                  <a:gd name="T13" fmla="*/ 21 h 35"/>
                  <a:gd name="T14" fmla="*/ 3 w 26"/>
                  <a:gd name="T15" fmla="*/ 24 h 35"/>
                  <a:gd name="T16" fmla="*/ 0 w 26"/>
                  <a:gd name="T17" fmla="*/ 30 h 35"/>
                  <a:gd name="T18" fmla="*/ 0 w 26"/>
                  <a:gd name="T19" fmla="*/ 35 h 35"/>
                  <a:gd name="T20" fmla="*/ 3 w 26"/>
                  <a:gd name="T21" fmla="*/ 35 h 35"/>
                  <a:gd name="T22" fmla="*/ 4 w 26"/>
                  <a:gd name="T23" fmla="*/ 30 h 35"/>
                  <a:gd name="T24" fmla="*/ 6 w 26"/>
                  <a:gd name="T25" fmla="*/ 25 h 35"/>
                  <a:gd name="T26" fmla="*/ 7 w 26"/>
                  <a:gd name="T27" fmla="*/ 22 h 35"/>
                  <a:gd name="T28" fmla="*/ 10 w 26"/>
                  <a:gd name="T29" fmla="*/ 18 h 35"/>
                  <a:gd name="T30" fmla="*/ 14 w 26"/>
                  <a:gd name="T31" fmla="*/ 15 h 35"/>
                  <a:gd name="T32" fmla="*/ 17 w 26"/>
                  <a:gd name="T33" fmla="*/ 12 h 35"/>
                  <a:gd name="T34" fmla="*/ 22 w 26"/>
                  <a:gd name="T35" fmla="*/ 8 h 35"/>
                  <a:gd name="T36" fmla="*/ 26 w 26"/>
                  <a:gd name="T37" fmla="*/ 3 h 35"/>
                  <a:gd name="T38" fmla="*/ 23 w 26"/>
                  <a:gd name="T39" fmla="*/ 3 h 35"/>
                  <a:gd name="T40" fmla="*/ 26 w 26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lnTo>
                      <a:pt x="23" y="0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4" name="Freeform 2442">
                <a:extLst>
                  <a:ext uri="{FF2B5EF4-FFF2-40B4-BE49-F238E27FC236}">
                    <a16:creationId xmlns:a16="http://schemas.microsoft.com/office/drawing/2014/main" id="{1725DFFC-F17B-4219-A428-81D337EDA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3892"/>
                <a:ext cx="10" cy="5"/>
              </a:xfrm>
              <a:custGeom>
                <a:avLst/>
                <a:gdLst>
                  <a:gd name="T0" fmla="*/ 29 w 31"/>
                  <a:gd name="T1" fmla="*/ 0 h 17"/>
                  <a:gd name="T2" fmla="*/ 27 w 31"/>
                  <a:gd name="T3" fmla="*/ 1 h 17"/>
                  <a:gd name="T4" fmla="*/ 27 w 31"/>
                  <a:gd name="T5" fmla="*/ 2 h 17"/>
                  <a:gd name="T6" fmla="*/ 26 w 31"/>
                  <a:gd name="T7" fmla="*/ 4 h 17"/>
                  <a:gd name="T8" fmla="*/ 20 w 31"/>
                  <a:gd name="T9" fmla="*/ 7 h 17"/>
                  <a:gd name="T10" fmla="*/ 16 w 31"/>
                  <a:gd name="T11" fmla="*/ 9 h 17"/>
                  <a:gd name="T12" fmla="*/ 11 w 31"/>
                  <a:gd name="T13" fmla="*/ 12 h 17"/>
                  <a:gd name="T14" fmla="*/ 5 w 31"/>
                  <a:gd name="T15" fmla="*/ 13 h 17"/>
                  <a:gd name="T16" fmla="*/ 3 w 31"/>
                  <a:gd name="T17" fmla="*/ 15 h 17"/>
                  <a:gd name="T18" fmla="*/ 3 w 31"/>
                  <a:gd name="T19" fmla="*/ 15 h 17"/>
                  <a:gd name="T20" fmla="*/ 0 w 31"/>
                  <a:gd name="T21" fmla="*/ 17 h 17"/>
                  <a:gd name="T22" fmla="*/ 3 w 31"/>
                  <a:gd name="T23" fmla="*/ 17 h 17"/>
                  <a:gd name="T24" fmla="*/ 8 w 31"/>
                  <a:gd name="T25" fmla="*/ 16 h 17"/>
                  <a:gd name="T26" fmla="*/ 12 w 31"/>
                  <a:gd name="T27" fmla="*/ 15 h 17"/>
                  <a:gd name="T28" fmla="*/ 17 w 31"/>
                  <a:gd name="T29" fmla="*/ 12 h 17"/>
                  <a:gd name="T30" fmla="*/ 22 w 31"/>
                  <a:gd name="T31" fmla="*/ 9 h 17"/>
                  <a:gd name="T32" fmla="*/ 26 w 31"/>
                  <a:gd name="T33" fmla="*/ 7 h 17"/>
                  <a:gd name="T34" fmla="*/ 30 w 31"/>
                  <a:gd name="T35" fmla="*/ 6 h 17"/>
                  <a:gd name="T36" fmla="*/ 31 w 31"/>
                  <a:gd name="T37" fmla="*/ 1 h 17"/>
                  <a:gd name="T38" fmla="*/ 29 w 31"/>
                  <a:gd name="T39" fmla="*/ 3 h 17"/>
                  <a:gd name="T40" fmla="*/ 29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29" y="0"/>
                    </a:move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8" y="16"/>
                    </a:lnTo>
                    <a:lnTo>
                      <a:pt x="12" y="15"/>
                    </a:lnTo>
                    <a:lnTo>
                      <a:pt x="17" y="12"/>
                    </a:lnTo>
                    <a:lnTo>
                      <a:pt x="22" y="9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31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5" name="Freeform 2443">
                <a:extLst>
                  <a:ext uri="{FF2B5EF4-FFF2-40B4-BE49-F238E27FC236}">
                    <a16:creationId xmlns:a16="http://schemas.microsoft.com/office/drawing/2014/main" id="{2C886652-70CF-46FD-94DB-FD376156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3935"/>
                <a:ext cx="47" cy="50"/>
              </a:xfrm>
              <a:custGeom>
                <a:avLst/>
                <a:gdLst>
                  <a:gd name="T0" fmla="*/ 90 w 142"/>
                  <a:gd name="T1" fmla="*/ 9 h 150"/>
                  <a:gd name="T2" fmla="*/ 109 w 142"/>
                  <a:gd name="T3" fmla="*/ 2 h 150"/>
                  <a:gd name="T4" fmla="*/ 121 w 142"/>
                  <a:gd name="T5" fmla="*/ 0 h 150"/>
                  <a:gd name="T6" fmla="*/ 130 w 142"/>
                  <a:gd name="T7" fmla="*/ 1 h 150"/>
                  <a:gd name="T8" fmla="*/ 135 w 142"/>
                  <a:gd name="T9" fmla="*/ 6 h 150"/>
                  <a:gd name="T10" fmla="*/ 138 w 142"/>
                  <a:gd name="T11" fmla="*/ 12 h 150"/>
                  <a:gd name="T12" fmla="*/ 140 w 142"/>
                  <a:gd name="T13" fmla="*/ 22 h 150"/>
                  <a:gd name="T14" fmla="*/ 141 w 142"/>
                  <a:gd name="T15" fmla="*/ 34 h 150"/>
                  <a:gd name="T16" fmla="*/ 142 w 142"/>
                  <a:gd name="T17" fmla="*/ 47 h 150"/>
                  <a:gd name="T18" fmla="*/ 129 w 142"/>
                  <a:gd name="T19" fmla="*/ 66 h 150"/>
                  <a:gd name="T20" fmla="*/ 117 w 142"/>
                  <a:gd name="T21" fmla="*/ 78 h 150"/>
                  <a:gd name="T22" fmla="*/ 104 w 142"/>
                  <a:gd name="T23" fmla="*/ 86 h 150"/>
                  <a:gd name="T24" fmla="*/ 92 w 142"/>
                  <a:gd name="T25" fmla="*/ 93 h 150"/>
                  <a:gd name="T26" fmla="*/ 82 w 142"/>
                  <a:gd name="T27" fmla="*/ 99 h 150"/>
                  <a:gd name="T28" fmla="*/ 71 w 142"/>
                  <a:gd name="T29" fmla="*/ 106 h 150"/>
                  <a:gd name="T30" fmla="*/ 58 w 142"/>
                  <a:gd name="T31" fmla="*/ 120 h 150"/>
                  <a:gd name="T32" fmla="*/ 45 w 142"/>
                  <a:gd name="T33" fmla="*/ 138 h 150"/>
                  <a:gd name="T34" fmla="*/ 35 w 142"/>
                  <a:gd name="T35" fmla="*/ 143 h 150"/>
                  <a:gd name="T36" fmla="*/ 28 w 142"/>
                  <a:gd name="T37" fmla="*/ 148 h 150"/>
                  <a:gd name="T38" fmla="*/ 24 w 142"/>
                  <a:gd name="T39" fmla="*/ 150 h 150"/>
                  <a:gd name="T40" fmla="*/ 18 w 142"/>
                  <a:gd name="T41" fmla="*/ 150 h 150"/>
                  <a:gd name="T42" fmla="*/ 13 w 142"/>
                  <a:gd name="T43" fmla="*/ 149 h 150"/>
                  <a:gd name="T44" fmla="*/ 9 w 142"/>
                  <a:gd name="T45" fmla="*/ 146 h 150"/>
                  <a:gd name="T46" fmla="*/ 5 w 142"/>
                  <a:gd name="T47" fmla="*/ 141 h 150"/>
                  <a:gd name="T48" fmla="*/ 0 w 142"/>
                  <a:gd name="T49" fmla="*/ 133 h 150"/>
                  <a:gd name="T50" fmla="*/ 1 w 142"/>
                  <a:gd name="T51" fmla="*/ 131 h 150"/>
                  <a:gd name="T52" fmla="*/ 2 w 142"/>
                  <a:gd name="T53" fmla="*/ 128 h 150"/>
                  <a:gd name="T54" fmla="*/ 3 w 142"/>
                  <a:gd name="T55" fmla="*/ 126 h 150"/>
                  <a:gd name="T56" fmla="*/ 6 w 142"/>
                  <a:gd name="T57" fmla="*/ 121 h 150"/>
                  <a:gd name="T58" fmla="*/ 7 w 142"/>
                  <a:gd name="T59" fmla="*/ 117 h 150"/>
                  <a:gd name="T60" fmla="*/ 9 w 142"/>
                  <a:gd name="T61" fmla="*/ 115 h 150"/>
                  <a:gd name="T62" fmla="*/ 11 w 142"/>
                  <a:gd name="T63" fmla="*/ 111 h 150"/>
                  <a:gd name="T64" fmla="*/ 11 w 142"/>
                  <a:gd name="T65" fmla="*/ 109 h 150"/>
                  <a:gd name="T66" fmla="*/ 31 w 142"/>
                  <a:gd name="T67" fmla="*/ 92 h 150"/>
                  <a:gd name="T68" fmla="*/ 46 w 142"/>
                  <a:gd name="T69" fmla="*/ 78 h 150"/>
                  <a:gd name="T70" fmla="*/ 57 w 142"/>
                  <a:gd name="T71" fmla="*/ 68 h 150"/>
                  <a:gd name="T72" fmla="*/ 65 w 142"/>
                  <a:gd name="T73" fmla="*/ 59 h 150"/>
                  <a:gd name="T74" fmla="*/ 71 w 142"/>
                  <a:gd name="T75" fmla="*/ 50 h 150"/>
                  <a:gd name="T76" fmla="*/ 76 w 142"/>
                  <a:gd name="T77" fmla="*/ 40 h 150"/>
                  <a:gd name="T78" fmla="*/ 80 w 142"/>
                  <a:gd name="T79" fmla="*/ 29 h 150"/>
                  <a:gd name="T80" fmla="*/ 86 w 142"/>
                  <a:gd name="T81" fmla="*/ 13 h 150"/>
                  <a:gd name="T82" fmla="*/ 89 w 142"/>
                  <a:gd name="T83" fmla="*/ 12 h 150"/>
                  <a:gd name="T84" fmla="*/ 90 w 142"/>
                  <a:gd name="T85" fmla="*/ 12 h 150"/>
                  <a:gd name="T86" fmla="*/ 91 w 142"/>
                  <a:gd name="T87" fmla="*/ 11 h 150"/>
                  <a:gd name="T88" fmla="*/ 90 w 142"/>
                  <a:gd name="T89" fmla="*/ 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" h="150">
                    <a:moveTo>
                      <a:pt x="90" y="9"/>
                    </a:moveTo>
                    <a:lnTo>
                      <a:pt x="109" y="2"/>
                    </a:lnTo>
                    <a:lnTo>
                      <a:pt x="121" y="0"/>
                    </a:lnTo>
                    <a:lnTo>
                      <a:pt x="130" y="1"/>
                    </a:lnTo>
                    <a:lnTo>
                      <a:pt x="135" y="6"/>
                    </a:lnTo>
                    <a:lnTo>
                      <a:pt x="138" y="12"/>
                    </a:lnTo>
                    <a:lnTo>
                      <a:pt x="140" y="22"/>
                    </a:lnTo>
                    <a:lnTo>
                      <a:pt x="141" y="34"/>
                    </a:lnTo>
                    <a:lnTo>
                      <a:pt x="142" y="47"/>
                    </a:lnTo>
                    <a:lnTo>
                      <a:pt x="129" y="66"/>
                    </a:lnTo>
                    <a:lnTo>
                      <a:pt x="117" y="78"/>
                    </a:lnTo>
                    <a:lnTo>
                      <a:pt x="104" y="86"/>
                    </a:lnTo>
                    <a:lnTo>
                      <a:pt x="92" y="93"/>
                    </a:lnTo>
                    <a:lnTo>
                      <a:pt x="82" y="99"/>
                    </a:lnTo>
                    <a:lnTo>
                      <a:pt x="71" y="106"/>
                    </a:lnTo>
                    <a:lnTo>
                      <a:pt x="58" y="120"/>
                    </a:lnTo>
                    <a:lnTo>
                      <a:pt x="45" y="138"/>
                    </a:lnTo>
                    <a:lnTo>
                      <a:pt x="35" y="143"/>
                    </a:lnTo>
                    <a:lnTo>
                      <a:pt x="28" y="148"/>
                    </a:lnTo>
                    <a:lnTo>
                      <a:pt x="24" y="150"/>
                    </a:lnTo>
                    <a:lnTo>
                      <a:pt x="18" y="150"/>
                    </a:lnTo>
                    <a:lnTo>
                      <a:pt x="13" y="149"/>
                    </a:lnTo>
                    <a:lnTo>
                      <a:pt x="9" y="146"/>
                    </a:lnTo>
                    <a:lnTo>
                      <a:pt x="5" y="141"/>
                    </a:lnTo>
                    <a:lnTo>
                      <a:pt x="0" y="133"/>
                    </a:lnTo>
                    <a:lnTo>
                      <a:pt x="1" y="131"/>
                    </a:lnTo>
                    <a:lnTo>
                      <a:pt x="2" y="128"/>
                    </a:lnTo>
                    <a:lnTo>
                      <a:pt x="3" y="126"/>
                    </a:lnTo>
                    <a:lnTo>
                      <a:pt x="6" y="121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31" y="92"/>
                    </a:lnTo>
                    <a:lnTo>
                      <a:pt x="46" y="78"/>
                    </a:lnTo>
                    <a:lnTo>
                      <a:pt x="57" y="68"/>
                    </a:lnTo>
                    <a:lnTo>
                      <a:pt x="65" y="59"/>
                    </a:lnTo>
                    <a:lnTo>
                      <a:pt x="71" y="50"/>
                    </a:lnTo>
                    <a:lnTo>
                      <a:pt x="76" y="40"/>
                    </a:lnTo>
                    <a:lnTo>
                      <a:pt x="80" y="29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1"/>
                    </a:lnTo>
                    <a:lnTo>
                      <a:pt x="90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6" name="Freeform 2444">
                <a:extLst>
                  <a:ext uri="{FF2B5EF4-FFF2-40B4-BE49-F238E27FC236}">
                    <a16:creationId xmlns:a16="http://schemas.microsoft.com/office/drawing/2014/main" id="{C1142A2A-54C3-4D6D-9B5F-8D22AE2D0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3935"/>
                <a:ext cx="18" cy="16"/>
              </a:xfrm>
              <a:custGeom>
                <a:avLst/>
                <a:gdLst>
                  <a:gd name="T0" fmla="*/ 55 w 55"/>
                  <a:gd name="T1" fmla="*/ 49 h 49"/>
                  <a:gd name="T2" fmla="*/ 55 w 55"/>
                  <a:gd name="T3" fmla="*/ 48 h 49"/>
                  <a:gd name="T4" fmla="*/ 51 w 55"/>
                  <a:gd name="T5" fmla="*/ 35 h 49"/>
                  <a:gd name="T6" fmla="*/ 51 w 55"/>
                  <a:gd name="T7" fmla="*/ 24 h 49"/>
                  <a:gd name="T8" fmla="*/ 49 w 55"/>
                  <a:gd name="T9" fmla="*/ 14 h 49"/>
                  <a:gd name="T10" fmla="*/ 46 w 55"/>
                  <a:gd name="T11" fmla="*/ 7 h 49"/>
                  <a:gd name="T12" fmla="*/ 40 w 55"/>
                  <a:gd name="T13" fmla="*/ 1 h 49"/>
                  <a:gd name="T14" fmla="*/ 31 w 55"/>
                  <a:gd name="T15" fmla="*/ 0 h 49"/>
                  <a:gd name="T16" fmla="*/ 18 w 55"/>
                  <a:gd name="T17" fmla="*/ 2 h 49"/>
                  <a:gd name="T18" fmla="*/ 0 w 55"/>
                  <a:gd name="T19" fmla="*/ 9 h 49"/>
                  <a:gd name="T20" fmla="*/ 1 w 55"/>
                  <a:gd name="T21" fmla="*/ 12 h 49"/>
                  <a:gd name="T22" fmla="*/ 20 w 55"/>
                  <a:gd name="T23" fmla="*/ 5 h 49"/>
                  <a:gd name="T24" fmla="*/ 31 w 55"/>
                  <a:gd name="T25" fmla="*/ 2 h 49"/>
                  <a:gd name="T26" fmla="*/ 39 w 55"/>
                  <a:gd name="T27" fmla="*/ 3 h 49"/>
                  <a:gd name="T28" fmla="*/ 42 w 55"/>
                  <a:gd name="T29" fmla="*/ 8 h 49"/>
                  <a:gd name="T30" fmla="*/ 46 w 55"/>
                  <a:gd name="T31" fmla="*/ 14 h 49"/>
                  <a:gd name="T32" fmla="*/ 48 w 55"/>
                  <a:gd name="T33" fmla="*/ 24 h 49"/>
                  <a:gd name="T34" fmla="*/ 49 w 55"/>
                  <a:gd name="T35" fmla="*/ 35 h 49"/>
                  <a:gd name="T36" fmla="*/ 51 w 55"/>
                  <a:gd name="T37" fmla="*/ 48 h 49"/>
                  <a:gd name="T38" fmla="*/ 51 w 55"/>
                  <a:gd name="T39" fmla="*/ 48 h 49"/>
                  <a:gd name="T40" fmla="*/ 55 w 55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9">
                    <a:moveTo>
                      <a:pt x="55" y="49"/>
                    </a:moveTo>
                    <a:lnTo>
                      <a:pt x="55" y="48"/>
                    </a:lnTo>
                    <a:lnTo>
                      <a:pt x="51" y="35"/>
                    </a:lnTo>
                    <a:lnTo>
                      <a:pt x="51" y="24"/>
                    </a:lnTo>
                    <a:lnTo>
                      <a:pt x="49" y="14"/>
                    </a:lnTo>
                    <a:lnTo>
                      <a:pt x="46" y="7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18" y="2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20" y="5"/>
                    </a:lnTo>
                    <a:lnTo>
                      <a:pt x="31" y="2"/>
                    </a:lnTo>
                    <a:lnTo>
                      <a:pt x="39" y="3"/>
                    </a:lnTo>
                    <a:lnTo>
                      <a:pt x="42" y="8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9" y="35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7" name="Freeform 2445">
                <a:extLst>
                  <a:ext uri="{FF2B5EF4-FFF2-40B4-BE49-F238E27FC236}">
                    <a16:creationId xmlns:a16="http://schemas.microsoft.com/office/drawing/2014/main" id="{D4EC561F-7727-4C37-948B-AAECCB3E3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51"/>
                <a:ext cx="34" cy="30"/>
              </a:xfrm>
              <a:custGeom>
                <a:avLst/>
                <a:gdLst>
                  <a:gd name="T0" fmla="*/ 2 w 102"/>
                  <a:gd name="T1" fmla="*/ 92 h 92"/>
                  <a:gd name="T2" fmla="*/ 3 w 102"/>
                  <a:gd name="T3" fmla="*/ 92 h 92"/>
                  <a:gd name="T4" fmla="*/ 16 w 102"/>
                  <a:gd name="T5" fmla="*/ 73 h 92"/>
                  <a:gd name="T6" fmla="*/ 28 w 102"/>
                  <a:gd name="T7" fmla="*/ 61 h 92"/>
                  <a:gd name="T8" fmla="*/ 40 w 102"/>
                  <a:gd name="T9" fmla="*/ 54 h 92"/>
                  <a:gd name="T10" fmla="*/ 50 w 102"/>
                  <a:gd name="T11" fmla="*/ 47 h 92"/>
                  <a:gd name="T12" fmla="*/ 61 w 102"/>
                  <a:gd name="T13" fmla="*/ 42 h 92"/>
                  <a:gd name="T14" fmla="*/ 74 w 102"/>
                  <a:gd name="T15" fmla="*/ 33 h 92"/>
                  <a:gd name="T16" fmla="*/ 87 w 102"/>
                  <a:gd name="T17" fmla="*/ 20 h 92"/>
                  <a:gd name="T18" fmla="*/ 102 w 102"/>
                  <a:gd name="T19" fmla="*/ 1 h 92"/>
                  <a:gd name="T20" fmla="*/ 98 w 102"/>
                  <a:gd name="T21" fmla="*/ 0 h 92"/>
                  <a:gd name="T22" fmla="*/ 84 w 102"/>
                  <a:gd name="T23" fmla="*/ 19 h 92"/>
                  <a:gd name="T24" fmla="*/ 73 w 102"/>
                  <a:gd name="T25" fmla="*/ 30 h 92"/>
                  <a:gd name="T26" fmla="*/ 60 w 102"/>
                  <a:gd name="T27" fmla="*/ 39 h 92"/>
                  <a:gd name="T28" fmla="*/ 49 w 102"/>
                  <a:gd name="T29" fmla="*/ 45 h 92"/>
                  <a:gd name="T30" fmla="*/ 39 w 102"/>
                  <a:gd name="T31" fmla="*/ 51 h 92"/>
                  <a:gd name="T32" fmla="*/ 27 w 102"/>
                  <a:gd name="T33" fmla="*/ 60 h 92"/>
                  <a:gd name="T34" fmla="*/ 13 w 102"/>
                  <a:gd name="T35" fmla="*/ 72 h 92"/>
                  <a:gd name="T36" fmla="*/ 0 w 102"/>
                  <a:gd name="T37" fmla="*/ 90 h 92"/>
                  <a:gd name="T38" fmla="*/ 1 w 102"/>
                  <a:gd name="T39" fmla="*/ 90 h 92"/>
                  <a:gd name="T40" fmla="*/ 2 w 102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2">
                    <a:moveTo>
                      <a:pt x="2" y="92"/>
                    </a:moveTo>
                    <a:lnTo>
                      <a:pt x="3" y="92"/>
                    </a:lnTo>
                    <a:lnTo>
                      <a:pt x="16" y="73"/>
                    </a:lnTo>
                    <a:lnTo>
                      <a:pt x="28" y="61"/>
                    </a:lnTo>
                    <a:lnTo>
                      <a:pt x="40" y="54"/>
                    </a:lnTo>
                    <a:lnTo>
                      <a:pt x="50" y="47"/>
                    </a:lnTo>
                    <a:lnTo>
                      <a:pt x="61" y="42"/>
                    </a:lnTo>
                    <a:lnTo>
                      <a:pt x="74" y="33"/>
                    </a:lnTo>
                    <a:lnTo>
                      <a:pt x="87" y="20"/>
                    </a:lnTo>
                    <a:lnTo>
                      <a:pt x="102" y="1"/>
                    </a:lnTo>
                    <a:lnTo>
                      <a:pt x="98" y="0"/>
                    </a:lnTo>
                    <a:lnTo>
                      <a:pt x="84" y="19"/>
                    </a:lnTo>
                    <a:lnTo>
                      <a:pt x="73" y="30"/>
                    </a:lnTo>
                    <a:lnTo>
                      <a:pt x="60" y="39"/>
                    </a:lnTo>
                    <a:lnTo>
                      <a:pt x="49" y="45"/>
                    </a:lnTo>
                    <a:lnTo>
                      <a:pt x="39" y="51"/>
                    </a:lnTo>
                    <a:lnTo>
                      <a:pt x="27" y="60"/>
                    </a:lnTo>
                    <a:lnTo>
                      <a:pt x="13" y="72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8" name="Freeform 2446">
                <a:extLst>
                  <a:ext uri="{FF2B5EF4-FFF2-40B4-BE49-F238E27FC236}">
                    <a16:creationId xmlns:a16="http://schemas.microsoft.com/office/drawing/2014/main" id="{6A5DDA6C-E4A5-4439-80DF-695871F55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80"/>
                <a:ext cx="15" cy="5"/>
              </a:xfrm>
              <a:custGeom>
                <a:avLst/>
                <a:gdLst>
                  <a:gd name="T0" fmla="*/ 0 w 47"/>
                  <a:gd name="T1" fmla="*/ 0 h 17"/>
                  <a:gd name="T2" fmla="*/ 0 w 47"/>
                  <a:gd name="T3" fmla="*/ 1 h 17"/>
                  <a:gd name="T4" fmla="*/ 5 w 47"/>
                  <a:gd name="T5" fmla="*/ 7 h 17"/>
                  <a:gd name="T6" fmla="*/ 10 w 47"/>
                  <a:gd name="T7" fmla="*/ 13 h 17"/>
                  <a:gd name="T8" fmla="*/ 14 w 47"/>
                  <a:gd name="T9" fmla="*/ 16 h 17"/>
                  <a:gd name="T10" fmla="*/ 20 w 47"/>
                  <a:gd name="T11" fmla="*/ 17 h 17"/>
                  <a:gd name="T12" fmla="*/ 24 w 47"/>
                  <a:gd name="T13" fmla="*/ 17 h 17"/>
                  <a:gd name="T14" fmla="*/ 30 w 47"/>
                  <a:gd name="T15" fmla="*/ 15 h 17"/>
                  <a:gd name="T16" fmla="*/ 37 w 47"/>
                  <a:gd name="T17" fmla="*/ 11 h 17"/>
                  <a:gd name="T18" fmla="*/ 47 w 47"/>
                  <a:gd name="T19" fmla="*/ 5 h 17"/>
                  <a:gd name="T20" fmla="*/ 45 w 47"/>
                  <a:gd name="T21" fmla="*/ 3 h 17"/>
                  <a:gd name="T22" fmla="*/ 37 w 47"/>
                  <a:gd name="T23" fmla="*/ 8 h 17"/>
                  <a:gd name="T24" fmla="*/ 29 w 47"/>
                  <a:gd name="T25" fmla="*/ 12 h 17"/>
                  <a:gd name="T26" fmla="*/ 23 w 47"/>
                  <a:gd name="T27" fmla="*/ 14 h 17"/>
                  <a:gd name="T28" fmla="*/ 20 w 47"/>
                  <a:gd name="T29" fmla="*/ 15 h 17"/>
                  <a:gd name="T30" fmla="*/ 15 w 47"/>
                  <a:gd name="T31" fmla="*/ 14 h 17"/>
                  <a:gd name="T32" fmla="*/ 11 w 47"/>
                  <a:gd name="T33" fmla="*/ 12 h 17"/>
                  <a:gd name="T34" fmla="*/ 8 w 47"/>
                  <a:gd name="T35" fmla="*/ 6 h 17"/>
                  <a:gd name="T36" fmla="*/ 3 w 47"/>
                  <a:gd name="T37" fmla="*/ 0 h 17"/>
                  <a:gd name="T38" fmla="*/ 3 w 47"/>
                  <a:gd name="T39" fmla="*/ 1 h 17"/>
                  <a:gd name="T40" fmla="*/ 0 w 4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10" y="13"/>
                    </a:lnTo>
                    <a:lnTo>
                      <a:pt x="14" y="16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47" y="5"/>
                    </a:lnTo>
                    <a:lnTo>
                      <a:pt x="45" y="3"/>
                    </a:lnTo>
                    <a:lnTo>
                      <a:pt x="37" y="8"/>
                    </a:lnTo>
                    <a:lnTo>
                      <a:pt x="29" y="12"/>
                    </a:lnTo>
                    <a:lnTo>
                      <a:pt x="23" y="14"/>
                    </a:lnTo>
                    <a:lnTo>
                      <a:pt x="20" y="15"/>
                    </a:lnTo>
                    <a:lnTo>
                      <a:pt x="15" y="14"/>
                    </a:lnTo>
                    <a:lnTo>
                      <a:pt x="11" y="12"/>
                    </a:lnTo>
                    <a:lnTo>
                      <a:pt x="8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9" name="Freeform 2447">
                <a:extLst>
                  <a:ext uri="{FF2B5EF4-FFF2-40B4-BE49-F238E27FC236}">
                    <a16:creationId xmlns:a16="http://schemas.microsoft.com/office/drawing/2014/main" id="{EF24F898-7B26-44FA-9FC5-221D5B00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71"/>
                <a:ext cx="4" cy="9"/>
              </a:xfrm>
              <a:custGeom>
                <a:avLst/>
                <a:gdLst>
                  <a:gd name="T0" fmla="*/ 11 w 13"/>
                  <a:gd name="T1" fmla="*/ 0 h 27"/>
                  <a:gd name="T2" fmla="*/ 11 w 13"/>
                  <a:gd name="T3" fmla="*/ 0 h 27"/>
                  <a:gd name="T4" fmla="*/ 10 w 13"/>
                  <a:gd name="T5" fmla="*/ 3 h 27"/>
                  <a:gd name="T6" fmla="*/ 8 w 13"/>
                  <a:gd name="T7" fmla="*/ 6 h 27"/>
                  <a:gd name="T8" fmla="*/ 7 w 13"/>
                  <a:gd name="T9" fmla="*/ 9 h 27"/>
                  <a:gd name="T10" fmla="*/ 5 w 13"/>
                  <a:gd name="T11" fmla="*/ 13 h 27"/>
                  <a:gd name="T12" fmla="*/ 3 w 13"/>
                  <a:gd name="T13" fmla="*/ 17 h 27"/>
                  <a:gd name="T14" fmla="*/ 2 w 13"/>
                  <a:gd name="T15" fmla="*/ 19 h 27"/>
                  <a:gd name="T16" fmla="*/ 0 w 13"/>
                  <a:gd name="T17" fmla="*/ 22 h 27"/>
                  <a:gd name="T18" fmla="*/ 0 w 13"/>
                  <a:gd name="T19" fmla="*/ 26 h 27"/>
                  <a:gd name="T20" fmla="*/ 2 w 13"/>
                  <a:gd name="T21" fmla="*/ 27 h 27"/>
                  <a:gd name="T22" fmla="*/ 3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8 w 13"/>
                  <a:gd name="T29" fmla="*/ 14 h 27"/>
                  <a:gd name="T30" fmla="*/ 10 w 13"/>
                  <a:gd name="T31" fmla="*/ 11 h 27"/>
                  <a:gd name="T32" fmla="*/ 11 w 13"/>
                  <a:gd name="T33" fmla="*/ 9 h 27"/>
                  <a:gd name="T34" fmla="*/ 13 w 13"/>
                  <a:gd name="T35" fmla="*/ 4 h 27"/>
                  <a:gd name="T36" fmla="*/ 13 w 13"/>
                  <a:gd name="T37" fmla="*/ 2 h 27"/>
                  <a:gd name="T38" fmla="*/ 13 w 13"/>
                  <a:gd name="T39" fmla="*/ 2 h 27"/>
                  <a:gd name="T40" fmla="*/ 11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1" y="0"/>
                    </a:moveTo>
                    <a:lnTo>
                      <a:pt x="11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0" name="Freeform 2448">
                <a:extLst>
                  <a:ext uri="{FF2B5EF4-FFF2-40B4-BE49-F238E27FC236}">
                    <a16:creationId xmlns:a16="http://schemas.microsoft.com/office/drawing/2014/main" id="{D54DDA12-F2CE-4422-8B3E-42BB3323B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939"/>
                <a:ext cx="26" cy="32"/>
              </a:xfrm>
              <a:custGeom>
                <a:avLst/>
                <a:gdLst>
                  <a:gd name="T0" fmla="*/ 75 w 78"/>
                  <a:gd name="T1" fmla="*/ 0 h 97"/>
                  <a:gd name="T2" fmla="*/ 74 w 78"/>
                  <a:gd name="T3" fmla="*/ 2 h 97"/>
                  <a:gd name="T4" fmla="*/ 68 w 78"/>
                  <a:gd name="T5" fmla="*/ 16 h 97"/>
                  <a:gd name="T6" fmla="*/ 64 w 78"/>
                  <a:gd name="T7" fmla="*/ 28 h 97"/>
                  <a:gd name="T8" fmla="*/ 57 w 78"/>
                  <a:gd name="T9" fmla="*/ 39 h 97"/>
                  <a:gd name="T10" fmla="*/ 52 w 78"/>
                  <a:gd name="T11" fmla="*/ 47 h 97"/>
                  <a:gd name="T12" fmla="*/ 44 w 78"/>
                  <a:gd name="T13" fmla="*/ 55 h 97"/>
                  <a:gd name="T14" fmla="*/ 35 w 78"/>
                  <a:gd name="T15" fmla="*/ 67 h 97"/>
                  <a:gd name="T16" fmla="*/ 19 w 78"/>
                  <a:gd name="T17" fmla="*/ 79 h 97"/>
                  <a:gd name="T18" fmla="*/ 0 w 78"/>
                  <a:gd name="T19" fmla="*/ 96 h 97"/>
                  <a:gd name="T20" fmla="*/ 1 w 78"/>
                  <a:gd name="T21" fmla="*/ 97 h 97"/>
                  <a:gd name="T22" fmla="*/ 20 w 78"/>
                  <a:gd name="T23" fmla="*/ 81 h 97"/>
                  <a:gd name="T24" fmla="*/ 36 w 78"/>
                  <a:gd name="T25" fmla="*/ 68 h 97"/>
                  <a:gd name="T26" fmla="*/ 46 w 78"/>
                  <a:gd name="T27" fmla="*/ 58 h 97"/>
                  <a:gd name="T28" fmla="*/ 55 w 78"/>
                  <a:gd name="T29" fmla="*/ 49 h 97"/>
                  <a:gd name="T30" fmla="*/ 61 w 78"/>
                  <a:gd name="T31" fmla="*/ 40 h 97"/>
                  <a:gd name="T32" fmla="*/ 66 w 78"/>
                  <a:gd name="T33" fmla="*/ 30 h 97"/>
                  <a:gd name="T34" fmla="*/ 71 w 78"/>
                  <a:gd name="T35" fmla="*/ 18 h 97"/>
                  <a:gd name="T36" fmla="*/ 78 w 78"/>
                  <a:gd name="T37" fmla="*/ 3 h 97"/>
                  <a:gd name="T38" fmla="*/ 75 w 78"/>
                  <a:gd name="T39" fmla="*/ 4 h 97"/>
                  <a:gd name="T40" fmla="*/ 75 w 78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5" y="0"/>
                    </a:moveTo>
                    <a:lnTo>
                      <a:pt x="74" y="2"/>
                    </a:lnTo>
                    <a:lnTo>
                      <a:pt x="68" y="16"/>
                    </a:lnTo>
                    <a:lnTo>
                      <a:pt x="64" y="28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4" y="55"/>
                    </a:lnTo>
                    <a:lnTo>
                      <a:pt x="35" y="67"/>
                    </a:lnTo>
                    <a:lnTo>
                      <a:pt x="19" y="79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0" y="81"/>
                    </a:lnTo>
                    <a:lnTo>
                      <a:pt x="36" y="68"/>
                    </a:lnTo>
                    <a:lnTo>
                      <a:pt x="46" y="58"/>
                    </a:lnTo>
                    <a:lnTo>
                      <a:pt x="55" y="49"/>
                    </a:lnTo>
                    <a:lnTo>
                      <a:pt x="61" y="40"/>
                    </a:lnTo>
                    <a:lnTo>
                      <a:pt x="66" y="30"/>
                    </a:lnTo>
                    <a:lnTo>
                      <a:pt x="71" y="18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1" name="Freeform 2449">
                <a:extLst>
                  <a:ext uri="{FF2B5EF4-FFF2-40B4-BE49-F238E27FC236}">
                    <a16:creationId xmlns:a16="http://schemas.microsoft.com/office/drawing/2014/main" id="{0A49D4BE-5877-4388-9317-DE9DA83A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37"/>
                <a:ext cx="2" cy="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2 h 7"/>
                  <a:gd name="T4" fmla="*/ 4 w 7"/>
                  <a:gd name="T5" fmla="*/ 2 h 7"/>
                  <a:gd name="T6" fmla="*/ 4 w 7"/>
                  <a:gd name="T7" fmla="*/ 3 h 7"/>
                  <a:gd name="T8" fmla="*/ 2 w 7"/>
                  <a:gd name="T9" fmla="*/ 3 h 7"/>
                  <a:gd name="T10" fmla="*/ 0 w 7"/>
                  <a:gd name="T11" fmla="*/ 4 h 7"/>
                  <a:gd name="T12" fmla="*/ 0 w 7"/>
                  <a:gd name="T13" fmla="*/ 7 h 7"/>
                  <a:gd name="T14" fmla="*/ 4 w 7"/>
                  <a:gd name="T15" fmla="*/ 7 h 7"/>
                  <a:gd name="T16" fmla="*/ 5 w 7"/>
                  <a:gd name="T17" fmla="*/ 4 h 7"/>
                  <a:gd name="T18" fmla="*/ 7 w 7"/>
                  <a:gd name="T19" fmla="*/ 2 h 7"/>
                  <a:gd name="T20" fmla="*/ 6 w 7"/>
                  <a:gd name="T21" fmla="*/ 0 h 7"/>
                  <a:gd name="T22" fmla="*/ 5 w 7"/>
                  <a:gd name="T23" fmla="*/ 2 h 7"/>
                  <a:gd name="T24" fmla="*/ 4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2" name="Freeform 2450">
                <a:extLst>
                  <a:ext uri="{FF2B5EF4-FFF2-40B4-BE49-F238E27FC236}">
                    <a16:creationId xmlns:a16="http://schemas.microsoft.com/office/drawing/2014/main" id="{F78A6F32-D179-4BE3-8B55-CC4965D17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41"/>
                <a:ext cx="94" cy="80"/>
              </a:xfrm>
              <a:custGeom>
                <a:avLst/>
                <a:gdLst>
                  <a:gd name="T0" fmla="*/ 181 w 281"/>
                  <a:gd name="T1" fmla="*/ 30 h 238"/>
                  <a:gd name="T2" fmla="*/ 204 w 281"/>
                  <a:gd name="T3" fmla="*/ 21 h 238"/>
                  <a:gd name="T4" fmla="*/ 229 w 281"/>
                  <a:gd name="T5" fmla="*/ 12 h 238"/>
                  <a:gd name="T6" fmla="*/ 251 w 281"/>
                  <a:gd name="T7" fmla="*/ 6 h 238"/>
                  <a:gd name="T8" fmla="*/ 261 w 281"/>
                  <a:gd name="T9" fmla="*/ 8 h 238"/>
                  <a:gd name="T10" fmla="*/ 267 w 281"/>
                  <a:gd name="T11" fmla="*/ 4 h 238"/>
                  <a:gd name="T12" fmla="*/ 268 w 281"/>
                  <a:gd name="T13" fmla="*/ 0 h 238"/>
                  <a:gd name="T14" fmla="*/ 263 w 281"/>
                  <a:gd name="T15" fmla="*/ 4 h 238"/>
                  <a:gd name="T16" fmla="*/ 281 w 281"/>
                  <a:gd name="T17" fmla="*/ 25 h 238"/>
                  <a:gd name="T18" fmla="*/ 279 w 281"/>
                  <a:gd name="T19" fmla="*/ 35 h 238"/>
                  <a:gd name="T20" fmla="*/ 270 w 281"/>
                  <a:gd name="T21" fmla="*/ 48 h 238"/>
                  <a:gd name="T22" fmla="*/ 261 w 281"/>
                  <a:gd name="T23" fmla="*/ 61 h 238"/>
                  <a:gd name="T24" fmla="*/ 258 w 281"/>
                  <a:gd name="T25" fmla="*/ 72 h 238"/>
                  <a:gd name="T26" fmla="*/ 246 w 281"/>
                  <a:gd name="T27" fmla="*/ 83 h 238"/>
                  <a:gd name="T28" fmla="*/ 229 w 281"/>
                  <a:gd name="T29" fmla="*/ 96 h 238"/>
                  <a:gd name="T30" fmla="*/ 208 w 281"/>
                  <a:gd name="T31" fmla="*/ 107 h 238"/>
                  <a:gd name="T32" fmla="*/ 194 w 281"/>
                  <a:gd name="T33" fmla="*/ 113 h 238"/>
                  <a:gd name="T34" fmla="*/ 167 w 281"/>
                  <a:gd name="T35" fmla="*/ 127 h 238"/>
                  <a:gd name="T36" fmla="*/ 141 w 281"/>
                  <a:gd name="T37" fmla="*/ 154 h 238"/>
                  <a:gd name="T38" fmla="*/ 120 w 281"/>
                  <a:gd name="T39" fmla="*/ 185 h 238"/>
                  <a:gd name="T40" fmla="*/ 106 w 281"/>
                  <a:gd name="T41" fmla="*/ 209 h 238"/>
                  <a:gd name="T42" fmla="*/ 97 w 281"/>
                  <a:gd name="T43" fmla="*/ 216 h 238"/>
                  <a:gd name="T44" fmla="*/ 86 w 281"/>
                  <a:gd name="T45" fmla="*/ 226 h 238"/>
                  <a:gd name="T46" fmla="*/ 75 w 281"/>
                  <a:gd name="T47" fmla="*/ 234 h 238"/>
                  <a:gd name="T48" fmla="*/ 66 w 281"/>
                  <a:gd name="T49" fmla="*/ 238 h 238"/>
                  <a:gd name="T50" fmla="*/ 57 w 281"/>
                  <a:gd name="T51" fmla="*/ 234 h 238"/>
                  <a:gd name="T52" fmla="*/ 38 w 281"/>
                  <a:gd name="T53" fmla="*/ 233 h 238"/>
                  <a:gd name="T54" fmla="*/ 19 w 281"/>
                  <a:gd name="T55" fmla="*/ 231 h 238"/>
                  <a:gd name="T56" fmla="*/ 4 w 281"/>
                  <a:gd name="T57" fmla="*/ 224 h 238"/>
                  <a:gd name="T58" fmla="*/ 1 w 281"/>
                  <a:gd name="T59" fmla="*/ 214 h 238"/>
                  <a:gd name="T60" fmla="*/ 10 w 281"/>
                  <a:gd name="T61" fmla="*/ 201 h 238"/>
                  <a:gd name="T62" fmla="*/ 19 w 281"/>
                  <a:gd name="T63" fmla="*/ 187 h 238"/>
                  <a:gd name="T64" fmla="*/ 30 w 281"/>
                  <a:gd name="T65" fmla="*/ 171 h 238"/>
                  <a:gd name="T66" fmla="*/ 49 w 281"/>
                  <a:gd name="T67" fmla="*/ 158 h 238"/>
                  <a:gd name="T68" fmla="*/ 73 w 281"/>
                  <a:gd name="T69" fmla="*/ 143 h 238"/>
                  <a:gd name="T70" fmla="*/ 94 w 281"/>
                  <a:gd name="T71" fmla="*/ 126 h 238"/>
                  <a:gd name="T72" fmla="*/ 113 w 281"/>
                  <a:gd name="T73" fmla="*/ 111 h 238"/>
                  <a:gd name="T74" fmla="*/ 141 w 281"/>
                  <a:gd name="T75" fmla="*/ 76 h 238"/>
                  <a:gd name="T76" fmla="*/ 140 w 281"/>
                  <a:gd name="T77" fmla="*/ 66 h 238"/>
                  <a:gd name="T78" fmla="*/ 146 w 281"/>
                  <a:gd name="T79" fmla="*/ 56 h 238"/>
                  <a:gd name="T80" fmla="*/ 154 w 281"/>
                  <a:gd name="T81" fmla="*/ 48 h 238"/>
                  <a:gd name="T82" fmla="*/ 165 w 281"/>
                  <a:gd name="T83" fmla="*/ 39 h 238"/>
                  <a:gd name="T84" fmla="*/ 172 w 281"/>
                  <a:gd name="T85" fmla="*/ 38 h 238"/>
                  <a:gd name="T86" fmla="*/ 172 w 281"/>
                  <a:gd name="T87" fmla="*/ 3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1" h="238">
                    <a:moveTo>
                      <a:pt x="172" y="33"/>
                    </a:moveTo>
                    <a:lnTo>
                      <a:pt x="181" y="30"/>
                    </a:lnTo>
                    <a:lnTo>
                      <a:pt x="192" y="25"/>
                    </a:lnTo>
                    <a:lnTo>
                      <a:pt x="204" y="21"/>
                    </a:lnTo>
                    <a:lnTo>
                      <a:pt x="216" y="15"/>
                    </a:lnTo>
                    <a:lnTo>
                      <a:pt x="229" y="12"/>
                    </a:lnTo>
                    <a:lnTo>
                      <a:pt x="241" y="8"/>
                    </a:lnTo>
                    <a:lnTo>
                      <a:pt x="251" y="6"/>
                    </a:lnTo>
                    <a:lnTo>
                      <a:pt x="260" y="7"/>
                    </a:lnTo>
                    <a:lnTo>
                      <a:pt x="261" y="8"/>
                    </a:lnTo>
                    <a:lnTo>
                      <a:pt x="264" y="7"/>
                    </a:lnTo>
                    <a:lnTo>
                      <a:pt x="267" y="4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7" y="1"/>
                    </a:lnTo>
                    <a:lnTo>
                      <a:pt x="263" y="4"/>
                    </a:lnTo>
                    <a:lnTo>
                      <a:pt x="257" y="12"/>
                    </a:lnTo>
                    <a:lnTo>
                      <a:pt x="281" y="25"/>
                    </a:lnTo>
                    <a:lnTo>
                      <a:pt x="281" y="30"/>
                    </a:lnTo>
                    <a:lnTo>
                      <a:pt x="279" y="35"/>
                    </a:lnTo>
                    <a:lnTo>
                      <a:pt x="276" y="42"/>
                    </a:lnTo>
                    <a:lnTo>
                      <a:pt x="270" y="48"/>
                    </a:lnTo>
                    <a:lnTo>
                      <a:pt x="267" y="54"/>
                    </a:lnTo>
                    <a:lnTo>
                      <a:pt x="261" y="61"/>
                    </a:lnTo>
                    <a:lnTo>
                      <a:pt x="258" y="67"/>
                    </a:lnTo>
                    <a:lnTo>
                      <a:pt x="258" y="72"/>
                    </a:lnTo>
                    <a:lnTo>
                      <a:pt x="253" y="77"/>
                    </a:lnTo>
                    <a:lnTo>
                      <a:pt x="246" y="83"/>
                    </a:lnTo>
                    <a:lnTo>
                      <a:pt x="237" y="89"/>
                    </a:lnTo>
                    <a:lnTo>
                      <a:pt x="229" y="96"/>
                    </a:lnTo>
                    <a:lnTo>
                      <a:pt x="218" y="102"/>
                    </a:lnTo>
                    <a:lnTo>
                      <a:pt x="208" y="107"/>
                    </a:lnTo>
                    <a:lnTo>
                      <a:pt x="202" y="111"/>
                    </a:lnTo>
                    <a:lnTo>
                      <a:pt x="194" y="113"/>
                    </a:lnTo>
                    <a:lnTo>
                      <a:pt x="181" y="118"/>
                    </a:lnTo>
                    <a:lnTo>
                      <a:pt x="167" y="127"/>
                    </a:lnTo>
                    <a:lnTo>
                      <a:pt x="153" y="140"/>
                    </a:lnTo>
                    <a:lnTo>
                      <a:pt x="141" y="154"/>
                    </a:lnTo>
                    <a:lnTo>
                      <a:pt x="130" y="169"/>
                    </a:lnTo>
                    <a:lnTo>
                      <a:pt x="120" y="185"/>
                    </a:lnTo>
                    <a:lnTo>
                      <a:pt x="112" y="197"/>
                    </a:lnTo>
                    <a:lnTo>
                      <a:pt x="106" y="209"/>
                    </a:lnTo>
                    <a:lnTo>
                      <a:pt x="102" y="211"/>
                    </a:lnTo>
                    <a:lnTo>
                      <a:pt x="97" y="216"/>
                    </a:lnTo>
                    <a:lnTo>
                      <a:pt x="92" y="222"/>
                    </a:lnTo>
                    <a:lnTo>
                      <a:pt x="86" y="226"/>
                    </a:lnTo>
                    <a:lnTo>
                      <a:pt x="80" y="231"/>
                    </a:lnTo>
                    <a:lnTo>
                      <a:pt x="75" y="234"/>
                    </a:lnTo>
                    <a:lnTo>
                      <a:pt x="70" y="237"/>
                    </a:lnTo>
                    <a:lnTo>
                      <a:pt x="66" y="238"/>
                    </a:lnTo>
                    <a:lnTo>
                      <a:pt x="66" y="234"/>
                    </a:lnTo>
                    <a:lnTo>
                      <a:pt x="57" y="234"/>
                    </a:lnTo>
                    <a:lnTo>
                      <a:pt x="48" y="234"/>
                    </a:lnTo>
                    <a:lnTo>
                      <a:pt x="38" y="233"/>
                    </a:lnTo>
                    <a:lnTo>
                      <a:pt x="28" y="232"/>
                    </a:lnTo>
                    <a:lnTo>
                      <a:pt x="19" y="231"/>
                    </a:lnTo>
                    <a:lnTo>
                      <a:pt x="10" y="228"/>
                    </a:lnTo>
                    <a:lnTo>
                      <a:pt x="4" y="224"/>
                    </a:lnTo>
                    <a:lnTo>
                      <a:pt x="0" y="217"/>
                    </a:lnTo>
                    <a:lnTo>
                      <a:pt x="1" y="214"/>
                    </a:lnTo>
                    <a:lnTo>
                      <a:pt x="4" y="207"/>
                    </a:lnTo>
                    <a:lnTo>
                      <a:pt x="10" y="201"/>
                    </a:lnTo>
                    <a:lnTo>
                      <a:pt x="13" y="195"/>
                    </a:lnTo>
                    <a:lnTo>
                      <a:pt x="19" y="187"/>
                    </a:lnTo>
                    <a:lnTo>
                      <a:pt x="24" y="179"/>
                    </a:lnTo>
                    <a:lnTo>
                      <a:pt x="30" y="171"/>
                    </a:lnTo>
                    <a:lnTo>
                      <a:pt x="37" y="162"/>
                    </a:lnTo>
                    <a:lnTo>
                      <a:pt x="49" y="158"/>
                    </a:lnTo>
                    <a:lnTo>
                      <a:pt x="61" y="151"/>
                    </a:lnTo>
                    <a:lnTo>
                      <a:pt x="73" y="143"/>
                    </a:lnTo>
                    <a:lnTo>
                      <a:pt x="83" y="134"/>
                    </a:lnTo>
                    <a:lnTo>
                      <a:pt x="94" y="126"/>
                    </a:lnTo>
                    <a:lnTo>
                      <a:pt x="103" y="117"/>
                    </a:lnTo>
                    <a:lnTo>
                      <a:pt x="113" y="111"/>
                    </a:lnTo>
                    <a:lnTo>
                      <a:pt x="122" y="105"/>
                    </a:lnTo>
                    <a:lnTo>
                      <a:pt x="141" y="76"/>
                    </a:lnTo>
                    <a:lnTo>
                      <a:pt x="140" y="70"/>
                    </a:lnTo>
                    <a:lnTo>
                      <a:pt x="140" y="66"/>
                    </a:lnTo>
                    <a:lnTo>
                      <a:pt x="142" y="61"/>
                    </a:lnTo>
                    <a:lnTo>
                      <a:pt x="146" y="56"/>
                    </a:lnTo>
                    <a:lnTo>
                      <a:pt x="150" y="52"/>
                    </a:lnTo>
                    <a:lnTo>
                      <a:pt x="154" y="48"/>
                    </a:lnTo>
                    <a:lnTo>
                      <a:pt x="160" y="43"/>
                    </a:lnTo>
                    <a:lnTo>
                      <a:pt x="165" y="39"/>
                    </a:lnTo>
                    <a:lnTo>
                      <a:pt x="169" y="39"/>
                    </a:lnTo>
                    <a:lnTo>
                      <a:pt x="172" y="38"/>
                    </a:lnTo>
                    <a:lnTo>
                      <a:pt x="172" y="35"/>
                    </a:lnTo>
                    <a:lnTo>
                      <a:pt x="172" y="3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3" name="Freeform 2451">
                <a:extLst>
                  <a:ext uri="{FF2B5EF4-FFF2-40B4-BE49-F238E27FC236}">
                    <a16:creationId xmlns:a16="http://schemas.microsoft.com/office/drawing/2014/main" id="{63D40BB5-8D98-4ABD-A90C-2FDF9272E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843"/>
                <a:ext cx="30" cy="10"/>
              </a:xfrm>
              <a:custGeom>
                <a:avLst/>
                <a:gdLst>
                  <a:gd name="T0" fmla="*/ 88 w 88"/>
                  <a:gd name="T1" fmla="*/ 2 h 29"/>
                  <a:gd name="T2" fmla="*/ 87 w 88"/>
                  <a:gd name="T3" fmla="*/ 1 h 29"/>
                  <a:gd name="T4" fmla="*/ 78 w 88"/>
                  <a:gd name="T5" fmla="*/ 0 h 29"/>
                  <a:gd name="T6" fmla="*/ 67 w 88"/>
                  <a:gd name="T7" fmla="*/ 2 h 29"/>
                  <a:gd name="T8" fmla="*/ 55 w 88"/>
                  <a:gd name="T9" fmla="*/ 6 h 29"/>
                  <a:gd name="T10" fmla="*/ 43 w 88"/>
                  <a:gd name="T11" fmla="*/ 10 h 29"/>
                  <a:gd name="T12" fmla="*/ 31 w 88"/>
                  <a:gd name="T13" fmla="*/ 15 h 29"/>
                  <a:gd name="T14" fmla="*/ 19 w 88"/>
                  <a:gd name="T15" fmla="*/ 19 h 29"/>
                  <a:gd name="T16" fmla="*/ 7 w 88"/>
                  <a:gd name="T17" fmla="*/ 24 h 29"/>
                  <a:gd name="T18" fmla="*/ 0 w 88"/>
                  <a:gd name="T19" fmla="*/ 27 h 29"/>
                  <a:gd name="T20" fmla="*/ 1 w 88"/>
                  <a:gd name="T21" fmla="*/ 29 h 29"/>
                  <a:gd name="T22" fmla="*/ 10 w 88"/>
                  <a:gd name="T23" fmla="*/ 26 h 29"/>
                  <a:gd name="T24" fmla="*/ 20 w 88"/>
                  <a:gd name="T25" fmla="*/ 21 h 29"/>
                  <a:gd name="T26" fmla="*/ 31 w 88"/>
                  <a:gd name="T27" fmla="*/ 18 h 29"/>
                  <a:gd name="T28" fmla="*/ 44 w 88"/>
                  <a:gd name="T29" fmla="*/ 12 h 29"/>
                  <a:gd name="T30" fmla="*/ 57 w 88"/>
                  <a:gd name="T31" fmla="*/ 9 h 29"/>
                  <a:gd name="T32" fmla="*/ 68 w 88"/>
                  <a:gd name="T33" fmla="*/ 6 h 29"/>
                  <a:gd name="T34" fmla="*/ 78 w 88"/>
                  <a:gd name="T35" fmla="*/ 3 h 29"/>
                  <a:gd name="T36" fmla="*/ 87 w 88"/>
                  <a:gd name="T37" fmla="*/ 3 h 29"/>
                  <a:gd name="T38" fmla="*/ 86 w 88"/>
                  <a:gd name="T39" fmla="*/ 3 h 29"/>
                  <a:gd name="T40" fmla="*/ 88 w 88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9">
                    <a:moveTo>
                      <a:pt x="88" y="2"/>
                    </a:moveTo>
                    <a:lnTo>
                      <a:pt x="87" y="1"/>
                    </a:lnTo>
                    <a:lnTo>
                      <a:pt x="78" y="0"/>
                    </a:lnTo>
                    <a:lnTo>
                      <a:pt x="67" y="2"/>
                    </a:lnTo>
                    <a:lnTo>
                      <a:pt x="55" y="6"/>
                    </a:lnTo>
                    <a:lnTo>
                      <a:pt x="43" y="10"/>
                    </a:lnTo>
                    <a:lnTo>
                      <a:pt x="31" y="15"/>
                    </a:lnTo>
                    <a:lnTo>
                      <a:pt x="19" y="19"/>
                    </a:lnTo>
                    <a:lnTo>
                      <a:pt x="7" y="24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0" y="26"/>
                    </a:lnTo>
                    <a:lnTo>
                      <a:pt x="20" y="21"/>
                    </a:lnTo>
                    <a:lnTo>
                      <a:pt x="31" y="18"/>
                    </a:lnTo>
                    <a:lnTo>
                      <a:pt x="44" y="12"/>
                    </a:lnTo>
                    <a:lnTo>
                      <a:pt x="57" y="9"/>
                    </a:lnTo>
                    <a:lnTo>
                      <a:pt x="68" y="6"/>
                    </a:lnTo>
                    <a:lnTo>
                      <a:pt x="78" y="3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4" name="Freeform 2452">
                <a:extLst>
                  <a:ext uri="{FF2B5EF4-FFF2-40B4-BE49-F238E27FC236}">
                    <a16:creationId xmlns:a16="http://schemas.microsoft.com/office/drawing/2014/main" id="{1EF60D81-6731-42D4-B210-4AC6AD0C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1"/>
                <a:ext cx="4" cy="5"/>
              </a:xfrm>
              <a:custGeom>
                <a:avLst/>
                <a:gdLst>
                  <a:gd name="T0" fmla="*/ 2 w 13"/>
                  <a:gd name="T1" fmla="*/ 12 h 14"/>
                  <a:gd name="T2" fmla="*/ 2 w 13"/>
                  <a:gd name="T3" fmla="*/ 13 h 14"/>
                  <a:gd name="T4" fmla="*/ 9 w 13"/>
                  <a:gd name="T5" fmla="*/ 5 h 14"/>
                  <a:gd name="T6" fmla="*/ 12 w 13"/>
                  <a:gd name="T7" fmla="*/ 3 h 14"/>
                  <a:gd name="T8" fmla="*/ 11 w 13"/>
                  <a:gd name="T9" fmla="*/ 2 h 14"/>
                  <a:gd name="T10" fmla="*/ 10 w 13"/>
                  <a:gd name="T11" fmla="*/ 5 h 14"/>
                  <a:gd name="T12" fmla="*/ 7 w 13"/>
                  <a:gd name="T13" fmla="*/ 6 h 14"/>
                  <a:gd name="T14" fmla="*/ 5 w 13"/>
                  <a:gd name="T15" fmla="*/ 7 h 14"/>
                  <a:gd name="T16" fmla="*/ 5 w 13"/>
                  <a:gd name="T17" fmla="*/ 7 h 14"/>
                  <a:gd name="T18" fmla="*/ 2 w 13"/>
                  <a:gd name="T19" fmla="*/ 8 h 14"/>
                  <a:gd name="T20" fmla="*/ 5 w 13"/>
                  <a:gd name="T21" fmla="*/ 11 h 14"/>
                  <a:gd name="T22" fmla="*/ 11 w 13"/>
                  <a:gd name="T23" fmla="*/ 10 h 14"/>
                  <a:gd name="T24" fmla="*/ 12 w 13"/>
                  <a:gd name="T25" fmla="*/ 5 h 14"/>
                  <a:gd name="T26" fmla="*/ 13 w 13"/>
                  <a:gd name="T27" fmla="*/ 4 h 14"/>
                  <a:gd name="T28" fmla="*/ 13 w 13"/>
                  <a:gd name="T29" fmla="*/ 0 h 14"/>
                  <a:gd name="T30" fmla="*/ 10 w 13"/>
                  <a:gd name="T31" fmla="*/ 0 h 14"/>
                  <a:gd name="T32" fmla="*/ 5 w 13"/>
                  <a:gd name="T33" fmla="*/ 4 h 14"/>
                  <a:gd name="T34" fmla="*/ 0 w 13"/>
                  <a:gd name="T35" fmla="*/ 12 h 14"/>
                  <a:gd name="T36" fmla="*/ 0 w 13"/>
                  <a:gd name="T37" fmla="*/ 14 h 14"/>
                  <a:gd name="T38" fmla="*/ 2 w 13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2" y="12"/>
                    </a:moveTo>
                    <a:lnTo>
                      <a:pt x="2" y="13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5" y="11"/>
                    </a:lnTo>
                    <a:lnTo>
                      <a:pt x="11" y="10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5" name="Freeform 2453">
                <a:extLst>
                  <a:ext uri="{FF2B5EF4-FFF2-40B4-BE49-F238E27FC236}">
                    <a16:creationId xmlns:a16="http://schemas.microsoft.com/office/drawing/2014/main" id="{1E312F3E-6054-456E-B418-E6CD8A7E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5"/>
                <a:ext cx="9" cy="6"/>
              </a:xfrm>
              <a:custGeom>
                <a:avLst/>
                <a:gdLst>
                  <a:gd name="T0" fmla="*/ 25 w 25"/>
                  <a:gd name="T1" fmla="*/ 13 h 16"/>
                  <a:gd name="T2" fmla="*/ 25 w 25"/>
                  <a:gd name="T3" fmla="*/ 13 h 16"/>
                  <a:gd name="T4" fmla="*/ 1 w 25"/>
                  <a:gd name="T5" fmla="*/ 0 h 16"/>
                  <a:gd name="T6" fmla="*/ 0 w 25"/>
                  <a:gd name="T7" fmla="*/ 3 h 16"/>
                  <a:gd name="T8" fmla="*/ 23 w 25"/>
                  <a:gd name="T9" fmla="*/ 16 h 16"/>
                  <a:gd name="T10" fmla="*/ 22 w 25"/>
                  <a:gd name="T11" fmla="*/ 14 h 16"/>
                  <a:gd name="T12" fmla="*/ 25 w 2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25" y="13"/>
                    </a:moveTo>
                    <a:lnTo>
                      <a:pt x="25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6" name="Freeform 2454">
                <a:extLst>
                  <a:ext uri="{FF2B5EF4-FFF2-40B4-BE49-F238E27FC236}">
                    <a16:creationId xmlns:a16="http://schemas.microsoft.com/office/drawing/2014/main" id="{7A06F05C-3C71-403E-96B1-5D9277C0D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50"/>
                <a:ext cx="9" cy="16"/>
              </a:xfrm>
              <a:custGeom>
                <a:avLst/>
                <a:gdLst>
                  <a:gd name="T0" fmla="*/ 2 w 25"/>
                  <a:gd name="T1" fmla="*/ 50 h 50"/>
                  <a:gd name="T2" fmla="*/ 2 w 25"/>
                  <a:gd name="T3" fmla="*/ 49 h 50"/>
                  <a:gd name="T4" fmla="*/ 2 w 25"/>
                  <a:gd name="T5" fmla="*/ 44 h 50"/>
                  <a:gd name="T6" fmla="*/ 5 w 25"/>
                  <a:gd name="T7" fmla="*/ 37 h 50"/>
                  <a:gd name="T8" fmla="*/ 11 w 25"/>
                  <a:gd name="T9" fmla="*/ 31 h 50"/>
                  <a:gd name="T10" fmla="*/ 14 w 25"/>
                  <a:gd name="T11" fmla="*/ 25 h 50"/>
                  <a:gd name="T12" fmla="*/ 20 w 25"/>
                  <a:gd name="T13" fmla="*/ 19 h 50"/>
                  <a:gd name="T14" fmla="*/ 23 w 25"/>
                  <a:gd name="T15" fmla="*/ 13 h 50"/>
                  <a:gd name="T16" fmla="*/ 25 w 25"/>
                  <a:gd name="T17" fmla="*/ 7 h 50"/>
                  <a:gd name="T18" fmla="*/ 25 w 25"/>
                  <a:gd name="T19" fmla="*/ 0 h 50"/>
                  <a:gd name="T20" fmla="*/ 22 w 25"/>
                  <a:gd name="T21" fmla="*/ 3 h 50"/>
                  <a:gd name="T22" fmla="*/ 22 w 25"/>
                  <a:gd name="T23" fmla="*/ 7 h 50"/>
                  <a:gd name="T24" fmla="*/ 21 w 25"/>
                  <a:gd name="T25" fmla="*/ 10 h 50"/>
                  <a:gd name="T26" fmla="*/ 16 w 25"/>
                  <a:gd name="T27" fmla="*/ 17 h 50"/>
                  <a:gd name="T28" fmla="*/ 11 w 25"/>
                  <a:gd name="T29" fmla="*/ 23 h 50"/>
                  <a:gd name="T30" fmla="*/ 8 w 25"/>
                  <a:gd name="T31" fmla="*/ 29 h 50"/>
                  <a:gd name="T32" fmla="*/ 2 w 25"/>
                  <a:gd name="T33" fmla="*/ 36 h 50"/>
                  <a:gd name="T34" fmla="*/ 0 w 25"/>
                  <a:gd name="T35" fmla="*/ 43 h 50"/>
                  <a:gd name="T36" fmla="*/ 0 w 25"/>
                  <a:gd name="T37" fmla="*/ 49 h 50"/>
                  <a:gd name="T38" fmla="*/ 0 w 25"/>
                  <a:gd name="T39" fmla="*/ 46 h 50"/>
                  <a:gd name="T40" fmla="*/ 2 w 2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0">
                    <a:moveTo>
                      <a:pt x="2" y="50"/>
                    </a:moveTo>
                    <a:lnTo>
                      <a:pt x="2" y="49"/>
                    </a:lnTo>
                    <a:lnTo>
                      <a:pt x="2" y="44"/>
                    </a:lnTo>
                    <a:lnTo>
                      <a:pt x="5" y="37"/>
                    </a:lnTo>
                    <a:lnTo>
                      <a:pt x="11" y="31"/>
                    </a:lnTo>
                    <a:lnTo>
                      <a:pt x="14" y="25"/>
                    </a:lnTo>
                    <a:lnTo>
                      <a:pt x="20" y="19"/>
                    </a:lnTo>
                    <a:lnTo>
                      <a:pt x="23" y="13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6" y="17"/>
                    </a:lnTo>
                    <a:lnTo>
                      <a:pt x="11" y="23"/>
                    </a:lnTo>
                    <a:lnTo>
                      <a:pt x="8" y="29"/>
                    </a:lnTo>
                    <a:lnTo>
                      <a:pt x="2" y="36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7" name="Freeform 2455">
                <a:extLst>
                  <a:ext uri="{FF2B5EF4-FFF2-40B4-BE49-F238E27FC236}">
                    <a16:creationId xmlns:a16="http://schemas.microsoft.com/office/drawing/2014/main" id="{CD6EE957-073C-4EF0-B799-946A5F19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865"/>
                <a:ext cx="22" cy="14"/>
              </a:xfrm>
              <a:custGeom>
                <a:avLst/>
                <a:gdLst>
                  <a:gd name="T0" fmla="*/ 2 w 66"/>
                  <a:gd name="T1" fmla="*/ 43 h 43"/>
                  <a:gd name="T2" fmla="*/ 1 w 66"/>
                  <a:gd name="T3" fmla="*/ 43 h 43"/>
                  <a:gd name="T4" fmla="*/ 9 w 66"/>
                  <a:gd name="T5" fmla="*/ 41 h 43"/>
                  <a:gd name="T6" fmla="*/ 17 w 66"/>
                  <a:gd name="T7" fmla="*/ 38 h 43"/>
                  <a:gd name="T8" fmla="*/ 26 w 66"/>
                  <a:gd name="T9" fmla="*/ 33 h 43"/>
                  <a:gd name="T10" fmla="*/ 37 w 66"/>
                  <a:gd name="T11" fmla="*/ 26 h 43"/>
                  <a:gd name="T12" fmla="*/ 46 w 66"/>
                  <a:gd name="T13" fmla="*/ 19 h 43"/>
                  <a:gd name="T14" fmla="*/ 54 w 66"/>
                  <a:gd name="T15" fmla="*/ 13 h 43"/>
                  <a:gd name="T16" fmla="*/ 62 w 66"/>
                  <a:gd name="T17" fmla="*/ 8 h 43"/>
                  <a:gd name="T18" fmla="*/ 66 w 66"/>
                  <a:gd name="T19" fmla="*/ 3 h 43"/>
                  <a:gd name="T20" fmla="*/ 64 w 66"/>
                  <a:gd name="T21" fmla="*/ 0 h 43"/>
                  <a:gd name="T22" fmla="*/ 58 w 66"/>
                  <a:gd name="T23" fmla="*/ 5 h 43"/>
                  <a:gd name="T24" fmla="*/ 51 w 66"/>
                  <a:gd name="T25" fmla="*/ 10 h 43"/>
                  <a:gd name="T26" fmla="*/ 42 w 66"/>
                  <a:gd name="T27" fmla="*/ 17 h 43"/>
                  <a:gd name="T28" fmla="*/ 34 w 66"/>
                  <a:gd name="T29" fmla="*/ 24 h 43"/>
                  <a:gd name="T30" fmla="*/ 25 w 66"/>
                  <a:gd name="T31" fmla="*/ 29 h 43"/>
                  <a:gd name="T32" fmla="*/ 14 w 66"/>
                  <a:gd name="T33" fmla="*/ 35 h 43"/>
                  <a:gd name="T34" fmla="*/ 8 w 66"/>
                  <a:gd name="T35" fmla="*/ 38 h 43"/>
                  <a:gd name="T36" fmla="*/ 1 w 66"/>
                  <a:gd name="T37" fmla="*/ 41 h 43"/>
                  <a:gd name="T38" fmla="*/ 0 w 66"/>
                  <a:gd name="T39" fmla="*/ 41 h 43"/>
                  <a:gd name="T40" fmla="*/ 2 w 6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43">
                    <a:moveTo>
                      <a:pt x="2" y="43"/>
                    </a:moveTo>
                    <a:lnTo>
                      <a:pt x="1" y="43"/>
                    </a:lnTo>
                    <a:lnTo>
                      <a:pt x="9" y="41"/>
                    </a:lnTo>
                    <a:lnTo>
                      <a:pt x="17" y="38"/>
                    </a:lnTo>
                    <a:lnTo>
                      <a:pt x="26" y="33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2" y="8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1" y="10"/>
                    </a:lnTo>
                    <a:lnTo>
                      <a:pt x="42" y="17"/>
                    </a:lnTo>
                    <a:lnTo>
                      <a:pt x="34" y="24"/>
                    </a:lnTo>
                    <a:lnTo>
                      <a:pt x="25" y="29"/>
                    </a:lnTo>
                    <a:lnTo>
                      <a:pt x="14" y="35"/>
                    </a:lnTo>
                    <a:lnTo>
                      <a:pt x="8" y="38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8" name="Freeform 2456">
                <a:extLst>
                  <a:ext uri="{FF2B5EF4-FFF2-40B4-BE49-F238E27FC236}">
                    <a16:creationId xmlns:a16="http://schemas.microsoft.com/office/drawing/2014/main" id="{28957DF5-CBEC-46DF-8E2A-A922D5E7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879"/>
                <a:ext cx="30" cy="33"/>
              </a:xfrm>
              <a:custGeom>
                <a:avLst/>
                <a:gdLst>
                  <a:gd name="T0" fmla="*/ 3 w 90"/>
                  <a:gd name="T1" fmla="*/ 99 h 99"/>
                  <a:gd name="T2" fmla="*/ 4 w 90"/>
                  <a:gd name="T3" fmla="*/ 98 h 99"/>
                  <a:gd name="T4" fmla="*/ 9 w 90"/>
                  <a:gd name="T5" fmla="*/ 86 h 99"/>
                  <a:gd name="T6" fmla="*/ 17 w 90"/>
                  <a:gd name="T7" fmla="*/ 74 h 99"/>
                  <a:gd name="T8" fmla="*/ 27 w 90"/>
                  <a:gd name="T9" fmla="*/ 58 h 99"/>
                  <a:gd name="T10" fmla="*/ 38 w 90"/>
                  <a:gd name="T11" fmla="*/ 43 h 99"/>
                  <a:gd name="T12" fmla="*/ 51 w 90"/>
                  <a:gd name="T13" fmla="*/ 30 h 99"/>
                  <a:gd name="T14" fmla="*/ 64 w 90"/>
                  <a:gd name="T15" fmla="*/ 16 h 99"/>
                  <a:gd name="T16" fmla="*/ 78 w 90"/>
                  <a:gd name="T17" fmla="*/ 8 h 99"/>
                  <a:gd name="T18" fmla="*/ 90 w 90"/>
                  <a:gd name="T19" fmla="*/ 3 h 99"/>
                  <a:gd name="T20" fmla="*/ 89 w 90"/>
                  <a:gd name="T21" fmla="*/ 0 h 99"/>
                  <a:gd name="T22" fmla="*/ 77 w 90"/>
                  <a:gd name="T23" fmla="*/ 6 h 99"/>
                  <a:gd name="T24" fmla="*/ 61 w 90"/>
                  <a:gd name="T25" fmla="*/ 14 h 99"/>
                  <a:gd name="T26" fmla="*/ 47 w 90"/>
                  <a:gd name="T27" fmla="*/ 27 h 99"/>
                  <a:gd name="T28" fmla="*/ 36 w 90"/>
                  <a:gd name="T29" fmla="*/ 42 h 99"/>
                  <a:gd name="T30" fmla="*/ 25 w 90"/>
                  <a:gd name="T31" fmla="*/ 57 h 99"/>
                  <a:gd name="T32" fmla="*/ 15 w 90"/>
                  <a:gd name="T33" fmla="*/ 73 h 99"/>
                  <a:gd name="T34" fmla="*/ 6 w 90"/>
                  <a:gd name="T35" fmla="*/ 85 h 99"/>
                  <a:gd name="T36" fmla="*/ 0 w 90"/>
                  <a:gd name="T37" fmla="*/ 97 h 99"/>
                  <a:gd name="T38" fmla="*/ 1 w 90"/>
                  <a:gd name="T39" fmla="*/ 96 h 99"/>
                  <a:gd name="T40" fmla="*/ 3 w 90"/>
                  <a:gd name="T4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9">
                    <a:moveTo>
                      <a:pt x="3" y="99"/>
                    </a:moveTo>
                    <a:lnTo>
                      <a:pt x="4" y="98"/>
                    </a:lnTo>
                    <a:lnTo>
                      <a:pt x="9" y="86"/>
                    </a:lnTo>
                    <a:lnTo>
                      <a:pt x="17" y="74"/>
                    </a:lnTo>
                    <a:lnTo>
                      <a:pt x="27" y="58"/>
                    </a:lnTo>
                    <a:lnTo>
                      <a:pt x="38" y="43"/>
                    </a:lnTo>
                    <a:lnTo>
                      <a:pt x="51" y="30"/>
                    </a:lnTo>
                    <a:lnTo>
                      <a:pt x="64" y="16"/>
                    </a:lnTo>
                    <a:lnTo>
                      <a:pt x="78" y="8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77" y="6"/>
                    </a:lnTo>
                    <a:lnTo>
                      <a:pt x="61" y="14"/>
                    </a:lnTo>
                    <a:lnTo>
                      <a:pt x="47" y="27"/>
                    </a:lnTo>
                    <a:lnTo>
                      <a:pt x="36" y="42"/>
                    </a:lnTo>
                    <a:lnTo>
                      <a:pt x="25" y="57"/>
                    </a:lnTo>
                    <a:lnTo>
                      <a:pt x="15" y="73"/>
                    </a:lnTo>
                    <a:lnTo>
                      <a:pt x="6" y="85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9" name="Freeform 2457">
                <a:extLst>
                  <a:ext uri="{FF2B5EF4-FFF2-40B4-BE49-F238E27FC236}">
                    <a16:creationId xmlns:a16="http://schemas.microsoft.com/office/drawing/2014/main" id="{254FB785-BCF3-4AB3-AD33-2E1BF679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911"/>
                <a:ext cx="14" cy="10"/>
              </a:xfrm>
              <a:custGeom>
                <a:avLst/>
                <a:gdLst>
                  <a:gd name="T0" fmla="*/ 0 w 42"/>
                  <a:gd name="T1" fmla="*/ 30 h 32"/>
                  <a:gd name="T2" fmla="*/ 1 w 42"/>
                  <a:gd name="T3" fmla="*/ 32 h 32"/>
                  <a:gd name="T4" fmla="*/ 6 w 42"/>
                  <a:gd name="T5" fmla="*/ 30 h 32"/>
                  <a:gd name="T6" fmla="*/ 11 w 42"/>
                  <a:gd name="T7" fmla="*/ 28 h 32"/>
                  <a:gd name="T8" fmla="*/ 17 w 42"/>
                  <a:gd name="T9" fmla="*/ 25 h 32"/>
                  <a:gd name="T10" fmla="*/ 22 w 42"/>
                  <a:gd name="T11" fmla="*/ 19 h 32"/>
                  <a:gd name="T12" fmla="*/ 28 w 42"/>
                  <a:gd name="T13" fmla="*/ 15 h 32"/>
                  <a:gd name="T14" fmla="*/ 33 w 42"/>
                  <a:gd name="T15" fmla="*/ 9 h 32"/>
                  <a:gd name="T16" fmla="*/ 38 w 42"/>
                  <a:gd name="T17" fmla="*/ 6 h 32"/>
                  <a:gd name="T18" fmla="*/ 42 w 42"/>
                  <a:gd name="T19" fmla="*/ 2 h 32"/>
                  <a:gd name="T20" fmla="*/ 39 w 42"/>
                  <a:gd name="T21" fmla="*/ 0 h 32"/>
                  <a:gd name="T22" fmla="*/ 35 w 42"/>
                  <a:gd name="T23" fmla="*/ 2 h 32"/>
                  <a:gd name="T24" fmla="*/ 30 w 42"/>
                  <a:gd name="T25" fmla="*/ 7 h 32"/>
                  <a:gd name="T26" fmla="*/ 25 w 42"/>
                  <a:gd name="T27" fmla="*/ 12 h 32"/>
                  <a:gd name="T28" fmla="*/ 19 w 42"/>
                  <a:gd name="T29" fmla="*/ 17 h 32"/>
                  <a:gd name="T30" fmla="*/ 13 w 42"/>
                  <a:gd name="T31" fmla="*/ 21 h 32"/>
                  <a:gd name="T32" fmla="*/ 8 w 42"/>
                  <a:gd name="T33" fmla="*/ 26 h 32"/>
                  <a:gd name="T34" fmla="*/ 5 w 42"/>
                  <a:gd name="T35" fmla="*/ 28 h 32"/>
                  <a:gd name="T36" fmla="*/ 1 w 42"/>
                  <a:gd name="T37" fmla="*/ 29 h 32"/>
                  <a:gd name="T38" fmla="*/ 2 w 42"/>
                  <a:gd name="T39" fmla="*/ 29 h 32"/>
                  <a:gd name="T40" fmla="*/ 0 w 42"/>
                  <a:gd name="T41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32">
                    <a:moveTo>
                      <a:pt x="0" y="30"/>
                    </a:moveTo>
                    <a:lnTo>
                      <a:pt x="1" y="32"/>
                    </a:lnTo>
                    <a:lnTo>
                      <a:pt x="6" y="30"/>
                    </a:lnTo>
                    <a:lnTo>
                      <a:pt x="11" y="28"/>
                    </a:lnTo>
                    <a:lnTo>
                      <a:pt x="17" y="25"/>
                    </a:lnTo>
                    <a:lnTo>
                      <a:pt x="22" y="19"/>
                    </a:lnTo>
                    <a:lnTo>
                      <a:pt x="28" y="15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7"/>
                    </a:lnTo>
                    <a:lnTo>
                      <a:pt x="25" y="12"/>
                    </a:lnTo>
                    <a:lnTo>
                      <a:pt x="19" y="17"/>
                    </a:lnTo>
                    <a:lnTo>
                      <a:pt x="13" y="21"/>
                    </a:lnTo>
                    <a:lnTo>
                      <a:pt x="8" y="26"/>
                    </a:lnTo>
                    <a:lnTo>
                      <a:pt x="5" y="28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0" name="Freeform 2458">
                <a:extLst>
                  <a:ext uri="{FF2B5EF4-FFF2-40B4-BE49-F238E27FC236}">
                    <a16:creationId xmlns:a16="http://schemas.microsoft.com/office/drawing/2014/main" id="{55F9853C-1D1D-45AE-8DE8-05C0C92D8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9"/>
                <a:ext cx="1" cy="2"/>
              </a:xfrm>
              <a:custGeom>
                <a:avLst/>
                <a:gdLst>
                  <a:gd name="T0" fmla="*/ 1 w 3"/>
                  <a:gd name="T1" fmla="*/ 2 h 6"/>
                  <a:gd name="T2" fmla="*/ 0 w 3"/>
                  <a:gd name="T3" fmla="*/ 1 h 6"/>
                  <a:gd name="T4" fmla="*/ 1 w 3"/>
                  <a:gd name="T5" fmla="*/ 6 h 6"/>
                  <a:gd name="T6" fmla="*/ 3 w 3"/>
                  <a:gd name="T7" fmla="*/ 3 h 6"/>
                  <a:gd name="T8" fmla="*/ 2 w 3"/>
                  <a:gd name="T9" fmla="*/ 0 h 6"/>
                  <a:gd name="T10" fmla="*/ 1 w 3"/>
                  <a:gd name="T11" fmla="*/ 0 h 6"/>
                  <a:gd name="T12" fmla="*/ 1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1" name="Freeform 2459">
                <a:extLst>
                  <a:ext uri="{FF2B5EF4-FFF2-40B4-BE49-F238E27FC236}">
                    <a16:creationId xmlns:a16="http://schemas.microsoft.com/office/drawing/2014/main" id="{58B71FA4-0FAA-4165-811C-F3BA07DA2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14"/>
                <a:ext cx="22" cy="6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3 w 66"/>
                  <a:gd name="T5" fmla="*/ 8 h 19"/>
                  <a:gd name="T6" fmla="*/ 11 w 66"/>
                  <a:gd name="T7" fmla="*/ 12 h 19"/>
                  <a:gd name="T8" fmla="*/ 19 w 66"/>
                  <a:gd name="T9" fmla="*/ 16 h 19"/>
                  <a:gd name="T10" fmla="*/ 29 w 66"/>
                  <a:gd name="T11" fmla="*/ 17 h 19"/>
                  <a:gd name="T12" fmla="*/ 39 w 66"/>
                  <a:gd name="T13" fmla="*/ 17 h 19"/>
                  <a:gd name="T14" fmla="*/ 49 w 66"/>
                  <a:gd name="T15" fmla="*/ 18 h 19"/>
                  <a:gd name="T16" fmla="*/ 57 w 66"/>
                  <a:gd name="T17" fmla="*/ 18 h 19"/>
                  <a:gd name="T18" fmla="*/ 66 w 66"/>
                  <a:gd name="T19" fmla="*/ 19 h 19"/>
                  <a:gd name="T20" fmla="*/ 66 w 66"/>
                  <a:gd name="T21" fmla="*/ 17 h 19"/>
                  <a:gd name="T22" fmla="*/ 57 w 66"/>
                  <a:gd name="T23" fmla="*/ 16 h 19"/>
                  <a:gd name="T24" fmla="*/ 49 w 66"/>
                  <a:gd name="T25" fmla="*/ 16 h 19"/>
                  <a:gd name="T26" fmla="*/ 39 w 66"/>
                  <a:gd name="T27" fmla="*/ 15 h 19"/>
                  <a:gd name="T28" fmla="*/ 29 w 66"/>
                  <a:gd name="T29" fmla="*/ 15 h 19"/>
                  <a:gd name="T30" fmla="*/ 20 w 66"/>
                  <a:gd name="T31" fmla="*/ 12 h 19"/>
                  <a:gd name="T32" fmla="*/ 12 w 66"/>
                  <a:gd name="T33" fmla="*/ 10 h 19"/>
                  <a:gd name="T34" fmla="*/ 6 w 66"/>
                  <a:gd name="T35" fmla="*/ 6 h 19"/>
                  <a:gd name="T36" fmla="*/ 3 w 66"/>
                  <a:gd name="T37" fmla="*/ 0 h 19"/>
                  <a:gd name="T38" fmla="*/ 3 w 66"/>
                  <a:gd name="T39" fmla="*/ 1 h 19"/>
                  <a:gd name="T40" fmla="*/ 0 w 6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3" y="8"/>
                    </a:lnTo>
                    <a:lnTo>
                      <a:pt x="11" y="12"/>
                    </a:lnTo>
                    <a:lnTo>
                      <a:pt x="19" y="16"/>
                    </a:lnTo>
                    <a:lnTo>
                      <a:pt x="29" y="17"/>
                    </a:lnTo>
                    <a:lnTo>
                      <a:pt x="39" y="17"/>
                    </a:lnTo>
                    <a:lnTo>
                      <a:pt x="49" y="18"/>
                    </a:lnTo>
                    <a:lnTo>
                      <a:pt x="57" y="18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57" y="16"/>
                    </a:lnTo>
                    <a:lnTo>
                      <a:pt x="49" y="16"/>
                    </a:lnTo>
                    <a:lnTo>
                      <a:pt x="39" y="15"/>
                    </a:lnTo>
                    <a:lnTo>
                      <a:pt x="29" y="15"/>
                    </a:lnTo>
                    <a:lnTo>
                      <a:pt x="20" y="12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2" name="Freeform 2460">
                <a:extLst>
                  <a:ext uri="{FF2B5EF4-FFF2-40B4-BE49-F238E27FC236}">
                    <a16:creationId xmlns:a16="http://schemas.microsoft.com/office/drawing/2014/main" id="{9CC63F1F-2C31-4865-9C35-25D85939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95"/>
                <a:ext cx="14" cy="19"/>
              </a:xfrm>
              <a:custGeom>
                <a:avLst/>
                <a:gdLst>
                  <a:gd name="T0" fmla="*/ 38 w 40"/>
                  <a:gd name="T1" fmla="*/ 0 h 56"/>
                  <a:gd name="T2" fmla="*/ 37 w 40"/>
                  <a:gd name="T3" fmla="*/ 0 h 56"/>
                  <a:gd name="T4" fmla="*/ 30 w 40"/>
                  <a:gd name="T5" fmla="*/ 9 h 56"/>
                  <a:gd name="T6" fmla="*/ 24 w 40"/>
                  <a:gd name="T7" fmla="*/ 17 h 56"/>
                  <a:gd name="T8" fmla="*/ 19 w 40"/>
                  <a:gd name="T9" fmla="*/ 25 h 56"/>
                  <a:gd name="T10" fmla="*/ 13 w 40"/>
                  <a:gd name="T11" fmla="*/ 33 h 56"/>
                  <a:gd name="T12" fmla="*/ 10 w 40"/>
                  <a:gd name="T13" fmla="*/ 39 h 56"/>
                  <a:gd name="T14" fmla="*/ 4 w 40"/>
                  <a:gd name="T15" fmla="*/ 46 h 56"/>
                  <a:gd name="T16" fmla="*/ 2 w 40"/>
                  <a:gd name="T17" fmla="*/ 52 h 56"/>
                  <a:gd name="T18" fmla="*/ 0 w 40"/>
                  <a:gd name="T19" fmla="*/ 55 h 56"/>
                  <a:gd name="T20" fmla="*/ 3 w 40"/>
                  <a:gd name="T21" fmla="*/ 56 h 56"/>
                  <a:gd name="T22" fmla="*/ 4 w 40"/>
                  <a:gd name="T23" fmla="*/ 53 h 56"/>
                  <a:gd name="T24" fmla="*/ 8 w 40"/>
                  <a:gd name="T25" fmla="*/ 47 h 56"/>
                  <a:gd name="T26" fmla="*/ 13 w 40"/>
                  <a:gd name="T27" fmla="*/ 40 h 56"/>
                  <a:gd name="T28" fmla="*/ 17 w 40"/>
                  <a:gd name="T29" fmla="*/ 34 h 56"/>
                  <a:gd name="T30" fmla="*/ 21 w 40"/>
                  <a:gd name="T31" fmla="*/ 26 h 56"/>
                  <a:gd name="T32" fmla="*/ 28 w 40"/>
                  <a:gd name="T33" fmla="*/ 18 h 56"/>
                  <a:gd name="T34" fmla="*/ 33 w 40"/>
                  <a:gd name="T35" fmla="*/ 10 h 56"/>
                  <a:gd name="T36" fmla="*/ 40 w 40"/>
                  <a:gd name="T37" fmla="*/ 3 h 56"/>
                  <a:gd name="T38" fmla="*/ 39 w 40"/>
                  <a:gd name="T39" fmla="*/ 3 h 56"/>
                  <a:gd name="T40" fmla="*/ 38 w 40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6">
                    <a:moveTo>
                      <a:pt x="38" y="0"/>
                    </a:moveTo>
                    <a:lnTo>
                      <a:pt x="37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10" y="39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5"/>
                    </a:lnTo>
                    <a:lnTo>
                      <a:pt x="3" y="56"/>
                    </a:lnTo>
                    <a:lnTo>
                      <a:pt x="4" y="53"/>
                    </a:lnTo>
                    <a:lnTo>
                      <a:pt x="8" y="47"/>
                    </a:lnTo>
                    <a:lnTo>
                      <a:pt x="13" y="40"/>
                    </a:lnTo>
                    <a:lnTo>
                      <a:pt x="17" y="34"/>
                    </a:lnTo>
                    <a:lnTo>
                      <a:pt x="21" y="26"/>
                    </a:lnTo>
                    <a:lnTo>
                      <a:pt x="28" y="18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3" name="Freeform 2461">
                <a:extLst>
                  <a:ext uri="{FF2B5EF4-FFF2-40B4-BE49-F238E27FC236}">
                    <a16:creationId xmlns:a16="http://schemas.microsoft.com/office/drawing/2014/main" id="{DE7535CE-6E9C-44D5-8BAE-CFF896EA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29" cy="20"/>
              </a:xfrm>
              <a:custGeom>
                <a:avLst/>
                <a:gdLst>
                  <a:gd name="T0" fmla="*/ 84 w 87"/>
                  <a:gd name="T1" fmla="*/ 1 h 60"/>
                  <a:gd name="T2" fmla="*/ 85 w 87"/>
                  <a:gd name="T3" fmla="*/ 0 h 60"/>
                  <a:gd name="T4" fmla="*/ 75 w 87"/>
                  <a:gd name="T5" fmla="*/ 5 h 60"/>
                  <a:gd name="T6" fmla="*/ 66 w 87"/>
                  <a:gd name="T7" fmla="*/ 13 h 60"/>
                  <a:gd name="T8" fmla="*/ 56 w 87"/>
                  <a:gd name="T9" fmla="*/ 21 h 60"/>
                  <a:gd name="T10" fmla="*/ 46 w 87"/>
                  <a:gd name="T11" fmla="*/ 30 h 60"/>
                  <a:gd name="T12" fmla="*/ 36 w 87"/>
                  <a:gd name="T13" fmla="*/ 38 h 60"/>
                  <a:gd name="T14" fmla="*/ 25 w 87"/>
                  <a:gd name="T15" fmla="*/ 46 h 60"/>
                  <a:gd name="T16" fmla="*/ 12 w 87"/>
                  <a:gd name="T17" fmla="*/ 54 h 60"/>
                  <a:gd name="T18" fmla="*/ 0 w 87"/>
                  <a:gd name="T19" fmla="*/ 57 h 60"/>
                  <a:gd name="T20" fmla="*/ 2 w 87"/>
                  <a:gd name="T21" fmla="*/ 60 h 60"/>
                  <a:gd name="T22" fmla="*/ 13 w 87"/>
                  <a:gd name="T23" fmla="*/ 56 h 60"/>
                  <a:gd name="T24" fmla="*/ 26 w 87"/>
                  <a:gd name="T25" fmla="*/ 49 h 60"/>
                  <a:gd name="T26" fmla="*/ 38 w 87"/>
                  <a:gd name="T27" fmla="*/ 41 h 60"/>
                  <a:gd name="T28" fmla="*/ 48 w 87"/>
                  <a:gd name="T29" fmla="*/ 32 h 60"/>
                  <a:gd name="T30" fmla="*/ 59 w 87"/>
                  <a:gd name="T31" fmla="*/ 24 h 60"/>
                  <a:gd name="T32" fmla="*/ 68 w 87"/>
                  <a:gd name="T33" fmla="*/ 16 h 60"/>
                  <a:gd name="T34" fmla="*/ 78 w 87"/>
                  <a:gd name="T35" fmla="*/ 9 h 60"/>
                  <a:gd name="T36" fmla="*/ 86 w 87"/>
                  <a:gd name="T37" fmla="*/ 3 h 60"/>
                  <a:gd name="T38" fmla="*/ 87 w 87"/>
                  <a:gd name="T39" fmla="*/ 2 h 60"/>
                  <a:gd name="T40" fmla="*/ 84 w 87"/>
                  <a:gd name="T41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60">
                    <a:moveTo>
                      <a:pt x="84" y="1"/>
                    </a:moveTo>
                    <a:lnTo>
                      <a:pt x="85" y="0"/>
                    </a:lnTo>
                    <a:lnTo>
                      <a:pt x="75" y="5"/>
                    </a:lnTo>
                    <a:lnTo>
                      <a:pt x="66" y="13"/>
                    </a:lnTo>
                    <a:lnTo>
                      <a:pt x="56" y="21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5" y="46"/>
                    </a:lnTo>
                    <a:lnTo>
                      <a:pt x="12" y="54"/>
                    </a:lnTo>
                    <a:lnTo>
                      <a:pt x="0" y="57"/>
                    </a:lnTo>
                    <a:lnTo>
                      <a:pt x="2" y="60"/>
                    </a:lnTo>
                    <a:lnTo>
                      <a:pt x="13" y="56"/>
                    </a:lnTo>
                    <a:lnTo>
                      <a:pt x="26" y="49"/>
                    </a:lnTo>
                    <a:lnTo>
                      <a:pt x="38" y="41"/>
                    </a:lnTo>
                    <a:lnTo>
                      <a:pt x="48" y="32"/>
                    </a:lnTo>
                    <a:lnTo>
                      <a:pt x="59" y="24"/>
                    </a:lnTo>
                    <a:lnTo>
                      <a:pt x="68" y="16"/>
                    </a:lnTo>
                    <a:lnTo>
                      <a:pt x="78" y="9"/>
                    </a:lnTo>
                    <a:lnTo>
                      <a:pt x="86" y="3"/>
                    </a:lnTo>
                    <a:lnTo>
                      <a:pt x="87" y="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4" name="Freeform 2462">
                <a:extLst>
                  <a:ext uri="{FF2B5EF4-FFF2-40B4-BE49-F238E27FC236}">
                    <a16:creationId xmlns:a16="http://schemas.microsoft.com/office/drawing/2014/main" id="{EE4B6658-A7D2-47DA-AA83-3BEB68A04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867"/>
                <a:ext cx="7" cy="10"/>
              </a:xfrm>
              <a:custGeom>
                <a:avLst/>
                <a:gdLst>
                  <a:gd name="T0" fmla="*/ 19 w 22"/>
                  <a:gd name="T1" fmla="*/ 1 h 30"/>
                  <a:gd name="T2" fmla="*/ 19 w 22"/>
                  <a:gd name="T3" fmla="*/ 0 h 30"/>
                  <a:gd name="T4" fmla="*/ 0 w 22"/>
                  <a:gd name="T5" fmla="*/ 28 h 30"/>
                  <a:gd name="T6" fmla="*/ 3 w 22"/>
                  <a:gd name="T7" fmla="*/ 30 h 30"/>
                  <a:gd name="T8" fmla="*/ 22 w 22"/>
                  <a:gd name="T9" fmla="*/ 1 h 30"/>
                  <a:gd name="T10" fmla="*/ 22 w 22"/>
                  <a:gd name="T11" fmla="*/ 0 h 30"/>
                  <a:gd name="T12" fmla="*/ 19 w 22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5" name="Freeform 2463">
                <a:extLst>
                  <a:ext uri="{FF2B5EF4-FFF2-40B4-BE49-F238E27FC236}">
                    <a16:creationId xmlns:a16="http://schemas.microsoft.com/office/drawing/2014/main" id="{1B0E7C4B-955E-496D-BB62-BA86042E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54"/>
                <a:ext cx="9" cy="13"/>
              </a:xfrm>
              <a:custGeom>
                <a:avLst/>
                <a:gdLst>
                  <a:gd name="T0" fmla="*/ 26 w 27"/>
                  <a:gd name="T1" fmla="*/ 0 h 38"/>
                  <a:gd name="T2" fmla="*/ 23 w 27"/>
                  <a:gd name="T3" fmla="*/ 0 h 38"/>
                  <a:gd name="T4" fmla="*/ 19 w 27"/>
                  <a:gd name="T5" fmla="*/ 4 h 38"/>
                  <a:gd name="T6" fmla="*/ 13 w 27"/>
                  <a:gd name="T7" fmla="*/ 8 h 38"/>
                  <a:gd name="T8" fmla="*/ 9 w 27"/>
                  <a:gd name="T9" fmla="*/ 13 h 38"/>
                  <a:gd name="T10" fmla="*/ 4 w 27"/>
                  <a:gd name="T11" fmla="*/ 18 h 38"/>
                  <a:gd name="T12" fmla="*/ 1 w 27"/>
                  <a:gd name="T13" fmla="*/ 22 h 38"/>
                  <a:gd name="T14" fmla="*/ 0 w 27"/>
                  <a:gd name="T15" fmla="*/ 27 h 38"/>
                  <a:gd name="T16" fmla="*/ 0 w 27"/>
                  <a:gd name="T17" fmla="*/ 32 h 38"/>
                  <a:gd name="T18" fmla="*/ 1 w 27"/>
                  <a:gd name="T19" fmla="*/ 38 h 38"/>
                  <a:gd name="T20" fmla="*/ 3 w 27"/>
                  <a:gd name="T21" fmla="*/ 37 h 38"/>
                  <a:gd name="T22" fmla="*/ 2 w 27"/>
                  <a:gd name="T23" fmla="*/ 32 h 38"/>
                  <a:gd name="T24" fmla="*/ 2 w 27"/>
                  <a:gd name="T25" fmla="*/ 28 h 38"/>
                  <a:gd name="T26" fmla="*/ 4 w 27"/>
                  <a:gd name="T27" fmla="*/ 23 h 38"/>
                  <a:gd name="T28" fmla="*/ 8 w 27"/>
                  <a:gd name="T29" fmla="*/ 19 h 38"/>
                  <a:gd name="T30" fmla="*/ 12 w 27"/>
                  <a:gd name="T31" fmla="*/ 15 h 38"/>
                  <a:gd name="T32" fmla="*/ 17 w 27"/>
                  <a:gd name="T33" fmla="*/ 11 h 38"/>
                  <a:gd name="T34" fmla="*/ 22 w 27"/>
                  <a:gd name="T35" fmla="*/ 6 h 38"/>
                  <a:gd name="T36" fmla="*/ 27 w 27"/>
                  <a:gd name="T37" fmla="*/ 2 h 38"/>
                  <a:gd name="T38" fmla="*/ 26 w 27"/>
                  <a:gd name="T39" fmla="*/ 2 h 38"/>
                  <a:gd name="T40" fmla="*/ 26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6" y="0"/>
                    </a:moveTo>
                    <a:lnTo>
                      <a:pt x="23" y="0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3"/>
                    </a:lnTo>
                    <a:lnTo>
                      <a:pt x="4" y="18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3" y="37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8" y="19"/>
                    </a:lnTo>
                    <a:lnTo>
                      <a:pt x="12" y="15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6" name="Freeform 2464">
                <a:extLst>
                  <a:ext uri="{FF2B5EF4-FFF2-40B4-BE49-F238E27FC236}">
                    <a16:creationId xmlns:a16="http://schemas.microsoft.com/office/drawing/2014/main" id="{D5E81F0E-8B63-499B-A7D5-8379BA8C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852"/>
                <a:ext cx="3" cy="3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1 h 9"/>
                  <a:gd name="T4" fmla="*/ 5 w 9"/>
                  <a:gd name="T5" fmla="*/ 3 h 9"/>
                  <a:gd name="T6" fmla="*/ 5 w 9"/>
                  <a:gd name="T7" fmla="*/ 4 h 9"/>
                  <a:gd name="T8" fmla="*/ 3 w 9"/>
                  <a:gd name="T9" fmla="*/ 6 h 9"/>
                  <a:gd name="T10" fmla="*/ 0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3 h 9"/>
                  <a:gd name="T20" fmla="*/ 8 w 9"/>
                  <a:gd name="T21" fmla="*/ 1 h 9"/>
                  <a:gd name="T22" fmla="*/ 6 w 9"/>
                  <a:gd name="T23" fmla="*/ 2 h 9"/>
                  <a:gd name="T24" fmla="*/ 5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7" name="Freeform 2465">
                <a:extLst>
                  <a:ext uri="{FF2B5EF4-FFF2-40B4-BE49-F238E27FC236}">
                    <a16:creationId xmlns:a16="http://schemas.microsoft.com/office/drawing/2014/main" id="{5381DA8F-6FAC-40E6-84F8-848DA3E48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97"/>
                <a:ext cx="82" cy="78"/>
              </a:xfrm>
              <a:custGeom>
                <a:avLst/>
                <a:gdLst>
                  <a:gd name="T0" fmla="*/ 188 w 245"/>
                  <a:gd name="T1" fmla="*/ 9 h 233"/>
                  <a:gd name="T2" fmla="*/ 199 w 245"/>
                  <a:gd name="T3" fmla="*/ 5 h 233"/>
                  <a:gd name="T4" fmla="*/ 210 w 245"/>
                  <a:gd name="T5" fmla="*/ 1 h 233"/>
                  <a:gd name="T6" fmla="*/ 220 w 245"/>
                  <a:gd name="T7" fmla="*/ 1 h 233"/>
                  <a:gd name="T8" fmla="*/ 229 w 245"/>
                  <a:gd name="T9" fmla="*/ 9 h 233"/>
                  <a:gd name="T10" fmla="*/ 242 w 245"/>
                  <a:gd name="T11" fmla="*/ 9 h 233"/>
                  <a:gd name="T12" fmla="*/ 238 w 245"/>
                  <a:gd name="T13" fmla="*/ 40 h 233"/>
                  <a:gd name="T14" fmla="*/ 234 w 245"/>
                  <a:gd name="T15" fmla="*/ 48 h 233"/>
                  <a:gd name="T16" fmla="*/ 226 w 245"/>
                  <a:gd name="T17" fmla="*/ 54 h 233"/>
                  <a:gd name="T18" fmla="*/ 220 w 245"/>
                  <a:gd name="T19" fmla="*/ 60 h 233"/>
                  <a:gd name="T20" fmla="*/ 214 w 245"/>
                  <a:gd name="T21" fmla="*/ 68 h 233"/>
                  <a:gd name="T22" fmla="*/ 204 w 245"/>
                  <a:gd name="T23" fmla="*/ 78 h 233"/>
                  <a:gd name="T24" fmla="*/ 194 w 245"/>
                  <a:gd name="T25" fmla="*/ 91 h 233"/>
                  <a:gd name="T26" fmla="*/ 184 w 245"/>
                  <a:gd name="T27" fmla="*/ 104 h 233"/>
                  <a:gd name="T28" fmla="*/ 176 w 245"/>
                  <a:gd name="T29" fmla="*/ 111 h 233"/>
                  <a:gd name="T30" fmla="*/ 162 w 245"/>
                  <a:gd name="T31" fmla="*/ 121 h 233"/>
                  <a:gd name="T32" fmla="*/ 149 w 245"/>
                  <a:gd name="T33" fmla="*/ 134 h 233"/>
                  <a:gd name="T34" fmla="*/ 133 w 245"/>
                  <a:gd name="T35" fmla="*/ 150 h 233"/>
                  <a:gd name="T36" fmla="*/ 119 w 245"/>
                  <a:gd name="T37" fmla="*/ 167 h 233"/>
                  <a:gd name="T38" fmla="*/ 104 w 245"/>
                  <a:gd name="T39" fmla="*/ 185 h 233"/>
                  <a:gd name="T40" fmla="*/ 92 w 245"/>
                  <a:gd name="T41" fmla="*/ 201 h 233"/>
                  <a:gd name="T42" fmla="*/ 79 w 245"/>
                  <a:gd name="T43" fmla="*/ 215 h 233"/>
                  <a:gd name="T44" fmla="*/ 71 w 245"/>
                  <a:gd name="T45" fmla="*/ 226 h 233"/>
                  <a:gd name="T46" fmla="*/ 51 w 245"/>
                  <a:gd name="T47" fmla="*/ 231 h 233"/>
                  <a:gd name="T48" fmla="*/ 36 w 245"/>
                  <a:gd name="T49" fmla="*/ 233 h 233"/>
                  <a:gd name="T50" fmla="*/ 25 w 245"/>
                  <a:gd name="T51" fmla="*/ 232 h 233"/>
                  <a:gd name="T52" fmla="*/ 16 w 245"/>
                  <a:gd name="T53" fmla="*/ 226 h 233"/>
                  <a:gd name="T54" fmla="*/ 7 w 245"/>
                  <a:gd name="T55" fmla="*/ 218 h 233"/>
                  <a:gd name="T56" fmla="*/ 1 w 245"/>
                  <a:gd name="T57" fmla="*/ 210 h 233"/>
                  <a:gd name="T58" fmla="*/ 0 w 245"/>
                  <a:gd name="T59" fmla="*/ 199 h 233"/>
                  <a:gd name="T60" fmla="*/ 0 w 245"/>
                  <a:gd name="T61" fmla="*/ 185 h 233"/>
                  <a:gd name="T62" fmla="*/ 8 w 245"/>
                  <a:gd name="T63" fmla="*/ 175 h 233"/>
                  <a:gd name="T64" fmla="*/ 19 w 245"/>
                  <a:gd name="T65" fmla="*/ 161 h 233"/>
                  <a:gd name="T66" fmla="*/ 30 w 245"/>
                  <a:gd name="T67" fmla="*/ 147 h 233"/>
                  <a:gd name="T68" fmla="*/ 39 w 245"/>
                  <a:gd name="T69" fmla="*/ 138 h 233"/>
                  <a:gd name="T70" fmla="*/ 56 w 245"/>
                  <a:gd name="T71" fmla="*/ 133 h 233"/>
                  <a:gd name="T72" fmla="*/ 76 w 245"/>
                  <a:gd name="T73" fmla="*/ 113 h 233"/>
                  <a:gd name="T74" fmla="*/ 97 w 245"/>
                  <a:gd name="T75" fmla="*/ 87 h 233"/>
                  <a:gd name="T76" fmla="*/ 119 w 245"/>
                  <a:gd name="T77" fmla="*/ 74 h 233"/>
                  <a:gd name="T78" fmla="*/ 125 w 245"/>
                  <a:gd name="T79" fmla="*/ 56 h 233"/>
                  <a:gd name="T80" fmla="*/ 130 w 245"/>
                  <a:gd name="T81" fmla="*/ 46 h 233"/>
                  <a:gd name="T82" fmla="*/ 136 w 245"/>
                  <a:gd name="T83" fmla="*/ 38 h 233"/>
                  <a:gd name="T84" fmla="*/ 145 w 245"/>
                  <a:gd name="T85" fmla="*/ 30 h 233"/>
                  <a:gd name="T86" fmla="*/ 152 w 245"/>
                  <a:gd name="T87" fmla="*/ 26 h 233"/>
                  <a:gd name="T88" fmla="*/ 161 w 245"/>
                  <a:gd name="T89" fmla="*/ 23 h 233"/>
                  <a:gd name="T90" fmla="*/ 171 w 245"/>
                  <a:gd name="T91" fmla="*/ 18 h 233"/>
                  <a:gd name="T92" fmla="*/ 179 w 245"/>
                  <a:gd name="T93" fmla="*/ 1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5" h="233">
                    <a:moveTo>
                      <a:pt x="182" y="10"/>
                    </a:moveTo>
                    <a:lnTo>
                      <a:pt x="188" y="9"/>
                    </a:lnTo>
                    <a:lnTo>
                      <a:pt x="194" y="8"/>
                    </a:lnTo>
                    <a:lnTo>
                      <a:pt x="199" y="5"/>
                    </a:lnTo>
                    <a:lnTo>
                      <a:pt x="204" y="3"/>
                    </a:lnTo>
                    <a:lnTo>
                      <a:pt x="210" y="1"/>
                    </a:lnTo>
                    <a:lnTo>
                      <a:pt x="214" y="0"/>
                    </a:lnTo>
                    <a:lnTo>
                      <a:pt x="220" y="1"/>
                    </a:lnTo>
                    <a:lnTo>
                      <a:pt x="225" y="3"/>
                    </a:lnTo>
                    <a:lnTo>
                      <a:pt x="229" y="9"/>
                    </a:lnTo>
                    <a:lnTo>
                      <a:pt x="235" y="9"/>
                    </a:lnTo>
                    <a:lnTo>
                      <a:pt x="242" y="9"/>
                    </a:lnTo>
                    <a:lnTo>
                      <a:pt x="245" y="13"/>
                    </a:lnTo>
                    <a:lnTo>
                      <a:pt x="238" y="40"/>
                    </a:lnTo>
                    <a:lnTo>
                      <a:pt x="236" y="43"/>
                    </a:lnTo>
                    <a:lnTo>
                      <a:pt x="234" y="48"/>
                    </a:lnTo>
                    <a:lnTo>
                      <a:pt x="231" y="50"/>
                    </a:lnTo>
                    <a:lnTo>
                      <a:pt x="226" y="54"/>
                    </a:lnTo>
                    <a:lnTo>
                      <a:pt x="223" y="56"/>
                    </a:lnTo>
                    <a:lnTo>
                      <a:pt x="220" y="60"/>
                    </a:lnTo>
                    <a:lnTo>
                      <a:pt x="216" y="64"/>
                    </a:lnTo>
                    <a:lnTo>
                      <a:pt x="214" y="68"/>
                    </a:lnTo>
                    <a:lnTo>
                      <a:pt x="210" y="73"/>
                    </a:lnTo>
                    <a:lnTo>
                      <a:pt x="204" y="78"/>
                    </a:lnTo>
                    <a:lnTo>
                      <a:pt x="199" y="85"/>
                    </a:lnTo>
                    <a:lnTo>
                      <a:pt x="194" y="91"/>
                    </a:lnTo>
                    <a:lnTo>
                      <a:pt x="188" y="97"/>
                    </a:lnTo>
                    <a:lnTo>
                      <a:pt x="184" y="104"/>
                    </a:lnTo>
                    <a:lnTo>
                      <a:pt x="179" y="109"/>
                    </a:lnTo>
                    <a:lnTo>
                      <a:pt x="176" y="111"/>
                    </a:lnTo>
                    <a:lnTo>
                      <a:pt x="169" y="115"/>
                    </a:lnTo>
                    <a:lnTo>
                      <a:pt x="162" y="121"/>
                    </a:lnTo>
                    <a:lnTo>
                      <a:pt x="156" y="128"/>
                    </a:lnTo>
                    <a:lnTo>
                      <a:pt x="149" y="134"/>
                    </a:lnTo>
                    <a:lnTo>
                      <a:pt x="141" y="142"/>
                    </a:lnTo>
                    <a:lnTo>
                      <a:pt x="133" y="150"/>
                    </a:lnTo>
                    <a:lnTo>
                      <a:pt x="127" y="158"/>
                    </a:lnTo>
                    <a:lnTo>
                      <a:pt x="119" y="167"/>
                    </a:lnTo>
                    <a:lnTo>
                      <a:pt x="112" y="176"/>
                    </a:lnTo>
                    <a:lnTo>
                      <a:pt x="104" y="185"/>
                    </a:lnTo>
                    <a:lnTo>
                      <a:pt x="97" y="193"/>
                    </a:lnTo>
                    <a:lnTo>
                      <a:pt x="92" y="201"/>
                    </a:lnTo>
                    <a:lnTo>
                      <a:pt x="85" y="208"/>
                    </a:lnTo>
                    <a:lnTo>
                      <a:pt x="79" y="215"/>
                    </a:lnTo>
                    <a:lnTo>
                      <a:pt x="75" y="221"/>
                    </a:lnTo>
                    <a:lnTo>
                      <a:pt x="71" y="226"/>
                    </a:lnTo>
                    <a:lnTo>
                      <a:pt x="60" y="229"/>
                    </a:lnTo>
                    <a:lnTo>
                      <a:pt x="51" y="231"/>
                    </a:lnTo>
                    <a:lnTo>
                      <a:pt x="44" y="232"/>
                    </a:lnTo>
                    <a:lnTo>
                      <a:pt x="36" y="233"/>
                    </a:lnTo>
                    <a:lnTo>
                      <a:pt x="30" y="233"/>
                    </a:lnTo>
                    <a:lnTo>
                      <a:pt x="25" y="232"/>
                    </a:lnTo>
                    <a:lnTo>
                      <a:pt x="20" y="230"/>
                    </a:lnTo>
                    <a:lnTo>
                      <a:pt x="16" y="226"/>
                    </a:lnTo>
                    <a:lnTo>
                      <a:pt x="12" y="222"/>
                    </a:lnTo>
                    <a:lnTo>
                      <a:pt x="7" y="218"/>
                    </a:lnTo>
                    <a:lnTo>
                      <a:pt x="4" y="214"/>
                    </a:lnTo>
                    <a:lnTo>
                      <a:pt x="1" y="210"/>
                    </a:lnTo>
                    <a:lnTo>
                      <a:pt x="1" y="205"/>
                    </a:lnTo>
                    <a:lnTo>
                      <a:pt x="0" y="199"/>
                    </a:lnTo>
                    <a:lnTo>
                      <a:pt x="0" y="193"/>
                    </a:lnTo>
                    <a:lnTo>
                      <a:pt x="0" y="185"/>
                    </a:lnTo>
                    <a:lnTo>
                      <a:pt x="3" y="180"/>
                    </a:lnTo>
                    <a:lnTo>
                      <a:pt x="8" y="175"/>
                    </a:lnTo>
                    <a:lnTo>
                      <a:pt x="12" y="169"/>
                    </a:lnTo>
                    <a:lnTo>
                      <a:pt x="19" y="161"/>
                    </a:lnTo>
                    <a:lnTo>
                      <a:pt x="25" y="153"/>
                    </a:lnTo>
                    <a:lnTo>
                      <a:pt x="30" y="147"/>
                    </a:lnTo>
                    <a:lnTo>
                      <a:pt x="35" y="142"/>
                    </a:lnTo>
                    <a:lnTo>
                      <a:pt x="39" y="138"/>
                    </a:lnTo>
                    <a:lnTo>
                      <a:pt x="46" y="138"/>
                    </a:lnTo>
                    <a:lnTo>
                      <a:pt x="56" y="133"/>
                    </a:lnTo>
                    <a:lnTo>
                      <a:pt x="65" y="123"/>
                    </a:lnTo>
                    <a:lnTo>
                      <a:pt x="76" y="113"/>
                    </a:lnTo>
                    <a:lnTo>
                      <a:pt x="87" y="100"/>
                    </a:lnTo>
                    <a:lnTo>
                      <a:pt x="97" y="87"/>
                    </a:lnTo>
                    <a:lnTo>
                      <a:pt x="109" y="78"/>
                    </a:lnTo>
                    <a:lnTo>
                      <a:pt x="119" y="74"/>
                    </a:lnTo>
                    <a:lnTo>
                      <a:pt x="124" y="61"/>
                    </a:lnTo>
                    <a:lnTo>
                      <a:pt x="125" y="56"/>
                    </a:lnTo>
                    <a:lnTo>
                      <a:pt x="127" y="50"/>
                    </a:lnTo>
                    <a:lnTo>
                      <a:pt x="130" y="46"/>
                    </a:lnTo>
                    <a:lnTo>
                      <a:pt x="132" y="41"/>
                    </a:lnTo>
                    <a:lnTo>
                      <a:pt x="136" y="38"/>
                    </a:lnTo>
                    <a:lnTo>
                      <a:pt x="140" y="35"/>
                    </a:lnTo>
                    <a:lnTo>
                      <a:pt x="145" y="30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6" y="26"/>
                    </a:lnTo>
                    <a:lnTo>
                      <a:pt x="161" y="23"/>
                    </a:lnTo>
                    <a:lnTo>
                      <a:pt x="167" y="20"/>
                    </a:lnTo>
                    <a:lnTo>
                      <a:pt x="171" y="18"/>
                    </a:lnTo>
                    <a:lnTo>
                      <a:pt x="176" y="15"/>
                    </a:lnTo>
                    <a:lnTo>
                      <a:pt x="179" y="12"/>
                    </a:lnTo>
                    <a:lnTo>
                      <a:pt x="182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8" name="Freeform 2466">
                <a:extLst>
                  <a:ext uri="{FF2B5EF4-FFF2-40B4-BE49-F238E27FC236}">
                    <a16:creationId xmlns:a16="http://schemas.microsoft.com/office/drawing/2014/main" id="{EC397819-6598-4602-A256-691C8AC2D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97"/>
                <a:ext cx="15" cy="4"/>
              </a:xfrm>
              <a:custGeom>
                <a:avLst/>
                <a:gdLst>
                  <a:gd name="T0" fmla="*/ 45 w 45"/>
                  <a:gd name="T1" fmla="*/ 4 h 12"/>
                  <a:gd name="T2" fmla="*/ 44 w 45"/>
                  <a:gd name="T3" fmla="*/ 3 h 12"/>
                  <a:gd name="T4" fmla="*/ 38 w 45"/>
                  <a:gd name="T5" fmla="*/ 0 h 12"/>
                  <a:gd name="T6" fmla="*/ 33 w 45"/>
                  <a:gd name="T7" fmla="*/ 0 h 12"/>
                  <a:gd name="T8" fmla="*/ 27 w 45"/>
                  <a:gd name="T9" fmla="*/ 0 h 12"/>
                  <a:gd name="T10" fmla="*/ 23 w 45"/>
                  <a:gd name="T11" fmla="*/ 2 h 12"/>
                  <a:gd name="T12" fmla="*/ 17 w 45"/>
                  <a:gd name="T13" fmla="*/ 4 h 12"/>
                  <a:gd name="T14" fmla="*/ 13 w 45"/>
                  <a:gd name="T15" fmla="*/ 6 h 12"/>
                  <a:gd name="T16" fmla="*/ 6 w 45"/>
                  <a:gd name="T17" fmla="*/ 9 h 12"/>
                  <a:gd name="T18" fmla="*/ 0 w 45"/>
                  <a:gd name="T19" fmla="*/ 9 h 12"/>
                  <a:gd name="T20" fmla="*/ 0 w 45"/>
                  <a:gd name="T21" fmla="*/ 12 h 12"/>
                  <a:gd name="T22" fmla="*/ 7 w 45"/>
                  <a:gd name="T23" fmla="*/ 11 h 12"/>
                  <a:gd name="T24" fmla="*/ 14 w 45"/>
                  <a:gd name="T25" fmla="*/ 9 h 12"/>
                  <a:gd name="T26" fmla="*/ 19 w 45"/>
                  <a:gd name="T27" fmla="*/ 6 h 12"/>
                  <a:gd name="T28" fmla="*/ 24 w 45"/>
                  <a:gd name="T29" fmla="*/ 4 h 12"/>
                  <a:gd name="T30" fmla="*/ 29 w 45"/>
                  <a:gd name="T31" fmla="*/ 3 h 12"/>
                  <a:gd name="T32" fmla="*/ 33 w 45"/>
                  <a:gd name="T33" fmla="*/ 2 h 12"/>
                  <a:gd name="T34" fmla="*/ 37 w 45"/>
                  <a:gd name="T35" fmla="*/ 3 h 12"/>
                  <a:gd name="T36" fmla="*/ 44 w 45"/>
                  <a:gd name="T37" fmla="*/ 5 h 12"/>
                  <a:gd name="T38" fmla="*/ 43 w 45"/>
                  <a:gd name="T39" fmla="*/ 4 h 12"/>
                  <a:gd name="T40" fmla="*/ 45 w 45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2">
                    <a:moveTo>
                      <a:pt x="45" y="4"/>
                    </a:moveTo>
                    <a:lnTo>
                      <a:pt x="44" y="3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7" y="11"/>
                    </a:lnTo>
                    <a:lnTo>
                      <a:pt x="14" y="9"/>
                    </a:lnTo>
                    <a:lnTo>
                      <a:pt x="19" y="6"/>
                    </a:lnTo>
                    <a:lnTo>
                      <a:pt x="24" y="4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7" y="3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9" name="Freeform 2467">
                <a:extLst>
                  <a:ext uri="{FF2B5EF4-FFF2-40B4-BE49-F238E27FC236}">
                    <a16:creationId xmlns:a16="http://schemas.microsoft.com/office/drawing/2014/main" id="{F98F4352-8C94-4BC5-B42A-4D3D9E94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898"/>
                <a:ext cx="7" cy="4"/>
              </a:xfrm>
              <a:custGeom>
                <a:avLst/>
                <a:gdLst>
                  <a:gd name="T0" fmla="*/ 22 w 22"/>
                  <a:gd name="T1" fmla="*/ 10 h 10"/>
                  <a:gd name="T2" fmla="*/ 22 w 22"/>
                  <a:gd name="T3" fmla="*/ 9 h 10"/>
                  <a:gd name="T4" fmla="*/ 18 w 22"/>
                  <a:gd name="T5" fmla="*/ 3 h 10"/>
                  <a:gd name="T6" fmla="*/ 11 w 22"/>
                  <a:gd name="T7" fmla="*/ 3 h 10"/>
                  <a:gd name="T8" fmla="*/ 4 w 22"/>
                  <a:gd name="T9" fmla="*/ 3 h 10"/>
                  <a:gd name="T10" fmla="*/ 2 w 22"/>
                  <a:gd name="T11" fmla="*/ 0 h 10"/>
                  <a:gd name="T12" fmla="*/ 0 w 22"/>
                  <a:gd name="T13" fmla="*/ 0 h 10"/>
                  <a:gd name="T14" fmla="*/ 3 w 22"/>
                  <a:gd name="T15" fmla="*/ 6 h 10"/>
                  <a:gd name="T16" fmla="*/ 11 w 22"/>
                  <a:gd name="T17" fmla="*/ 6 h 10"/>
                  <a:gd name="T18" fmla="*/ 17 w 22"/>
                  <a:gd name="T19" fmla="*/ 6 h 10"/>
                  <a:gd name="T20" fmla="*/ 19 w 22"/>
                  <a:gd name="T21" fmla="*/ 9 h 10"/>
                  <a:gd name="T22" fmla="*/ 19 w 22"/>
                  <a:gd name="T23" fmla="*/ 8 h 10"/>
                  <a:gd name="T24" fmla="*/ 22 w 22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">
                    <a:moveTo>
                      <a:pt x="22" y="10"/>
                    </a:moveTo>
                    <a:lnTo>
                      <a:pt x="22" y="9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0" name="Freeform 2468">
                <a:extLst>
                  <a:ext uri="{FF2B5EF4-FFF2-40B4-BE49-F238E27FC236}">
                    <a16:creationId xmlns:a16="http://schemas.microsoft.com/office/drawing/2014/main" id="{CEA9BD12-5149-49CB-BBEC-102F13609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901"/>
                <a:ext cx="3" cy="10"/>
              </a:xfrm>
              <a:custGeom>
                <a:avLst/>
                <a:gdLst>
                  <a:gd name="T0" fmla="*/ 3 w 10"/>
                  <a:gd name="T1" fmla="*/ 27 h 28"/>
                  <a:gd name="T2" fmla="*/ 3 w 10"/>
                  <a:gd name="T3" fmla="*/ 28 h 28"/>
                  <a:gd name="T4" fmla="*/ 10 w 10"/>
                  <a:gd name="T5" fmla="*/ 1 h 28"/>
                  <a:gd name="T6" fmla="*/ 7 w 10"/>
                  <a:gd name="T7" fmla="*/ 0 h 28"/>
                  <a:gd name="T8" fmla="*/ 0 w 10"/>
                  <a:gd name="T9" fmla="*/ 27 h 28"/>
                  <a:gd name="T10" fmla="*/ 0 w 10"/>
                  <a:gd name="T11" fmla="*/ 27 h 28"/>
                  <a:gd name="T12" fmla="*/ 3 w 10"/>
                  <a:gd name="T1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1" name="Freeform 2469">
                <a:extLst>
                  <a:ext uri="{FF2B5EF4-FFF2-40B4-BE49-F238E27FC236}">
                    <a16:creationId xmlns:a16="http://schemas.microsoft.com/office/drawing/2014/main" id="{5E7CE798-E6B1-4648-AF54-79850E3B0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1"/>
                <a:ext cx="9" cy="10"/>
              </a:xfrm>
              <a:custGeom>
                <a:avLst/>
                <a:gdLst>
                  <a:gd name="T0" fmla="*/ 2 w 26"/>
                  <a:gd name="T1" fmla="*/ 30 h 30"/>
                  <a:gd name="T2" fmla="*/ 2 w 26"/>
                  <a:gd name="T3" fmla="*/ 29 h 30"/>
                  <a:gd name="T4" fmla="*/ 4 w 26"/>
                  <a:gd name="T5" fmla="*/ 25 h 30"/>
                  <a:gd name="T6" fmla="*/ 8 w 26"/>
                  <a:gd name="T7" fmla="*/ 21 h 30"/>
                  <a:gd name="T8" fmla="*/ 11 w 26"/>
                  <a:gd name="T9" fmla="*/ 18 h 30"/>
                  <a:gd name="T10" fmla="*/ 14 w 26"/>
                  <a:gd name="T11" fmla="*/ 15 h 30"/>
                  <a:gd name="T12" fmla="*/ 19 w 26"/>
                  <a:gd name="T13" fmla="*/ 12 h 30"/>
                  <a:gd name="T14" fmla="*/ 22 w 26"/>
                  <a:gd name="T15" fmla="*/ 9 h 30"/>
                  <a:gd name="T16" fmla="*/ 25 w 26"/>
                  <a:gd name="T17" fmla="*/ 5 h 30"/>
                  <a:gd name="T18" fmla="*/ 26 w 26"/>
                  <a:gd name="T19" fmla="*/ 0 h 30"/>
                  <a:gd name="T20" fmla="*/ 22 w 26"/>
                  <a:gd name="T21" fmla="*/ 0 h 30"/>
                  <a:gd name="T22" fmla="*/ 22 w 26"/>
                  <a:gd name="T23" fmla="*/ 3 h 30"/>
                  <a:gd name="T24" fmla="*/ 19 w 26"/>
                  <a:gd name="T25" fmla="*/ 7 h 30"/>
                  <a:gd name="T26" fmla="*/ 16 w 26"/>
                  <a:gd name="T27" fmla="*/ 9 h 30"/>
                  <a:gd name="T28" fmla="*/ 11 w 26"/>
                  <a:gd name="T29" fmla="*/ 12 h 30"/>
                  <a:gd name="T30" fmla="*/ 9 w 26"/>
                  <a:gd name="T31" fmla="*/ 16 h 30"/>
                  <a:gd name="T32" fmla="*/ 4 w 26"/>
                  <a:gd name="T33" fmla="*/ 18 h 30"/>
                  <a:gd name="T34" fmla="*/ 1 w 26"/>
                  <a:gd name="T35" fmla="*/ 24 h 30"/>
                  <a:gd name="T36" fmla="*/ 0 w 26"/>
                  <a:gd name="T37" fmla="*/ 28 h 30"/>
                  <a:gd name="T38" fmla="*/ 0 w 26"/>
                  <a:gd name="T39" fmla="*/ 27 h 30"/>
                  <a:gd name="T40" fmla="*/ 2 w 26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" y="30"/>
                    </a:moveTo>
                    <a:lnTo>
                      <a:pt x="2" y="29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4" y="18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2" name="Freeform 2470">
                <a:extLst>
                  <a:ext uri="{FF2B5EF4-FFF2-40B4-BE49-F238E27FC236}">
                    <a16:creationId xmlns:a16="http://schemas.microsoft.com/office/drawing/2014/main" id="{DBE0449A-55C2-4033-8E88-773708BF9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920"/>
                <a:ext cx="13" cy="15"/>
              </a:xfrm>
              <a:custGeom>
                <a:avLst/>
                <a:gdLst>
                  <a:gd name="T0" fmla="*/ 2 w 40"/>
                  <a:gd name="T1" fmla="*/ 46 h 46"/>
                  <a:gd name="T2" fmla="*/ 7 w 40"/>
                  <a:gd name="T3" fmla="*/ 43 h 46"/>
                  <a:gd name="T4" fmla="*/ 11 w 40"/>
                  <a:gd name="T5" fmla="*/ 37 h 46"/>
                  <a:gd name="T6" fmla="*/ 15 w 40"/>
                  <a:gd name="T7" fmla="*/ 31 h 46"/>
                  <a:gd name="T8" fmla="*/ 20 w 40"/>
                  <a:gd name="T9" fmla="*/ 25 h 46"/>
                  <a:gd name="T10" fmla="*/ 26 w 40"/>
                  <a:gd name="T11" fmla="*/ 18 h 46"/>
                  <a:gd name="T12" fmla="*/ 30 w 40"/>
                  <a:gd name="T13" fmla="*/ 12 h 46"/>
                  <a:gd name="T14" fmla="*/ 36 w 40"/>
                  <a:gd name="T15" fmla="*/ 8 h 46"/>
                  <a:gd name="T16" fmla="*/ 40 w 40"/>
                  <a:gd name="T17" fmla="*/ 3 h 46"/>
                  <a:gd name="T18" fmla="*/ 38 w 40"/>
                  <a:gd name="T19" fmla="*/ 0 h 46"/>
                  <a:gd name="T20" fmla="*/ 33 w 40"/>
                  <a:gd name="T21" fmla="*/ 5 h 46"/>
                  <a:gd name="T22" fmla="*/ 28 w 40"/>
                  <a:gd name="T23" fmla="*/ 10 h 46"/>
                  <a:gd name="T24" fmla="*/ 22 w 40"/>
                  <a:gd name="T25" fmla="*/ 17 h 46"/>
                  <a:gd name="T26" fmla="*/ 18 w 40"/>
                  <a:gd name="T27" fmla="*/ 24 h 46"/>
                  <a:gd name="T28" fmla="*/ 12 w 40"/>
                  <a:gd name="T29" fmla="*/ 29 h 46"/>
                  <a:gd name="T30" fmla="*/ 8 w 40"/>
                  <a:gd name="T31" fmla="*/ 36 h 46"/>
                  <a:gd name="T32" fmla="*/ 3 w 40"/>
                  <a:gd name="T33" fmla="*/ 40 h 46"/>
                  <a:gd name="T34" fmla="*/ 0 w 40"/>
                  <a:gd name="T35" fmla="*/ 43 h 46"/>
                  <a:gd name="T36" fmla="*/ 2 w 4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6">
                    <a:moveTo>
                      <a:pt x="2" y="46"/>
                    </a:moveTo>
                    <a:lnTo>
                      <a:pt x="7" y="43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0" y="25"/>
                    </a:lnTo>
                    <a:lnTo>
                      <a:pt x="26" y="18"/>
                    </a:lnTo>
                    <a:lnTo>
                      <a:pt x="30" y="12"/>
                    </a:lnTo>
                    <a:lnTo>
                      <a:pt x="36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8" y="10"/>
                    </a:lnTo>
                    <a:lnTo>
                      <a:pt x="22" y="17"/>
                    </a:lnTo>
                    <a:lnTo>
                      <a:pt x="18" y="24"/>
                    </a:lnTo>
                    <a:lnTo>
                      <a:pt x="12" y="29"/>
                    </a:lnTo>
                    <a:lnTo>
                      <a:pt x="8" y="36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3" name="Freeform 2471">
                <a:extLst>
                  <a:ext uri="{FF2B5EF4-FFF2-40B4-BE49-F238E27FC236}">
                    <a16:creationId xmlns:a16="http://schemas.microsoft.com/office/drawing/2014/main" id="{4DC296FF-68DA-43D4-9361-D5484BCF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934"/>
                <a:ext cx="36" cy="39"/>
              </a:xfrm>
              <a:custGeom>
                <a:avLst/>
                <a:gdLst>
                  <a:gd name="T0" fmla="*/ 3 w 107"/>
                  <a:gd name="T1" fmla="*/ 116 h 116"/>
                  <a:gd name="T2" fmla="*/ 3 w 107"/>
                  <a:gd name="T3" fmla="*/ 116 h 116"/>
                  <a:gd name="T4" fmla="*/ 7 w 107"/>
                  <a:gd name="T5" fmla="*/ 112 h 116"/>
                  <a:gd name="T6" fmla="*/ 13 w 107"/>
                  <a:gd name="T7" fmla="*/ 105 h 116"/>
                  <a:gd name="T8" fmla="*/ 18 w 107"/>
                  <a:gd name="T9" fmla="*/ 98 h 116"/>
                  <a:gd name="T10" fmla="*/ 24 w 107"/>
                  <a:gd name="T11" fmla="*/ 91 h 116"/>
                  <a:gd name="T12" fmla="*/ 31 w 107"/>
                  <a:gd name="T13" fmla="*/ 83 h 116"/>
                  <a:gd name="T14" fmla="*/ 37 w 107"/>
                  <a:gd name="T15" fmla="*/ 76 h 116"/>
                  <a:gd name="T16" fmla="*/ 45 w 107"/>
                  <a:gd name="T17" fmla="*/ 66 h 116"/>
                  <a:gd name="T18" fmla="*/ 52 w 107"/>
                  <a:gd name="T19" fmla="*/ 58 h 116"/>
                  <a:gd name="T20" fmla="*/ 59 w 107"/>
                  <a:gd name="T21" fmla="*/ 50 h 116"/>
                  <a:gd name="T22" fmla="*/ 67 w 107"/>
                  <a:gd name="T23" fmla="*/ 42 h 116"/>
                  <a:gd name="T24" fmla="*/ 73 w 107"/>
                  <a:gd name="T25" fmla="*/ 33 h 116"/>
                  <a:gd name="T26" fmla="*/ 81 w 107"/>
                  <a:gd name="T27" fmla="*/ 25 h 116"/>
                  <a:gd name="T28" fmla="*/ 88 w 107"/>
                  <a:gd name="T29" fmla="*/ 19 h 116"/>
                  <a:gd name="T30" fmla="*/ 96 w 107"/>
                  <a:gd name="T31" fmla="*/ 12 h 116"/>
                  <a:gd name="T32" fmla="*/ 102 w 107"/>
                  <a:gd name="T33" fmla="*/ 6 h 116"/>
                  <a:gd name="T34" fmla="*/ 107 w 107"/>
                  <a:gd name="T35" fmla="*/ 3 h 116"/>
                  <a:gd name="T36" fmla="*/ 106 w 107"/>
                  <a:gd name="T37" fmla="*/ 0 h 116"/>
                  <a:gd name="T38" fmla="*/ 99 w 107"/>
                  <a:gd name="T39" fmla="*/ 4 h 116"/>
                  <a:gd name="T40" fmla="*/ 92 w 107"/>
                  <a:gd name="T41" fmla="*/ 10 h 116"/>
                  <a:gd name="T42" fmla="*/ 84 w 107"/>
                  <a:gd name="T43" fmla="*/ 15 h 116"/>
                  <a:gd name="T44" fmla="*/ 78 w 107"/>
                  <a:gd name="T45" fmla="*/ 23 h 116"/>
                  <a:gd name="T46" fmla="*/ 71 w 107"/>
                  <a:gd name="T47" fmla="*/ 31 h 116"/>
                  <a:gd name="T48" fmla="*/ 63 w 107"/>
                  <a:gd name="T49" fmla="*/ 39 h 116"/>
                  <a:gd name="T50" fmla="*/ 55 w 107"/>
                  <a:gd name="T51" fmla="*/ 47 h 116"/>
                  <a:gd name="T52" fmla="*/ 49 w 107"/>
                  <a:gd name="T53" fmla="*/ 56 h 116"/>
                  <a:gd name="T54" fmla="*/ 42 w 107"/>
                  <a:gd name="T55" fmla="*/ 65 h 116"/>
                  <a:gd name="T56" fmla="*/ 34 w 107"/>
                  <a:gd name="T57" fmla="*/ 73 h 116"/>
                  <a:gd name="T58" fmla="*/ 27 w 107"/>
                  <a:gd name="T59" fmla="*/ 82 h 116"/>
                  <a:gd name="T60" fmla="*/ 21 w 107"/>
                  <a:gd name="T61" fmla="*/ 89 h 116"/>
                  <a:gd name="T62" fmla="*/ 16 w 107"/>
                  <a:gd name="T63" fmla="*/ 97 h 116"/>
                  <a:gd name="T64" fmla="*/ 9 w 107"/>
                  <a:gd name="T65" fmla="*/ 104 h 116"/>
                  <a:gd name="T66" fmla="*/ 5 w 107"/>
                  <a:gd name="T67" fmla="*/ 108 h 116"/>
                  <a:gd name="T68" fmla="*/ 0 w 107"/>
                  <a:gd name="T69" fmla="*/ 114 h 116"/>
                  <a:gd name="T70" fmla="*/ 2 w 107"/>
                  <a:gd name="T71" fmla="*/ 114 h 116"/>
                  <a:gd name="T72" fmla="*/ 3 w 107"/>
                  <a:gd name="T7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16">
                    <a:moveTo>
                      <a:pt x="3" y="116"/>
                    </a:moveTo>
                    <a:lnTo>
                      <a:pt x="3" y="116"/>
                    </a:lnTo>
                    <a:lnTo>
                      <a:pt x="7" y="112"/>
                    </a:lnTo>
                    <a:lnTo>
                      <a:pt x="13" y="105"/>
                    </a:lnTo>
                    <a:lnTo>
                      <a:pt x="18" y="98"/>
                    </a:lnTo>
                    <a:lnTo>
                      <a:pt x="24" y="91"/>
                    </a:lnTo>
                    <a:lnTo>
                      <a:pt x="31" y="83"/>
                    </a:lnTo>
                    <a:lnTo>
                      <a:pt x="37" y="76"/>
                    </a:lnTo>
                    <a:lnTo>
                      <a:pt x="45" y="66"/>
                    </a:lnTo>
                    <a:lnTo>
                      <a:pt x="52" y="58"/>
                    </a:lnTo>
                    <a:lnTo>
                      <a:pt x="59" y="50"/>
                    </a:lnTo>
                    <a:lnTo>
                      <a:pt x="67" y="42"/>
                    </a:lnTo>
                    <a:lnTo>
                      <a:pt x="73" y="33"/>
                    </a:lnTo>
                    <a:lnTo>
                      <a:pt x="81" y="25"/>
                    </a:lnTo>
                    <a:lnTo>
                      <a:pt x="88" y="19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107" y="3"/>
                    </a:lnTo>
                    <a:lnTo>
                      <a:pt x="106" y="0"/>
                    </a:lnTo>
                    <a:lnTo>
                      <a:pt x="99" y="4"/>
                    </a:lnTo>
                    <a:lnTo>
                      <a:pt x="92" y="10"/>
                    </a:lnTo>
                    <a:lnTo>
                      <a:pt x="84" y="15"/>
                    </a:lnTo>
                    <a:lnTo>
                      <a:pt x="78" y="23"/>
                    </a:lnTo>
                    <a:lnTo>
                      <a:pt x="71" y="31"/>
                    </a:lnTo>
                    <a:lnTo>
                      <a:pt x="63" y="39"/>
                    </a:lnTo>
                    <a:lnTo>
                      <a:pt x="55" y="47"/>
                    </a:lnTo>
                    <a:lnTo>
                      <a:pt x="49" y="56"/>
                    </a:lnTo>
                    <a:lnTo>
                      <a:pt x="42" y="65"/>
                    </a:lnTo>
                    <a:lnTo>
                      <a:pt x="34" y="73"/>
                    </a:lnTo>
                    <a:lnTo>
                      <a:pt x="27" y="82"/>
                    </a:lnTo>
                    <a:lnTo>
                      <a:pt x="21" y="89"/>
                    </a:lnTo>
                    <a:lnTo>
                      <a:pt x="16" y="97"/>
                    </a:lnTo>
                    <a:lnTo>
                      <a:pt x="9" y="104"/>
                    </a:lnTo>
                    <a:lnTo>
                      <a:pt x="5" y="108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4" name="Freeform 2472">
                <a:extLst>
                  <a:ext uri="{FF2B5EF4-FFF2-40B4-BE49-F238E27FC236}">
                    <a16:creationId xmlns:a16="http://schemas.microsoft.com/office/drawing/2014/main" id="{E2C5D190-5EB0-499F-94D4-A7397D002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3972"/>
                <a:ext cx="18" cy="4"/>
              </a:xfrm>
              <a:custGeom>
                <a:avLst/>
                <a:gdLst>
                  <a:gd name="T0" fmla="*/ 0 w 56"/>
                  <a:gd name="T1" fmla="*/ 2 h 10"/>
                  <a:gd name="T2" fmla="*/ 0 w 56"/>
                  <a:gd name="T3" fmla="*/ 1 h 10"/>
                  <a:gd name="T4" fmla="*/ 4 w 56"/>
                  <a:gd name="T5" fmla="*/ 6 h 10"/>
                  <a:gd name="T6" fmla="*/ 10 w 56"/>
                  <a:gd name="T7" fmla="*/ 8 h 10"/>
                  <a:gd name="T8" fmla="*/ 15 w 56"/>
                  <a:gd name="T9" fmla="*/ 10 h 10"/>
                  <a:gd name="T10" fmla="*/ 21 w 56"/>
                  <a:gd name="T11" fmla="*/ 10 h 10"/>
                  <a:gd name="T12" fmla="*/ 29 w 56"/>
                  <a:gd name="T13" fmla="*/ 9 h 10"/>
                  <a:gd name="T14" fmla="*/ 38 w 56"/>
                  <a:gd name="T15" fmla="*/ 8 h 10"/>
                  <a:gd name="T16" fmla="*/ 47 w 56"/>
                  <a:gd name="T17" fmla="*/ 5 h 10"/>
                  <a:gd name="T18" fmla="*/ 56 w 56"/>
                  <a:gd name="T19" fmla="*/ 2 h 10"/>
                  <a:gd name="T20" fmla="*/ 55 w 56"/>
                  <a:gd name="T21" fmla="*/ 0 h 10"/>
                  <a:gd name="T22" fmla="*/ 44 w 56"/>
                  <a:gd name="T23" fmla="*/ 2 h 10"/>
                  <a:gd name="T24" fmla="*/ 35 w 56"/>
                  <a:gd name="T25" fmla="*/ 5 h 10"/>
                  <a:gd name="T26" fmla="*/ 29 w 56"/>
                  <a:gd name="T27" fmla="*/ 6 h 10"/>
                  <a:gd name="T28" fmla="*/ 21 w 56"/>
                  <a:gd name="T29" fmla="*/ 6 h 10"/>
                  <a:gd name="T30" fmla="*/ 15 w 56"/>
                  <a:gd name="T31" fmla="*/ 7 h 10"/>
                  <a:gd name="T32" fmla="*/ 11 w 56"/>
                  <a:gd name="T33" fmla="*/ 6 h 10"/>
                  <a:gd name="T34" fmla="*/ 6 w 56"/>
                  <a:gd name="T35" fmla="*/ 4 h 10"/>
                  <a:gd name="T36" fmla="*/ 3 w 56"/>
                  <a:gd name="T37" fmla="*/ 0 h 10"/>
                  <a:gd name="T38" fmla="*/ 3 w 56"/>
                  <a:gd name="T39" fmla="*/ 0 h 10"/>
                  <a:gd name="T40" fmla="*/ 0 w 56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9" y="9"/>
                    </a:lnTo>
                    <a:lnTo>
                      <a:pt x="38" y="8"/>
                    </a:lnTo>
                    <a:lnTo>
                      <a:pt x="47" y="5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44" y="2"/>
                    </a:lnTo>
                    <a:lnTo>
                      <a:pt x="35" y="5"/>
                    </a:lnTo>
                    <a:lnTo>
                      <a:pt x="29" y="6"/>
                    </a:lnTo>
                    <a:lnTo>
                      <a:pt x="21" y="6"/>
                    </a:lnTo>
                    <a:lnTo>
                      <a:pt x="15" y="7"/>
                    </a:lnTo>
                    <a:lnTo>
                      <a:pt x="11" y="6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5" name="Freeform 2473">
                <a:extLst>
                  <a:ext uri="{FF2B5EF4-FFF2-40B4-BE49-F238E27FC236}">
                    <a16:creationId xmlns:a16="http://schemas.microsoft.com/office/drawing/2014/main" id="{18C0B3A8-CDAD-4169-979A-D70AA7DE9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59"/>
                <a:ext cx="7" cy="14"/>
              </a:xfrm>
              <a:custGeom>
                <a:avLst/>
                <a:gdLst>
                  <a:gd name="T0" fmla="*/ 1 w 20"/>
                  <a:gd name="T1" fmla="*/ 0 h 43"/>
                  <a:gd name="T2" fmla="*/ 1 w 20"/>
                  <a:gd name="T3" fmla="*/ 1 h 43"/>
                  <a:gd name="T4" fmla="*/ 0 w 20"/>
                  <a:gd name="T5" fmla="*/ 9 h 43"/>
                  <a:gd name="T6" fmla="*/ 0 w 20"/>
                  <a:gd name="T7" fmla="*/ 17 h 43"/>
                  <a:gd name="T8" fmla="*/ 2 w 20"/>
                  <a:gd name="T9" fmla="*/ 21 h 43"/>
                  <a:gd name="T10" fmla="*/ 3 w 20"/>
                  <a:gd name="T11" fmla="*/ 27 h 43"/>
                  <a:gd name="T12" fmla="*/ 5 w 20"/>
                  <a:gd name="T13" fmla="*/ 31 h 43"/>
                  <a:gd name="T14" fmla="*/ 8 w 20"/>
                  <a:gd name="T15" fmla="*/ 36 h 43"/>
                  <a:gd name="T16" fmla="*/ 13 w 20"/>
                  <a:gd name="T17" fmla="*/ 39 h 43"/>
                  <a:gd name="T18" fmla="*/ 16 w 20"/>
                  <a:gd name="T19" fmla="*/ 43 h 43"/>
                  <a:gd name="T20" fmla="*/ 20 w 20"/>
                  <a:gd name="T21" fmla="*/ 40 h 43"/>
                  <a:gd name="T22" fmla="*/ 15 w 20"/>
                  <a:gd name="T23" fmla="*/ 37 h 43"/>
                  <a:gd name="T24" fmla="*/ 11 w 20"/>
                  <a:gd name="T25" fmla="*/ 33 h 43"/>
                  <a:gd name="T26" fmla="*/ 8 w 20"/>
                  <a:gd name="T27" fmla="*/ 30 h 43"/>
                  <a:gd name="T28" fmla="*/ 6 w 20"/>
                  <a:gd name="T29" fmla="*/ 26 h 43"/>
                  <a:gd name="T30" fmla="*/ 4 w 20"/>
                  <a:gd name="T31" fmla="*/ 21 h 43"/>
                  <a:gd name="T32" fmla="*/ 4 w 20"/>
                  <a:gd name="T33" fmla="*/ 17 h 43"/>
                  <a:gd name="T34" fmla="*/ 4 w 20"/>
                  <a:gd name="T35" fmla="*/ 9 h 43"/>
                  <a:gd name="T36" fmla="*/ 4 w 20"/>
                  <a:gd name="T37" fmla="*/ 1 h 43"/>
                  <a:gd name="T38" fmla="*/ 4 w 20"/>
                  <a:gd name="T39" fmla="*/ 2 h 43"/>
                  <a:gd name="T40" fmla="*/ 1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16" y="43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1" y="33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6" name="Freeform 2474">
                <a:extLst>
                  <a:ext uri="{FF2B5EF4-FFF2-40B4-BE49-F238E27FC236}">
                    <a16:creationId xmlns:a16="http://schemas.microsoft.com/office/drawing/2014/main" id="{3035AF3D-CAC1-4C9A-9394-6DA6473FB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42"/>
                <a:ext cx="14" cy="17"/>
              </a:xfrm>
              <a:custGeom>
                <a:avLst/>
                <a:gdLst>
                  <a:gd name="T0" fmla="*/ 41 w 42"/>
                  <a:gd name="T1" fmla="*/ 0 h 51"/>
                  <a:gd name="T2" fmla="*/ 39 w 42"/>
                  <a:gd name="T3" fmla="*/ 0 h 51"/>
                  <a:gd name="T4" fmla="*/ 34 w 42"/>
                  <a:gd name="T5" fmla="*/ 5 h 51"/>
                  <a:gd name="T6" fmla="*/ 31 w 42"/>
                  <a:gd name="T7" fmla="*/ 11 h 51"/>
                  <a:gd name="T8" fmla="*/ 24 w 42"/>
                  <a:gd name="T9" fmla="*/ 17 h 51"/>
                  <a:gd name="T10" fmla="*/ 20 w 42"/>
                  <a:gd name="T11" fmla="*/ 25 h 51"/>
                  <a:gd name="T12" fmla="*/ 14 w 42"/>
                  <a:gd name="T13" fmla="*/ 33 h 51"/>
                  <a:gd name="T14" fmla="*/ 8 w 42"/>
                  <a:gd name="T15" fmla="*/ 39 h 51"/>
                  <a:gd name="T16" fmla="*/ 3 w 42"/>
                  <a:gd name="T17" fmla="*/ 44 h 51"/>
                  <a:gd name="T18" fmla="*/ 0 w 42"/>
                  <a:gd name="T19" fmla="*/ 48 h 51"/>
                  <a:gd name="T20" fmla="*/ 3 w 42"/>
                  <a:gd name="T21" fmla="*/ 51 h 51"/>
                  <a:gd name="T22" fmla="*/ 6 w 42"/>
                  <a:gd name="T23" fmla="*/ 46 h 51"/>
                  <a:gd name="T24" fmla="*/ 12 w 42"/>
                  <a:gd name="T25" fmla="*/ 41 h 51"/>
                  <a:gd name="T26" fmla="*/ 16 w 42"/>
                  <a:gd name="T27" fmla="*/ 34 h 51"/>
                  <a:gd name="T28" fmla="*/ 23 w 42"/>
                  <a:gd name="T29" fmla="*/ 26 h 51"/>
                  <a:gd name="T30" fmla="*/ 28 w 42"/>
                  <a:gd name="T31" fmla="*/ 18 h 51"/>
                  <a:gd name="T32" fmla="*/ 34 w 42"/>
                  <a:gd name="T33" fmla="*/ 13 h 51"/>
                  <a:gd name="T34" fmla="*/ 38 w 42"/>
                  <a:gd name="T35" fmla="*/ 7 h 51"/>
                  <a:gd name="T36" fmla="*/ 42 w 42"/>
                  <a:gd name="T37" fmla="*/ 4 h 51"/>
                  <a:gd name="T38" fmla="*/ 40 w 42"/>
                  <a:gd name="T39" fmla="*/ 4 h 51"/>
                  <a:gd name="T40" fmla="*/ 41 w 42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51">
                    <a:moveTo>
                      <a:pt x="41" y="0"/>
                    </a:moveTo>
                    <a:lnTo>
                      <a:pt x="39" y="0"/>
                    </a:lnTo>
                    <a:lnTo>
                      <a:pt x="34" y="5"/>
                    </a:lnTo>
                    <a:lnTo>
                      <a:pt x="31" y="11"/>
                    </a:lnTo>
                    <a:lnTo>
                      <a:pt x="24" y="17"/>
                    </a:lnTo>
                    <a:lnTo>
                      <a:pt x="20" y="25"/>
                    </a:lnTo>
                    <a:lnTo>
                      <a:pt x="14" y="33"/>
                    </a:lnTo>
                    <a:lnTo>
                      <a:pt x="8" y="39"/>
                    </a:lnTo>
                    <a:lnTo>
                      <a:pt x="3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6" y="46"/>
                    </a:lnTo>
                    <a:lnTo>
                      <a:pt x="12" y="41"/>
                    </a:lnTo>
                    <a:lnTo>
                      <a:pt x="16" y="34"/>
                    </a:lnTo>
                    <a:lnTo>
                      <a:pt x="23" y="26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8" y="7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7" name="Freeform 2475">
                <a:extLst>
                  <a:ext uri="{FF2B5EF4-FFF2-40B4-BE49-F238E27FC236}">
                    <a16:creationId xmlns:a16="http://schemas.microsoft.com/office/drawing/2014/main" id="{63AAA41B-83C3-400F-B05D-D11AFAD94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22"/>
                <a:ext cx="27" cy="22"/>
              </a:xfrm>
              <a:custGeom>
                <a:avLst/>
                <a:gdLst>
                  <a:gd name="T0" fmla="*/ 80 w 82"/>
                  <a:gd name="T1" fmla="*/ 0 h 66"/>
                  <a:gd name="T2" fmla="*/ 80 w 82"/>
                  <a:gd name="T3" fmla="*/ 0 h 66"/>
                  <a:gd name="T4" fmla="*/ 70 w 82"/>
                  <a:gd name="T5" fmla="*/ 3 h 66"/>
                  <a:gd name="T6" fmla="*/ 59 w 82"/>
                  <a:gd name="T7" fmla="*/ 13 h 66"/>
                  <a:gd name="T8" fmla="*/ 48 w 82"/>
                  <a:gd name="T9" fmla="*/ 26 h 66"/>
                  <a:gd name="T10" fmla="*/ 37 w 82"/>
                  <a:gd name="T11" fmla="*/ 38 h 66"/>
                  <a:gd name="T12" fmla="*/ 27 w 82"/>
                  <a:gd name="T13" fmla="*/ 49 h 66"/>
                  <a:gd name="T14" fmla="*/ 17 w 82"/>
                  <a:gd name="T15" fmla="*/ 59 h 66"/>
                  <a:gd name="T16" fmla="*/ 8 w 82"/>
                  <a:gd name="T17" fmla="*/ 64 h 66"/>
                  <a:gd name="T18" fmla="*/ 2 w 82"/>
                  <a:gd name="T19" fmla="*/ 63 h 66"/>
                  <a:gd name="T20" fmla="*/ 0 w 82"/>
                  <a:gd name="T21" fmla="*/ 66 h 66"/>
                  <a:gd name="T22" fmla="*/ 9 w 82"/>
                  <a:gd name="T23" fmla="*/ 66 h 66"/>
                  <a:gd name="T24" fmla="*/ 20 w 82"/>
                  <a:gd name="T25" fmla="*/ 61 h 66"/>
                  <a:gd name="T26" fmla="*/ 29 w 82"/>
                  <a:gd name="T27" fmla="*/ 51 h 66"/>
                  <a:gd name="T28" fmla="*/ 40 w 82"/>
                  <a:gd name="T29" fmla="*/ 41 h 66"/>
                  <a:gd name="T30" fmla="*/ 50 w 82"/>
                  <a:gd name="T31" fmla="*/ 28 h 66"/>
                  <a:gd name="T32" fmla="*/ 62 w 82"/>
                  <a:gd name="T33" fmla="*/ 15 h 66"/>
                  <a:gd name="T34" fmla="*/ 72 w 82"/>
                  <a:gd name="T35" fmla="*/ 7 h 66"/>
                  <a:gd name="T36" fmla="*/ 81 w 82"/>
                  <a:gd name="T37" fmla="*/ 2 h 66"/>
                  <a:gd name="T38" fmla="*/ 82 w 82"/>
                  <a:gd name="T39" fmla="*/ 2 h 66"/>
                  <a:gd name="T40" fmla="*/ 80 w 82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6">
                    <a:moveTo>
                      <a:pt x="80" y="0"/>
                    </a:moveTo>
                    <a:lnTo>
                      <a:pt x="80" y="0"/>
                    </a:lnTo>
                    <a:lnTo>
                      <a:pt x="70" y="3"/>
                    </a:lnTo>
                    <a:lnTo>
                      <a:pt x="59" y="13"/>
                    </a:lnTo>
                    <a:lnTo>
                      <a:pt x="48" y="26"/>
                    </a:lnTo>
                    <a:lnTo>
                      <a:pt x="37" y="38"/>
                    </a:lnTo>
                    <a:lnTo>
                      <a:pt x="27" y="49"/>
                    </a:lnTo>
                    <a:lnTo>
                      <a:pt x="17" y="59"/>
                    </a:lnTo>
                    <a:lnTo>
                      <a:pt x="8" y="64"/>
                    </a:lnTo>
                    <a:lnTo>
                      <a:pt x="2" y="63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20" y="61"/>
                    </a:lnTo>
                    <a:lnTo>
                      <a:pt x="29" y="51"/>
                    </a:lnTo>
                    <a:lnTo>
                      <a:pt x="40" y="41"/>
                    </a:lnTo>
                    <a:lnTo>
                      <a:pt x="50" y="28"/>
                    </a:lnTo>
                    <a:lnTo>
                      <a:pt x="62" y="15"/>
                    </a:lnTo>
                    <a:lnTo>
                      <a:pt x="72" y="7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8" name="Freeform 2476">
                <a:extLst>
                  <a:ext uri="{FF2B5EF4-FFF2-40B4-BE49-F238E27FC236}">
                    <a16:creationId xmlns:a16="http://schemas.microsoft.com/office/drawing/2014/main" id="{BC1C31F6-C699-4429-BD5C-CB0E8D46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917"/>
                <a:ext cx="3" cy="5"/>
              </a:xfrm>
              <a:custGeom>
                <a:avLst/>
                <a:gdLst>
                  <a:gd name="T0" fmla="*/ 6 w 9"/>
                  <a:gd name="T1" fmla="*/ 1 h 14"/>
                  <a:gd name="T2" fmla="*/ 6 w 9"/>
                  <a:gd name="T3" fmla="*/ 0 h 14"/>
                  <a:gd name="T4" fmla="*/ 0 w 9"/>
                  <a:gd name="T5" fmla="*/ 13 h 14"/>
                  <a:gd name="T6" fmla="*/ 4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6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lnTo>
                      <a:pt x="6" y="0"/>
                    </a:lnTo>
                    <a:lnTo>
                      <a:pt x="0" y="13"/>
                    </a:lnTo>
                    <a:lnTo>
                      <a:pt x="4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9" name="Freeform 2477">
                <a:extLst>
                  <a:ext uri="{FF2B5EF4-FFF2-40B4-BE49-F238E27FC236}">
                    <a16:creationId xmlns:a16="http://schemas.microsoft.com/office/drawing/2014/main" id="{C90BDD73-B468-4A40-B989-CB54E658F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905"/>
                <a:ext cx="9" cy="13"/>
              </a:xfrm>
              <a:custGeom>
                <a:avLst/>
                <a:gdLst>
                  <a:gd name="T0" fmla="*/ 27 w 27"/>
                  <a:gd name="T1" fmla="*/ 0 h 38"/>
                  <a:gd name="T2" fmla="*/ 25 w 27"/>
                  <a:gd name="T3" fmla="*/ 0 h 38"/>
                  <a:gd name="T4" fmla="*/ 19 w 27"/>
                  <a:gd name="T5" fmla="*/ 6 h 38"/>
                  <a:gd name="T6" fmla="*/ 16 w 27"/>
                  <a:gd name="T7" fmla="*/ 10 h 38"/>
                  <a:gd name="T8" fmla="*/ 11 w 27"/>
                  <a:gd name="T9" fmla="*/ 15 h 38"/>
                  <a:gd name="T10" fmla="*/ 8 w 27"/>
                  <a:gd name="T11" fmla="*/ 18 h 38"/>
                  <a:gd name="T12" fmla="*/ 6 w 27"/>
                  <a:gd name="T13" fmla="*/ 23 h 38"/>
                  <a:gd name="T14" fmla="*/ 2 w 27"/>
                  <a:gd name="T15" fmla="*/ 26 h 38"/>
                  <a:gd name="T16" fmla="*/ 1 w 27"/>
                  <a:gd name="T17" fmla="*/ 33 h 38"/>
                  <a:gd name="T18" fmla="*/ 0 w 27"/>
                  <a:gd name="T19" fmla="*/ 38 h 38"/>
                  <a:gd name="T20" fmla="*/ 3 w 27"/>
                  <a:gd name="T21" fmla="*/ 38 h 38"/>
                  <a:gd name="T22" fmla="*/ 3 w 27"/>
                  <a:gd name="T23" fmla="*/ 33 h 38"/>
                  <a:gd name="T24" fmla="*/ 6 w 27"/>
                  <a:gd name="T25" fmla="*/ 28 h 38"/>
                  <a:gd name="T26" fmla="*/ 8 w 27"/>
                  <a:gd name="T27" fmla="*/ 24 h 38"/>
                  <a:gd name="T28" fmla="*/ 11 w 27"/>
                  <a:gd name="T29" fmla="*/ 19 h 38"/>
                  <a:gd name="T30" fmla="*/ 15 w 27"/>
                  <a:gd name="T31" fmla="*/ 17 h 38"/>
                  <a:gd name="T32" fmla="*/ 18 w 27"/>
                  <a:gd name="T33" fmla="*/ 13 h 38"/>
                  <a:gd name="T34" fmla="*/ 23 w 27"/>
                  <a:gd name="T35" fmla="*/ 8 h 38"/>
                  <a:gd name="T36" fmla="*/ 27 w 27"/>
                  <a:gd name="T37" fmla="*/ 4 h 38"/>
                  <a:gd name="T38" fmla="*/ 25 w 27"/>
                  <a:gd name="T39" fmla="*/ 4 h 38"/>
                  <a:gd name="T40" fmla="*/ 27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0" name="Freeform 2478">
                <a:extLst>
                  <a:ext uri="{FF2B5EF4-FFF2-40B4-BE49-F238E27FC236}">
                    <a16:creationId xmlns:a16="http://schemas.microsoft.com/office/drawing/2014/main" id="{356892BB-14A5-4DCB-908A-228109263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900"/>
                <a:ext cx="12" cy="6"/>
              </a:xfrm>
              <a:custGeom>
                <a:avLst/>
                <a:gdLst>
                  <a:gd name="T0" fmla="*/ 33 w 35"/>
                  <a:gd name="T1" fmla="*/ 0 h 18"/>
                  <a:gd name="T2" fmla="*/ 30 w 35"/>
                  <a:gd name="T3" fmla="*/ 1 h 18"/>
                  <a:gd name="T4" fmla="*/ 30 w 35"/>
                  <a:gd name="T5" fmla="*/ 2 h 18"/>
                  <a:gd name="T6" fmla="*/ 27 w 35"/>
                  <a:gd name="T7" fmla="*/ 4 h 18"/>
                  <a:gd name="T8" fmla="*/ 24 w 35"/>
                  <a:gd name="T9" fmla="*/ 8 h 18"/>
                  <a:gd name="T10" fmla="*/ 18 w 35"/>
                  <a:gd name="T11" fmla="*/ 10 h 18"/>
                  <a:gd name="T12" fmla="*/ 13 w 35"/>
                  <a:gd name="T13" fmla="*/ 12 h 18"/>
                  <a:gd name="T14" fmla="*/ 7 w 35"/>
                  <a:gd name="T15" fmla="*/ 14 h 18"/>
                  <a:gd name="T16" fmla="*/ 4 w 35"/>
                  <a:gd name="T17" fmla="*/ 15 h 18"/>
                  <a:gd name="T18" fmla="*/ 2 w 35"/>
                  <a:gd name="T19" fmla="*/ 14 h 18"/>
                  <a:gd name="T20" fmla="*/ 0 w 35"/>
                  <a:gd name="T21" fmla="*/ 18 h 18"/>
                  <a:gd name="T22" fmla="*/ 4 w 35"/>
                  <a:gd name="T23" fmla="*/ 18 h 18"/>
                  <a:gd name="T24" fmla="*/ 9 w 35"/>
                  <a:gd name="T25" fmla="*/ 18 h 18"/>
                  <a:gd name="T26" fmla="*/ 13 w 35"/>
                  <a:gd name="T27" fmla="*/ 15 h 18"/>
                  <a:gd name="T28" fmla="*/ 19 w 35"/>
                  <a:gd name="T29" fmla="*/ 12 h 18"/>
                  <a:gd name="T30" fmla="*/ 25 w 35"/>
                  <a:gd name="T31" fmla="*/ 10 h 18"/>
                  <a:gd name="T32" fmla="*/ 30 w 35"/>
                  <a:gd name="T33" fmla="*/ 8 h 18"/>
                  <a:gd name="T34" fmla="*/ 33 w 35"/>
                  <a:gd name="T35" fmla="*/ 4 h 18"/>
                  <a:gd name="T36" fmla="*/ 35 w 35"/>
                  <a:gd name="T37" fmla="*/ 1 h 18"/>
                  <a:gd name="T38" fmla="*/ 33 w 35"/>
                  <a:gd name="T39" fmla="*/ 2 h 18"/>
                  <a:gd name="T40" fmla="*/ 33 w 35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33" y="0"/>
                    </a:moveTo>
                    <a:lnTo>
                      <a:pt x="30" y="1"/>
                    </a:lnTo>
                    <a:lnTo>
                      <a:pt x="30" y="2"/>
                    </a:lnTo>
                    <a:lnTo>
                      <a:pt x="27" y="4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3" y="12"/>
                    </a:lnTo>
                    <a:lnTo>
                      <a:pt x="7" y="14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5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1" name="Freeform 2479">
                <a:extLst>
                  <a:ext uri="{FF2B5EF4-FFF2-40B4-BE49-F238E27FC236}">
                    <a16:creationId xmlns:a16="http://schemas.microsoft.com/office/drawing/2014/main" id="{7FDEEE34-1217-4FD1-802A-C5CADF8B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42"/>
                <a:ext cx="49" cy="51"/>
              </a:xfrm>
              <a:custGeom>
                <a:avLst/>
                <a:gdLst>
                  <a:gd name="T0" fmla="*/ 92 w 147"/>
                  <a:gd name="T1" fmla="*/ 9 h 153"/>
                  <a:gd name="T2" fmla="*/ 111 w 147"/>
                  <a:gd name="T3" fmla="*/ 1 h 153"/>
                  <a:gd name="T4" fmla="*/ 123 w 147"/>
                  <a:gd name="T5" fmla="*/ 0 h 153"/>
                  <a:gd name="T6" fmla="*/ 132 w 147"/>
                  <a:gd name="T7" fmla="*/ 0 h 153"/>
                  <a:gd name="T8" fmla="*/ 138 w 147"/>
                  <a:gd name="T9" fmla="*/ 5 h 153"/>
                  <a:gd name="T10" fmla="*/ 140 w 147"/>
                  <a:gd name="T11" fmla="*/ 13 h 153"/>
                  <a:gd name="T12" fmla="*/ 141 w 147"/>
                  <a:gd name="T13" fmla="*/ 23 h 153"/>
                  <a:gd name="T14" fmla="*/ 145 w 147"/>
                  <a:gd name="T15" fmla="*/ 35 h 153"/>
                  <a:gd name="T16" fmla="*/ 147 w 147"/>
                  <a:gd name="T17" fmla="*/ 48 h 153"/>
                  <a:gd name="T18" fmla="*/ 131 w 147"/>
                  <a:gd name="T19" fmla="*/ 68 h 153"/>
                  <a:gd name="T20" fmla="*/ 119 w 147"/>
                  <a:gd name="T21" fmla="*/ 80 h 153"/>
                  <a:gd name="T22" fmla="*/ 106 w 147"/>
                  <a:gd name="T23" fmla="*/ 88 h 153"/>
                  <a:gd name="T24" fmla="*/ 95 w 147"/>
                  <a:gd name="T25" fmla="*/ 94 h 153"/>
                  <a:gd name="T26" fmla="*/ 84 w 147"/>
                  <a:gd name="T27" fmla="*/ 101 h 153"/>
                  <a:gd name="T28" fmla="*/ 73 w 147"/>
                  <a:gd name="T29" fmla="*/ 109 h 153"/>
                  <a:gd name="T30" fmla="*/ 59 w 147"/>
                  <a:gd name="T31" fmla="*/ 122 h 153"/>
                  <a:gd name="T32" fmla="*/ 46 w 147"/>
                  <a:gd name="T33" fmla="*/ 140 h 153"/>
                  <a:gd name="T34" fmla="*/ 36 w 147"/>
                  <a:gd name="T35" fmla="*/ 146 h 153"/>
                  <a:gd name="T36" fmla="*/ 30 w 147"/>
                  <a:gd name="T37" fmla="*/ 151 h 153"/>
                  <a:gd name="T38" fmla="*/ 25 w 147"/>
                  <a:gd name="T39" fmla="*/ 153 h 153"/>
                  <a:gd name="T40" fmla="*/ 18 w 147"/>
                  <a:gd name="T41" fmla="*/ 153 h 153"/>
                  <a:gd name="T42" fmla="*/ 13 w 147"/>
                  <a:gd name="T43" fmla="*/ 152 h 153"/>
                  <a:gd name="T44" fmla="*/ 9 w 147"/>
                  <a:gd name="T45" fmla="*/ 149 h 153"/>
                  <a:gd name="T46" fmla="*/ 6 w 147"/>
                  <a:gd name="T47" fmla="*/ 144 h 153"/>
                  <a:gd name="T48" fmla="*/ 0 w 147"/>
                  <a:gd name="T49" fmla="*/ 136 h 153"/>
                  <a:gd name="T50" fmla="*/ 1 w 147"/>
                  <a:gd name="T51" fmla="*/ 134 h 153"/>
                  <a:gd name="T52" fmla="*/ 3 w 147"/>
                  <a:gd name="T53" fmla="*/ 130 h 153"/>
                  <a:gd name="T54" fmla="*/ 3 w 147"/>
                  <a:gd name="T55" fmla="*/ 127 h 153"/>
                  <a:gd name="T56" fmla="*/ 6 w 147"/>
                  <a:gd name="T57" fmla="*/ 124 h 153"/>
                  <a:gd name="T58" fmla="*/ 8 w 147"/>
                  <a:gd name="T59" fmla="*/ 120 h 153"/>
                  <a:gd name="T60" fmla="*/ 9 w 147"/>
                  <a:gd name="T61" fmla="*/ 117 h 153"/>
                  <a:gd name="T62" fmla="*/ 11 w 147"/>
                  <a:gd name="T63" fmla="*/ 114 h 153"/>
                  <a:gd name="T64" fmla="*/ 11 w 147"/>
                  <a:gd name="T65" fmla="*/ 110 h 153"/>
                  <a:gd name="T66" fmla="*/ 32 w 147"/>
                  <a:gd name="T67" fmla="*/ 94 h 153"/>
                  <a:gd name="T68" fmla="*/ 47 w 147"/>
                  <a:gd name="T69" fmla="*/ 80 h 153"/>
                  <a:gd name="T70" fmla="*/ 58 w 147"/>
                  <a:gd name="T71" fmla="*/ 70 h 153"/>
                  <a:gd name="T72" fmla="*/ 67 w 147"/>
                  <a:gd name="T73" fmla="*/ 60 h 153"/>
                  <a:gd name="T74" fmla="*/ 73 w 147"/>
                  <a:gd name="T75" fmla="*/ 51 h 153"/>
                  <a:gd name="T76" fmla="*/ 76 w 147"/>
                  <a:gd name="T77" fmla="*/ 41 h 153"/>
                  <a:gd name="T78" fmla="*/ 83 w 147"/>
                  <a:gd name="T79" fmla="*/ 28 h 153"/>
                  <a:gd name="T80" fmla="*/ 89 w 147"/>
                  <a:gd name="T81" fmla="*/ 14 h 153"/>
                  <a:gd name="T82" fmla="*/ 91 w 147"/>
                  <a:gd name="T83" fmla="*/ 13 h 153"/>
                  <a:gd name="T84" fmla="*/ 93 w 147"/>
                  <a:gd name="T85" fmla="*/ 13 h 153"/>
                  <a:gd name="T86" fmla="*/ 93 w 147"/>
                  <a:gd name="T87" fmla="*/ 10 h 153"/>
                  <a:gd name="T88" fmla="*/ 92 w 147"/>
                  <a:gd name="T89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153">
                    <a:moveTo>
                      <a:pt x="92" y="9"/>
                    </a:moveTo>
                    <a:lnTo>
                      <a:pt x="111" y="1"/>
                    </a:lnTo>
                    <a:lnTo>
                      <a:pt x="123" y="0"/>
                    </a:lnTo>
                    <a:lnTo>
                      <a:pt x="132" y="0"/>
                    </a:lnTo>
                    <a:lnTo>
                      <a:pt x="138" y="5"/>
                    </a:lnTo>
                    <a:lnTo>
                      <a:pt x="140" y="13"/>
                    </a:lnTo>
                    <a:lnTo>
                      <a:pt x="141" y="23"/>
                    </a:lnTo>
                    <a:lnTo>
                      <a:pt x="145" y="35"/>
                    </a:lnTo>
                    <a:lnTo>
                      <a:pt x="147" y="48"/>
                    </a:lnTo>
                    <a:lnTo>
                      <a:pt x="131" y="68"/>
                    </a:lnTo>
                    <a:lnTo>
                      <a:pt x="119" y="80"/>
                    </a:lnTo>
                    <a:lnTo>
                      <a:pt x="106" y="88"/>
                    </a:lnTo>
                    <a:lnTo>
                      <a:pt x="95" y="94"/>
                    </a:lnTo>
                    <a:lnTo>
                      <a:pt x="84" y="101"/>
                    </a:lnTo>
                    <a:lnTo>
                      <a:pt x="73" y="109"/>
                    </a:lnTo>
                    <a:lnTo>
                      <a:pt x="59" y="122"/>
                    </a:lnTo>
                    <a:lnTo>
                      <a:pt x="46" y="140"/>
                    </a:lnTo>
                    <a:lnTo>
                      <a:pt x="36" y="146"/>
                    </a:lnTo>
                    <a:lnTo>
                      <a:pt x="30" y="151"/>
                    </a:lnTo>
                    <a:lnTo>
                      <a:pt x="25" y="153"/>
                    </a:lnTo>
                    <a:lnTo>
                      <a:pt x="18" y="153"/>
                    </a:lnTo>
                    <a:lnTo>
                      <a:pt x="13" y="152"/>
                    </a:lnTo>
                    <a:lnTo>
                      <a:pt x="9" y="149"/>
                    </a:lnTo>
                    <a:lnTo>
                      <a:pt x="6" y="144"/>
                    </a:lnTo>
                    <a:lnTo>
                      <a:pt x="0" y="136"/>
                    </a:lnTo>
                    <a:lnTo>
                      <a:pt x="1" y="134"/>
                    </a:lnTo>
                    <a:lnTo>
                      <a:pt x="3" y="130"/>
                    </a:lnTo>
                    <a:lnTo>
                      <a:pt x="3" y="127"/>
                    </a:lnTo>
                    <a:lnTo>
                      <a:pt x="6" y="124"/>
                    </a:lnTo>
                    <a:lnTo>
                      <a:pt x="8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1" y="110"/>
                    </a:lnTo>
                    <a:lnTo>
                      <a:pt x="32" y="94"/>
                    </a:lnTo>
                    <a:lnTo>
                      <a:pt x="47" y="80"/>
                    </a:lnTo>
                    <a:lnTo>
                      <a:pt x="58" y="70"/>
                    </a:lnTo>
                    <a:lnTo>
                      <a:pt x="67" y="60"/>
                    </a:lnTo>
                    <a:lnTo>
                      <a:pt x="73" y="51"/>
                    </a:lnTo>
                    <a:lnTo>
                      <a:pt x="76" y="41"/>
                    </a:lnTo>
                    <a:lnTo>
                      <a:pt x="83" y="28"/>
                    </a:lnTo>
                    <a:lnTo>
                      <a:pt x="89" y="14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0"/>
                    </a:lnTo>
                    <a:lnTo>
                      <a:pt x="92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2" name="Freeform 2480">
                <a:extLst>
                  <a:ext uri="{FF2B5EF4-FFF2-40B4-BE49-F238E27FC236}">
                    <a16:creationId xmlns:a16="http://schemas.microsoft.com/office/drawing/2014/main" id="{20766602-13AF-4A83-B05C-7423603E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41"/>
                <a:ext cx="18" cy="16"/>
              </a:xfrm>
              <a:custGeom>
                <a:avLst/>
                <a:gdLst>
                  <a:gd name="T0" fmla="*/ 56 w 56"/>
                  <a:gd name="T1" fmla="*/ 50 h 50"/>
                  <a:gd name="T2" fmla="*/ 54 w 56"/>
                  <a:gd name="T3" fmla="*/ 36 h 50"/>
                  <a:gd name="T4" fmla="*/ 51 w 56"/>
                  <a:gd name="T5" fmla="*/ 25 h 50"/>
                  <a:gd name="T6" fmla="*/ 49 w 56"/>
                  <a:gd name="T7" fmla="*/ 14 h 50"/>
                  <a:gd name="T8" fmla="*/ 47 w 56"/>
                  <a:gd name="T9" fmla="*/ 5 h 50"/>
                  <a:gd name="T10" fmla="*/ 41 w 56"/>
                  <a:gd name="T11" fmla="*/ 2 h 50"/>
                  <a:gd name="T12" fmla="*/ 32 w 56"/>
                  <a:gd name="T13" fmla="*/ 0 h 50"/>
                  <a:gd name="T14" fmla="*/ 18 w 56"/>
                  <a:gd name="T15" fmla="*/ 2 h 50"/>
                  <a:gd name="T16" fmla="*/ 0 w 56"/>
                  <a:gd name="T17" fmla="*/ 10 h 50"/>
                  <a:gd name="T18" fmla="*/ 1 w 56"/>
                  <a:gd name="T19" fmla="*/ 12 h 50"/>
                  <a:gd name="T20" fmla="*/ 19 w 56"/>
                  <a:gd name="T21" fmla="*/ 5 h 50"/>
                  <a:gd name="T22" fmla="*/ 32 w 56"/>
                  <a:gd name="T23" fmla="*/ 2 h 50"/>
                  <a:gd name="T24" fmla="*/ 39 w 56"/>
                  <a:gd name="T25" fmla="*/ 3 h 50"/>
                  <a:gd name="T26" fmla="*/ 44 w 56"/>
                  <a:gd name="T27" fmla="*/ 8 h 50"/>
                  <a:gd name="T28" fmla="*/ 47 w 56"/>
                  <a:gd name="T29" fmla="*/ 14 h 50"/>
                  <a:gd name="T30" fmla="*/ 49 w 56"/>
                  <a:gd name="T31" fmla="*/ 25 h 50"/>
                  <a:gd name="T32" fmla="*/ 50 w 56"/>
                  <a:gd name="T33" fmla="*/ 36 h 50"/>
                  <a:gd name="T34" fmla="*/ 53 w 56"/>
                  <a:gd name="T35" fmla="*/ 50 h 50"/>
                  <a:gd name="T36" fmla="*/ 53 w 56"/>
                  <a:gd name="T37" fmla="*/ 49 h 50"/>
                  <a:gd name="T38" fmla="*/ 56 w 56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54" y="36"/>
                    </a:lnTo>
                    <a:lnTo>
                      <a:pt x="51" y="25"/>
                    </a:lnTo>
                    <a:lnTo>
                      <a:pt x="49" y="14"/>
                    </a:lnTo>
                    <a:lnTo>
                      <a:pt x="47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18" y="2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9" y="5"/>
                    </a:lnTo>
                    <a:lnTo>
                      <a:pt x="32" y="2"/>
                    </a:lnTo>
                    <a:lnTo>
                      <a:pt x="39" y="3"/>
                    </a:lnTo>
                    <a:lnTo>
                      <a:pt x="44" y="8"/>
                    </a:lnTo>
                    <a:lnTo>
                      <a:pt x="47" y="14"/>
                    </a:lnTo>
                    <a:lnTo>
                      <a:pt x="49" y="25"/>
                    </a:lnTo>
                    <a:lnTo>
                      <a:pt x="50" y="36"/>
                    </a:lnTo>
                    <a:lnTo>
                      <a:pt x="53" y="50"/>
                    </a:lnTo>
                    <a:lnTo>
                      <a:pt x="53" y="49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3" name="Freeform 2481">
                <a:extLst>
                  <a:ext uri="{FF2B5EF4-FFF2-40B4-BE49-F238E27FC236}">
                    <a16:creationId xmlns:a16="http://schemas.microsoft.com/office/drawing/2014/main" id="{F1917891-697E-4097-9E67-3DA63FC12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58"/>
                <a:ext cx="34" cy="31"/>
              </a:xfrm>
              <a:custGeom>
                <a:avLst/>
                <a:gdLst>
                  <a:gd name="T0" fmla="*/ 2 w 104"/>
                  <a:gd name="T1" fmla="*/ 95 h 95"/>
                  <a:gd name="T2" fmla="*/ 2 w 104"/>
                  <a:gd name="T3" fmla="*/ 94 h 95"/>
                  <a:gd name="T4" fmla="*/ 16 w 104"/>
                  <a:gd name="T5" fmla="*/ 74 h 95"/>
                  <a:gd name="T6" fmla="*/ 29 w 104"/>
                  <a:gd name="T7" fmla="*/ 62 h 95"/>
                  <a:gd name="T8" fmla="*/ 41 w 104"/>
                  <a:gd name="T9" fmla="*/ 54 h 95"/>
                  <a:gd name="T10" fmla="*/ 52 w 104"/>
                  <a:gd name="T11" fmla="*/ 48 h 95"/>
                  <a:gd name="T12" fmla="*/ 64 w 104"/>
                  <a:gd name="T13" fmla="*/ 42 h 95"/>
                  <a:gd name="T14" fmla="*/ 76 w 104"/>
                  <a:gd name="T15" fmla="*/ 33 h 95"/>
                  <a:gd name="T16" fmla="*/ 88 w 104"/>
                  <a:gd name="T17" fmla="*/ 20 h 95"/>
                  <a:gd name="T18" fmla="*/ 104 w 104"/>
                  <a:gd name="T19" fmla="*/ 0 h 95"/>
                  <a:gd name="T20" fmla="*/ 101 w 104"/>
                  <a:gd name="T21" fmla="*/ 0 h 95"/>
                  <a:gd name="T22" fmla="*/ 86 w 104"/>
                  <a:gd name="T23" fmla="*/ 18 h 95"/>
                  <a:gd name="T24" fmla="*/ 74 w 104"/>
                  <a:gd name="T25" fmla="*/ 31 h 95"/>
                  <a:gd name="T26" fmla="*/ 61 w 104"/>
                  <a:gd name="T27" fmla="*/ 39 h 95"/>
                  <a:gd name="T28" fmla="*/ 51 w 104"/>
                  <a:gd name="T29" fmla="*/ 45 h 95"/>
                  <a:gd name="T30" fmla="*/ 40 w 104"/>
                  <a:gd name="T31" fmla="*/ 52 h 95"/>
                  <a:gd name="T32" fmla="*/ 28 w 104"/>
                  <a:gd name="T33" fmla="*/ 60 h 95"/>
                  <a:gd name="T34" fmla="*/ 14 w 104"/>
                  <a:gd name="T35" fmla="*/ 73 h 95"/>
                  <a:gd name="T36" fmla="*/ 0 w 104"/>
                  <a:gd name="T37" fmla="*/ 92 h 95"/>
                  <a:gd name="T38" fmla="*/ 1 w 104"/>
                  <a:gd name="T39" fmla="*/ 91 h 95"/>
                  <a:gd name="T40" fmla="*/ 2 w 104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95">
                    <a:moveTo>
                      <a:pt x="2" y="95"/>
                    </a:moveTo>
                    <a:lnTo>
                      <a:pt x="2" y="94"/>
                    </a:lnTo>
                    <a:lnTo>
                      <a:pt x="16" y="74"/>
                    </a:lnTo>
                    <a:lnTo>
                      <a:pt x="29" y="62"/>
                    </a:lnTo>
                    <a:lnTo>
                      <a:pt x="41" y="54"/>
                    </a:lnTo>
                    <a:lnTo>
                      <a:pt x="52" y="48"/>
                    </a:lnTo>
                    <a:lnTo>
                      <a:pt x="64" y="42"/>
                    </a:lnTo>
                    <a:lnTo>
                      <a:pt x="76" y="33"/>
                    </a:lnTo>
                    <a:lnTo>
                      <a:pt x="88" y="2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86" y="18"/>
                    </a:lnTo>
                    <a:lnTo>
                      <a:pt x="74" y="31"/>
                    </a:lnTo>
                    <a:lnTo>
                      <a:pt x="61" y="39"/>
                    </a:lnTo>
                    <a:lnTo>
                      <a:pt x="51" y="45"/>
                    </a:lnTo>
                    <a:lnTo>
                      <a:pt x="40" y="52"/>
                    </a:lnTo>
                    <a:lnTo>
                      <a:pt x="28" y="60"/>
                    </a:lnTo>
                    <a:lnTo>
                      <a:pt x="14" y="73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4" name="Freeform 2482">
                <a:extLst>
                  <a:ext uri="{FF2B5EF4-FFF2-40B4-BE49-F238E27FC236}">
                    <a16:creationId xmlns:a16="http://schemas.microsoft.com/office/drawing/2014/main" id="{0059DFCD-8AA4-4D3B-856D-10E695BFB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987"/>
                <a:ext cx="16" cy="6"/>
              </a:xfrm>
              <a:custGeom>
                <a:avLst/>
                <a:gdLst>
                  <a:gd name="T0" fmla="*/ 0 w 48"/>
                  <a:gd name="T1" fmla="*/ 0 h 18"/>
                  <a:gd name="T2" fmla="*/ 0 w 48"/>
                  <a:gd name="T3" fmla="*/ 1 h 18"/>
                  <a:gd name="T4" fmla="*/ 5 w 48"/>
                  <a:gd name="T5" fmla="*/ 8 h 18"/>
                  <a:gd name="T6" fmla="*/ 11 w 48"/>
                  <a:gd name="T7" fmla="*/ 14 h 18"/>
                  <a:gd name="T8" fmla="*/ 15 w 48"/>
                  <a:gd name="T9" fmla="*/ 18 h 18"/>
                  <a:gd name="T10" fmla="*/ 20 w 48"/>
                  <a:gd name="T11" fmla="*/ 18 h 18"/>
                  <a:gd name="T12" fmla="*/ 25 w 48"/>
                  <a:gd name="T13" fmla="*/ 18 h 18"/>
                  <a:gd name="T14" fmla="*/ 32 w 48"/>
                  <a:gd name="T15" fmla="*/ 16 h 18"/>
                  <a:gd name="T16" fmla="*/ 39 w 48"/>
                  <a:gd name="T17" fmla="*/ 12 h 18"/>
                  <a:gd name="T18" fmla="*/ 48 w 48"/>
                  <a:gd name="T19" fmla="*/ 7 h 18"/>
                  <a:gd name="T20" fmla="*/ 47 w 48"/>
                  <a:gd name="T21" fmla="*/ 4 h 18"/>
                  <a:gd name="T22" fmla="*/ 37 w 48"/>
                  <a:gd name="T23" fmla="*/ 9 h 18"/>
                  <a:gd name="T24" fmla="*/ 31 w 48"/>
                  <a:gd name="T25" fmla="*/ 13 h 18"/>
                  <a:gd name="T26" fmla="*/ 25 w 48"/>
                  <a:gd name="T27" fmla="*/ 16 h 18"/>
                  <a:gd name="T28" fmla="*/ 20 w 48"/>
                  <a:gd name="T29" fmla="*/ 16 h 18"/>
                  <a:gd name="T30" fmla="*/ 16 w 48"/>
                  <a:gd name="T31" fmla="*/ 14 h 18"/>
                  <a:gd name="T32" fmla="*/ 12 w 48"/>
                  <a:gd name="T33" fmla="*/ 12 h 18"/>
                  <a:gd name="T34" fmla="*/ 9 w 48"/>
                  <a:gd name="T35" fmla="*/ 8 h 18"/>
                  <a:gd name="T36" fmla="*/ 3 w 48"/>
                  <a:gd name="T37" fmla="*/ 0 h 18"/>
                  <a:gd name="T38" fmla="*/ 3 w 48"/>
                  <a:gd name="T39" fmla="*/ 1 h 18"/>
                  <a:gd name="T40" fmla="*/ 0 w 48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lnTo>
                      <a:pt x="0" y="1"/>
                    </a:lnTo>
                    <a:lnTo>
                      <a:pt x="5" y="8"/>
                    </a:lnTo>
                    <a:lnTo>
                      <a:pt x="11" y="14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5" y="18"/>
                    </a:lnTo>
                    <a:lnTo>
                      <a:pt x="32" y="16"/>
                    </a:lnTo>
                    <a:lnTo>
                      <a:pt x="39" y="12"/>
                    </a:lnTo>
                    <a:lnTo>
                      <a:pt x="48" y="7"/>
                    </a:lnTo>
                    <a:lnTo>
                      <a:pt x="47" y="4"/>
                    </a:lnTo>
                    <a:lnTo>
                      <a:pt x="37" y="9"/>
                    </a:lnTo>
                    <a:lnTo>
                      <a:pt x="31" y="13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6" y="14"/>
                    </a:lnTo>
                    <a:lnTo>
                      <a:pt x="12" y="12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5" name="Freeform 2483">
                <a:extLst>
                  <a:ext uri="{FF2B5EF4-FFF2-40B4-BE49-F238E27FC236}">
                    <a16:creationId xmlns:a16="http://schemas.microsoft.com/office/drawing/2014/main" id="{1D560892-0646-4CBC-8134-F2D9BFFD1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78"/>
                <a:ext cx="4" cy="9"/>
              </a:xfrm>
              <a:custGeom>
                <a:avLst/>
                <a:gdLst>
                  <a:gd name="T0" fmla="*/ 12 w 14"/>
                  <a:gd name="T1" fmla="*/ 0 h 27"/>
                  <a:gd name="T2" fmla="*/ 11 w 14"/>
                  <a:gd name="T3" fmla="*/ 0 h 27"/>
                  <a:gd name="T4" fmla="*/ 11 w 14"/>
                  <a:gd name="T5" fmla="*/ 3 h 27"/>
                  <a:gd name="T6" fmla="*/ 9 w 14"/>
                  <a:gd name="T7" fmla="*/ 7 h 27"/>
                  <a:gd name="T8" fmla="*/ 8 w 14"/>
                  <a:gd name="T9" fmla="*/ 10 h 27"/>
                  <a:gd name="T10" fmla="*/ 5 w 14"/>
                  <a:gd name="T11" fmla="*/ 13 h 27"/>
                  <a:gd name="T12" fmla="*/ 4 w 14"/>
                  <a:gd name="T13" fmla="*/ 17 h 27"/>
                  <a:gd name="T14" fmla="*/ 2 w 14"/>
                  <a:gd name="T15" fmla="*/ 20 h 27"/>
                  <a:gd name="T16" fmla="*/ 1 w 14"/>
                  <a:gd name="T17" fmla="*/ 24 h 27"/>
                  <a:gd name="T18" fmla="*/ 0 w 14"/>
                  <a:gd name="T19" fmla="*/ 26 h 27"/>
                  <a:gd name="T20" fmla="*/ 2 w 14"/>
                  <a:gd name="T21" fmla="*/ 27 h 27"/>
                  <a:gd name="T22" fmla="*/ 4 w 14"/>
                  <a:gd name="T23" fmla="*/ 25 h 27"/>
                  <a:gd name="T24" fmla="*/ 5 w 14"/>
                  <a:gd name="T25" fmla="*/ 21 h 27"/>
                  <a:gd name="T26" fmla="*/ 7 w 14"/>
                  <a:gd name="T27" fmla="*/ 18 h 27"/>
                  <a:gd name="T28" fmla="*/ 8 w 14"/>
                  <a:gd name="T29" fmla="*/ 15 h 27"/>
                  <a:gd name="T30" fmla="*/ 11 w 14"/>
                  <a:gd name="T31" fmla="*/ 11 h 27"/>
                  <a:gd name="T32" fmla="*/ 12 w 14"/>
                  <a:gd name="T33" fmla="*/ 8 h 27"/>
                  <a:gd name="T34" fmla="*/ 13 w 14"/>
                  <a:gd name="T35" fmla="*/ 5 h 27"/>
                  <a:gd name="T36" fmla="*/ 14 w 14"/>
                  <a:gd name="T37" fmla="*/ 2 h 27"/>
                  <a:gd name="T38" fmla="*/ 13 w 14"/>
                  <a:gd name="T39" fmla="*/ 2 h 27"/>
                  <a:gd name="T40" fmla="*/ 12 w 1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11" y="11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6" name="Freeform 2484">
                <a:extLst>
                  <a:ext uri="{FF2B5EF4-FFF2-40B4-BE49-F238E27FC236}">
                    <a16:creationId xmlns:a16="http://schemas.microsoft.com/office/drawing/2014/main" id="{A801F151-1B4A-40F3-BDA7-C2CB3923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45"/>
                <a:ext cx="26" cy="34"/>
              </a:xfrm>
              <a:custGeom>
                <a:avLst/>
                <a:gdLst>
                  <a:gd name="T0" fmla="*/ 78 w 79"/>
                  <a:gd name="T1" fmla="*/ 0 h 100"/>
                  <a:gd name="T2" fmla="*/ 77 w 79"/>
                  <a:gd name="T3" fmla="*/ 2 h 100"/>
                  <a:gd name="T4" fmla="*/ 71 w 79"/>
                  <a:gd name="T5" fmla="*/ 17 h 100"/>
                  <a:gd name="T6" fmla="*/ 65 w 79"/>
                  <a:gd name="T7" fmla="*/ 28 h 100"/>
                  <a:gd name="T8" fmla="*/ 60 w 79"/>
                  <a:gd name="T9" fmla="*/ 39 h 100"/>
                  <a:gd name="T10" fmla="*/ 54 w 79"/>
                  <a:gd name="T11" fmla="*/ 49 h 100"/>
                  <a:gd name="T12" fmla="*/ 45 w 79"/>
                  <a:gd name="T13" fmla="*/ 57 h 100"/>
                  <a:gd name="T14" fmla="*/ 35 w 79"/>
                  <a:gd name="T15" fmla="*/ 68 h 100"/>
                  <a:gd name="T16" fmla="*/ 20 w 79"/>
                  <a:gd name="T17" fmla="*/ 82 h 100"/>
                  <a:gd name="T18" fmla="*/ 0 w 79"/>
                  <a:gd name="T19" fmla="*/ 98 h 100"/>
                  <a:gd name="T20" fmla="*/ 1 w 79"/>
                  <a:gd name="T21" fmla="*/ 100 h 100"/>
                  <a:gd name="T22" fmla="*/ 22 w 79"/>
                  <a:gd name="T23" fmla="*/ 83 h 100"/>
                  <a:gd name="T24" fmla="*/ 37 w 79"/>
                  <a:gd name="T25" fmla="*/ 69 h 100"/>
                  <a:gd name="T26" fmla="*/ 48 w 79"/>
                  <a:gd name="T27" fmla="*/ 59 h 100"/>
                  <a:gd name="T28" fmla="*/ 56 w 79"/>
                  <a:gd name="T29" fmla="*/ 50 h 100"/>
                  <a:gd name="T30" fmla="*/ 63 w 79"/>
                  <a:gd name="T31" fmla="*/ 41 h 100"/>
                  <a:gd name="T32" fmla="*/ 68 w 79"/>
                  <a:gd name="T33" fmla="*/ 30 h 100"/>
                  <a:gd name="T34" fmla="*/ 73 w 79"/>
                  <a:gd name="T35" fmla="*/ 18 h 100"/>
                  <a:gd name="T36" fmla="*/ 79 w 79"/>
                  <a:gd name="T37" fmla="*/ 4 h 100"/>
                  <a:gd name="T38" fmla="*/ 78 w 79"/>
                  <a:gd name="T39" fmla="*/ 4 h 100"/>
                  <a:gd name="T40" fmla="*/ 78 w 79"/>
                  <a:gd name="T4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0">
                    <a:moveTo>
                      <a:pt x="78" y="0"/>
                    </a:moveTo>
                    <a:lnTo>
                      <a:pt x="77" y="2"/>
                    </a:lnTo>
                    <a:lnTo>
                      <a:pt x="71" y="17"/>
                    </a:lnTo>
                    <a:lnTo>
                      <a:pt x="65" y="28"/>
                    </a:lnTo>
                    <a:lnTo>
                      <a:pt x="60" y="39"/>
                    </a:lnTo>
                    <a:lnTo>
                      <a:pt x="54" y="49"/>
                    </a:lnTo>
                    <a:lnTo>
                      <a:pt x="45" y="57"/>
                    </a:lnTo>
                    <a:lnTo>
                      <a:pt x="35" y="68"/>
                    </a:lnTo>
                    <a:lnTo>
                      <a:pt x="20" y="82"/>
                    </a:lnTo>
                    <a:lnTo>
                      <a:pt x="0" y="98"/>
                    </a:lnTo>
                    <a:lnTo>
                      <a:pt x="1" y="100"/>
                    </a:lnTo>
                    <a:lnTo>
                      <a:pt x="22" y="83"/>
                    </a:lnTo>
                    <a:lnTo>
                      <a:pt x="37" y="69"/>
                    </a:lnTo>
                    <a:lnTo>
                      <a:pt x="48" y="59"/>
                    </a:lnTo>
                    <a:lnTo>
                      <a:pt x="56" y="50"/>
                    </a:lnTo>
                    <a:lnTo>
                      <a:pt x="63" y="41"/>
                    </a:lnTo>
                    <a:lnTo>
                      <a:pt x="68" y="30"/>
                    </a:lnTo>
                    <a:lnTo>
                      <a:pt x="73" y="18"/>
                    </a:lnTo>
                    <a:lnTo>
                      <a:pt x="79" y="4"/>
                    </a:lnTo>
                    <a:lnTo>
                      <a:pt x="78" y="4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7" name="Freeform 2485">
                <a:extLst>
                  <a:ext uri="{FF2B5EF4-FFF2-40B4-BE49-F238E27FC236}">
                    <a16:creationId xmlns:a16="http://schemas.microsoft.com/office/drawing/2014/main" id="{CE2AB4EA-BF42-4101-96DC-37C9EDB6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944"/>
                <a:ext cx="2" cy="3"/>
              </a:xfrm>
              <a:custGeom>
                <a:avLst/>
                <a:gdLst>
                  <a:gd name="T0" fmla="*/ 3 w 6"/>
                  <a:gd name="T1" fmla="*/ 0 h 7"/>
                  <a:gd name="T2" fmla="*/ 2 w 6"/>
                  <a:gd name="T3" fmla="*/ 2 h 7"/>
                  <a:gd name="T4" fmla="*/ 3 w 6"/>
                  <a:gd name="T5" fmla="*/ 2 h 7"/>
                  <a:gd name="T6" fmla="*/ 3 w 6"/>
                  <a:gd name="T7" fmla="*/ 3 h 7"/>
                  <a:gd name="T8" fmla="*/ 2 w 6"/>
                  <a:gd name="T9" fmla="*/ 3 h 7"/>
                  <a:gd name="T10" fmla="*/ 0 w 6"/>
                  <a:gd name="T11" fmla="*/ 5 h 7"/>
                  <a:gd name="T12" fmla="*/ 0 w 6"/>
                  <a:gd name="T13" fmla="*/ 7 h 7"/>
                  <a:gd name="T14" fmla="*/ 4 w 6"/>
                  <a:gd name="T15" fmla="*/ 7 h 7"/>
                  <a:gd name="T16" fmla="*/ 6 w 6"/>
                  <a:gd name="T17" fmla="*/ 5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2 h 7"/>
                  <a:gd name="T24" fmla="*/ 3 w 6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878" name="Group 2486">
              <a:extLst>
                <a:ext uri="{FF2B5EF4-FFF2-40B4-BE49-F238E27FC236}">
                  <a16:creationId xmlns:a16="http://schemas.microsoft.com/office/drawing/2014/main" id="{43F9E31B-BAAC-414C-B10E-F0E4948AE7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" y="2771"/>
              <a:ext cx="238" cy="1246"/>
              <a:chOff x="790" y="2771"/>
              <a:chExt cx="238" cy="1246"/>
            </a:xfrm>
          </p:grpSpPr>
          <p:sp>
            <p:nvSpPr>
              <p:cNvPr id="445879" name="Freeform 2487">
                <a:extLst>
                  <a:ext uri="{FF2B5EF4-FFF2-40B4-BE49-F238E27FC236}">
                    <a16:creationId xmlns:a16="http://schemas.microsoft.com/office/drawing/2014/main" id="{7DF8ED22-A8A0-4F05-9388-FF1F94EA1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816"/>
                <a:ext cx="7" cy="42"/>
              </a:xfrm>
              <a:custGeom>
                <a:avLst/>
                <a:gdLst>
                  <a:gd name="T0" fmla="*/ 5 w 21"/>
                  <a:gd name="T1" fmla="*/ 127 h 127"/>
                  <a:gd name="T2" fmla="*/ 4 w 21"/>
                  <a:gd name="T3" fmla="*/ 119 h 127"/>
                  <a:gd name="T4" fmla="*/ 4 w 21"/>
                  <a:gd name="T5" fmla="*/ 110 h 127"/>
                  <a:gd name="T6" fmla="*/ 3 w 21"/>
                  <a:gd name="T7" fmla="*/ 101 h 127"/>
                  <a:gd name="T8" fmla="*/ 2 w 21"/>
                  <a:gd name="T9" fmla="*/ 93 h 127"/>
                  <a:gd name="T10" fmla="*/ 3 w 21"/>
                  <a:gd name="T11" fmla="*/ 85 h 127"/>
                  <a:gd name="T12" fmla="*/ 3 w 21"/>
                  <a:gd name="T13" fmla="*/ 77 h 127"/>
                  <a:gd name="T14" fmla="*/ 4 w 21"/>
                  <a:gd name="T15" fmla="*/ 69 h 127"/>
                  <a:gd name="T16" fmla="*/ 4 w 21"/>
                  <a:gd name="T17" fmla="*/ 63 h 127"/>
                  <a:gd name="T18" fmla="*/ 5 w 21"/>
                  <a:gd name="T19" fmla="*/ 55 h 127"/>
                  <a:gd name="T20" fmla="*/ 7 w 21"/>
                  <a:gd name="T21" fmla="*/ 47 h 127"/>
                  <a:gd name="T22" fmla="*/ 9 w 21"/>
                  <a:gd name="T23" fmla="*/ 39 h 127"/>
                  <a:gd name="T24" fmla="*/ 12 w 21"/>
                  <a:gd name="T25" fmla="*/ 32 h 127"/>
                  <a:gd name="T26" fmla="*/ 14 w 21"/>
                  <a:gd name="T27" fmla="*/ 24 h 127"/>
                  <a:gd name="T28" fmla="*/ 15 w 21"/>
                  <a:gd name="T29" fmla="*/ 15 h 127"/>
                  <a:gd name="T30" fmla="*/ 17 w 21"/>
                  <a:gd name="T31" fmla="*/ 8 h 127"/>
                  <a:gd name="T32" fmla="*/ 21 w 21"/>
                  <a:gd name="T33" fmla="*/ 0 h 127"/>
                  <a:gd name="T34" fmla="*/ 20 w 21"/>
                  <a:gd name="T35" fmla="*/ 0 h 127"/>
                  <a:gd name="T36" fmla="*/ 16 w 21"/>
                  <a:gd name="T37" fmla="*/ 8 h 127"/>
                  <a:gd name="T38" fmla="*/ 15 w 21"/>
                  <a:gd name="T39" fmla="*/ 15 h 127"/>
                  <a:gd name="T40" fmla="*/ 12 w 21"/>
                  <a:gd name="T41" fmla="*/ 24 h 127"/>
                  <a:gd name="T42" fmla="*/ 9 w 21"/>
                  <a:gd name="T43" fmla="*/ 32 h 127"/>
                  <a:gd name="T44" fmla="*/ 7 w 21"/>
                  <a:gd name="T45" fmla="*/ 39 h 127"/>
                  <a:gd name="T46" fmla="*/ 5 w 21"/>
                  <a:gd name="T47" fmla="*/ 47 h 127"/>
                  <a:gd name="T48" fmla="*/ 4 w 21"/>
                  <a:gd name="T49" fmla="*/ 55 h 127"/>
                  <a:gd name="T50" fmla="*/ 4 w 21"/>
                  <a:gd name="T51" fmla="*/ 63 h 127"/>
                  <a:gd name="T52" fmla="*/ 2 w 21"/>
                  <a:gd name="T53" fmla="*/ 69 h 127"/>
                  <a:gd name="T54" fmla="*/ 0 w 21"/>
                  <a:gd name="T55" fmla="*/ 77 h 127"/>
                  <a:gd name="T56" fmla="*/ 0 w 21"/>
                  <a:gd name="T57" fmla="*/ 85 h 127"/>
                  <a:gd name="T58" fmla="*/ 0 w 21"/>
                  <a:gd name="T59" fmla="*/ 93 h 127"/>
                  <a:gd name="T60" fmla="*/ 0 w 21"/>
                  <a:gd name="T61" fmla="*/ 101 h 127"/>
                  <a:gd name="T62" fmla="*/ 2 w 21"/>
                  <a:gd name="T63" fmla="*/ 110 h 127"/>
                  <a:gd name="T64" fmla="*/ 3 w 21"/>
                  <a:gd name="T65" fmla="*/ 119 h 127"/>
                  <a:gd name="T66" fmla="*/ 4 w 21"/>
                  <a:gd name="T67" fmla="*/ 127 h 127"/>
                  <a:gd name="T68" fmla="*/ 5 w 21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27">
                    <a:moveTo>
                      <a:pt x="5" y="127"/>
                    </a:moveTo>
                    <a:lnTo>
                      <a:pt x="4" y="119"/>
                    </a:lnTo>
                    <a:lnTo>
                      <a:pt x="4" y="110"/>
                    </a:lnTo>
                    <a:lnTo>
                      <a:pt x="3" y="101"/>
                    </a:lnTo>
                    <a:lnTo>
                      <a:pt x="2" y="93"/>
                    </a:lnTo>
                    <a:lnTo>
                      <a:pt x="3" y="85"/>
                    </a:lnTo>
                    <a:lnTo>
                      <a:pt x="3" y="77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5" y="55"/>
                    </a:lnTo>
                    <a:lnTo>
                      <a:pt x="7" y="47"/>
                    </a:lnTo>
                    <a:lnTo>
                      <a:pt x="9" y="39"/>
                    </a:lnTo>
                    <a:lnTo>
                      <a:pt x="12" y="32"/>
                    </a:lnTo>
                    <a:lnTo>
                      <a:pt x="14" y="24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2" y="24"/>
                    </a:lnTo>
                    <a:lnTo>
                      <a:pt x="9" y="32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4" y="55"/>
                    </a:lnTo>
                    <a:lnTo>
                      <a:pt x="4" y="63"/>
                    </a:lnTo>
                    <a:lnTo>
                      <a:pt x="2" y="69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2" y="110"/>
                    </a:lnTo>
                    <a:lnTo>
                      <a:pt x="3" y="119"/>
                    </a:lnTo>
                    <a:lnTo>
                      <a:pt x="4" y="127"/>
                    </a:lnTo>
                    <a:lnTo>
                      <a:pt x="5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0" name="Freeform 2488">
                <a:extLst>
                  <a:ext uri="{FF2B5EF4-FFF2-40B4-BE49-F238E27FC236}">
                    <a16:creationId xmlns:a16="http://schemas.microsoft.com/office/drawing/2014/main" id="{0478772C-606D-4278-B9FD-3F314C35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858"/>
                <a:ext cx="10" cy="10"/>
              </a:xfrm>
              <a:custGeom>
                <a:avLst/>
                <a:gdLst>
                  <a:gd name="T0" fmla="*/ 29 w 29"/>
                  <a:gd name="T1" fmla="*/ 29 h 30"/>
                  <a:gd name="T2" fmla="*/ 25 w 29"/>
                  <a:gd name="T3" fmla="*/ 28 h 30"/>
                  <a:gd name="T4" fmla="*/ 21 w 29"/>
                  <a:gd name="T5" fmla="*/ 23 h 30"/>
                  <a:gd name="T6" fmla="*/ 17 w 29"/>
                  <a:gd name="T7" fmla="*/ 20 h 30"/>
                  <a:gd name="T8" fmla="*/ 12 w 29"/>
                  <a:gd name="T9" fmla="*/ 16 h 30"/>
                  <a:gd name="T10" fmla="*/ 9 w 29"/>
                  <a:gd name="T11" fmla="*/ 12 h 30"/>
                  <a:gd name="T12" fmla="*/ 6 w 29"/>
                  <a:gd name="T13" fmla="*/ 7 h 30"/>
                  <a:gd name="T14" fmla="*/ 2 w 29"/>
                  <a:gd name="T15" fmla="*/ 3 h 30"/>
                  <a:gd name="T16" fmla="*/ 1 w 29"/>
                  <a:gd name="T17" fmla="*/ 0 h 30"/>
                  <a:gd name="T18" fmla="*/ 0 w 29"/>
                  <a:gd name="T19" fmla="*/ 0 h 30"/>
                  <a:gd name="T20" fmla="*/ 1 w 29"/>
                  <a:gd name="T21" fmla="*/ 4 h 30"/>
                  <a:gd name="T22" fmla="*/ 4 w 29"/>
                  <a:gd name="T23" fmla="*/ 10 h 30"/>
                  <a:gd name="T24" fmla="*/ 8 w 29"/>
                  <a:gd name="T25" fmla="*/ 13 h 30"/>
                  <a:gd name="T26" fmla="*/ 10 w 29"/>
                  <a:gd name="T27" fmla="*/ 17 h 30"/>
                  <a:gd name="T28" fmla="*/ 16 w 29"/>
                  <a:gd name="T29" fmla="*/ 21 h 30"/>
                  <a:gd name="T30" fmla="*/ 19 w 29"/>
                  <a:gd name="T31" fmla="*/ 25 h 30"/>
                  <a:gd name="T32" fmla="*/ 23 w 29"/>
                  <a:gd name="T33" fmla="*/ 29 h 30"/>
                  <a:gd name="T34" fmla="*/ 28 w 29"/>
                  <a:gd name="T35" fmla="*/ 30 h 30"/>
                  <a:gd name="T36" fmla="*/ 29 w 29"/>
                  <a:gd name="T3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29"/>
                    </a:moveTo>
                    <a:lnTo>
                      <a:pt x="25" y="28"/>
                    </a:lnTo>
                    <a:lnTo>
                      <a:pt x="21" y="23"/>
                    </a:lnTo>
                    <a:lnTo>
                      <a:pt x="17" y="20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10"/>
                    </a:lnTo>
                    <a:lnTo>
                      <a:pt x="8" y="13"/>
                    </a:lnTo>
                    <a:lnTo>
                      <a:pt x="10" y="17"/>
                    </a:lnTo>
                    <a:lnTo>
                      <a:pt x="16" y="21"/>
                    </a:lnTo>
                    <a:lnTo>
                      <a:pt x="19" y="25"/>
                    </a:lnTo>
                    <a:lnTo>
                      <a:pt x="23" y="29"/>
                    </a:lnTo>
                    <a:lnTo>
                      <a:pt x="28" y="3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1" name="Freeform 2489">
                <a:extLst>
                  <a:ext uri="{FF2B5EF4-FFF2-40B4-BE49-F238E27FC236}">
                    <a16:creationId xmlns:a16="http://schemas.microsoft.com/office/drawing/2014/main" id="{3180ADD9-84DF-4DB2-8321-DA19762A1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71"/>
                <a:ext cx="212" cy="572"/>
              </a:xfrm>
              <a:custGeom>
                <a:avLst/>
                <a:gdLst>
                  <a:gd name="T0" fmla="*/ 344 w 636"/>
                  <a:gd name="T1" fmla="*/ 1651 h 1716"/>
                  <a:gd name="T2" fmla="*/ 338 w 636"/>
                  <a:gd name="T3" fmla="*/ 1607 h 1716"/>
                  <a:gd name="T4" fmla="*/ 323 w 636"/>
                  <a:gd name="T5" fmla="*/ 1559 h 1716"/>
                  <a:gd name="T6" fmla="*/ 306 w 636"/>
                  <a:gd name="T7" fmla="*/ 1512 h 1716"/>
                  <a:gd name="T8" fmla="*/ 293 w 636"/>
                  <a:gd name="T9" fmla="*/ 1461 h 1716"/>
                  <a:gd name="T10" fmla="*/ 287 w 636"/>
                  <a:gd name="T11" fmla="*/ 1408 h 1716"/>
                  <a:gd name="T12" fmla="*/ 306 w 636"/>
                  <a:gd name="T13" fmla="*/ 1328 h 1716"/>
                  <a:gd name="T14" fmla="*/ 336 w 636"/>
                  <a:gd name="T15" fmla="*/ 1231 h 1716"/>
                  <a:gd name="T16" fmla="*/ 370 w 636"/>
                  <a:gd name="T17" fmla="*/ 1132 h 1716"/>
                  <a:gd name="T18" fmla="*/ 406 w 636"/>
                  <a:gd name="T19" fmla="*/ 1029 h 1716"/>
                  <a:gd name="T20" fmla="*/ 444 w 636"/>
                  <a:gd name="T21" fmla="*/ 926 h 1716"/>
                  <a:gd name="T22" fmla="*/ 481 w 636"/>
                  <a:gd name="T23" fmla="*/ 821 h 1716"/>
                  <a:gd name="T24" fmla="*/ 515 w 636"/>
                  <a:gd name="T25" fmla="*/ 716 h 1716"/>
                  <a:gd name="T26" fmla="*/ 544 w 636"/>
                  <a:gd name="T27" fmla="*/ 612 h 1716"/>
                  <a:gd name="T28" fmla="*/ 567 w 636"/>
                  <a:gd name="T29" fmla="*/ 510 h 1716"/>
                  <a:gd name="T30" fmla="*/ 583 w 636"/>
                  <a:gd name="T31" fmla="*/ 407 h 1716"/>
                  <a:gd name="T32" fmla="*/ 588 w 636"/>
                  <a:gd name="T33" fmla="*/ 310 h 1716"/>
                  <a:gd name="T34" fmla="*/ 608 w 636"/>
                  <a:gd name="T35" fmla="*/ 299 h 1716"/>
                  <a:gd name="T36" fmla="*/ 626 w 636"/>
                  <a:gd name="T37" fmla="*/ 282 h 1716"/>
                  <a:gd name="T38" fmla="*/ 631 w 636"/>
                  <a:gd name="T39" fmla="*/ 263 h 1716"/>
                  <a:gd name="T40" fmla="*/ 636 w 636"/>
                  <a:gd name="T41" fmla="*/ 222 h 1716"/>
                  <a:gd name="T42" fmla="*/ 635 w 636"/>
                  <a:gd name="T43" fmla="*/ 183 h 1716"/>
                  <a:gd name="T44" fmla="*/ 627 w 636"/>
                  <a:gd name="T45" fmla="*/ 145 h 1716"/>
                  <a:gd name="T46" fmla="*/ 608 w 636"/>
                  <a:gd name="T47" fmla="*/ 108 h 1716"/>
                  <a:gd name="T48" fmla="*/ 575 w 636"/>
                  <a:gd name="T49" fmla="*/ 72 h 1716"/>
                  <a:gd name="T50" fmla="*/ 553 w 636"/>
                  <a:gd name="T51" fmla="*/ 73 h 1716"/>
                  <a:gd name="T52" fmla="*/ 535 w 636"/>
                  <a:gd name="T53" fmla="*/ 86 h 1716"/>
                  <a:gd name="T54" fmla="*/ 479 w 636"/>
                  <a:gd name="T55" fmla="*/ 80 h 1716"/>
                  <a:gd name="T56" fmla="*/ 431 w 636"/>
                  <a:gd name="T57" fmla="*/ 24 h 1716"/>
                  <a:gd name="T58" fmla="*/ 408 w 636"/>
                  <a:gd name="T59" fmla="*/ 8 h 1716"/>
                  <a:gd name="T60" fmla="*/ 385 w 636"/>
                  <a:gd name="T61" fmla="*/ 0 h 1716"/>
                  <a:gd name="T62" fmla="*/ 329 w 636"/>
                  <a:gd name="T63" fmla="*/ 12 h 1716"/>
                  <a:gd name="T64" fmla="*/ 295 w 636"/>
                  <a:gd name="T65" fmla="*/ 38 h 1716"/>
                  <a:gd name="T66" fmla="*/ 287 w 636"/>
                  <a:gd name="T67" fmla="*/ 69 h 1716"/>
                  <a:gd name="T68" fmla="*/ 278 w 636"/>
                  <a:gd name="T69" fmla="*/ 88 h 1716"/>
                  <a:gd name="T70" fmla="*/ 280 w 636"/>
                  <a:gd name="T71" fmla="*/ 125 h 1716"/>
                  <a:gd name="T72" fmla="*/ 299 w 636"/>
                  <a:gd name="T73" fmla="*/ 157 h 1716"/>
                  <a:gd name="T74" fmla="*/ 325 w 636"/>
                  <a:gd name="T75" fmla="*/ 175 h 1716"/>
                  <a:gd name="T76" fmla="*/ 373 w 636"/>
                  <a:gd name="T77" fmla="*/ 163 h 1716"/>
                  <a:gd name="T78" fmla="*/ 395 w 636"/>
                  <a:gd name="T79" fmla="*/ 167 h 1716"/>
                  <a:gd name="T80" fmla="*/ 400 w 636"/>
                  <a:gd name="T81" fmla="*/ 180 h 1716"/>
                  <a:gd name="T82" fmla="*/ 398 w 636"/>
                  <a:gd name="T83" fmla="*/ 237 h 1716"/>
                  <a:gd name="T84" fmla="*/ 391 w 636"/>
                  <a:gd name="T85" fmla="*/ 369 h 1716"/>
                  <a:gd name="T86" fmla="*/ 373 w 636"/>
                  <a:gd name="T87" fmla="*/ 503 h 1716"/>
                  <a:gd name="T88" fmla="*/ 349 w 636"/>
                  <a:gd name="T89" fmla="*/ 639 h 1716"/>
                  <a:gd name="T90" fmla="*/ 316 w 636"/>
                  <a:gd name="T91" fmla="*/ 773 h 1716"/>
                  <a:gd name="T92" fmla="*/ 278 w 636"/>
                  <a:gd name="T93" fmla="*/ 907 h 1716"/>
                  <a:gd name="T94" fmla="*/ 234 w 636"/>
                  <a:gd name="T95" fmla="*/ 1038 h 1716"/>
                  <a:gd name="T96" fmla="*/ 187 w 636"/>
                  <a:gd name="T97" fmla="*/ 1167 h 1716"/>
                  <a:gd name="T98" fmla="*/ 135 w 636"/>
                  <a:gd name="T99" fmla="*/ 1291 h 1716"/>
                  <a:gd name="T100" fmla="*/ 81 w 636"/>
                  <a:gd name="T101" fmla="*/ 1409 h 1716"/>
                  <a:gd name="T102" fmla="*/ 24 w 636"/>
                  <a:gd name="T103" fmla="*/ 1522 h 1716"/>
                  <a:gd name="T104" fmla="*/ 4 w 636"/>
                  <a:gd name="T105" fmla="*/ 1565 h 1716"/>
                  <a:gd name="T106" fmla="*/ 3 w 636"/>
                  <a:gd name="T107" fmla="*/ 1584 h 1716"/>
                  <a:gd name="T108" fmla="*/ 1 w 636"/>
                  <a:gd name="T109" fmla="*/ 1609 h 1716"/>
                  <a:gd name="T110" fmla="*/ 0 w 636"/>
                  <a:gd name="T111" fmla="*/ 1632 h 1716"/>
                  <a:gd name="T112" fmla="*/ 1 w 636"/>
                  <a:gd name="T113" fmla="*/ 1656 h 1716"/>
                  <a:gd name="T114" fmla="*/ 13 w 636"/>
                  <a:gd name="T115" fmla="*/ 1685 h 1716"/>
                  <a:gd name="T116" fmla="*/ 33 w 636"/>
                  <a:gd name="T117" fmla="*/ 1688 h 1716"/>
                  <a:gd name="T118" fmla="*/ 58 w 636"/>
                  <a:gd name="T119" fmla="*/ 1686 h 1716"/>
                  <a:gd name="T120" fmla="*/ 89 w 636"/>
                  <a:gd name="T121" fmla="*/ 1684 h 1716"/>
                  <a:gd name="T122" fmla="*/ 120 w 636"/>
                  <a:gd name="T123" fmla="*/ 1688 h 1716"/>
                  <a:gd name="T124" fmla="*/ 152 w 636"/>
                  <a:gd name="T125" fmla="*/ 1706 h 1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1716">
                    <a:moveTo>
                      <a:pt x="163" y="1716"/>
                    </a:moveTo>
                    <a:lnTo>
                      <a:pt x="316" y="1685"/>
                    </a:lnTo>
                    <a:lnTo>
                      <a:pt x="344" y="1651"/>
                    </a:lnTo>
                    <a:lnTo>
                      <a:pt x="343" y="1637"/>
                    </a:lnTo>
                    <a:lnTo>
                      <a:pt x="341" y="1621"/>
                    </a:lnTo>
                    <a:lnTo>
                      <a:pt x="338" y="1607"/>
                    </a:lnTo>
                    <a:lnTo>
                      <a:pt x="333" y="1590"/>
                    </a:lnTo>
                    <a:lnTo>
                      <a:pt x="327" y="1575"/>
                    </a:lnTo>
                    <a:lnTo>
                      <a:pt x="323" y="1559"/>
                    </a:lnTo>
                    <a:lnTo>
                      <a:pt x="316" y="1543"/>
                    </a:lnTo>
                    <a:lnTo>
                      <a:pt x="312" y="1528"/>
                    </a:lnTo>
                    <a:lnTo>
                      <a:pt x="306" y="1512"/>
                    </a:lnTo>
                    <a:lnTo>
                      <a:pt x="300" y="1494"/>
                    </a:lnTo>
                    <a:lnTo>
                      <a:pt x="295" y="1478"/>
                    </a:lnTo>
                    <a:lnTo>
                      <a:pt x="293" y="1461"/>
                    </a:lnTo>
                    <a:lnTo>
                      <a:pt x="289" y="1444"/>
                    </a:lnTo>
                    <a:lnTo>
                      <a:pt x="287" y="1426"/>
                    </a:lnTo>
                    <a:lnTo>
                      <a:pt x="287" y="1408"/>
                    </a:lnTo>
                    <a:lnTo>
                      <a:pt x="289" y="1390"/>
                    </a:lnTo>
                    <a:lnTo>
                      <a:pt x="297" y="1359"/>
                    </a:lnTo>
                    <a:lnTo>
                      <a:pt x="306" y="1328"/>
                    </a:lnTo>
                    <a:lnTo>
                      <a:pt x="316" y="1296"/>
                    </a:lnTo>
                    <a:lnTo>
                      <a:pt x="325" y="1264"/>
                    </a:lnTo>
                    <a:lnTo>
                      <a:pt x="336" y="1231"/>
                    </a:lnTo>
                    <a:lnTo>
                      <a:pt x="348" y="1198"/>
                    </a:lnTo>
                    <a:lnTo>
                      <a:pt x="359" y="1165"/>
                    </a:lnTo>
                    <a:lnTo>
                      <a:pt x="370" y="1132"/>
                    </a:lnTo>
                    <a:lnTo>
                      <a:pt x="382" y="1097"/>
                    </a:lnTo>
                    <a:lnTo>
                      <a:pt x="395" y="1064"/>
                    </a:lnTo>
                    <a:lnTo>
                      <a:pt x="406" y="1029"/>
                    </a:lnTo>
                    <a:lnTo>
                      <a:pt x="419" y="995"/>
                    </a:lnTo>
                    <a:lnTo>
                      <a:pt x="433" y="959"/>
                    </a:lnTo>
                    <a:lnTo>
                      <a:pt x="444" y="926"/>
                    </a:lnTo>
                    <a:lnTo>
                      <a:pt x="456" y="891"/>
                    </a:lnTo>
                    <a:lnTo>
                      <a:pt x="469" y="855"/>
                    </a:lnTo>
                    <a:lnTo>
                      <a:pt x="481" y="821"/>
                    </a:lnTo>
                    <a:lnTo>
                      <a:pt x="492" y="787"/>
                    </a:lnTo>
                    <a:lnTo>
                      <a:pt x="503" y="751"/>
                    </a:lnTo>
                    <a:lnTo>
                      <a:pt x="515" y="716"/>
                    </a:lnTo>
                    <a:lnTo>
                      <a:pt x="526" y="681"/>
                    </a:lnTo>
                    <a:lnTo>
                      <a:pt x="535" y="646"/>
                    </a:lnTo>
                    <a:lnTo>
                      <a:pt x="544" y="612"/>
                    </a:lnTo>
                    <a:lnTo>
                      <a:pt x="552" y="577"/>
                    </a:lnTo>
                    <a:lnTo>
                      <a:pt x="561" y="543"/>
                    </a:lnTo>
                    <a:lnTo>
                      <a:pt x="567" y="510"/>
                    </a:lnTo>
                    <a:lnTo>
                      <a:pt x="573" y="475"/>
                    </a:lnTo>
                    <a:lnTo>
                      <a:pt x="579" y="442"/>
                    </a:lnTo>
                    <a:lnTo>
                      <a:pt x="583" y="407"/>
                    </a:lnTo>
                    <a:lnTo>
                      <a:pt x="585" y="375"/>
                    </a:lnTo>
                    <a:lnTo>
                      <a:pt x="588" y="341"/>
                    </a:lnTo>
                    <a:lnTo>
                      <a:pt x="588" y="310"/>
                    </a:lnTo>
                    <a:lnTo>
                      <a:pt x="593" y="309"/>
                    </a:lnTo>
                    <a:lnTo>
                      <a:pt x="601" y="304"/>
                    </a:lnTo>
                    <a:lnTo>
                      <a:pt x="608" y="299"/>
                    </a:lnTo>
                    <a:lnTo>
                      <a:pt x="614" y="292"/>
                    </a:lnTo>
                    <a:lnTo>
                      <a:pt x="620" y="287"/>
                    </a:lnTo>
                    <a:lnTo>
                      <a:pt x="626" y="282"/>
                    </a:lnTo>
                    <a:lnTo>
                      <a:pt x="628" y="278"/>
                    </a:lnTo>
                    <a:lnTo>
                      <a:pt x="629" y="276"/>
                    </a:lnTo>
                    <a:lnTo>
                      <a:pt x="631" y="263"/>
                    </a:lnTo>
                    <a:lnTo>
                      <a:pt x="634" y="249"/>
                    </a:lnTo>
                    <a:lnTo>
                      <a:pt x="634" y="235"/>
                    </a:lnTo>
                    <a:lnTo>
                      <a:pt x="636" y="222"/>
                    </a:lnTo>
                    <a:lnTo>
                      <a:pt x="636" y="209"/>
                    </a:lnTo>
                    <a:lnTo>
                      <a:pt x="636" y="195"/>
                    </a:lnTo>
                    <a:lnTo>
                      <a:pt x="635" y="183"/>
                    </a:lnTo>
                    <a:lnTo>
                      <a:pt x="634" y="170"/>
                    </a:lnTo>
                    <a:lnTo>
                      <a:pt x="631" y="157"/>
                    </a:lnTo>
                    <a:lnTo>
                      <a:pt x="627" y="145"/>
                    </a:lnTo>
                    <a:lnTo>
                      <a:pt x="622" y="132"/>
                    </a:lnTo>
                    <a:lnTo>
                      <a:pt x="616" y="119"/>
                    </a:lnTo>
                    <a:lnTo>
                      <a:pt x="608" y="108"/>
                    </a:lnTo>
                    <a:lnTo>
                      <a:pt x="599" y="96"/>
                    </a:lnTo>
                    <a:lnTo>
                      <a:pt x="589" y="83"/>
                    </a:lnTo>
                    <a:lnTo>
                      <a:pt x="575" y="72"/>
                    </a:lnTo>
                    <a:lnTo>
                      <a:pt x="567" y="71"/>
                    </a:lnTo>
                    <a:lnTo>
                      <a:pt x="561" y="71"/>
                    </a:lnTo>
                    <a:lnTo>
                      <a:pt x="553" y="73"/>
                    </a:lnTo>
                    <a:lnTo>
                      <a:pt x="546" y="75"/>
                    </a:lnTo>
                    <a:lnTo>
                      <a:pt x="540" y="80"/>
                    </a:lnTo>
                    <a:lnTo>
                      <a:pt x="535" y="86"/>
                    </a:lnTo>
                    <a:lnTo>
                      <a:pt x="530" y="93"/>
                    </a:lnTo>
                    <a:lnTo>
                      <a:pt x="527" y="103"/>
                    </a:lnTo>
                    <a:lnTo>
                      <a:pt x="479" y="80"/>
                    </a:lnTo>
                    <a:lnTo>
                      <a:pt x="438" y="29"/>
                    </a:lnTo>
                    <a:lnTo>
                      <a:pt x="435" y="27"/>
                    </a:lnTo>
                    <a:lnTo>
                      <a:pt x="431" y="24"/>
                    </a:lnTo>
                    <a:lnTo>
                      <a:pt x="424" y="18"/>
                    </a:lnTo>
                    <a:lnTo>
                      <a:pt x="416" y="14"/>
                    </a:lnTo>
                    <a:lnTo>
                      <a:pt x="408" y="8"/>
                    </a:lnTo>
                    <a:lnTo>
                      <a:pt x="400" y="4"/>
                    </a:lnTo>
                    <a:lnTo>
                      <a:pt x="391" y="0"/>
                    </a:lnTo>
                    <a:lnTo>
                      <a:pt x="385" y="0"/>
                    </a:lnTo>
                    <a:lnTo>
                      <a:pt x="364" y="1"/>
                    </a:lnTo>
                    <a:lnTo>
                      <a:pt x="345" y="5"/>
                    </a:lnTo>
                    <a:lnTo>
                      <a:pt x="329" y="12"/>
                    </a:lnTo>
                    <a:lnTo>
                      <a:pt x="315" y="18"/>
                    </a:lnTo>
                    <a:lnTo>
                      <a:pt x="304" y="27"/>
                    </a:lnTo>
                    <a:lnTo>
                      <a:pt x="295" y="38"/>
                    </a:lnTo>
                    <a:lnTo>
                      <a:pt x="289" y="52"/>
                    </a:lnTo>
                    <a:lnTo>
                      <a:pt x="289" y="66"/>
                    </a:lnTo>
                    <a:lnTo>
                      <a:pt x="287" y="69"/>
                    </a:lnTo>
                    <a:lnTo>
                      <a:pt x="285" y="72"/>
                    </a:lnTo>
                    <a:lnTo>
                      <a:pt x="281" y="80"/>
                    </a:lnTo>
                    <a:lnTo>
                      <a:pt x="278" y="88"/>
                    </a:lnTo>
                    <a:lnTo>
                      <a:pt x="277" y="98"/>
                    </a:lnTo>
                    <a:lnTo>
                      <a:pt x="277" y="110"/>
                    </a:lnTo>
                    <a:lnTo>
                      <a:pt x="280" y="125"/>
                    </a:lnTo>
                    <a:lnTo>
                      <a:pt x="289" y="139"/>
                    </a:lnTo>
                    <a:lnTo>
                      <a:pt x="294" y="147"/>
                    </a:lnTo>
                    <a:lnTo>
                      <a:pt x="299" y="157"/>
                    </a:lnTo>
                    <a:lnTo>
                      <a:pt x="306" y="165"/>
                    </a:lnTo>
                    <a:lnTo>
                      <a:pt x="315" y="172"/>
                    </a:lnTo>
                    <a:lnTo>
                      <a:pt x="325" y="175"/>
                    </a:lnTo>
                    <a:lnTo>
                      <a:pt x="339" y="175"/>
                    </a:lnTo>
                    <a:lnTo>
                      <a:pt x="354" y="172"/>
                    </a:lnTo>
                    <a:lnTo>
                      <a:pt x="373" y="163"/>
                    </a:lnTo>
                    <a:lnTo>
                      <a:pt x="383" y="164"/>
                    </a:lnTo>
                    <a:lnTo>
                      <a:pt x="391" y="166"/>
                    </a:lnTo>
                    <a:lnTo>
                      <a:pt x="395" y="167"/>
                    </a:lnTo>
                    <a:lnTo>
                      <a:pt x="398" y="171"/>
                    </a:lnTo>
                    <a:lnTo>
                      <a:pt x="399" y="174"/>
                    </a:lnTo>
                    <a:lnTo>
                      <a:pt x="400" y="180"/>
                    </a:lnTo>
                    <a:lnTo>
                      <a:pt x="399" y="185"/>
                    </a:lnTo>
                    <a:lnTo>
                      <a:pt x="399" y="194"/>
                    </a:lnTo>
                    <a:lnTo>
                      <a:pt x="398" y="237"/>
                    </a:lnTo>
                    <a:lnTo>
                      <a:pt x="397" y="281"/>
                    </a:lnTo>
                    <a:lnTo>
                      <a:pt x="395" y="326"/>
                    </a:lnTo>
                    <a:lnTo>
                      <a:pt x="391" y="369"/>
                    </a:lnTo>
                    <a:lnTo>
                      <a:pt x="386" y="414"/>
                    </a:lnTo>
                    <a:lnTo>
                      <a:pt x="380" y="458"/>
                    </a:lnTo>
                    <a:lnTo>
                      <a:pt x="373" y="503"/>
                    </a:lnTo>
                    <a:lnTo>
                      <a:pt x="366" y="549"/>
                    </a:lnTo>
                    <a:lnTo>
                      <a:pt x="358" y="594"/>
                    </a:lnTo>
                    <a:lnTo>
                      <a:pt x="349" y="639"/>
                    </a:lnTo>
                    <a:lnTo>
                      <a:pt x="339" y="683"/>
                    </a:lnTo>
                    <a:lnTo>
                      <a:pt x="327" y="728"/>
                    </a:lnTo>
                    <a:lnTo>
                      <a:pt x="316" y="773"/>
                    </a:lnTo>
                    <a:lnTo>
                      <a:pt x="304" y="818"/>
                    </a:lnTo>
                    <a:lnTo>
                      <a:pt x="293" y="863"/>
                    </a:lnTo>
                    <a:lnTo>
                      <a:pt x="278" y="907"/>
                    </a:lnTo>
                    <a:lnTo>
                      <a:pt x="263" y="950"/>
                    </a:lnTo>
                    <a:lnTo>
                      <a:pt x="250" y="994"/>
                    </a:lnTo>
                    <a:lnTo>
                      <a:pt x="234" y="1038"/>
                    </a:lnTo>
                    <a:lnTo>
                      <a:pt x="220" y="1082"/>
                    </a:lnTo>
                    <a:lnTo>
                      <a:pt x="203" y="1124"/>
                    </a:lnTo>
                    <a:lnTo>
                      <a:pt x="187" y="1167"/>
                    </a:lnTo>
                    <a:lnTo>
                      <a:pt x="170" y="1208"/>
                    </a:lnTo>
                    <a:lnTo>
                      <a:pt x="152" y="1250"/>
                    </a:lnTo>
                    <a:lnTo>
                      <a:pt x="135" y="1291"/>
                    </a:lnTo>
                    <a:lnTo>
                      <a:pt x="118" y="1332"/>
                    </a:lnTo>
                    <a:lnTo>
                      <a:pt x="99" y="1371"/>
                    </a:lnTo>
                    <a:lnTo>
                      <a:pt x="81" y="1409"/>
                    </a:lnTo>
                    <a:lnTo>
                      <a:pt x="62" y="1447"/>
                    </a:lnTo>
                    <a:lnTo>
                      <a:pt x="43" y="1485"/>
                    </a:lnTo>
                    <a:lnTo>
                      <a:pt x="24" y="1522"/>
                    </a:lnTo>
                    <a:lnTo>
                      <a:pt x="6" y="1557"/>
                    </a:lnTo>
                    <a:lnTo>
                      <a:pt x="6" y="1562"/>
                    </a:lnTo>
                    <a:lnTo>
                      <a:pt x="4" y="1565"/>
                    </a:lnTo>
                    <a:lnTo>
                      <a:pt x="4" y="1572"/>
                    </a:lnTo>
                    <a:lnTo>
                      <a:pt x="3" y="1577"/>
                    </a:lnTo>
                    <a:lnTo>
                      <a:pt x="3" y="1584"/>
                    </a:lnTo>
                    <a:lnTo>
                      <a:pt x="2" y="1592"/>
                    </a:lnTo>
                    <a:lnTo>
                      <a:pt x="1" y="1600"/>
                    </a:lnTo>
                    <a:lnTo>
                      <a:pt x="1" y="1609"/>
                    </a:lnTo>
                    <a:lnTo>
                      <a:pt x="1" y="1617"/>
                    </a:lnTo>
                    <a:lnTo>
                      <a:pt x="1" y="1624"/>
                    </a:lnTo>
                    <a:lnTo>
                      <a:pt x="0" y="1632"/>
                    </a:lnTo>
                    <a:lnTo>
                      <a:pt x="1" y="1640"/>
                    </a:lnTo>
                    <a:lnTo>
                      <a:pt x="1" y="1648"/>
                    </a:lnTo>
                    <a:lnTo>
                      <a:pt x="1" y="1656"/>
                    </a:lnTo>
                    <a:lnTo>
                      <a:pt x="3" y="1663"/>
                    </a:lnTo>
                    <a:lnTo>
                      <a:pt x="4" y="1668"/>
                    </a:lnTo>
                    <a:lnTo>
                      <a:pt x="13" y="1685"/>
                    </a:lnTo>
                    <a:lnTo>
                      <a:pt x="18" y="1687"/>
                    </a:lnTo>
                    <a:lnTo>
                      <a:pt x="26" y="1688"/>
                    </a:lnTo>
                    <a:lnTo>
                      <a:pt x="33" y="1688"/>
                    </a:lnTo>
                    <a:lnTo>
                      <a:pt x="40" y="1688"/>
                    </a:lnTo>
                    <a:lnTo>
                      <a:pt x="49" y="1687"/>
                    </a:lnTo>
                    <a:lnTo>
                      <a:pt x="58" y="1686"/>
                    </a:lnTo>
                    <a:lnTo>
                      <a:pt x="68" y="1686"/>
                    </a:lnTo>
                    <a:lnTo>
                      <a:pt x="78" y="1685"/>
                    </a:lnTo>
                    <a:lnTo>
                      <a:pt x="89" y="1684"/>
                    </a:lnTo>
                    <a:lnTo>
                      <a:pt x="99" y="1685"/>
                    </a:lnTo>
                    <a:lnTo>
                      <a:pt x="110" y="1686"/>
                    </a:lnTo>
                    <a:lnTo>
                      <a:pt x="120" y="1688"/>
                    </a:lnTo>
                    <a:lnTo>
                      <a:pt x="131" y="1693"/>
                    </a:lnTo>
                    <a:lnTo>
                      <a:pt x="142" y="1698"/>
                    </a:lnTo>
                    <a:lnTo>
                      <a:pt x="152" y="1706"/>
                    </a:lnTo>
                    <a:lnTo>
                      <a:pt x="163" y="171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2" name="Freeform 2490">
                <a:extLst>
                  <a:ext uri="{FF2B5EF4-FFF2-40B4-BE49-F238E27FC236}">
                    <a16:creationId xmlns:a16="http://schemas.microsoft.com/office/drawing/2014/main" id="{21E073AB-1C6C-428E-A134-8482BFD1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3333"/>
                <a:ext cx="51" cy="11"/>
              </a:xfrm>
              <a:custGeom>
                <a:avLst/>
                <a:gdLst>
                  <a:gd name="T0" fmla="*/ 152 w 153"/>
                  <a:gd name="T1" fmla="*/ 0 h 34"/>
                  <a:gd name="T2" fmla="*/ 153 w 153"/>
                  <a:gd name="T3" fmla="*/ 0 h 34"/>
                  <a:gd name="T4" fmla="*/ 0 w 153"/>
                  <a:gd name="T5" fmla="*/ 33 h 34"/>
                  <a:gd name="T6" fmla="*/ 0 w 153"/>
                  <a:gd name="T7" fmla="*/ 34 h 34"/>
                  <a:gd name="T8" fmla="*/ 153 w 153"/>
                  <a:gd name="T9" fmla="*/ 2 h 34"/>
                  <a:gd name="T10" fmla="*/ 152 w 15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4">
                    <a:moveTo>
                      <a:pt x="152" y="0"/>
                    </a:moveTo>
                    <a:lnTo>
                      <a:pt x="153" y="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53" y="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3" name="Freeform 2491">
                <a:extLst>
                  <a:ext uri="{FF2B5EF4-FFF2-40B4-BE49-F238E27FC236}">
                    <a16:creationId xmlns:a16="http://schemas.microsoft.com/office/drawing/2014/main" id="{04DA4E9E-6865-45F7-A3C6-28A4D4998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322"/>
                <a:ext cx="10" cy="11"/>
              </a:xfrm>
              <a:custGeom>
                <a:avLst/>
                <a:gdLst>
                  <a:gd name="T0" fmla="*/ 27 w 30"/>
                  <a:gd name="T1" fmla="*/ 0 h 34"/>
                  <a:gd name="T2" fmla="*/ 28 w 30"/>
                  <a:gd name="T3" fmla="*/ 0 h 34"/>
                  <a:gd name="T4" fmla="*/ 0 w 30"/>
                  <a:gd name="T5" fmla="*/ 32 h 34"/>
                  <a:gd name="T6" fmla="*/ 1 w 30"/>
                  <a:gd name="T7" fmla="*/ 34 h 34"/>
                  <a:gd name="T8" fmla="*/ 29 w 30"/>
                  <a:gd name="T9" fmla="*/ 1 h 34"/>
                  <a:gd name="T10" fmla="*/ 30 w 30"/>
                  <a:gd name="T11" fmla="*/ 0 h 34"/>
                  <a:gd name="T12" fmla="*/ 27 w 3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27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4" name="Freeform 2492">
                <a:extLst>
                  <a:ext uri="{FF2B5EF4-FFF2-40B4-BE49-F238E27FC236}">
                    <a16:creationId xmlns:a16="http://schemas.microsoft.com/office/drawing/2014/main" id="{E3210ED0-4628-4D2D-BD31-68B1DE162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234"/>
                <a:ext cx="20" cy="88"/>
              </a:xfrm>
              <a:custGeom>
                <a:avLst/>
                <a:gdLst>
                  <a:gd name="T0" fmla="*/ 2 w 59"/>
                  <a:gd name="T1" fmla="*/ 0 h 263"/>
                  <a:gd name="T2" fmla="*/ 0 w 59"/>
                  <a:gd name="T3" fmla="*/ 19 h 263"/>
                  <a:gd name="T4" fmla="*/ 0 w 59"/>
                  <a:gd name="T5" fmla="*/ 37 h 263"/>
                  <a:gd name="T6" fmla="*/ 2 w 59"/>
                  <a:gd name="T7" fmla="*/ 55 h 263"/>
                  <a:gd name="T8" fmla="*/ 6 w 59"/>
                  <a:gd name="T9" fmla="*/ 72 h 263"/>
                  <a:gd name="T10" fmla="*/ 9 w 59"/>
                  <a:gd name="T11" fmla="*/ 89 h 263"/>
                  <a:gd name="T12" fmla="*/ 13 w 59"/>
                  <a:gd name="T13" fmla="*/ 105 h 263"/>
                  <a:gd name="T14" fmla="*/ 19 w 59"/>
                  <a:gd name="T15" fmla="*/ 122 h 263"/>
                  <a:gd name="T16" fmla="*/ 25 w 59"/>
                  <a:gd name="T17" fmla="*/ 138 h 263"/>
                  <a:gd name="T18" fmla="*/ 30 w 59"/>
                  <a:gd name="T19" fmla="*/ 154 h 263"/>
                  <a:gd name="T20" fmla="*/ 36 w 59"/>
                  <a:gd name="T21" fmla="*/ 171 h 263"/>
                  <a:gd name="T22" fmla="*/ 40 w 59"/>
                  <a:gd name="T23" fmla="*/ 185 h 263"/>
                  <a:gd name="T24" fmla="*/ 46 w 59"/>
                  <a:gd name="T25" fmla="*/ 201 h 263"/>
                  <a:gd name="T26" fmla="*/ 52 w 59"/>
                  <a:gd name="T27" fmla="*/ 217 h 263"/>
                  <a:gd name="T28" fmla="*/ 54 w 59"/>
                  <a:gd name="T29" fmla="*/ 232 h 263"/>
                  <a:gd name="T30" fmla="*/ 56 w 59"/>
                  <a:gd name="T31" fmla="*/ 247 h 263"/>
                  <a:gd name="T32" fmla="*/ 56 w 59"/>
                  <a:gd name="T33" fmla="*/ 263 h 263"/>
                  <a:gd name="T34" fmla="*/ 59 w 59"/>
                  <a:gd name="T35" fmla="*/ 263 h 263"/>
                  <a:gd name="T36" fmla="*/ 57 w 59"/>
                  <a:gd name="T37" fmla="*/ 247 h 263"/>
                  <a:gd name="T38" fmla="*/ 55 w 59"/>
                  <a:gd name="T39" fmla="*/ 232 h 263"/>
                  <a:gd name="T40" fmla="*/ 52 w 59"/>
                  <a:gd name="T41" fmla="*/ 217 h 263"/>
                  <a:gd name="T42" fmla="*/ 48 w 59"/>
                  <a:gd name="T43" fmla="*/ 201 h 263"/>
                  <a:gd name="T44" fmla="*/ 41 w 59"/>
                  <a:gd name="T45" fmla="*/ 185 h 263"/>
                  <a:gd name="T46" fmla="*/ 37 w 59"/>
                  <a:gd name="T47" fmla="*/ 171 h 263"/>
                  <a:gd name="T48" fmla="*/ 30 w 59"/>
                  <a:gd name="T49" fmla="*/ 154 h 263"/>
                  <a:gd name="T50" fmla="*/ 26 w 59"/>
                  <a:gd name="T51" fmla="*/ 138 h 263"/>
                  <a:gd name="T52" fmla="*/ 20 w 59"/>
                  <a:gd name="T53" fmla="*/ 122 h 263"/>
                  <a:gd name="T54" fmla="*/ 14 w 59"/>
                  <a:gd name="T55" fmla="*/ 105 h 263"/>
                  <a:gd name="T56" fmla="*/ 10 w 59"/>
                  <a:gd name="T57" fmla="*/ 89 h 263"/>
                  <a:gd name="T58" fmla="*/ 7 w 59"/>
                  <a:gd name="T59" fmla="*/ 72 h 263"/>
                  <a:gd name="T60" fmla="*/ 3 w 59"/>
                  <a:gd name="T61" fmla="*/ 55 h 263"/>
                  <a:gd name="T62" fmla="*/ 2 w 59"/>
                  <a:gd name="T63" fmla="*/ 37 h 263"/>
                  <a:gd name="T64" fmla="*/ 2 w 59"/>
                  <a:gd name="T65" fmla="*/ 19 h 263"/>
                  <a:gd name="T66" fmla="*/ 3 w 59"/>
                  <a:gd name="T67" fmla="*/ 0 h 263"/>
                  <a:gd name="T68" fmla="*/ 2 w 59"/>
                  <a:gd name="T6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63">
                    <a:moveTo>
                      <a:pt x="2" y="0"/>
                    </a:moveTo>
                    <a:lnTo>
                      <a:pt x="0" y="19"/>
                    </a:lnTo>
                    <a:lnTo>
                      <a:pt x="0" y="37"/>
                    </a:lnTo>
                    <a:lnTo>
                      <a:pt x="2" y="55"/>
                    </a:lnTo>
                    <a:lnTo>
                      <a:pt x="6" y="72"/>
                    </a:lnTo>
                    <a:lnTo>
                      <a:pt x="9" y="89"/>
                    </a:lnTo>
                    <a:lnTo>
                      <a:pt x="13" y="105"/>
                    </a:lnTo>
                    <a:lnTo>
                      <a:pt x="19" y="122"/>
                    </a:lnTo>
                    <a:lnTo>
                      <a:pt x="25" y="138"/>
                    </a:lnTo>
                    <a:lnTo>
                      <a:pt x="30" y="154"/>
                    </a:lnTo>
                    <a:lnTo>
                      <a:pt x="36" y="171"/>
                    </a:lnTo>
                    <a:lnTo>
                      <a:pt x="40" y="185"/>
                    </a:lnTo>
                    <a:lnTo>
                      <a:pt x="46" y="201"/>
                    </a:lnTo>
                    <a:lnTo>
                      <a:pt x="52" y="217"/>
                    </a:lnTo>
                    <a:lnTo>
                      <a:pt x="54" y="232"/>
                    </a:lnTo>
                    <a:lnTo>
                      <a:pt x="56" y="247"/>
                    </a:lnTo>
                    <a:lnTo>
                      <a:pt x="56" y="263"/>
                    </a:lnTo>
                    <a:lnTo>
                      <a:pt x="59" y="263"/>
                    </a:lnTo>
                    <a:lnTo>
                      <a:pt x="57" y="247"/>
                    </a:lnTo>
                    <a:lnTo>
                      <a:pt x="55" y="232"/>
                    </a:lnTo>
                    <a:lnTo>
                      <a:pt x="52" y="217"/>
                    </a:lnTo>
                    <a:lnTo>
                      <a:pt x="48" y="201"/>
                    </a:lnTo>
                    <a:lnTo>
                      <a:pt x="41" y="185"/>
                    </a:lnTo>
                    <a:lnTo>
                      <a:pt x="37" y="171"/>
                    </a:lnTo>
                    <a:lnTo>
                      <a:pt x="30" y="154"/>
                    </a:lnTo>
                    <a:lnTo>
                      <a:pt x="26" y="138"/>
                    </a:lnTo>
                    <a:lnTo>
                      <a:pt x="20" y="122"/>
                    </a:lnTo>
                    <a:lnTo>
                      <a:pt x="14" y="105"/>
                    </a:lnTo>
                    <a:lnTo>
                      <a:pt x="10" y="89"/>
                    </a:lnTo>
                    <a:lnTo>
                      <a:pt x="7" y="72"/>
                    </a:lnTo>
                    <a:lnTo>
                      <a:pt x="3" y="55"/>
                    </a:lnTo>
                    <a:lnTo>
                      <a:pt x="2" y="37"/>
                    </a:lnTo>
                    <a:lnTo>
                      <a:pt x="2" y="19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5" name="Freeform 2493">
                <a:extLst>
                  <a:ext uri="{FF2B5EF4-FFF2-40B4-BE49-F238E27FC236}">
                    <a16:creationId xmlns:a16="http://schemas.microsoft.com/office/drawing/2014/main" id="{A033E322-5D0F-4CB4-BDC7-82B1F90BC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874"/>
                <a:ext cx="100" cy="360"/>
              </a:xfrm>
              <a:custGeom>
                <a:avLst/>
                <a:gdLst>
                  <a:gd name="T0" fmla="*/ 297 w 301"/>
                  <a:gd name="T1" fmla="*/ 0 h 1080"/>
                  <a:gd name="T2" fmla="*/ 296 w 301"/>
                  <a:gd name="T3" fmla="*/ 66 h 1080"/>
                  <a:gd name="T4" fmla="*/ 289 w 301"/>
                  <a:gd name="T5" fmla="*/ 132 h 1080"/>
                  <a:gd name="T6" fmla="*/ 278 w 301"/>
                  <a:gd name="T7" fmla="*/ 200 h 1080"/>
                  <a:gd name="T8" fmla="*/ 263 w 301"/>
                  <a:gd name="T9" fmla="*/ 268 h 1080"/>
                  <a:gd name="T10" fmla="*/ 246 w 301"/>
                  <a:gd name="T11" fmla="*/ 337 h 1080"/>
                  <a:gd name="T12" fmla="*/ 226 w 301"/>
                  <a:gd name="T13" fmla="*/ 407 h 1080"/>
                  <a:gd name="T14" fmla="*/ 203 w 301"/>
                  <a:gd name="T15" fmla="*/ 477 h 1080"/>
                  <a:gd name="T16" fmla="*/ 180 w 301"/>
                  <a:gd name="T17" fmla="*/ 546 h 1080"/>
                  <a:gd name="T18" fmla="*/ 155 w 301"/>
                  <a:gd name="T19" fmla="*/ 616 h 1080"/>
                  <a:gd name="T20" fmla="*/ 130 w 301"/>
                  <a:gd name="T21" fmla="*/ 685 h 1080"/>
                  <a:gd name="T22" fmla="*/ 106 w 301"/>
                  <a:gd name="T23" fmla="*/ 755 h 1080"/>
                  <a:gd name="T24" fmla="*/ 82 w 301"/>
                  <a:gd name="T25" fmla="*/ 822 h 1080"/>
                  <a:gd name="T26" fmla="*/ 58 w 301"/>
                  <a:gd name="T27" fmla="*/ 888 h 1080"/>
                  <a:gd name="T28" fmla="*/ 36 w 301"/>
                  <a:gd name="T29" fmla="*/ 954 h 1080"/>
                  <a:gd name="T30" fmla="*/ 17 w 301"/>
                  <a:gd name="T31" fmla="*/ 1018 h 1080"/>
                  <a:gd name="T32" fmla="*/ 0 w 301"/>
                  <a:gd name="T33" fmla="*/ 1080 h 1080"/>
                  <a:gd name="T34" fmla="*/ 9 w 301"/>
                  <a:gd name="T35" fmla="*/ 1050 h 1080"/>
                  <a:gd name="T36" fmla="*/ 28 w 301"/>
                  <a:gd name="T37" fmla="*/ 986 h 1080"/>
                  <a:gd name="T38" fmla="*/ 48 w 301"/>
                  <a:gd name="T39" fmla="*/ 921 h 1080"/>
                  <a:gd name="T40" fmla="*/ 71 w 301"/>
                  <a:gd name="T41" fmla="*/ 856 h 1080"/>
                  <a:gd name="T42" fmla="*/ 94 w 301"/>
                  <a:gd name="T43" fmla="*/ 788 h 1080"/>
                  <a:gd name="T44" fmla="*/ 119 w 301"/>
                  <a:gd name="T45" fmla="*/ 720 h 1080"/>
                  <a:gd name="T46" fmla="*/ 145 w 301"/>
                  <a:gd name="T47" fmla="*/ 650 h 1080"/>
                  <a:gd name="T48" fmla="*/ 169 w 301"/>
                  <a:gd name="T49" fmla="*/ 581 h 1080"/>
                  <a:gd name="T50" fmla="*/ 193 w 301"/>
                  <a:gd name="T51" fmla="*/ 511 h 1080"/>
                  <a:gd name="T52" fmla="*/ 217 w 301"/>
                  <a:gd name="T53" fmla="*/ 442 h 1080"/>
                  <a:gd name="T54" fmla="*/ 238 w 301"/>
                  <a:gd name="T55" fmla="*/ 372 h 1080"/>
                  <a:gd name="T56" fmla="*/ 257 w 301"/>
                  <a:gd name="T57" fmla="*/ 303 h 1080"/>
                  <a:gd name="T58" fmla="*/ 273 w 301"/>
                  <a:gd name="T59" fmla="*/ 233 h 1080"/>
                  <a:gd name="T60" fmla="*/ 286 w 301"/>
                  <a:gd name="T61" fmla="*/ 166 h 1080"/>
                  <a:gd name="T62" fmla="*/ 295 w 301"/>
                  <a:gd name="T63" fmla="*/ 99 h 1080"/>
                  <a:gd name="T64" fmla="*/ 300 w 301"/>
                  <a:gd name="T65" fmla="*/ 32 h 1080"/>
                  <a:gd name="T66" fmla="*/ 300 w 301"/>
                  <a:gd name="T67" fmla="*/ 0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" h="1080">
                    <a:moveTo>
                      <a:pt x="300" y="0"/>
                    </a:moveTo>
                    <a:lnTo>
                      <a:pt x="297" y="0"/>
                    </a:lnTo>
                    <a:lnTo>
                      <a:pt x="297" y="32"/>
                    </a:lnTo>
                    <a:lnTo>
                      <a:pt x="296" y="66"/>
                    </a:lnTo>
                    <a:lnTo>
                      <a:pt x="294" y="99"/>
                    </a:lnTo>
                    <a:lnTo>
                      <a:pt x="289" y="132"/>
                    </a:lnTo>
                    <a:lnTo>
                      <a:pt x="284" y="166"/>
                    </a:lnTo>
                    <a:lnTo>
                      <a:pt x="278" y="200"/>
                    </a:lnTo>
                    <a:lnTo>
                      <a:pt x="272" y="233"/>
                    </a:lnTo>
                    <a:lnTo>
                      <a:pt x="263" y="268"/>
                    </a:lnTo>
                    <a:lnTo>
                      <a:pt x="255" y="303"/>
                    </a:lnTo>
                    <a:lnTo>
                      <a:pt x="246" y="337"/>
                    </a:lnTo>
                    <a:lnTo>
                      <a:pt x="237" y="372"/>
                    </a:lnTo>
                    <a:lnTo>
                      <a:pt x="226" y="407"/>
                    </a:lnTo>
                    <a:lnTo>
                      <a:pt x="214" y="442"/>
                    </a:lnTo>
                    <a:lnTo>
                      <a:pt x="203" y="477"/>
                    </a:lnTo>
                    <a:lnTo>
                      <a:pt x="192" y="511"/>
                    </a:lnTo>
                    <a:lnTo>
                      <a:pt x="180" y="546"/>
                    </a:lnTo>
                    <a:lnTo>
                      <a:pt x="167" y="581"/>
                    </a:lnTo>
                    <a:lnTo>
                      <a:pt x="155" y="616"/>
                    </a:lnTo>
                    <a:lnTo>
                      <a:pt x="143" y="650"/>
                    </a:lnTo>
                    <a:lnTo>
                      <a:pt x="130" y="685"/>
                    </a:lnTo>
                    <a:lnTo>
                      <a:pt x="117" y="720"/>
                    </a:lnTo>
                    <a:lnTo>
                      <a:pt x="106" y="755"/>
                    </a:lnTo>
                    <a:lnTo>
                      <a:pt x="93" y="788"/>
                    </a:lnTo>
                    <a:lnTo>
                      <a:pt x="82" y="822"/>
                    </a:lnTo>
                    <a:lnTo>
                      <a:pt x="70" y="856"/>
                    </a:lnTo>
                    <a:lnTo>
                      <a:pt x="58" y="888"/>
                    </a:lnTo>
                    <a:lnTo>
                      <a:pt x="47" y="921"/>
                    </a:lnTo>
                    <a:lnTo>
                      <a:pt x="36" y="954"/>
                    </a:lnTo>
                    <a:lnTo>
                      <a:pt x="26" y="986"/>
                    </a:lnTo>
                    <a:lnTo>
                      <a:pt x="17" y="1018"/>
                    </a:lnTo>
                    <a:lnTo>
                      <a:pt x="8" y="1050"/>
                    </a:lnTo>
                    <a:lnTo>
                      <a:pt x="0" y="1080"/>
                    </a:lnTo>
                    <a:lnTo>
                      <a:pt x="1" y="1080"/>
                    </a:lnTo>
                    <a:lnTo>
                      <a:pt x="9" y="1050"/>
                    </a:lnTo>
                    <a:lnTo>
                      <a:pt x="18" y="1018"/>
                    </a:lnTo>
                    <a:lnTo>
                      <a:pt x="28" y="986"/>
                    </a:lnTo>
                    <a:lnTo>
                      <a:pt x="38" y="954"/>
                    </a:lnTo>
                    <a:lnTo>
                      <a:pt x="48" y="921"/>
                    </a:lnTo>
                    <a:lnTo>
                      <a:pt x="60" y="888"/>
                    </a:lnTo>
                    <a:lnTo>
                      <a:pt x="71" y="856"/>
                    </a:lnTo>
                    <a:lnTo>
                      <a:pt x="82" y="822"/>
                    </a:lnTo>
                    <a:lnTo>
                      <a:pt x="94" y="788"/>
                    </a:lnTo>
                    <a:lnTo>
                      <a:pt x="107" y="755"/>
                    </a:lnTo>
                    <a:lnTo>
                      <a:pt x="119" y="720"/>
                    </a:lnTo>
                    <a:lnTo>
                      <a:pt x="131" y="685"/>
                    </a:lnTo>
                    <a:lnTo>
                      <a:pt x="145" y="650"/>
                    </a:lnTo>
                    <a:lnTo>
                      <a:pt x="156" y="616"/>
                    </a:lnTo>
                    <a:lnTo>
                      <a:pt x="169" y="581"/>
                    </a:lnTo>
                    <a:lnTo>
                      <a:pt x="181" y="546"/>
                    </a:lnTo>
                    <a:lnTo>
                      <a:pt x="193" y="511"/>
                    </a:lnTo>
                    <a:lnTo>
                      <a:pt x="204" y="477"/>
                    </a:lnTo>
                    <a:lnTo>
                      <a:pt x="217" y="442"/>
                    </a:lnTo>
                    <a:lnTo>
                      <a:pt x="228" y="407"/>
                    </a:lnTo>
                    <a:lnTo>
                      <a:pt x="238" y="372"/>
                    </a:lnTo>
                    <a:lnTo>
                      <a:pt x="248" y="337"/>
                    </a:lnTo>
                    <a:lnTo>
                      <a:pt x="257" y="303"/>
                    </a:lnTo>
                    <a:lnTo>
                      <a:pt x="265" y="268"/>
                    </a:lnTo>
                    <a:lnTo>
                      <a:pt x="273" y="233"/>
                    </a:lnTo>
                    <a:lnTo>
                      <a:pt x="280" y="200"/>
                    </a:lnTo>
                    <a:lnTo>
                      <a:pt x="286" y="166"/>
                    </a:lnTo>
                    <a:lnTo>
                      <a:pt x="291" y="132"/>
                    </a:lnTo>
                    <a:lnTo>
                      <a:pt x="295" y="99"/>
                    </a:lnTo>
                    <a:lnTo>
                      <a:pt x="297" y="66"/>
                    </a:lnTo>
                    <a:lnTo>
                      <a:pt x="300" y="32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6" name="Freeform 2494">
                <a:extLst>
                  <a:ext uri="{FF2B5EF4-FFF2-40B4-BE49-F238E27FC236}">
                    <a16:creationId xmlns:a16="http://schemas.microsoft.com/office/drawing/2014/main" id="{0F397275-7DC1-4338-9D2B-1F5D804AB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63"/>
                <a:ext cx="14" cy="12"/>
              </a:xfrm>
              <a:custGeom>
                <a:avLst/>
                <a:gdLst>
                  <a:gd name="T0" fmla="*/ 41 w 43"/>
                  <a:gd name="T1" fmla="*/ 1 h 35"/>
                  <a:gd name="T2" fmla="*/ 41 w 43"/>
                  <a:gd name="T3" fmla="*/ 0 h 35"/>
                  <a:gd name="T4" fmla="*/ 40 w 43"/>
                  <a:gd name="T5" fmla="*/ 2 h 35"/>
                  <a:gd name="T6" fmla="*/ 37 w 43"/>
                  <a:gd name="T7" fmla="*/ 6 h 35"/>
                  <a:gd name="T8" fmla="*/ 32 w 43"/>
                  <a:gd name="T9" fmla="*/ 11 h 35"/>
                  <a:gd name="T10" fmla="*/ 26 w 43"/>
                  <a:gd name="T11" fmla="*/ 17 h 35"/>
                  <a:gd name="T12" fmla="*/ 19 w 43"/>
                  <a:gd name="T13" fmla="*/ 23 h 35"/>
                  <a:gd name="T14" fmla="*/ 13 w 43"/>
                  <a:gd name="T15" fmla="*/ 28 h 35"/>
                  <a:gd name="T16" fmla="*/ 6 w 43"/>
                  <a:gd name="T17" fmla="*/ 33 h 35"/>
                  <a:gd name="T18" fmla="*/ 0 w 43"/>
                  <a:gd name="T19" fmla="*/ 34 h 35"/>
                  <a:gd name="T20" fmla="*/ 0 w 43"/>
                  <a:gd name="T21" fmla="*/ 35 h 35"/>
                  <a:gd name="T22" fmla="*/ 7 w 43"/>
                  <a:gd name="T23" fmla="*/ 34 h 35"/>
                  <a:gd name="T24" fmla="*/ 15 w 43"/>
                  <a:gd name="T25" fmla="*/ 29 h 35"/>
                  <a:gd name="T26" fmla="*/ 21 w 43"/>
                  <a:gd name="T27" fmla="*/ 25 h 35"/>
                  <a:gd name="T28" fmla="*/ 28 w 43"/>
                  <a:gd name="T29" fmla="*/ 18 h 35"/>
                  <a:gd name="T30" fmla="*/ 34 w 43"/>
                  <a:gd name="T31" fmla="*/ 13 h 35"/>
                  <a:gd name="T32" fmla="*/ 39 w 43"/>
                  <a:gd name="T33" fmla="*/ 7 h 35"/>
                  <a:gd name="T34" fmla="*/ 41 w 43"/>
                  <a:gd name="T35" fmla="*/ 4 h 35"/>
                  <a:gd name="T36" fmla="*/ 43 w 43"/>
                  <a:gd name="T37" fmla="*/ 2 h 35"/>
                  <a:gd name="T38" fmla="*/ 43 w 43"/>
                  <a:gd name="T39" fmla="*/ 1 h 35"/>
                  <a:gd name="T40" fmla="*/ 41 w 43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35">
                    <a:moveTo>
                      <a:pt x="41" y="1"/>
                    </a:moveTo>
                    <a:lnTo>
                      <a:pt x="41" y="0"/>
                    </a:lnTo>
                    <a:lnTo>
                      <a:pt x="40" y="2"/>
                    </a:lnTo>
                    <a:lnTo>
                      <a:pt x="37" y="6"/>
                    </a:lnTo>
                    <a:lnTo>
                      <a:pt x="32" y="11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3" y="28"/>
                    </a:lnTo>
                    <a:lnTo>
                      <a:pt x="6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7" y="34"/>
                    </a:lnTo>
                    <a:lnTo>
                      <a:pt x="15" y="29"/>
                    </a:lnTo>
                    <a:lnTo>
                      <a:pt x="21" y="25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9" y="7"/>
                    </a:lnTo>
                    <a:lnTo>
                      <a:pt x="41" y="4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7" name="Freeform 2495">
                <a:extLst>
                  <a:ext uri="{FF2B5EF4-FFF2-40B4-BE49-F238E27FC236}">
                    <a16:creationId xmlns:a16="http://schemas.microsoft.com/office/drawing/2014/main" id="{7BCABF64-0D96-4E8A-ABD5-EABEDA9CD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95"/>
                <a:ext cx="20" cy="68"/>
              </a:xfrm>
              <a:custGeom>
                <a:avLst/>
                <a:gdLst>
                  <a:gd name="T0" fmla="*/ 1 w 61"/>
                  <a:gd name="T1" fmla="*/ 1 h 205"/>
                  <a:gd name="T2" fmla="*/ 0 w 61"/>
                  <a:gd name="T3" fmla="*/ 1 h 205"/>
                  <a:gd name="T4" fmla="*/ 12 w 61"/>
                  <a:gd name="T5" fmla="*/ 14 h 205"/>
                  <a:gd name="T6" fmla="*/ 24 w 61"/>
                  <a:gd name="T7" fmla="*/ 25 h 205"/>
                  <a:gd name="T8" fmla="*/ 31 w 61"/>
                  <a:gd name="T9" fmla="*/ 37 h 205"/>
                  <a:gd name="T10" fmla="*/ 40 w 61"/>
                  <a:gd name="T11" fmla="*/ 48 h 205"/>
                  <a:gd name="T12" fmla="*/ 46 w 61"/>
                  <a:gd name="T13" fmla="*/ 61 h 205"/>
                  <a:gd name="T14" fmla="*/ 51 w 61"/>
                  <a:gd name="T15" fmla="*/ 73 h 205"/>
                  <a:gd name="T16" fmla="*/ 55 w 61"/>
                  <a:gd name="T17" fmla="*/ 85 h 205"/>
                  <a:gd name="T18" fmla="*/ 57 w 61"/>
                  <a:gd name="T19" fmla="*/ 98 h 205"/>
                  <a:gd name="T20" fmla="*/ 58 w 61"/>
                  <a:gd name="T21" fmla="*/ 111 h 205"/>
                  <a:gd name="T22" fmla="*/ 58 w 61"/>
                  <a:gd name="T23" fmla="*/ 123 h 205"/>
                  <a:gd name="T24" fmla="*/ 58 w 61"/>
                  <a:gd name="T25" fmla="*/ 138 h 205"/>
                  <a:gd name="T26" fmla="*/ 60 w 61"/>
                  <a:gd name="T27" fmla="*/ 150 h 205"/>
                  <a:gd name="T28" fmla="*/ 57 w 61"/>
                  <a:gd name="T29" fmla="*/ 164 h 205"/>
                  <a:gd name="T30" fmla="*/ 57 w 61"/>
                  <a:gd name="T31" fmla="*/ 177 h 205"/>
                  <a:gd name="T32" fmla="*/ 55 w 61"/>
                  <a:gd name="T33" fmla="*/ 191 h 205"/>
                  <a:gd name="T34" fmla="*/ 53 w 61"/>
                  <a:gd name="T35" fmla="*/ 205 h 205"/>
                  <a:gd name="T36" fmla="*/ 55 w 61"/>
                  <a:gd name="T37" fmla="*/ 205 h 205"/>
                  <a:gd name="T38" fmla="*/ 56 w 61"/>
                  <a:gd name="T39" fmla="*/ 191 h 205"/>
                  <a:gd name="T40" fmla="*/ 58 w 61"/>
                  <a:gd name="T41" fmla="*/ 177 h 205"/>
                  <a:gd name="T42" fmla="*/ 60 w 61"/>
                  <a:gd name="T43" fmla="*/ 164 h 205"/>
                  <a:gd name="T44" fmla="*/ 61 w 61"/>
                  <a:gd name="T45" fmla="*/ 150 h 205"/>
                  <a:gd name="T46" fmla="*/ 61 w 61"/>
                  <a:gd name="T47" fmla="*/ 138 h 205"/>
                  <a:gd name="T48" fmla="*/ 61 w 61"/>
                  <a:gd name="T49" fmla="*/ 123 h 205"/>
                  <a:gd name="T50" fmla="*/ 61 w 61"/>
                  <a:gd name="T51" fmla="*/ 111 h 205"/>
                  <a:gd name="T52" fmla="*/ 58 w 61"/>
                  <a:gd name="T53" fmla="*/ 98 h 205"/>
                  <a:gd name="T54" fmla="*/ 56 w 61"/>
                  <a:gd name="T55" fmla="*/ 85 h 205"/>
                  <a:gd name="T56" fmla="*/ 52 w 61"/>
                  <a:gd name="T57" fmla="*/ 73 h 205"/>
                  <a:gd name="T58" fmla="*/ 47 w 61"/>
                  <a:gd name="T59" fmla="*/ 60 h 205"/>
                  <a:gd name="T60" fmla="*/ 40 w 61"/>
                  <a:gd name="T61" fmla="*/ 47 h 205"/>
                  <a:gd name="T62" fmla="*/ 34 w 61"/>
                  <a:gd name="T63" fmla="*/ 36 h 205"/>
                  <a:gd name="T64" fmla="*/ 25 w 61"/>
                  <a:gd name="T65" fmla="*/ 24 h 205"/>
                  <a:gd name="T66" fmla="*/ 15 w 61"/>
                  <a:gd name="T67" fmla="*/ 11 h 205"/>
                  <a:gd name="T68" fmla="*/ 1 w 61"/>
                  <a:gd name="T69" fmla="*/ 0 h 205"/>
                  <a:gd name="T70" fmla="*/ 1 w 61"/>
                  <a:gd name="T71" fmla="*/ 0 h 205"/>
                  <a:gd name="T72" fmla="*/ 1 w 61"/>
                  <a:gd name="T73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205">
                    <a:moveTo>
                      <a:pt x="1" y="1"/>
                    </a:moveTo>
                    <a:lnTo>
                      <a:pt x="0" y="1"/>
                    </a:lnTo>
                    <a:lnTo>
                      <a:pt x="12" y="14"/>
                    </a:lnTo>
                    <a:lnTo>
                      <a:pt x="24" y="25"/>
                    </a:lnTo>
                    <a:lnTo>
                      <a:pt x="31" y="37"/>
                    </a:lnTo>
                    <a:lnTo>
                      <a:pt x="40" y="48"/>
                    </a:lnTo>
                    <a:lnTo>
                      <a:pt x="46" y="61"/>
                    </a:lnTo>
                    <a:lnTo>
                      <a:pt x="51" y="73"/>
                    </a:lnTo>
                    <a:lnTo>
                      <a:pt x="55" y="85"/>
                    </a:lnTo>
                    <a:lnTo>
                      <a:pt x="57" y="98"/>
                    </a:lnTo>
                    <a:lnTo>
                      <a:pt x="58" y="111"/>
                    </a:lnTo>
                    <a:lnTo>
                      <a:pt x="58" y="123"/>
                    </a:lnTo>
                    <a:lnTo>
                      <a:pt x="58" y="138"/>
                    </a:lnTo>
                    <a:lnTo>
                      <a:pt x="60" y="150"/>
                    </a:lnTo>
                    <a:lnTo>
                      <a:pt x="57" y="164"/>
                    </a:lnTo>
                    <a:lnTo>
                      <a:pt x="57" y="177"/>
                    </a:lnTo>
                    <a:lnTo>
                      <a:pt x="55" y="191"/>
                    </a:lnTo>
                    <a:lnTo>
                      <a:pt x="53" y="205"/>
                    </a:lnTo>
                    <a:lnTo>
                      <a:pt x="55" y="205"/>
                    </a:lnTo>
                    <a:lnTo>
                      <a:pt x="56" y="191"/>
                    </a:lnTo>
                    <a:lnTo>
                      <a:pt x="58" y="177"/>
                    </a:lnTo>
                    <a:lnTo>
                      <a:pt x="60" y="164"/>
                    </a:lnTo>
                    <a:lnTo>
                      <a:pt x="61" y="150"/>
                    </a:lnTo>
                    <a:lnTo>
                      <a:pt x="61" y="138"/>
                    </a:lnTo>
                    <a:lnTo>
                      <a:pt x="61" y="123"/>
                    </a:lnTo>
                    <a:lnTo>
                      <a:pt x="61" y="111"/>
                    </a:lnTo>
                    <a:lnTo>
                      <a:pt x="58" y="98"/>
                    </a:lnTo>
                    <a:lnTo>
                      <a:pt x="56" y="85"/>
                    </a:lnTo>
                    <a:lnTo>
                      <a:pt x="52" y="73"/>
                    </a:lnTo>
                    <a:lnTo>
                      <a:pt x="47" y="60"/>
                    </a:lnTo>
                    <a:lnTo>
                      <a:pt x="40" y="47"/>
                    </a:lnTo>
                    <a:lnTo>
                      <a:pt x="34" y="36"/>
                    </a:lnTo>
                    <a:lnTo>
                      <a:pt x="25" y="24"/>
                    </a:lnTo>
                    <a:lnTo>
                      <a:pt x="15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8" name="Freeform 2496">
                <a:extLst>
                  <a:ext uri="{FF2B5EF4-FFF2-40B4-BE49-F238E27FC236}">
                    <a16:creationId xmlns:a16="http://schemas.microsoft.com/office/drawing/2014/main" id="{B7FD52A3-E32C-4802-BB8C-5A648FC7B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795"/>
                <a:ext cx="16" cy="12"/>
              </a:xfrm>
              <a:custGeom>
                <a:avLst/>
                <a:gdLst>
                  <a:gd name="T0" fmla="*/ 0 w 48"/>
                  <a:gd name="T1" fmla="*/ 34 h 34"/>
                  <a:gd name="T2" fmla="*/ 1 w 48"/>
                  <a:gd name="T3" fmla="*/ 33 h 34"/>
                  <a:gd name="T4" fmla="*/ 4 w 48"/>
                  <a:gd name="T5" fmla="*/ 24 h 34"/>
                  <a:gd name="T6" fmla="*/ 9 w 48"/>
                  <a:gd name="T7" fmla="*/ 16 h 34"/>
                  <a:gd name="T8" fmla="*/ 13 w 48"/>
                  <a:gd name="T9" fmla="*/ 10 h 34"/>
                  <a:gd name="T10" fmla="*/ 20 w 48"/>
                  <a:gd name="T11" fmla="*/ 6 h 34"/>
                  <a:gd name="T12" fmla="*/ 26 w 48"/>
                  <a:gd name="T13" fmla="*/ 4 h 34"/>
                  <a:gd name="T14" fmla="*/ 34 w 48"/>
                  <a:gd name="T15" fmla="*/ 2 h 34"/>
                  <a:gd name="T16" fmla="*/ 40 w 48"/>
                  <a:gd name="T17" fmla="*/ 2 h 34"/>
                  <a:gd name="T18" fmla="*/ 48 w 48"/>
                  <a:gd name="T19" fmla="*/ 2 h 34"/>
                  <a:gd name="T20" fmla="*/ 48 w 48"/>
                  <a:gd name="T21" fmla="*/ 1 h 34"/>
                  <a:gd name="T22" fmla="*/ 40 w 48"/>
                  <a:gd name="T23" fmla="*/ 0 h 34"/>
                  <a:gd name="T24" fmla="*/ 34 w 48"/>
                  <a:gd name="T25" fmla="*/ 0 h 34"/>
                  <a:gd name="T26" fmla="*/ 26 w 48"/>
                  <a:gd name="T27" fmla="*/ 2 h 34"/>
                  <a:gd name="T28" fmla="*/ 19 w 48"/>
                  <a:gd name="T29" fmla="*/ 5 h 34"/>
                  <a:gd name="T30" fmla="*/ 13 w 48"/>
                  <a:gd name="T31" fmla="*/ 8 h 34"/>
                  <a:gd name="T32" fmla="*/ 8 w 48"/>
                  <a:gd name="T33" fmla="*/ 15 h 34"/>
                  <a:gd name="T34" fmla="*/ 2 w 48"/>
                  <a:gd name="T35" fmla="*/ 22 h 34"/>
                  <a:gd name="T36" fmla="*/ 0 w 48"/>
                  <a:gd name="T37" fmla="*/ 33 h 34"/>
                  <a:gd name="T38" fmla="*/ 1 w 48"/>
                  <a:gd name="T39" fmla="*/ 33 h 34"/>
                  <a:gd name="T40" fmla="*/ 0 w 48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0" y="34"/>
                    </a:moveTo>
                    <a:lnTo>
                      <a:pt x="1" y="33"/>
                    </a:lnTo>
                    <a:lnTo>
                      <a:pt x="4" y="24"/>
                    </a:lnTo>
                    <a:lnTo>
                      <a:pt x="9" y="16"/>
                    </a:lnTo>
                    <a:lnTo>
                      <a:pt x="13" y="10"/>
                    </a:lnTo>
                    <a:lnTo>
                      <a:pt x="20" y="6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3" y="8"/>
                    </a:lnTo>
                    <a:lnTo>
                      <a:pt x="8" y="15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9" name="Freeform 2497">
                <a:extLst>
                  <a:ext uri="{FF2B5EF4-FFF2-40B4-BE49-F238E27FC236}">
                    <a16:creationId xmlns:a16="http://schemas.microsoft.com/office/drawing/2014/main" id="{F95719C6-59BF-45BC-BF6B-C6F3ABBD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798"/>
                <a:ext cx="16" cy="8"/>
              </a:xfrm>
              <a:custGeom>
                <a:avLst/>
                <a:gdLst>
                  <a:gd name="T0" fmla="*/ 0 w 48"/>
                  <a:gd name="T1" fmla="*/ 0 h 24"/>
                  <a:gd name="T2" fmla="*/ 47 w 48"/>
                  <a:gd name="T3" fmla="*/ 24 h 24"/>
                  <a:gd name="T4" fmla="*/ 48 w 48"/>
                  <a:gd name="T5" fmla="*/ 23 h 24"/>
                  <a:gd name="T6" fmla="*/ 1 w 48"/>
                  <a:gd name="T7" fmla="*/ 0 h 24"/>
                  <a:gd name="T8" fmla="*/ 0 w 4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0"/>
                    </a:moveTo>
                    <a:lnTo>
                      <a:pt x="47" y="24"/>
                    </a:lnTo>
                    <a:lnTo>
                      <a:pt x="48" y="2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0" name="Freeform 2498">
                <a:extLst>
                  <a:ext uri="{FF2B5EF4-FFF2-40B4-BE49-F238E27FC236}">
                    <a16:creationId xmlns:a16="http://schemas.microsoft.com/office/drawing/2014/main" id="{099D4F46-4C50-443B-9F75-F134D82F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782"/>
                <a:ext cx="14" cy="17"/>
              </a:xfrm>
              <a:custGeom>
                <a:avLst/>
                <a:gdLst>
                  <a:gd name="T0" fmla="*/ 1 w 43"/>
                  <a:gd name="T1" fmla="*/ 1 h 51"/>
                  <a:gd name="T2" fmla="*/ 0 w 43"/>
                  <a:gd name="T3" fmla="*/ 1 h 51"/>
                  <a:gd name="T4" fmla="*/ 41 w 43"/>
                  <a:gd name="T5" fmla="*/ 51 h 51"/>
                  <a:gd name="T6" fmla="*/ 43 w 43"/>
                  <a:gd name="T7" fmla="*/ 51 h 51"/>
                  <a:gd name="T8" fmla="*/ 2 w 43"/>
                  <a:gd name="T9" fmla="*/ 0 h 51"/>
                  <a:gd name="T10" fmla="*/ 1 w 43"/>
                  <a:gd name="T11" fmla="*/ 0 h 51"/>
                  <a:gd name="T12" fmla="*/ 1 w 43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1" y="1"/>
                    </a:moveTo>
                    <a:lnTo>
                      <a:pt x="0" y="1"/>
                    </a:lnTo>
                    <a:lnTo>
                      <a:pt x="41" y="51"/>
                    </a:lnTo>
                    <a:lnTo>
                      <a:pt x="43" y="5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1" name="Freeform 2499">
                <a:extLst>
                  <a:ext uri="{FF2B5EF4-FFF2-40B4-BE49-F238E27FC236}">
                    <a16:creationId xmlns:a16="http://schemas.microsoft.com/office/drawing/2014/main" id="{2BE3A451-11AA-4937-B851-0BB3A4C98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771"/>
                <a:ext cx="19" cy="11"/>
              </a:xfrm>
              <a:custGeom>
                <a:avLst/>
                <a:gdLst>
                  <a:gd name="T0" fmla="*/ 0 w 55"/>
                  <a:gd name="T1" fmla="*/ 2 h 31"/>
                  <a:gd name="T2" fmla="*/ 7 w 55"/>
                  <a:gd name="T3" fmla="*/ 2 h 31"/>
                  <a:gd name="T4" fmla="*/ 15 w 55"/>
                  <a:gd name="T5" fmla="*/ 5 h 31"/>
                  <a:gd name="T6" fmla="*/ 24 w 55"/>
                  <a:gd name="T7" fmla="*/ 9 h 31"/>
                  <a:gd name="T8" fmla="*/ 32 w 55"/>
                  <a:gd name="T9" fmla="*/ 14 h 31"/>
                  <a:gd name="T10" fmla="*/ 40 w 55"/>
                  <a:gd name="T11" fmla="*/ 21 h 31"/>
                  <a:gd name="T12" fmla="*/ 46 w 55"/>
                  <a:gd name="T13" fmla="*/ 25 h 31"/>
                  <a:gd name="T14" fmla="*/ 51 w 55"/>
                  <a:gd name="T15" fmla="*/ 28 h 31"/>
                  <a:gd name="T16" fmla="*/ 55 w 55"/>
                  <a:gd name="T17" fmla="*/ 31 h 31"/>
                  <a:gd name="T18" fmla="*/ 55 w 55"/>
                  <a:gd name="T19" fmla="*/ 30 h 31"/>
                  <a:gd name="T20" fmla="*/ 52 w 55"/>
                  <a:gd name="T21" fmla="*/ 27 h 31"/>
                  <a:gd name="T22" fmla="*/ 48 w 55"/>
                  <a:gd name="T23" fmla="*/ 24 h 31"/>
                  <a:gd name="T24" fmla="*/ 41 w 55"/>
                  <a:gd name="T25" fmla="*/ 18 h 31"/>
                  <a:gd name="T26" fmla="*/ 33 w 55"/>
                  <a:gd name="T27" fmla="*/ 14 h 31"/>
                  <a:gd name="T28" fmla="*/ 25 w 55"/>
                  <a:gd name="T29" fmla="*/ 8 h 31"/>
                  <a:gd name="T30" fmla="*/ 17 w 55"/>
                  <a:gd name="T31" fmla="*/ 4 h 31"/>
                  <a:gd name="T32" fmla="*/ 7 w 55"/>
                  <a:gd name="T33" fmla="*/ 0 h 31"/>
                  <a:gd name="T34" fmla="*/ 0 w 55"/>
                  <a:gd name="T35" fmla="*/ 0 h 31"/>
                  <a:gd name="T36" fmla="*/ 0 w 55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1">
                    <a:moveTo>
                      <a:pt x="0" y="2"/>
                    </a:moveTo>
                    <a:lnTo>
                      <a:pt x="7" y="2"/>
                    </a:lnTo>
                    <a:lnTo>
                      <a:pt x="15" y="5"/>
                    </a:lnTo>
                    <a:lnTo>
                      <a:pt x="24" y="9"/>
                    </a:lnTo>
                    <a:lnTo>
                      <a:pt x="32" y="14"/>
                    </a:lnTo>
                    <a:lnTo>
                      <a:pt x="40" y="21"/>
                    </a:lnTo>
                    <a:lnTo>
                      <a:pt x="46" y="25"/>
                    </a:lnTo>
                    <a:lnTo>
                      <a:pt x="51" y="28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2" y="27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3" y="14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2" name="Freeform 2500">
                <a:extLst>
                  <a:ext uri="{FF2B5EF4-FFF2-40B4-BE49-F238E27FC236}">
                    <a16:creationId xmlns:a16="http://schemas.microsoft.com/office/drawing/2014/main" id="{A1698663-45F6-48DE-88DA-4356161D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772"/>
                <a:ext cx="32" cy="22"/>
              </a:xfrm>
              <a:custGeom>
                <a:avLst/>
                <a:gdLst>
                  <a:gd name="T0" fmla="*/ 1 w 96"/>
                  <a:gd name="T1" fmla="*/ 66 h 66"/>
                  <a:gd name="T2" fmla="*/ 3 w 96"/>
                  <a:gd name="T3" fmla="*/ 51 h 66"/>
                  <a:gd name="T4" fmla="*/ 7 w 96"/>
                  <a:gd name="T5" fmla="*/ 39 h 66"/>
                  <a:gd name="T6" fmla="*/ 16 w 96"/>
                  <a:gd name="T7" fmla="*/ 28 h 66"/>
                  <a:gd name="T8" fmla="*/ 27 w 96"/>
                  <a:gd name="T9" fmla="*/ 20 h 66"/>
                  <a:gd name="T10" fmla="*/ 42 w 96"/>
                  <a:gd name="T11" fmla="*/ 12 h 66"/>
                  <a:gd name="T12" fmla="*/ 57 w 96"/>
                  <a:gd name="T13" fmla="*/ 5 h 66"/>
                  <a:gd name="T14" fmla="*/ 75 w 96"/>
                  <a:gd name="T15" fmla="*/ 3 h 66"/>
                  <a:gd name="T16" fmla="*/ 96 w 96"/>
                  <a:gd name="T17" fmla="*/ 1 h 66"/>
                  <a:gd name="T18" fmla="*/ 96 w 96"/>
                  <a:gd name="T19" fmla="*/ 0 h 66"/>
                  <a:gd name="T20" fmla="*/ 75 w 96"/>
                  <a:gd name="T21" fmla="*/ 2 h 66"/>
                  <a:gd name="T22" fmla="*/ 57 w 96"/>
                  <a:gd name="T23" fmla="*/ 4 h 66"/>
                  <a:gd name="T24" fmla="*/ 40 w 96"/>
                  <a:gd name="T25" fmla="*/ 11 h 66"/>
                  <a:gd name="T26" fmla="*/ 26 w 96"/>
                  <a:gd name="T27" fmla="*/ 17 h 66"/>
                  <a:gd name="T28" fmla="*/ 15 w 96"/>
                  <a:gd name="T29" fmla="*/ 26 h 66"/>
                  <a:gd name="T30" fmla="*/ 7 w 96"/>
                  <a:gd name="T31" fmla="*/ 38 h 66"/>
                  <a:gd name="T32" fmla="*/ 0 w 96"/>
                  <a:gd name="T33" fmla="*/ 51 h 66"/>
                  <a:gd name="T34" fmla="*/ 0 w 96"/>
                  <a:gd name="T35" fmla="*/ 66 h 66"/>
                  <a:gd name="T36" fmla="*/ 1 w 96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1" y="66"/>
                    </a:moveTo>
                    <a:lnTo>
                      <a:pt x="3" y="51"/>
                    </a:lnTo>
                    <a:lnTo>
                      <a:pt x="7" y="39"/>
                    </a:lnTo>
                    <a:lnTo>
                      <a:pt x="16" y="28"/>
                    </a:lnTo>
                    <a:lnTo>
                      <a:pt x="27" y="20"/>
                    </a:lnTo>
                    <a:lnTo>
                      <a:pt x="42" y="12"/>
                    </a:lnTo>
                    <a:lnTo>
                      <a:pt x="57" y="5"/>
                    </a:lnTo>
                    <a:lnTo>
                      <a:pt x="75" y="3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75" y="2"/>
                    </a:lnTo>
                    <a:lnTo>
                      <a:pt x="57" y="4"/>
                    </a:lnTo>
                    <a:lnTo>
                      <a:pt x="40" y="11"/>
                    </a:lnTo>
                    <a:lnTo>
                      <a:pt x="26" y="17"/>
                    </a:lnTo>
                    <a:lnTo>
                      <a:pt x="15" y="26"/>
                    </a:lnTo>
                    <a:lnTo>
                      <a:pt x="7" y="38"/>
                    </a:lnTo>
                    <a:lnTo>
                      <a:pt x="0" y="51"/>
                    </a:lnTo>
                    <a:lnTo>
                      <a:pt x="0" y="66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3" name="Freeform 2501">
                <a:extLst>
                  <a:ext uri="{FF2B5EF4-FFF2-40B4-BE49-F238E27FC236}">
                    <a16:creationId xmlns:a16="http://schemas.microsoft.com/office/drawing/2014/main" id="{D8DBCA4D-B46F-4295-9F29-632DD775C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793"/>
                <a:ext cx="4" cy="25"/>
              </a:xfrm>
              <a:custGeom>
                <a:avLst/>
                <a:gdLst>
                  <a:gd name="T0" fmla="*/ 13 w 13"/>
                  <a:gd name="T1" fmla="*/ 73 h 75"/>
                  <a:gd name="T2" fmla="*/ 5 w 13"/>
                  <a:gd name="T3" fmla="*/ 58 h 75"/>
                  <a:gd name="T4" fmla="*/ 2 w 13"/>
                  <a:gd name="T5" fmla="*/ 44 h 75"/>
                  <a:gd name="T6" fmla="*/ 2 w 13"/>
                  <a:gd name="T7" fmla="*/ 33 h 75"/>
                  <a:gd name="T8" fmla="*/ 3 w 13"/>
                  <a:gd name="T9" fmla="*/ 22 h 75"/>
                  <a:gd name="T10" fmla="*/ 7 w 13"/>
                  <a:gd name="T11" fmla="*/ 15 h 75"/>
                  <a:gd name="T12" fmla="*/ 10 w 13"/>
                  <a:gd name="T13" fmla="*/ 7 h 75"/>
                  <a:gd name="T14" fmla="*/ 12 w 13"/>
                  <a:gd name="T15" fmla="*/ 4 h 75"/>
                  <a:gd name="T16" fmla="*/ 13 w 13"/>
                  <a:gd name="T17" fmla="*/ 0 h 75"/>
                  <a:gd name="T18" fmla="*/ 12 w 13"/>
                  <a:gd name="T19" fmla="*/ 0 h 75"/>
                  <a:gd name="T20" fmla="*/ 11 w 13"/>
                  <a:gd name="T21" fmla="*/ 3 h 75"/>
                  <a:gd name="T22" fmla="*/ 9 w 13"/>
                  <a:gd name="T23" fmla="*/ 6 h 75"/>
                  <a:gd name="T24" fmla="*/ 5 w 13"/>
                  <a:gd name="T25" fmla="*/ 13 h 75"/>
                  <a:gd name="T26" fmla="*/ 2 w 13"/>
                  <a:gd name="T27" fmla="*/ 22 h 75"/>
                  <a:gd name="T28" fmla="*/ 0 w 13"/>
                  <a:gd name="T29" fmla="*/ 33 h 75"/>
                  <a:gd name="T30" fmla="*/ 0 w 13"/>
                  <a:gd name="T31" fmla="*/ 44 h 75"/>
                  <a:gd name="T32" fmla="*/ 4 w 13"/>
                  <a:gd name="T33" fmla="*/ 59 h 75"/>
                  <a:gd name="T34" fmla="*/ 12 w 13"/>
                  <a:gd name="T35" fmla="*/ 75 h 75"/>
                  <a:gd name="T36" fmla="*/ 13 w 13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5">
                    <a:moveTo>
                      <a:pt x="13" y="73"/>
                    </a:moveTo>
                    <a:lnTo>
                      <a:pt x="5" y="58"/>
                    </a:lnTo>
                    <a:lnTo>
                      <a:pt x="2" y="44"/>
                    </a:lnTo>
                    <a:lnTo>
                      <a:pt x="2" y="33"/>
                    </a:lnTo>
                    <a:lnTo>
                      <a:pt x="3" y="22"/>
                    </a:lnTo>
                    <a:lnTo>
                      <a:pt x="7" y="15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9"/>
                    </a:lnTo>
                    <a:lnTo>
                      <a:pt x="12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4" name="Freeform 2502">
                <a:extLst>
                  <a:ext uri="{FF2B5EF4-FFF2-40B4-BE49-F238E27FC236}">
                    <a16:creationId xmlns:a16="http://schemas.microsoft.com/office/drawing/2014/main" id="{0B7C46CC-BE97-4C1C-8DA0-561B74CC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2817"/>
                <a:ext cx="29" cy="13"/>
              </a:xfrm>
              <a:custGeom>
                <a:avLst/>
                <a:gdLst>
                  <a:gd name="T0" fmla="*/ 85 w 85"/>
                  <a:gd name="T1" fmla="*/ 24 h 39"/>
                  <a:gd name="T2" fmla="*/ 84 w 85"/>
                  <a:gd name="T3" fmla="*/ 24 h 39"/>
                  <a:gd name="T4" fmla="*/ 65 w 85"/>
                  <a:gd name="T5" fmla="*/ 33 h 39"/>
                  <a:gd name="T6" fmla="*/ 51 w 85"/>
                  <a:gd name="T7" fmla="*/ 37 h 39"/>
                  <a:gd name="T8" fmla="*/ 37 w 85"/>
                  <a:gd name="T9" fmla="*/ 36 h 39"/>
                  <a:gd name="T10" fmla="*/ 28 w 85"/>
                  <a:gd name="T11" fmla="*/ 33 h 39"/>
                  <a:gd name="T12" fmla="*/ 19 w 85"/>
                  <a:gd name="T13" fmla="*/ 26 h 39"/>
                  <a:gd name="T14" fmla="*/ 12 w 85"/>
                  <a:gd name="T15" fmla="*/ 18 h 39"/>
                  <a:gd name="T16" fmla="*/ 7 w 85"/>
                  <a:gd name="T17" fmla="*/ 8 h 39"/>
                  <a:gd name="T18" fmla="*/ 2 w 85"/>
                  <a:gd name="T19" fmla="*/ 0 h 39"/>
                  <a:gd name="T20" fmla="*/ 0 w 85"/>
                  <a:gd name="T21" fmla="*/ 3 h 39"/>
                  <a:gd name="T22" fmla="*/ 5 w 85"/>
                  <a:gd name="T23" fmla="*/ 10 h 39"/>
                  <a:gd name="T24" fmla="*/ 11 w 85"/>
                  <a:gd name="T25" fmla="*/ 18 h 39"/>
                  <a:gd name="T26" fmla="*/ 18 w 85"/>
                  <a:gd name="T27" fmla="*/ 27 h 39"/>
                  <a:gd name="T28" fmla="*/ 26 w 85"/>
                  <a:gd name="T29" fmla="*/ 34 h 39"/>
                  <a:gd name="T30" fmla="*/ 37 w 85"/>
                  <a:gd name="T31" fmla="*/ 37 h 39"/>
                  <a:gd name="T32" fmla="*/ 51 w 85"/>
                  <a:gd name="T33" fmla="*/ 39 h 39"/>
                  <a:gd name="T34" fmla="*/ 67 w 85"/>
                  <a:gd name="T35" fmla="*/ 35 h 39"/>
                  <a:gd name="T36" fmla="*/ 85 w 85"/>
                  <a:gd name="T37" fmla="*/ 25 h 39"/>
                  <a:gd name="T38" fmla="*/ 85 w 85"/>
                  <a:gd name="T39" fmla="*/ 25 h 39"/>
                  <a:gd name="T40" fmla="*/ 85 w 85"/>
                  <a:gd name="T41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39">
                    <a:moveTo>
                      <a:pt x="85" y="24"/>
                    </a:moveTo>
                    <a:lnTo>
                      <a:pt x="84" y="24"/>
                    </a:lnTo>
                    <a:lnTo>
                      <a:pt x="65" y="33"/>
                    </a:lnTo>
                    <a:lnTo>
                      <a:pt x="51" y="37"/>
                    </a:lnTo>
                    <a:lnTo>
                      <a:pt x="37" y="36"/>
                    </a:lnTo>
                    <a:lnTo>
                      <a:pt x="28" y="33"/>
                    </a:lnTo>
                    <a:lnTo>
                      <a:pt x="19" y="26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5" y="10"/>
                    </a:lnTo>
                    <a:lnTo>
                      <a:pt x="11" y="18"/>
                    </a:lnTo>
                    <a:lnTo>
                      <a:pt x="18" y="27"/>
                    </a:lnTo>
                    <a:lnTo>
                      <a:pt x="26" y="34"/>
                    </a:lnTo>
                    <a:lnTo>
                      <a:pt x="37" y="37"/>
                    </a:lnTo>
                    <a:lnTo>
                      <a:pt x="51" y="39"/>
                    </a:lnTo>
                    <a:lnTo>
                      <a:pt x="67" y="3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5" name="Freeform 2503">
                <a:extLst>
                  <a:ext uri="{FF2B5EF4-FFF2-40B4-BE49-F238E27FC236}">
                    <a16:creationId xmlns:a16="http://schemas.microsoft.com/office/drawing/2014/main" id="{10B6958F-7AC3-427C-B512-ECF3FDDE4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825"/>
                <a:ext cx="9" cy="11"/>
              </a:xfrm>
              <a:custGeom>
                <a:avLst/>
                <a:gdLst>
                  <a:gd name="T0" fmla="*/ 27 w 27"/>
                  <a:gd name="T1" fmla="*/ 32 h 32"/>
                  <a:gd name="T2" fmla="*/ 27 w 27"/>
                  <a:gd name="T3" fmla="*/ 22 h 32"/>
                  <a:gd name="T4" fmla="*/ 27 w 27"/>
                  <a:gd name="T5" fmla="*/ 17 h 32"/>
                  <a:gd name="T6" fmla="*/ 27 w 27"/>
                  <a:gd name="T7" fmla="*/ 12 h 32"/>
                  <a:gd name="T8" fmla="*/ 26 w 27"/>
                  <a:gd name="T9" fmla="*/ 8 h 32"/>
                  <a:gd name="T10" fmla="*/ 23 w 27"/>
                  <a:gd name="T11" fmla="*/ 4 h 32"/>
                  <a:gd name="T12" fmla="*/ 18 w 27"/>
                  <a:gd name="T13" fmla="*/ 3 h 32"/>
                  <a:gd name="T14" fmla="*/ 10 w 27"/>
                  <a:gd name="T15" fmla="*/ 1 h 32"/>
                  <a:gd name="T16" fmla="*/ 0 w 27"/>
                  <a:gd name="T17" fmla="*/ 0 h 32"/>
                  <a:gd name="T18" fmla="*/ 0 w 27"/>
                  <a:gd name="T19" fmla="*/ 1 h 32"/>
                  <a:gd name="T20" fmla="*/ 10 w 27"/>
                  <a:gd name="T21" fmla="*/ 3 h 32"/>
                  <a:gd name="T22" fmla="*/ 17 w 27"/>
                  <a:gd name="T23" fmla="*/ 4 h 32"/>
                  <a:gd name="T24" fmla="*/ 22 w 27"/>
                  <a:gd name="T25" fmla="*/ 7 h 32"/>
                  <a:gd name="T26" fmla="*/ 24 w 27"/>
                  <a:gd name="T27" fmla="*/ 9 h 32"/>
                  <a:gd name="T28" fmla="*/ 25 w 27"/>
                  <a:gd name="T29" fmla="*/ 12 h 32"/>
                  <a:gd name="T30" fmla="*/ 26 w 27"/>
                  <a:gd name="T31" fmla="*/ 17 h 32"/>
                  <a:gd name="T32" fmla="*/ 25 w 27"/>
                  <a:gd name="T33" fmla="*/ 22 h 32"/>
                  <a:gd name="T34" fmla="*/ 25 w 27"/>
                  <a:gd name="T35" fmla="*/ 32 h 32"/>
                  <a:gd name="T36" fmla="*/ 27 w 27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2">
                    <a:moveTo>
                      <a:pt x="27" y="32"/>
                    </a:moveTo>
                    <a:lnTo>
                      <a:pt x="27" y="22"/>
                    </a:lnTo>
                    <a:lnTo>
                      <a:pt x="27" y="17"/>
                    </a:lnTo>
                    <a:lnTo>
                      <a:pt x="27" y="12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5" y="32"/>
                    </a:lnTo>
                    <a:lnTo>
                      <a:pt x="27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6" name="Freeform 2504">
                <a:extLst>
                  <a:ext uri="{FF2B5EF4-FFF2-40B4-BE49-F238E27FC236}">
                    <a16:creationId xmlns:a16="http://schemas.microsoft.com/office/drawing/2014/main" id="{80CE141F-BDB3-457A-96E8-C9C11557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836"/>
                <a:ext cx="131" cy="454"/>
              </a:xfrm>
              <a:custGeom>
                <a:avLst/>
                <a:gdLst>
                  <a:gd name="T0" fmla="*/ 1 w 395"/>
                  <a:gd name="T1" fmla="*/ 1364 h 1364"/>
                  <a:gd name="T2" fmla="*/ 38 w 395"/>
                  <a:gd name="T3" fmla="*/ 1291 h 1364"/>
                  <a:gd name="T4" fmla="*/ 77 w 395"/>
                  <a:gd name="T5" fmla="*/ 1215 h 1364"/>
                  <a:gd name="T6" fmla="*/ 114 w 395"/>
                  <a:gd name="T7" fmla="*/ 1138 h 1364"/>
                  <a:gd name="T8" fmla="*/ 149 w 395"/>
                  <a:gd name="T9" fmla="*/ 1056 h 1364"/>
                  <a:gd name="T10" fmla="*/ 183 w 395"/>
                  <a:gd name="T11" fmla="*/ 973 h 1364"/>
                  <a:gd name="T12" fmla="*/ 216 w 395"/>
                  <a:gd name="T13" fmla="*/ 888 h 1364"/>
                  <a:gd name="T14" fmla="*/ 246 w 395"/>
                  <a:gd name="T15" fmla="*/ 800 h 1364"/>
                  <a:gd name="T16" fmla="*/ 275 w 395"/>
                  <a:gd name="T17" fmla="*/ 713 h 1364"/>
                  <a:gd name="T18" fmla="*/ 301 w 395"/>
                  <a:gd name="T19" fmla="*/ 624 h 1364"/>
                  <a:gd name="T20" fmla="*/ 324 w 395"/>
                  <a:gd name="T21" fmla="*/ 534 h 1364"/>
                  <a:gd name="T22" fmla="*/ 345 w 395"/>
                  <a:gd name="T23" fmla="*/ 443 h 1364"/>
                  <a:gd name="T24" fmla="*/ 363 w 395"/>
                  <a:gd name="T25" fmla="*/ 354 h 1364"/>
                  <a:gd name="T26" fmla="*/ 376 w 395"/>
                  <a:gd name="T27" fmla="*/ 264 h 1364"/>
                  <a:gd name="T28" fmla="*/ 386 w 395"/>
                  <a:gd name="T29" fmla="*/ 175 h 1364"/>
                  <a:gd name="T30" fmla="*/ 393 w 395"/>
                  <a:gd name="T31" fmla="*/ 87 h 1364"/>
                  <a:gd name="T32" fmla="*/ 395 w 395"/>
                  <a:gd name="T33" fmla="*/ 0 h 1364"/>
                  <a:gd name="T34" fmla="*/ 393 w 395"/>
                  <a:gd name="T35" fmla="*/ 43 h 1364"/>
                  <a:gd name="T36" fmla="*/ 388 w 395"/>
                  <a:gd name="T37" fmla="*/ 130 h 1364"/>
                  <a:gd name="T38" fmla="*/ 380 w 395"/>
                  <a:gd name="T39" fmla="*/ 220 h 1364"/>
                  <a:gd name="T40" fmla="*/ 368 w 395"/>
                  <a:gd name="T41" fmla="*/ 309 h 1364"/>
                  <a:gd name="T42" fmla="*/ 352 w 395"/>
                  <a:gd name="T43" fmla="*/ 399 h 1364"/>
                  <a:gd name="T44" fmla="*/ 333 w 395"/>
                  <a:gd name="T45" fmla="*/ 489 h 1364"/>
                  <a:gd name="T46" fmla="*/ 312 w 395"/>
                  <a:gd name="T47" fmla="*/ 579 h 1364"/>
                  <a:gd name="T48" fmla="*/ 286 w 395"/>
                  <a:gd name="T49" fmla="*/ 669 h 1364"/>
                  <a:gd name="T50" fmla="*/ 258 w 395"/>
                  <a:gd name="T51" fmla="*/ 756 h 1364"/>
                  <a:gd name="T52" fmla="*/ 229 w 395"/>
                  <a:gd name="T53" fmla="*/ 844 h 1364"/>
                  <a:gd name="T54" fmla="*/ 198 w 395"/>
                  <a:gd name="T55" fmla="*/ 930 h 1364"/>
                  <a:gd name="T56" fmla="*/ 164 w 395"/>
                  <a:gd name="T57" fmla="*/ 1014 h 1364"/>
                  <a:gd name="T58" fmla="*/ 129 w 395"/>
                  <a:gd name="T59" fmla="*/ 1096 h 1364"/>
                  <a:gd name="T60" fmla="*/ 93 w 395"/>
                  <a:gd name="T61" fmla="*/ 1176 h 1364"/>
                  <a:gd name="T62" fmla="*/ 56 w 395"/>
                  <a:gd name="T63" fmla="*/ 1253 h 1364"/>
                  <a:gd name="T64" fmla="*/ 18 w 395"/>
                  <a:gd name="T65" fmla="*/ 1327 h 1364"/>
                  <a:gd name="T66" fmla="*/ 0 w 395"/>
                  <a:gd name="T67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5" h="1364">
                    <a:moveTo>
                      <a:pt x="1" y="1363"/>
                    </a:moveTo>
                    <a:lnTo>
                      <a:pt x="1" y="1364"/>
                    </a:lnTo>
                    <a:lnTo>
                      <a:pt x="21" y="1328"/>
                    </a:lnTo>
                    <a:lnTo>
                      <a:pt x="38" y="1291"/>
                    </a:lnTo>
                    <a:lnTo>
                      <a:pt x="58" y="1254"/>
                    </a:lnTo>
                    <a:lnTo>
                      <a:pt x="77" y="1215"/>
                    </a:lnTo>
                    <a:lnTo>
                      <a:pt x="95" y="1177"/>
                    </a:lnTo>
                    <a:lnTo>
                      <a:pt x="114" y="1138"/>
                    </a:lnTo>
                    <a:lnTo>
                      <a:pt x="130" y="1097"/>
                    </a:lnTo>
                    <a:lnTo>
                      <a:pt x="149" y="1056"/>
                    </a:lnTo>
                    <a:lnTo>
                      <a:pt x="166" y="1015"/>
                    </a:lnTo>
                    <a:lnTo>
                      <a:pt x="183" y="973"/>
                    </a:lnTo>
                    <a:lnTo>
                      <a:pt x="199" y="930"/>
                    </a:lnTo>
                    <a:lnTo>
                      <a:pt x="216" y="888"/>
                    </a:lnTo>
                    <a:lnTo>
                      <a:pt x="231" y="844"/>
                    </a:lnTo>
                    <a:lnTo>
                      <a:pt x="246" y="800"/>
                    </a:lnTo>
                    <a:lnTo>
                      <a:pt x="260" y="756"/>
                    </a:lnTo>
                    <a:lnTo>
                      <a:pt x="275" y="713"/>
                    </a:lnTo>
                    <a:lnTo>
                      <a:pt x="289" y="669"/>
                    </a:lnTo>
                    <a:lnTo>
                      <a:pt x="301" y="624"/>
                    </a:lnTo>
                    <a:lnTo>
                      <a:pt x="313" y="579"/>
                    </a:lnTo>
                    <a:lnTo>
                      <a:pt x="324" y="534"/>
                    </a:lnTo>
                    <a:lnTo>
                      <a:pt x="335" y="489"/>
                    </a:lnTo>
                    <a:lnTo>
                      <a:pt x="345" y="443"/>
                    </a:lnTo>
                    <a:lnTo>
                      <a:pt x="354" y="399"/>
                    </a:lnTo>
                    <a:lnTo>
                      <a:pt x="363" y="354"/>
                    </a:lnTo>
                    <a:lnTo>
                      <a:pt x="369" y="309"/>
                    </a:lnTo>
                    <a:lnTo>
                      <a:pt x="376" y="264"/>
                    </a:lnTo>
                    <a:lnTo>
                      <a:pt x="382" y="220"/>
                    </a:lnTo>
                    <a:lnTo>
                      <a:pt x="386" y="175"/>
                    </a:lnTo>
                    <a:lnTo>
                      <a:pt x="391" y="130"/>
                    </a:lnTo>
                    <a:lnTo>
                      <a:pt x="393" y="87"/>
                    </a:lnTo>
                    <a:lnTo>
                      <a:pt x="395" y="43"/>
                    </a:lnTo>
                    <a:lnTo>
                      <a:pt x="395" y="0"/>
                    </a:lnTo>
                    <a:lnTo>
                      <a:pt x="394" y="0"/>
                    </a:lnTo>
                    <a:lnTo>
                      <a:pt x="393" y="43"/>
                    </a:lnTo>
                    <a:lnTo>
                      <a:pt x="392" y="87"/>
                    </a:lnTo>
                    <a:lnTo>
                      <a:pt x="388" y="130"/>
                    </a:lnTo>
                    <a:lnTo>
                      <a:pt x="386" y="175"/>
                    </a:lnTo>
                    <a:lnTo>
                      <a:pt x="380" y="220"/>
                    </a:lnTo>
                    <a:lnTo>
                      <a:pt x="375" y="264"/>
                    </a:lnTo>
                    <a:lnTo>
                      <a:pt x="368" y="309"/>
                    </a:lnTo>
                    <a:lnTo>
                      <a:pt x="360" y="354"/>
                    </a:lnTo>
                    <a:lnTo>
                      <a:pt x="352" y="399"/>
                    </a:lnTo>
                    <a:lnTo>
                      <a:pt x="343" y="443"/>
                    </a:lnTo>
                    <a:lnTo>
                      <a:pt x="333" y="489"/>
                    </a:lnTo>
                    <a:lnTo>
                      <a:pt x="322" y="534"/>
                    </a:lnTo>
                    <a:lnTo>
                      <a:pt x="312" y="579"/>
                    </a:lnTo>
                    <a:lnTo>
                      <a:pt x="299" y="624"/>
                    </a:lnTo>
                    <a:lnTo>
                      <a:pt x="286" y="669"/>
                    </a:lnTo>
                    <a:lnTo>
                      <a:pt x="273" y="713"/>
                    </a:lnTo>
                    <a:lnTo>
                      <a:pt x="258" y="756"/>
                    </a:lnTo>
                    <a:lnTo>
                      <a:pt x="245" y="800"/>
                    </a:lnTo>
                    <a:lnTo>
                      <a:pt x="229" y="844"/>
                    </a:lnTo>
                    <a:lnTo>
                      <a:pt x="213" y="888"/>
                    </a:lnTo>
                    <a:lnTo>
                      <a:pt x="198" y="930"/>
                    </a:lnTo>
                    <a:lnTo>
                      <a:pt x="182" y="973"/>
                    </a:lnTo>
                    <a:lnTo>
                      <a:pt x="164" y="1014"/>
                    </a:lnTo>
                    <a:lnTo>
                      <a:pt x="147" y="1055"/>
                    </a:lnTo>
                    <a:lnTo>
                      <a:pt x="129" y="1096"/>
                    </a:lnTo>
                    <a:lnTo>
                      <a:pt x="111" y="1137"/>
                    </a:lnTo>
                    <a:lnTo>
                      <a:pt x="93" y="1176"/>
                    </a:lnTo>
                    <a:lnTo>
                      <a:pt x="75" y="1215"/>
                    </a:lnTo>
                    <a:lnTo>
                      <a:pt x="56" y="1253"/>
                    </a:lnTo>
                    <a:lnTo>
                      <a:pt x="37" y="1290"/>
                    </a:lnTo>
                    <a:lnTo>
                      <a:pt x="18" y="1327"/>
                    </a:lnTo>
                    <a:lnTo>
                      <a:pt x="0" y="1363"/>
                    </a:lnTo>
                    <a:lnTo>
                      <a:pt x="0" y="1363"/>
                    </a:lnTo>
                    <a:lnTo>
                      <a:pt x="1" y="13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7" name="Freeform 2505">
                <a:extLst>
                  <a:ext uri="{FF2B5EF4-FFF2-40B4-BE49-F238E27FC236}">
                    <a16:creationId xmlns:a16="http://schemas.microsoft.com/office/drawing/2014/main" id="{EE67663C-9454-4E28-AEDC-B52EF21E3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290"/>
                <a:ext cx="3" cy="37"/>
              </a:xfrm>
              <a:custGeom>
                <a:avLst/>
                <a:gdLst>
                  <a:gd name="T0" fmla="*/ 6 w 8"/>
                  <a:gd name="T1" fmla="*/ 109 h 111"/>
                  <a:gd name="T2" fmla="*/ 6 w 8"/>
                  <a:gd name="T3" fmla="*/ 110 h 111"/>
                  <a:gd name="T4" fmla="*/ 4 w 8"/>
                  <a:gd name="T5" fmla="*/ 105 h 111"/>
                  <a:gd name="T6" fmla="*/ 3 w 8"/>
                  <a:gd name="T7" fmla="*/ 98 h 111"/>
                  <a:gd name="T8" fmla="*/ 2 w 8"/>
                  <a:gd name="T9" fmla="*/ 90 h 111"/>
                  <a:gd name="T10" fmla="*/ 2 w 8"/>
                  <a:gd name="T11" fmla="*/ 82 h 111"/>
                  <a:gd name="T12" fmla="*/ 2 w 8"/>
                  <a:gd name="T13" fmla="*/ 74 h 111"/>
                  <a:gd name="T14" fmla="*/ 2 w 8"/>
                  <a:gd name="T15" fmla="*/ 65 h 111"/>
                  <a:gd name="T16" fmla="*/ 2 w 8"/>
                  <a:gd name="T17" fmla="*/ 57 h 111"/>
                  <a:gd name="T18" fmla="*/ 3 w 8"/>
                  <a:gd name="T19" fmla="*/ 51 h 111"/>
                  <a:gd name="T20" fmla="*/ 3 w 8"/>
                  <a:gd name="T21" fmla="*/ 43 h 111"/>
                  <a:gd name="T22" fmla="*/ 4 w 8"/>
                  <a:gd name="T23" fmla="*/ 34 h 111"/>
                  <a:gd name="T24" fmla="*/ 4 w 8"/>
                  <a:gd name="T25" fmla="*/ 27 h 111"/>
                  <a:gd name="T26" fmla="*/ 5 w 8"/>
                  <a:gd name="T27" fmla="*/ 20 h 111"/>
                  <a:gd name="T28" fmla="*/ 6 w 8"/>
                  <a:gd name="T29" fmla="*/ 14 h 111"/>
                  <a:gd name="T30" fmla="*/ 6 w 8"/>
                  <a:gd name="T31" fmla="*/ 8 h 111"/>
                  <a:gd name="T32" fmla="*/ 8 w 8"/>
                  <a:gd name="T33" fmla="*/ 4 h 111"/>
                  <a:gd name="T34" fmla="*/ 8 w 8"/>
                  <a:gd name="T35" fmla="*/ 0 h 111"/>
                  <a:gd name="T36" fmla="*/ 5 w 8"/>
                  <a:gd name="T37" fmla="*/ 0 h 111"/>
                  <a:gd name="T38" fmla="*/ 5 w 8"/>
                  <a:gd name="T39" fmla="*/ 4 h 111"/>
                  <a:gd name="T40" fmla="*/ 4 w 8"/>
                  <a:gd name="T41" fmla="*/ 8 h 111"/>
                  <a:gd name="T42" fmla="*/ 4 w 8"/>
                  <a:gd name="T43" fmla="*/ 14 h 111"/>
                  <a:gd name="T44" fmla="*/ 4 w 8"/>
                  <a:gd name="T45" fmla="*/ 20 h 111"/>
                  <a:gd name="T46" fmla="*/ 3 w 8"/>
                  <a:gd name="T47" fmla="*/ 27 h 111"/>
                  <a:gd name="T48" fmla="*/ 2 w 8"/>
                  <a:gd name="T49" fmla="*/ 34 h 111"/>
                  <a:gd name="T50" fmla="*/ 2 w 8"/>
                  <a:gd name="T51" fmla="*/ 43 h 111"/>
                  <a:gd name="T52" fmla="*/ 2 w 8"/>
                  <a:gd name="T53" fmla="*/ 51 h 111"/>
                  <a:gd name="T54" fmla="*/ 1 w 8"/>
                  <a:gd name="T55" fmla="*/ 57 h 111"/>
                  <a:gd name="T56" fmla="*/ 1 w 8"/>
                  <a:gd name="T57" fmla="*/ 65 h 111"/>
                  <a:gd name="T58" fmla="*/ 0 w 8"/>
                  <a:gd name="T59" fmla="*/ 74 h 111"/>
                  <a:gd name="T60" fmla="*/ 1 w 8"/>
                  <a:gd name="T61" fmla="*/ 82 h 111"/>
                  <a:gd name="T62" fmla="*/ 1 w 8"/>
                  <a:gd name="T63" fmla="*/ 90 h 111"/>
                  <a:gd name="T64" fmla="*/ 2 w 8"/>
                  <a:gd name="T65" fmla="*/ 98 h 111"/>
                  <a:gd name="T66" fmla="*/ 3 w 8"/>
                  <a:gd name="T67" fmla="*/ 105 h 111"/>
                  <a:gd name="T68" fmla="*/ 4 w 8"/>
                  <a:gd name="T69" fmla="*/ 110 h 111"/>
                  <a:gd name="T70" fmla="*/ 4 w 8"/>
                  <a:gd name="T71" fmla="*/ 111 h 111"/>
                  <a:gd name="T72" fmla="*/ 6 w 8"/>
                  <a:gd name="T7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11">
                    <a:moveTo>
                      <a:pt x="6" y="109"/>
                    </a:move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2" y="90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65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3" y="43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5" y="20"/>
                    </a:lnTo>
                    <a:lnTo>
                      <a:pt x="6" y="14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20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1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1" y="82"/>
                    </a:lnTo>
                    <a:lnTo>
                      <a:pt x="1" y="90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8" name="Freeform 2506">
                <a:extLst>
                  <a:ext uri="{FF2B5EF4-FFF2-40B4-BE49-F238E27FC236}">
                    <a16:creationId xmlns:a16="http://schemas.microsoft.com/office/drawing/2014/main" id="{98D1E02D-5D80-4CE7-ACA5-9E0FA007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7"/>
                <a:ext cx="4" cy="6"/>
              </a:xfrm>
              <a:custGeom>
                <a:avLst/>
                <a:gdLst>
                  <a:gd name="T0" fmla="*/ 10 w 10"/>
                  <a:gd name="T1" fmla="*/ 17 h 18"/>
                  <a:gd name="T2" fmla="*/ 1 w 10"/>
                  <a:gd name="T3" fmla="*/ 0 h 18"/>
                  <a:gd name="T4" fmla="*/ 0 w 10"/>
                  <a:gd name="T5" fmla="*/ 2 h 18"/>
                  <a:gd name="T6" fmla="*/ 9 w 10"/>
                  <a:gd name="T7" fmla="*/ 18 h 18"/>
                  <a:gd name="T8" fmla="*/ 10 w 10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10" y="17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9" y="18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9" name="Freeform 2507">
                <a:extLst>
                  <a:ext uri="{FF2B5EF4-FFF2-40B4-BE49-F238E27FC236}">
                    <a16:creationId xmlns:a16="http://schemas.microsoft.com/office/drawing/2014/main" id="{445BECED-5500-4437-A9D1-9EF02C82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332"/>
                <a:ext cx="50" cy="12"/>
              </a:xfrm>
              <a:custGeom>
                <a:avLst/>
                <a:gdLst>
                  <a:gd name="T0" fmla="*/ 150 w 150"/>
                  <a:gd name="T1" fmla="*/ 32 h 35"/>
                  <a:gd name="T2" fmla="*/ 150 w 150"/>
                  <a:gd name="T3" fmla="*/ 32 h 35"/>
                  <a:gd name="T4" fmla="*/ 140 w 150"/>
                  <a:gd name="T5" fmla="*/ 22 h 35"/>
                  <a:gd name="T6" fmla="*/ 130 w 150"/>
                  <a:gd name="T7" fmla="*/ 14 h 35"/>
                  <a:gd name="T8" fmla="*/ 119 w 150"/>
                  <a:gd name="T9" fmla="*/ 9 h 35"/>
                  <a:gd name="T10" fmla="*/ 109 w 150"/>
                  <a:gd name="T11" fmla="*/ 4 h 35"/>
                  <a:gd name="T12" fmla="*/ 97 w 150"/>
                  <a:gd name="T13" fmla="*/ 2 h 35"/>
                  <a:gd name="T14" fmla="*/ 85 w 150"/>
                  <a:gd name="T15" fmla="*/ 1 h 35"/>
                  <a:gd name="T16" fmla="*/ 75 w 150"/>
                  <a:gd name="T17" fmla="*/ 0 h 35"/>
                  <a:gd name="T18" fmla="*/ 66 w 150"/>
                  <a:gd name="T19" fmla="*/ 1 h 35"/>
                  <a:gd name="T20" fmla="*/ 56 w 150"/>
                  <a:gd name="T21" fmla="*/ 2 h 35"/>
                  <a:gd name="T22" fmla="*/ 46 w 150"/>
                  <a:gd name="T23" fmla="*/ 2 h 35"/>
                  <a:gd name="T24" fmla="*/ 37 w 150"/>
                  <a:gd name="T25" fmla="*/ 3 h 35"/>
                  <a:gd name="T26" fmla="*/ 28 w 150"/>
                  <a:gd name="T27" fmla="*/ 4 h 35"/>
                  <a:gd name="T28" fmla="*/ 20 w 150"/>
                  <a:gd name="T29" fmla="*/ 4 h 35"/>
                  <a:gd name="T30" fmla="*/ 14 w 150"/>
                  <a:gd name="T31" fmla="*/ 4 h 35"/>
                  <a:gd name="T32" fmla="*/ 8 w 150"/>
                  <a:gd name="T33" fmla="*/ 3 h 35"/>
                  <a:gd name="T34" fmla="*/ 2 w 150"/>
                  <a:gd name="T35" fmla="*/ 1 h 35"/>
                  <a:gd name="T36" fmla="*/ 0 w 150"/>
                  <a:gd name="T37" fmla="*/ 2 h 35"/>
                  <a:gd name="T38" fmla="*/ 6 w 150"/>
                  <a:gd name="T39" fmla="*/ 4 h 35"/>
                  <a:gd name="T40" fmla="*/ 14 w 150"/>
                  <a:gd name="T41" fmla="*/ 6 h 35"/>
                  <a:gd name="T42" fmla="*/ 20 w 150"/>
                  <a:gd name="T43" fmla="*/ 6 h 35"/>
                  <a:gd name="T44" fmla="*/ 28 w 150"/>
                  <a:gd name="T45" fmla="*/ 6 h 35"/>
                  <a:gd name="T46" fmla="*/ 37 w 150"/>
                  <a:gd name="T47" fmla="*/ 4 h 35"/>
                  <a:gd name="T48" fmla="*/ 46 w 150"/>
                  <a:gd name="T49" fmla="*/ 3 h 35"/>
                  <a:gd name="T50" fmla="*/ 56 w 150"/>
                  <a:gd name="T51" fmla="*/ 2 h 35"/>
                  <a:gd name="T52" fmla="*/ 66 w 150"/>
                  <a:gd name="T53" fmla="*/ 2 h 35"/>
                  <a:gd name="T54" fmla="*/ 75 w 150"/>
                  <a:gd name="T55" fmla="*/ 2 h 35"/>
                  <a:gd name="T56" fmla="*/ 85 w 150"/>
                  <a:gd name="T57" fmla="*/ 2 h 35"/>
                  <a:gd name="T58" fmla="*/ 97 w 150"/>
                  <a:gd name="T59" fmla="*/ 3 h 35"/>
                  <a:gd name="T60" fmla="*/ 107 w 150"/>
                  <a:gd name="T61" fmla="*/ 6 h 35"/>
                  <a:gd name="T62" fmla="*/ 118 w 150"/>
                  <a:gd name="T63" fmla="*/ 10 h 35"/>
                  <a:gd name="T64" fmla="*/ 129 w 150"/>
                  <a:gd name="T65" fmla="*/ 17 h 35"/>
                  <a:gd name="T66" fmla="*/ 138 w 150"/>
                  <a:gd name="T67" fmla="*/ 25 h 35"/>
                  <a:gd name="T68" fmla="*/ 149 w 150"/>
                  <a:gd name="T69" fmla="*/ 35 h 35"/>
                  <a:gd name="T70" fmla="*/ 150 w 150"/>
                  <a:gd name="T71" fmla="*/ 35 h 35"/>
                  <a:gd name="T72" fmla="*/ 150 w 150"/>
                  <a:gd name="T73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35">
                    <a:moveTo>
                      <a:pt x="150" y="32"/>
                    </a:moveTo>
                    <a:lnTo>
                      <a:pt x="150" y="32"/>
                    </a:lnTo>
                    <a:lnTo>
                      <a:pt x="140" y="22"/>
                    </a:lnTo>
                    <a:lnTo>
                      <a:pt x="130" y="14"/>
                    </a:lnTo>
                    <a:lnTo>
                      <a:pt x="119" y="9"/>
                    </a:lnTo>
                    <a:lnTo>
                      <a:pt x="109" y="4"/>
                    </a:lnTo>
                    <a:lnTo>
                      <a:pt x="97" y="2"/>
                    </a:lnTo>
                    <a:lnTo>
                      <a:pt x="85" y="1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7" y="3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8" y="3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8" y="6"/>
                    </a:lnTo>
                    <a:lnTo>
                      <a:pt x="37" y="4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75" y="2"/>
                    </a:lnTo>
                    <a:lnTo>
                      <a:pt x="85" y="2"/>
                    </a:lnTo>
                    <a:lnTo>
                      <a:pt x="97" y="3"/>
                    </a:lnTo>
                    <a:lnTo>
                      <a:pt x="107" y="6"/>
                    </a:lnTo>
                    <a:lnTo>
                      <a:pt x="118" y="10"/>
                    </a:lnTo>
                    <a:lnTo>
                      <a:pt x="129" y="17"/>
                    </a:lnTo>
                    <a:lnTo>
                      <a:pt x="138" y="25"/>
                    </a:lnTo>
                    <a:lnTo>
                      <a:pt x="149" y="35"/>
                    </a:lnTo>
                    <a:lnTo>
                      <a:pt x="150" y="35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0" name="Freeform 2508">
                <a:extLst>
                  <a:ext uri="{FF2B5EF4-FFF2-40B4-BE49-F238E27FC236}">
                    <a16:creationId xmlns:a16="http://schemas.microsoft.com/office/drawing/2014/main" id="{5EE9C53F-A9C4-452E-8253-C6B40BC59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11" cy="10"/>
              </a:xfrm>
              <a:custGeom>
                <a:avLst/>
                <a:gdLst>
                  <a:gd name="T0" fmla="*/ 31 w 31"/>
                  <a:gd name="T1" fmla="*/ 27 h 28"/>
                  <a:gd name="T2" fmla="*/ 30 w 31"/>
                  <a:gd name="T3" fmla="*/ 27 h 28"/>
                  <a:gd name="T4" fmla="*/ 26 w 31"/>
                  <a:gd name="T5" fmla="*/ 25 h 28"/>
                  <a:gd name="T6" fmla="*/ 21 w 31"/>
                  <a:gd name="T7" fmla="*/ 23 h 28"/>
                  <a:gd name="T8" fmla="*/ 18 w 31"/>
                  <a:gd name="T9" fmla="*/ 19 h 28"/>
                  <a:gd name="T10" fmla="*/ 12 w 31"/>
                  <a:gd name="T11" fmla="*/ 16 h 28"/>
                  <a:gd name="T12" fmla="*/ 9 w 31"/>
                  <a:gd name="T13" fmla="*/ 12 h 28"/>
                  <a:gd name="T14" fmla="*/ 5 w 31"/>
                  <a:gd name="T15" fmla="*/ 8 h 28"/>
                  <a:gd name="T16" fmla="*/ 3 w 31"/>
                  <a:gd name="T17" fmla="*/ 4 h 28"/>
                  <a:gd name="T18" fmla="*/ 2 w 31"/>
                  <a:gd name="T19" fmla="*/ 0 h 28"/>
                  <a:gd name="T20" fmla="*/ 0 w 31"/>
                  <a:gd name="T21" fmla="*/ 0 h 28"/>
                  <a:gd name="T22" fmla="*/ 2 w 31"/>
                  <a:gd name="T23" fmla="*/ 5 h 28"/>
                  <a:gd name="T24" fmla="*/ 4 w 31"/>
                  <a:gd name="T25" fmla="*/ 9 h 28"/>
                  <a:gd name="T26" fmla="*/ 8 w 31"/>
                  <a:gd name="T27" fmla="*/ 13 h 28"/>
                  <a:gd name="T28" fmla="*/ 11 w 31"/>
                  <a:gd name="T29" fmla="*/ 17 h 28"/>
                  <a:gd name="T30" fmla="*/ 15 w 31"/>
                  <a:gd name="T31" fmla="*/ 21 h 28"/>
                  <a:gd name="T32" fmla="*/ 20 w 31"/>
                  <a:gd name="T33" fmla="*/ 24 h 28"/>
                  <a:gd name="T34" fmla="*/ 24 w 31"/>
                  <a:gd name="T35" fmla="*/ 27 h 28"/>
                  <a:gd name="T36" fmla="*/ 30 w 31"/>
                  <a:gd name="T37" fmla="*/ 28 h 28"/>
                  <a:gd name="T38" fmla="*/ 29 w 31"/>
                  <a:gd name="T39" fmla="*/ 28 h 28"/>
                  <a:gd name="T40" fmla="*/ 31 w 3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lnTo>
                      <a:pt x="30" y="27"/>
                    </a:lnTo>
                    <a:lnTo>
                      <a:pt x="26" y="25"/>
                    </a:lnTo>
                    <a:lnTo>
                      <a:pt x="21" y="23"/>
                    </a:lnTo>
                    <a:lnTo>
                      <a:pt x="18" y="19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8" y="13"/>
                    </a:lnTo>
                    <a:lnTo>
                      <a:pt x="11" y="17"/>
                    </a:lnTo>
                    <a:lnTo>
                      <a:pt x="15" y="21"/>
                    </a:lnTo>
                    <a:lnTo>
                      <a:pt x="20" y="24"/>
                    </a:lnTo>
                    <a:lnTo>
                      <a:pt x="2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3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1" name="Freeform 2509">
                <a:extLst>
                  <a:ext uri="{FF2B5EF4-FFF2-40B4-BE49-F238E27FC236}">
                    <a16:creationId xmlns:a16="http://schemas.microsoft.com/office/drawing/2014/main" id="{69CD9C9D-75E5-4D5D-8808-7DEF39FEE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825"/>
                <a:ext cx="41" cy="9"/>
              </a:xfrm>
              <a:custGeom>
                <a:avLst/>
                <a:gdLst>
                  <a:gd name="T0" fmla="*/ 122 w 124"/>
                  <a:gd name="T1" fmla="*/ 0 h 27"/>
                  <a:gd name="T2" fmla="*/ 112 w 124"/>
                  <a:gd name="T3" fmla="*/ 4 h 27"/>
                  <a:gd name="T4" fmla="*/ 102 w 124"/>
                  <a:gd name="T5" fmla="*/ 8 h 27"/>
                  <a:gd name="T6" fmla="*/ 92 w 124"/>
                  <a:gd name="T7" fmla="*/ 11 h 27"/>
                  <a:gd name="T8" fmla="*/ 82 w 124"/>
                  <a:gd name="T9" fmla="*/ 14 h 27"/>
                  <a:gd name="T10" fmla="*/ 72 w 124"/>
                  <a:gd name="T11" fmla="*/ 17 h 27"/>
                  <a:gd name="T12" fmla="*/ 64 w 124"/>
                  <a:gd name="T13" fmla="*/ 19 h 27"/>
                  <a:gd name="T14" fmla="*/ 54 w 124"/>
                  <a:gd name="T15" fmla="*/ 21 h 27"/>
                  <a:gd name="T16" fmla="*/ 46 w 124"/>
                  <a:gd name="T17" fmla="*/ 23 h 27"/>
                  <a:gd name="T18" fmla="*/ 37 w 124"/>
                  <a:gd name="T19" fmla="*/ 24 h 27"/>
                  <a:gd name="T20" fmla="*/ 30 w 124"/>
                  <a:gd name="T21" fmla="*/ 24 h 27"/>
                  <a:gd name="T22" fmla="*/ 21 w 124"/>
                  <a:gd name="T23" fmla="*/ 25 h 27"/>
                  <a:gd name="T24" fmla="*/ 16 w 124"/>
                  <a:gd name="T25" fmla="*/ 25 h 27"/>
                  <a:gd name="T26" fmla="*/ 10 w 124"/>
                  <a:gd name="T27" fmla="*/ 25 h 27"/>
                  <a:gd name="T28" fmla="*/ 6 w 124"/>
                  <a:gd name="T29" fmla="*/ 24 h 27"/>
                  <a:gd name="T30" fmla="*/ 3 w 124"/>
                  <a:gd name="T31" fmla="*/ 24 h 27"/>
                  <a:gd name="T32" fmla="*/ 2 w 124"/>
                  <a:gd name="T33" fmla="*/ 22 h 27"/>
                  <a:gd name="T34" fmla="*/ 0 w 124"/>
                  <a:gd name="T35" fmla="*/ 24 h 27"/>
                  <a:gd name="T36" fmla="*/ 2 w 124"/>
                  <a:gd name="T37" fmla="*/ 24 h 27"/>
                  <a:gd name="T38" fmla="*/ 6 w 124"/>
                  <a:gd name="T39" fmla="*/ 27 h 27"/>
                  <a:gd name="T40" fmla="*/ 10 w 124"/>
                  <a:gd name="T41" fmla="*/ 27 h 27"/>
                  <a:gd name="T42" fmla="*/ 16 w 124"/>
                  <a:gd name="T43" fmla="*/ 27 h 27"/>
                  <a:gd name="T44" fmla="*/ 21 w 124"/>
                  <a:gd name="T45" fmla="*/ 27 h 27"/>
                  <a:gd name="T46" fmla="*/ 30 w 124"/>
                  <a:gd name="T47" fmla="*/ 27 h 27"/>
                  <a:gd name="T48" fmla="*/ 37 w 124"/>
                  <a:gd name="T49" fmla="*/ 25 h 27"/>
                  <a:gd name="T50" fmla="*/ 46 w 124"/>
                  <a:gd name="T51" fmla="*/ 24 h 27"/>
                  <a:gd name="T52" fmla="*/ 54 w 124"/>
                  <a:gd name="T53" fmla="*/ 22 h 27"/>
                  <a:gd name="T54" fmla="*/ 64 w 124"/>
                  <a:gd name="T55" fmla="*/ 21 h 27"/>
                  <a:gd name="T56" fmla="*/ 72 w 124"/>
                  <a:gd name="T57" fmla="*/ 19 h 27"/>
                  <a:gd name="T58" fmla="*/ 82 w 124"/>
                  <a:gd name="T59" fmla="*/ 15 h 27"/>
                  <a:gd name="T60" fmla="*/ 93 w 124"/>
                  <a:gd name="T61" fmla="*/ 13 h 27"/>
                  <a:gd name="T62" fmla="*/ 104 w 124"/>
                  <a:gd name="T63" fmla="*/ 9 h 27"/>
                  <a:gd name="T64" fmla="*/ 113 w 124"/>
                  <a:gd name="T65" fmla="*/ 5 h 27"/>
                  <a:gd name="T66" fmla="*/ 124 w 124"/>
                  <a:gd name="T67" fmla="*/ 2 h 27"/>
                  <a:gd name="T68" fmla="*/ 122 w 124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27">
                    <a:moveTo>
                      <a:pt x="122" y="0"/>
                    </a:moveTo>
                    <a:lnTo>
                      <a:pt x="112" y="4"/>
                    </a:lnTo>
                    <a:lnTo>
                      <a:pt x="102" y="8"/>
                    </a:lnTo>
                    <a:lnTo>
                      <a:pt x="92" y="11"/>
                    </a:lnTo>
                    <a:lnTo>
                      <a:pt x="82" y="14"/>
                    </a:lnTo>
                    <a:lnTo>
                      <a:pt x="72" y="17"/>
                    </a:lnTo>
                    <a:lnTo>
                      <a:pt x="64" y="19"/>
                    </a:lnTo>
                    <a:lnTo>
                      <a:pt x="54" y="21"/>
                    </a:lnTo>
                    <a:lnTo>
                      <a:pt x="46" y="23"/>
                    </a:lnTo>
                    <a:lnTo>
                      <a:pt x="37" y="24"/>
                    </a:lnTo>
                    <a:lnTo>
                      <a:pt x="30" y="24"/>
                    </a:lnTo>
                    <a:lnTo>
                      <a:pt x="21" y="25"/>
                    </a:lnTo>
                    <a:lnTo>
                      <a:pt x="16" y="25"/>
                    </a:lnTo>
                    <a:lnTo>
                      <a:pt x="10" y="25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6" y="27"/>
                    </a:lnTo>
                    <a:lnTo>
                      <a:pt x="21" y="27"/>
                    </a:lnTo>
                    <a:lnTo>
                      <a:pt x="30" y="27"/>
                    </a:lnTo>
                    <a:lnTo>
                      <a:pt x="37" y="25"/>
                    </a:lnTo>
                    <a:lnTo>
                      <a:pt x="46" y="24"/>
                    </a:lnTo>
                    <a:lnTo>
                      <a:pt x="54" y="22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82" y="15"/>
                    </a:lnTo>
                    <a:lnTo>
                      <a:pt x="93" y="13"/>
                    </a:lnTo>
                    <a:lnTo>
                      <a:pt x="104" y="9"/>
                    </a:lnTo>
                    <a:lnTo>
                      <a:pt x="113" y="5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2" name="Freeform 2510">
                <a:extLst>
                  <a:ext uri="{FF2B5EF4-FFF2-40B4-BE49-F238E27FC236}">
                    <a16:creationId xmlns:a16="http://schemas.microsoft.com/office/drawing/2014/main" id="{1F37BD68-53D0-416C-B06C-DBB6D6B1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814"/>
                <a:ext cx="65" cy="12"/>
              </a:xfrm>
              <a:custGeom>
                <a:avLst/>
                <a:gdLst>
                  <a:gd name="T0" fmla="*/ 194 w 194"/>
                  <a:gd name="T1" fmla="*/ 0 h 35"/>
                  <a:gd name="T2" fmla="*/ 182 w 194"/>
                  <a:gd name="T3" fmla="*/ 1 h 35"/>
                  <a:gd name="T4" fmla="*/ 169 w 194"/>
                  <a:gd name="T5" fmla="*/ 4 h 35"/>
                  <a:gd name="T6" fmla="*/ 156 w 194"/>
                  <a:gd name="T7" fmla="*/ 6 h 35"/>
                  <a:gd name="T8" fmla="*/ 145 w 194"/>
                  <a:gd name="T9" fmla="*/ 7 h 35"/>
                  <a:gd name="T10" fmla="*/ 133 w 194"/>
                  <a:gd name="T11" fmla="*/ 8 h 35"/>
                  <a:gd name="T12" fmla="*/ 120 w 194"/>
                  <a:gd name="T13" fmla="*/ 9 h 35"/>
                  <a:gd name="T14" fmla="*/ 108 w 194"/>
                  <a:gd name="T15" fmla="*/ 10 h 35"/>
                  <a:gd name="T16" fmla="*/ 96 w 194"/>
                  <a:gd name="T17" fmla="*/ 12 h 35"/>
                  <a:gd name="T18" fmla="*/ 83 w 194"/>
                  <a:gd name="T19" fmla="*/ 13 h 35"/>
                  <a:gd name="T20" fmla="*/ 72 w 194"/>
                  <a:gd name="T21" fmla="*/ 15 h 35"/>
                  <a:gd name="T22" fmla="*/ 60 w 194"/>
                  <a:gd name="T23" fmla="*/ 17 h 35"/>
                  <a:gd name="T24" fmla="*/ 49 w 194"/>
                  <a:gd name="T25" fmla="*/ 18 h 35"/>
                  <a:gd name="T26" fmla="*/ 37 w 194"/>
                  <a:gd name="T27" fmla="*/ 22 h 35"/>
                  <a:gd name="T28" fmla="*/ 25 w 194"/>
                  <a:gd name="T29" fmla="*/ 25 h 35"/>
                  <a:gd name="T30" fmla="*/ 13 w 194"/>
                  <a:gd name="T31" fmla="*/ 28 h 35"/>
                  <a:gd name="T32" fmla="*/ 0 w 194"/>
                  <a:gd name="T33" fmla="*/ 33 h 35"/>
                  <a:gd name="T34" fmla="*/ 1 w 194"/>
                  <a:gd name="T35" fmla="*/ 35 h 35"/>
                  <a:gd name="T36" fmla="*/ 14 w 194"/>
                  <a:gd name="T37" fmla="*/ 29 h 35"/>
                  <a:gd name="T38" fmla="*/ 25 w 194"/>
                  <a:gd name="T39" fmla="*/ 26 h 35"/>
                  <a:gd name="T40" fmla="*/ 37 w 194"/>
                  <a:gd name="T41" fmla="*/ 23 h 35"/>
                  <a:gd name="T42" fmla="*/ 49 w 194"/>
                  <a:gd name="T43" fmla="*/ 20 h 35"/>
                  <a:gd name="T44" fmla="*/ 60 w 194"/>
                  <a:gd name="T45" fmla="*/ 18 h 35"/>
                  <a:gd name="T46" fmla="*/ 72 w 194"/>
                  <a:gd name="T47" fmla="*/ 17 h 35"/>
                  <a:gd name="T48" fmla="*/ 83 w 194"/>
                  <a:gd name="T49" fmla="*/ 15 h 35"/>
                  <a:gd name="T50" fmla="*/ 96 w 194"/>
                  <a:gd name="T51" fmla="*/ 13 h 35"/>
                  <a:gd name="T52" fmla="*/ 108 w 194"/>
                  <a:gd name="T53" fmla="*/ 12 h 35"/>
                  <a:gd name="T54" fmla="*/ 120 w 194"/>
                  <a:gd name="T55" fmla="*/ 10 h 35"/>
                  <a:gd name="T56" fmla="*/ 133 w 194"/>
                  <a:gd name="T57" fmla="*/ 9 h 35"/>
                  <a:gd name="T58" fmla="*/ 145 w 194"/>
                  <a:gd name="T59" fmla="*/ 8 h 35"/>
                  <a:gd name="T60" fmla="*/ 156 w 194"/>
                  <a:gd name="T61" fmla="*/ 7 h 35"/>
                  <a:gd name="T62" fmla="*/ 169 w 194"/>
                  <a:gd name="T63" fmla="*/ 5 h 35"/>
                  <a:gd name="T64" fmla="*/ 182 w 194"/>
                  <a:gd name="T65" fmla="*/ 3 h 35"/>
                  <a:gd name="T66" fmla="*/ 194 w 194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35">
                    <a:moveTo>
                      <a:pt x="194" y="0"/>
                    </a:moveTo>
                    <a:lnTo>
                      <a:pt x="182" y="1"/>
                    </a:lnTo>
                    <a:lnTo>
                      <a:pt x="169" y="4"/>
                    </a:lnTo>
                    <a:lnTo>
                      <a:pt x="156" y="6"/>
                    </a:lnTo>
                    <a:lnTo>
                      <a:pt x="145" y="7"/>
                    </a:lnTo>
                    <a:lnTo>
                      <a:pt x="133" y="8"/>
                    </a:lnTo>
                    <a:lnTo>
                      <a:pt x="120" y="9"/>
                    </a:lnTo>
                    <a:lnTo>
                      <a:pt x="108" y="10"/>
                    </a:lnTo>
                    <a:lnTo>
                      <a:pt x="96" y="12"/>
                    </a:lnTo>
                    <a:lnTo>
                      <a:pt x="83" y="13"/>
                    </a:lnTo>
                    <a:lnTo>
                      <a:pt x="72" y="15"/>
                    </a:lnTo>
                    <a:lnTo>
                      <a:pt x="60" y="17"/>
                    </a:lnTo>
                    <a:lnTo>
                      <a:pt x="49" y="18"/>
                    </a:lnTo>
                    <a:lnTo>
                      <a:pt x="37" y="22"/>
                    </a:lnTo>
                    <a:lnTo>
                      <a:pt x="25" y="25"/>
                    </a:lnTo>
                    <a:lnTo>
                      <a:pt x="13" y="28"/>
                    </a:lnTo>
                    <a:lnTo>
                      <a:pt x="0" y="33"/>
                    </a:lnTo>
                    <a:lnTo>
                      <a:pt x="1" y="35"/>
                    </a:lnTo>
                    <a:lnTo>
                      <a:pt x="14" y="29"/>
                    </a:lnTo>
                    <a:lnTo>
                      <a:pt x="25" y="26"/>
                    </a:lnTo>
                    <a:lnTo>
                      <a:pt x="37" y="23"/>
                    </a:lnTo>
                    <a:lnTo>
                      <a:pt x="49" y="20"/>
                    </a:lnTo>
                    <a:lnTo>
                      <a:pt x="60" y="18"/>
                    </a:lnTo>
                    <a:lnTo>
                      <a:pt x="72" y="17"/>
                    </a:lnTo>
                    <a:lnTo>
                      <a:pt x="83" y="15"/>
                    </a:lnTo>
                    <a:lnTo>
                      <a:pt x="96" y="13"/>
                    </a:lnTo>
                    <a:lnTo>
                      <a:pt x="108" y="12"/>
                    </a:lnTo>
                    <a:lnTo>
                      <a:pt x="120" y="10"/>
                    </a:lnTo>
                    <a:lnTo>
                      <a:pt x="133" y="9"/>
                    </a:lnTo>
                    <a:lnTo>
                      <a:pt x="145" y="8"/>
                    </a:lnTo>
                    <a:lnTo>
                      <a:pt x="156" y="7"/>
                    </a:lnTo>
                    <a:lnTo>
                      <a:pt x="169" y="5"/>
                    </a:lnTo>
                    <a:lnTo>
                      <a:pt x="182" y="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3" name="Freeform 2511">
                <a:extLst>
                  <a:ext uri="{FF2B5EF4-FFF2-40B4-BE49-F238E27FC236}">
                    <a16:creationId xmlns:a16="http://schemas.microsoft.com/office/drawing/2014/main" id="{F2F39042-29C4-46B4-81A8-05A88857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10"/>
                <a:ext cx="10" cy="4"/>
              </a:xfrm>
              <a:custGeom>
                <a:avLst/>
                <a:gdLst>
                  <a:gd name="T0" fmla="*/ 31 w 31"/>
                  <a:gd name="T1" fmla="*/ 0 h 11"/>
                  <a:gd name="T2" fmla="*/ 28 w 31"/>
                  <a:gd name="T3" fmla="*/ 1 h 11"/>
                  <a:gd name="T4" fmla="*/ 24 w 31"/>
                  <a:gd name="T5" fmla="*/ 1 h 11"/>
                  <a:gd name="T6" fmla="*/ 19 w 31"/>
                  <a:gd name="T7" fmla="*/ 3 h 11"/>
                  <a:gd name="T8" fmla="*/ 15 w 31"/>
                  <a:gd name="T9" fmla="*/ 4 h 11"/>
                  <a:gd name="T10" fmla="*/ 10 w 31"/>
                  <a:gd name="T11" fmla="*/ 7 h 11"/>
                  <a:gd name="T12" fmla="*/ 6 w 31"/>
                  <a:gd name="T13" fmla="*/ 9 h 11"/>
                  <a:gd name="T14" fmla="*/ 3 w 31"/>
                  <a:gd name="T15" fmla="*/ 10 h 11"/>
                  <a:gd name="T16" fmla="*/ 0 w 31"/>
                  <a:gd name="T17" fmla="*/ 11 h 11"/>
                  <a:gd name="T18" fmla="*/ 0 w 31"/>
                  <a:gd name="T19" fmla="*/ 11 h 11"/>
                  <a:gd name="T20" fmla="*/ 3 w 31"/>
                  <a:gd name="T21" fmla="*/ 11 h 11"/>
                  <a:gd name="T22" fmla="*/ 7 w 31"/>
                  <a:gd name="T23" fmla="*/ 10 h 11"/>
                  <a:gd name="T24" fmla="*/ 12 w 31"/>
                  <a:gd name="T25" fmla="*/ 9 h 11"/>
                  <a:gd name="T26" fmla="*/ 16 w 31"/>
                  <a:gd name="T27" fmla="*/ 7 h 11"/>
                  <a:gd name="T28" fmla="*/ 20 w 31"/>
                  <a:gd name="T29" fmla="*/ 4 h 11"/>
                  <a:gd name="T30" fmla="*/ 26 w 31"/>
                  <a:gd name="T31" fmla="*/ 2 h 11"/>
                  <a:gd name="T32" fmla="*/ 28 w 31"/>
                  <a:gd name="T33" fmla="*/ 1 h 11"/>
                  <a:gd name="T34" fmla="*/ 31 w 31"/>
                  <a:gd name="T35" fmla="*/ 1 h 11"/>
                  <a:gd name="T36" fmla="*/ 31 w 3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28" y="1"/>
                    </a:lnTo>
                    <a:lnTo>
                      <a:pt x="24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0"/>
                    </a:lnTo>
                    <a:lnTo>
                      <a:pt x="12" y="9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4" name="Freeform 2512">
                <a:extLst>
                  <a:ext uri="{FF2B5EF4-FFF2-40B4-BE49-F238E27FC236}">
                    <a16:creationId xmlns:a16="http://schemas.microsoft.com/office/drawing/2014/main" id="{0D225428-C0AF-48EC-A926-A79A3691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784"/>
                <a:ext cx="33" cy="39"/>
              </a:xfrm>
              <a:custGeom>
                <a:avLst/>
                <a:gdLst>
                  <a:gd name="T0" fmla="*/ 101 w 101"/>
                  <a:gd name="T1" fmla="*/ 39 h 117"/>
                  <a:gd name="T2" fmla="*/ 89 w 101"/>
                  <a:gd name="T3" fmla="*/ 47 h 117"/>
                  <a:gd name="T4" fmla="*/ 80 w 101"/>
                  <a:gd name="T5" fmla="*/ 56 h 117"/>
                  <a:gd name="T6" fmla="*/ 76 w 101"/>
                  <a:gd name="T7" fmla="*/ 63 h 117"/>
                  <a:gd name="T8" fmla="*/ 72 w 101"/>
                  <a:gd name="T9" fmla="*/ 74 h 117"/>
                  <a:gd name="T10" fmla="*/ 71 w 101"/>
                  <a:gd name="T11" fmla="*/ 84 h 117"/>
                  <a:gd name="T12" fmla="*/ 69 w 101"/>
                  <a:gd name="T13" fmla="*/ 95 h 117"/>
                  <a:gd name="T14" fmla="*/ 67 w 101"/>
                  <a:gd name="T15" fmla="*/ 105 h 117"/>
                  <a:gd name="T16" fmla="*/ 62 w 101"/>
                  <a:gd name="T17" fmla="*/ 117 h 117"/>
                  <a:gd name="T18" fmla="*/ 48 w 101"/>
                  <a:gd name="T19" fmla="*/ 101 h 117"/>
                  <a:gd name="T20" fmla="*/ 45 w 101"/>
                  <a:gd name="T21" fmla="*/ 101 h 117"/>
                  <a:gd name="T22" fmla="*/ 42 w 101"/>
                  <a:gd name="T23" fmla="*/ 101 h 117"/>
                  <a:gd name="T24" fmla="*/ 38 w 101"/>
                  <a:gd name="T25" fmla="*/ 101 h 117"/>
                  <a:gd name="T26" fmla="*/ 34 w 101"/>
                  <a:gd name="T27" fmla="*/ 102 h 117"/>
                  <a:gd name="T28" fmla="*/ 30 w 101"/>
                  <a:gd name="T29" fmla="*/ 102 h 117"/>
                  <a:gd name="T30" fmla="*/ 26 w 101"/>
                  <a:gd name="T31" fmla="*/ 103 h 117"/>
                  <a:gd name="T32" fmla="*/ 22 w 101"/>
                  <a:gd name="T33" fmla="*/ 104 h 117"/>
                  <a:gd name="T34" fmla="*/ 17 w 101"/>
                  <a:gd name="T35" fmla="*/ 105 h 117"/>
                  <a:gd name="T36" fmla="*/ 18 w 101"/>
                  <a:gd name="T37" fmla="*/ 102 h 117"/>
                  <a:gd name="T38" fmla="*/ 17 w 101"/>
                  <a:gd name="T39" fmla="*/ 99 h 117"/>
                  <a:gd name="T40" fmla="*/ 15 w 101"/>
                  <a:gd name="T41" fmla="*/ 95 h 117"/>
                  <a:gd name="T42" fmla="*/ 11 w 101"/>
                  <a:gd name="T43" fmla="*/ 92 h 117"/>
                  <a:gd name="T44" fmla="*/ 6 w 101"/>
                  <a:gd name="T45" fmla="*/ 89 h 117"/>
                  <a:gd name="T46" fmla="*/ 3 w 101"/>
                  <a:gd name="T47" fmla="*/ 85 h 117"/>
                  <a:gd name="T48" fmla="*/ 0 w 101"/>
                  <a:gd name="T49" fmla="*/ 81 h 117"/>
                  <a:gd name="T50" fmla="*/ 0 w 101"/>
                  <a:gd name="T51" fmla="*/ 80 h 117"/>
                  <a:gd name="T52" fmla="*/ 6 w 101"/>
                  <a:gd name="T53" fmla="*/ 77 h 117"/>
                  <a:gd name="T54" fmla="*/ 11 w 101"/>
                  <a:gd name="T55" fmla="*/ 76 h 117"/>
                  <a:gd name="T56" fmla="*/ 15 w 101"/>
                  <a:gd name="T57" fmla="*/ 75 h 117"/>
                  <a:gd name="T58" fmla="*/ 18 w 101"/>
                  <a:gd name="T59" fmla="*/ 74 h 117"/>
                  <a:gd name="T60" fmla="*/ 22 w 101"/>
                  <a:gd name="T61" fmla="*/ 71 h 117"/>
                  <a:gd name="T62" fmla="*/ 24 w 101"/>
                  <a:gd name="T63" fmla="*/ 66 h 117"/>
                  <a:gd name="T64" fmla="*/ 29 w 101"/>
                  <a:gd name="T65" fmla="*/ 58 h 117"/>
                  <a:gd name="T66" fmla="*/ 34 w 101"/>
                  <a:gd name="T67" fmla="*/ 48 h 117"/>
                  <a:gd name="T68" fmla="*/ 34 w 101"/>
                  <a:gd name="T69" fmla="*/ 44 h 117"/>
                  <a:gd name="T70" fmla="*/ 35 w 101"/>
                  <a:gd name="T71" fmla="*/ 41 h 117"/>
                  <a:gd name="T72" fmla="*/ 36 w 101"/>
                  <a:gd name="T73" fmla="*/ 38 h 117"/>
                  <a:gd name="T74" fmla="*/ 38 w 101"/>
                  <a:gd name="T75" fmla="*/ 34 h 117"/>
                  <a:gd name="T76" fmla="*/ 40 w 101"/>
                  <a:gd name="T77" fmla="*/ 32 h 117"/>
                  <a:gd name="T78" fmla="*/ 42 w 101"/>
                  <a:gd name="T79" fmla="*/ 29 h 117"/>
                  <a:gd name="T80" fmla="*/ 44 w 101"/>
                  <a:gd name="T81" fmla="*/ 24 h 117"/>
                  <a:gd name="T82" fmla="*/ 46 w 101"/>
                  <a:gd name="T83" fmla="*/ 20 h 117"/>
                  <a:gd name="T84" fmla="*/ 51 w 101"/>
                  <a:gd name="T85" fmla="*/ 15 h 117"/>
                  <a:gd name="T86" fmla="*/ 58 w 101"/>
                  <a:gd name="T87" fmla="*/ 11 h 117"/>
                  <a:gd name="T88" fmla="*/ 66 w 101"/>
                  <a:gd name="T89" fmla="*/ 6 h 117"/>
                  <a:gd name="T90" fmla="*/ 73 w 101"/>
                  <a:gd name="T91" fmla="*/ 5 h 117"/>
                  <a:gd name="T92" fmla="*/ 81 w 101"/>
                  <a:gd name="T93" fmla="*/ 3 h 117"/>
                  <a:gd name="T94" fmla="*/ 89 w 101"/>
                  <a:gd name="T95" fmla="*/ 1 h 117"/>
                  <a:gd name="T96" fmla="*/ 92 w 101"/>
                  <a:gd name="T97" fmla="*/ 0 h 117"/>
                  <a:gd name="T98" fmla="*/ 95 w 101"/>
                  <a:gd name="T99" fmla="*/ 0 h 117"/>
                  <a:gd name="T100" fmla="*/ 96 w 101"/>
                  <a:gd name="T101" fmla="*/ 2 h 117"/>
                  <a:gd name="T102" fmla="*/ 96 w 101"/>
                  <a:gd name="T103" fmla="*/ 4 h 117"/>
                  <a:gd name="T104" fmla="*/ 98 w 101"/>
                  <a:gd name="T105" fmla="*/ 6 h 117"/>
                  <a:gd name="T106" fmla="*/ 99 w 101"/>
                  <a:gd name="T107" fmla="*/ 12 h 117"/>
                  <a:gd name="T108" fmla="*/ 100 w 101"/>
                  <a:gd name="T109" fmla="*/ 19 h 117"/>
                  <a:gd name="T110" fmla="*/ 101 w 101"/>
                  <a:gd name="T111" fmla="*/ 24 h 117"/>
                  <a:gd name="T112" fmla="*/ 101 w 101"/>
                  <a:gd name="T113" fmla="*/ 32 h 117"/>
                  <a:gd name="T114" fmla="*/ 101 w 101"/>
                  <a:gd name="T115" fmla="*/ 3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17">
                    <a:moveTo>
                      <a:pt x="101" y="39"/>
                    </a:moveTo>
                    <a:lnTo>
                      <a:pt x="89" y="47"/>
                    </a:lnTo>
                    <a:lnTo>
                      <a:pt x="80" y="56"/>
                    </a:lnTo>
                    <a:lnTo>
                      <a:pt x="76" y="63"/>
                    </a:lnTo>
                    <a:lnTo>
                      <a:pt x="72" y="74"/>
                    </a:lnTo>
                    <a:lnTo>
                      <a:pt x="71" y="84"/>
                    </a:lnTo>
                    <a:lnTo>
                      <a:pt x="69" y="95"/>
                    </a:lnTo>
                    <a:lnTo>
                      <a:pt x="67" y="105"/>
                    </a:lnTo>
                    <a:lnTo>
                      <a:pt x="62" y="117"/>
                    </a:lnTo>
                    <a:lnTo>
                      <a:pt x="48" y="101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4" y="102"/>
                    </a:lnTo>
                    <a:lnTo>
                      <a:pt x="30" y="102"/>
                    </a:lnTo>
                    <a:lnTo>
                      <a:pt x="26" y="103"/>
                    </a:lnTo>
                    <a:lnTo>
                      <a:pt x="22" y="104"/>
                    </a:lnTo>
                    <a:lnTo>
                      <a:pt x="17" y="105"/>
                    </a:lnTo>
                    <a:lnTo>
                      <a:pt x="18" y="102"/>
                    </a:lnTo>
                    <a:lnTo>
                      <a:pt x="17" y="99"/>
                    </a:lnTo>
                    <a:lnTo>
                      <a:pt x="15" y="95"/>
                    </a:lnTo>
                    <a:lnTo>
                      <a:pt x="11" y="92"/>
                    </a:lnTo>
                    <a:lnTo>
                      <a:pt x="6" y="89"/>
                    </a:lnTo>
                    <a:lnTo>
                      <a:pt x="3" y="85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6" y="77"/>
                    </a:lnTo>
                    <a:lnTo>
                      <a:pt x="11" y="76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22" y="71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5" y="41"/>
                    </a:lnTo>
                    <a:lnTo>
                      <a:pt x="36" y="38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29"/>
                    </a:lnTo>
                    <a:lnTo>
                      <a:pt x="44" y="24"/>
                    </a:lnTo>
                    <a:lnTo>
                      <a:pt x="46" y="20"/>
                    </a:lnTo>
                    <a:lnTo>
                      <a:pt x="51" y="15"/>
                    </a:lnTo>
                    <a:lnTo>
                      <a:pt x="58" y="11"/>
                    </a:lnTo>
                    <a:lnTo>
                      <a:pt x="66" y="6"/>
                    </a:lnTo>
                    <a:lnTo>
                      <a:pt x="73" y="5"/>
                    </a:lnTo>
                    <a:lnTo>
                      <a:pt x="81" y="3"/>
                    </a:lnTo>
                    <a:lnTo>
                      <a:pt x="89" y="1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99" y="12"/>
                    </a:lnTo>
                    <a:lnTo>
                      <a:pt x="100" y="19"/>
                    </a:lnTo>
                    <a:lnTo>
                      <a:pt x="101" y="24"/>
                    </a:lnTo>
                    <a:lnTo>
                      <a:pt x="101" y="32"/>
                    </a:lnTo>
                    <a:lnTo>
                      <a:pt x="101" y="3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5" name="Freeform 2513">
                <a:extLst>
                  <a:ext uri="{FF2B5EF4-FFF2-40B4-BE49-F238E27FC236}">
                    <a16:creationId xmlns:a16="http://schemas.microsoft.com/office/drawing/2014/main" id="{D46969F9-7426-4041-971A-CE02DD74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796"/>
                <a:ext cx="13" cy="27"/>
              </a:xfrm>
              <a:custGeom>
                <a:avLst/>
                <a:gdLst>
                  <a:gd name="T0" fmla="*/ 0 w 40"/>
                  <a:gd name="T1" fmla="*/ 80 h 80"/>
                  <a:gd name="T2" fmla="*/ 2 w 40"/>
                  <a:gd name="T3" fmla="*/ 80 h 80"/>
                  <a:gd name="T4" fmla="*/ 6 w 40"/>
                  <a:gd name="T5" fmla="*/ 68 h 80"/>
                  <a:gd name="T6" fmla="*/ 7 w 40"/>
                  <a:gd name="T7" fmla="*/ 58 h 80"/>
                  <a:gd name="T8" fmla="*/ 11 w 40"/>
                  <a:gd name="T9" fmla="*/ 46 h 80"/>
                  <a:gd name="T10" fmla="*/ 12 w 40"/>
                  <a:gd name="T11" fmla="*/ 36 h 80"/>
                  <a:gd name="T12" fmla="*/ 15 w 40"/>
                  <a:gd name="T13" fmla="*/ 27 h 80"/>
                  <a:gd name="T14" fmla="*/ 19 w 40"/>
                  <a:gd name="T15" fmla="*/ 18 h 80"/>
                  <a:gd name="T16" fmla="*/ 27 w 40"/>
                  <a:gd name="T17" fmla="*/ 9 h 80"/>
                  <a:gd name="T18" fmla="*/ 40 w 40"/>
                  <a:gd name="T19" fmla="*/ 2 h 80"/>
                  <a:gd name="T20" fmla="*/ 39 w 40"/>
                  <a:gd name="T21" fmla="*/ 0 h 80"/>
                  <a:gd name="T22" fmla="*/ 27 w 40"/>
                  <a:gd name="T23" fmla="*/ 8 h 80"/>
                  <a:gd name="T24" fmla="*/ 18 w 40"/>
                  <a:gd name="T25" fmla="*/ 17 h 80"/>
                  <a:gd name="T26" fmla="*/ 13 w 40"/>
                  <a:gd name="T27" fmla="*/ 25 h 80"/>
                  <a:gd name="T28" fmla="*/ 11 w 40"/>
                  <a:gd name="T29" fmla="*/ 36 h 80"/>
                  <a:gd name="T30" fmla="*/ 8 w 40"/>
                  <a:gd name="T31" fmla="*/ 46 h 80"/>
                  <a:gd name="T32" fmla="*/ 7 w 40"/>
                  <a:gd name="T33" fmla="*/ 58 h 80"/>
                  <a:gd name="T34" fmla="*/ 4 w 40"/>
                  <a:gd name="T35" fmla="*/ 68 h 80"/>
                  <a:gd name="T36" fmla="*/ 0 w 40"/>
                  <a:gd name="T37" fmla="*/ 79 h 80"/>
                  <a:gd name="T38" fmla="*/ 2 w 40"/>
                  <a:gd name="T39" fmla="*/ 79 h 80"/>
                  <a:gd name="T40" fmla="*/ 0 w 40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0">
                    <a:moveTo>
                      <a:pt x="0" y="80"/>
                    </a:moveTo>
                    <a:lnTo>
                      <a:pt x="2" y="80"/>
                    </a:lnTo>
                    <a:lnTo>
                      <a:pt x="6" y="68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2" y="36"/>
                    </a:lnTo>
                    <a:lnTo>
                      <a:pt x="15" y="27"/>
                    </a:lnTo>
                    <a:lnTo>
                      <a:pt x="19" y="18"/>
                    </a:lnTo>
                    <a:lnTo>
                      <a:pt x="27" y="9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27" y="8"/>
                    </a:lnTo>
                    <a:lnTo>
                      <a:pt x="18" y="17"/>
                    </a:lnTo>
                    <a:lnTo>
                      <a:pt x="13" y="25"/>
                    </a:lnTo>
                    <a:lnTo>
                      <a:pt x="11" y="36"/>
                    </a:lnTo>
                    <a:lnTo>
                      <a:pt x="8" y="46"/>
                    </a:lnTo>
                    <a:lnTo>
                      <a:pt x="7" y="58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6" name="Freeform 2514">
                <a:extLst>
                  <a:ext uri="{FF2B5EF4-FFF2-40B4-BE49-F238E27FC236}">
                    <a16:creationId xmlns:a16="http://schemas.microsoft.com/office/drawing/2014/main" id="{C4A704AA-F797-4952-ADF1-4DAD1FE9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17"/>
                <a:ext cx="5" cy="6"/>
              </a:xfrm>
              <a:custGeom>
                <a:avLst/>
                <a:gdLst>
                  <a:gd name="T0" fmla="*/ 0 w 15"/>
                  <a:gd name="T1" fmla="*/ 2 h 18"/>
                  <a:gd name="T2" fmla="*/ 0 w 15"/>
                  <a:gd name="T3" fmla="*/ 2 h 18"/>
                  <a:gd name="T4" fmla="*/ 14 w 15"/>
                  <a:gd name="T5" fmla="*/ 18 h 18"/>
                  <a:gd name="T6" fmla="*/ 15 w 15"/>
                  <a:gd name="T7" fmla="*/ 17 h 18"/>
                  <a:gd name="T8" fmla="*/ 1 w 15"/>
                  <a:gd name="T9" fmla="*/ 0 h 18"/>
                  <a:gd name="T10" fmla="*/ 0 w 15"/>
                  <a:gd name="T11" fmla="*/ 0 h 18"/>
                  <a:gd name="T12" fmla="*/ 0 w 15"/>
                  <a:gd name="T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0" y="2"/>
                    </a:moveTo>
                    <a:lnTo>
                      <a:pt x="0" y="2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7" name="Freeform 2515">
                <a:extLst>
                  <a:ext uri="{FF2B5EF4-FFF2-40B4-BE49-F238E27FC236}">
                    <a16:creationId xmlns:a16="http://schemas.microsoft.com/office/drawing/2014/main" id="{D0616B8B-45FC-403F-882F-050B2AC99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2817"/>
                <a:ext cx="10" cy="2"/>
              </a:xfrm>
              <a:custGeom>
                <a:avLst/>
                <a:gdLst>
                  <a:gd name="T0" fmla="*/ 0 w 31"/>
                  <a:gd name="T1" fmla="*/ 5 h 7"/>
                  <a:gd name="T2" fmla="*/ 2 w 31"/>
                  <a:gd name="T3" fmla="*/ 7 h 7"/>
                  <a:gd name="T4" fmla="*/ 6 w 31"/>
                  <a:gd name="T5" fmla="*/ 5 h 7"/>
                  <a:gd name="T6" fmla="*/ 10 w 31"/>
                  <a:gd name="T7" fmla="*/ 5 h 7"/>
                  <a:gd name="T8" fmla="*/ 14 w 31"/>
                  <a:gd name="T9" fmla="*/ 2 h 7"/>
                  <a:gd name="T10" fmla="*/ 18 w 31"/>
                  <a:gd name="T11" fmla="*/ 2 h 7"/>
                  <a:gd name="T12" fmla="*/ 21 w 31"/>
                  <a:gd name="T13" fmla="*/ 2 h 7"/>
                  <a:gd name="T14" fmla="*/ 26 w 31"/>
                  <a:gd name="T15" fmla="*/ 2 h 7"/>
                  <a:gd name="T16" fmla="*/ 29 w 31"/>
                  <a:gd name="T17" fmla="*/ 2 h 7"/>
                  <a:gd name="T18" fmla="*/ 31 w 31"/>
                  <a:gd name="T19" fmla="*/ 2 h 7"/>
                  <a:gd name="T20" fmla="*/ 31 w 31"/>
                  <a:gd name="T21" fmla="*/ 0 h 7"/>
                  <a:gd name="T22" fmla="*/ 29 w 31"/>
                  <a:gd name="T23" fmla="*/ 0 h 7"/>
                  <a:gd name="T24" fmla="*/ 26 w 31"/>
                  <a:gd name="T25" fmla="*/ 0 h 7"/>
                  <a:gd name="T26" fmla="*/ 21 w 31"/>
                  <a:gd name="T27" fmla="*/ 0 h 7"/>
                  <a:gd name="T28" fmla="*/ 18 w 31"/>
                  <a:gd name="T29" fmla="*/ 1 h 7"/>
                  <a:gd name="T30" fmla="*/ 14 w 31"/>
                  <a:gd name="T31" fmla="*/ 1 h 7"/>
                  <a:gd name="T32" fmla="*/ 10 w 31"/>
                  <a:gd name="T33" fmla="*/ 2 h 7"/>
                  <a:gd name="T34" fmla="*/ 6 w 31"/>
                  <a:gd name="T35" fmla="*/ 4 h 7"/>
                  <a:gd name="T36" fmla="*/ 0 w 31"/>
                  <a:gd name="T37" fmla="*/ 5 h 7"/>
                  <a:gd name="T38" fmla="*/ 2 w 31"/>
                  <a:gd name="T39" fmla="*/ 7 h 7"/>
                  <a:gd name="T40" fmla="*/ 0 w 31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0" y="5"/>
                    </a:moveTo>
                    <a:lnTo>
                      <a:pt x="2" y="7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8" name="Freeform 2516">
                <a:extLst>
                  <a:ext uri="{FF2B5EF4-FFF2-40B4-BE49-F238E27FC236}">
                    <a16:creationId xmlns:a16="http://schemas.microsoft.com/office/drawing/2014/main" id="{2F7D5463-8D20-41D7-838E-A93DE5D0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10"/>
                <a:ext cx="7" cy="9"/>
              </a:xfrm>
              <a:custGeom>
                <a:avLst/>
                <a:gdLst>
                  <a:gd name="T0" fmla="*/ 0 w 21"/>
                  <a:gd name="T1" fmla="*/ 0 h 27"/>
                  <a:gd name="T2" fmla="*/ 0 w 21"/>
                  <a:gd name="T3" fmla="*/ 3 h 27"/>
                  <a:gd name="T4" fmla="*/ 3 w 21"/>
                  <a:gd name="T5" fmla="*/ 8 h 27"/>
                  <a:gd name="T6" fmla="*/ 6 w 21"/>
                  <a:gd name="T7" fmla="*/ 11 h 27"/>
                  <a:gd name="T8" fmla="*/ 9 w 21"/>
                  <a:gd name="T9" fmla="*/ 14 h 27"/>
                  <a:gd name="T10" fmla="*/ 15 w 21"/>
                  <a:gd name="T11" fmla="*/ 18 h 27"/>
                  <a:gd name="T12" fmla="*/ 17 w 21"/>
                  <a:gd name="T13" fmla="*/ 21 h 27"/>
                  <a:gd name="T14" fmla="*/ 17 w 21"/>
                  <a:gd name="T15" fmla="*/ 23 h 27"/>
                  <a:gd name="T16" fmla="*/ 17 w 21"/>
                  <a:gd name="T17" fmla="*/ 26 h 27"/>
                  <a:gd name="T18" fmla="*/ 18 w 21"/>
                  <a:gd name="T19" fmla="*/ 27 h 27"/>
                  <a:gd name="T20" fmla="*/ 21 w 21"/>
                  <a:gd name="T21" fmla="*/ 23 h 27"/>
                  <a:gd name="T22" fmla="*/ 18 w 21"/>
                  <a:gd name="T23" fmla="*/ 20 h 27"/>
                  <a:gd name="T24" fmla="*/ 16 w 21"/>
                  <a:gd name="T25" fmla="*/ 17 h 27"/>
                  <a:gd name="T26" fmla="*/ 12 w 21"/>
                  <a:gd name="T27" fmla="*/ 13 h 27"/>
                  <a:gd name="T28" fmla="*/ 7 w 21"/>
                  <a:gd name="T29" fmla="*/ 10 h 27"/>
                  <a:gd name="T30" fmla="*/ 4 w 21"/>
                  <a:gd name="T31" fmla="*/ 7 h 27"/>
                  <a:gd name="T32" fmla="*/ 2 w 21"/>
                  <a:gd name="T33" fmla="*/ 3 h 27"/>
                  <a:gd name="T34" fmla="*/ 2 w 21"/>
                  <a:gd name="T35" fmla="*/ 2 h 27"/>
                  <a:gd name="T36" fmla="*/ 0 w 21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5" y="18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21" y="23"/>
                    </a:lnTo>
                    <a:lnTo>
                      <a:pt x="18" y="20"/>
                    </a:lnTo>
                    <a:lnTo>
                      <a:pt x="16" y="17"/>
                    </a:lnTo>
                    <a:lnTo>
                      <a:pt x="12" y="13"/>
                    </a:lnTo>
                    <a:lnTo>
                      <a:pt x="7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9" name="Freeform 2517">
                <a:extLst>
                  <a:ext uri="{FF2B5EF4-FFF2-40B4-BE49-F238E27FC236}">
                    <a16:creationId xmlns:a16="http://schemas.microsoft.com/office/drawing/2014/main" id="{24E104E6-A65F-4C9B-A233-DC968D93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799"/>
                <a:ext cx="13" cy="12"/>
              </a:xfrm>
              <a:custGeom>
                <a:avLst/>
                <a:gdLst>
                  <a:gd name="T0" fmla="*/ 34 w 37"/>
                  <a:gd name="T1" fmla="*/ 2 h 35"/>
                  <a:gd name="T2" fmla="*/ 34 w 37"/>
                  <a:gd name="T3" fmla="*/ 0 h 35"/>
                  <a:gd name="T4" fmla="*/ 28 w 37"/>
                  <a:gd name="T5" fmla="*/ 12 h 35"/>
                  <a:gd name="T6" fmla="*/ 25 w 37"/>
                  <a:gd name="T7" fmla="*/ 19 h 35"/>
                  <a:gd name="T8" fmla="*/ 22 w 37"/>
                  <a:gd name="T9" fmla="*/ 25 h 35"/>
                  <a:gd name="T10" fmla="*/ 18 w 37"/>
                  <a:gd name="T11" fmla="*/ 26 h 35"/>
                  <a:gd name="T12" fmla="*/ 15 w 37"/>
                  <a:gd name="T13" fmla="*/ 28 h 35"/>
                  <a:gd name="T14" fmla="*/ 12 w 37"/>
                  <a:gd name="T15" fmla="*/ 30 h 35"/>
                  <a:gd name="T16" fmla="*/ 6 w 37"/>
                  <a:gd name="T17" fmla="*/ 31 h 35"/>
                  <a:gd name="T18" fmla="*/ 0 w 37"/>
                  <a:gd name="T19" fmla="*/ 33 h 35"/>
                  <a:gd name="T20" fmla="*/ 3 w 37"/>
                  <a:gd name="T21" fmla="*/ 35 h 35"/>
                  <a:gd name="T22" fmla="*/ 8 w 37"/>
                  <a:gd name="T23" fmla="*/ 33 h 35"/>
                  <a:gd name="T24" fmla="*/ 13 w 37"/>
                  <a:gd name="T25" fmla="*/ 31 h 35"/>
                  <a:gd name="T26" fmla="*/ 17 w 37"/>
                  <a:gd name="T27" fmla="*/ 30 h 35"/>
                  <a:gd name="T28" fmla="*/ 19 w 37"/>
                  <a:gd name="T29" fmla="*/ 28 h 35"/>
                  <a:gd name="T30" fmla="*/ 23 w 37"/>
                  <a:gd name="T31" fmla="*/ 26 h 35"/>
                  <a:gd name="T32" fmla="*/ 26 w 37"/>
                  <a:gd name="T33" fmla="*/ 21 h 35"/>
                  <a:gd name="T34" fmla="*/ 31 w 37"/>
                  <a:gd name="T35" fmla="*/ 13 h 35"/>
                  <a:gd name="T36" fmla="*/ 36 w 37"/>
                  <a:gd name="T37" fmla="*/ 3 h 35"/>
                  <a:gd name="T38" fmla="*/ 37 w 37"/>
                  <a:gd name="T39" fmla="*/ 2 h 35"/>
                  <a:gd name="T40" fmla="*/ 34 w 37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5">
                    <a:moveTo>
                      <a:pt x="34" y="2"/>
                    </a:moveTo>
                    <a:lnTo>
                      <a:pt x="34" y="0"/>
                    </a:lnTo>
                    <a:lnTo>
                      <a:pt x="28" y="12"/>
                    </a:lnTo>
                    <a:lnTo>
                      <a:pt x="25" y="19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5" y="28"/>
                    </a:lnTo>
                    <a:lnTo>
                      <a:pt x="12" y="30"/>
                    </a:lnTo>
                    <a:lnTo>
                      <a:pt x="6" y="31"/>
                    </a:lnTo>
                    <a:lnTo>
                      <a:pt x="0" y="33"/>
                    </a:lnTo>
                    <a:lnTo>
                      <a:pt x="3" y="35"/>
                    </a:lnTo>
                    <a:lnTo>
                      <a:pt x="8" y="33"/>
                    </a:lnTo>
                    <a:lnTo>
                      <a:pt x="13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23" y="26"/>
                    </a:lnTo>
                    <a:lnTo>
                      <a:pt x="26" y="21"/>
                    </a:lnTo>
                    <a:lnTo>
                      <a:pt x="31" y="13"/>
                    </a:lnTo>
                    <a:lnTo>
                      <a:pt x="36" y="3"/>
                    </a:lnTo>
                    <a:lnTo>
                      <a:pt x="37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0" name="Freeform 2518">
                <a:extLst>
                  <a:ext uri="{FF2B5EF4-FFF2-40B4-BE49-F238E27FC236}">
                    <a16:creationId xmlns:a16="http://schemas.microsoft.com/office/drawing/2014/main" id="{5D788FDD-EC46-4676-92C6-1064BFCE3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791"/>
                <a:ext cx="5" cy="9"/>
              </a:xfrm>
              <a:custGeom>
                <a:avLst/>
                <a:gdLst>
                  <a:gd name="T0" fmla="*/ 13 w 14"/>
                  <a:gd name="T1" fmla="*/ 0 h 28"/>
                  <a:gd name="T2" fmla="*/ 10 w 14"/>
                  <a:gd name="T3" fmla="*/ 4 h 28"/>
                  <a:gd name="T4" fmla="*/ 8 w 14"/>
                  <a:gd name="T5" fmla="*/ 7 h 28"/>
                  <a:gd name="T6" fmla="*/ 6 w 14"/>
                  <a:gd name="T7" fmla="*/ 11 h 28"/>
                  <a:gd name="T8" fmla="*/ 4 w 14"/>
                  <a:gd name="T9" fmla="*/ 14 h 28"/>
                  <a:gd name="T10" fmla="*/ 3 w 14"/>
                  <a:gd name="T11" fmla="*/ 18 h 28"/>
                  <a:gd name="T12" fmla="*/ 3 w 14"/>
                  <a:gd name="T13" fmla="*/ 21 h 28"/>
                  <a:gd name="T14" fmla="*/ 0 w 14"/>
                  <a:gd name="T15" fmla="*/ 24 h 28"/>
                  <a:gd name="T16" fmla="*/ 0 w 14"/>
                  <a:gd name="T17" fmla="*/ 28 h 28"/>
                  <a:gd name="T18" fmla="*/ 3 w 14"/>
                  <a:gd name="T19" fmla="*/ 28 h 28"/>
                  <a:gd name="T20" fmla="*/ 3 w 14"/>
                  <a:gd name="T21" fmla="*/ 24 h 28"/>
                  <a:gd name="T22" fmla="*/ 4 w 14"/>
                  <a:gd name="T23" fmla="*/ 21 h 28"/>
                  <a:gd name="T24" fmla="*/ 4 w 14"/>
                  <a:gd name="T25" fmla="*/ 18 h 28"/>
                  <a:gd name="T26" fmla="*/ 6 w 14"/>
                  <a:gd name="T27" fmla="*/ 15 h 28"/>
                  <a:gd name="T28" fmla="*/ 8 w 14"/>
                  <a:gd name="T29" fmla="*/ 12 h 28"/>
                  <a:gd name="T30" fmla="*/ 10 w 14"/>
                  <a:gd name="T31" fmla="*/ 9 h 28"/>
                  <a:gd name="T32" fmla="*/ 11 w 14"/>
                  <a:gd name="T33" fmla="*/ 4 h 28"/>
                  <a:gd name="T34" fmla="*/ 14 w 14"/>
                  <a:gd name="T35" fmla="*/ 1 h 28"/>
                  <a:gd name="T36" fmla="*/ 13 w 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8">
                    <a:moveTo>
                      <a:pt x="13" y="0"/>
                    </a:moveTo>
                    <a:lnTo>
                      <a:pt x="10" y="4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1" name="Freeform 2519">
                <a:extLst>
                  <a:ext uri="{FF2B5EF4-FFF2-40B4-BE49-F238E27FC236}">
                    <a16:creationId xmlns:a16="http://schemas.microsoft.com/office/drawing/2014/main" id="{0FEF9341-92AD-493A-8FCF-2DF4D6B40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3"/>
                <a:ext cx="17" cy="8"/>
              </a:xfrm>
              <a:custGeom>
                <a:avLst/>
                <a:gdLst>
                  <a:gd name="T0" fmla="*/ 50 w 50"/>
                  <a:gd name="T1" fmla="*/ 1 h 23"/>
                  <a:gd name="T2" fmla="*/ 48 w 50"/>
                  <a:gd name="T3" fmla="*/ 0 h 23"/>
                  <a:gd name="T4" fmla="*/ 44 w 50"/>
                  <a:gd name="T5" fmla="*/ 1 h 23"/>
                  <a:gd name="T6" fmla="*/ 36 w 50"/>
                  <a:gd name="T7" fmla="*/ 4 h 23"/>
                  <a:gd name="T8" fmla="*/ 29 w 50"/>
                  <a:gd name="T9" fmla="*/ 6 h 23"/>
                  <a:gd name="T10" fmla="*/ 20 w 50"/>
                  <a:gd name="T11" fmla="*/ 8 h 23"/>
                  <a:gd name="T12" fmla="*/ 13 w 50"/>
                  <a:gd name="T13" fmla="*/ 12 h 23"/>
                  <a:gd name="T14" fmla="*/ 5 w 50"/>
                  <a:gd name="T15" fmla="*/ 17 h 23"/>
                  <a:gd name="T16" fmla="*/ 0 w 50"/>
                  <a:gd name="T17" fmla="*/ 20 h 23"/>
                  <a:gd name="T18" fmla="*/ 2 w 50"/>
                  <a:gd name="T19" fmla="*/ 23 h 23"/>
                  <a:gd name="T20" fmla="*/ 7 w 50"/>
                  <a:gd name="T21" fmla="*/ 17 h 23"/>
                  <a:gd name="T22" fmla="*/ 13 w 50"/>
                  <a:gd name="T23" fmla="*/ 13 h 23"/>
                  <a:gd name="T24" fmla="*/ 22 w 50"/>
                  <a:gd name="T25" fmla="*/ 9 h 23"/>
                  <a:gd name="T26" fmla="*/ 29 w 50"/>
                  <a:gd name="T27" fmla="*/ 7 h 23"/>
                  <a:gd name="T28" fmla="*/ 36 w 50"/>
                  <a:gd name="T29" fmla="*/ 5 h 23"/>
                  <a:gd name="T30" fmla="*/ 44 w 50"/>
                  <a:gd name="T31" fmla="*/ 3 h 23"/>
                  <a:gd name="T32" fmla="*/ 48 w 50"/>
                  <a:gd name="T33" fmla="*/ 3 h 23"/>
                  <a:gd name="T34" fmla="*/ 49 w 50"/>
                  <a:gd name="T35" fmla="*/ 1 h 23"/>
                  <a:gd name="T36" fmla="*/ 50 w 50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3">
                    <a:moveTo>
                      <a:pt x="50" y="1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5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7" y="17"/>
                    </a:lnTo>
                    <a:lnTo>
                      <a:pt x="13" y="13"/>
                    </a:lnTo>
                    <a:lnTo>
                      <a:pt x="22" y="9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49" y="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2" name="Freeform 2520">
                <a:extLst>
                  <a:ext uri="{FF2B5EF4-FFF2-40B4-BE49-F238E27FC236}">
                    <a16:creationId xmlns:a16="http://schemas.microsoft.com/office/drawing/2014/main" id="{E6BDBB37-4A91-4BDB-9FF4-81637D7DF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84"/>
                <a:ext cx="3" cy="13"/>
              </a:xfrm>
              <a:custGeom>
                <a:avLst/>
                <a:gdLst>
                  <a:gd name="T0" fmla="*/ 9 w 9"/>
                  <a:gd name="T1" fmla="*/ 39 h 39"/>
                  <a:gd name="T2" fmla="*/ 9 w 9"/>
                  <a:gd name="T3" fmla="*/ 38 h 39"/>
                  <a:gd name="T4" fmla="*/ 9 w 9"/>
                  <a:gd name="T5" fmla="*/ 31 h 39"/>
                  <a:gd name="T6" fmla="*/ 9 w 9"/>
                  <a:gd name="T7" fmla="*/ 24 h 39"/>
                  <a:gd name="T8" fmla="*/ 6 w 9"/>
                  <a:gd name="T9" fmla="*/ 17 h 39"/>
                  <a:gd name="T10" fmla="*/ 6 w 9"/>
                  <a:gd name="T11" fmla="*/ 12 h 39"/>
                  <a:gd name="T12" fmla="*/ 5 w 9"/>
                  <a:gd name="T13" fmla="*/ 6 h 39"/>
                  <a:gd name="T14" fmla="*/ 3 w 9"/>
                  <a:gd name="T15" fmla="*/ 4 h 39"/>
                  <a:gd name="T16" fmla="*/ 3 w 9"/>
                  <a:gd name="T17" fmla="*/ 1 h 39"/>
                  <a:gd name="T18" fmla="*/ 2 w 9"/>
                  <a:gd name="T19" fmla="*/ 0 h 39"/>
                  <a:gd name="T20" fmla="*/ 0 w 9"/>
                  <a:gd name="T21" fmla="*/ 0 h 39"/>
                  <a:gd name="T22" fmla="*/ 1 w 9"/>
                  <a:gd name="T23" fmla="*/ 1 h 39"/>
                  <a:gd name="T24" fmla="*/ 2 w 9"/>
                  <a:gd name="T25" fmla="*/ 4 h 39"/>
                  <a:gd name="T26" fmla="*/ 3 w 9"/>
                  <a:gd name="T27" fmla="*/ 6 h 39"/>
                  <a:gd name="T28" fmla="*/ 5 w 9"/>
                  <a:gd name="T29" fmla="*/ 12 h 39"/>
                  <a:gd name="T30" fmla="*/ 5 w 9"/>
                  <a:gd name="T31" fmla="*/ 17 h 39"/>
                  <a:gd name="T32" fmla="*/ 6 w 9"/>
                  <a:gd name="T33" fmla="*/ 24 h 39"/>
                  <a:gd name="T34" fmla="*/ 6 w 9"/>
                  <a:gd name="T35" fmla="*/ 31 h 39"/>
                  <a:gd name="T36" fmla="*/ 6 w 9"/>
                  <a:gd name="T37" fmla="*/ 38 h 39"/>
                  <a:gd name="T38" fmla="*/ 6 w 9"/>
                  <a:gd name="T39" fmla="*/ 38 h 39"/>
                  <a:gd name="T40" fmla="*/ 9 w 9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9">
                    <a:moveTo>
                      <a:pt x="9" y="39"/>
                    </a:moveTo>
                    <a:lnTo>
                      <a:pt x="9" y="38"/>
                    </a:lnTo>
                    <a:lnTo>
                      <a:pt x="9" y="31"/>
                    </a:lnTo>
                    <a:lnTo>
                      <a:pt x="9" y="24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6" y="24"/>
                    </a:lnTo>
                    <a:lnTo>
                      <a:pt x="6" y="31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3" name="Freeform 2521">
                <a:extLst>
                  <a:ext uri="{FF2B5EF4-FFF2-40B4-BE49-F238E27FC236}">
                    <a16:creationId xmlns:a16="http://schemas.microsoft.com/office/drawing/2014/main" id="{1CE67953-7119-43A7-B577-F1D7FA00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60"/>
                <a:ext cx="45" cy="56"/>
              </a:xfrm>
              <a:custGeom>
                <a:avLst/>
                <a:gdLst>
                  <a:gd name="T0" fmla="*/ 58 w 136"/>
                  <a:gd name="T1" fmla="*/ 13 h 167"/>
                  <a:gd name="T2" fmla="*/ 42 w 136"/>
                  <a:gd name="T3" fmla="*/ 5 h 167"/>
                  <a:gd name="T4" fmla="*/ 28 w 136"/>
                  <a:gd name="T5" fmla="*/ 0 h 167"/>
                  <a:gd name="T6" fmla="*/ 20 w 136"/>
                  <a:gd name="T7" fmla="*/ 0 h 167"/>
                  <a:gd name="T8" fmla="*/ 14 w 136"/>
                  <a:gd name="T9" fmla="*/ 4 h 167"/>
                  <a:gd name="T10" fmla="*/ 10 w 136"/>
                  <a:gd name="T11" fmla="*/ 10 h 167"/>
                  <a:gd name="T12" fmla="*/ 8 w 136"/>
                  <a:gd name="T13" fmla="*/ 21 h 167"/>
                  <a:gd name="T14" fmla="*/ 5 w 136"/>
                  <a:gd name="T15" fmla="*/ 32 h 167"/>
                  <a:gd name="T16" fmla="*/ 0 w 136"/>
                  <a:gd name="T17" fmla="*/ 45 h 167"/>
                  <a:gd name="T18" fmla="*/ 13 w 136"/>
                  <a:gd name="T19" fmla="*/ 66 h 167"/>
                  <a:gd name="T20" fmla="*/ 24 w 136"/>
                  <a:gd name="T21" fmla="*/ 81 h 167"/>
                  <a:gd name="T22" fmla="*/ 35 w 136"/>
                  <a:gd name="T23" fmla="*/ 91 h 167"/>
                  <a:gd name="T24" fmla="*/ 46 w 136"/>
                  <a:gd name="T25" fmla="*/ 99 h 167"/>
                  <a:gd name="T26" fmla="*/ 56 w 136"/>
                  <a:gd name="T27" fmla="*/ 107 h 167"/>
                  <a:gd name="T28" fmla="*/ 66 w 136"/>
                  <a:gd name="T29" fmla="*/ 116 h 167"/>
                  <a:gd name="T30" fmla="*/ 78 w 136"/>
                  <a:gd name="T31" fmla="*/ 130 h 167"/>
                  <a:gd name="T32" fmla="*/ 90 w 136"/>
                  <a:gd name="T33" fmla="*/ 152 h 167"/>
                  <a:gd name="T34" fmla="*/ 98 w 136"/>
                  <a:gd name="T35" fmla="*/ 158 h 167"/>
                  <a:gd name="T36" fmla="*/ 106 w 136"/>
                  <a:gd name="T37" fmla="*/ 163 h 167"/>
                  <a:gd name="T38" fmla="*/ 110 w 136"/>
                  <a:gd name="T39" fmla="*/ 166 h 167"/>
                  <a:gd name="T40" fmla="*/ 116 w 136"/>
                  <a:gd name="T41" fmla="*/ 167 h 167"/>
                  <a:gd name="T42" fmla="*/ 120 w 136"/>
                  <a:gd name="T43" fmla="*/ 166 h 167"/>
                  <a:gd name="T44" fmla="*/ 126 w 136"/>
                  <a:gd name="T45" fmla="*/ 164 h 167"/>
                  <a:gd name="T46" fmla="*/ 129 w 136"/>
                  <a:gd name="T47" fmla="*/ 160 h 167"/>
                  <a:gd name="T48" fmla="*/ 136 w 136"/>
                  <a:gd name="T49" fmla="*/ 153 h 167"/>
                  <a:gd name="T50" fmla="*/ 135 w 136"/>
                  <a:gd name="T51" fmla="*/ 149 h 167"/>
                  <a:gd name="T52" fmla="*/ 134 w 136"/>
                  <a:gd name="T53" fmla="*/ 146 h 167"/>
                  <a:gd name="T54" fmla="*/ 132 w 136"/>
                  <a:gd name="T55" fmla="*/ 143 h 167"/>
                  <a:gd name="T56" fmla="*/ 131 w 136"/>
                  <a:gd name="T57" fmla="*/ 139 h 167"/>
                  <a:gd name="T58" fmla="*/ 130 w 136"/>
                  <a:gd name="T59" fmla="*/ 136 h 167"/>
                  <a:gd name="T60" fmla="*/ 129 w 136"/>
                  <a:gd name="T61" fmla="*/ 132 h 167"/>
                  <a:gd name="T62" fmla="*/ 127 w 136"/>
                  <a:gd name="T63" fmla="*/ 128 h 167"/>
                  <a:gd name="T64" fmla="*/ 127 w 136"/>
                  <a:gd name="T65" fmla="*/ 126 h 167"/>
                  <a:gd name="T66" fmla="*/ 117 w 136"/>
                  <a:gd name="T67" fmla="*/ 116 h 167"/>
                  <a:gd name="T68" fmla="*/ 109 w 136"/>
                  <a:gd name="T69" fmla="*/ 107 h 167"/>
                  <a:gd name="T70" fmla="*/ 102 w 136"/>
                  <a:gd name="T71" fmla="*/ 98 h 167"/>
                  <a:gd name="T72" fmla="*/ 95 w 136"/>
                  <a:gd name="T73" fmla="*/ 91 h 167"/>
                  <a:gd name="T74" fmla="*/ 90 w 136"/>
                  <a:gd name="T75" fmla="*/ 84 h 167"/>
                  <a:gd name="T76" fmla="*/ 85 w 136"/>
                  <a:gd name="T77" fmla="*/ 78 h 167"/>
                  <a:gd name="T78" fmla="*/ 82 w 136"/>
                  <a:gd name="T79" fmla="*/ 73 h 167"/>
                  <a:gd name="T80" fmla="*/ 79 w 136"/>
                  <a:gd name="T81" fmla="*/ 68 h 167"/>
                  <a:gd name="T82" fmla="*/ 75 w 136"/>
                  <a:gd name="T83" fmla="*/ 63 h 167"/>
                  <a:gd name="T84" fmla="*/ 74 w 136"/>
                  <a:gd name="T85" fmla="*/ 59 h 167"/>
                  <a:gd name="T86" fmla="*/ 72 w 136"/>
                  <a:gd name="T87" fmla="*/ 53 h 167"/>
                  <a:gd name="T88" fmla="*/ 70 w 136"/>
                  <a:gd name="T89" fmla="*/ 47 h 167"/>
                  <a:gd name="T90" fmla="*/ 67 w 136"/>
                  <a:gd name="T91" fmla="*/ 41 h 167"/>
                  <a:gd name="T92" fmla="*/ 66 w 136"/>
                  <a:gd name="T93" fmla="*/ 34 h 167"/>
                  <a:gd name="T94" fmla="*/ 64 w 136"/>
                  <a:gd name="T95" fmla="*/ 27 h 167"/>
                  <a:gd name="T96" fmla="*/ 63 w 136"/>
                  <a:gd name="T97" fmla="*/ 18 h 167"/>
                  <a:gd name="T98" fmla="*/ 60 w 136"/>
                  <a:gd name="T99" fmla="*/ 17 h 167"/>
                  <a:gd name="T100" fmla="*/ 58 w 136"/>
                  <a:gd name="T101" fmla="*/ 16 h 167"/>
                  <a:gd name="T102" fmla="*/ 58 w 136"/>
                  <a:gd name="T103" fmla="*/ 15 h 167"/>
                  <a:gd name="T104" fmla="*/ 58 w 136"/>
                  <a:gd name="T105" fmla="*/ 1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67">
                    <a:moveTo>
                      <a:pt x="58" y="13"/>
                    </a:moveTo>
                    <a:lnTo>
                      <a:pt x="42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8" y="21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3" y="66"/>
                    </a:lnTo>
                    <a:lnTo>
                      <a:pt x="24" y="81"/>
                    </a:lnTo>
                    <a:lnTo>
                      <a:pt x="35" y="91"/>
                    </a:lnTo>
                    <a:lnTo>
                      <a:pt x="46" y="99"/>
                    </a:lnTo>
                    <a:lnTo>
                      <a:pt x="56" y="107"/>
                    </a:lnTo>
                    <a:lnTo>
                      <a:pt x="66" y="116"/>
                    </a:lnTo>
                    <a:lnTo>
                      <a:pt x="78" y="130"/>
                    </a:lnTo>
                    <a:lnTo>
                      <a:pt x="90" y="152"/>
                    </a:lnTo>
                    <a:lnTo>
                      <a:pt x="98" y="158"/>
                    </a:lnTo>
                    <a:lnTo>
                      <a:pt x="106" y="163"/>
                    </a:lnTo>
                    <a:lnTo>
                      <a:pt x="110" y="166"/>
                    </a:lnTo>
                    <a:lnTo>
                      <a:pt x="116" y="167"/>
                    </a:lnTo>
                    <a:lnTo>
                      <a:pt x="120" y="166"/>
                    </a:lnTo>
                    <a:lnTo>
                      <a:pt x="126" y="164"/>
                    </a:lnTo>
                    <a:lnTo>
                      <a:pt x="129" y="160"/>
                    </a:lnTo>
                    <a:lnTo>
                      <a:pt x="136" y="153"/>
                    </a:lnTo>
                    <a:lnTo>
                      <a:pt x="135" y="149"/>
                    </a:lnTo>
                    <a:lnTo>
                      <a:pt x="134" y="146"/>
                    </a:lnTo>
                    <a:lnTo>
                      <a:pt x="132" y="143"/>
                    </a:lnTo>
                    <a:lnTo>
                      <a:pt x="131" y="139"/>
                    </a:lnTo>
                    <a:lnTo>
                      <a:pt x="130" y="136"/>
                    </a:lnTo>
                    <a:lnTo>
                      <a:pt x="129" y="132"/>
                    </a:lnTo>
                    <a:lnTo>
                      <a:pt x="127" y="128"/>
                    </a:lnTo>
                    <a:lnTo>
                      <a:pt x="127" y="126"/>
                    </a:lnTo>
                    <a:lnTo>
                      <a:pt x="117" y="116"/>
                    </a:lnTo>
                    <a:lnTo>
                      <a:pt x="109" y="107"/>
                    </a:lnTo>
                    <a:lnTo>
                      <a:pt x="102" y="98"/>
                    </a:lnTo>
                    <a:lnTo>
                      <a:pt x="95" y="91"/>
                    </a:lnTo>
                    <a:lnTo>
                      <a:pt x="90" y="84"/>
                    </a:lnTo>
                    <a:lnTo>
                      <a:pt x="85" y="78"/>
                    </a:lnTo>
                    <a:lnTo>
                      <a:pt x="82" y="73"/>
                    </a:lnTo>
                    <a:lnTo>
                      <a:pt x="79" y="68"/>
                    </a:lnTo>
                    <a:lnTo>
                      <a:pt x="75" y="63"/>
                    </a:lnTo>
                    <a:lnTo>
                      <a:pt x="74" y="59"/>
                    </a:lnTo>
                    <a:lnTo>
                      <a:pt x="72" y="53"/>
                    </a:lnTo>
                    <a:lnTo>
                      <a:pt x="70" y="47"/>
                    </a:lnTo>
                    <a:lnTo>
                      <a:pt x="67" y="41"/>
                    </a:lnTo>
                    <a:lnTo>
                      <a:pt x="66" y="34"/>
                    </a:lnTo>
                    <a:lnTo>
                      <a:pt x="64" y="27"/>
                    </a:lnTo>
                    <a:lnTo>
                      <a:pt x="63" y="18"/>
                    </a:lnTo>
                    <a:lnTo>
                      <a:pt x="60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4" name="Freeform 2522">
                <a:extLst>
                  <a:ext uri="{FF2B5EF4-FFF2-40B4-BE49-F238E27FC236}">
                    <a16:creationId xmlns:a16="http://schemas.microsoft.com/office/drawing/2014/main" id="{094EC835-4C51-4452-9174-59A667247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960"/>
                <a:ext cx="20" cy="15"/>
              </a:xfrm>
              <a:custGeom>
                <a:avLst/>
                <a:gdLst>
                  <a:gd name="T0" fmla="*/ 0 w 60"/>
                  <a:gd name="T1" fmla="*/ 45 h 46"/>
                  <a:gd name="T2" fmla="*/ 0 w 60"/>
                  <a:gd name="T3" fmla="*/ 46 h 46"/>
                  <a:gd name="T4" fmla="*/ 6 w 60"/>
                  <a:gd name="T5" fmla="*/ 32 h 46"/>
                  <a:gd name="T6" fmla="*/ 9 w 60"/>
                  <a:gd name="T7" fmla="*/ 20 h 46"/>
                  <a:gd name="T8" fmla="*/ 12 w 60"/>
                  <a:gd name="T9" fmla="*/ 11 h 46"/>
                  <a:gd name="T10" fmla="*/ 15 w 60"/>
                  <a:gd name="T11" fmla="*/ 5 h 46"/>
                  <a:gd name="T12" fmla="*/ 21 w 60"/>
                  <a:gd name="T13" fmla="*/ 1 h 46"/>
                  <a:gd name="T14" fmla="*/ 28 w 60"/>
                  <a:gd name="T15" fmla="*/ 1 h 46"/>
                  <a:gd name="T16" fmla="*/ 41 w 60"/>
                  <a:gd name="T17" fmla="*/ 6 h 46"/>
                  <a:gd name="T18" fmla="*/ 58 w 60"/>
                  <a:gd name="T19" fmla="*/ 15 h 46"/>
                  <a:gd name="T20" fmla="*/ 60 w 60"/>
                  <a:gd name="T21" fmla="*/ 13 h 46"/>
                  <a:gd name="T22" fmla="*/ 42 w 60"/>
                  <a:gd name="T23" fmla="*/ 4 h 46"/>
                  <a:gd name="T24" fmla="*/ 28 w 60"/>
                  <a:gd name="T25" fmla="*/ 0 h 46"/>
                  <a:gd name="T26" fmla="*/ 21 w 60"/>
                  <a:gd name="T27" fmla="*/ 0 h 46"/>
                  <a:gd name="T28" fmla="*/ 14 w 60"/>
                  <a:gd name="T29" fmla="*/ 4 h 46"/>
                  <a:gd name="T30" fmla="*/ 11 w 60"/>
                  <a:gd name="T31" fmla="*/ 10 h 46"/>
                  <a:gd name="T32" fmla="*/ 7 w 60"/>
                  <a:gd name="T33" fmla="*/ 20 h 46"/>
                  <a:gd name="T34" fmla="*/ 4 w 60"/>
                  <a:gd name="T35" fmla="*/ 32 h 46"/>
                  <a:gd name="T36" fmla="*/ 0 w 60"/>
                  <a:gd name="T37" fmla="*/ 46 h 46"/>
                  <a:gd name="T38" fmla="*/ 0 w 60"/>
                  <a:gd name="T39" fmla="*/ 46 h 46"/>
                  <a:gd name="T40" fmla="*/ 0 w 60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6">
                    <a:moveTo>
                      <a:pt x="0" y="45"/>
                    </a:moveTo>
                    <a:lnTo>
                      <a:pt x="0" y="46"/>
                    </a:lnTo>
                    <a:lnTo>
                      <a:pt x="6" y="32"/>
                    </a:lnTo>
                    <a:lnTo>
                      <a:pt x="9" y="20"/>
                    </a:lnTo>
                    <a:lnTo>
                      <a:pt x="12" y="11"/>
                    </a:lnTo>
                    <a:lnTo>
                      <a:pt x="15" y="5"/>
                    </a:lnTo>
                    <a:lnTo>
                      <a:pt x="21" y="1"/>
                    </a:lnTo>
                    <a:lnTo>
                      <a:pt x="28" y="1"/>
                    </a:lnTo>
                    <a:lnTo>
                      <a:pt x="41" y="6"/>
                    </a:lnTo>
                    <a:lnTo>
                      <a:pt x="58" y="15"/>
                    </a:lnTo>
                    <a:lnTo>
                      <a:pt x="60" y="13"/>
                    </a:lnTo>
                    <a:lnTo>
                      <a:pt x="42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4" y="4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4" y="3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5" name="Freeform 2523">
                <a:extLst>
                  <a:ext uri="{FF2B5EF4-FFF2-40B4-BE49-F238E27FC236}">
                    <a16:creationId xmlns:a16="http://schemas.microsoft.com/office/drawing/2014/main" id="{BB4E3B27-B8E1-4DE7-A672-1D4F73D3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75"/>
                <a:ext cx="31" cy="36"/>
              </a:xfrm>
              <a:custGeom>
                <a:avLst/>
                <a:gdLst>
                  <a:gd name="T0" fmla="*/ 92 w 92"/>
                  <a:gd name="T1" fmla="*/ 104 h 107"/>
                  <a:gd name="T2" fmla="*/ 80 w 92"/>
                  <a:gd name="T3" fmla="*/ 84 h 107"/>
                  <a:gd name="T4" fmla="*/ 67 w 92"/>
                  <a:gd name="T5" fmla="*/ 70 h 107"/>
                  <a:gd name="T6" fmla="*/ 57 w 92"/>
                  <a:gd name="T7" fmla="*/ 61 h 107"/>
                  <a:gd name="T8" fmla="*/ 47 w 92"/>
                  <a:gd name="T9" fmla="*/ 53 h 107"/>
                  <a:gd name="T10" fmla="*/ 37 w 92"/>
                  <a:gd name="T11" fmla="*/ 45 h 107"/>
                  <a:gd name="T12" fmla="*/ 25 w 92"/>
                  <a:gd name="T13" fmla="*/ 35 h 107"/>
                  <a:gd name="T14" fmla="*/ 15 w 92"/>
                  <a:gd name="T15" fmla="*/ 20 h 107"/>
                  <a:gd name="T16" fmla="*/ 1 w 92"/>
                  <a:gd name="T17" fmla="*/ 0 h 107"/>
                  <a:gd name="T18" fmla="*/ 0 w 92"/>
                  <a:gd name="T19" fmla="*/ 1 h 107"/>
                  <a:gd name="T20" fmla="*/ 13 w 92"/>
                  <a:gd name="T21" fmla="*/ 23 h 107"/>
                  <a:gd name="T22" fmla="*/ 24 w 92"/>
                  <a:gd name="T23" fmla="*/ 37 h 107"/>
                  <a:gd name="T24" fmla="*/ 35 w 92"/>
                  <a:gd name="T25" fmla="*/ 47 h 107"/>
                  <a:gd name="T26" fmla="*/ 46 w 92"/>
                  <a:gd name="T27" fmla="*/ 53 h 107"/>
                  <a:gd name="T28" fmla="*/ 56 w 92"/>
                  <a:gd name="T29" fmla="*/ 62 h 107"/>
                  <a:gd name="T30" fmla="*/ 66 w 92"/>
                  <a:gd name="T31" fmla="*/ 71 h 107"/>
                  <a:gd name="T32" fmla="*/ 79 w 92"/>
                  <a:gd name="T33" fmla="*/ 85 h 107"/>
                  <a:gd name="T34" fmla="*/ 91 w 92"/>
                  <a:gd name="T35" fmla="*/ 107 h 107"/>
                  <a:gd name="T36" fmla="*/ 92 w 92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92" y="104"/>
                    </a:moveTo>
                    <a:lnTo>
                      <a:pt x="80" y="84"/>
                    </a:lnTo>
                    <a:lnTo>
                      <a:pt x="67" y="70"/>
                    </a:lnTo>
                    <a:lnTo>
                      <a:pt x="57" y="61"/>
                    </a:lnTo>
                    <a:lnTo>
                      <a:pt x="47" y="53"/>
                    </a:lnTo>
                    <a:lnTo>
                      <a:pt x="37" y="45"/>
                    </a:lnTo>
                    <a:lnTo>
                      <a:pt x="25" y="35"/>
                    </a:lnTo>
                    <a:lnTo>
                      <a:pt x="15" y="2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23"/>
                    </a:lnTo>
                    <a:lnTo>
                      <a:pt x="24" y="37"/>
                    </a:lnTo>
                    <a:lnTo>
                      <a:pt x="35" y="47"/>
                    </a:lnTo>
                    <a:lnTo>
                      <a:pt x="46" y="53"/>
                    </a:lnTo>
                    <a:lnTo>
                      <a:pt x="56" y="62"/>
                    </a:lnTo>
                    <a:lnTo>
                      <a:pt x="66" y="71"/>
                    </a:lnTo>
                    <a:lnTo>
                      <a:pt x="79" y="85"/>
                    </a:lnTo>
                    <a:lnTo>
                      <a:pt x="91" y="107"/>
                    </a:lnTo>
                    <a:lnTo>
                      <a:pt x="9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6" name="Freeform 2524">
                <a:extLst>
                  <a:ext uri="{FF2B5EF4-FFF2-40B4-BE49-F238E27FC236}">
                    <a16:creationId xmlns:a16="http://schemas.microsoft.com/office/drawing/2014/main" id="{DB0823F1-5216-4068-AD8B-F0B5581ED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011"/>
                <a:ext cx="16" cy="6"/>
              </a:xfrm>
              <a:custGeom>
                <a:avLst/>
                <a:gdLst>
                  <a:gd name="T0" fmla="*/ 45 w 47"/>
                  <a:gd name="T1" fmla="*/ 2 h 18"/>
                  <a:gd name="T2" fmla="*/ 45 w 47"/>
                  <a:gd name="T3" fmla="*/ 2 h 18"/>
                  <a:gd name="T4" fmla="*/ 39 w 47"/>
                  <a:gd name="T5" fmla="*/ 7 h 18"/>
                  <a:gd name="T6" fmla="*/ 35 w 47"/>
                  <a:gd name="T7" fmla="*/ 13 h 18"/>
                  <a:gd name="T8" fmla="*/ 30 w 47"/>
                  <a:gd name="T9" fmla="*/ 15 h 18"/>
                  <a:gd name="T10" fmla="*/ 27 w 47"/>
                  <a:gd name="T11" fmla="*/ 15 h 18"/>
                  <a:gd name="T12" fmla="*/ 22 w 47"/>
                  <a:gd name="T13" fmla="*/ 14 h 18"/>
                  <a:gd name="T14" fmla="*/ 17 w 47"/>
                  <a:gd name="T15" fmla="*/ 12 h 18"/>
                  <a:gd name="T16" fmla="*/ 10 w 47"/>
                  <a:gd name="T17" fmla="*/ 6 h 18"/>
                  <a:gd name="T18" fmla="*/ 2 w 47"/>
                  <a:gd name="T19" fmla="*/ 0 h 18"/>
                  <a:gd name="T20" fmla="*/ 0 w 47"/>
                  <a:gd name="T21" fmla="*/ 2 h 18"/>
                  <a:gd name="T22" fmla="*/ 8 w 47"/>
                  <a:gd name="T23" fmla="*/ 7 h 18"/>
                  <a:gd name="T24" fmla="*/ 16 w 47"/>
                  <a:gd name="T25" fmla="*/ 13 h 18"/>
                  <a:gd name="T26" fmla="*/ 20 w 47"/>
                  <a:gd name="T27" fmla="*/ 15 h 18"/>
                  <a:gd name="T28" fmla="*/ 27 w 47"/>
                  <a:gd name="T29" fmla="*/ 18 h 18"/>
                  <a:gd name="T30" fmla="*/ 31 w 47"/>
                  <a:gd name="T31" fmla="*/ 16 h 18"/>
                  <a:gd name="T32" fmla="*/ 37 w 47"/>
                  <a:gd name="T33" fmla="*/ 13 h 18"/>
                  <a:gd name="T34" fmla="*/ 40 w 47"/>
                  <a:gd name="T35" fmla="*/ 10 h 18"/>
                  <a:gd name="T36" fmla="*/ 47 w 47"/>
                  <a:gd name="T37" fmla="*/ 3 h 18"/>
                  <a:gd name="T38" fmla="*/ 47 w 47"/>
                  <a:gd name="T39" fmla="*/ 2 h 18"/>
                  <a:gd name="T40" fmla="*/ 45 w 47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8">
                    <a:moveTo>
                      <a:pt x="45" y="2"/>
                    </a:moveTo>
                    <a:lnTo>
                      <a:pt x="45" y="2"/>
                    </a:lnTo>
                    <a:lnTo>
                      <a:pt x="39" y="7"/>
                    </a:lnTo>
                    <a:lnTo>
                      <a:pt x="35" y="13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2" y="14"/>
                    </a:lnTo>
                    <a:lnTo>
                      <a:pt x="17" y="12"/>
                    </a:lnTo>
                    <a:lnTo>
                      <a:pt x="1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7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0" y="10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7" name="Freeform 2525">
                <a:extLst>
                  <a:ext uri="{FF2B5EF4-FFF2-40B4-BE49-F238E27FC236}">
                    <a16:creationId xmlns:a16="http://schemas.microsoft.com/office/drawing/2014/main" id="{3909FDD2-ECF4-4562-B42B-91372DFD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4002"/>
                <a:ext cx="3" cy="9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 h 27"/>
                  <a:gd name="T4" fmla="*/ 1 w 9"/>
                  <a:gd name="T5" fmla="*/ 7 h 27"/>
                  <a:gd name="T6" fmla="*/ 2 w 9"/>
                  <a:gd name="T7" fmla="*/ 10 h 27"/>
                  <a:gd name="T8" fmla="*/ 3 w 9"/>
                  <a:gd name="T9" fmla="*/ 13 h 27"/>
                  <a:gd name="T10" fmla="*/ 4 w 9"/>
                  <a:gd name="T11" fmla="*/ 17 h 27"/>
                  <a:gd name="T12" fmla="*/ 6 w 9"/>
                  <a:gd name="T13" fmla="*/ 21 h 27"/>
                  <a:gd name="T14" fmla="*/ 7 w 9"/>
                  <a:gd name="T15" fmla="*/ 24 h 27"/>
                  <a:gd name="T16" fmla="*/ 8 w 9"/>
                  <a:gd name="T17" fmla="*/ 27 h 27"/>
                  <a:gd name="T18" fmla="*/ 9 w 9"/>
                  <a:gd name="T19" fmla="*/ 27 h 27"/>
                  <a:gd name="T20" fmla="*/ 9 w 9"/>
                  <a:gd name="T21" fmla="*/ 24 h 27"/>
                  <a:gd name="T22" fmla="*/ 8 w 9"/>
                  <a:gd name="T23" fmla="*/ 21 h 27"/>
                  <a:gd name="T24" fmla="*/ 6 w 9"/>
                  <a:gd name="T25" fmla="*/ 17 h 27"/>
                  <a:gd name="T26" fmla="*/ 6 w 9"/>
                  <a:gd name="T27" fmla="*/ 13 h 27"/>
                  <a:gd name="T28" fmla="*/ 3 w 9"/>
                  <a:gd name="T29" fmla="*/ 10 h 27"/>
                  <a:gd name="T30" fmla="*/ 3 w 9"/>
                  <a:gd name="T31" fmla="*/ 7 h 27"/>
                  <a:gd name="T32" fmla="*/ 1 w 9"/>
                  <a:gd name="T33" fmla="*/ 2 h 27"/>
                  <a:gd name="T34" fmla="*/ 0 w 9"/>
                  <a:gd name="T35" fmla="*/ 0 h 27"/>
                  <a:gd name="T36" fmla="*/ 0 w 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8" name="Freeform 2526">
                <a:extLst>
                  <a:ext uri="{FF2B5EF4-FFF2-40B4-BE49-F238E27FC236}">
                    <a16:creationId xmlns:a16="http://schemas.microsoft.com/office/drawing/2014/main" id="{AA35F667-76D9-438B-A286-8638B3B4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966"/>
                <a:ext cx="22" cy="36"/>
              </a:xfrm>
              <a:custGeom>
                <a:avLst/>
                <a:gdLst>
                  <a:gd name="T0" fmla="*/ 0 w 66"/>
                  <a:gd name="T1" fmla="*/ 1 h 108"/>
                  <a:gd name="T2" fmla="*/ 0 w 66"/>
                  <a:gd name="T3" fmla="*/ 1 h 108"/>
                  <a:gd name="T4" fmla="*/ 2 w 66"/>
                  <a:gd name="T5" fmla="*/ 9 h 108"/>
                  <a:gd name="T6" fmla="*/ 4 w 66"/>
                  <a:gd name="T7" fmla="*/ 17 h 108"/>
                  <a:gd name="T8" fmla="*/ 6 w 66"/>
                  <a:gd name="T9" fmla="*/ 24 h 108"/>
                  <a:gd name="T10" fmla="*/ 8 w 66"/>
                  <a:gd name="T11" fmla="*/ 31 h 108"/>
                  <a:gd name="T12" fmla="*/ 9 w 66"/>
                  <a:gd name="T13" fmla="*/ 36 h 108"/>
                  <a:gd name="T14" fmla="*/ 13 w 66"/>
                  <a:gd name="T15" fmla="*/ 42 h 108"/>
                  <a:gd name="T16" fmla="*/ 14 w 66"/>
                  <a:gd name="T17" fmla="*/ 46 h 108"/>
                  <a:gd name="T18" fmla="*/ 17 w 66"/>
                  <a:gd name="T19" fmla="*/ 52 h 108"/>
                  <a:gd name="T20" fmla="*/ 20 w 66"/>
                  <a:gd name="T21" fmla="*/ 56 h 108"/>
                  <a:gd name="T22" fmla="*/ 24 w 66"/>
                  <a:gd name="T23" fmla="*/ 61 h 108"/>
                  <a:gd name="T24" fmla="*/ 28 w 66"/>
                  <a:gd name="T25" fmla="*/ 68 h 108"/>
                  <a:gd name="T26" fmla="*/ 34 w 66"/>
                  <a:gd name="T27" fmla="*/ 74 h 108"/>
                  <a:gd name="T28" fmla="*/ 41 w 66"/>
                  <a:gd name="T29" fmla="*/ 81 h 108"/>
                  <a:gd name="T30" fmla="*/ 46 w 66"/>
                  <a:gd name="T31" fmla="*/ 89 h 108"/>
                  <a:gd name="T32" fmla="*/ 55 w 66"/>
                  <a:gd name="T33" fmla="*/ 98 h 108"/>
                  <a:gd name="T34" fmla="*/ 65 w 66"/>
                  <a:gd name="T35" fmla="*/ 108 h 108"/>
                  <a:gd name="T36" fmla="*/ 66 w 66"/>
                  <a:gd name="T37" fmla="*/ 108 h 108"/>
                  <a:gd name="T38" fmla="*/ 56 w 66"/>
                  <a:gd name="T39" fmla="*/ 98 h 108"/>
                  <a:gd name="T40" fmla="*/ 48 w 66"/>
                  <a:gd name="T41" fmla="*/ 89 h 108"/>
                  <a:gd name="T42" fmla="*/ 42 w 66"/>
                  <a:gd name="T43" fmla="*/ 80 h 108"/>
                  <a:gd name="T44" fmla="*/ 34 w 66"/>
                  <a:gd name="T45" fmla="*/ 73 h 108"/>
                  <a:gd name="T46" fmla="*/ 29 w 66"/>
                  <a:gd name="T47" fmla="*/ 66 h 108"/>
                  <a:gd name="T48" fmla="*/ 25 w 66"/>
                  <a:gd name="T49" fmla="*/ 61 h 108"/>
                  <a:gd name="T50" fmla="*/ 22 w 66"/>
                  <a:gd name="T51" fmla="*/ 54 h 108"/>
                  <a:gd name="T52" fmla="*/ 18 w 66"/>
                  <a:gd name="T53" fmla="*/ 51 h 108"/>
                  <a:gd name="T54" fmla="*/ 15 w 66"/>
                  <a:gd name="T55" fmla="*/ 45 h 108"/>
                  <a:gd name="T56" fmla="*/ 13 w 66"/>
                  <a:gd name="T57" fmla="*/ 41 h 108"/>
                  <a:gd name="T58" fmla="*/ 11 w 66"/>
                  <a:gd name="T59" fmla="*/ 36 h 108"/>
                  <a:gd name="T60" fmla="*/ 9 w 66"/>
                  <a:gd name="T61" fmla="*/ 31 h 108"/>
                  <a:gd name="T62" fmla="*/ 7 w 66"/>
                  <a:gd name="T63" fmla="*/ 24 h 108"/>
                  <a:gd name="T64" fmla="*/ 6 w 66"/>
                  <a:gd name="T65" fmla="*/ 17 h 108"/>
                  <a:gd name="T66" fmla="*/ 4 w 66"/>
                  <a:gd name="T67" fmla="*/ 9 h 108"/>
                  <a:gd name="T68" fmla="*/ 1 w 66"/>
                  <a:gd name="T69" fmla="*/ 1 h 108"/>
                  <a:gd name="T70" fmla="*/ 0 w 66"/>
                  <a:gd name="T71" fmla="*/ 0 h 108"/>
                  <a:gd name="T72" fmla="*/ 0 w 66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" h="108">
                    <a:moveTo>
                      <a:pt x="0" y="1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7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9" y="36"/>
                    </a:lnTo>
                    <a:lnTo>
                      <a:pt x="13" y="42"/>
                    </a:lnTo>
                    <a:lnTo>
                      <a:pt x="14" y="46"/>
                    </a:lnTo>
                    <a:lnTo>
                      <a:pt x="17" y="52"/>
                    </a:lnTo>
                    <a:lnTo>
                      <a:pt x="20" y="56"/>
                    </a:lnTo>
                    <a:lnTo>
                      <a:pt x="24" y="61"/>
                    </a:lnTo>
                    <a:lnTo>
                      <a:pt x="28" y="68"/>
                    </a:lnTo>
                    <a:lnTo>
                      <a:pt x="34" y="74"/>
                    </a:lnTo>
                    <a:lnTo>
                      <a:pt x="41" y="81"/>
                    </a:lnTo>
                    <a:lnTo>
                      <a:pt x="46" y="89"/>
                    </a:lnTo>
                    <a:lnTo>
                      <a:pt x="55" y="98"/>
                    </a:lnTo>
                    <a:lnTo>
                      <a:pt x="65" y="108"/>
                    </a:lnTo>
                    <a:lnTo>
                      <a:pt x="66" y="108"/>
                    </a:lnTo>
                    <a:lnTo>
                      <a:pt x="56" y="98"/>
                    </a:lnTo>
                    <a:lnTo>
                      <a:pt x="48" y="89"/>
                    </a:lnTo>
                    <a:lnTo>
                      <a:pt x="42" y="80"/>
                    </a:lnTo>
                    <a:lnTo>
                      <a:pt x="34" y="73"/>
                    </a:lnTo>
                    <a:lnTo>
                      <a:pt x="29" y="66"/>
                    </a:lnTo>
                    <a:lnTo>
                      <a:pt x="25" y="61"/>
                    </a:lnTo>
                    <a:lnTo>
                      <a:pt x="22" y="54"/>
                    </a:lnTo>
                    <a:lnTo>
                      <a:pt x="18" y="51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7" y="24"/>
                    </a:lnTo>
                    <a:lnTo>
                      <a:pt x="6" y="17"/>
                    </a:lnTo>
                    <a:lnTo>
                      <a:pt x="4" y="9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9" name="Freeform 2527">
                <a:extLst>
                  <a:ext uri="{FF2B5EF4-FFF2-40B4-BE49-F238E27FC236}">
                    <a16:creationId xmlns:a16="http://schemas.microsoft.com/office/drawing/2014/main" id="{64CFBB0E-CF9F-4B40-8D94-8DF824049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964"/>
                <a:ext cx="2" cy="2"/>
              </a:xfrm>
              <a:custGeom>
                <a:avLst/>
                <a:gdLst>
                  <a:gd name="T0" fmla="*/ 2 w 6"/>
                  <a:gd name="T1" fmla="*/ 2 h 6"/>
                  <a:gd name="T2" fmla="*/ 2 w 6"/>
                  <a:gd name="T3" fmla="*/ 0 h 6"/>
                  <a:gd name="T4" fmla="*/ 0 w 6"/>
                  <a:gd name="T5" fmla="*/ 2 h 6"/>
                  <a:gd name="T6" fmla="*/ 0 w 6"/>
                  <a:gd name="T7" fmla="*/ 4 h 6"/>
                  <a:gd name="T8" fmla="*/ 2 w 6"/>
                  <a:gd name="T9" fmla="*/ 6 h 6"/>
                  <a:gd name="T10" fmla="*/ 6 w 6"/>
                  <a:gd name="T11" fmla="*/ 6 h 6"/>
                  <a:gd name="T12" fmla="*/ 6 w 6"/>
                  <a:gd name="T13" fmla="*/ 5 h 6"/>
                  <a:gd name="T14" fmla="*/ 4 w 6"/>
                  <a:gd name="T15" fmla="*/ 4 h 6"/>
                  <a:gd name="T16" fmla="*/ 2 w 6"/>
                  <a:gd name="T17" fmla="*/ 3 h 6"/>
                  <a:gd name="T18" fmla="*/ 2 w 6"/>
                  <a:gd name="T19" fmla="*/ 2 h 6"/>
                  <a:gd name="T20" fmla="*/ 3 w 6"/>
                  <a:gd name="T21" fmla="*/ 2 h 6"/>
                  <a:gd name="T22" fmla="*/ 3 w 6"/>
                  <a:gd name="T23" fmla="*/ 0 h 6"/>
                  <a:gd name="T24" fmla="*/ 2 w 6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0" name="Freeform 2528">
                <a:extLst>
                  <a:ext uri="{FF2B5EF4-FFF2-40B4-BE49-F238E27FC236}">
                    <a16:creationId xmlns:a16="http://schemas.microsoft.com/office/drawing/2014/main" id="{AF7B2B16-F843-47F4-9EB9-CA1D3223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910"/>
                <a:ext cx="74" cy="86"/>
              </a:xfrm>
              <a:custGeom>
                <a:avLst/>
                <a:gdLst>
                  <a:gd name="T0" fmla="*/ 57 w 224"/>
                  <a:gd name="T1" fmla="*/ 12 h 258"/>
                  <a:gd name="T2" fmla="*/ 46 w 224"/>
                  <a:gd name="T3" fmla="*/ 6 h 258"/>
                  <a:gd name="T4" fmla="*/ 36 w 224"/>
                  <a:gd name="T5" fmla="*/ 1 h 258"/>
                  <a:gd name="T6" fmla="*/ 26 w 224"/>
                  <a:gd name="T7" fmla="*/ 0 h 258"/>
                  <a:gd name="T8" fmla="*/ 17 w 224"/>
                  <a:gd name="T9" fmla="*/ 6 h 258"/>
                  <a:gd name="T10" fmla="*/ 3 w 224"/>
                  <a:gd name="T11" fmla="*/ 6 h 258"/>
                  <a:gd name="T12" fmla="*/ 5 w 224"/>
                  <a:gd name="T13" fmla="*/ 36 h 258"/>
                  <a:gd name="T14" fmla="*/ 7 w 224"/>
                  <a:gd name="T15" fmla="*/ 45 h 258"/>
                  <a:gd name="T16" fmla="*/ 14 w 224"/>
                  <a:gd name="T17" fmla="*/ 51 h 258"/>
                  <a:gd name="T18" fmla="*/ 20 w 224"/>
                  <a:gd name="T19" fmla="*/ 58 h 258"/>
                  <a:gd name="T20" fmla="*/ 25 w 224"/>
                  <a:gd name="T21" fmla="*/ 68 h 258"/>
                  <a:gd name="T22" fmla="*/ 33 w 224"/>
                  <a:gd name="T23" fmla="*/ 79 h 258"/>
                  <a:gd name="T24" fmla="*/ 42 w 224"/>
                  <a:gd name="T25" fmla="*/ 94 h 258"/>
                  <a:gd name="T26" fmla="*/ 49 w 224"/>
                  <a:gd name="T27" fmla="*/ 107 h 258"/>
                  <a:gd name="T28" fmla="*/ 57 w 224"/>
                  <a:gd name="T29" fmla="*/ 116 h 258"/>
                  <a:gd name="T30" fmla="*/ 70 w 224"/>
                  <a:gd name="T31" fmla="*/ 128 h 258"/>
                  <a:gd name="T32" fmla="*/ 82 w 224"/>
                  <a:gd name="T33" fmla="*/ 143 h 258"/>
                  <a:gd name="T34" fmla="*/ 95 w 224"/>
                  <a:gd name="T35" fmla="*/ 161 h 258"/>
                  <a:gd name="T36" fmla="*/ 108 w 224"/>
                  <a:gd name="T37" fmla="*/ 180 h 258"/>
                  <a:gd name="T38" fmla="*/ 120 w 224"/>
                  <a:gd name="T39" fmla="*/ 199 h 258"/>
                  <a:gd name="T40" fmla="*/ 131 w 224"/>
                  <a:gd name="T41" fmla="*/ 217 h 258"/>
                  <a:gd name="T42" fmla="*/ 141 w 224"/>
                  <a:gd name="T43" fmla="*/ 233 h 258"/>
                  <a:gd name="T44" fmla="*/ 149 w 224"/>
                  <a:gd name="T45" fmla="*/ 245 h 258"/>
                  <a:gd name="T46" fmla="*/ 166 w 224"/>
                  <a:gd name="T47" fmla="*/ 253 h 258"/>
                  <a:gd name="T48" fmla="*/ 181 w 224"/>
                  <a:gd name="T49" fmla="*/ 258 h 258"/>
                  <a:gd name="T50" fmla="*/ 193 w 224"/>
                  <a:gd name="T51" fmla="*/ 258 h 258"/>
                  <a:gd name="T52" fmla="*/ 203 w 224"/>
                  <a:gd name="T53" fmla="*/ 252 h 258"/>
                  <a:gd name="T54" fmla="*/ 213 w 224"/>
                  <a:gd name="T55" fmla="*/ 247 h 258"/>
                  <a:gd name="T56" fmla="*/ 219 w 224"/>
                  <a:gd name="T57" fmla="*/ 239 h 258"/>
                  <a:gd name="T58" fmla="*/ 222 w 224"/>
                  <a:gd name="T59" fmla="*/ 227 h 258"/>
                  <a:gd name="T60" fmla="*/ 224 w 224"/>
                  <a:gd name="T61" fmla="*/ 213 h 258"/>
                  <a:gd name="T62" fmla="*/ 218 w 224"/>
                  <a:gd name="T63" fmla="*/ 202 h 258"/>
                  <a:gd name="T64" fmla="*/ 208 w 224"/>
                  <a:gd name="T65" fmla="*/ 186 h 258"/>
                  <a:gd name="T66" fmla="*/ 199 w 224"/>
                  <a:gd name="T67" fmla="*/ 171 h 258"/>
                  <a:gd name="T68" fmla="*/ 191 w 224"/>
                  <a:gd name="T69" fmla="*/ 160 h 258"/>
                  <a:gd name="T70" fmla="*/ 175 w 224"/>
                  <a:gd name="T71" fmla="*/ 155 h 258"/>
                  <a:gd name="T72" fmla="*/ 156 w 224"/>
                  <a:gd name="T73" fmla="*/ 130 h 258"/>
                  <a:gd name="T74" fmla="*/ 137 w 224"/>
                  <a:gd name="T75" fmla="*/ 103 h 258"/>
                  <a:gd name="T76" fmla="*/ 120 w 224"/>
                  <a:gd name="T77" fmla="*/ 85 h 258"/>
                  <a:gd name="T78" fmla="*/ 113 w 224"/>
                  <a:gd name="T79" fmla="*/ 66 h 258"/>
                  <a:gd name="T80" fmla="*/ 111 w 224"/>
                  <a:gd name="T81" fmla="*/ 56 h 258"/>
                  <a:gd name="T82" fmla="*/ 105 w 224"/>
                  <a:gd name="T83" fmla="*/ 48 h 258"/>
                  <a:gd name="T84" fmla="*/ 99 w 224"/>
                  <a:gd name="T85" fmla="*/ 38 h 258"/>
                  <a:gd name="T86" fmla="*/ 92 w 224"/>
                  <a:gd name="T87" fmla="*/ 33 h 258"/>
                  <a:gd name="T88" fmla="*/ 82 w 224"/>
                  <a:gd name="T89" fmla="*/ 29 h 258"/>
                  <a:gd name="T90" fmla="*/ 73 w 224"/>
                  <a:gd name="T91" fmla="*/ 22 h 258"/>
                  <a:gd name="T92" fmla="*/ 65 w 224"/>
                  <a:gd name="T93" fmla="*/ 1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4" h="258">
                    <a:moveTo>
                      <a:pt x="64" y="13"/>
                    </a:moveTo>
                    <a:lnTo>
                      <a:pt x="57" y="12"/>
                    </a:lnTo>
                    <a:lnTo>
                      <a:pt x="52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7" y="6"/>
                    </a:lnTo>
                    <a:lnTo>
                      <a:pt x="10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7" y="45"/>
                    </a:lnTo>
                    <a:lnTo>
                      <a:pt x="10" y="48"/>
                    </a:lnTo>
                    <a:lnTo>
                      <a:pt x="14" y="51"/>
                    </a:lnTo>
                    <a:lnTo>
                      <a:pt x="17" y="56"/>
                    </a:lnTo>
                    <a:lnTo>
                      <a:pt x="20" y="58"/>
                    </a:lnTo>
                    <a:lnTo>
                      <a:pt x="24" y="64"/>
                    </a:lnTo>
                    <a:lnTo>
                      <a:pt x="25" y="68"/>
                    </a:lnTo>
                    <a:lnTo>
                      <a:pt x="28" y="74"/>
                    </a:lnTo>
                    <a:lnTo>
                      <a:pt x="33" y="79"/>
                    </a:lnTo>
                    <a:lnTo>
                      <a:pt x="37" y="86"/>
                    </a:lnTo>
                    <a:lnTo>
                      <a:pt x="42" y="94"/>
                    </a:lnTo>
                    <a:lnTo>
                      <a:pt x="46" y="101"/>
                    </a:lnTo>
                    <a:lnTo>
                      <a:pt x="49" y="107"/>
                    </a:lnTo>
                    <a:lnTo>
                      <a:pt x="54" y="113"/>
                    </a:lnTo>
                    <a:lnTo>
                      <a:pt x="57" y="116"/>
                    </a:lnTo>
                    <a:lnTo>
                      <a:pt x="64" y="122"/>
                    </a:lnTo>
                    <a:lnTo>
                      <a:pt x="70" y="128"/>
                    </a:lnTo>
                    <a:lnTo>
                      <a:pt x="75" y="135"/>
                    </a:lnTo>
                    <a:lnTo>
                      <a:pt x="82" y="143"/>
                    </a:lnTo>
                    <a:lnTo>
                      <a:pt x="89" y="152"/>
                    </a:lnTo>
                    <a:lnTo>
                      <a:pt x="95" y="161"/>
                    </a:lnTo>
                    <a:lnTo>
                      <a:pt x="101" y="170"/>
                    </a:lnTo>
                    <a:lnTo>
                      <a:pt x="108" y="180"/>
                    </a:lnTo>
                    <a:lnTo>
                      <a:pt x="113" y="190"/>
                    </a:lnTo>
                    <a:lnTo>
                      <a:pt x="120" y="199"/>
                    </a:lnTo>
                    <a:lnTo>
                      <a:pt x="126" y="210"/>
                    </a:lnTo>
                    <a:lnTo>
                      <a:pt x="131" y="217"/>
                    </a:lnTo>
                    <a:lnTo>
                      <a:pt x="136" y="226"/>
                    </a:lnTo>
                    <a:lnTo>
                      <a:pt x="141" y="233"/>
                    </a:lnTo>
                    <a:lnTo>
                      <a:pt x="145" y="240"/>
                    </a:lnTo>
                    <a:lnTo>
                      <a:pt x="149" y="245"/>
                    </a:lnTo>
                    <a:lnTo>
                      <a:pt x="157" y="249"/>
                    </a:lnTo>
                    <a:lnTo>
                      <a:pt x="166" y="253"/>
                    </a:lnTo>
                    <a:lnTo>
                      <a:pt x="175" y="257"/>
                    </a:lnTo>
                    <a:lnTo>
                      <a:pt x="181" y="258"/>
                    </a:lnTo>
                    <a:lnTo>
                      <a:pt x="186" y="258"/>
                    </a:lnTo>
                    <a:lnTo>
                      <a:pt x="193" y="258"/>
                    </a:lnTo>
                    <a:lnTo>
                      <a:pt x="199" y="256"/>
                    </a:lnTo>
                    <a:lnTo>
                      <a:pt x="203" y="252"/>
                    </a:lnTo>
                    <a:lnTo>
                      <a:pt x="208" y="249"/>
                    </a:lnTo>
                    <a:lnTo>
                      <a:pt x="213" y="247"/>
                    </a:lnTo>
                    <a:lnTo>
                      <a:pt x="215" y="242"/>
                    </a:lnTo>
                    <a:lnTo>
                      <a:pt x="219" y="239"/>
                    </a:lnTo>
                    <a:lnTo>
                      <a:pt x="221" y="234"/>
                    </a:lnTo>
                    <a:lnTo>
                      <a:pt x="222" y="227"/>
                    </a:lnTo>
                    <a:lnTo>
                      <a:pt x="224" y="221"/>
                    </a:lnTo>
                    <a:lnTo>
                      <a:pt x="224" y="213"/>
                    </a:lnTo>
                    <a:lnTo>
                      <a:pt x="222" y="208"/>
                    </a:lnTo>
                    <a:lnTo>
                      <a:pt x="218" y="202"/>
                    </a:lnTo>
                    <a:lnTo>
                      <a:pt x="213" y="194"/>
                    </a:lnTo>
                    <a:lnTo>
                      <a:pt x="208" y="186"/>
                    </a:lnTo>
                    <a:lnTo>
                      <a:pt x="203" y="178"/>
                    </a:lnTo>
                    <a:lnTo>
                      <a:pt x="199" y="171"/>
                    </a:lnTo>
                    <a:lnTo>
                      <a:pt x="194" y="165"/>
                    </a:lnTo>
                    <a:lnTo>
                      <a:pt x="191" y="160"/>
                    </a:lnTo>
                    <a:lnTo>
                      <a:pt x="183" y="160"/>
                    </a:lnTo>
                    <a:lnTo>
                      <a:pt x="175" y="155"/>
                    </a:lnTo>
                    <a:lnTo>
                      <a:pt x="165" y="143"/>
                    </a:lnTo>
                    <a:lnTo>
                      <a:pt x="156" y="130"/>
                    </a:lnTo>
                    <a:lnTo>
                      <a:pt x="146" y="115"/>
                    </a:lnTo>
                    <a:lnTo>
                      <a:pt x="137" y="103"/>
                    </a:lnTo>
                    <a:lnTo>
                      <a:pt x="128" y="91"/>
                    </a:lnTo>
                    <a:lnTo>
                      <a:pt x="120" y="85"/>
                    </a:lnTo>
                    <a:lnTo>
                      <a:pt x="114" y="73"/>
                    </a:lnTo>
                    <a:lnTo>
                      <a:pt x="113" y="66"/>
                    </a:lnTo>
                    <a:lnTo>
                      <a:pt x="113" y="60"/>
                    </a:lnTo>
                    <a:lnTo>
                      <a:pt x="111" y="56"/>
                    </a:lnTo>
                    <a:lnTo>
                      <a:pt x="109" y="52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99" y="38"/>
                    </a:lnTo>
                    <a:lnTo>
                      <a:pt x="94" y="33"/>
                    </a:lnTo>
                    <a:lnTo>
                      <a:pt x="92" y="33"/>
                    </a:lnTo>
                    <a:lnTo>
                      <a:pt x="88" y="31"/>
                    </a:lnTo>
                    <a:lnTo>
                      <a:pt x="82" y="29"/>
                    </a:lnTo>
                    <a:lnTo>
                      <a:pt x="77" y="26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5" y="15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1" name="Freeform 2529">
                <a:extLst>
                  <a:ext uri="{FF2B5EF4-FFF2-40B4-BE49-F238E27FC236}">
                    <a16:creationId xmlns:a16="http://schemas.microsoft.com/office/drawing/2014/main" id="{3F7426D0-BC2B-4D89-8314-27F65B05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910"/>
                <a:ext cx="15" cy="4"/>
              </a:xfrm>
              <a:custGeom>
                <a:avLst/>
                <a:gdLst>
                  <a:gd name="T0" fmla="*/ 1 w 45"/>
                  <a:gd name="T1" fmla="*/ 2 h 13"/>
                  <a:gd name="T2" fmla="*/ 1 w 45"/>
                  <a:gd name="T3" fmla="*/ 2 h 13"/>
                  <a:gd name="T4" fmla="*/ 7 w 45"/>
                  <a:gd name="T5" fmla="*/ 0 h 13"/>
                  <a:gd name="T6" fmla="*/ 12 w 45"/>
                  <a:gd name="T7" fmla="*/ 0 h 13"/>
                  <a:gd name="T8" fmla="*/ 17 w 45"/>
                  <a:gd name="T9" fmla="*/ 2 h 13"/>
                  <a:gd name="T10" fmla="*/ 21 w 45"/>
                  <a:gd name="T11" fmla="*/ 3 h 13"/>
                  <a:gd name="T12" fmla="*/ 27 w 45"/>
                  <a:gd name="T13" fmla="*/ 8 h 13"/>
                  <a:gd name="T14" fmla="*/ 31 w 45"/>
                  <a:gd name="T15" fmla="*/ 10 h 13"/>
                  <a:gd name="T16" fmla="*/ 38 w 45"/>
                  <a:gd name="T17" fmla="*/ 12 h 13"/>
                  <a:gd name="T18" fmla="*/ 45 w 45"/>
                  <a:gd name="T19" fmla="*/ 13 h 13"/>
                  <a:gd name="T20" fmla="*/ 45 w 45"/>
                  <a:gd name="T21" fmla="*/ 12 h 13"/>
                  <a:gd name="T22" fmla="*/ 38 w 45"/>
                  <a:gd name="T23" fmla="*/ 11 h 13"/>
                  <a:gd name="T24" fmla="*/ 33 w 45"/>
                  <a:gd name="T25" fmla="*/ 9 h 13"/>
                  <a:gd name="T26" fmla="*/ 27 w 45"/>
                  <a:gd name="T27" fmla="*/ 5 h 13"/>
                  <a:gd name="T28" fmla="*/ 22 w 45"/>
                  <a:gd name="T29" fmla="*/ 2 h 13"/>
                  <a:gd name="T30" fmla="*/ 18 w 45"/>
                  <a:gd name="T31" fmla="*/ 0 h 13"/>
                  <a:gd name="T32" fmla="*/ 12 w 45"/>
                  <a:gd name="T33" fmla="*/ 0 h 13"/>
                  <a:gd name="T34" fmla="*/ 7 w 45"/>
                  <a:gd name="T35" fmla="*/ 0 h 13"/>
                  <a:gd name="T36" fmla="*/ 0 w 45"/>
                  <a:gd name="T37" fmla="*/ 1 h 13"/>
                  <a:gd name="T38" fmla="*/ 0 w 45"/>
                  <a:gd name="T39" fmla="*/ 2 h 13"/>
                  <a:gd name="T40" fmla="*/ 1 w 45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3">
                    <a:moveTo>
                      <a:pt x="1" y="2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2" name="Freeform 2530">
                <a:extLst>
                  <a:ext uri="{FF2B5EF4-FFF2-40B4-BE49-F238E27FC236}">
                    <a16:creationId xmlns:a16="http://schemas.microsoft.com/office/drawing/2014/main" id="{6CB035A7-3D8A-4E08-9FD9-3BDBA6D92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1"/>
                <a:ext cx="7" cy="2"/>
              </a:xfrm>
              <a:custGeom>
                <a:avLst/>
                <a:gdLst>
                  <a:gd name="T0" fmla="*/ 1 w 21"/>
                  <a:gd name="T1" fmla="*/ 7 h 7"/>
                  <a:gd name="T2" fmla="*/ 4 w 21"/>
                  <a:gd name="T3" fmla="*/ 5 h 7"/>
                  <a:gd name="T4" fmla="*/ 11 w 21"/>
                  <a:gd name="T5" fmla="*/ 7 h 7"/>
                  <a:gd name="T6" fmla="*/ 18 w 21"/>
                  <a:gd name="T7" fmla="*/ 6 h 7"/>
                  <a:gd name="T8" fmla="*/ 21 w 21"/>
                  <a:gd name="T9" fmla="*/ 0 h 7"/>
                  <a:gd name="T10" fmla="*/ 20 w 21"/>
                  <a:gd name="T11" fmla="*/ 0 h 7"/>
                  <a:gd name="T12" fmla="*/ 17 w 21"/>
                  <a:gd name="T13" fmla="*/ 5 h 7"/>
                  <a:gd name="T14" fmla="*/ 11 w 21"/>
                  <a:gd name="T15" fmla="*/ 3 h 7"/>
                  <a:gd name="T16" fmla="*/ 4 w 21"/>
                  <a:gd name="T17" fmla="*/ 3 h 7"/>
                  <a:gd name="T18" fmla="*/ 0 w 21"/>
                  <a:gd name="T19" fmla="*/ 7 h 7"/>
                  <a:gd name="T20" fmla="*/ 1 w 21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">
                    <a:moveTo>
                      <a:pt x="1" y="7"/>
                    </a:moveTo>
                    <a:lnTo>
                      <a:pt x="4" y="5"/>
                    </a:lnTo>
                    <a:lnTo>
                      <a:pt x="11" y="7"/>
                    </a:lnTo>
                    <a:lnTo>
                      <a:pt x="18" y="6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3" name="Freeform 2531">
                <a:extLst>
                  <a:ext uri="{FF2B5EF4-FFF2-40B4-BE49-F238E27FC236}">
                    <a16:creationId xmlns:a16="http://schemas.microsoft.com/office/drawing/2014/main" id="{44AC3BA8-E074-4DF0-B4CD-0EFF1063B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3"/>
                <a:ext cx="2" cy="9"/>
              </a:xfrm>
              <a:custGeom>
                <a:avLst/>
                <a:gdLst>
                  <a:gd name="T0" fmla="*/ 6 w 6"/>
                  <a:gd name="T1" fmla="*/ 27 h 27"/>
                  <a:gd name="T2" fmla="*/ 2 w 6"/>
                  <a:gd name="T3" fmla="*/ 0 h 27"/>
                  <a:gd name="T4" fmla="*/ 0 w 6"/>
                  <a:gd name="T5" fmla="*/ 0 h 27"/>
                  <a:gd name="T6" fmla="*/ 4 w 6"/>
                  <a:gd name="T7" fmla="*/ 27 h 27"/>
                  <a:gd name="T8" fmla="*/ 6 w 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4" name="Freeform 2532">
                <a:extLst>
                  <a:ext uri="{FF2B5EF4-FFF2-40B4-BE49-F238E27FC236}">
                    <a16:creationId xmlns:a16="http://schemas.microsoft.com/office/drawing/2014/main" id="{ABE129E0-14B3-4D54-B3A3-7B2E7728D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392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20 w 21"/>
                  <a:gd name="T5" fmla="*/ 27 h 33"/>
                  <a:gd name="T6" fmla="*/ 16 w 21"/>
                  <a:gd name="T7" fmla="*/ 21 h 33"/>
                  <a:gd name="T8" fmla="*/ 13 w 21"/>
                  <a:gd name="T9" fmla="*/ 19 h 33"/>
                  <a:gd name="T10" fmla="*/ 10 w 21"/>
                  <a:gd name="T11" fmla="*/ 14 h 33"/>
                  <a:gd name="T12" fmla="*/ 6 w 21"/>
                  <a:gd name="T13" fmla="*/ 12 h 33"/>
                  <a:gd name="T14" fmla="*/ 3 w 21"/>
                  <a:gd name="T15" fmla="*/ 8 h 33"/>
                  <a:gd name="T16" fmla="*/ 2 w 21"/>
                  <a:gd name="T17" fmla="*/ 4 h 33"/>
                  <a:gd name="T18" fmla="*/ 1 w 21"/>
                  <a:gd name="T19" fmla="*/ 0 h 33"/>
                  <a:gd name="T20" fmla="*/ 0 w 21"/>
                  <a:gd name="T21" fmla="*/ 0 h 33"/>
                  <a:gd name="T22" fmla="*/ 0 w 21"/>
                  <a:gd name="T23" fmla="*/ 4 h 33"/>
                  <a:gd name="T24" fmla="*/ 2 w 21"/>
                  <a:gd name="T25" fmla="*/ 10 h 33"/>
                  <a:gd name="T26" fmla="*/ 5 w 21"/>
                  <a:gd name="T27" fmla="*/ 12 h 33"/>
                  <a:gd name="T28" fmla="*/ 9 w 21"/>
                  <a:gd name="T29" fmla="*/ 16 h 33"/>
                  <a:gd name="T30" fmla="*/ 11 w 21"/>
                  <a:gd name="T31" fmla="*/ 20 h 33"/>
                  <a:gd name="T32" fmla="*/ 14 w 21"/>
                  <a:gd name="T33" fmla="*/ 23 h 33"/>
                  <a:gd name="T34" fmla="*/ 18 w 21"/>
                  <a:gd name="T35" fmla="*/ 28 h 33"/>
                  <a:gd name="T36" fmla="*/ 20 w 21"/>
                  <a:gd name="T37" fmla="*/ 32 h 33"/>
                  <a:gd name="T38" fmla="*/ 20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20" y="27"/>
                    </a:lnTo>
                    <a:lnTo>
                      <a:pt x="16" y="21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8" y="28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5" name="Freeform 2533">
                <a:extLst>
                  <a:ext uri="{FF2B5EF4-FFF2-40B4-BE49-F238E27FC236}">
                    <a16:creationId xmlns:a16="http://schemas.microsoft.com/office/drawing/2014/main" id="{533EB280-ECE0-4845-960D-FAB946E6E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32"/>
                <a:ext cx="11" cy="17"/>
              </a:xfrm>
              <a:custGeom>
                <a:avLst/>
                <a:gdLst>
                  <a:gd name="T0" fmla="*/ 33 w 33"/>
                  <a:gd name="T1" fmla="*/ 48 h 50"/>
                  <a:gd name="T2" fmla="*/ 30 w 33"/>
                  <a:gd name="T3" fmla="*/ 45 h 50"/>
                  <a:gd name="T4" fmla="*/ 27 w 33"/>
                  <a:gd name="T5" fmla="*/ 39 h 50"/>
                  <a:gd name="T6" fmla="*/ 22 w 33"/>
                  <a:gd name="T7" fmla="*/ 33 h 50"/>
                  <a:gd name="T8" fmla="*/ 19 w 33"/>
                  <a:gd name="T9" fmla="*/ 26 h 50"/>
                  <a:gd name="T10" fmla="*/ 13 w 33"/>
                  <a:gd name="T11" fmla="*/ 19 h 50"/>
                  <a:gd name="T12" fmla="*/ 10 w 33"/>
                  <a:gd name="T13" fmla="*/ 11 h 50"/>
                  <a:gd name="T14" fmla="*/ 4 w 33"/>
                  <a:gd name="T15" fmla="*/ 6 h 50"/>
                  <a:gd name="T16" fmla="*/ 2 w 33"/>
                  <a:gd name="T17" fmla="*/ 0 h 50"/>
                  <a:gd name="T18" fmla="*/ 0 w 33"/>
                  <a:gd name="T19" fmla="*/ 2 h 50"/>
                  <a:gd name="T20" fmla="*/ 3 w 33"/>
                  <a:gd name="T21" fmla="*/ 7 h 50"/>
                  <a:gd name="T22" fmla="*/ 7 w 33"/>
                  <a:gd name="T23" fmla="*/ 13 h 50"/>
                  <a:gd name="T24" fmla="*/ 12 w 33"/>
                  <a:gd name="T25" fmla="*/ 19 h 50"/>
                  <a:gd name="T26" fmla="*/ 16 w 33"/>
                  <a:gd name="T27" fmla="*/ 27 h 50"/>
                  <a:gd name="T28" fmla="*/ 21 w 33"/>
                  <a:gd name="T29" fmla="*/ 34 h 50"/>
                  <a:gd name="T30" fmla="*/ 24 w 33"/>
                  <a:gd name="T31" fmla="*/ 41 h 50"/>
                  <a:gd name="T32" fmla="*/ 29 w 33"/>
                  <a:gd name="T33" fmla="*/ 46 h 50"/>
                  <a:gd name="T34" fmla="*/ 32 w 33"/>
                  <a:gd name="T35" fmla="*/ 50 h 50"/>
                  <a:gd name="T36" fmla="*/ 33 w 33"/>
                  <a:gd name="T3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0">
                    <a:moveTo>
                      <a:pt x="33" y="48"/>
                    </a:moveTo>
                    <a:lnTo>
                      <a:pt x="30" y="45"/>
                    </a:lnTo>
                    <a:lnTo>
                      <a:pt x="27" y="39"/>
                    </a:lnTo>
                    <a:lnTo>
                      <a:pt x="22" y="33"/>
                    </a:lnTo>
                    <a:lnTo>
                      <a:pt x="19" y="26"/>
                    </a:lnTo>
                    <a:lnTo>
                      <a:pt x="13" y="19"/>
                    </a:lnTo>
                    <a:lnTo>
                      <a:pt x="10" y="11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12" y="19"/>
                    </a:lnTo>
                    <a:lnTo>
                      <a:pt x="16" y="27"/>
                    </a:lnTo>
                    <a:lnTo>
                      <a:pt x="21" y="34"/>
                    </a:lnTo>
                    <a:lnTo>
                      <a:pt x="24" y="41"/>
                    </a:lnTo>
                    <a:lnTo>
                      <a:pt x="29" y="46"/>
                    </a:lnTo>
                    <a:lnTo>
                      <a:pt x="32" y="50"/>
                    </a:ln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6" name="Freeform 2534">
                <a:extLst>
                  <a:ext uri="{FF2B5EF4-FFF2-40B4-BE49-F238E27FC236}">
                    <a16:creationId xmlns:a16="http://schemas.microsoft.com/office/drawing/2014/main" id="{90B51B01-9746-4748-977C-84DAF6BC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48"/>
                <a:ext cx="31" cy="44"/>
              </a:xfrm>
              <a:custGeom>
                <a:avLst/>
                <a:gdLst>
                  <a:gd name="T0" fmla="*/ 92 w 92"/>
                  <a:gd name="T1" fmla="*/ 129 h 131"/>
                  <a:gd name="T2" fmla="*/ 88 w 92"/>
                  <a:gd name="T3" fmla="*/ 124 h 131"/>
                  <a:gd name="T4" fmla="*/ 85 w 92"/>
                  <a:gd name="T5" fmla="*/ 117 h 131"/>
                  <a:gd name="T6" fmla="*/ 80 w 92"/>
                  <a:gd name="T7" fmla="*/ 110 h 131"/>
                  <a:gd name="T8" fmla="*/ 74 w 92"/>
                  <a:gd name="T9" fmla="*/ 102 h 131"/>
                  <a:gd name="T10" fmla="*/ 69 w 92"/>
                  <a:gd name="T11" fmla="*/ 92 h 131"/>
                  <a:gd name="T12" fmla="*/ 64 w 92"/>
                  <a:gd name="T13" fmla="*/ 83 h 131"/>
                  <a:gd name="T14" fmla="*/ 57 w 92"/>
                  <a:gd name="T15" fmla="*/ 74 h 131"/>
                  <a:gd name="T16" fmla="*/ 52 w 92"/>
                  <a:gd name="T17" fmla="*/ 64 h 131"/>
                  <a:gd name="T18" fmla="*/ 45 w 92"/>
                  <a:gd name="T19" fmla="*/ 55 h 131"/>
                  <a:gd name="T20" fmla="*/ 39 w 92"/>
                  <a:gd name="T21" fmla="*/ 46 h 131"/>
                  <a:gd name="T22" fmla="*/ 33 w 92"/>
                  <a:gd name="T23" fmla="*/ 36 h 131"/>
                  <a:gd name="T24" fmla="*/ 25 w 92"/>
                  <a:gd name="T25" fmla="*/ 28 h 131"/>
                  <a:gd name="T26" fmla="*/ 20 w 92"/>
                  <a:gd name="T27" fmla="*/ 19 h 131"/>
                  <a:gd name="T28" fmla="*/ 14 w 92"/>
                  <a:gd name="T29" fmla="*/ 13 h 131"/>
                  <a:gd name="T30" fmla="*/ 8 w 92"/>
                  <a:gd name="T31" fmla="*/ 7 h 131"/>
                  <a:gd name="T32" fmla="*/ 1 w 92"/>
                  <a:gd name="T33" fmla="*/ 0 h 131"/>
                  <a:gd name="T34" fmla="*/ 0 w 92"/>
                  <a:gd name="T35" fmla="*/ 3 h 131"/>
                  <a:gd name="T36" fmla="*/ 6 w 92"/>
                  <a:gd name="T37" fmla="*/ 8 h 131"/>
                  <a:gd name="T38" fmla="*/ 12 w 92"/>
                  <a:gd name="T39" fmla="*/ 14 h 131"/>
                  <a:gd name="T40" fmla="*/ 18 w 92"/>
                  <a:gd name="T41" fmla="*/ 21 h 131"/>
                  <a:gd name="T42" fmla="*/ 24 w 92"/>
                  <a:gd name="T43" fmla="*/ 28 h 131"/>
                  <a:gd name="T44" fmla="*/ 32 w 92"/>
                  <a:gd name="T45" fmla="*/ 39 h 131"/>
                  <a:gd name="T46" fmla="*/ 38 w 92"/>
                  <a:gd name="T47" fmla="*/ 48 h 131"/>
                  <a:gd name="T48" fmla="*/ 44 w 92"/>
                  <a:gd name="T49" fmla="*/ 57 h 131"/>
                  <a:gd name="T50" fmla="*/ 51 w 92"/>
                  <a:gd name="T51" fmla="*/ 65 h 131"/>
                  <a:gd name="T52" fmla="*/ 56 w 92"/>
                  <a:gd name="T53" fmla="*/ 76 h 131"/>
                  <a:gd name="T54" fmla="*/ 62 w 92"/>
                  <a:gd name="T55" fmla="*/ 85 h 131"/>
                  <a:gd name="T56" fmla="*/ 67 w 92"/>
                  <a:gd name="T57" fmla="*/ 95 h 131"/>
                  <a:gd name="T58" fmla="*/ 74 w 92"/>
                  <a:gd name="T59" fmla="*/ 104 h 131"/>
                  <a:gd name="T60" fmla="*/ 78 w 92"/>
                  <a:gd name="T61" fmla="*/ 111 h 131"/>
                  <a:gd name="T62" fmla="*/ 83 w 92"/>
                  <a:gd name="T63" fmla="*/ 118 h 131"/>
                  <a:gd name="T64" fmla="*/ 87 w 92"/>
                  <a:gd name="T65" fmla="*/ 125 h 131"/>
                  <a:gd name="T66" fmla="*/ 91 w 92"/>
                  <a:gd name="T67" fmla="*/ 131 h 131"/>
                  <a:gd name="T68" fmla="*/ 92 w 92"/>
                  <a:gd name="T69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131">
                    <a:moveTo>
                      <a:pt x="92" y="129"/>
                    </a:moveTo>
                    <a:lnTo>
                      <a:pt x="88" y="124"/>
                    </a:lnTo>
                    <a:lnTo>
                      <a:pt x="85" y="117"/>
                    </a:lnTo>
                    <a:lnTo>
                      <a:pt x="80" y="110"/>
                    </a:lnTo>
                    <a:lnTo>
                      <a:pt x="74" y="102"/>
                    </a:lnTo>
                    <a:lnTo>
                      <a:pt x="69" y="92"/>
                    </a:lnTo>
                    <a:lnTo>
                      <a:pt x="64" y="83"/>
                    </a:lnTo>
                    <a:lnTo>
                      <a:pt x="57" y="74"/>
                    </a:lnTo>
                    <a:lnTo>
                      <a:pt x="52" y="64"/>
                    </a:lnTo>
                    <a:lnTo>
                      <a:pt x="45" y="55"/>
                    </a:lnTo>
                    <a:lnTo>
                      <a:pt x="39" y="46"/>
                    </a:lnTo>
                    <a:lnTo>
                      <a:pt x="33" y="36"/>
                    </a:lnTo>
                    <a:lnTo>
                      <a:pt x="25" y="28"/>
                    </a:lnTo>
                    <a:lnTo>
                      <a:pt x="20" y="19"/>
                    </a:lnTo>
                    <a:lnTo>
                      <a:pt x="14" y="13"/>
                    </a:lnTo>
                    <a:lnTo>
                      <a:pt x="8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2" y="14"/>
                    </a:lnTo>
                    <a:lnTo>
                      <a:pt x="18" y="21"/>
                    </a:lnTo>
                    <a:lnTo>
                      <a:pt x="24" y="28"/>
                    </a:lnTo>
                    <a:lnTo>
                      <a:pt x="32" y="39"/>
                    </a:lnTo>
                    <a:lnTo>
                      <a:pt x="38" y="48"/>
                    </a:lnTo>
                    <a:lnTo>
                      <a:pt x="44" y="57"/>
                    </a:lnTo>
                    <a:lnTo>
                      <a:pt x="51" y="65"/>
                    </a:lnTo>
                    <a:lnTo>
                      <a:pt x="56" y="76"/>
                    </a:lnTo>
                    <a:lnTo>
                      <a:pt x="62" y="85"/>
                    </a:lnTo>
                    <a:lnTo>
                      <a:pt x="67" y="95"/>
                    </a:lnTo>
                    <a:lnTo>
                      <a:pt x="74" y="104"/>
                    </a:lnTo>
                    <a:lnTo>
                      <a:pt x="78" y="111"/>
                    </a:lnTo>
                    <a:lnTo>
                      <a:pt x="83" y="118"/>
                    </a:lnTo>
                    <a:lnTo>
                      <a:pt x="87" y="125"/>
                    </a:lnTo>
                    <a:lnTo>
                      <a:pt x="91" y="131"/>
                    </a:lnTo>
                    <a:lnTo>
                      <a:pt x="92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7" name="Freeform 2535">
                <a:extLst>
                  <a:ext uri="{FF2B5EF4-FFF2-40B4-BE49-F238E27FC236}">
                    <a16:creationId xmlns:a16="http://schemas.microsoft.com/office/drawing/2014/main" id="{F06319FA-C1E0-429E-89F5-CF00B454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991"/>
                <a:ext cx="18" cy="5"/>
              </a:xfrm>
              <a:custGeom>
                <a:avLst/>
                <a:gdLst>
                  <a:gd name="T0" fmla="*/ 54 w 55"/>
                  <a:gd name="T1" fmla="*/ 7 h 14"/>
                  <a:gd name="T2" fmla="*/ 48 w 55"/>
                  <a:gd name="T3" fmla="*/ 10 h 14"/>
                  <a:gd name="T4" fmla="*/ 45 w 55"/>
                  <a:gd name="T5" fmla="*/ 13 h 14"/>
                  <a:gd name="T6" fmla="*/ 38 w 55"/>
                  <a:gd name="T7" fmla="*/ 14 h 14"/>
                  <a:gd name="T8" fmla="*/ 33 w 55"/>
                  <a:gd name="T9" fmla="*/ 13 h 14"/>
                  <a:gd name="T10" fmla="*/ 26 w 55"/>
                  <a:gd name="T11" fmla="*/ 12 h 14"/>
                  <a:gd name="T12" fmla="*/ 19 w 55"/>
                  <a:gd name="T13" fmla="*/ 8 h 14"/>
                  <a:gd name="T14" fmla="*/ 10 w 55"/>
                  <a:gd name="T15" fmla="*/ 4 h 14"/>
                  <a:gd name="T16" fmla="*/ 1 w 55"/>
                  <a:gd name="T17" fmla="*/ 0 h 14"/>
                  <a:gd name="T18" fmla="*/ 0 w 55"/>
                  <a:gd name="T19" fmla="*/ 3 h 14"/>
                  <a:gd name="T20" fmla="*/ 9 w 55"/>
                  <a:gd name="T21" fmla="*/ 6 h 14"/>
                  <a:gd name="T22" fmla="*/ 18 w 55"/>
                  <a:gd name="T23" fmla="*/ 10 h 14"/>
                  <a:gd name="T24" fmla="*/ 26 w 55"/>
                  <a:gd name="T25" fmla="*/ 13 h 14"/>
                  <a:gd name="T26" fmla="*/ 33 w 55"/>
                  <a:gd name="T27" fmla="*/ 14 h 14"/>
                  <a:gd name="T28" fmla="*/ 38 w 55"/>
                  <a:gd name="T29" fmla="*/ 14 h 14"/>
                  <a:gd name="T30" fmla="*/ 45 w 55"/>
                  <a:gd name="T31" fmla="*/ 14 h 14"/>
                  <a:gd name="T32" fmla="*/ 50 w 55"/>
                  <a:gd name="T33" fmla="*/ 13 h 14"/>
                  <a:gd name="T34" fmla="*/ 55 w 55"/>
                  <a:gd name="T35" fmla="*/ 8 h 14"/>
                  <a:gd name="T36" fmla="*/ 54 w 55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4">
                    <a:moveTo>
                      <a:pt x="54" y="7"/>
                    </a:moveTo>
                    <a:lnTo>
                      <a:pt x="48" y="10"/>
                    </a:lnTo>
                    <a:lnTo>
                      <a:pt x="45" y="13"/>
                    </a:lnTo>
                    <a:lnTo>
                      <a:pt x="38" y="14"/>
                    </a:lnTo>
                    <a:lnTo>
                      <a:pt x="33" y="13"/>
                    </a:lnTo>
                    <a:lnTo>
                      <a:pt x="26" y="12"/>
                    </a:lnTo>
                    <a:lnTo>
                      <a:pt x="19" y="8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0" y="13"/>
                    </a:lnTo>
                    <a:lnTo>
                      <a:pt x="55" y="8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8" name="Freeform 2536">
                <a:extLst>
                  <a:ext uri="{FF2B5EF4-FFF2-40B4-BE49-F238E27FC236}">
                    <a16:creationId xmlns:a16="http://schemas.microsoft.com/office/drawing/2014/main" id="{2CAA3F9B-B2E7-42BD-850A-374402F8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1"/>
                <a:ext cx="8" cy="13"/>
              </a:xfrm>
              <a:custGeom>
                <a:avLst/>
                <a:gdLst>
                  <a:gd name="T0" fmla="*/ 21 w 24"/>
                  <a:gd name="T1" fmla="*/ 1 h 40"/>
                  <a:gd name="T2" fmla="*/ 21 w 24"/>
                  <a:gd name="T3" fmla="*/ 1 h 40"/>
                  <a:gd name="T4" fmla="*/ 21 w 24"/>
                  <a:gd name="T5" fmla="*/ 9 h 40"/>
                  <a:gd name="T6" fmla="*/ 19 w 24"/>
                  <a:gd name="T7" fmla="*/ 16 h 40"/>
                  <a:gd name="T8" fmla="*/ 18 w 24"/>
                  <a:gd name="T9" fmla="*/ 21 h 40"/>
                  <a:gd name="T10" fmla="*/ 16 w 24"/>
                  <a:gd name="T11" fmla="*/ 26 h 40"/>
                  <a:gd name="T12" fmla="*/ 12 w 24"/>
                  <a:gd name="T13" fmla="*/ 29 h 40"/>
                  <a:gd name="T14" fmla="*/ 10 w 24"/>
                  <a:gd name="T15" fmla="*/ 34 h 40"/>
                  <a:gd name="T16" fmla="*/ 5 w 24"/>
                  <a:gd name="T17" fmla="*/ 36 h 40"/>
                  <a:gd name="T18" fmla="*/ 0 w 24"/>
                  <a:gd name="T19" fmla="*/ 39 h 40"/>
                  <a:gd name="T20" fmla="*/ 1 w 24"/>
                  <a:gd name="T21" fmla="*/ 40 h 40"/>
                  <a:gd name="T22" fmla="*/ 7 w 24"/>
                  <a:gd name="T23" fmla="*/ 37 h 40"/>
                  <a:gd name="T24" fmla="*/ 11 w 24"/>
                  <a:gd name="T25" fmla="*/ 35 h 40"/>
                  <a:gd name="T26" fmla="*/ 15 w 24"/>
                  <a:gd name="T27" fmla="*/ 31 h 40"/>
                  <a:gd name="T28" fmla="*/ 17 w 24"/>
                  <a:gd name="T29" fmla="*/ 27 h 40"/>
                  <a:gd name="T30" fmla="*/ 19 w 24"/>
                  <a:gd name="T31" fmla="*/ 21 h 40"/>
                  <a:gd name="T32" fmla="*/ 21 w 24"/>
                  <a:gd name="T33" fmla="*/ 16 h 40"/>
                  <a:gd name="T34" fmla="*/ 22 w 24"/>
                  <a:gd name="T35" fmla="*/ 9 h 40"/>
                  <a:gd name="T36" fmla="*/ 24 w 24"/>
                  <a:gd name="T37" fmla="*/ 1 h 40"/>
                  <a:gd name="T38" fmla="*/ 24 w 24"/>
                  <a:gd name="T39" fmla="*/ 0 h 40"/>
                  <a:gd name="T40" fmla="*/ 21 w 24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40">
                    <a:moveTo>
                      <a:pt x="21" y="1"/>
                    </a:moveTo>
                    <a:lnTo>
                      <a:pt x="21" y="1"/>
                    </a:lnTo>
                    <a:lnTo>
                      <a:pt x="21" y="9"/>
                    </a:lnTo>
                    <a:lnTo>
                      <a:pt x="19" y="16"/>
                    </a:lnTo>
                    <a:lnTo>
                      <a:pt x="18" y="21"/>
                    </a:lnTo>
                    <a:lnTo>
                      <a:pt x="16" y="26"/>
                    </a:lnTo>
                    <a:lnTo>
                      <a:pt x="12" y="29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7" y="37"/>
                    </a:lnTo>
                    <a:lnTo>
                      <a:pt x="11" y="35"/>
                    </a:lnTo>
                    <a:lnTo>
                      <a:pt x="15" y="31"/>
                    </a:lnTo>
                    <a:lnTo>
                      <a:pt x="17" y="27"/>
                    </a:lnTo>
                    <a:lnTo>
                      <a:pt x="19" y="21"/>
                    </a:lnTo>
                    <a:lnTo>
                      <a:pt x="21" y="16"/>
                    </a:lnTo>
                    <a:lnTo>
                      <a:pt x="22" y="9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9" name="Freeform 2537">
                <a:extLst>
                  <a:ext uri="{FF2B5EF4-FFF2-40B4-BE49-F238E27FC236}">
                    <a16:creationId xmlns:a16="http://schemas.microsoft.com/office/drawing/2014/main" id="{501FC0A7-A566-46C2-A98C-548F06421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63"/>
                <a:ext cx="12" cy="18"/>
              </a:xfrm>
              <a:custGeom>
                <a:avLst/>
                <a:gdLst>
                  <a:gd name="T0" fmla="*/ 2 w 36"/>
                  <a:gd name="T1" fmla="*/ 2 h 54"/>
                  <a:gd name="T2" fmla="*/ 0 w 36"/>
                  <a:gd name="T3" fmla="*/ 2 h 54"/>
                  <a:gd name="T4" fmla="*/ 3 w 36"/>
                  <a:gd name="T5" fmla="*/ 6 h 54"/>
                  <a:gd name="T6" fmla="*/ 8 w 36"/>
                  <a:gd name="T7" fmla="*/ 13 h 54"/>
                  <a:gd name="T8" fmla="*/ 12 w 36"/>
                  <a:gd name="T9" fmla="*/ 19 h 54"/>
                  <a:gd name="T10" fmla="*/ 17 w 36"/>
                  <a:gd name="T11" fmla="*/ 27 h 54"/>
                  <a:gd name="T12" fmla="*/ 22 w 36"/>
                  <a:gd name="T13" fmla="*/ 35 h 54"/>
                  <a:gd name="T14" fmla="*/ 27 w 36"/>
                  <a:gd name="T15" fmla="*/ 43 h 54"/>
                  <a:gd name="T16" fmla="*/ 31 w 36"/>
                  <a:gd name="T17" fmla="*/ 50 h 54"/>
                  <a:gd name="T18" fmla="*/ 33 w 36"/>
                  <a:gd name="T19" fmla="*/ 54 h 54"/>
                  <a:gd name="T20" fmla="*/ 36 w 36"/>
                  <a:gd name="T21" fmla="*/ 53 h 54"/>
                  <a:gd name="T22" fmla="*/ 32 w 36"/>
                  <a:gd name="T23" fmla="*/ 48 h 54"/>
                  <a:gd name="T24" fmla="*/ 28 w 36"/>
                  <a:gd name="T25" fmla="*/ 41 h 54"/>
                  <a:gd name="T26" fmla="*/ 23 w 36"/>
                  <a:gd name="T27" fmla="*/ 34 h 54"/>
                  <a:gd name="T28" fmla="*/ 19 w 36"/>
                  <a:gd name="T29" fmla="*/ 26 h 54"/>
                  <a:gd name="T30" fmla="*/ 14 w 36"/>
                  <a:gd name="T31" fmla="*/ 18 h 54"/>
                  <a:gd name="T32" fmla="*/ 9 w 36"/>
                  <a:gd name="T33" fmla="*/ 11 h 54"/>
                  <a:gd name="T34" fmla="*/ 5 w 36"/>
                  <a:gd name="T35" fmla="*/ 5 h 54"/>
                  <a:gd name="T36" fmla="*/ 2 w 36"/>
                  <a:gd name="T37" fmla="*/ 0 h 54"/>
                  <a:gd name="T38" fmla="*/ 0 w 36"/>
                  <a:gd name="T39" fmla="*/ 0 h 54"/>
                  <a:gd name="T40" fmla="*/ 2 w 36"/>
                  <a:gd name="T41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54">
                    <a:moveTo>
                      <a:pt x="2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13"/>
                    </a:lnTo>
                    <a:lnTo>
                      <a:pt x="12" y="19"/>
                    </a:lnTo>
                    <a:lnTo>
                      <a:pt x="17" y="27"/>
                    </a:lnTo>
                    <a:lnTo>
                      <a:pt x="22" y="35"/>
                    </a:lnTo>
                    <a:lnTo>
                      <a:pt x="27" y="43"/>
                    </a:lnTo>
                    <a:lnTo>
                      <a:pt x="31" y="50"/>
                    </a:lnTo>
                    <a:lnTo>
                      <a:pt x="33" y="54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8" y="41"/>
                    </a:lnTo>
                    <a:lnTo>
                      <a:pt x="23" y="34"/>
                    </a:lnTo>
                    <a:lnTo>
                      <a:pt x="19" y="26"/>
                    </a:lnTo>
                    <a:lnTo>
                      <a:pt x="14" y="18"/>
                    </a:lnTo>
                    <a:lnTo>
                      <a:pt x="9" y="11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0" name="Freeform 2538">
                <a:extLst>
                  <a:ext uri="{FF2B5EF4-FFF2-40B4-BE49-F238E27FC236}">
                    <a16:creationId xmlns:a16="http://schemas.microsoft.com/office/drawing/2014/main" id="{75A751E5-9876-44EF-8F4A-281EBE226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38"/>
                <a:ext cx="25" cy="25"/>
              </a:xfrm>
              <a:custGeom>
                <a:avLst/>
                <a:gdLst>
                  <a:gd name="T0" fmla="*/ 0 w 73"/>
                  <a:gd name="T1" fmla="*/ 1 h 76"/>
                  <a:gd name="T2" fmla="*/ 0 w 73"/>
                  <a:gd name="T3" fmla="*/ 1 h 76"/>
                  <a:gd name="T4" fmla="*/ 9 w 73"/>
                  <a:gd name="T5" fmla="*/ 8 h 76"/>
                  <a:gd name="T6" fmla="*/ 18 w 73"/>
                  <a:gd name="T7" fmla="*/ 19 h 76"/>
                  <a:gd name="T8" fmla="*/ 27 w 73"/>
                  <a:gd name="T9" fmla="*/ 33 h 76"/>
                  <a:gd name="T10" fmla="*/ 36 w 73"/>
                  <a:gd name="T11" fmla="*/ 46 h 76"/>
                  <a:gd name="T12" fmla="*/ 45 w 73"/>
                  <a:gd name="T13" fmla="*/ 59 h 76"/>
                  <a:gd name="T14" fmla="*/ 55 w 73"/>
                  <a:gd name="T15" fmla="*/ 70 h 76"/>
                  <a:gd name="T16" fmla="*/ 63 w 73"/>
                  <a:gd name="T17" fmla="*/ 76 h 76"/>
                  <a:gd name="T18" fmla="*/ 73 w 73"/>
                  <a:gd name="T19" fmla="*/ 76 h 76"/>
                  <a:gd name="T20" fmla="*/ 71 w 73"/>
                  <a:gd name="T21" fmla="*/ 75 h 76"/>
                  <a:gd name="T22" fmla="*/ 64 w 73"/>
                  <a:gd name="T23" fmla="*/ 75 h 76"/>
                  <a:gd name="T24" fmla="*/ 55 w 73"/>
                  <a:gd name="T25" fmla="*/ 68 h 76"/>
                  <a:gd name="T26" fmla="*/ 46 w 73"/>
                  <a:gd name="T27" fmla="*/ 58 h 76"/>
                  <a:gd name="T28" fmla="*/ 37 w 73"/>
                  <a:gd name="T29" fmla="*/ 45 h 76"/>
                  <a:gd name="T30" fmla="*/ 28 w 73"/>
                  <a:gd name="T31" fmla="*/ 30 h 76"/>
                  <a:gd name="T32" fmla="*/ 19 w 73"/>
                  <a:gd name="T33" fmla="*/ 18 h 76"/>
                  <a:gd name="T34" fmla="*/ 10 w 73"/>
                  <a:gd name="T35" fmla="*/ 6 h 76"/>
                  <a:gd name="T36" fmla="*/ 1 w 73"/>
                  <a:gd name="T37" fmla="*/ 0 h 76"/>
                  <a:gd name="T38" fmla="*/ 1 w 73"/>
                  <a:gd name="T39" fmla="*/ 1 h 76"/>
                  <a:gd name="T40" fmla="*/ 0 w 73"/>
                  <a:gd name="T4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6">
                    <a:moveTo>
                      <a:pt x="0" y="1"/>
                    </a:moveTo>
                    <a:lnTo>
                      <a:pt x="0" y="1"/>
                    </a:lnTo>
                    <a:lnTo>
                      <a:pt x="9" y="8"/>
                    </a:lnTo>
                    <a:lnTo>
                      <a:pt x="18" y="19"/>
                    </a:lnTo>
                    <a:lnTo>
                      <a:pt x="27" y="33"/>
                    </a:lnTo>
                    <a:lnTo>
                      <a:pt x="36" y="46"/>
                    </a:lnTo>
                    <a:lnTo>
                      <a:pt x="45" y="59"/>
                    </a:lnTo>
                    <a:lnTo>
                      <a:pt x="55" y="70"/>
                    </a:lnTo>
                    <a:lnTo>
                      <a:pt x="63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64" y="75"/>
                    </a:lnTo>
                    <a:lnTo>
                      <a:pt x="55" y="68"/>
                    </a:lnTo>
                    <a:lnTo>
                      <a:pt x="46" y="58"/>
                    </a:lnTo>
                    <a:lnTo>
                      <a:pt x="37" y="45"/>
                    </a:lnTo>
                    <a:lnTo>
                      <a:pt x="28" y="30"/>
                    </a:lnTo>
                    <a:lnTo>
                      <a:pt x="19" y="18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1" name="Freeform 2539">
                <a:extLst>
                  <a:ext uri="{FF2B5EF4-FFF2-40B4-BE49-F238E27FC236}">
                    <a16:creationId xmlns:a16="http://schemas.microsoft.com/office/drawing/2014/main" id="{5F8FC896-71AB-446D-87D4-B8198F53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934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1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2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1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2" name="Freeform 2540">
                <a:extLst>
                  <a:ext uri="{FF2B5EF4-FFF2-40B4-BE49-F238E27FC236}">
                    <a16:creationId xmlns:a16="http://schemas.microsoft.com/office/drawing/2014/main" id="{E3EC441B-7AC7-444D-885F-6EF78448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1"/>
                <a:ext cx="8" cy="13"/>
              </a:xfrm>
              <a:custGeom>
                <a:avLst/>
                <a:gdLst>
                  <a:gd name="T0" fmla="*/ 1 w 23"/>
                  <a:gd name="T1" fmla="*/ 2 h 40"/>
                  <a:gd name="T2" fmla="*/ 0 w 23"/>
                  <a:gd name="T3" fmla="*/ 2 h 40"/>
                  <a:gd name="T4" fmla="*/ 5 w 23"/>
                  <a:gd name="T5" fmla="*/ 7 h 40"/>
                  <a:gd name="T6" fmla="*/ 8 w 23"/>
                  <a:gd name="T7" fmla="*/ 12 h 40"/>
                  <a:gd name="T8" fmla="*/ 11 w 23"/>
                  <a:gd name="T9" fmla="*/ 16 h 40"/>
                  <a:gd name="T10" fmla="*/ 15 w 23"/>
                  <a:gd name="T11" fmla="*/ 21 h 40"/>
                  <a:gd name="T12" fmla="*/ 17 w 23"/>
                  <a:gd name="T13" fmla="*/ 25 h 40"/>
                  <a:gd name="T14" fmla="*/ 18 w 23"/>
                  <a:gd name="T15" fmla="*/ 28 h 40"/>
                  <a:gd name="T16" fmla="*/ 19 w 23"/>
                  <a:gd name="T17" fmla="*/ 34 h 40"/>
                  <a:gd name="T18" fmla="*/ 19 w 23"/>
                  <a:gd name="T19" fmla="*/ 40 h 40"/>
                  <a:gd name="T20" fmla="*/ 23 w 23"/>
                  <a:gd name="T21" fmla="*/ 40 h 40"/>
                  <a:gd name="T22" fmla="*/ 22 w 23"/>
                  <a:gd name="T23" fmla="*/ 34 h 40"/>
                  <a:gd name="T24" fmla="*/ 20 w 23"/>
                  <a:gd name="T25" fmla="*/ 28 h 40"/>
                  <a:gd name="T26" fmla="*/ 18 w 23"/>
                  <a:gd name="T27" fmla="*/ 23 h 40"/>
                  <a:gd name="T28" fmla="*/ 16 w 23"/>
                  <a:gd name="T29" fmla="*/ 18 h 40"/>
                  <a:gd name="T30" fmla="*/ 13 w 23"/>
                  <a:gd name="T31" fmla="*/ 15 h 40"/>
                  <a:gd name="T32" fmla="*/ 10 w 23"/>
                  <a:gd name="T33" fmla="*/ 11 h 40"/>
                  <a:gd name="T34" fmla="*/ 6 w 23"/>
                  <a:gd name="T35" fmla="*/ 6 h 40"/>
                  <a:gd name="T36" fmla="*/ 1 w 23"/>
                  <a:gd name="T37" fmla="*/ 0 h 40"/>
                  <a:gd name="T38" fmla="*/ 0 w 23"/>
                  <a:gd name="T39" fmla="*/ 0 h 40"/>
                  <a:gd name="T40" fmla="*/ 1 w 23"/>
                  <a:gd name="T4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40">
                    <a:moveTo>
                      <a:pt x="1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5" y="21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9" y="34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2" y="34"/>
                    </a:lnTo>
                    <a:lnTo>
                      <a:pt x="20" y="28"/>
                    </a:lnTo>
                    <a:lnTo>
                      <a:pt x="18" y="23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3" name="Freeform 2541">
                <a:extLst>
                  <a:ext uri="{FF2B5EF4-FFF2-40B4-BE49-F238E27FC236}">
                    <a16:creationId xmlns:a16="http://schemas.microsoft.com/office/drawing/2014/main" id="{85136C0E-3843-4E3E-9B4D-69795EE0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14"/>
                <a:ext cx="10" cy="8"/>
              </a:xfrm>
              <a:custGeom>
                <a:avLst/>
                <a:gdLst>
                  <a:gd name="T0" fmla="*/ 1 w 31"/>
                  <a:gd name="T1" fmla="*/ 1 h 22"/>
                  <a:gd name="T2" fmla="*/ 0 w 31"/>
                  <a:gd name="T3" fmla="*/ 1 h 22"/>
                  <a:gd name="T4" fmla="*/ 1 w 31"/>
                  <a:gd name="T5" fmla="*/ 4 h 22"/>
                  <a:gd name="T6" fmla="*/ 4 w 31"/>
                  <a:gd name="T7" fmla="*/ 6 h 22"/>
                  <a:gd name="T8" fmla="*/ 9 w 31"/>
                  <a:gd name="T9" fmla="*/ 10 h 22"/>
                  <a:gd name="T10" fmla="*/ 13 w 31"/>
                  <a:gd name="T11" fmla="*/ 14 h 22"/>
                  <a:gd name="T12" fmla="*/ 18 w 31"/>
                  <a:gd name="T13" fmla="*/ 17 h 22"/>
                  <a:gd name="T14" fmla="*/ 23 w 31"/>
                  <a:gd name="T15" fmla="*/ 19 h 22"/>
                  <a:gd name="T16" fmla="*/ 29 w 31"/>
                  <a:gd name="T17" fmla="*/ 22 h 22"/>
                  <a:gd name="T18" fmla="*/ 31 w 31"/>
                  <a:gd name="T19" fmla="*/ 22 h 22"/>
                  <a:gd name="T20" fmla="*/ 30 w 31"/>
                  <a:gd name="T21" fmla="*/ 19 h 22"/>
                  <a:gd name="T22" fmla="*/ 29 w 31"/>
                  <a:gd name="T23" fmla="*/ 19 h 22"/>
                  <a:gd name="T24" fmla="*/ 26 w 31"/>
                  <a:gd name="T25" fmla="*/ 18 h 22"/>
                  <a:gd name="T26" fmla="*/ 20 w 31"/>
                  <a:gd name="T27" fmla="*/ 16 h 22"/>
                  <a:gd name="T28" fmla="*/ 14 w 31"/>
                  <a:gd name="T29" fmla="*/ 13 h 22"/>
                  <a:gd name="T30" fmla="*/ 10 w 31"/>
                  <a:gd name="T31" fmla="*/ 9 h 22"/>
                  <a:gd name="T32" fmla="*/ 5 w 31"/>
                  <a:gd name="T33" fmla="*/ 6 h 22"/>
                  <a:gd name="T34" fmla="*/ 3 w 31"/>
                  <a:gd name="T35" fmla="*/ 3 h 22"/>
                  <a:gd name="T36" fmla="*/ 2 w 31"/>
                  <a:gd name="T37" fmla="*/ 1 h 22"/>
                  <a:gd name="T38" fmla="*/ 1 w 31"/>
                  <a:gd name="T39" fmla="*/ 0 h 22"/>
                  <a:gd name="T40" fmla="*/ 1 w 31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1" y="1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14"/>
                    </a:lnTo>
                    <a:lnTo>
                      <a:pt x="18" y="17"/>
                    </a:lnTo>
                    <a:lnTo>
                      <a:pt x="23" y="19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4" name="Freeform 2542">
                <a:extLst>
                  <a:ext uri="{FF2B5EF4-FFF2-40B4-BE49-F238E27FC236}">
                    <a16:creationId xmlns:a16="http://schemas.microsoft.com/office/drawing/2014/main" id="{6516F10C-290D-4587-87C9-7A99AD1B0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5"/>
                <a:ext cx="87" cy="88"/>
              </a:xfrm>
              <a:custGeom>
                <a:avLst/>
                <a:gdLst>
                  <a:gd name="T0" fmla="*/ 100 w 260"/>
                  <a:gd name="T1" fmla="*/ 41 h 264"/>
                  <a:gd name="T2" fmla="*/ 79 w 260"/>
                  <a:gd name="T3" fmla="*/ 29 h 264"/>
                  <a:gd name="T4" fmla="*/ 55 w 260"/>
                  <a:gd name="T5" fmla="*/ 18 h 264"/>
                  <a:gd name="T6" fmla="*/ 33 w 260"/>
                  <a:gd name="T7" fmla="*/ 10 h 264"/>
                  <a:gd name="T8" fmla="*/ 21 w 260"/>
                  <a:gd name="T9" fmla="*/ 10 h 264"/>
                  <a:gd name="T10" fmla="*/ 18 w 260"/>
                  <a:gd name="T11" fmla="*/ 5 h 264"/>
                  <a:gd name="T12" fmla="*/ 16 w 260"/>
                  <a:gd name="T13" fmla="*/ 0 h 264"/>
                  <a:gd name="T14" fmla="*/ 20 w 260"/>
                  <a:gd name="T15" fmla="*/ 4 h 264"/>
                  <a:gd name="T16" fmla="*/ 1 w 260"/>
                  <a:gd name="T17" fmla="*/ 23 h 264"/>
                  <a:gd name="T18" fmla="*/ 2 w 260"/>
                  <a:gd name="T19" fmla="*/ 34 h 264"/>
                  <a:gd name="T20" fmla="*/ 9 w 260"/>
                  <a:gd name="T21" fmla="*/ 48 h 264"/>
                  <a:gd name="T22" fmla="*/ 18 w 260"/>
                  <a:gd name="T23" fmla="*/ 61 h 264"/>
                  <a:gd name="T24" fmla="*/ 20 w 260"/>
                  <a:gd name="T25" fmla="*/ 74 h 264"/>
                  <a:gd name="T26" fmla="*/ 29 w 260"/>
                  <a:gd name="T27" fmla="*/ 86 h 264"/>
                  <a:gd name="T28" fmla="*/ 45 w 260"/>
                  <a:gd name="T29" fmla="*/ 102 h 264"/>
                  <a:gd name="T30" fmla="*/ 64 w 260"/>
                  <a:gd name="T31" fmla="*/ 115 h 264"/>
                  <a:gd name="T32" fmla="*/ 77 w 260"/>
                  <a:gd name="T33" fmla="*/ 122 h 264"/>
                  <a:gd name="T34" fmla="*/ 91 w 260"/>
                  <a:gd name="T35" fmla="*/ 129 h 264"/>
                  <a:gd name="T36" fmla="*/ 103 w 260"/>
                  <a:gd name="T37" fmla="*/ 140 h 264"/>
                  <a:gd name="T38" fmla="*/ 114 w 260"/>
                  <a:gd name="T39" fmla="*/ 155 h 264"/>
                  <a:gd name="T40" fmla="*/ 126 w 260"/>
                  <a:gd name="T41" fmla="*/ 170 h 264"/>
                  <a:gd name="T42" fmla="*/ 135 w 260"/>
                  <a:gd name="T43" fmla="*/ 187 h 264"/>
                  <a:gd name="T44" fmla="*/ 142 w 260"/>
                  <a:gd name="T45" fmla="*/ 204 h 264"/>
                  <a:gd name="T46" fmla="*/ 149 w 260"/>
                  <a:gd name="T47" fmla="*/ 218 h 264"/>
                  <a:gd name="T48" fmla="*/ 154 w 260"/>
                  <a:gd name="T49" fmla="*/ 231 h 264"/>
                  <a:gd name="T50" fmla="*/ 161 w 260"/>
                  <a:gd name="T51" fmla="*/ 239 h 264"/>
                  <a:gd name="T52" fmla="*/ 172 w 260"/>
                  <a:gd name="T53" fmla="*/ 251 h 264"/>
                  <a:gd name="T54" fmla="*/ 182 w 260"/>
                  <a:gd name="T55" fmla="*/ 261 h 264"/>
                  <a:gd name="T56" fmla="*/ 190 w 260"/>
                  <a:gd name="T57" fmla="*/ 264 h 264"/>
                  <a:gd name="T58" fmla="*/ 202 w 260"/>
                  <a:gd name="T59" fmla="*/ 261 h 264"/>
                  <a:gd name="T60" fmla="*/ 220 w 260"/>
                  <a:gd name="T61" fmla="*/ 262 h 264"/>
                  <a:gd name="T62" fmla="*/ 239 w 260"/>
                  <a:gd name="T63" fmla="*/ 262 h 264"/>
                  <a:gd name="T64" fmla="*/ 255 w 260"/>
                  <a:gd name="T65" fmla="*/ 258 h 264"/>
                  <a:gd name="T66" fmla="*/ 258 w 260"/>
                  <a:gd name="T67" fmla="*/ 248 h 264"/>
                  <a:gd name="T68" fmla="*/ 252 w 260"/>
                  <a:gd name="T69" fmla="*/ 234 h 264"/>
                  <a:gd name="T70" fmla="*/ 246 w 260"/>
                  <a:gd name="T71" fmla="*/ 220 h 264"/>
                  <a:gd name="T72" fmla="*/ 234 w 260"/>
                  <a:gd name="T73" fmla="*/ 202 h 264"/>
                  <a:gd name="T74" fmla="*/ 216 w 260"/>
                  <a:gd name="T75" fmla="*/ 185 h 264"/>
                  <a:gd name="T76" fmla="*/ 195 w 260"/>
                  <a:gd name="T77" fmla="*/ 168 h 264"/>
                  <a:gd name="T78" fmla="*/ 176 w 260"/>
                  <a:gd name="T79" fmla="*/ 148 h 264"/>
                  <a:gd name="T80" fmla="*/ 160 w 260"/>
                  <a:gd name="T81" fmla="*/ 129 h 264"/>
                  <a:gd name="T82" fmla="*/ 135 w 260"/>
                  <a:gd name="T83" fmla="*/ 92 h 264"/>
                  <a:gd name="T84" fmla="*/ 138 w 260"/>
                  <a:gd name="T85" fmla="*/ 82 h 264"/>
                  <a:gd name="T86" fmla="*/ 133 w 260"/>
                  <a:gd name="T87" fmla="*/ 70 h 264"/>
                  <a:gd name="T88" fmla="*/ 126 w 260"/>
                  <a:gd name="T89" fmla="*/ 60 h 264"/>
                  <a:gd name="T90" fmla="*/ 117 w 260"/>
                  <a:gd name="T91" fmla="*/ 51 h 264"/>
                  <a:gd name="T92" fmla="*/ 109 w 260"/>
                  <a:gd name="T93" fmla="*/ 49 h 264"/>
                  <a:gd name="T94" fmla="*/ 109 w 260"/>
                  <a:gd name="T95" fmla="*/ 4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264">
                    <a:moveTo>
                      <a:pt x="109" y="45"/>
                    </a:moveTo>
                    <a:lnTo>
                      <a:pt x="100" y="41"/>
                    </a:lnTo>
                    <a:lnTo>
                      <a:pt x="90" y="34"/>
                    </a:lnTo>
                    <a:lnTo>
                      <a:pt x="79" y="29"/>
                    </a:lnTo>
                    <a:lnTo>
                      <a:pt x="66" y="22"/>
                    </a:lnTo>
                    <a:lnTo>
                      <a:pt x="55" y="18"/>
                    </a:lnTo>
                    <a:lnTo>
                      <a:pt x="43" y="12"/>
                    </a:lnTo>
                    <a:lnTo>
                      <a:pt x="33" y="10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4"/>
                    </a:lnTo>
                    <a:lnTo>
                      <a:pt x="27" y="12"/>
                    </a:lnTo>
                    <a:lnTo>
                      <a:pt x="1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9" y="48"/>
                    </a:lnTo>
                    <a:lnTo>
                      <a:pt x="13" y="55"/>
                    </a:lnTo>
                    <a:lnTo>
                      <a:pt x="18" y="61"/>
                    </a:lnTo>
                    <a:lnTo>
                      <a:pt x="20" y="68"/>
                    </a:lnTo>
                    <a:lnTo>
                      <a:pt x="20" y="74"/>
                    </a:lnTo>
                    <a:lnTo>
                      <a:pt x="24" y="79"/>
                    </a:lnTo>
                    <a:lnTo>
                      <a:pt x="29" y="86"/>
                    </a:lnTo>
                    <a:lnTo>
                      <a:pt x="37" y="94"/>
                    </a:lnTo>
                    <a:lnTo>
                      <a:pt x="45" y="102"/>
                    </a:lnTo>
                    <a:lnTo>
                      <a:pt x="54" y="109"/>
                    </a:lnTo>
                    <a:lnTo>
                      <a:pt x="64" y="115"/>
                    </a:lnTo>
                    <a:lnTo>
                      <a:pt x="71" y="120"/>
                    </a:lnTo>
                    <a:lnTo>
                      <a:pt x="77" y="122"/>
                    </a:lnTo>
                    <a:lnTo>
                      <a:pt x="85" y="125"/>
                    </a:lnTo>
                    <a:lnTo>
                      <a:pt x="91" y="129"/>
                    </a:lnTo>
                    <a:lnTo>
                      <a:pt x="96" y="134"/>
                    </a:lnTo>
                    <a:lnTo>
                      <a:pt x="103" y="140"/>
                    </a:lnTo>
                    <a:lnTo>
                      <a:pt x="109" y="147"/>
                    </a:lnTo>
                    <a:lnTo>
                      <a:pt x="114" y="155"/>
                    </a:lnTo>
                    <a:lnTo>
                      <a:pt x="120" y="162"/>
                    </a:lnTo>
                    <a:lnTo>
                      <a:pt x="126" y="170"/>
                    </a:lnTo>
                    <a:lnTo>
                      <a:pt x="130" y="178"/>
                    </a:lnTo>
                    <a:lnTo>
                      <a:pt x="135" y="187"/>
                    </a:lnTo>
                    <a:lnTo>
                      <a:pt x="139" y="195"/>
                    </a:lnTo>
                    <a:lnTo>
                      <a:pt x="142" y="204"/>
                    </a:lnTo>
                    <a:lnTo>
                      <a:pt x="146" y="211"/>
                    </a:lnTo>
                    <a:lnTo>
                      <a:pt x="149" y="218"/>
                    </a:lnTo>
                    <a:lnTo>
                      <a:pt x="151" y="224"/>
                    </a:lnTo>
                    <a:lnTo>
                      <a:pt x="154" y="231"/>
                    </a:lnTo>
                    <a:lnTo>
                      <a:pt x="158" y="233"/>
                    </a:lnTo>
                    <a:lnTo>
                      <a:pt x="161" y="239"/>
                    </a:lnTo>
                    <a:lnTo>
                      <a:pt x="167" y="244"/>
                    </a:lnTo>
                    <a:lnTo>
                      <a:pt x="172" y="251"/>
                    </a:lnTo>
                    <a:lnTo>
                      <a:pt x="177" y="255"/>
                    </a:lnTo>
                    <a:lnTo>
                      <a:pt x="182" y="261"/>
                    </a:lnTo>
                    <a:lnTo>
                      <a:pt x="186" y="264"/>
                    </a:lnTo>
                    <a:lnTo>
                      <a:pt x="190" y="264"/>
                    </a:lnTo>
                    <a:lnTo>
                      <a:pt x="193" y="261"/>
                    </a:lnTo>
                    <a:lnTo>
                      <a:pt x="202" y="261"/>
                    </a:lnTo>
                    <a:lnTo>
                      <a:pt x="211" y="261"/>
                    </a:lnTo>
                    <a:lnTo>
                      <a:pt x="220" y="262"/>
                    </a:lnTo>
                    <a:lnTo>
                      <a:pt x="230" y="263"/>
                    </a:lnTo>
                    <a:lnTo>
                      <a:pt x="239" y="262"/>
                    </a:lnTo>
                    <a:lnTo>
                      <a:pt x="248" y="261"/>
                    </a:lnTo>
                    <a:lnTo>
                      <a:pt x="255" y="258"/>
                    </a:lnTo>
                    <a:lnTo>
                      <a:pt x="260" y="252"/>
                    </a:lnTo>
                    <a:lnTo>
                      <a:pt x="258" y="248"/>
                    </a:lnTo>
                    <a:lnTo>
                      <a:pt x="256" y="242"/>
                    </a:lnTo>
                    <a:lnTo>
                      <a:pt x="252" y="234"/>
                    </a:lnTo>
                    <a:lnTo>
                      <a:pt x="249" y="227"/>
                    </a:lnTo>
                    <a:lnTo>
                      <a:pt x="246" y="220"/>
                    </a:lnTo>
                    <a:lnTo>
                      <a:pt x="240" y="211"/>
                    </a:lnTo>
                    <a:lnTo>
                      <a:pt x="234" y="202"/>
                    </a:lnTo>
                    <a:lnTo>
                      <a:pt x="229" y="193"/>
                    </a:lnTo>
                    <a:lnTo>
                      <a:pt x="216" y="185"/>
                    </a:lnTo>
                    <a:lnTo>
                      <a:pt x="205" y="177"/>
                    </a:lnTo>
                    <a:lnTo>
                      <a:pt x="195" y="168"/>
                    </a:lnTo>
                    <a:lnTo>
                      <a:pt x="186" y="158"/>
                    </a:lnTo>
                    <a:lnTo>
                      <a:pt x="176" y="148"/>
                    </a:lnTo>
                    <a:lnTo>
                      <a:pt x="168" y="138"/>
                    </a:lnTo>
                    <a:lnTo>
                      <a:pt x="160" y="129"/>
                    </a:lnTo>
                    <a:lnTo>
                      <a:pt x="151" y="123"/>
                    </a:lnTo>
                    <a:lnTo>
                      <a:pt x="135" y="92"/>
                    </a:lnTo>
                    <a:lnTo>
                      <a:pt x="138" y="86"/>
                    </a:lnTo>
                    <a:lnTo>
                      <a:pt x="138" y="82"/>
                    </a:lnTo>
                    <a:lnTo>
                      <a:pt x="136" y="76"/>
                    </a:lnTo>
                    <a:lnTo>
                      <a:pt x="133" y="70"/>
                    </a:lnTo>
                    <a:lnTo>
                      <a:pt x="129" y="66"/>
                    </a:lnTo>
                    <a:lnTo>
                      <a:pt x="126" y="60"/>
                    </a:lnTo>
                    <a:lnTo>
                      <a:pt x="120" y="56"/>
                    </a:lnTo>
                    <a:lnTo>
                      <a:pt x="117" y="51"/>
                    </a:lnTo>
                    <a:lnTo>
                      <a:pt x="111" y="51"/>
                    </a:lnTo>
                    <a:lnTo>
                      <a:pt x="109" y="49"/>
                    </a:lnTo>
                    <a:lnTo>
                      <a:pt x="108" y="47"/>
                    </a:lnTo>
                    <a:lnTo>
                      <a:pt x="109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5" name="Freeform 2543">
                <a:extLst>
                  <a:ext uri="{FF2B5EF4-FFF2-40B4-BE49-F238E27FC236}">
                    <a16:creationId xmlns:a16="http://schemas.microsoft.com/office/drawing/2014/main" id="{3F4CCF7C-7EF3-4221-BF1B-A21488DD7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847"/>
                <a:ext cx="30" cy="12"/>
              </a:xfrm>
              <a:custGeom>
                <a:avLst/>
                <a:gdLst>
                  <a:gd name="T0" fmla="*/ 3 w 88"/>
                  <a:gd name="T1" fmla="*/ 3 h 38"/>
                  <a:gd name="T2" fmla="*/ 2 w 88"/>
                  <a:gd name="T3" fmla="*/ 4 h 38"/>
                  <a:gd name="T4" fmla="*/ 11 w 88"/>
                  <a:gd name="T5" fmla="*/ 5 h 38"/>
                  <a:gd name="T6" fmla="*/ 21 w 88"/>
                  <a:gd name="T7" fmla="*/ 7 h 38"/>
                  <a:gd name="T8" fmla="*/ 32 w 88"/>
                  <a:gd name="T9" fmla="*/ 13 h 38"/>
                  <a:gd name="T10" fmla="*/ 44 w 88"/>
                  <a:gd name="T11" fmla="*/ 17 h 38"/>
                  <a:gd name="T12" fmla="*/ 55 w 88"/>
                  <a:gd name="T13" fmla="*/ 24 h 38"/>
                  <a:gd name="T14" fmla="*/ 67 w 88"/>
                  <a:gd name="T15" fmla="*/ 29 h 38"/>
                  <a:gd name="T16" fmla="*/ 78 w 88"/>
                  <a:gd name="T17" fmla="*/ 35 h 38"/>
                  <a:gd name="T18" fmla="*/ 86 w 88"/>
                  <a:gd name="T19" fmla="*/ 38 h 38"/>
                  <a:gd name="T20" fmla="*/ 88 w 88"/>
                  <a:gd name="T21" fmla="*/ 37 h 38"/>
                  <a:gd name="T22" fmla="*/ 79 w 88"/>
                  <a:gd name="T23" fmla="*/ 34 h 38"/>
                  <a:gd name="T24" fmla="*/ 69 w 88"/>
                  <a:gd name="T25" fmla="*/ 28 h 38"/>
                  <a:gd name="T26" fmla="*/ 58 w 88"/>
                  <a:gd name="T27" fmla="*/ 23 h 38"/>
                  <a:gd name="T28" fmla="*/ 45 w 88"/>
                  <a:gd name="T29" fmla="*/ 17 h 38"/>
                  <a:gd name="T30" fmla="*/ 34 w 88"/>
                  <a:gd name="T31" fmla="*/ 12 h 38"/>
                  <a:gd name="T32" fmla="*/ 22 w 88"/>
                  <a:gd name="T33" fmla="*/ 6 h 38"/>
                  <a:gd name="T34" fmla="*/ 11 w 88"/>
                  <a:gd name="T35" fmla="*/ 3 h 38"/>
                  <a:gd name="T36" fmla="*/ 2 w 88"/>
                  <a:gd name="T37" fmla="*/ 0 h 38"/>
                  <a:gd name="T38" fmla="*/ 0 w 88"/>
                  <a:gd name="T39" fmla="*/ 1 h 38"/>
                  <a:gd name="T40" fmla="*/ 3 w 88"/>
                  <a:gd name="T4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8">
                    <a:moveTo>
                      <a:pt x="3" y="3"/>
                    </a:moveTo>
                    <a:lnTo>
                      <a:pt x="2" y="4"/>
                    </a:lnTo>
                    <a:lnTo>
                      <a:pt x="11" y="5"/>
                    </a:lnTo>
                    <a:lnTo>
                      <a:pt x="21" y="7"/>
                    </a:lnTo>
                    <a:lnTo>
                      <a:pt x="32" y="13"/>
                    </a:lnTo>
                    <a:lnTo>
                      <a:pt x="44" y="17"/>
                    </a:lnTo>
                    <a:lnTo>
                      <a:pt x="55" y="24"/>
                    </a:lnTo>
                    <a:lnTo>
                      <a:pt x="67" y="29"/>
                    </a:lnTo>
                    <a:lnTo>
                      <a:pt x="78" y="35"/>
                    </a:lnTo>
                    <a:lnTo>
                      <a:pt x="86" y="38"/>
                    </a:lnTo>
                    <a:lnTo>
                      <a:pt x="88" y="37"/>
                    </a:lnTo>
                    <a:lnTo>
                      <a:pt x="79" y="34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7"/>
                    </a:lnTo>
                    <a:lnTo>
                      <a:pt x="34" y="12"/>
                    </a:lnTo>
                    <a:lnTo>
                      <a:pt x="22" y="6"/>
                    </a:lnTo>
                    <a:lnTo>
                      <a:pt x="11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6" name="Freeform 2544">
                <a:extLst>
                  <a:ext uri="{FF2B5EF4-FFF2-40B4-BE49-F238E27FC236}">
                    <a16:creationId xmlns:a16="http://schemas.microsoft.com/office/drawing/2014/main" id="{B48A429F-F673-46C1-A7F2-4E0AA1E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845"/>
                <a:ext cx="4" cy="4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6 w 12"/>
                  <a:gd name="T5" fmla="*/ 3 h 13"/>
                  <a:gd name="T6" fmla="*/ 3 w 12"/>
                  <a:gd name="T7" fmla="*/ 1 h 13"/>
                  <a:gd name="T8" fmla="*/ 0 w 12"/>
                  <a:gd name="T9" fmla="*/ 0 h 13"/>
                  <a:gd name="T10" fmla="*/ 0 w 12"/>
                  <a:gd name="T11" fmla="*/ 3 h 13"/>
                  <a:gd name="T12" fmla="*/ 1 w 12"/>
                  <a:gd name="T13" fmla="*/ 6 h 13"/>
                  <a:gd name="T14" fmla="*/ 4 w 12"/>
                  <a:gd name="T15" fmla="*/ 10 h 13"/>
                  <a:gd name="T16" fmla="*/ 6 w 12"/>
                  <a:gd name="T17" fmla="*/ 12 h 13"/>
                  <a:gd name="T18" fmla="*/ 9 w 12"/>
                  <a:gd name="T19" fmla="*/ 10 h 13"/>
                  <a:gd name="T20" fmla="*/ 6 w 12"/>
                  <a:gd name="T21" fmla="*/ 7 h 13"/>
                  <a:gd name="T22" fmla="*/ 6 w 12"/>
                  <a:gd name="T23" fmla="*/ 9 h 13"/>
                  <a:gd name="T24" fmla="*/ 5 w 12"/>
                  <a:gd name="T25" fmla="*/ 7 h 13"/>
                  <a:gd name="T26" fmla="*/ 3 w 12"/>
                  <a:gd name="T27" fmla="*/ 5 h 13"/>
                  <a:gd name="T28" fmla="*/ 1 w 12"/>
                  <a:gd name="T29" fmla="*/ 3 h 13"/>
                  <a:gd name="T30" fmla="*/ 1 w 12"/>
                  <a:gd name="T31" fmla="*/ 2 h 13"/>
                  <a:gd name="T32" fmla="*/ 1 w 12"/>
                  <a:gd name="T33" fmla="*/ 2 h 13"/>
                  <a:gd name="T34" fmla="*/ 4 w 12"/>
                  <a:gd name="T35" fmla="*/ 5 h 13"/>
                  <a:gd name="T36" fmla="*/ 10 w 12"/>
                  <a:gd name="T37" fmla="*/ 13 h 13"/>
                  <a:gd name="T38" fmla="*/ 10 w 12"/>
                  <a:gd name="T39" fmla="*/ 13 h 13"/>
                  <a:gd name="T40" fmla="*/ 12 w 12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7" name="Freeform 2545">
                <a:extLst>
                  <a:ext uri="{FF2B5EF4-FFF2-40B4-BE49-F238E27FC236}">
                    <a16:creationId xmlns:a16="http://schemas.microsoft.com/office/drawing/2014/main" id="{1E94E06C-F56D-476D-83DD-AE6658061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9"/>
                <a:ext cx="9" cy="4"/>
              </a:xfrm>
              <a:custGeom>
                <a:avLst/>
                <a:gdLst>
                  <a:gd name="T0" fmla="*/ 1 w 26"/>
                  <a:gd name="T1" fmla="*/ 11 h 11"/>
                  <a:gd name="T2" fmla="*/ 26 w 26"/>
                  <a:gd name="T3" fmla="*/ 1 h 11"/>
                  <a:gd name="T4" fmla="*/ 25 w 26"/>
                  <a:gd name="T5" fmla="*/ 0 h 11"/>
                  <a:gd name="T6" fmla="*/ 0 w 26"/>
                  <a:gd name="T7" fmla="*/ 10 h 11"/>
                  <a:gd name="T8" fmla="*/ 1 w 2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1">
                    <a:moveTo>
                      <a:pt x="1" y="11"/>
                    </a:moveTo>
                    <a:lnTo>
                      <a:pt x="26" y="1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8" name="Freeform 2546">
                <a:extLst>
                  <a:ext uri="{FF2B5EF4-FFF2-40B4-BE49-F238E27FC236}">
                    <a16:creationId xmlns:a16="http://schemas.microsoft.com/office/drawing/2014/main" id="{38B2DE15-ACCE-45DA-A31F-6AFD33DF9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52"/>
                <a:ext cx="7" cy="18"/>
              </a:xfrm>
              <a:custGeom>
                <a:avLst/>
                <a:gdLst>
                  <a:gd name="T0" fmla="*/ 20 w 20"/>
                  <a:gd name="T1" fmla="*/ 51 h 52"/>
                  <a:gd name="T2" fmla="*/ 20 w 20"/>
                  <a:gd name="T3" fmla="*/ 52 h 52"/>
                  <a:gd name="T4" fmla="*/ 20 w 20"/>
                  <a:gd name="T5" fmla="*/ 45 h 52"/>
                  <a:gd name="T6" fmla="*/ 18 w 20"/>
                  <a:gd name="T7" fmla="*/ 38 h 52"/>
                  <a:gd name="T8" fmla="*/ 15 w 20"/>
                  <a:gd name="T9" fmla="*/ 30 h 52"/>
                  <a:gd name="T10" fmla="*/ 10 w 20"/>
                  <a:gd name="T11" fmla="*/ 25 h 52"/>
                  <a:gd name="T12" fmla="*/ 7 w 20"/>
                  <a:gd name="T13" fmla="*/ 18 h 52"/>
                  <a:gd name="T14" fmla="*/ 3 w 20"/>
                  <a:gd name="T15" fmla="*/ 11 h 52"/>
                  <a:gd name="T16" fmla="*/ 1 w 20"/>
                  <a:gd name="T17" fmla="*/ 6 h 52"/>
                  <a:gd name="T18" fmla="*/ 2 w 20"/>
                  <a:gd name="T19" fmla="*/ 1 h 52"/>
                  <a:gd name="T20" fmla="*/ 0 w 20"/>
                  <a:gd name="T21" fmla="*/ 0 h 52"/>
                  <a:gd name="T22" fmla="*/ 0 w 20"/>
                  <a:gd name="T23" fmla="*/ 6 h 52"/>
                  <a:gd name="T24" fmla="*/ 1 w 20"/>
                  <a:gd name="T25" fmla="*/ 11 h 52"/>
                  <a:gd name="T26" fmla="*/ 5 w 20"/>
                  <a:gd name="T27" fmla="*/ 19 h 52"/>
                  <a:gd name="T28" fmla="*/ 9 w 20"/>
                  <a:gd name="T29" fmla="*/ 26 h 52"/>
                  <a:gd name="T30" fmla="*/ 12 w 20"/>
                  <a:gd name="T31" fmla="*/ 33 h 52"/>
                  <a:gd name="T32" fmla="*/ 17 w 20"/>
                  <a:gd name="T33" fmla="*/ 39 h 52"/>
                  <a:gd name="T34" fmla="*/ 19 w 20"/>
                  <a:gd name="T35" fmla="*/ 45 h 52"/>
                  <a:gd name="T36" fmla="*/ 19 w 20"/>
                  <a:gd name="T37" fmla="*/ 52 h 52"/>
                  <a:gd name="T38" fmla="*/ 19 w 20"/>
                  <a:gd name="T39" fmla="*/ 52 h 52"/>
                  <a:gd name="T40" fmla="*/ 20 w 2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2">
                    <a:moveTo>
                      <a:pt x="20" y="51"/>
                    </a:moveTo>
                    <a:lnTo>
                      <a:pt x="20" y="52"/>
                    </a:lnTo>
                    <a:lnTo>
                      <a:pt x="20" y="45"/>
                    </a:lnTo>
                    <a:lnTo>
                      <a:pt x="18" y="38"/>
                    </a:lnTo>
                    <a:lnTo>
                      <a:pt x="15" y="30"/>
                    </a:lnTo>
                    <a:lnTo>
                      <a:pt x="10" y="25"/>
                    </a:lnTo>
                    <a:lnTo>
                      <a:pt x="7" y="18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5" y="19"/>
                    </a:lnTo>
                    <a:lnTo>
                      <a:pt x="9" y="26"/>
                    </a:lnTo>
                    <a:lnTo>
                      <a:pt x="12" y="33"/>
                    </a:lnTo>
                    <a:lnTo>
                      <a:pt x="17" y="39"/>
                    </a:lnTo>
                    <a:lnTo>
                      <a:pt x="19" y="45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2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9" name="Freeform 2547">
                <a:extLst>
                  <a:ext uri="{FF2B5EF4-FFF2-40B4-BE49-F238E27FC236}">
                    <a16:creationId xmlns:a16="http://schemas.microsoft.com/office/drawing/2014/main" id="{9A338DF7-3A45-4054-BE6B-A875C7CF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870"/>
                <a:ext cx="20" cy="16"/>
              </a:xfrm>
              <a:custGeom>
                <a:avLst/>
                <a:gdLst>
                  <a:gd name="T0" fmla="*/ 59 w 59"/>
                  <a:gd name="T1" fmla="*/ 48 h 49"/>
                  <a:gd name="T2" fmla="*/ 58 w 59"/>
                  <a:gd name="T3" fmla="*/ 48 h 49"/>
                  <a:gd name="T4" fmla="*/ 53 w 59"/>
                  <a:gd name="T5" fmla="*/ 46 h 49"/>
                  <a:gd name="T6" fmla="*/ 45 w 59"/>
                  <a:gd name="T7" fmla="*/ 41 h 49"/>
                  <a:gd name="T8" fmla="*/ 36 w 59"/>
                  <a:gd name="T9" fmla="*/ 35 h 49"/>
                  <a:gd name="T10" fmla="*/ 27 w 59"/>
                  <a:gd name="T11" fmla="*/ 28 h 49"/>
                  <a:gd name="T12" fmla="*/ 19 w 59"/>
                  <a:gd name="T13" fmla="*/ 20 h 49"/>
                  <a:gd name="T14" fmla="*/ 11 w 59"/>
                  <a:gd name="T15" fmla="*/ 12 h 49"/>
                  <a:gd name="T16" fmla="*/ 6 w 59"/>
                  <a:gd name="T17" fmla="*/ 6 h 49"/>
                  <a:gd name="T18" fmla="*/ 2 w 59"/>
                  <a:gd name="T19" fmla="*/ 0 h 49"/>
                  <a:gd name="T20" fmla="*/ 0 w 59"/>
                  <a:gd name="T21" fmla="*/ 2 h 49"/>
                  <a:gd name="T22" fmla="*/ 3 w 59"/>
                  <a:gd name="T23" fmla="*/ 6 h 49"/>
                  <a:gd name="T24" fmla="*/ 10 w 59"/>
                  <a:gd name="T25" fmla="*/ 14 h 49"/>
                  <a:gd name="T26" fmla="*/ 17 w 59"/>
                  <a:gd name="T27" fmla="*/ 21 h 49"/>
                  <a:gd name="T28" fmla="*/ 26 w 59"/>
                  <a:gd name="T29" fmla="*/ 29 h 49"/>
                  <a:gd name="T30" fmla="*/ 34 w 59"/>
                  <a:gd name="T31" fmla="*/ 36 h 49"/>
                  <a:gd name="T32" fmla="*/ 44 w 59"/>
                  <a:gd name="T33" fmla="*/ 42 h 49"/>
                  <a:gd name="T34" fmla="*/ 52 w 59"/>
                  <a:gd name="T35" fmla="*/ 47 h 49"/>
                  <a:gd name="T36" fmla="*/ 58 w 59"/>
                  <a:gd name="T37" fmla="*/ 49 h 49"/>
                  <a:gd name="T38" fmla="*/ 57 w 59"/>
                  <a:gd name="T39" fmla="*/ 49 h 49"/>
                  <a:gd name="T40" fmla="*/ 59 w 59"/>
                  <a:gd name="T4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9">
                    <a:moveTo>
                      <a:pt x="59" y="48"/>
                    </a:moveTo>
                    <a:lnTo>
                      <a:pt x="58" y="48"/>
                    </a:lnTo>
                    <a:lnTo>
                      <a:pt x="53" y="46"/>
                    </a:lnTo>
                    <a:lnTo>
                      <a:pt x="45" y="41"/>
                    </a:lnTo>
                    <a:lnTo>
                      <a:pt x="36" y="35"/>
                    </a:lnTo>
                    <a:lnTo>
                      <a:pt x="27" y="28"/>
                    </a:lnTo>
                    <a:lnTo>
                      <a:pt x="19" y="20"/>
                    </a:lnTo>
                    <a:lnTo>
                      <a:pt x="11" y="12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10" y="14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4" y="42"/>
                    </a:lnTo>
                    <a:lnTo>
                      <a:pt x="52" y="47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0" name="Freeform 2548">
                <a:extLst>
                  <a:ext uri="{FF2B5EF4-FFF2-40B4-BE49-F238E27FC236}">
                    <a16:creationId xmlns:a16="http://schemas.microsoft.com/office/drawing/2014/main" id="{865DAC2E-DDDB-4E1E-98E5-59404AF1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885"/>
                <a:ext cx="26" cy="37"/>
              </a:xfrm>
              <a:custGeom>
                <a:avLst/>
                <a:gdLst>
                  <a:gd name="T0" fmla="*/ 78 w 78"/>
                  <a:gd name="T1" fmla="*/ 109 h 110"/>
                  <a:gd name="T2" fmla="*/ 78 w 78"/>
                  <a:gd name="T3" fmla="*/ 110 h 110"/>
                  <a:gd name="T4" fmla="*/ 76 w 78"/>
                  <a:gd name="T5" fmla="*/ 103 h 110"/>
                  <a:gd name="T6" fmla="*/ 73 w 78"/>
                  <a:gd name="T7" fmla="*/ 96 h 110"/>
                  <a:gd name="T8" fmla="*/ 70 w 78"/>
                  <a:gd name="T9" fmla="*/ 88 h 110"/>
                  <a:gd name="T10" fmla="*/ 67 w 78"/>
                  <a:gd name="T11" fmla="*/ 82 h 110"/>
                  <a:gd name="T12" fmla="*/ 62 w 78"/>
                  <a:gd name="T13" fmla="*/ 73 h 110"/>
                  <a:gd name="T14" fmla="*/ 59 w 78"/>
                  <a:gd name="T15" fmla="*/ 65 h 110"/>
                  <a:gd name="T16" fmla="*/ 54 w 78"/>
                  <a:gd name="T17" fmla="*/ 56 h 110"/>
                  <a:gd name="T18" fmla="*/ 49 w 78"/>
                  <a:gd name="T19" fmla="*/ 49 h 110"/>
                  <a:gd name="T20" fmla="*/ 44 w 78"/>
                  <a:gd name="T21" fmla="*/ 41 h 110"/>
                  <a:gd name="T22" fmla="*/ 39 w 78"/>
                  <a:gd name="T23" fmla="*/ 32 h 110"/>
                  <a:gd name="T24" fmla="*/ 33 w 78"/>
                  <a:gd name="T25" fmla="*/ 26 h 110"/>
                  <a:gd name="T26" fmla="*/ 27 w 78"/>
                  <a:gd name="T27" fmla="*/ 19 h 110"/>
                  <a:gd name="T28" fmla="*/ 21 w 78"/>
                  <a:gd name="T29" fmla="*/ 12 h 110"/>
                  <a:gd name="T30" fmla="*/ 15 w 78"/>
                  <a:gd name="T31" fmla="*/ 8 h 110"/>
                  <a:gd name="T32" fmla="*/ 9 w 78"/>
                  <a:gd name="T33" fmla="*/ 3 h 110"/>
                  <a:gd name="T34" fmla="*/ 2 w 78"/>
                  <a:gd name="T35" fmla="*/ 0 h 110"/>
                  <a:gd name="T36" fmla="*/ 0 w 78"/>
                  <a:gd name="T37" fmla="*/ 2 h 110"/>
                  <a:gd name="T38" fmla="*/ 7 w 78"/>
                  <a:gd name="T39" fmla="*/ 4 h 110"/>
                  <a:gd name="T40" fmla="*/ 13 w 78"/>
                  <a:gd name="T41" fmla="*/ 9 h 110"/>
                  <a:gd name="T42" fmla="*/ 19 w 78"/>
                  <a:gd name="T43" fmla="*/ 14 h 110"/>
                  <a:gd name="T44" fmla="*/ 26 w 78"/>
                  <a:gd name="T45" fmla="*/ 20 h 110"/>
                  <a:gd name="T46" fmla="*/ 32 w 78"/>
                  <a:gd name="T47" fmla="*/ 26 h 110"/>
                  <a:gd name="T48" fmla="*/ 37 w 78"/>
                  <a:gd name="T49" fmla="*/ 35 h 110"/>
                  <a:gd name="T50" fmla="*/ 42 w 78"/>
                  <a:gd name="T51" fmla="*/ 42 h 110"/>
                  <a:gd name="T52" fmla="*/ 47 w 78"/>
                  <a:gd name="T53" fmla="*/ 50 h 110"/>
                  <a:gd name="T54" fmla="*/ 52 w 78"/>
                  <a:gd name="T55" fmla="*/ 57 h 110"/>
                  <a:gd name="T56" fmla="*/ 58 w 78"/>
                  <a:gd name="T57" fmla="*/ 66 h 110"/>
                  <a:gd name="T58" fmla="*/ 61 w 78"/>
                  <a:gd name="T59" fmla="*/ 75 h 110"/>
                  <a:gd name="T60" fmla="*/ 64 w 78"/>
                  <a:gd name="T61" fmla="*/ 83 h 110"/>
                  <a:gd name="T62" fmla="*/ 69 w 78"/>
                  <a:gd name="T63" fmla="*/ 90 h 110"/>
                  <a:gd name="T64" fmla="*/ 71 w 78"/>
                  <a:gd name="T65" fmla="*/ 96 h 110"/>
                  <a:gd name="T66" fmla="*/ 73 w 78"/>
                  <a:gd name="T67" fmla="*/ 103 h 110"/>
                  <a:gd name="T68" fmla="*/ 76 w 78"/>
                  <a:gd name="T69" fmla="*/ 110 h 110"/>
                  <a:gd name="T70" fmla="*/ 76 w 78"/>
                  <a:gd name="T71" fmla="*/ 110 h 110"/>
                  <a:gd name="T72" fmla="*/ 78 w 78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110">
                    <a:moveTo>
                      <a:pt x="78" y="109"/>
                    </a:moveTo>
                    <a:lnTo>
                      <a:pt x="78" y="110"/>
                    </a:lnTo>
                    <a:lnTo>
                      <a:pt x="76" y="103"/>
                    </a:lnTo>
                    <a:lnTo>
                      <a:pt x="73" y="96"/>
                    </a:lnTo>
                    <a:lnTo>
                      <a:pt x="70" y="88"/>
                    </a:lnTo>
                    <a:lnTo>
                      <a:pt x="67" y="82"/>
                    </a:lnTo>
                    <a:lnTo>
                      <a:pt x="62" y="73"/>
                    </a:lnTo>
                    <a:lnTo>
                      <a:pt x="59" y="65"/>
                    </a:lnTo>
                    <a:lnTo>
                      <a:pt x="54" y="56"/>
                    </a:lnTo>
                    <a:lnTo>
                      <a:pt x="49" y="49"/>
                    </a:lnTo>
                    <a:lnTo>
                      <a:pt x="44" y="41"/>
                    </a:lnTo>
                    <a:lnTo>
                      <a:pt x="39" y="32"/>
                    </a:lnTo>
                    <a:lnTo>
                      <a:pt x="33" y="26"/>
                    </a:lnTo>
                    <a:lnTo>
                      <a:pt x="27" y="19"/>
                    </a:lnTo>
                    <a:lnTo>
                      <a:pt x="21" y="12"/>
                    </a:lnTo>
                    <a:lnTo>
                      <a:pt x="15" y="8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6" y="20"/>
                    </a:lnTo>
                    <a:lnTo>
                      <a:pt x="32" y="26"/>
                    </a:lnTo>
                    <a:lnTo>
                      <a:pt x="37" y="35"/>
                    </a:lnTo>
                    <a:lnTo>
                      <a:pt x="42" y="42"/>
                    </a:lnTo>
                    <a:lnTo>
                      <a:pt x="47" y="50"/>
                    </a:lnTo>
                    <a:lnTo>
                      <a:pt x="52" y="57"/>
                    </a:lnTo>
                    <a:lnTo>
                      <a:pt x="58" y="66"/>
                    </a:lnTo>
                    <a:lnTo>
                      <a:pt x="61" y="75"/>
                    </a:lnTo>
                    <a:lnTo>
                      <a:pt x="64" y="83"/>
                    </a:lnTo>
                    <a:lnTo>
                      <a:pt x="69" y="90"/>
                    </a:lnTo>
                    <a:lnTo>
                      <a:pt x="71" y="96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8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1" name="Freeform 2549">
                <a:extLst>
                  <a:ext uri="{FF2B5EF4-FFF2-40B4-BE49-F238E27FC236}">
                    <a16:creationId xmlns:a16="http://schemas.microsoft.com/office/drawing/2014/main" id="{55541876-50A9-4D58-9E99-68EAD4855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922"/>
                <a:ext cx="13" cy="11"/>
              </a:xfrm>
              <a:custGeom>
                <a:avLst/>
                <a:gdLst>
                  <a:gd name="T0" fmla="*/ 36 w 37"/>
                  <a:gd name="T1" fmla="*/ 33 h 34"/>
                  <a:gd name="T2" fmla="*/ 37 w 37"/>
                  <a:gd name="T3" fmla="*/ 33 h 34"/>
                  <a:gd name="T4" fmla="*/ 33 w 37"/>
                  <a:gd name="T5" fmla="*/ 32 h 34"/>
                  <a:gd name="T6" fmla="*/ 28 w 37"/>
                  <a:gd name="T7" fmla="*/ 30 h 34"/>
                  <a:gd name="T8" fmla="*/ 24 w 37"/>
                  <a:gd name="T9" fmla="*/ 24 h 34"/>
                  <a:gd name="T10" fmla="*/ 19 w 37"/>
                  <a:gd name="T11" fmla="*/ 20 h 34"/>
                  <a:gd name="T12" fmla="*/ 14 w 37"/>
                  <a:gd name="T13" fmla="*/ 13 h 34"/>
                  <a:gd name="T14" fmla="*/ 9 w 37"/>
                  <a:gd name="T15" fmla="*/ 8 h 34"/>
                  <a:gd name="T16" fmla="*/ 5 w 37"/>
                  <a:gd name="T17" fmla="*/ 2 h 34"/>
                  <a:gd name="T18" fmla="*/ 1 w 37"/>
                  <a:gd name="T19" fmla="*/ 0 h 34"/>
                  <a:gd name="T20" fmla="*/ 0 w 37"/>
                  <a:gd name="T21" fmla="*/ 1 h 34"/>
                  <a:gd name="T22" fmla="*/ 3 w 37"/>
                  <a:gd name="T23" fmla="*/ 4 h 34"/>
                  <a:gd name="T24" fmla="*/ 7 w 37"/>
                  <a:gd name="T25" fmla="*/ 9 h 34"/>
                  <a:gd name="T26" fmla="*/ 12 w 37"/>
                  <a:gd name="T27" fmla="*/ 14 h 34"/>
                  <a:gd name="T28" fmla="*/ 16 w 37"/>
                  <a:gd name="T29" fmla="*/ 21 h 34"/>
                  <a:gd name="T30" fmla="*/ 22 w 37"/>
                  <a:gd name="T31" fmla="*/ 25 h 34"/>
                  <a:gd name="T32" fmla="*/ 28 w 37"/>
                  <a:gd name="T33" fmla="*/ 30 h 34"/>
                  <a:gd name="T34" fmla="*/ 31 w 37"/>
                  <a:gd name="T35" fmla="*/ 34 h 34"/>
                  <a:gd name="T36" fmla="*/ 37 w 37"/>
                  <a:gd name="T37" fmla="*/ 34 h 34"/>
                  <a:gd name="T38" fmla="*/ 37 w 37"/>
                  <a:gd name="T39" fmla="*/ 34 h 34"/>
                  <a:gd name="T40" fmla="*/ 36 w 37"/>
                  <a:gd name="T4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4">
                    <a:moveTo>
                      <a:pt x="36" y="33"/>
                    </a:moveTo>
                    <a:lnTo>
                      <a:pt x="37" y="33"/>
                    </a:lnTo>
                    <a:lnTo>
                      <a:pt x="33" y="32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19" y="20"/>
                    </a:lnTo>
                    <a:lnTo>
                      <a:pt x="14" y="13"/>
                    </a:lnTo>
                    <a:lnTo>
                      <a:pt x="9" y="8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6" y="21"/>
                    </a:lnTo>
                    <a:lnTo>
                      <a:pt x="22" y="25"/>
                    </a:lnTo>
                    <a:lnTo>
                      <a:pt x="28" y="30"/>
                    </a:lnTo>
                    <a:lnTo>
                      <a:pt x="31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2" name="Freeform 2550">
                <a:extLst>
                  <a:ext uri="{FF2B5EF4-FFF2-40B4-BE49-F238E27FC236}">
                    <a16:creationId xmlns:a16="http://schemas.microsoft.com/office/drawing/2014/main" id="{165B97AE-D5C3-4E0A-814A-2C77934A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932"/>
                <a:ext cx="1" cy="2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1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3" name="Freeform 2551">
                <a:extLst>
                  <a:ext uri="{FF2B5EF4-FFF2-40B4-BE49-F238E27FC236}">
                    <a16:creationId xmlns:a16="http://schemas.microsoft.com/office/drawing/2014/main" id="{769F1BA6-A791-4AFB-8292-956F92D7D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29"/>
                <a:ext cx="23" cy="4"/>
              </a:xfrm>
              <a:custGeom>
                <a:avLst/>
                <a:gdLst>
                  <a:gd name="T0" fmla="*/ 66 w 67"/>
                  <a:gd name="T1" fmla="*/ 0 h 12"/>
                  <a:gd name="T2" fmla="*/ 62 w 67"/>
                  <a:gd name="T3" fmla="*/ 6 h 12"/>
                  <a:gd name="T4" fmla="*/ 55 w 67"/>
                  <a:gd name="T5" fmla="*/ 9 h 12"/>
                  <a:gd name="T6" fmla="*/ 46 w 67"/>
                  <a:gd name="T7" fmla="*/ 10 h 12"/>
                  <a:gd name="T8" fmla="*/ 37 w 67"/>
                  <a:gd name="T9" fmla="*/ 11 h 12"/>
                  <a:gd name="T10" fmla="*/ 28 w 67"/>
                  <a:gd name="T11" fmla="*/ 10 h 12"/>
                  <a:gd name="T12" fmla="*/ 18 w 67"/>
                  <a:gd name="T13" fmla="*/ 9 h 12"/>
                  <a:gd name="T14" fmla="*/ 9 w 67"/>
                  <a:gd name="T15" fmla="*/ 9 h 12"/>
                  <a:gd name="T16" fmla="*/ 0 w 67"/>
                  <a:gd name="T17" fmla="*/ 9 h 12"/>
                  <a:gd name="T18" fmla="*/ 0 w 67"/>
                  <a:gd name="T19" fmla="*/ 9 h 12"/>
                  <a:gd name="T20" fmla="*/ 9 w 67"/>
                  <a:gd name="T21" fmla="*/ 9 h 12"/>
                  <a:gd name="T22" fmla="*/ 18 w 67"/>
                  <a:gd name="T23" fmla="*/ 10 h 12"/>
                  <a:gd name="T24" fmla="*/ 28 w 67"/>
                  <a:gd name="T25" fmla="*/ 11 h 12"/>
                  <a:gd name="T26" fmla="*/ 37 w 67"/>
                  <a:gd name="T27" fmla="*/ 12 h 12"/>
                  <a:gd name="T28" fmla="*/ 46 w 67"/>
                  <a:gd name="T29" fmla="*/ 11 h 12"/>
                  <a:gd name="T30" fmla="*/ 55 w 67"/>
                  <a:gd name="T31" fmla="*/ 10 h 12"/>
                  <a:gd name="T32" fmla="*/ 63 w 67"/>
                  <a:gd name="T33" fmla="*/ 7 h 12"/>
                  <a:gd name="T34" fmla="*/ 67 w 67"/>
                  <a:gd name="T35" fmla="*/ 1 h 12"/>
                  <a:gd name="T36" fmla="*/ 67 w 67"/>
                  <a:gd name="T37" fmla="*/ 0 h 12"/>
                  <a:gd name="T38" fmla="*/ 66 w 6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2">
                    <a:moveTo>
                      <a:pt x="66" y="0"/>
                    </a:moveTo>
                    <a:lnTo>
                      <a:pt x="62" y="6"/>
                    </a:lnTo>
                    <a:lnTo>
                      <a:pt x="55" y="9"/>
                    </a:lnTo>
                    <a:lnTo>
                      <a:pt x="46" y="10"/>
                    </a:lnTo>
                    <a:lnTo>
                      <a:pt x="37" y="11"/>
                    </a:lnTo>
                    <a:lnTo>
                      <a:pt x="28" y="10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18" y="10"/>
                    </a:lnTo>
                    <a:lnTo>
                      <a:pt x="28" y="11"/>
                    </a:lnTo>
                    <a:lnTo>
                      <a:pt x="37" y="12"/>
                    </a:lnTo>
                    <a:lnTo>
                      <a:pt x="46" y="11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4" name="Freeform 2552">
                <a:extLst>
                  <a:ext uri="{FF2B5EF4-FFF2-40B4-BE49-F238E27FC236}">
                    <a16:creationId xmlns:a16="http://schemas.microsoft.com/office/drawing/2014/main" id="{08BE688B-906B-44FB-80C8-6FF85CF37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909"/>
                <a:ext cx="10" cy="20"/>
              </a:xfrm>
              <a:custGeom>
                <a:avLst/>
                <a:gdLst>
                  <a:gd name="T0" fmla="*/ 0 w 31"/>
                  <a:gd name="T1" fmla="*/ 1 h 59"/>
                  <a:gd name="T2" fmla="*/ 5 w 31"/>
                  <a:gd name="T3" fmla="*/ 10 h 59"/>
                  <a:gd name="T4" fmla="*/ 11 w 31"/>
                  <a:gd name="T5" fmla="*/ 19 h 59"/>
                  <a:gd name="T6" fmla="*/ 15 w 31"/>
                  <a:gd name="T7" fmla="*/ 28 h 59"/>
                  <a:gd name="T8" fmla="*/ 20 w 31"/>
                  <a:gd name="T9" fmla="*/ 35 h 59"/>
                  <a:gd name="T10" fmla="*/ 22 w 31"/>
                  <a:gd name="T11" fmla="*/ 42 h 59"/>
                  <a:gd name="T12" fmla="*/ 25 w 31"/>
                  <a:gd name="T13" fmla="*/ 50 h 59"/>
                  <a:gd name="T14" fmla="*/ 29 w 31"/>
                  <a:gd name="T15" fmla="*/ 56 h 59"/>
                  <a:gd name="T16" fmla="*/ 30 w 31"/>
                  <a:gd name="T17" fmla="*/ 59 h 59"/>
                  <a:gd name="T18" fmla="*/ 31 w 31"/>
                  <a:gd name="T19" fmla="*/ 59 h 59"/>
                  <a:gd name="T20" fmla="*/ 30 w 31"/>
                  <a:gd name="T21" fmla="*/ 54 h 59"/>
                  <a:gd name="T22" fmla="*/ 28 w 31"/>
                  <a:gd name="T23" fmla="*/ 48 h 59"/>
                  <a:gd name="T24" fmla="*/ 24 w 31"/>
                  <a:gd name="T25" fmla="*/ 41 h 59"/>
                  <a:gd name="T26" fmla="*/ 21 w 31"/>
                  <a:gd name="T27" fmla="*/ 34 h 59"/>
                  <a:gd name="T28" fmla="*/ 16 w 31"/>
                  <a:gd name="T29" fmla="*/ 26 h 59"/>
                  <a:gd name="T30" fmla="*/ 12 w 31"/>
                  <a:gd name="T31" fmla="*/ 17 h 59"/>
                  <a:gd name="T32" fmla="*/ 6 w 31"/>
                  <a:gd name="T33" fmla="*/ 8 h 59"/>
                  <a:gd name="T34" fmla="*/ 1 w 31"/>
                  <a:gd name="T35" fmla="*/ 0 h 59"/>
                  <a:gd name="T36" fmla="*/ 0 w 31"/>
                  <a:gd name="T3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9">
                    <a:moveTo>
                      <a:pt x="0" y="1"/>
                    </a:moveTo>
                    <a:lnTo>
                      <a:pt x="5" y="10"/>
                    </a:lnTo>
                    <a:lnTo>
                      <a:pt x="11" y="19"/>
                    </a:lnTo>
                    <a:lnTo>
                      <a:pt x="15" y="28"/>
                    </a:lnTo>
                    <a:lnTo>
                      <a:pt x="20" y="35"/>
                    </a:lnTo>
                    <a:lnTo>
                      <a:pt x="22" y="42"/>
                    </a:lnTo>
                    <a:lnTo>
                      <a:pt x="25" y="50"/>
                    </a:lnTo>
                    <a:lnTo>
                      <a:pt x="29" y="56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0" y="54"/>
                    </a:lnTo>
                    <a:lnTo>
                      <a:pt x="28" y="48"/>
                    </a:lnTo>
                    <a:lnTo>
                      <a:pt x="24" y="41"/>
                    </a:lnTo>
                    <a:lnTo>
                      <a:pt x="21" y="34"/>
                    </a:lnTo>
                    <a:lnTo>
                      <a:pt x="16" y="26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5" name="Freeform 2553">
                <a:extLst>
                  <a:ext uri="{FF2B5EF4-FFF2-40B4-BE49-F238E27FC236}">
                    <a16:creationId xmlns:a16="http://schemas.microsoft.com/office/drawing/2014/main" id="{14C2FD7C-EC41-4FE6-8751-7008204DB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886"/>
                <a:ext cx="26" cy="23"/>
              </a:xfrm>
              <a:custGeom>
                <a:avLst/>
                <a:gdLst>
                  <a:gd name="T0" fmla="*/ 0 w 79"/>
                  <a:gd name="T1" fmla="*/ 1 h 71"/>
                  <a:gd name="T2" fmla="*/ 9 w 79"/>
                  <a:gd name="T3" fmla="*/ 8 h 71"/>
                  <a:gd name="T4" fmla="*/ 17 w 79"/>
                  <a:gd name="T5" fmla="*/ 17 h 71"/>
                  <a:gd name="T6" fmla="*/ 25 w 79"/>
                  <a:gd name="T7" fmla="*/ 26 h 71"/>
                  <a:gd name="T8" fmla="*/ 35 w 79"/>
                  <a:gd name="T9" fmla="*/ 36 h 71"/>
                  <a:gd name="T10" fmla="*/ 44 w 79"/>
                  <a:gd name="T11" fmla="*/ 46 h 71"/>
                  <a:gd name="T12" fmla="*/ 54 w 79"/>
                  <a:gd name="T13" fmla="*/ 55 h 71"/>
                  <a:gd name="T14" fmla="*/ 65 w 79"/>
                  <a:gd name="T15" fmla="*/ 63 h 71"/>
                  <a:gd name="T16" fmla="*/ 78 w 79"/>
                  <a:gd name="T17" fmla="*/ 71 h 71"/>
                  <a:gd name="T18" fmla="*/ 79 w 79"/>
                  <a:gd name="T19" fmla="*/ 68 h 71"/>
                  <a:gd name="T20" fmla="*/ 66 w 79"/>
                  <a:gd name="T21" fmla="*/ 63 h 71"/>
                  <a:gd name="T22" fmla="*/ 56 w 79"/>
                  <a:gd name="T23" fmla="*/ 54 h 71"/>
                  <a:gd name="T24" fmla="*/ 45 w 79"/>
                  <a:gd name="T25" fmla="*/ 45 h 71"/>
                  <a:gd name="T26" fmla="*/ 37 w 79"/>
                  <a:gd name="T27" fmla="*/ 35 h 71"/>
                  <a:gd name="T28" fmla="*/ 27 w 79"/>
                  <a:gd name="T29" fmla="*/ 25 h 71"/>
                  <a:gd name="T30" fmla="*/ 19 w 79"/>
                  <a:gd name="T31" fmla="*/ 15 h 71"/>
                  <a:gd name="T32" fmla="*/ 9 w 79"/>
                  <a:gd name="T33" fmla="*/ 6 h 71"/>
                  <a:gd name="T34" fmla="*/ 1 w 79"/>
                  <a:gd name="T35" fmla="*/ 0 h 71"/>
                  <a:gd name="T36" fmla="*/ 0 w 79"/>
                  <a:gd name="T37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71">
                    <a:moveTo>
                      <a:pt x="0" y="1"/>
                    </a:moveTo>
                    <a:lnTo>
                      <a:pt x="9" y="8"/>
                    </a:lnTo>
                    <a:lnTo>
                      <a:pt x="17" y="17"/>
                    </a:lnTo>
                    <a:lnTo>
                      <a:pt x="25" y="26"/>
                    </a:lnTo>
                    <a:lnTo>
                      <a:pt x="35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5" y="63"/>
                    </a:lnTo>
                    <a:lnTo>
                      <a:pt x="78" y="71"/>
                    </a:lnTo>
                    <a:lnTo>
                      <a:pt x="79" y="68"/>
                    </a:lnTo>
                    <a:lnTo>
                      <a:pt x="66" y="63"/>
                    </a:lnTo>
                    <a:lnTo>
                      <a:pt x="56" y="54"/>
                    </a:lnTo>
                    <a:lnTo>
                      <a:pt x="45" y="45"/>
                    </a:lnTo>
                    <a:lnTo>
                      <a:pt x="37" y="35"/>
                    </a:lnTo>
                    <a:lnTo>
                      <a:pt x="27" y="25"/>
                    </a:lnTo>
                    <a:lnTo>
                      <a:pt x="19" y="15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6" name="Freeform 2554">
                <a:extLst>
                  <a:ext uri="{FF2B5EF4-FFF2-40B4-BE49-F238E27FC236}">
                    <a16:creationId xmlns:a16="http://schemas.microsoft.com/office/drawing/2014/main" id="{284210A5-BF8C-41DA-959D-01D7022F2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875"/>
                <a:ext cx="6" cy="11"/>
              </a:xfrm>
              <a:custGeom>
                <a:avLst/>
                <a:gdLst>
                  <a:gd name="T0" fmla="*/ 0 w 18"/>
                  <a:gd name="T1" fmla="*/ 0 h 32"/>
                  <a:gd name="T2" fmla="*/ 0 w 18"/>
                  <a:gd name="T3" fmla="*/ 1 h 32"/>
                  <a:gd name="T4" fmla="*/ 17 w 18"/>
                  <a:gd name="T5" fmla="*/ 32 h 32"/>
                  <a:gd name="T6" fmla="*/ 18 w 18"/>
                  <a:gd name="T7" fmla="*/ 31 h 32"/>
                  <a:gd name="T8" fmla="*/ 3 w 18"/>
                  <a:gd name="T9" fmla="*/ 0 h 32"/>
                  <a:gd name="T10" fmla="*/ 3 w 18"/>
                  <a:gd name="T11" fmla="*/ 1 h 32"/>
                  <a:gd name="T12" fmla="*/ 0 w 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lnTo>
                      <a:pt x="0" y="1"/>
                    </a:lnTo>
                    <a:lnTo>
                      <a:pt x="17" y="32"/>
                    </a:lnTo>
                    <a:lnTo>
                      <a:pt x="18" y="3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7" name="Freeform 2555">
                <a:extLst>
                  <a:ext uri="{FF2B5EF4-FFF2-40B4-BE49-F238E27FC236}">
                    <a16:creationId xmlns:a16="http://schemas.microsoft.com/office/drawing/2014/main" id="{5EB09E90-CFC8-4D13-BDAD-58BF2FA9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862"/>
                <a:ext cx="7" cy="14"/>
              </a:xfrm>
              <a:custGeom>
                <a:avLst/>
                <a:gdLst>
                  <a:gd name="T0" fmla="*/ 1 w 22"/>
                  <a:gd name="T1" fmla="*/ 1 h 43"/>
                  <a:gd name="T2" fmla="*/ 0 w 22"/>
                  <a:gd name="T3" fmla="*/ 1 h 43"/>
                  <a:gd name="T4" fmla="*/ 4 w 22"/>
                  <a:gd name="T5" fmla="*/ 7 h 43"/>
                  <a:gd name="T6" fmla="*/ 8 w 22"/>
                  <a:gd name="T7" fmla="*/ 11 h 43"/>
                  <a:gd name="T8" fmla="*/ 12 w 22"/>
                  <a:gd name="T9" fmla="*/ 17 h 43"/>
                  <a:gd name="T10" fmla="*/ 16 w 22"/>
                  <a:gd name="T11" fmla="*/ 22 h 43"/>
                  <a:gd name="T12" fmla="*/ 19 w 22"/>
                  <a:gd name="T13" fmla="*/ 26 h 43"/>
                  <a:gd name="T14" fmla="*/ 21 w 22"/>
                  <a:gd name="T15" fmla="*/ 32 h 43"/>
                  <a:gd name="T16" fmla="*/ 21 w 22"/>
                  <a:gd name="T17" fmla="*/ 36 h 43"/>
                  <a:gd name="T18" fmla="*/ 17 w 22"/>
                  <a:gd name="T19" fmla="*/ 41 h 43"/>
                  <a:gd name="T20" fmla="*/ 20 w 22"/>
                  <a:gd name="T21" fmla="*/ 43 h 43"/>
                  <a:gd name="T22" fmla="*/ 22 w 22"/>
                  <a:gd name="T23" fmla="*/ 36 h 43"/>
                  <a:gd name="T24" fmla="*/ 22 w 22"/>
                  <a:gd name="T25" fmla="*/ 32 h 43"/>
                  <a:gd name="T26" fmla="*/ 21 w 22"/>
                  <a:gd name="T27" fmla="*/ 26 h 43"/>
                  <a:gd name="T28" fmla="*/ 17 w 22"/>
                  <a:gd name="T29" fmla="*/ 20 h 43"/>
                  <a:gd name="T30" fmla="*/ 14 w 22"/>
                  <a:gd name="T31" fmla="*/ 16 h 43"/>
                  <a:gd name="T32" fmla="*/ 10 w 22"/>
                  <a:gd name="T33" fmla="*/ 10 h 43"/>
                  <a:gd name="T34" fmla="*/ 5 w 22"/>
                  <a:gd name="T35" fmla="*/ 6 h 43"/>
                  <a:gd name="T36" fmla="*/ 1 w 22"/>
                  <a:gd name="T37" fmla="*/ 0 h 43"/>
                  <a:gd name="T38" fmla="*/ 1 w 22"/>
                  <a:gd name="T39" fmla="*/ 0 h 43"/>
                  <a:gd name="T40" fmla="*/ 1 w 22"/>
                  <a:gd name="T4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3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2" y="17"/>
                    </a:lnTo>
                    <a:lnTo>
                      <a:pt x="16" y="22"/>
                    </a:lnTo>
                    <a:lnTo>
                      <a:pt x="19" y="26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22" y="36"/>
                    </a:lnTo>
                    <a:lnTo>
                      <a:pt x="22" y="32"/>
                    </a:lnTo>
                    <a:lnTo>
                      <a:pt x="21" y="26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8" name="Freeform 2556">
                <a:extLst>
                  <a:ext uri="{FF2B5EF4-FFF2-40B4-BE49-F238E27FC236}">
                    <a16:creationId xmlns:a16="http://schemas.microsoft.com/office/drawing/2014/main" id="{572C9929-AC7C-421A-9FA7-B214CA3CE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59"/>
                <a:ext cx="3" cy="3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4 h 7"/>
                  <a:gd name="T6" fmla="*/ 1 w 9"/>
                  <a:gd name="T7" fmla="*/ 7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7 h 7"/>
                  <a:gd name="T14" fmla="*/ 4 w 9"/>
                  <a:gd name="T15" fmla="*/ 7 h 7"/>
                  <a:gd name="T16" fmla="*/ 3 w 9"/>
                  <a:gd name="T17" fmla="*/ 5 h 7"/>
                  <a:gd name="T18" fmla="*/ 3 w 9"/>
                  <a:gd name="T19" fmla="*/ 4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9" name="Freeform 2557">
                <a:extLst>
                  <a:ext uri="{FF2B5EF4-FFF2-40B4-BE49-F238E27FC236}">
                    <a16:creationId xmlns:a16="http://schemas.microsoft.com/office/drawing/2014/main" id="{A2B98371-7A43-4DC6-BD3A-479E6CF7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7"/>
                <a:ext cx="44" cy="54"/>
              </a:xfrm>
              <a:custGeom>
                <a:avLst/>
                <a:gdLst>
                  <a:gd name="T0" fmla="*/ 58 w 132"/>
                  <a:gd name="T1" fmla="*/ 12 h 164"/>
                  <a:gd name="T2" fmla="*/ 40 w 132"/>
                  <a:gd name="T3" fmla="*/ 3 h 164"/>
                  <a:gd name="T4" fmla="*/ 28 w 132"/>
                  <a:gd name="T5" fmla="*/ 0 h 164"/>
                  <a:gd name="T6" fmla="*/ 20 w 132"/>
                  <a:gd name="T7" fmla="*/ 0 h 164"/>
                  <a:gd name="T8" fmla="*/ 15 w 132"/>
                  <a:gd name="T9" fmla="*/ 3 h 164"/>
                  <a:gd name="T10" fmla="*/ 10 w 132"/>
                  <a:gd name="T11" fmla="*/ 11 h 164"/>
                  <a:gd name="T12" fmla="*/ 8 w 132"/>
                  <a:gd name="T13" fmla="*/ 20 h 164"/>
                  <a:gd name="T14" fmla="*/ 5 w 132"/>
                  <a:gd name="T15" fmla="*/ 32 h 164"/>
                  <a:gd name="T16" fmla="*/ 0 w 132"/>
                  <a:gd name="T17" fmla="*/ 45 h 164"/>
                  <a:gd name="T18" fmla="*/ 12 w 132"/>
                  <a:gd name="T19" fmla="*/ 65 h 164"/>
                  <a:gd name="T20" fmla="*/ 25 w 132"/>
                  <a:gd name="T21" fmla="*/ 79 h 164"/>
                  <a:gd name="T22" fmla="*/ 35 w 132"/>
                  <a:gd name="T23" fmla="*/ 89 h 164"/>
                  <a:gd name="T24" fmla="*/ 46 w 132"/>
                  <a:gd name="T25" fmla="*/ 98 h 164"/>
                  <a:gd name="T26" fmla="*/ 56 w 132"/>
                  <a:gd name="T27" fmla="*/ 104 h 164"/>
                  <a:gd name="T28" fmla="*/ 66 w 132"/>
                  <a:gd name="T29" fmla="*/ 115 h 164"/>
                  <a:gd name="T30" fmla="*/ 76 w 132"/>
                  <a:gd name="T31" fmla="*/ 128 h 164"/>
                  <a:gd name="T32" fmla="*/ 89 w 132"/>
                  <a:gd name="T33" fmla="*/ 148 h 164"/>
                  <a:gd name="T34" fmla="*/ 96 w 132"/>
                  <a:gd name="T35" fmla="*/ 155 h 164"/>
                  <a:gd name="T36" fmla="*/ 103 w 132"/>
                  <a:gd name="T37" fmla="*/ 159 h 164"/>
                  <a:gd name="T38" fmla="*/ 108 w 132"/>
                  <a:gd name="T39" fmla="*/ 163 h 164"/>
                  <a:gd name="T40" fmla="*/ 113 w 132"/>
                  <a:gd name="T41" fmla="*/ 164 h 164"/>
                  <a:gd name="T42" fmla="*/ 118 w 132"/>
                  <a:gd name="T43" fmla="*/ 164 h 164"/>
                  <a:gd name="T44" fmla="*/ 121 w 132"/>
                  <a:gd name="T45" fmla="*/ 160 h 164"/>
                  <a:gd name="T46" fmla="*/ 127 w 132"/>
                  <a:gd name="T47" fmla="*/ 156 h 164"/>
                  <a:gd name="T48" fmla="*/ 132 w 132"/>
                  <a:gd name="T49" fmla="*/ 149 h 164"/>
                  <a:gd name="T50" fmla="*/ 132 w 132"/>
                  <a:gd name="T51" fmla="*/ 146 h 164"/>
                  <a:gd name="T52" fmla="*/ 132 w 132"/>
                  <a:gd name="T53" fmla="*/ 144 h 164"/>
                  <a:gd name="T54" fmla="*/ 130 w 132"/>
                  <a:gd name="T55" fmla="*/ 140 h 164"/>
                  <a:gd name="T56" fmla="*/ 129 w 132"/>
                  <a:gd name="T57" fmla="*/ 136 h 164"/>
                  <a:gd name="T58" fmla="*/ 128 w 132"/>
                  <a:gd name="T59" fmla="*/ 132 h 164"/>
                  <a:gd name="T60" fmla="*/ 126 w 132"/>
                  <a:gd name="T61" fmla="*/ 128 h 164"/>
                  <a:gd name="T62" fmla="*/ 126 w 132"/>
                  <a:gd name="T63" fmla="*/ 126 h 164"/>
                  <a:gd name="T64" fmla="*/ 125 w 132"/>
                  <a:gd name="T65" fmla="*/ 122 h 164"/>
                  <a:gd name="T66" fmla="*/ 108 w 132"/>
                  <a:gd name="T67" fmla="*/ 103 h 164"/>
                  <a:gd name="T68" fmla="*/ 93 w 132"/>
                  <a:gd name="T69" fmla="*/ 89 h 164"/>
                  <a:gd name="T70" fmla="*/ 84 w 132"/>
                  <a:gd name="T71" fmla="*/ 76 h 164"/>
                  <a:gd name="T72" fmla="*/ 77 w 132"/>
                  <a:gd name="T73" fmla="*/ 66 h 164"/>
                  <a:gd name="T74" fmla="*/ 72 w 132"/>
                  <a:gd name="T75" fmla="*/ 56 h 164"/>
                  <a:gd name="T76" fmla="*/ 67 w 132"/>
                  <a:gd name="T77" fmla="*/ 46 h 164"/>
                  <a:gd name="T78" fmla="*/ 65 w 132"/>
                  <a:gd name="T79" fmla="*/ 34 h 164"/>
                  <a:gd name="T80" fmla="*/ 61 w 132"/>
                  <a:gd name="T81" fmla="*/ 18 h 164"/>
                  <a:gd name="T82" fmla="*/ 58 w 132"/>
                  <a:gd name="T83" fmla="*/ 17 h 164"/>
                  <a:gd name="T84" fmla="*/ 58 w 132"/>
                  <a:gd name="T85" fmla="*/ 16 h 164"/>
                  <a:gd name="T86" fmla="*/ 58 w 132"/>
                  <a:gd name="T87" fmla="*/ 14 h 164"/>
                  <a:gd name="T88" fmla="*/ 58 w 132"/>
                  <a:gd name="T89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164">
                    <a:moveTo>
                      <a:pt x="58" y="12"/>
                    </a:moveTo>
                    <a:lnTo>
                      <a:pt x="40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2" y="65"/>
                    </a:lnTo>
                    <a:lnTo>
                      <a:pt x="25" y="79"/>
                    </a:lnTo>
                    <a:lnTo>
                      <a:pt x="35" y="89"/>
                    </a:lnTo>
                    <a:lnTo>
                      <a:pt x="46" y="98"/>
                    </a:lnTo>
                    <a:lnTo>
                      <a:pt x="56" y="104"/>
                    </a:lnTo>
                    <a:lnTo>
                      <a:pt x="66" y="115"/>
                    </a:lnTo>
                    <a:lnTo>
                      <a:pt x="76" y="128"/>
                    </a:lnTo>
                    <a:lnTo>
                      <a:pt x="89" y="148"/>
                    </a:lnTo>
                    <a:lnTo>
                      <a:pt x="96" y="155"/>
                    </a:lnTo>
                    <a:lnTo>
                      <a:pt x="103" y="159"/>
                    </a:lnTo>
                    <a:lnTo>
                      <a:pt x="108" y="163"/>
                    </a:lnTo>
                    <a:lnTo>
                      <a:pt x="113" y="164"/>
                    </a:lnTo>
                    <a:lnTo>
                      <a:pt x="118" y="164"/>
                    </a:lnTo>
                    <a:lnTo>
                      <a:pt x="121" y="160"/>
                    </a:lnTo>
                    <a:lnTo>
                      <a:pt x="127" y="156"/>
                    </a:lnTo>
                    <a:lnTo>
                      <a:pt x="132" y="149"/>
                    </a:lnTo>
                    <a:lnTo>
                      <a:pt x="132" y="146"/>
                    </a:lnTo>
                    <a:lnTo>
                      <a:pt x="132" y="144"/>
                    </a:lnTo>
                    <a:lnTo>
                      <a:pt x="130" y="140"/>
                    </a:lnTo>
                    <a:lnTo>
                      <a:pt x="129" y="136"/>
                    </a:lnTo>
                    <a:lnTo>
                      <a:pt x="128" y="132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5" y="122"/>
                    </a:lnTo>
                    <a:lnTo>
                      <a:pt x="108" y="103"/>
                    </a:lnTo>
                    <a:lnTo>
                      <a:pt x="93" y="89"/>
                    </a:lnTo>
                    <a:lnTo>
                      <a:pt x="84" y="76"/>
                    </a:lnTo>
                    <a:lnTo>
                      <a:pt x="77" y="66"/>
                    </a:lnTo>
                    <a:lnTo>
                      <a:pt x="72" y="56"/>
                    </a:lnTo>
                    <a:lnTo>
                      <a:pt x="67" y="46"/>
                    </a:lnTo>
                    <a:lnTo>
                      <a:pt x="65" y="34"/>
                    </a:lnTo>
                    <a:lnTo>
                      <a:pt x="61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0" name="Freeform 2558">
                <a:extLst>
                  <a:ext uri="{FF2B5EF4-FFF2-40B4-BE49-F238E27FC236}">
                    <a16:creationId xmlns:a16="http://schemas.microsoft.com/office/drawing/2014/main" id="{7EE18E8F-8D2F-4B06-B272-DE2A3C95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6"/>
                <a:ext cx="20" cy="16"/>
              </a:xfrm>
              <a:custGeom>
                <a:avLst/>
                <a:gdLst>
                  <a:gd name="T0" fmla="*/ 2 w 59"/>
                  <a:gd name="T1" fmla="*/ 44 h 46"/>
                  <a:gd name="T2" fmla="*/ 2 w 59"/>
                  <a:gd name="T3" fmla="*/ 45 h 46"/>
                  <a:gd name="T4" fmla="*/ 6 w 59"/>
                  <a:gd name="T5" fmla="*/ 31 h 46"/>
                  <a:gd name="T6" fmla="*/ 9 w 59"/>
                  <a:gd name="T7" fmla="*/ 20 h 46"/>
                  <a:gd name="T8" fmla="*/ 11 w 59"/>
                  <a:gd name="T9" fmla="*/ 11 h 46"/>
                  <a:gd name="T10" fmla="*/ 16 w 59"/>
                  <a:gd name="T11" fmla="*/ 3 h 46"/>
                  <a:gd name="T12" fmla="*/ 20 w 59"/>
                  <a:gd name="T13" fmla="*/ 1 h 46"/>
                  <a:gd name="T14" fmla="*/ 28 w 59"/>
                  <a:gd name="T15" fmla="*/ 1 h 46"/>
                  <a:gd name="T16" fmla="*/ 40 w 59"/>
                  <a:gd name="T17" fmla="*/ 4 h 46"/>
                  <a:gd name="T18" fmla="*/ 58 w 59"/>
                  <a:gd name="T19" fmla="*/ 13 h 46"/>
                  <a:gd name="T20" fmla="*/ 59 w 59"/>
                  <a:gd name="T21" fmla="*/ 12 h 46"/>
                  <a:gd name="T22" fmla="*/ 41 w 59"/>
                  <a:gd name="T23" fmla="*/ 3 h 46"/>
                  <a:gd name="T24" fmla="*/ 28 w 59"/>
                  <a:gd name="T25" fmla="*/ 0 h 46"/>
                  <a:gd name="T26" fmla="*/ 20 w 59"/>
                  <a:gd name="T27" fmla="*/ 0 h 46"/>
                  <a:gd name="T28" fmla="*/ 15 w 59"/>
                  <a:gd name="T29" fmla="*/ 3 h 46"/>
                  <a:gd name="T30" fmla="*/ 10 w 59"/>
                  <a:gd name="T31" fmla="*/ 11 h 46"/>
                  <a:gd name="T32" fmla="*/ 8 w 59"/>
                  <a:gd name="T33" fmla="*/ 20 h 46"/>
                  <a:gd name="T34" fmla="*/ 6 w 59"/>
                  <a:gd name="T35" fmla="*/ 31 h 46"/>
                  <a:gd name="T36" fmla="*/ 0 w 59"/>
                  <a:gd name="T37" fmla="*/ 45 h 46"/>
                  <a:gd name="T38" fmla="*/ 0 w 59"/>
                  <a:gd name="T39" fmla="*/ 46 h 46"/>
                  <a:gd name="T40" fmla="*/ 2 w 59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6">
                    <a:moveTo>
                      <a:pt x="2" y="44"/>
                    </a:moveTo>
                    <a:lnTo>
                      <a:pt x="2" y="45"/>
                    </a:lnTo>
                    <a:lnTo>
                      <a:pt x="6" y="31"/>
                    </a:lnTo>
                    <a:lnTo>
                      <a:pt x="9" y="20"/>
                    </a:lnTo>
                    <a:lnTo>
                      <a:pt x="11" y="11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8" y="1"/>
                    </a:lnTo>
                    <a:lnTo>
                      <a:pt x="40" y="4"/>
                    </a:lnTo>
                    <a:lnTo>
                      <a:pt x="58" y="13"/>
                    </a:lnTo>
                    <a:lnTo>
                      <a:pt x="59" y="12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6" y="31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1" name="Freeform 2559">
                <a:extLst>
                  <a:ext uri="{FF2B5EF4-FFF2-40B4-BE49-F238E27FC236}">
                    <a16:creationId xmlns:a16="http://schemas.microsoft.com/office/drawing/2014/main" id="{A61BB761-6115-4071-932E-A5273334B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3972"/>
                <a:ext cx="30" cy="34"/>
              </a:xfrm>
              <a:custGeom>
                <a:avLst/>
                <a:gdLst>
                  <a:gd name="T0" fmla="*/ 89 w 89"/>
                  <a:gd name="T1" fmla="*/ 102 h 104"/>
                  <a:gd name="T2" fmla="*/ 78 w 89"/>
                  <a:gd name="T3" fmla="*/ 82 h 104"/>
                  <a:gd name="T4" fmla="*/ 66 w 89"/>
                  <a:gd name="T5" fmla="*/ 68 h 104"/>
                  <a:gd name="T6" fmla="*/ 56 w 89"/>
                  <a:gd name="T7" fmla="*/ 59 h 104"/>
                  <a:gd name="T8" fmla="*/ 47 w 89"/>
                  <a:gd name="T9" fmla="*/ 52 h 104"/>
                  <a:gd name="T10" fmla="*/ 36 w 89"/>
                  <a:gd name="T11" fmla="*/ 45 h 104"/>
                  <a:gd name="T12" fmla="*/ 25 w 89"/>
                  <a:gd name="T13" fmla="*/ 35 h 104"/>
                  <a:gd name="T14" fmla="*/ 13 w 89"/>
                  <a:gd name="T15" fmla="*/ 20 h 104"/>
                  <a:gd name="T16" fmla="*/ 2 w 89"/>
                  <a:gd name="T17" fmla="*/ 0 h 104"/>
                  <a:gd name="T18" fmla="*/ 0 w 89"/>
                  <a:gd name="T19" fmla="*/ 1 h 104"/>
                  <a:gd name="T20" fmla="*/ 12 w 89"/>
                  <a:gd name="T21" fmla="*/ 21 h 104"/>
                  <a:gd name="T22" fmla="*/ 24 w 89"/>
                  <a:gd name="T23" fmla="*/ 36 h 104"/>
                  <a:gd name="T24" fmla="*/ 34 w 89"/>
                  <a:gd name="T25" fmla="*/ 45 h 104"/>
                  <a:gd name="T26" fmla="*/ 45 w 89"/>
                  <a:gd name="T27" fmla="*/ 53 h 104"/>
                  <a:gd name="T28" fmla="*/ 54 w 89"/>
                  <a:gd name="T29" fmla="*/ 61 h 104"/>
                  <a:gd name="T30" fmla="*/ 65 w 89"/>
                  <a:gd name="T31" fmla="*/ 71 h 104"/>
                  <a:gd name="T32" fmla="*/ 76 w 89"/>
                  <a:gd name="T33" fmla="*/ 83 h 104"/>
                  <a:gd name="T34" fmla="*/ 88 w 89"/>
                  <a:gd name="T35" fmla="*/ 104 h 104"/>
                  <a:gd name="T36" fmla="*/ 89 w 89"/>
                  <a:gd name="T37" fmla="*/ 10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4">
                    <a:moveTo>
                      <a:pt x="89" y="102"/>
                    </a:moveTo>
                    <a:lnTo>
                      <a:pt x="78" y="82"/>
                    </a:lnTo>
                    <a:lnTo>
                      <a:pt x="66" y="68"/>
                    </a:lnTo>
                    <a:lnTo>
                      <a:pt x="56" y="59"/>
                    </a:lnTo>
                    <a:lnTo>
                      <a:pt x="47" y="52"/>
                    </a:lnTo>
                    <a:lnTo>
                      <a:pt x="36" y="45"/>
                    </a:lnTo>
                    <a:lnTo>
                      <a:pt x="25" y="35"/>
                    </a:lnTo>
                    <a:lnTo>
                      <a:pt x="13" y="2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21"/>
                    </a:lnTo>
                    <a:lnTo>
                      <a:pt x="24" y="36"/>
                    </a:lnTo>
                    <a:lnTo>
                      <a:pt x="34" y="45"/>
                    </a:lnTo>
                    <a:lnTo>
                      <a:pt x="45" y="53"/>
                    </a:lnTo>
                    <a:lnTo>
                      <a:pt x="54" y="61"/>
                    </a:lnTo>
                    <a:lnTo>
                      <a:pt x="65" y="71"/>
                    </a:lnTo>
                    <a:lnTo>
                      <a:pt x="76" y="83"/>
                    </a:lnTo>
                    <a:lnTo>
                      <a:pt x="88" y="104"/>
                    </a:lnTo>
                    <a:lnTo>
                      <a:pt x="8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2" name="Freeform 2560">
                <a:extLst>
                  <a:ext uri="{FF2B5EF4-FFF2-40B4-BE49-F238E27FC236}">
                    <a16:creationId xmlns:a16="http://schemas.microsoft.com/office/drawing/2014/main" id="{17E2B577-57BA-4D32-B465-24B3A4D6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4005"/>
                <a:ext cx="15" cy="6"/>
              </a:xfrm>
              <a:custGeom>
                <a:avLst/>
                <a:gdLst>
                  <a:gd name="T0" fmla="*/ 43 w 45"/>
                  <a:gd name="T1" fmla="*/ 2 h 18"/>
                  <a:gd name="T2" fmla="*/ 43 w 45"/>
                  <a:gd name="T3" fmla="*/ 2 h 18"/>
                  <a:gd name="T4" fmla="*/ 38 w 45"/>
                  <a:gd name="T5" fmla="*/ 9 h 18"/>
                  <a:gd name="T6" fmla="*/ 32 w 45"/>
                  <a:gd name="T7" fmla="*/ 13 h 18"/>
                  <a:gd name="T8" fmla="*/ 28 w 45"/>
                  <a:gd name="T9" fmla="*/ 16 h 18"/>
                  <a:gd name="T10" fmla="*/ 24 w 45"/>
                  <a:gd name="T11" fmla="*/ 16 h 18"/>
                  <a:gd name="T12" fmla="*/ 21 w 45"/>
                  <a:gd name="T13" fmla="*/ 16 h 18"/>
                  <a:gd name="T14" fmla="*/ 15 w 45"/>
                  <a:gd name="T15" fmla="*/ 12 h 18"/>
                  <a:gd name="T16" fmla="*/ 10 w 45"/>
                  <a:gd name="T17" fmla="*/ 8 h 18"/>
                  <a:gd name="T18" fmla="*/ 1 w 45"/>
                  <a:gd name="T19" fmla="*/ 0 h 18"/>
                  <a:gd name="T20" fmla="*/ 0 w 45"/>
                  <a:gd name="T21" fmla="*/ 2 h 18"/>
                  <a:gd name="T22" fmla="*/ 8 w 45"/>
                  <a:gd name="T23" fmla="*/ 9 h 18"/>
                  <a:gd name="T24" fmla="*/ 13 w 45"/>
                  <a:gd name="T25" fmla="*/ 13 h 18"/>
                  <a:gd name="T26" fmla="*/ 19 w 45"/>
                  <a:gd name="T27" fmla="*/ 17 h 18"/>
                  <a:gd name="T28" fmla="*/ 24 w 45"/>
                  <a:gd name="T29" fmla="*/ 18 h 18"/>
                  <a:gd name="T30" fmla="*/ 29 w 45"/>
                  <a:gd name="T31" fmla="*/ 18 h 18"/>
                  <a:gd name="T32" fmla="*/ 33 w 45"/>
                  <a:gd name="T33" fmla="*/ 14 h 18"/>
                  <a:gd name="T34" fmla="*/ 39 w 45"/>
                  <a:gd name="T35" fmla="*/ 10 h 18"/>
                  <a:gd name="T36" fmla="*/ 45 w 45"/>
                  <a:gd name="T37" fmla="*/ 3 h 18"/>
                  <a:gd name="T38" fmla="*/ 45 w 45"/>
                  <a:gd name="T39" fmla="*/ 2 h 18"/>
                  <a:gd name="T40" fmla="*/ 43 w 45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8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4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9" y="10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3" name="Freeform 2561">
                <a:extLst>
                  <a:ext uri="{FF2B5EF4-FFF2-40B4-BE49-F238E27FC236}">
                    <a16:creationId xmlns:a16="http://schemas.microsoft.com/office/drawing/2014/main" id="{54372778-5DFF-411A-AF17-190B7B45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997"/>
                <a:ext cx="3" cy="9"/>
              </a:xfrm>
              <a:custGeom>
                <a:avLst/>
                <a:gdLst>
                  <a:gd name="T0" fmla="*/ 0 w 9"/>
                  <a:gd name="T1" fmla="*/ 1 h 27"/>
                  <a:gd name="T2" fmla="*/ 0 w 9"/>
                  <a:gd name="T3" fmla="*/ 0 h 27"/>
                  <a:gd name="T4" fmla="*/ 0 w 9"/>
                  <a:gd name="T5" fmla="*/ 4 h 27"/>
                  <a:gd name="T6" fmla="*/ 1 w 9"/>
                  <a:gd name="T7" fmla="*/ 7 h 27"/>
                  <a:gd name="T8" fmla="*/ 4 w 9"/>
                  <a:gd name="T9" fmla="*/ 12 h 27"/>
                  <a:gd name="T10" fmla="*/ 5 w 9"/>
                  <a:gd name="T11" fmla="*/ 15 h 27"/>
                  <a:gd name="T12" fmla="*/ 6 w 9"/>
                  <a:gd name="T13" fmla="*/ 18 h 27"/>
                  <a:gd name="T14" fmla="*/ 7 w 9"/>
                  <a:gd name="T15" fmla="*/ 22 h 27"/>
                  <a:gd name="T16" fmla="*/ 8 w 9"/>
                  <a:gd name="T17" fmla="*/ 25 h 27"/>
                  <a:gd name="T18" fmla="*/ 8 w 9"/>
                  <a:gd name="T19" fmla="*/ 27 h 27"/>
                  <a:gd name="T20" fmla="*/ 9 w 9"/>
                  <a:gd name="T21" fmla="*/ 27 h 27"/>
                  <a:gd name="T22" fmla="*/ 9 w 9"/>
                  <a:gd name="T23" fmla="*/ 25 h 27"/>
                  <a:gd name="T24" fmla="*/ 8 w 9"/>
                  <a:gd name="T25" fmla="*/ 22 h 27"/>
                  <a:gd name="T26" fmla="*/ 7 w 9"/>
                  <a:gd name="T27" fmla="*/ 18 h 27"/>
                  <a:gd name="T28" fmla="*/ 6 w 9"/>
                  <a:gd name="T29" fmla="*/ 15 h 27"/>
                  <a:gd name="T30" fmla="*/ 5 w 9"/>
                  <a:gd name="T31" fmla="*/ 10 h 27"/>
                  <a:gd name="T32" fmla="*/ 4 w 9"/>
                  <a:gd name="T33" fmla="*/ 7 h 27"/>
                  <a:gd name="T34" fmla="*/ 3 w 9"/>
                  <a:gd name="T35" fmla="*/ 4 h 27"/>
                  <a:gd name="T36" fmla="*/ 1 w 9"/>
                  <a:gd name="T37" fmla="*/ 0 h 27"/>
                  <a:gd name="T38" fmla="*/ 1 w 9"/>
                  <a:gd name="T39" fmla="*/ 0 h 27"/>
                  <a:gd name="T40" fmla="*/ 0 w 9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12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7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8" y="22"/>
                    </a:lnTo>
                    <a:lnTo>
                      <a:pt x="7" y="18"/>
                    </a:lnTo>
                    <a:lnTo>
                      <a:pt x="6" y="15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4" name="Freeform 2562">
                <a:extLst>
                  <a:ext uri="{FF2B5EF4-FFF2-40B4-BE49-F238E27FC236}">
                    <a16:creationId xmlns:a16="http://schemas.microsoft.com/office/drawing/2014/main" id="{EC3C6B7C-3B2B-4F84-A831-BA9837AE8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962"/>
                <a:ext cx="22" cy="36"/>
              </a:xfrm>
              <a:custGeom>
                <a:avLst/>
                <a:gdLst>
                  <a:gd name="T0" fmla="*/ 0 w 67"/>
                  <a:gd name="T1" fmla="*/ 2 h 106"/>
                  <a:gd name="T2" fmla="*/ 0 w 67"/>
                  <a:gd name="T3" fmla="*/ 1 h 106"/>
                  <a:gd name="T4" fmla="*/ 5 w 67"/>
                  <a:gd name="T5" fmla="*/ 17 h 106"/>
                  <a:gd name="T6" fmla="*/ 9 w 67"/>
                  <a:gd name="T7" fmla="*/ 29 h 106"/>
                  <a:gd name="T8" fmla="*/ 13 w 67"/>
                  <a:gd name="T9" fmla="*/ 40 h 106"/>
                  <a:gd name="T10" fmla="*/ 18 w 67"/>
                  <a:gd name="T11" fmla="*/ 52 h 106"/>
                  <a:gd name="T12" fmla="*/ 24 w 67"/>
                  <a:gd name="T13" fmla="*/ 60 h 106"/>
                  <a:gd name="T14" fmla="*/ 34 w 67"/>
                  <a:gd name="T15" fmla="*/ 72 h 106"/>
                  <a:gd name="T16" fmla="*/ 48 w 67"/>
                  <a:gd name="T17" fmla="*/ 87 h 106"/>
                  <a:gd name="T18" fmla="*/ 64 w 67"/>
                  <a:gd name="T19" fmla="*/ 106 h 106"/>
                  <a:gd name="T20" fmla="*/ 67 w 67"/>
                  <a:gd name="T21" fmla="*/ 104 h 106"/>
                  <a:gd name="T22" fmla="*/ 50 w 67"/>
                  <a:gd name="T23" fmla="*/ 86 h 106"/>
                  <a:gd name="T24" fmla="*/ 35 w 67"/>
                  <a:gd name="T25" fmla="*/ 72 h 106"/>
                  <a:gd name="T26" fmla="*/ 26 w 67"/>
                  <a:gd name="T27" fmla="*/ 59 h 106"/>
                  <a:gd name="T28" fmla="*/ 20 w 67"/>
                  <a:gd name="T29" fmla="*/ 49 h 106"/>
                  <a:gd name="T30" fmla="*/ 14 w 67"/>
                  <a:gd name="T31" fmla="*/ 39 h 106"/>
                  <a:gd name="T32" fmla="*/ 9 w 67"/>
                  <a:gd name="T33" fmla="*/ 29 h 106"/>
                  <a:gd name="T34" fmla="*/ 7 w 67"/>
                  <a:gd name="T35" fmla="*/ 17 h 106"/>
                  <a:gd name="T36" fmla="*/ 2 w 67"/>
                  <a:gd name="T37" fmla="*/ 1 h 106"/>
                  <a:gd name="T38" fmla="*/ 0 w 67"/>
                  <a:gd name="T39" fmla="*/ 0 h 106"/>
                  <a:gd name="T40" fmla="*/ 0 w 67"/>
                  <a:gd name="T41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06">
                    <a:moveTo>
                      <a:pt x="0" y="2"/>
                    </a:moveTo>
                    <a:lnTo>
                      <a:pt x="0" y="1"/>
                    </a:lnTo>
                    <a:lnTo>
                      <a:pt x="5" y="17"/>
                    </a:lnTo>
                    <a:lnTo>
                      <a:pt x="9" y="29"/>
                    </a:lnTo>
                    <a:lnTo>
                      <a:pt x="13" y="40"/>
                    </a:lnTo>
                    <a:lnTo>
                      <a:pt x="18" y="52"/>
                    </a:lnTo>
                    <a:lnTo>
                      <a:pt x="24" y="60"/>
                    </a:lnTo>
                    <a:lnTo>
                      <a:pt x="34" y="72"/>
                    </a:lnTo>
                    <a:lnTo>
                      <a:pt x="48" y="87"/>
                    </a:lnTo>
                    <a:lnTo>
                      <a:pt x="64" y="106"/>
                    </a:lnTo>
                    <a:lnTo>
                      <a:pt x="67" y="104"/>
                    </a:lnTo>
                    <a:lnTo>
                      <a:pt x="50" y="86"/>
                    </a:lnTo>
                    <a:lnTo>
                      <a:pt x="35" y="72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4" y="39"/>
                    </a:lnTo>
                    <a:lnTo>
                      <a:pt x="9" y="29"/>
                    </a:lnTo>
                    <a:lnTo>
                      <a:pt x="7" y="17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5" name="Freeform 2563">
                <a:extLst>
                  <a:ext uri="{FF2B5EF4-FFF2-40B4-BE49-F238E27FC236}">
                    <a16:creationId xmlns:a16="http://schemas.microsoft.com/office/drawing/2014/main" id="{6E45EC1B-00E5-4808-9718-031C41D32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960"/>
                <a:ext cx="1" cy="3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0 h 7"/>
                  <a:gd name="T4" fmla="*/ 0 w 2"/>
                  <a:gd name="T5" fmla="*/ 3 h 7"/>
                  <a:gd name="T6" fmla="*/ 0 w 2"/>
                  <a:gd name="T7" fmla="*/ 4 h 7"/>
                  <a:gd name="T8" fmla="*/ 0 w 2"/>
                  <a:gd name="T9" fmla="*/ 6 h 7"/>
                  <a:gd name="T10" fmla="*/ 2 w 2"/>
                  <a:gd name="T11" fmla="*/ 7 h 7"/>
                  <a:gd name="T12" fmla="*/ 2 w 2"/>
                  <a:gd name="T13" fmla="*/ 5 h 7"/>
                  <a:gd name="T14" fmla="*/ 1 w 2"/>
                  <a:gd name="T15" fmla="*/ 5 h 7"/>
                  <a:gd name="T16" fmla="*/ 0 w 2"/>
                  <a:gd name="T17" fmla="*/ 4 h 7"/>
                  <a:gd name="T18" fmla="*/ 0 w 2"/>
                  <a:gd name="T19" fmla="*/ 3 h 7"/>
                  <a:gd name="T20" fmla="*/ 1 w 2"/>
                  <a:gd name="T21" fmla="*/ 1 h 7"/>
                  <a:gd name="T22" fmla="*/ 1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6" name="Freeform 2564">
                <a:extLst>
                  <a:ext uri="{FF2B5EF4-FFF2-40B4-BE49-F238E27FC236}">
                    <a16:creationId xmlns:a16="http://schemas.microsoft.com/office/drawing/2014/main" id="{854DDB7D-D068-42E5-B8AE-EFB523DF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69" cy="80"/>
              </a:xfrm>
              <a:custGeom>
                <a:avLst/>
                <a:gdLst>
                  <a:gd name="T0" fmla="*/ 53 w 206"/>
                  <a:gd name="T1" fmla="*/ 11 h 239"/>
                  <a:gd name="T2" fmla="*/ 43 w 206"/>
                  <a:gd name="T3" fmla="*/ 8 h 239"/>
                  <a:gd name="T4" fmla="*/ 34 w 206"/>
                  <a:gd name="T5" fmla="*/ 1 h 239"/>
                  <a:gd name="T6" fmla="*/ 23 w 206"/>
                  <a:gd name="T7" fmla="*/ 0 h 239"/>
                  <a:gd name="T8" fmla="*/ 15 w 206"/>
                  <a:gd name="T9" fmla="*/ 7 h 239"/>
                  <a:gd name="T10" fmla="*/ 2 w 206"/>
                  <a:gd name="T11" fmla="*/ 7 h 239"/>
                  <a:gd name="T12" fmla="*/ 3 w 206"/>
                  <a:gd name="T13" fmla="*/ 34 h 239"/>
                  <a:gd name="T14" fmla="*/ 3 w 206"/>
                  <a:gd name="T15" fmla="*/ 44 h 239"/>
                  <a:gd name="T16" fmla="*/ 6 w 206"/>
                  <a:gd name="T17" fmla="*/ 53 h 239"/>
                  <a:gd name="T18" fmla="*/ 7 w 206"/>
                  <a:gd name="T19" fmla="*/ 63 h 239"/>
                  <a:gd name="T20" fmla="*/ 9 w 206"/>
                  <a:gd name="T21" fmla="*/ 73 h 239"/>
                  <a:gd name="T22" fmla="*/ 17 w 206"/>
                  <a:gd name="T23" fmla="*/ 81 h 239"/>
                  <a:gd name="T24" fmla="*/ 29 w 206"/>
                  <a:gd name="T25" fmla="*/ 93 h 239"/>
                  <a:gd name="T26" fmla="*/ 42 w 206"/>
                  <a:gd name="T27" fmla="*/ 103 h 239"/>
                  <a:gd name="T28" fmla="*/ 52 w 206"/>
                  <a:gd name="T29" fmla="*/ 109 h 239"/>
                  <a:gd name="T30" fmla="*/ 64 w 206"/>
                  <a:gd name="T31" fmla="*/ 114 h 239"/>
                  <a:gd name="T32" fmla="*/ 75 w 206"/>
                  <a:gd name="T33" fmla="*/ 126 h 239"/>
                  <a:gd name="T34" fmla="*/ 88 w 206"/>
                  <a:gd name="T35" fmla="*/ 142 h 239"/>
                  <a:gd name="T36" fmla="*/ 100 w 206"/>
                  <a:gd name="T37" fmla="*/ 160 h 239"/>
                  <a:gd name="T38" fmla="*/ 111 w 206"/>
                  <a:gd name="T39" fmla="*/ 181 h 239"/>
                  <a:gd name="T40" fmla="*/ 121 w 206"/>
                  <a:gd name="T41" fmla="*/ 200 h 239"/>
                  <a:gd name="T42" fmla="*/ 130 w 206"/>
                  <a:gd name="T43" fmla="*/ 215 h 239"/>
                  <a:gd name="T44" fmla="*/ 137 w 206"/>
                  <a:gd name="T45" fmla="*/ 227 h 239"/>
                  <a:gd name="T46" fmla="*/ 154 w 206"/>
                  <a:gd name="T47" fmla="*/ 234 h 239"/>
                  <a:gd name="T48" fmla="*/ 167 w 206"/>
                  <a:gd name="T49" fmla="*/ 238 h 239"/>
                  <a:gd name="T50" fmla="*/ 177 w 206"/>
                  <a:gd name="T51" fmla="*/ 238 h 239"/>
                  <a:gd name="T52" fmla="*/ 186 w 206"/>
                  <a:gd name="T53" fmla="*/ 233 h 239"/>
                  <a:gd name="T54" fmla="*/ 195 w 206"/>
                  <a:gd name="T55" fmla="*/ 228 h 239"/>
                  <a:gd name="T56" fmla="*/ 202 w 206"/>
                  <a:gd name="T57" fmla="*/ 220 h 239"/>
                  <a:gd name="T58" fmla="*/ 205 w 206"/>
                  <a:gd name="T59" fmla="*/ 210 h 239"/>
                  <a:gd name="T60" fmla="*/ 206 w 206"/>
                  <a:gd name="T61" fmla="*/ 196 h 239"/>
                  <a:gd name="T62" fmla="*/ 201 w 206"/>
                  <a:gd name="T63" fmla="*/ 186 h 239"/>
                  <a:gd name="T64" fmla="*/ 192 w 206"/>
                  <a:gd name="T65" fmla="*/ 172 h 239"/>
                  <a:gd name="T66" fmla="*/ 183 w 206"/>
                  <a:gd name="T67" fmla="*/ 157 h 239"/>
                  <a:gd name="T68" fmla="*/ 176 w 206"/>
                  <a:gd name="T69" fmla="*/ 148 h 239"/>
                  <a:gd name="T70" fmla="*/ 162 w 206"/>
                  <a:gd name="T71" fmla="*/ 142 h 239"/>
                  <a:gd name="T72" fmla="*/ 145 w 206"/>
                  <a:gd name="T73" fmla="*/ 121 h 239"/>
                  <a:gd name="T74" fmla="*/ 127 w 206"/>
                  <a:gd name="T75" fmla="*/ 95 h 239"/>
                  <a:gd name="T76" fmla="*/ 110 w 206"/>
                  <a:gd name="T77" fmla="*/ 78 h 239"/>
                  <a:gd name="T78" fmla="*/ 106 w 206"/>
                  <a:gd name="T79" fmla="*/ 61 h 239"/>
                  <a:gd name="T80" fmla="*/ 102 w 206"/>
                  <a:gd name="T81" fmla="*/ 53 h 239"/>
                  <a:gd name="T82" fmla="*/ 98 w 206"/>
                  <a:gd name="T83" fmla="*/ 44 h 239"/>
                  <a:gd name="T84" fmla="*/ 90 w 206"/>
                  <a:gd name="T85" fmla="*/ 36 h 239"/>
                  <a:gd name="T86" fmla="*/ 84 w 206"/>
                  <a:gd name="T87" fmla="*/ 30 h 239"/>
                  <a:gd name="T88" fmla="*/ 75 w 206"/>
                  <a:gd name="T89" fmla="*/ 27 h 239"/>
                  <a:gd name="T90" fmla="*/ 66 w 206"/>
                  <a:gd name="T91" fmla="*/ 21 h 239"/>
                  <a:gd name="T92" fmla="*/ 61 w 206"/>
                  <a:gd name="T93" fmla="*/ 1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39">
                    <a:moveTo>
                      <a:pt x="60" y="13"/>
                    </a:moveTo>
                    <a:lnTo>
                      <a:pt x="53" y="11"/>
                    </a:lnTo>
                    <a:lnTo>
                      <a:pt x="47" y="9"/>
                    </a:lnTo>
                    <a:lnTo>
                      <a:pt x="43" y="8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5" y="7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5" y="47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7" y="63"/>
                    </a:lnTo>
                    <a:lnTo>
                      <a:pt x="8" y="66"/>
                    </a:lnTo>
                    <a:lnTo>
                      <a:pt x="9" y="73"/>
                    </a:lnTo>
                    <a:lnTo>
                      <a:pt x="12" y="76"/>
                    </a:lnTo>
                    <a:lnTo>
                      <a:pt x="17" y="81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35" y="98"/>
                    </a:lnTo>
                    <a:lnTo>
                      <a:pt x="42" y="103"/>
                    </a:lnTo>
                    <a:lnTo>
                      <a:pt x="46" y="107"/>
                    </a:lnTo>
                    <a:lnTo>
                      <a:pt x="52" y="109"/>
                    </a:lnTo>
                    <a:lnTo>
                      <a:pt x="58" y="111"/>
                    </a:lnTo>
                    <a:lnTo>
                      <a:pt x="64" y="114"/>
                    </a:lnTo>
                    <a:lnTo>
                      <a:pt x="70" y="120"/>
                    </a:lnTo>
                    <a:lnTo>
                      <a:pt x="75" y="126"/>
                    </a:lnTo>
                    <a:lnTo>
                      <a:pt x="82" y="135"/>
                    </a:lnTo>
                    <a:lnTo>
                      <a:pt x="88" y="142"/>
                    </a:lnTo>
                    <a:lnTo>
                      <a:pt x="94" y="151"/>
                    </a:lnTo>
                    <a:lnTo>
                      <a:pt x="100" y="160"/>
                    </a:lnTo>
                    <a:lnTo>
                      <a:pt x="106" y="170"/>
                    </a:lnTo>
                    <a:lnTo>
                      <a:pt x="111" y="181"/>
                    </a:lnTo>
                    <a:lnTo>
                      <a:pt x="117" y="190"/>
                    </a:lnTo>
                    <a:lnTo>
                      <a:pt x="121" y="200"/>
                    </a:lnTo>
                    <a:lnTo>
                      <a:pt x="126" y="207"/>
                    </a:lnTo>
                    <a:lnTo>
                      <a:pt x="130" y="215"/>
                    </a:lnTo>
                    <a:lnTo>
                      <a:pt x="134" y="221"/>
                    </a:lnTo>
                    <a:lnTo>
                      <a:pt x="137" y="227"/>
                    </a:lnTo>
                    <a:lnTo>
                      <a:pt x="146" y="230"/>
                    </a:lnTo>
                    <a:lnTo>
                      <a:pt x="154" y="234"/>
                    </a:lnTo>
                    <a:lnTo>
                      <a:pt x="160" y="237"/>
                    </a:lnTo>
                    <a:lnTo>
                      <a:pt x="167" y="238"/>
                    </a:lnTo>
                    <a:lnTo>
                      <a:pt x="172" y="239"/>
                    </a:lnTo>
                    <a:lnTo>
                      <a:pt x="177" y="238"/>
                    </a:lnTo>
                    <a:lnTo>
                      <a:pt x="183" y="237"/>
                    </a:lnTo>
                    <a:lnTo>
                      <a:pt x="186" y="233"/>
                    </a:lnTo>
                    <a:lnTo>
                      <a:pt x="192" y="230"/>
                    </a:lnTo>
                    <a:lnTo>
                      <a:pt x="195" y="228"/>
                    </a:lnTo>
                    <a:lnTo>
                      <a:pt x="199" y="224"/>
                    </a:lnTo>
                    <a:lnTo>
                      <a:pt x="202" y="220"/>
                    </a:lnTo>
                    <a:lnTo>
                      <a:pt x="204" y="216"/>
                    </a:lnTo>
                    <a:lnTo>
                      <a:pt x="205" y="210"/>
                    </a:lnTo>
                    <a:lnTo>
                      <a:pt x="206" y="204"/>
                    </a:lnTo>
                    <a:lnTo>
                      <a:pt x="206" y="196"/>
                    </a:lnTo>
                    <a:lnTo>
                      <a:pt x="204" y="192"/>
                    </a:lnTo>
                    <a:lnTo>
                      <a:pt x="201" y="186"/>
                    </a:lnTo>
                    <a:lnTo>
                      <a:pt x="196" y="179"/>
                    </a:lnTo>
                    <a:lnTo>
                      <a:pt x="192" y="172"/>
                    </a:lnTo>
                    <a:lnTo>
                      <a:pt x="186" y="165"/>
                    </a:lnTo>
                    <a:lnTo>
                      <a:pt x="183" y="157"/>
                    </a:lnTo>
                    <a:lnTo>
                      <a:pt x="180" y="151"/>
                    </a:lnTo>
                    <a:lnTo>
                      <a:pt x="176" y="148"/>
                    </a:lnTo>
                    <a:lnTo>
                      <a:pt x="169" y="148"/>
                    </a:lnTo>
                    <a:lnTo>
                      <a:pt x="162" y="142"/>
                    </a:lnTo>
                    <a:lnTo>
                      <a:pt x="153" y="132"/>
                    </a:lnTo>
                    <a:lnTo>
                      <a:pt x="145" y="121"/>
                    </a:lnTo>
                    <a:lnTo>
                      <a:pt x="136" y="108"/>
                    </a:lnTo>
                    <a:lnTo>
                      <a:pt x="127" y="95"/>
                    </a:lnTo>
                    <a:lnTo>
                      <a:pt x="119" y="85"/>
                    </a:lnTo>
                    <a:lnTo>
                      <a:pt x="110" y="78"/>
                    </a:lnTo>
                    <a:lnTo>
                      <a:pt x="106" y="66"/>
                    </a:lnTo>
                    <a:lnTo>
                      <a:pt x="106" y="61"/>
                    </a:lnTo>
                    <a:lnTo>
                      <a:pt x="104" y="56"/>
                    </a:lnTo>
                    <a:lnTo>
                      <a:pt x="102" y="53"/>
                    </a:lnTo>
                    <a:lnTo>
                      <a:pt x="100" y="48"/>
                    </a:lnTo>
                    <a:lnTo>
                      <a:pt x="98" y="44"/>
                    </a:lnTo>
                    <a:lnTo>
                      <a:pt x="94" y="40"/>
                    </a:lnTo>
                    <a:lnTo>
                      <a:pt x="90" y="36"/>
                    </a:lnTo>
                    <a:lnTo>
                      <a:pt x="88" y="30"/>
                    </a:lnTo>
                    <a:lnTo>
                      <a:pt x="84" y="30"/>
                    </a:lnTo>
                    <a:lnTo>
                      <a:pt x="81" y="29"/>
                    </a:lnTo>
                    <a:lnTo>
                      <a:pt x="75" y="27"/>
                    </a:lnTo>
                    <a:lnTo>
                      <a:pt x="72" y="25"/>
                    </a:lnTo>
                    <a:lnTo>
                      <a:pt x="66" y="21"/>
                    </a:lnTo>
                    <a:lnTo>
                      <a:pt x="64" y="18"/>
                    </a:lnTo>
                    <a:lnTo>
                      <a:pt x="61" y="16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7" name="Freeform 2565">
                <a:extLst>
                  <a:ext uri="{FF2B5EF4-FFF2-40B4-BE49-F238E27FC236}">
                    <a16:creationId xmlns:a16="http://schemas.microsoft.com/office/drawing/2014/main" id="{0F466128-9960-4F3F-A41B-97A93BA7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04"/>
                <a:ext cx="14" cy="4"/>
              </a:xfrm>
              <a:custGeom>
                <a:avLst/>
                <a:gdLst>
                  <a:gd name="T0" fmla="*/ 2 w 43"/>
                  <a:gd name="T1" fmla="*/ 2 h 13"/>
                  <a:gd name="T2" fmla="*/ 2 w 43"/>
                  <a:gd name="T3" fmla="*/ 3 h 13"/>
                  <a:gd name="T4" fmla="*/ 6 w 43"/>
                  <a:gd name="T5" fmla="*/ 1 h 13"/>
                  <a:gd name="T6" fmla="*/ 13 w 43"/>
                  <a:gd name="T7" fmla="*/ 1 h 13"/>
                  <a:gd name="T8" fmla="*/ 16 w 43"/>
                  <a:gd name="T9" fmla="*/ 2 h 13"/>
                  <a:gd name="T10" fmla="*/ 20 w 43"/>
                  <a:gd name="T11" fmla="*/ 6 h 13"/>
                  <a:gd name="T12" fmla="*/ 25 w 43"/>
                  <a:gd name="T13" fmla="*/ 8 h 13"/>
                  <a:gd name="T14" fmla="*/ 29 w 43"/>
                  <a:gd name="T15" fmla="*/ 10 h 13"/>
                  <a:gd name="T16" fmla="*/ 36 w 43"/>
                  <a:gd name="T17" fmla="*/ 12 h 13"/>
                  <a:gd name="T18" fmla="*/ 43 w 43"/>
                  <a:gd name="T19" fmla="*/ 13 h 13"/>
                  <a:gd name="T20" fmla="*/ 43 w 43"/>
                  <a:gd name="T21" fmla="*/ 12 h 13"/>
                  <a:gd name="T22" fmla="*/ 36 w 43"/>
                  <a:gd name="T23" fmla="*/ 11 h 13"/>
                  <a:gd name="T24" fmla="*/ 32 w 43"/>
                  <a:gd name="T25" fmla="*/ 9 h 13"/>
                  <a:gd name="T26" fmla="*/ 26 w 43"/>
                  <a:gd name="T27" fmla="*/ 7 h 13"/>
                  <a:gd name="T28" fmla="*/ 21 w 43"/>
                  <a:gd name="T29" fmla="*/ 3 h 13"/>
                  <a:gd name="T30" fmla="*/ 17 w 43"/>
                  <a:gd name="T31" fmla="*/ 1 h 13"/>
                  <a:gd name="T32" fmla="*/ 13 w 43"/>
                  <a:gd name="T33" fmla="*/ 0 h 13"/>
                  <a:gd name="T34" fmla="*/ 6 w 43"/>
                  <a:gd name="T35" fmla="*/ 0 h 13"/>
                  <a:gd name="T36" fmla="*/ 0 w 43"/>
                  <a:gd name="T37" fmla="*/ 2 h 13"/>
                  <a:gd name="T38" fmla="*/ 0 w 43"/>
                  <a:gd name="T39" fmla="*/ 2 h 13"/>
                  <a:gd name="T40" fmla="*/ 2 w 43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2" y="2"/>
                    </a:moveTo>
                    <a:lnTo>
                      <a:pt x="2" y="3"/>
                    </a:lnTo>
                    <a:lnTo>
                      <a:pt x="6" y="1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6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36" y="11"/>
                    </a:lnTo>
                    <a:lnTo>
                      <a:pt x="32" y="9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8" name="Freeform 2566">
                <a:extLst>
                  <a:ext uri="{FF2B5EF4-FFF2-40B4-BE49-F238E27FC236}">
                    <a16:creationId xmlns:a16="http://schemas.microsoft.com/office/drawing/2014/main" id="{7E2F6CB2-09DB-4C87-873C-24E43B22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7" cy="3"/>
              </a:xfrm>
              <a:custGeom>
                <a:avLst/>
                <a:gdLst>
                  <a:gd name="T0" fmla="*/ 2 w 20"/>
                  <a:gd name="T1" fmla="*/ 7 h 7"/>
                  <a:gd name="T2" fmla="*/ 3 w 20"/>
                  <a:gd name="T3" fmla="*/ 6 h 7"/>
                  <a:gd name="T4" fmla="*/ 11 w 20"/>
                  <a:gd name="T5" fmla="*/ 7 h 7"/>
                  <a:gd name="T6" fmla="*/ 17 w 20"/>
                  <a:gd name="T7" fmla="*/ 6 h 7"/>
                  <a:gd name="T8" fmla="*/ 20 w 20"/>
                  <a:gd name="T9" fmla="*/ 0 h 7"/>
                  <a:gd name="T10" fmla="*/ 19 w 20"/>
                  <a:gd name="T11" fmla="*/ 0 h 7"/>
                  <a:gd name="T12" fmla="*/ 16 w 20"/>
                  <a:gd name="T13" fmla="*/ 5 h 7"/>
                  <a:gd name="T14" fmla="*/ 11 w 20"/>
                  <a:gd name="T15" fmla="*/ 3 h 7"/>
                  <a:gd name="T16" fmla="*/ 3 w 20"/>
                  <a:gd name="T17" fmla="*/ 5 h 7"/>
                  <a:gd name="T18" fmla="*/ 0 w 20"/>
                  <a:gd name="T19" fmla="*/ 7 h 7"/>
                  <a:gd name="T20" fmla="*/ 2 w 20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" y="7"/>
                    </a:moveTo>
                    <a:lnTo>
                      <a:pt x="3" y="6"/>
                    </a:lnTo>
                    <a:lnTo>
                      <a:pt x="11" y="7"/>
                    </a:lnTo>
                    <a:lnTo>
                      <a:pt x="17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3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9" name="Freeform 2567">
                <a:extLst>
                  <a:ext uri="{FF2B5EF4-FFF2-40B4-BE49-F238E27FC236}">
                    <a16:creationId xmlns:a16="http://schemas.microsoft.com/office/drawing/2014/main" id="{ABD0EE3D-21E1-403E-A57A-FA1B15F7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7"/>
                <a:ext cx="2" cy="8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3 w 6"/>
                  <a:gd name="T7" fmla="*/ 26 h 26"/>
                  <a:gd name="T8" fmla="*/ 6 w 6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0" name="Freeform 2568">
                <a:extLst>
                  <a:ext uri="{FF2B5EF4-FFF2-40B4-BE49-F238E27FC236}">
                    <a16:creationId xmlns:a16="http://schemas.microsoft.com/office/drawing/2014/main" id="{A7DEE7B1-C1FE-40F3-97AD-9E7DF06AC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916"/>
                <a:ext cx="3" cy="12"/>
              </a:xfrm>
              <a:custGeom>
                <a:avLst/>
                <a:gdLst>
                  <a:gd name="T0" fmla="*/ 8 w 8"/>
                  <a:gd name="T1" fmla="*/ 37 h 38"/>
                  <a:gd name="T2" fmla="*/ 8 w 8"/>
                  <a:gd name="T3" fmla="*/ 38 h 38"/>
                  <a:gd name="T4" fmla="*/ 6 w 8"/>
                  <a:gd name="T5" fmla="*/ 32 h 38"/>
                  <a:gd name="T6" fmla="*/ 5 w 8"/>
                  <a:gd name="T7" fmla="*/ 28 h 38"/>
                  <a:gd name="T8" fmla="*/ 5 w 8"/>
                  <a:gd name="T9" fmla="*/ 22 h 38"/>
                  <a:gd name="T10" fmla="*/ 4 w 8"/>
                  <a:gd name="T11" fmla="*/ 18 h 38"/>
                  <a:gd name="T12" fmla="*/ 3 w 8"/>
                  <a:gd name="T13" fmla="*/ 12 h 38"/>
                  <a:gd name="T14" fmla="*/ 3 w 8"/>
                  <a:gd name="T15" fmla="*/ 9 h 38"/>
                  <a:gd name="T16" fmla="*/ 3 w 8"/>
                  <a:gd name="T17" fmla="*/ 4 h 38"/>
                  <a:gd name="T18" fmla="*/ 3 w 8"/>
                  <a:gd name="T19" fmla="*/ 0 h 38"/>
                  <a:gd name="T20" fmla="*/ 0 w 8"/>
                  <a:gd name="T21" fmla="*/ 0 h 38"/>
                  <a:gd name="T22" fmla="*/ 0 w 8"/>
                  <a:gd name="T23" fmla="*/ 4 h 38"/>
                  <a:gd name="T24" fmla="*/ 0 w 8"/>
                  <a:gd name="T25" fmla="*/ 9 h 38"/>
                  <a:gd name="T26" fmla="*/ 2 w 8"/>
                  <a:gd name="T27" fmla="*/ 12 h 38"/>
                  <a:gd name="T28" fmla="*/ 3 w 8"/>
                  <a:gd name="T29" fmla="*/ 18 h 38"/>
                  <a:gd name="T30" fmla="*/ 3 w 8"/>
                  <a:gd name="T31" fmla="*/ 22 h 38"/>
                  <a:gd name="T32" fmla="*/ 4 w 8"/>
                  <a:gd name="T33" fmla="*/ 28 h 38"/>
                  <a:gd name="T34" fmla="*/ 5 w 8"/>
                  <a:gd name="T35" fmla="*/ 32 h 38"/>
                  <a:gd name="T36" fmla="*/ 6 w 8"/>
                  <a:gd name="T37" fmla="*/ 38 h 38"/>
                  <a:gd name="T38" fmla="*/ 6 w 8"/>
                  <a:gd name="T39" fmla="*/ 38 h 38"/>
                  <a:gd name="T40" fmla="*/ 8 w 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8">
                    <a:moveTo>
                      <a:pt x="8" y="37"/>
                    </a:moveTo>
                    <a:lnTo>
                      <a:pt x="8" y="38"/>
                    </a:lnTo>
                    <a:lnTo>
                      <a:pt x="6" y="32"/>
                    </a:lnTo>
                    <a:lnTo>
                      <a:pt x="5" y="28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4" y="28"/>
                    </a:lnTo>
                    <a:lnTo>
                      <a:pt x="5" y="32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1" name="Freeform 2569">
                <a:extLst>
                  <a:ext uri="{FF2B5EF4-FFF2-40B4-BE49-F238E27FC236}">
                    <a16:creationId xmlns:a16="http://schemas.microsoft.com/office/drawing/2014/main" id="{BC29CA58-586B-4096-A9CB-906D740D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3928"/>
                <a:ext cx="14" cy="12"/>
              </a:xfrm>
              <a:custGeom>
                <a:avLst/>
                <a:gdLst>
                  <a:gd name="T0" fmla="*/ 44 w 44"/>
                  <a:gd name="T1" fmla="*/ 36 h 38"/>
                  <a:gd name="T2" fmla="*/ 38 w 44"/>
                  <a:gd name="T3" fmla="*/ 34 h 38"/>
                  <a:gd name="T4" fmla="*/ 34 w 44"/>
                  <a:gd name="T5" fmla="*/ 30 h 38"/>
                  <a:gd name="T6" fmla="*/ 27 w 44"/>
                  <a:gd name="T7" fmla="*/ 25 h 38"/>
                  <a:gd name="T8" fmla="*/ 22 w 44"/>
                  <a:gd name="T9" fmla="*/ 20 h 38"/>
                  <a:gd name="T10" fmla="*/ 15 w 44"/>
                  <a:gd name="T11" fmla="*/ 14 h 38"/>
                  <a:gd name="T12" fmla="*/ 9 w 44"/>
                  <a:gd name="T13" fmla="*/ 9 h 38"/>
                  <a:gd name="T14" fmla="*/ 5 w 44"/>
                  <a:gd name="T15" fmla="*/ 4 h 38"/>
                  <a:gd name="T16" fmla="*/ 1 w 44"/>
                  <a:gd name="T17" fmla="*/ 0 h 38"/>
                  <a:gd name="T18" fmla="*/ 0 w 44"/>
                  <a:gd name="T19" fmla="*/ 2 h 38"/>
                  <a:gd name="T20" fmla="*/ 4 w 44"/>
                  <a:gd name="T21" fmla="*/ 5 h 38"/>
                  <a:gd name="T22" fmla="*/ 8 w 44"/>
                  <a:gd name="T23" fmla="*/ 10 h 38"/>
                  <a:gd name="T24" fmla="*/ 15 w 44"/>
                  <a:gd name="T25" fmla="*/ 15 h 38"/>
                  <a:gd name="T26" fmla="*/ 20 w 44"/>
                  <a:gd name="T27" fmla="*/ 22 h 38"/>
                  <a:gd name="T28" fmla="*/ 26 w 44"/>
                  <a:gd name="T29" fmla="*/ 27 h 38"/>
                  <a:gd name="T30" fmla="*/ 32 w 44"/>
                  <a:gd name="T31" fmla="*/ 32 h 38"/>
                  <a:gd name="T32" fmla="*/ 37 w 44"/>
                  <a:gd name="T33" fmla="*/ 36 h 38"/>
                  <a:gd name="T34" fmla="*/ 44 w 44"/>
                  <a:gd name="T35" fmla="*/ 38 h 38"/>
                  <a:gd name="T36" fmla="*/ 44 w 44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8">
                    <a:moveTo>
                      <a:pt x="44" y="36"/>
                    </a:moveTo>
                    <a:lnTo>
                      <a:pt x="38" y="34"/>
                    </a:lnTo>
                    <a:lnTo>
                      <a:pt x="34" y="30"/>
                    </a:lnTo>
                    <a:lnTo>
                      <a:pt x="27" y="25"/>
                    </a:lnTo>
                    <a:lnTo>
                      <a:pt x="22" y="20"/>
                    </a:lnTo>
                    <a:lnTo>
                      <a:pt x="15" y="14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0" y="22"/>
                    </a:lnTo>
                    <a:lnTo>
                      <a:pt x="26" y="27"/>
                    </a:lnTo>
                    <a:lnTo>
                      <a:pt x="32" y="32"/>
                    </a:lnTo>
                    <a:lnTo>
                      <a:pt x="37" y="36"/>
                    </a:lnTo>
                    <a:lnTo>
                      <a:pt x="44" y="38"/>
                    </a:lnTo>
                    <a:lnTo>
                      <a:pt x="4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2" name="Freeform 2570">
                <a:extLst>
                  <a:ext uri="{FF2B5EF4-FFF2-40B4-BE49-F238E27FC236}">
                    <a16:creationId xmlns:a16="http://schemas.microsoft.com/office/drawing/2014/main" id="{F22CBB20-AA55-4BF6-8B7C-C16C695C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40"/>
                <a:ext cx="29" cy="40"/>
              </a:xfrm>
              <a:custGeom>
                <a:avLst/>
                <a:gdLst>
                  <a:gd name="T0" fmla="*/ 85 w 85"/>
                  <a:gd name="T1" fmla="*/ 119 h 120"/>
                  <a:gd name="T2" fmla="*/ 82 w 85"/>
                  <a:gd name="T3" fmla="*/ 112 h 120"/>
                  <a:gd name="T4" fmla="*/ 78 w 85"/>
                  <a:gd name="T5" fmla="*/ 106 h 120"/>
                  <a:gd name="T6" fmla="*/ 74 w 85"/>
                  <a:gd name="T7" fmla="*/ 98 h 120"/>
                  <a:gd name="T8" fmla="*/ 69 w 85"/>
                  <a:gd name="T9" fmla="*/ 90 h 120"/>
                  <a:gd name="T10" fmla="*/ 65 w 85"/>
                  <a:gd name="T11" fmla="*/ 80 h 120"/>
                  <a:gd name="T12" fmla="*/ 59 w 85"/>
                  <a:gd name="T13" fmla="*/ 71 h 120"/>
                  <a:gd name="T14" fmla="*/ 54 w 85"/>
                  <a:gd name="T15" fmla="*/ 62 h 120"/>
                  <a:gd name="T16" fmla="*/ 48 w 85"/>
                  <a:gd name="T17" fmla="*/ 53 h 120"/>
                  <a:gd name="T18" fmla="*/ 43 w 85"/>
                  <a:gd name="T19" fmla="*/ 43 h 120"/>
                  <a:gd name="T20" fmla="*/ 37 w 85"/>
                  <a:gd name="T21" fmla="*/ 33 h 120"/>
                  <a:gd name="T22" fmla="*/ 31 w 85"/>
                  <a:gd name="T23" fmla="*/ 25 h 120"/>
                  <a:gd name="T24" fmla="*/ 25 w 85"/>
                  <a:gd name="T25" fmla="*/ 18 h 120"/>
                  <a:gd name="T26" fmla="*/ 19 w 85"/>
                  <a:gd name="T27" fmla="*/ 11 h 120"/>
                  <a:gd name="T28" fmla="*/ 13 w 85"/>
                  <a:gd name="T29" fmla="*/ 6 h 120"/>
                  <a:gd name="T30" fmla="*/ 7 w 85"/>
                  <a:gd name="T31" fmla="*/ 3 h 120"/>
                  <a:gd name="T32" fmla="*/ 0 w 85"/>
                  <a:gd name="T33" fmla="*/ 0 h 120"/>
                  <a:gd name="T34" fmla="*/ 0 w 85"/>
                  <a:gd name="T35" fmla="*/ 2 h 120"/>
                  <a:gd name="T36" fmla="*/ 4 w 85"/>
                  <a:gd name="T37" fmla="*/ 4 h 120"/>
                  <a:gd name="T38" fmla="*/ 11 w 85"/>
                  <a:gd name="T39" fmla="*/ 7 h 120"/>
                  <a:gd name="T40" fmla="*/ 17 w 85"/>
                  <a:gd name="T41" fmla="*/ 13 h 120"/>
                  <a:gd name="T42" fmla="*/ 24 w 85"/>
                  <a:gd name="T43" fmla="*/ 20 h 120"/>
                  <a:gd name="T44" fmla="*/ 29 w 85"/>
                  <a:gd name="T45" fmla="*/ 28 h 120"/>
                  <a:gd name="T46" fmla="*/ 35 w 85"/>
                  <a:gd name="T47" fmla="*/ 36 h 120"/>
                  <a:gd name="T48" fmla="*/ 41 w 85"/>
                  <a:gd name="T49" fmla="*/ 44 h 120"/>
                  <a:gd name="T50" fmla="*/ 46 w 85"/>
                  <a:gd name="T51" fmla="*/ 53 h 120"/>
                  <a:gd name="T52" fmla="*/ 53 w 85"/>
                  <a:gd name="T53" fmla="*/ 62 h 120"/>
                  <a:gd name="T54" fmla="*/ 58 w 85"/>
                  <a:gd name="T55" fmla="*/ 73 h 120"/>
                  <a:gd name="T56" fmla="*/ 64 w 85"/>
                  <a:gd name="T57" fmla="*/ 83 h 120"/>
                  <a:gd name="T58" fmla="*/ 67 w 85"/>
                  <a:gd name="T59" fmla="*/ 90 h 120"/>
                  <a:gd name="T60" fmla="*/ 73 w 85"/>
                  <a:gd name="T61" fmla="*/ 101 h 120"/>
                  <a:gd name="T62" fmla="*/ 76 w 85"/>
                  <a:gd name="T63" fmla="*/ 107 h 120"/>
                  <a:gd name="T64" fmla="*/ 81 w 85"/>
                  <a:gd name="T65" fmla="*/ 113 h 120"/>
                  <a:gd name="T66" fmla="*/ 84 w 85"/>
                  <a:gd name="T67" fmla="*/ 120 h 120"/>
                  <a:gd name="T68" fmla="*/ 85 w 85"/>
                  <a:gd name="T6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0">
                    <a:moveTo>
                      <a:pt x="85" y="119"/>
                    </a:moveTo>
                    <a:lnTo>
                      <a:pt x="82" y="112"/>
                    </a:lnTo>
                    <a:lnTo>
                      <a:pt x="78" y="106"/>
                    </a:lnTo>
                    <a:lnTo>
                      <a:pt x="74" y="98"/>
                    </a:lnTo>
                    <a:lnTo>
                      <a:pt x="69" y="90"/>
                    </a:lnTo>
                    <a:lnTo>
                      <a:pt x="65" y="80"/>
                    </a:lnTo>
                    <a:lnTo>
                      <a:pt x="59" y="71"/>
                    </a:lnTo>
                    <a:lnTo>
                      <a:pt x="54" y="62"/>
                    </a:lnTo>
                    <a:lnTo>
                      <a:pt x="48" y="53"/>
                    </a:lnTo>
                    <a:lnTo>
                      <a:pt x="43" y="43"/>
                    </a:lnTo>
                    <a:lnTo>
                      <a:pt x="37" y="33"/>
                    </a:lnTo>
                    <a:lnTo>
                      <a:pt x="31" y="25"/>
                    </a:lnTo>
                    <a:lnTo>
                      <a:pt x="25" y="18"/>
                    </a:lnTo>
                    <a:lnTo>
                      <a:pt x="19" y="11"/>
                    </a:lnTo>
                    <a:lnTo>
                      <a:pt x="13" y="6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7" y="13"/>
                    </a:lnTo>
                    <a:lnTo>
                      <a:pt x="24" y="20"/>
                    </a:lnTo>
                    <a:lnTo>
                      <a:pt x="29" y="28"/>
                    </a:lnTo>
                    <a:lnTo>
                      <a:pt x="35" y="36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3" y="62"/>
                    </a:lnTo>
                    <a:lnTo>
                      <a:pt x="58" y="73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3" y="101"/>
                    </a:lnTo>
                    <a:lnTo>
                      <a:pt x="76" y="107"/>
                    </a:lnTo>
                    <a:lnTo>
                      <a:pt x="81" y="113"/>
                    </a:lnTo>
                    <a:lnTo>
                      <a:pt x="84" y="120"/>
                    </a:lnTo>
                    <a:lnTo>
                      <a:pt x="85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3" name="Freeform 2571">
                <a:extLst>
                  <a:ext uri="{FF2B5EF4-FFF2-40B4-BE49-F238E27FC236}">
                    <a16:creationId xmlns:a16="http://schemas.microsoft.com/office/drawing/2014/main" id="{76DE30EF-F78D-498A-A382-AC40B6DB8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0"/>
                <a:ext cx="17" cy="4"/>
              </a:xfrm>
              <a:custGeom>
                <a:avLst/>
                <a:gdLst>
                  <a:gd name="T0" fmla="*/ 49 w 51"/>
                  <a:gd name="T1" fmla="*/ 6 h 13"/>
                  <a:gd name="T2" fmla="*/ 45 w 51"/>
                  <a:gd name="T3" fmla="*/ 10 h 13"/>
                  <a:gd name="T4" fmla="*/ 42 w 51"/>
                  <a:gd name="T5" fmla="*/ 11 h 13"/>
                  <a:gd name="T6" fmla="*/ 35 w 51"/>
                  <a:gd name="T7" fmla="*/ 12 h 13"/>
                  <a:gd name="T8" fmla="*/ 30 w 51"/>
                  <a:gd name="T9" fmla="*/ 11 h 13"/>
                  <a:gd name="T10" fmla="*/ 25 w 51"/>
                  <a:gd name="T11" fmla="*/ 10 h 13"/>
                  <a:gd name="T12" fmla="*/ 18 w 51"/>
                  <a:gd name="T13" fmla="*/ 7 h 13"/>
                  <a:gd name="T14" fmla="*/ 10 w 51"/>
                  <a:gd name="T15" fmla="*/ 4 h 13"/>
                  <a:gd name="T16" fmla="*/ 1 w 51"/>
                  <a:gd name="T17" fmla="*/ 0 h 13"/>
                  <a:gd name="T18" fmla="*/ 0 w 51"/>
                  <a:gd name="T19" fmla="*/ 2 h 13"/>
                  <a:gd name="T20" fmla="*/ 8 w 51"/>
                  <a:gd name="T21" fmla="*/ 5 h 13"/>
                  <a:gd name="T22" fmla="*/ 16 w 51"/>
                  <a:gd name="T23" fmla="*/ 8 h 13"/>
                  <a:gd name="T24" fmla="*/ 25 w 51"/>
                  <a:gd name="T25" fmla="*/ 11 h 13"/>
                  <a:gd name="T26" fmla="*/ 30 w 51"/>
                  <a:gd name="T27" fmla="*/ 12 h 13"/>
                  <a:gd name="T28" fmla="*/ 35 w 51"/>
                  <a:gd name="T29" fmla="*/ 13 h 13"/>
                  <a:gd name="T30" fmla="*/ 42 w 51"/>
                  <a:gd name="T31" fmla="*/ 12 h 13"/>
                  <a:gd name="T32" fmla="*/ 46 w 51"/>
                  <a:gd name="T33" fmla="*/ 11 h 13"/>
                  <a:gd name="T34" fmla="*/ 51 w 51"/>
                  <a:gd name="T35" fmla="*/ 7 h 13"/>
                  <a:gd name="T36" fmla="*/ 49 w 51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3">
                    <a:moveTo>
                      <a:pt x="49" y="6"/>
                    </a:moveTo>
                    <a:lnTo>
                      <a:pt x="45" y="10"/>
                    </a:lnTo>
                    <a:lnTo>
                      <a:pt x="42" y="11"/>
                    </a:lnTo>
                    <a:lnTo>
                      <a:pt x="35" y="12"/>
                    </a:lnTo>
                    <a:lnTo>
                      <a:pt x="30" y="11"/>
                    </a:lnTo>
                    <a:lnTo>
                      <a:pt x="25" y="10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8"/>
                    </a:lnTo>
                    <a:lnTo>
                      <a:pt x="25" y="11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1" y="7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4" name="Freeform 2572">
                <a:extLst>
                  <a:ext uri="{FF2B5EF4-FFF2-40B4-BE49-F238E27FC236}">
                    <a16:creationId xmlns:a16="http://schemas.microsoft.com/office/drawing/2014/main" id="{E6DE7838-608D-4F3D-BD3D-AE2FD9E8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969"/>
                <a:ext cx="7" cy="13"/>
              </a:xfrm>
              <a:custGeom>
                <a:avLst/>
                <a:gdLst>
                  <a:gd name="T0" fmla="*/ 21 w 22"/>
                  <a:gd name="T1" fmla="*/ 2 h 38"/>
                  <a:gd name="T2" fmla="*/ 21 w 22"/>
                  <a:gd name="T3" fmla="*/ 1 h 38"/>
                  <a:gd name="T4" fmla="*/ 19 w 22"/>
                  <a:gd name="T5" fmla="*/ 8 h 38"/>
                  <a:gd name="T6" fmla="*/ 18 w 22"/>
                  <a:gd name="T7" fmla="*/ 15 h 38"/>
                  <a:gd name="T8" fmla="*/ 17 w 22"/>
                  <a:gd name="T9" fmla="*/ 20 h 38"/>
                  <a:gd name="T10" fmla="*/ 15 w 22"/>
                  <a:gd name="T11" fmla="*/ 25 h 38"/>
                  <a:gd name="T12" fmla="*/ 12 w 22"/>
                  <a:gd name="T13" fmla="*/ 28 h 38"/>
                  <a:gd name="T14" fmla="*/ 9 w 22"/>
                  <a:gd name="T15" fmla="*/ 32 h 38"/>
                  <a:gd name="T16" fmla="*/ 6 w 22"/>
                  <a:gd name="T17" fmla="*/ 35 h 38"/>
                  <a:gd name="T18" fmla="*/ 0 w 22"/>
                  <a:gd name="T19" fmla="*/ 37 h 38"/>
                  <a:gd name="T20" fmla="*/ 2 w 22"/>
                  <a:gd name="T21" fmla="*/ 38 h 38"/>
                  <a:gd name="T22" fmla="*/ 7 w 22"/>
                  <a:gd name="T23" fmla="*/ 36 h 38"/>
                  <a:gd name="T24" fmla="*/ 10 w 22"/>
                  <a:gd name="T25" fmla="*/ 33 h 38"/>
                  <a:gd name="T26" fmla="*/ 14 w 22"/>
                  <a:gd name="T27" fmla="*/ 29 h 38"/>
                  <a:gd name="T28" fmla="*/ 17 w 22"/>
                  <a:gd name="T29" fmla="*/ 26 h 38"/>
                  <a:gd name="T30" fmla="*/ 18 w 22"/>
                  <a:gd name="T31" fmla="*/ 20 h 38"/>
                  <a:gd name="T32" fmla="*/ 21 w 22"/>
                  <a:gd name="T33" fmla="*/ 15 h 38"/>
                  <a:gd name="T34" fmla="*/ 21 w 22"/>
                  <a:gd name="T35" fmla="*/ 8 h 38"/>
                  <a:gd name="T36" fmla="*/ 22 w 22"/>
                  <a:gd name="T37" fmla="*/ 1 h 38"/>
                  <a:gd name="T38" fmla="*/ 22 w 22"/>
                  <a:gd name="T39" fmla="*/ 0 h 38"/>
                  <a:gd name="T40" fmla="*/ 21 w 22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8">
                    <a:moveTo>
                      <a:pt x="21" y="2"/>
                    </a:moveTo>
                    <a:lnTo>
                      <a:pt x="21" y="1"/>
                    </a:lnTo>
                    <a:lnTo>
                      <a:pt x="19" y="8"/>
                    </a:lnTo>
                    <a:lnTo>
                      <a:pt x="18" y="15"/>
                    </a:lnTo>
                    <a:lnTo>
                      <a:pt x="17" y="20"/>
                    </a:lnTo>
                    <a:lnTo>
                      <a:pt x="15" y="25"/>
                    </a:lnTo>
                    <a:lnTo>
                      <a:pt x="12" y="28"/>
                    </a:lnTo>
                    <a:lnTo>
                      <a:pt x="9" y="32"/>
                    </a:lnTo>
                    <a:lnTo>
                      <a:pt x="6" y="35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7" y="36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6"/>
                    </a:lnTo>
                    <a:lnTo>
                      <a:pt x="18" y="20"/>
                    </a:lnTo>
                    <a:lnTo>
                      <a:pt x="21" y="15"/>
                    </a:lnTo>
                    <a:lnTo>
                      <a:pt x="21" y="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5" name="Freeform 2573">
                <a:extLst>
                  <a:ext uri="{FF2B5EF4-FFF2-40B4-BE49-F238E27FC236}">
                    <a16:creationId xmlns:a16="http://schemas.microsoft.com/office/drawing/2014/main" id="{B550931E-D466-4B68-A0F2-770D3671E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53"/>
                <a:ext cx="11" cy="17"/>
              </a:xfrm>
              <a:custGeom>
                <a:avLst/>
                <a:gdLst>
                  <a:gd name="T0" fmla="*/ 1 w 32"/>
                  <a:gd name="T1" fmla="*/ 2 h 50"/>
                  <a:gd name="T2" fmla="*/ 0 w 32"/>
                  <a:gd name="T3" fmla="*/ 2 h 50"/>
                  <a:gd name="T4" fmla="*/ 4 w 32"/>
                  <a:gd name="T5" fmla="*/ 5 h 50"/>
                  <a:gd name="T6" fmla="*/ 7 w 32"/>
                  <a:gd name="T7" fmla="*/ 11 h 50"/>
                  <a:gd name="T8" fmla="*/ 10 w 32"/>
                  <a:gd name="T9" fmla="*/ 18 h 50"/>
                  <a:gd name="T10" fmla="*/ 16 w 32"/>
                  <a:gd name="T11" fmla="*/ 26 h 50"/>
                  <a:gd name="T12" fmla="*/ 20 w 32"/>
                  <a:gd name="T13" fmla="*/ 32 h 50"/>
                  <a:gd name="T14" fmla="*/ 24 w 32"/>
                  <a:gd name="T15" fmla="*/ 40 h 50"/>
                  <a:gd name="T16" fmla="*/ 28 w 32"/>
                  <a:gd name="T17" fmla="*/ 46 h 50"/>
                  <a:gd name="T18" fmla="*/ 30 w 32"/>
                  <a:gd name="T19" fmla="*/ 50 h 50"/>
                  <a:gd name="T20" fmla="*/ 32 w 32"/>
                  <a:gd name="T21" fmla="*/ 48 h 50"/>
                  <a:gd name="T22" fmla="*/ 29 w 32"/>
                  <a:gd name="T23" fmla="*/ 44 h 50"/>
                  <a:gd name="T24" fmla="*/ 26 w 32"/>
                  <a:gd name="T25" fmla="*/ 38 h 50"/>
                  <a:gd name="T26" fmla="*/ 21 w 32"/>
                  <a:gd name="T27" fmla="*/ 32 h 50"/>
                  <a:gd name="T28" fmla="*/ 17 w 32"/>
                  <a:gd name="T29" fmla="*/ 25 h 50"/>
                  <a:gd name="T30" fmla="*/ 13 w 32"/>
                  <a:gd name="T31" fmla="*/ 17 h 50"/>
                  <a:gd name="T32" fmla="*/ 8 w 32"/>
                  <a:gd name="T33" fmla="*/ 10 h 50"/>
                  <a:gd name="T34" fmla="*/ 5 w 32"/>
                  <a:gd name="T35" fmla="*/ 4 h 50"/>
                  <a:gd name="T36" fmla="*/ 1 w 32"/>
                  <a:gd name="T37" fmla="*/ 0 h 50"/>
                  <a:gd name="T38" fmla="*/ 0 w 32"/>
                  <a:gd name="T39" fmla="*/ 0 h 50"/>
                  <a:gd name="T40" fmla="*/ 1 w 32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0">
                    <a:moveTo>
                      <a:pt x="1" y="2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7" y="11"/>
                    </a:lnTo>
                    <a:lnTo>
                      <a:pt x="10" y="18"/>
                    </a:lnTo>
                    <a:lnTo>
                      <a:pt x="16" y="26"/>
                    </a:lnTo>
                    <a:lnTo>
                      <a:pt x="20" y="32"/>
                    </a:lnTo>
                    <a:lnTo>
                      <a:pt x="24" y="40"/>
                    </a:lnTo>
                    <a:lnTo>
                      <a:pt x="28" y="46"/>
                    </a:lnTo>
                    <a:lnTo>
                      <a:pt x="30" y="50"/>
                    </a:lnTo>
                    <a:lnTo>
                      <a:pt x="32" y="48"/>
                    </a:lnTo>
                    <a:lnTo>
                      <a:pt x="29" y="44"/>
                    </a:lnTo>
                    <a:lnTo>
                      <a:pt x="26" y="38"/>
                    </a:lnTo>
                    <a:lnTo>
                      <a:pt x="21" y="32"/>
                    </a:lnTo>
                    <a:lnTo>
                      <a:pt x="17" y="25"/>
                    </a:lnTo>
                    <a:lnTo>
                      <a:pt x="13" y="17"/>
                    </a:lnTo>
                    <a:lnTo>
                      <a:pt x="8" y="10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6" name="Freeform 2574">
                <a:extLst>
                  <a:ext uri="{FF2B5EF4-FFF2-40B4-BE49-F238E27FC236}">
                    <a16:creationId xmlns:a16="http://schemas.microsoft.com/office/drawing/2014/main" id="{72977211-FF28-4F0F-9E45-05948733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930"/>
                <a:ext cx="23" cy="24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2 h 71"/>
                  <a:gd name="T4" fmla="*/ 9 w 67"/>
                  <a:gd name="T5" fmla="*/ 7 h 71"/>
                  <a:gd name="T6" fmla="*/ 17 w 67"/>
                  <a:gd name="T7" fmla="*/ 17 h 71"/>
                  <a:gd name="T8" fmla="*/ 26 w 67"/>
                  <a:gd name="T9" fmla="*/ 30 h 71"/>
                  <a:gd name="T10" fmla="*/ 35 w 67"/>
                  <a:gd name="T11" fmla="*/ 43 h 71"/>
                  <a:gd name="T12" fmla="*/ 43 w 67"/>
                  <a:gd name="T13" fmla="*/ 54 h 71"/>
                  <a:gd name="T14" fmla="*/ 52 w 67"/>
                  <a:gd name="T15" fmla="*/ 66 h 71"/>
                  <a:gd name="T16" fmla="*/ 60 w 67"/>
                  <a:gd name="T17" fmla="*/ 71 h 71"/>
                  <a:gd name="T18" fmla="*/ 67 w 67"/>
                  <a:gd name="T19" fmla="*/ 70 h 71"/>
                  <a:gd name="T20" fmla="*/ 66 w 67"/>
                  <a:gd name="T21" fmla="*/ 69 h 71"/>
                  <a:gd name="T22" fmla="*/ 60 w 67"/>
                  <a:gd name="T23" fmla="*/ 69 h 71"/>
                  <a:gd name="T24" fmla="*/ 53 w 67"/>
                  <a:gd name="T25" fmla="*/ 63 h 71"/>
                  <a:gd name="T26" fmla="*/ 44 w 67"/>
                  <a:gd name="T27" fmla="*/ 53 h 71"/>
                  <a:gd name="T28" fmla="*/ 36 w 67"/>
                  <a:gd name="T29" fmla="*/ 42 h 71"/>
                  <a:gd name="T30" fmla="*/ 28 w 67"/>
                  <a:gd name="T31" fmla="*/ 29 h 71"/>
                  <a:gd name="T32" fmla="*/ 19 w 67"/>
                  <a:gd name="T33" fmla="*/ 16 h 71"/>
                  <a:gd name="T34" fmla="*/ 10 w 67"/>
                  <a:gd name="T35" fmla="*/ 6 h 71"/>
                  <a:gd name="T36" fmla="*/ 1 w 67"/>
                  <a:gd name="T37" fmla="*/ 0 h 71"/>
                  <a:gd name="T38" fmla="*/ 1 w 67"/>
                  <a:gd name="T39" fmla="*/ 0 h 71"/>
                  <a:gd name="T40" fmla="*/ 0 w 67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71">
                    <a:moveTo>
                      <a:pt x="0" y="0"/>
                    </a:moveTo>
                    <a:lnTo>
                      <a:pt x="0" y="2"/>
                    </a:lnTo>
                    <a:lnTo>
                      <a:pt x="9" y="7"/>
                    </a:lnTo>
                    <a:lnTo>
                      <a:pt x="17" y="17"/>
                    </a:lnTo>
                    <a:lnTo>
                      <a:pt x="26" y="30"/>
                    </a:lnTo>
                    <a:lnTo>
                      <a:pt x="35" y="43"/>
                    </a:lnTo>
                    <a:lnTo>
                      <a:pt x="43" y="54"/>
                    </a:lnTo>
                    <a:lnTo>
                      <a:pt x="52" y="66"/>
                    </a:lnTo>
                    <a:lnTo>
                      <a:pt x="60" y="71"/>
                    </a:lnTo>
                    <a:lnTo>
                      <a:pt x="67" y="70"/>
                    </a:lnTo>
                    <a:lnTo>
                      <a:pt x="66" y="69"/>
                    </a:lnTo>
                    <a:lnTo>
                      <a:pt x="60" y="69"/>
                    </a:lnTo>
                    <a:lnTo>
                      <a:pt x="53" y="63"/>
                    </a:lnTo>
                    <a:lnTo>
                      <a:pt x="44" y="53"/>
                    </a:lnTo>
                    <a:lnTo>
                      <a:pt x="36" y="42"/>
                    </a:lnTo>
                    <a:lnTo>
                      <a:pt x="28" y="29"/>
                    </a:lnTo>
                    <a:lnTo>
                      <a:pt x="19" y="16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7" name="Freeform 2575">
                <a:extLst>
                  <a:ext uri="{FF2B5EF4-FFF2-40B4-BE49-F238E27FC236}">
                    <a16:creationId xmlns:a16="http://schemas.microsoft.com/office/drawing/2014/main" id="{BBDB39C3-0E9D-45A2-852D-5703600D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26"/>
                <a:ext cx="2" cy="5"/>
              </a:xfrm>
              <a:custGeom>
                <a:avLst/>
                <a:gdLst>
                  <a:gd name="T0" fmla="*/ 0 w 6"/>
                  <a:gd name="T1" fmla="*/ 0 h 14"/>
                  <a:gd name="T2" fmla="*/ 1 w 6"/>
                  <a:gd name="T3" fmla="*/ 0 h 14"/>
                  <a:gd name="T4" fmla="*/ 4 w 6"/>
                  <a:gd name="T5" fmla="*/ 14 h 14"/>
                  <a:gd name="T6" fmla="*/ 6 w 6"/>
                  <a:gd name="T7" fmla="*/ 14 h 14"/>
                  <a:gd name="T8" fmla="*/ 2 w 6"/>
                  <a:gd name="T9" fmla="*/ 0 h 14"/>
                  <a:gd name="T10" fmla="*/ 3 w 6"/>
                  <a:gd name="T11" fmla="*/ 0 h 14"/>
                  <a:gd name="T12" fmla="*/ 0 w 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1" y="0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8" name="Freeform 2576">
                <a:extLst>
                  <a:ext uri="{FF2B5EF4-FFF2-40B4-BE49-F238E27FC236}">
                    <a16:creationId xmlns:a16="http://schemas.microsoft.com/office/drawing/2014/main" id="{6E4FA29E-A0AF-4D49-BF16-43CB1B62F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914"/>
                <a:ext cx="6" cy="12"/>
              </a:xfrm>
              <a:custGeom>
                <a:avLst/>
                <a:gdLst>
                  <a:gd name="T0" fmla="*/ 0 w 20"/>
                  <a:gd name="T1" fmla="*/ 1 h 36"/>
                  <a:gd name="T2" fmla="*/ 0 w 20"/>
                  <a:gd name="T3" fmla="*/ 1 h 36"/>
                  <a:gd name="T4" fmla="*/ 3 w 20"/>
                  <a:gd name="T5" fmla="*/ 7 h 36"/>
                  <a:gd name="T6" fmla="*/ 6 w 20"/>
                  <a:gd name="T7" fmla="*/ 11 h 36"/>
                  <a:gd name="T8" fmla="*/ 11 w 20"/>
                  <a:gd name="T9" fmla="*/ 16 h 36"/>
                  <a:gd name="T10" fmla="*/ 12 w 20"/>
                  <a:gd name="T11" fmla="*/ 19 h 36"/>
                  <a:gd name="T12" fmla="*/ 14 w 20"/>
                  <a:gd name="T13" fmla="*/ 24 h 36"/>
                  <a:gd name="T14" fmla="*/ 16 w 20"/>
                  <a:gd name="T15" fmla="*/ 26 h 36"/>
                  <a:gd name="T16" fmla="*/ 18 w 20"/>
                  <a:gd name="T17" fmla="*/ 32 h 36"/>
                  <a:gd name="T18" fmla="*/ 16 w 20"/>
                  <a:gd name="T19" fmla="*/ 36 h 36"/>
                  <a:gd name="T20" fmla="*/ 20 w 20"/>
                  <a:gd name="T21" fmla="*/ 36 h 36"/>
                  <a:gd name="T22" fmla="*/ 20 w 20"/>
                  <a:gd name="T23" fmla="*/ 32 h 36"/>
                  <a:gd name="T24" fmla="*/ 18 w 20"/>
                  <a:gd name="T25" fmla="*/ 26 h 36"/>
                  <a:gd name="T26" fmla="*/ 16 w 20"/>
                  <a:gd name="T27" fmla="*/ 22 h 36"/>
                  <a:gd name="T28" fmla="*/ 14 w 20"/>
                  <a:gd name="T29" fmla="*/ 18 h 36"/>
                  <a:gd name="T30" fmla="*/ 11 w 20"/>
                  <a:gd name="T31" fmla="*/ 14 h 36"/>
                  <a:gd name="T32" fmla="*/ 9 w 20"/>
                  <a:gd name="T33" fmla="*/ 9 h 36"/>
                  <a:gd name="T34" fmla="*/ 4 w 20"/>
                  <a:gd name="T35" fmla="*/ 6 h 36"/>
                  <a:gd name="T36" fmla="*/ 0 w 20"/>
                  <a:gd name="T37" fmla="*/ 0 h 36"/>
                  <a:gd name="T38" fmla="*/ 0 w 20"/>
                  <a:gd name="T39" fmla="*/ 0 h 36"/>
                  <a:gd name="T40" fmla="*/ 0 w 20"/>
                  <a:gd name="T41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6">
                    <a:moveTo>
                      <a:pt x="0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12" y="19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8" y="26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9" name="Freeform 2577">
                <a:extLst>
                  <a:ext uri="{FF2B5EF4-FFF2-40B4-BE49-F238E27FC236}">
                    <a16:creationId xmlns:a16="http://schemas.microsoft.com/office/drawing/2014/main" id="{F34C781E-E267-46A4-995D-981F2922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908"/>
                <a:ext cx="9" cy="6"/>
              </a:xfrm>
              <a:custGeom>
                <a:avLst/>
                <a:gdLst>
                  <a:gd name="T0" fmla="*/ 2 w 28"/>
                  <a:gd name="T1" fmla="*/ 2 h 18"/>
                  <a:gd name="T2" fmla="*/ 0 w 28"/>
                  <a:gd name="T3" fmla="*/ 0 h 18"/>
                  <a:gd name="T4" fmla="*/ 2 w 28"/>
                  <a:gd name="T5" fmla="*/ 4 h 18"/>
                  <a:gd name="T6" fmla="*/ 4 w 28"/>
                  <a:gd name="T7" fmla="*/ 6 h 18"/>
                  <a:gd name="T8" fmla="*/ 7 w 28"/>
                  <a:gd name="T9" fmla="*/ 9 h 18"/>
                  <a:gd name="T10" fmla="*/ 13 w 28"/>
                  <a:gd name="T11" fmla="*/ 13 h 18"/>
                  <a:gd name="T12" fmla="*/ 17 w 28"/>
                  <a:gd name="T13" fmla="*/ 15 h 18"/>
                  <a:gd name="T14" fmla="*/ 22 w 28"/>
                  <a:gd name="T15" fmla="*/ 17 h 18"/>
                  <a:gd name="T16" fmla="*/ 26 w 28"/>
                  <a:gd name="T17" fmla="*/ 18 h 18"/>
                  <a:gd name="T18" fmla="*/ 28 w 28"/>
                  <a:gd name="T19" fmla="*/ 18 h 18"/>
                  <a:gd name="T20" fmla="*/ 27 w 28"/>
                  <a:gd name="T21" fmla="*/ 17 h 18"/>
                  <a:gd name="T22" fmla="*/ 26 w 28"/>
                  <a:gd name="T23" fmla="*/ 17 h 18"/>
                  <a:gd name="T24" fmla="*/ 23 w 28"/>
                  <a:gd name="T25" fmla="*/ 16 h 18"/>
                  <a:gd name="T26" fmla="*/ 18 w 28"/>
                  <a:gd name="T27" fmla="*/ 15 h 18"/>
                  <a:gd name="T28" fmla="*/ 14 w 28"/>
                  <a:gd name="T29" fmla="*/ 12 h 18"/>
                  <a:gd name="T30" fmla="*/ 9 w 28"/>
                  <a:gd name="T31" fmla="*/ 8 h 18"/>
                  <a:gd name="T32" fmla="*/ 6 w 28"/>
                  <a:gd name="T33" fmla="*/ 5 h 18"/>
                  <a:gd name="T34" fmla="*/ 3 w 28"/>
                  <a:gd name="T35" fmla="*/ 3 h 18"/>
                  <a:gd name="T36" fmla="*/ 2 w 28"/>
                  <a:gd name="T37" fmla="*/ 0 h 18"/>
                  <a:gd name="T38" fmla="*/ 2 w 28"/>
                  <a:gd name="T39" fmla="*/ 0 h 18"/>
                  <a:gd name="T40" fmla="*/ 2 w 28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2" y="2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3" y="13"/>
                    </a:lnTo>
                    <a:lnTo>
                      <a:pt x="17" y="15"/>
                    </a:lnTo>
                    <a:lnTo>
                      <a:pt x="22" y="17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18" y="15"/>
                    </a:lnTo>
                    <a:lnTo>
                      <a:pt x="14" y="12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0" name="Freeform 2578">
                <a:extLst>
                  <a:ext uri="{FF2B5EF4-FFF2-40B4-BE49-F238E27FC236}">
                    <a16:creationId xmlns:a16="http://schemas.microsoft.com/office/drawing/2014/main" id="{4D41A5D0-8FF1-4F6E-9585-081B59DE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2"/>
                <a:ext cx="73" cy="78"/>
              </a:xfrm>
              <a:custGeom>
                <a:avLst/>
                <a:gdLst>
                  <a:gd name="T0" fmla="*/ 65 w 220"/>
                  <a:gd name="T1" fmla="*/ 16 h 233"/>
                  <a:gd name="T2" fmla="*/ 51 w 220"/>
                  <a:gd name="T3" fmla="*/ 9 h 233"/>
                  <a:gd name="T4" fmla="*/ 40 w 220"/>
                  <a:gd name="T5" fmla="*/ 4 h 233"/>
                  <a:gd name="T6" fmla="*/ 27 w 220"/>
                  <a:gd name="T7" fmla="*/ 0 h 233"/>
                  <a:gd name="T8" fmla="*/ 16 w 220"/>
                  <a:gd name="T9" fmla="*/ 5 h 233"/>
                  <a:gd name="T10" fmla="*/ 8 w 220"/>
                  <a:gd name="T11" fmla="*/ 10 h 233"/>
                  <a:gd name="T12" fmla="*/ 9 w 220"/>
                  <a:gd name="T13" fmla="*/ 27 h 233"/>
                  <a:gd name="T14" fmla="*/ 7 w 220"/>
                  <a:gd name="T15" fmla="*/ 38 h 233"/>
                  <a:gd name="T16" fmla="*/ 4 w 220"/>
                  <a:gd name="T17" fmla="*/ 51 h 233"/>
                  <a:gd name="T18" fmla="*/ 2 w 220"/>
                  <a:gd name="T19" fmla="*/ 64 h 233"/>
                  <a:gd name="T20" fmla="*/ 0 w 220"/>
                  <a:gd name="T21" fmla="*/ 75 h 233"/>
                  <a:gd name="T22" fmla="*/ 7 w 220"/>
                  <a:gd name="T23" fmla="*/ 83 h 233"/>
                  <a:gd name="T24" fmla="*/ 14 w 220"/>
                  <a:gd name="T25" fmla="*/ 90 h 233"/>
                  <a:gd name="T26" fmla="*/ 23 w 220"/>
                  <a:gd name="T27" fmla="*/ 95 h 233"/>
                  <a:gd name="T28" fmla="*/ 32 w 220"/>
                  <a:gd name="T29" fmla="*/ 99 h 233"/>
                  <a:gd name="T30" fmla="*/ 45 w 220"/>
                  <a:gd name="T31" fmla="*/ 106 h 233"/>
                  <a:gd name="T32" fmla="*/ 58 w 220"/>
                  <a:gd name="T33" fmla="*/ 118 h 233"/>
                  <a:gd name="T34" fmla="*/ 71 w 220"/>
                  <a:gd name="T35" fmla="*/ 134 h 233"/>
                  <a:gd name="T36" fmla="*/ 82 w 220"/>
                  <a:gd name="T37" fmla="*/ 150 h 233"/>
                  <a:gd name="T38" fmla="*/ 91 w 220"/>
                  <a:gd name="T39" fmla="*/ 170 h 233"/>
                  <a:gd name="T40" fmla="*/ 100 w 220"/>
                  <a:gd name="T41" fmla="*/ 186 h 233"/>
                  <a:gd name="T42" fmla="*/ 105 w 220"/>
                  <a:gd name="T43" fmla="*/ 202 h 233"/>
                  <a:gd name="T44" fmla="*/ 111 w 220"/>
                  <a:gd name="T45" fmla="*/ 214 h 233"/>
                  <a:gd name="T46" fmla="*/ 120 w 220"/>
                  <a:gd name="T47" fmla="*/ 220 h 233"/>
                  <a:gd name="T48" fmla="*/ 132 w 220"/>
                  <a:gd name="T49" fmla="*/ 227 h 233"/>
                  <a:gd name="T50" fmla="*/ 143 w 220"/>
                  <a:gd name="T51" fmla="*/ 231 h 233"/>
                  <a:gd name="T52" fmla="*/ 152 w 220"/>
                  <a:gd name="T53" fmla="*/ 233 h 233"/>
                  <a:gd name="T54" fmla="*/ 162 w 220"/>
                  <a:gd name="T55" fmla="*/ 230 h 233"/>
                  <a:gd name="T56" fmla="*/ 182 w 220"/>
                  <a:gd name="T57" fmla="*/ 232 h 233"/>
                  <a:gd name="T58" fmla="*/ 200 w 220"/>
                  <a:gd name="T59" fmla="*/ 231 h 233"/>
                  <a:gd name="T60" fmla="*/ 214 w 220"/>
                  <a:gd name="T61" fmla="*/ 227 h 233"/>
                  <a:gd name="T62" fmla="*/ 219 w 220"/>
                  <a:gd name="T63" fmla="*/ 217 h 233"/>
                  <a:gd name="T64" fmla="*/ 213 w 220"/>
                  <a:gd name="T65" fmla="*/ 204 h 233"/>
                  <a:gd name="T66" fmla="*/ 205 w 220"/>
                  <a:gd name="T67" fmla="*/ 190 h 233"/>
                  <a:gd name="T68" fmla="*/ 196 w 220"/>
                  <a:gd name="T69" fmla="*/ 172 h 233"/>
                  <a:gd name="T70" fmla="*/ 178 w 220"/>
                  <a:gd name="T71" fmla="*/ 156 h 233"/>
                  <a:gd name="T72" fmla="*/ 158 w 220"/>
                  <a:gd name="T73" fmla="*/ 138 h 233"/>
                  <a:gd name="T74" fmla="*/ 139 w 220"/>
                  <a:gd name="T75" fmla="*/ 119 h 233"/>
                  <a:gd name="T76" fmla="*/ 123 w 220"/>
                  <a:gd name="T77" fmla="*/ 101 h 233"/>
                  <a:gd name="T78" fmla="*/ 99 w 220"/>
                  <a:gd name="T79" fmla="*/ 64 h 233"/>
                  <a:gd name="T80" fmla="*/ 100 w 220"/>
                  <a:gd name="T81" fmla="*/ 54 h 233"/>
                  <a:gd name="T82" fmla="*/ 96 w 220"/>
                  <a:gd name="T83" fmla="*/ 44 h 233"/>
                  <a:gd name="T84" fmla="*/ 88 w 220"/>
                  <a:gd name="T85" fmla="*/ 34 h 233"/>
                  <a:gd name="T86" fmla="*/ 80 w 220"/>
                  <a:gd name="T87" fmla="*/ 24 h 233"/>
                  <a:gd name="T88" fmla="*/ 73 w 220"/>
                  <a:gd name="T89" fmla="*/ 23 h 233"/>
                  <a:gd name="T90" fmla="*/ 73 w 220"/>
                  <a:gd name="T91" fmla="*/ 1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233">
                    <a:moveTo>
                      <a:pt x="73" y="19"/>
                    </a:moveTo>
                    <a:lnTo>
                      <a:pt x="65" y="16"/>
                    </a:lnTo>
                    <a:lnTo>
                      <a:pt x="58" y="11"/>
                    </a:lnTo>
                    <a:lnTo>
                      <a:pt x="51" y="9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9" y="27"/>
                    </a:lnTo>
                    <a:lnTo>
                      <a:pt x="8" y="32"/>
                    </a:lnTo>
                    <a:lnTo>
                      <a:pt x="7" y="38"/>
                    </a:lnTo>
                    <a:lnTo>
                      <a:pt x="6" y="44"/>
                    </a:lnTo>
                    <a:lnTo>
                      <a:pt x="4" y="51"/>
                    </a:lnTo>
                    <a:lnTo>
                      <a:pt x="3" y="57"/>
                    </a:lnTo>
                    <a:lnTo>
                      <a:pt x="2" y="64"/>
                    </a:lnTo>
                    <a:lnTo>
                      <a:pt x="1" y="70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7" y="83"/>
                    </a:lnTo>
                    <a:lnTo>
                      <a:pt x="10" y="87"/>
                    </a:lnTo>
                    <a:lnTo>
                      <a:pt x="14" y="90"/>
                    </a:lnTo>
                    <a:lnTo>
                      <a:pt x="18" y="93"/>
                    </a:lnTo>
                    <a:lnTo>
                      <a:pt x="23" y="95"/>
                    </a:lnTo>
                    <a:lnTo>
                      <a:pt x="28" y="98"/>
                    </a:lnTo>
                    <a:lnTo>
                      <a:pt x="32" y="99"/>
                    </a:lnTo>
                    <a:lnTo>
                      <a:pt x="39" y="101"/>
                    </a:lnTo>
                    <a:lnTo>
                      <a:pt x="45" y="106"/>
                    </a:lnTo>
                    <a:lnTo>
                      <a:pt x="51" y="111"/>
                    </a:lnTo>
                    <a:lnTo>
                      <a:pt x="58" y="118"/>
                    </a:lnTo>
                    <a:lnTo>
                      <a:pt x="64" y="125"/>
                    </a:lnTo>
                    <a:lnTo>
                      <a:pt x="71" y="134"/>
                    </a:lnTo>
                    <a:lnTo>
                      <a:pt x="75" y="143"/>
                    </a:lnTo>
                    <a:lnTo>
                      <a:pt x="82" y="150"/>
                    </a:lnTo>
                    <a:lnTo>
                      <a:pt x="85" y="159"/>
                    </a:lnTo>
                    <a:lnTo>
                      <a:pt x="91" y="170"/>
                    </a:lnTo>
                    <a:lnTo>
                      <a:pt x="95" y="177"/>
                    </a:lnTo>
                    <a:lnTo>
                      <a:pt x="100" y="186"/>
                    </a:lnTo>
                    <a:lnTo>
                      <a:pt x="103" y="194"/>
                    </a:lnTo>
                    <a:lnTo>
                      <a:pt x="105" y="202"/>
                    </a:lnTo>
                    <a:lnTo>
                      <a:pt x="109" y="209"/>
                    </a:lnTo>
                    <a:lnTo>
                      <a:pt x="111" y="214"/>
                    </a:lnTo>
                    <a:lnTo>
                      <a:pt x="114" y="217"/>
                    </a:lnTo>
                    <a:lnTo>
                      <a:pt x="120" y="220"/>
                    </a:lnTo>
                    <a:lnTo>
                      <a:pt x="125" y="223"/>
                    </a:lnTo>
                    <a:lnTo>
                      <a:pt x="132" y="227"/>
                    </a:lnTo>
                    <a:lnTo>
                      <a:pt x="138" y="230"/>
                    </a:lnTo>
                    <a:lnTo>
                      <a:pt x="143" y="231"/>
                    </a:lnTo>
                    <a:lnTo>
                      <a:pt x="148" y="232"/>
                    </a:lnTo>
                    <a:lnTo>
                      <a:pt x="152" y="233"/>
                    </a:lnTo>
                    <a:lnTo>
                      <a:pt x="155" y="230"/>
                    </a:lnTo>
                    <a:lnTo>
                      <a:pt x="162" y="230"/>
                    </a:lnTo>
                    <a:lnTo>
                      <a:pt x="171" y="231"/>
                    </a:lnTo>
                    <a:lnTo>
                      <a:pt x="182" y="232"/>
                    </a:lnTo>
                    <a:lnTo>
                      <a:pt x="191" y="232"/>
                    </a:lnTo>
                    <a:lnTo>
                      <a:pt x="200" y="231"/>
                    </a:lnTo>
                    <a:lnTo>
                      <a:pt x="207" y="230"/>
                    </a:lnTo>
                    <a:lnTo>
                      <a:pt x="214" y="227"/>
                    </a:lnTo>
                    <a:lnTo>
                      <a:pt x="220" y="220"/>
                    </a:lnTo>
                    <a:lnTo>
                      <a:pt x="219" y="217"/>
                    </a:lnTo>
                    <a:lnTo>
                      <a:pt x="216" y="211"/>
                    </a:lnTo>
                    <a:lnTo>
                      <a:pt x="213" y="204"/>
                    </a:lnTo>
                    <a:lnTo>
                      <a:pt x="210" y="198"/>
                    </a:lnTo>
                    <a:lnTo>
                      <a:pt x="205" y="190"/>
                    </a:lnTo>
                    <a:lnTo>
                      <a:pt x="201" y="181"/>
                    </a:lnTo>
                    <a:lnTo>
                      <a:pt x="196" y="172"/>
                    </a:lnTo>
                    <a:lnTo>
                      <a:pt x="191" y="163"/>
                    </a:lnTo>
                    <a:lnTo>
                      <a:pt x="178" y="156"/>
                    </a:lnTo>
                    <a:lnTo>
                      <a:pt x="168" y="148"/>
                    </a:lnTo>
                    <a:lnTo>
                      <a:pt x="158" y="138"/>
                    </a:lnTo>
                    <a:lnTo>
                      <a:pt x="148" y="129"/>
                    </a:lnTo>
                    <a:lnTo>
                      <a:pt x="139" y="119"/>
                    </a:lnTo>
                    <a:lnTo>
                      <a:pt x="130" y="110"/>
                    </a:lnTo>
                    <a:lnTo>
                      <a:pt x="123" y="101"/>
                    </a:lnTo>
                    <a:lnTo>
                      <a:pt x="114" y="94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4"/>
                    </a:lnTo>
                    <a:lnTo>
                      <a:pt x="99" y="48"/>
                    </a:lnTo>
                    <a:lnTo>
                      <a:pt x="96" y="44"/>
                    </a:lnTo>
                    <a:lnTo>
                      <a:pt x="93" y="39"/>
                    </a:lnTo>
                    <a:lnTo>
                      <a:pt x="88" y="34"/>
                    </a:lnTo>
                    <a:lnTo>
                      <a:pt x="84" y="29"/>
                    </a:lnTo>
                    <a:lnTo>
                      <a:pt x="80" y="24"/>
                    </a:lnTo>
                    <a:lnTo>
                      <a:pt x="75" y="24"/>
                    </a:lnTo>
                    <a:lnTo>
                      <a:pt x="73" y="23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1" name="Freeform 2579">
                <a:extLst>
                  <a:ext uri="{FF2B5EF4-FFF2-40B4-BE49-F238E27FC236}">
                    <a16:creationId xmlns:a16="http://schemas.microsoft.com/office/drawing/2014/main" id="{B978E7C2-8794-475B-AFCE-C24F7688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852"/>
                <a:ext cx="18" cy="7"/>
              </a:xfrm>
              <a:custGeom>
                <a:avLst/>
                <a:gdLst>
                  <a:gd name="T0" fmla="*/ 1 w 55"/>
                  <a:gd name="T1" fmla="*/ 1 h 20"/>
                  <a:gd name="T2" fmla="*/ 0 w 55"/>
                  <a:gd name="T3" fmla="*/ 1 h 20"/>
                  <a:gd name="T4" fmla="*/ 9 w 55"/>
                  <a:gd name="T5" fmla="*/ 1 h 20"/>
                  <a:gd name="T6" fmla="*/ 14 w 55"/>
                  <a:gd name="T7" fmla="*/ 2 h 20"/>
                  <a:gd name="T8" fmla="*/ 21 w 55"/>
                  <a:gd name="T9" fmla="*/ 5 h 20"/>
                  <a:gd name="T10" fmla="*/ 27 w 55"/>
                  <a:gd name="T11" fmla="*/ 7 h 20"/>
                  <a:gd name="T12" fmla="*/ 31 w 55"/>
                  <a:gd name="T13" fmla="*/ 10 h 20"/>
                  <a:gd name="T14" fmla="*/ 39 w 55"/>
                  <a:gd name="T15" fmla="*/ 14 h 20"/>
                  <a:gd name="T16" fmla="*/ 46 w 55"/>
                  <a:gd name="T17" fmla="*/ 17 h 20"/>
                  <a:gd name="T18" fmla="*/ 53 w 55"/>
                  <a:gd name="T19" fmla="*/ 20 h 20"/>
                  <a:gd name="T20" fmla="*/ 55 w 55"/>
                  <a:gd name="T21" fmla="*/ 19 h 20"/>
                  <a:gd name="T22" fmla="*/ 47 w 55"/>
                  <a:gd name="T23" fmla="*/ 16 h 20"/>
                  <a:gd name="T24" fmla="*/ 40 w 55"/>
                  <a:gd name="T25" fmla="*/ 11 h 20"/>
                  <a:gd name="T26" fmla="*/ 33 w 55"/>
                  <a:gd name="T27" fmla="*/ 9 h 20"/>
                  <a:gd name="T28" fmla="*/ 28 w 55"/>
                  <a:gd name="T29" fmla="*/ 6 h 20"/>
                  <a:gd name="T30" fmla="*/ 21 w 55"/>
                  <a:gd name="T31" fmla="*/ 4 h 20"/>
                  <a:gd name="T32" fmla="*/ 14 w 55"/>
                  <a:gd name="T33" fmla="*/ 1 h 20"/>
                  <a:gd name="T34" fmla="*/ 9 w 55"/>
                  <a:gd name="T35" fmla="*/ 0 h 20"/>
                  <a:gd name="T36" fmla="*/ 0 w 55"/>
                  <a:gd name="T37" fmla="*/ 0 h 20"/>
                  <a:gd name="T38" fmla="*/ 0 w 55"/>
                  <a:gd name="T39" fmla="*/ 0 h 20"/>
                  <a:gd name="T40" fmla="*/ 1 w 55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0">
                    <a:moveTo>
                      <a:pt x="1" y="1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4" y="2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9" y="14"/>
                    </a:lnTo>
                    <a:lnTo>
                      <a:pt x="46" y="17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47" y="16"/>
                    </a:lnTo>
                    <a:lnTo>
                      <a:pt x="40" y="11"/>
                    </a:lnTo>
                    <a:lnTo>
                      <a:pt x="33" y="9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2" name="Freeform 2580">
                <a:extLst>
                  <a:ext uri="{FF2B5EF4-FFF2-40B4-BE49-F238E27FC236}">
                    <a16:creationId xmlns:a16="http://schemas.microsoft.com/office/drawing/2014/main" id="{A0C00592-0C02-4867-A77D-6495FB49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852"/>
                <a:ext cx="5" cy="5"/>
              </a:xfrm>
              <a:custGeom>
                <a:avLst/>
                <a:gdLst>
                  <a:gd name="T0" fmla="*/ 1 w 16"/>
                  <a:gd name="T1" fmla="*/ 15 h 16"/>
                  <a:gd name="T2" fmla="*/ 1 w 16"/>
                  <a:gd name="T3" fmla="*/ 16 h 16"/>
                  <a:gd name="T4" fmla="*/ 4 w 16"/>
                  <a:gd name="T5" fmla="*/ 11 h 16"/>
                  <a:gd name="T6" fmla="*/ 8 w 16"/>
                  <a:gd name="T7" fmla="*/ 9 h 16"/>
                  <a:gd name="T8" fmla="*/ 13 w 16"/>
                  <a:gd name="T9" fmla="*/ 6 h 16"/>
                  <a:gd name="T10" fmla="*/ 16 w 16"/>
                  <a:gd name="T11" fmla="*/ 1 h 16"/>
                  <a:gd name="T12" fmla="*/ 15 w 16"/>
                  <a:gd name="T13" fmla="*/ 0 h 16"/>
                  <a:gd name="T14" fmla="*/ 11 w 16"/>
                  <a:gd name="T15" fmla="*/ 5 h 16"/>
                  <a:gd name="T16" fmla="*/ 7 w 16"/>
                  <a:gd name="T17" fmla="*/ 8 h 16"/>
                  <a:gd name="T18" fmla="*/ 4 w 16"/>
                  <a:gd name="T19" fmla="*/ 11 h 16"/>
                  <a:gd name="T20" fmla="*/ 0 w 16"/>
                  <a:gd name="T21" fmla="*/ 15 h 16"/>
                  <a:gd name="T22" fmla="*/ 0 w 16"/>
                  <a:gd name="T23" fmla="*/ 16 h 16"/>
                  <a:gd name="T24" fmla="*/ 1 w 16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" y="15"/>
                    </a:moveTo>
                    <a:lnTo>
                      <a:pt x="1" y="16"/>
                    </a:lnTo>
                    <a:lnTo>
                      <a:pt x="4" y="11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3" name="Freeform 2581">
                <a:extLst>
                  <a:ext uri="{FF2B5EF4-FFF2-40B4-BE49-F238E27FC236}">
                    <a16:creationId xmlns:a16="http://schemas.microsoft.com/office/drawing/2014/main" id="{0B1402A2-F6F6-4758-9510-AD8ABF06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7"/>
                <a:ext cx="3" cy="4"/>
              </a:xfrm>
              <a:custGeom>
                <a:avLst/>
                <a:gdLst>
                  <a:gd name="T0" fmla="*/ 7 w 7"/>
                  <a:gd name="T1" fmla="*/ 13 h 13"/>
                  <a:gd name="T2" fmla="*/ 7 w 7"/>
                  <a:gd name="T3" fmla="*/ 12 h 13"/>
                  <a:gd name="T4" fmla="*/ 2 w 7"/>
                  <a:gd name="T5" fmla="*/ 0 h 13"/>
                  <a:gd name="T6" fmla="*/ 0 w 7"/>
                  <a:gd name="T7" fmla="*/ 2 h 13"/>
                  <a:gd name="T8" fmla="*/ 5 w 7"/>
                  <a:gd name="T9" fmla="*/ 13 h 13"/>
                  <a:gd name="T10" fmla="*/ 5 w 7"/>
                  <a:gd name="T11" fmla="*/ 12 h 13"/>
                  <a:gd name="T12" fmla="*/ 7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7" y="1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4" name="Freeform 2582">
                <a:extLst>
                  <a:ext uri="{FF2B5EF4-FFF2-40B4-BE49-F238E27FC236}">
                    <a16:creationId xmlns:a16="http://schemas.microsoft.com/office/drawing/2014/main" id="{3512B5A9-252C-4EA7-AD84-6EE86510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61"/>
                <a:ext cx="4" cy="17"/>
              </a:xfrm>
              <a:custGeom>
                <a:avLst/>
                <a:gdLst>
                  <a:gd name="T0" fmla="*/ 1 w 10"/>
                  <a:gd name="T1" fmla="*/ 48 h 50"/>
                  <a:gd name="T2" fmla="*/ 1 w 10"/>
                  <a:gd name="T3" fmla="*/ 49 h 50"/>
                  <a:gd name="T4" fmla="*/ 2 w 10"/>
                  <a:gd name="T5" fmla="*/ 44 h 50"/>
                  <a:gd name="T6" fmla="*/ 3 w 10"/>
                  <a:gd name="T7" fmla="*/ 38 h 50"/>
                  <a:gd name="T8" fmla="*/ 3 w 10"/>
                  <a:gd name="T9" fmla="*/ 31 h 50"/>
                  <a:gd name="T10" fmla="*/ 5 w 10"/>
                  <a:gd name="T11" fmla="*/ 25 h 50"/>
                  <a:gd name="T12" fmla="*/ 5 w 10"/>
                  <a:gd name="T13" fmla="*/ 18 h 50"/>
                  <a:gd name="T14" fmla="*/ 8 w 10"/>
                  <a:gd name="T15" fmla="*/ 12 h 50"/>
                  <a:gd name="T16" fmla="*/ 9 w 10"/>
                  <a:gd name="T17" fmla="*/ 6 h 50"/>
                  <a:gd name="T18" fmla="*/ 10 w 10"/>
                  <a:gd name="T19" fmla="*/ 2 h 50"/>
                  <a:gd name="T20" fmla="*/ 9 w 10"/>
                  <a:gd name="T21" fmla="*/ 0 h 50"/>
                  <a:gd name="T22" fmla="*/ 8 w 10"/>
                  <a:gd name="T23" fmla="*/ 6 h 50"/>
                  <a:gd name="T24" fmla="*/ 5 w 10"/>
                  <a:gd name="T25" fmla="*/ 12 h 50"/>
                  <a:gd name="T26" fmla="*/ 4 w 10"/>
                  <a:gd name="T27" fmla="*/ 18 h 50"/>
                  <a:gd name="T28" fmla="*/ 3 w 10"/>
                  <a:gd name="T29" fmla="*/ 25 h 50"/>
                  <a:gd name="T30" fmla="*/ 2 w 10"/>
                  <a:gd name="T31" fmla="*/ 31 h 50"/>
                  <a:gd name="T32" fmla="*/ 1 w 10"/>
                  <a:gd name="T33" fmla="*/ 38 h 50"/>
                  <a:gd name="T34" fmla="*/ 0 w 10"/>
                  <a:gd name="T35" fmla="*/ 44 h 50"/>
                  <a:gd name="T36" fmla="*/ 0 w 10"/>
                  <a:gd name="T37" fmla="*/ 49 h 50"/>
                  <a:gd name="T38" fmla="*/ 0 w 10"/>
                  <a:gd name="T39" fmla="*/ 50 h 50"/>
                  <a:gd name="T40" fmla="*/ 1 w 10"/>
                  <a:gd name="T41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0">
                    <a:moveTo>
                      <a:pt x="1" y="48"/>
                    </a:moveTo>
                    <a:lnTo>
                      <a:pt x="1" y="49"/>
                    </a:lnTo>
                    <a:lnTo>
                      <a:pt x="2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8" y="12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8" y="6"/>
                    </a:lnTo>
                    <a:lnTo>
                      <a:pt x="5" y="12"/>
                    </a:lnTo>
                    <a:lnTo>
                      <a:pt x="4" y="18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5" name="Freeform 2583">
                <a:extLst>
                  <a:ext uri="{FF2B5EF4-FFF2-40B4-BE49-F238E27FC236}">
                    <a16:creationId xmlns:a16="http://schemas.microsoft.com/office/drawing/2014/main" id="{03FB9B4E-188C-4755-B613-920D82941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77"/>
                <a:ext cx="11" cy="9"/>
              </a:xfrm>
              <a:custGeom>
                <a:avLst/>
                <a:gdLst>
                  <a:gd name="T0" fmla="*/ 32 w 32"/>
                  <a:gd name="T1" fmla="*/ 24 h 25"/>
                  <a:gd name="T2" fmla="*/ 31 w 32"/>
                  <a:gd name="T3" fmla="*/ 24 h 25"/>
                  <a:gd name="T4" fmla="*/ 29 w 32"/>
                  <a:gd name="T5" fmla="*/ 22 h 25"/>
                  <a:gd name="T6" fmla="*/ 23 w 32"/>
                  <a:gd name="T7" fmla="*/ 20 h 25"/>
                  <a:gd name="T8" fmla="*/ 19 w 32"/>
                  <a:gd name="T9" fmla="*/ 18 h 25"/>
                  <a:gd name="T10" fmla="*/ 14 w 32"/>
                  <a:gd name="T11" fmla="*/ 15 h 25"/>
                  <a:gd name="T12" fmla="*/ 11 w 32"/>
                  <a:gd name="T13" fmla="*/ 12 h 25"/>
                  <a:gd name="T14" fmla="*/ 8 w 32"/>
                  <a:gd name="T15" fmla="*/ 8 h 25"/>
                  <a:gd name="T16" fmla="*/ 4 w 32"/>
                  <a:gd name="T17" fmla="*/ 4 h 25"/>
                  <a:gd name="T18" fmla="*/ 1 w 32"/>
                  <a:gd name="T19" fmla="*/ 0 h 25"/>
                  <a:gd name="T20" fmla="*/ 0 w 32"/>
                  <a:gd name="T21" fmla="*/ 1 h 25"/>
                  <a:gd name="T22" fmla="*/ 3 w 32"/>
                  <a:gd name="T23" fmla="*/ 6 h 25"/>
                  <a:gd name="T24" fmla="*/ 7 w 32"/>
                  <a:gd name="T25" fmla="*/ 9 h 25"/>
                  <a:gd name="T26" fmla="*/ 9 w 32"/>
                  <a:gd name="T27" fmla="*/ 13 h 25"/>
                  <a:gd name="T28" fmla="*/ 13 w 32"/>
                  <a:gd name="T29" fmla="*/ 16 h 25"/>
                  <a:gd name="T30" fmla="*/ 18 w 32"/>
                  <a:gd name="T31" fmla="*/ 19 h 25"/>
                  <a:gd name="T32" fmla="*/ 22 w 32"/>
                  <a:gd name="T33" fmla="*/ 22 h 25"/>
                  <a:gd name="T34" fmla="*/ 27 w 32"/>
                  <a:gd name="T35" fmla="*/ 24 h 25"/>
                  <a:gd name="T36" fmla="*/ 31 w 32"/>
                  <a:gd name="T37" fmla="*/ 25 h 25"/>
                  <a:gd name="T38" fmla="*/ 31 w 32"/>
                  <a:gd name="T39" fmla="*/ 25 h 25"/>
                  <a:gd name="T40" fmla="*/ 32 w 32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5">
                    <a:moveTo>
                      <a:pt x="32" y="24"/>
                    </a:moveTo>
                    <a:lnTo>
                      <a:pt x="31" y="24"/>
                    </a:lnTo>
                    <a:lnTo>
                      <a:pt x="29" y="22"/>
                    </a:lnTo>
                    <a:lnTo>
                      <a:pt x="23" y="20"/>
                    </a:lnTo>
                    <a:lnTo>
                      <a:pt x="19" y="18"/>
                    </a:lnTo>
                    <a:lnTo>
                      <a:pt x="14" y="15"/>
                    </a:lnTo>
                    <a:lnTo>
                      <a:pt x="11" y="12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7" y="9"/>
                    </a:lnTo>
                    <a:lnTo>
                      <a:pt x="9" y="13"/>
                    </a:lnTo>
                    <a:lnTo>
                      <a:pt x="13" y="16"/>
                    </a:lnTo>
                    <a:lnTo>
                      <a:pt x="18" y="19"/>
                    </a:lnTo>
                    <a:lnTo>
                      <a:pt x="22" y="22"/>
                    </a:lnTo>
                    <a:lnTo>
                      <a:pt x="27" y="24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6" name="Freeform 2584">
                <a:extLst>
                  <a:ext uri="{FF2B5EF4-FFF2-40B4-BE49-F238E27FC236}">
                    <a16:creationId xmlns:a16="http://schemas.microsoft.com/office/drawing/2014/main" id="{A3E32EF9-F54D-4A76-83FB-53EBEE53B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885"/>
                <a:ext cx="27" cy="38"/>
              </a:xfrm>
              <a:custGeom>
                <a:avLst/>
                <a:gdLst>
                  <a:gd name="T0" fmla="*/ 81 w 81"/>
                  <a:gd name="T1" fmla="*/ 114 h 115"/>
                  <a:gd name="T2" fmla="*/ 81 w 81"/>
                  <a:gd name="T3" fmla="*/ 115 h 115"/>
                  <a:gd name="T4" fmla="*/ 79 w 81"/>
                  <a:gd name="T5" fmla="*/ 110 h 115"/>
                  <a:gd name="T6" fmla="*/ 75 w 81"/>
                  <a:gd name="T7" fmla="*/ 103 h 115"/>
                  <a:gd name="T8" fmla="*/ 73 w 81"/>
                  <a:gd name="T9" fmla="*/ 94 h 115"/>
                  <a:gd name="T10" fmla="*/ 69 w 81"/>
                  <a:gd name="T11" fmla="*/ 87 h 115"/>
                  <a:gd name="T12" fmla="*/ 65 w 81"/>
                  <a:gd name="T13" fmla="*/ 78 h 115"/>
                  <a:gd name="T14" fmla="*/ 61 w 81"/>
                  <a:gd name="T15" fmla="*/ 69 h 115"/>
                  <a:gd name="T16" fmla="*/ 55 w 81"/>
                  <a:gd name="T17" fmla="*/ 60 h 115"/>
                  <a:gd name="T18" fmla="*/ 51 w 81"/>
                  <a:gd name="T19" fmla="*/ 51 h 115"/>
                  <a:gd name="T20" fmla="*/ 45 w 81"/>
                  <a:gd name="T21" fmla="*/ 42 h 115"/>
                  <a:gd name="T22" fmla="*/ 41 w 81"/>
                  <a:gd name="T23" fmla="*/ 35 h 115"/>
                  <a:gd name="T24" fmla="*/ 34 w 81"/>
                  <a:gd name="T25" fmla="*/ 27 h 115"/>
                  <a:gd name="T26" fmla="*/ 28 w 81"/>
                  <a:gd name="T27" fmla="*/ 20 h 115"/>
                  <a:gd name="T28" fmla="*/ 22 w 81"/>
                  <a:gd name="T29" fmla="*/ 12 h 115"/>
                  <a:gd name="T30" fmla="*/ 15 w 81"/>
                  <a:gd name="T31" fmla="*/ 8 h 115"/>
                  <a:gd name="T32" fmla="*/ 9 w 81"/>
                  <a:gd name="T33" fmla="*/ 2 h 115"/>
                  <a:gd name="T34" fmla="*/ 3 w 81"/>
                  <a:gd name="T35" fmla="*/ 0 h 115"/>
                  <a:gd name="T36" fmla="*/ 0 w 81"/>
                  <a:gd name="T37" fmla="*/ 1 h 115"/>
                  <a:gd name="T38" fmla="*/ 8 w 81"/>
                  <a:gd name="T39" fmla="*/ 4 h 115"/>
                  <a:gd name="T40" fmla="*/ 14 w 81"/>
                  <a:gd name="T41" fmla="*/ 9 h 115"/>
                  <a:gd name="T42" fmla="*/ 20 w 81"/>
                  <a:gd name="T43" fmla="*/ 14 h 115"/>
                  <a:gd name="T44" fmla="*/ 26 w 81"/>
                  <a:gd name="T45" fmla="*/ 21 h 115"/>
                  <a:gd name="T46" fmla="*/ 32 w 81"/>
                  <a:gd name="T47" fmla="*/ 27 h 115"/>
                  <a:gd name="T48" fmla="*/ 38 w 81"/>
                  <a:gd name="T49" fmla="*/ 36 h 115"/>
                  <a:gd name="T50" fmla="*/ 43 w 81"/>
                  <a:gd name="T51" fmla="*/ 45 h 115"/>
                  <a:gd name="T52" fmla="*/ 50 w 81"/>
                  <a:gd name="T53" fmla="*/ 54 h 115"/>
                  <a:gd name="T54" fmla="*/ 54 w 81"/>
                  <a:gd name="T55" fmla="*/ 61 h 115"/>
                  <a:gd name="T56" fmla="*/ 60 w 81"/>
                  <a:gd name="T57" fmla="*/ 70 h 115"/>
                  <a:gd name="T58" fmla="*/ 63 w 81"/>
                  <a:gd name="T59" fmla="*/ 79 h 115"/>
                  <a:gd name="T60" fmla="*/ 68 w 81"/>
                  <a:gd name="T61" fmla="*/ 88 h 115"/>
                  <a:gd name="T62" fmla="*/ 71 w 81"/>
                  <a:gd name="T63" fmla="*/ 96 h 115"/>
                  <a:gd name="T64" fmla="*/ 74 w 81"/>
                  <a:gd name="T65" fmla="*/ 103 h 115"/>
                  <a:gd name="T66" fmla="*/ 78 w 81"/>
                  <a:gd name="T67" fmla="*/ 111 h 115"/>
                  <a:gd name="T68" fmla="*/ 80 w 81"/>
                  <a:gd name="T69" fmla="*/ 115 h 115"/>
                  <a:gd name="T70" fmla="*/ 80 w 81"/>
                  <a:gd name="T71" fmla="*/ 115 h 115"/>
                  <a:gd name="T72" fmla="*/ 81 w 81"/>
                  <a:gd name="T7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14"/>
                    </a:moveTo>
                    <a:lnTo>
                      <a:pt x="81" y="115"/>
                    </a:lnTo>
                    <a:lnTo>
                      <a:pt x="79" y="110"/>
                    </a:lnTo>
                    <a:lnTo>
                      <a:pt x="75" y="103"/>
                    </a:lnTo>
                    <a:lnTo>
                      <a:pt x="73" y="94"/>
                    </a:lnTo>
                    <a:lnTo>
                      <a:pt x="69" y="87"/>
                    </a:lnTo>
                    <a:lnTo>
                      <a:pt x="65" y="78"/>
                    </a:lnTo>
                    <a:lnTo>
                      <a:pt x="61" y="69"/>
                    </a:lnTo>
                    <a:lnTo>
                      <a:pt x="55" y="60"/>
                    </a:lnTo>
                    <a:lnTo>
                      <a:pt x="51" y="51"/>
                    </a:lnTo>
                    <a:lnTo>
                      <a:pt x="45" y="42"/>
                    </a:lnTo>
                    <a:lnTo>
                      <a:pt x="41" y="35"/>
                    </a:lnTo>
                    <a:lnTo>
                      <a:pt x="34" y="27"/>
                    </a:lnTo>
                    <a:lnTo>
                      <a:pt x="28" y="20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4"/>
                    </a:lnTo>
                    <a:lnTo>
                      <a:pt x="14" y="9"/>
                    </a:lnTo>
                    <a:lnTo>
                      <a:pt x="20" y="14"/>
                    </a:lnTo>
                    <a:lnTo>
                      <a:pt x="26" y="21"/>
                    </a:lnTo>
                    <a:lnTo>
                      <a:pt x="32" y="27"/>
                    </a:lnTo>
                    <a:lnTo>
                      <a:pt x="38" y="36"/>
                    </a:lnTo>
                    <a:lnTo>
                      <a:pt x="43" y="45"/>
                    </a:lnTo>
                    <a:lnTo>
                      <a:pt x="50" y="54"/>
                    </a:lnTo>
                    <a:lnTo>
                      <a:pt x="54" y="61"/>
                    </a:lnTo>
                    <a:lnTo>
                      <a:pt x="60" y="70"/>
                    </a:lnTo>
                    <a:lnTo>
                      <a:pt x="63" y="79"/>
                    </a:lnTo>
                    <a:lnTo>
                      <a:pt x="68" y="88"/>
                    </a:lnTo>
                    <a:lnTo>
                      <a:pt x="71" y="96"/>
                    </a:lnTo>
                    <a:lnTo>
                      <a:pt x="74" y="103"/>
                    </a:lnTo>
                    <a:lnTo>
                      <a:pt x="78" y="111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81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7" name="Freeform 2585">
                <a:extLst>
                  <a:ext uri="{FF2B5EF4-FFF2-40B4-BE49-F238E27FC236}">
                    <a16:creationId xmlns:a16="http://schemas.microsoft.com/office/drawing/2014/main" id="{B6B8BA6F-1E95-4A1E-8F95-4E810261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23"/>
                <a:ext cx="14" cy="8"/>
              </a:xfrm>
              <a:custGeom>
                <a:avLst/>
                <a:gdLst>
                  <a:gd name="T0" fmla="*/ 41 w 44"/>
                  <a:gd name="T1" fmla="*/ 19 h 22"/>
                  <a:gd name="T2" fmla="*/ 43 w 44"/>
                  <a:gd name="T3" fmla="*/ 19 h 22"/>
                  <a:gd name="T4" fmla="*/ 37 w 44"/>
                  <a:gd name="T5" fmla="*/ 19 h 22"/>
                  <a:gd name="T6" fmla="*/ 34 w 44"/>
                  <a:gd name="T7" fmla="*/ 17 h 22"/>
                  <a:gd name="T8" fmla="*/ 28 w 44"/>
                  <a:gd name="T9" fmla="*/ 16 h 22"/>
                  <a:gd name="T10" fmla="*/ 22 w 44"/>
                  <a:gd name="T11" fmla="*/ 14 h 22"/>
                  <a:gd name="T12" fmla="*/ 16 w 44"/>
                  <a:gd name="T13" fmla="*/ 9 h 22"/>
                  <a:gd name="T14" fmla="*/ 11 w 44"/>
                  <a:gd name="T15" fmla="*/ 7 h 22"/>
                  <a:gd name="T16" fmla="*/ 6 w 44"/>
                  <a:gd name="T17" fmla="*/ 4 h 22"/>
                  <a:gd name="T18" fmla="*/ 2 w 44"/>
                  <a:gd name="T19" fmla="*/ 0 h 22"/>
                  <a:gd name="T20" fmla="*/ 0 w 44"/>
                  <a:gd name="T21" fmla="*/ 1 h 22"/>
                  <a:gd name="T22" fmla="*/ 4 w 44"/>
                  <a:gd name="T23" fmla="*/ 5 h 22"/>
                  <a:gd name="T24" fmla="*/ 9 w 44"/>
                  <a:gd name="T25" fmla="*/ 7 h 22"/>
                  <a:gd name="T26" fmla="*/ 14 w 44"/>
                  <a:gd name="T27" fmla="*/ 11 h 22"/>
                  <a:gd name="T28" fmla="*/ 20 w 44"/>
                  <a:gd name="T29" fmla="*/ 15 h 22"/>
                  <a:gd name="T30" fmla="*/ 26 w 44"/>
                  <a:gd name="T31" fmla="*/ 17 h 22"/>
                  <a:gd name="T32" fmla="*/ 31 w 44"/>
                  <a:gd name="T33" fmla="*/ 19 h 22"/>
                  <a:gd name="T34" fmla="*/ 37 w 44"/>
                  <a:gd name="T35" fmla="*/ 20 h 22"/>
                  <a:gd name="T36" fmla="*/ 43 w 44"/>
                  <a:gd name="T37" fmla="*/ 22 h 22"/>
                  <a:gd name="T38" fmla="*/ 44 w 44"/>
                  <a:gd name="T39" fmla="*/ 22 h 22"/>
                  <a:gd name="T40" fmla="*/ 41 w 44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1" y="19"/>
                    </a:moveTo>
                    <a:lnTo>
                      <a:pt x="43" y="19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16" y="9"/>
                    </a:lnTo>
                    <a:lnTo>
                      <a:pt x="11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1" y="19"/>
                    </a:lnTo>
                    <a:lnTo>
                      <a:pt x="37" y="20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8" name="Freeform 2586">
                <a:extLst>
                  <a:ext uri="{FF2B5EF4-FFF2-40B4-BE49-F238E27FC236}">
                    <a16:creationId xmlns:a16="http://schemas.microsoft.com/office/drawing/2014/main" id="{C4AACC1D-469B-4660-9949-18B502FB7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9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9" name="Freeform 2587">
                <a:extLst>
                  <a:ext uri="{FF2B5EF4-FFF2-40B4-BE49-F238E27FC236}">
                    <a16:creationId xmlns:a16="http://schemas.microsoft.com/office/drawing/2014/main" id="{F0356752-BF54-4339-A194-B036946A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926"/>
                <a:ext cx="22" cy="4"/>
              </a:xfrm>
              <a:custGeom>
                <a:avLst/>
                <a:gdLst>
                  <a:gd name="T0" fmla="*/ 63 w 66"/>
                  <a:gd name="T1" fmla="*/ 1 h 12"/>
                  <a:gd name="T2" fmla="*/ 63 w 66"/>
                  <a:gd name="T3" fmla="*/ 0 h 12"/>
                  <a:gd name="T4" fmla="*/ 58 w 66"/>
                  <a:gd name="T5" fmla="*/ 4 h 12"/>
                  <a:gd name="T6" fmla="*/ 51 w 66"/>
                  <a:gd name="T7" fmla="*/ 9 h 12"/>
                  <a:gd name="T8" fmla="*/ 44 w 66"/>
                  <a:gd name="T9" fmla="*/ 10 h 12"/>
                  <a:gd name="T10" fmla="*/ 34 w 66"/>
                  <a:gd name="T11" fmla="*/ 11 h 12"/>
                  <a:gd name="T12" fmla="*/ 25 w 66"/>
                  <a:gd name="T13" fmla="*/ 11 h 12"/>
                  <a:gd name="T14" fmla="*/ 16 w 66"/>
                  <a:gd name="T15" fmla="*/ 10 h 12"/>
                  <a:gd name="T16" fmla="*/ 7 w 66"/>
                  <a:gd name="T17" fmla="*/ 9 h 12"/>
                  <a:gd name="T18" fmla="*/ 0 w 66"/>
                  <a:gd name="T19" fmla="*/ 9 h 12"/>
                  <a:gd name="T20" fmla="*/ 0 w 66"/>
                  <a:gd name="T21" fmla="*/ 10 h 12"/>
                  <a:gd name="T22" fmla="*/ 7 w 66"/>
                  <a:gd name="T23" fmla="*/ 11 h 12"/>
                  <a:gd name="T24" fmla="*/ 16 w 66"/>
                  <a:gd name="T25" fmla="*/ 11 h 12"/>
                  <a:gd name="T26" fmla="*/ 25 w 66"/>
                  <a:gd name="T27" fmla="*/ 12 h 12"/>
                  <a:gd name="T28" fmla="*/ 34 w 66"/>
                  <a:gd name="T29" fmla="*/ 12 h 12"/>
                  <a:gd name="T30" fmla="*/ 44 w 66"/>
                  <a:gd name="T31" fmla="*/ 11 h 12"/>
                  <a:gd name="T32" fmla="*/ 53 w 66"/>
                  <a:gd name="T33" fmla="*/ 10 h 12"/>
                  <a:gd name="T34" fmla="*/ 60 w 66"/>
                  <a:gd name="T35" fmla="*/ 7 h 12"/>
                  <a:gd name="T36" fmla="*/ 66 w 66"/>
                  <a:gd name="T37" fmla="*/ 1 h 12"/>
                  <a:gd name="T38" fmla="*/ 66 w 66"/>
                  <a:gd name="T39" fmla="*/ 0 h 12"/>
                  <a:gd name="T40" fmla="*/ 63 w 66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2">
                    <a:moveTo>
                      <a:pt x="63" y="1"/>
                    </a:moveTo>
                    <a:lnTo>
                      <a:pt x="63" y="0"/>
                    </a:lnTo>
                    <a:lnTo>
                      <a:pt x="58" y="4"/>
                    </a:lnTo>
                    <a:lnTo>
                      <a:pt x="51" y="9"/>
                    </a:lnTo>
                    <a:lnTo>
                      <a:pt x="44" y="10"/>
                    </a:lnTo>
                    <a:lnTo>
                      <a:pt x="34" y="11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4" y="12"/>
                    </a:lnTo>
                    <a:lnTo>
                      <a:pt x="44" y="11"/>
                    </a:lnTo>
                    <a:lnTo>
                      <a:pt x="53" y="10"/>
                    </a:lnTo>
                    <a:lnTo>
                      <a:pt x="60" y="7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0" name="Freeform 2588">
                <a:extLst>
                  <a:ext uri="{FF2B5EF4-FFF2-40B4-BE49-F238E27FC236}">
                    <a16:creationId xmlns:a16="http://schemas.microsoft.com/office/drawing/2014/main" id="{9D267D61-7226-4864-B578-9D50DBC5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06"/>
                <a:ext cx="11" cy="20"/>
              </a:xfrm>
              <a:custGeom>
                <a:avLst/>
                <a:gdLst>
                  <a:gd name="T0" fmla="*/ 0 w 32"/>
                  <a:gd name="T1" fmla="*/ 1 h 58"/>
                  <a:gd name="T2" fmla="*/ 6 w 32"/>
                  <a:gd name="T3" fmla="*/ 11 h 58"/>
                  <a:gd name="T4" fmla="*/ 12 w 32"/>
                  <a:gd name="T5" fmla="*/ 19 h 58"/>
                  <a:gd name="T6" fmla="*/ 16 w 32"/>
                  <a:gd name="T7" fmla="*/ 28 h 58"/>
                  <a:gd name="T8" fmla="*/ 20 w 32"/>
                  <a:gd name="T9" fmla="*/ 36 h 58"/>
                  <a:gd name="T10" fmla="*/ 23 w 32"/>
                  <a:gd name="T11" fmla="*/ 42 h 58"/>
                  <a:gd name="T12" fmla="*/ 26 w 32"/>
                  <a:gd name="T13" fmla="*/ 49 h 58"/>
                  <a:gd name="T14" fmla="*/ 29 w 32"/>
                  <a:gd name="T15" fmla="*/ 55 h 58"/>
                  <a:gd name="T16" fmla="*/ 31 w 32"/>
                  <a:gd name="T17" fmla="*/ 58 h 58"/>
                  <a:gd name="T18" fmla="*/ 32 w 32"/>
                  <a:gd name="T19" fmla="*/ 58 h 58"/>
                  <a:gd name="T20" fmla="*/ 31 w 32"/>
                  <a:gd name="T21" fmla="*/ 54 h 58"/>
                  <a:gd name="T22" fmla="*/ 28 w 32"/>
                  <a:gd name="T23" fmla="*/ 48 h 58"/>
                  <a:gd name="T24" fmla="*/ 25 w 32"/>
                  <a:gd name="T25" fmla="*/ 41 h 58"/>
                  <a:gd name="T26" fmla="*/ 22 w 32"/>
                  <a:gd name="T27" fmla="*/ 34 h 58"/>
                  <a:gd name="T28" fmla="*/ 17 w 32"/>
                  <a:gd name="T29" fmla="*/ 27 h 58"/>
                  <a:gd name="T30" fmla="*/ 13 w 32"/>
                  <a:gd name="T31" fmla="*/ 18 h 58"/>
                  <a:gd name="T32" fmla="*/ 8 w 32"/>
                  <a:gd name="T33" fmla="*/ 9 h 58"/>
                  <a:gd name="T34" fmla="*/ 3 w 32"/>
                  <a:gd name="T35" fmla="*/ 0 h 58"/>
                  <a:gd name="T36" fmla="*/ 0 w 32"/>
                  <a:gd name="T37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1"/>
                    </a:moveTo>
                    <a:lnTo>
                      <a:pt x="6" y="11"/>
                    </a:lnTo>
                    <a:lnTo>
                      <a:pt x="12" y="19"/>
                    </a:lnTo>
                    <a:lnTo>
                      <a:pt x="16" y="28"/>
                    </a:lnTo>
                    <a:lnTo>
                      <a:pt x="20" y="36"/>
                    </a:lnTo>
                    <a:lnTo>
                      <a:pt x="23" y="42"/>
                    </a:lnTo>
                    <a:lnTo>
                      <a:pt x="26" y="49"/>
                    </a:lnTo>
                    <a:lnTo>
                      <a:pt x="29" y="55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1" y="54"/>
                    </a:lnTo>
                    <a:lnTo>
                      <a:pt x="28" y="48"/>
                    </a:lnTo>
                    <a:lnTo>
                      <a:pt x="25" y="41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18"/>
                    </a:lnTo>
                    <a:lnTo>
                      <a:pt x="8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1" name="Freeform 2589">
                <a:extLst>
                  <a:ext uri="{FF2B5EF4-FFF2-40B4-BE49-F238E27FC236}">
                    <a16:creationId xmlns:a16="http://schemas.microsoft.com/office/drawing/2014/main" id="{BBA326D0-95AF-45F4-8088-426A4CDDA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83"/>
                <a:ext cx="26" cy="24"/>
              </a:xfrm>
              <a:custGeom>
                <a:avLst/>
                <a:gdLst>
                  <a:gd name="T0" fmla="*/ 0 w 77"/>
                  <a:gd name="T1" fmla="*/ 2 h 70"/>
                  <a:gd name="T2" fmla="*/ 9 w 77"/>
                  <a:gd name="T3" fmla="*/ 8 h 70"/>
                  <a:gd name="T4" fmla="*/ 16 w 77"/>
                  <a:gd name="T5" fmla="*/ 17 h 70"/>
                  <a:gd name="T6" fmla="*/ 25 w 77"/>
                  <a:gd name="T7" fmla="*/ 27 h 70"/>
                  <a:gd name="T8" fmla="*/ 34 w 77"/>
                  <a:gd name="T9" fmla="*/ 36 h 70"/>
                  <a:gd name="T10" fmla="*/ 44 w 77"/>
                  <a:gd name="T11" fmla="*/ 46 h 70"/>
                  <a:gd name="T12" fmla="*/ 54 w 77"/>
                  <a:gd name="T13" fmla="*/ 55 h 70"/>
                  <a:gd name="T14" fmla="*/ 64 w 77"/>
                  <a:gd name="T15" fmla="*/ 63 h 70"/>
                  <a:gd name="T16" fmla="*/ 75 w 77"/>
                  <a:gd name="T17" fmla="*/ 70 h 70"/>
                  <a:gd name="T18" fmla="*/ 77 w 77"/>
                  <a:gd name="T19" fmla="*/ 69 h 70"/>
                  <a:gd name="T20" fmla="*/ 65 w 77"/>
                  <a:gd name="T21" fmla="*/ 62 h 70"/>
                  <a:gd name="T22" fmla="*/ 55 w 77"/>
                  <a:gd name="T23" fmla="*/ 54 h 70"/>
                  <a:gd name="T24" fmla="*/ 44 w 77"/>
                  <a:gd name="T25" fmla="*/ 44 h 70"/>
                  <a:gd name="T26" fmla="*/ 36 w 77"/>
                  <a:gd name="T27" fmla="*/ 35 h 70"/>
                  <a:gd name="T28" fmla="*/ 27 w 77"/>
                  <a:gd name="T29" fmla="*/ 25 h 70"/>
                  <a:gd name="T30" fmla="*/ 18 w 77"/>
                  <a:gd name="T31" fmla="*/ 16 h 70"/>
                  <a:gd name="T32" fmla="*/ 10 w 77"/>
                  <a:gd name="T33" fmla="*/ 7 h 70"/>
                  <a:gd name="T34" fmla="*/ 1 w 77"/>
                  <a:gd name="T35" fmla="*/ 0 h 70"/>
                  <a:gd name="T36" fmla="*/ 0 w 77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0">
                    <a:moveTo>
                      <a:pt x="0" y="2"/>
                    </a:moveTo>
                    <a:lnTo>
                      <a:pt x="9" y="8"/>
                    </a:lnTo>
                    <a:lnTo>
                      <a:pt x="16" y="17"/>
                    </a:lnTo>
                    <a:lnTo>
                      <a:pt x="25" y="27"/>
                    </a:lnTo>
                    <a:lnTo>
                      <a:pt x="34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4" y="63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65" y="62"/>
                    </a:lnTo>
                    <a:lnTo>
                      <a:pt x="55" y="54"/>
                    </a:lnTo>
                    <a:lnTo>
                      <a:pt x="44" y="44"/>
                    </a:lnTo>
                    <a:lnTo>
                      <a:pt x="36" y="35"/>
                    </a:lnTo>
                    <a:lnTo>
                      <a:pt x="27" y="25"/>
                    </a:lnTo>
                    <a:lnTo>
                      <a:pt x="18" y="16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2" name="Freeform 2590">
                <a:extLst>
                  <a:ext uri="{FF2B5EF4-FFF2-40B4-BE49-F238E27FC236}">
                    <a16:creationId xmlns:a16="http://schemas.microsoft.com/office/drawing/2014/main" id="{CD088875-DA7F-4CF8-A22C-06708CA72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873"/>
                <a:ext cx="5" cy="11"/>
              </a:xfrm>
              <a:custGeom>
                <a:avLst/>
                <a:gdLst>
                  <a:gd name="T0" fmla="*/ 0 w 17"/>
                  <a:gd name="T1" fmla="*/ 0 h 31"/>
                  <a:gd name="T2" fmla="*/ 0 w 17"/>
                  <a:gd name="T3" fmla="*/ 1 h 31"/>
                  <a:gd name="T4" fmla="*/ 16 w 17"/>
                  <a:gd name="T5" fmla="*/ 31 h 31"/>
                  <a:gd name="T6" fmla="*/ 17 w 17"/>
                  <a:gd name="T7" fmla="*/ 30 h 31"/>
                  <a:gd name="T8" fmla="*/ 1 w 17"/>
                  <a:gd name="T9" fmla="*/ 0 h 31"/>
                  <a:gd name="T10" fmla="*/ 1 w 17"/>
                  <a:gd name="T11" fmla="*/ 1 h 31"/>
                  <a:gd name="T12" fmla="*/ 0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0" y="0"/>
                    </a:moveTo>
                    <a:lnTo>
                      <a:pt x="0" y="1"/>
                    </a:lnTo>
                    <a:lnTo>
                      <a:pt x="16" y="31"/>
                    </a:lnTo>
                    <a:lnTo>
                      <a:pt x="17" y="3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3" name="Freeform 2591">
                <a:extLst>
                  <a:ext uri="{FF2B5EF4-FFF2-40B4-BE49-F238E27FC236}">
                    <a16:creationId xmlns:a16="http://schemas.microsoft.com/office/drawing/2014/main" id="{336080FA-C95F-4283-8146-CE8E7326A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860"/>
                <a:ext cx="7" cy="14"/>
              </a:xfrm>
              <a:custGeom>
                <a:avLst/>
                <a:gdLst>
                  <a:gd name="T0" fmla="*/ 0 w 22"/>
                  <a:gd name="T1" fmla="*/ 2 h 42"/>
                  <a:gd name="T2" fmla="*/ 0 w 22"/>
                  <a:gd name="T3" fmla="*/ 2 h 42"/>
                  <a:gd name="T4" fmla="*/ 4 w 22"/>
                  <a:gd name="T5" fmla="*/ 6 h 42"/>
                  <a:gd name="T6" fmla="*/ 9 w 22"/>
                  <a:gd name="T7" fmla="*/ 13 h 42"/>
                  <a:gd name="T8" fmla="*/ 13 w 22"/>
                  <a:gd name="T9" fmla="*/ 18 h 42"/>
                  <a:gd name="T10" fmla="*/ 16 w 22"/>
                  <a:gd name="T11" fmla="*/ 22 h 42"/>
                  <a:gd name="T12" fmla="*/ 18 w 22"/>
                  <a:gd name="T13" fmla="*/ 25 h 42"/>
                  <a:gd name="T14" fmla="*/ 21 w 22"/>
                  <a:gd name="T15" fmla="*/ 32 h 42"/>
                  <a:gd name="T16" fmla="*/ 21 w 22"/>
                  <a:gd name="T17" fmla="*/ 35 h 42"/>
                  <a:gd name="T18" fmla="*/ 18 w 22"/>
                  <a:gd name="T19" fmla="*/ 40 h 42"/>
                  <a:gd name="T20" fmla="*/ 21 w 22"/>
                  <a:gd name="T21" fmla="*/ 42 h 42"/>
                  <a:gd name="T22" fmla="*/ 22 w 22"/>
                  <a:gd name="T23" fmla="*/ 35 h 42"/>
                  <a:gd name="T24" fmla="*/ 22 w 22"/>
                  <a:gd name="T25" fmla="*/ 32 h 42"/>
                  <a:gd name="T26" fmla="*/ 21 w 22"/>
                  <a:gd name="T27" fmla="*/ 25 h 42"/>
                  <a:gd name="T28" fmla="*/ 17 w 22"/>
                  <a:gd name="T29" fmla="*/ 21 h 42"/>
                  <a:gd name="T30" fmla="*/ 15 w 22"/>
                  <a:gd name="T31" fmla="*/ 16 h 42"/>
                  <a:gd name="T32" fmla="*/ 10 w 22"/>
                  <a:gd name="T33" fmla="*/ 11 h 42"/>
                  <a:gd name="T34" fmla="*/ 6 w 22"/>
                  <a:gd name="T35" fmla="*/ 6 h 42"/>
                  <a:gd name="T36" fmla="*/ 2 w 22"/>
                  <a:gd name="T37" fmla="*/ 0 h 42"/>
                  <a:gd name="T38" fmla="*/ 0 w 22"/>
                  <a:gd name="T39" fmla="*/ 0 h 42"/>
                  <a:gd name="T40" fmla="*/ 0 w 22"/>
                  <a:gd name="T4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2">
                    <a:moveTo>
                      <a:pt x="0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9" y="13"/>
                    </a:lnTo>
                    <a:lnTo>
                      <a:pt x="13" y="18"/>
                    </a:lnTo>
                    <a:lnTo>
                      <a:pt x="16" y="22"/>
                    </a:lnTo>
                    <a:lnTo>
                      <a:pt x="18" y="25"/>
                    </a:lnTo>
                    <a:lnTo>
                      <a:pt x="21" y="32"/>
                    </a:lnTo>
                    <a:lnTo>
                      <a:pt x="21" y="35"/>
                    </a:lnTo>
                    <a:lnTo>
                      <a:pt x="18" y="40"/>
                    </a:lnTo>
                    <a:lnTo>
                      <a:pt x="21" y="42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1" y="25"/>
                    </a:lnTo>
                    <a:lnTo>
                      <a:pt x="17" y="21"/>
                    </a:lnTo>
                    <a:lnTo>
                      <a:pt x="15" y="16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4" name="Freeform 2592">
                <a:extLst>
                  <a:ext uri="{FF2B5EF4-FFF2-40B4-BE49-F238E27FC236}">
                    <a16:creationId xmlns:a16="http://schemas.microsoft.com/office/drawing/2014/main" id="{00ACDA06-90B6-4A85-B254-31E8ED246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858"/>
                <a:ext cx="3" cy="2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6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4 h 7"/>
                  <a:gd name="T14" fmla="*/ 4 w 9"/>
                  <a:gd name="T15" fmla="*/ 6 h 7"/>
                  <a:gd name="T16" fmla="*/ 3 w 9"/>
                  <a:gd name="T17" fmla="*/ 4 h 7"/>
                  <a:gd name="T18" fmla="*/ 3 w 9"/>
                  <a:gd name="T19" fmla="*/ 3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5" name="Freeform 2593">
                <a:extLst>
                  <a:ext uri="{FF2B5EF4-FFF2-40B4-BE49-F238E27FC236}">
                    <a16:creationId xmlns:a16="http://schemas.microsoft.com/office/drawing/2014/main" id="{1E03A5D2-DBF9-41AE-B95F-85D450B0C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43" cy="52"/>
              </a:xfrm>
              <a:custGeom>
                <a:avLst/>
                <a:gdLst>
                  <a:gd name="T0" fmla="*/ 52 w 127"/>
                  <a:gd name="T1" fmla="*/ 11 h 157"/>
                  <a:gd name="T2" fmla="*/ 35 w 127"/>
                  <a:gd name="T3" fmla="*/ 3 h 157"/>
                  <a:gd name="T4" fmla="*/ 24 w 127"/>
                  <a:gd name="T5" fmla="*/ 0 h 157"/>
                  <a:gd name="T6" fmla="*/ 16 w 127"/>
                  <a:gd name="T7" fmla="*/ 0 h 157"/>
                  <a:gd name="T8" fmla="*/ 12 w 127"/>
                  <a:gd name="T9" fmla="*/ 3 h 157"/>
                  <a:gd name="T10" fmla="*/ 7 w 127"/>
                  <a:gd name="T11" fmla="*/ 11 h 157"/>
                  <a:gd name="T12" fmla="*/ 6 w 127"/>
                  <a:gd name="T13" fmla="*/ 20 h 157"/>
                  <a:gd name="T14" fmla="*/ 3 w 127"/>
                  <a:gd name="T15" fmla="*/ 32 h 157"/>
                  <a:gd name="T16" fmla="*/ 0 w 127"/>
                  <a:gd name="T17" fmla="*/ 46 h 157"/>
                  <a:gd name="T18" fmla="*/ 13 w 127"/>
                  <a:gd name="T19" fmla="*/ 65 h 157"/>
                  <a:gd name="T20" fmla="*/ 24 w 127"/>
                  <a:gd name="T21" fmla="*/ 80 h 157"/>
                  <a:gd name="T22" fmla="*/ 34 w 127"/>
                  <a:gd name="T23" fmla="*/ 87 h 157"/>
                  <a:gd name="T24" fmla="*/ 44 w 127"/>
                  <a:gd name="T25" fmla="*/ 95 h 157"/>
                  <a:gd name="T26" fmla="*/ 54 w 127"/>
                  <a:gd name="T27" fmla="*/ 102 h 157"/>
                  <a:gd name="T28" fmla="*/ 63 w 127"/>
                  <a:gd name="T29" fmla="*/ 111 h 157"/>
                  <a:gd name="T30" fmla="*/ 73 w 127"/>
                  <a:gd name="T31" fmla="*/ 124 h 157"/>
                  <a:gd name="T32" fmla="*/ 86 w 127"/>
                  <a:gd name="T33" fmla="*/ 144 h 157"/>
                  <a:gd name="T34" fmla="*/ 93 w 127"/>
                  <a:gd name="T35" fmla="*/ 149 h 157"/>
                  <a:gd name="T36" fmla="*/ 100 w 127"/>
                  <a:gd name="T37" fmla="*/ 155 h 157"/>
                  <a:gd name="T38" fmla="*/ 105 w 127"/>
                  <a:gd name="T39" fmla="*/ 157 h 157"/>
                  <a:gd name="T40" fmla="*/ 109 w 127"/>
                  <a:gd name="T41" fmla="*/ 157 h 157"/>
                  <a:gd name="T42" fmla="*/ 114 w 127"/>
                  <a:gd name="T43" fmla="*/ 157 h 157"/>
                  <a:gd name="T44" fmla="*/ 118 w 127"/>
                  <a:gd name="T45" fmla="*/ 155 h 157"/>
                  <a:gd name="T46" fmla="*/ 123 w 127"/>
                  <a:gd name="T47" fmla="*/ 149 h 157"/>
                  <a:gd name="T48" fmla="*/ 127 w 127"/>
                  <a:gd name="T49" fmla="*/ 142 h 157"/>
                  <a:gd name="T50" fmla="*/ 126 w 127"/>
                  <a:gd name="T51" fmla="*/ 139 h 157"/>
                  <a:gd name="T52" fmla="*/ 125 w 127"/>
                  <a:gd name="T53" fmla="*/ 137 h 157"/>
                  <a:gd name="T54" fmla="*/ 124 w 127"/>
                  <a:gd name="T55" fmla="*/ 132 h 157"/>
                  <a:gd name="T56" fmla="*/ 124 w 127"/>
                  <a:gd name="T57" fmla="*/ 129 h 157"/>
                  <a:gd name="T58" fmla="*/ 121 w 127"/>
                  <a:gd name="T59" fmla="*/ 127 h 157"/>
                  <a:gd name="T60" fmla="*/ 120 w 127"/>
                  <a:gd name="T61" fmla="*/ 122 h 157"/>
                  <a:gd name="T62" fmla="*/ 118 w 127"/>
                  <a:gd name="T63" fmla="*/ 119 h 157"/>
                  <a:gd name="T64" fmla="*/ 118 w 127"/>
                  <a:gd name="T65" fmla="*/ 117 h 157"/>
                  <a:gd name="T66" fmla="*/ 101 w 127"/>
                  <a:gd name="T67" fmla="*/ 99 h 157"/>
                  <a:gd name="T68" fmla="*/ 88 w 127"/>
                  <a:gd name="T69" fmla="*/ 84 h 157"/>
                  <a:gd name="T70" fmla="*/ 79 w 127"/>
                  <a:gd name="T71" fmla="*/ 73 h 157"/>
                  <a:gd name="T72" fmla="*/ 71 w 127"/>
                  <a:gd name="T73" fmla="*/ 63 h 157"/>
                  <a:gd name="T74" fmla="*/ 66 w 127"/>
                  <a:gd name="T75" fmla="*/ 53 h 157"/>
                  <a:gd name="T76" fmla="*/ 63 w 127"/>
                  <a:gd name="T77" fmla="*/ 43 h 157"/>
                  <a:gd name="T78" fmla="*/ 60 w 127"/>
                  <a:gd name="T79" fmla="*/ 30 h 157"/>
                  <a:gd name="T80" fmla="*/ 55 w 127"/>
                  <a:gd name="T81" fmla="*/ 15 h 157"/>
                  <a:gd name="T82" fmla="*/ 52 w 127"/>
                  <a:gd name="T83" fmla="*/ 15 h 157"/>
                  <a:gd name="T84" fmla="*/ 51 w 127"/>
                  <a:gd name="T85" fmla="*/ 13 h 157"/>
                  <a:gd name="T86" fmla="*/ 51 w 127"/>
                  <a:gd name="T87" fmla="*/ 12 h 157"/>
                  <a:gd name="T88" fmla="*/ 52 w 127"/>
                  <a:gd name="T89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57">
                    <a:moveTo>
                      <a:pt x="52" y="11"/>
                    </a:moveTo>
                    <a:lnTo>
                      <a:pt x="35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7" y="11"/>
                    </a:lnTo>
                    <a:lnTo>
                      <a:pt x="6" y="20"/>
                    </a:lnTo>
                    <a:lnTo>
                      <a:pt x="3" y="32"/>
                    </a:lnTo>
                    <a:lnTo>
                      <a:pt x="0" y="46"/>
                    </a:lnTo>
                    <a:lnTo>
                      <a:pt x="13" y="65"/>
                    </a:lnTo>
                    <a:lnTo>
                      <a:pt x="24" y="80"/>
                    </a:lnTo>
                    <a:lnTo>
                      <a:pt x="34" y="87"/>
                    </a:lnTo>
                    <a:lnTo>
                      <a:pt x="44" y="95"/>
                    </a:lnTo>
                    <a:lnTo>
                      <a:pt x="54" y="102"/>
                    </a:lnTo>
                    <a:lnTo>
                      <a:pt x="63" y="111"/>
                    </a:lnTo>
                    <a:lnTo>
                      <a:pt x="73" y="124"/>
                    </a:lnTo>
                    <a:lnTo>
                      <a:pt x="86" y="144"/>
                    </a:lnTo>
                    <a:lnTo>
                      <a:pt x="93" y="149"/>
                    </a:lnTo>
                    <a:lnTo>
                      <a:pt x="100" y="155"/>
                    </a:lnTo>
                    <a:lnTo>
                      <a:pt x="105" y="157"/>
                    </a:lnTo>
                    <a:lnTo>
                      <a:pt x="109" y="157"/>
                    </a:lnTo>
                    <a:lnTo>
                      <a:pt x="114" y="157"/>
                    </a:lnTo>
                    <a:lnTo>
                      <a:pt x="118" y="155"/>
                    </a:lnTo>
                    <a:lnTo>
                      <a:pt x="123" y="149"/>
                    </a:lnTo>
                    <a:lnTo>
                      <a:pt x="127" y="142"/>
                    </a:lnTo>
                    <a:lnTo>
                      <a:pt x="126" y="139"/>
                    </a:lnTo>
                    <a:lnTo>
                      <a:pt x="125" y="137"/>
                    </a:lnTo>
                    <a:lnTo>
                      <a:pt x="124" y="132"/>
                    </a:lnTo>
                    <a:lnTo>
                      <a:pt x="124" y="129"/>
                    </a:lnTo>
                    <a:lnTo>
                      <a:pt x="121" y="127"/>
                    </a:lnTo>
                    <a:lnTo>
                      <a:pt x="120" y="122"/>
                    </a:lnTo>
                    <a:lnTo>
                      <a:pt x="118" y="119"/>
                    </a:lnTo>
                    <a:lnTo>
                      <a:pt x="118" y="117"/>
                    </a:lnTo>
                    <a:lnTo>
                      <a:pt x="101" y="99"/>
                    </a:lnTo>
                    <a:lnTo>
                      <a:pt x="88" y="84"/>
                    </a:lnTo>
                    <a:lnTo>
                      <a:pt x="79" y="73"/>
                    </a:lnTo>
                    <a:lnTo>
                      <a:pt x="71" y="63"/>
                    </a:lnTo>
                    <a:lnTo>
                      <a:pt x="66" y="53"/>
                    </a:lnTo>
                    <a:lnTo>
                      <a:pt x="63" y="43"/>
                    </a:lnTo>
                    <a:lnTo>
                      <a:pt x="60" y="30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6" name="Freeform 2594">
                <a:extLst>
                  <a:ext uri="{FF2B5EF4-FFF2-40B4-BE49-F238E27FC236}">
                    <a16:creationId xmlns:a16="http://schemas.microsoft.com/office/drawing/2014/main" id="{1D6CF3D4-88EC-46DA-B2D7-2E3438C79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18" cy="15"/>
              </a:xfrm>
              <a:custGeom>
                <a:avLst/>
                <a:gdLst>
                  <a:gd name="T0" fmla="*/ 3 w 54"/>
                  <a:gd name="T1" fmla="*/ 46 h 47"/>
                  <a:gd name="T2" fmla="*/ 3 w 54"/>
                  <a:gd name="T3" fmla="*/ 47 h 47"/>
                  <a:gd name="T4" fmla="*/ 6 w 54"/>
                  <a:gd name="T5" fmla="*/ 33 h 47"/>
                  <a:gd name="T6" fmla="*/ 8 w 54"/>
                  <a:gd name="T7" fmla="*/ 21 h 47"/>
                  <a:gd name="T8" fmla="*/ 9 w 54"/>
                  <a:gd name="T9" fmla="*/ 12 h 47"/>
                  <a:gd name="T10" fmla="*/ 14 w 54"/>
                  <a:gd name="T11" fmla="*/ 4 h 47"/>
                  <a:gd name="T12" fmla="*/ 18 w 54"/>
                  <a:gd name="T13" fmla="*/ 1 h 47"/>
                  <a:gd name="T14" fmla="*/ 26 w 54"/>
                  <a:gd name="T15" fmla="*/ 1 h 47"/>
                  <a:gd name="T16" fmla="*/ 36 w 54"/>
                  <a:gd name="T17" fmla="*/ 4 h 47"/>
                  <a:gd name="T18" fmla="*/ 52 w 54"/>
                  <a:gd name="T19" fmla="*/ 13 h 47"/>
                  <a:gd name="T20" fmla="*/ 54 w 54"/>
                  <a:gd name="T21" fmla="*/ 11 h 47"/>
                  <a:gd name="T22" fmla="*/ 37 w 54"/>
                  <a:gd name="T23" fmla="*/ 3 h 47"/>
                  <a:gd name="T24" fmla="*/ 26 w 54"/>
                  <a:gd name="T25" fmla="*/ 0 h 47"/>
                  <a:gd name="T26" fmla="*/ 18 w 54"/>
                  <a:gd name="T27" fmla="*/ 0 h 47"/>
                  <a:gd name="T28" fmla="*/ 12 w 54"/>
                  <a:gd name="T29" fmla="*/ 4 h 47"/>
                  <a:gd name="T30" fmla="*/ 8 w 54"/>
                  <a:gd name="T31" fmla="*/ 12 h 47"/>
                  <a:gd name="T32" fmla="*/ 7 w 54"/>
                  <a:gd name="T33" fmla="*/ 21 h 47"/>
                  <a:gd name="T34" fmla="*/ 4 w 54"/>
                  <a:gd name="T35" fmla="*/ 33 h 47"/>
                  <a:gd name="T36" fmla="*/ 0 w 54"/>
                  <a:gd name="T37" fmla="*/ 47 h 47"/>
                  <a:gd name="T38" fmla="*/ 0 w 54"/>
                  <a:gd name="T39" fmla="*/ 47 h 47"/>
                  <a:gd name="T40" fmla="*/ 3 w 54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7">
                    <a:moveTo>
                      <a:pt x="3" y="46"/>
                    </a:moveTo>
                    <a:lnTo>
                      <a:pt x="3" y="47"/>
                    </a:lnTo>
                    <a:lnTo>
                      <a:pt x="6" y="33"/>
                    </a:lnTo>
                    <a:lnTo>
                      <a:pt x="8" y="21"/>
                    </a:lnTo>
                    <a:lnTo>
                      <a:pt x="9" y="12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6" y="1"/>
                    </a:lnTo>
                    <a:lnTo>
                      <a:pt x="36" y="4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37" y="3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4"/>
                    </a:lnTo>
                    <a:lnTo>
                      <a:pt x="8" y="12"/>
                    </a:lnTo>
                    <a:lnTo>
                      <a:pt x="7" y="21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7" name="Freeform 2595">
                <a:extLst>
                  <a:ext uri="{FF2B5EF4-FFF2-40B4-BE49-F238E27FC236}">
                    <a16:creationId xmlns:a16="http://schemas.microsoft.com/office/drawing/2014/main" id="{2A3FD8A0-7563-4796-9219-6867BC0B8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62"/>
                <a:ext cx="30" cy="33"/>
              </a:xfrm>
              <a:custGeom>
                <a:avLst/>
                <a:gdLst>
                  <a:gd name="T0" fmla="*/ 89 w 89"/>
                  <a:gd name="T1" fmla="*/ 97 h 100"/>
                  <a:gd name="T2" fmla="*/ 76 w 89"/>
                  <a:gd name="T3" fmla="*/ 78 h 100"/>
                  <a:gd name="T4" fmla="*/ 65 w 89"/>
                  <a:gd name="T5" fmla="*/ 65 h 100"/>
                  <a:gd name="T6" fmla="*/ 56 w 89"/>
                  <a:gd name="T7" fmla="*/ 56 h 100"/>
                  <a:gd name="T8" fmla="*/ 46 w 89"/>
                  <a:gd name="T9" fmla="*/ 49 h 100"/>
                  <a:gd name="T10" fmla="*/ 36 w 89"/>
                  <a:gd name="T11" fmla="*/ 42 h 100"/>
                  <a:gd name="T12" fmla="*/ 27 w 89"/>
                  <a:gd name="T13" fmla="*/ 33 h 100"/>
                  <a:gd name="T14" fmla="*/ 16 w 89"/>
                  <a:gd name="T15" fmla="*/ 20 h 100"/>
                  <a:gd name="T16" fmla="*/ 2 w 89"/>
                  <a:gd name="T17" fmla="*/ 0 h 100"/>
                  <a:gd name="T18" fmla="*/ 0 w 89"/>
                  <a:gd name="T19" fmla="*/ 2 h 100"/>
                  <a:gd name="T20" fmla="*/ 14 w 89"/>
                  <a:gd name="T21" fmla="*/ 21 h 100"/>
                  <a:gd name="T22" fmla="*/ 25 w 89"/>
                  <a:gd name="T23" fmla="*/ 36 h 100"/>
                  <a:gd name="T24" fmla="*/ 35 w 89"/>
                  <a:gd name="T25" fmla="*/ 43 h 100"/>
                  <a:gd name="T26" fmla="*/ 45 w 89"/>
                  <a:gd name="T27" fmla="*/ 50 h 100"/>
                  <a:gd name="T28" fmla="*/ 55 w 89"/>
                  <a:gd name="T29" fmla="*/ 57 h 100"/>
                  <a:gd name="T30" fmla="*/ 64 w 89"/>
                  <a:gd name="T31" fmla="*/ 67 h 100"/>
                  <a:gd name="T32" fmla="*/ 74 w 89"/>
                  <a:gd name="T33" fmla="*/ 79 h 100"/>
                  <a:gd name="T34" fmla="*/ 87 w 89"/>
                  <a:gd name="T35" fmla="*/ 100 h 100"/>
                  <a:gd name="T36" fmla="*/ 89 w 89"/>
                  <a:gd name="T37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0">
                    <a:moveTo>
                      <a:pt x="89" y="97"/>
                    </a:moveTo>
                    <a:lnTo>
                      <a:pt x="76" y="78"/>
                    </a:lnTo>
                    <a:lnTo>
                      <a:pt x="65" y="65"/>
                    </a:lnTo>
                    <a:lnTo>
                      <a:pt x="56" y="56"/>
                    </a:lnTo>
                    <a:lnTo>
                      <a:pt x="46" y="49"/>
                    </a:lnTo>
                    <a:lnTo>
                      <a:pt x="36" y="42"/>
                    </a:lnTo>
                    <a:lnTo>
                      <a:pt x="27" y="33"/>
                    </a:lnTo>
                    <a:lnTo>
                      <a:pt x="16" y="2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4" y="21"/>
                    </a:lnTo>
                    <a:lnTo>
                      <a:pt x="25" y="36"/>
                    </a:lnTo>
                    <a:lnTo>
                      <a:pt x="35" y="43"/>
                    </a:lnTo>
                    <a:lnTo>
                      <a:pt x="45" y="50"/>
                    </a:lnTo>
                    <a:lnTo>
                      <a:pt x="55" y="57"/>
                    </a:lnTo>
                    <a:lnTo>
                      <a:pt x="64" y="67"/>
                    </a:lnTo>
                    <a:lnTo>
                      <a:pt x="74" y="79"/>
                    </a:lnTo>
                    <a:lnTo>
                      <a:pt x="87" y="100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8" name="Freeform 2596">
                <a:extLst>
                  <a:ext uri="{FF2B5EF4-FFF2-40B4-BE49-F238E27FC236}">
                    <a16:creationId xmlns:a16="http://schemas.microsoft.com/office/drawing/2014/main" id="{4AC326CE-05F4-4C3F-BBA9-43C8B90B7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94"/>
                <a:ext cx="14" cy="6"/>
              </a:xfrm>
              <a:custGeom>
                <a:avLst/>
                <a:gdLst>
                  <a:gd name="T0" fmla="*/ 41 w 43"/>
                  <a:gd name="T1" fmla="*/ 1 h 17"/>
                  <a:gd name="T2" fmla="*/ 41 w 43"/>
                  <a:gd name="T3" fmla="*/ 0 h 17"/>
                  <a:gd name="T4" fmla="*/ 37 w 43"/>
                  <a:gd name="T5" fmla="*/ 7 h 17"/>
                  <a:gd name="T6" fmla="*/ 31 w 43"/>
                  <a:gd name="T7" fmla="*/ 13 h 17"/>
                  <a:gd name="T8" fmla="*/ 28 w 43"/>
                  <a:gd name="T9" fmla="*/ 15 h 17"/>
                  <a:gd name="T10" fmla="*/ 24 w 43"/>
                  <a:gd name="T11" fmla="*/ 15 h 17"/>
                  <a:gd name="T12" fmla="*/ 20 w 43"/>
                  <a:gd name="T13" fmla="*/ 15 h 17"/>
                  <a:gd name="T14" fmla="*/ 16 w 43"/>
                  <a:gd name="T15" fmla="*/ 13 h 17"/>
                  <a:gd name="T16" fmla="*/ 8 w 43"/>
                  <a:gd name="T17" fmla="*/ 7 h 17"/>
                  <a:gd name="T18" fmla="*/ 2 w 43"/>
                  <a:gd name="T19" fmla="*/ 1 h 17"/>
                  <a:gd name="T20" fmla="*/ 0 w 43"/>
                  <a:gd name="T21" fmla="*/ 4 h 17"/>
                  <a:gd name="T22" fmla="*/ 7 w 43"/>
                  <a:gd name="T23" fmla="*/ 9 h 17"/>
                  <a:gd name="T24" fmla="*/ 14 w 43"/>
                  <a:gd name="T25" fmla="*/ 14 h 17"/>
                  <a:gd name="T26" fmla="*/ 19 w 43"/>
                  <a:gd name="T27" fmla="*/ 16 h 17"/>
                  <a:gd name="T28" fmla="*/ 24 w 43"/>
                  <a:gd name="T29" fmla="*/ 17 h 17"/>
                  <a:gd name="T30" fmla="*/ 29 w 43"/>
                  <a:gd name="T31" fmla="*/ 16 h 17"/>
                  <a:gd name="T32" fmla="*/ 33 w 43"/>
                  <a:gd name="T33" fmla="*/ 14 h 17"/>
                  <a:gd name="T34" fmla="*/ 38 w 43"/>
                  <a:gd name="T35" fmla="*/ 9 h 17"/>
                  <a:gd name="T36" fmla="*/ 43 w 43"/>
                  <a:gd name="T37" fmla="*/ 1 h 17"/>
                  <a:gd name="T38" fmla="*/ 43 w 43"/>
                  <a:gd name="T39" fmla="*/ 1 h 17"/>
                  <a:gd name="T40" fmla="*/ 41 w 43"/>
                  <a:gd name="T4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7">
                    <a:moveTo>
                      <a:pt x="41" y="1"/>
                    </a:moveTo>
                    <a:lnTo>
                      <a:pt x="41" y="0"/>
                    </a:lnTo>
                    <a:lnTo>
                      <a:pt x="37" y="7"/>
                    </a:lnTo>
                    <a:lnTo>
                      <a:pt x="31" y="13"/>
                    </a:lnTo>
                    <a:lnTo>
                      <a:pt x="28" y="15"/>
                    </a:lnTo>
                    <a:lnTo>
                      <a:pt x="24" y="15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8" y="7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9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3" y="14"/>
                    </a:lnTo>
                    <a:lnTo>
                      <a:pt x="38" y="9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9" name="Freeform 2597">
                <a:extLst>
                  <a:ext uri="{FF2B5EF4-FFF2-40B4-BE49-F238E27FC236}">
                    <a16:creationId xmlns:a16="http://schemas.microsoft.com/office/drawing/2014/main" id="{1BB0FE5A-14FD-4F03-9B71-7DDB0476C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985"/>
                <a:ext cx="3" cy="9"/>
              </a:xfrm>
              <a:custGeom>
                <a:avLst/>
                <a:gdLst>
                  <a:gd name="T0" fmla="*/ 0 w 11"/>
                  <a:gd name="T1" fmla="*/ 3 h 27"/>
                  <a:gd name="T2" fmla="*/ 0 w 11"/>
                  <a:gd name="T3" fmla="*/ 1 h 27"/>
                  <a:gd name="T4" fmla="*/ 1 w 11"/>
                  <a:gd name="T5" fmla="*/ 4 h 27"/>
                  <a:gd name="T6" fmla="*/ 2 w 11"/>
                  <a:gd name="T7" fmla="*/ 8 h 27"/>
                  <a:gd name="T8" fmla="*/ 5 w 11"/>
                  <a:gd name="T9" fmla="*/ 12 h 27"/>
                  <a:gd name="T10" fmla="*/ 6 w 11"/>
                  <a:gd name="T11" fmla="*/ 14 h 27"/>
                  <a:gd name="T12" fmla="*/ 7 w 11"/>
                  <a:gd name="T13" fmla="*/ 17 h 27"/>
                  <a:gd name="T14" fmla="*/ 7 w 11"/>
                  <a:gd name="T15" fmla="*/ 22 h 27"/>
                  <a:gd name="T16" fmla="*/ 9 w 11"/>
                  <a:gd name="T17" fmla="*/ 24 h 27"/>
                  <a:gd name="T18" fmla="*/ 10 w 11"/>
                  <a:gd name="T19" fmla="*/ 27 h 27"/>
                  <a:gd name="T20" fmla="*/ 11 w 11"/>
                  <a:gd name="T21" fmla="*/ 27 h 27"/>
                  <a:gd name="T22" fmla="*/ 10 w 11"/>
                  <a:gd name="T23" fmla="*/ 24 h 27"/>
                  <a:gd name="T24" fmla="*/ 9 w 11"/>
                  <a:gd name="T25" fmla="*/ 21 h 27"/>
                  <a:gd name="T26" fmla="*/ 7 w 11"/>
                  <a:gd name="T27" fmla="*/ 17 h 27"/>
                  <a:gd name="T28" fmla="*/ 7 w 11"/>
                  <a:gd name="T29" fmla="*/ 14 h 27"/>
                  <a:gd name="T30" fmla="*/ 6 w 11"/>
                  <a:gd name="T31" fmla="*/ 10 h 27"/>
                  <a:gd name="T32" fmla="*/ 5 w 11"/>
                  <a:gd name="T33" fmla="*/ 7 h 27"/>
                  <a:gd name="T34" fmla="*/ 2 w 11"/>
                  <a:gd name="T35" fmla="*/ 4 h 27"/>
                  <a:gd name="T36" fmla="*/ 1 w 11"/>
                  <a:gd name="T37" fmla="*/ 1 h 27"/>
                  <a:gd name="T38" fmla="*/ 1 w 11"/>
                  <a:gd name="T39" fmla="*/ 0 h 27"/>
                  <a:gd name="T40" fmla="*/ 0 w 11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7">
                    <a:moveTo>
                      <a:pt x="0" y="3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9" y="24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4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7" y="14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0" name="Freeform 2598">
                <a:extLst>
                  <a:ext uri="{FF2B5EF4-FFF2-40B4-BE49-F238E27FC236}">
                    <a16:creationId xmlns:a16="http://schemas.microsoft.com/office/drawing/2014/main" id="{5D30C1DF-7ACE-4D24-A0AD-B0B0D251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3951"/>
                <a:ext cx="22" cy="35"/>
              </a:xfrm>
              <a:custGeom>
                <a:avLst/>
                <a:gdLst>
                  <a:gd name="T0" fmla="*/ 1 w 65"/>
                  <a:gd name="T1" fmla="*/ 4 h 105"/>
                  <a:gd name="T2" fmla="*/ 0 w 65"/>
                  <a:gd name="T3" fmla="*/ 1 h 105"/>
                  <a:gd name="T4" fmla="*/ 6 w 65"/>
                  <a:gd name="T5" fmla="*/ 17 h 105"/>
                  <a:gd name="T6" fmla="*/ 9 w 65"/>
                  <a:gd name="T7" fmla="*/ 29 h 105"/>
                  <a:gd name="T8" fmla="*/ 14 w 65"/>
                  <a:gd name="T9" fmla="*/ 41 h 105"/>
                  <a:gd name="T10" fmla="*/ 17 w 65"/>
                  <a:gd name="T11" fmla="*/ 51 h 105"/>
                  <a:gd name="T12" fmla="*/ 25 w 65"/>
                  <a:gd name="T13" fmla="*/ 60 h 105"/>
                  <a:gd name="T14" fmla="*/ 34 w 65"/>
                  <a:gd name="T15" fmla="*/ 72 h 105"/>
                  <a:gd name="T16" fmla="*/ 47 w 65"/>
                  <a:gd name="T17" fmla="*/ 86 h 105"/>
                  <a:gd name="T18" fmla="*/ 63 w 65"/>
                  <a:gd name="T19" fmla="*/ 105 h 105"/>
                  <a:gd name="T20" fmla="*/ 65 w 65"/>
                  <a:gd name="T21" fmla="*/ 102 h 105"/>
                  <a:gd name="T22" fmla="*/ 48 w 65"/>
                  <a:gd name="T23" fmla="*/ 84 h 105"/>
                  <a:gd name="T24" fmla="*/ 36 w 65"/>
                  <a:gd name="T25" fmla="*/ 70 h 105"/>
                  <a:gd name="T26" fmla="*/ 27 w 65"/>
                  <a:gd name="T27" fmla="*/ 59 h 105"/>
                  <a:gd name="T28" fmla="*/ 19 w 65"/>
                  <a:gd name="T29" fmla="*/ 49 h 105"/>
                  <a:gd name="T30" fmla="*/ 15 w 65"/>
                  <a:gd name="T31" fmla="*/ 40 h 105"/>
                  <a:gd name="T32" fmla="*/ 10 w 65"/>
                  <a:gd name="T33" fmla="*/ 29 h 105"/>
                  <a:gd name="T34" fmla="*/ 6 w 65"/>
                  <a:gd name="T35" fmla="*/ 17 h 105"/>
                  <a:gd name="T36" fmla="*/ 2 w 65"/>
                  <a:gd name="T37" fmla="*/ 1 h 105"/>
                  <a:gd name="T38" fmla="*/ 1 w 65"/>
                  <a:gd name="T39" fmla="*/ 0 h 105"/>
                  <a:gd name="T40" fmla="*/ 1 w 65"/>
                  <a:gd name="T41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05">
                    <a:moveTo>
                      <a:pt x="1" y="4"/>
                    </a:moveTo>
                    <a:lnTo>
                      <a:pt x="0" y="1"/>
                    </a:lnTo>
                    <a:lnTo>
                      <a:pt x="6" y="17"/>
                    </a:lnTo>
                    <a:lnTo>
                      <a:pt x="9" y="29"/>
                    </a:lnTo>
                    <a:lnTo>
                      <a:pt x="14" y="41"/>
                    </a:lnTo>
                    <a:lnTo>
                      <a:pt x="17" y="51"/>
                    </a:lnTo>
                    <a:lnTo>
                      <a:pt x="25" y="60"/>
                    </a:lnTo>
                    <a:lnTo>
                      <a:pt x="34" y="72"/>
                    </a:lnTo>
                    <a:lnTo>
                      <a:pt x="47" y="86"/>
                    </a:lnTo>
                    <a:lnTo>
                      <a:pt x="63" y="105"/>
                    </a:lnTo>
                    <a:lnTo>
                      <a:pt x="65" y="102"/>
                    </a:lnTo>
                    <a:lnTo>
                      <a:pt x="48" y="84"/>
                    </a:lnTo>
                    <a:lnTo>
                      <a:pt x="36" y="70"/>
                    </a:lnTo>
                    <a:lnTo>
                      <a:pt x="27" y="59"/>
                    </a:lnTo>
                    <a:lnTo>
                      <a:pt x="19" y="49"/>
                    </a:lnTo>
                    <a:lnTo>
                      <a:pt x="15" y="40"/>
                    </a:lnTo>
                    <a:lnTo>
                      <a:pt x="10" y="29"/>
                    </a:lnTo>
                    <a:lnTo>
                      <a:pt x="6" y="1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1" name="Freeform 2599">
                <a:extLst>
                  <a:ext uri="{FF2B5EF4-FFF2-40B4-BE49-F238E27FC236}">
                    <a16:creationId xmlns:a16="http://schemas.microsoft.com/office/drawing/2014/main" id="{C9F4F01D-4A21-4AD6-834E-D741A787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0"/>
                <a:ext cx="2" cy="2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0 h 7"/>
                  <a:gd name="T4" fmla="*/ 0 w 4"/>
                  <a:gd name="T5" fmla="*/ 2 h 7"/>
                  <a:gd name="T6" fmla="*/ 0 w 4"/>
                  <a:gd name="T7" fmla="*/ 4 h 7"/>
                  <a:gd name="T8" fmla="*/ 1 w 4"/>
                  <a:gd name="T9" fmla="*/ 4 h 7"/>
                  <a:gd name="T10" fmla="*/ 4 w 4"/>
                  <a:gd name="T11" fmla="*/ 7 h 7"/>
                  <a:gd name="T12" fmla="*/ 4 w 4"/>
                  <a:gd name="T13" fmla="*/ 3 h 7"/>
                  <a:gd name="T14" fmla="*/ 3 w 4"/>
                  <a:gd name="T15" fmla="*/ 3 h 7"/>
                  <a:gd name="T16" fmla="*/ 1 w 4"/>
                  <a:gd name="T17" fmla="*/ 3 h 7"/>
                  <a:gd name="T18" fmla="*/ 1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1 w 4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2" name="Freeform 2600">
                <a:extLst>
                  <a:ext uri="{FF2B5EF4-FFF2-40B4-BE49-F238E27FC236}">
                    <a16:creationId xmlns:a16="http://schemas.microsoft.com/office/drawing/2014/main" id="{BD48D220-AC41-433D-8881-79A024C9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97"/>
                <a:ext cx="65" cy="77"/>
              </a:xfrm>
              <a:custGeom>
                <a:avLst/>
                <a:gdLst>
                  <a:gd name="T0" fmla="*/ 48 w 197"/>
                  <a:gd name="T1" fmla="*/ 9 h 230"/>
                  <a:gd name="T2" fmla="*/ 39 w 197"/>
                  <a:gd name="T3" fmla="*/ 4 h 230"/>
                  <a:gd name="T4" fmla="*/ 30 w 197"/>
                  <a:gd name="T5" fmla="*/ 1 h 230"/>
                  <a:gd name="T6" fmla="*/ 21 w 197"/>
                  <a:gd name="T7" fmla="*/ 0 h 230"/>
                  <a:gd name="T8" fmla="*/ 14 w 197"/>
                  <a:gd name="T9" fmla="*/ 6 h 230"/>
                  <a:gd name="T10" fmla="*/ 2 w 197"/>
                  <a:gd name="T11" fmla="*/ 6 h 230"/>
                  <a:gd name="T12" fmla="*/ 5 w 197"/>
                  <a:gd name="T13" fmla="*/ 34 h 230"/>
                  <a:gd name="T14" fmla="*/ 5 w 197"/>
                  <a:gd name="T15" fmla="*/ 43 h 230"/>
                  <a:gd name="T16" fmla="*/ 7 w 197"/>
                  <a:gd name="T17" fmla="*/ 53 h 230"/>
                  <a:gd name="T18" fmla="*/ 9 w 197"/>
                  <a:gd name="T19" fmla="*/ 62 h 230"/>
                  <a:gd name="T20" fmla="*/ 10 w 197"/>
                  <a:gd name="T21" fmla="*/ 73 h 230"/>
                  <a:gd name="T22" fmla="*/ 20 w 197"/>
                  <a:gd name="T23" fmla="*/ 80 h 230"/>
                  <a:gd name="T24" fmla="*/ 30 w 197"/>
                  <a:gd name="T25" fmla="*/ 90 h 230"/>
                  <a:gd name="T26" fmla="*/ 43 w 197"/>
                  <a:gd name="T27" fmla="*/ 101 h 230"/>
                  <a:gd name="T28" fmla="*/ 53 w 197"/>
                  <a:gd name="T29" fmla="*/ 105 h 230"/>
                  <a:gd name="T30" fmla="*/ 64 w 197"/>
                  <a:gd name="T31" fmla="*/ 111 h 230"/>
                  <a:gd name="T32" fmla="*/ 74 w 197"/>
                  <a:gd name="T33" fmla="*/ 123 h 230"/>
                  <a:gd name="T34" fmla="*/ 85 w 197"/>
                  <a:gd name="T35" fmla="*/ 138 h 230"/>
                  <a:gd name="T36" fmla="*/ 98 w 197"/>
                  <a:gd name="T37" fmla="*/ 156 h 230"/>
                  <a:gd name="T38" fmla="*/ 109 w 197"/>
                  <a:gd name="T39" fmla="*/ 175 h 230"/>
                  <a:gd name="T40" fmla="*/ 118 w 197"/>
                  <a:gd name="T41" fmla="*/ 193 h 230"/>
                  <a:gd name="T42" fmla="*/ 128 w 197"/>
                  <a:gd name="T43" fmla="*/ 208 h 230"/>
                  <a:gd name="T44" fmla="*/ 135 w 197"/>
                  <a:gd name="T45" fmla="*/ 219 h 230"/>
                  <a:gd name="T46" fmla="*/ 150 w 197"/>
                  <a:gd name="T47" fmla="*/ 225 h 230"/>
                  <a:gd name="T48" fmla="*/ 163 w 197"/>
                  <a:gd name="T49" fmla="*/ 230 h 230"/>
                  <a:gd name="T50" fmla="*/ 173 w 197"/>
                  <a:gd name="T51" fmla="*/ 228 h 230"/>
                  <a:gd name="T52" fmla="*/ 182 w 197"/>
                  <a:gd name="T53" fmla="*/ 223 h 230"/>
                  <a:gd name="T54" fmla="*/ 190 w 197"/>
                  <a:gd name="T55" fmla="*/ 217 h 230"/>
                  <a:gd name="T56" fmla="*/ 194 w 197"/>
                  <a:gd name="T57" fmla="*/ 209 h 230"/>
                  <a:gd name="T58" fmla="*/ 196 w 197"/>
                  <a:gd name="T59" fmla="*/ 200 h 230"/>
                  <a:gd name="T60" fmla="*/ 197 w 197"/>
                  <a:gd name="T61" fmla="*/ 186 h 230"/>
                  <a:gd name="T62" fmla="*/ 192 w 197"/>
                  <a:gd name="T63" fmla="*/ 176 h 230"/>
                  <a:gd name="T64" fmla="*/ 182 w 197"/>
                  <a:gd name="T65" fmla="*/ 162 h 230"/>
                  <a:gd name="T66" fmla="*/ 174 w 197"/>
                  <a:gd name="T67" fmla="*/ 148 h 230"/>
                  <a:gd name="T68" fmla="*/ 168 w 197"/>
                  <a:gd name="T69" fmla="*/ 138 h 230"/>
                  <a:gd name="T70" fmla="*/ 154 w 197"/>
                  <a:gd name="T71" fmla="*/ 134 h 230"/>
                  <a:gd name="T72" fmla="*/ 138 w 197"/>
                  <a:gd name="T73" fmla="*/ 113 h 230"/>
                  <a:gd name="T74" fmla="*/ 120 w 197"/>
                  <a:gd name="T75" fmla="*/ 88 h 230"/>
                  <a:gd name="T76" fmla="*/ 103 w 197"/>
                  <a:gd name="T77" fmla="*/ 74 h 230"/>
                  <a:gd name="T78" fmla="*/ 99 w 197"/>
                  <a:gd name="T79" fmla="*/ 56 h 230"/>
                  <a:gd name="T80" fmla="*/ 95 w 197"/>
                  <a:gd name="T81" fmla="*/ 48 h 230"/>
                  <a:gd name="T82" fmla="*/ 91 w 197"/>
                  <a:gd name="T83" fmla="*/ 39 h 230"/>
                  <a:gd name="T84" fmla="*/ 85 w 197"/>
                  <a:gd name="T85" fmla="*/ 31 h 230"/>
                  <a:gd name="T86" fmla="*/ 79 w 197"/>
                  <a:gd name="T87" fmla="*/ 27 h 230"/>
                  <a:gd name="T88" fmla="*/ 71 w 197"/>
                  <a:gd name="T89" fmla="*/ 23 h 230"/>
                  <a:gd name="T90" fmla="*/ 62 w 197"/>
                  <a:gd name="T91" fmla="*/ 18 h 230"/>
                  <a:gd name="T92" fmla="*/ 55 w 197"/>
                  <a:gd name="T93" fmla="*/ 1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7" h="230">
                    <a:moveTo>
                      <a:pt x="54" y="10"/>
                    </a:moveTo>
                    <a:lnTo>
                      <a:pt x="48" y="9"/>
                    </a:lnTo>
                    <a:lnTo>
                      <a:pt x="43" y="6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5" y="34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6" y="48"/>
                    </a:lnTo>
                    <a:lnTo>
                      <a:pt x="7" y="53"/>
                    </a:lnTo>
                    <a:lnTo>
                      <a:pt x="7" y="58"/>
                    </a:lnTo>
                    <a:lnTo>
                      <a:pt x="9" y="62"/>
                    </a:lnTo>
                    <a:lnTo>
                      <a:pt x="10" y="68"/>
                    </a:lnTo>
                    <a:lnTo>
                      <a:pt x="10" y="73"/>
                    </a:lnTo>
                    <a:lnTo>
                      <a:pt x="15" y="76"/>
                    </a:lnTo>
                    <a:lnTo>
                      <a:pt x="20" y="80"/>
                    </a:lnTo>
                    <a:lnTo>
                      <a:pt x="25" y="86"/>
                    </a:lnTo>
                    <a:lnTo>
                      <a:pt x="30" y="90"/>
                    </a:lnTo>
                    <a:lnTo>
                      <a:pt x="36" y="96"/>
                    </a:lnTo>
                    <a:lnTo>
                      <a:pt x="43" y="101"/>
                    </a:lnTo>
                    <a:lnTo>
                      <a:pt x="47" y="104"/>
                    </a:lnTo>
                    <a:lnTo>
                      <a:pt x="53" y="105"/>
                    </a:lnTo>
                    <a:lnTo>
                      <a:pt x="57" y="107"/>
                    </a:lnTo>
                    <a:lnTo>
                      <a:pt x="64" y="111"/>
                    </a:lnTo>
                    <a:lnTo>
                      <a:pt x="69" y="116"/>
                    </a:lnTo>
                    <a:lnTo>
                      <a:pt x="74" y="123"/>
                    </a:lnTo>
                    <a:lnTo>
                      <a:pt x="81" y="130"/>
                    </a:lnTo>
                    <a:lnTo>
                      <a:pt x="85" y="138"/>
                    </a:lnTo>
                    <a:lnTo>
                      <a:pt x="92" y="147"/>
                    </a:lnTo>
                    <a:lnTo>
                      <a:pt x="98" y="156"/>
                    </a:lnTo>
                    <a:lnTo>
                      <a:pt x="103" y="165"/>
                    </a:lnTo>
                    <a:lnTo>
                      <a:pt x="109" y="175"/>
                    </a:lnTo>
                    <a:lnTo>
                      <a:pt x="114" y="184"/>
                    </a:lnTo>
                    <a:lnTo>
                      <a:pt x="118" y="193"/>
                    </a:lnTo>
                    <a:lnTo>
                      <a:pt x="123" y="202"/>
                    </a:lnTo>
                    <a:lnTo>
                      <a:pt x="128" y="208"/>
                    </a:lnTo>
                    <a:lnTo>
                      <a:pt x="131" y="214"/>
                    </a:lnTo>
                    <a:lnTo>
                      <a:pt x="135" y="219"/>
                    </a:lnTo>
                    <a:lnTo>
                      <a:pt x="143" y="223"/>
                    </a:lnTo>
                    <a:lnTo>
                      <a:pt x="150" y="225"/>
                    </a:lnTo>
                    <a:lnTo>
                      <a:pt x="157" y="227"/>
                    </a:lnTo>
                    <a:lnTo>
                      <a:pt x="163" y="230"/>
                    </a:lnTo>
                    <a:lnTo>
                      <a:pt x="168" y="230"/>
                    </a:lnTo>
                    <a:lnTo>
                      <a:pt x="173" y="228"/>
                    </a:lnTo>
                    <a:lnTo>
                      <a:pt x="177" y="226"/>
                    </a:lnTo>
                    <a:lnTo>
                      <a:pt x="182" y="223"/>
                    </a:lnTo>
                    <a:lnTo>
                      <a:pt x="185" y="221"/>
                    </a:lnTo>
                    <a:lnTo>
                      <a:pt x="190" y="217"/>
                    </a:lnTo>
                    <a:lnTo>
                      <a:pt x="192" y="213"/>
                    </a:lnTo>
                    <a:lnTo>
                      <a:pt x="194" y="209"/>
                    </a:lnTo>
                    <a:lnTo>
                      <a:pt x="196" y="205"/>
                    </a:lnTo>
                    <a:lnTo>
                      <a:pt x="196" y="200"/>
                    </a:lnTo>
                    <a:lnTo>
                      <a:pt x="197" y="193"/>
                    </a:lnTo>
                    <a:lnTo>
                      <a:pt x="197" y="186"/>
                    </a:lnTo>
                    <a:lnTo>
                      <a:pt x="194" y="182"/>
                    </a:lnTo>
                    <a:lnTo>
                      <a:pt x="192" y="176"/>
                    </a:lnTo>
                    <a:lnTo>
                      <a:pt x="187" y="169"/>
                    </a:lnTo>
                    <a:lnTo>
                      <a:pt x="182" y="162"/>
                    </a:lnTo>
                    <a:lnTo>
                      <a:pt x="178" y="154"/>
                    </a:lnTo>
                    <a:lnTo>
                      <a:pt x="174" y="148"/>
                    </a:lnTo>
                    <a:lnTo>
                      <a:pt x="171" y="142"/>
                    </a:lnTo>
                    <a:lnTo>
                      <a:pt x="168" y="138"/>
                    </a:lnTo>
                    <a:lnTo>
                      <a:pt x="162" y="139"/>
                    </a:lnTo>
                    <a:lnTo>
                      <a:pt x="154" y="134"/>
                    </a:lnTo>
                    <a:lnTo>
                      <a:pt x="146" y="125"/>
                    </a:lnTo>
                    <a:lnTo>
                      <a:pt x="138" y="113"/>
                    </a:lnTo>
                    <a:lnTo>
                      <a:pt x="128" y="99"/>
                    </a:lnTo>
                    <a:lnTo>
                      <a:pt x="120" y="88"/>
                    </a:lnTo>
                    <a:lnTo>
                      <a:pt x="112" y="78"/>
                    </a:lnTo>
                    <a:lnTo>
                      <a:pt x="103" y="74"/>
                    </a:lnTo>
                    <a:lnTo>
                      <a:pt x="99" y="61"/>
                    </a:lnTo>
                    <a:lnTo>
                      <a:pt x="99" y="56"/>
                    </a:lnTo>
                    <a:lnTo>
                      <a:pt x="98" y="51"/>
                    </a:lnTo>
                    <a:lnTo>
                      <a:pt x="95" y="48"/>
                    </a:lnTo>
                    <a:lnTo>
                      <a:pt x="94" y="43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5" y="31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4" y="25"/>
                    </a:lnTo>
                    <a:lnTo>
                      <a:pt x="71" y="23"/>
                    </a:lnTo>
                    <a:lnTo>
                      <a:pt x="66" y="21"/>
                    </a:lnTo>
                    <a:lnTo>
                      <a:pt x="62" y="18"/>
                    </a:lnTo>
                    <a:lnTo>
                      <a:pt x="58" y="15"/>
                    </a:lnTo>
                    <a:lnTo>
                      <a:pt x="55" y="12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3" name="Freeform 2601">
                <a:extLst>
                  <a:ext uri="{FF2B5EF4-FFF2-40B4-BE49-F238E27FC236}">
                    <a16:creationId xmlns:a16="http://schemas.microsoft.com/office/drawing/2014/main" id="{AB2BCD54-B401-45C7-BB7F-63603B42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97"/>
                <a:ext cx="13" cy="3"/>
              </a:xfrm>
              <a:custGeom>
                <a:avLst/>
                <a:gdLst>
                  <a:gd name="T0" fmla="*/ 1 w 38"/>
                  <a:gd name="T1" fmla="*/ 2 h 11"/>
                  <a:gd name="T2" fmla="*/ 1 w 38"/>
                  <a:gd name="T3" fmla="*/ 3 h 11"/>
                  <a:gd name="T4" fmla="*/ 6 w 38"/>
                  <a:gd name="T5" fmla="*/ 1 h 11"/>
                  <a:gd name="T6" fmla="*/ 10 w 38"/>
                  <a:gd name="T7" fmla="*/ 1 h 11"/>
                  <a:gd name="T8" fmla="*/ 15 w 38"/>
                  <a:gd name="T9" fmla="*/ 1 h 11"/>
                  <a:gd name="T10" fmla="*/ 18 w 38"/>
                  <a:gd name="T11" fmla="*/ 3 h 11"/>
                  <a:gd name="T12" fmla="*/ 22 w 38"/>
                  <a:gd name="T13" fmla="*/ 6 h 11"/>
                  <a:gd name="T14" fmla="*/ 27 w 38"/>
                  <a:gd name="T15" fmla="*/ 8 h 11"/>
                  <a:gd name="T16" fmla="*/ 32 w 38"/>
                  <a:gd name="T17" fmla="*/ 11 h 11"/>
                  <a:gd name="T18" fmla="*/ 38 w 38"/>
                  <a:gd name="T19" fmla="*/ 11 h 11"/>
                  <a:gd name="T20" fmla="*/ 38 w 38"/>
                  <a:gd name="T21" fmla="*/ 11 h 11"/>
                  <a:gd name="T22" fmla="*/ 32 w 38"/>
                  <a:gd name="T23" fmla="*/ 8 h 11"/>
                  <a:gd name="T24" fmla="*/ 28 w 38"/>
                  <a:gd name="T25" fmla="*/ 6 h 11"/>
                  <a:gd name="T26" fmla="*/ 23 w 38"/>
                  <a:gd name="T27" fmla="*/ 4 h 11"/>
                  <a:gd name="T28" fmla="*/ 19 w 38"/>
                  <a:gd name="T29" fmla="*/ 2 h 11"/>
                  <a:gd name="T30" fmla="*/ 16 w 38"/>
                  <a:gd name="T31" fmla="*/ 1 h 11"/>
                  <a:gd name="T32" fmla="*/ 10 w 38"/>
                  <a:gd name="T33" fmla="*/ 0 h 11"/>
                  <a:gd name="T34" fmla="*/ 6 w 38"/>
                  <a:gd name="T35" fmla="*/ 0 h 11"/>
                  <a:gd name="T36" fmla="*/ 0 w 38"/>
                  <a:gd name="T37" fmla="*/ 2 h 11"/>
                  <a:gd name="T38" fmla="*/ 0 w 38"/>
                  <a:gd name="T39" fmla="*/ 2 h 11"/>
                  <a:gd name="T40" fmla="*/ 1 w 3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1">
                    <a:moveTo>
                      <a:pt x="1" y="2"/>
                    </a:moveTo>
                    <a:lnTo>
                      <a:pt x="1" y="3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4" name="Freeform 2602">
                <a:extLst>
                  <a:ext uri="{FF2B5EF4-FFF2-40B4-BE49-F238E27FC236}">
                    <a16:creationId xmlns:a16="http://schemas.microsoft.com/office/drawing/2014/main" id="{0BB6CE25-439F-4D24-9574-3A597576C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98"/>
                <a:ext cx="6" cy="2"/>
              </a:xfrm>
              <a:custGeom>
                <a:avLst/>
                <a:gdLst>
                  <a:gd name="T0" fmla="*/ 1 w 18"/>
                  <a:gd name="T1" fmla="*/ 8 h 8"/>
                  <a:gd name="T2" fmla="*/ 4 w 18"/>
                  <a:gd name="T3" fmla="*/ 5 h 8"/>
                  <a:gd name="T4" fmla="*/ 10 w 18"/>
                  <a:gd name="T5" fmla="*/ 5 h 8"/>
                  <a:gd name="T6" fmla="*/ 16 w 18"/>
                  <a:gd name="T7" fmla="*/ 4 h 8"/>
                  <a:gd name="T8" fmla="*/ 18 w 18"/>
                  <a:gd name="T9" fmla="*/ 0 h 8"/>
                  <a:gd name="T10" fmla="*/ 17 w 18"/>
                  <a:gd name="T11" fmla="*/ 0 h 8"/>
                  <a:gd name="T12" fmla="*/ 13 w 18"/>
                  <a:gd name="T13" fmla="*/ 3 h 8"/>
                  <a:gd name="T14" fmla="*/ 10 w 18"/>
                  <a:gd name="T15" fmla="*/ 4 h 8"/>
                  <a:gd name="T16" fmla="*/ 2 w 18"/>
                  <a:gd name="T17" fmla="*/ 4 h 8"/>
                  <a:gd name="T18" fmla="*/ 0 w 18"/>
                  <a:gd name="T19" fmla="*/ 8 h 8"/>
                  <a:gd name="T20" fmla="*/ 1 w 1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8"/>
                    </a:moveTo>
                    <a:lnTo>
                      <a:pt x="4" y="5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5" name="Freeform 2603">
                <a:extLst>
                  <a:ext uri="{FF2B5EF4-FFF2-40B4-BE49-F238E27FC236}">
                    <a16:creationId xmlns:a16="http://schemas.microsoft.com/office/drawing/2014/main" id="{B53524E7-9277-44E5-B9DF-5A5B01646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900"/>
                <a:ext cx="2" cy="8"/>
              </a:xfrm>
              <a:custGeom>
                <a:avLst/>
                <a:gdLst>
                  <a:gd name="T0" fmla="*/ 7 w 7"/>
                  <a:gd name="T1" fmla="*/ 24 h 24"/>
                  <a:gd name="T2" fmla="*/ 1 w 7"/>
                  <a:gd name="T3" fmla="*/ 0 h 24"/>
                  <a:gd name="T4" fmla="*/ 0 w 7"/>
                  <a:gd name="T5" fmla="*/ 0 h 24"/>
                  <a:gd name="T6" fmla="*/ 4 w 7"/>
                  <a:gd name="T7" fmla="*/ 24 h 24"/>
                  <a:gd name="T8" fmla="*/ 7 w 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4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6" name="Freeform 2604">
                <a:extLst>
                  <a:ext uri="{FF2B5EF4-FFF2-40B4-BE49-F238E27FC236}">
                    <a16:creationId xmlns:a16="http://schemas.microsoft.com/office/drawing/2014/main" id="{95D92AA6-78B0-414B-82AA-FD9B85391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908"/>
                <a:ext cx="2" cy="13"/>
              </a:xfrm>
              <a:custGeom>
                <a:avLst/>
                <a:gdLst>
                  <a:gd name="T0" fmla="*/ 8 w 8"/>
                  <a:gd name="T1" fmla="*/ 37 h 39"/>
                  <a:gd name="T2" fmla="*/ 8 w 8"/>
                  <a:gd name="T3" fmla="*/ 39 h 39"/>
                  <a:gd name="T4" fmla="*/ 7 w 8"/>
                  <a:gd name="T5" fmla="*/ 33 h 39"/>
                  <a:gd name="T6" fmla="*/ 6 w 8"/>
                  <a:gd name="T7" fmla="*/ 28 h 39"/>
                  <a:gd name="T8" fmla="*/ 5 w 8"/>
                  <a:gd name="T9" fmla="*/ 23 h 39"/>
                  <a:gd name="T10" fmla="*/ 4 w 8"/>
                  <a:gd name="T11" fmla="*/ 18 h 39"/>
                  <a:gd name="T12" fmla="*/ 3 w 8"/>
                  <a:gd name="T13" fmla="*/ 14 h 39"/>
                  <a:gd name="T14" fmla="*/ 3 w 8"/>
                  <a:gd name="T15" fmla="*/ 9 h 39"/>
                  <a:gd name="T16" fmla="*/ 3 w 8"/>
                  <a:gd name="T17" fmla="*/ 5 h 39"/>
                  <a:gd name="T18" fmla="*/ 3 w 8"/>
                  <a:gd name="T19" fmla="*/ 0 h 39"/>
                  <a:gd name="T20" fmla="*/ 0 w 8"/>
                  <a:gd name="T21" fmla="*/ 0 h 39"/>
                  <a:gd name="T22" fmla="*/ 0 w 8"/>
                  <a:gd name="T23" fmla="*/ 5 h 39"/>
                  <a:gd name="T24" fmla="*/ 0 w 8"/>
                  <a:gd name="T25" fmla="*/ 9 h 39"/>
                  <a:gd name="T26" fmla="*/ 2 w 8"/>
                  <a:gd name="T27" fmla="*/ 14 h 39"/>
                  <a:gd name="T28" fmla="*/ 3 w 8"/>
                  <a:gd name="T29" fmla="*/ 18 h 39"/>
                  <a:gd name="T30" fmla="*/ 3 w 8"/>
                  <a:gd name="T31" fmla="*/ 23 h 39"/>
                  <a:gd name="T32" fmla="*/ 5 w 8"/>
                  <a:gd name="T33" fmla="*/ 28 h 39"/>
                  <a:gd name="T34" fmla="*/ 5 w 8"/>
                  <a:gd name="T35" fmla="*/ 33 h 39"/>
                  <a:gd name="T36" fmla="*/ 7 w 8"/>
                  <a:gd name="T37" fmla="*/ 39 h 39"/>
                  <a:gd name="T38" fmla="*/ 7 w 8"/>
                  <a:gd name="T39" fmla="*/ 39 h 39"/>
                  <a:gd name="T40" fmla="*/ 8 w 8"/>
                  <a:gd name="T41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9">
                    <a:moveTo>
                      <a:pt x="8" y="37"/>
                    </a:moveTo>
                    <a:lnTo>
                      <a:pt x="8" y="39"/>
                    </a:lnTo>
                    <a:lnTo>
                      <a:pt x="7" y="33"/>
                    </a:lnTo>
                    <a:lnTo>
                      <a:pt x="6" y="2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7" name="Freeform 2605">
                <a:extLst>
                  <a:ext uri="{FF2B5EF4-FFF2-40B4-BE49-F238E27FC236}">
                    <a16:creationId xmlns:a16="http://schemas.microsoft.com/office/drawing/2014/main" id="{EF4C1679-0B17-4CDE-8319-1A89D6EC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921"/>
                <a:ext cx="14" cy="11"/>
              </a:xfrm>
              <a:custGeom>
                <a:avLst/>
                <a:gdLst>
                  <a:gd name="T0" fmla="*/ 43 w 43"/>
                  <a:gd name="T1" fmla="*/ 34 h 35"/>
                  <a:gd name="T2" fmla="*/ 38 w 43"/>
                  <a:gd name="T3" fmla="*/ 32 h 35"/>
                  <a:gd name="T4" fmla="*/ 33 w 43"/>
                  <a:gd name="T5" fmla="*/ 28 h 35"/>
                  <a:gd name="T6" fmla="*/ 27 w 43"/>
                  <a:gd name="T7" fmla="*/ 25 h 35"/>
                  <a:gd name="T8" fmla="*/ 22 w 43"/>
                  <a:gd name="T9" fmla="*/ 18 h 35"/>
                  <a:gd name="T10" fmla="*/ 16 w 43"/>
                  <a:gd name="T11" fmla="*/ 14 h 35"/>
                  <a:gd name="T12" fmla="*/ 11 w 43"/>
                  <a:gd name="T13" fmla="*/ 8 h 35"/>
                  <a:gd name="T14" fmla="*/ 6 w 43"/>
                  <a:gd name="T15" fmla="*/ 5 h 35"/>
                  <a:gd name="T16" fmla="*/ 1 w 43"/>
                  <a:gd name="T17" fmla="*/ 0 h 35"/>
                  <a:gd name="T18" fmla="*/ 0 w 43"/>
                  <a:gd name="T19" fmla="*/ 3 h 35"/>
                  <a:gd name="T20" fmla="*/ 4 w 43"/>
                  <a:gd name="T21" fmla="*/ 6 h 35"/>
                  <a:gd name="T22" fmla="*/ 9 w 43"/>
                  <a:gd name="T23" fmla="*/ 11 h 35"/>
                  <a:gd name="T24" fmla="*/ 15 w 43"/>
                  <a:gd name="T25" fmla="*/ 15 h 35"/>
                  <a:gd name="T26" fmla="*/ 20 w 43"/>
                  <a:gd name="T27" fmla="*/ 21 h 35"/>
                  <a:gd name="T28" fmla="*/ 26 w 43"/>
                  <a:gd name="T29" fmla="*/ 25 h 35"/>
                  <a:gd name="T30" fmla="*/ 32 w 43"/>
                  <a:gd name="T31" fmla="*/ 30 h 35"/>
                  <a:gd name="T32" fmla="*/ 37 w 43"/>
                  <a:gd name="T33" fmla="*/ 33 h 35"/>
                  <a:gd name="T34" fmla="*/ 43 w 43"/>
                  <a:gd name="T35" fmla="*/ 35 h 35"/>
                  <a:gd name="T36" fmla="*/ 43 w 43"/>
                  <a:gd name="T3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35">
                    <a:moveTo>
                      <a:pt x="43" y="34"/>
                    </a:moveTo>
                    <a:lnTo>
                      <a:pt x="38" y="32"/>
                    </a:lnTo>
                    <a:lnTo>
                      <a:pt x="33" y="28"/>
                    </a:lnTo>
                    <a:lnTo>
                      <a:pt x="27" y="25"/>
                    </a:lnTo>
                    <a:lnTo>
                      <a:pt x="22" y="18"/>
                    </a:lnTo>
                    <a:lnTo>
                      <a:pt x="16" y="14"/>
                    </a:lnTo>
                    <a:lnTo>
                      <a:pt x="11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0" y="21"/>
                    </a:lnTo>
                    <a:lnTo>
                      <a:pt x="26" y="25"/>
                    </a:lnTo>
                    <a:lnTo>
                      <a:pt x="32" y="30"/>
                    </a:lnTo>
                    <a:lnTo>
                      <a:pt x="37" y="33"/>
                    </a:lnTo>
                    <a:lnTo>
                      <a:pt x="43" y="35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8" name="Freeform 2606">
                <a:extLst>
                  <a:ext uri="{FF2B5EF4-FFF2-40B4-BE49-F238E27FC236}">
                    <a16:creationId xmlns:a16="http://schemas.microsoft.com/office/drawing/2014/main" id="{8EB1D9A8-71FA-4798-BC8E-0AC584CC8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32"/>
                <a:ext cx="28" cy="39"/>
              </a:xfrm>
              <a:custGeom>
                <a:avLst/>
                <a:gdLst>
                  <a:gd name="T0" fmla="*/ 82 w 82"/>
                  <a:gd name="T1" fmla="*/ 114 h 116"/>
                  <a:gd name="T2" fmla="*/ 78 w 82"/>
                  <a:gd name="T3" fmla="*/ 108 h 116"/>
                  <a:gd name="T4" fmla="*/ 74 w 82"/>
                  <a:gd name="T5" fmla="*/ 102 h 116"/>
                  <a:gd name="T6" fmla="*/ 70 w 82"/>
                  <a:gd name="T7" fmla="*/ 95 h 116"/>
                  <a:gd name="T8" fmla="*/ 65 w 82"/>
                  <a:gd name="T9" fmla="*/ 86 h 116"/>
                  <a:gd name="T10" fmla="*/ 61 w 82"/>
                  <a:gd name="T11" fmla="*/ 77 h 116"/>
                  <a:gd name="T12" fmla="*/ 56 w 82"/>
                  <a:gd name="T13" fmla="*/ 68 h 116"/>
                  <a:gd name="T14" fmla="*/ 50 w 82"/>
                  <a:gd name="T15" fmla="*/ 60 h 116"/>
                  <a:gd name="T16" fmla="*/ 45 w 82"/>
                  <a:gd name="T17" fmla="*/ 49 h 116"/>
                  <a:gd name="T18" fmla="*/ 40 w 82"/>
                  <a:gd name="T19" fmla="*/ 42 h 116"/>
                  <a:gd name="T20" fmla="*/ 33 w 82"/>
                  <a:gd name="T21" fmla="*/ 33 h 116"/>
                  <a:gd name="T22" fmla="*/ 29 w 82"/>
                  <a:gd name="T23" fmla="*/ 25 h 116"/>
                  <a:gd name="T24" fmla="*/ 22 w 82"/>
                  <a:gd name="T25" fmla="*/ 17 h 116"/>
                  <a:gd name="T26" fmla="*/ 17 w 82"/>
                  <a:gd name="T27" fmla="*/ 11 h 116"/>
                  <a:gd name="T28" fmla="*/ 10 w 82"/>
                  <a:gd name="T29" fmla="*/ 6 h 116"/>
                  <a:gd name="T30" fmla="*/ 5 w 82"/>
                  <a:gd name="T31" fmla="*/ 2 h 116"/>
                  <a:gd name="T32" fmla="*/ 0 w 82"/>
                  <a:gd name="T33" fmla="*/ 0 h 116"/>
                  <a:gd name="T34" fmla="*/ 0 w 82"/>
                  <a:gd name="T35" fmla="*/ 1 h 116"/>
                  <a:gd name="T36" fmla="*/ 3 w 82"/>
                  <a:gd name="T37" fmla="*/ 3 h 116"/>
                  <a:gd name="T38" fmla="*/ 10 w 82"/>
                  <a:gd name="T39" fmla="*/ 7 h 116"/>
                  <a:gd name="T40" fmla="*/ 14 w 82"/>
                  <a:gd name="T41" fmla="*/ 12 h 116"/>
                  <a:gd name="T42" fmla="*/ 21 w 82"/>
                  <a:gd name="T43" fmla="*/ 18 h 116"/>
                  <a:gd name="T44" fmla="*/ 27 w 82"/>
                  <a:gd name="T45" fmla="*/ 26 h 116"/>
                  <a:gd name="T46" fmla="*/ 31 w 82"/>
                  <a:gd name="T47" fmla="*/ 34 h 116"/>
                  <a:gd name="T48" fmla="*/ 38 w 82"/>
                  <a:gd name="T49" fmla="*/ 43 h 116"/>
                  <a:gd name="T50" fmla="*/ 44 w 82"/>
                  <a:gd name="T51" fmla="*/ 52 h 116"/>
                  <a:gd name="T52" fmla="*/ 49 w 82"/>
                  <a:gd name="T53" fmla="*/ 61 h 116"/>
                  <a:gd name="T54" fmla="*/ 54 w 82"/>
                  <a:gd name="T55" fmla="*/ 70 h 116"/>
                  <a:gd name="T56" fmla="*/ 59 w 82"/>
                  <a:gd name="T57" fmla="*/ 80 h 116"/>
                  <a:gd name="T58" fmla="*/ 64 w 82"/>
                  <a:gd name="T59" fmla="*/ 88 h 116"/>
                  <a:gd name="T60" fmla="*/ 68 w 82"/>
                  <a:gd name="T61" fmla="*/ 95 h 116"/>
                  <a:gd name="T62" fmla="*/ 73 w 82"/>
                  <a:gd name="T63" fmla="*/ 103 h 116"/>
                  <a:gd name="T64" fmla="*/ 76 w 82"/>
                  <a:gd name="T65" fmla="*/ 110 h 116"/>
                  <a:gd name="T66" fmla="*/ 79 w 82"/>
                  <a:gd name="T67" fmla="*/ 116 h 116"/>
                  <a:gd name="T68" fmla="*/ 82 w 82"/>
                  <a:gd name="T6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16">
                    <a:moveTo>
                      <a:pt x="82" y="114"/>
                    </a:moveTo>
                    <a:lnTo>
                      <a:pt x="78" y="108"/>
                    </a:lnTo>
                    <a:lnTo>
                      <a:pt x="74" y="102"/>
                    </a:lnTo>
                    <a:lnTo>
                      <a:pt x="70" y="95"/>
                    </a:lnTo>
                    <a:lnTo>
                      <a:pt x="65" y="86"/>
                    </a:lnTo>
                    <a:lnTo>
                      <a:pt x="61" y="77"/>
                    </a:lnTo>
                    <a:lnTo>
                      <a:pt x="56" y="68"/>
                    </a:lnTo>
                    <a:lnTo>
                      <a:pt x="50" y="60"/>
                    </a:lnTo>
                    <a:lnTo>
                      <a:pt x="45" y="49"/>
                    </a:lnTo>
                    <a:lnTo>
                      <a:pt x="40" y="42"/>
                    </a:lnTo>
                    <a:lnTo>
                      <a:pt x="33" y="33"/>
                    </a:lnTo>
                    <a:lnTo>
                      <a:pt x="29" y="25"/>
                    </a:lnTo>
                    <a:lnTo>
                      <a:pt x="22" y="17"/>
                    </a:lnTo>
                    <a:lnTo>
                      <a:pt x="17" y="11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0" y="7"/>
                    </a:lnTo>
                    <a:lnTo>
                      <a:pt x="14" y="12"/>
                    </a:lnTo>
                    <a:lnTo>
                      <a:pt x="21" y="18"/>
                    </a:lnTo>
                    <a:lnTo>
                      <a:pt x="27" y="26"/>
                    </a:lnTo>
                    <a:lnTo>
                      <a:pt x="31" y="34"/>
                    </a:lnTo>
                    <a:lnTo>
                      <a:pt x="38" y="43"/>
                    </a:lnTo>
                    <a:lnTo>
                      <a:pt x="44" y="52"/>
                    </a:lnTo>
                    <a:lnTo>
                      <a:pt x="49" y="61"/>
                    </a:lnTo>
                    <a:lnTo>
                      <a:pt x="54" y="70"/>
                    </a:lnTo>
                    <a:lnTo>
                      <a:pt x="59" y="80"/>
                    </a:lnTo>
                    <a:lnTo>
                      <a:pt x="64" y="88"/>
                    </a:lnTo>
                    <a:lnTo>
                      <a:pt x="68" y="95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9" y="116"/>
                    </a:lnTo>
                    <a:lnTo>
                      <a:pt x="82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9" name="Freeform 2607">
                <a:extLst>
                  <a:ext uri="{FF2B5EF4-FFF2-40B4-BE49-F238E27FC236}">
                    <a16:creationId xmlns:a16="http://schemas.microsoft.com/office/drawing/2014/main" id="{A84EE9EB-06D7-45F6-B056-F372E555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70"/>
                <a:ext cx="16" cy="4"/>
              </a:xfrm>
              <a:custGeom>
                <a:avLst/>
                <a:gdLst>
                  <a:gd name="T0" fmla="*/ 48 w 49"/>
                  <a:gd name="T1" fmla="*/ 3 h 11"/>
                  <a:gd name="T2" fmla="*/ 43 w 49"/>
                  <a:gd name="T3" fmla="*/ 6 h 11"/>
                  <a:gd name="T4" fmla="*/ 40 w 49"/>
                  <a:gd name="T5" fmla="*/ 8 h 11"/>
                  <a:gd name="T6" fmla="*/ 35 w 49"/>
                  <a:gd name="T7" fmla="*/ 9 h 11"/>
                  <a:gd name="T8" fmla="*/ 30 w 49"/>
                  <a:gd name="T9" fmla="*/ 9 h 11"/>
                  <a:gd name="T10" fmla="*/ 24 w 49"/>
                  <a:gd name="T11" fmla="*/ 8 h 11"/>
                  <a:gd name="T12" fmla="*/ 17 w 49"/>
                  <a:gd name="T13" fmla="*/ 6 h 11"/>
                  <a:gd name="T14" fmla="*/ 11 w 49"/>
                  <a:gd name="T15" fmla="*/ 3 h 11"/>
                  <a:gd name="T16" fmla="*/ 3 w 49"/>
                  <a:gd name="T17" fmla="*/ 0 h 11"/>
                  <a:gd name="T18" fmla="*/ 0 w 49"/>
                  <a:gd name="T19" fmla="*/ 2 h 11"/>
                  <a:gd name="T20" fmla="*/ 9 w 49"/>
                  <a:gd name="T21" fmla="*/ 4 h 11"/>
                  <a:gd name="T22" fmla="*/ 16 w 49"/>
                  <a:gd name="T23" fmla="*/ 7 h 11"/>
                  <a:gd name="T24" fmla="*/ 24 w 49"/>
                  <a:gd name="T25" fmla="*/ 9 h 11"/>
                  <a:gd name="T26" fmla="*/ 30 w 49"/>
                  <a:gd name="T27" fmla="*/ 11 h 11"/>
                  <a:gd name="T28" fmla="*/ 35 w 49"/>
                  <a:gd name="T29" fmla="*/ 11 h 11"/>
                  <a:gd name="T30" fmla="*/ 40 w 49"/>
                  <a:gd name="T31" fmla="*/ 11 h 11"/>
                  <a:gd name="T32" fmla="*/ 45 w 49"/>
                  <a:gd name="T33" fmla="*/ 8 h 11"/>
                  <a:gd name="T34" fmla="*/ 49 w 49"/>
                  <a:gd name="T35" fmla="*/ 4 h 11"/>
                  <a:gd name="T36" fmla="*/ 48 w 4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1">
                    <a:moveTo>
                      <a:pt x="48" y="3"/>
                    </a:moveTo>
                    <a:lnTo>
                      <a:pt x="43" y="6"/>
                    </a:lnTo>
                    <a:lnTo>
                      <a:pt x="40" y="8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6" y="7"/>
                    </a:lnTo>
                    <a:lnTo>
                      <a:pt x="24" y="9"/>
                    </a:lnTo>
                    <a:lnTo>
                      <a:pt x="30" y="11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49" y="4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0" name="Freeform 2608">
                <a:extLst>
                  <a:ext uri="{FF2B5EF4-FFF2-40B4-BE49-F238E27FC236}">
                    <a16:creationId xmlns:a16="http://schemas.microsoft.com/office/drawing/2014/main" id="{946D2581-225B-4988-B84E-A31B45A7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9"/>
                <a:ext cx="6" cy="12"/>
              </a:xfrm>
              <a:custGeom>
                <a:avLst/>
                <a:gdLst>
                  <a:gd name="T0" fmla="*/ 16 w 19"/>
                  <a:gd name="T1" fmla="*/ 2 h 38"/>
                  <a:gd name="T2" fmla="*/ 15 w 19"/>
                  <a:gd name="T3" fmla="*/ 1 h 38"/>
                  <a:gd name="T4" fmla="*/ 15 w 19"/>
                  <a:gd name="T5" fmla="*/ 8 h 38"/>
                  <a:gd name="T6" fmla="*/ 15 w 19"/>
                  <a:gd name="T7" fmla="*/ 15 h 38"/>
                  <a:gd name="T8" fmla="*/ 14 w 19"/>
                  <a:gd name="T9" fmla="*/ 20 h 38"/>
                  <a:gd name="T10" fmla="*/ 12 w 19"/>
                  <a:gd name="T11" fmla="*/ 24 h 38"/>
                  <a:gd name="T12" fmla="*/ 10 w 19"/>
                  <a:gd name="T13" fmla="*/ 28 h 38"/>
                  <a:gd name="T14" fmla="*/ 7 w 19"/>
                  <a:gd name="T15" fmla="*/ 31 h 38"/>
                  <a:gd name="T16" fmla="*/ 4 w 19"/>
                  <a:gd name="T17" fmla="*/ 34 h 38"/>
                  <a:gd name="T18" fmla="*/ 0 w 19"/>
                  <a:gd name="T19" fmla="*/ 37 h 38"/>
                  <a:gd name="T20" fmla="*/ 1 w 19"/>
                  <a:gd name="T21" fmla="*/ 38 h 38"/>
                  <a:gd name="T22" fmla="*/ 5 w 19"/>
                  <a:gd name="T23" fmla="*/ 36 h 38"/>
                  <a:gd name="T24" fmla="*/ 10 w 19"/>
                  <a:gd name="T25" fmla="*/ 32 h 38"/>
                  <a:gd name="T26" fmla="*/ 11 w 19"/>
                  <a:gd name="T27" fmla="*/ 29 h 38"/>
                  <a:gd name="T28" fmla="*/ 13 w 19"/>
                  <a:gd name="T29" fmla="*/ 26 h 38"/>
                  <a:gd name="T30" fmla="*/ 16 w 19"/>
                  <a:gd name="T31" fmla="*/ 20 h 38"/>
                  <a:gd name="T32" fmla="*/ 16 w 19"/>
                  <a:gd name="T33" fmla="*/ 15 h 38"/>
                  <a:gd name="T34" fmla="*/ 19 w 19"/>
                  <a:gd name="T35" fmla="*/ 8 h 38"/>
                  <a:gd name="T36" fmla="*/ 19 w 19"/>
                  <a:gd name="T37" fmla="*/ 1 h 38"/>
                  <a:gd name="T38" fmla="*/ 17 w 19"/>
                  <a:gd name="T39" fmla="*/ 0 h 38"/>
                  <a:gd name="T40" fmla="*/ 16 w 19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8">
                    <a:moveTo>
                      <a:pt x="16" y="2"/>
                    </a:moveTo>
                    <a:lnTo>
                      <a:pt x="15" y="1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4"/>
                    </a:lnTo>
                    <a:lnTo>
                      <a:pt x="0" y="37"/>
                    </a:lnTo>
                    <a:lnTo>
                      <a:pt x="1" y="38"/>
                    </a:lnTo>
                    <a:lnTo>
                      <a:pt x="5" y="36"/>
                    </a:lnTo>
                    <a:lnTo>
                      <a:pt x="10" y="32"/>
                    </a:lnTo>
                    <a:lnTo>
                      <a:pt x="11" y="29"/>
                    </a:lnTo>
                    <a:lnTo>
                      <a:pt x="13" y="26"/>
                    </a:lnTo>
                    <a:lnTo>
                      <a:pt x="16" y="20"/>
                    </a:lnTo>
                    <a:lnTo>
                      <a:pt x="16" y="15"/>
                    </a:lnTo>
                    <a:lnTo>
                      <a:pt x="19" y="8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1" name="Freeform 2609">
                <a:extLst>
                  <a:ext uri="{FF2B5EF4-FFF2-40B4-BE49-F238E27FC236}">
                    <a16:creationId xmlns:a16="http://schemas.microsoft.com/office/drawing/2014/main" id="{33F685D4-FF34-41ED-8CB6-6F4A3E64D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3942"/>
                <a:ext cx="10" cy="17"/>
              </a:xfrm>
              <a:custGeom>
                <a:avLst/>
                <a:gdLst>
                  <a:gd name="T0" fmla="*/ 2 w 31"/>
                  <a:gd name="T1" fmla="*/ 3 h 50"/>
                  <a:gd name="T2" fmla="*/ 0 w 31"/>
                  <a:gd name="T3" fmla="*/ 3 h 50"/>
                  <a:gd name="T4" fmla="*/ 3 w 31"/>
                  <a:gd name="T5" fmla="*/ 7 h 50"/>
                  <a:gd name="T6" fmla="*/ 6 w 31"/>
                  <a:gd name="T7" fmla="*/ 12 h 50"/>
                  <a:gd name="T8" fmla="*/ 10 w 31"/>
                  <a:gd name="T9" fmla="*/ 18 h 50"/>
                  <a:gd name="T10" fmla="*/ 15 w 31"/>
                  <a:gd name="T11" fmla="*/ 26 h 50"/>
                  <a:gd name="T12" fmla="*/ 19 w 31"/>
                  <a:gd name="T13" fmla="*/ 33 h 50"/>
                  <a:gd name="T14" fmla="*/ 24 w 31"/>
                  <a:gd name="T15" fmla="*/ 40 h 50"/>
                  <a:gd name="T16" fmla="*/ 26 w 31"/>
                  <a:gd name="T17" fmla="*/ 45 h 50"/>
                  <a:gd name="T18" fmla="*/ 29 w 31"/>
                  <a:gd name="T19" fmla="*/ 50 h 50"/>
                  <a:gd name="T20" fmla="*/ 31 w 31"/>
                  <a:gd name="T21" fmla="*/ 49 h 50"/>
                  <a:gd name="T22" fmla="*/ 28 w 31"/>
                  <a:gd name="T23" fmla="*/ 44 h 50"/>
                  <a:gd name="T24" fmla="*/ 25 w 31"/>
                  <a:gd name="T25" fmla="*/ 39 h 50"/>
                  <a:gd name="T26" fmla="*/ 20 w 31"/>
                  <a:gd name="T27" fmla="*/ 32 h 50"/>
                  <a:gd name="T28" fmla="*/ 16 w 31"/>
                  <a:gd name="T29" fmla="*/ 25 h 50"/>
                  <a:gd name="T30" fmla="*/ 12 w 31"/>
                  <a:gd name="T31" fmla="*/ 17 h 50"/>
                  <a:gd name="T32" fmla="*/ 8 w 31"/>
                  <a:gd name="T33" fmla="*/ 11 h 50"/>
                  <a:gd name="T34" fmla="*/ 3 w 31"/>
                  <a:gd name="T35" fmla="*/ 5 h 50"/>
                  <a:gd name="T36" fmla="*/ 2 w 31"/>
                  <a:gd name="T37" fmla="*/ 0 h 50"/>
                  <a:gd name="T38" fmla="*/ 0 w 31"/>
                  <a:gd name="T39" fmla="*/ 0 h 50"/>
                  <a:gd name="T40" fmla="*/ 2 w 31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0">
                    <a:moveTo>
                      <a:pt x="2" y="3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6" y="12"/>
                    </a:lnTo>
                    <a:lnTo>
                      <a:pt x="10" y="18"/>
                    </a:lnTo>
                    <a:lnTo>
                      <a:pt x="15" y="26"/>
                    </a:lnTo>
                    <a:lnTo>
                      <a:pt x="19" y="33"/>
                    </a:lnTo>
                    <a:lnTo>
                      <a:pt x="24" y="40"/>
                    </a:lnTo>
                    <a:lnTo>
                      <a:pt x="26" y="45"/>
                    </a:lnTo>
                    <a:lnTo>
                      <a:pt x="29" y="50"/>
                    </a:lnTo>
                    <a:lnTo>
                      <a:pt x="31" y="49"/>
                    </a:lnTo>
                    <a:lnTo>
                      <a:pt x="28" y="44"/>
                    </a:lnTo>
                    <a:lnTo>
                      <a:pt x="25" y="39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12" y="17"/>
                    </a:lnTo>
                    <a:lnTo>
                      <a:pt x="8" y="11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2" name="Freeform 2610">
                <a:extLst>
                  <a:ext uri="{FF2B5EF4-FFF2-40B4-BE49-F238E27FC236}">
                    <a16:creationId xmlns:a16="http://schemas.microsoft.com/office/drawing/2014/main" id="{F2113DA9-5337-4221-BA3D-906592F0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921"/>
                <a:ext cx="22" cy="22"/>
              </a:xfrm>
              <a:custGeom>
                <a:avLst/>
                <a:gdLst>
                  <a:gd name="T0" fmla="*/ 0 w 66"/>
                  <a:gd name="T1" fmla="*/ 0 h 66"/>
                  <a:gd name="T2" fmla="*/ 0 w 66"/>
                  <a:gd name="T3" fmla="*/ 1 h 66"/>
                  <a:gd name="T4" fmla="*/ 8 w 66"/>
                  <a:gd name="T5" fmla="*/ 6 h 66"/>
                  <a:gd name="T6" fmla="*/ 16 w 66"/>
                  <a:gd name="T7" fmla="*/ 15 h 66"/>
                  <a:gd name="T8" fmla="*/ 25 w 66"/>
                  <a:gd name="T9" fmla="*/ 26 h 66"/>
                  <a:gd name="T10" fmla="*/ 34 w 66"/>
                  <a:gd name="T11" fmla="*/ 40 h 66"/>
                  <a:gd name="T12" fmla="*/ 42 w 66"/>
                  <a:gd name="T13" fmla="*/ 51 h 66"/>
                  <a:gd name="T14" fmla="*/ 49 w 66"/>
                  <a:gd name="T15" fmla="*/ 60 h 66"/>
                  <a:gd name="T16" fmla="*/ 58 w 66"/>
                  <a:gd name="T17" fmla="*/ 66 h 66"/>
                  <a:gd name="T18" fmla="*/ 66 w 66"/>
                  <a:gd name="T19" fmla="*/ 65 h 66"/>
                  <a:gd name="T20" fmla="*/ 64 w 66"/>
                  <a:gd name="T21" fmla="*/ 63 h 66"/>
                  <a:gd name="T22" fmla="*/ 58 w 66"/>
                  <a:gd name="T23" fmla="*/ 65 h 66"/>
                  <a:gd name="T24" fmla="*/ 52 w 66"/>
                  <a:gd name="T25" fmla="*/ 60 h 66"/>
                  <a:gd name="T26" fmla="*/ 43 w 66"/>
                  <a:gd name="T27" fmla="*/ 50 h 66"/>
                  <a:gd name="T28" fmla="*/ 35 w 66"/>
                  <a:gd name="T29" fmla="*/ 38 h 66"/>
                  <a:gd name="T30" fmla="*/ 26 w 66"/>
                  <a:gd name="T31" fmla="*/ 25 h 66"/>
                  <a:gd name="T32" fmla="*/ 18 w 66"/>
                  <a:gd name="T33" fmla="*/ 13 h 66"/>
                  <a:gd name="T34" fmla="*/ 9 w 66"/>
                  <a:gd name="T35" fmla="*/ 4 h 66"/>
                  <a:gd name="T36" fmla="*/ 1 w 66"/>
                  <a:gd name="T37" fmla="*/ 0 h 66"/>
                  <a:gd name="T38" fmla="*/ 1 w 66"/>
                  <a:gd name="T39" fmla="*/ 0 h 66"/>
                  <a:gd name="T40" fmla="*/ 0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0" y="0"/>
                    </a:moveTo>
                    <a:lnTo>
                      <a:pt x="0" y="1"/>
                    </a:lnTo>
                    <a:lnTo>
                      <a:pt x="8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4" y="40"/>
                    </a:lnTo>
                    <a:lnTo>
                      <a:pt x="42" y="51"/>
                    </a:lnTo>
                    <a:lnTo>
                      <a:pt x="49" y="60"/>
                    </a:lnTo>
                    <a:lnTo>
                      <a:pt x="58" y="66"/>
                    </a:lnTo>
                    <a:lnTo>
                      <a:pt x="66" y="65"/>
                    </a:lnTo>
                    <a:lnTo>
                      <a:pt x="64" y="63"/>
                    </a:lnTo>
                    <a:lnTo>
                      <a:pt x="58" y="65"/>
                    </a:lnTo>
                    <a:lnTo>
                      <a:pt x="52" y="60"/>
                    </a:lnTo>
                    <a:lnTo>
                      <a:pt x="43" y="50"/>
                    </a:lnTo>
                    <a:lnTo>
                      <a:pt x="35" y="38"/>
                    </a:lnTo>
                    <a:lnTo>
                      <a:pt x="26" y="25"/>
                    </a:lnTo>
                    <a:lnTo>
                      <a:pt x="18" y="13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3" name="Freeform 2611">
                <a:extLst>
                  <a:ext uri="{FF2B5EF4-FFF2-40B4-BE49-F238E27FC236}">
                    <a16:creationId xmlns:a16="http://schemas.microsoft.com/office/drawing/2014/main" id="{D463CDD9-022B-4B72-8D69-0DB5E8BA2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917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3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4" name="Freeform 2612">
                <a:extLst>
                  <a:ext uri="{FF2B5EF4-FFF2-40B4-BE49-F238E27FC236}">
                    <a16:creationId xmlns:a16="http://schemas.microsoft.com/office/drawing/2014/main" id="{93F17BBF-BE4F-480F-A894-480F5A1C5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6"/>
                <a:ext cx="7" cy="11"/>
              </a:xfrm>
              <a:custGeom>
                <a:avLst/>
                <a:gdLst>
                  <a:gd name="T0" fmla="*/ 2 w 20"/>
                  <a:gd name="T1" fmla="*/ 1 h 34"/>
                  <a:gd name="T2" fmla="*/ 0 w 20"/>
                  <a:gd name="T3" fmla="*/ 1 h 34"/>
                  <a:gd name="T4" fmla="*/ 4 w 20"/>
                  <a:gd name="T5" fmla="*/ 5 h 34"/>
                  <a:gd name="T6" fmla="*/ 8 w 20"/>
                  <a:gd name="T7" fmla="*/ 10 h 34"/>
                  <a:gd name="T8" fmla="*/ 11 w 20"/>
                  <a:gd name="T9" fmla="*/ 14 h 34"/>
                  <a:gd name="T10" fmla="*/ 14 w 20"/>
                  <a:gd name="T11" fmla="*/ 17 h 34"/>
                  <a:gd name="T12" fmla="*/ 15 w 20"/>
                  <a:gd name="T13" fmla="*/ 22 h 34"/>
                  <a:gd name="T14" fmla="*/ 17 w 20"/>
                  <a:gd name="T15" fmla="*/ 24 h 34"/>
                  <a:gd name="T16" fmla="*/ 18 w 20"/>
                  <a:gd name="T17" fmla="*/ 30 h 34"/>
                  <a:gd name="T18" fmla="*/ 17 w 20"/>
                  <a:gd name="T19" fmla="*/ 34 h 34"/>
                  <a:gd name="T20" fmla="*/ 20 w 20"/>
                  <a:gd name="T21" fmla="*/ 34 h 34"/>
                  <a:gd name="T22" fmla="*/ 20 w 20"/>
                  <a:gd name="T23" fmla="*/ 30 h 34"/>
                  <a:gd name="T24" fmla="*/ 18 w 20"/>
                  <a:gd name="T25" fmla="*/ 24 h 34"/>
                  <a:gd name="T26" fmla="*/ 17 w 20"/>
                  <a:gd name="T27" fmla="*/ 20 h 34"/>
                  <a:gd name="T28" fmla="*/ 15 w 20"/>
                  <a:gd name="T29" fmla="*/ 16 h 34"/>
                  <a:gd name="T30" fmla="*/ 12 w 20"/>
                  <a:gd name="T31" fmla="*/ 12 h 34"/>
                  <a:gd name="T32" fmla="*/ 9 w 20"/>
                  <a:gd name="T33" fmla="*/ 9 h 34"/>
                  <a:gd name="T34" fmla="*/ 5 w 20"/>
                  <a:gd name="T35" fmla="*/ 4 h 34"/>
                  <a:gd name="T36" fmla="*/ 2 w 20"/>
                  <a:gd name="T37" fmla="*/ 0 h 34"/>
                  <a:gd name="T38" fmla="*/ 0 w 20"/>
                  <a:gd name="T39" fmla="*/ 0 h 34"/>
                  <a:gd name="T40" fmla="*/ 2 w 20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4">
                    <a:moveTo>
                      <a:pt x="2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1" y="14"/>
                    </a:lnTo>
                    <a:lnTo>
                      <a:pt x="14" y="17"/>
                    </a:lnTo>
                    <a:lnTo>
                      <a:pt x="15" y="22"/>
                    </a:lnTo>
                    <a:lnTo>
                      <a:pt x="17" y="24"/>
                    </a:lnTo>
                    <a:lnTo>
                      <a:pt x="18" y="30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18" y="24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5" name="Freeform 2613">
                <a:extLst>
                  <a:ext uri="{FF2B5EF4-FFF2-40B4-BE49-F238E27FC236}">
                    <a16:creationId xmlns:a16="http://schemas.microsoft.com/office/drawing/2014/main" id="{30D130E3-5005-49F1-83AA-4B6FBF28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00"/>
                <a:ext cx="10" cy="6"/>
              </a:xfrm>
              <a:custGeom>
                <a:avLst/>
                <a:gdLst>
                  <a:gd name="T0" fmla="*/ 1 w 28"/>
                  <a:gd name="T1" fmla="*/ 1 h 18"/>
                  <a:gd name="T2" fmla="*/ 0 w 28"/>
                  <a:gd name="T3" fmla="*/ 0 h 18"/>
                  <a:gd name="T4" fmla="*/ 1 w 28"/>
                  <a:gd name="T5" fmla="*/ 3 h 18"/>
                  <a:gd name="T6" fmla="*/ 3 w 28"/>
                  <a:gd name="T7" fmla="*/ 6 h 18"/>
                  <a:gd name="T8" fmla="*/ 8 w 28"/>
                  <a:gd name="T9" fmla="*/ 9 h 18"/>
                  <a:gd name="T10" fmla="*/ 12 w 28"/>
                  <a:gd name="T11" fmla="*/ 12 h 18"/>
                  <a:gd name="T12" fmla="*/ 17 w 28"/>
                  <a:gd name="T13" fmla="*/ 14 h 18"/>
                  <a:gd name="T14" fmla="*/ 21 w 28"/>
                  <a:gd name="T15" fmla="*/ 15 h 18"/>
                  <a:gd name="T16" fmla="*/ 24 w 28"/>
                  <a:gd name="T17" fmla="*/ 18 h 18"/>
                  <a:gd name="T18" fmla="*/ 28 w 28"/>
                  <a:gd name="T19" fmla="*/ 18 h 18"/>
                  <a:gd name="T20" fmla="*/ 27 w 28"/>
                  <a:gd name="T21" fmla="*/ 15 h 18"/>
                  <a:gd name="T22" fmla="*/ 24 w 28"/>
                  <a:gd name="T23" fmla="*/ 15 h 18"/>
                  <a:gd name="T24" fmla="*/ 21 w 28"/>
                  <a:gd name="T25" fmla="*/ 14 h 18"/>
                  <a:gd name="T26" fmla="*/ 18 w 28"/>
                  <a:gd name="T27" fmla="*/ 13 h 18"/>
                  <a:gd name="T28" fmla="*/ 13 w 28"/>
                  <a:gd name="T29" fmla="*/ 10 h 18"/>
                  <a:gd name="T30" fmla="*/ 9 w 28"/>
                  <a:gd name="T31" fmla="*/ 8 h 18"/>
                  <a:gd name="T32" fmla="*/ 5 w 28"/>
                  <a:gd name="T33" fmla="*/ 4 h 18"/>
                  <a:gd name="T34" fmla="*/ 2 w 28"/>
                  <a:gd name="T35" fmla="*/ 2 h 18"/>
                  <a:gd name="T36" fmla="*/ 2 w 28"/>
                  <a:gd name="T37" fmla="*/ 0 h 18"/>
                  <a:gd name="T38" fmla="*/ 1 w 28"/>
                  <a:gd name="T39" fmla="*/ 0 h 18"/>
                  <a:gd name="T40" fmla="*/ 1 w 2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2" y="12"/>
                    </a:lnTo>
                    <a:lnTo>
                      <a:pt x="17" y="14"/>
                    </a:lnTo>
                    <a:lnTo>
                      <a:pt x="21" y="15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1" y="14"/>
                    </a:lnTo>
                    <a:lnTo>
                      <a:pt x="18" y="13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6" name="Freeform 2614">
                <a:extLst>
                  <a:ext uri="{FF2B5EF4-FFF2-40B4-BE49-F238E27FC236}">
                    <a16:creationId xmlns:a16="http://schemas.microsoft.com/office/drawing/2014/main" id="{EAD80A38-683B-4536-A123-E422FA21C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69" cy="76"/>
              </a:xfrm>
              <a:custGeom>
                <a:avLst/>
                <a:gdLst>
                  <a:gd name="T0" fmla="*/ 56 w 207"/>
                  <a:gd name="T1" fmla="*/ 15 h 227"/>
                  <a:gd name="T2" fmla="*/ 44 w 207"/>
                  <a:gd name="T3" fmla="*/ 8 h 227"/>
                  <a:gd name="T4" fmla="*/ 32 w 207"/>
                  <a:gd name="T5" fmla="*/ 4 h 227"/>
                  <a:gd name="T6" fmla="*/ 21 w 207"/>
                  <a:gd name="T7" fmla="*/ 0 h 227"/>
                  <a:gd name="T8" fmla="*/ 10 w 207"/>
                  <a:gd name="T9" fmla="*/ 6 h 227"/>
                  <a:gd name="T10" fmla="*/ 4 w 207"/>
                  <a:gd name="T11" fmla="*/ 13 h 227"/>
                  <a:gd name="T12" fmla="*/ 7 w 207"/>
                  <a:gd name="T13" fmla="*/ 28 h 227"/>
                  <a:gd name="T14" fmla="*/ 4 w 207"/>
                  <a:gd name="T15" fmla="*/ 39 h 227"/>
                  <a:gd name="T16" fmla="*/ 3 w 207"/>
                  <a:gd name="T17" fmla="*/ 52 h 227"/>
                  <a:gd name="T18" fmla="*/ 1 w 207"/>
                  <a:gd name="T19" fmla="*/ 66 h 227"/>
                  <a:gd name="T20" fmla="*/ 0 w 207"/>
                  <a:gd name="T21" fmla="*/ 78 h 227"/>
                  <a:gd name="T22" fmla="*/ 6 w 207"/>
                  <a:gd name="T23" fmla="*/ 85 h 227"/>
                  <a:gd name="T24" fmla="*/ 14 w 207"/>
                  <a:gd name="T25" fmla="*/ 92 h 227"/>
                  <a:gd name="T26" fmla="*/ 22 w 207"/>
                  <a:gd name="T27" fmla="*/ 97 h 227"/>
                  <a:gd name="T28" fmla="*/ 32 w 207"/>
                  <a:gd name="T29" fmla="*/ 100 h 227"/>
                  <a:gd name="T30" fmla="*/ 43 w 207"/>
                  <a:gd name="T31" fmla="*/ 107 h 227"/>
                  <a:gd name="T32" fmla="*/ 55 w 207"/>
                  <a:gd name="T33" fmla="*/ 118 h 227"/>
                  <a:gd name="T34" fmla="*/ 67 w 207"/>
                  <a:gd name="T35" fmla="*/ 132 h 227"/>
                  <a:gd name="T36" fmla="*/ 78 w 207"/>
                  <a:gd name="T37" fmla="*/ 149 h 227"/>
                  <a:gd name="T38" fmla="*/ 88 w 207"/>
                  <a:gd name="T39" fmla="*/ 166 h 227"/>
                  <a:gd name="T40" fmla="*/ 96 w 207"/>
                  <a:gd name="T41" fmla="*/ 182 h 227"/>
                  <a:gd name="T42" fmla="*/ 102 w 207"/>
                  <a:gd name="T43" fmla="*/ 198 h 227"/>
                  <a:gd name="T44" fmla="*/ 108 w 207"/>
                  <a:gd name="T45" fmla="*/ 209 h 227"/>
                  <a:gd name="T46" fmla="*/ 117 w 207"/>
                  <a:gd name="T47" fmla="*/ 216 h 227"/>
                  <a:gd name="T48" fmla="*/ 127 w 207"/>
                  <a:gd name="T49" fmla="*/ 221 h 227"/>
                  <a:gd name="T50" fmla="*/ 137 w 207"/>
                  <a:gd name="T51" fmla="*/ 227 h 227"/>
                  <a:gd name="T52" fmla="*/ 146 w 207"/>
                  <a:gd name="T53" fmla="*/ 227 h 227"/>
                  <a:gd name="T54" fmla="*/ 156 w 207"/>
                  <a:gd name="T55" fmla="*/ 224 h 227"/>
                  <a:gd name="T56" fmla="*/ 172 w 207"/>
                  <a:gd name="T57" fmla="*/ 224 h 227"/>
                  <a:gd name="T58" fmla="*/ 190 w 207"/>
                  <a:gd name="T59" fmla="*/ 223 h 227"/>
                  <a:gd name="T60" fmla="*/ 202 w 207"/>
                  <a:gd name="T61" fmla="*/ 217 h 227"/>
                  <a:gd name="T62" fmla="*/ 206 w 207"/>
                  <a:gd name="T63" fmla="*/ 207 h 227"/>
                  <a:gd name="T64" fmla="*/ 200 w 207"/>
                  <a:gd name="T65" fmla="*/ 194 h 227"/>
                  <a:gd name="T66" fmla="*/ 192 w 207"/>
                  <a:gd name="T67" fmla="*/ 179 h 227"/>
                  <a:gd name="T68" fmla="*/ 182 w 207"/>
                  <a:gd name="T69" fmla="*/ 163 h 227"/>
                  <a:gd name="T70" fmla="*/ 166 w 207"/>
                  <a:gd name="T71" fmla="*/ 149 h 227"/>
                  <a:gd name="T72" fmla="*/ 147 w 207"/>
                  <a:gd name="T73" fmla="*/ 132 h 227"/>
                  <a:gd name="T74" fmla="*/ 128 w 207"/>
                  <a:gd name="T75" fmla="*/ 114 h 227"/>
                  <a:gd name="T76" fmla="*/ 112 w 207"/>
                  <a:gd name="T77" fmla="*/ 97 h 227"/>
                  <a:gd name="T78" fmla="*/ 89 w 207"/>
                  <a:gd name="T79" fmla="*/ 61 h 227"/>
                  <a:gd name="T80" fmla="*/ 90 w 207"/>
                  <a:gd name="T81" fmla="*/ 51 h 227"/>
                  <a:gd name="T82" fmla="*/ 87 w 207"/>
                  <a:gd name="T83" fmla="*/ 42 h 227"/>
                  <a:gd name="T84" fmla="*/ 79 w 207"/>
                  <a:gd name="T85" fmla="*/ 33 h 227"/>
                  <a:gd name="T86" fmla="*/ 70 w 207"/>
                  <a:gd name="T87" fmla="*/ 23 h 227"/>
                  <a:gd name="T88" fmla="*/ 64 w 207"/>
                  <a:gd name="T89" fmla="*/ 22 h 227"/>
                  <a:gd name="T90" fmla="*/ 64 w 207"/>
                  <a:gd name="T91" fmla="*/ 1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7" h="227">
                    <a:moveTo>
                      <a:pt x="64" y="16"/>
                    </a:moveTo>
                    <a:lnTo>
                      <a:pt x="56" y="15"/>
                    </a:lnTo>
                    <a:lnTo>
                      <a:pt x="51" y="12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7" y="28"/>
                    </a:lnTo>
                    <a:lnTo>
                      <a:pt x="6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9" y="88"/>
                    </a:lnTo>
                    <a:lnTo>
                      <a:pt x="14" y="92"/>
                    </a:lnTo>
                    <a:lnTo>
                      <a:pt x="17" y="95"/>
                    </a:lnTo>
                    <a:lnTo>
                      <a:pt x="22" y="97"/>
                    </a:lnTo>
                    <a:lnTo>
                      <a:pt x="26" y="99"/>
                    </a:lnTo>
                    <a:lnTo>
                      <a:pt x="32" y="100"/>
                    </a:lnTo>
                    <a:lnTo>
                      <a:pt x="37" y="103"/>
                    </a:lnTo>
                    <a:lnTo>
                      <a:pt x="43" y="107"/>
                    </a:lnTo>
                    <a:lnTo>
                      <a:pt x="50" y="111"/>
                    </a:lnTo>
                    <a:lnTo>
                      <a:pt x="55" y="118"/>
                    </a:lnTo>
                    <a:lnTo>
                      <a:pt x="61" y="125"/>
                    </a:lnTo>
                    <a:lnTo>
                      <a:pt x="67" y="132"/>
                    </a:lnTo>
                    <a:lnTo>
                      <a:pt x="73" y="141"/>
                    </a:lnTo>
                    <a:lnTo>
                      <a:pt x="78" y="149"/>
                    </a:lnTo>
                    <a:lnTo>
                      <a:pt x="83" y="157"/>
                    </a:lnTo>
                    <a:lnTo>
                      <a:pt x="88" y="166"/>
                    </a:lnTo>
                    <a:lnTo>
                      <a:pt x="92" y="174"/>
                    </a:lnTo>
                    <a:lnTo>
                      <a:pt x="96" y="182"/>
                    </a:lnTo>
                    <a:lnTo>
                      <a:pt x="99" y="190"/>
                    </a:lnTo>
                    <a:lnTo>
                      <a:pt x="102" y="198"/>
                    </a:lnTo>
                    <a:lnTo>
                      <a:pt x="106" y="205"/>
                    </a:lnTo>
                    <a:lnTo>
                      <a:pt x="108" y="209"/>
                    </a:lnTo>
                    <a:lnTo>
                      <a:pt x="111" y="212"/>
                    </a:lnTo>
                    <a:lnTo>
                      <a:pt x="117" y="216"/>
                    </a:lnTo>
                    <a:lnTo>
                      <a:pt x="121" y="218"/>
                    </a:lnTo>
                    <a:lnTo>
                      <a:pt x="127" y="221"/>
                    </a:lnTo>
                    <a:lnTo>
                      <a:pt x="132" y="225"/>
                    </a:lnTo>
                    <a:lnTo>
                      <a:pt x="137" y="227"/>
                    </a:lnTo>
                    <a:lnTo>
                      <a:pt x="143" y="227"/>
                    </a:lnTo>
                    <a:lnTo>
                      <a:pt x="146" y="227"/>
                    </a:lnTo>
                    <a:lnTo>
                      <a:pt x="148" y="224"/>
                    </a:lnTo>
                    <a:lnTo>
                      <a:pt x="156" y="224"/>
                    </a:lnTo>
                    <a:lnTo>
                      <a:pt x="164" y="224"/>
                    </a:lnTo>
                    <a:lnTo>
                      <a:pt x="172" y="224"/>
                    </a:lnTo>
                    <a:lnTo>
                      <a:pt x="181" y="224"/>
                    </a:lnTo>
                    <a:lnTo>
                      <a:pt x="190" y="223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1"/>
                    </a:lnTo>
                    <a:lnTo>
                      <a:pt x="206" y="207"/>
                    </a:lnTo>
                    <a:lnTo>
                      <a:pt x="202" y="201"/>
                    </a:lnTo>
                    <a:lnTo>
                      <a:pt x="200" y="194"/>
                    </a:lnTo>
                    <a:lnTo>
                      <a:pt x="197" y="188"/>
                    </a:lnTo>
                    <a:lnTo>
                      <a:pt x="192" y="179"/>
                    </a:lnTo>
                    <a:lnTo>
                      <a:pt x="188" y="171"/>
                    </a:lnTo>
                    <a:lnTo>
                      <a:pt x="182" y="163"/>
                    </a:lnTo>
                    <a:lnTo>
                      <a:pt x="178" y="154"/>
                    </a:lnTo>
                    <a:lnTo>
                      <a:pt x="166" y="149"/>
                    </a:lnTo>
                    <a:lnTo>
                      <a:pt x="156" y="141"/>
                    </a:lnTo>
                    <a:lnTo>
                      <a:pt x="147" y="132"/>
                    </a:lnTo>
                    <a:lnTo>
                      <a:pt x="137" y="123"/>
                    </a:lnTo>
                    <a:lnTo>
                      <a:pt x="128" y="114"/>
                    </a:lnTo>
                    <a:lnTo>
                      <a:pt x="119" y="105"/>
                    </a:lnTo>
                    <a:lnTo>
                      <a:pt x="112" y="97"/>
                    </a:lnTo>
                    <a:lnTo>
                      <a:pt x="105" y="90"/>
                    </a:lnTo>
                    <a:lnTo>
                      <a:pt x="89" y="61"/>
                    </a:lnTo>
                    <a:lnTo>
                      <a:pt x="90" y="55"/>
                    </a:lnTo>
                    <a:lnTo>
                      <a:pt x="90" y="51"/>
                    </a:lnTo>
                    <a:lnTo>
                      <a:pt x="90" y="46"/>
                    </a:lnTo>
                    <a:lnTo>
                      <a:pt x="87" y="42"/>
                    </a:lnTo>
                    <a:lnTo>
                      <a:pt x="84" y="37"/>
                    </a:lnTo>
                    <a:lnTo>
                      <a:pt x="79" y="33"/>
                    </a:lnTo>
                    <a:lnTo>
                      <a:pt x="74" y="26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7" name="Freeform 2615">
                <a:extLst>
                  <a:ext uri="{FF2B5EF4-FFF2-40B4-BE49-F238E27FC236}">
                    <a16:creationId xmlns:a16="http://schemas.microsoft.com/office/drawing/2014/main" id="{7E2E8A03-7E06-4ABD-8352-18E0804F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3847"/>
                <a:ext cx="17" cy="6"/>
              </a:xfrm>
              <a:custGeom>
                <a:avLst/>
                <a:gdLst>
                  <a:gd name="T0" fmla="*/ 2 w 52"/>
                  <a:gd name="T1" fmla="*/ 3 h 18"/>
                  <a:gd name="T2" fmla="*/ 1 w 52"/>
                  <a:gd name="T3" fmla="*/ 3 h 18"/>
                  <a:gd name="T4" fmla="*/ 8 w 52"/>
                  <a:gd name="T5" fmla="*/ 4 h 18"/>
                  <a:gd name="T6" fmla="*/ 14 w 52"/>
                  <a:gd name="T7" fmla="*/ 4 h 18"/>
                  <a:gd name="T8" fmla="*/ 20 w 52"/>
                  <a:gd name="T9" fmla="*/ 6 h 18"/>
                  <a:gd name="T10" fmla="*/ 25 w 52"/>
                  <a:gd name="T11" fmla="*/ 8 h 18"/>
                  <a:gd name="T12" fmla="*/ 31 w 52"/>
                  <a:gd name="T13" fmla="*/ 10 h 18"/>
                  <a:gd name="T14" fmla="*/ 38 w 52"/>
                  <a:gd name="T15" fmla="*/ 14 h 18"/>
                  <a:gd name="T16" fmla="*/ 43 w 52"/>
                  <a:gd name="T17" fmla="*/ 16 h 18"/>
                  <a:gd name="T18" fmla="*/ 50 w 52"/>
                  <a:gd name="T19" fmla="*/ 18 h 18"/>
                  <a:gd name="T20" fmla="*/ 52 w 52"/>
                  <a:gd name="T21" fmla="*/ 18 h 18"/>
                  <a:gd name="T22" fmla="*/ 45 w 52"/>
                  <a:gd name="T23" fmla="*/ 15 h 18"/>
                  <a:gd name="T24" fmla="*/ 39 w 52"/>
                  <a:gd name="T25" fmla="*/ 13 h 18"/>
                  <a:gd name="T26" fmla="*/ 32 w 52"/>
                  <a:gd name="T27" fmla="*/ 8 h 18"/>
                  <a:gd name="T28" fmla="*/ 27 w 52"/>
                  <a:gd name="T29" fmla="*/ 6 h 18"/>
                  <a:gd name="T30" fmla="*/ 21 w 52"/>
                  <a:gd name="T31" fmla="*/ 5 h 18"/>
                  <a:gd name="T32" fmla="*/ 14 w 52"/>
                  <a:gd name="T33" fmla="*/ 3 h 18"/>
                  <a:gd name="T34" fmla="*/ 8 w 52"/>
                  <a:gd name="T35" fmla="*/ 0 h 18"/>
                  <a:gd name="T36" fmla="*/ 1 w 52"/>
                  <a:gd name="T37" fmla="*/ 1 h 18"/>
                  <a:gd name="T38" fmla="*/ 0 w 52"/>
                  <a:gd name="T39" fmla="*/ 3 h 18"/>
                  <a:gd name="T40" fmla="*/ 2 w 52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8">
                    <a:moveTo>
                      <a:pt x="2" y="3"/>
                    </a:moveTo>
                    <a:lnTo>
                      <a:pt x="1" y="3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31" y="10"/>
                    </a:lnTo>
                    <a:lnTo>
                      <a:pt x="38" y="14"/>
                    </a:lnTo>
                    <a:lnTo>
                      <a:pt x="43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45" y="15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7" y="6"/>
                    </a:lnTo>
                    <a:lnTo>
                      <a:pt x="21" y="5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8" name="Freeform 2616">
                <a:extLst>
                  <a:ext uri="{FF2B5EF4-FFF2-40B4-BE49-F238E27FC236}">
                    <a16:creationId xmlns:a16="http://schemas.microsoft.com/office/drawing/2014/main" id="{FAE2436C-5932-4B5B-AEB6-AF82A1D1F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5" cy="6"/>
              </a:xfrm>
              <a:custGeom>
                <a:avLst/>
                <a:gdLst>
                  <a:gd name="T0" fmla="*/ 3 w 14"/>
                  <a:gd name="T1" fmla="*/ 16 h 17"/>
                  <a:gd name="T2" fmla="*/ 3 w 14"/>
                  <a:gd name="T3" fmla="*/ 17 h 17"/>
                  <a:gd name="T4" fmla="*/ 6 w 14"/>
                  <a:gd name="T5" fmla="*/ 13 h 17"/>
                  <a:gd name="T6" fmla="*/ 9 w 14"/>
                  <a:gd name="T7" fmla="*/ 9 h 17"/>
                  <a:gd name="T8" fmla="*/ 12 w 14"/>
                  <a:gd name="T9" fmla="*/ 6 h 17"/>
                  <a:gd name="T10" fmla="*/ 14 w 14"/>
                  <a:gd name="T11" fmla="*/ 0 h 17"/>
                  <a:gd name="T12" fmla="*/ 13 w 14"/>
                  <a:gd name="T13" fmla="*/ 0 h 17"/>
                  <a:gd name="T14" fmla="*/ 10 w 14"/>
                  <a:gd name="T15" fmla="*/ 6 h 17"/>
                  <a:gd name="T16" fmla="*/ 8 w 14"/>
                  <a:gd name="T17" fmla="*/ 8 h 17"/>
                  <a:gd name="T18" fmla="*/ 4 w 14"/>
                  <a:gd name="T19" fmla="*/ 12 h 17"/>
                  <a:gd name="T20" fmla="*/ 0 w 14"/>
                  <a:gd name="T21" fmla="*/ 16 h 17"/>
                  <a:gd name="T22" fmla="*/ 0 w 14"/>
                  <a:gd name="T23" fmla="*/ 17 h 17"/>
                  <a:gd name="T24" fmla="*/ 3 w 14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7">
                    <a:moveTo>
                      <a:pt x="3" y="16"/>
                    </a:moveTo>
                    <a:lnTo>
                      <a:pt x="3" y="17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9" name="Freeform 2617">
                <a:extLst>
                  <a:ext uri="{FF2B5EF4-FFF2-40B4-BE49-F238E27FC236}">
                    <a16:creationId xmlns:a16="http://schemas.microsoft.com/office/drawing/2014/main" id="{2AE2E481-AD57-422A-AFB7-A034594CD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2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2 h 14"/>
                  <a:gd name="T4" fmla="*/ 3 w 9"/>
                  <a:gd name="T5" fmla="*/ 0 h 14"/>
                  <a:gd name="T6" fmla="*/ 0 w 9"/>
                  <a:gd name="T7" fmla="*/ 1 h 14"/>
                  <a:gd name="T8" fmla="*/ 7 w 9"/>
                  <a:gd name="T9" fmla="*/ 14 h 14"/>
                  <a:gd name="T10" fmla="*/ 7 w 9"/>
                  <a:gd name="T11" fmla="*/ 12 h 14"/>
                  <a:gd name="T12" fmla="*/ 9 w 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1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0" name="Freeform 2618">
                <a:extLst>
                  <a:ext uri="{FF2B5EF4-FFF2-40B4-BE49-F238E27FC236}">
                    <a16:creationId xmlns:a16="http://schemas.microsoft.com/office/drawing/2014/main" id="{940DE256-0F82-4252-BA54-84684F65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6"/>
                <a:ext cx="3" cy="17"/>
              </a:xfrm>
              <a:custGeom>
                <a:avLst/>
                <a:gdLst>
                  <a:gd name="T0" fmla="*/ 3 w 9"/>
                  <a:gd name="T1" fmla="*/ 49 h 51"/>
                  <a:gd name="T2" fmla="*/ 3 w 9"/>
                  <a:gd name="T3" fmla="*/ 50 h 51"/>
                  <a:gd name="T4" fmla="*/ 4 w 9"/>
                  <a:gd name="T5" fmla="*/ 44 h 51"/>
                  <a:gd name="T6" fmla="*/ 4 w 9"/>
                  <a:gd name="T7" fmla="*/ 39 h 51"/>
                  <a:gd name="T8" fmla="*/ 4 w 9"/>
                  <a:gd name="T9" fmla="*/ 32 h 51"/>
                  <a:gd name="T10" fmla="*/ 5 w 9"/>
                  <a:gd name="T11" fmla="*/ 25 h 51"/>
                  <a:gd name="T12" fmla="*/ 6 w 9"/>
                  <a:gd name="T13" fmla="*/ 17 h 51"/>
                  <a:gd name="T14" fmla="*/ 6 w 9"/>
                  <a:gd name="T15" fmla="*/ 12 h 51"/>
                  <a:gd name="T16" fmla="*/ 8 w 9"/>
                  <a:gd name="T17" fmla="*/ 6 h 51"/>
                  <a:gd name="T18" fmla="*/ 9 w 9"/>
                  <a:gd name="T19" fmla="*/ 3 h 51"/>
                  <a:gd name="T20" fmla="*/ 8 w 9"/>
                  <a:gd name="T21" fmla="*/ 0 h 51"/>
                  <a:gd name="T22" fmla="*/ 6 w 9"/>
                  <a:gd name="T23" fmla="*/ 6 h 51"/>
                  <a:gd name="T24" fmla="*/ 5 w 9"/>
                  <a:gd name="T25" fmla="*/ 12 h 51"/>
                  <a:gd name="T26" fmla="*/ 4 w 9"/>
                  <a:gd name="T27" fmla="*/ 17 h 51"/>
                  <a:gd name="T28" fmla="*/ 4 w 9"/>
                  <a:gd name="T29" fmla="*/ 25 h 51"/>
                  <a:gd name="T30" fmla="*/ 3 w 9"/>
                  <a:gd name="T31" fmla="*/ 32 h 51"/>
                  <a:gd name="T32" fmla="*/ 3 w 9"/>
                  <a:gd name="T33" fmla="*/ 39 h 51"/>
                  <a:gd name="T34" fmla="*/ 1 w 9"/>
                  <a:gd name="T35" fmla="*/ 44 h 51"/>
                  <a:gd name="T36" fmla="*/ 0 w 9"/>
                  <a:gd name="T37" fmla="*/ 50 h 51"/>
                  <a:gd name="T38" fmla="*/ 0 w 9"/>
                  <a:gd name="T39" fmla="*/ 51 h 51"/>
                  <a:gd name="T40" fmla="*/ 3 w 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1">
                    <a:moveTo>
                      <a:pt x="3" y="49"/>
                    </a:moveTo>
                    <a:lnTo>
                      <a:pt x="3" y="50"/>
                    </a:lnTo>
                    <a:lnTo>
                      <a:pt x="4" y="44"/>
                    </a:lnTo>
                    <a:lnTo>
                      <a:pt x="4" y="39"/>
                    </a:lnTo>
                    <a:lnTo>
                      <a:pt x="4" y="32"/>
                    </a:lnTo>
                    <a:lnTo>
                      <a:pt x="5" y="2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5" y="12"/>
                    </a:lnTo>
                    <a:lnTo>
                      <a:pt x="4" y="17"/>
                    </a:lnTo>
                    <a:lnTo>
                      <a:pt x="4" y="25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1" name="Freeform 2619">
                <a:extLst>
                  <a:ext uri="{FF2B5EF4-FFF2-40B4-BE49-F238E27FC236}">
                    <a16:creationId xmlns:a16="http://schemas.microsoft.com/office/drawing/2014/main" id="{DDF9FD4B-3C83-43B6-8970-802C7FDE5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73"/>
                <a:ext cx="11" cy="8"/>
              </a:xfrm>
              <a:custGeom>
                <a:avLst/>
                <a:gdLst>
                  <a:gd name="T0" fmla="*/ 32 w 32"/>
                  <a:gd name="T1" fmla="*/ 23 h 25"/>
                  <a:gd name="T2" fmla="*/ 28 w 32"/>
                  <a:gd name="T3" fmla="*/ 21 h 25"/>
                  <a:gd name="T4" fmla="*/ 23 w 32"/>
                  <a:gd name="T5" fmla="*/ 19 h 25"/>
                  <a:gd name="T6" fmla="*/ 19 w 32"/>
                  <a:gd name="T7" fmla="*/ 17 h 25"/>
                  <a:gd name="T8" fmla="*/ 15 w 32"/>
                  <a:gd name="T9" fmla="*/ 14 h 25"/>
                  <a:gd name="T10" fmla="*/ 11 w 32"/>
                  <a:gd name="T11" fmla="*/ 11 h 25"/>
                  <a:gd name="T12" fmla="*/ 8 w 32"/>
                  <a:gd name="T13" fmla="*/ 8 h 25"/>
                  <a:gd name="T14" fmla="*/ 5 w 32"/>
                  <a:gd name="T15" fmla="*/ 4 h 25"/>
                  <a:gd name="T16" fmla="*/ 1 w 32"/>
                  <a:gd name="T17" fmla="*/ 0 h 25"/>
                  <a:gd name="T18" fmla="*/ 0 w 32"/>
                  <a:gd name="T19" fmla="*/ 1 h 25"/>
                  <a:gd name="T20" fmla="*/ 4 w 32"/>
                  <a:gd name="T21" fmla="*/ 5 h 25"/>
                  <a:gd name="T22" fmla="*/ 6 w 32"/>
                  <a:gd name="T23" fmla="*/ 9 h 25"/>
                  <a:gd name="T24" fmla="*/ 10 w 32"/>
                  <a:gd name="T25" fmla="*/ 12 h 25"/>
                  <a:gd name="T26" fmla="*/ 14 w 32"/>
                  <a:gd name="T27" fmla="*/ 16 h 25"/>
                  <a:gd name="T28" fmla="*/ 17 w 32"/>
                  <a:gd name="T29" fmla="*/ 18 h 25"/>
                  <a:gd name="T30" fmla="*/ 22 w 32"/>
                  <a:gd name="T31" fmla="*/ 21 h 25"/>
                  <a:gd name="T32" fmla="*/ 26 w 32"/>
                  <a:gd name="T33" fmla="*/ 23 h 25"/>
                  <a:gd name="T34" fmla="*/ 32 w 32"/>
                  <a:gd name="T35" fmla="*/ 25 h 25"/>
                  <a:gd name="T36" fmla="*/ 32 w 32"/>
                  <a:gd name="T3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5">
                    <a:moveTo>
                      <a:pt x="32" y="23"/>
                    </a:moveTo>
                    <a:lnTo>
                      <a:pt x="28" y="21"/>
                    </a:lnTo>
                    <a:lnTo>
                      <a:pt x="23" y="19"/>
                    </a:lnTo>
                    <a:lnTo>
                      <a:pt x="19" y="17"/>
                    </a:lnTo>
                    <a:lnTo>
                      <a:pt x="15" y="14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22" y="21"/>
                    </a:lnTo>
                    <a:lnTo>
                      <a:pt x="26" y="23"/>
                    </a:lnTo>
                    <a:lnTo>
                      <a:pt x="32" y="25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2" name="Freeform 2620">
                <a:extLst>
                  <a:ext uri="{FF2B5EF4-FFF2-40B4-BE49-F238E27FC236}">
                    <a16:creationId xmlns:a16="http://schemas.microsoft.com/office/drawing/2014/main" id="{1E635FE8-DDE9-4679-A5E1-F2F4ED74D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880"/>
                <a:ext cx="26" cy="37"/>
              </a:xfrm>
              <a:custGeom>
                <a:avLst/>
                <a:gdLst>
                  <a:gd name="T0" fmla="*/ 77 w 77"/>
                  <a:gd name="T1" fmla="*/ 109 h 110"/>
                  <a:gd name="T2" fmla="*/ 77 w 77"/>
                  <a:gd name="T3" fmla="*/ 110 h 110"/>
                  <a:gd name="T4" fmla="*/ 75 w 77"/>
                  <a:gd name="T5" fmla="*/ 103 h 110"/>
                  <a:gd name="T6" fmla="*/ 73 w 77"/>
                  <a:gd name="T7" fmla="*/ 97 h 110"/>
                  <a:gd name="T8" fmla="*/ 68 w 77"/>
                  <a:gd name="T9" fmla="*/ 89 h 110"/>
                  <a:gd name="T10" fmla="*/ 65 w 77"/>
                  <a:gd name="T11" fmla="*/ 82 h 110"/>
                  <a:gd name="T12" fmla="*/ 61 w 77"/>
                  <a:gd name="T13" fmla="*/ 74 h 110"/>
                  <a:gd name="T14" fmla="*/ 57 w 77"/>
                  <a:gd name="T15" fmla="*/ 65 h 110"/>
                  <a:gd name="T16" fmla="*/ 52 w 77"/>
                  <a:gd name="T17" fmla="*/ 56 h 110"/>
                  <a:gd name="T18" fmla="*/ 47 w 77"/>
                  <a:gd name="T19" fmla="*/ 49 h 110"/>
                  <a:gd name="T20" fmla="*/ 41 w 77"/>
                  <a:gd name="T21" fmla="*/ 41 h 110"/>
                  <a:gd name="T22" fmla="*/ 36 w 77"/>
                  <a:gd name="T23" fmla="*/ 32 h 110"/>
                  <a:gd name="T24" fmla="*/ 31 w 77"/>
                  <a:gd name="T25" fmla="*/ 25 h 110"/>
                  <a:gd name="T26" fmla="*/ 24 w 77"/>
                  <a:gd name="T27" fmla="*/ 18 h 110"/>
                  <a:gd name="T28" fmla="*/ 19 w 77"/>
                  <a:gd name="T29" fmla="*/ 13 h 110"/>
                  <a:gd name="T30" fmla="*/ 12 w 77"/>
                  <a:gd name="T31" fmla="*/ 7 h 110"/>
                  <a:gd name="T32" fmla="*/ 6 w 77"/>
                  <a:gd name="T33" fmla="*/ 3 h 110"/>
                  <a:gd name="T34" fmla="*/ 0 w 77"/>
                  <a:gd name="T35" fmla="*/ 0 h 110"/>
                  <a:gd name="T36" fmla="*/ 0 w 77"/>
                  <a:gd name="T37" fmla="*/ 3 h 110"/>
                  <a:gd name="T38" fmla="*/ 5 w 77"/>
                  <a:gd name="T39" fmla="*/ 5 h 110"/>
                  <a:gd name="T40" fmla="*/ 11 w 77"/>
                  <a:gd name="T41" fmla="*/ 8 h 110"/>
                  <a:gd name="T42" fmla="*/ 18 w 77"/>
                  <a:gd name="T43" fmla="*/ 13 h 110"/>
                  <a:gd name="T44" fmla="*/ 22 w 77"/>
                  <a:gd name="T45" fmla="*/ 19 h 110"/>
                  <a:gd name="T46" fmla="*/ 29 w 77"/>
                  <a:gd name="T47" fmla="*/ 26 h 110"/>
                  <a:gd name="T48" fmla="*/ 35 w 77"/>
                  <a:gd name="T49" fmla="*/ 33 h 110"/>
                  <a:gd name="T50" fmla="*/ 40 w 77"/>
                  <a:gd name="T51" fmla="*/ 42 h 110"/>
                  <a:gd name="T52" fmla="*/ 46 w 77"/>
                  <a:gd name="T53" fmla="*/ 50 h 110"/>
                  <a:gd name="T54" fmla="*/ 50 w 77"/>
                  <a:gd name="T55" fmla="*/ 57 h 110"/>
                  <a:gd name="T56" fmla="*/ 55 w 77"/>
                  <a:gd name="T57" fmla="*/ 66 h 110"/>
                  <a:gd name="T58" fmla="*/ 59 w 77"/>
                  <a:gd name="T59" fmla="*/ 75 h 110"/>
                  <a:gd name="T60" fmla="*/ 64 w 77"/>
                  <a:gd name="T61" fmla="*/ 83 h 110"/>
                  <a:gd name="T62" fmla="*/ 67 w 77"/>
                  <a:gd name="T63" fmla="*/ 90 h 110"/>
                  <a:gd name="T64" fmla="*/ 70 w 77"/>
                  <a:gd name="T65" fmla="*/ 98 h 110"/>
                  <a:gd name="T66" fmla="*/ 74 w 77"/>
                  <a:gd name="T67" fmla="*/ 106 h 110"/>
                  <a:gd name="T68" fmla="*/ 75 w 77"/>
                  <a:gd name="T69" fmla="*/ 110 h 110"/>
                  <a:gd name="T70" fmla="*/ 75 w 77"/>
                  <a:gd name="T71" fmla="*/ 110 h 110"/>
                  <a:gd name="T72" fmla="*/ 77 w 77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10">
                    <a:moveTo>
                      <a:pt x="77" y="109"/>
                    </a:moveTo>
                    <a:lnTo>
                      <a:pt x="77" y="110"/>
                    </a:lnTo>
                    <a:lnTo>
                      <a:pt x="75" y="103"/>
                    </a:lnTo>
                    <a:lnTo>
                      <a:pt x="73" y="97"/>
                    </a:lnTo>
                    <a:lnTo>
                      <a:pt x="68" y="89"/>
                    </a:lnTo>
                    <a:lnTo>
                      <a:pt x="65" y="82"/>
                    </a:lnTo>
                    <a:lnTo>
                      <a:pt x="61" y="74"/>
                    </a:lnTo>
                    <a:lnTo>
                      <a:pt x="57" y="65"/>
                    </a:lnTo>
                    <a:lnTo>
                      <a:pt x="52" y="56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6" y="32"/>
                    </a:lnTo>
                    <a:lnTo>
                      <a:pt x="31" y="25"/>
                    </a:lnTo>
                    <a:lnTo>
                      <a:pt x="24" y="18"/>
                    </a:lnTo>
                    <a:lnTo>
                      <a:pt x="19" y="13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11" y="8"/>
                    </a:lnTo>
                    <a:lnTo>
                      <a:pt x="18" y="13"/>
                    </a:lnTo>
                    <a:lnTo>
                      <a:pt x="22" y="19"/>
                    </a:lnTo>
                    <a:lnTo>
                      <a:pt x="29" y="26"/>
                    </a:lnTo>
                    <a:lnTo>
                      <a:pt x="35" y="33"/>
                    </a:lnTo>
                    <a:lnTo>
                      <a:pt x="40" y="42"/>
                    </a:lnTo>
                    <a:lnTo>
                      <a:pt x="46" y="50"/>
                    </a:lnTo>
                    <a:lnTo>
                      <a:pt x="50" y="57"/>
                    </a:lnTo>
                    <a:lnTo>
                      <a:pt x="55" y="66"/>
                    </a:lnTo>
                    <a:lnTo>
                      <a:pt x="59" y="75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0" y="98"/>
                    </a:lnTo>
                    <a:lnTo>
                      <a:pt x="74" y="106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7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3" name="Freeform 2621">
                <a:extLst>
                  <a:ext uri="{FF2B5EF4-FFF2-40B4-BE49-F238E27FC236}">
                    <a16:creationId xmlns:a16="http://schemas.microsoft.com/office/drawing/2014/main" id="{8D783908-82F0-4FA1-AC7A-2F148B44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916"/>
                <a:ext cx="13" cy="7"/>
              </a:xfrm>
              <a:custGeom>
                <a:avLst/>
                <a:gdLst>
                  <a:gd name="T0" fmla="*/ 39 w 41"/>
                  <a:gd name="T1" fmla="*/ 18 h 19"/>
                  <a:gd name="T2" fmla="*/ 39 w 41"/>
                  <a:gd name="T3" fmla="*/ 18 h 19"/>
                  <a:gd name="T4" fmla="*/ 36 w 41"/>
                  <a:gd name="T5" fmla="*/ 18 h 19"/>
                  <a:gd name="T6" fmla="*/ 32 w 41"/>
                  <a:gd name="T7" fmla="*/ 17 h 19"/>
                  <a:gd name="T8" fmla="*/ 26 w 41"/>
                  <a:gd name="T9" fmla="*/ 15 h 19"/>
                  <a:gd name="T10" fmla="*/ 20 w 41"/>
                  <a:gd name="T11" fmla="*/ 12 h 19"/>
                  <a:gd name="T12" fmla="*/ 16 w 41"/>
                  <a:gd name="T13" fmla="*/ 8 h 19"/>
                  <a:gd name="T14" fmla="*/ 10 w 41"/>
                  <a:gd name="T15" fmla="*/ 6 h 19"/>
                  <a:gd name="T16" fmla="*/ 6 w 41"/>
                  <a:gd name="T17" fmla="*/ 2 h 19"/>
                  <a:gd name="T18" fmla="*/ 2 w 41"/>
                  <a:gd name="T19" fmla="*/ 0 h 19"/>
                  <a:gd name="T20" fmla="*/ 0 w 41"/>
                  <a:gd name="T21" fmla="*/ 1 h 19"/>
                  <a:gd name="T22" fmla="*/ 5 w 41"/>
                  <a:gd name="T23" fmla="*/ 4 h 19"/>
                  <a:gd name="T24" fmla="*/ 9 w 41"/>
                  <a:gd name="T25" fmla="*/ 8 h 19"/>
                  <a:gd name="T26" fmla="*/ 14 w 41"/>
                  <a:gd name="T27" fmla="*/ 10 h 19"/>
                  <a:gd name="T28" fmla="*/ 19 w 41"/>
                  <a:gd name="T29" fmla="*/ 13 h 19"/>
                  <a:gd name="T30" fmla="*/ 25 w 41"/>
                  <a:gd name="T31" fmla="*/ 16 h 19"/>
                  <a:gd name="T32" fmla="*/ 30 w 41"/>
                  <a:gd name="T33" fmla="*/ 18 h 19"/>
                  <a:gd name="T34" fmla="*/ 36 w 41"/>
                  <a:gd name="T35" fmla="*/ 19 h 19"/>
                  <a:gd name="T36" fmla="*/ 39 w 41"/>
                  <a:gd name="T37" fmla="*/ 19 h 19"/>
                  <a:gd name="T38" fmla="*/ 41 w 41"/>
                  <a:gd name="T39" fmla="*/ 19 h 19"/>
                  <a:gd name="T40" fmla="*/ 39 w 41"/>
                  <a:gd name="T4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39" y="18"/>
                    </a:moveTo>
                    <a:lnTo>
                      <a:pt x="39" y="18"/>
                    </a:lnTo>
                    <a:lnTo>
                      <a:pt x="36" y="18"/>
                    </a:lnTo>
                    <a:lnTo>
                      <a:pt x="32" y="17"/>
                    </a:lnTo>
                    <a:lnTo>
                      <a:pt x="26" y="15"/>
                    </a:lnTo>
                    <a:lnTo>
                      <a:pt x="20" y="12"/>
                    </a:lnTo>
                    <a:lnTo>
                      <a:pt x="16" y="8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9" y="8"/>
                    </a:lnTo>
                    <a:lnTo>
                      <a:pt x="14" y="10"/>
                    </a:lnTo>
                    <a:lnTo>
                      <a:pt x="19" y="13"/>
                    </a:lnTo>
                    <a:lnTo>
                      <a:pt x="25" y="16"/>
                    </a:lnTo>
                    <a:lnTo>
                      <a:pt x="30" y="18"/>
                    </a:lnTo>
                    <a:lnTo>
                      <a:pt x="36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4" name="Freeform 2622">
                <a:extLst>
                  <a:ext uri="{FF2B5EF4-FFF2-40B4-BE49-F238E27FC236}">
                    <a16:creationId xmlns:a16="http://schemas.microsoft.com/office/drawing/2014/main" id="{7618E726-5186-449A-A514-16916115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921"/>
                <a:ext cx="1" cy="2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1 w 3"/>
                  <a:gd name="T5" fmla="*/ 6 h 6"/>
                  <a:gd name="T6" fmla="*/ 3 w 3"/>
                  <a:gd name="T7" fmla="*/ 2 h 6"/>
                  <a:gd name="T8" fmla="*/ 3 w 3"/>
                  <a:gd name="T9" fmla="*/ 2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5" name="Freeform 2623">
                <a:extLst>
                  <a:ext uri="{FF2B5EF4-FFF2-40B4-BE49-F238E27FC236}">
                    <a16:creationId xmlns:a16="http://schemas.microsoft.com/office/drawing/2014/main" id="{C4D02274-0477-4B9B-954E-0D33CDC4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917"/>
                <a:ext cx="19" cy="5"/>
              </a:xfrm>
              <a:custGeom>
                <a:avLst/>
                <a:gdLst>
                  <a:gd name="T0" fmla="*/ 57 w 59"/>
                  <a:gd name="T1" fmla="*/ 1 h 14"/>
                  <a:gd name="T2" fmla="*/ 57 w 59"/>
                  <a:gd name="T3" fmla="*/ 0 h 14"/>
                  <a:gd name="T4" fmla="*/ 52 w 59"/>
                  <a:gd name="T5" fmla="*/ 6 h 14"/>
                  <a:gd name="T6" fmla="*/ 48 w 59"/>
                  <a:gd name="T7" fmla="*/ 9 h 14"/>
                  <a:gd name="T8" fmla="*/ 41 w 59"/>
                  <a:gd name="T9" fmla="*/ 11 h 14"/>
                  <a:gd name="T10" fmla="*/ 32 w 59"/>
                  <a:gd name="T11" fmla="*/ 13 h 14"/>
                  <a:gd name="T12" fmla="*/ 23 w 59"/>
                  <a:gd name="T13" fmla="*/ 13 h 14"/>
                  <a:gd name="T14" fmla="*/ 15 w 59"/>
                  <a:gd name="T15" fmla="*/ 13 h 14"/>
                  <a:gd name="T16" fmla="*/ 7 w 59"/>
                  <a:gd name="T17" fmla="*/ 13 h 14"/>
                  <a:gd name="T18" fmla="*/ 0 w 59"/>
                  <a:gd name="T19" fmla="*/ 13 h 14"/>
                  <a:gd name="T20" fmla="*/ 0 w 59"/>
                  <a:gd name="T21" fmla="*/ 14 h 14"/>
                  <a:gd name="T22" fmla="*/ 7 w 59"/>
                  <a:gd name="T23" fmla="*/ 14 h 14"/>
                  <a:gd name="T24" fmla="*/ 15 w 59"/>
                  <a:gd name="T25" fmla="*/ 14 h 14"/>
                  <a:gd name="T26" fmla="*/ 23 w 59"/>
                  <a:gd name="T27" fmla="*/ 14 h 14"/>
                  <a:gd name="T28" fmla="*/ 32 w 59"/>
                  <a:gd name="T29" fmla="*/ 14 h 14"/>
                  <a:gd name="T30" fmla="*/ 41 w 59"/>
                  <a:gd name="T31" fmla="*/ 13 h 14"/>
                  <a:gd name="T32" fmla="*/ 49 w 59"/>
                  <a:gd name="T33" fmla="*/ 10 h 14"/>
                  <a:gd name="T34" fmla="*/ 53 w 59"/>
                  <a:gd name="T35" fmla="*/ 7 h 14"/>
                  <a:gd name="T36" fmla="*/ 59 w 59"/>
                  <a:gd name="T37" fmla="*/ 1 h 14"/>
                  <a:gd name="T38" fmla="*/ 59 w 59"/>
                  <a:gd name="T39" fmla="*/ 0 h 14"/>
                  <a:gd name="T40" fmla="*/ 57 w 59"/>
                  <a:gd name="T4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4">
                    <a:moveTo>
                      <a:pt x="57" y="1"/>
                    </a:moveTo>
                    <a:lnTo>
                      <a:pt x="57" y="0"/>
                    </a:lnTo>
                    <a:lnTo>
                      <a:pt x="52" y="6"/>
                    </a:lnTo>
                    <a:lnTo>
                      <a:pt x="48" y="9"/>
                    </a:lnTo>
                    <a:lnTo>
                      <a:pt x="41" y="11"/>
                    </a:lnTo>
                    <a:lnTo>
                      <a:pt x="32" y="13"/>
                    </a:lnTo>
                    <a:lnTo>
                      <a:pt x="23" y="13"/>
                    </a:lnTo>
                    <a:lnTo>
                      <a:pt x="15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15" y="14"/>
                    </a:lnTo>
                    <a:lnTo>
                      <a:pt x="23" y="14"/>
                    </a:lnTo>
                    <a:lnTo>
                      <a:pt x="32" y="14"/>
                    </a:lnTo>
                    <a:lnTo>
                      <a:pt x="41" y="13"/>
                    </a:lnTo>
                    <a:lnTo>
                      <a:pt x="49" y="10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6" name="Freeform 2624">
                <a:extLst>
                  <a:ext uri="{FF2B5EF4-FFF2-40B4-BE49-F238E27FC236}">
                    <a16:creationId xmlns:a16="http://schemas.microsoft.com/office/drawing/2014/main" id="{E6634E36-E4EA-4BD8-9E4C-AA4E57744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8"/>
                <a:ext cx="11" cy="19"/>
              </a:xfrm>
              <a:custGeom>
                <a:avLst/>
                <a:gdLst>
                  <a:gd name="T0" fmla="*/ 0 w 32"/>
                  <a:gd name="T1" fmla="*/ 2 h 58"/>
                  <a:gd name="T2" fmla="*/ 6 w 32"/>
                  <a:gd name="T3" fmla="*/ 10 h 58"/>
                  <a:gd name="T4" fmla="*/ 12 w 32"/>
                  <a:gd name="T5" fmla="*/ 18 h 58"/>
                  <a:gd name="T6" fmla="*/ 15 w 32"/>
                  <a:gd name="T7" fmla="*/ 27 h 58"/>
                  <a:gd name="T8" fmla="*/ 21 w 32"/>
                  <a:gd name="T9" fmla="*/ 35 h 58"/>
                  <a:gd name="T10" fmla="*/ 23 w 32"/>
                  <a:gd name="T11" fmla="*/ 43 h 58"/>
                  <a:gd name="T12" fmla="*/ 26 w 32"/>
                  <a:gd name="T13" fmla="*/ 49 h 58"/>
                  <a:gd name="T14" fmla="*/ 30 w 32"/>
                  <a:gd name="T15" fmla="*/ 54 h 58"/>
                  <a:gd name="T16" fmla="*/ 31 w 32"/>
                  <a:gd name="T17" fmla="*/ 58 h 58"/>
                  <a:gd name="T18" fmla="*/ 32 w 32"/>
                  <a:gd name="T19" fmla="*/ 57 h 58"/>
                  <a:gd name="T20" fmla="*/ 31 w 32"/>
                  <a:gd name="T21" fmla="*/ 53 h 58"/>
                  <a:gd name="T22" fmla="*/ 27 w 32"/>
                  <a:gd name="T23" fmla="*/ 47 h 58"/>
                  <a:gd name="T24" fmla="*/ 25 w 32"/>
                  <a:gd name="T25" fmla="*/ 40 h 58"/>
                  <a:gd name="T26" fmla="*/ 22 w 32"/>
                  <a:gd name="T27" fmla="*/ 34 h 58"/>
                  <a:gd name="T28" fmla="*/ 17 w 32"/>
                  <a:gd name="T29" fmla="*/ 26 h 58"/>
                  <a:gd name="T30" fmla="*/ 13 w 32"/>
                  <a:gd name="T31" fmla="*/ 17 h 58"/>
                  <a:gd name="T32" fmla="*/ 7 w 32"/>
                  <a:gd name="T33" fmla="*/ 9 h 58"/>
                  <a:gd name="T34" fmla="*/ 3 w 32"/>
                  <a:gd name="T35" fmla="*/ 0 h 58"/>
                  <a:gd name="T36" fmla="*/ 0 w 32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2"/>
                    </a:moveTo>
                    <a:lnTo>
                      <a:pt x="6" y="10"/>
                    </a:lnTo>
                    <a:lnTo>
                      <a:pt x="12" y="18"/>
                    </a:lnTo>
                    <a:lnTo>
                      <a:pt x="15" y="27"/>
                    </a:lnTo>
                    <a:lnTo>
                      <a:pt x="21" y="35"/>
                    </a:lnTo>
                    <a:lnTo>
                      <a:pt x="23" y="43"/>
                    </a:lnTo>
                    <a:lnTo>
                      <a:pt x="26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1" y="53"/>
                    </a:lnTo>
                    <a:lnTo>
                      <a:pt x="27" y="47"/>
                    </a:lnTo>
                    <a:lnTo>
                      <a:pt x="25" y="40"/>
                    </a:lnTo>
                    <a:lnTo>
                      <a:pt x="22" y="34"/>
                    </a:lnTo>
                    <a:lnTo>
                      <a:pt x="17" y="26"/>
                    </a:lnTo>
                    <a:lnTo>
                      <a:pt x="13" y="17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7" name="Freeform 2625">
                <a:extLst>
                  <a:ext uri="{FF2B5EF4-FFF2-40B4-BE49-F238E27FC236}">
                    <a16:creationId xmlns:a16="http://schemas.microsoft.com/office/drawing/2014/main" id="{FC72D7C2-00FF-4D74-BCB0-854EF79B6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877"/>
                <a:ext cx="25" cy="22"/>
              </a:xfrm>
              <a:custGeom>
                <a:avLst/>
                <a:gdLst>
                  <a:gd name="T0" fmla="*/ 0 w 74"/>
                  <a:gd name="T1" fmla="*/ 1 h 65"/>
                  <a:gd name="T2" fmla="*/ 7 w 74"/>
                  <a:gd name="T3" fmla="*/ 8 h 65"/>
                  <a:gd name="T4" fmla="*/ 15 w 74"/>
                  <a:gd name="T5" fmla="*/ 16 h 65"/>
                  <a:gd name="T6" fmla="*/ 24 w 74"/>
                  <a:gd name="T7" fmla="*/ 25 h 65"/>
                  <a:gd name="T8" fmla="*/ 33 w 74"/>
                  <a:gd name="T9" fmla="*/ 34 h 65"/>
                  <a:gd name="T10" fmla="*/ 42 w 74"/>
                  <a:gd name="T11" fmla="*/ 43 h 65"/>
                  <a:gd name="T12" fmla="*/ 51 w 74"/>
                  <a:gd name="T13" fmla="*/ 52 h 65"/>
                  <a:gd name="T14" fmla="*/ 61 w 74"/>
                  <a:gd name="T15" fmla="*/ 60 h 65"/>
                  <a:gd name="T16" fmla="*/ 73 w 74"/>
                  <a:gd name="T17" fmla="*/ 65 h 65"/>
                  <a:gd name="T18" fmla="*/ 74 w 74"/>
                  <a:gd name="T19" fmla="*/ 64 h 65"/>
                  <a:gd name="T20" fmla="*/ 64 w 74"/>
                  <a:gd name="T21" fmla="*/ 59 h 65"/>
                  <a:gd name="T22" fmla="*/ 52 w 74"/>
                  <a:gd name="T23" fmla="*/ 51 h 65"/>
                  <a:gd name="T24" fmla="*/ 45 w 74"/>
                  <a:gd name="T25" fmla="*/ 42 h 65"/>
                  <a:gd name="T26" fmla="*/ 33 w 74"/>
                  <a:gd name="T27" fmla="*/ 33 h 65"/>
                  <a:gd name="T28" fmla="*/ 25 w 74"/>
                  <a:gd name="T29" fmla="*/ 24 h 65"/>
                  <a:gd name="T30" fmla="*/ 16 w 74"/>
                  <a:gd name="T31" fmla="*/ 15 h 65"/>
                  <a:gd name="T32" fmla="*/ 10 w 74"/>
                  <a:gd name="T33" fmla="*/ 7 h 65"/>
                  <a:gd name="T34" fmla="*/ 1 w 74"/>
                  <a:gd name="T35" fmla="*/ 0 h 65"/>
                  <a:gd name="T36" fmla="*/ 0 w 74"/>
                  <a:gd name="T3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5">
                    <a:moveTo>
                      <a:pt x="0" y="1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24" y="25"/>
                    </a:lnTo>
                    <a:lnTo>
                      <a:pt x="33" y="34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61" y="60"/>
                    </a:lnTo>
                    <a:lnTo>
                      <a:pt x="73" y="65"/>
                    </a:lnTo>
                    <a:lnTo>
                      <a:pt x="74" y="64"/>
                    </a:lnTo>
                    <a:lnTo>
                      <a:pt x="64" y="59"/>
                    </a:lnTo>
                    <a:lnTo>
                      <a:pt x="52" y="51"/>
                    </a:lnTo>
                    <a:lnTo>
                      <a:pt x="45" y="42"/>
                    </a:lnTo>
                    <a:lnTo>
                      <a:pt x="33" y="33"/>
                    </a:lnTo>
                    <a:lnTo>
                      <a:pt x="25" y="24"/>
                    </a:lnTo>
                    <a:lnTo>
                      <a:pt x="16" y="15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8" name="Freeform 2626">
                <a:extLst>
                  <a:ext uri="{FF2B5EF4-FFF2-40B4-BE49-F238E27FC236}">
                    <a16:creationId xmlns:a16="http://schemas.microsoft.com/office/drawing/2014/main" id="{D9720DC6-9A9A-477F-A200-198E5F7DF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3867"/>
                <a:ext cx="5" cy="10"/>
              </a:xfrm>
              <a:custGeom>
                <a:avLst/>
                <a:gdLst>
                  <a:gd name="T0" fmla="*/ 0 w 17"/>
                  <a:gd name="T1" fmla="*/ 0 h 30"/>
                  <a:gd name="T2" fmla="*/ 0 w 17"/>
                  <a:gd name="T3" fmla="*/ 1 h 30"/>
                  <a:gd name="T4" fmla="*/ 16 w 17"/>
                  <a:gd name="T5" fmla="*/ 30 h 30"/>
                  <a:gd name="T6" fmla="*/ 17 w 17"/>
                  <a:gd name="T7" fmla="*/ 28 h 30"/>
                  <a:gd name="T8" fmla="*/ 1 w 17"/>
                  <a:gd name="T9" fmla="*/ 0 h 30"/>
                  <a:gd name="T10" fmla="*/ 1 w 17"/>
                  <a:gd name="T11" fmla="*/ 1 h 30"/>
                  <a:gd name="T12" fmla="*/ 0 w 1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0" y="0"/>
                    </a:moveTo>
                    <a:lnTo>
                      <a:pt x="0" y="1"/>
                    </a:lnTo>
                    <a:lnTo>
                      <a:pt x="16" y="30"/>
                    </a:lnTo>
                    <a:lnTo>
                      <a:pt x="17" y="2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9" name="Freeform 2627">
                <a:extLst>
                  <a:ext uri="{FF2B5EF4-FFF2-40B4-BE49-F238E27FC236}">
                    <a16:creationId xmlns:a16="http://schemas.microsoft.com/office/drawing/2014/main" id="{4A10C968-0331-464E-8672-E3824F41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4"/>
                <a:ext cx="7" cy="14"/>
              </a:xfrm>
              <a:custGeom>
                <a:avLst/>
                <a:gdLst>
                  <a:gd name="T0" fmla="*/ 0 w 21"/>
                  <a:gd name="T1" fmla="*/ 1 h 40"/>
                  <a:gd name="T2" fmla="*/ 0 w 21"/>
                  <a:gd name="T3" fmla="*/ 1 h 40"/>
                  <a:gd name="T4" fmla="*/ 3 w 21"/>
                  <a:gd name="T5" fmla="*/ 5 h 40"/>
                  <a:gd name="T6" fmla="*/ 9 w 21"/>
                  <a:gd name="T7" fmla="*/ 11 h 40"/>
                  <a:gd name="T8" fmla="*/ 14 w 21"/>
                  <a:gd name="T9" fmla="*/ 15 h 40"/>
                  <a:gd name="T10" fmla="*/ 16 w 21"/>
                  <a:gd name="T11" fmla="*/ 21 h 40"/>
                  <a:gd name="T12" fmla="*/ 19 w 21"/>
                  <a:gd name="T13" fmla="*/ 26 h 40"/>
                  <a:gd name="T14" fmla="*/ 20 w 21"/>
                  <a:gd name="T15" fmla="*/ 29 h 40"/>
                  <a:gd name="T16" fmla="*/ 20 w 21"/>
                  <a:gd name="T17" fmla="*/ 33 h 40"/>
                  <a:gd name="T18" fmla="*/ 18 w 21"/>
                  <a:gd name="T19" fmla="*/ 39 h 40"/>
                  <a:gd name="T20" fmla="*/ 20 w 21"/>
                  <a:gd name="T21" fmla="*/ 40 h 40"/>
                  <a:gd name="T22" fmla="*/ 21 w 21"/>
                  <a:gd name="T23" fmla="*/ 33 h 40"/>
                  <a:gd name="T24" fmla="*/ 21 w 21"/>
                  <a:gd name="T25" fmla="*/ 29 h 40"/>
                  <a:gd name="T26" fmla="*/ 20 w 21"/>
                  <a:gd name="T27" fmla="*/ 23 h 40"/>
                  <a:gd name="T28" fmla="*/ 17 w 21"/>
                  <a:gd name="T29" fmla="*/ 19 h 40"/>
                  <a:gd name="T30" fmla="*/ 15 w 21"/>
                  <a:gd name="T31" fmla="*/ 14 h 40"/>
                  <a:gd name="T32" fmla="*/ 10 w 21"/>
                  <a:gd name="T33" fmla="*/ 10 h 40"/>
                  <a:gd name="T34" fmla="*/ 6 w 21"/>
                  <a:gd name="T35" fmla="*/ 4 h 40"/>
                  <a:gd name="T36" fmla="*/ 1 w 21"/>
                  <a:gd name="T37" fmla="*/ 0 h 40"/>
                  <a:gd name="T38" fmla="*/ 0 w 21"/>
                  <a:gd name="T39" fmla="*/ 0 h 40"/>
                  <a:gd name="T40" fmla="*/ 0 w 21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9" y="11"/>
                    </a:lnTo>
                    <a:lnTo>
                      <a:pt x="14" y="15"/>
                    </a:lnTo>
                    <a:lnTo>
                      <a:pt x="16" y="21"/>
                    </a:lnTo>
                    <a:lnTo>
                      <a:pt x="19" y="26"/>
                    </a:lnTo>
                    <a:lnTo>
                      <a:pt x="20" y="29"/>
                    </a:lnTo>
                    <a:lnTo>
                      <a:pt x="20" y="33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0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0" name="Freeform 2628">
                <a:extLst>
                  <a:ext uri="{FF2B5EF4-FFF2-40B4-BE49-F238E27FC236}">
                    <a16:creationId xmlns:a16="http://schemas.microsoft.com/office/drawing/2014/main" id="{46F0FFBC-9122-45FE-AD58-808FCAF1D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52"/>
                <a:ext cx="3" cy="2"/>
              </a:xfrm>
              <a:custGeom>
                <a:avLst/>
                <a:gdLst>
                  <a:gd name="T0" fmla="*/ 1 w 9"/>
                  <a:gd name="T1" fmla="*/ 1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7 h 7"/>
                  <a:gd name="T8" fmla="*/ 5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5 w 9"/>
                  <a:gd name="T15" fmla="*/ 6 h 7"/>
                  <a:gd name="T16" fmla="*/ 3 w 9"/>
                  <a:gd name="T17" fmla="*/ 5 h 7"/>
                  <a:gd name="T18" fmla="*/ 3 w 9"/>
                  <a:gd name="T19" fmla="*/ 3 h 7"/>
                  <a:gd name="T20" fmla="*/ 3 w 9"/>
                  <a:gd name="T21" fmla="*/ 1 h 7"/>
                  <a:gd name="T22" fmla="*/ 3 w 9"/>
                  <a:gd name="T23" fmla="*/ 0 h 7"/>
                  <a:gd name="T24" fmla="*/ 1 w 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1" name="Freeform 2629">
                <a:extLst>
                  <a:ext uri="{FF2B5EF4-FFF2-40B4-BE49-F238E27FC236}">
                    <a16:creationId xmlns:a16="http://schemas.microsoft.com/office/drawing/2014/main" id="{E81F9E55-FF7F-461D-AB2D-118804E74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9"/>
                <a:ext cx="35" cy="38"/>
              </a:xfrm>
              <a:custGeom>
                <a:avLst/>
                <a:gdLst>
                  <a:gd name="T0" fmla="*/ 37 w 106"/>
                  <a:gd name="T1" fmla="*/ 5 h 115"/>
                  <a:gd name="T2" fmla="*/ 23 w 106"/>
                  <a:gd name="T3" fmla="*/ 2 h 115"/>
                  <a:gd name="T4" fmla="*/ 15 w 106"/>
                  <a:gd name="T5" fmla="*/ 0 h 115"/>
                  <a:gd name="T6" fmla="*/ 8 w 106"/>
                  <a:gd name="T7" fmla="*/ 1 h 115"/>
                  <a:gd name="T8" fmla="*/ 5 w 106"/>
                  <a:gd name="T9" fmla="*/ 3 h 115"/>
                  <a:gd name="T10" fmla="*/ 3 w 106"/>
                  <a:gd name="T11" fmla="*/ 11 h 115"/>
                  <a:gd name="T12" fmla="*/ 2 w 106"/>
                  <a:gd name="T13" fmla="*/ 18 h 115"/>
                  <a:gd name="T14" fmla="*/ 2 w 106"/>
                  <a:gd name="T15" fmla="*/ 27 h 115"/>
                  <a:gd name="T16" fmla="*/ 0 w 106"/>
                  <a:gd name="T17" fmla="*/ 38 h 115"/>
                  <a:gd name="T18" fmla="*/ 12 w 106"/>
                  <a:gd name="T19" fmla="*/ 51 h 115"/>
                  <a:gd name="T20" fmla="*/ 19 w 106"/>
                  <a:gd name="T21" fmla="*/ 60 h 115"/>
                  <a:gd name="T22" fmla="*/ 30 w 106"/>
                  <a:gd name="T23" fmla="*/ 67 h 115"/>
                  <a:gd name="T24" fmla="*/ 37 w 106"/>
                  <a:gd name="T25" fmla="*/ 72 h 115"/>
                  <a:gd name="T26" fmla="*/ 44 w 106"/>
                  <a:gd name="T27" fmla="*/ 77 h 115"/>
                  <a:gd name="T28" fmla="*/ 53 w 106"/>
                  <a:gd name="T29" fmla="*/ 83 h 115"/>
                  <a:gd name="T30" fmla="*/ 63 w 106"/>
                  <a:gd name="T31" fmla="*/ 92 h 115"/>
                  <a:gd name="T32" fmla="*/ 73 w 106"/>
                  <a:gd name="T33" fmla="*/ 106 h 115"/>
                  <a:gd name="T34" fmla="*/ 79 w 106"/>
                  <a:gd name="T35" fmla="*/ 110 h 115"/>
                  <a:gd name="T36" fmla="*/ 85 w 106"/>
                  <a:gd name="T37" fmla="*/ 113 h 115"/>
                  <a:gd name="T38" fmla="*/ 88 w 106"/>
                  <a:gd name="T39" fmla="*/ 115 h 115"/>
                  <a:gd name="T40" fmla="*/ 92 w 106"/>
                  <a:gd name="T41" fmla="*/ 115 h 115"/>
                  <a:gd name="T42" fmla="*/ 96 w 106"/>
                  <a:gd name="T43" fmla="*/ 114 h 115"/>
                  <a:gd name="T44" fmla="*/ 98 w 106"/>
                  <a:gd name="T45" fmla="*/ 111 h 115"/>
                  <a:gd name="T46" fmla="*/ 101 w 106"/>
                  <a:gd name="T47" fmla="*/ 106 h 115"/>
                  <a:gd name="T48" fmla="*/ 106 w 106"/>
                  <a:gd name="T49" fmla="*/ 101 h 115"/>
                  <a:gd name="T50" fmla="*/ 104 w 106"/>
                  <a:gd name="T51" fmla="*/ 96 h 115"/>
                  <a:gd name="T52" fmla="*/ 100 w 106"/>
                  <a:gd name="T53" fmla="*/ 91 h 115"/>
                  <a:gd name="T54" fmla="*/ 98 w 106"/>
                  <a:gd name="T55" fmla="*/ 86 h 115"/>
                  <a:gd name="T56" fmla="*/ 96 w 106"/>
                  <a:gd name="T57" fmla="*/ 82 h 115"/>
                  <a:gd name="T58" fmla="*/ 81 w 106"/>
                  <a:gd name="T59" fmla="*/ 68 h 115"/>
                  <a:gd name="T60" fmla="*/ 71 w 106"/>
                  <a:gd name="T61" fmla="*/ 59 h 115"/>
                  <a:gd name="T62" fmla="*/ 63 w 106"/>
                  <a:gd name="T63" fmla="*/ 51 h 115"/>
                  <a:gd name="T64" fmla="*/ 56 w 106"/>
                  <a:gd name="T65" fmla="*/ 45 h 115"/>
                  <a:gd name="T66" fmla="*/ 52 w 106"/>
                  <a:gd name="T67" fmla="*/ 38 h 115"/>
                  <a:gd name="T68" fmla="*/ 49 w 106"/>
                  <a:gd name="T69" fmla="*/ 30 h 115"/>
                  <a:gd name="T70" fmla="*/ 44 w 106"/>
                  <a:gd name="T71" fmla="*/ 20 h 115"/>
                  <a:gd name="T72" fmla="*/ 41 w 106"/>
                  <a:gd name="T73" fmla="*/ 9 h 115"/>
                  <a:gd name="T74" fmla="*/ 39 w 106"/>
                  <a:gd name="T75" fmla="*/ 9 h 115"/>
                  <a:gd name="T76" fmla="*/ 37 w 106"/>
                  <a:gd name="T77" fmla="*/ 9 h 115"/>
                  <a:gd name="T78" fmla="*/ 37 w 106"/>
                  <a:gd name="T79" fmla="*/ 7 h 115"/>
                  <a:gd name="T80" fmla="*/ 37 w 106"/>
                  <a:gd name="T81" fmla="*/ 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15">
                    <a:moveTo>
                      <a:pt x="37" y="5"/>
                    </a:moveTo>
                    <a:lnTo>
                      <a:pt x="23" y="2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11"/>
                    </a:lnTo>
                    <a:lnTo>
                      <a:pt x="2" y="18"/>
                    </a:lnTo>
                    <a:lnTo>
                      <a:pt x="2" y="27"/>
                    </a:lnTo>
                    <a:lnTo>
                      <a:pt x="0" y="38"/>
                    </a:lnTo>
                    <a:lnTo>
                      <a:pt x="12" y="51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7" y="72"/>
                    </a:lnTo>
                    <a:lnTo>
                      <a:pt x="44" y="77"/>
                    </a:lnTo>
                    <a:lnTo>
                      <a:pt x="53" y="83"/>
                    </a:lnTo>
                    <a:lnTo>
                      <a:pt x="63" y="92"/>
                    </a:lnTo>
                    <a:lnTo>
                      <a:pt x="73" y="106"/>
                    </a:lnTo>
                    <a:lnTo>
                      <a:pt x="79" y="110"/>
                    </a:lnTo>
                    <a:lnTo>
                      <a:pt x="85" y="113"/>
                    </a:lnTo>
                    <a:lnTo>
                      <a:pt x="88" y="115"/>
                    </a:lnTo>
                    <a:lnTo>
                      <a:pt x="92" y="115"/>
                    </a:lnTo>
                    <a:lnTo>
                      <a:pt x="96" y="114"/>
                    </a:lnTo>
                    <a:lnTo>
                      <a:pt x="98" y="111"/>
                    </a:lnTo>
                    <a:lnTo>
                      <a:pt x="101" y="106"/>
                    </a:lnTo>
                    <a:lnTo>
                      <a:pt x="106" y="101"/>
                    </a:lnTo>
                    <a:lnTo>
                      <a:pt x="104" y="96"/>
                    </a:lnTo>
                    <a:lnTo>
                      <a:pt x="100" y="91"/>
                    </a:lnTo>
                    <a:lnTo>
                      <a:pt x="98" y="86"/>
                    </a:lnTo>
                    <a:lnTo>
                      <a:pt x="96" y="82"/>
                    </a:lnTo>
                    <a:lnTo>
                      <a:pt x="81" y="68"/>
                    </a:lnTo>
                    <a:lnTo>
                      <a:pt x="71" y="59"/>
                    </a:lnTo>
                    <a:lnTo>
                      <a:pt x="63" y="51"/>
                    </a:lnTo>
                    <a:lnTo>
                      <a:pt x="56" y="45"/>
                    </a:lnTo>
                    <a:lnTo>
                      <a:pt x="52" y="38"/>
                    </a:lnTo>
                    <a:lnTo>
                      <a:pt x="49" y="30"/>
                    </a:lnTo>
                    <a:lnTo>
                      <a:pt x="44" y="20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2" name="Freeform 2630">
                <a:extLst>
                  <a:ext uri="{FF2B5EF4-FFF2-40B4-BE49-F238E27FC236}">
                    <a16:creationId xmlns:a16="http://schemas.microsoft.com/office/drawing/2014/main" id="{08B6A9D2-93FE-4F9B-855D-D24901D8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8"/>
                <a:ext cx="12" cy="14"/>
              </a:xfrm>
              <a:custGeom>
                <a:avLst/>
                <a:gdLst>
                  <a:gd name="T0" fmla="*/ 1 w 38"/>
                  <a:gd name="T1" fmla="*/ 39 h 40"/>
                  <a:gd name="T2" fmla="*/ 1 w 38"/>
                  <a:gd name="T3" fmla="*/ 39 h 40"/>
                  <a:gd name="T4" fmla="*/ 3 w 38"/>
                  <a:gd name="T5" fmla="*/ 29 h 40"/>
                  <a:gd name="T6" fmla="*/ 4 w 38"/>
                  <a:gd name="T7" fmla="*/ 19 h 40"/>
                  <a:gd name="T8" fmla="*/ 4 w 38"/>
                  <a:gd name="T9" fmla="*/ 12 h 40"/>
                  <a:gd name="T10" fmla="*/ 7 w 38"/>
                  <a:gd name="T11" fmla="*/ 6 h 40"/>
                  <a:gd name="T12" fmla="*/ 10 w 38"/>
                  <a:gd name="T13" fmla="*/ 3 h 40"/>
                  <a:gd name="T14" fmla="*/ 16 w 38"/>
                  <a:gd name="T15" fmla="*/ 3 h 40"/>
                  <a:gd name="T16" fmla="*/ 24 w 38"/>
                  <a:gd name="T17" fmla="*/ 3 h 40"/>
                  <a:gd name="T18" fmla="*/ 37 w 38"/>
                  <a:gd name="T19" fmla="*/ 7 h 40"/>
                  <a:gd name="T20" fmla="*/ 38 w 38"/>
                  <a:gd name="T21" fmla="*/ 6 h 40"/>
                  <a:gd name="T22" fmla="*/ 24 w 38"/>
                  <a:gd name="T23" fmla="*/ 3 h 40"/>
                  <a:gd name="T24" fmla="*/ 16 w 38"/>
                  <a:gd name="T25" fmla="*/ 0 h 40"/>
                  <a:gd name="T26" fmla="*/ 9 w 38"/>
                  <a:gd name="T27" fmla="*/ 2 h 40"/>
                  <a:gd name="T28" fmla="*/ 5 w 38"/>
                  <a:gd name="T29" fmla="*/ 5 h 40"/>
                  <a:gd name="T30" fmla="*/ 3 w 38"/>
                  <a:gd name="T31" fmla="*/ 12 h 40"/>
                  <a:gd name="T32" fmla="*/ 3 w 38"/>
                  <a:gd name="T33" fmla="*/ 19 h 40"/>
                  <a:gd name="T34" fmla="*/ 1 w 38"/>
                  <a:gd name="T35" fmla="*/ 29 h 40"/>
                  <a:gd name="T36" fmla="*/ 0 w 38"/>
                  <a:gd name="T37" fmla="*/ 39 h 40"/>
                  <a:gd name="T38" fmla="*/ 0 w 38"/>
                  <a:gd name="T39" fmla="*/ 40 h 40"/>
                  <a:gd name="T40" fmla="*/ 1 w 38"/>
                  <a:gd name="T4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0">
                    <a:moveTo>
                      <a:pt x="1" y="39"/>
                    </a:moveTo>
                    <a:lnTo>
                      <a:pt x="1" y="39"/>
                    </a:lnTo>
                    <a:lnTo>
                      <a:pt x="3" y="29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24" y="3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1" y="2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3" name="Freeform 2631">
                <a:extLst>
                  <a:ext uri="{FF2B5EF4-FFF2-40B4-BE49-F238E27FC236}">
                    <a16:creationId xmlns:a16="http://schemas.microsoft.com/office/drawing/2014/main" id="{A612F314-DF47-462B-B7A2-6843FD4C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32"/>
                <a:ext cx="25" cy="23"/>
              </a:xfrm>
              <a:custGeom>
                <a:avLst/>
                <a:gdLst>
                  <a:gd name="T0" fmla="*/ 75 w 75"/>
                  <a:gd name="T1" fmla="*/ 69 h 71"/>
                  <a:gd name="T2" fmla="*/ 64 w 75"/>
                  <a:gd name="T3" fmla="*/ 54 h 71"/>
                  <a:gd name="T4" fmla="*/ 55 w 75"/>
                  <a:gd name="T5" fmla="*/ 45 h 71"/>
                  <a:gd name="T6" fmla="*/ 46 w 75"/>
                  <a:gd name="T7" fmla="*/ 39 h 71"/>
                  <a:gd name="T8" fmla="*/ 38 w 75"/>
                  <a:gd name="T9" fmla="*/ 35 h 71"/>
                  <a:gd name="T10" fmla="*/ 32 w 75"/>
                  <a:gd name="T11" fmla="*/ 30 h 71"/>
                  <a:gd name="T12" fmla="*/ 23 w 75"/>
                  <a:gd name="T13" fmla="*/ 24 h 71"/>
                  <a:gd name="T14" fmla="*/ 14 w 75"/>
                  <a:gd name="T15" fmla="*/ 15 h 71"/>
                  <a:gd name="T16" fmla="*/ 1 w 75"/>
                  <a:gd name="T17" fmla="*/ 0 h 71"/>
                  <a:gd name="T18" fmla="*/ 0 w 75"/>
                  <a:gd name="T19" fmla="*/ 2 h 71"/>
                  <a:gd name="T20" fmla="*/ 12 w 75"/>
                  <a:gd name="T21" fmla="*/ 16 h 71"/>
                  <a:gd name="T22" fmla="*/ 20 w 75"/>
                  <a:gd name="T23" fmla="*/ 25 h 71"/>
                  <a:gd name="T24" fmla="*/ 29 w 75"/>
                  <a:gd name="T25" fmla="*/ 31 h 71"/>
                  <a:gd name="T26" fmla="*/ 37 w 75"/>
                  <a:gd name="T27" fmla="*/ 36 h 71"/>
                  <a:gd name="T28" fmla="*/ 44 w 75"/>
                  <a:gd name="T29" fmla="*/ 40 h 71"/>
                  <a:gd name="T30" fmla="*/ 54 w 75"/>
                  <a:gd name="T31" fmla="*/ 46 h 71"/>
                  <a:gd name="T32" fmla="*/ 63 w 75"/>
                  <a:gd name="T33" fmla="*/ 56 h 71"/>
                  <a:gd name="T34" fmla="*/ 74 w 75"/>
                  <a:gd name="T35" fmla="*/ 71 h 71"/>
                  <a:gd name="T36" fmla="*/ 75 w 75"/>
                  <a:gd name="T37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71">
                    <a:moveTo>
                      <a:pt x="75" y="69"/>
                    </a:moveTo>
                    <a:lnTo>
                      <a:pt x="64" y="54"/>
                    </a:lnTo>
                    <a:lnTo>
                      <a:pt x="55" y="45"/>
                    </a:lnTo>
                    <a:lnTo>
                      <a:pt x="46" y="39"/>
                    </a:lnTo>
                    <a:lnTo>
                      <a:pt x="38" y="35"/>
                    </a:lnTo>
                    <a:lnTo>
                      <a:pt x="32" y="30"/>
                    </a:lnTo>
                    <a:lnTo>
                      <a:pt x="23" y="24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6"/>
                    </a:lnTo>
                    <a:lnTo>
                      <a:pt x="20" y="25"/>
                    </a:lnTo>
                    <a:lnTo>
                      <a:pt x="29" y="31"/>
                    </a:lnTo>
                    <a:lnTo>
                      <a:pt x="37" y="36"/>
                    </a:lnTo>
                    <a:lnTo>
                      <a:pt x="44" y="40"/>
                    </a:lnTo>
                    <a:lnTo>
                      <a:pt x="54" y="46"/>
                    </a:lnTo>
                    <a:lnTo>
                      <a:pt x="63" y="56"/>
                    </a:lnTo>
                    <a:lnTo>
                      <a:pt x="74" y="71"/>
                    </a:lnTo>
                    <a:lnTo>
                      <a:pt x="7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4" name="Freeform 2632">
                <a:extLst>
                  <a:ext uri="{FF2B5EF4-FFF2-40B4-BE49-F238E27FC236}">
                    <a16:creationId xmlns:a16="http://schemas.microsoft.com/office/drawing/2014/main" id="{F4CE785B-12BE-4E93-B8AA-7CB705E9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952"/>
                <a:ext cx="12" cy="5"/>
              </a:xfrm>
              <a:custGeom>
                <a:avLst/>
                <a:gdLst>
                  <a:gd name="T0" fmla="*/ 33 w 34"/>
                  <a:gd name="T1" fmla="*/ 1 h 15"/>
                  <a:gd name="T2" fmla="*/ 33 w 34"/>
                  <a:gd name="T3" fmla="*/ 0 h 15"/>
                  <a:gd name="T4" fmla="*/ 28 w 34"/>
                  <a:gd name="T5" fmla="*/ 6 h 15"/>
                  <a:gd name="T6" fmla="*/ 25 w 34"/>
                  <a:gd name="T7" fmla="*/ 10 h 15"/>
                  <a:gd name="T8" fmla="*/ 23 w 34"/>
                  <a:gd name="T9" fmla="*/ 13 h 15"/>
                  <a:gd name="T10" fmla="*/ 20 w 34"/>
                  <a:gd name="T11" fmla="*/ 14 h 15"/>
                  <a:gd name="T12" fmla="*/ 16 w 34"/>
                  <a:gd name="T13" fmla="*/ 14 h 15"/>
                  <a:gd name="T14" fmla="*/ 14 w 34"/>
                  <a:gd name="T15" fmla="*/ 12 h 15"/>
                  <a:gd name="T16" fmla="*/ 8 w 34"/>
                  <a:gd name="T17" fmla="*/ 9 h 15"/>
                  <a:gd name="T18" fmla="*/ 3 w 34"/>
                  <a:gd name="T19" fmla="*/ 6 h 15"/>
                  <a:gd name="T20" fmla="*/ 0 w 34"/>
                  <a:gd name="T21" fmla="*/ 6 h 15"/>
                  <a:gd name="T22" fmla="*/ 6 w 34"/>
                  <a:gd name="T23" fmla="*/ 11 h 15"/>
                  <a:gd name="T24" fmla="*/ 12 w 34"/>
                  <a:gd name="T25" fmla="*/ 13 h 15"/>
                  <a:gd name="T26" fmla="*/ 16 w 34"/>
                  <a:gd name="T27" fmla="*/ 15 h 15"/>
                  <a:gd name="T28" fmla="*/ 20 w 34"/>
                  <a:gd name="T29" fmla="*/ 15 h 15"/>
                  <a:gd name="T30" fmla="*/ 25 w 34"/>
                  <a:gd name="T31" fmla="*/ 14 h 15"/>
                  <a:gd name="T32" fmla="*/ 27 w 34"/>
                  <a:gd name="T33" fmla="*/ 11 h 15"/>
                  <a:gd name="T34" fmla="*/ 31 w 34"/>
                  <a:gd name="T35" fmla="*/ 6 h 15"/>
                  <a:gd name="T36" fmla="*/ 34 w 34"/>
                  <a:gd name="T37" fmla="*/ 1 h 15"/>
                  <a:gd name="T38" fmla="*/ 34 w 34"/>
                  <a:gd name="T39" fmla="*/ 1 h 15"/>
                  <a:gd name="T40" fmla="*/ 33 w 34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5">
                    <a:moveTo>
                      <a:pt x="33" y="1"/>
                    </a:moveTo>
                    <a:lnTo>
                      <a:pt x="33" y="0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3" y="13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6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7" y="11"/>
                    </a:lnTo>
                    <a:lnTo>
                      <a:pt x="31" y="6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5" name="Freeform 2633">
                <a:extLst>
                  <a:ext uri="{FF2B5EF4-FFF2-40B4-BE49-F238E27FC236}">
                    <a16:creationId xmlns:a16="http://schemas.microsoft.com/office/drawing/2014/main" id="{55B4EFC8-DDFD-420D-B013-32675205C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946"/>
                <a:ext cx="4" cy="6"/>
              </a:xfrm>
              <a:custGeom>
                <a:avLst/>
                <a:gdLst>
                  <a:gd name="T0" fmla="*/ 0 w 11"/>
                  <a:gd name="T1" fmla="*/ 1 h 19"/>
                  <a:gd name="T2" fmla="*/ 1 w 11"/>
                  <a:gd name="T3" fmla="*/ 5 h 19"/>
                  <a:gd name="T4" fmla="*/ 4 w 11"/>
                  <a:gd name="T5" fmla="*/ 10 h 19"/>
                  <a:gd name="T6" fmla="*/ 8 w 11"/>
                  <a:gd name="T7" fmla="*/ 15 h 19"/>
                  <a:gd name="T8" fmla="*/ 10 w 11"/>
                  <a:gd name="T9" fmla="*/ 19 h 19"/>
                  <a:gd name="T10" fmla="*/ 11 w 11"/>
                  <a:gd name="T11" fmla="*/ 19 h 19"/>
                  <a:gd name="T12" fmla="*/ 10 w 11"/>
                  <a:gd name="T13" fmla="*/ 14 h 19"/>
                  <a:gd name="T14" fmla="*/ 7 w 11"/>
                  <a:gd name="T15" fmla="*/ 9 h 19"/>
                  <a:gd name="T16" fmla="*/ 3 w 11"/>
                  <a:gd name="T17" fmla="*/ 4 h 19"/>
                  <a:gd name="T18" fmla="*/ 1 w 11"/>
                  <a:gd name="T19" fmla="*/ 0 h 19"/>
                  <a:gd name="T20" fmla="*/ 0 w 11"/>
                  <a:gd name="T2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0" y="1"/>
                    </a:moveTo>
                    <a:lnTo>
                      <a:pt x="1" y="5"/>
                    </a:lnTo>
                    <a:lnTo>
                      <a:pt x="4" y="10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6" name="Freeform 2634">
                <a:extLst>
                  <a:ext uri="{FF2B5EF4-FFF2-40B4-BE49-F238E27FC236}">
                    <a16:creationId xmlns:a16="http://schemas.microsoft.com/office/drawing/2014/main" id="{C6FE8B00-10B2-4895-9F16-3CC04045A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922"/>
                <a:ext cx="19" cy="25"/>
              </a:xfrm>
              <a:custGeom>
                <a:avLst/>
                <a:gdLst>
                  <a:gd name="T0" fmla="*/ 1 w 57"/>
                  <a:gd name="T1" fmla="*/ 2 h 75"/>
                  <a:gd name="T2" fmla="*/ 0 w 57"/>
                  <a:gd name="T3" fmla="*/ 1 h 75"/>
                  <a:gd name="T4" fmla="*/ 4 w 57"/>
                  <a:gd name="T5" fmla="*/ 13 h 75"/>
                  <a:gd name="T6" fmla="*/ 8 w 57"/>
                  <a:gd name="T7" fmla="*/ 23 h 75"/>
                  <a:gd name="T8" fmla="*/ 12 w 57"/>
                  <a:gd name="T9" fmla="*/ 31 h 75"/>
                  <a:gd name="T10" fmla="*/ 15 w 57"/>
                  <a:gd name="T11" fmla="*/ 37 h 75"/>
                  <a:gd name="T12" fmla="*/ 22 w 57"/>
                  <a:gd name="T13" fmla="*/ 43 h 75"/>
                  <a:gd name="T14" fmla="*/ 30 w 57"/>
                  <a:gd name="T15" fmla="*/ 51 h 75"/>
                  <a:gd name="T16" fmla="*/ 40 w 57"/>
                  <a:gd name="T17" fmla="*/ 61 h 75"/>
                  <a:gd name="T18" fmla="*/ 55 w 57"/>
                  <a:gd name="T19" fmla="*/ 75 h 75"/>
                  <a:gd name="T20" fmla="*/ 57 w 57"/>
                  <a:gd name="T21" fmla="*/ 73 h 75"/>
                  <a:gd name="T22" fmla="*/ 42 w 57"/>
                  <a:gd name="T23" fmla="*/ 60 h 75"/>
                  <a:gd name="T24" fmla="*/ 32 w 57"/>
                  <a:gd name="T25" fmla="*/ 50 h 75"/>
                  <a:gd name="T26" fmla="*/ 24 w 57"/>
                  <a:gd name="T27" fmla="*/ 42 h 75"/>
                  <a:gd name="T28" fmla="*/ 18 w 57"/>
                  <a:gd name="T29" fmla="*/ 36 h 75"/>
                  <a:gd name="T30" fmla="*/ 13 w 57"/>
                  <a:gd name="T31" fmla="*/ 29 h 75"/>
                  <a:gd name="T32" fmla="*/ 10 w 57"/>
                  <a:gd name="T33" fmla="*/ 22 h 75"/>
                  <a:gd name="T34" fmla="*/ 5 w 57"/>
                  <a:gd name="T35" fmla="*/ 13 h 75"/>
                  <a:gd name="T36" fmla="*/ 1 w 57"/>
                  <a:gd name="T37" fmla="*/ 1 h 75"/>
                  <a:gd name="T38" fmla="*/ 1 w 57"/>
                  <a:gd name="T39" fmla="*/ 0 h 75"/>
                  <a:gd name="T40" fmla="*/ 1 w 57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75">
                    <a:moveTo>
                      <a:pt x="1" y="2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51"/>
                    </a:lnTo>
                    <a:lnTo>
                      <a:pt x="40" y="61"/>
                    </a:lnTo>
                    <a:lnTo>
                      <a:pt x="55" y="75"/>
                    </a:lnTo>
                    <a:lnTo>
                      <a:pt x="57" y="73"/>
                    </a:lnTo>
                    <a:lnTo>
                      <a:pt x="42" y="60"/>
                    </a:lnTo>
                    <a:lnTo>
                      <a:pt x="32" y="50"/>
                    </a:lnTo>
                    <a:lnTo>
                      <a:pt x="24" y="42"/>
                    </a:lnTo>
                    <a:lnTo>
                      <a:pt x="18" y="36"/>
                    </a:lnTo>
                    <a:lnTo>
                      <a:pt x="13" y="29"/>
                    </a:lnTo>
                    <a:lnTo>
                      <a:pt x="10" y="22"/>
                    </a:lnTo>
                    <a:lnTo>
                      <a:pt x="5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7" name="Freeform 2635">
                <a:extLst>
                  <a:ext uri="{FF2B5EF4-FFF2-40B4-BE49-F238E27FC236}">
                    <a16:creationId xmlns:a16="http://schemas.microsoft.com/office/drawing/2014/main" id="{7B3D3587-ECDE-4D13-B2C7-2AF49084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0"/>
                <a:ext cx="1" cy="2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1 h 7"/>
                  <a:gd name="T4" fmla="*/ 0 w 5"/>
                  <a:gd name="T5" fmla="*/ 2 h 7"/>
                  <a:gd name="T6" fmla="*/ 1 w 5"/>
                  <a:gd name="T7" fmla="*/ 5 h 7"/>
                  <a:gd name="T8" fmla="*/ 4 w 5"/>
                  <a:gd name="T9" fmla="*/ 6 h 7"/>
                  <a:gd name="T10" fmla="*/ 5 w 5"/>
                  <a:gd name="T11" fmla="*/ 7 h 7"/>
                  <a:gd name="T12" fmla="*/ 5 w 5"/>
                  <a:gd name="T13" fmla="*/ 4 h 7"/>
                  <a:gd name="T14" fmla="*/ 4 w 5"/>
                  <a:gd name="T15" fmla="*/ 5 h 7"/>
                  <a:gd name="T16" fmla="*/ 2 w 5"/>
                  <a:gd name="T17" fmla="*/ 4 h 7"/>
                  <a:gd name="T18" fmla="*/ 4 w 5"/>
                  <a:gd name="T19" fmla="*/ 2 h 7"/>
                  <a:gd name="T20" fmla="*/ 2 w 5"/>
                  <a:gd name="T21" fmla="*/ 1 h 7"/>
                  <a:gd name="T22" fmla="*/ 2 w 5"/>
                  <a:gd name="T23" fmla="*/ 0 h 7"/>
                  <a:gd name="T24" fmla="*/ 1 w 5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8" name="Freeform 2636">
                <a:extLst>
                  <a:ext uri="{FF2B5EF4-FFF2-40B4-BE49-F238E27FC236}">
                    <a16:creationId xmlns:a16="http://schemas.microsoft.com/office/drawing/2014/main" id="{97AC2955-9D28-48D6-B529-5FBAAFB8C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4"/>
                <a:ext cx="55" cy="56"/>
              </a:xfrm>
              <a:custGeom>
                <a:avLst/>
                <a:gdLst>
                  <a:gd name="T0" fmla="*/ 38 w 167"/>
                  <a:gd name="T1" fmla="*/ 6 h 167"/>
                  <a:gd name="T2" fmla="*/ 29 w 167"/>
                  <a:gd name="T3" fmla="*/ 4 h 167"/>
                  <a:gd name="T4" fmla="*/ 22 w 167"/>
                  <a:gd name="T5" fmla="*/ 0 h 167"/>
                  <a:gd name="T6" fmla="*/ 14 w 167"/>
                  <a:gd name="T7" fmla="*/ 2 h 167"/>
                  <a:gd name="T8" fmla="*/ 10 w 167"/>
                  <a:gd name="T9" fmla="*/ 7 h 167"/>
                  <a:gd name="T10" fmla="*/ 0 w 167"/>
                  <a:gd name="T11" fmla="*/ 8 h 167"/>
                  <a:gd name="T12" fmla="*/ 5 w 167"/>
                  <a:gd name="T13" fmla="*/ 30 h 167"/>
                  <a:gd name="T14" fmla="*/ 5 w 167"/>
                  <a:gd name="T15" fmla="*/ 38 h 167"/>
                  <a:gd name="T16" fmla="*/ 7 w 167"/>
                  <a:gd name="T17" fmla="*/ 44 h 167"/>
                  <a:gd name="T18" fmla="*/ 10 w 167"/>
                  <a:gd name="T19" fmla="*/ 51 h 167"/>
                  <a:gd name="T20" fmla="*/ 11 w 167"/>
                  <a:gd name="T21" fmla="*/ 59 h 167"/>
                  <a:gd name="T22" fmla="*/ 20 w 167"/>
                  <a:gd name="T23" fmla="*/ 64 h 167"/>
                  <a:gd name="T24" fmla="*/ 29 w 167"/>
                  <a:gd name="T25" fmla="*/ 72 h 167"/>
                  <a:gd name="T26" fmla="*/ 39 w 167"/>
                  <a:gd name="T27" fmla="*/ 78 h 167"/>
                  <a:gd name="T28" fmla="*/ 47 w 167"/>
                  <a:gd name="T29" fmla="*/ 80 h 167"/>
                  <a:gd name="T30" fmla="*/ 66 w 167"/>
                  <a:gd name="T31" fmla="*/ 91 h 167"/>
                  <a:gd name="T32" fmla="*/ 86 w 167"/>
                  <a:gd name="T33" fmla="*/ 115 h 167"/>
                  <a:gd name="T34" fmla="*/ 105 w 167"/>
                  <a:gd name="T35" fmla="*/ 142 h 167"/>
                  <a:gd name="T36" fmla="*/ 120 w 167"/>
                  <a:gd name="T37" fmla="*/ 162 h 167"/>
                  <a:gd name="T38" fmla="*/ 131 w 167"/>
                  <a:gd name="T39" fmla="*/ 164 h 167"/>
                  <a:gd name="T40" fmla="*/ 142 w 167"/>
                  <a:gd name="T41" fmla="*/ 167 h 167"/>
                  <a:gd name="T42" fmla="*/ 149 w 167"/>
                  <a:gd name="T43" fmla="*/ 164 h 167"/>
                  <a:gd name="T44" fmla="*/ 154 w 167"/>
                  <a:gd name="T45" fmla="*/ 160 h 167"/>
                  <a:gd name="T46" fmla="*/ 160 w 167"/>
                  <a:gd name="T47" fmla="*/ 154 h 167"/>
                  <a:gd name="T48" fmla="*/ 164 w 167"/>
                  <a:gd name="T49" fmla="*/ 147 h 167"/>
                  <a:gd name="T50" fmla="*/ 167 w 167"/>
                  <a:gd name="T51" fmla="*/ 140 h 167"/>
                  <a:gd name="T52" fmla="*/ 167 w 167"/>
                  <a:gd name="T53" fmla="*/ 129 h 167"/>
                  <a:gd name="T54" fmla="*/ 160 w 167"/>
                  <a:gd name="T55" fmla="*/ 122 h 167"/>
                  <a:gd name="T56" fmla="*/ 153 w 167"/>
                  <a:gd name="T57" fmla="*/ 112 h 167"/>
                  <a:gd name="T58" fmla="*/ 145 w 167"/>
                  <a:gd name="T59" fmla="*/ 101 h 167"/>
                  <a:gd name="T60" fmla="*/ 139 w 167"/>
                  <a:gd name="T61" fmla="*/ 95 h 167"/>
                  <a:gd name="T62" fmla="*/ 127 w 167"/>
                  <a:gd name="T63" fmla="*/ 92 h 167"/>
                  <a:gd name="T64" fmla="*/ 113 w 167"/>
                  <a:gd name="T65" fmla="*/ 78 h 167"/>
                  <a:gd name="T66" fmla="*/ 98 w 167"/>
                  <a:gd name="T67" fmla="*/ 60 h 167"/>
                  <a:gd name="T68" fmla="*/ 85 w 167"/>
                  <a:gd name="T69" fmla="*/ 50 h 167"/>
                  <a:gd name="T70" fmla="*/ 79 w 167"/>
                  <a:gd name="T71" fmla="*/ 38 h 167"/>
                  <a:gd name="T72" fmla="*/ 77 w 167"/>
                  <a:gd name="T73" fmla="*/ 31 h 167"/>
                  <a:gd name="T74" fmla="*/ 72 w 167"/>
                  <a:gd name="T75" fmla="*/ 25 h 167"/>
                  <a:gd name="T76" fmla="*/ 67 w 167"/>
                  <a:gd name="T77" fmla="*/ 20 h 167"/>
                  <a:gd name="T78" fmla="*/ 58 w 167"/>
                  <a:gd name="T79" fmla="*/ 16 h 167"/>
                  <a:gd name="T80" fmla="*/ 44 w 167"/>
                  <a:gd name="T81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7">
                    <a:moveTo>
                      <a:pt x="42" y="6"/>
                    </a:moveTo>
                    <a:lnTo>
                      <a:pt x="38" y="6"/>
                    </a:lnTo>
                    <a:lnTo>
                      <a:pt x="32" y="5"/>
                    </a:lnTo>
                    <a:lnTo>
                      <a:pt x="29" y="4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51"/>
                    </a:lnTo>
                    <a:lnTo>
                      <a:pt x="11" y="55"/>
                    </a:lnTo>
                    <a:lnTo>
                      <a:pt x="11" y="59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3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9" y="78"/>
                    </a:lnTo>
                    <a:lnTo>
                      <a:pt x="43" y="80"/>
                    </a:lnTo>
                    <a:lnTo>
                      <a:pt x="47" y="80"/>
                    </a:lnTo>
                    <a:lnTo>
                      <a:pt x="56" y="85"/>
                    </a:lnTo>
                    <a:lnTo>
                      <a:pt x="66" y="91"/>
                    </a:lnTo>
                    <a:lnTo>
                      <a:pt x="75" y="103"/>
                    </a:lnTo>
                    <a:lnTo>
                      <a:pt x="86" y="115"/>
                    </a:lnTo>
                    <a:lnTo>
                      <a:pt x="96" y="129"/>
                    </a:lnTo>
                    <a:lnTo>
                      <a:pt x="105" y="142"/>
                    </a:lnTo>
                    <a:lnTo>
                      <a:pt x="113" y="154"/>
                    </a:lnTo>
                    <a:lnTo>
                      <a:pt x="120" y="162"/>
                    </a:lnTo>
                    <a:lnTo>
                      <a:pt x="126" y="164"/>
                    </a:lnTo>
                    <a:lnTo>
                      <a:pt x="131" y="164"/>
                    </a:lnTo>
                    <a:lnTo>
                      <a:pt x="137" y="167"/>
                    </a:lnTo>
                    <a:lnTo>
                      <a:pt x="142" y="167"/>
                    </a:lnTo>
                    <a:lnTo>
                      <a:pt x="145" y="167"/>
                    </a:lnTo>
                    <a:lnTo>
                      <a:pt x="149" y="164"/>
                    </a:lnTo>
                    <a:lnTo>
                      <a:pt x="152" y="163"/>
                    </a:lnTo>
                    <a:lnTo>
                      <a:pt x="154" y="160"/>
                    </a:lnTo>
                    <a:lnTo>
                      <a:pt x="158" y="156"/>
                    </a:lnTo>
                    <a:lnTo>
                      <a:pt x="160" y="154"/>
                    </a:lnTo>
                    <a:lnTo>
                      <a:pt x="163" y="152"/>
                    </a:lnTo>
                    <a:lnTo>
                      <a:pt x="164" y="147"/>
                    </a:lnTo>
                    <a:lnTo>
                      <a:pt x="166" y="144"/>
                    </a:lnTo>
                    <a:lnTo>
                      <a:pt x="167" y="140"/>
                    </a:lnTo>
                    <a:lnTo>
                      <a:pt x="167" y="135"/>
                    </a:lnTo>
                    <a:lnTo>
                      <a:pt x="167" y="129"/>
                    </a:lnTo>
                    <a:lnTo>
                      <a:pt x="164" y="126"/>
                    </a:lnTo>
                    <a:lnTo>
                      <a:pt x="160" y="122"/>
                    </a:lnTo>
                    <a:lnTo>
                      <a:pt x="157" y="117"/>
                    </a:lnTo>
                    <a:lnTo>
                      <a:pt x="153" y="112"/>
                    </a:lnTo>
                    <a:lnTo>
                      <a:pt x="149" y="107"/>
                    </a:lnTo>
                    <a:lnTo>
                      <a:pt x="145" y="101"/>
                    </a:lnTo>
                    <a:lnTo>
                      <a:pt x="141" y="97"/>
                    </a:lnTo>
                    <a:lnTo>
                      <a:pt x="139" y="95"/>
                    </a:lnTo>
                    <a:lnTo>
                      <a:pt x="134" y="97"/>
                    </a:lnTo>
                    <a:lnTo>
                      <a:pt x="127" y="92"/>
                    </a:lnTo>
                    <a:lnTo>
                      <a:pt x="121" y="87"/>
                    </a:lnTo>
                    <a:lnTo>
                      <a:pt x="113" y="78"/>
                    </a:lnTo>
                    <a:lnTo>
                      <a:pt x="106" y="69"/>
                    </a:lnTo>
                    <a:lnTo>
                      <a:pt x="98" y="60"/>
                    </a:lnTo>
                    <a:lnTo>
                      <a:pt x="92" y="54"/>
                    </a:lnTo>
                    <a:lnTo>
                      <a:pt x="85" y="50"/>
                    </a:lnTo>
                    <a:lnTo>
                      <a:pt x="80" y="42"/>
                    </a:lnTo>
                    <a:lnTo>
                      <a:pt x="79" y="38"/>
                    </a:lnTo>
                    <a:lnTo>
                      <a:pt x="78" y="34"/>
                    </a:lnTo>
                    <a:lnTo>
                      <a:pt x="77" y="31"/>
                    </a:lnTo>
                    <a:lnTo>
                      <a:pt x="75" y="29"/>
                    </a:lnTo>
                    <a:lnTo>
                      <a:pt x="72" y="25"/>
                    </a:lnTo>
                    <a:lnTo>
                      <a:pt x="69" y="23"/>
                    </a:lnTo>
                    <a:lnTo>
                      <a:pt x="67" y="20"/>
                    </a:lnTo>
                    <a:lnTo>
                      <a:pt x="63" y="16"/>
                    </a:lnTo>
                    <a:lnTo>
                      <a:pt x="58" y="16"/>
                    </a:lnTo>
                    <a:lnTo>
                      <a:pt x="52" y="13"/>
                    </a:lnTo>
                    <a:lnTo>
                      <a:pt x="44" y="9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9" name="Freeform 2637">
                <a:extLst>
                  <a:ext uri="{FF2B5EF4-FFF2-40B4-BE49-F238E27FC236}">
                    <a16:creationId xmlns:a16="http://schemas.microsoft.com/office/drawing/2014/main" id="{212F0C38-6354-44EA-9E88-37C73597E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884"/>
                <a:ext cx="10" cy="2"/>
              </a:xfrm>
              <a:custGeom>
                <a:avLst/>
                <a:gdLst>
                  <a:gd name="T0" fmla="*/ 1 w 31"/>
                  <a:gd name="T1" fmla="*/ 4 h 7"/>
                  <a:gd name="T2" fmla="*/ 1 w 31"/>
                  <a:gd name="T3" fmla="*/ 5 h 7"/>
                  <a:gd name="T4" fmla="*/ 6 w 31"/>
                  <a:gd name="T5" fmla="*/ 3 h 7"/>
                  <a:gd name="T6" fmla="*/ 9 w 31"/>
                  <a:gd name="T7" fmla="*/ 1 h 7"/>
                  <a:gd name="T8" fmla="*/ 12 w 31"/>
                  <a:gd name="T9" fmla="*/ 1 h 7"/>
                  <a:gd name="T10" fmla="*/ 14 w 31"/>
                  <a:gd name="T11" fmla="*/ 3 h 7"/>
                  <a:gd name="T12" fmla="*/ 18 w 31"/>
                  <a:gd name="T13" fmla="*/ 5 h 7"/>
                  <a:gd name="T14" fmla="*/ 22 w 31"/>
                  <a:gd name="T15" fmla="*/ 6 h 7"/>
                  <a:gd name="T16" fmla="*/ 27 w 31"/>
                  <a:gd name="T17" fmla="*/ 7 h 7"/>
                  <a:gd name="T18" fmla="*/ 31 w 31"/>
                  <a:gd name="T19" fmla="*/ 7 h 7"/>
                  <a:gd name="T20" fmla="*/ 31 w 31"/>
                  <a:gd name="T21" fmla="*/ 5 h 7"/>
                  <a:gd name="T22" fmla="*/ 27 w 31"/>
                  <a:gd name="T23" fmla="*/ 5 h 7"/>
                  <a:gd name="T24" fmla="*/ 22 w 31"/>
                  <a:gd name="T25" fmla="*/ 5 h 7"/>
                  <a:gd name="T26" fmla="*/ 20 w 31"/>
                  <a:gd name="T27" fmla="*/ 3 h 7"/>
                  <a:gd name="T28" fmla="*/ 16 w 31"/>
                  <a:gd name="T29" fmla="*/ 1 h 7"/>
                  <a:gd name="T30" fmla="*/ 12 w 31"/>
                  <a:gd name="T31" fmla="*/ 0 h 7"/>
                  <a:gd name="T32" fmla="*/ 9 w 31"/>
                  <a:gd name="T33" fmla="*/ 0 h 7"/>
                  <a:gd name="T34" fmla="*/ 3 w 31"/>
                  <a:gd name="T35" fmla="*/ 0 h 7"/>
                  <a:gd name="T36" fmla="*/ 0 w 31"/>
                  <a:gd name="T37" fmla="*/ 3 h 7"/>
                  <a:gd name="T38" fmla="*/ 0 w 31"/>
                  <a:gd name="T39" fmla="*/ 4 h 7"/>
                  <a:gd name="T40" fmla="*/ 1 w 3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1" y="4"/>
                    </a:moveTo>
                    <a:lnTo>
                      <a:pt x="1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0" name="Freeform 2638">
                <a:extLst>
                  <a:ext uri="{FF2B5EF4-FFF2-40B4-BE49-F238E27FC236}">
                    <a16:creationId xmlns:a16="http://schemas.microsoft.com/office/drawing/2014/main" id="{2E91A837-55DA-4414-9C73-3BFB242E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5"/>
                <a:ext cx="4" cy="3"/>
              </a:xfrm>
              <a:custGeom>
                <a:avLst/>
                <a:gdLst>
                  <a:gd name="T0" fmla="*/ 2 w 13"/>
                  <a:gd name="T1" fmla="*/ 7 h 7"/>
                  <a:gd name="T2" fmla="*/ 2 w 13"/>
                  <a:gd name="T3" fmla="*/ 5 h 7"/>
                  <a:gd name="T4" fmla="*/ 6 w 13"/>
                  <a:gd name="T5" fmla="*/ 4 h 7"/>
                  <a:gd name="T6" fmla="*/ 12 w 13"/>
                  <a:gd name="T7" fmla="*/ 4 h 7"/>
                  <a:gd name="T8" fmla="*/ 13 w 13"/>
                  <a:gd name="T9" fmla="*/ 0 h 7"/>
                  <a:gd name="T10" fmla="*/ 12 w 13"/>
                  <a:gd name="T11" fmla="*/ 0 h 7"/>
                  <a:gd name="T12" fmla="*/ 11 w 13"/>
                  <a:gd name="T13" fmla="*/ 2 h 7"/>
                  <a:gd name="T14" fmla="*/ 6 w 13"/>
                  <a:gd name="T15" fmla="*/ 3 h 7"/>
                  <a:gd name="T16" fmla="*/ 2 w 13"/>
                  <a:gd name="T17" fmla="*/ 4 h 7"/>
                  <a:gd name="T18" fmla="*/ 0 w 13"/>
                  <a:gd name="T19" fmla="*/ 7 h 7"/>
                  <a:gd name="T20" fmla="*/ 2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7"/>
                    </a:moveTo>
                    <a:lnTo>
                      <a:pt x="2" y="5"/>
                    </a:lnTo>
                    <a:lnTo>
                      <a:pt x="6" y="4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1" name="Freeform 2639">
                <a:extLst>
                  <a:ext uri="{FF2B5EF4-FFF2-40B4-BE49-F238E27FC236}">
                    <a16:creationId xmlns:a16="http://schemas.microsoft.com/office/drawing/2014/main" id="{2EBF67C8-6627-4D21-A99D-FBD8B0E44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8"/>
                <a:ext cx="3" cy="6"/>
              </a:xfrm>
              <a:custGeom>
                <a:avLst/>
                <a:gdLst>
                  <a:gd name="T0" fmla="*/ 8 w 8"/>
                  <a:gd name="T1" fmla="*/ 18 h 18"/>
                  <a:gd name="T2" fmla="*/ 2 w 8"/>
                  <a:gd name="T3" fmla="*/ 0 h 18"/>
                  <a:gd name="T4" fmla="*/ 0 w 8"/>
                  <a:gd name="T5" fmla="*/ 0 h 18"/>
                  <a:gd name="T6" fmla="*/ 5 w 8"/>
                  <a:gd name="T7" fmla="*/ 18 h 18"/>
                  <a:gd name="T8" fmla="*/ 8 w 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2" name="Freeform 2640">
                <a:extLst>
                  <a:ext uri="{FF2B5EF4-FFF2-40B4-BE49-F238E27FC236}">
                    <a16:creationId xmlns:a16="http://schemas.microsoft.com/office/drawing/2014/main" id="{40BCBA89-3BA6-4C01-BDFB-72936D910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4"/>
                <a:ext cx="3" cy="10"/>
              </a:xfrm>
              <a:custGeom>
                <a:avLst/>
                <a:gdLst>
                  <a:gd name="T0" fmla="*/ 9 w 9"/>
                  <a:gd name="T1" fmla="*/ 29 h 30"/>
                  <a:gd name="T2" fmla="*/ 7 w 9"/>
                  <a:gd name="T3" fmla="*/ 25 h 30"/>
                  <a:gd name="T4" fmla="*/ 7 w 9"/>
                  <a:gd name="T5" fmla="*/ 21 h 30"/>
                  <a:gd name="T6" fmla="*/ 6 w 9"/>
                  <a:gd name="T7" fmla="*/ 18 h 30"/>
                  <a:gd name="T8" fmla="*/ 5 w 9"/>
                  <a:gd name="T9" fmla="*/ 14 h 30"/>
                  <a:gd name="T10" fmla="*/ 4 w 9"/>
                  <a:gd name="T11" fmla="*/ 10 h 30"/>
                  <a:gd name="T12" fmla="*/ 4 w 9"/>
                  <a:gd name="T13" fmla="*/ 8 h 30"/>
                  <a:gd name="T14" fmla="*/ 3 w 9"/>
                  <a:gd name="T15" fmla="*/ 4 h 30"/>
                  <a:gd name="T16" fmla="*/ 3 w 9"/>
                  <a:gd name="T17" fmla="*/ 0 h 30"/>
                  <a:gd name="T18" fmla="*/ 0 w 9"/>
                  <a:gd name="T19" fmla="*/ 0 h 30"/>
                  <a:gd name="T20" fmla="*/ 0 w 9"/>
                  <a:gd name="T21" fmla="*/ 4 h 30"/>
                  <a:gd name="T22" fmla="*/ 1 w 9"/>
                  <a:gd name="T23" fmla="*/ 8 h 30"/>
                  <a:gd name="T24" fmla="*/ 3 w 9"/>
                  <a:gd name="T25" fmla="*/ 10 h 30"/>
                  <a:gd name="T26" fmla="*/ 4 w 9"/>
                  <a:gd name="T27" fmla="*/ 14 h 30"/>
                  <a:gd name="T28" fmla="*/ 4 w 9"/>
                  <a:gd name="T29" fmla="*/ 18 h 30"/>
                  <a:gd name="T30" fmla="*/ 6 w 9"/>
                  <a:gd name="T31" fmla="*/ 21 h 30"/>
                  <a:gd name="T32" fmla="*/ 6 w 9"/>
                  <a:gd name="T33" fmla="*/ 25 h 30"/>
                  <a:gd name="T34" fmla="*/ 7 w 9"/>
                  <a:gd name="T35" fmla="*/ 29 h 30"/>
                  <a:gd name="T36" fmla="*/ 7 w 9"/>
                  <a:gd name="T37" fmla="*/ 30 h 30"/>
                  <a:gd name="T38" fmla="*/ 9 w 9"/>
                  <a:gd name="T3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0">
                    <a:moveTo>
                      <a:pt x="9" y="29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3" name="Freeform 2641">
                <a:extLst>
                  <a:ext uri="{FF2B5EF4-FFF2-40B4-BE49-F238E27FC236}">
                    <a16:creationId xmlns:a16="http://schemas.microsoft.com/office/drawing/2014/main" id="{33E71E1E-C8E1-4268-9F1D-AE7DBFD9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04"/>
                <a:ext cx="13" cy="7"/>
              </a:xfrm>
              <a:custGeom>
                <a:avLst/>
                <a:gdLst>
                  <a:gd name="T0" fmla="*/ 37 w 37"/>
                  <a:gd name="T1" fmla="*/ 21 h 22"/>
                  <a:gd name="T2" fmla="*/ 33 w 37"/>
                  <a:gd name="T3" fmla="*/ 20 h 22"/>
                  <a:gd name="T4" fmla="*/ 29 w 37"/>
                  <a:gd name="T5" fmla="*/ 19 h 22"/>
                  <a:gd name="T6" fmla="*/ 23 w 37"/>
                  <a:gd name="T7" fmla="*/ 17 h 22"/>
                  <a:gd name="T8" fmla="*/ 19 w 37"/>
                  <a:gd name="T9" fmla="*/ 12 h 22"/>
                  <a:gd name="T10" fmla="*/ 14 w 37"/>
                  <a:gd name="T11" fmla="*/ 10 h 22"/>
                  <a:gd name="T12" fmla="*/ 10 w 37"/>
                  <a:gd name="T13" fmla="*/ 5 h 22"/>
                  <a:gd name="T14" fmla="*/ 5 w 37"/>
                  <a:gd name="T15" fmla="*/ 2 h 22"/>
                  <a:gd name="T16" fmla="*/ 2 w 37"/>
                  <a:gd name="T17" fmla="*/ 0 h 22"/>
                  <a:gd name="T18" fmla="*/ 0 w 37"/>
                  <a:gd name="T19" fmla="*/ 1 h 22"/>
                  <a:gd name="T20" fmla="*/ 3 w 37"/>
                  <a:gd name="T21" fmla="*/ 4 h 22"/>
                  <a:gd name="T22" fmla="*/ 9 w 37"/>
                  <a:gd name="T23" fmla="*/ 7 h 22"/>
                  <a:gd name="T24" fmla="*/ 12 w 37"/>
                  <a:gd name="T25" fmla="*/ 10 h 22"/>
                  <a:gd name="T26" fmla="*/ 18 w 37"/>
                  <a:gd name="T27" fmla="*/ 14 h 22"/>
                  <a:gd name="T28" fmla="*/ 22 w 37"/>
                  <a:gd name="T29" fmla="*/ 18 h 22"/>
                  <a:gd name="T30" fmla="*/ 28 w 37"/>
                  <a:gd name="T31" fmla="*/ 20 h 22"/>
                  <a:gd name="T32" fmla="*/ 31 w 37"/>
                  <a:gd name="T33" fmla="*/ 22 h 22"/>
                  <a:gd name="T34" fmla="*/ 37 w 37"/>
                  <a:gd name="T35" fmla="*/ 22 h 22"/>
                  <a:gd name="T36" fmla="*/ 37 w 37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2">
                    <a:moveTo>
                      <a:pt x="37" y="21"/>
                    </a:moveTo>
                    <a:lnTo>
                      <a:pt x="33" y="20"/>
                    </a:lnTo>
                    <a:lnTo>
                      <a:pt x="29" y="19"/>
                    </a:lnTo>
                    <a:lnTo>
                      <a:pt x="23" y="17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9" y="7"/>
                    </a:lnTo>
                    <a:lnTo>
                      <a:pt x="12" y="10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8" y="2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4" name="Freeform 2642">
                <a:extLst>
                  <a:ext uri="{FF2B5EF4-FFF2-40B4-BE49-F238E27FC236}">
                    <a16:creationId xmlns:a16="http://schemas.microsoft.com/office/drawing/2014/main" id="{A9912916-923E-4321-B3E4-DD4735D17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911"/>
                <a:ext cx="24" cy="27"/>
              </a:xfrm>
              <a:custGeom>
                <a:avLst/>
                <a:gdLst>
                  <a:gd name="T0" fmla="*/ 73 w 73"/>
                  <a:gd name="T1" fmla="*/ 80 h 82"/>
                  <a:gd name="T2" fmla="*/ 66 w 73"/>
                  <a:gd name="T3" fmla="*/ 72 h 82"/>
                  <a:gd name="T4" fmla="*/ 58 w 73"/>
                  <a:gd name="T5" fmla="*/ 61 h 82"/>
                  <a:gd name="T6" fmla="*/ 49 w 73"/>
                  <a:gd name="T7" fmla="*/ 48 h 82"/>
                  <a:gd name="T8" fmla="*/ 39 w 73"/>
                  <a:gd name="T9" fmla="*/ 34 h 82"/>
                  <a:gd name="T10" fmla="*/ 29 w 73"/>
                  <a:gd name="T11" fmla="*/ 22 h 82"/>
                  <a:gd name="T12" fmla="*/ 19 w 73"/>
                  <a:gd name="T13" fmla="*/ 10 h 82"/>
                  <a:gd name="T14" fmla="*/ 10 w 73"/>
                  <a:gd name="T15" fmla="*/ 4 h 82"/>
                  <a:gd name="T16" fmla="*/ 0 w 73"/>
                  <a:gd name="T17" fmla="*/ 0 h 82"/>
                  <a:gd name="T18" fmla="*/ 0 w 73"/>
                  <a:gd name="T19" fmla="*/ 1 h 82"/>
                  <a:gd name="T20" fmla="*/ 8 w 73"/>
                  <a:gd name="T21" fmla="*/ 5 h 82"/>
                  <a:gd name="T22" fmla="*/ 18 w 73"/>
                  <a:gd name="T23" fmla="*/ 13 h 82"/>
                  <a:gd name="T24" fmla="*/ 28 w 73"/>
                  <a:gd name="T25" fmla="*/ 23 h 82"/>
                  <a:gd name="T26" fmla="*/ 37 w 73"/>
                  <a:gd name="T27" fmla="*/ 36 h 82"/>
                  <a:gd name="T28" fmla="*/ 48 w 73"/>
                  <a:gd name="T29" fmla="*/ 50 h 82"/>
                  <a:gd name="T30" fmla="*/ 57 w 73"/>
                  <a:gd name="T31" fmla="*/ 63 h 82"/>
                  <a:gd name="T32" fmla="*/ 64 w 73"/>
                  <a:gd name="T33" fmla="*/ 74 h 82"/>
                  <a:gd name="T34" fmla="*/ 71 w 73"/>
                  <a:gd name="T35" fmla="*/ 82 h 82"/>
                  <a:gd name="T36" fmla="*/ 73 w 73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73" y="80"/>
                    </a:moveTo>
                    <a:lnTo>
                      <a:pt x="66" y="72"/>
                    </a:lnTo>
                    <a:lnTo>
                      <a:pt x="58" y="61"/>
                    </a:lnTo>
                    <a:lnTo>
                      <a:pt x="49" y="48"/>
                    </a:lnTo>
                    <a:lnTo>
                      <a:pt x="39" y="34"/>
                    </a:lnTo>
                    <a:lnTo>
                      <a:pt x="29" y="22"/>
                    </a:lnTo>
                    <a:lnTo>
                      <a:pt x="19" y="10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5"/>
                    </a:lnTo>
                    <a:lnTo>
                      <a:pt x="18" y="13"/>
                    </a:lnTo>
                    <a:lnTo>
                      <a:pt x="28" y="23"/>
                    </a:lnTo>
                    <a:lnTo>
                      <a:pt x="37" y="36"/>
                    </a:lnTo>
                    <a:lnTo>
                      <a:pt x="48" y="50"/>
                    </a:lnTo>
                    <a:lnTo>
                      <a:pt x="57" y="63"/>
                    </a:lnTo>
                    <a:lnTo>
                      <a:pt x="64" y="74"/>
                    </a:lnTo>
                    <a:lnTo>
                      <a:pt x="71" y="82"/>
                    </a:lnTo>
                    <a:lnTo>
                      <a:pt x="7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5" name="Freeform 2643">
                <a:extLst>
                  <a:ext uri="{FF2B5EF4-FFF2-40B4-BE49-F238E27FC236}">
                    <a16:creationId xmlns:a16="http://schemas.microsoft.com/office/drawing/2014/main" id="{5AFB42CD-79E3-4726-B5F3-14ED58AF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937"/>
                <a:ext cx="12" cy="3"/>
              </a:xfrm>
              <a:custGeom>
                <a:avLst/>
                <a:gdLst>
                  <a:gd name="T0" fmla="*/ 34 w 37"/>
                  <a:gd name="T1" fmla="*/ 0 h 8"/>
                  <a:gd name="T2" fmla="*/ 32 w 37"/>
                  <a:gd name="T3" fmla="*/ 3 h 8"/>
                  <a:gd name="T4" fmla="*/ 30 w 37"/>
                  <a:gd name="T5" fmla="*/ 4 h 8"/>
                  <a:gd name="T6" fmla="*/ 26 w 37"/>
                  <a:gd name="T7" fmla="*/ 6 h 8"/>
                  <a:gd name="T8" fmla="*/ 22 w 37"/>
                  <a:gd name="T9" fmla="*/ 6 h 8"/>
                  <a:gd name="T10" fmla="*/ 19 w 37"/>
                  <a:gd name="T11" fmla="*/ 6 h 8"/>
                  <a:gd name="T12" fmla="*/ 12 w 37"/>
                  <a:gd name="T13" fmla="*/ 4 h 8"/>
                  <a:gd name="T14" fmla="*/ 7 w 37"/>
                  <a:gd name="T15" fmla="*/ 4 h 8"/>
                  <a:gd name="T16" fmla="*/ 1 w 37"/>
                  <a:gd name="T17" fmla="*/ 2 h 8"/>
                  <a:gd name="T18" fmla="*/ 0 w 37"/>
                  <a:gd name="T19" fmla="*/ 3 h 8"/>
                  <a:gd name="T20" fmla="*/ 7 w 37"/>
                  <a:gd name="T21" fmla="*/ 4 h 8"/>
                  <a:gd name="T22" fmla="*/ 12 w 37"/>
                  <a:gd name="T23" fmla="*/ 6 h 8"/>
                  <a:gd name="T24" fmla="*/ 19 w 37"/>
                  <a:gd name="T25" fmla="*/ 8 h 8"/>
                  <a:gd name="T26" fmla="*/ 22 w 37"/>
                  <a:gd name="T27" fmla="*/ 8 h 8"/>
                  <a:gd name="T28" fmla="*/ 26 w 37"/>
                  <a:gd name="T29" fmla="*/ 8 h 8"/>
                  <a:gd name="T30" fmla="*/ 31 w 37"/>
                  <a:gd name="T31" fmla="*/ 6 h 8"/>
                  <a:gd name="T32" fmla="*/ 33 w 37"/>
                  <a:gd name="T33" fmla="*/ 4 h 8"/>
                  <a:gd name="T34" fmla="*/ 37 w 37"/>
                  <a:gd name="T35" fmla="*/ 1 h 8"/>
                  <a:gd name="T36" fmla="*/ 34 w 3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">
                    <a:moveTo>
                      <a:pt x="34" y="0"/>
                    </a:moveTo>
                    <a:lnTo>
                      <a:pt x="32" y="3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2" y="4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4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1" y="6"/>
                    </a:lnTo>
                    <a:lnTo>
                      <a:pt x="33" y="4"/>
                    </a:lnTo>
                    <a:lnTo>
                      <a:pt x="37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6" name="Freeform 2644">
                <a:extLst>
                  <a:ext uri="{FF2B5EF4-FFF2-40B4-BE49-F238E27FC236}">
                    <a16:creationId xmlns:a16="http://schemas.microsoft.com/office/drawing/2014/main" id="{7E3A197A-87EE-4552-BAF2-C5705C76C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7"/>
                <a:ext cx="5" cy="10"/>
              </a:xfrm>
              <a:custGeom>
                <a:avLst/>
                <a:gdLst>
                  <a:gd name="T0" fmla="*/ 12 w 14"/>
                  <a:gd name="T1" fmla="*/ 1 h 32"/>
                  <a:gd name="T2" fmla="*/ 12 w 14"/>
                  <a:gd name="T3" fmla="*/ 1 h 32"/>
                  <a:gd name="T4" fmla="*/ 12 w 14"/>
                  <a:gd name="T5" fmla="*/ 7 h 32"/>
                  <a:gd name="T6" fmla="*/ 12 w 14"/>
                  <a:gd name="T7" fmla="*/ 12 h 32"/>
                  <a:gd name="T8" fmla="*/ 12 w 14"/>
                  <a:gd name="T9" fmla="*/ 16 h 32"/>
                  <a:gd name="T10" fmla="*/ 9 w 14"/>
                  <a:gd name="T11" fmla="*/ 19 h 32"/>
                  <a:gd name="T12" fmla="*/ 8 w 14"/>
                  <a:gd name="T13" fmla="*/ 23 h 32"/>
                  <a:gd name="T14" fmla="*/ 6 w 14"/>
                  <a:gd name="T15" fmla="*/ 25 h 32"/>
                  <a:gd name="T16" fmla="*/ 3 w 14"/>
                  <a:gd name="T17" fmla="*/ 27 h 32"/>
                  <a:gd name="T18" fmla="*/ 0 w 14"/>
                  <a:gd name="T19" fmla="*/ 31 h 32"/>
                  <a:gd name="T20" fmla="*/ 2 w 14"/>
                  <a:gd name="T21" fmla="*/ 32 h 32"/>
                  <a:gd name="T22" fmla="*/ 5 w 14"/>
                  <a:gd name="T23" fmla="*/ 30 h 32"/>
                  <a:gd name="T24" fmla="*/ 7 w 14"/>
                  <a:gd name="T25" fmla="*/ 26 h 32"/>
                  <a:gd name="T26" fmla="*/ 9 w 14"/>
                  <a:gd name="T27" fmla="*/ 24 h 32"/>
                  <a:gd name="T28" fmla="*/ 12 w 14"/>
                  <a:gd name="T29" fmla="*/ 21 h 32"/>
                  <a:gd name="T30" fmla="*/ 13 w 14"/>
                  <a:gd name="T31" fmla="*/ 16 h 32"/>
                  <a:gd name="T32" fmla="*/ 14 w 14"/>
                  <a:gd name="T33" fmla="*/ 12 h 32"/>
                  <a:gd name="T34" fmla="*/ 14 w 14"/>
                  <a:gd name="T35" fmla="*/ 7 h 32"/>
                  <a:gd name="T36" fmla="*/ 14 w 14"/>
                  <a:gd name="T37" fmla="*/ 1 h 32"/>
                  <a:gd name="T38" fmla="*/ 14 w 14"/>
                  <a:gd name="T39" fmla="*/ 0 h 32"/>
                  <a:gd name="T40" fmla="*/ 12 w 14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32">
                    <a:moveTo>
                      <a:pt x="12" y="1"/>
                    </a:moveTo>
                    <a:lnTo>
                      <a:pt x="12" y="1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9" y="19"/>
                    </a:lnTo>
                    <a:lnTo>
                      <a:pt x="8" y="23"/>
                    </a:lnTo>
                    <a:lnTo>
                      <a:pt x="6" y="25"/>
                    </a:lnTo>
                    <a:lnTo>
                      <a:pt x="3" y="27"/>
                    </a:lnTo>
                    <a:lnTo>
                      <a:pt x="0" y="31"/>
                    </a:lnTo>
                    <a:lnTo>
                      <a:pt x="2" y="32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2" y="21"/>
                    </a:lnTo>
                    <a:lnTo>
                      <a:pt x="13" y="16"/>
                    </a:lnTo>
                    <a:lnTo>
                      <a:pt x="14" y="12"/>
                    </a:lnTo>
                    <a:lnTo>
                      <a:pt x="14" y="7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7" name="Freeform 2645">
                <a:extLst>
                  <a:ext uri="{FF2B5EF4-FFF2-40B4-BE49-F238E27FC236}">
                    <a16:creationId xmlns:a16="http://schemas.microsoft.com/office/drawing/2014/main" id="{5E511AF0-BA01-4401-BFCA-BCB85DEE9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6"/>
                <a:ext cx="9" cy="11"/>
              </a:xfrm>
              <a:custGeom>
                <a:avLst/>
                <a:gdLst>
                  <a:gd name="T0" fmla="*/ 1 w 29"/>
                  <a:gd name="T1" fmla="*/ 1 h 34"/>
                  <a:gd name="T2" fmla="*/ 0 w 29"/>
                  <a:gd name="T3" fmla="*/ 1 h 34"/>
                  <a:gd name="T4" fmla="*/ 2 w 29"/>
                  <a:gd name="T5" fmla="*/ 3 h 34"/>
                  <a:gd name="T6" fmla="*/ 5 w 29"/>
                  <a:gd name="T7" fmla="*/ 8 h 34"/>
                  <a:gd name="T8" fmla="*/ 10 w 29"/>
                  <a:gd name="T9" fmla="*/ 12 h 34"/>
                  <a:gd name="T10" fmla="*/ 13 w 29"/>
                  <a:gd name="T11" fmla="*/ 18 h 34"/>
                  <a:gd name="T12" fmla="*/ 18 w 29"/>
                  <a:gd name="T13" fmla="*/ 22 h 34"/>
                  <a:gd name="T14" fmla="*/ 21 w 29"/>
                  <a:gd name="T15" fmla="*/ 28 h 34"/>
                  <a:gd name="T16" fmla="*/ 25 w 29"/>
                  <a:gd name="T17" fmla="*/ 32 h 34"/>
                  <a:gd name="T18" fmla="*/ 28 w 29"/>
                  <a:gd name="T19" fmla="*/ 34 h 34"/>
                  <a:gd name="T20" fmla="*/ 29 w 29"/>
                  <a:gd name="T21" fmla="*/ 33 h 34"/>
                  <a:gd name="T22" fmla="*/ 27 w 29"/>
                  <a:gd name="T23" fmla="*/ 30 h 34"/>
                  <a:gd name="T24" fmla="*/ 22 w 29"/>
                  <a:gd name="T25" fmla="*/ 26 h 34"/>
                  <a:gd name="T26" fmla="*/ 19 w 29"/>
                  <a:gd name="T27" fmla="*/ 21 h 34"/>
                  <a:gd name="T28" fmla="*/ 16 w 29"/>
                  <a:gd name="T29" fmla="*/ 17 h 34"/>
                  <a:gd name="T30" fmla="*/ 10 w 29"/>
                  <a:gd name="T31" fmla="*/ 12 h 34"/>
                  <a:gd name="T32" fmla="*/ 8 w 29"/>
                  <a:gd name="T33" fmla="*/ 5 h 34"/>
                  <a:gd name="T34" fmla="*/ 3 w 29"/>
                  <a:gd name="T35" fmla="*/ 2 h 34"/>
                  <a:gd name="T36" fmla="*/ 1 w 29"/>
                  <a:gd name="T37" fmla="*/ 0 h 34"/>
                  <a:gd name="T38" fmla="*/ 0 w 29"/>
                  <a:gd name="T39" fmla="*/ 0 h 34"/>
                  <a:gd name="T40" fmla="*/ 1 w 29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4">
                    <a:moveTo>
                      <a:pt x="1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2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21" y="28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2" y="26"/>
                    </a:lnTo>
                    <a:lnTo>
                      <a:pt x="19" y="21"/>
                    </a:lnTo>
                    <a:lnTo>
                      <a:pt x="16" y="17"/>
                    </a:lnTo>
                    <a:lnTo>
                      <a:pt x="10" y="12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8" name="Freeform 2646">
                <a:extLst>
                  <a:ext uri="{FF2B5EF4-FFF2-40B4-BE49-F238E27FC236}">
                    <a16:creationId xmlns:a16="http://schemas.microsoft.com/office/drawing/2014/main" id="{EB44D179-B2F9-4FF9-B0D3-BB628E26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901"/>
                <a:ext cx="18" cy="15"/>
              </a:xfrm>
              <a:custGeom>
                <a:avLst/>
                <a:gdLst>
                  <a:gd name="T0" fmla="*/ 0 w 55"/>
                  <a:gd name="T1" fmla="*/ 1 h 46"/>
                  <a:gd name="T2" fmla="*/ 7 w 55"/>
                  <a:gd name="T3" fmla="*/ 4 h 46"/>
                  <a:gd name="T4" fmla="*/ 13 w 55"/>
                  <a:gd name="T5" fmla="*/ 11 h 46"/>
                  <a:gd name="T6" fmla="*/ 20 w 55"/>
                  <a:gd name="T7" fmla="*/ 20 h 46"/>
                  <a:gd name="T8" fmla="*/ 28 w 55"/>
                  <a:gd name="T9" fmla="*/ 28 h 46"/>
                  <a:gd name="T10" fmla="*/ 35 w 55"/>
                  <a:gd name="T11" fmla="*/ 37 h 46"/>
                  <a:gd name="T12" fmla="*/ 43 w 55"/>
                  <a:gd name="T13" fmla="*/ 44 h 46"/>
                  <a:gd name="T14" fmla="*/ 48 w 55"/>
                  <a:gd name="T15" fmla="*/ 46 h 46"/>
                  <a:gd name="T16" fmla="*/ 55 w 55"/>
                  <a:gd name="T17" fmla="*/ 46 h 46"/>
                  <a:gd name="T18" fmla="*/ 54 w 55"/>
                  <a:gd name="T19" fmla="*/ 44 h 46"/>
                  <a:gd name="T20" fmla="*/ 48 w 55"/>
                  <a:gd name="T21" fmla="*/ 46 h 46"/>
                  <a:gd name="T22" fmla="*/ 43 w 55"/>
                  <a:gd name="T23" fmla="*/ 41 h 46"/>
                  <a:gd name="T24" fmla="*/ 37 w 55"/>
                  <a:gd name="T25" fmla="*/ 36 h 46"/>
                  <a:gd name="T26" fmla="*/ 29 w 55"/>
                  <a:gd name="T27" fmla="*/ 27 h 46"/>
                  <a:gd name="T28" fmla="*/ 21 w 55"/>
                  <a:gd name="T29" fmla="*/ 18 h 46"/>
                  <a:gd name="T30" fmla="*/ 15 w 55"/>
                  <a:gd name="T31" fmla="*/ 9 h 46"/>
                  <a:gd name="T32" fmla="*/ 8 w 55"/>
                  <a:gd name="T33" fmla="*/ 3 h 46"/>
                  <a:gd name="T34" fmla="*/ 0 w 55"/>
                  <a:gd name="T35" fmla="*/ 0 h 46"/>
                  <a:gd name="T36" fmla="*/ 1 w 55"/>
                  <a:gd name="T37" fmla="*/ 0 h 46"/>
                  <a:gd name="T38" fmla="*/ 0 w 55"/>
                  <a:gd name="T3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" h="46">
                    <a:moveTo>
                      <a:pt x="0" y="1"/>
                    </a:moveTo>
                    <a:lnTo>
                      <a:pt x="7" y="4"/>
                    </a:lnTo>
                    <a:lnTo>
                      <a:pt x="13" y="11"/>
                    </a:lnTo>
                    <a:lnTo>
                      <a:pt x="20" y="20"/>
                    </a:lnTo>
                    <a:lnTo>
                      <a:pt x="28" y="28"/>
                    </a:lnTo>
                    <a:lnTo>
                      <a:pt x="35" y="37"/>
                    </a:lnTo>
                    <a:lnTo>
                      <a:pt x="43" y="44"/>
                    </a:lnTo>
                    <a:lnTo>
                      <a:pt x="48" y="46"/>
                    </a:lnTo>
                    <a:lnTo>
                      <a:pt x="55" y="46"/>
                    </a:lnTo>
                    <a:lnTo>
                      <a:pt x="54" y="44"/>
                    </a:lnTo>
                    <a:lnTo>
                      <a:pt x="48" y="46"/>
                    </a:lnTo>
                    <a:lnTo>
                      <a:pt x="43" y="41"/>
                    </a:lnTo>
                    <a:lnTo>
                      <a:pt x="37" y="36"/>
                    </a:lnTo>
                    <a:lnTo>
                      <a:pt x="29" y="27"/>
                    </a:lnTo>
                    <a:lnTo>
                      <a:pt x="21" y="18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9" name="Freeform 2647">
                <a:extLst>
                  <a:ext uri="{FF2B5EF4-FFF2-40B4-BE49-F238E27FC236}">
                    <a16:creationId xmlns:a16="http://schemas.microsoft.com/office/drawing/2014/main" id="{993D340A-211B-4EBC-A1EC-AAC1CD3A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98"/>
                <a:ext cx="2" cy="3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 h 10"/>
                  <a:gd name="T4" fmla="*/ 6 w 7"/>
                  <a:gd name="T5" fmla="*/ 10 h 10"/>
                  <a:gd name="T6" fmla="*/ 7 w 7"/>
                  <a:gd name="T7" fmla="*/ 8 h 10"/>
                  <a:gd name="T8" fmla="*/ 2 w 7"/>
                  <a:gd name="T9" fmla="*/ 0 h 10"/>
                  <a:gd name="T10" fmla="*/ 2 w 7"/>
                  <a:gd name="T11" fmla="*/ 0 h 10"/>
                  <a:gd name="T12" fmla="*/ 0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lnTo>
                      <a:pt x="0" y="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0" name="Freeform 2648">
                <a:extLst>
                  <a:ext uri="{FF2B5EF4-FFF2-40B4-BE49-F238E27FC236}">
                    <a16:creationId xmlns:a16="http://schemas.microsoft.com/office/drawing/2014/main" id="{6B377DB8-EF96-46D0-AE39-BAE25244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89"/>
                <a:ext cx="6" cy="9"/>
              </a:xfrm>
              <a:custGeom>
                <a:avLst/>
                <a:gdLst>
                  <a:gd name="T0" fmla="*/ 3 w 20"/>
                  <a:gd name="T1" fmla="*/ 2 h 27"/>
                  <a:gd name="T2" fmla="*/ 0 w 20"/>
                  <a:gd name="T3" fmla="*/ 2 h 27"/>
                  <a:gd name="T4" fmla="*/ 4 w 20"/>
                  <a:gd name="T5" fmla="*/ 6 h 27"/>
                  <a:gd name="T6" fmla="*/ 7 w 20"/>
                  <a:gd name="T7" fmla="*/ 9 h 27"/>
                  <a:gd name="T8" fmla="*/ 11 w 20"/>
                  <a:gd name="T9" fmla="*/ 11 h 27"/>
                  <a:gd name="T10" fmla="*/ 13 w 20"/>
                  <a:gd name="T11" fmla="*/ 15 h 27"/>
                  <a:gd name="T12" fmla="*/ 14 w 20"/>
                  <a:gd name="T13" fmla="*/ 17 h 27"/>
                  <a:gd name="T14" fmla="*/ 16 w 20"/>
                  <a:gd name="T15" fmla="*/ 19 h 27"/>
                  <a:gd name="T16" fmla="*/ 17 w 20"/>
                  <a:gd name="T17" fmla="*/ 22 h 27"/>
                  <a:gd name="T18" fmla="*/ 17 w 20"/>
                  <a:gd name="T19" fmla="*/ 27 h 27"/>
                  <a:gd name="T20" fmla="*/ 20 w 20"/>
                  <a:gd name="T21" fmla="*/ 27 h 27"/>
                  <a:gd name="T22" fmla="*/ 18 w 20"/>
                  <a:gd name="T23" fmla="*/ 22 h 27"/>
                  <a:gd name="T24" fmla="*/ 17 w 20"/>
                  <a:gd name="T25" fmla="*/ 19 h 27"/>
                  <a:gd name="T26" fmla="*/ 16 w 20"/>
                  <a:gd name="T27" fmla="*/ 15 h 27"/>
                  <a:gd name="T28" fmla="*/ 14 w 20"/>
                  <a:gd name="T29" fmla="*/ 12 h 27"/>
                  <a:gd name="T30" fmla="*/ 12 w 20"/>
                  <a:gd name="T31" fmla="*/ 10 h 27"/>
                  <a:gd name="T32" fmla="*/ 8 w 20"/>
                  <a:gd name="T33" fmla="*/ 7 h 27"/>
                  <a:gd name="T34" fmla="*/ 5 w 20"/>
                  <a:gd name="T35" fmla="*/ 4 h 27"/>
                  <a:gd name="T36" fmla="*/ 3 w 20"/>
                  <a:gd name="T37" fmla="*/ 0 h 27"/>
                  <a:gd name="T38" fmla="*/ 0 w 20"/>
                  <a:gd name="T39" fmla="*/ 0 h 27"/>
                  <a:gd name="T40" fmla="*/ 3 w 20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7">
                    <a:moveTo>
                      <a:pt x="3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1" y="11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6" y="19"/>
                    </a:lnTo>
                    <a:lnTo>
                      <a:pt x="17" y="22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18" y="22"/>
                    </a:lnTo>
                    <a:lnTo>
                      <a:pt x="17" y="19"/>
                    </a:lnTo>
                    <a:lnTo>
                      <a:pt x="16" y="15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1" name="Freeform 2649">
                <a:extLst>
                  <a:ext uri="{FF2B5EF4-FFF2-40B4-BE49-F238E27FC236}">
                    <a16:creationId xmlns:a16="http://schemas.microsoft.com/office/drawing/2014/main" id="{8E40FCA0-B06C-4A99-A0FD-CC1FDCBFA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6"/>
                <a:ext cx="7" cy="4"/>
              </a:xfrm>
              <a:custGeom>
                <a:avLst/>
                <a:gdLst>
                  <a:gd name="T0" fmla="*/ 0 w 22"/>
                  <a:gd name="T1" fmla="*/ 1 h 11"/>
                  <a:gd name="T2" fmla="*/ 0 w 22"/>
                  <a:gd name="T3" fmla="*/ 1 h 11"/>
                  <a:gd name="T4" fmla="*/ 1 w 22"/>
                  <a:gd name="T5" fmla="*/ 5 h 11"/>
                  <a:gd name="T6" fmla="*/ 9 w 22"/>
                  <a:gd name="T7" fmla="*/ 8 h 11"/>
                  <a:gd name="T8" fmla="*/ 16 w 22"/>
                  <a:gd name="T9" fmla="*/ 11 h 11"/>
                  <a:gd name="T10" fmla="*/ 22 w 22"/>
                  <a:gd name="T11" fmla="*/ 11 h 11"/>
                  <a:gd name="T12" fmla="*/ 20 w 22"/>
                  <a:gd name="T13" fmla="*/ 10 h 11"/>
                  <a:gd name="T14" fmla="*/ 16 w 22"/>
                  <a:gd name="T15" fmla="*/ 10 h 11"/>
                  <a:gd name="T16" fmla="*/ 10 w 22"/>
                  <a:gd name="T17" fmla="*/ 7 h 11"/>
                  <a:gd name="T18" fmla="*/ 4 w 22"/>
                  <a:gd name="T19" fmla="*/ 3 h 11"/>
                  <a:gd name="T20" fmla="*/ 0 w 22"/>
                  <a:gd name="T21" fmla="*/ 1 h 11"/>
                  <a:gd name="T22" fmla="*/ 0 w 22"/>
                  <a:gd name="T23" fmla="*/ 0 h 11"/>
                  <a:gd name="T24" fmla="*/ 0 w 2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9" y="8"/>
                    </a:lnTo>
                    <a:lnTo>
                      <a:pt x="16" y="11"/>
                    </a:lnTo>
                    <a:lnTo>
                      <a:pt x="22" y="11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0" y="7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2" name="Freeform 2650">
                <a:extLst>
                  <a:ext uri="{FF2B5EF4-FFF2-40B4-BE49-F238E27FC236}">
                    <a16:creationId xmlns:a16="http://schemas.microsoft.com/office/drawing/2014/main" id="{4EB5D096-5633-4726-90B8-CAD45D37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49"/>
                <a:ext cx="59" cy="56"/>
              </a:xfrm>
              <a:custGeom>
                <a:avLst/>
                <a:gdLst>
                  <a:gd name="T0" fmla="*/ 44 w 177"/>
                  <a:gd name="T1" fmla="*/ 8 h 166"/>
                  <a:gd name="T2" fmla="*/ 34 w 177"/>
                  <a:gd name="T3" fmla="*/ 5 h 166"/>
                  <a:gd name="T4" fmla="*/ 25 w 177"/>
                  <a:gd name="T5" fmla="*/ 1 h 166"/>
                  <a:gd name="T6" fmla="*/ 15 w 177"/>
                  <a:gd name="T7" fmla="*/ 0 h 166"/>
                  <a:gd name="T8" fmla="*/ 7 w 177"/>
                  <a:gd name="T9" fmla="*/ 7 h 166"/>
                  <a:gd name="T10" fmla="*/ 2 w 177"/>
                  <a:gd name="T11" fmla="*/ 13 h 166"/>
                  <a:gd name="T12" fmla="*/ 5 w 177"/>
                  <a:gd name="T13" fmla="*/ 25 h 166"/>
                  <a:gd name="T14" fmla="*/ 5 w 177"/>
                  <a:gd name="T15" fmla="*/ 33 h 166"/>
                  <a:gd name="T16" fmla="*/ 5 w 177"/>
                  <a:gd name="T17" fmla="*/ 43 h 166"/>
                  <a:gd name="T18" fmla="*/ 5 w 177"/>
                  <a:gd name="T19" fmla="*/ 54 h 166"/>
                  <a:gd name="T20" fmla="*/ 5 w 177"/>
                  <a:gd name="T21" fmla="*/ 64 h 166"/>
                  <a:gd name="T22" fmla="*/ 10 w 177"/>
                  <a:gd name="T23" fmla="*/ 69 h 166"/>
                  <a:gd name="T24" fmla="*/ 16 w 177"/>
                  <a:gd name="T25" fmla="*/ 73 h 166"/>
                  <a:gd name="T26" fmla="*/ 22 w 177"/>
                  <a:gd name="T27" fmla="*/ 76 h 166"/>
                  <a:gd name="T28" fmla="*/ 30 w 177"/>
                  <a:gd name="T29" fmla="*/ 78 h 166"/>
                  <a:gd name="T30" fmla="*/ 50 w 177"/>
                  <a:gd name="T31" fmla="*/ 89 h 166"/>
                  <a:gd name="T32" fmla="*/ 69 w 177"/>
                  <a:gd name="T33" fmla="*/ 111 h 166"/>
                  <a:gd name="T34" fmla="*/ 87 w 177"/>
                  <a:gd name="T35" fmla="*/ 136 h 166"/>
                  <a:gd name="T36" fmla="*/ 98 w 177"/>
                  <a:gd name="T37" fmla="*/ 156 h 166"/>
                  <a:gd name="T38" fmla="*/ 104 w 177"/>
                  <a:gd name="T39" fmla="*/ 159 h 166"/>
                  <a:gd name="T40" fmla="*/ 113 w 177"/>
                  <a:gd name="T41" fmla="*/ 164 h 166"/>
                  <a:gd name="T42" fmla="*/ 122 w 177"/>
                  <a:gd name="T43" fmla="*/ 166 h 166"/>
                  <a:gd name="T44" fmla="*/ 129 w 177"/>
                  <a:gd name="T45" fmla="*/ 166 h 166"/>
                  <a:gd name="T46" fmla="*/ 136 w 177"/>
                  <a:gd name="T47" fmla="*/ 162 h 166"/>
                  <a:gd name="T48" fmla="*/ 150 w 177"/>
                  <a:gd name="T49" fmla="*/ 161 h 166"/>
                  <a:gd name="T50" fmla="*/ 162 w 177"/>
                  <a:gd name="T51" fmla="*/ 158 h 166"/>
                  <a:gd name="T52" fmla="*/ 173 w 177"/>
                  <a:gd name="T53" fmla="*/ 152 h 166"/>
                  <a:gd name="T54" fmla="*/ 175 w 177"/>
                  <a:gd name="T55" fmla="*/ 144 h 166"/>
                  <a:gd name="T56" fmla="*/ 169 w 177"/>
                  <a:gd name="T57" fmla="*/ 135 h 166"/>
                  <a:gd name="T58" fmla="*/ 162 w 177"/>
                  <a:gd name="T59" fmla="*/ 125 h 166"/>
                  <a:gd name="T60" fmla="*/ 154 w 177"/>
                  <a:gd name="T61" fmla="*/ 112 h 166"/>
                  <a:gd name="T62" fmla="*/ 140 w 177"/>
                  <a:gd name="T63" fmla="*/ 102 h 166"/>
                  <a:gd name="T64" fmla="*/ 123 w 177"/>
                  <a:gd name="T65" fmla="*/ 92 h 166"/>
                  <a:gd name="T66" fmla="*/ 108 w 177"/>
                  <a:gd name="T67" fmla="*/ 79 h 166"/>
                  <a:gd name="T68" fmla="*/ 94 w 177"/>
                  <a:gd name="T69" fmla="*/ 67 h 166"/>
                  <a:gd name="T70" fmla="*/ 73 w 177"/>
                  <a:gd name="T71" fmla="*/ 42 h 166"/>
                  <a:gd name="T72" fmla="*/ 73 w 177"/>
                  <a:gd name="T73" fmla="*/ 33 h 166"/>
                  <a:gd name="T74" fmla="*/ 69 w 177"/>
                  <a:gd name="T75" fmla="*/ 27 h 166"/>
                  <a:gd name="T76" fmla="*/ 64 w 177"/>
                  <a:gd name="T77" fmla="*/ 20 h 166"/>
                  <a:gd name="T78" fmla="*/ 56 w 177"/>
                  <a:gd name="T79" fmla="*/ 13 h 166"/>
                  <a:gd name="T80" fmla="*/ 50 w 177"/>
                  <a:gd name="T81" fmla="*/ 13 h 166"/>
                  <a:gd name="T82" fmla="*/ 50 w 177"/>
                  <a:gd name="T83" fmla="*/ 1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66">
                    <a:moveTo>
                      <a:pt x="50" y="10"/>
                    </a:moveTo>
                    <a:lnTo>
                      <a:pt x="44" y="8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43"/>
                    </a:lnTo>
                    <a:lnTo>
                      <a:pt x="5" y="48"/>
                    </a:lnTo>
                    <a:lnTo>
                      <a:pt x="5" y="54"/>
                    </a:lnTo>
                    <a:lnTo>
                      <a:pt x="5" y="59"/>
                    </a:lnTo>
                    <a:lnTo>
                      <a:pt x="5" y="64"/>
                    </a:lnTo>
                    <a:lnTo>
                      <a:pt x="6" y="66"/>
                    </a:lnTo>
                    <a:lnTo>
                      <a:pt x="10" y="69"/>
                    </a:lnTo>
                    <a:lnTo>
                      <a:pt x="13" y="71"/>
                    </a:lnTo>
                    <a:lnTo>
                      <a:pt x="16" y="73"/>
                    </a:lnTo>
                    <a:lnTo>
                      <a:pt x="19" y="75"/>
                    </a:lnTo>
                    <a:lnTo>
                      <a:pt x="22" y="76"/>
                    </a:lnTo>
                    <a:lnTo>
                      <a:pt x="27" y="78"/>
                    </a:lnTo>
                    <a:lnTo>
                      <a:pt x="30" y="78"/>
                    </a:lnTo>
                    <a:lnTo>
                      <a:pt x="40" y="81"/>
                    </a:lnTo>
                    <a:lnTo>
                      <a:pt x="50" y="89"/>
                    </a:lnTo>
                    <a:lnTo>
                      <a:pt x="60" y="99"/>
                    </a:lnTo>
                    <a:lnTo>
                      <a:pt x="69" y="111"/>
                    </a:lnTo>
                    <a:lnTo>
                      <a:pt x="79" y="124"/>
                    </a:lnTo>
                    <a:lnTo>
                      <a:pt x="87" y="136"/>
                    </a:lnTo>
                    <a:lnTo>
                      <a:pt x="93" y="147"/>
                    </a:lnTo>
                    <a:lnTo>
                      <a:pt x="98" y="156"/>
                    </a:lnTo>
                    <a:lnTo>
                      <a:pt x="102" y="158"/>
                    </a:lnTo>
                    <a:lnTo>
                      <a:pt x="104" y="159"/>
                    </a:lnTo>
                    <a:lnTo>
                      <a:pt x="110" y="162"/>
                    </a:lnTo>
                    <a:lnTo>
                      <a:pt x="113" y="164"/>
                    </a:lnTo>
                    <a:lnTo>
                      <a:pt x="119" y="164"/>
                    </a:lnTo>
                    <a:lnTo>
                      <a:pt x="122" y="166"/>
                    </a:lnTo>
                    <a:lnTo>
                      <a:pt x="125" y="166"/>
                    </a:lnTo>
                    <a:lnTo>
                      <a:pt x="129" y="166"/>
                    </a:lnTo>
                    <a:lnTo>
                      <a:pt x="131" y="164"/>
                    </a:lnTo>
                    <a:lnTo>
                      <a:pt x="136" y="162"/>
                    </a:lnTo>
                    <a:lnTo>
                      <a:pt x="142" y="162"/>
                    </a:lnTo>
                    <a:lnTo>
                      <a:pt x="150" y="161"/>
                    </a:lnTo>
                    <a:lnTo>
                      <a:pt x="157" y="159"/>
                    </a:lnTo>
                    <a:lnTo>
                      <a:pt x="162" y="158"/>
                    </a:lnTo>
                    <a:lnTo>
                      <a:pt x="169" y="155"/>
                    </a:lnTo>
                    <a:lnTo>
                      <a:pt x="173" y="152"/>
                    </a:lnTo>
                    <a:lnTo>
                      <a:pt x="177" y="147"/>
                    </a:lnTo>
                    <a:lnTo>
                      <a:pt x="175" y="144"/>
                    </a:lnTo>
                    <a:lnTo>
                      <a:pt x="172" y="139"/>
                    </a:lnTo>
                    <a:lnTo>
                      <a:pt x="169" y="135"/>
                    </a:lnTo>
                    <a:lnTo>
                      <a:pt x="166" y="129"/>
                    </a:lnTo>
                    <a:lnTo>
                      <a:pt x="162" y="125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49" y="106"/>
                    </a:lnTo>
                    <a:lnTo>
                      <a:pt x="140" y="102"/>
                    </a:lnTo>
                    <a:lnTo>
                      <a:pt x="132" y="98"/>
                    </a:lnTo>
                    <a:lnTo>
                      <a:pt x="123" y="92"/>
                    </a:lnTo>
                    <a:lnTo>
                      <a:pt x="116" y="85"/>
                    </a:lnTo>
                    <a:lnTo>
                      <a:pt x="108" y="79"/>
                    </a:lnTo>
                    <a:lnTo>
                      <a:pt x="102" y="72"/>
                    </a:lnTo>
                    <a:lnTo>
                      <a:pt x="94" y="67"/>
                    </a:lnTo>
                    <a:lnTo>
                      <a:pt x="87" y="63"/>
                    </a:lnTo>
                    <a:lnTo>
                      <a:pt x="73" y="42"/>
                    </a:lnTo>
                    <a:lnTo>
                      <a:pt x="74" y="37"/>
                    </a:lnTo>
                    <a:lnTo>
                      <a:pt x="73" y="33"/>
                    </a:lnTo>
                    <a:lnTo>
                      <a:pt x="73" y="29"/>
                    </a:lnTo>
                    <a:lnTo>
                      <a:pt x="69" y="27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59" y="17"/>
                    </a:lnTo>
                    <a:lnTo>
                      <a:pt x="56" y="13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3" name="Freeform 2651">
                <a:extLst>
                  <a:ext uri="{FF2B5EF4-FFF2-40B4-BE49-F238E27FC236}">
                    <a16:creationId xmlns:a16="http://schemas.microsoft.com/office/drawing/2014/main" id="{693F83FC-9B1E-4D58-BE10-4609AD47B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849"/>
                <a:ext cx="13" cy="4"/>
              </a:xfrm>
              <a:custGeom>
                <a:avLst/>
                <a:gdLst>
                  <a:gd name="T0" fmla="*/ 2 w 41"/>
                  <a:gd name="T1" fmla="*/ 0 h 10"/>
                  <a:gd name="T2" fmla="*/ 1 w 41"/>
                  <a:gd name="T3" fmla="*/ 1 h 10"/>
                  <a:gd name="T4" fmla="*/ 7 w 41"/>
                  <a:gd name="T5" fmla="*/ 0 h 10"/>
                  <a:gd name="T6" fmla="*/ 11 w 41"/>
                  <a:gd name="T7" fmla="*/ 0 h 10"/>
                  <a:gd name="T8" fmla="*/ 17 w 41"/>
                  <a:gd name="T9" fmla="*/ 1 h 10"/>
                  <a:gd name="T10" fmla="*/ 21 w 41"/>
                  <a:gd name="T11" fmla="*/ 2 h 10"/>
                  <a:gd name="T12" fmla="*/ 25 w 41"/>
                  <a:gd name="T13" fmla="*/ 4 h 10"/>
                  <a:gd name="T14" fmla="*/ 29 w 41"/>
                  <a:gd name="T15" fmla="*/ 6 h 10"/>
                  <a:gd name="T16" fmla="*/ 36 w 41"/>
                  <a:gd name="T17" fmla="*/ 8 h 10"/>
                  <a:gd name="T18" fmla="*/ 41 w 41"/>
                  <a:gd name="T19" fmla="*/ 10 h 10"/>
                  <a:gd name="T20" fmla="*/ 41 w 41"/>
                  <a:gd name="T21" fmla="*/ 8 h 10"/>
                  <a:gd name="T22" fmla="*/ 36 w 41"/>
                  <a:gd name="T23" fmla="*/ 7 h 10"/>
                  <a:gd name="T24" fmla="*/ 30 w 41"/>
                  <a:gd name="T25" fmla="*/ 5 h 10"/>
                  <a:gd name="T26" fmla="*/ 27 w 41"/>
                  <a:gd name="T27" fmla="*/ 2 h 10"/>
                  <a:gd name="T28" fmla="*/ 21 w 41"/>
                  <a:gd name="T29" fmla="*/ 1 h 10"/>
                  <a:gd name="T30" fmla="*/ 17 w 41"/>
                  <a:gd name="T31" fmla="*/ 0 h 10"/>
                  <a:gd name="T32" fmla="*/ 11 w 41"/>
                  <a:gd name="T33" fmla="*/ 0 h 10"/>
                  <a:gd name="T34" fmla="*/ 7 w 41"/>
                  <a:gd name="T35" fmla="*/ 0 h 10"/>
                  <a:gd name="T36" fmla="*/ 1 w 41"/>
                  <a:gd name="T37" fmla="*/ 0 h 10"/>
                  <a:gd name="T38" fmla="*/ 0 w 41"/>
                  <a:gd name="T39" fmla="*/ 0 h 10"/>
                  <a:gd name="T40" fmla="*/ 2 w 4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0">
                    <a:moveTo>
                      <a:pt x="2" y="0"/>
                    </a:moveTo>
                    <a:lnTo>
                      <a:pt x="1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1" y="2"/>
                    </a:lnTo>
                    <a:lnTo>
                      <a:pt x="25" y="4"/>
                    </a:lnTo>
                    <a:lnTo>
                      <a:pt x="29" y="6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36" y="7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4" name="Freeform 2652">
                <a:extLst>
                  <a:ext uri="{FF2B5EF4-FFF2-40B4-BE49-F238E27FC236}">
                    <a16:creationId xmlns:a16="http://schemas.microsoft.com/office/drawing/2014/main" id="{69133F13-1BB9-4C1D-A656-2BE88314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0"/>
                <a:ext cx="4" cy="5"/>
              </a:xfrm>
              <a:custGeom>
                <a:avLst/>
                <a:gdLst>
                  <a:gd name="T0" fmla="*/ 1 w 11"/>
                  <a:gd name="T1" fmla="*/ 14 h 15"/>
                  <a:gd name="T2" fmla="*/ 1 w 11"/>
                  <a:gd name="T3" fmla="*/ 15 h 15"/>
                  <a:gd name="T4" fmla="*/ 4 w 11"/>
                  <a:gd name="T5" fmla="*/ 12 h 15"/>
                  <a:gd name="T6" fmla="*/ 6 w 11"/>
                  <a:gd name="T7" fmla="*/ 9 h 15"/>
                  <a:gd name="T8" fmla="*/ 9 w 11"/>
                  <a:gd name="T9" fmla="*/ 6 h 15"/>
                  <a:gd name="T10" fmla="*/ 11 w 11"/>
                  <a:gd name="T11" fmla="*/ 0 h 15"/>
                  <a:gd name="T12" fmla="*/ 10 w 11"/>
                  <a:gd name="T13" fmla="*/ 0 h 15"/>
                  <a:gd name="T14" fmla="*/ 6 w 11"/>
                  <a:gd name="T15" fmla="*/ 5 h 15"/>
                  <a:gd name="T16" fmla="*/ 5 w 11"/>
                  <a:gd name="T17" fmla="*/ 8 h 15"/>
                  <a:gd name="T18" fmla="*/ 2 w 11"/>
                  <a:gd name="T19" fmla="*/ 10 h 15"/>
                  <a:gd name="T20" fmla="*/ 0 w 11"/>
                  <a:gd name="T21" fmla="*/ 14 h 15"/>
                  <a:gd name="T22" fmla="*/ 0 w 11"/>
                  <a:gd name="T23" fmla="*/ 15 h 15"/>
                  <a:gd name="T24" fmla="*/ 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4"/>
                    </a:moveTo>
                    <a:lnTo>
                      <a:pt x="1" y="15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5" name="Freeform 2653">
                <a:extLst>
                  <a:ext uri="{FF2B5EF4-FFF2-40B4-BE49-F238E27FC236}">
                    <a16:creationId xmlns:a16="http://schemas.microsoft.com/office/drawing/2014/main" id="{0F60D32A-33BE-4753-B13E-087644FFE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4"/>
                <a:ext cx="3" cy="4"/>
              </a:xfrm>
              <a:custGeom>
                <a:avLst/>
                <a:gdLst>
                  <a:gd name="T0" fmla="*/ 8 w 8"/>
                  <a:gd name="T1" fmla="*/ 9 h 10"/>
                  <a:gd name="T2" fmla="*/ 8 w 8"/>
                  <a:gd name="T3" fmla="*/ 8 h 10"/>
                  <a:gd name="T4" fmla="*/ 2 w 8"/>
                  <a:gd name="T5" fmla="*/ 0 h 10"/>
                  <a:gd name="T6" fmla="*/ 0 w 8"/>
                  <a:gd name="T7" fmla="*/ 1 h 10"/>
                  <a:gd name="T8" fmla="*/ 6 w 8"/>
                  <a:gd name="T9" fmla="*/ 10 h 10"/>
                  <a:gd name="T10" fmla="*/ 6 w 8"/>
                  <a:gd name="T11" fmla="*/ 9 h 10"/>
                  <a:gd name="T12" fmla="*/ 8 w 8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9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6" name="Freeform 2654">
                <a:extLst>
                  <a:ext uri="{FF2B5EF4-FFF2-40B4-BE49-F238E27FC236}">
                    <a16:creationId xmlns:a16="http://schemas.microsoft.com/office/drawing/2014/main" id="{43414963-1A2B-43A4-8FC7-3F814F182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7"/>
                <a:ext cx="1" cy="13"/>
              </a:xfrm>
              <a:custGeom>
                <a:avLst/>
                <a:gdLst>
                  <a:gd name="T0" fmla="*/ 2 w 2"/>
                  <a:gd name="T1" fmla="*/ 38 h 39"/>
                  <a:gd name="T2" fmla="*/ 2 w 2"/>
                  <a:gd name="T3" fmla="*/ 38 h 39"/>
                  <a:gd name="T4" fmla="*/ 2 w 2"/>
                  <a:gd name="T5" fmla="*/ 33 h 39"/>
                  <a:gd name="T6" fmla="*/ 2 w 2"/>
                  <a:gd name="T7" fmla="*/ 29 h 39"/>
                  <a:gd name="T8" fmla="*/ 2 w 2"/>
                  <a:gd name="T9" fmla="*/ 23 h 39"/>
                  <a:gd name="T10" fmla="*/ 2 w 2"/>
                  <a:gd name="T11" fmla="*/ 18 h 39"/>
                  <a:gd name="T12" fmla="*/ 2 w 2"/>
                  <a:gd name="T13" fmla="*/ 13 h 39"/>
                  <a:gd name="T14" fmla="*/ 2 w 2"/>
                  <a:gd name="T15" fmla="*/ 8 h 39"/>
                  <a:gd name="T16" fmla="*/ 2 w 2"/>
                  <a:gd name="T17" fmla="*/ 4 h 39"/>
                  <a:gd name="T18" fmla="*/ 2 w 2"/>
                  <a:gd name="T19" fmla="*/ 0 h 39"/>
                  <a:gd name="T20" fmla="*/ 2 w 2"/>
                  <a:gd name="T21" fmla="*/ 0 h 39"/>
                  <a:gd name="T22" fmla="*/ 1 w 2"/>
                  <a:gd name="T23" fmla="*/ 4 h 39"/>
                  <a:gd name="T24" fmla="*/ 0 w 2"/>
                  <a:gd name="T25" fmla="*/ 8 h 39"/>
                  <a:gd name="T26" fmla="*/ 0 w 2"/>
                  <a:gd name="T27" fmla="*/ 13 h 39"/>
                  <a:gd name="T28" fmla="*/ 0 w 2"/>
                  <a:gd name="T29" fmla="*/ 18 h 39"/>
                  <a:gd name="T30" fmla="*/ 0 w 2"/>
                  <a:gd name="T31" fmla="*/ 23 h 39"/>
                  <a:gd name="T32" fmla="*/ 0 w 2"/>
                  <a:gd name="T33" fmla="*/ 29 h 39"/>
                  <a:gd name="T34" fmla="*/ 0 w 2"/>
                  <a:gd name="T35" fmla="*/ 33 h 39"/>
                  <a:gd name="T36" fmla="*/ 0 w 2"/>
                  <a:gd name="T37" fmla="*/ 38 h 39"/>
                  <a:gd name="T38" fmla="*/ 0 w 2"/>
                  <a:gd name="T39" fmla="*/ 39 h 39"/>
                  <a:gd name="T40" fmla="*/ 2 w 2"/>
                  <a:gd name="T4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9">
                    <a:moveTo>
                      <a:pt x="2" y="38"/>
                    </a:moveTo>
                    <a:lnTo>
                      <a:pt x="2" y="38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7" name="Freeform 2655">
                <a:extLst>
                  <a:ext uri="{FF2B5EF4-FFF2-40B4-BE49-F238E27FC236}">
                    <a16:creationId xmlns:a16="http://schemas.microsoft.com/office/drawing/2014/main" id="{47D751A5-9256-4C16-B125-83694A0B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870"/>
                <a:ext cx="8" cy="4"/>
              </a:xfrm>
              <a:custGeom>
                <a:avLst/>
                <a:gdLst>
                  <a:gd name="T0" fmla="*/ 26 w 26"/>
                  <a:gd name="T1" fmla="*/ 13 h 13"/>
                  <a:gd name="T2" fmla="*/ 23 w 26"/>
                  <a:gd name="T3" fmla="*/ 13 h 13"/>
                  <a:gd name="T4" fmla="*/ 18 w 26"/>
                  <a:gd name="T5" fmla="*/ 12 h 13"/>
                  <a:gd name="T6" fmla="*/ 15 w 26"/>
                  <a:gd name="T7" fmla="*/ 11 h 13"/>
                  <a:gd name="T8" fmla="*/ 11 w 26"/>
                  <a:gd name="T9" fmla="*/ 9 h 13"/>
                  <a:gd name="T10" fmla="*/ 9 w 26"/>
                  <a:gd name="T11" fmla="*/ 7 h 13"/>
                  <a:gd name="T12" fmla="*/ 6 w 26"/>
                  <a:gd name="T13" fmla="*/ 4 h 13"/>
                  <a:gd name="T14" fmla="*/ 2 w 26"/>
                  <a:gd name="T15" fmla="*/ 2 h 13"/>
                  <a:gd name="T16" fmla="*/ 1 w 26"/>
                  <a:gd name="T17" fmla="*/ 0 h 13"/>
                  <a:gd name="T18" fmla="*/ 0 w 26"/>
                  <a:gd name="T19" fmla="*/ 1 h 13"/>
                  <a:gd name="T20" fmla="*/ 1 w 26"/>
                  <a:gd name="T21" fmla="*/ 3 h 13"/>
                  <a:gd name="T22" fmla="*/ 5 w 26"/>
                  <a:gd name="T23" fmla="*/ 5 h 13"/>
                  <a:gd name="T24" fmla="*/ 8 w 26"/>
                  <a:gd name="T25" fmla="*/ 8 h 13"/>
                  <a:gd name="T26" fmla="*/ 11 w 26"/>
                  <a:gd name="T27" fmla="*/ 10 h 13"/>
                  <a:gd name="T28" fmla="*/ 14 w 26"/>
                  <a:gd name="T29" fmla="*/ 12 h 13"/>
                  <a:gd name="T30" fmla="*/ 18 w 26"/>
                  <a:gd name="T31" fmla="*/ 13 h 13"/>
                  <a:gd name="T32" fmla="*/ 23 w 26"/>
                  <a:gd name="T33" fmla="*/ 13 h 13"/>
                  <a:gd name="T34" fmla="*/ 26 w 26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lnTo>
                      <a:pt x="23" y="13"/>
                    </a:lnTo>
                    <a:lnTo>
                      <a:pt x="18" y="12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18" y="13"/>
                    </a:lnTo>
                    <a:lnTo>
                      <a:pt x="23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8" name="Freeform 2656">
                <a:extLst>
                  <a:ext uri="{FF2B5EF4-FFF2-40B4-BE49-F238E27FC236}">
                    <a16:creationId xmlns:a16="http://schemas.microsoft.com/office/drawing/2014/main" id="{ADB53225-B5C4-494B-A54B-FE009EAE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875"/>
                <a:ext cx="23" cy="26"/>
              </a:xfrm>
              <a:custGeom>
                <a:avLst/>
                <a:gdLst>
                  <a:gd name="T0" fmla="*/ 68 w 68"/>
                  <a:gd name="T1" fmla="*/ 79 h 80"/>
                  <a:gd name="T2" fmla="*/ 64 w 68"/>
                  <a:gd name="T3" fmla="*/ 69 h 80"/>
                  <a:gd name="T4" fmla="*/ 57 w 68"/>
                  <a:gd name="T5" fmla="*/ 59 h 80"/>
                  <a:gd name="T6" fmla="*/ 51 w 68"/>
                  <a:gd name="T7" fmla="*/ 46 h 80"/>
                  <a:gd name="T8" fmla="*/ 40 w 68"/>
                  <a:gd name="T9" fmla="*/ 34 h 80"/>
                  <a:gd name="T10" fmla="*/ 31 w 68"/>
                  <a:gd name="T11" fmla="*/ 22 h 80"/>
                  <a:gd name="T12" fmla="*/ 21 w 68"/>
                  <a:gd name="T13" fmla="*/ 12 h 80"/>
                  <a:gd name="T14" fmla="*/ 10 w 68"/>
                  <a:gd name="T15" fmla="*/ 4 h 80"/>
                  <a:gd name="T16" fmla="*/ 0 w 68"/>
                  <a:gd name="T17" fmla="*/ 0 h 80"/>
                  <a:gd name="T18" fmla="*/ 0 w 68"/>
                  <a:gd name="T19" fmla="*/ 2 h 80"/>
                  <a:gd name="T20" fmla="*/ 9 w 68"/>
                  <a:gd name="T21" fmla="*/ 5 h 80"/>
                  <a:gd name="T22" fmla="*/ 19 w 68"/>
                  <a:gd name="T23" fmla="*/ 13 h 80"/>
                  <a:gd name="T24" fmla="*/ 29 w 68"/>
                  <a:gd name="T25" fmla="*/ 24 h 80"/>
                  <a:gd name="T26" fmla="*/ 39 w 68"/>
                  <a:gd name="T27" fmla="*/ 35 h 80"/>
                  <a:gd name="T28" fmla="*/ 48 w 68"/>
                  <a:gd name="T29" fmla="*/ 48 h 80"/>
                  <a:gd name="T30" fmla="*/ 56 w 68"/>
                  <a:gd name="T31" fmla="*/ 60 h 80"/>
                  <a:gd name="T32" fmla="*/ 62 w 68"/>
                  <a:gd name="T33" fmla="*/ 71 h 80"/>
                  <a:gd name="T34" fmla="*/ 67 w 68"/>
                  <a:gd name="T35" fmla="*/ 80 h 80"/>
                  <a:gd name="T36" fmla="*/ 68 w 68"/>
                  <a:gd name="T37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80">
                    <a:moveTo>
                      <a:pt x="68" y="79"/>
                    </a:moveTo>
                    <a:lnTo>
                      <a:pt x="64" y="69"/>
                    </a:lnTo>
                    <a:lnTo>
                      <a:pt x="57" y="59"/>
                    </a:lnTo>
                    <a:lnTo>
                      <a:pt x="51" y="46"/>
                    </a:lnTo>
                    <a:lnTo>
                      <a:pt x="40" y="34"/>
                    </a:lnTo>
                    <a:lnTo>
                      <a:pt x="31" y="22"/>
                    </a:lnTo>
                    <a:lnTo>
                      <a:pt x="21" y="12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4"/>
                    </a:lnTo>
                    <a:lnTo>
                      <a:pt x="39" y="35"/>
                    </a:lnTo>
                    <a:lnTo>
                      <a:pt x="48" y="48"/>
                    </a:lnTo>
                    <a:lnTo>
                      <a:pt x="56" y="60"/>
                    </a:lnTo>
                    <a:lnTo>
                      <a:pt x="62" y="71"/>
                    </a:lnTo>
                    <a:lnTo>
                      <a:pt x="67" y="80"/>
                    </a:lnTo>
                    <a:lnTo>
                      <a:pt x="6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9" name="Freeform 2657">
                <a:extLst>
                  <a:ext uri="{FF2B5EF4-FFF2-40B4-BE49-F238E27FC236}">
                    <a16:creationId xmlns:a16="http://schemas.microsoft.com/office/drawing/2014/main" id="{E1EBC251-66D1-4A08-8D25-B1BF15D5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3901"/>
                <a:ext cx="11" cy="4"/>
              </a:xfrm>
              <a:custGeom>
                <a:avLst/>
                <a:gdLst>
                  <a:gd name="T0" fmla="*/ 30 w 32"/>
                  <a:gd name="T1" fmla="*/ 9 h 10"/>
                  <a:gd name="T2" fmla="*/ 32 w 32"/>
                  <a:gd name="T3" fmla="*/ 9 h 10"/>
                  <a:gd name="T4" fmla="*/ 28 w 32"/>
                  <a:gd name="T5" fmla="*/ 9 h 10"/>
                  <a:gd name="T6" fmla="*/ 25 w 32"/>
                  <a:gd name="T7" fmla="*/ 9 h 10"/>
                  <a:gd name="T8" fmla="*/ 22 w 32"/>
                  <a:gd name="T9" fmla="*/ 8 h 10"/>
                  <a:gd name="T10" fmla="*/ 17 w 32"/>
                  <a:gd name="T11" fmla="*/ 7 h 10"/>
                  <a:gd name="T12" fmla="*/ 13 w 32"/>
                  <a:gd name="T13" fmla="*/ 5 h 10"/>
                  <a:gd name="T14" fmla="*/ 8 w 32"/>
                  <a:gd name="T15" fmla="*/ 3 h 10"/>
                  <a:gd name="T16" fmla="*/ 5 w 32"/>
                  <a:gd name="T17" fmla="*/ 1 h 10"/>
                  <a:gd name="T18" fmla="*/ 1 w 32"/>
                  <a:gd name="T19" fmla="*/ 0 h 10"/>
                  <a:gd name="T20" fmla="*/ 0 w 32"/>
                  <a:gd name="T21" fmla="*/ 1 h 10"/>
                  <a:gd name="T22" fmla="*/ 4 w 32"/>
                  <a:gd name="T23" fmla="*/ 2 h 10"/>
                  <a:gd name="T24" fmla="*/ 6 w 32"/>
                  <a:gd name="T25" fmla="*/ 5 h 10"/>
                  <a:gd name="T26" fmla="*/ 11 w 32"/>
                  <a:gd name="T27" fmla="*/ 6 h 10"/>
                  <a:gd name="T28" fmla="*/ 15 w 32"/>
                  <a:gd name="T29" fmla="*/ 8 h 10"/>
                  <a:gd name="T30" fmla="*/ 20 w 32"/>
                  <a:gd name="T31" fmla="*/ 9 h 10"/>
                  <a:gd name="T32" fmla="*/ 25 w 32"/>
                  <a:gd name="T33" fmla="*/ 10 h 10"/>
                  <a:gd name="T34" fmla="*/ 28 w 32"/>
                  <a:gd name="T35" fmla="*/ 10 h 10"/>
                  <a:gd name="T36" fmla="*/ 32 w 32"/>
                  <a:gd name="T37" fmla="*/ 10 h 10"/>
                  <a:gd name="T38" fmla="*/ 32 w 32"/>
                  <a:gd name="T39" fmla="*/ 10 h 10"/>
                  <a:gd name="T40" fmla="*/ 30 w 32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30" y="9"/>
                    </a:moveTo>
                    <a:lnTo>
                      <a:pt x="32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20" y="9"/>
                    </a:lnTo>
                    <a:lnTo>
                      <a:pt x="25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0" name="Freeform 2658">
                <a:extLst>
                  <a:ext uri="{FF2B5EF4-FFF2-40B4-BE49-F238E27FC236}">
                    <a16:creationId xmlns:a16="http://schemas.microsoft.com/office/drawing/2014/main" id="{3B1ADB58-34F0-4D7A-BC6F-D0EA9749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3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1" name="Freeform 2659">
                <a:extLst>
                  <a:ext uri="{FF2B5EF4-FFF2-40B4-BE49-F238E27FC236}">
                    <a16:creationId xmlns:a16="http://schemas.microsoft.com/office/drawing/2014/main" id="{5D9AFFC2-B3AE-4EA4-804A-C0A6D9C84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98"/>
                <a:ext cx="15" cy="6"/>
              </a:xfrm>
              <a:custGeom>
                <a:avLst/>
                <a:gdLst>
                  <a:gd name="T0" fmla="*/ 45 w 46"/>
                  <a:gd name="T1" fmla="*/ 2 h 18"/>
                  <a:gd name="T2" fmla="*/ 45 w 46"/>
                  <a:gd name="T3" fmla="*/ 0 h 18"/>
                  <a:gd name="T4" fmla="*/ 41 w 46"/>
                  <a:gd name="T5" fmla="*/ 5 h 18"/>
                  <a:gd name="T6" fmla="*/ 37 w 46"/>
                  <a:gd name="T7" fmla="*/ 8 h 18"/>
                  <a:gd name="T8" fmla="*/ 31 w 46"/>
                  <a:gd name="T9" fmla="*/ 11 h 18"/>
                  <a:gd name="T10" fmla="*/ 26 w 46"/>
                  <a:gd name="T11" fmla="*/ 12 h 18"/>
                  <a:gd name="T12" fmla="*/ 19 w 46"/>
                  <a:gd name="T13" fmla="*/ 13 h 18"/>
                  <a:gd name="T14" fmla="*/ 12 w 46"/>
                  <a:gd name="T15" fmla="*/ 14 h 18"/>
                  <a:gd name="T16" fmla="*/ 6 w 46"/>
                  <a:gd name="T17" fmla="*/ 16 h 18"/>
                  <a:gd name="T18" fmla="*/ 0 w 46"/>
                  <a:gd name="T19" fmla="*/ 17 h 18"/>
                  <a:gd name="T20" fmla="*/ 0 w 46"/>
                  <a:gd name="T21" fmla="*/ 18 h 18"/>
                  <a:gd name="T22" fmla="*/ 6 w 46"/>
                  <a:gd name="T23" fmla="*/ 17 h 18"/>
                  <a:gd name="T24" fmla="*/ 12 w 46"/>
                  <a:gd name="T25" fmla="*/ 16 h 18"/>
                  <a:gd name="T26" fmla="*/ 19 w 46"/>
                  <a:gd name="T27" fmla="*/ 16 h 18"/>
                  <a:gd name="T28" fmla="*/ 26 w 46"/>
                  <a:gd name="T29" fmla="*/ 13 h 18"/>
                  <a:gd name="T30" fmla="*/ 32 w 46"/>
                  <a:gd name="T31" fmla="*/ 12 h 18"/>
                  <a:gd name="T32" fmla="*/ 38 w 46"/>
                  <a:gd name="T33" fmla="*/ 10 h 18"/>
                  <a:gd name="T34" fmla="*/ 44 w 46"/>
                  <a:gd name="T35" fmla="*/ 7 h 18"/>
                  <a:gd name="T36" fmla="*/ 46 w 46"/>
                  <a:gd name="T37" fmla="*/ 2 h 18"/>
                  <a:gd name="T38" fmla="*/ 46 w 46"/>
                  <a:gd name="T39" fmla="*/ 0 h 18"/>
                  <a:gd name="T40" fmla="*/ 45 w 46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8">
                    <a:moveTo>
                      <a:pt x="45" y="2"/>
                    </a:moveTo>
                    <a:lnTo>
                      <a:pt x="45" y="0"/>
                    </a:lnTo>
                    <a:lnTo>
                      <a:pt x="41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6" y="12"/>
                    </a:lnTo>
                    <a:lnTo>
                      <a:pt x="19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2" y="16"/>
                    </a:lnTo>
                    <a:lnTo>
                      <a:pt x="19" y="16"/>
                    </a:lnTo>
                    <a:lnTo>
                      <a:pt x="26" y="13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2" name="Freeform 2660">
                <a:extLst>
                  <a:ext uri="{FF2B5EF4-FFF2-40B4-BE49-F238E27FC236}">
                    <a16:creationId xmlns:a16="http://schemas.microsoft.com/office/drawing/2014/main" id="{619EAE3B-9979-40BC-A297-5120FA00E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4"/>
                <a:ext cx="10" cy="14"/>
              </a:xfrm>
              <a:custGeom>
                <a:avLst/>
                <a:gdLst>
                  <a:gd name="T0" fmla="*/ 1 w 28"/>
                  <a:gd name="T1" fmla="*/ 2 h 43"/>
                  <a:gd name="T2" fmla="*/ 0 w 28"/>
                  <a:gd name="T3" fmla="*/ 2 h 43"/>
                  <a:gd name="T4" fmla="*/ 4 w 28"/>
                  <a:gd name="T5" fmla="*/ 8 h 43"/>
                  <a:gd name="T6" fmla="*/ 9 w 28"/>
                  <a:gd name="T7" fmla="*/ 14 h 43"/>
                  <a:gd name="T8" fmla="*/ 13 w 28"/>
                  <a:gd name="T9" fmla="*/ 21 h 43"/>
                  <a:gd name="T10" fmla="*/ 18 w 28"/>
                  <a:gd name="T11" fmla="*/ 25 h 43"/>
                  <a:gd name="T12" fmla="*/ 20 w 28"/>
                  <a:gd name="T13" fmla="*/ 31 h 43"/>
                  <a:gd name="T14" fmla="*/ 23 w 28"/>
                  <a:gd name="T15" fmla="*/ 35 h 43"/>
                  <a:gd name="T16" fmla="*/ 25 w 28"/>
                  <a:gd name="T17" fmla="*/ 40 h 43"/>
                  <a:gd name="T18" fmla="*/ 27 w 28"/>
                  <a:gd name="T19" fmla="*/ 43 h 43"/>
                  <a:gd name="T20" fmla="*/ 28 w 28"/>
                  <a:gd name="T21" fmla="*/ 41 h 43"/>
                  <a:gd name="T22" fmla="*/ 27 w 28"/>
                  <a:gd name="T23" fmla="*/ 39 h 43"/>
                  <a:gd name="T24" fmla="*/ 24 w 28"/>
                  <a:gd name="T25" fmla="*/ 34 h 43"/>
                  <a:gd name="T26" fmla="*/ 21 w 28"/>
                  <a:gd name="T27" fmla="*/ 30 h 43"/>
                  <a:gd name="T28" fmla="*/ 18 w 28"/>
                  <a:gd name="T29" fmla="*/ 24 h 43"/>
                  <a:gd name="T30" fmla="*/ 14 w 28"/>
                  <a:gd name="T31" fmla="*/ 20 h 43"/>
                  <a:gd name="T32" fmla="*/ 10 w 28"/>
                  <a:gd name="T33" fmla="*/ 13 h 43"/>
                  <a:gd name="T34" fmla="*/ 6 w 28"/>
                  <a:gd name="T35" fmla="*/ 7 h 43"/>
                  <a:gd name="T36" fmla="*/ 1 w 28"/>
                  <a:gd name="T37" fmla="*/ 0 h 43"/>
                  <a:gd name="T38" fmla="*/ 1 w 28"/>
                  <a:gd name="T39" fmla="*/ 0 h 43"/>
                  <a:gd name="T40" fmla="*/ 1 w 28"/>
                  <a:gd name="T4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3">
                    <a:moveTo>
                      <a:pt x="1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9" y="14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20" y="31"/>
                    </a:lnTo>
                    <a:lnTo>
                      <a:pt x="23" y="35"/>
                    </a:lnTo>
                    <a:lnTo>
                      <a:pt x="25" y="40"/>
                    </a:lnTo>
                    <a:lnTo>
                      <a:pt x="27" y="43"/>
                    </a:lnTo>
                    <a:lnTo>
                      <a:pt x="28" y="41"/>
                    </a:lnTo>
                    <a:lnTo>
                      <a:pt x="27" y="39"/>
                    </a:lnTo>
                    <a:lnTo>
                      <a:pt x="24" y="34"/>
                    </a:lnTo>
                    <a:lnTo>
                      <a:pt x="21" y="30"/>
                    </a:lnTo>
                    <a:lnTo>
                      <a:pt x="18" y="24"/>
                    </a:lnTo>
                    <a:lnTo>
                      <a:pt x="14" y="20"/>
                    </a:lnTo>
                    <a:lnTo>
                      <a:pt x="10" y="13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3" name="Freeform 2661">
                <a:extLst>
                  <a:ext uri="{FF2B5EF4-FFF2-40B4-BE49-F238E27FC236}">
                    <a16:creationId xmlns:a16="http://schemas.microsoft.com/office/drawing/2014/main" id="{7798C0D7-E569-44D2-8274-D9A24F4AD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870"/>
                <a:ext cx="21" cy="15"/>
              </a:xfrm>
              <a:custGeom>
                <a:avLst/>
                <a:gdLst>
                  <a:gd name="T0" fmla="*/ 0 w 62"/>
                  <a:gd name="T1" fmla="*/ 1 h 44"/>
                  <a:gd name="T2" fmla="*/ 7 w 62"/>
                  <a:gd name="T3" fmla="*/ 5 h 44"/>
                  <a:gd name="T4" fmla="*/ 14 w 62"/>
                  <a:gd name="T5" fmla="*/ 11 h 44"/>
                  <a:gd name="T6" fmla="*/ 22 w 62"/>
                  <a:gd name="T7" fmla="*/ 17 h 44"/>
                  <a:gd name="T8" fmla="*/ 28 w 62"/>
                  <a:gd name="T9" fmla="*/ 23 h 44"/>
                  <a:gd name="T10" fmla="*/ 36 w 62"/>
                  <a:gd name="T11" fmla="*/ 30 h 44"/>
                  <a:gd name="T12" fmla="*/ 44 w 62"/>
                  <a:gd name="T13" fmla="*/ 36 h 44"/>
                  <a:gd name="T14" fmla="*/ 52 w 62"/>
                  <a:gd name="T15" fmla="*/ 40 h 44"/>
                  <a:gd name="T16" fmla="*/ 62 w 62"/>
                  <a:gd name="T17" fmla="*/ 44 h 44"/>
                  <a:gd name="T18" fmla="*/ 62 w 62"/>
                  <a:gd name="T19" fmla="*/ 42 h 44"/>
                  <a:gd name="T20" fmla="*/ 54 w 62"/>
                  <a:gd name="T21" fmla="*/ 39 h 44"/>
                  <a:gd name="T22" fmla="*/ 46 w 62"/>
                  <a:gd name="T23" fmla="*/ 35 h 44"/>
                  <a:gd name="T24" fmla="*/ 37 w 62"/>
                  <a:gd name="T25" fmla="*/ 28 h 44"/>
                  <a:gd name="T26" fmla="*/ 29 w 62"/>
                  <a:gd name="T27" fmla="*/ 22 h 44"/>
                  <a:gd name="T28" fmla="*/ 23 w 62"/>
                  <a:gd name="T29" fmla="*/ 16 h 44"/>
                  <a:gd name="T30" fmla="*/ 15 w 62"/>
                  <a:gd name="T31" fmla="*/ 9 h 44"/>
                  <a:gd name="T32" fmla="*/ 8 w 62"/>
                  <a:gd name="T33" fmla="*/ 4 h 44"/>
                  <a:gd name="T34" fmla="*/ 1 w 62"/>
                  <a:gd name="T35" fmla="*/ 0 h 44"/>
                  <a:gd name="T36" fmla="*/ 0 w 62"/>
                  <a:gd name="T37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4">
                    <a:moveTo>
                      <a:pt x="0" y="1"/>
                    </a:moveTo>
                    <a:lnTo>
                      <a:pt x="7" y="5"/>
                    </a:lnTo>
                    <a:lnTo>
                      <a:pt x="14" y="11"/>
                    </a:lnTo>
                    <a:lnTo>
                      <a:pt x="22" y="17"/>
                    </a:lnTo>
                    <a:lnTo>
                      <a:pt x="28" y="23"/>
                    </a:lnTo>
                    <a:lnTo>
                      <a:pt x="36" y="30"/>
                    </a:lnTo>
                    <a:lnTo>
                      <a:pt x="44" y="36"/>
                    </a:lnTo>
                    <a:lnTo>
                      <a:pt x="52" y="40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54" y="39"/>
                    </a:lnTo>
                    <a:lnTo>
                      <a:pt x="46" y="35"/>
                    </a:lnTo>
                    <a:lnTo>
                      <a:pt x="37" y="28"/>
                    </a:lnTo>
                    <a:lnTo>
                      <a:pt x="29" y="22"/>
                    </a:lnTo>
                    <a:lnTo>
                      <a:pt x="23" y="16"/>
                    </a:lnTo>
                    <a:lnTo>
                      <a:pt x="15" y="9"/>
                    </a:lnTo>
                    <a:lnTo>
                      <a:pt x="8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4" name="Freeform 2662">
                <a:extLst>
                  <a:ext uri="{FF2B5EF4-FFF2-40B4-BE49-F238E27FC236}">
                    <a16:creationId xmlns:a16="http://schemas.microsoft.com/office/drawing/2014/main" id="{97E2C6E8-CE7F-44FA-8385-DDB606E4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863"/>
                <a:ext cx="5" cy="7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1 w 15"/>
                  <a:gd name="T11" fmla="*/ 0 h 22"/>
                  <a:gd name="T12" fmla="*/ 0 w 15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lnTo>
                      <a:pt x="0" y="1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5" name="Freeform 2663">
                <a:extLst>
                  <a:ext uri="{FF2B5EF4-FFF2-40B4-BE49-F238E27FC236}">
                    <a16:creationId xmlns:a16="http://schemas.microsoft.com/office/drawing/2014/main" id="{34007E03-8435-4CD5-82E7-92A12ADD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3"/>
                <a:ext cx="6" cy="10"/>
              </a:xfrm>
              <a:custGeom>
                <a:avLst/>
                <a:gdLst>
                  <a:gd name="T0" fmla="*/ 1 w 20"/>
                  <a:gd name="T1" fmla="*/ 3 h 30"/>
                  <a:gd name="T2" fmla="*/ 0 w 20"/>
                  <a:gd name="T3" fmla="*/ 3 h 30"/>
                  <a:gd name="T4" fmla="*/ 4 w 20"/>
                  <a:gd name="T5" fmla="*/ 6 h 30"/>
                  <a:gd name="T6" fmla="*/ 8 w 20"/>
                  <a:gd name="T7" fmla="*/ 8 h 30"/>
                  <a:gd name="T8" fmla="*/ 11 w 20"/>
                  <a:gd name="T9" fmla="*/ 13 h 30"/>
                  <a:gd name="T10" fmla="*/ 14 w 20"/>
                  <a:gd name="T11" fmla="*/ 16 h 30"/>
                  <a:gd name="T12" fmla="*/ 17 w 20"/>
                  <a:gd name="T13" fmla="*/ 18 h 30"/>
                  <a:gd name="T14" fmla="*/ 17 w 20"/>
                  <a:gd name="T15" fmla="*/ 22 h 30"/>
                  <a:gd name="T16" fmla="*/ 17 w 20"/>
                  <a:gd name="T17" fmla="*/ 26 h 30"/>
                  <a:gd name="T18" fmla="*/ 17 w 20"/>
                  <a:gd name="T19" fmla="*/ 30 h 30"/>
                  <a:gd name="T20" fmla="*/ 19 w 20"/>
                  <a:gd name="T21" fmla="*/ 30 h 30"/>
                  <a:gd name="T22" fmla="*/ 20 w 20"/>
                  <a:gd name="T23" fmla="*/ 26 h 30"/>
                  <a:gd name="T24" fmla="*/ 19 w 20"/>
                  <a:gd name="T25" fmla="*/ 22 h 30"/>
                  <a:gd name="T26" fmla="*/ 18 w 20"/>
                  <a:gd name="T27" fmla="*/ 18 h 30"/>
                  <a:gd name="T28" fmla="*/ 15 w 20"/>
                  <a:gd name="T29" fmla="*/ 14 h 30"/>
                  <a:gd name="T30" fmla="*/ 13 w 20"/>
                  <a:gd name="T31" fmla="*/ 10 h 30"/>
                  <a:gd name="T32" fmla="*/ 9 w 20"/>
                  <a:gd name="T33" fmla="*/ 8 h 30"/>
                  <a:gd name="T34" fmla="*/ 5 w 20"/>
                  <a:gd name="T35" fmla="*/ 4 h 30"/>
                  <a:gd name="T36" fmla="*/ 2 w 20"/>
                  <a:gd name="T37" fmla="*/ 0 h 30"/>
                  <a:gd name="T38" fmla="*/ 1 w 20"/>
                  <a:gd name="T39" fmla="*/ 0 h 30"/>
                  <a:gd name="T40" fmla="*/ 1 w 20"/>
                  <a:gd name="T4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0">
                    <a:moveTo>
                      <a:pt x="1" y="3"/>
                    </a:moveTo>
                    <a:lnTo>
                      <a:pt x="0" y="3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1" y="13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6" name="Freeform 2664">
                <a:extLst>
                  <a:ext uri="{FF2B5EF4-FFF2-40B4-BE49-F238E27FC236}">
                    <a16:creationId xmlns:a16="http://schemas.microsoft.com/office/drawing/2014/main" id="{5C06493A-9E72-452C-9CDE-78ED2FF99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52"/>
                <a:ext cx="3" cy="2"/>
              </a:xfrm>
              <a:custGeom>
                <a:avLst/>
                <a:gdLst>
                  <a:gd name="T0" fmla="*/ 2 w 8"/>
                  <a:gd name="T1" fmla="*/ 2 h 7"/>
                  <a:gd name="T2" fmla="*/ 1 w 8"/>
                  <a:gd name="T3" fmla="*/ 0 h 7"/>
                  <a:gd name="T4" fmla="*/ 0 w 8"/>
                  <a:gd name="T5" fmla="*/ 2 h 7"/>
                  <a:gd name="T6" fmla="*/ 1 w 8"/>
                  <a:gd name="T7" fmla="*/ 4 h 7"/>
                  <a:gd name="T8" fmla="*/ 4 w 8"/>
                  <a:gd name="T9" fmla="*/ 7 h 7"/>
                  <a:gd name="T10" fmla="*/ 8 w 8"/>
                  <a:gd name="T11" fmla="*/ 4 h 7"/>
                  <a:gd name="T12" fmla="*/ 8 w 8"/>
                  <a:gd name="T13" fmla="*/ 3 h 7"/>
                  <a:gd name="T14" fmla="*/ 4 w 8"/>
                  <a:gd name="T15" fmla="*/ 3 h 7"/>
                  <a:gd name="T16" fmla="*/ 2 w 8"/>
                  <a:gd name="T17" fmla="*/ 3 h 7"/>
                  <a:gd name="T18" fmla="*/ 2 w 8"/>
                  <a:gd name="T19" fmla="*/ 2 h 7"/>
                  <a:gd name="T20" fmla="*/ 2 w 8"/>
                  <a:gd name="T21" fmla="*/ 2 h 7"/>
                  <a:gd name="T22" fmla="*/ 2 w 8"/>
                  <a:gd name="T23" fmla="*/ 0 h 7"/>
                  <a:gd name="T24" fmla="*/ 2 w 8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7" name="Freeform 2665">
                <a:extLst>
                  <a:ext uri="{FF2B5EF4-FFF2-40B4-BE49-F238E27FC236}">
                    <a16:creationId xmlns:a16="http://schemas.microsoft.com/office/drawing/2014/main" id="{16DA1D07-0673-4D69-B131-D399BA89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13"/>
                <a:ext cx="31" cy="35"/>
              </a:xfrm>
              <a:custGeom>
                <a:avLst/>
                <a:gdLst>
                  <a:gd name="T0" fmla="*/ 35 w 93"/>
                  <a:gd name="T1" fmla="*/ 5 h 106"/>
                  <a:gd name="T2" fmla="*/ 23 w 93"/>
                  <a:gd name="T3" fmla="*/ 1 h 106"/>
                  <a:gd name="T4" fmla="*/ 15 w 93"/>
                  <a:gd name="T5" fmla="*/ 0 h 106"/>
                  <a:gd name="T6" fmla="*/ 9 w 93"/>
                  <a:gd name="T7" fmla="*/ 1 h 106"/>
                  <a:gd name="T8" fmla="*/ 6 w 93"/>
                  <a:gd name="T9" fmla="*/ 4 h 106"/>
                  <a:gd name="T10" fmla="*/ 5 w 93"/>
                  <a:gd name="T11" fmla="*/ 9 h 106"/>
                  <a:gd name="T12" fmla="*/ 4 w 93"/>
                  <a:gd name="T13" fmla="*/ 16 h 106"/>
                  <a:gd name="T14" fmla="*/ 2 w 93"/>
                  <a:gd name="T15" fmla="*/ 25 h 106"/>
                  <a:gd name="T16" fmla="*/ 0 w 93"/>
                  <a:gd name="T17" fmla="*/ 35 h 106"/>
                  <a:gd name="T18" fmla="*/ 10 w 93"/>
                  <a:gd name="T19" fmla="*/ 47 h 106"/>
                  <a:gd name="T20" fmla="*/ 18 w 93"/>
                  <a:gd name="T21" fmla="*/ 55 h 106"/>
                  <a:gd name="T22" fmla="*/ 26 w 93"/>
                  <a:gd name="T23" fmla="*/ 62 h 106"/>
                  <a:gd name="T24" fmla="*/ 33 w 93"/>
                  <a:gd name="T25" fmla="*/ 65 h 106"/>
                  <a:gd name="T26" fmla="*/ 41 w 93"/>
                  <a:gd name="T27" fmla="*/ 69 h 106"/>
                  <a:gd name="T28" fmla="*/ 47 w 93"/>
                  <a:gd name="T29" fmla="*/ 77 h 106"/>
                  <a:gd name="T30" fmla="*/ 56 w 93"/>
                  <a:gd name="T31" fmla="*/ 85 h 106"/>
                  <a:gd name="T32" fmla="*/ 65 w 93"/>
                  <a:gd name="T33" fmla="*/ 97 h 106"/>
                  <a:gd name="T34" fmla="*/ 71 w 93"/>
                  <a:gd name="T35" fmla="*/ 102 h 106"/>
                  <a:gd name="T36" fmla="*/ 74 w 93"/>
                  <a:gd name="T37" fmla="*/ 104 h 106"/>
                  <a:gd name="T38" fmla="*/ 79 w 93"/>
                  <a:gd name="T39" fmla="*/ 106 h 106"/>
                  <a:gd name="T40" fmla="*/ 81 w 93"/>
                  <a:gd name="T41" fmla="*/ 106 h 106"/>
                  <a:gd name="T42" fmla="*/ 84 w 93"/>
                  <a:gd name="T43" fmla="*/ 105 h 106"/>
                  <a:gd name="T44" fmla="*/ 88 w 93"/>
                  <a:gd name="T45" fmla="*/ 104 h 106"/>
                  <a:gd name="T46" fmla="*/ 91 w 93"/>
                  <a:gd name="T47" fmla="*/ 101 h 106"/>
                  <a:gd name="T48" fmla="*/ 93 w 93"/>
                  <a:gd name="T49" fmla="*/ 95 h 106"/>
                  <a:gd name="T50" fmla="*/ 92 w 93"/>
                  <a:gd name="T51" fmla="*/ 91 h 106"/>
                  <a:gd name="T52" fmla="*/ 90 w 93"/>
                  <a:gd name="T53" fmla="*/ 86 h 106"/>
                  <a:gd name="T54" fmla="*/ 88 w 93"/>
                  <a:gd name="T55" fmla="*/ 81 h 106"/>
                  <a:gd name="T56" fmla="*/ 85 w 93"/>
                  <a:gd name="T57" fmla="*/ 77 h 106"/>
                  <a:gd name="T58" fmla="*/ 73 w 93"/>
                  <a:gd name="T59" fmla="*/ 65 h 106"/>
                  <a:gd name="T60" fmla="*/ 63 w 93"/>
                  <a:gd name="T61" fmla="*/ 55 h 106"/>
                  <a:gd name="T62" fmla="*/ 56 w 93"/>
                  <a:gd name="T63" fmla="*/ 49 h 106"/>
                  <a:gd name="T64" fmla="*/ 51 w 93"/>
                  <a:gd name="T65" fmla="*/ 41 h 106"/>
                  <a:gd name="T66" fmla="*/ 47 w 93"/>
                  <a:gd name="T67" fmla="*/ 35 h 106"/>
                  <a:gd name="T68" fmla="*/ 44 w 93"/>
                  <a:gd name="T69" fmla="*/ 28 h 106"/>
                  <a:gd name="T70" fmla="*/ 41 w 93"/>
                  <a:gd name="T71" fmla="*/ 20 h 106"/>
                  <a:gd name="T72" fmla="*/ 37 w 93"/>
                  <a:gd name="T73" fmla="*/ 9 h 106"/>
                  <a:gd name="T74" fmla="*/ 36 w 93"/>
                  <a:gd name="T75" fmla="*/ 9 h 106"/>
                  <a:gd name="T76" fmla="*/ 35 w 93"/>
                  <a:gd name="T77" fmla="*/ 8 h 106"/>
                  <a:gd name="T78" fmla="*/ 35 w 93"/>
                  <a:gd name="T79" fmla="*/ 7 h 106"/>
                  <a:gd name="T80" fmla="*/ 35 w 93"/>
                  <a:gd name="T81" fmla="*/ 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106">
                    <a:moveTo>
                      <a:pt x="35" y="5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9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10" y="47"/>
                    </a:lnTo>
                    <a:lnTo>
                      <a:pt x="18" y="55"/>
                    </a:lnTo>
                    <a:lnTo>
                      <a:pt x="26" y="62"/>
                    </a:lnTo>
                    <a:lnTo>
                      <a:pt x="33" y="65"/>
                    </a:lnTo>
                    <a:lnTo>
                      <a:pt x="41" y="69"/>
                    </a:lnTo>
                    <a:lnTo>
                      <a:pt x="47" y="77"/>
                    </a:lnTo>
                    <a:lnTo>
                      <a:pt x="56" y="85"/>
                    </a:lnTo>
                    <a:lnTo>
                      <a:pt x="65" y="97"/>
                    </a:lnTo>
                    <a:lnTo>
                      <a:pt x="71" y="102"/>
                    </a:lnTo>
                    <a:lnTo>
                      <a:pt x="74" y="104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4" y="105"/>
                    </a:lnTo>
                    <a:lnTo>
                      <a:pt x="88" y="104"/>
                    </a:lnTo>
                    <a:lnTo>
                      <a:pt x="91" y="101"/>
                    </a:lnTo>
                    <a:lnTo>
                      <a:pt x="93" y="95"/>
                    </a:lnTo>
                    <a:lnTo>
                      <a:pt x="92" y="91"/>
                    </a:lnTo>
                    <a:lnTo>
                      <a:pt x="90" y="86"/>
                    </a:lnTo>
                    <a:lnTo>
                      <a:pt x="88" y="81"/>
                    </a:lnTo>
                    <a:lnTo>
                      <a:pt x="85" y="77"/>
                    </a:lnTo>
                    <a:lnTo>
                      <a:pt x="73" y="65"/>
                    </a:lnTo>
                    <a:lnTo>
                      <a:pt x="63" y="55"/>
                    </a:lnTo>
                    <a:lnTo>
                      <a:pt x="56" y="49"/>
                    </a:lnTo>
                    <a:lnTo>
                      <a:pt x="51" y="41"/>
                    </a:lnTo>
                    <a:lnTo>
                      <a:pt x="47" y="35"/>
                    </a:lnTo>
                    <a:lnTo>
                      <a:pt x="44" y="28"/>
                    </a:lnTo>
                    <a:lnTo>
                      <a:pt x="41" y="2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8" name="Freeform 2666">
                <a:extLst>
                  <a:ext uri="{FF2B5EF4-FFF2-40B4-BE49-F238E27FC236}">
                    <a16:creationId xmlns:a16="http://schemas.microsoft.com/office/drawing/2014/main" id="{F1BB1C60-6949-4C0F-9382-CCAB120F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2"/>
                <a:ext cx="13" cy="12"/>
              </a:xfrm>
              <a:custGeom>
                <a:avLst/>
                <a:gdLst>
                  <a:gd name="T0" fmla="*/ 2 w 37"/>
                  <a:gd name="T1" fmla="*/ 34 h 36"/>
                  <a:gd name="T2" fmla="*/ 2 w 37"/>
                  <a:gd name="T3" fmla="*/ 36 h 36"/>
                  <a:gd name="T4" fmla="*/ 3 w 37"/>
                  <a:gd name="T5" fmla="*/ 24 h 36"/>
                  <a:gd name="T6" fmla="*/ 6 w 37"/>
                  <a:gd name="T7" fmla="*/ 18 h 36"/>
                  <a:gd name="T8" fmla="*/ 6 w 37"/>
                  <a:gd name="T9" fmla="*/ 10 h 36"/>
                  <a:gd name="T10" fmla="*/ 8 w 37"/>
                  <a:gd name="T11" fmla="*/ 5 h 36"/>
                  <a:gd name="T12" fmla="*/ 11 w 37"/>
                  <a:gd name="T13" fmla="*/ 2 h 36"/>
                  <a:gd name="T14" fmla="*/ 16 w 37"/>
                  <a:gd name="T15" fmla="*/ 2 h 36"/>
                  <a:gd name="T16" fmla="*/ 24 w 37"/>
                  <a:gd name="T17" fmla="*/ 3 h 36"/>
                  <a:gd name="T18" fmla="*/ 35 w 37"/>
                  <a:gd name="T19" fmla="*/ 7 h 36"/>
                  <a:gd name="T20" fmla="*/ 37 w 37"/>
                  <a:gd name="T21" fmla="*/ 6 h 36"/>
                  <a:gd name="T22" fmla="*/ 24 w 37"/>
                  <a:gd name="T23" fmla="*/ 2 h 36"/>
                  <a:gd name="T24" fmla="*/ 16 w 37"/>
                  <a:gd name="T25" fmla="*/ 0 h 36"/>
                  <a:gd name="T26" fmla="*/ 9 w 37"/>
                  <a:gd name="T27" fmla="*/ 1 h 36"/>
                  <a:gd name="T28" fmla="*/ 6 w 37"/>
                  <a:gd name="T29" fmla="*/ 4 h 36"/>
                  <a:gd name="T30" fmla="*/ 5 w 37"/>
                  <a:gd name="T31" fmla="*/ 10 h 36"/>
                  <a:gd name="T32" fmla="*/ 3 w 37"/>
                  <a:gd name="T33" fmla="*/ 18 h 36"/>
                  <a:gd name="T34" fmla="*/ 2 w 37"/>
                  <a:gd name="T35" fmla="*/ 24 h 36"/>
                  <a:gd name="T36" fmla="*/ 0 w 37"/>
                  <a:gd name="T37" fmla="*/ 36 h 36"/>
                  <a:gd name="T38" fmla="*/ 0 w 37"/>
                  <a:gd name="T39" fmla="*/ 36 h 36"/>
                  <a:gd name="T40" fmla="*/ 2 w 37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2" y="34"/>
                    </a:moveTo>
                    <a:lnTo>
                      <a:pt x="2" y="36"/>
                    </a:lnTo>
                    <a:lnTo>
                      <a:pt x="3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4" y="3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3" y="18"/>
                    </a:lnTo>
                    <a:lnTo>
                      <a:pt x="2" y="2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9" name="Freeform 2667">
                <a:extLst>
                  <a:ext uri="{FF2B5EF4-FFF2-40B4-BE49-F238E27FC236}">
                    <a16:creationId xmlns:a16="http://schemas.microsoft.com/office/drawing/2014/main" id="{E0120A13-5C1F-4E8C-A68C-9255DD495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24"/>
                <a:ext cx="22" cy="21"/>
              </a:xfrm>
              <a:custGeom>
                <a:avLst/>
                <a:gdLst>
                  <a:gd name="T0" fmla="*/ 66 w 66"/>
                  <a:gd name="T1" fmla="*/ 64 h 65"/>
                  <a:gd name="T2" fmla="*/ 57 w 66"/>
                  <a:gd name="T3" fmla="*/ 52 h 65"/>
                  <a:gd name="T4" fmla="*/ 50 w 66"/>
                  <a:gd name="T5" fmla="*/ 43 h 65"/>
                  <a:gd name="T6" fmla="*/ 41 w 66"/>
                  <a:gd name="T7" fmla="*/ 36 h 65"/>
                  <a:gd name="T8" fmla="*/ 34 w 66"/>
                  <a:gd name="T9" fmla="*/ 33 h 65"/>
                  <a:gd name="T10" fmla="*/ 27 w 66"/>
                  <a:gd name="T11" fmla="*/ 28 h 65"/>
                  <a:gd name="T12" fmla="*/ 19 w 66"/>
                  <a:gd name="T13" fmla="*/ 23 h 65"/>
                  <a:gd name="T14" fmla="*/ 11 w 66"/>
                  <a:gd name="T15" fmla="*/ 14 h 65"/>
                  <a:gd name="T16" fmla="*/ 1 w 66"/>
                  <a:gd name="T17" fmla="*/ 0 h 65"/>
                  <a:gd name="T18" fmla="*/ 0 w 66"/>
                  <a:gd name="T19" fmla="*/ 2 h 65"/>
                  <a:gd name="T20" fmla="*/ 9 w 66"/>
                  <a:gd name="T21" fmla="*/ 15 h 65"/>
                  <a:gd name="T22" fmla="*/ 18 w 66"/>
                  <a:gd name="T23" fmla="*/ 24 h 65"/>
                  <a:gd name="T24" fmla="*/ 26 w 66"/>
                  <a:gd name="T25" fmla="*/ 30 h 65"/>
                  <a:gd name="T26" fmla="*/ 33 w 66"/>
                  <a:gd name="T27" fmla="*/ 34 h 65"/>
                  <a:gd name="T28" fmla="*/ 39 w 66"/>
                  <a:gd name="T29" fmla="*/ 39 h 65"/>
                  <a:gd name="T30" fmla="*/ 47 w 66"/>
                  <a:gd name="T31" fmla="*/ 44 h 65"/>
                  <a:gd name="T32" fmla="*/ 55 w 66"/>
                  <a:gd name="T33" fmla="*/ 53 h 65"/>
                  <a:gd name="T34" fmla="*/ 64 w 66"/>
                  <a:gd name="T35" fmla="*/ 65 h 65"/>
                  <a:gd name="T36" fmla="*/ 66 w 66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66" y="64"/>
                    </a:moveTo>
                    <a:lnTo>
                      <a:pt x="57" y="52"/>
                    </a:lnTo>
                    <a:lnTo>
                      <a:pt x="50" y="43"/>
                    </a:lnTo>
                    <a:lnTo>
                      <a:pt x="41" y="36"/>
                    </a:lnTo>
                    <a:lnTo>
                      <a:pt x="34" y="33"/>
                    </a:lnTo>
                    <a:lnTo>
                      <a:pt x="27" y="28"/>
                    </a:lnTo>
                    <a:lnTo>
                      <a:pt x="19" y="23"/>
                    </a:lnTo>
                    <a:lnTo>
                      <a:pt x="11" y="1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18" y="24"/>
                    </a:lnTo>
                    <a:lnTo>
                      <a:pt x="26" y="30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47" y="44"/>
                    </a:lnTo>
                    <a:lnTo>
                      <a:pt x="55" y="53"/>
                    </a:lnTo>
                    <a:lnTo>
                      <a:pt x="64" y="65"/>
                    </a:lnTo>
                    <a:lnTo>
                      <a:pt x="6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0" name="Freeform 2668">
                <a:extLst>
                  <a:ext uri="{FF2B5EF4-FFF2-40B4-BE49-F238E27FC236}">
                    <a16:creationId xmlns:a16="http://schemas.microsoft.com/office/drawing/2014/main" id="{42FD6978-7FBE-48F1-AA92-23172846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3944"/>
                <a:ext cx="10" cy="4"/>
              </a:xfrm>
              <a:custGeom>
                <a:avLst/>
                <a:gdLst>
                  <a:gd name="T0" fmla="*/ 28 w 30"/>
                  <a:gd name="T1" fmla="*/ 1 h 12"/>
                  <a:gd name="T2" fmla="*/ 28 w 30"/>
                  <a:gd name="T3" fmla="*/ 0 h 12"/>
                  <a:gd name="T4" fmla="*/ 26 w 30"/>
                  <a:gd name="T5" fmla="*/ 5 h 12"/>
                  <a:gd name="T6" fmla="*/ 23 w 30"/>
                  <a:gd name="T7" fmla="*/ 9 h 12"/>
                  <a:gd name="T8" fmla="*/ 19 w 30"/>
                  <a:gd name="T9" fmla="*/ 11 h 12"/>
                  <a:gd name="T10" fmla="*/ 17 w 30"/>
                  <a:gd name="T11" fmla="*/ 11 h 12"/>
                  <a:gd name="T12" fmla="*/ 15 w 30"/>
                  <a:gd name="T13" fmla="*/ 11 h 12"/>
                  <a:gd name="T14" fmla="*/ 11 w 30"/>
                  <a:gd name="T15" fmla="*/ 9 h 12"/>
                  <a:gd name="T16" fmla="*/ 7 w 30"/>
                  <a:gd name="T17" fmla="*/ 7 h 12"/>
                  <a:gd name="T18" fmla="*/ 2 w 30"/>
                  <a:gd name="T19" fmla="*/ 2 h 12"/>
                  <a:gd name="T20" fmla="*/ 0 w 30"/>
                  <a:gd name="T21" fmla="*/ 3 h 12"/>
                  <a:gd name="T22" fmla="*/ 6 w 30"/>
                  <a:gd name="T23" fmla="*/ 8 h 12"/>
                  <a:gd name="T24" fmla="*/ 10 w 30"/>
                  <a:gd name="T25" fmla="*/ 11 h 12"/>
                  <a:gd name="T26" fmla="*/ 15 w 30"/>
                  <a:gd name="T27" fmla="*/ 12 h 12"/>
                  <a:gd name="T28" fmla="*/ 17 w 30"/>
                  <a:gd name="T29" fmla="*/ 12 h 12"/>
                  <a:gd name="T30" fmla="*/ 21 w 30"/>
                  <a:gd name="T31" fmla="*/ 11 h 12"/>
                  <a:gd name="T32" fmla="*/ 25 w 30"/>
                  <a:gd name="T33" fmla="*/ 10 h 12"/>
                  <a:gd name="T34" fmla="*/ 28 w 30"/>
                  <a:gd name="T35" fmla="*/ 7 h 12"/>
                  <a:gd name="T36" fmla="*/ 30 w 30"/>
                  <a:gd name="T37" fmla="*/ 1 h 12"/>
                  <a:gd name="T38" fmla="*/ 30 w 30"/>
                  <a:gd name="T39" fmla="*/ 1 h 12"/>
                  <a:gd name="T40" fmla="*/ 28 w 30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2">
                    <a:moveTo>
                      <a:pt x="28" y="1"/>
                    </a:moveTo>
                    <a:lnTo>
                      <a:pt x="2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0" y="11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1" y="11"/>
                    </a:lnTo>
                    <a:lnTo>
                      <a:pt x="25" y="10"/>
                    </a:lnTo>
                    <a:lnTo>
                      <a:pt x="28" y="7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1" name="Freeform 2669">
                <a:extLst>
                  <a:ext uri="{FF2B5EF4-FFF2-40B4-BE49-F238E27FC236}">
                    <a16:creationId xmlns:a16="http://schemas.microsoft.com/office/drawing/2014/main" id="{6FE3E800-E4B7-45A2-8D03-F4468036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938"/>
                <a:ext cx="3" cy="6"/>
              </a:xfrm>
              <a:custGeom>
                <a:avLst/>
                <a:gdLst>
                  <a:gd name="T0" fmla="*/ 0 w 9"/>
                  <a:gd name="T1" fmla="*/ 0 h 18"/>
                  <a:gd name="T2" fmla="*/ 3 w 9"/>
                  <a:gd name="T3" fmla="*/ 5 h 18"/>
                  <a:gd name="T4" fmla="*/ 5 w 9"/>
                  <a:gd name="T5" fmla="*/ 10 h 18"/>
                  <a:gd name="T6" fmla="*/ 7 w 9"/>
                  <a:gd name="T7" fmla="*/ 15 h 18"/>
                  <a:gd name="T8" fmla="*/ 8 w 9"/>
                  <a:gd name="T9" fmla="*/ 18 h 18"/>
                  <a:gd name="T10" fmla="*/ 9 w 9"/>
                  <a:gd name="T11" fmla="*/ 18 h 18"/>
                  <a:gd name="T12" fmla="*/ 8 w 9"/>
                  <a:gd name="T13" fmla="*/ 14 h 18"/>
                  <a:gd name="T14" fmla="*/ 6 w 9"/>
                  <a:gd name="T15" fmla="*/ 8 h 18"/>
                  <a:gd name="T16" fmla="*/ 4 w 9"/>
                  <a:gd name="T17" fmla="*/ 4 h 18"/>
                  <a:gd name="T18" fmla="*/ 3 w 9"/>
                  <a:gd name="T19" fmla="*/ 0 h 18"/>
                  <a:gd name="T20" fmla="*/ 3 w 9"/>
                  <a:gd name="T21" fmla="*/ 0 h 18"/>
                  <a:gd name="T22" fmla="*/ 0 w 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lnTo>
                      <a:pt x="3" y="5"/>
                    </a:lnTo>
                    <a:lnTo>
                      <a:pt x="5" y="10"/>
                    </a:lnTo>
                    <a:lnTo>
                      <a:pt x="7" y="15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2" name="Freeform 2670">
                <a:extLst>
                  <a:ext uri="{FF2B5EF4-FFF2-40B4-BE49-F238E27FC236}">
                    <a16:creationId xmlns:a16="http://schemas.microsoft.com/office/drawing/2014/main" id="{3FA18A19-5D05-4357-85D7-48924139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915"/>
                <a:ext cx="17" cy="24"/>
              </a:xfrm>
              <a:custGeom>
                <a:avLst/>
                <a:gdLst>
                  <a:gd name="T0" fmla="*/ 1 w 50"/>
                  <a:gd name="T1" fmla="*/ 3 h 70"/>
                  <a:gd name="T2" fmla="*/ 0 w 50"/>
                  <a:gd name="T3" fmla="*/ 2 h 70"/>
                  <a:gd name="T4" fmla="*/ 4 w 50"/>
                  <a:gd name="T5" fmla="*/ 12 h 70"/>
                  <a:gd name="T6" fmla="*/ 7 w 50"/>
                  <a:gd name="T7" fmla="*/ 21 h 70"/>
                  <a:gd name="T8" fmla="*/ 10 w 50"/>
                  <a:gd name="T9" fmla="*/ 29 h 70"/>
                  <a:gd name="T10" fmla="*/ 13 w 50"/>
                  <a:gd name="T11" fmla="*/ 34 h 70"/>
                  <a:gd name="T12" fmla="*/ 18 w 50"/>
                  <a:gd name="T13" fmla="*/ 41 h 70"/>
                  <a:gd name="T14" fmla="*/ 26 w 50"/>
                  <a:gd name="T15" fmla="*/ 49 h 70"/>
                  <a:gd name="T16" fmla="*/ 35 w 50"/>
                  <a:gd name="T17" fmla="*/ 58 h 70"/>
                  <a:gd name="T18" fmla="*/ 49 w 50"/>
                  <a:gd name="T19" fmla="*/ 70 h 70"/>
                  <a:gd name="T20" fmla="*/ 50 w 50"/>
                  <a:gd name="T21" fmla="*/ 69 h 70"/>
                  <a:gd name="T22" fmla="*/ 37 w 50"/>
                  <a:gd name="T23" fmla="*/ 57 h 70"/>
                  <a:gd name="T24" fmla="*/ 27 w 50"/>
                  <a:gd name="T25" fmla="*/ 48 h 70"/>
                  <a:gd name="T26" fmla="*/ 21 w 50"/>
                  <a:gd name="T27" fmla="*/ 40 h 70"/>
                  <a:gd name="T28" fmla="*/ 15 w 50"/>
                  <a:gd name="T29" fmla="*/ 33 h 70"/>
                  <a:gd name="T30" fmla="*/ 12 w 50"/>
                  <a:gd name="T31" fmla="*/ 27 h 70"/>
                  <a:gd name="T32" fmla="*/ 8 w 50"/>
                  <a:gd name="T33" fmla="*/ 21 h 70"/>
                  <a:gd name="T34" fmla="*/ 5 w 50"/>
                  <a:gd name="T35" fmla="*/ 12 h 70"/>
                  <a:gd name="T36" fmla="*/ 1 w 50"/>
                  <a:gd name="T37" fmla="*/ 2 h 70"/>
                  <a:gd name="T38" fmla="*/ 1 w 50"/>
                  <a:gd name="T39" fmla="*/ 0 h 70"/>
                  <a:gd name="T40" fmla="*/ 1 w 50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70">
                    <a:moveTo>
                      <a:pt x="1" y="3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3" y="34"/>
                    </a:lnTo>
                    <a:lnTo>
                      <a:pt x="18" y="41"/>
                    </a:lnTo>
                    <a:lnTo>
                      <a:pt x="26" y="49"/>
                    </a:lnTo>
                    <a:lnTo>
                      <a:pt x="35" y="58"/>
                    </a:lnTo>
                    <a:lnTo>
                      <a:pt x="49" y="70"/>
                    </a:lnTo>
                    <a:lnTo>
                      <a:pt x="50" y="69"/>
                    </a:lnTo>
                    <a:lnTo>
                      <a:pt x="37" y="57"/>
                    </a:lnTo>
                    <a:lnTo>
                      <a:pt x="27" y="48"/>
                    </a:lnTo>
                    <a:lnTo>
                      <a:pt x="21" y="40"/>
                    </a:lnTo>
                    <a:lnTo>
                      <a:pt x="15" y="33"/>
                    </a:lnTo>
                    <a:lnTo>
                      <a:pt x="12" y="27"/>
                    </a:lnTo>
                    <a:lnTo>
                      <a:pt x="8" y="21"/>
                    </a:lnTo>
                    <a:lnTo>
                      <a:pt x="5" y="1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3" name="Freeform 2671">
                <a:extLst>
                  <a:ext uri="{FF2B5EF4-FFF2-40B4-BE49-F238E27FC236}">
                    <a16:creationId xmlns:a16="http://schemas.microsoft.com/office/drawing/2014/main" id="{7CFEB447-15E6-4377-9985-33681429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14"/>
                <a:ext cx="1" cy="2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2 w 3"/>
                  <a:gd name="T9" fmla="*/ 5 h 6"/>
                  <a:gd name="T10" fmla="*/ 3 w 3"/>
                  <a:gd name="T11" fmla="*/ 6 h 6"/>
                  <a:gd name="T12" fmla="*/ 3 w 3"/>
                  <a:gd name="T13" fmla="*/ 2 h 6"/>
                  <a:gd name="T14" fmla="*/ 2 w 3"/>
                  <a:gd name="T15" fmla="*/ 4 h 6"/>
                  <a:gd name="T16" fmla="*/ 1 w 3"/>
                  <a:gd name="T17" fmla="*/ 2 h 6"/>
                  <a:gd name="T18" fmla="*/ 1 w 3"/>
                  <a:gd name="T19" fmla="*/ 1 h 6"/>
                  <a:gd name="T20" fmla="*/ 2 w 3"/>
                  <a:gd name="T21" fmla="*/ 1 h 6"/>
                  <a:gd name="T22" fmla="*/ 2 w 3"/>
                  <a:gd name="T23" fmla="*/ 0 h 6"/>
                  <a:gd name="T24" fmla="*/ 0 w 3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4" name="Freeform 2672">
                <a:extLst>
                  <a:ext uri="{FF2B5EF4-FFF2-40B4-BE49-F238E27FC236}">
                    <a16:creationId xmlns:a16="http://schemas.microsoft.com/office/drawing/2014/main" id="{5236E50F-8BF9-479A-91E1-9246D8EDC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0"/>
                <a:ext cx="49" cy="52"/>
              </a:xfrm>
              <a:custGeom>
                <a:avLst/>
                <a:gdLst>
                  <a:gd name="T0" fmla="*/ 33 w 146"/>
                  <a:gd name="T1" fmla="*/ 5 h 154"/>
                  <a:gd name="T2" fmla="*/ 26 w 146"/>
                  <a:gd name="T3" fmla="*/ 1 h 154"/>
                  <a:gd name="T4" fmla="*/ 20 w 146"/>
                  <a:gd name="T5" fmla="*/ 0 h 154"/>
                  <a:gd name="T6" fmla="*/ 13 w 146"/>
                  <a:gd name="T7" fmla="*/ 0 h 154"/>
                  <a:gd name="T8" fmla="*/ 9 w 146"/>
                  <a:gd name="T9" fmla="*/ 5 h 154"/>
                  <a:gd name="T10" fmla="*/ 1 w 146"/>
                  <a:gd name="T11" fmla="*/ 6 h 154"/>
                  <a:gd name="T12" fmla="*/ 3 w 146"/>
                  <a:gd name="T13" fmla="*/ 26 h 154"/>
                  <a:gd name="T14" fmla="*/ 5 w 146"/>
                  <a:gd name="T15" fmla="*/ 32 h 154"/>
                  <a:gd name="T16" fmla="*/ 6 w 146"/>
                  <a:gd name="T17" fmla="*/ 38 h 154"/>
                  <a:gd name="T18" fmla="*/ 7 w 146"/>
                  <a:gd name="T19" fmla="*/ 45 h 154"/>
                  <a:gd name="T20" fmla="*/ 10 w 146"/>
                  <a:gd name="T21" fmla="*/ 52 h 154"/>
                  <a:gd name="T22" fmla="*/ 16 w 146"/>
                  <a:gd name="T23" fmla="*/ 57 h 154"/>
                  <a:gd name="T24" fmla="*/ 24 w 146"/>
                  <a:gd name="T25" fmla="*/ 63 h 154"/>
                  <a:gd name="T26" fmla="*/ 33 w 146"/>
                  <a:gd name="T27" fmla="*/ 70 h 154"/>
                  <a:gd name="T28" fmla="*/ 41 w 146"/>
                  <a:gd name="T29" fmla="*/ 73 h 154"/>
                  <a:gd name="T30" fmla="*/ 57 w 146"/>
                  <a:gd name="T31" fmla="*/ 83 h 154"/>
                  <a:gd name="T32" fmla="*/ 75 w 146"/>
                  <a:gd name="T33" fmla="*/ 106 h 154"/>
                  <a:gd name="T34" fmla="*/ 90 w 146"/>
                  <a:gd name="T35" fmla="*/ 130 h 154"/>
                  <a:gd name="T36" fmla="*/ 104 w 146"/>
                  <a:gd name="T37" fmla="*/ 148 h 154"/>
                  <a:gd name="T38" fmla="*/ 114 w 146"/>
                  <a:gd name="T39" fmla="*/ 152 h 154"/>
                  <a:gd name="T40" fmla="*/ 123 w 146"/>
                  <a:gd name="T41" fmla="*/ 154 h 154"/>
                  <a:gd name="T42" fmla="*/ 130 w 146"/>
                  <a:gd name="T43" fmla="*/ 153 h 154"/>
                  <a:gd name="T44" fmla="*/ 136 w 146"/>
                  <a:gd name="T45" fmla="*/ 148 h 154"/>
                  <a:gd name="T46" fmla="*/ 140 w 146"/>
                  <a:gd name="T47" fmla="*/ 144 h 154"/>
                  <a:gd name="T48" fmla="*/ 144 w 146"/>
                  <a:gd name="T49" fmla="*/ 137 h 154"/>
                  <a:gd name="T50" fmla="*/ 146 w 146"/>
                  <a:gd name="T51" fmla="*/ 130 h 154"/>
                  <a:gd name="T52" fmla="*/ 146 w 146"/>
                  <a:gd name="T53" fmla="*/ 120 h 154"/>
                  <a:gd name="T54" fmla="*/ 140 w 146"/>
                  <a:gd name="T55" fmla="*/ 115 h 154"/>
                  <a:gd name="T56" fmla="*/ 135 w 146"/>
                  <a:gd name="T57" fmla="*/ 105 h 154"/>
                  <a:gd name="T58" fmla="*/ 127 w 146"/>
                  <a:gd name="T59" fmla="*/ 96 h 154"/>
                  <a:gd name="T60" fmla="*/ 123 w 146"/>
                  <a:gd name="T61" fmla="*/ 89 h 154"/>
                  <a:gd name="T62" fmla="*/ 112 w 146"/>
                  <a:gd name="T63" fmla="*/ 87 h 154"/>
                  <a:gd name="T64" fmla="*/ 99 w 146"/>
                  <a:gd name="T65" fmla="*/ 73 h 154"/>
                  <a:gd name="T66" fmla="*/ 86 w 146"/>
                  <a:gd name="T67" fmla="*/ 56 h 154"/>
                  <a:gd name="T68" fmla="*/ 75 w 146"/>
                  <a:gd name="T69" fmla="*/ 47 h 154"/>
                  <a:gd name="T70" fmla="*/ 71 w 146"/>
                  <a:gd name="T71" fmla="*/ 35 h 154"/>
                  <a:gd name="T72" fmla="*/ 69 w 146"/>
                  <a:gd name="T73" fmla="*/ 28 h 154"/>
                  <a:gd name="T74" fmla="*/ 65 w 146"/>
                  <a:gd name="T75" fmla="*/ 23 h 154"/>
                  <a:gd name="T76" fmla="*/ 59 w 146"/>
                  <a:gd name="T77" fmla="*/ 18 h 154"/>
                  <a:gd name="T78" fmla="*/ 53 w 146"/>
                  <a:gd name="T79" fmla="*/ 14 h 154"/>
                  <a:gd name="T80" fmla="*/ 41 w 146"/>
                  <a:gd name="T81" fmla="*/ 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6" h="154">
                    <a:moveTo>
                      <a:pt x="38" y="6"/>
                    </a:moveTo>
                    <a:lnTo>
                      <a:pt x="33" y="5"/>
                    </a:lnTo>
                    <a:lnTo>
                      <a:pt x="30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7" y="45"/>
                    </a:lnTo>
                    <a:lnTo>
                      <a:pt x="9" y="49"/>
                    </a:lnTo>
                    <a:lnTo>
                      <a:pt x="10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0"/>
                    </a:lnTo>
                    <a:lnTo>
                      <a:pt x="24" y="63"/>
                    </a:lnTo>
                    <a:lnTo>
                      <a:pt x="30" y="68"/>
                    </a:lnTo>
                    <a:lnTo>
                      <a:pt x="33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9" y="77"/>
                    </a:lnTo>
                    <a:lnTo>
                      <a:pt x="57" y="83"/>
                    </a:lnTo>
                    <a:lnTo>
                      <a:pt x="66" y="94"/>
                    </a:lnTo>
                    <a:lnTo>
                      <a:pt x="75" y="106"/>
                    </a:lnTo>
                    <a:lnTo>
                      <a:pt x="83" y="118"/>
                    </a:lnTo>
                    <a:lnTo>
                      <a:pt x="90" y="130"/>
                    </a:lnTo>
                    <a:lnTo>
                      <a:pt x="97" y="140"/>
                    </a:lnTo>
                    <a:lnTo>
                      <a:pt x="104" y="148"/>
                    </a:lnTo>
                    <a:lnTo>
                      <a:pt x="108" y="151"/>
                    </a:lnTo>
                    <a:lnTo>
                      <a:pt x="114" y="152"/>
                    </a:lnTo>
                    <a:lnTo>
                      <a:pt x="118" y="153"/>
                    </a:lnTo>
                    <a:lnTo>
                      <a:pt x="123" y="154"/>
                    </a:lnTo>
                    <a:lnTo>
                      <a:pt x="127" y="154"/>
                    </a:lnTo>
                    <a:lnTo>
                      <a:pt x="130" y="153"/>
                    </a:lnTo>
                    <a:lnTo>
                      <a:pt x="133" y="152"/>
                    </a:lnTo>
                    <a:lnTo>
                      <a:pt x="136" y="148"/>
                    </a:lnTo>
                    <a:lnTo>
                      <a:pt x="139" y="146"/>
                    </a:lnTo>
                    <a:lnTo>
                      <a:pt x="140" y="144"/>
                    </a:lnTo>
                    <a:lnTo>
                      <a:pt x="143" y="140"/>
                    </a:lnTo>
                    <a:lnTo>
                      <a:pt x="144" y="137"/>
                    </a:lnTo>
                    <a:lnTo>
                      <a:pt x="145" y="135"/>
                    </a:lnTo>
                    <a:lnTo>
                      <a:pt x="146" y="130"/>
                    </a:lnTo>
                    <a:lnTo>
                      <a:pt x="146" y="126"/>
                    </a:lnTo>
                    <a:lnTo>
                      <a:pt x="146" y="120"/>
                    </a:lnTo>
                    <a:lnTo>
                      <a:pt x="144" y="117"/>
                    </a:lnTo>
                    <a:lnTo>
                      <a:pt x="140" y="115"/>
                    </a:lnTo>
                    <a:lnTo>
                      <a:pt x="139" y="109"/>
                    </a:lnTo>
                    <a:lnTo>
                      <a:pt x="135" y="105"/>
                    </a:lnTo>
                    <a:lnTo>
                      <a:pt x="131" y="100"/>
                    </a:lnTo>
                    <a:lnTo>
                      <a:pt x="127" y="96"/>
                    </a:lnTo>
                    <a:lnTo>
                      <a:pt x="125" y="92"/>
                    </a:lnTo>
                    <a:lnTo>
                      <a:pt x="123" y="89"/>
                    </a:lnTo>
                    <a:lnTo>
                      <a:pt x="116" y="90"/>
                    </a:lnTo>
                    <a:lnTo>
                      <a:pt x="112" y="87"/>
                    </a:lnTo>
                    <a:lnTo>
                      <a:pt x="106" y="80"/>
                    </a:lnTo>
                    <a:lnTo>
                      <a:pt x="99" y="73"/>
                    </a:lnTo>
                    <a:lnTo>
                      <a:pt x="94" y="64"/>
                    </a:lnTo>
                    <a:lnTo>
                      <a:pt x="86" y="56"/>
                    </a:lnTo>
                    <a:lnTo>
                      <a:pt x="80" y="50"/>
                    </a:lnTo>
                    <a:lnTo>
                      <a:pt x="75" y="47"/>
                    </a:lnTo>
                    <a:lnTo>
                      <a:pt x="72" y="38"/>
                    </a:lnTo>
                    <a:lnTo>
                      <a:pt x="71" y="35"/>
                    </a:lnTo>
                    <a:lnTo>
                      <a:pt x="71" y="31"/>
                    </a:lnTo>
                    <a:lnTo>
                      <a:pt x="69" y="28"/>
                    </a:lnTo>
                    <a:lnTo>
                      <a:pt x="67" y="26"/>
                    </a:lnTo>
                    <a:lnTo>
                      <a:pt x="65" y="23"/>
                    </a:lnTo>
                    <a:lnTo>
                      <a:pt x="62" y="22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1" y="8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5" name="Freeform 2673">
                <a:extLst>
                  <a:ext uri="{FF2B5EF4-FFF2-40B4-BE49-F238E27FC236}">
                    <a16:creationId xmlns:a16="http://schemas.microsoft.com/office/drawing/2014/main" id="{A2522A55-B436-46E5-B6C8-1ABE2DAA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80"/>
                <a:ext cx="9" cy="3"/>
              </a:xfrm>
              <a:custGeom>
                <a:avLst/>
                <a:gdLst>
                  <a:gd name="T0" fmla="*/ 2 w 27"/>
                  <a:gd name="T1" fmla="*/ 3 h 8"/>
                  <a:gd name="T2" fmla="*/ 4 w 27"/>
                  <a:gd name="T3" fmla="*/ 1 h 8"/>
                  <a:gd name="T4" fmla="*/ 7 w 27"/>
                  <a:gd name="T5" fmla="*/ 1 h 8"/>
                  <a:gd name="T6" fmla="*/ 10 w 27"/>
                  <a:gd name="T7" fmla="*/ 3 h 8"/>
                  <a:gd name="T8" fmla="*/ 13 w 27"/>
                  <a:gd name="T9" fmla="*/ 3 h 8"/>
                  <a:gd name="T10" fmla="*/ 15 w 27"/>
                  <a:gd name="T11" fmla="*/ 4 h 8"/>
                  <a:gd name="T12" fmla="*/ 18 w 27"/>
                  <a:gd name="T13" fmla="*/ 6 h 8"/>
                  <a:gd name="T14" fmla="*/ 23 w 27"/>
                  <a:gd name="T15" fmla="*/ 7 h 8"/>
                  <a:gd name="T16" fmla="*/ 27 w 27"/>
                  <a:gd name="T17" fmla="*/ 8 h 8"/>
                  <a:gd name="T18" fmla="*/ 27 w 27"/>
                  <a:gd name="T19" fmla="*/ 5 h 8"/>
                  <a:gd name="T20" fmla="*/ 23 w 27"/>
                  <a:gd name="T21" fmla="*/ 5 h 8"/>
                  <a:gd name="T22" fmla="*/ 21 w 27"/>
                  <a:gd name="T23" fmla="*/ 5 h 8"/>
                  <a:gd name="T24" fmla="*/ 17 w 27"/>
                  <a:gd name="T25" fmla="*/ 3 h 8"/>
                  <a:gd name="T26" fmla="*/ 13 w 27"/>
                  <a:gd name="T27" fmla="*/ 1 h 8"/>
                  <a:gd name="T28" fmla="*/ 10 w 27"/>
                  <a:gd name="T29" fmla="*/ 0 h 8"/>
                  <a:gd name="T30" fmla="*/ 7 w 27"/>
                  <a:gd name="T31" fmla="*/ 0 h 8"/>
                  <a:gd name="T32" fmla="*/ 3 w 27"/>
                  <a:gd name="T33" fmla="*/ 0 h 8"/>
                  <a:gd name="T34" fmla="*/ 0 w 27"/>
                  <a:gd name="T35" fmla="*/ 3 h 8"/>
                  <a:gd name="T36" fmla="*/ 0 w 27"/>
                  <a:gd name="T37" fmla="*/ 3 h 8"/>
                  <a:gd name="T38" fmla="*/ 2 w 27"/>
                  <a:gd name="T3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8">
                    <a:moveTo>
                      <a:pt x="2" y="3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23" y="7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7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6" name="Freeform 2674">
                <a:extLst>
                  <a:ext uri="{FF2B5EF4-FFF2-40B4-BE49-F238E27FC236}">
                    <a16:creationId xmlns:a16="http://schemas.microsoft.com/office/drawing/2014/main" id="{F4B00B16-31DC-44AC-9DBA-CBB6689AB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81"/>
                <a:ext cx="5" cy="2"/>
              </a:xfrm>
              <a:custGeom>
                <a:avLst/>
                <a:gdLst>
                  <a:gd name="T0" fmla="*/ 2 w 14"/>
                  <a:gd name="T1" fmla="*/ 6 h 6"/>
                  <a:gd name="T2" fmla="*/ 2 w 14"/>
                  <a:gd name="T3" fmla="*/ 4 h 6"/>
                  <a:gd name="T4" fmla="*/ 6 w 14"/>
                  <a:gd name="T5" fmla="*/ 4 h 6"/>
                  <a:gd name="T6" fmla="*/ 11 w 14"/>
                  <a:gd name="T7" fmla="*/ 3 h 6"/>
                  <a:gd name="T8" fmla="*/ 14 w 14"/>
                  <a:gd name="T9" fmla="*/ 0 h 6"/>
                  <a:gd name="T10" fmla="*/ 11 w 14"/>
                  <a:gd name="T11" fmla="*/ 0 h 6"/>
                  <a:gd name="T12" fmla="*/ 10 w 14"/>
                  <a:gd name="T13" fmla="*/ 2 h 6"/>
                  <a:gd name="T14" fmla="*/ 6 w 14"/>
                  <a:gd name="T15" fmla="*/ 2 h 6"/>
                  <a:gd name="T16" fmla="*/ 2 w 14"/>
                  <a:gd name="T17" fmla="*/ 3 h 6"/>
                  <a:gd name="T18" fmla="*/ 0 w 14"/>
                  <a:gd name="T19" fmla="*/ 6 h 6"/>
                  <a:gd name="T20" fmla="*/ 2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2" y="6"/>
                    </a:moveTo>
                    <a:lnTo>
                      <a:pt x="2" y="4"/>
                    </a:lnTo>
                    <a:lnTo>
                      <a:pt x="6" y="4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7" name="Freeform 2675">
                <a:extLst>
                  <a:ext uri="{FF2B5EF4-FFF2-40B4-BE49-F238E27FC236}">
                    <a16:creationId xmlns:a16="http://schemas.microsoft.com/office/drawing/2014/main" id="{3B28EFB9-EF15-4FF3-842D-0CE9A8F13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3"/>
                <a:ext cx="2" cy="6"/>
              </a:xfrm>
              <a:custGeom>
                <a:avLst/>
                <a:gdLst>
                  <a:gd name="T0" fmla="*/ 6 w 6"/>
                  <a:gd name="T1" fmla="*/ 17 h 17"/>
                  <a:gd name="T2" fmla="*/ 1 w 6"/>
                  <a:gd name="T3" fmla="*/ 0 h 17"/>
                  <a:gd name="T4" fmla="*/ 0 w 6"/>
                  <a:gd name="T5" fmla="*/ 0 h 17"/>
                  <a:gd name="T6" fmla="*/ 4 w 6"/>
                  <a:gd name="T7" fmla="*/ 17 h 17"/>
                  <a:gd name="T8" fmla="*/ 6 w 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8" name="Freeform 2676">
                <a:extLst>
                  <a:ext uri="{FF2B5EF4-FFF2-40B4-BE49-F238E27FC236}">
                    <a16:creationId xmlns:a16="http://schemas.microsoft.com/office/drawing/2014/main" id="{4F1411A2-5FB5-47C6-BC12-498E2474D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9"/>
                <a:ext cx="3" cy="9"/>
              </a:xfrm>
              <a:custGeom>
                <a:avLst/>
                <a:gdLst>
                  <a:gd name="T0" fmla="*/ 9 w 9"/>
                  <a:gd name="T1" fmla="*/ 26 h 27"/>
                  <a:gd name="T2" fmla="*/ 9 w 9"/>
                  <a:gd name="T3" fmla="*/ 27 h 27"/>
                  <a:gd name="T4" fmla="*/ 8 w 9"/>
                  <a:gd name="T5" fmla="*/ 24 h 27"/>
                  <a:gd name="T6" fmla="*/ 5 w 9"/>
                  <a:gd name="T7" fmla="*/ 19 h 27"/>
                  <a:gd name="T8" fmla="*/ 5 w 9"/>
                  <a:gd name="T9" fmla="*/ 16 h 27"/>
                  <a:gd name="T10" fmla="*/ 4 w 9"/>
                  <a:gd name="T11" fmla="*/ 13 h 27"/>
                  <a:gd name="T12" fmla="*/ 3 w 9"/>
                  <a:gd name="T13" fmla="*/ 10 h 27"/>
                  <a:gd name="T14" fmla="*/ 3 w 9"/>
                  <a:gd name="T15" fmla="*/ 7 h 27"/>
                  <a:gd name="T16" fmla="*/ 2 w 9"/>
                  <a:gd name="T17" fmla="*/ 4 h 27"/>
                  <a:gd name="T18" fmla="*/ 2 w 9"/>
                  <a:gd name="T19" fmla="*/ 0 h 27"/>
                  <a:gd name="T20" fmla="*/ 0 w 9"/>
                  <a:gd name="T21" fmla="*/ 0 h 27"/>
                  <a:gd name="T22" fmla="*/ 0 w 9"/>
                  <a:gd name="T23" fmla="*/ 4 h 27"/>
                  <a:gd name="T24" fmla="*/ 1 w 9"/>
                  <a:gd name="T25" fmla="*/ 7 h 27"/>
                  <a:gd name="T26" fmla="*/ 1 w 9"/>
                  <a:gd name="T27" fmla="*/ 10 h 27"/>
                  <a:gd name="T28" fmla="*/ 3 w 9"/>
                  <a:gd name="T29" fmla="*/ 13 h 27"/>
                  <a:gd name="T30" fmla="*/ 3 w 9"/>
                  <a:gd name="T31" fmla="*/ 16 h 27"/>
                  <a:gd name="T32" fmla="*/ 4 w 9"/>
                  <a:gd name="T33" fmla="*/ 19 h 27"/>
                  <a:gd name="T34" fmla="*/ 5 w 9"/>
                  <a:gd name="T35" fmla="*/ 24 h 27"/>
                  <a:gd name="T36" fmla="*/ 6 w 9"/>
                  <a:gd name="T37" fmla="*/ 27 h 27"/>
                  <a:gd name="T38" fmla="*/ 6 w 9"/>
                  <a:gd name="T39" fmla="*/ 27 h 27"/>
                  <a:gd name="T40" fmla="*/ 9 w 9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9" y="26"/>
                    </a:moveTo>
                    <a:lnTo>
                      <a:pt x="9" y="27"/>
                    </a:lnTo>
                    <a:lnTo>
                      <a:pt x="8" y="24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9" name="Freeform 2677">
                <a:extLst>
                  <a:ext uri="{FF2B5EF4-FFF2-40B4-BE49-F238E27FC236}">
                    <a16:creationId xmlns:a16="http://schemas.microsoft.com/office/drawing/2014/main" id="{095DF263-9D2F-4B37-8051-B163755E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97"/>
                <a:ext cx="11" cy="8"/>
              </a:xfrm>
              <a:custGeom>
                <a:avLst/>
                <a:gdLst>
                  <a:gd name="T0" fmla="*/ 32 w 32"/>
                  <a:gd name="T1" fmla="*/ 21 h 22"/>
                  <a:gd name="T2" fmla="*/ 30 w 32"/>
                  <a:gd name="T3" fmla="*/ 20 h 22"/>
                  <a:gd name="T4" fmla="*/ 25 w 32"/>
                  <a:gd name="T5" fmla="*/ 19 h 22"/>
                  <a:gd name="T6" fmla="*/ 22 w 32"/>
                  <a:gd name="T7" fmla="*/ 15 h 22"/>
                  <a:gd name="T8" fmla="*/ 17 w 32"/>
                  <a:gd name="T9" fmla="*/ 12 h 22"/>
                  <a:gd name="T10" fmla="*/ 13 w 32"/>
                  <a:gd name="T11" fmla="*/ 9 h 22"/>
                  <a:gd name="T12" fmla="*/ 9 w 32"/>
                  <a:gd name="T13" fmla="*/ 6 h 22"/>
                  <a:gd name="T14" fmla="*/ 5 w 32"/>
                  <a:gd name="T15" fmla="*/ 2 h 22"/>
                  <a:gd name="T16" fmla="*/ 3 w 32"/>
                  <a:gd name="T17" fmla="*/ 0 h 22"/>
                  <a:gd name="T18" fmla="*/ 0 w 32"/>
                  <a:gd name="T19" fmla="*/ 2 h 22"/>
                  <a:gd name="T20" fmla="*/ 4 w 32"/>
                  <a:gd name="T21" fmla="*/ 4 h 22"/>
                  <a:gd name="T22" fmla="*/ 7 w 32"/>
                  <a:gd name="T23" fmla="*/ 8 h 22"/>
                  <a:gd name="T24" fmla="*/ 12 w 32"/>
                  <a:gd name="T25" fmla="*/ 10 h 22"/>
                  <a:gd name="T26" fmla="*/ 15 w 32"/>
                  <a:gd name="T27" fmla="*/ 13 h 22"/>
                  <a:gd name="T28" fmla="*/ 21 w 32"/>
                  <a:gd name="T29" fmla="*/ 17 h 22"/>
                  <a:gd name="T30" fmla="*/ 24 w 32"/>
                  <a:gd name="T31" fmla="*/ 19 h 22"/>
                  <a:gd name="T32" fmla="*/ 27 w 32"/>
                  <a:gd name="T33" fmla="*/ 21 h 22"/>
                  <a:gd name="T34" fmla="*/ 32 w 32"/>
                  <a:gd name="T35" fmla="*/ 22 h 22"/>
                  <a:gd name="T36" fmla="*/ 32 w 32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32" y="21"/>
                    </a:moveTo>
                    <a:lnTo>
                      <a:pt x="30" y="20"/>
                    </a:lnTo>
                    <a:lnTo>
                      <a:pt x="25" y="19"/>
                    </a:lnTo>
                    <a:lnTo>
                      <a:pt x="22" y="15"/>
                    </a:lnTo>
                    <a:lnTo>
                      <a:pt x="17" y="12"/>
                    </a:lnTo>
                    <a:lnTo>
                      <a:pt x="13" y="9"/>
                    </a:lnTo>
                    <a:lnTo>
                      <a:pt x="9" y="6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12" y="10"/>
                    </a:lnTo>
                    <a:lnTo>
                      <a:pt x="15" y="13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21"/>
                    </a:lnTo>
                    <a:lnTo>
                      <a:pt x="32" y="22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0" name="Freeform 2678">
                <a:extLst>
                  <a:ext uri="{FF2B5EF4-FFF2-40B4-BE49-F238E27FC236}">
                    <a16:creationId xmlns:a16="http://schemas.microsoft.com/office/drawing/2014/main" id="{67ECBA6B-77E3-4FEA-9B7E-80FCE954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3904"/>
                <a:ext cx="21" cy="26"/>
              </a:xfrm>
              <a:custGeom>
                <a:avLst/>
                <a:gdLst>
                  <a:gd name="T0" fmla="*/ 64 w 64"/>
                  <a:gd name="T1" fmla="*/ 75 h 76"/>
                  <a:gd name="T2" fmla="*/ 58 w 64"/>
                  <a:gd name="T3" fmla="*/ 67 h 76"/>
                  <a:gd name="T4" fmla="*/ 51 w 64"/>
                  <a:gd name="T5" fmla="*/ 57 h 76"/>
                  <a:gd name="T6" fmla="*/ 44 w 64"/>
                  <a:gd name="T7" fmla="*/ 46 h 76"/>
                  <a:gd name="T8" fmla="*/ 35 w 64"/>
                  <a:gd name="T9" fmla="*/ 34 h 76"/>
                  <a:gd name="T10" fmla="*/ 26 w 64"/>
                  <a:gd name="T11" fmla="*/ 21 h 76"/>
                  <a:gd name="T12" fmla="*/ 17 w 64"/>
                  <a:gd name="T13" fmla="*/ 11 h 76"/>
                  <a:gd name="T14" fmla="*/ 9 w 64"/>
                  <a:gd name="T15" fmla="*/ 3 h 76"/>
                  <a:gd name="T16" fmla="*/ 0 w 64"/>
                  <a:gd name="T17" fmla="*/ 0 h 76"/>
                  <a:gd name="T18" fmla="*/ 0 w 64"/>
                  <a:gd name="T19" fmla="*/ 1 h 76"/>
                  <a:gd name="T20" fmla="*/ 8 w 64"/>
                  <a:gd name="T21" fmla="*/ 6 h 76"/>
                  <a:gd name="T22" fmla="*/ 15 w 64"/>
                  <a:gd name="T23" fmla="*/ 12 h 76"/>
                  <a:gd name="T24" fmla="*/ 24 w 64"/>
                  <a:gd name="T25" fmla="*/ 22 h 76"/>
                  <a:gd name="T26" fmla="*/ 33 w 64"/>
                  <a:gd name="T27" fmla="*/ 35 h 76"/>
                  <a:gd name="T28" fmla="*/ 42 w 64"/>
                  <a:gd name="T29" fmla="*/ 47 h 76"/>
                  <a:gd name="T30" fmla="*/ 50 w 64"/>
                  <a:gd name="T31" fmla="*/ 60 h 76"/>
                  <a:gd name="T32" fmla="*/ 57 w 64"/>
                  <a:gd name="T33" fmla="*/ 70 h 76"/>
                  <a:gd name="T34" fmla="*/ 61 w 64"/>
                  <a:gd name="T35" fmla="*/ 76 h 76"/>
                  <a:gd name="T36" fmla="*/ 64 w 64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76">
                    <a:moveTo>
                      <a:pt x="64" y="75"/>
                    </a:moveTo>
                    <a:lnTo>
                      <a:pt x="58" y="67"/>
                    </a:lnTo>
                    <a:lnTo>
                      <a:pt x="51" y="57"/>
                    </a:lnTo>
                    <a:lnTo>
                      <a:pt x="44" y="46"/>
                    </a:lnTo>
                    <a:lnTo>
                      <a:pt x="35" y="34"/>
                    </a:lnTo>
                    <a:lnTo>
                      <a:pt x="26" y="21"/>
                    </a:lnTo>
                    <a:lnTo>
                      <a:pt x="17" y="11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6"/>
                    </a:lnTo>
                    <a:lnTo>
                      <a:pt x="15" y="12"/>
                    </a:lnTo>
                    <a:lnTo>
                      <a:pt x="24" y="22"/>
                    </a:lnTo>
                    <a:lnTo>
                      <a:pt x="33" y="35"/>
                    </a:lnTo>
                    <a:lnTo>
                      <a:pt x="42" y="47"/>
                    </a:lnTo>
                    <a:lnTo>
                      <a:pt x="50" y="60"/>
                    </a:lnTo>
                    <a:lnTo>
                      <a:pt x="57" y="70"/>
                    </a:lnTo>
                    <a:lnTo>
                      <a:pt x="61" y="76"/>
                    </a:lnTo>
                    <a:lnTo>
                      <a:pt x="6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1" name="Freeform 2679">
                <a:extLst>
                  <a:ext uri="{FF2B5EF4-FFF2-40B4-BE49-F238E27FC236}">
                    <a16:creationId xmlns:a16="http://schemas.microsoft.com/office/drawing/2014/main" id="{6232DC47-810B-4D28-90A9-F9DA2639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30"/>
                <a:ext cx="11" cy="2"/>
              </a:xfrm>
              <a:custGeom>
                <a:avLst/>
                <a:gdLst>
                  <a:gd name="T0" fmla="*/ 33 w 34"/>
                  <a:gd name="T1" fmla="*/ 0 h 7"/>
                  <a:gd name="T2" fmla="*/ 31 w 34"/>
                  <a:gd name="T3" fmla="*/ 3 h 7"/>
                  <a:gd name="T4" fmla="*/ 27 w 34"/>
                  <a:gd name="T5" fmla="*/ 5 h 7"/>
                  <a:gd name="T6" fmla="*/ 25 w 34"/>
                  <a:gd name="T7" fmla="*/ 6 h 7"/>
                  <a:gd name="T8" fmla="*/ 21 w 34"/>
                  <a:gd name="T9" fmla="*/ 6 h 7"/>
                  <a:gd name="T10" fmla="*/ 16 w 34"/>
                  <a:gd name="T11" fmla="*/ 5 h 7"/>
                  <a:gd name="T12" fmla="*/ 12 w 34"/>
                  <a:gd name="T13" fmla="*/ 4 h 7"/>
                  <a:gd name="T14" fmla="*/ 8 w 34"/>
                  <a:gd name="T15" fmla="*/ 3 h 7"/>
                  <a:gd name="T16" fmla="*/ 3 w 34"/>
                  <a:gd name="T17" fmla="*/ 0 h 7"/>
                  <a:gd name="T18" fmla="*/ 0 w 34"/>
                  <a:gd name="T19" fmla="*/ 1 h 7"/>
                  <a:gd name="T20" fmla="*/ 6 w 34"/>
                  <a:gd name="T21" fmla="*/ 4 h 7"/>
                  <a:gd name="T22" fmla="*/ 12 w 34"/>
                  <a:gd name="T23" fmla="*/ 5 h 7"/>
                  <a:gd name="T24" fmla="*/ 16 w 34"/>
                  <a:gd name="T25" fmla="*/ 7 h 7"/>
                  <a:gd name="T26" fmla="*/ 21 w 34"/>
                  <a:gd name="T27" fmla="*/ 7 h 7"/>
                  <a:gd name="T28" fmla="*/ 25 w 34"/>
                  <a:gd name="T29" fmla="*/ 7 h 7"/>
                  <a:gd name="T30" fmla="*/ 28 w 34"/>
                  <a:gd name="T31" fmla="*/ 6 h 7"/>
                  <a:gd name="T32" fmla="*/ 32 w 34"/>
                  <a:gd name="T33" fmla="*/ 5 h 7"/>
                  <a:gd name="T34" fmla="*/ 34 w 34"/>
                  <a:gd name="T35" fmla="*/ 1 h 7"/>
                  <a:gd name="T36" fmla="*/ 33 w 34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">
                    <a:moveTo>
                      <a:pt x="33" y="0"/>
                    </a:moveTo>
                    <a:lnTo>
                      <a:pt x="31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5"/>
                    </a:lnTo>
                    <a:lnTo>
                      <a:pt x="16" y="7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8" y="6"/>
                    </a:lnTo>
                    <a:lnTo>
                      <a:pt x="32" y="5"/>
                    </a:lnTo>
                    <a:lnTo>
                      <a:pt x="34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2" name="Freeform 2680">
                <a:extLst>
                  <a:ext uri="{FF2B5EF4-FFF2-40B4-BE49-F238E27FC236}">
                    <a16:creationId xmlns:a16="http://schemas.microsoft.com/office/drawing/2014/main" id="{D7F9DD91-9B9C-4588-9686-67882AC8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20"/>
                <a:ext cx="5" cy="10"/>
              </a:xfrm>
              <a:custGeom>
                <a:avLst/>
                <a:gdLst>
                  <a:gd name="T0" fmla="*/ 11 w 13"/>
                  <a:gd name="T1" fmla="*/ 1 h 30"/>
                  <a:gd name="T2" fmla="*/ 10 w 13"/>
                  <a:gd name="T3" fmla="*/ 1 h 30"/>
                  <a:gd name="T4" fmla="*/ 10 w 13"/>
                  <a:gd name="T5" fmla="*/ 7 h 30"/>
                  <a:gd name="T6" fmla="*/ 11 w 13"/>
                  <a:gd name="T7" fmla="*/ 11 h 30"/>
                  <a:gd name="T8" fmla="*/ 10 w 13"/>
                  <a:gd name="T9" fmla="*/ 16 h 30"/>
                  <a:gd name="T10" fmla="*/ 9 w 13"/>
                  <a:gd name="T11" fmla="*/ 18 h 30"/>
                  <a:gd name="T12" fmla="*/ 8 w 13"/>
                  <a:gd name="T13" fmla="*/ 21 h 30"/>
                  <a:gd name="T14" fmla="*/ 6 w 13"/>
                  <a:gd name="T15" fmla="*/ 24 h 30"/>
                  <a:gd name="T16" fmla="*/ 3 w 13"/>
                  <a:gd name="T17" fmla="*/ 26 h 30"/>
                  <a:gd name="T18" fmla="*/ 0 w 13"/>
                  <a:gd name="T19" fmla="*/ 28 h 30"/>
                  <a:gd name="T20" fmla="*/ 2 w 13"/>
                  <a:gd name="T21" fmla="*/ 30 h 30"/>
                  <a:gd name="T22" fmla="*/ 4 w 13"/>
                  <a:gd name="T23" fmla="*/ 28 h 30"/>
                  <a:gd name="T24" fmla="*/ 7 w 13"/>
                  <a:gd name="T25" fmla="*/ 26 h 30"/>
                  <a:gd name="T26" fmla="*/ 9 w 13"/>
                  <a:gd name="T27" fmla="*/ 23 h 30"/>
                  <a:gd name="T28" fmla="*/ 11 w 13"/>
                  <a:gd name="T29" fmla="*/ 18 h 30"/>
                  <a:gd name="T30" fmla="*/ 11 w 13"/>
                  <a:gd name="T31" fmla="*/ 16 h 30"/>
                  <a:gd name="T32" fmla="*/ 12 w 13"/>
                  <a:gd name="T33" fmla="*/ 11 h 30"/>
                  <a:gd name="T34" fmla="*/ 13 w 13"/>
                  <a:gd name="T35" fmla="*/ 7 h 30"/>
                  <a:gd name="T36" fmla="*/ 13 w 13"/>
                  <a:gd name="T37" fmla="*/ 1 h 30"/>
                  <a:gd name="T38" fmla="*/ 12 w 13"/>
                  <a:gd name="T39" fmla="*/ 0 h 30"/>
                  <a:gd name="T40" fmla="*/ 11 w 13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0">
                    <a:moveTo>
                      <a:pt x="11" y="1"/>
                    </a:moveTo>
                    <a:lnTo>
                      <a:pt x="10" y="1"/>
                    </a:lnTo>
                    <a:lnTo>
                      <a:pt x="10" y="7"/>
                    </a:lnTo>
                    <a:lnTo>
                      <a:pt x="11" y="11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3" y="26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7" y="26"/>
                    </a:lnTo>
                    <a:lnTo>
                      <a:pt x="9" y="23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2" y="11"/>
                    </a:lnTo>
                    <a:lnTo>
                      <a:pt x="13" y="7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3" name="Freeform 2681">
                <a:extLst>
                  <a:ext uri="{FF2B5EF4-FFF2-40B4-BE49-F238E27FC236}">
                    <a16:creationId xmlns:a16="http://schemas.microsoft.com/office/drawing/2014/main" id="{96A08F3A-403F-4E1F-B0C1-2B190E21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10"/>
                <a:ext cx="8" cy="10"/>
              </a:xfrm>
              <a:custGeom>
                <a:avLst/>
                <a:gdLst>
                  <a:gd name="T0" fmla="*/ 2 w 25"/>
                  <a:gd name="T1" fmla="*/ 1 h 32"/>
                  <a:gd name="T2" fmla="*/ 0 w 25"/>
                  <a:gd name="T3" fmla="*/ 1 h 32"/>
                  <a:gd name="T4" fmla="*/ 2 w 25"/>
                  <a:gd name="T5" fmla="*/ 4 h 32"/>
                  <a:gd name="T6" fmla="*/ 5 w 25"/>
                  <a:gd name="T7" fmla="*/ 9 h 32"/>
                  <a:gd name="T8" fmla="*/ 8 w 25"/>
                  <a:gd name="T9" fmla="*/ 12 h 32"/>
                  <a:gd name="T10" fmla="*/ 12 w 25"/>
                  <a:gd name="T11" fmla="*/ 17 h 32"/>
                  <a:gd name="T12" fmla="*/ 15 w 25"/>
                  <a:gd name="T13" fmla="*/ 21 h 32"/>
                  <a:gd name="T14" fmla="*/ 17 w 25"/>
                  <a:gd name="T15" fmla="*/ 27 h 32"/>
                  <a:gd name="T16" fmla="*/ 21 w 25"/>
                  <a:gd name="T17" fmla="*/ 29 h 32"/>
                  <a:gd name="T18" fmla="*/ 23 w 25"/>
                  <a:gd name="T19" fmla="*/ 32 h 32"/>
                  <a:gd name="T20" fmla="*/ 25 w 25"/>
                  <a:gd name="T21" fmla="*/ 31 h 32"/>
                  <a:gd name="T22" fmla="*/ 22 w 25"/>
                  <a:gd name="T23" fmla="*/ 29 h 32"/>
                  <a:gd name="T24" fmla="*/ 19 w 25"/>
                  <a:gd name="T25" fmla="*/ 24 h 32"/>
                  <a:gd name="T26" fmla="*/ 16 w 25"/>
                  <a:gd name="T27" fmla="*/ 20 h 32"/>
                  <a:gd name="T28" fmla="*/ 14 w 25"/>
                  <a:gd name="T29" fmla="*/ 15 h 32"/>
                  <a:gd name="T30" fmla="*/ 10 w 25"/>
                  <a:gd name="T31" fmla="*/ 11 h 32"/>
                  <a:gd name="T32" fmla="*/ 6 w 25"/>
                  <a:gd name="T33" fmla="*/ 6 h 32"/>
                  <a:gd name="T34" fmla="*/ 4 w 25"/>
                  <a:gd name="T35" fmla="*/ 3 h 32"/>
                  <a:gd name="T36" fmla="*/ 2 w 25"/>
                  <a:gd name="T37" fmla="*/ 0 h 32"/>
                  <a:gd name="T38" fmla="*/ 0 w 25"/>
                  <a:gd name="T39" fmla="*/ 0 h 32"/>
                  <a:gd name="T40" fmla="*/ 2 w 25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2">
                    <a:moveTo>
                      <a:pt x="2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5" y="21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19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4" name="Freeform 2682">
                <a:extLst>
                  <a:ext uri="{FF2B5EF4-FFF2-40B4-BE49-F238E27FC236}">
                    <a16:creationId xmlns:a16="http://schemas.microsoft.com/office/drawing/2014/main" id="{A6E5D92B-D2EB-453E-8B22-5BF187068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6"/>
                <a:ext cx="16" cy="15"/>
              </a:xfrm>
              <a:custGeom>
                <a:avLst/>
                <a:gdLst>
                  <a:gd name="T0" fmla="*/ 0 w 49"/>
                  <a:gd name="T1" fmla="*/ 0 h 44"/>
                  <a:gd name="T2" fmla="*/ 0 w 49"/>
                  <a:gd name="T3" fmla="*/ 2 h 44"/>
                  <a:gd name="T4" fmla="*/ 6 w 49"/>
                  <a:gd name="T5" fmla="*/ 5 h 44"/>
                  <a:gd name="T6" fmla="*/ 12 w 49"/>
                  <a:gd name="T7" fmla="*/ 12 h 44"/>
                  <a:gd name="T8" fmla="*/ 18 w 49"/>
                  <a:gd name="T9" fmla="*/ 19 h 44"/>
                  <a:gd name="T10" fmla="*/ 24 w 49"/>
                  <a:gd name="T11" fmla="*/ 27 h 44"/>
                  <a:gd name="T12" fmla="*/ 31 w 49"/>
                  <a:gd name="T13" fmla="*/ 35 h 44"/>
                  <a:gd name="T14" fmla="*/ 37 w 49"/>
                  <a:gd name="T15" fmla="*/ 41 h 44"/>
                  <a:gd name="T16" fmla="*/ 43 w 49"/>
                  <a:gd name="T17" fmla="*/ 44 h 44"/>
                  <a:gd name="T18" fmla="*/ 49 w 49"/>
                  <a:gd name="T19" fmla="*/ 43 h 44"/>
                  <a:gd name="T20" fmla="*/ 48 w 49"/>
                  <a:gd name="T21" fmla="*/ 42 h 44"/>
                  <a:gd name="T22" fmla="*/ 43 w 49"/>
                  <a:gd name="T23" fmla="*/ 43 h 44"/>
                  <a:gd name="T24" fmla="*/ 39 w 49"/>
                  <a:gd name="T25" fmla="*/ 40 h 44"/>
                  <a:gd name="T26" fmla="*/ 32 w 49"/>
                  <a:gd name="T27" fmla="*/ 33 h 44"/>
                  <a:gd name="T28" fmla="*/ 25 w 49"/>
                  <a:gd name="T29" fmla="*/ 26 h 44"/>
                  <a:gd name="T30" fmla="*/ 21 w 49"/>
                  <a:gd name="T31" fmla="*/ 17 h 44"/>
                  <a:gd name="T32" fmla="*/ 13 w 49"/>
                  <a:gd name="T33" fmla="*/ 9 h 44"/>
                  <a:gd name="T34" fmla="*/ 7 w 49"/>
                  <a:gd name="T35" fmla="*/ 4 h 44"/>
                  <a:gd name="T36" fmla="*/ 0 w 49"/>
                  <a:gd name="T37" fmla="*/ 0 h 44"/>
                  <a:gd name="T38" fmla="*/ 0 w 49"/>
                  <a:gd name="T3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44">
                    <a:moveTo>
                      <a:pt x="0" y="0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2" y="12"/>
                    </a:lnTo>
                    <a:lnTo>
                      <a:pt x="18" y="19"/>
                    </a:lnTo>
                    <a:lnTo>
                      <a:pt x="24" y="27"/>
                    </a:lnTo>
                    <a:lnTo>
                      <a:pt x="31" y="35"/>
                    </a:lnTo>
                    <a:lnTo>
                      <a:pt x="37" y="41"/>
                    </a:lnTo>
                    <a:lnTo>
                      <a:pt x="43" y="44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3" y="43"/>
                    </a:lnTo>
                    <a:lnTo>
                      <a:pt x="39" y="40"/>
                    </a:lnTo>
                    <a:lnTo>
                      <a:pt x="32" y="33"/>
                    </a:lnTo>
                    <a:lnTo>
                      <a:pt x="25" y="26"/>
                    </a:lnTo>
                    <a:lnTo>
                      <a:pt x="21" y="17"/>
                    </a:lnTo>
                    <a:lnTo>
                      <a:pt x="13" y="9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5" name="Freeform 2683">
                <a:extLst>
                  <a:ext uri="{FF2B5EF4-FFF2-40B4-BE49-F238E27FC236}">
                    <a16:creationId xmlns:a16="http://schemas.microsoft.com/office/drawing/2014/main" id="{1C8853C7-16CF-46BB-BD59-2F9D17D3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4"/>
                <a:ext cx="1" cy="2"/>
              </a:xfrm>
              <a:custGeom>
                <a:avLst/>
                <a:gdLst>
                  <a:gd name="T0" fmla="*/ 0 w 4"/>
                  <a:gd name="T1" fmla="*/ 0 h 7"/>
                  <a:gd name="T2" fmla="*/ 3 w 4"/>
                  <a:gd name="T3" fmla="*/ 7 h 7"/>
                  <a:gd name="T4" fmla="*/ 4 w 4"/>
                  <a:gd name="T5" fmla="*/ 7 h 7"/>
                  <a:gd name="T6" fmla="*/ 1 w 4"/>
                  <a:gd name="T7" fmla="*/ 0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3" y="7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6" name="Freeform 2684">
                <a:extLst>
                  <a:ext uri="{FF2B5EF4-FFF2-40B4-BE49-F238E27FC236}">
                    <a16:creationId xmlns:a16="http://schemas.microsoft.com/office/drawing/2014/main" id="{52FF53AE-B080-4F69-A6C4-318118C5A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885"/>
                <a:ext cx="6" cy="9"/>
              </a:xfrm>
              <a:custGeom>
                <a:avLst/>
                <a:gdLst>
                  <a:gd name="T0" fmla="*/ 3 w 18"/>
                  <a:gd name="T1" fmla="*/ 1 h 26"/>
                  <a:gd name="T2" fmla="*/ 0 w 18"/>
                  <a:gd name="T3" fmla="*/ 1 h 26"/>
                  <a:gd name="T4" fmla="*/ 4 w 18"/>
                  <a:gd name="T5" fmla="*/ 5 h 26"/>
                  <a:gd name="T6" fmla="*/ 7 w 18"/>
                  <a:gd name="T7" fmla="*/ 8 h 26"/>
                  <a:gd name="T8" fmla="*/ 9 w 18"/>
                  <a:gd name="T9" fmla="*/ 10 h 26"/>
                  <a:gd name="T10" fmla="*/ 10 w 18"/>
                  <a:gd name="T11" fmla="*/ 13 h 26"/>
                  <a:gd name="T12" fmla="*/ 14 w 18"/>
                  <a:gd name="T13" fmla="*/ 15 h 26"/>
                  <a:gd name="T14" fmla="*/ 15 w 18"/>
                  <a:gd name="T15" fmla="*/ 18 h 26"/>
                  <a:gd name="T16" fmla="*/ 16 w 18"/>
                  <a:gd name="T17" fmla="*/ 21 h 26"/>
                  <a:gd name="T18" fmla="*/ 17 w 18"/>
                  <a:gd name="T19" fmla="*/ 26 h 26"/>
                  <a:gd name="T20" fmla="*/ 18 w 18"/>
                  <a:gd name="T21" fmla="*/ 26 h 26"/>
                  <a:gd name="T22" fmla="*/ 17 w 18"/>
                  <a:gd name="T23" fmla="*/ 21 h 26"/>
                  <a:gd name="T24" fmla="*/ 17 w 18"/>
                  <a:gd name="T25" fmla="*/ 18 h 26"/>
                  <a:gd name="T26" fmla="*/ 15 w 18"/>
                  <a:gd name="T27" fmla="*/ 14 h 26"/>
                  <a:gd name="T28" fmla="*/ 13 w 18"/>
                  <a:gd name="T29" fmla="*/ 11 h 26"/>
                  <a:gd name="T30" fmla="*/ 10 w 18"/>
                  <a:gd name="T31" fmla="*/ 9 h 26"/>
                  <a:gd name="T32" fmla="*/ 8 w 18"/>
                  <a:gd name="T33" fmla="*/ 8 h 26"/>
                  <a:gd name="T34" fmla="*/ 6 w 18"/>
                  <a:gd name="T35" fmla="*/ 3 h 26"/>
                  <a:gd name="T36" fmla="*/ 3 w 18"/>
                  <a:gd name="T37" fmla="*/ 0 h 26"/>
                  <a:gd name="T38" fmla="*/ 0 w 18"/>
                  <a:gd name="T39" fmla="*/ 0 h 26"/>
                  <a:gd name="T40" fmla="*/ 3 w 18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6">
                    <a:moveTo>
                      <a:pt x="3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3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5" y="14"/>
                    </a:lnTo>
                    <a:lnTo>
                      <a:pt x="13" y="11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7" name="Freeform 2685">
                <a:extLst>
                  <a:ext uri="{FF2B5EF4-FFF2-40B4-BE49-F238E27FC236}">
                    <a16:creationId xmlns:a16="http://schemas.microsoft.com/office/drawing/2014/main" id="{B9943291-7958-4FB2-AF5F-555B2B7E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82"/>
                <a:ext cx="7" cy="3"/>
              </a:xfrm>
              <a:custGeom>
                <a:avLst/>
                <a:gdLst>
                  <a:gd name="T0" fmla="*/ 1 w 20"/>
                  <a:gd name="T1" fmla="*/ 2 h 10"/>
                  <a:gd name="T2" fmla="*/ 0 w 20"/>
                  <a:gd name="T3" fmla="*/ 1 h 10"/>
                  <a:gd name="T4" fmla="*/ 4 w 20"/>
                  <a:gd name="T5" fmla="*/ 4 h 10"/>
                  <a:gd name="T6" fmla="*/ 9 w 20"/>
                  <a:gd name="T7" fmla="*/ 7 h 10"/>
                  <a:gd name="T8" fmla="*/ 17 w 20"/>
                  <a:gd name="T9" fmla="*/ 10 h 10"/>
                  <a:gd name="T10" fmla="*/ 20 w 20"/>
                  <a:gd name="T11" fmla="*/ 10 h 10"/>
                  <a:gd name="T12" fmla="*/ 19 w 20"/>
                  <a:gd name="T13" fmla="*/ 9 h 10"/>
                  <a:gd name="T14" fmla="*/ 17 w 20"/>
                  <a:gd name="T15" fmla="*/ 9 h 10"/>
                  <a:gd name="T16" fmla="*/ 11 w 20"/>
                  <a:gd name="T17" fmla="*/ 6 h 10"/>
                  <a:gd name="T18" fmla="*/ 6 w 20"/>
                  <a:gd name="T19" fmla="*/ 3 h 10"/>
                  <a:gd name="T20" fmla="*/ 4 w 20"/>
                  <a:gd name="T21" fmla="*/ 1 h 10"/>
                  <a:gd name="T22" fmla="*/ 1 w 20"/>
                  <a:gd name="T23" fmla="*/ 0 h 10"/>
                  <a:gd name="T24" fmla="*/ 1 w 2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1" y="2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7" y="10"/>
                    </a:lnTo>
                    <a:lnTo>
                      <a:pt x="20" y="10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1" y="6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8" name="Freeform 2686">
                <a:extLst>
                  <a:ext uri="{FF2B5EF4-FFF2-40B4-BE49-F238E27FC236}">
                    <a16:creationId xmlns:a16="http://schemas.microsoft.com/office/drawing/2014/main" id="{4A2E5BE8-9B12-4278-814C-2F730131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52" cy="50"/>
              </a:xfrm>
              <a:custGeom>
                <a:avLst/>
                <a:gdLst>
                  <a:gd name="T0" fmla="*/ 40 w 154"/>
                  <a:gd name="T1" fmla="*/ 6 h 151"/>
                  <a:gd name="T2" fmla="*/ 31 w 154"/>
                  <a:gd name="T3" fmla="*/ 3 h 151"/>
                  <a:gd name="T4" fmla="*/ 24 w 154"/>
                  <a:gd name="T5" fmla="*/ 0 h 151"/>
                  <a:gd name="T6" fmla="*/ 13 w 154"/>
                  <a:gd name="T7" fmla="*/ 0 h 151"/>
                  <a:gd name="T8" fmla="*/ 7 w 154"/>
                  <a:gd name="T9" fmla="*/ 4 h 151"/>
                  <a:gd name="T10" fmla="*/ 2 w 154"/>
                  <a:gd name="T11" fmla="*/ 9 h 151"/>
                  <a:gd name="T12" fmla="*/ 3 w 154"/>
                  <a:gd name="T13" fmla="*/ 20 h 151"/>
                  <a:gd name="T14" fmla="*/ 3 w 154"/>
                  <a:gd name="T15" fmla="*/ 27 h 151"/>
                  <a:gd name="T16" fmla="*/ 3 w 154"/>
                  <a:gd name="T17" fmla="*/ 37 h 151"/>
                  <a:gd name="T18" fmla="*/ 3 w 154"/>
                  <a:gd name="T19" fmla="*/ 47 h 151"/>
                  <a:gd name="T20" fmla="*/ 3 w 154"/>
                  <a:gd name="T21" fmla="*/ 55 h 151"/>
                  <a:gd name="T22" fmla="*/ 7 w 154"/>
                  <a:gd name="T23" fmla="*/ 59 h 151"/>
                  <a:gd name="T24" fmla="*/ 13 w 154"/>
                  <a:gd name="T25" fmla="*/ 63 h 151"/>
                  <a:gd name="T26" fmla="*/ 19 w 154"/>
                  <a:gd name="T27" fmla="*/ 66 h 151"/>
                  <a:gd name="T28" fmla="*/ 26 w 154"/>
                  <a:gd name="T29" fmla="*/ 68 h 151"/>
                  <a:gd name="T30" fmla="*/ 44 w 154"/>
                  <a:gd name="T31" fmla="*/ 79 h 151"/>
                  <a:gd name="T32" fmla="*/ 61 w 154"/>
                  <a:gd name="T33" fmla="*/ 100 h 151"/>
                  <a:gd name="T34" fmla="*/ 75 w 154"/>
                  <a:gd name="T35" fmla="*/ 123 h 151"/>
                  <a:gd name="T36" fmla="*/ 82 w 154"/>
                  <a:gd name="T37" fmla="*/ 141 h 151"/>
                  <a:gd name="T38" fmla="*/ 89 w 154"/>
                  <a:gd name="T39" fmla="*/ 146 h 151"/>
                  <a:gd name="T40" fmla="*/ 98 w 154"/>
                  <a:gd name="T41" fmla="*/ 148 h 151"/>
                  <a:gd name="T42" fmla="*/ 104 w 154"/>
                  <a:gd name="T43" fmla="*/ 150 h 151"/>
                  <a:gd name="T44" fmla="*/ 110 w 154"/>
                  <a:gd name="T45" fmla="*/ 151 h 151"/>
                  <a:gd name="T46" fmla="*/ 118 w 154"/>
                  <a:gd name="T47" fmla="*/ 148 h 151"/>
                  <a:gd name="T48" fmla="*/ 129 w 154"/>
                  <a:gd name="T49" fmla="*/ 148 h 151"/>
                  <a:gd name="T50" fmla="*/ 141 w 154"/>
                  <a:gd name="T51" fmla="*/ 146 h 151"/>
                  <a:gd name="T52" fmla="*/ 151 w 154"/>
                  <a:gd name="T53" fmla="*/ 140 h 151"/>
                  <a:gd name="T54" fmla="*/ 151 w 154"/>
                  <a:gd name="T55" fmla="*/ 133 h 151"/>
                  <a:gd name="T56" fmla="*/ 148 w 154"/>
                  <a:gd name="T57" fmla="*/ 125 h 151"/>
                  <a:gd name="T58" fmla="*/ 141 w 154"/>
                  <a:gd name="T59" fmla="*/ 115 h 151"/>
                  <a:gd name="T60" fmla="*/ 133 w 154"/>
                  <a:gd name="T61" fmla="*/ 103 h 151"/>
                  <a:gd name="T62" fmla="*/ 121 w 154"/>
                  <a:gd name="T63" fmla="*/ 94 h 151"/>
                  <a:gd name="T64" fmla="*/ 108 w 154"/>
                  <a:gd name="T65" fmla="*/ 84 h 151"/>
                  <a:gd name="T66" fmla="*/ 94 w 154"/>
                  <a:gd name="T67" fmla="*/ 71 h 151"/>
                  <a:gd name="T68" fmla="*/ 82 w 154"/>
                  <a:gd name="T69" fmla="*/ 61 h 151"/>
                  <a:gd name="T70" fmla="*/ 65 w 154"/>
                  <a:gd name="T71" fmla="*/ 37 h 151"/>
                  <a:gd name="T72" fmla="*/ 65 w 154"/>
                  <a:gd name="T73" fmla="*/ 30 h 151"/>
                  <a:gd name="T74" fmla="*/ 63 w 154"/>
                  <a:gd name="T75" fmla="*/ 23 h 151"/>
                  <a:gd name="T76" fmla="*/ 57 w 154"/>
                  <a:gd name="T77" fmla="*/ 17 h 151"/>
                  <a:gd name="T78" fmla="*/ 49 w 154"/>
                  <a:gd name="T79" fmla="*/ 11 h 151"/>
                  <a:gd name="T80" fmla="*/ 46 w 154"/>
                  <a:gd name="T81" fmla="*/ 11 h 151"/>
                  <a:gd name="T82" fmla="*/ 46 w 154"/>
                  <a:gd name="T8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1">
                    <a:moveTo>
                      <a:pt x="46" y="8"/>
                    </a:moveTo>
                    <a:lnTo>
                      <a:pt x="40" y="6"/>
                    </a:lnTo>
                    <a:lnTo>
                      <a:pt x="36" y="4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3" y="37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4" y="57"/>
                    </a:lnTo>
                    <a:lnTo>
                      <a:pt x="7" y="59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5"/>
                    </a:lnTo>
                    <a:lnTo>
                      <a:pt x="19" y="66"/>
                    </a:lnTo>
                    <a:lnTo>
                      <a:pt x="21" y="67"/>
                    </a:lnTo>
                    <a:lnTo>
                      <a:pt x="26" y="68"/>
                    </a:lnTo>
                    <a:lnTo>
                      <a:pt x="35" y="71"/>
                    </a:lnTo>
                    <a:lnTo>
                      <a:pt x="44" y="79"/>
                    </a:lnTo>
                    <a:lnTo>
                      <a:pt x="52" y="89"/>
                    </a:lnTo>
                    <a:lnTo>
                      <a:pt x="61" y="100"/>
                    </a:lnTo>
                    <a:lnTo>
                      <a:pt x="67" y="112"/>
                    </a:lnTo>
                    <a:lnTo>
                      <a:pt x="75" y="123"/>
                    </a:lnTo>
                    <a:lnTo>
                      <a:pt x="78" y="133"/>
                    </a:lnTo>
                    <a:lnTo>
                      <a:pt x="82" y="141"/>
                    </a:lnTo>
                    <a:lnTo>
                      <a:pt x="86" y="143"/>
                    </a:lnTo>
                    <a:lnTo>
                      <a:pt x="89" y="146"/>
                    </a:lnTo>
                    <a:lnTo>
                      <a:pt x="92" y="147"/>
                    </a:lnTo>
                    <a:lnTo>
                      <a:pt x="98" y="148"/>
                    </a:lnTo>
                    <a:lnTo>
                      <a:pt x="101" y="150"/>
                    </a:lnTo>
                    <a:lnTo>
                      <a:pt x="104" y="150"/>
                    </a:lnTo>
                    <a:lnTo>
                      <a:pt x="108" y="151"/>
                    </a:lnTo>
                    <a:lnTo>
                      <a:pt x="110" y="151"/>
                    </a:lnTo>
                    <a:lnTo>
                      <a:pt x="112" y="148"/>
                    </a:lnTo>
                    <a:lnTo>
                      <a:pt x="118" y="148"/>
                    </a:lnTo>
                    <a:lnTo>
                      <a:pt x="123" y="148"/>
                    </a:lnTo>
                    <a:lnTo>
                      <a:pt x="129" y="148"/>
                    </a:lnTo>
                    <a:lnTo>
                      <a:pt x="136" y="147"/>
                    </a:lnTo>
                    <a:lnTo>
                      <a:pt x="141" y="146"/>
                    </a:lnTo>
                    <a:lnTo>
                      <a:pt x="147" y="143"/>
                    </a:lnTo>
                    <a:lnTo>
                      <a:pt x="151" y="140"/>
                    </a:lnTo>
                    <a:lnTo>
                      <a:pt x="154" y="137"/>
                    </a:lnTo>
                    <a:lnTo>
                      <a:pt x="151" y="133"/>
                    </a:lnTo>
                    <a:lnTo>
                      <a:pt x="151" y="129"/>
                    </a:lnTo>
                    <a:lnTo>
                      <a:pt x="148" y="125"/>
                    </a:lnTo>
                    <a:lnTo>
                      <a:pt x="145" y="120"/>
                    </a:lnTo>
                    <a:lnTo>
                      <a:pt x="141" y="115"/>
                    </a:lnTo>
                    <a:lnTo>
                      <a:pt x="139" y="108"/>
                    </a:lnTo>
                    <a:lnTo>
                      <a:pt x="133" y="103"/>
                    </a:lnTo>
                    <a:lnTo>
                      <a:pt x="131" y="98"/>
                    </a:lnTo>
                    <a:lnTo>
                      <a:pt x="121" y="94"/>
                    </a:lnTo>
                    <a:lnTo>
                      <a:pt x="114" y="91"/>
                    </a:lnTo>
                    <a:lnTo>
                      <a:pt x="108" y="84"/>
                    </a:lnTo>
                    <a:lnTo>
                      <a:pt x="101" y="78"/>
                    </a:lnTo>
                    <a:lnTo>
                      <a:pt x="94" y="71"/>
                    </a:lnTo>
                    <a:lnTo>
                      <a:pt x="87" y="66"/>
                    </a:lnTo>
                    <a:lnTo>
                      <a:pt x="82" y="61"/>
                    </a:lnTo>
                    <a:lnTo>
                      <a:pt x="76" y="5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7" y="17"/>
                    </a:lnTo>
                    <a:lnTo>
                      <a:pt x="53" y="14"/>
                    </a:lnTo>
                    <a:lnTo>
                      <a:pt x="49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079" name="Group 2687">
              <a:extLst>
                <a:ext uri="{FF2B5EF4-FFF2-40B4-BE49-F238E27FC236}">
                  <a16:creationId xmlns:a16="http://schemas.microsoft.com/office/drawing/2014/main" id="{E60BC65D-7BDE-4CDE-8A8E-CFF8A9281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" y="1593"/>
              <a:ext cx="314" cy="2305"/>
              <a:chOff x="658" y="1593"/>
              <a:chExt cx="314" cy="2305"/>
            </a:xfrm>
          </p:grpSpPr>
          <p:sp>
            <p:nvSpPr>
              <p:cNvPr id="446080" name="Freeform 2688">
                <a:extLst>
                  <a:ext uri="{FF2B5EF4-FFF2-40B4-BE49-F238E27FC236}">
                    <a16:creationId xmlns:a16="http://schemas.microsoft.com/office/drawing/2014/main" id="{5240DA89-D8AC-429E-8F2E-95EB48236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47"/>
                <a:ext cx="12" cy="4"/>
              </a:xfrm>
              <a:custGeom>
                <a:avLst/>
                <a:gdLst>
                  <a:gd name="T0" fmla="*/ 1 w 37"/>
                  <a:gd name="T1" fmla="*/ 2 h 11"/>
                  <a:gd name="T2" fmla="*/ 0 w 37"/>
                  <a:gd name="T3" fmla="*/ 3 h 11"/>
                  <a:gd name="T4" fmla="*/ 5 w 37"/>
                  <a:gd name="T5" fmla="*/ 2 h 11"/>
                  <a:gd name="T6" fmla="*/ 10 w 37"/>
                  <a:gd name="T7" fmla="*/ 2 h 11"/>
                  <a:gd name="T8" fmla="*/ 14 w 37"/>
                  <a:gd name="T9" fmla="*/ 3 h 11"/>
                  <a:gd name="T10" fmla="*/ 18 w 37"/>
                  <a:gd name="T11" fmla="*/ 4 h 11"/>
                  <a:gd name="T12" fmla="*/ 21 w 37"/>
                  <a:gd name="T13" fmla="*/ 6 h 11"/>
                  <a:gd name="T14" fmla="*/ 25 w 37"/>
                  <a:gd name="T15" fmla="*/ 6 h 11"/>
                  <a:gd name="T16" fmla="*/ 30 w 37"/>
                  <a:gd name="T17" fmla="*/ 8 h 11"/>
                  <a:gd name="T18" fmla="*/ 37 w 37"/>
                  <a:gd name="T19" fmla="*/ 11 h 11"/>
                  <a:gd name="T20" fmla="*/ 37 w 37"/>
                  <a:gd name="T21" fmla="*/ 8 h 11"/>
                  <a:gd name="T22" fmla="*/ 31 w 37"/>
                  <a:gd name="T23" fmla="*/ 7 h 11"/>
                  <a:gd name="T24" fmla="*/ 27 w 37"/>
                  <a:gd name="T25" fmla="*/ 6 h 11"/>
                  <a:gd name="T26" fmla="*/ 22 w 37"/>
                  <a:gd name="T27" fmla="*/ 4 h 11"/>
                  <a:gd name="T28" fmla="*/ 19 w 37"/>
                  <a:gd name="T29" fmla="*/ 2 h 11"/>
                  <a:gd name="T30" fmla="*/ 14 w 37"/>
                  <a:gd name="T31" fmla="*/ 2 h 11"/>
                  <a:gd name="T32" fmla="*/ 10 w 37"/>
                  <a:gd name="T33" fmla="*/ 0 h 11"/>
                  <a:gd name="T34" fmla="*/ 5 w 37"/>
                  <a:gd name="T35" fmla="*/ 0 h 11"/>
                  <a:gd name="T36" fmla="*/ 0 w 37"/>
                  <a:gd name="T37" fmla="*/ 2 h 11"/>
                  <a:gd name="T38" fmla="*/ 0 w 37"/>
                  <a:gd name="T39" fmla="*/ 2 h 11"/>
                  <a:gd name="T40" fmla="*/ 1 w 37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1">
                    <a:moveTo>
                      <a:pt x="1" y="2"/>
                    </a:moveTo>
                    <a:lnTo>
                      <a:pt x="0" y="3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1" name="Freeform 2689">
                <a:extLst>
                  <a:ext uri="{FF2B5EF4-FFF2-40B4-BE49-F238E27FC236}">
                    <a16:creationId xmlns:a16="http://schemas.microsoft.com/office/drawing/2014/main" id="{9D8ED50C-FA4D-48E7-A8A1-C8D7515B5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3" cy="4"/>
              </a:xfrm>
              <a:custGeom>
                <a:avLst/>
                <a:gdLst>
                  <a:gd name="T0" fmla="*/ 1 w 10"/>
                  <a:gd name="T1" fmla="*/ 12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6 h 13"/>
                  <a:gd name="T8" fmla="*/ 8 w 10"/>
                  <a:gd name="T9" fmla="*/ 4 h 13"/>
                  <a:gd name="T10" fmla="*/ 10 w 10"/>
                  <a:gd name="T11" fmla="*/ 0 h 13"/>
                  <a:gd name="T12" fmla="*/ 9 w 10"/>
                  <a:gd name="T13" fmla="*/ 0 h 13"/>
                  <a:gd name="T14" fmla="*/ 5 w 10"/>
                  <a:gd name="T15" fmla="*/ 3 h 13"/>
                  <a:gd name="T16" fmla="*/ 3 w 10"/>
                  <a:gd name="T17" fmla="*/ 5 h 13"/>
                  <a:gd name="T18" fmla="*/ 2 w 10"/>
                  <a:gd name="T19" fmla="*/ 8 h 13"/>
                  <a:gd name="T20" fmla="*/ 0 w 10"/>
                  <a:gd name="T21" fmla="*/ 12 h 13"/>
                  <a:gd name="T22" fmla="*/ 0 w 10"/>
                  <a:gd name="T23" fmla="*/ 13 h 13"/>
                  <a:gd name="T24" fmla="*/ 1 w 1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1" y="12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2" name="Freeform 2690">
                <a:extLst>
                  <a:ext uri="{FF2B5EF4-FFF2-40B4-BE49-F238E27FC236}">
                    <a16:creationId xmlns:a16="http://schemas.microsoft.com/office/drawing/2014/main" id="{AC8A15C7-B297-4988-840C-89742EE9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2"/>
                <a:ext cx="2" cy="3"/>
              </a:xfrm>
              <a:custGeom>
                <a:avLst/>
                <a:gdLst>
                  <a:gd name="T0" fmla="*/ 5 w 5"/>
                  <a:gd name="T1" fmla="*/ 8 h 9"/>
                  <a:gd name="T2" fmla="*/ 5 w 5"/>
                  <a:gd name="T3" fmla="*/ 8 h 9"/>
                  <a:gd name="T4" fmla="*/ 1 w 5"/>
                  <a:gd name="T5" fmla="*/ 0 h 9"/>
                  <a:gd name="T6" fmla="*/ 0 w 5"/>
                  <a:gd name="T7" fmla="*/ 1 h 9"/>
                  <a:gd name="T8" fmla="*/ 3 w 5"/>
                  <a:gd name="T9" fmla="*/ 9 h 9"/>
                  <a:gd name="T10" fmla="*/ 3 w 5"/>
                  <a:gd name="T11" fmla="*/ 8 h 9"/>
                  <a:gd name="T12" fmla="*/ 5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8"/>
                    </a:moveTo>
                    <a:lnTo>
                      <a:pt x="5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3" name="Freeform 2691">
                <a:extLst>
                  <a:ext uri="{FF2B5EF4-FFF2-40B4-BE49-F238E27FC236}">
                    <a16:creationId xmlns:a16="http://schemas.microsoft.com/office/drawing/2014/main" id="{F5AE7478-EE7F-4DB7-8967-EAB764E10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855"/>
                <a:ext cx="1" cy="11"/>
              </a:xfrm>
              <a:custGeom>
                <a:avLst/>
                <a:gdLst>
                  <a:gd name="T0" fmla="*/ 1 w 2"/>
                  <a:gd name="T1" fmla="*/ 34 h 35"/>
                  <a:gd name="T2" fmla="*/ 1 w 2"/>
                  <a:gd name="T3" fmla="*/ 35 h 35"/>
                  <a:gd name="T4" fmla="*/ 1 w 2"/>
                  <a:gd name="T5" fmla="*/ 30 h 35"/>
                  <a:gd name="T6" fmla="*/ 1 w 2"/>
                  <a:gd name="T7" fmla="*/ 26 h 35"/>
                  <a:gd name="T8" fmla="*/ 1 w 2"/>
                  <a:gd name="T9" fmla="*/ 21 h 35"/>
                  <a:gd name="T10" fmla="*/ 1 w 2"/>
                  <a:gd name="T11" fmla="*/ 17 h 35"/>
                  <a:gd name="T12" fmla="*/ 1 w 2"/>
                  <a:gd name="T13" fmla="*/ 12 h 35"/>
                  <a:gd name="T14" fmla="*/ 2 w 2"/>
                  <a:gd name="T15" fmla="*/ 7 h 35"/>
                  <a:gd name="T16" fmla="*/ 2 w 2"/>
                  <a:gd name="T17" fmla="*/ 3 h 35"/>
                  <a:gd name="T18" fmla="*/ 2 w 2"/>
                  <a:gd name="T19" fmla="*/ 0 h 35"/>
                  <a:gd name="T20" fmla="*/ 1 w 2"/>
                  <a:gd name="T21" fmla="*/ 0 h 35"/>
                  <a:gd name="T22" fmla="*/ 1 w 2"/>
                  <a:gd name="T23" fmla="*/ 3 h 35"/>
                  <a:gd name="T24" fmla="*/ 1 w 2"/>
                  <a:gd name="T25" fmla="*/ 7 h 35"/>
                  <a:gd name="T26" fmla="*/ 0 w 2"/>
                  <a:gd name="T27" fmla="*/ 12 h 35"/>
                  <a:gd name="T28" fmla="*/ 0 w 2"/>
                  <a:gd name="T29" fmla="*/ 17 h 35"/>
                  <a:gd name="T30" fmla="*/ 0 w 2"/>
                  <a:gd name="T31" fmla="*/ 21 h 35"/>
                  <a:gd name="T32" fmla="*/ 0 w 2"/>
                  <a:gd name="T33" fmla="*/ 26 h 35"/>
                  <a:gd name="T34" fmla="*/ 0 w 2"/>
                  <a:gd name="T35" fmla="*/ 30 h 35"/>
                  <a:gd name="T36" fmla="*/ 0 w 2"/>
                  <a:gd name="T37" fmla="*/ 35 h 35"/>
                  <a:gd name="T38" fmla="*/ 0 w 2"/>
                  <a:gd name="T39" fmla="*/ 35 h 35"/>
                  <a:gd name="T40" fmla="*/ 1 w 2"/>
                  <a:gd name="T4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5">
                    <a:moveTo>
                      <a:pt x="1" y="34"/>
                    </a:moveTo>
                    <a:lnTo>
                      <a:pt x="1" y="35"/>
                    </a:lnTo>
                    <a:lnTo>
                      <a:pt x="1" y="30"/>
                    </a:lnTo>
                    <a:lnTo>
                      <a:pt x="1" y="26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4" name="Freeform 2692">
                <a:extLst>
                  <a:ext uri="{FF2B5EF4-FFF2-40B4-BE49-F238E27FC236}">
                    <a16:creationId xmlns:a16="http://schemas.microsoft.com/office/drawing/2014/main" id="{D2C7E49D-DF0F-4DB1-973F-13B21B4F1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66"/>
                <a:ext cx="8" cy="4"/>
              </a:xfrm>
              <a:custGeom>
                <a:avLst/>
                <a:gdLst>
                  <a:gd name="T0" fmla="*/ 22 w 22"/>
                  <a:gd name="T1" fmla="*/ 12 h 13"/>
                  <a:gd name="T2" fmla="*/ 19 w 22"/>
                  <a:gd name="T3" fmla="*/ 12 h 13"/>
                  <a:gd name="T4" fmla="*/ 17 w 22"/>
                  <a:gd name="T5" fmla="*/ 11 h 13"/>
                  <a:gd name="T6" fmla="*/ 13 w 22"/>
                  <a:gd name="T7" fmla="*/ 10 h 13"/>
                  <a:gd name="T8" fmla="*/ 11 w 22"/>
                  <a:gd name="T9" fmla="*/ 7 h 13"/>
                  <a:gd name="T10" fmla="*/ 8 w 22"/>
                  <a:gd name="T11" fmla="*/ 6 h 13"/>
                  <a:gd name="T12" fmla="*/ 6 w 22"/>
                  <a:gd name="T13" fmla="*/ 4 h 13"/>
                  <a:gd name="T14" fmla="*/ 3 w 22"/>
                  <a:gd name="T15" fmla="*/ 2 h 13"/>
                  <a:gd name="T16" fmla="*/ 1 w 22"/>
                  <a:gd name="T17" fmla="*/ 0 h 13"/>
                  <a:gd name="T18" fmla="*/ 0 w 22"/>
                  <a:gd name="T19" fmla="*/ 1 h 13"/>
                  <a:gd name="T20" fmla="*/ 1 w 22"/>
                  <a:gd name="T21" fmla="*/ 3 h 13"/>
                  <a:gd name="T22" fmla="*/ 4 w 22"/>
                  <a:gd name="T23" fmla="*/ 5 h 13"/>
                  <a:gd name="T24" fmla="*/ 7 w 22"/>
                  <a:gd name="T25" fmla="*/ 7 h 13"/>
                  <a:gd name="T26" fmla="*/ 10 w 22"/>
                  <a:gd name="T27" fmla="*/ 9 h 13"/>
                  <a:gd name="T28" fmla="*/ 12 w 22"/>
                  <a:gd name="T29" fmla="*/ 11 h 13"/>
                  <a:gd name="T30" fmla="*/ 16 w 22"/>
                  <a:gd name="T31" fmla="*/ 12 h 13"/>
                  <a:gd name="T32" fmla="*/ 19 w 22"/>
                  <a:gd name="T33" fmla="*/ 13 h 13"/>
                  <a:gd name="T34" fmla="*/ 22 w 22"/>
                  <a:gd name="T35" fmla="*/ 13 h 13"/>
                  <a:gd name="T36" fmla="*/ 22 w 22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lnTo>
                      <a:pt x="19" y="12"/>
                    </a:lnTo>
                    <a:lnTo>
                      <a:pt x="17" y="11"/>
                    </a:lnTo>
                    <a:lnTo>
                      <a:pt x="13" y="10"/>
                    </a:lnTo>
                    <a:lnTo>
                      <a:pt x="11" y="7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5" name="Freeform 2693">
                <a:extLst>
                  <a:ext uri="{FF2B5EF4-FFF2-40B4-BE49-F238E27FC236}">
                    <a16:creationId xmlns:a16="http://schemas.microsoft.com/office/drawing/2014/main" id="{C1B9E174-27B1-441B-8C40-F4BC2A28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870"/>
                <a:ext cx="19" cy="25"/>
              </a:xfrm>
              <a:custGeom>
                <a:avLst/>
                <a:gdLst>
                  <a:gd name="T0" fmla="*/ 59 w 59"/>
                  <a:gd name="T1" fmla="*/ 73 h 75"/>
                  <a:gd name="T2" fmla="*/ 55 w 59"/>
                  <a:gd name="T3" fmla="*/ 65 h 75"/>
                  <a:gd name="T4" fmla="*/ 50 w 59"/>
                  <a:gd name="T5" fmla="*/ 55 h 75"/>
                  <a:gd name="T6" fmla="*/ 42 w 59"/>
                  <a:gd name="T7" fmla="*/ 44 h 75"/>
                  <a:gd name="T8" fmla="*/ 36 w 59"/>
                  <a:gd name="T9" fmla="*/ 33 h 75"/>
                  <a:gd name="T10" fmla="*/ 28 w 59"/>
                  <a:gd name="T11" fmla="*/ 21 h 75"/>
                  <a:gd name="T12" fmla="*/ 20 w 59"/>
                  <a:gd name="T13" fmla="*/ 11 h 75"/>
                  <a:gd name="T14" fmla="*/ 11 w 59"/>
                  <a:gd name="T15" fmla="*/ 4 h 75"/>
                  <a:gd name="T16" fmla="*/ 0 w 59"/>
                  <a:gd name="T17" fmla="*/ 0 h 75"/>
                  <a:gd name="T18" fmla="*/ 0 w 59"/>
                  <a:gd name="T19" fmla="*/ 1 h 75"/>
                  <a:gd name="T20" fmla="*/ 9 w 59"/>
                  <a:gd name="T21" fmla="*/ 4 h 75"/>
                  <a:gd name="T22" fmla="*/ 18 w 59"/>
                  <a:gd name="T23" fmla="*/ 13 h 75"/>
                  <a:gd name="T24" fmla="*/ 25 w 59"/>
                  <a:gd name="T25" fmla="*/ 24 h 75"/>
                  <a:gd name="T26" fmla="*/ 33 w 59"/>
                  <a:gd name="T27" fmla="*/ 33 h 75"/>
                  <a:gd name="T28" fmla="*/ 41 w 59"/>
                  <a:gd name="T29" fmla="*/ 45 h 75"/>
                  <a:gd name="T30" fmla="*/ 48 w 59"/>
                  <a:gd name="T31" fmla="*/ 56 h 75"/>
                  <a:gd name="T32" fmla="*/ 53 w 59"/>
                  <a:gd name="T33" fmla="*/ 67 h 75"/>
                  <a:gd name="T34" fmla="*/ 57 w 59"/>
                  <a:gd name="T35" fmla="*/ 75 h 75"/>
                  <a:gd name="T36" fmla="*/ 59 w 5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75">
                    <a:moveTo>
                      <a:pt x="59" y="73"/>
                    </a:moveTo>
                    <a:lnTo>
                      <a:pt x="55" y="65"/>
                    </a:lnTo>
                    <a:lnTo>
                      <a:pt x="50" y="55"/>
                    </a:lnTo>
                    <a:lnTo>
                      <a:pt x="42" y="44"/>
                    </a:lnTo>
                    <a:lnTo>
                      <a:pt x="36" y="33"/>
                    </a:lnTo>
                    <a:lnTo>
                      <a:pt x="28" y="21"/>
                    </a:lnTo>
                    <a:lnTo>
                      <a:pt x="20" y="11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4"/>
                    </a:lnTo>
                    <a:lnTo>
                      <a:pt x="18" y="13"/>
                    </a:lnTo>
                    <a:lnTo>
                      <a:pt x="25" y="24"/>
                    </a:lnTo>
                    <a:lnTo>
                      <a:pt x="33" y="33"/>
                    </a:lnTo>
                    <a:lnTo>
                      <a:pt x="41" y="45"/>
                    </a:lnTo>
                    <a:lnTo>
                      <a:pt x="48" y="56"/>
                    </a:lnTo>
                    <a:lnTo>
                      <a:pt x="53" y="67"/>
                    </a:lnTo>
                    <a:lnTo>
                      <a:pt x="57" y="75"/>
                    </a:lnTo>
                    <a:lnTo>
                      <a:pt x="5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6" name="Freeform 2694">
                <a:extLst>
                  <a:ext uri="{FF2B5EF4-FFF2-40B4-BE49-F238E27FC236}">
                    <a16:creationId xmlns:a16="http://schemas.microsoft.com/office/drawing/2014/main" id="{6AA2745F-09F1-4A5E-9A43-0B352A133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95"/>
                <a:ext cx="9" cy="3"/>
              </a:xfrm>
              <a:custGeom>
                <a:avLst/>
                <a:gdLst>
                  <a:gd name="T0" fmla="*/ 28 w 29"/>
                  <a:gd name="T1" fmla="*/ 9 h 10"/>
                  <a:gd name="T2" fmla="*/ 28 w 29"/>
                  <a:gd name="T3" fmla="*/ 9 h 10"/>
                  <a:gd name="T4" fmla="*/ 26 w 29"/>
                  <a:gd name="T5" fmla="*/ 9 h 10"/>
                  <a:gd name="T6" fmla="*/ 22 w 29"/>
                  <a:gd name="T7" fmla="*/ 8 h 10"/>
                  <a:gd name="T8" fmla="*/ 19 w 29"/>
                  <a:gd name="T9" fmla="*/ 8 h 10"/>
                  <a:gd name="T10" fmla="*/ 16 w 29"/>
                  <a:gd name="T11" fmla="*/ 6 h 10"/>
                  <a:gd name="T12" fmla="*/ 11 w 29"/>
                  <a:gd name="T13" fmla="*/ 5 h 10"/>
                  <a:gd name="T14" fmla="*/ 8 w 29"/>
                  <a:gd name="T15" fmla="*/ 3 h 10"/>
                  <a:gd name="T16" fmla="*/ 4 w 29"/>
                  <a:gd name="T17" fmla="*/ 1 h 10"/>
                  <a:gd name="T18" fmla="*/ 2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5 w 29"/>
                  <a:gd name="T25" fmla="*/ 5 h 10"/>
                  <a:gd name="T26" fmla="*/ 10 w 29"/>
                  <a:gd name="T27" fmla="*/ 6 h 10"/>
                  <a:gd name="T28" fmla="*/ 14 w 29"/>
                  <a:gd name="T29" fmla="*/ 8 h 10"/>
                  <a:gd name="T30" fmla="*/ 19 w 29"/>
                  <a:gd name="T31" fmla="*/ 9 h 10"/>
                  <a:gd name="T32" fmla="*/ 22 w 29"/>
                  <a:gd name="T33" fmla="*/ 10 h 10"/>
                  <a:gd name="T34" fmla="*/ 26 w 29"/>
                  <a:gd name="T35" fmla="*/ 10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8" y="9"/>
                    </a:lnTo>
                    <a:lnTo>
                      <a:pt x="26" y="9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5" y="5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9" y="9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7" name="Freeform 2695">
                <a:extLst>
                  <a:ext uri="{FF2B5EF4-FFF2-40B4-BE49-F238E27FC236}">
                    <a16:creationId xmlns:a16="http://schemas.microsoft.com/office/drawing/2014/main" id="{30EDD8C4-95C6-4A24-BF0D-D38B4E32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7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8" name="Freeform 2696">
                <a:extLst>
                  <a:ext uri="{FF2B5EF4-FFF2-40B4-BE49-F238E27FC236}">
                    <a16:creationId xmlns:a16="http://schemas.microsoft.com/office/drawing/2014/main" id="{0680C79B-2796-4DF0-A95B-D8FEF1937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3"/>
                <a:ext cx="15" cy="5"/>
              </a:xfrm>
              <a:custGeom>
                <a:avLst/>
                <a:gdLst>
                  <a:gd name="T0" fmla="*/ 40 w 43"/>
                  <a:gd name="T1" fmla="*/ 3 h 14"/>
                  <a:gd name="T2" fmla="*/ 40 w 43"/>
                  <a:gd name="T3" fmla="*/ 2 h 14"/>
                  <a:gd name="T4" fmla="*/ 38 w 43"/>
                  <a:gd name="T5" fmla="*/ 5 h 14"/>
                  <a:gd name="T6" fmla="*/ 35 w 43"/>
                  <a:gd name="T7" fmla="*/ 8 h 14"/>
                  <a:gd name="T8" fmla="*/ 29 w 43"/>
                  <a:gd name="T9" fmla="*/ 9 h 14"/>
                  <a:gd name="T10" fmla="*/ 24 w 43"/>
                  <a:gd name="T11" fmla="*/ 11 h 14"/>
                  <a:gd name="T12" fmla="*/ 18 w 43"/>
                  <a:gd name="T13" fmla="*/ 12 h 14"/>
                  <a:gd name="T14" fmla="*/ 12 w 43"/>
                  <a:gd name="T15" fmla="*/ 12 h 14"/>
                  <a:gd name="T16" fmla="*/ 6 w 43"/>
                  <a:gd name="T17" fmla="*/ 13 h 14"/>
                  <a:gd name="T18" fmla="*/ 0 w 43"/>
                  <a:gd name="T19" fmla="*/ 13 h 14"/>
                  <a:gd name="T20" fmla="*/ 0 w 43"/>
                  <a:gd name="T21" fmla="*/ 14 h 14"/>
                  <a:gd name="T22" fmla="*/ 6 w 43"/>
                  <a:gd name="T23" fmla="*/ 13 h 14"/>
                  <a:gd name="T24" fmla="*/ 12 w 43"/>
                  <a:gd name="T25" fmla="*/ 13 h 14"/>
                  <a:gd name="T26" fmla="*/ 18 w 43"/>
                  <a:gd name="T27" fmla="*/ 13 h 14"/>
                  <a:gd name="T28" fmla="*/ 24 w 43"/>
                  <a:gd name="T29" fmla="*/ 13 h 14"/>
                  <a:gd name="T30" fmla="*/ 29 w 43"/>
                  <a:gd name="T31" fmla="*/ 11 h 14"/>
                  <a:gd name="T32" fmla="*/ 36 w 43"/>
                  <a:gd name="T33" fmla="*/ 9 h 14"/>
                  <a:gd name="T34" fmla="*/ 40 w 43"/>
                  <a:gd name="T35" fmla="*/ 6 h 14"/>
                  <a:gd name="T36" fmla="*/ 43 w 43"/>
                  <a:gd name="T37" fmla="*/ 2 h 14"/>
                  <a:gd name="T38" fmla="*/ 43 w 43"/>
                  <a:gd name="T39" fmla="*/ 0 h 14"/>
                  <a:gd name="T40" fmla="*/ 40 w 43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4">
                    <a:moveTo>
                      <a:pt x="40" y="3"/>
                    </a:moveTo>
                    <a:lnTo>
                      <a:pt x="40" y="2"/>
                    </a:lnTo>
                    <a:lnTo>
                      <a:pt x="38" y="5"/>
                    </a:lnTo>
                    <a:lnTo>
                      <a:pt x="35" y="8"/>
                    </a:lnTo>
                    <a:lnTo>
                      <a:pt x="29" y="9"/>
                    </a:lnTo>
                    <a:lnTo>
                      <a:pt x="24" y="11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12" y="13"/>
                    </a:lnTo>
                    <a:lnTo>
                      <a:pt x="18" y="13"/>
                    </a:lnTo>
                    <a:lnTo>
                      <a:pt x="24" y="13"/>
                    </a:lnTo>
                    <a:lnTo>
                      <a:pt x="29" y="11"/>
                    </a:lnTo>
                    <a:lnTo>
                      <a:pt x="36" y="9"/>
                    </a:lnTo>
                    <a:lnTo>
                      <a:pt x="40" y="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9" name="Freeform 2697">
                <a:extLst>
                  <a:ext uri="{FF2B5EF4-FFF2-40B4-BE49-F238E27FC236}">
                    <a16:creationId xmlns:a16="http://schemas.microsoft.com/office/drawing/2014/main" id="{CA204FF6-FCCE-40E9-93B2-B8F033C0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880"/>
                <a:ext cx="8" cy="14"/>
              </a:xfrm>
              <a:custGeom>
                <a:avLst/>
                <a:gdLst>
                  <a:gd name="T0" fmla="*/ 0 w 25"/>
                  <a:gd name="T1" fmla="*/ 1 h 40"/>
                  <a:gd name="T2" fmla="*/ 3 w 25"/>
                  <a:gd name="T3" fmla="*/ 7 h 40"/>
                  <a:gd name="T4" fmla="*/ 9 w 25"/>
                  <a:gd name="T5" fmla="*/ 13 h 40"/>
                  <a:gd name="T6" fmla="*/ 11 w 25"/>
                  <a:gd name="T7" fmla="*/ 18 h 40"/>
                  <a:gd name="T8" fmla="*/ 15 w 25"/>
                  <a:gd name="T9" fmla="*/ 23 h 40"/>
                  <a:gd name="T10" fmla="*/ 17 w 25"/>
                  <a:gd name="T11" fmla="*/ 28 h 40"/>
                  <a:gd name="T12" fmla="*/ 20 w 25"/>
                  <a:gd name="T13" fmla="*/ 33 h 40"/>
                  <a:gd name="T14" fmla="*/ 22 w 25"/>
                  <a:gd name="T15" fmla="*/ 37 h 40"/>
                  <a:gd name="T16" fmla="*/ 22 w 25"/>
                  <a:gd name="T17" fmla="*/ 40 h 40"/>
                  <a:gd name="T18" fmla="*/ 25 w 25"/>
                  <a:gd name="T19" fmla="*/ 38 h 40"/>
                  <a:gd name="T20" fmla="*/ 22 w 25"/>
                  <a:gd name="T21" fmla="*/ 35 h 40"/>
                  <a:gd name="T22" fmla="*/ 22 w 25"/>
                  <a:gd name="T23" fmla="*/ 31 h 40"/>
                  <a:gd name="T24" fmla="*/ 19 w 25"/>
                  <a:gd name="T25" fmla="*/ 27 h 40"/>
                  <a:gd name="T26" fmla="*/ 17 w 25"/>
                  <a:gd name="T27" fmla="*/ 22 h 40"/>
                  <a:gd name="T28" fmla="*/ 12 w 25"/>
                  <a:gd name="T29" fmla="*/ 17 h 40"/>
                  <a:gd name="T30" fmla="*/ 10 w 25"/>
                  <a:gd name="T31" fmla="*/ 11 h 40"/>
                  <a:gd name="T32" fmla="*/ 6 w 25"/>
                  <a:gd name="T33" fmla="*/ 5 h 40"/>
                  <a:gd name="T34" fmla="*/ 1 w 25"/>
                  <a:gd name="T35" fmla="*/ 0 h 40"/>
                  <a:gd name="T36" fmla="*/ 0 w 2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40">
                    <a:moveTo>
                      <a:pt x="0" y="1"/>
                    </a:moveTo>
                    <a:lnTo>
                      <a:pt x="3" y="7"/>
                    </a:lnTo>
                    <a:lnTo>
                      <a:pt x="9" y="13"/>
                    </a:lnTo>
                    <a:lnTo>
                      <a:pt x="11" y="18"/>
                    </a:lnTo>
                    <a:lnTo>
                      <a:pt x="15" y="23"/>
                    </a:lnTo>
                    <a:lnTo>
                      <a:pt x="17" y="28"/>
                    </a:lnTo>
                    <a:lnTo>
                      <a:pt x="20" y="33"/>
                    </a:lnTo>
                    <a:lnTo>
                      <a:pt x="22" y="37"/>
                    </a:lnTo>
                    <a:lnTo>
                      <a:pt x="22" y="40"/>
                    </a:lnTo>
                    <a:lnTo>
                      <a:pt x="25" y="38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27"/>
                    </a:lnTo>
                    <a:lnTo>
                      <a:pt x="17" y="22"/>
                    </a:lnTo>
                    <a:lnTo>
                      <a:pt x="12" y="17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0" name="Freeform 2698">
                <a:extLst>
                  <a:ext uri="{FF2B5EF4-FFF2-40B4-BE49-F238E27FC236}">
                    <a16:creationId xmlns:a16="http://schemas.microsoft.com/office/drawing/2014/main" id="{9C1325D4-8920-4610-989D-6FFB109C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67"/>
                <a:ext cx="19" cy="14"/>
              </a:xfrm>
              <a:custGeom>
                <a:avLst/>
                <a:gdLst>
                  <a:gd name="T0" fmla="*/ 0 w 55"/>
                  <a:gd name="T1" fmla="*/ 2 h 42"/>
                  <a:gd name="T2" fmla="*/ 6 w 55"/>
                  <a:gd name="T3" fmla="*/ 5 h 42"/>
                  <a:gd name="T4" fmla="*/ 11 w 55"/>
                  <a:gd name="T5" fmla="*/ 10 h 42"/>
                  <a:gd name="T6" fmla="*/ 18 w 55"/>
                  <a:gd name="T7" fmla="*/ 17 h 42"/>
                  <a:gd name="T8" fmla="*/ 24 w 55"/>
                  <a:gd name="T9" fmla="*/ 22 h 42"/>
                  <a:gd name="T10" fmla="*/ 31 w 55"/>
                  <a:gd name="T11" fmla="*/ 28 h 42"/>
                  <a:gd name="T12" fmla="*/ 37 w 55"/>
                  <a:gd name="T13" fmla="*/ 33 h 42"/>
                  <a:gd name="T14" fmla="*/ 45 w 55"/>
                  <a:gd name="T15" fmla="*/ 39 h 42"/>
                  <a:gd name="T16" fmla="*/ 54 w 55"/>
                  <a:gd name="T17" fmla="*/ 42 h 42"/>
                  <a:gd name="T18" fmla="*/ 55 w 55"/>
                  <a:gd name="T19" fmla="*/ 40 h 42"/>
                  <a:gd name="T20" fmla="*/ 46 w 55"/>
                  <a:gd name="T21" fmla="*/ 37 h 42"/>
                  <a:gd name="T22" fmla="*/ 39 w 55"/>
                  <a:gd name="T23" fmla="*/ 32 h 42"/>
                  <a:gd name="T24" fmla="*/ 33 w 55"/>
                  <a:gd name="T25" fmla="*/ 27 h 42"/>
                  <a:gd name="T26" fmla="*/ 26 w 55"/>
                  <a:gd name="T27" fmla="*/ 21 h 42"/>
                  <a:gd name="T28" fmla="*/ 19 w 55"/>
                  <a:gd name="T29" fmla="*/ 14 h 42"/>
                  <a:gd name="T30" fmla="*/ 12 w 55"/>
                  <a:gd name="T31" fmla="*/ 9 h 42"/>
                  <a:gd name="T32" fmla="*/ 7 w 55"/>
                  <a:gd name="T33" fmla="*/ 4 h 42"/>
                  <a:gd name="T34" fmla="*/ 1 w 55"/>
                  <a:gd name="T35" fmla="*/ 0 h 42"/>
                  <a:gd name="T36" fmla="*/ 0 w 55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2">
                    <a:moveTo>
                      <a:pt x="0" y="2"/>
                    </a:moveTo>
                    <a:lnTo>
                      <a:pt x="6" y="5"/>
                    </a:lnTo>
                    <a:lnTo>
                      <a:pt x="11" y="10"/>
                    </a:lnTo>
                    <a:lnTo>
                      <a:pt x="18" y="17"/>
                    </a:lnTo>
                    <a:lnTo>
                      <a:pt x="24" y="22"/>
                    </a:lnTo>
                    <a:lnTo>
                      <a:pt x="31" y="28"/>
                    </a:lnTo>
                    <a:lnTo>
                      <a:pt x="37" y="33"/>
                    </a:lnTo>
                    <a:lnTo>
                      <a:pt x="45" y="39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46" y="37"/>
                    </a:lnTo>
                    <a:lnTo>
                      <a:pt x="39" y="32"/>
                    </a:lnTo>
                    <a:lnTo>
                      <a:pt x="33" y="27"/>
                    </a:lnTo>
                    <a:lnTo>
                      <a:pt x="26" y="21"/>
                    </a:lnTo>
                    <a:lnTo>
                      <a:pt x="19" y="14"/>
                    </a:lnTo>
                    <a:lnTo>
                      <a:pt x="12" y="9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1" name="Freeform 2699">
                <a:extLst>
                  <a:ext uri="{FF2B5EF4-FFF2-40B4-BE49-F238E27FC236}">
                    <a16:creationId xmlns:a16="http://schemas.microsoft.com/office/drawing/2014/main" id="{39D7B844-7B5F-4DD5-87E0-126395FE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3859"/>
                <a:ext cx="5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3 h 23"/>
                  <a:gd name="T4" fmla="*/ 12 w 13"/>
                  <a:gd name="T5" fmla="*/ 23 h 23"/>
                  <a:gd name="T6" fmla="*/ 13 w 13"/>
                  <a:gd name="T7" fmla="*/ 22 h 23"/>
                  <a:gd name="T8" fmla="*/ 2 w 13"/>
                  <a:gd name="T9" fmla="*/ 0 h 23"/>
                  <a:gd name="T10" fmla="*/ 2 w 13"/>
                  <a:gd name="T11" fmla="*/ 3 h 23"/>
                  <a:gd name="T12" fmla="*/ 0 w 1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2" name="Freeform 2700">
                <a:extLst>
                  <a:ext uri="{FF2B5EF4-FFF2-40B4-BE49-F238E27FC236}">
                    <a16:creationId xmlns:a16="http://schemas.microsoft.com/office/drawing/2014/main" id="{F0754E75-0973-4885-A553-942C9E330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851"/>
                <a:ext cx="6" cy="9"/>
              </a:xfrm>
              <a:custGeom>
                <a:avLst/>
                <a:gdLst>
                  <a:gd name="T0" fmla="*/ 2 w 18"/>
                  <a:gd name="T1" fmla="*/ 1 h 27"/>
                  <a:gd name="T2" fmla="*/ 0 w 18"/>
                  <a:gd name="T3" fmla="*/ 1 h 27"/>
                  <a:gd name="T4" fmla="*/ 4 w 18"/>
                  <a:gd name="T5" fmla="*/ 4 h 27"/>
                  <a:gd name="T6" fmla="*/ 8 w 18"/>
                  <a:gd name="T7" fmla="*/ 8 h 27"/>
                  <a:gd name="T8" fmla="*/ 10 w 18"/>
                  <a:gd name="T9" fmla="*/ 11 h 27"/>
                  <a:gd name="T10" fmla="*/ 13 w 18"/>
                  <a:gd name="T11" fmla="*/ 13 h 27"/>
                  <a:gd name="T12" fmla="*/ 15 w 18"/>
                  <a:gd name="T13" fmla="*/ 17 h 27"/>
                  <a:gd name="T14" fmla="*/ 17 w 18"/>
                  <a:gd name="T15" fmla="*/ 20 h 27"/>
                  <a:gd name="T16" fmla="*/ 17 w 18"/>
                  <a:gd name="T17" fmla="*/ 22 h 27"/>
                  <a:gd name="T18" fmla="*/ 16 w 18"/>
                  <a:gd name="T19" fmla="*/ 26 h 27"/>
                  <a:gd name="T20" fmla="*/ 17 w 18"/>
                  <a:gd name="T21" fmla="*/ 27 h 27"/>
                  <a:gd name="T22" fmla="*/ 18 w 18"/>
                  <a:gd name="T23" fmla="*/ 22 h 27"/>
                  <a:gd name="T24" fmla="*/ 18 w 18"/>
                  <a:gd name="T25" fmla="*/ 20 h 27"/>
                  <a:gd name="T26" fmla="*/ 17 w 18"/>
                  <a:gd name="T27" fmla="*/ 15 h 27"/>
                  <a:gd name="T28" fmla="*/ 15 w 18"/>
                  <a:gd name="T29" fmla="*/ 13 h 27"/>
                  <a:gd name="T30" fmla="*/ 11 w 18"/>
                  <a:gd name="T31" fmla="*/ 10 h 27"/>
                  <a:gd name="T32" fmla="*/ 8 w 18"/>
                  <a:gd name="T33" fmla="*/ 7 h 27"/>
                  <a:gd name="T34" fmla="*/ 6 w 18"/>
                  <a:gd name="T35" fmla="*/ 3 h 27"/>
                  <a:gd name="T36" fmla="*/ 2 w 18"/>
                  <a:gd name="T37" fmla="*/ 0 h 27"/>
                  <a:gd name="T38" fmla="*/ 0 w 18"/>
                  <a:gd name="T39" fmla="*/ 0 h 27"/>
                  <a:gd name="T40" fmla="*/ 2 w 18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2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11"/>
                    </a:lnTo>
                    <a:lnTo>
                      <a:pt x="13" y="13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6" y="26"/>
                    </a:lnTo>
                    <a:lnTo>
                      <a:pt x="17" y="27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7" y="15"/>
                    </a:lnTo>
                    <a:lnTo>
                      <a:pt x="15" y="13"/>
                    </a:lnTo>
                    <a:lnTo>
                      <a:pt x="11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3" name="Freeform 2701">
                <a:extLst>
                  <a:ext uri="{FF2B5EF4-FFF2-40B4-BE49-F238E27FC236}">
                    <a16:creationId xmlns:a16="http://schemas.microsoft.com/office/drawing/2014/main" id="{ED198659-CD18-4348-81C0-136D62A3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50"/>
                <a:ext cx="2" cy="2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1 h 7"/>
                  <a:gd name="T4" fmla="*/ 0 w 6"/>
                  <a:gd name="T5" fmla="*/ 3 h 7"/>
                  <a:gd name="T6" fmla="*/ 1 w 6"/>
                  <a:gd name="T7" fmla="*/ 5 h 7"/>
                  <a:gd name="T8" fmla="*/ 2 w 6"/>
                  <a:gd name="T9" fmla="*/ 7 h 7"/>
                  <a:gd name="T10" fmla="*/ 6 w 6"/>
                  <a:gd name="T11" fmla="*/ 5 h 7"/>
                  <a:gd name="T12" fmla="*/ 4 w 6"/>
                  <a:gd name="T13" fmla="*/ 4 h 7"/>
                  <a:gd name="T14" fmla="*/ 2 w 6"/>
                  <a:gd name="T15" fmla="*/ 4 h 7"/>
                  <a:gd name="T16" fmla="*/ 2 w 6"/>
                  <a:gd name="T17" fmla="*/ 3 h 7"/>
                  <a:gd name="T18" fmla="*/ 2 w 6"/>
                  <a:gd name="T19" fmla="*/ 1 h 7"/>
                  <a:gd name="T20" fmla="*/ 2 w 6"/>
                  <a:gd name="T21" fmla="*/ 0 h 7"/>
                  <a:gd name="T22" fmla="*/ 2 w 6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4" name="Freeform 2702">
                <a:extLst>
                  <a:ext uri="{FF2B5EF4-FFF2-40B4-BE49-F238E27FC236}">
                    <a16:creationId xmlns:a16="http://schemas.microsoft.com/office/drawing/2014/main" id="{CB76A61C-FF71-4204-9468-362CB386D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271"/>
                <a:ext cx="52" cy="82"/>
              </a:xfrm>
              <a:custGeom>
                <a:avLst/>
                <a:gdLst>
                  <a:gd name="T0" fmla="*/ 77 w 156"/>
                  <a:gd name="T1" fmla="*/ 247 h 247"/>
                  <a:gd name="T2" fmla="*/ 67 w 156"/>
                  <a:gd name="T3" fmla="*/ 243 h 247"/>
                  <a:gd name="T4" fmla="*/ 56 w 156"/>
                  <a:gd name="T5" fmla="*/ 237 h 247"/>
                  <a:gd name="T6" fmla="*/ 47 w 156"/>
                  <a:gd name="T7" fmla="*/ 229 h 247"/>
                  <a:gd name="T8" fmla="*/ 38 w 156"/>
                  <a:gd name="T9" fmla="*/ 220 h 247"/>
                  <a:gd name="T10" fmla="*/ 31 w 156"/>
                  <a:gd name="T11" fmla="*/ 210 h 247"/>
                  <a:gd name="T12" fmla="*/ 25 w 156"/>
                  <a:gd name="T13" fmla="*/ 198 h 247"/>
                  <a:gd name="T14" fmla="*/ 20 w 156"/>
                  <a:gd name="T15" fmla="*/ 186 h 247"/>
                  <a:gd name="T16" fmla="*/ 16 w 156"/>
                  <a:gd name="T17" fmla="*/ 174 h 247"/>
                  <a:gd name="T18" fmla="*/ 10 w 156"/>
                  <a:gd name="T19" fmla="*/ 161 h 247"/>
                  <a:gd name="T20" fmla="*/ 8 w 156"/>
                  <a:gd name="T21" fmla="*/ 149 h 247"/>
                  <a:gd name="T22" fmla="*/ 6 w 156"/>
                  <a:gd name="T23" fmla="*/ 137 h 247"/>
                  <a:gd name="T24" fmla="*/ 3 w 156"/>
                  <a:gd name="T25" fmla="*/ 124 h 247"/>
                  <a:gd name="T26" fmla="*/ 2 w 156"/>
                  <a:gd name="T27" fmla="*/ 114 h 247"/>
                  <a:gd name="T28" fmla="*/ 1 w 156"/>
                  <a:gd name="T29" fmla="*/ 104 h 247"/>
                  <a:gd name="T30" fmla="*/ 0 w 156"/>
                  <a:gd name="T31" fmla="*/ 95 h 247"/>
                  <a:gd name="T32" fmla="*/ 0 w 156"/>
                  <a:gd name="T33" fmla="*/ 89 h 247"/>
                  <a:gd name="T34" fmla="*/ 2 w 156"/>
                  <a:gd name="T35" fmla="*/ 75 h 247"/>
                  <a:gd name="T36" fmla="*/ 3 w 156"/>
                  <a:gd name="T37" fmla="*/ 62 h 247"/>
                  <a:gd name="T38" fmla="*/ 7 w 156"/>
                  <a:gd name="T39" fmla="*/ 49 h 247"/>
                  <a:gd name="T40" fmla="*/ 10 w 156"/>
                  <a:gd name="T41" fmla="*/ 38 h 247"/>
                  <a:gd name="T42" fmla="*/ 16 w 156"/>
                  <a:gd name="T43" fmla="*/ 28 h 247"/>
                  <a:gd name="T44" fmla="*/ 24 w 156"/>
                  <a:gd name="T45" fmla="*/ 20 h 247"/>
                  <a:gd name="T46" fmla="*/ 34 w 156"/>
                  <a:gd name="T47" fmla="*/ 13 h 247"/>
                  <a:gd name="T48" fmla="*/ 49 w 156"/>
                  <a:gd name="T49" fmla="*/ 9 h 247"/>
                  <a:gd name="T50" fmla="*/ 56 w 156"/>
                  <a:gd name="T51" fmla="*/ 6 h 247"/>
                  <a:gd name="T52" fmla="*/ 63 w 156"/>
                  <a:gd name="T53" fmla="*/ 2 h 247"/>
                  <a:gd name="T54" fmla="*/ 71 w 156"/>
                  <a:gd name="T55" fmla="*/ 1 h 247"/>
                  <a:gd name="T56" fmla="*/ 77 w 156"/>
                  <a:gd name="T57" fmla="*/ 0 h 247"/>
                  <a:gd name="T58" fmla="*/ 84 w 156"/>
                  <a:gd name="T59" fmla="*/ 0 h 247"/>
                  <a:gd name="T60" fmla="*/ 92 w 156"/>
                  <a:gd name="T61" fmla="*/ 1 h 247"/>
                  <a:gd name="T62" fmla="*/ 99 w 156"/>
                  <a:gd name="T63" fmla="*/ 4 h 247"/>
                  <a:gd name="T64" fmla="*/ 105 w 156"/>
                  <a:gd name="T65" fmla="*/ 8 h 247"/>
                  <a:gd name="T66" fmla="*/ 120 w 156"/>
                  <a:gd name="T67" fmla="*/ 12 h 247"/>
                  <a:gd name="T68" fmla="*/ 131 w 156"/>
                  <a:gd name="T69" fmla="*/ 18 h 247"/>
                  <a:gd name="T70" fmla="*/ 139 w 156"/>
                  <a:gd name="T71" fmla="*/ 27 h 247"/>
                  <a:gd name="T72" fmla="*/ 147 w 156"/>
                  <a:gd name="T73" fmla="*/ 37 h 247"/>
                  <a:gd name="T74" fmla="*/ 151 w 156"/>
                  <a:gd name="T75" fmla="*/ 48 h 247"/>
                  <a:gd name="T76" fmla="*/ 155 w 156"/>
                  <a:gd name="T77" fmla="*/ 61 h 247"/>
                  <a:gd name="T78" fmla="*/ 156 w 156"/>
                  <a:gd name="T79" fmla="*/ 72 h 247"/>
                  <a:gd name="T80" fmla="*/ 155 w 156"/>
                  <a:gd name="T81" fmla="*/ 84 h 247"/>
                  <a:gd name="T82" fmla="*/ 155 w 156"/>
                  <a:gd name="T83" fmla="*/ 95 h 247"/>
                  <a:gd name="T84" fmla="*/ 153 w 156"/>
                  <a:gd name="T85" fmla="*/ 108 h 247"/>
                  <a:gd name="T86" fmla="*/ 150 w 156"/>
                  <a:gd name="T87" fmla="*/ 120 h 247"/>
                  <a:gd name="T88" fmla="*/ 149 w 156"/>
                  <a:gd name="T89" fmla="*/ 131 h 247"/>
                  <a:gd name="T90" fmla="*/ 146 w 156"/>
                  <a:gd name="T91" fmla="*/ 145 h 247"/>
                  <a:gd name="T92" fmla="*/ 141 w 156"/>
                  <a:gd name="T93" fmla="*/ 157 h 247"/>
                  <a:gd name="T94" fmla="*/ 138 w 156"/>
                  <a:gd name="T95" fmla="*/ 169 h 247"/>
                  <a:gd name="T96" fmla="*/ 134 w 156"/>
                  <a:gd name="T97" fmla="*/ 181 h 247"/>
                  <a:gd name="T98" fmla="*/ 128 w 156"/>
                  <a:gd name="T99" fmla="*/ 193 h 247"/>
                  <a:gd name="T100" fmla="*/ 123 w 156"/>
                  <a:gd name="T101" fmla="*/ 204 h 247"/>
                  <a:gd name="T102" fmla="*/ 116 w 156"/>
                  <a:gd name="T103" fmla="*/ 214 h 247"/>
                  <a:gd name="T104" fmla="*/ 110 w 156"/>
                  <a:gd name="T105" fmla="*/ 223 h 247"/>
                  <a:gd name="T106" fmla="*/ 102 w 156"/>
                  <a:gd name="T107" fmla="*/ 231 h 247"/>
                  <a:gd name="T108" fmla="*/ 95 w 156"/>
                  <a:gd name="T109" fmla="*/ 238 h 247"/>
                  <a:gd name="T110" fmla="*/ 86 w 156"/>
                  <a:gd name="T111" fmla="*/ 243 h 247"/>
                  <a:gd name="T112" fmla="*/ 77 w 156"/>
                  <a:gd name="T113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247">
                    <a:moveTo>
                      <a:pt x="77" y="247"/>
                    </a:moveTo>
                    <a:lnTo>
                      <a:pt x="67" y="243"/>
                    </a:lnTo>
                    <a:lnTo>
                      <a:pt x="56" y="237"/>
                    </a:lnTo>
                    <a:lnTo>
                      <a:pt x="47" y="229"/>
                    </a:lnTo>
                    <a:lnTo>
                      <a:pt x="38" y="220"/>
                    </a:lnTo>
                    <a:lnTo>
                      <a:pt x="31" y="210"/>
                    </a:lnTo>
                    <a:lnTo>
                      <a:pt x="25" y="198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0" y="161"/>
                    </a:lnTo>
                    <a:lnTo>
                      <a:pt x="8" y="149"/>
                    </a:lnTo>
                    <a:lnTo>
                      <a:pt x="6" y="137"/>
                    </a:lnTo>
                    <a:lnTo>
                      <a:pt x="3" y="124"/>
                    </a:lnTo>
                    <a:lnTo>
                      <a:pt x="2" y="114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2" y="75"/>
                    </a:lnTo>
                    <a:lnTo>
                      <a:pt x="3" y="62"/>
                    </a:lnTo>
                    <a:lnTo>
                      <a:pt x="7" y="49"/>
                    </a:lnTo>
                    <a:lnTo>
                      <a:pt x="10" y="38"/>
                    </a:lnTo>
                    <a:lnTo>
                      <a:pt x="16" y="28"/>
                    </a:lnTo>
                    <a:lnTo>
                      <a:pt x="24" y="20"/>
                    </a:lnTo>
                    <a:lnTo>
                      <a:pt x="34" y="13"/>
                    </a:lnTo>
                    <a:lnTo>
                      <a:pt x="49" y="9"/>
                    </a:lnTo>
                    <a:lnTo>
                      <a:pt x="56" y="6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8"/>
                    </a:lnTo>
                    <a:lnTo>
                      <a:pt x="120" y="12"/>
                    </a:lnTo>
                    <a:lnTo>
                      <a:pt x="131" y="18"/>
                    </a:lnTo>
                    <a:lnTo>
                      <a:pt x="139" y="27"/>
                    </a:lnTo>
                    <a:lnTo>
                      <a:pt x="147" y="37"/>
                    </a:lnTo>
                    <a:lnTo>
                      <a:pt x="151" y="48"/>
                    </a:lnTo>
                    <a:lnTo>
                      <a:pt x="155" y="61"/>
                    </a:lnTo>
                    <a:lnTo>
                      <a:pt x="156" y="72"/>
                    </a:lnTo>
                    <a:lnTo>
                      <a:pt x="155" y="84"/>
                    </a:lnTo>
                    <a:lnTo>
                      <a:pt x="155" y="95"/>
                    </a:lnTo>
                    <a:lnTo>
                      <a:pt x="153" y="108"/>
                    </a:lnTo>
                    <a:lnTo>
                      <a:pt x="150" y="120"/>
                    </a:lnTo>
                    <a:lnTo>
                      <a:pt x="149" y="131"/>
                    </a:lnTo>
                    <a:lnTo>
                      <a:pt x="146" y="145"/>
                    </a:lnTo>
                    <a:lnTo>
                      <a:pt x="141" y="157"/>
                    </a:lnTo>
                    <a:lnTo>
                      <a:pt x="138" y="169"/>
                    </a:lnTo>
                    <a:lnTo>
                      <a:pt x="134" y="181"/>
                    </a:lnTo>
                    <a:lnTo>
                      <a:pt x="128" y="193"/>
                    </a:lnTo>
                    <a:lnTo>
                      <a:pt x="123" y="204"/>
                    </a:lnTo>
                    <a:lnTo>
                      <a:pt x="116" y="214"/>
                    </a:lnTo>
                    <a:lnTo>
                      <a:pt x="110" y="223"/>
                    </a:lnTo>
                    <a:lnTo>
                      <a:pt x="102" y="231"/>
                    </a:lnTo>
                    <a:lnTo>
                      <a:pt x="95" y="238"/>
                    </a:lnTo>
                    <a:lnTo>
                      <a:pt x="86" y="243"/>
                    </a:lnTo>
                    <a:lnTo>
                      <a:pt x="77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5" name="Freeform 2703">
                <a:extLst>
                  <a:ext uri="{FF2B5EF4-FFF2-40B4-BE49-F238E27FC236}">
                    <a16:creationId xmlns:a16="http://schemas.microsoft.com/office/drawing/2014/main" id="{BAC6CDE2-176D-44CA-816D-B7DB210C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01"/>
                <a:ext cx="26" cy="53"/>
              </a:xfrm>
              <a:custGeom>
                <a:avLst/>
                <a:gdLst>
                  <a:gd name="T0" fmla="*/ 0 w 77"/>
                  <a:gd name="T1" fmla="*/ 0 h 159"/>
                  <a:gd name="T2" fmla="*/ 0 w 77"/>
                  <a:gd name="T3" fmla="*/ 6 h 159"/>
                  <a:gd name="T4" fmla="*/ 0 w 77"/>
                  <a:gd name="T5" fmla="*/ 15 h 159"/>
                  <a:gd name="T6" fmla="*/ 1 w 77"/>
                  <a:gd name="T7" fmla="*/ 25 h 159"/>
                  <a:gd name="T8" fmla="*/ 2 w 77"/>
                  <a:gd name="T9" fmla="*/ 35 h 159"/>
                  <a:gd name="T10" fmla="*/ 4 w 77"/>
                  <a:gd name="T11" fmla="*/ 48 h 159"/>
                  <a:gd name="T12" fmla="*/ 8 w 77"/>
                  <a:gd name="T13" fmla="*/ 60 h 159"/>
                  <a:gd name="T14" fmla="*/ 10 w 77"/>
                  <a:gd name="T15" fmla="*/ 72 h 159"/>
                  <a:gd name="T16" fmla="*/ 15 w 77"/>
                  <a:gd name="T17" fmla="*/ 85 h 159"/>
                  <a:gd name="T18" fmla="*/ 19 w 77"/>
                  <a:gd name="T19" fmla="*/ 97 h 159"/>
                  <a:gd name="T20" fmla="*/ 24 w 77"/>
                  <a:gd name="T21" fmla="*/ 109 h 159"/>
                  <a:gd name="T22" fmla="*/ 31 w 77"/>
                  <a:gd name="T23" fmla="*/ 121 h 159"/>
                  <a:gd name="T24" fmla="*/ 38 w 77"/>
                  <a:gd name="T25" fmla="*/ 132 h 159"/>
                  <a:gd name="T26" fmla="*/ 45 w 77"/>
                  <a:gd name="T27" fmla="*/ 141 h 159"/>
                  <a:gd name="T28" fmla="*/ 55 w 77"/>
                  <a:gd name="T29" fmla="*/ 148 h 159"/>
                  <a:gd name="T30" fmla="*/ 65 w 77"/>
                  <a:gd name="T31" fmla="*/ 154 h 159"/>
                  <a:gd name="T32" fmla="*/ 77 w 77"/>
                  <a:gd name="T33" fmla="*/ 159 h 159"/>
                  <a:gd name="T34" fmla="*/ 77 w 77"/>
                  <a:gd name="T35" fmla="*/ 158 h 159"/>
                  <a:gd name="T36" fmla="*/ 67 w 77"/>
                  <a:gd name="T37" fmla="*/ 154 h 159"/>
                  <a:gd name="T38" fmla="*/ 57 w 77"/>
                  <a:gd name="T39" fmla="*/ 147 h 159"/>
                  <a:gd name="T40" fmla="*/ 47 w 77"/>
                  <a:gd name="T41" fmla="*/ 140 h 159"/>
                  <a:gd name="T42" fmla="*/ 39 w 77"/>
                  <a:gd name="T43" fmla="*/ 130 h 159"/>
                  <a:gd name="T44" fmla="*/ 32 w 77"/>
                  <a:gd name="T45" fmla="*/ 120 h 159"/>
                  <a:gd name="T46" fmla="*/ 26 w 77"/>
                  <a:gd name="T47" fmla="*/ 108 h 159"/>
                  <a:gd name="T48" fmla="*/ 20 w 77"/>
                  <a:gd name="T49" fmla="*/ 97 h 159"/>
                  <a:gd name="T50" fmla="*/ 16 w 77"/>
                  <a:gd name="T51" fmla="*/ 85 h 159"/>
                  <a:gd name="T52" fmla="*/ 12 w 77"/>
                  <a:gd name="T53" fmla="*/ 72 h 159"/>
                  <a:gd name="T54" fmla="*/ 10 w 77"/>
                  <a:gd name="T55" fmla="*/ 60 h 159"/>
                  <a:gd name="T56" fmla="*/ 6 w 77"/>
                  <a:gd name="T57" fmla="*/ 48 h 159"/>
                  <a:gd name="T58" fmla="*/ 4 w 77"/>
                  <a:gd name="T59" fmla="*/ 35 h 159"/>
                  <a:gd name="T60" fmla="*/ 2 w 77"/>
                  <a:gd name="T61" fmla="*/ 25 h 159"/>
                  <a:gd name="T62" fmla="*/ 2 w 77"/>
                  <a:gd name="T63" fmla="*/ 15 h 159"/>
                  <a:gd name="T64" fmla="*/ 2 w 77"/>
                  <a:gd name="T65" fmla="*/ 6 h 159"/>
                  <a:gd name="T66" fmla="*/ 2 w 77"/>
                  <a:gd name="T67" fmla="*/ 0 h 159"/>
                  <a:gd name="T68" fmla="*/ 1 w 77"/>
                  <a:gd name="T69" fmla="*/ 0 h 159"/>
                  <a:gd name="T70" fmla="*/ 0 w 77"/>
                  <a:gd name="T7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59">
                    <a:moveTo>
                      <a:pt x="0" y="0"/>
                    </a:moveTo>
                    <a:lnTo>
                      <a:pt x="0" y="6"/>
                    </a:lnTo>
                    <a:lnTo>
                      <a:pt x="0" y="15"/>
                    </a:lnTo>
                    <a:lnTo>
                      <a:pt x="1" y="25"/>
                    </a:lnTo>
                    <a:lnTo>
                      <a:pt x="2" y="35"/>
                    </a:lnTo>
                    <a:lnTo>
                      <a:pt x="4" y="48"/>
                    </a:lnTo>
                    <a:lnTo>
                      <a:pt x="8" y="60"/>
                    </a:lnTo>
                    <a:lnTo>
                      <a:pt x="10" y="72"/>
                    </a:lnTo>
                    <a:lnTo>
                      <a:pt x="15" y="85"/>
                    </a:lnTo>
                    <a:lnTo>
                      <a:pt x="19" y="97"/>
                    </a:lnTo>
                    <a:lnTo>
                      <a:pt x="24" y="109"/>
                    </a:lnTo>
                    <a:lnTo>
                      <a:pt x="31" y="121"/>
                    </a:lnTo>
                    <a:lnTo>
                      <a:pt x="38" y="132"/>
                    </a:lnTo>
                    <a:lnTo>
                      <a:pt x="45" y="141"/>
                    </a:lnTo>
                    <a:lnTo>
                      <a:pt x="55" y="148"/>
                    </a:lnTo>
                    <a:lnTo>
                      <a:pt x="65" y="154"/>
                    </a:lnTo>
                    <a:lnTo>
                      <a:pt x="77" y="159"/>
                    </a:lnTo>
                    <a:lnTo>
                      <a:pt x="77" y="158"/>
                    </a:lnTo>
                    <a:lnTo>
                      <a:pt x="67" y="154"/>
                    </a:lnTo>
                    <a:lnTo>
                      <a:pt x="57" y="147"/>
                    </a:lnTo>
                    <a:lnTo>
                      <a:pt x="47" y="140"/>
                    </a:lnTo>
                    <a:lnTo>
                      <a:pt x="39" y="130"/>
                    </a:lnTo>
                    <a:lnTo>
                      <a:pt x="32" y="120"/>
                    </a:lnTo>
                    <a:lnTo>
                      <a:pt x="26" y="108"/>
                    </a:lnTo>
                    <a:lnTo>
                      <a:pt x="20" y="97"/>
                    </a:lnTo>
                    <a:lnTo>
                      <a:pt x="16" y="85"/>
                    </a:lnTo>
                    <a:lnTo>
                      <a:pt x="12" y="72"/>
                    </a:lnTo>
                    <a:lnTo>
                      <a:pt x="10" y="60"/>
                    </a:lnTo>
                    <a:lnTo>
                      <a:pt x="6" y="48"/>
                    </a:lnTo>
                    <a:lnTo>
                      <a:pt x="4" y="35"/>
                    </a:lnTo>
                    <a:lnTo>
                      <a:pt x="2" y="25"/>
                    </a:lnTo>
                    <a:lnTo>
                      <a:pt x="2" y="15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6" name="Freeform 2704">
                <a:extLst>
                  <a:ext uri="{FF2B5EF4-FFF2-40B4-BE49-F238E27FC236}">
                    <a16:creationId xmlns:a16="http://schemas.microsoft.com/office/drawing/2014/main" id="{3AD3E0DD-7DC2-4D71-A428-634CDCDD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274"/>
                <a:ext cx="16" cy="27"/>
              </a:xfrm>
              <a:custGeom>
                <a:avLst/>
                <a:gdLst>
                  <a:gd name="T0" fmla="*/ 48 w 49"/>
                  <a:gd name="T1" fmla="*/ 0 h 80"/>
                  <a:gd name="T2" fmla="*/ 49 w 49"/>
                  <a:gd name="T3" fmla="*/ 0 h 80"/>
                  <a:gd name="T4" fmla="*/ 33 w 49"/>
                  <a:gd name="T5" fmla="*/ 4 h 80"/>
                  <a:gd name="T6" fmla="*/ 23 w 49"/>
                  <a:gd name="T7" fmla="*/ 11 h 80"/>
                  <a:gd name="T8" fmla="*/ 14 w 49"/>
                  <a:gd name="T9" fmla="*/ 19 h 80"/>
                  <a:gd name="T10" fmla="*/ 10 w 49"/>
                  <a:gd name="T11" fmla="*/ 29 h 80"/>
                  <a:gd name="T12" fmla="*/ 6 w 49"/>
                  <a:gd name="T13" fmla="*/ 40 h 80"/>
                  <a:gd name="T14" fmla="*/ 3 w 49"/>
                  <a:gd name="T15" fmla="*/ 53 h 80"/>
                  <a:gd name="T16" fmla="*/ 1 w 49"/>
                  <a:gd name="T17" fmla="*/ 66 h 80"/>
                  <a:gd name="T18" fmla="*/ 0 w 49"/>
                  <a:gd name="T19" fmla="*/ 80 h 80"/>
                  <a:gd name="T20" fmla="*/ 1 w 49"/>
                  <a:gd name="T21" fmla="*/ 80 h 80"/>
                  <a:gd name="T22" fmla="*/ 3 w 49"/>
                  <a:gd name="T23" fmla="*/ 66 h 80"/>
                  <a:gd name="T24" fmla="*/ 4 w 49"/>
                  <a:gd name="T25" fmla="*/ 53 h 80"/>
                  <a:gd name="T26" fmla="*/ 8 w 49"/>
                  <a:gd name="T27" fmla="*/ 40 h 80"/>
                  <a:gd name="T28" fmla="*/ 11 w 49"/>
                  <a:gd name="T29" fmla="*/ 30 h 80"/>
                  <a:gd name="T30" fmla="*/ 17 w 49"/>
                  <a:gd name="T31" fmla="*/ 20 h 80"/>
                  <a:gd name="T32" fmla="*/ 24 w 49"/>
                  <a:gd name="T33" fmla="*/ 12 h 80"/>
                  <a:gd name="T34" fmla="*/ 34 w 49"/>
                  <a:gd name="T35" fmla="*/ 6 h 80"/>
                  <a:gd name="T36" fmla="*/ 49 w 49"/>
                  <a:gd name="T37" fmla="*/ 1 h 80"/>
                  <a:gd name="T38" fmla="*/ 49 w 49"/>
                  <a:gd name="T39" fmla="*/ 1 h 80"/>
                  <a:gd name="T40" fmla="*/ 48 w 49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80">
                    <a:moveTo>
                      <a:pt x="48" y="0"/>
                    </a:moveTo>
                    <a:lnTo>
                      <a:pt x="49" y="0"/>
                    </a:lnTo>
                    <a:lnTo>
                      <a:pt x="33" y="4"/>
                    </a:lnTo>
                    <a:lnTo>
                      <a:pt x="23" y="11"/>
                    </a:lnTo>
                    <a:lnTo>
                      <a:pt x="14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3" y="53"/>
                    </a:lnTo>
                    <a:lnTo>
                      <a:pt x="1" y="66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3" y="66"/>
                    </a:lnTo>
                    <a:lnTo>
                      <a:pt x="4" y="53"/>
                    </a:lnTo>
                    <a:lnTo>
                      <a:pt x="8" y="40"/>
                    </a:lnTo>
                    <a:lnTo>
                      <a:pt x="11" y="30"/>
                    </a:lnTo>
                    <a:lnTo>
                      <a:pt x="17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7" name="Freeform 2705">
                <a:extLst>
                  <a:ext uri="{FF2B5EF4-FFF2-40B4-BE49-F238E27FC236}">
                    <a16:creationId xmlns:a16="http://schemas.microsoft.com/office/drawing/2014/main" id="{DE0C7A7E-5F32-4A5B-9DFD-8161E66E1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271"/>
                <a:ext cx="19" cy="3"/>
              </a:xfrm>
              <a:custGeom>
                <a:avLst/>
                <a:gdLst>
                  <a:gd name="T0" fmla="*/ 58 w 59"/>
                  <a:gd name="T1" fmla="*/ 7 h 10"/>
                  <a:gd name="T2" fmla="*/ 59 w 59"/>
                  <a:gd name="T3" fmla="*/ 7 h 10"/>
                  <a:gd name="T4" fmla="*/ 52 w 59"/>
                  <a:gd name="T5" fmla="*/ 3 h 10"/>
                  <a:gd name="T6" fmla="*/ 45 w 59"/>
                  <a:gd name="T7" fmla="*/ 1 h 10"/>
                  <a:gd name="T8" fmla="*/ 37 w 59"/>
                  <a:gd name="T9" fmla="*/ 0 h 10"/>
                  <a:gd name="T10" fmla="*/ 30 w 59"/>
                  <a:gd name="T11" fmla="*/ 0 h 10"/>
                  <a:gd name="T12" fmla="*/ 22 w 59"/>
                  <a:gd name="T13" fmla="*/ 0 h 10"/>
                  <a:gd name="T14" fmla="*/ 16 w 59"/>
                  <a:gd name="T15" fmla="*/ 1 h 10"/>
                  <a:gd name="T16" fmla="*/ 8 w 59"/>
                  <a:gd name="T17" fmla="*/ 4 h 10"/>
                  <a:gd name="T18" fmla="*/ 0 w 59"/>
                  <a:gd name="T19" fmla="*/ 8 h 10"/>
                  <a:gd name="T20" fmla="*/ 2 w 59"/>
                  <a:gd name="T21" fmla="*/ 10 h 10"/>
                  <a:gd name="T22" fmla="*/ 9 w 59"/>
                  <a:gd name="T23" fmla="*/ 6 h 10"/>
                  <a:gd name="T24" fmla="*/ 16 w 59"/>
                  <a:gd name="T25" fmla="*/ 3 h 10"/>
                  <a:gd name="T26" fmla="*/ 22 w 59"/>
                  <a:gd name="T27" fmla="*/ 1 h 10"/>
                  <a:gd name="T28" fmla="*/ 30 w 59"/>
                  <a:gd name="T29" fmla="*/ 1 h 10"/>
                  <a:gd name="T30" fmla="*/ 37 w 59"/>
                  <a:gd name="T31" fmla="*/ 1 h 10"/>
                  <a:gd name="T32" fmla="*/ 45 w 59"/>
                  <a:gd name="T33" fmla="*/ 2 h 10"/>
                  <a:gd name="T34" fmla="*/ 50 w 59"/>
                  <a:gd name="T35" fmla="*/ 6 h 10"/>
                  <a:gd name="T36" fmla="*/ 58 w 59"/>
                  <a:gd name="T37" fmla="*/ 8 h 10"/>
                  <a:gd name="T38" fmla="*/ 58 w 59"/>
                  <a:gd name="T3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10">
                    <a:moveTo>
                      <a:pt x="58" y="7"/>
                    </a:moveTo>
                    <a:lnTo>
                      <a:pt x="59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1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7" y="1"/>
                    </a:lnTo>
                    <a:lnTo>
                      <a:pt x="45" y="2"/>
                    </a:lnTo>
                    <a:lnTo>
                      <a:pt x="50" y="6"/>
                    </a:lnTo>
                    <a:lnTo>
                      <a:pt x="58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8" name="Freeform 2706">
                <a:extLst>
                  <a:ext uri="{FF2B5EF4-FFF2-40B4-BE49-F238E27FC236}">
                    <a16:creationId xmlns:a16="http://schemas.microsoft.com/office/drawing/2014/main" id="{6BECF0D3-DC15-4CC8-B655-56129C0D8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273"/>
                <a:ext cx="17" cy="26"/>
              </a:xfrm>
              <a:custGeom>
                <a:avLst/>
                <a:gdLst>
                  <a:gd name="T0" fmla="*/ 50 w 51"/>
                  <a:gd name="T1" fmla="*/ 77 h 77"/>
                  <a:gd name="T2" fmla="*/ 51 w 51"/>
                  <a:gd name="T3" fmla="*/ 65 h 77"/>
                  <a:gd name="T4" fmla="*/ 50 w 51"/>
                  <a:gd name="T5" fmla="*/ 54 h 77"/>
                  <a:gd name="T6" fmla="*/ 46 w 51"/>
                  <a:gd name="T7" fmla="*/ 41 h 77"/>
                  <a:gd name="T8" fmla="*/ 42 w 51"/>
                  <a:gd name="T9" fmla="*/ 30 h 77"/>
                  <a:gd name="T10" fmla="*/ 35 w 51"/>
                  <a:gd name="T11" fmla="*/ 20 h 77"/>
                  <a:gd name="T12" fmla="*/ 26 w 51"/>
                  <a:gd name="T13" fmla="*/ 11 h 77"/>
                  <a:gd name="T14" fmla="*/ 15 w 51"/>
                  <a:gd name="T15" fmla="*/ 4 h 77"/>
                  <a:gd name="T16" fmla="*/ 0 w 51"/>
                  <a:gd name="T17" fmla="*/ 0 h 77"/>
                  <a:gd name="T18" fmla="*/ 0 w 51"/>
                  <a:gd name="T19" fmla="*/ 2 h 77"/>
                  <a:gd name="T20" fmla="*/ 13 w 51"/>
                  <a:gd name="T21" fmla="*/ 5 h 77"/>
                  <a:gd name="T22" fmla="*/ 25 w 51"/>
                  <a:gd name="T23" fmla="*/ 12 h 77"/>
                  <a:gd name="T24" fmla="*/ 33 w 51"/>
                  <a:gd name="T25" fmla="*/ 21 h 77"/>
                  <a:gd name="T26" fmla="*/ 41 w 51"/>
                  <a:gd name="T27" fmla="*/ 31 h 77"/>
                  <a:gd name="T28" fmla="*/ 44 w 51"/>
                  <a:gd name="T29" fmla="*/ 41 h 77"/>
                  <a:gd name="T30" fmla="*/ 47 w 51"/>
                  <a:gd name="T31" fmla="*/ 54 h 77"/>
                  <a:gd name="T32" fmla="*/ 50 w 51"/>
                  <a:gd name="T33" fmla="*/ 65 h 77"/>
                  <a:gd name="T34" fmla="*/ 49 w 51"/>
                  <a:gd name="T35" fmla="*/ 77 h 77"/>
                  <a:gd name="T36" fmla="*/ 50 w 51"/>
                  <a:gd name="T3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7">
                    <a:moveTo>
                      <a:pt x="50" y="77"/>
                    </a:moveTo>
                    <a:lnTo>
                      <a:pt x="51" y="65"/>
                    </a:lnTo>
                    <a:lnTo>
                      <a:pt x="50" y="54"/>
                    </a:lnTo>
                    <a:lnTo>
                      <a:pt x="46" y="41"/>
                    </a:lnTo>
                    <a:lnTo>
                      <a:pt x="42" y="30"/>
                    </a:lnTo>
                    <a:lnTo>
                      <a:pt x="35" y="20"/>
                    </a:lnTo>
                    <a:lnTo>
                      <a:pt x="26" y="11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3" y="5"/>
                    </a:lnTo>
                    <a:lnTo>
                      <a:pt x="25" y="12"/>
                    </a:lnTo>
                    <a:lnTo>
                      <a:pt x="33" y="21"/>
                    </a:lnTo>
                    <a:lnTo>
                      <a:pt x="41" y="31"/>
                    </a:lnTo>
                    <a:lnTo>
                      <a:pt x="44" y="41"/>
                    </a:lnTo>
                    <a:lnTo>
                      <a:pt x="47" y="54"/>
                    </a:lnTo>
                    <a:lnTo>
                      <a:pt x="50" y="65"/>
                    </a:lnTo>
                    <a:lnTo>
                      <a:pt x="49" y="77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9" name="Freeform 2707">
                <a:extLst>
                  <a:ext uri="{FF2B5EF4-FFF2-40B4-BE49-F238E27FC236}">
                    <a16:creationId xmlns:a16="http://schemas.microsoft.com/office/drawing/2014/main" id="{D0C0C745-5AE1-44D6-8871-F5B282102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299"/>
                <a:ext cx="27" cy="54"/>
              </a:xfrm>
              <a:custGeom>
                <a:avLst/>
                <a:gdLst>
                  <a:gd name="T0" fmla="*/ 1 w 79"/>
                  <a:gd name="T1" fmla="*/ 164 h 164"/>
                  <a:gd name="T2" fmla="*/ 1 w 79"/>
                  <a:gd name="T3" fmla="*/ 164 h 164"/>
                  <a:gd name="T4" fmla="*/ 11 w 79"/>
                  <a:gd name="T5" fmla="*/ 159 h 164"/>
                  <a:gd name="T6" fmla="*/ 19 w 79"/>
                  <a:gd name="T7" fmla="*/ 155 h 164"/>
                  <a:gd name="T8" fmla="*/ 27 w 79"/>
                  <a:gd name="T9" fmla="*/ 148 h 164"/>
                  <a:gd name="T10" fmla="*/ 34 w 79"/>
                  <a:gd name="T11" fmla="*/ 140 h 164"/>
                  <a:gd name="T12" fmla="*/ 39 w 79"/>
                  <a:gd name="T13" fmla="*/ 130 h 164"/>
                  <a:gd name="T14" fmla="*/ 46 w 79"/>
                  <a:gd name="T15" fmla="*/ 120 h 164"/>
                  <a:gd name="T16" fmla="*/ 52 w 79"/>
                  <a:gd name="T17" fmla="*/ 110 h 164"/>
                  <a:gd name="T18" fmla="*/ 57 w 79"/>
                  <a:gd name="T19" fmla="*/ 98 h 164"/>
                  <a:gd name="T20" fmla="*/ 61 w 79"/>
                  <a:gd name="T21" fmla="*/ 85 h 164"/>
                  <a:gd name="T22" fmla="*/ 65 w 79"/>
                  <a:gd name="T23" fmla="*/ 73 h 164"/>
                  <a:gd name="T24" fmla="*/ 70 w 79"/>
                  <a:gd name="T25" fmla="*/ 61 h 164"/>
                  <a:gd name="T26" fmla="*/ 72 w 79"/>
                  <a:gd name="T27" fmla="*/ 47 h 164"/>
                  <a:gd name="T28" fmla="*/ 74 w 79"/>
                  <a:gd name="T29" fmla="*/ 36 h 164"/>
                  <a:gd name="T30" fmla="*/ 76 w 79"/>
                  <a:gd name="T31" fmla="*/ 24 h 164"/>
                  <a:gd name="T32" fmla="*/ 79 w 79"/>
                  <a:gd name="T33" fmla="*/ 11 h 164"/>
                  <a:gd name="T34" fmla="*/ 79 w 79"/>
                  <a:gd name="T35" fmla="*/ 0 h 164"/>
                  <a:gd name="T36" fmla="*/ 77 w 79"/>
                  <a:gd name="T37" fmla="*/ 0 h 164"/>
                  <a:gd name="T38" fmla="*/ 76 w 79"/>
                  <a:gd name="T39" fmla="*/ 11 h 164"/>
                  <a:gd name="T40" fmla="*/ 75 w 79"/>
                  <a:gd name="T41" fmla="*/ 24 h 164"/>
                  <a:gd name="T42" fmla="*/ 73 w 79"/>
                  <a:gd name="T43" fmla="*/ 36 h 164"/>
                  <a:gd name="T44" fmla="*/ 71 w 79"/>
                  <a:gd name="T45" fmla="*/ 47 h 164"/>
                  <a:gd name="T46" fmla="*/ 67 w 79"/>
                  <a:gd name="T47" fmla="*/ 61 h 164"/>
                  <a:gd name="T48" fmla="*/ 64 w 79"/>
                  <a:gd name="T49" fmla="*/ 73 h 164"/>
                  <a:gd name="T50" fmla="*/ 61 w 79"/>
                  <a:gd name="T51" fmla="*/ 85 h 164"/>
                  <a:gd name="T52" fmla="*/ 56 w 79"/>
                  <a:gd name="T53" fmla="*/ 95 h 164"/>
                  <a:gd name="T54" fmla="*/ 51 w 79"/>
                  <a:gd name="T55" fmla="*/ 108 h 164"/>
                  <a:gd name="T56" fmla="*/ 45 w 79"/>
                  <a:gd name="T57" fmla="*/ 119 h 164"/>
                  <a:gd name="T58" fmla="*/ 39 w 79"/>
                  <a:gd name="T59" fmla="*/ 129 h 164"/>
                  <a:gd name="T60" fmla="*/ 33 w 79"/>
                  <a:gd name="T61" fmla="*/ 138 h 164"/>
                  <a:gd name="T62" fmla="*/ 25 w 79"/>
                  <a:gd name="T63" fmla="*/ 146 h 164"/>
                  <a:gd name="T64" fmla="*/ 18 w 79"/>
                  <a:gd name="T65" fmla="*/ 153 h 164"/>
                  <a:gd name="T66" fmla="*/ 9 w 79"/>
                  <a:gd name="T67" fmla="*/ 158 h 164"/>
                  <a:gd name="T68" fmla="*/ 0 w 79"/>
                  <a:gd name="T69" fmla="*/ 163 h 164"/>
                  <a:gd name="T70" fmla="*/ 1 w 79"/>
                  <a:gd name="T71" fmla="*/ 163 h 164"/>
                  <a:gd name="T72" fmla="*/ 1 w 79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64">
                    <a:moveTo>
                      <a:pt x="1" y="164"/>
                    </a:moveTo>
                    <a:lnTo>
                      <a:pt x="1" y="164"/>
                    </a:lnTo>
                    <a:lnTo>
                      <a:pt x="11" y="159"/>
                    </a:lnTo>
                    <a:lnTo>
                      <a:pt x="19" y="155"/>
                    </a:lnTo>
                    <a:lnTo>
                      <a:pt x="27" y="148"/>
                    </a:lnTo>
                    <a:lnTo>
                      <a:pt x="34" y="140"/>
                    </a:lnTo>
                    <a:lnTo>
                      <a:pt x="39" y="130"/>
                    </a:lnTo>
                    <a:lnTo>
                      <a:pt x="46" y="120"/>
                    </a:lnTo>
                    <a:lnTo>
                      <a:pt x="52" y="110"/>
                    </a:lnTo>
                    <a:lnTo>
                      <a:pt x="57" y="98"/>
                    </a:lnTo>
                    <a:lnTo>
                      <a:pt x="61" y="85"/>
                    </a:lnTo>
                    <a:lnTo>
                      <a:pt x="65" y="73"/>
                    </a:lnTo>
                    <a:lnTo>
                      <a:pt x="70" y="61"/>
                    </a:lnTo>
                    <a:lnTo>
                      <a:pt x="72" y="47"/>
                    </a:lnTo>
                    <a:lnTo>
                      <a:pt x="74" y="36"/>
                    </a:lnTo>
                    <a:lnTo>
                      <a:pt x="76" y="24"/>
                    </a:lnTo>
                    <a:lnTo>
                      <a:pt x="79" y="1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6" y="11"/>
                    </a:lnTo>
                    <a:lnTo>
                      <a:pt x="75" y="24"/>
                    </a:lnTo>
                    <a:lnTo>
                      <a:pt x="73" y="36"/>
                    </a:lnTo>
                    <a:lnTo>
                      <a:pt x="71" y="47"/>
                    </a:lnTo>
                    <a:lnTo>
                      <a:pt x="67" y="61"/>
                    </a:lnTo>
                    <a:lnTo>
                      <a:pt x="64" y="73"/>
                    </a:lnTo>
                    <a:lnTo>
                      <a:pt x="61" y="85"/>
                    </a:lnTo>
                    <a:lnTo>
                      <a:pt x="56" y="95"/>
                    </a:lnTo>
                    <a:lnTo>
                      <a:pt x="51" y="108"/>
                    </a:lnTo>
                    <a:lnTo>
                      <a:pt x="45" y="119"/>
                    </a:lnTo>
                    <a:lnTo>
                      <a:pt x="39" y="129"/>
                    </a:lnTo>
                    <a:lnTo>
                      <a:pt x="33" y="138"/>
                    </a:lnTo>
                    <a:lnTo>
                      <a:pt x="25" y="146"/>
                    </a:lnTo>
                    <a:lnTo>
                      <a:pt x="18" y="153"/>
                    </a:lnTo>
                    <a:lnTo>
                      <a:pt x="9" y="158"/>
                    </a:lnTo>
                    <a:lnTo>
                      <a:pt x="0" y="163"/>
                    </a:lnTo>
                    <a:lnTo>
                      <a:pt x="1" y="163"/>
                    </a:lnTo>
                    <a:lnTo>
                      <a:pt x="1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0" name="Freeform 2708">
                <a:extLst>
                  <a:ext uri="{FF2B5EF4-FFF2-40B4-BE49-F238E27FC236}">
                    <a16:creationId xmlns:a16="http://schemas.microsoft.com/office/drawing/2014/main" id="{1A844075-0EDE-4EEE-8279-72F11284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24"/>
                <a:ext cx="113" cy="34"/>
              </a:xfrm>
              <a:custGeom>
                <a:avLst/>
                <a:gdLst>
                  <a:gd name="T0" fmla="*/ 313 w 338"/>
                  <a:gd name="T1" fmla="*/ 52 h 101"/>
                  <a:gd name="T2" fmla="*/ 322 w 338"/>
                  <a:gd name="T3" fmla="*/ 63 h 101"/>
                  <a:gd name="T4" fmla="*/ 329 w 338"/>
                  <a:gd name="T5" fmla="*/ 71 h 101"/>
                  <a:gd name="T6" fmla="*/ 334 w 338"/>
                  <a:gd name="T7" fmla="*/ 76 h 101"/>
                  <a:gd name="T8" fmla="*/ 333 w 338"/>
                  <a:gd name="T9" fmla="*/ 81 h 101"/>
                  <a:gd name="T10" fmla="*/ 323 w 338"/>
                  <a:gd name="T11" fmla="*/ 81 h 101"/>
                  <a:gd name="T12" fmla="*/ 307 w 338"/>
                  <a:gd name="T13" fmla="*/ 77 h 101"/>
                  <a:gd name="T14" fmla="*/ 282 w 338"/>
                  <a:gd name="T15" fmla="*/ 76 h 101"/>
                  <a:gd name="T16" fmla="*/ 256 w 338"/>
                  <a:gd name="T17" fmla="*/ 81 h 101"/>
                  <a:gd name="T18" fmla="*/ 228 w 338"/>
                  <a:gd name="T19" fmla="*/ 86 h 101"/>
                  <a:gd name="T20" fmla="*/ 202 w 338"/>
                  <a:gd name="T21" fmla="*/ 92 h 101"/>
                  <a:gd name="T22" fmla="*/ 175 w 338"/>
                  <a:gd name="T23" fmla="*/ 97 h 101"/>
                  <a:gd name="T24" fmla="*/ 149 w 338"/>
                  <a:gd name="T25" fmla="*/ 101 h 101"/>
                  <a:gd name="T26" fmla="*/ 125 w 338"/>
                  <a:gd name="T27" fmla="*/ 101 h 101"/>
                  <a:gd name="T28" fmla="*/ 100 w 338"/>
                  <a:gd name="T29" fmla="*/ 95 h 101"/>
                  <a:gd name="T30" fmla="*/ 76 w 338"/>
                  <a:gd name="T31" fmla="*/ 87 h 101"/>
                  <a:gd name="T32" fmla="*/ 53 w 338"/>
                  <a:gd name="T33" fmla="*/ 84 h 101"/>
                  <a:gd name="T34" fmla="*/ 33 w 338"/>
                  <a:gd name="T35" fmla="*/ 81 h 101"/>
                  <a:gd name="T36" fmla="*/ 20 w 338"/>
                  <a:gd name="T37" fmla="*/ 76 h 101"/>
                  <a:gd name="T38" fmla="*/ 9 w 338"/>
                  <a:gd name="T39" fmla="*/ 66 h 101"/>
                  <a:gd name="T40" fmla="*/ 0 w 338"/>
                  <a:gd name="T41" fmla="*/ 55 h 101"/>
                  <a:gd name="T42" fmla="*/ 4 w 338"/>
                  <a:gd name="T43" fmla="*/ 49 h 101"/>
                  <a:gd name="T44" fmla="*/ 26 w 338"/>
                  <a:gd name="T45" fmla="*/ 50 h 101"/>
                  <a:gd name="T46" fmla="*/ 48 w 338"/>
                  <a:gd name="T47" fmla="*/ 53 h 101"/>
                  <a:gd name="T48" fmla="*/ 70 w 338"/>
                  <a:gd name="T49" fmla="*/ 49 h 101"/>
                  <a:gd name="T50" fmla="*/ 91 w 338"/>
                  <a:gd name="T51" fmla="*/ 39 h 101"/>
                  <a:gd name="T52" fmla="*/ 116 w 338"/>
                  <a:gd name="T53" fmla="*/ 26 h 101"/>
                  <a:gd name="T54" fmla="*/ 139 w 338"/>
                  <a:gd name="T55" fmla="*/ 12 h 101"/>
                  <a:gd name="T56" fmla="*/ 158 w 338"/>
                  <a:gd name="T57" fmla="*/ 4 h 101"/>
                  <a:gd name="T58" fmla="*/ 173 w 338"/>
                  <a:gd name="T59" fmla="*/ 1 h 101"/>
                  <a:gd name="T60" fmla="*/ 179 w 338"/>
                  <a:gd name="T61" fmla="*/ 1 h 101"/>
                  <a:gd name="T62" fmla="*/ 187 w 338"/>
                  <a:gd name="T63" fmla="*/ 9 h 101"/>
                  <a:gd name="T64" fmla="*/ 202 w 338"/>
                  <a:gd name="T65" fmla="*/ 20 h 101"/>
                  <a:gd name="T66" fmla="*/ 222 w 338"/>
                  <a:gd name="T67" fmla="*/ 32 h 101"/>
                  <a:gd name="T68" fmla="*/ 247 w 338"/>
                  <a:gd name="T69" fmla="*/ 40 h 101"/>
                  <a:gd name="T70" fmla="*/ 272 w 338"/>
                  <a:gd name="T71" fmla="*/ 45 h 101"/>
                  <a:gd name="T72" fmla="*/ 293 w 338"/>
                  <a:gd name="T73" fmla="*/ 46 h 101"/>
                  <a:gd name="T74" fmla="*/ 304 w 338"/>
                  <a:gd name="T7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1">
                    <a:moveTo>
                      <a:pt x="306" y="45"/>
                    </a:moveTo>
                    <a:lnTo>
                      <a:pt x="313" y="52"/>
                    </a:lnTo>
                    <a:lnTo>
                      <a:pt x="318" y="57"/>
                    </a:lnTo>
                    <a:lnTo>
                      <a:pt x="322" y="63"/>
                    </a:lnTo>
                    <a:lnTo>
                      <a:pt x="325" y="67"/>
                    </a:lnTo>
                    <a:lnTo>
                      <a:pt x="329" y="71"/>
                    </a:lnTo>
                    <a:lnTo>
                      <a:pt x="332" y="74"/>
                    </a:lnTo>
                    <a:lnTo>
                      <a:pt x="334" y="76"/>
                    </a:lnTo>
                    <a:lnTo>
                      <a:pt x="338" y="81"/>
                    </a:lnTo>
                    <a:lnTo>
                      <a:pt x="333" y="81"/>
                    </a:lnTo>
                    <a:lnTo>
                      <a:pt x="328" y="81"/>
                    </a:lnTo>
                    <a:lnTo>
                      <a:pt x="323" y="81"/>
                    </a:lnTo>
                    <a:lnTo>
                      <a:pt x="320" y="81"/>
                    </a:lnTo>
                    <a:lnTo>
                      <a:pt x="307" y="77"/>
                    </a:lnTo>
                    <a:lnTo>
                      <a:pt x="295" y="76"/>
                    </a:lnTo>
                    <a:lnTo>
                      <a:pt x="282" y="76"/>
                    </a:lnTo>
                    <a:lnTo>
                      <a:pt x="269" y="77"/>
                    </a:lnTo>
                    <a:lnTo>
                      <a:pt x="256" y="81"/>
                    </a:lnTo>
                    <a:lnTo>
                      <a:pt x="242" y="83"/>
                    </a:lnTo>
                    <a:lnTo>
                      <a:pt x="228" y="86"/>
                    </a:lnTo>
                    <a:lnTo>
                      <a:pt x="216" y="89"/>
                    </a:lnTo>
                    <a:lnTo>
                      <a:pt x="202" y="92"/>
                    </a:lnTo>
                    <a:lnTo>
                      <a:pt x="189" y="95"/>
                    </a:lnTo>
                    <a:lnTo>
                      <a:pt x="175" y="97"/>
                    </a:lnTo>
                    <a:lnTo>
                      <a:pt x="163" y="100"/>
                    </a:lnTo>
                    <a:lnTo>
                      <a:pt x="149" y="101"/>
                    </a:lnTo>
                    <a:lnTo>
                      <a:pt x="137" y="101"/>
                    </a:lnTo>
                    <a:lnTo>
                      <a:pt x="125" y="101"/>
                    </a:lnTo>
                    <a:lnTo>
                      <a:pt x="112" y="99"/>
                    </a:lnTo>
                    <a:lnTo>
                      <a:pt x="100" y="95"/>
                    </a:lnTo>
                    <a:lnTo>
                      <a:pt x="88" y="92"/>
                    </a:lnTo>
                    <a:lnTo>
                      <a:pt x="76" y="87"/>
                    </a:lnTo>
                    <a:lnTo>
                      <a:pt x="65" y="86"/>
                    </a:lnTo>
                    <a:lnTo>
                      <a:pt x="53" y="84"/>
                    </a:lnTo>
                    <a:lnTo>
                      <a:pt x="43" y="82"/>
                    </a:lnTo>
                    <a:lnTo>
                      <a:pt x="33" y="81"/>
                    </a:lnTo>
                    <a:lnTo>
                      <a:pt x="22" y="81"/>
                    </a:lnTo>
                    <a:lnTo>
                      <a:pt x="20" y="76"/>
                    </a:lnTo>
                    <a:lnTo>
                      <a:pt x="15" y="72"/>
                    </a:lnTo>
                    <a:lnTo>
                      <a:pt x="9" y="66"/>
                    </a:lnTo>
                    <a:lnTo>
                      <a:pt x="4" y="59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4" y="49"/>
                    </a:lnTo>
                    <a:lnTo>
                      <a:pt x="14" y="49"/>
                    </a:lnTo>
                    <a:lnTo>
                      <a:pt x="26" y="50"/>
                    </a:lnTo>
                    <a:lnTo>
                      <a:pt x="37" y="53"/>
                    </a:lnTo>
                    <a:lnTo>
                      <a:pt x="48" y="53"/>
                    </a:lnTo>
                    <a:lnTo>
                      <a:pt x="59" y="50"/>
                    </a:lnTo>
                    <a:lnTo>
                      <a:pt x="70" y="49"/>
                    </a:lnTo>
                    <a:lnTo>
                      <a:pt x="80" y="45"/>
                    </a:lnTo>
                    <a:lnTo>
                      <a:pt x="91" y="39"/>
                    </a:lnTo>
                    <a:lnTo>
                      <a:pt x="103" y="32"/>
                    </a:lnTo>
                    <a:lnTo>
                      <a:pt x="116" y="26"/>
                    </a:lnTo>
                    <a:lnTo>
                      <a:pt x="128" y="19"/>
                    </a:lnTo>
                    <a:lnTo>
                      <a:pt x="139" y="12"/>
                    </a:lnTo>
                    <a:lnTo>
                      <a:pt x="149" y="8"/>
                    </a:lnTo>
                    <a:lnTo>
                      <a:pt x="158" y="4"/>
                    </a:lnTo>
                    <a:lnTo>
                      <a:pt x="167" y="2"/>
                    </a:lnTo>
                    <a:lnTo>
                      <a:pt x="173" y="1"/>
                    </a:lnTo>
                    <a:lnTo>
                      <a:pt x="176" y="0"/>
                    </a:lnTo>
                    <a:lnTo>
                      <a:pt x="179" y="1"/>
                    </a:lnTo>
                    <a:lnTo>
                      <a:pt x="183" y="3"/>
                    </a:lnTo>
                    <a:lnTo>
                      <a:pt x="187" y="9"/>
                    </a:lnTo>
                    <a:lnTo>
                      <a:pt x="194" y="13"/>
                    </a:lnTo>
                    <a:lnTo>
                      <a:pt x="202" y="20"/>
                    </a:lnTo>
                    <a:lnTo>
                      <a:pt x="212" y="27"/>
                    </a:lnTo>
                    <a:lnTo>
                      <a:pt x="222" y="32"/>
                    </a:lnTo>
                    <a:lnTo>
                      <a:pt x="235" y="38"/>
                    </a:lnTo>
                    <a:lnTo>
                      <a:pt x="247" y="40"/>
                    </a:lnTo>
                    <a:lnTo>
                      <a:pt x="259" y="44"/>
                    </a:lnTo>
                    <a:lnTo>
                      <a:pt x="272" y="45"/>
                    </a:lnTo>
                    <a:lnTo>
                      <a:pt x="283" y="46"/>
                    </a:lnTo>
                    <a:lnTo>
                      <a:pt x="293" y="46"/>
                    </a:lnTo>
                    <a:lnTo>
                      <a:pt x="301" y="46"/>
                    </a:lnTo>
                    <a:lnTo>
                      <a:pt x="304" y="46"/>
                    </a:lnTo>
                    <a:lnTo>
                      <a:pt x="306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1" name="Freeform 2709">
                <a:extLst>
                  <a:ext uri="{FF2B5EF4-FFF2-40B4-BE49-F238E27FC236}">
                    <a16:creationId xmlns:a16="http://schemas.microsoft.com/office/drawing/2014/main" id="{A4FAD077-8FC1-4DD2-862C-12974808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38"/>
                <a:ext cx="11" cy="13"/>
              </a:xfrm>
              <a:custGeom>
                <a:avLst/>
                <a:gdLst>
                  <a:gd name="T0" fmla="*/ 32 w 33"/>
                  <a:gd name="T1" fmla="*/ 37 h 37"/>
                  <a:gd name="T2" fmla="*/ 33 w 33"/>
                  <a:gd name="T3" fmla="*/ 34 h 37"/>
                  <a:gd name="T4" fmla="*/ 30 w 33"/>
                  <a:gd name="T5" fmla="*/ 32 h 37"/>
                  <a:gd name="T6" fmla="*/ 27 w 33"/>
                  <a:gd name="T7" fmla="*/ 29 h 37"/>
                  <a:gd name="T8" fmla="*/ 24 w 33"/>
                  <a:gd name="T9" fmla="*/ 25 h 37"/>
                  <a:gd name="T10" fmla="*/ 21 w 33"/>
                  <a:gd name="T11" fmla="*/ 22 h 37"/>
                  <a:gd name="T12" fmla="*/ 17 w 33"/>
                  <a:gd name="T13" fmla="*/ 17 h 37"/>
                  <a:gd name="T14" fmla="*/ 13 w 33"/>
                  <a:gd name="T15" fmla="*/ 13 h 37"/>
                  <a:gd name="T16" fmla="*/ 7 w 33"/>
                  <a:gd name="T17" fmla="*/ 6 h 37"/>
                  <a:gd name="T18" fmla="*/ 1 w 33"/>
                  <a:gd name="T19" fmla="*/ 0 h 37"/>
                  <a:gd name="T20" fmla="*/ 0 w 33"/>
                  <a:gd name="T21" fmla="*/ 1 h 37"/>
                  <a:gd name="T22" fmla="*/ 7 w 33"/>
                  <a:gd name="T23" fmla="*/ 9 h 37"/>
                  <a:gd name="T24" fmla="*/ 12 w 33"/>
                  <a:gd name="T25" fmla="*/ 14 h 37"/>
                  <a:gd name="T26" fmla="*/ 15 w 33"/>
                  <a:gd name="T27" fmla="*/ 19 h 37"/>
                  <a:gd name="T28" fmla="*/ 19 w 33"/>
                  <a:gd name="T29" fmla="*/ 23 h 37"/>
                  <a:gd name="T30" fmla="*/ 23 w 33"/>
                  <a:gd name="T31" fmla="*/ 26 h 37"/>
                  <a:gd name="T32" fmla="*/ 26 w 33"/>
                  <a:gd name="T33" fmla="*/ 30 h 37"/>
                  <a:gd name="T34" fmla="*/ 28 w 33"/>
                  <a:gd name="T35" fmla="*/ 33 h 37"/>
                  <a:gd name="T36" fmla="*/ 32 w 33"/>
                  <a:gd name="T37" fmla="*/ 37 h 37"/>
                  <a:gd name="T38" fmla="*/ 32 w 33"/>
                  <a:gd name="T39" fmla="*/ 34 h 37"/>
                  <a:gd name="T40" fmla="*/ 32 w 33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7">
                    <a:moveTo>
                      <a:pt x="32" y="37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4" y="25"/>
                    </a:lnTo>
                    <a:lnTo>
                      <a:pt x="21" y="22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5" y="19"/>
                    </a:lnTo>
                    <a:lnTo>
                      <a:pt x="19" y="23"/>
                    </a:lnTo>
                    <a:lnTo>
                      <a:pt x="23" y="26"/>
                    </a:lnTo>
                    <a:lnTo>
                      <a:pt x="26" y="30"/>
                    </a:lnTo>
                    <a:lnTo>
                      <a:pt x="28" y="33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2" name="Freeform 2710">
                <a:extLst>
                  <a:ext uri="{FF2B5EF4-FFF2-40B4-BE49-F238E27FC236}">
                    <a16:creationId xmlns:a16="http://schemas.microsoft.com/office/drawing/2014/main" id="{9749C528-6A41-4F42-A2D9-A969C25D4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50"/>
                <a:ext cx="6" cy="1"/>
              </a:xfrm>
              <a:custGeom>
                <a:avLst/>
                <a:gdLst>
                  <a:gd name="T0" fmla="*/ 0 w 18"/>
                  <a:gd name="T1" fmla="*/ 3 h 3"/>
                  <a:gd name="T2" fmla="*/ 0 w 18"/>
                  <a:gd name="T3" fmla="*/ 3 h 3"/>
                  <a:gd name="T4" fmla="*/ 3 w 18"/>
                  <a:gd name="T5" fmla="*/ 3 h 3"/>
                  <a:gd name="T6" fmla="*/ 8 w 18"/>
                  <a:gd name="T7" fmla="*/ 3 h 3"/>
                  <a:gd name="T8" fmla="*/ 13 w 18"/>
                  <a:gd name="T9" fmla="*/ 3 h 3"/>
                  <a:gd name="T10" fmla="*/ 18 w 18"/>
                  <a:gd name="T11" fmla="*/ 3 h 3"/>
                  <a:gd name="T12" fmla="*/ 18 w 18"/>
                  <a:gd name="T13" fmla="*/ 0 h 3"/>
                  <a:gd name="T14" fmla="*/ 13 w 18"/>
                  <a:gd name="T15" fmla="*/ 1 h 3"/>
                  <a:gd name="T16" fmla="*/ 8 w 18"/>
                  <a:gd name="T17" fmla="*/ 1 h 3"/>
                  <a:gd name="T18" fmla="*/ 3 w 18"/>
                  <a:gd name="T19" fmla="*/ 0 h 3"/>
                  <a:gd name="T20" fmla="*/ 0 w 18"/>
                  <a:gd name="T21" fmla="*/ 0 h 3"/>
                  <a:gd name="T22" fmla="*/ 0 w 18"/>
                  <a:gd name="T23" fmla="*/ 0 h 3"/>
                  <a:gd name="T24" fmla="*/ 0 w 18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3" name="Freeform 2711">
                <a:extLst>
                  <a:ext uri="{FF2B5EF4-FFF2-40B4-BE49-F238E27FC236}">
                    <a16:creationId xmlns:a16="http://schemas.microsoft.com/office/drawing/2014/main" id="{96A2D4DC-9E78-496C-8C7E-F8298894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849"/>
                <a:ext cx="69" cy="9"/>
              </a:xfrm>
              <a:custGeom>
                <a:avLst/>
                <a:gdLst>
                  <a:gd name="T0" fmla="*/ 0 w 207"/>
                  <a:gd name="T1" fmla="*/ 23 h 27"/>
                  <a:gd name="T2" fmla="*/ 12 w 207"/>
                  <a:gd name="T3" fmla="*/ 26 h 27"/>
                  <a:gd name="T4" fmla="*/ 24 w 207"/>
                  <a:gd name="T5" fmla="*/ 27 h 27"/>
                  <a:gd name="T6" fmla="*/ 37 w 207"/>
                  <a:gd name="T7" fmla="*/ 27 h 27"/>
                  <a:gd name="T8" fmla="*/ 50 w 207"/>
                  <a:gd name="T9" fmla="*/ 25 h 27"/>
                  <a:gd name="T10" fmla="*/ 62 w 207"/>
                  <a:gd name="T11" fmla="*/ 22 h 27"/>
                  <a:gd name="T12" fmla="*/ 75 w 207"/>
                  <a:gd name="T13" fmla="*/ 21 h 27"/>
                  <a:gd name="T14" fmla="*/ 90 w 207"/>
                  <a:gd name="T15" fmla="*/ 17 h 27"/>
                  <a:gd name="T16" fmla="*/ 102 w 207"/>
                  <a:gd name="T17" fmla="*/ 15 h 27"/>
                  <a:gd name="T18" fmla="*/ 116 w 207"/>
                  <a:gd name="T19" fmla="*/ 11 h 27"/>
                  <a:gd name="T20" fmla="*/ 129 w 207"/>
                  <a:gd name="T21" fmla="*/ 9 h 27"/>
                  <a:gd name="T22" fmla="*/ 143 w 207"/>
                  <a:gd name="T23" fmla="*/ 6 h 27"/>
                  <a:gd name="T24" fmla="*/ 156 w 207"/>
                  <a:gd name="T25" fmla="*/ 3 h 27"/>
                  <a:gd name="T26" fmla="*/ 170 w 207"/>
                  <a:gd name="T27" fmla="*/ 2 h 27"/>
                  <a:gd name="T28" fmla="*/ 182 w 207"/>
                  <a:gd name="T29" fmla="*/ 2 h 27"/>
                  <a:gd name="T30" fmla="*/ 195 w 207"/>
                  <a:gd name="T31" fmla="*/ 2 h 27"/>
                  <a:gd name="T32" fmla="*/ 207 w 207"/>
                  <a:gd name="T33" fmla="*/ 6 h 27"/>
                  <a:gd name="T34" fmla="*/ 207 w 207"/>
                  <a:gd name="T35" fmla="*/ 4 h 27"/>
                  <a:gd name="T36" fmla="*/ 195 w 207"/>
                  <a:gd name="T37" fmla="*/ 1 h 27"/>
                  <a:gd name="T38" fmla="*/ 182 w 207"/>
                  <a:gd name="T39" fmla="*/ 0 h 27"/>
                  <a:gd name="T40" fmla="*/ 170 w 207"/>
                  <a:gd name="T41" fmla="*/ 1 h 27"/>
                  <a:gd name="T42" fmla="*/ 156 w 207"/>
                  <a:gd name="T43" fmla="*/ 2 h 27"/>
                  <a:gd name="T44" fmla="*/ 143 w 207"/>
                  <a:gd name="T45" fmla="*/ 4 h 27"/>
                  <a:gd name="T46" fmla="*/ 129 w 207"/>
                  <a:gd name="T47" fmla="*/ 7 h 27"/>
                  <a:gd name="T48" fmla="*/ 116 w 207"/>
                  <a:gd name="T49" fmla="*/ 10 h 27"/>
                  <a:gd name="T50" fmla="*/ 102 w 207"/>
                  <a:gd name="T51" fmla="*/ 13 h 27"/>
                  <a:gd name="T52" fmla="*/ 90 w 207"/>
                  <a:gd name="T53" fmla="*/ 16 h 27"/>
                  <a:gd name="T54" fmla="*/ 75 w 207"/>
                  <a:gd name="T55" fmla="*/ 19 h 27"/>
                  <a:gd name="T56" fmla="*/ 62 w 207"/>
                  <a:gd name="T57" fmla="*/ 21 h 27"/>
                  <a:gd name="T58" fmla="*/ 50 w 207"/>
                  <a:gd name="T59" fmla="*/ 23 h 27"/>
                  <a:gd name="T60" fmla="*/ 37 w 207"/>
                  <a:gd name="T61" fmla="*/ 25 h 27"/>
                  <a:gd name="T62" fmla="*/ 24 w 207"/>
                  <a:gd name="T63" fmla="*/ 25 h 27"/>
                  <a:gd name="T64" fmla="*/ 12 w 207"/>
                  <a:gd name="T65" fmla="*/ 25 h 27"/>
                  <a:gd name="T66" fmla="*/ 0 w 207"/>
                  <a:gd name="T67" fmla="*/ 22 h 27"/>
                  <a:gd name="T68" fmla="*/ 0 w 207"/>
                  <a:gd name="T6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7">
                    <a:moveTo>
                      <a:pt x="0" y="23"/>
                    </a:moveTo>
                    <a:lnTo>
                      <a:pt x="12" y="26"/>
                    </a:lnTo>
                    <a:lnTo>
                      <a:pt x="24" y="27"/>
                    </a:lnTo>
                    <a:lnTo>
                      <a:pt x="37" y="27"/>
                    </a:lnTo>
                    <a:lnTo>
                      <a:pt x="50" y="25"/>
                    </a:lnTo>
                    <a:lnTo>
                      <a:pt x="62" y="22"/>
                    </a:lnTo>
                    <a:lnTo>
                      <a:pt x="75" y="21"/>
                    </a:lnTo>
                    <a:lnTo>
                      <a:pt x="90" y="17"/>
                    </a:lnTo>
                    <a:lnTo>
                      <a:pt x="102" y="15"/>
                    </a:lnTo>
                    <a:lnTo>
                      <a:pt x="116" y="11"/>
                    </a:lnTo>
                    <a:lnTo>
                      <a:pt x="129" y="9"/>
                    </a:lnTo>
                    <a:lnTo>
                      <a:pt x="143" y="6"/>
                    </a:lnTo>
                    <a:lnTo>
                      <a:pt x="156" y="3"/>
                    </a:lnTo>
                    <a:lnTo>
                      <a:pt x="170" y="2"/>
                    </a:lnTo>
                    <a:lnTo>
                      <a:pt x="182" y="2"/>
                    </a:lnTo>
                    <a:lnTo>
                      <a:pt x="195" y="2"/>
                    </a:lnTo>
                    <a:lnTo>
                      <a:pt x="207" y="6"/>
                    </a:lnTo>
                    <a:lnTo>
                      <a:pt x="207" y="4"/>
                    </a:lnTo>
                    <a:lnTo>
                      <a:pt x="195" y="1"/>
                    </a:lnTo>
                    <a:lnTo>
                      <a:pt x="182" y="0"/>
                    </a:lnTo>
                    <a:lnTo>
                      <a:pt x="170" y="1"/>
                    </a:lnTo>
                    <a:lnTo>
                      <a:pt x="156" y="2"/>
                    </a:lnTo>
                    <a:lnTo>
                      <a:pt x="143" y="4"/>
                    </a:lnTo>
                    <a:lnTo>
                      <a:pt x="129" y="7"/>
                    </a:lnTo>
                    <a:lnTo>
                      <a:pt x="116" y="10"/>
                    </a:lnTo>
                    <a:lnTo>
                      <a:pt x="102" y="13"/>
                    </a:lnTo>
                    <a:lnTo>
                      <a:pt x="90" y="16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50" y="23"/>
                    </a:lnTo>
                    <a:lnTo>
                      <a:pt x="37" y="25"/>
                    </a:lnTo>
                    <a:lnTo>
                      <a:pt x="24" y="25"/>
                    </a:lnTo>
                    <a:lnTo>
                      <a:pt x="12" y="25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4" name="Freeform 2712">
                <a:extLst>
                  <a:ext uri="{FF2B5EF4-FFF2-40B4-BE49-F238E27FC236}">
                    <a16:creationId xmlns:a16="http://schemas.microsoft.com/office/drawing/2014/main" id="{124A93E3-EF1F-403D-ABEA-2F70CC12B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50"/>
                <a:ext cx="31" cy="6"/>
              </a:xfrm>
              <a:custGeom>
                <a:avLst/>
                <a:gdLst>
                  <a:gd name="T0" fmla="*/ 0 w 92"/>
                  <a:gd name="T1" fmla="*/ 1 h 20"/>
                  <a:gd name="T2" fmla="*/ 3 w 92"/>
                  <a:gd name="T3" fmla="*/ 4 h 20"/>
                  <a:gd name="T4" fmla="*/ 13 w 92"/>
                  <a:gd name="T5" fmla="*/ 4 h 20"/>
                  <a:gd name="T6" fmla="*/ 23 w 92"/>
                  <a:gd name="T7" fmla="*/ 4 h 20"/>
                  <a:gd name="T8" fmla="*/ 34 w 92"/>
                  <a:gd name="T9" fmla="*/ 6 h 20"/>
                  <a:gd name="T10" fmla="*/ 45 w 92"/>
                  <a:gd name="T11" fmla="*/ 8 h 20"/>
                  <a:gd name="T12" fmla="*/ 56 w 92"/>
                  <a:gd name="T13" fmla="*/ 10 h 20"/>
                  <a:gd name="T14" fmla="*/ 68 w 92"/>
                  <a:gd name="T15" fmla="*/ 14 h 20"/>
                  <a:gd name="T16" fmla="*/ 80 w 92"/>
                  <a:gd name="T17" fmla="*/ 17 h 20"/>
                  <a:gd name="T18" fmla="*/ 92 w 92"/>
                  <a:gd name="T19" fmla="*/ 20 h 20"/>
                  <a:gd name="T20" fmla="*/ 92 w 92"/>
                  <a:gd name="T21" fmla="*/ 19 h 20"/>
                  <a:gd name="T22" fmla="*/ 80 w 92"/>
                  <a:gd name="T23" fmla="*/ 16 h 20"/>
                  <a:gd name="T24" fmla="*/ 68 w 92"/>
                  <a:gd name="T25" fmla="*/ 13 h 20"/>
                  <a:gd name="T26" fmla="*/ 56 w 92"/>
                  <a:gd name="T27" fmla="*/ 9 h 20"/>
                  <a:gd name="T28" fmla="*/ 45 w 92"/>
                  <a:gd name="T29" fmla="*/ 7 h 20"/>
                  <a:gd name="T30" fmla="*/ 34 w 92"/>
                  <a:gd name="T31" fmla="*/ 5 h 20"/>
                  <a:gd name="T32" fmla="*/ 23 w 92"/>
                  <a:gd name="T33" fmla="*/ 3 h 20"/>
                  <a:gd name="T34" fmla="*/ 13 w 92"/>
                  <a:gd name="T35" fmla="*/ 1 h 20"/>
                  <a:gd name="T36" fmla="*/ 3 w 92"/>
                  <a:gd name="T37" fmla="*/ 0 h 20"/>
                  <a:gd name="T38" fmla="*/ 4 w 92"/>
                  <a:gd name="T39" fmla="*/ 1 h 20"/>
                  <a:gd name="T40" fmla="*/ 0 w 92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0">
                    <a:moveTo>
                      <a:pt x="0" y="1"/>
                    </a:moveTo>
                    <a:lnTo>
                      <a:pt x="3" y="4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34" y="6"/>
                    </a:lnTo>
                    <a:lnTo>
                      <a:pt x="45" y="8"/>
                    </a:lnTo>
                    <a:lnTo>
                      <a:pt x="56" y="10"/>
                    </a:lnTo>
                    <a:lnTo>
                      <a:pt x="68" y="14"/>
                    </a:lnTo>
                    <a:lnTo>
                      <a:pt x="80" y="17"/>
                    </a:lnTo>
                    <a:lnTo>
                      <a:pt x="92" y="20"/>
                    </a:lnTo>
                    <a:lnTo>
                      <a:pt x="92" y="19"/>
                    </a:lnTo>
                    <a:lnTo>
                      <a:pt x="80" y="16"/>
                    </a:lnTo>
                    <a:lnTo>
                      <a:pt x="68" y="13"/>
                    </a:lnTo>
                    <a:lnTo>
                      <a:pt x="56" y="9"/>
                    </a:lnTo>
                    <a:lnTo>
                      <a:pt x="45" y="7"/>
                    </a:lnTo>
                    <a:lnTo>
                      <a:pt x="34" y="5"/>
                    </a:lnTo>
                    <a:lnTo>
                      <a:pt x="23" y="3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5" name="Freeform 2713">
                <a:extLst>
                  <a:ext uri="{FF2B5EF4-FFF2-40B4-BE49-F238E27FC236}">
                    <a16:creationId xmlns:a16="http://schemas.microsoft.com/office/drawing/2014/main" id="{F7C8BBB9-0C1B-4FA5-A5A4-A0A31506C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40"/>
                <a:ext cx="9" cy="11"/>
              </a:xfrm>
              <a:custGeom>
                <a:avLst/>
                <a:gdLst>
                  <a:gd name="T0" fmla="*/ 15 w 25"/>
                  <a:gd name="T1" fmla="*/ 0 h 32"/>
                  <a:gd name="T2" fmla="*/ 5 w 25"/>
                  <a:gd name="T3" fmla="*/ 0 h 32"/>
                  <a:gd name="T4" fmla="*/ 0 w 25"/>
                  <a:gd name="T5" fmla="*/ 1 h 32"/>
                  <a:gd name="T6" fmla="*/ 1 w 25"/>
                  <a:gd name="T7" fmla="*/ 7 h 32"/>
                  <a:gd name="T8" fmla="*/ 5 w 25"/>
                  <a:gd name="T9" fmla="*/ 11 h 32"/>
                  <a:gd name="T10" fmla="*/ 10 w 25"/>
                  <a:gd name="T11" fmla="*/ 18 h 32"/>
                  <a:gd name="T12" fmla="*/ 16 w 25"/>
                  <a:gd name="T13" fmla="*/ 24 h 32"/>
                  <a:gd name="T14" fmla="*/ 20 w 25"/>
                  <a:gd name="T15" fmla="*/ 28 h 32"/>
                  <a:gd name="T16" fmla="*/ 22 w 25"/>
                  <a:gd name="T17" fmla="*/ 32 h 32"/>
                  <a:gd name="T18" fmla="*/ 25 w 25"/>
                  <a:gd name="T19" fmla="*/ 32 h 32"/>
                  <a:gd name="T20" fmla="*/ 23 w 25"/>
                  <a:gd name="T21" fmla="*/ 27 h 32"/>
                  <a:gd name="T22" fmla="*/ 17 w 25"/>
                  <a:gd name="T23" fmla="*/ 23 h 32"/>
                  <a:gd name="T24" fmla="*/ 11 w 25"/>
                  <a:gd name="T25" fmla="*/ 17 h 32"/>
                  <a:gd name="T26" fmla="*/ 6 w 25"/>
                  <a:gd name="T27" fmla="*/ 10 h 32"/>
                  <a:gd name="T28" fmla="*/ 2 w 25"/>
                  <a:gd name="T29" fmla="*/ 6 h 32"/>
                  <a:gd name="T30" fmla="*/ 2 w 25"/>
                  <a:gd name="T31" fmla="*/ 2 h 32"/>
                  <a:gd name="T32" fmla="*/ 5 w 25"/>
                  <a:gd name="T33" fmla="*/ 1 h 32"/>
                  <a:gd name="T34" fmla="*/ 15 w 25"/>
                  <a:gd name="T35" fmla="*/ 1 h 32"/>
                  <a:gd name="T36" fmla="*/ 15 w 2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2">
                    <a:moveTo>
                      <a:pt x="1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1"/>
                    </a:lnTo>
                    <a:lnTo>
                      <a:pt x="10" y="18"/>
                    </a:lnTo>
                    <a:lnTo>
                      <a:pt x="16" y="24"/>
                    </a:lnTo>
                    <a:lnTo>
                      <a:pt x="20" y="28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3" y="27"/>
                    </a:lnTo>
                    <a:lnTo>
                      <a:pt x="17" y="23"/>
                    </a:lnTo>
                    <a:lnTo>
                      <a:pt x="11" y="17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6" name="Freeform 2714">
                <a:extLst>
                  <a:ext uri="{FF2B5EF4-FFF2-40B4-BE49-F238E27FC236}">
                    <a16:creationId xmlns:a16="http://schemas.microsoft.com/office/drawing/2014/main" id="{0A486C31-C2C4-43A3-B11E-8183472C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834"/>
                <a:ext cx="30" cy="8"/>
              </a:xfrm>
              <a:custGeom>
                <a:avLst/>
                <a:gdLst>
                  <a:gd name="T0" fmla="*/ 88 w 90"/>
                  <a:gd name="T1" fmla="*/ 0 h 23"/>
                  <a:gd name="T2" fmla="*/ 76 w 90"/>
                  <a:gd name="T3" fmla="*/ 8 h 23"/>
                  <a:gd name="T4" fmla="*/ 65 w 90"/>
                  <a:gd name="T5" fmla="*/ 13 h 23"/>
                  <a:gd name="T6" fmla="*/ 54 w 90"/>
                  <a:gd name="T7" fmla="*/ 17 h 23"/>
                  <a:gd name="T8" fmla="*/ 45 w 90"/>
                  <a:gd name="T9" fmla="*/ 19 h 23"/>
                  <a:gd name="T10" fmla="*/ 35 w 90"/>
                  <a:gd name="T11" fmla="*/ 20 h 23"/>
                  <a:gd name="T12" fmla="*/ 23 w 90"/>
                  <a:gd name="T13" fmla="*/ 20 h 23"/>
                  <a:gd name="T14" fmla="*/ 12 w 90"/>
                  <a:gd name="T15" fmla="*/ 19 h 23"/>
                  <a:gd name="T16" fmla="*/ 0 w 90"/>
                  <a:gd name="T17" fmla="*/ 17 h 23"/>
                  <a:gd name="T18" fmla="*/ 0 w 90"/>
                  <a:gd name="T19" fmla="*/ 18 h 23"/>
                  <a:gd name="T20" fmla="*/ 12 w 90"/>
                  <a:gd name="T21" fmla="*/ 20 h 23"/>
                  <a:gd name="T22" fmla="*/ 23 w 90"/>
                  <a:gd name="T23" fmla="*/ 23 h 23"/>
                  <a:gd name="T24" fmla="*/ 35 w 90"/>
                  <a:gd name="T25" fmla="*/ 23 h 23"/>
                  <a:gd name="T26" fmla="*/ 45 w 90"/>
                  <a:gd name="T27" fmla="*/ 20 h 23"/>
                  <a:gd name="T28" fmla="*/ 56 w 90"/>
                  <a:gd name="T29" fmla="*/ 18 h 23"/>
                  <a:gd name="T30" fmla="*/ 66 w 90"/>
                  <a:gd name="T31" fmla="*/ 15 h 23"/>
                  <a:gd name="T32" fmla="*/ 78 w 90"/>
                  <a:gd name="T33" fmla="*/ 8 h 23"/>
                  <a:gd name="T34" fmla="*/ 90 w 90"/>
                  <a:gd name="T35" fmla="*/ 2 h 23"/>
                  <a:gd name="T36" fmla="*/ 88 w 90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3">
                    <a:moveTo>
                      <a:pt x="88" y="0"/>
                    </a:moveTo>
                    <a:lnTo>
                      <a:pt x="76" y="8"/>
                    </a:lnTo>
                    <a:lnTo>
                      <a:pt x="65" y="13"/>
                    </a:lnTo>
                    <a:lnTo>
                      <a:pt x="54" y="17"/>
                    </a:lnTo>
                    <a:lnTo>
                      <a:pt x="45" y="19"/>
                    </a:lnTo>
                    <a:lnTo>
                      <a:pt x="35" y="20"/>
                    </a:lnTo>
                    <a:lnTo>
                      <a:pt x="23" y="20"/>
                    </a:lnTo>
                    <a:lnTo>
                      <a:pt x="12" y="19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2" y="20"/>
                    </a:lnTo>
                    <a:lnTo>
                      <a:pt x="23" y="23"/>
                    </a:lnTo>
                    <a:lnTo>
                      <a:pt x="35" y="23"/>
                    </a:lnTo>
                    <a:lnTo>
                      <a:pt x="45" y="20"/>
                    </a:lnTo>
                    <a:lnTo>
                      <a:pt x="56" y="18"/>
                    </a:lnTo>
                    <a:lnTo>
                      <a:pt x="66" y="15"/>
                    </a:lnTo>
                    <a:lnTo>
                      <a:pt x="78" y="8"/>
                    </a:lnTo>
                    <a:lnTo>
                      <a:pt x="90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7" name="Freeform 2715">
                <a:extLst>
                  <a:ext uri="{FF2B5EF4-FFF2-40B4-BE49-F238E27FC236}">
                    <a16:creationId xmlns:a16="http://schemas.microsoft.com/office/drawing/2014/main" id="{3F6F5AE2-B101-489B-9FBF-7D430427F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23"/>
                <a:ext cx="24" cy="12"/>
              </a:xfrm>
              <a:custGeom>
                <a:avLst/>
                <a:gdLst>
                  <a:gd name="T0" fmla="*/ 73 w 73"/>
                  <a:gd name="T1" fmla="*/ 0 h 34"/>
                  <a:gd name="T2" fmla="*/ 69 w 73"/>
                  <a:gd name="T3" fmla="*/ 1 h 34"/>
                  <a:gd name="T4" fmla="*/ 64 w 73"/>
                  <a:gd name="T5" fmla="*/ 2 h 34"/>
                  <a:gd name="T6" fmla="*/ 55 w 73"/>
                  <a:gd name="T7" fmla="*/ 4 h 34"/>
                  <a:gd name="T8" fmla="*/ 46 w 73"/>
                  <a:gd name="T9" fmla="*/ 8 h 34"/>
                  <a:gd name="T10" fmla="*/ 36 w 73"/>
                  <a:gd name="T11" fmla="*/ 12 h 34"/>
                  <a:gd name="T12" fmla="*/ 23 w 73"/>
                  <a:gd name="T13" fmla="*/ 19 h 34"/>
                  <a:gd name="T14" fmla="*/ 12 w 73"/>
                  <a:gd name="T15" fmla="*/ 25 h 34"/>
                  <a:gd name="T16" fmla="*/ 0 w 73"/>
                  <a:gd name="T17" fmla="*/ 32 h 34"/>
                  <a:gd name="T18" fmla="*/ 1 w 73"/>
                  <a:gd name="T19" fmla="*/ 34 h 34"/>
                  <a:gd name="T20" fmla="*/ 13 w 73"/>
                  <a:gd name="T21" fmla="*/ 27 h 34"/>
                  <a:gd name="T22" fmla="*/ 25 w 73"/>
                  <a:gd name="T23" fmla="*/ 20 h 34"/>
                  <a:gd name="T24" fmla="*/ 37 w 73"/>
                  <a:gd name="T25" fmla="*/ 14 h 34"/>
                  <a:gd name="T26" fmla="*/ 47 w 73"/>
                  <a:gd name="T27" fmla="*/ 10 h 34"/>
                  <a:gd name="T28" fmla="*/ 56 w 73"/>
                  <a:gd name="T29" fmla="*/ 5 h 34"/>
                  <a:gd name="T30" fmla="*/ 64 w 73"/>
                  <a:gd name="T31" fmla="*/ 3 h 34"/>
                  <a:gd name="T32" fmla="*/ 69 w 73"/>
                  <a:gd name="T33" fmla="*/ 2 h 34"/>
                  <a:gd name="T34" fmla="*/ 73 w 73"/>
                  <a:gd name="T35" fmla="*/ 2 h 34"/>
                  <a:gd name="T36" fmla="*/ 73 w 73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4">
                    <a:moveTo>
                      <a:pt x="73" y="0"/>
                    </a:moveTo>
                    <a:lnTo>
                      <a:pt x="69" y="1"/>
                    </a:lnTo>
                    <a:lnTo>
                      <a:pt x="64" y="2"/>
                    </a:lnTo>
                    <a:lnTo>
                      <a:pt x="55" y="4"/>
                    </a:lnTo>
                    <a:lnTo>
                      <a:pt x="46" y="8"/>
                    </a:lnTo>
                    <a:lnTo>
                      <a:pt x="36" y="12"/>
                    </a:lnTo>
                    <a:lnTo>
                      <a:pt x="23" y="19"/>
                    </a:lnTo>
                    <a:lnTo>
                      <a:pt x="12" y="25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13" y="27"/>
                    </a:lnTo>
                    <a:lnTo>
                      <a:pt x="25" y="20"/>
                    </a:lnTo>
                    <a:lnTo>
                      <a:pt x="37" y="14"/>
                    </a:lnTo>
                    <a:lnTo>
                      <a:pt x="47" y="10"/>
                    </a:lnTo>
                    <a:lnTo>
                      <a:pt x="56" y="5"/>
                    </a:lnTo>
                    <a:lnTo>
                      <a:pt x="64" y="3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8" name="Freeform 2716">
                <a:extLst>
                  <a:ext uri="{FF2B5EF4-FFF2-40B4-BE49-F238E27FC236}">
                    <a16:creationId xmlns:a16="http://schemas.microsoft.com/office/drawing/2014/main" id="{12DE8CF2-37D4-47C9-899E-B1C7CADE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823"/>
                <a:ext cx="19" cy="13"/>
              </a:xfrm>
              <a:custGeom>
                <a:avLst/>
                <a:gdLst>
                  <a:gd name="T0" fmla="*/ 58 w 58"/>
                  <a:gd name="T1" fmla="*/ 37 h 38"/>
                  <a:gd name="T2" fmla="*/ 47 w 58"/>
                  <a:gd name="T3" fmla="*/ 31 h 38"/>
                  <a:gd name="T4" fmla="*/ 37 w 58"/>
                  <a:gd name="T5" fmla="*/ 25 h 38"/>
                  <a:gd name="T6" fmla="*/ 26 w 58"/>
                  <a:gd name="T7" fmla="*/ 20 h 38"/>
                  <a:gd name="T8" fmla="*/ 19 w 58"/>
                  <a:gd name="T9" fmla="*/ 13 h 38"/>
                  <a:gd name="T10" fmla="*/ 11 w 58"/>
                  <a:gd name="T11" fmla="*/ 8 h 38"/>
                  <a:gd name="T12" fmla="*/ 7 w 58"/>
                  <a:gd name="T13" fmla="*/ 3 h 38"/>
                  <a:gd name="T14" fmla="*/ 3 w 58"/>
                  <a:gd name="T15" fmla="*/ 1 h 38"/>
                  <a:gd name="T16" fmla="*/ 0 w 58"/>
                  <a:gd name="T17" fmla="*/ 0 h 38"/>
                  <a:gd name="T18" fmla="*/ 0 w 58"/>
                  <a:gd name="T19" fmla="*/ 1 h 38"/>
                  <a:gd name="T20" fmla="*/ 2 w 58"/>
                  <a:gd name="T21" fmla="*/ 2 h 38"/>
                  <a:gd name="T22" fmla="*/ 5 w 58"/>
                  <a:gd name="T23" fmla="*/ 4 h 38"/>
                  <a:gd name="T24" fmla="*/ 10 w 58"/>
                  <a:gd name="T25" fmla="*/ 10 h 38"/>
                  <a:gd name="T26" fmla="*/ 16 w 58"/>
                  <a:gd name="T27" fmla="*/ 14 h 38"/>
                  <a:gd name="T28" fmla="*/ 25 w 58"/>
                  <a:gd name="T29" fmla="*/ 20 h 38"/>
                  <a:gd name="T30" fmla="*/ 34 w 58"/>
                  <a:gd name="T31" fmla="*/ 28 h 38"/>
                  <a:gd name="T32" fmla="*/ 45 w 58"/>
                  <a:gd name="T33" fmla="*/ 32 h 38"/>
                  <a:gd name="T34" fmla="*/ 56 w 58"/>
                  <a:gd name="T35" fmla="*/ 38 h 38"/>
                  <a:gd name="T36" fmla="*/ 58 w 58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8">
                    <a:moveTo>
                      <a:pt x="58" y="37"/>
                    </a:moveTo>
                    <a:lnTo>
                      <a:pt x="47" y="31"/>
                    </a:lnTo>
                    <a:lnTo>
                      <a:pt x="37" y="25"/>
                    </a:lnTo>
                    <a:lnTo>
                      <a:pt x="26" y="20"/>
                    </a:lnTo>
                    <a:lnTo>
                      <a:pt x="19" y="13"/>
                    </a:lnTo>
                    <a:lnTo>
                      <a:pt x="11" y="8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10" y="10"/>
                    </a:lnTo>
                    <a:lnTo>
                      <a:pt x="16" y="14"/>
                    </a:lnTo>
                    <a:lnTo>
                      <a:pt x="25" y="20"/>
                    </a:lnTo>
                    <a:lnTo>
                      <a:pt x="34" y="28"/>
                    </a:lnTo>
                    <a:lnTo>
                      <a:pt x="45" y="32"/>
                    </a:lnTo>
                    <a:lnTo>
                      <a:pt x="56" y="38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9" name="Freeform 2717">
                <a:extLst>
                  <a:ext uri="{FF2B5EF4-FFF2-40B4-BE49-F238E27FC236}">
                    <a16:creationId xmlns:a16="http://schemas.microsoft.com/office/drawing/2014/main" id="{F2BD91E0-F996-4841-BB16-B811C005C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3836"/>
                <a:ext cx="24" cy="3"/>
              </a:xfrm>
              <a:custGeom>
                <a:avLst/>
                <a:gdLst>
                  <a:gd name="T0" fmla="*/ 73 w 73"/>
                  <a:gd name="T1" fmla="*/ 8 h 10"/>
                  <a:gd name="T2" fmla="*/ 71 w 73"/>
                  <a:gd name="T3" fmla="*/ 9 h 10"/>
                  <a:gd name="T4" fmla="*/ 70 w 73"/>
                  <a:gd name="T5" fmla="*/ 8 h 10"/>
                  <a:gd name="T6" fmla="*/ 67 w 73"/>
                  <a:gd name="T7" fmla="*/ 8 h 10"/>
                  <a:gd name="T8" fmla="*/ 58 w 73"/>
                  <a:gd name="T9" fmla="*/ 8 h 10"/>
                  <a:gd name="T10" fmla="*/ 49 w 73"/>
                  <a:gd name="T11" fmla="*/ 8 h 10"/>
                  <a:gd name="T12" fmla="*/ 37 w 73"/>
                  <a:gd name="T13" fmla="*/ 8 h 10"/>
                  <a:gd name="T14" fmla="*/ 25 w 73"/>
                  <a:gd name="T15" fmla="*/ 5 h 10"/>
                  <a:gd name="T16" fmla="*/ 13 w 73"/>
                  <a:gd name="T17" fmla="*/ 3 h 10"/>
                  <a:gd name="T18" fmla="*/ 1 w 73"/>
                  <a:gd name="T19" fmla="*/ 0 h 10"/>
                  <a:gd name="T20" fmla="*/ 0 w 73"/>
                  <a:gd name="T21" fmla="*/ 1 h 10"/>
                  <a:gd name="T22" fmla="*/ 13 w 73"/>
                  <a:gd name="T23" fmla="*/ 4 h 10"/>
                  <a:gd name="T24" fmla="*/ 25 w 73"/>
                  <a:gd name="T25" fmla="*/ 8 h 10"/>
                  <a:gd name="T26" fmla="*/ 37 w 73"/>
                  <a:gd name="T27" fmla="*/ 9 h 10"/>
                  <a:gd name="T28" fmla="*/ 49 w 73"/>
                  <a:gd name="T29" fmla="*/ 10 h 10"/>
                  <a:gd name="T30" fmla="*/ 58 w 73"/>
                  <a:gd name="T31" fmla="*/ 10 h 10"/>
                  <a:gd name="T32" fmla="*/ 67 w 73"/>
                  <a:gd name="T33" fmla="*/ 10 h 10"/>
                  <a:gd name="T34" fmla="*/ 70 w 73"/>
                  <a:gd name="T35" fmla="*/ 10 h 10"/>
                  <a:gd name="T36" fmla="*/ 73 w 73"/>
                  <a:gd name="T37" fmla="*/ 8 h 10"/>
                  <a:gd name="T38" fmla="*/ 71 w 73"/>
                  <a:gd name="T39" fmla="*/ 9 h 10"/>
                  <a:gd name="T40" fmla="*/ 73 w 73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">
                    <a:moveTo>
                      <a:pt x="73" y="8"/>
                    </a:moveTo>
                    <a:lnTo>
                      <a:pt x="71" y="9"/>
                    </a:lnTo>
                    <a:lnTo>
                      <a:pt x="70" y="8"/>
                    </a:lnTo>
                    <a:lnTo>
                      <a:pt x="67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7" y="8"/>
                    </a:lnTo>
                    <a:lnTo>
                      <a:pt x="25" y="5"/>
                    </a:lnTo>
                    <a:lnTo>
                      <a:pt x="1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4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9" y="10"/>
                    </a:lnTo>
                    <a:lnTo>
                      <a:pt x="58" y="10"/>
                    </a:lnTo>
                    <a:lnTo>
                      <a:pt x="67" y="10"/>
                    </a:lnTo>
                    <a:lnTo>
                      <a:pt x="70" y="10"/>
                    </a:lnTo>
                    <a:lnTo>
                      <a:pt x="73" y="8"/>
                    </a:lnTo>
                    <a:lnTo>
                      <a:pt x="71" y="9"/>
                    </a:lnTo>
                    <a:lnTo>
                      <a:pt x="7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0" name="Freeform 2718">
                <a:extLst>
                  <a:ext uri="{FF2B5EF4-FFF2-40B4-BE49-F238E27FC236}">
                    <a16:creationId xmlns:a16="http://schemas.microsoft.com/office/drawing/2014/main" id="{9E7CF559-FB30-42E9-9C1F-B6061B6AD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11"/>
                <a:ext cx="60" cy="30"/>
              </a:xfrm>
              <a:custGeom>
                <a:avLst/>
                <a:gdLst>
                  <a:gd name="T0" fmla="*/ 100 w 180"/>
                  <a:gd name="T1" fmla="*/ 70 h 90"/>
                  <a:gd name="T2" fmla="*/ 91 w 180"/>
                  <a:gd name="T3" fmla="*/ 75 h 90"/>
                  <a:gd name="T4" fmla="*/ 82 w 180"/>
                  <a:gd name="T5" fmla="*/ 79 h 90"/>
                  <a:gd name="T6" fmla="*/ 74 w 180"/>
                  <a:gd name="T7" fmla="*/ 83 h 90"/>
                  <a:gd name="T8" fmla="*/ 66 w 180"/>
                  <a:gd name="T9" fmla="*/ 87 h 90"/>
                  <a:gd name="T10" fmla="*/ 57 w 180"/>
                  <a:gd name="T11" fmla="*/ 88 h 90"/>
                  <a:gd name="T12" fmla="*/ 48 w 180"/>
                  <a:gd name="T13" fmla="*/ 90 h 90"/>
                  <a:gd name="T14" fmla="*/ 37 w 180"/>
                  <a:gd name="T15" fmla="*/ 90 h 90"/>
                  <a:gd name="T16" fmla="*/ 27 w 180"/>
                  <a:gd name="T17" fmla="*/ 89 h 90"/>
                  <a:gd name="T18" fmla="*/ 24 w 180"/>
                  <a:gd name="T19" fmla="*/ 88 h 90"/>
                  <a:gd name="T20" fmla="*/ 22 w 180"/>
                  <a:gd name="T21" fmla="*/ 87 h 90"/>
                  <a:gd name="T22" fmla="*/ 18 w 180"/>
                  <a:gd name="T23" fmla="*/ 87 h 90"/>
                  <a:gd name="T24" fmla="*/ 14 w 180"/>
                  <a:gd name="T25" fmla="*/ 86 h 90"/>
                  <a:gd name="T26" fmla="*/ 9 w 180"/>
                  <a:gd name="T27" fmla="*/ 85 h 90"/>
                  <a:gd name="T28" fmla="*/ 6 w 180"/>
                  <a:gd name="T29" fmla="*/ 85 h 90"/>
                  <a:gd name="T30" fmla="*/ 3 w 180"/>
                  <a:gd name="T31" fmla="*/ 84 h 90"/>
                  <a:gd name="T32" fmla="*/ 0 w 180"/>
                  <a:gd name="T33" fmla="*/ 84 h 90"/>
                  <a:gd name="T34" fmla="*/ 3 w 180"/>
                  <a:gd name="T35" fmla="*/ 78 h 90"/>
                  <a:gd name="T36" fmla="*/ 5 w 180"/>
                  <a:gd name="T37" fmla="*/ 72 h 90"/>
                  <a:gd name="T38" fmla="*/ 7 w 180"/>
                  <a:gd name="T39" fmla="*/ 66 h 90"/>
                  <a:gd name="T40" fmla="*/ 8 w 180"/>
                  <a:gd name="T41" fmla="*/ 60 h 90"/>
                  <a:gd name="T42" fmla="*/ 11 w 180"/>
                  <a:gd name="T43" fmla="*/ 53 h 90"/>
                  <a:gd name="T44" fmla="*/ 13 w 180"/>
                  <a:gd name="T45" fmla="*/ 48 h 90"/>
                  <a:gd name="T46" fmla="*/ 15 w 180"/>
                  <a:gd name="T47" fmla="*/ 42 h 90"/>
                  <a:gd name="T48" fmla="*/ 18 w 180"/>
                  <a:gd name="T49" fmla="*/ 39 h 90"/>
                  <a:gd name="T50" fmla="*/ 24 w 180"/>
                  <a:gd name="T51" fmla="*/ 34 h 90"/>
                  <a:gd name="T52" fmla="*/ 30 w 180"/>
                  <a:gd name="T53" fmla="*/ 31 h 90"/>
                  <a:gd name="T54" fmla="*/ 34 w 180"/>
                  <a:gd name="T55" fmla="*/ 29 h 90"/>
                  <a:gd name="T56" fmla="*/ 39 w 180"/>
                  <a:gd name="T57" fmla="*/ 25 h 90"/>
                  <a:gd name="T58" fmla="*/ 45 w 180"/>
                  <a:gd name="T59" fmla="*/ 23 h 90"/>
                  <a:gd name="T60" fmla="*/ 49 w 180"/>
                  <a:gd name="T61" fmla="*/ 21 h 90"/>
                  <a:gd name="T62" fmla="*/ 54 w 180"/>
                  <a:gd name="T63" fmla="*/ 20 h 90"/>
                  <a:gd name="T64" fmla="*/ 60 w 180"/>
                  <a:gd name="T65" fmla="*/ 17 h 90"/>
                  <a:gd name="T66" fmla="*/ 69 w 180"/>
                  <a:gd name="T67" fmla="*/ 13 h 90"/>
                  <a:gd name="T68" fmla="*/ 78 w 180"/>
                  <a:gd name="T69" fmla="*/ 10 h 90"/>
                  <a:gd name="T70" fmla="*/ 87 w 180"/>
                  <a:gd name="T71" fmla="*/ 5 h 90"/>
                  <a:gd name="T72" fmla="*/ 98 w 180"/>
                  <a:gd name="T73" fmla="*/ 2 h 90"/>
                  <a:gd name="T74" fmla="*/ 106 w 180"/>
                  <a:gd name="T75" fmla="*/ 0 h 90"/>
                  <a:gd name="T76" fmla="*/ 116 w 180"/>
                  <a:gd name="T77" fmla="*/ 0 h 90"/>
                  <a:gd name="T78" fmla="*/ 126 w 180"/>
                  <a:gd name="T79" fmla="*/ 1 h 90"/>
                  <a:gd name="T80" fmla="*/ 135 w 180"/>
                  <a:gd name="T81" fmla="*/ 4 h 90"/>
                  <a:gd name="T82" fmla="*/ 142 w 180"/>
                  <a:gd name="T83" fmla="*/ 6 h 90"/>
                  <a:gd name="T84" fmla="*/ 147 w 180"/>
                  <a:gd name="T85" fmla="*/ 10 h 90"/>
                  <a:gd name="T86" fmla="*/ 153 w 180"/>
                  <a:gd name="T87" fmla="*/ 14 h 90"/>
                  <a:gd name="T88" fmla="*/ 159 w 180"/>
                  <a:gd name="T89" fmla="*/ 17 h 90"/>
                  <a:gd name="T90" fmla="*/ 162 w 180"/>
                  <a:gd name="T91" fmla="*/ 23 h 90"/>
                  <a:gd name="T92" fmla="*/ 168 w 180"/>
                  <a:gd name="T93" fmla="*/ 26 h 90"/>
                  <a:gd name="T94" fmla="*/ 173 w 180"/>
                  <a:gd name="T95" fmla="*/ 31 h 90"/>
                  <a:gd name="T96" fmla="*/ 180 w 180"/>
                  <a:gd name="T97" fmla="*/ 34 h 90"/>
                  <a:gd name="T98" fmla="*/ 168 w 180"/>
                  <a:gd name="T99" fmla="*/ 38 h 90"/>
                  <a:gd name="T100" fmla="*/ 156 w 180"/>
                  <a:gd name="T101" fmla="*/ 41 h 90"/>
                  <a:gd name="T102" fmla="*/ 147 w 180"/>
                  <a:gd name="T103" fmla="*/ 46 h 90"/>
                  <a:gd name="T104" fmla="*/ 140 w 180"/>
                  <a:gd name="T105" fmla="*/ 49 h 90"/>
                  <a:gd name="T106" fmla="*/ 131 w 180"/>
                  <a:gd name="T107" fmla="*/ 54 h 90"/>
                  <a:gd name="T108" fmla="*/ 123 w 180"/>
                  <a:gd name="T109" fmla="*/ 60 h 90"/>
                  <a:gd name="T110" fmla="*/ 113 w 180"/>
                  <a:gd name="T111" fmla="*/ 66 h 90"/>
                  <a:gd name="T112" fmla="*/ 100 w 180"/>
                  <a:gd name="T113" fmla="*/ 7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0" h="90">
                    <a:moveTo>
                      <a:pt x="100" y="70"/>
                    </a:moveTo>
                    <a:lnTo>
                      <a:pt x="91" y="75"/>
                    </a:lnTo>
                    <a:lnTo>
                      <a:pt x="82" y="79"/>
                    </a:lnTo>
                    <a:lnTo>
                      <a:pt x="74" y="83"/>
                    </a:lnTo>
                    <a:lnTo>
                      <a:pt x="66" y="87"/>
                    </a:lnTo>
                    <a:lnTo>
                      <a:pt x="57" y="88"/>
                    </a:lnTo>
                    <a:lnTo>
                      <a:pt x="48" y="90"/>
                    </a:lnTo>
                    <a:lnTo>
                      <a:pt x="37" y="90"/>
                    </a:lnTo>
                    <a:lnTo>
                      <a:pt x="27" y="89"/>
                    </a:lnTo>
                    <a:lnTo>
                      <a:pt x="24" y="88"/>
                    </a:lnTo>
                    <a:lnTo>
                      <a:pt x="22" y="87"/>
                    </a:lnTo>
                    <a:lnTo>
                      <a:pt x="18" y="87"/>
                    </a:lnTo>
                    <a:lnTo>
                      <a:pt x="14" y="86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3" y="84"/>
                    </a:lnTo>
                    <a:lnTo>
                      <a:pt x="0" y="84"/>
                    </a:lnTo>
                    <a:lnTo>
                      <a:pt x="3" y="78"/>
                    </a:lnTo>
                    <a:lnTo>
                      <a:pt x="5" y="72"/>
                    </a:lnTo>
                    <a:lnTo>
                      <a:pt x="7" y="66"/>
                    </a:lnTo>
                    <a:lnTo>
                      <a:pt x="8" y="60"/>
                    </a:lnTo>
                    <a:lnTo>
                      <a:pt x="11" y="53"/>
                    </a:lnTo>
                    <a:lnTo>
                      <a:pt x="13" y="48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30" y="31"/>
                    </a:lnTo>
                    <a:lnTo>
                      <a:pt x="34" y="29"/>
                    </a:lnTo>
                    <a:lnTo>
                      <a:pt x="39" y="25"/>
                    </a:lnTo>
                    <a:lnTo>
                      <a:pt x="45" y="23"/>
                    </a:lnTo>
                    <a:lnTo>
                      <a:pt x="49" y="21"/>
                    </a:lnTo>
                    <a:lnTo>
                      <a:pt x="54" y="20"/>
                    </a:lnTo>
                    <a:lnTo>
                      <a:pt x="60" y="17"/>
                    </a:lnTo>
                    <a:lnTo>
                      <a:pt x="69" y="13"/>
                    </a:lnTo>
                    <a:lnTo>
                      <a:pt x="78" y="10"/>
                    </a:lnTo>
                    <a:lnTo>
                      <a:pt x="87" y="5"/>
                    </a:lnTo>
                    <a:lnTo>
                      <a:pt x="98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2" y="6"/>
                    </a:lnTo>
                    <a:lnTo>
                      <a:pt x="147" y="10"/>
                    </a:lnTo>
                    <a:lnTo>
                      <a:pt x="153" y="14"/>
                    </a:lnTo>
                    <a:lnTo>
                      <a:pt x="159" y="17"/>
                    </a:lnTo>
                    <a:lnTo>
                      <a:pt x="162" y="23"/>
                    </a:lnTo>
                    <a:lnTo>
                      <a:pt x="168" y="26"/>
                    </a:lnTo>
                    <a:lnTo>
                      <a:pt x="173" y="31"/>
                    </a:lnTo>
                    <a:lnTo>
                      <a:pt x="180" y="34"/>
                    </a:lnTo>
                    <a:lnTo>
                      <a:pt x="168" y="38"/>
                    </a:lnTo>
                    <a:lnTo>
                      <a:pt x="156" y="41"/>
                    </a:lnTo>
                    <a:lnTo>
                      <a:pt x="147" y="46"/>
                    </a:lnTo>
                    <a:lnTo>
                      <a:pt x="140" y="49"/>
                    </a:lnTo>
                    <a:lnTo>
                      <a:pt x="131" y="54"/>
                    </a:lnTo>
                    <a:lnTo>
                      <a:pt x="123" y="60"/>
                    </a:lnTo>
                    <a:lnTo>
                      <a:pt x="113" y="66"/>
                    </a:lnTo>
                    <a:lnTo>
                      <a:pt x="100" y="7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1" name="Freeform 2719">
                <a:extLst>
                  <a:ext uri="{FF2B5EF4-FFF2-40B4-BE49-F238E27FC236}">
                    <a16:creationId xmlns:a16="http://schemas.microsoft.com/office/drawing/2014/main" id="{4BBB85F5-5121-437E-AA26-12FE7E2CB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34"/>
                <a:ext cx="24" cy="8"/>
              </a:xfrm>
              <a:custGeom>
                <a:avLst/>
                <a:gdLst>
                  <a:gd name="T0" fmla="*/ 0 w 73"/>
                  <a:gd name="T1" fmla="*/ 20 h 23"/>
                  <a:gd name="T2" fmla="*/ 10 w 73"/>
                  <a:gd name="T3" fmla="*/ 23 h 23"/>
                  <a:gd name="T4" fmla="*/ 19 w 73"/>
                  <a:gd name="T5" fmla="*/ 22 h 23"/>
                  <a:gd name="T6" fmla="*/ 28 w 73"/>
                  <a:gd name="T7" fmla="*/ 20 h 23"/>
                  <a:gd name="T8" fmla="*/ 37 w 73"/>
                  <a:gd name="T9" fmla="*/ 17 h 23"/>
                  <a:gd name="T10" fmla="*/ 47 w 73"/>
                  <a:gd name="T11" fmla="*/ 15 h 23"/>
                  <a:gd name="T12" fmla="*/ 55 w 73"/>
                  <a:gd name="T13" fmla="*/ 10 h 23"/>
                  <a:gd name="T14" fmla="*/ 64 w 73"/>
                  <a:gd name="T15" fmla="*/ 7 h 23"/>
                  <a:gd name="T16" fmla="*/ 73 w 73"/>
                  <a:gd name="T17" fmla="*/ 2 h 23"/>
                  <a:gd name="T18" fmla="*/ 71 w 73"/>
                  <a:gd name="T19" fmla="*/ 0 h 23"/>
                  <a:gd name="T20" fmla="*/ 63 w 73"/>
                  <a:gd name="T21" fmla="*/ 5 h 23"/>
                  <a:gd name="T22" fmla="*/ 54 w 73"/>
                  <a:gd name="T23" fmla="*/ 9 h 23"/>
                  <a:gd name="T24" fmla="*/ 46 w 73"/>
                  <a:gd name="T25" fmla="*/ 13 h 23"/>
                  <a:gd name="T26" fmla="*/ 37 w 73"/>
                  <a:gd name="T27" fmla="*/ 17 h 23"/>
                  <a:gd name="T28" fmla="*/ 28 w 73"/>
                  <a:gd name="T29" fmla="*/ 19 h 23"/>
                  <a:gd name="T30" fmla="*/ 19 w 73"/>
                  <a:gd name="T31" fmla="*/ 20 h 23"/>
                  <a:gd name="T32" fmla="*/ 10 w 73"/>
                  <a:gd name="T33" fmla="*/ 20 h 23"/>
                  <a:gd name="T34" fmla="*/ 0 w 73"/>
                  <a:gd name="T35" fmla="*/ 19 h 23"/>
                  <a:gd name="T36" fmla="*/ 0 w 73"/>
                  <a:gd name="T3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3">
                    <a:moveTo>
                      <a:pt x="0" y="20"/>
                    </a:moveTo>
                    <a:lnTo>
                      <a:pt x="10" y="23"/>
                    </a:lnTo>
                    <a:lnTo>
                      <a:pt x="19" y="22"/>
                    </a:lnTo>
                    <a:lnTo>
                      <a:pt x="28" y="20"/>
                    </a:lnTo>
                    <a:lnTo>
                      <a:pt x="37" y="17"/>
                    </a:lnTo>
                    <a:lnTo>
                      <a:pt x="47" y="15"/>
                    </a:lnTo>
                    <a:lnTo>
                      <a:pt x="55" y="10"/>
                    </a:lnTo>
                    <a:lnTo>
                      <a:pt x="64" y="7"/>
                    </a:lnTo>
                    <a:lnTo>
                      <a:pt x="73" y="2"/>
                    </a:lnTo>
                    <a:lnTo>
                      <a:pt x="71" y="0"/>
                    </a:lnTo>
                    <a:lnTo>
                      <a:pt x="63" y="5"/>
                    </a:lnTo>
                    <a:lnTo>
                      <a:pt x="54" y="9"/>
                    </a:lnTo>
                    <a:lnTo>
                      <a:pt x="46" y="13"/>
                    </a:lnTo>
                    <a:lnTo>
                      <a:pt x="37" y="17"/>
                    </a:lnTo>
                    <a:lnTo>
                      <a:pt x="28" y="19"/>
                    </a:lnTo>
                    <a:lnTo>
                      <a:pt x="19" y="20"/>
                    </a:lnTo>
                    <a:lnTo>
                      <a:pt x="10" y="20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2" name="Freeform 2720">
                <a:extLst>
                  <a:ext uri="{FF2B5EF4-FFF2-40B4-BE49-F238E27FC236}">
                    <a16:creationId xmlns:a16="http://schemas.microsoft.com/office/drawing/2014/main" id="{33256886-EBCF-4054-8497-36D3F80B9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39"/>
                <a:ext cx="10" cy="2"/>
              </a:xfrm>
              <a:custGeom>
                <a:avLst/>
                <a:gdLst>
                  <a:gd name="T0" fmla="*/ 0 w 29"/>
                  <a:gd name="T1" fmla="*/ 0 h 8"/>
                  <a:gd name="T2" fmla="*/ 2 w 29"/>
                  <a:gd name="T3" fmla="*/ 2 h 8"/>
                  <a:gd name="T4" fmla="*/ 4 w 29"/>
                  <a:gd name="T5" fmla="*/ 2 h 8"/>
                  <a:gd name="T6" fmla="*/ 7 w 29"/>
                  <a:gd name="T7" fmla="*/ 2 h 8"/>
                  <a:gd name="T8" fmla="*/ 11 w 29"/>
                  <a:gd name="T9" fmla="*/ 3 h 8"/>
                  <a:gd name="T10" fmla="*/ 15 w 29"/>
                  <a:gd name="T11" fmla="*/ 4 h 8"/>
                  <a:gd name="T12" fmla="*/ 18 w 29"/>
                  <a:gd name="T13" fmla="*/ 4 h 8"/>
                  <a:gd name="T14" fmla="*/ 23 w 29"/>
                  <a:gd name="T15" fmla="*/ 5 h 8"/>
                  <a:gd name="T16" fmla="*/ 24 w 29"/>
                  <a:gd name="T17" fmla="*/ 6 h 8"/>
                  <a:gd name="T18" fmla="*/ 29 w 29"/>
                  <a:gd name="T19" fmla="*/ 8 h 8"/>
                  <a:gd name="T20" fmla="*/ 29 w 29"/>
                  <a:gd name="T21" fmla="*/ 6 h 8"/>
                  <a:gd name="T22" fmla="*/ 26 w 29"/>
                  <a:gd name="T23" fmla="*/ 5 h 8"/>
                  <a:gd name="T24" fmla="*/ 23 w 29"/>
                  <a:gd name="T25" fmla="*/ 4 h 8"/>
                  <a:gd name="T26" fmla="*/ 18 w 29"/>
                  <a:gd name="T27" fmla="*/ 4 h 8"/>
                  <a:gd name="T28" fmla="*/ 15 w 29"/>
                  <a:gd name="T29" fmla="*/ 2 h 8"/>
                  <a:gd name="T30" fmla="*/ 11 w 29"/>
                  <a:gd name="T31" fmla="*/ 2 h 8"/>
                  <a:gd name="T32" fmla="*/ 7 w 29"/>
                  <a:gd name="T33" fmla="*/ 1 h 8"/>
                  <a:gd name="T34" fmla="*/ 4 w 29"/>
                  <a:gd name="T35" fmla="*/ 0 h 8"/>
                  <a:gd name="T36" fmla="*/ 2 w 29"/>
                  <a:gd name="T37" fmla="*/ 0 h 8"/>
                  <a:gd name="T38" fmla="*/ 2 w 29"/>
                  <a:gd name="T39" fmla="*/ 2 h 8"/>
                  <a:gd name="T40" fmla="*/ 0 w 29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3" name="Freeform 2721">
                <a:extLst>
                  <a:ext uri="{FF2B5EF4-FFF2-40B4-BE49-F238E27FC236}">
                    <a16:creationId xmlns:a16="http://schemas.microsoft.com/office/drawing/2014/main" id="{7AE77B0A-46F1-4C44-8905-8794076A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24"/>
                <a:ext cx="7" cy="15"/>
              </a:xfrm>
              <a:custGeom>
                <a:avLst/>
                <a:gdLst>
                  <a:gd name="T0" fmla="*/ 18 w 21"/>
                  <a:gd name="T1" fmla="*/ 0 h 46"/>
                  <a:gd name="T2" fmla="*/ 15 w 21"/>
                  <a:gd name="T3" fmla="*/ 3 h 46"/>
                  <a:gd name="T4" fmla="*/ 13 w 21"/>
                  <a:gd name="T5" fmla="*/ 10 h 46"/>
                  <a:gd name="T6" fmla="*/ 12 w 21"/>
                  <a:gd name="T7" fmla="*/ 15 h 46"/>
                  <a:gd name="T8" fmla="*/ 9 w 21"/>
                  <a:gd name="T9" fmla="*/ 22 h 46"/>
                  <a:gd name="T10" fmla="*/ 7 w 21"/>
                  <a:gd name="T11" fmla="*/ 28 h 46"/>
                  <a:gd name="T12" fmla="*/ 6 w 21"/>
                  <a:gd name="T13" fmla="*/ 35 h 46"/>
                  <a:gd name="T14" fmla="*/ 4 w 21"/>
                  <a:gd name="T15" fmla="*/ 39 h 46"/>
                  <a:gd name="T16" fmla="*/ 0 w 21"/>
                  <a:gd name="T17" fmla="*/ 45 h 46"/>
                  <a:gd name="T18" fmla="*/ 3 w 21"/>
                  <a:gd name="T19" fmla="*/ 46 h 46"/>
                  <a:gd name="T20" fmla="*/ 5 w 21"/>
                  <a:gd name="T21" fmla="*/ 40 h 46"/>
                  <a:gd name="T22" fmla="*/ 7 w 21"/>
                  <a:gd name="T23" fmla="*/ 35 h 46"/>
                  <a:gd name="T24" fmla="*/ 9 w 21"/>
                  <a:gd name="T25" fmla="*/ 28 h 46"/>
                  <a:gd name="T26" fmla="*/ 10 w 21"/>
                  <a:gd name="T27" fmla="*/ 22 h 46"/>
                  <a:gd name="T28" fmla="*/ 13 w 21"/>
                  <a:gd name="T29" fmla="*/ 15 h 46"/>
                  <a:gd name="T30" fmla="*/ 14 w 21"/>
                  <a:gd name="T31" fmla="*/ 10 h 46"/>
                  <a:gd name="T32" fmla="*/ 17 w 21"/>
                  <a:gd name="T33" fmla="*/ 5 h 46"/>
                  <a:gd name="T34" fmla="*/ 21 w 21"/>
                  <a:gd name="T35" fmla="*/ 1 h 46"/>
                  <a:gd name="T36" fmla="*/ 18 w 2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46">
                    <a:moveTo>
                      <a:pt x="18" y="0"/>
                    </a:moveTo>
                    <a:lnTo>
                      <a:pt x="15" y="3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7" y="28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28"/>
                    </a:lnTo>
                    <a:lnTo>
                      <a:pt x="10" y="22"/>
                    </a:lnTo>
                    <a:lnTo>
                      <a:pt x="13" y="15"/>
                    </a:lnTo>
                    <a:lnTo>
                      <a:pt x="14" y="10"/>
                    </a:lnTo>
                    <a:lnTo>
                      <a:pt x="17" y="5"/>
                    </a:lnTo>
                    <a:lnTo>
                      <a:pt x="21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4" name="Freeform 2722">
                <a:extLst>
                  <a:ext uri="{FF2B5EF4-FFF2-40B4-BE49-F238E27FC236}">
                    <a16:creationId xmlns:a16="http://schemas.microsoft.com/office/drawing/2014/main" id="{733596F4-F59B-496D-A973-08B5A84A9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16"/>
                <a:ext cx="15" cy="8"/>
              </a:xfrm>
              <a:custGeom>
                <a:avLst/>
                <a:gdLst>
                  <a:gd name="T0" fmla="*/ 42 w 44"/>
                  <a:gd name="T1" fmla="*/ 0 h 23"/>
                  <a:gd name="T2" fmla="*/ 37 w 44"/>
                  <a:gd name="T3" fmla="*/ 3 h 23"/>
                  <a:gd name="T4" fmla="*/ 32 w 44"/>
                  <a:gd name="T5" fmla="*/ 4 h 23"/>
                  <a:gd name="T6" fmla="*/ 27 w 44"/>
                  <a:gd name="T7" fmla="*/ 6 h 23"/>
                  <a:gd name="T8" fmla="*/ 22 w 44"/>
                  <a:gd name="T9" fmla="*/ 9 h 23"/>
                  <a:gd name="T10" fmla="*/ 17 w 44"/>
                  <a:gd name="T11" fmla="*/ 12 h 23"/>
                  <a:gd name="T12" fmla="*/ 13 w 44"/>
                  <a:gd name="T13" fmla="*/ 14 h 23"/>
                  <a:gd name="T14" fmla="*/ 7 w 44"/>
                  <a:gd name="T15" fmla="*/ 17 h 23"/>
                  <a:gd name="T16" fmla="*/ 0 w 44"/>
                  <a:gd name="T17" fmla="*/ 22 h 23"/>
                  <a:gd name="T18" fmla="*/ 3 w 44"/>
                  <a:gd name="T19" fmla="*/ 23 h 23"/>
                  <a:gd name="T20" fmla="*/ 8 w 44"/>
                  <a:gd name="T21" fmla="*/ 19 h 23"/>
                  <a:gd name="T22" fmla="*/ 14 w 44"/>
                  <a:gd name="T23" fmla="*/ 15 h 23"/>
                  <a:gd name="T24" fmla="*/ 18 w 44"/>
                  <a:gd name="T25" fmla="*/ 13 h 23"/>
                  <a:gd name="T26" fmla="*/ 23 w 44"/>
                  <a:gd name="T27" fmla="*/ 10 h 23"/>
                  <a:gd name="T28" fmla="*/ 28 w 44"/>
                  <a:gd name="T29" fmla="*/ 7 h 23"/>
                  <a:gd name="T30" fmla="*/ 33 w 44"/>
                  <a:gd name="T31" fmla="*/ 5 h 23"/>
                  <a:gd name="T32" fmla="*/ 39 w 44"/>
                  <a:gd name="T33" fmla="*/ 4 h 23"/>
                  <a:gd name="T34" fmla="*/ 44 w 44"/>
                  <a:gd name="T35" fmla="*/ 3 h 23"/>
                  <a:gd name="T36" fmla="*/ 42 w 44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23">
                    <a:moveTo>
                      <a:pt x="42" y="0"/>
                    </a:moveTo>
                    <a:lnTo>
                      <a:pt x="37" y="3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2" y="9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0" y="22"/>
                    </a:lnTo>
                    <a:lnTo>
                      <a:pt x="3" y="23"/>
                    </a:lnTo>
                    <a:lnTo>
                      <a:pt x="8" y="19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3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9" y="4"/>
                    </a:lnTo>
                    <a:lnTo>
                      <a:pt x="44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5" name="Freeform 2723">
                <a:extLst>
                  <a:ext uri="{FF2B5EF4-FFF2-40B4-BE49-F238E27FC236}">
                    <a16:creationId xmlns:a16="http://schemas.microsoft.com/office/drawing/2014/main" id="{3374BECC-0168-4D37-9A64-DC9F0E7D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811"/>
                <a:ext cx="26" cy="6"/>
              </a:xfrm>
              <a:custGeom>
                <a:avLst/>
                <a:gdLst>
                  <a:gd name="T0" fmla="*/ 77 w 77"/>
                  <a:gd name="T1" fmla="*/ 4 h 19"/>
                  <a:gd name="T2" fmla="*/ 66 w 77"/>
                  <a:gd name="T3" fmla="*/ 1 h 19"/>
                  <a:gd name="T4" fmla="*/ 57 w 77"/>
                  <a:gd name="T5" fmla="*/ 0 h 19"/>
                  <a:gd name="T6" fmla="*/ 47 w 77"/>
                  <a:gd name="T7" fmla="*/ 0 h 19"/>
                  <a:gd name="T8" fmla="*/ 38 w 77"/>
                  <a:gd name="T9" fmla="*/ 2 h 19"/>
                  <a:gd name="T10" fmla="*/ 28 w 77"/>
                  <a:gd name="T11" fmla="*/ 5 h 19"/>
                  <a:gd name="T12" fmla="*/ 18 w 77"/>
                  <a:gd name="T13" fmla="*/ 10 h 19"/>
                  <a:gd name="T14" fmla="*/ 9 w 77"/>
                  <a:gd name="T15" fmla="*/ 13 h 19"/>
                  <a:gd name="T16" fmla="*/ 0 w 77"/>
                  <a:gd name="T17" fmla="*/ 17 h 19"/>
                  <a:gd name="T18" fmla="*/ 1 w 77"/>
                  <a:gd name="T19" fmla="*/ 19 h 19"/>
                  <a:gd name="T20" fmla="*/ 11 w 77"/>
                  <a:gd name="T21" fmla="*/ 14 h 19"/>
                  <a:gd name="T22" fmla="*/ 20 w 77"/>
                  <a:gd name="T23" fmla="*/ 11 h 19"/>
                  <a:gd name="T24" fmla="*/ 29 w 77"/>
                  <a:gd name="T25" fmla="*/ 6 h 19"/>
                  <a:gd name="T26" fmla="*/ 38 w 77"/>
                  <a:gd name="T27" fmla="*/ 3 h 19"/>
                  <a:gd name="T28" fmla="*/ 47 w 77"/>
                  <a:gd name="T29" fmla="*/ 2 h 19"/>
                  <a:gd name="T30" fmla="*/ 57 w 77"/>
                  <a:gd name="T31" fmla="*/ 1 h 19"/>
                  <a:gd name="T32" fmla="*/ 66 w 77"/>
                  <a:gd name="T33" fmla="*/ 2 h 19"/>
                  <a:gd name="T34" fmla="*/ 75 w 77"/>
                  <a:gd name="T35" fmla="*/ 5 h 19"/>
                  <a:gd name="T36" fmla="*/ 77 w 77"/>
                  <a:gd name="T3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9">
                    <a:moveTo>
                      <a:pt x="77" y="4"/>
                    </a:moveTo>
                    <a:lnTo>
                      <a:pt x="66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5"/>
                    </a:lnTo>
                    <a:lnTo>
                      <a:pt x="18" y="10"/>
                    </a:lnTo>
                    <a:lnTo>
                      <a:pt x="9" y="13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1" y="14"/>
                    </a:lnTo>
                    <a:lnTo>
                      <a:pt x="20" y="11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7" y="2"/>
                    </a:lnTo>
                    <a:lnTo>
                      <a:pt x="57" y="1"/>
                    </a:lnTo>
                    <a:lnTo>
                      <a:pt x="66" y="2"/>
                    </a:lnTo>
                    <a:lnTo>
                      <a:pt x="75" y="5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6" name="Freeform 2724">
                <a:extLst>
                  <a:ext uri="{FF2B5EF4-FFF2-40B4-BE49-F238E27FC236}">
                    <a16:creationId xmlns:a16="http://schemas.microsoft.com/office/drawing/2014/main" id="{25D26741-51F4-4072-BD9B-4403AA851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12"/>
                <a:ext cx="16" cy="10"/>
              </a:xfrm>
              <a:custGeom>
                <a:avLst/>
                <a:gdLst>
                  <a:gd name="T0" fmla="*/ 45 w 46"/>
                  <a:gd name="T1" fmla="*/ 32 h 32"/>
                  <a:gd name="T2" fmla="*/ 46 w 46"/>
                  <a:gd name="T3" fmla="*/ 31 h 32"/>
                  <a:gd name="T4" fmla="*/ 39 w 46"/>
                  <a:gd name="T5" fmla="*/ 27 h 32"/>
                  <a:gd name="T6" fmla="*/ 34 w 46"/>
                  <a:gd name="T7" fmla="*/ 22 h 32"/>
                  <a:gd name="T8" fmla="*/ 28 w 46"/>
                  <a:gd name="T9" fmla="*/ 19 h 32"/>
                  <a:gd name="T10" fmla="*/ 24 w 46"/>
                  <a:gd name="T11" fmla="*/ 14 h 32"/>
                  <a:gd name="T12" fmla="*/ 19 w 46"/>
                  <a:gd name="T13" fmla="*/ 10 h 32"/>
                  <a:gd name="T14" fmla="*/ 14 w 46"/>
                  <a:gd name="T15" fmla="*/ 7 h 32"/>
                  <a:gd name="T16" fmla="*/ 7 w 46"/>
                  <a:gd name="T17" fmla="*/ 3 h 32"/>
                  <a:gd name="T18" fmla="*/ 1 w 46"/>
                  <a:gd name="T19" fmla="*/ 0 h 32"/>
                  <a:gd name="T20" fmla="*/ 0 w 46"/>
                  <a:gd name="T21" fmla="*/ 1 h 32"/>
                  <a:gd name="T22" fmla="*/ 6 w 46"/>
                  <a:gd name="T23" fmla="*/ 4 h 32"/>
                  <a:gd name="T24" fmla="*/ 12 w 46"/>
                  <a:gd name="T25" fmla="*/ 7 h 32"/>
                  <a:gd name="T26" fmla="*/ 17 w 46"/>
                  <a:gd name="T27" fmla="*/ 11 h 32"/>
                  <a:gd name="T28" fmla="*/ 23 w 46"/>
                  <a:gd name="T29" fmla="*/ 16 h 32"/>
                  <a:gd name="T30" fmla="*/ 27 w 46"/>
                  <a:gd name="T31" fmla="*/ 20 h 32"/>
                  <a:gd name="T32" fmla="*/ 33 w 46"/>
                  <a:gd name="T33" fmla="*/ 25 h 32"/>
                  <a:gd name="T34" fmla="*/ 38 w 46"/>
                  <a:gd name="T35" fmla="*/ 28 h 32"/>
                  <a:gd name="T36" fmla="*/ 44 w 46"/>
                  <a:gd name="T37" fmla="*/ 32 h 32"/>
                  <a:gd name="T38" fmla="*/ 45 w 46"/>
                  <a:gd name="T39" fmla="*/ 31 h 32"/>
                  <a:gd name="T40" fmla="*/ 45 w 46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2">
                    <a:moveTo>
                      <a:pt x="45" y="32"/>
                    </a:moveTo>
                    <a:lnTo>
                      <a:pt x="46" y="31"/>
                    </a:lnTo>
                    <a:lnTo>
                      <a:pt x="39" y="27"/>
                    </a:lnTo>
                    <a:lnTo>
                      <a:pt x="34" y="22"/>
                    </a:lnTo>
                    <a:lnTo>
                      <a:pt x="28" y="19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4" y="7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7"/>
                    </a:lnTo>
                    <a:lnTo>
                      <a:pt x="17" y="11"/>
                    </a:lnTo>
                    <a:lnTo>
                      <a:pt x="23" y="16"/>
                    </a:lnTo>
                    <a:lnTo>
                      <a:pt x="27" y="20"/>
                    </a:lnTo>
                    <a:lnTo>
                      <a:pt x="33" y="25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5" y="31"/>
                    </a:ln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7" name="Freeform 2725">
                <a:extLst>
                  <a:ext uri="{FF2B5EF4-FFF2-40B4-BE49-F238E27FC236}">
                    <a16:creationId xmlns:a16="http://schemas.microsoft.com/office/drawing/2014/main" id="{3783B145-BD3E-46B0-AF2F-BB0F1D6C2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3822"/>
                <a:ext cx="27" cy="13"/>
              </a:xfrm>
              <a:custGeom>
                <a:avLst/>
                <a:gdLst>
                  <a:gd name="T0" fmla="*/ 2 w 81"/>
                  <a:gd name="T1" fmla="*/ 38 h 38"/>
                  <a:gd name="T2" fmla="*/ 15 w 81"/>
                  <a:gd name="T3" fmla="*/ 33 h 38"/>
                  <a:gd name="T4" fmla="*/ 25 w 81"/>
                  <a:gd name="T5" fmla="*/ 27 h 38"/>
                  <a:gd name="T6" fmla="*/ 33 w 81"/>
                  <a:gd name="T7" fmla="*/ 23 h 38"/>
                  <a:gd name="T8" fmla="*/ 42 w 81"/>
                  <a:gd name="T9" fmla="*/ 17 h 38"/>
                  <a:gd name="T10" fmla="*/ 49 w 81"/>
                  <a:gd name="T11" fmla="*/ 13 h 38"/>
                  <a:gd name="T12" fmla="*/ 58 w 81"/>
                  <a:gd name="T13" fmla="*/ 8 h 38"/>
                  <a:gd name="T14" fmla="*/ 69 w 81"/>
                  <a:gd name="T15" fmla="*/ 5 h 38"/>
                  <a:gd name="T16" fmla="*/ 81 w 81"/>
                  <a:gd name="T17" fmla="*/ 3 h 38"/>
                  <a:gd name="T18" fmla="*/ 81 w 81"/>
                  <a:gd name="T19" fmla="*/ 0 h 38"/>
                  <a:gd name="T20" fmla="*/ 69 w 81"/>
                  <a:gd name="T21" fmla="*/ 4 h 38"/>
                  <a:gd name="T22" fmla="*/ 56 w 81"/>
                  <a:gd name="T23" fmla="*/ 7 h 38"/>
                  <a:gd name="T24" fmla="*/ 48 w 81"/>
                  <a:gd name="T25" fmla="*/ 12 h 38"/>
                  <a:gd name="T26" fmla="*/ 41 w 81"/>
                  <a:gd name="T27" fmla="*/ 15 h 38"/>
                  <a:gd name="T28" fmla="*/ 32 w 81"/>
                  <a:gd name="T29" fmla="*/ 20 h 38"/>
                  <a:gd name="T30" fmla="*/ 23 w 81"/>
                  <a:gd name="T31" fmla="*/ 26 h 38"/>
                  <a:gd name="T32" fmla="*/ 12 w 81"/>
                  <a:gd name="T33" fmla="*/ 32 h 38"/>
                  <a:gd name="T34" fmla="*/ 0 w 81"/>
                  <a:gd name="T35" fmla="*/ 36 h 38"/>
                  <a:gd name="T36" fmla="*/ 2 w 8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8">
                    <a:moveTo>
                      <a:pt x="2" y="38"/>
                    </a:moveTo>
                    <a:lnTo>
                      <a:pt x="15" y="33"/>
                    </a:lnTo>
                    <a:lnTo>
                      <a:pt x="25" y="27"/>
                    </a:lnTo>
                    <a:lnTo>
                      <a:pt x="33" y="23"/>
                    </a:lnTo>
                    <a:lnTo>
                      <a:pt x="42" y="17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9" y="5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69" y="4"/>
                    </a:lnTo>
                    <a:lnTo>
                      <a:pt x="56" y="7"/>
                    </a:lnTo>
                    <a:lnTo>
                      <a:pt x="48" y="12"/>
                    </a:lnTo>
                    <a:lnTo>
                      <a:pt x="41" y="15"/>
                    </a:lnTo>
                    <a:lnTo>
                      <a:pt x="32" y="20"/>
                    </a:lnTo>
                    <a:lnTo>
                      <a:pt x="23" y="26"/>
                    </a:lnTo>
                    <a:lnTo>
                      <a:pt x="12" y="32"/>
                    </a:lnTo>
                    <a:lnTo>
                      <a:pt x="0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8" name="Freeform 2726">
                <a:extLst>
                  <a:ext uri="{FF2B5EF4-FFF2-40B4-BE49-F238E27FC236}">
                    <a16:creationId xmlns:a16="http://schemas.microsoft.com/office/drawing/2014/main" id="{F91083EF-11AC-4E00-9610-B16631AD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792"/>
                <a:ext cx="37" cy="11"/>
              </a:xfrm>
              <a:custGeom>
                <a:avLst/>
                <a:gdLst>
                  <a:gd name="T0" fmla="*/ 3 w 110"/>
                  <a:gd name="T1" fmla="*/ 6 h 35"/>
                  <a:gd name="T2" fmla="*/ 15 w 110"/>
                  <a:gd name="T3" fmla="*/ 3 h 35"/>
                  <a:gd name="T4" fmla="*/ 26 w 110"/>
                  <a:gd name="T5" fmla="*/ 2 h 35"/>
                  <a:gd name="T6" fmla="*/ 40 w 110"/>
                  <a:gd name="T7" fmla="*/ 4 h 35"/>
                  <a:gd name="T8" fmla="*/ 53 w 110"/>
                  <a:gd name="T9" fmla="*/ 7 h 35"/>
                  <a:gd name="T10" fmla="*/ 66 w 110"/>
                  <a:gd name="T11" fmla="*/ 13 h 35"/>
                  <a:gd name="T12" fmla="*/ 80 w 110"/>
                  <a:gd name="T13" fmla="*/ 20 h 35"/>
                  <a:gd name="T14" fmla="*/ 95 w 110"/>
                  <a:gd name="T15" fmla="*/ 27 h 35"/>
                  <a:gd name="T16" fmla="*/ 109 w 110"/>
                  <a:gd name="T17" fmla="*/ 35 h 35"/>
                  <a:gd name="T18" fmla="*/ 110 w 110"/>
                  <a:gd name="T19" fmla="*/ 33 h 35"/>
                  <a:gd name="T20" fmla="*/ 96 w 110"/>
                  <a:gd name="T21" fmla="*/ 26 h 35"/>
                  <a:gd name="T22" fmla="*/ 81 w 110"/>
                  <a:gd name="T23" fmla="*/ 18 h 35"/>
                  <a:gd name="T24" fmla="*/ 68 w 110"/>
                  <a:gd name="T25" fmla="*/ 12 h 35"/>
                  <a:gd name="T26" fmla="*/ 54 w 110"/>
                  <a:gd name="T27" fmla="*/ 6 h 35"/>
                  <a:gd name="T28" fmla="*/ 40 w 110"/>
                  <a:gd name="T29" fmla="*/ 3 h 35"/>
                  <a:gd name="T30" fmla="*/ 26 w 110"/>
                  <a:gd name="T31" fmla="*/ 0 h 35"/>
                  <a:gd name="T32" fmla="*/ 15 w 110"/>
                  <a:gd name="T33" fmla="*/ 0 h 35"/>
                  <a:gd name="T34" fmla="*/ 0 w 110"/>
                  <a:gd name="T35" fmla="*/ 5 h 35"/>
                  <a:gd name="T36" fmla="*/ 3 w 110"/>
                  <a:gd name="T3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35">
                    <a:moveTo>
                      <a:pt x="3" y="6"/>
                    </a:moveTo>
                    <a:lnTo>
                      <a:pt x="15" y="3"/>
                    </a:lnTo>
                    <a:lnTo>
                      <a:pt x="26" y="2"/>
                    </a:lnTo>
                    <a:lnTo>
                      <a:pt x="40" y="4"/>
                    </a:lnTo>
                    <a:lnTo>
                      <a:pt x="53" y="7"/>
                    </a:lnTo>
                    <a:lnTo>
                      <a:pt x="66" y="13"/>
                    </a:lnTo>
                    <a:lnTo>
                      <a:pt x="80" y="20"/>
                    </a:lnTo>
                    <a:lnTo>
                      <a:pt x="95" y="27"/>
                    </a:lnTo>
                    <a:lnTo>
                      <a:pt x="109" y="35"/>
                    </a:lnTo>
                    <a:lnTo>
                      <a:pt x="110" y="33"/>
                    </a:lnTo>
                    <a:lnTo>
                      <a:pt x="96" y="26"/>
                    </a:lnTo>
                    <a:lnTo>
                      <a:pt x="81" y="18"/>
                    </a:lnTo>
                    <a:lnTo>
                      <a:pt x="68" y="12"/>
                    </a:lnTo>
                    <a:lnTo>
                      <a:pt x="54" y="6"/>
                    </a:lnTo>
                    <a:lnTo>
                      <a:pt x="40" y="3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9" name="Freeform 2727">
                <a:extLst>
                  <a:ext uri="{FF2B5EF4-FFF2-40B4-BE49-F238E27FC236}">
                    <a16:creationId xmlns:a16="http://schemas.microsoft.com/office/drawing/2014/main" id="{BB8E0634-34A7-4930-A46E-B44EA08B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275"/>
                <a:ext cx="24" cy="15"/>
              </a:xfrm>
              <a:custGeom>
                <a:avLst/>
                <a:gdLst>
                  <a:gd name="T0" fmla="*/ 1 w 73"/>
                  <a:gd name="T1" fmla="*/ 43 h 43"/>
                  <a:gd name="T2" fmla="*/ 11 w 73"/>
                  <a:gd name="T3" fmla="*/ 36 h 43"/>
                  <a:gd name="T4" fmla="*/ 21 w 73"/>
                  <a:gd name="T5" fmla="*/ 28 h 43"/>
                  <a:gd name="T6" fmla="*/ 31 w 73"/>
                  <a:gd name="T7" fmla="*/ 23 h 43"/>
                  <a:gd name="T8" fmla="*/ 40 w 73"/>
                  <a:gd name="T9" fmla="*/ 17 h 43"/>
                  <a:gd name="T10" fmla="*/ 49 w 73"/>
                  <a:gd name="T11" fmla="*/ 12 h 43"/>
                  <a:gd name="T12" fmla="*/ 58 w 73"/>
                  <a:gd name="T13" fmla="*/ 7 h 43"/>
                  <a:gd name="T14" fmla="*/ 67 w 73"/>
                  <a:gd name="T15" fmla="*/ 4 h 43"/>
                  <a:gd name="T16" fmla="*/ 73 w 73"/>
                  <a:gd name="T17" fmla="*/ 2 h 43"/>
                  <a:gd name="T18" fmla="*/ 73 w 73"/>
                  <a:gd name="T19" fmla="*/ 0 h 43"/>
                  <a:gd name="T20" fmla="*/ 65 w 73"/>
                  <a:gd name="T21" fmla="*/ 3 h 43"/>
                  <a:gd name="T22" fmla="*/ 57 w 73"/>
                  <a:gd name="T23" fmla="*/ 6 h 43"/>
                  <a:gd name="T24" fmla="*/ 48 w 73"/>
                  <a:gd name="T25" fmla="*/ 11 h 43"/>
                  <a:gd name="T26" fmla="*/ 39 w 73"/>
                  <a:gd name="T27" fmla="*/ 15 h 43"/>
                  <a:gd name="T28" fmla="*/ 30 w 73"/>
                  <a:gd name="T29" fmla="*/ 22 h 43"/>
                  <a:gd name="T30" fmla="*/ 20 w 73"/>
                  <a:gd name="T31" fmla="*/ 27 h 43"/>
                  <a:gd name="T32" fmla="*/ 9 w 73"/>
                  <a:gd name="T33" fmla="*/ 35 h 43"/>
                  <a:gd name="T34" fmla="*/ 0 w 73"/>
                  <a:gd name="T35" fmla="*/ 42 h 43"/>
                  <a:gd name="T36" fmla="*/ 1 w 73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1" y="43"/>
                    </a:moveTo>
                    <a:lnTo>
                      <a:pt x="11" y="36"/>
                    </a:lnTo>
                    <a:lnTo>
                      <a:pt x="21" y="28"/>
                    </a:lnTo>
                    <a:lnTo>
                      <a:pt x="31" y="23"/>
                    </a:lnTo>
                    <a:lnTo>
                      <a:pt x="40" y="17"/>
                    </a:lnTo>
                    <a:lnTo>
                      <a:pt x="49" y="12"/>
                    </a:lnTo>
                    <a:lnTo>
                      <a:pt x="58" y="7"/>
                    </a:lnTo>
                    <a:lnTo>
                      <a:pt x="67" y="4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8" y="11"/>
                    </a:lnTo>
                    <a:lnTo>
                      <a:pt x="39" y="15"/>
                    </a:lnTo>
                    <a:lnTo>
                      <a:pt x="30" y="22"/>
                    </a:lnTo>
                    <a:lnTo>
                      <a:pt x="20" y="27"/>
                    </a:lnTo>
                    <a:lnTo>
                      <a:pt x="9" y="35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0" name="Freeform 2728">
                <a:extLst>
                  <a:ext uri="{FF2B5EF4-FFF2-40B4-BE49-F238E27FC236}">
                    <a16:creationId xmlns:a16="http://schemas.microsoft.com/office/drawing/2014/main" id="{AF95CC9D-FBF3-4125-B729-9B9525D5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289"/>
                <a:ext cx="7" cy="29"/>
              </a:xfrm>
              <a:custGeom>
                <a:avLst/>
                <a:gdLst>
                  <a:gd name="T0" fmla="*/ 2 w 23"/>
                  <a:gd name="T1" fmla="*/ 86 h 86"/>
                  <a:gd name="T2" fmla="*/ 1 w 23"/>
                  <a:gd name="T3" fmla="*/ 73 h 86"/>
                  <a:gd name="T4" fmla="*/ 2 w 23"/>
                  <a:gd name="T5" fmla="*/ 59 h 86"/>
                  <a:gd name="T6" fmla="*/ 4 w 23"/>
                  <a:gd name="T7" fmla="*/ 46 h 86"/>
                  <a:gd name="T8" fmla="*/ 5 w 23"/>
                  <a:gd name="T9" fmla="*/ 35 h 86"/>
                  <a:gd name="T10" fmla="*/ 9 w 23"/>
                  <a:gd name="T11" fmla="*/ 25 h 86"/>
                  <a:gd name="T12" fmla="*/ 12 w 23"/>
                  <a:gd name="T13" fmla="*/ 16 h 86"/>
                  <a:gd name="T14" fmla="*/ 17 w 23"/>
                  <a:gd name="T15" fmla="*/ 8 h 86"/>
                  <a:gd name="T16" fmla="*/ 23 w 23"/>
                  <a:gd name="T17" fmla="*/ 2 h 86"/>
                  <a:gd name="T18" fmla="*/ 21 w 23"/>
                  <a:gd name="T19" fmla="*/ 0 h 86"/>
                  <a:gd name="T20" fmla="*/ 15 w 23"/>
                  <a:gd name="T21" fmla="*/ 7 h 86"/>
                  <a:gd name="T22" fmla="*/ 11 w 23"/>
                  <a:gd name="T23" fmla="*/ 13 h 86"/>
                  <a:gd name="T24" fmla="*/ 7 w 23"/>
                  <a:gd name="T25" fmla="*/ 25 h 86"/>
                  <a:gd name="T26" fmla="*/ 4 w 23"/>
                  <a:gd name="T27" fmla="*/ 35 h 86"/>
                  <a:gd name="T28" fmla="*/ 2 w 23"/>
                  <a:gd name="T29" fmla="*/ 46 h 86"/>
                  <a:gd name="T30" fmla="*/ 1 w 23"/>
                  <a:gd name="T31" fmla="*/ 59 h 86"/>
                  <a:gd name="T32" fmla="*/ 0 w 23"/>
                  <a:gd name="T33" fmla="*/ 73 h 86"/>
                  <a:gd name="T34" fmla="*/ 1 w 23"/>
                  <a:gd name="T35" fmla="*/ 86 h 86"/>
                  <a:gd name="T36" fmla="*/ 2 w 23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86">
                    <a:moveTo>
                      <a:pt x="2" y="86"/>
                    </a:moveTo>
                    <a:lnTo>
                      <a:pt x="1" y="73"/>
                    </a:lnTo>
                    <a:lnTo>
                      <a:pt x="2" y="59"/>
                    </a:lnTo>
                    <a:lnTo>
                      <a:pt x="4" y="46"/>
                    </a:lnTo>
                    <a:lnTo>
                      <a:pt x="5" y="35"/>
                    </a:lnTo>
                    <a:lnTo>
                      <a:pt x="9" y="25"/>
                    </a:lnTo>
                    <a:lnTo>
                      <a:pt x="12" y="16"/>
                    </a:lnTo>
                    <a:lnTo>
                      <a:pt x="17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5" y="7"/>
                    </a:lnTo>
                    <a:lnTo>
                      <a:pt x="11" y="13"/>
                    </a:lnTo>
                    <a:lnTo>
                      <a:pt x="7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1" name="Freeform 2729">
                <a:extLst>
                  <a:ext uri="{FF2B5EF4-FFF2-40B4-BE49-F238E27FC236}">
                    <a16:creationId xmlns:a16="http://schemas.microsoft.com/office/drawing/2014/main" id="{B445C44C-E9A4-4C91-AE28-0426666A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298"/>
                <a:ext cx="9" cy="22"/>
              </a:xfrm>
              <a:custGeom>
                <a:avLst/>
                <a:gdLst>
                  <a:gd name="T0" fmla="*/ 0 w 27"/>
                  <a:gd name="T1" fmla="*/ 1 h 66"/>
                  <a:gd name="T2" fmla="*/ 0 w 27"/>
                  <a:gd name="T3" fmla="*/ 0 h 66"/>
                  <a:gd name="T4" fmla="*/ 3 w 27"/>
                  <a:gd name="T5" fmla="*/ 9 h 66"/>
                  <a:gd name="T6" fmla="*/ 7 w 27"/>
                  <a:gd name="T7" fmla="*/ 17 h 66"/>
                  <a:gd name="T8" fmla="*/ 12 w 27"/>
                  <a:gd name="T9" fmla="*/ 26 h 66"/>
                  <a:gd name="T10" fmla="*/ 16 w 27"/>
                  <a:gd name="T11" fmla="*/ 33 h 66"/>
                  <a:gd name="T12" fmla="*/ 21 w 27"/>
                  <a:gd name="T13" fmla="*/ 42 h 66"/>
                  <a:gd name="T14" fmla="*/ 24 w 27"/>
                  <a:gd name="T15" fmla="*/ 50 h 66"/>
                  <a:gd name="T16" fmla="*/ 25 w 27"/>
                  <a:gd name="T17" fmla="*/ 58 h 66"/>
                  <a:gd name="T18" fmla="*/ 25 w 27"/>
                  <a:gd name="T19" fmla="*/ 66 h 66"/>
                  <a:gd name="T20" fmla="*/ 27 w 27"/>
                  <a:gd name="T21" fmla="*/ 66 h 66"/>
                  <a:gd name="T22" fmla="*/ 27 w 27"/>
                  <a:gd name="T23" fmla="*/ 58 h 66"/>
                  <a:gd name="T24" fmla="*/ 26 w 27"/>
                  <a:gd name="T25" fmla="*/ 50 h 66"/>
                  <a:gd name="T26" fmla="*/ 23 w 27"/>
                  <a:gd name="T27" fmla="*/ 41 h 66"/>
                  <a:gd name="T28" fmla="*/ 18 w 27"/>
                  <a:gd name="T29" fmla="*/ 32 h 66"/>
                  <a:gd name="T30" fmla="*/ 14 w 27"/>
                  <a:gd name="T31" fmla="*/ 23 h 66"/>
                  <a:gd name="T32" fmla="*/ 8 w 27"/>
                  <a:gd name="T33" fmla="*/ 16 h 66"/>
                  <a:gd name="T34" fmla="*/ 5 w 27"/>
                  <a:gd name="T35" fmla="*/ 8 h 66"/>
                  <a:gd name="T36" fmla="*/ 1 w 27"/>
                  <a:gd name="T37" fmla="*/ 0 h 66"/>
                  <a:gd name="T38" fmla="*/ 1 w 27"/>
                  <a:gd name="T39" fmla="*/ 0 h 66"/>
                  <a:gd name="T40" fmla="*/ 0 w 27"/>
                  <a:gd name="T4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66">
                    <a:moveTo>
                      <a:pt x="0" y="1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6"/>
                    </a:lnTo>
                    <a:lnTo>
                      <a:pt x="16" y="33"/>
                    </a:lnTo>
                    <a:lnTo>
                      <a:pt x="21" y="42"/>
                    </a:lnTo>
                    <a:lnTo>
                      <a:pt x="24" y="50"/>
                    </a:lnTo>
                    <a:lnTo>
                      <a:pt x="25" y="58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7" y="58"/>
                    </a:lnTo>
                    <a:lnTo>
                      <a:pt x="26" y="50"/>
                    </a:lnTo>
                    <a:lnTo>
                      <a:pt x="23" y="41"/>
                    </a:lnTo>
                    <a:lnTo>
                      <a:pt x="18" y="32"/>
                    </a:lnTo>
                    <a:lnTo>
                      <a:pt x="14" y="23"/>
                    </a:lnTo>
                    <a:lnTo>
                      <a:pt x="8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2" name="Freeform 2730">
                <a:extLst>
                  <a:ext uri="{FF2B5EF4-FFF2-40B4-BE49-F238E27FC236}">
                    <a16:creationId xmlns:a16="http://schemas.microsoft.com/office/drawing/2014/main" id="{5696655E-511A-4539-A092-819A3928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281"/>
                <a:ext cx="14" cy="17"/>
              </a:xfrm>
              <a:custGeom>
                <a:avLst/>
                <a:gdLst>
                  <a:gd name="T0" fmla="*/ 0 w 42"/>
                  <a:gd name="T1" fmla="*/ 1 h 52"/>
                  <a:gd name="T2" fmla="*/ 5 w 42"/>
                  <a:gd name="T3" fmla="*/ 7 h 52"/>
                  <a:gd name="T4" fmla="*/ 11 w 42"/>
                  <a:gd name="T5" fmla="*/ 13 h 52"/>
                  <a:gd name="T6" fmla="*/ 16 w 42"/>
                  <a:gd name="T7" fmla="*/ 19 h 52"/>
                  <a:gd name="T8" fmla="*/ 23 w 42"/>
                  <a:gd name="T9" fmla="*/ 25 h 52"/>
                  <a:gd name="T10" fmla="*/ 28 w 42"/>
                  <a:gd name="T11" fmla="*/ 32 h 52"/>
                  <a:gd name="T12" fmla="*/ 32 w 42"/>
                  <a:gd name="T13" fmla="*/ 40 h 52"/>
                  <a:gd name="T14" fmla="*/ 37 w 42"/>
                  <a:gd name="T15" fmla="*/ 45 h 52"/>
                  <a:gd name="T16" fmla="*/ 40 w 42"/>
                  <a:gd name="T17" fmla="*/ 52 h 52"/>
                  <a:gd name="T18" fmla="*/ 42 w 42"/>
                  <a:gd name="T19" fmla="*/ 51 h 52"/>
                  <a:gd name="T20" fmla="*/ 38 w 42"/>
                  <a:gd name="T21" fmla="*/ 44 h 52"/>
                  <a:gd name="T22" fmla="*/ 34 w 42"/>
                  <a:gd name="T23" fmla="*/ 37 h 52"/>
                  <a:gd name="T24" fmla="*/ 29 w 42"/>
                  <a:gd name="T25" fmla="*/ 31 h 52"/>
                  <a:gd name="T26" fmla="*/ 24 w 42"/>
                  <a:gd name="T27" fmla="*/ 24 h 52"/>
                  <a:gd name="T28" fmla="*/ 18 w 42"/>
                  <a:gd name="T29" fmla="*/ 18 h 52"/>
                  <a:gd name="T30" fmla="*/ 12 w 42"/>
                  <a:gd name="T31" fmla="*/ 11 h 52"/>
                  <a:gd name="T32" fmla="*/ 6 w 42"/>
                  <a:gd name="T33" fmla="*/ 5 h 52"/>
                  <a:gd name="T34" fmla="*/ 2 w 42"/>
                  <a:gd name="T35" fmla="*/ 0 h 52"/>
                  <a:gd name="T36" fmla="*/ 0 w 42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2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6" y="19"/>
                    </a:lnTo>
                    <a:lnTo>
                      <a:pt x="23" y="25"/>
                    </a:lnTo>
                    <a:lnTo>
                      <a:pt x="28" y="32"/>
                    </a:lnTo>
                    <a:lnTo>
                      <a:pt x="32" y="40"/>
                    </a:lnTo>
                    <a:lnTo>
                      <a:pt x="37" y="45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4" y="37"/>
                    </a:lnTo>
                    <a:lnTo>
                      <a:pt x="29" y="31"/>
                    </a:lnTo>
                    <a:lnTo>
                      <a:pt x="24" y="24"/>
                    </a:lnTo>
                    <a:lnTo>
                      <a:pt x="18" y="18"/>
                    </a:lnTo>
                    <a:lnTo>
                      <a:pt x="12" y="11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3" name="Freeform 2731">
                <a:extLst>
                  <a:ext uri="{FF2B5EF4-FFF2-40B4-BE49-F238E27FC236}">
                    <a16:creationId xmlns:a16="http://schemas.microsoft.com/office/drawing/2014/main" id="{842A0EB2-B72A-4115-B834-F795FFAF2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79"/>
                <a:ext cx="104" cy="60"/>
              </a:xfrm>
              <a:custGeom>
                <a:avLst/>
                <a:gdLst>
                  <a:gd name="T0" fmla="*/ 35 w 312"/>
                  <a:gd name="T1" fmla="*/ 34 h 182"/>
                  <a:gd name="T2" fmla="*/ 57 w 312"/>
                  <a:gd name="T3" fmla="*/ 14 h 182"/>
                  <a:gd name="T4" fmla="*/ 70 w 312"/>
                  <a:gd name="T5" fmla="*/ 1 h 182"/>
                  <a:gd name="T6" fmla="*/ 91 w 312"/>
                  <a:gd name="T7" fmla="*/ 2 h 182"/>
                  <a:gd name="T8" fmla="*/ 120 w 312"/>
                  <a:gd name="T9" fmla="*/ 11 h 182"/>
                  <a:gd name="T10" fmla="*/ 140 w 312"/>
                  <a:gd name="T11" fmla="*/ 14 h 182"/>
                  <a:gd name="T12" fmla="*/ 156 w 312"/>
                  <a:gd name="T13" fmla="*/ 16 h 182"/>
                  <a:gd name="T14" fmla="*/ 170 w 312"/>
                  <a:gd name="T15" fmla="*/ 17 h 182"/>
                  <a:gd name="T16" fmla="*/ 181 w 312"/>
                  <a:gd name="T17" fmla="*/ 18 h 182"/>
                  <a:gd name="T18" fmla="*/ 193 w 312"/>
                  <a:gd name="T19" fmla="*/ 18 h 182"/>
                  <a:gd name="T20" fmla="*/ 207 w 312"/>
                  <a:gd name="T21" fmla="*/ 19 h 182"/>
                  <a:gd name="T22" fmla="*/ 223 w 312"/>
                  <a:gd name="T23" fmla="*/ 19 h 182"/>
                  <a:gd name="T24" fmla="*/ 250 w 312"/>
                  <a:gd name="T25" fmla="*/ 94 h 182"/>
                  <a:gd name="T26" fmla="*/ 259 w 312"/>
                  <a:gd name="T27" fmla="*/ 122 h 182"/>
                  <a:gd name="T28" fmla="*/ 281 w 312"/>
                  <a:gd name="T29" fmla="*/ 145 h 182"/>
                  <a:gd name="T30" fmla="*/ 302 w 312"/>
                  <a:gd name="T31" fmla="*/ 165 h 182"/>
                  <a:gd name="T32" fmla="*/ 312 w 312"/>
                  <a:gd name="T33" fmla="*/ 182 h 182"/>
                  <a:gd name="T34" fmla="*/ 288 w 312"/>
                  <a:gd name="T35" fmla="*/ 181 h 182"/>
                  <a:gd name="T36" fmla="*/ 266 w 312"/>
                  <a:gd name="T37" fmla="*/ 177 h 182"/>
                  <a:gd name="T38" fmla="*/ 246 w 312"/>
                  <a:gd name="T39" fmla="*/ 172 h 182"/>
                  <a:gd name="T40" fmla="*/ 228 w 312"/>
                  <a:gd name="T41" fmla="*/ 164 h 182"/>
                  <a:gd name="T42" fmla="*/ 211 w 312"/>
                  <a:gd name="T43" fmla="*/ 155 h 182"/>
                  <a:gd name="T44" fmla="*/ 194 w 312"/>
                  <a:gd name="T45" fmla="*/ 144 h 182"/>
                  <a:gd name="T46" fmla="*/ 178 w 312"/>
                  <a:gd name="T47" fmla="*/ 130 h 182"/>
                  <a:gd name="T48" fmla="*/ 161 w 312"/>
                  <a:gd name="T49" fmla="*/ 115 h 182"/>
                  <a:gd name="T50" fmla="*/ 141 w 312"/>
                  <a:gd name="T51" fmla="*/ 100 h 182"/>
                  <a:gd name="T52" fmla="*/ 125 w 312"/>
                  <a:gd name="T53" fmla="*/ 94 h 182"/>
                  <a:gd name="T54" fmla="*/ 107 w 312"/>
                  <a:gd name="T55" fmla="*/ 93 h 182"/>
                  <a:gd name="T56" fmla="*/ 90 w 312"/>
                  <a:gd name="T57" fmla="*/ 98 h 182"/>
                  <a:gd name="T58" fmla="*/ 70 w 312"/>
                  <a:gd name="T59" fmla="*/ 105 h 182"/>
                  <a:gd name="T60" fmla="*/ 50 w 312"/>
                  <a:gd name="T61" fmla="*/ 115 h 182"/>
                  <a:gd name="T62" fmla="*/ 26 w 312"/>
                  <a:gd name="T63" fmla="*/ 125 h 182"/>
                  <a:gd name="T64" fmla="*/ 0 w 312"/>
                  <a:gd name="T65" fmla="*/ 13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2" h="182">
                    <a:moveTo>
                      <a:pt x="16" y="44"/>
                    </a:moveTo>
                    <a:lnTo>
                      <a:pt x="35" y="34"/>
                    </a:lnTo>
                    <a:lnTo>
                      <a:pt x="48" y="23"/>
                    </a:lnTo>
                    <a:lnTo>
                      <a:pt x="57" y="14"/>
                    </a:lnTo>
                    <a:lnTo>
                      <a:pt x="64" y="6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9" y="10"/>
                    </a:lnTo>
                    <a:lnTo>
                      <a:pt x="120" y="11"/>
                    </a:lnTo>
                    <a:lnTo>
                      <a:pt x="131" y="13"/>
                    </a:lnTo>
                    <a:lnTo>
                      <a:pt x="140" y="14"/>
                    </a:lnTo>
                    <a:lnTo>
                      <a:pt x="148" y="15"/>
                    </a:lnTo>
                    <a:lnTo>
                      <a:pt x="156" y="16"/>
                    </a:lnTo>
                    <a:lnTo>
                      <a:pt x="163" y="16"/>
                    </a:lnTo>
                    <a:lnTo>
                      <a:pt x="170" y="17"/>
                    </a:lnTo>
                    <a:lnTo>
                      <a:pt x="175" y="18"/>
                    </a:lnTo>
                    <a:lnTo>
                      <a:pt x="181" y="18"/>
                    </a:lnTo>
                    <a:lnTo>
                      <a:pt x="186" y="18"/>
                    </a:lnTo>
                    <a:lnTo>
                      <a:pt x="193" y="18"/>
                    </a:lnTo>
                    <a:lnTo>
                      <a:pt x="200" y="19"/>
                    </a:lnTo>
                    <a:lnTo>
                      <a:pt x="207" y="19"/>
                    </a:lnTo>
                    <a:lnTo>
                      <a:pt x="214" y="19"/>
                    </a:lnTo>
                    <a:lnTo>
                      <a:pt x="223" y="19"/>
                    </a:lnTo>
                    <a:lnTo>
                      <a:pt x="233" y="19"/>
                    </a:lnTo>
                    <a:lnTo>
                      <a:pt x="250" y="94"/>
                    </a:lnTo>
                    <a:lnTo>
                      <a:pt x="254" y="109"/>
                    </a:lnTo>
                    <a:lnTo>
                      <a:pt x="259" y="122"/>
                    </a:lnTo>
                    <a:lnTo>
                      <a:pt x="269" y="135"/>
                    </a:lnTo>
                    <a:lnTo>
                      <a:pt x="281" y="145"/>
                    </a:lnTo>
                    <a:lnTo>
                      <a:pt x="292" y="155"/>
                    </a:lnTo>
                    <a:lnTo>
                      <a:pt x="302" y="165"/>
                    </a:lnTo>
                    <a:lnTo>
                      <a:pt x="310" y="174"/>
                    </a:lnTo>
                    <a:lnTo>
                      <a:pt x="312" y="182"/>
                    </a:lnTo>
                    <a:lnTo>
                      <a:pt x="298" y="182"/>
                    </a:lnTo>
                    <a:lnTo>
                      <a:pt x="288" y="181"/>
                    </a:lnTo>
                    <a:lnTo>
                      <a:pt x="277" y="180"/>
                    </a:lnTo>
                    <a:lnTo>
                      <a:pt x="266" y="177"/>
                    </a:lnTo>
                    <a:lnTo>
                      <a:pt x="257" y="174"/>
                    </a:lnTo>
                    <a:lnTo>
                      <a:pt x="246" y="172"/>
                    </a:lnTo>
                    <a:lnTo>
                      <a:pt x="237" y="168"/>
                    </a:lnTo>
                    <a:lnTo>
                      <a:pt x="228" y="164"/>
                    </a:lnTo>
                    <a:lnTo>
                      <a:pt x="220" y="161"/>
                    </a:lnTo>
                    <a:lnTo>
                      <a:pt x="211" y="155"/>
                    </a:lnTo>
                    <a:lnTo>
                      <a:pt x="203" y="149"/>
                    </a:lnTo>
                    <a:lnTo>
                      <a:pt x="194" y="144"/>
                    </a:lnTo>
                    <a:lnTo>
                      <a:pt x="186" y="137"/>
                    </a:lnTo>
                    <a:lnTo>
                      <a:pt x="178" y="130"/>
                    </a:lnTo>
                    <a:lnTo>
                      <a:pt x="170" y="122"/>
                    </a:lnTo>
                    <a:lnTo>
                      <a:pt x="161" y="115"/>
                    </a:lnTo>
                    <a:lnTo>
                      <a:pt x="150" y="107"/>
                    </a:lnTo>
                    <a:lnTo>
                      <a:pt x="141" y="100"/>
                    </a:lnTo>
                    <a:lnTo>
                      <a:pt x="134" y="97"/>
                    </a:lnTo>
                    <a:lnTo>
                      <a:pt x="125" y="94"/>
                    </a:lnTo>
                    <a:lnTo>
                      <a:pt x="117" y="93"/>
                    </a:lnTo>
                    <a:lnTo>
                      <a:pt x="107" y="93"/>
                    </a:lnTo>
                    <a:lnTo>
                      <a:pt x="99" y="96"/>
                    </a:lnTo>
                    <a:lnTo>
                      <a:pt x="90" y="98"/>
                    </a:lnTo>
                    <a:lnTo>
                      <a:pt x="80" y="100"/>
                    </a:lnTo>
                    <a:lnTo>
                      <a:pt x="70" y="105"/>
                    </a:lnTo>
                    <a:lnTo>
                      <a:pt x="61" y="109"/>
                    </a:lnTo>
                    <a:lnTo>
                      <a:pt x="50" y="115"/>
                    </a:lnTo>
                    <a:lnTo>
                      <a:pt x="38" y="119"/>
                    </a:lnTo>
                    <a:lnTo>
                      <a:pt x="26" y="125"/>
                    </a:lnTo>
                    <a:lnTo>
                      <a:pt x="15" y="129"/>
                    </a:lnTo>
                    <a:lnTo>
                      <a:pt x="0" y="134"/>
                    </a:ln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4" name="Freeform 2732">
                <a:extLst>
                  <a:ext uri="{FF2B5EF4-FFF2-40B4-BE49-F238E27FC236}">
                    <a16:creationId xmlns:a16="http://schemas.microsoft.com/office/drawing/2014/main" id="{213C8B37-8617-4932-B341-EE1C96229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778"/>
                <a:ext cx="32" cy="16"/>
              </a:xfrm>
              <a:custGeom>
                <a:avLst/>
                <a:gdLst>
                  <a:gd name="T0" fmla="*/ 93 w 94"/>
                  <a:gd name="T1" fmla="*/ 10 h 46"/>
                  <a:gd name="T2" fmla="*/ 94 w 94"/>
                  <a:gd name="T3" fmla="*/ 10 h 46"/>
                  <a:gd name="T4" fmla="*/ 76 w 94"/>
                  <a:gd name="T5" fmla="*/ 2 h 46"/>
                  <a:gd name="T6" fmla="*/ 62 w 94"/>
                  <a:gd name="T7" fmla="*/ 0 h 46"/>
                  <a:gd name="T8" fmla="*/ 53 w 94"/>
                  <a:gd name="T9" fmla="*/ 1 h 46"/>
                  <a:gd name="T10" fmla="*/ 47 w 94"/>
                  <a:gd name="T11" fmla="*/ 7 h 46"/>
                  <a:gd name="T12" fmla="*/ 40 w 94"/>
                  <a:gd name="T13" fmla="*/ 14 h 46"/>
                  <a:gd name="T14" fmla="*/ 31 w 94"/>
                  <a:gd name="T15" fmla="*/ 24 h 46"/>
                  <a:gd name="T16" fmla="*/ 19 w 94"/>
                  <a:gd name="T17" fmla="*/ 34 h 46"/>
                  <a:gd name="T18" fmla="*/ 0 w 94"/>
                  <a:gd name="T19" fmla="*/ 44 h 46"/>
                  <a:gd name="T20" fmla="*/ 1 w 94"/>
                  <a:gd name="T21" fmla="*/ 46 h 46"/>
                  <a:gd name="T22" fmla="*/ 20 w 94"/>
                  <a:gd name="T23" fmla="*/ 36 h 46"/>
                  <a:gd name="T24" fmla="*/ 34 w 94"/>
                  <a:gd name="T25" fmla="*/ 25 h 46"/>
                  <a:gd name="T26" fmla="*/ 43 w 94"/>
                  <a:gd name="T27" fmla="*/ 16 h 46"/>
                  <a:gd name="T28" fmla="*/ 48 w 94"/>
                  <a:gd name="T29" fmla="*/ 8 h 46"/>
                  <a:gd name="T30" fmla="*/ 55 w 94"/>
                  <a:gd name="T31" fmla="*/ 3 h 46"/>
                  <a:gd name="T32" fmla="*/ 62 w 94"/>
                  <a:gd name="T33" fmla="*/ 1 h 46"/>
                  <a:gd name="T34" fmla="*/ 74 w 94"/>
                  <a:gd name="T35" fmla="*/ 3 h 46"/>
                  <a:gd name="T36" fmla="*/ 92 w 94"/>
                  <a:gd name="T37" fmla="*/ 11 h 46"/>
                  <a:gd name="T38" fmla="*/ 93 w 94"/>
                  <a:gd name="T39" fmla="*/ 11 h 46"/>
                  <a:gd name="T40" fmla="*/ 93 w 94"/>
                  <a:gd name="T41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46">
                    <a:moveTo>
                      <a:pt x="93" y="10"/>
                    </a:moveTo>
                    <a:lnTo>
                      <a:pt x="94" y="10"/>
                    </a:lnTo>
                    <a:lnTo>
                      <a:pt x="76" y="2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7" y="7"/>
                    </a:lnTo>
                    <a:lnTo>
                      <a:pt x="40" y="14"/>
                    </a:lnTo>
                    <a:lnTo>
                      <a:pt x="31" y="24"/>
                    </a:lnTo>
                    <a:lnTo>
                      <a:pt x="19" y="34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0" y="36"/>
                    </a:lnTo>
                    <a:lnTo>
                      <a:pt x="34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55" y="3"/>
                    </a:lnTo>
                    <a:lnTo>
                      <a:pt x="62" y="1"/>
                    </a:lnTo>
                    <a:lnTo>
                      <a:pt x="74" y="3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5" name="Freeform 2733">
                <a:extLst>
                  <a:ext uri="{FF2B5EF4-FFF2-40B4-BE49-F238E27FC236}">
                    <a16:creationId xmlns:a16="http://schemas.microsoft.com/office/drawing/2014/main" id="{34A1437F-F193-4A74-8F62-306558DA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782"/>
                <a:ext cx="41" cy="3"/>
              </a:xfrm>
              <a:custGeom>
                <a:avLst/>
                <a:gdLst>
                  <a:gd name="T0" fmla="*/ 125 w 125"/>
                  <a:gd name="T1" fmla="*/ 10 h 10"/>
                  <a:gd name="T2" fmla="*/ 123 w 125"/>
                  <a:gd name="T3" fmla="*/ 9 h 10"/>
                  <a:gd name="T4" fmla="*/ 113 w 125"/>
                  <a:gd name="T5" fmla="*/ 9 h 10"/>
                  <a:gd name="T6" fmla="*/ 104 w 125"/>
                  <a:gd name="T7" fmla="*/ 9 h 10"/>
                  <a:gd name="T8" fmla="*/ 97 w 125"/>
                  <a:gd name="T9" fmla="*/ 9 h 10"/>
                  <a:gd name="T10" fmla="*/ 90 w 125"/>
                  <a:gd name="T11" fmla="*/ 9 h 10"/>
                  <a:gd name="T12" fmla="*/ 83 w 125"/>
                  <a:gd name="T13" fmla="*/ 8 h 10"/>
                  <a:gd name="T14" fmla="*/ 77 w 125"/>
                  <a:gd name="T15" fmla="*/ 8 h 10"/>
                  <a:gd name="T16" fmla="*/ 72 w 125"/>
                  <a:gd name="T17" fmla="*/ 8 h 10"/>
                  <a:gd name="T18" fmla="*/ 65 w 125"/>
                  <a:gd name="T19" fmla="*/ 8 h 10"/>
                  <a:gd name="T20" fmla="*/ 60 w 125"/>
                  <a:gd name="T21" fmla="*/ 7 h 10"/>
                  <a:gd name="T22" fmla="*/ 54 w 125"/>
                  <a:gd name="T23" fmla="*/ 6 h 10"/>
                  <a:gd name="T24" fmla="*/ 47 w 125"/>
                  <a:gd name="T25" fmla="*/ 6 h 10"/>
                  <a:gd name="T26" fmla="*/ 40 w 125"/>
                  <a:gd name="T27" fmla="*/ 5 h 10"/>
                  <a:gd name="T28" fmla="*/ 30 w 125"/>
                  <a:gd name="T29" fmla="*/ 4 h 10"/>
                  <a:gd name="T30" fmla="*/ 21 w 125"/>
                  <a:gd name="T31" fmla="*/ 1 h 10"/>
                  <a:gd name="T32" fmla="*/ 11 w 125"/>
                  <a:gd name="T33" fmla="*/ 1 h 10"/>
                  <a:gd name="T34" fmla="*/ 0 w 125"/>
                  <a:gd name="T35" fmla="*/ 0 h 10"/>
                  <a:gd name="T36" fmla="*/ 0 w 125"/>
                  <a:gd name="T37" fmla="*/ 1 h 10"/>
                  <a:gd name="T38" fmla="*/ 11 w 125"/>
                  <a:gd name="T39" fmla="*/ 1 h 10"/>
                  <a:gd name="T40" fmla="*/ 21 w 125"/>
                  <a:gd name="T41" fmla="*/ 4 h 10"/>
                  <a:gd name="T42" fmla="*/ 30 w 125"/>
                  <a:gd name="T43" fmla="*/ 5 h 10"/>
                  <a:gd name="T44" fmla="*/ 40 w 125"/>
                  <a:gd name="T45" fmla="*/ 6 h 10"/>
                  <a:gd name="T46" fmla="*/ 47 w 125"/>
                  <a:gd name="T47" fmla="*/ 7 h 10"/>
                  <a:gd name="T48" fmla="*/ 54 w 125"/>
                  <a:gd name="T49" fmla="*/ 8 h 10"/>
                  <a:gd name="T50" fmla="*/ 60 w 125"/>
                  <a:gd name="T51" fmla="*/ 8 h 10"/>
                  <a:gd name="T52" fmla="*/ 65 w 125"/>
                  <a:gd name="T53" fmla="*/ 9 h 10"/>
                  <a:gd name="T54" fmla="*/ 72 w 125"/>
                  <a:gd name="T55" fmla="*/ 10 h 10"/>
                  <a:gd name="T56" fmla="*/ 77 w 125"/>
                  <a:gd name="T57" fmla="*/ 10 h 10"/>
                  <a:gd name="T58" fmla="*/ 83 w 125"/>
                  <a:gd name="T59" fmla="*/ 10 h 10"/>
                  <a:gd name="T60" fmla="*/ 90 w 125"/>
                  <a:gd name="T61" fmla="*/ 10 h 10"/>
                  <a:gd name="T62" fmla="*/ 97 w 125"/>
                  <a:gd name="T63" fmla="*/ 10 h 10"/>
                  <a:gd name="T64" fmla="*/ 104 w 125"/>
                  <a:gd name="T65" fmla="*/ 10 h 10"/>
                  <a:gd name="T66" fmla="*/ 113 w 125"/>
                  <a:gd name="T67" fmla="*/ 10 h 10"/>
                  <a:gd name="T68" fmla="*/ 123 w 125"/>
                  <a:gd name="T69" fmla="*/ 10 h 10"/>
                  <a:gd name="T70" fmla="*/ 122 w 125"/>
                  <a:gd name="T71" fmla="*/ 10 h 10"/>
                  <a:gd name="T72" fmla="*/ 125 w 125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0">
                    <a:moveTo>
                      <a:pt x="125" y="10"/>
                    </a:moveTo>
                    <a:lnTo>
                      <a:pt x="123" y="9"/>
                    </a:lnTo>
                    <a:lnTo>
                      <a:pt x="113" y="9"/>
                    </a:lnTo>
                    <a:lnTo>
                      <a:pt x="104" y="9"/>
                    </a:lnTo>
                    <a:lnTo>
                      <a:pt x="97" y="9"/>
                    </a:lnTo>
                    <a:lnTo>
                      <a:pt x="90" y="9"/>
                    </a:lnTo>
                    <a:lnTo>
                      <a:pt x="83" y="8"/>
                    </a:lnTo>
                    <a:lnTo>
                      <a:pt x="77" y="8"/>
                    </a:lnTo>
                    <a:lnTo>
                      <a:pt x="72" y="8"/>
                    </a:lnTo>
                    <a:lnTo>
                      <a:pt x="65" y="8"/>
                    </a:lnTo>
                    <a:lnTo>
                      <a:pt x="60" y="7"/>
                    </a:lnTo>
                    <a:lnTo>
                      <a:pt x="54" y="6"/>
                    </a:lnTo>
                    <a:lnTo>
                      <a:pt x="47" y="6"/>
                    </a:lnTo>
                    <a:lnTo>
                      <a:pt x="40" y="5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1" y="4"/>
                    </a:lnTo>
                    <a:lnTo>
                      <a:pt x="30" y="5"/>
                    </a:lnTo>
                    <a:lnTo>
                      <a:pt x="40" y="6"/>
                    </a:lnTo>
                    <a:lnTo>
                      <a:pt x="47" y="7"/>
                    </a:lnTo>
                    <a:lnTo>
                      <a:pt x="54" y="8"/>
                    </a:lnTo>
                    <a:lnTo>
                      <a:pt x="60" y="8"/>
                    </a:lnTo>
                    <a:lnTo>
                      <a:pt x="65" y="9"/>
                    </a:lnTo>
                    <a:lnTo>
                      <a:pt x="72" y="10"/>
                    </a:lnTo>
                    <a:lnTo>
                      <a:pt x="77" y="10"/>
                    </a:lnTo>
                    <a:lnTo>
                      <a:pt x="83" y="10"/>
                    </a:lnTo>
                    <a:lnTo>
                      <a:pt x="90" y="10"/>
                    </a:lnTo>
                    <a:lnTo>
                      <a:pt x="97" y="10"/>
                    </a:lnTo>
                    <a:lnTo>
                      <a:pt x="104" y="10"/>
                    </a:lnTo>
                    <a:lnTo>
                      <a:pt x="113" y="10"/>
                    </a:lnTo>
                    <a:lnTo>
                      <a:pt x="123" y="10"/>
                    </a:lnTo>
                    <a:lnTo>
                      <a:pt x="122" y="10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6" name="Freeform 2734">
                <a:extLst>
                  <a:ext uri="{FF2B5EF4-FFF2-40B4-BE49-F238E27FC236}">
                    <a16:creationId xmlns:a16="http://schemas.microsoft.com/office/drawing/2014/main" id="{A997510D-6EEB-426F-9551-68A9EBAD6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785"/>
                <a:ext cx="7" cy="25"/>
              </a:xfrm>
              <a:custGeom>
                <a:avLst/>
                <a:gdLst>
                  <a:gd name="T0" fmla="*/ 19 w 19"/>
                  <a:gd name="T1" fmla="*/ 75 h 75"/>
                  <a:gd name="T2" fmla="*/ 3 w 19"/>
                  <a:gd name="T3" fmla="*/ 0 h 75"/>
                  <a:gd name="T4" fmla="*/ 0 w 19"/>
                  <a:gd name="T5" fmla="*/ 0 h 75"/>
                  <a:gd name="T6" fmla="*/ 17 w 19"/>
                  <a:gd name="T7" fmla="*/ 75 h 75"/>
                  <a:gd name="T8" fmla="*/ 19 w 19"/>
                  <a:gd name="T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5">
                    <a:moveTo>
                      <a:pt x="19" y="7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7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7" name="Freeform 2735">
                <a:extLst>
                  <a:ext uri="{FF2B5EF4-FFF2-40B4-BE49-F238E27FC236}">
                    <a16:creationId xmlns:a16="http://schemas.microsoft.com/office/drawing/2014/main" id="{A373663A-A308-4D98-AC4E-39DCFC698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810"/>
                <a:ext cx="21" cy="29"/>
              </a:xfrm>
              <a:custGeom>
                <a:avLst/>
                <a:gdLst>
                  <a:gd name="T0" fmla="*/ 62 w 63"/>
                  <a:gd name="T1" fmla="*/ 88 h 88"/>
                  <a:gd name="T2" fmla="*/ 63 w 63"/>
                  <a:gd name="T3" fmla="*/ 88 h 88"/>
                  <a:gd name="T4" fmla="*/ 61 w 63"/>
                  <a:gd name="T5" fmla="*/ 79 h 88"/>
                  <a:gd name="T6" fmla="*/ 53 w 63"/>
                  <a:gd name="T7" fmla="*/ 69 h 88"/>
                  <a:gd name="T8" fmla="*/ 44 w 63"/>
                  <a:gd name="T9" fmla="*/ 60 h 88"/>
                  <a:gd name="T10" fmla="*/ 33 w 63"/>
                  <a:gd name="T11" fmla="*/ 51 h 88"/>
                  <a:gd name="T12" fmla="*/ 21 w 63"/>
                  <a:gd name="T13" fmla="*/ 40 h 88"/>
                  <a:gd name="T14" fmla="*/ 11 w 63"/>
                  <a:gd name="T15" fmla="*/ 27 h 88"/>
                  <a:gd name="T16" fmla="*/ 5 w 63"/>
                  <a:gd name="T17" fmla="*/ 15 h 88"/>
                  <a:gd name="T18" fmla="*/ 2 w 63"/>
                  <a:gd name="T19" fmla="*/ 0 h 88"/>
                  <a:gd name="T20" fmla="*/ 0 w 63"/>
                  <a:gd name="T21" fmla="*/ 0 h 88"/>
                  <a:gd name="T22" fmla="*/ 3 w 63"/>
                  <a:gd name="T23" fmla="*/ 15 h 88"/>
                  <a:gd name="T24" fmla="*/ 10 w 63"/>
                  <a:gd name="T25" fmla="*/ 28 h 88"/>
                  <a:gd name="T26" fmla="*/ 20 w 63"/>
                  <a:gd name="T27" fmla="*/ 41 h 88"/>
                  <a:gd name="T28" fmla="*/ 30 w 63"/>
                  <a:gd name="T29" fmla="*/ 51 h 88"/>
                  <a:gd name="T30" fmla="*/ 42 w 63"/>
                  <a:gd name="T31" fmla="*/ 61 h 88"/>
                  <a:gd name="T32" fmla="*/ 52 w 63"/>
                  <a:gd name="T33" fmla="*/ 71 h 88"/>
                  <a:gd name="T34" fmla="*/ 60 w 63"/>
                  <a:gd name="T35" fmla="*/ 80 h 88"/>
                  <a:gd name="T36" fmla="*/ 62 w 63"/>
                  <a:gd name="T37" fmla="*/ 88 h 88"/>
                  <a:gd name="T38" fmla="*/ 62 w 63"/>
                  <a:gd name="T39" fmla="*/ 87 h 88"/>
                  <a:gd name="T40" fmla="*/ 62 w 63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88">
                    <a:moveTo>
                      <a:pt x="62" y="88"/>
                    </a:moveTo>
                    <a:lnTo>
                      <a:pt x="63" y="88"/>
                    </a:lnTo>
                    <a:lnTo>
                      <a:pt x="61" y="79"/>
                    </a:lnTo>
                    <a:lnTo>
                      <a:pt x="53" y="69"/>
                    </a:lnTo>
                    <a:lnTo>
                      <a:pt x="44" y="60"/>
                    </a:lnTo>
                    <a:lnTo>
                      <a:pt x="33" y="51"/>
                    </a:lnTo>
                    <a:lnTo>
                      <a:pt x="21" y="40"/>
                    </a:lnTo>
                    <a:lnTo>
                      <a:pt x="11" y="27"/>
                    </a:lnTo>
                    <a:lnTo>
                      <a:pt x="5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5"/>
                    </a:lnTo>
                    <a:lnTo>
                      <a:pt x="10" y="28"/>
                    </a:lnTo>
                    <a:lnTo>
                      <a:pt x="20" y="41"/>
                    </a:lnTo>
                    <a:lnTo>
                      <a:pt x="30" y="51"/>
                    </a:lnTo>
                    <a:lnTo>
                      <a:pt x="42" y="61"/>
                    </a:lnTo>
                    <a:lnTo>
                      <a:pt x="52" y="71"/>
                    </a:lnTo>
                    <a:lnTo>
                      <a:pt x="60" y="80"/>
                    </a:lnTo>
                    <a:lnTo>
                      <a:pt x="62" y="88"/>
                    </a:lnTo>
                    <a:lnTo>
                      <a:pt x="62" y="87"/>
                    </a:lnTo>
                    <a:lnTo>
                      <a:pt x="6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8" name="Freeform 2736">
                <a:extLst>
                  <a:ext uri="{FF2B5EF4-FFF2-40B4-BE49-F238E27FC236}">
                    <a16:creationId xmlns:a16="http://schemas.microsoft.com/office/drawing/2014/main" id="{E5E586FA-E518-4F47-8E5F-A0C9A2866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16"/>
                <a:ext cx="50" cy="24"/>
              </a:xfrm>
              <a:custGeom>
                <a:avLst/>
                <a:gdLst>
                  <a:gd name="T0" fmla="*/ 0 w 151"/>
                  <a:gd name="T1" fmla="*/ 3 h 70"/>
                  <a:gd name="T2" fmla="*/ 9 w 151"/>
                  <a:gd name="T3" fmla="*/ 11 h 70"/>
                  <a:gd name="T4" fmla="*/ 16 w 151"/>
                  <a:gd name="T5" fmla="*/ 18 h 70"/>
                  <a:gd name="T6" fmla="*/ 25 w 151"/>
                  <a:gd name="T7" fmla="*/ 25 h 70"/>
                  <a:gd name="T8" fmla="*/ 33 w 151"/>
                  <a:gd name="T9" fmla="*/ 32 h 70"/>
                  <a:gd name="T10" fmla="*/ 42 w 151"/>
                  <a:gd name="T11" fmla="*/ 37 h 70"/>
                  <a:gd name="T12" fmla="*/ 50 w 151"/>
                  <a:gd name="T13" fmla="*/ 43 h 70"/>
                  <a:gd name="T14" fmla="*/ 59 w 151"/>
                  <a:gd name="T15" fmla="*/ 49 h 70"/>
                  <a:gd name="T16" fmla="*/ 67 w 151"/>
                  <a:gd name="T17" fmla="*/ 52 h 70"/>
                  <a:gd name="T18" fmla="*/ 76 w 151"/>
                  <a:gd name="T19" fmla="*/ 57 h 70"/>
                  <a:gd name="T20" fmla="*/ 86 w 151"/>
                  <a:gd name="T21" fmla="*/ 60 h 70"/>
                  <a:gd name="T22" fmla="*/ 96 w 151"/>
                  <a:gd name="T23" fmla="*/ 62 h 70"/>
                  <a:gd name="T24" fmla="*/ 105 w 151"/>
                  <a:gd name="T25" fmla="*/ 64 h 70"/>
                  <a:gd name="T26" fmla="*/ 116 w 151"/>
                  <a:gd name="T27" fmla="*/ 68 h 70"/>
                  <a:gd name="T28" fmla="*/ 127 w 151"/>
                  <a:gd name="T29" fmla="*/ 69 h 70"/>
                  <a:gd name="T30" fmla="*/ 137 w 151"/>
                  <a:gd name="T31" fmla="*/ 69 h 70"/>
                  <a:gd name="T32" fmla="*/ 151 w 151"/>
                  <a:gd name="T33" fmla="*/ 70 h 70"/>
                  <a:gd name="T34" fmla="*/ 151 w 151"/>
                  <a:gd name="T35" fmla="*/ 69 h 70"/>
                  <a:gd name="T36" fmla="*/ 137 w 151"/>
                  <a:gd name="T37" fmla="*/ 68 h 70"/>
                  <a:gd name="T38" fmla="*/ 127 w 151"/>
                  <a:gd name="T39" fmla="*/ 68 h 70"/>
                  <a:gd name="T40" fmla="*/ 116 w 151"/>
                  <a:gd name="T41" fmla="*/ 66 h 70"/>
                  <a:gd name="T42" fmla="*/ 105 w 151"/>
                  <a:gd name="T43" fmla="*/ 63 h 70"/>
                  <a:gd name="T44" fmla="*/ 96 w 151"/>
                  <a:gd name="T45" fmla="*/ 61 h 70"/>
                  <a:gd name="T46" fmla="*/ 86 w 151"/>
                  <a:gd name="T47" fmla="*/ 59 h 70"/>
                  <a:gd name="T48" fmla="*/ 77 w 151"/>
                  <a:gd name="T49" fmla="*/ 54 h 70"/>
                  <a:gd name="T50" fmla="*/ 69 w 151"/>
                  <a:gd name="T51" fmla="*/ 51 h 70"/>
                  <a:gd name="T52" fmla="*/ 61 w 151"/>
                  <a:gd name="T53" fmla="*/ 46 h 70"/>
                  <a:gd name="T54" fmla="*/ 52 w 151"/>
                  <a:gd name="T55" fmla="*/ 42 h 70"/>
                  <a:gd name="T56" fmla="*/ 42 w 151"/>
                  <a:gd name="T57" fmla="*/ 36 h 70"/>
                  <a:gd name="T58" fmla="*/ 35 w 151"/>
                  <a:gd name="T59" fmla="*/ 31 h 70"/>
                  <a:gd name="T60" fmla="*/ 26 w 151"/>
                  <a:gd name="T61" fmla="*/ 23 h 70"/>
                  <a:gd name="T62" fmla="*/ 19 w 151"/>
                  <a:gd name="T63" fmla="*/ 17 h 70"/>
                  <a:gd name="T64" fmla="*/ 10 w 151"/>
                  <a:gd name="T65" fmla="*/ 8 h 70"/>
                  <a:gd name="T66" fmla="*/ 0 w 151"/>
                  <a:gd name="T67" fmla="*/ 0 h 70"/>
                  <a:gd name="T68" fmla="*/ 0 w 151"/>
                  <a:gd name="T6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70">
                    <a:moveTo>
                      <a:pt x="0" y="3"/>
                    </a:moveTo>
                    <a:lnTo>
                      <a:pt x="9" y="11"/>
                    </a:lnTo>
                    <a:lnTo>
                      <a:pt x="16" y="18"/>
                    </a:lnTo>
                    <a:lnTo>
                      <a:pt x="25" y="25"/>
                    </a:lnTo>
                    <a:lnTo>
                      <a:pt x="33" y="32"/>
                    </a:lnTo>
                    <a:lnTo>
                      <a:pt x="42" y="37"/>
                    </a:lnTo>
                    <a:lnTo>
                      <a:pt x="50" y="43"/>
                    </a:lnTo>
                    <a:lnTo>
                      <a:pt x="59" y="49"/>
                    </a:lnTo>
                    <a:lnTo>
                      <a:pt x="67" y="52"/>
                    </a:lnTo>
                    <a:lnTo>
                      <a:pt x="76" y="57"/>
                    </a:lnTo>
                    <a:lnTo>
                      <a:pt x="86" y="60"/>
                    </a:lnTo>
                    <a:lnTo>
                      <a:pt x="96" y="62"/>
                    </a:lnTo>
                    <a:lnTo>
                      <a:pt x="105" y="64"/>
                    </a:lnTo>
                    <a:lnTo>
                      <a:pt x="116" y="68"/>
                    </a:lnTo>
                    <a:lnTo>
                      <a:pt x="127" y="69"/>
                    </a:lnTo>
                    <a:lnTo>
                      <a:pt x="137" y="69"/>
                    </a:lnTo>
                    <a:lnTo>
                      <a:pt x="151" y="70"/>
                    </a:lnTo>
                    <a:lnTo>
                      <a:pt x="151" y="69"/>
                    </a:lnTo>
                    <a:lnTo>
                      <a:pt x="137" y="68"/>
                    </a:lnTo>
                    <a:lnTo>
                      <a:pt x="127" y="68"/>
                    </a:lnTo>
                    <a:lnTo>
                      <a:pt x="116" y="66"/>
                    </a:lnTo>
                    <a:lnTo>
                      <a:pt x="105" y="63"/>
                    </a:lnTo>
                    <a:lnTo>
                      <a:pt x="96" y="61"/>
                    </a:lnTo>
                    <a:lnTo>
                      <a:pt x="86" y="59"/>
                    </a:lnTo>
                    <a:lnTo>
                      <a:pt x="77" y="54"/>
                    </a:lnTo>
                    <a:lnTo>
                      <a:pt x="69" y="51"/>
                    </a:lnTo>
                    <a:lnTo>
                      <a:pt x="61" y="46"/>
                    </a:lnTo>
                    <a:lnTo>
                      <a:pt x="52" y="42"/>
                    </a:lnTo>
                    <a:lnTo>
                      <a:pt x="42" y="36"/>
                    </a:lnTo>
                    <a:lnTo>
                      <a:pt x="35" y="31"/>
                    </a:lnTo>
                    <a:lnTo>
                      <a:pt x="26" y="23"/>
                    </a:lnTo>
                    <a:lnTo>
                      <a:pt x="19" y="17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9" name="Freeform 2737">
                <a:extLst>
                  <a:ext uri="{FF2B5EF4-FFF2-40B4-BE49-F238E27FC236}">
                    <a16:creationId xmlns:a16="http://schemas.microsoft.com/office/drawing/2014/main" id="{914D0317-D908-487F-AFA5-843D363C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809"/>
                <a:ext cx="53" cy="14"/>
              </a:xfrm>
              <a:custGeom>
                <a:avLst/>
                <a:gdLst>
                  <a:gd name="T0" fmla="*/ 0 w 160"/>
                  <a:gd name="T1" fmla="*/ 43 h 43"/>
                  <a:gd name="T2" fmla="*/ 2 w 160"/>
                  <a:gd name="T3" fmla="*/ 43 h 43"/>
                  <a:gd name="T4" fmla="*/ 15 w 160"/>
                  <a:gd name="T5" fmla="*/ 38 h 43"/>
                  <a:gd name="T6" fmla="*/ 27 w 160"/>
                  <a:gd name="T7" fmla="*/ 34 h 43"/>
                  <a:gd name="T8" fmla="*/ 39 w 160"/>
                  <a:gd name="T9" fmla="*/ 28 h 43"/>
                  <a:gd name="T10" fmla="*/ 51 w 160"/>
                  <a:gd name="T11" fmla="*/ 24 h 43"/>
                  <a:gd name="T12" fmla="*/ 61 w 160"/>
                  <a:gd name="T13" fmla="*/ 18 h 43"/>
                  <a:gd name="T14" fmla="*/ 71 w 160"/>
                  <a:gd name="T15" fmla="*/ 15 h 43"/>
                  <a:gd name="T16" fmla="*/ 80 w 160"/>
                  <a:gd name="T17" fmla="*/ 10 h 43"/>
                  <a:gd name="T18" fmla="*/ 89 w 160"/>
                  <a:gd name="T19" fmla="*/ 7 h 43"/>
                  <a:gd name="T20" fmla="*/ 97 w 160"/>
                  <a:gd name="T21" fmla="*/ 5 h 43"/>
                  <a:gd name="T22" fmla="*/ 106 w 160"/>
                  <a:gd name="T23" fmla="*/ 2 h 43"/>
                  <a:gd name="T24" fmla="*/ 115 w 160"/>
                  <a:gd name="T25" fmla="*/ 3 h 43"/>
                  <a:gd name="T26" fmla="*/ 124 w 160"/>
                  <a:gd name="T27" fmla="*/ 3 h 43"/>
                  <a:gd name="T28" fmla="*/ 132 w 160"/>
                  <a:gd name="T29" fmla="*/ 7 h 43"/>
                  <a:gd name="T30" fmla="*/ 139 w 160"/>
                  <a:gd name="T31" fmla="*/ 10 h 43"/>
                  <a:gd name="T32" fmla="*/ 148 w 160"/>
                  <a:gd name="T33" fmla="*/ 16 h 43"/>
                  <a:gd name="T34" fmla="*/ 159 w 160"/>
                  <a:gd name="T35" fmla="*/ 24 h 43"/>
                  <a:gd name="T36" fmla="*/ 160 w 160"/>
                  <a:gd name="T37" fmla="*/ 22 h 43"/>
                  <a:gd name="T38" fmla="*/ 151 w 160"/>
                  <a:gd name="T39" fmla="*/ 15 h 43"/>
                  <a:gd name="T40" fmla="*/ 142 w 160"/>
                  <a:gd name="T41" fmla="*/ 9 h 43"/>
                  <a:gd name="T42" fmla="*/ 134 w 160"/>
                  <a:gd name="T43" fmla="*/ 5 h 43"/>
                  <a:gd name="T44" fmla="*/ 124 w 160"/>
                  <a:gd name="T45" fmla="*/ 2 h 43"/>
                  <a:gd name="T46" fmla="*/ 115 w 160"/>
                  <a:gd name="T47" fmla="*/ 0 h 43"/>
                  <a:gd name="T48" fmla="*/ 106 w 160"/>
                  <a:gd name="T49" fmla="*/ 1 h 43"/>
                  <a:gd name="T50" fmla="*/ 97 w 160"/>
                  <a:gd name="T51" fmla="*/ 3 h 43"/>
                  <a:gd name="T52" fmla="*/ 89 w 160"/>
                  <a:gd name="T53" fmla="*/ 6 h 43"/>
                  <a:gd name="T54" fmla="*/ 79 w 160"/>
                  <a:gd name="T55" fmla="*/ 9 h 43"/>
                  <a:gd name="T56" fmla="*/ 69 w 160"/>
                  <a:gd name="T57" fmla="*/ 12 h 43"/>
                  <a:gd name="T58" fmla="*/ 60 w 160"/>
                  <a:gd name="T59" fmla="*/ 17 h 43"/>
                  <a:gd name="T60" fmla="*/ 50 w 160"/>
                  <a:gd name="T61" fmla="*/ 22 h 43"/>
                  <a:gd name="T62" fmla="*/ 37 w 160"/>
                  <a:gd name="T63" fmla="*/ 26 h 43"/>
                  <a:gd name="T64" fmla="*/ 25 w 160"/>
                  <a:gd name="T65" fmla="*/ 33 h 43"/>
                  <a:gd name="T66" fmla="*/ 13 w 160"/>
                  <a:gd name="T67" fmla="*/ 37 h 43"/>
                  <a:gd name="T68" fmla="*/ 0 w 160"/>
                  <a:gd name="T69" fmla="*/ 42 h 43"/>
                  <a:gd name="T70" fmla="*/ 2 w 160"/>
                  <a:gd name="T71" fmla="*/ 43 h 43"/>
                  <a:gd name="T72" fmla="*/ 0 w 160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43">
                    <a:moveTo>
                      <a:pt x="0" y="43"/>
                    </a:moveTo>
                    <a:lnTo>
                      <a:pt x="2" y="43"/>
                    </a:lnTo>
                    <a:lnTo>
                      <a:pt x="15" y="38"/>
                    </a:lnTo>
                    <a:lnTo>
                      <a:pt x="27" y="34"/>
                    </a:lnTo>
                    <a:lnTo>
                      <a:pt x="39" y="28"/>
                    </a:lnTo>
                    <a:lnTo>
                      <a:pt x="51" y="24"/>
                    </a:lnTo>
                    <a:lnTo>
                      <a:pt x="61" y="18"/>
                    </a:lnTo>
                    <a:lnTo>
                      <a:pt x="71" y="15"/>
                    </a:lnTo>
                    <a:lnTo>
                      <a:pt x="80" y="10"/>
                    </a:lnTo>
                    <a:lnTo>
                      <a:pt x="89" y="7"/>
                    </a:lnTo>
                    <a:lnTo>
                      <a:pt x="97" y="5"/>
                    </a:lnTo>
                    <a:lnTo>
                      <a:pt x="106" y="2"/>
                    </a:lnTo>
                    <a:lnTo>
                      <a:pt x="115" y="3"/>
                    </a:lnTo>
                    <a:lnTo>
                      <a:pt x="124" y="3"/>
                    </a:lnTo>
                    <a:lnTo>
                      <a:pt x="132" y="7"/>
                    </a:lnTo>
                    <a:lnTo>
                      <a:pt x="139" y="10"/>
                    </a:lnTo>
                    <a:lnTo>
                      <a:pt x="148" y="16"/>
                    </a:lnTo>
                    <a:lnTo>
                      <a:pt x="159" y="24"/>
                    </a:lnTo>
                    <a:lnTo>
                      <a:pt x="160" y="22"/>
                    </a:lnTo>
                    <a:lnTo>
                      <a:pt x="151" y="15"/>
                    </a:lnTo>
                    <a:lnTo>
                      <a:pt x="142" y="9"/>
                    </a:lnTo>
                    <a:lnTo>
                      <a:pt x="134" y="5"/>
                    </a:lnTo>
                    <a:lnTo>
                      <a:pt x="124" y="2"/>
                    </a:lnTo>
                    <a:lnTo>
                      <a:pt x="115" y="0"/>
                    </a:lnTo>
                    <a:lnTo>
                      <a:pt x="106" y="1"/>
                    </a:lnTo>
                    <a:lnTo>
                      <a:pt x="97" y="3"/>
                    </a:lnTo>
                    <a:lnTo>
                      <a:pt x="89" y="6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7"/>
                    </a:lnTo>
                    <a:lnTo>
                      <a:pt x="50" y="22"/>
                    </a:lnTo>
                    <a:lnTo>
                      <a:pt x="37" y="26"/>
                    </a:lnTo>
                    <a:lnTo>
                      <a:pt x="25" y="33"/>
                    </a:lnTo>
                    <a:lnTo>
                      <a:pt x="13" y="37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0" name="Freeform 2738">
                <a:extLst>
                  <a:ext uri="{FF2B5EF4-FFF2-40B4-BE49-F238E27FC236}">
                    <a16:creationId xmlns:a16="http://schemas.microsoft.com/office/drawing/2014/main" id="{68FEAA6C-96BA-41E5-B8A4-72CE3BD69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93"/>
                <a:ext cx="6" cy="30"/>
              </a:xfrm>
              <a:custGeom>
                <a:avLst/>
                <a:gdLst>
                  <a:gd name="T0" fmla="*/ 15 w 16"/>
                  <a:gd name="T1" fmla="*/ 0 h 90"/>
                  <a:gd name="T2" fmla="*/ 15 w 16"/>
                  <a:gd name="T3" fmla="*/ 0 h 90"/>
                  <a:gd name="T4" fmla="*/ 0 w 16"/>
                  <a:gd name="T5" fmla="*/ 90 h 90"/>
                  <a:gd name="T6" fmla="*/ 1 w 16"/>
                  <a:gd name="T7" fmla="*/ 90 h 90"/>
                  <a:gd name="T8" fmla="*/ 16 w 16"/>
                  <a:gd name="T9" fmla="*/ 0 h 90"/>
                  <a:gd name="T10" fmla="*/ 16 w 16"/>
                  <a:gd name="T11" fmla="*/ 1 h 90"/>
                  <a:gd name="T12" fmla="*/ 15 w 1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0">
                    <a:moveTo>
                      <a:pt x="15" y="0"/>
                    </a:moveTo>
                    <a:lnTo>
                      <a:pt x="15" y="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1" name="Freeform 2739">
                <a:extLst>
                  <a:ext uri="{FF2B5EF4-FFF2-40B4-BE49-F238E27FC236}">
                    <a16:creationId xmlns:a16="http://schemas.microsoft.com/office/drawing/2014/main" id="{B7D1BFF8-F5E9-482D-8D20-D81C3356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329"/>
                <a:ext cx="124" cy="479"/>
              </a:xfrm>
              <a:custGeom>
                <a:avLst/>
                <a:gdLst>
                  <a:gd name="T0" fmla="*/ 274 w 374"/>
                  <a:gd name="T1" fmla="*/ 256 h 1438"/>
                  <a:gd name="T2" fmla="*/ 284 w 374"/>
                  <a:gd name="T3" fmla="*/ 225 h 1438"/>
                  <a:gd name="T4" fmla="*/ 294 w 374"/>
                  <a:gd name="T5" fmla="*/ 189 h 1438"/>
                  <a:gd name="T6" fmla="*/ 313 w 374"/>
                  <a:gd name="T7" fmla="*/ 159 h 1438"/>
                  <a:gd name="T8" fmla="*/ 351 w 374"/>
                  <a:gd name="T9" fmla="*/ 140 h 1438"/>
                  <a:gd name="T10" fmla="*/ 371 w 374"/>
                  <a:gd name="T11" fmla="*/ 149 h 1438"/>
                  <a:gd name="T12" fmla="*/ 368 w 374"/>
                  <a:gd name="T13" fmla="*/ 186 h 1438"/>
                  <a:gd name="T14" fmla="*/ 351 w 374"/>
                  <a:gd name="T15" fmla="*/ 208 h 1438"/>
                  <a:gd name="T16" fmla="*/ 334 w 374"/>
                  <a:gd name="T17" fmla="*/ 251 h 1438"/>
                  <a:gd name="T18" fmla="*/ 316 w 374"/>
                  <a:gd name="T19" fmla="*/ 300 h 1438"/>
                  <a:gd name="T20" fmla="*/ 298 w 374"/>
                  <a:gd name="T21" fmla="*/ 351 h 1438"/>
                  <a:gd name="T22" fmla="*/ 285 w 374"/>
                  <a:gd name="T23" fmla="*/ 406 h 1438"/>
                  <a:gd name="T24" fmla="*/ 273 w 374"/>
                  <a:gd name="T25" fmla="*/ 465 h 1438"/>
                  <a:gd name="T26" fmla="*/ 261 w 374"/>
                  <a:gd name="T27" fmla="*/ 531 h 1438"/>
                  <a:gd name="T28" fmla="*/ 255 w 374"/>
                  <a:gd name="T29" fmla="*/ 606 h 1438"/>
                  <a:gd name="T30" fmla="*/ 251 w 374"/>
                  <a:gd name="T31" fmla="*/ 691 h 1438"/>
                  <a:gd name="T32" fmla="*/ 246 w 374"/>
                  <a:gd name="T33" fmla="*/ 787 h 1438"/>
                  <a:gd name="T34" fmla="*/ 237 w 374"/>
                  <a:gd name="T35" fmla="*/ 871 h 1438"/>
                  <a:gd name="T36" fmla="*/ 223 w 374"/>
                  <a:gd name="T37" fmla="*/ 948 h 1438"/>
                  <a:gd name="T38" fmla="*/ 211 w 374"/>
                  <a:gd name="T39" fmla="*/ 1018 h 1438"/>
                  <a:gd name="T40" fmla="*/ 200 w 374"/>
                  <a:gd name="T41" fmla="*/ 1090 h 1438"/>
                  <a:gd name="T42" fmla="*/ 195 w 374"/>
                  <a:gd name="T43" fmla="*/ 1164 h 1438"/>
                  <a:gd name="T44" fmla="*/ 200 w 374"/>
                  <a:gd name="T45" fmla="*/ 1244 h 1438"/>
                  <a:gd name="T46" fmla="*/ 213 w 374"/>
                  <a:gd name="T47" fmla="*/ 1336 h 1438"/>
                  <a:gd name="T48" fmla="*/ 187 w 374"/>
                  <a:gd name="T49" fmla="*/ 1360 h 1438"/>
                  <a:gd name="T50" fmla="*/ 149 w 374"/>
                  <a:gd name="T51" fmla="*/ 1356 h 1438"/>
                  <a:gd name="T52" fmla="*/ 119 w 374"/>
                  <a:gd name="T53" fmla="*/ 1351 h 1438"/>
                  <a:gd name="T54" fmla="*/ 90 w 374"/>
                  <a:gd name="T55" fmla="*/ 1345 h 1438"/>
                  <a:gd name="T56" fmla="*/ 57 w 374"/>
                  <a:gd name="T57" fmla="*/ 1370 h 1438"/>
                  <a:gd name="T58" fmla="*/ 39 w 374"/>
                  <a:gd name="T59" fmla="*/ 1379 h 1438"/>
                  <a:gd name="T60" fmla="*/ 33 w 374"/>
                  <a:gd name="T61" fmla="*/ 1396 h 1438"/>
                  <a:gd name="T62" fmla="*/ 29 w 374"/>
                  <a:gd name="T63" fmla="*/ 1428 h 1438"/>
                  <a:gd name="T64" fmla="*/ 8 w 374"/>
                  <a:gd name="T65" fmla="*/ 1400 h 1438"/>
                  <a:gd name="T66" fmla="*/ 0 w 374"/>
                  <a:gd name="T67" fmla="*/ 1366 h 1438"/>
                  <a:gd name="T68" fmla="*/ 4 w 374"/>
                  <a:gd name="T69" fmla="*/ 1346 h 1438"/>
                  <a:gd name="T70" fmla="*/ 8 w 374"/>
                  <a:gd name="T71" fmla="*/ 1333 h 1438"/>
                  <a:gd name="T72" fmla="*/ 46 w 374"/>
                  <a:gd name="T73" fmla="*/ 1215 h 1438"/>
                  <a:gd name="T74" fmla="*/ 87 w 374"/>
                  <a:gd name="T75" fmla="*/ 1068 h 1438"/>
                  <a:gd name="T76" fmla="*/ 118 w 374"/>
                  <a:gd name="T77" fmla="*/ 929 h 1438"/>
                  <a:gd name="T78" fmla="*/ 140 w 374"/>
                  <a:gd name="T79" fmla="*/ 793 h 1438"/>
                  <a:gd name="T80" fmla="*/ 156 w 374"/>
                  <a:gd name="T81" fmla="*/ 660 h 1438"/>
                  <a:gd name="T82" fmla="*/ 164 w 374"/>
                  <a:gd name="T83" fmla="*/ 529 h 1438"/>
                  <a:gd name="T84" fmla="*/ 168 w 374"/>
                  <a:gd name="T85" fmla="*/ 397 h 1438"/>
                  <a:gd name="T86" fmla="*/ 171 w 374"/>
                  <a:gd name="T87" fmla="*/ 262 h 1438"/>
                  <a:gd name="T88" fmla="*/ 152 w 374"/>
                  <a:gd name="T89" fmla="*/ 192 h 1438"/>
                  <a:gd name="T90" fmla="*/ 120 w 374"/>
                  <a:gd name="T91" fmla="*/ 142 h 1438"/>
                  <a:gd name="T92" fmla="*/ 89 w 374"/>
                  <a:gd name="T93" fmla="*/ 86 h 1438"/>
                  <a:gd name="T94" fmla="*/ 63 w 374"/>
                  <a:gd name="T95" fmla="*/ 19 h 1438"/>
                  <a:gd name="T96" fmla="*/ 69 w 374"/>
                  <a:gd name="T97" fmla="*/ 13 h 1438"/>
                  <a:gd name="T98" fmla="*/ 83 w 374"/>
                  <a:gd name="T99" fmla="*/ 14 h 1438"/>
                  <a:gd name="T100" fmla="*/ 161 w 374"/>
                  <a:gd name="T101" fmla="*/ 97 h 1438"/>
                  <a:gd name="T102" fmla="*/ 200 w 374"/>
                  <a:gd name="T103" fmla="*/ 145 h 1438"/>
                  <a:gd name="T104" fmla="*/ 226 w 374"/>
                  <a:gd name="T105" fmla="*/ 189 h 1438"/>
                  <a:gd name="T106" fmla="*/ 240 w 374"/>
                  <a:gd name="T107" fmla="*/ 253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1438">
                    <a:moveTo>
                      <a:pt x="264" y="266"/>
                    </a:moveTo>
                    <a:lnTo>
                      <a:pt x="267" y="263"/>
                    </a:lnTo>
                    <a:lnTo>
                      <a:pt x="270" y="260"/>
                    </a:lnTo>
                    <a:lnTo>
                      <a:pt x="274" y="256"/>
                    </a:lnTo>
                    <a:lnTo>
                      <a:pt x="276" y="249"/>
                    </a:lnTo>
                    <a:lnTo>
                      <a:pt x="278" y="242"/>
                    </a:lnTo>
                    <a:lnTo>
                      <a:pt x="282" y="233"/>
                    </a:lnTo>
                    <a:lnTo>
                      <a:pt x="284" y="225"/>
                    </a:lnTo>
                    <a:lnTo>
                      <a:pt x="286" y="216"/>
                    </a:lnTo>
                    <a:lnTo>
                      <a:pt x="288" y="207"/>
                    </a:lnTo>
                    <a:lnTo>
                      <a:pt x="291" y="198"/>
                    </a:lnTo>
                    <a:lnTo>
                      <a:pt x="294" y="189"/>
                    </a:lnTo>
                    <a:lnTo>
                      <a:pt x="297" y="180"/>
                    </a:lnTo>
                    <a:lnTo>
                      <a:pt x="302" y="174"/>
                    </a:lnTo>
                    <a:lnTo>
                      <a:pt x="307" y="165"/>
                    </a:lnTo>
                    <a:lnTo>
                      <a:pt x="313" y="159"/>
                    </a:lnTo>
                    <a:lnTo>
                      <a:pt x="319" y="155"/>
                    </a:lnTo>
                    <a:lnTo>
                      <a:pt x="332" y="147"/>
                    </a:lnTo>
                    <a:lnTo>
                      <a:pt x="342" y="142"/>
                    </a:lnTo>
                    <a:lnTo>
                      <a:pt x="351" y="140"/>
                    </a:lnTo>
                    <a:lnTo>
                      <a:pt x="358" y="139"/>
                    </a:lnTo>
                    <a:lnTo>
                      <a:pt x="362" y="141"/>
                    </a:lnTo>
                    <a:lnTo>
                      <a:pt x="368" y="145"/>
                    </a:lnTo>
                    <a:lnTo>
                      <a:pt x="371" y="149"/>
                    </a:lnTo>
                    <a:lnTo>
                      <a:pt x="374" y="156"/>
                    </a:lnTo>
                    <a:lnTo>
                      <a:pt x="374" y="168"/>
                    </a:lnTo>
                    <a:lnTo>
                      <a:pt x="371" y="178"/>
                    </a:lnTo>
                    <a:lnTo>
                      <a:pt x="368" y="186"/>
                    </a:lnTo>
                    <a:lnTo>
                      <a:pt x="363" y="193"/>
                    </a:lnTo>
                    <a:lnTo>
                      <a:pt x="359" y="198"/>
                    </a:lnTo>
                    <a:lnTo>
                      <a:pt x="354" y="203"/>
                    </a:lnTo>
                    <a:lnTo>
                      <a:pt x="351" y="208"/>
                    </a:lnTo>
                    <a:lnTo>
                      <a:pt x="349" y="213"/>
                    </a:lnTo>
                    <a:lnTo>
                      <a:pt x="343" y="226"/>
                    </a:lnTo>
                    <a:lnTo>
                      <a:pt x="340" y="239"/>
                    </a:lnTo>
                    <a:lnTo>
                      <a:pt x="334" y="251"/>
                    </a:lnTo>
                    <a:lnTo>
                      <a:pt x="329" y="263"/>
                    </a:lnTo>
                    <a:lnTo>
                      <a:pt x="325" y="276"/>
                    </a:lnTo>
                    <a:lnTo>
                      <a:pt x="320" y="288"/>
                    </a:lnTo>
                    <a:lnTo>
                      <a:pt x="316" y="300"/>
                    </a:lnTo>
                    <a:lnTo>
                      <a:pt x="312" y="313"/>
                    </a:lnTo>
                    <a:lnTo>
                      <a:pt x="307" y="326"/>
                    </a:lnTo>
                    <a:lnTo>
                      <a:pt x="304" y="339"/>
                    </a:lnTo>
                    <a:lnTo>
                      <a:pt x="298" y="351"/>
                    </a:lnTo>
                    <a:lnTo>
                      <a:pt x="296" y="365"/>
                    </a:lnTo>
                    <a:lnTo>
                      <a:pt x="292" y="378"/>
                    </a:lnTo>
                    <a:lnTo>
                      <a:pt x="287" y="392"/>
                    </a:lnTo>
                    <a:lnTo>
                      <a:pt x="285" y="406"/>
                    </a:lnTo>
                    <a:lnTo>
                      <a:pt x="282" y="420"/>
                    </a:lnTo>
                    <a:lnTo>
                      <a:pt x="278" y="435"/>
                    </a:lnTo>
                    <a:lnTo>
                      <a:pt x="275" y="450"/>
                    </a:lnTo>
                    <a:lnTo>
                      <a:pt x="273" y="465"/>
                    </a:lnTo>
                    <a:lnTo>
                      <a:pt x="269" y="481"/>
                    </a:lnTo>
                    <a:lnTo>
                      <a:pt x="267" y="498"/>
                    </a:lnTo>
                    <a:lnTo>
                      <a:pt x="264" y="514"/>
                    </a:lnTo>
                    <a:lnTo>
                      <a:pt x="261" y="531"/>
                    </a:lnTo>
                    <a:lnTo>
                      <a:pt x="260" y="549"/>
                    </a:lnTo>
                    <a:lnTo>
                      <a:pt x="258" y="567"/>
                    </a:lnTo>
                    <a:lnTo>
                      <a:pt x="256" y="586"/>
                    </a:lnTo>
                    <a:lnTo>
                      <a:pt x="255" y="606"/>
                    </a:lnTo>
                    <a:lnTo>
                      <a:pt x="254" y="626"/>
                    </a:lnTo>
                    <a:lnTo>
                      <a:pt x="252" y="647"/>
                    </a:lnTo>
                    <a:lnTo>
                      <a:pt x="252" y="668"/>
                    </a:lnTo>
                    <a:lnTo>
                      <a:pt x="251" y="691"/>
                    </a:lnTo>
                    <a:lnTo>
                      <a:pt x="250" y="714"/>
                    </a:lnTo>
                    <a:lnTo>
                      <a:pt x="249" y="739"/>
                    </a:lnTo>
                    <a:lnTo>
                      <a:pt x="248" y="764"/>
                    </a:lnTo>
                    <a:lnTo>
                      <a:pt x="246" y="787"/>
                    </a:lnTo>
                    <a:lnTo>
                      <a:pt x="245" y="809"/>
                    </a:lnTo>
                    <a:lnTo>
                      <a:pt x="242" y="830"/>
                    </a:lnTo>
                    <a:lnTo>
                      <a:pt x="240" y="851"/>
                    </a:lnTo>
                    <a:lnTo>
                      <a:pt x="237" y="871"/>
                    </a:lnTo>
                    <a:lnTo>
                      <a:pt x="233" y="892"/>
                    </a:lnTo>
                    <a:lnTo>
                      <a:pt x="231" y="911"/>
                    </a:lnTo>
                    <a:lnTo>
                      <a:pt x="227" y="930"/>
                    </a:lnTo>
                    <a:lnTo>
                      <a:pt x="223" y="948"/>
                    </a:lnTo>
                    <a:lnTo>
                      <a:pt x="220" y="966"/>
                    </a:lnTo>
                    <a:lnTo>
                      <a:pt x="217" y="984"/>
                    </a:lnTo>
                    <a:lnTo>
                      <a:pt x="214" y="1001"/>
                    </a:lnTo>
                    <a:lnTo>
                      <a:pt x="211" y="1018"/>
                    </a:lnTo>
                    <a:lnTo>
                      <a:pt x="209" y="1036"/>
                    </a:lnTo>
                    <a:lnTo>
                      <a:pt x="205" y="1054"/>
                    </a:lnTo>
                    <a:lnTo>
                      <a:pt x="202" y="1072"/>
                    </a:lnTo>
                    <a:lnTo>
                      <a:pt x="200" y="1090"/>
                    </a:lnTo>
                    <a:lnTo>
                      <a:pt x="199" y="1108"/>
                    </a:lnTo>
                    <a:lnTo>
                      <a:pt x="196" y="1126"/>
                    </a:lnTo>
                    <a:lnTo>
                      <a:pt x="196" y="1144"/>
                    </a:lnTo>
                    <a:lnTo>
                      <a:pt x="195" y="1164"/>
                    </a:lnTo>
                    <a:lnTo>
                      <a:pt x="195" y="1182"/>
                    </a:lnTo>
                    <a:lnTo>
                      <a:pt x="196" y="1203"/>
                    </a:lnTo>
                    <a:lnTo>
                      <a:pt x="196" y="1224"/>
                    </a:lnTo>
                    <a:lnTo>
                      <a:pt x="200" y="1244"/>
                    </a:lnTo>
                    <a:lnTo>
                      <a:pt x="201" y="1266"/>
                    </a:lnTo>
                    <a:lnTo>
                      <a:pt x="204" y="1289"/>
                    </a:lnTo>
                    <a:lnTo>
                      <a:pt x="209" y="1312"/>
                    </a:lnTo>
                    <a:lnTo>
                      <a:pt x="213" y="1336"/>
                    </a:lnTo>
                    <a:lnTo>
                      <a:pt x="220" y="1360"/>
                    </a:lnTo>
                    <a:lnTo>
                      <a:pt x="209" y="1360"/>
                    </a:lnTo>
                    <a:lnTo>
                      <a:pt x="196" y="1360"/>
                    </a:lnTo>
                    <a:lnTo>
                      <a:pt x="187" y="1360"/>
                    </a:lnTo>
                    <a:lnTo>
                      <a:pt x="177" y="1359"/>
                    </a:lnTo>
                    <a:lnTo>
                      <a:pt x="167" y="1358"/>
                    </a:lnTo>
                    <a:lnTo>
                      <a:pt x="158" y="1357"/>
                    </a:lnTo>
                    <a:lnTo>
                      <a:pt x="149" y="1356"/>
                    </a:lnTo>
                    <a:lnTo>
                      <a:pt x="141" y="1356"/>
                    </a:lnTo>
                    <a:lnTo>
                      <a:pt x="135" y="1355"/>
                    </a:lnTo>
                    <a:lnTo>
                      <a:pt x="127" y="1353"/>
                    </a:lnTo>
                    <a:lnTo>
                      <a:pt x="119" y="1351"/>
                    </a:lnTo>
                    <a:lnTo>
                      <a:pt x="112" y="1350"/>
                    </a:lnTo>
                    <a:lnTo>
                      <a:pt x="104" y="1349"/>
                    </a:lnTo>
                    <a:lnTo>
                      <a:pt x="98" y="1347"/>
                    </a:lnTo>
                    <a:lnTo>
                      <a:pt x="90" y="1345"/>
                    </a:lnTo>
                    <a:lnTo>
                      <a:pt x="83" y="1342"/>
                    </a:lnTo>
                    <a:lnTo>
                      <a:pt x="72" y="1356"/>
                    </a:lnTo>
                    <a:lnTo>
                      <a:pt x="65" y="1365"/>
                    </a:lnTo>
                    <a:lnTo>
                      <a:pt x="57" y="1370"/>
                    </a:lnTo>
                    <a:lnTo>
                      <a:pt x="51" y="1375"/>
                    </a:lnTo>
                    <a:lnTo>
                      <a:pt x="47" y="1377"/>
                    </a:lnTo>
                    <a:lnTo>
                      <a:pt x="42" y="1378"/>
                    </a:lnTo>
                    <a:lnTo>
                      <a:pt x="39" y="1379"/>
                    </a:lnTo>
                    <a:lnTo>
                      <a:pt x="36" y="1383"/>
                    </a:lnTo>
                    <a:lnTo>
                      <a:pt x="35" y="1386"/>
                    </a:lnTo>
                    <a:lnTo>
                      <a:pt x="33" y="1391"/>
                    </a:lnTo>
                    <a:lnTo>
                      <a:pt x="33" y="1396"/>
                    </a:lnTo>
                    <a:lnTo>
                      <a:pt x="33" y="1403"/>
                    </a:lnTo>
                    <a:lnTo>
                      <a:pt x="33" y="1410"/>
                    </a:lnTo>
                    <a:lnTo>
                      <a:pt x="30" y="1419"/>
                    </a:lnTo>
                    <a:lnTo>
                      <a:pt x="29" y="1428"/>
                    </a:lnTo>
                    <a:lnTo>
                      <a:pt x="25" y="1438"/>
                    </a:lnTo>
                    <a:lnTo>
                      <a:pt x="18" y="1424"/>
                    </a:lnTo>
                    <a:lnTo>
                      <a:pt x="11" y="1411"/>
                    </a:lnTo>
                    <a:lnTo>
                      <a:pt x="8" y="1400"/>
                    </a:lnTo>
                    <a:lnTo>
                      <a:pt x="4" y="1390"/>
                    </a:lnTo>
                    <a:lnTo>
                      <a:pt x="2" y="1381"/>
                    </a:lnTo>
                    <a:lnTo>
                      <a:pt x="1" y="1373"/>
                    </a:lnTo>
                    <a:lnTo>
                      <a:pt x="0" y="1366"/>
                    </a:lnTo>
                    <a:lnTo>
                      <a:pt x="0" y="1360"/>
                    </a:lnTo>
                    <a:lnTo>
                      <a:pt x="1" y="1355"/>
                    </a:lnTo>
                    <a:lnTo>
                      <a:pt x="1" y="1350"/>
                    </a:lnTo>
                    <a:lnTo>
                      <a:pt x="4" y="1346"/>
                    </a:lnTo>
                    <a:lnTo>
                      <a:pt x="5" y="1342"/>
                    </a:lnTo>
                    <a:lnTo>
                      <a:pt x="6" y="1340"/>
                    </a:lnTo>
                    <a:lnTo>
                      <a:pt x="7" y="1336"/>
                    </a:lnTo>
                    <a:lnTo>
                      <a:pt x="8" y="1333"/>
                    </a:lnTo>
                    <a:lnTo>
                      <a:pt x="8" y="1330"/>
                    </a:lnTo>
                    <a:lnTo>
                      <a:pt x="21" y="1291"/>
                    </a:lnTo>
                    <a:lnTo>
                      <a:pt x="34" y="1253"/>
                    </a:lnTo>
                    <a:lnTo>
                      <a:pt x="46" y="1215"/>
                    </a:lnTo>
                    <a:lnTo>
                      <a:pt x="57" y="1178"/>
                    </a:lnTo>
                    <a:lnTo>
                      <a:pt x="69" y="1141"/>
                    </a:lnTo>
                    <a:lnTo>
                      <a:pt x="78" y="1105"/>
                    </a:lnTo>
                    <a:lnTo>
                      <a:pt x="87" y="1068"/>
                    </a:lnTo>
                    <a:lnTo>
                      <a:pt x="95" y="1033"/>
                    </a:lnTo>
                    <a:lnTo>
                      <a:pt x="103" y="997"/>
                    </a:lnTo>
                    <a:lnTo>
                      <a:pt x="111" y="962"/>
                    </a:lnTo>
                    <a:lnTo>
                      <a:pt x="118" y="929"/>
                    </a:lnTo>
                    <a:lnTo>
                      <a:pt x="125" y="894"/>
                    </a:lnTo>
                    <a:lnTo>
                      <a:pt x="129" y="860"/>
                    </a:lnTo>
                    <a:lnTo>
                      <a:pt x="135" y="826"/>
                    </a:lnTo>
                    <a:lnTo>
                      <a:pt x="140" y="793"/>
                    </a:lnTo>
                    <a:lnTo>
                      <a:pt x="145" y="759"/>
                    </a:lnTo>
                    <a:lnTo>
                      <a:pt x="148" y="726"/>
                    </a:lnTo>
                    <a:lnTo>
                      <a:pt x="153" y="693"/>
                    </a:lnTo>
                    <a:lnTo>
                      <a:pt x="156" y="660"/>
                    </a:lnTo>
                    <a:lnTo>
                      <a:pt x="158" y="627"/>
                    </a:lnTo>
                    <a:lnTo>
                      <a:pt x="161" y="595"/>
                    </a:lnTo>
                    <a:lnTo>
                      <a:pt x="162" y="562"/>
                    </a:lnTo>
                    <a:lnTo>
                      <a:pt x="164" y="529"/>
                    </a:lnTo>
                    <a:lnTo>
                      <a:pt x="166" y="496"/>
                    </a:lnTo>
                    <a:lnTo>
                      <a:pt x="167" y="462"/>
                    </a:lnTo>
                    <a:lnTo>
                      <a:pt x="168" y="429"/>
                    </a:lnTo>
                    <a:lnTo>
                      <a:pt x="168" y="397"/>
                    </a:lnTo>
                    <a:lnTo>
                      <a:pt x="169" y="363"/>
                    </a:lnTo>
                    <a:lnTo>
                      <a:pt x="171" y="330"/>
                    </a:lnTo>
                    <a:lnTo>
                      <a:pt x="171" y="296"/>
                    </a:lnTo>
                    <a:lnTo>
                      <a:pt x="171" y="262"/>
                    </a:lnTo>
                    <a:lnTo>
                      <a:pt x="171" y="229"/>
                    </a:lnTo>
                    <a:lnTo>
                      <a:pt x="165" y="216"/>
                    </a:lnTo>
                    <a:lnTo>
                      <a:pt x="158" y="204"/>
                    </a:lnTo>
                    <a:lnTo>
                      <a:pt x="152" y="192"/>
                    </a:lnTo>
                    <a:lnTo>
                      <a:pt x="144" y="179"/>
                    </a:lnTo>
                    <a:lnTo>
                      <a:pt x="136" y="167"/>
                    </a:lnTo>
                    <a:lnTo>
                      <a:pt x="128" y="155"/>
                    </a:lnTo>
                    <a:lnTo>
                      <a:pt x="120" y="142"/>
                    </a:lnTo>
                    <a:lnTo>
                      <a:pt x="112" y="129"/>
                    </a:lnTo>
                    <a:lnTo>
                      <a:pt x="104" y="115"/>
                    </a:lnTo>
                    <a:lnTo>
                      <a:pt x="97" y="101"/>
                    </a:lnTo>
                    <a:lnTo>
                      <a:pt x="89" y="86"/>
                    </a:lnTo>
                    <a:lnTo>
                      <a:pt x="82" y="70"/>
                    </a:lnTo>
                    <a:lnTo>
                      <a:pt x="74" y="55"/>
                    </a:lnTo>
                    <a:lnTo>
                      <a:pt x="69" y="37"/>
                    </a:lnTo>
                    <a:lnTo>
                      <a:pt x="63" y="19"/>
                    </a:lnTo>
                    <a:lnTo>
                      <a:pt x="58" y="0"/>
                    </a:lnTo>
                    <a:lnTo>
                      <a:pt x="62" y="7"/>
                    </a:lnTo>
                    <a:lnTo>
                      <a:pt x="66" y="11"/>
                    </a:lnTo>
                    <a:lnTo>
                      <a:pt x="69" y="13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6" y="14"/>
                    </a:lnTo>
                    <a:lnTo>
                      <a:pt x="83" y="14"/>
                    </a:lnTo>
                    <a:lnTo>
                      <a:pt x="91" y="16"/>
                    </a:lnTo>
                    <a:lnTo>
                      <a:pt x="135" y="12"/>
                    </a:lnTo>
                    <a:lnTo>
                      <a:pt x="153" y="87"/>
                    </a:lnTo>
                    <a:lnTo>
                      <a:pt x="161" y="97"/>
                    </a:lnTo>
                    <a:lnTo>
                      <a:pt x="169" y="110"/>
                    </a:lnTo>
                    <a:lnTo>
                      <a:pt x="178" y="121"/>
                    </a:lnTo>
                    <a:lnTo>
                      <a:pt x="190" y="133"/>
                    </a:lnTo>
                    <a:lnTo>
                      <a:pt x="200" y="145"/>
                    </a:lnTo>
                    <a:lnTo>
                      <a:pt x="211" y="155"/>
                    </a:lnTo>
                    <a:lnTo>
                      <a:pt x="219" y="165"/>
                    </a:lnTo>
                    <a:lnTo>
                      <a:pt x="226" y="171"/>
                    </a:lnTo>
                    <a:lnTo>
                      <a:pt x="226" y="189"/>
                    </a:lnTo>
                    <a:lnTo>
                      <a:pt x="228" y="207"/>
                    </a:lnTo>
                    <a:lnTo>
                      <a:pt x="231" y="224"/>
                    </a:lnTo>
                    <a:lnTo>
                      <a:pt x="235" y="241"/>
                    </a:lnTo>
                    <a:lnTo>
                      <a:pt x="240" y="253"/>
                    </a:lnTo>
                    <a:lnTo>
                      <a:pt x="246" y="262"/>
                    </a:lnTo>
                    <a:lnTo>
                      <a:pt x="254" y="267"/>
                    </a:lnTo>
                    <a:lnTo>
                      <a:pt x="264" y="26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2" name="Freeform 2740">
                <a:extLst>
                  <a:ext uri="{FF2B5EF4-FFF2-40B4-BE49-F238E27FC236}">
                    <a16:creationId xmlns:a16="http://schemas.microsoft.com/office/drawing/2014/main" id="{9593D7BF-9D32-49C5-8477-64A528E2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381"/>
                <a:ext cx="18" cy="37"/>
              </a:xfrm>
              <a:custGeom>
                <a:avLst/>
                <a:gdLst>
                  <a:gd name="T0" fmla="*/ 55 w 56"/>
                  <a:gd name="T1" fmla="*/ 0 h 111"/>
                  <a:gd name="T2" fmla="*/ 49 w 56"/>
                  <a:gd name="T3" fmla="*/ 4 h 111"/>
                  <a:gd name="T4" fmla="*/ 43 w 56"/>
                  <a:gd name="T5" fmla="*/ 10 h 111"/>
                  <a:gd name="T6" fmla="*/ 39 w 56"/>
                  <a:gd name="T7" fmla="*/ 18 h 111"/>
                  <a:gd name="T8" fmla="*/ 33 w 56"/>
                  <a:gd name="T9" fmla="*/ 24 h 111"/>
                  <a:gd name="T10" fmla="*/ 31 w 56"/>
                  <a:gd name="T11" fmla="*/ 34 h 111"/>
                  <a:gd name="T12" fmla="*/ 27 w 56"/>
                  <a:gd name="T13" fmla="*/ 43 h 111"/>
                  <a:gd name="T14" fmla="*/ 25 w 56"/>
                  <a:gd name="T15" fmla="*/ 52 h 111"/>
                  <a:gd name="T16" fmla="*/ 22 w 56"/>
                  <a:gd name="T17" fmla="*/ 60 h 111"/>
                  <a:gd name="T18" fmla="*/ 19 w 56"/>
                  <a:gd name="T19" fmla="*/ 69 h 111"/>
                  <a:gd name="T20" fmla="*/ 17 w 56"/>
                  <a:gd name="T21" fmla="*/ 78 h 111"/>
                  <a:gd name="T22" fmla="*/ 15 w 56"/>
                  <a:gd name="T23" fmla="*/ 86 h 111"/>
                  <a:gd name="T24" fmla="*/ 13 w 56"/>
                  <a:gd name="T25" fmla="*/ 94 h 111"/>
                  <a:gd name="T26" fmla="*/ 11 w 56"/>
                  <a:gd name="T27" fmla="*/ 98 h 111"/>
                  <a:gd name="T28" fmla="*/ 7 w 56"/>
                  <a:gd name="T29" fmla="*/ 104 h 111"/>
                  <a:gd name="T30" fmla="*/ 4 w 56"/>
                  <a:gd name="T31" fmla="*/ 107 h 111"/>
                  <a:gd name="T32" fmla="*/ 0 w 56"/>
                  <a:gd name="T33" fmla="*/ 108 h 111"/>
                  <a:gd name="T34" fmla="*/ 0 w 56"/>
                  <a:gd name="T35" fmla="*/ 111 h 111"/>
                  <a:gd name="T36" fmla="*/ 5 w 56"/>
                  <a:gd name="T37" fmla="*/ 108 h 111"/>
                  <a:gd name="T38" fmla="*/ 8 w 56"/>
                  <a:gd name="T39" fmla="*/ 105 h 111"/>
                  <a:gd name="T40" fmla="*/ 12 w 56"/>
                  <a:gd name="T41" fmla="*/ 101 h 111"/>
                  <a:gd name="T42" fmla="*/ 14 w 56"/>
                  <a:gd name="T43" fmla="*/ 94 h 111"/>
                  <a:gd name="T44" fmla="*/ 16 w 56"/>
                  <a:gd name="T45" fmla="*/ 86 h 111"/>
                  <a:gd name="T46" fmla="*/ 19 w 56"/>
                  <a:gd name="T47" fmla="*/ 78 h 111"/>
                  <a:gd name="T48" fmla="*/ 22 w 56"/>
                  <a:gd name="T49" fmla="*/ 69 h 111"/>
                  <a:gd name="T50" fmla="*/ 23 w 56"/>
                  <a:gd name="T51" fmla="*/ 60 h 111"/>
                  <a:gd name="T52" fmla="*/ 26 w 56"/>
                  <a:gd name="T53" fmla="*/ 52 h 111"/>
                  <a:gd name="T54" fmla="*/ 28 w 56"/>
                  <a:gd name="T55" fmla="*/ 43 h 111"/>
                  <a:gd name="T56" fmla="*/ 32 w 56"/>
                  <a:gd name="T57" fmla="*/ 34 h 111"/>
                  <a:gd name="T58" fmla="*/ 35 w 56"/>
                  <a:gd name="T59" fmla="*/ 27 h 111"/>
                  <a:gd name="T60" fmla="*/ 40 w 56"/>
                  <a:gd name="T61" fmla="*/ 19 h 111"/>
                  <a:gd name="T62" fmla="*/ 44 w 56"/>
                  <a:gd name="T63" fmla="*/ 11 h 111"/>
                  <a:gd name="T64" fmla="*/ 50 w 56"/>
                  <a:gd name="T65" fmla="*/ 5 h 111"/>
                  <a:gd name="T66" fmla="*/ 56 w 56"/>
                  <a:gd name="T67" fmla="*/ 1 h 111"/>
                  <a:gd name="T68" fmla="*/ 55 w 56"/>
                  <a:gd name="T6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11">
                    <a:moveTo>
                      <a:pt x="55" y="0"/>
                    </a:moveTo>
                    <a:lnTo>
                      <a:pt x="49" y="4"/>
                    </a:lnTo>
                    <a:lnTo>
                      <a:pt x="43" y="10"/>
                    </a:lnTo>
                    <a:lnTo>
                      <a:pt x="39" y="18"/>
                    </a:lnTo>
                    <a:lnTo>
                      <a:pt x="33" y="24"/>
                    </a:lnTo>
                    <a:lnTo>
                      <a:pt x="31" y="34"/>
                    </a:lnTo>
                    <a:lnTo>
                      <a:pt x="27" y="43"/>
                    </a:lnTo>
                    <a:lnTo>
                      <a:pt x="25" y="52"/>
                    </a:lnTo>
                    <a:lnTo>
                      <a:pt x="22" y="60"/>
                    </a:lnTo>
                    <a:lnTo>
                      <a:pt x="19" y="69"/>
                    </a:lnTo>
                    <a:lnTo>
                      <a:pt x="17" y="78"/>
                    </a:lnTo>
                    <a:lnTo>
                      <a:pt x="15" y="86"/>
                    </a:lnTo>
                    <a:lnTo>
                      <a:pt x="13" y="94"/>
                    </a:lnTo>
                    <a:lnTo>
                      <a:pt x="11" y="98"/>
                    </a:lnTo>
                    <a:lnTo>
                      <a:pt x="7" y="104"/>
                    </a:lnTo>
                    <a:lnTo>
                      <a:pt x="4" y="107"/>
                    </a:lnTo>
                    <a:lnTo>
                      <a:pt x="0" y="108"/>
                    </a:lnTo>
                    <a:lnTo>
                      <a:pt x="0" y="111"/>
                    </a:lnTo>
                    <a:lnTo>
                      <a:pt x="5" y="108"/>
                    </a:lnTo>
                    <a:lnTo>
                      <a:pt x="8" y="105"/>
                    </a:lnTo>
                    <a:lnTo>
                      <a:pt x="12" y="101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9" y="78"/>
                    </a:lnTo>
                    <a:lnTo>
                      <a:pt x="22" y="69"/>
                    </a:lnTo>
                    <a:lnTo>
                      <a:pt x="23" y="60"/>
                    </a:lnTo>
                    <a:lnTo>
                      <a:pt x="26" y="52"/>
                    </a:lnTo>
                    <a:lnTo>
                      <a:pt x="28" y="43"/>
                    </a:lnTo>
                    <a:lnTo>
                      <a:pt x="32" y="34"/>
                    </a:lnTo>
                    <a:lnTo>
                      <a:pt x="35" y="27"/>
                    </a:lnTo>
                    <a:lnTo>
                      <a:pt x="40" y="19"/>
                    </a:lnTo>
                    <a:lnTo>
                      <a:pt x="44" y="11"/>
                    </a:lnTo>
                    <a:lnTo>
                      <a:pt x="50" y="5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3" name="Freeform 2741">
                <a:extLst>
                  <a:ext uri="{FF2B5EF4-FFF2-40B4-BE49-F238E27FC236}">
                    <a16:creationId xmlns:a16="http://schemas.microsoft.com/office/drawing/2014/main" id="{77FDF7C4-8043-49FC-8DB7-27E740F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375"/>
                <a:ext cx="18" cy="6"/>
              </a:xfrm>
              <a:custGeom>
                <a:avLst/>
                <a:gdLst>
                  <a:gd name="T0" fmla="*/ 55 w 55"/>
                  <a:gd name="T1" fmla="*/ 18 h 18"/>
                  <a:gd name="T2" fmla="*/ 52 w 55"/>
                  <a:gd name="T3" fmla="*/ 10 h 18"/>
                  <a:gd name="T4" fmla="*/ 50 w 55"/>
                  <a:gd name="T5" fmla="*/ 5 h 18"/>
                  <a:gd name="T6" fmla="*/ 45 w 55"/>
                  <a:gd name="T7" fmla="*/ 2 h 18"/>
                  <a:gd name="T8" fmla="*/ 40 w 55"/>
                  <a:gd name="T9" fmla="*/ 0 h 18"/>
                  <a:gd name="T10" fmla="*/ 33 w 55"/>
                  <a:gd name="T11" fmla="*/ 1 h 18"/>
                  <a:gd name="T12" fmla="*/ 24 w 55"/>
                  <a:gd name="T13" fmla="*/ 4 h 18"/>
                  <a:gd name="T14" fmla="*/ 13 w 55"/>
                  <a:gd name="T15" fmla="*/ 8 h 18"/>
                  <a:gd name="T16" fmla="*/ 0 w 55"/>
                  <a:gd name="T17" fmla="*/ 15 h 18"/>
                  <a:gd name="T18" fmla="*/ 1 w 55"/>
                  <a:gd name="T19" fmla="*/ 18 h 18"/>
                  <a:gd name="T20" fmla="*/ 15 w 55"/>
                  <a:gd name="T21" fmla="*/ 10 h 18"/>
                  <a:gd name="T22" fmla="*/ 25 w 55"/>
                  <a:gd name="T23" fmla="*/ 5 h 18"/>
                  <a:gd name="T24" fmla="*/ 33 w 55"/>
                  <a:gd name="T25" fmla="*/ 2 h 18"/>
                  <a:gd name="T26" fmla="*/ 40 w 55"/>
                  <a:gd name="T27" fmla="*/ 2 h 18"/>
                  <a:gd name="T28" fmla="*/ 43 w 55"/>
                  <a:gd name="T29" fmla="*/ 3 h 18"/>
                  <a:gd name="T30" fmla="*/ 49 w 55"/>
                  <a:gd name="T31" fmla="*/ 6 h 18"/>
                  <a:gd name="T32" fmla="*/ 52 w 55"/>
                  <a:gd name="T33" fmla="*/ 12 h 18"/>
                  <a:gd name="T34" fmla="*/ 54 w 55"/>
                  <a:gd name="T35" fmla="*/ 18 h 18"/>
                  <a:gd name="T36" fmla="*/ 55 w 55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lnTo>
                      <a:pt x="52" y="10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5" y="10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9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4" name="Freeform 2742">
                <a:extLst>
                  <a:ext uri="{FF2B5EF4-FFF2-40B4-BE49-F238E27FC236}">
                    <a16:creationId xmlns:a16="http://schemas.microsoft.com/office/drawing/2014/main" id="{FE3D4CD7-852E-4842-B64D-20D36F4D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381"/>
                <a:ext cx="9" cy="19"/>
              </a:xfrm>
              <a:custGeom>
                <a:avLst/>
                <a:gdLst>
                  <a:gd name="T0" fmla="*/ 1 w 25"/>
                  <a:gd name="T1" fmla="*/ 57 h 57"/>
                  <a:gd name="T2" fmla="*/ 2 w 25"/>
                  <a:gd name="T3" fmla="*/ 52 h 57"/>
                  <a:gd name="T4" fmla="*/ 5 w 25"/>
                  <a:gd name="T5" fmla="*/ 48 h 57"/>
                  <a:gd name="T6" fmla="*/ 11 w 25"/>
                  <a:gd name="T7" fmla="*/ 42 h 57"/>
                  <a:gd name="T8" fmla="*/ 15 w 25"/>
                  <a:gd name="T9" fmla="*/ 38 h 57"/>
                  <a:gd name="T10" fmla="*/ 19 w 25"/>
                  <a:gd name="T11" fmla="*/ 31 h 57"/>
                  <a:gd name="T12" fmla="*/ 22 w 25"/>
                  <a:gd name="T13" fmla="*/ 22 h 57"/>
                  <a:gd name="T14" fmla="*/ 25 w 25"/>
                  <a:gd name="T15" fmla="*/ 12 h 57"/>
                  <a:gd name="T16" fmla="*/ 25 w 25"/>
                  <a:gd name="T17" fmla="*/ 0 h 57"/>
                  <a:gd name="T18" fmla="*/ 23 w 25"/>
                  <a:gd name="T19" fmla="*/ 0 h 57"/>
                  <a:gd name="T20" fmla="*/ 23 w 25"/>
                  <a:gd name="T21" fmla="*/ 12 h 57"/>
                  <a:gd name="T22" fmla="*/ 22 w 25"/>
                  <a:gd name="T23" fmla="*/ 22 h 57"/>
                  <a:gd name="T24" fmla="*/ 18 w 25"/>
                  <a:gd name="T25" fmla="*/ 29 h 57"/>
                  <a:gd name="T26" fmla="*/ 14 w 25"/>
                  <a:gd name="T27" fmla="*/ 36 h 57"/>
                  <a:gd name="T28" fmla="*/ 9 w 25"/>
                  <a:gd name="T29" fmla="*/ 41 h 57"/>
                  <a:gd name="T30" fmla="*/ 4 w 25"/>
                  <a:gd name="T31" fmla="*/ 46 h 57"/>
                  <a:gd name="T32" fmla="*/ 1 w 25"/>
                  <a:gd name="T33" fmla="*/ 51 h 57"/>
                  <a:gd name="T34" fmla="*/ 0 w 25"/>
                  <a:gd name="T35" fmla="*/ 57 h 57"/>
                  <a:gd name="T36" fmla="*/ 1 w 25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" y="57"/>
                    </a:moveTo>
                    <a:lnTo>
                      <a:pt x="2" y="52"/>
                    </a:lnTo>
                    <a:lnTo>
                      <a:pt x="5" y="48"/>
                    </a:lnTo>
                    <a:lnTo>
                      <a:pt x="11" y="42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22" y="22"/>
                    </a:lnTo>
                    <a:lnTo>
                      <a:pt x="25" y="1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12"/>
                    </a:lnTo>
                    <a:lnTo>
                      <a:pt x="22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9" y="41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5" name="Freeform 2743">
                <a:extLst>
                  <a:ext uri="{FF2B5EF4-FFF2-40B4-BE49-F238E27FC236}">
                    <a16:creationId xmlns:a16="http://schemas.microsoft.com/office/drawing/2014/main" id="{CE4BADCD-E439-4088-B23F-4FF8F9DB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400"/>
                <a:ext cx="33" cy="167"/>
              </a:xfrm>
              <a:custGeom>
                <a:avLst/>
                <a:gdLst>
                  <a:gd name="T0" fmla="*/ 2 w 100"/>
                  <a:gd name="T1" fmla="*/ 479 h 502"/>
                  <a:gd name="T2" fmla="*/ 3 w 100"/>
                  <a:gd name="T3" fmla="*/ 434 h 502"/>
                  <a:gd name="T4" fmla="*/ 6 w 100"/>
                  <a:gd name="T5" fmla="*/ 394 h 502"/>
                  <a:gd name="T6" fmla="*/ 9 w 100"/>
                  <a:gd name="T7" fmla="*/ 354 h 502"/>
                  <a:gd name="T8" fmla="*/ 12 w 100"/>
                  <a:gd name="T9" fmla="*/ 318 h 502"/>
                  <a:gd name="T10" fmla="*/ 17 w 100"/>
                  <a:gd name="T11" fmla="*/ 285 h 502"/>
                  <a:gd name="T12" fmla="*/ 24 w 100"/>
                  <a:gd name="T13" fmla="*/ 252 h 502"/>
                  <a:gd name="T14" fmla="*/ 29 w 100"/>
                  <a:gd name="T15" fmla="*/ 222 h 502"/>
                  <a:gd name="T16" fmla="*/ 36 w 100"/>
                  <a:gd name="T17" fmla="*/ 193 h 502"/>
                  <a:gd name="T18" fmla="*/ 43 w 100"/>
                  <a:gd name="T19" fmla="*/ 166 h 502"/>
                  <a:gd name="T20" fmla="*/ 49 w 100"/>
                  <a:gd name="T21" fmla="*/ 139 h 502"/>
                  <a:gd name="T22" fmla="*/ 57 w 100"/>
                  <a:gd name="T23" fmla="*/ 113 h 502"/>
                  <a:gd name="T24" fmla="*/ 66 w 100"/>
                  <a:gd name="T25" fmla="*/ 88 h 502"/>
                  <a:gd name="T26" fmla="*/ 75 w 100"/>
                  <a:gd name="T27" fmla="*/ 64 h 502"/>
                  <a:gd name="T28" fmla="*/ 85 w 100"/>
                  <a:gd name="T29" fmla="*/ 39 h 502"/>
                  <a:gd name="T30" fmla="*/ 94 w 100"/>
                  <a:gd name="T31" fmla="*/ 13 h 502"/>
                  <a:gd name="T32" fmla="*/ 98 w 100"/>
                  <a:gd name="T33" fmla="*/ 0 h 502"/>
                  <a:gd name="T34" fmla="*/ 88 w 100"/>
                  <a:gd name="T35" fmla="*/ 26 h 502"/>
                  <a:gd name="T36" fmla="*/ 77 w 100"/>
                  <a:gd name="T37" fmla="*/ 50 h 502"/>
                  <a:gd name="T38" fmla="*/ 68 w 100"/>
                  <a:gd name="T39" fmla="*/ 76 h 502"/>
                  <a:gd name="T40" fmla="*/ 61 w 100"/>
                  <a:gd name="T41" fmla="*/ 101 h 502"/>
                  <a:gd name="T42" fmla="*/ 53 w 100"/>
                  <a:gd name="T43" fmla="*/ 125 h 502"/>
                  <a:gd name="T44" fmla="*/ 45 w 100"/>
                  <a:gd name="T45" fmla="*/ 152 h 502"/>
                  <a:gd name="T46" fmla="*/ 37 w 100"/>
                  <a:gd name="T47" fmla="*/ 179 h 502"/>
                  <a:gd name="T48" fmla="*/ 30 w 100"/>
                  <a:gd name="T49" fmla="*/ 207 h 502"/>
                  <a:gd name="T50" fmla="*/ 25 w 100"/>
                  <a:gd name="T51" fmla="*/ 238 h 502"/>
                  <a:gd name="T52" fmla="*/ 18 w 100"/>
                  <a:gd name="T53" fmla="*/ 269 h 502"/>
                  <a:gd name="T54" fmla="*/ 14 w 100"/>
                  <a:gd name="T55" fmla="*/ 302 h 502"/>
                  <a:gd name="T56" fmla="*/ 9 w 100"/>
                  <a:gd name="T57" fmla="*/ 336 h 502"/>
                  <a:gd name="T58" fmla="*/ 6 w 100"/>
                  <a:gd name="T59" fmla="*/ 373 h 502"/>
                  <a:gd name="T60" fmla="*/ 2 w 100"/>
                  <a:gd name="T61" fmla="*/ 414 h 502"/>
                  <a:gd name="T62" fmla="*/ 1 w 100"/>
                  <a:gd name="T63" fmla="*/ 456 h 502"/>
                  <a:gd name="T64" fmla="*/ 0 w 100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502">
                    <a:moveTo>
                      <a:pt x="1" y="502"/>
                    </a:moveTo>
                    <a:lnTo>
                      <a:pt x="2" y="479"/>
                    </a:lnTo>
                    <a:lnTo>
                      <a:pt x="2" y="456"/>
                    </a:lnTo>
                    <a:lnTo>
                      <a:pt x="3" y="434"/>
                    </a:lnTo>
                    <a:lnTo>
                      <a:pt x="3" y="414"/>
                    </a:lnTo>
                    <a:lnTo>
                      <a:pt x="6" y="394"/>
                    </a:lnTo>
                    <a:lnTo>
                      <a:pt x="7" y="373"/>
                    </a:lnTo>
                    <a:lnTo>
                      <a:pt x="9" y="354"/>
                    </a:lnTo>
                    <a:lnTo>
                      <a:pt x="11" y="336"/>
                    </a:lnTo>
                    <a:lnTo>
                      <a:pt x="12" y="318"/>
                    </a:lnTo>
                    <a:lnTo>
                      <a:pt x="15" y="302"/>
                    </a:lnTo>
                    <a:lnTo>
                      <a:pt x="17" y="285"/>
                    </a:lnTo>
                    <a:lnTo>
                      <a:pt x="20" y="269"/>
                    </a:lnTo>
                    <a:lnTo>
                      <a:pt x="24" y="252"/>
                    </a:lnTo>
                    <a:lnTo>
                      <a:pt x="26" y="238"/>
                    </a:lnTo>
                    <a:lnTo>
                      <a:pt x="29" y="222"/>
                    </a:lnTo>
                    <a:lnTo>
                      <a:pt x="33" y="207"/>
                    </a:lnTo>
                    <a:lnTo>
                      <a:pt x="36" y="193"/>
                    </a:lnTo>
                    <a:lnTo>
                      <a:pt x="38" y="179"/>
                    </a:lnTo>
                    <a:lnTo>
                      <a:pt x="43" y="166"/>
                    </a:lnTo>
                    <a:lnTo>
                      <a:pt x="47" y="152"/>
                    </a:lnTo>
                    <a:lnTo>
                      <a:pt x="49" y="139"/>
                    </a:lnTo>
                    <a:lnTo>
                      <a:pt x="54" y="125"/>
                    </a:lnTo>
                    <a:lnTo>
                      <a:pt x="57" y="113"/>
                    </a:lnTo>
                    <a:lnTo>
                      <a:pt x="63" y="101"/>
                    </a:lnTo>
                    <a:lnTo>
                      <a:pt x="66" y="88"/>
                    </a:lnTo>
                    <a:lnTo>
                      <a:pt x="71" y="76"/>
                    </a:lnTo>
                    <a:lnTo>
                      <a:pt x="75" y="64"/>
                    </a:lnTo>
                    <a:lnTo>
                      <a:pt x="80" y="50"/>
                    </a:lnTo>
                    <a:lnTo>
                      <a:pt x="85" y="39"/>
                    </a:lnTo>
                    <a:lnTo>
                      <a:pt x="89" y="26"/>
                    </a:lnTo>
                    <a:lnTo>
                      <a:pt x="94" y="13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2" y="13"/>
                    </a:lnTo>
                    <a:lnTo>
                      <a:pt x="88" y="26"/>
                    </a:lnTo>
                    <a:lnTo>
                      <a:pt x="83" y="39"/>
                    </a:lnTo>
                    <a:lnTo>
                      <a:pt x="77" y="50"/>
                    </a:lnTo>
                    <a:lnTo>
                      <a:pt x="73" y="64"/>
                    </a:lnTo>
                    <a:lnTo>
                      <a:pt x="68" y="76"/>
                    </a:lnTo>
                    <a:lnTo>
                      <a:pt x="65" y="88"/>
                    </a:lnTo>
                    <a:lnTo>
                      <a:pt x="61" y="101"/>
                    </a:lnTo>
                    <a:lnTo>
                      <a:pt x="57" y="113"/>
                    </a:lnTo>
                    <a:lnTo>
                      <a:pt x="53" y="125"/>
                    </a:lnTo>
                    <a:lnTo>
                      <a:pt x="48" y="139"/>
                    </a:lnTo>
                    <a:lnTo>
                      <a:pt x="45" y="152"/>
                    </a:lnTo>
                    <a:lnTo>
                      <a:pt x="40" y="166"/>
                    </a:lnTo>
                    <a:lnTo>
                      <a:pt x="37" y="179"/>
                    </a:lnTo>
                    <a:lnTo>
                      <a:pt x="35" y="193"/>
                    </a:lnTo>
                    <a:lnTo>
                      <a:pt x="30" y="207"/>
                    </a:lnTo>
                    <a:lnTo>
                      <a:pt x="27" y="222"/>
                    </a:lnTo>
                    <a:lnTo>
                      <a:pt x="25" y="238"/>
                    </a:lnTo>
                    <a:lnTo>
                      <a:pt x="21" y="252"/>
                    </a:lnTo>
                    <a:lnTo>
                      <a:pt x="18" y="269"/>
                    </a:lnTo>
                    <a:lnTo>
                      <a:pt x="16" y="285"/>
                    </a:lnTo>
                    <a:lnTo>
                      <a:pt x="14" y="302"/>
                    </a:lnTo>
                    <a:lnTo>
                      <a:pt x="11" y="318"/>
                    </a:lnTo>
                    <a:lnTo>
                      <a:pt x="9" y="336"/>
                    </a:lnTo>
                    <a:lnTo>
                      <a:pt x="7" y="354"/>
                    </a:lnTo>
                    <a:lnTo>
                      <a:pt x="6" y="373"/>
                    </a:lnTo>
                    <a:lnTo>
                      <a:pt x="3" y="394"/>
                    </a:lnTo>
                    <a:lnTo>
                      <a:pt x="2" y="414"/>
                    </a:lnTo>
                    <a:lnTo>
                      <a:pt x="2" y="434"/>
                    </a:lnTo>
                    <a:lnTo>
                      <a:pt x="1" y="456"/>
                    </a:lnTo>
                    <a:lnTo>
                      <a:pt x="1" y="479"/>
                    </a:lnTo>
                    <a:lnTo>
                      <a:pt x="0" y="502"/>
                    </a:lnTo>
                    <a:lnTo>
                      <a:pt x="1" y="5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6" name="Freeform 2744">
                <a:extLst>
                  <a:ext uri="{FF2B5EF4-FFF2-40B4-BE49-F238E27FC236}">
                    <a16:creationId xmlns:a16="http://schemas.microsoft.com/office/drawing/2014/main" id="{1F89FEEE-A106-43D3-95E0-C3AF601AB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567"/>
                <a:ext cx="19" cy="216"/>
              </a:xfrm>
              <a:custGeom>
                <a:avLst/>
                <a:gdLst>
                  <a:gd name="T0" fmla="*/ 26 w 56"/>
                  <a:gd name="T1" fmla="*/ 646 h 648"/>
                  <a:gd name="T2" fmla="*/ 16 w 56"/>
                  <a:gd name="T3" fmla="*/ 598 h 648"/>
                  <a:gd name="T4" fmla="*/ 8 w 56"/>
                  <a:gd name="T5" fmla="*/ 551 h 648"/>
                  <a:gd name="T6" fmla="*/ 4 w 56"/>
                  <a:gd name="T7" fmla="*/ 508 h 648"/>
                  <a:gd name="T8" fmla="*/ 1 w 56"/>
                  <a:gd name="T9" fmla="*/ 468 h 648"/>
                  <a:gd name="T10" fmla="*/ 2 w 56"/>
                  <a:gd name="T11" fmla="*/ 430 h 648"/>
                  <a:gd name="T12" fmla="*/ 5 w 56"/>
                  <a:gd name="T13" fmla="*/ 394 h 648"/>
                  <a:gd name="T14" fmla="*/ 8 w 56"/>
                  <a:gd name="T15" fmla="*/ 358 h 648"/>
                  <a:gd name="T16" fmla="*/ 15 w 56"/>
                  <a:gd name="T17" fmla="*/ 322 h 648"/>
                  <a:gd name="T18" fmla="*/ 20 w 56"/>
                  <a:gd name="T19" fmla="*/ 287 h 648"/>
                  <a:gd name="T20" fmla="*/ 27 w 56"/>
                  <a:gd name="T21" fmla="*/ 252 h 648"/>
                  <a:gd name="T22" fmla="*/ 33 w 56"/>
                  <a:gd name="T23" fmla="*/ 216 h 648"/>
                  <a:gd name="T24" fmla="*/ 39 w 56"/>
                  <a:gd name="T25" fmla="*/ 178 h 648"/>
                  <a:gd name="T26" fmla="*/ 46 w 56"/>
                  <a:gd name="T27" fmla="*/ 137 h 648"/>
                  <a:gd name="T28" fmla="*/ 51 w 56"/>
                  <a:gd name="T29" fmla="*/ 95 h 648"/>
                  <a:gd name="T30" fmla="*/ 54 w 56"/>
                  <a:gd name="T31" fmla="*/ 50 h 648"/>
                  <a:gd name="T32" fmla="*/ 56 w 56"/>
                  <a:gd name="T33" fmla="*/ 0 h 648"/>
                  <a:gd name="T34" fmla="*/ 54 w 56"/>
                  <a:gd name="T35" fmla="*/ 25 h 648"/>
                  <a:gd name="T36" fmla="*/ 51 w 56"/>
                  <a:gd name="T37" fmla="*/ 72 h 648"/>
                  <a:gd name="T38" fmla="*/ 47 w 56"/>
                  <a:gd name="T39" fmla="*/ 116 h 648"/>
                  <a:gd name="T40" fmla="*/ 42 w 56"/>
                  <a:gd name="T41" fmla="*/ 157 h 648"/>
                  <a:gd name="T42" fmla="*/ 36 w 56"/>
                  <a:gd name="T43" fmla="*/ 197 h 648"/>
                  <a:gd name="T44" fmla="*/ 28 w 56"/>
                  <a:gd name="T45" fmla="*/ 234 h 648"/>
                  <a:gd name="T46" fmla="*/ 21 w 56"/>
                  <a:gd name="T47" fmla="*/ 270 h 648"/>
                  <a:gd name="T48" fmla="*/ 16 w 56"/>
                  <a:gd name="T49" fmla="*/ 304 h 648"/>
                  <a:gd name="T50" fmla="*/ 10 w 56"/>
                  <a:gd name="T51" fmla="*/ 340 h 648"/>
                  <a:gd name="T52" fmla="*/ 6 w 56"/>
                  <a:gd name="T53" fmla="*/ 376 h 648"/>
                  <a:gd name="T54" fmla="*/ 1 w 56"/>
                  <a:gd name="T55" fmla="*/ 412 h 648"/>
                  <a:gd name="T56" fmla="*/ 0 w 56"/>
                  <a:gd name="T57" fmla="*/ 449 h 648"/>
                  <a:gd name="T58" fmla="*/ 1 w 56"/>
                  <a:gd name="T59" fmla="*/ 488 h 648"/>
                  <a:gd name="T60" fmla="*/ 5 w 56"/>
                  <a:gd name="T61" fmla="*/ 530 h 648"/>
                  <a:gd name="T62" fmla="*/ 9 w 56"/>
                  <a:gd name="T63" fmla="*/ 575 h 648"/>
                  <a:gd name="T64" fmla="*/ 18 w 56"/>
                  <a:gd name="T65" fmla="*/ 622 h 648"/>
                  <a:gd name="T66" fmla="*/ 25 w 56"/>
                  <a:gd name="T67" fmla="*/ 64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648">
                    <a:moveTo>
                      <a:pt x="25" y="648"/>
                    </a:moveTo>
                    <a:lnTo>
                      <a:pt x="26" y="646"/>
                    </a:lnTo>
                    <a:lnTo>
                      <a:pt x="19" y="622"/>
                    </a:lnTo>
                    <a:lnTo>
                      <a:pt x="16" y="598"/>
                    </a:lnTo>
                    <a:lnTo>
                      <a:pt x="10" y="575"/>
                    </a:lnTo>
                    <a:lnTo>
                      <a:pt x="8" y="551"/>
                    </a:lnTo>
                    <a:lnTo>
                      <a:pt x="6" y="530"/>
                    </a:lnTo>
                    <a:lnTo>
                      <a:pt x="4" y="508"/>
                    </a:lnTo>
                    <a:lnTo>
                      <a:pt x="2" y="488"/>
                    </a:lnTo>
                    <a:lnTo>
                      <a:pt x="1" y="468"/>
                    </a:lnTo>
                    <a:lnTo>
                      <a:pt x="1" y="449"/>
                    </a:lnTo>
                    <a:lnTo>
                      <a:pt x="2" y="430"/>
                    </a:lnTo>
                    <a:lnTo>
                      <a:pt x="4" y="412"/>
                    </a:lnTo>
                    <a:lnTo>
                      <a:pt x="5" y="394"/>
                    </a:lnTo>
                    <a:lnTo>
                      <a:pt x="7" y="376"/>
                    </a:lnTo>
                    <a:lnTo>
                      <a:pt x="8" y="358"/>
                    </a:lnTo>
                    <a:lnTo>
                      <a:pt x="11" y="340"/>
                    </a:lnTo>
                    <a:lnTo>
                      <a:pt x="15" y="322"/>
                    </a:lnTo>
                    <a:lnTo>
                      <a:pt x="16" y="304"/>
                    </a:lnTo>
                    <a:lnTo>
                      <a:pt x="20" y="287"/>
                    </a:lnTo>
                    <a:lnTo>
                      <a:pt x="24" y="270"/>
                    </a:lnTo>
                    <a:lnTo>
                      <a:pt x="27" y="252"/>
                    </a:lnTo>
                    <a:lnTo>
                      <a:pt x="30" y="234"/>
                    </a:lnTo>
                    <a:lnTo>
                      <a:pt x="33" y="216"/>
                    </a:lnTo>
                    <a:lnTo>
                      <a:pt x="37" y="197"/>
                    </a:lnTo>
                    <a:lnTo>
                      <a:pt x="39" y="178"/>
                    </a:lnTo>
                    <a:lnTo>
                      <a:pt x="43" y="157"/>
                    </a:lnTo>
                    <a:lnTo>
                      <a:pt x="46" y="137"/>
                    </a:lnTo>
                    <a:lnTo>
                      <a:pt x="48" y="116"/>
                    </a:lnTo>
                    <a:lnTo>
                      <a:pt x="51" y="95"/>
                    </a:lnTo>
                    <a:lnTo>
                      <a:pt x="53" y="72"/>
                    </a:lnTo>
                    <a:lnTo>
                      <a:pt x="54" y="50"/>
                    </a:lnTo>
                    <a:lnTo>
                      <a:pt x="56" y="25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25"/>
                    </a:lnTo>
                    <a:lnTo>
                      <a:pt x="53" y="50"/>
                    </a:lnTo>
                    <a:lnTo>
                      <a:pt x="51" y="72"/>
                    </a:lnTo>
                    <a:lnTo>
                      <a:pt x="49" y="95"/>
                    </a:lnTo>
                    <a:lnTo>
                      <a:pt x="47" y="116"/>
                    </a:lnTo>
                    <a:lnTo>
                      <a:pt x="44" y="137"/>
                    </a:lnTo>
                    <a:lnTo>
                      <a:pt x="42" y="157"/>
                    </a:lnTo>
                    <a:lnTo>
                      <a:pt x="38" y="178"/>
                    </a:lnTo>
                    <a:lnTo>
                      <a:pt x="36" y="197"/>
                    </a:lnTo>
                    <a:lnTo>
                      <a:pt x="32" y="216"/>
                    </a:lnTo>
                    <a:lnTo>
                      <a:pt x="28" y="234"/>
                    </a:lnTo>
                    <a:lnTo>
                      <a:pt x="25" y="252"/>
                    </a:lnTo>
                    <a:lnTo>
                      <a:pt x="21" y="270"/>
                    </a:lnTo>
                    <a:lnTo>
                      <a:pt x="19" y="287"/>
                    </a:lnTo>
                    <a:lnTo>
                      <a:pt x="16" y="304"/>
                    </a:lnTo>
                    <a:lnTo>
                      <a:pt x="14" y="322"/>
                    </a:lnTo>
                    <a:lnTo>
                      <a:pt x="10" y="340"/>
                    </a:lnTo>
                    <a:lnTo>
                      <a:pt x="7" y="358"/>
                    </a:lnTo>
                    <a:lnTo>
                      <a:pt x="6" y="376"/>
                    </a:lnTo>
                    <a:lnTo>
                      <a:pt x="4" y="394"/>
                    </a:lnTo>
                    <a:lnTo>
                      <a:pt x="1" y="412"/>
                    </a:lnTo>
                    <a:lnTo>
                      <a:pt x="1" y="430"/>
                    </a:lnTo>
                    <a:lnTo>
                      <a:pt x="0" y="449"/>
                    </a:lnTo>
                    <a:lnTo>
                      <a:pt x="0" y="468"/>
                    </a:lnTo>
                    <a:lnTo>
                      <a:pt x="1" y="488"/>
                    </a:lnTo>
                    <a:lnTo>
                      <a:pt x="1" y="508"/>
                    </a:lnTo>
                    <a:lnTo>
                      <a:pt x="5" y="530"/>
                    </a:lnTo>
                    <a:lnTo>
                      <a:pt x="6" y="551"/>
                    </a:lnTo>
                    <a:lnTo>
                      <a:pt x="9" y="575"/>
                    </a:lnTo>
                    <a:lnTo>
                      <a:pt x="14" y="598"/>
                    </a:lnTo>
                    <a:lnTo>
                      <a:pt x="18" y="622"/>
                    </a:lnTo>
                    <a:lnTo>
                      <a:pt x="25" y="646"/>
                    </a:lnTo>
                    <a:lnTo>
                      <a:pt x="25" y="645"/>
                    </a:lnTo>
                    <a:lnTo>
                      <a:pt x="25" y="6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7" name="Freeform 2745">
                <a:extLst>
                  <a:ext uri="{FF2B5EF4-FFF2-40B4-BE49-F238E27FC236}">
                    <a16:creationId xmlns:a16="http://schemas.microsoft.com/office/drawing/2014/main" id="{8324FAFC-B56F-47CF-8F2C-5B65BB447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776"/>
                <a:ext cx="46" cy="7"/>
              </a:xfrm>
              <a:custGeom>
                <a:avLst/>
                <a:gdLst>
                  <a:gd name="T0" fmla="*/ 1 w 137"/>
                  <a:gd name="T1" fmla="*/ 2 h 20"/>
                  <a:gd name="T2" fmla="*/ 9 w 137"/>
                  <a:gd name="T3" fmla="*/ 4 h 20"/>
                  <a:gd name="T4" fmla="*/ 16 w 137"/>
                  <a:gd name="T5" fmla="*/ 6 h 20"/>
                  <a:gd name="T6" fmla="*/ 22 w 137"/>
                  <a:gd name="T7" fmla="*/ 8 h 20"/>
                  <a:gd name="T8" fmla="*/ 30 w 137"/>
                  <a:gd name="T9" fmla="*/ 8 h 20"/>
                  <a:gd name="T10" fmla="*/ 37 w 137"/>
                  <a:gd name="T11" fmla="*/ 11 h 20"/>
                  <a:gd name="T12" fmla="*/ 45 w 137"/>
                  <a:gd name="T13" fmla="*/ 12 h 20"/>
                  <a:gd name="T14" fmla="*/ 53 w 137"/>
                  <a:gd name="T15" fmla="*/ 13 h 20"/>
                  <a:gd name="T16" fmla="*/ 61 w 137"/>
                  <a:gd name="T17" fmla="*/ 15 h 20"/>
                  <a:gd name="T18" fmla="*/ 68 w 137"/>
                  <a:gd name="T19" fmla="*/ 15 h 20"/>
                  <a:gd name="T20" fmla="*/ 76 w 137"/>
                  <a:gd name="T21" fmla="*/ 16 h 20"/>
                  <a:gd name="T22" fmla="*/ 85 w 137"/>
                  <a:gd name="T23" fmla="*/ 17 h 20"/>
                  <a:gd name="T24" fmla="*/ 95 w 137"/>
                  <a:gd name="T25" fmla="*/ 18 h 20"/>
                  <a:gd name="T26" fmla="*/ 105 w 137"/>
                  <a:gd name="T27" fmla="*/ 18 h 20"/>
                  <a:gd name="T28" fmla="*/ 114 w 137"/>
                  <a:gd name="T29" fmla="*/ 18 h 20"/>
                  <a:gd name="T30" fmla="*/ 127 w 137"/>
                  <a:gd name="T31" fmla="*/ 18 h 20"/>
                  <a:gd name="T32" fmla="*/ 137 w 137"/>
                  <a:gd name="T33" fmla="*/ 20 h 20"/>
                  <a:gd name="T34" fmla="*/ 137 w 137"/>
                  <a:gd name="T35" fmla="*/ 18 h 20"/>
                  <a:gd name="T36" fmla="*/ 127 w 137"/>
                  <a:gd name="T37" fmla="*/ 18 h 20"/>
                  <a:gd name="T38" fmla="*/ 114 w 137"/>
                  <a:gd name="T39" fmla="*/ 16 h 20"/>
                  <a:gd name="T40" fmla="*/ 105 w 137"/>
                  <a:gd name="T41" fmla="*/ 16 h 20"/>
                  <a:gd name="T42" fmla="*/ 95 w 137"/>
                  <a:gd name="T43" fmla="*/ 16 h 20"/>
                  <a:gd name="T44" fmla="*/ 85 w 137"/>
                  <a:gd name="T45" fmla="*/ 16 h 20"/>
                  <a:gd name="T46" fmla="*/ 76 w 137"/>
                  <a:gd name="T47" fmla="*/ 15 h 20"/>
                  <a:gd name="T48" fmla="*/ 68 w 137"/>
                  <a:gd name="T49" fmla="*/ 14 h 20"/>
                  <a:gd name="T50" fmla="*/ 61 w 137"/>
                  <a:gd name="T51" fmla="*/ 13 h 20"/>
                  <a:gd name="T52" fmla="*/ 53 w 137"/>
                  <a:gd name="T53" fmla="*/ 12 h 20"/>
                  <a:gd name="T54" fmla="*/ 45 w 137"/>
                  <a:gd name="T55" fmla="*/ 11 h 20"/>
                  <a:gd name="T56" fmla="*/ 37 w 137"/>
                  <a:gd name="T57" fmla="*/ 8 h 20"/>
                  <a:gd name="T58" fmla="*/ 30 w 137"/>
                  <a:gd name="T59" fmla="*/ 8 h 20"/>
                  <a:gd name="T60" fmla="*/ 22 w 137"/>
                  <a:gd name="T61" fmla="*/ 6 h 20"/>
                  <a:gd name="T62" fmla="*/ 16 w 137"/>
                  <a:gd name="T63" fmla="*/ 5 h 20"/>
                  <a:gd name="T64" fmla="*/ 9 w 137"/>
                  <a:gd name="T65" fmla="*/ 3 h 20"/>
                  <a:gd name="T66" fmla="*/ 1 w 137"/>
                  <a:gd name="T67" fmla="*/ 0 h 20"/>
                  <a:gd name="T68" fmla="*/ 0 w 137"/>
                  <a:gd name="T69" fmla="*/ 0 h 20"/>
                  <a:gd name="T70" fmla="*/ 1 w 137"/>
                  <a:gd name="T7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7" h="20">
                    <a:moveTo>
                      <a:pt x="1" y="2"/>
                    </a:moveTo>
                    <a:lnTo>
                      <a:pt x="9" y="4"/>
                    </a:lnTo>
                    <a:lnTo>
                      <a:pt x="16" y="6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6"/>
                    </a:lnTo>
                    <a:lnTo>
                      <a:pt x="85" y="17"/>
                    </a:lnTo>
                    <a:lnTo>
                      <a:pt x="95" y="18"/>
                    </a:lnTo>
                    <a:lnTo>
                      <a:pt x="105" y="18"/>
                    </a:lnTo>
                    <a:lnTo>
                      <a:pt x="114" y="18"/>
                    </a:lnTo>
                    <a:lnTo>
                      <a:pt x="127" y="18"/>
                    </a:lnTo>
                    <a:lnTo>
                      <a:pt x="137" y="20"/>
                    </a:lnTo>
                    <a:lnTo>
                      <a:pt x="137" y="18"/>
                    </a:lnTo>
                    <a:lnTo>
                      <a:pt x="127" y="18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5" y="16"/>
                    </a:lnTo>
                    <a:lnTo>
                      <a:pt x="85" y="16"/>
                    </a:lnTo>
                    <a:lnTo>
                      <a:pt x="76" y="15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2"/>
                    </a:lnTo>
                    <a:lnTo>
                      <a:pt x="45" y="11"/>
                    </a:lnTo>
                    <a:lnTo>
                      <a:pt x="37" y="8"/>
                    </a:lnTo>
                    <a:lnTo>
                      <a:pt x="30" y="8"/>
                    </a:lnTo>
                    <a:lnTo>
                      <a:pt x="22" y="6"/>
                    </a:lnTo>
                    <a:lnTo>
                      <a:pt x="16" y="5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8" name="Freeform 2746">
                <a:extLst>
                  <a:ext uri="{FF2B5EF4-FFF2-40B4-BE49-F238E27FC236}">
                    <a16:creationId xmlns:a16="http://schemas.microsoft.com/office/drawing/2014/main" id="{A6A1BEAE-78FD-4102-BFCE-8BCAB41A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6"/>
                <a:ext cx="16" cy="14"/>
              </a:xfrm>
              <a:custGeom>
                <a:avLst/>
                <a:gdLst>
                  <a:gd name="T0" fmla="*/ 2 w 47"/>
                  <a:gd name="T1" fmla="*/ 42 h 42"/>
                  <a:gd name="T2" fmla="*/ 6 w 47"/>
                  <a:gd name="T3" fmla="*/ 39 h 42"/>
                  <a:gd name="T4" fmla="*/ 8 w 47"/>
                  <a:gd name="T5" fmla="*/ 39 h 42"/>
                  <a:gd name="T6" fmla="*/ 12 w 47"/>
                  <a:gd name="T7" fmla="*/ 35 h 42"/>
                  <a:gd name="T8" fmla="*/ 17 w 47"/>
                  <a:gd name="T9" fmla="*/ 34 h 42"/>
                  <a:gd name="T10" fmla="*/ 23 w 47"/>
                  <a:gd name="T11" fmla="*/ 30 h 42"/>
                  <a:gd name="T12" fmla="*/ 30 w 47"/>
                  <a:gd name="T13" fmla="*/ 24 h 42"/>
                  <a:gd name="T14" fmla="*/ 37 w 47"/>
                  <a:gd name="T15" fmla="*/ 15 h 42"/>
                  <a:gd name="T16" fmla="*/ 47 w 47"/>
                  <a:gd name="T17" fmla="*/ 2 h 42"/>
                  <a:gd name="T18" fmla="*/ 46 w 47"/>
                  <a:gd name="T19" fmla="*/ 0 h 42"/>
                  <a:gd name="T20" fmla="*/ 37 w 47"/>
                  <a:gd name="T21" fmla="*/ 14 h 42"/>
                  <a:gd name="T22" fmla="*/ 28 w 47"/>
                  <a:gd name="T23" fmla="*/ 22 h 42"/>
                  <a:gd name="T24" fmla="*/ 21 w 47"/>
                  <a:gd name="T25" fmla="*/ 28 h 42"/>
                  <a:gd name="T26" fmla="*/ 16 w 47"/>
                  <a:gd name="T27" fmla="*/ 32 h 42"/>
                  <a:gd name="T28" fmla="*/ 11 w 47"/>
                  <a:gd name="T29" fmla="*/ 34 h 42"/>
                  <a:gd name="T30" fmla="*/ 6 w 47"/>
                  <a:gd name="T31" fmla="*/ 36 h 42"/>
                  <a:gd name="T32" fmla="*/ 3 w 47"/>
                  <a:gd name="T33" fmla="*/ 39 h 42"/>
                  <a:gd name="T34" fmla="*/ 0 w 47"/>
                  <a:gd name="T35" fmla="*/ 40 h 42"/>
                  <a:gd name="T36" fmla="*/ 2 w 4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2">
                    <a:moveTo>
                      <a:pt x="2" y="42"/>
                    </a:moveTo>
                    <a:lnTo>
                      <a:pt x="6" y="39"/>
                    </a:lnTo>
                    <a:lnTo>
                      <a:pt x="8" y="39"/>
                    </a:lnTo>
                    <a:lnTo>
                      <a:pt x="12" y="35"/>
                    </a:lnTo>
                    <a:lnTo>
                      <a:pt x="17" y="34"/>
                    </a:lnTo>
                    <a:lnTo>
                      <a:pt x="23" y="30"/>
                    </a:lnTo>
                    <a:lnTo>
                      <a:pt x="30" y="24"/>
                    </a:lnTo>
                    <a:lnTo>
                      <a:pt x="37" y="15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37" y="14"/>
                    </a:lnTo>
                    <a:lnTo>
                      <a:pt x="28" y="22"/>
                    </a:lnTo>
                    <a:lnTo>
                      <a:pt x="21" y="28"/>
                    </a:lnTo>
                    <a:lnTo>
                      <a:pt x="16" y="32"/>
                    </a:lnTo>
                    <a:lnTo>
                      <a:pt x="11" y="34"/>
                    </a:lnTo>
                    <a:lnTo>
                      <a:pt x="6" y="36"/>
                    </a:lnTo>
                    <a:lnTo>
                      <a:pt x="3" y="39"/>
                    </a:lnTo>
                    <a:lnTo>
                      <a:pt x="0" y="40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9" name="Freeform 2747">
                <a:extLst>
                  <a:ext uri="{FF2B5EF4-FFF2-40B4-BE49-F238E27FC236}">
                    <a16:creationId xmlns:a16="http://schemas.microsoft.com/office/drawing/2014/main" id="{23BAC3F9-9AF2-4E68-9E63-39F8948F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790"/>
                <a:ext cx="4" cy="19"/>
              </a:xfrm>
              <a:custGeom>
                <a:avLst/>
                <a:gdLst>
                  <a:gd name="T0" fmla="*/ 0 w 13"/>
                  <a:gd name="T1" fmla="*/ 57 h 57"/>
                  <a:gd name="T2" fmla="*/ 2 w 13"/>
                  <a:gd name="T3" fmla="*/ 57 h 57"/>
                  <a:gd name="T4" fmla="*/ 6 w 13"/>
                  <a:gd name="T5" fmla="*/ 46 h 57"/>
                  <a:gd name="T6" fmla="*/ 8 w 13"/>
                  <a:gd name="T7" fmla="*/ 37 h 57"/>
                  <a:gd name="T8" fmla="*/ 10 w 13"/>
                  <a:gd name="T9" fmla="*/ 28 h 57"/>
                  <a:gd name="T10" fmla="*/ 11 w 13"/>
                  <a:gd name="T11" fmla="*/ 21 h 57"/>
                  <a:gd name="T12" fmla="*/ 11 w 13"/>
                  <a:gd name="T13" fmla="*/ 14 h 57"/>
                  <a:gd name="T14" fmla="*/ 11 w 13"/>
                  <a:gd name="T15" fmla="*/ 9 h 57"/>
                  <a:gd name="T16" fmla="*/ 12 w 13"/>
                  <a:gd name="T17" fmla="*/ 4 h 57"/>
                  <a:gd name="T18" fmla="*/ 13 w 13"/>
                  <a:gd name="T19" fmla="*/ 1 h 57"/>
                  <a:gd name="T20" fmla="*/ 12 w 13"/>
                  <a:gd name="T21" fmla="*/ 0 h 57"/>
                  <a:gd name="T22" fmla="*/ 11 w 13"/>
                  <a:gd name="T23" fmla="*/ 4 h 57"/>
                  <a:gd name="T24" fmla="*/ 9 w 13"/>
                  <a:gd name="T25" fmla="*/ 9 h 57"/>
                  <a:gd name="T26" fmla="*/ 9 w 13"/>
                  <a:gd name="T27" fmla="*/ 14 h 57"/>
                  <a:gd name="T28" fmla="*/ 9 w 13"/>
                  <a:gd name="T29" fmla="*/ 21 h 57"/>
                  <a:gd name="T30" fmla="*/ 8 w 13"/>
                  <a:gd name="T31" fmla="*/ 28 h 57"/>
                  <a:gd name="T32" fmla="*/ 6 w 13"/>
                  <a:gd name="T33" fmla="*/ 37 h 57"/>
                  <a:gd name="T34" fmla="*/ 5 w 13"/>
                  <a:gd name="T35" fmla="*/ 46 h 57"/>
                  <a:gd name="T36" fmla="*/ 0 w 13"/>
                  <a:gd name="T37" fmla="*/ 56 h 57"/>
                  <a:gd name="T38" fmla="*/ 2 w 13"/>
                  <a:gd name="T39" fmla="*/ 56 h 57"/>
                  <a:gd name="T40" fmla="*/ 0 w 13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57">
                    <a:moveTo>
                      <a:pt x="0" y="57"/>
                    </a:moveTo>
                    <a:lnTo>
                      <a:pt x="2" y="57"/>
                    </a:lnTo>
                    <a:lnTo>
                      <a:pt x="6" y="46"/>
                    </a:lnTo>
                    <a:lnTo>
                      <a:pt x="8" y="37"/>
                    </a:lnTo>
                    <a:lnTo>
                      <a:pt x="10" y="28"/>
                    </a:lnTo>
                    <a:lnTo>
                      <a:pt x="11" y="21"/>
                    </a:lnTo>
                    <a:lnTo>
                      <a:pt x="11" y="14"/>
                    </a:lnTo>
                    <a:lnTo>
                      <a:pt x="11" y="9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28"/>
                    </a:lnTo>
                    <a:lnTo>
                      <a:pt x="6" y="37"/>
                    </a:lnTo>
                    <a:lnTo>
                      <a:pt x="5" y="46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0" name="Freeform 2748">
                <a:extLst>
                  <a:ext uri="{FF2B5EF4-FFF2-40B4-BE49-F238E27FC236}">
                    <a16:creationId xmlns:a16="http://schemas.microsoft.com/office/drawing/2014/main" id="{7B5A0BA8-2EDB-4504-B79B-00251D2F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3772"/>
                <a:ext cx="9" cy="36"/>
              </a:xfrm>
              <a:custGeom>
                <a:avLst/>
                <a:gdLst>
                  <a:gd name="T0" fmla="*/ 9 w 26"/>
                  <a:gd name="T1" fmla="*/ 0 h 108"/>
                  <a:gd name="T2" fmla="*/ 8 w 26"/>
                  <a:gd name="T3" fmla="*/ 0 h 108"/>
                  <a:gd name="T4" fmla="*/ 9 w 26"/>
                  <a:gd name="T5" fmla="*/ 2 h 108"/>
                  <a:gd name="T6" fmla="*/ 8 w 26"/>
                  <a:gd name="T7" fmla="*/ 6 h 108"/>
                  <a:gd name="T8" fmla="*/ 6 w 26"/>
                  <a:gd name="T9" fmla="*/ 9 h 108"/>
                  <a:gd name="T10" fmla="*/ 6 w 26"/>
                  <a:gd name="T11" fmla="*/ 12 h 108"/>
                  <a:gd name="T12" fmla="*/ 3 w 26"/>
                  <a:gd name="T13" fmla="*/ 16 h 108"/>
                  <a:gd name="T14" fmla="*/ 2 w 26"/>
                  <a:gd name="T15" fmla="*/ 20 h 108"/>
                  <a:gd name="T16" fmla="*/ 1 w 26"/>
                  <a:gd name="T17" fmla="*/ 25 h 108"/>
                  <a:gd name="T18" fmla="*/ 0 w 26"/>
                  <a:gd name="T19" fmla="*/ 30 h 108"/>
                  <a:gd name="T20" fmla="*/ 0 w 26"/>
                  <a:gd name="T21" fmla="*/ 36 h 108"/>
                  <a:gd name="T22" fmla="*/ 1 w 26"/>
                  <a:gd name="T23" fmla="*/ 42 h 108"/>
                  <a:gd name="T24" fmla="*/ 2 w 26"/>
                  <a:gd name="T25" fmla="*/ 51 h 108"/>
                  <a:gd name="T26" fmla="*/ 5 w 26"/>
                  <a:gd name="T27" fmla="*/ 58 h 108"/>
                  <a:gd name="T28" fmla="*/ 9 w 26"/>
                  <a:gd name="T29" fmla="*/ 69 h 108"/>
                  <a:gd name="T30" fmla="*/ 11 w 26"/>
                  <a:gd name="T31" fmla="*/ 81 h 108"/>
                  <a:gd name="T32" fmla="*/ 18 w 26"/>
                  <a:gd name="T33" fmla="*/ 93 h 108"/>
                  <a:gd name="T34" fmla="*/ 25 w 26"/>
                  <a:gd name="T35" fmla="*/ 108 h 108"/>
                  <a:gd name="T36" fmla="*/ 26 w 26"/>
                  <a:gd name="T37" fmla="*/ 107 h 108"/>
                  <a:gd name="T38" fmla="*/ 20 w 26"/>
                  <a:gd name="T39" fmla="*/ 92 h 108"/>
                  <a:gd name="T40" fmla="*/ 14 w 26"/>
                  <a:gd name="T41" fmla="*/ 80 h 108"/>
                  <a:gd name="T42" fmla="*/ 9 w 26"/>
                  <a:gd name="T43" fmla="*/ 69 h 108"/>
                  <a:gd name="T44" fmla="*/ 6 w 26"/>
                  <a:gd name="T45" fmla="*/ 58 h 108"/>
                  <a:gd name="T46" fmla="*/ 5 w 26"/>
                  <a:gd name="T47" fmla="*/ 51 h 108"/>
                  <a:gd name="T48" fmla="*/ 2 w 26"/>
                  <a:gd name="T49" fmla="*/ 42 h 108"/>
                  <a:gd name="T50" fmla="*/ 2 w 26"/>
                  <a:gd name="T51" fmla="*/ 36 h 108"/>
                  <a:gd name="T52" fmla="*/ 2 w 26"/>
                  <a:gd name="T53" fmla="*/ 30 h 108"/>
                  <a:gd name="T54" fmla="*/ 2 w 26"/>
                  <a:gd name="T55" fmla="*/ 25 h 108"/>
                  <a:gd name="T56" fmla="*/ 3 w 26"/>
                  <a:gd name="T57" fmla="*/ 20 h 108"/>
                  <a:gd name="T58" fmla="*/ 6 w 26"/>
                  <a:gd name="T59" fmla="*/ 17 h 108"/>
                  <a:gd name="T60" fmla="*/ 7 w 26"/>
                  <a:gd name="T61" fmla="*/ 12 h 108"/>
                  <a:gd name="T62" fmla="*/ 8 w 26"/>
                  <a:gd name="T63" fmla="*/ 9 h 108"/>
                  <a:gd name="T64" fmla="*/ 9 w 26"/>
                  <a:gd name="T65" fmla="*/ 6 h 108"/>
                  <a:gd name="T66" fmla="*/ 9 w 26"/>
                  <a:gd name="T67" fmla="*/ 2 h 108"/>
                  <a:gd name="T68" fmla="*/ 10 w 26"/>
                  <a:gd name="T69" fmla="*/ 0 h 108"/>
                  <a:gd name="T70" fmla="*/ 9 w 26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08">
                    <a:moveTo>
                      <a:pt x="9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9" y="69"/>
                    </a:lnTo>
                    <a:lnTo>
                      <a:pt x="11" y="81"/>
                    </a:lnTo>
                    <a:lnTo>
                      <a:pt x="18" y="93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0" y="92"/>
                    </a:lnTo>
                    <a:lnTo>
                      <a:pt x="14" y="80"/>
                    </a:lnTo>
                    <a:lnTo>
                      <a:pt x="9" y="69"/>
                    </a:lnTo>
                    <a:lnTo>
                      <a:pt x="6" y="58"/>
                    </a:lnTo>
                    <a:lnTo>
                      <a:pt x="5" y="51"/>
                    </a:lnTo>
                    <a:lnTo>
                      <a:pt x="2" y="42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1" name="Freeform 2749">
                <a:extLst>
                  <a:ext uri="{FF2B5EF4-FFF2-40B4-BE49-F238E27FC236}">
                    <a16:creationId xmlns:a16="http://schemas.microsoft.com/office/drawing/2014/main" id="{E132EF0E-9981-4F96-B3BC-711812487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3404"/>
                <a:ext cx="55" cy="368"/>
              </a:xfrm>
              <a:custGeom>
                <a:avLst/>
                <a:gdLst>
                  <a:gd name="T0" fmla="*/ 162 w 166"/>
                  <a:gd name="T1" fmla="*/ 2 h 1104"/>
                  <a:gd name="T2" fmla="*/ 161 w 166"/>
                  <a:gd name="T3" fmla="*/ 70 h 1104"/>
                  <a:gd name="T4" fmla="*/ 161 w 166"/>
                  <a:gd name="T5" fmla="*/ 137 h 1104"/>
                  <a:gd name="T6" fmla="*/ 160 w 166"/>
                  <a:gd name="T7" fmla="*/ 203 h 1104"/>
                  <a:gd name="T8" fmla="*/ 158 w 166"/>
                  <a:gd name="T9" fmla="*/ 268 h 1104"/>
                  <a:gd name="T10" fmla="*/ 155 w 166"/>
                  <a:gd name="T11" fmla="*/ 335 h 1104"/>
                  <a:gd name="T12" fmla="*/ 150 w 166"/>
                  <a:gd name="T13" fmla="*/ 400 h 1104"/>
                  <a:gd name="T14" fmla="*/ 144 w 166"/>
                  <a:gd name="T15" fmla="*/ 466 h 1104"/>
                  <a:gd name="T16" fmla="*/ 137 w 166"/>
                  <a:gd name="T17" fmla="*/ 532 h 1104"/>
                  <a:gd name="T18" fmla="*/ 128 w 166"/>
                  <a:gd name="T19" fmla="*/ 599 h 1104"/>
                  <a:gd name="T20" fmla="*/ 116 w 166"/>
                  <a:gd name="T21" fmla="*/ 667 h 1104"/>
                  <a:gd name="T22" fmla="*/ 103 w 166"/>
                  <a:gd name="T23" fmla="*/ 735 h 1104"/>
                  <a:gd name="T24" fmla="*/ 87 w 166"/>
                  <a:gd name="T25" fmla="*/ 806 h 1104"/>
                  <a:gd name="T26" fmla="*/ 69 w 166"/>
                  <a:gd name="T27" fmla="*/ 878 h 1104"/>
                  <a:gd name="T28" fmla="*/ 49 w 166"/>
                  <a:gd name="T29" fmla="*/ 950 h 1104"/>
                  <a:gd name="T30" fmla="*/ 26 w 166"/>
                  <a:gd name="T31" fmla="*/ 1026 h 1104"/>
                  <a:gd name="T32" fmla="*/ 0 w 166"/>
                  <a:gd name="T33" fmla="*/ 1104 h 1104"/>
                  <a:gd name="T34" fmla="*/ 14 w 166"/>
                  <a:gd name="T35" fmla="*/ 1065 h 1104"/>
                  <a:gd name="T36" fmla="*/ 40 w 166"/>
                  <a:gd name="T37" fmla="*/ 989 h 1104"/>
                  <a:gd name="T38" fmla="*/ 61 w 166"/>
                  <a:gd name="T39" fmla="*/ 913 h 1104"/>
                  <a:gd name="T40" fmla="*/ 81 w 166"/>
                  <a:gd name="T41" fmla="*/ 842 h 1104"/>
                  <a:gd name="T42" fmla="*/ 97 w 166"/>
                  <a:gd name="T43" fmla="*/ 770 h 1104"/>
                  <a:gd name="T44" fmla="*/ 111 w 166"/>
                  <a:gd name="T45" fmla="*/ 701 h 1104"/>
                  <a:gd name="T46" fmla="*/ 123 w 166"/>
                  <a:gd name="T47" fmla="*/ 633 h 1104"/>
                  <a:gd name="T48" fmla="*/ 134 w 166"/>
                  <a:gd name="T49" fmla="*/ 566 h 1104"/>
                  <a:gd name="T50" fmla="*/ 142 w 166"/>
                  <a:gd name="T51" fmla="*/ 500 h 1104"/>
                  <a:gd name="T52" fmla="*/ 149 w 166"/>
                  <a:gd name="T53" fmla="*/ 433 h 1104"/>
                  <a:gd name="T54" fmla="*/ 155 w 166"/>
                  <a:gd name="T55" fmla="*/ 368 h 1104"/>
                  <a:gd name="T56" fmla="*/ 158 w 166"/>
                  <a:gd name="T57" fmla="*/ 302 h 1104"/>
                  <a:gd name="T58" fmla="*/ 161 w 166"/>
                  <a:gd name="T59" fmla="*/ 236 h 1104"/>
                  <a:gd name="T60" fmla="*/ 163 w 166"/>
                  <a:gd name="T61" fmla="*/ 170 h 1104"/>
                  <a:gd name="T62" fmla="*/ 165 w 166"/>
                  <a:gd name="T63" fmla="*/ 102 h 1104"/>
                  <a:gd name="T64" fmla="*/ 166 w 166"/>
                  <a:gd name="T65" fmla="*/ 35 h 1104"/>
                  <a:gd name="T66" fmla="*/ 165 w 166"/>
                  <a:gd name="T67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104">
                    <a:moveTo>
                      <a:pt x="163" y="3"/>
                    </a:moveTo>
                    <a:lnTo>
                      <a:pt x="162" y="2"/>
                    </a:lnTo>
                    <a:lnTo>
                      <a:pt x="162" y="35"/>
                    </a:lnTo>
                    <a:lnTo>
                      <a:pt x="161" y="70"/>
                    </a:lnTo>
                    <a:lnTo>
                      <a:pt x="161" y="102"/>
                    </a:lnTo>
                    <a:lnTo>
                      <a:pt x="161" y="137"/>
                    </a:lnTo>
                    <a:lnTo>
                      <a:pt x="160" y="170"/>
                    </a:lnTo>
                    <a:lnTo>
                      <a:pt x="160" y="203"/>
                    </a:lnTo>
                    <a:lnTo>
                      <a:pt x="160" y="236"/>
                    </a:lnTo>
                    <a:lnTo>
                      <a:pt x="158" y="268"/>
                    </a:lnTo>
                    <a:lnTo>
                      <a:pt x="157" y="302"/>
                    </a:lnTo>
                    <a:lnTo>
                      <a:pt x="155" y="335"/>
                    </a:lnTo>
                    <a:lnTo>
                      <a:pt x="152" y="368"/>
                    </a:lnTo>
                    <a:lnTo>
                      <a:pt x="150" y="400"/>
                    </a:lnTo>
                    <a:lnTo>
                      <a:pt x="148" y="433"/>
                    </a:lnTo>
                    <a:lnTo>
                      <a:pt x="144" y="466"/>
                    </a:lnTo>
                    <a:lnTo>
                      <a:pt x="140" y="500"/>
                    </a:lnTo>
                    <a:lnTo>
                      <a:pt x="137" y="532"/>
                    </a:lnTo>
                    <a:lnTo>
                      <a:pt x="132" y="566"/>
                    </a:lnTo>
                    <a:lnTo>
                      <a:pt x="128" y="599"/>
                    </a:lnTo>
                    <a:lnTo>
                      <a:pt x="122" y="633"/>
                    </a:lnTo>
                    <a:lnTo>
                      <a:pt x="116" y="667"/>
                    </a:lnTo>
                    <a:lnTo>
                      <a:pt x="110" y="701"/>
                    </a:lnTo>
                    <a:lnTo>
                      <a:pt x="103" y="735"/>
                    </a:lnTo>
                    <a:lnTo>
                      <a:pt x="96" y="770"/>
                    </a:lnTo>
                    <a:lnTo>
                      <a:pt x="87" y="806"/>
                    </a:lnTo>
                    <a:lnTo>
                      <a:pt x="78" y="842"/>
                    </a:lnTo>
                    <a:lnTo>
                      <a:pt x="69" y="878"/>
                    </a:lnTo>
                    <a:lnTo>
                      <a:pt x="60" y="913"/>
                    </a:lnTo>
                    <a:lnTo>
                      <a:pt x="49" y="950"/>
                    </a:lnTo>
                    <a:lnTo>
                      <a:pt x="38" y="989"/>
                    </a:lnTo>
                    <a:lnTo>
                      <a:pt x="26" y="1026"/>
                    </a:lnTo>
                    <a:lnTo>
                      <a:pt x="13" y="1065"/>
                    </a:lnTo>
                    <a:lnTo>
                      <a:pt x="0" y="1104"/>
                    </a:lnTo>
                    <a:lnTo>
                      <a:pt x="1" y="1104"/>
                    </a:lnTo>
                    <a:lnTo>
                      <a:pt x="14" y="1065"/>
                    </a:lnTo>
                    <a:lnTo>
                      <a:pt x="28" y="1026"/>
                    </a:lnTo>
                    <a:lnTo>
                      <a:pt x="40" y="989"/>
                    </a:lnTo>
                    <a:lnTo>
                      <a:pt x="51" y="950"/>
                    </a:lnTo>
                    <a:lnTo>
                      <a:pt x="61" y="913"/>
                    </a:lnTo>
                    <a:lnTo>
                      <a:pt x="72" y="878"/>
                    </a:lnTo>
                    <a:lnTo>
                      <a:pt x="81" y="842"/>
                    </a:lnTo>
                    <a:lnTo>
                      <a:pt x="89" y="806"/>
                    </a:lnTo>
                    <a:lnTo>
                      <a:pt x="97" y="770"/>
                    </a:lnTo>
                    <a:lnTo>
                      <a:pt x="105" y="735"/>
                    </a:lnTo>
                    <a:lnTo>
                      <a:pt x="111" y="701"/>
                    </a:lnTo>
                    <a:lnTo>
                      <a:pt x="119" y="667"/>
                    </a:lnTo>
                    <a:lnTo>
                      <a:pt x="123" y="633"/>
                    </a:lnTo>
                    <a:lnTo>
                      <a:pt x="129" y="599"/>
                    </a:lnTo>
                    <a:lnTo>
                      <a:pt x="134" y="566"/>
                    </a:lnTo>
                    <a:lnTo>
                      <a:pt x="139" y="532"/>
                    </a:lnTo>
                    <a:lnTo>
                      <a:pt x="142" y="500"/>
                    </a:lnTo>
                    <a:lnTo>
                      <a:pt x="146" y="466"/>
                    </a:lnTo>
                    <a:lnTo>
                      <a:pt x="149" y="433"/>
                    </a:lnTo>
                    <a:lnTo>
                      <a:pt x="151" y="400"/>
                    </a:lnTo>
                    <a:lnTo>
                      <a:pt x="155" y="368"/>
                    </a:lnTo>
                    <a:lnTo>
                      <a:pt x="156" y="335"/>
                    </a:lnTo>
                    <a:lnTo>
                      <a:pt x="158" y="302"/>
                    </a:lnTo>
                    <a:lnTo>
                      <a:pt x="160" y="268"/>
                    </a:lnTo>
                    <a:lnTo>
                      <a:pt x="161" y="236"/>
                    </a:lnTo>
                    <a:lnTo>
                      <a:pt x="162" y="203"/>
                    </a:lnTo>
                    <a:lnTo>
                      <a:pt x="163" y="170"/>
                    </a:lnTo>
                    <a:lnTo>
                      <a:pt x="163" y="137"/>
                    </a:lnTo>
                    <a:lnTo>
                      <a:pt x="165" y="102"/>
                    </a:lnTo>
                    <a:lnTo>
                      <a:pt x="165" y="70"/>
                    </a:lnTo>
                    <a:lnTo>
                      <a:pt x="166" y="35"/>
                    </a:lnTo>
                    <a:lnTo>
                      <a:pt x="166" y="2"/>
                    </a:lnTo>
                    <a:lnTo>
                      <a:pt x="165" y="0"/>
                    </a:ln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2" name="Freeform 2750">
                <a:extLst>
                  <a:ext uri="{FF2B5EF4-FFF2-40B4-BE49-F238E27FC236}">
                    <a16:creationId xmlns:a16="http://schemas.microsoft.com/office/drawing/2014/main" id="{E0308FCD-D0D1-43F9-8BAE-29232CD02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329"/>
                <a:ext cx="38" cy="76"/>
              </a:xfrm>
              <a:custGeom>
                <a:avLst/>
                <a:gdLst>
                  <a:gd name="T0" fmla="*/ 1 w 114"/>
                  <a:gd name="T1" fmla="*/ 0 h 230"/>
                  <a:gd name="T2" fmla="*/ 0 w 114"/>
                  <a:gd name="T3" fmla="*/ 1 h 230"/>
                  <a:gd name="T4" fmla="*/ 5 w 114"/>
                  <a:gd name="T5" fmla="*/ 19 h 230"/>
                  <a:gd name="T6" fmla="*/ 10 w 114"/>
                  <a:gd name="T7" fmla="*/ 38 h 230"/>
                  <a:gd name="T8" fmla="*/ 17 w 114"/>
                  <a:gd name="T9" fmla="*/ 55 h 230"/>
                  <a:gd name="T10" fmla="*/ 24 w 114"/>
                  <a:gd name="T11" fmla="*/ 71 h 230"/>
                  <a:gd name="T12" fmla="*/ 31 w 114"/>
                  <a:gd name="T13" fmla="*/ 87 h 230"/>
                  <a:gd name="T14" fmla="*/ 38 w 114"/>
                  <a:gd name="T15" fmla="*/ 102 h 230"/>
                  <a:gd name="T16" fmla="*/ 46 w 114"/>
                  <a:gd name="T17" fmla="*/ 116 h 230"/>
                  <a:gd name="T18" fmla="*/ 54 w 114"/>
                  <a:gd name="T19" fmla="*/ 130 h 230"/>
                  <a:gd name="T20" fmla="*/ 61 w 114"/>
                  <a:gd name="T21" fmla="*/ 143 h 230"/>
                  <a:gd name="T22" fmla="*/ 70 w 114"/>
                  <a:gd name="T23" fmla="*/ 156 h 230"/>
                  <a:gd name="T24" fmla="*/ 78 w 114"/>
                  <a:gd name="T25" fmla="*/ 168 h 230"/>
                  <a:gd name="T26" fmla="*/ 86 w 114"/>
                  <a:gd name="T27" fmla="*/ 180 h 230"/>
                  <a:gd name="T28" fmla="*/ 92 w 114"/>
                  <a:gd name="T29" fmla="*/ 193 h 230"/>
                  <a:gd name="T30" fmla="*/ 100 w 114"/>
                  <a:gd name="T31" fmla="*/ 205 h 230"/>
                  <a:gd name="T32" fmla="*/ 107 w 114"/>
                  <a:gd name="T33" fmla="*/ 217 h 230"/>
                  <a:gd name="T34" fmla="*/ 112 w 114"/>
                  <a:gd name="T35" fmla="*/ 230 h 230"/>
                  <a:gd name="T36" fmla="*/ 114 w 114"/>
                  <a:gd name="T37" fmla="*/ 227 h 230"/>
                  <a:gd name="T38" fmla="*/ 108 w 114"/>
                  <a:gd name="T39" fmla="*/ 215 h 230"/>
                  <a:gd name="T40" fmla="*/ 100 w 114"/>
                  <a:gd name="T41" fmla="*/ 204 h 230"/>
                  <a:gd name="T42" fmla="*/ 95 w 114"/>
                  <a:gd name="T43" fmla="*/ 192 h 230"/>
                  <a:gd name="T44" fmla="*/ 88 w 114"/>
                  <a:gd name="T45" fmla="*/ 179 h 230"/>
                  <a:gd name="T46" fmla="*/ 78 w 114"/>
                  <a:gd name="T47" fmla="*/ 167 h 230"/>
                  <a:gd name="T48" fmla="*/ 71 w 114"/>
                  <a:gd name="T49" fmla="*/ 154 h 230"/>
                  <a:gd name="T50" fmla="*/ 63 w 114"/>
                  <a:gd name="T51" fmla="*/ 142 h 230"/>
                  <a:gd name="T52" fmla="*/ 56 w 114"/>
                  <a:gd name="T53" fmla="*/ 128 h 230"/>
                  <a:gd name="T54" fmla="*/ 47 w 114"/>
                  <a:gd name="T55" fmla="*/ 115 h 230"/>
                  <a:gd name="T56" fmla="*/ 40 w 114"/>
                  <a:gd name="T57" fmla="*/ 101 h 230"/>
                  <a:gd name="T58" fmla="*/ 33 w 114"/>
                  <a:gd name="T59" fmla="*/ 86 h 230"/>
                  <a:gd name="T60" fmla="*/ 25 w 114"/>
                  <a:gd name="T61" fmla="*/ 70 h 230"/>
                  <a:gd name="T62" fmla="*/ 18 w 114"/>
                  <a:gd name="T63" fmla="*/ 55 h 230"/>
                  <a:gd name="T64" fmla="*/ 13 w 114"/>
                  <a:gd name="T65" fmla="*/ 38 h 230"/>
                  <a:gd name="T66" fmla="*/ 7 w 114"/>
                  <a:gd name="T67" fmla="*/ 19 h 230"/>
                  <a:gd name="T68" fmla="*/ 1 w 114"/>
                  <a:gd name="T69" fmla="*/ 1 h 230"/>
                  <a:gd name="T70" fmla="*/ 0 w 114"/>
                  <a:gd name="T71" fmla="*/ 1 h 230"/>
                  <a:gd name="T72" fmla="*/ 1 w 114"/>
                  <a:gd name="T7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230">
                    <a:moveTo>
                      <a:pt x="1" y="0"/>
                    </a:moveTo>
                    <a:lnTo>
                      <a:pt x="0" y="1"/>
                    </a:lnTo>
                    <a:lnTo>
                      <a:pt x="5" y="19"/>
                    </a:lnTo>
                    <a:lnTo>
                      <a:pt x="10" y="38"/>
                    </a:lnTo>
                    <a:lnTo>
                      <a:pt x="17" y="55"/>
                    </a:lnTo>
                    <a:lnTo>
                      <a:pt x="24" y="71"/>
                    </a:lnTo>
                    <a:lnTo>
                      <a:pt x="31" y="87"/>
                    </a:lnTo>
                    <a:lnTo>
                      <a:pt x="38" y="102"/>
                    </a:lnTo>
                    <a:lnTo>
                      <a:pt x="46" y="116"/>
                    </a:lnTo>
                    <a:lnTo>
                      <a:pt x="54" y="130"/>
                    </a:lnTo>
                    <a:lnTo>
                      <a:pt x="61" y="143"/>
                    </a:lnTo>
                    <a:lnTo>
                      <a:pt x="70" y="156"/>
                    </a:lnTo>
                    <a:lnTo>
                      <a:pt x="78" y="168"/>
                    </a:lnTo>
                    <a:lnTo>
                      <a:pt x="86" y="180"/>
                    </a:lnTo>
                    <a:lnTo>
                      <a:pt x="92" y="193"/>
                    </a:lnTo>
                    <a:lnTo>
                      <a:pt x="100" y="205"/>
                    </a:lnTo>
                    <a:lnTo>
                      <a:pt x="107" y="217"/>
                    </a:lnTo>
                    <a:lnTo>
                      <a:pt x="112" y="230"/>
                    </a:lnTo>
                    <a:lnTo>
                      <a:pt x="114" y="227"/>
                    </a:lnTo>
                    <a:lnTo>
                      <a:pt x="108" y="215"/>
                    </a:lnTo>
                    <a:lnTo>
                      <a:pt x="100" y="204"/>
                    </a:lnTo>
                    <a:lnTo>
                      <a:pt x="95" y="192"/>
                    </a:lnTo>
                    <a:lnTo>
                      <a:pt x="88" y="179"/>
                    </a:lnTo>
                    <a:lnTo>
                      <a:pt x="78" y="167"/>
                    </a:lnTo>
                    <a:lnTo>
                      <a:pt x="71" y="154"/>
                    </a:lnTo>
                    <a:lnTo>
                      <a:pt x="63" y="142"/>
                    </a:lnTo>
                    <a:lnTo>
                      <a:pt x="56" y="128"/>
                    </a:lnTo>
                    <a:lnTo>
                      <a:pt x="47" y="115"/>
                    </a:lnTo>
                    <a:lnTo>
                      <a:pt x="40" y="101"/>
                    </a:lnTo>
                    <a:lnTo>
                      <a:pt x="33" y="86"/>
                    </a:lnTo>
                    <a:lnTo>
                      <a:pt x="25" y="70"/>
                    </a:lnTo>
                    <a:lnTo>
                      <a:pt x="18" y="55"/>
                    </a:lnTo>
                    <a:lnTo>
                      <a:pt x="13" y="38"/>
                    </a:lnTo>
                    <a:lnTo>
                      <a:pt x="7" y="19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3" name="Freeform 2751">
                <a:extLst>
                  <a:ext uri="{FF2B5EF4-FFF2-40B4-BE49-F238E27FC236}">
                    <a16:creationId xmlns:a16="http://schemas.microsoft.com/office/drawing/2014/main" id="{6F6BA96B-99DD-4862-9210-00299DD4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9"/>
                <a:ext cx="12" cy="6"/>
              </a:xfrm>
              <a:custGeom>
                <a:avLst/>
                <a:gdLst>
                  <a:gd name="T0" fmla="*/ 34 w 34"/>
                  <a:gd name="T1" fmla="*/ 14 h 17"/>
                  <a:gd name="T2" fmla="*/ 25 w 34"/>
                  <a:gd name="T3" fmla="*/ 14 h 17"/>
                  <a:gd name="T4" fmla="*/ 19 w 34"/>
                  <a:gd name="T5" fmla="*/ 14 h 17"/>
                  <a:gd name="T6" fmla="*/ 16 w 34"/>
                  <a:gd name="T7" fmla="*/ 14 h 17"/>
                  <a:gd name="T8" fmla="*/ 14 w 34"/>
                  <a:gd name="T9" fmla="*/ 14 h 17"/>
                  <a:gd name="T10" fmla="*/ 13 w 34"/>
                  <a:gd name="T11" fmla="*/ 12 h 17"/>
                  <a:gd name="T12" fmla="*/ 10 w 34"/>
                  <a:gd name="T13" fmla="*/ 11 h 17"/>
                  <a:gd name="T14" fmla="*/ 6 w 34"/>
                  <a:gd name="T15" fmla="*/ 7 h 17"/>
                  <a:gd name="T16" fmla="*/ 2 w 34"/>
                  <a:gd name="T17" fmla="*/ 0 h 17"/>
                  <a:gd name="T18" fmla="*/ 0 w 34"/>
                  <a:gd name="T19" fmla="*/ 1 h 17"/>
                  <a:gd name="T20" fmla="*/ 5 w 34"/>
                  <a:gd name="T21" fmla="*/ 8 h 17"/>
                  <a:gd name="T22" fmla="*/ 8 w 34"/>
                  <a:gd name="T23" fmla="*/ 12 h 17"/>
                  <a:gd name="T24" fmla="*/ 10 w 34"/>
                  <a:gd name="T25" fmla="*/ 14 h 17"/>
                  <a:gd name="T26" fmla="*/ 14 w 34"/>
                  <a:gd name="T27" fmla="*/ 16 h 17"/>
                  <a:gd name="T28" fmla="*/ 16 w 34"/>
                  <a:gd name="T29" fmla="*/ 16 h 17"/>
                  <a:gd name="T30" fmla="*/ 19 w 34"/>
                  <a:gd name="T31" fmla="*/ 16 h 17"/>
                  <a:gd name="T32" fmla="*/ 25 w 34"/>
                  <a:gd name="T33" fmla="*/ 16 h 17"/>
                  <a:gd name="T34" fmla="*/ 34 w 34"/>
                  <a:gd name="T35" fmla="*/ 17 h 17"/>
                  <a:gd name="T36" fmla="*/ 34 w 34"/>
                  <a:gd name="T3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7">
                    <a:moveTo>
                      <a:pt x="34" y="14"/>
                    </a:moveTo>
                    <a:lnTo>
                      <a:pt x="25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5" y="16"/>
                    </a:lnTo>
                    <a:lnTo>
                      <a:pt x="34" y="17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4" name="Freeform 2752">
                <a:extLst>
                  <a:ext uri="{FF2B5EF4-FFF2-40B4-BE49-F238E27FC236}">
                    <a16:creationId xmlns:a16="http://schemas.microsoft.com/office/drawing/2014/main" id="{D4008106-DFFB-41B0-9B21-A8513CEB5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3333"/>
                <a:ext cx="15" cy="1"/>
              </a:xfrm>
              <a:custGeom>
                <a:avLst/>
                <a:gdLst>
                  <a:gd name="T0" fmla="*/ 44 w 44"/>
                  <a:gd name="T1" fmla="*/ 0 h 4"/>
                  <a:gd name="T2" fmla="*/ 43 w 44"/>
                  <a:gd name="T3" fmla="*/ 0 h 4"/>
                  <a:gd name="T4" fmla="*/ 0 w 44"/>
                  <a:gd name="T5" fmla="*/ 2 h 4"/>
                  <a:gd name="T6" fmla="*/ 0 w 44"/>
                  <a:gd name="T7" fmla="*/ 4 h 4"/>
                  <a:gd name="T8" fmla="*/ 43 w 44"/>
                  <a:gd name="T9" fmla="*/ 0 h 4"/>
                  <a:gd name="T10" fmla="*/ 42 w 44"/>
                  <a:gd name="T11" fmla="*/ 0 h 4"/>
                  <a:gd name="T12" fmla="*/ 44 w 4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">
                    <a:moveTo>
                      <a:pt x="44" y="0"/>
                    </a:moveTo>
                    <a:lnTo>
                      <a:pt x="4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5" name="Freeform 2753">
                <a:extLst>
                  <a:ext uri="{FF2B5EF4-FFF2-40B4-BE49-F238E27FC236}">
                    <a16:creationId xmlns:a16="http://schemas.microsoft.com/office/drawing/2014/main" id="{50036A6E-5DF3-447D-A051-DFF5CE4D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" cy="25"/>
              </a:xfrm>
              <a:custGeom>
                <a:avLst/>
                <a:gdLst>
                  <a:gd name="T0" fmla="*/ 21 w 21"/>
                  <a:gd name="T1" fmla="*/ 73 h 75"/>
                  <a:gd name="T2" fmla="*/ 21 w 21"/>
                  <a:gd name="T3" fmla="*/ 74 h 75"/>
                  <a:gd name="T4" fmla="*/ 3 w 21"/>
                  <a:gd name="T5" fmla="*/ 0 h 75"/>
                  <a:gd name="T6" fmla="*/ 0 w 21"/>
                  <a:gd name="T7" fmla="*/ 0 h 75"/>
                  <a:gd name="T8" fmla="*/ 20 w 21"/>
                  <a:gd name="T9" fmla="*/ 74 h 75"/>
                  <a:gd name="T10" fmla="*/ 20 w 21"/>
                  <a:gd name="T11" fmla="*/ 75 h 75"/>
                  <a:gd name="T12" fmla="*/ 21 w 21"/>
                  <a:gd name="T13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5">
                    <a:moveTo>
                      <a:pt x="21" y="73"/>
                    </a:moveTo>
                    <a:lnTo>
                      <a:pt x="21" y="7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0" y="74"/>
                    </a:lnTo>
                    <a:lnTo>
                      <a:pt x="20" y="75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6" name="Freeform 2754">
                <a:extLst>
                  <a:ext uri="{FF2B5EF4-FFF2-40B4-BE49-F238E27FC236}">
                    <a16:creationId xmlns:a16="http://schemas.microsoft.com/office/drawing/2014/main" id="{E4405CFA-FBEE-4341-BBF7-0D7C6286E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358"/>
                <a:ext cx="24" cy="29"/>
              </a:xfrm>
              <a:custGeom>
                <a:avLst/>
                <a:gdLst>
                  <a:gd name="T0" fmla="*/ 72 w 72"/>
                  <a:gd name="T1" fmla="*/ 85 h 87"/>
                  <a:gd name="T2" fmla="*/ 72 w 72"/>
                  <a:gd name="T3" fmla="*/ 85 h 87"/>
                  <a:gd name="T4" fmla="*/ 67 w 72"/>
                  <a:gd name="T5" fmla="*/ 78 h 87"/>
                  <a:gd name="T6" fmla="*/ 58 w 72"/>
                  <a:gd name="T7" fmla="*/ 67 h 87"/>
                  <a:gd name="T8" fmla="*/ 48 w 72"/>
                  <a:gd name="T9" fmla="*/ 57 h 87"/>
                  <a:gd name="T10" fmla="*/ 37 w 72"/>
                  <a:gd name="T11" fmla="*/ 46 h 87"/>
                  <a:gd name="T12" fmla="*/ 26 w 72"/>
                  <a:gd name="T13" fmla="*/ 35 h 87"/>
                  <a:gd name="T14" fmla="*/ 17 w 72"/>
                  <a:gd name="T15" fmla="*/ 23 h 87"/>
                  <a:gd name="T16" fmla="*/ 9 w 72"/>
                  <a:gd name="T17" fmla="*/ 11 h 87"/>
                  <a:gd name="T18" fmla="*/ 1 w 72"/>
                  <a:gd name="T19" fmla="*/ 0 h 87"/>
                  <a:gd name="T20" fmla="*/ 0 w 72"/>
                  <a:gd name="T21" fmla="*/ 2 h 87"/>
                  <a:gd name="T22" fmla="*/ 6 w 72"/>
                  <a:gd name="T23" fmla="*/ 13 h 87"/>
                  <a:gd name="T24" fmla="*/ 15 w 72"/>
                  <a:gd name="T25" fmla="*/ 25 h 87"/>
                  <a:gd name="T26" fmla="*/ 26 w 72"/>
                  <a:gd name="T27" fmla="*/ 36 h 87"/>
                  <a:gd name="T28" fmla="*/ 37 w 72"/>
                  <a:gd name="T29" fmla="*/ 48 h 87"/>
                  <a:gd name="T30" fmla="*/ 47 w 72"/>
                  <a:gd name="T31" fmla="*/ 59 h 87"/>
                  <a:gd name="T32" fmla="*/ 57 w 72"/>
                  <a:gd name="T33" fmla="*/ 70 h 87"/>
                  <a:gd name="T34" fmla="*/ 65 w 72"/>
                  <a:gd name="T35" fmla="*/ 79 h 87"/>
                  <a:gd name="T36" fmla="*/ 71 w 72"/>
                  <a:gd name="T37" fmla="*/ 87 h 87"/>
                  <a:gd name="T38" fmla="*/ 71 w 72"/>
                  <a:gd name="T39" fmla="*/ 85 h 87"/>
                  <a:gd name="T40" fmla="*/ 72 w 72"/>
                  <a:gd name="T41" fmla="*/ 8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87">
                    <a:moveTo>
                      <a:pt x="72" y="85"/>
                    </a:moveTo>
                    <a:lnTo>
                      <a:pt x="72" y="85"/>
                    </a:lnTo>
                    <a:lnTo>
                      <a:pt x="67" y="78"/>
                    </a:lnTo>
                    <a:lnTo>
                      <a:pt x="58" y="67"/>
                    </a:lnTo>
                    <a:lnTo>
                      <a:pt x="48" y="57"/>
                    </a:lnTo>
                    <a:lnTo>
                      <a:pt x="37" y="46"/>
                    </a:lnTo>
                    <a:lnTo>
                      <a:pt x="26" y="35"/>
                    </a:lnTo>
                    <a:lnTo>
                      <a:pt x="17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6" y="13"/>
                    </a:lnTo>
                    <a:lnTo>
                      <a:pt x="15" y="25"/>
                    </a:lnTo>
                    <a:lnTo>
                      <a:pt x="26" y="36"/>
                    </a:lnTo>
                    <a:lnTo>
                      <a:pt x="37" y="48"/>
                    </a:lnTo>
                    <a:lnTo>
                      <a:pt x="47" y="59"/>
                    </a:lnTo>
                    <a:lnTo>
                      <a:pt x="57" y="70"/>
                    </a:lnTo>
                    <a:lnTo>
                      <a:pt x="65" y="79"/>
                    </a:lnTo>
                    <a:lnTo>
                      <a:pt x="71" y="87"/>
                    </a:lnTo>
                    <a:lnTo>
                      <a:pt x="71" y="85"/>
                    </a:lnTo>
                    <a:lnTo>
                      <a:pt x="7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7" name="Freeform 2755">
                <a:extLst>
                  <a:ext uri="{FF2B5EF4-FFF2-40B4-BE49-F238E27FC236}">
                    <a16:creationId xmlns:a16="http://schemas.microsoft.com/office/drawing/2014/main" id="{3563CD71-2D06-4624-9961-1CCC13F58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13" cy="31"/>
              </a:xfrm>
              <a:custGeom>
                <a:avLst/>
                <a:gdLst>
                  <a:gd name="T0" fmla="*/ 38 w 40"/>
                  <a:gd name="T1" fmla="*/ 92 h 95"/>
                  <a:gd name="T2" fmla="*/ 38 w 40"/>
                  <a:gd name="T3" fmla="*/ 92 h 95"/>
                  <a:gd name="T4" fmla="*/ 29 w 40"/>
                  <a:gd name="T5" fmla="*/ 93 h 95"/>
                  <a:gd name="T6" fmla="*/ 23 w 40"/>
                  <a:gd name="T7" fmla="*/ 89 h 95"/>
                  <a:gd name="T8" fmla="*/ 16 w 40"/>
                  <a:gd name="T9" fmla="*/ 79 h 95"/>
                  <a:gd name="T10" fmla="*/ 10 w 40"/>
                  <a:gd name="T11" fmla="*/ 68 h 95"/>
                  <a:gd name="T12" fmla="*/ 7 w 40"/>
                  <a:gd name="T13" fmla="*/ 51 h 95"/>
                  <a:gd name="T14" fmla="*/ 4 w 40"/>
                  <a:gd name="T15" fmla="*/ 34 h 95"/>
                  <a:gd name="T16" fmla="*/ 3 w 40"/>
                  <a:gd name="T17" fmla="*/ 16 h 95"/>
                  <a:gd name="T18" fmla="*/ 1 w 40"/>
                  <a:gd name="T19" fmla="*/ 0 h 95"/>
                  <a:gd name="T20" fmla="*/ 0 w 40"/>
                  <a:gd name="T21" fmla="*/ 0 h 95"/>
                  <a:gd name="T22" fmla="*/ 1 w 40"/>
                  <a:gd name="T23" fmla="*/ 16 h 95"/>
                  <a:gd name="T24" fmla="*/ 3 w 40"/>
                  <a:gd name="T25" fmla="*/ 34 h 95"/>
                  <a:gd name="T26" fmla="*/ 6 w 40"/>
                  <a:gd name="T27" fmla="*/ 51 h 95"/>
                  <a:gd name="T28" fmla="*/ 9 w 40"/>
                  <a:gd name="T29" fmla="*/ 68 h 95"/>
                  <a:gd name="T30" fmla="*/ 15 w 40"/>
                  <a:gd name="T31" fmla="*/ 80 h 95"/>
                  <a:gd name="T32" fmla="*/ 20 w 40"/>
                  <a:gd name="T33" fmla="*/ 90 h 95"/>
                  <a:gd name="T34" fmla="*/ 29 w 40"/>
                  <a:gd name="T35" fmla="*/ 95 h 95"/>
                  <a:gd name="T36" fmla="*/ 40 w 40"/>
                  <a:gd name="T37" fmla="*/ 93 h 95"/>
                  <a:gd name="T38" fmla="*/ 38 w 40"/>
                  <a:gd name="T39" fmla="*/ 93 h 95"/>
                  <a:gd name="T40" fmla="*/ 38 w 40"/>
                  <a:gd name="T4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95">
                    <a:moveTo>
                      <a:pt x="38" y="92"/>
                    </a:moveTo>
                    <a:lnTo>
                      <a:pt x="38" y="92"/>
                    </a:lnTo>
                    <a:lnTo>
                      <a:pt x="29" y="93"/>
                    </a:lnTo>
                    <a:lnTo>
                      <a:pt x="23" y="89"/>
                    </a:lnTo>
                    <a:lnTo>
                      <a:pt x="16" y="79"/>
                    </a:lnTo>
                    <a:lnTo>
                      <a:pt x="10" y="68"/>
                    </a:lnTo>
                    <a:lnTo>
                      <a:pt x="7" y="51"/>
                    </a:lnTo>
                    <a:lnTo>
                      <a:pt x="4" y="34"/>
                    </a:lnTo>
                    <a:lnTo>
                      <a:pt x="3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3" y="34"/>
                    </a:lnTo>
                    <a:lnTo>
                      <a:pt x="6" y="51"/>
                    </a:lnTo>
                    <a:lnTo>
                      <a:pt x="9" y="68"/>
                    </a:lnTo>
                    <a:lnTo>
                      <a:pt x="15" y="80"/>
                    </a:lnTo>
                    <a:lnTo>
                      <a:pt x="20" y="90"/>
                    </a:lnTo>
                    <a:lnTo>
                      <a:pt x="29" y="95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8" name="Freeform 2756">
                <a:extLst>
                  <a:ext uri="{FF2B5EF4-FFF2-40B4-BE49-F238E27FC236}">
                    <a16:creationId xmlns:a16="http://schemas.microsoft.com/office/drawing/2014/main" id="{D735B924-C152-4F53-970E-34D6A7C0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353"/>
                <a:ext cx="78" cy="463"/>
              </a:xfrm>
              <a:custGeom>
                <a:avLst/>
                <a:gdLst>
                  <a:gd name="T0" fmla="*/ 139 w 235"/>
                  <a:gd name="T1" fmla="*/ 57 h 1388"/>
                  <a:gd name="T2" fmla="*/ 151 w 235"/>
                  <a:gd name="T3" fmla="*/ 29 h 1388"/>
                  <a:gd name="T4" fmla="*/ 169 w 235"/>
                  <a:gd name="T5" fmla="*/ 3 h 1388"/>
                  <a:gd name="T6" fmla="*/ 185 w 235"/>
                  <a:gd name="T7" fmla="*/ 0 h 1388"/>
                  <a:gd name="T8" fmla="*/ 203 w 235"/>
                  <a:gd name="T9" fmla="*/ 0 h 1388"/>
                  <a:gd name="T10" fmla="*/ 233 w 235"/>
                  <a:gd name="T11" fmla="*/ 52 h 1388"/>
                  <a:gd name="T12" fmla="*/ 235 w 235"/>
                  <a:gd name="T13" fmla="*/ 79 h 1388"/>
                  <a:gd name="T14" fmla="*/ 234 w 235"/>
                  <a:gd name="T15" fmla="*/ 106 h 1388"/>
                  <a:gd name="T16" fmla="*/ 225 w 235"/>
                  <a:gd name="T17" fmla="*/ 144 h 1388"/>
                  <a:gd name="T18" fmla="*/ 215 w 235"/>
                  <a:gd name="T19" fmla="*/ 204 h 1388"/>
                  <a:gd name="T20" fmla="*/ 204 w 235"/>
                  <a:gd name="T21" fmla="*/ 265 h 1388"/>
                  <a:gd name="T22" fmla="*/ 194 w 235"/>
                  <a:gd name="T23" fmla="*/ 328 h 1388"/>
                  <a:gd name="T24" fmla="*/ 184 w 235"/>
                  <a:gd name="T25" fmla="*/ 390 h 1388"/>
                  <a:gd name="T26" fmla="*/ 173 w 235"/>
                  <a:gd name="T27" fmla="*/ 455 h 1388"/>
                  <a:gd name="T28" fmla="*/ 162 w 235"/>
                  <a:gd name="T29" fmla="*/ 519 h 1388"/>
                  <a:gd name="T30" fmla="*/ 151 w 235"/>
                  <a:gd name="T31" fmla="*/ 583 h 1388"/>
                  <a:gd name="T32" fmla="*/ 140 w 235"/>
                  <a:gd name="T33" fmla="*/ 647 h 1388"/>
                  <a:gd name="T34" fmla="*/ 129 w 235"/>
                  <a:gd name="T35" fmla="*/ 712 h 1388"/>
                  <a:gd name="T36" fmla="*/ 116 w 235"/>
                  <a:gd name="T37" fmla="*/ 775 h 1388"/>
                  <a:gd name="T38" fmla="*/ 106 w 235"/>
                  <a:gd name="T39" fmla="*/ 831 h 1388"/>
                  <a:gd name="T40" fmla="*/ 93 w 235"/>
                  <a:gd name="T41" fmla="*/ 890 h 1388"/>
                  <a:gd name="T42" fmla="*/ 78 w 235"/>
                  <a:gd name="T43" fmla="*/ 953 h 1388"/>
                  <a:gd name="T44" fmla="*/ 65 w 235"/>
                  <a:gd name="T45" fmla="*/ 1018 h 1388"/>
                  <a:gd name="T46" fmla="*/ 55 w 235"/>
                  <a:gd name="T47" fmla="*/ 1080 h 1388"/>
                  <a:gd name="T48" fmla="*/ 49 w 235"/>
                  <a:gd name="T49" fmla="*/ 1139 h 1388"/>
                  <a:gd name="T50" fmla="*/ 44 w 235"/>
                  <a:gd name="T51" fmla="*/ 1185 h 1388"/>
                  <a:gd name="T52" fmla="*/ 38 w 235"/>
                  <a:gd name="T53" fmla="*/ 1222 h 1388"/>
                  <a:gd name="T54" fmla="*/ 36 w 235"/>
                  <a:gd name="T55" fmla="*/ 1251 h 1388"/>
                  <a:gd name="T56" fmla="*/ 37 w 235"/>
                  <a:gd name="T57" fmla="*/ 1276 h 1388"/>
                  <a:gd name="T58" fmla="*/ 45 w 235"/>
                  <a:gd name="T59" fmla="*/ 1300 h 1388"/>
                  <a:gd name="T60" fmla="*/ 53 w 235"/>
                  <a:gd name="T61" fmla="*/ 1334 h 1388"/>
                  <a:gd name="T62" fmla="*/ 44 w 235"/>
                  <a:gd name="T63" fmla="*/ 1360 h 1388"/>
                  <a:gd name="T64" fmla="*/ 32 w 235"/>
                  <a:gd name="T65" fmla="*/ 1378 h 1388"/>
                  <a:gd name="T66" fmla="*/ 16 w 235"/>
                  <a:gd name="T67" fmla="*/ 1331 h 1388"/>
                  <a:gd name="T68" fmla="*/ 5 w 235"/>
                  <a:gd name="T69" fmla="*/ 1272 h 1388"/>
                  <a:gd name="T70" fmla="*/ 0 w 235"/>
                  <a:gd name="T71" fmla="*/ 1207 h 1388"/>
                  <a:gd name="T72" fmla="*/ 0 w 235"/>
                  <a:gd name="T73" fmla="*/ 1145 h 1388"/>
                  <a:gd name="T74" fmla="*/ 0 w 235"/>
                  <a:gd name="T75" fmla="*/ 1097 h 1388"/>
                  <a:gd name="T76" fmla="*/ 11 w 235"/>
                  <a:gd name="T77" fmla="*/ 1016 h 1388"/>
                  <a:gd name="T78" fmla="*/ 26 w 235"/>
                  <a:gd name="T79" fmla="*/ 931 h 1388"/>
                  <a:gd name="T80" fmla="*/ 42 w 235"/>
                  <a:gd name="T81" fmla="*/ 841 h 1388"/>
                  <a:gd name="T82" fmla="*/ 60 w 235"/>
                  <a:gd name="T83" fmla="*/ 750 h 1388"/>
                  <a:gd name="T84" fmla="*/ 77 w 235"/>
                  <a:gd name="T85" fmla="*/ 656 h 1388"/>
                  <a:gd name="T86" fmla="*/ 94 w 235"/>
                  <a:gd name="T87" fmla="*/ 562 h 1388"/>
                  <a:gd name="T88" fmla="*/ 109 w 235"/>
                  <a:gd name="T89" fmla="*/ 467 h 1388"/>
                  <a:gd name="T90" fmla="*/ 122 w 235"/>
                  <a:gd name="T91" fmla="*/ 375 h 1388"/>
                  <a:gd name="T92" fmla="*/ 131 w 235"/>
                  <a:gd name="T93" fmla="*/ 285 h 1388"/>
                  <a:gd name="T94" fmla="*/ 137 w 235"/>
                  <a:gd name="T95" fmla="*/ 197 h 1388"/>
                  <a:gd name="T96" fmla="*/ 164 w 235"/>
                  <a:gd name="T97" fmla="*/ 105 h 1388"/>
                  <a:gd name="T98" fmla="*/ 160 w 235"/>
                  <a:gd name="T99" fmla="*/ 77 h 1388"/>
                  <a:gd name="T100" fmla="*/ 148 w 235"/>
                  <a:gd name="T101" fmla="*/ 6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5" h="1388">
                    <a:moveTo>
                      <a:pt x="133" y="69"/>
                    </a:moveTo>
                    <a:lnTo>
                      <a:pt x="137" y="64"/>
                    </a:lnTo>
                    <a:lnTo>
                      <a:pt x="139" y="57"/>
                    </a:lnTo>
                    <a:lnTo>
                      <a:pt x="142" y="48"/>
                    </a:lnTo>
                    <a:lnTo>
                      <a:pt x="148" y="38"/>
                    </a:lnTo>
                    <a:lnTo>
                      <a:pt x="151" y="29"/>
                    </a:lnTo>
                    <a:lnTo>
                      <a:pt x="157" y="20"/>
                    </a:lnTo>
                    <a:lnTo>
                      <a:pt x="162" y="11"/>
                    </a:lnTo>
                    <a:lnTo>
                      <a:pt x="169" y="3"/>
                    </a:lnTo>
                    <a:lnTo>
                      <a:pt x="174" y="1"/>
                    </a:lnTo>
                    <a:lnTo>
                      <a:pt x="179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08" y="1"/>
                    </a:lnTo>
                    <a:lnTo>
                      <a:pt x="214" y="3"/>
                    </a:lnTo>
                    <a:lnTo>
                      <a:pt x="233" y="52"/>
                    </a:lnTo>
                    <a:lnTo>
                      <a:pt x="234" y="60"/>
                    </a:lnTo>
                    <a:lnTo>
                      <a:pt x="235" y="69"/>
                    </a:lnTo>
                    <a:lnTo>
                      <a:pt x="235" y="79"/>
                    </a:lnTo>
                    <a:lnTo>
                      <a:pt x="235" y="88"/>
                    </a:lnTo>
                    <a:lnTo>
                      <a:pt x="235" y="97"/>
                    </a:lnTo>
                    <a:lnTo>
                      <a:pt x="234" y="106"/>
                    </a:lnTo>
                    <a:lnTo>
                      <a:pt x="232" y="116"/>
                    </a:lnTo>
                    <a:lnTo>
                      <a:pt x="230" y="124"/>
                    </a:lnTo>
                    <a:lnTo>
                      <a:pt x="225" y="144"/>
                    </a:lnTo>
                    <a:lnTo>
                      <a:pt x="223" y="164"/>
                    </a:lnTo>
                    <a:lnTo>
                      <a:pt x="219" y="184"/>
                    </a:lnTo>
                    <a:lnTo>
                      <a:pt x="215" y="204"/>
                    </a:lnTo>
                    <a:lnTo>
                      <a:pt x="213" y="224"/>
                    </a:lnTo>
                    <a:lnTo>
                      <a:pt x="208" y="244"/>
                    </a:lnTo>
                    <a:lnTo>
                      <a:pt x="204" y="265"/>
                    </a:lnTo>
                    <a:lnTo>
                      <a:pt x="202" y="286"/>
                    </a:lnTo>
                    <a:lnTo>
                      <a:pt x="198" y="307"/>
                    </a:lnTo>
                    <a:lnTo>
                      <a:pt x="194" y="328"/>
                    </a:lnTo>
                    <a:lnTo>
                      <a:pt x="192" y="350"/>
                    </a:lnTo>
                    <a:lnTo>
                      <a:pt x="187" y="370"/>
                    </a:lnTo>
                    <a:lnTo>
                      <a:pt x="184" y="390"/>
                    </a:lnTo>
                    <a:lnTo>
                      <a:pt x="180" y="412"/>
                    </a:lnTo>
                    <a:lnTo>
                      <a:pt x="177" y="433"/>
                    </a:lnTo>
                    <a:lnTo>
                      <a:pt x="173" y="455"/>
                    </a:lnTo>
                    <a:lnTo>
                      <a:pt x="170" y="476"/>
                    </a:lnTo>
                    <a:lnTo>
                      <a:pt x="166" y="498"/>
                    </a:lnTo>
                    <a:lnTo>
                      <a:pt x="162" y="519"/>
                    </a:lnTo>
                    <a:lnTo>
                      <a:pt x="159" y="540"/>
                    </a:lnTo>
                    <a:lnTo>
                      <a:pt x="155" y="562"/>
                    </a:lnTo>
                    <a:lnTo>
                      <a:pt x="151" y="583"/>
                    </a:lnTo>
                    <a:lnTo>
                      <a:pt x="148" y="605"/>
                    </a:lnTo>
                    <a:lnTo>
                      <a:pt x="144" y="625"/>
                    </a:lnTo>
                    <a:lnTo>
                      <a:pt x="140" y="647"/>
                    </a:lnTo>
                    <a:lnTo>
                      <a:pt x="137" y="668"/>
                    </a:lnTo>
                    <a:lnTo>
                      <a:pt x="133" y="689"/>
                    </a:lnTo>
                    <a:lnTo>
                      <a:pt x="129" y="712"/>
                    </a:lnTo>
                    <a:lnTo>
                      <a:pt x="125" y="732"/>
                    </a:lnTo>
                    <a:lnTo>
                      <a:pt x="121" y="753"/>
                    </a:lnTo>
                    <a:lnTo>
                      <a:pt x="116" y="775"/>
                    </a:lnTo>
                    <a:lnTo>
                      <a:pt x="113" y="795"/>
                    </a:lnTo>
                    <a:lnTo>
                      <a:pt x="110" y="813"/>
                    </a:lnTo>
                    <a:lnTo>
                      <a:pt x="106" y="831"/>
                    </a:lnTo>
                    <a:lnTo>
                      <a:pt x="102" y="850"/>
                    </a:lnTo>
                    <a:lnTo>
                      <a:pt x="97" y="869"/>
                    </a:lnTo>
                    <a:lnTo>
                      <a:pt x="93" y="890"/>
                    </a:lnTo>
                    <a:lnTo>
                      <a:pt x="88" y="910"/>
                    </a:lnTo>
                    <a:lnTo>
                      <a:pt x="84" y="933"/>
                    </a:lnTo>
                    <a:lnTo>
                      <a:pt x="78" y="953"/>
                    </a:lnTo>
                    <a:lnTo>
                      <a:pt x="75" y="974"/>
                    </a:lnTo>
                    <a:lnTo>
                      <a:pt x="69" y="996"/>
                    </a:lnTo>
                    <a:lnTo>
                      <a:pt x="65" y="1018"/>
                    </a:lnTo>
                    <a:lnTo>
                      <a:pt x="62" y="1038"/>
                    </a:lnTo>
                    <a:lnTo>
                      <a:pt x="58" y="1060"/>
                    </a:lnTo>
                    <a:lnTo>
                      <a:pt x="55" y="1080"/>
                    </a:lnTo>
                    <a:lnTo>
                      <a:pt x="53" y="1100"/>
                    </a:lnTo>
                    <a:lnTo>
                      <a:pt x="50" y="1120"/>
                    </a:lnTo>
                    <a:lnTo>
                      <a:pt x="49" y="1139"/>
                    </a:lnTo>
                    <a:lnTo>
                      <a:pt x="46" y="1155"/>
                    </a:lnTo>
                    <a:lnTo>
                      <a:pt x="45" y="1172"/>
                    </a:lnTo>
                    <a:lnTo>
                      <a:pt x="44" y="1185"/>
                    </a:lnTo>
                    <a:lnTo>
                      <a:pt x="41" y="1199"/>
                    </a:lnTo>
                    <a:lnTo>
                      <a:pt x="40" y="1211"/>
                    </a:lnTo>
                    <a:lnTo>
                      <a:pt x="38" y="1222"/>
                    </a:lnTo>
                    <a:lnTo>
                      <a:pt x="37" y="1232"/>
                    </a:lnTo>
                    <a:lnTo>
                      <a:pt x="36" y="1242"/>
                    </a:lnTo>
                    <a:lnTo>
                      <a:pt x="36" y="1251"/>
                    </a:lnTo>
                    <a:lnTo>
                      <a:pt x="36" y="1260"/>
                    </a:lnTo>
                    <a:lnTo>
                      <a:pt x="37" y="1268"/>
                    </a:lnTo>
                    <a:lnTo>
                      <a:pt x="37" y="1276"/>
                    </a:lnTo>
                    <a:lnTo>
                      <a:pt x="39" y="1284"/>
                    </a:lnTo>
                    <a:lnTo>
                      <a:pt x="42" y="1292"/>
                    </a:lnTo>
                    <a:lnTo>
                      <a:pt x="45" y="1300"/>
                    </a:lnTo>
                    <a:lnTo>
                      <a:pt x="50" y="1314"/>
                    </a:lnTo>
                    <a:lnTo>
                      <a:pt x="53" y="1325"/>
                    </a:lnTo>
                    <a:lnTo>
                      <a:pt x="53" y="1334"/>
                    </a:lnTo>
                    <a:lnTo>
                      <a:pt x="50" y="1342"/>
                    </a:lnTo>
                    <a:lnTo>
                      <a:pt x="47" y="1350"/>
                    </a:lnTo>
                    <a:lnTo>
                      <a:pt x="44" y="1360"/>
                    </a:lnTo>
                    <a:lnTo>
                      <a:pt x="41" y="1373"/>
                    </a:lnTo>
                    <a:lnTo>
                      <a:pt x="40" y="1388"/>
                    </a:lnTo>
                    <a:lnTo>
                      <a:pt x="32" y="1378"/>
                    </a:lnTo>
                    <a:lnTo>
                      <a:pt x="26" y="1365"/>
                    </a:lnTo>
                    <a:lnTo>
                      <a:pt x="20" y="1349"/>
                    </a:lnTo>
                    <a:lnTo>
                      <a:pt x="16" y="1331"/>
                    </a:lnTo>
                    <a:lnTo>
                      <a:pt x="11" y="1313"/>
                    </a:lnTo>
                    <a:lnTo>
                      <a:pt x="8" y="1293"/>
                    </a:lnTo>
                    <a:lnTo>
                      <a:pt x="5" y="1272"/>
                    </a:lnTo>
                    <a:lnTo>
                      <a:pt x="3" y="1249"/>
                    </a:lnTo>
                    <a:lnTo>
                      <a:pt x="2" y="1228"/>
                    </a:lnTo>
                    <a:lnTo>
                      <a:pt x="0" y="1207"/>
                    </a:lnTo>
                    <a:lnTo>
                      <a:pt x="0" y="1184"/>
                    </a:lnTo>
                    <a:lnTo>
                      <a:pt x="0" y="1164"/>
                    </a:lnTo>
                    <a:lnTo>
                      <a:pt x="0" y="1145"/>
                    </a:lnTo>
                    <a:lnTo>
                      <a:pt x="0" y="1127"/>
                    </a:lnTo>
                    <a:lnTo>
                      <a:pt x="0" y="1110"/>
                    </a:lnTo>
                    <a:lnTo>
                      <a:pt x="0" y="1097"/>
                    </a:lnTo>
                    <a:lnTo>
                      <a:pt x="2" y="1070"/>
                    </a:lnTo>
                    <a:lnTo>
                      <a:pt x="7" y="1043"/>
                    </a:lnTo>
                    <a:lnTo>
                      <a:pt x="11" y="1016"/>
                    </a:lnTo>
                    <a:lnTo>
                      <a:pt x="16" y="988"/>
                    </a:lnTo>
                    <a:lnTo>
                      <a:pt x="21" y="959"/>
                    </a:lnTo>
                    <a:lnTo>
                      <a:pt x="26" y="931"/>
                    </a:lnTo>
                    <a:lnTo>
                      <a:pt x="31" y="901"/>
                    </a:lnTo>
                    <a:lnTo>
                      <a:pt x="37" y="871"/>
                    </a:lnTo>
                    <a:lnTo>
                      <a:pt x="42" y="841"/>
                    </a:lnTo>
                    <a:lnTo>
                      <a:pt x="48" y="811"/>
                    </a:lnTo>
                    <a:lnTo>
                      <a:pt x="54" y="780"/>
                    </a:lnTo>
                    <a:lnTo>
                      <a:pt x="60" y="750"/>
                    </a:lnTo>
                    <a:lnTo>
                      <a:pt x="65" y="719"/>
                    </a:lnTo>
                    <a:lnTo>
                      <a:pt x="72" y="687"/>
                    </a:lnTo>
                    <a:lnTo>
                      <a:pt x="77" y="656"/>
                    </a:lnTo>
                    <a:lnTo>
                      <a:pt x="83" y="625"/>
                    </a:lnTo>
                    <a:lnTo>
                      <a:pt x="88" y="593"/>
                    </a:lnTo>
                    <a:lnTo>
                      <a:pt x="94" y="562"/>
                    </a:lnTo>
                    <a:lnTo>
                      <a:pt x="99" y="531"/>
                    </a:lnTo>
                    <a:lnTo>
                      <a:pt x="104" y="500"/>
                    </a:lnTo>
                    <a:lnTo>
                      <a:pt x="109" y="467"/>
                    </a:lnTo>
                    <a:lnTo>
                      <a:pt x="113" y="437"/>
                    </a:lnTo>
                    <a:lnTo>
                      <a:pt x="118" y="407"/>
                    </a:lnTo>
                    <a:lnTo>
                      <a:pt x="122" y="375"/>
                    </a:lnTo>
                    <a:lnTo>
                      <a:pt x="125" y="345"/>
                    </a:lnTo>
                    <a:lnTo>
                      <a:pt x="128" y="315"/>
                    </a:lnTo>
                    <a:lnTo>
                      <a:pt x="131" y="285"/>
                    </a:lnTo>
                    <a:lnTo>
                      <a:pt x="133" y="255"/>
                    </a:lnTo>
                    <a:lnTo>
                      <a:pt x="137" y="226"/>
                    </a:lnTo>
                    <a:lnTo>
                      <a:pt x="137" y="197"/>
                    </a:lnTo>
                    <a:lnTo>
                      <a:pt x="139" y="169"/>
                    </a:lnTo>
                    <a:lnTo>
                      <a:pt x="139" y="140"/>
                    </a:lnTo>
                    <a:lnTo>
                      <a:pt x="164" y="105"/>
                    </a:lnTo>
                    <a:lnTo>
                      <a:pt x="164" y="94"/>
                    </a:lnTo>
                    <a:lnTo>
                      <a:pt x="162" y="85"/>
                    </a:lnTo>
                    <a:lnTo>
                      <a:pt x="160" y="77"/>
                    </a:lnTo>
                    <a:lnTo>
                      <a:pt x="157" y="71"/>
                    </a:lnTo>
                    <a:lnTo>
                      <a:pt x="153" y="68"/>
                    </a:lnTo>
                    <a:lnTo>
                      <a:pt x="148" y="67"/>
                    </a:lnTo>
                    <a:lnTo>
                      <a:pt x="141" y="67"/>
                    </a:lnTo>
                    <a:lnTo>
                      <a:pt x="133" y="6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9" name="Freeform 2757">
                <a:extLst>
                  <a:ext uri="{FF2B5EF4-FFF2-40B4-BE49-F238E27FC236}">
                    <a16:creationId xmlns:a16="http://schemas.microsoft.com/office/drawing/2014/main" id="{E3A2C476-FED1-49FD-A100-88531251B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55"/>
                <a:ext cx="12" cy="22"/>
              </a:xfrm>
              <a:custGeom>
                <a:avLst/>
                <a:gdLst>
                  <a:gd name="T0" fmla="*/ 35 w 37"/>
                  <a:gd name="T1" fmla="*/ 0 h 66"/>
                  <a:gd name="T2" fmla="*/ 28 w 37"/>
                  <a:gd name="T3" fmla="*/ 7 h 66"/>
                  <a:gd name="T4" fmla="*/ 24 w 37"/>
                  <a:gd name="T5" fmla="*/ 16 h 66"/>
                  <a:gd name="T6" fmla="*/ 18 w 37"/>
                  <a:gd name="T7" fmla="*/ 25 h 66"/>
                  <a:gd name="T8" fmla="*/ 15 w 37"/>
                  <a:gd name="T9" fmla="*/ 34 h 66"/>
                  <a:gd name="T10" fmla="*/ 9 w 37"/>
                  <a:gd name="T11" fmla="*/ 44 h 66"/>
                  <a:gd name="T12" fmla="*/ 6 w 37"/>
                  <a:gd name="T13" fmla="*/ 52 h 66"/>
                  <a:gd name="T14" fmla="*/ 3 w 37"/>
                  <a:gd name="T15" fmla="*/ 60 h 66"/>
                  <a:gd name="T16" fmla="*/ 0 w 37"/>
                  <a:gd name="T17" fmla="*/ 65 h 66"/>
                  <a:gd name="T18" fmla="*/ 3 w 37"/>
                  <a:gd name="T19" fmla="*/ 66 h 66"/>
                  <a:gd name="T20" fmla="*/ 5 w 37"/>
                  <a:gd name="T21" fmla="*/ 61 h 66"/>
                  <a:gd name="T22" fmla="*/ 7 w 37"/>
                  <a:gd name="T23" fmla="*/ 54 h 66"/>
                  <a:gd name="T24" fmla="*/ 11 w 37"/>
                  <a:gd name="T25" fmla="*/ 45 h 66"/>
                  <a:gd name="T26" fmla="*/ 16 w 37"/>
                  <a:gd name="T27" fmla="*/ 36 h 66"/>
                  <a:gd name="T28" fmla="*/ 19 w 37"/>
                  <a:gd name="T29" fmla="*/ 27 h 66"/>
                  <a:gd name="T30" fmla="*/ 25 w 37"/>
                  <a:gd name="T31" fmla="*/ 17 h 66"/>
                  <a:gd name="T32" fmla="*/ 31 w 37"/>
                  <a:gd name="T33" fmla="*/ 8 h 66"/>
                  <a:gd name="T34" fmla="*/ 37 w 37"/>
                  <a:gd name="T35" fmla="*/ 1 h 66"/>
                  <a:gd name="T36" fmla="*/ 35 w 3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6">
                    <a:moveTo>
                      <a:pt x="35" y="0"/>
                    </a:moveTo>
                    <a:lnTo>
                      <a:pt x="28" y="7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5" y="34"/>
                    </a:lnTo>
                    <a:lnTo>
                      <a:pt x="9" y="44"/>
                    </a:lnTo>
                    <a:lnTo>
                      <a:pt x="6" y="52"/>
                    </a:lnTo>
                    <a:lnTo>
                      <a:pt x="3" y="60"/>
                    </a:lnTo>
                    <a:lnTo>
                      <a:pt x="0" y="65"/>
                    </a:lnTo>
                    <a:lnTo>
                      <a:pt x="3" y="66"/>
                    </a:lnTo>
                    <a:lnTo>
                      <a:pt x="5" y="61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19" y="27"/>
                    </a:lnTo>
                    <a:lnTo>
                      <a:pt x="25" y="17"/>
                    </a:lnTo>
                    <a:lnTo>
                      <a:pt x="31" y="8"/>
                    </a:lnTo>
                    <a:lnTo>
                      <a:pt x="37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0" name="Freeform 2758">
                <a:extLst>
                  <a:ext uri="{FF2B5EF4-FFF2-40B4-BE49-F238E27FC236}">
                    <a16:creationId xmlns:a16="http://schemas.microsoft.com/office/drawing/2014/main" id="{3D6B59B0-AADA-4116-8240-7783DC50D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352"/>
                <a:ext cx="15" cy="3"/>
              </a:xfrm>
              <a:custGeom>
                <a:avLst/>
                <a:gdLst>
                  <a:gd name="T0" fmla="*/ 47 w 47"/>
                  <a:gd name="T1" fmla="*/ 5 h 7"/>
                  <a:gd name="T2" fmla="*/ 46 w 47"/>
                  <a:gd name="T3" fmla="*/ 5 h 7"/>
                  <a:gd name="T4" fmla="*/ 40 w 47"/>
                  <a:gd name="T5" fmla="*/ 3 h 7"/>
                  <a:gd name="T6" fmla="*/ 35 w 47"/>
                  <a:gd name="T7" fmla="*/ 2 h 7"/>
                  <a:gd name="T8" fmla="*/ 29 w 47"/>
                  <a:gd name="T9" fmla="*/ 2 h 7"/>
                  <a:gd name="T10" fmla="*/ 24 w 47"/>
                  <a:gd name="T11" fmla="*/ 0 h 7"/>
                  <a:gd name="T12" fmla="*/ 17 w 47"/>
                  <a:gd name="T13" fmla="*/ 2 h 7"/>
                  <a:gd name="T14" fmla="*/ 11 w 47"/>
                  <a:gd name="T15" fmla="*/ 3 h 7"/>
                  <a:gd name="T16" fmla="*/ 6 w 47"/>
                  <a:gd name="T17" fmla="*/ 3 h 7"/>
                  <a:gd name="T18" fmla="*/ 0 w 47"/>
                  <a:gd name="T19" fmla="*/ 5 h 7"/>
                  <a:gd name="T20" fmla="*/ 2 w 47"/>
                  <a:gd name="T21" fmla="*/ 7 h 7"/>
                  <a:gd name="T22" fmla="*/ 6 w 47"/>
                  <a:gd name="T23" fmla="*/ 5 h 7"/>
                  <a:gd name="T24" fmla="*/ 11 w 47"/>
                  <a:gd name="T25" fmla="*/ 4 h 7"/>
                  <a:gd name="T26" fmla="*/ 17 w 47"/>
                  <a:gd name="T27" fmla="*/ 3 h 7"/>
                  <a:gd name="T28" fmla="*/ 24 w 47"/>
                  <a:gd name="T29" fmla="*/ 3 h 7"/>
                  <a:gd name="T30" fmla="*/ 29 w 47"/>
                  <a:gd name="T31" fmla="*/ 3 h 7"/>
                  <a:gd name="T32" fmla="*/ 35 w 47"/>
                  <a:gd name="T33" fmla="*/ 3 h 7"/>
                  <a:gd name="T34" fmla="*/ 40 w 47"/>
                  <a:gd name="T35" fmla="*/ 5 h 7"/>
                  <a:gd name="T36" fmla="*/ 46 w 47"/>
                  <a:gd name="T37" fmla="*/ 6 h 7"/>
                  <a:gd name="T38" fmla="*/ 45 w 47"/>
                  <a:gd name="T39" fmla="*/ 5 h 7"/>
                  <a:gd name="T40" fmla="*/ 47 w 47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">
                    <a:moveTo>
                      <a:pt x="47" y="5"/>
                    </a:moveTo>
                    <a:lnTo>
                      <a:pt x="46" y="5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24" y="3"/>
                    </a:lnTo>
                    <a:lnTo>
                      <a:pt x="29" y="3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1" name="Freeform 2759">
                <a:extLst>
                  <a:ext uri="{FF2B5EF4-FFF2-40B4-BE49-F238E27FC236}">
                    <a16:creationId xmlns:a16="http://schemas.microsoft.com/office/drawing/2014/main" id="{F56A9786-BBE7-4B77-B4A2-791D89AAA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354"/>
                <a:ext cx="7" cy="16"/>
              </a:xfrm>
              <a:custGeom>
                <a:avLst/>
                <a:gdLst>
                  <a:gd name="T0" fmla="*/ 20 w 20"/>
                  <a:gd name="T1" fmla="*/ 49 h 49"/>
                  <a:gd name="T2" fmla="*/ 1 w 20"/>
                  <a:gd name="T3" fmla="*/ 0 h 49"/>
                  <a:gd name="T4" fmla="*/ 0 w 20"/>
                  <a:gd name="T5" fmla="*/ 0 h 49"/>
                  <a:gd name="T6" fmla="*/ 19 w 20"/>
                  <a:gd name="T7" fmla="*/ 49 h 49"/>
                  <a:gd name="T8" fmla="*/ 20 w 2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4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49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2" name="Freeform 2760">
                <a:extLst>
                  <a:ext uri="{FF2B5EF4-FFF2-40B4-BE49-F238E27FC236}">
                    <a16:creationId xmlns:a16="http://schemas.microsoft.com/office/drawing/2014/main" id="{13BD5718-A3CF-4A19-B161-D4C540DA8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371"/>
                <a:ext cx="3" cy="24"/>
              </a:xfrm>
              <a:custGeom>
                <a:avLst/>
                <a:gdLst>
                  <a:gd name="T0" fmla="*/ 3 w 9"/>
                  <a:gd name="T1" fmla="*/ 72 h 72"/>
                  <a:gd name="T2" fmla="*/ 5 w 9"/>
                  <a:gd name="T3" fmla="*/ 64 h 72"/>
                  <a:gd name="T4" fmla="*/ 6 w 9"/>
                  <a:gd name="T5" fmla="*/ 54 h 72"/>
                  <a:gd name="T6" fmla="*/ 8 w 9"/>
                  <a:gd name="T7" fmla="*/ 45 h 72"/>
                  <a:gd name="T8" fmla="*/ 9 w 9"/>
                  <a:gd name="T9" fmla="*/ 36 h 72"/>
                  <a:gd name="T10" fmla="*/ 9 w 9"/>
                  <a:gd name="T11" fmla="*/ 27 h 72"/>
                  <a:gd name="T12" fmla="*/ 9 w 9"/>
                  <a:gd name="T13" fmla="*/ 18 h 72"/>
                  <a:gd name="T14" fmla="*/ 7 w 9"/>
                  <a:gd name="T15" fmla="*/ 9 h 72"/>
                  <a:gd name="T16" fmla="*/ 6 w 9"/>
                  <a:gd name="T17" fmla="*/ 0 h 72"/>
                  <a:gd name="T18" fmla="*/ 5 w 9"/>
                  <a:gd name="T19" fmla="*/ 0 h 72"/>
                  <a:gd name="T20" fmla="*/ 6 w 9"/>
                  <a:gd name="T21" fmla="*/ 9 h 72"/>
                  <a:gd name="T22" fmla="*/ 7 w 9"/>
                  <a:gd name="T23" fmla="*/ 18 h 72"/>
                  <a:gd name="T24" fmla="*/ 7 w 9"/>
                  <a:gd name="T25" fmla="*/ 27 h 72"/>
                  <a:gd name="T26" fmla="*/ 7 w 9"/>
                  <a:gd name="T27" fmla="*/ 36 h 72"/>
                  <a:gd name="T28" fmla="*/ 6 w 9"/>
                  <a:gd name="T29" fmla="*/ 45 h 72"/>
                  <a:gd name="T30" fmla="*/ 6 w 9"/>
                  <a:gd name="T31" fmla="*/ 54 h 72"/>
                  <a:gd name="T32" fmla="*/ 4 w 9"/>
                  <a:gd name="T33" fmla="*/ 64 h 72"/>
                  <a:gd name="T34" fmla="*/ 0 w 9"/>
                  <a:gd name="T35" fmla="*/ 72 h 72"/>
                  <a:gd name="T36" fmla="*/ 3 w 9"/>
                  <a:gd name="T3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2">
                    <a:moveTo>
                      <a:pt x="3" y="72"/>
                    </a:moveTo>
                    <a:lnTo>
                      <a:pt x="5" y="64"/>
                    </a:lnTo>
                    <a:lnTo>
                      <a:pt x="6" y="54"/>
                    </a:lnTo>
                    <a:lnTo>
                      <a:pt x="8" y="45"/>
                    </a:lnTo>
                    <a:lnTo>
                      <a:pt x="9" y="36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6" y="9"/>
                    </a:lnTo>
                    <a:lnTo>
                      <a:pt x="7" y="18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6" y="45"/>
                    </a:lnTo>
                    <a:lnTo>
                      <a:pt x="6" y="54"/>
                    </a:lnTo>
                    <a:lnTo>
                      <a:pt x="4" y="64"/>
                    </a:lnTo>
                    <a:lnTo>
                      <a:pt x="0" y="72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3" name="Freeform 2761">
                <a:extLst>
                  <a:ext uri="{FF2B5EF4-FFF2-40B4-BE49-F238E27FC236}">
                    <a16:creationId xmlns:a16="http://schemas.microsoft.com/office/drawing/2014/main" id="{6EE5026C-0260-4114-9897-EA6EE50EB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395"/>
                <a:ext cx="40" cy="223"/>
              </a:xfrm>
              <a:custGeom>
                <a:avLst/>
                <a:gdLst>
                  <a:gd name="T0" fmla="*/ 6 w 118"/>
                  <a:gd name="T1" fmla="*/ 650 h 671"/>
                  <a:gd name="T2" fmla="*/ 15 w 118"/>
                  <a:gd name="T3" fmla="*/ 608 h 671"/>
                  <a:gd name="T4" fmla="*/ 21 w 118"/>
                  <a:gd name="T5" fmla="*/ 566 h 671"/>
                  <a:gd name="T6" fmla="*/ 29 w 118"/>
                  <a:gd name="T7" fmla="*/ 523 h 671"/>
                  <a:gd name="T8" fmla="*/ 37 w 118"/>
                  <a:gd name="T9" fmla="*/ 480 h 671"/>
                  <a:gd name="T10" fmla="*/ 44 w 118"/>
                  <a:gd name="T11" fmla="*/ 437 h 671"/>
                  <a:gd name="T12" fmla="*/ 51 w 118"/>
                  <a:gd name="T13" fmla="*/ 394 h 671"/>
                  <a:gd name="T14" fmla="*/ 58 w 118"/>
                  <a:gd name="T15" fmla="*/ 351 h 671"/>
                  <a:gd name="T16" fmla="*/ 65 w 118"/>
                  <a:gd name="T17" fmla="*/ 309 h 671"/>
                  <a:gd name="T18" fmla="*/ 72 w 118"/>
                  <a:gd name="T19" fmla="*/ 266 h 671"/>
                  <a:gd name="T20" fmla="*/ 80 w 118"/>
                  <a:gd name="T21" fmla="*/ 225 h 671"/>
                  <a:gd name="T22" fmla="*/ 86 w 118"/>
                  <a:gd name="T23" fmla="*/ 183 h 671"/>
                  <a:gd name="T24" fmla="*/ 93 w 118"/>
                  <a:gd name="T25" fmla="*/ 140 h 671"/>
                  <a:gd name="T26" fmla="*/ 100 w 118"/>
                  <a:gd name="T27" fmla="*/ 100 h 671"/>
                  <a:gd name="T28" fmla="*/ 107 w 118"/>
                  <a:gd name="T29" fmla="*/ 60 h 671"/>
                  <a:gd name="T30" fmla="*/ 113 w 118"/>
                  <a:gd name="T31" fmla="*/ 19 h 671"/>
                  <a:gd name="T32" fmla="*/ 116 w 118"/>
                  <a:gd name="T33" fmla="*/ 0 h 671"/>
                  <a:gd name="T34" fmla="*/ 109 w 118"/>
                  <a:gd name="T35" fmla="*/ 39 h 671"/>
                  <a:gd name="T36" fmla="*/ 101 w 118"/>
                  <a:gd name="T37" fmla="*/ 80 h 671"/>
                  <a:gd name="T38" fmla="*/ 95 w 118"/>
                  <a:gd name="T39" fmla="*/ 120 h 671"/>
                  <a:gd name="T40" fmla="*/ 89 w 118"/>
                  <a:gd name="T41" fmla="*/ 162 h 671"/>
                  <a:gd name="T42" fmla="*/ 81 w 118"/>
                  <a:gd name="T43" fmla="*/ 203 h 671"/>
                  <a:gd name="T44" fmla="*/ 74 w 118"/>
                  <a:gd name="T45" fmla="*/ 245 h 671"/>
                  <a:gd name="T46" fmla="*/ 67 w 118"/>
                  <a:gd name="T47" fmla="*/ 287 h 671"/>
                  <a:gd name="T48" fmla="*/ 60 w 118"/>
                  <a:gd name="T49" fmla="*/ 330 h 671"/>
                  <a:gd name="T50" fmla="*/ 53 w 118"/>
                  <a:gd name="T51" fmla="*/ 374 h 671"/>
                  <a:gd name="T52" fmla="*/ 46 w 118"/>
                  <a:gd name="T53" fmla="*/ 416 h 671"/>
                  <a:gd name="T54" fmla="*/ 38 w 118"/>
                  <a:gd name="T55" fmla="*/ 459 h 671"/>
                  <a:gd name="T56" fmla="*/ 31 w 118"/>
                  <a:gd name="T57" fmla="*/ 502 h 671"/>
                  <a:gd name="T58" fmla="*/ 24 w 118"/>
                  <a:gd name="T59" fmla="*/ 544 h 671"/>
                  <a:gd name="T60" fmla="*/ 16 w 118"/>
                  <a:gd name="T61" fmla="*/ 587 h 671"/>
                  <a:gd name="T62" fmla="*/ 8 w 118"/>
                  <a:gd name="T63" fmla="*/ 629 h 671"/>
                  <a:gd name="T64" fmla="*/ 0 w 118"/>
                  <a:gd name="T65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671">
                    <a:moveTo>
                      <a:pt x="2" y="671"/>
                    </a:moveTo>
                    <a:lnTo>
                      <a:pt x="6" y="650"/>
                    </a:lnTo>
                    <a:lnTo>
                      <a:pt x="9" y="629"/>
                    </a:lnTo>
                    <a:lnTo>
                      <a:pt x="15" y="608"/>
                    </a:lnTo>
                    <a:lnTo>
                      <a:pt x="18" y="587"/>
                    </a:lnTo>
                    <a:lnTo>
                      <a:pt x="21" y="566"/>
                    </a:lnTo>
                    <a:lnTo>
                      <a:pt x="26" y="544"/>
                    </a:lnTo>
                    <a:lnTo>
                      <a:pt x="29" y="523"/>
                    </a:lnTo>
                    <a:lnTo>
                      <a:pt x="33" y="502"/>
                    </a:lnTo>
                    <a:lnTo>
                      <a:pt x="37" y="480"/>
                    </a:lnTo>
                    <a:lnTo>
                      <a:pt x="39" y="459"/>
                    </a:lnTo>
                    <a:lnTo>
                      <a:pt x="44" y="437"/>
                    </a:lnTo>
                    <a:lnTo>
                      <a:pt x="48" y="416"/>
                    </a:lnTo>
                    <a:lnTo>
                      <a:pt x="51" y="394"/>
                    </a:lnTo>
                    <a:lnTo>
                      <a:pt x="55" y="374"/>
                    </a:lnTo>
                    <a:lnTo>
                      <a:pt x="58" y="351"/>
                    </a:lnTo>
                    <a:lnTo>
                      <a:pt x="61" y="330"/>
                    </a:lnTo>
                    <a:lnTo>
                      <a:pt x="65" y="309"/>
                    </a:lnTo>
                    <a:lnTo>
                      <a:pt x="67" y="287"/>
                    </a:lnTo>
                    <a:lnTo>
                      <a:pt x="72" y="266"/>
                    </a:lnTo>
                    <a:lnTo>
                      <a:pt x="75" y="245"/>
                    </a:lnTo>
                    <a:lnTo>
                      <a:pt x="80" y="225"/>
                    </a:lnTo>
                    <a:lnTo>
                      <a:pt x="82" y="203"/>
                    </a:lnTo>
                    <a:lnTo>
                      <a:pt x="86" y="183"/>
                    </a:lnTo>
                    <a:lnTo>
                      <a:pt x="90" y="162"/>
                    </a:lnTo>
                    <a:lnTo>
                      <a:pt x="93" y="140"/>
                    </a:lnTo>
                    <a:lnTo>
                      <a:pt x="97" y="120"/>
                    </a:lnTo>
                    <a:lnTo>
                      <a:pt x="100" y="100"/>
                    </a:lnTo>
                    <a:lnTo>
                      <a:pt x="103" y="80"/>
                    </a:lnTo>
                    <a:lnTo>
                      <a:pt x="107" y="60"/>
                    </a:lnTo>
                    <a:lnTo>
                      <a:pt x="111" y="39"/>
                    </a:lnTo>
                    <a:lnTo>
                      <a:pt x="113" y="19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1" y="19"/>
                    </a:lnTo>
                    <a:lnTo>
                      <a:pt x="109" y="39"/>
                    </a:lnTo>
                    <a:lnTo>
                      <a:pt x="106" y="60"/>
                    </a:lnTo>
                    <a:lnTo>
                      <a:pt x="101" y="80"/>
                    </a:lnTo>
                    <a:lnTo>
                      <a:pt x="99" y="100"/>
                    </a:lnTo>
                    <a:lnTo>
                      <a:pt x="95" y="120"/>
                    </a:lnTo>
                    <a:lnTo>
                      <a:pt x="91" y="140"/>
                    </a:lnTo>
                    <a:lnTo>
                      <a:pt x="89" y="162"/>
                    </a:lnTo>
                    <a:lnTo>
                      <a:pt x="84" y="183"/>
                    </a:lnTo>
                    <a:lnTo>
                      <a:pt x="81" y="203"/>
                    </a:lnTo>
                    <a:lnTo>
                      <a:pt x="77" y="225"/>
                    </a:lnTo>
                    <a:lnTo>
                      <a:pt x="74" y="245"/>
                    </a:lnTo>
                    <a:lnTo>
                      <a:pt x="70" y="266"/>
                    </a:lnTo>
                    <a:lnTo>
                      <a:pt x="67" y="287"/>
                    </a:lnTo>
                    <a:lnTo>
                      <a:pt x="63" y="309"/>
                    </a:lnTo>
                    <a:lnTo>
                      <a:pt x="60" y="330"/>
                    </a:lnTo>
                    <a:lnTo>
                      <a:pt x="57" y="351"/>
                    </a:lnTo>
                    <a:lnTo>
                      <a:pt x="53" y="374"/>
                    </a:lnTo>
                    <a:lnTo>
                      <a:pt x="49" y="394"/>
                    </a:lnTo>
                    <a:lnTo>
                      <a:pt x="46" y="416"/>
                    </a:lnTo>
                    <a:lnTo>
                      <a:pt x="42" y="437"/>
                    </a:lnTo>
                    <a:lnTo>
                      <a:pt x="38" y="459"/>
                    </a:lnTo>
                    <a:lnTo>
                      <a:pt x="35" y="480"/>
                    </a:lnTo>
                    <a:lnTo>
                      <a:pt x="31" y="502"/>
                    </a:lnTo>
                    <a:lnTo>
                      <a:pt x="28" y="523"/>
                    </a:lnTo>
                    <a:lnTo>
                      <a:pt x="24" y="544"/>
                    </a:lnTo>
                    <a:lnTo>
                      <a:pt x="20" y="566"/>
                    </a:lnTo>
                    <a:lnTo>
                      <a:pt x="16" y="587"/>
                    </a:lnTo>
                    <a:lnTo>
                      <a:pt x="12" y="608"/>
                    </a:lnTo>
                    <a:lnTo>
                      <a:pt x="8" y="629"/>
                    </a:lnTo>
                    <a:lnTo>
                      <a:pt x="5" y="650"/>
                    </a:lnTo>
                    <a:lnTo>
                      <a:pt x="0" y="671"/>
                    </a:lnTo>
                    <a:lnTo>
                      <a:pt x="2" y="6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4" name="Freeform 2762">
                <a:extLst>
                  <a:ext uri="{FF2B5EF4-FFF2-40B4-BE49-F238E27FC236}">
                    <a16:creationId xmlns:a16="http://schemas.microsoft.com/office/drawing/2014/main" id="{C264EED9-20F1-4392-9A8C-507BF2088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618"/>
                <a:ext cx="21" cy="109"/>
              </a:xfrm>
              <a:custGeom>
                <a:avLst/>
                <a:gdLst>
                  <a:gd name="T0" fmla="*/ 2 w 65"/>
                  <a:gd name="T1" fmla="*/ 325 h 325"/>
                  <a:gd name="T2" fmla="*/ 3 w 65"/>
                  <a:gd name="T3" fmla="*/ 305 h 325"/>
                  <a:gd name="T4" fmla="*/ 6 w 65"/>
                  <a:gd name="T5" fmla="*/ 285 h 325"/>
                  <a:gd name="T6" fmla="*/ 9 w 65"/>
                  <a:gd name="T7" fmla="*/ 265 h 325"/>
                  <a:gd name="T8" fmla="*/ 14 w 65"/>
                  <a:gd name="T9" fmla="*/ 243 h 325"/>
                  <a:gd name="T10" fmla="*/ 17 w 65"/>
                  <a:gd name="T11" fmla="*/ 223 h 325"/>
                  <a:gd name="T12" fmla="*/ 21 w 65"/>
                  <a:gd name="T13" fmla="*/ 201 h 325"/>
                  <a:gd name="T14" fmla="*/ 26 w 65"/>
                  <a:gd name="T15" fmla="*/ 179 h 325"/>
                  <a:gd name="T16" fmla="*/ 30 w 65"/>
                  <a:gd name="T17" fmla="*/ 157 h 325"/>
                  <a:gd name="T18" fmla="*/ 36 w 65"/>
                  <a:gd name="T19" fmla="*/ 137 h 325"/>
                  <a:gd name="T20" fmla="*/ 40 w 65"/>
                  <a:gd name="T21" fmla="*/ 116 h 325"/>
                  <a:gd name="T22" fmla="*/ 45 w 65"/>
                  <a:gd name="T23" fmla="*/ 95 h 325"/>
                  <a:gd name="T24" fmla="*/ 48 w 65"/>
                  <a:gd name="T25" fmla="*/ 74 h 325"/>
                  <a:gd name="T26" fmla="*/ 54 w 65"/>
                  <a:gd name="T27" fmla="*/ 55 h 325"/>
                  <a:gd name="T28" fmla="*/ 58 w 65"/>
                  <a:gd name="T29" fmla="*/ 36 h 325"/>
                  <a:gd name="T30" fmla="*/ 62 w 65"/>
                  <a:gd name="T31" fmla="*/ 18 h 325"/>
                  <a:gd name="T32" fmla="*/ 65 w 65"/>
                  <a:gd name="T33" fmla="*/ 0 h 325"/>
                  <a:gd name="T34" fmla="*/ 63 w 65"/>
                  <a:gd name="T35" fmla="*/ 0 h 325"/>
                  <a:gd name="T36" fmla="*/ 61 w 65"/>
                  <a:gd name="T37" fmla="*/ 18 h 325"/>
                  <a:gd name="T38" fmla="*/ 57 w 65"/>
                  <a:gd name="T39" fmla="*/ 36 h 325"/>
                  <a:gd name="T40" fmla="*/ 52 w 65"/>
                  <a:gd name="T41" fmla="*/ 55 h 325"/>
                  <a:gd name="T42" fmla="*/ 47 w 65"/>
                  <a:gd name="T43" fmla="*/ 74 h 325"/>
                  <a:gd name="T44" fmla="*/ 44 w 65"/>
                  <a:gd name="T45" fmla="*/ 95 h 325"/>
                  <a:gd name="T46" fmla="*/ 38 w 65"/>
                  <a:gd name="T47" fmla="*/ 116 h 325"/>
                  <a:gd name="T48" fmla="*/ 34 w 65"/>
                  <a:gd name="T49" fmla="*/ 137 h 325"/>
                  <a:gd name="T50" fmla="*/ 29 w 65"/>
                  <a:gd name="T51" fmla="*/ 157 h 325"/>
                  <a:gd name="T52" fmla="*/ 25 w 65"/>
                  <a:gd name="T53" fmla="*/ 179 h 325"/>
                  <a:gd name="T54" fmla="*/ 20 w 65"/>
                  <a:gd name="T55" fmla="*/ 201 h 325"/>
                  <a:gd name="T56" fmla="*/ 15 w 65"/>
                  <a:gd name="T57" fmla="*/ 223 h 325"/>
                  <a:gd name="T58" fmla="*/ 12 w 65"/>
                  <a:gd name="T59" fmla="*/ 243 h 325"/>
                  <a:gd name="T60" fmla="*/ 8 w 65"/>
                  <a:gd name="T61" fmla="*/ 265 h 325"/>
                  <a:gd name="T62" fmla="*/ 5 w 65"/>
                  <a:gd name="T63" fmla="*/ 285 h 325"/>
                  <a:gd name="T64" fmla="*/ 2 w 65"/>
                  <a:gd name="T65" fmla="*/ 305 h 325"/>
                  <a:gd name="T66" fmla="*/ 0 w 65"/>
                  <a:gd name="T67" fmla="*/ 325 h 325"/>
                  <a:gd name="T68" fmla="*/ 2 w 65"/>
                  <a:gd name="T6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" h="325">
                    <a:moveTo>
                      <a:pt x="2" y="325"/>
                    </a:moveTo>
                    <a:lnTo>
                      <a:pt x="3" y="305"/>
                    </a:lnTo>
                    <a:lnTo>
                      <a:pt x="6" y="285"/>
                    </a:lnTo>
                    <a:lnTo>
                      <a:pt x="9" y="265"/>
                    </a:lnTo>
                    <a:lnTo>
                      <a:pt x="14" y="243"/>
                    </a:lnTo>
                    <a:lnTo>
                      <a:pt x="17" y="223"/>
                    </a:lnTo>
                    <a:lnTo>
                      <a:pt x="21" y="201"/>
                    </a:lnTo>
                    <a:lnTo>
                      <a:pt x="26" y="179"/>
                    </a:lnTo>
                    <a:lnTo>
                      <a:pt x="30" y="157"/>
                    </a:lnTo>
                    <a:lnTo>
                      <a:pt x="36" y="137"/>
                    </a:lnTo>
                    <a:lnTo>
                      <a:pt x="40" y="116"/>
                    </a:lnTo>
                    <a:lnTo>
                      <a:pt x="45" y="95"/>
                    </a:lnTo>
                    <a:lnTo>
                      <a:pt x="48" y="74"/>
                    </a:lnTo>
                    <a:lnTo>
                      <a:pt x="54" y="55"/>
                    </a:lnTo>
                    <a:lnTo>
                      <a:pt x="58" y="36"/>
                    </a:lnTo>
                    <a:lnTo>
                      <a:pt x="62" y="18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8"/>
                    </a:lnTo>
                    <a:lnTo>
                      <a:pt x="57" y="36"/>
                    </a:lnTo>
                    <a:lnTo>
                      <a:pt x="52" y="55"/>
                    </a:lnTo>
                    <a:lnTo>
                      <a:pt x="47" y="74"/>
                    </a:lnTo>
                    <a:lnTo>
                      <a:pt x="44" y="95"/>
                    </a:lnTo>
                    <a:lnTo>
                      <a:pt x="38" y="116"/>
                    </a:lnTo>
                    <a:lnTo>
                      <a:pt x="34" y="137"/>
                    </a:lnTo>
                    <a:lnTo>
                      <a:pt x="29" y="157"/>
                    </a:lnTo>
                    <a:lnTo>
                      <a:pt x="25" y="179"/>
                    </a:lnTo>
                    <a:lnTo>
                      <a:pt x="20" y="201"/>
                    </a:lnTo>
                    <a:lnTo>
                      <a:pt x="15" y="223"/>
                    </a:lnTo>
                    <a:lnTo>
                      <a:pt x="12" y="243"/>
                    </a:lnTo>
                    <a:lnTo>
                      <a:pt x="8" y="265"/>
                    </a:lnTo>
                    <a:lnTo>
                      <a:pt x="5" y="285"/>
                    </a:lnTo>
                    <a:lnTo>
                      <a:pt x="2" y="305"/>
                    </a:lnTo>
                    <a:lnTo>
                      <a:pt x="0" y="325"/>
                    </a:lnTo>
                    <a:lnTo>
                      <a:pt x="2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5" name="Freeform 2763">
                <a:extLst>
                  <a:ext uri="{FF2B5EF4-FFF2-40B4-BE49-F238E27FC236}">
                    <a16:creationId xmlns:a16="http://schemas.microsoft.com/office/drawing/2014/main" id="{3013FC76-4DB0-483E-B13C-0AEC798FF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27"/>
                <a:ext cx="5" cy="60"/>
              </a:xfrm>
              <a:custGeom>
                <a:avLst/>
                <a:gdLst>
                  <a:gd name="T0" fmla="*/ 10 w 15"/>
                  <a:gd name="T1" fmla="*/ 179 h 181"/>
                  <a:gd name="T2" fmla="*/ 6 w 15"/>
                  <a:gd name="T3" fmla="*/ 172 h 181"/>
                  <a:gd name="T4" fmla="*/ 4 w 15"/>
                  <a:gd name="T5" fmla="*/ 165 h 181"/>
                  <a:gd name="T6" fmla="*/ 3 w 15"/>
                  <a:gd name="T7" fmla="*/ 156 h 181"/>
                  <a:gd name="T8" fmla="*/ 2 w 15"/>
                  <a:gd name="T9" fmla="*/ 148 h 181"/>
                  <a:gd name="T10" fmla="*/ 1 w 15"/>
                  <a:gd name="T11" fmla="*/ 140 h 181"/>
                  <a:gd name="T12" fmla="*/ 1 w 15"/>
                  <a:gd name="T13" fmla="*/ 132 h 181"/>
                  <a:gd name="T14" fmla="*/ 1 w 15"/>
                  <a:gd name="T15" fmla="*/ 123 h 181"/>
                  <a:gd name="T16" fmla="*/ 3 w 15"/>
                  <a:gd name="T17" fmla="*/ 112 h 181"/>
                  <a:gd name="T18" fmla="*/ 3 w 15"/>
                  <a:gd name="T19" fmla="*/ 102 h 181"/>
                  <a:gd name="T20" fmla="*/ 5 w 15"/>
                  <a:gd name="T21" fmla="*/ 91 h 181"/>
                  <a:gd name="T22" fmla="*/ 6 w 15"/>
                  <a:gd name="T23" fmla="*/ 79 h 181"/>
                  <a:gd name="T24" fmla="*/ 9 w 15"/>
                  <a:gd name="T25" fmla="*/ 65 h 181"/>
                  <a:gd name="T26" fmla="*/ 10 w 15"/>
                  <a:gd name="T27" fmla="*/ 52 h 181"/>
                  <a:gd name="T28" fmla="*/ 12 w 15"/>
                  <a:gd name="T29" fmla="*/ 36 h 181"/>
                  <a:gd name="T30" fmla="*/ 14 w 15"/>
                  <a:gd name="T31" fmla="*/ 19 h 181"/>
                  <a:gd name="T32" fmla="*/ 15 w 15"/>
                  <a:gd name="T33" fmla="*/ 0 h 181"/>
                  <a:gd name="T34" fmla="*/ 14 w 15"/>
                  <a:gd name="T35" fmla="*/ 0 h 181"/>
                  <a:gd name="T36" fmla="*/ 12 w 15"/>
                  <a:gd name="T37" fmla="*/ 19 h 181"/>
                  <a:gd name="T38" fmla="*/ 10 w 15"/>
                  <a:gd name="T39" fmla="*/ 36 h 181"/>
                  <a:gd name="T40" fmla="*/ 9 w 15"/>
                  <a:gd name="T41" fmla="*/ 52 h 181"/>
                  <a:gd name="T42" fmla="*/ 6 w 15"/>
                  <a:gd name="T43" fmla="*/ 65 h 181"/>
                  <a:gd name="T44" fmla="*/ 5 w 15"/>
                  <a:gd name="T45" fmla="*/ 79 h 181"/>
                  <a:gd name="T46" fmla="*/ 3 w 15"/>
                  <a:gd name="T47" fmla="*/ 91 h 181"/>
                  <a:gd name="T48" fmla="*/ 2 w 15"/>
                  <a:gd name="T49" fmla="*/ 102 h 181"/>
                  <a:gd name="T50" fmla="*/ 1 w 15"/>
                  <a:gd name="T51" fmla="*/ 112 h 181"/>
                  <a:gd name="T52" fmla="*/ 0 w 15"/>
                  <a:gd name="T53" fmla="*/ 123 h 181"/>
                  <a:gd name="T54" fmla="*/ 0 w 15"/>
                  <a:gd name="T55" fmla="*/ 132 h 181"/>
                  <a:gd name="T56" fmla="*/ 0 w 15"/>
                  <a:gd name="T57" fmla="*/ 140 h 181"/>
                  <a:gd name="T58" fmla="*/ 1 w 15"/>
                  <a:gd name="T59" fmla="*/ 148 h 181"/>
                  <a:gd name="T60" fmla="*/ 1 w 15"/>
                  <a:gd name="T61" fmla="*/ 156 h 181"/>
                  <a:gd name="T62" fmla="*/ 3 w 15"/>
                  <a:gd name="T63" fmla="*/ 165 h 181"/>
                  <a:gd name="T64" fmla="*/ 6 w 15"/>
                  <a:gd name="T65" fmla="*/ 172 h 181"/>
                  <a:gd name="T66" fmla="*/ 9 w 15"/>
                  <a:gd name="T67" fmla="*/ 181 h 181"/>
                  <a:gd name="T68" fmla="*/ 10 w 15"/>
                  <a:gd name="T69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1">
                    <a:moveTo>
                      <a:pt x="10" y="179"/>
                    </a:moveTo>
                    <a:lnTo>
                      <a:pt x="6" y="172"/>
                    </a:lnTo>
                    <a:lnTo>
                      <a:pt x="4" y="165"/>
                    </a:lnTo>
                    <a:lnTo>
                      <a:pt x="3" y="156"/>
                    </a:lnTo>
                    <a:lnTo>
                      <a:pt x="2" y="148"/>
                    </a:lnTo>
                    <a:lnTo>
                      <a:pt x="1" y="140"/>
                    </a:lnTo>
                    <a:lnTo>
                      <a:pt x="1" y="132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2"/>
                    </a:lnTo>
                    <a:lnTo>
                      <a:pt x="5" y="91"/>
                    </a:lnTo>
                    <a:lnTo>
                      <a:pt x="6" y="79"/>
                    </a:lnTo>
                    <a:lnTo>
                      <a:pt x="9" y="65"/>
                    </a:lnTo>
                    <a:lnTo>
                      <a:pt x="10" y="52"/>
                    </a:lnTo>
                    <a:lnTo>
                      <a:pt x="12" y="36"/>
                    </a:lnTo>
                    <a:lnTo>
                      <a:pt x="14" y="19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9"/>
                    </a:lnTo>
                    <a:lnTo>
                      <a:pt x="10" y="36"/>
                    </a:lnTo>
                    <a:lnTo>
                      <a:pt x="9" y="52"/>
                    </a:lnTo>
                    <a:lnTo>
                      <a:pt x="6" y="65"/>
                    </a:lnTo>
                    <a:lnTo>
                      <a:pt x="5" y="79"/>
                    </a:lnTo>
                    <a:lnTo>
                      <a:pt x="3" y="91"/>
                    </a:lnTo>
                    <a:lnTo>
                      <a:pt x="2" y="102"/>
                    </a:lnTo>
                    <a:lnTo>
                      <a:pt x="1" y="11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0"/>
                    </a:lnTo>
                    <a:lnTo>
                      <a:pt x="1" y="148"/>
                    </a:lnTo>
                    <a:lnTo>
                      <a:pt x="1" y="156"/>
                    </a:lnTo>
                    <a:lnTo>
                      <a:pt x="3" y="165"/>
                    </a:lnTo>
                    <a:lnTo>
                      <a:pt x="6" y="172"/>
                    </a:lnTo>
                    <a:lnTo>
                      <a:pt x="9" y="181"/>
                    </a:lnTo>
                    <a:lnTo>
                      <a:pt x="10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6" name="Freeform 2764">
                <a:extLst>
                  <a:ext uri="{FF2B5EF4-FFF2-40B4-BE49-F238E27FC236}">
                    <a16:creationId xmlns:a16="http://schemas.microsoft.com/office/drawing/2014/main" id="{E8220401-6969-419E-9AC5-433C7929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87"/>
                <a:ext cx="5" cy="29"/>
              </a:xfrm>
              <a:custGeom>
                <a:avLst/>
                <a:gdLst>
                  <a:gd name="T0" fmla="*/ 0 w 13"/>
                  <a:gd name="T1" fmla="*/ 89 h 89"/>
                  <a:gd name="T2" fmla="*/ 2 w 13"/>
                  <a:gd name="T3" fmla="*/ 88 h 89"/>
                  <a:gd name="T4" fmla="*/ 2 w 13"/>
                  <a:gd name="T5" fmla="*/ 73 h 89"/>
                  <a:gd name="T6" fmla="*/ 6 w 13"/>
                  <a:gd name="T7" fmla="*/ 60 h 89"/>
                  <a:gd name="T8" fmla="*/ 8 w 13"/>
                  <a:gd name="T9" fmla="*/ 50 h 89"/>
                  <a:gd name="T10" fmla="*/ 11 w 13"/>
                  <a:gd name="T11" fmla="*/ 42 h 89"/>
                  <a:gd name="T12" fmla="*/ 13 w 13"/>
                  <a:gd name="T13" fmla="*/ 35 h 89"/>
                  <a:gd name="T14" fmla="*/ 13 w 13"/>
                  <a:gd name="T15" fmla="*/ 26 h 89"/>
                  <a:gd name="T16" fmla="*/ 11 w 13"/>
                  <a:gd name="T17" fmla="*/ 14 h 89"/>
                  <a:gd name="T18" fmla="*/ 6 w 13"/>
                  <a:gd name="T19" fmla="*/ 0 h 89"/>
                  <a:gd name="T20" fmla="*/ 4 w 13"/>
                  <a:gd name="T21" fmla="*/ 1 h 89"/>
                  <a:gd name="T22" fmla="*/ 10 w 13"/>
                  <a:gd name="T23" fmla="*/ 14 h 89"/>
                  <a:gd name="T24" fmla="*/ 12 w 13"/>
                  <a:gd name="T25" fmla="*/ 26 h 89"/>
                  <a:gd name="T26" fmla="*/ 12 w 13"/>
                  <a:gd name="T27" fmla="*/ 35 h 89"/>
                  <a:gd name="T28" fmla="*/ 10 w 13"/>
                  <a:gd name="T29" fmla="*/ 42 h 89"/>
                  <a:gd name="T30" fmla="*/ 7 w 13"/>
                  <a:gd name="T31" fmla="*/ 50 h 89"/>
                  <a:gd name="T32" fmla="*/ 3 w 13"/>
                  <a:gd name="T33" fmla="*/ 60 h 89"/>
                  <a:gd name="T34" fmla="*/ 1 w 13"/>
                  <a:gd name="T35" fmla="*/ 73 h 89"/>
                  <a:gd name="T36" fmla="*/ 0 w 13"/>
                  <a:gd name="T37" fmla="*/ 88 h 89"/>
                  <a:gd name="T38" fmla="*/ 2 w 13"/>
                  <a:gd name="T39" fmla="*/ 87 h 89"/>
                  <a:gd name="T40" fmla="*/ 0 w 13"/>
                  <a:gd name="T4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0" y="89"/>
                    </a:moveTo>
                    <a:lnTo>
                      <a:pt x="2" y="88"/>
                    </a:lnTo>
                    <a:lnTo>
                      <a:pt x="2" y="73"/>
                    </a:lnTo>
                    <a:lnTo>
                      <a:pt x="6" y="60"/>
                    </a:lnTo>
                    <a:lnTo>
                      <a:pt x="8" y="50"/>
                    </a:lnTo>
                    <a:lnTo>
                      <a:pt x="11" y="42"/>
                    </a:lnTo>
                    <a:lnTo>
                      <a:pt x="13" y="35"/>
                    </a:lnTo>
                    <a:lnTo>
                      <a:pt x="13" y="26"/>
                    </a:lnTo>
                    <a:lnTo>
                      <a:pt x="11" y="14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0" y="14"/>
                    </a:lnTo>
                    <a:lnTo>
                      <a:pt x="12" y="26"/>
                    </a:lnTo>
                    <a:lnTo>
                      <a:pt x="12" y="35"/>
                    </a:lnTo>
                    <a:lnTo>
                      <a:pt x="10" y="42"/>
                    </a:lnTo>
                    <a:lnTo>
                      <a:pt x="7" y="50"/>
                    </a:lnTo>
                    <a:lnTo>
                      <a:pt x="3" y="60"/>
                    </a:lnTo>
                    <a:lnTo>
                      <a:pt x="1" y="73"/>
                    </a:lnTo>
                    <a:lnTo>
                      <a:pt x="0" y="88"/>
                    </a:lnTo>
                    <a:lnTo>
                      <a:pt x="2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7" name="Freeform 2765">
                <a:extLst>
                  <a:ext uri="{FF2B5EF4-FFF2-40B4-BE49-F238E27FC236}">
                    <a16:creationId xmlns:a16="http://schemas.microsoft.com/office/drawing/2014/main" id="{35747A4A-1BB7-497D-823E-B68F6DA6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719"/>
                <a:ext cx="14" cy="97"/>
              </a:xfrm>
              <a:custGeom>
                <a:avLst/>
                <a:gdLst>
                  <a:gd name="T0" fmla="*/ 0 w 43"/>
                  <a:gd name="T1" fmla="*/ 0 h 292"/>
                  <a:gd name="T2" fmla="*/ 0 w 43"/>
                  <a:gd name="T3" fmla="*/ 0 h 292"/>
                  <a:gd name="T4" fmla="*/ 0 w 43"/>
                  <a:gd name="T5" fmla="*/ 13 h 292"/>
                  <a:gd name="T6" fmla="*/ 0 w 43"/>
                  <a:gd name="T7" fmla="*/ 30 h 292"/>
                  <a:gd name="T8" fmla="*/ 0 w 43"/>
                  <a:gd name="T9" fmla="*/ 48 h 292"/>
                  <a:gd name="T10" fmla="*/ 0 w 43"/>
                  <a:gd name="T11" fmla="*/ 67 h 292"/>
                  <a:gd name="T12" fmla="*/ 1 w 43"/>
                  <a:gd name="T13" fmla="*/ 87 h 292"/>
                  <a:gd name="T14" fmla="*/ 1 w 43"/>
                  <a:gd name="T15" fmla="*/ 110 h 292"/>
                  <a:gd name="T16" fmla="*/ 3 w 43"/>
                  <a:gd name="T17" fmla="*/ 131 h 292"/>
                  <a:gd name="T18" fmla="*/ 4 w 43"/>
                  <a:gd name="T19" fmla="*/ 152 h 292"/>
                  <a:gd name="T20" fmla="*/ 6 w 43"/>
                  <a:gd name="T21" fmla="*/ 175 h 292"/>
                  <a:gd name="T22" fmla="*/ 9 w 43"/>
                  <a:gd name="T23" fmla="*/ 196 h 292"/>
                  <a:gd name="T24" fmla="*/ 12 w 43"/>
                  <a:gd name="T25" fmla="*/ 216 h 292"/>
                  <a:gd name="T26" fmla="*/ 16 w 43"/>
                  <a:gd name="T27" fmla="*/ 234 h 292"/>
                  <a:gd name="T28" fmla="*/ 21 w 43"/>
                  <a:gd name="T29" fmla="*/ 252 h 292"/>
                  <a:gd name="T30" fmla="*/ 27 w 43"/>
                  <a:gd name="T31" fmla="*/ 268 h 292"/>
                  <a:gd name="T32" fmla="*/ 33 w 43"/>
                  <a:gd name="T33" fmla="*/ 281 h 292"/>
                  <a:gd name="T34" fmla="*/ 41 w 43"/>
                  <a:gd name="T35" fmla="*/ 292 h 292"/>
                  <a:gd name="T36" fmla="*/ 43 w 43"/>
                  <a:gd name="T37" fmla="*/ 291 h 292"/>
                  <a:gd name="T38" fmla="*/ 34 w 43"/>
                  <a:gd name="T39" fmla="*/ 280 h 292"/>
                  <a:gd name="T40" fmla="*/ 28 w 43"/>
                  <a:gd name="T41" fmla="*/ 267 h 292"/>
                  <a:gd name="T42" fmla="*/ 22 w 43"/>
                  <a:gd name="T43" fmla="*/ 252 h 292"/>
                  <a:gd name="T44" fmla="*/ 18 w 43"/>
                  <a:gd name="T45" fmla="*/ 234 h 292"/>
                  <a:gd name="T46" fmla="*/ 14 w 43"/>
                  <a:gd name="T47" fmla="*/ 216 h 292"/>
                  <a:gd name="T48" fmla="*/ 11 w 43"/>
                  <a:gd name="T49" fmla="*/ 196 h 292"/>
                  <a:gd name="T50" fmla="*/ 9 w 43"/>
                  <a:gd name="T51" fmla="*/ 175 h 292"/>
                  <a:gd name="T52" fmla="*/ 6 w 43"/>
                  <a:gd name="T53" fmla="*/ 152 h 292"/>
                  <a:gd name="T54" fmla="*/ 4 w 43"/>
                  <a:gd name="T55" fmla="*/ 131 h 292"/>
                  <a:gd name="T56" fmla="*/ 3 w 43"/>
                  <a:gd name="T57" fmla="*/ 110 h 292"/>
                  <a:gd name="T58" fmla="*/ 2 w 43"/>
                  <a:gd name="T59" fmla="*/ 87 h 292"/>
                  <a:gd name="T60" fmla="*/ 2 w 43"/>
                  <a:gd name="T61" fmla="*/ 67 h 292"/>
                  <a:gd name="T62" fmla="*/ 2 w 43"/>
                  <a:gd name="T63" fmla="*/ 48 h 292"/>
                  <a:gd name="T64" fmla="*/ 2 w 43"/>
                  <a:gd name="T65" fmla="*/ 30 h 292"/>
                  <a:gd name="T66" fmla="*/ 2 w 43"/>
                  <a:gd name="T67" fmla="*/ 13 h 292"/>
                  <a:gd name="T68" fmla="*/ 2 w 43"/>
                  <a:gd name="T69" fmla="*/ 0 h 292"/>
                  <a:gd name="T70" fmla="*/ 1 w 43"/>
                  <a:gd name="T71" fmla="*/ 0 h 292"/>
                  <a:gd name="T72" fmla="*/ 0 w 43"/>
                  <a:gd name="T7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292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7"/>
                    </a:lnTo>
                    <a:lnTo>
                      <a:pt x="1" y="87"/>
                    </a:lnTo>
                    <a:lnTo>
                      <a:pt x="1" y="110"/>
                    </a:lnTo>
                    <a:lnTo>
                      <a:pt x="3" y="131"/>
                    </a:lnTo>
                    <a:lnTo>
                      <a:pt x="4" y="152"/>
                    </a:lnTo>
                    <a:lnTo>
                      <a:pt x="6" y="175"/>
                    </a:lnTo>
                    <a:lnTo>
                      <a:pt x="9" y="196"/>
                    </a:lnTo>
                    <a:lnTo>
                      <a:pt x="12" y="216"/>
                    </a:lnTo>
                    <a:lnTo>
                      <a:pt x="16" y="234"/>
                    </a:lnTo>
                    <a:lnTo>
                      <a:pt x="21" y="252"/>
                    </a:lnTo>
                    <a:lnTo>
                      <a:pt x="27" y="268"/>
                    </a:lnTo>
                    <a:lnTo>
                      <a:pt x="33" y="281"/>
                    </a:lnTo>
                    <a:lnTo>
                      <a:pt x="41" y="292"/>
                    </a:lnTo>
                    <a:lnTo>
                      <a:pt x="43" y="291"/>
                    </a:lnTo>
                    <a:lnTo>
                      <a:pt x="34" y="280"/>
                    </a:lnTo>
                    <a:lnTo>
                      <a:pt x="28" y="267"/>
                    </a:lnTo>
                    <a:lnTo>
                      <a:pt x="22" y="252"/>
                    </a:lnTo>
                    <a:lnTo>
                      <a:pt x="18" y="234"/>
                    </a:lnTo>
                    <a:lnTo>
                      <a:pt x="14" y="216"/>
                    </a:lnTo>
                    <a:lnTo>
                      <a:pt x="11" y="196"/>
                    </a:lnTo>
                    <a:lnTo>
                      <a:pt x="9" y="175"/>
                    </a:lnTo>
                    <a:lnTo>
                      <a:pt x="6" y="152"/>
                    </a:lnTo>
                    <a:lnTo>
                      <a:pt x="4" y="131"/>
                    </a:lnTo>
                    <a:lnTo>
                      <a:pt x="3" y="110"/>
                    </a:lnTo>
                    <a:lnTo>
                      <a:pt x="2" y="87"/>
                    </a:lnTo>
                    <a:lnTo>
                      <a:pt x="2" y="67"/>
                    </a:lnTo>
                    <a:lnTo>
                      <a:pt x="2" y="48"/>
                    </a:lnTo>
                    <a:lnTo>
                      <a:pt x="2" y="30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8" name="Freeform 2766">
                <a:extLst>
                  <a:ext uri="{FF2B5EF4-FFF2-40B4-BE49-F238E27FC236}">
                    <a16:creationId xmlns:a16="http://schemas.microsoft.com/office/drawing/2014/main" id="{25661F5D-44CF-471F-8A30-9C3E8875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00"/>
                <a:ext cx="47" cy="319"/>
              </a:xfrm>
              <a:custGeom>
                <a:avLst/>
                <a:gdLst>
                  <a:gd name="T0" fmla="*/ 138 w 140"/>
                  <a:gd name="T1" fmla="*/ 0 h 956"/>
                  <a:gd name="T2" fmla="*/ 136 w 140"/>
                  <a:gd name="T3" fmla="*/ 57 h 956"/>
                  <a:gd name="T4" fmla="*/ 133 w 140"/>
                  <a:gd name="T5" fmla="*/ 114 h 956"/>
                  <a:gd name="T6" fmla="*/ 129 w 140"/>
                  <a:gd name="T7" fmla="*/ 174 h 956"/>
                  <a:gd name="T8" fmla="*/ 122 w 140"/>
                  <a:gd name="T9" fmla="*/ 236 h 956"/>
                  <a:gd name="T10" fmla="*/ 113 w 140"/>
                  <a:gd name="T11" fmla="*/ 297 h 956"/>
                  <a:gd name="T12" fmla="*/ 104 w 140"/>
                  <a:gd name="T13" fmla="*/ 360 h 956"/>
                  <a:gd name="T14" fmla="*/ 93 w 140"/>
                  <a:gd name="T15" fmla="*/ 422 h 956"/>
                  <a:gd name="T16" fmla="*/ 81 w 140"/>
                  <a:gd name="T17" fmla="*/ 485 h 956"/>
                  <a:gd name="T18" fmla="*/ 70 w 140"/>
                  <a:gd name="T19" fmla="*/ 547 h 956"/>
                  <a:gd name="T20" fmla="*/ 60 w 140"/>
                  <a:gd name="T21" fmla="*/ 610 h 956"/>
                  <a:gd name="T22" fmla="*/ 48 w 140"/>
                  <a:gd name="T23" fmla="*/ 671 h 956"/>
                  <a:gd name="T24" fmla="*/ 37 w 140"/>
                  <a:gd name="T25" fmla="*/ 731 h 956"/>
                  <a:gd name="T26" fmla="*/ 27 w 140"/>
                  <a:gd name="T27" fmla="*/ 790 h 956"/>
                  <a:gd name="T28" fmla="*/ 15 w 140"/>
                  <a:gd name="T29" fmla="*/ 847 h 956"/>
                  <a:gd name="T30" fmla="*/ 6 w 140"/>
                  <a:gd name="T31" fmla="*/ 903 h 956"/>
                  <a:gd name="T32" fmla="*/ 0 w 140"/>
                  <a:gd name="T33" fmla="*/ 956 h 956"/>
                  <a:gd name="T34" fmla="*/ 4 w 140"/>
                  <a:gd name="T35" fmla="*/ 930 h 956"/>
                  <a:gd name="T36" fmla="*/ 12 w 140"/>
                  <a:gd name="T37" fmla="*/ 876 h 956"/>
                  <a:gd name="T38" fmla="*/ 22 w 140"/>
                  <a:gd name="T39" fmla="*/ 819 h 956"/>
                  <a:gd name="T40" fmla="*/ 32 w 140"/>
                  <a:gd name="T41" fmla="*/ 762 h 956"/>
                  <a:gd name="T42" fmla="*/ 43 w 140"/>
                  <a:gd name="T43" fmla="*/ 701 h 956"/>
                  <a:gd name="T44" fmla="*/ 55 w 140"/>
                  <a:gd name="T45" fmla="*/ 641 h 956"/>
                  <a:gd name="T46" fmla="*/ 66 w 140"/>
                  <a:gd name="T47" fmla="*/ 579 h 956"/>
                  <a:gd name="T48" fmla="*/ 78 w 140"/>
                  <a:gd name="T49" fmla="*/ 516 h 956"/>
                  <a:gd name="T50" fmla="*/ 89 w 140"/>
                  <a:gd name="T51" fmla="*/ 453 h 956"/>
                  <a:gd name="T52" fmla="*/ 101 w 140"/>
                  <a:gd name="T53" fmla="*/ 390 h 956"/>
                  <a:gd name="T54" fmla="*/ 109 w 140"/>
                  <a:gd name="T55" fmla="*/ 328 h 956"/>
                  <a:gd name="T56" fmla="*/ 118 w 140"/>
                  <a:gd name="T57" fmla="*/ 266 h 956"/>
                  <a:gd name="T58" fmla="*/ 127 w 140"/>
                  <a:gd name="T59" fmla="*/ 204 h 956"/>
                  <a:gd name="T60" fmla="*/ 133 w 140"/>
                  <a:gd name="T61" fmla="*/ 145 h 956"/>
                  <a:gd name="T62" fmla="*/ 138 w 140"/>
                  <a:gd name="T63" fmla="*/ 86 h 956"/>
                  <a:gd name="T64" fmla="*/ 140 w 140"/>
                  <a:gd name="T65" fmla="*/ 28 h 956"/>
                  <a:gd name="T66" fmla="*/ 139 w 140"/>
                  <a:gd name="T67" fmla="*/ 1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956">
                    <a:moveTo>
                      <a:pt x="139" y="0"/>
                    </a:moveTo>
                    <a:lnTo>
                      <a:pt x="138" y="0"/>
                    </a:lnTo>
                    <a:lnTo>
                      <a:pt x="138" y="28"/>
                    </a:lnTo>
                    <a:lnTo>
                      <a:pt x="136" y="57"/>
                    </a:lnTo>
                    <a:lnTo>
                      <a:pt x="135" y="86"/>
                    </a:lnTo>
                    <a:lnTo>
                      <a:pt x="133" y="114"/>
                    </a:lnTo>
                    <a:lnTo>
                      <a:pt x="131" y="145"/>
                    </a:lnTo>
                    <a:lnTo>
                      <a:pt x="129" y="174"/>
                    </a:lnTo>
                    <a:lnTo>
                      <a:pt x="125" y="204"/>
                    </a:lnTo>
                    <a:lnTo>
                      <a:pt x="122" y="236"/>
                    </a:lnTo>
                    <a:lnTo>
                      <a:pt x="117" y="266"/>
                    </a:lnTo>
                    <a:lnTo>
                      <a:pt x="113" y="297"/>
                    </a:lnTo>
                    <a:lnTo>
                      <a:pt x="108" y="328"/>
                    </a:lnTo>
                    <a:lnTo>
                      <a:pt x="104" y="360"/>
                    </a:lnTo>
                    <a:lnTo>
                      <a:pt x="98" y="390"/>
                    </a:lnTo>
                    <a:lnTo>
                      <a:pt x="93" y="422"/>
                    </a:lnTo>
                    <a:lnTo>
                      <a:pt x="87" y="453"/>
                    </a:lnTo>
                    <a:lnTo>
                      <a:pt x="81" y="485"/>
                    </a:lnTo>
                    <a:lnTo>
                      <a:pt x="76" y="516"/>
                    </a:lnTo>
                    <a:lnTo>
                      <a:pt x="70" y="547"/>
                    </a:lnTo>
                    <a:lnTo>
                      <a:pt x="65" y="579"/>
                    </a:lnTo>
                    <a:lnTo>
                      <a:pt x="60" y="610"/>
                    </a:lnTo>
                    <a:lnTo>
                      <a:pt x="53" y="641"/>
                    </a:lnTo>
                    <a:lnTo>
                      <a:pt x="48" y="671"/>
                    </a:lnTo>
                    <a:lnTo>
                      <a:pt x="42" y="701"/>
                    </a:lnTo>
                    <a:lnTo>
                      <a:pt x="37" y="731"/>
                    </a:lnTo>
                    <a:lnTo>
                      <a:pt x="32" y="762"/>
                    </a:lnTo>
                    <a:lnTo>
                      <a:pt x="27" y="790"/>
                    </a:lnTo>
                    <a:lnTo>
                      <a:pt x="21" y="819"/>
                    </a:lnTo>
                    <a:lnTo>
                      <a:pt x="15" y="847"/>
                    </a:lnTo>
                    <a:lnTo>
                      <a:pt x="11" y="876"/>
                    </a:lnTo>
                    <a:lnTo>
                      <a:pt x="6" y="903"/>
                    </a:lnTo>
                    <a:lnTo>
                      <a:pt x="3" y="930"/>
                    </a:lnTo>
                    <a:lnTo>
                      <a:pt x="0" y="956"/>
                    </a:lnTo>
                    <a:lnTo>
                      <a:pt x="0" y="956"/>
                    </a:lnTo>
                    <a:lnTo>
                      <a:pt x="4" y="930"/>
                    </a:lnTo>
                    <a:lnTo>
                      <a:pt x="9" y="903"/>
                    </a:lnTo>
                    <a:lnTo>
                      <a:pt x="12" y="876"/>
                    </a:lnTo>
                    <a:lnTo>
                      <a:pt x="16" y="847"/>
                    </a:lnTo>
                    <a:lnTo>
                      <a:pt x="22" y="819"/>
                    </a:lnTo>
                    <a:lnTo>
                      <a:pt x="28" y="790"/>
                    </a:lnTo>
                    <a:lnTo>
                      <a:pt x="32" y="762"/>
                    </a:lnTo>
                    <a:lnTo>
                      <a:pt x="38" y="731"/>
                    </a:lnTo>
                    <a:lnTo>
                      <a:pt x="43" y="701"/>
                    </a:lnTo>
                    <a:lnTo>
                      <a:pt x="49" y="671"/>
                    </a:lnTo>
                    <a:lnTo>
                      <a:pt x="55" y="641"/>
                    </a:lnTo>
                    <a:lnTo>
                      <a:pt x="62" y="610"/>
                    </a:lnTo>
                    <a:lnTo>
                      <a:pt x="66" y="579"/>
                    </a:lnTo>
                    <a:lnTo>
                      <a:pt x="72" y="547"/>
                    </a:lnTo>
                    <a:lnTo>
                      <a:pt x="78" y="516"/>
                    </a:lnTo>
                    <a:lnTo>
                      <a:pt x="84" y="485"/>
                    </a:lnTo>
                    <a:lnTo>
                      <a:pt x="89" y="453"/>
                    </a:lnTo>
                    <a:lnTo>
                      <a:pt x="95" y="422"/>
                    </a:lnTo>
                    <a:lnTo>
                      <a:pt x="101" y="390"/>
                    </a:lnTo>
                    <a:lnTo>
                      <a:pt x="106" y="360"/>
                    </a:lnTo>
                    <a:lnTo>
                      <a:pt x="109" y="328"/>
                    </a:lnTo>
                    <a:lnTo>
                      <a:pt x="114" y="297"/>
                    </a:lnTo>
                    <a:lnTo>
                      <a:pt x="118" y="266"/>
                    </a:lnTo>
                    <a:lnTo>
                      <a:pt x="123" y="236"/>
                    </a:lnTo>
                    <a:lnTo>
                      <a:pt x="127" y="204"/>
                    </a:lnTo>
                    <a:lnTo>
                      <a:pt x="129" y="174"/>
                    </a:lnTo>
                    <a:lnTo>
                      <a:pt x="133" y="145"/>
                    </a:lnTo>
                    <a:lnTo>
                      <a:pt x="134" y="114"/>
                    </a:lnTo>
                    <a:lnTo>
                      <a:pt x="138" y="86"/>
                    </a:lnTo>
                    <a:lnTo>
                      <a:pt x="139" y="57"/>
                    </a:lnTo>
                    <a:lnTo>
                      <a:pt x="140" y="28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9" name="Freeform 2767">
                <a:extLst>
                  <a:ext uri="{FF2B5EF4-FFF2-40B4-BE49-F238E27FC236}">
                    <a16:creationId xmlns:a16="http://schemas.microsoft.com/office/drawing/2014/main" id="{28D7F0AD-2BAD-454E-BC14-421B0DCD0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388"/>
                <a:ext cx="9" cy="12"/>
              </a:xfrm>
              <a:custGeom>
                <a:avLst/>
                <a:gdLst>
                  <a:gd name="T0" fmla="*/ 23 w 27"/>
                  <a:gd name="T1" fmla="*/ 1 h 36"/>
                  <a:gd name="T2" fmla="*/ 24 w 27"/>
                  <a:gd name="T3" fmla="*/ 0 h 36"/>
                  <a:gd name="T4" fmla="*/ 0 w 27"/>
                  <a:gd name="T5" fmla="*/ 35 h 36"/>
                  <a:gd name="T6" fmla="*/ 1 w 27"/>
                  <a:gd name="T7" fmla="*/ 36 h 36"/>
                  <a:gd name="T8" fmla="*/ 27 w 27"/>
                  <a:gd name="T9" fmla="*/ 1 h 36"/>
                  <a:gd name="T10" fmla="*/ 27 w 27"/>
                  <a:gd name="T11" fmla="*/ 1 h 36"/>
                  <a:gd name="T12" fmla="*/ 23 w 27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23" y="1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0" name="Freeform 2768">
                <a:extLst>
                  <a:ext uri="{FF2B5EF4-FFF2-40B4-BE49-F238E27FC236}">
                    <a16:creationId xmlns:a16="http://schemas.microsoft.com/office/drawing/2014/main" id="{6F12F172-BB07-4128-8864-EFBC47689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75"/>
                <a:ext cx="11" cy="13"/>
              </a:xfrm>
              <a:custGeom>
                <a:avLst/>
                <a:gdLst>
                  <a:gd name="T0" fmla="*/ 0 w 32"/>
                  <a:gd name="T1" fmla="*/ 2 h 39"/>
                  <a:gd name="T2" fmla="*/ 1 w 32"/>
                  <a:gd name="T3" fmla="*/ 4 h 39"/>
                  <a:gd name="T4" fmla="*/ 8 w 32"/>
                  <a:gd name="T5" fmla="*/ 2 h 39"/>
                  <a:gd name="T6" fmla="*/ 15 w 32"/>
                  <a:gd name="T7" fmla="*/ 1 h 39"/>
                  <a:gd name="T8" fmla="*/ 19 w 32"/>
                  <a:gd name="T9" fmla="*/ 2 h 39"/>
                  <a:gd name="T10" fmla="*/ 23 w 32"/>
                  <a:gd name="T11" fmla="*/ 7 h 39"/>
                  <a:gd name="T12" fmla="*/ 26 w 32"/>
                  <a:gd name="T13" fmla="*/ 11 h 39"/>
                  <a:gd name="T14" fmla="*/ 28 w 32"/>
                  <a:gd name="T15" fmla="*/ 18 h 39"/>
                  <a:gd name="T16" fmla="*/ 29 w 32"/>
                  <a:gd name="T17" fmla="*/ 28 h 39"/>
                  <a:gd name="T18" fmla="*/ 29 w 32"/>
                  <a:gd name="T19" fmla="*/ 39 h 39"/>
                  <a:gd name="T20" fmla="*/ 32 w 32"/>
                  <a:gd name="T21" fmla="*/ 39 h 39"/>
                  <a:gd name="T22" fmla="*/ 32 w 32"/>
                  <a:gd name="T23" fmla="*/ 28 h 39"/>
                  <a:gd name="T24" fmla="*/ 29 w 32"/>
                  <a:gd name="T25" fmla="*/ 18 h 39"/>
                  <a:gd name="T26" fmla="*/ 27 w 32"/>
                  <a:gd name="T27" fmla="*/ 11 h 39"/>
                  <a:gd name="T28" fmla="*/ 25 w 32"/>
                  <a:gd name="T29" fmla="*/ 4 h 39"/>
                  <a:gd name="T30" fmla="*/ 20 w 32"/>
                  <a:gd name="T31" fmla="*/ 1 h 39"/>
                  <a:gd name="T32" fmla="*/ 15 w 32"/>
                  <a:gd name="T33" fmla="*/ 0 h 39"/>
                  <a:gd name="T34" fmla="*/ 8 w 32"/>
                  <a:gd name="T35" fmla="*/ 0 h 39"/>
                  <a:gd name="T36" fmla="*/ 0 w 32"/>
                  <a:gd name="T37" fmla="*/ 2 h 39"/>
                  <a:gd name="T38" fmla="*/ 1 w 32"/>
                  <a:gd name="T39" fmla="*/ 4 h 39"/>
                  <a:gd name="T40" fmla="*/ 0 w 32"/>
                  <a:gd name="T4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9">
                    <a:moveTo>
                      <a:pt x="0" y="2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7"/>
                    </a:lnTo>
                    <a:lnTo>
                      <a:pt x="26" y="11"/>
                    </a:lnTo>
                    <a:lnTo>
                      <a:pt x="28" y="18"/>
                    </a:lnTo>
                    <a:lnTo>
                      <a:pt x="29" y="28"/>
                    </a:lnTo>
                    <a:lnTo>
                      <a:pt x="29" y="39"/>
                    </a:lnTo>
                    <a:lnTo>
                      <a:pt x="32" y="39"/>
                    </a:lnTo>
                    <a:lnTo>
                      <a:pt x="32" y="28"/>
                    </a:lnTo>
                    <a:lnTo>
                      <a:pt x="29" y="18"/>
                    </a:lnTo>
                    <a:lnTo>
                      <a:pt x="27" y="11"/>
                    </a:lnTo>
                    <a:lnTo>
                      <a:pt x="25" y="4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1" name="Freeform 2769">
                <a:extLst>
                  <a:ext uri="{FF2B5EF4-FFF2-40B4-BE49-F238E27FC236}">
                    <a16:creationId xmlns:a16="http://schemas.microsoft.com/office/drawing/2014/main" id="{D4124132-FE1C-4D7D-9007-4825CCC6D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3"/>
                <a:ext cx="97" cy="85"/>
              </a:xfrm>
              <a:custGeom>
                <a:avLst/>
                <a:gdLst>
                  <a:gd name="T0" fmla="*/ 13 w 291"/>
                  <a:gd name="T1" fmla="*/ 7 h 255"/>
                  <a:gd name="T2" fmla="*/ 39 w 291"/>
                  <a:gd name="T3" fmla="*/ 5 h 255"/>
                  <a:gd name="T4" fmla="*/ 67 w 291"/>
                  <a:gd name="T5" fmla="*/ 4 h 255"/>
                  <a:gd name="T6" fmla="*/ 95 w 291"/>
                  <a:gd name="T7" fmla="*/ 1 h 255"/>
                  <a:gd name="T8" fmla="*/ 123 w 291"/>
                  <a:gd name="T9" fmla="*/ 0 h 255"/>
                  <a:gd name="T10" fmla="*/ 153 w 291"/>
                  <a:gd name="T11" fmla="*/ 0 h 255"/>
                  <a:gd name="T12" fmla="*/ 182 w 291"/>
                  <a:gd name="T13" fmla="*/ 0 h 255"/>
                  <a:gd name="T14" fmla="*/ 214 w 291"/>
                  <a:gd name="T15" fmla="*/ 1 h 255"/>
                  <a:gd name="T16" fmla="*/ 244 w 291"/>
                  <a:gd name="T17" fmla="*/ 4 h 255"/>
                  <a:gd name="T18" fmla="*/ 263 w 291"/>
                  <a:gd name="T19" fmla="*/ 12 h 255"/>
                  <a:gd name="T20" fmla="*/ 276 w 291"/>
                  <a:gd name="T21" fmla="*/ 28 h 255"/>
                  <a:gd name="T22" fmla="*/ 286 w 291"/>
                  <a:gd name="T23" fmla="*/ 48 h 255"/>
                  <a:gd name="T24" fmla="*/ 272 w 291"/>
                  <a:gd name="T25" fmla="*/ 61 h 255"/>
                  <a:gd name="T26" fmla="*/ 250 w 291"/>
                  <a:gd name="T27" fmla="*/ 63 h 255"/>
                  <a:gd name="T28" fmla="*/ 239 w 291"/>
                  <a:gd name="T29" fmla="*/ 71 h 255"/>
                  <a:gd name="T30" fmla="*/ 228 w 291"/>
                  <a:gd name="T31" fmla="*/ 89 h 255"/>
                  <a:gd name="T32" fmla="*/ 217 w 291"/>
                  <a:gd name="T33" fmla="*/ 111 h 255"/>
                  <a:gd name="T34" fmla="*/ 213 w 291"/>
                  <a:gd name="T35" fmla="*/ 121 h 255"/>
                  <a:gd name="T36" fmla="*/ 209 w 291"/>
                  <a:gd name="T37" fmla="*/ 127 h 255"/>
                  <a:gd name="T38" fmla="*/ 207 w 291"/>
                  <a:gd name="T39" fmla="*/ 130 h 255"/>
                  <a:gd name="T40" fmla="*/ 203 w 291"/>
                  <a:gd name="T41" fmla="*/ 130 h 255"/>
                  <a:gd name="T42" fmla="*/ 190 w 291"/>
                  <a:gd name="T43" fmla="*/ 138 h 255"/>
                  <a:gd name="T44" fmla="*/ 174 w 291"/>
                  <a:gd name="T45" fmla="*/ 150 h 255"/>
                  <a:gd name="T46" fmla="*/ 162 w 291"/>
                  <a:gd name="T47" fmla="*/ 165 h 255"/>
                  <a:gd name="T48" fmla="*/ 156 w 291"/>
                  <a:gd name="T49" fmla="*/ 182 h 255"/>
                  <a:gd name="T50" fmla="*/ 149 w 291"/>
                  <a:gd name="T51" fmla="*/ 211 h 255"/>
                  <a:gd name="T52" fmla="*/ 139 w 291"/>
                  <a:gd name="T53" fmla="*/ 239 h 255"/>
                  <a:gd name="T54" fmla="*/ 125 w 291"/>
                  <a:gd name="T55" fmla="*/ 255 h 255"/>
                  <a:gd name="T56" fmla="*/ 106 w 291"/>
                  <a:gd name="T57" fmla="*/ 245 h 255"/>
                  <a:gd name="T58" fmla="*/ 97 w 291"/>
                  <a:gd name="T59" fmla="*/ 226 h 255"/>
                  <a:gd name="T60" fmla="*/ 92 w 291"/>
                  <a:gd name="T61" fmla="*/ 203 h 255"/>
                  <a:gd name="T62" fmla="*/ 89 w 291"/>
                  <a:gd name="T63" fmla="*/ 176 h 255"/>
                  <a:gd name="T64" fmla="*/ 82 w 291"/>
                  <a:gd name="T65" fmla="*/ 150 h 255"/>
                  <a:gd name="T66" fmla="*/ 65 w 291"/>
                  <a:gd name="T67" fmla="*/ 134 h 255"/>
                  <a:gd name="T68" fmla="*/ 50 w 291"/>
                  <a:gd name="T69" fmla="*/ 118 h 255"/>
                  <a:gd name="T70" fmla="*/ 38 w 291"/>
                  <a:gd name="T71" fmla="*/ 103 h 255"/>
                  <a:gd name="T72" fmla="*/ 26 w 291"/>
                  <a:gd name="T73" fmla="*/ 87 h 255"/>
                  <a:gd name="T74" fmla="*/ 15 w 291"/>
                  <a:gd name="T75" fmla="*/ 70 h 255"/>
                  <a:gd name="T76" fmla="*/ 8 w 291"/>
                  <a:gd name="T77" fmla="*/ 48 h 255"/>
                  <a:gd name="T78" fmla="*/ 2 w 291"/>
                  <a:gd name="T79" fmla="*/ 2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55">
                    <a:moveTo>
                      <a:pt x="0" y="8"/>
                    </a:moveTo>
                    <a:lnTo>
                      <a:pt x="13" y="7"/>
                    </a:lnTo>
                    <a:lnTo>
                      <a:pt x="27" y="6"/>
                    </a:lnTo>
                    <a:lnTo>
                      <a:pt x="39" y="5"/>
                    </a:lnTo>
                    <a:lnTo>
                      <a:pt x="54" y="4"/>
                    </a:lnTo>
                    <a:lnTo>
                      <a:pt x="67" y="4"/>
                    </a:lnTo>
                    <a:lnTo>
                      <a:pt x="80" y="2"/>
                    </a:lnTo>
                    <a:lnTo>
                      <a:pt x="95" y="1"/>
                    </a:lnTo>
                    <a:lnTo>
                      <a:pt x="108" y="1"/>
                    </a:lnTo>
                    <a:lnTo>
                      <a:pt x="123" y="0"/>
                    </a:lnTo>
                    <a:lnTo>
                      <a:pt x="139" y="0"/>
                    </a:lnTo>
                    <a:lnTo>
                      <a:pt x="153" y="0"/>
                    </a:lnTo>
                    <a:lnTo>
                      <a:pt x="168" y="0"/>
                    </a:lnTo>
                    <a:lnTo>
                      <a:pt x="182" y="0"/>
                    </a:lnTo>
                    <a:lnTo>
                      <a:pt x="199" y="0"/>
                    </a:lnTo>
                    <a:lnTo>
                      <a:pt x="214" y="1"/>
                    </a:lnTo>
                    <a:lnTo>
                      <a:pt x="230" y="2"/>
                    </a:lnTo>
                    <a:lnTo>
                      <a:pt x="244" y="4"/>
                    </a:lnTo>
                    <a:lnTo>
                      <a:pt x="255" y="7"/>
                    </a:lnTo>
                    <a:lnTo>
                      <a:pt x="263" y="12"/>
                    </a:lnTo>
                    <a:lnTo>
                      <a:pt x="270" y="19"/>
                    </a:lnTo>
                    <a:lnTo>
                      <a:pt x="276" y="28"/>
                    </a:lnTo>
                    <a:lnTo>
                      <a:pt x="281" y="38"/>
                    </a:lnTo>
                    <a:lnTo>
                      <a:pt x="286" y="48"/>
                    </a:lnTo>
                    <a:lnTo>
                      <a:pt x="291" y="61"/>
                    </a:lnTo>
                    <a:lnTo>
                      <a:pt x="272" y="61"/>
                    </a:lnTo>
                    <a:lnTo>
                      <a:pt x="259" y="62"/>
                    </a:lnTo>
                    <a:lnTo>
                      <a:pt x="250" y="63"/>
                    </a:lnTo>
                    <a:lnTo>
                      <a:pt x="243" y="66"/>
                    </a:lnTo>
                    <a:lnTo>
                      <a:pt x="239" y="71"/>
                    </a:lnTo>
                    <a:lnTo>
                      <a:pt x="234" y="79"/>
                    </a:lnTo>
                    <a:lnTo>
                      <a:pt x="228" y="89"/>
                    </a:lnTo>
                    <a:lnTo>
                      <a:pt x="222" y="104"/>
                    </a:lnTo>
                    <a:lnTo>
                      <a:pt x="217" y="111"/>
                    </a:lnTo>
                    <a:lnTo>
                      <a:pt x="214" y="117"/>
                    </a:lnTo>
                    <a:lnTo>
                      <a:pt x="213" y="121"/>
                    </a:lnTo>
                    <a:lnTo>
                      <a:pt x="212" y="125"/>
                    </a:lnTo>
                    <a:lnTo>
                      <a:pt x="209" y="127"/>
                    </a:lnTo>
                    <a:lnTo>
                      <a:pt x="208" y="129"/>
                    </a:lnTo>
                    <a:lnTo>
                      <a:pt x="207" y="130"/>
                    </a:lnTo>
                    <a:lnTo>
                      <a:pt x="205" y="130"/>
                    </a:lnTo>
                    <a:lnTo>
                      <a:pt x="203" y="130"/>
                    </a:lnTo>
                    <a:lnTo>
                      <a:pt x="197" y="134"/>
                    </a:lnTo>
                    <a:lnTo>
                      <a:pt x="190" y="138"/>
                    </a:lnTo>
                    <a:lnTo>
                      <a:pt x="182" y="144"/>
                    </a:lnTo>
                    <a:lnTo>
                      <a:pt x="174" y="150"/>
                    </a:lnTo>
                    <a:lnTo>
                      <a:pt x="168" y="157"/>
                    </a:lnTo>
                    <a:lnTo>
                      <a:pt x="162" y="165"/>
                    </a:lnTo>
                    <a:lnTo>
                      <a:pt x="161" y="172"/>
                    </a:lnTo>
                    <a:lnTo>
                      <a:pt x="156" y="182"/>
                    </a:lnTo>
                    <a:lnTo>
                      <a:pt x="152" y="195"/>
                    </a:lnTo>
                    <a:lnTo>
                      <a:pt x="149" y="211"/>
                    </a:lnTo>
                    <a:lnTo>
                      <a:pt x="144" y="226"/>
                    </a:lnTo>
                    <a:lnTo>
                      <a:pt x="139" y="239"/>
                    </a:lnTo>
                    <a:lnTo>
                      <a:pt x="133" y="249"/>
                    </a:lnTo>
                    <a:lnTo>
                      <a:pt x="125" y="255"/>
                    </a:lnTo>
                    <a:lnTo>
                      <a:pt x="114" y="253"/>
                    </a:lnTo>
                    <a:lnTo>
                      <a:pt x="106" y="245"/>
                    </a:lnTo>
                    <a:lnTo>
                      <a:pt x="102" y="235"/>
                    </a:lnTo>
                    <a:lnTo>
                      <a:pt x="97" y="226"/>
                    </a:lnTo>
                    <a:lnTo>
                      <a:pt x="94" y="216"/>
                    </a:lnTo>
                    <a:lnTo>
                      <a:pt x="92" y="203"/>
                    </a:lnTo>
                    <a:lnTo>
                      <a:pt x="91" y="191"/>
                    </a:lnTo>
                    <a:lnTo>
                      <a:pt x="89" y="176"/>
                    </a:lnTo>
                    <a:lnTo>
                      <a:pt x="89" y="159"/>
                    </a:lnTo>
                    <a:lnTo>
                      <a:pt x="82" y="150"/>
                    </a:lnTo>
                    <a:lnTo>
                      <a:pt x="74" y="141"/>
                    </a:lnTo>
                    <a:lnTo>
                      <a:pt x="65" y="134"/>
                    </a:lnTo>
                    <a:lnTo>
                      <a:pt x="58" y="126"/>
                    </a:lnTo>
                    <a:lnTo>
                      <a:pt x="50" y="118"/>
                    </a:lnTo>
                    <a:lnTo>
                      <a:pt x="43" y="111"/>
                    </a:lnTo>
                    <a:lnTo>
                      <a:pt x="38" y="103"/>
                    </a:lnTo>
                    <a:lnTo>
                      <a:pt x="32" y="96"/>
                    </a:lnTo>
                    <a:lnTo>
                      <a:pt x="26" y="87"/>
                    </a:lnTo>
                    <a:lnTo>
                      <a:pt x="21" y="79"/>
                    </a:lnTo>
                    <a:lnTo>
                      <a:pt x="15" y="70"/>
                    </a:lnTo>
                    <a:lnTo>
                      <a:pt x="11" y="60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2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2" name="Freeform 2770">
                <a:extLst>
                  <a:ext uri="{FF2B5EF4-FFF2-40B4-BE49-F238E27FC236}">
                    <a16:creationId xmlns:a16="http://schemas.microsoft.com/office/drawing/2014/main" id="{F615D226-575E-4197-B9A2-6F2CB575F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7" cy="3"/>
              </a:xfrm>
              <a:custGeom>
                <a:avLst/>
                <a:gdLst>
                  <a:gd name="T0" fmla="*/ 231 w 231"/>
                  <a:gd name="T1" fmla="*/ 2 h 10"/>
                  <a:gd name="T2" fmla="*/ 214 w 231"/>
                  <a:gd name="T3" fmla="*/ 1 h 10"/>
                  <a:gd name="T4" fmla="*/ 199 w 231"/>
                  <a:gd name="T5" fmla="*/ 1 h 10"/>
                  <a:gd name="T6" fmla="*/ 183 w 231"/>
                  <a:gd name="T7" fmla="*/ 1 h 10"/>
                  <a:gd name="T8" fmla="*/ 169 w 231"/>
                  <a:gd name="T9" fmla="*/ 0 h 10"/>
                  <a:gd name="T10" fmla="*/ 153 w 231"/>
                  <a:gd name="T11" fmla="*/ 0 h 10"/>
                  <a:gd name="T12" fmla="*/ 140 w 231"/>
                  <a:gd name="T13" fmla="*/ 0 h 10"/>
                  <a:gd name="T14" fmla="*/ 124 w 231"/>
                  <a:gd name="T15" fmla="*/ 1 h 10"/>
                  <a:gd name="T16" fmla="*/ 109 w 231"/>
                  <a:gd name="T17" fmla="*/ 1 h 10"/>
                  <a:gd name="T18" fmla="*/ 96 w 231"/>
                  <a:gd name="T19" fmla="*/ 1 h 10"/>
                  <a:gd name="T20" fmla="*/ 81 w 231"/>
                  <a:gd name="T21" fmla="*/ 2 h 10"/>
                  <a:gd name="T22" fmla="*/ 67 w 231"/>
                  <a:gd name="T23" fmla="*/ 3 h 10"/>
                  <a:gd name="T24" fmla="*/ 53 w 231"/>
                  <a:gd name="T25" fmla="*/ 3 h 10"/>
                  <a:gd name="T26" fmla="*/ 40 w 231"/>
                  <a:gd name="T27" fmla="*/ 6 h 10"/>
                  <a:gd name="T28" fmla="*/ 27 w 231"/>
                  <a:gd name="T29" fmla="*/ 6 h 10"/>
                  <a:gd name="T30" fmla="*/ 13 w 231"/>
                  <a:gd name="T31" fmla="*/ 7 h 10"/>
                  <a:gd name="T32" fmla="*/ 0 w 231"/>
                  <a:gd name="T33" fmla="*/ 8 h 10"/>
                  <a:gd name="T34" fmla="*/ 0 w 231"/>
                  <a:gd name="T35" fmla="*/ 10 h 10"/>
                  <a:gd name="T36" fmla="*/ 13 w 231"/>
                  <a:gd name="T37" fmla="*/ 8 h 10"/>
                  <a:gd name="T38" fmla="*/ 27 w 231"/>
                  <a:gd name="T39" fmla="*/ 8 h 10"/>
                  <a:gd name="T40" fmla="*/ 40 w 231"/>
                  <a:gd name="T41" fmla="*/ 7 h 10"/>
                  <a:gd name="T42" fmla="*/ 53 w 231"/>
                  <a:gd name="T43" fmla="*/ 6 h 10"/>
                  <a:gd name="T44" fmla="*/ 67 w 231"/>
                  <a:gd name="T45" fmla="*/ 5 h 10"/>
                  <a:gd name="T46" fmla="*/ 81 w 231"/>
                  <a:gd name="T47" fmla="*/ 3 h 10"/>
                  <a:gd name="T48" fmla="*/ 96 w 231"/>
                  <a:gd name="T49" fmla="*/ 3 h 10"/>
                  <a:gd name="T50" fmla="*/ 109 w 231"/>
                  <a:gd name="T51" fmla="*/ 2 h 10"/>
                  <a:gd name="T52" fmla="*/ 124 w 231"/>
                  <a:gd name="T53" fmla="*/ 1 h 10"/>
                  <a:gd name="T54" fmla="*/ 140 w 231"/>
                  <a:gd name="T55" fmla="*/ 1 h 10"/>
                  <a:gd name="T56" fmla="*/ 153 w 231"/>
                  <a:gd name="T57" fmla="*/ 1 h 10"/>
                  <a:gd name="T58" fmla="*/ 169 w 231"/>
                  <a:gd name="T59" fmla="*/ 1 h 10"/>
                  <a:gd name="T60" fmla="*/ 183 w 231"/>
                  <a:gd name="T61" fmla="*/ 1 h 10"/>
                  <a:gd name="T62" fmla="*/ 199 w 231"/>
                  <a:gd name="T63" fmla="*/ 1 h 10"/>
                  <a:gd name="T64" fmla="*/ 214 w 231"/>
                  <a:gd name="T65" fmla="*/ 3 h 10"/>
                  <a:gd name="T66" fmla="*/ 231 w 231"/>
                  <a:gd name="T67" fmla="*/ 3 h 10"/>
                  <a:gd name="T68" fmla="*/ 231 w 231"/>
                  <a:gd name="T6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">
                    <a:moveTo>
                      <a:pt x="231" y="2"/>
                    </a:moveTo>
                    <a:lnTo>
                      <a:pt x="214" y="1"/>
                    </a:lnTo>
                    <a:lnTo>
                      <a:pt x="199" y="1"/>
                    </a:lnTo>
                    <a:lnTo>
                      <a:pt x="183" y="1"/>
                    </a:lnTo>
                    <a:lnTo>
                      <a:pt x="169" y="0"/>
                    </a:lnTo>
                    <a:lnTo>
                      <a:pt x="153" y="0"/>
                    </a:lnTo>
                    <a:lnTo>
                      <a:pt x="140" y="0"/>
                    </a:lnTo>
                    <a:lnTo>
                      <a:pt x="124" y="1"/>
                    </a:lnTo>
                    <a:lnTo>
                      <a:pt x="109" y="1"/>
                    </a:lnTo>
                    <a:lnTo>
                      <a:pt x="96" y="1"/>
                    </a:lnTo>
                    <a:lnTo>
                      <a:pt x="81" y="2"/>
                    </a:lnTo>
                    <a:lnTo>
                      <a:pt x="67" y="3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27" y="6"/>
                    </a:lnTo>
                    <a:lnTo>
                      <a:pt x="13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3" y="8"/>
                    </a:lnTo>
                    <a:lnTo>
                      <a:pt x="27" y="8"/>
                    </a:lnTo>
                    <a:lnTo>
                      <a:pt x="40" y="7"/>
                    </a:lnTo>
                    <a:lnTo>
                      <a:pt x="53" y="6"/>
                    </a:lnTo>
                    <a:lnTo>
                      <a:pt x="67" y="5"/>
                    </a:lnTo>
                    <a:lnTo>
                      <a:pt x="81" y="3"/>
                    </a:lnTo>
                    <a:lnTo>
                      <a:pt x="96" y="3"/>
                    </a:lnTo>
                    <a:lnTo>
                      <a:pt x="109" y="2"/>
                    </a:lnTo>
                    <a:lnTo>
                      <a:pt x="124" y="1"/>
                    </a:lnTo>
                    <a:lnTo>
                      <a:pt x="140" y="1"/>
                    </a:lnTo>
                    <a:lnTo>
                      <a:pt x="153" y="1"/>
                    </a:lnTo>
                    <a:lnTo>
                      <a:pt x="169" y="1"/>
                    </a:lnTo>
                    <a:lnTo>
                      <a:pt x="183" y="1"/>
                    </a:lnTo>
                    <a:lnTo>
                      <a:pt x="199" y="1"/>
                    </a:lnTo>
                    <a:lnTo>
                      <a:pt x="214" y="3"/>
                    </a:lnTo>
                    <a:lnTo>
                      <a:pt x="231" y="3"/>
                    </a:lnTo>
                    <a:lnTo>
                      <a:pt x="23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3" name="Freeform 2771">
                <a:extLst>
                  <a:ext uri="{FF2B5EF4-FFF2-40B4-BE49-F238E27FC236}">
                    <a16:creationId xmlns:a16="http://schemas.microsoft.com/office/drawing/2014/main" id="{85E2CF3B-C059-422C-93D3-0A70AE944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333"/>
                <a:ext cx="20" cy="21"/>
              </a:xfrm>
              <a:custGeom>
                <a:avLst/>
                <a:gdLst>
                  <a:gd name="T0" fmla="*/ 60 w 61"/>
                  <a:gd name="T1" fmla="*/ 61 h 61"/>
                  <a:gd name="T2" fmla="*/ 61 w 61"/>
                  <a:gd name="T3" fmla="*/ 59 h 61"/>
                  <a:gd name="T4" fmla="*/ 56 w 61"/>
                  <a:gd name="T5" fmla="*/ 46 h 61"/>
                  <a:gd name="T6" fmla="*/ 51 w 61"/>
                  <a:gd name="T7" fmla="*/ 36 h 61"/>
                  <a:gd name="T8" fmla="*/ 46 w 61"/>
                  <a:gd name="T9" fmla="*/ 26 h 61"/>
                  <a:gd name="T10" fmla="*/ 40 w 61"/>
                  <a:gd name="T11" fmla="*/ 18 h 61"/>
                  <a:gd name="T12" fmla="*/ 34 w 61"/>
                  <a:gd name="T13" fmla="*/ 10 h 61"/>
                  <a:gd name="T14" fmla="*/ 26 w 61"/>
                  <a:gd name="T15" fmla="*/ 6 h 61"/>
                  <a:gd name="T16" fmla="*/ 14 w 61"/>
                  <a:gd name="T17" fmla="*/ 1 h 61"/>
                  <a:gd name="T18" fmla="*/ 0 w 61"/>
                  <a:gd name="T19" fmla="*/ 0 h 61"/>
                  <a:gd name="T20" fmla="*/ 0 w 61"/>
                  <a:gd name="T21" fmla="*/ 1 h 61"/>
                  <a:gd name="T22" fmla="*/ 14 w 61"/>
                  <a:gd name="T23" fmla="*/ 4 h 61"/>
                  <a:gd name="T24" fmla="*/ 23 w 61"/>
                  <a:gd name="T25" fmla="*/ 7 h 61"/>
                  <a:gd name="T26" fmla="*/ 32 w 61"/>
                  <a:gd name="T27" fmla="*/ 11 h 61"/>
                  <a:gd name="T28" fmla="*/ 39 w 61"/>
                  <a:gd name="T29" fmla="*/ 18 h 61"/>
                  <a:gd name="T30" fmla="*/ 45 w 61"/>
                  <a:gd name="T31" fmla="*/ 28 h 61"/>
                  <a:gd name="T32" fmla="*/ 49 w 61"/>
                  <a:gd name="T33" fmla="*/ 37 h 61"/>
                  <a:gd name="T34" fmla="*/ 55 w 61"/>
                  <a:gd name="T35" fmla="*/ 47 h 61"/>
                  <a:gd name="T36" fmla="*/ 60 w 61"/>
                  <a:gd name="T37" fmla="*/ 61 h 61"/>
                  <a:gd name="T38" fmla="*/ 60 w 61"/>
                  <a:gd name="T39" fmla="*/ 57 h 61"/>
                  <a:gd name="T40" fmla="*/ 60 w 6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1">
                    <a:moveTo>
                      <a:pt x="60" y="61"/>
                    </a:moveTo>
                    <a:lnTo>
                      <a:pt x="61" y="59"/>
                    </a:lnTo>
                    <a:lnTo>
                      <a:pt x="56" y="46"/>
                    </a:lnTo>
                    <a:lnTo>
                      <a:pt x="51" y="36"/>
                    </a:lnTo>
                    <a:lnTo>
                      <a:pt x="46" y="26"/>
                    </a:lnTo>
                    <a:lnTo>
                      <a:pt x="40" y="18"/>
                    </a:lnTo>
                    <a:lnTo>
                      <a:pt x="34" y="10"/>
                    </a:lnTo>
                    <a:lnTo>
                      <a:pt x="26" y="6"/>
                    </a:lnTo>
                    <a:lnTo>
                      <a:pt x="14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4"/>
                    </a:lnTo>
                    <a:lnTo>
                      <a:pt x="23" y="7"/>
                    </a:lnTo>
                    <a:lnTo>
                      <a:pt x="32" y="11"/>
                    </a:lnTo>
                    <a:lnTo>
                      <a:pt x="39" y="18"/>
                    </a:lnTo>
                    <a:lnTo>
                      <a:pt x="45" y="28"/>
                    </a:lnTo>
                    <a:lnTo>
                      <a:pt x="49" y="37"/>
                    </a:lnTo>
                    <a:lnTo>
                      <a:pt x="55" y="47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4" name="Freeform 2772">
                <a:extLst>
                  <a:ext uri="{FF2B5EF4-FFF2-40B4-BE49-F238E27FC236}">
                    <a16:creationId xmlns:a16="http://schemas.microsoft.com/office/drawing/2014/main" id="{27C0B997-4525-4230-AF11-3A0FB5E9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353"/>
                <a:ext cx="23" cy="15"/>
              </a:xfrm>
              <a:custGeom>
                <a:avLst/>
                <a:gdLst>
                  <a:gd name="T0" fmla="*/ 2 w 70"/>
                  <a:gd name="T1" fmla="*/ 46 h 46"/>
                  <a:gd name="T2" fmla="*/ 9 w 70"/>
                  <a:gd name="T3" fmla="*/ 30 h 46"/>
                  <a:gd name="T4" fmla="*/ 14 w 70"/>
                  <a:gd name="T5" fmla="*/ 20 h 46"/>
                  <a:gd name="T6" fmla="*/ 19 w 70"/>
                  <a:gd name="T7" fmla="*/ 11 h 46"/>
                  <a:gd name="T8" fmla="*/ 23 w 70"/>
                  <a:gd name="T9" fmla="*/ 7 h 46"/>
                  <a:gd name="T10" fmla="*/ 29 w 70"/>
                  <a:gd name="T11" fmla="*/ 4 h 46"/>
                  <a:gd name="T12" fmla="*/ 38 w 70"/>
                  <a:gd name="T13" fmla="*/ 3 h 46"/>
                  <a:gd name="T14" fmla="*/ 51 w 70"/>
                  <a:gd name="T15" fmla="*/ 3 h 46"/>
                  <a:gd name="T16" fmla="*/ 70 w 70"/>
                  <a:gd name="T17" fmla="*/ 3 h 46"/>
                  <a:gd name="T18" fmla="*/ 70 w 70"/>
                  <a:gd name="T19" fmla="*/ 0 h 46"/>
                  <a:gd name="T20" fmla="*/ 51 w 70"/>
                  <a:gd name="T21" fmla="*/ 0 h 46"/>
                  <a:gd name="T22" fmla="*/ 38 w 70"/>
                  <a:gd name="T23" fmla="*/ 1 h 46"/>
                  <a:gd name="T24" fmla="*/ 29 w 70"/>
                  <a:gd name="T25" fmla="*/ 3 h 46"/>
                  <a:gd name="T26" fmla="*/ 22 w 70"/>
                  <a:gd name="T27" fmla="*/ 5 h 46"/>
                  <a:gd name="T28" fmla="*/ 17 w 70"/>
                  <a:gd name="T29" fmla="*/ 10 h 46"/>
                  <a:gd name="T30" fmla="*/ 13 w 70"/>
                  <a:gd name="T31" fmla="*/ 18 h 46"/>
                  <a:gd name="T32" fmla="*/ 8 w 70"/>
                  <a:gd name="T33" fmla="*/ 29 h 46"/>
                  <a:gd name="T34" fmla="*/ 0 w 70"/>
                  <a:gd name="T35" fmla="*/ 43 h 46"/>
                  <a:gd name="T36" fmla="*/ 2 w 7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6">
                    <a:moveTo>
                      <a:pt x="2" y="46"/>
                    </a:moveTo>
                    <a:lnTo>
                      <a:pt x="9" y="30"/>
                    </a:lnTo>
                    <a:lnTo>
                      <a:pt x="14" y="20"/>
                    </a:lnTo>
                    <a:lnTo>
                      <a:pt x="19" y="11"/>
                    </a:lnTo>
                    <a:lnTo>
                      <a:pt x="23" y="7"/>
                    </a:lnTo>
                    <a:lnTo>
                      <a:pt x="29" y="4"/>
                    </a:lnTo>
                    <a:lnTo>
                      <a:pt x="38" y="3"/>
                    </a:lnTo>
                    <a:lnTo>
                      <a:pt x="51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1" y="0"/>
                    </a:lnTo>
                    <a:lnTo>
                      <a:pt x="38" y="1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8"/>
                    </a:lnTo>
                    <a:lnTo>
                      <a:pt x="8" y="29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5" name="Freeform 2773">
                <a:extLst>
                  <a:ext uri="{FF2B5EF4-FFF2-40B4-BE49-F238E27FC236}">
                    <a16:creationId xmlns:a16="http://schemas.microsoft.com/office/drawing/2014/main" id="{D536C519-C70F-496C-B205-23256AB7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367"/>
                <a:ext cx="6" cy="9"/>
              </a:xfrm>
              <a:custGeom>
                <a:avLst/>
                <a:gdLst>
                  <a:gd name="T0" fmla="*/ 0 w 18"/>
                  <a:gd name="T1" fmla="*/ 27 h 27"/>
                  <a:gd name="T2" fmla="*/ 1 w 18"/>
                  <a:gd name="T3" fmla="*/ 27 h 27"/>
                  <a:gd name="T4" fmla="*/ 2 w 18"/>
                  <a:gd name="T5" fmla="*/ 27 h 27"/>
                  <a:gd name="T6" fmla="*/ 6 w 18"/>
                  <a:gd name="T7" fmla="*/ 27 h 27"/>
                  <a:gd name="T8" fmla="*/ 6 w 18"/>
                  <a:gd name="T9" fmla="*/ 25 h 27"/>
                  <a:gd name="T10" fmla="*/ 8 w 18"/>
                  <a:gd name="T11" fmla="*/ 23 h 27"/>
                  <a:gd name="T12" fmla="*/ 9 w 18"/>
                  <a:gd name="T13" fmla="*/ 19 h 27"/>
                  <a:gd name="T14" fmla="*/ 10 w 18"/>
                  <a:gd name="T15" fmla="*/ 15 h 27"/>
                  <a:gd name="T16" fmla="*/ 13 w 18"/>
                  <a:gd name="T17" fmla="*/ 9 h 27"/>
                  <a:gd name="T18" fmla="*/ 18 w 18"/>
                  <a:gd name="T19" fmla="*/ 3 h 27"/>
                  <a:gd name="T20" fmla="*/ 17 w 18"/>
                  <a:gd name="T21" fmla="*/ 0 h 27"/>
                  <a:gd name="T22" fmla="*/ 12 w 18"/>
                  <a:gd name="T23" fmla="*/ 7 h 27"/>
                  <a:gd name="T24" fmla="*/ 9 w 18"/>
                  <a:gd name="T25" fmla="*/ 14 h 27"/>
                  <a:gd name="T26" fmla="*/ 8 w 18"/>
                  <a:gd name="T27" fmla="*/ 17 h 27"/>
                  <a:gd name="T28" fmla="*/ 6 w 18"/>
                  <a:gd name="T29" fmla="*/ 22 h 27"/>
                  <a:gd name="T30" fmla="*/ 4 w 18"/>
                  <a:gd name="T31" fmla="*/ 23 h 27"/>
                  <a:gd name="T32" fmla="*/ 3 w 18"/>
                  <a:gd name="T33" fmla="*/ 25 h 27"/>
                  <a:gd name="T34" fmla="*/ 2 w 18"/>
                  <a:gd name="T35" fmla="*/ 26 h 27"/>
                  <a:gd name="T36" fmla="*/ 1 w 18"/>
                  <a:gd name="T37" fmla="*/ 26 h 27"/>
                  <a:gd name="T38" fmla="*/ 2 w 18"/>
                  <a:gd name="T39" fmla="*/ 26 h 27"/>
                  <a:gd name="T40" fmla="*/ 0 w 18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3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4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6" name="Freeform 2774">
                <a:extLst>
                  <a:ext uri="{FF2B5EF4-FFF2-40B4-BE49-F238E27FC236}">
                    <a16:creationId xmlns:a16="http://schemas.microsoft.com/office/drawing/2014/main" id="{1BB6000E-0A6B-4664-9F49-00B859F81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376"/>
                <a:ext cx="15" cy="14"/>
              </a:xfrm>
              <a:custGeom>
                <a:avLst/>
                <a:gdLst>
                  <a:gd name="T0" fmla="*/ 1 w 46"/>
                  <a:gd name="T1" fmla="*/ 43 h 43"/>
                  <a:gd name="T2" fmla="*/ 1 w 46"/>
                  <a:gd name="T3" fmla="*/ 43 h 43"/>
                  <a:gd name="T4" fmla="*/ 3 w 46"/>
                  <a:gd name="T5" fmla="*/ 36 h 43"/>
                  <a:gd name="T6" fmla="*/ 9 w 46"/>
                  <a:gd name="T7" fmla="*/ 28 h 43"/>
                  <a:gd name="T8" fmla="*/ 15 w 46"/>
                  <a:gd name="T9" fmla="*/ 21 h 43"/>
                  <a:gd name="T10" fmla="*/ 22 w 46"/>
                  <a:gd name="T11" fmla="*/ 15 h 43"/>
                  <a:gd name="T12" fmla="*/ 30 w 46"/>
                  <a:gd name="T13" fmla="*/ 9 h 43"/>
                  <a:gd name="T14" fmla="*/ 38 w 46"/>
                  <a:gd name="T15" fmla="*/ 5 h 43"/>
                  <a:gd name="T16" fmla="*/ 43 w 46"/>
                  <a:gd name="T17" fmla="*/ 2 h 43"/>
                  <a:gd name="T18" fmla="*/ 44 w 46"/>
                  <a:gd name="T19" fmla="*/ 1 h 43"/>
                  <a:gd name="T20" fmla="*/ 46 w 46"/>
                  <a:gd name="T21" fmla="*/ 0 h 43"/>
                  <a:gd name="T22" fmla="*/ 42 w 46"/>
                  <a:gd name="T23" fmla="*/ 0 h 43"/>
                  <a:gd name="T24" fmla="*/ 36 w 46"/>
                  <a:gd name="T25" fmla="*/ 4 h 43"/>
                  <a:gd name="T26" fmla="*/ 29 w 46"/>
                  <a:gd name="T27" fmla="*/ 8 h 43"/>
                  <a:gd name="T28" fmla="*/ 21 w 46"/>
                  <a:gd name="T29" fmla="*/ 14 h 43"/>
                  <a:gd name="T30" fmla="*/ 14 w 46"/>
                  <a:gd name="T31" fmla="*/ 20 h 43"/>
                  <a:gd name="T32" fmla="*/ 7 w 46"/>
                  <a:gd name="T33" fmla="*/ 27 h 43"/>
                  <a:gd name="T34" fmla="*/ 1 w 46"/>
                  <a:gd name="T35" fmla="*/ 35 h 43"/>
                  <a:gd name="T36" fmla="*/ 0 w 46"/>
                  <a:gd name="T37" fmla="*/ 43 h 43"/>
                  <a:gd name="T38" fmla="*/ 0 w 46"/>
                  <a:gd name="T39" fmla="*/ 42 h 43"/>
                  <a:gd name="T40" fmla="*/ 1 w 4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1" y="43"/>
                    </a:moveTo>
                    <a:lnTo>
                      <a:pt x="1" y="43"/>
                    </a:lnTo>
                    <a:lnTo>
                      <a:pt x="3" y="36"/>
                    </a:lnTo>
                    <a:lnTo>
                      <a:pt x="9" y="28"/>
                    </a:lnTo>
                    <a:lnTo>
                      <a:pt x="15" y="21"/>
                    </a:lnTo>
                    <a:lnTo>
                      <a:pt x="22" y="15"/>
                    </a:lnTo>
                    <a:lnTo>
                      <a:pt x="30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7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7" name="Freeform 2775">
                <a:extLst>
                  <a:ext uri="{FF2B5EF4-FFF2-40B4-BE49-F238E27FC236}">
                    <a16:creationId xmlns:a16="http://schemas.microsoft.com/office/drawing/2014/main" id="{C0CEBA4C-EF1B-4B72-B00A-B46165E70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390"/>
                <a:ext cx="16" cy="28"/>
              </a:xfrm>
              <a:custGeom>
                <a:avLst/>
                <a:gdLst>
                  <a:gd name="T0" fmla="*/ 0 w 48"/>
                  <a:gd name="T1" fmla="*/ 82 h 83"/>
                  <a:gd name="T2" fmla="*/ 11 w 48"/>
                  <a:gd name="T3" fmla="*/ 83 h 83"/>
                  <a:gd name="T4" fmla="*/ 20 w 48"/>
                  <a:gd name="T5" fmla="*/ 77 h 83"/>
                  <a:gd name="T6" fmla="*/ 26 w 48"/>
                  <a:gd name="T7" fmla="*/ 68 h 83"/>
                  <a:gd name="T8" fmla="*/ 31 w 48"/>
                  <a:gd name="T9" fmla="*/ 55 h 83"/>
                  <a:gd name="T10" fmla="*/ 36 w 48"/>
                  <a:gd name="T11" fmla="*/ 40 h 83"/>
                  <a:gd name="T12" fmla="*/ 39 w 48"/>
                  <a:gd name="T13" fmla="*/ 24 h 83"/>
                  <a:gd name="T14" fmla="*/ 43 w 48"/>
                  <a:gd name="T15" fmla="*/ 11 h 83"/>
                  <a:gd name="T16" fmla="*/ 48 w 48"/>
                  <a:gd name="T17" fmla="*/ 1 h 83"/>
                  <a:gd name="T18" fmla="*/ 46 w 48"/>
                  <a:gd name="T19" fmla="*/ 0 h 83"/>
                  <a:gd name="T20" fmla="*/ 41 w 48"/>
                  <a:gd name="T21" fmla="*/ 11 h 83"/>
                  <a:gd name="T22" fmla="*/ 37 w 48"/>
                  <a:gd name="T23" fmla="*/ 24 h 83"/>
                  <a:gd name="T24" fmla="*/ 34 w 48"/>
                  <a:gd name="T25" fmla="*/ 40 h 83"/>
                  <a:gd name="T26" fmla="*/ 30 w 48"/>
                  <a:gd name="T27" fmla="*/ 55 h 83"/>
                  <a:gd name="T28" fmla="*/ 26 w 48"/>
                  <a:gd name="T29" fmla="*/ 67 h 83"/>
                  <a:gd name="T30" fmla="*/ 19 w 48"/>
                  <a:gd name="T31" fmla="*/ 76 h 83"/>
                  <a:gd name="T32" fmla="*/ 11 w 48"/>
                  <a:gd name="T33" fmla="*/ 82 h 83"/>
                  <a:gd name="T34" fmla="*/ 1 w 48"/>
                  <a:gd name="T35" fmla="*/ 81 h 83"/>
                  <a:gd name="T36" fmla="*/ 0 w 48"/>
                  <a:gd name="T3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83">
                    <a:moveTo>
                      <a:pt x="0" y="82"/>
                    </a:moveTo>
                    <a:lnTo>
                      <a:pt x="11" y="83"/>
                    </a:lnTo>
                    <a:lnTo>
                      <a:pt x="20" y="77"/>
                    </a:lnTo>
                    <a:lnTo>
                      <a:pt x="26" y="68"/>
                    </a:lnTo>
                    <a:lnTo>
                      <a:pt x="31" y="55"/>
                    </a:lnTo>
                    <a:lnTo>
                      <a:pt x="36" y="40"/>
                    </a:lnTo>
                    <a:lnTo>
                      <a:pt x="39" y="24"/>
                    </a:lnTo>
                    <a:lnTo>
                      <a:pt x="43" y="1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1" y="11"/>
                    </a:lnTo>
                    <a:lnTo>
                      <a:pt x="37" y="24"/>
                    </a:lnTo>
                    <a:lnTo>
                      <a:pt x="34" y="40"/>
                    </a:lnTo>
                    <a:lnTo>
                      <a:pt x="30" y="55"/>
                    </a:lnTo>
                    <a:lnTo>
                      <a:pt x="26" y="67"/>
                    </a:lnTo>
                    <a:lnTo>
                      <a:pt x="19" y="76"/>
                    </a:lnTo>
                    <a:lnTo>
                      <a:pt x="11" y="82"/>
                    </a:lnTo>
                    <a:lnTo>
                      <a:pt x="1" y="81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8" name="Freeform 2776">
                <a:extLst>
                  <a:ext uri="{FF2B5EF4-FFF2-40B4-BE49-F238E27FC236}">
                    <a16:creationId xmlns:a16="http://schemas.microsoft.com/office/drawing/2014/main" id="{117E780E-7216-41DD-BBAA-15E72CBC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9" cy="31"/>
              </a:xfrm>
              <a:custGeom>
                <a:avLst/>
                <a:gdLst>
                  <a:gd name="T0" fmla="*/ 0 w 26"/>
                  <a:gd name="T1" fmla="*/ 1 h 94"/>
                  <a:gd name="T2" fmla="*/ 0 w 26"/>
                  <a:gd name="T3" fmla="*/ 0 h 94"/>
                  <a:gd name="T4" fmla="*/ 0 w 26"/>
                  <a:gd name="T5" fmla="*/ 16 h 94"/>
                  <a:gd name="T6" fmla="*/ 2 w 26"/>
                  <a:gd name="T7" fmla="*/ 32 h 94"/>
                  <a:gd name="T8" fmla="*/ 3 w 26"/>
                  <a:gd name="T9" fmla="*/ 43 h 94"/>
                  <a:gd name="T10" fmla="*/ 6 w 26"/>
                  <a:gd name="T11" fmla="*/ 56 h 94"/>
                  <a:gd name="T12" fmla="*/ 8 w 26"/>
                  <a:gd name="T13" fmla="*/ 65 h 94"/>
                  <a:gd name="T14" fmla="*/ 13 w 26"/>
                  <a:gd name="T15" fmla="*/ 75 h 94"/>
                  <a:gd name="T16" fmla="*/ 18 w 26"/>
                  <a:gd name="T17" fmla="*/ 85 h 94"/>
                  <a:gd name="T18" fmla="*/ 25 w 26"/>
                  <a:gd name="T19" fmla="*/ 94 h 94"/>
                  <a:gd name="T20" fmla="*/ 26 w 26"/>
                  <a:gd name="T21" fmla="*/ 92 h 94"/>
                  <a:gd name="T22" fmla="*/ 19 w 26"/>
                  <a:gd name="T23" fmla="*/ 84 h 94"/>
                  <a:gd name="T24" fmla="*/ 14 w 26"/>
                  <a:gd name="T25" fmla="*/ 74 h 94"/>
                  <a:gd name="T26" fmla="*/ 9 w 26"/>
                  <a:gd name="T27" fmla="*/ 65 h 94"/>
                  <a:gd name="T28" fmla="*/ 7 w 26"/>
                  <a:gd name="T29" fmla="*/ 56 h 94"/>
                  <a:gd name="T30" fmla="*/ 5 w 26"/>
                  <a:gd name="T31" fmla="*/ 43 h 94"/>
                  <a:gd name="T32" fmla="*/ 3 w 26"/>
                  <a:gd name="T33" fmla="*/ 32 h 94"/>
                  <a:gd name="T34" fmla="*/ 3 w 26"/>
                  <a:gd name="T35" fmla="*/ 16 h 94"/>
                  <a:gd name="T36" fmla="*/ 3 w 26"/>
                  <a:gd name="T37" fmla="*/ 0 h 94"/>
                  <a:gd name="T38" fmla="*/ 3 w 26"/>
                  <a:gd name="T39" fmla="*/ 0 h 94"/>
                  <a:gd name="T40" fmla="*/ 0 w 26"/>
                  <a:gd name="T4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94">
                    <a:moveTo>
                      <a:pt x="0" y="1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2"/>
                    </a:lnTo>
                    <a:lnTo>
                      <a:pt x="3" y="43"/>
                    </a:lnTo>
                    <a:lnTo>
                      <a:pt x="6" y="56"/>
                    </a:lnTo>
                    <a:lnTo>
                      <a:pt x="8" y="65"/>
                    </a:lnTo>
                    <a:lnTo>
                      <a:pt x="13" y="75"/>
                    </a:lnTo>
                    <a:lnTo>
                      <a:pt x="18" y="85"/>
                    </a:lnTo>
                    <a:lnTo>
                      <a:pt x="25" y="94"/>
                    </a:lnTo>
                    <a:lnTo>
                      <a:pt x="26" y="92"/>
                    </a:lnTo>
                    <a:lnTo>
                      <a:pt x="19" y="84"/>
                    </a:lnTo>
                    <a:lnTo>
                      <a:pt x="14" y="74"/>
                    </a:lnTo>
                    <a:lnTo>
                      <a:pt x="9" y="65"/>
                    </a:lnTo>
                    <a:lnTo>
                      <a:pt x="7" y="56"/>
                    </a:lnTo>
                    <a:lnTo>
                      <a:pt x="5" y="43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9" name="Freeform 2777">
                <a:extLst>
                  <a:ext uri="{FF2B5EF4-FFF2-40B4-BE49-F238E27FC236}">
                    <a16:creationId xmlns:a16="http://schemas.microsoft.com/office/drawing/2014/main" id="{C99F72DF-C9F3-4AF5-8EB2-67175FB3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6"/>
                <a:ext cx="30" cy="51"/>
              </a:xfrm>
              <a:custGeom>
                <a:avLst/>
                <a:gdLst>
                  <a:gd name="T0" fmla="*/ 0 w 90"/>
                  <a:gd name="T1" fmla="*/ 0 h 153"/>
                  <a:gd name="T2" fmla="*/ 0 w 90"/>
                  <a:gd name="T3" fmla="*/ 1 h 153"/>
                  <a:gd name="T4" fmla="*/ 2 w 90"/>
                  <a:gd name="T5" fmla="*/ 16 h 153"/>
                  <a:gd name="T6" fmla="*/ 4 w 90"/>
                  <a:gd name="T7" fmla="*/ 29 h 153"/>
                  <a:gd name="T8" fmla="*/ 7 w 90"/>
                  <a:gd name="T9" fmla="*/ 40 h 153"/>
                  <a:gd name="T10" fmla="*/ 10 w 90"/>
                  <a:gd name="T11" fmla="*/ 53 h 153"/>
                  <a:gd name="T12" fmla="*/ 16 w 90"/>
                  <a:gd name="T13" fmla="*/ 63 h 153"/>
                  <a:gd name="T14" fmla="*/ 20 w 90"/>
                  <a:gd name="T15" fmla="*/ 72 h 153"/>
                  <a:gd name="T16" fmla="*/ 25 w 90"/>
                  <a:gd name="T17" fmla="*/ 81 h 153"/>
                  <a:gd name="T18" fmla="*/ 31 w 90"/>
                  <a:gd name="T19" fmla="*/ 89 h 153"/>
                  <a:gd name="T20" fmla="*/ 37 w 90"/>
                  <a:gd name="T21" fmla="*/ 98 h 153"/>
                  <a:gd name="T22" fmla="*/ 42 w 90"/>
                  <a:gd name="T23" fmla="*/ 104 h 153"/>
                  <a:gd name="T24" fmla="*/ 49 w 90"/>
                  <a:gd name="T25" fmla="*/ 112 h 153"/>
                  <a:gd name="T26" fmla="*/ 57 w 90"/>
                  <a:gd name="T27" fmla="*/ 119 h 153"/>
                  <a:gd name="T28" fmla="*/ 64 w 90"/>
                  <a:gd name="T29" fmla="*/ 127 h 153"/>
                  <a:gd name="T30" fmla="*/ 73 w 90"/>
                  <a:gd name="T31" fmla="*/ 135 h 153"/>
                  <a:gd name="T32" fmla="*/ 81 w 90"/>
                  <a:gd name="T33" fmla="*/ 144 h 153"/>
                  <a:gd name="T34" fmla="*/ 88 w 90"/>
                  <a:gd name="T35" fmla="*/ 153 h 153"/>
                  <a:gd name="T36" fmla="*/ 90 w 90"/>
                  <a:gd name="T37" fmla="*/ 151 h 153"/>
                  <a:gd name="T38" fmla="*/ 82 w 90"/>
                  <a:gd name="T39" fmla="*/ 142 h 153"/>
                  <a:gd name="T40" fmla="*/ 74 w 90"/>
                  <a:gd name="T41" fmla="*/ 133 h 153"/>
                  <a:gd name="T42" fmla="*/ 66 w 90"/>
                  <a:gd name="T43" fmla="*/ 126 h 153"/>
                  <a:gd name="T44" fmla="*/ 58 w 90"/>
                  <a:gd name="T45" fmla="*/ 118 h 153"/>
                  <a:gd name="T46" fmla="*/ 51 w 90"/>
                  <a:gd name="T47" fmla="*/ 110 h 153"/>
                  <a:gd name="T48" fmla="*/ 45 w 90"/>
                  <a:gd name="T49" fmla="*/ 103 h 153"/>
                  <a:gd name="T50" fmla="*/ 39 w 90"/>
                  <a:gd name="T51" fmla="*/ 95 h 153"/>
                  <a:gd name="T52" fmla="*/ 32 w 90"/>
                  <a:gd name="T53" fmla="*/ 88 h 153"/>
                  <a:gd name="T54" fmla="*/ 27 w 90"/>
                  <a:gd name="T55" fmla="*/ 80 h 153"/>
                  <a:gd name="T56" fmla="*/ 21 w 90"/>
                  <a:gd name="T57" fmla="*/ 71 h 153"/>
                  <a:gd name="T58" fmla="*/ 17 w 90"/>
                  <a:gd name="T59" fmla="*/ 62 h 153"/>
                  <a:gd name="T60" fmla="*/ 12 w 90"/>
                  <a:gd name="T61" fmla="*/ 53 h 153"/>
                  <a:gd name="T62" fmla="*/ 9 w 90"/>
                  <a:gd name="T63" fmla="*/ 40 h 153"/>
                  <a:gd name="T64" fmla="*/ 5 w 90"/>
                  <a:gd name="T65" fmla="*/ 29 h 153"/>
                  <a:gd name="T66" fmla="*/ 3 w 90"/>
                  <a:gd name="T67" fmla="*/ 16 h 153"/>
                  <a:gd name="T68" fmla="*/ 1 w 90"/>
                  <a:gd name="T69" fmla="*/ 1 h 153"/>
                  <a:gd name="T70" fmla="*/ 0 w 90"/>
                  <a:gd name="T71" fmla="*/ 1 h 153"/>
                  <a:gd name="T72" fmla="*/ 0 w 90"/>
                  <a:gd name="T7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53">
                    <a:moveTo>
                      <a:pt x="0" y="0"/>
                    </a:moveTo>
                    <a:lnTo>
                      <a:pt x="0" y="1"/>
                    </a:lnTo>
                    <a:lnTo>
                      <a:pt x="2" y="16"/>
                    </a:lnTo>
                    <a:lnTo>
                      <a:pt x="4" y="29"/>
                    </a:lnTo>
                    <a:lnTo>
                      <a:pt x="7" y="40"/>
                    </a:lnTo>
                    <a:lnTo>
                      <a:pt x="10" y="53"/>
                    </a:lnTo>
                    <a:lnTo>
                      <a:pt x="16" y="63"/>
                    </a:lnTo>
                    <a:lnTo>
                      <a:pt x="20" y="72"/>
                    </a:lnTo>
                    <a:lnTo>
                      <a:pt x="25" y="81"/>
                    </a:lnTo>
                    <a:lnTo>
                      <a:pt x="31" y="89"/>
                    </a:lnTo>
                    <a:lnTo>
                      <a:pt x="37" y="98"/>
                    </a:lnTo>
                    <a:lnTo>
                      <a:pt x="42" y="104"/>
                    </a:lnTo>
                    <a:lnTo>
                      <a:pt x="49" y="112"/>
                    </a:lnTo>
                    <a:lnTo>
                      <a:pt x="57" y="119"/>
                    </a:lnTo>
                    <a:lnTo>
                      <a:pt x="64" y="127"/>
                    </a:lnTo>
                    <a:lnTo>
                      <a:pt x="73" y="135"/>
                    </a:lnTo>
                    <a:lnTo>
                      <a:pt x="81" y="144"/>
                    </a:lnTo>
                    <a:lnTo>
                      <a:pt x="88" y="153"/>
                    </a:lnTo>
                    <a:lnTo>
                      <a:pt x="90" y="151"/>
                    </a:lnTo>
                    <a:lnTo>
                      <a:pt x="82" y="142"/>
                    </a:lnTo>
                    <a:lnTo>
                      <a:pt x="74" y="133"/>
                    </a:lnTo>
                    <a:lnTo>
                      <a:pt x="66" y="126"/>
                    </a:lnTo>
                    <a:lnTo>
                      <a:pt x="58" y="118"/>
                    </a:lnTo>
                    <a:lnTo>
                      <a:pt x="51" y="110"/>
                    </a:lnTo>
                    <a:lnTo>
                      <a:pt x="45" y="103"/>
                    </a:lnTo>
                    <a:lnTo>
                      <a:pt x="39" y="95"/>
                    </a:lnTo>
                    <a:lnTo>
                      <a:pt x="32" y="88"/>
                    </a:lnTo>
                    <a:lnTo>
                      <a:pt x="27" y="80"/>
                    </a:lnTo>
                    <a:lnTo>
                      <a:pt x="21" y="71"/>
                    </a:lnTo>
                    <a:lnTo>
                      <a:pt x="17" y="62"/>
                    </a:lnTo>
                    <a:lnTo>
                      <a:pt x="12" y="53"/>
                    </a:lnTo>
                    <a:lnTo>
                      <a:pt x="9" y="40"/>
                    </a:lnTo>
                    <a:lnTo>
                      <a:pt x="5" y="29"/>
                    </a:lnTo>
                    <a:lnTo>
                      <a:pt x="3" y="1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0" name="Freeform 2778">
                <a:extLst>
                  <a:ext uri="{FF2B5EF4-FFF2-40B4-BE49-F238E27FC236}">
                    <a16:creationId xmlns:a16="http://schemas.microsoft.com/office/drawing/2014/main" id="{124A0D4E-A4DE-4B46-A7EF-0C76726C1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778"/>
                <a:ext cx="48" cy="77"/>
              </a:xfrm>
              <a:custGeom>
                <a:avLst/>
                <a:gdLst>
                  <a:gd name="T0" fmla="*/ 78 w 144"/>
                  <a:gd name="T1" fmla="*/ 229 h 231"/>
                  <a:gd name="T2" fmla="*/ 42 w 144"/>
                  <a:gd name="T3" fmla="*/ 223 h 231"/>
                  <a:gd name="T4" fmla="*/ 19 w 144"/>
                  <a:gd name="T5" fmla="*/ 203 h 231"/>
                  <a:gd name="T6" fmla="*/ 7 w 144"/>
                  <a:gd name="T7" fmla="*/ 177 h 231"/>
                  <a:gd name="T8" fmla="*/ 0 w 144"/>
                  <a:gd name="T9" fmla="*/ 148 h 231"/>
                  <a:gd name="T10" fmla="*/ 6 w 144"/>
                  <a:gd name="T11" fmla="*/ 121 h 231"/>
                  <a:gd name="T12" fmla="*/ 18 w 144"/>
                  <a:gd name="T13" fmla="*/ 100 h 231"/>
                  <a:gd name="T14" fmla="*/ 30 w 144"/>
                  <a:gd name="T15" fmla="*/ 81 h 231"/>
                  <a:gd name="T16" fmla="*/ 38 w 144"/>
                  <a:gd name="T17" fmla="*/ 57 h 231"/>
                  <a:gd name="T18" fmla="*/ 46 w 144"/>
                  <a:gd name="T19" fmla="*/ 42 h 231"/>
                  <a:gd name="T20" fmla="*/ 52 w 144"/>
                  <a:gd name="T21" fmla="*/ 37 h 231"/>
                  <a:gd name="T22" fmla="*/ 61 w 144"/>
                  <a:gd name="T23" fmla="*/ 30 h 231"/>
                  <a:gd name="T24" fmla="*/ 70 w 144"/>
                  <a:gd name="T25" fmla="*/ 21 h 231"/>
                  <a:gd name="T26" fmla="*/ 72 w 144"/>
                  <a:gd name="T27" fmla="*/ 12 h 231"/>
                  <a:gd name="T28" fmla="*/ 78 w 144"/>
                  <a:gd name="T29" fmla="*/ 6 h 231"/>
                  <a:gd name="T30" fmla="*/ 81 w 144"/>
                  <a:gd name="T31" fmla="*/ 0 h 231"/>
                  <a:gd name="T32" fmla="*/ 88 w 144"/>
                  <a:gd name="T33" fmla="*/ 0 h 231"/>
                  <a:gd name="T34" fmla="*/ 93 w 144"/>
                  <a:gd name="T35" fmla="*/ 2 h 231"/>
                  <a:gd name="T36" fmla="*/ 98 w 144"/>
                  <a:gd name="T37" fmla="*/ 9 h 231"/>
                  <a:gd name="T38" fmla="*/ 102 w 144"/>
                  <a:gd name="T39" fmla="*/ 17 h 231"/>
                  <a:gd name="T40" fmla="*/ 104 w 144"/>
                  <a:gd name="T41" fmla="*/ 21 h 231"/>
                  <a:gd name="T42" fmla="*/ 109 w 144"/>
                  <a:gd name="T43" fmla="*/ 37 h 231"/>
                  <a:gd name="T44" fmla="*/ 116 w 144"/>
                  <a:gd name="T45" fmla="*/ 55 h 231"/>
                  <a:gd name="T46" fmla="*/ 123 w 144"/>
                  <a:gd name="T47" fmla="*/ 74 h 231"/>
                  <a:gd name="T48" fmla="*/ 128 w 144"/>
                  <a:gd name="T49" fmla="*/ 94 h 231"/>
                  <a:gd name="T50" fmla="*/ 135 w 144"/>
                  <a:gd name="T51" fmla="*/ 114 h 231"/>
                  <a:gd name="T52" fmla="*/ 139 w 144"/>
                  <a:gd name="T53" fmla="*/ 135 h 231"/>
                  <a:gd name="T54" fmla="*/ 143 w 144"/>
                  <a:gd name="T55" fmla="*/ 154 h 231"/>
                  <a:gd name="T56" fmla="*/ 144 w 144"/>
                  <a:gd name="T57" fmla="*/ 171 h 231"/>
                  <a:gd name="T58" fmla="*/ 139 w 144"/>
                  <a:gd name="T59" fmla="*/ 176 h 231"/>
                  <a:gd name="T60" fmla="*/ 136 w 144"/>
                  <a:gd name="T61" fmla="*/ 182 h 231"/>
                  <a:gd name="T62" fmla="*/ 134 w 144"/>
                  <a:gd name="T63" fmla="*/ 189 h 231"/>
                  <a:gd name="T64" fmla="*/ 132 w 144"/>
                  <a:gd name="T65" fmla="*/ 195 h 231"/>
                  <a:gd name="T66" fmla="*/ 135 w 144"/>
                  <a:gd name="T67" fmla="*/ 206 h 231"/>
                  <a:gd name="T68" fmla="*/ 138 w 144"/>
                  <a:gd name="T69" fmla="*/ 214 h 231"/>
                  <a:gd name="T70" fmla="*/ 142 w 144"/>
                  <a:gd name="T71" fmla="*/ 222 h 231"/>
                  <a:gd name="T72" fmla="*/ 139 w 144"/>
                  <a:gd name="T7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231">
                    <a:moveTo>
                      <a:pt x="99" y="226"/>
                    </a:moveTo>
                    <a:lnTo>
                      <a:pt x="78" y="229"/>
                    </a:lnTo>
                    <a:lnTo>
                      <a:pt x="59" y="229"/>
                    </a:lnTo>
                    <a:lnTo>
                      <a:pt x="42" y="223"/>
                    </a:lnTo>
                    <a:lnTo>
                      <a:pt x="30" y="214"/>
                    </a:lnTo>
                    <a:lnTo>
                      <a:pt x="19" y="203"/>
                    </a:lnTo>
                    <a:lnTo>
                      <a:pt x="13" y="191"/>
                    </a:lnTo>
                    <a:lnTo>
                      <a:pt x="7" y="177"/>
                    </a:lnTo>
                    <a:lnTo>
                      <a:pt x="4" y="164"/>
                    </a:lnTo>
                    <a:lnTo>
                      <a:pt x="0" y="148"/>
                    </a:lnTo>
                    <a:lnTo>
                      <a:pt x="3" y="135"/>
                    </a:lnTo>
                    <a:lnTo>
                      <a:pt x="6" y="121"/>
                    </a:lnTo>
                    <a:lnTo>
                      <a:pt x="12" y="110"/>
                    </a:lnTo>
                    <a:lnTo>
                      <a:pt x="18" y="100"/>
                    </a:lnTo>
                    <a:lnTo>
                      <a:pt x="25" y="90"/>
                    </a:lnTo>
                    <a:lnTo>
                      <a:pt x="30" y="81"/>
                    </a:lnTo>
                    <a:lnTo>
                      <a:pt x="34" y="72"/>
                    </a:lnTo>
                    <a:lnTo>
                      <a:pt x="38" y="57"/>
                    </a:lnTo>
                    <a:lnTo>
                      <a:pt x="42" y="48"/>
                    </a:lnTo>
                    <a:lnTo>
                      <a:pt x="46" y="42"/>
                    </a:lnTo>
                    <a:lnTo>
                      <a:pt x="49" y="39"/>
                    </a:lnTo>
                    <a:lnTo>
                      <a:pt x="52" y="37"/>
                    </a:lnTo>
                    <a:lnTo>
                      <a:pt x="55" y="35"/>
                    </a:lnTo>
                    <a:lnTo>
                      <a:pt x="61" y="30"/>
                    </a:lnTo>
                    <a:lnTo>
                      <a:pt x="67" y="24"/>
                    </a:lnTo>
                    <a:lnTo>
                      <a:pt x="70" y="21"/>
                    </a:lnTo>
                    <a:lnTo>
                      <a:pt x="71" y="17"/>
                    </a:lnTo>
                    <a:lnTo>
                      <a:pt x="72" y="12"/>
                    </a:lnTo>
                    <a:lnTo>
                      <a:pt x="74" y="9"/>
                    </a:lnTo>
                    <a:lnTo>
                      <a:pt x="78" y="6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6" y="6"/>
                    </a:lnTo>
                    <a:lnTo>
                      <a:pt x="98" y="9"/>
                    </a:lnTo>
                    <a:lnTo>
                      <a:pt x="100" y="12"/>
                    </a:lnTo>
                    <a:lnTo>
                      <a:pt x="102" y="17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6" y="29"/>
                    </a:lnTo>
                    <a:lnTo>
                      <a:pt x="109" y="37"/>
                    </a:lnTo>
                    <a:lnTo>
                      <a:pt x="111" y="46"/>
                    </a:lnTo>
                    <a:lnTo>
                      <a:pt x="116" y="55"/>
                    </a:lnTo>
                    <a:lnTo>
                      <a:pt x="118" y="65"/>
                    </a:lnTo>
                    <a:lnTo>
                      <a:pt x="123" y="74"/>
                    </a:lnTo>
                    <a:lnTo>
                      <a:pt x="125" y="84"/>
                    </a:lnTo>
                    <a:lnTo>
                      <a:pt x="128" y="94"/>
                    </a:lnTo>
                    <a:lnTo>
                      <a:pt x="132" y="104"/>
                    </a:lnTo>
                    <a:lnTo>
                      <a:pt x="135" y="114"/>
                    </a:lnTo>
                    <a:lnTo>
                      <a:pt x="137" y="125"/>
                    </a:lnTo>
                    <a:lnTo>
                      <a:pt x="139" y="135"/>
                    </a:lnTo>
                    <a:lnTo>
                      <a:pt x="142" y="145"/>
                    </a:lnTo>
                    <a:lnTo>
                      <a:pt x="143" y="154"/>
                    </a:lnTo>
                    <a:lnTo>
                      <a:pt x="144" y="163"/>
                    </a:lnTo>
                    <a:lnTo>
                      <a:pt x="144" y="171"/>
                    </a:lnTo>
                    <a:lnTo>
                      <a:pt x="143" y="174"/>
                    </a:lnTo>
                    <a:lnTo>
                      <a:pt x="139" y="176"/>
                    </a:lnTo>
                    <a:lnTo>
                      <a:pt x="138" y="178"/>
                    </a:lnTo>
                    <a:lnTo>
                      <a:pt x="136" y="182"/>
                    </a:lnTo>
                    <a:lnTo>
                      <a:pt x="136" y="185"/>
                    </a:lnTo>
                    <a:lnTo>
                      <a:pt x="134" y="189"/>
                    </a:lnTo>
                    <a:lnTo>
                      <a:pt x="132" y="192"/>
                    </a:lnTo>
                    <a:lnTo>
                      <a:pt x="132" y="195"/>
                    </a:lnTo>
                    <a:lnTo>
                      <a:pt x="133" y="202"/>
                    </a:lnTo>
                    <a:lnTo>
                      <a:pt x="135" y="206"/>
                    </a:lnTo>
                    <a:lnTo>
                      <a:pt x="136" y="211"/>
                    </a:lnTo>
                    <a:lnTo>
                      <a:pt x="138" y="214"/>
                    </a:lnTo>
                    <a:lnTo>
                      <a:pt x="139" y="219"/>
                    </a:lnTo>
                    <a:lnTo>
                      <a:pt x="142" y="222"/>
                    </a:lnTo>
                    <a:lnTo>
                      <a:pt x="142" y="227"/>
                    </a:lnTo>
                    <a:lnTo>
                      <a:pt x="139" y="231"/>
                    </a:lnTo>
                    <a:lnTo>
                      <a:pt x="99" y="22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1" name="Freeform 2779">
                <a:extLst>
                  <a:ext uri="{FF2B5EF4-FFF2-40B4-BE49-F238E27FC236}">
                    <a16:creationId xmlns:a16="http://schemas.microsoft.com/office/drawing/2014/main" id="{C6D33EFC-4B3C-482B-95C6-197AE2182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833"/>
                <a:ext cx="32" cy="22"/>
              </a:xfrm>
              <a:custGeom>
                <a:avLst/>
                <a:gdLst>
                  <a:gd name="T0" fmla="*/ 0 w 96"/>
                  <a:gd name="T1" fmla="*/ 0 h 66"/>
                  <a:gd name="T2" fmla="*/ 3 w 96"/>
                  <a:gd name="T3" fmla="*/ 13 h 66"/>
                  <a:gd name="T4" fmla="*/ 7 w 96"/>
                  <a:gd name="T5" fmla="*/ 28 h 66"/>
                  <a:gd name="T6" fmla="*/ 15 w 96"/>
                  <a:gd name="T7" fmla="*/ 40 h 66"/>
                  <a:gd name="T8" fmla="*/ 25 w 96"/>
                  <a:gd name="T9" fmla="*/ 50 h 66"/>
                  <a:gd name="T10" fmla="*/ 38 w 96"/>
                  <a:gd name="T11" fmla="*/ 59 h 66"/>
                  <a:gd name="T12" fmla="*/ 55 w 96"/>
                  <a:gd name="T13" fmla="*/ 65 h 66"/>
                  <a:gd name="T14" fmla="*/ 74 w 96"/>
                  <a:gd name="T15" fmla="*/ 66 h 66"/>
                  <a:gd name="T16" fmla="*/ 96 w 96"/>
                  <a:gd name="T17" fmla="*/ 62 h 66"/>
                  <a:gd name="T18" fmla="*/ 96 w 96"/>
                  <a:gd name="T19" fmla="*/ 61 h 66"/>
                  <a:gd name="T20" fmla="*/ 74 w 96"/>
                  <a:gd name="T21" fmla="*/ 65 h 66"/>
                  <a:gd name="T22" fmla="*/ 55 w 96"/>
                  <a:gd name="T23" fmla="*/ 64 h 66"/>
                  <a:gd name="T24" fmla="*/ 40 w 96"/>
                  <a:gd name="T25" fmla="*/ 58 h 66"/>
                  <a:gd name="T26" fmla="*/ 27 w 96"/>
                  <a:gd name="T27" fmla="*/ 49 h 66"/>
                  <a:gd name="T28" fmla="*/ 15 w 96"/>
                  <a:gd name="T29" fmla="*/ 38 h 66"/>
                  <a:gd name="T30" fmla="*/ 10 w 96"/>
                  <a:gd name="T31" fmla="*/ 26 h 66"/>
                  <a:gd name="T32" fmla="*/ 4 w 96"/>
                  <a:gd name="T33" fmla="*/ 13 h 66"/>
                  <a:gd name="T34" fmla="*/ 1 w 96"/>
                  <a:gd name="T35" fmla="*/ 0 h 66"/>
                  <a:gd name="T36" fmla="*/ 0 w 96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0" y="0"/>
                    </a:moveTo>
                    <a:lnTo>
                      <a:pt x="3" y="13"/>
                    </a:lnTo>
                    <a:lnTo>
                      <a:pt x="7" y="28"/>
                    </a:lnTo>
                    <a:lnTo>
                      <a:pt x="15" y="40"/>
                    </a:lnTo>
                    <a:lnTo>
                      <a:pt x="25" y="50"/>
                    </a:lnTo>
                    <a:lnTo>
                      <a:pt x="38" y="59"/>
                    </a:lnTo>
                    <a:lnTo>
                      <a:pt x="55" y="65"/>
                    </a:lnTo>
                    <a:lnTo>
                      <a:pt x="74" y="66"/>
                    </a:lnTo>
                    <a:lnTo>
                      <a:pt x="96" y="62"/>
                    </a:lnTo>
                    <a:lnTo>
                      <a:pt x="96" y="61"/>
                    </a:lnTo>
                    <a:lnTo>
                      <a:pt x="74" y="65"/>
                    </a:lnTo>
                    <a:lnTo>
                      <a:pt x="55" y="64"/>
                    </a:lnTo>
                    <a:lnTo>
                      <a:pt x="40" y="58"/>
                    </a:lnTo>
                    <a:lnTo>
                      <a:pt x="27" y="49"/>
                    </a:lnTo>
                    <a:lnTo>
                      <a:pt x="15" y="38"/>
                    </a:lnTo>
                    <a:lnTo>
                      <a:pt x="10" y="26"/>
                    </a:lnTo>
                    <a:lnTo>
                      <a:pt x="4" y="1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2" name="Freeform 2780">
                <a:extLst>
                  <a:ext uri="{FF2B5EF4-FFF2-40B4-BE49-F238E27FC236}">
                    <a16:creationId xmlns:a16="http://schemas.microsoft.com/office/drawing/2014/main" id="{BD46D40A-9F58-4C9C-BF1B-75CB44D3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803"/>
                <a:ext cx="11" cy="30"/>
              </a:xfrm>
              <a:custGeom>
                <a:avLst/>
                <a:gdLst>
                  <a:gd name="T0" fmla="*/ 33 w 35"/>
                  <a:gd name="T1" fmla="*/ 0 h 91"/>
                  <a:gd name="T2" fmla="*/ 30 w 35"/>
                  <a:gd name="T3" fmla="*/ 8 h 91"/>
                  <a:gd name="T4" fmla="*/ 24 w 35"/>
                  <a:gd name="T5" fmla="*/ 17 h 91"/>
                  <a:gd name="T6" fmla="*/ 17 w 35"/>
                  <a:gd name="T7" fmla="*/ 26 h 91"/>
                  <a:gd name="T8" fmla="*/ 10 w 35"/>
                  <a:gd name="T9" fmla="*/ 37 h 91"/>
                  <a:gd name="T10" fmla="*/ 5 w 35"/>
                  <a:gd name="T11" fmla="*/ 48 h 91"/>
                  <a:gd name="T12" fmla="*/ 1 w 35"/>
                  <a:gd name="T13" fmla="*/ 62 h 91"/>
                  <a:gd name="T14" fmla="*/ 0 w 35"/>
                  <a:gd name="T15" fmla="*/ 75 h 91"/>
                  <a:gd name="T16" fmla="*/ 4 w 35"/>
                  <a:gd name="T17" fmla="*/ 91 h 91"/>
                  <a:gd name="T18" fmla="*/ 5 w 35"/>
                  <a:gd name="T19" fmla="*/ 91 h 91"/>
                  <a:gd name="T20" fmla="*/ 1 w 35"/>
                  <a:gd name="T21" fmla="*/ 75 h 91"/>
                  <a:gd name="T22" fmla="*/ 4 w 35"/>
                  <a:gd name="T23" fmla="*/ 62 h 91"/>
                  <a:gd name="T24" fmla="*/ 7 w 35"/>
                  <a:gd name="T25" fmla="*/ 48 h 91"/>
                  <a:gd name="T26" fmla="*/ 13 w 35"/>
                  <a:gd name="T27" fmla="*/ 38 h 91"/>
                  <a:gd name="T28" fmla="*/ 18 w 35"/>
                  <a:gd name="T29" fmla="*/ 28 h 91"/>
                  <a:gd name="T30" fmla="*/ 25 w 35"/>
                  <a:gd name="T31" fmla="*/ 18 h 91"/>
                  <a:gd name="T32" fmla="*/ 31 w 35"/>
                  <a:gd name="T33" fmla="*/ 9 h 91"/>
                  <a:gd name="T34" fmla="*/ 35 w 35"/>
                  <a:gd name="T35" fmla="*/ 0 h 91"/>
                  <a:gd name="T36" fmla="*/ 33 w 35"/>
                  <a:gd name="T3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91">
                    <a:moveTo>
                      <a:pt x="33" y="0"/>
                    </a:moveTo>
                    <a:lnTo>
                      <a:pt x="30" y="8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0" y="37"/>
                    </a:lnTo>
                    <a:lnTo>
                      <a:pt x="5" y="48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1" y="75"/>
                    </a:lnTo>
                    <a:lnTo>
                      <a:pt x="4" y="62"/>
                    </a:lnTo>
                    <a:lnTo>
                      <a:pt x="7" y="48"/>
                    </a:lnTo>
                    <a:lnTo>
                      <a:pt x="13" y="38"/>
                    </a:lnTo>
                    <a:lnTo>
                      <a:pt x="18" y="28"/>
                    </a:lnTo>
                    <a:lnTo>
                      <a:pt x="25" y="18"/>
                    </a:lnTo>
                    <a:lnTo>
                      <a:pt x="31" y="9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3" name="Freeform 2781">
                <a:extLst>
                  <a:ext uri="{FF2B5EF4-FFF2-40B4-BE49-F238E27FC236}">
                    <a16:creationId xmlns:a16="http://schemas.microsoft.com/office/drawing/2014/main" id="{798D2762-8509-4F0C-B13C-02A640009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786"/>
                <a:ext cx="12" cy="17"/>
              </a:xfrm>
              <a:custGeom>
                <a:avLst/>
                <a:gdLst>
                  <a:gd name="T0" fmla="*/ 32 w 35"/>
                  <a:gd name="T1" fmla="*/ 0 h 49"/>
                  <a:gd name="T2" fmla="*/ 27 w 35"/>
                  <a:gd name="T3" fmla="*/ 7 h 49"/>
                  <a:gd name="T4" fmla="*/ 21 w 35"/>
                  <a:gd name="T5" fmla="*/ 12 h 49"/>
                  <a:gd name="T6" fmla="*/ 18 w 35"/>
                  <a:gd name="T7" fmla="*/ 14 h 49"/>
                  <a:gd name="T8" fmla="*/ 15 w 35"/>
                  <a:gd name="T9" fmla="*/ 16 h 49"/>
                  <a:gd name="T10" fmla="*/ 12 w 35"/>
                  <a:gd name="T11" fmla="*/ 19 h 49"/>
                  <a:gd name="T12" fmla="*/ 8 w 35"/>
                  <a:gd name="T13" fmla="*/ 24 h 49"/>
                  <a:gd name="T14" fmla="*/ 4 w 35"/>
                  <a:gd name="T15" fmla="*/ 34 h 49"/>
                  <a:gd name="T16" fmla="*/ 0 w 35"/>
                  <a:gd name="T17" fmla="*/ 49 h 49"/>
                  <a:gd name="T18" fmla="*/ 1 w 35"/>
                  <a:gd name="T19" fmla="*/ 49 h 49"/>
                  <a:gd name="T20" fmla="*/ 6 w 35"/>
                  <a:gd name="T21" fmla="*/ 34 h 49"/>
                  <a:gd name="T22" fmla="*/ 10 w 35"/>
                  <a:gd name="T23" fmla="*/ 25 h 49"/>
                  <a:gd name="T24" fmla="*/ 13 w 35"/>
                  <a:gd name="T25" fmla="*/ 20 h 49"/>
                  <a:gd name="T26" fmla="*/ 17 w 35"/>
                  <a:gd name="T27" fmla="*/ 18 h 49"/>
                  <a:gd name="T28" fmla="*/ 19 w 35"/>
                  <a:gd name="T29" fmla="*/ 15 h 49"/>
                  <a:gd name="T30" fmla="*/ 23 w 35"/>
                  <a:gd name="T31" fmla="*/ 13 h 49"/>
                  <a:gd name="T32" fmla="*/ 28 w 35"/>
                  <a:gd name="T33" fmla="*/ 9 h 49"/>
                  <a:gd name="T34" fmla="*/ 35 w 35"/>
                  <a:gd name="T35" fmla="*/ 2 h 49"/>
                  <a:gd name="T36" fmla="*/ 32 w 35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49">
                    <a:moveTo>
                      <a:pt x="32" y="0"/>
                    </a:moveTo>
                    <a:lnTo>
                      <a:pt x="27" y="7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8" y="24"/>
                    </a:lnTo>
                    <a:lnTo>
                      <a:pt x="4" y="34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3" y="20"/>
                    </a:lnTo>
                    <a:lnTo>
                      <a:pt x="17" y="18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28" y="9"/>
                    </a:lnTo>
                    <a:lnTo>
                      <a:pt x="35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4" name="Freeform 2782">
                <a:extLst>
                  <a:ext uri="{FF2B5EF4-FFF2-40B4-BE49-F238E27FC236}">
                    <a16:creationId xmlns:a16="http://schemas.microsoft.com/office/drawing/2014/main" id="{65A23B92-4DEB-45A4-8DD8-FF418745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3778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5 w 17"/>
                  <a:gd name="T3" fmla="*/ 1 h 26"/>
                  <a:gd name="T4" fmla="*/ 13 w 17"/>
                  <a:gd name="T5" fmla="*/ 3 h 26"/>
                  <a:gd name="T6" fmla="*/ 10 w 17"/>
                  <a:gd name="T7" fmla="*/ 6 h 26"/>
                  <a:gd name="T8" fmla="*/ 8 w 17"/>
                  <a:gd name="T9" fmla="*/ 10 h 26"/>
                  <a:gd name="T10" fmla="*/ 6 w 17"/>
                  <a:gd name="T11" fmla="*/ 13 h 26"/>
                  <a:gd name="T12" fmla="*/ 5 w 17"/>
                  <a:gd name="T13" fmla="*/ 18 h 26"/>
                  <a:gd name="T14" fmla="*/ 3 w 17"/>
                  <a:gd name="T15" fmla="*/ 21 h 26"/>
                  <a:gd name="T16" fmla="*/ 0 w 17"/>
                  <a:gd name="T17" fmla="*/ 23 h 26"/>
                  <a:gd name="T18" fmla="*/ 2 w 17"/>
                  <a:gd name="T19" fmla="*/ 26 h 26"/>
                  <a:gd name="T20" fmla="*/ 5 w 17"/>
                  <a:gd name="T21" fmla="*/ 22 h 26"/>
                  <a:gd name="T22" fmla="*/ 6 w 17"/>
                  <a:gd name="T23" fmla="*/ 19 h 26"/>
                  <a:gd name="T24" fmla="*/ 7 w 17"/>
                  <a:gd name="T25" fmla="*/ 15 h 26"/>
                  <a:gd name="T26" fmla="*/ 9 w 17"/>
                  <a:gd name="T27" fmla="*/ 11 h 26"/>
                  <a:gd name="T28" fmla="*/ 13 w 17"/>
                  <a:gd name="T29" fmla="*/ 8 h 26"/>
                  <a:gd name="T30" fmla="*/ 15 w 17"/>
                  <a:gd name="T31" fmla="*/ 3 h 26"/>
                  <a:gd name="T32" fmla="*/ 16 w 17"/>
                  <a:gd name="T33" fmla="*/ 2 h 26"/>
                  <a:gd name="T34" fmla="*/ 17 w 17"/>
                  <a:gd name="T35" fmla="*/ 1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5" y="1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6" y="19"/>
                    </a:lnTo>
                    <a:lnTo>
                      <a:pt x="7" y="15"/>
                    </a:lnTo>
                    <a:lnTo>
                      <a:pt x="9" y="11"/>
                    </a:lnTo>
                    <a:lnTo>
                      <a:pt x="13" y="8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5" name="Rectangle 2783">
                <a:extLst>
                  <a:ext uri="{FF2B5EF4-FFF2-40B4-BE49-F238E27FC236}">
                    <a16:creationId xmlns:a16="http://schemas.microsoft.com/office/drawing/2014/main" id="{0BA281CB-2134-4B54-B4A9-FE9439BE9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3778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6" name="Freeform 2784">
                <a:extLst>
                  <a:ext uri="{FF2B5EF4-FFF2-40B4-BE49-F238E27FC236}">
                    <a16:creationId xmlns:a16="http://schemas.microsoft.com/office/drawing/2014/main" id="{E2B0B8D0-41A4-4297-8295-A5D2EA9AE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8"/>
                <a:ext cx="5" cy="7"/>
              </a:xfrm>
              <a:custGeom>
                <a:avLst/>
                <a:gdLst>
                  <a:gd name="T0" fmla="*/ 14 w 14"/>
                  <a:gd name="T1" fmla="*/ 22 h 22"/>
                  <a:gd name="T2" fmla="*/ 14 w 14"/>
                  <a:gd name="T3" fmla="*/ 20 h 22"/>
                  <a:gd name="T4" fmla="*/ 13 w 14"/>
                  <a:gd name="T5" fmla="*/ 18 h 22"/>
                  <a:gd name="T6" fmla="*/ 12 w 14"/>
                  <a:gd name="T7" fmla="*/ 13 h 22"/>
                  <a:gd name="T8" fmla="*/ 10 w 14"/>
                  <a:gd name="T9" fmla="*/ 10 h 22"/>
                  <a:gd name="T10" fmla="*/ 8 w 14"/>
                  <a:gd name="T11" fmla="*/ 7 h 22"/>
                  <a:gd name="T12" fmla="*/ 5 w 14"/>
                  <a:gd name="T13" fmla="*/ 3 h 22"/>
                  <a:gd name="T14" fmla="*/ 2 w 14"/>
                  <a:gd name="T15" fmla="*/ 1 h 22"/>
                  <a:gd name="T16" fmla="*/ 0 w 14"/>
                  <a:gd name="T17" fmla="*/ 0 h 22"/>
                  <a:gd name="T18" fmla="*/ 0 w 14"/>
                  <a:gd name="T19" fmla="*/ 2 h 22"/>
                  <a:gd name="T20" fmla="*/ 1 w 14"/>
                  <a:gd name="T21" fmla="*/ 2 h 22"/>
                  <a:gd name="T22" fmla="*/ 4 w 14"/>
                  <a:gd name="T23" fmla="*/ 4 h 22"/>
                  <a:gd name="T24" fmla="*/ 5 w 14"/>
                  <a:gd name="T25" fmla="*/ 8 h 22"/>
                  <a:gd name="T26" fmla="*/ 8 w 14"/>
                  <a:gd name="T27" fmla="*/ 11 h 22"/>
                  <a:gd name="T28" fmla="*/ 11 w 14"/>
                  <a:gd name="T29" fmla="*/ 15 h 22"/>
                  <a:gd name="T30" fmla="*/ 12 w 14"/>
                  <a:gd name="T31" fmla="*/ 18 h 22"/>
                  <a:gd name="T32" fmla="*/ 13 w 14"/>
                  <a:gd name="T33" fmla="*/ 20 h 22"/>
                  <a:gd name="T34" fmla="*/ 13 w 14"/>
                  <a:gd name="T35" fmla="*/ 22 h 22"/>
                  <a:gd name="T36" fmla="*/ 14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22"/>
                    </a:moveTo>
                    <a:lnTo>
                      <a:pt x="14" y="20"/>
                    </a:lnTo>
                    <a:lnTo>
                      <a:pt x="13" y="18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4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7" name="Freeform 2785">
                <a:extLst>
                  <a:ext uri="{FF2B5EF4-FFF2-40B4-BE49-F238E27FC236}">
                    <a16:creationId xmlns:a16="http://schemas.microsoft.com/office/drawing/2014/main" id="{39CCDF63-F74E-427D-A415-0272140B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785"/>
                <a:ext cx="14" cy="51"/>
              </a:xfrm>
              <a:custGeom>
                <a:avLst/>
                <a:gdLst>
                  <a:gd name="T0" fmla="*/ 42 w 42"/>
                  <a:gd name="T1" fmla="*/ 151 h 151"/>
                  <a:gd name="T2" fmla="*/ 42 w 42"/>
                  <a:gd name="T3" fmla="*/ 151 h 151"/>
                  <a:gd name="T4" fmla="*/ 42 w 42"/>
                  <a:gd name="T5" fmla="*/ 142 h 151"/>
                  <a:gd name="T6" fmla="*/ 40 w 42"/>
                  <a:gd name="T7" fmla="*/ 134 h 151"/>
                  <a:gd name="T8" fmla="*/ 39 w 42"/>
                  <a:gd name="T9" fmla="*/ 124 h 151"/>
                  <a:gd name="T10" fmla="*/ 37 w 42"/>
                  <a:gd name="T11" fmla="*/ 115 h 151"/>
                  <a:gd name="T12" fmla="*/ 34 w 42"/>
                  <a:gd name="T13" fmla="*/ 105 h 151"/>
                  <a:gd name="T14" fmla="*/ 32 w 42"/>
                  <a:gd name="T15" fmla="*/ 95 h 151"/>
                  <a:gd name="T16" fmla="*/ 30 w 42"/>
                  <a:gd name="T17" fmla="*/ 85 h 151"/>
                  <a:gd name="T18" fmla="*/ 25 w 42"/>
                  <a:gd name="T19" fmla="*/ 74 h 151"/>
                  <a:gd name="T20" fmla="*/ 23 w 42"/>
                  <a:gd name="T21" fmla="*/ 64 h 151"/>
                  <a:gd name="T22" fmla="*/ 20 w 42"/>
                  <a:gd name="T23" fmla="*/ 54 h 151"/>
                  <a:gd name="T24" fmla="*/ 16 w 42"/>
                  <a:gd name="T25" fmla="*/ 44 h 151"/>
                  <a:gd name="T26" fmla="*/ 13 w 42"/>
                  <a:gd name="T27" fmla="*/ 35 h 151"/>
                  <a:gd name="T28" fmla="*/ 10 w 42"/>
                  <a:gd name="T29" fmla="*/ 25 h 151"/>
                  <a:gd name="T30" fmla="*/ 6 w 42"/>
                  <a:gd name="T31" fmla="*/ 17 h 151"/>
                  <a:gd name="T32" fmla="*/ 3 w 42"/>
                  <a:gd name="T33" fmla="*/ 9 h 151"/>
                  <a:gd name="T34" fmla="*/ 1 w 42"/>
                  <a:gd name="T35" fmla="*/ 0 h 151"/>
                  <a:gd name="T36" fmla="*/ 0 w 42"/>
                  <a:gd name="T37" fmla="*/ 0 h 151"/>
                  <a:gd name="T38" fmla="*/ 2 w 42"/>
                  <a:gd name="T39" fmla="*/ 9 h 151"/>
                  <a:gd name="T40" fmla="*/ 5 w 42"/>
                  <a:gd name="T41" fmla="*/ 17 h 151"/>
                  <a:gd name="T42" fmla="*/ 9 w 42"/>
                  <a:gd name="T43" fmla="*/ 25 h 151"/>
                  <a:gd name="T44" fmla="*/ 12 w 42"/>
                  <a:gd name="T45" fmla="*/ 35 h 151"/>
                  <a:gd name="T46" fmla="*/ 14 w 42"/>
                  <a:gd name="T47" fmla="*/ 44 h 151"/>
                  <a:gd name="T48" fmla="*/ 19 w 42"/>
                  <a:gd name="T49" fmla="*/ 54 h 151"/>
                  <a:gd name="T50" fmla="*/ 22 w 42"/>
                  <a:gd name="T51" fmla="*/ 64 h 151"/>
                  <a:gd name="T52" fmla="*/ 24 w 42"/>
                  <a:gd name="T53" fmla="*/ 74 h 151"/>
                  <a:gd name="T54" fmla="*/ 29 w 42"/>
                  <a:gd name="T55" fmla="*/ 85 h 151"/>
                  <a:gd name="T56" fmla="*/ 31 w 42"/>
                  <a:gd name="T57" fmla="*/ 95 h 151"/>
                  <a:gd name="T58" fmla="*/ 33 w 42"/>
                  <a:gd name="T59" fmla="*/ 105 h 151"/>
                  <a:gd name="T60" fmla="*/ 36 w 42"/>
                  <a:gd name="T61" fmla="*/ 115 h 151"/>
                  <a:gd name="T62" fmla="*/ 37 w 42"/>
                  <a:gd name="T63" fmla="*/ 124 h 151"/>
                  <a:gd name="T64" fmla="*/ 39 w 42"/>
                  <a:gd name="T65" fmla="*/ 134 h 151"/>
                  <a:gd name="T66" fmla="*/ 40 w 42"/>
                  <a:gd name="T67" fmla="*/ 142 h 151"/>
                  <a:gd name="T68" fmla="*/ 40 w 42"/>
                  <a:gd name="T69" fmla="*/ 151 h 151"/>
                  <a:gd name="T70" fmla="*/ 40 w 42"/>
                  <a:gd name="T71" fmla="*/ 150 h 151"/>
                  <a:gd name="T72" fmla="*/ 42 w 4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51">
                    <a:moveTo>
                      <a:pt x="42" y="151"/>
                    </a:moveTo>
                    <a:lnTo>
                      <a:pt x="42" y="151"/>
                    </a:lnTo>
                    <a:lnTo>
                      <a:pt x="42" y="142"/>
                    </a:lnTo>
                    <a:lnTo>
                      <a:pt x="40" y="134"/>
                    </a:lnTo>
                    <a:lnTo>
                      <a:pt x="39" y="124"/>
                    </a:lnTo>
                    <a:lnTo>
                      <a:pt x="37" y="115"/>
                    </a:lnTo>
                    <a:lnTo>
                      <a:pt x="34" y="105"/>
                    </a:lnTo>
                    <a:lnTo>
                      <a:pt x="32" y="95"/>
                    </a:lnTo>
                    <a:lnTo>
                      <a:pt x="30" y="85"/>
                    </a:lnTo>
                    <a:lnTo>
                      <a:pt x="25" y="74"/>
                    </a:lnTo>
                    <a:lnTo>
                      <a:pt x="23" y="64"/>
                    </a:lnTo>
                    <a:lnTo>
                      <a:pt x="20" y="54"/>
                    </a:lnTo>
                    <a:lnTo>
                      <a:pt x="16" y="44"/>
                    </a:lnTo>
                    <a:lnTo>
                      <a:pt x="13" y="35"/>
                    </a:lnTo>
                    <a:lnTo>
                      <a:pt x="10" y="25"/>
                    </a:lnTo>
                    <a:lnTo>
                      <a:pt x="6" y="17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9" y="25"/>
                    </a:lnTo>
                    <a:lnTo>
                      <a:pt x="12" y="35"/>
                    </a:lnTo>
                    <a:lnTo>
                      <a:pt x="14" y="44"/>
                    </a:lnTo>
                    <a:lnTo>
                      <a:pt x="19" y="54"/>
                    </a:lnTo>
                    <a:lnTo>
                      <a:pt x="22" y="64"/>
                    </a:lnTo>
                    <a:lnTo>
                      <a:pt x="24" y="74"/>
                    </a:lnTo>
                    <a:lnTo>
                      <a:pt x="29" y="85"/>
                    </a:lnTo>
                    <a:lnTo>
                      <a:pt x="31" y="95"/>
                    </a:lnTo>
                    <a:lnTo>
                      <a:pt x="33" y="105"/>
                    </a:lnTo>
                    <a:lnTo>
                      <a:pt x="36" y="115"/>
                    </a:lnTo>
                    <a:lnTo>
                      <a:pt x="37" y="124"/>
                    </a:lnTo>
                    <a:lnTo>
                      <a:pt x="39" y="134"/>
                    </a:lnTo>
                    <a:lnTo>
                      <a:pt x="40" y="142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2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8" name="Freeform 2786">
                <a:extLst>
                  <a:ext uri="{FF2B5EF4-FFF2-40B4-BE49-F238E27FC236}">
                    <a16:creationId xmlns:a16="http://schemas.microsoft.com/office/drawing/2014/main" id="{8545EF63-D657-4890-A275-75B9FC5C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835"/>
                <a:ext cx="4" cy="9"/>
              </a:xfrm>
              <a:custGeom>
                <a:avLst/>
                <a:gdLst>
                  <a:gd name="T0" fmla="*/ 1 w 13"/>
                  <a:gd name="T1" fmla="*/ 25 h 25"/>
                  <a:gd name="T2" fmla="*/ 2 w 13"/>
                  <a:gd name="T3" fmla="*/ 22 h 25"/>
                  <a:gd name="T4" fmla="*/ 3 w 13"/>
                  <a:gd name="T5" fmla="*/ 20 h 25"/>
                  <a:gd name="T6" fmla="*/ 4 w 13"/>
                  <a:gd name="T7" fmla="*/ 15 h 25"/>
                  <a:gd name="T8" fmla="*/ 5 w 13"/>
                  <a:gd name="T9" fmla="*/ 13 h 25"/>
                  <a:gd name="T10" fmla="*/ 8 w 13"/>
                  <a:gd name="T11" fmla="*/ 10 h 25"/>
                  <a:gd name="T12" fmla="*/ 10 w 13"/>
                  <a:gd name="T13" fmla="*/ 6 h 25"/>
                  <a:gd name="T14" fmla="*/ 12 w 13"/>
                  <a:gd name="T15" fmla="*/ 4 h 25"/>
                  <a:gd name="T16" fmla="*/ 13 w 13"/>
                  <a:gd name="T17" fmla="*/ 1 h 25"/>
                  <a:gd name="T18" fmla="*/ 12 w 13"/>
                  <a:gd name="T19" fmla="*/ 0 h 25"/>
                  <a:gd name="T20" fmla="*/ 11 w 13"/>
                  <a:gd name="T21" fmla="*/ 3 h 25"/>
                  <a:gd name="T22" fmla="*/ 8 w 13"/>
                  <a:gd name="T23" fmla="*/ 5 h 25"/>
                  <a:gd name="T24" fmla="*/ 6 w 13"/>
                  <a:gd name="T25" fmla="*/ 7 h 25"/>
                  <a:gd name="T26" fmla="*/ 4 w 13"/>
                  <a:gd name="T27" fmla="*/ 11 h 25"/>
                  <a:gd name="T28" fmla="*/ 3 w 13"/>
                  <a:gd name="T29" fmla="*/ 14 h 25"/>
                  <a:gd name="T30" fmla="*/ 2 w 13"/>
                  <a:gd name="T31" fmla="*/ 18 h 25"/>
                  <a:gd name="T32" fmla="*/ 0 w 13"/>
                  <a:gd name="T33" fmla="*/ 22 h 25"/>
                  <a:gd name="T34" fmla="*/ 0 w 13"/>
                  <a:gd name="T35" fmla="*/ 25 h 25"/>
                  <a:gd name="T36" fmla="*/ 1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1" y="25"/>
                    </a:moveTo>
                    <a:lnTo>
                      <a:pt x="2" y="22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9" name="Freeform 2787">
                <a:extLst>
                  <a:ext uri="{FF2B5EF4-FFF2-40B4-BE49-F238E27FC236}">
                    <a16:creationId xmlns:a16="http://schemas.microsoft.com/office/drawing/2014/main" id="{C573B725-D0EC-4BAD-AB3C-E49AF362A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44"/>
                <a:ext cx="4" cy="12"/>
              </a:xfrm>
              <a:custGeom>
                <a:avLst/>
                <a:gdLst>
                  <a:gd name="T0" fmla="*/ 9 w 12"/>
                  <a:gd name="T1" fmla="*/ 37 h 37"/>
                  <a:gd name="T2" fmla="*/ 11 w 12"/>
                  <a:gd name="T3" fmla="*/ 36 h 37"/>
                  <a:gd name="T4" fmla="*/ 12 w 12"/>
                  <a:gd name="T5" fmla="*/ 32 h 37"/>
                  <a:gd name="T6" fmla="*/ 12 w 12"/>
                  <a:gd name="T7" fmla="*/ 27 h 37"/>
                  <a:gd name="T8" fmla="*/ 11 w 12"/>
                  <a:gd name="T9" fmla="*/ 23 h 37"/>
                  <a:gd name="T10" fmla="*/ 8 w 12"/>
                  <a:gd name="T11" fmla="*/ 19 h 37"/>
                  <a:gd name="T12" fmla="*/ 7 w 12"/>
                  <a:gd name="T13" fmla="*/ 16 h 37"/>
                  <a:gd name="T14" fmla="*/ 5 w 12"/>
                  <a:gd name="T15" fmla="*/ 12 h 37"/>
                  <a:gd name="T16" fmla="*/ 4 w 12"/>
                  <a:gd name="T17" fmla="*/ 7 h 37"/>
                  <a:gd name="T18" fmla="*/ 2 w 12"/>
                  <a:gd name="T19" fmla="*/ 0 h 37"/>
                  <a:gd name="T20" fmla="*/ 0 w 12"/>
                  <a:gd name="T21" fmla="*/ 0 h 37"/>
                  <a:gd name="T22" fmla="*/ 2 w 12"/>
                  <a:gd name="T23" fmla="*/ 7 h 37"/>
                  <a:gd name="T24" fmla="*/ 4 w 12"/>
                  <a:gd name="T25" fmla="*/ 13 h 37"/>
                  <a:gd name="T26" fmla="*/ 5 w 12"/>
                  <a:gd name="T27" fmla="*/ 17 h 37"/>
                  <a:gd name="T28" fmla="*/ 7 w 12"/>
                  <a:gd name="T29" fmla="*/ 21 h 37"/>
                  <a:gd name="T30" fmla="*/ 8 w 12"/>
                  <a:gd name="T31" fmla="*/ 24 h 37"/>
                  <a:gd name="T32" fmla="*/ 11 w 12"/>
                  <a:gd name="T33" fmla="*/ 27 h 37"/>
                  <a:gd name="T34" fmla="*/ 11 w 12"/>
                  <a:gd name="T35" fmla="*/ 32 h 37"/>
                  <a:gd name="T36" fmla="*/ 8 w 12"/>
                  <a:gd name="T37" fmla="*/ 36 h 37"/>
                  <a:gd name="T38" fmla="*/ 9 w 12"/>
                  <a:gd name="T39" fmla="*/ 36 h 37"/>
                  <a:gd name="T40" fmla="*/ 9 w 1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7">
                    <a:moveTo>
                      <a:pt x="9" y="37"/>
                    </a:moveTo>
                    <a:lnTo>
                      <a:pt x="11" y="36"/>
                    </a:lnTo>
                    <a:lnTo>
                      <a:pt x="12" y="32"/>
                    </a:lnTo>
                    <a:lnTo>
                      <a:pt x="12" y="27"/>
                    </a:lnTo>
                    <a:lnTo>
                      <a:pt x="11" y="23"/>
                    </a:lnTo>
                    <a:lnTo>
                      <a:pt x="8" y="19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0" name="Freeform 2788">
                <a:extLst>
                  <a:ext uri="{FF2B5EF4-FFF2-40B4-BE49-F238E27FC236}">
                    <a16:creationId xmlns:a16="http://schemas.microsoft.com/office/drawing/2014/main" id="{9D3181AE-73DC-4643-9CC6-FF4FEB0B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854"/>
                <a:ext cx="14" cy="2"/>
              </a:xfrm>
              <a:custGeom>
                <a:avLst/>
                <a:gdLst>
                  <a:gd name="T0" fmla="*/ 0 w 40"/>
                  <a:gd name="T1" fmla="*/ 1 h 7"/>
                  <a:gd name="T2" fmla="*/ 40 w 40"/>
                  <a:gd name="T3" fmla="*/ 7 h 7"/>
                  <a:gd name="T4" fmla="*/ 40 w 40"/>
                  <a:gd name="T5" fmla="*/ 6 h 7"/>
                  <a:gd name="T6" fmla="*/ 0 w 40"/>
                  <a:gd name="T7" fmla="*/ 0 h 7"/>
                  <a:gd name="T8" fmla="*/ 0 w 4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lnTo>
                      <a:pt x="40" y="7"/>
                    </a:lnTo>
                    <a:lnTo>
                      <a:pt x="40" y="6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1" name="Freeform 2789">
                <a:extLst>
                  <a:ext uri="{FF2B5EF4-FFF2-40B4-BE49-F238E27FC236}">
                    <a16:creationId xmlns:a16="http://schemas.microsoft.com/office/drawing/2014/main" id="{2ACD8A5B-D572-4AC6-9DB6-1D7056CA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23"/>
                <a:ext cx="13" cy="12"/>
              </a:xfrm>
              <a:custGeom>
                <a:avLst/>
                <a:gdLst>
                  <a:gd name="T0" fmla="*/ 1 w 40"/>
                  <a:gd name="T1" fmla="*/ 6 h 36"/>
                  <a:gd name="T2" fmla="*/ 1 w 40"/>
                  <a:gd name="T3" fmla="*/ 13 h 36"/>
                  <a:gd name="T4" fmla="*/ 0 w 40"/>
                  <a:gd name="T5" fmla="*/ 18 h 36"/>
                  <a:gd name="T6" fmla="*/ 0 w 40"/>
                  <a:gd name="T7" fmla="*/ 21 h 36"/>
                  <a:gd name="T8" fmla="*/ 1 w 40"/>
                  <a:gd name="T9" fmla="*/ 23 h 36"/>
                  <a:gd name="T10" fmla="*/ 2 w 40"/>
                  <a:gd name="T11" fmla="*/ 25 h 36"/>
                  <a:gd name="T12" fmla="*/ 2 w 40"/>
                  <a:gd name="T13" fmla="*/ 27 h 36"/>
                  <a:gd name="T14" fmla="*/ 4 w 40"/>
                  <a:gd name="T15" fmla="*/ 31 h 36"/>
                  <a:gd name="T16" fmla="*/ 7 w 40"/>
                  <a:gd name="T17" fmla="*/ 36 h 36"/>
                  <a:gd name="T18" fmla="*/ 9 w 40"/>
                  <a:gd name="T19" fmla="*/ 36 h 36"/>
                  <a:gd name="T20" fmla="*/ 11 w 40"/>
                  <a:gd name="T21" fmla="*/ 36 h 36"/>
                  <a:gd name="T22" fmla="*/ 13 w 40"/>
                  <a:gd name="T23" fmla="*/ 36 h 36"/>
                  <a:gd name="T24" fmla="*/ 18 w 40"/>
                  <a:gd name="T25" fmla="*/ 36 h 36"/>
                  <a:gd name="T26" fmla="*/ 21 w 40"/>
                  <a:gd name="T27" fmla="*/ 36 h 36"/>
                  <a:gd name="T28" fmla="*/ 26 w 40"/>
                  <a:gd name="T29" fmla="*/ 36 h 36"/>
                  <a:gd name="T30" fmla="*/ 31 w 40"/>
                  <a:gd name="T31" fmla="*/ 35 h 36"/>
                  <a:gd name="T32" fmla="*/ 37 w 40"/>
                  <a:gd name="T33" fmla="*/ 34 h 36"/>
                  <a:gd name="T34" fmla="*/ 37 w 40"/>
                  <a:gd name="T35" fmla="*/ 26 h 36"/>
                  <a:gd name="T36" fmla="*/ 38 w 40"/>
                  <a:gd name="T37" fmla="*/ 22 h 36"/>
                  <a:gd name="T38" fmla="*/ 39 w 40"/>
                  <a:gd name="T39" fmla="*/ 18 h 36"/>
                  <a:gd name="T40" fmla="*/ 39 w 40"/>
                  <a:gd name="T41" fmla="*/ 15 h 36"/>
                  <a:gd name="T42" fmla="*/ 40 w 40"/>
                  <a:gd name="T43" fmla="*/ 12 h 36"/>
                  <a:gd name="T44" fmla="*/ 39 w 40"/>
                  <a:gd name="T45" fmla="*/ 9 h 36"/>
                  <a:gd name="T46" fmla="*/ 39 w 40"/>
                  <a:gd name="T47" fmla="*/ 6 h 36"/>
                  <a:gd name="T48" fmla="*/ 37 w 40"/>
                  <a:gd name="T49" fmla="*/ 0 h 36"/>
                  <a:gd name="T50" fmla="*/ 33 w 40"/>
                  <a:gd name="T51" fmla="*/ 0 h 36"/>
                  <a:gd name="T52" fmla="*/ 27 w 40"/>
                  <a:gd name="T53" fmla="*/ 0 h 36"/>
                  <a:gd name="T54" fmla="*/ 21 w 40"/>
                  <a:gd name="T55" fmla="*/ 0 h 36"/>
                  <a:gd name="T56" fmla="*/ 17 w 40"/>
                  <a:gd name="T57" fmla="*/ 1 h 36"/>
                  <a:gd name="T58" fmla="*/ 12 w 40"/>
                  <a:gd name="T59" fmla="*/ 1 h 36"/>
                  <a:gd name="T60" fmla="*/ 8 w 40"/>
                  <a:gd name="T61" fmla="*/ 3 h 36"/>
                  <a:gd name="T62" fmla="*/ 3 w 40"/>
                  <a:gd name="T63" fmla="*/ 4 h 36"/>
                  <a:gd name="T64" fmla="*/ 1 w 40"/>
                  <a:gd name="T65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36">
                    <a:moveTo>
                      <a:pt x="1" y="6"/>
                    </a:moveTo>
                    <a:lnTo>
                      <a:pt x="1" y="13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37" y="26"/>
                    </a:lnTo>
                    <a:lnTo>
                      <a:pt x="38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9" y="6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2" name="Freeform 2790">
                <a:extLst>
                  <a:ext uri="{FF2B5EF4-FFF2-40B4-BE49-F238E27FC236}">
                    <a16:creationId xmlns:a16="http://schemas.microsoft.com/office/drawing/2014/main" id="{B83AD639-B7AB-4D66-BCCF-2D1948EA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6"/>
                <a:ext cx="43" cy="39"/>
              </a:xfrm>
              <a:custGeom>
                <a:avLst/>
                <a:gdLst>
                  <a:gd name="T0" fmla="*/ 105 w 127"/>
                  <a:gd name="T1" fmla="*/ 49 h 116"/>
                  <a:gd name="T2" fmla="*/ 94 w 127"/>
                  <a:gd name="T3" fmla="*/ 46 h 116"/>
                  <a:gd name="T4" fmla="*/ 81 w 127"/>
                  <a:gd name="T5" fmla="*/ 44 h 116"/>
                  <a:gd name="T6" fmla="*/ 70 w 127"/>
                  <a:gd name="T7" fmla="*/ 44 h 116"/>
                  <a:gd name="T8" fmla="*/ 63 w 127"/>
                  <a:gd name="T9" fmla="*/ 45 h 116"/>
                  <a:gd name="T10" fmla="*/ 54 w 127"/>
                  <a:gd name="T11" fmla="*/ 46 h 116"/>
                  <a:gd name="T12" fmla="*/ 40 w 127"/>
                  <a:gd name="T13" fmla="*/ 47 h 116"/>
                  <a:gd name="T14" fmla="*/ 25 w 127"/>
                  <a:gd name="T15" fmla="*/ 52 h 116"/>
                  <a:gd name="T16" fmla="*/ 13 w 127"/>
                  <a:gd name="T17" fmla="*/ 61 h 116"/>
                  <a:gd name="T18" fmla="*/ 16 w 127"/>
                  <a:gd name="T19" fmla="*/ 72 h 116"/>
                  <a:gd name="T20" fmla="*/ 42 w 127"/>
                  <a:gd name="T21" fmla="*/ 72 h 116"/>
                  <a:gd name="T22" fmla="*/ 46 w 127"/>
                  <a:gd name="T23" fmla="*/ 87 h 116"/>
                  <a:gd name="T24" fmla="*/ 52 w 127"/>
                  <a:gd name="T25" fmla="*/ 98 h 116"/>
                  <a:gd name="T26" fmla="*/ 57 w 127"/>
                  <a:gd name="T27" fmla="*/ 107 h 116"/>
                  <a:gd name="T28" fmla="*/ 61 w 127"/>
                  <a:gd name="T29" fmla="*/ 116 h 116"/>
                  <a:gd name="T30" fmla="*/ 69 w 127"/>
                  <a:gd name="T31" fmla="*/ 112 h 116"/>
                  <a:gd name="T32" fmla="*/ 78 w 127"/>
                  <a:gd name="T33" fmla="*/ 110 h 116"/>
                  <a:gd name="T34" fmla="*/ 88 w 127"/>
                  <a:gd name="T35" fmla="*/ 110 h 116"/>
                  <a:gd name="T36" fmla="*/ 97 w 127"/>
                  <a:gd name="T37" fmla="*/ 110 h 116"/>
                  <a:gd name="T38" fmla="*/ 92 w 127"/>
                  <a:gd name="T39" fmla="*/ 102 h 116"/>
                  <a:gd name="T40" fmla="*/ 92 w 127"/>
                  <a:gd name="T41" fmla="*/ 98 h 116"/>
                  <a:gd name="T42" fmla="*/ 94 w 127"/>
                  <a:gd name="T43" fmla="*/ 92 h 116"/>
                  <a:gd name="T44" fmla="*/ 94 w 127"/>
                  <a:gd name="T45" fmla="*/ 87 h 116"/>
                  <a:gd name="T46" fmla="*/ 96 w 127"/>
                  <a:gd name="T47" fmla="*/ 81 h 116"/>
                  <a:gd name="T48" fmla="*/ 105 w 127"/>
                  <a:gd name="T49" fmla="*/ 75 h 116"/>
                  <a:gd name="T50" fmla="*/ 114 w 127"/>
                  <a:gd name="T51" fmla="*/ 70 h 116"/>
                  <a:gd name="T52" fmla="*/ 124 w 127"/>
                  <a:gd name="T53" fmla="*/ 63 h 116"/>
                  <a:gd name="T54" fmla="*/ 125 w 127"/>
                  <a:gd name="T55" fmla="*/ 54 h 116"/>
                  <a:gd name="T56" fmla="*/ 115 w 127"/>
                  <a:gd name="T57" fmla="*/ 52 h 116"/>
                  <a:gd name="T58" fmla="*/ 110 w 127"/>
                  <a:gd name="T59" fmla="*/ 10 h 116"/>
                  <a:gd name="T60" fmla="*/ 88 w 127"/>
                  <a:gd name="T61" fmla="*/ 3 h 116"/>
                  <a:gd name="T62" fmla="*/ 58 w 127"/>
                  <a:gd name="T63" fmla="*/ 0 h 116"/>
                  <a:gd name="T64" fmla="*/ 26 w 127"/>
                  <a:gd name="T65" fmla="*/ 4 h 116"/>
                  <a:gd name="T66" fmla="*/ 0 w 127"/>
                  <a:gd name="T67" fmla="*/ 14 h 116"/>
                  <a:gd name="T68" fmla="*/ 12 w 127"/>
                  <a:gd name="T69" fmla="*/ 14 h 116"/>
                  <a:gd name="T70" fmla="*/ 21 w 127"/>
                  <a:gd name="T71" fmla="*/ 16 h 116"/>
                  <a:gd name="T72" fmla="*/ 28 w 127"/>
                  <a:gd name="T73" fmla="*/ 24 h 116"/>
                  <a:gd name="T74" fmla="*/ 33 w 127"/>
                  <a:gd name="T75" fmla="*/ 29 h 116"/>
                  <a:gd name="T76" fmla="*/ 37 w 127"/>
                  <a:gd name="T77" fmla="*/ 37 h 116"/>
                  <a:gd name="T78" fmla="*/ 42 w 127"/>
                  <a:gd name="T79" fmla="*/ 47 h 116"/>
                  <a:gd name="T80" fmla="*/ 43 w 127"/>
                  <a:gd name="T81" fmla="*/ 49 h 116"/>
                  <a:gd name="T82" fmla="*/ 51 w 127"/>
                  <a:gd name="T83" fmla="*/ 52 h 116"/>
                  <a:gd name="T84" fmla="*/ 62 w 127"/>
                  <a:gd name="T85" fmla="*/ 49 h 116"/>
                  <a:gd name="T86" fmla="*/ 72 w 127"/>
                  <a:gd name="T87" fmla="*/ 46 h 116"/>
                  <a:gd name="T88" fmla="*/ 86 w 127"/>
                  <a:gd name="T89" fmla="*/ 47 h 116"/>
                  <a:gd name="T90" fmla="*/ 95 w 127"/>
                  <a:gd name="T91" fmla="*/ 44 h 116"/>
                  <a:gd name="T92" fmla="*/ 99 w 127"/>
                  <a:gd name="T93" fmla="*/ 34 h 116"/>
                  <a:gd name="T94" fmla="*/ 104 w 127"/>
                  <a:gd name="T95" fmla="*/ 24 h 116"/>
                  <a:gd name="T96" fmla="*/ 108 w 127"/>
                  <a:gd name="T97" fmla="*/ 15 h 116"/>
                  <a:gd name="T98" fmla="*/ 109 w 127"/>
                  <a:gd name="T99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7" h="116">
                    <a:moveTo>
                      <a:pt x="109" y="50"/>
                    </a:moveTo>
                    <a:lnTo>
                      <a:pt x="105" y="49"/>
                    </a:lnTo>
                    <a:lnTo>
                      <a:pt x="99" y="47"/>
                    </a:lnTo>
                    <a:lnTo>
                      <a:pt x="94" y="46"/>
                    </a:lnTo>
                    <a:lnTo>
                      <a:pt x="87" y="45"/>
                    </a:lnTo>
                    <a:lnTo>
                      <a:pt x="81" y="44"/>
                    </a:lnTo>
                    <a:lnTo>
                      <a:pt x="74" y="44"/>
                    </a:lnTo>
                    <a:lnTo>
                      <a:pt x="70" y="44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54" y="46"/>
                    </a:lnTo>
                    <a:lnTo>
                      <a:pt x="48" y="46"/>
                    </a:lnTo>
                    <a:lnTo>
                      <a:pt x="40" y="47"/>
                    </a:lnTo>
                    <a:lnTo>
                      <a:pt x="31" y="50"/>
                    </a:lnTo>
                    <a:lnTo>
                      <a:pt x="25" y="52"/>
                    </a:lnTo>
                    <a:lnTo>
                      <a:pt x="18" y="55"/>
                    </a:lnTo>
                    <a:lnTo>
                      <a:pt x="13" y="61"/>
                    </a:lnTo>
                    <a:lnTo>
                      <a:pt x="12" y="66"/>
                    </a:lnTo>
                    <a:lnTo>
                      <a:pt x="16" y="72"/>
                    </a:lnTo>
                    <a:lnTo>
                      <a:pt x="26" y="75"/>
                    </a:lnTo>
                    <a:lnTo>
                      <a:pt x="42" y="72"/>
                    </a:lnTo>
                    <a:lnTo>
                      <a:pt x="44" y="81"/>
                    </a:lnTo>
                    <a:lnTo>
                      <a:pt x="46" y="87"/>
                    </a:lnTo>
                    <a:lnTo>
                      <a:pt x="50" y="92"/>
                    </a:lnTo>
                    <a:lnTo>
                      <a:pt x="52" y="98"/>
                    </a:lnTo>
                    <a:lnTo>
                      <a:pt x="54" y="102"/>
                    </a:lnTo>
                    <a:lnTo>
                      <a:pt x="57" y="107"/>
                    </a:lnTo>
                    <a:lnTo>
                      <a:pt x="59" y="111"/>
                    </a:lnTo>
                    <a:lnTo>
                      <a:pt x="61" y="116"/>
                    </a:lnTo>
                    <a:lnTo>
                      <a:pt x="63" y="114"/>
                    </a:lnTo>
                    <a:lnTo>
                      <a:pt x="69" y="112"/>
                    </a:lnTo>
                    <a:lnTo>
                      <a:pt x="72" y="110"/>
                    </a:lnTo>
                    <a:lnTo>
                      <a:pt x="78" y="110"/>
                    </a:lnTo>
                    <a:lnTo>
                      <a:pt x="83" y="110"/>
                    </a:lnTo>
                    <a:lnTo>
                      <a:pt x="88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2" y="106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6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7"/>
                    </a:lnTo>
                    <a:lnTo>
                      <a:pt x="94" y="82"/>
                    </a:lnTo>
                    <a:lnTo>
                      <a:pt x="96" y="81"/>
                    </a:lnTo>
                    <a:lnTo>
                      <a:pt x="100" y="78"/>
                    </a:lnTo>
                    <a:lnTo>
                      <a:pt x="105" y="75"/>
                    </a:lnTo>
                    <a:lnTo>
                      <a:pt x="109" y="72"/>
                    </a:lnTo>
                    <a:lnTo>
                      <a:pt x="114" y="70"/>
                    </a:lnTo>
                    <a:lnTo>
                      <a:pt x="118" y="66"/>
                    </a:lnTo>
                    <a:lnTo>
                      <a:pt x="124" y="63"/>
                    </a:lnTo>
                    <a:lnTo>
                      <a:pt x="127" y="57"/>
                    </a:lnTo>
                    <a:lnTo>
                      <a:pt x="125" y="54"/>
                    </a:lnTo>
                    <a:lnTo>
                      <a:pt x="122" y="53"/>
                    </a:lnTo>
                    <a:lnTo>
                      <a:pt x="115" y="52"/>
                    </a:lnTo>
                    <a:lnTo>
                      <a:pt x="109" y="50"/>
                    </a:lnTo>
                    <a:lnTo>
                      <a:pt x="110" y="10"/>
                    </a:lnTo>
                    <a:lnTo>
                      <a:pt x="100" y="6"/>
                    </a:lnTo>
                    <a:lnTo>
                      <a:pt x="88" y="3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3"/>
                    </a:lnTo>
                    <a:lnTo>
                      <a:pt x="26" y="4"/>
                    </a:lnTo>
                    <a:lnTo>
                      <a:pt x="12" y="8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2" y="14"/>
                    </a:lnTo>
                    <a:lnTo>
                      <a:pt x="17" y="15"/>
                    </a:lnTo>
                    <a:lnTo>
                      <a:pt x="21" y="16"/>
                    </a:lnTo>
                    <a:lnTo>
                      <a:pt x="24" y="19"/>
                    </a:lnTo>
                    <a:lnTo>
                      <a:pt x="28" y="24"/>
                    </a:lnTo>
                    <a:lnTo>
                      <a:pt x="31" y="26"/>
                    </a:lnTo>
                    <a:lnTo>
                      <a:pt x="33" y="29"/>
                    </a:lnTo>
                    <a:lnTo>
                      <a:pt x="34" y="33"/>
                    </a:lnTo>
                    <a:lnTo>
                      <a:pt x="37" y="37"/>
                    </a:lnTo>
                    <a:lnTo>
                      <a:pt x="39" y="42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51" y="52"/>
                    </a:lnTo>
                    <a:lnTo>
                      <a:pt x="57" y="50"/>
                    </a:lnTo>
                    <a:lnTo>
                      <a:pt x="62" y="49"/>
                    </a:lnTo>
                    <a:lnTo>
                      <a:pt x="67" y="47"/>
                    </a:lnTo>
                    <a:lnTo>
                      <a:pt x="72" y="46"/>
                    </a:lnTo>
                    <a:lnTo>
                      <a:pt x="79" y="46"/>
                    </a:lnTo>
                    <a:lnTo>
                      <a:pt x="86" y="47"/>
                    </a:lnTo>
                    <a:lnTo>
                      <a:pt x="94" y="50"/>
                    </a:lnTo>
                    <a:lnTo>
                      <a:pt x="95" y="44"/>
                    </a:lnTo>
                    <a:lnTo>
                      <a:pt x="97" y="38"/>
                    </a:lnTo>
                    <a:lnTo>
                      <a:pt x="99" y="34"/>
                    </a:lnTo>
                    <a:lnTo>
                      <a:pt x="101" y="28"/>
                    </a:lnTo>
                    <a:lnTo>
                      <a:pt x="104" y="24"/>
                    </a:lnTo>
                    <a:lnTo>
                      <a:pt x="106" y="18"/>
                    </a:lnTo>
                    <a:lnTo>
                      <a:pt x="108" y="15"/>
                    </a:lnTo>
                    <a:lnTo>
                      <a:pt x="110" y="10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3" name="Freeform 2791">
                <a:extLst>
                  <a:ext uri="{FF2B5EF4-FFF2-40B4-BE49-F238E27FC236}">
                    <a16:creationId xmlns:a16="http://schemas.microsoft.com/office/drawing/2014/main" id="{8CB8DF1F-CC79-4DE0-817D-CD250691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6"/>
                <a:ext cx="3" cy="10"/>
              </a:xfrm>
              <a:custGeom>
                <a:avLst/>
                <a:gdLst>
                  <a:gd name="T0" fmla="*/ 8 w 9"/>
                  <a:gd name="T1" fmla="*/ 29 h 30"/>
                  <a:gd name="T2" fmla="*/ 9 w 9"/>
                  <a:gd name="T3" fmla="*/ 29 h 30"/>
                  <a:gd name="T4" fmla="*/ 5 w 9"/>
                  <a:gd name="T5" fmla="*/ 24 h 30"/>
                  <a:gd name="T6" fmla="*/ 3 w 9"/>
                  <a:gd name="T7" fmla="*/ 20 h 30"/>
                  <a:gd name="T8" fmla="*/ 3 w 9"/>
                  <a:gd name="T9" fmla="*/ 18 h 30"/>
                  <a:gd name="T10" fmla="*/ 3 w 9"/>
                  <a:gd name="T11" fmla="*/ 16 h 30"/>
                  <a:gd name="T12" fmla="*/ 2 w 9"/>
                  <a:gd name="T13" fmla="*/ 14 h 30"/>
                  <a:gd name="T14" fmla="*/ 2 w 9"/>
                  <a:gd name="T15" fmla="*/ 11 h 30"/>
                  <a:gd name="T16" fmla="*/ 3 w 9"/>
                  <a:gd name="T17" fmla="*/ 6 h 30"/>
                  <a:gd name="T18" fmla="*/ 3 w 9"/>
                  <a:gd name="T19" fmla="*/ 0 h 30"/>
                  <a:gd name="T20" fmla="*/ 1 w 9"/>
                  <a:gd name="T21" fmla="*/ 0 h 30"/>
                  <a:gd name="T22" fmla="*/ 1 w 9"/>
                  <a:gd name="T23" fmla="*/ 6 h 30"/>
                  <a:gd name="T24" fmla="*/ 0 w 9"/>
                  <a:gd name="T25" fmla="*/ 11 h 30"/>
                  <a:gd name="T26" fmla="*/ 0 w 9"/>
                  <a:gd name="T27" fmla="*/ 14 h 30"/>
                  <a:gd name="T28" fmla="*/ 1 w 9"/>
                  <a:gd name="T29" fmla="*/ 16 h 30"/>
                  <a:gd name="T30" fmla="*/ 2 w 9"/>
                  <a:gd name="T31" fmla="*/ 18 h 30"/>
                  <a:gd name="T32" fmla="*/ 3 w 9"/>
                  <a:gd name="T33" fmla="*/ 21 h 30"/>
                  <a:gd name="T34" fmla="*/ 4 w 9"/>
                  <a:gd name="T35" fmla="*/ 25 h 30"/>
                  <a:gd name="T36" fmla="*/ 6 w 9"/>
                  <a:gd name="T37" fmla="*/ 30 h 30"/>
                  <a:gd name="T38" fmla="*/ 8 w 9"/>
                  <a:gd name="T39" fmla="*/ 30 h 30"/>
                  <a:gd name="T40" fmla="*/ 8 w 9"/>
                  <a:gd name="T41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8" y="29"/>
                    </a:moveTo>
                    <a:lnTo>
                      <a:pt x="9" y="29"/>
                    </a:lnTo>
                    <a:lnTo>
                      <a:pt x="5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3" y="21"/>
                    </a:lnTo>
                    <a:lnTo>
                      <a:pt x="4" y="25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4" name="Freeform 2792">
                <a:extLst>
                  <a:ext uri="{FF2B5EF4-FFF2-40B4-BE49-F238E27FC236}">
                    <a16:creationId xmlns:a16="http://schemas.microsoft.com/office/drawing/2014/main" id="{FE8C6657-CEB1-40B6-A2EE-655A8770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34"/>
                <a:ext cx="10" cy="2"/>
              </a:xfrm>
              <a:custGeom>
                <a:avLst/>
                <a:gdLst>
                  <a:gd name="T0" fmla="*/ 29 w 31"/>
                  <a:gd name="T1" fmla="*/ 1 h 4"/>
                  <a:gd name="T2" fmla="*/ 30 w 31"/>
                  <a:gd name="T3" fmla="*/ 0 h 4"/>
                  <a:gd name="T4" fmla="*/ 24 w 31"/>
                  <a:gd name="T5" fmla="*/ 1 h 4"/>
                  <a:gd name="T6" fmla="*/ 19 w 31"/>
                  <a:gd name="T7" fmla="*/ 2 h 4"/>
                  <a:gd name="T8" fmla="*/ 14 w 31"/>
                  <a:gd name="T9" fmla="*/ 3 h 4"/>
                  <a:gd name="T10" fmla="*/ 11 w 31"/>
                  <a:gd name="T11" fmla="*/ 3 h 4"/>
                  <a:gd name="T12" fmla="*/ 6 w 31"/>
                  <a:gd name="T13" fmla="*/ 3 h 4"/>
                  <a:gd name="T14" fmla="*/ 4 w 31"/>
                  <a:gd name="T15" fmla="*/ 3 h 4"/>
                  <a:gd name="T16" fmla="*/ 2 w 31"/>
                  <a:gd name="T17" fmla="*/ 3 h 4"/>
                  <a:gd name="T18" fmla="*/ 0 w 31"/>
                  <a:gd name="T19" fmla="*/ 3 h 4"/>
                  <a:gd name="T20" fmla="*/ 0 w 31"/>
                  <a:gd name="T21" fmla="*/ 4 h 4"/>
                  <a:gd name="T22" fmla="*/ 2 w 31"/>
                  <a:gd name="T23" fmla="*/ 4 h 4"/>
                  <a:gd name="T24" fmla="*/ 4 w 31"/>
                  <a:gd name="T25" fmla="*/ 4 h 4"/>
                  <a:gd name="T26" fmla="*/ 6 w 31"/>
                  <a:gd name="T27" fmla="*/ 4 h 4"/>
                  <a:gd name="T28" fmla="*/ 11 w 31"/>
                  <a:gd name="T29" fmla="*/ 4 h 4"/>
                  <a:gd name="T30" fmla="*/ 14 w 31"/>
                  <a:gd name="T31" fmla="*/ 4 h 4"/>
                  <a:gd name="T32" fmla="*/ 19 w 31"/>
                  <a:gd name="T33" fmla="*/ 3 h 4"/>
                  <a:gd name="T34" fmla="*/ 24 w 31"/>
                  <a:gd name="T35" fmla="*/ 3 h 4"/>
                  <a:gd name="T36" fmla="*/ 30 w 31"/>
                  <a:gd name="T37" fmla="*/ 1 h 4"/>
                  <a:gd name="T38" fmla="*/ 31 w 31"/>
                  <a:gd name="T39" fmla="*/ 1 h 4"/>
                  <a:gd name="T40" fmla="*/ 29 w 31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29" y="1"/>
                    </a:moveTo>
                    <a:lnTo>
                      <a:pt x="30" y="0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5" name="Freeform 2793">
                <a:extLst>
                  <a:ext uri="{FF2B5EF4-FFF2-40B4-BE49-F238E27FC236}">
                    <a16:creationId xmlns:a16="http://schemas.microsoft.com/office/drawing/2014/main" id="{DADCA649-44C7-40E8-B9D1-D503D15AD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2" cy="12"/>
              </a:xfrm>
              <a:custGeom>
                <a:avLst/>
                <a:gdLst>
                  <a:gd name="T0" fmla="*/ 2 w 6"/>
                  <a:gd name="T1" fmla="*/ 2 h 35"/>
                  <a:gd name="T2" fmla="*/ 1 w 6"/>
                  <a:gd name="T3" fmla="*/ 1 h 35"/>
                  <a:gd name="T4" fmla="*/ 2 w 6"/>
                  <a:gd name="T5" fmla="*/ 7 h 35"/>
                  <a:gd name="T6" fmla="*/ 3 w 6"/>
                  <a:gd name="T7" fmla="*/ 10 h 35"/>
                  <a:gd name="T8" fmla="*/ 3 w 6"/>
                  <a:gd name="T9" fmla="*/ 13 h 35"/>
                  <a:gd name="T10" fmla="*/ 3 w 6"/>
                  <a:gd name="T11" fmla="*/ 16 h 35"/>
                  <a:gd name="T12" fmla="*/ 2 w 6"/>
                  <a:gd name="T13" fmla="*/ 18 h 35"/>
                  <a:gd name="T14" fmla="*/ 2 w 6"/>
                  <a:gd name="T15" fmla="*/ 22 h 35"/>
                  <a:gd name="T16" fmla="*/ 0 w 6"/>
                  <a:gd name="T17" fmla="*/ 27 h 35"/>
                  <a:gd name="T18" fmla="*/ 0 w 6"/>
                  <a:gd name="T19" fmla="*/ 35 h 35"/>
                  <a:gd name="T20" fmla="*/ 3 w 6"/>
                  <a:gd name="T21" fmla="*/ 35 h 35"/>
                  <a:gd name="T22" fmla="*/ 3 w 6"/>
                  <a:gd name="T23" fmla="*/ 27 h 35"/>
                  <a:gd name="T24" fmla="*/ 3 w 6"/>
                  <a:gd name="T25" fmla="*/ 22 h 35"/>
                  <a:gd name="T26" fmla="*/ 4 w 6"/>
                  <a:gd name="T27" fmla="*/ 18 h 35"/>
                  <a:gd name="T28" fmla="*/ 4 w 6"/>
                  <a:gd name="T29" fmla="*/ 16 h 35"/>
                  <a:gd name="T30" fmla="*/ 6 w 6"/>
                  <a:gd name="T31" fmla="*/ 13 h 35"/>
                  <a:gd name="T32" fmla="*/ 4 w 6"/>
                  <a:gd name="T33" fmla="*/ 10 h 35"/>
                  <a:gd name="T34" fmla="*/ 4 w 6"/>
                  <a:gd name="T35" fmla="*/ 7 h 35"/>
                  <a:gd name="T36" fmla="*/ 2 w 6"/>
                  <a:gd name="T37" fmla="*/ 1 h 35"/>
                  <a:gd name="T38" fmla="*/ 2 w 6"/>
                  <a:gd name="T39" fmla="*/ 0 h 35"/>
                  <a:gd name="T40" fmla="*/ 2 w 6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5">
                    <a:moveTo>
                      <a:pt x="2" y="2"/>
                    </a:moveTo>
                    <a:lnTo>
                      <a:pt x="1" y="1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27"/>
                    </a:lnTo>
                    <a:lnTo>
                      <a:pt x="3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6" name="Freeform 2794">
                <a:extLst>
                  <a:ext uri="{FF2B5EF4-FFF2-40B4-BE49-F238E27FC236}">
                    <a16:creationId xmlns:a16="http://schemas.microsoft.com/office/drawing/2014/main" id="{DE923D7B-AFE4-418C-9C98-DEBF1B3D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1 w 37"/>
                  <a:gd name="T1" fmla="*/ 7 h 7"/>
                  <a:gd name="T2" fmla="*/ 1 w 37"/>
                  <a:gd name="T3" fmla="*/ 7 h 7"/>
                  <a:gd name="T4" fmla="*/ 3 w 37"/>
                  <a:gd name="T5" fmla="*/ 5 h 7"/>
                  <a:gd name="T6" fmla="*/ 7 w 37"/>
                  <a:gd name="T7" fmla="*/ 4 h 7"/>
                  <a:gd name="T8" fmla="*/ 11 w 37"/>
                  <a:gd name="T9" fmla="*/ 2 h 7"/>
                  <a:gd name="T10" fmla="*/ 17 w 37"/>
                  <a:gd name="T11" fmla="*/ 2 h 7"/>
                  <a:gd name="T12" fmla="*/ 21 w 37"/>
                  <a:gd name="T13" fmla="*/ 1 h 7"/>
                  <a:gd name="T14" fmla="*/ 26 w 37"/>
                  <a:gd name="T15" fmla="*/ 2 h 7"/>
                  <a:gd name="T16" fmla="*/ 31 w 37"/>
                  <a:gd name="T17" fmla="*/ 2 h 7"/>
                  <a:gd name="T18" fmla="*/ 37 w 37"/>
                  <a:gd name="T19" fmla="*/ 2 h 7"/>
                  <a:gd name="T20" fmla="*/ 37 w 37"/>
                  <a:gd name="T21" fmla="*/ 0 h 7"/>
                  <a:gd name="T22" fmla="*/ 31 w 37"/>
                  <a:gd name="T23" fmla="*/ 0 h 7"/>
                  <a:gd name="T24" fmla="*/ 26 w 37"/>
                  <a:gd name="T25" fmla="*/ 0 h 7"/>
                  <a:gd name="T26" fmla="*/ 21 w 37"/>
                  <a:gd name="T27" fmla="*/ 0 h 7"/>
                  <a:gd name="T28" fmla="*/ 17 w 37"/>
                  <a:gd name="T29" fmla="*/ 0 h 7"/>
                  <a:gd name="T30" fmla="*/ 11 w 37"/>
                  <a:gd name="T31" fmla="*/ 1 h 7"/>
                  <a:gd name="T32" fmla="*/ 7 w 37"/>
                  <a:gd name="T33" fmla="*/ 2 h 7"/>
                  <a:gd name="T34" fmla="*/ 2 w 37"/>
                  <a:gd name="T35" fmla="*/ 4 h 7"/>
                  <a:gd name="T36" fmla="*/ 0 w 37"/>
                  <a:gd name="T37" fmla="*/ 6 h 7"/>
                  <a:gd name="T38" fmla="*/ 0 w 37"/>
                  <a:gd name="T39" fmla="*/ 7 h 7"/>
                  <a:gd name="T40" fmla="*/ 1 w 3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1" y="7"/>
                    </a:moveTo>
                    <a:lnTo>
                      <a:pt x="1" y="7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7" name="Freeform 2795">
                <a:extLst>
                  <a:ext uri="{FF2B5EF4-FFF2-40B4-BE49-F238E27FC236}">
                    <a16:creationId xmlns:a16="http://schemas.microsoft.com/office/drawing/2014/main" id="{3954FFA8-745F-4F2F-B858-8AD6529B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5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8" name="Freeform 2796">
                <a:extLst>
                  <a:ext uri="{FF2B5EF4-FFF2-40B4-BE49-F238E27FC236}">
                    <a16:creationId xmlns:a16="http://schemas.microsoft.com/office/drawing/2014/main" id="{39A3A235-F1B0-4F1F-885A-DD36497A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02"/>
                <a:ext cx="15" cy="2"/>
              </a:xfrm>
              <a:custGeom>
                <a:avLst/>
                <a:gdLst>
                  <a:gd name="T0" fmla="*/ 0 w 44"/>
                  <a:gd name="T1" fmla="*/ 3 h 7"/>
                  <a:gd name="T2" fmla="*/ 0 w 44"/>
                  <a:gd name="T3" fmla="*/ 3 h 7"/>
                  <a:gd name="T4" fmla="*/ 5 w 44"/>
                  <a:gd name="T5" fmla="*/ 1 h 7"/>
                  <a:gd name="T6" fmla="*/ 9 w 44"/>
                  <a:gd name="T7" fmla="*/ 3 h 7"/>
                  <a:gd name="T8" fmla="*/ 16 w 44"/>
                  <a:gd name="T9" fmla="*/ 1 h 7"/>
                  <a:gd name="T10" fmla="*/ 22 w 44"/>
                  <a:gd name="T11" fmla="*/ 3 h 7"/>
                  <a:gd name="T12" fmla="*/ 28 w 44"/>
                  <a:gd name="T13" fmla="*/ 3 h 7"/>
                  <a:gd name="T14" fmla="*/ 34 w 44"/>
                  <a:gd name="T15" fmla="*/ 5 h 7"/>
                  <a:gd name="T16" fmla="*/ 39 w 44"/>
                  <a:gd name="T17" fmla="*/ 6 h 7"/>
                  <a:gd name="T18" fmla="*/ 43 w 44"/>
                  <a:gd name="T19" fmla="*/ 7 h 7"/>
                  <a:gd name="T20" fmla="*/ 44 w 44"/>
                  <a:gd name="T21" fmla="*/ 6 h 7"/>
                  <a:gd name="T22" fmla="*/ 39 w 44"/>
                  <a:gd name="T23" fmla="*/ 5 h 7"/>
                  <a:gd name="T24" fmla="*/ 34 w 44"/>
                  <a:gd name="T25" fmla="*/ 3 h 7"/>
                  <a:gd name="T26" fmla="*/ 28 w 44"/>
                  <a:gd name="T27" fmla="*/ 1 h 7"/>
                  <a:gd name="T28" fmla="*/ 22 w 44"/>
                  <a:gd name="T29" fmla="*/ 0 h 7"/>
                  <a:gd name="T30" fmla="*/ 16 w 44"/>
                  <a:gd name="T31" fmla="*/ 0 h 7"/>
                  <a:gd name="T32" fmla="*/ 9 w 44"/>
                  <a:gd name="T33" fmla="*/ 0 h 7"/>
                  <a:gd name="T34" fmla="*/ 5 w 44"/>
                  <a:gd name="T35" fmla="*/ 0 h 7"/>
                  <a:gd name="T36" fmla="*/ 0 w 44"/>
                  <a:gd name="T37" fmla="*/ 0 h 7"/>
                  <a:gd name="T38" fmla="*/ 0 w 44"/>
                  <a:gd name="T39" fmla="*/ 0 h 7"/>
                  <a:gd name="T40" fmla="*/ 0 w 44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">
                    <a:moveTo>
                      <a:pt x="0" y="3"/>
                    </a:moveTo>
                    <a:lnTo>
                      <a:pt x="0" y="3"/>
                    </a:lnTo>
                    <a:lnTo>
                      <a:pt x="5" y="1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9" name="Freeform 2797">
                <a:extLst>
                  <a:ext uri="{FF2B5EF4-FFF2-40B4-BE49-F238E27FC236}">
                    <a16:creationId xmlns:a16="http://schemas.microsoft.com/office/drawing/2014/main" id="{ECEE0227-0C36-4062-8351-D3DB5EFA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802"/>
                <a:ext cx="16" cy="4"/>
              </a:xfrm>
              <a:custGeom>
                <a:avLst/>
                <a:gdLst>
                  <a:gd name="T0" fmla="*/ 3 w 48"/>
                  <a:gd name="T1" fmla="*/ 14 h 14"/>
                  <a:gd name="T2" fmla="*/ 9 w 48"/>
                  <a:gd name="T3" fmla="*/ 10 h 14"/>
                  <a:gd name="T4" fmla="*/ 15 w 48"/>
                  <a:gd name="T5" fmla="*/ 7 h 14"/>
                  <a:gd name="T6" fmla="*/ 24 w 48"/>
                  <a:gd name="T7" fmla="*/ 5 h 14"/>
                  <a:gd name="T8" fmla="*/ 31 w 48"/>
                  <a:gd name="T9" fmla="*/ 5 h 14"/>
                  <a:gd name="T10" fmla="*/ 36 w 48"/>
                  <a:gd name="T11" fmla="*/ 4 h 14"/>
                  <a:gd name="T12" fmla="*/ 43 w 48"/>
                  <a:gd name="T13" fmla="*/ 3 h 14"/>
                  <a:gd name="T14" fmla="*/ 46 w 48"/>
                  <a:gd name="T15" fmla="*/ 4 h 14"/>
                  <a:gd name="T16" fmla="*/ 48 w 48"/>
                  <a:gd name="T17" fmla="*/ 4 h 14"/>
                  <a:gd name="T18" fmla="*/ 48 w 48"/>
                  <a:gd name="T19" fmla="*/ 0 h 14"/>
                  <a:gd name="T20" fmla="*/ 46 w 48"/>
                  <a:gd name="T21" fmla="*/ 0 h 14"/>
                  <a:gd name="T22" fmla="*/ 43 w 48"/>
                  <a:gd name="T23" fmla="*/ 1 h 14"/>
                  <a:gd name="T24" fmla="*/ 36 w 48"/>
                  <a:gd name="T25" fmla="*/ 3 h 14"/>
                  <a:gd name="T26" fmla="*/ 31 w 48"/>
                  <a:gd name="T27" fmla="*/ 3 h 14"/>
                  <a:gd name="T28" fmla="*/ 24 w 48"/>
                  <a:gd name="T29" fmla="*/ 4 h 14"/>
                  <a:gd name="T30" fmla="*/ 15 w 48"/>
                  <a:gd name="T31" fmla="*/ 6 h 14"/>
                  <a:gd name="T32" fmla="*/ 7 w 48"/>
                  <a:gd name="T33" fmla="*/ 8 h 14"/>
                  <a:gd name="T34" fmla="*/ 0 w 48"/>
                  <a:gd name="T35" fmla="*/ 13 h 14"/>
                  <a:gd name="T36" fmla="*/ 3 w 4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14">
                    <a:moveTo>
                      <a:pt x="3" y="14"/>
                    </a:moveTo>
                    <a:lnTo>
                      <a:pt x="9" y="10"/>
                    </a:lnTo>
                    <a:lnTo>
                      <a:pt x="15" y="7"/>
                    </a:lnTo>
                    <a:lnTo>
                      <a:pt x="24" y="5"/>
                    </a:lnTo>
                    <a:lnTo>
                      <a:pt x="31" y="5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0" name="Freeform 2798">
                <a:extLst>
                  <a:ext uri="{FF2B5EF4-FFF2-40B4-BE49-F238E27FC236}">
                    <a16:creationId xmlns:a16="http://schemas.microsoft.com/office/drawing/2014/main" id="{65AB74AB-D0D0-4974-910C-DF4BE86A9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805"/>
                <a:ext cx="4" cy="7"/>
              </a:xfrm>
              <a:custGeom>
                <a:avLst/>
                <a:gdLst>
                  <a:gd name="T0" fmla="*/ 13 w 13"/>
                  <a:gd name="T1" fmla="*/ 19 h 22"/>
                  <a:gd name="T2" fmla="*/ 5 w 13"/>
                  <a:gd name="T3" fmla="*/ 17 h 22"/>
                  <a:gd name="T4" fmla="*/ 1 w 13"/>
                  <a:gd name="T5" fmla="*/ 13 h 22"/>
                  <a:gd name="T6" fmla="*/ 2 w 13"/>
                  <a:gd name="T7" fmla="*/ 7 h 22"/>
                  <a:gd name="T8" fmla="*/ 7 w 13"/>
                  <a:gd name="T9" fmla="*/ 1 h 22"/>
                  <a:gd name="T10" fmla="*/ 5 w 13"/>
                  <a:gd name="T11" fmla="*/ 0 h 22"/>
                  <a:gd name="T12" fmla="*/ 0 w 13"/>
                  <a:gd name="T13" fmla="*/ 6 h 22"/>
                  <a:gd name="T14" fmla="*/ 0 w 13"/>
                  <a:gd name="T15" fmla="*/ 13 h 22"/>
                  <a:gd name="T16" fmla="*/ 3 w 13"/>
                  <a:gd name="T17" fmla="*/ 17 h 22"/>
                  <a:gd name="T18" fmla="*/ 13 w 13"/>
                  <a:gd name="T19" fmla="*/ 22 h 22"/>
                  <a:gd name="T20" fmla="*/ 13 w 13"/>
                  <a:gd name="T2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13" y="19"/>
                    </a:moveTo>
                    <a:lnTo>
                      <a:pt x="5" y="17"/>
                    </a:lnTo>
                    <a:lnTo>
                      <a:pt x="1" y="13"/>
                    </a:lnTo>
                    <a:lnTo>
                      <a:pt x="2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13" y="22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1" name="Freeform 2799">
                <a:extLst>
                  <a:ext uri="{FF2B5EF4-FFF2-40B4-BE49-F238E27FC236}">
                    <a16:creationId xmlns:a16="http://schemas.microsoft.com/office/drawing/2014/main" id="{852EE1B1-5009-4B8C-8C53-B660EAFF3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811"/>
                <a:ext cx="5" cy="1"/>
              </a:xfrm>
              <a:custGeom>
                <a:avLst/>
                <a:gdLst>
                  <a:gd name="T0" fmla="*/ 16 w 16"/>
                  <a:gd name="T1" fmla="*/ 0 h 4"/>
                  <a:gd name="T2" fmla="*/ 15 w 16"/>
                  <a:gd name="T3" fmla="*/ 0 h 4"/>
                  <a:gd name="T4" fmla="*/ 0 w 16"/>
                  <a:gd name="T5" fmla="*/ 2 h 4"/>
                  <a:gd name="T6" fmla="*/ 0 w 16"/>
                  <a:gd name="T7" fmla="*/ 4 h 4"/>
                  <a:gd name="T8" fmla="*/ 15 w 16"/>
                  <a:gd name="T9" fmla="*/ 1 h 4"/>
                  <a:gd name="T10" fmla="*/ 15 w 16"/>
                  <a:gd name="T11" fmla="*/ 0 h 4"/>
                  <a:gd name="T12" fmla="*/ 16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2" name="Freeform 2800">
                <a:extLst>
                  <a:ext uri="{FF2B5EF4-FFF2-40B4-BE49-F238E27FC236}">
                    <a16:creationId xmlns:a16="http://schemas.microsoft.com/office/drawing/2014/main" id="{4F771A9C-483D-4C88-BFB1-AE1BD896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11"/>
                <a:ext cx="6" cy="14"/>
              </a:xfrm>
              <a:custGeom>
                <a:avLst/>
                <a:gdLst>
                  <a:gd name="T0" fmla="*/ 19 w 20"/>
                  <a:gd name="T1" fmla="*/ 42 h 43"/>
                  <a:gd name="T2" fmla="*/ 20 w 20"/>
                  <a:gd name="T3" fmla="*/ 42 h 43"/>
                  <a:gd name="T4" fmla="*/ 18 w 20"/>
                  <a:gd name="T5" fmla="*/ 37 h 43"/>
                  <a:gd name="T6" fmla="*/ 15 w 20"/>
                  <a:gd name="T7" fmla="*/ 34 h 43"/>
                  <a:gd name="T8" fmla="*/ 13 w 20"/>
                  <a:gd name="T9" fmla="*/ 28 h 43"/>
                  <a:gd name="T10" fmla="*/ 11 w 20"/>
                  <a:gd name="T11" fmla="*/ 25 h 43"/>
                  <a:gd name="T12" fmla="*/ 9 w 20"/>
                  <a:gd name="T13" fmla="*/ 19 h 43"/>
                  <a:gd name="T14" fmla="*/ 6 w 20"/>
                  <a:gd name="T15" fmla="*/ 13 h 43"/>
                  <a:gd name="T16" fmla="*/ 3 w 20"/>
                  <a:gd name="T17" fmla="*/ 8 h 43"/>
                  <a:gd name="T18" fmla="*/ 0 w 20"/>
                  <a:gd name="T19" fmla="*/ 0 h 43"/>
                  <a:gd name="T20" fmla="*/ 0 w 20"/>
                  <a:gd name="T21" fmla="*/ 0 h 43"/>
                  <a:gd name="T22" fmla="*/ 2 w 20"/>
                  <a:gd name="T23" fmla="*/ 8 h 43"/>
                  <a:gd name="T24" fmla="*/ 4 w 20"/>
                  <a:gd name="T25" fmla="*/ 15 h 43"/>
                  <a:gd name="T26" fmla="*/ 8 w 20"/>
                  <a:gd name="T27" fmla="*/ 21 h 43"/>
                  <a:gd name="T28" fmla="*/ 10 w 20"/>
                  <a:gd name="T29" fmla="*/ 26 h 43"/>
                  <a:gd name="T30" fmla="*/ 11 w 20"/>
                  <a:gd name="T31" fmla="*/ 31 h 43"/>
                  <a:gd name="T32" fmla="*/ 14 w 20"/>
                  <a:gd name="T33" fmla="*/ 35 h 43"/>
                  <a:gd name="T34" fmla="*/ 17 w 20"/>
                  <a:gd name="T35" fmla="*/ 40 h 43"/>
                  <a:gd name="T36" fmla="*/ 19 w 20"/>
                  <a:gd name="T37" fmla="*/ 43 h 43"/>
                  <a:gd name="T38" fmla="*/ 20 w 20"/>
                  <a:gd name="T39" fmla="*/ 43 h 43"/>
                  <a:gd name="T40" fmla="*/ 19 w 20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9" y="42"/>
                    </a:moveTo>
                    <a:lnTo>
                      <a:pt x="20" y="42"/>
                    </a:lnTo>
                    <a:lnTo>
                      <a:pt x="18" y="37"/>
                    </a:lnTo>
                    <a:lnTo>
                      <a:pt x="15" y="34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9" y="19"/>
                    </a:lnTo>
                    <a:lnTo>
                      <a:pt x="6" y="13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35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3" name="Freeform 2801">
                <a:extLst>
                  <a:ext uri="{FF2B5EF4-FFF2-40B4-BE49-F238E27FC236}">
                    <a16:creationId xmlns:a16="http://schemas.microsoft.com/office/drawing/2014/main" id="{9DD5D505-8C27-4A9F-A28A-27164F36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36 w 37"/>
                  <a:gd name="T1" fmla="*/ 1 h 7"/>
                  <a:gd name="T2" fmla="*/ 37 w 37"/>
                  <a:gd name="T3" fmla="*/ 0 h 7"/>
                  <a:gd name="T4" fmla="*/ 34 w 37"/>
                  <a:gd name="T5" fmla="*/ 0 h 7"/>
                  <a:gd name="T6" fmla="*/ 28 w 37"/>
                  <a:gd name="T7" fmla="*/ 0 h 7"/>
                  <a:gd name="T8" fmla="*/ 22 w 37"/>
                  <a:gd name="T9" fmla="*/ 0 h 7"/>
                  <a:gd name="T10" fmla="*/ 17 w 37"/>
                  <a:gd name="T11" fmla="*/ 0 h 7"/>
                  <a:gd name="T12" fmla="*/ 11 w 37"/>
                  <a:gd name="T13" fmla="*/ 1 h 7"/>
                  <a:gd name="T14" fmla="*/ 8 w 37"/>
                  <a:gd name="T15" fmla="*/ 2 h 7"/>
                  <a:gd name="T16" fmla="*/ 2 w 37"/>
                  <a:gd name="T17" fmla="*/ 4 h 7"/>
                  <a:gd name="T18" fmla="*/ 0 w 37"/>
                  <a:gd name="T19" fmla="*/ 6 h 7"/>
                  <a:gd name="T20" fmla="*/ 1 w 37"/>
                  <a:gd name="T21" fmla="*/ 7 h 7"/>
                  <a:gd name="T22" fmla="*/ 3 w 37"/>
                  <a:gd name="T23" fmla="*/ 5 h 7"/>
                  <a:gd name="T24" fmla="*/ 8 w 37"/>
                  <a:gd name="T25" fmla="*/ 4 h 7"/>
                  <a:gd name="T26" fmla="*/ 11 w 37"/>
                  <a:gd name="T27" fmla="*/ 2 h 7"/>
                  <a:gd name="T28" fmla="*/ 17 w 37"/>
                  <a:gd name="T29" fmla="*/ 1 h 7"/>
                  <a:gd name="T30" fmla="*/ 22 w 37"/>
                  <a:gd name="T31" fmla="*/ 1 h 7"/>
                  <a:gd name="T32" fmla="*/ 28 w 37"/>
                  <a:gd name="T33" fmla="*/ 1 h 7"/>
                  <a:gd name="T34" fmla="*/ 34 w 37"/>
                  <a:gd name="T35" fmla="*/ 1 h 7"/>
                  <a:gd name="T36" fmla="*/ 37 w 37"/>
                  <a:gd name="T37" fmla="*/ 1 h 7"/>
                  <a:gd name="T38" fmla="*/ 37 w 37"/>
                  <a:gd name="T39" fmla="*/ 0 h 7"/>
                  <a:gd name="T40" fmla="*/ 36 w 3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36" y="1"/>
                    </a:moveTo>
                    <a:lnTo>
                      <a:pt x="37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4" name="Freeform 2802">
                <a:extLst>
                  <a:ext uri="{FF2B5EF4-FFF2-40B4-BE49-F238E27FC236}">
                    <a16:creationId xmlns:a16="http://schemas.microsoft.com/office/drawing/2014/main" id="{CACB1AFB-8090-4B2A-B708-6C096E934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21"/>
                <a:ext cx="3" cy="2"/>
              </a:xfrm>
              <a:custGeom>
                <a:avLst/>
                <a:gdLst>
                  <a:gd name="T0" fmla="*/ 0 w 8"/>
                  <a:gd name="T1" fmla="*/ 1 h 6"/>
                  <a:gd name="T2" fmla="*/ 1 w 8"/>
                  <a:gd name="T3" fmla="*/ 2 h 6"/>
                  <a:gd name="T4" fmla="*/ 6 w 8"/>
                  <a:gd name="T5" fmla="*/ 6 h 6"/>
                  <a:gd name="T6" fmla="*/ 8 w 8"/>
                  <a:gd name="T7" fmla="*/ 4 h 6"/>
                  <a:gd name="T8" fmla="*/ 2 w 8"/>
                  <a:gd name="T9" fmla="*/ 0 h 6"/>
                  <a:gd name="T10" fmla="*/ 3 w 8"/>
                  <a:gd name="T11" fmla="*/ 1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lnTo>
                      <a:pt x="1" y="2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5" name="Freeform 2803">
                <a:extLst>
                  <a:ext uri="{FF2B5EF4-FFF2-40B4-BE49-F238E27FC236}">
                    <a16:creationId xmlns:a16="http://schemas.microsoft.com/office/drawing/2014/main" id="{EDDD7A1A-82E2-45A9-B6B9-5FB8D0F7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14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0 w 2"/>
                  <a:gd name="T3" fmla="*/ 0 h 24"/>
                  <a:gd name="T4" fmla="*/ 0 w 2"/>
                  <a:gd name="T5" fmla="*/ 5 h 24"/>
                  <a:gd name="T6" fmla="*/ 0 w 2"/>
                  <a:gd name="T7" fmla="*/ 8 h 24"/>
                  <a:gd name="T8" fmla="*/ 0 w 2"/>
                  <a:gd name="T9" fmla="*/ 10 h 24"/>
                  <a:gd name="T10" fmla="*/ 1 w 2"/>
                  <a:gd name="T11" fmla="*/ 14 h 24"/>
                  <a:gd name="T12" fmla="*/ 0 w 2"/>
                  <a:gd name="T13" fmla="*/ 17 h 24"/>
                  <a:gd name="T14" fmla="*/ 0 w 2"/>
                  <a:gd name="T15" fmla="*/ 18 h 24"/>
                  <a:gd name="T16" fmla="*/ 0 w 2"/>
                  <a:gd name="T17" fmla="*/ 20 h 24"/>
                  <a:gd name="T18" fmla="*/ 0 w 2"/>
                  <a:gd name="T19" fmla="*/ 24 h 24"/>
                  <a:gd name="T20" fmla="*/ 2 w 2"/>
                  <a:gd name="T21" fmla="*/ 24 h 24"/>
                  <a:gd name="T22" fmla="*/ 2 w 2"/>
                  <a:gd name="T23" fmla="*/ 20 h 24"/>
                  <a:gd name="T24" fmla="*/ 2 w 2"/>
                  <a:gd name="T25" fmla="*/ 18 h 24"/>
                  <a:gd name="T26" fmla="*/ 2 w 2"/>
                  <a:gd name="T27" fmla="*/ 17 h 24"/>
                  <a:gd name="T28" fmla="*/ 2 w 2"/>
                  <a:gd name="T29" fmla="*/ 14 h 24"/>
                  <a:gd name="T30" fmla="*/ 2 w 2"/>
                  <a:gd name="T31" fmla="*/ 10 h 24"/>
                  <a:gd name="T32" fmla="*/ 2 w 2"/>
                  <a:gd name="T33" fmla="*/ 8 h 24"/>
                  <a:gd name="T34" fmla="*/ 2 w 2"/>
                  <a:gd name="T35" fmla="*/ 5 h 24"/>
                  <a:gd name="T36" fmla="*/ 2 w 2"/>
                  <a:gd name="T37" fmla="*/ 0 h 24"/>
                  <a:gd name="T38" fmla="*/ 2 w 2"/>
                  <a:gd name="T39" fmla="*/ 1 h 24"/>
                  <a:gd name="T40" fmla="*/ 1 w 2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6" name="Freeform 2804">
                <a:extLst>
                  <a:ext uri="{FF2B5EF4-FFF2-40B4-BE49-F238E27FC236}">
                    <a16:creationId xmlns:a16="http://schemas.microsoft.com/office/drawing/2014/main" id="{513C985E-6A6A-4570-8136-09694CF2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05"/>
                <a:ext cx="12" cy="9"/>
              </a:xfrm>
              <a:custGeom>
                <a:avLst/>
                <a:gdLst>
                  <a:gd name="T0" fmla="*/ 34 w 36"/>
                  <a:gd name="T1" fmla="*/ 3 h 27"/>
                  <a:gd name="T2" fmla="*/ 34 w 36"/>
                  <a:gd name="T3" fmla="*/ 0 h 27"/>
                  <a:gd name="T4" fmla="*/ 31 w 36"/>
                  <a:gd name="T5" fmla="*/ 6 h 27"/>
                  <a:gd name="T6" fmla="*/ 25 w 36"/>
                  <a:gd name="T7" fmla="*/ 9 h 27"/>
                  <a:gd name="T8" fmla="*/ 21 w 36"/>
                  <a:gd name="T9" fmla="*/ 13 h 27"/>
                  <a:gd name="T10" fmla="*/ 16 w 36"/>
                  <a:gd name="T11" fmla="*/ 16 h 27"/>
                  <a:gd name="T12" fmla="*/ 12 w 36"/>
                  <a:gd name="T13" fmla="*/ 20 h 27"/>
                  <a:gd name="T14" fmla="*/ 7 w 36"/>
                  <a:gd name="T15" fmla="*/ 22 h 27"/>
                  <a:gd name="T16" fmla="*/ 3 w 36"/>
                  <a:gd name="T17" fmla="*/ 24 h 27"/>
                  <a:gd name="T18" fmla="*/ 0 w 36"/>
                  <a:gd name="T19" fmla="*/ 25 h 27"/>
                  <a:gd name="T20" fmla="*/ 3 w 36"/>
                  <a:gd name="T21" fmla="*/ 27 h 27"/>
                  <a:gd name="T22" fmla="*/ 5 w 36"/>
                  <a:gd name="T23" fmla="*/ 25 h 27"/>
                  <a:gd name="T24" fmla="*/ 8 w 36"/>
                  <a:gd name="T25" fmla="*/ 23 h 27"/>
                  <a:gd name="T26" fmla="*/ 13 w 36"/>
                  <a:gd name="T27" fmla="*/ 21 h 27"/>
                  <a:gd name="T28" fmla="*/ 17 w 36"/>
                  <a:gd name="T29" fmla="*/ 17 h 27"/>
                  <a:gd name="T30" fmla="*/ 23 w 36"/>
                  <a:gd name="T31" fmla="*/ 15 h 27"/>
                  <a:gd name="T32" fmla="*/ 26 w 36"/>
                  <a:gd name="T33" fmla="*/ 12 h 27"/>
                  <a:gd name="T34" fmla="*/ 32 w 36"/>
                  <a:gd name="T35" fmla="*/ 7 h 27"/>
                  <a:gd name="T36" fmla="*/ 36 w 36"/>
                  <a:gd name="T37" fmla="*/ 3 h 27"/>
                  <a:gd name="T38" fmla="*/ 36 w 36"/>
                  <a:gd name="T39" fmla="*/ 0 h 27"/>
                  <a:gd name="T40" fmla="*/ 34 w 36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7">
                    <a:moveTo>
                      <a:pt x="34" y="3"/>
                    </a:moveTo>
                    <a:lnTo>
                      <a:pt x="34" y="0"/>
                    </a:lnTo>
                    <a:lnTo>
                      <a:pt x="31" y="6"/>
                    </a:lnTo>
                    <a:lnTo>
                      <a:pt x="25" y="9"/>
                    </a:lnTo>
                    <a:lnTo>
                      <a:pt x="21" y="13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7" y="22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3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5"/>
                    </a:lnTo>
                    <a:lnTo>
                      <a:pt x="26" y="12"/>
                    </a:lnTo>
                    <a:lnTo>
                      <a:pt x="32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7" name="Freeform 2805">
                <a:extLst>
                  <a:ext uri="{FF2B5EF4-FFF2-40B4-BE49-F238E27FC236}">
                    <a16:creationId xmlns:a16="http://schemas.microsoft.com/office/drawing/2014/main" id="{CBDF5B3E-3198-4F5B-B7A2-AA07A74D0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3"/>
                <a:ext cx="7" cy="3"/>
              </a:xfrm>
              <a:custGeom>
                <a:avLst/>
                <a:gdLst>
                  <a:gd name="T0" fmla="*/ 0 w 20"/>
                  <a:gd name="T1" fmla="*/ 1 h 10"/>
                  <a:gd name="T2" fmla="*/ 1 w 20"/>
                  <a:gd name="T3" fmla="*/ 1 h 10"/>
                  <a:gd name="T4" fmla="*/ 8 w 20"/>
                  <a:gd name="T5" fmla="*/ 3 h 10"/>
                  <a:gd name="T6" fmla="*/ 14 w 20"/>
                  <a:gd name="T7" fmla="*/ 3 h 10"/>
                  <a:gd name="T8" fmla="*/ 17 w 20"/>
                  <a:gd name="T9" fmla="*/ 5 h 10"/>
                  <a:gd name="T10" fmla="*/ 19 w 20"/>
                  <a:gd name="T11" fmla="*/ 10 h 10"/>
                  <a:gd name="T12" fmla="*/ 20 w 20"/>
                  <a:gd name="T13" fmla="*/ 7 h 10"/>
                  <a:gd name="T14" fmla="*/ 18 w 20"/>
                  <a:gd name="T15" fmla="*/ 4 h 10"/>
                  <a:gd name="T16" fmla="*/ 15 w 20"/>
                  <a:gd name="T17" fmla="*/ 3 h 10"/>
                  <a:gd name="T18" fmla="*/ 8 w 20"/>
                  <a:gd name="T19" fmla="*/ 1 h 10"/>
                  <a:gd name="T20" fmla="*/ 1 w 20"/>
                  <a:gd name="T21" fmla="*/ 0 h 10"/>
                  <a:gd name="T22" fmla="*/ 2 w 20"/>
                  <a:gd name="T23" fmla="*/ 0 h 10"/>
                  <a:gd name="T24" fmla="*/ 0 w 2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0" y="1"/>
                    </a:moveTo>
                    <a:lnTo>
                      <a:pt x="1" y="1"/>
                    </a:lnTo>
                    <a:lnTo>
                      <a:pt x="8" y="3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8" name="Freeform 2806">
                <a:extLst>
                  <a:ext uri="{FF2B5EF4-FFF2-40B4-BE49-F238E27FC236}">
                    <a16:creationId xmlns:a16="http://schemas.microsoft.com/office/drawing/2014/main" id="{EAEFF13C-0AC8-4C47-BB72-6ABF079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4"/>
                <a:ext cx="1" cy="1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9" name="Freeform 2807">
                <a:extLst>
                  <a:ext uri="{FF2B5EF4-FFF2-40B4-BE49-F238E27FC236}">
                    <a16:creationId xmlns:a16="http://schemas.microsoft.com/office/drawing/2014/main" id="{7B2B6F71-1336-4936-A0E5-3B7ACF347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7"/>
                <a:ext cx="37" cy="5"/>
              </a:xfrm>
              <a:custGeom>
                <a:avLst/>
                <a:gdLst>
                  <a:gd name="T0" fmla="*/ 0 w 111"/>
                  <a:gd name="T1" fmla="*/ 13 h 14"/>
                  <a:gd name="T2" fmla="*/ 2 w 111"/>
                  <a:gd name="T3" fmla="*/ 14 h 14"/>
                  <a:gd name="T4" fmla="*/ 13 w 111"/>
                  <a:gd name="T5" fmla="*/ 8 h 14"/>
                  <a:gd name="T6" fmla="*/ 27 w 111"/>
                  <a:gd name="T7" fmla="*/ 5 h 14"/>
                  <a:gd name="T8" fmla="*/ 42 w 111"/>
                  <a:gd name="T9" fmla="*/ 3 h 14"/>
                  <a:gd name="T10" fmla="*/ 58 w 111"/>
                  <a:gd name="T11" fmla="*/ 2 h 14"/>
                  <a:gd name="T12" fmla="*/ 73 w 111"/>
                  <a:gd name="T13" fmla="*/ 2 h 14"/>
                  <a:gd name="T14" fmla="*/ 88 w 111"/>
                  <a:gd name="T15" fmla="*/ 4 h 14"/>
                  <a:gd name="T16" fmla="*/ 100 w 111"/>
                  <a:gd name="T17" fmla="*/ 6 h 14"/>
                  <a:gd name="T18" fmla="*/ 109 w 111"/>
                  <a:gd name="T19" fmla="*/ 11 h 14"/>
                  <a:gd name="T20" fmla="*/ 111 w 111"/>
                  <a:gd name="T21" fmla="*/ 10 h 14"/>
                  <a:gd name="T22" fmla="*/ 101 w 111"/>
                  <a:gd name="T23" fmla="*/ 5 h 14"/>
                  <a:gd name="T24" fmla="*/ 88 w 111"/>
                  <a:gd name="T25" fmla="*/ 2 h 14"/>
                  <a:gd name="T26" fmla="*/ 73 w 111"/>
                  <a:gd name="T27" fmla="*/ 1 h 14"/>
                  <a:gd name="T28" fmla="*/ 58 w 111"/>
                  <a:gd name="T29" fmla="*/ 0 h 14"/>
                  <a:gd name="T30" fmla="*/ 42 w 111"/>
                  <a:gd name="T31" fmla="*/ 2 h 14"/>
                  <a:gd name="T32" fmla="*/ 27 w 111"/>
                  <a:gd name="T33" fmla="*/ 4 h 14"/>
                  <a:gd name="T34" fmla="*/ 12 w 111"/>
                  <a:gd name="T35" fmla="*/ 7 h 14"/>
                  <a:gd name="T36" fmla="*/ 0 w 111"/>
                  <a:gd name="T37" fmla="*/ 13 h 14"/>
                  <a:gd name="T38" fmla="*/ 0 w 111"/>
                  <a:gd name="T39" fmla="*/ 14 h 14"/>
                  <a:gd name="T40" fmla="*/ 0 w 111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4">
                    <a:moveTo>
                      <a:pt x="0" y="13"/>
                    </a:moveTo>
                    <a:lnTo>
                      <a:pt x="2" y="14"/>
                    </a:lnTo>
                    <a:lnTo>
                      <a:pt x="13" y="8"/>
                    </a:lnTo>
                    <a:lnTo>
                      <a:pt x="27" y="5"/>
                    </a:lnTo>
                    <a:lnTo>
                      <a:pt x="42" y="3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8" y="4"/>
                    </a:lnTo>
                    <a:lnTo>
                      <a:pt x="100" y="6"/>
                    </a:lnTo>
                    <a:lnTo>
                      <a:pt x="109" y="11"/>
                    </a:lnTo>
                    <a:lnTo>
                      <a:pt x="111" y="10"/>
                    </a:lnTo>
                    <a:lnTo>
                      <a:pt x="101" y="5"/>
                    </a:lnTo>
                    <a:lnTo>
                      <a:pt x="88" y="2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4"/>
                    </a:lnTo>
                    <a:lnTo>
                      <a:pt x="12" y="7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0" name="Freeform 2808">
                <a:extLst>
                  <a:ext uri="{FF2B5EF4-FFF2-40B4-BE49-F238E27FC236}">
                    <a16:creationId xmlns:a16="http://schemas.microsoft.com/office/drawing/2014/main" id="{FE802510-A038-42CD-8D20-934CCA3D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91"/>
                <a:ext cx="7" cy="1"/>
              </a:xfrm>
              <a:custGeom>
                <a:avLst/>
                <a:gdLst>
                  <a:gd name="T0" fmla="*/ 21 w 21"/>
                  <a:gd name="T1" fmla="*/ 2 h 3"/>
                  <a:gd name="T2" fmla="*/ 17 w 21"/>
                  <a:gd name="T3" fmla="*/ 0 h 3"/>
                  <a:gd name="T4" fmla="*/ 12 w 21"/>
                  <a:gd name="T5" fmla="*/ 0 h 3"/>
                  <a:gd name="T6" fmla="*/ 6 w 21"/>
                  <a:gd name="T7" fmla="*/ 0 h 3"/>
                  <a:gd name="T8" fmla="*/ 0 w 21"/>
                  <a:gd name="T9" fmla="*/ 0 h 3"/>
                  <a:gd name="T10" fmla="*/ 0 w 21"/>
                  <a:gd name="T11" fmla="*/ 1 h 3"/>
                  <a:gd name="T12" fmla="*/ 6 w 21"/>
                  <a:gd name="T13" fmla="*/ 1 h 3"/>
                  <a:gd name="T14" fmla="*/ 12 w 21"/>
                  <a:gd name="T15" fmla="*/ 1 h 3"/>
                  <a:gd name="T16" fmla="*/ 17 w 21"/>
                  <a:gd name="T17" fmla="*/ 2 h 3"/>
                  <a:gd name="T18" fmla="*/ 21 w 21"/>
                  <a:gd name="T19" fmla="*/ 3 h 3"/>
                  <a:gd name="T20" fmla="*/ 21 w 21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">
                    <a:moveTo>
                      <a:pt x="21" y="2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1" name="Freeform 2809">
                <a:extLst>
                  <a:ext uri="{FF2B5EF4-FFF2-40B4-BE49-F238E27FC236}">
                    <a16:creationId xmlns:a16="http://schemas.microsoft.com/office/drawing/2014/main" id="{BDC4D191-7FF3-4108-AD2C-EF5E52DCB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79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19 w 21"/>
                  <a:gd name="T5" fmla="*/ 27 h 33"/>
                  <a:gd name="T6" fmla="*/ 17 w 21"/>
                  <a:gd name="T7" fmla="*/ 20 h 33"/>
                  <a:gd name="T8" fmla="*/ 15 w 21"/>
                  <a:gd name="T9" fmla="*/ 17 h 33"/>
                  <a:gd name="T10" fmla="*/ 14 w 21"/>
                  <a:gd name="T11" fmla="*/ 14 h 33"/>
                  <a:gd name="T12" fmla="*/ 10 w 21"/>
                  <a:gd name="T13" fmla="*/ 10 h 33"/>
                  <a:gd name="T14" fmla="*/ 9 w 21"/>
                  <a:gd name="T15" fmla="*/ 7 h 33"/>
                  <a:gd name="T16" fmla="*/ 5 w 21"/>
                  <a:gd name="T17" fmla="*/ 4 h 33"/>
                  <a:gd name="T18" fmla="*/ 0 w 21"/>
                  <a:gd name="T19" fmla="*/ 0 h 33"/>
                  <a:gd name="T20" fmla="*/ 0 w 21"/>
                  <a:gd name="T21" fmla="*/ 1 h 33"/>
                  <a:gd name="T22" fmla="*/ 4 w 21"/>
                  <a:gd name="T23" fmla="*/ 5 h 33"/>
                  <a:gd name="T24" fmla="*/ 7 w 21"/>
                  <a:gd name="T25" fmla="*/ 9 h 33"/>
                  <a:gd name="T26" fmla="*/ 9 w 21"/>
                  <a:gd name="T27" fmla="*/ 11 h 33"/>
                  <a:gd name="T28" fmla="*/ 12 w 21"/>
                  <a:gd name="T29" fmla="*/ 16 h 33"/>
                  <a:gd name="T30" fmla="*/ 14 w 21"/>
                  <a:gd name="T31" fmla="*/ 19 h 33"/>
                  <a:gd name="T32" fmla="*/ 16 w 21"/>
                  <a:gd name="T33" fmla="*/ 23 h 33"/>
                  <a:gd name="T34" fmla="*/ 17 w 21"/>
                  <a:gd name="T35" fmla="*/ 27 h 33"/>
                  <a:gd name="T36" fmla="*/ 21 w 21"/>
                  <a:gd name="T37" fmla="*/ 32 h 33"/>
                  <a:gd name="T38" fmla="*/ 21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19" y="27"/>
                    </a:lnTo>
                    <a:lnTo>
                      <a:pt x="17" y="20"/>
                    </a:lnTo>
                    <a:lnTo>
                      <a:pt x="15" y="17"/>
                    </a:lnTo>
                    <a:lnTo>
                      <a:pt x="14" y="14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2" name="Freeform 2810">
                <a:extLst>
                  <a:ext uri="{FF2B5EF4-FFF2-40B4-BE49-F238E27FC236}">
                    <a16:creationId xmlns:a16="http://schemas.microsoft.com/office/drawing/2014/main" id="{8901E639-A328-4C1C-B186-7E97FF78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" cy="2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6 h 6"/>
                  <a:gd name="T4" fmla="*/ 3 w 3"/>
                  <a:gd name="T5" fmla="*/ 2 h 6"/>
                  <a:gd name="T6" fmla="*/ 2 w 3"/>
                  <a:gd name="T7" fmla="*/ 2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6 h 6"/>
                  <a:gd name="T22" fmla="*/ 2 w 3"/>
                  <a:gd name="T23" fmla="*/ 6 h 6"/>
                  <a:gd name="T24" fmla="*/ 2 w 3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3" name="Freeform 2811">
                <a:extLst>
                  <a:ext uri="{FF2B5EF4-FFF2-40B4-BE49-F238E27FC236}">
                    <a16:creationId xmlns:a16="http://schemas.microsoft.com/office/drawing/2014/main" id="{AE0DD0A4-E7C2-405B-BE7B-108FB164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7" cy="2"/>
              </a:xfrm>
              <a:custGeom>
                <a:avLst/>
                <a:gdLst>
                  <a:gd name="T0" fmla="*/ 49 w 50"/>
                  <a:gd name="T1" fmla="*/ 4 h 6"/>
                  <a:gd name="T2" fmla="*/ 50 w 50"/>
                  <a:gd name="T3" fmla="*/ 3 h 6"/>
                  <a:gd name="T4" fmla="*/ 42 w 50"/>
                  <a:gd name="T5" fmla="*/ 1 h 6"/>
                  <a:gd name="T6" fmla="*/ 36 w 50"/>
                  <a:gd name="T7" fmla="*/ 0 h 6"/>
                  <a:gd name="T8" fmla="*/ 29 w 50"/>
                  <a:gd name="T9" fmla="*/ 0 h 6"/>
                  <a:gd name="T10" fmla="*/ 24 w 50"/>
                  <a:gd name="T11" fmla="*/ 0 h 6"/>
                  <a:gd name="T12" fmla="*/ 18 w 50"/>
                  <a:gd name="T13" fmla="*/ 2 h 6"/>
                  <a:gd name="T14" fmla="*/ 12 w 50"/>
                  <a:gd name="T15" fmla="*/ 3 h 6"/>
                  <a:gd name="T16" fmla="*/ 7 w 50"/>
                  <a:gd name="T17" fmla="*/ 4 h 6"/>
                  <a:gd name="T18" fmla="*/ 0 w 50"/>
                  <a:gd name="T19" fmla="*/ 5 h 6"/>
                  <a:gd name="T20" fmla="*/ 0 w 50"/>
                  <a:gd name="T21" fmla="*/ 6 h 6"/>
                  <a:gd name="T22" fmla="*/ 7 w 50"/>
                  <a:gd name="T23" fmla="*/ 6 h 6"/>
                  <a:gd name="T24" fmla="*/ 12 w 50"/>
                  <a:gd name="T25" fmla="*/ 4 h 6"/>
                  <a:gd name="T26" fmla="*/ 18 w 50"/>
                  <a:gd name="T27" fmla="*/ 3 h 6"/>
                  <a:gd name="T28" fmla="*/ 24 w 50"/>
                  <a:gd name="T29" fmla="*/ 2 h 6"/>
                  <a:gd name="T30" fmla="*/ 29 w 50"/>
                  <a:gd name="T31" fmla="*/ 1 h 6"/>
                  <a:gd name="T32" fmla="*/ 36 w 50"/>
                  <a:gd name="T33" fmla="*/ 1 h 6"/>
                  <a:gd name="T34" fmla="*/ 42 w 50"/>
                  <a:gd name="T35" fmla="*/ 2 h 6"/>
                  <a:gd name="T36" fmla="*/ 49 w 50"/>
                  <a:gd name="T37" fmla="*/ 4 h 6"/>
                  <a:gd name="T38" fmla="*/ 50 w 50"/>
                  <a:gd name="T39" fmla="*/ 4 h 6"/>
                  <a:gd name="T40" fmla="*/ 49 w 50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6">
                    <a:moveTo>
                      <a:pt x="49" y="4"/>
                    </a:moveTo>
                    <a:lnTo>
                      <a:pt x="50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6" y="1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4" name="Freeform 2812">
                <a:extLst>
                  <a:ext uri="{FF2B5EF4-FFF2-40B4-BE49-F238E27FC236}">
                    <a16:creationId xmlns:a16="http://schemas.microsoft.com/office/drawing/2014/main" id="{BD10C41B-BF9A-4026-A6A7-A940F1EA8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91"/>
                <a:ext cx="6" cy="13"/>
              </a:xfrm>
              <a:custGeom>
                <a:avLst/>
                <a:gdLst>
                  <a:gd name="T0" fmla="*/ 17 w 18"/>
                  <a:gd name="T1" fmla="*/ 1 h 40"/>
                  <a:gd name="T2" fmla="*/ 17 w 18"/>
                  <a:gd name="T3" fmla="*/ 0 h 40"/>
                  <a:gd name="T4" fmla="*/ 14 w 18"/>
                  <a:gd name="T5" fmla="*/ 4 h 40"/>
                  <a:gd name="T6" fmla="*/ 12 w 18"/>
                  <a:gd name="T7" fmla="*/ 9 h 40"/>
                  <a:gd name="T8" fmla="*/ 10 w 18"/>
                  <a:gd name="T9" fmla="*/ 13 h 40"/>
                  <a:gd name="T10" fmla="*/ 8 w 18"/>
                  <a:gd name="T11" fmla="*/ 18 h 40"/>
                  <a:gd name="T12" fmla="*/ 6 w 18"/>
                  <a:gd name="T13" fmla="*/ 23 h 40"/>
                  <a:gd name="T14" fmla="*/ 3 w 18"/>
                  <a:gd name="T15" fmla="*/ 29 h 40"/>
                  <a:gd name="T16" fmla="*/ 2 w 18"/>
                  <a:gd name="T17" fmla="*/ 34 h 40"/>
                  <a:gd name="T18" fmla="*/ 0 w 18"/>
                  <a:gd name="T19" fmla="*/ 40 h 40"/>
                  <a:gd name="T20" fmla="*/ 2 w 18"/>
                  <a:gd name="T21" fmla="*/ 40 h 40"/>
                  <a:gd name="T22" fmla="*/ 3 w 18"/>
                  <a:gd name="T23" fmla="*/ 34 h 40"/>
                  <a:gd name="T24" fmla="*/ 5 w 18"/>
                  <a:gd name="T25" fmla="*/ 29 h 40"/>
                  <a:gd name="T26" fmla="*/ 7 w 18"/>
                  <a:gd name="T27" fmla="*/ 24 h 40"/>
                  <a:gd name="T28" fmla="*/ 9 w 18"/>
                  <a:gd name="T29" fmla="*/ 19 h 40"/>
                  <a:gd name="T30" fmla="*/ 12 w 18"/>
                  <a:gd name="T31" fmla="*/ 15 h 40"/>
                  <a:gd name="T32" fmla="*/ 14 w 18"/>
                  <a:gd name="T33" fmla="*/ 10 h 40"/>
                  <a:gd name="T34" fmla="*/ 16 w 18"/>
                  <a:gd name="T35" fmla="*/ 5 h 40"/>
                  <a:gd name="T36" fmla="*/ 18 w 18"/>
                  <a:gd name="T37" fmla="*/ 1 h 40"/>
                  <a:gd name="T38" fmla="*/ 18 w 18"/>
                  <a:gd name="T39" fmla="*/ 0 h 40"/>
                  <a:gd name="T40" fmla="*/ 17 w 18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0">
                    <a:moveTo>
                      <a:pt x="17" y="1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5" y="29"/>
                    </a:lnTo>
                    <a:lnTo>
                      <a:pt x="7" y="24"/>
                    </a:lnTo>
                    <a:lnTo>
                      <a:pt x="9" y="19"/>
                    </a:lnTo>
                    <a:lnTo>
                      <a:pt x="12" y="15"/>
                    </a:lnTo>
                    <a:lnTo>
                      <a:pt x="14" y="10"/>
                    </a:lnTo>
                    <a:lnTo>
                      <a:pt x="16" y="5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5" name="Freeform 2813">
                <a:extLst>
                  <a:ext uri="{FF2B5EF4-FFF2-40B4-BE49-F238E27FC236}">
                    <a16:creationId xmlns:a16="http://schemas.microsoft.com/office/drawing/2014/main" id="{DB2F888D-CC29-4E0C-BF6F-92F82859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817"/>
                <a:ext cx="82" cy="52"/>
              </a:xfrm>
              <a:custGeom>
                <a:avLst/>
                <a:gdLst>
                  <a:gd name="T0" fmla="*/ 8 w 244"/>
                  <a:gd name="T1" fmla="*/ 60 h 157"/>
                  <a:gd name="T2" fmla="*/ 26 w 244"/>
                  <a:gd name="T3" fmla="*/ 78 h 157"/>
                  <a:gd name="T4" fmla="*/ 47 w 244"/>
                  <a:gd name="T5" fmla="*/ 99 h 157"/>
                  <a:gd name="T6" fmla="*/ 68 w 244"/>
                  <a:gd name="T7" fmla="*/ 119 h 157"/>
                  <a:gd name="T8" fmla="*/ 89 w 244"/>
                  <a:gd name="T9" fmla="*/ 134 h 157"/>
                  <a:gd name="T10" fmla="*/ 109 w 244"/>
                  <a:gd name="T11" fmla="*/ 145 h 157"/>
                  <a:gd name="T12" fmla="*/ 129 w 244"/>
                  <a:gd name="T13" fmla="*/ 154 h 157"/>
                  <a:gd name="T14" fmla="*/ 147 w 244"/>
                  <a:gd name="T15" fmla="*/ 157 h 157"/>
                  <a:gd name="T16" fmla="*/ 163 w 244"/>
                  <a:gd name="T17" fmla="*/ 155 h 157"/>
                  <a:gd name="T18" fmla="*/ 176 w 244"/>
                  <a:gd name="T19" fmla="*/ 145 h 157"/>
                  <a:gd name="T20" fmla="*/ 188 w 244"/>
                  <a:gd name="T21" fmla="*/ 132 h 157"/>
                  <a:gd name="T22" fmla="*/ 200 w 244"/>
                  <a:gd name="T23" fmla="*/ 119 h 157"/>
                  <a:gd name="T24" fmla="*/ 206 w 244"/>
                  <a:gd name="T25" fmla="*/ 110 h 157"/>
                  <a:gd name="T26" fmla="*/ 212 w 244"/>
                  <a:gd name="T27" fmla="*/ 104 h 157"/>
                  <a:gd name="T28" fmla="*/ 219 w 244"/>
                  <a:gd name="T29" fmla="*/ 97 h 157"/>
                  <a:gd name="T30" fmla="*/ 225 w 244"/>
                  <a:gd name="T31" fmla="*/ 90 h 157"/>
                  <a:gd name="T32" fmla="*/ 232 w 244"/>
                  <a:gd name="T33" fmla="*/ 78 h 157"/>
                  <a:gd name="T34" fmla="*/ 240 w 244"/>
                  <a:gd name="T35" fmla="*/ 55 h 157"/>
                  <a:gd name="T36" fmla="*/ 244 w 244"/>
                  <a:gd name="T37" fmla="*/ 33 h 157"/>
                  <a:gd name="T38" fmla="*/ 241 w 244"/>
                  <a:gd name="T39" fmla="*/ 10 h 157"/>
                  <a:gd name="T40" fmla="*/ 228 w 244"/>
                  <a:gd name="T41" fmla="*/ 0 h 157"/>
                  <a:gd name="T42" fmla="*/ 206 w 244"/>
                  <a:gd name="T43" fmla="*/ 2 h 157"/>
                  <a:gd name="T44" fmla="*/ 185 w 244"/>
                  <a:gd name="T45" fmla="*/ 5 h 157"/>
                  <a:gd name="T46" fmla="*/ 164 w 244"/>
                  <a:gd name="T47" fmla="*/ 8 h 157"/>
                  <a:gd name="T48" fmla="*/ 147 w 244"/>
                  <a:gd name="T49" fmla="*/ 10 h 157"/>
                  <a:gd name="T50" fmla="*/ 131 w 244"/>
                  <a:gd name="T51" fmla="*/ 12 h 157"/>
                  <a:gd name="T52" fmla="*/ 118 w 244"/>
                  <a:gd name="T53" fmla="*/ 17 h 157"/>
                  <a:gd name="T54" fmla="*/ 109 w 244"/>
                  <a:gd name="T55" fmla="*/ 20 h 157"/>
                  <a:gd name="T56" fmla="*/ 93 w 244"/>
                  <a:gd name="T57" fmla="*/ 26 h 157"/>
                  <a:gd name="T58" fmla="*/ 75 w 244"/>
                  <a:gd name="T59" fmla="*/ 33 h 157"/>
                  <a:gd name="T60" fmla="*/ 60 w 244"/>
                  <a:gd name="T61" fmla="*/ 37 h 157"/>
                  <a:gd name="T62" fmla="*/ 43 w 244"/>
                  <a:gd name="T63" fmla="*/ 43 h 157"/>
                  <a:gd name="T64" fmla="*/ 29 w 244"/>
                  <a:gd name="T65" fmla="*/ 47 h 157"/>
                  <a:gd name="T66" fmla="*/ 21 w 244"/>
                  <a:gd name="T67" fmla="*/ 48 h 157"/>
                  <a:gd name="T68" fmla="*/ 10 w 244"/>
                  <a:gd name="T69" fmla="*/ 49 h 157"/>
                  <a:gd name="T70" fmla="*/ 2 w 244"/>
                  <a:gd name="T71" fmla="*/ 5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157">
                    <a:moveTo>
                      <a:pt x="0" y="52"/>
                    </a:moveTo>
                    <a:lnTo>
                      <a:pt x="8" y="60"/>
                    </a:lnTo>
                    <a:lnTo>
                      <a:pt x="16" y="69"/>
                    </a:lnTo>
                    <a:lnTo>
                      <a:pt x="26" y="78"/>
                    </a:lnTo>
                    <a:lnTo>
                      <a:pt x="36" y="89"/>
                    </a:lnTo>
                    <a:lnTo>
                      <a:pt x="47" y="99"/>
                    </a:lnTo>
                    <a:lnTo>
                      <a:pt x="58" y="110"/>
                    </a:lnTo>
                    <a:lnTo>
                      <a:pt x="68" y="119"/>
                    </a:lnTo>
                    <a:lnTo>
                      <a:pt x="80" y="127"/>
                    </a:lnTo>
                    <a:lnTo>
                      <a:pt x="89" y="134"/>
                    </a:lnTo>
                    <a:lnTo>
                      <a:pt x="99" y="139"/>
                    </a:lnTo>
                    <a:lnTo>
                      <a:pt x="109" y="145"/>
                    </a:lnTo>
                    <a:lnTo>
                      <a:pt x="119" y="149"/>
                    </a:lnTo>
                    <a:lnTo>
                      <a:pt x="129" y="154"/>
                    </a:lnTo>
                    <a:lnTo>
                      <a:pt x="138" y="156"/>
                    </a:lnTo>
                    <a:lnTo>
                      <a:pt x="147" y="157"/>
                    </a:lnTo>
                    <a:lnTo>
                      <a:pt x="155" y="157"/>
                    </a:lnTo>
                    <a:lnTo>
                      <a:pt x="163" y="155"/>
                    </a:lnTo>
                    <a:lnTo>
                      <a:pt x="170" y="152"/>
                    </a:lnTo>
                    <a:lnTo>
                      <a:pt x="176" y="145"/>
                    </a:lnTo>
                    <a:lnTo>
                      <a:pt x="184" y="139"/>
                    </a:lnTo>
                    <a:lnTo>
                      <a:pt x="188" y="132"/>
                    </a:lnTo>
                    <a:lnTo>
                      <a:pt x="195" y="126"/>
                    </a:lnTo>
                    <a:lnTo>
                      <a:pt x="200" y="119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8" y="107"/>
                    </a:lnTo>
                    <a:lnTo>
                      <a:pt x="212" y="104"/>
                    </a:lnTo>
                    <a:lnTo>
                      <a:pt x="216" y="100"/>
                    </a:lnTo>
                    <a:lnTo>
                      <a:pt x="219" y="97"/>
                    </a:lnTo>
                    <a:lnTo>
                      <a:pt x="222" y="93"/>
                    </a:lnTo>
                    <a:lnTo>
                      <a:pt x="225" y="90"/>
                    </a:lnTo>
                    <a:lnTo>
                      <a:pt x="226" y="88"/>
                    </a:lnTo>
                    <a:lnTo>
                      <a:pt x="232" y="78"/>
                    </a:lnTo>
                    <a:lnTo>
                      <a:pt x="237" y="67"/>
                    </a:lnTo>
                    <a:lnTo>
                      <a:pt x="240" y="55"/>
                    </a:lnTo>
                    <a:lnTo>
                      <a:pt x="243" y="44"/>
                    </a:lnTo>
                    <a:lnTo>
                      <a:pt x="244" y="33"/>
                    </a:lnTo>
                    <a:lnTo>
                      <a:pt x="244" y="20"/>
                    </a:lnTo>
                    <a:lnTo>
                      <a:pt x="241" y="10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17" y="1"/>
                    </a:lnTo>
                    <a:lnTo>
                      <a:pt x="206" y="2"/>
                    </a:lnTo>
                    <a:lnTo>
                      <a:pt x="195" y="4"/>
                    </a:lnTo>
                    <a:lnTo>
                      <a:pt x="185" y="5"/>
                    </a:lnTo>
                    <a:lnTo>
                      <a:pt x="174" y="7"/>
                    </a:lnTo>
                    <a:lnTo>
                      <a:pt x="164" y="8"/>
                    </a:lnTo>
                    <a:lnTo>
                      <a:pt x="156" y="10"/>
                    </a:lnTo>
                    <a:lnTo>
                      <a:pt x="147" y="10"/>
                    </a:lnTo>
                    <a:lnTo>
                      <a:pt x="139" y="11"/>
                    </a:lnTo>
                    <a:lnTo>
                      <a:pt x="131" y="12"/>
                    </a:lnTo>
                    <a:lnTo>
                      <a:pt x="124" y="15"/>
                    </a:lnTo>
                    <a:lnTo>
                      <a:pt x="118" y="17"/>
                    </a:lnTo>
                    <a:lnTo>
                      <a:pt x="112" y="19"/>
                    </a:lnTo>
                    <a:lnTo>
                      <a:pt x="109" y="20"/>
                    </a:lnTo>
                    <a:lnTo>
                      <a:pt x="104" y="23"/>
                    </a:lnTo>
                    <a:lnTo>
                      <a:pt x="93" y="26"/>
                    </a:lnTo>
                    <a:lnTo>
                      <a:pt x="83" y="30"/>
                    </a:lnTo>
                    <a:lnTo>
                      <a:pt x="75" y="33"/>
                    </a:lnTo>
                    <a:lnTo>
                      <a:pt x="68" y="35"/>
                    </a:lnTo>
                    <a:lnTo>
                      <a:pt x="60" y="37"/>
                    </a:lnTo>
                    <a:lnTo>
                      <a:pt x="53" y="39"/>
                    </a:lnTo>
                    <a:lnTo>
                      <a:pt x="43" y="43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1" y="48"/>
                    </a:lnTo>
                    <a:lnTo>
                      <a:pt x="16" y="49"/>
                    </a:lnTo>
                    <a:lnTo>
                      <a:pt x="10" y="49"/>
                    </a:lnTo>
                    <a:lnTo>
                      <a:pt x="6" y="51"/>
                    </a:lnTo>
                    <a:lnTo>
                      <a:pt x="2" y="5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6" name="Freeform 2814">
                <a:extLst>
                  <a:ext uri="{FF2B5EF4-FFF2-40B4-BE49-F238E27FC236}">
                    <a16:creationId xmlns:a16="http://schemas.microsoft.com/office/drawing/2014/main" id="{E9C796E0-EF22-426F-9957-8AC6542A2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4"/>
                <a:ext cx="27" cy="25"/>
              </a:xfrm>
              <a:custGeom>
                <a:avLst/>
                <a:gdLst>
                  <a:gd name="T0" fmla="*/ 81 w 81"/>
                  <a:gd name="T1" fmla="*/ 75 h 76"/>
                  <a:gd name="T2" fmla="*/ 71 w 81"/>
                  <a:gd name="T3" fmla="*/ 67 h 76"/>
                  <a:gd name="T4" fmla="*/ 60 w 81"/>
                  <a:gd name="T5" fmla="*/ 57 h 76"/>
                  <a:gd name="T6" fmla="*/ 48 w 81"/>
                  <a:gd name="T7" fmla="*/ 47 h 76"/>
                  <a:gd name="T8" fmla="*/ 38 w 81"/>
                  <a:gd name="T9" fmla="*/ 37 h 76"/>
                  <a:gd name="T10" fmla="*/ 28 w 81"/>
                  <a:gd name="T11" fmla="*/ 27 h 76"/>
                  <a:gd name="T12" fmla="*/ 18 w 81"/>
                  <a:gd name="T13" fmla="*/ 18 h 76"/>
                  <a:gd name="T14" fmla="*/ 10 w 81"/>
                  <a:gd name="T15" fmla="*/ 7 h 76"/>
                  <a:gd name="T16" fmla="*/ 2 w 81"/>
                  <a:gd name="T17" fmla="*/ 0 h 76"/>
                  <a:gd name="T18" fmla="*/ 0 w 81"/>
                  <a:gd name="T19" fmla="*/ 1 h 76"/>
                  <a:gd name="T20" fmla="*/ 8 w 81"/>
                  <a:gd name="T21" fmla="*/ 9 h 76"/>
                  <a:gd name="T22" fmla="*/ 17 w 81"/>
                  <a:gd name="T23" fmla="*/ 18 h 76"/>
                  <a:gd name="T24" fmla="*/ 26 w 81"/>
                  <a:gd name="T25" fmla="*/ 28 h 76"/>
                  <a:gd name="T26" fmla="*/ 37 w 81"/>
                  <a:gd name="T27" fmla="*/ 38 h 76"/>
                  <a:gd name="T28" fmla="*/ 47 w 81"/>
                  <a:gd name="T29" fmla="*/ 48 h 76"/>
                  <a:gd name="T30" fmla="*/ 58 w 81"/>
                  <a:gd name="T31" fmla="*/ 59 h 76"/>
                  <a:gd name="T32" fmla="*/ 69 w 81"/>
                  <a:gd name="T33" fmla="*/ 68 h 76"/>
                  <a:gd name="T34" fmla="*/ 80 w 81"/>
                  <a:gd name="T35" fmla="*/ 76 h 76"/>
                  <a:gd name="T36" fmla="*/ 81 w 81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76">
                    <a:moveTo>
                      <a:pt x="81" y="75"/>
                    </a:moveTo>
                    <a:lnTo>
                      <a:pt x="71" y="67"/>
                    </a:lnTo>
                    <a:lnTo>
                      <a:pt x="60" y="57"/>
                    </a:lnTo>
                    <a:lnTo>
                      <a:pt x="48" y="47"/>
                    </a:lnTo>
                    <a:lnTo>
                      <a:pt x="38" y="37"/>
                    </a:lnTo>
                    <a:lnTo>
                      <a:pt x="28" y="27"/>
                    </a:lnTo>
                    <a:lnTo>
                      <a:pt x="18" y="18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7" y="18"/>
                    </a:lnTo>
                    <a:lnTo>
                      <a:pt x="26" y="28"/>
                    </a:lnTo>
                    <a:lnTo>
                      <a:pt x="37" y="38"/>
                    </a:lnTo>
                    <a:lnTo>
                      <a:pt x="47" y="48"/>
                    </a:lnTo>
                    <a:lnTo>
                      <a:pt x="58" y="59"/>
                    </a:lnTo>
                    <a:lnTo>
                      <a:pt x="69" y="68"/>
                    </a:lnTo>
                    <a:lnTo>
                      <a:pt x="80" y="76"/>
                    </a:lnTo>
                    <a:lnTo>
                      <a:pt x="8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7" name="Freeform 2815">
                <a:extLst>
                  <a:ext uri="{FF2B5EF4-FFF2-40B4-BE49-F238E27FC236}">
                    <a16:creationId xmlns:a16="http://schemas.microsoft.com/office/drawing/2014/main" id="{7CEF158E-9356-43E9-82C9-38557A2EB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859"/>
                <a:ext cx="25" cy="10"/>
              </a:xfrm>
              <a:custGeom>
                <a:avLst/>
                <a:gdLst>
                  <a:gd name="T0" fmla="*/ 76 w 76"/>
                  <a:gd name="T1" fmla="*/ 30 h 31"/>
                  <a:gd name="T2" fmla="*/ 68 w 76"/>
                  <a:gd name="T3" fmla="*/ 30 h 31"/>
                  <a:gd name="T4" fmla="*/ 59 w 76"/>
                  <a:gd name="T5" fmla="*/ 29 h 31"/>
                  <a:gd name="T6" fmla="*/ 51 w 76"/>
                  <a:gd name="T7" fmla="*/ 27 h 31"/>
                  <a:gd name="T8" fmla="*/ 41 w 76"/>
                  <a:gd name="T9" fmla="*/ 22 h 31"/>
                  <a:gd name="T10" fmla="*/ 31 w 76"/>
                  <a:gd name="T11" fmla="*/ 17 h 31"/>
                  <a:gd name="T12" fmla="*/ 20 w 76"/>
                  <a:gd name="T13" fmla="*/ 11 h 31"/>
                  <a:gd name="T14" fmla="*/ 11 w 76"/>
                  <a:gd name="T15" fmla="*/ 7 h 31"/>
                  <a:gd name="T16" fmla="*/ 2 w 76"/>
                  <a:gd name="T17" fmla="*/ 0 h 31"/>
                  <a:gd name="T18" fmla="*/ 0 w 76"/>
                  <a:gd name="T19" fmla="*/ 1 h 31"/>
                  <a:gd name="T20" fmla="*/ 10 w 76"/>
                  <a:gd name="T21" fmla="*/ 8 h 31"/>
                  <a:gd name="T22" fmla="*/ 20 w 76"/>
                  <a:gd name="T23" fmla="*/ 13 h 31"/>
                  <a:gd name="T24" fmla="*/ 30 w 76"/>
                  <a:gd name="T25" fmla="*/ 18 h 31"/>
                  <a:gd name="T26" fmla="*/ 39 w 76"/>
                  <a:gd name="T27" fmla="*/ 23 h 31"/>
                  <a:gd name="T28" fmla="*/ 49 w 76"/>
                  <a:gd name="T29" fmla="*/ 27 h 31"/>
                  <a:gd name="T30" fmla="*/ 59 w 76"/>
                  <a:gd name="T31" fmla="*/ 30 h 31"/>
                  <a:gd name="T32" fmla="*/ 68 w 76"/>
                  <a:gd name="T33" fmla="*/ 31 h 31"/>
                  <a:gd name="T34" fmla="*/ 76 w 76"/>
                  <a:gd name="T35" fmla="*/ 31 h 31"/>
                  <a:gd name="T36" fmla="*/ 76 w 76"/>
                  <a:gd name="T3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31">
                    <a:moveTo>
                      <a:pt x="76" y="30"/>
                    </a:moveTo>
                    <a:lnTo>
                      <a:pt x="68" y="30"/>
                    </a:lnTo>
                    <a:lnTo>
                      <a:pt x="59" y="29"/>
                    </a:lnTo>
                    <a:lnTo>
                      <a:pt x="51" y="27"/>
                    </a:lnTo>
                    <a:lnTo>
                      <a:pt x="41" y="22"/>
                    </a:lnTo>
                    <a:lnTo>
                      <a:pt x="31" y="17"/>
                    </a:lnTo>
                    <a:lnTo>
                      <a:pt x="20" y="11"/>
                    </a:lnTo>
                    <a:lnTo>
                      <a:pt x="11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0" y="8"/>
                    </a:lnTo>
                    <a:lnTo>
                      <a:pt x="20" y="13"/>
                    </a:lnTo>
                    <a:lnTo>
                      <a:pt x="30" y="18"/>
                    </a:lnTo>
                    <a:lnTo>
                      <a:pt x="39" y="23"/>
                    </a:lnTo>
                    <a:lnTo>
                      <a:pt x="49" y="27"/>
                    </a:lnTo>
                    <a:lnTo>
                      <a:pt x="59" y="30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8" name="Freeform 2816">
                <a:extLst>
                  <a:ext uri="{FF2B5EF4-FFF2-40B4-BE49-F238E27FC236}">
                    <a16:creationId xmlns:a16="http://schemas.microsoft.com/office/drawing/2014/main" id="{3FC6CF55-B3D1-4CDE-89C6-05E603D9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54"/>
                <a:ext cx="16" cy="15"/>
              </a:xfrm>
              <a:custGeom>
                <a:avLst/>
                <a:gdLst>
                  <a:gd name="T0" fmla="*/ 49 w 50"/>
                  <a:gd name="T1" fmla="*/ 0 h 46"/>
                  <a:gd name="T2" fmla="*/ 44 w 50"/>
                  <a:gd name="T3" fmla="*/ 6 h 46"/>
                  <a:gd name="T4" fmla="*/ 39 w 50"/>
                  <a:gd name="T5" fmla="*/ 13 h 46"/>
                  <a:gd name="T6" fmla="*/ 32 w 50"/>
                  <a:gd name="T7" fmla="*/ 19 h 46"/>
                  <a:gd name="T8" fmla="*/ 28 w 50"/>
                  <a:gd name="T9" fmla="*/ 26 h 46"/>
                  <a:gd name="T10" fmla="*/ 21 w 50"/>
                  <a:gd name="T11" fmla="*/ 32 h 46"/>
                  <a:gd name="T12" fmla="*/ 14 w 50"/>
                  <a:gd name="T13" fmla="*/ 38 h 46"/>
                  <a:gd name="T14" fmla="*/ 7 w 50"/>
                  <a:gd name="T15" fmla="*/ 42 h 46"/>
                  <a:gd name="T16" fmla="*/ 0 w 50"/>
                  <a:gd name="T17" fmla="*/ 44 h 46"/>
                  <a:gd name="T18" fmla="*/ 0 w 50"/>
                  <a:gd name="T19" fmla="*/ 46 h 46"/>
                  <a:gd name="T20" fmla="*/ 8 w 50"/>
                  <a:gd name="T21" fmla="*/ 43 h 46"/>
                  <a:gd name="T22" fmla="*/ 16 w 50"/>
                  <a:gd name="T23" fmla="*/ 40 h 46"/>
                  <a:gd name="T24" fmla="*/ 22 w 50"/>
                  <a:gd name="T25" fmla="*/ 34 h 46"/>
                  <a:gd name="T26" fmla="*/ 29 w 50"/>
                  <a:gd name="T27" fmla="*/ 27 h 46"/>
                  <a:gd name="T28" fmla="*/ 35 w 50"/>
                  <a:gd name="T29" fmla="*/ 20 h 46"/>
                  <a:gd name="T30" fmla="*/ 40 w 50"/>
                  <a:gd name="T31" fmla="*/ 14 h 46"/>
                  <a:gd name="T32" fmla="*/ 46 w 50"/>
                  <a:gd name="T33" fmla="*/ 7 h 46"/>
                  <a:gd name="T34" fmla="*/ 50 w 50"/>
                  <a:gd name="T35" fmla="*/ 1 h 46"/>
                  <a:gd name="T36" fmla="*/ 49 w 50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6">
                    <a:moveTo>
                      <a:pt x="49" y="0"/>
                    </a:moveTo>
                    <a:lnTo>
                      <a:pt x="44" y="6"/>
                    </a:lnTo>
                    <a:lnTo>
                      <a:pt x="39" y="13"/>
                    </a:lnTo>
                    <a:lnTo>
                      <a:pt x="32" y="19"/>
                    </a:lnTo>
                    <a:lnTo>
                      <a:pt x="28" y="26"/>
                    </a:lnTo>
                    <a:lnTo>
                      <a:pt x="21" y="32"/>
                    </a:lnTo>
                    <a:lnTo>
                      <a:pt x="14" y="38"/>
                    </a:lnTo>
                    <a:lnTo>
                      <a:pt x="7" y="42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8" y="43"/>
                    </a:lnTo>
                    <a:lnTo>
                      <a:pt x="16" y="40"/>
                    </a:lnTo>
                    <a:lnTo>
                      <a:pt x="22" y="34"/>
                    </a:lnTo>
                    <a:lnTo>
                      <a:pt x="29" y="27"/>
                    </a:lnTo>
                    <a:lnTo>
                      <a:pt x="35" y="20"/>
                    </a:lnTo>
                    <a:lnTo>
                      <a:pt x="40" y="14"/>
                    </a:lnTo>
                    <a:lnTo>
                      <a:pt x="46" y="7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9" name="Freeform 2817">
                <a:extLst>
                  <a:ext uri="{FF2B5EF4-FFF2-40B4-BE49-F238E27FC236}">
                    <a16:creationId xmlns:a16="http://schemas.microsoft.com/office/drawing/2014/main" id="{D2E7B12F-A5A5-4245-AC47-8318923E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846"/>
                <a:ext cx="8" cy="8"/>
              </a:xfrm>
              <a:custGeom>
                <a:avLst/>
                <a:gdLst>
                  <a:gd name="T0" fmla="*/ 23 w 24"/>
                  <a:gd name="T1" fmla="*/ 0 h 26"/>
                  <a:gd name="T2" fmla="*/ 20 w 24"/>
                  <a:gd name="T3" fmla="*/ 2 h 26"/>
                  <a:gd name="T4" fmla="*/ 17 w 24"/>
                  <a:gd name="T5" fmla="*/ 5 h 26"/>
                  <a:gd name="T6" fmla="*/ 14 w 24"/>
                  <a:gd name="T7" fmla="*/ 8 h 26"/>
                  <a:gd name="T8" fmla="*/ 11 w 24"/>
                  <a:gd name="T9" fmla="*/ 12 h 26"/>
                  <a:gd name="T10" fmla="*/ 8 w 24"/>
                  <a:gd name="T11" fmla="*/ 16 h 26"/>
                  <a:gd name="T12" fmla="*/ 5 w 24"/>
                  <a:gd name="T13" fmla="*/ 19 h 26"/>
                  <a:gd name="T14" fmla="*/ 1 w 24"/>
                  <a:gd name="T15" fmla="*/ 22 h 26"/>
                  <a:gd name="T16" fmla="*/ 0 w 24"/>
                  <a:gd name="T17" fmla="*/ 24 h 26"/>
                  <a:gd name="T18" fmla="*/ 1 w 24"/>
                  <a:gd name="T19" fmla="*/ 26 h 26"/>
                  <a:gd name="T20" fmla="*/ 3 w 24"/>
                  <a:gd name="T21" fmla="*/ 23 h 26"/>
                  <a:gd name="T22" fmla="*/ 6 w 24"/>
                  <a:gd name="T23" fmla="*/ 21 h 26"/>
                  <a:gd name="T24" fmla="*/ 9 w 24"/>
                  <a:gd name="T25" fmla="*/ 17 h 26"/>
                  <a:gd name="T26" fmla="*/ 12 w 24"/>
                  <a:gd name="T27" fmla="*/ 13 h 26"/>
                  <a:gd name="T28" fmla="*/ 16 w 24"/>
                  <a:gd name="T29" fmla="*/ 10 h 26"/>
                  <a:gd name="T30" fmla="*/ 18 w 24"/>
                  <a:gd name="T31" fmla="*/ 6 h 26"/>
                  <a:gd name="T32" fmla="*/ 21 w 24"/>
                  <a:gd name="T33" fmla="*/ 3 h 26"/>
                  <a:gd name="T34" fmla="*/ 24 w 24"/>
                  <a:gd name="T35" fmla="*/ 1 h 26"/>
                  <a:gd name="T36" fmla="*/ 23 w 24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6">
                    <a:moveTo>
                      <a:pt x="23" y="0"/>
                    </a:moveTo>
                    <a:lnTo>
                      <a:pt x="20" y="2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8" y="16"/>
                    </a:lnTo>
                    <a:lnTo>
                      <a:pt x="5" y="19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3" y="23"/>
                    </a:lnTo>
                    <a:lnTo>
                      <a:pt x="6" y="21"/>
                    </a:lnTo>
                    <a:lnTo>
                      <a:pt x="9" y="17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0" name="Freeform 2818">
                <a:extLst>
                  <a:ext uri="{FF2B5EF4-FFF2-40B4-BE49-F238E27FC236}">
                    <a16:creationId xmlns:a16="http://schemas.microsoft.com/office/drawing/2014/main" id="{F879FC6C-8C5B-47E9-AE0E-960FADE7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816"/>
                <a:ext cx="7" cy="30"/>
              </a:xfrm>
              <a:custGeom>
                <a:avLst/>
                <a:gdLst>
                  <a:gd name="T0" fmla="*/ 10 w 19"/>
                  <a:gd name="T1" fmla="*/ 2 h 89"/>
                  <a:gd name="T2" fmla="*/ 9 w 19"/>
                  <a:gd name="T3" fmla="*/ 2 h 89"/>
                  <a:gd name="T4" fmla="*/ 13 w 19"/>
                  <a:gd name="T5" fmla="*/ 11 h 89"/>
                  <a:gd name="T6" fmla="*/ 16 w 19"/>
                  <a:gd name="T7" fmla="*/ 21 h 89"/>
                  <a:gd name="T8" fmla="*/ 16 w 19"/>
                  <a:gd name="T9" fmla="*/ 34 h 89"/>
                  <a:gd name="T10" fmla="*/ 15 w 19"/>
                  <a:gd name="T11" fmla="*/ 45 h 89"/>
                  <a:gd name="T12" fmla="*/ 12 w 19"/>
                  <a:gd name="T13" fmla="*/ 56 h 89"/>
                  <a:gd name="T14" fmla="*/ 9 w 19"/>
                  <a:gd name="T15" fmla="*/ 67 h 89"/>
                  <a:gd name="T16" fmla="*/ 4 w 19"/>
                  <a:gd name="T17" fmla="*/ 77 h 89"/>
                  <a:gd name="T18" fmla="*/ 0 w 19"/>
                  <a:gd name="T19" fmla="*/ 88 h 89"/>
                  <a:gd name="T20" fmla="*/ 1 w 19"/>
                  <a:gd name="T21" fmla="*/ 89 h 89"/>
                  <a:gd name="T22" fmla="*/ 5 w 19"/>
                  <a:gd name="T23" fmla="*/ 79 h 89"/>
                  <a:gd name="T24" fmla="*/ 10 w 19"/>
                  <a:gd name="T25" fmla="*/ 67 h 89"/>
                  <a:gd name="T26" fmla="*/ 13 w 19"/>
                  <a:gd name="T27" fmla="*/ 56 h 89"/>
                  <a:gd name="T28" fmla="*/ 16 w 19"/>
                  <a:gd name="T29" fmla="*/ 45 h 89"/>
                  <a:gd name="T30" fmla="*/ 19 w 19"/>
                  <a:gd name="T31" fmla="*/ 34 h 89"/>
                  <a:gd name="T32" fmla="*/ 19 w 19"/>
                  <a:gd name="T33" fmla="*/ 21 h 89"/>
                  <a:gd name="T34" fmla="*/ 15 w 19"/>
                  <a:gd name="T35" fmla="*/ 11 h 89"/>
                  <a:gd name="T36" fmla="*/ 10 w 19"/>
                  <a:gd name="T37" fmla="*/ 1 h 89"/>
                  <a:gd name="T38" fmla="*/ 10 w 19"/>
                  <a:gd name="T39" fmla="*/ 0 h 89"/>
                  <a:gd name="T40" fmla="*/ 10 w 19"/>
                  <a:gd name="T41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89">
                    <a:moveTo>
                      <a:pt x="10" y="2"/>
                    </a:moveTo>
                    <a:lnTo>
                      <a:pt x="9" y="2"/>
                    </a:lnTo>
                    <a:lnTo>
                      <a:pt x="13" y="11"/>
                    </a:lnTo>
                    <a:lnTo>
                      <a:pt x="16" y="21"/>
                    </a:lnTo>
                    <a:lnTo>
                      <a:pt x="16" y="34"/>
                    </a:lnTo>
                    <a:lnTo>
                      <a:pt x="15" y="45"/>
                    </a:lnTo>
                    <a:lnTo>
                      <a:pt x="12" y="56"/>
                    </a:lnTo>
                    <a:lnTo>
                      <a:pt x="9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1" y="89"/>
                    </a:lnTo>
                    <a:lnTo>
                      <a:pt x="5" y="79"/>
                    </a:lnTo>
                    <a:lnTo>
                      <a:pt x="10" y="67"/>
                    </a:lnTo>
                    <a:lnTo>
                      <a:pt x="13" y="56"/>
                    </a:lnTo>
                    <a:lnTo>
                      <a:pt x="16" y="45"/>
                    </a:lnTo>
                    <a:lnTo>
                      <a:pt x="19" y="34"/>
                    </a:lnTo>
                    <a:lnTo>
                      <a:pt x="19" y="21"/>
                    </a:lnTo>
                    <a:lnTo>
                      <a:pt x="15" y="1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1" name="Freeform 2819">
                <a:extLst>
                  <a:ext uri="{FF2B5EF4-FFF2-40B4-BE49-F238E27FC236}">
                    <a16:creationId xmlns:a16="http://schemas.microsoft.com/office/drawing/2014/main" id="{83A26EDE-170D-47CF-8A15-70E52BB7A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16"/>
                <a:ext cx="27" cy="4"/>
              </a:xfrm>
              <a:custGeom>
                <a:avLst/>
                <a:gdLst>
                  <a:gd name="T0" fmla="*/ 0 w 81"/>
                  <a:gd name="T1" fmla="*/ 11 h 11"/>
                  <a:gd name="T2" fmla="*/ 8 w 81"/>
                  <a:gd name="T3" fmla="*/ 10 h 11"/>
                  <a:gd name="T4" fmla="*/ 18 w 81"/>
                  <a:gd name="T5" fmla="*/ 9 h 11"/>
                  <a:gd name="T6" fmla="*/ 29 w 81"/>
                  <a:gd name="T7" fmla="*/ 7 h 11"/>
                  <a:gd name="T8" fmla="*/ 40 w 81"/>
                  <a:gd name="T9" fmla="*/ 5 h 11"/>
                  <a:gd name="T10" fmla="*/ 50 w 81"/>
                  <a:gd name="T11" fmla="*/ 3 h 11"/>
                  <a:gd name="T12" fmla="*/ 63 w 81"/>
                  <a:gd name="T13" fmla="*/ 2 h 11"/>
                  <a:gd name="T14" fmla="*/ 72 w 81"/>
                  <a:gd name="T15" fmla="*/ 2 h 11"/>
                  <a:gd name="T16" fmla="*/ 81 w 81"/>
                  <a:gd name="T17" fmla="*/ 2 h 11"/>
                  <a:gd name="T18" fmla="*/ 81 w 81"/>
                  <a:gd name="T19" fmla="*/ 0 h 11"/>
                  <a:gd name="T20" fmla="*/ 72 w 81"/>
                  <a:gd name="T21" fmla="*/ 0 h 11"/>
                  <a:gd name="T22" fmla="*/ 63 w 81"/>
                  <a:gd name="T23" fmla="*/ 1 h 11"/>
                  <a:gd name="T24" fmla="*/ 50 w 81"/>
                  <a:gd name="T25" fmla="*/ 2 h 11"/>
                  <a:gd name="T26" fmla="*/ 40 w 81"/>
                  <a:gd name="T27" fmla="*/ 3 h 11"/>
                  <a:gd name="T28" fmla="*/ 29 w 81"/>
                  <a:gd name="T29" fmla="*/ 5 h 11"/>
                  <a:gd name="T30" fmla="*/ 18 w 81"/>
                  <a:gd name="T31" fmla="*/ 7 h 11"/>
                  <a:gd name="T32" fmla="*/ 8 w 81"/>
                  <a:gd name="T33" fmla="*/ 9 h 11"/>
                  <a:gd name="T34" fmla="*/ 0 w 81"/>
                  <a:gd name="T35" fmla="*/ 10 h 11"/>
                  <a:gd name="T36" fmla="*/ 0 w 8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1">
                    <a:moveTo>
                      <a:pt x="0" y="11"/>
                    </a:moveTo>
                    <a:lnTo>
                      <a:pt x="8" y="10"/>
                    </a:lnTo>
                    <a:lnTo>
                      <a:pt x="18" y="9"/>
                    </a:lnTo>
                    <a:lnTo>
                      <a:pt x="29" y="7"/>
                    </a:lnTo>
                    <a:lnTo>
                      <a:pt x="40" y="5"/>
                    </a:lnTo>
                    <a:lnTo>
                      <a:pt x="50" y="3"/>
                    </a:lnTo>
                    <a:lnTo>
                      <a:pt x="63" y="2"/>
                    </a:lnTo>
                    <a:lnTo>
                      <a:pt x="7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3" y="1"/>
                    </a:lnTo>
                    <a:lnTo>
                      <a:pt x="50" y="2"/>
                    </a:lnTo>
                    <a:lnTo>
                      <a:pt x="40" y="3"/>
                    </a:lnTo>
                    <a:lnTo>
                      <a:pt x="29" y="5"/>
                    </a:lnTo>
                    <a:lnTo>
                      <a:pt x="18" y="7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2" name="Freeform 2820">
                <a:extLst>
                  <a:ext uri="{FF2B5EF4-FFF2-40B4-BE49-F238E27FC236}">
                    <a16:creationId xmlns:a16="http://schemas.microsoft.com/office/drawing/2014/main" id="{E656CA5A-474A-401A-A810-EF0205D97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820"/>
                <a:ext cx="17" cy="4"/>
              </a:xfrm>
              <a:custGeom>
                <a:avLst/>
                <a:gdLst>
                  <a:gd name="T0" fmla="*/ 2 w 52"/>
                  <a:gd name="T1" fmla="*/ 14 h 14"/>
                  <a:gd name="T2" fmla="*/ 6 w 52"/>
                  <a:gd name="T3" fmla="*/ 12 h 14"/>
                  <a:gd name="T4" fmla="*/ 10 w 52"/>
                  <a:gd name="T5" fmla="*/ 11 h 14"/>
                  <a:gd name="T6" fmla="*/ 16 w 52"/>
                  <a:gd name="T7" fmla="*/ 9 h 14"/>
                  <a:gd name="T8" fmla="*/ 22 w 52"/>
                  <a:gd name="T9" fmla="*/ 7 h 14"/>
                  <a:gd name="T10" fmla="*/ 27 w 52"/>
                  <a:gd name="T11" fmla="*/ 5 h 14"/>
                  <a:gd name="T12" fmla="*/ 36 w 52"/>
                  <a:gd name="T13" fmla="*/ 3 h 14"/>
                  <a:gd name="T14" fmla="*/ 44 w 52"/>
                  <a:gd name="T15" fmla="*/ 2 h 14"/>
                  <a:gd name="T16" fmla="*/ 52 w 52"/>
                  <a:gd name="T17" fmla="*/ 2 h 14"/>
                  <a:gd name="T18" fmla="*/ 52 w 52"/>
                  <a:gd name="T19" fmla="*/ 0 h 14"/>
                  <a:gd name="T20" fmla="*/ 44 w 52"/>
                  <a:gd name="T21" fmla="*/ 1 h 14"/>
                  <a:gd name="T22" fmla="*/ 36 w 52"/>
                  <a:gd name="T23" fmla="*/ 2 h 14"/>
                  <a:gd name="T24" fmla="*/ 27 w 52"/>
                  <a:gd name="T25" fmla="*/ 3 h 14"/>
                  <a:gd name="T26" fmla="*/ 22 w 52"/>
                  <a:gd name="T27" fmla="*/ 6 h 14"/>
                  <a:gd name="T28" fmla="*/ 14 w 52"/>
                  <a:gd name="T29" fmla="*/ 8 h 14"/>
                  <a:gd name="T30" fmla="*/ 8 w 52"/>
                  <a:gd name="T31" fmla="*/ 10 h 14"/>
                  <a:gd name="T32" fmla="*/ 5 w 52"/>
                  <a:gd name="T33" fmla="*/ 12 h 14"/>
                  <a:gd name="T34" fmla="*/ 0 w 52"/>
                  <a:gd name="T35" fmla="*/ 12 h 14"/>
                  <a:gd name="T36" fmla="*/ 2 w 52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4">
                    <a:moveTo>
                      <a:pt x="2" y="14"/>
                    </a:moveTo>
                    <a:lnTo>
                      <a:pt x="6" y="12"/>
                    </a:lnTo>
                    <a:lnTo>
                      <a:pt x="10" y="11"/>
                    </a:lnTo>
                    <a:lnTo>
                      <a:pt x="16" y="9"/>
                    </a:lnTo>
                    <a:lnTo>
                      <a:pt x="22" y="7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4" y="8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3" name="Freeform 2821">
                <a:extLst>
                  <a:ext uri="{FF2B5EF4-FFF2-40B4-BE49-F238E27FC236}">
                    <a16:creationId xmlns:a16="http://schemas.microsoft.com/office/drawing/2014/main" id="{356521D3-8588-43C3-9C15-5E69E843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823"/>
                <a:ext cx="24" cy="9"/>
              </a:xfrm>
              <a:custGeom>
                <a:avLst/>
                <a:gdLst>
                  <a:gd name="T0" fmla="*/ 0 w 72"/>
                  <a:gd name="T1" fmla="*/ 27 h 27"/>
                  <a:gd name="T2" fmla="*/ 12 w 72"/>
                  <a:gd name="T3" fmla="*/ 23 h 27"/>
                  <a:gd name="T4" fmla="*/ 21 w 72"/>
                  <a:gd name="T5" fmla="*/ 19 h 27"/>
                  <a:gd name="T6" fmla="*/ 29 w 72"/>
                  <a:gd name="T7" fmla="*/ 17 h 27"/>
                  <a:gd name="T8" fmla="*/ 37 w 72"/>
                  <a:gd name="T9" fmla="*/ 15 h 27"/>
                  <a:gd name="T10" fmla="*/ 43 w 72"/>
                  <a:gd name="T11" fmla="*/ 13 h 27"/>
                  <a:gd name="T12" fmla="*/ 51 w 72"/>
                  <a:gd name="T13" fmla="*/ 9 h 27"/>
                  <a:gd name="T14" fmla="*/ 61 w 72"/>
                  <a:gd name="T15" fmla="*/ 7 h 27"/>
                  <a:gd name="T16" fmla="*/ 72 w 72"/>
                  <a:gd name="T17" fmla="*/ 3 h 27"/>
                  <a:gd name="T18" fmla="*/ 71 w 72"/>
                  <a:gd name="T19" fmla="*/ 0 h 27"/>
                  <a:gd name="T20" fmla="*/ 60 w 72"/>
                  <a:gd name="T21" fmla="*/ 5 h 27"/>
                  <a:gd name="T22" fmla="*/ 50 w 72"/>
                  <a:gd name="T23" fmla="*/ 9 h 27"/>
                  <a:gd name="T24" fmla="*/ 42 w 72"/>
                  <a:gd name="T25" fmla="*/ 12 h 27"/>
                  <a:gd name="T26" fmla="*/ 35 w 72"/>
                  <a:gd name="T27" fmla="*/ 14 h 27"/>
                  <a:gd name="T28" fmla="*/ 29 w 72"/>
                  <a:gd name="T29" fmla="*/ 16 h 27"/>
                  <a:gd name="T30" fmla="*/ 20 w 72"/>
                  <a:gd name="T31" fmla="*/ 19 h 27"/>
                  <a:gd name="T32" fmla="*/ 10 w 72"/>
                  <a:gd name="T33" fmla="*/ 22 h 27"/>
                  <a:gd name="T34" fmla="*/ 0 w 72"/>
                  <a:gd name="T35" fmla="*/ 25 h 27"/>
                  <a:gd name="T36" fmla="*/ 0 w 72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27">
                    <a:moveTo>
                      <a:pt x="0" y="27"/>
                    </a:moveTo>
                    <a:lnTo>
                      <a:pt x="12" y="23"/>
                    </a:lnTo>
                    <a:lnTo>
                      <a:pt x="21" y="19"/>
                    </a:lnTo>
                    <a:lnTo>
                      <a:pt x="29" y="17"/>
                    </a:lnTo>
                    <a:lnTo>
                      <a:pt x="37" y="15"/>
                    </a:lnTo>
                    <a:lnTo>
                      <a:pt x="43" y="13"/>
                    </a:lnTo>
                    <a:lnTo>
                      <a:pt x="51" y="9"/>
                    </a:lnTo>
                    <a:lnTo>
                      <a:pt x="61" y="7"/>
                    </a:lnTo>
                    <a:lnTo>
                      <a:pt x="72" y="3"/>
                    </a:lnTo>
                    <a:lnTo>
                      <a:pt x="71" y="0"/>
                    </a:lnTo>
                    <a:lnTo>
                      <a:pt x="60" y="5"/>
                    </a:lnTo>
                    <a:lnTo>
                      <a:pt x="50" y="9"/>
                    </a:lnTo>
                    <a:lnTo>
                      <a:pt x="42" y="12"/>
                    </a:lnTo>
                    <a:lnTo>
                      <a:pt x="35" y="14"/>
                    </a:lnTo>
                    <a:lnTo>
                      <a:pt x="29" y="16"/>
                    </a:lnTo>
                    <a:lnTo>
                      <a:pt x="20" y="19"/>
                    </a:lnTo>
                    <a:lnTo>
                      <a:pt x="10" y="22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4" name="Freeform 2822">
                <a:extLst>
                  <a:ext uri="{FF2B5EF4-FFF2-40B4-BE49-F238E27FC236}">
                    <a16:creationId xmlns:a16="http://schemas.microsoft.com/office/drawing/2014/main" id="{FE2F331B-39CF-44B9-A69A-97B4E93CC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2"/>
                <a:ext cx="11" cy="2"/>
              </a:xfrm>
              <a:custGeom>
                <a:avLst/>
                <a:gdLst>
                  <a:gd name="T0" fmla="*/ 1 w 32"/>
                  <a:gd name="T1" fmla="*/ 6 h 7"/>
                  <a:gd name="T2" fmla="*/ 1 w 32"/>
                  <a:gd name="T3" fmla="*/ 7 h 7"/>
                  <a:gd name="T4" fmla="*/ 4 w 32"/>
                  <a:gd name="T5" fmla="*/ 7 h 7"/>
                  <a:gd name="T6" fmla="*/ 6 w 32"/>
                  <a:gd name="T7" fmla="*/ 6 h 7"/>
                  <a:gd name="T8" fmla="*/ 11 w 32"/>
                  <a:gd name="T9" fmla="*/ 4 h 7"/>
                  <a:gd name="T10" fmla="*/ 16 w 32"/>
                  <a:gd name="T11" fmla="*/ 4 h 7"/>
                  <a:gd name="T12" fmla="*/ 21 w 32"/>
                  <a:gd name="T13" fmla="*/ 3 h 7"/>
                  <a:gd name="T14" fmla="*/ 26 w 32"/>
                  <a:gd name="T15" fmla="*/ 2 h 7"/>
                  <a:gd name="T16" fmla="*/ 29 w 32"/>
                  <a:gd name="T17" fmla="*/ 2 h 7"/>
                  <a:gd name="T18" fmla="*/ 32 w 32"/>
                  <a:gd name="T19" fmla="*/ 2 h 7"/>
                  <a:gd name="T20" fmla="*/ 32 w 32"/>
                  <a:gd name="T21" fmla="*/ 0 h 7"/>
                  <a:gd name="T22" fmla="*/ 29 w 32"/>
                  <a:gd name="T23" fmla="*/ 1 h 7"/>
                  <a:gd name="T24" fmla="*/ 26 w 32"/>
                  <a:gd name="T25" fmla="*/ 1 h 7"/>
                  <a:gd name="T26" fmla="*/ 21 w 32"/>
                  <a:gd name="T27" fmla="*/ 2 h 7"/>
                  <a:gd name="T28" fmla="*/ 16 w 32"/>
                  <a:gd name="T29" fmla="*/ 3 h 7"/>
                  <a:gd name="T30" fmla="*/ 11 w 32"/>
                  <a:gd name="T31" fmla="*/ 3 h 7"/>
                  <a:gd name="T32" fmla="*/ 6 w 32"/>
                  <a:gd name="T33" fmla="*/ 4 h 7"/>
                  <a:gd name="T34" fmla="*/ 4 w 32"/>
                  <a:gd name="T35" fmla="*/ 4 h 7"/>
                  <a:gd name="T36" fmla="*/ 0 w 32"/>
                  <a:gd name="T37" fmla="*/ 6 h 7"/>
                  <a:gd name="T38" fmla="*/ 0 w 32"/>
                  <a:gd name="T39" fmla="*/ 7 h 7"/>
                  <a:gd name="T40" fmla="*/ 1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1" y="6"/>
                    </a:move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21" y="3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6" y="1"/>
                    </a:lnTo>
                    <a:lnTo>
                      <a:pt x="21" y="2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5" name="Freeform 2823">
                <a:extLst>
                  <a:ext uri="{FF2B5EF4-FFF2-40B4-BE49-F238E27FC236}">
                    <a16:creationId xmlns:a16="http://schemas.microsoft.com/office/drawing/2014/main" id="{D5DA6659-950D-4886-9BD1-5B22A9B51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728"/>
                <a:ext cx="14" cy="7"/>
              </a:xfrm>
              <a:custGeom>
                <a:avLst/>
                <a:gdLst>
                  <a:gd name="T0" fmla="*/ 34 w 41"/>
                  <a:gd name="T1" fmla="*/ 2 h 23"/>
                  <a:gd name="T2" fmla="*/ 28 w 41"/>
                  <a:gd name="T3" fmla="*/ 1 h 23"/>
                  <a:gd name="T4" fmla="*/ 22 w 41"/>
                  <a:gd name="T5" fmla="*/ 0 h 23"/>
                  <a:gd name="T6" fmla="*/ 18 w 41"/>
                  <a:gd name="T7" fmla="*/ 0 h 23"/>
                  <a:gd name="T8" fmla="*/ 15 w 41"/>
                  <a:gd name="T9" fmla="*/ 0 h 23"/>
                  <a:gd name="T10" fmla="*/ 12 w 41"/>
                  <a:gd name="T11" fmla="*/ 1 h 23"/>
                  <a:gd name="T12" fmla="*/ 9 w 41"/>
                  <a:gd name="T13" fmla="*/ 2 h 23"/>
                  <a:gd name="T14" fmla="*/ 8 w 41"/>
                  <a:gd name="T15" fmla="*/ 4 h 23"/>
                  <a:gd name="T16" fmla="*/ 5 w 41"/>
                  <a:gd name="T17" fmla="*/ 5 h 23"/>
                  <a:gd name="T18" fmla="*/ 1 w 41"/>
                  <a:gd name="T19" fmla="*/ 9 h 23"/>
                  <a:gd name="T20" fmla="*/ 0 w 41"/>
                  <a:gd name="T21" fmla="*/ 13 h 23"/>
                  <a:gd name="T22" fmla="*/ 1 w 41"/>
                  <a:gd name="T23" fmla="*/ 17 h 23"/>
                  <a:gd name="T24" fmla="*/ 5 w 41"/>
                  <a:gd name="T25" fmla="*/ 20 h 23"/>
                  <a:gd name="T26" fmla="*/ 8 w 41"/>
                  <a:gd name="T27" fmla="*/ 20 h 23"/>
                  <a:gd name="T28" fmla="*/ 12 w 41"/>
                  <a:gd name="T29" fmla="*/ 21 h 23"/>
                  <a:gd name="T30" fmla="*/ 15 w 41"/>
                  <a:gd name="T31" fmla="*/ 23 h 23"/>
                  <a:gd name="T32" fmla="*/ 18 w 41"/>
                  <a:gd name="T33" fmla="*/ 23 h 23"/>
                  <a:gd name="T34" fmla="*/ 22 w 41"/>
                  <a:gd name="T35" fmla="*/ 23 h 23"/>
                  <a:gd name="T36" fmla="*/ 26 w 41"/>
                  <a:gd name="T37" fmla="*/ 23 h 23"/>
                  <a:gd name="T38" fmla="*/ 31 w 41"/>
                  <a:gd name="T39" fmla="*/ 23 h 23"/>
                  <a:gd name="T40" fmla="*/ 37 w 41"/>
                  <a:gd name="T41" fmla="*/ 20 h 23"/>
                  <a:gd name="T42" fmla="*/ 40 w 41"/>
                  <a:gd name="T43" fmla="*/ 18 h 23"/>
                  <a:gd name="T44" fmla="*/ 41 w 41"/>
                  <a:gd name="T45" fmla="*/ 11 h 23"/>
                  <a:gd name="T46" fmla="*/ 40 w 41"/>
                  <a:gd name="T47" fmla="*/ 6 h 23"/>
                  <a:gd name="T48" fmla="*/ 34 w 41"/>
                  <a:gd name="T4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23">
                    <a:moveTo>
                      <a:pt x="34" y="2"/>
                    </a:move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8" y="23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1" y="23"/>
                    </a:lnTo>
                    <a:lnTo>
                      <a:pt x="37" y="20"/>
                    </a:lnTo>
                    <a:lnTo>
                      <a:pt x="40" y="18"/>
                    </a:lnTo>
                    <a:lnTo>
                      <a:pt x="41" y="11"/>
                    </a:lnTo>
                    <a:lnTo>
                      <a:pt x="40" y="6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6" name="Freeform 2824">
                <a:extLst>
                  <a:ext uri="{FF2B5EF4-FFF2-40B4-BE49-F238E27FC236}">
                    <a16:creationId xmlns:a16="http://schemas.microsoft.com/office/drawing/2014/main" id="{F938C291-3E8B-489C-A702-947B77492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14" cy="7"/>
              </a:xfrm>
              <a:custGeom>
                <a:avLst/>
                <a:gdLst>
                  <a:gd name="T0" fmla="*/ 20 w 43"/>
                  <a:gd name="T1" fmla="*/ 0 h 21"/>
                  <a:gd name="T2" fmla="*/ 13 w 43"/>
                  <a:gd name="T3" fmla="*/ 1 h 21"/>
                  <a:gd name="T4" fmla="*/ 7 w 43"/>
                  <a:gd name="T5" fmla="*/ 3 h 21"/>
                  <a:gd name="T6" fmla="*/ 4 w 43"/>
                  <a:gd name="T7" fmla="*/ 6 h 21"/>
                  <a:gd name="T8" fmla="*/ 0 w 43"/>
                  <a:gd name="T9" fmla="*/ 12 h 21"/>
                  <a:gd name="T10" fmla="*/ 4 w 43"/>
                  <a:gd name="T11" fmla="*/ 15 h 21"/>
                  <a:gd name="T12" fmla="*/ 6 w 43"/>
                  <a:gd name="T13" fmla="*/ 18 h 21"/>
                  <a:gd name="T14" fmla="*/ 7 w 43"/>
                  <a:gd name="T15" fmla="*/ 19 h 21"/>
                  <a:gd name="T16" fmla="*/ 9 w 43"/>
                  <a:gd name="T17" fmla="*/ 19 h 21"/>
                  <a:gd name="T18" fmla="*/ 13 w 43"/>
                  <a:gd name="T19" fmla="*/ 20 h 21"/>
                  <a:gd name="T20" fmla="*/ 15 w 43"/>
                  <a:gd name="T21" fmla="*/ 20 h 21"/>
                  <a:gd name="T22" fmla="*/ 18 w 43"/>
                  <a:gd name="T23" fmla="*/ 20 h 21"/>
                  <a:gd name="T24" fmla="*/ 24 w 43"/>
                  <a:gd name="T25" fmla="*/ 21 h 21"/>
                  <a:gd name="T26" fmla="*/ 35 w 43"/>
                  <a:gd name="T27" fmla="*/ 19 h 21"/>
                  <a:gd name="T28" fmla="*/ 41 w 43"/>
                  <a:gd name="T29" fmla="*/ 15 h 21"/>
                  <a:gd name="T30" fmla="*/ 43 w 43"/>
                  <a:gd name="T31" fmla="*/ 10 h 21"/>
                  <a:gd name="T32" fmla="*/ 41 w 43"/>
                  <a:gd name="T33" fmla="*/ 7 h 21"/>
                  <a:gd name="T34" fmla="*/ 38 w 43"/>
                  <a:gd name="T35" fmla="*/ 3 h 21"/>
                  <a:gd name="T36" fmla="*/ 32 w 43"/>
                  <a:gd name="T37" fmla="*/ 1 h 21"/>
                  <a:gd name="T38" fmla="*/ 26 w 43"/>
                  <a:gd name="T39" fmla="*/ 0 h 21"/>
                  <a:gd name="T40" fmla="*/ 20 w 43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21">
                    <a:moveTo>
                      <a:pt x="20" y="0"/>
                    </a:moveTo>
                    <a:lnTo>
                      <a:pt x="13" y="1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4" y="21"/>
                    </a:lnTo>
                    <a:lnTo>
                      <a:pt x="35" y="19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1" y="7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7" name="Freeform 2825">
                <a:extLst>
                  <a:ext uri="{FF2B5EF4-FFF2-40B4-BE49-F238E27FC236}">
                    <a16:creationId xmlns:a16="http://schemas.microsoft.com/office/drawing/2014/main" id="{0419612A-987F-4065-A392-F33EA6E3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8"/>
                <a:ext cx="14" cy="8"/>
              </a:xfrm>
              <a:custGeom>
                <a:avLst/>
                <a:gdLst>
                  <a:gd name="T0" fmla="*/ 23 w 44"/>
                  <a:gd name="T1" fmla="*/ 0 h 24"/>
                  <a:gd name="T2" fmla="*/ 22 w 44"/>
                  <a:gd name="T3" fmla="*/ 0 h 24"/>
                  <a:gd name="T4" fmla="*/ 18 w 44"/>
                  <a:gd name="T5" fmla="*/ 0 h 24"/>
                  <a:gd name="T6" fmla="*/ 15 w 44"/>
                  <a:gd name="T7" fmla="*/ 0 h 24"/>
                  <a:gd name="T8" fmla="*/ 13 w 44"/>
                  <a:gd name="T9" fmla="*/ 0 h 24"/>
                  <a:gd name="T10" fmla="*/ 10 w 44"/>
                  <a:gd name="T11" fmla="*/ 2 h 24"/>
                  <a:gd name="T12" fmla="*/ 7 w 44"/>
                  <a:gd name="T13" fmla="*/ 4 h 24"/>
                  <a:gd name="T14" fmla="*/ 4 w 44"/>
                  <a:gd name="T15" fmla="*/ 6 h 24"/>
                  <a:gd name="T16" fmla="*/ 0 w 44"/>
                  <a:gd name="T17" fmla="*/ 8 h 24"/>
                  <a:gd name="T18" fmla="*/ 0 w 44"/>
                  <a:gd name="T19" fmla="*/ 14 h 24"/>
                  <a:gd name="T20" fmla="*/ 3 w 44"/>
                  <a:gd name="T21" fmla="*/ 17 h 24"/>
                  <a:gd name="T22" fmla="*/ 8 w 44"/>
                  <a:gd name="T23" fmla="*/ 20 h 24"/>
                  <a:gd name="T24" fmla="*/ 15 w 44"/>
                  <a:gd name="T25" fmla="*/ 24 h 24"/>
                  <a:gd name="T26" fmla="*/ 18 w 44"/>
                  <a:gd name="T27" fmla="*/ 24 h 24"/>
                  <a:gd name="T28" fmla="*/ 23 w 44"/>
                  <a:gd name="T29" fmla="*/ 23 h 24"/>
                  <a:gd name="T30" fmla="*/ 27 w 44"/>
                  <a:gd name="T31" fmla="*/ 23 h 24"/>
                  <a:gd name="T32" fmla="*/ 32 w 44"/>
                  <a:gd name="T33" fmla="*/ 22 h 24"/>
                  <a:gd name="T34" fmla="*/ 35 w 44"/>
                  <a:gd name="T35" fmla="*/ 20 h 24"/>
                  <a:gd name="T36" fmla="*/ 40 w 44"/>
                  <a:gd name="T37" fmla="*/ 18 h 24"/>
                  <a:gd name="T38" fmla="*/ 43 w 44"/>
                  <a:gd name="T39" fmla="*/ 17 h 24"/>
                  <a:gd name="T40" fmla="*/ 44 w 44"/>
                  <a:gd name="T41" fmla="*/ 15 h 24"/>
                  <a:gd name="T42" fmla="*/ 43 w 44"/>
                  <a:gd name="T43" fmla="*/ 8 h 24"/>
                  <a:gd name="T44" fmla="*/ 37 w 44"/>
                  <a:gd name="T45" fmla="*/ 5 h 24"/>
                  <a:gd name="T46" fmla="*/ 32 w 44"/>
                  <a:gd name="T47" fmla="*/ 0 h 24"/>
                  <a:gd name="T48" fmla="*/ 23 w 44"/>
                  <a:gd name="T4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24">
                    <a:moveTo>
                      <a:pt x="23" y="0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32" y="22"/>
                    </a:lnTo>
                    <a:lnTo>
                      <a:pt x="35" y="20"/>
                    </a:lnTo>
                    <a:lnTo>
                      <a:pt x="40" y="18"/>
                    </a:lnTo>
                    <a:lnTo>
                      <a:pt x="43" y="17"/>
                    </a:lnTo>
                    <a:lnTo>
                      <a:pt x="44" y="15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8" name="Freeform 2826">
                <a:extLst>
                  <a:ext uri="{FF2B5EF4-FFF2-40B4-BE49-F238E27FC236}">
                    <a16:creationId xmlns:a16="http://schemas.microsoft.com/office/drawing/2014/main" id="{5C6EAC41-8894-411F-A9D9-7F2D9CF0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27"/>
                <a:ext cx="10" cy="3"/>
              </a:xfrm>
              <a:custGeom>
                <a:avLst/>
                <a:gdLst>
                  <a:gd name="T0" fmla="*/ 2 w 30"/>
                  <a:gd name="T1" fmla="*/ 7 h 7"/>
                  <a:gd name="T2" fmla="*/ 4 w 30"/>
                  <a:gd name="T3" fmla="*/ 6 h 7"/>
                  <a:gd name="T4" fmla="*/ 5 w 30"/>
                  <a:gd name="T5" fmla="*/ 5 h 7"/>
                  <a:gd name="T6" fmla="*/ 8 w 30"/>
                  <a:gd name="T7" fmla="*/ 3 h 7"/>
                  <a:gd name="T8" fmla="*/ 11 w 30"/>
                  <a:gd name="T9" fmla="*/ 2 h 7"/>
                  <a:gd name="T10" fmla="*/ 13 w 30"/>
                  <a:gd name="T11" fmla="*/ 3 h 7"/>
                  <a:gd name="T12" fmla="*/ 18 w 30"/>
                  <a:gd name="T13" fmla="*/ 2 h 7"/>
                  <a:gd name="T14" fmla="*/ 23 w 30"/>
                  <a:gd name="T15" fmla="*/ 3 h 7"/>
                  <a:gd name="T16" fmla="*/ 30 w 30"/>
                  <a:gd name="T17" fmla="*/ 5 h 7"/>
                  <a:gd name="T18" fmla="*/ 30 w 30"/>
                  <a:gd name="T19" fmla="*/ 3 h 7"/>
                  <a:gd name="T20" fmla="*/ 23 w 30"/>
                  <a:gd name="T21" fmla="*/ 2 h 7"/>
                  <a:gd name="T22" fmla="*/ 18 w 30"/>
                  <a:gd name="T23" fmla="*/ 1 h 7"/>
                  <a:gd name="T24" fmla="*/ 13 w 30"/>
                  <a:gd name="T25" fmla="*/ 0 h 7"/>
                  <a:gd name="T26" fmla="*/ 11 w 30"/>
                  <a:gd name="T27" fmla="*/ 1 h 7"/>
                  <a:gd name="T28" fmla="*/ 6 w 30"/>
                  <a:gd name="T29" fmla="*/ 2 h 7"/>
                  <a:gd name="T30" fmla="*/ 4 w 30"/>
                  <a:gd name="T31" fmla="*/ 3 h 7"/>
                  <a:gd name="T32" fmla="*/ 2 w 30"/>
                  <a:gd name="T33" fmla="*/ 5 h 7"/>
                  <a:gd name="T34" fmla="*/ 0 w 30"/>
                  <a:gd name="T35" fmla="*/ 6 h 7"/>
                  <a:gd name="T36" fmla="*/ 2 w 30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" y="7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3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9" name="Freeform 2827">
                <a:extLst>
                  <a:ext uri="{FF2B5EF4-FFF2-40B4-BE49-F238E27FC236}">
                    <a16:creationId xmlns:a16="http://schemas.microsoft.com/office/drawing/2014/main" id="{9534C069-67DA-45AD-9F43-253D9F31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729"/>
                <a:ext cx="2" cy="6"/>
              </a:xfrm>
              <a:custGeom>
                <a:avLst/>
                <a:gdLst>
                  <a:gd name="T0" fmla="*/ 6 w 7"/>
                  <a:gd name="T1" fmla="*/ 15 h 16"/>
                  <a:gd name="T2" fmla="*/ 7 w 7"/>
                  <a:gd name="T3" fmla="*/ 15 h 16"/>
                  <a:gd name="T4" fmla="*/ 3 w 7"/>
                  <a:gd name="T5" fmla="*/ 11 h 16"/>
                  <a:gd name="T6" fmla="*/ 3 w 7"/>
                  <a:gd name="T7" fmla="*/ 8 h 16"/>
                  <a:gd name="T8" fmla="*/ 3 w 7"/>
                  <a:gd name="T9" fmla="*/ 5 h 16"/>
                  <a:gd name="T10" fmla="*/ 7 w 7"/>
                  <a:gd name="T11" fmla="*/ 1 h 16"/>
                  <a:gd name="T12" fmla="*/ 5 w 7"/>
                  <a:gd name="T13" fmla="*/ 0 h 16"/>
                  <a:gd name="T14" fmla="*/ 2 w 7"/>
                  <a:gd name="T15" fmla="*/ 4 h 16"/>
                  <a:gd name="T16" fmla="*/ 0 w 7"/>
                  <a:gd name="T17" fmla="*/ 8 h 16"/>
                  <a:gd name="T18" fmla="*/ 2 w 7"/>
                  <a:gd name="T19" fmla="*/ 12 h 16"/>
                  <a:gd name="T20" fmla="*/ 5 w 7"/>
                  <a:gd name="T21" fmla="*/ 16 h 16"/>
                  <a:gd name="T22" fmla="*/ 6 w 7"/>
                  <a:gd name="T23" fmla="*/ 16 h 16"/>
                  <a:gd name="T24" fmla="*/ 6 w 7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6" y="15"/>
                    </a:moveTo>
                    <a:lnTo>
                      <a:pt x="7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0" name="Freeform 2828">
                <a:extLst>
                  <a:ext uri="{FF2B5EF4-FFF2-40B4-BE49-F238E27FC236}">
                    <a16:creationId xmlns:a16="http://schemas.microsoft.com/office/drawing/2014/main" id="{28739A0C-7547-420F-B09C-0F078BF5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35"/>
                <a:ext cx="10" cy="1"/>
              </a:xfrm>
              <a:custGeom>
                <a:avLst/>
                <a:gdLst>
                  <a:gd name="T0" fmla="*/ 31 w 31"/>
                  <a:gd name="T1" fmla="*/ 0 h 4"/>
                  <a:gd name="T2" fmla="*/ 26 w 31"/>
                  <a:gd name="T3" fmla="*/ 2 h 4"/>
                  <a:gd name="T4" fmla="*/ 20 w 31"/>
                  <a:gd name="T5" fmla="*/ 3 h 4"/>
                  <a:gd name="T6" fmla="*/ 16 w 31"/>
                  <a:gd name="T7" fmla="*/ 3 h 4"/>
                  <a:gd name="T8" fmla="*/ 12 w 31"/>
                  <a:gd name="T9" fmla="*/ 3 h 4"/>
                  <a:gd name="T10" fmla="*/ 9 w 31"/>
                  <a:gd name="T11" fmla="*/ 2 h 4"/>
                  <a:gd name="T12" fmla="*/ 5 w 31"/>
                  <a:gd name="T13" fmla="*/ 0 h 4"/>
                  <a:gd name="T14" fmla="*/ 3 w 31"/>
                  <a:gd name="T15" fmla="*/ 0 h 4"/>
                  <a:gd name="T16" fmla="*/ 0 w 31"/>
                  <a:gd name="T17" fmla="*/ 0 h 4"/>
                  <a:gd name="T18" fmla="*/ 0 w 31"/>
                  <a:gd name="T19" fmla="*/ 0 h 4"/>
                  <a:gd name="T20" fmla="*/ 3 w 31"/>
                  <a:gd name="T21" fmla="*/ 2 h 4"/>
                  <a:gd name="T22" fmla="*/ 5 w 31"/>
                  <a:gd name="T23" fmla="*/ 3 h 4"/>
                  <a:gd name="T24" fmla="*/ 9 w 31"/>
                  <a:gd name="T25" fmla="*/ 3 h 4"/>
                  <a:gd name="T26" fmla="*/ 12 w 31"/>
                  <a:gd name="T27" fmla="*/ 4 h 4"/>
                  <a:gd name="T28" fmla="*/ 16 w 31"/>
                  <a:gd name="T29" fmla="*/ 4 h 4"/>
                  <a:gd name="T30" fmla="*/ 20 w 31"/>
                  <a:gd name="T31" fmla="*/ 4 h 4"/>
                  <a:gd name="T32" fmla="*/ 26 w 31"/>
                  <a:gd name="T33" fmla="*/ 3 h 4"/>
                  <a:gd name="T34" fmla="*/ 31 w 31"/>
                  <a:gd name="T35" fmla="*/ 2 h 4"/>
                  <a:gd name="T36" fmla="*/ 31 w 3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6" y="2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1" name="Freeform 2829">
                <a:extLst>
                  <a:ext uri="{FF2B5EF4-FFF2-40B4-BE49-F238E27FC236}">
                    <a16:creationId xmlns:a16="http://schemas.microsoft.com/office/drawing/2014/main" id="{BEF3B1CC-B562-400C-9204-0873786EE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28"/>
                <a:ext cx="3" cy="7"/>
              </a:xfrm>
              <a:custGeom>
                <a:avLst/>
                <a:gdLst>
                  <a:gd name="T0" fmla="*/ 0 w 9"/>
                  <a:gd name="T1" fmla="*/ 0 h 19"/>
                  <a:gd name="T2" fmla="*/ 6 w 9"/>
                  <a:gd name="T3" fmla="*/ 5 h 19"/>
                  <a:gd name="T4" fmla="*/ 6 w 9"/>
                  <a:gd name="T5" fmla="*/ 9 h 19"/>
                  <a:gd name="T6" fmla="*/ 6 w 9"/>
                  <a:gd name="T7" fmla="*/ 15 h 19"/>
                  <a:gd name="T8" fmla="*/ 3 w 9"/>
                  <a:gd name="T9" fmla="*/ 18 h 19"/>
                  <a:gd name="T10" fmla="*/ 3 w 9"/>
                  <a:gd name="T11" fmla="*/ 19 h 19"/>
                  <a:gd name="T12" fmla="*/ 6 w 9"/>
                  <a:gd name="T13" fmla="*/ 16 h 19"/>
                  <a:gd name="T14" fmla="*/ 9 w 9"/>
                  <a:gd name="T15" fmla="*/ 9 h 19"/>
                  <a:gd name="T16" fmla="*/ 6 w 9"/>
                  <a:gd name="T17" fmla="*/ 3 h 19"/>
                  <a:gd name="T18" fmla="*/ 0 w 9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9">
                    <a:moveTo>
                      <a:pt x="0" y="0"/>
                    </a:moveTo>
                    <a:lnTo>
                      <a:pt x="6" y="5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9" y="9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2" name="Freeform 2830">
                <a:extLst>
                  <a:ext uri="{FF2B5EF4-FFF2-40B4-BE49-F238E27FC236}">
                    <a16:creationId xmlns:a16="http://schemas.microsoft.com/office/drawing/2014/main" id="{86B7385F-AFE6-4EB4-A08B-17B1CE74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6" cy="4"/>
              </a:xfrm>
              <a:custGeom>
                <a:avLst/>
                <a:gdLst>
                  <a:gd name="T0" fmla="*/ 1 w 20"/>
                  <a:gd name="T1" fmla="*/ 12 h 13"/>
                  <a:gd name="T2" fmla="*/ 1 w 20"/>
                  <a:gd name="T3" fmla="*/ 12 h 13"/>
                  <a:gd name="T4" fmla="*/ 5 w 20"/>
                  <a:gd name="T5" fmla="*/ 7 h 13"/>
                  <a:gd name="T6" fmla="*/ 8 w 20"/>
                  <a:gd name="T7" fmla="*/ 4 h 13"/>
                  <a:gd name="T8" fmla="*/ 13 w 20"/>
                  <a:gd name="T9" fmla="*/ 2 h 13"/>
                  <a:gd name="T10" fmla="*/ 20 w 20"/>
                  <a:gd name="T11" fmla="*/ 1 h 13"/>
                  <a:gd name="T12" fmla="*/ 20 w 20"/>
                  <a:gd name="T13" fmla="*/ 0 h 13"/>
                  <a:gd name="T14" fmla="*/ 13 w 20"/>
                  <a:gd name="T15" fmla="*/ 1 h 13"/>
                  <a:gd name="T16" fmla="*/ 7 w 20"/>
                  <a:gd name="T17" fmla="*/ 2 h 13"/>
                  <a:gd name="T18" fmla="*/ 4 w 20"/>
                  <a:gd name="T19" fmla="*/ 5 h 13"/>
                  <a:gd name="T20" fmla="*/ 0 w 20"/>
                  <a:gd name="T21" fmla="*/ 12 h 13"/>
                  <a:gd name="T22" fmla="*/ 0 w 20"/>
                  <a:gd name="T23" fmla="*/ 13 h 13"/>
                  <a:gd name="T24" fmla="*/ 1 w 2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lnTo>
                      <a:pt x="1" y="12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3" name="Freeform 2831">
                <a:extLst>
                  <a:ext uri="{FF2B5EF4-FFF2-40B4-BE49-F238E27FC236}">
                    <a16:creationId xmlns:a16="http://schemas.microsoft.com/office/drawing/2014/main" id="{47CF6C01-EDBE-4395-BB25-FBC3127B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52"/>
                <a:ext cx="8" cy="3"/>
              </a:xfrm>
              <a:custGeom>
                <a:avLst/>
                <a:gdLst>
                  <a:gd name="T0" fmla="*/ 24 w 24"/>
                  <a:gd name="T1" fmla="*/ 8 h 10"/>
                  <a:gd name="T2" fmla="*/ 18 w 24"/>
                  <a:gd name="T3" fmla="*/ 8 h 10"/>
                  <a:gd name="T4" fmla="*/ 16 w 24"/>
                  <a:gd name="T5" fmla="*/ 8 h 10"/>
                  <a:gd name="T6" fmla="*/ 12 w 24"/>
                  <a:gd name="T7" fmla="*/ 8 h 10"/>
                  <a:gd name="T8" fmla="*/ 10 w 24"/>
                  <a:gd name="T9" fmla="*/ 7 h 10"/>
                  <a:gd name="T10" fmla="*/ 8 w 24"/>
                  <a:gd name="T11" fmla="*/ 7 h 10"/>
                  <a:gd name="T12" fmla="*/ 7 w 24"/>
                  <a:gd name="T13" fmla="*/ 6 h 10"/>
                  <a:gd name="T14" fmla="*/ 5 w 24"/>
                  <a:gd name="T15" fmla="*/ 3 h 10"/>
                  <a:gd name="T16" fmla="*/ 1 w 24"/>
                  <a:gd name="T17" fmla="*/ 0 h 10"/>
                  <a:gd name="T18" fmla="*/ 0 w 24"/>
                  <a:gd name="T19" fmla="*/ 1 h 10"/>
                  <a:gd name="T20" fmla="*/ 3 w 24"/>
                  <a:gd name="T21" fmla="*/ 4 h 10"/>
                  <a:gd name="T22" fmla="*/ 6 w 24"/>
                  <a:gd name="T23" fmla="*/ 7 h 10"/>
                  <a:gd name="T24" fmla="*/ 7 w 24"/>
                  <a:gd name="T25" fmla="*/ 8 h 10"/>
                  <a:gd name="T26" fmla="*/ 10 w 24"/>
                  <a:gd name="T27" fmla="*/ 8 h 10"/>
                  <a:gd name="T28" fmla="*/ 12 w 24"/>
                  <a:gd name="T29" fmla="*/ 9 h 10"/>
                  <a:gd name="T30" fmla="*/ 16 w 24"/>
                  <a:gd name="T31" fmla="*/ 9 h 10"/>
                  <a:gd name="T32" fmla="*/ 18 w 24"/>
                  <a:gd name="T33" fmla="*/ 9 h 10"/>
                  <a:gd name="T34" fmla="*/ 24 w 24"/>
                  <a:gd name="T35" fmla="*/ 10 h 10"/>
                  <a:gd name="T36" fmla="*/ 24 w 24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8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4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4" name="Freeform 2832">
                <a:extLst>
                  <a:ext uri="{FF2B5EF4-FFF2-40B4-BE49-F238E27FC236}">
                    <a16:creationId xmlns:a16="http://schemas.microsoft.com/office/drawing/2014/main" id="{0D6AFADE-3A78-4FE8-BEC3-1E5E1420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750"/>
                <a:ext cx="6" cy="5"/>
              </a:xfrm>
              <a:custGeom>
                <a:avLst/>
                <a:gdLst>
                  <a:gd name="T0" fmla="*/ 17 w 20"/>
                  <a:gd name="T1" fmla="*/ 0 h 14"/>
                  <a:gd name="T2" fmla="*/ 17 w 20"/>
                  <a:gd name="T3" fmla="*/ 2 h 14"/>
                  <a:gd name="T4" fmla="*/ 17 w 20"/>
                  <a:gd name="T5" fmla="*/ 3 h 14"/>
                  <a:gd name="T6" fmla="*/ 17 w 20"/>
                  <a:gd name="T7" fmla="*/ 7 h 14"/>
                  <a:gd name="T8" fmla="*/ 10 w 20"/>
                  <a:gd name="T9" fmla="*/ 12 h 14"/>
                  <a:gd name="T10" fmla="*/ 0 w 20"/>
                  <a:gd name="T11" fmla="*/ 13 h 14"/>
                  <a:gd name="T12" fmla="*/ 0 w 20"/>
                  <a:gd name="T13" fmla="*/ 14 h 14"/>
                  <a:gd name="T14" fmla="*/ 11 w 20"/>
                  <a:gd name="T15" fmla="*/ 13 h 14"/>
                  <a:gd name="T16" fmla="*/ 18 w 20"/>
                  <a:gd name="T17" fmla="*/ 8 h 14"/>
                  <a:gd name="T18" fmla="*/ 20 w 20"/>
                  <a:gd name="T19" fmla="*/ 3 h 14"/>
                  <a:gd name="T20" fmla="*/ 18 w 20"/>
                  <a:gd name="T21" fmla="*/ 0 h 14"/>
                  <a:gd name="T22" fmla="*/ 18 w 20"/>
                  <a:gd name="T23" fmla="*/ 0 h 14"/>
                  <a:gd name="T24" fmla="*/ 17 w 20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17" y="0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5" name="Freeform 2833">
                <a:extLst>
                  <a:ext uri="{FF2B5EF4-FFF2-40B4-BE49-F238E27FC236}">
                    <a16:creationId xmlns:a16="http://schemas.microsoft.com/office/drawing/2014/main" id="{27B3C886-C5C7-4B9B-8B42-865B4783C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47"/>
                <a:ext cx="7" cy="3"/>
              </a:xfrm>
              <a:custGeom>
                <a:avLst/>
                <a:gdLst>
                  <a:gd name="T0" fmla="*/ 0 w 20"/>
                  <a:gd name="T1" fmla="*/ 1 h 8"/>
                  <a:gd name="T2" fmla="*/ 0 w 20"/>
                  <a:gd name="T3" fmla="*/ 2 h 8"/>
                  <a:gd name="T4" fmla="*/ 4 w 20"/>
                  <a:gd name="T5" fmla="*/ 1 h 8"/>
                  <a:gd name="T6" fmla="*/ 11 w 20"/>
                  <a:gd name="T7" fmla="*/ 2 h 8"/>
                  <a:gd name="T8" fmla="*/ 16 w 20"/>
                  <a:gd name="T9" fmla="*/ 5 h 8"/>
                  <a:gd name="T10" fmla="*/ 19 w 20"/>
                  <a:gd name="T11" fmla="*/ 8 h 8"/>
                  <a:gd name="T12" fmla="*/ 20 w 20"/>
                  <a:gd name="T13" fmla="*/ 8 h 8"/>
                  <a:gd name="T14" fmla="*/ 16 w 20"/>
                  <a:gd name="T15" fmla="*/ 3 h 8"/>
                  <a:gd name="T16" fmla="*/ 11 w 20"/>
                  <a:gd name="T17" fmla="*/ 1 h 8"/>
                  <a:gd name="T18" fmla="*/ 4 w 20"/>
                  <a:gd name="T19" fmla="*/ 1 h 8"/>
                  <a:gd name="T20" fmla="*/ 0 w 20"/>
                  <a:gd name="T21" fmla="*/ 0 h 8"/>
                  <a:gd name="T22" fmla="*/ 0 w 20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0" y="1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11" y="2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6" name="Freeform 2834">
                <a:extLst>
                  <a:ext uri="{FF2B5EF4-FFF2-40B4-BE49-F238E27FC236}">
                    <a16:creationId xmlns:a16="http://schemas.microsoft.com/office/drawing/2014/main" id="{C7E5E4D7-89E6-4213-A5B5-6AE312DF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7"/>
                <a:ext cx="8" cy="4"/>
              </a:xfrm>
              <a:custGeom>
                <a:avLst/>
                <a:gdLst>
                  <a:gd name="T0" fmla="*/ 1 w 24"/>
                  <a:gd name="T1" fmla="*/ 10 h 10"/>
                  <a:gd name="T2" fmla="*/ 5 w 24"/>
                  <a:gd name="T3" fmla="*/ 8 h 10"/>
                  <a:gd name="T4" fmla="*/ 8 w 24"/>
                  <a:gd name="T5" fmla="*/ 6 h 10"/>
                  <a:gd name="T6" fmla="*/ 11 w 24"/>
                  <a:gd name="T7" fmla="*/ 3 h 10"/>
                  <a:gd name="T8" fmla="*/ 13 w 24"/>
                  <a:gd name="T9" fmla="*/ 2 h 10"/>
                  <a:gd name="T10" fmla="*/ 16 w 24"/>
                  <a:gd name="T11" fmla="*/ 2 h 10"/>
                  <a:gd name="T12" fmla="*/ 18 w 24"/>
                  <a:gd name="T13" fmla="*/ 1 h 10"/>
                  <a:gd name="T14" fmla="*/ 22 w 24"/>
                  <a:gd name="T15" fmla="*/ 2 h 10"/>
                  <a:gd name="T16" fmla="*/ 24 w 24"/>
                  <a:gd name="T17" fmla="*/ 1 h 10"/>
                  <a:gd name="T18" fmla="*/ 24 w 24"/>
                  <a:gd name="T19" fmla="*/ 0 h 10"/>
                  <a:gd name="T20" fmla="*/ 22 w 24"/>
                  <a:gd name="T21" fmla="*/ 0 h 10"/>
                  <a:gd name="T22" fmla="*/ 18 w 24"/>
                  <a:gd name="T23" fmla="*/ 0 h 10"/>
                  <a:gd name="T24" fmla="*/ 16 w 24"/>
                  <a:gd name="T25" fmla="*/ 1 h 10"/>
                  <a:gd name="T26" fmla="*/ 13 w 24"/>
                  <a:gd name="T27" fmla="*/ 1 h 10"/>
                  <a:gd name="T28" fmla="*/ 10 w 24"/>
                  <a:gd name="T29" fmla="*/ 2 h 10"/>
                  <a:gd name="T30" fmla="*/ 7 w 24"/>
                  <a:gd name="T31" fmla="*/ 3 h 10"/>
                  <a:gd name="T32" fmla="*/ 3 w 24"/>
                  <a:gd name="T33" fmla="*/ 6 h 10"/>
                  <a:gd name="T34" fmla="*/ 0 w 24"/>
                  <a:gd name="T35" fmla="*/ 8 h 10"/>
                  <a:gd name="T36" fmla="*/ 1 w 24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7" name="Freeform 2835">
                <a:extLst>
                  <a:ext uri="{FF2B5EF4-FFF2-40B4-BE49-F238E27FC236}">
                    <a16:creationId xmlns:a16="http://schemas.microsoft.com/office/drawing/2014/main" id="{DB5E96E6-1A95-410C-9D0B-7A11DA75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70"/>
                <a:ext cx="5" cy="6"/>
              </a:xfrm>
              <a:custGeom>
                <a:avLst/>
                <a:gdLst>
                  <a:gd name="T0" fmla="*/ 15 w 15"/>
                  <a:gd name="T1" fmla="*/ 16 h 18"/>
                  <a:gd name="T2" fmla="*/ 9 w 15"/>
                  <a:gd name="T3" fmla="*/ 13 h 18"/>
                  <a:gd name="T4" fmla="*/ 4 w 15"/>
                  <a:gd name="T5" fmla="*/ 10 h 18"/>
                  <a:gd name="T6" fmla="*/ 2 w 15"/>
                  <a:gd name="T7" fmla="*/ 7 h 18"/>
                  <a:gd name="T8" fmla="*/ 3 w 15"/>
                  <a:gd name="T9" fmla="*/ 2 h 18"/>
                  <a:gd name="T10" fmla="*/ 0 w 15"/>
                  <a:gd name="T11" fmla="*/ 0 h 18"/>
                  <a:gd name="T12" fmla="*/ 0 w 15"/>
                  <a:gd name="T13" fmla="*/ 7 h 18"/>
                  <a:gd name="T14" fmla="*/ 3 w 15"/>
                  <a:gd name="T15" fmla="*/ 11 h 18"/>
                  <a:gd name="T16" fmla="*/ 8 w 15"/>
                  <a:gd name="T17" fmla="*/ 15 h 18"/>
                  <a:gd name="T18" fmla="*/ 15 w 15"/>
                  <a:gd name="T19" fmla="*/ 18 h 18"/>
                  <a:gd name="T20" fmla="*/ 15 w 15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lnTo>
                      <a:pt x="9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5" y="18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8" name="Freeform 2836">
                <a:extLst>
                  <a:ext uri="{FF2B5EF4-FFF2-40B4-BE49-F238E27FC236}">
                    <a16:creationId xmlns:a16="http://schemas.microsoft.com/office/drawing/2014/main" id="{F459D981-16B7-4CAF-B569-1D1A7815B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772"/>
                <a:ext cx="11" cy="4"/>
              </a:xfrm>
              <a:custGeom>
                <a:avLst/>
                <a:gdLst>
                  <a:gd name="T0" fmla="*/ 29 w 31"/>
                  <a:gd name="T1" fmla="*/ 0 h 10"/>
                  <a:gd name="T2" fmla="*/ 29 w 31"/>
                  <a:gd name="T3" fmla="*/ 0 h 10"/>
                  <a:gd name="T4" fmla="*/ 28 w 31"/>
                  <a:gd name="T5" fmla="*/ 2 h 10"/>
                  <a:gd name="T6" fmla="*/ 24 w 31"/>
                  <a:gd name="T7" fmla="*/ 3 h 10"/>
                  <a:gd name="T8" fmla="*/ 20 w 31"/>
                  <a:gd name="T9" fmla="*/ 5 h 10"/>
                  <a:gd name="T10" fmla="*/ 18 w 31"/>
                  <a:gd name="T11" fmla="*/ 6 h 10"/>
                  <a:gd name="T12" fmla="*/ 13 w 31"/>
                  <a:gd name="T13" fmla="*/ 8 h 10"/>
                  <a:gd name="T14" fmla="*/ 9 w 31"/>
                  <a:gd name="T15" fmla="*/ 8 h 10"/>
                  <a:gd name="T16" fmla="*/ 4 w 31"/>
                  <a:gd name="T17" fmla="*/ 9 h 10"/>
                  <a:gd name="T18" fmla="*/ 0 w 31"/>
                  <a:gd name="T19" fmla="*/ 9 h 10"/>
                  <a:gd name="T20" fmla="*/ 0 w 31"/>
                  <a:gd name="T21" fmla="*/ 10 h 10"/>
                  <a:gd name="T22" fmla="*/ 4 w 31"/>
                  <a:gd name="T23" fmla="*/ 10 h 10"/>
                  <a:gd name="T24" fmla="*/ 9 w 31"/>
                  <a:gd name="T25" fmla="*/ 10 h 10"/>
                  <a:gd name="T26" fmla="*/ 13 w 31"/>
                  <a:gd name="T27" fmla="*/ 10 h 10"/>
                  <a:gd name="T28" fmla="*/ 18 w 31"/>
                  <a:gd name="T29" fmla="*/ 8 h 10"/>
                  <a:gd name="T30" fmla="*/ 22 w 31"/>
                  <a:gd name="T31" fmla="*/ 8 h 10"/>
                  <a:gd name="T32" fmla="*/ 26 w 31"/>
                  <a:gd name="T33" fmla="*/ 5 h 10"/>
                  <a:gd name="T34" fmla="*/ 29 w 31"/>
                  <a:gd name="T35" fmla="*/ 3 h 10"/>
                  <a:gd name="T36" fmla="*/ 31 w 31"/>
                  <a:gd name="T37" fmla="*/ 1 h 10"/>
                  <a:gd name="T38" fmla="*/ 31 w 31"/>
                  <a:gd name="T39" fmla="*/ 0 h 10"/>
                  <a:gd name="T40" fmla="*/ 29 w 3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9" y="0"/>
                    </a:lnTo>
                    <a:lnTo>
                      <a:pt x="28" y="2"/>
                    </a:lnTo>
                    <a:lnTo>
                      <a:pt x="24" y="3"/>
                    </a:lnTo>
                    <a:lnTo>
                      <a:pt x="20" y="5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9" name="Freeform 2837">
                <a:extLst>
                  <a:ext uri="{FF2B5EF4-FFF2-40B4-BE49-F238E27FC236}">
                    <a16:creationId xmlns:a16="http://schemas.microsoft.com/office/drawing/2014/main" id="{AF653A3A-EB83-4AA3-B243-5533FD72F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7"/>
                <a:ext cx="7" cy="5"/>
              </a:xfrm>
              <a:custGeom>
                <a:avLst/>
                <a:gdLst>
                  <a:gd name="T0" fmla="*/ 0 w 21"/>
                  <a:gd name="T1" fmla="*/ 2 h 16"/>
                  <a:gd name="T2" fmla="*/ 0 w 21"/>
                  <a:gd name="T3" fmla="*/ 3 h 16"/>
                  <a:gd name="T4" fmla="*/ 9 w 21"/>
                  <a:gd name="T5" fmla="*/ 3 h 16"/>
                  <a:gd name="T6" fmla="*/ 13 w 21"/>
                  <a:gd name="T7" fmla="*/ 7 h 16"/>
                  <a:gd name="T8" fmla="*/ 18 w 21"/>
                  <a:gd name="T9" fmla="*/ 10 h 16"/>
                  <a:gd name="T10" fmla="*/ 20 w 21"/>
                  <a:gd name="T11" fmla="*/ 16 h 16"/>
                  <a:gd name="T12" fmla="*/ 21 w 21"/>
                  <a:gd name="T13" fmla="*/ 16 h 16"/>
                  <a:gd name="T14" fmla="*/ 20 w 21"/>
                  <a:gd name="T15" fmla="*/ 9 h 16"/>
                  <a:gd name="T16" fmla="*/ 14 w 21"/>
                  <a:gd name="T17" fmla="*/ 6 h 16"/>
                  <a:gd name="T18" fmla="*/ 9 w 21"/>
                  <a:gd name="T19" fmla="*/ 1 h 16"/>
                  <a:gd name="T20" fmla="*/ 0 w 21"/>
                  <a:gd name="T21" fmla="*/ 0 h 16"/>
                  <a:gd name="T22" fmla="*/ 0 w 21"/>
                  <a:gd name="T23" fmla="*/ 1 h 16"/>
                  <a:gd name="T24" fmla="*/ 0 w 21"/>
                  <a:gd name="T2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0" y="2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13" y="7"/>
                    </a:lnTo>
                    <a:lnTo>
                      <a:pt x="18" y="10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9"/>
                    </a:lnTo>
                    <a:lnTo>
                      <a:pt x="14" y="6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0" name="Freeform 2838">
                <a:extLst>
                  <a:ext uri="{FF2B5EF4-FFF2-40B4-BE49-F238E27FC236}">
                    <a16:creationId xmlns:a16="http://schemas.microsoft.com/office/drawing/2014/main" id="{43CCFC15-11FB-402C-ADFC-AC4B71003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593"/>
                <a:ext cx="217" cy="247"/>
              </a:xfrm>
              <a:custGeom>
                <a:avLst/>
                <a:gdLst>
                  <a:gd name="T0" fmla="*/ 374 w 650"/>
                  <a:gd name="T1" fmla="*/ 3 h 742"/>
                  <a:gd name="T2" fmla="*/ 427 w 650"/>
                  <a:gd name="T3" fmla="*/ 12 h 742"/>
                  <a:gd name="T4" fmla="*/ 470 w 650"/>
                  <a:gd name="T5" fmla="*/ 28 h 742"/>
                  <a:gd name="T6" fmla="*/ 508 w 650"/>
                  <a:gd name="T7" fmla="*/ 50 h 742"/>
                  <a:gd name="T8" fmla="*/ 543 w 650"/>
                  <a:gd name="T9" fmla="*/ 82 h 742"/>
                  <a:gd name="T10" fmla="*/ 576 w 650"/>
                  <a:gd name="T11" fmla="*/ 118 h 742"/>
                  <a:gd name="T12" fmla="*/ 608 w 650"/>
                  <a:gd name="T13" fmla="*/ 166 h 742"/>
                  <a:gd name="T14" fmla="*/ 629 w 650"/>
                  <a:gd name="T15" fmla="*/ 224 h 742"/>
                  <a:gd name="T16" fmla="*/ 639 w 650"/>
                  <a:gd name="T17" fmla="*/ 296 h 742"/>
                  <a:gd name="T18" fmla="*/ 641 w 650"/>
                  <a:gd name="T19" fmla="*/ 376 h 742"/>
                  <a:gd name="T20" fmla="*/ 636 w 650"/>
                  <a:gd name="T21" fmla="*/ 464 h 742"/>
                  <a:gd name="T22" fmla="*/ 649 w 650"/>
                  <a:gd name="T23" fmla="*/ 464 h 742"/>
                  <a:gd name="T24" fmla="*/ 650 w 650"/>
                  <a:gd name="T25" fmla="*/ 476 h 742"/>
                  <a:gd name="T26" fmla="*/ 650 w 650"/>
                  <a:gd name="T27" fmla="*/ 500 h 742"/>
                  <a:gd name="T28" fmla="*/ 636 w 650"/>
                  <a:gd name="T29" fmla="*/ 516 h 742"/>
                  <a:gd name="T30" fmla="*/ 606 w 650"/>
                  <a:gd name="T31" fmla="*/ 554 h 742"/>
                  <a:gd name="T32" fmla="*/ 588 w 650"/>
                  <a:gd name="T33" fmla="*/ 594 h 742"/>
                  <a:gd name="T34" fmla="*/ 576 w 650"/>
                  <a:gd name="T35" fmla="*/ 612 h 742"/>
                  <a:gd name="T36" fmla="*/ 562 w 650"/>
                  <a:gd name="T37" fmla="*/ 626 h 742"/>
                  <a:gd name="T38" fmla="*/ 543 w 650"/>
                  <a:gd name="T39" fmla="*/ 634 h 742"/>
                  <a:gd name="T40" fmla="*/ 521 w 650"/>
                  <a:gd name="T41" fmla="*/ 636 h 742"/>
                  <a:gd name="T42" fmla="*/ 499 w 650"/>
                  <a:gd name="T43" fmla="*/ 644 h 742"/>
                  <a:gd name="T44" fmla="*/ 486 w 650"/>
                  <a:gd name="T45" fmla="*/ 680 h 742"/>
                  <a:gd name="T46" fmla="*/ 473 w 650"/>
                  <a:gd name="T47" fmla="*/ 713 h 742"/>
                  <a:gd name="T48" fmla="*/ 460 w 650"/>
                  <a:gd name="T49" fmla="*/ 728 h 742"/>
                  <a:gd name="T50" fmla="*/ 435 w 650"/>
                  <a:gd name="T51" fmla="*/ 735 h 742"/>
                  <a:gd name="T52" fmla="*/ 405 w 650"/>
                  <a:gd name="T53" fmla="*/ 739 h 742"/>
                  <a:gd name="T54" fmla="*/ 371 w 650"/>
                  <a:gd name="T55" fmla="*/ 738 h 742"/>
                  <a:gd name="T56" fmla="*/ 342 w 650"/>
                  <a:gd name="T57" fmla="*/ 731 h 742"/>
                  <a:gd name="T58" fmla="*/ 324 w 650"/>
                  <a:gd name="T59" fmla="*/ 729 h 742"/>
                  <a:gd name="T60" fmla="*/ 301 w 650"/>
                  <a:gd name="T61" fmla="*/ 739 h 742"/>
                  <a:gd name="T62" fmla="*/ 268 w 650"/>
                  <a:gd name="T63" fmla="*/ 742 h 742"/>
                  <a:gd name="T64" fmla="*/ 233 w 650"/>
                  <a:gd name="T65" fmla="*/ 742 h 742"/>
                  <a:gd name="T66" fmla="*/ 202 w 650"/>
                  <a:gd name="T67" fmla="*/ 737 h 742"/>
                  <a:gd name="T68" fmla="*/ 186 w 650"/>
                  <a:gd name="T69" fmla="*/ 728 h 742"/>
                  <a:gd name="T70" fmla="*/ 171 w 650"/>
                  <a:gd name="T71" fmla="*/ 701 h 742"/>
                  <a:gd name="T72" fmla="*/ 160 w 650"/>
                  <a:gd name="T73" fmla="*/ 668 h 742"/>
                  <a:gd name="T74" fmla="*/ 131 w 650"/>
                  <a:gd name="T75" fmla="*/ 645 h 742"/>
                  <a:gd name="T76" fmla="*/ 91 w 650"/>
                  <a:gd name="T77" fmla="*/ 638 h 742"/>
                  <a:gd name="T78" fmla="*/ 67 w 650"/>
                  <a:gd name="T79" fmla="*/ 611 h 742"/>
                  <a:gd name="T80" fmla="*/ 37 w 650"/>
                  <a:gd name="T81" fmla="*/ 554 h 742"/>
                  <a:gd name="T82" fmla="*/ 14 w 650"/>
                  <a:gd name="T83" fmla="*/ 529 h 742"/>
                  <a:gd name="T84" fmla="*/ 3 w 650"/>
                  <a:gd name="T85" fmla="*/ 504 h 742"/>
                  <a:gd name="T86" fmla="*/ 0 w 650"/>
                  <a:gd name="T87" fmla="*/ 490 h 742"/>
                  <a:gd name="T88" fmla="*/ 5 w 650"/>
                  <a:gd name="T89" fmla="*/ 484 h 742"/>
                  <a:gd name="T90" fmla="*/ 11 w 650"/>
                  <a:gd name="T91" fmla="*/ 441 h 742"/>
                  <a:gd name="T92" fmla="*/ 9 w 650"/>
                  <a:gd name="T93" fmla="*/ 342 h 742"/>
                  <a:gd name="T94" fmla="*/ 13 w 650"/>
                  <a:gd name="T95" fmla="*/ 266 h 742"/>
                  <a:gd name="T96" fmla="*/ 26 w 650"/>
                  <a:gd name="T97" fmla="*/ 206 h 742"/>
                  <a:gd name="T98" fmla="*/ 44 w 650"/>
                  <a:gd name="T99" fmla="*/ 161 h 742"/>
                  <a:gd name="T100" fmla="*/ 69 w 650"/>
                  <a:gd name="T101" fmla="*/ 126 h 742"/>
                  <a:gd name="T102" fmla="*/ 106 w 650"/>
                  <a:gd name="T103" fmla="*/ 87 h 742"/>
                  <a:gd name="T104" fmla="*/ 147 w 650"/>
                  <a:gd name="T105" fmla="*/ 54 h 742"/>
                  <a:gd name="T106" fmla="*/ 192 w 650"/>
                  <a:gd name="T107" fmla="*/ 27 h 742"/>
                  <a:gd name="T108" fmla="*/ 244 w 650"/>
                  <a:gd name="T109" fmla="*/ 9 h 742"/>
                  <a:gd name="T110" fmla="*/ 309 w 650"/>
                  <a:gd name="T111" fmla="*/ 0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0" h="742">
                    <a:moveTo>
                      <a:pt x="333" y="0"/>
                    </a:moveTo>
                    <a:lnTo>
                      <a:pt x="354" y="1"/>
                    </a:lnTo>
                    <a:lnTo>
                      <a:pt x="374" y="3"/>
                    </a:lnTo>
                    <a:lnTo>
                      <a:pt x="393" y="6"/>
                    </a:lnTo>
                    <a:lnTo>
                      <a:pt x="411" y="9"/>
                    </a:lnTo>
                    <a:lnTo>
                      <a:pt x="427" y="12"/>
                    </a:lnTo>
                    <a:lnTo>
                      <a:pt x="443" y="17"/>
                    </a:lnTo>
                    <a:lnTo>
                      <a:pt x="457" y="22"/>
                    </a:lnTo>
                    <a:lnTo>
                      <a:pt x="470" y="28"/>
                    </a:lnTo>
                    <a:lnTo>
                      <a:pt x="483" y="36"/>
                    </a:lnTo>
                    <a:lnTo>
                      <a:pt x="495" y="43"/>
                    </a:lnTo>
                    <a:lnTo>
                      <a:pt x="508" y="50"/>
                    </a:lnTo>
                    <a:lnTo>
                      <a:pt x="519" y="60"/>
                    </a:lnTo>
                    <a:lnTo>
                      <a:pt x="530" y="71"/>
                    </a:lnTo>
                    <a:lnTo>
                      <a:pt x="543" y="82"/>
                    </a:lnTo>
                    <a:lnTo>
                      <a:pt x="553" y="93"/>
                    </a:lnTo>
                    <a:lnTo>
                      <a:pt x="563" y="106"/>
                    </a:lnTo>
                    <a:lnTo>
                      <a:pt x="576" y="118"/>
                    </a:lnTo>
                    <a:lnTo>
                      <a:pt x="588" y="132"/>
                    </a:lnTo>
                    <a:lnTo>
                      <a:pt x="599" y="148"/>
                    </a:lnTo>
                    <a:lnTo>
                      <a:pt x="608" y="166"/>
                    </a:lnTo>
                    <a:lnTo>
                      <a:pt x="617" y="184"/>
                    </a:lnTo>
                    <a:lnTo>
                      <a:pt x="623" y="204"/>
                    </a:lnTo>
                    <a:lnTo>
                      <a:pt x="629" y="224"/>
                    </a:lnTo>
                    <a:lnTo>
                      <a:pt x="633" y="248"/>
                    </a:lnTo>
                    <a:lnTo>
                      <a:pt x="638" y="270"/>
                    </a:lnTo>
                    <a:lnTo>
                      <a:pt x="639" y="296"/>
                    </a:lnTo>
                    <a:lnTo>
                      <a:pt x="641" y="321"/>
                    </a:lnTo>
                    <a:lnTo>
                      <a:pt x="641" y="348"/>
                    </a:lnTo>
                    <a:lnTo>
                      <a:pt x="641" y="376"/>
                    </a:lnTo>
                    <a:lnTo>
                      <a:pt x="640" y="405"/>
                    </a:lnTo>
                    <a:lnTo>
                      <a:pt x="639" y="434"/>
                    </a:lnTo>
                    <a:lnTo>
                      <a:pt x="636" y="464"/>
                    </a:lnTo>
                    <a:lnTo>
                      <a:pt x="641" y="463"/>
                    </a:lnTo>
                    <a:lnTo>
                      <a:pt x="647" y="464"/>
                    </a:lnTo>
                    <a:lnTo>
                      <a:pt x="649" y="464"/>
                    </a:lnTo>
                    <a:lnTo>
                      <a:pt x="650" y="468"/>
                    </a:lnTo>
                    <a:lnTo>
                      <a:pt x="650" y="471"/>
                    </a:lnTo>
                    <a:lnTo>
                      <a:pt x="650" y="476"/>
                    </a:lnTo>
                    <a:lnTo>
                      <a:pt x="650" y="482"/>
                    </a:lnTo>
                    <a:lnTo>
                      <a:pt x="650" y="491"/>
                    </a:lnTo>
                    <a:lnTo>
                      <a:pt x="650" y="500"/>
                    </a:lnTo>
                    <a:lnTo>
                      <a:pt x="648" y="506"/>
                    </a:lnTo>
                    <a:lnTo>
                      <a:pt x="642" y="509"/>
                    </a:lnTo>
                    <a:lnTo>
                      <a:pt x="636" y="516"/>
                    </a:lnTo>
                    <a:lnTo>
                      <a:pt x="627" y="523"/>
                    </a:lnTo>
                    <a:lnTo>
                      <a:pt x="617" y="536"/>
                    </a:lnTo>
                    <a:lnTo>
                      <a:pt x="606" y="554"/>
                    </a:lnTo>
                    <a:lnTo>
                      <a:pt x="595" y="581"/>
                    </a:lnTo>
                    <a:lnTo>
                      <a:pt x="593" y="588"/>
                    </a:lnTo>
                    <a:lnTo>
                      <a:pt x="588" y="594"/>
                    </a:lnTo>
                    <a:lnTo>
                      <a:pt x="585" y="601"/>
                    </a:lnTo>
                    <a:lnTo>
                      <a:pt x="581" y="607"/>
                    </a:lnTo>
                    <a:lnTo>
                      <a:pt x="576" y="612"/>
                    </a:lnTo>
                    <a:lnTo>
                      <a:pt x="572" y="618"/>
                    </a:lnTo>
                    <a:lnTo>
                      <a:pt x="566" y="622"/>
                    </a:lnTo>
                    <a:lnTo>
                      <a:pt x="562" y="626"/>
                    </a:lnTo>
                    <a:lnTo>
                      <a:pt x="556" y="630"/>
                    </a:lnTo>
                    <a:lnTo>
                      <a:pt x="549" y="633"/>
                    </a:lnTo>
                    <a:lnTo>
                      <a:pt x="543" y="634"/>
                    </a:lnTo>
                    <a:lnTo>
                      <a:pt x="536" y="636"/>
                    </a:lnTo>
                    <a:lnTo>
                      <a:pt x="528" y="636"/>
                    </a:lnTo>
                    <a:lnTo>
                      <a:pt x="521" y="636"/>
                    </a:lnTo>
                    <a:lnTo>
                      <a:pt x="512" y="636"/>
                    </a:lnTo>
                    <a:lnTo>
                      <a:pt x="503" y="634"/>
                    </a:lnTo>
                    <a:lnTo>
                      <a:pt x="499" y="644"/>
                    </a:lnTo>
                    <a:lnTo>
                      <a:pt x="495" y="655"/>
                    </a:lnTo>
                    <a:lnTo>
                      <a:pt x="491" y="667"/>
                    </a:lnTo>
                    <a:lnTo>
                      <a:pt x="486" y="680"/>
                    </a:lnTo>
                    <a:lnTo>
                      <a:pt x="482" y="692"/>
                    </a:lnTo>
                    <a:lnTo>
                      <a:pt x="479" y="703"/>
                    </a:lnTo>
                    <a:lnTo>
                      <a:pt x="473" y="713"/>
                    </a:lnTo>
                    <a:lnTo>
                      <a:pt x="467" y="721"/>
                    </a:lnTo>
                    <a:lnTo>
                      <a:pt x="464" y="725"/>
                    </a:lnTo>
                    <a:lnTo>
                      <a:pt x="460" y="728"/>
                    </a:lnTo>
                    <a:lnTo>
                      <a:pt x="453" y="730"/>
                    </a:lnTo>
                    <a:lnTo>
                      <a:pt x="445" y="732"/>
                    </a:lnTo>
                    <a:lnTo>
                      <a:pt x="435" y="735"/>
                    </a:lnTo>
                    <a:lnTo>
                      <a:pt x="426" y="737"/>
                    </a:lnTo>
                    <a:lnTo>
                      <a:pt x="415" y="738"/>
                    </a:lnTo>
                    <a:lnTo>
                      <a:pt x="405" y="739"/>
                    </a:lnTo>
                    <a:lnTo>
                      <a:pt x="393" y="739"/>
                    </a:lnTo>
                    <a:lnTo>
                      <a:pt x="382" y="739"/>
                    </a:lnTo>
                    <a:lnTo>
                      <a:pt x="371" y="738"/>
                    </a:lnTo>
                    <a:lnTo>
                      <a:pt x="361" y="737"/>
                    </a:lnTo>
                    <a:lnTo>
                      <a:pt x="351" y="735"/>
                    </a:lnTo>
                    <a:lnTo>
                      <a:pt x="342" y="731"/>
                    </a:lnTo>
                    <a:lnTo>
                      <a:pt x="334" y="728"/>
                    </a:lnTo>
                    <a:lnTo>
                      <a:pt x="327" y="725"/>
                    </a:lnTo>
                    <a:lnTo>
                      <a:pt x="324" y="729"/>
                    </a:lnTo>
                    <a:lnTo>
                      <a:pt x="318" y="732"/>
                    </a:lnTo>
                    <a:lnTo>
                      <a:pt x="310" y="737"/>
                    </a:lnTo>
                    <a:lnTo>
                      <a:pt x="301" y="739"/>
                    </a:lnTo>
                    <a:lnTo>
                      <a:pt x="291" y="740"/>
                    </a:lnTo>
                    <a:lnTo>
                      <a:pt x="280" y="742"/>
                    </a:lnTo>
                    <a:lnTo>
                      <a:pt x="268" y="742"/>
                    </a:lnTo>
                    <a:lnTo>
                      <a:pt x="257" y="742"/>
                    </a:lnTo>
                    <a:lnTo>
                      <a:pt x="244" y="742"/>
                    </a:lnTo>
                    <a:lnTo>
                      <a:pt x="233" y="742"/>
                    </a:lnTo>
                    <a:lnTo>
                      <a:pt x="222" y="740"/>
                    </a:lnTo>
                    <a:lnTo>
                      <a:pt x="212" y="739"/>
                    </a:lnTo>
                    <a:lnTo>
                      <a:pt x="202" y="737"/>
                    </a:lnTo>
                    <a:lnTo>
                      <a:pt x="195" y="735"/>
                    </a:lnTo>
                    <a:lnTo>
                      <a:pt x="189" y="730"/>
                    </a:lnTo>
                    <a:lnTo>
                      <a:pt x="186" y="728"/>
                    </a:lnTo>
                    <a:lnTo>
                      <a:pt x="180" y="720"/>
                    </a:lnTo>
                    <a:lnTo>
                      <a:pt x="177" y="710"/>
                    </a:lnTo>
                    <a:lnTo>
                      <a:pt x="171" y="701"/>
                    </a:lnTo>
                    <a:lnTo>
                      <a:pt x="169" y="691"/>
                    </a:lnTo>
                    <a:lnTo>
                      <a:pt x="165" y="681"/>
                    </a:lnTo>
                    <a:lnTo>
                      <a:pt x="160" y="668"/>
                    </a:lnTo>
                    <a:lnTo>
                      <a:pt x="155" y="655"/>
                    </a:lnTo>
                    <a:lnTo>
                      <a:pt x="149" y="640"/>
                    </a:lnTo>
                    <a:lnTo>
                      <a:pt x="131" y="645"/>
                    </a:lnTo>
                    <a:lnTo>
                      <a:pt x="115" y="646"/>
                    </a:lnTo>
                    <a:lnTo>
                      <a:pt x="102" y="644"/>
                    </a:lnTo>
                    <a:lnTo>
                      <a:pt x="91" y="638"/>
                    </a:lnTo>
                    <a:lnTo>
                      <a:pt x="82" y="633"/>
                    </a:lnTo>
                    <a:lnTo>
                      <a:pt x="73" y="622"/>
                    </a:lnTo>
                    <a:lnTo>
                      <a:pt x="67" y="611"/>
                    </a:lnTo>
                    <a:lnTo>
                      <a:pt x="61" y="599"/>
                    </a:lnTo>
                    <a:lnTo>
                      <a:pt x="48" y="572"/>
                    </a:lnTo>
                    <a:lnTo>
                      <a:pt x="37" y="554"/>
                    </a:lnTo>
                    <a:lnTo>
                      <a:pt x="28" y="543"/>
                    </a:lnTo>
                    <a:lnTo>
                      <a:pt x="20" y="536"/>
                    </a:lnTo>
                    <a:lnTo>
                      <a:pt x="14" y="529"/>
                    </a:lnTo>
                    <a:lnTo>
                      <a:pt x="10" y="525"/>
                    </a:lnTo>
                    <a:lnTo>
                      <a:pt x="7" y="517"/>
                    </a:lnTo>
                    <a:lnTo>
                      <a:pt x="3" y="504"/>
                    </a:lnTo>
                    <a:lnTo>
                      <a:pt x="2" y="498"/>
                    </a:lnTo>
                    <a:lnTo>
                      <a:pt x="1" y="493"/>
                    </a:lnTo>
                    <a:lnTo>
                      <a:pt x="0" y="490"/>
                    </a:lnTo>
                    <a:lnTo>
                      <a:pt x="1" y="489"/>
                    </a:lnTo>
                    <a:lnTo>
                      <a:pt x="2" y="487"/>
                    </a:lnTo>
                    <a:lnTo>
                      <a:pt x="5" y="484"/>
                    </a:lnTo>
                    <a:lnTo>
                      <a:pt x="9" y="482"/>
                    </a:lnTo>
                    <a:lnTo>
                      <a:pt x="14" y="480"/>
                    </a:lnTo>
                    <a:lnTo>
                      <a:pt x="11" y="441"/>
                    </a:lnTo>
                    <a:lnTo>
                      <a:pt x="9" y="405"/>
                    </a:lnTo>
                    <a:lnTo>
                      <a:pt x="9" y="372"/>
                    </a:lnTo>
                    <a:lnTo>
                      <a:pt x="9" y="342"/>
                    </a:lnTo>
                    <a:lnTo>
                      <a:pt x="9" y="314"/>
                    </a:lnTo>
                    <a:lnTo>
                      <a:pt x="11" y="288"/>
                    </a:lnTo>
                    <a:lnTo>
                      <a:pt x="13" y="266"/>
                    </a:lnTo>
                    <a:lnTo>
                      <a:pt x="17" y="243"/>
                    </a:lnTo>
                    <a:lnTo>
                      <a:pt x="20" y="224"/>
                    </a:lnTo>
                    <a:lnTo>
                      <a:pt x="26" y="206"/>
                    </a:lnTo>
                    <a:lnTo>
                      <a:pt x="31" y="191"/>
                    </a:lnTo>
                    <a:lnTo>
                      <a:pt x="38" y="175"/>
                    </a:lnTo>
                    <a:lnTo>
                      <a:pt x="44" y="161"/>
                    </a:lnTo>
                    <a:lnTo>
                      <a:pt x="53" y="149"/>
                    </a:lnTo>
                    <a:lnTo>
                      <a:pt x="60" y="137"/>
                    </a:lnTo>
                    <a:lnTo>
                      <a:pt x="69" y="126"/>
                    </a:lnTo>
                    <a:lnTo>
                      <a:pt x="82" y="112"/>
                    </a:lnTo>
                    <a:lnTo>
                      <a:pt x="94" y="99"/>
                    </a:lnTo>
                    <a:lnTo>
                      <a:pt x="106" y="87"/>
                    </a:lnTo>
                    <a:lnTo>
                      <a:pt x="120" y="75"/>
                    </a:lnTo>
                    <a:lnTo>
                      <a:pt x="133" y="64"/>
                    </a:lnTo>
                    <a:lnTo>
                      <a:pt x="147" y="54"/>
                    </a:lnTo>
                    <a:lnTo>
                      <a:pt x="160" y="45"/>
                    </a:lnTo>
                    <a:lnTo>
                      <a:pt x="176" y="35"/>
                    </a:lnTo>
                    <a:lnTo>
                      <a:pt x="192" y="27"/>
                    </a:lnTo>
                    <a:lnTo>
                      <a:pt x="208" y="20"/>
                    </a:lnTo>
                    <a:lnTo>
                      <a:pt x="226" y="15"/>
                    </a:lnTo>
                    <a:lnTo>
                      <a:pt x="244" y="9"/>
                    </a:lnTo>
                    <a:lnTo>
                      <a:pt x="266" y="4"/>
                    </a:lnTo>
                    <a:lnTo>
                      <a:pt x="286" y="2"/>
                    </a:lnTo>
                    <a:lnTo>
                      <a:pt x="309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1" name="Freeform 2839">
                <a:extLst>
                  <a:ext uri="{FF2B5EF4-FFF2-40B4-BE49-F238E27FC236}">
                    <a16:creationId xmlns:a16="http://schemas.microsoft.com/office/drawing/2014/main" id="{0D1F6AF1-236C-4832-BE75-3BBFCDE37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93"/>
                <a:ext cx="77" cy="36"/>
              </a:xfrm>
              <a:custGeom>
                <a:avLst/>
                <a:gdLst>
                  <a:gd name="T0" fmla="*/ 231 w 231"/>
                  <a:gd name="T1" fmla="*/ 105 h 107"/>
                  <a:gd name="T2" fmla="*/ 220 w 231"/>
                  <a:gd name="T3" fmla="*/ 92 h 107"/>
                  <a:gd name="T4" fmla="*/ 210 w 231"/>
                  <a:gd name="T5" fmla="*/ 81 h 107"/>
                  <a:gd name="T6" fmla="*/ 198 w 231"/>
                  <a:gd name="T7" fmla="*/ 71 h 107"/>
                  <a:gd name="T8" fmla="*/ 187 w 231"/>
                  <a:gd name="T9" fmla="*/ 61 h 107"/>
                  <a:gd name="T10" fmla="*/ 176 w 231"/>
                  <a:gd name="T11" fmla="*/ 52 h 107"/>
                  <a:gd name="T12" fmla="*/ 164 w 231"/>
                  <a:gd name="T13" fmla="*/ 43 h 107"/>
                  <a:gd name="T14" fmla="*/ 151 w 231"/>
                  <a:gd name="T15" fmla="*/ 36 h 107"/>
                  <a:gd name="T16" fmla="*/ 138 w 231"/>
                  <a:gd name="T17" fmla="*/ 29 h 107"/>
                  <a:gd name="T18" fmla="*/ 124 w 231"/>
                  <a:gd name="T19" fmla="*/ 22 h 107"/>
                  <a:gd name="T20" fmla="*/ 111 w 231"/>
                  <a:gd name="T21" fmla="*/ 17 h 107"/>
                  <a:gd name="T22" fmla="*/ 94 w 231"/>
                  <a:gd name="T23" fmla="*/ 12 h 107"/>
                  <a:gd name="T24" fmla="*/ 78 w 231"/>
                  <a:gd name="T25" fmla="*/ 9 h 107"/>
                  <a:gd name="T26" fmla="*/ 61 w 231"/>
                  <a:gd name="T27" fmla="*/ 6 h 107"/>
                  <a:gd name="T28" fmla="*/ 41 w 231"/>
                  <a:gd name="T29" fmla="*/ 3 h 107"/>
                  <a:gd name="T30" fmla="*/ 21 w 231"/>
                  <a:gd name="T31" fmla="*/ 1 h 107"/>
                  <a:gd name="T32" fmla="*/ 0 w 231"/>
                  <a:gd name="T33" fmla="*/ 0 h 107"/>
                  <a:gd name="T34" fmla="*/ 0 w 231"/>
                  <a:gd name="T35" fmla="*/ 1 h 107"/>
                  <a:gd name="T36" fmla="*/ 21 w 231"/>
                  <a:gd name="T37" fmla="*/ 2 h 107"/>
                  <a:gd name="T38" fmla="*/ 41 w 231"/>
                  <a:gd name="T39" fmla="*/ 3 h 107"/>
                  <a:gd name="T40" fmla="*/ 61 w 231"/>
                  <a:gd name="T41" fmla="*/ 7 h 107"/>
                  <a:gd name="T42" fmla="*/ 78 w 231"/>
                  <a:gd name="T43" fmla="*/ 10 h 107"/>
                  <a:gd name="T44" fmla="*/ 94 w 231"/>
                  <a:gd name="T45" fmla="*/ 14 h 107"/>
                  <a:gd name="T46" fmla="*/ 109 w 231"/>
                  <a:gd name="T47" fmla="*/ 18 h 107"/>
                  <a:gd name="T48" fmla="*/ 123 w 231"/>
                  <a:gd name="T49" fmla="*/ 24 h 107"/>
                  <a:gd name="T50" fmla="*/ 137 w 231"/>
                  <a:gd name="T51" fmla="*/ 30 h 107"/>
                  <a:gd name="T52" fmla="*/ 149 w 231"/>
                  <a:gd name="T53" fmla="*/ 37 h 107"/>
                  <a:gd name="T54" fmla="*/ 163 w 231"/>
                  <a:gd name="T55" fmla="*/ 45 h 107"/>
                  <a:gd name="T56" fmla="*/ 175 w 231"/>
                  <a:gd name="T57" fmla="*/ 53 h 107"/>
                  <a:gd name="T58" fmla="*/ 186 w 231"/>
                  <a:gd name="T59" fmla="*/ 62 h 107"/>
                  <a:gd name="T60" fmla="*/ 197 w 231"/>
                  <a:gd name="T61" fmla="*/ 72 h 107"/>
                  <a:gd name="T62" fmla="*/ 209 w 231"/>
                  <a:gd name="T63" fmla="*/ 83 h 107"/>
                  <a:gd name="T64" fmla="*/ 219 w 231"/>
                  <a:gd name="T65" fmla="*/ 94 h 107"/>
                  <a:gd name="T66" fmla="*/ 231 w 231"/>
                  <a:gd name="T67" fmla="*/ 107 h 107"/>
                  <a:gd name="T68" fmla="*/ 231 w 231"/>
                  <a:gd name="T69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7">
                    <a:moveTo>
                      <a:pt x="231" y="105"/>
                    </a:moveTo>
                    <a:lnTo>
                      <a:pt x="220" y="92"/>
                    </a:lnTo>
                    <a:lnTo>
                      <a:pt x="210" y="81"/>
                    </a:lnTo>
                    <a:lnTo>
                      <a:pt x="198" y="71"/>
                    </a:lnTo>
                    <a:lnTo>
                      <a:pt x="187" y="61"/>
                    </a:lnTo>
                    <a:lnTo>
                      <a:pt x="176" y="52"/>
                    </a:lnTo>
                    <a:lnTo>
                      <a:pt x="164" y="43"/>
                    </a:lnTo>
                    <a:lnTo>
                      <a:pt x="151" y="36"/>
                    </a:lnTo>
                    <a:lnTo>
                      <a:pt x="138" y="29"/>
                    </a:lnTo>
                    <a:lnTo>
                      <a:pt x="124" y="22"/>
                    </a:lnTo>
                    <a:lnTo>
                      <a:pt x="111" y="17"/>
                    </a:lnTo>
                    <a:lnTo>
                      <a:pt x="94" y="12"/>
                    </a:lnTo>
                    <a:lnTo>
                      <a:pt x="78" y="9"/>
                    </a:lnTo>
                    <a:lnTo>
                      <a:pt x="61" y="6"/>
                    </a:lnTo>
                    <a:lnTo>
                      <a:pt x="41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1" y="2"/>
                    </a:lnTo>
                    <a:lnTo>
                      <a:pt x="41" y="3"/>
                    </a:lnTo>
                    <a:lnTo>
                      <a:pt x="61" y="7"/>
                    </a:lnTo>
                    <a:lnTo>
                      <a:pt x="78" y="10"/>
                    </a:lnTo>
                    <a:lnTo>
                      <a:pt x="94" y="14"/>
                    </a:lnTo>
                    <a:lnTo>
                      <a:pt x="109" y="18"/>
                    </a:lnTo>
                    <a:lnTo>
                      <a:pt x="123" y="24"/>
                    </a:lnTo>
                    <a:lnTo>
                      <a:pt x="137" y="30"/>
                    </a:lnTo>
                    <a:lnTo>
                      <a:pt x="149" y="37"/>
                    </a:lnTo>
                    <a:lnTo>
                      <a:pt x="163" y="45"/>
                    </a:lnTo>
                    <a:lnTo>
                      <a:pt x="175" y="53"/>
                    </a:lnTo>
                    <a:lnTo>
                      <a:pt x="186" y="62"/>
                    </a:lnTo>
                    <a:lnTo>
                      <a:pt x="197" y="72"/>
                    </a:lnTo>
                    <a:lnTo>
                      <a:pt x="209" y="83"/>
                    </a:lnTo>
                    <a:lnTo>
                      <a:pt x="219" y="94"/>
                    </a:lnTo>
                    <a:lnTo>
                      <a:pt x="231" y="107"/>
                    </a:lnTo>
                    <a:lnTo>
                      <a:pt x="231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2" name="Freeform 2840">
                <a:extLst>
                  <a:ext uri="{FF2B5EF4-FFF2-40B4-BE49-F238E27FC236}">
                    <a16:creationId xmlns:a16="http://schemas.microsoft.com/office/drawing/2014/main" id="{B89B1CF1-B613-4607-9CA9-8531DDA62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1628"/>
                <a:ext cx="26" cy="120"/>
              </a:xfrm>
              <a:custGeom>
                <a:avLst/>
                <a:gdLst>
                  <a:gd name="T0" fmla="*/ 72 w 79"/>
                  <a:gd name="T1" fmla="*/ 358 h 359"/>
                  <a:gd name="T2" fmla="*/ 73 w 79"/>
                  <a:gd name="T3" fmla="*/ 359 h 359"/>
                  <a:gd name="T4" fmla="*/ 75 w 79"/>
                  <a:gd name="T5" fmla="*/ 328 h 359"/>
                  <a:gd name="T6" fmla="*/ 77 w 79"/>
                  <a:gd name="T7" fmla="*/ 300 h 359"/>
                  <a:gd name="T8" fmla="*/ 79 w 79"/>
                  <a:gd name="T9" fmla="*/ 271 h 359"/>
                  <a:gd name="T10" fmla="*/ 79 w 79"/>
                  <a:gd name="T11" fmla="*/ 243 h 359"/>
                  <a:gd name="T12" fmla="*/ 79 w 79"/>
                  <a:gd name="T13" fmla="*/ 216 h 359"/>
                  <a:gd name="T14" fmla="*/ 76 w 79"/>
                  <a:gd name="T15" fmla="*/ 191 h 359"/>
                  <a:gd name="T16" fmla="*/ 75 w 79"/>
                  <a:gd name="T17" fmla="*/ 165 h 359"/>
                  <a:gd name="T18" fmla="*/ 71 w 79"/>
                  <a:gd name="T19" fmla="*/ 142 h 359"/>
                  <a:gd name="T20" fmla="*/ 66 w 79"/>
                  <a:gd name="T21" fmla="*/ 119 h 359"/>
                  <a:gd name="T22" fmla="*/ 61 w 79"/>
                  <a:gd name="T23" fmla="*/ 99 h 359"/>
                  <a:gd name="T24" fmla="*/ 53 w 79"/>
                  <a:gd name="T25" fmla="*/ 79 h 359"/>
                  <a:gd name="T26" fmla="*/ 45 w 79"/>
                  <a:gd name="T27" fmla="*/ 60 h 359"/>
                  <a:gd name="T28" fmla="*/ 37 w 79"/>
                  <a:gd name="T29" fmla="*/ 42 h 359"/>
                  <a:gd name="T30" fmla="*/ 26 w 79"/>
                  <a:gd name="T31" fmla="*/ 26 h 359"/>
                  <a:gd name="T32" fmla="*/ 14 w 79"/>
                  <a:gd name="T33" fmla="*/ 13 h 359"/>
                  <a:gd name="T34" fmla="*/ 1 w 79"/>
                  <a:gd name="T35" fmla="*/ 0 h 359"/>
                  <a:gd name="T36" fmla="*/ 0 w 79"/>
                  <a:gd name="T37" fmla="*/ 2 h 359"/>
                  <a:gd name="T38" fmla="*/ 12 w 79"/>
                  <a:gd name="T39" fmla="*/ 13 h 359"/>
                  <a:gd name="T40" fmla="*/ 25 w 79"/>
                  <a:gd name="T41" fmla="*/ 27 h 359"/>
                  <a:gd name="T42" fmla="*/ 35 w 79"/>
                  <a:gd name="T43" fmla="*/ 44 h 359"/>
                  <a:gd name="T44" fmla="*/ 44 w 79"/>
                  <a:gd name="T45" fmla="*/ 60 h 359"/>
                  <a:gd name="T46" fmla="*/ 53 w 79"/>
                  <a:gd name="T47" fmla="*/ 79 h 359"/>
                  <a:gd name="T48" fmla="*/ 58 w 79"/>
                  <a:gd name="T49" fmla="*/ 99 h 359"/>
                  <a:gd name="T50" fmla="*/ 64 w 79"/>
                  <a:gd name="T51" fmla="*/ 119 h 359"/>
                  <a:gd name="T52" fmla="*/ 70 w 79"/>
                  <a:gd name="T53" fmla="*/ 142 h 359"/>
                  <a:gd name="T54" fmla="*/ 73 w 79"/>
                  <a:gd name="T55" fmla="*/ 165 h 359"/>
                  <a:gd name="T56" fmla="*/ 75 w 79"/>
                  <a:gd name="T57" fmla="*/ 191 h 359"/>
                  <a:gd name="T58" fmla="*/ 76 w 79"/>
                  <a:gd name="T59" fmla="*/ 216 h 359"/>
                  <a:gd name="T60" fmla="*/ 77 w 79"/>
                  <a:gd name="T61" fmla="*/ 243 h 359"/>
                  <a:gd name="T62" fmla="*/ 76 w 79"/>
                  <a:gd name="T63" fmla="*/ 271 h 359"/>
                  <a:gd name="T64" fmla="*/ 76 w 79"/>
                  <a:gd name="T65" fmla="*/ 300 h 359"/>
                  <a:gd name="T66" fmla="*/ 74 w 79"/>
                  <a:gd name="T67" fmla="*/ 328 h 359"/>
                  <a:gd name="T68" fmla="*/ 71 w 79"/>
                  <a:gd name="T69" fmla="*/ 359 h 359"/>
                  <a:gd name="T70" fmla="*/ 72 w 79"/>
                  <a:gd name="T71" fmla="*/ 359 h 359"/>
                  <a:gd name="T72" fmla="*/ 72 w 79"/>
                  <a:gd name="T73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359">
                    <a:moveTo>
                      <a:pt x="72" y="358"/>
                    </a:moveTo>
                    <a:lnTo>
                      <a:pt x="73" y="359"/>
                    </a:lnTo>
                    <a:lnTo>
                      <a:pt x="75" y="328"/>
                    </a:lnTo>
                    <a:lnTo>
                      <a:pt x="77" y="300"/>
                    </a:lnTo>
                    <a:lnTo>
                      <a:pt x="79" y="271"/>
                    </a:lnTo>
                    <a:lnTo>
                      <a:pt x="79" y="243"/>
                    </a:lnTo>
                    <a:lnTo>
                      <a:pt x="79" y="216"/>
                    </a:lnTo>
                    <a:lnTo>
                      <a:pt x="76" y="191"/>
                    </a:lnTo>
                    <a:lnTo>
                      <a:pt x="75" y="165"/>
                    </a:lnTo>
                    <a:lnTo>
                      <a:pt x="71" y="142"/>
                    </a:lnTo>
                    <a:lnTo>
                      <a:pt x="66" y="119"/>
                    </a:lnTo>
                    <a:lnTo>
                      <a:pt x="61" y="99"/>
                    </a:lnTo>
                    <a:lnTo>
                      <a:pt x="53" y="79"/>
                    </a:lnTo>
                    <a:lnTo>
                      <a:pt x="45" y="60"/>
                    </a:lnTo>
                    <a:lnTo>
                      <a:pt x="37" y="42"/>
                    </a:lnTo>
                    <a:lnTo>
                      <a:pt x="26" y="26"/>
                    </a:lnTo>
                    <a:lnTo>
                      <a:pt x="14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3"/>
                    </a:lnTo>
                    <a:lnTo>
                      <a:pt x="25" y="27"/>
                    </a:lnTo>
                    <a:lnTo>
                      <a:pt x="35" y="44"/>
                    </a:lnTo>
                    <a:lnTo>
                      <a:pt x="44" y="60"/>
                    </a:lnTo>
                    <a:lnTo>
                      <a:pt x="53" y="79"/>
                    </a:lnTo>
                    <a:lnTo>
                      <a:pt x="58" y="99"/>
                    </a:lnTo>
                    <a:lnTo>
                      <a:pt x="64" y="119"/>
                    </a:lnTo>
                    <a:lnTo>
                      <a:pt x="70" y="142"/>
                    </a:lnTo>
                    <a:lnTo>
                      <a:pt x="73" y="165"/>
                    </a:lnTo>
                    <a:lnTo>
                      <a:pt x="75" y="191"/>
                    </a:lnTo>
                    <a:lnTo>
                      <a:pt x="76" y="216"/>
                    </a:lnTo>
                    <a:lnTo>
                      <a:pt x="77" y="243"/>
                    </a:lnTo>
                    <a:lnTo>
                      <a:pt x="76" y="271"/>
                    </a:lnTo>
                    <a:lnTo>
                      <a:pt x="76" y="300"/>
                    </a:lnTo>
                    <a:lnTo>
                      <a:pt x="74" y="328"/>
                    </a:lnTo>
                    <a:lnTo>
                      <a:pt x="71" y="359"/>
                    </a:lnTo>
                    <a:lnTo>
                      <a:pt x="72" y="359"/>
                    </a:lnTo>
                    <a:lnTo>
                      <a:pt x="72" y="3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3" name="Freeform 2841">
                <a:extLst>
                  <a:ext uri="{FF2B5EF4-FFF2-40B4-BE49-F238E27FC236}">
                    <a16:creationId xmlns:a16="http://schemas.microsoft.com/office/drawing/2014/main" id="{EC3A7C2E-1DEE-4753-81F2-02471C4E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1748"/>
                <a:ext cx="5" cy="9"/>
              </a:xfrm>
              <a:custGeom>
                <a:avLst/>
                <a:gdLst>
                  <a:gd name="T0" fmla="*/ 15 w 15"/>
                  <a:gd name="T1" fmla="*/ 28 h 28"/>
                  <a:gd name="T2" fmla="*/ 15 w 15"/>
                  <a:gd name="T3" fmla="*/ 19 h 28"/>
                  <a:gd name="T4" fmla="*/ 15 w 15"/>
                  <a:gd name="T5" fmla="*/ 13 h 28"/>
                  <a:gd name="T6" fmla="*/ 15 w 15"/>
                  <a:gd name="T7" fmla="*/ 9 h 28"/>
                  <a:gd name="T8" fmla="*/ 14 w 15"/>
                  <a:gd name="T9" fmla="*/ 5 h 28"/>
                  <a:gd name="T10" fmla="*/ 13 w 15"/>
                  <a:gd name="T11" fmla="*/ 1 h 28"/>
                  <a:gd name="T12" fmla="*/ 11 w 15"/>
                  <a:gd name="T13" fmla="*/ 1 h 28"/>
                  <a:gd name="T14" fmla="*/ 6 w 15"/>
                  <a:gd name="T15" fmla="*/ 0 h 28"/>
                  <a:gd name="T16" fmla="*/ 0 w 15"/>
                  <a:gd name="T17" fmla="*/ 1 h 28"/>
                  <a:gd name="T18" fmla="*/ 0 w 15"/>
                  <a:gd name="T19" fmla="*/ 3 h 28"/>
                  <a:gd name="T20" fmla="*/ 6 w 15"/>
                  <a:gd name="T21" fmla="*/ 1 h 28"/>
                  <a:gd name="T22" fmla="*/ 11 w 15"/>
                  <a:gd name="T23" fmla="*/ 3 h 28"/>
                  <a:gd name="T24" fmla="*/ 12 w 15"/>
                  <a:gd name="T25" fmla="*/ 3 h 28"/>
                  <a:gd name="T26" fmla="*/ 13 w 15"/>
                  <a:gd name="T27" fmla="*/ 5 h 28"/>
                  <a:gd name="T28" fmla="*/ 14 w 15"/>
                  <a:gd name="T29" fmla="*/ 9 h 28"/>
                  <a:gd name="T30" fmla="*/ 14 w 15"/>
                  <a:gd name="T31" fmla="*/ 13 h 28"/>
                  <a:gd name="T32" fmla="*/ 14 w 15"/>
                  <a:gd name="T33" fmla="*/ 19 h 28"/>
                  <a:gd name="T34" fmla="*/ 14 w 15"/>
                  <a:gd name="T35" fmla="*/ 28 h 28"/>
                  <a:gd name="T36" fmla="*/ 15 w 15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8">
                    <a:moveTo>
                      <a:pt x="15" y="28"/>
                    </a:moveTo>
                    <a:lnTo>
                      <a:pt x="15" y="19"/>
                    </a:lnTo>
                    <a:lnTo>
                      <a:pt x="15" y="13"/>
                    </a:lnTo>
                    <a:lnTo>
                      <a:pt x="15" y="9"/>
                    </a:lnTo>
                    <a:lnTo>
                      <a:pt x="14" y="5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4" y="19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4" name="Freeform 2842">
                <a:extLst>
                  <a:ext uri="{FF2B5EF4-FFF2-40B4-BE49-F238E27FC236}">
                    <a16:creationId xmlns:a16="http://schemas.microsoft.com/office/drawing/2014/main" id="{4161F3F1-586E-4F0D-ACFA-DA7B4A098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757"/>
                <a:ext cx="18" cy="30"/>
              </a:xfrm>
              <a:custGeom>
                <a:avLst/>
                <a:gdLst>
                  <a:gd name="T0" fmla="*/ 0 w 55"/>
                  <a:gd name="T1" fmla="*/ 90 h 90"/>
                  <a:gd name="T2" fmla="*/ 0 w 55"/>
                  <a:gd name="T3" fmla="*/ 89 h 90"/>
                  <a:gd name="T4" fmla="*/ 10 w 55"/>
                  <a:gd name="T5" fmla="*/ 63 h 90"/>
                  <a:gd name="T6" fmla="*/ 21 w 55"/>
                  <a:gd name="T7" fmla="*/ 45 h 90"/>
                  <a:gd name="T8" fmla="*/ 32 w 55"/>
                  <a:gd name="T9" fmla="*/ 32 h 90"/>
                  <a:gd name="T10" fmla="*/ 41 w 55"/>
                  <a:gd name="T11" fmla="*/ 25 h 90"/>
                  <a:gd name="T12" fmla="*/ 47 w 55"/>
                  <a:gd name="T13" fmla="*/ 19 h 90"/>
                  <a:gd name="T14" fmla="*/ 53 w 55"/>
                  <a:gd name="T15" fmla="*/ 15 h 90"/>
                  <a:gd name="T16" fmla="*/ 55 w 55"/>
                  <a:gd name="T17" fmla="*/ 9 h 90"/>
                  <a:gd name="T18" fmla="*/ 55 w 55"/>
                  <a:gd name="T19" fmla="*/ 0 h 90"/>
                  <a:gd name="T20" fmla="*/ 54 w 55"/>
                  <a:gd name="T21" fmla="*/ 0 h 90"/>
                  <a:gd name="T22" fmla="*/ 54 w 55"/>
                  <a:gd name="T23" fmla="*/ 9 h 90"/>
                  <a:gd name="T24" fmla="*/ 52 w 55"/>
                  <a:gd name="T25" fmla="*/ 14 h 90"/>
                  <a:gd name="T26" fmla="*/ 46 w 55"/>
                  <a:gd name="T27" fmla="*/ 18 h 90"/>
                  <a:gd name="T28" fmla="*/ 38 w 55"/>
                  <a:gd name="T29" fmla="*/ 24 h 90"/>
                  <a:gd name="T30" fmla="*/ 29 w 55"/>
                  <a:gd name="T31" fmla="*/ 31 h 90"/>
                  <a:gd name="T32" fmla="*/ 21 w 55"/>
                  <a:gd name="T33" fmla="*/ 44 h 90"/>
                  <a:gd name="T34" fmla="*/ 9 w 55"/>
                  <a:gd name="T35" fmla="*/ 61 h 90"/>
                  <a:gd name="T36" fmla="*/ 0 w 55"/>
                  <a:gd name="T37" fmla="*/ 89 h 90"/>
                  <a:gd name="T38" fmla="*/ 0 w 55"/>
                  <a:gd name="T39" fmla="*/ 88 h 90"/>
                  <a:gd name="T40" fmla="*/ 0 w 55"/>
                  <a:gd name="T4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0">
                    <a:moveTo>
                      <a:pt x="0" y="90"/>
                    </a:moveTo>
                    <a:lnTo>
                      <a:pt x="0" y="89"/>
                    </a:lnTo>
                    <a:lnTo>
                      <a:pt x="10" y="63"/>
                    </a:lnTo>
                    <a:lnTo>
                      <a:pt x="21" y="45"/>
                    </a:lnTo>
                    <a:lnTo>
                      <a:pt x="32" y="32"/>
                    </a:lnTo>
                    <a:lnTo>
                      <a:pt x="41" y="25"/>
                    </a:lnTo>
                    <a:lnTo>
                      <a:pt x="47" y="19"/>
                    </a:lnTo>
                    <a:lnTo>
                      <a:pt x="53" y="15"/>
                    </a:lnTo>
                    <a:lnTo>
                      <a:pt x="55" y="9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4" y="9"/>
                    </a:lnTo>
                    <a:lnTo>
                      <a:pt x="52" y="14"/>
                    </a:lnTo>
                    <a:lnTo>
                      <a:pt x="46" y="18"/>
                    </a:lnTo>
                    <a:lnTo>
                      <a:pt x="38" y="24"/>
                    </a:lnTo>
                    <a:lnTo>
                      <a:pt x="29" y="31"/>
                    </a:lnTo>
                    <a:lnTo>
                      <a:pt x="21" y="44"/>
                    </a:lnTo>
                    <a:lnTo>
                      <a:pt x="9" y="61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5" name="Freeform 2843">
                <a:extLst>
                  <a:ext uri="{FF2B5EF4-FFF2-40B4-BE49-F238E27FC236}">
                    <a16:creationId xmlns:a16="http://schemas.microsoft.com/office/drawing/2014/main" id="{84BD10BC-1D64-428C-95FD-A84A50DE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787"/>
                <a:ext cx="12" cy="15"/>
              </a:xfrm>
              <a:custGeom>
                <a:avLst/>
                <a:gdLst>
                  <a:gd name="T0" fmla="*/ 2 w 36"/>
                  <a:gd name="T1" fmla="*/ 46 h 46"/>
                  <a:gd name="T2" fmla="*/ 6 w 36"/>
                  <a:gd name="T3" fmla="*/ 43 h 46"/>
                  <a:gd name="T4" fmla="*/ 12 w 36"/>
                  <a:gd name="T5" fmla="*/ 38 h 46"/>
                  <a:gd name="T6" fmla="*/ 17 w 36"/>
                  <a:gd name="T7" fmla="*/ 33 h 46"/>
                  <a:gd name="T8" fmla="*/ 21 w 36"/>
                  <a:gd name="T9" fmla="*/ 27 h 46"/>
                  <a:gd name="T10" fmla="*/ 25 w 36"/>
                  <a:gd name="T11" fmla="*/ 21 h 46"/>
                  <a:gd name="T12" fmla="*/ 29 w 36"/>
                  <a:gd name="T13" fmla="*/ 15 h 46"/>
                  <a:gd name="T14" fmla="*/ 33 w 36"/>
                  <a:gd name="T15" fmla="*/ 8 h 46"/>
                  <a:gd name="T16" fmla="*/ 36 w 36"/>
                  <a:gd name="T17" fmla="*/ 1 h 46"/>
                  <a:gd name="T18" fmla="*/ 34 w 36"/>
                  <a:gd name="T19" fmla="*/ 0 h 46"/>
                  <a:gd name="T20" fmla="*/ 31 w 36"/>
                  <a:gd name="T21" fmla="*/ 6 h 46"/>
                  <a:gd name="T22" fmla="*/ 28 w 36"/>
                  <a:gd name="T23" fmla="*/ 14 h 46"/>
                  <a:gd name="T24" fmla="*/ 24 w 36"/>
                  <a:gd name="T25" fmla="*/ 20 h 46"/>
                  <a:gd name="T26" fmla="*/ 19 w 36"/>
                  <a:gd name="T27" fmla="*/ 26 h 46"/>
                  <a:gd name="T28" fmla="*/ 14 w 36"/>
                  <a:gd name="T29" fmla="*/ 31 h 46"/>
                  <a:gd name="T30" fmla="*/ 11 w 36"/>
                  <a:gd name="T31" fmla="*/ 36 h 46"/>
                  <a:gd name="T32" fmla="*/ 5 w 36"/>
                  <a:gd name="T33" fmla="*/ 42 h 46"/>
                  <a:gd name="T34" fmla="*/ 0 w 36"/>
                  <a:gd name="T35" fmla="*/ 45 h 46"/>
                  <a:gd name="T36" fmla="*/ 2 w 36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6">
                    <a:moveTo>
                      <a:pt x="2" y="46"/>
                    </a:moveTo>
                    <a:lnTo>
                      <a:pt x="6" y="43"/>
                    </a:lnTo>
                    <a:lnTo>
                      <a:pt x="12" y="38"/>
                    </a:lnTo>
                    <a:lnTo>
                      <a:pt x="17" y="33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5"/>
                    </a:lnTo>
                    <a:lnTo>
                      <a:pt x="33" y="8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1" y="6"/>
                    </a:lnTo>
                    <a:lnTo>
                      <a:pt x="28" y="14"/>
                    </a:lnTo>
                    <a:lnTo>
                      <a:pt x="24" y="20"/>
                    </a:lnTo>
                    <a:lnTo>
                      <a:pt x="19" y="26"/>
                    </a:lnTo>
                    <a:lnTo>
                      <a:pt x="14" y="31"/>
                    </a:lnTo>
                    <a:lnTo>
                      <a:pt x="11" y="36"/>
                    </a:lnTo>
                    <a:lnTo>
                      <a:pt x="5" y="42"/>
                    </a:lnTo>
                    <a:lnTo>
                      <a:pt x="0" y="45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6" name="Freeform 2844">
                <a:extLst>
                  <a:ext uri="{FF2B5EF4-FFF2-40B4-BE49-F238E27FC236}">
                    <a16:creationId xmlns:a16="http://schemas.microsoft.com/office/drawing/2014/main" id="{BB24F480-C4D0-46B5-A75F-C0297E80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802"/>
                <a:ext cx="20" cy="4"/>
              </a:xfrm>
              <a:custGeom>
                <a:avLst/>
                <a:gdLst>
                  <a:gd name="T0" fmla="*/ 2 w 60"/>
                  <a:gd name="T1" fmla="*/ 9 h 12"/>
                  <a:gd name="T2" fmla="*/ 0 w 60"/>
                  <a:gd name="T3" fmla="*/ 9 h 12"/>
                  <a:gd name="T4" fmla="*/ 9 w 60"/>
                  <a:gd name="T5" fmla="*/ 11 h 12"/>
                  <a:gd name="T6" fmla="*/ 18 w 60"/>
                  <a:gd name="T7" fmla="*/ 12 h 12"/>
                  <a:gd name="T8" fmla="*/ 26 w 60"/>
                  <a:gd name="T9" fmla="*/ 12 h 12"/>
                  <a:gd name="T10" fmla="*/ 33 w 60"/>
                  <a:gd name="T11" fmla="*/ 11 h 12"/>
                  <a:gd name="T12" fmla="*/ 40 w 60"/>
                  <a:gd name="T13" fmla="*/ 9 h 12"/>
                  <a:gd name="T14" fmla="*/ 47 w 60"/>
                  <a:gd name="T15" fmla="*/ 8 h 12"/>
                  <a:gd name="T16" fmla="*/ 54 w 60"/>
                  <a:gd name="T17" fmla="*/ 4 h 12"/>
                  <a:gd name="T18" fmla="*/ 60 w 60"/>
                  <a:gd name="T19" fmla="*/ 1 h 12"/>
                  <a:gd name="T20" fmla="*/ 58 w 60"/>
                  <a:gd name="T21" fmla="*/ 0 h 12"/>
                  <a:gd name="T22" fmla="*/ 52 w 60"/>
                  <a:gd name="T23" fmla="*/ 3 h 12"/>
                  <a:gd name="T24" fmla="*/ 45 w 60"/>
                  <a:gd name="T25" fmla="*/ 7 h 12"/>
                  <a:gd name="T26" fmla="*/ 40 w 60"/>
                  <a:gd name="T27" fmla="*/ 8 h 12"/>
                  <a:gd name="T28" fmla="*/ 33 w 60"/>
                  <a:gd name="T29" fmla="*/ 9 h 12"/>
                  <a:gd name="T30" fmla="*/ 26 w 60"/>
                  <a:gd name="T31" fmla="*/ 9 h 12"/>
                  <a:gd name="T32" fmla="*/ 18 w 60"/>
                  <a:gd name="T33" fmla="*/ 9 h 12"/>
                  <a:gd name="T34" fmla="*/ 9 w 60"/>
                  <a:gd name="T35" fmla="*/ 9 h 12"/>
                  <a:gd name="T36" fmla="*/ 0 w 60"/>
                  <a:gd name="T37" fmla="*/ 8 h 12"/>
                  <a:gd name="T38" fmla="*/ 0 w 60"/>
                  <a:gd name="T39" fmla="*/ 8 h 12"/>
                  <a:gd name="T40" fmla="*/ 2 w 60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2">
                    <a:moveTo>
                      <a:pt x="2" y="9"/>
                    </a:moveTo>
                    <a:lnTo>
                      <a:pt x="0" y="9"/>
                    </a:lnTo>
                    <a:lnTo>
                      <a:pt x="9" y="11"/>
                    </a:lnTo>
                    <a:lnTo>
                      <a:pt x="18" y="12"/>
                    </a:lnTo>
                    <a:lnTo>
                      <a:pt x="26" y="12"/>
                    </a:lnTo>
                    <a:lnTo>
                      <a:pt x="33" y="11"/>
                    </a:lnTo>
                    <a:lnTo>
                      <a:pt x="40" y="9"/>
                    </a:lnTo>
                    <a:lnTo>
                      <a:pt x="47" y="8"/>
                    </a:lnTo>
                    <a:lnTo>
                      <a:pt x="54" y="4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2" y="3"/>
                    </a:lnTo>
                    <a:lnTo>
                      <a:pt x="45" y="7"/>
                    </a:lnTo>
                    <a:lnTo>
                      <a:pt x="40" y="8"/>
                    </a:lnTo>
                    <a:lnTo>
                      <a:pt x="33" y="9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7" name="Freeform 2845">
                <a:extLst>
                  <a:ext uri="{FF2B5EF4-FFF2-40B4-BE49-F238E27FC236}">
                    <a16:creationId xmlns:a16="http://schemas.microsoft.com/office/drawing/2014/main" id="{28A078AC-0643-471E-A5EA-EFDC8C469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05"/>
                <a:ext cx="13" cy="29"/>
              </a:xfrm>
              <a:custGeom>
                <a:avLst/>
                <a:gdLst>
                  <a:gd name="T0" fmla="*/ 1 w 37"/>
                  <a:gd name="T1" fmla="*/ 87 h 87"/>
                  <a:gd name="T2" fmla="*/ 6 w 37"/>
                  <a:gd name="T3" fmla="*/ 79 h 87"/>
                  <a:gd name="T4" fmla="*/ 11 w 37"/>
                  <a:gd name="T5" fmla="*/ 69 h 87"/>
                  <a:gd name="T6" fmla="*/ 15 w 37"/>
                  <a:gd name="T7" fmla="*/ 57 h 87"/>
                  <a:gd name="T8" fmla="*/ 20 w 37"/>
                  <a:gd name="T9" fmla="*/ 46 h 87"/>
                  <a:gd name="T10" fmla="*/ 24 w 37"/>
                  <a:gd name="T11" fmla="*/ 33 h 87"/>
                  <a:gd name="T12" fmla="*/ 29 w 37"/>
                  <a:gd name="T13" fmla="*/ 21 h 87"/>
                  <a:gd name="T14" fmla="*/ 32 w 37"/>
                  <a:gd name="T15" fmla="*/ 10 h 87"/>
                  <a:gd name="T16" fmla="*/ 37 w 37"/>
                  <a:gd name="T17" fmla="*/ 1 h 87"/>
                  <a:gd name="T18" fmla="*/ 34 w 37"/>
                  <a:gd name="T19" fmla="*/ 0 h 87"/>
                  <a:gd name="T20" fmla="*/ 31 w 37"/>
                  <a:gd name="T21" fmla="*/ 10 h 87"/>
                  <a:gd name="T22" fmla="*/ 28 w 37"/>
                  <a:gd name="T23" fmla="*/ 21 h 87"/>
                  <a:gd name="T24" fmla="*/ 22 w 37"/>
                  <a:gd name="T25" fmla="*/ 33 h 87"/>
                  <a:gd name="T26" fmla="*/ 19 w 37"/>
                  <a:gd name="T27" fmla="*/ 46 h 87"/>
                  <a:gd name="T28" fmla="*/ 14 w 37"/>
                  <a:gd name="T29" fmla="*/ 57 h 87"/>
                  <a:gd name="T30" fmla="*/ 10 w 37"/>
                  <a:gd name="T31" fmla="*/ 68 h 87"/>
                  <a:gd name="T32" fmla="*/ 5 w 37"/>
                  <a:gd name="T33" fmla="*/ 78 h 87"/>
                  <a:gd name="T34" fmla="*/ 0 w 37"/>
                  <a:gd name="T35" fmla="*/ 86 h 87"/>
                  <a:gd name="T36" fmla="*/ 1 w 3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7">
                    <a:moveTo>
                      <a:pt x="1" y="87"/>
                    </a:moveTo>
                    <a:lnTo>
                      <a:pt x="6" y="79"/>
                    </a:lnTo>
                    <a:lnTo>
                      <a:pt x="11" y="69"/>
                    </a:lnTo>
                    <a:lnTo>
                      <a:pt x="15" y="57"/>
                    </a:lnTo>
                    <a:lnTo>
                      <a:pt x="20" y="46"/>
                    </a:lnTo>
                    <a:lnTo>
                      <a:pt x="24" y="33"/>
                    </a:lnTo>
                    <a:lnTo>
                      <a:pt x="29" y="21"/>
                    </a:lnTo>
                    <a:lnTo>
                      <a:pt x="32" y="10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0"/>
                    </a:lnTo>
                    <a:lnTo>
                      <a:pt x="28" y="21"/>
                    </a:lnTo>
                    <a:lnTo>
                      <a:pt x="22" y="33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10" y="68"/>
                    </a:lnTo>
                    <a:lnTo>
                      <a:pt x="5" y="78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8" name="Freeform 2846">
                <a:extLst>
                  <a:ext uri="{FF2B5EF4-FFF2-40B4-BE49-F238E27FC236}">
                    <a16:creationId xmlns:a16="http://schemas.microsoft.com/office/drawing/2014/main" id="{6E24E74A-6D00-4401-A498-DD453F3DE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4"/>
                <a:ext cx="48" cy="6"/>
              </a:xfrm>
              <a:custGeom>
                <a:avLst/>
                <a:gdLst>
                  <a:gd name="T0" fmla="*/ 1 w 142"/>
                  <a:gd name="T1" fmla="*/ 5 h 19"/>
                  <a:gd name="T2" fmla="*/ 0 w 142"/>
                  <a:gd name="T3" fmla="*/ 5 h 19"/>
                  <a:gd name="T4" fmla="*/ 6 w 142"/>
                  <a:gd name="T5" fmla="*/ 8 h 19"/>
                  <a:gd name="T6" fmla="*/ 15 w 142"/>
                  <a:gd name="T7" fmla="*/ 11 h 19"/>
                  <a:gd name="T8" fmla="*/ 24 w 142"/>
                  <a:gd name="T9" fmla="*/ 15 h 19"/>
                  <a:gd name="T10" fmla="*/ 34 w 142"/>
                  <a:gd name="T11" fmla="*/ 16 h 19"/>
                  <a:gd name="T12" fmla="*/ 45 w 142"/>
                  <a:gd name="T13" fmla="*/ 18 h 19"/>
                  <a:gd name="T14" fmla="*/ 56 w 142"/>
                  <a:gd name="T15" fmla="*/ 18 h 19"/>
                  <a:gd name="T16" fmla="*/ 67 w 142"/>
                  <a:gd name="T17" fmla="*/ 19 h 19"/>
                  <a:gd name="T18" fmla="*/ 77 w 142"/>
                  <a:gd name="T19" fmla="*/ 18 h 19"/>
                  <a:gd name="T20" fmla="*/ 88 w 142"/>
                  <a:gd name="T21" fmla="*/ 18 h 19"/>
                  <a:gd name="T22" fmla="*/ 98 w 142"/>
                  <a:gd name="T23" fmla="*/ 16 h 19"/>
                  <a:gd name="T24" fmla="*/ 108 w 142"/>
                  <a:gd name="T25" fmla="*/ 15 h 19"/>
                  <a:gd name="T26" fmla="*/ 118 w 142"/>
                  <a:gd name="T27" fmla="*/ 13 h 19"/>
                  <a:gd name="T28" fmla="*/ 127 w 142"/>
                  <a:gd name="T29" fmla="*/ 10 h 19"/>
                  <a:gd name="T30" fmla="*/ 134 w 142"/>
                  <a:gd name="T31" fmla="*/ 8 h 19"/>
                  <a:gd name="T32" fmla="*/ 137 w 142"/>
                  <a:gd name="T33" fmla="*/ 5 h 19"/>
                  <a:gd name="T34" fmla="*/ 142 w 142"/>
                  <a:gd name="T35" fmla="*/ 1 h 19"/>
                  <a:gd name="T36" fmla="*/ 141 w 142"/>
                  <a:gd name="T37" fmla="*/ 0 h 19"/>
                  <a:gd name="T38" fmla="*/ 136 w 142"/>
                  <a:gd name="T39" fmla="*/ 4 h 19"/>
                  <a:gd name="T40" fmla="*/ 132 w 142"/>
                  <a:gd name="T41" fmla="*/ 6 h 19"/>
                  <a:gd name="T42" fmla="*/ 125 w 142"/>
                  <a:gd name="T43" fmla="*/ 8 h 19"/>
                  <a:gd name="T44" fmla="*/ 118 w 142"/>
                  <a:gd name="T45" fmla="*/ 11 h 19"/>
                  <a:gd name="T46" fmla="*/ 108 w 142"/>
                  <a:gd name="T47" fmla="*/ 14 h 19"/>
                  <a:gd name="T48" fmla="*/ 98 w 142"/>
                  <a:gd name="T49" fmla="*/ 15 h 19"/>
                  <a:gd name="T50" fmla="*/ 88 w 142"/>
                  <a:gd name="T51" fmla="*/ 16 h 19"/>
                  <a:gd name="T52" fmla="*/ 77 w 142"/>
                  <a:gd name="T53" fmla="*/ 17 h 19"/>
                  <a:gd name="T54" fmla="*/ 67 w 142"/>
                  <a:gd name="T55" fmla="*/ 17 h 19"/>
                  <a:gd name="T56" fmla="*/ 56 w 142"/>
                  <a:gd name="T57" fmla="*/ 17 h 19"/>
                  <a:gd name="T58" fmla="*/ 45 w 142"/>
                  <a:gd name="T59" fmla="*/ 16 h 19"/>
                  <a:gd name="T60" fmla="*/ 34 w 142"/>
                  <a:gd name="T61" fmla="*/ 15 h 19"/>
                  <a:gd name="T62" fmla="*/ 24 w 142"/>
                  <a:gd name="T63" fmla="*/ 13 h 19"/>
                  <a:gd name="T64" fmla="*/ 16 w 142"/>
                  <a:gd name="T65" fmla="*/ 10 h 19"/>
                  <a:gd name="T66" fmla="*/ 8 w 142"/>
                  <a:gd name="T67" fmla="*/ 7 h 19"/>
                  <a:gd name="T68" fmla="*/ 1 w 142"/>
                  <a:gd name="T69" fmla="*/ 3 h 19"/>
                  <a:gd name="T70" fmla="*/ 0 w 142"/>
                  <a:gd name="T71" fmla="*/ 3 h 19"/>
                  <a:gd name="T72" fmla="*/ 1 w 142"/>
                  <a:gd name="T7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9">
                    <a:moveTo>
                      <a:pt x="1" y="5"/>
                    </a:moveTo>
                    <a:lnTo>
                      <a:pt x="0" y="5"/>
                    </a:lnTo>
                    <a:lnTo>
                      <a:pt x="6" y="8"/>
                    </a:lnTo>
                    <a:lnTo>
                      <a:pt x="15" y="11"/>
                    </a:lnTo>
                    <a:lnTo>
                      <a:pt x="24" y="15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56" y="18"/>
                    </a:lnTo>
                    <a:lnTo>
                      <a:pt x="67" y="19"/>
                    </a:lnTo>
                    <a:lnTo>
                      <a:pt x="77" y="18"/>
                    </a:lnTo>
                    <a:lnTo>
                      <a:pt x="88" y="18"/>
                    </a:lnTo>
                    <a:lnTo>
                      <a:pt x="98" y="16"/>
                    </a:lnTo>
                    <a:lnTo>
                      <a:pt x="108" y="15"/>
                    </a:lnTo>
                    <a:lnTo>
                      <a:pt x="118" y="13"/>
                    </a:lnTo>
                    <a:lnTo>
                      <a:pt x="127" y="10"/>
                    </a:lnTo>
                    <a:lnTo>
                      <a:pt x="134" y="8"/>
                    </a:lnTo>
                    <a:lnTo>
                      <a:pt x="137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6" y="4"/>
                    </a:lnTo>
                    <a:lnTo>
                      <a:pt x="132" y="6"/>
                    </a:lnTo>
                    <a:lnTo>
                      <a:pt x="125" y="8"/>
                    </a:lnTo>
                    <a:lnTo>
                      <a:pt x="118" y="11"/>
                    </a:lnTo>
                    <a:lnTo>
                      <a:pt x="108" y="14"/>
                    </a:lnTo>
                    <a:lnTo>
                      <a:pt x="98" y="15"/>
                    </a:lnTo>
                    <a:lnTo>
                      <a:pt x="88" y="16"/>
                    </a:lnTo>
                    <a:lnTo>
                      <a:pt x="77" y="17"/>
                    </a:lnTo>
                    <a:lnTo>
                      <a:pt x="67" y="17"/>
                    </a:lnTo>
                    <a:lnTo>
                      <a:pt x="56" y="17"/>
                    </a:lnTo>
                    <a:lnTo>
                      <a:pt x="45" y="16"/>
                    </a:lnTo>
                    <a:lnTo>
                      <a:pt x="34" y="15"/>
                    </a:lnTo>
                    <a:lnTo>
                      <a:pt x="24" y="13"/>
                    </a:lnTo>
                    <a:lnTo>
                      <a:pt x="16" y="10"/>
                    </a:lnTo>
                    <a:lnTo>
                      <a:pt x="8" y="7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9" name="Freeform 2847">
                <a:extLst>
                  <a:ext uri="{FF2B5EF4-FFF2-40B4-BE49-F238E27FC236}">
                    <a16:creationId xmlns:a16="http://schemas.microsoft.com/office/drawing/2014/main" id="{430CA2A9-25C5-4B1D-BAA4-3A1DAAE7D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35"/>
                <a:ext cx="48" cy="7"/>
              </a:xfrm>
              <a:custGeom>
                <a:avLst/>
                <a:gdLst>
                  <a:gd name="T0" fmla="*/ 0 w 142"/>
                  <a:gd name="T1" fmla="*/ 5 h 21"/>
                  <a:gd name="T2" fmla="*/ 5 w 142"/>
                  <a:gd name="T3" fmla="*/ 7 h 21"/>
                  <a:gd name="T4" fmla="*/ 9 w 142"/>
                  <a:gd name="T5" fmla="*/ 11 h 21"/>
                  <a:gd name="T6" fmla="*/ 17 w 142"/>
                  <a:gd name="T7" fmla="*/ 14 h 21"/>
                  <a:gd name="T8" fmla="*/ 27 w 142"/>
                  <a:gd name="T9" fmla="*/ 15 h 21"/>
                  <a:gd name="T10" fmla="*/ 37 w 142"/>
                  <a:gd name="T11" fmla="*/ 17 h 21"/>
                  <a:gd name="T12" fmla="*/ 47 w 142"/>
                  <a:gd name="T13" fmla="*/ 19 h 21"/>
                  <a:gd name="T14" fmla="*/ 59 w 142"/>
                  <a:gd name="T15" fmla="*/ 21 h 21"/>
                  <a:gd name="T16" fmla="*/ 71 w 142"/>
                  <a:gd name="T17" fmla="*/ 21 h 21"/>
                  <a:gd name="T18" fmla="*/ 83 w 142"/>
                  <a:gd name="T19" fmla="*/ 21 h 21"/>
                  <a:gd name="T20" fmla="*/ 95 w 142"/>
                  <a:gd name="T21" fmla="*/ 19 h 21"/>
                  <a:gd name="T22" fmla="*/ 105 w 142"/>
                  <a:gd name="T23" fmla="*/ 17 h 21"/>
                  <a:gd name="T24" fmla="*/ 117 w 142"/>
                  <a:gd name="T25" fmla="*/ 15 h 21"/>
                  <a:gd name="T26" fmla="*/ 126 w 142"/>
                  <a:gd name="T27" fmla="*/ 13 h 21"/>
                  <a:gd name="T28" fmla="*/ 134 w 142"/>
                  <a:gd name="T29" fmla="*/ 10 h 21"/>
                  <a:gd name="T30" fmla="*/ 138 w 142"/>
                  <a:gd name="T31" fmla="*/ 5 h 21"/>
                  <a:gd name="T32" fmla="*/ 142 w 142"/>
                  <a:gd name="T33" fmla="*/ 1 h 21"/>
                  <a:gd name="T34" fmla="*/ 141 w 142"/>
                  <a:gd name="T35" fmla="*/ 0 h 21"/>
                  <a:gd name="T36" fmla="*/ 137 w 142"/>
                  <a:gd name="T37" fmla="*/ 5 h 21"/>
                  <a:gd name="T38" fmla="*/ 132 w 142"/>
                  <a:gd name="T39" fmla="*/ 8 h 21"/>
                  <a:gd name="T40" fmla="*/ 125 w 142"/>
                  <a:gd name="T41" fmla="*/ 12 h 21"/>
                  <a:gd name="T42" fmla="*/ 117 w 142"/>
                  <a:gd name="T43" fmla="*/ 15 h 21"/>
                  <a:gd name="T44" fmla="*/ 105 w 142"/>
                  <a:gd name="T45" fmla="*/ 16 h 21"/>
                  <a:gd name="T46" fmla="*/ 95 w 142"/>
                  <a:gd name="T47" fmla="*/ 17 h 21"/>
                  <a:gd name="T48" fmla="*/ 83 w 142"/>
                  <a:gd name="T49" fmla="*/ 17 h 21"/>
                  <a:gd name="T50" fmla="*/ 71 w 142"/>
                  <a:gd name="T51" fmla="*/ 17 h 21"/>
                  <a:gd name="T52" fmla="*/ 59 w 142"/>
                  <a:gd name="T53" fmla="*/ 17 h 21"/>
                  <a:gd name="T54" fmla="*/ 47 w 142"/>
                  <a:gd name="T55" fmla="*/ 17 h 21"/>
                  <a:gd name="T56" fmla="*/ 37 w 142"/>
                  <a:gd name="T57" fmla="*/ 16 h 21"/>
                  <a:gd name="T58" fmla="*/ 27 w 142"/>
                  <a:gd name="T59" fmla="*/ 15 h 21"/>
                  <a:gd name="T60" fmla="*/ 17 w 142"/>
                  <a:gd name="T61" fmla="*/ 13 h 21"/>
                  <a:gd name="T62" fmla="*/ 11 w 142"/>
                  <a:gd name="T63" fmla="*/ 10 h 21"/>
                  <a:gd name="T64" fmla="*/ 6 w 142"/>
                  <a:gd name="T65" fmla="*/ 6 h 21"/>
                  <a:gd name="T66" fmla="*/ 1 w 142"/>
                  <a:gd name="T67" fmla="*/ 3 h 21"/>
                  <a:gd name="T68" fmla="*/ 0 w 142"/>
                  <a:gd name="T6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21">
                    <a:moveTo>
                      <a:pt x="0" y="5"/>
                    </a:moveTo>
                    <a:lnTo>
                      <a:pt x="5" y="7"/>
                    </a:lnTo>
                    <a:lnTo>
                      <a:pt x="9" y="11"/>
                    </a:lnTo>
                    <a:lnTo>
                      <a:pt x="17" y="14"/>
                    </a:lnTo>
                    <a:lnTo>
                      <a:pt x="27" y="15"/>
                    </a:lnTo>
                    <a:lnTo>
                      <a:pt x="37" y="17"/>
                    </a:lnTo>
                    <a:lnTo>
                      <a:pt x="47" y="19"/>
                    </a:lnTo>
                    <a:lnTo>
                      <a:pt x="59" y="21"/>
                    </a:lnTo>
                    <a:lnTo>
                      <a:pt x="71" y="21"/>
                    </a:lnTo>
                    <a:lnTo>
                      <a:pt x="83" y="21"/>
                    </a:lnTo>
                    <a:lnTo>
                      <a:pt x="95" y="19"/>
                    </a:lnTo>
                    <a:lnTo>
                      <a:pt x="105" y="17"/>
                    </a:lnTo>
                    <a:lnTo>
                      <a:pt x="117" y="15"/>
                    </a:lnTo>
                    <a:lnTo>
                      <a:pt x="126" y="13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7" y="5"/>
                    </a:lnTo>
                    <a:lnTo>
                      <a:pt x="132" y="8"/>
                    </a:lnTo>
                    <a:lnTo>
                      <a:pt x="125" y="12"/>
                    </a:lnTo>
                    <a:lnTo>
                      <a:pt x="117" y="15"/>
                    </a:lnTo>
                    <a:lnTo>
                      <a:pt x="105" y="16"/>
                    </a:lnTo>
                    <a:lnTo>
                      <a:pt x="95" y="17"/>
                    </a:lnTo>
                    <a:lnTo>
                      <a:pt x="83" y="17"/>
                    </a:lnTo>
                    <a:lnTo>
                      <a:pt x="71" y="17"/>
                    </a:lnTo>
                    <a:lnTo>
                      <a:pt x="59" y="17"/>
                    </a:lnTo>
                    <a:lnTo>
                      <a:pt x="47" y="17"/>
                    </a:lnTo>
                    <a:lnTo>
                      <a:pt x="37" y="16"/>
                    </a:lnTo>
                    <a:lnTo>
                      <a:pt x="27" y="15"/>
                    </a:lnTo>
                    <a:lnTo>
                      <a:pt x="17" y="13"/>
                    </a:lnTo>
                    <a:lnTo>
                      <a:pt x="11" y="10"/>
                    </a:lnTo>
                    <a:lnTo>
                      <a:pt x="6" y="6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0" name="Freeform 2848">
                <a:extLst>
                  <a:ext uri="{FF2B5EF4-FFF2-40B4-BE49-F238E27FC236}">
                    <a16:creationId xmlns:a16="http://schemas.microsoft.com/office/drawing/2014/main" id="{3B5C7970-14BB-4BA6-8634-CC490A41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06"/>
                <a:ext cx="12" cy="30"/>
              </a:xfrm>
              <a:custGeom>
                <a:avLst/>
                <a:gdLst>
                  <a:gd name="T0" fmla="*/ 0 w 37"/>
                  <a:gd name="T1" fmla="*/ 2 h 88"/>
                  <a:gd name="T2" fmla="*/ 0 w 37"/>
                  <a:gd name="T3" fmla="*/ 2 h 88"/>
                  <a:gd name="T4" fmla="*/ 6 w 37"/>
                  <a:gd name="T5" fmla="*/ 15 h 88"/>
                  <a:gd name="T6" fmla="*/ 10 w 37"/>
                  <a:gd name="T7" fmla="*/ 28 h 88"/>
                  <a:gd name="T8" fmla="*/ 15 w 37"/>
                  <a:gd name="T9" fmla="*/ 41 h 88"/>
                  <a:gd name="T10" fmla="*/ 19 w 37"/>
                  <a:gd name="T11" fmla="*/ 51 h 88"/>
                  <a:gd name="T12" fmla="*/ 22 w 37"/>
                  <a:gd name="T13" fmla="*/ 61 h 88"/>
                  <a:gd name="T14" fmla="*/ 27 w 37"/>
                  <a:gd name="T15" fmla="*/ 71 h 88"/>
                  <a:gd name="T16" fmla="*/ 31 w 37"/>
                  <a:gd name="T17" fmla="*/ 80 h 88"/>
                  <a:gd name="T18" fmla="*/ 36 w 37"/>
                  <a:gd name="T19" fmla="*/ 88 h 88"/>
                  <a:gd name="T20" fmla="*/ 37 w 37"/>
                  <a:gd name="T21" fmla="*/ 87 h 88"/>
                  <a:gd name="T22" fmla="*/ 33 w 37"/>
                  <a:gd name="T23" fmla="*/ 79 h 88"/>
                  <a:gd name="T24" fmla="*/ 28 w 37"/>
                  <a:gd name="T25" fmla="*/ 70 h 88"/>
                  <a:gd name="T26" fmla="*/ 24 w 37"/>
                  <a:gd name="T27" fmla="*/ 61 h 88"/>
                  <a:gd name="T28" fmla="*/ 19 w 37"/>
                  <a:gd name="T29" fmla="*/ 51 h 88"/>
                  <a:gd name="T30" fmla="*/ 17 w 37"/>
                  <a:gd name="T31" fmla="*/ 41 h 88"/>
                  <a:gd name="T32" fmla="*/ 11 w 37"/>
                  <a:gd name="T33" fmla="*/ 28 h 88"/>
                  <a:gd name="T34" fmla="*/ 7 w 37"/>
                  <a:gd name="T35" fmla="*/ 15 h 88"/>
                  <a:gd name="T36" fmla="*/ 1 w 37"/>
                  <a:gd name="T37" fmla="*/ 2 h 88"/>
                  <a:gd name="T38" fmla="*/ 0 w 37"/>
                  <a:gd name="T39" fmla="*/ 0 h 88"/>
                  <a:gd name="T40" fmla="*/ 0 w 37"/>
                  <a:gd name="T41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8">
                    <a:moveTo>
                      <a:pt x="0" y="2"/>
                    </a:moveTo>
                    <a:lnTo>
                      <a:pt x="0" y="2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5" y="41"/>
                    </a:lnTo>
                    <a:lnTo>
                      <a:pt x="19" y="51"/>
                    </a:lnTo>
                    <a:lnTo>
                      <a:pt x="22" y="61"/>
                    </a:lnTo>
                    <a:lnTo>
                      <a:pt x="27" y="71"/>
                    </a:lnTo>
                    <a:lnTo>
                      <a:pt x="31" y="80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3" y="79"/>
                    </a:lnTo>
                    <a:lnTo>
                      <a:pt x="28" y="70"/>
                    </a:lnTo>
                    <a:lnTo>
                      <a:pt x="24" y="61"/>
                    </a:lnTo>
                    <a:lnTo>
                      <a:pt x="19" y="51"/>
                    </a:lnTo>
                    <a:lnTo>
                      <a:pt x="17" y="41"/>
                    </a:lnTo>
                    <a:lnTo>
                      <a:pt x="11" y="28"/>
                    </a:lnTo>
                    <a:lnTo>
                      <a:pt x="7" y="1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1" name="Freeform 2849">
                <a:extLst>
                  <a:ext uri="{FF2B5EF4-FFF2-40B4-BE49-F238E27FC236}">
                    <a16:creationId xmlns:a16="http://schemas.microsoft.com/office/drawing/2014/main" id="{80BCEE4B-BAAA-412F-8E82-0A464D7A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793"/>
                <a:ext cx="29" cy="16"/>
              </a:xfrm>
              <a:custGeom>
                <a:avLst/>
                <a:gdLst>
                  <a:gd name="T0" fmla="*/ 0 w 88"/>
                  <a:gd name="T1" fmla="*/ 2 h 49"/>
                  <a:gd name="T2" fmla="*/ 5 w 88"/>
                  <a:gd name="T3" fmla="*/ 14 h 49"/>
                  <a:gd name="T4" fmla="*/ 11 w 88"/>
                  <a:gd name="T5" fmla="*/ 26 h 49"/>
                  <a:gd name="T6" fmla="*/ 20 w 88"/>
                  <a:gd name="T7" fmla="*/ 35 h 49"/>
                  <a:gd name="T8" fmla="*/ 28 w 88"/>
                  <a:gd name="T9" fmla="*/ 41 h 49"/>
                  <a:gd name="T10" fmla="*/ 41 w 88"/>
                  <a:gd name="T11" fmla="*/ 46 h 49"/>
                  <a:gd name="T12" fmla="*/ 55 w 88"/>
                  <a:gd name="T13" fmla="*/ 49 h 49"/>
                  <a:gd name="T14" fmla="*/ 69 w 88"/>
                  <a:gd name="T15" fmla="*/ 47 h 49"/>
                  <a:gd name="T16" fmla="*/ 88 w 88"/>
                  <a:gd name="T17" fmla="*/ 44 h 49"/>
                  <a:gd name="T18" fmla="*/ 88 w 88"/>
                  <a:gd name="T19" fmla="*/ 43 h 49"/>
                  <a:gd name="T20" fmla="*/ 69 w 88"/>
                  <a:gd name="T21" fmla="*/ 46 h 49"/>
                  <a:gd name="T22" fmla="*/ 55 w 88"/>
                  <a:gd name="T23" fmla="*/ 46 h 49"/>
                  <a:gd name="T24" fmla="*/ 41 w 88"/>
                  <a:gd name="T25" fmla="*/ 46 h 49"/>
                  <a:gd name="T26" fmla="*/ 30 w 88"/>
                  <a:gd name="T27" fmla="*/ 40 h 49"/>
                  <a:gd name="T28" fmla="*/ 21 w 88"/>
                  <a:gd name="T29" fmla="*/ 34 h 49"/>
                  <a:gd name="T30" fmla="*/ 12 w 88"/>
                  <a:gd name="T31" fmla="*/ 25 h 49"/>
                  <a:gd name="T32" fmla="*/ 6 w 88"/>
                  <a:gd name="T33" fmla="*/ 13 h 49"/>
                  <a:gd name="T34" fmla="*/ 1 w 88"/>
                  <a:gd name="T35" fmla="*/ 0 h 49"/>
                  <a:gd name="T36" fmla="*/ 0 w 88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49">
                    <a:moveTo>
                      <a:pt x="0" y="2"/>
                    </a:moveTo>
                    <a:lnTo>
                      <a:pt x="5" y="14"/>
                    </a:lnTo>
                    <a:lnTo>
                      <a:pt x="11" y="26"/>
                    </a:lnTo>
                    <a:lnTo>
                      <a:pt x="20" y="35"/>
                    </a:lnTo>
                    <a:lnTo>
                      <a:pt x="28" y="41"/>
                    </a:lnTo>
                    <a:lnTo>
                      <a:pt x="41" y="46"/>
                    </a:lnTo>
                    <a:lnTo>
                      <a:pt x="55" y="49"/>
                    </a:lnTo>
                    <a:lnTo>
                      <a:pt x="69" y="47"/>
                    </a:lnTo>
                    <a:lnTo>
                      <a:pt x="88" y="44"/>
                    </a:lnTo>
                    <a:lnTo>
                      <a:pt x="88" y="43"/>
                    </a:lnTo>
                    <a:lnTo>
                      <a:pt x="69" y="46"/>
                    </a:lnTo>
                    <a:lnTo>
                      <a:pt x="55" y="46"/>
                    </a:lnTo>
                    <a:lnTo>
                      <a:pt x="41" y="46"/>
                    </a:lnTo>
                    <a:lnTo>
                      <a:pt x="30" y="40"/>
                    </a:lnTo>
                    <a:lnTo>
                      <a:pt x="21" y="34"/>
                    </a:lnTo>
                    <a:lnTo>
                      <a:pt x="12" y="25"/>
                    </a:lnTo>
                    <a:lnTo>
                      <a:pt x="6" y="1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2" name="Freeform 2850">
                <a:extLst>
                  <a:ext uri="{FF2B5EF4-FFF2-40B4-BE49-F238E27FC236}">
                    <a16:creationId xmlns:a16="http://schemas.microsoft.com/office/drawing/2014/main" id="{8DAB1B02-5348-47EC-83D6-3519EC3CD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762"/>
                <a:ext cx="20" cy="31"/>
              </a:xfrm>
              <a:custGeom>
                <a:avLst/>
                <a:gdLst>
                  <a:gd name="T0" fmla="*/ 0 w 60"/>
                  <a:gd name="T1" fmla="*/ 0 h 95"/>
                  <a:gd name="T2" fmla="*/ 4 w 60"/>
                  <a:gd name="T3" fmla="*/ 12 h 95"/>
                  <a:gd name="T4" fmla="*/ 7 w 60"/>
                  <a:gd name="T5" fmla="*/ 21 h 95"/>
                  <a:gd name="T6" fmla="*/ 12 w 60"/>
                  <a:gd name="T7" fmla="*/ 27 h 95"/>
                  <a:gd name="T8" fmla="*/ 17 w 60"/>
                  <a:gd name="T9" fmla="*/ 32 h 95"/>
                  <a:gd name="T10" fmla="*/ 25 w 60"/>
                  <a:gd name="T11" fmla="*/ 39 h 95"/>
                  <a:gd name="T12" fmla="*/ 34 w 60"/>
                  <a:gd name="T13" fmla="*/ 50 h 95"/>
                  <a:gd name="T14" fmla="*/ 45 w 60"/>
                  <a:gd name="T15" fmla="*/ 68 h 95"/>
                  <a:gd name="T16" fmla="*/ 57 w 60"/>
                  <a:gd name="T17" fmla="*/ 95 h 95"/>
                  <a:gd name="T18" fmla="*/ 60 w 60"/>
                  <a:gd name="T19" fmla="*/ 93 h 95"/>
                  <a:gd name="T20" fmla="*/ 46 w 60"/>
                  <a:gd name="T21" fmla="*/ 66 h 95"/>
                  <a:gd name="T22" fmla="*/ 35 w 60"/>
                  <a:gd name="T23" fmla="*/ 49 h 95"/>
                  <a:gd name="T24" fmla="*/ 26 w 60"/>
                  <a:gd name="T25" fmla="*/ 38 h 95"/>
                  <a:gd name="T26" fmla="*/ 19 w 60"/>
                  <a:gd name="T27" fmla="*/ 31 h 95"/>
                  <a:gd name="T28" fmla="*/ 14 w 60"/>
                  <a:gd name="T29" fmla="*/ 24 h 95"/>
                  <a:gd name="T30" fmla="*/ 9 w 60"/>
                  <a:gd name="T31" fmla="*/ 20 h 95"/>
                  <a:gd name="T32" fmla="*/ 6 w 60"/>
                  <a:gd name="T33" fmla="*/ 12 h 95"/>
                  <a:gd name="T34" fmla="*/ 3 w 60"/>
                  <a:gd name="T35" fmla="*/ 0 h 95"/>
                  <a:gd name="T36" fmla="*/ 0 w 60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5">
                    <a:moveTo>
                      <a:pt x="0" y="0"/>
                    </a:moveTo>
                    <a:lnTo>
                      <a:pt x="4" y="12"/>
                    </a:lnTo>
                    <a:lnTo>
                      <a:pt x="7" y="21"/>
                    </a:lnTo>
                    <a:lnTo>
                      <a:pt x="12" y="27"/>
                    </a:lnTo>
                    <a:lnTo>
                      <a:pt x="17" y="32"/>
                    </a:lnTo>
                    <a:lnTo>
                      <a:pt x="25" y="39"/>
                    </a:lnTo>
                    <a:lnTo>
                      <a:pt x="34" y="50"/>
                    </a:lnTo>
                    <a:lnTo>
                      <a:pt x="45" y="68"/>
                    </a:lnTo>
                    <a:lnTo>
                      <a:pt x="57" y="95"/>
                    </a:lnTo>
                    <a:lnTo>
                      <a:pt x="60" y="93"/>
                    </a:lnTo>
                    <a:lnTo>
                      <a:pt x="46" y="66"/>
                    </a:lnTo>
                    <a:lnTo>
                      <a:pt x="35" y="49"/>
                    </a:lnTo>
                    <a:lnTo>
                      <a:pt x="26" y="38"/>
                    </a:lnTo>
                    <a:lnTo>
                      <a:pt x="19" y="31"/>
                    </a:lnTo>
                    <a:lnTo>
                      <a:pt x="14" y="24"/>
                    </a:lnTo>
                    <a:lnTo>
                      <a:pt x="9" y="20"/>
                    </a:lnTo>
                    <a:lnTo>
                      <a:pt x="6" y="1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3" name="Freeform 2851">
                <a:extLst>
                  <a:ext uri="{FF2B5EF4-FFF2-40B4-BE49-F238E27FC236}">
                    <a16:creationId xmlns:a16="http://schemas.microsoft.com/office/drawing/2014/main" id="{CA3685CA-78A0-4BAB-ABE9-19BB89FD9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753"/>
                <a:ext cx="5" cy="8"/>
              </a:xfrm>
              <a:custGeom>
                <a:avLst/>
                <a:gdLst>
                  <a:gd name="T0" fmla="*/ 14 w 16"/>
                  <a:gd name="T1" fmla="*/ 1 h 25"/>
                  <a:gd name="T2" fmla="*/ 14 w 16"/>
                  <a:gd name="T3" fmla="*/ 0 h 25"/>
                  <a:gd name="T4" fmla="*/ 9 w 16"/>
                  <a:gd name="T5" fmla="*/ 3 h 25"/>
                  <a:gd name="T6" fmla="*/ 5 w 16"/>
                  <a:gd name="T7" fmla="*/ 6 h 25"/>
                  <a:gd name="T8" fmla="*/ 3 w 16"/>
                  <a:gd name="T9" fmla="*/ 8 h 25"/>
                  <a:gd name="T10" fmla="*/ 1 w 16"/>
                  <a:gd name="T11" fmla="*/ 9 h 25"/>
                  <a:gd name="T12" fmla="*/ 0 w 16"/>
                  <a:gd name="T13" fmla="*/ 11 h 25"/>
                  <a:gd name="T14" fmla="*/ 1 w 16"/>
                  <a:gd name="T15" fmla="*/ 13 h 25"/>
                  <a:gd name="T16" fmla="*/ 2 w 16"/>
                  <a:gd name="T17" fmla="*/ 19 h 25"/>
                  <a:gd name="T18" fmla="*/ 3 w 16"/>
                  <a:gd name="T19" fmla="*/ 25 h 25"/>
                  <a:gd name="T20" fmla="*/ 5 w 16"/>
                  <a:gd name="T21" fmla="*/ 25 h 25"/>
                  <a:gd name="T22" fmla="*/ 3 w 16"/>
                  <a:gd name="T23" fmla="*/ 19 h 25"/>
                  <a:gd name="T24" fmla="*/ 3 w 16"/>
                  <a:gd name="T25" fmla="*/ 13 h 25"/>
                  <a:gd name="T26" fmla="*/ 3 w 16"/>
                  <a:gd name="T27" fmla="*/ 11 h 25"/>
                  <a:gd name="T28" fmla="*/ 3 w 16"/>
                  <a:gd name="T29" fmla="*/ 10 h 25"/>
                  <a:gd name="T30" fmla="*/ 4 w 16"/>
                  <a:gd name="T31" fmla="*/ 9 h 25"/>
                  <a:gd name="T32" fmla="*/ 7 w 16"/>
                  <a:gd name="T33" fmla="*/ 7 h 25"/>
                  <a:gd name="T34" fmla="*/ 10 w 16"/>
                  <a:gd name="T35" fmla="*/ 4 h 25"/>
                  <a:gd name="T36" fmla="*/ 16 w 16"/>
                  <a:gd name="T37" fmla="*/ 1 h 25"/>
                  <a:gd name="T38" fmla="*/ 16 w 16"/>
                  <a:gd name="T39" fmla="*/ 1 h 25"/>
                  <a:gd name="T40" fmla="*/ 14 w 1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5">
                    <a:moveTo>
                      <a:pt x="14" y="1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9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19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4" name="Freeform 2852">
                <a:extLst>
                  <a:ext uri="{FF2B5EF4-FFF2-40B4-BE49-F238E27FC236}">
                    <a16:creationId xmlns:a16="http://schemas.microsoft.com/office/drawing/2014/main" id="{133644FF-2EB5-49C5-93CD-EB1D579F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35"/>
                <a:ext cx="21" cy="118"/>
              </a:xfrm>
              <a:custGeom>
                <a:avLst/>
                <a:gdLst>
                  <a:gd name="T0" fmla="*/ 61 w 63"/>
                  <a:gd name="T1" fmla="*/ 0 h 354"/>
                  <a:gd name="T2" fmla="*/ 52 w 63"/>
                  <a:gd name="T3" fmla="*/ 11 h 354"/>
                  <a:gd name="T4" fmla="*/ 45 w 63"/>
                  <a:gd name="T5" fmla="*/ 22 h 354"/>
                  <a:gd name="T6" fmla="*/ 36 w 63"/>
                  <a:gd name="T7" fmla="*/ 36 h 354"/>
                  <a:gd name="T8" fmla="*/ 30 w 63"/>
                  <a:gd name="T9" fmla="*/ 49 h 354"/>
                  <a:gd name="T10" fmla="*/ 23 w 63"/>
                  <a:gd name="T11" fmla="*/ 66 h 354"/>
                  <a:gd name="T12" fmla="*/ 18 w 63"/>
                  <a:gd name="T13" fmla="*/ 82 h 354"/>
                  <a:gd name="T14" fmla="*/ 13 w 63"/>
                  <a:gd name="T15" fmla="*/ 98 h 354"/>
                  <a:gd name="T16" fmla="*/ 10 w 63"/>
                  <a:gd name="T17" fmla="*/ 119 h 354"/>
                  <a:gd name="T18" fmla="*/ 5 w 63"/>
                  <a:gd name="T19" fmla="*/ 140 h 354"/>
                  <a:gd name="T20" fmla="*/ 3 w 63"/>
                  <a:gd name="T21" fmla="*/ 163 h 354"/>
                  <a:gd name="T22" fmla="*/ 2 w 63"/>
                  <a:gd name="T23" fmla="*/ 188 h 354"/>
                  <a:gd name="T24" fmla="*/ 0 w 63"/>
                  <a:gd name="T25" fmla="*/ 216 h 354"/>
                  <a:gd name="T26" fmla="*/ 0 w 63"/>
                  <a:gd name="T27" fmla="*/ 246 h 354"/>
                  <a:gd name="T28" fmla="*/ 2 w 63"/>
                  <a:gd name="T29" fmla="*/ 279 h 354"/>
                  <a:gd name="T30" fmla="*/ 3 w 63"/>
                  <a:gd name="T31" fmla="*/ 315 h 354"/>
                  <a:gd name="T32" fmla="*/ 7 w 63"/>
                  <a:gd name="T33" fmla="*/ 354 h 354"/>
                  <a:gd name="T34" fmla="*/ 8 w 63"/>
                  <a:gd name="T35" fmla="*/ 354 h 354"/>
                  <a:gd name="T36" fmla="*/ 4 w 63"/>
                  <a:gd name="T37" fmla="*/ 315 h 354"/>
                  <a:gd name="T38" fmla="*/ 3 w 63"/>
                  <a:gd name="T39" fmla="*/ 279 h 354"/>
                  <a:gd name="T40" fmla="*/ 2 w 63"/>
                  <a:gd name="T41" fmla="*/ 246 h 354"/>
                  <a:gd name="T42" fmla="*/ 2 w 63"/>
                  <a:gd name="T43" fmla="*/ 216 h 354"/>
                  <a:gd name="T44" fmla="*/ 2 w 63"/>
                  <a:gd name="T45" fmla="*/ 188 h 354"/>
                  <a:gd name="T46" fmla="*/ 4 w 63"/>
                  <a:gd name="T47" fmla="*/ 163 h 354"/>
                  <a:gd name="T48" fmla="*/ 8 w 63"/>
                  <a:gd name="T49" fmla="*/ 140 h 354"/>
                  <a:gd name="T50" fmla="*/ 11 w 63"/>
                  <a:gd name="T51" fmla="*/ 119 h 354"/>
                  <a:gd name="T52" fmla="*/ 14 w 63"/>
                  <a:gd name="T53" fmla="*/ 98 h 354"/>
                  <a:gd name="T54" fmla="*/ 20 w 63"/>
                  <a:gd name="T55" fmla="*/ 82 h 354"/>
                  <a:gd name="T56" fmla="*/ 24 w 63"/>
                  <a:gd name="T57" fmla="*/ 66 h 354"/>
                  <a:gd name="T58" fmla="*/ 31 w 63"/>
                  <a:gd name="T59" fmla="*/ 50 h 354"/>
                  <a:gd name="T60" fmla="*/ 38 w 63"/>
                  <a:gd name="T61" fmla="*/ 37 h 354"/>
                  <a:gd name="T62" fmla="*/ 46 w 63"/>
                  <a:gd name="T63" fmla="*/ 24 h 354"/>
                  <a:gd name="T64" fmla="*/ 54 w 63"/>
                  <a:gd name="T65" fmla="*/ 12 h 354"/>
                  <a:gd name="T66" fmla="*/ 63 w 63"/>
                  <a:gd name="T67" fmla="*/ 1 h 354"/>
                  <a:gd name="T68" fmla="*/ 61 w 63"/>
                  <a:gd name="T6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354">
                    <a:moveTo>
                      <a:pt x="61" y="0"/>
                    </a:moveTo>
                    <a:lnTo>
                      <a:pt x="52" y="11"/>
                    </a:lnTo>
                    <a:lnTo>
                      <a:pt x="45" y="22"/>
                    </a:lnTo>
                    <a:lnTo>
                      <a:pt x="36" y="36"/>
                    </a:lnTo>
                    <a:lnTo>
                      <a:pt x="30" y="49"/>
                    </a:lnTo>
                    <a:lnTo>
                      <a:pt x="23" y="66"/>
                    </a:lnTo>
                    <a:lnTo>
                      <a:pt x="18" y="82"/>
                    </a:lnTo>
                    <a:lnTo>
                      <a:pt x="13" y="98"/>
                    </a:lnTo>
                    <a:lnTo>
                      <a:pt x="10" y="119"/>
                    </a:lnTo>
                    <a:lnTo>
                      <a:pt x="5" y="140"/>
                    </a:lnTo>
                    <a:lnTo>
                      <a:pt x="3" y="163"/>
                    </a:lnTo>
                    <a:lnTo>
                      <a:pt x="2" y="188"/>
                    </a:lnTo>
                    <a:lnTo>
                      <a:pt x="0" y="216"/>
                    </a:lnTo>
                    <a:lnTo>
                      <a:pt x="0" y="246"/>
                    </a:lnTo>
                    <a:lnTo>
                      <a:pt x="2" y="279"/>
                    </a:lnTo>
                    <a:lnTo>
                      <a:pt x="3" y="315"/>
                    </a:lnTo>
                    <a:lnTo>
                      <a:pt x="7" y="354"/>
                    </a:lnTo>
                    <a:lnTo>
                      <a:pt x="8" y="354"/>
                    </a:lnTo>
                    <a:lnTo>
                      <a:pt x="4" y="315"/>
                    </a:lnTo>
                    <a:lnTo>
                      <a:pt x="3" y="279"/>
                    </a:lnTo>
                    <a:lnTo>
                      <a:pt x="2" y="246"/>
                    </a:lnTo>
                    <a:lnTo>
                      <a:pt x="2" y="216"/>
                    </a:lnTo>
                    <a:lnTo>
                      <a:pt x="2" y="188"/>
                    </a:lnTo>
                    <a:lnTo>
                      <a:pt x="4" y="163"/>
                    </a:lnTo>
                    <a:lnTo>
                      <a:pt x="8" y="140"/>
                    </a:lnTo>
                    <a:lnTo>
                      <a:pt x="11" y="119"/>
                    </a:lnTo>
                    <a:lnTo>
                      <a:pt x="14" y="98"/>
                    </a:lnTo>
                    <a:lnTo>
                      <a:pt x="20" y="82"/>
                    </a:lnTo>
                    <a:lnTo>
                      <a:pt x="24" y="66"/>
                    </a:lnTo>
                    <a:lnTo>
                      <a:pt x="31" y="50"/>
                    </a:lnTo>
                    <a:lnTo>
                      <a:pt x="38" y="37"/>
                    </a:lnTo>
                    <a:lnTo>
                      <a:pt x="46" y="24"/>
                    </a:lnTo>
                    <a:lnTo>
                      <a:pt x="54" y="12"/>
                    </a:lnTo>
                    <a:lnTo>
                      <a:pt x="63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5" name="Freeform 2853">
                <a:extLst>
                  <a:ext uri="{FF2B5EF4-FFF2-40B4-BE49-F238E27FC236}">
                    <a16:creationId xmlns:a16="http://schemas.microsoft.com/office/drawing/2014/main" id="{BF990DCD-EA95-4903-8D5A-2877D1F67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593"/>
                <a:ext cx="89" cy="42"/>
              </a:xfrm>
              <a:custGeom>
                <a:avLst/>
                <a:gdLst>
                  <a:gd name="T0" fmla="*/ 265 w 265"/>
                  <a:gd name="T1" fmla="*/ 0 h 127"/>
                  <a:gd name="T2" fmla="*/ 242 w 265"/>
                  <a:gd name="T3" fmla="*/ 0 h 127"/>
                  <a:gd name="T4" fmla="*/ 219 w 265"/>
                  <a:gd name="T5" fmla="*/ 3 h 127"/>
                  <a:gd name="T6" fmla="*/ 198 w 265"/>
                  <a:gd name="T7" fmla="*/ 4 h 127"/>
                  <a:gd name="T8" fmla="*/ 178 w 265"/>
                  <a:gd name="T9" fmla="*/ 9 h 127"/>
                  <a:gd name="T10" fmla="*/ 159 w 265"/>
                  <a:gd name="T11" fmla="*/ 15 h 127"/>
                  <a:gd name="T12" fmla="*/ 141 w 265"/>
                  <a:gd name="T13" fmla="*/ 20 h 127"/>
                  <a:gd name="T14" fmla="*/ 123 w 265"/>
                  <a:gd name="T15" fmla="*/ 27 h 127"/>
                  <a:gd name="T16" fmla="*/ 108 w 265"/>
                  <a:gd name="T17" fmla="*/ 36 h 127"/>
                  <a:gd name="T18" fmla="*/ 92 w 265"/>
                  <a:gd name="T19" fmla="*/ 45 h 127"/>
                  <a:gd name="T20" fmla="*/ 79 w 265"/>
                  <a:gd name="T21" fmla="*/ 54 h 127"/>
                  <a:gd name="T22" fmla="*/ 64 w 265"/>
                  <a:gd name="T23" fmla="*/ 64 h 127"/>
                  <a:gd name="T24" fmla="*/ 51 w 265"/>
                  <a:gd name="T25" fmla="*/ 75 h 127"/>
                  <a:gd name="T26" fmla="*/ 37 w 265"/>
                  <a:gd name="T27" fmla="*/ 86 h 127"/>
                  <a:gd name="T28" fmla="*/ 26 w 265"/>
                  <a:gd name="T29" fmla="*/ 99 h 127"/>
                  <a:gd name="T30" fmla="*/ 14 w 265"/>
                  <a:gd name="T31" fmla="*/ 111 h 127"/>
                  <a:gd name="T32" fmla="*/ 0 w 265"/>
                  <a:gd name="T33" fmla="*/ 126 h 127"/>
                  <a:gd name="T34" fmla="*/ 3 w 265"/>
                  <a:gd name="T35" fmla="*/ 127 h 127"/>
                  <a:gd name="T36" fmla="*/ 15 w 265"/>
                  <a:gd name="T37" fmla="*/ 112 h 127"/>
                  <a:gd name="T38" fmla="*/ 26 w 265"/>
                  <a:gd name="T39" fmla="*/ 100 h 127"/>
                  <a:gd name="T40" fmla="*/ 40 w 265"/>
                  <a:gd name="T41" fmla="*/ 89 h 127"/>
                  <a:gd name="T42" fmla="*/ 52 w 265"/>
                  <a:gd name="T43" fmla="*/ 77 h 127"/>
                  <a:gd name="T44" fmla="*/ 67 w 265"/>
                  <a:gd name="T45" fmla="*/ 65 h 127"/>
                  <a:gd name="T46" fmla="*/ 80 w 265"/>
                  <a:gd name="T47" fmla="*/ 56 h 127"/>
                  <a:gd name="T48" fmla="*/ 94 w 265"/>
                  <a:gd name="T49" fmla="*/ 46 h 127"/>
                  <a:gd name="T50" fmla="*/ 109 w 265"/>
                  <a:gd name="T51" fmla="*/ 37 h 127"/>
                  <a:gd name="T52" fmla="*/ 125 w 265"/>
                  <a:gd name="T53" fmla="*/ 28 h 127"/>
                  <a:gd name="T54" fmla="*/ 142 w 265"/>
                  <a:gd name="T55" fmla="*/ 22 h 127"/>
                  <a:gd name="T56" fmla="*/ 159 w 265"/>
                  <a:gd name="T57" fmla="*/ 16 h 127"/>
                  <a:gd name="T58" fmla="*/ 178 w 265"/>
                  <a:gd name="T59" fmla="*/ 10 h 127"/>
                  <a:gd name="T60" fmla="*/ 198 w 265"/>
                  <a:gd name="T61" fmla="*/ 6 h 127"/>
                  <a:gd name="T62" fmla="*/ 219 w 265"/>
                  <a:gd name="T63" fmla="*/ 4 h 127"/>
                  <a:gd name="T64" fmla="*/ 242 w 265"/>
                  <a:gd name="T65" fmla="*/ 1 h 127"/>
                  <a:gd name="T66" fmla="*/ 265 w 265"/>
                  <a:gd name="T67" fmla="*/ 1 h 127"/>
                  <a:gd name="T68" fmla="*/ 265 w 265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5" h="127">
                    <a:moveTo>
                      <a:pt x="265" y="0"/>
                    </a:moveTo>
                    <a:lnTo>
                      <a:pt x="242" y="0"/>
                    </a:lnTo>
                    <a:lnTo>
                      <a:pt x="219" y="3"/>
                    </a:lnTo>
                    <a:lnTo>
                      <a:pt x="198" y="4"/>
                    </a:lnTo>
                    <a:lnTo>
                      <a:pt x="178" y="9"/>
                    </a:lnTo>
                    <a:lnTo>
                      <a:pt x="159" y="15"/>
                    </a:lnTo>
                    <a:lnTo>
                      <a:pt x="141" y="20"/>
                    </a:lnTo>
                    <a:lnTo>
                      <a:pt x="123" y="27"/>
                    </a:lnTo>
                    <a:lnTo>
                      <a:pt x="108" y="36"/>
                    </a:lnTo>
                    <a:lnTo>
                      <a:pt x="92" y="45"/>
                    </a:lnTo>
                    <a:lnTo>
                      <a:pt x="79" y="54"/>
                    </a:lnTo>
                    <a:lnTo>
                      <a:pt x="64" y="64"/>
                    </a:lnTo>
                    <a:lnTo>
                      <a:pt x="51" y="75"/>
                    </a:lnTo>
                    <a:lnTo>
                      <a:pt x="37" y="86"/>
                    </a:lnTo>
                    <a:lnTo>
                      <a:pt x="26" y="99"/>
                    </a:lnTo>
                    <a:lnTo>
                      <a:pt x="14" y="111"/>
                    </a:lnTo>
                    <a:lnTo>
                      <a:pt x="0" y="126"/>
                    </a:lnTo>
                    <a:lnTo>
                      <a:pt x="3" y="127"/>
                    </a:lnTo>
                    <a:lnTo>
                      <a:pt x="15" y="112"/>
                    </a:lnTo>
                    <a:lnTo>
                      <a:pt x="26" y="100"/>
                    </a:lnTo>
                    <a:lnTo>
                      <a:pt x="40" y="89"/>
                    </a:lnTo>
                    <a:lnTo>
                      <a:pt x="52" y="77"/>
                    </a:lnTo>
                    <a:lnTo>
                      <a:pt x="67" y="65"/>
                    </a:lnTo>
                    <a:lnTo>
                      <a:pt x="80" y="56"/>
                    </a:lnTo>
                    <a:lnTo>
                      <a:pt x="94" y="46"/>
                    </a:lnTo>
                    <a:lnTo>
                      <a:pt x="109" y="37"/>
                    </a:lnTo>
                    <a:lnTo>
                      <a:pt x="125" y="28"/>
                    </a:lnTo>
                    <a:lnTo>
                      <a:pt x="142" y="22"/>
                    </a:lnTo>
                    <a:lnTo>
                      <a:pt x="159" y="16"/>
                    </a:lnTo>
                    <a:lnTo>
                      <a:pt x="178" y="10"/>
                    </a:lnTo>
                    <a:lnTo>
                      <a:pt x="198" y="6"/>
                    </a:lnTo>
                    <a:lnTo>
                      <a:pt x="219" y="4"/>
                    </a:lnTo>
                    <a:lnTo>
                      <a:pt x="242" y="1"/>
                    </a:lnTo>
                    <a:lnTo>
                      <a:pt x="265" y="1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6" name="Freeform 2854">
                <a:extLst>
                  <a:ext uri="{FF2B5EF4-FFF2-40B4-BE49-F238E27FC236}">
                    <a16:creationId xmlns:a16="http://schemas.microsoft.com/office/drawing/2014/main" id="{2EE44861-2BF0-4A7F-A733-BB92A3D8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17"/>
                <a:ext cx="61" cy="49"/>
              </a:xfrm>
              <a:custGeom>
                <a:avLst/>
                <a:gdLst>
                  <a:gd name="T0" fmla="*/ 80 w 184"/>
                  <a:gd name="T1" fmla="*/ 3 h 146"/>
                  <a:gd name="T2" fmla="*/ 68 w 184"/>
                  <a:gd name="T3" fmla="*/ 3 h 146"/>
                  <a:gd name="T4" fmla="*/ 57 w 184"/>
                  <a:gd name="T5" fmla="*/ 6 h 146"/>
                  <a:gd name="T6" fmla="*/ 44 w 184"/>
                  <a:gd name="T7" fmla="*/ 11 h 146"/>
                  <a:gd name="T8" fmla="*/ 34 w 184"/>
                  <a:gd name="T9" fmla="*/ 16 h 146"/>
                  <a:gd name="T10" fmla="*/ 24 w 184"/>
                  <a:gd name="T11" fmla="*/ 23 h 146"/>
                  <a:gd name="T12" fmla="*/ 15 w 184"/>
                  <a:gd name="T13" fmla="*/ 30 h 146"/>
                  <a:gd name="T14" fmla="*/ 8 w 184"/>
                  <a:gd name="T15" fmla="*/ 37 h 146"/>
                  <a:gd name="T16" fmla="*/ 2 w 184"/>
                  <a:gd name="T17" fmla="*/ 45 h 146"/>
                  <a:gd name="T18" fmla="*/ 0 w 184"/>
                  <a:gd name="T19" fmla="*/ 54 h 146"/>
                  <a:gd name="T20" fmla="*/ 0 w 184"/>
                  <a:gd name="T21" fmla="*/ 64 h 146"/>
                  <a:gd name="T22" fmla="*/ 2 w 184"/>
                  <a:gd name="T23" fmla="*/ 73 h 146"/>
                  <a:gd name="T24" fmla="*/ 4 w 184"/>
                  <a:gd name="T25" fmla="*/ 82 h 146"/>
                  <a:gd name="T26" fmla="*/ 8 w 184"/>
                  <a:gd name="T27" fmla="*/ 91 h 146"/>
                  <a:gd name="T28" fmla="*/ 12 w 184"/>
                  <a:gd name="T29" fmla="*/ 99 h 146"/>
                  <a:gd name="T30" fmla="*/ 16 w 184"/>
                  <a:gd name="T31" fmla="*/ 105 h 146"/>
                  <a:gd name="T32" fmla="*/ 20 w 184"/>
                  <a:gd name="T33" fmla="*/ 109 h 146"/>
                  <a:gd name="T34" fmla="*/ 40 w 184"/>
                  <a:gd name="T35" fmla="*/ 115 h 146"/>
                  <a:gd name="T36" fmla="*/ 55 w 184"/>
                  <a:gd name="T37" fmla="*/ 122 h 146"/>
                  <a:gd name="T38" fmla="*/ 69 w 184"/>
                  <a:gd name="T39" fmla="*/ 127 h 146"/>
                  <a:gd name="T40" fmla="*/ 79 w 184"/>
                  <a:gd name="T41" fmla="*/ 132 h 146"/>
                  <a:gd name="T42" fmla="*/ 88 w 184"/>
                  <a:gd name="T43" fmla="*/ 136 h 146"/>
                  <a:gd name="T44" fmla="*/ 97 w 184"/>
                  <a:gd name="T45" fmla="*/ 140 h 146"/>
                  <a:gd name="T46" fmla="*/ 107 w 184"/>
                  <a:gd name="T47" fmla="*/ 142 h 146"/>
                  <a:gd name="T48" fmla="*/ 119 w 184"/>
                  <a:gd name="T49" fmla="*/ 142 h 146"/>
                  <a:gd name="T50" fmla="*/ 129 w 184"/>
                  <a:gd name="T51" fmla="*/ 144 h 146"/>
                  <a:gd name="T52" fmla="*/ 141 w 184"/>
                  <a:gd name="T53" fmla="*/ 146 h 146"/>
                  <a:gd name="T54" fmla="*/ 150 w 184"/>
                  <a:gd name="T55" fmla="*/ 146 h 146"/>
                  <a:gd name="T56" fmla="*/ 159 w 184"/>
                  <a:gd name="T57" fmla="*/ 146 h 146"/>
                  <a:gd name="T58" fmla="*/ 168 w 184"/>
                  <a:gd name="T59" fmla="*/ 145 h 146"/>
                  <a:gd name="T60" fmla="*/ 174 w 184"/>
                  <a:gd name="T61" fmla="*/ 142 h 146"/>
                  <a:gd name="T62" fmla="*/ 179 w 184"/>
                  <a:gd name="T63" fmla="*/ 137 h 146"/>
                  <a:gd name="T64" fmla="*/ 184 w 184"/>
                  <a:gd name="T65" fmla="*/ 132 h 146"/>
                  <a:gd name="T66" fmla="*/ 184 w 184"/>
                  <a:gd name="T67" fmla="*/ 120 h 146"/>
                  <a:gd name="T68" fmla="*/ 184 w 184"/>
                  <a:gd name="T69" fmla="*/ 109 h 146"/>
                  <a:gd name="T70" fmla="*/ 184 w 184"/>
                  <a:gd name="T71" fmla="*/ 97 h 146"/>
                  <a:gd name="T72" fmla="*/ 184 w 184"/>
                  <a:gd name="T73" fmla="*/ 85 h 146"/>
                  <a:gd name="T74" fmla="*/ 182 w 184"/>
                  <a:gd name="T75" fmla="*/ 72 h 146"/>
                  <a:gd name="T76" fmla="*/ 179 w 184"/>
                  <a:gd name="T77" fmla="*/ 60 h 146"/>
                  <a:gd name="T78" fmla="*/ 175 w 184"/>
                  <a:gd name="T79" fmla="*/ 50 h 146"/>
                  <a:gd name="T80" fmla="*/ 169 w 184"/>
                  <a:gd name="T81" fmla="*/ 37 h 146"/>
                  <a:gd name="T82" fmla="*/ 159 w 184"/>
                  <a:gd name="T83" fmla="*/ 33 h 146"/>
                  <a:gd name="T84" fmla="*/ 147 w 184"/>
                  <a:gd name="T85" fmla="*/ 26 h 146"/>
                  <a:gd name="T86" fmla="*/ 135 w 184"/>
                  <a:gd name="T87" fmla="*/ 20 h 146"/>
                  <a:gd name="T88" fmla="*/ 123 w 184"/>
                  <a:gd name="T89" fmla="*/ 12 h 146"/>
                  <a:gd name="T90" fmla="*/ 109 w 184"/>
                  <a:gd name="T91" fmla="*/ 5 h 146"/>
                  <a:gd name="T92" fmla="*/ 97 w 184"/>
                  <a:gd name="T93" fmla="*/ 0 h 146"/>
                  <a:gd name="T94" fmla="*/ 88 w 184"/>
                  <a:gd name="T95" fmla="*/ 0 h 146"/>
                  <a:gd name="T96" fmla="*/ 80 w 184"/>
                  <a:gd name="T97" fmla="*/ 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46">
                    <a:moveTo>
                      <a:pt x="80" y="3"/>
                    </a:moveTo>
                    <a:lnTo>
                      <a:pt x="68" y="3"/>
                    </a:lnTo>
                    <a:lnTo>
                      <a:pt x="57" y="6"/>
                    </a:lnTo>
                    <a:lnTo>
                      <a:pt x="44" y="11"/>
                    </a:lnTo>
                    <a:lnTo>
                      <a:pt x="34" y="16"/>
                    </a:lnTo>
                    <a:lnTo>
                      <a:pt x="24" y="23"/>
                    </a:lnTo>
                    <a:lnTo>
                      <a:pt x="15" y="30"/>
                    </a:lnTo>
                    <a:lnTo>
                      <a:pt x="8" y="37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8" y="91"/>
                    </a:lnTo>
                    <a:lnTo>
                      <a:pt x="12" y="99"/>
                    </a:lnTo>
                    <a:lnTo>
                      <a:pt x="16" y="105"/>
                    </a:lnTo>
                    <a:lnTo>
                      <a:pt x="20" y="109"/>
                    </a:lnTo>
                    <a:lnTo>
                      <a:pt x="40" y="115"/>
                    </a:lnTo>
                    <a:lnTo>
                      <a:pt x="55" y="122"/>
                    </a:lnTo>
                    <a:lnTo>
                      <a:pt x="69" y="127"/>
                    </a:lnTo>
                    <a:lnTo>
                      <a:pt x="79" y="132"/>
                    </a:lnTo>
                    <a:lnTo>
                      <a:pt x="88" y="136"/>
                    </a:lnTo>
                    <a:lnTo>
                      <a:pt x="97" y="140"/>
                    </a:lnTo>
                    <a:lnTo>
                      <a:pt x="107" y="142"/>
                    </a:lnTo>
                    <a:lnTo>
                      <a:pt x="119" y="142"/>
                    </a:lnTo>
                    <a:lnTo>
                      <a:pt x="129" y="144"/>
                    </a:lnTo>
                    <a:lnTo>
                      <a:pt x="141" y="146"/>
                    </a:lnTo>
                    <a:lnTo>
                      <a:pt x="150" y="146"/>
                    </a:lnTo>
                    <a:lnTo>
                      <a:pt x="159" y="146"/>
                    </a:lnTo>
                    <a:lnTo>
                      <a:pt x="168" y="145"/>
                    </a:lnTo>
                    <a:lnTo>
                      <a:pt x="174" y="142"/>
                    </a:lnTo>
                    <a:lnTo>
                      <a:pt x="179" y="137"/>
                    </a:lnTo>
                    <a:lnTo>
                      <a:pt x="184" y="132"/>
                    </a:lnTo>
                    <a:lnTo>
                      <a:pt x="184" y="120"/>
                    </a:lnTo>
                    <a:lnTo>
                      <a:pt x="184" y="109"/>
                    </a:lnTo>
                    <a:lnTo>
                      <a:pt x="184" y="97"/>
                    </a:lnTo>
                    <a:lnTo>
                      <a:pt x="184" y="85"/>
                    </a:lnTo>
                    <a:lnTo>
                      <a:pt x="182" y="72"/>
                    </a:lnTo>
                    <a:lnTo>
                      <a:pt x="179" y="60"/>
                    </a:lnTo>
                    <a:lnTo>
                      <a:pt x="175" y="50"/>
                    </a:lnTo>
                    <a:lnTo>
                      <a:pt x="169" y="37"/>
                    </a:lnTo>
                    <a:lnTo>
                      <a:pt x="159" y="33"/>
                    </a:lnTo>
                    <a:lnTo>
                      <a:pt x="147" y="26"/>
                    </a:lnTo>
                    <a:lnTo>
                      <a:pt x="135" y="20"/>
                    </a:lnTo>
                    <a:lnTo>
                      <a:pt x="123" y="12"/>
                    </a:lnTo>
                    <a:lnTo>
                      <a:pt x="109" y="5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7" name="Freeform 2855">
                <a:extLst>
                  <a:ext uri="{FF2B5EF4-FFF2-40B4-BE49-F238E27FC236}">
                    <a16:creationId xmlns:a16="http://schemas.microsoft.com/office/drawing/2014/main" id="{DD93E2D8-C9BC-4385-83E9-549F92158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19"/>
                <a:ext cx="63" cy="50"/>
              </a:xfrm>
              <a:custGeom>
                <a:avLst/>
                <a:gdLst>
                  <a:gd name="T0" fmla="*/ 81 w 190"/>
                  <a:gd name="T1" fmla="*/ 2 h 150"/>
                  <a:gd name="T2" fmla="*/ 70 w 190"/>
                  <a:gd name="T3" fmla="*/ 8 h 150"/>
                  <a:gd name="T4" fmla="*/ 59 w 190"/>
                  <a:gd name="T5" fmla="*/ 12 h 150"/>
                  <a:gd name="T6" fmla="*/ 48 w 190"/>
                  <a:gd name="T7" fmla="*/ 17 h 150"/>
                  <a:gd name="T8" fmla="*/ 38 w 190"/>
                  <a:gd name="T9" fmla="*/ 22 h 150"/>
                  <a:gd name="T10" fmla="*/ 26 w 190"/>
                  <a:gd name="T11" fmla="*/ 28 h 150"/>
                  <a:gd name="T12" fmla="*/ 19 w 190"/>
                  <a:gd name="T13" fmla="*/ 35 h 150"/>
                  <a:gd name="T14" fmla="*/ 13 w 190"/>
                  <a:gd name="T15" fmla="*/ 44 h 150"/>
                  <a:gd name="T16" fmla="*/ 7 w 190"/>
                  <a:gd name="T17" fmla="*/ 54 h 150"/>
                  <a:gd name="T18" fmla="*/ 0 w 190"/>
                  <a:gd name="T19" fmla="*/ 114 h 150"/>
                  <a:gd name="T20" fmla="*/ 3 w 190"/>
                  <a:gd name="T21" fmla="*/ 127 h 150"/>
                  <a:gd name="T22" fmla="*/ 8 w 190"/>
                  <a:gd name="T23" fmla="*/ 136 h 150"/>
                  <a:gd name="T24" fmla="*/ 14 w 190"/>
                  <a:gd name="T25" fmla="*/ 142 h 150"/>
                  <a:gd name="T26" fmla="*/ 21 w 190"/>
                  <a:gd name="T27" fmla="*/ 148 h 150"/>
                  <a:gd name="T28" fmla="*/ 29 w 190"/>
                  <a:gd name="T29" fmla="*/ 150 h 150"/>
                  <a:gd name="T30" fmla="*/ 38 w 190"/>
                  <a:gd name="T31" fmla="*/ 150 h 150"/>
                  <a:gd name="T32" fmla="*/ 47 w 190"/>
                  <a:gd name="T33" fmla="*/ 150 h 150"/>
                  <a:gd name="T34" fmla="*/ 57 w 190"/>
                  <a:gd name="T35" fmla="*/ 150 h 150"/>
                  <a:gd name="T36" fmla="*/ 67 w 190"/>
                  <a:gd name="T37" fmla="*/ 147 h 150"/>
                  <a:gd name="T38" fmla="*/ 76 w 190"/>
                  <a:gd name="T39" fmla="*/ 144 h 150"/>
                  <a:gd name="T40" fmla="*/ 87 w 190"/>
                  <a:gd name="T41" fmla="*/ 140 h 150"/>
                  <a:gd name="T42" fmla="*/ 96 w 190"/>
                  <a:gd name="T43" fmla="*/ 138 h 150"/>
                  <a:gd name="T44" fmla="*/ 106 w 190"/>
                  <a:gd name="T45" fmla="*/ 134 h 150"/>
                  <a:gd name="T46" fmla="*/ 115 w 190"/>
                  <a:gd name="T47" fmla="*/ 131 h 150"/>
                  <a:gd name="T48" fmla="*/ 123 w 190"/>
                  <a:gd name="T49" fmla="*/ 129 h 150"/>
                  <a:gd name="T50" fmla="*/ 132 w 190"/>
                  <a:gd name="T51" fmla="*/ 129 h 150"/>
                  <a:gd name="T52" fmla="*/ 149 w 190"/>
                  <a:gd name="T53" fmla="*/ 120 h 150"/>
                  <a:gd name="T54" fmla="*/ 162 w 190"/>
                  <a:gd name="T55" fmla="*/ 111 h 150"/>
                  <a:gd name="T56" fmla="*/ 171 w 190"/>
                  <a:gd name="T57" fmla="*/ 103 h 150"/>
                  <a:gd name="T58" fmla="*/ 177 w 190"/>
                  <a:gd name="T59" fmla="*/ 94 h 150"/>
                  <a:gd name="T60" fmla="*/ 181 w 190"/>
                  <a:gd name="T61" fmla="*/ 84 h 150"/>
                  <a:gd name="T62" fmla="*/ 185 w 190"/>
                  <a:gd name="T63" fmla="*/ 74 h 150"/>
                  <a:gd name="T64" fmla="*/ 187 w 190"/>
                  <a:gd name="T65" fmla="*/ 59 h 150"/>
                  <a:gd name="T66" fmla="*/ 190 w 190"/>
                  <a:gd name="T67" fmla="*/ 45 h 150"/>
                  <a:gd name="T68" fmla="*/ 183 w 190"/>
                  <a:gd name="T69" fmla="*/ 34 h 150"/>
                  <a:gd name="T70" fmla="*/ 176 w 190"/>
                  <a:gd name="T71" fmla="*/ 25 h 150"/>
                  <a:gd name="T72" fmla="*/ 167 w 190"/>
                  <a:gd name="T73" fmla="*/ 17 h 150"/>
                  <a:gd name="T74" fmla="*/ 154 w 190"/>
                  <a:gd name="T75" fmla="*/ 9 h 150"/>
                  <a:gd name="T76" fmla="*/ 142 w 190"/>
                  <a:gd name="T77" fmla="*/ 5 h 150"/>
                  <a:gd name="T78" fmla="*/ 125 w 190"/>
                  <a:gd name="T79" fmla="*/ 2 h 150"/>
                  <a:gd name="T80" fmla="*/ 105 w 190"/>
                  <a:gd name="T81" fmla="*/ 0 h 150"/>
                  <a:gd name="T82" fmla="*/ 81 w 190"/>
                  <a:gd name="T8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50">
                    <a:moveTo>
                      <a:pt x="81" y="2"/>
                    </a:moveTo>
                    <a:lnTo>
                      <a:pt x="70" y="8"/>
                    </a:lnTo>
                    <a:lnTo>
                      <a:pt x="59" y="12"/>
                    </a:lnTo>
                    <a:lnTo>
                      <a:pt x="48" y="17"/>
                    </a:lnTo>
                    <a:lnTo>
                      <a:pt x="38" y="22"/>
                    </a:lnTo>
                    <a:lnTo>
                      <a:pt x="26" y="28"/>
                    </a:lnTo>
                    <a:lnTo>
                      <a:pt x="19" y="35"/>
                    </a:lnTo>
                    <a:lnTo>
                      <a:pt x="13" y="44"/>
                    </a:lnTo>
                    <a:lnTo>
                      <a:pt x="7" y="54"/>
                    </a:lnTo>
                    <a:lnTo>
                      <a:pt x="0" y="114"/>
                    </a:lnTo>
                    <a:lnTo>
                      <a:pt x="3" y="127"/>
                    </a:lnTo>
                    <a:lnTo>
                      <a:pt x="8" y="136"/>
                    </a:lnTo>
                    <a:lnTo>
                      <a:pt x="14" y="142"/>
                    </a:lnTo>
                    <a:lnTo>
                      <a:pt x="21" y="148"/>
                    </a:lnTo>
                    <a:lnTo>
                      <a:pt x="29" y="150"/>
                    </a:lnTo>
                    <a:lnTo>
                      <a:pt x="38" y="150"/>
                    </a:lnTo>
                    <a:lnTo>
                      <a:pt x="47" y="150"/>
                    </a:lnTo>
                    <a:lnTo>
                      <a:pt x="57" y="150"/>
                    </a:lnTo>
                    <a:lnTo>
                      <a:pt x="67" y="147"/>
                    </a:lnTo>
                    <a:lnTo>
                      <a:pt x="76" y="144"/>
                    </a:lnTo>
                    <a:lnTo>
                      <a:pt x="87" y="140"/>
                    </a:lnTo>
                    <a:lnTo>
                      <a:pt x="96" y="138"/>
                    </a:lnTo>
                    <a:lnTo>
                      <a:pt x="106" y="134"/>
                    </a:lnTo>
                    <a:lnTo>
                      <a:pt x="115" y="131"/>
                    </a:lnTo>
                    <a:lnTo>
                      <a:pt x="123" y="129"/>
                    </a:lnTo>
                    <a:lnTo>
                      <a:pt x="132" y="129"/>
                    </a:lnTo>
                    <a:lnTo>
                      <a:pt x="149" y="120"/>
                    </a:lnTo>
                    <a:lnTo>
                      <a:pt x="162" y="111"/>
                    </a:lnTo>
                    <a:lnTo>
                      <a:pt x="171" y="103"/>
                    </a:lnTo>
                    <a:lnTo>
                      <a:pt x="177" y="94"/>
                    </a:lnTo>
                    <a:lnTo>
                      <a:pt x="181" y="84"/>
                    </a:lnTo>
                    <a:lnTo>
                      <a:pt x="185" y="74"/>
                    </a:lnTo>
                    <a:lnTo>
                      <a:pt x="187" y="59"/>
                    </a:lnTo>
                    <a:lnTo>
                      <a:pt x="190" y="45"/>
                    </a:lnTo>
                    <a:lnTo>
                      <a:pt x="183" y="34"/>
                    </a:lnTo>
                    <a:lnTo>
                      <a:pt x="176" y="25"/>
                    </a:lnTo>
                    <a:lnTo>
                      <a:pt x="167" y="17"/>
                    </a:lnTo>
                    <a:lnTo>
                      <a:pt x="154" y="9"/>
                    </a:lnTo>
                    <a:lnTo>
                      <a:pt x="142" y="5"/>
                    </a:lnTo>
                    <a:lnTo>
                      <a:pt x="125" y="2"/>
                    </a:lnTo>
                    <a:lnTo>
                      <a:pt x="105" y="0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8" name="Freeform 2856">
                <a:extLst>
                  <a:ext uri="{FF2B5EF4-FFF2-40B4-BE49-F238E27FC236}">
                    <a16:creationId xmlns:a16="http://schemas.microsoft.com/office/drawing/2014/main" id="{6837D9E9-5412-4E62-9287-F05FEDBB3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18"/>
                <a:ext cx="26" cy="14"/>
              </a:xfrm>
              <a:custGeom>
                <a:avLst/>
                <a:gdLst>
                  <a:gd name="T0" fmla="*/ 1 w 78"/>
                  <a:gd name="T1" fmla="*/ 42 h 43"/>
                  <a:gd name="T2" fmla="*/ 1 w 78"/>
                  <a:gd name="T3" fmla="*/ 43 h 43"/>
                  <a:gd name="T4" fmla="*/ 6 w 78"/>
                  <a:gd name="T5" fmla="*/ 35 h 43"/>
                  <a:gd name="T6" fmla="*/ 15 w 78"/>
                  <a:gd name="T7" fmla="*/ 28 h 43"/>
                  <a:gd name="T8" fmla="*/ 24 w 78"/>
                  <a:gd name="T9" fmla="*/ 21 h 43"/>
                  <a:gd name="T10" fmla="*/ 33 w 78"/>
                  <a:gd name="T11" fmla="*/ 14 h 43"/>
                  <a:gd name="T12" fmla="*/ 43 w 78"/>
                  <a:gd name="T13" fmla="*/ 10 h 43"/>
                  <a:gd name="T14" fmla="*/ 56 w 78"/>
                  <a:gd name="T15" fmla="*/ 4 h 43"/>
                  <a:gd name="T16" fmla="*/ 66 w 78"/>
                  <a:gd name="T17" fmla="*/ 2 h 43"/>
                  <a:gd name="T18" fmla="*/ 78 w 78"/>
                  <a:gd name="T19" fmla="*/ 2 h 43"/>
                  <a:gd name="T20" fmla="*/ 78 w 78"/>
                  <a:gd name="T21" fmla="*/ 0 h 43"/>
                  <a:gd name="T22" fmla="*/ 66 w 78"/>
                  <a:gd name="T23" fmla="*/ 1 h 43"/>
                  <a:gd name="T24" fmla="*/ 56 w 78"/>
                  <a:gd name="T25" fmla="*/ 3 h 43"/>
                  <a:gd name="T26" fmla="*/ 42 w 78"/>
                  <a:gd name="T27" fmla="*/ 9 h 43"/>
                  <a:gd name="T28" fmla="*/ 32 w 78"/>
                  <a:gd name="T29" fmla="*/ 13 h 43"/>
                  <a:gd name="T30" fmla="*/ 22 w 78"/>
                  <a:gd name="T31" fmla="*/ 20 h 43"/>
                  <a:gd name="T32" fmla="*/ 13 w 78"/>
                  <a:gd name="T33" fmla="*/ 26 h 43"/>
                  <a:gd name="T34" fmla="*/ 6 w 78"/>
                  <a:gd name="T35" fmla="*/ 34 h 43"/>
                  <a:gd name="T36" fmla="*/ 0 w 78"/>
                  <a:gd name="T37" fmla="*/ 42 h 43"/>
                  <a:gd name="T38" fmla="*/ 0 w 78"/>
                  <a:gd name="T39" fmla="*/ 42 h 43"/>
                  <a:gd name="T40" fmla="*/ 1 w 78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3">
                    <a:moveTo>
                      <a:pt x="1" y="42"/>
                    </a:moveTo>
                    <a:lnTo>
                      <a:pt x="1" y="43"/>
                    </a:lnTo>
                    <a:lnTo>
                      <a:pt x="6" y="35"/>
                    </a:lnTo>
                    <a:lnTo>
                      <a:pt x="15" y="28"/>
                    </a:lnTo>
                    <a:lnTo>
                      <a:pt x="24" y="21"/>
                    </a:lnTo>
                    <a:lnTo>
                      <a:pt x="33" y="14"/>
                    </a:lnTo>
                    <a:lnTo>
                      <a:pt x="43" y="10"/>
                    </a:lnTo>
                    <a:lnTo>
                      <a:pt x="56" y="4"/>
                    </a:lnTo>
                    <a:lnTo>
                      <a:pt x="66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66" y="1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2" y="13"/>
                    </a:lnTo>
                    <a:lnTo>
                      <a:pt x="22" y="20"/>
                    </a:lnTo>
                    <a:lnTo>
                      <a:pt x="13" y="26"/>
                    </a:lnTo>
                    <a:lnTo>
                      <a:pt x="6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9" name="Freeform 2857">
                <a:extLst>
                  <a:ext uri="{FF2B5EF4-FFF2-40B4-BE49-F238E27FC236}">
                    <a16:creationId xmlns:a16="http://schemas.microsoft.com/office/drawing/2014/main" id="{307264C5-8191-48F1-B019-273611639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32"/>
                <a:ext cx="7" cy="22"/>
              </a:xfrm>
              <a:custGeom>
                <a:avLst/>
                <a:gdLst>
                  <a:gd name="T0" fmla="*/ 21 w 21"/>
                  <a:gd name="T1" fmla="*/ 64 h 65"/>
                  <a:gd name="T2" fmla="*/ 21 w 21"/>
                  <a:gd name="T3" fmla="*/ 64 h 65"/>
                  <a:gd name="T4" fmla="*/ 17 w 21"/>
                  <a:gd name="T5" fmla="*/ 60 h 65"/>
                  <a:gd name="T6" fmla="*/ 13 w 21"/>
                  <a:gd name="T7" fmla="*/ 54 h 65"/>
                  <a:gd name="T8" fmla="*/ 9 w 21"/>
                  <a:gd name="T9" fmla="*/ 46 h 65"/>
                  <a:gd name="T10" fmla="*/ 6 w 21"/>
                  <a:gd name="T11" fmla="*/ 38 h 65"/>
                  <a:gd name="T12" fmla="*/ 4 w 21"/>
                  <a:gd name="T13" fmla="*/ 29 h 65"/>
                  <a:gd name="T14" fmla="*/ 1 w 21"/>
                  <a:gd name="T15" fmla="*/ 19 h 65"/>
                  <a:gd name="T16" fmla="*/ 1 w 21"/>
                  <a:gd name="T17" fmla="*/ 10 h 65"/>
                  <a:gd name="T18" fmla="*/ 4 w 21"/>
                  <a:gd name="T19" fmla="*/ 0 h 65"/>
                  <a:gd name="T20" fmla="*/ 1 w 21"/>
                  <a:gd name="T21" fmla="*/ 0 h 65"/>
                  <a:gd name="T22" fmla="*/ 0 w 21"/>
                  <a:gd name="T23" fmla="*/ 10 h 65"/>
                  <a:gd name="T24" fmla="*/ 0 w 21"/>
                  <a:gd name="T25" fmla="*/ 19 h 65"/>
                  <a:gd name="T26" fmla="*/ 1 w 21"/>
                  <a:gd name="T27" fmla="*/ 29 h 65"/>
                  <a:gd name="T28" fmla="*/ 4 w 21"/>
                  <a:gd name="T29" fmla="*/ 38 h 65"/>
                  <a:gd name="T30" fmla="*/ 8 w 21"/>
                  <a:gd name="T31" fmla="*/ 47 h 65"/>
                  <a:gd name="T32" fmla="*/ 12 w 21"/>
                  <a:gd name="T33" fmla="*/ 54 h 65"/>
                  <a:gd name="T34" fmla="*/ 16 w 21"/>
                  <a:gd name="T35" fmla="*/ 61 h 65"/>
                  <a:gd name="T36" fmla="*/ 19 w 21"/>
                  <a:gd name="T37" fmla="*/ 65 h 65"/>
                  <a:gd name="T38" fmla="*/ 21 w 21"/>
                  <a:gd name="T39" fmla="*/ 65 h 65"/>
                  <a:gd name="T40" fmla="*/ 21 w 21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21" y="64"/>
                    </a:moveTo>
                    <a:lnTo>
                      <a:pt x="21" y="64"/>
                    </a:lnTo>
                    <a:lnTo>
                      <a:pt x="17" y="60"/>
                    </a:lnTo>
                    <a:lnTo>
                      <a:pt x="13" y="54"/>
                    </a:lnTo>
                    <a:lnTo>
                      <a:pt x="9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1" y="19"/>
                    </a:lnTo>
                    <a:lnTo>
                      <a:pt x="1" y="1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8" y="47"/>
                    </a:lnTo>
                    <a:lnTo>
                      <a:pt x="12" y="54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0" name="Freeform 2858">
                <a:extLst>
                  <a:ext uri="{FF2B5EF4-FFF2-40B4-BE49-F238E27FC236}">
                    <a16:creationId xmlns:a16="http://schemas.microsoft.com/office/drawing/2014/main" id="{A9DAD688-366F-4025-BA7A-20AEB946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54"/>
                <a:ext cx="33" cy="11"/>
              </a:xfrm>
              <a:custGeom>
                <a:avLst/>
                <a:gdLst>
                  <a:gd name="T0" fmla="*/ 98 w 98"/>
                  <a:gd name="T1" fmla="*/ 33 h 35"/>
                  <a:gd name="T2" fmla="*/ 86 w 98"/>
                  <a:gd name="T3" fmla="*/ 33 h 35"/>
                  <a:gd name="T4" fmla="*/ 76 w 98"/>
                  <a:gd name="T5" fmla="*/ 31 h 35"/>
                  <a:gd name="T6" fmla="*/ 68 w 98"/>
                  <a:gd name="T7" fmla="*/ 27 h 35"/>
                  <a:gd name="T8" fmla="*/ 58 w 98"/>
                  <a:gd name="T9" fmla="*/ 22 h 35"/>
                  <a:gd name="T10" fmla="*/ 49 w 98"/>
                  <a:gd name="T11" fmla="*/ 18 h 35"/>
                  <a:gd name="T12" fmla="*/ 37 w 98"/>
                  <a:gd name="T13" fmla="*/ 13 h 35"/>
                  <a:gd name="T14" fmla="*/ 19 w 98"/>
                  <a:gd name="T15" fmla="*/ 6 h 35"/>
                  <a:gd name="T16" fmla="*/ 0 w 98"/>
                  <a:gd name="T17" fmla="*/ 0 h 35"/>
                  <a:gd name="T18" fmla="*/ 0 w 98"/>
                  <a:gd name="T19" fmla="*/ 2 h 35"/>
                  <a:gd name="T20" fmla="*/ 19 w 98"/>
                  <a:gd name="T21" fmla="*/ 8 h 35"/>
                  <a:gd name="T22" fmla="*/ 35 w 98"/>
                  <a:gd name="T23" fmla="*/ 14 h 35"/>
                  <a:gd name="T24" fmla="*/ 48 w 98"/>
                  <a:gd name="T25" fmla="*/ 19 h 35"/>
                  <a:gd name="T26" fmla="*/ 57 w 98"/>
                  <a:gd name="T27" fmla="*/ 24 h 35"/>
                  <a:gd name="T28" fmla="*/ 67 w 98"/>
                  <a:gd name="T29" fmla="*/ 28 h 35"/>
                  <a:gd name="T30" fmla="*/ 76 w 98"/>
                  <a:gd name="T31" fmla="*/ 32 h 35"/>
                  <a:gd name="T32" fmla="*/ 86 w 98"/>
                  <a:gd name="T33" fmla="*/ 34 h 35"/>
                  <a:gd name="T34" fmla="*/ 98 w 98"/>
                  <a:gd name="T35" fmla="*/ 35 h 35"/>
                  <a:gd name="T36" fmla="*/ 98 w 98"/>
                  <a:gd name="T3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35">
                    <a:moveTo>
                      <a:pt x="98" y="33"/>
                    </a:moveTo>
                    <a:lnTo>
                      <a:pt x="86" y="33"/>
                    </a:lnTo>
                    <a:lnTo>
                      <a:pt x="76" y="31"/>
                    </a:lnTo>
                    <a:lnTo>
                      <a:pt x="68" y="27"/>
                    </a:lnTo>
                    <a:lnTo>
                      <a:pt x="58" y="22"/>
                    </a:lnTo>
                    <a:lnTo>
                      <a:pt x="49" y="18"/>
                    </a:lnTo>
                    <a:lnTo>
                      <a:pt x="37" y="13"/>
                    </a:lnTo>
                    <a:lnTo>
                      <a:pt x="19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5" y="14"/>
                    </a:lnTo>
                    <a:lnTo>
                      <a:pt x="48" y="19"/>
                    </a:lnTo>
                    <a:lnTo>
                      <a:pt x="57" y="24"/>
                    </a:lnTo>
                    <a:lnTo>
                      <a:pt x="67" y="28"/>
                    </a:lnTo>
                    <a:lnTo>
                      <a:pt x="76" y="32"/>
                    </a:lnTo>
                    <a:lnTo>
                      <a:pt x="86" y="34"/>
                    </a:lnTo>
                    <a:lnTo>
                      <a:pt x="98" y="3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1" name="Freeform 2859">
                <a:extLst>
                  <a:ext uri="{FF2B5EF4-FFF2-40B4-BE49-F238E27FC236}">
                    <a16:creationId xmlns:a16="http://schemas.microsoft.com/office/drawing/2014/main" id="{79BF9357-357A-42B3-A35B-C1399DA31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761"/>
                <a:ext cx="22" cy="5"/>
              </a:xfrm>
              <a:custGeom>
                <a:avLst/>
                <a:gdLst>
                  <a:gd name="T0" fmla="*/ 63 w 67"/>
                  <a:gd name="T1" fmla="*/ 1 h 15"/>
                  <a:gd name="T2" fmla="*/ 64 w 67"/>
                  <a:gd name="T3" fmla="*/ 0 h 15"/>
                  <a:gd name="T4" fmla="*/ 59 w 67"/>
                  <a:gd name="T5" fmla="*/ 6 h 15"/>
                  <a:gd name="T6" fmla="*/ 54 w 67"/>
                  <a:gd name="T7" fmla="*/ 10 h 15"/>
                  <a:gd name="T8" fmla="*/ 49 w 67"/>
                  <a:gd name="T9" fmla="*/ 13 h 15"/>
                  <a:gd name="T10" fmla="*/ 40 w 67"/>
                  <a:gd name="T11" fmla="*/ 14 h 15"/>
                  <a:gd name="T12" fmla="*/ 31 w 67"/>
                  <a:gd name="T13" fmla="*/ 14 h 15"/>
                  <a:gd name="T14" fmla="*/ 21 w 67"/>
                  <a:gd name="T15" fmla="*/ 14 h 15"/>
                  <a:gd name="T16" fmla="*/ 11 w 67"/>
                  <a:gd name="T17" fmla="*/ 13 h 15"/>
                  <a:gd name="T18" fmla="*/ 0 w 67"/>
                  <a:gd name="T19" fmla="*/ 11 h 15"/>
                  <a:gd name="T20" fmla="*/ 0 w 67"/>
                  <a:gd name="T21" fmla="*/ 12 h 15"/>
                  <a:gd name="T22" fmla="*/ 11 w 67"/>
                  <a:gd name="T23" fmla="*/ 14 h 15"/>
                  <a:gd name="T24" fmla="*/ 21 w 67"/>
                  <a:gd name="T25" fmla="*/ 15 h 15"/>
                  <a:gd name="T26" fmla="*/ 31 w 67"/>
                  <a:gd name="T27" fmla="*/ 15 h 15"/>
                  <a:gd name="T28" fmla="*/ 40 w 67"/>
                  <a:gd name="T29" fmla="*/ 15 h 15"/>
                  <a:gd name="T30" fmla="*/ 49 w 67"/>
                  <a:gd name="T31" fmla="*/ 14 h 15"/>
                  <a:gd name="T32" fmla="*/ 55 w 67"/>
                  <a:gd name="T33" fmla="*/ 11 h 15"/>
                  <a:gd name="T34" fmla="*/ 61 w 67"/>
                  <a:gd name="T35" fmla="*/ 6 h 15"/>
                  <a:gd name="T36" fmla="*/ 65 w 67"/>
                  <a:gd name="T37" fmla="*/ 1 h 15"/>
                  <a:gd name="T38" fmla="*/ 67 w 67"/>
                  <a:gd name="T39" fmla="*/ 1 h 15"/>
                  <a:gd name="T40" fmla="*/ 63 w 67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">
                    <a:moveTo>
                      <a:pt x="63" y="1"/>
                    </a:moveTo>
                    <a:lnTo>
                      <a:pt x="64" y="0"/>
                    </a:lnTo>
                    <a:lnTo>
                      <a:pt x="59" y="6"/>
                    </a:lnTo>
                    <a:lnTo>
                      <a:pt x="54" y="10"/>
                    </a:lnTo>
                    <a:lnTo>
                      <a:pt x="49" y="13"/>
                    </a:lnTo>
                    <a:lnTo>
                      <a:pt x="40" y="14"/>
                    </a:lnTo>
                    <a:lnTo>
                      <a:pt x="31" y="14"/>
                    </a:lnTo>
                    <a:lnTo>
                      <a:pt x="21" y="14"/>
                    </a:lnTo>
                    <a:lnTo>
                      <a:pt x="11" y="13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1" y="14"/>
                    </a:lnTo>
                    <a:lnTo>
                      <a:pt x="21" y="15"/>
                    </a:lnTo>
                    <a:lnTo>
                      <a:pt x="31" y="15"/>
                    </a:lnTo>
                    <a:lnTo>
                      <a:pt x="40" y="15"/>
                    </a:lnTo>
                    <a:lnTo>
                      <a:pt x="49" y="14"/>
                    </a:lnTo>
                    <a:lnTo>
                      <a:pt x="55" y="11"/>
                    </a:lnTo>
                    <a:lnTo>
                      <a:pt x="61" y="6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2" name="Freeform 2860">
                <a:extLst>
                  <a:ext uri="{FF2B5EF4-FFF2-40B4-BE49-F238E27FC236}">
                    <a16:creationId xmlns:a16="http://schemas.microsoft.com/office/drawing/2014/main" id="{E49E1513-7AA0-4286-9D2D-40BA34DE6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730"/>
                <a:ext cx="7" cy="31"/>
              </a:xfrm>
              <a:custGeom>
                <a:avLst/>
                <a:gdLst>
                  <a:gd name="T0" fmla="*/ 0 w 19"/>
                  <a:gd name="T1" fmla="*/ 3 h 95"/>
                  <a:gd name="T2" fmla="*/ 6 w 19"/>
                  <a:gd name="T3" fmla="*/ 14 h 95"/>
                  <a:gd name="T4" fmla="*/ 10 w 19"/>
                  <a:gd name="T5" fmla="*/ 24 h 95"/>
                  <a:gd name="T6" fmla="*/ 13 w 19"/>
                  <a:gd name="T7" fmla="*/ 36 h 95"/>
                  <a:gd name="T8" fmla="*/ 15 w 19"/>
                  <a:gd name="T9" fmla="*/ 49 h 95"/>
                  <a:gd name="T10" fmla="*/ 15 w 19"/>
                  <a:gd name="T11" fmla="*/ 61 h 95"/>
                  <a:gd name="T12" fmla="*/ 15 w 19"/>
                  <a:gd name="T13" fmla="*/ 72 h 95"/>
                  <a:gd name="T14" fmla="*/ 14 w 19"/>
                  <a:gd name="T15" fmla="*/ 83 h 95"/>
                  <a:gd name="T16" fmla="*/ 14 w 19"/>
                  <a:gd name="T17" fmla="*/ 95 h 95"/>
                  <a:gd name="T18" fmla="*/ 18 w 19"/>
                  <a:gd name="T19" fmla="*/ 95 h 95"/>
                  <a:gd name="T20" fmla="*/ 18 w 19"/>
                  <a:gd name="T21" fmla="*/ 83 h 95"/>
                  <a:gd name="T22" fmla="*/ 19 w 19"/>
                  <a:gd name="T23" fmla="*/ 72 h 95"/>
                  <a:gd name="T24" fmla="*/ 19 w 19"/>
                  <a:gd name="T25" fmla="*/ 61 h 95"/>
                  <a:gd name="T26" fmla="*/ 16 w 19"/>
                  <a:gd name="T27" fmla="*/ 49 h 95"/>
                  <a:gd name="T28" fmla="*/ 15 w 19"/>
                  <a:gd name="T29" fmla="*/ 36 h 95"/>
                  <a:gd name="T30" fmla="*/ 12 w 19"/>
                  <a:gd name="T31" fmla="*/ 24 h 95"/>
                  <a:gd name="T32" fmla="*/ 7 w 19"/>
                  <a:gd name="T33" fmla="*/ 13 h 95"/>
                  <a:gd name="T34" fmla="*/ 2 w 19"/>
                  <a:gd name="T35" fmla="*/ 0 h 95"/>
                  <a:gd name="T36" fmla="*/ 0 w 19"/>
                  <a:gd name="T37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95">
                    <a:moveTo>
                      <a:pt x="0" y="3"/>
                    </a:moveTo>
                    <a:lnTo>
                      <a:pt x="6" y="14"/>
                    </a:lnTo>
                    <a:lnTo>
                      <a:pt x="10" y="24"/>
                    </a:lnTo>
                    <a:lnTo>
                      <a:pt x="13" y="36"/>
                    </a:lnTo>
                    <a:lnTo>
                      <a:pt x="15" y="49"/>
                    </a:lnTo>
                    <a:lnTo>
                      <a:pt x="15" y="61"/>
                    </a:lnTo>
                    <a:lnTo>
                      <a:pt x="15" y="72"/>
                    </a:lnTo>
                    <a:lnTo>
                      <a:pt x="14" y="83"/>
                    </a:lnTo>
                    <a:lnTo>
                      <a:pt x="14" y="95"/>
                    </a:lnTo>
                    <a:lnTo>
                      <a:pt x="18" y="95"/>
                    </a:lnTo>
                    <a:lnTo>
                      <a:pt x="18" y="83"/>
                    </a:lnTo>
                    <a:lnTo>
                      <a:pt x="19" y="72"/>
                    </a:lnTo>
                    <a:lnTo>
                      <a:pt x="19" y="61"/>
                    </a:lnTo>
                    <a:lnTo>
                      <a:pt x="16" y="49"/>
                    </a:lnTo>
                    <a:lnTo>
                      <a:pt x="15" y="36"/>
                    </a:lnTo>
                    <a:lnTo>
                      <a:pt x="12" y="24"/>
                    </a:lnTo>
                    <a:lnTo>
                      <a:pt x="7" y="1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3" name="Freeform 2861">
                <a:extLst>
                  <a:ext uri="{FF2B5EF4-FFF2-40B4-BE49-F238E27FC236}">
                    <a16:creationId xmlns:a16="http://schemas.microsoft.com/office/drawing/2014/main" id="{CB50EEF6-EC46-4544-910A-3FB56C790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7"/>
                <a:ext cx="29" cy="13"/>
              </a:xfrm>
              <a:custGeom>
                <a:avLst/>
                <a:gdLst>
                  <a:gd name="T0" fmla="*/ 1 w 89"/>
                  <a:gd name="T1" fmla="*/ 5 h 39"/>
                  <a:gd name="T2" fmla="*/ 1 w 89"/>
                  <a:gd name="T3" fmla="*/ 4 h 39"/>
                  <a:gd name="T4" fmla="*/ 8 w 89"/>
                  <a:gd name="T5" fmla="*/ 2 h 39"/>
                  <a:gd name="T6" fmla="*/ 18 w 89"/>
                  <a:gd name="T7" fmla="*/ 3 h 39"/>
                  <a:gd name="T8" fmla="*/ 29 w 89"/>
                  <a:gd name="T9" fmla="*/ 6 h 39"/>
                  <a:gd name="T10" fmla="*/ 42 w 89"/>
                  <a:gd name="T11" fmla="*/ 13 h 39"/>
                  <a:gd name="T12" fmla="*/ 54 w 89"/>
                  <a:gd name="T13" fmla="*/ 21 h 39"/>
                  <a:gd name="T14" fmla="*/ 66 w 89"/>
                  <a:gd name="T15" fmla="*/ 27 h 39"/>
                  <a:gd name="T16" fmla="*/ 77 w 89"/>
                  <a:gd name="T17" fmla="*/ 34 h 39"/>
                  <a:gd name="T18" fmla="*/ 88 w 89"/>
                  <a:gd name="T19" fmla="*/ 39 h 39"/>
                  <a:gd name="T20" fmla="*/ 89 w 89"/>
                  <a:gd name="T21" fmla="*/ 37 h 39"/>
                  <a:gd name="T22" fmla="*/ 80 w 89"/>
                  <a:gd name="T23" fmla="*/ 33 h 39"/>
                  <a:gd name="T24" fmla="*/ 68 w 89"/>
                  <a:gd name="T25" fmla="*/ 26 h 39"/>
                  <a:gd name="T26" fmla="*/ 56 w 89"/>
                  <a:gd name="T27" fmla="*/ 18 h 39"/>
                  <a:gd name="T28" fmla="*/ 44 w 89"/>
                  <a:gd name="T29" fmla="*/ 12 h 39"/>
                  <a:gd name="T30" fmla="*/ 30 w 89"/>
                  <a:gd name="T31" fmla="*/ 5 h 39"/>
                  <a:gd name="T32" fmla="*/ 18 w 89"/>
                  <a:gd name="T33" fmla="*/ 0 h 39"/>
                  <a:gd name="T34" fmla="*/ 8 w 89"/>
                  <a:gd name="T35" fmla="*/ 0 h 39"/>
                  <a:gd name="T36" fmla="*/ 0 w 89"/>
                  <a:gd name="T37" fmla="*/ 3 h 39"/>
                  <a:gd name="T38" fmla="*/ 1 w 89"/>
                  <a:gd name="T39" fmla="*/ 3 h 39"/>
                  <a:gd name="T40" fmla="*/ 1 w 89"/>
                  <a:gd name="T41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39">
                    <a:moveTo>
                      <a:pt x="1" y="5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8" y="3"/>
                    </a:lnTo>
                    <a:lnTo>
                      <a:pt x="29" y="6"/>
                    </a:lnTo>
                    <a:lnTo>
                      <a:pt x="42" y="13"/>
                    </a:lnTo>
                    <a:lnTo>
                      <a:pt x="54" y="21"/>
                    </a:lnTo>
                    <a:lnTo>
                      <a:pt x="66" y="27"/>
                    </a:lnTo>
                    <a:lnTo>
                      <a:pt x="77" y="34"/>
                    </a:lnTo>
                    <a:lnTo>
                      <a:pt x="88" y="39"/>
                    </a:lnTo>
                    <a:lnTo>
                      <a:pt x="89" y="37"/>
                    </a:lnTo>
                    <a:lnTo>
                      <a:pt x="80" y="33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4" y="12"/>
                    </a:lnTo>
                    <a:lnTo>
                      <a:pt x="30" y="5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4" name="Freeform 2862">
                <a:extLst>
                  <a:ext uri="{FF2B5EF4-FFF2-40B4-BE49-F238E27FC236}">
                    <a16:creationId xmlns:a16="http://schemas.microsoft.com/office/drawing/2014/main" id="{934F520E-5A13-44E0-B762-31B9AEE4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8"/>
                <a:ext cx="1" cy="1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5" name="Freeform 2863">
                <a:extLst>
                  <a:ext uri="{FF2B5EF4-FFF2-40B4-BE49-F238E27FC236}">
                    <a16:creationId xmlns:a16="http://schemas.microsoft.com/office/drawing/2014/main" id="{DA220398-F646-4A61-9767-6AEC92597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20"/>
                <a:ext cx="25" cy="17"/>
              </a:xfrm>
              <a:custGeom>
                <a:avLst/>
                <a:gdLst>
                  <a:gd name="T0" fmla="*/ 2 w 76"/>
                  <a:gd name="T1" fmla="*/ 52 h 52"/>
                  <a:gd name="T2" fmla="*/ 8 w 76"/>
                  <a:gd name="T3" fmla="*/ 43 h 52"/>
                  <a:gd name="T4" fmla="*/ 14 w 76"/>
                  <a:gd name="T5" fmla="*/ 34 h 52"/>
                  <a:gd name="T6" fmla="*/ 21 w 76"/>
                  <a:gd name="T7" fmla="*/ 27 h 52"/>
                  <a:gd name="T8" fmla="*/ 32 w 76"/>
                  <a:gd name="T9" fmla="*/ 22 h 52"/>
                  <a:gd name="T10" fmla="*/ 43 w 76"/>
                  <a:gd name="T11" fmla="*/ 16 h 52"/>
                  <a:gd name="T12" fmla="*/ 53 w 76"/>
                  <a:gd name="T13" fmla="*/ 12 h 52"/>
                  <a:gd name="T14" fmla="*/ 64 w 76"/>
                  <a:gd name="T15" fmla="*/ 7 h 52"/>
                  <a:gd name="T16" fmla="*/ 76 w 76"/>
                  <a:gd name="T17" fmla="*/ 1 h 52"/>
                  <a:gd name="T18" fmla="*/ 75 w 76"/>
                  <a:gd name="T19" fmla="*/ 0 h 52"/>
                  <a:gd name="T20" fmla="*/ 63 w 76"/>
                  <a:gd name="T21" fmla="*/ 5 h 52"/>
                  <a:gd name="T22" fmla="*/ 52 w 76"/>
                  <a:gd name="T23" fmla="*/ 10 h 52"/>
                  <a:gd name="T24" fmla="*/ 40 w 76"/>
                  <a:gd name="T25" fmla="*/ 15 h 52"/>
                  <a:gd name="T26" fmla="*/ 30 w 76"/>
                  <a:gd name="T27" fmla="*/ 19 h 52"/>
                  <a:gd name="T28" fmla="*/ 20 w 76"/>
                  <a:gd name="T29" fmla="*/ 26 h 52"/>
                  <a:gd name="T30" fmla="*/ 12 w 76"/>
                  <a:gd name="T31" fmla="*/ 33 h 52"/>
                  <a:gd name="T32" fmla="*/ 6 w 76"/>
                  <a:gd name="T33" fmla="*/ 41 h 52"/>
                  <a:gd name="T34" fmla="*/ 0 w 76"/>
                  <a:gd name="T35" fmla="*/ 52 h 52"/>
                  <a:gd name="T36" fmla="*/ 2 w 76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2">
                    <a:moveTo>
                      <a:pt x="2" y="52"/>
                    </a:moveTo>
                    <a:lnTo>
                      <a:pt x="8" y="43"/>
                    </a:lnTo>
                    <a:lnTo>
                      <a:pt x="14" y="34"/>
                    </a:lnTo>
                    <a:lnTo>
                      <a:pt x="21" y="27"/>
                    </a:lnTo>
                    <a:lnTo>
                      <a:pt x="32" y="22"/>
                    </a:lnTo>
                    <a:lnTo>
                      <a:pt x="43" y="16"/>
                    </a:lnTo>
                    <a:lnTo>
                      <a:pt x="53" y="12"/>
                    </a:lnTo>
                    <a:lnTo>
                      <a:pt x="64" y="7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3" y="5"/>
                    </a:lnTo>
                    <a:lnTo>
                      <a:pt x="52" y="10"/>
                    </a:lnTo>
                    <a:lnTo>
                      <a:pt x="40" y="15"/>
                    </a:lnTo>
                    <a:lnTo>
                      <a:pt x="30" y="19"/>
                    </a:lnTo>
                    <a:lnTo>
                      <a:pt x="20" y="26"/>
                    </a:lnTo>
                    <a:lnTo>
                      <a:pt x="12" y="33"/>
                    </a:lnTo>
                    <a:lnTo>
                      <a:pt x="6" y="4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6" name="Freeform 2864">
                <a:extLst>
                  <a:ext uri="{FF2B5EF4-FFF2-40B4-BE49-F238E27FC236}">
                    <a16:creationId xmlns:a16="http://schemas.microsoft.com/office/drawing/2014/main" id="{16907288-3698-41EF-A03B-064ED70E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38"/>
                <a:ext cx="3" cy="19"/>
              </a:xfrm>
              <a:custGeom>
                <a:avLst/>
                <a:gdLst>
                  <a:gd name="T0" fmla="*/ 1 w 8"/>
                  <a:gd name="T1" fmla="*/ 59 h 59"/>
                  <a:gd name="T2" fmla="*/ 8 w 8"/>
                  <a:gd name="T3" fmla="*/ 0 h 59"/>
                  <a:gd name="T4" fmla="*/ 7 w 8"/>
                  <a:gd name="T5" fmla="*/ 0 h 59"/>
                  <a:gd name="T6" fmla="*/ 0 w 8"/>
                  <a:gd name="T7" fmla="*/ 59 h 59"/>
                  <a:gd name="T8" fmla="*/ 1 w 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9">
                    <a:moveTo>
                      <a:pt x="1" y="59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5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7" name="Freeform 2865">
                <a:extLst>
                  <a:ext uri="{FF2B5EF4-FFF2-40B4-BE49-F238E27FC236}">
                    <a16:creationId xmlns:a16="http://schemas.microsoft.com/office/drawing/2014/main" id="{580CE1F9-9E92-44A3-BDBF-6767919A1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57"/>
                <a:ext cx="45" cy="13"/>
              </a:xfrm>
              <a:custGeom>
                <a:avLst/>
                <a:gdLst>
                  <a:gd name="T0" fmla="*/ 133 w 134"/>
                  <a:gd name="T1" fmla="*/ 14 h 37"/>
                  <a:gd name="T2" fmla="*/ 133 w 134"/>
                  <a:gd name="T3" fmla="*/ 14 h 37"/>
                  <a:gd name="T4" fmla="*/ 125 w 134"/>
                  <a:gd name="T5" fmla="*/ 15 h 37"/>
                  <a:gd name="T6" fmla="*/ 116 w 134"/>
                  <a:gd name="T7" fmla="*/ 17 h 37"/>
                  <a:gd name="T8" fmla="*/ 106 w 134"/>
                  <a:gd name="T9" fmla="*/ 20 h 37"/>
                  <a:gd name="T10" fmla="*/ 97 w 134"/>
                  <a:gd name="T11" fmla="*/ 23 h 37"/>
                  <a:gd name="T12" fmla="*/ 87 w 134"/>
                  <a:gd name="T13" fmla="*/ 26 h 37"/>
                  <a:gd name="T14" fmla="*/ 78 w 134"/>
                  <a:gd name="T15" fmla="*/ 30 h 37"/>
                  <a:gd name="T16" fmla="*/ 68 w 134"/>
                  <a:gd name="T17" fmla="*/ 32 h 37"/>
                  <a:gd name="T18" fmla="*/ 59 w 134"/>
                  <a:gd name="T19" fmla="*/ 35 h 37"/>
                  <a:gd name="T20" fmla="*/ 49 w 134"/>
                  <a:gd name="T21" fmla="*/ 35 h 37"/>
                  <a:gd name="T22" fmla="*/ 39 w 134"/>
                  <a:gd name="T23" fmla="*/ 35 h 37"/>
                  <a:gd name="T24" fmla="*/ 31 w 134"/>
                  <a:gd name="T25" fmla="*/ 35 h 37"/>
                  <a:gd name="T26" fmla="*/ 24 w 134"/>
                  <a:gd name="T27" fmla="*/ 33 h 37"/>
                  <a:gd name="T28" fmla="*/ 17 w 134"/>
                  <a:gd name="T29" fmla="*/ 27 h 37"/>
                  <a:gd name="T30" fmla="*/ 10 w 134"/>
                  <a:gd name="T31" fmla="*/ 22 h 37"/>
                  <a:gd name="T32" fmla="*/ 5 w 134"/>
                  <a:gd name="T33" fmla="*/ 12 h 37"/>
                  <a:gd name="T34" fmla="*/ 2 w 134"/>
                  <a:gd name="T35" fmla="*/ 0 h 37"/>
                  <a:gd name="T36" fmla="*/ 0 w 134"/>
                  <a:gd name="T37" fmla="*/ 0 h 37"/>
                  <a:gd name="T38" fmla="*/ 4 w 134"/>
                  <a:gd name="T39" fmla="*/ 14 h 37"/>
                  <a:gd name="T40" fmla="*/ 8 w 134"/>
                  <a:gd name="T41" fmla="*/ 23 h 37"/>
                  <a:gd name="T42" fmla="*/ 15 w 134"/>
                  <a:gd name="T43" fmla="*/ 30 h 37"/>
                  <a:gd name="T44" fmla="*/ 22 w 134"/>
                  <a:gd name="T45" fmla="*/ 34 h 37"/>
                  <a:gd name="T46" fmla="*/ 31 w 134"/>
                  <a:gd name="T47" fmla="*/ 36 h 37"/>
                  <a:gd name="T48" fmla="*/ 39 w 134"/>
                  <a:gd name="T49" fmla="*/ 37 h 37"/>
                  <a:gd name="T50" fmla="*/ 49 w 134"/>
                  <a:gd name="T51" fmla="*/ 37 h 37"/>
                  <a:gd name="T52" fmla="*/ 59 w 134"/>
                  <a:gd name="T53" fmla="*/ 35 h 37"/>
                  <a:gd name="T54" fmla="*/ 68 w 134"/>
                  <a:gd name="T55" fmla="*/ 34 h 37"/>
                  <a:gd name="T56" fmla="*/ 78 w 134"/>
                  <a:gd name="T57" fmla="*/ 31 h 37"/>
                  <a:gd name="T58" fmla="*/ 89 w 134"/>
                  <a:gd name="T59" fmla="*/ 27 h 37"/>
                  <a:gd name="T60" fmla="*/ 98 w 134"/>
                  <a:gd name="T61" fmla="*/ 24 h 37"/>
                  <a:gd name="T62" fmla="*/ 108 w 134"/>
                  <a:gd name="T63" fmla="*/ 21 h 37"/>
                  <a:gd name="T64" fmla="*/ 116 w 134"/>
                  <a:gd name="T65" fmla="*/ 17 h 37"/>
                  <a:gd name="T66" fmla="*/ 125 w 134"/>
                  <a:gd name="T67" fmla="*/ 16 h 37"/>
                  <a:gd name="T68" fmla="*/ 133 w 134"/>
                  <a:gd name="T69" fmla="*/ 16 h 37"/>
                  <a:gd name="T70" fmla="*/ 134 w 134"/>
                  <a:gd name="T71" fmla="*/ 16 h 37"/>
                  <a:gd name="T72" fmla="*/ 133 w 13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37">
                    <a:moveTo>
                      <a:pt x="133" y="14"/>
                    </a:moveTo>
                    <a:lnTo>
                      <a:pt x="133" y="14"/>
                    </a:lnTo>
                    <a:lnTo>
                      <a:pt x="125" y="15"/>
                    </a:lnTo>
                    <a:lnTo>
                      <a:pt x="116" y="17"/>
                    </a:lnTo>
                    <a:lnTo>
                      <a:pt x="106" y="20"/>
                    </a:lnTo>
                    <a:lnTo>
                      <a:pt x="97" y="23"/>
                    </a:lnTo>
                    <a:lnTo>
                      <a:pt x="87" y="26"/>
                    </a:lnTo>
                    <a:lnTo>
                      <a:pt x="78" y="30"/>
                    </a:lnTo>
                    <a:lnTo>
                      <a:pt x="68" y="32"/>
                    </a:lnTo>
                    <a:lnTo>
                      <a:pt x="59" y="35"/>
                    </a:lnTo>
                    <a:lnTo>
                      <a:pt x="49" y="35"/>
                    </a:lnTo>
                    <a:lnTo>
                      <a:pt x="39" y="35"/>
                    </a:lnTo>
                    <a:lnTo>
                      <a:pt x="31" y="35"/>
                    </a:lnTo>
                    <a:lnTo>
                      <a:pt x="24" y="33"/>
                    </a:lnTo>
                    <a:lnTo>
                      <a:pt x="17" y="27"/>
                    </a:lnTo>
                    <a:lnTo>
                      <a:pt x="10" y="22"/>
                    </a:lnTo>
                    <a:lnTo>
                      <a:pt x="5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2" y="34"/>
                    </a:lnTo>
                    <a:lnTo>
                      <a:pt x="31" y="36"/>
                    </a:lnTo>
                    <a:lnTo>
                      <a:pt x="39" y="37"/>
                    </a:lnTo>
                    <a:lnTo>
                      <a:pt x="49" y="37"/>
                    </a:lnTo>
                    <a:lnTo>
                      <a:pt x="59" y="35"/>
                    </a:lnTo>
                    <a:lnTo>
                      <a:pt x="68" y="34"/>
                    </a:lnTo>
                    <a:lnTo>
                      <a:pt x="78" y="31"/>
                    </a:lnTo>
                    <a:lnTo>
                      <a:pt x="89" y="27"/>
                    </a:lnTo>
                    <a:lnTo>
                      <a:pt x="98" y="24"/>
                    </a:lnTo>
                    <a:lnTo>
                      <a:pt x="108" y="21"/>
                    </a:lnTo>
                    <a:lnTo>
                      <a:pt x="116" y="17"/>
                    </a:lnTo>
                    <a:lnTo>
                      <a:pt x="125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8" name="Freeform 2866">
                <a:extLst>
                  <a:ext uri="{FF2B5EF4-FFF2-40B4-BE49-F238E27FC236}">
                    <a16:creationId xmlns:a16="http://schemas.microsoft.com/office/drawing/2014/main" id="{5C89772D-170A-488C-A6CE-5CAF5894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734"/>
                <a:ext cx="20" cy="29"/>
              </a:xfrm>
              <a:custGeom>
                <a:avLst/>
                <a:gdLst>
                  <a:gd name="T0" fmla="*/ 57 w 59"/>
                  <a:gd name="T1" fmla="*/ 1 h 85"/>
                  <a:gd name="T2" fmla="*/ 55 w 59"/>
                  <a:gd name="T3" fmla="*/ 16 h 85"/>
                  <a:gd name="T4" fmla="*/ 51 w 59"/>
                  <a:gd name="T5" fmla="*/ 30 h 85"/>
                  <a:gd name="T6" fmla="*/ 48 w 59"/>
                  <a:gd name="T7" fmla="*/ 40 h 85"/>
                  <a:gd name="T8" fmla="*/ 45 w 59"/>
                  <a:gd name="T9" fmla="*/ 49 h 85"/>
                  <a:gd name="T10" fmla="*/ 38 w 59"/>
                  <a:gd name="T11" fmla="*/ 58 h 85"/>
                  <a:gd name="T12" fmla="*/ 29 w 59"/>
                  <a:gd name="T13" fmla="*/ 66 h 85"/>
                  <a:gd name="T14" fmla="*/ 17 w 59"/>
                  <a:gd name="T15" fmla="*/ 75 h 85"/>
                  <a:gd name="T16" fmla="*/ 0 w 59"/>
                  <a:gd name="T17" fmla="*/ 84 h 85"/>
                  <a:gd name="T18" fmla="*/ 1 w 59"/>
                  <a:gd name="T19" fmla="*/ 85 h 85"/>
                  <a:gd name="T20" fmla="*/ 18 w 59"/>
                  <a:gd name="T21" fmla="*/ 76 h 85"/>
                  <a:gd name="T22" fmla="*/ 30 w 59"/>
                  <a:gd name="T23" fmla="*/ 67 h 85"/>
                  <a:gd name="T24" fmla="*/ 39 w 59"/>
                  <a:gd name="T25" fmla="*/ 59 h 85"/>
                  <a:gd name="T26" fmla="*/ 45 w 59"/>
                  <a:gd name="T27" fmla="*/ 50 h 85"/>
                  <a:gd name="T28" fmla="*/ 50 w 59"/>
                  <a:gd name="T29" fmla="*/ 40 h 85"/>
                  <a:gd name="T30" fmla="*/ 54 w 59"/>
                  <a:gd name="T31" fmla="*/ 30 h 85"/>
                  <a:gd name="T32" fmla="*/ 56 w 59"/>
                  <a:gd name="T33" fmla="*/ 16 h 85"/>
                  <a:gd name="T34" fmla="*/ 59 w 59"/>
                  <a:gd name="T35" fmla="*/ 1 h 85"/>
                  <a:gd name="T36" fmla="*/ 59 w 59"/>
                  <a:gd name="T37" fmla="*/ 0 h 85"/>
                  <a:gd name="T38" fmla="*/ 57 w 59"/>
                  <a:gd name="T39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85">
                    <a:moveTo>
                      <a:pt x="57" y="1"/>
                    </a:moveTo>
                    <a:lnTo>
                      <a:pt x="55" y="16"/>
                    </a:lnTo>
                    <a:lnTo>
                      <a:pt x="51" y="30"/>
                    </a:lnTo>
                    <a:lnTo>
                      <a:pt x="48" y="40"/>
                    </a:lnTo>
                    <a:lnTo>
                      <a:pt x="45" y="49"/>
                    </a:lnTo>
                    <a:lnTo>
                      <a:pt x="38" y="58"/>
                    </a:lnTo>
                    <a:lnTo>
                      <a:pt x="29" y="66"/>
                    </a:lnTo>
                    <a:lnTo>
                      <a:pt x="17" y="75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18" y="76"/>
                    </a:lnTo>
                    <a:lnTo>
                      <a:pt x="30" y="67"/>
                    </a:lnTo>
                    <a:lnTo>
                      <a:pt x="39" y="59"/>
                    </a:lnTo>
                    <a:lnTo>
                      <a:pt x="45" y="5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6" y="16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9" name="Freeform 2867">
                <a:extLst>
                  <a:ext uri="{FF2B5EF4-FFF2-40B4-BE49-F238E27FC236}">
                    <a16:creationId xmlns:a16="http://schemas.microsoft.com/office/drawing/2014/main" id="{777F45F5-C425-4807-997A-3F82AE73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719"/>
                <a:ext cx="37" cy="16"/>
              </a:xfrm>
              <a:custGeom>
                <a:avLst/>
                <a:gdLst>
                  <a:gd name="T0" fmla="*/ 3 w 110"/>
                  <a:gd name="T1" fmla="*/ 5 h 46"/>
                  <a:gd name="T2" fmla="*/ 2 w 110"/>
                  <a:gd name="T3" fmla="*/ 5 h 46"/>
                  <a:gd name="T4" fmla="*/ 25 w 110"/>
                  <a:gd name="T5" fmla="*/ 3 h 46"/>
                  <a:gd name="T6" fmla="*/ 44 w 110"/>
                  <a:gd name="T7" fmla="*/ 3 h 46"/>
                  <a:gd name="T8" fmla="*/ 61 w 110"/>
                  <a:gd name="T9" fmla="*/ 7 h 46"/>
                  <a:gd name="T10" fmla="*/ 74 w 110"/>
                  <a:gd name="T11" fmla="*/ 11 h 46"/>
                  <a:gd name="T12" fmla="*/ 85 w 110"/>
                  <a:gd name="T13" fmla="*/ 18 h 46"/>
                  <a:gd name="T14" fmla="*/ 95 w 110"/>
                  <a:gd name="T15" fmla="*/ 26 h 46"/>
                  <a:gd name="T16" fmla="*/ 101 w 110"/>
                  <a:gd name="T17" fmla="*/ 36 h 46"/>
                  <a:gd name="T18" fmla="*/ 109 w 110"/>
                  <a:gd name="T19" fmla="*/ 46 h 46"/>
                  <a:gd name="T20" fmla="*/ 110 w 110"/>
                  <a:gd name="T21" fmla="*/ 45 h 46"/>
                  <a:gd name="T22" fmla="*/ 104 w 110"/>
                  <a:gd name="T23" fmla="*/ 34 h 46"/>
                  <a:gd name="T24" fmla="*/ 96 w 110"/>
                  <a:gd name="T25" fmla="*/ 25 h 46"/>
                  <a:gd name="T26" fmla="*/ 86 w 110"/>
                  <a:gd name="T27" fmla="*/ 17 h 46"/>
                  <a:gd name="T28" fmla="*/ 74 w 110"/>
                  <a:gd name="T29" fmla="*/ 10 h 46"/>
                  <a:gd name="T30" fmla="*/ 61 w 110"/>
                  <a:gd name="T31" fmla="*/ 6 h 46"/>
                  <a:gd name="T32" fmla="*/ 44 w 110"/>
                  <a:gd name="T33" fmla="*/ 2 h 46"/>
                  <a:gd name="T34" fmla="*/ 25 w 110"/>
                  <a:gd name="T35" fmla="*/ 0 h 46"/>
                  <a:gd name="T36" fmla="*/ 2 w 110"/>
                  <a:gd name="T37" fmla="*/ 3 h 46"/>
                  <a:gd name="T38" fmla="*/ 0 w 110"/>
                  <a:gd name="T39" fmla="*/ 3 h 46"/>
                  <a:gd name="T40" fmla="*/ 3 w 110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46">
                    <a:moveTo>
                      <a:pt x="3" y="5"/>
                    </a:moveTo>
                    <a:lnTo>
                      <a:pt x="2" y="5"/>
                    </a:lnTo>
                    <a:lnTo>
                      <a:pt x="25" y="3"/>
                    </a:lnTo>
                    <a:lnTo>
                      <a:pt x="44" y="3"/>
                    </a:lnTo>
                    <a:lnTo>
                      <a:pt x="61" y="7"/>
                    </a:lnTo>
                    <a:lnTo>
                      <a:pt x="74" y="11"/>
                    </a:lnTo>
                    <a:lnTo>
                      <a:pt x="85" y="18"/>
                    </a:lnTo>
                    <a:lnTo>
                      <a:pt x="95" y="26"/>
                    </a:lnTo>
                    <a:lnTo>
                      <a:pt x="101" y="36"/>
                    </a:lnTo>
                    <a:lnTo>
                      <a:pt x="109" y="46"/>
                    </a:lnTo>
                    <a:lnTo>
                      <a:pt x="110" y="45"/>
                    </a:lnTo>
                    <a:lnTo>
                      <a:pt x="104" y="34"/>
                    </a:lnTo>
                    <a:lnTo>
                      <a:pt x="96" y="25"/>
                    </a:lnTo>
                    <a:lnTo>
                      <a:pt x="86" y="17"/>
                    </a:lnTo>
                    <a:lnTo>
                      <a:pt x="74" y="10"/>
                    </a:lnTo>
                    <a:lnTo>
                      <a:pt x="61" y="6"/>
                    </a:lnTo>
                    <a:lnTo>
                      <a:pt x="44" y="2"/>
                    </a:lnTo>
                    <a:lnTo>
                      <a:pt x="2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0" name="Freeform 2868">
                <a:extLst>
                  <a:ext uri="{FF2B5EF4-FFF2-40B4-BE49-F238E27FC236}">
                    <a16:creationId xmlns:a16="http://schemas.microsoft.com/office/drawing/2014/main" id="{100B7402-D24E-4256-BEAA-4E156ABF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66"/>
                <a:ext cx="30" cy="46"/>
              </a:xfrm>
              <a:custGeom>
                <a:avLst/>
                <a:gdLst>
                  <a:gd name="T0" fmla="*/ 35 w 89"/>
                  <a:gd name="T1" fmla="*/ 25 h 136"/>
                  <a:gd name="T2" fmla="*/ 37 w 89"/>
                  <a:gd name="T3" fmla="*/ 15 h 136"/>
                  <a:gd name="T4" fmla="*/ 41 w 89"/>
                  <a:gd name="T5" fmla="*/ 8 h 136"/>
                  <a:gd name="T6" fmla="*/ 44 w 89"/>
                  <a:gd name="T7" fmla="*/ 3 h 136"/>
                  <a:gd name="T8" fmla="*/ 47 w 89"/>
                  <a:gd name="T9" fmla="*/ 0 h 136"/>
                  <a:gd name="T10" fmla="*/ 51 w 89"/>
                  <a:gd name="T11" fmla="*/ 1 h 136"/>
                  <a:gd name="T12" fmla="*/ 54 w 89"/>
                  <a:gd name="T13" fmla="*/ 5 h 136"/>
                  <a:gd name="T14" fmla="*/ 57 w 89"/>
                  <a:gd name="T15" fmla="*/ 13 h 136"/>
                  <a:gd name="T16" fmla="*/ 58 w 89"/>
                  <a:gd name="T17" fmla="*/ 24 h 136"/>
                  <a:gd name="T18" fmla="*/ 63 w 89"/>
                  <a:gd name="T19" fmla="*/ 35 h 136"/>
                  <a:gd name="T20" fmla="*/ 69 w 89"/>
                  <a:gd name="T21" fmla="*/ 46 h 136"/>
                  <a:gd name="T22" fmla="*/ 74 w 89"/>
                  <a:gd name="T23" fmla="*/ 59 h 136"/>
                  <a:gd name="T24" fmla="*/ 81 w 89"/>
                  <a:gd name="T25" fmla="*/ 71 h 136"/>
                  <a:gd name="T26" fmla="*/ 84 w 89"/>
                  <a:gd name="T27" fmla="*/ 86 h 136"/>
                  <a:gd name="T28" fmla="*/ 88 w 89"/>
                  <a:gd name="T29" fmla="*/ 98 h 136"/>
                  <a:gd name="T30" fmla="*/ 89 w 89"/>
                  <a:gd name="T31" fmla="*/ 111 h 136"/>
                  <a:gd name="T32" fmla="*/ 85 w 89"/>
                  <a:gd name="T33" fmla="*/ 124 h 136"/>
                  <a:gd name="T34" fmla="*/ 82 w 89"/>
                  <a:gd name="T35" fmla="*/ 129 h 136"/>
                  <a:gd name="T36" fmla="*/ 79 w 89"/>
                  <a:gd name="T37" fmla="*/ 134 h 136"/>
                  <a:gd name="T38" fmla="*/ 73 w 89"/>
                  <a:gd name="T39" fmla="*/ 135 h 136"/>
                  <a:gd name="T40" fmla="*/ 69 w 89"/>
                  <a:gd name="T41" fmla="*/ 136 h 136"/>
                  <a:gd name="T42" fmla="*/ 62 w 89"/>
                  <a:gd name="T43" fmla="*/ 135 h 136"/>
                  <a:gd name="T44" fmla="*/ 57 w 89"/>
                  <a:gd name="T45" fmla="*/ 134 h 136"/>
                  <a:gd name="T46" fmla="*/ 51 w 89"/>
                  <a:gd name="T47" fmla="*/ 130 h 136"/>
                  <a:gd name="T48" fmla="*/ 48 w 89"/>
                  <a:gd name="T49" fmla="*/ 127 h 136"/>
                  <a:gd name="T50" fmla="*/ 44 w 89"/>
                  <a:gd name="T51" fmla="*/ 132 h 136"/>
                  <a:gd name="T52" fmla="*/ 37 w 89"/>
                  <a:gd name="T53" fmla="*/ 134 h 136"/>
                  <a:gd name="T54" fmla="*/ 29 w 89"/>
                  <a:gd name="T55" fmla="*/ 135 h 136"/>
                  <a:gd name="T56" fmla="*/ 21 w 89"/>
                  <a:gd name="T57" fmla="*/ 135 h 136"/>
                  <a:gd name="T58" fmla="*/ 15 w 89"/>
                  <a:gd name="T59" fmla="*/ 133 h 136"/>
                  <a:gd name="T60" fmla="*/ 8 w 89"/>
                  <a:gd name="T61" fmla="*/ 129 h 136"/>
                  <a:gd name="T62" fmla="*/ 2 w 89"/>
                  <a:gd name="T63" fmla="*/ 124 h 136"/>
                  <a:gd name="T64" fmla="*/ 0 w 89"/>
                  <a:gd name="T65" fmla="*/ 115 h 136"/>
                  <a:gd name="T66" fmla="*/ 0 w 89"/>
                  <a:gd name="T67" fmla="*/ 101 h 136"/>
                  <a:gd name="T68" fmla="*/ 2 w 89"/>
                  <a:gd name="T69" fmla="*/ 87 h 136"/>
                  <a:gd name="T70" fmla="*/ 7 w 89"/>
                  <a:gd name="T71" fmla="*/ 73 h 136"/>
                  <a:gd name="T72" fmla="*/ 11 w 89"/>
                  <a:gd name="T73" fmla="*/ 61 h 136"/>
                  <a:gd name="T74" fmla="*/ 18 w 89"/>
                  <a:gd name="T75" fmla="*/ 50 h 136"/>
                  <a:gd name="T76" fmla="*/ 25 w 89"/>
                  <a:gd name="T77" fmla="*/ 39 h 136"/>
                  <a:gd name="T78" fmla="*/ 30 w 89"/>
                  <a:gd name="T79" fmla="*/ 31 h 136"/>
                  <a:gd name="T80" fmla="*/ 35 w 89"/>
                  <a:gd name="T81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136">
                    <a:moveTo>
                      <a:pt x="35" y="25"/>
                    </a:moveTo>
                    <a:lnTo>
                      <a:pt x="37" y="15"/>
                    </a:lnTo>
                    <a:lnTo>
                      <a:pt x="41" y="8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4" y="5"/>
                    </a:lnTo>
                    <a:lnTo>
                      <a:pt x="57" y="13"/>
                    </a:lnTo>
                    <a:lnTo>
                      <a:pt x="58" y="24"/>
                    </a:lnTo>
                    <a:lnTo>
                      <a:pt x="63" y="35"/>
                    </a:lnTo>
                    <a:lnTo>
                      <a:pt x="69" y="46"/>
                    </a:lnTo>
                    <a:lnTo>
                      <a:pt x="74" y="59"/>
                    </a:lnTo>
                    <a:lnTo>
                      <a:pt x="81" y="71"/>
                    </a:lnTo>
                    <a:lnTo>
                      <a:pt x="84" y="86"/>
                    </a:lnTo>
                    <a:lnTo>
                      <a:pt x="88" y="98"/>
                    </a:lnTo>
                    <a:lnTo>
                      <a:pt x="89" y="111"/>
                    </a:lnTo>
                    <a:lnTo>
                      <a:pt x="85" y="124"/>
                    </a:lnTo>
                    <a:lnTo>
                      <a:pt x="82" y="129"/>
                    </a:lnTo>
                    <a:lnTo>
                      <a:pt x="79" y="134"/>
                    </a:lnTo>
                    <a:lnTo>
                      <a:pt x="73" y="135"/>
                    </a:lnTo>
                    <a:lnTo>
                      <a:pt x="69" y="136"/>
                    </a:lnTo>
                    <a:lnTo>
                      <a:pt x="62" y="135"/>
                    </a:lnTo>
                    <a:lnTo>
                      <a:pt x="57" y="134"/>
                    </a:lnTo>
                    <a:lnTo>
                      <a:pt x="51" y="130"/>
                    </a:lnTo>
                    <a:lnTo>
                      <a:pt x="48" y="127"/>
                    </a:lnTo>
                    <a:lnTo>
                      <a:pt x="44" y="132"/>
                    </a:lnTo>
                    <a:lnTo>
                      <a:pt x="37" y="134"/>
                    </a:lnTo>
                    <a:lnTo>
                      <a:pt x="29" y="135"/>
                    </a:lnTo>
                    <a:lnTo>
                      <a:pt x="21" y="135"/>
                    </a:lnTo>
                    <a:lnTo>
                      <a:pt x="15" y="133"/>
                    </a:lnTo>
                    <a:lnTo>
                      <a:pt x="8" y="129"/>
                    </a:lnTo>
                    <a:lnTo>
                      <a:pt x="2" y="124"/>
                    </a:lnTo>
                    <a:lnTo>
                      <a:pt x="0" y="115"/>
                    </a:lnTo>
                    <a:lnTo>
                      <a:pt x="0" y="101"/>
                    </a:lnTo>
                    <a:lnTo>
                      <a:pt x="2" y="87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8" y="50"/>
                    </a:lnTo>
                    <a:lnTo>
                      <a:pt x="25" y="39"/>
                    </a:lnTo>
                    <a:lnTo>
                      <a:pt x="30" y="31"/>
                    </a:lnTo>
                    <a:lnTo>
                      <a:pt x="35" y="2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1" name="Freeform 2869">
                <a:extLst>
                  <a:ext uri="{FF2B5EF4-FFF2-40B4-BE49-F238E27FC236}">
                    <a16:creationId xmlns:a16="http://schemas.microsoft.com/office/drawing/2014/main" id="{44708D4B-CAC9-4174-8214-1D10D92A9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766"/>
                <a:ext cx="9" cy="8"/>
              </a:xfrm>
              <a:custGeom>
                <a:avLst/>
                <a:gdLst>
                  <a:gd name="T0" fmla="*/ 25 w 25"/>
                  <a:gd name="T1" fmla="*/ 24 h 25"/>
                  <a:gd name="T2" fmla="*/ 25 w 25"/>
                  <a:gd name="T3" fmla="*/ 24 h 25"/>
                  <a:gd name="T4" fmla="*/ 23 w 25"/>
                  <a:gd name="T5" fmla="*/ 13 h 25"/>
                  <a:gd name="T6" fmla="*/ 20 w 25"/>
                  <a:gd name="T7" fmla="*/ 5 h 25"/>
                  <a:gd name="T8" fmla="*/ 16 w 25"/>
                  <a:gd name="T9" fmla="*/ 1 h 25"/>
                  <a:gd name="T10" fmla="*/ 13 w 25"/>
                  <a:gd name="T11" fmla="*/ 0 h 25"/>
                  <a:gd name="T12" fmla="*/ 9 w 25"/>
                  <a:gd name="T13" fmla="*/ 2 h 25"/>
                  <a:gd name="T14" fmla="*/ 5 w 25"/>
                  <a:gd name="T15" fmla="*/ 8 h 25"/>
                  <a:gd name="T16" fmla="*/ 2 w 25"/>
                  <a:gd name="T17" fmla="*/ 16 h 25"/>
                  <a:gd name="T18" fmla="*/ 0 w 25"/>
                  <a:gd name="T19" fmla="*/ 25 h 25"/>
                  <a:gd name="T20" fmla="*/ 2 w 25"/>
                  <a:gd name="T21" fmla="*/ 25 h 25"/>
                  <a:gd name="T22" fmla="*/ 3 w 25"/>
                  <a:gd name="T23" fmla="*/ 16 h 25"/>
                  <a:gd name="T24" fmla="*/ 5 w 25"/>
                  <a:gd name="T25" fmla="*/ 9 h 25"/>
                  <a:gd name="T26" fmla="*/ 10 w 25"/>
                  <a:gd name="T27" fmla="*/ 4 h 25"/>
                  <a:gd name="T28" fmla="*/ 13 w 25"/>
                  <a:gd name="T29" fmla="*/ 1 h 25"/>
                  <a:gd name="T30" fmla="*/ 16 w 25"/>
                  <a:gd name="T31" fmla="*/ 2 h 25"/>
                  <a:gd name="T32" fmla="*/ 19 w 25"/>
                  <a:gd name="T33" fmla="*/ 6 h 25"/>
                  <a:gd name="T34" fmla="*/ 22 w 25"/>
                  <a:gd name="T35" fmla="*/ 13 h 25"/>
                  <a:gd name="T36" fmla="*/ 23 w 25"/>
                  <a:gd name="T37" fmla="*/ 24 h 25"/>
                  <a:gd name="T38" fmla="*/ 23 w 25"/>
                  <a:gd name="T39" fmla="*/ 25 h 25"/>
                  <a:gd name="T40" fmla="*/ 25 w 25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5" y="24"/>
                    </a:moveTo>
                    <a:lnTo>
                      <a:pt x="25" y="24"/>
                    </a:lnTo>
                    <a:lnTo>
                      <a:pt x="23" y="13"/>
                    </a:lnTo>
                    <a:lnTo>
                      <a:pt x="20" y="5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16"/>
                    </a:lnTo>
                    <a:lnTo>
                      <a:pt x="5" y="9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2" y="13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2" name="Freeform 2870">
                <a:extLst>
                  <a:ext uri="{FF2B5EF4-FFF2-40B4-BE49-F238E27FC236}">
                    <a16:creationId xmlns:a16="http://schemas.microsoft.com/office/drawing/2014/main" id="{A671917B-DA72-4326-8E03-A05BFD8F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74"/>
                <a:ext cx="11" cy="34"/>
              </a:xfrm>
              <a:custGeom>
                <a:avLst/>
                <a:gdLst>
                  <a:gd name="T0" fmla="*/ 29 w 32"/>
                  <a:gd name="T1" fmla="*/ 101 h 101"/>
                  <a:gd name="T2" fmla="*/ 32 w 32"/>
                  <a:gd name="T3" fmla="*/ 88 h 101"/>
                  <a:gd name="T4" fmla="*/ 32 w 32"/>
                  <a:gd name="T5" fmla="*/ 75 h 101"/>
                  <a:gd name="T6" fmla="*/ 28 w 32"/>
                  <a:gd name="T7" fmla="*/ 61 h 101"/>
                  <a:gd name="T8" fmla="*/ 24 w 32"/>
                  <a:gd name="T9" fmla="*/ 49 h 101"/>
                  <a:gd name="T10" fmla="*/ 18 w 32"/>
                  <a:gd name="T11" fmla="*/ 35 h 101"/>
                  <a:gd name="T12" fmla="*/ 13 w 32"/>
                  <a:gd name="T13" fmla="*/ 22 h 101"/>
                  <a:gd name="T14" fmla="*/ 6 w 32"/>
                  <a:gd name="T15" fmla="*/ 11 h 101"/>
                  <a:gd name="T16" fmla="*/ 3 w 32"/>
                  <a:gd name="T17" fmla="*/ 0 h 101"/>
                  <a:gd name="T18" fmla="*/ 0 w 32"/>
                  <a:gd name="T19" fmla="*/ 2 h 101"/>
                  <a:gd name="T20" fmla="*/ 5 w 32"/>
                  <a:gd name="T21" fmla="*/ 12 h 101"/>
                  <a:gd name="T22" fmla="*/ 12 w 32"/>
                  <a:gd name="T23" fmla="*/ 23 h 101"/>
                  <a:gd name="T24" fmla="*/ 17 w 32"/>
                  <a:gd name="T25" fmla="*/ 36 h 101"/>
                  <a:gd name="T26" fmla="*/ 23 w 32"/>
                  <a:gd name="T27" fmla="*/ 49 h 101"/>
                  <a:gd name="T28" fmla="*/ 26 w 32"/>
                  <a:gd name="T29" fmla="*/ 61 h 101"/>
                  <a:gd name="T30" fmla="*/ 29 w 32"/>
                  <a:gd name="T31" fmla="*/ 75 h 101"/>
                  <a:gd name="T32" fmla="*/ 31 w 32"/>
                  <a:gd name="T33" fmla="*/ 88 h 101"/>
                  <a:gd name="T34" fmla="*/ 27 w 32"/>
                  <a:gd name="T35" fmla="*/ 101 h 101"/>
                  <a:gd name="T36" fmla="*/ 29 w 32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1">
                    <a:moveTo>
                      <a:pt x="29" y="101"/>
                    </a:moveTo>
                    <a:lnTo>
                      <a:pt x="32" y="88"/>
                    </a:lnTo>
                    <a:lnTo>
                      <a:pt x="32" y="75"/>
                    </a:lnTo>
                    <a:lnTo>
                      <a:pt x="28" y="61"/>
                    </a:lnTo>
                    <a:lnTo>
                      <a:pt x="24" y="49"/>
                    </a:lnTo>
                    <a:lnTo>
                      <a:pt x="18" y="35"/>
                    </a:lnTo>
                    <a:lnTo>
                      <a:pt x="13" y="22"/>
                    </a:lnTo>
                    <a:lnTo>
                      <a:pt x="6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" y="12"/>
                    </a:lnTo>
                    <a:lnTo>
                      <a:pt x="12" y="23"/>
                    </a:lnTo>
                    <a:lnTo>
                      <a:pt x="17" y="36"/>
                    </a:lnTo>
                    <a:lnTo>
                      <a:pt x="23" y="49"/>
                    </a:lnTo>
                    <a:lnTo>
                      <a:pt x="26" y="61"/>
                    </a:lnTo>
                    <a:lnTo>
                      <a:pt x="29" y="75"/>
                    </a:lnTo>
                    <a:lnTo>
                      <a:pt x="31" y="88"/>
                    </a:lnTo>
                    <a:lnTo>
                      <a:pt x="27" y="101"/>
                    </a:lnTo>
                    <a:lnTo>
                      <a:pt x="2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3" name="Freeform 2871">
                <a:extLst>
                  <a:ext uri="{FF2B5EF4-FFF2-40B4-BE49-F238E27FC236}">
                    <a16:creationId xmlns:a16="http://schemas.microsoft.com/office/drawing/2014/main" id="{D4B8F81C-78B6-4883-BA42-BF24C5780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08"/>
                <a:ext cx="13" cy="4"/>
              </a:xfrm>
              <a:custGeom>
                <a:avLst/>
                <a:gdLst>
                  <a:gd name="T0" fmla="*/ 1 w 38"/>
                  <a:gd name="T1" fmla="*/ 4 h 13"/>
                  <a:gd name="T2" fmla="*/ 0 w 38"/>
                  <a:gd name="T3" fmla="*/ 4 h 13"/>
                  <a:gd name="T4" fmla="*/ 4 w 38"/>
                  <a:gd name="T5" fmla="*/ 8 h 13"/>
                  <a:gd name="T6" fmla="*/ 9 w 38"/>
                  <a:gd name="T7" fmla="*/ 10 h 13"/>
                  <a:gd name="T8" fmla="*/ 15 w 38"/>
                  <a:gd name="T9" fmla="*/ 12 h 13"/>
                  <a:gd name="T10" fmla="*/ 20 w 38"/>
                  <a:gd name="T11" fmla="*/ 13 h 13"/>
                  <a:gd name="T12" fmla="*/ 26 w 38"/>
                  <a:gd name="T13" fmla="*/ 12 h 13"/>
                  <a:gd name="T14" fmla="*/ 33 w 38"/>
                  <a:gd name="T15" fmla="*/ 10 h 13"/>
                  <a:gd name="T16" fmla="*/ 35 w 38"/>
                  <a:gd name="T17" fmla="*/ 6 h 13"/>
                  <a:gd name="T18" fmla="*/ 38 w 38"/>
                  <a:gd name="T19" fmla="*/ 0 h 13"/>
                  <a:gd name="T20" fmla="*/ 37 w 38"/>
                  <a:gd name="T21" fmla="*/ 0 h 13"/>
                  <a:gd name="T22" fmla="*/ 35 w 38"/>
                  <a:gd name="T23" fmla="*/ 5 h 13"/>
                  <a:gd name="T24" fmla="*/ 31 w 38"/>
                  <a:gd name="T25" fmla="*/ 10 h 13"/>
                  <a:gd name="T26" fmla="*/ 26 w 38"/>
                  <a:gd name="T27" fmla="*/ 10 h 13"/>
                  <a:gd name="T28" fmla="*/ 20 w 38"/>
                  <a:gd name="T29" fmla="*/ 10 h 13"/>
                  <a:gd name="T30" fmla="*/ 15 w 38"/>
                  <a:gd name="T31" fmla="*/ 10 h 13"/>
                  <a:gd name="T32" fmla="*/ 10 w 38"/>
                  <a:gd name="T33" fmla="*/ 9 h 13"/>
                  <a:gd name="T34" fmla="*/ 5 w 38"/>
                  <a:gd name="T35" fmla="*/ 5 h 13"/>
                  <a:gd name="T36" fmla="*/ 1 w 38"/>
                  <a:gd name="T37" fmla="*/ 2 h 13"/>
                  <a:gd name="T38" fmla="*/ 0 w 38"/>
                  <a:gd name="T39" fmla="*/ 2 h 13"/>
                  <a:gd name="T40" fmla="*/ 1 w 38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3">
                    <a:moveTo>
                      <a:pt x="1" y="4"/>
                    </a:moveTo>
                    <a:lnTo>
                      <a:pt x="0" y="4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20" y="13"/>
                    </a:lnTo>
                    <a:lnTo>
                      <a:pt x="26" y="12"/>
                    </a:lnTo>
                    <a:lnTo>
                      <a:pt x="33" y="10"/>
                    </a:lnTo>
                    <a:lnTo>
                      <a:pt x="35" y="6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5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0" y="9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4" name="Freeform 2872">
                <a:extLst>
                  <a:ext uri="{FF2B5EF4-FFF2-40B4-BE49-F238E27FC236}">
                    <a16:creationId xmlns:a16="http://schemas.microsoft.com/office/drawing/2014/main" id="{58A4E857-D989-4269-86E9-ADF1132A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05"/>
                <a:ext cx="16" cy="7"/>
              </a:xfrm>
              <a:custGeom>
                <a:avLst/>
                <a:gdLst>
                  <a:gd name="T0" fmla="*/ 0 w 49"/>
                  <a:gd name="T1" fmla="*/ 0 h 22"/>
                  <a:gd name="T2" fmla="*/ 2 w 49"/>
                  <a:gd name="T3" fmla="*/ 10 h 22"/>
                  <a:gd name="T4" fmla="*/ 8 w 49"/>
                  <a:gd name="T5" fmla="*/ 15 h 22"/>
                  <a:gd name="T6" fmla="*/ 15 w 49"/>
                  <a:gd name="T7" fmla="*/ 19 h 22"/>
                  <a:gd name="T8" fmla="*/ 22 w 49"/>
                  <a:gd name="T9" fmla="*/ 20 h 22"/>
                  <a:gd name="T10" fmla="*/ 30 w 49"/>
                  <a:gd name="T11" fmla="*/ 22 h 22"/>
                  <a:gd name="T12" fmla="*/ 38 w 49"/>
                  <a:gd name="T13" fmla="*/ 20 h 22"/>
                  <a:gd name="T14" fmla="*/ 46 w 49"/>
                  <a:gd name="T15" fmla="*/ 18 h 22"/>
                  <a:gd name="T16" fmla="*/ 49 w 49"/>
                  <a:gd name="T17" fmla="*/ 13 h 22"/>
                  <a:gd name="T18" fmla="*/ 48 w 49"/>
                  <a:gd name="T19" fmla="*/ 12 h 22"/>
                  <a:gd name="T20" fmla="*/ 44 w 49"/>
                  <a:gd name="T21" fmla="*/ 17 h 22"/>
                  <a:gd name="T22" fmla="*/ 38 w 49"/>
                  <a:gd name="T23" fmla="*/ 19 h 22"/>
                  <a:gd name="T24" fmla="*/ 30 w 49"/>
                  <a:gd name="T25" fmla="*/ 19 h 22"/>
                  <a:gd name="T26" fmla="*/ 22 w 49"/>
                  <a:gd name="T27" fmla="*/ 19 h 22"/>
                  <a:gd name="T28" fmla="*/ 16 w 49"/>
                  <a:gd name="T29" fmla="*/ 18 h 22"/>
                  <a:gd name="T30" fmla="*/ 9 w 49"/>
                  <a:gd name="T31" fmla="*/ 14 h 22"/>
                  <a:gd name="T32" fmla="*/ 3 w 49"/>
                  <a:gd name="T33" fmla="*/ 8 h 22"/>
                  <a:gd name="T34" fmla="*/ 1 w 49"/>
                  <a:gd name="T35" fmla="*/ 0 h 22"/>
                  <a:gd name="T36" fmla="*/ 0 w 49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2" y="10"/>
                    </a:lnTo>
                    <a:lnTo>
                      <a:pt x="8" y="15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22"/>
                    </a:lnTo>
                    <a:lnTo>
                      <a:pt x="38" y="20"/>
                    </a:lnTo>
                    <a:lnTo>
                      <a:pt x="46" y="18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4" y="17"/>
                    </a:lnTo>
                    <a:lnTo>
                      <a:pt x="38" y="19"/>
                    </a:lnTo>
                    <a:lnTo>
                      <a:pt x="30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9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5" name="Freeform 2873">
                <a:extLst>
                  <a:ext uri="{FF2B5EF4-FFF2-40B4-BE49-F238E27FC236}">
                    <a16:creationId xmlns:a16="http://schemas.microsoft.com/office/drawing/2014/main" id="{8527F995-785B-4829-8CB4-DC69E5E3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74"/>
                <a:ext cx="13" cy="31"/>
              </a:xfrm>
              <a:custGeom>
                <a:avLst/>
                <a:gdLst>
                  <a:gd name="T0" fmla="*/ 35 w 37"/>
                  <a:gd name="T1" fmla="*/ 1 h 91"/>
                  <a:gd name="T2" fmla="*/ 35 w 37"/>
                  <a:gd name="T3" fmla="*/ 0 h 91"/>
                  <a:gd name="T4" fmla="*/ 30 w 37"/>
                  <a:gd name="T5" fmla="*/ 6 h 91"/>
                  <a:gd name="T6" fmla="*/ 25 w 37"/>
                  <a:gd name="T7" fmla="*/ 15 h 91"/>
                  <a:gd name="T8" fmla="*/ 18 w 37"/>
                  <a:gd name="T9" fmla="*/ 25 h 91"/>
                  <a:gd name="T10" fmla="*/ 11 w 37"/>
                  <a:gd name="T11" fmla="*/ 36 h 91"/>
                  <a:gd name="T12" fmla="*/ 7 w 37"/>
                  <a:gd name="T13" fmla="*/ 49 h 91"/>
                  <a:gd name="T14" fmla="*/ 2 w 37"/>
                  <a:gd name="T15" fmla="*/ 62 h 91"/>
                  <a:gd name="T16" fmla="*/ 0 w 37"/>
                  <a:gd name="T17" fmla="*/ 76 h 91"/>
                  <a:gd name="T18" fmla="*/ 0 w 37"/>
                  <a:gd name="T19" fmla="*/ 91 h 91"/>
                  <a:gd name="T20" fmla="*/ 1 w 37"/>
                  <a:gd name="T21" fmla="*/ 91 h 91"/>
                  <a:gd name="T22" fmla="*/ 1 w 37"/>
                  <a:gd name="T23" fmla="*/ 76 h 91"/>
                  <a:gd name="T24" fmla="*/ 5 w 37"/>
                  <a:gd name="T25" fmla="*/ 62 h 91"/>
                  <a:gd name="T26" fmla="*/ 9 w 37"/>
                  <a:gd name="T27" fmla="*/ 49 h 91"/>
                  <a:gd name="T28" fmla="*/ 14 w 37"/>
                  <a:gd name="T29" fmla="*/ 37 h 91"/>
                  <a:gd name="T30" fmla="*/ 19 w 37"/>
                  <a:gd name="T31" fmla="*/ 26 h 91"/>
                  <a:gd name="T32" fmla="*/ 26 w 37"/>
                  <a:gd name="T33" fmla="*/ 16 h 91"/>
                  <a:gd name="T34" fmla="*/ 32 w 37"/>
                  <a:gd name="T35" fmla="*/ 7 h 91"/>
                  <a:gd name="T36" fmla="*/ 37 w 37"/>
                  <a:gd name="T37" fmla="*/ 1 h 91"/>
                  <a:gd name="T38" fmla="*/ 37 w 37"/>
                  <a:gd name="T39" fmla="*/ 1 h 91"/>
                  <a:gd name="T40" fmla="*/ 35 w 37"/>
                  <a:gd name="T41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91">
                    <a:moveTo>
                      <a:pt x="35" y="1"/>
                    </a:moveTo>
                    <a:lnTo>
                      <a:pt x="35" y="0"/>
                    </a:lnTo>
                    <a:lnTo>
                      <a:pt x="30" y="6"/>
                    </a:lnTo>
                    <a:lnTo>
                      <a:pt x="25" y="15"/>
                    </a:lnTo>
                    <a:lnTo>
                      <a:pt x="18" y="25"/>
                    </a:lnTo>
                    <a:lnTo>
                      <a:pt x="11" y="36"/>
                    </a:lnTo>
                    <a:lnTo>
                      <a:pt x="7" y="49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19" y="26"/>
                    </a:lnTo>
                    <a:lnTo>
                      <a:pt x="26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6" name="Freeform 2874">
                <a:extLst>
                  <a:ext uri="{FF2B5EF4-FFF2-40B4-BE49-F238E27FC236}">
                    <a16:creationId xmlns:a16="http://schemas.microsoft.com/office/drawing/2014/main" id="{0214A39D-61A5-44F8-BBAA-B8233113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776"/>
                <a:ext cx="13" cy="35"/>
              </a:xfrm>
              <a:custGeom>
                <a:avLst/>
                <a:gdLst>
                  <a:gd name="T0" fmla="*/ 9 w 37"/>
                  <a:gd name="T1" fmla="*/ 0 h 105"/>
                  <a:gd name="T2" fmla="*/ 6 w 37"/>
                  <a:gd name="T3" fmla="*/ 6 h 105"/>
                  <a:gd name="T4" fmla="*/ 5 w 37"/>
                  <a:gd name="T5" fmla="*/ 12 h 105"/>
                  <a:gd name="T6" fmla="*/ 3 w 37"/>
                  <a:gd name="T7" fmla="*/ 19 h 105"/>
                  <a:gd name="T8" fmla="*/ 3 w 37"/>
                  <a:gd name="T9" fmla="*/ 28 h 105"/>
                  <a:gd name="T10" fmla="*/ 0 w 37"/>
                  <a:gd name="T11" fmla="*/ 37 h 105"/>
                  <a:gd name="T12" fmla="*/ 0 w 37"/>
                  <a:gd name="T13" fmla="*/ 46 h 105"/>
                  <a:gd name="T14" fmla="*/ 0 w 37"/>
                  <a:gd name="T15" fmla="*/ 55 h 105"/>
                  <a:gd name="T16" fmla="*/ 0 w 37"/>
                  <a:gd name="T17" fmla="*/ 65 h 105"/>
                  <a:gd name="T18" fmla="*/ 1 w 37"/>
                  <a:gd name="T19" fmla="*/ 74 h 105"/>
                  <a:gd name="T20" fmla="*/ 3 w 37"/>
                  <a:gd name="T21" fmla="*/ 82 h 105"/>
                  <a:gd name="T22" fmla="*/ 4 w 37"/>
                  <a:gd name="T23" fmla="*/ 89 h 105"/>
                  <a:gd name="T24" fmla="*/ 7 w 37"/>
                  <a:gd name="T25" fmla="*/ 96 h 105"/>
                  <a:gd name="T26" fmla="*/ 10 w 37"/>
                  <a:gd name="T27" fmla="*/ 100 h 105"/>
                  <a:gd name="T28" fmla="*/ 15 w 37"/>
                  <a:gd name="T29" fmla="*/ 102 h 105"/>
                  <a:gd name="T30" fmla="*/ 19 w 37"/>
                  <a:gd name="T31" fmla="*/ 105 h 105"/>
                  <a:gd name="T32" fmla="*/ 25 w 37"/>
                  <a:gd name="T33" fmla="*/ 102 h 105"/>
                  <a:gd name="T34" fmla="*/ 33 w 37"/>
                  <a:gd name="T35" fmla="*/ 98 h 105"/>
                  <a:gd name="T36" fmla="*/ 36 w 37"/>
                  <a:gd name="T37" fmla="*/ 88 h 105"/>
                  <a:gd name="T38" fmla="*/ 37 w 37"/>
                  <a:gd name="T39" fmla="*/ 77 h 105"/>
                  <a:gd name="T40" fmla="*/ 34 w 37"/>
                  <a:gd name="T41" fmla="*/ 62 h 105"/>
                  <a:gd name="T42" fmla="*/ 31 w 37"/>
                  <a:gd name="T43" fmla="*/ 46 h 105"/>
                  <a:gd name="T44" fmla="*/ 23 w 37"/>
                  <a:gd name="T45" fmla="*/ 30 h 105"/>
                  <a:gd name="T46" fmla="*/ 17 w 37"/>
                  <a:gd name="T47" fmla="*/ 15 h 105"/>
                  <a:gd name="T48" fmla="*/ 9 w 37"/>
                  <a:gd name="T4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05">
                    <a:moveTo>
                      <a:pt x="9" y="0"/>
                    </a:moveTo>
                    <a:lnTo>
                      <a:pt x="6" y="6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3" y="82"/>
                    </a:lnTo>
                    <a:lnTo>
                      <a:pt x="4" y="89"/>
                    </a:lnTo>
                    <a:lnTo>
                      <a:pt x="7" y="96"/>
                    </a:lnTo>
                    <a:lnTo>
                      <a:pt x="10" y="100"/>
                    </a:lnTo>
                    <a:lnTo>
                      <a:pt x="15" y="102"/>
                    </a:lnTo>
                    <a:lnTo>
                      <a:pt x="19" y="105"/>
                    </a:lnTo>
                    <a:lnTo>
                      <a:pt x="25" y="102"/>
                    </a:lnTo>
                    <a:lnTo>
                      <a:pt x="33" y="98"/>
                    </a:lnTo>
                    <a:lnTo>
                      <a:pt x="36" y="88"/>
                    </a:lnTo>
                    <a:lnTo>
                      <a:pt x="37" y="77"/>
                    </a:lnTo>
                    <a:lnTo>
                      <a:pt x="34" y="62"/>
                    </a:lnTo>
                    <a:lnTo>
                      <a:pt x="31" y="4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7" name="Freeform 2875">
                <a:extLst>
                  <a:ext uri="{FF2B5EF4-FFF2-40B4-BE49-F238E27FC236}">
                    <a16:creationId xmlns:a16="http://schemas.microsoft.com/office/drawing/2014/main" id="{4F211659-F6EB-469C-AAF9-004D5418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776"/>
                <a:ext cx="14" cy="35"/>
              </a:xfrm>
              <a:custGeom>
                <a:avLst/>
                <a:gdLst>
                  <a:gd name="T0" fmla="*/ 34 w 43"/>
                  <a:gd name="T1" fmla="*/ 0 h 105"/>
                  <a:gd name="T2" fmla="*/ 28 w 43"/>
                  <a:gd name="T3" fmla="*/ 8 h 105"/>
                  <a:gd name="T4" fmla="*/ 22 w 43"/>
                  <a:gd name="T5" fmla="*/ 15 h 105"/>
                  <a:gd name="T6" fmla="*/ 16 w 43"/>
                  <a:gd name="T7" fmla="*/ 23 h 105"/>
                  <a:gd name="T8" fmla="*/ 13 w 43"/>
                  <a:gd name="T9" fmla="*/ 32 h 105"/>
                  <a:gd name="T10" fmla="*/ 8 w 43"/>
                  <a:gd name="T11" fmla="*/ 40 h 105"/>
                  <a:gd name="T12" fmla="*/ 5 w 43"/>
                  <a:gd name="T13" fmla="*/ 50 h 105"/>
                  <a:gd name="T14" fmla="*/ 3 w 43"/>
                  <a:gd name="T15" fmla="*/ 60 h 105"/>
                  <a:gd name="T16" fmla="*/ 0 w 43"/>
                  <a:gd name="T17" fmla="*/ 72 h 105"/>
                  <a:gd name="T18" fmla="*/ 0 w 43"/>
                  <a:gd name="T19" fmla="*/ 78 h 105"/>
                  <a:gd name="T20" fmla="*/ 0 w 43"/>
                  <a:gd name="T21" fmla="*/ 82 h 105"/>
                  <a:gd name="T22" fmla="*/ 0 w 43"/>
                  <a:gd name="T23" fmla="*/ 86 h 105"/>
                  <a:gd name="T24" fmla="*/ 0 w 43"/>
                  <a:gd name="T25" fmla="*/ 87 h 105"/>
                  <a:gd name="T26" fmla="*/ 0 w 43"/>
                  <a:gd name="T27" fmla="*/ 89 h 105"/>
                  <a:gd name="T28" fmla="*/ 2 w 43"/>
                  <a:gd name="T29" fmla="*/ 91 h 105"/>
                  <a:gd name="T30" fmla="*/ 6 w 43"/>
                  <a:gd name="T31" fmla="*/ 97 h 105"/>
                  <a:gd name="T32" fmla="*/ 12 w 43"/>
                  <a:gd name="T33" fmla="*/ 102 h 105"/>
                  <a:gd name="T34" fmla="*/ 17 w 43"/>
                  <a:gd name="T35" fmla="*/ 102 h 105"/>
                  <a:gd name="T36" fmla="*/ 22 w 43"/>
                  <a:gd name="T37" fmla="*/ 105 h 105"/>
                  <a:gd name="T38" fmla="*/ 25 w 43"/>
                  <a:gd name="T39" fmla="*/ 105 h 105"/>
                  <a:gd name="T40" fmla="*/ 30 w 43"/>
                  <a:gd name="T41" fmla="*/ 105 h 105"/>
                  <a:gd name="T42" fmla="*/ 33 w 43"/>
                  <a:gd name="T43" fmla="*/ 102 h 105"/>
                  <a:gd name="T44" fmla="*/ 35 w 43"/>
                  <a:gd name="T45" fmla="*/ 100 h 105"/>
                  <a:gd name="T46" fmla="*/ 37 w 43"/>
                  <a:gd name="T47" fmla="*/ 97 h 105"/>
                  <a:gd name="T48" fmla="*/ 40 w 43"/>
                  <a:gd name="T49" fmla="*/ 89 h 105"/>
                  <a:gd name="T50" fmla="*/ 40 w 43"/>
                  <a:gd name="T51" fmla="*/ 78 h 105"/>
                  <a:gd name="T52" fmla="*/ 42 w 43"/>
                  <a:gd name="T53" fmla="*/ 65 h 105"/>
                  <a:gd name="T54" fmla="*/ 43 w 43"/>
                  <a:gd name="T55" fmla="*/ 55 h 105"/>
                  <a:gd name="T56" fmla="*/ 43 w 43"/>
                  <a:gd name="T57" fmla="*/ 44 h 105"/>
                  <a:gd name="T58" fmla="*/ 43 w 43"/>
                  <a:gd name="T59" fmla="*/ 34 h 105"/>
                  <a:gd name="T60" fmla="*/ 41 w 43"/>
                  <a:gd name="T61" fmla="*/ 23 h 105"/>
                  <a:gd name="T62" fmla="*/ 38 w 43"/>
                  <a:gd name="T63" fmla="*/ 12 h 105"/>
                  <a:gd name="T64" fmla="*/ 34 w 43"/>
                  <a:gd name="T6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105">
                    <a:moveTo>
                      <a:pt x="34" y="0"/>
                    </a:moveTo>
                    <a:lnTo>
                      <a:pt x="28" y="8"/>
                    </a:lnTo>
                    <a:lnTo>
                      <a:pt x="22" y="15"/>
                    </a:lnTo>
                    <a:lnTo>
                      <a:pt x="16" y="23"/>
                    </a:lnTo>
                    <a:lnTo>
                      <a:pt x="13" y="32"/>
                    </a:lnTo>
                    <a:lnTo>
                      <a:pt x="8" y="40"/>
                    </a:lnTo>
                    <a:lnTo>
                      <a:pt x="5" y="50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6" y="97"/>
                    </a:lnTo>
                    <a:lnTo>
                      <a:pt x="12" y="102"/>
                    </a:lnTo>
                    <a:lnTo>
                      <a:pt x="17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30" y="105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7" y="97"/>
                    </a:lnTo>
                    <a:lnTo>
                      <a:pt x="40" y="89"/>
                    </a:lnTo>
                    <a:lnTo>
                      <a:pt x="40" y="78"/>
                    </a:lnTo>
                    <a:lnTo>
                      <a:pt x="42" y="65"/>
                    </a:lnTo>
                    <a:lnTo>
                      <a:pt x="43" y="55"/>
                    </a:lnTo>
                    <a:lnTo>
                      <a:pt x="43" y="44"/>
                    </a:lnTo>
                    <a:lnTo>
                      <a:pt x="43" y="34"/>
                    </a:lnTo>
                    <a:lnTo>
                      <a:pt x="41" y="23"/>
                    </a:lnTo>
                    <a:lnTo>
                      <a:pt x="3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8" name="Freeform 2876">
                <a:extLst>
                  <a:ext uri="{FF2B5EF4-FFF2-40B4-BE49-F238E27FC236}">
                    <a16:creationId xmlns:a16="http://schemas.microsoft.com/office/drawing/2014/main" id="{31CDF7C2-1AE5-47FD-820F-FEC31EF8E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0"/>
                <a:ext cx="37" cy="92"/>
              </a:xfrm>
              <a:custGeom>
                <a:avLst/>
                <a:gdLst>
                  <a:gd name="T0" fmla="*/ 12 w 111"/>
                  <a:gd name="T1" fmla="*/ 13 h 276"/>
                  <a:gd name="T2" fmla="*/ 8 w 111"/>
                  <a:gd name="T3" fmla="*/ 41 h 276"/>
                  <a:gd name="T4" fmla="*/ 6 w 111"/>
                  <a:gd name="T5" fmla="*/ 67 h 276"/>
                  <a:gd name="T6" fmla="*/ 4 w 111"/>
                  <a:gd name="T7" fmla="*/ 92 h 276"/>
                  <a:gd name="T8" fmla="*/ 3 w 111"/>
                  <a:gd name="T9" fmla="*/ 114 h 276"/>
                  <a:gd name="T10" fmla="*/ 2 w 111"/>
                  <a:gd name="T11" fmla="*/ 134 h 276"/>
                  <a:gd name="T12" fmla="*/ 0 w 111"/>
                  <a:gd name="T13" fmla="*/ 153 h 276"/>
                  <a:gd name="T14" fmla="*/ 2 w 111"/>
                  <a:gd name="T15" fmla="*/ 171 h 276"/>
                  <a:gd name="T16" fmla="*/ 4 w 111"/>
                  <a:gd name="T17" fmla="*/ 188 h 276"/>
                  <a:gd name="T18" fmla="*/ 5 w 111"/>
                  <a:gd name="T19" fmla="*/ 202 h 276"/>
                  <a:gd name="T20" fmla="*/ 8 w 111"/>
                  <a:gd name="T21" fmla="*/ 215 h 276"/>
                  <a:gd name="T22" fmla="*/ 12 w 111"/>
                  <a:gd name="T23" fmla="*/ 228 h 276"/>
                  <a:gd name="T24" fmla="*/ 16 w 111"/>
                  <a:gd name="T25" fmla="*/ 239 h 276"/>
                  <a:gd name="T26" fmla="*/ 22 w 111"/>
                  <a:gd name="T27" fmla="*/ 249 h 276"/>
                  <a:gd name="T28" fmla="*/ 30 w 111"/>
                  <a:gd name="T29" fmla="*/ 258 h 276"/>
                  <a:gd name="T30" fmla="*/ 36 w 111"/>
                  <a:gd name="T31" fmla="*/ 268 h 276"/>
                  <a:gd name="T32" fmla="*/ 45 w 111"/>
                  <a:gd name="T33" fmla="*/ 276 h 276"/>
                  <a:gd name="T34" fmla="*/ 52 w 111"/>
                  <a:gd name="T35" fmla="*/ 258 h 276"/>
                  <a:gd name="T36" fmla="*/ 55 w 111"/>
                  <a:gd name="T37" fmla="*/ 241 h 276"/>
                  <a:gd name="T38" fmla="*/ 62 w 111"/>
                  <a:gd name="T39" fmla="*/ 224 h 276"/>
                  <a:gd name="T40" fmla="*/ 68 w 111"/>
                  <a:gd name="T41" fmla="*/ 206 h 276"/>
                  <a:gd name="T42" fmla="*/ 73 w 111"/>
                  <a:gd name="T43" fmla="*/ 189 h 276"/>
                  <a:gd name="T44" fmla="*/ 79 w 111"/>
                  <a:gd name="T45" fmla="*/ 171 h 276"/>
                  <a:gd name="T46" fmla="*/ 83 w 111"/>
                  <a:gd name="T47" fmla="*/ 153 h 276"/>
                  <a:gd name="T48" fmla="*/ 88 w 111"/>
                  <a:gd name="T49" fmla="*/ 134 h 276"/>
                  <a:gd name="T50" fmla="*/ 94 w 111"/>
                  <a:gd name="T51" fmla="*/ 116 h 276"/>
                  <a:gd name="T52" fmla="*/ 97 w 111"/>
                  <a:gd name="T53" fmla="*/ 99 h 276"/>
                  <a:gd name="T54" fmla="*/ 100 w 111"/>
                  <a:gd name="T55" fmla="*/ 82 h 276"/>
                  <a:gd name="T56" fmla="*/ 105 w 111"/>
                  <a:gd name="T57" fmla="*/ 65 h 276"/>
                  <a:gd name="T58" fmla="*/ 106 w 111"/>
                  <a:gd name="T59" fmla="*/ 48 h 276"/>
                  <a:gd name="T60" fmla="*/ 109 w 111"/>
                  <a:gd name="T61" fmla="*/ 30 h 276"/>
                  <a:gd name="T62" fmla="*/ 110 w 111"/>
                  <a:gd name="T63" fmla="*/ 16 h 276"/>
                  <a:gd name="T64" fmla="*/ 111 w 111"/>
                  <a:gd name="T65" fmla="*/ 0 h 276"/>
                  <a:gd name="T66" fmla="*/ 106 w 111"/>
                  <a:gd name="T67" fmla="*/ 3 h 276"/>
                  <a:gd name="T68" fmla="*/ 100 w 111"/>
                  <a:gd name="T69" fmla="*/ 5 h 276"/>
                  <a:gd name="T70" fmla="*/ 96 w 111"/>
                  <a:gd name="T71" fmla="*/ 9 h 276"/>
                  <a:gd name="T72" fmla="*/ 91 w 111"/>
                  <a:gd name="T73" fmla="*/ 11 h 276"/>
                  <a:gd name="T74" fmla="*/ 87 w 111"/>
                  <a:gd name="T75" fmla="*/ 13 h 276"/>
                  <a:gd name="T76" fmla="*/ 82 w 111"/>
                  <a:gd name="T77" fmla="*/ 16 h 276"/>
                  <a:gd name="T78" fmla="*/ 77 w 111"/>
                  <a:gd name="T79" fmla="*/ 19 h 276"/>
                  <a:gd name="T80" fmla="*/ 69 w 111"/>
                  <a:gd name="T81" fmla="*/ 22 h 276"/>
                  <a:gd name="T82" fmla="*/ 62 w 111"/>
                  <a:gd name="T83" fmla="*/ 21 h 276"/>
                  <a:gd name="T84" fmla="*/ 55 w 111"/>
                  <a:gd name="T85" fmla="*/ 20 h 276"/>
                  <a:gd name="T86" fmla="*/ 48 w 111"/>
                  <a:gd name="T87" fmla="*/ 19 h 276"/>
                  <a:gd name="T88" fmla="*/ 40 w 111"/>
                  <a:gd name="T89" fmla="*/ 19 h 276"/>
                  <a:gd name="T90" fmla="*/ 32 w 111"/>
                  <a:gd name="T91" fmla="*/ 18 h 276"/>
                  <a:gd name="T92" fmla="*/ 24 w 111"/>
                  <a:gd name="T93" fmla="*/ 17 h 276"/>
                  <a:gd name="T94" fmla="*/ 17 w 111"/>
                  <a:gd name="T95" fmla="*/ 16 h 276"/>
                  <a:gd name="T96" fmla="*/ 12 w 111"/>
                  <a:gd name="T97" fmla="*/ 1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276">
                    <a:moveTo>
                      <a:pt x="12" y="13"/>
                    </a:moveTo>
                    <a:lnTo>
                      <a:pt x="8" y="41"/>
                    </a:lnTo>
                    <a:lnTo>
                      <a:pt x="6" y="67"/>
                    </a:lnTo>
                    <a:lnTo>
                      <a:pt x="4" y="92"/>
                    </a:lnTo>
                    <a:lnTo>
                      <a:pt x="3" y="114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4" y="188"/>
                    </a:lnTo>
                    <a:lnTo>
                      <a:pt x="5" y="202"/>
                    </a:lnTo>
                    <a:lnTo>
                      <a:pt x="8" y="215"/>
                    </a:lnTo>
                    <a:lnTo>
                      <a:pt x="12" y="228"/>
                    </a:lnTo>
                    <a:lnTo>
                      <a:pt x="16" y="239"/>
                    </a:lnTo>
                    <a:lnTo>
                      <a:pt x="22" y="249"/>
                    </a:lnTo>
                    <a:lnTo>
                      <a:pt x="30" y="258"/>
                    </a:lnTo>
                    <a:lnTo>
                      <a:pt x="36" y="268"/>
                    </a:lnTo>
                    <a:lnTo>
                      <a:pt x="45" y="276"/>
                    </a:lnTo>
                    <a:lnTo>
                      <a:pt x="52" y="258"/>
                    </a:lnTo>
                    <a:lnTo>
                      <a:pt x="55" y="241"/>
                    </a:lnTo>
                    <a:lnTo>
                      <a:pt x="62" y="224"/>
                    </a:lnTo>
                    <a:lnTo>
                      <a:pt x="68" y="206"/>
                    </a:lnTo>
                    <a:lnTo>
                      <a:pt x="73" y="189"/>
                    </a:lnTo>
                    <a:lnTo>
                      <a:pt x="79" y="171"/>
                    </a:lnTo>
                    <a:lnTo>
                      <a:pt x="83" y="153"/>
                    </a:lnTo>
                    <a:lnTo>
                      <a:pt x="88" y="134"/>
                    </a:lnTo>
                    <a:lnTo>
                      <a:pt x="94" y="116"/>
                    </a:lnTo>
                    <a:lnTo>
                      <a:pt x="97" y="99"/>
                    </a:lnTo>
                    <a:lnTo>
                      <a:pt x="100" y="82"/>
                    </a:lnTo>
                    <a:lnTo>
                      <a:pt x="105" y="65"/>
                    </a:lnTo>
                    <a:lnTo>
                      <a:pt x="106" y="48"/>
                    </a:lnTo>
                    <a:lnTo>
                      <a:pt x="109" y="30"/>
                    </a:lnTo>
                    <a:lnTo>
                      <a:pt x="110" y="16"/>
                    </a:lnTo>
                    <a:lnTo>
                      <a:pt x="111" y="0"/>
                    </a:lnTo>
                    <a:lnTo>
                      <a:pt x="106" y="3"/>
                    </a:lnTo>
                    <a:lnTo>
                      <a:pt x="100" y="5"/>
                    </a:lnTo>
                    <a:lnTo>
                      <a:pt x="96" y="9"/>
                    </a:lnTo>
                    <a:lnTo>
                      <a:pt x="91" y="11"/>
                    </a:lnTo>
                    <a:lnTo>
                      <a:pt x="87" y="13"/>
                    </a:lnTo>
                    <a:lnTo>
                      <a:pt x="82" y="16"/>
                    </a:lnTo>
                    <a:lnTo>
                      <a:pt x="77" y="19"/>
                    </a:lnTo>
                    <a:lnTo>
                      <a:pt x="69" y="22"/>
                    </a:lnTo>
                    <a:lnTo>
                      <a:pt x="62" y="21"/>
                    </a:lnTo>
                    <a:lnTo>
                      <a:pt x="55" y="20"/>
                    </a:lnTo>
                    <a:lnTo>
                      <a:pt x="48" y="19"/>
                    </a:lnTo>
                    <a:lnTo>
                      <a:pt x="40" y="19"/>
                    </a:lnTo>
                    <a:lnTo>
                      <a:pt x="32" y="18"/>
                    </a:lnTo>
                    <a:lnTo>
                      <a:pt x="24" y="17"/>
                    </a:lnTo>
                    <a:lnTo>
                      <a:pt x="17" y="16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9" name="Freeform 2877">
                <a:extLst>
                  <a:ext uri="{FF2B5EF4-FFF2-40B4-BE49-F238E27FC236}">
                    <a16:creationId xmlns:a16="http://schemas.microsoft.com/office/drawing/2014/main" id="{5D482858-B70E-46E4-9931-004FFE341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4"/>
                <a:ext cx="15" cy="88"/>
              </a:xfrm>
              <a:custGeom>
                <a:avLst/>
                <a:gdLst>
                  <a:gd name="T0" fmla="*/ 43 w 44"/>
                  <a:gd name="T1" fmla="*/ 263 h 264"/>
                  <a:gd name="T2" fmla="*/ 44 w 44"/>
                  <a:gd name="T3" fmla="*/ 262 h 264"/>
                  <a:gd name="T4" fmla="*/ 35 w 44"/>
                  <a:gd name="T5" fmla="*/ 254 h 264"/>
                  <a:gd name="T6" fmla="*/ 29 w 44"/>
                  <a:gd name="T7" fmla="*/ 245 h 264"/>
                  <a:gd name="T8" fmla="*/ 21 w 44"/>
                  <a:gd name="T9" fmla="*/ 236 h 264"/>
                  <a:gd name="T10" fmla="*/ 15 w 44"/>
                  <a:gd name="T11" fmla="*/ 226 h 264"/>
                  <a:gd name="T12" fmla="*/ 11 w 44"/>
                  <a:gd name="T13" fmla="*/ 215 h 264"/>
                  <a:gd name="T14" fmla="*/ 7 w 44"/>
                  <a:gd name="T15" fmla="*/ 202 h 264"/>
                  <a:gd name="T16" fmla="*/ 4 w 44"/>
                  <a:gd name="T17" fmla="*/ 189 h 264"/>
                  <a:gd name="T18" fmla="*/ 3 w 44"/>
                  <a:gd name="T19" fmla="*/ 175 h 264"/>
                  <a:gd name="T20" fmla="*/ 1 w 44"/>
                  <a:gd name="T21" fmla="*/ 160 h 264"/>
                  <a:gd name="T22" fmla="*/ 1 w 44"/>
                  <a:gd name="T23" fmla="*/ 140 h 264"/>
                  <a:gd name="T24" fmla="*/ 1 w 44"/>
                  <a:gd name="T25" fmla="*/ 123 h 264"/>
                  <a:gd name="T26" fmla="*/ 2 w 44"/>
                  <a:gd name="T27" fmla="*/ 102 h 264"/>
                  <a:gd name="T28" fmla="*/ 4 w 44"/>
                  <a:gd name="T29" fmla="*/ 79 h 264"/>
                  <a:gd name="T30" fmla="*/ 5 w 44"/>
                  <a:gd name="T31" fmla="*/ 55 h 264"/>
                  <a:gd name="T32" fmla="*/ 7 w 44"/>
                  <a:gd name="T33" fmla="*/ 28 h 264"/>
                  <a:gd name="T34" fmla="*/ 10 w 44"/>
                  <a:gd name="T35" fmla="*/ 0 h 264"/>
                  <a:gd name="T36" fmla="*/ 10 w 44"/>
                  <a:gd name="T37" fmla="*/ 0 h 264"/>
                  <a:gd name="T38" fmla="*/ 6 w 44"/>
                  <a:gd name="T39" fmla="*/ 28 h 264"/>
                  <a:gd name="T40" fmla="*/ 4 w 44"/>
                  <a:gd name="T41" fmla="*/ 55 h 264"/>
                  <a:gd name="T42" fmla="*/ 2 w 44"/>
                  <a:gd name="T43" fmla="*/ 79 h 264"/>
                  <a:gd name="T44" fmla="*/ 1 w 44"/>
                  <a:gd name="T45" fmla="*/ 102 h 264"/>
                  <a:gd name="T46" fmla="*/ 0 w 44"/>
                  <a:gd name="T47" fmla="*/ 123 h 264"/>
                  <a:gd name="T48" fmla="*/ 0 w 44"/>
                  <a:gd name="T49" fmla="*/ 140 h 264"/>
                  <a:gd name="T50" fmla="*/ 0 w 44"/>
                  <a:gd name="T51" fmla="*/ 160 h 264"/>
                  <a:gd name="T52" fmla="*/ 1 w 44"/>
                  <a:gd name="T53" fmla="*/ 175 h 264"/>
                  <a:gd name="T54" fmla="*/ 3 w 44"/>
                  <a:gd name="T55" fmla="*/ 189 h 264"/>
                  <a:gd name="T56" fmla="*/ 6 w 44"/>
                  <a:gd name="T57" fmla="*/ 202 h 264"/>
                  <a:gd name="T58" fmla="*/ 10 w 44"/>
                  <a:gd name="T59" fmla="*/ 215 h 264"/>
                  <a:gd name="T60" fmla="*/ 14 w 44"/>
                  <a:gd name="T61" fmla="*/ 227 h 264"/>
                  <a:gd name="T62" fmla="*/ 21 w 44"/>
                  <a:gd name="T63" fmla="*/ 237 h 264"/>
                  <a:gd name="T64" fmla="*/ 27 w 44"/>
                  <a:gd name="T65" fmla="*/ 246 h 264"/>
                  <a:gd name="T66" fmla="*/ 34 w 44"/>
                  <a:gd name="T67" fmla="*/ 255 h 264"/>
                  <a:gd name="T68" fmla="*/ 43 w 44"/>
                  <a:gd name="T69" fmla="*/ 264 h 264"/>
                  <a:gd name="T70" fmla="*/ 44 w 44"/>
                  <a:gd name="T71" fmla="*/ 263 h 264"/>
                  <a:gd name="T72" fmla="*/ 43 w 44"/>
                  <a:gd name="T7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264">
                    <a:moveTo>
                      <a:pt x="43" y="263"/>
                    </a:moveTo>
                    <a:lnTo>
                      <a:pt x="44" y="262"/>
                    </a:lnTo>
                    <a:lnTo>
                      <a:pt x="35" y="254"/>
                    </a:lnTo>
                    <a:lnTo>
                      <a:pt x="29" y="245"/>
                    </a:lnTo>
                    <a:lnTo>
                      <a:pt x="21" y="236"/>
                    </a:lnTo>
                    <a:lnTo>
                      <a:pt x="15" y="226"/>
                    </a:lnTo>
                    <a:lnTo>
                      <a:pt x="11" y="215"/>
                    </a:lnTo>
                    <a:lnTo>
                      <a:pt x="7" y="202"/>
                    </a:lnTo>
                    <a:lnTo>
                      <a:pt x="4" y="189"/>
                    </a:lnTo>
                    <a:lnTo>
                      <a:pt x="3" y="175"/>
                    </a:lnTo>
                    <a:lnTo>
                      <a:pt x="1" y="160"/>
                    </a:lnTo>
                    <a:lnTo>
                      <a:pt x="1" y="140"/>
                    </a:lnTo>
                    <a:lnTo>
                      <a:pt x="1" y="123"/>
                    </a:lnTo>
                    <a:lnTo>
                      <a:pt x="2" y="102"/>
                    </a:lnTo>
                    <a:lnTo>
                      <a:pt x="4" y="79"/>
                    </a:lnTo>
                    <a:lnTo>
                      <a:pt x="5" y="55"/>
                    </a:lnTo>
                    <a:lnTo>
                      <a:pt x="7" y="2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28"/>
                    </a:lnTo>
                    <a:lnTo>
                      <a:pt x="4" y="55"/>
                    </a:lnTo>
                    <a:lnTo>
                      <a:pt x="2" y="79"/>
                    </a:lnTo>
                    <a:lnTo>
                      <a:pt x="1" y="102"/>
                    </a:lnTo>
                    <a:lnTo>
                      <a:pt x="0" y="123"/>
                    </a:lnTo>
                    <a:lnTo>
                      <a:pt x="0" y="140"/>
                    </a:lnTo>
                    <a:lnTo>
                      <a:pt x="0" y="160"/>
                    </a:lnTo>
                    <a:lnTo>
                      <a:pt x="1" y="175"/>
                    </a:lnTo>
                    <a:lnTo>
                      <a:pt x="3" y="189"/>
                    </a:lnTo>
                    <a:lnTo>
                      <a:pt x="6" y="202"/>
                    </a:lnTo>
                    <a:lnTo>
                      <a:pt x="10" y="215"/>
                    </a:lnTo>
                    <a:lnTo>
                      <a:pt x="14" y="227"/>
                    </a:lnTo>
                    <a:lnTo>
                      <a:pt x="21" y="237"/>
                    </a:lnTo>
                    <a:lnTo>
                      <a:pt x="27" y="246"/>
                    </a:lnTo>
                    <a:lnTo>
                      <a:pt x="34" y="255"/>
                    </a:lnTo>
                    <a:lnTo>
                      <a:pt x="43" y="264"/>
                    </a:lnTo>
                    <a:lnTo>
                      <a:pt x="44" y="263"/>
                    </a:lnTo>
                    <a:lnTo>
                      <a:pt x="43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0" name="Freeform 2878">
                <a:extLst>
                  <a:ext uri="{FF2B5EF4-FFF2-40B4-BE49-F238E27FC236}">
                    <a16:creationId xmlns:a16="http://schemas.microsoft.com/office/drawing/2014/main" id="{25A90988-964B-41FF-BEDA-6685F6F2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00"/>
                <a:ext cx="23" cy="92"/>
              </a:xfrm>
              <a:custGeom>
                <a:avLst/>
                <a:gdLst>
                  <a:gd name="T0" fmla="*/ 68 w 68"/>
                  <a:gd name="T1" fmla="*/ 1 h 276"/>
                  <a:gd name="T2" fmla="*/ 67 w 68"/>
                  <a:gd name="T3" fmla="*/ 1 h 276"/>
                  <a:gd name="T4" fmla="*/ 65 w 68"/>
                  <a:gd name="T5" fmla="*/ 16 h 276"/>
                  <a:gd name="T6" fmla="*/ 64 w 68"/>
                  <a:gd name="T7" fmla="*/ 31 h 276"/>
                  <a:gd name="T8" fmla="*/ 62 w 68"/>
                  <a:gd name="T9" fmla="*/ 49 h 276"/>
                  <a:gd name="T10" fmla="*/ 60 w 68"/>
                  <a:gd name="T11" fmla="*/ 65 h 276"/>
                  <a:gd name="T12" fmla="*/ 55 w 68"/>
                  <a:gd name="T13" fmla="*/ 82 h 276"/>
                  <a:gd name="T14" fmla="*/ 52 w 68"/>
                  <a:gd name="T15" fmla="*/ 100 h 276"/>
                  <a:gd name="T16" fmla="*/ 49 w 68"/>
                  <a:gd name="T17" fmla="*/ 118 h 276"/>
                  <a:gd name="T18" fmla="*/ 44 w 68"/>
                  <a:gd name="T19" fmla="*/ 134 h 276"/>
                  <a:gd name="T20" fmla="*/ 39 w 68"/>
                  <a:gd name="T21" fmla="*/ 153 h 276"/>
                  <a:gd name="T22" fmla="*/ 34 w 68"/>
                  <a:gd name="T23" fmla="*/ 171 h 276"/>
                  <a:gd name="T24" fmla="*/ 30 w 68"/>
                  <a:gd name="T25" fmla="*/ 190 h 276"/>
                  <a:gd name="T26" fmla="*/ 23 w 68"/>
                  <a:gd name="T27" fmla="*/ 207 h 276"/>
                  <a:gd name="T28" fmla="*/ 18 w 68"/>
                  <a:gd name="T29" fmla="*/ 225 h 276"/>
                  <a:gd name="T30" fmla="*/ 12 w 68"/>
                  <a:gd name="T31" fmla="*/ 242 h 276"/>
                  <a:gd name="T32" fmla="*/ 7 w 68"/>
                  <a:gd name="T33" fmla="*/ 259 h 276"/>
                  <a:gd name="T34" fmla="*/ 0 w 68"/>
                  <a:gd name="T35" fmla="*/ 276 h 276"/>
                  <a:gd name="T36" fmla="*/ 2 w 68"/>
                  <a:gd name="T37" fmla="*/ 276 h 276"/>
                  <a:gd name="T38" fmla="*/ 8 w 68"/>
                  <a:gd name="T39" fmla="*/ 259 h 276"/>
                  <a:gd name="T40" fmla="*/ 13 w 68"/>
                  <a:gd name="T41" fmla="*/ 242 h 276"/>
                  <a:gd name="T42" fmla="*/ 20 w 68"/>
                  <a:gd name="T43" fmla="*/ 225 h 276"/>
                  <a:gd name="T44" fmla="*/ 25 w 68"/>
                  <a:gd name="T45" fmla="*/ 207 h 276"/>
                  <a:gd name="T46" fmla="*/ 31 w 68"/>
                  <a:gd name="T47" fmla="*/ 190 h 276"/>
                  <a:gd name="T48" fmla="*/ 36 w 68"/>
                  <a:gd name="T49" fmla="*/ 171 h 276"/>
                  <a:gd name="T50" fmla="*/ 41 w 68"/>
                  <a:gd name="T51" fmla="*/ 153 h 276"/>
                  <a:gd name="T52" fmla="*/ 45 w 68"/>
                  <a:gd name="T53" fmla="*/ 134 h 276"/>
                  <a:gd name="T54" fmla="*/ 51 w 68"/>
                  <a:gd name="T55" fmla="*/ 118 h 276"/>
                  <a:gd name="T56" fmla="*/ 53 w 68"/>
                  <a:gd name="T57" fmla="*/ 100 h 276"/>
                  <a:gd name="T58" fmla="*/ 58 w 68"/>
                  <a:gd name="T59" fmla="*/ 82 h 276"/>
                  <a:gd name="T60" fmla="*/ 62 w 68"/>
                  <a:gd name="T61" fmla="*/ 65 h 276"/>
                  <a:gd name="T62" fmla="*/ 63 w 68"/>
                  <a:gd name="T63" fmla="*/ 49 h 276"/>
                  <a:gd name="T64" fmla="*/ 65 w 68"/>
                  <a:gd name="T65" fmla="*/ 31 h 276"/>
                  <a:gd name="T66" fmla="*/ 68 w 68"/>
                  <a:gd name="T67" fmla="*/ 16 h 276"/>
                  <a:gd name="T68" fmla="*/ 68 w 68"/>
                  <a:gd name="T69" fmla="*/ 1 h 276"/>
                  <a:gd name="T70" fmla="*/ 67 w 68"/>
                  <a:gd name="T71" fmla="*/ 0 h 276"/>
                  <a:gd name="T72" fmla="*/ 68 w 68"/>
                  <a:gd name="T7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276">
                    <a:moveTo>
                      <a:pt x="68" y="1"/>
                    </a:moveTo>
                    <a:lnTo>
                      <a:pt x="67" y="1"/>
                    </a:lnTo>
                    <a:lnTo>
                      <a:pt x="65" y="16"/>
                    </a:lnTo>
                    <a:lnTo>
                      <a:pt x="64" y="31"/>
                    </a:lnTo>
                    <a:lnTo>
                      <a:pt x="62" y="49"/>
                    </a:lnTo>
                    <a:lnTo>
                      <a:pt x="60" y="65"/>
                    </a:lnTo>
                    <a:lnTo>
                      <a:pt x="55" y="82"/>
                    </a:lnTo>
                    <a:lnTo>
                      <a:pt x="52" y="100"/>
                    </a:lnTo>
                    <a:lnTo>
                      <a:pt x="49" y="118"/>
                    </a:lnTo>
                    <a:lnTo>
                      <a:pt x="44" y="134"/>
                    </a:lnTo>
                    <a:lnTo>
                      <a:pt x="39" y="153"/>
                    </a:lnTo>
                    <a:lnTo>
                      <a:pt x="34" y="171"/>
                    </a:lnTo>
                    <a:lnTo>
                      <a:pt x="30" y="190"/>
                    </a:lnTo>
                    <a:lnTo>
                      <a:pt x="23" y="207"/>
                    </a:lnTo>
                    <a:lnTo>
                      <a:pt x="18" y="225"/>
                    </a:lnTo>
                    <a:lnTo>
                      <a:pt x="12" y="242"/>
                    </a:lnTo>
                    <a:lnTo>
                      <a:pt x="7" y="259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8" y="259"/>
                    </a:lnTo>
                    <a:lnTo>
                      <a:pt x="13" y="242"/>
                    </a:lnTo>
                    <a:lnTo>
                      <a:pt x="20" y="225"/>
                    </a:lnTo>
                    <a:lnTo>
                      <a:pt x="25" y="207"/>
                    </a:lnTo>
                    <a:lnTo>
                      <a:pt x="31" y="190"/>
                    </a:lnTo>
                    <a:lnTo>
                      <a:pt x="36" y="171"/>
                    </a:lnTo>
                    <a:lnTo>
                      <a:pt x="41" y="153"/>
                    </a:lnTo>
                    <a:lnTo>
                      <a:pt x="45" y="134"/>
                    </a:lnTo>
                    <a:lnTo>
                      <a:pt x="51" y="118"/>
                    </a:lnTo>
                    <a:lnTo>
                      <a:pt x="53" y="100"/>
                    </a:lnTo>
                    <a:lnTo>
                      <a:pt x="58" y="82"/>
                    </a:lnTo>
                    <a:lnTo>
                      <a:pt x="62" y="65"/>
                    </a:lnTo>
                    <a:lnTo>
                      <a:pt x="63" y="49"/>
                    </a:lnTo>
                    <a:lnTo>
                      <a:pt x="65" y="31"/>
                    </a:lnTo>
                    <a:lnTo>
                      <a:pt x="68" y="1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1" name="Freeform 2879">
                <a:extLst>
                  <a:ext uri="{FF2B5EF4-FFF2-40B4-BE49-F238E27FC236}">
                    <a16:creationId xmlns:a16="http://schemas.microsoft.com/office/drawing/2014/main" id="{D3189372-7BF4-411D-880E-175CC6CD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5" cy="8"/>
              </a:xfrm>
              <a:custGeom>
                <a:avLst/>
                <a:gdLst>
                  <a:gd name="T0" fmla="*/ 0 w 44"/>
                  <a:gd name="T1" fmla="*/ 23 h 23"/>
                  <a:gd name="T2" fmla="*/ 1 w 44"/>
                  <a:gd name="T3" fmla="*/ 23 h 23"/>
                  <a:gd name="T4" fmla="*/ 9 w 44"/>
                  <a:gd name="T5" fmla="*/ 20 h 23"/>
                  <a:gd name="T6" fmla="*/ 15 w 44"/>
                  <a:gd name="T7" fmla="*/ 17 h 23"/>
                  <a:gd name="T8" fmla="*/ 19 w 44"/>
                  <a:gd name="T9" fmla="*/ 14 h 23"/>
                  <a:gd name="T10" fmla="*/ 24 w 44"/>
                  <a:gd name="T11" fmla="*/ 12 h 23"/>
                  <a:gd name="T12" fmla="*/ 28 w 44"/>
                  <a:gd name="T13" fmla="*/ 10 h 23"/>
                  <a:gd name="T14" fmla="*/ 31 w 44"/>
                  <a:gd name="T15" fmla="*/ 7 h 23"/>
                  <a:gd name="T16" fmla="*/ 37 w 44"/>
                  <a:gd name="T17" fmla="*/ 4 h 23"/>
                  <a:gd name="T18" fmla="*/ 44 w 44"/>
                  <a:gd name="T19" fmla="*/ 0 h 23"/>
                  <a:gd name="T20" fmla="*/ 41 w 44"/>
                  <a:gd name="T21" fmla="*/ 0 h 23"/>
                  <a:gd name="T22" fmla="*/ 36 w 44"/>
                  <a:gd name="T23" fmla="*/ 2 h 23"/>
                  <a:gd name="T24" fmla="*/ 30 w 44"/>
                  <a:gd name="T25" fmla="*/ 5 h 23"/>
                  <a:gd name="T26" fmla="*/ 27 w 44"/>
                  <a:gd name="T27" fmla="*/ 8 h 23"/>
                  <a:gd name="T28" fmla="*/ 22 w 44"/>
                  <a:gd name="T29" fmla="*/ 10 h 23"/>
                  <a:gd name="T30" fmla="*/ 17 w 44"/>
                  <a:gd name="T31" fmla="*/ 12 h 23"/>
                  <a:gd name="T32" fmla="*/ 12 w 44"/>
                  <a:gd name="T33" fmla="*/ 16 h 23"/>
                  <a:gd name="T34" fmla="*/ 7 w 44"/>
                  <a:gd name="T35" fmla="*/ 19 h 23"/>
                  <a:gd name="T36" fmla="*/ 0 w 44"/>
                  <a:gd name="T37" fmla="*/ 22 h 23"/>
                  <a:gd name="T38" fmla="*/ 0 w 44"/>
                  <a:gd name="T39" fmla="*/ 22 h 23"/>
                  <a:gd name="T40" fmla="*/ 0 w 4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3">
                    <a:moveTo>
                      <a:pt x="0" y="23"/>
                    </a:moveTo>
                    <a:lnTo>
                      <a:pt x="1" y="23"/>
                    </a:lnTo>
                    <a:lnTo>
                      <a:pt x="9" y="20"/>
                    </a:lnTo>
                    <a:lnTo>
                      <a:pt x="15" y="17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7" y="4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2" y="16"/>
                    </a:lnTo>
                    <a:lnTo>
                      <a:pt x="7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2" name="Freeform 2880">
                <a:extLst>
                  <a:ext uri="{FF2B5EF4-FFF2-40B4-BE49-F238E27FC236}">
                    <a16:creationId xmlns:a16="http://schemas.microsoft.com/office/drawing/2014/main" id="{7BAEFDC6-2DCF-4C24-948F-60575382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4"/>
                <a:ext cx="19" cy="4"/>
              </a:xfrm>
              <a:custGeom>
                <a:avLst/>
                <a:gdLst>
                  <a:gd name="T0" fmla="*/ 1 w 59"/>
                  <a:gd name="T1" fmla="*/ 0 h 10"/>
                  <a:gd name="T2" fmla="*/ 0 w 59"/>
                  <a:gd name="T3" fmla="*/ 1 h 10"/>
                  <a:gd name="T4" fmla="*/ 6 w 59"/>
                  <a:gd name="T5" fmla="*/ 4 h 10"/>
                  <a:gd name="T6" fmla="*/ 13 w 59"/>
                  <a:gd name="T7" fmla="*/ 5 h 10"/>
                  <a:gd name="T8" fmla="*/ 21 w 59"/>
                  <a:gd name="T9" fmla="*/ 6 h 10"/>
                  <a:gd name="T10" fmla="*/ 29 w 59"/>
                  <a:gd name="T11" fmla="*/ 6 h 10"/>
                  <a:gd name="T12" fmla="*/ 36 w 59"/>
                  <a:gd name="T13" fmla="*/ 7 h 10"/>
                  <a:gd name="T14" fmla="*/ 45 w 59"/>
                  <a:gd name="T15" fmla="*/ 8 h 10"/>
                  <a:gd name="T16" fmla="*/ 52 w 59"/>
                  <a:gd name="T17" fmla="*/ 9 h 10"/>
                  <a:gd name="T18" fmla="*/ 59 w 59"/>
                  <a:gd name="T19" fmla="*/ 10 h 10"/>
                  <a:gd name="T20" fmla="*/ 59 w 59"/>
                  <a:gd name="T21" fmla="*/ 9 h 10"/>
                  <a:gd name="T22" fmla="*/ 52 w 59"/>
                  <a:gd name="T23" fmla="*/ 8 h 10"/>
                  <a:gd name="T24" fmla="*/ 45 w 59"/>
                  <a:gd name="T25" fmla="*/ 6 h 10"/>
                  <a:gd name="T26" fmla="*/ 36 w 59"/>
                  <a:gd name="T27" fmla="*/ 6 h 10"/>
                  <a:gd name="T28" fmla="*/ 29 w 59"/>
                  <a:gd name="T29" fmla="*/ 6 h 10"/>
                  <a:gd name="T30" fmla="*/ 21 w 59"/>
                  <a:gd name="T31" fmla="*/ 4 h 10"/>
                  <a:gd name="T32" fmla="*/ 13 w 59"/>
                  <a:gd name="T33" fmla="*/ 4 h 10"/>
                  <a:gd name="T34" fmla="*/ 6 w 59"/>
                  <a:gd name="T35" fmla="*/ 1 h 10"/>
                  <a:gd name="T36" fmla="*/ 1 w 59"/>
                  <a:gd name="T37" fmla="*/ 0 h 10"/>
                  <a:gd name="T38" fmla="*/ 0 w 59"/>
                  <a:gd name="T39" fmla="*/ 0 h 10"/>
                  <a:gd name="T40" fmla="*/ 1 w 59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0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3" y="5"/>
                    </a:lnTo>
                    <a:lnTo>
                      <a:pt x="21" y="6"/>
                    </a:lnTo>
                    <a:lnTo>
                      <a:pt x="29" y="6"/>
                    </a:lnTo>
                    <a:lnTo>
                      <a:pt x="36" y="7"/>
                    </a:lnTo>
                    <a:lnTo>
                      <a:pt x="45" y="8"/>
                    </a:lnTo>
                    <a:lnTo>
                      <a:pt x="52" y="9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2" y="8"/>
                    </a:lnTo>
                    <a:lnTo>
                      <a:pt x="45" y="6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3" name="Freeform 2881">
                <a:extLst>
                  <a:ext uri="{FF2B5EF4-FFF2-40B4-BE49-F238E27FC236}">
                    <a16:creationId xmlns:a16="http://schemas.microsoft.com/office/drawing/2014/main" id="{1A9EF3CE-279A-4C47-BB5C-47939ECF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1"/>
                <a:ext cx="27" cy="61"/>
              </a:xfrm>
              <a:custGeom>
                <a:avLst/>
                <a:gdLst>
                  <a:gd name="T0" fmla="*/ 0 w 81"/>
                  <a:gd name="T1" fmla="*/ 16 h 183"/>
                  <a:gd name="T2" fmla="*/ 3 w 81"/>
                  <a:gd name="T3" fmla="*/ 26 h 183"/>
                  <a:gd name="T4" fmla="*/ 6 w 81"/>
                  <a:gd name="T5" fmla="*/ 37 h 183"/>
                  <a:gd name="T6" fmla="*/ 10 w 81"/>
                  <a:gd name="T7" fmla="*/ 48 h 183"/>
                  <a:gd name="T8" fmla="*/ 12 w 81"/>
                  <a:gd name="T9" fmla="*/ 61 h 183"/>
                  <a:gd name="T10" fmla="*/ 14 w 81"/>
                  <a:gd name="T11" fmla="*/ 73 h 183"/>
                  <a:gd name="T12" fmla="*/ 15 w 81"/>
                  <a:gd name="T13" fmla="*/ 85 h 183"/>
                  <a:gd name="T14" fmla="*/ 17 w 81"/>
                  <a:gd name="T15" fmla="*/ 98 h 183"/>
                  <a:gd name="T16" fmla="*/ 20 w 81"/>
                  <a:gd name="T17" fmla="*/ 110 h 183"/>
                  <a:gd name="T18" fmla="*/ 22 w 81"/>
                  <a:gd name="T19" fmla="*/ 122 h 183"/>
                  <a:gd name="T20" fmla="*/ 24 w 81"/>
                  <a:gd name="T21" fmla="*/ 134 h 183"/>
                  <a:gd name="T22" fmla="*/ 25 w 81"/>
                  <a:gd name="T23" fmla="*/ 145 h 183"/>
                  <a:gd name="T24" fmla="*/ 29 w 81"/>
                  <a:gd name="T25" fmla="*/ 155 h 183"/>
                  <a:gd name="T26" fmla="*/ 32 w 81"/>
                  <a:gd name="T27" fmla="*/ 164 h 183"/>
                  <a:gd name="T28" fmla="*/ 37 w 81"/>
                  <a:gd name="T29" fmla="*/ 172 h 183"/>
                  <a:gd name="T30" fmla="*/ 40 w 81"/>
                  <a:gd name="T31" fmla="*/ 178 h 183"/>
                  <a:gd name="T32" fmla="*/ 45 w 81"/>
                  <a:gd name="T33" fmla="*/ 183 h 183"/>
                  <a:gd name="T34" fmla="*/ 49 w 81"/>
                  <a:gd name="T35" fmla="*/ 172 h 183"/>
                  <a:gd name="T36" fmla="*/ 52 w 81"/>
                  <a:gd name="T37" fmla="*/ 162 h 183"/>
                  <a:gd name="T38" fmla="*/ 56 w 81"/>
                  <a:gd name="T39" fmla="*/ 150 h 183"/>
                  <a:gd name="T40" fmla="*/ 59 w 81"/>
                  <a:gd name="T41" fmla="*/ 138 h 183"/>
                  <a:gd name="T42" fmla="*/ 62 w 81"/>
                  <a:gd name="T43" fmla="*/ 126 h 183"/>
                  <a:gd name="T44" fmla="*/ 66 w 81"/>
                  <a:gd name="T45" fmla="*/ 113 h 183"/>
                  <a:gd name="T46" fmla="*/ 68 w 81"/>
                  <a:gd name="T47" fmla="*/ 100 h 183"/>
                  <a:gd name="T48" fmla="*/ 71 w 81"/>
                  <a:gd name="T49" fmla="*/ 88 h 183"/>
                  <a:gd name="T50" fmla="*/ 74 w 81"/>
                  <a:gd name="T51" fmla="*/ 75 h 183"/>
                  <a:gd name="T52" fmla="*/ 76 w 81"/>
                  <a:gd name="T53" fmla="*/ 63 h 183"/>
                  <a:gd name="T54" fmla="*/ 78 w 81"/>
                  <a:gd name="T55" fmla="*/ 51 h 183"/>
                  <a:gd name="T56" fmla="*/ 79 w 81"/>
                  <a:gd name="T57" fmla="*/ 39 h 183"/>
                  <a:gd name="T58" fmla="*/ 80 w 81"/>
                  <a:gd name="T59" fmla="*/ 28 h 183"/>
                  <a:gd name="T60" fmla="*/ 81 w 81"/>
                  <a:gd name="T61" fmla="*/ 18 h 183"/>
                  <a:gd name="T62" fmla="*/ 81 w 81"/>
                  <a:gd name="T63" fmla="*/ 8 h 183"/>
                  <a:gd name="T64" fmla="*/ 81 w 81"/>
                  <a:gd name="T65" fmla="*/ 0 h 183"/>
                  <a:gd name="T66" fmla="*/ 77 w 81"/>
                  <a:gd name="T67" fmla="*/ 2 h 183"/>
                  <a:gd name="T68" fmla="*/ 71 w 81"/>
                  <a:gd name="T69" fmla="*/ 6 h 183"/>
                  <a:gd name="T70" fmla="*/ 68 w 81"/>
                  <a:gd name="T71" fmla="*/ 8 h 183"/>
                  <a:gd name="T72" fmla="*/ 62 w 81"/>
                  <a:gd name="T73" fmla="*/ 11 h 183"/>
                  <a:gd name="T74" fmla="*/ 57 w 81"/>
                  <a:gd name="T75" fmla="*/ 15 h 183"/>
                  <a:gd name="T76" fmla="*/ 51 w 81"/>
                  <a:gd name="T77" fmla="*/ 17 h 183"/>
                  <a:gd name="T78" fmla="*/ 47 w 81"/>
                  <a:gd name="T79" fmla="*/ 18 h 183"/>
                  <a:gd name="T80" fmla="*/ 41 w 81"/>
                  <a:gd name="T81" fmla="*/ 20 h 183"/>
                  <a:gd name="T82" fmla="*/ 37 w 81"/>
                  <a:gd name="T83" fmla="*/ 20 h 183"/>
                  <a:gd name="T84" fmla="*/ 32 w 81"/>
                  <a:gd name="T85" fmla="*/ 19 h 183"/>
                  <a:gd name="T86" fmla="*/ 25 w 81"/>
                  <a:gd name="T87" fmla="*/ 18 h 183"/>
                  <a:gd name="T88" fmla="*/ 21 w 81"/>
                  <a:gd name="T89" fmla="*/ 18 h 183"/>
                  <a:gd name="T90" fmla="*/ 14 w 81"/>
                  <a:gd name="T91" fmla="*/ 18 h 183"/>
                  <a:gd name="T92" fmla="*/ 10 w 81"/>
                  <a:gd name="T93" fmla="*/ 17 h 183"/>
                  <a:gd name="T94" fmla="*/ 4 w 81"/>
                  <a:gd name="T95" fmla="*/ 16 h 183"/>
                  <a:gd name="T96" fmla="*/ 0 w 81"/>
                  <a:gd name="T97" fmla="*/ 1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" h="183">
                    <a:moveTo>
                      <a:pt x="0" y="16"/>
                    </a:moveTo>
                    <a:lnTo>
                      <a:pt x="3" y="26"/>
                    </a:lnTo>
                    <a:lnTo>
                      <a:pt x="6" y="37"/>
                    </a:lnTo>
                    <a:lnTo>
                      <a:pt x="10" y="48"/>
                    </a:lnTo>
                    <a:lnTo>
                      <a:pt x="12" y="61"/>
                    </a:lnTo>
                    <a:lnTo>
                      <a:pt x="14" y="73"/>
                    </a:lnTo>
                    <a:lnTo>
                      <a:pt x="15" y="85"/>
                    </a:lnTo>
                    <a:lnTo>
                      <a:pt x="17" y="98"/>
                    </a:lnTo>
                    <a:lnTo>
                      <a:pt x="20" y="110"/>
                    </a:lnTo>
                    <a:lnTo>
                      <a:pt x="22" y="122"/>
                    </a:lnTo>
                    <a:lnTo>
                      <a:pt x="24" y="134"/>
                    </a:lnTo>
                    <a:lnTo>
                      <a:pt x="25" y="145"/>
                    </a:lnTo>
                    <a:lnTo>
                      <a:pt x="29" y="155"/>
                    </a:lnTo>
                    <a:lnTo>
                      <a:pt x="32" y="164"/>
                    </a:lnTo>
                    <a:lnTo>
                      <a:pt x="37" y="172"/>
                    </a:lnTo>
                    <a:lnTo>
                      <a:pt x="40" y="178"/>
                    </a:lnTo>
                    <a:lnTo>
                      <a:pt x="45" y="183"/>
                    </a:lnTo>
                    <a:lnTo>
                      <a:pt x="49" y="172"/>
                    </a:lnTo>
                    <a:lnTo>
                      <a:pt x="52" y="162"/>
                    </a:lnTo>
                    <a:lnTo>
                      <a:pt x="56" y="150"/>
                    </a:lnTo>
                    <a:lnTo>
                      <a:pt x="59" y="138"/>
                    </a:lnTo>
                    <a:lnTo>
                      <a:pt x="62" y="126"/>
                    </a:lnTo>
                    <a:lnTo>
                      <a:pt x="66" y="113"/>
                    </a:lnTo>
                    <a:lnTo>
                      <a:pt x="68" y="100"/>
                    </a:lnTo>
                    <a:lnTo>
                      <a:pt x="71" y="88"/>
                    </a:lnTo>
                    <a:lnTo>
                      <a:pt x="74" y="75"/>
                    </a:lnTo>
                    <a:lnTo>
                      <a:pt x="76" y="63"/>
                    </a:lnTo>
                    <a:lnTo>
                      <a:pt x="78" y="51"/>
                    </a:lnTo>
                    <a:lnTo>
                      <a:pt x="79" y="39"/>
                    </a:lnTo>
                    <a:lnTo>
                      <a:pt x="80" y="28"/>
                    </a:lnTo>
                    <a:lnTo>
                      <a:pt x="81" y="18"/>
                    </a:lnTo>
                    <a:lnTo>
                      <a:pt x="81" y="8"/>
                    </a:lnTo>
                    <a:lnTo>
                      <a:pt x="81" y="0"/>
                    </a:lnTo>
                    <a:lnTo>
                      <a:pt x="77" y="2"/>
                    </a:lnTo>
                    <a:lnTo>
                      <a:pt x="71" y="6"/>
                    </a:lnTo>
                    <a:lnTo>
                      <a:pt x="68" y="8"/>
                    </a:lnTo>
                    <a:lnTo>
                      <a:pt x="62" y="11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47" y="18"/>
                    </a:lnTo>
                    <a:lnTo>
                      <a:pt x="41" y="20"/>
                    </a:lnTo>
                    <a:lnTo>
                      <a:pt x="37" y="20"/>
                    </a:lnTo>
                    <a:lnTo>
                      <a:pt x="32" y="19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4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4" name="Freeform 2882">
                <a:extLst>
                  <a:ext uri="{FF2B5EF4-FFF2-40B4-BE49-F238E27FC236}">
                    <a16:creationId xmlns:a16="http://schemas.microsoft.com/office/drawing/2014/main" id="{88A650ED-BF3A-4796-8FAC-231ACC9C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06"/>
                <a:ext cx="16" cy="56"/>
              </a:xfrm>
              <a:custGeom>
                <a:avLst/>
                <a:gdLst>
                  <a:gd name="T0" fmla="*/ 46 w 48"/>
                  <a:gd name="T1" fmla="*/ 168 h 169"/>
                  <a:gd name="T2" fmla="*/ 48 w 48"/>
                  <a:gd name="T3" fmla="*/ 167 h 169"/>
                  <a:gd name="T4" fmla="*/ 42 w 48"/>
                  <a:gd name="T5" fmla="*/ 162 h 169"/>
                  <a:gd name="T6" fmla="*/ 37 w 48"/>
                  <a:gd name="T7" fmla="*/ 157 h 169"/>
                  <a:gd name="T8" fmla="*/ 33 w 48"/>
                  <a:gd name="T9" fmla="*/ 148 h 169"/>
                  <a:gd name="T10" fmla="*/ 30 w 48"/>
                  <a:gd name="T11" fmla="*/ 140 h 169"/>
                  <a:gd name="T12" fmla="*/ 28 w 48"/>
                  <a:gd name="T13" fmla="*/ 130 h 169"/>
                  <a:gd name="T14" fmla="*/ 25 w 48"/>
                  <a:gd name="T15" fmla="*/ 119 h 169"/>
                  <a:gd name="T16" fmla="*/ 23 w 48"/>
                  <a:gd name="T17" fmla="*/ 107 h 169"/>
                  <a:gd name="T18" fmla="*/ 21 w 48"/>
                  <a:gd name="T19" fmla="*/ 95 h 169"/>
                  <a:gd name="T20" fmla="*/ 20 w 48"/>
                  <a:gd name="T21" fmla="*/ 83 h 169"/>
                  <a:gd name="T22" fmla="*/ 16 w 48"/>
                  <a:gd name="T23" fmla="*/ 70 h 169"/>
                  <a:gd name="T24" fmla="*/ 15 w 48"/>
                  <a:gd name="T25" fmla="*/ 58 h 169"/>
                  <a:gd name="T26" fmla="*/ 14 w 48"/>
                  <a:gd name="T27" fmla="*/ 46 h 169"/>
                  <a:gd name="T28" fmla="*/ 11 w 48"/>
                  <a:gd name="T29" fmla="*/ 33 h 169"/>
                  <a:gd name="T30" fmla="*/ 9 w 48"/>
                  <a:gd name="T31" fmla="*/ 21 h 169"/>
                  <a:gd name="T32" fmla="*/ 5 w 48"/>
                  <a:gd name="T33" fmla="*/ 11 h 169"/>
                  <a:gd name="T34" fmla="*/ 1 w 48"/>
                  <a:gd name="T35" fmla="*/ 0 h 169"/>
                  <a:gd name="T36" fmla="*/ 0 w 48"/>
                  <a:gd name="T37" fmla="*/ 1 h 169"/>
                  <a:gd name="T38" fmla="*/ 3 w 48"/>
                  <a:gd name="T39" fmla="*/ 11 h 169"/>
                  <a:gd name="T40" fmla="*/ 6 w 48"/>
                  <a:gd name="T41" fmla="*/ 21 h 169"/>
                  <a:gd name="T42" fmla="*/ 10 w 48"/>
                  <a:gd name="T43" fmla="*/ 33 h 169"/>
                  <a:gd name="T44" fmla="*/ 12 w 48"/>
                  <a:gd name="T45" fmla="*/ 46 h 169"/>
                  <a:gd name="T46" fmla="*/ 14 w 48"/>
                  <a:gd name="T47" fmla="*/ 58 h 169"/>
                  <a:gd name="T48" fmla="*/ 15 w 48"/>
                  <a:gd name="T49" fmla="*/ 70 h 169"/>
                  <a:gd name="T50" fmla="*/ 18 w 48"/>
                  <a:gd name="T51" fmla="*/ 83 h 169"/>
                  <a:gd name="T52" fmla="*/ 20 w 48"/>
                  <a:gd name="T53" fmla="*/ 95 h 169"/>
                  <a:gd name="T54" fmla="*/ 22 w 48"/>
                  <a:gd name="T55" fmla="*/ 107 h 169"/>
                  <a:gd name="T56" fmla="*/ 24 w 48"/>
                  <a:gd name="T57" fmla="*/ 119 h 169"/>
                  <a:gd name="T58" fmla="*/ 27 w 48"/>
                  <a:gd name="T59" fmla="*/ 130 h 169"/>
                  <a:gd name="T60" fmla="*/ 28 w 48"/>
                  <a:gd name="T61" fmla="*/ 140 h 169"/>
                  <a:gd name="T62" fmla="*/ 32 w 48"/>
                  <a:gd name="T63" fmla="*/ 149 h 169"/>
                  <a:gd name="T64" fmla="*/ 36 w 48"/>
                  <a:gd name="T65" fmla="*/ 157 h 169"/>
                  <a:gd name="T66" fmla="*/ 40 w 48"/>
                  <a:gd name="T67" fmla="*/ 163 h 169"/>
                  <a:gd name="T68" fmla="*/ 46 w 48"/>
                  <a:gd name="T69" fmla="*/ 169 h 169"/>
                  <a:gd name="T70" fmla="*/ 48 w 48"/>
                  <a:gd name="T71" fmla="*/ 168 h 169"/>
                  <a:gd name="T72" fmla="*/ 46 w 48"/>
                  <a:gd name="T73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69">
                    <a:moveTo>
                      <a:pt x="46" y="168"/>
                    </a:moveTo>
                    <a:lnTo>
                      <a:pt x="48" y="167"/>
                    </a:lnTo>
                    <a:lnTo>
                      <a:pt x="42" y="162"/>
                    </a:lnTo>
                    <a:lnTo>
                      <a:pt x="37" y="157"/>
                    </a:lnTo>
                    <a:lnTo>
                      <a:pt x="33" y="148"/>
                    </a:lnTo>
                    <a:lnTo>
                      <a:pt x="30" y="140"/>
                    </a:lnTo>
                    <a:lnTo>
                      <a:pt x="28" y="130"/>
                    </a:lnTo>
                    <a:lnTo>
                      <a:pt x="25" y="119"/>
                    </a:lnTo>
                    <a:lnTo>
                      <a:pt x="23" y="107"/>
                    </a:lnTo>
                    <a:lnTo>
                      <a:pt x="21" y="95"/>
                    </a:lnTo>
                    <a:lnTo>
                      <a:pt x="20" y="83"/>
                    </a:lnTo>
                    <a:lnTo>
                      <a:pt x="16" y="70"/>
                    </a:lnTo>
                    <a:lnTo>
                      <a:pt x="15" y="58"/>
                    </a:lnTo>
                    <a:lnTo>
                      <a:pt x="14" y="46"/>
                    </a:lnTo>
                    <a:lnTo>
                      <a:pt x="11" y="33"/>
                    </a:lnTo>
                    <a:lnTo>
                      <a:pt x="9" y="21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1"/>
                    </a:lnTo>
                    <a:lnTo>
                      <a:pt x="10" y="33"/>
                    </a:lnTo>
                    <a:lnTo>
                      <a:pt x="12" y="46"/>
                    </a:lnTo>
                    <a:lnTo>
                      <a:pt x="14" y="58"/>
                    </a:lnTo>
                    <a:lnTo>
                      <a:pt x="15" y="70"/>
                    </a:lnTo>
                    <a:lnTo>
                      <a:pt x="18" y="83"/>
                    </a:lnTo>
                    <a:lnTo>
                      <a:pt x="20" y="95"/>
                    </a:lnTo>
                    <a:lnTo>
                      <a:pt x="22" y="107"/>
                    </a:lnTo>
                    <a:lnTo>
                      <a:pt x="24" y="119"/>
                    </a:lnTo>
                    <a:lnTo>
                      <a:pt x="27" y="130"/>
                    </a:lnTo>
                    <a:lnTo>
                      <a:pt x="28" y="140"/>
                    </a:lnTo>
                    <a:lnTo>
                      <a:pt x="32" y="149"/>
                    </a:lnTo>
                    <a:lnTo>
                      <a:pt x="36" y="157"/>
                    </a:lnTo>
                    <a:lnTo>
                      <a:pt x="40" y="163"/>
                    </a:lnTo>
                    <a:lnTo>
                      <a:pt x="46" y="169"/>
                    </a:lnTo>
                    <a:lnTo>
                      <a:pt x="48" y="168"/>
                    </a:lnTo>
                    <a:lnTo>
                      <a:pt x="46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5" name="Freeform 2883">
                <a:extLst>
                  <a:ext uri="{FF2B5EF4-FFF2-40B4-BE49-F238E27FC236}">
                    <a16:creationId xmlns:a16="http://schemas.microsoft.com/office/drawing/2014/main" id="{FB97BABE-941D-4B28-ABE5-AFDE5D00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900"/>
                <a:ext cx="13" cy="62"/>
              </a:xfrm>
              <a:custGeom>
                <a:avLst/>
                <a:gdLst>
                  <a:gd name="T0" fmla="*/ 37 w 37"/>
                  <a:gd name="T1" fmla="*/ 1 h 184"/>
                  <a:gd name="T2" fmla="*/ 35 w 37"/>
                  <a:gd name="T3" fmla="*/ 1 h 184"/>
                  <a:gd name="T4" fmla="*/ 34 w 37"/>
                  <a:gd name="T5" fmla="*/ 9 h 184"/>
                  <a:gd name="T6" fmla="*/ 34 w 37"/>
                  <a:gd name="T7" fmla="*/ 19 h 184"/>
                  <a:gd name="T8" fmla="*/ 34 w 37"/>
                  <a:gd name="T9" fmla="*/ 29 h 184"/>
                  <a:gd name="T10" fmla="*/ 33 w 37"/>
                  <a:gd name="T11" fmla="*/ 40 h 184"/>
                  <a:gd name="T12" fmla="*/ 32 w 37"/>
                  <a:gd name="T13" fmla="*/ 52 h 184"/>
                  <a:gd name="T14" fmla="*/ 31 w 37"/>
                  <a:gd name="T15" fmla="*/ 64 h 184"/>
                  <a:gd name="T16" fmla="*/ 29 w 37"/>
                  <a:gd name="T17" fmla="*/ 76 h 184"/>
                  <a:gd name="T18" fmla="*/ 26 w 37"/>
                  <a:gd name="T19" fmla="*/ 89 h 184"/>
                  <a:gd name="T20" fmla="*/ 23 w 37"/>
                  <a:gd name="T21" fmla="*/ 101 h 184"/>
                  <a:gd name="T22" fmla="*/ 20 w 37"/>
                  <a:gd name="T23" fmla="*/ 114 h 184"/>
                  <a:gd name="T24" fmla="*/ 17 w 37"/>
                  <a:gd name="T25" fmla="*/ 127 h 184"/>
                  <a:gd name="T26" fmla="*/ 13 w 37"/>
                  <a:gd name="T27" fmla="*/ 139 h 184"/>
                  <a:gd name="T28" fmla="*/ 11 w 37"/>
                  <a:gd name="T29" fmla="*/ 151 h 184"/>
                  <a:gd name="T30" fmla="*/ 6 w 37"/>
                  <a:gd name="T31" fmla="*/ 163 h 184"/>
                  <a:gd name="T32" fmla="*/ 3 w 37"/>
                  <a:gd name="T33" fmla="*/ 173 h 184"/>
                  <a:gd name="T34" fmla="*/ 0 w 37"/>
                  <a:gd name="T35" fmla="*/ 184 h 184"/>
                  <a:gd name="T36" fmla="*/ 2 w 37"/>
                  <a:gd name="T37" fmla="*/ 184 h 184"/>
                  <a:gd name="T38" fmla="*/ 5 w 37"/>
                  <a:gd name="T39" fmla="*/ 173 h 184"/>
                  <a:gd name="T40" fmla="*/ 8 w 37"/>
                  <a:gd name="T41" fmla="*/ 163 h 184"/>
                  <a:gd name="T42" fmla="*/ 12 w 37"/>
                  <a:gd name="T43" fmla="*/ 151 h 184"/>
                  <a:gd name="T44" fmla="*/ 15 w 37"/>
                  <a:gd name="T45" fmla="*/ 139 h 184"/>
                  <a:gd name="T46" fmla="*/ 18 w 37"/>
                  <a:gd name="T47" fmla="*/ 127 h 184"/>
                  <a:gd name="T48" fmla="*/ 22 w 37"/>
                  <a:gd name="T49" fmla="*/ 114 h 184"/>
                  <a:gd name="T50" fmla="*/ 24 w 37"/>
                  <a:gd name="T51" fmla="*/ 101 h 184"/>
                  <a:gd name="T52" fmla="*/ 27 w 37"/>
                  <a:gd name="T53" fmla="*/ 89 h 184"/>
                  <a:gd name="T54" fmla="*/ 30 w 37"/>
                  <a:gd name="T55" fmla="*/ 76 h 184"/>
                  <a:gd name="T56" fmla="*/ 32 w 37"/>
                  <a:gd name="T57" fmla="*/ 64 h 184"/>
                  <a:gd name="T58" fmla="*/ 33 w 37"/>
                  <a:gd name="T59" fmla="*/ 52 h 184"/>
                  <a:gd name="T60" fmla="*/ 34 w 37"/>
                  <a:gd name="T61" fmla="*/ 40 h 184"/>
                  <a:gd name="T62" fmla="*/ 36 w 37"/>
                  <a:gd name="T63" fmla="*/ 29 h 184"/>
                  <a:gd name="T64" fmla="*/ 37 w 37"/>
                  <a:gd name="T65" fmla="*/ 19 h 184"/>
                  <a:gd name="T66" fmla="*/ 37 w 37"/>
                  <a:gd name="T67" fmla="*/ 9 h 184"/>
                  <a:gd name="T68" fmla="*/ 37 w 37"/>
                  <a:gd name="T69" fmla="*/ 1 h 184"/>
                  <a:gd name="T70" fmla="*/ 35 w 37"/>
                  <a:gd name="T71" fmla="*/ 0 h 184"/>
                  <a:gd name="T72" fmla="*/ 37 w 37"/>
                  <a:gd name="T73" fmla="*/ 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84">
                    <a:moveTo>
                      <a:pt x="37" y="1"/>
                    </a:moveTo>
                    <a:lnTo>
                      <a:pt x="35" y="1"/>
                    </a:lnTo>
                    <a:lnTo>
                      <a:pt x="34" y="9"/>
                    </a:lnTo>
                    <a:lnTo>
                      <a:pt x="34" y="19"/>
                    </a:lnTo>
                    <a:lnTo>
                      <a:pt x="34" y="29"/>
                    </a:lnTo>
                    <a:lnTo>
                      <a:pt x="33" y="40"/>
                    </a:lnTo>
                    <a:lnTo>
                      <a:pt x="32" y="52"/>
                    </a:lnTo>
                    <a:lnTo>
                      <a:pt x="31" y="64"/>
                    </a:lnTo>
                    <a:lnTo>
                      <a:pt x="29" y="76"/>
                    </a:lnTo>
                    <a:lnTo>
                      <a:pt x="26" y="89"/>
                    </a:lnTo>
                    <a:lnTo>
                      <a:pt x="23" y="101"/>
                    </a:lnTo>
                    <a:lnTo>
                      <a:pt x="20" y="114"/>
                    </a:lnTo>
                    <a:lnTo>
                      <a:pt x="17" y="127"/>
                    </a:lnTo>
                    <a:lnTo>
                      <a:pt x="13" y="139"/>
                    </a:lnTo>
                    <a:lnTo>
                      <a:pt x="11" y="151"/>
                    </a:lnTo>
                    <a:lnTo>
                      <a:pt x="6" y="163"/>
                    </a:lnTo>
                    <a:lnTo>
                      <a:pt x="3" y="173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5" y="173"/>
                    </a:lnTo>
                    <a:lnTo>
                      <a:pt x="8" y="163"/>
                    </a:lnTo>
                    <a:lnTo>
                      <a:pt x="12" y="151"/>
                    </a:lnTo>
                    <a:lnTo>
                      <a:pt x="15" y="139"/>
                    </a:lnTo>
                    <a:lnTo>
                      <a:pt x="18" y="127"/>
                    </a:lnTo>
                    <a:lnTo>
                      <a:pt x="22" y="114"/>
                    </a:lnTo>
                    <a:lnTo>
                      <a:pt x="24" y="101"/>
                    </a:lnTo>
                    <a:lnTo>
                      <a:pt x="27" y="89"/>
                    </a:lnTo>
                    <a:lnTo>
                      <a:pt x="30" y="76"/>
                    </a:lnTo>
                    <a:lnTo>
                      <a:pt x="32" y="64"/>
                    </a:lnTo>
                    <a:lnTo>
                      <a:pt x="33" y="52"/>
                    </a:lnTo>
                    <a:lnTo>
                      <a:pt x="34" y="40"/>
                    </a:lnTo>
                    <a:lnTo>
                      <a:pt x="36" y="29"/>
                    </a:lnTo>
                    <a:lnTo>
                      <a:pt x="37" y="19"/>
                    </a:lnTo>
                    <a:lnTo>
                      <a:pt x="37" y="9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6" name="Freeform 2884">
                <a:extLst>
                  <a:ext uri="{FF2B5EF4-FFF2-40B4-BE49-F238E27FC236}">
                    <a16:creationId xmlns:a16="http://schemas.microsoft.com/office/drawing/2014/main" id="{ACAE9E37-ACCD-4A65-B53B-1CF368E3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4" cy="7"/>
              </a:xfrm>
              <a:custGeom>
                <a:avLst/>
                <a:gdLst>
                  <a:gd name="T0" fmla="*/ 1 w 42"/>
                  <a:gd name="T1" fmla="*/ 22 h 22"/>
                  <a:gd name="T2" fmla="*/ 2 w 42"/>
                  <a:gd name="T3" fmla="*/ 22 h 22"/>
                  <a:gd name="T4" fmla="*/ 7 w 42"/>
                  <a:gd name="T5" fmla="*/ 20 h 22"/>
                  <a:gd name="T6" fmla="*/ 11 w 42"/>
                  <a:gd name="T7" fmla="*/ 19 h 22"/>
                  <a:gd name="T8" fmla="*/ 17 w 42"/>
                  <a:gd name="T9" fmla="*/ 17 h 22"/>
                  <a:gd name="T10" fmla="*/ 23 w 42"/>
                  <a:gd name="T11" fmla="*/ 13 h 22"/>
                  <a:gd name="T12" fmla="*/ 27 w 42"/>
                  <a:gd name="T13" fmla="*/ 10 h 22"/>
                  <a:gd name="T14" fmla="*/ 32 w 42"/>
                  <a:gd name="T15" fmla="*/ 8 h 22"/>
                  <a:gd name="T16" fmla="*/ 37 w 42"/>
                  <a:gd name="T17" fmla="*/ 4 h 22"/>
                  <a:gd name="T18" fmla="*/ 42 w 42"/>
                  <a:gd name="T19" fmla="*/ 2 h 22"/>
                  <a:gd name="T20" fmla="*/ 39 w 42"/>
                  <a:gd name="T21" fmla="*/ 0 h 22"/>
                  <a:gd name="T22" fmla="*/ 36 w 42"/>
                  <a:gd name="T23" fmla="*/ 3 h 22"/>
                  <a:gd name="T24" fmla="*/ 30 w 42"/>
                  <a:gd name="T25" fmla="*/ 7 h 22"/>
                  <a:gd name="T26" fmla="*/ 26 w 42"/>
                  <a:gd name="T27" fmla="*/ 10 h 22"/>
                  <a:gd name="T28" fmla="*/ 20 w 42"/>
                  <a:gd name="T29" fmla="*/ 12 h 22"/>
                  <a:gd name="T30" fmla="*/ 16 w 42"/>
                  <a:gd name="T31" fmla="*/ 14 h 22"/>
                  <a:gd name="T32" fmla="*/ 10 w 42"/>
                  <a:gd name="T33" fmla="*/ 18 h 22"/>
                  <a:gd name="T34" fmla="*/ 6 w 42"/>
                  <a:gd name="T35" fmla="*/ 19 h 22"/>
                  <a:gd name="T36" fmla="*/ 0 w 42"/>
                  <a:gd name="T37" fmla="*/ 21 h 22"/>
                  <a:gd name="T38" fmla="*/ 1 w 42"/>
                  <a:gd name="T39" fmla="*/ 21 h 22"/>
                  <a:gd name="T40" fmla="*/ 1 w 42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22">
                    <a:moveTo>
                      <a:pt x="1" y="22"/>
                    </a:moveTo>
                    <a:lnTo>
                      <a:pt x="2" y="22"/>
                    </a:lnTo>
                    <a:lnTo>
                      <a:pt x="7" y="20"/>
                    </a:lnTo>
                    <a:lnTo>
                      <a:pt x="11" y="19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6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10" y="18"/>
                    </a:lnTo>
                    <a:lnTo>
                      <a:pt x="6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7" name="Freeform 2885">
                <a:extLst>
                  <a:ext uri="{FF2B5EF4-FFF2-40B4-BE49-F238E27FC236}">
                    <a16:creationId xmlns:a16="http://schemas.microsoft.com/office/drawing/2014/main" id="{FCC59667-2D4A-4E72-87B8-005925773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15" cy="2"/>
              </a:xfrm>
              <a:custGeom>
                <a:avLst/>
                <a:gdLst>
                  <a:gd name="T0" fmla="*/ 1 w 43"/>
                  <a:gd name="T1" fmla="*/ 0 h 6"/>
                  <a:gd name="T2" fmla="*/ 0 w 43"/>
                  <a:gd name="T3" fmla="*/ 2 h 6"/>
                  <a:gd name="T4" fmla="*/ 5 w 43"/>
                  <a:gd name="T5" fmla="*/ 2 h 6"/>
                  <a:gd name="T6" fmla="*/ 11 w 43"/>
                  <a:gd name="T7" fmla="*/ 3 h 6"/>
                  <a:gd name="T8" fmla="*/ 15 w 43"/>
                  <a:gd name="T9" fmla="*/ 3 h 6"/>
                  <a:gd name="T10" fmla="*/ 22 w 43"/>
                  <a:gd name="T11" fmla="*/ 4 h 6"/>
                  <a:gd name="T12" fmla="*/ 26 w 43"/>
                  <a:gd name="T13" fmla="*/ 4 h 6"/>
                  <a:gd name="T14" fmla="*/ 33 w 43"/>
                  <a:gd name="T15" fmla="*/ 5 h 6"/>
                  <a:gd name="T16" fmla="*/ 38 w 43"/>
                  <a:gd name="T17" fmla="*/ 6 h 6"/>
                  <a:gd name="T18" fmla="*/ 43 w 43"/>
                  <a:gd name="T19" fmla="*/ 6 h 6"/>
                  <a:gd name="T20" fmla="*/ 43 w 43"/>
                  <a:gd name="T21" fmla="*/ 5 h 6"/>
                  <a:gd name="T22" fmla="*/ 38 w 43"/>
                  <a:gd name="T23" fmla="*/ 4 h 6"/>
                  <a:gd name="T24" fmla="*/ 33 w 43"/>
                  <a:gd name="T25" fmla="*/ 4 h 6"/>
                  <a:gd name="T26" fmla="*/ 26 w 43"/>
                  <a:gd name="T27" fmla="*/ 3 h 6"/>
                  <a:gd name="T28" fmla="*/ 22 w 43"/>
                  <a:gd name="T29" fmla="*/ 3 h 6"/>
                  <a:gd name="T30" fmla="*/ 15 w 43"/>
                  <a:gd name="T31" fmla="*/ 2 h 6"/>
                  <a:gd name="T32" fmla="*/ 11 w 43"/>
                  <a:gd name="T33" fmla="*/ 2 h 6"/>
                  <a:gd name="T34" fmla="*/ 5 w 43"/>
                  <a:gd name="T35" fmla="*/ 1 h 6"/>
                  <a:gd name="T36" fmla="*/ 0 w 43"/>
                  <a:gd name="T37" fmla="*/ 0 h 6"/>
                  <a:gd name="T38" fmla="*/ 0 w 43"/>
                  <a:gd name="T39" fmla="*/ 2 h 6"/>
                  <a:gd name="T40" fmla="*/ 1 w 4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">
                    <a:moveTo>
                      <a:pt x="1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33" y="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8" name="Freeform 2886">
                <a:extLst>
                  <a:ext uri="{FF2B5EF4-FFF2-40B4-BE49-F238E27FC236}">
                    <a16:creationId xmlns:a16="http://schemas.microsoft.com/office/drawing/2014/main" id="{0B9301F5-060A-419A-B91C-4417F90ED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67" cy="119"/>
              </a:xfrm>
              <a:custGeom>
                <a:avLst/>
                <a:gdLst>
                  <a:gd name="T0" fmla="*/ 34 w 201"/>
                  <a:gd name="T1" fmla="*/ 10 h 358"/>
                  <a:gd name="T2" fmla="*/ 28 w 201"/>
                  <a:gd name="T3" fmla="*/ 30 h 358"/>
                  <a:gd name="T4" fmla="*/ 23 w 201"/>
                  <a:gd name="T5" fmla="*/ 50 h 358"/>
                  <a:gd name="T6" fmla="*/ 18 w 201"/>
                  <a:gd name="T7" fmla="*/ 70 h 358"/>
                  <a:gd name="T8" fmla="*/ 12 w 201"/>
                  <a:gd name="T9" fmla="*/ 91 h 358"/>
                  <a:gd name="T10" fmla="*/ 9 w 201"/>
                  <a:gd name="T11" fmla="*/ 111 h 358"/>
                  <a:gd name="T12" fmla="*/ 5 w 201"/>
                  <a:gd name="T13" fmla="*/ 132 h 358"/>
                  <a:gd name="T14" fmla="*/ 1 w 201"/>
                  <a:gd name="T15" fmla="*/ 151 h 358"/>
                  <a:gd name="T16" fmla="*/ 3 w 201"/>
                  <a:gd name="T17" fmla="*/ 174 h 358"/>
                  <a:gd name="T18" fmla="*/ 11 w 201"/>
                  <a:gd name="T19" fmla="*/ 197 h 358"/>
                  <a:gd name="T20" fmla="*/ 19 w 201"/>
                  <a:gd name="T21" fmla="*/ 222 h 358"/>
                  <a:gd name="T22" fmla="*/ 28 w 201"/>
                  <a:gd name="T23" fmla="*/ 246 h 358"/>
                  <a:gd name="T24" fmla="*/ 35 w 201"/>
                  <a:gd name="T25" fmla="*/ 271 h 358"/>
                  <a:gd name="T26" fmla="*/ 43 w 201"/>
                  <a:gd name="T27" fmla="*/ 297 h 358"/>
                  <a:gd name="T28" fmla="*/ 52 w 201"/>
                  <a:gd name="T29" fmla="*/ 322 h 358"/>
                  <a:gd name="T30" fmla="*/ 60 w 201"/>
                  <a:gd name="T31" fmla="*/ 345 h 358"/>
                  <a:gd name="T32" fmla="*/ 72 w 201"/>
                  <a:gd name="T33" fmla="*/ 355 h 358"/>
                  <a:gd name="T34" fmla="*/ 88 w 201"/>
                  <a:gd name="T35" fmla="*/ 349 h 358"/>
                  <a:gd name="T36" fmla="*/ 105 w 201"/>
                  <a:gd name="T37" fmla="*/ 343 h 358"/>
                  <a:gd name="T38" fmla="*/ 122 w 201"/>
                  <a:gd name="T39" fmla="*/ 337 h 358"/>
                  <a:gd name="T40" fmla="*/ 140 w 201"/>
                  <a:gd name="T41" fmla="*/ 331 h 358"/>
                  <a:gd name="T42" fmla="*/ 158 w 201"/>
                  <a:gd name="T43" fmla="*/ 325 h 358"/>
                  <a:gd name="T44" fmla="*/ 175 w 201"/>
                  <a:gd name="T45" fmla="*/ 319 h 358"/>
                  <a:gd name="T46" fmla="*/ 192 w 201"/>
                  <a:gd name="T47" fmla="*/ 314 h 358"/>
                  <a:gd name="T48" fmla="*/ 182 w 201"/>
                  <a:gd name="T49" fmla="*/ 305 h 358"/>
                  <a:gd name="T50" fmla="*/ 149 w 201"/>
                  <a:gd name="T51" fmla="*/ 282 h 358"/>
                  <a:gd name="T52" fmla="*/ 121 w 201"/>
                  <a:gd name="T53" fmla="*/ 250 h 358"/>
                  <a:gd name="T54" fmla="*/ 99 w 201"/>
                  <a:gd name="T55" fmla="*/ 209 h 358"/>
                  <a:gd name="T56" fmla="*/ 81 w 201"/>
                  <a:gd name="T57" fmla="*/ 162 h 358"/>
                  <a:gd name="T58" fmla="*/ 65 w 201"/>
                  <a:gd name="T59" fmla="*/ 114 h 358"/>
                  <a:gd name="T60" fmla="*/ 53 w 201"/>
                  <a:gd name="T61" fmla="*/ 67 h 358"/>
                  <a:gd name="T62" fmla="*/ 43 w 201"/>
                  <a:gd name="T63" fmla="*/ 2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1" h="358">
                    <a:moveTo>
                      <a:pt x="37" y="0"/>
                    </a:moveTo>
                    <a:lnTo>
                      <a:pt x="34" y="10"/>
                    </a:lnTo>
                    <a:lnTo>
                      <a:pt x="31" y="20"/>
                    </a:lnTo>
                    <a:lnTo>
                      <a:pt x="28" y="30"/>
                    </a:lnTo>
                    <a:lnTo>
                      <a:pt x="26" y="40"/>
                    </a:lnTo>
                    <a:lnTo>
                      <a:pt x="23" y="50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3" y="174"/>
                    </a:lnTo>
                    <a:lnTo>
                      <a:pt x="8" y="185"/>
                    </a:lnTo>
                    <a:lnTo>
                      <a:pt x="11" y="197"/>
                    </a:lnTo>
                    <a:lnTo>
                      <a:pt x="16" y="209"/>
                    </a:lnTo>
                    <a:lnTo>
                      <a:pt x="19" y="222"/>
                    </a:lnTo>
                    <a:lnTo>
                      <a:pt x="24" y="234"/>
                    </a:lnTo>
                    <a:lnTo>
                      <a:pt x="28" y="246"/>
                    </a:lnTo>
                    <a:lnTo>
                      <a:pt x="31" y="260"/>
                    </a:lnTo>
                    <a:lnTo>
                      <a:pt x="35" y="271"/>
                    </a:lnTo>
                    <a:lnTo>
                      <a:pt x="39" y="285"/>
                    </a:lnTo>
                    <a:lnTo>
                      <a:pt x="43" y="297"/>
                    </a:lnTo>
                    <a:lnTo>
                      <a:pt x="47" y="309"/>
                    </a:lnTo>
                    <a:lnTo>
                      <a:pt x="52" y="322"/>
                    </a:lnTo>
                    <a:lnTo>
                      <a:pt x="55" y="334"/>
                    </a:lnTo>
                    <a:lnTo>
                      <a:pt x="60" y="345"/>
                    </a:lnTo>
                    <a:lnTo>
                      <a:pt x="63" y="358"/>
                    </a:lnTo>
                    <a:lnTo>
                      <a:pt x="72" y="355"/>
                    </a:lnTo>
                    <a:lnTo>
                      <a:pt x="80" y="352"/>
                    </a:lnTo>
                    <a:lnTo>
                      <a:pt x="88" y="349"/>
                    </a:lnTo>
                    <a:lnTo>
                      <a:pt x="97" y="346"/>
                    </a:lnTo>
                    <a:lnTo>
                      <a:pt x="105" y="343"/>
                    </a:lnTo>
                    <a:lnTo>
                      <a:pt x="113" y="341"/>
                    </a:lnTo>
                    <a:lnTo>
                      <a:pt x="122" y="337"/>
                    </a:lnTo>
                    <a:lnTo>
                      <a:pt x="131" y="335"/>
                    </a:lnTo>
                    <a:lnTo>
                      <a:pt x="140" y="331"/>
                    </a:lnTo>
                    <a:lnTo>
                      <a:pt x="150" y="328"/>
                    </a:lnTo>
                    <a:lnTo>
                      <a:pt x="158" y="325"/>
                    </a:lnTo>
                    <a:lnTo>
                      <a:pt x="167" y="323"/>
                    </a:lnTo>
                    <a:lnTo>
                      <a:pt x="175" y="319"/>
                    </a:lnTo>
                    <a:lnTo>
                      <a:pt x="183" y="317"/>
                    </a:lnTo>
                    <a:lnTo>
                      <a:pt x="192" y="314"/>
                    </a:lnTo>
                    <a:lnTo>
                      <a:pt x="201" y="312"/>
                    </a:lnTo>
                    <a:lnTo>
                      <a:pt x="182" y="305"/>
                    </a:lnTo>
                    <a:lnTo>
                      <a:pt x="164" y="296"/>
                    </a:lnTo>
                    <a:lnTo>
                      <a:pt x="149" y="282"/>
                    </a:lnTo>
                    <a:lnTo>
                      <a:pt x="135" y="267"/>
                    </a:lnTo>
                    <a:lnTo>
                      <a:pt x="121" y="250"/>
                    </a:lnTo>
                    <a:lnTo>
                      <a:pt x="109" y="231"/>
                    </a:lnTo>
                    <a:lnTo>
                      <a:pt x="99" y="209"/>
                    </a:lnTo>
                    <a:lnTo>
                      <a:pt x="89" y="186"/>
                    </a:lnTo>
                    <a:lnTo>
                      <a:pt x="81" y="162"/>
                    </a:lnTo>
                    <a:lnTo>
                      <a:pt x="72" y="139"/>
                    </a:lnTo>
                    <a:lnTo>
                      <a:pt x="65" y="114"/>
                    </a:lnTo>
                    <a:lnTo>
                      <a:pt x="58" y="89"/>
                    </a:lnTo>
                    <a:lnTo>
                      <a:pt x="53" y="67"/>
                    </a:lnTo>
                    <a:lnTo>
                      <a:pt x="47" y="42"/>
                    </a:lnTo>
                    <a:lnTo>
                      <a:pt x="43" y="2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9" name="Freeform 2887">
                <a:extLst>
                  <a:ext uri="{FF2B5EF4-FFF2-40B4-BE49-F238E27FC236}">
                    <a16:creationId xmlns:a16="http://schemas.microsoft.com/office/drawing/2014/main" id="{3EB20861-2144-442C-8900-C353B9B08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13" cy="53"/>
              </a:xfrm>
              <a:custGeom>
                <a:avLst/>
                <a:gdLst>
                  <a:gd name="T0" fmla="*/ 1 w 38"/>
                  <a:gd name="T1" fmla="*/ 161 h 161"/>
                  <a:gd name="T2" fmla="*/ 2 w 38"/>
                  <a:gd name="T3" fmla="*/ 151 h 161"/>
                  <a:gd name="T4" fmla="*/ 4 w 38"/>
                  <a:gd name="T5" fmla="*/ 141 h 161"/>
                  <a:gd name="T6" fmla="*/ 7 w 38"/>
                  <a:gd name="T7" fmla="*/ 132 h 161"/>
                  <a:gd name="T8" fmla="*/ 8 w 38"/>
                  <a:gd name="T9" fmla="*/ 122 h 161"/>
                  <a:gd name="T10" fmla="*/ 10 w 38"/>
                  <a:gd name="T11" fmla="*/ 111 h 161"/>
                  <a:gd name="T12" fmla="*/ 13 w 38"/>
                  <a:gd name="T13" fmla="*/ 101 h 161"/>
                  <a:gd name="T14" fmla="*/ 14 w 38"/>
                  <a:gd name="T15" fmla="*/ 90 h 161"/>
                  <a:gd name="T16" fmla="*/ 17 w 38"/>
                  <a:gd name="T17" fmla="*/ 80 h 161"/>
                  <a:gd name="T18" fmla="*/ 19 w 38"/>
                  <a:gd name="T19" fmla="*/ 70 h 161"/>
                  <a:gd name="T20" fmla="*/ 22 w 38"/>
                  <a:gd name="T21" fmla="*/ 60 h 161"/>
                  <a:gd name="T22" fmla="*/ 24 w 38"/>
                  <a:gd name="T23" fmla="*/ 51 h 161"/>
                  <a:gd name="T24" fmla="*/ 27 w 38"/>
                  <a:gd name="T25" fmla="*/ 40 h 161"/>
                  <a:gd name="T26" fmla="*/ 29 w 38"/>
                  <a:gd name="T27" fmla="*/ 30 h 161"/>
                  <a:gd name="T28" fmla="*/ 33 w 38"/>
                  <a:gd name="T29" fmla="*/ 20 h 161"/>
                  <a:gd name="T30" fmla="*/ 35 w 38"/>
                  <a:gd name="T31" fmla="*/ 10 h 161"/>
                  <a:gd name="T32" fmla="*/ 38 w 38"/>
                  <a:gd name="T33" fmla="*/ 0 h 161"/>
                  <a:gd name="T34" fmla="*/ 37 w 38"/>
                  <a:gd name="T35" fmla="*/ 0 h 161"/>
                  <a:gd name="T36" fmla="*/ 34 w 38"/>
                  <a:gd name="T37" fmla="*/ 10 h 161"/>
                  <a:gd name="T38" fmla="*/ 32 w 38"/>
                  <a:gd name="T39" fmla="*/ 20 h 161"/>
                  <a:gd name="T40" fmla="*/ 28 w 38"/>
                  <a:gd name="T41" fmla="*/ 30 h 161"/>
                  <a:gd name="T42" fmla="*/ 25 w 38"/>
                  <a:gd name="T43" fmla="*/ 40 h 161"/>
                  <a:gd name="T44" fmla="*/ 23 w 38"/>
                  <a:gd name="T45" fmla="*/ 51 h 161"/>
                  <a:gd name="T46" fmla="*/ 20 w 38"/>
                  <a:gd name="T47" fmla="*/ 60 h 161"/>
                  <a:gd name="T48" fmla="*/ 18 w 38"/>
                  <a:gd name="T49" fmla="*/ 70 h 161"/>
                  <a:gd name="T50" fmla="*/ 16 w 38"/>
                  <a:gd name="T51" fmla="*/ 80 h 161"/>
                  <a:gd name="T52" fmla="*/ 13 w 38"/>
                  <a:gd name="T53" fmla="*/ 90 h 161"/>
                  <a:gd name="T54" fmla="*/ 11 w 38"/>
                  <a:gd name="T55" fmla="*/ 101 h 161"/>
                  <a:gd name="T56" fmla="*/ 9 w 38"/>
                  <a:gd name="T57" fmla="*/ 111 h 161"/>
                  <a:gd name="T58" fmla="*/ 7 w 38"/>
                  <a:gd name="T59" fmla="*/ 122 h 161"/>
                  <a:gd name="T60" fmla="*/ 5 w 38"/>
                  <a:gd name="T61" fmla="*/ 132 h 161"/>
                  <a:gd name="T62" fmla="*/ 2 w 38"/>
                  <a:gd name="T63" fmla="*/ 141 h 161"/>
                  <a:gd name="T64" fmla="*/ 1 w 38"/>
                  <a:gd name="T65" fmla="*/ 151 h 161"/>
                  <a:gd name="T66" fmla="*/ 0 w 38"/>
                  <a:gd name="T67" fmla="*/ 161 h 161"/>
                  <a:gd name="T68" fmla="*/ 1 w 38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61">
                    <a:moveTo>
                      <a:pt x="1" y="161"/>
                    </a:moveTo>
                    <a:lnTo>
                      <a:pt x="2" y="151"/>
                    </a:lnTo>
                    <a:lnTo>
                      <a:pt x="4" y="141"/>
                    </a:lnTo>
                    <a:lnTo>
                      <a:pt x="7" y="132"/>
                    </a:lnTo>
                    <a:lnTo>
                      <a:pt x="8" y="122"/>
                    </a:lnTo>
                    <a:lnTo>
                      <a:pt x="10" y="111"/>
                    </a:lnTo>
                    <a:lnTo>
                      <a:pt x="13" y="101"/>
                    </a:lnTo>
                    <a:lnTo>
                      <a:pt x="14" y="90"/>
                    </a:lnTo>
                    <a:lnTo>
                      <a:pt x="17" y="80"/>
                    </a:lnTo>
                    <a:lnTo>
                      <a:pt x="19" y="70"/>
                    </a:lnTo>
                    <a:lnTo>
                      <a:pt x="22" y="60"/>
                    </a:lnTo>
                    <a:lnTo>
                      <a:pt x="24" y="51"/>
                    </a:lnTo>
                    <a:lnTo>
                      <a:pt x="27" y="40"/>
                    </a:lnTo>
                    <a:lnTo>
                      <a:pt x="29" y="30"/>
                    </a:lnTo>
                    <a:lnTo>
                      <a:pt x="33" y="20"/>
                    </a:lnTo>
                    <a:lnTo>
                      <a:pt x="35" y="1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0"/>
                    </a:lnTo>
                    <a:lnTo>
                      <a:pt x="32" y="20"/>
                    </a:lnTo>
                    <a:lnTo>
                      <a:pt x="28" y="30"/>
                    </a:lnTo>
                    <a:lnTo>
                      <a:pt x="25" y="40"/>
                    </a:lnTo>
                    <a:lnTo>
                      <a:pt x="23" y="51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3" y="90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1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280" name="Group 2888">
              <a:extLst>
                <a:ext uri="{FF2B5EF4-FFF2-40B4-BE49-F238E27FC236}">
                  <a16:creationId xmlns:a16="http://schemas.microsoft.com/office/drawing/2014/main" id="{1A5FEAF8-0C10-4208-8C94-66BDDE308D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" y="1912"/>
              <a:ext cx="745" cy="1940"/>
              <a:chOff x="514" y="1912"/>
              <a:chExt cx="745" cy="1940"/>
            </a:xfrm>
          </p:grpSpPr>
          <p:sp>
            <p:nvSpPr>
              <p:cNvPr id="446281" name="Freeform 2889">
                <a:extLst>
                  <a:ext uri="{FF2B5EF4-FFF2-40B4-BE49-F238E27FC236}">
                    <a16:creationId xmlns:a16="http://schemas.microsoft.com/office/drawing/2014/main" id="{CB15573D-D72E-400F-88DF-5B1BF25F5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66"/>
                <a:ext cx="21" cy="65"/>
              </a:xfrm>
              <a:custGeom>
                <a:avLst/>
                <a:gdLst>
                  <a:gd name="T0" fmla="*/ 63 w 65"/>
                  <a:gd name="T1" fmla="*/ 195 h 197"/>
                  <a:gd name="T2" fmla="*/ 65 w 65"/>
                  <a:gd name="T3" fmla="*/ 195 h 197"/>
                  <a:gd name="T4" fmla="*/ 61 w 65"/>
                  <a:gd name="T5" fmla="*/ 184 h 197"/>
                  <a:gd name="T6" fmla="*/ 56 w 65"/>
                  <a:gd name="T7" fmla="*/ 173 h 197"/>
                  <a:gd name="T8" fmla="*/ 53 w 65"/>
                  <a:gd name="T9" fmla="*/ 161 h 197"/>
                  <a:gd name="T10" fmla="*/ 48 w 65"/>
                  <a:gd name="T11" fmla="*/ 148 h 197"/>
                  <a:gd name="T12" fmla="*/ 45 w 65"/>
                  <a:gd name="T13" fmla="*/ 136 h 197"/>
                  <a:gd name="T14" fmla="*/ 40 w 65"/>
                  <a:gd name="T15" fmla="*/ 124 h 197"/>
                  <a:gd name="T16" fmla="*/ 37 w 65"/>
                  <a:gd name="T17" fmla="*/ 110 h 197"/>
                  <a:gd name="T18" fmla="*/ 34 w 65"/>
                  <a:gd name="T19" fmla="*/ 99 h 197"/>
                  <a:gd name="T20" fmla="*/ 29 w 65"/>
                  <a:gd name="T21" fmla="*/ 85 h 197"/>
                  <a:gd name="T22" fmla="*/ 26 w 65"/>
                  <a:gd name="T23" fmla="*/ 73 h 197"/>
                  <a:gd name="T24" fmla="*/ 21 w 65"/>
                  <a:gd name="T25" fmla="*/ 61 h 197"/>
                  <a:gd name="T26" fmla="*/ 17 w 65"/>
                  <a:gd name="T27" fmla="*/ 48 h 197"/>
                  <a:gd name="T28" fmla="*/ 14 w 65"/>
                  <a:gd name="T29" fmla="*/ 36 h 197"/>
                  <a:gd name="T30" fmla="*/ 10 w 65"/>
                  <a:gd name="T31" fmla="*/ 24 h 197"/>
                  <a:gd name="T32" fmla="*/ 6 w 65"/>
                  <a:gd name="T33" fmla="*/ 13 h 197"/>
                  <a:gd name="T34" fmla="*/ 2 w 65"/>
                  <a:gd name="T35" fmla="*/ 0 h 197"/>
                  <a:gd name="T36" fmla="*/ 0 w 65"/>
                  <a:gd name="T37" fmla="*/ 0 h 197"/>
                  <a:gd name="T38" fmla="*/ 3 w 65"/>
                  <a:gd name="T39" fmla="*/ 13 h 197"/>
                  <a:gd name="T40" fmla="*/ 9 w 65"/>
                  <a:gd name="T41" fmla="*/ 24 h 197"/>
                  <a:gd name="T42" fmla="*/ 12 w 65"/>
                  <a:gd name="T43" fmla="*/ 36 h 197"/>
                  <a:gd name="T44" fmla="*/ 16 w 65"/>
                  <a:gd name="T45" fmla="*/ 48 h 197"/>
                  <a:gd name="T46" fmla="*/ 20 w 65"/>
                  <a:gd name="T47" fmla="*/ 61 h 197"/>
                  <a:gd name="T48" fmla="*/ 24 w 65"/>
                  <a:gd name="T49" fmla="*/ 73 h 197"/>
                  <a:gd name="T50" fmla="*/ 28 w 65"/>
                  <a:gd name="T51" fmla="*/ 85 h 197"/>
                  <a:gd name="T52" fmla="*/ 31 w 65"/>
                  <a:gd name="T53" fmla="*/ 99 h 197"/>
                  <a:gd name="T54" fmla="*/ 35 w 65"/>
                  <a:gd name="T55" fmla="*/ 110 h 197"/>
                  <a:gd name="T56" fmla="*/ 39 w 65"/>
                  <a:gd name="T57" fmla="*/ 124 h 197"/>
                  <a:gd name="T58" fmla="*/ 44 w 65"/>
                  <a:gd name="T59" fmla="*/ 136 h 197"/>
                  <a:gd name="T60" fmla="*/ 47 w 65"/>
                  <a:gd name="T61" fmla="*/ 148 h 197"/>
                  <a:gd name="T62" fmla="*/ 52 w 65"/>
                  <a:gd name="T63" fmla="*/ 161 h 197"/>
                  <a:gd name="T64" fmla="*/ 55 w 65"/>
                  <a:gd name="T65" fmla="*/ 173 h 197"/>
                  <a:gd name="T66" fmla="*/ 60 w 65"/>
                  <a:gd name="T67" fmla="*/ 184 h 197"/>
                  <a:gd name="T68" fmla="*/ 63 w 65"/>
                  <a:gd name="T69" fmla="*/ 195 h 197"/>
                  <a:gd name="T70" fmla="*/ 65 w 65"/>
                  <a:gd name="T71" fmla="*/ 197 h 197"/>
                  <a:gd name="T72" fmla="*/ 63 w 65"/>
                  <a:gd name="T73" fmla="*/ 1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197">
                    <a:moveTo>
                      <a:pt x="63" y="195"/>
                    </a:moveTo>
                    <a:lnTo>
                      <a:pt x="65" y="195"/>
                    </a:lnTo>
                    <a:lnTo>
                      <a:pt x="61" y="184"/>
                    </a:lnTo>
                    <a:lnTo>
                      <a:pt x="56" y="173"/>
                    </a:lnTo>
                    <a:lnTo>
                      <a:pt x="53" y="161"/>
                    </a:lnTo>
                    <a:lnTo>
                      <a:pt x="48" y="148"/>
                    </a:lnTo>
                    <a:lnTo>
                      <a:pt x="45" y="136"/>
                    </a:lnTo>
                    <a:lnTo>
                      <a:pt x="40" y="124"/>
                    </a:lnTo>
                    <a:lnTo>
                      <a:pt x="37" y="110"/>
                    </a:lnTo>
                    <a:lnTo>
                      <a:pt x="34" y="99"/>
                    </a:lnTo>
                    <a:lnTo>
                      <a:pt x="29" y="85"/>
                    </a:lnTo>
                    <a:lnTo>
                      <a:pt x="26" y="73"/>
                    </a:lnTo>
                    <a:lnTo>
                      <a:pt x="21" y="61"/>
                    </a:lnTo>
                    <a:lnTo>
                      <a:pt x="17" y="48"/>
                    </a:lnTo>
                    <a:lnTo>
                      <a:pt x="14" y="36"/>
                    </a:lnTo>
                    <a:lnTo>
                      <a:pt x="10" y="24"/>
                    </a:lnTo>
                    <a:lnTo>
                      <a:pt x="6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4"/>
                    </a:lnTo>
                    <a:lnTo>
                      <a:pt x="12" y="36"/>
                    </a:lnTo>
                    <a:lnTo>
                      <a:pt x="16" y="48"/>
                    </a:lnTo>
                    <a:lnTo>
                      <a:pt x="20" y="61"/>
                    </a:lnTo>
                    <a:lnTo>
                      <a:pt x="24" y="73"/>
                    </a:lnTo>
                    <a:lnTo>
                      <a:pt x="28" y="85"/>
                    </a:lnTo>
                    <a:lnTo>
                      <a:pt x="31" y="99"/>
                    </a:lnTo>
                    <a:lnTo>
                      <a:pt x="35" y="110"/>
                    </a:lnTo>
                    <a:lnTo>
                      <a:pt x="39" y="124"/>
                    </a:lnTo>
                    <a:lnTo>
                      <a:pt x="44" y="136"/>
                    </a:lnTo>
                    <a:lnTo>
                      <a:pt x="47" y="148"/>
                    </a:lnTo>
                    <a:lnTo>
                      <a:pt x="52" y="161"/>
                    </a:lnTo>
                    <a:lnTo>
                      <a:pt x="55" y="173"/>
                    </a:lnTo>
                    <a:lnTo>
                      <a:pt x="60" y="184"/>
                    </a:lnTo>
                    <a:lnTo>
                      <a:pt x="63" y="195"/>
                    </a:lnTo>
                    <a:lnTo>
                      <a:pt x="65" y="197"/>
                    </a:lnTo>
                    <a:lnTo>
                      <a:pt x="6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2" name="Freeform 2890">
                <a:extLst>
                  <a:ext uri="{FF2B5EF4-FFF2-40B4-BE49-F238E27FC236}">
                    <a16:creationId xmlns:a16="http://schemas.microsoft.com/office/drawing/2014/main" id="{0DC762D9-85EC-478B-B909-878CD1F6A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016"/>
                <a:ext cx="46" cy="15"/>
              </a:xfrm>
              <a:custGeom>
                <a:avLst/>
                <a:gdLst>
                  <a:gd name="T0" fmla="*/ 138 w 138"/>
                  <a:gd name="T1" fmla="*/ 1 h 46"/>
                  <a:gd name="T2" fmla="*/ 137 w 138"/>
                  <a:gd name="T3" fmla="*/ 0 h 46"/>
                  <a:gd name="T4" fmla="*/ 128 w 138"/>
                  <a:gd name="T5" fmla="*/ 2 h 46"/>
                  <a:gd name="T6" fmla="*/ 119 w 138"/>
                  <a:gd name="T7" fmla="*/ 5 h 46"/>
                  <a:gd name="T8" fmla="*/ 112 w 138"/>
                  <a:gd name="T9" fmla="*/ 7 h 46"/>
                  <a:gd name="T10" fmla="*/ 104 w 138"/>
                  <a:gd name="T11" fmla="*/ 10 h 46"/>
                  <a:gd name="T12" fmla="*/ 94 w 138"/>
                  <a:gd name="T13" fmla="*/ 13 h 46"/>
                  <a:gd name="T14" fmla="*/ 86 w 138"/>
                  <a:gd name="T15" fmla="*/ 15 h 46"/>
                  <a:gd name="T16" fmla="*/ 76 w 138"/>
                  <a:gd name="T17" fmla="*/ 19 h 46"/>
                  <a:gd name="T18" fmla="*/ 68 w 138"/>
                  <a:gd name="T19" fmla="*/ 22 h 46"/>
                  <a:gd name="T20" fmla="*/ 59 w 138"/>
                  <a:gd name="T21" fmla="*/ 25 h 46"/>
                  <a:gd name="T22" fmla="*/ 50 w 138"/>
                  <a:gd name="T23" fmla="*/ 28 h 46"/>
                  <a:gd name="T24" fmla="*/ 44 w 138"/>
                  <a:gd name="T25" fmla="*/ 31 h 46"/>
                  <a:gd name="T26" fmla="*/ 34 w 138"/>
                  <a:gd name="T27" fmla="*/ 33 h 46"/>
                  <a:gd name="T28" fmla="*/ 25 w 138"/>
                  <a:gd name="T29" fmla="*/ 37 h 46"/>
                  <a:gd name="T30" fmla="*/ 16 w 138"/>
                  <a:gd name="T31" fmla="*/ 40 h 46"/>
                  <a:gd name="T32" fmla="*/ 9 w 138"/>
                  <a:gd name="T33" fmla="*/ 42 h 46"/>
                  <a:gd name="T34" fmla="*/ 0 w 138"/>
                  <a:gd name="T35" fmla="*/ 44 h 46"/>
                  <a:gd name="T36" fmla="*/ 1 w 138"/>
                  <a:gd name="T37" fmla="*/ 46 h 46"/>
                  <a:gd name="T38" fmla="*/ 10 w 138"/>
                  <a:gd name="T39" fmla="*/ 43 h 46"/>
                  <a:gd name="T40" fmla="*/ 18 w 138"/>
                  <a:gd name="T41" fmla="*/ 41 h 46"/>
                  <a:gd name="T42" fmla="*/ 26 w 138"/>
                  <a:gd name="T43" fmla="*/ 38 h 46"/>
                  <a:gd name="T44" fmla="*/ 35 w 138"/>
                  <a:gd name="T45" fmla="*/ 35 h 46"/>
                  <a:gd name="T46" fmla="*/ 44 w 138"/>
                  <a:gd name="T47" fmla="*/ 32 h 46"/>
                  <a:gd name="T48" fmla="*/ 53 w 138"/>
                  <a:gd name="T49" fmla="*/ 29 h 46"/>
                  <a:gd name="T50" fmla="*/ 61 w 138"/>
                  <a:gd name="T51" fmla="*/ 25 h 46"/>
                  <a:gd name="T52" fmla="*/ 70 w 138"/>
                  <a:gd name="T53" fmla="*/ 23 h 46"/>
                  <a:gd name="T54" fmla="*/ 78 w 138"/>
                  <a:gd name="T55" fmla="*/ 20 h 46"/>
                  <a:gd name="T56" fmla="*/ 87 w 138"/>
                  <a:gd name="T57" fmla="*/ 17 h 46"/>
                  <a:gd name="T58" fmla="*/ 96 w 138"/>
                  <a:gd name="T59" fmla="*/ 14 h 46"/>
                  <a:gd name="T60" fmla="*/ 104 w 138"/>
                  <a:gd name="T61" fmla="*/ 12 h 46"/>
                  <a:gd name="T62" fmla="*/ 113 w 138"/>
                  <a:gd name="T63" fmla="*/ 8 h 46"/>
                  <a:gd name="T64" fmla="*/ 121 w 138"/>
                  <a:gd name="T65" fmla="*/ 6 h 46"/>
                  <a:gd name="T66" fmla="*/ 130 w 138"/>
                  <a:gd name="T67" fmla="*/ 3 h 46"/>
                  <a:gd name="T68" fmla="*/ 138 w 138"/>
                  <a:gd name="T69" fmla="*/ 1 h 46"/>
                  <a:gd name="T70" fmla="*/ 138 w 138"/>
                  <a:gd name="T71" fmla="*/ 0 h 46"/>
                  <a:gd name="T72" fmla="*/ 138 w 138"/>
                  <a:gd name="T73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38" y="1"/>
                    </a:moveTo>
                    <a:lnTo>
                      <a:pt x="137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7"/>
                    </a:lnTo>
                    <a:lnTo>
                      <a:pt x="104" y="10"/>
                    </a:lnTo>
                    <a:lnTo>
                      <a:pt x="94" y="13"/>
                    </a:lnTo>
                    <a:lnTo>
                      <a:pt x="86" y="15"/>
                    </a:lnTo>
                    <a:lnTo>
                      <a:pt x="76" y="19"/>
                    </a:lnTo>
                    <a:lnTo>
                      <a:pt x="68" y="22"/>
                    </a:lnTo>
                    <a:lnTo>
                      <a:pt x="59" y="25"/>
                    </a:lnTo>
                    <a:lnTo>
                      <a:pt x="50" y="28"/>
                    </a:lnTo>
                    <a:lnTo>
                      <a:pt x="44" y="31"/>
                    </a:lnTo>
                    <a:lnTo>
                      <a:pt x="34" y="33"/>
                    </a:lnTo>
                    <a:lnTo>
                      <a:pt x="25" y="37"/>
                    </a:lnTo>
                    <a:lnTo>
                      <a:pt x="16" y="40"/>
                    </a:lnTo>
                    <a:lnTo>
                      <a:pt x="9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0" y="43"/>
                    </a:lnTo>
                    <a:lnTo>
                      <a:pt x="18" y="41"/>
                    </a:lnTo>
                    <a:lnTo>
                      <a:pt x="26" y="38"/>
                    </a:lnTo>
                    <a:lnTo>
                      <a:pt x="35" y="35"/>
                    </a:lnTo>
                    <a:lnTo>
                      <a:pt x="44" y="32"/>
                    </a:lnTo>
                    <a:lnTo>
                      <a:pt x="53" y="29"/>
                    </a:lnTo>
                    <a:lnTo>
                      <a:pt x="61" y="25"/>
                    </a:lnTo>
                    <a:lnTo>
                      <a:pt x="70" y="23"/>
                    </a:lnTo>
                    <a:lnTo>
                      <a:pt x="78" y="20"/>
                    </a:lnTo>
                    <a:lnTo>
                      <a:pt x="87" y="17"/>
                    </a:lnTo>
                    <a:lnTo>
                      <a:pt x="96" y="14"/>
                    </a:lnTo>
                    <a:lnTo>
                      <a:pt x="104" y="12"/>
                    </a:lnTo>
                    <a:lnTo>
                      <a:pt x="113" y="8"/>
                    </a:lnTo>
                    <a:lnTo>
                      <a:pt x="121" y="6"/>
                    </a:lnTo>
                    <a:lnTo>
                      <a:pt x="130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3" name="Freeform 2891">
                <a:extLst>
                  <a:ext uri="{FF2B5EF4-FFF2-40B4-BE49-F238E27FC236}">
                    <a16:creationId xmlns:a16="http://schemas.microsoft.com/office/drawing/2014/main" id="{C770E582-3811-4C5F-88DD-8F01E7C9A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12"/>
                <a:ext cx="55" cy="104"/>
              </a:xfrm>
              <a:custGeom>
                <a:avLst/>
                <a:gdLst>
                  <a:gd name="T0" fmla="*/ 1 w 164"/>
                  <a:gd name="T1" fmla="*/ 0 h 313"/>
                  <a:gd name="T2" fmla="*/ 0 w 164"/>
                  <a:gd name="T3" fmla="*/ 0 h 313"/>
                  <a:gd name="T4" fmla="*/ 5 w 164"/>
                  <a:gd name="T5" fmla="*/ 21 h 313"/>
                  <a:gd name="T6" fmla="*/ 10 w 164"/>
                  <a:gd name="T7" fmla="*/ 42 h 313"/>
                  <a:gd name="T8" fmla="*/ 16 w 164"/>
                  <a:gd name="T9" fmla="*/ 67 h 313"/>
                  <a:gd name="T10" fmla="*/ 21 w 164"/>
                  <a:gd name="T11" fmla="*/ 89 h 313"/>
                  <a:gd name="T12" fmla="*/ 28 w 164"/>
                  <a:gd name="T13" fmla="*/ 114 h 313"/>
                  <a:gd name="T14" fmla="*/ 35 w 164"/>
                  <a:gd name="T15" fmla="*/ 139 h 313"/>
                  <a:gd name="T16" fmla="*/ 43 w 164"/>
                  <a:gd name="T17" fmla="*/ 162 h 313"/>
                  <a:gd name="T18" fmla="*/ 52 w 164"/>
                  <a:gd name="T19" fmla="*/ 186 h 313"/>
                  <a:gd name="T20" fmla="*/ 61 w 164"/>
                  <a:gd name="T21" fmla="*/ 209 h 313"/>
                  <a:gd name="T22" fmla="*/ 72 w 164"/>
                  <a:gd name="T23" fmla="*/ 231 h 313"/>
                  <a:gd name="T24" fmla="*/ 83 w 164"/>
                  <a:gd name="T25" fmla="*/ 251 h 313"/>
                  <a:gd name="T26" fmla="*/ 98 w 164"/>
                  <a:gd name="T27" fmla="*/ 268 h 313"/>
                  <a:gd name="T28" fmla="*/ 112 w 164"/>
                  <a:gd name="T29" fmla="*/ 283 h 313"/>
                  <a:gd name="T30" fmla="*/ 127 w 164"/>
                  <a:gd name="T31" fmla="*/ 296 h 313"/>
                  <a:gd name="T32" fmla="*/ 145 w 164"/>
                  <a:gd name="T33" fmla="*/ 306 h 313"/>
                  <a:gd name="T34" fmla="*/ 164 w 164"/>
                  <a:gd name="T35" fmla="*/ 313 h 313"/>
                  <a:gd name="T36" fmla="*/ 164 w 164"/>
                  <a:gd name="T37" fmla="*/ 310 h 313"/>
                  <a:gd name="T38" fmla="*/ 145 w 164"/>
                  <a:gd name="T39" fmla="*/ 304 h 313"/>
                  <a:gd name="T40" fmla="*/ 128 w 164"/>
                  <a:gd name="T41" fmla="*/ 295 h 313"/>
                  <a:gd name="T42" fmla="*/ 113 w 164"/>
                  <a:gd name="T43" fmla="*/ 281 h 313"/>
                  <a:gd name="T44" fmla="*/ 99 w 164"/>
                  <a:gd name="T45" fmla="*/ 267 h 313"/>
                  <a:gd name="T46" fmla="*/ 85 w 164"/>
                  <a:gd name="T47" fmla="*/ 249 h 313"/>
                  <a:gd name="T48" fmla="*/ 73 w 164"/>
                  <a:gd name="T49" fmla="*/ 230 h 313"/>
                  <a:gd name="T50" fmla="*/ 63 w 164"/>
                  <a:gd name="T51" fmla="*/ 208 h 313"/>
                  <a:gd name="T52" fmla="*/ 53 w 164"/>
                  <a:gd name="T53" fmla="*/ 186 h 313"/>
                  <a:gd name="T54" fmla="*/ 45 w 164"/>
                  <a:gd name="T55" fmla="*/ 162 h 313"/>
                  <a:gd name="T56" fmla="*/ 37 w 164"/>
                  <a:gd name="T57" fmla="*/ 139 h 313"/>
                  <a:gd name="T58" fmla="*/ 28 w 164"/>
                  <a:gd name="T59" fmla="*/ 114 h 313"/>
                  <a:gd name="T60" fmla="*/ 23 w 164"/>
                  <a:gd name="T61" fmla="*/ 89 h 313"/>
                  <a:gd name="T62" fmla="*/ 17 w 164"/>
                  <a:gd name="T63" fmla="*/ 67 h 313"/>
                  <a:gd name="T64" fmla="*/ 11 w 164"/>
                  <a:gd name="T65" fmla="*/ 42 h 313"/>
                  <a:gd name="T66" fmla="*/ 7 w 164"/>
                  <a:gd name="T67" fmla="*/ 21 h 313"/>
                  <a:gd name="T68" fmla="*/ 1 w 164"/>
                  <a:gd name="T69" fmla="*/ 0 h 313"/>
                  <a:gd name="T70" fmla="*/ 0 w 164"/>
                  <a:gd name="T71" fmla="*/ 0 h 313"/>
                  <a:gd name="T72" fmla="*/ 1 w 164"/>
                  <a:gd name="T7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313">
                    <a:moveTo>
                      <a:pt x="1" y="0"/>
                    </a:moveTo>
                    <a:lnTo>
                      <a:pt x="0" y="0"/>
                    </a:lnTo>
                    <a:lnTo>
                      <a:pt x="5" y="21"/>
                    </a:lnTo>
                    <a:lnTo>
                      <a:pt x="10" y="42"/>
                    </a:lnTo>
                    <a:lnTo>
                      <a:pt x="16" y="67"/>
                    </a:lnTo>
                    <a:lnTo>
                      <a:pt x="21" y="89"/>
                    </a:lnTo>
                    <a:lnTo>
                      <a:pt x="28" y="114"/>
                    </a:lnTo>
                    <a:lnTo>
                      <a:pt x="35" y="139"/>
                    </a:lnTo>
                    <a:lnTo>
                      <a:pt x="43" y="162"/>
                    </a:lnTo>
                    <a:lnTo>
                      <a:pt x="52" y="186"/>
                    </a:lnTo>
                    <a:lnTo>
                      <a:pt x="61" y="209"/>
                    </a:lnTo>
                    <a:lnTo>
                      <a:pt x="72" y="231"/>
                    </a:lnTo>
                    <a:lnTo>
                      <a:pt x="83" y="251"/>
                    </a:lnTo>
                    <a:lnTo>
                      <a:pt x="98" y="268"/>
                    </a:lnTo>
                    <a:lnTo>
                      <a:pt x="112" y="283"/>
                    </a:lnTo>
                    <a:lnTo>
                      <a:pt x="127" y="296"/>
                    </a:lnTo>
                    <a:lnTo>
                      <a:pt x="145" y="306"/>
                    </a:lnTo>
                    <a:lnTo>
                      <a:pt x="164" y="313"/>
                    </a:lnTo>
                    <a:lnTo>
                      <a:pt x="164" y="310"/>
                    </a:lnTo>
                    <a:lnTo>
                      <a:pt x="145" y="304"/>
                    </a:lnTo>
                    <a:lnTo>
                      <a:pt x="128" y="295"/>
                    </a:lnTo>
                    <a:lnTo>
                      <a:pt x="113" y="281"/>
                    </a:lnTo>
                    <a:lnTo>
                      <a:pt x="99" y="267"/>
                    </a:lnTo>
                    <a:lnTo>
                      <a:pt x="85" y="249"/>
                    </a:lnTo>
                    <a:lnTo>
                      <a:pt x="73" y="230"/>
                    </a:lnTo>
                    <a:lnTo>
                      <a:pt x="63" y="208"/>
                    </a:lnTo>
                    <a:lnTo>
                      <a:pt x="53" y="186"/>
                    </a:lnTo>
                    <a:lnTo>
                      <a:pt x="45" y="162"/>
                    </a:lnTo>
                    <a:lnTo>
                      <a:pt x="37" y="139"/>
                    </a:lnTo>
                    <a:lnTo>
                      <a:pt x="28" y="114"/>
                    </a:lnTo>
                    <a:lnTo>
                      <a:pt x="23" y="89"/>
                    </a:lnTo>
                    <a:lnTo>
                      <a:pt x="17" y="67"/>
                    </a:lnTo>
                    <a:lnTo>
                      <a:pt x="11" y="42"/>
                    </a:lnTo>
                    <a:lnTo>
                      <a:pt x="7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4" name="Freeform 2892">
                <a:extLst>
                  <a:ext uri="{FF2B5EF4-FFF2-40B4-BE49-F238E27FC236}">
                    <a16:creationId xmlns:a16="http://schemas.microsoft.com/office/drawing/2014/main" id="{A2428BF2-EB6E-4614-A04A-0968057A7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69" cy="54"/>
              </a:xfrm>
              <a:custGeom>
                <a:avLst/>
                <a:gdLst>
                  <a:gd name="T0" fmla="*/ 0 w 207"/>
                  <a:gd name="T1" fmla="*/ 0 h 161"/>
                  <a:gd name="T2" fmla="*/ 7 w 207"/>
                  <a:gd name="T3" fmla="*/ 6 h 161"/>
                  <a:gd name="T4" fmla="*/ 15 w 207"/>
                  <a:gd name="T5" fmla="*/ 14 h 161"/>
                  <a:gd name="T6" fmla="*/ 26 w 207"/>
                  <a:gd name="T7" fmla="*/ 21 h 161"/>
                  <a:gd name="T8" fmla="*/ 37 w 207"/>
                  <a:gd name="T9" fmla="*/ 29 h 161"/>
                  <a:gd name="T10" fmla="*/ 50 w 207"/>
                  <a:gd name="T11" fmla="*/ 37 h 161"/>
                  <a:gd name="T12" fmla="*/ 61 w 207"/>
                  <a:gd name="T13" fmla="*/ 45 h 161"/>
                  <a:gd name="T14" fmla="*/ 73 w 207"/>
                  <a:gd name="T15" fmla="*/ 52 h 161"/>
                  <a:gd name="T16" fmla="*/ 84 w 207"/>
                  <a:gd name="T17" fmla="*/ 58 h 161"/>
                  <a:gd name="T18" fmla="*/ 90 w 207"/>
                  <a:gd name="T19" fmla="*/ 63 h 161"/>
                  <a:gd name="T20" fmla="*/ 96 w 207"/>
                  <a:gd name="T21" fmla="*/ 67 h 161"/>
                  <a:gd name="T22" fmla="*/ 103 w 207"/>
                  <a:gd name="T23" fmla="*/ 71 h 161"/>
                  <a:gd name="T24" fmla="*/ 111 w 207"/>
                  <a:gd name="T25" fmla="*/ 73 h 161"/>
                  <a:gd name="T26" fmla="*/ 118 w 207"/>
                  <a:gd name="T27" fmla="*/ 75 h 161"/>
                  <a:gd name="T28" fmla="*/ 127 w 207"/>
                  <a:gd name="T29" fmla="*/ 79 h 161"/>
                  <a:gd name="T30" fmla="*/ 136 w 207"/>
                  <a:gd name="T31" fmla="*/ 81 h 161"/>
                  <a:gd name="T32" fmla="*/ 144 w 207"/>
                  <a:gd name="T33" fmla="*/ 84 h 161"/>
                  <a:gd name="T34" fmla="*/ 153 w 207"/>
                  <a:gd name="T35" fmla="*/ 88 h 161"/>
                  <a:gd name="T36" fmla="*/ 162 w 207"/>
                  <a:gd name="T37" fmla="*/ 91 h 161"/>
                  <a:gd name="T38" fmla="*/ 171 w 207"/>
                  <a:gd name="T39" fmla="*/ 98 h 161"/>
                  <a:gd name="T40" fmla="*/ 179 w 207"/>
                  <a:gd name="T41" fmla="*/ 103 h 161"/>
                  <a:gd name="T42" fmla="*/ 186 w 207"/>
                  <a:gd name="T43" fmla="*/ 109 h 161"/>
                  <a:gd name="T44" fmla="*/ 194 w 207"/>
                  <a:gd name="T45" fmla="*/ 119 h 161"/>
                  <a:gd name="T46" fmla="*/ 201 w 207"/>
                  <a:gd name="T47" fmla="*/ 128 h 161"/>
                  <a:gd name="T48" fmla="*/ 207 w 207"/>
                  <a:gd name="T49" fmla="*/ 140 h 161"/>
                  <a:gd name="T50" fmla="*/ 195 w 207"/>
                  <a:gd name="T51" fmla="*/ 140 h 161"/>
                  <a:gd name="T52" fmla="*/ 184 w 207"/>
                  <a:gd name="T53" fmla="*/ 143 h 161"/>
                  <a:gd name="T54" fmla="*/ 174 w 207"/>
                  <a:gd name="T55" fmla="*/ 144 h 161"/>
                  <a:gd name="T56" fmla="*/ 163 w 207"/>
                  <a:gd name="T57" fmla="*/ 147 h 161"/>
                  <a:gd name="T58" fmla="*/ 153 w 207"/>
                  <a:gd name="T59" fmla="*/ 149 h 161"/>
                  <a:gd name="T60" fmla="*/ 143 w 207"/>
                  <a:gd name="T61" fmla="*/ 153 h 161"/>
                  <a:gd name="T62" fmla="*/ 132 w 207"/>
                  <a:gd name="T63" fmla="*/ 156 h 161"/>
                  <a:gd name="T64" fmla="*/ 120 w 207"/>
                  <a:gd name="T65" fmla="*/ 159 h 161"/>
                  <a:gd name="T66" fmla="*/ 119 w 207"/>
                  <a:gd name="T67" fmla="*/ 161 h 161"/>
                  <a:gd name="T68" fmla="*/ 117 w 207"/>
                  <a:gd name="T69" fmla="*/ 161 h 161"/>
                  <a:gd name="T70" fmla="*/ 114 w 207"/>
                  <a:gd name="T71" fmla="*/ 158 h 161"/>
                  <a:gd name="T72" fmla="*/ 108 w 207"/>
                  <a:gd name="T73" fmla="*/ 156 h 161"/>
                  <a:gd name="T74" fmla="*/ 101 w 207"/>
                  <a:gd name="T75" fmla="*/ 153 h 161"/>
                  <a:gd name="T76" fmla="*/ 93 w 207"/>
                  <a:gd name="T77" fmla="*/ 148 h 161"/>
                  <a:gd name="T78" fmla="*/ 84 w 207"/>
                  <a:gd name="T79" fmla="*/ 140 h 161"/>
                  <a:gd name="T80" fmla="*/ 74 w 207"/>
                  <a:gd name="T81" fmla="*/ 132 h 161"/>
                  <a:gd name="T82" fmla="*/ 64 w 207"/>
                  <a:gd name="T83" fmla="*/ 122 h 161"/>
                  <a:gd name="T84" fmla="*/ 55 w 207"/>
                  <a:gd name="T85" fmla="*/ 111 h 161"/>
                  <a:gd name="T86" fmla="*/ 44 w 207"/>
                  <a:gd name="T87" fmla="*/ 98 h 161"/>
                  <a:gd name="T88" fmla="*/ 34 w 207"/>
                  <a:gd name="T89" fmla="*/ 82 h 161"/>
                  <a:gd name="T90" fmla="*/ 24 w 207"/>
                  <a:gd name="T91" fmla="*/ 64 h 161"/>
                  <a:gd name="T92" fmla="*/ 15 w 207"/>
                  <a:gd name="T93" fmla="*/ 45 h 161"/>
                  <a:gd name="T94" fmla="*/ 7 w 207"/>
                  <a:gd name="T95" fmla="*/ 24 h 161"/>
                  <a:gd name="T96" fmla="*/ 0 w 207"/>
                  <a:gd name="T9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7" h="161">
                    <a:moveTo>
                      <a:pt x="0" y="0"/>
                    </a:moveTo>
                    <a:lnTo>
                      <a:pt x="7" y="6"/>
                    </a:lnTo>
                    <a:lnTo>
                      <a:pt x="15" y="14"/>
                    </a:lnTo>
                    <a:lnTo>
                      <a:pt x="26" y="21"/>
                    </a:lnTo>
                    <a:lnTo>
                      <a:pt x="37" y="29"/>
                    </a:lnTo>
                    <a:lnTo>
                      <a:pt x="50" y="37"/>
                    </a:lnTo>
                    <a:lnTo>
                      <a:pt x="61" y="45"/>
                    </a:lnTo>
                    <a:lnTo>
                      <a:pt x="73" y="52"/>
                    </a:lnTo>
                    <a:lnTo>
                      <a:pt x="84" y="58"/>
                    </a:lnTo>
                    <a:lnTo>
                      <a:pt x="90" y="63"/>
                    </a:lnTo>
                    <a:lnTo>
                      <a:pt x="96" y="67"/>
                    </a:lnTo>
                    <a:lnTo>
                      <a:pt x="103" y="71"/>
                    </a:lnTo>
                    <a:lnTo>
                      <a:pt x="111" y="73"/>
                    </a:lnTo>
                    <a:lnTo>
                      <a:pt x="118" y="75"/>
                    </a:lnTo>
                    <a:lnTo>
                      <a:pt x="127" y="79"/>
                    </a:lnTo>
                    <a:lnTo>
                      <a:pt x="136" y="81"/>
                    </a:lnTo>
                    <a:lnTo>
                      <a:pt x="144" y="84"/>
                    </a:lnTo>
                    <a:lnTo>
                      <a:pt x="153" y="88"/>
                    </a:lnTo>
                    <a:lnTo>
                      <a:pt x="162" y="91"/>
                    </a:lnTo>
                    <a:lnTo>
                      <a:pt x="171" y="98"/>
                    </a:lnTo>
                    <a:lnTo>
                      <a:pt x="179" y="103"/>
                    </a:lnTo>
                    <a:lnTo>
                      <a:pt x="186" y="109"/>
                    </a:lnTo>
                    <a:lnTo>
                      <a:pt x="194" y="119"/>
                    </a:lnTo>
                    <a:lnTo>
                      <a:pt x="201" y="128"/>
                    </a:lnTo>
                    <a:lnTo>
                      <a:pt x="207" y="140"/>
                    </a:lnTo>
                    <a:lnTo>
                      <a:pt x="195" y="140"/>
                    </a:lnTo>
                    <a:lnTo>
                      <a:pt x="184" y="143"/>
                    </a:lnTo>
                    <a:lnTo>
                      <a:pt x="174" y="144"/>
                    </a:lnTo>
                    <a:lnTo>
                      <a:pt x="163" y="147"/>
                    </a:lnTo>
                    <a:lnTo>
                      <a:pt x="153" y="149"/>
                    </a:lnTo>
                    <a:lnTo>
                      <a:pt x="143" y="153"/>
                    </a:lnTo>
                    <a:lnTo>
                      <a:pt x="132" y="156"/>
                    </a:lnTo>
                    <a:lnTo>
                      <a:pt x="120" y="159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4" y="158"/>
                    </a:lnTo>
                    <a:lnTo>
                      <a:pt x="108" y="156"/>
                    </a:lnTo>
                    <a:lnTo>
                      <a:pt x="101" y="153"/>
                    </a:lnTo>
                    <a:lnTo>
                      <a:pt x="93" y="148"/>
                    </a:lnTo>
                    <a:lnTo>
                      <a:pt x="84" y="140"/>
                    </a:lnTo>
                    <a:lnTo>
                      <a:pt x="74" y="132"/>
                    </a:lnTo>
                    <a:lnTo>
                      <a:pt x="64" y="122"/>
                    </a:lnTo>
                    <a:lnTo>
                      <a:pt x="55" y="111"/>
                    </a:lnTo>
                    <a:lnTo>
                      <a:pt x="44" y="98"/>
                    </a:lnTo>
                    <a:lnTo>
                      <a:pt x="34" y="82"/>
                    </a:lnTo>
                    <a:lnTo>
                      <a:pt x="24" y="64"/>
                    </a:lnTo>
                    <a:lnTo>
                      <a:pt x="15" y="45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5" name="Freeform 2893">
                <a:extLst>
                  <a:ext uri="{FF2B5EF4-FFF2-40B4-BE49-F238E27FC236}">
                    <a16:creationId xmlns:a16="http://schemas.microsoft.com/office/drawing/2014/main" id="{251009A2-0BAF-4521-ABB7-3E9997891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29" cy="20"/>
              </a:xfrm>
              <a:custGeom>
                <a:avLst/>
                <a:gdLst>
                  <a:gd name="T0" fmla="*/ 87 w 87"/>
                  <a:gd name="T1" fmla="*/ 58 h 60"/>
                  <a:gd name="T2" fmla="*/ 75 w 87"/>
                  <a:gd name="T3" fmla="*/ 53 h 60"/>
                  <a:gd name="T4" fmla="*/ 63 w 87"/>
                  <a:gd name="T5" fmla="*/ 45 h 60"/>
                  <a:gd name="T6" fmla="*/ 51 w 87"/>
                  <a:gd name="T7" fmla="*/ 37 h 60"/>
                  <a:gd name="T8" fmla="*/ 40 w 87"/>
                  <a:gd name="T9" fmla="*/ 29 h 60"/>
                  <a:gd name="T10" fmla="*/ 28 w 87"/>
                  <a:gd name="T11" fmla="*/ 20 h 60"/>
                  <a:gd name="T12" fmla="*/ 17 w 87"/>
                  <a:gd name="T13" fmla="*/ 12 h 60"/>
                  <a:gd name="T14" fmla="*/ 9 w 87"/>
                  <a:gd name="T15" fmla="*/ 6 h 60"/>
                  <a:gd name="T16" fmla="*/ 1 w 87"/>
                  <a:gd name="T17" fmla="*/ 0 h 60"/>
                  <a:gd name="T18" fmla="*/ 0 w 87"/>
                  <a:gd name="T19" fmla="*/ 1 h 60"/>
                  <a:gd name="T20" fmla="*/ 8 w 87"/>
                  <a:gd name="T21" fmla="*/ 7 h 60"/>
                  <a:gd name="T22" fmla="*/ 16 w 87"/>
                  <a:gd name="T23" fmla="*/ 15 h 60"/>
                  <a:gd name="T24" fmla="*/ 26 w 87"/>
                  <a:gd name="T25" fmla="*/ 23 h 60"/>
                  <a:gd name="T26" fmla="*/ 37 w 87"/>
                  <a:gd name="T27" fmla="*/ 30 h 60"/>
                  <a:gd name="T28" fmla="*/ 50 w 87"/>
                  <a:gd name="T29" fmla="*/ 38 h 60"/>
                  <a:gd name="T30" fmla="*/ 62 w 87"/>
                  <a:gd name="T31" fmla="*/ 46 h 60"/>
                  <a:gd name="T32" fmla="*/ 73 w 87"/>
                  <a:gd name="T33" fmla="*/ 53 h 60"/>
                  <a:gd name="T34" fmla="*/ 86 w 87"/>
                  <a:gd name="T35" fmla="*/ 60 h 60"/>
                  <a:gd name="T36" fmla="*/ 87 w 87"/>
                  <a:gd name="T3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60">
                    <a:moveTo>
                      <a:pt x="87" y="58"/>
                    </a:moveTo>
                    <a:lnTo>
                      <a:pt x="75" y="53"/>
                    </a:lnTo>
                    <a:lnTo>
                      <a:pt x="63" y="45"/>
                    </a:lnTo>
                    <a:lnTo>
                      <a:pt x="51" y="37"/>
                    </a:lnTo>
                    <a:lnTo>
                      <a:pt x="40" y="29"/>
                    </a:lnTo>
                    <a:lnTo>
                      <a:pt x="28" y="20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7"/>
                    </a:lnTo>
                    <a:lnTo>
                      <a:pt x="16" y="15"/>
                    </a:lnTo>
                    <a:lnTo>
                      <a:pt x="26" y="23"/>
                    </a:lnTo>
                    <a:lnTo>
                      <a:pt x="37" y="30"/>
                    </a:lnTo>
                    <a:lnTo>
                      <a:pt x="50" y="38"/>
                    </a:lnTo>
                    <a:lnTo>
                      <a:pt x="62" y="46"/>
                    </a:lnTo>
                    <a:lnTo>
                      <a:pt x="73" y="53"/>
                    </a:lnTo>
                    <a:lnTo>
                      <a:pt x="86" y="60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6" name="Freeform 2894">
                <a:extLst>
                  <a:ext uri="{FF2B5EF4-FFF2-40B4-BE49-F238E27FC236}">
                    <a16:creationId xmlns:a16="http://schemas.microsoft.com/office/drawing/2014/main" id="{5B195BCF-7C77-47C6-8DC1-BF66147E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82"/>
                <a:ext cx="40" cy="27"/>
              </a:xfrm>
              <a:custGeom>
                <a:avLst/>
                <a:gdLst>
                  <a:gd name="T0" fmla="*/ 121 w 122"/>
                  <a:gd name="T1" fmla="*/ 81 h 81"/>
                  <a:gd name="T2" fmla="*/ 122 w 122"/>
                  <a:gd name="T3" fmla="*/ 80 h 81"/>
                  <a:gd name="T4" fmla="*/ 116 w 122"/>
                  <a:gd name="T5" fmla="*/ 69 h 81"/>
                  <a:gd name="T6" fmla="*/ 108 w 122"/>
                  <a:gd name="T7" fmla="*/ 59 h 81"/>
                  <a:gd name="T8" fmla="*/ 102 w 122"/>
                  <a:gd name="T9" fmla="*/ 50 h 81"/>
                  <a:gd name="T10" fmla="*/ 94 w 122"/>
                  <a:gd name="T11" fmla="*/ 43 h 81"/>
                  <a:gd name="T12" fmla="*/ 84 w 122"/>
                  <a:gd name="T13" fmla="*/ 38 h 81"/>
                  <a:gd name="T14" fmla="*/ 76 w 122"/>
                  <a:gd name="T15" fmla="*/ 32 h 81"/>
                  <a:gd name="T16" fmla="*/ 68 w 122"/>
                  <a:gd name="T17" fmla="*/ 29 h 81"/>
                  <a:gd name="T18" fmla="*/ 59 w 122"/>
                  <a:gd name="T19" fmla="*/ 24 h 81"/>
                  <a:gd name="T20" fmla="*/ 51 w 122"/>
                  <a:gd name="T21" fmla="*/ 22 h 81"/>
                  <a:gd name="T22" fmla="*/ 41 w 122"/>
                  <a:gd name="T23" fmla="*/ 19 h 81"/>
                  <a:gd name="T24" fmla="*/ 32 w 122"/>
                  <a:gd name="T25" fmla="*/ 15 h 81"/>
                  <a:gd name="T26" fmla="*/ 25 w 122"/>
                  <a:gd name="T27" fmla="*/ 13 h 81"/>
                  <a:gd name="T28" fmla="*/ 19 w 122"/>
                  <a:gd name="T29" fmla="*/ 11 h 81"/>
                  <a:gd name="T30" fmla="*/ 12 w 122"/>
                  <a:gd name="T31" fmla="*/ 7 h 81"/>
                  <a:gd name="T32" fmla="*/ 6 w 122"/>
                  <a:gd name="T33" fmla="*/ 3 h 81"/>
                  <a:gd name="T34" fmla="*/ 0 w 122"/>
                  <a:gd name="T35" fmla="*/ 0 h 81"/>
                  <a:gd name="T36" fmla="*/ 0 w 122"/>
                  <a:gd name="T37" fmla="*/ 1 h 81"/>
                  <a:gd name="T38" fmla="*/ 4 w 122"/>
                  <a:gd name="T39" fmla="*/ 5 h 81"/>
                  <a:gd name="T40" fmla="*/ 10 w 122"/>
                  <a:gd name="T41" fmla="*/ 10 h 81"/>
                  <a:gd name="T42" fmla="*/ 17 w 122"/>
                  <a:gd name="T43" fmla="*/ 12 h 81"/>
                  <a:gd name="T44" fmla="*/ 24 w 122"/>
                  <a:gd name="T45" fmla="*/ 15 h 81"/>
                  <a:gd name="T46" fmla="*/ 32 w 122"/>
                  <a:gd name="T47" fmla="*/ 18 h 81"/>
                  <a:gd name="T48" fmla="*/ 41 w 122"/>
                  <a:gd name="T49" fmla="*/ 20 h 81"/>
                  <a:gd name="T50" fmla="*/ 50 w 122"/>
                  <a:gd name="T51" fmla="*/ 22 h 81"/>
                  <a:gd name="T52" fmla="*/ 58 w 122"/>
                  <a:gd name="T53" fmla="*/ 26 h 81"/>
                  <a:gd name="T54" fmla="*/ 66 w 122"/>
                  <a:gd name="T55" fmla="*/ 30 h 81"/>
                  <a:gd name="T56" fmla="*/ 75 w 122"/>
                  <a:gd name="T57" fmla="*/ 33 h 81"/>
                  <a:gd name="T58" fmla="*/ 84 w 122"/>
                  <a:gd name="T59" fmla="*/ 39 h 81"/>
                  <a:gd name="T60" fmla="*/ 91 w 122"/>
                  <a:gd name="T61" fmla="*/ 44 h 81"/>
                  <a:gd name="T62" fmla="*/ 99 w 122"/>
                  <a:gd name="T63" fmla="*/ 51 h 81"/>
                  <a:gd name="T64" fmla="*/ 107 w 122"/>
                  <a:gd name="T65" fmla="*/ 60 h 81"/>
                  <a:gd name="T66" fmla="*/ 114 w 122"/>
                  <a:gd name="T67" fmla="*/ 70 h 81"/>
                  <a:gd name="T68" fmla="*/ 120 w 122"/>
                  <a:gd name="T69" fmla="*/ 81 h 81"/>
                  <a:gd name="T70" fmla="*/ 121 w 122"/>
                  <a:gd name="T71" fmla="*/ 80 h 81"/>
                  <a:gd name="T72" fmla="*/ 121 w 122"/>
                  <a:gd name="T7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81">
                    <a:moveTo>
                      <a:pt x="121" y="81"/>
                    </a:moveTo>
                    <a:lnTo>
                      <a:pt x="122" y="80"/>
                    </a:lnTo>
                    <a:lnTo>
                      <a:pt x="116" y="69"/>
                    </a:lnTo>
                    <a:lnTo>
                      <a:pt x="108" y="59"/>
                    </a:lnTo>
                    <a:lnTo>
                      <a:pt x="102" y="50"/>
                    </a:lnTo>
                    <a:lnTo>
                      <a:pt x="94" y="43"/>
                    </a:lnTo>
                    <a:lnTo>
                      <a:pt x="84" y="38"/>
                    </a:lnTo>
                    <a:lnTo>
                      <a:pt x="76" y="32"/>
                    </a:lnTo>
                    <a:lnTo>
                      <a:pt x="68" y="29"/>
                    </a:lnTo>
                    <a:lnTo>
                      <a:pt x="59" y="24"/>
                    </a:lnTo>
                    <a:lnTo>
                      <a:pt x="51" y="22"/>
                    </a:lnTo>
                    <a:lnTo>
                      <a:pt x="41" y="19"/>
                    </a:lnTo>
                    <a:lnTo>
                      <a:pt x="32" y="15"/>
                    </a:lnTo>
                    <a:lnTo>
                      <a:pt x="25" y="13"/>
                    </a:lnTo>
                    <a:lnTo>
                      <a:pt x="19" y="11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10" y="10"/>
                    </a:lnTo>
                    <a:lnTo>
                      <a:pt x="17" y="12"/>
                    </a:lnTo>
                    <a:lnTo>
                      <a:pt x="24" y="15"/>
                    </a:lnTo>
                    <a:lnTo>
                      <a:pt x="32" y="18"/>
                    </a:lnTo>
                    <a:lnTo>
                      <a:pt x="41" y="20"/>
                    </a:lnTo>
                    <a:lnTo>
                      <a:pt x="50" y="22"/>
                    </a:lnTo>
                    <a:lnTo>
                      <a:pt x="58" y="26"/>
                    </a:lnTo>
                    <a:lnTo>
                      <a:pt x="66" y="30"/>
                    </a:lnTo>
                    <a:lnTo>
                      <a:pt x="75" y="33"/>
                    </a:lnTo>
                    <a:lnTo>
                      <a:pt x="84" y="39"/>
                    </a:lnTo>
                    <a:lnTo>
                      <a:pt x="91" y="44"/>
                    </a:lnTo>
                    <a:lnTo>
                      <a:pt x="99" y="51"/>
                    </a:lnTo>
                    <a:lnTo>
                      <a:pt x="107" y="60"/>
                    </a:lnTo>
                    <a:lnTo>
                      <a:pt x="114" y="70"/>
                    </a:lnTo>
                    <a:lnTo>
                      <a:pt x="120" y="81"/>
                    </a:lnTo>
                    <a:lnTo>
                      <a:pt x="121" y="80"/>
                    </a:lnTo>
                    <a:lnTo>
                      <a:pt x="12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7" name="Freeform 2895">
                <a:extLst>
                  <a:ext uri="{FF2B5EF4-FFF2-40B4-BE49-F238E27FC236}">
                    <a16:creationId xmlns:a16="http://schemas.microsoft.com/office/drawing/2014/main" id="{9E0DAF53-F9F7-4883-9C86-556A0952B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009"/>
                <a:ext cx="29" cy="7"/>
              </a:xfrm>
              <a:custGeom>
                <a:avLst/>
                <a:gdLst>
                  <a:gd name="T0" fmla="*/ 3 w 88"/>
                  <a:gd name="T1" fmla="*/ 19 h 21"/>
                  <a:gd name="T2" fmla="*/ 1 w 88"/>
                  <a:gd name="T3" fmla="*/ 21 h 21"/>
                  <a:gd name="T4" fmla="*/ 13 w 88"/>
                  <a:gd name="T5" fmla="*/ 17 h 21"/>
                  <a:gd name="T6" fmla="*/ 24 w 88"/>
                  <a:gd name="T7" fmla="*/ 14 h 21"/>
                  <a:gd name="T8" fmla="*/ 34 w 88"/>
                  <a:gd name="T9" fmla="*/ 10 h 21"/>
                  <a:gd name="T10" fmla="*/ 44 w 88"/>
                  <a:gd name="T11" fmla="*/ 8 h 21"/>
                  <a:gd name="T12" fmla="*/ 54 w 88"/>
                  <a:gd name="T13" fmla="*/ 6 h 21"/>
                  <a:gd name="T14" fmla="*/ 65 w 88"/>
                  <a:gd name="T15" fmla="*/ 4 h 21"/>
                  <a:gd name="T16" fmla="*/ 77 w 88"/>
                  <a:gd name="T17" fmla="*/ 1 h 21"/>
                  <a:gd name="T18" fmla="*/ 88 w 88"/>
                  <a:gd name="T19" fmla="*/ 1 h 21"/>
                  <a:gd name="T20" fmla="*/ 88 w 88"/>
                  <a:gd name="T21" fmla="*/ 0 h 21"/>
                  <a:gd name="T22" fmla="*/ 77 w 88"/>
                  <a:gd name="T23" fmla="*/ 0 h 21"/>
                  <a:gd name="T24" fmla="*/ 65 w 88"/>
                  <a:gd name="T25" fmla="*/ 1 h 21"/>
                  <a:gd name="T26" fmla="*/ 54 w 88"/>
                  <a:gd name="T27" fmla="*/ 4 h 21"/>
                  <a:gd name="T28" fmla="*/ 44 w 88"/>
                  <a:gd name="T29" fmla="*/ 7 h 21"/>
                  <a:gd name="T30" fmla="*/ 34 w 88"/>
                  <a:gd name="T31" fmla="*/ 9 h 21"/>
                  <a:gd name="T32" fmla="*/ 23 w 88"/>
                  <a:gd name="T33" fmla="*/ 13 h 21"/>
                  <a:gd name="T34" fmla="*/ 13 w 88"/>
                  <a:gd name="T35" fmla="*/ 16 h 21"/>
                  <a:gd name="T36" fmla="*/ 1 w 88"/>
                  <a:gd name="T37" fmla="*/ 19 h 21"/>
                  <a:gd name="T38" fmla="*/ 0 w 88"/>
                  <a:gd name="T39" fmla="*/ 21 h 21"/>
                  <a:gd name="T40" fmla="*/ 3 w 8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1">
                    <a:moveTo>
                      <a:pt x="3" y="19"/>
                    </a:moveTo>
                    <a:lnTo>
                      <a:pt x="1" y="21"/>
                    </a:lnTo>
                    <a:lnTo>
                      <a:pt x="13" y="17"/>
                    </a:lnTo>
                    <a:lnTo>
                      <a:pt x="24" y="14"/>
                    </a:lnTo>
                    <a:lnTo>
                      <a:pt x="34" y="10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7" y="1"/>
                    </a:lnTo>
                    <a:lnTo>
                      <a:pt x="88" y="1"/>
                    </a:lnTo>
                    <a:lnTo>
                      <a:pt x="88" y="0"/>
                    </a:lnTo>
                    <a:lnTo>
                      <a:pt x="77" y="0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4" y="9"/>
                    </a:lnTo>
                    <a:lnTo>
                      <a:pt x="23" y="13"/>
                    </a:lnTo>
                    <a:lnTo>
                      <a:pt x="13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8" name="Freeform 2896">
                <a:extLst>
                  <a:ext uri="{FF2B5EF4-FFF2-40B4-BE49-F238E27FC236}">
                    <a16:creationId xmlns:a16="http://schemas.microsoft.com/office/drawing/2014/main" id="{EF6C3DEB-72A3-4DAF-B46A-72FD44F3C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40" cy="54"/>
              </a:xfrm>
              <a:custGeom>
                <a:avLst/>
                <a:gdLst>
                  <a:gd name="T0" fmla="*/ 1 w 122"/>
                  <a:gd name="T1" fmla="*/ 0 h 162"/>
                  <a:gd name="T2" fmla="*/ 0 w 122"/>
                  <a:gd name="T3" fmla="*/ 1 h 162"/>
                  <a:gd name="T4" fmla="*/ 8 w 122"/>
                  <a:gd name="T5" fmla="*/ 25 h 162"/>
                  <a:gd name="T6" fmla="*/ 16 w 122"/>
                  <a:gd name="T7" fmla="*/ 47 h 162"/>
                  <a:gd name="T8" fmla="*/ 25 w 122"/>
                  <a:gd name="T9" fmla="*/ 66 h 162"/>
                  <a:gd name="T10" fmla="*/ 35 w 122"/>
                  <a:gd name="T11" fmla="*/ 84 h 162"/>
                  <a:gd name="T12" fmla="*/ 45 w 122"/>
                  <a:gd name="T13" fmla="*/ 100 h 162"/>
                  <a:gd name="T14" fmla="*/ 56 w 122"/>
                  <a:gd name="T15" fmla="*/ 112 h 162"/>
                  <a:gd name="T16" fmla="*/ 65 w 122"/>
                  <a:gd name="T17" fmla="*/ 125 h 162"/>
                  <a:gd name="T18" fmla="*/ 75 w 122"/>
                  <a:gd name="T19" fmla="*/ 133 h 162"/>
                  <a:gd name="T20" fmla="*/ 84 w 122"/>
                  <a:gd name="T21" fmla="*/ 142 h 162"/>
                  <a:gd name="T22" fmla="*/ 94 w 122"/>
                  <a:gd name="T23" fmla="*/ 149 h 162"/>
                  <a:gd name="T24" fmla="*/ 101 w 122"/>
                  <a:gd name="T25" fmla="*/ 154 h 162"/>
                  <a:gd name="T26" fmla="*/ 108 w 122"/>
                  <a:gd name="T27" fmla="*/ 158 h 162"/>
                  <a:gd name="T28" fmla="*/ 115 w 122"/>
                  <a:gd name="T29" fmla="*/ 160 h 162"/>
                  <a:gd name="T30" fmla="*/ 118 w 122"/>
                  <a:gd name="T31" fmla="*/ 162 h 162"/>
                  <a:gd name="T32" fmla="*/ 120 w 122"/>
                  <a:gd name="T33" fmla="*/ 162 h 162"/>
                  <a:gd name="T34" fmla="*/ 122 w 122"/>
                  <a:gd name="T35" fmla="*/ 159 h 162"/>
                  <a:gd name="T36" fmla="*/ 120 w 122"/>
                  <a:gd name="T37" fmla="*/ 162 h 162"/>
                  <a:gd name="T38" fmla="*/ 120 w 122"/>
                  <a:gd name="T39" fmla="*/ 160 h 162"/>
                  <a:gd name="T40" fmla="*/ 118 w 122"/>
                  <a:gd name="T41" fmla="*/ 160 h 162"/>
                  <a:gd name="T42" fmla="*/ 116 w 122"/>
                  <a:gd name="T43" fmla="*/ 159 h 162"/>
                  <a:gd name="T44" fmla="*/ 109 w 122"/>
                  <a:gd name="T45" fmla="*/ 157 h 162"/>
                  <a:gd name="T46" fmla="*/ 102 w 122"/>
                  <a:gd name="T47" fmla="*/ 153 h 162"/>
                  <a:gd name="T48" fmla="*/ 96 w 122"/>
                  <a:gd name="T49" fmla="*/ 148 h 162"/>
                  <a:gd name="T50" fmla="*/ 87 w 122"/>
                  <a:gd name="T51" fmla="*/ 141 h 162"/>
                  <a:gd name="T52" fmla="*/ 76 w 122"/>
                  <a:gd name="T53" fmla="*/ 132 h 162"/>
                  <a:gd name="T54" fmla="*/ 66 w 122"/>
                  <a:gd name="T55" fmla="*/ 122 h 162"/>
                  <a:gd name="T56" fmla="*/ 57 w 122"/>
                  <a:gd name="T57" fmla="*/ 111 h 162"/>
                  <a:gd name="T58" fmla="*/ 46 w 122"/>
                  <a:gd name="T59" fmla="*/ 99 h 162"/>
                  <a:gd name="T60" fmla="*/ 36 w 122"/>
                  <a:gd name="T61" fmla="*/ 82 h 162"/>
                  <a:gd name="T62" fmla="*/ 26 w 122"/>
                  <a:gd name="T63" fmla="*/ 65 h 162"/>
                  <a:gd name="T64" fmla="*/ 18 w 122"/>
                  <a:gd name="T65" fmla="*/ 45 h 162"/>
                  <a:gd name="T66" fmla="*/ 9 w 122"/>
                  <a:gd name="T67" fmla="*/ 25 h 162"/>
                  <a:gd name="T68" fmla="*/ 1 w 122"/>
                  <a:gd name="T69" fmla="*/ 1 h 162"/>
                  <a:gd name="T70" fmla="*/ 0 w 122"/>
                  <a:gd name="T71" fmla="*/ 2 h 162"/>
                  <a:gd name="T72" fmla="*/ 1 w 122"/>
                  <a:gd name="T7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62">
                    <a:moveTo>
                      <a:pt x="1" y="0"/>
                    </a:moveTo>
                    <a:lnTo>
                      <a:pt x="0" y="1"/>
                    </a:lnTo>
                    <a:lnTo>
                      <a:pt x="8" y="25"/>
                    </a:lnTo>
                    <a:lnTo>
                      <a:pt x="16" y="47"/>
                    </a:lnTo>
                    <a:lnTo>
                      <a:pt x="25" y="66"/>
                    </a:lnTo>
                    <a:lnTo>
                      <a:pt x="35" y="84"/>
                    </a:lnTo>
                    <a:lnTo>
                      <a:pt x="45" y="100"/>
                    </a:lnTo>
                    <a:lnTo>
                      <a:pt x="56" y="112"/>
                    </a:lnTo>
                    <a:lnTo>
                      <a:pt x="65" y="125"/>
                    </a:lnTo>
                    <a:lnTo>
                      <a:pt x="75" y="133"/>
                    </a:lnTo>
                    <a:lnTo>
                      <a:pt x="84" y="142"/>
                    </a:lnTo>
                    <a:lnTo>
                      <a:pt x="94" y="149"/>
                    </a:lnTo>
                    <a:lnTo>
                      <a:pt x="101" y="154"/>
                    </a:lnTo>
                    <a:lnTo>
                      <a:pt x="108" y="158"/>
                    </a:lnTo>
                    <a:lnTo>
                      <a:pt x="115" y="160"/>
                    </a:lnTo>
                    <a:lnTo>
                      <a:pt x="118" y="162"/>
                    </a:lnTo>
                    <a:lnTo>
                      <a:pt x="120" y="162"/>
                    </a:lnTo>
                    <a:lnTo>
                      <a:pt x="122" y="159"/>
                    </a:lnTo>
                    <a:lnTo>
                      <a:pt x="120" y="162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09" y="157"/>
                    </a:lnTo>
                    <a:lnTo>
                      <a:pt x="102" y="153"/>
                    </a:lnTo>
                    <a:lnTo>
                      <a:pt x="96" y="148"/>
                    </a:lnTo>
                    <a:lnTo>
                      <a:pt x="87" y="141"/>
                    </a:lnTo>
                    <a:lnTo>
                      <a:pt x="76" y="132"/>
                    </a:lnTo>
                    <a:lnTo>
                      <a:pt x="66" y="122"/>
                    </a:lnTo>
                    <a:lnTo>
                      <a:pt x="57" y="111"/>
                    </a:lnTo>
                    <a:lnTo>
                      <a:pt x="46" y="99"/>
                    </a:lnTo>
                    <a:lnTo>
                      <a:pt x="36" y="82"/>
                    </a:lnTo>
                    <a:lnTo>
                      <a:pt x="26" y="65"/>
                    </a:lnTo>
                    <a:lnTo>
                      <a:pt x="18" y="45"/>
                    </a:lnTo>
                    <a:lnTo>
                      <a:pt x="9" y="25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9" name="Freeform 2897">
                <a:extLst>
                  <a:ext uri="{FF2B5EF4-FFF2-40B4-BE49-F238E27FC236}">
                    <a16:creationId xmlns:a16="http://schemas.microsoft.com/office/drawing/2014/main" id="{AE615681-040D-4C9F-A240-FDA37B8AB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2" cy="81"/>
              </a:xfrm>
              <a:custGeom>
                <a:avLst/>
                <a:gdLst>
                  <a:gd name="T0" fmla="*/ 31 w 547"/>
                  <a:gd name="T1" fmla="*/ 7 h 243"/>
                  <a:gd name="T2" fmla="*/ 83 w 547"/>
                  <a:gd name="T3" fmla="*/ 20 h 243"/>
                  <a:gd name="T4" fmla="*/ 129 w 547"/>
                  <a:gd name="T5" fmla="*/ 32 h 243"/>
                  <a:gd name="T6" fmla="*/ 167 w 547"/>
                  <a:gd name="T7" fmla="*/ 44 h 243"/>
                  <a:gd name="T8" fmla="*/ 201 w 547"/>
                  <a:gd name="T9" fmla="*/ 56 h 243"/>
                  <a:gd name="T10" fmla="*/ 231 w 547"/>
                  <a:gd name="T11" fmla="*/ 67 h 243"/>
                  <a:gd name="T12" fmla="*/ 256 w 547"/>
                  <a:gd name="T13" fmla="*/ 79 h 243"/>
                  <a:gd name="T14" fmla="*/ 281 w 547"/>
                  <a:gd name="T15" fmla="*/ 90 h 243"/>
                  <a:gd name="T16" fmla="*/ 303 w 547"/>
                  <a:gd name="T17" fmla="*/ 103 h 243"/>
                  <a:gd name="T18" fmla="*/ 325 w 547"/>
                  <a:gd name="T19" fmla="*/ 115 h 243"/>
                  <a:gd name="T20" fmla="*/ 349 w 547"/>
                  <a:gd name="T21" fmla="*/ 130 h 243"/>
                  <a:gd name="T22" fmla="*/ 375 w 547"/>
                  <a:gd name="T23" fmla="*/ 146 h 243"/>
                  <a:gd name="T24" fmla="*/ 404 w 547"/>
                  <a:gd name="T25" fmla="*/ 162 h 243"/>
                  <a:gd name="T26" fmla="*/ 438 w 547"/>
                  <a:gd name="T27" fmla="*/ 180 h 243"/>
                  <a:gd name="T28" fmla="*/ 477 w 547"/>
                  <a:gd name="T29" fmla="*/ 201 h 243"/>
                  <a:gd name="T30" fmla="*/ 522 w 547"/>
                  <a:gd name="T31" fmla="*/ 222 h 243"/>
                  <a:gd name="T32" fmla="*/ 528 w 547"/>
                  <a:gd name="T33" fmla="*/ 234 h 243"/>
                  <a:gd name="T34" fmla="*/ 488 w 547"/>
                  <a:gd name="T35" fmla="*/ 233 h 243"/>
                  <a:gd name="T36" fmla="*/ 448 w 547"/>
                  <a:gd name="T37" fmla="*/ 233 h 243"/>
                  <a:gd name="T38" fmla="*/ 407 w 547"/>
                  <a:gd name="T39" fmla="*/ 234 h 243"/>
                  <a:gd name="T40" fmla="*/ 367 w 547"/>
                  <a:gd name="T41" fmla="*/ 235 h 243"/>
                  <a:gd name="T42" fmla="*/ 328 w 547"/>
                  <a:gd name="T43" fmla="*/ 238 h 243"/>
                  <a:gd name="T44" fmla="*/ 288 w 547"/>
                  <a:gd name="T45" fmla="*/ 240 h 243"/>
                  <a:gd name="T46" fmla="*/ 251 w 547"/>
                  <a:gd name="T47" fmla="*/ 242 h 243"/>
                  <a:gd name="T48" fmla="*/ 229 w 547"/>
                  <a:gd name="T49" fmla="*/ 232 h 243"/>
                  <a:gd name="T50" fmla="*/ 217 w 547"/>
                  <a:gd name="T51" fmla="*/ 213 h 243"/>
                  <a:gd name="T52" fmla="*/ 200 w 547"/>
                  <a:gd name="T53" fmla="*/ 202 h 243"/>
                  <a:gd name="T54" fmla="*/ 184 w 547"/>
                  <a:gd name="T55" fmla="*/ 193 h 243"/>
                  <a:gd name="T56" fmla="*/ 166 w 547"/>
                  <a:gd name="T57" fmla="*/ 185 h 243"/>
                  <a:gd name="T58" fmla="*/ 148 w 547"/>
                  <a:gd name="T59" fmla="*/ 180 h 243"/>
                  <a:gd name="T60" fmla="*/ 133 w 547"/>
                  <a:gd name="T61" fmla="*/ 175 h 243"/>
                  <a:gd name="T62" fmla="*/ 119 w 547"/>
                  <a:gd name="T63" fmla="*/ 166 h 243"/>
                  <a:gd name="T64" fmla="*/ 106 w 547"/>
                  <a:gd name="T65" fmla="*/ 159 h 243"/>
                  <a:gd name="T66" fmla="*/ 83 w 547"/>
                  <a:gd name="T67" fmla="*/ 147 h 243"/>
                  <a:gd name="T68" fmla="*/ 61 w 547"/>
                  <a:gd name="T69" fmla="*/ 130 h 243"/>
                  <a:gd name="T70" fmla="*/ 41 w 547"/>
                  <a:gd name="T71" fmla="*/ 114 h 243"/>
                  <a:gd name="T72" fmla="*/ 31 w 547"/>
                  <a:gd name="T73" fmla="*/ 103 h 243"/>
                  <a:gd name="T74" fmla="*/ 25 w 547"/>
                  <a:gd name="T75" fmla="*/ 90 h 243"/>
                  <a:gd name="T76" fmla="*/ 19 w 547"/>
                  <a:gd name="T77" fmla="*/ 77 h 243"/>
                  <a:gd name="T78" fmla="*/ 16 w 547"/>
                  <a:gd name="T79" fmla="*/ 63 h 243"/>
                  <a:gd name="T80" fmla="*/ 13 w 547"/>
                  <a:gd name="T81" fmla="*/ 49 h 243"/>
                  <a:gd name="T82" fmla="*/ 9 w 547"/>
                  <a:gd name="T83" fmla="*/ 35 h 243"/>
                  <a:gd name="T84" fmla="*/ 7 w 547"/>
                  <a:gd name="T85" fmla="*/ 21 h 243"/>
                  <a:gd name="T86" fmla="*/ 3 w 547"/>
                  <a:gd name="T87" fmla="*/ 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7" h="243">
                    <a:moveTo>
                      <a:pt x="0" y="0"/>
                    </a:moveTo>
                    <a:lnTo>
                      <a:pt x="31" y="7"/>
                    </a:lnTo>
                    <a:lnTo>
                      <a:pt x="57" y="13"/>
                    </a:lnTo>
                    <a:lnTo>
                      <a:pt x="83" y="20"/>
                    </a:lnTo>
                    <a:lnTo>
                      <a:pt x="107" y="26"/>
                    </a:lnTo>
                    <a:lnTo>
                      <a:pt x="129" y="32"/>
                    </a:lnTo>
                    <a:lnTo>
                      <a:pt x="149" y="38"/>
                    </a:lnTo>
                    <a:lnTo>
                      <a:pt x="167" y="44"/>
                    </a:lnTo>
                    <a:lnTo>
                      <a:pt x="185" y="50"/>
                    </a:lnTo>
                    <a:lnTo>
                      <a:pt x="201" y="56"/>
                    </a:lnTo>
                    <a:lnTo>
                      <a:pt x="217" y="60"/>
                    </a:lnTo>
                    <a:lnTo>
                      <a:pt x="231" y="67"/>
                    </a:lnTo>
                    <a:lnTo>
                      <a:pt x="244" y="73"/>
                    </a:lnTo>
                    <a:lnTo>
                      <a:pt x="256" y="79"/>
                    </a:lnTo>
                    <a:lnTo>
                      <a:pt x="268" y="84"/>
                    </a:lnTo>
                    <a:lnTo>
                      <a:pt x="281" y="90"/>
                    </a:lnTo>
                    <a:lnTo>
                      <a:pt x="292" y="96"/>
                    </a:lnTo>
                    <a:lnTo>
                      <a:pt x="303" y="103"/>
                    </a:lnTo>
                    <a:lnTo>
                      <a:pt x="314" y="109"/>
                    </a:lnTo>
                    <a:lnTo>
                      <a:pt x="325" y="115"/>
                    </a:lnTo>
                    <a:lnTo>
                      <a:pt x="337" y="123"/>
                    </a:lnTo>
                    <a:lnTo>
                      <a:pt x="349" y="130"/>
                    </a:lnTo>
                    <a:lnTo>
                      <a:pt x="361" y="137"/>
                    </a:lnTo>
                    <a:lnTo>
                      <a:pt x="375" y="146"/>
                    </a:lnTo>
                    <a:lnTo>
                      <a:pt x="389" y="153"/>
                    </a:lnTo>
                    <a:lnTo>
                      <a:pt x="404" y="162"/>
                    </a:lnTo>
                    <a:lnTo>
                      <a:pt x="421" y="171"/>
                    </a:lnTo>
                    <a:lnTo>
                      <a:pt x="438" y="180"/>
                    </a:lnTo>
                    <a:lnTo>
                      <a:pt x="457" y="190"/>
                    </a:lnTo>
                    <a:lnTo>
                      <a:pt x="477" y="201"/>
                    </a:lnTo>
                    <a:lnTo>
                      <a:pt x="498" y="212"/>
                    </a:lnTo>
                    <a:lnTo>
                      <a:pt x="522" y="222"/>
                    </a:lnTo>
                    <a:lnTo>
                      <a:pt x="547" y="234"/>
                    </a:lnTo>
                    <a:lnTo>
                      <a:pt x="528" y="234"/>
                    </a:lnTo>
                    <a:lnTo>
                      <a:pt x="508" y="233"/>
                    </a:lnTo>
                    <a:lnTo>
                      <a:pt x="488" y="233"/>
                    </a:lnTo>
                    <a:lnTo>
                      <a:pt x="468" y="233"/>
                    </a:lnTo>
                    <a:lnTo>
                      <a:pt x="448" y="233"/>
                    </a:lnTo>
                    <a:lnTo>
                      <a:pt x="428" y="234"/>
                    </a:lnTo>
                    <a:lnTo>
                      <a:pt x="407" y="234"/>
                    </a:lnTo>
                    <a:lnTo>
                      <a:pt x="387" y="234"/>
                    </a:lnTo>
                    <a:lnTo>
                      <a:pt x="367" y="235"/>
                    </a:lnTo>
                    <a:lnTo>
                      <a:pt x="348" y="236"/>
                    </a:lnTo>
                    <a:lnTo>
                      <a:pt x="328" y="238"/>
                    </a:lnTo>
                    <a:lnTo>
                      <a:pt x="308" y="239"/>
                    </a:lnTo>
                    <a:lnTo>
                      <a:pt x="288" y="240"/>
                    </a:lnTo>
                    <a:lnTo>
                      <a:pt x="269" y="241"/>
                    </a:lnTo>
                    <a:lnTo>
                      <a:pt x="251" y="242"/>
                    </a:lnTo>
                    <a:lnTo>
                      <a:pt x="235" y="243"/>
                    </a:lnTo>
                    <a:lnTo>
                      <a:pt x="229" y="232"/>
                    </a:lnTo>
                    <a:lnTo>
                      <a:pt x="222" y="222"/>
                    </a:lnTo>
                    <a:lnTo>
                      <a:pt x="217" y="213"/>
                    </a:lnTo>
                    <a:lnTo>
                      <a:pt x="209" y="206"/>
                    </a:lnTo>
                    <a:lnTo>
                      <a:pt x="200" y="202"/>
                    </a:lnTo>
                    <a:lnTo>
                      <a:pt x="192" y="196"/>
                    </a:lnTo>
                    <a:lnTo>
                      <a:pt x="184" y="193"/>
                    </a:lnTo>
                    <a:lnTo>
                      <a:pt x="175" y="188"/>
                    </a:lnTo>
                    <a:lnTo>
                      <a:pt x="166" y="185"/>
                    </a:lnTo>
                    <a:lnTo>
                      <a:pt x="157" y="184"/>
                    </a:lnTo>
                    <a:lnTo>
                      <a:pt x="148" y="180"/>
                    </a:lnTo>
                    <a:lnTo>
                      <a:pt x="140" y="177"/>
                    </a:lnTo>
                    <a:lnTo>
                      <a:pt x="133" y="175"/>
                    </a:lnTo>
                    <a:lnTo>
                      <a:pt x="126" y="170"/>
                    </a:lnTo>
                    <a:lnTo>
                      <a:pt x="119" y="166"/>
                    </a:lnTo>
                    <a:lnTo>
                      <a:pt x="115" y="161"/>
                    </a:lnTo>
                    <a:lnTo>
                      <a:pt x="106" y="159"/>
                    </a:lnTo>
                    <a:lnTo>
                      <a:pt x="96" y="155"/>
                    </a:lnTo>
                    <a:lnTo>
                      <a:pt x="83" y="147"/>
                    </a:lnTo>
                    <a:lnTo>
                      <a:pt x="72" y="139"/>
                    </a:lnTo>
                    <a:lnTo>
                      <a:pt x="61" y="130"/>
                    </a:lnTo>
                    <a:lnTo>
                      <a:pt x="51" y="122"/>
                    </a:lnTo>
                    <a:lnTo>
                      <a:pt x="41" y="114"/>
                    </a:lnTo>
                    <a:lnTo>
                      <a:pt x="34" y="109"/>
                    </a:lnTo>
                    <a:lnTo>
                      <a:pt x="31" y="103"/>
                    </a:lnTo>
                    <a:lnTo>
                      <a:pt x="27" y="97"/>
                    </a:lnTo>
                    <a:lnTo>
                      <a:pt x="25" y="90"/>
                    </a:lnTo>
                    <a:lnTo>
                      <a:pt x="22" y="83"/>
                    </a:lnTo>
                    <a:lnTo>
                      <a:pt x="19" y="77"/>
                    </a:lnTo>
                    <a:lnTo>
                      <a:pt x="18" y="69"/>
                    </a:lnTo>
                    <a:lnTo>
                      <a:pt x="16" y="63"/>
                    </a:lnTo>
                    <a:lnTo>
                      <a:pt x="15" y="56"/>
                    </a:lnTo>
                    <a:lnTo>
                      <a:pt x="13" y="49"/>
                    </a:lnTo>
                    <a:lnTo>
                      <a:pt x="10" y="41"/>
                    </a:lnTo>
                    <a:lnTo>
                      <a:pt x="9" y="35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0" name="Freeform 2898">
                <a:extLst>
                  <a:ext uri="{FF2B5EF4-FFF2-40B4-BE49-F238E27FC236}">
                    <a16:creationId xmlns:a16="http://schemas.microsoft.com/office/drawing/2014/main" id="{46DF02DE-CAA5-4C95-A00F-F77AD889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3" cy="78"/>
              </a:xfrm>
              <a:custGeom>
                <a:avLst/>
                <a:gdLst>
                  <a:gd name="T0" fmla="*/ 549 w 549"/>
                  <a:gd name="T1" fmla="*/ 234 h 235"/>
                  <a:gd name="T2" fmla="*/ 499 w 549"/>
                  <a:gd name="T3" fmla="*/ 211 h 235"/>
                  <a:gd name="T4" fmla="*/ 457 w 549"/>
                  <a:gd name="T5" fmla="*/ 191 h 235"/>
                  <a:gd name="T6" fmla="*/ 421 w 549"/>
                  <a:gd name="T7" fmla="*/ 170 h 235"/>
                  <a:gd name="T8" fmla="*/ 389 w 549"/>
                  <a:gd name="T9" fmla="*/ 154 h 235"/>
                  <a:gd name="T10" fmla="*/ 362 w 549"/>
                  <a:gd name="T11" fmla="*/ 137 h 235"/>
                  <a:gd name="T12" fmla="*/ 338 w 549"/>
                  <a:gd name="T13" fmla="*/ 123 h 235"/>
                  <a:gd name="T14" fmla="*/ 315 w 549"/>
                  <a:gd name="T15" fmla="*/ 109 h 235"/>
                  <a:gd name="T16" fmla="*/ 293 w 549"/>
                  <a:gd name="T17" fmla="*/ 96 h 235"/>
                  <a:gd name="T18" fmla="*/ 269 w 549"/>
                  <a:gd name="T19" fmla="*/ 84 h 235"/>
                  <a:gd name="T20" fmla="*/ 244 w 549"/>
                  <a:gd name="T21" fmla="*/ 72 h 235"/>
                  <a:gd name="T22" fmla="*/ 217 w 549"/>
                  <a:gd name="T23" fmla="*/ 61 h 235"/>
                  <a:gd name="T24" fmla="*/ 186 w 549"/>
                  <a:gd name="T25" fmla="*/ 49 h 235"/>
                  <a:gd name="T26" fmla="*/ 149 w 549"/>
                  <a:gd name="T27" fmla="*/ 38 h 235"/>
                  <a:gd name="T28" fmla="*/ 107 w 549"/>
                  <a:gd name="T29" fmla="*/ 26 h 235"/>
                  <a:gd name="T30" fmla="*/ 57 w 549"/>
                  <a:gd name="T31" fmla="*/ 12 h 235"/>
                  <a:gd name="T32" fmla="*/ 0 w 549"/>
                  <a:gd name="T33" fmla="*/ 0 h 235"/>
                  <a:gd name="T34" fmla="*/ 31 w 549"/>
                  <a:gd name="T35" fmla="*/ 8 h 235"/>
                  <a:gd name="T36" fmla="*/ 83 w 549"/>
                  <a:gd name="T37" fmla="*/ 21 h 235"/>
                  <a:gd name="T38" fmla="*/ 129 w 549"/>
                  <a:gd name="T39" fmla="*/ 32 h 235"/>
                  <a:gd name="T40" fmla="*/ 167 w 549"/>
                  <a:gd name="T41" fmla="*/ 45 h 235"/>
                  <a:gd name="T42" fmla="*/ 200 w 549"/>
                  <a:gd name="T43" fmla="*/ 57 h 235"/>
                  <a:gd name="T44" fmla="*/ 230 w 549"/>
                  <a:gd name="T45" fmla="*/ 68 h 235"/>
                  <a:gd name="T46" fmla="*/ 255 w 549"/>
                  <a:gd name="T47" fmla="*/ 80 h 235"/>
                  <a:gd name="T48" fmla="*/ 279 w 549"/>
                  <a:gd name="T49" fmla="*/ 91 h 235"/>
                  <a:gd name="T50" fmla="*/ 302 w 549"/>
                  <a:gd name="T51" fmla="*/ 104 h 235"/>
                  <a:gd name="T52" fmla="*/ 325 w 549"/>
                  <a:gd name="T53" fmla="*/ 117 h 235"/>
                  <a:gd name="T54" fmla="*/ 348 w 549"/>
                  <a:gd name="T55" fmla="*/ 131 h 235"/>
                  <a:gd name="T56" fmla="*/ 375 w 549"/>
                  <a:gd name="T57" fmla="*/ 147 h 235"/>
                  <a:gd name="T58" fmla="*/ 403 w 549"/>
                  <a:gd name="T59" fmla="*/ 164 h 235"/>
                  <a:gd name="T60" fmla="*/ 436 w 549"/>
                  <a:gd name="T61" fmla="*/ 182 h 235"/>
                  <a:gd name="T62" fmla="*/ 477 w 549"/>
                  <a:gd name="T63" fmla="*/ 202 h 235"/>
                  <a:gd name="T64" fmla="*/ 521 w 549"/>
                  <a:gd name="T65" fmla="*/ 223 h 235"/>
                  <a:gd name="T66" fmla="*/ 547 w 549"/>
                  <a:gd name="T67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9" h="235">
                    <a:moveTo>
                      <a:pt x="547" y="235"/>
                    </a:moveTo>
                    <a:lnTo>
                      <a:pt x="549" y="234"/>
                    </a:lnTo>
                    <a:lnTo>
                      <a:pt x="523" y="223"/>
                    </a:lnTo>
                    <a:lnTo>
                      <a:pt x="499" y="211"/>
                    </a:lnTo>
                    <a:lnTo>
                      <a:pt x="477" y="201"/>
                    </a:lnTo>
                    <a:lnTo>
                      <a:pt x="457" y="191"/>
                    </a:lnTo>
                    <a:lnTo>
                      <a:pt x="439" y="181"/>
                    </a:lnTo>
                    <a:lnTo>
                      <a:pt x="421" y="170"/>
                    </a:lnTo>
                    <a:lnTo>
                      <a:pt x="404" y="161"/>
                    </a:lnTo>
                    <a:lnTo>
                      <a:pt x="389" y="154"/>
                    </a:lnTo>
                    <a:lnTo>
                      <a:pt x="376" y="146"/>
                    </a:lnTo>
                    <a:lnTo>
                      <a:pt x="362" y="137"/>
                    </a:lnTo>
                    <a:lnTo>
                      <a:pt x="349" y="129"/>
                    </a:lnTo>
                    <a:lnTo>
                      <a:pt x="338" y="123"/>
                    </a:lnTo>
                    <a:lnTo>
                      <a:pt x="327" y="115"/>
                    </a:lnTo>
                    <a:lnTo>
                      <a:pt x="315" y="109"/>
                    </a:lnTo>
                    <a:lnTo>
                      <a:pt x="304" y="102"/>
                    </a:lnTo>
                    <a:lnTo>
                      <a:pt x="293" y="96"/>
                    </a:lnTo>
                    <a:lnTo>
                      <a:pt x="282" y="90"/>
                    </a:lnTo>
                    <a:lnTo>
                      <a:pt x="269" y="84"/>
                    </a:lnTo>
                    <a:lnTo>
                      <a:pt x="257" y="78"/>
                    </a:lnTo>
                    <a:lnTo>
                      <a:pt x="244" y="72"/>
                    </a:lnTo>
                    <a:lnTo>
                      <a:pt x="231" y="67"/>
                    </a:lnTo>
                    <a:lnTo>
                      <a:pt x="217" y="61"/>
                    </a:lnTo>
                    <a:lnTo>
                      <a:pt x="202" y="55"/>
                    </a:lnTo>
                    <a:lnTo>
                      <a:pt x="186" y="49"/>
                    </a:lnTo>
                    <a:lnTo>
                      <a:pt x="167" y="43"/>
                    </a:lnTo>
                    <a:lnTo>
                      <a:pt x="149" y="38"/>
                    </a:lnTo>
                    <a:lnTo>
                      <a:pt x="129" y="31"/>
                    </a:lnTo>
                    <a:lnTo>
                      <a:pt x="107" y="26"/>
                    </a:lnTo>
                    <a:lnTo>
                      <a:pt x="83" y="20"/>
                    </a:lnTo>
                    <a:lnTo>
                      <a:pt x="57" y="12"/>
                    </a:lnTo>
                    <a:lnTo>
                      <a:pt x="31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1" y="8"/>
                    </a:lnTo>
                    <a:lnTo>
                      <a:pt x="57" y="15"/>
                    </a:lnTo>
                    <a:lnTo>
                      <a:pt x="83" y="21"/>
                    </a:lnTo>
                    <a:lnTo>
                      <a:pt x="107" y="27"/>
                    </a:lnTo>
                    <a:lnTo>
                      <a:pt x="129" y="32"/>
                    </a:lnTo>
                    <a:lnTo>
                      <a:pt x="149" y="39"/>
                    </a:lnTo>
                    <a:lnTo>
                      <a:pt x="167" y="45"/>
                    </a:lnTo>
                    <a:lnTo>
                      <a:pt x="185" y="52"/>
                    </a:lnTo>
                    <a:lnTo>
                      <a:pt x="200" y="57"/>
                    </a:lnTo>
                    <a:lnTo>
                      <a:pt x="216" y="62"/>
                    </a:lnTo>
                    <a:lnTo>
                      <a:pt x="230" y="68"/>
                    </a:lnTo>
                    <a:lnTo>
                      <a:pt x="242" y="74"/>
                    </a:lnTo>
                    <a:lnTo>
                      <a:pt x="255" y="80"/>
                    </a:lnTo>
                    <a:lnTo>
                      <a:pt x="267" y="85"/>
                    </a:lnTo>
                    <a:lnTo>
                      <a:pt x="279" y="91"/>
                    </a:lnTo>
                    <a:lnTo>
                      <a:pt x="291" y="98"/>
                    </a:lnTo>
                    <a:lnTo>
                      <a:pt x="302" y="104"/>
                    </a:lnTo>
                    <a:lnTo>
                      <a:pt x="313" y="110"/>
                    </a:lnTo>
                    <a:lnTo>
                      <a:pt x="325" y="117"/>
                    </a:lnTo>
                    <a:lnTo>
                      <a:pt x="337" y="124"/>
                    </a:lnTo>
                    <a:lnTo>
                      <a:pt x="348" y="131"/>
                    </a:lnTo>
                    <a:lnTo>
                      <a:pt x="360" y="138"/>
                    </a:lnTo>
                    <a:lnTo>
                      <a:pt x="375" y="147"/>
                    </a:lnTo>
                    <a:lnTo>
                      <a:pt x="388" y="155"/>
                    </a:lnTo>
                    <a:lnTo>
                      <a:pt x="403" y="164"/>
                    </a:lnTo>
                    <a:lnTo>
                      <a:pt x="420" y="172"/>
                    </a:lnTo>
                    <a:lnTo>
                      <a:pt x="436" y="182"/>
                    </a:lnTo>
                    <a:lnTo>
                      <a:pt x="457" y="192"/>
                    </a:lnTo>
                    <a:lnTo>
                      <a:pt x="477" y="202"/>
                    </a:lnTo>
                    <a:lnTo>
                      <a:pt x="498" y="213"/>
                    </a:lnTo>
                    <a:lnTo>
                      <a:pt x="521" y="223"/>
                    </a:lnTo>
                    <a:lnTo>
                      <a:pt x="546" y="235"/>
                    </a:lnTo>
                    <a:lnTo>
                      <a:pt x="547" y="234"/>
                    </a:lnTo>
                    <a:lnTo>
                      <a:pt x="547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1" name="Freeform 2899">
                <a:extLst>
                  <a:ext uri="{FF2B5EF4-FFF2-40B4-BE49-F238E27FC236}">
                    <a16:creationId xmlns:a16="http://schemas.microsoft.com/office/drawing/2014/main" id="{01D326F9-83DB-4354-9B32-ADD448471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005"/>
                <a:ext cx="105" cy="4"/>
              </a:xfrm>
              <a:custGeom>
                <a:avLst/>
                <a:gdLst>
                  <a:gd name="T0" fmla="*/ 0 w 314"/>
                  <a:gd name="T1" fmla="*/ 11 h 11"/>
                  <a:gd name="T2" fmla="*/ 2 w 314"/>
                  <a:gd name="T3" fmla="*/ 11 h 11"/>
                  <a:gd name="T4" fmla="*/ 18 w 314"/>
                  <a:gd name="T5" fmla="*/ 10 h 11"/>
                  <a:gd name="T6" fmla="*/ 36 w 314"/>
                  <a:gd name="T7" fmla="*/ 10 h 11"/>
                  <a:gd name="T8" fmla="*/ 55 w 314"/>
                  <a:gd name="T9" fmla="*/ 9 h 11"/>
                  <a:gd name="T10" fmla="*/ 74 w 314"/>
                  <a:gd name="T11" fmla="*/ 7 h 11"/>
                  <a:gd name="T12" fmla="*/ 95 w 314"/>
                  <a:gd name="T13" fmla="*/ 7 h 11"/>
                  <a:gd name="T14" fmla="*/ 115 w 314"/>
                  <a:gd name="T15" fmla="*/ 6 h 11"/>
                  <a:gd name="T16" fmla="*/ 134 w 314"/>
                  <a:gd name="T17" fmla="*/ 4 h 11"/>
                  <a:gd name="T18" fmla="*/ 154 w 314"/>
                  <a:gd name="T19" fmla="*/ 3 h 11"/>
                  <a:gd name="T20" fmla="*/ 174 w 314"/>
                  <a:gd name="T21" fmla="*/ 3 h 11"/>
                  <a:gd name="T22" fmla="*/ 194 w 314"/>
                  <a:gd name="T23" fmla="*/ 3 h 11"/>
                  <a:gd name="T24" fmla="*/ 215 w 314"/>
                  <a:gd name="T25" fmla="*/ 2 h 11"/>
                  <a:gd name="T26" fmla="*/ 235 w 314"/>
                  <a:gd name="T27" fmla="*/ 2 h 11"/>
                  <a:gd name="T28" fmla="*/ 255 w 314"/>
                  <a:gd name="T29" fmla="*/ 2 h 11"/>
                  <a:gd name="T30" fmla="*/ 275 w 314"/>
                  <a:gd name="T31" fmla="*/ 2 h 11"/>
                  <a:gd name="T32" fmla="*/ 295 w 314"/>
                  <a:gd name="T33" fmla="*/ 2 h 11"/>
                  <a:gd name="T34" fmla="*/ 314 w 314"/>
                  <a:gd name="T35" fmla="*/ 3 h 11"/>
                  <a:gd name="T36" fmla="*/ 314 w 314"/>
                  <a:gd name="T37" fmla="*/ 2 h 11"/>
                  <a:gd name="T38" fmla="*/ 295 w 314"/>
                  <a:gd name="T39" fmla="*/ 1 h 11"/>
                  <a:gd name="T40" fmla="*/ 275 w 314"/>
                  <a:gd name="T41" fmla="*/ 0 h 11"/>
                  <a:gd name="T42" fmla="*/ 255 w 314"/>
                  <a:gd name="T43" fmla="*/ 0 h 11"/>
                  <a:gd name="T44" fmla="*/ 235 w 314"/>
                  <a:gd name="T45" fmla="*/ 0 h 11"/>
                  <a:gd name="T46" fmla="*/ 215 w 314"/>
                  <a:gd name="T47" fmla="*/ 0 h 11"/>
                  <a:gd name="T48" fmla="*/ 194 w 314"/>
                  <a:gd name="T49" fmla="*/ 1 h 11"/>
                  <a:gd name="T50" fmla="*/ 174 w 314"/>
                  <a:gd name="T51" fmla="*/ 1 h 11"/>
                  <a:gd name="T52" fmla="*/ 154 w 314"/>
                  <a:gd name="T53" fmla="*/ 2 h 11"/>
                  <a:gd name="T54" fmla="*/ 134 w 314"/>
                  <a:gd name="T55" fmla="*/ 2 h 11"/>
                  <a:gd name="T56" fmla="*/ 115 w 314"/>
                  <a:gd name="T57" fmla="*/ 4 h 11"/>
                  <a:gd name="T58" fmla="*/ 95 w 314"/>
                  <a:gd name="T59" fmla="*/ 4 h 11"/>
                  <a:gd name="T60" fmla="*/ 74 w 314"/>
                  <a:gd name="T61" fmla="*/ 6 h 11"/>
                  <a:gd name="T62" fmla="*/ 55 w 314"/>
                  <a:gd name="T63" fmla="*/ 7 h 11"/>
                  <a:gd name="T64" fmla="*/ 36 w 314"/>
                  <a:gd name="T65" fmla="*/ 9 h 11"/>
                  <a:gd name="T66" fmla="*/ 18 w 314"/>
                  <a:gd name="T67" fmla="*/ 9 h 11"/>
                  <a:gd name="T68" fmla="*/ 2 w 314"/>
                  <a:gd name="T69" fmla="*/ 10 h 11"/>
                  <a:gd name="T70" fmla="*/ 2 w 314"/>
                  <a:gd name="T71" fmla="*/ 11 h 11"/>
                  <a:gd name="T72" fmla="*/ 0 w 314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11">
                    <a:moveTo>
                      <a:pt x="0" y="11"/>
                    </a:moveTo>
                    <a:lnTo>
                      <a:pt x="2" y="11"/>
                    </a:lnTo>
                    <a:lnTo>
                      <a:pt x="18" y="10"/>
                    </a:lnTo>
                    <a:lnTo>
                      <a:pt x="36" y="10"/>
                    </a:lnTo>
                    <a:lnTo>
                      <a:pt x="55" y="9"/>
                    </a:lnTo>
                    <a:lnTo>
                      <a:pt x="74" y="7"/>
                    </a:lnTo>
                    <a:lnTo>
                      <a:pt x="95" y="7"/>
                    </a:lnTo>
                    <a:lnTo>
                      <a:pt x="115" y="6"/>
                    </a:lnTo>
                    <a:lnTo>
                      <a:pt x="134" y="4"/>
                    </a:lnTo>
                    <a:lnTo>
                      <a:pt x="154" y="3"/>
                    </a:lnTo>
                    <a:lnTo>
                      <a:pt x="174" y="3"/>
                    </a:lnTo>
                    <a:lnTo>
                      <a:pt x="194" y="3"/>
                    </a:lnTo>
                    <a:lnTo>
                      <a:pt x="215" y="2"/>
                    </a:lnTo>
                    <a:lnTo>
                      <a:pt x="235" y="2"/>
                    </a:lnTo>
                    <a:lnTo>
                      <a:pt x="255" y="2"/>
                    </a:lnTo>
                    <a:lnTo>
                      <a:pt x="275" y="2"/>
                    </a:lnTo>
                    <a:lnTo>
                      <a:pt x="295" y="2"/>
                    </a:lnTo>
                    <a:lnTo>
                      <a:pt x="314" y="3"/>
                    </a:lnTo>
                    <a:lnTo>
                      <a:pt x="314" y="2"/>
                    </a:lnTo>
                    <a:lnTo>
                      <a:pt x="295" y="1"/>
                    </a:lnTo>
                    <a:lnTo>
                      <a:pt x="275" y="0"/>
                    </a:lnTo>
                    <a:lnTo>
                      <a:pt x="255" y="0"/>
                    </a:lnTo>
                    <a:lnTo>
                      <a:pt x="235" y="0"/>
                    </a:lnTo>
                    <a:lnTo>
                      <a:pt x="215" y="0"/>
                    </a:lnTo>
                    <a:lnTo>
                      <a:pt x="194" y="1"/>
                    </a:lnTo>
                    <a:lnTo>
                      <a:pt x="174" y="1"/>
                    </a:lnTo>
                    <a:lnTo>
                      <a:pt x="154" y="2"/>
                    </a:lnTo>
                    <a:lnTo>
                      <a:pt x="134" y="2"/>
                    </a:lnTo>
                    <a:lnTo>
                      <a:pt x="115" y="4"/>
                    </a:lnTo>
                    <a:lnTo>
                      <a:pt x="95" y="4"/>
                    </a:lnTo>
                    <a:lnTo>
                      <a:pt x="74" y="6"/>
                    </a:lnTo>
                    <a:lnTo>
                      <a:pt x="55" y="7"/>
                    </a:lnTo>
                    <a:lnTo>
                      <a:pt x="36" y="9"/>
                    </a:lnTo>
                    <a:lnTo>
                      <a:pt x="18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2" name="Freeform 2900">
                <a:extLst>
                  <a:ext uri="{FF2B5EF4-FFF2-40B4-BE49-F238E27FC236}">
                    <a16:creationId xmlns:a16="http://schemas.microsoft.com/office/drawing/2014/main" id="{A9CB51DD-380E-4495-B939-8FA693E2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982"/>
                <a:ext cx="41" cy="27"/>
              </a:xfrm>
              <a:custGeom>
                <a:avLst/>
                <a:gdLst>
                  <a:gd name="T0" fmla="*/ 2 w 122"/>
                  <a:gd name="T1" fmla="*/ 2 h 82"/>
                  <a:gd name="T2" fmla="*/ 0 w 122"/>
                  <a:gd name="T3" fmla="*/ 2 h 82"/>
                  <a:gd name="T4" fmla="*/ 6 w 122"/>
                  <a:gd name="T5" fmla="*/ 6 h 82"/>
                  <a:gd name="T6" fmla="*/ 13 w 122"/>
                  <a:gd name="T7" fmla="*/ 11 h 82"/>
                  <a:gd name="T8" fmla="*/ 19 w 122"/>
                  <a:gd name="T9" fmla="*/ 14 h 82"/>
                  <a:gd name="T10" fmla="*/ 27 w 122"/>
                  <a:gd name="T11" fmla="*/ 18 h 82"/>
                  <a:gd name="T12" fmla="*/ 35 w 122"/>
                  <a:gd name="T13" fmla="*/ 21 h 82"/>
                  <a:gd name="T14" fmla="*/ 44 w 122"/>
                  <a:gd name="T15" fmla="*/ 24 h 82"/>
                  <a:gd name="T16" fmla="*/ 53 w 122"/>
                  <a:gd name="T17" fmla="*/ 26 h 82"/>
                  <a:gd name="T18" fmla="*/ 61 w 122"/>
                  <a:gd name="T19" fmla="*/ 28 h 82"/>
                  <a:gd name="T20" fmla="*/ 70 w 122"/>
                  <a:gd name="T21" fmla="*/ 33 h 82"/>
                  <a:gd name="T22" fmla="*/ 78 w 122"/>
                  <a:gd name="T23" fmla="*/ 36 h 82"/>
                  <a:gd name="T24" fmla="*/ 87 w 122"/>
                  <a:gd name="T25" fmla="*/ 42 h 82"/>
                  <a:gd name="T26" fmla="*/ 95 w 122"/>
                  <a:gd name="T27" fmla="*/ 46 h 82"/>
                  <a:gd name="T28" fmla="*/ 102 w 122"/>
                  <a:gd name="T29" fmla="*/ 53 h 82"/>
                  <a:gd name="T30" fmla="*/ 109 w 122"/>
                  <a:gd name="T31" fmla="*/ 62 h 82"/>
                  <a:gd name="T32" fmla="*/ 115 w 122"/>
                  <a:gd name="T33" fmla="*/ 71 h 82"/>
                  <a:gd name="T34" fmla="*/ 120 w 122"/>
                  <a:gd name="T35" fmla="*/ 82 h 82"/>
                  <a:gd name="T36" fmla="*/ 122 w 122"/>
                  <a:gd name="T37" fmla="*/ 82 h 82"/>
                  <a:gd name="T38" fmla="*/ 117 w 122"/>
                  <a:gd name="T39" fmla="*/ 71 h 82"/>
                  <a:gd name="T40" fmla="*/ 110 w 122"/>
                  <a:gd name="T41" fmla="*/ 61 h 82"/>
                  <a:gd name="T42" fmla="*/ 104 w 122"/>
                  <a:gd name="T43" fmla="*/ 52 h 82"/>
                  <a:gd name="T44" fmla="*/ 97 w 122"/>
                  <a:gd name="T45" fmla="*/ 45 h 82"/>
                  <a:gd name="T46" fmla="*/ 88 w 122"/>
                  <a:gd name="T47" fmla="*/ 41 h 82"/>
                  <a:gd name="T48" fmla="*/ 80 w 122"/>
                  <a:gd name="T49" fmla="*/ 34 h 82"/>
                  <a:gd name="T50" fmla="*/ 71 w 122"/>
                  <a:gd name="T51" fmla="*/ 32 h 82"/>
                  <a:gd name="T52" fmla="*/ 63 w 122"/>
                  <a:gd name="T53" fmla="*/ 27 h 82"/>
                  <a:gd name="T54" fmla="*/ 53 w 122"/>
                  <a:gd name="T55" fmla="*/ 25 h 82"/>
                  <a:gd name="T56" fmla="*/ 44 w 122"/>
                  <a:gd name="T57" fmla="*/ 22 h 82"/>
                  <a:gd name="T58" fmla="*/ 36 w 122"/>
                  <a:gd name="T59" fmla="*/ 20 h 82"/>
                  <a:gd name="T60" fmla="*/ 28 w 122"/>
                  <a:gd name="T61" fmla="*/ 16 h 82"/>
                  <a:gd name="T62" fmla="*/ 21 w 122"/>
                  <a:gd name="T63" fmla="*/ 14 h 82"/>
                  <a:gd name="T64" fmla="*/ 14 w 122"/>
                  <a:gd name="T65" fmla="*/ 9 h 82"/>
                  <a:gd name="T66" fmla="*/ 7 w 122"/>
                  <a:gd name="T67" fmla="*/ 5 h 82"/>
                  <a:gd name="T68" fmla="*/ 2 w 122"/>
                  <a:gd name="T69" fmla="*/ 0 h 82"/>
                  <a:gd name="T70" fmla="*/ 2 w 122"/>
                  <a:gd name="T71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82">
                    <a:moveTo>
                      <a:pt x="2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3" y="11"/>
                    </a:lnTo>
                    <a:lnTo>
                      <a:pt x="19" y="14"/>
                    </a:lnTo>
                    <a:lnTo>
                      <a:pt x="27" y="18"/>
                    </a:lnTo>
                    <a:lnTo>
                      <a:pt x="35" y="21"/>
                    </a:lnTo>
                    <a:lnTo>
                      <a:pt x="44" y="24"/>
                    </a:lnTo>
                    <a:lnTo>
                      <a:pt x="53" y="26"/>
                    </a:lnTo>
                    <a:lnTo>
                      <a:pt x="61" y="28"/>
                    </a:lnTo>
                    <a:lnTo>
                      <a:pt x="70" y="33"/>
                    </a:lnTo>
                    <a:lnTo>
                      <a:pt x="78" y="36"/>
                    </a:lnTo>
                    <a:lnTo>
                      <a:pt x="87" y="42"/>
                    </a:lnTo>
                    <a:lnTo>
                      <a:pt x="95" y="46"/>
                    </a:lnTo>
                    <a:lnTo>
                      <a:pt x="102" y="53"/>
                    </a:lnTo>
                    <a:lnTo>
                      <a:pt x="109" y="62"/>
                    </a:lnTo>
                    <a:lnTo>
                      <a:pt x="115" y="71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17" y="71"/>
                    </a:lnTo>
                    <a:lnTo>
                      <a:pt x="110" y="61"/>
                    </a:lnTo>
                    <a:lnTo>
                      <a:pt x="104" y="52"/>
                    </a:lnTo>
                    <a:lnTo>
                      <a:pt x="97" y="45"/>
                    </a:lnTo>
                    <a:lnTo>
                      <a:pt x="88" y="41"/>
                    </a:lnTo>
                    <a:lnTo>
                      <a:pt x="80" y="34"/>
                    </a:lnTo>
                    <a:lnTo>
                      <a:pt x="71" y="32"/>
                    </a:lnTo>
                    <a:lnTo>
                      <a:pt x="63" y="27"/>
                    </a:lnTo>
                    <a:lnTo>
                      <a:pt x="53" y="25"/>
                    </a:lnTo>
                    <a:lnTo>
                      <a:pt x="44" y="22"/>
                    </a:lnTo>
                    <a:lnTo>
                      <a:pt x="36" y="20"/>
                    </a:lnTo>
                    <a:lnTo>
                      <a:pt x="28" y="16"/>
                    </a:lnTo>
                    <a:lnTo>
                      <a:pt x="21" y="14"/>
                    </a:lnTo>
                    <a:lnTo>
                      <a:pt x="14" y="9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3" name="Freeform 2901">
                <a:extLst>
                  <a:ext uri="{FF2B5EF4-FFF2-40B4-BE49-F238E27FC236}">
                    <a16:creationId xmlns:a16="http://schemas.microsoft.com/office/drawing/2014/main" id="{9D4B235F-B6D3-4B0C-A679-19EFA212B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964"/>
                <a:ext cx="27" cy="18"/>
              </a:xfrm>
              <a:custGeom>
                <a:avLst/>
                <a:gdLst>
                  <a:gd name="T0" fmla="*/ 0 w 81"/>
                  <a:gd name="T1" fmla="*/ 2 h 54"/>
                  <a:gd name="T2" fmla="*/ 7 w 81"/>
                  <a:gd name="T3" fmla="*/ 8 h 54"/>
                  <a:gd name="T4" fmla="*/ 17 w 81"/>
                  <a:gd name="T5" fmla="*/ 14 h 54"/>
                  <a:gd name="T6" fmla="*/ 27 w 81"/>
                  <a:gd name="T7" fmla="*/ 23 h 54"/>
                  <a:gd name="T8" fmla="*/ 38 w 81"/>
                  <a:gd name="T9" fmla="*/ 32 h 54"/>
                  <a:gd name="T10" fmla="*/ 49 w 81"/>
                  <a:gd name="T11" fmla="*/ 40 h 54"/>
                  <a:gd name="T12" fmla="*/ 61 w 81"/>
                  <a:gd name="T13" fmla="*/ 48 h 54"/>
                  <a:gd name="T14" fmla="*/ 70 w 81"/>
                  <a:gd name="T15" fmla="*/ 52 h 54"/>
                  <a:gd name="T16" fmla="*/ 81 w 81"/>
                  <a:gd name="T17" fmla="*/ 54 h 54"/>
                  <a:gd name="T18" fmla="*/ 81 w 81"/>
                  <a:gd name="T19" fmla="*/ 52 h 54"/>
                  <a:gd name="T20" fmla="*/ 73 w 81"/>
                  <a:gd name="T21" fmla="*/ 50 h 54"/>
                  <a:gd name="T22" fmla="*/ 63 w 81"/>
                  <a:gd name="T23" fmla="*/ 46 h 54"/>
                  <a:gd name="T24" fmla="*/ 50 w 81"/>
                  <a:gd name="T25" fmla="*/ 38 h 54"/>
                  <a:gd name="T26" fmla="*/ 40 w 81"/>
                  <a:gd name="T27" fmla="*/ 30 h 54"/>
                  <a:gd name="T28" fmla="*/ 28 w 81"/>
                  <a:gd name="T29" fmla="*/ 22 h 54"/>
                  <a:gd name="T30" fmla="*/ 17 w 81"/>
                  <a:gd name="T31" fmla="*/ 13 h 54"/>
                  <a:gd name="T32" fmla="*/ 8 w 81"/>
                  <a:gd name="T33" fmla="*/ 6 h 54"/>
                  <a:gd name="T34" fmla="*/ 2 w 81"/>
                  <a:gd name="T35" fmla="*/ 0 h 54"/>
                  <a:gd name="T36" fmla="*/ 0 w 81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54">
                    <a:moveTo>
                      <a:pt x="0" y="2"/>
                    </a:moveTo>
                    <a:lnTo>
                      <a:pt x="7" y="8"/>
                    </a:lnTo>
                    <a:lnTo>
                      <a:pt x="17" y="14"/>
                    </a:lnTo>
                    <a:lnTo>
                      <a:pt x="27" y="23"/>
                    </a:lnTo>
                    <a:lnTo>
                      <a:pt x="38" y="32"/>
                    </a:lnTo>
                    <a:lnTo>
                      <a:pt x="49" y="40"/>
                    </a:lnTo>
                    <a:lnTo>
                      <a:pt x="61" y="48"/>
                    </a:lnTo>
                    <a:lnTo>
                      <a:pt x="70" y="52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73" y="50"/>
                    </a:lnTo>
                    <a:lnTo>
                      <a:pt x="63" y="46"/>
                    </a:lnTo>
                    <a:lnTo>
                      <a:pt x="50" y="38"/>
                    </a:lnTo>
                    <a:lnTo>
                      <a:pt x="40" y="30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4" name="Freeform 2902">
                <a:extLst>
                  <a:ext uri="{FF2B5EF4-FFF2-40B4-BE49-F238E27FC236}">
                    <a16:creationId xmlns:a16="http://schemas.microsoft.com/office/drawing/2014/main" id="{0C33E08B-C93E-447A-85A6-5C4919B4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28"/>
                <a:ext cx="12" cy="36"/>
              </a:xfrm>
              <a:custGeom>
                <a:avLst/>
                <a:gdLst>
                  <a:gd name="T0" fmla="*/ 1 w 36"/>
                  <a:gd name="T1" fmla="*/ 0 h 110"/>
                  <a:gd name="T2" fmla="*/ 0 w 36"/>
                  <a:gd name="T3" fmla="*/ 1 h 110"/>
                  <a:gd name="T4" fmla="*/ 2 w 36"/>
                  <a:gd name="T5" fmla="*/ 8 h 110"/>
                  <a:gd name="T6" fmla="*/ 5 w 36"/>
                  <a:gd name="T7" fmla="*/ 14 h 110"/>
                  <a:gd name="T8" fmla="*/ 7 w 36"/>
                  <a:gd name="T9" fmla="*/ 22 h 110"/>
                  <a:gd name="T10" fmla="*/ 8 w 36"/>
                  <a:gd name="T11" fmla="*/ 28 h 110"/>
                  <a:gd name="T12" fmla="*/ 9 w 36"/>
                  <a:gd name="T13" fmla="*/ 36 h 110"/>
                  <a:gd name="T14" fmla="*/ 11 w 36"/>
                  <a:gd name="T15" fmla="*/ 42 h 110"/>
                  <a:gd name="T16" fmla="*/ 14 w 36"/>
                  <a:gd name="T17" fmla="*/ 50 h 110"/>
                  <a:gd name="T18" fmla="*/ 15 w 36"/>
                  <a:gd name="T19" fmla="*/ 56 h 110"/>
                  <a:gd name="T20" fmla="*/ 17 w 36"/>
                  <a:gd name="T21" fmla="*/ 64 h 110"/>
                  <a:gd name="T22" fmla="*/ 19 w 36"/>
                  <a:gd name="T23" fmla="*/ 70 h 110"/>
                  <a:gd name="T24" fmla="*/ 19 w 36"/>
                  <a:gd name="T25" fmla="*/ 77 h 110"/>
                  <a:gd name="T26" fmla="*/ 23 w 36"/>
                  <a:gd name="T27" fmla="*/ 84 h 110"/>
                  <a:gd name="T28" fmla="*/ 26 w 36"/>
                  <a:gd name="T29" fmla="*/ 90 h 110"/>
                  <a:gd name="T30" fmla="*/ 28 w 36"/>
                  <a:gd name="T31" fmla="*/ 99 h 110"/>
                  <a:gd name="T32" fmla="*/ 30 w 36"/>
                  <a:gd name="T33" fmla="*/ 104 h 110"/>
                  <a:gd name="T34" fmla="*/ 34 w 36"/>
                  <a:gd name="T35" fmla="*/ 110 h 110"/>
                  <a:gd name="T36" fmla="*/ 36 w 36"/>
                  <a:gd name="T37" fmla="*/ 109 h 110"/>
                  <a:gd name="T38" fmla="*/ 32 w 36"/>
                  <a:gd name="T39" fmla="*/ 103 h 110"/>
                  <a:gd name="T40" fmla="*/ 29 w 36"/>
                  <a:gd name="T41" fmla="*/ 96 h 110"/>
                  <a:gd name="T42" fmla="*/ 27 w 36"/>
                  <a:gd name="T43" fmla="*/ 90 h 110"/>
                  <a:gd name="T44" fmla="*/ 24 w 36"/>
                  <a:gd name="T45" fmla="*/ 84 h 110"/>
                  <a:gd name="T46" fmla="*/ 21 w 36"/>
                  <a:gd name="T47" fmla="*/ 77 h 110"/>
                  <a:gd name="T48" fmla="*/ 19 w 36"/>
                  <a:gd name="T49" fmla="*/ 70 h 110"/>
                  <a:gd name="T50" fmla="*/ 18 w 36"/>
                  <a:gd name="T51" fmla="*/ 64 h 110"/>
                  <a:gd name="T52" fmla="*/ 17 w 36"/>
                  <a:gd name="T53" fmla="*/ 56 h 110"/>
                  <a:gd name="T54" fmla="*/ 15 w 36"/>
                  <a:gd name="T55" fmla="*/ 50 h 110"/>
                  <a:gd name="T56" fmla="*/ 13 w 36"/>
                  <a:gd name="T57" fmla="*/ 42 h 110"/>
                  <a:gd name="T58" fmla="*/ 11 w 36"/>
                  <a:gd name="T59" fmla="*/ 36 h 110"/>
                  <a:gd name="T60" fmla="*/ 9 w 36"/>
                  <a:gd name="T61" fmla="*/ 28 h 110"/>
                  <a:gd name="T62" fmla="*/ 8 w 36"/>
                  <a:gd name="T63" fmla="*/ 22 h 110"/>
                  <a:gd name="T64" fmla="*/ 6 w 36"/>
                  <a:gd name="T65" fmla="*/ 14 h 110"/>
                  <a:gd name="T66" fmla="*/ 5 w 36"/>
                  <a:gd name="T67" fmla="*/ 8 h 110"/>
                  <a:gd name="T68" fmla="*/ 2 w 36"/>
                  <a:gd name="T69" fmla="*/ 1 h 110"/>
                  <a:gd name="T70" fmla="*/ 1 w 36"/>
                  <a:gd name="T71" fmla="*/ 2 h 110"/>
                  <a:gd name="T72" fmla="*/ 1 w 36"/>
                  <a:gd name="T7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110">
                    <a:moveTo>
                      <a:pt x="1" y="0"/>
                    </a:moveTo>
                    <a:lnTo>
                      <a:pt x="0" y="1"/>
                    </a:lnTo>
                    <a:lnTo>
                      <a:pt x="2" y="8"/>
                    </a:lnTo>
                    <a:lnTo>
                      <a:pt x="5" y="14"/>
                    </a:lnTo>
                    <a:lnTo>
                      <a:pt x="7" y="22"/>
                    </a:lnTo>
                    <a:lnTo>
                      <a:pt x="8" y="28"/>
                    </a:lnTo>
                    <a:lnTo>
                      <a:pt x="9" y="36"/>
                    </a:lnTo>
                    <a:lnTo>
                      <a:pt x="11" y="42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7" y="64"/>
                    </a:lnTo>
                    <a:lnTo>
                      <a:pt x="19" y="70"/>
                    </a:lnTo>
                    <a:lnTo>
                      <a:pt x="19" y="77"/>
                    </a:lnTo>
                    <a:lnTo>
                      <a:pt x="23" y="84"/>
                    </a:lnTo>
                    <a:lnTo>
                      <a:pt x="26" y="90"/>
                    </a:lnTo>
                    <a:lnTo>
                      <a:pt x="28" y="99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6" y="109"/>
                    </a:lnTo>
                    <a:lnTo>
                      <a:pt x="32" y="103"/>
                    </a:lnTo>
                    <a:lnTo>
                      <a:pt x="29" y="96"/>
                    </a:lnTo>
                    <a:lnTo>
                      <a:pt x="27" y="90"/>
                    </a:lnTo>
                    <a:lnTo>
                      <a:pt x="24" y="84"/>
                    </a:lnTo>
                    <a:lnTo>
                      <a:pt x="21" y="77"/>
                    </a:lnTo>
                    <a:lnTo>
                      <a:pt x="19" y="70"/>
                    </a:lnTo>
                    <a:lnTo>
                      <a:pt x="18" y="64"/>
                    </a:lnTo>
                    <a:lnTo>
                      <a:pt x="17" y="56"/>
                    </a:lnTo>
                    <a:lnTo>
                      <a:pt x="15" y="50"/>
                    </a:lnTo>
                    <a:lnTo>
                      <a:pt x="13" y="42"/>
                    </a:lnTo>
                    <a:lnTo>
                      <a:pt x="11" y="36"/>
                    </a:lnTo>
                    <a:lnTo>
                      <a:pt x="9" y="28"/>
                    </a:lnTo>
                    <a:lnTo>
                      <a:pt x="8" y="22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5" name="Freeform 2903">
                <a:extLst>
                  <a:ext uri="{FF2B5EF4-FFF2-40B4-BE49-F238E27FC236}">
                    <a16:creationId xmlns:a16="http://schemas.microsoft.com/office/drawing/2014/main" id="{C2840F15-D3A7-4B32-BEC0-7A0EEC92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4"/>
                <a:ext cx="100" cy="167"/>
              </a:xfrm>
              <a:custGeom>
                <a:avLst/>
                <a:gdLst>
                  <a:gd name="T0" fmla="*/ 0 w 299"/>
                  <a:gd name="T1" fmla="*/ 502 h 502"/>
                  <a:gd name="T2" fmla="*/ 19 w 299"/>
                  <a:gd name="T3" fmla="*/ 495 h 502"/>
                  <a:gd name="T4" fmla="*/ 36 w 299"/>
                  <a:gd name="T5" fmla="*/ 488 h 502"/>
                  <a:gd name="T6" fmla="*/ 49 w 299"/>
                  <a:gd name="T7" fmla="*/ 483 h 502"/>
                  <a:gd name="T8" fmla="*/ 62 w 299"/>
                  <a:gd name="T9" fmla="*/ 480 h 502"/>
                  <a:gd name="T10" fmla="*/ 76 w 299"/>
                  <a:gd name="T11" fmla="*/ 479 h 502"/>
                  <a:gd name="T12" fmla="*/ 89 w 299"/>
                  <a:gd name="T13" fmla="*/ 481 h 502"/>
                  <a:gd name="T14" fmla="*/ 102 w 299"/>
                  <a:gd name="T15" fmla="*/ 484 h 502"/>
                  <a:gd name="T16" fmla="*/ 116 w 299"/>
                  <a:gd name="T17" fmla="*/ 490 h 502"/>
                  <a:gd name="T18" fmla="*/ 299 w 299"/>
                  <a:gd name="T19" fmla="*/ 0 h 502"/>
                  <a:gd name="T20" fmla="*/ 173 w 299"/>
                  <a:gd name="T21" fmla="*/ 130 h 502"/>
                  <a:gd name="T22" fmla="*/ 0 w 299"/>
                  <a:gd name="T23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9" h="502">
                    <a:moveTo>
                      <a:pt x="0" y="502"/>
                    </a:moveTo>
                    <a:lnTo>
                      <a:pt x="19" y="495"/>
                    </a:lnTo>
                    <a:lnTo>
                      <a:pt x="36" y="488"/>
                    </a:lnTo>
                    <a:lnTo>
                      <a:pt x="49" y="483"/>
                    </a:lnTo>
                    <a:lnTo>
                      <a:pt x="62" y="480"/>
                    </a:lnTo>
                    <a:lnTo>
                      <a:pt x="76" y="479"/>
                    </a:lnTo>
                    <a:lnTo>
                      <a:pt x="89" y="481"/>
                    </a:lnTo>
                    <a:lnTo>
                      <a:pt x="102" y="484"/>
                    </a:lnTo>
                    <a:lnTo>
                      <a:pt x="116" y="490"/>
                    </a:lnTo>
                    <a:lnTo>
                      <a:pt x="299" y="0"/>
                    </a:lnTo>
                    <a:lnTo>
                      <a:pt x="173" y="130"/>
                    </a:lnTo>
                    <a:lnTo>
                      <a:pt x="0" y="50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6" name="Freeform 2904">
                <a:extLst>
                  <a:ext uri="{FF2B5EF4-FFF2-40B4-BE49-F238E27FC236}">
                    <a16:creationId xmlns:a16="http://schemas.microsoft.com/office/drawing/2014/main" id="{18A3059C-430F-44C9-B15E-BCC0D694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333"/>
                <a:ext cx="39" cy="8"/>
              </a:xfrm>
              <a:custGeom>
                <a:avLst/>
                <a:gdLst>
                  <a:gd name="T0" fmla="*/ 115 w 117"/>
                  <a:gd name="T1" fmla="*/ 10 h 23"/>
                  <a:gd name="T2" fmla="*/ 117 w 117"/>
                  <a:gd name="T3" fmla="*/ 9 h 23"/>
                  <a:gd name="T4" fmla="*/ 102 w 117"/>
                  <a:gd name="T5" fmla="*/ 4 h 23"/>
                  <a:gd name="T6" fmla="*/ 88 w 117"/>
                  <a:gd name="T7" fmla="*/ 0 h 23"/>
                  <a:gd name="T8" fmla="*/ 76 w 117"/>
                  <a:gd name="T9" fmla="*/ 0 h 23"/>
                  <a:gd name="T10" fmla="*/ 63 w 117"/>
                  <a:gd name="T11" fmla="*/ 0 h 23"/>
                  <a:gd name="T12" fmla="*/ 50 w 117"/>
                  <a:gd name="T13" fmla="*/ 2 h 23"/>
                  <a:gd name="T14" fmla="*/ 35 w 117"/>
                  <a:gd name="T15" fmla="*/ 8 h 23"/>
                  <a:gd name="T16" fmla="*/ 19 w 117"/>
                  <a:gd name="T17" fmla="*/ 14 h 23"/>
                  <a:gd name="T18" fmla="*/ 0 w 117"/>
                  <a:gd name="T19" fmla="*/ 22 h 23"/>
                  <a:gd name="T20" fmla="*/ 1 w 117"/>
                  <a:gd name="T21" fmla="*/ 23 h 23"/>
                  <a:gd name="T22" fmla="*/ 20 w 117"/>
                  <a:gd name="T23" fmla="*/ 16 h 23"/>
                  <a:gd name="T24" fmla="*/ 37 w 117"/>
                  <a:gd name="T25" fmla="*/ 9 h 23"/>
                  <a:gd name="T26" fmla="*/ 50 w 117"/>
                  <a:gd name="T27" fmla="*/ 4 h 23"/>
                  <a:gd name="T28" fmla="*/ 63 w 117"/>
                  <a:gd name="T29" fmla="*/ 1 h 23"/>
                  <a:gd name="T30" fmla="*/ 76 w 117"/>
                  <a:gd name="T31" fmla="*/ 0 h 23"/>
                  <a:gd name="T32" fmla="*/ 88 w 117"/>
                  <a:gd name="T33" fmla="*/ 2 h 23"/>
                  <a:gd name="T34" fmla="*/ 102 w 117"/>
                  <a:gd name="T35" fmla="*/ 5 h 23"/>
                  <a:gd name="T36" fmla="*/ 115 w 117"/>
                  <a:gd name="T37" fmla="*/ 10 h 23"/>
                  <a:gd name="T38" fmla="*/ 117 w 117"/>
                  <a:gd name="T39" fmla="*/ 10 h 23"/>
                  <a:gd name="T40" fmla="*/ 115 w 11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23">
                    <a:moveTo>
                      <a:pt x="115" y="10"/>
                    </a:moveTo>
                    <a:lnTo>
                      <a:pt x="117" y="9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5" y="8"/>
                    </a:lnTo>
                    <a:lnTo>
                      <a:pt x="19" y="14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0" y="16"/>
                    </a:lnTo>
                    <a:lnTo>
                      <a:pt x="37" y="9"/>
                    </a:lnTo>
                    <a:lnTo>
                      <a:pt x="50" y="4"/>
                    </a:lnTo>
                    <a:lnTo>
                      <a:pt x="63" y="1"/>
                    </a:lnTo>
                    <a:lnTo>
                      <a:pt x="76" y="0"/>
                    </a:lnTo>
                    <a:lnTo>
                      <a:pt x="88" y="2"/>
                    </a:lnTo>
                    <a:lnTo>
                      <a:pt x="102" y="5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7" name="Freeform 2905">
                <a:extLst>
                  <a:ext uri="{FF2B5EF4-FFF2-40B4-BE49-F238E27FC236}">
                    <a16:creationId xmlns:a16="http://schemas.microsoft.com/office/drawing/2014/main" id="{A0799FB5-3795-446D-A729-F5DB04EA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174"/>
                <a:ext cx="61" cy="163"/>
              </a:xfrm>
              <a:custGeom>
                <a:avLst/>
                <a:gdLst>
                  <a:gd name="T0" fmla="*/ 184 w 184"/>
                  <a:gd name="T1" fmla="*/ 1 h 490"/>
                  <a:gd name="T2" fmla="*/ 183 w 184"/>
                  <a:gd name="T3" fmla="*/ 0 h 490"/>
                  <a:gd name="T4" fmla="*/ 0 w 184"/>
                  <a:gd name="T5" fmla="*/ 490 h 490"/>
                  <a:gd name="T6" fmla="*/ 2 w 184"/>
                  <a:gd name="T7" fmla="*/ 490 h 490"/>
                  <a:gd name="T8" fmla="*/ 184 w 184"/>
                  <a:gd name="T9" fmla="*/ 0 h 490"/>
                  <a:gd name="T10" fmla="*/ 183 w 184"/>
                  <a:gd name="T11" fmla="*/ 0 h 490"/>
                  <a:gd name="T12" fmla="*/ 184 w 184"/>
                  <a:gd name="T13" fmla="*/ 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490">
                    <a:moveTo>
                      <a:pt x="184" y="1"/>
                    </a:moveTo>
                    <a:lnTo>
                      <a:pt x="183" y="0"/>
                    </a:lnTo>
                    <a:lnTo>
                      <a:pt x="0" y="490"/>
                    </a:lnTo>
                    <a:lnTo>
                      <a:pt x="2" y="490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8" name="Freeform 2906">
                <a:extLst>
                  <a:ext uri="{FF2B5EF4-FFF2-40B4-BE49-F238E27FC236}">
                    <a16:creationId xmlns:a16="http://schemas.microsoft.com/office/drawing/2014/main" id="{2BFE25AE-E338-4F73-ABD1-D25C60A61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174"/>
                <a:ext cx="42" cy="43"/>
              </a:xfrm>
              <a:custGeom>
                <a:avLst/>
                <a:gdLst>
                  <a:gd name="T0" fmla="*/ 3 w 127"/>
                  <a:gd name="T1" fmla="*/ 131 h 131"/>
                  <a:gd name="T2" fmla="*/ 127 w 127"/>
                  <a:gd name="T3" fmla="*/ 1 h 131"/>
                  <a:gd name="T4" fmla="*/ 125 w 127"/>
                  <a:gd name="T5" fmla="*/ 0 h 131"/>
                  <a:gd name="T6" fmla="*/ 0 w 127"/>
                  <a:gd name="T7" fmla="*/ 130 h 131"/>
                  <a:gd name="T8" fmla="*/ 3 w 127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1">
                    <a:moveTo>
                      <a:pt x="3" y="131"/>
                    </a:moveTo>
                    <a:lnTo>
                      <a:pt x="127" y="1"/>
                    </a:lnTo>
                    <a:lnTo>
                      <a:pt x="125" y="0"/>
                    </a:lnTo>
                    <a:lnTo>
                      <a:pt x="0" y="130"/>
                    </a:lnTo>
                    <a:lnTo>
                      <a:pt x="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9" name="Freeform 2907">
                <a:extLst>
                  <a:ext uri="{FF2B5EF4-FFF2-40B4-BE49-F238E27FC236}">
                    <a16:creationId xmlns:a16="http://schemas.microsoft.com/office/drawing/2014/main" id="{41B8BCCB-DAFB-4DB2-A7A0-3E2A5E69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217"/>
                <a:ext cx="58" cy="124"/>
              </a:xfrm>
              <a:custGeom>
                <a:avLst/>
                <a:gdLst>
                  <a:gd name="T0" fmla="*/ 0 w 175"/>
                  <a:gd name="T1" fmla="*/ 372 h 374"/>
                  <a:gd name="T2" fmla="*/ 1 w 175"/>
                  <a:gd name="T3" fmla="*/ 374 h 374"/>
                  <a:gd name="T4" fmla="*/ 175 w 175"/>
                  <a:gd name="T5" fmla="*/ 2 h 374"/>
                  <a:gd name="T6" fmla="*/ 174 w 175"/>
                  <a:gd name="T7" fmla="*/ 0 h 374"/>
                  <a:gd name="T8" fmla="*/ 0 w 175"/>
                  <a:gd name="T9" fmla="*/ 372 h 374"/>
                  <a:gd name="T10" fmla="*/ 1 w 175"/>
                  <a:gd name="T11" fmla="*/ 374 h 374"/>
                  <a:gd name="T12" fmla="*/ 0 w 175"/>
                  <a:gd name="T13" fmla="*/ 37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374">
                    <a:moveTo>
                      <a:pt x="0" y="372"/>
                    </a:moveTo>
                    <a:lnTo>
                      <a:pt x="1" y="374"/>
                    </a:lnTo>
                    <a:lnTo>
                      <a:pt x="175" y="2"/>
                    </a:lnTo>
                    <a:lnTo>
                      <a:pt x="174" y="0"/>
                    </a:lnTo>
                    <a:lnTo>
                      <a:pt x="0" y="372"/>
                    </a:lnTo>
                    <a:lnTo>
                      <a:pt x="1" y="374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0" name="Freeform 2908">
                <a:extLst>
                  <a:ext uri="{FF2B5EF4-FFF2-40B4-BE49-F238E27FC236}">
                    <a16:creationId xmlns:a16="http://schemas.microsoft.com/office/drawing/2014/main" id="{4AB0C1E7-BF92-4A14-B402-A97DBEA5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115" cy="179"/>
              </a:xfrm>
              <a:custGeom>
                <a:avLst/>
                <a:gdLst>
                  <a:gd name="T0" fmla="*/ 17 w 345"/>
                  <a:gd name="T1" fmla="*/ 14 h 537"/>
                  <a:gd name="T2" fmla="*/ 51 w 345"/>
                  <a:gd name="T3" fmla="*/ 6 h 537"/>
                  <a:gd name="T4" fmla="*/ 88 w 345"/>
                  <a:gd name="T5" fmla="*/ 1 h 537"/>
                  <a:gd name="T6" fmla="*/ 124 w 345"/>
                  <a:gd name="T7" fmla="*/ 0 h 537"/>
                  <a:gd name="T8" fmla="*/ 159 w 345"/>
                  <a:gd name="T9" fmla="*/ 2 h 537"/>
                  <a:gd name="T10" fmla="*/ 191 w 345"/>
                  <a:gd name="T11" fmla="*/ 8 h 537"/>
                  <a:gd name="T12" fmla="*/ 223 w 345"/>
                  <a:gd name="T13" fmla="*/ 17 h 537"/>
                  <a:gd name="T14" fmla="*/ 251 w 345"/>
                  <a:gd name="T15" fmla="*/ 29 h 537"/>
                  <a:gd name="T16" fmla="*/ 281 w 345"/>
                  <a:gd name="T17" fmla="*/ 57 h 537"/>
                  <a:gd name="T18" fmla="*/ 305 w 345"/>
                  <a:gd name="T19" fmla="*/ 95 h 537"/>
                  <a:gd name="T20" fmla="*/ 317 w 345"/>
                  <a:gd name="T21" fmla="*/ 131 h 537"/>
                  <a:gd name="T22" fmla="*/ 320 w 345"/>
                  <a:gd name="T23" fmla="*/ 167 h 537"/>
                  <a:gd name="T24" fmla="*/ 319 w 345"/>
                  <a:gd name="T25" fmla="*/ 204 h 537"/>
                  <a:gd name="T26" fmla="*/ 317 w 345"/>
                  <a:gd name="T27" fmla="*/ 242 h 537"/>
                  <a:gd name="T28" fmla="*/ 319 w 345"/>
                  <a:gd name="T29" fmla="*/ 284 h 537"/>
                  <a:gd name="T30" fmla="*/ 331 w 345"/>
                  <a:gd name="T31" fmla="*/ 328 h 537"/>
                  <a:gd name="T32" fmla="*/ 342 w 345"/>
                  <a:gd name="T33" fmla="*/ 367 h 537"/>
                  <a:gd name="T34" fmla="*/ 344 w 345"/>
                  <a:gd name="T35" fmla="*/ 398 h 537"/>
                  <a:gd name="T36" fmla="*/ 345 w 345"/>
                  <a:gd name="T37" fmla="*/ 424 h 537"/>
                  <a:gd name="T38" fmla="*/ 343 w 345"/>
                  <a:gd name="T39" fmla="*/ 449 h 537"/>
                  <a:gd name="T40" fmla="*/ 341 w 345"/>
                  <a:gd name="T41" fmla="*/ 470 h 537"/>
                  <a:gd name="T42" fmla="*/ 335 w 345"/>
                  <a:gd name="T43" fmla="*/ 490 h 537"/>
                  <a:gd name="T44" fmla="*/ 327 w 345"/>
                  <a:gd name="T45" fmla="*/ 508 h 537"/>
                  <a:gd name="T46" fmla="*/ 318 w 345"/>
                  <a:gd name="T47" fmla="*/ 527 h 537"/>
                  <a:gd name="T48" fmla="*/ 287 w 345"/>
                  <a:gd name="T49" fmla="*/ 528 h 537"/>
                  <a:gd name="T50" fmla="*/ 244 w 345"/>
                  <a:gd name="T51" fmla="*/ 505 h 537"/>
                  <a:gd name="T52" fmla="*/ 213 w 345"/>
                  <a:gd name="T53" fmla="*/ 475 h 537"/>
                  <a:gd name="T54" fmla="*/ 188 w 345"/>
                  <a:gd name="T55" fmla="*/ 440 h 537"/>
                  <a:gd name="T56" fmla="*/ 166 w 345"/>
                  <a:gd name="T57" fmla="*/ 404 h 537"/>
                  <a:gd name="T58" fmla="*/ 142 w 345"/>
                  <a:gd name="T59" fmla="*/ 369 h 537"/>
                  <a:gd name="T60" fmla="*/ 113 w 345"/>
                  <a:gd name="T61" fmla="*/ 337 h 537"/>
                  <a:gd name="T62" fmla="*/ 71 w 345"/>
                  <a:gd name="T63" fmla="*/ 310 h 537"/>
                  <a:gd name="T64" fmla="*/ 43 w 345"/>
                  <a:gd name="T65" fmla="*/ 282 h 537"/>
                  <a:gd name="T66" fmla="*/ 38 w 345"/>
                  <a:gd name="T67" fmla="*/ 247 h 537"/>
                  <a:gd name="T68" fmla="*/ 31 w 345"/>
                  <a:gd name="T69" fmla="*/ 211 h 537"/>
                  <a:gd name="T70" fmla="*/ 27 w 345"/>
                  <a:gd name="T71" fmla="*/ 176 h 537"/>
                  <a:gd name="T72" fmla="*/ 21 w 345"/>
                  <a:gd name="T73" fmla="*/ 143 h 537"/>
                  <a:gd name="T74" fmla="*/ 15 w 345"/>
                  <a:gd name="T75" fmla="*/ 107 h 537"/>
                  <a:gd name="T76" fmla="*/ 10 w 345"/>
                  <a:gd name="T77" fmla="*/ 72 h 537"/>
                  <a:gd name="T78" fmla="*/ 4 w 345"/>
                  <a:gd name="T79" fmla="*/ 37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537">
                    <a:moveTo>
                      <a:pt x="0" y="19"/>
                    </a:moveTo>
                    <a:lnTo>
                      <a:pt x="17" y="14"/>
                    </a:lnTo>
                    <a:lnTo>
                      <a:pt x="34" y="9"/>
                    </a:lnTo>
                    <a:lnTo>
                      <a:pt x="51" y="6"/>
                    </a:lnTo>
                    <a:lnTo>
                      <a:pt x="70" y="3"/>
                    </a:lnTo>
                    <a:lnTo>
                      <a:pt x="88" y="1"/>
                    </a:lnTo>
                    <a:lnTo>
                      <a:pt x="106" y="0"/>
                    </a:lnTo>
                    <a:lnTo>
                      <a:pt x="124" y="0"/>
                    </a:lnTo>
                    <a:lnTo>
                      <a:pt x="142" y="0"/>
                    </a:lnTo>
                    <a:lnTo>
                      <a:pt x="159" y="2"/>
                    </a:lnTo>
                    <a:lnTo>
                      <a:pt x="176" y="5"/>
                    </a:lnTo>
                    <a:lnTo>
                      <a:pt x="191" y="8"/>
                    </a:lnTo>
                    <a:lnTo>
                      <a:pt x="208" y="12"/>
                    </a:lnTo>
                    <a:lnTo>
                      <a:pt x="223" y="17"/>
                    </a:lnTo>
                    <a:lnTo>
                      <a:pt x="237" y="24"/>
                    </a:lnTo>
                    <a:lnTo>
                      <a:pt x="251" y="29"/>
                    </a:lnTo>
                    <a:lnTo>
                      <a:pt x="262" y="38"/>
                    </a:lnTo>
                    <a:lnTo>
                      <a:pt x="281" y="57"/>
                    </a:lnTo>
                    <a:lnTo>
                      <a:pt x="295" y="76"/>
                    </a:lnTo>
                    <a:lnTo>
                      <a:pt x="305" y="95"/>
                    </a:lnTo>
                    <a:lnTo>
                      <a:pt x="314" y="113"/>
                    </a:lnTo>
                    <a:lnTo>
                      <a:pt x="317" y="131"/>
                    </a:lnTo>
                    <a:lnTo>
                      <a:pt x="319" y="149"/>
                    </a:lnTo>
                    <a:lnTo>
                      <a:pt x="320" y="167"/>
                    </a:lnTo>
                    <a:lnTo>
                      <a:pt x="320" y="185"/>
                    </a:lnTo>
                    <a:lnTo>
                      <a:pt x="319" y="204"/>
                    </a:lnTo>
                    <a:lnTo>
                      <a:pt x="318" y="222"/>
                    </a:lnTo>
                    <a:lnTo>
                      <a:pt x="317" y="242"/>
                    </a:lnTo>
                    <a:lnTo>
                      <a:pt x="318" y="263"/>
                    </a:lnTo>
                    <a:lnTo>
                      <a:pt x="319" y="284"/>
                    </a:lnTo>
                    <a:lnTo>
                      <a:pt x="324" y="305"/>
                    </a:lnTo>
                    <a:lnTo>
                      <a:pt x="331" y="328"/>
                    </a:lnTo>
                    <a:lnTo>
                      <a:pt x="339" y="351"/>
                    </a:lnTo>
                    <a:lnTo>
                      <a:pt x="342" y="367"/>
                    </a:lnTo>
                    <a:lnTo>
                      <a:pt x="343" y="383"/>
                    </a:lnTo>
                    <a:lnTo>
                      <a:pt x="344" y="398"/>
                    </a:lnTo>
                    <a:lnTo>
                      <a:pt x="345" y="411"/>
                    </a:lnTo>
                    <a:lnTo>
                      <a:pt x="345" y="424"/>
                    </a:lnTo>
                    <a:lnTo>
                      <a:pt x="345" y="436"/>
                    </a:lnTo>
                    <a:lnTo>
                      <a:pt x="343" y="449"/>
                    </a:lnTo>
                    <a:lnTo>
                      <a:pt x="343" y="459"/>
                    </a:lnTo>
                    <a:lnTo>
                      <a:pt x="341" y="470"/>
                    </a:lnTo>
                    <a:lnTo>
                      <a:pt x="337" y="480"/>
                    </a:lnTo>
                    <a:lnTo>
                      <a:pt x="335" y="490"/>
                    </a:lnTo>
                    <a:lnTo>
                      <a:pt x="332" y="499"/>
                    </a:lnTo>
                    <a:lnTo>
                      <a:pt x="327" y="508"/>
                    </a:lnTo>
                    <a:lnTo>
                      <a:pt x="323" y="518"/>
                    </a:lnTo>
                    <a:lnTo>
                      <a:pt x="318" y="527"/>
                    </a:lnTo>
                    <a:lnTo>
                      <a:pt x="314" y="537"/>
                    </a:lnTo>
                    <a:lnTo>
                      <a:pt x="287" y="528"/>
                    </a:lnTo>
                    <a:lnTo>
                      <a:pt x="264" y="517"/>
                    </a:lnTo>
                    <a:lnTo>
                      <a:pt x="244" y="505"/>
                    </a:lnTo>
                    <a:lnTo>
                      <a:pt x="227" y="490"/>
                    </a:lnTo>
                    <a:lnTo>
                      <a:pt x="213" y="475"/>
                    </a:lnTo>
                    <a:lnTo>
                      <a:pt x="200" y="458"/>
                    </a:lnTo>
                    <a:lnTo>
                      <a:pt x="188" y="440"/>
                    </a:lnTo>
                    <a:lnTo>
                      <a:pt x="177" y="423"/>
                    </a:lnTo>
                    <a:lnTo>
                      <a:pt x="166" y="404"/>
                    </a:lnTo>
                    <a:lnTo>
                      <a:pt x="154" y="386"/>
                    </a:lnTo>
                    <a:lnTo>
                      <a:pt x="142" y="369"/>
                    </a:lnTo>
                    <a:lnTo>
                      <a:pt x="128" y="353"/>
                    </a:lnTo>
                    <a:lnTo>
                      <a:pt x="113" y="337"/>
                    </a:lnTo>
                    <a:lnTo>
                      <a:pt x="93" y="322"/>
                    </a:lnTo>
                    <a:lnTo>
                      <a:pt x="71" y="310"/>
                    </a:lnTo>
                    <a:lnTo>
                      <a:pt x="48" y="298"/>
                    </a:lnTo>
                    <a:lnTo>
                      <a:pt x="43" y="282"/>
                    </a:lnTo>
                    <a:lnTo>
                      <a:pt x="40" y="264"/>
                    </a:lnTo>
                    <a:lnTo>
                      <a:pt x="38" y="247"/>
                    </a:lnTo>
                    <a:lnTo>
                      <a:pt x="34" y="229"/>
                    </a:lnTo>
                    <a:lnTo>
                      <a:pt x="31" y="211"/>
                    </a:lnTo>
                    <a:lnTo>
                      <a:pt x="28" y="193"/>
                    </a:lnTo>
                    <a:lnTo>
                      <a:pt x="27" y="176"/>
                    </a:lnTo>
                    <a:lnTo>
                      <a:pt x="23" y="158"/>
                    </a:lnTo>
                    <a:lnTo>
                      <a:pt x="21" y="143"/>
                    </a:lnTo>
                    <a:lnTo>
                      <a:pt x="18" y="123"/>
                    </a:lnTo>
                    <a:lnTo>
                      <a:pt x="15" y="107"/>
                    </a:lnTo>
                    <a:lnTo>
                      <a:pt x="13" y="89"/>
                    </a:lnTo>
                    <a:lnTo>
                      <a:pt x="10" y="72"/>
                    </a:lnTo>
                    <a:lnTo>
                      <a:pt x="6" y="54"/>
                    </a:lnTo>
                    <a:lnTo>
                      <a:pt x="4" y="3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1" name="Freeform 2909">
                <a:extLst>
                  <a:ext uri="{FF2B5EF4-FFF2-40B4-BE49-F238E27FC236}">
                    <a16:creationId xmlns:a16="http://schemas.microsoft.com/office/drawing/2014/main" id="{CD6807B9-11F4-4622-84BD-7802C31B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88" cy="13"/>
              </a:xfrm>
              <a:custGeom>
                <a:avLst/>
                <a:gdLst>
                  <a:gd name="T0" fmla="*/ 264 w 264"/>
                  <a:gd name="T1" fmla="*/ 38 h 38"/>
                  <a:gd name="T2" fmla="*/ 253 w 264"/>
                  <a:gd name="T3" fmla="*/ 29 h 38"/>
                  <a:gd name="T4" fmla="*/ 239 w 264"/>
                  <a:gd name="T5" fmla="*/ 23 h 38"/>
                  <a:gd name="T6" fmla="*/ 224 w 264"/>
                  <a:gd name="T7" fmla="*/ 17 h 38"/>
                  <a:gd name="T8" fmla="*/ 209 w 264"/>
                  <a:gd name="T9" fmla="*/ 12 h 38"/>
                  <a:gd name="T10" fmla="*/ 193 w 264"/>
                  <a:gd name="T11" fmla="*/ 8 h 38"/>
                  <a:gd name="T12" fmla="*/ 177 w 264"/>
                  <a:gd name="T13" fmla="*/ 5 h 38"/>
                  <a:gd name="T14" fmla="*/ 160 w 264"/>
                  <a:gd name="T15" fmla="*/ 2 h 38"/>
                  <a:gd name="T16" fmla="*/ 142 w 264"/>
                  <a:gd name="T17" fmla="*/ 0 h 38"/>
                  <a:gd name="T18" fmla="*/ 124 w 264"/>
                  <a:gd name="T19" fmla="*/ 0 h 38"/>
                  <a:gd name="T20" fmla="*/ 107 w 264"/>
                  <a:gd name="T21" fmla="*/ 0 h 38"/>
                  <a:gd name="T22" fmla="*/ 89 w 264"/>
                  <a:gd name="T23" fmla="*/ 0 h 38"/>
                  <a:gd name="T24" fmla="*/ 71 w 264"/>
                  <a:gd name="T25" fmla="*/ 2 h 38"/>
                  <a:gd name="T26" fmla="*/ 52 w 264"/>
                  <a:gd name="T27" fmla="*/ 6 h 38"/>
                  <a:gd name="T28" fmla="*/ 36 w 264"/>
                  <a:gd name="T29" fmla="*/ 9 h 38"/>
                  <a:gd name="T30" fmla="*/ 18 w 264"/>
                  <a:gd name="T31" fmla="*/ 14 h 38"/>
                  <a:gd name="T32" fmla="*/ 0 w 264"/>
                  <a:gd name="T33" fmla="*/ 19 h 38"/>
                  <a:gd name="T34" fmla="*/ 2 w 264"/>
                  <a:gd name="T35" fmla="*/ 20 h 38"/>
                  <a:gd name="T36" fmla="*/ 18 w 264"/>
                  <a:gd name="T37" fmla="*/ 15 h 38"/>
                  <a:gd name="T38" fmla="*/ 36 w 264"/>
                  <a:gd name="T39" fmla="*/ 10 h 38"/>
                  <a:gd name="T40" fmla="*/ 52 w 264"/>
                  <a:gd name="T41" fmla="*/ 7 h 38"/>
                  <a:gd name="T42" fmla="*/ 71 w 264"/>
                  <a:gd name="T43" fmla="*/ 5 h 38"/>
                  <a:gd name="T44" fmla="*/ 89 w 264"/>
                  <a:gd name="T45" fmla="*/ 2 h 38"/>
                  <a:gd name="T46" fmla="*/ 107 w 264"/>
                  <a:gd name="T47" fmla="*/ 1 h 38"/>
                  <a:gd name="T48" fmla="*/ 124 w 264"/>
                  <a:gd name="T49" fmla="*/ 0 h 38"/>
                  <a:gd name="T50" fmla="*/ 142 w 264"/>
                  <a:gd name="T51" fmla="*/ 1 h 38"/>
                  <a:gd name="T52" fmla="*/ 160 w 264"/>
                  <a:gd name="T53" fmla="*/ 3 h 38"/>
                  <a:gd name="T54" fmla="*/ 177 w 264"/>
                  <a:gd name="T55" fmla="*/ 6 h 38"/>
                  <a:gd name="T56" fmla="*/ 193 w 264"/>
                  <a:gd name="T57" fmla="*/ 9 h 38"/>
                  <a:gd name="T58" fmla="*/ 209 w 264"/>
                  <a:gd name="T59" fmla="*/ 14 h 38"/>
                  <a:gd name="T60" fmla="*/ 223 w 264"/>
                  <a:gd name="T61" fmla="*/ 18 h 38"/>
                  <a:gd name="T62" fmla="*/ 237 w 264"/>
                  <a:gd name="T63" fmla="*/ 25 h 38"/>
                  <a:gd name="T64" fmla="*/ 251 w 264"/>
                  <a:gd name="T65" fmla="*/ 30 h 38"/>
                  <a:gd name="T66" fmla="*/ 263 w 264"/>
                  <a:gd name="T67" fmla="*/ 38 h 38"/>
                  <a:gd name="T68" fmla="*/ 264 w 264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38">
                    <a:moveTo>
                      <a:pt x="264" y="38"/>
                    </a:moveTo>
                    <a:lnTo>
                      <a:pt x="253" y="29"/>
                    </a:lnTo>
                    <a:lnTo>
                      <a:pt x="239" y="23"/>
                    </a:lnTo>
                    <a:lnTo>
                      <a:pt x="224" y="17"/>
                    </a:lnTo>
                    <a:lnTo>
                      <a:pt x="209" y="12"/>
                    </a:lnTo>
                    <a:lnTo>
                      <a:pt x="193" y="8"/>
                    </a:lnTo>
                    <a:lnTo>
                      <a:pt x="177" y="5"/>
                    </a:lnTo>
                    <a:lnTo>
                      <a:pt x="160" y="2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2" y="6"/>
                    </a:lnTo>
                    <a:lnTo>
                      <a:pt x="36" y="9"/>
                    </a:lnTo>
                    <a:lnTo>
                      <a:pt x="18" y="14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18" y="15"/>
                    </a:lnTo>
                    <a:lnTo>
                      <a:pt x="36" y="10"/>
                    </a:lnTo>
                    <a:lnTo>
                      <a:pt x="52" y="7"/>
                    </a:lnTo>
                    <a:lnTo>
                      <a:pt x="71" y="5"/>
                    </a:lnTo>
                    <a:lnTo>
                      <a:pt x="89" y="2"/>
                    </a:lnTo>
                    <a:lnTo>
                      <a:pt x="107" y="1"/>
                    </a:lnTo>
                    <a:lnTo>
                      <a:pt x="124" y="0"/>
                    </a:lnTo>
                    <a:lnTo>
                      <a:pt x="142" y="1"/>
                    </a:lnTo>
                    <a:lnTo>
                      <a:pt x="160" y="3"/>
                    </a:lnTo>
                    <a:lnTo>
                      <a:pt x="177" y="6"/>
                    </a:lnTo>
                    <a:lnTo>
                      <a:pt x="193" y="9"/>
                    </a:lnTo>
                    <a:lnTo>
                      <a:pt x="209" y="14"/>
                    </a:lnTo>
                    <a:lnTo>
                      <a:pt x="223" y="18"/>
                    </a:lnTo>
                    <a:lnTo>
                      <a:pt x="237" y="25"/>
                    </a:lnTo>
                    <a:lnTo>
                      <a:pt x="251" y="30"/>
                    </a:lnTo>
                    <a:lnTo>
                      <a:pt x="263" y="38"/>
                    </a:lnTo>
                    <a:lnTo>
                      <a:pt x="264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2" name="Freeform 2910">
                <a:extLst>
                  <a:ext uri="{FF2B5EF4-FFF2-40B4-BE49-F238E27FC236}">
                    <a16:creationId xmlns:a16="http://schemas.microsoft.com/office/drawing/2014/main" id="{251DB622-1475-4652-A958-4618E334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021"/>
                <a:ext cx="26" cy="105"/>
              </a:xfrm>
              <a:custGeom>
                <a:avLst/>
                <a:gdLst>
                  <a:gd name="T0" fmla="*/ 78 w 78"/>
                  <a:gd name="T1" fmla="*/ 314 h 314"/>
                  <a:gd name="T2" fmla="*/ 78 w 78"/>
                  <a:gd name="T3" fmla="*/ 313 h 314"/>
                  <a:gd name="T4" fmla="*/ 69 w 78"/>
                  <a:gd name="T5" fmla="*/ 290 h 314"/>
                  <a:gd name="T6" fmla="*/ 62 w 78"/>
                  <a:gd name="T7" fmla="*/ 267 h 314"/>
                  <a:gd name="T8" fmla="*/ 57 w 78"/>
                  <a:gd name="T9" fmla="*/ 246 h 314"/>
                  <a:gd name="T10" fmla="*/ 56 w 78"/>
                  <a:gd name="T11" fmla="*/ 225 h 314"/>
                  <a:gd name="T12" fmla="*/ 55 w 78"/>
                  <a:gd name="T13" fmla="*/ 204 h 314"/>
                  <a:gd name="T14" fmla="*/ 56 w 78"/>
                  <a:gd name="T15" fmla="*/ 185 h 314"/>
                  <a:gd name="T16" fmla="*/ 57 w 78"/>
                  <a:gd name="T17" fmla="*/ 166 h 314"/>
                  <a:gd name="T18" fmla="*/ 59 w 78"/>
                  <a:gd name="T19" fmla="*/ 148 h 314"/>
                  <a:gd name="T20" fmla="*/ 59 w 78"/>
                  <a:gd name="T21" fmla="*/ 129 h 314"/>
                  <a:gd name="T22" fmla="*/ 57 w 78"/>
                  <a:gd name="T23" fmla="*/ 111 h 314"/>
                  <a:gd name="T24" fmla="*/ 55 w 78"/>
                  <a:gd name="T25" fmla="*/ 93 h 314"/>
                  <a:gd name="T26" fmla="*/ 51 w 78"/>
                  <a:gd name="T27" fmla="*/ 76 h 314"/>
                  <a:gd name="T28" fmla="*/ 44 w 78"/>
                  <a:gd name="T29" fmla="*/ 56 h 314"/>
                  <a:gd name="T30" fmla="*/ 33 w 78"/>
                  <a:gd name="T31" fmla="*/ 38 h 314"/>
                  <a:gd name="T32" fmla="*/ 19 w 78"/>
                  <a:gd name="T33" fmla="*/ 19 h 314"/>
                  <a:gd name="T34" fmla="*/ 0 w 78"/>
                  <a:gd name="T35" fmla="*/ 0 h 314"/>
                  <a:gd name="T36" fmla="*/ 0 w 78"/>
                  <a:gd name="T37" fmla="*/ 0 h 314"/>
                  <a:gd name="T38" fmla="*/ 18 w 78"/>
                  <a:gd name="T39" fmla="*/ 21 h 314"/>
                  <a:gd name="T40" fmla="*/ 32 w 78"/>
                  <a:gd name="T41" fmla="*/ 40 h 314"/>
                  <a:gd name="T42" fmla="*/ 42 w 78"/>
                  <a:gd name="T43" fmla="*/ 58 h 314"/>
                  <a:gd name="T44" fmla="*/ 50 w 78"/>
                  <a:gd name="T45" fmla="*/ 76 h 314"/>
                  <a:gd name="T46" fmla="*/ 54 w 78"/>
                  <a:gd name="T47" fmla="*/ 93 h 314"/>
                  <a:gd name="T48" fmla="*/ 56 w 78"/>
                  <a:gd name="T49" fmla="*/ 111 h 314"/>
                  <a:gd name="T50" fmla="*/ 57 w 78"/>
                  <a:gd name="T51" fmla="*/ 129 h 314"/>
                  <a:gd name="T52" fmla="*/ 57 w 78"/>
                  <a:gd name="T53" fmla="*/ 148 h 314"/>
                  <a:gd name="T54" fmla="*/ 55 w 78"/>
                  <a:gd name="T55" fmla="*/ 166 h 314"/>
                  <a:gd name="T56" fmla="*/ 55 w 78"/>
                  <a:gd name="T57" fmla="*/ 185 h 314"/>
                  <a:gd name="T58" fmla="*/ 54 w 78"/>
                  <a:gd name="T59" fmla="*/ 204 h 314"/>
                  <a:gd name="T60" fmla="*/ 55 w 78"/>
                  <a:gd name="T61" fmla="*/ 225 h 314"/>
                  <a:gd name="T62" fmla="*/ 56 w 78"/>
                  <a:gd name="T63" fmla="*/ 246 h 314"/>
                  <a:gd name="T64" fmla="*/ 60 w 78"/>
                  <a:gd name="T65" fmla="*/ 267 h 314"/>
                  <a:gd name="T66" fmla="*/ 66 w 78"/>
                  <a:gd name="T67" fmla="*/ 290 h 314"/>
                  <a:gd name="T68" fmla="*/ 75 w 78"/>
                  <a:gd name="T69" fmla="*/ 314 h 314"/>
                  <a:gd name="T70" fmla="*/ 75 w 78"/>
                  <a:gd name="T71" fmla="*/ 314 h 314"/>
                  <a:gd name="T72" fmla="*/ 78 w 78"/>
                  <a:gd name="T73" fmla="*/ 31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314">
                    <a:moveTo>
                      <a:pt x="78" y="314"/>
                    </a:moveTo>
                    <a:lnTo>
                      <a:pt x="78" y="313"/>
                    </a:lnTo>
                    <a:lnTo>
                      <a:pt x="69" y="290"/>
                    </a:lnTo>
                    <a:lnTo>
                      <a:pt x="62" y="267"/>
                    </a:lnTo>
                    <a:lnTo>
                      <a:pt x="57" y="246"/>
                    </a:lnTo>
                    <a:lnTo>
                      <a:pt x="56" y="225"/>
                    </a:lnTo>
                    <a:lnTo>
                      <a:pt x="55" y="204"/>
                    </a:lnTo>
                    <a:lnTo>
                      <a:pt x="56" y="185"/>
                    </a:lnTo>
                    <a:lnTo>
                      <a:pt x="57" y="166"/>
                    </a:lnTo>
                    <a:lnTo>
                      <a:pt x="59" y="148"/>
                    </a:lnTo>
                    <a:lnTo>
                      <a:pt x="59" y="129"/>
                    </a:lnTo>
                    <a:lnTo>
                      <a:pt x="57" y="111"/>
                    </a:lnTo>
                    <a:lnTo>
                      <a:pt x="55" y="93"/>
                    </a:lnTo>
                    <a:lnTo>
                      <a:pt x="51" y="76"/>
                    </a:lnTo>
                    <a:lnTo>
                      <a:pt x="44" y="56"/>
                    </a:lnTo>
                    <a:lnTo>
                      <a:pt x="33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lnTo>
                      <a:pt x="32" y="40"/>
                    </a:lnTo>
                    <a:lnTo>
                      <a:pt x="42" y="58"/>
                    </a:lnTo>
                    <a:lnTo>
                      <a:pt x="50" y="76"/>
                    </a:lnTo>
                    <a:lnTo>
                      <a:pt x="54" y="93"/>
                    </a:lnTo>
                    <a:lnTo>
                      <a:pt x="56" y="111"/>
                    </a:lnTo>
                    <a:lnTo>
                      <a:pt x="57" y="129"/>
                    </a:lnTo>
                    <a:lnTo>
                      <a:pt x="57" y="148"/>
                    </a:lnTo>
                    <a:lnTo>
                      <a:pt x="55" y="166"/>
                    </a:lnTo>
                    <a:lnTo>
                      <a:pt x="55" y="185"/>
                    </a:lnTo>
                    <a:lnTo>
                      <a:pt x="54" y="204"/>
                    </a:lnTo>
                    <a:lnTo>
                      <a:pt x="55" y="225"/>
                    </a:lnTo>
                    <a:lnTo>
                      <a:pt x="56" y="246"/>
                    </a:lnTo>
                    <a:lnTo>
                      <a:pt x="60" y="267"/>
                    </a:lnTo>
                    <a:lnTo>
                      <a:pt x="66" y="290"/>
                    </a:lnTo>
                    <a:lnTo>
                      <a:pt x="75" y="314"/>
                    </a:lnTo>
                    <a:lnTo>
                      <a:pt x="75" y="314"/>
                    </a:lnTo>
                    <a:lnTo>
                      <a:pt x="78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3" name="Freeform 2911">
                <a:extLst>
                  <a:ext uri="{FF2B5EF4-FFF2-40B4-BE49-F238E27FC236}">
                    <a16:creationId xmlns:a16="http://schemas.microsoft.com/office/drawing/2014/main" id="{6DCC9681-CB6C-4C4C-845B-93B20D948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126"/>
                <a:ext cx="10" cy="62"/>
              </a:xfrm>
              <a:custGeom>
                <a:avLst/>
                <a:gdLst>
                  <a:gd name="T0" fmla="*/ 1 w 32"/>
                  <a:gd name="T1" fmla="*/ 186 h 186"/>
                  <a:gd name="T2" fmla="*/ 1 w 32"/>
                  <a:gd name="T3" fmla="*/ 186 h 186"/>
                  <a:gd name="T4" fmla="*/ 6 w 32"/>
                  <a:gd name="T5" fmla="*/ 178 h 186"/>
                  <a:gd name="T6" fmla="*/ 11 w 32"/>
                  <a:gd name="T7" fmla="*/ 169 h 186"/>
                  <a:gd name="T8" fmla="*/ 14 w 32"/>
                  <a:gd name="T9" fmla="*/ 158 h 186"/>
                  <a:gd name="T10" fmla="*/ 19 w 32"/>
                  <a:gd name="T11" fmla="*/ 149 h 186"/>
                  <a:gd name="T12" fmla="*/ 23 w 32"/>
                  <a:gd name="T13" fmla="*/ 139 h 186"/>
                  <a:gd name="T14" fmla="*/ 25 w 32"/>
                  <a:gd name="T15" fmla="*/ 129 h 186"/>
                  <a:gd name="T16" fmla="*/ 28 w 32"/>
                  <a:gd name="T17" fmla="*/ 119 h 186"/>
                  <a:gd name="T18" fmla="*/ 30 w 32"/>
                  <a:gd name="T19" fmla="*/ 108 h 186"/>
                  <a:gd name="T20" fmla="*/ 31 w 32"/>
                  <a:gd name="T21" fmla="*/ 98 h 186"/>
                  <a:gd name="T22" fmla="*/ 32 w 32"/>
                  <a:gd name="T23" fmla="*/ 86 h 186"/>
                  <a:gd name="T24" fmla="*/ 32 w 32"/>
                  <a:gd name="T25" fmla="*/ 73 h 186"/>
                  <a:gd name="T26" fmla="*/ 32 w 32"/>
                  <a:gd name="T27" fmla="*/ 60 h 186"/>
                  <a:gd name="T28" fmla="*/ 31 w 32"/>
                  <a:gd name="T29" fmla="*/ 47 h 186"/>
                  <a:gd name="T30" fmla="*/ 31 w 32"/>
                  <a:gd name="T31" fmla="*/ 32 h 186"/>
                  <a:gd name="T32" fmla="*/ 29 w 32"/>
                  <a:gd name="T33" fmla="*/ 17 h 186"/>
                  <a:gd name="T34" fmla="*/ 26 w 32"/>
                  <a:gd name="T35" fmla="*/ 0 h 186"/>
                  <a:gd name="T36" fmla="*/ 25 w 32"/>
                  <a:gd name="T37" fmla="*/ 0 h 186"/>
                  <a:gd name="T38" fmla="*/ 28 w 32"/>
                  <a:gd name="T39" fmla="*/ 17 h 186"/>
                  <a:gd name="T40" fmla="*/ 29 w 32"/>
                  <a:gd name="T41" fmla="*/ 32 h 186"/>
                  <a:gd name="T42" fmla="*/ 30 w 32"/>
                  <a:gd name="T43" fmla="*/ 47 h 186"/>
                  <a:gd name="T44" fmla="*/ 31 w 32"/>
                  <a:gd name="T45" fmla="*/ 60 h 186"/>
                  <a:gd name="T46" fmla="*/ 31 w 32"/>
                  <a:gd name="T47" fmla="*/ 73 h 186"/>
                  <a:gd name="T48" fmla="*/ 31 w 32"/>
                  <a:gd name="T49" fmla="*/ 86 h 186"/>
                  <a:gd name="T50" fmla="*/ 29 w 32"/>
                  <a:gd name="T51" fmla="*/ 98 h 186"/>
                  <a:gd name="T52" fmla="*/ 29 w 32"/>
                  <a:gd name="T53" fmla="*/ 108 h 186"/>
                  <a:gd name="T54" fmla="*/ 25 w 32"/>
                  <a:gd name="T55" fmla="*/ 119 h 186"/>
                  <a:gd name="T56" fmla="*/ 23 w 32"/>
                  <a:gd name="T57" fmla="*/ 129 h 186"/>
                  <a:gd name="T58" fmla="*/ 21 w 32"/>
                  <a:gd name="T59" fmla="*/ 139 h 186"/>
                  <a:gd name="T60" fmla="*/ 18 w 32"/>
                  <a:gd name="T61" fmla="*/ 147 h 186"/>
                  <a:gd name="T62" fmla="*/ 13 w 32"/>
                  <a:gd name="T63" fmla="*/ 157 h 186"/>
                  <a:gd name="T64" fmla="*/ 9 w 32"/>
                  <a:gd name="T65" fmla="*/ 166 h 186"/>
                  <a:gd name="T66" fmla="*/ 4 w 32"/>
                  <a:gd name="T67" fmla="*/ 176 h 186"/>
                  <a:gd name="T68" fmla="*/ 0 w 32"/>
                  <a:gd name="T69" fmla="*/ 185 h 186"/>
                  <a:gd name="T70" fmla="*/ 1 w 32"/>
                  <a:gd name="T71" fmla="*/ 185 h 186"/>
                  <a:gd name="T72" fmla="*/ 1 w 32"/>
                  <a:gd name="T73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86">
                    <a:moveTo>
                      <a:pt x="1" y="186"/>
                    </a:moveTo>
                    <a:lnTo>
                      <a:pt x="1" y="186"/>
                    </a:lnTo>
                    <a:lnTo>
                      <a:pt x="6" y="178"/>
                    </a:lnTo>
                    <a:lnTo>
                      <a:pt x="11" y="169"/>
                    </a:lnTo>
                    <a:lnTo>
                      <a:pt x="14" y="158"/>
                    </a:lnTo>
                    <a:lnTo>
                      <a:pt x="19" y="149"/>
                    </a:lnTo>
                    <a:lnTo>
                      <a:pt x="23" y="139"/>
                    </a:lnTo>
                    <a:lnTo>
                      <a:pt x="25" y="129"/>
                    </a:lnTo>
                    <a:lnTo>
                      <a:pt x="28" y="119"/>
                    </a:lnTo>
                    <a:lnTo>
                      <a:pt x="30" y="108"/>
                    </a:lnTo>
                    <a:lnTo>
                      <a:pt x="31" y="98"/>
                    </a:lnTo>
                    <a:lnTo>
                      <a:pt x="32" y="86"/>
                    </a:lnTo>
                    <a:lnTo>
                      <a:pt x="32" y="73"/>
                    </a:lnTo>
                    <a:lnTo>
                      <a:pt x="32" y="60"/>
                    </a:lnTo>
                    <a:lnTo>
                      <a:pt x="31" y="47"/>
                    </a:lnTo>
                    <a:lnTo>
                      <a:pt x="31" y="32"/>
                    </a:lnTo>
                    <a:lnTo>
                      <a:pt x="29" y="17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8" y="17"/>
                    </a:lnTo>
                    <a:lnTo>
                      <a:pt x="29" y="32"/>
                    </a:lnTo>
                    <a:lnTo>
                      <a:pt x="30" y="47"/>
                    </a:lnTo>
                    <a:lnTo>
                      <a:pt x="31" y="60"/>
                    </a:lnTo>
                    <a:lnTo>
                      <a:pt x="31" y="73"/>
                    </a:lnTo>
                    <a:lnTo>
                      <a:pt x="31" y="86"/>
                    </a:lnTo>
                    <a:lnTo>
                      <a:pt x="29" y="98"/>
                    </a:lnTo>
                    <a:lnTo>
                      <a:pt x="29" y="108"/>
                    </a:lnTo>
                    <a:lnTo>
                      <a:pt x="25" y="119"/>
                    </a:lnTo>
                    <a:lnTo>
                      <a:pt x="23" y="129"/>
                    </a:lnTo>
                    <a:lnTo>
                      <a:pt x="21" y="139"/>
                    </a:lnTo>
                    <a:lnTo>
                      <a:pt x="18" y="147"/>
                    </a:lnTo>
                    <a:lnTo>
                      <a:pt x="13" y="157"/>
                    </a:lnTo>
                    <a:lnTo>
                      <a:pt x="9" y="166"/>
                    </a:lnTo>
                    <a:lnTo>
                      <a:pt x="4" y="176"/>
                    </a:lnTo>
                    <a:lnTo>
                      <a:pt x="0" y="185"/>
                    </a:lnTo>
                    <a:lnTo>
                      <a:pt x="1" y="185"/>
                    </a:lnTo>
                    <a:lnTo>
                      <a:pt x="1" y="1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4" name="Freeform 2912">
                <a:extLst>
                  <a:ext uri="{FF2B5EF4-FFF2-40B4-BE49-F238E27FC236}">
                    <a16:creationId xmlns:a16="http://schemas.microsoft.com/office/drawing/2014/main" id="{3F94F89B-95E8-42D8-A256-3F56E080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107"/>
                <a:ext cx="89" cy="80"/>
              </a:xfrm>
              <a:custGeom>
                <a:avLst/>
                <a:gdLst>
                  <a:gd name="T0" fmla="*/ 0 w 266"/>
                  <a:gd name="T1" fmla="*/ 1 h 240"/>
                  <a:gd name="T2" fmla="*/ 0 w 266"/>
                  <a:gd name="T3" fmla="*/ 3 h 240"/>
                  <a:gd name="T4" fmla="*/ 23 w 266"/>
                  <a:gd name="T5" fmla="*/ 13 h 240"/>
                  <a:gd name="T6" fmla="*/ 45 w 266"/>
                  <a:gd name="T7" fmla="*/ 26 h 240"/>
                  <a:gd name="T8" fmla="*/ 64 w 266"/>
                  <a:gd name="T9" fmla="*/ 40 h 240"/>
                  <a:gd name="T10" fmla="*/ 79 w 266"/>
                  <a:gd name="T11" fmla="*/ 56 h 240"/>
                  <a:gd name="T12" fmla="*/ 93 w 266"/>
                  <a:gd name="T13" fmla="*/ 73 h 240"/>
                  <a:gd name="T14" fmla="*/ 106 w 266"/>
                  <a:gd name="T15" fmla="*/ 90 h 240"/>
                  <a:gd name="T16" fmla="*/ 118 w 266"/>
                  <a:gd name="T17" fmla="*/ 108 h 240"/>
                  <a:gd name="T18" fmla="*/ 129 w 266"/>
                  <a:gd name="T19" fmla="*/ 126 h 240"/>
                  <a:gd name="T20" fmla="*/ 140 w 266"/>
                  <a:gd name="T21" fmla="*/ 144 h 240"/>
                  <a:gd name="T22" fmla="*/ 151 w 266"/>
                  <a:gd name="T23" fmla="*/ 162 h 240"/>
                  <a:gd name="T24" fmla="*/ 165 w 266"/>
                  <a:gd name="T25" fmla="*/ 179 h 240"/>
                  <a:gd name="T26" fmla="*/ 179 w 266"/>
                  <a:gd name="T27" fmla="*/ 193 h 240"/>
                  <a:gd name="T28" fmla="*/ 196 w 266"/>
                  <a:gd name="T29" fmla="*/ 209 h 240"/>
                  <a:gd name="T30" fmla="*/ 215 w 266"/>
                  <a:gd name="T31" fmla="*/ 221 h 240"/>
                  <a:gd name="T32" fmla="*/ 239 w 266"/>
                  <a:gd name="T33" fmla="*/ 231 h 240"/>
                  <a:gd name="T34" fmla="*/ 266 w 266"/>
                  <a:gd name="T35" fmla="*/ 240 h 240"/>
                  <a:gd name="T36" fmla="*/ 266 w 266"/>
                  <a:gd name="T37" fmla="*/ 239 h 240"/>
                  <a:gd name="T38" fmla="*/ 240 w 266"/>
                  <a:gd name="T39" fmla="*/ 230 h 240"/>
                  <a:gd name="T40" fmla="*/ 217 w 266"/>
                  <a:gd name="T41" fmla="*/ 219 h 240"/>
                  <a:gd name="T42" fmla="*/ 198 w 266"/>
                  <a:gd name="T43" fmla="*/ 208 h 240"/>
                  <a:gd name="T44" fmla="*/ 180 w 266"/>
                  <a:gd name="T45" fmla="*/ 192 h 240"/>
                  <a:gd name="T46" fmla="*/ 166 w 266"/>
                  <a:gd name="T47" fmla="*/ 176 h 240"/>
                  <a:gd name="T48" fmla="*/ 153 w 266"/>
                  <a:gd name="T49" fmla="*/ 161 h 240"/>
                  <a:gd name="T50" fmla="*/ 141 w 266"/>
                  <a:gd name="T51" fmla="*/ 142 h 240"/>
                  <a:gd name="T52" fmla="*/ 130 w 266"/>
                  <a:gd name="T53" fmla="*/ 125 h 240"/>
                  <a:gd name="T54" fmla="*/ 119 w 266"/>
                  <a:gd name="T55" fmla="*/ 107 h 240"/>
                  <a:gd name="T56" fmla="*/ 107 w 266"/>
                  <a:gd name="T57" fmla="*/ 89 h 240"/>
                  <a:gd name="T58" fmla="*/ 95 w 266"/>
                  <a:gd name="T59" fmla="*/ 72 h 240"/>
                  <a:gd name="T60" fmla="*/ 81 w 266"/>
                  <a:gd name="T61" fmla="*/ 55 h 240"/>
                  <a:gd name="T62" fmla="*/ 66 w 266"/>
                  <a:gd name="T63" fmla="*/ 38 h 240"/>
                  <a:gd name="T64" fmla="*/ 46 w 266"/>
                  <a:gd name="T65" fmla="*/ 25 h 240"/>
                  <a:gd name="T66" fmla="*/ 26 w 266"/>
                  <a:gd name="T67" fmla="*/ 12 h 240"/>
                  <a:gd name="T68" fmla="*/ 1 w 266"/>
                  <a:gd name="T69" fmla="*/ 0 h 240"/>
                  <a:gd name="T70" fmla="*/ 1 w 266"/>
                  <a:gd name="T71" fmla="*/ 1 h 240"/>
                  <a:gd name="T72" fmla="*/ 0 w 266"/>
                  <a:gd name="T73" fmla="*/ 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240">
                    <a:moveTo>
                      <a:pt x="0" y="1"/>
                    </a:moveTo>
                    <a:lnTo>
                      <a:pt x="0" y="3"/>
                    </a:lnTo>
                    <a:lnTo>
                      <a:pt x="23" y="13"/>
                    </a:lnTo>
                    <a:lnTo>
                      <a:pt x="45" y="26"/>
                    </a:lnTo>
                    <a:lnTo>
                      <a:pt x="64" y="40"/>
                    </a:lnTo>
                    <a:lnTo>
                      <a:pt x="79" y="56"/>
                    </a:lnTo>
                    <a:lnTo>
                      <a:pt x="93" y="73"/>
                    </a:lnTo>
                    <a:lnTo>
                      <a:pt x="106" y="90"/>
                    </a:lnTo>
                    <a:lnTo>
                      <a:pt x="118" y="108"/>
                    </a:lnTo>
                    <a:lnTo>
                      <a:pt x="129" y="126"/>
                    </a:lnTo>
                    <a:lnTo>
                      <a:pt x="140" y="144"/>
                    </a:lnTo>
                    <a:lnTo>
                      <a:pt x="151" y="162"/>
                    </a:lnTo>
                    <a:lnTo>
                      <a:pt x="165" y="179"/>
                    </a:lnTo>
                    <a:lnTo>
                      <a:pt x="179" y="193"/>
                    </a:lnTo>
                    <a:lnTo>
                      <a:pt x="196" y="209"/>
                    </a:lnTo>
                    <a:lnTo>
                      <a:pt x="215" y="221"/>
                    </a:lnTo>
                    <a:lnTo>
                      <a:pt x="239" y="231"/>
                    </a:lnTo>
                    <a:lnTo>
                      <a:pt x="266" y="240"/>
                    </a:lnTo>
                    <a:lnTo>
                      <a:pt x="266" y="239"/>
                    </a:lnTo>
                    <a:lnTo>
                      <a:pt x="240" y="230"/>
                    </a:lnTo>
                    <a:lnTo>
                      <a:pt x="217" y="219"/>
                    </a:lnTo>
                    <a:lnTo>
                      <a:pt x="198" y="208"/>
                    </a:lnTo>
                    <a:lnTo>
                      <a:pt x="180" y="192"/>
                    </a:lnTo>
                    <a:lnTo>
                      <a:pt x="166" y="176"/>
                    </a:lnTo>
                    <a:lnTo>
                      <a:pt x="153" y="161"/>
                    </a:lnTo>
                    <a:lnTo>
                      <a:pt x="141" y="142"/>
                    </a:lnTo>
                    <a:lnTo>
                      <a:pt x="130" y="125"/>
                    </a:lnTo>
                    <a:lnTo>
                      <a:pt x="119" y="107"/>
                    </a:lnTo>
                    <a:lnTo>
                      <a:pt x="107" y="89"/>
                    </a:lnTo>
                    <a:lnTo>
                      <a:pt x="95" y="72"/>
                    </a:lnTo>
                    <a:lnTo>
                      <a:pt x="81" y="55"/>
                    </a:lnTo>
                    <a:lnTo>
                      <a:pt x="66" y="38"/>
                    </a:lnTo>
                    <a:lnTo>
                      <a:pt x="46" y="25"/>
                    </a:lnTo>
                    <a:lnTo>
                      <a:pt x="26" y="1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5" name="Freeform 2913">
                <a:extLst>
                  <a:ext uri="{FF2B5EF4-FFF2-40B4-BE49-F238E27FC236}">
                    <a16:creationId xmlns:a16="http://schemas.microsoft.com/office/drawing/2014/main" id="{47BDB457-48CF-42C1-B62C-AF5B14D3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6" cy="93"/>
              </a:xfrm>
              <a:custGeom>
                <a:avLst/>
                <a:gdLst>
                  <a:gd name="T0" fmla="*/ 0 w 48"/>
                  <a:gd name="T1" fmla="*/ 0 h 281"/>
                  <a:gd name="T2" fmla="*/ 3 w 48"/>
                  <a:gd name="T3" fmla="*/ 18 h 281"/>
                  <a:gd name="T4" fmla="*/ 6 w 48"/>
                  <a:gd name="T5" fmla="*/ 36 h 281"/>
                  <a:gd name="T6" fmla="*/ 9 w 48"/>
                  <a:gd name="T7" fmla="*/ 53 h 281"/>
                  <a:gd name="T8" fmla="*/ 12 w 48"/>
                  <a:gd name="T9" fmla="*/ 71 h 281"/>
                  <a:gd name="T10" fmla="*/ 14 w 48"/>
                  <a:gd name="T11" fmla="*/ 88 h 281"/>
                  <a:gd name="T12" fmla="*/ 17 w 48"/>
                  <a:gd name="T13" fmla="*/ 106 h 281"/>
                  <a:gd name="T14" fmla="*/ 20 w 48"/>
                  <a:gd name="T15" fmla="*/ 124 h 281"/>
                  <a:gd name="T16" fmla="*/ 23 w 48"/>
                  <a:gd name="T17" fmla="*/ 140 h 281"/>
                  <a:gd name="T18" fmla="*/ 26 w 48"/>
                  <a:gd name="T19" fmla="*/ 158 h 281"/>
                  <a:gd name="T20" fmla="*/ 28 w 48"/>
                  <a:gd name="T21" fmla="*/ 175 h 281"/>
                  <a:gd name="T22" fmla="*/ 30 w 48"/>
                  <a:gd name="T23" fmla="*/ 193 h 281"/>
                  <a:gd name="T24" fmla="*/ 33 w 48"/>
                  <a:gd name="T25" fmla="*/ 211 h 281"/>
                  <a:gd name="T26" fmla="*/ 37 w 48"/>
                  <a:gd name="T27" fmla="*/ 228 h 281"/>
                  <a:gd name="T28" fmla="*/ 40 w 48"/>
                  <a:gd name="T29" fmla="*/ 246 h 281"/>
                  <a:gd name="T30" fmla="*/ 42 w 48"/>
                  <a:gd name="T31" fmla="*/ 263 h 281"/>
                  <a:gd name="T32" fmla="*/ 47 w 48"/>
                  <a:gd name="T33" fmla="*/ 281 h 281"/>
                  <a:gd name="T34" fmla="*/ 48 w 48"/>
                  <a:gd name="T35" fmla="*/ 281 h 281"/>
                  <a:gd name="T36" fmla="*/ 45 w 48"/>
                  <a:gd name="T37" fmla="*/ 263 h 281"/>
                  <a:gd name="T38" fmla="*/ 41 w 48"/>
                  <a:gd name="T39" fmla="*/ 246 h 281"/>
                  <a:gd name="T40" fmla="*/ 38 w 48"/>
                  <a:gd name="T41" fmla="*/ 228 h 281"/>
                  <a:gd name="T42" fmla="*/ 36 w 48"/>
                  <a:gd name="T43" fmla="*/ 211 h 281"/>
                  <a:gd name="T44" fmla="*/ 32 w 48"/>
                  <a:gd name="T45" fmla="*/ 193 h 281"/>
                  <a:gd name="T46" fmla="*/ 29 w 48"/>
                  <a:gd name="T47" fmla="*/ 175 h 281"/>
                  <a:gd name="T48" fmla="*/ 28 w 48"/>
                  <a:gd name="T49" fmla="*/ 158 h 281"/>
                  <a:gd name="T50" fmla="*/ 24 w 48"/>
                  <a:gd name="T51" fmla="*/ 140 h 281"/>
                  <a:gd name="T52" fmla="*/ 22 w 48"/>
                  <a:gd name="T53" fmla="*/ 124 h 281"/>
                  <a:gd name="T54" fmla="*/ 19 w 48"/>
                  <a:gd name="T55" fmla="*/ 106 h 281"/>
                  <a:gd name="T56" fmla="*/ 17 w 48"/>
                  <a:gd name="T57" fmla="*/ 88 h 281"/>
                  <a:gd name="T58" fmla="*/ 13 w 48"/>
                  <a:gd name="T59" fmla="*/ 71 h 281"/>
                  <a:gd name="T60" fmla="*/ 11 w 48"/>
                  <a:gd name="T61" fmla="*/ 53 h 281"/>
                  <a:gd name="T62" fmla="*/ 8 w 48"/>
                  <a:gd name="T63" fmla="*/ 36 h 281"/>
                  <a:gd name="T64" fmla="*/ 5 w 48"/>
                  <a:gd name="T65" fmla="*/ 18 h 281"/>
                  <a:gd name="T66" fmla="*/ 1 w 48"/>
                  <a:gd name="T67" fmla="*/ 0 h 281"/>
                  <a:gd name="T68" fmla="*/ 1 w 48"/>
                  <a:gd name="T69" fmla="*/ 1 h 281"/>
                  <a:gd name="T70" fmla="*/ 0 w 48"/>
                  <a:gd name="T7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" h="281">
                    <a:moveTo>
                      <a:pt x="0" y="0"/>
                    </a:moveTo>
                    <a:lnTo>
                      <a:pt x="3" y="18"/>
                    </a:lnTo>
                    <a:lnTo>
                      <a:pt x="6" y="36"/>
                    </a:lnTo>
                    <a:lnTo>
                      <a:pt x="9" y="53"/>
                    </a:lnTo>
                    <a:lnTo>
                      <a:pt x="12" y="71"/>
                    </a:lnTo>
                    <a:lnTo>
                      <a:pt x="14" y="88"/>
                    </a:lnTo>
                    <a:lnTo>
                      <a:pt x="17" y="106"/>
                    </a:lnTo>
                    <a:lnTo>
                      <a:pt x="20" y="124"/>
                    </a:lnTo>
                    <a:lnTo>
                      <a:pt x="23" y="140"/>
                    </a:lnTo>
                    <a:lnTo>
                      <a:pt x="26" y="158"/>
                    </a:lnTo>
                    <a:lnTo>
                      <a:pt x="28" y="175"/>
                    </a:lnTo>
                    <a:lnTo>
                      <a:pt x="30" y="193"/>
                    </a:lnTo>
                    <a:lnTo>
                      <a:pt x="33" y="211"/>
                    </a:lnTo>
                    <a:lnTo>
                      <a:pt x="37" y="228"/>
                    </a:lnTo>
                    <a:lnTo>
                      <a:pt x="40" y="246"/>
                    </a:lnTo>
                    <a:lnTo>
                      <a:pt x="42" y="263"/>
                    </a:lnTo>
                    <a:lnTo>
                      <a:pt x="47" y="281"/>
                    </a:lnTo>
                    <a:lnTo>
                      <a:pt x="48" y="281"/>
                    </a:lnTo>
                    <a:lnTo>
                      <a:pt x="45" y="263"/>
                    </a:lnTo>
                    <a:lnTo>
                      <a:pt x="41" y="246"/>
                    </a:lnTo>
                    <a:lnTo>
                      <a:pt x="38" y="228"/>
                    </a:lnTo>
                    <a:lnTo>
                      <a:pt x="36" y="211"/>
                    </a:lnTo>
                    <a:lnTo>
                      <a:pt x="32" y="193"/>
                    </a:lnTo>
                    <a:lnTo>
                      <a:pt x="29" y="175"/>
                    </a:lnTo>
                    <a:lnTo>
                      <a:pt x="28" y="158"/>
                    </a:lnTo>
                    <a:lnTo>
                      <a:pt x="24" y="140"/>
                    </a:lnTo>
                    <a:lnTo>
                      <a:pt x="22" y="124"/>
                    </a:lnTo>
                    <a:lnTo>
                      <a:pt x="19" y="106"/>
                    </a:lnTo>
                    <a:lnTo>
                      <a:pt x="17" y="88"/>
                    </a:lnTo>
                    <a:lnTo>
                      <a:pt x="13" y="71"/>
                    </a:lnTo>
                    <a:lnTo>
                      <a:pt x="11" y="53"/>
                    </a:lnTo>
                    <a:lnTo>
                      <a:pt x="8" y="36"/>
                    </a:lnTo>
                    <a:lnTo>
                      <a:pt x="5" y="1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6" name="Freeform 2914">
                <a:extLst>
                  <a:ext uri="{FF2B5EF4-FFF2-40B4-BE49-F238E27FC236}">
                    <a16:creationId xmlns:a16="http://schemas.microsoft.com/office/drawing/2014/main" id="{6275E133-85B7-463F-BBED-0873F22F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130"/>
                <a:ext cx="217" cy="192"/>
              </a:xfrm>
              <a:custGeom>
                <a:avLst/>
                <a:gdLst>
                  <a:gd name="T0" fmla="*/ 23 w 651"/>
                  <a:gd name="T1" fmla="*/ 493 h 576"/>
                  <a:gd name="T2" fmla="*/ 68 w 651"/>
                  <a:gd name="T3" fmla="*/ 467 h 576"/>
                  <a:gd name="T4" fmla="*/ 113 w 651"/>
                  <a:gd name="T5" fmla="*/ 441 h 576"/>
                  <a:gd name="T6" fmla="*/ 156 w 651"/>
                  <a:gd name="T7" fmla="*/ 411 h 576"/>
                  <a:gd name="T8" fmla="*/ 198 w 651"/>
                  <a:gd name="T9" fmla="*/ 381 h 576"/>
                  <a:gd name="T10" fmla="*/ 239 w 651"/>
                  <a:gd name="T11" fmla="*/ 351 h 576"/>
                  <a:gd name="T12" fmla="*/ 280 w 651"/>
                  <a:gd name="T13" fmla="*/ 318 h 576"/>
                  <a:gd name="T14" fmla="*/ 319 w 651"/>
                  <a:gd name="T15" fmla="*/ 285 h 576"/>
                  <a:gd name="T16" fmla="*/ 359 w 651"/>
                  <a:gd name="T17" fmla="*/ 252 h 576"/>
                  <a:gd name="T18" fmla="*/ 397 w 651"/>
                  <a:gd name="T19" fmla="*/ 217 h 576"/>
                  <a:gd name="T20" fmla="*/ 435 w 651"/>
                  <a:gd name="T21" fmla="*/ 184 h 576"/>
                  <a:gd name="T22" fmla="*/ 473 w 651"/>
                  <a:gd name="T23" fmla="*/ 150 h 576"/>
                  <a:gd name="T24" fmla="*/ 513 w 651"/>
                  <a:gd name="T25" fmla="*/ 115 h 576"/>
                  <a:gd name="T26" fmla="*/ 551 w 651"/>
                  <a:gd name="T27" fmla="*/ 82 h 576"/>
                  <a:gd name="T28" fmla="*/ 591 w 651"/>
                  <a:gd name="T29" fmla="*/ 48 h 576"/>
                  <a:gd name="T30" fmla="*/ 631 w 651"/>
                  <a:gd name="T31" fmla="*/ 15 h 576"/>
                  <a:gd name="T32" fmla="*/ 634 w 651"/>
                  <a:gd name="T33" fmla="*/ 17 h 576"/>
                  <a:gd name="T34" fmla="*/ 600 w 651"/>
                  <a:gd name="T35" fmla="*/ 54 h 576"/>
                  <a:gd name="T36" fmla="*/ 566 w 651"/>
                  <a:gd name="T37" fmla="*/ 88 h 576"/>
                  <a:gd name="T38" fmla="*/ 532 w 651"/>
                  <a:gd name="T39" fmla="*/ 124 h 576"/>
                  <a:gd name="T40" fmla="*/ 498 w 651"/>
                  <a:gd name="T41" fmla="*/ 160 h 576"/>
                  <a:gd name="T42" fmla="*/ 463 w 651"/>
                  <a:gd name="T43" fmla="*/ 197 h 576"/>
                  <a:gd name="T44" fmla="*/ 428 w 651"/>
                  <a:gd name="T45" fmla="*/ 234 h 576"/>
                  <a:gd name="T46" fmla="*/ 394 w 651"/>
                  <a:gd name="T47" fmla="*/ 270 h 576"/>
                  <a:gd name="T48" fmla="*/ 360 w 651"/>
                  <a:gd name="T49" fmla="*/ 306 h 576"/>
                  <a:gd name="T50" fmla="*/ 325 w 651"/>
                  <a:gd name="T51" fmla="*/ 342 h 576"/>
                  <a:gd name="T52" fmla="*/ 290 w 651"/>
                  <a:gd name="T53" fmla="*/ 379 h 576"/>
                  <a:gd name="T54" fmla="*/ 257 w 651"/>
                  <a:gd name="T55" fmla="*/ 416 h 576"/>
                  <a:gd name="T56" fmla="*/ 222 w 651"/>
                  <a:gd name="T57" fmla="*/ 452 h 576"/>
                  <a:gd name="T58" fmla="*/ 187 w 651"/>
                  <a:gd name="T59" fmla="*/ 488 h 576"/>
                  <a:gd name="T60" fmla="*/ 153 w 651"/>
                  <a:gd name="T61" fmla="*/ 522 h 576"/>
                  <a:gd name="T62" fmla="*/ 120 w 651"/>
                  <a:gd name="T63" fmla="*/ 559 h 576"/>
                  <a:gd name="T64" fmla="*/ 100 w 651"/>
                  <a:gd name="T65" fmla="*/ 559 h 576"/>
                  <a:gd name="T66" fmla="*/ 84 w 651"/>
                  <a:gd name="T67" fmla="*/ 533 h 576"/>
                  <a:gd name="T68" fmla="*/ 56 w 651"/>
                  <a:gd name="T69" fmla="*/ 515 h 576"/>
                  <a:gd name="T70" fmla="*/ 20 w 651"/>
                  <a:gd name="T71" fmla="*/ 50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576">
                    <a:moveTo>
                      <a:pt x="0" y="505"/>
                    </a:moveTo>
                    <a:lnTo>
                      <a:pt x="23" y="493"/>
                    </a:lnTo>
                    <a:lnTo>
                      <a:pt x="46" y="481"/>
                    </a:lnTo>
                    <a:lnTo>
                      <a:pt x="68" y="467"/>
                    </a:lnTo>
                    <a:lnTo>
                      <a:pt x="91" y="455"/>
                    </a:lnTo>
                    <a:lnTo>
                      <a:pt x="113" y="441"/>
                    </a:lnTo>
                    <a:lnTo>
                      <a:pt x="134" y="426"/>
                    </a:lnTo>
                    <a:lnTo>
                      <a:pt x="156" y="411"/>
                    </a:lnTo>
                    <a:lnTo>
                      <a:pt x="177" y="398"/>
                    </a:lnTo>
                    <a:lnTo>
                      <a:pt x="198" y="381"/>
                    </a:lnTo>
                    <a:lnTo>
                      <a:pt x="218" y="367"/>
                    </a:lnTo>
                    <a:lnTo>
                      <a:pt x="239" y="351"/>
                    </a:lnTo>
                    <a:lnTo>
                      <a:pt x="259" y="334"/>
                    </a:lnTo>
                    <a:lnTo>
                      <a:pt x="280" y="318"/>
                    </a:lnTo>
                    <a:lnTo>
                      <a:pt x="299" y="303"/>
                    </a:lnTo>
                    <a:lnTo>
                      <a:pt x="319" y="285"/>
                    </a:lnTo>
                    <a:lnTo>
                      <a:pt x="338" y="269"/>
                    </a:lnTo>
                    <a:lnTo>
                      <a:pt x="359" y="252"/>
                    </a:lnTo>
                    <a:lnTo>
                      <a:pt x="377" y="235"/>
                    </a:lnTo>
                    <a:lnTo>
                      <a:pt x="397" y="217"/>
                    </a:lnTo>
                    <a:lnTo>
                      <a:pt x="417" y="201"/>
                    </a:lnTo>
                    <a:lnTo>
                      <a:pt x="435" y="184"/>
                    </a:lnTo>
                    <a:lnTo>
                      <a:pt x="455" y="166"/>
                    </a:lnTo>
                    <a:lnTo>
                      <a:pt x="473" y="150"/>
                    </a:lnTo>
                    <a:lnTo>
                      <a:pt x="493" y="132"/>
                    </a:lnTo>
                    <a:lnTo>
                      <a:pt x="513" y="115"/>
                    </a:lnTo>
                    <a:lnTo>
                      <a:pt x="532" y="98"/>
                    </a:lnTo>
                    <a:lnTo>
                      <a:pt x="551" y="82"/>
                    </a:lnTo>
                    <a:lnTo>
                      <a:pt x="572" y="64"/>
                    </a:lnTo>
                    <a:lnTo>
                      <a:pt x="591" y="48"/>
                    </a:lnTo>
                    <a:lnTo>
                      <a:pt x="610" y="32"/>
                    </a:lnTo>
                    <a:lnTo>
                      <a:pt x="631" y="15"/>
                    </a:lnTo>
                    <a:lnTo>
                      <a:pt x="651" y="0"/>
                    </a:lnTo>
                    <a:lnTo>
                      <a:pt x="634" y="17"/>
                    </a:lnTo>
                    <a:lnTo>
                      <a:pt x="618" y="36"/>
                    </a:lnTo>
                    <a:lnTo>
                      <a:pt x="600" y="54"/>
                    </a:lnTo>
                    <a:lnTo>
                      <a:pt x="583" y="70"/>
                    </a:lnTo>
                    <a:lnTo>
                      <a:pt x="566" y="88"/>
                    </a:lnTo>
                    <a:lnTo>
                      <a:pt x="548" y="107"/>
                    </a:lnTo>
                    <a:lnTo>
                      <a:pt x="532" y="124"/>
                    </a:lnTo>
                    <a:lnTo>
                      <a:pt x="514" y="142"/>
                    </a:lnTo>
                    <a:lnTo>
                      <a:pt x="498" y="160"/>
                    </a:lnTo>
                    <a:lnTo>
                      <a:pt x="481" y="178"/>
                    </a:lnTo>
                    <a:lnTo>
                      <a:pt x="463" y="197"/>
                    </a:lnTo>
                    <a:lnTo>
                      <a:pt x="446" y="215"/>
                    </a:lnTo>
                    <a:lnTo>
                      <a:pt x="428" y="234"/>
                    </a:lnTo>
                    <a:lnTo>
                      <a:pt x="411" y="252"/>
                    </a:lnTo>
                    <a:lnTo>
                      <a:pt x="394" y="270"/>
                    </a:lnTo>
                    <a:lnTo>
                      <a:pt x="377" y="288"/>
                    </a:lnTo>
                    <a:lnTo>
                      <a:pt x="360" y="306"/>
                    </a:lnTo>
                    <a:lnTo>
                      <a:pt x="343" y="324"/>
                    </a:lnTo>
                    <a:lnTo>
                      <a:pt x="325" y="342"/>
                    </a:lnTo>
                    <a:lnTo>
                      <a:pt x="308" y="361"/>
                    </a:lnTo>
                    <a:lnTo>
                      <a:pt x="290" y="379"/>
                    </a:lnTo>
                    <a:lnTo>
                      <a:pt x="273" y="398"/>
                    </a:lnTo>
                    <a:lnTo>
                      <a:pt x="257" y="416"/>
                    </a:lnTo>
                    <a:lnTo>
                      <a:pt x="239" y="434"/>
                    </a:lnTo>
                    <a:lnTo>
                      <a:pt x="222" y="452"/>
                    </a:lnTo>
                    <a:lnTo>
                      <a:pt x="204" y="469"/>
                    </a:lnTo>
                    <a:lnTo>
                      <a:pt x="187" y="488"/>
                    </a:lnTo>
                    <a:lnTo>
                      <a:pt x="171" y="506"/>
                    </a:lnTo>
                    <a:lnTo>
                      <a:pt x="153" y="522"/>
                    </a:lnTo>
                    <a:lnTo>
                      <a:pt x="137" y="540"/>
                    </a:lnTo>
                    <a:lnTo>
                      <a:pt x="120" y="559"/>
                    </a:lnTo>
                    <a:lnTo>
                      <a:pt x="103" y="576"/>
                    </a:lnTo>
                    <a:lnTo>
                      <a:pt x="100" y="559"/>
                    </a:lnTo>
                    <a:lnTo>
                      <a:pt x="93" y="545"/>
                    </a:lnTo>
                    <a:lnTo>
                      <a:pt x="84" y="533"/>
                    </a:lnTo>
                    <a:lnTo>
                      <a:pt x="72" y="522"/>
                    </a:lnTo>
                    <a:lnTo>
                      <a:pt x="56" y="515"/>
                    </a:lnTo>
                    <a:lnTo>
                      <a:pt x="39" y="510"/>
                    </a:lnTo>
                    <a:lnTo>
                      <a:pt x="20" y="506"/>
                    </a:lnTo>
                    <a:lnTo>
                      <a:pt x="0" y="50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7" name="Freeform 2915">
                <a:extLst>
                  <a:ext uri="{FF2B5EF4-FFF2-40B4-BE49-F238E27FC236}">
                    <a16:creationId xmlns:a16="http://schemas.microsoft.com/office/drawing/2014/main" id="{AAEE3508-0E19-46E9-9A69-8B97C260F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131"/>
                <a:ext cx="218" cy="168"/>
              </a:xfrm>
              <a:custGeom>
                <a:avLst/>
                <a:gdLst>
                  <a:gd name="T0" fmla="*/ 651 w 653"/>
                  <a:gd name="T1" fmla="*/ 0 h 506"/>
                  <a:gd name="T2" fmla="*/ 611 w 653"/>
                  <a:gd name="T3" fmla="*/ 32 h 506"/>
                  <a:gd name="T4" fmla="*/ 572 w 653"/>
                  <a:gd name="T5" fmla="*/ 64 h 506"/>
                  <a:gd name="T6" fmla="*/ 532 w 653"/>
                  <a:gd name="T7" fmla="*/ 97 h 506"/>
                  <a:gd name="T8" fmla="*/ 494 w 653"/>
                  <a:gd name="T9" fmla="*/ 132 h 506"/>
                  <a:gd name="T10" fmla="*/ 455 w 653"/>
                  <a:gd name="T11" fmla="*/ 166 h 506"/>
                  <a:gd name="T12" fmla="*/ 417 w 653"/>
                  <a:gd name="T13" fmla="*/ 200 h 506"/>
                  <a:gd name="T14" fmla="*/ 378 w 653"/>
                  <a:gd name="T15" fmla="*/ 234 h 506"/>
                  <a:gd name="T16" fmla="*/ 339 w 653"/>
                  <a:gd name="T17" fmla="*/ 268 h 506"/>
                  <a:gd name="T18" fmla="*/ 299 w 653"/>
                  <a:gd name="T19" fmla="*/ 303 h 506"/>
                  <a:gd name="T20" fmla="*/ 259 w 653"/>
                  <a:gd name="T21" fmla="*/ 334 h 506"/>
                  <a:gd name="T22" fmla="*/ 219 w 653"/>
                  <a:gd name="T23" fmla="*/ 366 h 506"/>
                  <a:gd name="T24" fmla="*/ 177 w 653"/>
                  <a:gd name="T25" fmla="*/ 397 h 506"/>
                  <a:gd name="T26" fmla="*/ 135 w 653"/>
                  <a:gd name="T27" fmla="*/ 427 h 506"/>
                  <a:gd name="T28" fmla="*/ 92 w 653"/>
                  <a:gd name="T29" fmla="*/ 454 h 506"/>
                  <a:gd name="T30" fmla="*/ 46 w 653"/>
                  <a:gd name="T31" fmla="*/ 480 h 506"/>
                  <a:gd name="T32" fmla="*/ 0 w 653"/>
                  <a:gd name="T33" fmla="*/ 505 h 506"/>
                  <a:gd name="T34" fmla="*/ 24 w 653"/>
                  <a:gd name="T35" fmla="*/ 495 h 506"/>
                  <a:gd name="T36" fmla="*/ 70 w 653"/>
                  <a:gd name="T37" fmla="*/ 469 h 506"/>
                  <a:gd name="T38" fmla="*/ 114 w 653"/>
                  <a:gd name="T39" fmla="*/ 442 h 506"/>
                  <a:gd name="T40" fmla="*/ 158 w 653"/>
                  <a:gd name="T41" fmla="*/ 413 h 506"/>
                  <a:gd name="T42" fmla="*/ 199 w 653"/>
                  <a:gd name="T43" fmla="*/ 382 h 506"/>
                  <a:gd name="T44" fmla="*/ 241 w 653"/>
                  <a:gd name="T45" fmla="*/ 351 h 506"/>
                  <a:gd name="T46" fmla="*/ 281 w 653"/>
                  <a:gd name="T47" fmla="*/ 320 h 506"/>
                  <a:gd name="T48" fmla="*/ 321 w 653"/>
                  <a:gd name="T49" fmla="*/ 286 h 506"/>
                  <a:gd name="T50" fmla="*/ 360 w 653"/>
                  <a:gd name="T51" fmla="*/ 253 h 506"/>
                  <a:gd name="T52" fmla="*/ 398 w 653"/>
                  <a:gd name="T53" fmla="*/ 219 h 506"/>
                  <a:gd name="T54" fmla="*/ 437 w 653"/>
                  <a:gd name="T55" fmla="*/ 185 h 506"/>
                  <a:gd name="T56" fmla="*/ 475 w 653"/>
                  <a:gd name="T57" fmla="*/ 150 h 506"/>
                  <a:gd name="T58" fmla="*/ 514 w 653"/>
                  <a:gd name="T59" fmla="*/ 117 h 506"/>
                  <a:gd name="T60" fmla="*/ 554 w 653"/>
                  <a:gd name="T61" fmla="*/ 83 h 506"/>
                  <a:gd name="T62" fmla="*/ 593 w 653"/>
                  <a:gd name="T63" fmla="*/ 49 h 506"/>
                  <a:gd name="T64" fmla="*/ 632 w 653"/>
                  <a:gd name="T65" fmla="*/ 17 h 506"/>
                  <a:gd name="T66" fmla="*/ 651 w 653"/>
                  <a:gd name="T6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506">
                    <a:moveTo>
                      <a:pt x="653" y="1"/>
                    </a:moveTo>
                    <a:lnTo>
                      <a:pt x="651" y="0"/>
                    </a:lnTo>
                    <a:lnTo>
                      <a:pt x="631" y="16"/>
                    </a:lnTo>
                    <a:lnTo>
                      <a:pt x="611" y="32"/>
                    </a:lnTo>
                    <a:lnTo>
                      <a:pt x="591" y="48"/>
                    </a:lnTo>
                    <a:lnTo>
                      <a:pt x="572" y="64"/>
                    </a:lnTo>
                    <a:lnTo>
                      <a:pt x="552" y="82"/>
                    </a:lnTo>
                    <a:lnTo>
                      <a:pt x="532" y="97"/>
                    </a:lnTo>
                    <a:lnTo>
                      <a:pt x="513" y="114"/>
                    </a:lnTo>
                    <a:lnTo>
                      <a:pt x="494" y="132"/>
                    </a:lnTo>
                    <a:lnTo>
                      <a:pt x="473" y="149"/>
                    </a:lnTo>
                    <a:lnTo>
                      <a:pt x="455" y="166"/>
                    </a:lnTo>
                    <a:lnTo>
                      <a:pt x="436" y="184"/>
                    </a:lnTo>
                    <a:lnTo>
                      <a:pt x="417" y="200"/>
                    </a:lnTo>
                    <a:lnTo>
                      <a:pt x="398" y="217"/>
                    </a:lnTo>
                    <a:lnTo>
                      <a:pt x="378" y="234"/>
                    </a:lnTo>
                    <a:lnTo>
                      <a:pt x="358" y="251"/>
                    </a:lnTo>
                    <a:lnTo>
                      <a:pt x="339" y="268"/>
                    </a:lnTo>
                    <a:lnTo>
                      <a:pt x="319" y="285"/>
                    </a:lnTo>
                    <a:lnTo>
                      <a:pt x="299" y="303"/>
                    </a:lnTo>
                    <a:lnTo>
                      <a:pt x="280" y="318"/>
                    </a:lnTo>
                    <a:lnTo>
                      <a:pt x="259" y="334"/>
                    </a:lnTo>
                    <a:lnTo>
                      <a:pt x="240" y="351"/>
                    </a:lnTo>
                    <a:lnTo>
                      <a:pt x="219" y="366"/>
                    </a:lnTo>
                    <a:lnTo>
                      <a:pt x="198" y="381"/>
                    </a:lnTo>
                    <a:lnTo>
                      <a:pt x="177" y="397"/>
                    </a:lnTo>
                    <a:lnTo>
                      <a:pt x="156" y="412"/>
                    </a:lnTo>
                    <a:lnTo>
                      <a:pt x="135" y="427"/>
                    </a:lnTo>
                    <a:lnTo>
                      <a:pt x="113" y="441"/>
                    </a:lnTo>
                    <a:lnTo>
                      <a:pt x="92" y="454"/>
                    </a:lnTo>
                    <a:lnTo>
                      <a:pt x="68" y="468"/>
                    </a:lnTo>
                    <a:lnTo>
                      <a:pt x="46" y="480"/>
                    </a:lnTo>
                    <a:lnTo>
                      <a:pt x="23" y="492"/>
                    </a:lnTo>
                    <a:lnTo>
                      <a:pt x="0" y="505"/>
                    </a:lnTo>
                    <a:lnTo>
                      <a:pt x="1" y="506"/>
                    </a:lnTo>
                    <a:lnTo>
                      <a:pt x="24" y="495"/>
                    </a:lnTo>
                    <a:lnTo>
                      <a:pt x="48" y="482"/>
                    </a:lnTo>
                    <a:lnTo>
                      <a:pt x="70" y="469"/>
                    </a:lnTo>
                    <a:lnTo>
                      <a:pt x="93" y="456"/>
                    </a:lnTo>
                    <a:lnTo>
                      <a:pt x="114" y="442"/>
                    </a:lnTo>
                    <a:lnTo>
                      <a:pt x="136" y="427"/>
                    </a:lnTo>
                    <a:lnTo>
                      <a:pt x="158" y="413"/>
                    </a:lnTo>
                    <a:lnTo>
                      <a:pt x="179" y="398"/>
                    </a:lnTo>
                    <a:lnTo>
                      <a:pt x="199" y="382"/>
                    </a:lnTo>
                    <a:lnTo>
                      <a:pt x="221" y="368"/>
                    </a:lnTo>
                    <a:lnTo>
                      <a:pt x="241" y="351"/>
                    </a:lnTo>
                    <a:lnTo>
                      <a:pt x="260" y="335"/>
                    </a:lnTo>
                    <a:lnTo>
                      <a:pt x="281" y="320"/>
                    </a:lnTo>
                    <a:lnTo>
                      <a:pt x="301" y="303"/>
                    </a:lnTo>
                    <a:lnTo>
                      <a:pt x="321" y="286"/>
                    </a:lnTo>
                    <a:lnTo>
                      <a:pt x="341" y="270"/>
                    </a:lnTo>
                    <a:lnTo>
                      <a:pt x="360" y="253"/>
                    </a:lnTo>
                    <a:lnTo>
                      <a:pt x="379" y="237"/>
                    </a:lnTo>
                    <a:lnTo>
                      <a:pt x="398" y="219"/>
                    </a:lnTo>
                    <a:lnTo>
                      <a:pt x="418" y="202"/>
                    </a:lnTo>
                    <a:lnTo>
                      <a:pt x="437" y="185"/>
                    </a:lnTo>
                    <a:lnTo>
                      <a:pt x="456" y="167"/>
                    </a:lnTo>
                    <a:lnTo>
                      <a:pt x="475" y="150"/>
                    </a:lnTo>
                    <a:lnTo>
                      <a:pt x="494" y="133"/>
                    </a:lnTo>
                    <a:lnTo>
                      <a:pt x="514" y="117"/>
                    </a:lnTo>
                    <a:lnTo>
                      <a:pt x="535" y="100"/>
                    </a:lnTo>
                    <a:lnTo>
                      <a:pt x="554" y="83"/>
                    </a:lnTo>
                    <a:lnTo>
                      <a:pt x="573" y="65"/>
                    </a:lnTo>
                    <a:lnTo>
                      <a:pt x="593" y="49"/>
                    </a:lnTo>
                    <a:lnTo>
                      <a:pt x="612" y="34"/>
                    </a:lnTo>
                    <a:lnTo>
                      <a:pt x="632" y="17"/>
                    </a:lnTo>
                    <a:lnTo>
                      <a:pt x="653" y="1"/>
                    </a:lnTo>
                    <a:lnTo>
                      <a:pt x="651" y="0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8" name="Freeform 2916">
                <a:extLst>
                  <a:ext uri="{FF2B5EF4-FFF2-40B4-BE49-F238E27FC236}">
                    <a16:creationId xmlns:a16="http://schemas.microsoft.com/office/drawing/2014/main" id="{3F78AC46-BFAF-46B4-A218-505FD960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130"/>
                <a:ext cx="184" cy="193"/>
              </a:xfrm>
              <a:custGeom>
                <a:avLst/>
                <a:gdLst>
                  <a:gd name="T0" fmla="*/ 2 w 550"/>
                  <a:gd name="T1" fmla="*/ 578 h 578"/>
                  <a:gd name="T2" fmla="*/ 36 w 550"/>
                  <a:gd name="T3" fmla="*/ 543 h 578"/>
                  <a:gd name="T4" fmla="*/ 69 w 550"/>
                  <a:gd name="T5" fmla="*/ 507 h 578"/>
                  <a:gd name="T6" fmla="*/ 103 w 550"/>
                  <a:gd name="T7" fmla="*/ 471 h 578"/>
                  <a:gd name="T8" fmla="*/ 138 w 550"/>
                  <a:gd name="T9" fmla="*/ 435 h 578"/>
                  <a:gd name="T10" fmla="*/ 171 w 550"/>
                  <a:gd name="T11" fmla="*/ 399 h 578"/>
                  <a:gd name="T12" fmla="*/ 206 w 550"/>
                  <a:gd name="T13" fmla="*/ 362 h 578"/>
                  <a:gd name="T14" fmla="*/ 241 w 550"/>
                  <a:gd name="T15" fmla="*/ 326 h 578"/>
                  <a:gd name="T16" fmla="*/ 276 w 550"/>
                  <a:gd name="T17" fmla="*/ 290 h 578"/>
                  <a:gd name="T18" fmla="*/ 310 w 550"/>
                  <a:gd name="T19" fmla="*/ 253 h 578"/>
                  <a:gd name="T20" fmla="*/ 344 w 550"/>
                  <a:gd name="T21" fmla="*/ 217 h 578"/>
                  <a:gd name="T22" fmla="*/ 379 w 550"/>
                  <a:gd name="T23" fmla="*/ 180 h 578"/>
                  <a:gd name="T24" fmla="*/ 413 w 550"/>
                  <a:gd name="T25" fmla="*/ 144 h 578"/>
                  <a:gd name="T26" fmla="*/ 447 w 550"/>
                  <a:gd name="T27" fmla="*/ 108 h 578"/>
                  <a:gd name="T28" fmla="*/ 482 w 550"/>
                  <a:gd name="T29" fmla="*/ 73 h 578"/>
                  <a:gd name="T30" fmla="*/ 515 w 550"/>
                  <a:gd name="T31" fmla="*/ 37 h 578"/>
                  <a:gd name="T32" fmla="*/ 550 w 550"/>
                  <a:gd name="T33" fmla="*/ 2 h 578"/>
                  <a:gd name="T34" fmla="*/ 531 w 550"/>
                  <a:gd name="T35" fmla="*/ 18 h 578"/>
                  <a:gd name="T36" fmla="*/ 498 w 550"/>
                  <a:gd name="T37" fmla="*/ 53 h 578"/>
                  <a:gd name="T38" fmla="*/ 463 w 550"/>
                  <a:gd name="T39" fmla="*/ 89 h 578"/>
                  <a:gd name="T40" fmla="*/ 429 w 550"/>
                  <a:gd name="T41" fmla="*/ 124 h 578"/>
                  <a:gd name="T42" fmla="*/ 394 w 550"/>
                  <a:gd name="T43" fmla="*/ 161 h 578"/>
                  <a:gd name="T44" fmla="*/ 360 w 550"/>
                  <a:gd name="T45" fmla="*/ 198 h 578"/>
                  <a:gd name="T46" fmla="*/ 326 w 550"/>
                  <a:gd name="T47" fmla="*/ 234 h 578"/>
                  <a:gd name="T48" fmla="*/ 291 w 550"/>
                  <a:gd name="T49" fmla="*/ 270 h 578"/>
                  <a:gd name="T50" fmla="*/ 256 w 550"/>
                  <a:gd name="T51" fmla="*/ 307 h 578"/>
                  <a:gd name="T52" fmla="*/ 222 w 550"/>
                  <a:gd name="T53" fmla="*/ 343 h 578"/>
                  <a:gd name="T54" fmla="*/ 188 w 550"/>
                  <a:gd name="T55" fmla="*/ 380 h 578"/>
                  <a:gd name="T56" fmla="*/ 153 w 550"/>
                  <a:gd name="T57" fmla="*/ 416 h 578"/>
                  <a:gd name="T58" fmla="*/ 119 w 550"/>
                  <a:gd name="T59" fmla="*/ 452 h 578"/>
                  <a:gd name="T60" fmla="*/ 84 w 550"/>
                  <a:gd name="T61" fmla="*/ 488 h 578"/>
                  <a:gd name="T62" fmla="*/ 50 w 550"/>
                  <a:gd name="T63" fmla="*/ 523 h 578"/>
                  <a:gd name="T64" fmla="*/ 17 w 550"/>
                  <a:gd name="T65" fmla="*/ 559 h 578"/>
                  <a:gd name="T66" fmla="*/ 2 w 550"/>
                  <a:gd name="T67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0" h="578">
                    <a:moveTo>
                      <a:pt x="0" y="577"/>
                    </a:moveTo>
                    <a:lnTo>
                      <a:pt x="2" y="578"/>
                    </a:lnTo>
                    <a:lnTo>
                      <a:pt x="18" y="560"/>
                    </a:lnTo>
                    <a:lnTo>
                      <a:pt x="36" y="543"/>
                    </a:lnTo>
                    <a:lnTo>
                      <a:pt x="51" y="525"/>
                    </a:lnTo>
                    <a:lnTo>
                      <a:pt x="69" y="507"/>
                    </a:lnTo>
                    <a:lnTo>
                      <a:pt x="86" y="489"/>
                    </a:lnTo>
                    <a:lnTo>
                      <a:pt x="103" y="471"/>
                    </a:lnTo>
                    <a:lnTo>
                      <a:pt x="121" y="454"/>
                    </a:lnTo>
                    <a:lnTo>
                      <a:pt x="138" y="435"/>
                    </a:lnTo>
                    <a:lnTo>
                      <a:pt x="154" y="417"/>
                    </a:lnTo>
                    <a:lnTo>
                      <a:pt x="171" y="399"/>
                    </a:lnTo>
                    <a:lnTo>
                      <a:pt x="188" y="380"/>
                    </a:lnTo>
                    <a:lnTo>
                      <a:pt x="206" y="362"/>
                    </a:lnTo>
                    <a:lnTo>
                      <a:pt x="223" y="344"/>
                    </a:lnTo>
                    <a:lnTo>
                      <a:pt x="241" y="326"/>
                    </a:lnTo>
                    <a:lnTo>
                      <a:pt x="259" y="308"/>
                    </a:lnTo>
                    <a:lnTo>
                      <a:pt x="276" y="290"/>
                    </a:lnTo>
                    <a:lnTo>
                      <a:pt x="293" y="271"/>
                    </a:lnTo>
                    <a:lnTo>
                      <a:pt x="310" y="253"/>
                    </a:lnTo>
                    <a:lnTo>
                      <a:pt x="326" y="235"/>
                    </a:lnTo>
                    <a:lnTo>
                      <a:pt x="344" y="217"/>
                    </a:lnTo>
                    <a:lnTo>
                      <a:pt x="361" y="198"/>
                    </a:lnTo>
                    <a:lnTo>
                      <a:pt x="379" y="180"/>
                    </a:lnTo>
                    <a:lnTo>
                      <a:pt x="396" y="162"/>
                    </a:lnTo>
                    <a:lnTo>
                      <a:pt x="413" y="144"/>
                    </a:lnTo>
                    <a:lnTo>
                      <a:pt x="430" y="126"/>
                    </a:lnTo>
                    <a:lnTo>
                      <a:pt x="447" y="108"/>
                    </a:lnTo>
                    <a:lnTo>
                      <a:pt x="465" y="90"/>
                    </a:lnTo>
                    <a:lnTo>
                      <a:pt x="482" y="73"/>
                    </a:lnTo>
                    <a:lnTo>
                      <a:pt x="498" y="55"/>
                    </a:lnTo>
                    <a:lnTo>
                      <a:pt x="515" y="37"/>
                    </a:lnTo>
                    <a:lnTo>
                      <a:pt x="532" y="19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31" y="18"/>
                    </a:lnTo>
                    <a:lnTo>
                      <a:pt x="514" y="37"/>
                    </a:lnTo>
                    <a:lnTo>
                      <a:pt x="498" y="53"/>
                    </a:lnTo>
                    <a:lnTo>
                      <a:pt x="480" y="71"/>
                    </a:lnTo>
                    <a:lnTo>
                      <a:pt x="463" y="89"/>
                    </a:lnTo>
                    <a:lnTo>
                      <a:pt x="445" y="107"/>
                    </a:lnTo>
                    <a:lnTo>
                      <a:pt x="429" y="124"/>
                    </a:lnTo>
                    <a:lnTo>
                      <a:pt x="411" y="143"/>
                    </a:lnTo>
                    <a:lnTo>
                      <a:pt x="394" y="161"/>
                    </a:lnTo>
                    <a:lnTo>
                      <a:pt x="378" y="179"/>
                    </a:lnTo>
                    <a:lnTo>
                      <a:pt x="360" y="198"/>
                    </a:lnTo>
                    <a:lnTo>
                      <a:pt x="343" y="216"/>
                    </a:lnTo>
                    <a:lnTo>
                      <a:pt x="326" y="234"/>
                    </a:lnTo>
                    <a:lnTo>
                      <a:pt x="308" y="252"/>
                    </a:lnTo>
                    <a:lnTo>
                      <a:pt x="291" y="270"/>
                    </a:lnTo>
                    <a:lnTo>
                      <a:pt x="273" y="288"/>
                    </a:lnTo>
                    <a:lnTo>
                      <a:pt x="256" y="307"/>
                    </a:lnTo>
                    <a:lnTo>
                      <a:pt x="240" y="325"/>
                    </a:lnTo>
                    <a:lnTo>
                      <a:pt x="222" y="343"/>
                    </a:lnTo>
                    <a:lnTo>
                      <a:pt x="205" y="361"/>
                    </a:lnTo>
                    <a:lnTo>
                      <a:pt x="188" y="380"/>
                    </a:lnTo>
                    <a:lnTo>
                      <a:pt x="170" y="398"/>
                    </a:lnTo>
                    <a:lnTo>
                      <a:pt x="153" y="416"/>
                    </a:lnTo>
                    <a:lnTo>
                      <a:pt x="135" y="434"/>
                    </a:lnTo>
                    <a:lnTo>
                      <a:pt x="119" y="452"/>
                    </a:lnTo>
                    <a:lnTo>
                      <a:pt x="102" y="470"/>
                    </a:lnTo>
                    <a:lnTo>
                      <a:pt x="84" y="488"/>
                    </a:lnTo>
                    <a:lnTo>
                      <a:pt x="68" y="506"/>
                    </a:lnTo>
                    <a:lnTo>
                      <a:pt x="50" y="523"/>
                    </a:lnTo>
                    <a:lnTo>
                      <a:pt x="33" y="541"/>
                    </a:lnTo>
                    <a:lnTo>
                      <a:pt x="17" y="559"/>
                    </a:lnTo>
                    <a:lnTo>
                      <a:pt x="0" y="576"/>
                    </a:lnTo>
                    <a:lnTo>
                      <a:pt x="2" y="577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9" name="Freeform 2917">
                <a:extLst>
                  <a:ext uri="{FF2B5EF4-FFF2-40B4-BE49-F238E27FC236}">
                    <a16:creationId xmlns:a16="http://schemas.microsoft.com/office/drawing/2014/main" id="{5FF94721-7F95-4B6D-AA21-545C6BE0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99"/>
                <a:ext cx="35" cy="24"/>
              </a:xfrm>
              <a:custGeom>
                <a:avLst/>
                <a:gdLst>
                  <a:gd name="T0" fmla="*/ 0 w 104"/>
                  <a:gd name="T1" fmla="*/ 1 h 72"/>
                  <a:gd name="T2" fmla="*/ 0 w 104"/>
                  <a:gd name="T3" fmla="*/ 3 h 72"/>
                  <a:gd name="T4" fmla="*/ 20 w 104"/>
                  <a:gd name="T5" fmla="*/ 3 h 72"/>
                  <a:gd name="T6" fmla="*/ 40 w 104"/>
                  <a:gd name="T7" fmla="*/ 7 h 72"/>
                  <a:gd name="T8" fmla="*/ 56 w 104"/>
                  <a:gd name="T9" fmla="*/ 12 h 72"/>
                  <a:gd name="T10" fmla="*/ 70 w 104"/>
                  <a:gd name="T11" fmla="*/ 20 h 72"/>
                  <a:gd name="T12" fmla="*/ 83 w 104"/>
                  <a:gd name="T13" fmla="*/ 30 h 72"/>
                  <a:gd name="T14" fmla="*/ 93 w 104"/>
                  <a:gd name="T15" fmla="*/ 42 h 72"/>
                  <a:gd name="T16" fmla="*/ 99 w 104"/>
                  <a:gd name="T17" fmla="*/ 56 h 72"/>
                  <a:gd name="T18" fmla="*/ 103 w 104"/>
                  <a:gd name="T19" fmla="*/ 72 h 72"/>
                  <a:gd name="T20" fmla="*/ 104 w 104"/>
                  <a:gd name="T21" fmla="*/ 72 h 72"/>
                  <a:gd name="T22" fmla="*/ 100 w 104"/>
                  <a:gd name="T23" fmla="*/ 56 h 72"/>
                  <a:gd name="T24" fmla="*/ 95 w 104"/>
                  <a:gd name="T25" fmla="*/ 41 h 72"/>
                  <a:gd name="T26" fmla="*/ 85 w 104"/>
                  <a:gd name="T27" fmla="*/ 29 h 72"/>
                  <a:gd name="T28" fmla="*/ 72 w 104"/>
                  <a:gd name="T29" fmla="*/ 19 h 72"/>
                  <a:gd name="T30" fmla="*/ 57 w 104"/>
                  <a:gd name="T31" fmla="*/ 11 h 72"/>
                  <a:gd name="T32" fmla="*/ 40 w 104"/>
                  <a:gd name="T33" fmla="*/ 5 h 72"/>
                  <a:gd name="T34" fmla="*/ 20 w 104"/>
                  <a:gd name="T35" fmla="*/ 2 h 72"/>
                  <a:gd name="T36" fmla="*/ 0 w 104"/>
                  <a:gd name="T37" fmla="*/ 0 h 72"/>
                  <a:gd name="T38" fmla="*/ 1 w 104"/>
                  <a:gd name="T39" fmla="*/ 2 h 72"/>
                  <a:gd name="T40" fmla="*/ 0 w 104"/>
                  <a:gd name="T4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72">
                    <a:moveTo>
                      <a:pt x="0" y="1"/>
                    </a:moveTo>
                    <a:lnTo>
                      <a:pt x="0" y="3"/>
                    </a:lnTo>
                    <a:lnTo>
                      <a:pt x="20" y="3"/>
                    </a:lnTo>
                    <a:lnTo>
                      <a:pt x="40" y="7"/>
                    </a:lnTo>
                    <a:lnTo>
                      <a:pt x="56" y="12"/>
                    </a:lnTo>
                    <a:lnTo>
                      <a:pt x="70" y="20"/>
                    </a:lnTo>
                    <a:lnTo>
                      <a:pt x="83" y="30"/>
                    </a:lnTo>
                    <a:lnTo>
                      <a:pt x="93" y="42"/>
                    </a:lnTo>
                    <a:lnTo>
                      <a:pt x="99" y="56"/>
                    </a:lnTo>
                    <a:lnTo>
                      <a:pt x="103" y="72"/>
                    </a:lnTo>
                    <a:lnTo>
                      <a:pt x="104" y="72"/>
                    </a:lnTo>
                    <a:lnTo>
                      <a:pt x="100" y="56"/>
                    </a:lnTo>
                    <a:lnTo>
                      <a:pt x="95" y="41"/>
                    </a:lnTo>
                    <a:lnTo>
                      <a:pt x="85" y="29"/>
                    </a:lnTo>
                    <a:lnTo>
                      <a:pt x="72" y="19"/>
                    </a:lnTo>
                    <a:lnTo>
                      <a:pt x="57" y="11"/>
                    </a:lnTo>
                    <a:lnTo>
                      <a:pt x="40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0" name="Freeform 2918">
                <a:extLst>
                  <a:ext uri="{FF2B5EF4-FFF2-40B4-BE49-F238E27FC236}">
                    <a16:creationId xmlns:a16="http://schemas.microsoft.com/office/drawing/2014/main" id="{79F5222A-D954-4F69-A707-68933903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66" cy="320"/>
              </a:xfrm>
              <a:custGeom>
                <a:avLst/>
                <a:gdLst>
                  <a:gd name="T0" fmla="*/ 112 w 199"/>
                  <a:gd name="T1" fmla="*/ 52 h 960"/>
                  <a:gd name="T2" fmla="*/ 117 w 199"/>
                  <a:gd name="T3" fmla="*/ 110 h 960"/>
                  <a:gd name="T4" fmla="*/ 124 w 199"/>
                  <a:gd name="T5" fmla="*/ 168 h 960"/>
                  <a:gd name="T6" fmla="*/ 128 w 199"/>
                  <a:gd name="T7" fmla="*/ 228 h 960"/>
                  <a:gd name="T8" fmla="*/ 135 w 199"/>
                  <a:gd name="T9" fmla="*/ 286 h 960"/>
                  <a:gd name="T10" fmla="*/ 139 w 199"/>
                  <a:gd name="T11" fmla="*/ 345 h 960"/>
                  <a:gd name="T12" fmla="*/ 145 w 199"/>
                  <a:gd name="T13" fmla="*/ 403 h 960"/>
                  <a:gd name="T14" fmla="*/ 151 w 199"/>
                  <a:gd name="T15" fmla="*/ 461 h 960"/>
                  <a:gd name="T16" fmla="*/ 156 w 199"/>
                  <a:gd name="T17" fmla="*/ 521 h 960"/>
                  <a:gd name="T18" fmla="*/ 162 w 199"/>
                  <a:gd name="T19" fmla="*/ 579 h 960"/>
                  <a:gd name="T20" fmla="*/ 167 w 199"/>
                  <a:gd name="T21" fmla="*/ 638 h 960"/>
                  <a:gd name="T22" fmla="*/ 173 w 199"/>
                  <a:gd name="T23" fmla="*/ 697 h 960"/>
                  <a:gd name="T24" fmla="*/ 180 w 199"/>
                  <a:gd name="T25" fmla="*/ 755 h 960"/>
                  <a:gd name="T26" fmla="*/ 184 w 199"/>
                  <a:gd name="T27" fmla="*/ 813 h 960"/>
                  <a:gd name="T28" fmla="*/ 191 w 199"/>
                  <a:gd name="T29" fmla="*/ 872 h 960"/>
                  <a:gd name="T30" fmla="*/ 195 w 199"/>
                  <a:gd name="T31" fmla="*/ 931 h 960"/>
                  <a:gd name="T32" fmla="*/ 185 w 199"/>
                  <a:gd name="T33" fmla="*/ 948 h 960"/>
                  <a:gd name="T34" fmla="*/ 159 w 199"/>
                  <a:gd name="T35" fmla="*/ 923 h 960"/>
                  <a:gd name="T36" fmla="*/ 136 w 199"/>
                  <a:gd name="T37" fmla="*/ 899 h 960"/>
                  <a:gd name="T38" fmla="*/ 110 w 199"/>
                  <a:gd name="T39" fmla="*/ 873 h 960"/>
                  <a:gd name="T40" fmla="*/ 84 w 199"/>
                  <a:gd name="T41" fmla="*/ 823 h 960"/>
                  <a:gd name="T42" fmla="*/ 62 w 199"/>
                  <a:gd name="T43" fmla="*/ 754 h 960"/>
                  <a:gd name="T44" fmla="*/ 44 w 199"/>
                  <a:gd name="T45" fmla="*/ 687 h 960"/>
                  <a:gd name="T46" fmla="*/ 29 w 199"/>
                  <a:gd name="T47" fmla="*/ 623 h 960"/>
                  <a:gd name="T48" fmla="*/ 17 w 199"/>
                  <a:gd name="T49" fmla="*/ 563 h 960"/>
                  <a:gd name="T50" fmla="*/ 9 w 199"/>
                  <a:gd name="T51" fmla="*/ 506 h 960"/>
                  <a:gd name="T52" fmla="*/ 4 w 199"/>
                  <a:gd name="T53" fmla="*/ 451 h 960"/>
                  <a:gd name="T54" fmla="*/ 1 w 199"/>
                  <a:gd name="T55" fmla="*/ 398 h 960"/>
                  <a:gd name="T56" fmla="*/ 1 w 199"/>
                  <a:gd name="T57" fmla="*/ 348 h 960"/>
                  <a:gd name="T58" fmla="*/ 4 w 199"/>
                  <a:gd name="T59" fmla="*/ 299 h 960"/>
                  <a:gd name="T60" fmla="*/ 9 w 199"/>
                  <a:gd name="T61" fmla="*/ 250 h 960"/>
                  <a:gd name="T62" fmla="*/ 16 w 199"/>
                  <a:gd name="T63" fmla="*/ 204 h 960"/>
                  <a:gd name="T64" fmla="*/ 25 w 199"/>
                  <a:gd name="T65" fmla="*/ 159 h 960"/>
                  <a:gd name="T66" fmla="*/ 35 w 199"/>
                  <a:gd name="T67" fmla="*/ 113 h 960"/>
                  <a:gd name="T68" fmla="*/ 47 w 199"/>
                  <a:gd name="T69" fmla="*/ 67 h 960"/>
                  <a:gd name="T70" fmla="*/ 61 w 199"/>
                  <a:gd name="T71" fmla="*/ 23 h 960"/>
                  <a:gd name="T72" fmla="*/ 74 w 199"/>
                  <a:gd name="T73" fmla="*/ 5 h 960"/>
                  <a:gd name="T74" fmla="*/ 85 w 199"/>
                  <a:gd name="T75" fmla="*/ 10 h 960"/>
                  <a:gd name="T76" fmla="*/ 94 w 199"/>
                  <a:gd name="T77" fmla="*/ 14 h 960"/>
                  <a:gd name="T78" fmla="*/ 103 w 199"/>
                  <a:gd name="T79" fmla="*/ 19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960">
                    <a:moveTo>
                      <a:pt x="109" y="21"/>
                    </a:moveTo>
                    <a:lnTo>
                      <a:pt x="112" y="52"/>
                    </a:lnTo>
                    <a:lnTo>
                      <a:pt x="115" y="80"/>
                    </a:lnTo>
                    <a:lnTo>
                      <a:pt x="117" y="110"/>
                    </a:lnTo>
                    <a:lnTo>
                      <a:pt x="120" y="139"/>
                    </a:lnTo>
                    <a:lnTo>
                      <a:pt x="124" y="168"/>
                    </a:lnTo>
                    <a:lnTo>
                      <a:pt x="126" y="198"/>
                    </a:lnTo>
                    <a:lnTo>
                      <a:pt x="128" y="228"/>
                    </a:lnTo>
                    <a:lnTo>
                      <a:pt x="131" y="256"/>
                    </a:lnTo>
                    <a:lnTo>
                      <a:pt x="135" y="286"/>
                    </a:lnTo>
                    <a:lnTo>
                      <a:pt x="137" y="315"/>
                    </a:lnTo>
                    <a:lnTo>
                      <a:pt x="139" y="345"/>
                    </a:lnTo>
                    <a:lnTo>
                      <a:pt x="143" y="374"/>
                    </a:lnTo>
                    <a:lnTo>
                      <a:pt x="145" y="403"/>
                    </a:lnTo>
                    <a:lnTo>
                      <a:pt x="148" y="432"/>
                    </a:lnTo>
                    <a:lnTo>
                      <a:pt x="151" y="461"/>
                    </a:lnTo>
                    <a:lnTo>
                      <a:pt x="154" y="491"/>
                    </a:lnTo>
                    <a:lnTo>
                      <a:pt x="156" y="521"/>
                    </a:lnTo>
                    <a:lnTo>
                      <a:pt x="158" y="550"/>
                    </a:lnTo>
                    <a:lnTo>
                      <a:pt x="162" y="579"/>
                    </a:lnTo>
                    <a:lnTo>
                      <a:pt x="165" y="608"/>
                    </a:lnTo>
                    <a:lnTo>
                      <a:pt x="167" y="638"/>
                    </a:lnTo>
                    <a:lnTo>
                      <a:pt x="171" y="668"/>
                    </a:lnTo>
                    <a:lnTo>
                      <a:pt x="173" y="697"/>
                    </a:lnTo>
                    <a:lnTo>
                      <a:pt x="176" y="726"/>
                    </a:lnTo>
                    <a:lnTo>
                      <a:pt x="180" y="755"/>
                    </a:lnTo>
                    <a:lnTo>
                      <a:pt x="182" y="784"/>
                    </a:lnTo>
                    <a:lnTo>
                      <a:pt x="184" y="813"/>
                    </a:lnTo>
                    <a:lnTo>
                      <a:pt x="188" y="844"/>
                    </a:lnTo>
                    <a:lnTo>
                      <a:pt x="191" y="872"/>
                    </a:lnTo>
                    <a:lnTo>
                      <a:pt x="193" y="902"/>
                    </a:lnTo>
                    <a:lnTo>
                      <a:pt x="195" y="931"/>
                    </a:lnTo>
                    <a:lnTo>
                      <a:pt x="199" y="960"/>
                    </a:lnTo>
                    <a:lnTo>
                      <a:pt x="185" y="948"/>
                    </a:lnTo>
                    <a:lnTo>
                      <a:pt x="173" y="936"/>
                    </a:lnTo>
                    <a:lnTo>
                      <a:pt x="159" y="923"/>
                    </a:lnTo>
                    <a:lnTo>
                      <a:pt x="148" y="911"/>
                    </a:lnTo>
                    <a:lnTo>
                      <a:pt x="136" y="899"/>
                    </a:lnTo>
                    <a:lnTo>
                      <a:pt x="122" y="886"/>
                    </a:lnTo>
                    <a:lnTo>
                      <a:pt x="110" y="873"/>
                    </a:lnTo>
                    <a:lnTo>
                      <a:pt x="98" y="862"/>
                    </a:lnTo>
                    <a:lnTo>
                      <a:pt x="84" y="823"/>
                    </a:lnTo>
                    <a:lnTo>
                      <a:pt x="74" y="789"/>
                    </a:lnTo>
                    <a:lnTo>
                      <a:pt x="62" y="754"/>
                    </a:lnTo>
                    <a:lnTo>
                      <a:pt x="52" y="719"/>
                    </a:lnTo>
                    <a:lnTo>
                      <a:pt x="44" y="687"/>
                    </a:lnTo>
                    <a:lnTo>
                      <a:pt x="36" y="654"/>
                    </a:lnTo>
                    <a:lnTo>
                      <a:pt x="29" y="623"/>
                    </a:lnTo>
                    <a:lnTo>
                      <a:pt x="22" y="592"/>
                    </a:lnTo>
                    <a:lnTo>
                      <a:pt x="17" y="563"/>
                    </a:lnTo>
                    <a:lnTo>
                      <a:pt x="13" y="534"/>
                    </a:lnTo>
                    <a:lnTo>
                      <a:pt x="9" y="506"/>
                    </a:lnTo>
                    <a:lnTo>
                      <a:pt x="6" y="478"/>
                    </a:lnTo>
                    <a:lnTo>
                      <a:pt x="4" y="451"/>
                    </a:lnTo>
                    <a:lnTo>
                      <a:pt x="1" y="424"/>
                    </a:lnTo>
                    <a:lnTo>
                      <a:pt x="1" y="398"/>
                    </a:lnTo>
                    <a:lnTo>
                      <a:pt x="0" y="373"/>
                    </a:lnTo>
                    <a:lnTo>
                      <a:pt x="1" y="348"/>
                    </a:lnTo>
                    <a:lnTo>
                      <a:pt x="1" y="323"/>
                    </a:lnTo>
                    <a:lnTo>
                      <a:pt x="4" y="299"/>
                    </a:lnTo>
                    <a:lnTo>
                      <a:pt x="6" y="275"/>
                    </a:lnTo>
                    <a:lnTo>
                      <a:pt x="9" y="250"/>
                    </a:lnTo>
                    <a:lnTo>
                      <a:pt x="11" y="228"/>
                    </a:lnTo>
                    <a:lnTo>
                      <a:pt x="16" y="204"/>
                    </a:lnTo>
                    <a:lnTo>
                      <a:pt x="20" y="182"/>
                    </a:lnTo>
                    <a:lnTo>
                      <a:pt x="25" y="159"/>
                    </a:lnTo>
                    <a:lnTo>
                      <a:pt x="29" y="136"/>
                    </a:lnTo>
                    <a:lnTo>
                      <a:pt x="35" y="113"/>
                    </a:lnTo>
                    <a:lnTo>
                      <a:pt x="41" y="91"/>
                    </a:lnTo>
                    <a:lnTo>
                      <a:pt x="47" y="67"/>
                    </a:lnTo>
                    <a:lnTo>
                      <a:pt x="53" y="46"/>
                    </a:lnTo>
                    <a:lnTo>
                      <a:pt x="61" y="23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0" y="7"/>
                    </a:lnTo>
                    <a:lnTo>
                      <a:pt x="85" y="10"/>
                    </a:lnTo>
                    <a:lnTo>
                      <a:pt x="91" y="11"/>
                    </a:lnTo>
                    <a:lnTo>
                      <a:pt x="94" y="14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9" y="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1" name="Freeform 2919">
                <a:extLst>
                  <a:ext uri="{FF2B5EF4-FFF2-40B4-BE49-F238E27FC236}">
                    <a16:creationId xmlns:a16="http://schemas.microsoft.com/office/drawing/2014/main" id="{02C42E78-F8EE-4AA9-8078-BA7222730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7"/>
                <a:ext cx="30" cy="313"/>
              </a:xfrm>
              <a:custGeom>
                <a:avLst/>
                <a:gdLst>
                  <a:gd name="T0" fmla="*/ 91 w 91"/>
                  <a:gd name="T1" fmla="*/ 940 h 940"/>
                  <a:gd name="T2" fmla="*/ 85 w 91"/>
                  <a:gd name="T3" fmla="*/ 881 h 940"/>
                  <a:gd name="T4" fmla="*/ 80 w 91"/>
                  <a:gd name="T5" fmla="*/ 823 h 940"/>
                  <a:gd name="T6" fmla="*/ 74 w 91"/>
                  <a:gd name="T7" fmla="*/ 764 h 940"/>
                  <a:gd name="T8" fmla="*/ 68 w 91"/>
                  <a:gd name="T9" fmla="*/ 705 h 940"/>
                  <a:gd name="T10" fmla="*/ 63 w 91"/>
                  <a:gd name="T11" fmla="*/ 646 h 940"/>
                  <a:gd name="T12" fmla="*/ 57 w 91"/>
                  <a:gd name="T13" fmla="*/ 588 h 940"/>
                  <a:gd name="T14" fmla="*/ 52 w 91"/>
                  <a:gd name="T15" fmla="*/ 529 h 940"/>
                  <a:gd name="T16" fmla="*/ 47 w 91"/>
                  <a:gd name="T17" fmla="*/ 470 h 940"/>
                  <a:gd name="T18" fmla="*/ 40 w 91"/>
                  <a:gd name="T19" fmla="*/ 411 h 940"/>
                  <a:gd name="T20" fmla="*/ 36 w 91"/>
                  <a:gd name="T21" fmla="*/ 353 h 940"/>
                  <a:gd name="T22" fmla="*/ 30 w 91"/>
                  <a:gd name="T23" fmla="*/ 294 h 940"/>
                  <a:gd name="T24" fmla="*/ 24 w 91"/>
                  <a:gd name="T25" fmla="*/ 236 h 940"/>
                  <a:gd name="T26" fmla="*/ 19 w 91"/>
                  <a:gd name="T27" fmla="*/ 176 h 940"/>
                  <a:gd name="T28" fmla="*/ 13 w 91"/>
                  <a:gd name="T29" fmla="*/ 118 h 940"/>
                  <a:gd name="T30" fmla="*/ 8 w 91"/>
                  <a:gd name="T31" fmla="*/ 60 h 940"/>
                  <a:gd name="T32" fmla="*/ 1 w 91"/>
                  <a:gd name="T33" fmla="*/ 0 h 940"/>
                  <a:gd name="T34" fmla="*/ 3 w 91"/>
                  <a:gd name="T35" fmla="*/ 31 h 940"/>
                  <a:gd name="T36" fmla="*/ 8 w 91"/>
                  <a:gd name="T37" fmla="*/ 89 h 940"/>
                  <a:gd name="T38" fmla="*/ 15 w 91"/>
                  <a:gd name="T39" fmla="*/ 148 h 940"/>
                  <a:gd name="T40" fmla="*/ 19 w 91"/>
                  <a:gd name="T41" fmla="*/ 207 h 940"/>
                  <a:gd name="T42" fmla="*/ 26 w 91"/>
                  <a:gd name="T43" fmla="*/ 265 h 940"/>
                  <a:gd name="T44" fmla="*/ 30 w 91"/>
                  <a:gd name="T45" fmla="*/ 325 h 940"/>
                  <a:gd name="T46" fmla="*/ 37 w 91"/>
                  <a:gd name="T47" fmla="*/ 382 h 940"/>
                  <a:gd name="T48" fmla="*/ 43 w 91"/>
                  <a:gd name="T49" fmla="*/ 441 h 940"/>
                  <a:gd name="T50" fmla="*/ 47 w 91"/>
                  <a:gd name="T51" fmla="*/ 500 h 940"/>
                  <a:gd name="T52" fmla="*/ 53 w 91"/>
                  <a:gd name="T53" fmla="*/ 558 h 940"/>
                  <a:gd name="T54" fmla="*/ 58 w 91"/>
                  <a:gd name="T55" fmla="*/ 617 h 940"/>
                  <a:gd name="T56" fmla="*/ 63 w 91"/>
                  <a:gd name="T57" fmla="*/ 676 h 940"/>
                  <a:gd name="T58" fmla="*/ 70 w 91"/>
                  <a:gd name="T59" fmla="*/ 735 h 940"/>
                  <a:gd name="T60" fmla="*/ 75 w 91"/>
                  <a:gd name="T61" fmla="*/ 792 h 940"/>
                  <a:gd name="T62" fmla="*/ 82 w 91"/>
                  <a:gd name="T63" fmla="*/ 852 h 940"/>
                  <a:gd name="T64" fmla="*/ 86 w 91"/>
                  <a:gd name="T65" fmla="*/ 910 h 940"/>
                  <a:gd name="T66" fmla="*/ 91 w 91"/>
                  <a:gd name="T67" fmla="*/ 939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40">
                    <a:moveTo>
                      <a:pt x="90" y="940"/>
                    </a:moveTo>
                    <a:lnTo>
                      <a:pt x="91" y="940"/>
                    </a:lnTo>
                    <a:lnTo>
                      <a:pt x="87" y="910"/>
                    </a:lnTo>
                    <a:lnTo>
                      <a:pt x="85" y="881"/>
                    </a:lnTo>
                    <a:lnTo>
                      <a:pt x="83" y="852"/>
                    </a:lnTo>
                    <a:lnTo>
                      <a:pt x="80" y="823"/>
                    </a:lnTo>
                    <a:lnTo>
                      <a:pt x="76" y="792"/>
                    </a:lnTo>
                    <a:lnTo>
                      <a:pt x="74" y="764"/>
                    </a:lnTo>
                    <a:lnTo>
                      <a:pt x="72" y="735"/>
                    </a:lnTo>
                    <a:lnTo>
                      <a:pt x="68" y="705"/>
                    </a:lnTo>
                    <a:lnTo>
                      <a:pt x="65" y="676"/>
                    </a:lnTo>
                    <a:lnTo>
                      <a:pt x="63" y="646"/>
                    </a:lnTo>
                    <a:lnTo>
                      <a:pt x="61" y="617"/>
                    </a:lnTo>
                    <a:lnTo>
                      <a:pt x="57" y="588"/>
                    </a:lnTo>
                    <a:lnTo>
                      <a:pt x="55" y="558"/>
                    </a:lnTo>
                    <a:lnTo>
                      <a:pt x="52" y="529"/>
                    </a:lnTo>
                    <a:lnTo>
                      <a:pt x="49" y="500"/>
                    </a:lnTo>
                    <a:lnTo>
                      <a:pt x="47" y="470"/>
                    </a:lnTo>
                    <a:lnTo>
                      <a:pt x="44" y="441"/>
                    </a:lnTo>
                    <a:lnTo>
                      <a:pt x="40" y="411"/>
                    </a:lnTo>
                    <a:lnTo>
                      <a:pt x="38" y="382"/>
                    </a:lnTo>
                    <a:lnTo>
                      <a:pt x="36" y="353"/>
                    </a:lnTo>
                    <a:lnTo>
                      <a:pt x="33" y="325"/>
                    </a:lnTo>
                    <a:lnTo>
                      <a:pt x="30" y="294"/>
                    </a:lnTo>
                    <a:lnTo>
                      <a:pt x="27" y="265"/>
                    </a:lnTo>
                    <a:lnTo>
                      <a:pt x="24" y="236"/>
                    </a:lnTo>
                    <a:lnTo>
                      <a:pt x="21" y="207"/>
                    </a:lnTo>
                    <a:lnTo>
                      <a:pt x="19" y="176"/>
                    </a:lnTo>
                    <a:lnTo>
                      <a:pt x="16" y="148"/>
                    </a:lnTo>
                    <a:lnTo>
                      <a:pt x="13" y="118"/>
                    </a:lnTo>
                    <a:lnTo>
                      <a:pt x="10" y="89"/>
                    </a:lnTo>
                    <a:lnTo>
                      <a:pt x="8" y="60"/>
                    </a:lnTo>
                    <a:lnTo>
                      <a:pt x="5" y="3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1"/>
                    </a:lnTo>
                    <a:lnTo>
                      <a:pt x="6" y="60"/>
                    </a:lnTo>
                    <a:lnTo>
                      <a:pt x="8" y="89"/>
                    </a:lnTo>
                    <a:lnTo>
                      <a:pt x="11" y="118"/>
                    </a:lnTo>
                    <a:lnTo>
                      <a:pt x="15" y="148"/>
                    </a:lnTo>
                    <a:lnTo>
                      <a:pt x="17" y="176"/>
                    </a:lnTo>
                    <a:lnTo>
                      <a:pt x="19" y="207"/>
                    </a:lnTo>
                    <a:lnTo>
                      <a:pt x="22" y="236"/>
                    </a:lnTo>
                    <a:lnTo>
                      <a:pt x="26" y="265"/>
                    </a:lnTo>
                    <a:lnTo>
                      <a:pt x="28" y="294"/>
                    </a:lnTo>
                    <a:lnTo>
                      <a:pt x="30" y="325"/>
                    </a:lnTo>
                    <a:lnTo>
                      <a:pt x="34" y="353"/>
                    </a:lnTo>
                    <a:lnTo>
                      <a:pt x="37" y="382"/>
                    </a:lnTo>
                    <a:lnTo>
                      <a:pt x="39" y="411"/>
                    </a:lnTo>
                    <a:lnTo>
                      <a:pt x="43" y="441"/>
                    </a:lnTo>
                    <a:lnTo>
                      <a:pt x="45" y="470"/>
                    </a:lnTo>
                    <a:lnTo>
                      <a:pt x="47" y="500"/>
                    </a:lnTo>
                    <a:lnTo>
                      <a:pt x="50" y="529"/>
                    </a:lnTo>
                    <a:lnTo>
                      <a:pt x="53" y="558"/>
                    </a:lnTo>
                    <a:lnTo>
                      <a:pt x="55" y="588"/>
                    </a:lnTo>
                    <a:lnTo>
                      <a:pt x="58" y="617"/>
                    </a:lnTo>
                    <a:lnTo>
                      <a:pt x="61" y="646"/>
                    </a:lnTo>
                    <a:lnTo>
                      <a:pt x="63" y="676"/>
                    </a:lnTo>
                    <a:lnTo>
                      <a:pt x="66" y="705"/>
                    </a:lnTo>
                    <a:lnTo>
                      <a:pt x="70" y="735"/>
                    </a:lnTo>
                    <a:lnTo>
                      <a:pt x="73" y="764"/>
                    </a:lnTo>
                    <a:lnTo>
                      <a:pt x="75" y="792"/>
                    </a:lnTo>
                    <a:lnTo>
                      <a:pt x="79" y="823"/>
                    </a:lnTo>
                    <a:lnTo>
                      <a:pt x="82" y="852"/>
                    </a:lnTo>
                    <a:lnTo>
                      <a:pt x="84" y="881"/>
                    </a:lnTo>
                    <a:lnTo>
                      <a:pt x="86" y="910"/>
                    </a:lnTo>
                    <a:lnTo>
                      <a:pt x="90" y="940"/>
                    </a:lnTo>
                    <a:lnTo>
                      <a:pt x="91" y="939"/>
                    </a:lnTo>
                    <a:lnTo>
                      <a:pt x="90" y="9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2" name="Freeform 2920">
                <a:extLst>
                  <a:ext uri="{FF2B5EF4-FFF2-40B4-BE49-F238E27FC236}">
                    <a16:creationId xmlns:a16="http://schemas.microsoft.com/office/drawing/2014/main" id="{6CD1934C-639D-4D74-91C0-1284DF59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7"/>
                <a:ext cx="34" cy="33"/>
              </a:xfrm>
              <a:custGeom>
                <a:avLst/>
                <a:gdLst>
                  <a:gd name="T0" fmla="*/ 0 w 102"/>
                  <a:gd name="T1" fmla="*/ 1 h 99"/>
                  <a:gd name="T2" fmla="*/ 13 w 102"/>
                  <a:gd name="T3" fmla="*/ 12 h 99"/>
                  <a:gd name="T4" fmla="*/ 24 w 102"/>
                  <a:gd name="T5" fmla="*/ 25 h 99"/>
                  <a:gd name="T6" fmla="*/ 38 w 102"/>
                  <a:gd name="T7" fmla="*/ 38 h 99"/>
                  <a:gd name="T8" fmla="*/ 50 w 102"/>
                  <a:gd name="T9" fmla="*/ 49 h 99"/>
                  <a:gd name="T10" fmla="*/ 61 w 102"/>
                  <a:gd name="T11" fmla="*/ 62 h 99"/>
                  <a:gd name="T12" fmla="*/ 75 w 102"/>
                  <a:gd name="T13" fmla="*/ 75 h 99"/>
                  <a:gd name="T14" fmla="*/ 87 w 102"/>
                  <a:gd name="T15" fmla="*/ 86 h 99"/>
                  <a:gd name="T16" fmla="*/ 101 w 102"/>
                  <a:gd name="T17" fmla="*/ 99 h 99"/>
                  <a:gd name="T18" fmla="*/ 102 w 102"/>
                  <a:gd name="T19" fmla="*/ 98 h 99"/>
                  <a:gd name="T20" fmla="*/ 89 w 102"/>
                  <a:gd name="T21" fmla="*/ 86 h 99"/>
                  <a:gd name="T22" fmla="*/ 76 w 102"/>
                  <a:gd name="T23" fmla="*/ 74 h 99"/>
                  <a:gd name="T24" fmla="*/ 64 w 102"/>
                  <a:gd name="T25" fmla="*/ 60 h 99"/>
                  <a:gd name="T26" fmla="*/ 51 w 102"/>
                  <a:gd name="T27" fmla="*/ 49 h 99"/>
                  <a:gd name="T28" fmla="*/ 39 w 102"/>
                  <a:gd name="T29" fmla="*/ 37 h 99"/>
                  <a:gd name="T30" fmla="*/ 27 w 102"/>
                  <a:gd name="T31" fmla="*/ 24 h 99"/>
                  <a:gd name="T32" fmla="*/ 14 w 102"/>
                  <a:gd name="T33" fmla="*/ 11 h 99"/>
                  <a:gd name="T34" fmla="*/ 2 w 102"/>
                  <a:gd name="T35" fmla="*/ 0 h 99"/>
                  <a:gd name="T36" fmla="*/ 2 w 102"/>
                  <a:gd name="T37" fmla="*/ 1 h 99"/>
                  <a:gd name="T38" fmla="*/ 0 w 102"/>
                  <a:gd name="T3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99">
                    <a:moveTo>
                      <a:pt x="0" y="1"/>
                    </a:moveTo>
                    <a:lnTo>
                      <a:pt x="13" y="12"/>
                    </a:lnTo>
                    <a:lnTo>
                      <a:pt x="24" y="25"/>
                    </a:lnTo>
                    <a:lnTo>
                      <a:pt x="38" y="38"/>
                    </a:lnTo>
                    <a:lnTo>
                      <a:pt x="50" y="49"/>
                    </a:lnTo>
                    <a:lnTo>
                      <a:pt x="61" y="62"/>
                    </a:lnTo>
                    <a:lnTo>
                      <a:pt x="75" y="75"/>
                    </a:lnTo>
                    <a:lnTo>
                      <a:pt x="87" y="86"/>
                    </a:lnTo>
                    <a:lnTo>
                      <a:pt x="101" y="99"/>
                    </a:lnTo>
                    <a:lnTo>
                      <a:pt x="102" y="98"/>
                    </a:lnTo>
                    <a:lnTo>
                      <a:pt x="89" y="86"/>
                    </a:lnTo>
                    <a:lnTo>
                      <a:pt x="76" y="74"/>
                    </a:lnTo>
                    <a:lnTo>
                      <a:pt x="64" y="60"/>
                    </a:lnTo>
                    <a:lnTo>
                      <a:pt x="51" y="49"/>
                    </a:lnTo>
                    <a:lnTo>
                      <a:pt x="39" y="37"/>
                    </a:lnTo>
                    <a:lnTo>
                      <a:pt x="27" y="24"/>
                    </a:lnTo>
                    <a:lnTo>
                      <a:pt x="14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3" name="Freeform 2921">
                <a:extLst>
                  <a:ext uri="{FF2B5EF4-FFF2-40B4-BE49-F238E27FC236}">
                    <a16:creationId xmlns:a16="http://schemas.microsoft.com/office/drawing/2014/main" id="{C607F61B-3399-4E12-849A-531F2CA20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33" cy="287"/>
              </a:xfrm>
              <a:custGeom>
                <a:avLst/>
                <a:gdLst>
                  <a:gd name="T0" fmla="*/ 68 w 99"/>
                  <a:gd name="T1" fmla="*/ 1 h 862"/>
                  <a:gd name="T2" fmla="*/ 53 w 99"/>
                  <a:gd name="T3" fmla="*/ 47 h 862"/>
                  <a:gd name="T4" fmla="*/ 41 w 99"/>
                  <a:gd name="T5" fmla="*/ 92 h 862"/>
                  <a:gd name="T6" fmla="*/ 29 w 99"/>
                  <a:gd name="T7" fmla="*/ 137 h 862"/>
                  <a:gd name="T8" fmla="*/ 20 w 99"/>
                  <a:gd name="T9" fmla="*/ 182 h 862"/>
                  <a:gd name="T10" fmla="*/ 11 w 99"/>
                  <a:gd name="T11" fmla="*/ 229 h 862"/>
                  <a:gd name="T12" fmla="*/ 6 w 99"/>
                  <a:gd name="T13" fmla="*/ 276 h 862"/>
                  <a:gd name="T14" fmla="*/ 1 w 99"/>
                  <a:gd name="T15" fmla="*/ 323 h 862"/>
                  <a:gd name="T16" fmla="*/ 0 w 99"/>
                  <a:gd name="T17" fmla="*/ 374 h 862"/>
                  <a:gd name="T18" fmla="*/ 1 w 99"/>
                  <a:gd name="T19" fmla="*/ 424 h 862"/>
                  <a:gd name="T20" fmla="*/ 6 w 99"/>
                  <a:gd name="T21" fmla="*/ 479 h 862"/>
                  <a:gd name="T22" fmla="*/ 13 w 99"/>
                  <a:gd name="T23" fmla="*/ 534 h 862"/>
                  <a:gd name="T24" fmla="*/ 23 w 99"/>
                  <a:gd name="T25" fmla="*/ 594 h 862"/>
                  <a:gd name="T26" fmla="*/ 36 w 99"/>
                  <a:gd name="T27" fmla="*/ 655 h 862"/>
                  <a:gd name="T28" fmla="*/ 53 w 99"/>
                  <a:gd name="T29" fmla="*/ 720 h 862"/>
                  <a:gd name="T30" fmla="*/ 73 w 99"/>
                  <a:gd name="T31" fmla="*/ 789 h 862"/>
                  <a:gd name="T32" fmla="*/ 97 w 99"/>
                  <a:gd name="T33" fmla="*/ 862 h 862"/>
                  <a:gd name="T34" fmla="*/ 85 w 99"/>
                  <a:gd name="T35" fmla="*/ 825 h 862"/>
                  <a:gd name="T36" fmla="*/ 64 w 99"/>
                  <a:gd name="T37" fmla="*/ 754 h 862"/>
                  <a:gd name="T38" fmla="*/ 46 w 99"/>
                  <a:gd name="T39" fmla="*/ 688 h 862"/>
                  <a:gd name="T40" fmla="*/ 32 w 99"/>
                  <a:gd name="T41" fmla="*/ 623 h 862"/>
                  <a:gd name="T42" fmla="*/ 19 w 99"/>
                  <a:gd name="T43" fmla="*/ 563 h 862"/>
                  <a:gd name="T44" fmla="*/ 10 w 99"/>
                  <a:gd name="T45" fmla="*/ 506 h 862"/>
                  <a:gd name="T46" fmla="*/ 5 w 99"/>
                  <a:gd name="T47" fmla="*/ 451 h 862"/>
                  <a:gd name="T48" fmla="*/ 4 w 99"/>
                  <a:gd name="T49" fmla="*/ 399 h 862"/>
                  <a:gd name="T50" fmla="*/ 4 w 99"/>
                  <a:gd name="T51" fmla="*/ 348 h 862"/>
                  <a:gd name="T52" fmla="*/ 5 w 99"/>
                  <a:gd name="T53" fmla="*/ 299 h 862"/>
                  <a:gd name="T54" fmla="*/ 10 w 99"/>
                  <a:gd name="T55" fmla="*/ 251 h 862"/>
                  <a:gd name="T56" fmla="*/ 17 w 99"/>
                  <a:gd name="T57" fmla="*/ 204 h 862"/>
                  <a:gd name="T58" fmla="*/ 26 w 99"/>
                  <a:gd name="T59" fmla="*/ 159 h 862"/>
                  <a:gd name="T60" fmla="*/ 37 w 99"/>
                  <a:gd name="T61" fmla="*/ 115 h 862"/>
                  <a:gd name="T62" fmla="*/ 48 w 99"/>
                  <a:gd name="T63" fmla="*/ 69 h 862"/>
                  <a:gd name="T64" fmla="*/ 62 w 99"/>
                  <a:gd name="T65" fmla="*/ 24 h 862"/>
                  <a:gd name="T66" fmla="*/ 68 w 99"/>
                  <a:gd name="T67" fmla="*/ 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862">
                    <a:moveTo>
                      <a:pt x="69" y="0"/>
                    </a:moveTo>
                    <a:lnTo>
                      <a:pt x="68" y="1"/>
                    </a:lnTo>
                    <a:lnTo>
                      <a:pt x="61" y="24"/>
                    </a:lnTo>
                    <a:lnTo>
                      <a:pt x="53" y="47"/>
                    </a:lnTo>
                    <a:lnTo>
                      <a:pt x="47" y="69"/>
                    </a:lnTo>
                    <a:lnTo>
                      <a:pt x="41" y="92"/>
                    </a:lnTo>
                    <a:lnTo>
                      <a:pt x="35" y="115"/>
                    </a:lnTo>
                    <a:lnTo>
                      <a:pt x="29" y="137"/>
                    </a:lnTo>
                    <a:lnTo>
                      <a:pt x="25" y="159"/>
                    </a:lnTo>
                    <a:lnTo>
                      <a:pt x="20" y="182"/>
                    </a:lnTo>
                    <a:lnTo>
                      <a:pt x="16" y="204"/>
                    </a:lnTo>
                    <a:lnTo>
                      <a:pt x="11" y="229"/>
                    </a:lnTo>
                    <a:lnTo>
                      <a:pt x="9" y="251"/>
                    </a:lnTo>
                    <a:lnTo>
                      <a:pt x="6" y="276"/>
                    </a:lnTo>
                    <a:lnTo>
                      <a:pt x="4" y="299"/>
                    </a:lnTo>
                    <a:lnTo>
                      <a:pt x="1" y="323"/>
                    </a:lnTo>
                    <a:lnTo>
                      <a:pt x="0" y="348"/>
                    </a:lnTo>
                    <a:lnTo>
                      <a:pt x="0" y="374"/>
                    </a:lnTo>
                    <a:lnTo>
                      <a:pt x="0" y="399"/>
                    </a:lnTo>
                    <a:lnTo>
                      <a:pt x="1" y="424"/>
                    </a:lnTo>
                    <a:lnTo>
                      <a:pt x="4" y="451"/>
                    </a:lnTo>
                    <a:lnTo>
                      <a:pt x="6" y="479"/>
                    </a:lnTo>
                    <a:lnTo>
                      <a:pt x="9" y="506"/>
                    </a:lnTo>
                    <a:lnTo>
                      <a:pt x="13" y="534"/>
                    </a:lnTo>
                    <a:lnTo>
                      <a:pt x="17" y="563"/>
                    </a:lnTo>
                    <a:lnTo>
                      <a:pt x="23" y="594"/>
                    </a:lnTo>
                    <a:lnTo>
                      <a:pt x="29" y="623"/>
                    </a:lnTo>
                    <a:lnTo>
                      <a:pt x="36" y="655"/>
                    </a:lnTo>
                    <a:lnTo>
                      <a:pt x="44" y="688"/>
                    </a:lnTo>
                    <a:lnTo>
                      <a:pt x="53" y="720"/>
                    </a:lnTo>
                    <a:lnTo>
                      <a:pt x="62" y="754"/>
                    </a:lnTo>
                    <a:lnTo>
                      <a:pt x="73" y="789"/>
                    </a:lnTo>
                    <a:lnTo>
                      <a:pt x="85" y="825"/>
                    </a:lnTo>
                    <a:lnTo>
                      <a:pt x="97" y="862"/>
                    </a:lnTo>
                    <a:lnTo>
                      <a:pt x="99" y="862"/>
                    </a:lnTo>
                    <a:lnTo>
                      <a:pt x="85" y="825"/>
                    </a:lnTo>
                    <a:lnTo>
                      <a:pt x="74" y="789"/>
                    </a:lnTo>
                    <a:lnTo>
                      <a:pt x="64" y="754"/>
                    </a:lnTo>
                    <a:lnTo>
                      <a:pt x="53" y="720"/>
                    </a:lnTo>
                    <a:lnTo>
                      <a:pt x="46" y="688"/>
                    </a:lnTo>
                    <a:lnTo>
                      <a:pt x="37" y="655"/>
                    </a:lnTo>
                    <a:lnTo>
                      <a:pt x="32" y="623"/>
                    </a:lnTo>
                    <a:lnTo>
                      <a:pt x="24" y="594"/>
                    </a:lnTo>
                    <a:lnTo>
                      <a:pt x="19" y="563"/>
                    </a:lnTo>
                    <a:lnTo>
                      <a:pt x="15" y="534"/>
                    </a:lnTo>
                    <a:lnTo>
                      <a:pt x="10" y="506"/>
                    </a:lnTo>
                    <a:lnTo>
                      <a:pt x="8" y="479"/>
                    </a:lnTo>
                    <a:lnTo>
                      <a:pt x="5" y="451"/>
                    </a:lnTo>
                    <a:lnTo>
                      <a:pt x="4" y="424"/>
                    </a:lnTo>
                    <a:lnTo>
                      <a:pt x="4" y="399"/>
                    </a:lnTo>
                    <a:lnTo>
                      <a:pt x="3" y="374"/>
                    </a:lnTo>
                    <a:lnTo>
                      <a:pt x="4" y="348"/>
                    </a:lnTo>
                    <a:lnTo>
                      <a:pt x="4" y="323"/>
                    </a:lnTo>
                    <a:lnTo>
                      <a:pt x="5" y="299"/>
                    </a:lnTo>
                    <a:lnTo>
                      <a:pt x="8" y="276"/>
                    </a:lnTo>
                    <a:lnTo>
                      <a:pt x="10" y="251"/>
                    </a:lnTo>
                    <a:lnTo>
                      <a:pt x="14" y="229"/>
                    </a:lnTo>
                    <a:lnTo>
                      <a:pt x="17" y="204"/>
                    </a:lnTo>
                    <a:lnTo>
                      <a:pt x="22" y="182"/>
                    </a:lnTo>
                    <a:lnTo>
                      <a:pt x="26" y="159"/>
                    </a:lnTo>
                    <a:lnTo>
                      <a:pt x="32" y="137"/>
                    </a:lnTo>
                    <a:lnTo>
                      <a:pt x="37" y="115"/>
                    </a:lnTo>
                    <a:lnTo>
                      <a:pt x="43" y="92"/>
                    </a:lnTo>
                    <a:lnTo>
                      <a:pt x="48" y="69"/>
                    </a:lnTo>
                    <a:lnTo>
                      <a:pt x="54" y="47"/>
                    </a:lnTo>
                    <a:lnTo>
                      <a:pt x="62" y="24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4" name="Freeform 2922">
                <a:extLst>
                  <a:ext uri="{FF2B5EF4-FFF2-40B4-BE49-F238E27FC236}">
                    <a16:creationId xmlns:a16="http://schemas.microsoft.com/office/drawing/2014/main" id="{96CE3A2D-7C4E-4F3D-A157-B09DE7F5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110"/>
                <a:ext cx="14" cy="7"/>
              </a:xfrm>
              <a:custGeom>
                <a:avLst/>
                <a:gdLst>
                  <a:gd name="T0" fmla="*/ 44 w 44"/>
                  <a:gd name="T1" fmla="*/ 22 h 22"/>
                  <a:gd name="T2" fmla="*/ 44 w 44"/>
                  <a:gd name="T3" fmla="*/ 21 h 22"/>
                  <a:gd name="T4" fmla="*/ 39 w 44"/>
                  <a:gd name="T5" fmla="*/ 19 h 22"/>
                  <a:gd name="T6" fmla="*/ 34 w 44"/>
                  <a:gd name="T7" fmla="*/ 16 h 22"/>
                  <a:gd name="T8" fmla="*/ 28 w 44"/>
                  <a:gd name="T9" fmla="*/ 14 h 22"/>
                  <a:gd name="T10" fmla="*/ 26 w 44"/>
                  <a:gd name="T11" fmla="*/ 11 h 22"/>
                  <a:gd name="T12" fmla="*/ 21 w 44"/>
                  <a:gd name="T13" fmla="*/ 10 h 22"/>
                  <a:gd name="T14" fmla="*/ 15 w 44"/>
                  <a:gd name="T15" fmla="*/ 7 h 22"/>
                  <a:gd name="T16" fmla="*/ 9 w 44"/>
                  <a:gd name="T17" fmla="*/ 5 h 22"/>
                  <a:gd name="T18" fmla="*/ 3 w 44"/>
                  <a:gd name="T19" fmla="*/ 0 h 22"/>
                  <a:gd name="T20" fmla="*/ 0 w 44"/>
                  <a:gd name="T21" fmla="*/ 2 h 22"/>
                  <a:gd name="T22" fmla="*/ 8 w 44"/>
                  <a:gd name="T23" fmla="*/ 6 h 22"/>
                  <a:gd name="T24" fmla="*/ 14 w 44"/>
                  <a:gd name="T25" fmla="*/ 9 h 22"/>
                  <a:gd name="T26" fmla="*/ 18 w 44"/>
                  <a:gd name="T27" fmla="*/ 11 h 22"/>
                  <a:gd name="T28" fmla="*/ 24 w 44"/>
                  <a:gd name="T29" fmla="*/ 12 h 22"/>
                  <a:gd name="T30" fmla="*/ 28 w 44"/>
                  <a:gd name="T31" fmla="*/ 15 h 22"/>
                  <a:gd name="T32" fmla="*/ 32 w 44"/>
                  <a:gd name="T33" fmla="*/ 17 h 22"/>
                  <a:gd name="T34" fmla="*/ 37 w 44"/>
                  <a:gd name="T35" fmla="*/ 20 h 22"/>
                  <a:gd name="T36" fmla="*/ 42 w 44"/>
                  <a:gd name="T37" fmla="*/ 22 h 22"/>
                  <a:gd name="T38" fmla="*/ 42 w 44"/>
                  <a:gd name="T39" fmla="*/ 22 h 22"/>
                  <a:gd name="T40" fmla="*/ 44 w 44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4" y="22"/>
                    </a:moveTo>
                    <a:lnTo>
                      <a:pt x="44" y="21"/>
                    </a:lnTo>
                    <a:lnTo>
                      <a:pt x="39" y="19"/>
                    </a:lnTo>
                    <a:lnTo>
                      <a:pt x="34" y="16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1" y="10"/>
                    </a:lnTo>
                    <a:lnTo>
                      <a:pt x="15" y="7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8" y="6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24" y="12"/>
                    </a:lnTo>
                    <a:lnTo>
                      <a:pt x="28" y="15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5" name="Freeform 2923">
                <a:extLst>
                  <a:ext uri="{FF2B5EF4-FFF2-40B4-BE49-F238E27FC236}">
                    <a16:creationId xmlns:a16="http://schemas.microsoft.com/office/drawing/2014/main" id="{DAE514A9-DCD3-4030-A4F0-08205AC0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93" cy="339"/>
              </a:xfrm>
              <a:custGeom>
                <a:avLst/>
                <a:gdLst>
                  <a:gd name="T0" fmla="*/ 151 w 278"/>
                  <a:gd name="T1" fmla="*/ 145 h 1016"/>
                  <a:gd name="T2" fmla="*/ 171 w 278"/>
                  <a:gd name="T3" fmla="*/ 198 h 1016"/>
                  <a:gd name="T4" fmla="*/ 190 w 278"/>
                  <a:gd name="T5" fmla="*/ 253 h 1016"/>
                  <a:gd name="T6" fmla="*/ 207 w 278"/>
                  <a:gd name="T7" fmla="*/ 308 h 1016"/>
                  <a:gd name="T8" fmla="*/ 222 w 278"/>
                  <a:gd name="T9" fmla="*/ 364 h 1016"/>
                  <a:gd name="T10" fmla="*/ 234 w 278"/>
                  <a:gd name="T11" fmla="*/ 421 h 1016"/>
                  <a:gd name="T12" fmla="*/ 244 w 278"/>
                  <a:gd name="T13" fmla="*/ 477 h 1016"/>
                  <a:gd name="T14" fmla="*/ 251 w 278"/>
                  <a:gd name="T15" fmla="*/ 534 h 1016"/>
                  <a:gd name="T16" fmla="*/ 254 w 278"/>
                  <a:gd name="T17" fmla="*/ 589 h 1016"/>
                  <a:gd name="T18" fmla="*/ 252 w 278"/>
                  <a:gd name="T19" fmla="*/ 644 h 1016"/>
                  <a:gd name="T20" fmla="*/ 246 w 278"/>
                  <a:gd name="T21" fmla="*/ 698 h 1016"/>
                  <a:gd name="T22" fmla="*/ 236 w 278"/>
                  <a:gd name="T23" fmla="*/ 758 h 1016"/>
                  <a:gd name="T24" fmla="*/ 235 w 278"/>
                  <a:gd name="T25" fmla="*/ 818 h 1016"/>
                  <a:gd name="T26" fmla="*/ 240 w 278"/>
                  <a:gd name="T27" fmla="*/ 876 h 1016"/>
                  <a:gd name="T28" fmla="*/ 252 w 278"/>
                  <a:gd name="T29" fmla="*/ 933 h 1016"/>
                  <a:gd name="T30" fmla="*/ 270 w 278"/>
                  <a:gd name="T31" fmla="*/ 990 h 1016"/>
                  <a:gd name="T32" fmla="*/ 262 w 278"/>
                  <a:gd name="T33" fmla="*/ 996 h 1016"/>
                  <a:gd name="T34" fmla="*/ 236 w 278"/>
                  <a:gd name="T35" fmla="*/ 986 h 1016"/>
                  <a:gd name="T36" fmla="*/ 211 w 278"/>
                  <a:gd name="T37" fmla="*/ 984 h 1016"/>
                  <a:gd name="T38" fmla="*/ 184 w 278"/>
                  <a:gd name="T39" fmla="*/ 991 h 1016"/>
                  <a:gd name="T40" fmla="*/ 158 w 278"/>
                  <a:gd name="T41" fmla="*/ 1004 h 1016"/>
                  <a:gd name="T42" fmla="*/ 147 w 278"/>
                  <a:gd name="T43" fmla="*/ 998 h 1016"/>
                  <a:gd name="T44" fmla="*/ 159 w 278"/>
                  <a:gd name="T45" fmla="*/ 941 h 1016"/>
                  <a:gd name="T46" fmla="*/ 163 w 278"/>
                  <a:gd name="T47" fmla="*/ 881 h 1016"/>
                  <a:gd name="T48" fmla="*/ 161 w 278"/>
                  <a:gd name="T49" fmla="*/ 818 h 1016"/>
                  <a:gd name="T50" fmla="*/ 148 w 278"/>
                  <a:gd name="T51" fmla="*/ 757 h 1016"/>
                  <a:gd name="T52" fmla="*/ 124 w 278"/>
                  <a:gd name="T53" fmla="*/ 699 h 1016"/>
                  <a:gd name="T54" fmla="*/ 96 w 278"/>
                  <a:gd name="T55" fmla="*/ 675 h 1016"/>
                  <a:gd name="T56" fmla="*/ 73 w 278"/>
                  <a:gd name="T57" fmla="*/ 636 h 1016"/>
                  <a:gd name="T58" fmla="*/ 56 w 278"/>
                  <a:gd name="T59" fmla="*/ 581 h 1016"/>
                  <a:gd name="T60" fmla="*/ 45 w 278"/>
                  <a:gd name="T61" fmla="*/ 516 h 1016"/>
                  <a:gd name="T62" fmla="*/ 37 w 278"/>
                  <a:gd name="T63" fmla="*/ 442 h 1016"/>
                  <a:gd name="T64" fmla="*/ 31 w 278"/>
                  <a:gd name="T65" fmla="*/ 363 h 1016"/>
                  <a:gd name="T66" fmla="*/ 27 w 278"/>
                  <a:gd name="T67" fmla="*/ 281 h 1016"/>
                  <a:gd name="T68" fmla="*/ 21 w 278"/>
                  <a:gd name="T69" fmla="*/ 199 h 1016"/>
                  <a:gd name="T70" fmla="*/ 14 w 278"/>
                  <a:gd name="T71" fmla="*/ 119 h 1016"/>
                  <a:gd name="T72" fmla="*/ 6 w 278"/>
                  <a:gd name="T73" fmla="*/ 45 h 1016"/>
                  <a:gd name="T74" fmla="*/ 5 w 278"/>
                  <a:gd name="T75" fmla="*/ 10 h 1016"/>
                  <a:gd name="T76" fmla="*/ 27 w 278"/>
                  <a:gd name="T77" fmla="*/ 39 h 1016"/>
                  <a:gd name="T78" fmla="*/ 50 w 278"/>
                  <a:gd name="T79" fmla="*/ 64 h 1016"/>
                  <a:gd name="T80" fmla="*/ 77 w 278"/>
                  <a:gd name="T81" fmla="*/ 85 h 1016"/>
                  <a:gd name="T82" fmla="*/ 106 w 278"/>
                  <a:gd name="T83" fmla="*/ 100 h 1016"/>
                  <a:gd name="T84" fmla="*/ 137 w 278"/>
                  <a:gd name="T85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1016">
                    <a:moveTo>
                      <a:pt x="137" y="110"/>
                    </a:moveTo>
                    <a:lnTo>
                      <a:pt x="143" y="127"/>
                    </a:lnTo>
                    <a:lnTo>
                      <a:pt x="151" y="145"/>
                    </a:lnTo>
                    <a:lnTo>
                      <a:pt x="158" y="162"/>
                    </a:lnTo>
                    <a:lnTo>
                      <a:pt x="163" y="180"/>
                    </a:lnTo>
                    <a:lnTo>
                      <a:pt x="171" y="198"/>
                    </a:lnTo>
                    <a:lnTo>
                      <a:pt x="177" y="216"/>
                    </a:lnTo>
                    <a:lnTo>
                      <a:pt x="184" y="234"/>
                    </a:lnTo>
                    <a:lnTo>
                      <a:pt x="190" y="253"/>
                    </a:lnTo>
                    <a:lnTo>
                      <a:pt x="196" y="271"/>
                    </a:lnTo>
                    <a:lnTo>
                      <a:pt x="202" y="288"/>
                    </a:lnTo>
                    <a:lnTo>
                      <a:pt x="207" y="308"/>
                    </a:lnTo>
                    <a:lnTo>
                      <a:pt x="213" y="327"/>
                    </a:lnTo>
                    <a:lnTo>
                      <a:pt x="216" y="346"/>
                    </a:lnTo>
                    <a:lnTo>
                      <a:pt x="222" y="364"/>
                    </a:lnTo>
                    <a:lnTo>
                      <a:pt x="226" y="383"/>
                    </a:lnTo>
                    <a:lnTo>
                      <a:pt x="231" y="402"/>
                    </a:lnTo>
                    <a:lnTo>
                      <a:pt x="234" y="421"/>
                    </a:lnTo>
                    <a:lnTo>
                      <a:pt x="237" y="440"/>
                    </a:lnTo>
                    <a:lnTo>
                      <a:pt x="242" y="458"/>
                    </a:lnTo>
                    <a:lnTo>
                      <a:pt x="244" y="477"/>
                    </a:lnTo>
                    <a:lnTo>
                      <a:pt x="246" y="496"/>
                    </a:lnTo>
                    <a:lnTo>
                      <a:pt x="249" y="515"/>
                    </a:lnTo>
                    <a:lnTo>
                      <a:pt x="251" y="534"/>
                    </a:lnTo>
                    <a:lnTo>
                      <a:pt x="252" y="552"/>
                    </a:lnTo>
                    <a:lnTo>
                      <a:pt x="253" y="571"/>
                    </a:lnTo>
                    <a:lnTo>
                      <a:pt x="254" y="589"/>
                    </a:lnTo>
                    <a:lnTo>
                      <a:pt x="254" y="607"/>
                    </a:lnTo>
                    <a:lnTo>
                      <a:pt x="253" y="626"/>
                    </a:lnTo>
                    <a:lnTo>
                      <a:pt x="252" y="644"/>
                    </a:lnTo>
                    <a:lnTo>
                      <a:pt x="251" y="662"/>
                    </a:lnTo>
                    <a:lnTo>
                      <a:pt x="249" y="680"/>
                    </a:lnTo>
                    <a:lnTo>
                      <a:pt x="246" y="698"/>
                    </a:lnTo>
                    <a:lnTo>
                      <a:pt x="242" y="718"/>
                    </a:lnTo>
                    <a:lnTo>
                      <a:pt x="240" y="738"/>
                    </a:lnTo>
                    <a:lnTo>
                      <a:pt x="236" y="758"/>
                    </a:lnTo>
                    <a:lnTo>
                      <a:pt x="235" y="779"/>
                    </a:lnTo>
                    <a:lnTo>
                      <a:pt x="234" y="798"/>
                    </a:lnTo>
                    <a:lnTo>
                      <a:pt x="235" y="818"/>
                    </a:lnTo>
                    <a:lnTo>
                      <a:pt x="236" y="837"/>
                    </a:lnTo>
                    <a:lnTo>
                      <a:pt x="236" y="856"/>
                    </a:lnTo>
                    <a:lnTo>
                      <a:pt x="240" y="876"/>
                    </a:lnTo>
                    <a:lnTo>
                      <a:pt x="243" y="895"/>
                    </a:lnTo>
                    <a:lnTo>
                      <a:pt x="246" y="914"/>
                    </a:lnTo>
                    <a:lnTo>
                      <a:pt x="252" y="933"/>
                    </a:lnTo>
                    <a:lnTo>
                      <a:pt x="258" y="951"/>
                    </a:lnTo>
                    <a:lnTo>
                      <a:pt x="263" y="970"/>
                    </a:lnTo>
                    <a:lnTo>
                      <a:pt x="270" y="990"/>
                    </a:lnTo>
                    <a:lnTo>
                      <a:pt x="278" y="1009"/>
                    </a:lnTo>
                    <a:lnTo>
                      <a:pt x="270" y="1001"/>
                    </a:lnTo>
                    <a:lnTo>
                      <a:pt x="262" y="996"/>
                    </a:lnTo>
                    <a:lnTo>
                      <a:pt x="254" y="992"/>
                    </a:lnTo>
                    <a:lnTo>
                      <a:pt x="245" y="988"/>
                    </a:lnTo>
                    <a:lnTo>
                      <a:pt x="236" y="986"/>
                    </a:lnTo>
                    <a:lnTo>
                      <a:pt x="227" y="984"/>
                    </a:lnTo>
                    <a:lnTo>
                      <a:pt x="220" y="984"/>
                    </a:lnTo>
                    <a:lnTo>
                      <a:pt x="211" y="984"/>
                    </a:lnTo>
                    <a:lnTo>
                      <a:pt x="202" y="986"/>
                    </a:lnTo>
                    <a:lnTo>
                      <a:pt x="193" y="988"/>
                    </a:lnTo>
                    <a:lnTo>
                      <a:pt x="184" y="991"/>
                    </a:lnTo>
                    <a:lnTo>
                      <a:pt x="176" y="994"/>
                    </a:lnTo>
                    <a:lnTo>
                      <a:pt x="167" y="998"/>
                    </a:lnTo>
                    <a:lnTo>
                      <a:pt x="158" y="1004"/>
                    </a:lnTo>
                    <a:lnTo>
                      <a:pt x="150" y="1010"/>
                    </a:lnTo>
                    <a:lnTo>
                      <a:pt x="141" y="1016"/>
                    </a:lnTo>
                    <a:lnTo>
                      <a:pt x="147" y="998"/>
                    </a:lnTo>
                    <a:lnTo>
                      <a:pt x="152" y="981"/>
                    </a:lnTo>
                    <a:lnTo>
                      <a:pt x="156" y="960"/>
                    </a:lnTo>
                    <a:lnTo>
                      <a:pt x="159" y="941"/>
                    </a:lnTo>
                    <a:lnTo>
                      <a:pt x="161" y="922"/>
                    </a:lnTo>
                    <a:lnTo>
                      <a:pt x="163" y="901"/>
                    </a:lnTo>
                    <a:lnTo>
                      <a:pt x="163" y="881"/>
                    </a:lnTo>
                    <a:lnTo>
                      <a:pt x="163" y="859"/>
                    </a:lnTo>
                    <a:lnTo>
                      <a:pt x="162" y="839"/>
                    </a:lnTo>
                    <a:lnTo>
                      <a:pt x="161" y="818"/>
                    </a:lnTo>
                    <a:lnTo>
                      <a:pt x="158" y="798"/>
                    </a:lnTo>
                    <a:lnTo>
                      <a:pt x="152" y="778"/>
                    </a:lnTo>
                    <a:lnTo>
                      <a:pt x="148" y="757"/>
                    </a:lnTo>
                    <a:lnTo>
                      <a:pt x="140" y="737"/>
                    </a:lnTo>
                    <a:lnTo>
                      <a:pt x="133" y="718"/>
                    </a:lnTo>
                    <a:lnTo>
                      <a:pt x="124" y="699"/>
                    </a:lnTo>
                    <a:lnTo>
                      <a:pt x="114" y="693"/>
                    </a:lnTo>
                    <a:lnTo>
                      <a:pt x="104" y="686"/>
                    </a:lnTo>
                    <a:lnTo>
                      <a:pt x="96" y="675"/>
                    </a:lnTo>
                    <a:lnTo>
                      <a:pt x="87" y="664"/>
                    </a:lnTo>
                    <a:lnTo>
                      <a:pt x="79" y="651"/>
                    </a:lnTo>
                    <a:lnTo>
                      <a:pt x="73" y="636"/>
                    </a:lnTo>
                    <a:lnTo>
                      <a:pt x="67" y="618"/>
                    </a:lnTo>
                    <a:lnTo>
                      <a:pt x="61" y="600"/>
                    </a:lnTo>
                    <a:lnTo>
                      <a:pt x="56" y="581"/>
                    </a:lnTo>
                    <a:lnTo>
                      <a:pt x="52" y="561"/>
                    </a:lnTo>
                    <a:lnTo>
                      <a:pt x="49" y="540"/>
                    </a:lnTo>
                    <a:lnTo>
                      <a:pt x="45" y="516"/>
                    </a:lnTo>
                    <a:lnTo>
                      <a:pt x="42" y="493"/>
                    </a:lnTo>
                    <a:lnTo>
                      <a:pt x="39" y="468"/>
                    </a:lnTo>
                    <a:lnTo>
                      <a:pt x="37" y="442"/>
                    </a:lnTo>
                    <a:lnTo>
                      <a:pt x="35" y="416"/>
                    </a:lnTo>
                    <a:lnTo>
                      <a:pt x="32" y="389"/>
                    </a:lnTo>
                    <a:lnTo>
                      <a:pt x="31" y="363"/>
                    </a:lnTo>
                    <a:lnTo>
                      <a:pt x="29" y="336"/>
                    </a:lnTo>
                    <a:lnTo>
                      <a:pt x="28" y="309"/>
                    </a:lnTo>
                    <a:lnTo>
                      <a:pt x="27" y="281"/>
                    </a:lnTo>
                    <a:lnTo>
                      <a:pt x="23" y="254"/>
                    </a:lnTo>
                    <a:lnTo>
                      <a:pt x="23" y="226"/>
                    </a:lnTo>
                    <a:lnTo>
                      <a:pt x="21" y="199"/>
                    </a:lnTo>
                    <a:lnTo>
                      <a:pt x="20" y="172"/>
                    </a:lnTo>
                    <a:lnTo>
                      <a:pt x="18" y="145"/>
                    </a:lnTo>
                    <a:lnTo>
                      <a:pt x="14" y="119"/>
                    </a:lnTo>
                    <a:lnTo>
                      <a:pt x="12" y="93"/>
                    </a:lnTo>
                    <a:lnTo>
                      <a:pt x="10" y="69"/>
                    </a:lnTo>
                    <a:lnTo>
                      <a:pt x="6" y="45"/>
                    </a:lnTo>
                    <a:lnTo>
                      <a:pt x="3" y="23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12" y="20"/>
                    </a:lnTo>
                    <a:lnTo>
                      <a:pt x="19" y="30"/>
                    </a:lnTo>
                    <a:lnTo>
                      <a:pt x="27" y="39"/>
                    </a:lnTo>
                    <a:lnTo>
                      <a:pt x="33" y="48"/>
                    </a:lnTo>
                    <a:lnTo>
                      <a:pt x="42" y="56"/>
                    </a:lnTo>
                    <a:lnTo>
                      <a:pt x="50" y="64"/>
                    </a:lnTo>
                    <a:lnTo>
                      <a:pt x="59" y="72"/>
                    </a:lnTo>
                    <a:lnTo>
                      <a:pt x="68" y="79"/>
                    </a:lnTo>
                    <a:lnTo>
                      <a:pt x="77" y="85"/>
                    </a:lnTo>
                    <a:lnTo>
                      <a:pt x="87" y="91"/>
                    </a:lnTo>
                    <a:lnTo>
                      <a:pt x="96" y="96"/>
                    </a:lnTo>
                    <a:lnTo>
                      <a:pt x="106" y="100"/>
                    </a:lnTo>
                    <a:lnTo>
                      <a:pt x="116" y="105"/>
                    </a:lnTo>
                    <a:lnTo>
                      <a:pt x="126" y="108"/>
                    </a:lnTo>
                    <a:lnTo>
                      <a:pt x="137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6" name="Freeform 2924">
                <a:extLst>
                  <a:ext uri="{FF2B5EF4-FFF2-40B4-BE49-F238E27FC236}">
                    <a16:creationId xmlns:a16="http://schemas.microsoft.com/office/drawing/2014/main" id="{D7E1A656-7C32-45DA-B8A3-E3E9FFF62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9" cy="196"/>
              </a:xfrm>
              <a:custGeom>
                <a:avLst/>
                <a:gdLst>
                  <a:gd name="T0" fmla="*/ 114 w 118"/>
                  <a:gd name="T1" fmla="*/ 571 h 588"/>
                  <a:gd name="T2" fmla="*/ 117 w 118"/>
                  <a:gd name="T3" fmla="*/ 535 h 588"/>
                  <a:gd name="T4" fmla="*/ 118 w 118"/>
                  <a:gd name="T5" fmla="*/ 498 h 588"/>
                  <a:gd name="T6" fmla="*/ 118 w 118"/>
                  <a:gd name="T7" fmla="*/ 461 h 588"/>
                  <a:gd name="T8" fmla="*/ 116 w 118"/>
                  <a:gd name="T9" fmla="*/ 424 h 588"/>
                  <a:gd name="T10" fmla="*/ 111 w 118"/>
                  <a:gd name="T11" fmla="*/ 387 h 588"/>
                  <a:gd name="T12" fmla="*/ 107 w 118"/>
                  <a:gd name="T13" fmla="*/ 349 h 588"/>
                  <a:gd name="T14" fmla="*/ 99 w 118"/>
                  <a:gd name="T15" fmla="*/ 312 h 588"/>
                  <a:gd name="T16" fmla="*/ 91 w 118"/>
                  <a:gd name="T17" fmla="*/ 274 h 588"/>
                  <a:gd name="T18" fmla="*/ 81 w 118"/>
                  <a:gd name="T19" fmla="*/ 236 h 588"/>
                  <a:gd name="T20" fmla="*/ 72 w 118"/>
                  <a:gd name="T21" fmla="*/ 199 h 588"/>
                  <a:gd name="T22" fmla="*/ 61 w 118"/>
                  <a:gd name="T23" fmla="*/ 162 h 588"/>
                  <a:gd name="T24" fmla="*/ 49 w 118"/>
                  <a:gd name="T25" fmla="*/ 125 h 588"/>
                  <a:gd name="T26" fmla="*/ 36 w 118"/>
                  <a:gd name="T27" fmla="*/ 89 h 588"/>
                  <a:gd name="T28" fmla="*/ 23 w 118"/>
                  <a:gd name="T29" fmla="*/ 53 h 588"/>
                  <a:gd name="T30" fmla="*/ 8 w 118"/>
                  <a:gd name="T31" fmla="*/ 17 h 588"/>
                  <a:gd name="T32" fmla="*/ 0 w 118"/>
                  <a:gd name="T33" fmla="*/ 1 h 588"/>
                  <a:gd name="T34" fmla="*/ 15 w 118"/>
                  <a:gd name="T35" fmla="*/ 36 h 588"/>
                  <a:gd name="T36" fmla="*/ 27 w 118"/>
                  <a:gd name="T37" fmla="*/ 70 h 588"/>
                  <a:gd name="T38" fmla="*/ 41 w 118"/>
                  <a:gd name="T39" fmla="*/ 107 h 588"/>
                  <a:gd name="T40" fmla="*/ 54 w 118"/>
                  <a:gd name="T41" fmla="*/ 144 h 588"/>
                  <a:gd name="T42" fmla="*/ 64 w 118"/>
                  <a:gd name="T43" fmla="*/ 180 h 588"/>
                  <a:gd name="T44" fmla="*/ 76 w 118"/>
                  <a:gd name="T45" fmla="*/ 218 h 588"/>
                  <a:gd name="T46" fmla="*/ 86 w 118"/>
                  <a:gd name="T47" fmla="*/ 255 h 588"/>
                  <a:gd name="T48" fmla="*/ 94 w 118"/>
                  <a:gd name="T49" fmla="*/ 293 h 588"/>
                  <a:gd name="T50" fmla="*/ 100 w 118"/>
                  <a:gd name="T51" fmla="*/ 330 h 588"/>
                  <a:gd name="T52" fmla="*/ 107 w 118"/>
                  <a:gd name="T53" fmla="*/ 368 h 588"/>
                  <a:gd name="T54" fmla="*/ 113 w 118"/>
                  <a:gd name="T55" fmla="*/ 405 h 588"/>
                  <a:gd name="T56" fmla="*/ 116 w 118"/>
                  <a:gd name="T57" fmla="*/ 442 h 588"/>
                  <a:gd name="T58" fmla="*/ 117 w 118"/>
                  <a:gd name="T59" fmla="*/ 479 h 588"/>
                  <a:gd name="T60" fmla="*/ 116 w 118"/>
                  <a:gd name="T61" fmla="*/ 517 h 588"/>
                  <a:gd name="T62" fmla="*/ 115 w 118"/>
                  <a:gd name="T63" fmla="*/ 553 h 588"/>
                  <a:gd name="T64" fmla="*/ 110 w 118"/>
                  <a:gd name="T65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588">
                    <a:moveTo>
                      <a:pt x="111" y="588"/>
                    </a:moveTo>
                    <a:lnTo>
                      <a:pt x="114" y="571"/>
                    </a:lnTo>
                    <a:lnTo>
                      <a:pt x="116" y="553"/>
                    </a:lnTo>
                    <a:lnTo>
                      <a:pt x="117" y="535"/>
                    </a:lnTo>
                    <a:lnTo>
                      <a:pt x="118" y="517"/>
                    </a:lnTo>
                    <a:lnTo>
                      <a:pt x="118" y="498"/>
                    </a:lnTo>
                    <a:lnTo>
                      <a:pt x="118" y="479"/>
                    </a:lnTo>
                    <a:lnTo>
                      <a:pt x="118" y="461"/>
                    </a:lnTo>
                    <a:lnTo>
                      <a:pt x="117" y="442"/>
                    </a:lnTo>
                    <a:lnTo>
                      <a:pt x="116" y="424"/>
                    </a:lnTo>
                    <a:lnTo>
                      <a:pt x="114" y="405"/>
                    </a:lnTo>
                    <a:lnTo>
                      <a:pt x="111" y="387"/>
                    </a:lnTo>
                    <a:lnTo>
                      <a:pt x="109" y="368"/>
                    </a:lnTo>
                    <a:lnTo>
                      <a:pt x="107" y="349"/>
                    </a:lnTo>
                    <a:lnTo>
                      <a:pt x="102" y="330"/>
                    </a:lnTo>
                    <a:lnTo>
                      <a:pt x="99" y="312"/>
                    </a:lnTo>
                    <a:lnTo>
                      <a:pt x="96" y="293"/>
                    </a:lnTo>
                    <a:lnTo>
                      <a:pt x="91" y="274"/>
                    </a:lnTo>
                    <a:lnTo>
                      <a:pt x="87" y="255"/>
                    </a:lnTo>
                    <a:lnTo>
                      <a:pt x="81" y="236"/>
                    </a:lnTo>
                    <a:lnTo>
                      <a:pt x="78" y="218"/>
                    </a:lnTo>
                    <a:lnTo>
                      <a:pt x="72" y="199"/>
                    </a:lnTo>
                    <a:lnTo>
                      <a:pt x="65" y="180"/>
                    </a:lnTo>
                    <a:lnTo>
                      <a:pt x="61" y="162"/>
                    </a:lnTo>
                    <a:lnTo>
                      <a:pt x="55" y="144"/>
                    </a:lnTo>
                    <a:lnTo>
                      <a:pt x="49" y="125"/>
                    </a:lnTo>
                    <a:lnTo>
                      <a:pt x="43" y="107"/>
                    </a:lnTo>
                    <a:lnTo>
                      <a:pt x="36" y="89"/>
                    </a:lnTo>
                    <a:lnTo>
                      <a:pt x="30" y="70"/>
                    </a:lnTo>
                    <a:lnTo>
                      <a:pt x="23" y="53"/>
                    </a:lnTo>
                    <a:lnTo>
                      <a:pt x="16" y="35"/>
                    </a:lnTo>
                    <a:lnTo>
                      <a:pt x="8" y="1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9"/>
                    </a:lnTo>
                    <a:lnTo>
                      <a:pt x="15" y="36"/>
                    </a:lnTo>
                    <a:lnTo>
                      <a:pt x="21" y="53"/>
                    </a:lnTo>
                    <a:lnTo>
                      <a:pt x="27" y="70"/>
                    </a:lnTo>
                    <a:lnTo>
                      <a:pt x="35" y="89"/>
                    </a:lnTo>
                    <a:lnTo>
                      <a:pt x="41" y="107"/>
                    </a:lnTo>
                    <a:lnTo>
                      <a:pt x="48" y="125"/>
                    </a:lnTo>
                    <a:lnTo>
                      <a:pt x="54" y="144"/>
                    </a:lnTo>
                    <a:lnTo>
                      <a:pt x="59" y="162"/>
                    </a:lnTo>
                    <a:lnTo>
                      <a:pt x="64" y="180"/>
                    </a:lnTo>
                    <a:lnTo>
                      <a:pt x="70" y="199"/>
                    </a:lnTo>
                    <a:lnTo>
                      <a:pt x="76" y="218"/>
                    </a:lnTo>
                    <a:lnTo>
                      <a:pt x="80" y="236"/>
                    </a:lnTo>
                    <a:lnTo>
                      <a:pt x="86" y="255"/>
                    </a:lnTo>
                    <a:lnTo>
                      <a:pt x="89" y="274"/>
                    </a:lnTo>
                    <a:lnTo>
                      <a:pt x="94" y="293"/>
                    </a:lnTo>
                    <a:lnTo>
                      <a:pt x="98" y="312"/>
                    </a:lnTo>
                    <a:lnTo>
                      <a:pt x="100" y="330"/>
                    </a:lnTo>
                    <a:lnTo>
                      <a:pt x="105" y="349"/>
                    </a:lnTo>
                    <a:lnTo>
                      <a:pt x="107" y="368"/>
                    </a:lnTo>
                    <a:lnTo>
                      <a:pt x="110" y="387"/>
                    </a:lnTo>
                    <a:lnTo>
                      <a:pt x="113" y="405"/>
                    </a:lnTo>
                    <a:lnTo>
                      <a:pt x="114" y="424"/>
                    </a:lnTo>
                    <a:lnTo>
                      <a:pt x="116" y="442"/>
                    </a:lnTo>
                    <a:lnTo>
                      <a:pt x="116" y="461"/>
                    </a:lnTo>
                    <a:lnTo>
                      <a:pt x="117" y="479"/>
                    </a:lnTo>
                    <a:lnTo>
                      <a:pt x="117" y="498"/>
                    </a:lnTo>
                    <a:lnTo>
                      <a:pt x="116" y="517"/>
                    </a:lnTo>
                    <a:lnTo>
                      <a:pt x="116" y="535"/>
                    </a:lnTo>
                    <a:lnTo>
                      <a:pt x="115" y="553"/>
                    </a:lnTo>
                    <a:lnTo>
                      <a:pt x="113" y="571"/>
                    </a:lnTo>
                    <a:lnTo>
                      <a:pt x="110" y="588"/>
                    </a:lnTo>
                    <a:lnTo>
                      <a:pt x="1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7" name="Freeform 2925">
                <a:extLst>
                  <a:ext uri="{FF2B5EF4-FFF2-40B4-BE49-F238E27FC236}">
                    <a16:creationId xmlns:a16="http://schemas.microsoft.com/office/drawing/2014/main" id="{BAC0B578-F7C6-4725-AC36-20E723E0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83"/>
                <a:ext cx="15" cy="104"/>
              </a:xfrm>
              <a:custGeom>
                <a:avLst/>
                <a:gdLst>
                  <a:gd name="T0" fmla="*/ 44 w 45"/>
                  <a:gd name="T1" fmla="*/ 311 h 311"/>
                  <a:gd name="T2" fmla="*/ 45 w 45"/>
                  <a:gd name="T3" fmla="*/ 310 h 311"/>
                  <a:gd name="T4" fmla="*/ 37 w 45"/>
                  <a:gd name="T5" fmla="*/ 292 h 311"/>
                  <a:gd name="T6" fmla="*/ 30 w 45"/>
                  <a:gd name="T7" fmla="*/ 273 h 311"/>
                  <a:gd name="T8" fmla="*/ 24 w 45"/>
                  <a:gd name="T9" fmla="*/ 253 h 311"/>
                  <a:gd name="T10" fmla="*/ 19 w 45"/>
                  <a:gd name="T11" fmla="*/ 236 h 311"/>
                  <a:gd name="T12" fmla="*/ 13 w 45"/>
                  <a:gd name="T13" fmla="*/ 216 h 311"/>
                  <a:gd name="T14" fmla="*/ 10 w 45"/>
                  <a:gd name="T15" fmla="*/ 197 h 311"/>
                  <a:gd name="T16" fmla="*/ 7 w 45"/>
                  <a:gd name="T17" fmla="*/ 178 h 311"/>
                  <a:gd name="T18" fmla="*/ 4 w 45"/>
                  <a:gd name="T19" fmla="*/ 158 h 311"/>
                  <a:gd name="T20" fmla="*/ 2 w 45"/>
                  <a:gd name="T21" fmla="*/ 139 h 311"/>
                  <a:gd name="T22" fmla="*/ 2 w 45"/>
                  <a:gd name="T23" fmla="*/ 120 h 311"/>
                  <a:gd name="T24" fmla="*/ 1 w 45"/>
                  <a:gd name="T25" fmla="*/ 101 h 311"/>
                  <a:gd name="T26" fmla="*/ 2 w 45"/>
                  <a:gd name="T27" fmla="*/ 81 h 311"/>
                  <a:gd name="T28" fmla="*/ 3 w 45"/>
                  <a:gd name="T29" fmla="*/ 61 h 311"/>
                  <a:gd name="T30" fmla="*/ 7 w 45"/>
                  <a:gd name="T31" fmla="*/ 42 h 311"/>
                  <a:gd name="T32" fmla="*/ 10 w 45"/>
                  <a:gd name="T33" fmla="*/ 20 h 311"/>
                  <a:gd name="T34" fmla="*/ 13 w 45"/>
                  <a:gd name="T35" fmla="*/ 0 h 311"/>
                  <a:gd name="T36" fmla="*/ 13 w 45"/>
                  <a:gd name="T37" fmla="*/ 0 h 311"/>
                  <a:gd name="T38" fmla="*/ 8 w 45"/>
                  <a:gd name="T39" fmla="*/ 20 h 311"/>
                  <a:gd name="T40" fmla="*/ 4 w 45"/>
                  <a:gd name="T41" fmla="*/ 42 h 311"/>
                  <a:gd name="T42" fmla="*/ 2 w 45"/>
                  <a:gd name="T43" fmla="*/ 61 h 311"/>
                  <a:gd name="T44" fmla="*/ 1 w 45"/>
                  <a:gd name="T45" fmla="*/ 81 h 311"/>
                  <a:gd name="T46" fmla="*/ 0 w 45"/>
                  <a:gd name="T47" fmla="*/ 101 h 311"/>
                  <a:gd name="T48" fmla="*/ 1 w 45"/>
                  <a:gd name="T49" fmla="*/ 120 h 311"/>
                  <a:gd name="T50" fmla="*/ 1 w 45"/>
                  <a:gd name="T51" fmla="*/ 139 h 311"/>
                  <a:gd name="T52" fmla="*/ 2 w 45"/>
                  <a:gd name="T53" fmla="*/ 158 h 311"/>
                  <a:gd name="T54" fmla="*/ 6 w 45"/>
                  <a:gd name="T55" fmla="*/ 178 h 311"/>
                  <a:gd name="T56" fmla="*/ 9 w 45"/>
                  <a:gd name="T57" fmla="*/ 197 h 311"/>
                  <a:gd name="T58" fmla="*/ 13 w 45"/>
                  <a:gd name="T59" fmla="*/ 216 h 311"/>
                  <a:gd name="T60" fmla="*/ 18 w 45"/>
                  <a:gd name="T61" fmla="*/ 236 h 311"/>
                  <a:gd name="T62" fmla="*/ 24 w 45"/>
                  <a:gd name="T63" fmla="*/ 253 h 311"/>
                  <a:gd name="T64" fmla="*/ 29 w 45"/>
                  <a:gd name="T65" fmla="*/ 273 h 311"/>
                  <a:gd name="T66" fmla="*/ 36 w 45"/>
                  <a:gd name="T67" fmla="*/ 292 h 311"/>
                  <a:gd name="T68" fmla="*/ 44 w 45"/>
                  <a:gd name="T69" fmla="*/ 311 h 311"/>
                  <a:gd name="T70" fmla="*/ 45 w 45"/>
                  <a:gd name="T71" fmla="*/ 310 h 311"/>
                  <a:gd name="T72" fmla="*/ 44 w 45"/>
                  <a:gd name="T73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11">
                    <a:moveTo>
                      <a:pt x="44" y="311"/>
                    </a:moveTo>
                    <a:lnTo>
                      <a:pt x="45" y="310"/>
                    </a:lnTo>
                    <a:lnTo>
                      <a:pt x="37" y="292"/>
                    </a:lnTo>
                    <a:lnTo>
                      <a:pt x="30" y="273"/>
                    </a:lnTo>
                    <a:lnTo>
                      <a:pt x="24" y="253"/>
                    </a:lnTo>
                    <a:lnTo>
                      <a:pt x="19" y="236"/>
                    </a:lnTo>
                    <a:lnTo>
                      <a:pt x="13" y="216"/>
                    </a:lnTo>
                    <a:lnTo>
                      <a:pt x="10" y="197"/>
                    </a:lnTo>
                    <a:lnTo>
                      <a:pt x="7" y="178"/>
                    </a:lnTo>
                    <a:lnTo>
                      <a:pt x="4" y="158"/>
                    </a:lnTo>
                    <a:lnTo>
                      <a:pt x="2" y="139"/>
                    </a:lnTo>
                    <a:lnTo>
                      <a:pt x="2" y="120"/>
                    </a:lnTo>
                    <a:lnTo>
                      <a:pt x="1" y="101"/>
                    </a:lnTo>
                    <a:lnTo>
                      <a:pt x="2" y="81"/>
                    </a:lnTo>
                    <a:lnTo>
                      <a:pt x="3" y="61"/>
                    </a:lnTo>
                    <a:lnTo>
                      <a:pt x="7" y="42"/>
                    </a:lnTo>
                    <a:lnTo>
                      <a:pt x="10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8" y="20"/>
                    </a:lnTo>
                    <a:lnTo>
                      <a:pt x="4" y="42"/>
                    </a:lnTo>
                    <a:lnTo>
                      <a:pt x="2" y="61"/>
                    </a:lnTo>
                    <a:lnTo>
                      <a:pt x="1" y="81"/>
                    </a:lnTo>
                    <a:lnTo>
                      <a:pt x="0" y="101"/>
                    </a:lnTo>
                    <a:lnTo>
                      <a:pt x="1" y="120"/>
                    </a:lnTo>
                    <a:lnTo>
                      <a:pt x="1" y="139"/>
                    </a:lnTo>
                    <a:lnTo>
                      <a:pt x="2" y="158"/>
                    </a:lnTo>
                    <a:lnTo>
                      <a:pt x="6" y="178"/>
                    </a:lnTo>
                    <a:lnTo>
                      <a:pt x="9" y="197"/>
                    </a:lnTo>
                    <a:lnTo>
                      <a:pt x="13" y="216"/>
                    </a:lnTo>
                    <a:lnTo>
                      <a:pt x="18" y="236"/>
                    </a:lnTo>
                    <a:lnTo>
                      <a:pt x="24" y="253"/>
                    </a:lnTo>
                    <a:lnTo>
                      <a:pt x="29" y="273"/>
                    </a:lnTo>
                    <a:lnTo>
                      <a:pt x="36" y="292"/>
                    </a:lnTo>
                    <a:lnTo>
                      <a:pt x="44" y="311"/>
                    </a:lnTo>
                    <a:lnTo>
                      <a:pt x="45" y="310"/>
                    </a:lnTo>
                    <a:lnTo>
                      <a:pt x="44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8" name="Freeform 2926">
                <a:extLst>
                  <a:ext uri="{FF2B5EF4-FFF2-40B4-BE49-F238E27FC236}">
                    <a16:creationId xmlns:a16="http://schemas.microsoft.com/office/drawing/2014/main" id="{82DC931F-18DD-41BC-80CE-786C338D7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478"/>
                <a:ext cx="46" cy="12"/>
              </a:xfrm>
              <a:custGeom>
                <a:avLst/>
                <a:gdLst>
                  <a:gd name="T0" fmla="*/ 0 w 138"/>
                  <a:gd name="T1" fmla="*/ 35 h 35"/>
                  <a:gd name="T2" fmla="*/ 1 w 138"/>
                  <a:gd name="T3" fmla="*/ 35 h 35"/>
                  <a:gd name="T4" fmla="*/ 10 w 138"/>
                  <a:gd name="T5" fmla="*/ 28 h 35"/>
                  <a:gd name="T6" fmla="*/ 19 w 138"/>
                  <a:gd name="T7" fmla="*/ 22 h 35"/>
                  <a:gd name="T8" fmla="*/ 28 w 138"/>
                  <a:gd name="T9" fmla="*/ 17 h 35"/>
                  <a:gd name="T10" fmla="*/ 36 w 138"/>
                  <a:gd name="T11" fmla="*/ 12 h 35"/>
                  <a:gd name="T12" fmla="*/ 45 w 138"/>
                  <a:gd name="T13" fmla="*/ 8 h 35"/>
                  <a:gd name="T14" fmla="*/ 53 w 138"/>
                  <a:gd name="T15" fmla="*/ 6 h 35"/>
                  <a:gd name="T16" fmla="*/ 62 w 138"/>
                  <a:gd name="T17" fmla="*/ 4 h 35"/>
                  <a:gd name="T18" fmla="*/ 69 w 138"/>
                  <a:gd name="T19" fmla="*/ 2 h 35"/>
                  <a:gd name="T20" fmla="*/ 78 w 138"/>
                  <a:gd name="T21" fmla="*/ 2 h 35"/>
                  <a:gd name="T22" fmla="*/ 87 w 138"/>
                  <a:gd name="T23" fmla="*/ 2 h 35"/>
                  <a:gd name="T24" fmla="*/ 95 w 138"/>
                  <a:gd name="T25" fmla="*/ 4 h 35"/>
                  <a:gd name="T26" fmla="*/ 104 w 138"/>
                  <a:gd name="T27" fmla="*/ 7 h 35"/>
                  <a:gd name="T28" fmla="*/ 112 w 138"/>
                  <a:gd name="T29" fmla="*/ 10 h 35"/>
                  <a:gd name="T30" fmla="*/ 120 w 138"/>
                  <a:gd name="T31" fmla="*/ 14 h 35"/>
                  <a:gd name="T32" fmla="*/ 128 w 138"/>
                  <a:gd name="T33" fmla="*/ 19 h 35"/>
                  <a:gd name="T34" fmla="*/ 137 w 138"/>
                  <a:gd name="T35" fmla="*/ 26 h 35"/>
                  <a:gd name="T36" fmla="*/ 138 w 138"/>
                  <a:gd name="T37" fmla="*/ 25 h 35"/>
                  <a:gd name="T38" fmla="*/ 130 w 138"/>
                  <a:gd name="T39" fmla="*/ 18 h 35"/>
                  <a:gd name="T40" fmla="*/ 122 w 138"/>
                  <a:gd name="T41" fmla="*/ 12 h 35"/>
                  <a:gd name="T42" fmla="*/ 113 w 138"/>
                  <a:gd name="T43" fmla="*/ 8 h 35"/>
                  <a:gd name="T44" fmla="*/ 105 w 138"/>
                  <a:gd name="T45" fmla="*/ 6 h 35"/>
                  <a:gd name="T46" fmla="*/ 95 w 138"/>
                  <a:gd name="T47" fmla="*/ 2 h 35"/>
                  <a:gd name="T48" fmla="*/ 87 w 138"/>
                  <a:gd name="T49" fmla="*/ 1 h 35"/>
                  <a:gd name="T50" fmla="*/ 78 w 138"/>
                  <a:gd name="T51" fmla="*/ 0 h 35"/>
                  <a:gd name="T52" fmla="*/ 69 w 138"/>
                  <a:gd name="T53" fmla="*/ 1 h 35"/>
                  <a:gd name="T54" fmla="*/ 62 w 138"/>
                  <a:gd name="T55" fmla="*/ 2 h 35"/>
                  <a:gd name="T56" fmla="*/ 53 w 138"/>
                  <a:gd name="T57" fmla="*/ 4 h 35"/>
                  <a:gd name="T58" fmla="*/ 44 w 138"/>
                  <a:gd name="T59" fmla="*/ 7 h 35"/>
                  <a:gd name="T60" fmla="*/ 35 w 138"/>
                  <a:gd name="T61" fmla="*/ 11 h 35"/>
                  <a:gd name="T62" fmla="*/ 26 w 138"/>
                  <a:gd name="T63" fmla="*/ 16 h 35"/>
                  <a:gd name="T64" fmla="*/ 18 w 138"/>
                  <a:gd name="T65" fmla="*/ 20 h 35"/>
                  <a:gd name="T66" fmla="*/ 9 w 138"/>
                  <a:gd name="T67" fmla="*/ 26 h 35"/>
                  <a:gd name="T68" fmla="*/ 0 w 138"/>
                  <a:gd name="T69" fmla="*/ 34 h 35"/>
                  <a:gd name="T70" fmla="*/ 1 w 138"/>
                  <a:gd name="T71" fmla="*/ 35 h 35"/>
                  <a:gd name="T72" fmla="*/ 0 w 138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35">
                    <a:moveTo>
                      <a:pt x="0" y="35"/>
                    </a:moveTo>
                    <a:lnTo>
                      <a:pt x="1" y="35"/>
                    </a:lnTo>
                    <a:lnTo>
                      <a:pt x="10" y="28"/>
                    </a:lnTo>
                    <a:lnTo>
                      <a:pt x="19" y="22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62" y="4"/>
                    </a:lnTo>
                    <a:lnTo>
                      <a:pt x="69" y="2"/>
                    </a:lnTo>
                    <a:lnTo>
                      <a:pt x="78" y="2"/>
                    </a:lnTo>
                    <a:lnTo>
                      <a:pt x="87" y="2"/>
                    </a:lnTo>
                    <a:lnTo>
                      <a:pt x="95" y="4"/>
                    </a:lnTo>
                    <a:lnTo>
                      <a:pt x="104" y="7"/>
                    </a:lnTo>
                    <a:lnTo>
                      <a:pt x="112" y="10"/>
                    </a:lnTo>
                    <a:lnTo>
                      <a:pt x="120" y="14"/>
                    </a:lnTo>
                    <a:lnTo>
                      <a:pt x="128" y="19"/>
                    </a:lnTo>
                    <a:lnTo>
                      <a:pt x="137" y="26"/>
                    </a:lnTo>
                    <a:lnTo>
                      <a:pt x="138" y="25"/>
                    </a:lnTo>
                    <a:lnTo>
                      <a:pt x="130" y="18"/>
                    </a:lnTo>
                    <a:lnTo>
                      <a:pt x="122" y="12"/>
                    </a:lnTo>
                    <a:lnTo>
                      <a:pt x="113" y="8"/>
                    </a:lnTo>
                    <a:lnTo>
                      <a:pt x="105" y="6"/>
                    </a:lnTo>
                    <a:lnTo>
                      <a:pt x="95" y="2"/>
                    </a:lnTo>
                    <a:lnTo>
                      <a:pt x="87" y="1"/>
                    </a:lnTo>
                    <a:lnTo>
                      <a:pt x="78" y="0"/>
                    </a:lnTo>
                    <a:lnTo>
                      <a:pt x="69" y="1"/>
                    </a:lnTo>
                    <a:lnTo>
                      <a:pt x="62" y="2"/>
                    </a:lnTo>
                    <a:lnTo>
                      <a:pt x="53" y="4"/>
                    </a:lnTo>
                    <a:lnTo>
                      <a:pt x="44" y="7"/>
                    </a:lnTo>
                    <a:lnTo>
                      <a:pt x="35" y="11"/>
                    </a:lnTo>
                    <a:lnTo>
                      <a:pt x="26" y="16"/>
                    </a:lnTo>
                    <a:lnTo>
                      <a:pt x="18" y="20"/>
                    </a:lnTo>
                    <a:lnTo>
                      <a:pt x="9" y="26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9" name="Freeform 2927">
                <a:extLst>
                  <a:ext uri="{FF2B5EF4-FFF2-40B4-BE49-F238E27FC236}">
                    <a16:creationId xmlns:a16="http://schemas.microsoft.com/office/drawing/2014/main" id="{61EE9D8D-D531-42B1-AA9F-00E656861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4" cy="106"/>
              </a:xfrm>
              <a:custGeom>
                <a:avLst/>
                <a:gdLst>
                  <a:gd name="T0" fmla="*/ 0 w 43"/>
                  <a:gd name="T1" fmla="*/ 1 h 319"/>
                  <a:gd name="T2" fmla="*/ 9 w 43"/>
                  <a:gd name="T3" fmla="*/ 20 h 319"/>
                  <a:gd name="T4" fmla="*/ 18 w 43"/>
                  <a:gd name="T5" fmla="*/ 39 h 319"/>
                  <a:gd name="T6" fmla="*/ 24 w 43"/>
                  <a:gd name="T7" fmla="*/ 59 h 319"/>
                  <a:gd name="T8" fmla="*/ 29 w 43"/>
                  <a:gd name="T9" fmla="*/ 80 h 319"/>
                  <a:gd name="T10" fmla="*/ 34 w 43"/>
                  <a:gd name="T11" fmla="*/ 100 h 319"/>
                  <a:gd name="T12" fmla="*/ 37 w 43"/>
                  <a:gd name="T13" fmla="*/ 120 h 319"/>
                  <a:gd name="T14" fmla="*/ 38 w 43"/>
                  <a:gd name="T15" fmla="*/ 141 h 319"/>
                  <a:gd name="T16" fmla="*/ 39 w 43"/>
                  <a:gd name="T17" fmla="*/ 162 h 319"/>
                  <a:gd name="T18" fmla="*/ 39 w 43"/>
                  <a:gd name="T19" fmla="*/ 183 h 319"/>
                  <a:gd name="T20" fmla="*/ 39 w 43"/>
                  <a:gd name="T21" fmla="*/ 203 h 319"/>
                  <a:gd name="T22" fmla="*/ 38 w 43"/>
                  <a:gd name="T23" fmla="*/ 223 h 319"/>
                  <a:gd name="T24" fmla="*/ 35 w 43"/>
                  <a:gd name="T25" fmla="*/ 243 h 319"/>
                  <a:gd name="T26" fmla="*/ 32 w 43"/>
                  <a:gd name="T27" fmla="*/ 262 h 319"/>
                  <a:gd name="T28" fmla="*/ 28 w 43"/>
                  <a:gd name="T29" fmla="*/ 282 h 319"/>
                  <a:gd name="T30" fmla="*/ 24 w 43"/>
                  <a:gd name="T31" fmla="*/ 301 h 319"/>
                  <a:gd name="T32" fmla="*/ 18 w 43"/>
                  <a:gd name="T33" fmla="*/ 319 h 319"/>
                  <a:gd name="T34" fmla="*/ 19 w 43"/>
                  <a:gd name="T35" fmla="*/ 319 h 319"/>
                  <a:gd name="T36" fmla="*/ 25 w 43"/>
                  <a:gd name="T37" fmla="*/ 301 h 319"/>
                  <a:gd name="T38" fmla="*/ 29 w 43"/>
                  <a:gd name="T39" fmla="*/ 282 h 319"/>
                  <a:gd name="T40" fmla="*/ 34 w 43"/>
                  <a:gd name="T41" fmla="*/ 262 h 319"/>
                  <a:gd name="T42" fmla="*/ 37 w 43"/>
                  <a:gd name="T43" fmla="*/ 243 h 319"/>
                  <a:gd name="T44" fmla="*/ 39 w 43"/>
                  <a:gd name="T45" fmla="*/ 223 h 319"/>
                  <a:gd name="T46" fmla="*/ 40 w 43"/>
                  <a:gd name="T47" fmla="*/ 203 h 319"/>
                  <a:gd name="T48" fmla="*/ 43 w 43"/>
                  <a:gd name="T49" fmla="*/ 183 h 319"/>
                  <a:gd name="T50" fmla="*/ 40 w 43"/>
                  <a:gd name="T51" fmla="*/ 162 h 319"/>
                  <a:gd name="T52" fmla="*/ 40 w 43"/>
                  <a:gd name="T53" fmla="*/ 141 h 319"/>
                  <a:gd name="T54" fmla="*/ 38 w 43"/>
                  <a:gd name="T55" fmla="*/ 120 h 319"/>
                  <a:gd name="T56" fmla="*/ 35 w 43"/>
                  <a:gd name="T57" fmla="*/ 100 h 319"/>
                  <a:gd name="T58" fmla="*/ 30 w 43"/>
                  <a:gd name="T59" fmla="*/ 80 h 319"/>
                  <a:gd name="T60" fmla="*/ 26 w 43"/>
                  <a:gd name="T61" fmla="*/ 59 h 319"/>
                  <a:gd name="T62" fmla="*/ 18 w 43"/>
                  <a:gd name="T63" fmla="*/ 39 h 319"/>
                  <a:gd name="T64" fmla="*/ 11 w 43"/>
                  <a:gd name="T65" fmla="*/ 19 h 319"/>
                  <a:gd name="T66" fmla="*/ 2 w 43"/>
                  <a:gd name="T67" fmla="*/ 0 h 319"/>
                  <a:gd name="T68" fmla="*/ 0 w 43"/>
                  <a:gd name="T69" fmla="*/ 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19">
                    <a:moveTo>
                      <a:pt x="0" y="1"/>
                    </a:moveTo>
                    <a:lnTo>
                      <a:pt x="9" y="20"/>
                    </a:lnTo>
                    <a:lnTo>
                      <a:pt x="18" y="39"/>
                    </a:lnTo>
                    <a:lnTo>
                      <a:pt x="24" y="59"/>
                    </a:lnTo>
                    <a:lnTo>
                      <a:pt x="29" y="80"/>
                    </a:lnTo>
                    <a:lnTo>
                      <a:pt x="34" y="100"/>
                    </a:lnTo>
                    <a:lnTo>
                      <a:pt x="37" y="120"/>
                    </a:lnTo>
                    <a:lnTo>
                      <a:pt x="38" y="141"/>
                    </a:lnTo>
                    <a:lnTo>
                      <a:pt x="39" y="162"/>
                    </a:lnTo>
                    <a:lnTo>
                      <a:pt x="39" y="183"/>
                    </a:lnTo>
                    <a:lnTo>
                      <a:pt x="39" y="203"/>
                    </a:lnTo>
                    <a:lnTo>
                      <a:pt x="38" y="223"/>
                    </a:lnTo>
                    <a:lnTo>
                      <a:pt x="35" y="243"/>
                    </a:lnTo>
                    <a:lnTo>
                      <a:pt x="32" y="262"/>
                    </a:lnTo>
                    <a:lnTo>
                      <a:pt x="28" y="282"/>
                    </a:lnTo>
                    <a:lnTo>
                      <a:pt x="24" y="301"/>
                    </a:lnTo>
                    <a:lnTo>
                      <a:pt x="18" y="319"/>
                    </a:lnTo>
                    <a:lnTo>
                      <a:pt x="19" y="319"/>
                    </a:lnTo>
                    <a:lnTo>
                      <a:pt x="25" y="301"/>
                    </a:lnTo>
                    <a:lnTo>
                      <a:pt x="29" y="282"/>
                    </a:lnTo>
                    <a:lnTo>
                      <a:pt x="34" y="262"/>
                    </a:lnTo>
                    <a:lnTo>
                      <a:pt x="37" y="243"/>
                    </a:lnTo>
                    <a:lnTo>
                      <a:pt x="39" y="223"/>
                    </a:lnTo>
                    <a:lnTo>
                      <a:pt x="40" y="203"/>
                    </a:lnTo>
                    <a:lnTo>
                      <a:pt x="43" y="183"/>
                    </a:lnTo>
                    <a:lnTo>
                      <a:pt x="40" y="162"/>
                    </a:lnTo>
                    <a:lnTo>
                      <a:pt x="40" y="141"/>
                    </a:lnTo>
                    <a:lnTo>
                      <a:pt x="38" y="120"/>
                    </a:lnTo>
                    <a:lnTo>
                      <a:pt x="35" y="100"/>
                    </a:lnTo>
                    <a:lnTo>
                      <a:pt x="30" y="80"/>
                    </a:lnTo>
                    <a:lnTo>
                      <a:pt x="26" y="59"/>
                    </a:lnTo>
                    <a:lnTo>
                      <a:pt x="18" y="39"/>
                    </a:lnTo>
                    <a:lnTo>
                      <a:pt x="11" y="19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0" name="Freeform 2928">
                <a:extLst>
                  <a:ext uri="{FF2B5EF4-FFF2-40B4-BE49-F238E27FC236}">
                    <a16:creationId xmlns:a16="http://schemas.microsoft.com/office/drawing/2014/main" id="{A719B0B5-595F-4F72-8065-E5BCFDDFD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2" cy="233"/>
              </a:xfrm>
              <a:custGeom>
                <a:avLst/>
                <a:gdLst>
                  <a:gd name="T0" fmla="*/ 0 w 125"/>
                  <a:gd name="T1" fmla="*/ 1 h 701"/>
                  <a:gd name="T2" fmla="*/ 8 w 125"/>
                  <a:gd name="T3" fmla="*/ 46 h 701"/>
                  <a:gd name="T4" fmla="*/ 14 w 125"/>
                  <a:gd name="T5" fmla="*/ 94 h 701"/>
                  <a:gd name="T6" fmla="*/ 18 w 125"/>
                  <a:gd name="T7" fmla="*/ 146 h 701"/>
                  <a:gd name="T8" fmla="*/ 22 w 125"/>
                  <a:gd name="T9" fmla="*/ 200 h 701"/>
                  <a:gd name="T10" fmla="*/ 24 w 125"/>
                  <a:gd name="T11" fmla="*/ 255 h 701"/>
                  <a:gd name="T12" fmla="*/ 29 w 125"/>
                  <a:gd name="T13" fmla="*/ 310 h 701"/>
                  <a:gd name="T14" fmla="*/ 31 w 125"/>
                  <a:gd name="T15" fmla="*/ 364 h 701"/>
                  <a:gd name="T16" fmla="*/ 35 w 125"/>
                  <a:gd name="T17" fmla="*/ 417 h 701"/>
                  <a:gd name="T18" fmla="*/ 40 w 125"/>
                  <a:gd name="T19" fmla="*/ 469 h 701"/>
                  <a:gd name="T20" fmla="*/ 46 w 125"/>
                  <a:gd name="T21" fmla="*/ 517 h 701"/>
                  <a:gd name="T22" fmla="*/ 54 w 125"/>
                  <a:gd name="T23" fmla="*/ 562 h 701"/>
                  <a:gd name="T24" fmla="*/ 63 w 125"/>
                  <a:gd name="T25" fmla="*/ 601 h 701"/>
                  <a:gd name="T26" fmla="*/ 74 w 125"/>
                  <a:gd name="T27" fmla="*/ 637 h 701"/>
                  <a:gd name="T28" fmla="*/ 88 w 125"/>
                  <a:gd name="T29" fmla="*/ 665 h 701"/>
                  <a:gd name="T30" fmla="*/ 104 w 125"/>
                  <a:gd name="T31" fmla="*/ 687 h 701"/>
                  <a:gd name="T32" fmla="*/ 124 w 125"/>
                  <a:gd name="T33" fmla="*/ 701 h 701"/>
                  <a:gd name="T34" fmla="*/ 115 w 125"/>
                  <a:gd name="T35" fmla="*/ 693 h 701"/>
                  <a:gd name="T36" fmla="*/ 97 w 125"/>
                  <a:gd name="T37" fmla="*/ 675 h 701"/>
                  <a:gd name="T38" fmla="*/ 81 w 125"/>
                  <a:gd name="T39" fmla="*/ 651 h 701"/>
                  <a:gd name="T40" fmla="*/ 68 w 125"/>
                  <a:gd name="T41" fmla="*/ 619 h 701"/>
                  <a:gd name="T42" fmla="*/ 58 w 125"/>
                  <a:gd name="T43" fmla="*/ 582 h 701"/>
                  <a:gd name="T44" fmla="*/ 51 w 125"/>
                  <a:gd name="T45" fmla="*/ 541 h 701"/>
                  <a:gd name="T46" fmla="*/ 45 w 125"/>
                  <a:gd name="T47" fmla="*/ 494 h 701"/>
                  <a:gd name="T48" fmla="*/ 39 w 125"/>
                  <a:gd name="T49" fmla="*/ 443 h 701"/>
                  <a:gd name="T50" fmla="*/ 35 w 125"/>
                  <a:gd name="T51" fmla="*/ 390 h 701"/>
                  <a:gd name="T52" fmla="*/ 31 w 125"/>
                  <a:gd name="T53" fmla="*/ 337 h 701"/>
                  <a:gd name="T54" fmla="*/ 29 w 125"/>
                  <a:gd name="T55" fmla="*/ 282 h 701"/>
                  <a:gd name="T56" fmla="*/ 24 w 125"/>
                  <a:gd name="T57" fmla="*/ 227 h 701"/>
                  <a:gd name="T58" fmla="*/ 22 w 125"/>
                  <a:gd name="T59" fmla="*/ 173 h 701"/>
                  <a:gd name="T60" fmla="*/ 17 w 125"/>
                  <a:gd name="T61" fmla="*/ 120 h 701"/>
                  <a:gd name="T62" fmla="*/ 12 w 125"/>
                  <a:gd name="T63" fmla="*/ 70 h 701"/>
                  <a:gd name="T64" fmla="*/ 5 w 125"/>
                  <a:gd name="T65" fmla="*/ 24 h 701"/>
                  <a:gd name="T66" fmla="*/ 0 w 125"/>
                  <a:gd name="T67" fmla="*/ 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701">
                    <a:moveTo>
                      <a:pt x="2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8" y="46"/>
                    </a:lnTo>
                    <a:lnTo>
                      <a:pt x="11" y="70"/>
                    </a:lnTo>
                    <a:lnTo>
                      <a:pt x="14" y="94"/>
                    </a:lnTo>
                    <a:lnTo>
                      <a:pt x="15" y="120"/>
                    </a:lnTo>
                    <a:lnTo>
                      <a:pt x="18" y="146"/>
                    </a:lnTo>
                    <a:lnTo>
                      <a:pt x="20" y="173"/>
                    </a:lnTo>
                    <a:lnTo>
                      <a:pt x="22" y="200"/>
                    </a:lnTo>
                    <a:lnTo>
                      <a:pt x="23" y="227"/>
                    </a:lnTo>
                    <a:lnTo>
                      <a:pt x="24" y="255"/>
                    </a:lnTo>
                    <a:lnTo>
                      <a:pt x="27" y="282"/>
                    </a:lnTo>
                    <a:lnTo>
                      <a:pt x="29" y="310"/>
                    </a:lnTo>
                    <a:lnTo>
                      <a:pt x="30" y="337"/>
                    </a:lnTo>
                    <a:lnTo>
                      <a:pt x="31" y="364"/>
                    </a:lnTo>
                    <a:lnTo>
                      <a:pt x="33" y="390"/>
                    </a:lnTo>
                    <a:lnTo>
                      <a:pt x="35" y="417"/>
                    </a:lnTo>
                    <a:lnTo>
                      <a:pt x="37" y="443"/>
                    </a:lnTo>
                    <a:lnTo>
                      <a:pt x="40" y="469"/>
                    </a:lnTo>
                    <a:lnTo>
                      <a:pt x="43" y="494"/>
                    </a:lnTo>
                    <a:lnTo>
                      <a:pt x="46" y="517"/>
                    </a:lnTo>
                    <a:lnTo>
                      <a:pt x="49" y="541"/>
                    </a:lnTo>
                    <a:lnTo>
                      <a:pt x="54" y="562"/>
                    </a:lnTo>
                    <a:lnTo>
                      <a:pt x="57" y="582"/>
                    </a:lnTo>
                    <a:lnTo>
                      <a:pt x="63" y="601"/>
                    </a:lnTo>
                    <a:lnTo>
                      <a:pt x="66" y="619"/>
                    </a:lnTo>
                    <a:lnTo>
                      <a:pt x="74" y="637"/>
                    </a:lnTo>
                    <a:lnTo>
                      <a:pt x="79" y="652"/>
                    </a:lnTo>
                    <a:lnTo>
                      <a:pt x="88" y="665"/>
                    </a:lnTo>
                    <a:lnTo>
                      <a:pt x="96" y="676"/>
                    </a:lnTo>
                    <a:lnTo>
                      <a:pt x="104" y="687"/>
                    </a:lnTo>
                    <a:lnTo>
                      <a:pt x="114" y="694"/>
                    </a:lnTo>
                    <a:lnTo>
                      <a:pt x="124" y="701"/>
                    </a:lnTo>
                    <a:lnTo>
                      <a:pt x="125" y="699"/>
                    </a:lnTo>
                    <a:lnTo>
                      <a:pt x="115" y="693"/>
                    </a:lnTo>
                    <a:lnTo>
                      <a:pt x="105" y="685"/>
                    </a:lnTo>
                    <a:lnTo>
                      <a:pt x="97" y="675"/>
                    </a:lnTo>
                    <a:lnTo>
                      <a:pt x="88" y="664"/>
                    </a:lnTo>
                    <a:lnTo>
                      <a:pt x="81" y="651"/>
                    </a:lnTo>
                    <a:lnTo>
                      <a:pt x="75" y="636"/>
                    </a:lnTo>
                    <a:lnTo>
                      <a:pt x="68" y="619"/>
                    </a:lnTo>
                    <a:lnTo>
                      <a:pt x="64" y="601"/>
                    </a:lnTo>
                    <a:lnTo>
                      <a:pt x="58" y="582"/>
                    </a:lnTo>
                    <a:lnTo>
                      <a:pt x="55" y="562"/>
                    </a:lnTo>
                    <a:lnTo>
                      <a:pt x="51" y="541"/>
                    </a:lnTo>
                    <a:lnTo>
                      <a:pt x="47" y="517"/>
                    </a:lnTo>
                    <a:lnTo>
                      <a:pt x="45" y="494"/>
                    </a:lnTo>
                    <a:lnTo>
                      <a:pt x="41" y="469"/>
                    </a:lnTo>
                    <a:lnTo>
                      <a:pt x="39" y="443"/>
                    </a:lnTo>
                    <a:lnTo>
                      <a:pt x="37" y="417"/>
                    </a:lnTo>
                    <a:lnTo>
                      <a:pt x="35" y="390"/>
                    </a:lnTo>
                    <a:lnTo>
                      <a:pt x="33" y="364"/>
                    </a:lnTo>
                    <a:lnTo>
                      <a:pt x="31" y="337"/>
                    </a:lnTo>
                    <a:lnTo>
                      <a:pt x="30" y="310"/>
                    </a:lnTo>
                    <a:lnTo>
                      <a:pt x="29" y="282"/>
                    </a:lnTo>
                    <a:lnTo>
                      <a:pt x="26" y="255"/>
                    </a:lnTo>
                    <a:lnTo>
                      <a:pt x="24" y="227"/>
                    </a:lnTo>
                    <a:lnTo>
                      <a:pt x="23" y="200"/>
                    </a:lnTo>
                    <a:lnTo>
                      <a:pt x="22" y="173"/>
                    </a:lnTo>
                    <a:lnTo>
                      <a:pt x="20" y="146"/>
                    </a:lnTo>
                    <a:lnTo>
                      <a:pt x="17" y="120"/>
                    </a:lnTo>
                    <a:lnTo>
                      <a:pt x="14" y="94"/>
                    </a:lnTo>
                    <a:lnTo>
                      <a:pt x="12" y="70"/>
                    </a:lnTo>
                    <a:lnTo>
                      <a:pt x="9" y="46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1" name="Freeform 2929">
                <a:extLst>
                  <a:ext uri="{FF2B5EF4-FFF2-40B4-BE49-F238E27FC236}">
                    <a16:creationId xmlns:a16="http://schemas.microsoft.com/office/drawing/2014/main" id="{70A5F6D4-4D7E-48D9-992A-68061EE43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6" cy="37"/>
              </a:xfrm>
              <a:custGeom>
                <a:avLst/>
                <a:gdLst>
                  <a:gd name="T0" fmla="*/ 138 w 138"/>
                  <a:gd name="T1" fmla="*/ 110 h 111"/>
                  <a:gd name="T2" fmla="*/ 138 w 138"/>
                  <a:gd name="T3" fmla="*/ 110 h 111"/>
                  <a:gd name="T4" fmla="*/ 127 w 138"/>
                  <a:gd name="T5" fmla="*/ 108 h 111"/>
                  <a:gd name="T6" fmla="*/ 117 w 138"/>
                  <a:gd name="T7" fmla="*/ 105 h 111"/>
                  <a:gd name="T8" fmla="*/ 107 w 138"/>
                  <a:gd name="T9" fmla="*/ 101 h 111"/>
                  <a:gd name="T10" fmla="*/ 98 w 138"/>
                  <a:gd name="T11" fmla="*/ 96 h 111"/>
                  <a:gd name="T12" fmla="*/ 87 w 138"/>
                  <a:gd name="T13" fmla="*/ 91 h 111"/>
                  <a:gd name="T14" fmla="*/ 78 w 138"/>
                  <a:gd name="T15" fmla="*/ 84 h 111"/>
                  <a:gd name="T16" fmla="*/ 69 w 138"/>
                  <a:gd name="T17" fmla="*/ 79 h 111"/>
                  <a:gd name="T18" fmla="*/ 61 w 138"/>
                  <a:gd name="T19" fmla="*/ 72 h 111"/>
                  <a:gd name="T20" fmla="*/ 52 w 138"/>
                  <a:gd name="T21" fmla="*/ 64 h 111"/>
                  <a:gd name="T22" fmla="*/ 44 w 138"/>
                  <a:gd name="T23" fmla="*/ 55 h 111"/>
                  <a:gd name="T24" fmla="*/ 36 w 138"/>
                  <a:gd name="T25" fmla="*/ 48 h 111"/>
                  <a:gd name="T26" fmla="*/ 29 w 138"/>
                  <a:gd name="T27" fmla="*/ 39 h 111"/>
                  <a:gd name="T28" fmla="*/ 21 w 138"/>
                  <a:gd name="T29" fmla="*/ 30 h 111"/>
                  <a:gd name="T30" fmla="*/ 14 w 138"/>
                  <a:gd name="T31" fmla="*/ 20 h 111"/>
                  <a:gd name="T32" fmla="*/ 7 w 138"/>
                  <a:gd name="T33" fmla="*/ 10 h 111"/>
                  <a:gd name="T34" fmla="*/ 1 w 138"/>
                  <a:gd name="T35" fmla="*/ 0 h 111"/>
                  <a:gd name="T36" fmla="*/ 0 w 138"/>
                  <a:gd name="T37" fmla="*/ 1 h 111"/>
                  <a:gd name="T38" fmla="*/ 5 w 138"/>
                  <a:gd name="T39" fmla="*/ 11 h 111"/>
                  <a:gd name="T40" fmla="*/ 13 w 138"/>
                  <a:gd name="T41" fmla="*/ 22 h 111"/>
                  <a:gd name="T42" fmla="*/ 20 w 138"/>
                  <a:gd name="T43" fmla="*/ 32 h 111"/>
                  <a:gd name="T44" fmla="*/ 27 w 138"/>
                  <a:gd name="T45" fmla="*/ 42 h 111"/>
                  <a:gd name="T46" fmla="*/ 34 w 138"/>
                  <a:gd name="T47" fmla="*/ 51 h 111"/>
                  <a:gd name="T48" fmla="*/ 43 w 138"/>
                  <a:gd name="T49" fmla="*/ 57 h 111"/>
                  <a:gd name="T50" fmla="*/ 50 w 138"/>
                  <a:gd name="T51" fmla="*/ 65 h 111"/>
                  <a:gd name="T52" fmla="*/ 60 w 138"/>
                  <a:gd name="T53" fmla="*/ 72 h 111"/>
                  <a:gd name="T54" fmla="*/ 68 w 138"/>
                  <a:gd name="T55" fmla="*/ 80 h 111"/>
                  <a:gd name="T56" fmla="*/ 77 w 138"/>
                  <a:gd name="T57" fmla="*/ 87 h 111"/>
                  <a:gd name="T58" fmla="*/ 87 w 138"/>
                  <a:gd name="T59" fmla="*/ 91 h 111"/>
                  <a:gd name="T60" fmla="*/ 96 w 138"/>
                  <a:gd name="T61" fmla="*/ 97 h 111"/>
                  <a:gd name="T62" fmla="*/ 106 w 138"/>
                  <a:gd name="T63" fmla="*/ 101 h 111"/>
                  <a:gd name="T64" fmla="*/ 116 w 138"/>
                  <a:gd name="T65" fmla="*/ 106 h 111"/>
                  <a:gd name="T66" fmla="*/ 127 w 138"/>
                  <a:gd name="T67" fmla="*/ 109 h 111"/>
                  <a:gd name="T68" fmla="*/ 138 w 138"/>
                  <a:gd name="T69" fmla="*/ 111 h 111"/>
                  <a:gd name="T70" fmla="*/ 136 w 138"/>
                  <a:gd name="T71" fmla="*/ 111 h 111"/>
                  <a:gd name="T72" fmla="*/ 138 w 138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111">
                    <a:moveTo>
                      <a:pt x="138" y="110"/>
                    </a:moveTo>
                    <a:lnTo>
                      <a:pt x="138" y="110"/>
                    </a:lnTo>
                    <a:lnTo>
                      <a:pt x="127" y="108"/>
                    </a:lnTo>
                    <a:lnTo>
                      <a:pt x="117" y="105"/>
                    </a:lnTo>
                    <a:lnTo>
                      <a:pt x="107" y="101"/>
                    </a:lnTo>
                    <a:lnTo>
                      <a:pt x="98" y="96"/>
                    </a:lnTo>
                    <a:lnTo>
                      <a:pt x="87" y="91"/>
                    </a:lnTo>
                    <a:lnTo>
                      <a:pt x="78" y="84"/>
                    </a:lnTo>
                    <a:lnTo>
                      <a:pt x="69" y="79"/>
                    </a:lnTo>
                    <a:lnTo>
                      <a:pt x="61" y="72"/>
                    </a:lnTo>
                    <a:lnTo>
                      <a:pt x="52" y="64"/>
                    </a:lnTo>
                    <a:lnTo>
                      <a:pt x="44" y="55"/>
                    </a:lnTo>
                    <a:lnTo>
                      <a:pt x="36" y="48"/>
                    </a:lnTo>
                    <a:lnTo>
                      <a:pt x="29" y="39"/>
                    </a:lnTo>
                    <a:lnTo>
                      <a:pt x="21" y="30"/>
                    </a:lnTo>
                    <a:lnTo>
                      <a:pt x="14" y="20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1"/>
                    </a:lnTo>
                    <a:lnTo>
                      <a:pt x="13" y="22"/>
                    </a:lnTo>
                    <a:lnTo>
                      <a:pt x="20" y="32"/>
                    </a:lnTo>
                    <a:lnTo>
                      <a:pt x="27" y="42"/>
                    </a:lnTo>
                    <a:lnTo>
                      <a:pt x="34" y="51"/>
                    </a:lnTo>
                    <a:lnTo>
                      <a:pt x="43" y="57"/>
                    </a:lnTo>
                    <a:lnTo>
                      <a:pt x="50" y="65"/>
                    </a:lnTo>
                    <a:lnTo>
                      <a:pt x="60" y="72"/>
                    </a:lnTo>
                    <a:lnTo>
                      <a:pt x="68" y="80"/>
                    </a:lnTo>
                    <a:lnTo>
                      <a:pt x="77" y="87"/>
                    </a:lnTo>
                    <a:lnTo>
                      <a:pt x="87" y="91"/>
                    </a:lnTo>
                    <a:lnTo>
                      <a:pt x="96" y="97"/>
                    </a:lnTo>
                    <a:lnTo>
                      <a:pt x="106" y="101"/>
                    </a:lnTo>
                    <a:lnTo>
                      <a:pt x="116" y="106"/>
                    </a:lnTo>
                    <a:lnTo>
                      <a:pt x="127" y="109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8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2" name="Freeform 2930">
                <a:extLst>
                  <a:ext uri="{FF2B5EF4-FFF2-40B4-BE49-F238E27FC236}">
                    <a16:creationId xmlns:a16="http://schemas.microsoft.com/office/drawing/2014/main" id="{47D9C2D4-ED55-42E6-B67D-D4AD9BDC1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79" cy="308"/>
              </a:xfrm>
              <a:custGeom>
                <a:avLst/>
                <a:gdLst>
                  <a:gd name="T0" fmla="*/ 10 w 238"/>
                  <a:gd name="T1" fmla="*/ 5 h 922"/>
                  <a:gd name="T2" fmla="*/ 30 w 238"/>
                  <a:gd name="T3" fmla="*/ 23 h 922"/>
                  <a:gd name="T4" fmla="*/ 49 w 238"/>
                  <a:gd name="T5" fmla="*/ 47 h 922"/>
                  <a:gd name="T6" fmla="*/ 68 w 238"/>
                  <a:gd name="T7" fmla="*/ 80 h 922"/>
                  <a:gd name="T8" fmla="*/ 79 w 238"/>
                  <a:gd name="T9" fmla="*/ 117 h 922"/>
                  <a:gd name="T10" fmla="*/ 84 w 238"/>
                  <a:gd name="T11" fmla="*/ 154 h 922"/>
                  <a:gd name="T12" fmla="*/ 87 w 238"/>
                  <a:gd name="T13" fmla="*/ 192 h 922"/>
                  <a:gd name="T14" fmla="*/ 90 w 238"/>
                  <a:gd name="T15" fmla="*/ 230 h 922"/>
                  <a:gd name="T16" fmla="*/ 94 w 238"/>
                  <a:gd name="T17" fmla="*/ 269 h 922"/>
                  <a:gd name="T18" fmla="*/ 96 w 238"/>
                  <a:gd name="T19" fmla="*/ 309 h 922"/>
                  <a:gd name="T20" fmla="*/ 99 w 238"/>
                  <a:gd name="T21" fmla="*/ 350 h 922"/>
                  <a:gd name="T22" fmla="*/ 102 w 238"/>
                  <a:gd name="T23" fmla="*/ 390 h 922"/>
                  <a:gd name="T24" fmla="*/ 105 w 238"/>
                  <a:gd name="T25" fmla="*/ 432 h 922"/>
                  <a:gd name="T26" fmla="*/ 108 w 238"/>
                  <a:gd name="T27" fmla="*/ 472 h 922"/>
                  <a:gd name="T28" fmla="*/ 112 w 238"/>
                  <a:gd name="T29" fmla="*/ 511 h 922"/>
                  <a:gd name="T30" fmla="*/ 116 w 238"/>
                  <a:gd name="T31" fmla="*/ 552 h 922"/>
                  <a:gd name="T32" fmla="*/ 119 w 238"/>
                  <a:gd name="T33" fmla="*/ 590 h 922"/>
                  <a:gd name="T34" fmla="*/ 126 w 238"/>
                  <a:gd name="T35" fmla="*/ 628 h 922"/>
                  <a:gd name="T36" fmla="*/ 131 w 238"/>
                  <a:gd name="T37" fmla="*/ 665 h 922"/>
                  <a:gd name="T38" fmla="*/ 137 w 238"/>
                  <a:gd name="T39" fmla="*/ 701 h 922"/>
                  <a:gd name="T40" fmla="*/ 148 w 238"/>
                  <a:gd name="T41" fmla="*/ 732 h 922"/>
                  <a:gd name="T42" fmla="*/ 163 w 238"/>
                  <a:gd name="T43" fmla="*/ 759 h 922"/>
                  <a:gd name="T44" fmla="*/ 178 w 238"/>
                  <a:gd name="T45" fmla="*/ 779 h 922"/>
                  <a:gd name="T46" fmla="*/ 194 w 238"/>
                  <a:gd name="T47" fmla="*/ 793 h 922"/>
                  <a:gd name="T48" fmla="*/ 205 w 238"/>
                  <a:gd name="T49" fmla="*/ 800 h 922"/>
                  <a:gd name="T50" fmla="*/ 210 w 238"/>
                  <a:gd name="T51" fmla="*/ 812 h 922"/>
                  <a:gd name="T52" fmla="*/ 216 w 238"/>
                  <a:gd name="T53" fmla="*/ 829 h 922"/>
                  <a:gd name="T54" fmla="*/ 220 w 238"/>
                  <a:gd name="T55" fmla="*/ 847 h 922"/>
                  <a:gd name="T56" fmla="*/ 226 w 238"/>
                  <a:gd name="T57" fmla="*/ 867 h 922"/>
                  <a:gd name="T58" fmla="*/ 231 w 238"/>
                  <a:gd name="T59" fmla="*/ 886 h 922"/>
                  <a:gd name="T60" fmla="*/ 235 w 238"/>
                  <a:gd name="T61" fmla="*/ 904 h 922"/>
                  <a:gd name="T62" fmla="*/ 237 w 238"/>
                  <a:gd name="T63" fmla="*/ 916 h 922"/>
                  <a:gd name="T64" fmla="*/ 216 w 238"/>
                  <a:gd name="T65" fmla="*/ 916 h 922"/>
                  <a:gd name="T66" fmla="*/ 178 w 238"/>
                  <a:gd name="T67" fmla="*/ 904 h 922"/>
                  <a:gd name="T68" fmla="*/ 150 w 238"/>
                  <a:gd name="T69" fmla="*/ 888 h 922"/>
                  <a:gd name="T70" fmla="*/ 128 w 238"/>
                  <a:gd name="T71" fmla="*/ 871 h 922"/>
                  <a:gd name="T72" fmla="*/ 112 w 238"/>
                  <a:gd name="T73" fmla="*/ 851 h 922"/>
                  <a:gd name="T74" fmla="*/ 99 w 238"/>
                  <a:gd name="T75" fmla="*/ 828 h 922"/>
                  <a:gd name="T76" fmla="*/ 88 w 238"/>
                  <a:gd name="T77" fmla="*/ 798 h 922"/>
                  <a:gd name="T78" fmla="*/ 78 w 238"/>
                  <a:gd name="T79" fmla="*/ 765 h 922"/>
                  <a:gd name="T80" fmla="*/ 68 w 238"/>
                  <a:gd name="T81" fmla="*/ 722 h 922"/>
                  <a:gd name="T82" fmla="*/ 65 w 238"/>
                  <a:gd name="T83" fmla="*/ 675 h 922"/>
                  <a:gd name="T84" fmla="*/ 59 w 238"/>
                  <a:gd name="T85" fmla="*/ 628 h 922"/>
                  <a:gd name="T86" fmla="*/ 54 w 238"/>
                  <a:gd name="T87" fmla="*/ 581 h 922"/>
                  <a:gd name="T88" fmla="*/ 50 w 238"/>
                  <a:gd name="T89" fmla="*/ 535 h 922"/>
                  <a:gd name="T90" fmla="*/ 45 w 238"/>
                  <a:gd name="T91" fmla="*/ 489 h 922"/>
                  <a:gd name="T92" fmla="*/ 41 w 238"/>
                  <a:gd name="T93" fmla="*/ 442 h 922"/>
                  <a:gd name="T94" fmla="*/ 37 w 238"/>
                  <a:gd name="T95" fmla="*/ 396 h 922"/>
                  <a:gd name="T96" fmla="*/ 32 w 238"/>
                  <a:gd name="T97" fmla="*/ 350 h 922"/>
                  <a:gd name="T98" fmla="*/ 28 w 238"/>
                  <a:gd name="T99" fmla="*/ 303 h 922"/>
                  <a:gd name="T100" fmla="*/ 23 w 238"/>
                  <a:gd name="T101" fmla="*/ 256 h 922"/>
                  <a:gd name="T102" fmla="*/ 19 w 238"/>
                  <a:gd name="T103" fmla="*/ 210 h 922"/>
                  <a:gd name="T104" fmla="*/ 15 w 238"/>
                  <a:gd name="T105" fmla="*/ 164 h 922"/>
                  <a:gd name="T106" fmla="*/ 11 w 238"/>
                  <a:gd name="T107" fmla="*/ 117 h 922"/>
                  <a:gd name="T108" fmla="*/ 6 w 238"/>
                  <a:gd name="T109" fmla="*/ 69 h 922"/>
                  <a:gd name="T110" fmla="*/ 2 w 238"/>
                  <a:gd name="T111" fmla="*/ 23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922">
                    <a:moveTo>
                      <a:pt x="0" y="0"/>
                    </a:moveTo>
                    <a:lnTo>
                      <a:pt x="10" y="5"/>
                    </a:lnTo>
                    <a:lnTo>
                      <a:pt x="21" y="13"/>
                    </a:lnTo>
                    <a:lnTo>
                      <a:pt x="30" y="23"/>
                    </a:lnTo>
                    <a:lnTo>
                      <a:pt x="40" y="35"/>
                    </a:lnTo>
                    <a:lnTo>
                      <a:pt x="49" y="47"/>
                    </a:lnTo>
                    <a:lnTo>
                      <a:pt x="59" y="63"/>
                    </a:lnTo>
                    <a:lnTo>
                      <a:pt x="68" y="80"/>
                    </a:lnTo>
                    <a:lnTo>
                      <a:pt x="78" y="100"/>
                    </a:lnTo>
                    <a:lnTo>
                      <a:pt x="79" y="117"/>
                    </a:lnTo>
                    <a:lnTo>
                      <a:pt x="81" y="134"/>
                    </a:lnTo>
                    <a:lnTo>
                      <a:pt x="84" y="154"/>
                    </a:lnTo>
                    <a:lnTo>
                      <a:pt x="85" y="173"/>
                    </a:lnTo>
                    <a:lnTo>
                      <a:pt x="87" y="192"/>
                    </a:lnTo>
                    <a:lnTo>
                      <a:pt x="88" y="210"/>
                    </a:lnTo>
                    <a:lnTo>
                      <a:pt x="90" y="230"/>
                    </a:lnTo>
                    <a:lnTo>
                      <a:pt x="91" y="249"/>
                    </a:lnTo>
                    <a:lnTo>
                      <a:pt x="94" y="269"/>
                    </a:lnTo>
                    <a:lnTo>
                      <a:pt x="95" y="289"/>
                    </a:lnTo>
                    <a:lnTo>
                      <a:pt x="96" y="309"/>
                    </a:lnTo>
                    <a:lnTo>
                      <a:pt x="97" y="330"/>
                    </a:lnTo>
                    <a:lnTo>
                      <a:pt x="99" y="350"/>
                    </a:lnTo>
                    <a:lnTo>
                      <a:pt x="99" y="370"/>
                    </a:lnTo>
                    <a:lnTo>
                      <a:pt x="102" y="390"/>
                    </a:lnTo>
                    <a:lnTo>
                      <a:pt x="104" y="410"/>
                    </a:lnTo>
                    <a:lnTo>
                      <a:pt x="105" y="432"/>
                    </a:lnTo>
                    <a:lnTo>
                      <a:pt x="107" y="452"/>
                    </a:lnTo>
                    <a:lnTo>
                      <a:pt x="108" y="472"/>
                    </a:lnTo>
                    <a:lnTo>
                      <a:pt x="111" y="492"/>
                    </a:lnTo>
                    <a:lnTo>
                      <a:pt x="112" y="511"/>
                    </a:lnTo>
                    <a:lnTo>
                      <a:pt x="114" y="532"/>
                    </a:lnTo>
                    <a:lnTo>
                      <a:pt x="116" y="552"/>
                    </a:lnTo>
                    <a:lnTo>
                      <a:pt x="118" y="571"/>
                    </a:lnTo>
                    <a:lnTo>
                      <a:pt x="119" y="590"/>
                    </a:lnTo>
                    <a:lnTo>
                      <a:pt x="123" y="609"/>
                    </a:lnTo>
                    <a:lnTo>
                      <a:pt x="126" y="628"/>
                    </a:lnTo>
                    <a:lnTo>
                      <a:pt x="128" y="646"/>
                    </a:lnTo>
                    <a:lnTo>
                      <a:pt x="131" y="665"/>
                    </a:lnTo>
                    <a:lnTo>
                      <a:pt x="134" y="683"/>
                    </a:lnTo>
                    <a:lnTo>
                      <a:pt x="137" y="701"/>
                    </a:lnTo>
                    <a:lnTo>
                      <a:pt x="141" y="718"/>
                    </a:lnTo>
                    <a:lnTo>
                      <a:pt x="148" y="732"/>
                    </a:lnTo>
                    <a:lnTo>
                      <a:pt x="155" y="747"/>
                    </a:lnTo>
                    <a:lnTo>
                      <a:pt x="163" y="759"/>
                    </a:lnTo>
                    <a:lnTo>
                      <a:pt x="170" y="770"/>
                    </a:lnTo>
                    <a:lnTo>
                      <a:pt x="178" y="779"/>
                    </a:lnTo>
                    <a:lnTo>
                      <a:pt x="185" y="787"/>
                    </a:lnTo>
                    <a:lnTo>
                      <a:pt x="194" y="793"/>
                    </a:lnTo>
                    <a:lnTo>
                      <a:pt x="201" y="795"/>
                    </a:lnTo>
                    <a:lnTo>
                      <a:pt x="205" y="800"/>
                    </a:lnTo>
                    <a:lnTo>
                      <a:pt x="207" y="805"/>
                    </a:lnTo>
                    <a:lnTo>
                      <a:pt x="210" y="812"/>
                    </a:lnTo>
                    <a:lnTo>
                      <a:pt x="213" y="820"/>
                    </a:lnTo>
                    <a:lnTo>
                      <a:pt x="216" y="829"/>
                    </a:lnTo>
                    <a:lnTo>
                      <a:pt x="218" y="837"/>
                    </a:lnTo>
                    <a:lnTo>
                      <a:pt x="220" y="847"/>
                    </a:lnTo>
                    <a:lnTo>
                      <a:pt x="224" y="857"/>
                    </a:lnTo>
                    <a:lnTo>
                      <a:pt x="226" y="867"/>
                    </a:lnTo>
                    <a:lnTo>
                      <a:pt x="228" y="876"/>
                    </a:lnTo>
                    <a:lnTo>
                      <a:pt x="231" y="886"/>
                    </a:lnTo>
                    <a:lnTo>
                      <a:pt x="233" y="894"/>
                    </a:lnTo>
                    <a:lnTo>
                      <a:pt x="235" y="904"/>
                    </a:lnTo>
                    <a:lnTo>
                      <a:pt x="236" y="911"/>
                    </a:lnTo>
                    <a:lnTo>
                      <a:pt x="237" y="916"/>
                    </a:lnTo>
                    <a:lnTo>
                      <a:pt x="238" y="922"/>
                    </a:lnTo>
                    <a:lnTo>
                      <a:pt x="216" y="916"/>
                    </a:lnTo>
                    <a:lnTo>
                      <a:pt x="196" y="910"/>
                    </a:lnTo>
                    <a:lnTo>
                      <a:pt x="178" y="904"/>
                    </a:lnTo>
                    <a:lnTo>
                      <a:pt x="163" y="896"/>
                    </a:lnTo>
                    <a:lnTo>
                      <a:pt x="150" y="888"/>
                    </a:lnTo>
                    <a:lnTo>
                      <a:pt x="139" y="880"/>
                    </a:lnTo>
                    <a:lnTo>
                      <a:pt x="128" y="871"/>
                    </a:lnTo>
                    <a:lnTo>
                      <a:pt x="119" y="861"/>
                    </a:lnTo>
                    <a:lnTo>
                      <a:pt x="112" y="851"/>
                    </a:lnTo>
                    <a:lnTo>
                      <a:pt x="106" y="840"/>
                    </a:lnTo>
                    <a:lnTo>
                      <a:pt x="99" y="828"/>
                    </a:lnTo>
                    <a:lnTo>
                      <a:pt x="94" y="814"/>
                    </a:lnTo>
                    <a:lnTo>
                      <a:pt x="88" y="798"/>
                    </a:lnTo>
                    <a:lnTo>
                      <a:pt x="82" y="783"/>
                    </a:lnTo>
                    <a:lnTo>
                      <a:pt x="78" y="765"/>
                    </a:lnTo>
                    <a:lnTo>
                      <a:pt x="70" y="746"/>
                    </a:lnTo>
                    <a:lnTo>
                      <a:pt x="68" y="722"/>
                    </a:lnTo>
                    <a:lnTo>
                      <a:pt x="67" y="699"/>
                    </a:lnTo>
                    <a:lnTo>
                      <a:pt x="65" y="675"/>
                    </a:lnTo>
                    <a:lnTo>
                      <a:pt x="61" y="653"/>
                    </a:lnTo>
                    <a:lnTo>
                      <a:pt x="59" y="628"/>
                    </a:lnTo>
                    <a:lnTo>
                      <a:pt x="56" y="606"/>
                    </a:lnTo>
                    <a:lnTo>
                      <a:pt x="54" y="581"/>
                    </a:lnTo>
                    <a:lnTo>
                      <a:pt x="52" y="558"/>
                    </a:lnTo>
                    <a:lnTo>
                      <a:pt x="50" y="535"/>
                    </a:lnTo>
                    <a:lnTo>
                      <a:pt x="47" y="511"/>
                    </a:lnTo>
                    <a:lnTo>
                      <a:pt x="45" y="489"/>
                    </a:lnTo>
                    <a:lnTo>
                      <a:pt x="43" y="464"/>
                    </a:lnTo>
                    <a:lnTo>
                      <a:pt x="41" y="442"/>
                    </a:lnTo>
                    <a:lnTo>
                      <a:pt x="39" y="418"/>
                    </a:lnTo>
                    <a:lnTo>
                      <a:pt x="37" y="396"/>
                    </a:lnTo>
                    <a:lnTo>
                      <a:pt x="35" y="372"/>
                    </a:lnTo>
                    <a:lnTo>
                      <a:pt x="32" y="350"/>
                    </a:lnTo>
                    <a:lnTo>
                      <a:pt x="30" y="325"/>
                    </a:lnTo>
                    <a:lnTo>
                      <a:pt x="28" y="303"/>
                    </a:lnTo>
                    <a:lnTo>
                      <a:pt x="25" y="279"/>
                    </a:lnTo>
                    <a:lnTo>
                      <a:pt x="23" y="256"/>
                    </a:lnTo>
                    <a:lnTo>
                      <a:pt x="21" y="233"/>
                    </a:lnTo>
                    <a:lnTo>
                      <a:pt x="19" y="210"/>
                    </a:lnTo>
                    <a:lnTo>
                      <a:pt x="17" y="186"/>
                    </a:lnTo>
                    <a:lnTo>
                      <a:pt x="15" y="164"/>
                    </a:lnTo>
                    <a:lnTo>
                      <a:pt x="13" y="139"/>
                    </a:lnTo>
                    <a:lnTo>
                      <a:pt x="11" y="117"/>
                    </a:lnTo>
                    <a:lnTo>
                      <a:pt x="8" y="93"/>
                    </a:lnTo>
                    <a:lnTo>
                      <a:pt x="6" y="69"/>
                    </a:lnTo>
                    <a:lnTo>
                      <a:pt x="3" y="46"/>
                    </a:lnTo>
                    <a:lnTo>
                      <a:pt x="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3" name="Freeform 2931">
                <a:extLst>
                  <a:ext uri="{FF2B5EF4-FFF2-40B4-BE49-F238E27FC236}">
                    <a16:creationId xmlns:a16="http://schemas.microsoft.com/office/drawing/2014/main" id="{B8499B62-6C54-4567-A8D1-556D7C513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26" cy="33"/>
              </a:xfrm>
              <a:custGeom>
                <a:avLst/>
                <a:gdLst>
                  <a:gd name="T0" fmla="*/ 79 w 79"/>
                  <a:gd name="T1" fmla="*/ 101 h 101"/>
                  <a:gd name="T2" fmla="*/ 79 w 79"/>
                  <a:gd name="T3" fmla="*/ 99 h 101"/>
                  <a:gd name="T4" fmla="*/ 69 w 79"/>
                  <a:gd name="T5" fmla="*/ 80 h 101"/>
                  <a:gd name="T6" fmla="*/ 60 w 79"/>
                  <a:gd name="T7" fmla="*/ 64 h 101"/>
                  <a:gd name="T8" fmla="*/ 50 w 79"/>
                  <a:gd name="T9" fmla="*/ 48 h 101"/>
                  <a:gd name="T10" fmla="*/ 41 w 79"/>
                  <a:gd name="T11" fmla="*/ 34 h 101"/>
                  <a:gd name="T12" fmla="*/ 32 w 79"/>
                  <a:gd name="T13" fmla="*/ 23 h 101"/>
                  <a:gd name="T14" fmla="*/ 22 w 79"/>
                  <a:gd name="T15" fmla="*/ 13 h 101"/>
                  <a:gd name="T16" fmla="*/ 12 w 79"/>
                  <a:gd name="T17" fmla="*/ 6 h 101"/>
                  <a:gd name="T18" fmla="*/ 1 w 79"/>
                  <a:gd name="T19" fmla="*/ 0 h 101"/>
                  <a:gd name="T20" fmla="*/ 0 w 79"/>
                  <a:gd name="T21" fmla="*/ 2 h 101"/>
                  <a:gd name="T22" fmla="*/ 10 w 79"/>
                  <a:gd name="T23" fmla="*/ 7 h 101"/>
                  <a:gd name="T24" fmla="*/ 21 w 79"/>
                  <a:gd name="T25" fmla="*/ 15 h 101"/>
                  <a:gd name="T26" fmla="*/ 30 w 79"/>
                  <a:gd name="T27" fmla="*/ 25 h 101"/>
                  <a:gd name="T28" fmla="*/ 40 w 79"/>
                  <a:gd name="T29" fmla="*/ 36 h 101"/>
                  <a:gd name="T30" fmla="*/ 49 w 79"/>
                  <a:gd name="T31" fmla="*/ 49 h 101"/>
                  <a:gd name="T32" fmla="*/ 58 w 79"/>
                  <a:gd name="T33" fmla="*/ 64 h 101"/>
                  <a:gd name="T34" fmla="*/ 68 w 79"/>
                  <a:gd name="T35" fmla="*/ 82 h 101"/>
                  <a:gd name="T36" fmla="*/ 78 w 79"/>
                  <a:gd name="T37" fmla="*/ 101 h 101"/>
                  <a:gd name="T38" fmla="*/ 78 w 79"/>
                  <a:gd name="T39" fmla="*/ 101 h 101"/>
                  <a:gd name="T40" fmla="*/ 79 w 79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1">
                    <a:moveTo>
                      <a:pt x="79" y="101"/>
                    </a:moveTo>
                    <a:lnTo>
                      <a:pt x="79" y="99"/>
                    </a:lnTo>
                    <a:lnTo>
                      <a:pt x="69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4"/>
                    </a:lnTo>
                    <a:lnTo>
                      <a:pt x="32" y="23"/>
                    </a:lnTo>
                    <a:lnTo>
                      <a:pt x="22" y="13"/>
                    </a:lnTo>
                    <a:lnTo>
                      <a:pt x="12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21" y="15"/>
                    </a:lnTo>
                    <a:lnTo>
                      <a:pt x="30" y="25"/>
                    </a:lnTo>
                    <a:lnTo>
                      <a:pt x="40" y="36"/>
                    </a:lnTo>
                    <a:lnTo>
                      <a:pt x="49" y="49"/>
                    </a:lnTo>
                    <a:lnTo>
                      <a:pt x="58" y="64"/>
                    </a:lnTo>
                    <a:lnTo>
                      <a:pt x="68" y="82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4" name="Freeform 2932">
                <a:extLst>
                  <a:ext uri="{FF2B5EF4-FFF2-40B4-BE49-F238E27FC236}">
                    <a16:creationId xmlns:a16="http://schemas.microsoft.com/office/drawing/2014/main" id="{56501E30-C25B-4006-B412-437B43DD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152"/>
                <a:ext cx="21" cy="206"/>
              </a:xfrm>
              <a:custGeom>
                <a:avLst/>
                <a:gdLst>
                  <a:gd name="T0" fmla="*/ 63 w 63"/>
                  <a:gd name="T1" fmla="*/ 619 h 619"/>
                  <a:gd name="T2" fmla="*/ 56 w 63"/>
                  <a:gd name="T3" fmla="*/ 584 h 619"/>
                  <a:gd name="T4" fmla="*/ 50 w 63"/>
                  <a:gd name="T5" fmla="*/ 547 h 619"/>
                  <a:gd name="T6" fmla="*/ 45 w 63"/>
                  <a:gd name="T7" fmla="*/ 510 h 619"/>
                  <a:gd name="T8" fmla="*/ 41 w 63"/>
                  <a:gd name="T9" fmla="*/ 472 h 619"/>
                  <a:gd name="T10" fmla="*/ 37 w 63"/>
                  <a:gd name="T11" fmla="*/ 432 h 619"/>
                  <a:gd name="T12" fmla="*/ 33 w 63"/>
                  <a:gd name="T13" fmla="*/ 392 h 619"/>
                  <a:gd name="T14" fmla="*/ 30 w 63"/>
                  <a:gd name="T15" fmla="*/ 352 h 619"/>
                  <a:gd name="T16" fmla="*/ 27 w 63"/>
                  <a:gd name="T17" fmla="*/ 312 h 619"/>
                  <a:gd name="T18" fmla="*/ 22 w 63"/>
                  <a:gd name="T19" fmla="*/ 270 h 619"/>
                  <a:gd name="T20" fmla="*/ 20 w 63"/>
                  <a:gd name="T21" fmla="*/ 231 h 619"/>
                  <a:gd name="T22" fmla="*/ 18 w 63"/>
                  <a:gd name="T23" fmla="*/ 189 h 619"/>
                  <a:gd name="T24" fmla="*/ 15 w 63"/>
                  <a:gd name="T25" fmla="*/ 150 h 619"/>
                  <a:gd name="T26" fmla="*/ 11 w 63"/>
                  <a:gd name="T27" fmla="*/ 111 h 619"/>
                  <a:gd name="T28" fmla="*/ 8 w 63"/>
                  <a:gd name="T29" fmla="*/ 73 h 619"/>
                  <a:gd name="T30" fmla="*/ 4 w 63"/>
                  <a:gd name="T31" fmla="*/ 36 h 619"/>
                  <a:gd name="T32" fmla="*/ 1 w 63"/>
                  <a:gd name="T33" fmla="*/ 0 h 619"/>
                  <a:gd name="T34" fmla="*/ 1 w 63"/>
                  <a:gd name="T35" fmla="*/ 18 h 619"/>
                  <a:gd name="T36" fmla="*/ 4 w 63"/>
                  <a:gd name="T37" fmla="*/ 55 h 619"/>
                  <a:gd name="T38" fmla="*/ 8 w 63"/>
                  <a:gd name="T39" fmla="*/ 92 h 619"/>
                  <a:gd name="T40" fmla="*/ 11 w 63"/>
                  <a:gd name="T41" fmla="*/ 130 h 619"/>
                  <a:gd name="T42" fmla="*/ 15 w 63"/>
                  <a:gd name="T43" fmla="*/ 170 h 619"/>
                  <a:gd name="T44" fmla="*/ 17 w 63"/>
                  <a:gd name="T45" fmla="*/ 211 h 619"/>
                  <a:gd name="T46" fmla="*/ 20 w 63"/>
                  <a:gd name="T47" fmla="*/ 250 h 619"/>
                  <a:gd name="T48" fmla="*/ 22 w 63"/>
                  <a:gd name="T49" fmla="*/ 291 h 619"/>
                  <a:gd name="T50" fmla="*/ 27 w 63"/>
                  <a:gd name="T51" fmla="*/ 332 h 619"/>
                  <a:gd name="T52" fmla="*/ 30 w 63"/>
                  <a:gd name="T53" fmla="*/ 372 h 619"/>
                  <a:gd name="T54" fmla="*/ 33 w 63"/>
                  <a:gd name="T55" fmla="*/ 412 h 619"/>
                  <a:gd name="T56" fmla="*/ 37 w 63"/>
                  <a:gd name="T57" fmla="*/ 452 h 619"/>
                  <a:gd name="T58" fmla="*/ 41 w 63"/>
                  <a:gd name="T59" fmla="*/ 490 h 619"/>
                  <a:gd name="T60" fmla="*/ 47 w 63"/>
                  <a:gd name="T61" fmla="*/ 529 h 619"/>
                  <a:gd name="T62" fmla="*/ 53 w 63"/>
                  <a:gd name="T63" fmla="*/ 566 h 619"/>
                  <a:gd name="T64" fmla="*/ 58 w 63"/>
                  <a:gd name="T65" fmla="*/ 601 h 619"/>
                  <a:gd name="T66" fmla="*/ 62 w 63"/>
                  <a:gd name="T67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619">
                    <a:moveTo>
                      <a:pt x="63" y="618"/>
                    </a:moveTo>
                    <a:lnTo>
                      <a:pt x="63" y="619"/>
                    </a:lnTo>
                    <a:lnTo>
                      <a:pt x="59" y="601"/>
                    </a:lnTo>
                    <a:lnTo>
                      <a:pt x="56" y="584"/>
                    </a:lnTo>
                    <a:lnTo>
                      <a:pt x="53" y="566"/>
                    </a:lnTo>
                    <a:lnTo>
                      <a:pt x="50" y="547"/>
                    </a:lnTo>
                    <a:lnTo>
                      <a:pt x="48" y="529"/>
                    </a:lnTo>
                    <a:lnTo>
                      <a:pt x="45" y="510"/>
                    </a:lnTo>
                    <a:lnTo>
                      <a:pt x="43" y="490"/>
                    </a:lnTo>
                    <a:lnTo>
                      <a:pt x="41" y="472"/>
                    </a:lnTo>
                    <a:lnTo>
                      <a:pt x="38" y="452"/>
                    </a:lnTo>
                    <a:lnTo>
                      <a:pt x="37" y="432"/>
                    </a:lnTo>
                    <a:lnTo>
                      <a:pt x="35" y="412"/>
                    </a:lnTo>
                    <a:lnTo>
                      <a:pt x="33" y="392"/>
                    </a:lnTo>
                    <a:lnTo>
                      <a:pt x="31" y="372"/>
                    </a:lnTo>
                    <a:lnTo>
                      <a:pt x="30" y="352"/>
                    </a:lnTo>
                    <a:lnTo>
                      <a:pt x="28" y="332"/>
                    </a:lnTo>
                    <a:lnTo>
                      <a:pt x="27" y="312"/>
                    </a:lnTo>
                    <a:lnTo>
                      <a:pt x="25" y="291"/>
                    </a:lnTo>
                    <a:lnTo>
                      <a:pt x="22" y="270"/>
                    </a:lnTo>
                    <a:lnTo>
                      <a:pt x="21" y="250"/>
                    </a:lnTo>
                    <a:lnTo>
                      <a:pt x="20" y="231"/>
                    </a:lnTo>
                    <a:lnTo>
                      <a:pt x="19" y="211"/>
                    </a:lnTo>
                    <a:lnTo>
                      <a:pt x="18" y="189"/>
                    </a:lnTo>
                    <a:lnTo>
                      <a:pt x="16" y="170"/>
                    </a:lnTo>
                    <a:lnTo>
                      <a:pt x="15" y="150"/>
                    </a:lnTo>
                    <a:lnTo>
                      <a:pt x="13" y="130"/>
                    </a:lnTo>
                    <a:lnTo>
                      <a:pt x="11" y="111"/>
                    </a:lnTo>
                    <a:lnTo>
                      <a:pt x="10" y="92"/>
                    </a:lnTo>
                    <a:lnTo>
                      <a:pt x="8" y="73"/>
                    </a:lnTo>
                    <a:lnTo>
                      <a:pt x="7" y="55"/>
                    </a:lnTo>
                    <a:lnTo>
                      <a:pt x="4" y="36"/>
                    </a:lnTo>
                    <a:lnTo>
                      <a:pt x="2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8"/>
                    </a:lnTo>
                    <a:lnTo>
                      <a:pt x="3" y="36"/>
                    </a:lnTo>
                    <a:lnTo>
                      <a:pt x="4" y="55"/>
                    </a:lnTo>
                    <a:lnTo>
                      <a:pt x="7" y="73"/>
                    </a:lnTo>
                    <a:lnTo>
                      <a:pt x="8" y="92"/>
                    </a:lnTo>
                    <a:lnTo>
                      <a:pt x="10" y="111"/>
                    </a:lnTo>
                    <a:lnTo>
                      <a:pt x="11" y="130"/>
                    </a:lnTo>
                    <a:lnTo>
                      <a:pt x="13" y="150"/>
                    </a:lnTo>
                    <a:lnTo>
                      <a:pt x="15" y="170"/>
                    </a:lnTo>
                    <a:lnTo>
                      <a:pt x="16" y="189"/>
                    </a:lnTo>
                    <a:lnTo>
                      <a:pt x="17" y="211"/>
                    </a:lnTo>
                    <a:lnTo>
                      <a:pt x="19" y="231"/>
                    </a:lnTo>
                    <a:lnTo>
                      <a:pt x="20" y="250"/>
                    </a:lnTo>
                    <a:lnTo>
                      <a:pt x="21" y="270"/>
                    </a:lnTo>
                    <a:lnTo>
                      <a:pt x="22" y="291"/>
                    </a:lnTo>
                    <a:lnTo>
                      <a:pt x="25" y="312"/>
                    </a:lnTo>
                    <a:lnTo>
                      <a:pt x="27" y="332"/>
                    </a:lnTo>
                    <a:lnTo>
                      <a:pt x="28" y="352"/>
                    </a:lnTo>
                    <a:lnTo>
                      <a:pt x="30" y="372"/>
                    </a:lnTo>
                    <a:lnTo>
                      <a:pt x="31" y="392"/>
                    </a:lnTo>
                    <a:lnTo>
                      <a:pt x="33" y="412"/>
                    </a:lnTo>
                    <a:lnTo>
                      <a:pt x="36" y="432"/>
                    </a:lnTo>
                    <a:lnTo>
                      <a:pt x="37" y="452"/>
                    </a:lnTo>
                    <a:lnTo>
                      <a:pt x="39" y="472"/>
                    </a:lnTo>
                    <a:lnTo>
                      <a:pt x="41" y="490"/>
                    </a:lnTo>
                    <a:lnTo>
                      <a:pt x="44" y="510"/>
                    </a:lnTo>
                    <a:lnTo>
                      <a:pt x="47" y="529"/>
                    </a:lnTo>
                    <a:lnTo>
                      <a:pt x="49" y="547"/>
                    </a:lnTo>
                    <a:lnTo>
                      <a:pt x="53" y="566"/>
                    </a:lnTo>
                    <a:lnTo>
                      <a:pt x="55" y="584"/>
                    </a:lnTo>
                    <a:lnTo>
                      <a:pt x="58" y="601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3" y="6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5" name="Freeform 2933">
                <a:extLst>
                  <a:ext uri="{FF2B5EF4-FFF2-40B4-BE49-F238E27FC236}">
                    <a16:creationId xmlns:a16="http://schemas.microsoft.com/office/drawing/2014/main" id="{3600E60D-38DE-4CE2-8E35-F8137C3C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358"/>
                <a:ext cx="21" cy="26"/>
              </a:xfrm>
              <a:custGeom>
                <a:avLst/>
                <a:gdLst>
                  <a:gd name="T0" fmla="*/ 62 w 62"/>
                  <a:gd name="T1" fmla="*/ 76 h 78"/>
                  <a:gd name="T2" fmla="*/ 61 w 62"/>
                  <a:gd name="T3" fmla="*/ 76 h 78"/>
                  <a:gd name="T4" fmla="*/ 55 w 62"/>
                  <a:gd name="T5" fmla="*/ 74 h 78"/>
                  <a:gd name="T6" fmla="*/ 46 w 62"/>
                  <a:gd name="T7" fmla="*/ 68 h 78"/>
                  <a:gd name="T8" fmla="*/ 38 w 62"/>
                  <a:gd name="T9" fmla="*/ 60 h 78"/>
                  <a:gd name="T10" fmla="*/ 31 w 62"/>
                  <a:gd name="T11" fmla="*/ 51 h 78"/>
                  <a:gd name="T12" fmla="*/ 23 w 62"/>
                  <a:gd name="T13" fmla="*/ 40 h 78"/>
                  <a:gd name="T14" fmla="*/ 15 w 62"/>
                  <a:gd name="T15" fmla="*/ 28 h 78"/>
                  <a:gd name="T16" fmla="*/ 9 w 62"/>
                  <a:gd name="T17" fmla="*/ 13 h 78"/>
                  <a:gd name="T18" fmla="*/ 2 w 62"/>
                  <a:gd name="T19" fmla="*/ 0 h 78"/>
                  <a:gd name="T20" fmla="*/ 0 w 62"/>
                  <a:gd name="T21" fmla="*/ 1 h 78"/>
                  <a:gd name="T22" fmla="*/ 8 w 62"/>
                  <a:gd name="T23" fmla="*/ 15 h 78"/>
                  <a:gd name="T24" fmla="*/ 14 w 62"/>
                  <a:gd name="T25" fmla="*/ 29 h 78"/>
                  <a:gd name="T26" fmla="*/ 22 w 62"/>
                  <a:gd name="T27" fmla="*/ 41 h 78"/>
                  <a:gd name="T28" fmla="*/ 30 w 62"/>
                  <a:gd name="T29" fmla="*/ 51 h 78"/>
                  <a:gd name="T30" fmla="*/ 37 w 62"/>
                  <a:gd name="T31" fmla="*/ 61 h 78"/>
                  <a:gd name="T32" fmla="*/ 45 w 62"/>
                  <a:gd name="T33" fmla="*/ 69 h 78"/>
                  <a:gd name="T34" fmla="*/ 52 w 62"/>
                  <a:gd name="T35" fmla="*/ 75 h 78"/>
                  <a:gd name="T36" fmla="*/ 61 w 62"/>
                  <a:gd name="T37" fmla="*/ 78 h 78"/>
                  <a:gd name="T38" fmla="*/ 61 w 62"/>
                  <a:gd name="T39" fmla="*/ 78 h 78"/>
                  <a:gd name="T40" fmla="*/ 62 w 62"/>
                  <a:gd name="T41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8">
                    <a:moveTo>
                      <a:pt x="62" y="76"/>
                    </a:moveTo>
                    <a:lnTo>
                      <a:pt x="61" y="76"/>
                    </a:lnTo>
                    <a:lnTo>
                      <a:pt x="55" y="74"/>
                    </a:lnTo>
                    <a:lnTo>
                      <a:pt x="46" y="68"/>
                    </a:lnTo>
                    <a:lnTo>
                      <a:pt x="38" y="60"/>
                    </a:lnTo>
                    <a:lnTo>
                      <a:pt x="31" y="51"/>
                    </a:lnTo>
                    <a:lnTo>
                      <a:pt x="23" y="40"/>
                    </a:lnTo>
                    <a:lnTo>
                      <a:pt x="15" y="28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4" y="29"/>
                    </a:lnTo>
                    <a:lnTo>
                      <a:pt x="22" y="41"/>
                    </a:lnTo>
                    <a:lnTo>
                      <a:pt x="30" y="51"/>
                    </a:lnTo>
                    <a:lnTo>
                      <a:pt x="37" y="61"/>
                    </a:lnTo>
                    <a:lnTo>
                      <a:pt x="45" y="69"/>
                    </a:lnTo>
                    <a:lnTo>
                      <a:pt x="52" y="7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2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6" name="Freeform 2934">
                <a:extLst>
                  <a:ext uri="{FF2B5EF4-FFF2-40B4-BE49-F238E27FC236}">
                    <a16:creationId xmlns:a16="http://schemas.microsoft.com/office/drawing/2014/main" id="{14E38CBE-F8B9-4D49-8BD1-3C07378F0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3" cy="43"/>
              </a:xfrm>
              <a:custGeom>
                <a:avLst/>
                <a:gdLst>
                  <a:gd name="T0" fmla="*/ 37 w 37"/>
                  <a:gd name="T1" fmla="*/ 127 h 127"/>
                  <a:gd name="T2" fmla="*/ 37 w 37"/>
                  <a:gd name="T3" fmla="*/ 127 h 127"/>
                  <a:gd name="T4" fmla="*/ 37 w 37"/>
                  <a:gd name="T5" fmla="*/ 121 h 127"/>
                  <a:gd name="T6" fmla="*/ 36 w 37"/>
                  <a:gd name="T7" fmla="*/ 116 h 127"/>
                  <a:gd name="T8" fmla="*/ 34 w 37"/>
                  <a:gd name="T9" fmla="*/ 108 h 127"/>
                  <a:gd name="T10" fmla="*/ 32 w 37"/>
                  <a:gd name="T11" fmla="*/ 99 h 127"/>
                  <a:gd name="T12" fmla="*/ 31 w 37"/>
                  <a:gd name="T13" fmla="*/ 90 h 127"/>
                  <a:gd name="T14" fmla="*/ 28 w 37"/>
                  <a:gd name="T15" fmla="*/ 81 h 127"/>
                  <a:gd name="T16" fmla="*/ 26 w 37"/>
                  <a:gd name="T17" fmla="*/ 71 h 127"/>
                  <a:gd name="T18" fmla="*/ 23 w 37"/>
                  <a:gd name="T19" fmla="*/ 62 h 127"/>
                  <a:gd name="T20" fmla="*/ 19 w 37"/>
                  <a:gd name="T21" fmla="*/ 52 h 127"/>
                  <a:gd name="T22" fmla="*/ 17 w 37"/>
                  <a:gd name="T23" fmla="*/ 42 h 127"/>
                  <a:gd name="T24" fmla="*/ 15 w 37"/>
                  <a:gd name="T25" fmla="*/ 34 h 127"/>
                  <a:gd name="T26" fmla="*/ 11 w 37"/>
                  <a:gd name="T27" fmla="*/ 25 h 127"/>
                  <a:gd name="T28" fmla="*/ 9 w 37"/>
                  <a:gd name="T29" fmla="*/ 17 h 127"/>
                  <a:gd name="T30" fmla="*/ 6 w 37"/>
                  <a:gd name="T31" fmla="*/ 10 h 127"/>
                  <a:gd name="T32" fmla="*/ 4 w 37"/>
                  <a:gd name="T33" fmla="*/ 3 h 127"/>
                  <a:gd name="T34" fmla="*/ 1 w 37"/>
                  <a:gd name="T35" fmla="*/ 0 h 127"/>
                  <a:gd name="T36" fmla="*/ 0 w 37"/>
                  <a:gd name="T37" fmla="*/ 1 h 127"/>
                  <a:gd name="T38" fmla="*/ 2 w 37"/>
                  <a:gd name="T39" fmla="*/ 5 h 127"/>
                  <a:gd name="T40" fmla="*/ 5 w 37"/>
                  <a:gd name="T41" fmla="*/ 11 h 127"/>
                  <a:gd name="T42" fmla="*/ 8 w 37"/>
                  <a:gd name="T43" fmla="*/ 17 h 127"/>
                  <a:gd name="T44" fmla="*/ 10 w 37"/>
                  <a:gd name="T45" fmla="*/ 25 h 127"/>
                  <a:gd name="T46" fmla="*/ 14 w 37"/>
                  <a:gd name="T47" fmla="*/ 34 h 127"/>
                  <a:gd name="T48" fmla="*/ 16 w 37"/>
                  <a:gd name="T49" fmla="*/ 42 h 127"/>
                  <a:gd name="T50" fmla="*/ 18 w 37"/>
                  <a:gd name="T51" fmla="*/ 52 h 127"/>
                  <a:gd name="T52" fmla="*/ 22 w 37"/>
                  <a:gd name="T53" fmla="*/ 62 h 127"/>
                  <a:gd name="T54" fmla="*/ 24 w 37"/>
                  <a:gd name="T55" fmla="*/ 71 h 127"/>
                  <a:gd name="T56" fmla="*/ 26 w 37"/>
                  <a:gd name="T57" fmla="*/ 81 h 127"/>
                  <a:gd name="T58" fmla="*/ 28 w 37"/>
                  <a:gd name="T59" fmla="*/ 90 h 127"/>
                  <a:gd name="T60" fmla="*/ 31 w 37"/>
                  <a:gd name="T61" fmla="*/ 99 h 127"/>
                  <a:gd name="T62" fmla="*/ 33 w 37"/>
                  <a:gd name="T63" fmla="*/ 108 h 127"/>
                  <a:gd name="T64" fmla="*/ 34 w 37"/>
                  <a:gd name="T65" fmla="*/ 116 h 127"/>
                  <a:gd name="T66" fmla="*/ 36 w 37"/>
                  <a:gd name="T67" fmla="*/ 121 h 127"/>
                  <a:gd name="T68" fmla="*/ 36 w 37"/>
                  <a:gd name="T69" fmla="*/ 127 h 127"/>
                  <a:gd name="T70" fmla="*/ 37 w 37"/>
                  <a:gd name="T71" fmla="*/ 126 h 127"/>
                  <a:gd name="T72" fmla="*/ 37 w 37"/>
                  <a:gd name="T7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7">
                    <a:moveTo>
                      <a:pt x="37" y="127"/>
                    </a:moveTo>
                    <a:lnTo>
                      <a:pt x="37" y="127"/>
                    </a:lnTo>
                    <a:lnTo>
                      <a:pt x="37" y="121"/>
                    </a:lnTo>
                    <a:lnTo>
                      <a:pt x="36" y="116"/>
                    </a:lnTo>
                    <a:lnTo>
                      <a:pt x="34" y="108"/>
                    </a:lnTo>
                    <a:lnTo>
                      <a:pt x="32" y="99"/>
                    </a:lnTo>
                    <a:lnTo>
                      <a:pt x="31" y="90"/>
                    </a:lnTo>
                    <a:lnTo>
                      <a:pt x="28" y="81"/>
                    </a:lnTo>
                    <a:lnTo>
                      <a:pt x="26" y="71"/>
                    </a:lnTo>
                    <a:lnTo>
                      <a:pt x="23" y="62"/>
                    </a:lnTo>
                    <a:lnTo>
                      <a:pt x="19" y="52"/>
                    </a:lnTo>
                    <a:lnTo>
                      <a:pt x="17" y="42"/>
                    </a:lnTo>
                    <a:lnTo>
                      <a:pt x="15" y="34"/>
                    </a:lnTo>
                    <a:lnTo>
                      <a:pt x="11" y="25"/>
                    </a:lnTo>
                    <a:lnTo>
                      <a:pt x="9" y="17"/>
                    </a:lnTo>
                    <a:lnTo>
                      <a:pt x="6" y="10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7"/>
                    </a:lnTo>
                    <a:lnTo>
                      <a:pt x="10" y="25"/>
                    </a:lnTo>
                    <a:lnTo>
                      <a:pt x="14" y="34"/>
                    </a:lnTo>
                    <a:lnTo>
                      <a:pt x="16" y="42"/>
                    </a:lnTo>
                    <a:lnTo>
                      <a:pt x="18" y="52"/>
                    </a:lnTo>
                    <a:lnTo>
                      <a:pt x="22" y="62"/>
                    </a:lnTo>
                    <a:lnTo>
                      <a:pt x="24" y="71"/>
                    </a:lnTo>
                    <a:lnTo>
                      <a:pt x="26" y="81"/>
                    </a:lnTo>
                    <a:lnTo>
                      <a:pt x="28" y="90"/>
                    </a:lnTo>
                    <a:lnTo>
                      <a:pt x="31" y="99"/>
                    </a:lnTo>
                    <a:lnTo>
                      <a:pt x="33" y="108"/>
                    </a:lnTo>
                    <a:lnTo>
                      <a:pt x="34" y="116"/>
                    </a:lnTo>
                    <a:lnTo>
                      <a:pt x="36" y="121"/>
                    </a:lnTo>
                    <a:lnTo>
                      <a:pt x="36" y="127"/>
                    </a:lnTo>
                    <a:lnTo>
                      <a:pt x="37" y="126"/>
                    </a:lnTo>
                    <a:lnTo>
                      <a:pt x="3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7" name="Freeform 2935">
                <a:extLst>
                  <a:ext uri="{FF2B5EF4-FFF2-40B4-BE49-F238E27FC236}">
                    <a16:creationId xmlns:a16="http://schemas.microsoft.com/office/drawing/2014/main" id="{482031F1-133F-407A-AAFE-CF4CA3A5C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67"/>
                <a:ext cx="56" cy="59"/>
              </a:xfrm>
              <a:custGeom>
                <a:avLst/>
                <a:gdLst>
                  <a:gd name="T0" fmla="*/ 0 w 168"/>
                  <a:gd name="T1" fmla="*/ 0 h 177"/>
                  <a:gd name="T2" fmla="*/ 7 w 168"/>
                  <a:gd name="T3" fmla="*/ 19 h 177"/>
                  <a:gd name="T4" fmla="*/ 12 w 168"/>
                  <a:gd name="T5" fmla="*/ 37 h 177"/>
                  <a:gd name="T6" fmla="*/ 18 w 168"/>
                  <a:gd name="T7" fmla="*/ 52 h 177"/>
                  <a:gd name="T8" fmla="*/ 24 w 168"/>
                  <a:gd name="T9" fmla="*/ 69 h 177"/>
                  <a:gd name="T10" fmla="*/ 29 w 168"/>
                  <a:gd name="T11" fmla="*/ 82 h 177"/>
                  <a:gd name="T12" fmla="*/ 36 w 168"/>
                  <a:gd name="T13" fmla="*/ 95 h 177"/>
                  <a:gd name="T14" fmla="*/ 42 w 168"/>
                  <a:gd name="T15" fmla="*/ 106 h 177"/>
                  <a:gd name="T16" fmla="*/ 49 w 168"/>
                  <a:gd name="T17" fmla="*/ 116 h 177"/>
                  <a:gd name="T18" fmla="*/ 58 w 168"/>
                  <a:gd name="T19" fmla="*/ 126 h 177"/>
                  <a:gd name="T20" fmla="*/ 69 w 168"/>
                  <a:gd name="T21" fmla="*/ 135 h 177"/>
                  <a:gd name="T22" fmla="*/ 80 w 168"/>
                  <a:gd name="T23" fmla="*/ 143 h 177"/>
                  <a:gd name="T24" fmla="*/ 93 w 168"/>
                  <a:gd name="T25" fmla="*/ 151 h 177"/>
                  <a:gd name="T26" fmla="*/ 108 w 168"/>
                  <a:gd name="T27" fmla="*/ 158 h 177"/>
                  <a:gd name="T28" fmla="*/ 125 w 168"/>
                  <a:gd name="T29" fmla="*/ 165 h 177"/>
                  <a:gd name="T30" fmla="*/ 147 w 168"/>
                  <a:gd name="T31" fmla="*/ 171 h 177"/>
                  <a:gd name="T32" fmla="*/ 168 w 168"/>
                  <a:gd name="T33" fmla="*/ 177 h 177"/>
                  <a:gd name="T34" fmla="*/ 168 w 168"/>
                  <a:gd name="T35" fmla="*/ 176 h 177"/>
                  <a:gd name="T36" fmla="*/ 147 w 168"/>
                  <a:gd name="T37" fmla="*/ 169 h 177"/>
                  <a:gd name="T38" fmla="*/ 127 w 168"/>
                  <a:gd name="T39" fmla="*/ 163 h 177"/>
                  <a:gd name="T40" fmla="*/ 109 w 168"/>
                  <a:gd name="T41" fmla="*/ 157 h 177"/>
                  <a:gd name="T42" fmla="*/ 94 w 168"/>
                  <a:gd name="T43" fmla="*/ 149 h 177"/>
                  <a:gd name="T44" fmla="*/ 81 w 168"/>
                  <a:gd name="T45" fmla="*/ 142 h 177"/>
                  <a:gd name="T46" fmla="*/ 70 w 168"/>
                  <a:gd name="T47" fmla="*/ 134 h 177"/>
                  <a:gd name="T48" fmla="*/ 60 w 168"/>
                  <a:gd name="T49" fmla="*/ 125 h 177"/>
                  <a:gd name="T50" fmla="*/ 51 w 168"/>
                  <a:gd name="T51" fmla="*/ 115 h 177"/>
                  <a:gd name="T52" fmla="*/ 43 w 168"/>
                  <a:gd name="T53" fmla="*/ 105 h 177"/>
                  <a:gd name="T54" fmla="*/ 37 w 168"/>
                  <a:gd name="T55" fmla="*/ 94 h 177"/>
                  <a:gd name="T56" fmla="*/ 30 w 168"/>
                  <a:gd name="T57" fmla="*/ 82 h 177"/>
                  <a:gd name="T58" fmla="*/ 25 w 168"/>
                  <a:gd name="T59" fmla="*/ 67 h 177"/>
                  <a:gd name="T60" fmla="*/ 19 w 168"/>
                  <a:gd name="T61" fmla="*/ 52 h 177"/>
                  <a:gd name="T62" fmla="*/ 14 w 168"/>
                  <a:gd name="T63" fmla="*/ 37 h 177"/>
                  <a:gd name="T64" fmla="*/ 8 w 168"/>
                  <a:gd name="T65" fmla="*/ 19 h 177"/>
                  <a:gd name="T66" fmla="*/ 1 w 168"/>
                  <a:gd name="T67" fmla="*/ 0 h 177"/>
                  <a:gd name="T68" fmla="*/ 0 w 168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8" h="177">
                    <a:moveTo>
                      <a:pt x="0" y="0"/>
                    </a:moveTo>
                    <a:lnTo>
                      <a:pt x="7" y="19"/>
                    </a:lnTo>
                    <a:lnTo>
                      <a:pt x="12" y="37"/>
                    </a:lnTo>
                    <a:lnTo>
                      <a:pt x="18" y="52"/>
                    </a:lnTo>
                    <a:lnTo>
                      <a:pt x="24" y="69"/>
                    </a:lnTo>
                    <a:lnTo>
                      <a:pt x="29" y="82"/>
                    </a:lnTo>
                    <a:lnTo>
                      <a:pt x="36" y="95"/>
                    </a:lnTo>
                    <a:lnTo>
                      <a:pt x="42" y="106"/>
                    </a:lnTo>
                    <a:lnTo>
                      <a:pt x="49" y="116"/>
                    </a:lnTo>
                    <a:lnTo>
                      <a:pt x="58" y="126"/>
                    </a:lnTo>
                    <a:lnTo>
                      <a:pt x="69" y="135"/>
                    </a:lnTo>
                    <a:lnTo>
                      <a:pt x="80" y="143"/>
                    </a:lnTo>
                    <a:lnTo>
                      <a:pt x="93" y="151"/>
                    </a:lnTo>
                    <a:lnTo>
                      <a:pt x="108" y="158"/>
                    </a:lnTo>
                    <a:lnTo>
                      <a:pt x="125" y="165"/>
                    </a:lnTo>
                    <a:lnTo>
                      <a:pt x="147" y="171"/>
                    </a:lnTo>
                    <a:lnTo>
                      <a:pt x="168" y="177"/>
                    </a:lnTo>
                    <a:lnTo>
                      <a:pt x="168" y="176"/>
                    </a:lnTo>
                    <a:lnTo>
                      <a:pt x="147" y="169"/>
                    </a:lnTo>
                    <a:lnTo>
                      <a:pt x="127" y="163"/>
                    </a:lnTo>
                    <a:lnTo>
                      <a:pt x="109" y="157"/>
                    </a:lnTo>
                    <a:lnTo>
                      <a:pt x="94" y="149"/>
                    </a:lnTo>
                    <a:lnTo>
                      <a:pt x="81" y="142"/>
                    </a:lnTo>
                    <a:lnTo>
                      <a:pt x="70" y="134"/>
                    </a:lnTo>
                    <a:lnTo>
                      <a:pt x="60" y="125"/>
                    </a:lnTo>
                    <a:lnTo>
                      <a:pt x="51" y="115"/>
                    </a:lnTo>
                    <a:lnTo>
                      <a:pt x="43" y="105"/>
                    </a:lnTo>
                    <a:lnTo>
                      <a:pt x="37" y="94"/>
                    </a:lnTo>
                    <a:lnTo>
                      <a:pt x="30" y="82"/>
                    </a:lnTo>
                    <a:lnTo>
                      <a:pt x="25" y="67"/>
                    </a:lnTo>
                    <a:lnTo>
                      <a:pt x="19" y="52"/>
                    </a:lnTo>
                    <a:lnTo>
                      <a:pt x="14" y="37"/>
                    </a:lnTo>
                    <a:lnTo>
                      <a:pt x="8" y="1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8" name="Freeform 2936">
                <a:extLst>
                  <a:ext uri="{FF2B5EF4-FFF2-40B4-BE49-F238E27FC236}">
                    <a16:creationId xmlns:a16="http://schemas.microsoft.com/office/drawing/2014/main" id="{DFE69142-EC28-4922-B182-4BA4EEAA4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118"/>
                <a:ext cx="24" cy="249"/>
              </a:xfrm>
              <a:custGeom>
                <a:avLst/>
                <a:gdLst>
                  <a:gd name="T0" fmla="*/ 0 w 73"/>
                  <a:gd name="T1" fmla="*/ 1 h 747"/>
                  <a:gd name="T2" fmla="*/ 4 w 73"/>
                  <a:gd name="T3" fmla="*/ 47 h 747"/>
                  <a:gd name="T4" fmla="*/ 9 w 73"/>
                  <a:gd name="T5" fmla="*/ 94 h 747"/>
                  <a:gd name="T6" fmla="*/ 14 w 73"/>
                  <a:gd name="T7" fmla="*/ 141 h 747"/>
                  <a:gd name="T8" fmla="*/ 18 w 73"/>
                  <a:gd name="T9" fmla="*/ 188 h 747"/>
                  <a:gd name="T10" fmla="*/ 22 w 73"/>
                  <a:gd name="T11" fmla="*/ 234 h 747"/>
                  <a:gd name="T12" fmla="*/ 26 w 73"/>
                  <a:gd name="T13" fmla="*/ 280 h 747"/>
                  <a:gd name="T14" fmla="*/ 31 w 73"/>
                  <a:gd name="T15" fmla="*/ 327 h 747"/>
                  <a:gd name="T16" fmla="*/ 36 w 73"/>
                  <a:gd name="T17" fmla="*/ 373 h 747"/>
                  <a:gd name="T18" fmla="*/ 40 w 73"/>
                  <a:gd name="T19" fmla="*/ 419 h 747"/>
                  <a:gd name="T20" fmla="*/ 44 w 73"/>
                  <a:gd name="T21" fmla="*/ 466 h 747"/>
                  <a:gd name="T22" fmla="*/ 47 w 73"/>
                  <a:gd name="T23" fmla="*/ 513 h 747"/>
                  <a:gd name="T24" fmla="*/ 52 w 73"/>
                  <a:gd name="T25" fmla="*/ 560 h 747"/>
                  <a:gd name="T26" fmla="*/ 57 w 73"/>
                  <a:gd name="T27" fmla="*/ 606 h 747"/>
                  <a:gd name="T28" fmla="*/ 61 w 73"/>
                  <a:gd name="T29" fmla="*/ 654 h 747"/>
                  <a:gd name="T30" fmla="*/ 66 w 73"/>
                  <a:gd name="T31" fmla="*/ 700 h 747"/>
                  <a:gd name="T32" fmla="*/ 71 w 73"/>
                  <a:gd name="T33" fmla="*/ 747 h 747"/>
                  <a:gd name="T34" fmla="*/ 70 w 73"/>
                  <a:gd name="T35" fmla="*/ 724 h 747"/>
                  <a:gd name="T36" fmla="*/ 66 w 73"/>
                  <a:gd name="T37" fmla="*/ 676 h 747"/>
                  <a:gd name="T38" fmla="*/ 61 w 73"/>
                  <a:gd name="T39" fmla="*/ 630 h 747"/>
                  <a:gd name="T40" fmla="*/ 56 w 73"/>
                  <a:gd name="T41" fmla="*/ 583 h 747"/>
                  <a:gd name="T42" fmla="*/ 52 w 73"/>
                  <a:gd name="T43" fmla="*/ 536 h 747"/>
                  <a:gd name="T44" fmla="*/ 46 w 73"/>
                  <a:gd name="T45" fmla="*/ 490 h 747"/>
                  <a:gd name="T46" fmla="*/ 44 w 73"/>
                  <a:gd name="T47" fmla="*/ 444 h 747"/>
                  <a:gd name="T48" fmla="*/ 38 w 73"/>
                  <a:gd name="T49" fmla="*/ 397 h 747"/>
                  <a:gd name="T50" fmla="*/ 35 w 73"/>
                  <a:gd name="T51" fmla="*/ 351 h 747"/>
                  <a:gd name="T52" fmla="*/ 29 w 73"/>
                  <a:gd name="T53" fmla="*/ 304 h 747"/>
                  <a:gd name="T54" fmla="*/ 26 w 73"/>
                  <a:gd name="T55" fmla="*/ 258 h 747"/>
                  <a:gd name="T56" fmla="*/ 22 w 73"/>
                  <a:gd name="T57" fmla="*/ 210 h 747"/>
                  <a:gd name="T58" fmla="*/ 17 w 73"/>
                  <a:gd name="T59" fmla="*/ 165 h 747"/>
                  <a:gd name="T60" fmla="*/ 14 w 73"/>
                  <a:gd name="T61" fmla="*/ 117 h 747"/>
                  <a:gd name="T62" fmla="*/ 8 w 73"/>
                  <a:gd name="T63" fmla="*/ 71 h 747"/>
                  <a:gd name="T64" fmla="*/ 4 w 73"/>
                  <a:gd name="T65" fmla="*/ 24 h 747"/>
                  <a:gd name="T66" fmla="*/ 0 w 73"/>
                  <a:gd name="T67" fmla="*/ 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47">
                    <a:moveTo>
                      <a:pt x="1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4" y="47"/>
                    </a:lnTo>
                    <a:lnTo>
                      <a:pt x="7" y="71"/>
                    </a:lnTo>
                    <a:lnTo>
                      <a:pt x="9" y="94"/>
                    </a:lnTo>
                    <a:lnTo>
                      <a:pt x="11" y="117"/>
                    </a:lnTo>
                    <a:lnTo>
                      <a:pt x="14" y="141"/>
                    </a:lnTo>
                    <a:lnTo>
                      <a:pt x="15" y="165"/>
                    </a:lnTo>
                    <a:lnTo>
                      <a:pt x="18" y="188"/>
                    </a:lnTo>
                    <a:lnTo>
                      <a:pt x="19" y="210"/>
                    </a:lnTo>
                    <a:lnTo>
                      <a:pt x="22" y="234"/>
                    </a:lnTo>
                    <a:lnTo>
                      <a:pt x="25" y="258"/>
                    </a:lnTo>
                    <a:lnTo>
                      <a:pt x="26" y="280"/>
                    </a:lnTo>
                    <a:lnTo>
                      <a:pt x="28" y="304"/>
                    </a:lnTo>
                    <a:lnTo>
                      <a:pt x="31" y="327"/>
                    </a:lnTo>
                    <a:lnTo>
                      <a:pt x="33" y="351"/>
                    </a:lnTo>
                    <a:lnTo>
                      <a:pt x="36" y="373"/>
                    </a:lnTo>
                    <a:lnTo>
                      <a:pt x="37" y="397"/>
                    </a:lnTo>
                    <a:lnTo>
                      <a:pt x="40" y="419"/>
                    </a:lnTo>
                    <a:lnTo>
                      <a:pt x="42" y="444"/>
                    </a:lnTo>
                    <a:lnTo>
                      <a:pt x="44" y="466"/>
                    </a:lnTo>
                    <a:lnTo>
                      <a:pt x="46" y="490"/>
                    </a:lnTo>
                    <a:lnTo>
                      <a:pt x="47" y="513"/>
                    </a:lnTo>
                    <a:lnTo>
                      <a:pt x="50" y="536"/>
                    </a:lnTo>
                    <a:lnTo>
                      <a:pt x="52" y="560"/>
                    </a:lnTo>
                    <a:lnTo>
                      <a:pt x="55" y="583"/>
                    </a:lnTo>
                    <a:lnTo>
                      <a:pt x="57" y="606"/>
                    </a:lnTo>
                    <a:lnTo>
                      <a:pt x="59" y="630"/>
                    </a:lnTo>
                    <a:lnTo>
                      <a:pt x="61" y="654"/>
                    </a:lnTo>
                    <a:lnTo>
                      <a:pt x="64" y="676"/>
                    </a:lnTo>
                    <a:lnTo>
                      <a:pt x="66" y="700"/>
                    </a:lnTo>
                    <a:lnTo>
                      <a:pt x="69" y="724"/>
                    </a:lnTo>
                    <a:lnTo>
                      <a:pt x="71" y="747"/>
                    </a:lnTo>
                    <a:lnTo>
                      <a:pt x="73" y="747"/>
                    </a:lnTo>
                    <a:lnTo>
                      <a:pt x="70" y="724"/>
                    </a:lnTo>
                    <a:lnTo>
                      <a:pt x="68" y="700"/>
                    </a:lnTo>
                    <a:lnTo>
                      <a:pt x="66" y="676"/>
                    </a:lnTo>
                    <a:lnTo>
                      <a:pt x="63" y="654"/>
                    </a:lnTo>
                    <a:lnTo>
                      <a:pt x="61" y="630"/>
                    </a:lnTo>
                    <a:lnTo>
                      <a:pt x="59" y="606"/>
                    </a:lnTo>
                    <a:lnTo>
                      <a:pt x="56" y="583"/>
                    </a:lnTo>
                    <a:lnTo>
                      <a:pt x="54" y="560"/>
                    </a:lnTo>
                    <a:lnTo>
                      <a:pt x="52" y="536"/>
                    </a:lnTo>
                    <a:lnTo>
                      <a:pt x="50" y="513"/>
                    </a:lnTo>
                    <a:lnTo>
                      <a:pt x="46" y="490"/>
                    </a:lnTo>
                    <a:lnTo>
                      <a:pt x="45" y="466"/>
                    </a:lnTo>
                    <a:lnTo>
                      <a:pt x="44" y="444"/>
                    </a:lnTo>
                    <a:lnTo>
                      <a:pt x="41" y="419"/>
                    </a:lnTo>
                    <a:lnTo>
                      <a:pt x="38" y="397"/>
                    </a:lnTo>
                    <a:lnTo>
                      <a:pt x="36" y="373"/>
                    </a:lnTo>
                    <a:lnTo>
                      <a:pt x="35" y="351"/>
                    </a:lnTo>
                    <a:lnTo>
                      <a:pt x="33" y="327"/>
                    </a:lnTo>
                    <a:lnTo>
                      <a:pt x="29" y="304"/>
                    </a:lnTo>
                    <a:lnTo>
                      <a:pt x="28" y="280"/>
                    </a:lnTo>
                    <a:lnTo>
                      <a:pt x="26" y="258"/>
                    </a:lnTo>
                    <a:lnTo>
                      <a:pt x="24" y="234"/>
                    </a:lnTo>
                    <a:lnTo>
                      <a:pt x="22" y="210"/>
                    </a:lnTo>
                    <a:lnTo>
                      <a:pt x="19" y="188"/>
                    </a:lnTo>
                    <a:lnTo>
                      <a:pt x="17" y="165"/>
                    </a:lnTo>
                    <a:lnTo>
                      <a:pt x="15" y="141"/>
                    </a:lnTo>
                    <a:lnTo>
                      <a:pt x="14" y="117"/>
                    </a:lnTo>
                    <a:lnTo>
                      <a:pt x="10" y="94"/>
                    </a:lnTo>
                    <a:lnTo>
                      <a:pt x="8" y="71"/>
                    </a:lnTo>
                    <a:lnTo>
                      <a:pt x="6" y="47"/>
                    </a:lnTo>
                    <a:lnTo>
                      <a:pt x="4" y="24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9" name="Freeform 2937">
                <a:extLst>
                  <a:ext uri="{FF2B5EF4-FFF2-40B4-BE49-F238E27FC236}">
                    <a16:creationId xmlns:a16="http://schemas.microsoft.com/office/drawing/2014/main" id="{764EA1AC-887E-40B2-A996-18223FF1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3"/>
                <a:ext cx="152" cy="326"/>
              </a:xfrm>
              <a:custGeom>
                <a:avLst/>
                <a:gdLst>
                  <a:gd name="T0" fmla="*/ 213 w 457"/>
                  <a:gd name="T1" fmla="*/ 53 h 978"/>
                  <a:gd name="T2" fmla="*/ 170 w 457"/>
                  <a:gd name="T3" fmla="*/ 24 h 978"/>
                  <a:gd name="T4" fmla="*/ 121 w 457"/>
                  <a:gd name="T5" fmla="*/ 12 h 978"/>
                  <a:gd name="T6" fmla="*/ 105 w 457"/>
                  <a:gd name="T7" fmla="*/ 1 h 978"/>
                  <a:gd name="T8" fmla="*/ 90 w 457"/>
                  <a:gd name="T9" fmla="*/ 5 h 978"/>
                  <a:gd name="T10" fmla="*/ 70 w 457"/>
                  <a:gd name="T11" fmla="*/ 24 h 978"/>
                  <a:gd name="T12" fmla="*/ 41 w 457"/>
                  <a:gd name="T13" fmla="*/ 43 h 978"/>
                  <a:gd name="T14" fmla="*/ 20 w 457"/>
                  <a:gd name="T15" fmla="*/ 68 h 978"/>
                  <a:gd name="T16" fmla="*/ 5 w 457"/>
                  <a:gd name="T17" fmla="*/ 101 h 978"/>
                  <a:gd name="T18" fmla="*/ 0 w 457"/>
                  <a:gd name="T19" fmla="*/ 136 h 978"/>
                  <a:gd name="T20" fmla="*/ 4 w 457"/>
                  <a:gd name="T21" fmla="*/ 175 h 978"/>
                  <a:gd name="T22" fmla="*/ 7 w 457"/>
                  <a:gd name="T23" fmla="*/ 237 h 978"/>
                  <a:gd name="T24" fmla="*/ 15 w 457"/>
                  <a:gd name="T25" fmla="*/ 295 h 978"/>
                  <a:gd name="T26" fmla="*/ 29 w 457"/>
                  <a:gd name="T27" fmla="*/ 351 h 978"/>
                  <a:gd name="T28" fmla="*/ 46 w 457"/>
                  <a:gd name="T29" fmla="*/ 404 h 978"/>
                  <a:gd name="T30" fmla="*/ 65 w 457"/>
                  <a:gd name="T31" fmla="*/ 454 h 978"/>
                  <a:gd name="T32" fmla="*/ 88 w 457"/>
                  <a:gd name="T33" fmla="*/ 504 h 978"/>
                  <a:gd name="T34" fmla="*/ 113 w 457"/>
                  <a:gd name="T35" fmla="*/ 551 h 978"/>
                  <a:gd name="T36" fmla="*/ 139 w 457"/>
                  <a:gd name="T37" fmla="*/ 597 h 978"/>
                  <a:gd name="T38" fmla="*/ 164 w 457"/>
                  <a:gd name="T39" fmla="*/ 642 h 978"/>
                  <a:gd name="T40" fmla="*/ 189 w 457"/>
                  <a:gd name="T41" fmla="*/ 686 h 978"/>
                  <a:gd name="T42" fmla="*/ 215 w 457"/>
                  <a:gd name="T43" fmla="*/ 734 h 978"/>
                  <a:gd name="T44" fmla="*/ 237 w 457"/>
                  <a:gd name="T45" fmla="*/ 782 h 978"/>
                  <a:gd name="T46" fmla="*/ 262 w 457"/>
                  <a:gd name="T47" fmla="*/ 830 h 978"/>
                  <a:gd name="T48" fmla="*/ 287 w 457"/>
                  <a:gd name="T49" fmla="*/ 879 h 978"/>
                  <a:gd name="T50" fmla="*/ 310 w 457"/>
                  <a:gd name="T51" fmla="*/ 929 h 978"/>
                  <a:gd name="T52" fmla="*/ 335 w 457"/>
                  <a:gd name="T53" fmla="*/ 978 h 978"/>
                  <a:gd name="T54" fmla="*/ 358 w 457"/>
                  <a:gd name="T55" fmla="*/ 957 h 978"/>
                  <a:gd name="T56" fmla="*/ 379 w 457"/>
                  <a:gd name="T57" fmla="*/ 944 h 978"/>
                  <a:gd name="T58" fmla="*/ 401 w 457"/>
                  <a:gd name="T59" fmla="*/ 938 h 978"/>
                  <a:gd name="T60" fmla="*/ 423 w 457"/>
                  <a:gd name="T61" fmla="*/ 939 h 978"/>
                  <a:gd name="T62" fmla="*/ 448 w 457"/>
                  <a:gd name="T63" fmla="*/ 947 h 978"/>
                  <a:gd name="T64" fmla="*/ 454 w 457"/>
                  <a:gd name="T65" fmla="*/ 910 h 978"/>
                  <a:gd name="T66" fmla="*/ 450 w 457"/>
                  <a:gd name="T67" fmla="*/ 847 h 978"/>
                  <a:gd name="T68" fmla="*/ 448 w 457"/>
                  <a:gd name="T69" fmla="*/ 783 h 978"/>
                  <a:gd name="T70" fmla="*/ 444 w 457"/>
                  <a:gd name="T71" fmla="*/ 723 h 978"/>
                  <a:gd name="T72" fmla="*/ 438 w 457"/>
                  <a:gd name="T73" fmla="*/ 667 h 978"/>
                  <a:gd name="T74" fmla="*/ 431 w 457"/>
                  <a:gd name="T75" fmla="*/ 619 h 978"/>
                  <a:gd name="T76" fmla="*/ 428 w 457"/>
                  <a:gd name="T77" fmla="*/ 575 h 978"/>
                  <a:gd name="T78" fmla="*/ 427 w 457"/>
                  <a:gd name="T79" fmla="*/ 531 h 978"/>
                  <a:gd name="T80" fmla="*/ 425 w 457"/>
                  <a:gd name="T81" fmla="*/ 486 h 978"/>
                  <a:gd name="T82" fmla="*/ 421 w 457"/>
                  <a:gd name="T83" fmla="*/ 441 h 978"/>
                  <a:gd name="T84" fmla="*/ 417 w 457"/>
                  <a:gd name="T85" fmla="*/ 398 h 978"/>
                  <a:gd name="T86" fmla="*/ 411 w 457"/>
                  <a:gd name="T87" fmla="*/ 354 h 978"/>
                  <a:gd name="T88" fmla="*/ 403 w 457"/>
                  <a:gd name="T89" fmla="*/ 312 h 978"/>
                  <a:gd name="T90" fmla="*/ 392 w 457"/>
                  <a:gd name="T91" fmla="*/ 271 h 978"/>
                  <a:gd name="T92" fmla="*/ 375 w 457"/>
                  <a:gd name="T93" fmla="*/ 233 h 978"/>
                  <a:gd name="T94" fmla="*/ 355 w 457"/>
                  <a:gd name="T95" fmla="*/ 196 h 978"/>
                  <a:gd name="T96" fmla="*/ 333 w 457"/>
                  <a:gd name="T97" fmla="*/ 177 h 978"/>
                  <a:gd name="T98" fmla="*/ 310 w 457"/>
                  <a:gd name="T99" fmla="*/ 169 h 978"/>
                  <a:gd name="T100" fmla="*/ 288 w 457"/>
                  <a:gd name="T101" fmla="*/ 165 h 978"/>
                  <a:gd name="T102" fmla="*/ 263 w 457"/>
                  <a:gd name="T103" fmla="*/ 168 h 978"/>
                  <a:gd name="T104" fmla="*/ 238 w 457"/>
                  <a:gd name="T105" fmla="*/ 181 h 978"/>
                  <a:gd name="T106" fmla="*/ 222 w 457"/>
                  <a:gd name="T107" fmla="*/ 188 h 978"/>
                  <a:gd name="T108" fmla="*/ 226 w 457"/>
                  <a:gd name="T109" fmla="*/ 168 h 978"/>
                  <a:gd name="T110" fmla="*/ 230 w 457"/>
                  <a:gd name="T111" fmla="*/ 148 h 978"/>
                  <a:gd name="T112" fmla="*/ 233 w 457"/>
                  <a:gd name="T113" fmla="*/ 128 h 978"/>
                  <a:gd name="T114" fmla="*/ 234 w 457"/>
                  <a:gd name="T115" fmla="*/ 105 h 978"/>
                  <a:gd name="T116" fmla="*/ 236 w 457"/>
                  <a:gd name="T117" fmla="*/ 84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978">
                    <a:moveTo>
                      <a:pt x="236" y="84"/>
                    </a:moveTo>
                    <a:lnTo>
                      <a:pt x="224" y="66"/>
                    </a:lnTo>
                    <a:lnTo>
                      <a:pt x="213" y="53"/>
                    </a:lnTo>
                    <a:lnTo>
                      <a:pt x="199" y="40"/>
                    </a:lnTo>
                    <a:lnTo>
                      <a:pt x="185" y="31"/>
                    </a:lnTo>
                    <a:lnTo>
                      <a:pt x="170" y="24"/>
                    </a:lnTo>
                    <a:lnTo>
                      <a:pt x="154" y="18"/>
                    </a:lnTo>
                    <a:lnTo>
                      <a:pt x="139" y="15"/>
                    </a:lnTo>
                    <a:lnTo>
                      <a:pt x="121" y="12"/>
                    </a:lnTo>
                    <a:lnTo>
                      <a:pt x="115" y="7"/>
                    </a:lnTo>
                    <a:lnTo>
                      <a:pt x="110" y="3"/>
                    </a:lnTo>
                    <a:lnTo>
                      <a:pt x="105" y="1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0" y="5"/>
                    </a:lnTo>
                    <a:lnTo>
                      <a:pt x="87" y="10"/>
                    </a:lnTo>
                    <a:lnTo>
                      <a:pt x="81" y="18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0" y="36"/>
                    </a:lnTo>
                    <a:lnTo>
                      <a:pt x="41" y="43"/>
                    </a:lnTo>
                    <a:lnTo>
                      <a:pt x="33" y="50"/>
                    </a:lnTo>
                    <a:lnTo>
                      <a:pt x="25" y="59"/>
                    </a:lnTo>
                    <a:lnTo>
                      <a:pt x="20" y="68"/>
                    </a:lnTo>
                    <a:lnTo>
                      <a:pt x="14" y="79"/>
                    </a:lnTo>
                    <a:lnTo>
                      <a:pt x="9" y="90"/>
                    </a:lnTo>
                    <a:lnTo>
                      <a:pt x="5" y="101"/>
                    </a:lnTo>
                    <a:lnTo>
                      <a:pt x="2" y="112"/>
                    </a:lnTo>
                    <a:lnTo>
                      <a:pt x="1" y="123"/>
                    </a:lnTo>
                    <a:lnTo>
                      <a:pt x="0" y="136"/>
                    </a:lnTo>
                    <a:lnTo>
                      <a:pt x="1" y="149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4" y="195"/>
                    </a:lnTo>
                    <a:lnTo>
                      <a:pt x="5" y="217"/>
                    </a:lnTo>
                    <a:lnTo>
                      <a:pt x="7" y="237"/>
                    </a:lnTo>
                    <a:lnTo>
                      <a:pt x="10" y="257"/>
                    </a:lnTo>
                    <a:lnTo>
                      <a:pt x="12" y="276"/>
                    </a:lnTo>
                    <a:lnTo>
                      <a:pt x="15" y="295"/>
                    </a:lnTo>
                    <a:lnTo>
                      <a:pt x="20" y="314"/>
                    </a:lnTo>
                    <a:lnTo>
                      <a:pt x="23" y="332"/>
                    </a:lnTo>
                    <a:lnTo>
                      <a:pt x="29" y="351"/>
                    </a:lnTo>
                    <a:lnTo>
                      <a:pt x="33" y="368"/>
                    </a:lnTo>
                    <a:lnTo>
                      <a:pt x="40" y="386"/>
                    </a:lnTo>
                    <a:lnTo>
                      <a:pt x="46" y="404"/>
                    </a:lnTo>
                    <a:lnTo>
                      <a:pt x="52" y="421"/>
                    </a:lnTo>
                    <a:lnTo>
                      <a:pt x="58" y="437"/>
                    </a:lnTo>
                    <a:lnTo>
                      <a:pt x="65" y="454"/>
                    </a:lnTo>
                    <a:lnTo>
                      <a:pt x="73" y="471"/>
                    </a:lnTo>
                    <a:lnTo>
                      <a:pt x="80" y="487"/>
                    </a:lnTo>
                    <a:lnTo>
                      <a:pt x="88" y="504"/>
                    </a:lnTo>
                    <a:lnTo>
                      <a:pt x="96" y="519"/>
                    </a:lnTo>
                    <a:lnTo>
                      <a:pt x="104" y="535"/>
                    </a:lnTo>
                    <a:lnTo>
                      <a:pt x="113" y="551"/>
                    </a:lnTo>
                    <a:lnTo>
                      <a:pt x="122" y="565"/>
                    </a:lnTo>
                    <a:lnTo>
                      <a:pt x="130" y="582"/>
                    </a:lnTo>
                    <a:lnTo>
                      <a:pt x="139" y="597"/>
                    </a:lnTo>
                    <a:lnTo>
                      <a:pt x="148" y="612"/>
                    </a:lnTo>
                    <a:lnTo>
                      <a:pt x="156" y="627"/>
                    </a:lnTo>
                    <a:lnTo>
                      <a:pt x="164" y="642"/>
                    </a:lnTo>
                    <a:lnTo>
                      <a:pt x="172" y="658"/>
                    </a:lnTo>
                    <a:lnTo>
                      <a:pt x="181" y="672"/>
                    </a:lnTo>
                    <a:lnTo>
                      <a:pt x="189" y="686"/>
                    </a:lnTo>
                    <a:lnTo>
                      <a:pt x="198" y="702"/>
                    </a:lnTo>
                    <a:lnTo>
                      <a:pt x="206" y="717"/>
                    </a:lnTo>
                    <a:lnTo>
                      <a:pt x="215" y="734"/>
                    </a:lnTo>
                    <a:lnTo>
                      <a:pt x="222" y="749"/>
                    </a:lnTo>
                    <a:lnTo>
                      <a:pt x="230" y="765"/>
                    </a:lnTo>
                    <a:lnTo>
                      <a:pt x="237" y="782"/>
                    </a:lnTo>
                    <a:lnTo>
                      <a:pt x="246" y="799"/>
                    </a:lnTo>
                    <a:lnTo>
                      <a:pt x="254" y="814"/>
                    </a:lnTo>
                    <a:lnTo>
                      <a:pt x="262" y="830"/>
                    </a:lnTo>
                    <a:lnTo>
                      <a:pt x="270" y="847"/>
                    </a:lnTo>
                    <a:lnTo>
                      <a:pt x="279" y="864"/>
                    </a:lnTo>
                    <a:lnTo>
                      <a:pt x="287" y="879"/>
                    </a:lnTo>
                    <a:lnTo>
                      <a:pt x="295" y="896"/>
                    </a:lnTo>
                    <a:lnTo>
                      <a:pt x="302" y="913"/>
                    </a:lnTo>
                    <a:lnTo>
                      <a:pt x="310" y="929"/>
                    </a:lnTo>
                    <a:lnTo>
                      <a:pt x="319" y="944"/>
                    </a:lnTo>
                    <a:lnTo>
                      <a:pt x="327" y="962"/>
                    </a:lnTo>
                    <a:lnTo>
                      <a:pt x="335" y="978"/>
                    </a:lnTo>
                    <a:lnTo>
                      <a:pt x="343" y="970"/>
                    </a:lnTo>
                    <a:lnTo>
                      <a:pt x="351" y="964"/>
                    </a:lnTo>
                    <a:lnTo>
                      <a:pt x="358" y="957"/>
                    </a:lnTo>
                    <a:lnTo>
                      <a:pt x="364" y="952"/>
                    </a:lnTo>
                    <a:lnTo>
                      <a:pt x="373" y="948"/>
                    </a:lnTo>
                    <a:lnTo>
                      <a:pt x="379" y="944"/>
                    </a:lnTo>
                    <a:lnTo>
                      <a:pt x="386" y="941"/>
                    </a:lnTo>
                    <a:lnTo>
                      <a:pt x="394" y="939"/>
                    </a:lnTo>
                    <a:lnTo>
                      <a:pt x="401" y="938"/>
                    </a:lnTo>
                    <a:lnTo>
                      <a:pt x="408" y="937"/>
                    </a:lnTo>
                    <a:lnTo>
                      <a:pt x="417" y="938"/>
                    </a:lnTo>
                    <a:lnTo>
                      <a:pt x="423" y="939"/>
                    </a:lnTo>
                    <a:lnTo>
                      <a:pt x="431" y="940"/>
                    </a:lnTo>
                    <a:lnTo>
                      <a:pt x="439" y="943"/>
                    </a:lnTo>
                    <a:lnTo>
                      <a:pt x="448" y="947"/>
                    </a:lnTo>
                    <a:lnTo>
                      <a:pt x="457" y="950"/>
                    </a:lnTo>
                    <a:lnTo>
                      <a:pt x="455" y="930"/>
                    </a:lnTo>
                    <a:lnTo>
                      <a:pt x="454" y="910"/>
                    </a:lnTo>
                    <a:lnTo>
                      <a:pt x="453" y="890"/>
                    </a:lnTo>
                    <a:lnTo>
                      <a:pt x="452" y="868"/>
                    </a:lnTo>
                    <a:lnTo>
                      <a:pt x="450" y="847"/>
                    </a:lnTo>
                    <a:lnTo>
                      <a:pt x="449" y="826"/>
                    </a:lnTo>
                    <a:lnTo>
                      <a:pt x="448" y="804"/>
                    </a:lnTo>
                    <a:lnTo>
                      <a:pt x="448" y="783"/>
                    </a:lnTo>
                    <a:lnTo>
                      <a:pt x="446" y="764"/>
                    </a:lnTo>
                    <a:lnTo>
                      <a:pt x="446" y="743"/>
                    </a:lnTo>
                    <a:lnTo>
                      <a:pt x="444" y="723"/>
                    </a:lnTo>
                    <a:lnTo>
                      <a:pt x="443" y="703"/>
                    </a:lnTo>
                    <a:lnTo>
                      <a:pt x="440" y="685"/>
                    </a:lnTo>
                    <a:lnTo>
                      <a:pt x="438" y="667"/>
                    </a:lnTo>
                    <a:lnTo>
                      <a:pt x="437" y="649"/>
                    </a:lnTo>
                    <a:lnTo>
                      <a:pt x="434" y="634"/>
                    </a:lnTo>
                    <a:lnTo>
                      <a:pt x="431" y="619"/>
                    </a:lnTo>
                    <a:lnTo>
                      <a:pt x="431" y="605"/>
                    </a:lnTo>
                    <a:lnTo>
                      <a:pt x="429" y="590"/>
                    </a:lnTo>
                    <a:lnTo>
                      <a:pt x="428" y="575"/>
                    </a:lnTo>
                    <a:lnTo>
                      <a:pt x="428" y="561"/>
                    </a:lnTo>
                    <a:lnTo>
                      <a:pt x="428" y="545"/>
                    </a:lnTo>
                    <a:lnTo>
                      <a:pt x="427" y="531"/>
                    </a:lnTo>
                    <a:lnTo>
                      <a:pt x="426" y="516"/>
                    </a:lnTo>
                    <a:lnTo>
                      <a:pt x="426" y="501"/>
                    </a:lnTo>
                    <a:lnTo>
                      <a:pt x="425" y="486"/>
                    </a:lnTo>
                    <a:lnTo>
                      <a:pt x="423" y="471"/>
                    </a:lnTo>
                    <a:lnTo>
                      <a:pt x="422" y="457"/>
                    </a:lnTo>
                    <a:lnTo>
                      <a:pt x="421" y="441"/>
                    </a:lnTo>
                    <a:lnTo>
                      <a:pt x="420" y="426"/>
                    </a:lnTo>
                    <a:lnTo>
                      <a:pt x="419" y="413"/>
                    </a:lnTo>
                    <a:lnTo>
                      <a:pt x="417" y="398"/>
                    </a:lnTo>
                    <a:lnTo>
                      <a:pt x="417" y="383"/>
                    </a:lnTo>
                    <a:lnTo>
                      <a:pt x="413" y="369"/>
                    </a:lnTo>
                    <a:lnTo>
                      <a:pt x="411" y="354"/>
                    </a:lnTo>
                    <a:lnTo>
                      <a:pt x="409" y="341"/>
                    </a:lnTo>
                    <a:lnTo>
                      <a:pt x="407" y="326"/>
                    </a:lnTo>
                    <a:lnTo>
                      <a:pt x="403" y="312"/>
                    </a:lnTo>
                    <a:lnTo>
                      <a:pt x="400" y="298"/>
                    </a:lnTo>
                    <a:lnTo>
                      <a:pt x="397" y="285"/>
                    </a:lnTo>
                    <a:lnTo>
                      <a:pt x="392" y="271"/>
                    </a:lnTo>
                    <a:lnTo>
                      <a:pt x="386" y="259"/>
                    </a:lnTo>
                    <a:lnTo>
                      <a:pt x="382" y="246"/>
                    </a:lnTo>
                    <a:lnTo>
                      <a:pt x="375" y="233"/>
                    </a:lnTo>
                    <a:lnTo>
                      <a:pt x="370" y="220"/>
                    </a:lnTo>
                    <a:lnTo>
                      <a:pt x="364" y="209"/>
                    </a:lnTo>
                    <a:lnTo>
                      <a:pt x="355" y="196"/>
                    </a:lnTo>
                    <a:lnTo>
                      <a:pt x="348" y="185"/>
                    </a:lnTo>
                    <a:lnTo>
                      <a:pt x="341" y="181"/>
                    </a:lnTo>
                    <a:lnTo>
                      <a:pt x="333" y="177"/>
                    </a:lnTo>
                    <a:lnTo>
                      <a:pt x="326" y="175"/>
                    </a:lnTo>
                    <a:lnTo>
                      <a:pt x="318" y="171"/>
                    </a:lnTo>
                    <a:lnTo>
                      <a:pt x="310" y="169"/>
                    </a:lnTo>
                    <a:lnTo>
                      <a:pt x="302" y="167"/>
                    </a:lnTo>
                    <a:lnTo>
                      <a:pt x="296" y="166"/>
                    </a:lnTo>
                    <a:lnTo>
                      <a:pt x="288" y="165"/>
                    </a:lnTo>
                    <a:lnTo>
                      <a:pt x="280" y="165"/>
                    </a:lnTo>
                    <a:lnTo>
                      <a:pt x="271" y="166"/>
                    </a:lnTo>
                    <a:lnTo>
                      <a:pt x="263" y="168"/>
                    </a:lnTo>
                    <a:lnTo>
                      <a:pt x="255" y="171"/>
                    </a:lnTo>
                    <a:lnTo>
                      <a:pt x="246" y="175"/>
                    </a:lnTo>
                    <a:lnTo>
                      <a:pt x="238" y="181"/>
                    </a:lnTo>
                    <a:lnTo>
                      <a:pt x="230" y="187"/>
                    </a:lnTo>
                    <a:lnTo>
                      <a:pt x="221" y="195"/>
                    </a:lnTo>
                    <a:lnTo>
                      <a:pt x="222" y="188"/>
                    </a:lnTo>
                    <a:lnTo>
                      <a:pt x="224" y="182"/>
                    </a:lnTo>
                    <a:lnTo>
                      <a:pt x="225" y="175"/>
                    </a:lnTo>
                    <a:lnTo>
                      <a:pt x="226" y="168"/>
                    </a:lnTo>
                    <a:lnTo>
                      <a:pt x="227" y="162"/>
                    </a:lnTo>
                    <a:lnTo>
                      <a:pt x="228" y="155"/>
                    </a:lnTo>
                    <a:lnTo>
                      <a:pt x="230" y="148"/>
                    </a:lnTo>
                    <a:lnTo>
                      <a:pt x="231" y="141"/>
                    </a:lnTo>
                    <a:lnTo>
                      <a:pt x="232" y="133"/>
                    </a:lnTo>
                    <a:lnTo>
                      <a:pt x="233" y="128"/>
                    </a:lnTo>
                    <a:lnTo>
                      <a:pt x="233" y="120"/>
                    </a:lnTo>
                    <a:lnTo>
                      <a:pt x="233" y="113"/>
                    </a:lnTo>
                    <a:lnTo>
                      <a:pt x="234" y="105"/>
                    </a:lnTo>
                    <a:lnTo>
                      <a:pt x="235" y="99"/>
                    </a:lnTo>
                    <a:lnTo>
                      <a:pt x="235" y="91"/>
                    </a:lnTo>
                    <a:lnTo>
                      <a:pt x="236" y="8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0" name="Freeform 2938">
                <a:extLst>
                  <a:ext uri="{FF2B5EF4-FFF2-40B4-BE49-F238E27FC236}">
                    <a16:creationId xmlns:a16="http://schemas.microsoft.com/office/drawing/2014/main" id="{88A2762D-E518-4A98-AE7C-2920AEBF6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427"/>
                <a:ext cx="38" cy="24"/>
              </a:xfrm>
              <a:custGeom>
                <a:avLst/>
                <a:gdLst>
                  <a:gd name="T0" fmla="*/ 0 w 115"/>
                  <a:gd name="T1" fmla="*/ 1 h 73"/>
                  <a:gd name="T2" fmla="*/ 1 w 115"/>
                  <a:gd name="T3" fmla="*/ 1 h 73"/>
                  <a:gd name="T4" fmla="*/ 19 w 115"/>
                  <a:gd name="T5" fmla="*/ 4 h 73"/>
                  <a:gd name="T6" fmla="*/ 35 w 115"/>
                  <a:gd name="T7" fmla="*/ 7 h 73"/>
                  <a:gd name="T8" fmla="*/ 49 w 115"/>
                  <a:gd name="T9" fmla="*/ 13 h 73"/>
                  <a:gd name="T10" fmla="*/ 64 w 115"/>
                  <a:gd name="T11" fmla="*/ 21 h 73"/>
                  <a:gd name="T12" fmla="*/ 78 w 115"/>
                  <a:gd name="T13" fmla="*/ 30 h 73"/>
                  <a:gd name="T14" fmla="*/ 91 w 115"/>
                  <a:gd name="T15" fmla="*/ 42 h 73"/>
                  <a:gd name="T16" fmla="*/ 103 w 115"/>
                  <a:gd name="T17" fmla="*/ 55 h 73"/>
                  <a:gd name="T18" fmla="*/ 114 w 115"/>
                  <a:gd name="T19" fmla="*/ 73 h 73"/>
                  <a:gd name="T20" fmla="*/ 115 w 115"/>
                  <a:gd name="T21" fmla="*/ 72 h 73"/>
                  <a:gd name="T22" fmla="*/ 105 w 115"/>
                  <a:gd name="T23" fmla="*/ 54 h 73"/>
                  <a:gd name="T24" fmla="*/ 93 w 115"/>
                  <a:gd name="T25" fmla="*/ 41 h 73"/>
                  <a:gd name="T26" fmla="*/ 79 w 115"/>
                  <a:gd name="T27" fmla="*/ 28 h 73"/>
                  <a:gd name="T28" fmla="*/ 65 w 115"/>
                  <a:gd name="T29" fmla="*/ 19 h 73"/>
                  <a:gd name="T30" fmla="*/ 51 w 115"/>
                  <a:gd name="T31" fmla="*/ 12 h 73"/>
                  <a:gd name="T32" fmla="*/ 35 w 115"/>
                  <a:gd name="T33" fmla="*/ 6 h 73"/>
                  <a:gd name="T34" fmla="*/ 19 w 115"/>
                  <a:gd name="T35" fmla="*/ 3 h 73"/>
                  <a:gd name="T36" fmla="*/ 1 w 115"/>
                  <a:gd name="T37" fmla="*/ 0 h 73"/>
                  <a:gd name="T38" fmla="*/ 2 w 115"/>
                  <a:gd name="T39" fmla="*/ 0 h 73"/>
                  <a:gd name="T40" fmla="*/ 0 w 115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73">
                    <a:moveTo>
                      <a:pt x="0" y="1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35" y="7"/>
                    </a:lnTo>
                    <a:lnTo>
                      <a:pt x="49" y="13"/>
                    </a:lnTo>
                    <a:lnTo>
                      <a:pt x="64" y="21"/>
                    </a:lnTo>
                    <a:lnTo>
                      <a:pt x="78" y="30"/>
                    </a:lnTo>
                    <a:lnTo>
                      <a:pt x="91" y="42"/>
                    </a:lnTo>
                    <a:lnTo>
                      <a:pt x="103" y="55"/>
                    </a:lnTo>
                    <a:lnTo>
                      <a:pt x="114" y="73"/>
                    </a:lnTo>
                    <a:lnTo>
                      <a:pt x="115" y="72"/>
                    </a:lnTo>
                    <a:lnTo>
                      <a:pt x="105" y="54"/>
                    </a:lnTo>
                    <a:lnTo>
                      <a:pt x="93" y="41"/>
                    </a:lnTo>
                    <a:lnTo>
                      <a:pt x="79" y="28"/>
                    </a:lnTo>
                    <a:lnTo>
                      <a:pt x="65" y="19"/>
                    </a:lnTo>
                    <a:lnTo>
                      <a:pt x="51" y="12"/>
                    </a:lnTo>
                    <a:lnTo>
                      <a:pt x="35" y="6"/>
                    </a:lnTo>
                    <a:lnTo>
                      <a:pt x="19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1" name="Freeform 2939">
                <a:extLst>
                  <a:ext uri="{FF2B5EF4-FFF2-40B4-BE49-F238E27FC236}">
                    <a16:creationId xmlns:a16="http://schemas.microsoft.com/office/drawing/2014/main" id="{2B1BFF1E-8D10-4385-8927-CCB4F677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423"/>
                <a:ext cx="14" cy="6"/>
              </a:xfrm>
              <a:custGeom>
                <a:avLst/>
                <a:gdLst>
                  <a:gd name="T0" fmla="*/ 3 w 41"/>
                  <a:gd name="T1" fmla="*/ 19 h 19"/>
                  <a:gd name="T2" fmla="*/ 6 w 41"/>
                  <a:gd name="T3" fmla="*/ 11 h 19"/>
                  <a:gd name="T4" fmla="*/ 12 w 41"/>
                  <a:gd name="T5" fmla="*/ 6 h 19"/>
                  <a:gd name="T6" fmla="*/ 16 w 41"/>
                  <a:gd name="T7" fmla="*/ 2 h 19"/>
                  <a:gd name="T8" fmla="*/ 20 w 41"/>
                  <a:gd name="T9" fmla="*/ 1 h 19"/>
                  <a:gd name="T10" fmla="*/ 25 w 41"/>
                  <a:gd name="T11" fmla="*/ 2 h 19"/>
                  <a:gd name="T12" fmla="*/ 29 w 41"/>
                  <a:gd name="T13" fmla="*/ 5 h 19"/>
                  <a:gd name="T14" fmla="*/ 34 w 41"/>
                  <a:gd name="T15" fmla="*/ 8 h 19"/>
                  <a:gd name="T16" fmla="*/ 40 w 41"/>
                  <a:gd name="T17" fmla="*/ 13 h 19"/>
                  <a:gd name="T18" fmla="*/ 41 w 41"/>
                  <a:gd name="T19" fmla="*/ 12 h 19"/>
                  <a:gd name="T20" fmla="*/ 35 w 41"/>
                  <a:gd name="T21" fmla="*/ 7 h 19"/>
                  <a:gd name="T22" fmla="*/ 30 w 41"/>
                  <a:gd name="T23" fmla="*/ 2 h 19"/>
                  <a:gd name="T24" fmla="*/ 25 w 41"/>
                  <a:gd name="T25" fmla="*/ 0 h 19"/>
                  <a:gd name="T26" fmla="*/ 20 w 41"/>
                  <a:gd name="T27" fmla="*/ 0 h 19"/>
                  <a:gd name="T28" fmla="*/ 14 w 41"/>
                  <a:gd name="T29" fmla="*/ 1 h 19"/>
                  <a:gd name="T30" fmla="*/ 9 w 41"/>
                  <a:gd name="T31" fmla="*/ 5 h 19"/>
                  <a:gd name="T32" fmla="*/ 5 w 41"/>
                  <a:gd name="T33" fmla="*/ 10 h 19"/>
                  <a:gd name="T34" fmla="*/ 0 w 41"/>
                  <a:gd name="T35" fmla="*/ 18 h 19"/>
                  <a:gd name="T36" fmla="*/ 3 w 4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9">
                    <a:moveTo>
                      <a:pt x="3" y="19"/>
                    </a:moveTo>
                    <a:lnTo>
                      <a:pt x="6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4" y="8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2" name="Freeform 2940">
                <a:extLst>
                  <a:ext uri="{FF2B5EF4-FFF2-40B4-BE49-F238E27FC236}">
                    <a16:creationId xmlns:a16="http://schemas.microsoft.com/office/drawing/2014/main" id="{99BEBC63-AE25-4DE2-BEAA-7059966A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9"/>
                <a:ext cx="28" cy="52"/>
              </a:xfrm>
              <a:custGeom>
                <a:avLst/>
                <a:gdLst>
                  <a:gd name="T0" fmla="*/ 4 w 83"/>
                  <a:gd name="T1" fmla="*/ 157 h 157"/>
                  <a:gd name="T2" fmla="*/ 3 w 83"/>
                  <a:gd name="T3" fmla="*/ 144 h 157"/>
                  <a:gd name="T4" fmla="*/ 1 w 83"/>
                  <a:gd name="T5" fmla="*/ 131 h 157"/>
                  <a:gd name="T6" fmla="*/ 1 w 83"/>
                  <a:gd name="T7" fmla="*/ 119 h 157"/>
                  <a:gd name="T8" fmla="*/ 1 w 83"/>
                  <a:gd name="T9" fmla="*/ 107 h 157"/>
                  <a:gd name="T10" fmla="*/ 3 w 83"/>
                  <a:gd name="T11" fmla="*/ 94 h 157"/>
                  <a:gd name="T12" fmla="*/ 5 w 83"/>
                  <a:gd name="T13" fmla="*/ 83 h 157"/>
                  <a:gd name="T14" fmla="*/ 10 w 83"/>
                  <a:gd name="T15" fmla="*/ 73 h 157"/>
                  <a:gd name="T16" fmla="*/ 14 w 83"/>
                  <a:gd name="T17" fmla="*/ 62 h 157"/>
                  <a:gd name="T18" fmla="*/ 20 w 83"/>
                  <a:gd name="T19" fmla="*/ 52 h 157"/>
                  <a:gd name="T20" fmla="*/ 27 w 83"/>
                  <a:gd name="T21" fmla="*/ 43 h 157"/>
                  <a:gd name="T22" fmla="*/ 33 w 83"/>
                  <a:gd name="T23" fmla="*/ 34 h 157"/>
                  <a:gd name="T24" fmla="*/ 42 w 83"/>
                  <a:gd name="T25" fmla="*/ 26 h 157"/>
                  <a:gd name="T26" fmla="*/ 50 w 83"/>
                  <a:gd name="T27" fmla="*/ 18 h 157"/>
                  <a:gd name="T28" fmla="*/ 60 w 83"/>
                  <a:gd name="T29" fmla="*/ 11 h 157"/>
                  <a:gd name="T30" fmla="*/ 70 w 83"/>
                  <a:gd name="T31" fmla="*/ 6 h 157"/>
                  <a:gd name="T32" fmla="*/ 83 w 83"/>
                  <a:gd name="T33" fmla="*/ 1 h 157"/>
                  <a:gd name="T34" fmla="*/ 80 w 83"/>
                  <a:gd name="T35" fmla="*/ 0 h 157"/>
                  <a:gd name="T36" fmla="*/ 69 w 83"/>
                  <a:gd name="T37" fmla="*/ 4 h 157"/>
                  <a:gd name="T38" fmla="*/ 59 w 83"/>
                  <a:gd name="T39" fmla="*/ 10 h 157"/>
                  <a:gd name="T40" fmla="*/ 49 w 83"/>
                  <a:gd name="T41" fmla="*/ 17 h 157"/>
                  <a:gd name="T42" fmla="*/ 40 w 83"/>
                  <a:gd name="T43" fmla="*/ 25 h 157"/>
                  <a:gd name="T44" fmla="*/ 32 w 83"/>
                  <a:gd name="T45" fmla="*/ 32 h 157"/>
                  <a:gd name="T46" fmla="*/ 24 w 83"/>
                  <a:gd name="T47" fmla="*/ 40 h 157"/>
                  <a:gd name="T48" fmla="*/ 19 w 83"/>
                  <a:gd name="T49" fmla="*/ 50 h 157"/>
                  <a:gd name="T50" fmla="*/ 13 w 83"/>
                  <a:gd name="T51" fmla="*/ 61 h 157"/>
                  <a:gd name="T52" fmla="*/ 8 w 83"/>
                  <a:gd name="T53" fmla="*/ 72 h 157"/>
                  <a:gd name="T54" fmla="*/ 4 w 83"/>
                  <a:gd name="T55" fmla="*/ 83 h 157"/>
                  <a:gd name="T56" fmla="*/ 2 w 83"/>
                  <a:gd name="T57" fmla="*/ 94 h 157"/>
                  <a:gd name="T58" fmla="*/ 0 w 83"/>
                  <a:gd name="T59" fmla="*/ 107 h 157"/>
                  <a:gd name="T60" fmla="*/ 0 w 83"/>
                  <a:gd name="T61" fmla="*/ 119 h 157"/>
                  <a:gd name="T62" fmla="*/ 0 w 83"/>
                  <a:gd name="T63" fmla="*/ 131 h 157"/>
                  <a:gd name="T64" fmla="*/ 1 w 83"/>
                  <a:gd name="T65" fmla="*/ 144 h 157"/>
                  <a:gd name="T66" fmla="*/ 3 w 83"/>
                  <a:gd name="T67" fmla="*/ 157 h 157"/>
                  <a:gd name="T68" fmla="*/ 4 w 83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57">
                    <a:moveTo>
                      <a:pt x="4" y="157"/>
                    </a:moveTo>
                    <a:lnTo>
                      <a:pt x="3" y="144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7"/>
                    </a:lnTo>
                    <a:lnTo>
                      <a:pt x="3" y="94"/>
                    </a:lnTo>
                    <a:lnTo>
                      <a:pt x="5" y="83"/>
                    </a:lnTo>
                    <a:lnTo>
                      <a:pt x="10" y="73"/>
                    </a:lnTo>
                    <a:lnTo>
                      <a:pt x="14" y="62"/>
                    </a:lnTo>
                    <a:lnTo>
                      <a:pt x="20" y="52"/>
                    </a:lnTo>
                    <a:lnTo>
                      <a:pt x="27" y="43"/>
                    </a:lnTo>
                    <a:lnTo>
                      <a:pt x="33" y="34"/>
                    </a:lnTo>
                    <a:lnTo>
                      <a:pt x="42" y="26"/>
                    </a:lnTo>
                    <a:lnTo>
                      <a:pt x="50" y="18"/>
                    </a:lnTo>
                    <a:lnTo>
                      <a:pt x="60" y="11"/>
                    </a:lnTo>
                    <a:lnTo>
                      <a:pt x="70" y="6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69" y="4"/>
                    </a:lnTo>
                    <a:lnTo>
                      <a:pt x="59" y="10"/>
                    </a:lnTo>
                    <a:lnTo>
                      <a:pt x="49" y="17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4" y="40"/>
                    </a:lnTo>
                    <a:lnTo>
                      <a:pt x="19" y="50"/>
                    </a:lnTo>
                    <a:lnTo>
                      <a:pt x="13" y="61"/>
                    </a:lnTo>
                    <a:lnTo>
                      <a:pt x="8" y="72"/>
                    </a:lnTo>
                    <a:lnTo>
                      <a:pt x="4" y="83"/>
                    </a:lnTo>
                    <a:lnTo>
                      <a:pt x="2" y="94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3" name="Freeform 2941">
                <a:extLst>
                  <a:ext uri="{FF2B5EF4-FFF2-40B4-BE49-F238E27FC236}">
                    <a16:creationId xmlns:a16="http://schemas.microsoft.com/office/drawing/2014/main" id="{7D91BFC1-0B44-4FA4-863F-2F5D615D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81"/>
                <a:ext cx="68" cy="181"/>
              </a:xfrm>
              <a:custGeom>
                <a:avLst/>
                <a:gdLst>
                  <a:gd name="T0" fmla="*/ 195 w 203"/>
                  <a:gd name="T1" fmla="*/ 527 h 543"/>
                  <a:gd name="T2" fmla="*/ 178 w 203"/>
                  <a:gd name="T3" fmla="*/ 498 h 543"/>
                  <a:gd name="T4" fmla="*/ 162 w 203"/>
                  <a:gd name="T5" fmla="*/ 466 h 543"/>
                  <a:gd name="T6" fmla="*/ 145 w 203"/>
                  <a:gd name="T7" fmla="*/ 437 h 543"/>
                  <a:gd name="T8" fmla="*/ 127 w 203"/>
                  <a:gd name="T9" fmla="*/ 407 h 543"/>
                  <a:gd name="T10" fmla="*/ 110 w 203"/>
                  <a:gd name="T11" fmla="*/ 376 h 543"/>
                  <a:gd name="T12" fmla="*/ 93 w 203"/>
                  <a:gd name="T13" fmla="*/ 344 h 543"/>
                  <a:gd name="T14" fmla="*/ 77 w 203"/>
                  <a:gd name="T15" fmla="*/ 312 h 543"/>
                  <a:gd name="T16" fmla="*/ 62 w 203"/>
                  <a:gd name="T17" fmla="*/ 279 h 543"/>
                  <a:gd name="T18" fmla="*/ 49 w 203"/>
                  <a:gd name="T19" fmla="*/ 246 h 543"/>
                  <a:gd name="T20" fmla="*/ 37 w 203"/>
                  <a:gd name="T21" fmla="*/ 212 h 543"/>
                  <a:gd name="T22" fmla="*/ 26 w 203"/>
                  <a:gd name="T23" fmla="*/ 176 h 543"/>
                  <a:gd name="T24" fmla="*/ 17 w 203"/>
                  <a:gd name="T25" fmla="*/ 139 h 543"/>
                  <a:gd name="T26" fmla="*/ 9 w 203"/>
                  <a:gd name="T27" fmla="*/ 102 h 543"/>
                  <a:gd name="T28" fmla="*/ 5 w 203"/>
                  <a:gd name="T29" fmla="*/ 62 h 543"/>
                  <a:gd name="T30" fmla="*/ 1 w 203"/>
                  <a:gd name="T31" fmla="*/ 21 h 543"/>
                  <a:gd name="T32" fmla="*/ 0 w 203"/>
                  <a:gd name="T33" fmla="*/ 0 h 543"/>
                  <a:gd name="T34" fmla="*/ 1 w 203"/>
                  <a:gd name="T35" fmla="*/ 43 h 543"/>
                  <a:gd name="T36" fmla="*/ 6 w 203"/>
                  <a:gd name="T37" fmla="*/ 82 h 543"/>
                  <a:gd name="T38" fmla="*/ 11 w 203"/>
                  <a:gd name="T39" fmla="*/ 121 h 543"/>
                  <a:gd name="T40" fmla="*/ 19 w 203"/>
                  <a:gd name="T41" fmla="*/ 158 h 543"/>
                  <a:gd name="T42" fmla="*/ 29 w 203"/>
                  <a:gd name="T43" fmla="*/ 194 h 543"/>
                  <a:gd name="T44" fmla="*/ 42 w 203"/>
                  <a:gd name="T45" fmla="*/ 230 h 543"/>
                  <a:gd name="T46" fmla="*/ 54 w 203"/>
                  <a:gd name="T47" fmla="*/ 265 h 543"/>
                  <a:gd name="T48" fmla="*/ 69 w 203"/>
                  <a:gd name="T49" fmla="*/ 297 h 543"/>
                  <a:gd name="T50" fmla="*/ 84 w 203"/>
                  <a:gd name="T51" fmla="*/ 330 h 543"/>
                  <a:gd name="T52" fmla="*/ 100 w 203"/>
                  <a:gd name="T53" fmla="*/ 361 h 543"/>
                  <a:gd name="T54" fmla="*/ 117 w 203"/>
                  <a:gd name="T55" fmla="*/ 392 h 543"/>
                  <a:gd name="T56" fmla="*/ 135 w 203"/>
                  <a:gd name="T57" fmla="*/ 424 h 543"/>
                  <a:gd name="T58" fmla="*/ 152 w 203"/>
                  <a:gd name="T59" fmla="*/ 454 h 543"/>
                  <a:gd name="T60" fmla="*/ 168 w 203"/>
                  <a:gd name="T61" fmla="*/ 484 h 543"/>
                  <a:gd name="T62" fmla="*/ 185 w 203"/>
                  <a:gd name="T63" fmla="*/ 514 h 543"/>
                  <a:gd name="T64" fmla="*/ 202 w 203"/>
                  <a:gd name="T65" fmla="*/ 543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543">
                    <a:moveTo>
                      <a:pt x="203" y="542"/>
                    </a:moveTo>
                    <a:lnTo>
                      <a:pt x="195" y="527"/>
                    </a:lnTo>
                    <a:lnTo>
                      <a:pt x="187" y="512"/>
                    </a:lnTo>
                    <a:lnTo>
                      <a:pt x="178" y="498"/>
                    </a:lnTo>
                    <a:lnTo>
                      <a:pt x="169" y="483"/>
                    </a:lnTo>
                    <a:lnTo>
                      <a:pt x="162" y="466"/>
                    </a:lnTo>
                    <a:lnTo>
                      <a:pt x="153" y="452"/>
                    </a:lnTo>
                    <a:lnTo>
                      <a:pt x="145" y="437"/>
                    </a:lnTo>
                    <a:lnTo>
                      <a:pt x="136" y="422"/>
                    </a:lnTo>
                    <a:lnTo>
                      <a:pt x="127" y="407"/>
                    </a:lnTo>
                    <a:lnTo>
                      <a:pt x="119" y="391"/>
                    </a:lnTo>
                    <a:lnTo>
                      <a:pt x="110" y="376"/>
                    </a:lnTo>
                    <a:lnTo>
                      <a:pt x="102" y="360"/>
                    </a:lnTo>
                    <a:lnTo>
                      <a:pt x="93" y="344"/>
                    </a:lnTo>
                    <a:lnTo>
                      <a:pt x="85" y="329"/>
                    </a:lnTo>
                    <a:lnTo>
                      <a:pt x="77" y="312"/>
                    </a:lnTo>
                    <a:lnTo>
                      <a:pt x="71" y="296"/>
                    </a:lnTo>
                    <a:lnTo>
                      <a:pt x="62" y="279"/>
                    </a:lnTo>
                    <a:lnTo>
                      <a:pt x="56" y="262"/>
                    </a:lnTo>
                    <a:lnTo>
                      <a:pt x="49" y="246"/>
                    </a:lnTo>
                    <a:lnTo>
                      <a:pt x="43" y="230"/>
                    </a:lnTo>
                    <a:lnTo>
                      <a:pt x="37" y="212"/>
                    </a:lnTo>
                    <a:lnTo>
                      <a:pt x="30" y="194"/>
                    </a:lnTo>
                    <a:lnTo>
                      <a:pt x="26" y="176"/>
                    </a:lnTo>
                    <a:lnTo>
                      <a:pt x="20" y="158"/>
                    </a:lnTo>
                    <a:lnTo>
                      <a:pt x="17" y="139"/>
                    </a:lnTo>
                    <a:lnTo>
                      <a:pt x="12" y="121"/>
                    </a:lnTo>
                    <a:lnTo>
                      <a:pt x="9" y="102"/>
                    </a:lnTo>
                    <a:lnTo>
                      <a:pt x="7" y="82"/>
                    </a:lnTo>
                    <a:lnTo>
                      <a:pt x="5" y="62"/>
                    </a:lnTo>
                    <a:lnTo>
                      <a:pt x="3" y="43"/>
                    </a:lnTo>
                    <a:lnTo>
                      <a:pt x="1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" y="43"/>
                    </a:lnTo>
                    <a:lnTo>
                      <a:pt x="3" y="62"/>
                    </a:lnTo>
                    <a:lnTo>
                      <a:pt x="6" y="82"/>
                    </a:lnTo>
                    <a:lnTo>
                      <a:pt x="8" y="102"/>
                    </a:lnTo>
                    <a:lnTo>
                      <a:pt x="11" y="121"/>
                    </a:lnTo>
                    <a:lnTo>
                      <a:pt x="15" y="139"/>
                    </a:lnTo>
                    <a:lnTo>
                      <a:pt x="19" y="158"/>
                    </a:lnTo>
                    <a:lnTo>
                      <a:pt x="24" y="176"/>
                    </a:lnTo>
                    <a:lnTo>
                      <a:pt x="29" y="194"/>
                    </a:lnTo>
                    <a:lnTo>
                      <a:pt x="35" y="212"/>
                    </a:lnTo>
                    <a:lnTo>
                      <a:pt x="42" y="230"/>
                    </a:lnTo>
                    <a:lnTo>
                      <a:pt x="47" y="246"/>
                    </a:lnTo>
                    <a:lnTo>
                      <a:pt x="54" y="265"/>
                    </a:lnTo>
                    <a:lnTo>
                      <a:pt x="62" y="280"/>
                    </a:lnTo>
                    <a:lnTo>
                      <a:pt x="69" y="297"/>
                    </a:lnTo>
                    <a:lnTo>
                      <a:pt x="76" y="313"/>
                    </a:lnTo>
                    <a:lnTo>
                      <a:pt x="84" y="330"/>
                    </a:lnTo>
                    <a:lnTo>
                      <a:pt x="92" y="346"/>
                    </a:lnTo>
                    <a:lnTo>
                      <a:pt x="100" y="361"/>
                    </a:lnTo>
                    <a:lnTo>
                      <a:pt x="109" y="377"/>
                    </a:lnTo>
                    <a:lnTo>
                      <a:pt x="117" y="392"/>
                    </a:lnTo>
                    <a:lnTo>
                      <a:pt x="126" y="407"/>
                    </a:lnTo>
                    <a:lnTo>
                      <a:pt x="135" y="424"/>
                    </a:lnTo>
                    <a:lnTo>
                      <a:pt x="144" y="438"/>
                    </a:lnTo>
                    <a:lnTo>
                      <a:pt x="152" y="454"/>
                    </a:lnTo>
                    <a:lnTo>
                      <a:pt x="160" y="469"/>
                    </a:lnTo>
                    <a:lnTo>
                      <a:pt x="168" y="484"/>
                    </a:lnTo>
                    <a:lnTo>
                      <a:pt x="177" y="499"/>
                    </a:lnTo>
                    <a:lnTo>
                      <a:pt x="185" y="514"/>
                    </a:lnTo>
                    <a:lnTo>
                      <a:pt x="193" y="528"/>
                    </a:lnTo>
                    <a:lnTo>
                      <a:pt x="202" y="543"/>
                    </a:lnTo>
                    <a:lnTo>
                      <a:pt x="20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4" name="Freeform 2942">
                <a:extLst>
                  <a:ext uri="{FF2B5EF4-FFF2-40B4-BE49-F238E27FC236}">
                    <a16:creationId xmlns:a16="http://schemas.microsoft.com/office/drawing/2014/main" id="{06C5EEE6-0759-4C0D-892A-F92BFDD1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662"/>
                <a:ext cx="44" cy="87"/>
              </a:xfrm>
              <a:custGeom>
                <a:avLst/>
                <a:gdLst>
                  <a:gd name="T0" fmla="*/ 129 w 131"/>
                  <a:gd name="T1" fmla="*/ 261 h 263"/>
                  <a:gd name="T2" fmla="*/ 131 w 131"/>
                  <a:gd name="T3" fmla="*/ 261 h 263"/>
                  <a:gd name="T4" fmla="*/ 122 w 131"/>
                  <a:gd name="T5" fmla="*/ 245 h 263"/>
                  <a:gd name="T6" fmla="*/ 114 w 131"/>
                  <a:gd name="T7" fmla="*/ 228 h 263"/>
                  <a:gd name="T8" fmla="*/ 105 w 131"/>
                  <a:gd name="T9" fmla="*/ 212 h 263"/>
                  <a:gd name="T10" fmla="*/ 99 w 131"/>
                  <a:gd name="T11" fmla="*/ 196 h 263"/>
                  <a:gd name="T12" fmla="*/ 90 w 131"/>
                  <a:gd name="T13" fmla="*/ 179 h 263"/>
                  <a:gd name="T14" fmla="*/ 82 w 131"/>
                  <a:gd name="T15" fmla="*/ 162 h 263"/>
                  <a:gd name="T16" fmla="*/ 73 w 131"/>
                  <a:gd name="T17" fmla="*/ 147 h 263"/>
                  <a:gd name="T18" fmla="*/ 65 w 131"/>
                  <a:gd name="T19" fmla="*/ 130 h 263"/>
                  <a:gd name="T20" fmla="*/ 58 w 131"/>
                  <a:gd name="T21" fmla="*/ 114 h 263"/>
                  <a:gd name="T22" fmla="*/ 50 w 131"/>
                  <a:gd name="T23" fmla="*/ 97 h 263"/>
                  <a:gd name="T24" fmla="*/ 41 w 131"/>
                  <a:gd name="T25" fmla="*/ 82 h 263"/>
                  <a:gd name="T26" fmla="*/ 33 w 131"/>
                  <a:gd name="T27" fmla="*/ 65 h 263"/>
                  <a:gd name="T28" fmla="*/ 26 w 131"/>
                  <a:gd name="T29" fmla="*/ 48 h 263"/>
                  <a:gd name="T30" fmla="*/ 18 w 131"/>
                  <a:gd name="T31" fmla="*/ 32 h 263"/>
                  <a:gd name="T32" fmla="*/ 10 w 131"/>
                  <a:gd name="T33" fmla="*/ 16 h 263"/>
                  <a:gd name="T34" fmla="*/ 1 w 131"/>
                  <a:gd name="T35" fmla="*/ 0 h 263"/>
                  <a:gd name="T36" fmla="*/ 0 w 131"/>
                  <a:gd name="T37" fmla="*/ 1 h 263"/>
                  <a:gd name="T38" fmla="*/ 9 w 131"/>
                  <a:gd name="T39" fmla="*/ 18 h 263"/>
                  <a:gd name="T40" fmla="*/ 17 w 131"/>
                  <a:gd name="T41" fmla="*/ 33 h 263"/>
                  <a:gd name="T42" fmla="*/ 25 w 131"/>
                  <a:gd name="T43" fmla="*/ 50 h 263"/>
                  <a:gd name="T44" fmla="*/ 31 w 131"/>
                  <a:gd name="T45" fmla="*/ 67 h 263"/>
                  <a:gd name="T46" fmla="*/ 40 w 131"/>
                  <a:gd name="T47" fmla="*/ 83 h 263"/>
                  <a:gd name="T48" fmla="*/ 48 w 131"/>
                  <a:gd name="T49" fmla="*/ 99 h 263"/>
                  <a:gd name="T50" fmla="*/ 56 w 131"/>
                  <a:gd name="T51" fmla="*/ 115 h 263"/>
                  <a:gd name="T52" fmla="*/ 64 w 131"/>
                  <a:gd name="T53" fmla="*/ 132 h 263"/>
                  <a:gd name="T54" fmla="*/ 72 w 131"/>
                  <a:gd name="T55" fmla="*/ 149 h 263"/>
                  <a:gd name="T56" fmla="*/ 79 w 131"/>
                  <a:gd name="T57" fmla="*/ 165 h 263"/>
                  <a:gd name="T58" fmla="*/ 88 w 131"/>
                  <a:gd name="T59" fmla="*/ 181 h 263"/>
                  <a:gd name="T60" fmla="*/ 96 w 131"/>
                  <a:gd name="T61" fmla="*/ 197 h 263"/>
                  <a:gd name="T62" fmla="*/ 104 w 131"/>
                  <a:gd name="T63" fmla="*/ 214 h 263"/>
                  <a:gd name="T64" fmla="*/ 113 w 131"/>
                  <a:gd name="T65" fmla="*/ 230 h 263"/>
                  <a:gd name="T66" fmla="*/ 121 w 131"/>
                  <a:gd name="T67" fmla="*/ 246 h 263"/>
                  <a:gd name="T68" fmla="*/ 129 w 131"/>
                  <a:gd name="T69" fmla="*/ 263 h 263"/>
                  <a:gd name="T70" fmla="*/ 131 w 131"/>
                  <a:gd name="T71" fmla="*/ 263 h 263"/>
                  <a:gd name="T72" fmla="*/ 129 w 131"/>
                  <a:gd name="T73" fmla="*/ 26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" h="263">
                    <a:moveTo>
                      <a:pt x="129" y="261"/>
                    </a:moveTo>
                    <a:lnTo>
                      <a:pt x="131" y="261"/>
                    </a:lnTo>
                    <a:lnTo>
                      <a:pt x="122" y="245"/>
                    </a:lnTo>
                    <a:lnTo>
                      <a:pt x="114" y="228"/>
                    </a:lnTo>
                    <a:lnTo>
                      <a:pt x="105" y="212"/>
                    </a:lnTo>
                    <a:lnTo>
                      <a:pt x="99" y="196"/>
                    </a:lnTo>
                    <a:lnTo>
                      <a:pt x="90" y="179"/>
                    </a:lnTo>
                    <a:lnTo>
                      <a:pt x="82" y="162"/>
                    </a:lnTo>
                    <a:lnTo>
                      <a:pt x="73" y="147"/>
                    </a:lnTo>
                    <a:lnTo>
                      <a:pt x="65" y="130"/>
                    </a:lnTo>
                    <a:lnTo>
                      <a:pt x="58" y="114"/>
                    </a:lnTo>
                    <a:lnTo>
                      <a:pt x="50" y="97"/>
                    </a:lnTo>
                    <a:lnTo>
                      <a:pt x="41" y="82"/>
                    </a:lnTo>
                    <a:lnTo>
                      <a:pt x="33" y="65"/>
                    </a:lnTo>
                    <a:lnTo>
                      <a:pt x="26" y="48"/>
                    </a:lnTo>
                    <a:lnTo>
                      <a:pt x="18" y="32"/>
                    </a:lnTo>
                    <a:lnTo>
                      <a:pt x="10" y="1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9" y="18"/>
                    </a:lnTo>
                    <a:lnTo>
                      <a:pt x="17" y="33"/>
                    </a:lnTo>
                    <a:lnTo>
                      <a:pt x="25" y="50"/>
                    </a:lnTo>
                    <a:lnTo>
                      <a:pt x="31" y="67"/>
                    </a:lnTo>
                    <a:lnTo>
                      <a:pt x="40" y="83"/>
                    </a:lnTo>
                    <a:lnTo>
                      <a:pt x="48" y="99"/>
                    </a:lnTo>
                    <a:lnTo>
                      <a:pt x="56" y="115"/>
                    </a:lnTo>
                    <a:lnTo>
                      <a:pt x="64" y="132"/>
                    </a:lnTo>
                    <a:lnTo>
                      <a:pt x="72" y="149"/>
                    </a:lnTo>
                    <a:lnTo>
                      <a:pt x="79" y="165"/>
                    </a:lnTo>
                    <a:lnTo>
                      <a:pt x="88" y="181"/>
                    </a:lnTo>
                    <a:lnTo>
                      <a:pt x="96" y="197"/>
                    </a:lnTo>
                    <a:lnTo>
                      <a:pt x="104" y="214"/>
                    </a:lnTo>
                    <a:lnTo>
                      <a:pt x="113" y="230"/>
                    </a:lnTo>
                    <a:lnTo>
                      <a:pt x="121" y="246"/>
                    </a:lnTo>
                    <a:lnTo>
                      <a:pt x="129" y="263"/>
                    </a:lnTo>
                    <a:lnTo>
                      <a:pt x="131" y="263"/>
                    </a:lnTo>
                    <a:lnTo>
                      <a:pt x="129" y="2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5" name="Freeform 2943">
                <a:extLst>
                  <a:ext uri="{FF2B5EF4-FFF2-40B4-BE49-F238E27FC236}">
                    <a16:creationId xmlns:a16="http://schemas.microsoft.com/office/drawing/2014/main" id="{99D8B8DD-49F8-4BD2-85C7-0D688251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35"/>
                <a:ext cx="41" cy="14"/>
              </a:xfrm>
              <a:custGeom>
                <a:avLst/>
                <a:gdLst>
                  <a:gd name="T0" fmla="*/ 120 w 122"/>
                  <a:gd name="T1" fmla="*/ 15 h 43"/>
                  <a:gd name="T2" fmla="*/ 122 w 122"/>
                  <a:gd name="T3" fmla="*/ 15 h 43"/>
                  <a:gd name="T4" fmla="*/ 114 w 122"/>
                  <a:gd name="T5" fmla="*/ 11 h 43"/>
                  <a:gd name="T6" fmla="*/ 104 w 122"/>
                  <a:gd name="T7" fmla="*/ 7 h 43"/>
                  <a:gd name="T8" fmla="*/ 96 w 122"/>
                  <a:gd name="T9" fmla="*/ 5 h 43"/>
                  <a:gd name="T10" fmla="*/ 89 w 122"/>
                  <a:gd name="T11" fmla="*/ 3 h 43"/>
                  <a:gd name="T12" fmla="*/ 81 w 122"/>
                  <a:gd name="T13" fmla="*/ 2 h 43"/>
                  <a:gd name="T14" fmla="*/ 73 w 122"/>
                  <a:gd name="T15" fmla="*/ 0 h 43"/>
                  <a:gd name="T16" fmla="*/ 65 w 122"/>
                  <a:gd name="T17" fmla="*/ 2 h 43"/>
                  <a:gd name="T18" fmla="*/ 59 w 122"/>
                  <a:gd name="T19" fmla="*/ 3 h 43"/>
                  <a:gd name="T20" fmla="*/ 52 w 122"/>
                  <a:gd name="T21" fmla="*/ 5 h 43"/>
                  <a:gd name="T22" fmla="*/ 44 w 122"/>
                  <a:gd name="T23" fmla="*/ 8 h 43"/>
                  <a:gd name="T24" fmla="*/ 37 w 122"/>
                  <a:gd name="T25" fmla="*/ 12 h 43"/>
                  <a:gd name="T26" fmla="*/ 28 w 122"/>
                  <a:gd name="T27" fmla="*/ 16 h 43"/>
                  <a:gd name="T28" fmla="*/ 22 w 122"/>
                  <a:gd name="T29" fmla="*/ 22 h 43"/>
                  <a:gd name="T30" fmla="*/ 15 w 122"/>
                  <a:gd name="T31" fmla="*/ 27 h 43"/>
                  <a:gd name="T32" fmla="*/ 8 w 122"/>
                  <a:gd name="T33" fmla="*/ 34 h 43"/>
                  <a:gd name="T34" fmla="*/ 0 w 122"/>
                  <a:gd name="T35" fmla="*/ 42 h 43"/>
                  <a:gd name="T36" fmla="*/ 1 w 122"/>
                  <a:gd name="T37" fmla="*/ 43 h 43"/>
                  <a:gd name="T38" fmla="*/ 8 w 122"/>
                  <a:gd name="T39" fmla="*/ 35 h 43"/>
                  <a:gd name="T40" fmla="*/ 17 w 122"/>
                  <a:gd name="T41" fmla="*/ 29 h 43"/>
                  <a:gd name="T42" fmla="*/ 24 w 122"/>
                  <a:gd name="T43" fmla="*/ 23 h 43"/>
                  <a:gd name="T44" fmla="*/ 30 w 122"/>
                  <a:gd name="T45" fmla="*/ 17 h 43"/>
                  <a:gd name="T46" fmla="*/ 38 w 122"/>
                  <a:gd name="T47" fmla="*/ 13 h 43"/>
                  <a:gd name="T48" fmla="*/ 45 w 122"/>
                  <a:gd name="T49" fmla="*/ 9 h 43"/>
                  <a:gd name="T50" fmla="*/ 52 w 122"/>
                  <a:gd name="T51" fmla="*/ 7 h 43"/>
                  <a:gd name="T52" fmla="*/ 59 w 122"/>
                  <a:gd name="T53" fmla="*/ 5 h 43"/>
                  <a:gd name="T54" fmla="*/ 65 w 122"/>
                  <a:gd name="T55" fmla="*/ 3 h 43"/>
                  <a:gd name="T56" fmla="*/ 73 w 122"/>
                  <a:gd name="T57" fmla="*/ 3 h 43"/>
                  <a:gd name="T58" fmla="*/ 81 w 122"/>
                  <a:gd name="T59" fmla="*/ 3 h 43"/>
                  <a:gd name="T60" fmla="*/ 89 w 122"/>
                  <a:gd name="T61" fmla="*/ 4 h 43"/>
                  <a:gd name="T62" fmla="*/ 96 w 122"/>
                  <a:gd name="T63" fmla="*/ 6 h 43"/>
                  <a:gd name="T64" fmla="*/ 102 w 122"/>
                  <a:gd name="T65" fmla="*/ 9 h 43"/>
                  <a:gd name="T66" fmla="*/ 112 w 122"/>
                  <a:gd name="T67" fmla="*/ 12 h 43"/>
                  <a:gd name="T68" fmla="*/ 120 w 122"/>
                  <a:gd name="T69" fmla="*/ 16 h 43"/>
                  <a:gd name="T70" fmla="*/ 122 w 122"/>
                  <a:gd name="T71" fmla="*/ 15 h 43"/>
                  <a:gd name="T72" fmla="*/ 120 w 122"/>
                  <a:gd name="T7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43">
                    <a:moveTo>
                      <a:pt x="120" y="15"/>
                    </a:moveTo>
                    <a:lnTo>
                      <a:pt x="122" y="15"/>
                    </a:lnTo>
                    <a:lnTo>
                      <a:pt x="114" y="11"/>
                    </a:lnTo>
                    <a:lnTo>
                      <a:pt x="104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1" y="2"/>
                    </a:lnTo>
                    <a:lnTo>
                      <a:pt x="73" y="0"/>
                    </a:lnTo>
                    <a:lnTo>
                      <a:pt x="65" y="2"/>
                    </a:lnTo>
                    <a:lnTo>
                      <a:pt x="59" y="3"/>
                    </a:lnTo>
                    <a:lnTo>
                      <a:pt x="52" y="5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8" y="16"/>
                    </a:lnTo>
                    <a:lnTo>
                      <a:pt x="22" y="22"/>
                    </a:lnTo>
                    <a:lnTo>
                      <a:pt x="15" y="27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4" y="23"/>
                    </a:lnTo>
                    <a:lnTo>
                      <a:pt x="30" y="17"/>
                    </a:lnTo>
                    <a:lnTo>
                      <a:pt x="38" y="13"/>
                    </a:lnTo>
                    <a:lnTo>
                      <a:pt x="45" y="9"/>
                    </a:lnTo>
                    <a:lnTo>
                      <a:pt x="52" y="7"/>
                    </a:lnTo>
                    <a:lnTo>
                      <a:pt x="59" y="5"/>
                    </a:lnTo>
                    <a:lnTo>
                      <a:pt x="65" y="3"/>
                    </a:lnTo>
                    <a:lnTo>
                      <a:pt x="73" y="3"/>
                    </a:lnTo>
                    <a:lnTo>
                      <a:pt x="81" y="3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12" y="12"/>
                    </a:lnTo>
                    <a:lnTo>
                      <a:pt x="120" y="16"/>
                    </a:lnTo>
                    <a:lnTo>
                      <a:pt x="122" y="15"/>
                    </a:lnTo>
                    <a:lnTo>
                      <a:pt x="1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6" name="Freeform 2944">
                <a:extLst>
                  <a:ext uri="{FF2B5EF4-FFF2-40B4-BE49-F238E27FC236}">
                    <a16:creationId xmlns:a16="http://schemas.microsoft.com/office/drawing/2014/main" id="{D6849EBA-C32A-4EAC-B924-69AC09A20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634"/>
                <a:ext cx="9" cy="106"/>
              </a:xfrm>
              <a:custGeom>
                <a:avLst/>
                <a:gdLst>
                  <a:gd name="T0" fmla="*/ 0 w 26"/>
                  <a:gd name="T1" fmla="*/ 0 h 316"/>
                  <a:gd name="T2" fmla="*/ 4 w 26"/>
                  <a:gd name="T3" fmla="*/ 15 h 316"/>
                  <a:gd name="T4" fmla="*/ 6 w 26"/>
                  <a:gd name="T5" fmla="*/ 33 h 316"/>
                  <a:gd name="T6" fmla="*/ 7 w 26"/>
                  <a:gd name="T7" fmla="*/ 51 h 316"/>
                  <a:gd name="T8" fmla="*/ 9 w 26"/>
                  <a:gd name="T9" fmla="*/ 69 h 316"/>
                  <a:gd name="T10" fmla="*/ 12 w 26"/>
                  <a:gd name="T11" fmla="*/ 89 h 316"/>
                  <a:gd name="T12" fmla="*/ 13 w 26"/>
                  <a:gd name="T13" fmla="*/ 109 h 316"/>
                  <a:gd name="T14" fmla="*/ 14 w 26"/>
                  <a:gd name="T15" fmla="*/ 130 h 316"/>
                  <a:gd name="T16" fmla="*/ 15 w 26"/>
                  <a:gd name="T17" fmla="*/ 149 h 316"/>
                  <a:gd name="T18" fmla="*/ 16 w 26"/>
                  <a:gd name="T19" fmla="*/ 170 h 316"/>
                  <a:gd name="T20" fmla="*/ 17 w 26"/>
                  <a:gd name="T21" fmla="*/ 192 h 316"/>
                  <a:gd name="T22" fmla="*/ 17 w 26"/>
                  <a:gd name="T23" fmla="*/ 213 h 316"/>
                  <a:gd name="T24" fmla="*/ 18 w 26"/>
                  <a:gd name="T25" fmla="*/ 234 h 316"/>
                  <a:gd name="T26" fmla="*/ 20 w 26"/>
                  <a:gd name="T27" fmla="*/ 256 h 316"/>
                  <a:gd name="T28" fmla="*/ 21 w 26"/>
                  <a:gd name="T29" fmla="*/ 276 h 316"/>
                  <a:gd name="T30" fmla="*/ 23 w 26"/>
                  <a:gd name="T31" fmla="*/ 296 h 316"/>
                  <a:gd name="T32" fmla="*/ 24 w 26"/>
                  <a:gd name="T33" fmla="*/ 316 h 316"/>
                  <a:gd name="T34" fmla="*/ 26 w 26"/>
                  <a:gd name="T35" fmla="*/ 316 h 316"/>
                  <a:gd name="T36" fmla="*/ 24 w 26"/>
                  <a:gd name="T37" fmla="*/ 296 h 316"/>
                  <a:gd name="T38" fmla="*/ 23 w 26"/>
                  <a:gd name="T39" fmla="*/ 276 h 316"/>
                  <a:gd name="T40" fmla="*/ 22 w 26"/>
                  <a:gd name="T41" fmla="*/ 256 h 316"/>
                  <a:gd name="T42" fmla="*/ 20 w 26"/>
                  <a:gd name="T43" fmla="*/ 234 h 316"/>
                  <a:gd name="T44" fmla="*/ 20 w 26"/>
                  <a:gd name="T45" fmla="*/ 213 h 316"/>
                  <a:gd name="T46" fmla="*/ 18 w 26"/>
                  <a:gd name="T47" fmla="*/ 192 h 316"/>
                  <a:gd name="T48" fmla="*/ 17 w 26"/>
                  <a:gd name="T49" fmla="*/ 170 h 316"/>
                  <a:gd name="T50" fmla="*/ 17 w 26"/>
                  <a:gd name="T51" fmla="*/ 149 h 316"/>
                  <a:gd name="T52" fmla="*/ 15 w 26"/>
                  <a:gd name="T53" fmla="*/ 130 h 316"/>
                  <a:gd name="T54" fmla="*/ 15 w 26"/>
                  <a:gd name="T55" fmla="*/ 109 h 316"/>
                  <a:gd name="T56" fmla="*/ 13 w 26"/>
                  <a:gd name="T57" fmla="*/ 89 h 316"/>
                  <a:gd name="T58" fmla="*/ 12 w 26"/>
                  <a:gd name="T59" fmla="*/ 69 h 316"/>
                  <a:gd name="T60" fmla="*/ 9 w 26"/>
                  <a:gd name="T61" fmla="*/ 51 h 316"/>
                  <a:gd name="T62" fmla="*/ 7 w 26"/>
                  <a:gd name="T63" fmla="*/ 33 h 316"/>
                  <a:gd name="T64" fmla="*/ 6 w 26"/>
                  <a:gd name="T65" fmla="*/ 15 h 316"/>
                  <a:gd name="T66" fmla="*/ 3 w 26"/>
                  <a:gd name="T67" fmla="*/ 0 h 316"/>
                  <a:gd name="T68" fmla="*/ 0 w 26"/>
                  <a:gd name="T69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16">
                    <a:moveTo>
                      <a:pt x="0" y="0"/>
                    </a:moveTo>
                    <a:lnTo>
                      <a:pt x="4" y="15"/>
                    </a:lnTo>
                    <a:lnTo>
                      <a:pt x="6" y="33"/>
                    </a:lnTo>
                    <a:lnTo>
                      <a:pt x="7" y="51"/>
                    </a:lnTo>
                    <a:lnTo>
                      <a:pt x="9" y="69"/>
                    </a:lnTo>
                    <a:lnTo>
                      <a:pt x="12" y="89"/>
                    </a:lnTo>
                    <a:lnTo>
                      <a:pt x="13" y="109"/>
                    </a:lnTo>
                    <a:lnTo>
                      <a:pt x="14" y="130"/>
                    </a:lnTo>
                    <a:lnTo>
                      <a:pt x="15" y="149"/>
                    </a:lnTo>
                    <a:lnTo>
                      <a:pt x="16" y="170"/>
                    </a:lnTo>
                    <a:lnTo>
                      <a:pt x="17" y="192"/>
                    </a:lnTo>
                    <a:lnTo>
                      <a:pt x="17" y="213"/>
                    </a:lnTo>
                    <a:lnTo>
                      <a:pt x="18" y="234"/>
                    </a:lnTo>
                    <a:lnTo>
                      <a:pt x="20" y="256"/>
                    </a:lnTo>
                    <a:lnTo>
                      <a:pt x="21" y="276"/>
                    </a:lnTo>
                    <a:lnTo>
                      <a:pt x="23" y="296"/>
                    </a:lnTo>
                    <a:lnTo>
                      <a:pt x="24" y="316"/>
                    </a:lnTo>
                    <a:lnTo>
                      <a:pt x="26" y="316"/>
                    </a:lnTo>
                    <a:lnTo>
                      <a:pt x="24" y="296"/>
                    </a:lnTo>
                    <a:lnTo>
                      <a:pt x="23" y="276"/>
                    </a:lnTo>
                    <a:lnTo>
                      <a:pt x="22" y="256"/>
                    </a:lnTo>
                    <a:lnTo>
                      <a:pt x="20" y="234"/>
                    </a:lnTo>
                    <a:lnTo>
                      <a:pt x="20" y="213"/>
                    </a:lnTo>
                    <a:lnTo>
                      <a:pt x="18" y="192"/>
                    </a:lnTo>
                    <a:lnTo>
                      <a:pt x="17" y="170"/>
                    </a:lnTo>
                    <a:lnTo>
                      <a:pt x="17" y="149"/>
                    </a:lnTo>
                    <a:lnTo>
                      <a:pt x="15" y="130"/>
                    </a:lnTo>
                    <a:lnTo>
                      <a:pt x="15" y="109"/>
                    </a:lnTo>
                    <a:lnTo>
                      <a:pt x="13" y="89"/>
                    </a:lnTo>
                    <a:lnTo>
                      <a:pt x="12" y="69"/>
                    </a:lnTo>
                    <a:lnTo>
                      <a:pt x="9" y="51"/>
                    </a:lnTo>
                    <a:lnTo>
                      <a:pt x="7" y="33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7" name="Freeform 2945">
                <a:extLst>
                  <a:ext uri="{FF2B5EF4-FFF2-40B4-BE49-F238E27FC236}">
                    <a16:creationId xmlns:a16="http://schemas.microsoft.com/office/drawing/2014/main" id="{6A3BC67B-27FC-443A-BF28-CA6857A5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484"/>
                <a:ext cx="29" cy="150"/>
              </a:xfrm>
              <a:custGeom>
                <a:avLst/>
                <a:gdLst>
                  <a:gd name="T0" fmla="*/ 8 w 87"/>
                  <a:gd name="T1" fmla="*/ 12 h 450"/>
                  <a:gd name="T2" fmla="*/ 23 w 87"/>
                  <a:gd name="T3" fmla="*/ 37 h 450"/>
                  <a:gd name="T4" fmla="*/ 35 w 87"/>
                  <a:gd name="T5" fmla="*/ 62 h 450"/>
                  <a:gd name="T6" fmla="*/ 44 w 87"/>
                  <a:gd name="T7" fmla="*/ 87 h 450"/>
                  <a:gd name="T8" fmla="*/ 52 w 87"/>
                  <a:gd name="T9" fmla="*/ 114 h 450"/>
                  <a:gd name="T10" fmla="*/ 59 w 87"/>
                  <a:gd name="T11" fmla="*/ 141 h 450"/>
                  <a:gd name="T12" fmla="*/ 63 w 87"/>
                  <a:gd name="T13" fmla="*/ 170 h 450"/>
                  <a:gd name="T14" fmla="*/ 68 w 87"/>
                  <a:gd name="T15" fmla="*/ 199 h 450"/>
                  <a:gd name="T16" fmla="*/ 71 w 87"/>
                  <a:gd name="T17" fmla="*/ 228 h 450"/>
                  <a:gd name="T18" fmla="*/ 73 w 87"/>
                  <a:gd name="T19" fmla="*/ 257 h 450"/>
                  <a:gd name="T20" fmla="*/ 75 w 87"/>
                  <a:gd name="T21" fmla="*/ 287 h 450"/>
                  <a:gd name="T22" fmla="*/ 77 w 87"/>
                  <a:gd name="T23" fmla="*/ 317 h 450"/>
                  <a:gd name="T24" fmla="*/ 79 w 87"/>
                  <a:gd name="T25" fmla="*/ 347 h 450"/>
                  <a:gd name="T26" fmla="*/ 80 w 87"/>
                  <a:gd name="T27" fmla="*/ 377 h 450"/>
                  <a:gd name="T28" fmla="*/ 81 w 87"/>
                  <a:gd name="T29" fmla="*/ 406 h 450"/>
                  <a:gd name="T30" fmla="*/ 83 w 87"/>
                  <a:gd name="T31" fmla="*/ 435 h 450"/>
                  <a:gd name="T32" fmla="*/ 87 w 87"/>
                  <a:gd name="T33" fmla="*/ 450 h 450"/>
                  <a:gd name="T34" fmla="*/ 84 w 87"/>
                  <a:gd name="T35" fmla="*/ 421 h 450"/>
                  <a:gd name="T36" fmla="*/ 82 w 87"/>
                  <a:gd name="T37" fmla="*/ 391 h 450"/>
                  <a:gd name="T38" fmla="*/ 80 w 87"/>
                  <a:gd name="T39" fmla="*/ 361 h 450"/>
                  <a:gd name="T40" fmla="*/ 79 w 87"/>
                  <a:gd name="T41" fmla="*/ 332 h 450"/>
                  <a:gd name="T42" fmla="*/ 78 w 87"/>
                  <a:gd name="T43" fmla="*/ 302 h 450"/>
                  <a:gd name="T44" fmla="*/ 77 w 87"/>
                  <a:gd name="T45" fmla="*/ 273 h 450"/>
                  <a:gd name="T46" fmla="*/ 73 w 87"/>
                  <a:gd name="T47" fmla="*/ 242 h 450"/>
                  <a:gd name="T48" fmla="*/ 71 w 87"/>
                  <a:gd name="T49" fmla="*/ 213 h 450"/>
                  <a:gd name="T50" fmla="*/ 68 w 87"/>
                  <a:gd name="T51" fmla="*/ 184 h 450"/>
                  <a:gd name="T52" fmla="*/ 62 w 87"/>
                  <a:gd name="T53" fmla="*/ 156 h 450"/>
                  <a:gd name="T54" fmla="*/ 56 w 87"/>
                  <a:gd name="T55" fmla="*/ 128 h 450"/>
                  <a:gd name="T56" fmla="*/ 49 w 87"/>
                  <a:gd name="T57" fmla="*/ 101 h 450"/>
                  <a:gd name="T58" fmla="*/ 41 w 87"/>
                  <a:gd name="T59" fmla="*/ 74 h 450"/>
                  <a:gd name="T60" fmla="*/ 30 w 87"/>
                  <a:gd name="T61" fmla="*/ 48 h 450"/>
                  <a:gd name="T62" fmla="*/ 17 w 87"/>
                  <a:gd name="T63" fmla="*/ 24 h 450"/>
                  <a:gd name="T64" fmla="*/ 3 w 87"/>
                  <a:gd name="T6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450">
                    <a:moveTo>
                      <a:pt x="0" y="1"/>
                    </a:moveTo>
                    <a:lnTo>
                      <a:pt x="8" y="12"/>
                    </a:lnTo>
                    <a:lnTo>
                      <a:pt x="16" y="25"/>
                    </a:lnTo>
                    <a:lnTo>
                      <a:pt x="23" y="37"/>
                    </a:lnTo>
                    <a:lnTo>
                      <a:pt x="28" y="49"/>
                    </a:lnTo>
                    <a:lnTo>
                      <a:pt x="35" y="62"/>
                    </a:lnTo>
                    <a:lnTo>
                      <a:pt x="38" y="74"/>
                    </a:lnTo>
                    <a:lnTo>
                      <a:pt x="44" y="87"/>
                    </a:lnTo>
                    <a:lnTo>
                      <a:pt x="47" y="101"/>
                    </a:lnTo>
                    <a:lnTo>
                      <a:pt x="52" y="114"/>
                    </a:lnTo>
                    <a:lnTo>
                      <a:pt x="55" y="128"/>
                    </a:lnTo>
                    <a:lnTo>
                      <a:pt x="59" y="141"/>
                    </a:lnTo>
                    <a:lnTo>
                      <a:pt x="61" y="156"/>
                    </a:lnTo>
                    <a:lnTo>
                      <a:pt x="63" y="170"/>
                    </a:lnTo>
                    <a:lnTo>
                      <a:pt x="65" y="184"/>
                    </a:lnTo>
                    <a:lnTo>
                      <a:pt x="68" y="199"/>
                    </a:lnTo>
                    <a:lnTo>
                      <a:pt x="70" y="213"/>
                    </a:lnTo>
                    <a:lnTo>
                      <a:pt x="71" y="228"/>
                    </a:lnTo>
                    <a:lnTo>
                      <a:pt x="72" y="242"/>
                    </a:lnTo>
                    <a:lnTo>
                      <a:pt x="73" y="257"/>
                    </a:lnTo>
                    <a:lnTo>
                      <a:pt x="74" y="273"/>
                    </a:lnTo>
                    <a:lnTo>
                      <a:pt x="75" y="287"/>
                    </a:lnTo>
                    <a:lnTo>
                      <a:pt x="77" y="302"/>
                    </a:lnTo>
                    <a:lnTo>
                      <a:pt x="77" y="317"/>
                    </a:lnTo>
                    <a:lnTo>
                      <a:pt x="78" y="332"/>
                    </a:lnTo>
                    <a:lnTo>
                      <a:pt x="79" y="347"/>
                    </a:lnTo>
                    <a:lnTo>
                      <a:pt x="79" y="361"/>
                    </a:lnTo>
                    <a:lnTo>
                      <a:pt x="80" y="377"/>
                    </a:lnTo>
                    <a:lnTo>
                      <a:pt x="80" y="391"/>
                    </a:lnTo>
                    <a:lnTo>
                      <a:pt x="81" y="406"/>
                    </a:lnTo>
                    <a:lnTo>
                      <a:pt x="82" y="421"/>
                    </a:lnTo>
                    <a:lnTo>
                      <a:pt x="83" y="435"/>
                    </a:lnTo>
                    <a:lnTo>
                      <a:pt x="84" y="450"/>
                    </a:lnTo>
                    <a:lnTo>
                      <a:pt x="87" y="450"/>
                    </a:lnTo>
                    <a:lnTo>
                      <a:pt x="84" y="435"/>
                    </a:lnTo>
                    <a:lnTo>
                      <a:pt x="84" y="421"/>
                    </a:lnTo>
                    <a:lnTo>
                      <a:pt x="82" y="406"/>
                    </a:lnTo>
                    <a:lnTo>
                      <a:pt x="82" y="391"/>
                    </a:lnTo>
                    <a:lnTo>
                      <a:pt x="81" y="377"/>
                    </a:lnTo>
                    <a:lnTo>
                      <a:pt x="80" y="361"/>
                    </a:lnTo>
                    <a:lnTo>
                      <a:pt x="80" y="347"/>
                    </a:lnTo>
                    <a:lnTo>
                      <a:pt x="79" y="332"/>
                    </a:lnTo>
                    <a:lnTo>
                      <a:pt x="79" y="317"/>
                    </a:lnTo>
                    <a:lnTo>
                      <a:pt x="78" y="302"/>
                    </a:lnTo>
                    <a:lnTo>
                      <a:pt x="77" y="287"/>
                    </a:lnTo>
                    <a:lnTo>
                      <a:pt x="77" y="273"/>
                    </a:lnTo>
                    <a:lnTo>
                      <a:pt x="74" y="257"/>
                    </a:lnTo>
                    <a:lnTo>
                      <a:pt x="73" y="242"/>
                    </a:lnTo>
                    <a:lnTo>
                      <a:pt x="72" y="228"/>
                    </a:lnTo>
                    <a:lnTo>
                      <a:pt x="71" y="213"/>
                    </a:lnTo>
                    <a:lnTo>
                      <a:pt x="70" y="199"/>
                    </a:lnTo>
                    <a:lnTo>
                      <a:pt x="68" y="184"/>
                    </a:lnTo>
                    <a:lnTo>
                      <a:pt x="65" y="170"/>
                    </a:lnTo>
                    <a:lnTo>
                      <a:pt x="62" y="156"/>
                    </a:lnTo>
                    <a:lnTo>
                      <a:pt x="59" y="141"/>
                    </a:lnTo>
                    <a:lnTo>
                      <a:pt x="56" y="128"/>
                    </a:lnTo>
                    <a:lnTo>
                      <a:pt x="53" y="114"/>
                    </a:lnTo>
                    <a:lnTo>
                      <a:pt x="49" y="101"/>
                    </a:lnTo>
                    <a:lnTo>
                      <a:pt x="45" y="87"/>
                    </a:lnTo>
                    <a:lnTo>
                      <a:pt x="41" y="74"/>
                    </a:lnTo>
                    <a:lnTo>
                      <a:pt x="36" y="61"/>
                    </a:lnTo>
                    <a:lnTo>
                      <a:pt x="30" y="48"/>
                    </a:lnTo>
                    <a:lnTo>
                      <a:pt x="24" y="35"/>
                    </a:lnTo>
                    <a:lnTo>
                      <a:pt x="17" y="24"/>
                    </a:lnTo>
                    <a:lnTo>
                      <a:pt x="9" y="1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8" name="Freeform 2946">
                <a:extLst>
                  <a:ext uri="{FF2B5EF4-FFF2-40B4-BE49-F238E27FC236}">
                    <a16:creationId xmlns:a16="http://schemas.microsoft.com/office/drawing/2014/main" id="{A97B6515-C362-40CC-A221-7F57ED68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78"/>
                <a:ext cx="42" cy="10"/>
              </a:xfrm>
              <a:custGeom>
                <a:avLst/>
                <a:gdLst>
                  <a:gd name="T0" fmla="*/ 0 w 128"/>
                  <a:gd name="T1" fmla="*/ 30 h 31"/>
                  <a:gd name="T2" fmla="*/ 1 w 128"/>
                  <a:gd name="T3" fmla="*/ 31 h 31"/>
                  <a:gd name="T4" fmla="*/ 10 w 128"/>
                  <a:gd name="T5" fmla="*/ 23 h 31"/>
                  <a:gd name="T6" fmla="*/ 19 w 128"/>
                  <a:gd name="T7" fmla="*/ 17 h 31"/>
                  <a:gd name="T8" fmla="*/ 26 w 128"/>
                  <a:gd name="T9" fmla="*/ 12 h 31"/>
                  <a:gd name="T10" fmla="*/ 35 w 128"/>
                  <a:gd name="T11" fmla="*/ 7 h 31"/>
                  <a:gd name="T12" fmla="*/ 43 w 128"/>
                  <a:gd name="T13" fmla="*/ 4 h 31"/>
                  <a:gd name="T14" fmla="*/ 51 w 128"/>
                  <a:gd name="T15" fmla="*/ 2 h 31"/>
                  <a:gd name="T16" fmla="*/ 59 w 128"/>
                  <a:gd name="T17" fmla="*/ 2 h 31"/>
                  <a:gd name="T18" fmla="*/ 67 w 128"/>
                  <a:gd name="T19" fmla="*/ 2 h 31"/>
                  <a:gd name="T20" fmla="*/ 75 w 128"/>
                  <a:gd name="T21" fmla="*/ 2 h 31"/>
                  <a:gd name="T22" fmla="*/ 83 w 128"/>
                  <a:gd name="T23" fmla="*/ 4 h 31"/>
                  <a:gd name="T24" fmla="*/ 89 w 128"/>
                  <a:gd name="T25" fmla="*/ 7 h 31"/>
                  <a:gd name="T26" fmla="*/ 96 w 128"/>
                  <a:gd name="T27" fmla="*/ 8 h 31"/>
                  <a:gd name="T28" fmla="*/ 104 w 128"/>
                  <a:gd name="T29" fmla="*/ 11 h 31"/>
                  <a:gd name="T30" fmla="*/ 112 w 128"/>
                  <a:gd name="T31" fmla="*/ 14 h 31"/>
                  <a:gd name="T32" fmla="*/ 120 w 128"/>
                  <a:gd name="T33" fmla="*/ 18 h 31"/>
                  <a:gd name="T34" fmla="*/ 127 w 128"/>
                  <a:gd name="T35" fmla="*/ 21 h 31"/>
                  <a:gd name="T36" fmla="*/ 128 w 128"/>
                  <a:gd name="T37" fmla="*/ 20 h 31"/>
                  <a:gd name="T38" fmla="*/ 121 w 128"/>
                  <a:gd name="T39" fmla="*/ 17 h 31"/>
                  <a:gd name="T40" fmla="*/ 113 w 128"/>
                  <a:gd name="T41" fmla="*/ 13 h 31"/>
                  <a:gd name="T42" fmla="*/ 106 w 128"/>
                  <a:gd name="T43" fmla="*/ 10 h 31"/>
                  <a:gd name="T44" fmla="*/ 98 w 128"/>
                  <a:gd name="T45" fmla="*/ 7 h 31"/>
                  <a:gd name="T46" fmla="*/ 89 w 128"/>
                  <a:gd name="T47" fmla="*/ 4 h 31"/>
                  <a:gd name="T48" fmla="*/ 83 w 128"/>
                  <a:gd name="T49" fmla="*/ 2 h 31"/>
                  <a:gd name="T50" fmla="*/ 75 w 128"/>
                  <a:gd name="T51" fmla="*/ 1 h 31"/>
                  <a:gd name="T52" fmla="*/ 67 w 128"/>
                  <a:gd name="T53" fmla="*/ 0 h 31"/>
                  <a:gd name="T54" fmla="*/ 59 w 128"/>
                  <a:gd name="T55" fmla="*/ 0 h 31"/>
                  <a:gd name="T56" fmla="*/ 51 w 128"/>
                  <a:gd name="T57" fmla="*/ 1 h 31"/>
                  <a:gd name="T58" fmla="*/ 43 w 128"/>
                  <a:gd name="T59" fmla="*/ 3 h 31"/>
                  <a:gd name="T60" fmla="*/ 34 w 128"/>
                  <a:gd name="T61" fmla="*/ 7 h 31"/>
                  <a:gd name="T62" fmla="*/ 25 w 128"/>
                  <a:gd name="T63" fmla="*/ 11 h 31"/>
                  <a:gd name="T64" fmla="*/ 16 w 128"/>
                  <a:gd name="T65" fmla="*/ 16 h 31"/>
                  <a:gd name="T66" fmla="*/ 9 w 128"/>
                  <a:gd name="T67" fmla="*/ 22 h 31"/>
                  <a:gd name="T68" fmla="*/ 0 w 128"/>
                  <a:gd name="T69" fmla="*/ 30 h 31"/>
                  <a:gd name="T70" fmla="*/ 1 w 128"/>
                  <a:gd name="T71" fmla="*/ 30 h 31"/>
                  <a:gd name="T72" fmla="*/ 0 w 128"/>
                  <a:gd name="T7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31">
                    <a:moveTo>
                      <a:pt x="0" y="30"/>
                    </a:moveTo>
                    <a:lnTo>
                      <a:pt x="1" y="31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6" y="12"/>
                    </a:lnTo>
                    <a:lnTo>
                      <a:pt x="35" y="7"/>
                    </a:lnTo>
                    <a:lnTo>
                      <a:pt x="43" y="4"/>
                    </a:lnTo>
                    <a:lnTo>
                      <a:pt x="51" y="2"/>
                    </a:lnTo>
                    <a:lnTo>
                      <a:pt x="59" y="2"/>
                    </a:lnTo>
                    <a:lnTo>
                      <a:pt x="67" y="2"/>
                    </a:lnTo>
                    <a:lnTo>
                      <a:pt x="75" y="2"/>
                    </a:lnTo>
                    <a:lnTo>
                      <a:pt x="83" y="4"/>
                    </a:lnTo>
                    <a:lnTo>
                      <a:pt x="89" y="7"/>
                    </a:lnTo>
                    <a:lnTo>
                      <a:pt x="96" y="8"/>
                    </a:lnTo>
                    <a:lnTo>
                      <a:pt x="104" y="11"/>
                    </a:lnTo>
                    <a:lnTo>
                      <a:pt x="112" y="14"/>
                    </a:lnTo>
                    <a:lnTo>
                      <a:pt x="120" y="18"/>
                    </a:lnTo>
                    <a:lnTo>
                      <a:pt x="127" y="21"/>
                    </a:lnTo>
                    <a:lnTo>
                      <a:pt x="128" y="20"/>
                    </a:lnTo>
                    <a:lnTo>
                      <a:pt x="121" y="17"/>
                    </a:lnTo>
                    <a:lnTo>
                      <a:pt x="113" y="13"/>
                    </a:lnTo>
                    <a:lnTo>
                      <a:pt x="106" y="10"/>
                    </a:lnTo>
                    <a:lnTo>
                      <a:pt x="98" y="7"/>
                    </a:lnTo>
                    <a:lnTo>
                      <a:pt x="89" y="4"/>
                    </a:lnTo>
                    <a:lnTo>
                      <a:pt x="83" y="2"/>
                    </a:lnTo>
                    <a:lnTo>
                      <a:pt x="75" y="1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3" y="3"/>
                    </a:lnTo>
                    <a:lnTo>
                      <a:pt x="34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9" y="2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9" name="Freeform 2947">
                <a:extLst>
                  <a:ext uri="{FF2B5EF4-FFF2-40B4-BE49-F238E27FC236}">
                    <a16:creationId xmlns:a16="http://schemas.microsoft.com/office/drawing/2014/main" id="{3280FD38-9EF1-4CBC-BAE6-31386C63E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451"/>
                <a:ext cx="5" cy="37"/>
              </a:xfrm>
              <a:custGeom>
                <a:avLst/>
                <a:gdLst>
                  <a:gd name="T0" fmla="*/ 15 w 16"/>
                  <a:gd name="T1" fmla="*/ 1 h 111"/>
                  <a:gd name="T2" fmla="*/ 15 w 16"/>
                  <a:gd name="T3" fmla="*/ 0 h 111"/>
                  <a:gd name="T4" fmla="*/ 14 w 16"/>
                  <a:gd name="T5" fmla="*/ 8 h 111"/>
                  <a:gd name="T6" fmla="*/ 14 w 16"/>
                  <a:gd name="T7" fmla="*/ 15 h 111"/>
                  <a:gd name="T8" fmla="*/ 14 w 16"/>
                  <a:gd name="T9" fmla="*/ 23 h 111"/>
                  <a:gd name="T10" fmla="*/ 13 w 16"/>
                  <a:gd name="T11" fmla="*/ 29 h 111"/>
                  <a:gd name="T12" fmla="*/ 13 w 16"/>
                  <a:gd name="T13" fmla="*/ 37 h 111"/>
                  <a:gd name="T14" fmla="*/ 13 w 16"/>
                  <a:gd name="T15" fmla="*/ 44 h 111"/>
                  <a:gd name="T16" fmla="*/ 12 w 16"/>
                  <a:gd name="T17" fmla="*/ 51 h 111"/>
                  <a:gd name="T18" fmla="*/ 11 w 16"/>
                  <a:gd name="T19" fmla="*/ 57 h 111"/>
                  <a:gd name="T20" fmla="*/ 9 w 16"/>
                  <a:gd name="T21" fmla="*/ 64 h 111"/>
                  <a:gd name="T22" fmla="*/ 8 w 16"/>
                  <a:gd name="T23" fmla="*/ 71 h 111"/>
                  <a:gd name="T24" fmla="*/ 7 w 16"/>
                  <a:gd name="T25" fmla="*/ 78 h 111"/>
                  <a:gd name="T26" fmla="*/ 6 w 16"/>
                  <a:gd name="T27" fmla="*/ 84 h 111"/>
                  <a:gd name="T28" fmla="*/ 5 w 16"/>
                  <a:gd name="T29" fmla="*/ 91 h 111"/>
                  <a:gd name="T30" fmla="*/ 4 w 16"/>
                  <a:gd name="T31" fmla="*/ 98 h 111"/>
                  <a:gd name="T32" fmla="*/ 2 w 16"/>
                  <a:gd name="T33" fmla="*/ 104 h 111"/>
                  <a:gd name="T34" fmla="*/ 0 w 16"/>
                  <a:gd name="T35" fmla="*/ 111 h 111"/>
                  <a:gd name="T36" fmla="*/ 2 w 16"/>
                  <a:gd name="T37" fmla="*/ 111 h 111"/>
                  <a:gd name="T38" fmla="*/ 4 w 16"/>
                  <a:gd name="T39" fmla="*/ 104 h 111"/>
                  <a:gd name="T40" fmla="*/ 5 w 16"/>
                  <a:gd name="T41" fmla="*/ 98 h 111"/>
                  <a:gd name="T42" fmla="*/ 6 w 16"/>
                  <a:gd name="T43" fmla="*/ 91 h 111"/>
                  <a:gd name="T44" fmla="*/ 7 w 16"/>
                  <a:gd name="T45" fmla="*/ 84 h 111"/>
                  <a:gd name="T46" fmla="*/ 9 w 16"/>
                  <a:gd name="T47" fmla="*/ 78 h 111"/>
                  <a:gd name="T48" fmla="*/ 9 w 16"/>
                  <a:gd name="T49" fmla="*/ 71 h 111"/>
                  <a:gd name="T50" fmla="*/ 12 w 16"/>
                  <a:gd name="T51" fmla="*/ 64 h 111"/>
                  <a:gd name="T52" fmla="*/ 13 w 16"/>
                  <a:gd name="T53" fmla="*/ 57 h 111"/>
                  <a:gd name="T54" fmla="*/ 13 w 16"/>
                  <a:gd name="T55" fmla="*/ 51 h 111"/>
                  <a:gd name="T56" fmla="*/ 14 w 16"/>
                  <a:gd name="T57" fmla="*/ 44 h 111"/>
                  <a:gd name="T58" fmla="*/ 15 w 16"/>
                  <a:gd name="T59" fmla="*/ 37 h 111"/>
                  <a:gd name="T60" fmla="*/ 15 w 16"/>
                  <a:gd name="T61" fmla="*/ 29 h 111"/>
                  <a:gd name="T62" fmla="*/ 15 w 16"/>
                  <a:gd name="T63" fmla="*/ 23 h 111"/>
                  <a:gd name="T64" fmla="*/ 16 w 16"/>
                  <a:gd name="T65" fmla="*/ 15 h 111"/>
                  <a:gd name="T66" fmla="*/ 16 w 16"/>
                  <a:gd name="T67" fmla="*/ 8 h 111"/>
                  <a:gd name="T68" fmla="*/ 16 w 16"/>
                  <a:gd name="T69" fmla="*/ 0 h 111"/>
                  <a:gd name="T70" fmla="*/ 16 w 16"/>
                  <a:gd name="T71" fmla="*/ 0 h 111"/>
                  <a:gd name="T72" fmla="*/ 15 w 16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11">
                    <a:moveTo>
                      <a:pt x="15" y="1"/>
                    </a:moveTo>
                    <a:lnTo>
                      <a:pt x="15" y="0"/>
                    </a:lnTo>
                    <a:lnTo>
                      <a:pt x="14" y="8"/>
                    </a:lnTo>
                    <a:lnTo>
                      <a:pt x="14" y="15"/>
                    </a:lnTo>
                    <a:lnTo>
                      <a:pt x="14" y="23"/>
                    </a:lnTo>
                    <a:lnTo>
                      <a:pt x="13" y="29"/>
                    </a:lnTo>
                    <a:lnTo>
                      <a:pt x="13" y="37"/>
                    </a:lnTo>
                    <a:lnTo>
                      <a:pt x="13" y="44"/>
                    </a:lnTo>
                    <a:lnTo>
                      <a:pt x="12" y="51"/>
                    </a:lnTo>
                    <a:lnTo>
                      <a:pt x="11" y="57"/>
                    </a:lnTo>
                    <a:lnTo>
                      <a:pt x="9" y="64"/>
                    </a:lnTo>
                    <a:lnTo>
                      <a:pt x="8" y="71"/>
                    </a:lnTo>
                    <a:lnTo>
                      <a:pt x="7" y="78"/>
                    </a:lnTo>
                    <a:lnTo>
                      <a:pt x="6" y="84"/>
                    </a:lnTo>
                    <a:lnTo>
                      <a:pt x="5" y="91"/>
                    </a:lnTo>
                    <a:lnTo>
                      <a:pt x="4" y="98"/>
                    </a:lnTo>
                    <a:lnTo>
                      <a:pt x="2" y="104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4" y="104"/>
                    </a:lnTo>
                    <a:lnTo>
                      <a:pt x="5" y="98"/>
                    </a:lnTo>
                    <a:lnTo>
                      <a:pt x="6" y="91"/>
                    </a:lnTo>
                    <a:lnTo>
                      <a:pt x="7" y="84"/>
                    </a:lnTo>
                    <a:lnTo>
                      <a:pt x="9" y="78"/>
                    </a:lnTo>
                    <a:lnTo>
                      <a:pt x="9" y="71"/>
                    </a:lnTo>
                    <a:lnTo>
                      <a:pt x="12" y="64"/>
                    </a:lnTo>
                    <a:lnTo>
                      <a:pt x="13" y="57"/>
                    </a:lnTo>
                    <a:lnTo>
                      <a:pt x="13" y="51"/>
                    </a:lnTo>
                    <a:lnTo>
                      <a:pt x="14" y="44"/>
                    </a:lnTo>
                    <a:lnTo>
                      <a:pt x="15" y="37"/>
                    </a:lnTo>
                    <a:lnTo>
                      <a:pt x="15" y="29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0" name="Freeform 2948">
                <a:extLst>
                  <a:ext uri="{FF2B5EF4-FFF2-40B4-BE49-F238E27FC236}">
                    <a16:creationId xmlns:a16="http://schemas.microsoft.com/office/drawing/2014/main" id="{CB5A5986-4818-4DCF-8A9D-C986AA4A4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398"/>
                <a:ext cx="41" cy="62"/>
              </a:xfrm>
              <a:custGeom>
                <a:avLst/>
                <a:gdLst>
                  <a:gd name="T0" fmla="*/ 20 w 122"/>
                  <a:gd name="T1" fmla="*/ 0 h 185"/>
                  <a:gd name="T2" fmla="*/ 32 w 122"/>
                  <a:gd name="T3" fmla="*/ 9 h 185"/>
                  <a:gd name="T4" fmla="*/ 46 w 122"/>
                  <a:gd name="T5" fmla="*/ 21 h 185"/>
                  <a:gd name="T6" fmla="*/ 58 w 122"/>
                  <a:gd name="T7" fmla="*/ 35 h 185"/>
                  <a:gd name="T8" fmla="*/ 70 w 122"/>
                  <a:gd name="T9" fmla="*/ 47 h 185"/>
                  <a:gd name="T10" fmla="*/ 83 w 122"/>
                  <a:gd name="T11" fmla="*/ 60 h 185"/>
                  <a:gd name="T12" fmla="*/ 96 w 122"/>
                  <a:gd name="T13" fmla="*/ 74 h 185"/>
                  <a:gd name="T14" fmla="*/ 109 w 122"/>
                  <a:gd name="T15" fmla="*/ 85 h 185"/>
                  <a:gd name="T16" fmla="*/ 122 w 122"/>
                  <a:gd name="T17" fmla="*/ 94 h 185"/>
                  <a:gd name="T18" fmla="*/ 110 w 122"/>
                  <a:gd name="T19" fmla="*/ 100 h 185"/>
                  <a:gd name="T20" fmla="*/ 98 w 122"/>
                  <a:gd name="T21" fmla="*/ 105 h 185"/>
                  <a:gd name="T22" fmla="*/ 87 w 122"/>
                  <a:gd name="T23" fmla="*/ 112 h 185"/>
                  <a:gd name="T24" fmla="*/ 76 w 122"/>
                  <a:gd name="T25" fmla="*/ 121 h 185"/>
                  <a:gd name="T26" fmla="*/ 67 w 122"/>
                  <a:gd name="T27" fmla="*/ 132 h 185"/>
                  <a:gd name="T28" fmla="*/ 58 w 122"/>
                  <a:gd name="T29" fmla="*/ 146 h 185"/>
                  <a:gd name="T30" fmla="*/ 49 w 122"/>
                  <a:gd name="T31" fmla="*/ 163 h 185"/>
                  <a:gd name="T32" fmla="*/ 40 w 122"/>
                  <a:gd name="T33" fmla="*/ 185 h 185"/>
                  <a:gd name="T34" fmla="*/ 30 w 122"/>
                  <a:gd name="T35" fmla="*/ 173 h 185"/>
                  <a:gd name="T36" fmla="*/ 21 w 122"/>
                  <a:gd name="T37" fmla="*/ 160 h 185"/>
                  <a:gd name="T38" fmla="*/ 14 w 122"/>
                  <a:gd name="T39" fmla="*/ 147 h 185"/>
                  <a:gd name="T40" fmla="*/ 8 w 122"/>
                  <a:gd name="T41" fmla="*/ 133 h 185"/>
                  <a:gd name="T42" fmla="*/ 5 w 122"/>
                  <a:gd name="T43" fmla="*/ 120 h 185"/>
                  <a:gd name="T44" fmla="*/ 2 w 122"/>
                  <a:gd name="T45" fmla="*/ 105 h 185"/>
                  <a:gd name="T46" fmla="*/ 0 w 122"/>
                  <a:gd name="T47" fmla="*/ 91 h 185"/>
                  <a:gd name="T48" fmla="*/ 0 w 122"/>
                  <a:gd name="T49" fmla="*/ 76 h 185"/>
                  <a:gd name="T50" fmla="*/ 0 w 122"/>
                  <a:gd name="T51" fmla="*/ 64 h 185"/>
                  <a:gd name="T52" fmla="*/ 2 w 122"/>
                  <a:gd name="T53" fmla="*/ 51 h 185"/>
                  <a:gd name="T54" fmla="*/ 4 w 122"/>
                  <a:gd name="T55" fmla="*/ 39 h 185"/>
                  <a:gd name="T56" fmla="*/ 6 w 122"/>
                  <a:gd name="T57" fmla="*/ 29 h 185"/>
                  <a:gd name="T58" fmla="*/ 9 w 122"/>
                  <a:gd name="T59" fmla="*/ 19 h 185"/>
                  <a:gd name="T60" fmla="*/ 13 w 122"/>
                  <a:gd name="T61" fmla="*/ 11 h 185"/>
                  <a:gd name="T62" fmla="*/ 18 w 122"/>
                  <a:gd name="T63" fmla="*/ 4 h 185"/>
                  <a:gd name="T64" fmla="*/ 20 w 122"/>
                  <a:gd name="T6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85">
                    <a:moveTo>
                      <a:pt x="20" y="0"/>
                    </a:moveTo>
                    <a:lnTo>
                      <a:pt x="32" y="9"/>
                    </a:lnTo>
                    <a:lnTo>
                      <a:pt x="46" y="21"/>
                    </a:lnTo>
                    <a:lnTo>
                      <a:pt x="58" y="35"/>
                    </a:lnTo>
                    <a:lnTo>
                      <a:pt x="70" y="47"/>
                    </a:lnTo>
                    <a:lnTo>
                      <a:pt x="83" y="60"/>
                    </a:lnTo>
                    <a:lnTo>
                      <a:pt x="96" y="74"/>
                    </a:lnTo>
                    <a:lnTo>
                      <a:pt x="109" y="85"/>
                    </a:lnTo>
                    <a:lnTo>
                      <a:pt x="122" y="94"/>
                    </a:lnTo>
                    <a:lnTo>
                      <a:pt x="110" y="100"/>
                    </a:lnTo>
                    <a:lnTo>
                      <a:pt x="98" y="105"/>
                    </a:lnTo>
                    <a:lnTo>
                      <a:pt x="87" y="112"/>
                    </a:lnTo>
                    <a:lnTo>
                      <a:pt x="76" y="121"/>
                    </a:lnTo>
                    <a:lnTo>
                      <a:pt x="67" y="132"/>
                    </a:lnTo>
                    <a:lnTo>
                      <a:pt x="58" y="146"/>
                    </a:lnTo>
                    <a:lnTo>
                      <a:pt x="49" y="163"/>
                    </a:lnTo>
                    <a:lnTo>
                      <a:pt x="40" y="185"/>
                    </a:lnTo>
                    <a:lnTo>
                      <a:pt x="30" y="173"/>
                    </a:lnTo>
                    <a:lnTo>
                      <a:pt x="21" y="160"/>
                    </a:lnTo>
                    <a:lnTo>
                      <a:pt x="14" y="147"/>
                    </a:lnTo>
                    <a:lnTo>
                      <a:pt x="8" y="133"/>
                    </a:lnTo>
                    <a:lnTo>
                      <a:pt x="5" y="120"/>
                    </a:lnTo>
                    <a:lnTo>
                      <a:pt x="2" y="105"/>
                    </a:lnTo>
                    <a:lnTo>
                      <a:pt x="0" y="91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2" y="51"/>
                    </a:lnTo>
                    <a:lnTo>
                      <a:pt x="4" y="39"/>
                    </a:lnTo>
                    <a:lnTo>
                      <a:pt x="6" y="29"/>
                    </a:lnTo>
                    <a:lnTo>
                      <a:pt x="9" y="19"/>
                    </a:lnTo>
                    <a:lnTo>
                      <a:pt x="13" y="11"/>
                    </a:lnTo>
                    <a:lnTo>
                      <a:pt x="18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1" name="Freeform 2949">
                <a:extLst>
                  <a:ext uri="{FF2B5EF4-FFF2-40B4-BE49-F238E27FC236}">
                    <a16:creationId xmlns:a16="http://schemas.microsoft.com/office/drawing/2014/main" id="{9C785AA0-013C-4C1B-859B-17E43352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8"/>
                <a:ext cx="34" cy="32"/>
              </a:xfrm>
              <a:custGeom>
                <a:avLst/>
                <a:gdLst>
                  <a:gd name="T0" fmla="*/ 103 w 103"/>
                  <a:gd name="T1" fmla="*/ 95 h 95"/>
                  <a:gd name="T2" fmla="*/ 103 w 103"/>
                  <a:gd name="T3" fmla="*/ 93 h 95"/>
                  <a:gd name="T4" fmla="*/ 90 w 103"/>
                  <a:gd name="T5" fmla="*/ 84 h 95"/>
                  <a:gd name="T6" fmla="*/ 77 w 103"/>
                  <a:gd name="T7" fmla="*/ 73 h 95"/>
                  <a:gd name="T8" fmla="*/ 65 w 103"/>
                  <a:gd name="T9" fmla="*/ 60 h 95"/>
                  <a:gd name="T10" fmla="*/ 51 w 103"/>
                  <a:gd name="T11" fmla="*/ 47 h 95"/>
                  <a:gd name="T12" fmla="*/ 40 w 103"/>
                  <a:gd name="T13" fmla="*/ 35 h 95"/>
                  <a:gd name="T14" fmla="*/ 26 w 103"/>
                  <a:gd name="T15" fmla="*/ 21 h 95"/>
                  <a:gd name="T16" fmla="*/ 14 w 103"/>
                  <a:gd name="T17" fmla="*/ 9 h 95"/>
                  <a:gd name="T18" fmla="*/ 2 w 103"/>
                  <a:gd name="T19" fmla="*/ 0 h 95"/>
                  <a:gd name="T20" fmla="*/ 0 w 103"/>
                  <a:gd name="T21" fmla="*/ 1 h 95"/>
                  <a:gd name="T22" fmla="*/ 12 w 103"/>
                  <a:gd name="T23" fmla="*/ 11 h 95"/>
                  <a:gd name="T24" fmla="*/ 24 w 103"/>
                  <a:gd name="T25" fmla="*/ 22 h 95"/>
                  <a:gd name="T26" fmla="*/ 38 w 103"/>
                  <a:gd name="T27" fmla="*/ 36 h 95"/>
                  <a:gd name="T28" fmla="*/ 51 w 103"/>
                  <a:gd name="T29" fmla="*/ 48 h 95"/>
                  <a:gd name="T30" fmla="*/ 62 w 103"/>
                  <a:gd name="T31" fmla="*/ 62 h 95"/>
                  <a:gd name="T32" fmla="*/ 76 w 103"/>
                  <a:gd name="T33" fmla="*/ 74 h 95"/>
                  <a:gd name="T34" fmla="*/ 88 w 103"/>
                  <a:gd name="T35" fmla="*/ 85 h 95"/>
                  <a:gd name="T36" fmla="*/ 102 w 103"/>
                  <a:gd name="T37" fmla="*/ 95 h 95"/>
                  <a:gd name="T38" fmla="*/ 102 w 103"/>
                  <a:gd name="T39" fmla="*/ 93 h 95"/>
                  <a:gd name="T40" fmla="*/ 103 w 10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95">
                    <a:moveTo>
                      <a:pt x="103" y="95"/>
                    </a:moveTo>
                    <a:lnTo>
                      <a:pt x="103" y="93"/>
                    </a:lnTo>
                    <a:lnTo>
                      <a:pt x="90" y="84"/>
                    </a:lnTo>
                    <a:lnTo>
                      <a:pt x="77" y="73"/>
                    </a:lnTo>
                    <a:lnTo>
                      <a:pt x="65" y="60"/>
                    </a:lnTo>
                    <a:lnTo>
                      <a:pt x="51" y="47"/>
                    </a:lnTo>
                    <a:lnTo>
                      <a:pt x="40" y="35"/>
                    </a:lnTo>
                    <a:lnTo>
                      <a:pt x="26" y="21"/>
                    </a:lnTo>
                    <a:lnTo>
                      <a:pt x="14" y="9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1"/>
                    </a:lnTo>
                    <a:lnTo>
                      <a:pt x="24" y="22"/>
                    </a:lnTo>
                    <a:lnTo>
                      <a:pt x="38" y="36"/>
                    </a:lnTo>
                    <a:lnTo>
                      <a:pt x="51" y="48"/>
                    </a:lnTo>
                    <a:lnTo>
                      <a:pt x="62" y="62"/>
                    </a:lnTo>
                    <a:lnTo>
                      <a:pt x="76" y="74"/>
                    </a:lnTo>
                    <a:lnTo>
                      <a:pt x="88" y="85"/>
                    </a:lnTo>
                    <a:lnTo>
                      <a:pt x="102" y="95"/>
                    </a:lnTo>
                    <a:lnTo>
                      <a:pt x="102" y="93"/>
                    </a:lnTo>
                    <a:lnTo>
                      <a:pt x="103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2" name="Freeform 2950">
                <a:extLst>
                  <a:ext uri="{FF2B5EF4-FFF2-40B4-BE49-F238E27FC236}">
                    <a16:creationId xmlns:a16="http://schemas.microsoft.com/office/drawing/2014/main" id="{B1DDEFDB-765D-4E39-91AE-7829D42E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29"/>
                <a:ext cx="28" cy="30"/>
              </a:xfrm>
              <a:custGeom>
                <a:avLst/>
                <a:gdLst>
                  <a:gd name="T0" fmla="*/ 0 w 83"/>
                  <a:gd name="T1" fmla="*/ 91 h 91"/>
                  <a:gd name="T2" fmla="*/ 1 w 83"/>
                  <a:gd name="T3" fmla="*/ 91 h 91"/>
                  <a:gd name="T4" fmla="*/ 9 w 83"/>
                  <a:gd name="T5" fmla="*/ 70 h 91"/>
                  <a:gd name="T6" fmla="*/ 18 w 83"/>
                  <a:gd name="T7" fmla="*/ 53 h 91"/>
                  <a:gd name="T8" fmla="*/ 28 w 83"/>
                  <a:gd name="T9" fmla="*/ 38 h 91"/>
                  <a:gd name="T10" fmla="*/ 37 w 83"/>
                  <a:gd name="T11" fmla="*/ 28 h 91"/>
                  <a:gd name="T12" fmla="*/ 47 w 83"/>
                  <a:gd name="T13" fmla="*/ 18 h 91"/>
                  <a:gd name="T14" fmla="*/ 59 w 83"/>
                  <a:gd name="T15" fmla="*/ 12 h 91"/>
                  <a:gd name="T16" fmla="*/ 71 w 83"/>
                  <a:gd name="T17" fmla="*/ 7 h 91"/>
                  <a:gd name="T18" fmla="*/ 83 w 83"/>
                  <a:gd name="T19" fmla="*/ 1 h 91"/>
                  <a:gd name="T20" fmla="*/ 81 w 83"/>
                  <a:gd name="T21" fmla="*/ 0 h 91"/>
                  <a:gd name="T22" fmla="*/ 68 w 83"/>
                  <a:gd name="T23" fmla="*/ 6 h 91"/>
                  <a:gd name="T24" fmla="*/ 57 w 83"/>
                  <a:gd name="T25" fmla="*/ 10 h 91"/>
                  <a:gd name="T26" fmla="*/ 46 w 83"/>
                  <a:gd name="T27" fmla="*/ 18 h 91"/>
                  <a:gd name="T28" fmla="*/ 36 w 83"/>
                  <a:gd name="T29" fmla="*/ 26 h 91"/>
                  <a:gd name="T30" fmla="*/ 26 w 83"/>
                  <a:gd name="T31" fmla="*/ 37 h 91"/>
                  <a:gd name="T32" fmla="*/ 17 w 83"/>
                  <a:gd name="T33" fmla="*/ 50 h 91"/>
                  <a:gd name="T34" fmla="*/ 8 w 83"/>
                  <a:gd name="T35" fmla="*/ 68 h 91"/>
                  <a:gd name="T36" fmla="*/ 0 w 83"/>
                  <a:gd name="T37" fmla="*/ 91 h 91"/>
                  <a:gd name="T38" fmla="*/ 1 w 83"/>
                  <a:gd name="T39" fmla="*/ 90 h 91"/>
                  <a:gd name="T40" fmla="*/ 0 w 83"/>
                  <a:gd name="T4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1">
                    <a:moveTo>
                      <a:pt x="0" y="91"/>
                    </a:moveTo>
                    <a:lnTo>
                      <a:pt x="1" y="91"/>
                    </a:lnTo>
                    <a:lnTo>
                      <a:pt x="9" y="70"/>
                    </a:lnTo>
                    <a:lnTo>
                      <a:pt x="18" y="53"/>
                    </a:lnTo>
                    <a:lnTo>
                      <a:pt x="28" y="38"/>
                    </a:lnTo>
                    <a:lnTo>
                      <a:pt x="37" y="28"/>
                    </a:lnTo>
                    <a:lnTo>
                      <a:pt x="47" y="18"/>
                    </a:lnTo>
                    <a:lnTo>
                      <a:pt x="59" y="12"/>
                    </a:lnTo>
                    <a:lnTo>
                      <a:pt x="71" y="7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68" y="6"/>
                    </a:lnTo>
                    <a:lnTo>
                      <a:pt x="57" y="10"/>
                    </a:lnTo>
                    <a:lnTo>
                      <a:pt x="46" y="18"/>
                    </a:lnTo>
                    <a:lnTo>
                      <a:pt x="36" y="26"/>
                    </a:lnTo>
                    <a:lnTo>
                      <a:pt x="26" y="37"/>
                    </a:lnTo>
                    <a:lnTo>
                      <a:pt x="17" y="50"/>
                    </a:lnTo>
                    <a:lnTo>
                      <a:pt x="8" y="68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3" name="Freeform 2951">
                <a:extLst>
                  <a:ext uri="{FF2B5EF4-FFF2-40B4-BE49-F238E27FC236}">
                    <a16:creationId xmlns:a16="http://schemas.microsoft.com/office/drawing/2014/main" id="{73610D38-D3C7-4421-AC22-81DC57C9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398"/>
                <a:ext cx="15" cy="62"/>
              </a:xfrm>
              <a:custGeom>
                <a:avLst/>
                <a:gdLst>
                  <a:gd name="T0" fmla="*/ 22 w 43"/>
                  <a:gd name="T1" fmla="*/ 0 h 186"/>
                  <a:gd name="T2" fmla="*/ 21 w 43"/>
                  <a:gd name="T3" fmla="*/ 0 h 186"/>
                  <a:gd name="T4" fmla="*/ 17 w 43"/>
                  <a:gd name="T5" fmla="*/ 5 h 186"/>
                  <a:gd name="T6" fmla="*/ 14 w 43"/>
                  <a:gd name="T7" fmla="*/ 11 h 186"/>
                  <a:gd name="T8" fmla="*/ 10 w 43"/>
                  <a:gd name="T9" fmla="*/ 20 h 186"/>
                  <a:gd name="T10" fmla="*/ 7 w 43"/>
                  <a:gd name="T11" fmla="*/ 30 h 186"/>
                  <a:gd name="T12" fmla="*/ 5 w 43"/>
                  <a:gd name="T13" fmla="*/ 40 h 186"/>
                  <a:gd name="T14" fmla="*/ 3 w 43"/>
                  <a:gd name="T15" fmla="*/ 52 h 186"/>
                  <a:gd name="T16" fmla="*/ 1 w 43"/>
                  <a:gd name="T17" fmla="*/ 65 h 186"/>
                  <a:gd name="T18" fmla="*/ 0 w 43"/>
                  <a:gd name="T19" fmla="*/ 77 h 186"/>
                  <a:gd name="T20" fmla="*/ 1 w 43"/>
                  <a:gd name="T21" fmla="*/ 92 h 186"/>
                  <a:gd name="T22" fmla="*/ 3 w 43"/>
                  <a:gd name="T23" fmla="*/ 106 h 186"/>
                  <a:gd name="T24" fmla="*/ 6 w 43"/>
                  <a:gd name="T25" fmla="*/ 121 h 186"/>
                  <a:gd name="T26" fmla="*/ 8 w 43"/>
                  <a:gd name="T27" fmla="*/ 134 h 186"/>
                  <a:gd name="T28" fmla="*/ 14 w 43"/>
                  <a:gd name="T29" fmla="*/ 149 h 186"/>
                  <a:gd name="T30" fmla="*/ 22 w 43"/>
                  <a:gd name="T31" fmla="*/ 161 h 186"/>
                  <a:gd name="T32" fmla="*/ 31 w 43"/>
                  <a:gd name="T33" fmla="*/ 175 h 186"/>
                  <a:gd name="T34" fmla="*/ 41 w 43"/>
                  <a:gd name="T35" fmla="*/ 186 h 186"/>
                  <a:gd name="T36" fmla="*/ 43 w 43"/>
                  <a:gd name="T37" fmla="*/ 185 h 186"/>
                  <a:gd name="T38" fmla="*/ 32 w 43"/>
                  <a:gd name="T39" fmla="*/ 174 h 186"/>
                  <a:gd name="T40" fmla="*/ 23 w 43"/>
                  <a:gd name="T41" fmla="*/ 161 h 186"/>
                  <a:gd name="T42" fmla="*/ 16 w 43"/>
                  <a:gd name="T43" fmla="*/ 147 h 186"/>
                  <a:gd name="T44" fmla="*/ 11 w 43"/>
                  <a:gd name="T45" fmla="*/ 134 h 186"/>
                  <a:gd name="T46" fmla="*/ 7 w 43"/>
                  <a:gd name="T47" fmla="*/ 121 h 186"/>
                  <a:gd name="T48" fmla="*/ 4 w 43"/>
                  <a:gd name="T49" fmla="*/ 106 h 186"/>
                  <a:gd name="T50" fmla="*/ 3 w 43"/>
                  <a:gd name="T51" fmla="*/ 92 h 186"/>
                  <a:gd name="T52" fmla="*/ 3 w 43"/>
                  <a:gd name="T53" fmla="*/ 77 h 186"/>
                  <a:gd name="T54" fmla="*/ 3 w 43"/>
                  <a:gd name="T55" fmla="*/ 65 h 186"/>
                  <a:gd name="T56" fmla="*/ 4 w 43"/>
                  <a:gd name="T57" fmla="*/ 52 h 186"/>
                  <a:gd name="T58" fmla="*/ 6 w 43"/>
                  <a:gd name="T59" fmla="*/ 40 h 186"/>
                  <a:gd name="T60" fmla="*/ 8 w 43"/>
                  <a:gd name="T61" fmla="*/ 30 h 186"/>
                  <a:gd name="T62" fmla="*/ 12 w 43"/>
                  <a:gd name="T63" fmla="*/ 20 h 186"/>
                  <a:gd name="T64" fmla="*/ 15 w 43"/>
                  <a:gd name="T65" fmla="*/ 12 h 186"/>
                  <a:gd name="T66" fmla="*/ 20 w 43"/>
                  <a:gd name="T67" fmla="*/ 6 h 186"/>
                  <a:gd name="T68" fmla="*/ 22 w 43"/>
                  <a:gd name="T69" fmla="*/ 2 h 186"/>
                  <a:gd name="T70" fmla="*/ 21 w 43"/>
                  <a:gd name="T71" fmla="*/ 2 h 186"/>
                  <a:gd name="T72" fmla="*/ 22 w 43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186">
                    <a:moveTo>
                      <a:pt x="22" y="0"/>
                    </a:moveTo>
                    <a:lnTo>
                      <a:pt x="21" y="0"/>
                    </a:lnTo>
                    <a:lnTo>
                      <a:pt x="17" y="5"/>
                    </a:lnTo>
                    <a:lnTo>
                      <a:pt x="14" y="11"/>
                    </a:lnTo>
                    <a:lnTo>
                      <a:pt x="10" y="20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92"/>
                    </a:lnTo>
                    <a:lnTo>
                      <a:pt x="3" y="106"/>
                    </a:lnTo>
                    <a:lnTo>
                      <a:pt x="6" y="121"/>
                    </a:lnTo>
                    <a:lnTo>
                      <a:pt x="8" y="134"/>
                    </a:lnTo>
                    <a:lnTo>
                      <a:pt x="14" y="149"/>
                    </a:lnTo>
                    <a:lnTo>
                      <a:pt x="22" y="161"/>
                    </a:lnTo>
                    <a:lnTo>
                      <a:pt x="31" y="175"/>
                    </a:lnTo>
                    <a:lnTo>
                      <a:pt x="41" y="186"/>
                    </a:lnTo>
                    <a:lnTo>
                      <a:pt x="43" y="185"/>
                    </a:lnTo>
                    <a:lnTo>
                      <a:pt x="32" y="174"/>
                    </a:lnTo>
                    <a:lnTo>
                      <a:pt x="23" y="161"/>
                    </a:lnTo>
                    <a:lnTo>
                      <a:pt x="16" y="147"/>
                    </a:lnTo>
                    <a:lnTo>
                      <a:pt x="11" y="134"/>
                    </a:lnTo>
                    <a:lnTo>
                      <a:pt x="7" y="121"/>
                    </a:lnTo>
                    <a:lnTo>
                      <a:pt x="4" y="106"/>
                    </a:lnTo>
                    <a:lnTo>
                      <a:pt x="3" y="92"/>
                    </a:lnTo>
                    <a:lnTo>
                      <a:pt x="3" y="77"/>
                    </a:lnTo>
                    <a:lnTo>
                      <a:pt x="3" y="65"/>
                    </a:lnTo>
                    <a:lnTo>
                      <a:pt x="4" y="52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2" y="20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4" name="Freeform 2952">
                <a:extLst>
                  <a:ext uri="{FF2B5EF4-FFF2-40B4-BE49-F238E27FC236}">
                    <a16:creationId xmlns:a16="http://schemas.microsoft.com/office/drawing/2014/main" id="{D1C3C935-2E3D-434E-84B5-D5E70D0B6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478"/>
                <a:ext cx="49" cy="160"/>
              </a:xfrm>
              <a:custGeom>
                <a:avLst/>
                <a:gdLst>
                  <a:gd name="T0" fmla="*/ 144 w 147"/>
                  <a:gd name="T1" fmla="*/ 464 h 480"/>
                  <a:gd name="T2" fmla="*/ 138 w 147"/>
                  <a:gd name="T3" fmla="*/ 431 h 480"/>
                  <a:gd name="T4" fmla="*/ 132 w 147"/>
                  <a:gd name="T5" fmla="*/ 398 h 480"/>
                  <a:gd name="T6" fmla="*/ 126 w 147"/>
                  <a:gd name="T7" fmla="*/ 367 h 480"/>
                  <a:gd name="T8" fmla="*/ 119 w 147"/>
                  <a:gd name="T9" fmla="*/ 335 h 480"/>
                  <a:gd name="T10" fmla="*/ 112 w 147"/>
                  <a:gd name="T11" fmla="*/ 304 h 480"/>
                  <a:gd name="T12" fmla="*/ 104 w 147"/>
                  <a:gd name="T13" fmla="*/ 274 h 480"/>
                  <a:gd name="T14" fmla="*/ 95 w 147"/>
                  <a:gd name="T15" fmla="*/ 243 h 480"/>
                  <a:gd name="T16" fmla="*/ 88 w 147"/>
                  <a:gd name="T17" fmla="*/ 213 h 480"/>
                  <a:gd name="T18" fmla="*/ 79 w 147"/>
                  <a:gd name="T19" fmla="*/ 184 h 480"/>
                  <a:gd name="T20" fmla="*/ 70 w 147"/>
                  <a:gd name="T21" fmla="*/ 155 h 480"/>
                  <a:gd name="T22" fmla="*/ 59 w 147"/>
                  <a:gd name="T23" fmla="*/ 126 h 480"/>
                  <a:gd name="T24" fmla="*/ 48 w 147"/>
                  <a:gd name="T25" fmla="*/ 96 h 480"/>
                  <a:gd name="T26" fmla="*/ 35 w 147"/>
                  <a:gd name="T27" fmla="*/ 68 h 480"/>
                  <a:gd name="T28" fmla="*/ 22 w 147"/>
                  <a:gd name="T29" fmla="*/ 40 h 480"/>
                  <a:gd name="T30" fmla="*/ 9 w 147"/>
                  <a:gd name="T31" fmla="*/ 13 h 480"/>
                  <a:gd name="T32" fmla="*/ 0 w 147"/>
                  <a:gd name="T33" fmla="*/ 1 h 480"/>
                  <a:gd name="T34" fmla="*/ 15 w 147"/>
                  <a:gd name="T35" fmla="*/ 28 h 480"/>
                  <a:gd name="T36" fmla="*/ 28 w 147"/>
                  <a:gd name="T37" fmla="*/ 56 h 480"/>
                  <a:gd name="T38" fmla="*/ 40 w 147"/>
                  <a:gd name="T39" fmla="*/ 83 h 480"/>
                  <a:gd name="T40" fmla="*/ 53 w 147"/>
                  <a:gd name="T41" fmla="*/ 112 h 480"/>
                  <a:gd name="T42" fmla="*/ 63 w 147"/>
                  <a:gd name="T43" fmla="*/ 140 h 480"/>
                  <a:gd name="T44" fmla="*/ 73 w 147"/>
                  <a:gd name="T45" fmla="*/ 168 h 480"/>
                  <a:gd name="T46" fmla="*/ 82 w 147"/>
                  <a:gd name="T47" fmla="*/ 198 h 480"/>
                  <a:gd name="T48" fmla="*/ 91 w 147"/>
                  <a:gd name="T49" fmla="*/ 228 h 480"/>
                  <a:gd name="T50" fmla="*/ 99 w 147"/>
                  <a:gd name="T51" fmla="*/ 258 h 480"/>
                  <a:gd name="T52" fmla="*/ 107 w 147"/>
                  <a:gd name="T53" fmla="*/ 288 h 480"/>
                  <a:gd name="T54" fmla="*/ 114 w 147"/>
                  <a:gd name="T55" fmla="*/ 320 h 480"/>
                  <a:gd name="T56" fmla="*/ 121 w 147"/>
                  <a:gd name="T57" fmla="*/ 351 h 480"/>
                  <a:gd name="T58" fmla="*/ 128 w 147"/>
                  <a:gd name="T59" fmla="*/ 382 h 480"/>
                  <a:gd name="T60" fmla="*/ 133 w 147"/>
                  <a:gd name="T61" fmla="*/ 415 h 480"/>
                  <a:gd name="T62" fmla="*/ 139 w 147"/>
                  <a:gd name="T63" fmla="*/ 446 h 480"/>
                  <a:gd name="T64" fmla="*/ 145 w 147"/>
                  <a:gd name="T65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" h="480">
                    <a:moveTo>
                      <a:pt x="147" y="480"/>
                    </a:moveTo>
                    <a:lnTo>
                      <a:pt x="144" y="464"/>
                    </a:lnTo>
                    <a:lnTo>
                      <a:pt x="140" y="446"/>
                    </a:lnTo>
                    <a:lnTo>
                      <a:pt x="138" y="431"/>
                    </a:lnTo>
                    <a:lnTo>
                      <a:pt x="136" y="415"/>
                    </a:lnTo>
                    <a:lnTo>
                      <a:pt x="132" y="398"/>
                    </a:lnTo>
                    <a:lnTo>
                      <a:pt x="129" y="382"/>
                    </a:lnTo>
                    <a:lnTo>
                      <a:pt x="126" y="367"/>
                    </a:lnTo>
                    <a:lnTo>
                      <a:pt x="122" y="351"/>
                    </a:lnTo>
                    <a:lnTo>
                      <a:pt x="119" y="335"/>
                    </a:lnTo>
                    <a:lnTo>
                      <a:pt x="116" y="320"/>
                    </a:lnTo>
                    <a:lnTo>
                      <a:pt x="112" y="304"/>
                    </a:lnTo>
                    <a:lnTo>
                      <a:pt x="108" y="288"/>
                    </a:lnTo>
                    <a:lnTo>
                      <a:pt x="104" y="274"/>
                    </a:lnTo>
                    <a:lnTo>
                      <a:pt x="100" y="258"/>
                    </a:lnTo>
                    <a:lnTo>
                      <a:pt x="95" y="243"/>
                    </a:lnTo>
                    <a:lnTo>
                      <a:pt x="92" y="228"/>
                    </a:lnTo>
                    <a:lnTo>
                      <a:pt x="88" y="213"/>
                    </a:lnTo>
                    <a:lnTo>
                      <a:pt x="83" y="198"/>
                    </a:lnTo>
                    <a:lnTo>
                      <a:pt x="79" y="184"/>
                    </a:lnTo>
                    <a:lnTo>
                      <a:pt x="74" y="168"/>
                    </a:lnTo>
                    <a:lnTo>
                      <a:pt x="70" y="155"/>
                    </a:lnTo>
                    <a:lnTo>
                      <a:pt x="64" y="140"/>
                    </a:lnTo>
                    <a:lnTo>
                      <a:pt x="59" y="126"/>
                    </a:lnTo>
                    <a:lnTo>
                      <a:pt x="54" y="111"/>
                    </a:lnTo>
                    <a:lnTo>
                      <a:pt x="48" y="96"/>
                    </a:lnTo>
                    <a:lnTo>
                      <a:pt x="42" y="82"/>
                    </a:lnTo>
                    <a:lnTo>
                      <a:pt x="35" y="68"/>
                    </a:lnTo>
                    <a:lnTo>
                      <a:pt x="30" y="55"/>
                    </a:lnTo>
                    <a:lnTo>
                      <a:pt x="22" y="40"/>
                    </a:lnTo>
                    <a:lnTo>
                      <a:pt x="16" y="27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6"/>
                    </a:lnTo>
                    <a:lnTo>
                      <a:pt x="15" y="28"/>
                    </a:lnTo>
                    <a:lnTo>
                      <a:pt x="21" y="43"/>
                    </a:lnTo>
                    <a:lnTo>
                      <a:pt x="28" y="56"/>
                    </a:lnTo>
                    <a:lnTo>
                      <a:pt x="34" y="69"/>
                    </a:lnTo>
                    <a:lnTo>
                      <a:pt x="40" y="83"/>
                    </a:lnTo>
                    <a:lnTo>
                      <a:pt x="46" y="97"/>
                    </a:lnTo>
                    <a:lnTo>
                      <a:pt x="53" y="112"/>
                    </a:lnTo>
                    <a:lnTo>
                      <a:pt x="57" y="126"/>
                    </a:lnTo>
                    <a:lnTo>
                      <a:pt x="63" y="140"/>
                    </a:lnTo>
                    <a:lnTo>
                      <a:pt x="67" y="155"/>
                    </a:lnTo>
                    <a:lnTo>
                      <a:pt x="73" y="168"/>
                    </a:lnTo>
                    <a:lnTo>
                      <a:pt x="76" y="184"/>
                    </a:lnTo>
                    <a:lnTo>
                      <a:pt x="82" y="198"/>
                    </a:lnTo>
                    <a:lnTo>
                      <a:pt x="86" y="213"/>
                    </a:lnTo>
                    <a:lnTo>
                      <a:pt x="91" y="228"/>
                    </a:lnTo>
                    <a:lnTo>
                      <a:pt x="95" y="243"/>
                    </a:lnTo>
                    <a:lnTo>
                      <a:pt x="99" y="258"/>
                    </a:lnTo>
                    <a:lnTo>
                      <a:pt x="103" y="274"/>
                    </a:lnTo>
                    <a:lnTo>
                      <a:pt x="107" y="288"/>
                    </a:lnTo>
                    <a:lnTo>
                      <a:pt x="111" y="304"/>
                    </a:lnTo>
                    <a:lnTo>
                      <a:pt x="114" y="320"/>
                    </a:lnTo>
                    <a:lnTo>
                      <a:pt x="117" y="335"/>
                    </a:lnTo>
                    <a:lnTo>
                      <a:pt x="121" y="351"/>
                    </a:lnTo>
                    <a:lnTo>
                      <a:pt x="123" y="367"/>
                    </a:lnTo>
                    <a:lnTo>
                      <a:pt x="128" y="382"/>
                    </a:lnTo>
                    <a:lnTo>
                      <a:pt x="130" y="398"/>
                    </a:lnTo>
                    <a:lnTo>
                      <a:pt x="133" y="415"/>
                    </a:lnTo>
                    <a:lnTo>
                      <a:pt x="137" y="431"/>
                    </a:lnTo>
                    <a:lnTo>
                      <a:pt x="139" y="446"/>
                    </a:lnTo>
                    <a:lnTo>
                      <a:pt x="141" y="464"/>
                    </a:lnTo>
                    <a:lnTo>
                      <a:pt x="145" y="480"/>
                    </a:lnTo>
                    <a:lnTo>
                      <a:pt x="147" y="4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5" name="Freeform 2953">
                <a:extLst>
                  <a:ext uri="{FF2B5EF4-FFF2-40B4-BE49-F238E27FC236}">
                    <a16:creationId xmlns:a16="http://schemas.microsoft.com/office/drawing/2014/main" id="{F39CBB60-66F3-4775-9AE9-6D3A42A42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87"/>
                <a:ext cx="74" cy="185"/>
              </a:xfrm>
              <a:custGeom>
                <a:avLst/>
                <a:gdLst>
                  <a:gd name="T0" fmla="*/ 219 w 224"/>
                  <a:gd name="T1" fmla="*/ 534 h 556"/>
                  <a:gd name="T2" fmla="*/ 213 w 224"/>
                  <a:gd name="T3" fmla="*/ 490 h 556"/>
                  <a:gd name="T4" fmla="*/ 204 w 224"/>
                  <a:gd name="T5" fmla="*/ 447 h 556"/>
                  <a:gd name="T6" fmla="*/ 195 w 224"/>
                  <a:gd name="T7" fmla="*/ 407 h 556"/>
                  <a:gd name="T8" fmla="*/ 186 w 224"/>
                  <a:gd name="T9" fmla="*/ 368 h 556"/>
                  <a:gd name="T10" fmla="*/ 174 w 224"/>
                  <a:gd name="T11" fmla="*/ 331 h 556"/>
                  <a:gd name="T12" fmla="*/ 163 w 224"/>
                  <a:gd name="T13" fmla="*/ 294 h 556"/>
                  <a:gd name="T14" fmla="*/ 152 w 224"/>
                  <a:gd name="T15" fmla="*/ 259 h 556"/>
                  <a:gd name="T16" fmla="*/ 140 w 224"/>
                  <a:gd name="T17" fmla="*/ 224 h 556"/>
                  <a:gd name="T18" fmla="*/ 125 w 224"/>
                  <a:gd name="T19" fmla="*/ 190 h 556"/>
                  <a:gd name="T20" fmla="*/ 111 w 224"/>
                  <a:gd name="T21" fmla="*/ 160 h 556"/>
                  <a:gd name="T22" fmla="*/ 93 w 224"/>
                  <a:gd name="T23" fmla="*/ 129 h 556"/>
                  <a:gd name="T24" fmla="*/ 75 w 224"/>
                  <a:gd name="T25" fmla="*/ 98 h 556"/>
                  <a:gd name="T26" fmla="*/ 57 w 224"/>
                  <a:gd name="T27" fmla="*/ 70 h 556"/>
                  <a:gd name="T28" fmla="*/ 35 w 224"/>
                  <a:gd name="T29" fmla="*/ 41 h 556"/>
                  <a:gd name="T30" fmla="*/ 14 w 224"/>
                  <a:gd name="T31" fmla="*/ 13 h 556"/>
                  <a:gd name="T32" fmla="*/ 0 w 224"/>
                  <a:gd name="T33" fmla="*/ 1 h 556"/>
                  <a:gd name="T34" fmla="*/ 23 w 224"/>
                  <a:gd name="T35" fmla="*/ 29 h 556"/>
                  <a:gd name="T36" fmla="*/ 44 w 224"/>
                  <a:gd name="T37" fmla="*/ 56 h 556"/>
                  <a:gd name="T38" fmla="*/ 65 w 224"/>
                  <a:gd name="T39" fmla="*/ 85 h 556"/>
                  <a:gd name="T40" fmla="*/ 83 w 224"/>
                  <a:gd name="T41" fmla="*/ 115 h 556"/>
                  <a:gd name="T42" fmla="*/ 99 w 224"/>
                  <a:gd name="T43" fmla="*/ 146 h 556"/>
                  <a:gd name="T44" fmla="*/ 116 w 224"/>
                  <a:gd name="T45" fmla="*/ 177 h 556"/>
                  <a:gd name="T46" fmla="*/ 131 w 224"/>
                  <a:gd name="T47" fmla="*/ 209 h 556"/>
                  <a:gd name="T48" fmla="*/ 143 w 224"/>
                  <a:gd name="T49" fmla="*/ 241 h 556"/>
                  <a:gd name="T50" fmla="*/ 157 w 224"/>
                  <a:gd name="T51" fmla="*/ 277 h 556"/>
                  <a:gd name="T52" fmla="*/ 168 w 224"/>
                  <a:gd name="T53" fmla="*/ 312 h 556"/>
                  <a:gd name="T54" fmla="*/ 179 w 224"/>
                  <a:gd name="T55" fmla="*/ 349 h 556"/>
                  <a:gd name="T56" fmla="*/ 189 w 224"/>
                  <a:gd name="T57" fmla="*/ 388 h 556"/>
                  <a:gd name="T58" fmla="*/ 198 w 224"/>
                  <a:gd name="T59" fmla="*/ 427 h 556"/>
                  <a:gd name="T60" fmla="*/ 207 w 224"/>
                  <a:gd name="T61" fmla="*/ 467 h 556"/>
                  <a:gd name="T62" fmla="*/ 215 w 224"/>
                  <a:gd name="T63" fmla="*/ 511 h 556"/>
                  <a:gd name="T64" fmla="*/ 222 w 224"/>
                  <a:gd name="T65" fmla="*/ 556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" h="556">
                    <a:moveTo>
                      <a:pt x="224" y="556"/>
                    </a:moveTo>
                    <a:lnTo>
                      <a:pt x="219" y="534"/>
                    </a:lnTo>
                    <a:lnTo>
                      <a:pt x="216" y="511"/>
                    </a:lnTo>
                    <a:lnTo>
                      <a:pt x="213" y="490"/>
                    </a:lnTo>
                    <a:lnTo>
                      <a:pt x="207" y="467"/>
                    </a:lnTo>
                    <a:lnTo>
                      <a:pt x="204" y="447"/>
                    </a:lnTo>
                    <a:lnTo>
                      <a:pt x="199" y="427"/>
                    </a:lnTo>
                    <a:lnTo>
                      <a:pt x="195" y="407"/>
                    </a:lnTo>
                    <a:lnTo>
                      <a:pt x="190" y="388"/>
                    </a:lnTo>
                    <a:lnTo>
                      <a:pt x="186" y="368"/>
                    </a:lnTo>
                    <a:lnTo>
                      <a:pt x="180" y="349"/>
                    </a:lnTo>
                    <a:lnTo>
                      <a:pt x="174" y="331"/>
                    </a:lnTo>
                    <a:lnTo>
                      <a:pt x="169" y="312"/>
                    </a:lnTo>
                    <a:lnTo>
                      <a:pt x="163" y="294"/>
                    </a:lnTo>
                    <a:lnTo>
                      <a:pt x="158" y="277"/>
                    </a:lnTo>
                    <a:lnTo>
                      <a:pt x="152" y="259"/>
                    </a:lnTo>
                    <a:lnTo>
                      <a:pt x="145" y="241"/>
                    </a:lnTo>
                    <a:lnTo>
                      <a:pt x="140" y="224"/>
                    </a:lnTo>
                    <a:lnTo>
                      <a:pt x="132" y="207"/>
                    </a:lnTo>
                    <a:lnTo>
                      <a:pt x="125" y="190"/>
                    </a:lnTo>
                    <a:lnTo>
                      <a:pt x="117" y="175"/>
                    </a:lnTo>
                    <a:lnTo>
                      <a:pt x="111" y="160"/>
                    </a:lnTo>
                    <a:lnTo>
                      <a:pt x="102" y="143"/>
                    </a:lnTo>
                    <a:lnTo>
                      <a:pt x="93" y="129"/>
                    </a:lnTo>
                    <a:lnTo>
                      <a:pt x="84" y="114"/>
                    </a:lnTo>
                    <a:lnTo>
                      <a:pt x="75" y="98"/>
                    </a:lnTo>
                    <a:lnTo>
                      <a:pt x="67" y="85"/>
                    </a:lnTo>
                    <a:lnTo>
                      <a:pt x="57" y="70"/>
                    </a:lnTo>
                    <a:lnTo>
                      <a:pt x="46" y="56"/>
                    </a:lnTo>
                    <a:lnTo>
                      <a:pt x="35" y="41"/>
                    </a:lnTo>
                    <a:lnTo>
                      <a:pt x="25" y="28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5"/>
                    </a:lnTo>
                    <a:lnTo>
                      <a:pt x="23" y="29"/>
                    </a:lnTo>
                    <a:lnTo>
                      <a:pt x="34" y="42"/>
                    </a:lnTo>
                    <a:lnTo>
                      <a:pt x="44" y="56"/>
                    </a:lnTo>
                    <a:lnTo>
                      <a:pt x="54" y="71"/>
                    </a:lnTo>
                    <a:lnTo>
                      <a:pt x="65" y="85"/>
                    </a:lnTo>
                    <a:lnTo>
                      <a:pt x="74" y="101"/>
                    </a:lnTo>
                    <a:lnTo>
                      <a:pt x="83" y="115"/>
                    </a:lnTo>
                    <a:lnTo>
                      <a:pt x="91" y="130"/>
                    </a:lnTo>
                    <a:lnTo>
                      <a:pt x="99" y="146"/>
                    </a:lnTo>
                    <a:lnTo>
                      <a:pt x="108" y="161"/>
                    </a:lnTo>
                    <a:lnTo>
                      <a:pt x="116" y="177"/>
                    </a:lnTo>
                    <a:lnTo>
                      <a:pt x="123" y="193"/>
                    </a:lnTo>
                    <a:lnTo>
                      <a:pt x="131" y="209"/>
                    </a:lnTo>
                    <a:lnTo>
                      <a:pt x="137" y="225"/>
                    </a:lnTo>
                    <a:lnTo>
                      <a:pt x="143" y="241"/>
                    </a:lnTo>
                    <a:lnTo>
                      <a:pt x="151" y="259"/>
                    </a:lnTo>
                    <a:lnTo>
                      <a:pt x="157" y="277"/>
                    </a:lnTo>
                    <a:lnTo>
                      <a:pt x="163" y="294"/>
                    </a:lnTo>
                    <a:lnTo>
                      <a:pt x="168" y="312"/>
                    </a:lnTo>
                    <a:lnTo>
                      <a:pt x="174" y="331"/>
                    </a:lnTo>
                    <a:lnTo>
                      <a:pt x="179" y="349"/>
                    </a:lnTo>
                    <a:lnTo>
                      <a:pt x="183" y="368"/>
                    </a:lnTo>
                    <a:lnTo>
                      <a:pt x="189" y="388"/>
                    </a:lnTo>
                    <a:lnTo>
                      <a:pt x="194" y="407"/>
                    </a:lnTo>
                    <a:lnTo>
                      <a:pt x="198" y="427"/>
                    </a:lnTo>
                    <a:lnTo>
                      <a:pt x="202" y="447"/>
                    </a:lnTo>
                    <a:lnTo>
                      <a:pt x="207" y="467"/>
                    </a:lnTo>
                    <a:lnTo>
                      <a:pt x="210" y="490"/>
                    </a:lnTo>
                    <a:lnTo>
                      <a:pt x="215" y="511"/>
                    </a:lnTo>
                    <a:lnTo>
                      <a:pt x="218" y="534"/>
                    </a:lnTo>
                    <a:lnTo>
                      <a:pt x="222" y="556"/>
                    </a:lnTo>
                    <a:lnTo>
                      <a:pt x="224" y="5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6" name="Freeform 2954">
                <a:extLst>
                  <a:ext uri="{FF2B5EF4-FFF2-40B4-BE49-F238E27FC236}">
                    <a16:creationId xmlns:a16="http://schemas.microsoft.com/office/drawing/2014/main" id="{294EEA89-769E-47F2-97CD-90FFBAE6B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07"/>
                <a:ext cx="43" cy="200"/>
              </a:xfrm>
              <a:custGeom>
                <a:avLst/>
                <a:gdLst>
                  <a:gd name="T0" fmla="*/ 1 w 130"/>
                  <a:gd name="T1" fmla="*/ 21 h 599"/>
                  <a:gd name="T2" fmla="*/ 5 w 130"/>
                  <a:gd name="T3" fmla="*/ 60 h 599"/>
                  <a:gd name="T4" fmla="*/ 10 w 130"/>
                  <a:gd name="T5" fmla="*/ 99 h 599"/>
                  <a:gd name="T6" fmla="*/ 17 w 130"/>
                  <a:gd name="T7" fmla="*/ 138 h 599"/>
                  <a:gd name="T8" fmla="*/ 27 w 130"/>
                  <a:gd name="T9" fmla="*/ 178 h 599"/>
                  <a:gd name="T10" fmla="*/ 38 w 130"/>
                  <a:gd name="T11" fmla="*/ 217 h 599"/>
                  <a:gd name="T12" fmla="*/ 49 w 130"/>
                  <a:gd name="T13" fmla="*/ 256 h 599"/>
                  <a:gd name="T14" fmla="*/ 62 w 130"/>
                  <a:gd name="T15" fmla="*/ 295 h 599"/>
                  <a:gd name="T16" fmla="*/ 73 w 130"/>
                  <a:gd name="T17" fmla="*/ 334 h 599"/>
                  <a:gd name="T18" fmla="*/ 84 w 130"/>
                  <a:gd name="T19" fmla="*/ 373 h 599"/>
                  <a:gd name="T20" fmla="*/ 95 w 130"/>
                  <a:gd name="T21" fmla="*/ 410 h 599"/>
                  <a:gd name="T22" fmla="*/ 106 w 130"/>
                  <a:gd name="T23" fmla="*/ 446 h 599"/>
                  <a:gd name="T24" fmla="*/ 114 w 130"/>
                  <a:gd name="T25" fmla="*/ 483 h 599"/>
                  <a:gd name="T26" fmla="*/ 121 w 130"/>
                  <a:gd name="T27" fmla="*/ 517 h 599"/>
                  <a:gd name="T28" fmla="*/ 126 w 130"/>
                  <a:gd name="T29" fmla="*/ 551 h 599"/>
                  <a:gd name="T30" fmla="*/ 127 w 130"/>
                  <a:gd name="T31" fmla="*/ 584 h 599"/>
                  <a:gd name="T32" fmla="*/ 129 w 130"/>
                  <a:gd name="T33" fmla="*/ 599 h 599"/>
                  <a:gd name="T34" fmla="*/ 128 w 130"/>
                  <a:gd name="T35" fmla="*/ 568 h 599"/>
                  <a:gd name="T36" fmla="*/ 125 w 130"/>
                  <a:gd name="T37" fmla="*/ 534 h 599"/>
                  <a:gd name="T38" fmla="*/ 120 w 130"/>
                  <a:gd name="T39" fmla="*/ 500 h 599"/>
                  <a:gd name="T40" fmla="*/ 112 w 130"/>
                  <a:gd name="T41" fmla="*/ 464 h 599"/>
                  <a:gd name="T42" fmla="*/ 102 w 130"/>
                  <a:gd name="T43" fmla="*/ 428 h 599"/>
                  <a:gd name="T44" fmla="*/ 92 w 130"/>
                  <a:gd name="T45" fmla="*/ 391 h 599"/>
                  <a:gd name="T46" fmla="*/ 81 w 130"/>
                  <a:gd name="T47" fmla="*/ 353 h 599"/>
                  <a:gd name="T48" fmla="*/ 69 w 130"/>
                  <a:gd name="T49" fmla="*/ 316 h 599"/>
                  <a:gd name="T50" fmla="*/ 57 w 130"/>
                  <a:gd name="T51" fmla="*/ 276 h 599"/>
                  <a:gd name="T52" fmla="*/ 45 w 130"/>
                  <a:gd name="T53" fmla="*/ 237 h 599"/>
                  <a:gd name="T54" fmla="*/ 34 w 130"/>
                  <a:gd name="T55" fmla="*/ 198 h 599"/>
                  <a:gd name="T56" fmla="*/ 24 w 130"/>
                  <a:gd name="T57" fmla="*/ 157 h 599"/>
                  <a:gd name="T58" fmla="*/ 16 w 130"/>
                  <a:gd name="T59" fmla="*/ 119 h 599"/>
                  <a:gd name="T60" fmla="*/ 8 w 130"/>
                  <a:gd name="T61" fmla="*/ 80 h 599"/>
                  <a:gd name="T62" fmla="*/ 3 w 130"/>
                  <a:gd name="T63" fmla="*/ 40 h 599"/>
                  <a:gd name="T64" fmla="*/ 3 w 130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599">
                    <a:moveTo>
                      <a:pt x="0" y="0"/>
                    </a:moveTo>
                    <a:lnTo>
                      <a:pt x="1" y="21"/>
                    </a:lnTo>
                    <a:lnTo>
                      <a:pt x="2" y="40"/>
                    </a:lnTo>
                    <a:lnTo>
                      <a:pt x="5" y="60"/>
                    </a:lnTo>
                    <a:lnTo>
                      <a:pt x="7" y="80"/>
                    </a:lnTo>
                    <a:lnTo>
                      <a:pt x="10" y="99"/>
                    </a:lnTo>
                    <a:lnTo>
                      <a:pt x="14" y="119"/>
                    </a:lnTo>
                    <a:lnTo>
                      <a:pt x="17" y="138"/>
                    </a:lnTo>
                    <a:lnTo>
                      <a:pt x="23" y="157"/>
                    </a:lnTo>
                    <a:lnTo>
                      <a:pt x="27" y="178"/>
                    </a:lnTo>
                    <a:lnTo>
                      <a:pt x="33" y="198"/>
                    </a:lnTo>
                    <a:lnTo>
                      <a:pt x="38" y="217"/>
                    </a:lnTo>
                    <a:lnTo>
                      <a:pt x="44" y="237"/>
                    </a:lnTo>
                    <a:lnTo>
                      <a:pt x="49" y="256"/>
                    </a:lnTo>
                    <a:lnTo>
                      <a:pt x="55" y="276"/>
                    </a:lnTo>
                    <a:lnTo>
                      <a:pt x="62" y="295"/>
                    </a:lnTo>
                    <a:lnTo>
                      <a:pt x="67" y="316"/>
                    </a:lnTo>
                    <a:lnTo>
                      <a:pt x="73" y="334"/>
                    </a:lnTo>
                    <a:lnTo>
                      <a:pt x="79" y="353"/>
                    </a:lnTo>
                    <a:lnTo>
                      <a:pt x="84" y="373"/>
                    </a:lnTo>
                    <a:lnTo>
                      <a:pt x="91" y="391"/>
                    </a:lnTo>
                    <a:lnTo>
                      <a:pt x="95" y="410"/>
                    </a:lnTo>
                    <a:lnTo>
                      <a:pt x="101" y="428"/>
                    </a:lnTo>
                    <a:lnTo>
                      <a:pt x="106" y="446"/>
                    </a:lnTo>
                    <a:lnTo>
                      <a:pt x="110" y="464"/>
                    </a:lnTo>
                    <a:lnTo>
                      <a:pt x="114" y="483"/>
                    </a:lnTo>
                    <a:lnTo>
                      <a:pt x="119" y="500"/>
                    </a:lnTo>
                    <a:lnTo>
                      <a:pt x="121" y="517"/>
                    </a:lnTo>
                    <a:lnTo>
                      <a:pt x="123" y="534"/>
                    </a:lnTo>
                    <a:lnTo>
                      <a:pt x="126" y="551"/>
                    </a:lnTo>
                    <a:lnTo>
                      <a:pt x="127" y="568"/>
                    </a:lnTo>
                    <a:lnTo>
                      <a:pt x="127" y="584"/>
                    </a:lnTo>
                    <a:lnTo>
                      <a:pt x="127" y="599"/>
                    </a:lnTo>
                    <a:lnTo>
                      <a:pt x="129" y="599"/>
                    </a:lnTo>
                    <a:lnTo>
                      <a:pt x="130" y="584"/>
                    </a:lnTo>
                    <a:lnTo>
                      <a:pt x="128" y="568"/>
                    </a:lnTo>
                    <a:lnTo>
                      <a:pt x="127" y="551"/>
                    </a:lnTo>
                    <a:lnTo>
                      <a:pt x="125" y="534"/>
                    </a:lnTo>
                    <a:lnTo>
                      <a:pt x="123" y="517"/>
                    </a:lnTo>
                    <a:lnTo>
                      <a:pt x="120" y="500"/>
                    </a:lnTo>
                    <a:lnTo>
                      <a:pt x="116" y="483"/>
                    </a:lnTo>
                    <a:lnTo>
                      <a:pt x="112" y="464"/>
                    </a:lnTo>
                    <a:lnTo>
                      <a:pt x="107" y="446"/>
                    </a:lnTo>
                    <a:lnTo>
                      <a:pt x="102" y="428"/>
                    </a:lnTo>
                    <a:lnTo>
                      <a:pt x="98" y="410"/>
                    </a:lnTo>
                    <a:lnTo>
                      <a:pt x="92" y="391"/>
                    </a:lnTo>
                    <a:lnTo>
                      <a:pt x="85" y="373"/>
                    </a:lnTo>
                    <a:lnTo>
                      <a:pt x="81" y="353"/>
                    </a:lnTo>
                    <a:lnTo>
                      <a:pt x="74" y="334"/>
                    </a:lnTo>
                    <a:lnTo>
                      <a:pt x="69" y="316"/>
                    </a:lnTo>
                    <a:lnTo>
                      <a:pt x="63" y="295"/>
                    </a:lnTo>
                    <a:lnTo>
                      <a:pt x="57" y="276"/>
                    </a:lnTo>
                    <a:lnTo>
                      <a:pt x="51" y="256"/>
                    </a:lnTo>
                    <a:lnTo>
                      <a:pt x="45" y="237"/>
                    </a:lnTo>
                    <a:lnTo>
                      <a:pt x="38" y="217"/>
                    </a:lnTo>
                    <a:lnTo>
                      <a:pt x="34" y="198"/>
                    </a:lnTo>
                    <a:lnTo>
                      <a:pt x="28" y="178"/>
                    </a:lnTo>
                    <a:lnTo>
                      <a:pt x="24" y="157"/>
                    </a:lnTo>
                    <a:lnTo>
                      <a:pt x="19" y="138"/>
                    </a:lnTo>
                    <a:lnTo>
                      <a:pt x="16" y="119"/>
                    </a:lnTo>
                    <a:lnTo>
                      <a:pt x="12" y="99"/>
                    </a:lnTo>
                    <a:lnTo>
                      <a:pt x="8" y="80"/>
                    </a:lnTo>
                    <a:lnTo>
                      <a:pt x="7" y="60"/>
                    </a:lnTo>
                    <a:lnTo>
                      <a:pt x="3" y="40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7" name="Freeform 2955">
                <a:extLst>
                  <a:ext uri="{FF2B5EF4-FFF2-40B4-BE49-F238E27FC236}">
                    <a16:creationId xmlns:a16="http://schemas.microsoft.com/office/drawing/2014/main" id="{392FA246-9663-4323-A1E8-539D28174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30"/>
                <a:ext cx="60" cy="224"/>
              </a:xfrm>
              <a:custGeom>
                <a:avLst/>
                <a:gdLst>
                  <a:gd name="T0" fmla="*/ 178 w 180"/>
                  <a:gd name="T1" fmla="*/ 647 h 672"/>
                  <a:gd name="T2" fmla="*/ 170 w 180"/>
                  <a:gd name="T3" fmla="*/ 600 h 672"/>
                  <a:gd name="T4" fmla="*/ 160 w 180"/>
                  <a:gd name="T5" fmla="*/ 552 h 672"/>
                  <a:gd name="T6" fmla="*/ 148 w 180"/>
                  <a:gd name="T7" fmla="*/ 505 h 672"/>
                  <a:gd name="T8" fmla="*/ 132 w 180"/>
                  <a:gd name="T9" fmla="*/ 458 h 672"/>
                  <a:gd name="T10" fmla="*/ 116 w 180"/>
                  <a:gd name="T11" fmla="*/ 412 h 672"/>
                  <a:gd name="T12" fmla="*/ 100 w 180"/>
                  <a:gd name="T13" fmla="*/ 368 h 672"/>
                  <a:gd name="T14" fmla="*/ 82 w 180"/>
                  <a:gd name="T15" fmla="*/ 324 h 672"/>
                  <a:gd name="T16" fmla="*/ 65 w 180"/>
                  <a:gd name="T17" fmla="*/ 281 h 672"/>
                  <a:gd name="T18" fmla="*/ 49 w 180"/>
                  <a:gd name="T19" fmla="*/ 239 h 672"/>
                  <a:gd name="T20" fmla="*/ 33 w 180"/>
                  <a:gd name="T21" fmla="*/ 199 h 672"/>
                  <a:gd name="T22" fmla="*/ 21 w 180"/>
                  <a:gd name="T23" fmla="*/ 159 h 672"/>
                  <a:gd name="T24" fmla="*/ 11 w 180"/>
                  <a:gd name="T25" fmla="*/ 121 h 672"/>
                  <a:gd name="T26" fmla="*/ 4 w 180"/>
                  <a:gd name="T27" fmla="*/ 84 h 672"/>
                  <a:gd name="T28" fmla="*/ 1 w 180"/>
                  <a:gd name="T29" fmla="*/ 50 h 672"/>
                  <a:gd name="T30" fmla="*/ 2 w 180"/>
                  <a:gd name="T31" fmla="*/ 17 h 672"/>
                  <a:gd name="T32" fmla="*/ 3 w 180"/>
                  <a:gd name="T33" fmla="*/ 0 h 672"/>
                  <a:gd name="T34" fmla="*/ 0 w 180"/>
                  <a:gd name="T35" fmla="*/ 33 h 672"/>
                  <a:gd name="T36" fmla="*/ 1 w 180"/>
                  <a:gd name="T37" fmla="*/ 66 h 672"/>
                  <a:gd name="T38" fmla="*/ 6 w 180"/>
                  <a:gd name="T39" fmla="*/ 103 h 672"/>
                  <a:gd name="T40" fmla="*/ 14 w 180"/>
                  <a:gd name="T41" fmla="*/ 140 h 672"/>
                  <a:gd name="T42" fmla="*/ 27 w 180"/>
                  <a:gd name="T43" fmla="*/ 179 h 672"/>
                  <a:gd name="T44" fmla="*/ 40 w 180"/>
                  <a:gd name="T45" fmla="*/ 219 h 672"/>
                  <a:gd name="T46" fmla="*/ 55 w 180"/>
                  <a:gd name="T47" fmla="*/ 260 h 672"/>
                  <a:gd name="T48" fmla="*/ 73 w 180"/>
                  <a:gd name="T49" fmla="*/ 304 h 672"/>
                  <a:gd name="T50" fmla="*/ 88 w 180"/>
                  <a:gd name="T51" fmla="*/ 346 h 672"/>
                  <a:gd name="T52" fmla="*/ 105 w 180"/>
                  <a:gd name="T53" fmla="*/ 389 h 672"/>
                  <a:gd name="T54" fmla="*/ 123 w 180"/>
                  <a:gd name="T55" fmla="*/ 435 h 672"/>
                  <a:gd name="T56" fmla="*/ 138 w 180"/>
                  <a:gd name="T57" fmla="*/ 481 h 672"/>
                  <a:gd name="T58" fmla="*/ 152 w 180"/>
                  <a:gd name="T59" fmla="*/ 529 h 672"/>
                  <a:gd name="T60" fmla="*/ 165 w 180"/>
                  <a:gd name="T61" fmla="*/ 576 h 672"/>
                  <a:gd name="T62" fmla="*/ 172 w 180"/>
                  <a:gd name="T63" fmla="*/ 623 h 672"/>
                  <a:gd name="T64" fmla="*/ 179 w 180"/>
                  <a:gd name="T65" fmla="*/ 672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672">
                    <a:moveTo>
                      <a:pt x="180" y="672"/>
                    </a:moveTo>
                    <a:lnTo>
                      <a:pt x="178" y="647"/>
                    </a:lnTo>
                    <a:lnTo>
                      <a:pt x="175" y="623"/>
                    </a:lnTo>
                    <a:lnTo>
                      <a:pt x="170" y="600"/>
                    </a:lnTo>
                    <a:lnTo>
                      <a:pt x="167" y="576"/>
                    </a:lnTo>
                    <a:lnTo>
                      <a:pt x="160" y="552"/>
                    </a:lnTo>
                    <a:lnTo>
                      <a:pt x="154" y="529"/>
                    </a:lnTo>
                    <a:lnTo>
                      <a:pt x="148" y="505"/>
                    </a:lnTo>
                    <a:lnTo>
                      <a:pt x="140" y="481"/>
                    </a:lnTo>
                    <a:lnTo>
                      <a:pt x="132" y="458"/>
                    </a:lnTo>
                    <a:lnTo>
                      <a:pt x="125" y="435"/>
                    </a:lnTo>
                    <a:lnTo>
                      <a:pt x="116" y="412"/>
                    </a:lnTo>
                    <a:lnTo>
                      <a:pt x="107" y="389"/>
                    </a:lnTo>
                    <a:lnTo>
                      <a:pt x="100" y="368"/>
                    </a:lnTo>
                    <a:lnTo>
                      <a:pt x="91" y="346"/>
                    </a:lnTo>
                    <a:lnTo>
                      <a:pt x="82" y="324"/>
                    </a:lnTo>
                    <a:lnTo>
                      <a:pt x="74" y="302"/>
                    </a:lnTo>
                    <a:lnTo>
                      <a:pt x="65" y="281"/>
                    </a:lnTo>
                    <a:lnTo>
                      <a:pt x="56" y="260"/>
                    </a:lnTo>
                    <a:lnTo>
                      <a:pt x="49" y="239"/>
                    </a:lnTo>
                    <a:lnTo>
                      <a:pt x="41" y="219"/>
                    </a:lnTo>
                    <a:lnTo>
                      <a:pt x="33" y="199"/>
                    </a:lnTo>
                    <a:lnTo>
                      <a:pt x="28" y="179"/>
                    </a:lnTo>
                    <a:lnTo>
                      <a:pt x="21" y="159"/>
                    </a:lnTo>
                    <a:lnTo>
                      <a:pt x="15" y="140"/>
                    </a:lnTo>
                    <a:lnTo>
                      <a:pt x="11" y="121"/>
                    </a:lnTo>
                    <a:lnTo>
                      <a:pt x="8" y="103"/>
                    </a:lnTo>
                    <a:lnTo>
                      <a:pt x="4" y="84"/>
                    </a:lnTo>
                    <a:lnTo>
                      <a:pt x="2" y="66"/>
                    </a:lnTo>
                    <a:lnTo>
                      <a:pt x="1" y="50"/>
                    </a:lnTo>
                    <a:lnTo>
                      <a:pt x="1" y="33"/>
                    </a:lnTo>
                    <a:lnTo>
                      <a:pt x="2" y="1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7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1" y="66"/>
                    </a:lnTo>
                    <a:lnTo>
                      <a:pt x="3" y="84"/>
                    </a:lnTo>
                    <a:lnTo>
                      <a:pt x="6" y="103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1" y="159"/>
                    </a:lnTo>
                    <a:lnTo>
                      <a:pt x="27" y="179"/>
                    </a:lnTo>
                    <a:lnTo>
                      <a:pt x="32" y="199"/>
                    </a:lnTo>
                    <a:lnTo>
                      <a:pt x="40" y="219"/>
                    </a:lnTo>
                    <a:lnTo>
                      <a:pt x="47" y="239"/>
                    </a:lnTo>
                    <a:lnTo>
                      <a:pt x="55" y="260"/>
                    </a:lnTo>
                    <a:lnTo>
                      <a:pt x="63" y="282"/>
                    </a:lnTo>
                    <a:lnTo>
                      <a:pt x="73" y="304"/>
                    </a:lnTo>
                    <a:lnTo>
                      <a:pt x="80" y="324"/>
                    </a:lnTo>
                    <a:lnTo>
                      <a:pt x="88" y="346"/>
                    </a:lnTo>
                    <a:lnTo>
                      <a:pt x="97" y="368"/>
                    </a:lnTo>
                    <a:lnTo>
                      <a:pt x="105" y="389"/>
                    </a:lnTo>
                    <a:lnTo>
                      <a:pt x="115" y="412"/>
                    </a:lnTo>
                    <a:lnTo>
                      <a:pt x="123" y="435"/>
                    </a:lnTo>
                    <a:lnTo>
                      <a:pt x="131" y="458"/>
                    </a:lnTo>
                    <a:lnTo>
                      <a:pt x="138" y="481"/>
                    </a:lnTo>
                    <a:lnTo>
                      <a:pt x="147" y="505"/>
                    </a:lnTo>
                    <a:lnTo>
                      <a:pt x="152" y="529"/>
                    </a:lnTo>
                    <a:lnTo>
                      <a:pt x="159" y="552"/>
                    </a:lnTo>
                    <a:lnTo>
                      <a:pt x="165" y="576"/>
                    </a:lnTo>
                    <a:lnTo>
                      <a:pt x="170" y="600"/>
                    </a:lnTo>
                    <a:lnTo>
                      <a:pt x="172" y="623"/>
                    </a:lnTo>
                    <a:lnTo>
                      <a:pt x="177" y="647"/>
                    </a:lnTo>
                    <a:lnTo>
                      <a:pt x="179" y="672"/>
                    </a:lnTo>
                    <a:lnTo>
                      <a:pt x="180" y="6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8" name="Freeform 2956">
                <a:extLst>
                  <a:ext uri="{FF2B5EF4-FFF2-40B4-BE49-F238E27FC236}">
                    <a16:creationId xmlns:a16="http://schemas.microsoft.com/office/drawing/2014/main" id="{B962A2C3-2486-499D-AFD9-F4432DE8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433"/>
                <a:ext cx="127" cy="302"/>
              </a:xfrm>
              <a:custGeom>
                <a:avLst/>
                <a:gdLst>
                  <a:gd name="T0" fmla="*/ 375 w 380"/>
                  <a:gd name="T1" fmla="*/ 896 h 906"/>
                  <a:gd name="T2" fmla="*/ 360 w 380"/>
                  <a:gd name="T3" fmla="*/ 865 h 906"/>
                  <a:gd name="T4" fmla="*/ 338 w 380"/>
                  <a:gd name="T5" fmla="*/ 823 h 906"/>
                  <a:gd name="T6" fmla="*/ 309 w 380"/>
                  <a:gd name="T7" fmla="*/ 774 h 906"/>
                  <a:gd name="T8" fmla="*/ 276 w 380"/>
                  <a:gd name="T9" fmla="*/ 716 h 906"/>
                  <a:gd name="T10" fmla="*/ 239 w 380"/>
                  <a:gd name="T11" fmla="*/ 651 h 906"/>
                  <a:gd name="T12" fmla="*/ 199 w 380"/>
                  <a:gd name="T13" fmla="*/ 583 h 906"/>
                  <a:gd name="T14" fmla="*/ 161 w 380"/>
                  <a:gd name="T15" fmla="*/ 512 h 906"/>
                  <a:gd name="T16" fmla="*/ 123 w 380"/>
                  <a:gd name="T17" fmla="*/ 439 h 906"/>
                  <a:gd name="T18" fmla="*/ 87 w 380"/>
                  <a:gd name="T19" fmla="*/ 366 h 906"/>
                  <a:gd name="T20" fmla="*/ 57 w 380"/>
                  <a:gd name="T21" fmla="*/ 295 h 906"/>
                  <a:gd name="T22" fmla="*/ 30 w 380"/>
                  <a:gd name="T23" fmla="*/ 228 h 906"/>
                  <a:gd name="T24" fmla="*/ 13 w 380"/>
                  <a:gd name="T25" fmla="*/ 164 h 906"/>
                  <a:gd name="T26" fmla="*/ 3 w 380"/>
                  <a:gd name="T27" fmla="*/ 107 h 906"/>
                  <a:gd name="T28" fmla="*/ 4 w 380"/>
                  <a:gd name="T29" fmla="*/ 57 h 906"/>
                  <a:gd name="T30" fmla="*/ 16 w 380"/>
                  <a:gd name="T31" fmla="*/ 18 h 906"/>
                  <a:gd name="T32" fmla="*/ 24 w 380"/>
                  <a:gd name="T33" fmla="*/ 0 h 906"/>
                  <a:gd name="T34" fmla="*/ 7 w 380"/>
                  <a:gd name="T35" fmla="*/ 36 h 906"/>
                  <a:gd name="T36" fmla="*/ 0 w 380"/>
                  <a:gd name="T37" fmla="*/ 81 h 906"/>
                  <a:gd name="T38" fmla="*/ 5 w 380"/>
                  <a:gd name="T39" fmla="*/ 135 h 906"/>
                  <a:gd name="T40" fmla="*/ 19 w 380"/>
                  <a:gd name="T41" fmla="*/ 195 h 906"/>
                  <a:gd name="T42" fmla="*/ 41 w 380"/>
                  <a:gd name="T43" fmla="*/ 262 h 906"/>
                  <a:gd name="T44" fmla="*/ 70 w 380"/>
                  <a:gd name="T45" fmla="*/ 331 h 906"/>
                  <a:gd name="T46" fmla="*/ 103 w 380"/>
                  <a:gd name="T47" fmla="*/ 403 h 906"/>
                  <a:gd name="T48" fmla="*/ 140 w 380"/>
                  <a:gd name="T49" fmla="*/ 477 h 906"/>
                  <a:gd name="T50" fmla="*/ 179 w 380"/>
                  <a:gd name="T51" fmla="*/ 549 h 906"/>
                  <a:gd name="T52" fmla="*/ 218 w 380"/>
                  <a:gd name="T53" fmla="*/ 619 h 906"/>
                  <a:gd name="T54" fmla="*/ 255 w 380"/>
                  <a:gd name="T55" fmla="*/ 686 h 906"/>
                  <a:gd name="T56" fmla="*/ 291 w 380"/>
                  <a:gd name="T57" fmla="*/ 746 h 906"/>
                  <a:gd name="T58" fmla="*/ 323 w 380"/>
                  <a:gd name="T59" fmla="*/ 801 h 906"/>
                  <a:gd name="T60" fmla="*/ 349 w 380"/>
                  <a:gd name="T61" fmla="*/ 847 h 906"/>
                  <a:gd name="T62" fmla="*/ 368 w 380"/>
                  <a:gd name="T63" fmla="*/ 883 h 906"/>
                  <a:gd name="T64" fmla="*/ 378 w 380"/>
                  <a:gd name="T65" fmla="*/ 90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0" h="906">
                    <a:moveTo>
                      <a:pt x="380" y="906"/>
                    </a:moveTo>
                    <a:lnTo>
                      <a:pt x="375" y="896"/>
                    </a:lnTo>
                    <a:lnTo>
                      <a:pt x="369" y="882"/>
                    </a:lnTo>
                    <a:lnTo>
                      <a:pt x="360" y="865"/>
                    </a:lnTo>
                    <a:lnTo>
                      <a:pt x="350" y="845"/>
                    </a:lnTo>
                    <a:lnTo>
                      <a:pt x="338" y="823"/>
                    </a:lnTo>
                    <a:lnTo>
                      <a:pt x="325" y="800"/>
                    </a:lnTo>
                    <a:lnTo>
                      <a:pt x="309" y="774"/>
                    </a:lnTo>
                    <a:lnTo>
                      <a:pt x="292" y="745"/>
                    </a:lnTo>
                    <a:lnTo>
                      <a:pt x="276" y="716"/>
                    </a:lnTo>
                    <a:lnTo>
                      <a:pt x="258" y="684"/>
                    </a:lnTo>
                    <a:lnTo>
                      <a:pt x="239" y="651"/>
                    </a:lnTo>
                    <a:lnTo>
                      <a:pt x="220" y="618"/>
                    </a:lnTo>
                    <a:lnTo>
                      <a:pt x="199" y="583"/>
                    </a:lnTo>
                    <a:lnTo>
                      <a:pt x="180" y="548"/>
                    </a:lnTo>
                    <a:lnTo>
                      <a:pt x="161" y="512"/>
                    </a:lnTo>
                    <a:lnTo>
                      <a:pt x="141" y="476"/>
                    </a:lnTo>
                    <a:lnTo>
                      <a:pt x="123" y="439"/>
                    </a:lnTo>
                    <a:lnTo>
                      <a:pt x="104" y="402"/>
                    </a:lnTo>
                    <a:lnTo>
                      <a:pt x="87" y="366"/>
                    </a:lnTo>
                    <a:lnTo>
                      <a:pt x="72" y="330"/>
                    </a:lnTo>
                    <a:lnTo>
                      <a:pt x="57" y="295"/>
                    </a:lnTo>
                    <a:lnTo>
                      <a:pt x="42" y="262"/>
                    </a:lnTo>
                    <a:lnTo>
                      <a:pt x="30" y="228"/>
                    </a:lnTo>
                    <a:lnTo>
                      <a:pt x="21" y="195"/>
                    </a:lnTo>
                    <a:lnTo>
                      <a:pt x="13" y="164"/>
                    </a:lnTo>
                    <a:lnTo>
                      <a:pt x="7" y="135"/>
                    </a:lnTo>
                    <a:lnTo>
                      <a:pt x="3" y="107"/>
                    </a:lnTo>
                    <a:lnTo>
                      <a:pt x="1" y="81"/>
                    </a:lnTo>
                    <a:lnTo>
                      <a:pt x="4" y="57"/>
                    </a:lnTo>
                    <a:lnTo>
                      <a:pt x="8" y="36"/>
                    </a:lnTo>
                    <a:lnTo>
                      <a:pt x="16" y="18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4" y="16"/>
                    </a:lnTo>
                    <a:lnTo>
                      <a:pt x="7" y="36"/>
                    </a:lnTo>
                    <a:lnTo>
                      <a:pt x="2" y="57"/>
                    </a:lnTo>
                    <a:lnTo>
                      <a:pt x="0" y="81"/>
                    </a:lnTo>
                    <a:lnTo>
                      <a:pt x="1" y="107"/>
                    </a:lnTo>
                    <a:lnTo>
                      <a:pt x="5" y="135"/>
                    </a:lnTo>
                    <a:lnTo>
                      <a:pt x="11" y="164"/>
                    </a:lnTo>
                    <a:lnTo>
                      <a:pt x="19" y="195"/>
                    </a:lnTo>
                    <a:lnTo>
                      <a:pt x="30" y="228"/>
                    </a:lnTo>
                    <a:lnTo>
                      <a:pt x="41" y="262"/>
                    </a:lnTo>
                    <a:lnTo>
                      <a:pt x="55" y="296"/>
                    </a:lnTo>
                    <a:lnTo>
                      <a:pt x="70" y="331"/>
                    </a:lnTo>
                    <a:lnTo>
                      <a:pt x="86" y="367"/>
                    </a:lnTo>
                    <a:lnTo>
                      <a:pt x="103" y="403"/>
                    </a:lnTo>
                    <a:lnTo>
                      <a:pt x="121" y="440"/>
                    </a:lnTo>
                    <a:lnTo>
                      <a:pt x="140" y="477"/>
                    </a:lnTo>
                    <a:lnTo>
                      <a:pt x="159" y="514"/>
                    </a:lnTo>
                    <a:lnTo>
                      <a:pt x="179" y="549"/>
                    </a:lnTo>
                    <a:lnTo>
                      <a:pt x="199" y="585"/>
                    </a:lnTo>
                    <a:lnTo>
                      <a:pt x="218" y="619"/>
                    </a:lnTo>
                    <a:lnTo>
                      <a:pt x="238" y="653"/>
                    </a:lnTo>
                    <a:lnTo>
                      <a:pt x="255" y="686"/>
                    </a:lnTo>
                    <a:lnTo>
                      <a:pt x="275" y="716"/>
                    </a:lnTo>
                    <a:lnTo>
                      <a:pt x="291" y="746"/>
                    </a:lnTo>
                    <a:lnTo>
                      <a:pt x="307" y="774"/>
                    </a:lnTo>
                    <a:lnTo>
                      <a:pt x="323" y="801"/>
                    </a:lnTo>
                    <a:lnTo>
                      <a:pt x="336" y="825"/>
                    </a:lnTo>
                    <a:lnTo>
                      <a:pt x="349" y="847"/>
                    </a:lnTo>
                    <a:lnTo>
                      <a:pt x="360" y="866"/>
                    </a:lnTo>
                    <a:lnTo>
                      <a:pt x="368" y="883"/>
                    </a:lnTo>
                    <a:lnTo>
                      <a:pt x="374" y="898"/>
                    </a:lnTo>
                    <a:lnTo>
                      <a:pt x="378" y="906"/>
                    </a:lnTo>
                    <a:lnTo>
                      <a:pt x="380" y="9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9" name="Freeform 2957">
                <a:extLst>
                  <a:ext uri="{FF2B5EF4-FFF2-40B4-BE49-F238E27FC236}">
                    <a16:creationId xmlns:a16="http://schemas.microsoft.com/office/drawing/2014/main" id="{A8FEC133-3723-4BAD-8237-FE77B4C4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481"/>
                <a:ext cx="133" cy="254"/>
              </a:xfrm>
              <a:custGeom>
                <a:avLst/>
                <a:gdLst>
                  <a:gd name="T0" fmla="*/ 398 w 399"/>
                  <a:gd name="T1" fmla="*/ 753 h 763"/>
                  <a:gd name="T2" fmla="*/ 389 w 399"/>
                  <a:gd name="T3" fmla="*/ 726 h 763"/>
                  <a:gd name="T4" fmla="*/ 374 w 399"/>
                  <a:gd name="T5" fmla="*/ 695 h 763"/>
                  <a:gd name="T6" fmla="*/ 353 w 399"/>
                  <a:gd name="T7" fmla="*/ 659 h 763"/>
                  <a:gd name="T8" fmla="*/ 329 w 399"/>
                  <a:gd name="T9" fmla="*/ 620 h 763"/>
                  <a:gd name="T10" fmla="*/ 300 w 399"/>
                  <a:gd name="T11" fmla="*/ 576 h 763"/>
                  <a:gd name="T12" fmla="*/ 268 w 399"/>
                  <a:gd name="T13" fmla="*/ 530 h 763"/>
                  <a:gd name="T14" fmla="*/ 235 w 399"/>
                  <a:gd name="T15" fmla="*/ 480 h 763"/>
                  <a:gd name="T16" fmla="*/ 201 w 399"/>
                  <a:gd name="T17" fmla="*/ 428 h 763"/>
                  <a:gd name="T18" fmla="*/ 166 w 399"/>
                  <a:gd name="T19" fmla="*/ 375 h 763"/>
                  <a:gd name="T20" fmla="*/ 133 w 399"/>
                  <a:gd name="T21" fmla="*/ 318 h 763"/>
                  <a:gd name="T22" fmla="*/ 101 w 399"/>
                  <a:gd name="T23" fmla="*/ 261 h 763"/>
                  <a:gd name="T24" fmla="*/ 72 w 399"/>
                  <a:gd name="T25" fmla="*/ 203 h 763"/>
                  <a:gd name="T26" fmla="*/ 46 w 399"/>
                  <a:gd name="T27" fmla="*/ 145 h 763"/>
                  <a:gd name="T28" fmla="*/ 24 w 399"/>
                  <a:gd name="T29" fmla="*/ 86 h 763"/>
                  <a:gd name="T30" fmla="*/ 8 w 399"/>
                  <a:gd name="T31" fmla="*/ 28 h 763"/>
                  <a:gd name="T32" fmla="*/ 0 w 399"/>
                  <a:gd name="T33" fmla="*/ 0 h 763"/>
                  <a:gd name="T34" fmla="*/ 14 w 399"/>
                  <a:gd name="T35" fmla="*/ 57 h 763"/>
                  <a:gd name="T36" fmla="*/ 32 w 399"/>
                  <a:gd name="T37" fmla="*/ 117 h 763"/>
                  <a:gd name="T38" fmla="*/ 56 w 399"/>
                  <a:gd name="T39" fmla="*/ 176 h 763"/>
                  <a:gd name="T40" fmla="*/ 84 w 399"/>
                  <a:gd name="T41" fmla="*/ 233 h 763"/>
                  <a:gd name="T42" fmla="*/ 115 w 399"/>
                  <a:gd name="T43" fmla="*/ 292 h 763"/>
                  <a:gd name="T44" fmla="*/ 147 w 399"/>
                  <a:gd name="T45" fmla="*/ 348 h 763"/>
                  <a:gd name="T46" fmla="*/ 182 w 399"/>
                  <a:gd name="T47" fmla="*/ 403 h 763"/>
                  <a:gd name="T48" fmla="*/ 216 w 399"/>
                  <a:gd name="T49" fmla="*/ 456 h 763"/>
                  <a:gd name="T50" fmla="*/ 250 w 399"/>
                  <a:gd name="T51" fmla="*/ 507 h 763"/>
                  <a:gd name="T52" fmla="*/ 283 w 399"/>
                  <a:gd name="T53" fmla="*/ 555 h 763"/>
                  <a:gd name="T54" fmla="*/ 312 w 399"/>
                  <a:gd name="T55" fmla="*/ 600 h 763"/>
                  <a:gd name="T56" fmla="*/ 339 w 399"/>
                  <a:gd name="T57" fmla="*/ 641 h 763"/>
                  <a:gd name="T58" fmla="*/ 362 w 399"/>
                  <a:gd name="T59" fmla="*/ 678 h 763"/>
                  <a:gd name="T60" fmla="*/ 381 w 399"/>
                  <a:gd name="T61" fmla="*/ 712 h 763"/>
                  <a:gd name="T62" fmla="*/ 393 w 399"/>
                  <a:gd name="T63" fmla="*/ 740 h 763"/>
                  <a:gd name="T64" fmla="*/ 398 w 399"/>
                  <a:gd name="T65" fmla="*/ 763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9" h="763">
                    <a:moveTo>
                      <a:pt x="399" y="763"/>
                    </a:moveTo>
                    <a:lnTo>
                      <a:pt x="398" y="753"/>
                    </a:lnTo>
                    <a:lnTo>
                      <a:pt x="394" y="740"/>
                    </a:lnTo>
                    <a:lnTo>
                      <a:pt x="389" y="726"/>
                    </a:lnTo>
                    <a:lnTo>
                      <a:pt x="383" y="711"/>
                    </a:lnTo>
                    <a:lnTo>
                      <a:pt x="374" y="695"/>
                    </a:lnTo>
                    <a:lnTo>
                      <a:pt x="365" y="677"/>
                    </a:lnTo>
                    <a:lnTo>
                      <a:pt x="353" y="659"/>
                    </a:lnTo>
                    <a:lnTo>
                      <a:pt x="341" y="640"/>
                    </a:lnTo>
                    <a:lnTo>
                      <a:pt x="329" y="620"/>
                    </a:lnTo>
                    <a:lnTo>
                      <a:pt x="314" y="599"/>
                    </a:lnTo>
                    <a:lnTo>
                      <a:pt x="300" y="576"/>
                    </a:lnTo>
                    <a:lnTo>
                      <a:pt x="284" y="554"/>
                    </a:lnTo>
                    <a:lnTo>
                      <a:pt x="268" y="530"/>
                    </a:lnTo>
                    <a:lnTo>
                      <a:pt x="251" y="505"/>
                    </a:lnTo>
                    <a:lnTo>
                      <a:pt x="235" y="480"/>
                    </a:lnTo>
                    <a:lnTo>
                      <a:pt x="218" y="455"/>
                    </a:lnTo>
                    <a:lnTo>
                      <a:pt x="201" y="428"/>
                    </a:lnTo>
                    <a:lnTo>
                      <a:pt x="184" y="401"/>
                    </a:lnTo>
                    <a:lnTo>
                      <a:pt x="166" y="375"/>
                    </a:lnTo>
                    <a:lnTo>
                      <a:pt x="148" y="346"/>
                    </a:lnTo>
                    <a:lnTo>
                      <a:pt x="133" y="318"/>
                    </a:lnTo>
                    <a:lnTo>
                      <a:pt x="117" y="290"/>
                    </a:lnTo>
                    <a:lnTo>
                      <a:pt x="101" y="261"/>
                    </a:lnTo>
                    <a:lnTo>
                      <a:pt x="85" y="232"/>
                    </a:lnTo>
                    <a:lnTo>
                      <a:pt x="72" y="203"/>
                    </a:lnTo>
                    <a:lnTo>
                      <a:pt x="59" y="174"/>
                    </a:lnTo>
                    <a:lnTo>
                      <a:pt x="46" y="145"/>
                    </a:lnTo>
                    <a:lnTo>
                      <a:pt x="34" y="117"/>
                    </a:lnTo>
                    <a:lnTo>
                      <a:pt x="24" y="86"/>
                    </a:lnTo>
                    <a:lnTo>
                      <a:pt x="15" y="57"/>
                    </a:lnTo>
                    <a:lnTo>
                      <a:pt x="8" y="2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28"/>
                    </a:lnTo>
                    <a:lnTo>
                      <a:pt x="14" y="57"/>
                    </a:lnTo>
                    <a:lnTo>
                      <a:pt x="23" y="86"/>
                    </a:lnTo>
                    <a:lnTo>
                      <a:pt x="32" y="117"/>
                    </a:lnTo>
                    <a:lnTo>
                      <a:pt x="44" y="146"/>
                    </a:lnTo>
                    <a:lnTo>
                      <a:pt x="56" y="176"/>
                    </a:lnTo>
                    <a:lnTo>
                      <a:pt x="70" y="204"/>
                    </a:lnTo>
                    <a:lnTo>
                      <a:pt x="84" y="233"/>
                    </a:lnTo>
                    <a:lnTo>
                      <a:pt x="99" y="262"/>
                    </a:lnTo>
                    <a:lnTo>
                      <a:pt x="115" y="292"/>
                    </a:lnTo>
                    <a:lnTo>
                      <a:pt x="131" y="320"/>
                    </a:lnTo>
                    <a:lnTo>
                      <a:pt x="147" y="348"/>
                    </a:lnTo>
                    <a:lnTo>
                      <a:pt x="165" y="376"/>
                    </a:lnTo>
                    <a:lnTo>
                      <a:pt x="182" y="403"/>
                    </a:lnTo>
                    <a:lnTo>
                      <a:pt x="200" y="429"/>
                    </a:lnTo>
                    <a:lnTo>
                      <a:pt x="216" y="456"/>
                    </a:lnTo>
                    <a:lnTo>
                      <a:pt x="233" y="482"/>
                    </a:lnTo>
                    <a:lnTo>
                      <a:pt x="250" y="507"/>
                    </a:lnTo>
                    <a:lnTo>
                      <a:pt x="266" y="532"/>
                    </a:lnTo>
                    <a:lnTo>
                      <a:pt x="283" y="555"/>
                    </a:lnTo>
                    <a:lnTo>
                      <a:pt x="297" y="579"/>
                    </a:lnTo>
                    <a:lnTo>
                      <a:pt x="312" y="600"/>
                    </a:lnTo>
                    <a:lnTo>
                      <a:pt x="327" y="621"/>
                    </a:lnTo>
                    <a:lnTo>
                      <a:pt x="339" y="641"/>
                    </a:lnTo>
                    <a:lnTo>
                      <a:pt x="351" y="661"/>
                    </a:lnTo>
                    <a:lnTo>
                      <a:pt x="362" y="678"/>
                    </a:lnTo>
                    <a:lnTo>
                      <a:pt x="373" y="696"/>
                    </a:lnTo>
                    <a:lnTo>
                      <a:pt x="381" y="712"/>
                    </a:lnTo>
                    <a:lnTo>
                      <a:pt x="388" y="727"/>
                    </a:lnTo>
                    <a:lnTo>
                      <a:pt x="393" y="740"/>
                    </a:lnTo>
                    <a:lnTo>
                      <a:pt x="397" y="753"/>
                    </a:lnTo>
                    <a:lnTo>
                      <a:pt x="398" y="763"/>
                    </a:lnTo>
                    <a:lnTo>
                      <a:pt x="399" y="7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0" name="Freeform 2958">
                <a:extLst>
                  <a:ext uri="{FF2B5EF4-FFF2-40B4-BE49-F238E27FC236}">
                    <a16:creationId xmlns:a16="http://schemas.microsoft.com/office/drawing/2014/main" id="{2287225B-5424-4226-8B16-B64053B7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637"/>
                <a:ext cx="43" cy="105"/>
              </a:xfrm>
              <a:custGeom>
                <a:avLst/>
                <a:gdLst>
                  <a:gd name="T0" fmla="*/ 0 w 129"/>
                  <a:gd name="T1" fmla="*/ 0 h 314"/>
                  <a:gd name="T2" fmla="*/ 11 w 129"/>
                  <a:gd name="T3" fmla="*/ 27 h 314"/>
                  <a:gd name="T4" fmla="*/ 21 w 129"/>
                  <a:gd name="T5" fmla="*/ 52 h 314"/>
                  <a:gd name="T6" fmla="*/ 32 w 129"/>
                  <a:gd name="T7" fmla="*/ 76 h 314"/>
                  <a:gd name="T8" fmla="*/ 45 w 129"/>
                  <a:gd name="T9" fmla="*/ 101 h 314"/>
                  <a:gd name="T10" fmla="*/ 55 w 129"/>
                  <a:gd name="T11" fmla="*/ 123 h 314"/>
                  <a:gd name="T12" fmla="*/ 65 w 129"/>
                  <a:gd name="T13" fmla="*/ 145 h 314"/>
                  <a:gd name="T14" fmla="*/ 75 w 129"/>
                  <a:gd name="T15" fmla="*/ 167 h 314"/>
                  <a:gd name="T16" fmla="*/ 85 w 129"/>
                  <a:gd name="T17" fmla="*/ 187 h 314"/>
                  <a:gd name="T18" fmla="*/ 94 w 129"/>
                  <a:gd name="T19" fmla="*/ 207 h 314"/>
                  <a:gd name="T20" fmla="*/ 102 w 129"/>
                  <a:gd name="T21" fmla="*/ 225 h 314"/>
                  <a:gd name="T22" fmla="*/ 110 w 129"/>
                  <a:gd name="T23" fmla="*/ 243 h 314"/>
                  <a:gd name="T24" fmla="*/ 115 w 129"/>
                  <a:gd name="T25" fmla="*/ 258 h 314"/>
                  <a:gd name="T26" fmla="*/ 121 w 129"/>
                  <a:gd name="T27" fmla="*/ 274 h 314"/>
                  <a:gd name="T28" fmla="*/ 124 w 129"/>
                  <a:gd name="T29" fmla="*/ 289 h 314"/>
                  <a:gd name="T30" fmla="*/ 125 w 129"/>
                  <a:gd name="T31" fmla="*/ 302 h 314"/>
                  <a:gd name="T32" fmla="*/ 128 w 129"/>
                  <a:gd name="T33" fmla="*/ 314 h 314"/>
                  <a:gd name="T34" fmla="*/ 129 w 129"/>
                  <a:gd name="T35" fmla="*/ 314 h 314"/>
                  <a:gd name="T36" fmla="*/ 128 w 129"/>
                  <a:gd name="T37" fmla="*/ 302 h 314"/>
                  <a:gd name="T38" fmla="*/ 125 w 129"/>
                  <a:gd name="T39" fmla="*/ 289 h 314"/>
                  <a:gd name="T40" fmla="*/ 122 w 129"/>
                  <a:gd name="T41" fmla="*/ 274 h 314"/>
                  <a:gd name="T42" fmla="*/ 118 w 129"/>
                  <a:gd name="T43" fmla="*/ 258 h 314"/>
                  <a:gd name="T44" fmla="*/ 111 w 129"/>
                  <a:gd name="T45" fmla="*/ 242 h 314"/>
                  <a:gd name="T46" fmla="*/ 103 w 129"/>
                  <a:gd name="T47" fmla="*/ 224 h 314"/>
                  <a:gd name="T48" fmla="*/ 95 w 129"/>
                  <a:gd name="T49" fmla="*/ 205 h 314"/>
                  <a:gd name="T50" fmla="*/ 86 w 129"/>
                  <a:gd name="T51" fmla="*/ 186 h 314"/>
                  <a:gd name="T52" fmla="*/ 77 w 129"/>
                  <a:gd name="T53" fmla="*/ 166 h 314"/>
                  <a:gd name="T54" fmla="*/ 66 w 129"/>
                  <a:gd name="T55" fmla="*/ 143 h 314"/>
                  <a:gd name="T56" fmla="*/ 56 w 129"/>
                  <a:gd name="T57" fmla="*/ 122 h 314"/>
                  <a:gd name="T58" fmla="*/ 46 w 129"/>
                  <a:gd name="T59" fmla="*/ 98 h 314"/>
                  <a:gd name="T60" fmla="*/ 35 w 129"/>
                  <a:gd name="T61" fmla="*/ 75 h 314"/>
                  <a:gd name="T62" fmla="*/ 23 w 129"/>
                  <a:gd name="T63" fmla="*/ 51 h 314"/>
                  <a:gd name="T64" fmla="*/ 12 w 129"/>
                  <a:gd name="T65" fmla="*/ 25 h 314"/>
                  <a:gd name="T66" fmla="*/ 2 w 129"/>
                  <a:gd name="T67" fmla="*/ 0 h 314"/>
                  <a:gd name="T68" fmla="*/ 0 w 129"/>
                  <a:gd name="T69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314">
                    <a:moveTo>
                      <a:pt x="0" y="0"/>
                    </a:moveTo>
                    <a:lnTo>
                      <a:pt x="11" y="27"/>
                    </a:lnTo>
                    <a:lnTo>
                      <a:pt x="21" y="52"/>
                    </a:lnTo>
                    <a:lnTo>
                      <a:pt x="32" y="76"/>
                    </a:lnTo>
                    <a:lnTo>
                      <a:pt x="45" y="101"/>
                    </a:lnTo>
                    <a:lnTo>
                      <a:pt x="55" y="123"/>
                    </a:lnTo>
                    <a:lnTo>
                      <a:pt x="65" y="145"/>
                    </a:lnTo>
                    <a:lnTo>
                      <a:pt x="75" y="167"/>
                    </a:lnTo>
                    <a:lnTo>
                      <a:pt x="85" y="187"/>
                    </a:lnTo>
                    <a:lnTo>
                      <a:pt x="94" y="207"/>
                    </a:lnTo>
                    <a:lnTo>
                      <a:pt x="102" y="225"/>
                    </a:lnTo>
                    <a:lnTo>
                      <a:pt x="110" y="243"/>
                    </a:lnTo>
                    <a:lnTo>
                      <a:pt x="115" y="258"/>
                    </a:lnTo>
                    <a:lnTo>
                      <a:pt x="121" y="274"/>
                    </a:lnTo>
                    <a:lnTo>
                      <a:pt x="124" y="289"/>
                    </a:lnTo>
                    <a:lnTo>
                      <a:pt x="125" y="302"/>
                    </a:lnTo>
                    <a:lnTo>
                      <a:pt x="128" y="314"/>
                    </a:lnTo>
                    <a:lnTo>
                      <a:pt x="129" y="314"/>
                    </a:lnTo>
                    <a:lnTo>
                      <a:pt x="128" y="302"/>
                    </a:lnTo>
                    <a:lnTo>
                      <a:pt x="125" y="289"/>
                    </a:lnTo>
                    <a:lnTo>
                      <a:pt x="122" y="274"/>
                    </a:lnTo>
                    <a:lnTo>
                      <a:pt x="118" y="258"/>
                    </a:lnTo>
                    <a:lnTo>
                      <a:pt x="111" y="242"/>
                    </a:lnTo>
                    <a:lnTo>
                      <a:pt x="103" y="224"/>
                    </a:lnTo>
                    <a:lnTo>
                      <a:pt x="95" y="205"/>
                    </a:lnTo>
                    <a:lnTo>
                      <a:pt x="86" y="186"/>
                    </a:lnTo>
                    <a:lnTo>
                      <a:pt x="77" y="166"/>
                    </a:lnTo>
                    <a:lnTo>
                      <a:pt x="66" y="143"/>
                    </a:lnTo>
                    <a:lnTo>
                      <a:pt x="56" y="122"/>
                    </a:lnTo>
                    <a:lnTo>
                      <a:pt x="46" y="98"/>
                    </a:lnTo>
                    <a:lnTo>
                      <a:pt x="35" y="75"/>
                    </a:lnTo>
                    <a:lnTo>
                      <a:pt x="23" y="51"/>
                    </a:lnTo>
                    <a:lnTo>
                      <a:pt x="12" y="2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1" name="Freeform 2959">
                <a:extLst>
                  <a:ext uri="{FF2B5EF4-FFF2-40B4-BE49-F238E27FC236}">
                    <a16:creationId xmlns:a16="http://schemas.microsoft.com/office/drawing/2014/main" id="{3B02C6DD-1D9F-447F-8594-8B174454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51"/>
                <a:ext cx="90" cy="155"/>
              </a:xfrm>
              <a:custGeom>
                <a:avLst/>
                <a:gdLst>
                  <a:gd name="T0" fmla="*/ 218 w 270"/>
                  <a:gd name="T1" fmla="*/ 8 h 464"/>
                  <a:gd name="T2" fmla="*/ 197 w 270"/>
                  <a:gd name="T3" fmla="*/ 2 h 464"/>
                  <a:gd name="T4" fmla="*/ 171 w 270"/>
                  <a:gd name="T5" fmla="*/ 0 h 464"/>
                  <a:gd name="T6" fmla="*/ 143 w 270"/>
                  <a:gd name="T7" fmla="*/ 3 h 464"/>
                  <a:gd name="T8" fmla="*/ 115 w 270"/>
                  <a:gd name="T9" fmla="*/ 12 h 464"/>
                  <a:gd name="T10" fmla="*/ 86 w 270"/>
                  <a:gd name="T11" fmla="*/ 25 h 464"/>
                  <a:gd name="T12" fmla="*/ 57 w 270"/>
                  <a:gd name="T13" fmla="*/ 45 h 464"/>
                  <a:gd name="T14" fmla="*/ 32 w 270"/>
                  <a:gd name="T15" fmla="*/ 69 h 464"/>
                  <a:gd name="T16" fmla="*/ 20 w 270"/>
                  <a:gd name="T17" fmla="*/ 104 h 464"/>
                  <a:gd name="T18" fmla="*/ 16 w 270"/>
                  <a:gd name="T19" fmla="*/ 147 h 464"/>
                  <a:gd name="T20" fmla="*/ 12 w 270"/>
                  <a:gd name="T21" fmla="*/ 194 h 464"/>
                  <a:gd name="T22" fmla="*/ 6 w 270"/>
                  <a:gd name="T23" fmla="*/ 239 h 464"/>
                  <a:gd name="T24" fmla="*/ 2 w 270"/>
                  <a:gd name="T25" fmla="*/ 286 h 464"/>
                  <a:gd name="T26" fmla="*/ 0 w 270"/>
                  <a:gd name="T27" fmla="*/ 332 h 464"/>
                  <a:gd name="T28" fmla="*/ 2 w 270"/>
                  <a:gd name="T29" fmla="*/ 378 h 464"/>
                  <a:gd name="T30" fmla="*/ 9 w 270"/>
                  <a:gd name="T31" fmla="*/ 423 h 464"/>
                  <a:gd name="T32" fmla="*/ 33 w 270"/>
                  <a:gd name="T33" fmla="*/ 436 h 464"/>
                  <a:gd name="T34" fmla="*/ 66 w 270"/>
                  <a:gd name="T35" fmla="*/ 429 h 464"/>
                  <a:gd name="T36" fmla="*/ 95 w 270"/>
                  <a:gd name="T37" fmla="*/ 434 h 464"/>
                  <a:gd name="T38" fmla="*/ 122 w 270"/>
                  <a:gd name="T39" fmla="*/ 444 h 464"/>
                  <a:gd name="T40" fmla="*/ 150 w 270"/>
                  <a:gd name="T41" fmla="*/ 454 h 464"/>
                  <a:gd name="T42" fmla="*/ 178 w 270"/>
                  <a:gd name="T43" fmla="*/ 462 h 464"/>
                  <a:gd name="T44" fmla="*/ 209 w 270"/>
                  <a:gd name="T45" fmla="*/ 463 h 464"/>
                  <a:gd name="T46" fmla="*/ 246 w 270"/>
                  <a:gd name="T47" fmla="*/ 453 h 464"/>
                  <a:gd name="T48" fmla="*/ 268 w 270"/>
                  <a:gd name="T49" fmla="*/ 415 h 464"/>
                  <a:gd name="T50" fmla="*/ 269 w 270"/>
                  <a:gd name="T51" fmla="*/ 357 h 464"/>
                  <a:gd name="T52" fmla="*/ 270 w 270"/>
                  <a:gd name="T53" fmla="*/ 300 h 464"/>
                  <a:gd name="T54" fmla="*/ 269 w 270"/>
                  <a:gd name="T55" fmla="*/ 241 h 464"/>
                  <a:gd name="T56" fmla="*/ 265 w 270"/>
                  <a:gd name="T57" fmla="*/ 181 h 464"/>
                  <a:gd name="T58" fmla="*/ 259 w 270"/>
                  <a:gd name="T59" fmla="*/ 126 h 464"/>
                  <a:gd name="T60" fmla="*/ 250 w 270"/>
                  <a:gd name="T61" fmla="*/ 75 h 464"/>
                  <a:gd name="T62" fmla="*/ 236 w 270"/>
                  <a:gd name="T63" fmla="*/ 32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0" h="464">
                    <a:moveTo>
                      <a:pt x="227" y="13"/>
                    </a:moveTo>
                    <a:lnTo>
                      <a:pt x="218" y="8"/>
                    </a:lnTo>
                    <a:lnTo>
                      <a:pt x="208" y="4"/>
                    </a:lnTo>
                    <a:lnTo>
                      <a:pt x="197" y="2"/>
                    </a:lnTo>
                    <a:lnTo>
                      <a:pt x="185" y="0"/>
                    </a:lnTo>
                    <a:lnTo>
                      <a:pt x="171" y="0"/>
                    </a:lnTo>
                    <a:lnTo>
                      <a:pt x="158" y="1"/>
                    </a:lnTo>
                    <a:lnTo>
                      <a:pt x="143" y="3"/>
                    </a:lnTo>
                    <a:lnTo>
                      <a:pt x="130" y="6"/>
                    </a:lnTo>
                    <a:lnTo>
                      <a:pt x="115" y="12"/>
                    </a:lnTo>
                    <a:lnTo>
                      <a:pt x="99" y="18"/>
                    </a:lnTo>
                    <a:lnTo>
                      <a:pt x="86" y="25"/>
                    </a:lnTo>
                    <a:lnTo>
                      <a:pt x="71" y="34"/>
                    </a:lnTo>
                    <a:lnTo>
                      <a:pt x="57" y="45"/>
                    </a:lnTo>
                    <a:lnTo>
                      <a:pt x="45" y="56"/>
                    </a:lnTo>
                    <a:lnTo>
                      <a:pt x="32" y="69"/>
                    </a:lnTo>
                    <a:lnTo>
                      <a:pt x="21" y="83"/>
                    </a:lnTo>
                    <a:lnTo>
                      <a:pt x="20" y="104"/>
                    </a:lnTo>
                    <a:lnTo>
                      <a:pt x="19" y="126"/>
                    </a:lnTo>
                    <a:lnTo>
                      <a:pt x="16" y="147"/>
                    </a:lnTo>
                    <a:lnTo>
                      <a:pt x="14" y="170"/>
                    </a:lnTo>
                    <a:lnTo>
                      <a:pt x="12" y="194"/>
                    </a:lnTo>
                    <a:lnTo>
                      <a:pt x="9" y="216"/>
                    </a:lnTo>
                    <a:lnTo>
                      <a:pt x="6" y="239"/>
                    </a:lnTo>
                    <a:lnTo>
                      <a:pt x="4" y="262"/>
                    </a:lnTo>
                    <a:lnTo>
                      <a:pt x="2" y="286"/>
                    </a:lnTo>
                    <a:lnTo>
                      <a:pt x="1" y="309"/>
                    </a:lnTo>
                    <a:lnTo>
                      <a:pt x="0" y="332"/>
                    </a:lnTo>
                    <a:lnTo>
                      <a:pt x="1" y="355"/>
                    </a:lnTo>
                    <a:lnTo>
                      <a:pt x="2" y="378"/>
                    </a:lnTo>
                    <a:lnTo>
                      <a:pt x="4" y="401"/>
                    </a:lnTo>
                    <a:lnTo>
                      <a:pt x="9" y="423"/>
                    </a:lnTo>
                    <a:lnTo>
                      <a:pt x="14" y="444"/>
                    </a:lnTo>
                    <a:lnTo>
                      <a:pt x="33" y="436"/>
                    </a:lnTo>
                    <a:lnTo>
                      <a:pt x="50" y="432"/>
                    </a:lnTo>
                    <a:lnTo>
                      <a:pt x="66" y="429"/>
                    </a:lnTo>
                    <a:lnTo>
                      <a:pt x="80" y="430"/>
                    </a:lnTo>
                    <a:lnTo>
                      <a:pt x="95" y="434"/>
                    </a:lnTo>
                    <a:lnTo>
                      <a:pt x="110" y="437"/>
                    </a:lnTo>
                    <a:lnTo>
                      <a:pt x="122" y="444"/>
                    </a:lnTo>
                    <a:lnTo>
                      <a:pt x="135" y="449"/>
                    </a:lnTo>
                    <a:lnTo>
                      <a:pt x="150" y="454"/>
                    </a:lnTo>
                    <a:lnTo>
                      <a:pt x="163" y="460"/>
                    </a:lnTo>
                    <a:lnTo>
                      <a:pt x="178" y="462"/>
                    </a:lnTo>
                    <a:lnTo>
                      <a:pt x="194" y="464"/>
                    </a:lnTo>
                    <a:lnTo>
                      <a:pt x="209" y="463"/>
                    </a:lnTo>
                    <a:lnTo>
                      <a:pt x="226" y="460"/>
                    </a:lnTo>
                    <a:lnTo>
                      <a:pt x="246" y="453"/>
                    </a:lnTo>
                    <a:lnTo>
                      <a:pt x="267" y="442"/>
                    </a:lnTo>
                    <a:lnTo>
                      <a:pt x="268" y="415"/>
                    </a:lnTo>
                    <a:lnTo>
                      <a:pt x="269" y="387"/>
                    </a:lnTo>
                    <a:lnTo>
                      <a:pt x="269" y="357"/>
                    </a:lnTo>
                    <a:lnTo>
                      <a:pt x="270" y="329"/>
                    </a:lnTo>
                    <a:lnTo>
                      <a:pt x="270" y="300"/>
                    </a:lnTo>
                    <a:lnTo>
                      <a:pt x="269" y="270"/>
                    </a:lnTo>
                    <a:lnTo>
                      <a:pt x="269" y="241"/>
                    </a:lnTo>
                    <a:lnTo>
                      <a:pt x="267" y="211"/>
                    </a:lnTo>
                    <a:lnTo>
                      <a:pt x="265" y="181"/>
                    </a:lnTo>
                    <a:lnTo>
                      <a:pt x="262" y="153"/>
                    </a:lnTo>
                    <a:lnTo>
                      <a:pt x="259" y="126"/>
                    </a:lnTo>
                    <a:lnTo>
                      <a:pt x="255" y="99"/>
                    </a:lnTo>
                    <a:lnTo>
                      <a:pt x="250" y="75"/>
                    </a:lnTo>
                    <a:lnTo>
                      <a:pt x="244" y="52"/>
                    </a:lnTo>
                    <a:lnTo>
                      <a:pt x="236" y="32"/>
                    </a:lnTo>
                    <a:lnTo>
                      <a:pt x="227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2" name="Freeform 2960">
                <a:extLst>
                  <a:ext uri="{FF2B5EF4-FFF2-40B4-BE49-F238E27FC236}">
                    <a16:creationId xmlns:a16="http://schemas.microsoft.com/office/drawing/2014/main" id="{A4E3BA76-8056-49A2-8B60-7BF997C7E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350"/>
                <a:ext cx="69" cy="29"/>
              </a:xfrm>
              <a:custGeom>
                <a:avLst/>
                <a:gdLst>
                  <a:gd name="T0" fmla="*/ 1 w 207"/>
                  <a:gd name="T1" fmla="*/ 85 h 86"/>
                  <a:gd name="T2" fmla="*/ 1 w 207"/>
                  <a:gd name="T3" fmla="*/ 86 h 86"/>
                  <a:gd name="T4" fmla="*/ 12 w 207"/>
                  <a:gd name="T5" fmla="*/ 72 h 86"/>
                  <a:gd name="T6" fmla="*/ 25 w 207"/>
                  <a:gd name="T7" fmla="*/ 59 h 86"/>
                  <a:gd name="T8" fmla="*/ 37 w 207"/>
                  <a:gd name="T9" fmla="*/ 48 h 86"/>
                  <a:gd name="T10" fmla="*/ 51 w 207"/>
                  <a:gd name="T11" fmla="*/ 37 h 86"/>
                  <a:gd name="T12" fmla="*/ 66 w 207"/>
                  <a:gd name="T13" fmla="*/ 28 h 86"/>
                  <a:gd name="T14" fmla="*/ 79 w 207"/>
                  <a:gd name="T15" fmla="*/ 22 h 86"/>
                  <a:gd name="T16" fmla="*/ 95 w 207"/>
                  <a:gd name="T17" fmla="*/ 15 h 86"/>
                  <a:gd name="T18" fmla="*/ 109 w 207"/>
                  <a:gd name="T19" fmla="*/ 11 h 86"/>
                  <a:gd name="T20" fmla="*/ 122 w 207"/>
                  <a:gd name="T21" fmla="*/ 7 h 86"/>
                  <a:gd name="T22" fmla="*/ 137 w 207"/>
                  <a:gd name="T23" fmla="*/ 4 h 86"/>
                  <a:gd name="T24" fmla="*/ 151 w 207"/>
                  <a:gd name="T25" fmla="*/ 4 h 86"/>
                  <a:gd name="T26" fmla="*/ 164 w 207"/>
                  <a:gd name="T27" fmla="*/ 4 h 86"/>
                  <a:gd name="T28" fmla="*/ 176 w 207"/>
                  <a:gd name="T29" fmla="*/ 5 h 86"/>
                  <a:gd name="T30" fmla="*/ 187 w 207"/>
                  <a:gd name="T31" fmla="*/ 7 h 86"/>
                  <a:gd name="T32" fmla="*/ 197 w 207"/>
                  <a:gd name="T33" fmla="*/ 12 h 86"/>
                  <a:gd name="T34" fmla="*/ 206 w 207"/>
                  <a:gd name="T35" fmla="*/ 16 h 86"/>
                  <a:gd name="T36" fmla="*/ 207 w 207"/>
                  <a:gd name="T37" fmla="*/ 16 h 86"/>
                  <a:gd name="T38" fmla="*/ 198 w 207"/>
                  <a:gd name="T39" fmla="*/ 11 h 86"/>
                  <a:gd name="T40" fmla="*/ 187 w 207"/>
                  <a:gd name="T41" fmla="*/ 7 h 86"/>
                  <a:gd name="T42" fmla="*/ 176 w 207"/>
                  <a:gd name="T43" fmla="*/ 4 h 86"/>
                  <a:gd name="T44" fmla="*/ 164 w 207"/>
                  <a:gd name="T45" fmla="*/ 2 h 86"/>
                  <a:gd name="T46" fmla="*/ 151 w 207"/>
                  <a:gd name="T47" fmla="*/ 0 h 86"/>
                  <a:gd name="T48" fmla="*/ 137 w 207"/>
                  <a:gd name="T49" fmla="*/ 3 h 86"/>
                  <a:gd name="T50" fmla="*/ 122 w 207"/>
                  <a:gd name="T51" fmla="*/ 5 h 86"/>
                  <a:gd name="T52" fmla="*/ 109 w 207"/>
                  <a:gd name="T53" fmla="*/ 9 h 86"/>
                  <a:gd name="T54" fmla="*/ 93 w 207"/>
                  <a:gd name="T55" fmla="*/ 14 h 86"/>
                  <a:gd name="T56" fmla="*/ 78 w 207"/>
                  <a:gd name="T57" fmla="*/ 21 h 86"/>
                  <a:gd name="T58" fmla="*/ 64 w 207"/>
                  <a:gd name="T59" fmla="*/ 27 h 86"/>
                  <a:gd name="T60" fmla="*/ 49 w 207"/>
                  <a:gd name="T61" fmla="*/ 36 h 86"/>
                  <a:gd name="T62" fmla="*/ 36 w 207"/>
                  <a:gd name="T63" fmla="*/ 46 h 86"/>
                  <a:gd name="T64" fmla="*/ 23 w 207"/>
                  <a:gd name="T65" fmla="*/ 58 h 86"/>
                  <a:gd name="T66" fmla="*/ 11 w 207"/>
                  <a:gd name="T67" fmla="*/ 70 h 86"/>
                  <a:gd name="T68" fmla="*/ 0 w 207"/>
                  <a:gd name="T69" fmla="*/ 85 h 86"/>
                  <a:gd name="T70" fmla="*/ 0 w 207"/>
                  <a:gd name="T71" fmla="*/ 85 h 86"/>
                  <a:gd name="T72" fmla="*/ 1 w 207"/>
                  <a:gd name="T7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86">
                    <a:moveTo>
                      <a:pt x="1" y="85"/>
                    </a:moveTo>
                    <a:lnTo>
                      <a:pt x="1" y="86"/>
                    </a:lnTo>
                    <a:lnTo>
                      <a:pt x="12" y="72"/>
                    </a:lnTo>
                    <a:lnTo>
                      <a:pt x="25" y="59"/>
                    </a:lnTo>
                    <a:lnTo>
                      <a:pt x="37" y="48"/>
                    </a:lnTo>
                    <a:lnTo>
                      <a:pt x="51" y="37"/>
                    </a:lnTo>
                    <a:lnTo>
                      <a:pt x="66" y="28"/>
                    </a:lnTo>
                    <a:lnTo>
                      <a:pt x="79" y="22"/>
                    </a:lnTo>
                    <a:lnTo>
                      <a:pt x="95" y="15"/>
                    </a:lnTo>
                    <a:lnTo>
                      <a:pt x="109" y="11"/>
                    </a:lnTo>
                    <a:lnTo>
                      <a:pt x="122" y="7"/>
                    </a:lnTo>
                    <a:lnTo>
                      <a:pt x="137" y="4"/>
                    </a:lnTo>
                    <a:lnTo>
                      <a:pt x="151" y="4"/>
                    </a:lnTo>
                    <a:lnTo>
                      <a:pt x="164" y="4"/>
                    </a:lnTo>
                    <a:lnTo>
                      <a:pt x="176" y="5"/>
                    </a:lnTo>
                    <a:lnTo>
                      <a:pt x="187" y="7"/>
                    </a:lnTo>
                    <a:lnTo>
                      <a:pt x="197" y="12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198" y="11"/>
                    </a:lnTo>
                    <a:lnTo>
                      <a:pt x="187" y="7"/>
                    </a:lnTo>
                    <a:lnTo>
                      <a:pt x="176" y="4"/>
                    </a:lnTo>
                    <a:lnTo>
                      <a:pt x="164" y="2"/>
                    </a:lnTo>
                    <a:lnTo>
                      <a:pt x="151" y="0"/>
                    </a:lnTo>
                    <a:lnTo>
                      <a:pt x="137" y="3"/>
                    </a:lnTo>
                    <a:lnTo>
                      <a:pt x="122" y="5"/>
                    </a:lnTo>
                    <a:lnTo>
                      <a:pt x="109" y="9"/>
                    </a:lnTo>
                    <a:lnTo>
                      <a:pt x="93" y="14"/>
                    </a:lnTo>
                    <a:lnTo>
                      <a:pt x="78" y="21"/>
                    </a:lnTo>
                    <a:lnTo>
                      <a:pt x="64" y="27"/>
                    </a:lnTo>
                    <a:lnTo>
                      <a:pt x="49" y="36"/>
                    </a:lnTo>
                    <a:lnTo>
                      <a:pt x="36" y="46"/>
                    </a:lnTo>
                    <a:lnTo>
                      <a:pt x="23" y="58"/>
                    </a:lnTo>
                    <a:lnTo>
                      <a:pt x="11" y="7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3" name="Freeform 2961">
                <a:extLst>
                  <a:ext uri="{FF2B5EF4-FFF2-40B4-BE49-F238E27FC236}">
                    <a16:creationId xmlns:a16="http://schemas.microsoft.com/office/drawing/2014/main" id="{6932B9D2-4FC5-42F6-9B24-7CE04785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379"/>
                <a:ext cx="7" cy="120"/>
              </a:xfrm>
              <a:custGeom>
                <a:avLst/>
                <a:gdLst>
                  <a:gd name="T0" fmla="*/ 14 w 22"/>
                  <a:gd name="T1" fmla="*/ 361 h 361"/>
                  <a:gd name="T2" fmla="*/ 15 w 22"/>
                  <a:gd name="T3" fmla="*/ 361 h 361"/>
                  <a:gd name="T4" fmla="*/ 10 w 22"/>
                  <a:gd name="T5" fmla="*/ 340 h 361"/>
                  <a:gd name="T6" fmla="*/ 7 w 22"/>
                  <a:gd name="T7" fmla="*/ 318 h 361"/>
                  <a:gd name="T8" fmla="*/ 3 w 22"/>
                  <a:gd name="T9" fmla="*/ 295 h 361"/>
                  <a:gd name="T10" fmla="*/ 2 w 22"/>
                  <a:gd name="T11" fmla="*/ 273 h 361"/>
                  <a:gd name="T12" fmla="*/ 1 w 22"/>
                  <a:gd name="T13" fmla="*/ 249 h 361"/>
                  <a:gd name="T14" fmla="*/ 2 w 22"/>
                  <a:gd name="T15" fmla="*/ 226 h 361"/>
                  <a:gd name="T16" fmla="*/ 3 w 22"/>
                  <a:gd name="T17" fmla="*/ 204 h 361"/>
                  <a:gd name="T18" fmla="*/ 5 w 22"/>
                  <a:gd name="T19" fmla="*/ 179 h 361"/>
                  <a:gd name="T20" fmla="*/ 8 w 22"/>
                  <a:gd name="T21" fmla="*/ 157 h 361"/>
                  <a:gd name="T22" fmla="*/ 10 w 22"/>
                  <a:gd name="T23" fmla="*/ 133 h 361"/>
                  <a:gd name="T24" fmla="*/ 13 w 22"/>
                  <a:gd name="T25" fmla="*/ 111 h 361"/>
                  <a:gd name="T26" fmla="*/ 15 w 22"/>
                  <a:gd name="T27" fmla="*/ 87 h 361"/>
                  <a:gd name="T28" fmla="*/ 18 w 22"/>
                  <a:gd name="T29" fmla="*/ 65 h 361"/>
                  <a:gd name="T30" fmla="*/ 20 w 22"/>
                  <a:gd name="T31" fmla="*/ 43 h 361"/>
                  <a:gd name="T32" fmla="*/ 21 w 22"/>
                  <a:gd name="T33" fmla="*/ 21 h 361"/>
                  <a:gd name="T34" fmla="*/ 22 w 22"/>
                  <a:gd name="T35" fmla="*/ 0 h 361"/>
                  <a:gd name="T36" fmla="*/ 21 w 22"/>
                  <a:gd name="T37" fmla="*/ 0 h 361"/>
                  <a:gd name="T38" fmla="*/ 20 w 22"/>
                  <a:gd name="T39" fmla="*/ 21 h 361"/>
                  <a:gd name="T40" fmla="*/ 18 w 22"/>
                  <a:gd name="T41" fmla="*/ 43 h 361"/>
                  <a:gd name="T42" fmla="*/ 17 w 22"/>
                  <a:gd name="T43" fmla="*/ 65 h 361"/>
                  <a:gd name="T44" fmla="*/ 14 w 22"/>
                  <a:gd name="T45" fmla="*/ 87 h 361"/>
                  <a:gd name="T46" fmla="*/ 12 w 22"/>
                  <a:gd name="T47" fmla="*/ 111 h 361"/>
                  <a:gd name="T48" fmla="*/ 9 w 22"/>
                  <a:gd name="T49" fmla="*/ 133 h 361"/>
                  <a:gd name="T50" fmla="*/ 7 w 22"/>
                  <a:gd name="T51" fmla="*/ 157 h 361"/>
                  <a:gd name="T52" fmla="*/ 4 w 22"/>
                  <a:gd name="T53" fmla="*/ 179 h 361"/>
                  <a:gd name="T54" fmla="*/ 2 w 22"/>
                  <a:gd name="T55" fmla="*/ 204 h 361"/>
                  <a:gd name="T56" fmla="*/ 1 w 22"/>
                  <a:gd name="T57" fmla="*/ 226 h 361"/>
                  <a:gd name="T58" fmla="*/ 0 w 22"/>
                  <a:gd name="T59" fmla="*/ 249 h 361"/>
                  <a:gd name="T60" fmla="*/ 1 w 22"/>
                  <a:gd name="T61" fmla="*/ 273 h 361"/>
                  <a:gd name="T62" fmla="*/ 2 w 22"/>
                  <a:gd name="T63" fmla="*/ 295 h 361"/>
                  <a:gd name="T64" fmla="*/ 4 w 22"/>
                  <a:gd name="T65" fmla="*/ 318 h 361"/>
                  <a:gd name="T66" fmla="*/ 9 w 22"/>
                  <a:gd name="T67" fmla="*/ 340 h 361"/>
                  <a:gd name="T68" fmla="*/ 14 w 22"/>
                  <a:gd name="T69" fmla="*/ 361 h 361"/>
                  <a:gd name="T70" fmla="*/ 15 w 22"/>
                  <a:gd name="T71" fmla="*/ 361 h 361"/>
                  <a:gd name="T72" fmla="*/ 14 w 22"/>
                  <a:gd name="T73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361">
                    <a:moveTo>
                      <a:pt x="14" y="361"/>
                    </a:moveTo>
                    <a:lnTo>
                      <a:pt x="15" y="361"/>
                    </a:lnTo>
                    <a:lnTo>
                      <a:pt x="10" y="340"/>
                    </a:lnTo>
                    <a:lnTo>
                      <a:pt x="7" y="318"/>
                    </a:lnTo>
                    <a:lnTo>
                      <a:pt x="3" y="295"/>
                    </a:lnTo>
                    <a:lnTo>
                      <a:pt x="2" y="273"/>
                    </a:lnTo>
                    <a:lnTo>
                      <a:pt x="1" y="249"/>
                    </a:lnTo>
                    <a:lnTo>
                      <a:pt x="2" y="226"/>
                    </a:lnTo>
                    <a:lnTo>
                      <a:pt x="3" y="204"/>
                    </a:lnTo>
                    <a:lnTo>
                      <a:pt x="5" y="179"/>
                    </a:lnTo>
                    <a:lnTo>
                      <a:pt x="8" y="157"/>
                    </a:lnTo>
                    <a:lnTo>
                      <a:pt x="10" y="133"/>
                    </a:lnTo>
                    <a:lnTo>
                      <a:pt x="13" y="111"/>
                    </a:lnTo>
                    <a:lnTo>
                      <a:pt x="15" y="87"/>
                    </a:lnTo>
                    <a:lnTo>
                      <a:pt x="18" y="65"/>
                    </a:lnTo>
                    <a:lnTo>
                      <a:pt x="20" y="43"/>
                    </a:lnTo>
                    <a:lnTo>
                      <a:pt x="21" y="2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21"/>
                    </a:lnTo>
                    <a:lnTo>
                      <a:pt x="18" y="43"/>
                    </a:lnTo>
                    <a:lnTo>
                      <a:pt x="17" y="65"/>
                    </a:lnTo>
                    <a:lnTo>
                      <a:pt x="14" y="87"/>
                    </a:lnTo>
                    <a:lnTo>
                      <a:pt x="12" y="111"/>
                    </a:lnTo>
                    <a:lnTo>
                      <a:pt x="9" y="133"/>
                    </a:lnTo>
                    <a:lnTo>
                      <a:pt x="7" y="157"/>
                    </a:lnTo>
                    <a:lnTo>
                      <a:pt x="4" y="179"/>
                    </a:lnTo>
                    <a:lnTo>
                      <a:pt x="2" y="204"/>
                    </a:lnTo>
                    <a:lnTo>
                      <a:pt x="1" y="226"/>
                    </a:lnTo>
                    <a:lnTo>
                      <a:pt x="0" y="249"/>
                    </a:lnTo>
                    <a:lnTo>
                      <a:pt x="1" y="273"/>
                    </a:lnTo>
                    <a:lnTo>
                      <a:pt x="2" y="295"/>
                    </a:lnTo>
                    <a:lnTo>
                      <a:pt x="4" y="318"/>
                    </a:lnTo>
                    <a:lnTo>
                      <a:pt x="9" y="340"/>
                    </a:lnTo>
                    <a:lnTo>
                      <a:pt x="14" y="361"/>
                    </a:lnTo>
                    <a:lnTo>
                      <a:pt x="15" y="361"/>
                    </a:lnTo>
                    <a:lnTo>
                      <a:pt x="14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4" name="Freeform 2962">
                <a:extLst>
                  <a:ext uri="{FF2B5EF4-FFF2-40B4-BE49-F238E27FC236}">
                    <a16:creationId xmlns:a16="http://schemas.microsoft.com/office/drawing/2014/main" id="{03E1926C-5287-4808-8BFB-22A7C9E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494"/>
                <a:ext cx="84" cy="12"/>
              </a:xfrm>
              <a:custGeom>
                <a:avLst/>
                <a:gdLst>
                  <a:gd name="T0" fmla="*/ 252 w 254"/>
                  <a:gd name="T1" fmla="*/ 14 h 37"/>
                  <a:gd name="T2" fmla="*/ 252 w 254"/>
                  <a:gd name="T3" fmla="*/ 12 h 37"/>
                  <a:gd name="T4" fmla="*/ 232 w 254"/>
                  <a:gd name="T5" fmla="*/ 24 h 37"/>
                  <a:gd name="T6" fmla="*/ 213 w 254"/>
                  <a:gd name="T7" fmla="*/ 32 h 37"/>
                  <a:gd name="T8" fmla="*/ 195 w 254"/>
                  <a:gd name="T9" fmla="*/ 34 h 37"/>
                  <a:gd name="T10" fmla="*/ 180 w 254"/>
                  <a:gd name="T11" fmla="*/ 35 h 37"/>
                  <a:gd name="T12" fmla="*/ 164 w 254"/>
                  <a:gd name="T13" fmla="*/ 34 h 37"/>
                  <a:gd name="T14" fmla="*/ 149 w 254"/>
                  <a:gd name="T15" fmla="*/ 30 h 37"/>
                  <a:gd name="T16" fmla="*/ 137 w 254"/>
                  <a:gd name="T17" fmla="*/ 25 h 37"/>
                  <a:gd name="T18" fmla="*/ 122 w 254"/>
                  <a:gd name="T19" fmla="*/ 20 h 37"/>
                  <a:gd name="T20" fmla="*/ 109 w 254"/>
                  <a:gd name="T21" fmla="*/ 15 h 37"/>
                  <a:gd name="T22" fmla="*/ 95 w 254"/>
                  <a:gd name="T23" fmla="*/ 9 h 37"/>
                  <a:gd name="T24" fmla="*/ 81 w 254"/>
                  <a:gd name="T25" fmla="*/ 5 h 37"/>
                  <a:gd name="T26" fmla="*/ 67 w 254"/>
                  <a:gd name="T27" fmla="*/ 1 h 37"/>
                  <a:gd name="T28" fmla="*/ 53 w 254"/>
                  <a:gd name="T29" fmla="*/ 0 h 37"/>
                  <a:gd name="T30" fmla="*/ 36 w 254"/>
                  <a:gd name="T31" fmla="*/ 2 h 37"/>
                  <a:gd name="T32" fmla="*/ 18 w 254"/>
                  <a:gd name="T33" fmla="*/ 7 h 37"/>
                  <a:gd name="T34" fmla="*/ 0 w 254"/>
                  <a:gd name="T35" fmla="*/ 16 h 37"/>
                  <a:gd name="T36" fmla="*/ 1 w 254"/>
                  <a:gd name="T37" fmla="*/ 16 h 37"/>
                  <a:gd name="T38" fmla="*/ 20 w 254"/>
                  <a:gd name="T39" fmla="*/ 8 h 37"/>
                  <a:gd name="T40" fmla="*/ 36 w 254"/>
                  <a:gd name="T41" fmla="*/ 4 h 37"/>
                  <a:gd name="T42" fmla="*/ 53 w 254"/>
                  <a:gd name="T43" fmla="*/ 1 h 37"/>
                  <a:gd name="T44" fmla="*/ 67 w 254"/>
                  <a:gd name="T45" fmla="*/ 4 h 37"/>
                  <a:gd name="T46" fmla="*/ 81 w 254"/>
                  <a:gd name="T47" fmla="*/ 6 h 37"/>
                  <a:gd name="T48" fmla="*/ 94 w 254"/>
                  <a:gd name="T49" fmla="*/ 10 h 37"/>
                  <a:gd name="T50" fmla="*/ 108 w 254"/>
                  <a:gd name="T51" fmla="*/ 16 h 37"/>
                  <a:gd name="T52" fmla="*/ 121 w 254"/>
                  <a:gd name="T53" fmla="*/ 21 h 37"/>
                  <a:gd name="T54" fmla="*/ 135 w 254"/>
                  <a:gd name="T55" fmla="*/ 27 h 37"/>
                  <a:gd name="T56" fmla="*/ 149 w 254"/>
                  <a:gd name="T57" fmla="*/ 32 h 37"/>
                  <a:gd name="T58" fmla="*/ 164 w 254"/>
                  <a:gd name="T59" fmla="*/ 35 h 37"/>
                  <a:gd name="T60" fmla="*/ 180 w 254"/>
                  <a:gd name="T61" fmla="*/ 37 h 37"/>
                  <a:gd name="T62" fmla="*/ 195 w 254"/>
                  <a:gd name="T63" fmla="*/ 35 h 37"/>
                  <a:gd name="T64" fmla="*/ 213 w 254"/>
                  <a:gd name="T65" fmla="*/ 33 h 37"/>
                  <a:gd name="T66" fmla="*/ 233 w 254"/>
                  <a:gd name="T67" fmla="*/ 25 h 37"/>
                  <a:gd name="T68" fmla="*/ 254 w 254"/>
                  <a:gd name="T69" fmla="*/ 14 h 37"/>
                  <a:gd name="T70" fmla="*/ 254 w 254"/>
                  <a:gd name="T71" fmla="*/ 14 h 37"/>
                  <a:gd name="T72" fmla="*/ 252 w 25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37">
                    <a:moveTo>
                      <a:pt x="252" y="14"/>
                    </a:moveTo>
                    <a:lnTo>
                      <a:pt x="252" y="12"/>
                    </a:lnTo>
                    <a:lnTo>
                      <a:pt x="232" y="24"/>
                    </a:lnTo>
                    <a:lnTo>
                      <a:pt x="213" y="32"/>
                    </a:lnTo>
                    <a:lnTo>
                      <a:pt x="195" y="34"/>
                    </a:lnTo>
                    <a:lnTo>
                      <a:pt x="180" y="35"/>
                    </a:lnTo>
                    <a:lnTo>
                      <a:pt x="164" y="34"/>
                    </a:lnTo>
                    <a:lnTo>
                      <a:pt x="149" y="30"/>
                    </a:lnTo>
                    <a:lnTo>
                      <a:pt x="137" y="25"/>
                    </a:lnTo>
                    <a:lnTo>
                      <a:pt x="122" y="20"/>
                    </a:lnTo>
                    <a:lnTo>
                      <a:pt x="109" y="15"/>
                    </a:lnTo>
                    <a:lnTo>
                      <a:pt x="95" y="9"/>
                    </a:lnTo>
                    <a:lnTo>
                      <a:pt x="81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6" y="2"/>
                    </a:lnTo>
                    <a:lnTo>
                      <a:pt x="18" y="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0" y="8"/>
                    </a:lnTo>
                    <a:lnTo>
                      <a:pt x="36" y="4"/>
                    </a:lnTo>
                    <a:lnTo>
                      <a:pt x="53" y="1"/>
                    </a:lnTo>
                    <a:lnTo>
                      <a:pt x="67" y="4"/>
                    </a:lnTo>
                    <a:lnTo>
                      <a:pt x="81" y="6"/>
                    </a:lnTo>
                    <a:lnTo>
                      <a:pt x="94" y="10"/>
                    </a:lnTo>
                    <a:lnTo>
                      <a:pt x="108" y="16"/>
                    </a:lnTo>
                    <a:lnTo>
                      <a:pt x="121" y="21"/>
                    </a:lnTo>
                    <a:lnTo>
                      <a:pt x="135" y="27"/>
                    </a:lnTo>
                    <a:lnTo>
                      <a:pt x="149" y="32"/>
                    </a:lnTo>
                    <a:lnTo>
                      <a:pt x="164" y="35"/>
                    </a:lnTo>
                    <a:lnTo>
                      <a:pt x="180" y="37"/>
                    </a:lnTo>
                    <a:lnTo>
                      <a:pt x="195" y="35"/>
                    </a:lnTo>
                    <a:lnTo>
                      <a:pt x="213" y="33"/>
                    </a:lnTo>
                    <a:lnTo>
                      <a:pt x="233" y="25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5" name="Freeform 2963">
                <a:extLst>
                  <a:ext uri="{FF2B5EF4-FFF2-40B4-BE49-F238E27FC236}">
                    <a16:creationId xmlns:a16="http://schemas.microsoft.com/office/drawing/2014/main" id="{C640A7DE-4B9A-49C6-BFEF-67D64451B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355"/>
                <a:ext cx="15" cy="143"/>
              </a:xfrm>
              <a:custGeom>
                <a:avLst/>
                <a:gdLst>
                  <a:gd name="T0" fmla="*/ 0 w 44"/>
                  <a:gd name="T1" fmla="*/ 1 h 428"/>
                  <a:gd name="T2" fmla="*/ 9 w 44"/>
                  <a:gd name="T3" fmla="*/ 20 h 428"/>
                  <a:gd name="T4" fmla="*/ 16 w 44"/>
                  <a:gd name="T5" fmla="*/ 40 h 428"/>
                  <a:gd name="T6" fmla="*/ 22 w 44"/>
                  <a:gd name="T7" fmla="*/ 63 h 428"/>
                  <a:gd name="T8" fmla="*/ 27 w 44"/>
                  <a:gd name="T9" fmla="*/ 87 h 428"/>
                  <a:gd name="T10" fmla="*/ 32 w 44"/>
                  <a:gd name="T11" fmla="*/ 113 h 428"/>
                  <a:gd name="T12" fmla="*/ 35 w 44"/>
                  <a:gd name="T13" fmla="*/ 141 h 428"/>
                  <a:gd name="T14" fmla="*/ 37 w 44"/>
                  <a:gd name="T15" fmla="*/ 169 h 428"/>
                  <a:gd name="T16" fmla="*/ 40 w 44"/>
                  <a:gd name="T17" fmla="*/ 199 h 428"/>
                  <a:gd name="T18" fmla="*/ 41 w 44"/>
                  <a:gd name="T19" fmla="*/ 228 h 428"/>
                  <a:gd name="T20" fmla="*/ 41 w 44"/>
                  <a:gd name="T21" fmla="*/ 258 h 428"/>
                  <a:gd name="T22" fmla="*/ 42 w 44"/>
                  <a:gd name="T23" fmla="*/ 287 h 428"/>
                  <a:gd name="T24" fmla="*/ 42 w 44"/>
                  <a:gd name="T25" fmla="*/ 316 h 428"/>
                  <a:gd name="T26" fmla="*/ 41 w 44"/>
                  <a:gd name="T27" fmla="*/ 345 h 428"/>
                  <a:gd name="T28" fmla="*/ 41 w 44"/>
                  <a:gd name="T29" fmla="*/ 375 h 428"/>
                  <a:gd name="T30" fmla="*/ 40 w 44"/>
                  <a:gd name="T31" fmla="*/ 403 h 428"/>
                  <a:gd name="T32" fmla="*/ 40 w 44"/>
                  <a:gd name="T33" fmla="*/ 428 h 428"/>
                  <a:gd name="T34" fmla="*/ 41 w 44"/>
                  <a:gd name="T35" fmla="*/ 428 h 428"/>
                  <a:gd name="T36" fmla="*/ 42 w 44"/>
                  <a:gd name="T37" fmla="*/ 403 h 428"/>
                  <a:gd name="T38" fmla="*/ 43 w 44"/>
                  <a:gd name="T39" fmla="*/ 375 h 428"/>
                  <a:gd name="T40" fmla="*/ 43 w 44"/>
                  <a:gd name="T41" fmla="*/ 345 h 428"/>
                  <a:gd name="T42" fmla="*/ 44 w 44"/>
                  <a:gd name="T43" fmla="*/ 316 h 428"/>
                  <a:gd name="T44" fmla="*/ 44 w 44"/>
                  <a:gd name="T45" fmla="*/ 287 h 428"/>
                  <a:gd name="T46" fmla="*/ 43 w 44"/>
                  <a:gd name="T47" fmla="*/ 258 h 428"/>
                  <a:gd name="T48" fmla="*/ 42 w 44"/>
                  <a:gd name="T49" fmla="*/ 228 h 428"/>
                  <a:gd name="T50" fmla="*/ 41 w 44"/>
                  <a:gd name="T51" fmla="*/ 199 h 428"/>
                  <a:gd name="T52" fmla="*/ 40 w 44"/>
                  <a:gd name="T53" fmla="*/ 169 h 428"/>
                  <a:gd name="T54" fmla="*/ 36 w 44"/>
                  <a:gd name="T55" fmla="*/ 141 h 428"/>
                  <a:gd name="T56" fmla="*/ 32 w 44"/>
                  <a:gd name="T57" fmla="*/ 113 h 428"/>
                  <a:gd name="T58" fmla="*/ 28 w 44"/>
                  <a:gd name="T59" fmla="*/ 87 h 428"/>
                  <a:gd name="T60" fmla="*/ 23 w 44"/>
                  <a:gd name="T61" fmla="*/ 63 h 428"/>
                  <a:gd name="T62" fmla="*/ 18 w 44"/>
                  <a:gd name="T63" fmla="*/ 40 h 428"/>
                  <a:gd name="T64" fmla="*/ 11 w 44"/>
                  <a:gd name="T65" fmla="*/ 20 h 428"/>
                  <a:gd name="T66" fmla="*/ 2 w 44"/>
                  <a:gd name="T67" fmla="*/ 0 h 428"/>
                  <a:gd name="T68" fmla="*/ 0 w 44"/>
                  <a:gd name="T69" fmla="*/ 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428">
                    <a:moveTo>
                      <a:pt x="0" y="1"/>
                    </a:moveTo>
                    <a:lnTo>
                      <a:pt x="9" y="20"/>
                    </a:lnTo>
                    <a:lnTo>
                      <a:pt x="16" y="40"/>
                    </a:lnTo>
                    <a:lnTo>
                      <a:pt x="22" y="63"/>
                    </a:lnTo>
                    <a:lnTo>
                      <a:pt x="27" y="87"/>
                    </a:lnTo>
                    <a:lnTo>
                      <a:pt x="32" y="113"/>
                    </a:lnTo>
                    <a:lnTo>
                      <a:pt x="35" y="141"/>
                    </a:lnTo>
                    <a:lnTo>
                      <a:pt x="37" y="169"/>
                    </a:lnTo>
                    <a:lnTo>
                      <a:pt x="40" y="199"/>
                    </a:lnTo>
                    <a:lnTo>
                      <a:pt x="41" y="228"/>
                    </a:lnTo>
                    <a:lnTo>
                      <a:pt x="41" y="258"/>
                    </a:lnTo>
                    <a:lnTo>
                      <a:pt x="42" y="287"/>
                    </a:lnTo>
                    <a:lnTo>
                      <a:pt x="42" y="316"/>
                    </a:lnTo>
                    <a:lnTo>
                      <a:pt x="41" y="345"/>
                    </a:lnTo>
                    <a:lnTo>
                      <a:pt x="41" y="375"/>
                    </a:lnTo>
                    <a:lnTo>
                      <a:pt x="40" y="403"/>
                    </a:lnTo>
                    <a:lnTo>
                      <a:pt x="40" y="428"/>
                    </a:lnTo>
                    <a:lnTo>
                      <a:pt x="41" y="428"/>
                    </a:lnTo>
                    <a:lnTo>
                      <a:pt x="42" y="403"/>
                    </a:lnTo>
                    <a:lnTo>
                      <a:pt x="43" y="375"/>
                    </a:lnTo>
                    <a:lnTo>
                      <a:pt x="43" y="345"/>
                    </a:lnTo>
                    <a:lnTo>
                      <a:pt x="44" y="316"/>
                    </a:lnTo>
                    <a:lnTo>
                      <a:pt x="44" y="287"/>
                    </a:lnTo>
                    <a:lnTo>
                      <a:pt x="43" y="258"/>
                    </a:lnTo>
                    <a:lnTo>
                      <a:pt x="42" y="228"/>
                    </a:lnTo>
                    <a:lnTo>
                      <a:pt x="41" y="199"/>
                    </a:lnTo>
                    <a:lnTo>
                      <a:pt x="40" y="169"/>
                    </a:lnTo>
                    <a:lnTo>
                      <a:pt x="36" y="141"/>
                    </a:lnTo>
                    <a:lnTo>
                      <a:pt x="32" y="113"/>
                    </a:lnTo>
                    <a:lnTo>
                      <a:pt x="28" y="87"/>
                    </a:lnTo>
                    <a:lnTo>
                      <a:pt x="23" y="63"/>
                    </a:lnTo>
                    <a:lnTo>
                      <a:pt x="18" y="40"/>
                    </a:lnTo>
                    <a:lnTo>
                      <a:pt x="11" y="2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6" name="Freeform 2964">
                <a:extLst>
                  <a:ext uri="{FF2B5EF4-FFF2-40B4-BE49-F238E27FC236}">
                    <a16:creationId xmlns:a16="http://schemas.microsoft.com/office/drawing/2014/main" id="{724FE520-657D-4F26-A04B-01B7067A0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4"/>
                <a:ext cx="96" cy="170"/>
              </a:xfrm>
              <a:custGeom>
                <a:avLst/>
                <a:gdLst>
                  <a:gd name="T0" fmla="*/ 32 w 288"/>
                  <a:gd name="T1" fmla="*/ 6 h 509"/>
                  <a:gd name="T2" fmla="*/ 60 w 288"/>
                  <a:gd name="T3" fmla="*/ 0 h 509"/>
                  <a:gd name="T4" fmla="*/ 87 w 288"/>
                  <a:gd name="T5" fmla="*/ 5 h 509"/>
                  <a:gd name="T6" fmla="*/ 115 w 288"/>
                  <a:gd name="T7" fmla="*/ 16 h 509"/>
                  <a:gd name="T8" fmla="*/ 145 w 288"/>
                  <a:gd name="T9" fmla="*/ 27 h 509"/>
                  <a:gd name="T10" fmla="*/ 175 w 288"/>
                  <a:gd name="T11" fmla="*/ 35 h 509"/>
                  <a:gd name="T12" fmla="*/ 208 w 288"/>
                  <a:gd name="T13" fmla="*/ 35 h 509"/>
                  <a:gd name="T14" fmla="*/ 247 w 288"/>
                  <a:gd name="T15" fmla="*/ 25 h 509"/>
                  <a:gd name="T16" fmla="*/ 265 w 288"/>
                  <a:gd name="T17" fmla="*/ 28 h 509"/>
                  <a:gd name="T18" fmla="*/ 263 w 288"/>
                  <a:gd name="T19" fmla="*/ 60 h 509"/>
                  <a:gd name="T20" fmla="*/ 265 w 288"/>
                  <a:gd name="T21" fmla="*/ 91 h 509"/>
                  <a:gd name="T22" fmla="*/ 266 w 288"/>
                  <a:gd name="T23" fmla="*/ 120 h 509"/>
                  <a:gd name="T24" fmla="*/ 268 w 288"/>
                  <a:gd name="T25" fmla="*/ 152 h 509"/>
                  <a:gd name="T26" fmla="*/ 270 w 288"/>
                  <a:gd name="T27" fmla="*/ 181 h 509"/>
                  <a:gd name="T28" fmla="*/ 275 w 288"/>
                  <a:gd name="T29" fmla="*/ 211 h 509"/>
                  <a:gd name="T30" fmla="*/ 279 w 288"/>
                  <a:gd name="T31" fmla="*/ 240 h 509"/>
                  <a:gd name="T32" fmla="*/ 281 w 288"/>
                  <a:gd name="T33" fmla="*/ 270 h 509"/>
                  <a:gd name="T34" fmla="*/ 285 w 288"/>
                  <a:gd name="T35" fmla="*/ 301 h 509"/>
                  <a:gd name="T36" fmla="*/ 287 w 288"/>
                  <a:gd name="T37" fmla="*/ 331 h 509"/>
                  <a:gd name="T38" fmla="*/ 288 w 288"/>
                  <a:gd name="T39" fmla="*/ 362 h 509"/>
                  <a:gd name="T40" fmla="*/ 287 w 288"/>
                  <a:gd name="T41" fmla="*/ 393 h 509"/>
                  <a:gd name="T42" fmla="*/ 285 w 288"/>
                  <a:gd name="T43" fmla="*/ 425 h 509"/>
                  <a:gd name="T44" fmla="*/ 279 w 288"/>
                  <a:gd name="T45" fmla="*/ 459 h 509"/>
                  <a:gd name="T46" fmla="*/ 274 w 288"/>
                  <a:gd name="T47" fmla="*/ 493 h 509"/>
                  <a:gd name="T48" fmla="*/ 263 w 288"/>
                  <a:gd name="T49" fmla="*/ 502 h 509"/>
                  <a:gd name="T50" fmla="*/ 247 w 288"/>
                  <a:gd name="T51" fmla="*/ 482 h 509"/>
                  <a:gd name="T52" fmla="*/ 226 w 288"/>
                  <a:gd name="T53" fmla="*/ 466 h 509"/>
                  <a:gd name="T54" fmla="*/ 202 w 288"/>
                  <a:gd name="T55" fmla="*/ 450 h 509"/>
                  <a:gd name="T56" fmla="*/ 173 w 288"/>
                  <a:gd name="T57" fmla="*/ 438 h 509"/>
                  <a:gd name="T58" fmla="*/ 141 w 288"/>
                  <a:gd name="T59" fmla="*/ 430 h 509"/>
                  <a:gd name="T60" fmla="*/ 109 w 288"/>
                  <a:gd name="T61" fmla="*/ 425 h 509"/>
                  <a:gd name="T62" fmla="*/ 74 w 288"/>
                  <a:gd name="T63" fmla="*/ 427 h 509"/>
                  <a:gd name="T64" fmla="*/ 55 w 288"/>
                  <a:gd name="T65" fmla="*/ 405 h 509"/>
                  <a:gd name="T66" fmla="*/ 46 w 288"/>
                  <a:gd name="T67" fmla="*/ 350 h 509"/>
                  <a:gd name="T68" fmla="*/ 34 w 288"/>
                  <a:gd name="T69" fmla="*/ 295 h 509"/>
                  <a:gd name="T70" fmla="*/ 21 w 288"/>
                  <a:gd name="T71" fmla="*/ 239 h 509"/>
                  <a:gd name="T72" fmla="*/ 9 w 288"/>
                  <a:gd name="T73" fmla="*/ 185 h 509"/>
                  <a:gd name="T74" fmla="*/ 2 w 288"/>
                  <a:gd name="T75" fmla="*/ 132 h 509"/>
                  <a:gd name="T76" fmla="*/ 1 w 288"/>
                  <a:gd name="T77" fmla="*/ 82 h 509"/>
                  <a:gd name="T78" fmla="*/ 9 w 288"/>
                  <a:gd name="T79" fmla="*/ 36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509">
                    <a:moveTo>
                      <a:pt x="17" y="15"/>
                    </a:moveTo>
                    <a:lnTo>
                      <a:pt x="32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5"/>
                    </a:lnTo>
                    <a:lnTo>
                      <a:pt x="101" y="9"/>
                    </a:lnTo>
                    <a:lnTo>
                      <a:pt x="115" y="16"/>
                    </a:lnTo>
                    <a:lnTo>
                      <a:pt x="130" y="21"/>
                    </a:lnTo>
                    <a:lnTo>
                      <a:pt x="145" y="27"/>
                    </a:lnTo>
                    <a:lnTo>
                      <a:pt x="159" y="32"/>
                    </a:lnTo>
                    <a:lnTo>
                      <a:pt x="175" y="35"/>
                    </a:lnTo>
                    <a:lnTo>
                      <a:pt x="192" y="37"/>
                    </a:lnTo>
                    <a:lnTo>
                      <a:pt x="208" y="35"/>
                    </a:lnTo>
                    <a:lnTo>
                      <a:pt x="226" y="32"/>
                    </a:lnTo>
                    <a:lnTo>
                      <a:pt x="247" y="25"/>
                    </a:lnTo>
                    <a:lnTo>
                      <a:pt x="267" y="12"/>
                    </a:lnTo>
                    <a:lnTo>
                      <a:pt x="265" y="28"/>
                    </a:lnTo>
                    <a:lnTo>
                      <a:pt x="265" y="44"/>
                    </a:lnTo>
                    <a:lnTo>
                      <a:pt x="263" y="60"/>
                    </a:lnTo>
                    <a:lnTo>
                      <a:pt x="263" y="75"/>
                    </a:lnTo>
                    <a:lnTo>
                      <a:pt x="265" y="91"/>
                    </a:lnTo>
                    <a:lnTo>
                      <a:pt x="265" y="106"/>
                    </a:lnTo>
                    <a:lnTo>
                      <a:pt x="266" y="120"/>
                    </a:lnTo>
                    <a:lnTo>
                      <a:pt x="267" y="136"/>
                    </a:lnTo>
                    <a:lnTo>
                      <a:pt x="268" y="152"/>
                    </a:lnTo>
                    <a:lnTo>
                      <a:pt x="269" y="166"/>
                    </a:lnTo>
                    <a:lnTo>
                      <a:pt x="270" y="181"/>
                    </a:lnTo>
                    <a:lnTo>
                      <a:pt x="274" y="196"/>
                    </a:lnTo>
                    <a:lnTo>
                      <a:pt x="275" y="211"/>
                    </a:lnTo>
                    <a:lnTo>
                      <a:pt x="276" y="226"/>
                    </a:lnTo>
                    <a:lnTo>
                      <a:pt x="279" y="240"/>
                    </a:lnTo>
                    <a:lnTo>
                      <a:pt x="279" y="256"/>
                    </a:lnTo>
                    <a:lnTo>
                      <a:pt x="281" y="270"/>
                    </a:lnTo>
                    <a:lnTo>
                      <a:pt x="282" y="285"/>
                    </a:lnTo>
                    <a:lnTo>
                      <a:pt x="285" y="301"/>
                    </a:lnTo>
                    <a:lnTo>
                      <a:pt x="285" y="315"/>
                    </a:lnTo>
                    <a:lnTo>
                      <a:pt x="287" y="331"/>
                    </a:lnTo>
                    <a:lnTo>
                      <a:pt x="287" y="347"/>
                    </a:lnTo>
                    <a:lnTo>
                      <a:pt x="288" y="362"/>
                    </a:lnTo>
                    <a:lnTo>
                      <a:pt x="288" y="378"/>
                    </a:lnTo>
                    <a:lnTo>
                      <a:pt x="287" y="393"/>
                    </a:lnTo>
                    <a:lnTo>
                      <a:pt x="286" y="410"/>
                    </a:lnTo>
                    <a:lnTo>
                      <a:pt x="285" y="425"/>
                    </a:lnTo>
                    <a:lnTo>
                      <a:pt x="282" y="442"/>
                    </a:lnTo>
                    <a:lnTo>
                      <a:pt x="279" y="459"/>
                    </a:lnTo>
                    <a:lnTo>
                      <a:pt x="277" y="475"/>
                    </a:lnTo>
                    <a:lnTo>
                      <a:pt x="274" y="493"/>
                    </a:lnTo>
                    <a:lnTo>
                      <a:pt x="268" y="509"/>
                    </a:lnTo>
                    <a:lnTo>
                      <a:pt x="263" y="502"/>
                    </a:lnTo>
                    <a:lnTo>
                      <a:pt x="256" y="491"/>
                    </a:lnTo>
                    <a:lnTo>
                      <a:pt x="247" y="482"/>
                    </a:lnTo>
                    <a:lnTo>
                      <a:pt x="238" y="475"/>
                    </a:lnTo>
                    <a:lnTo>
                      <a:pt x="226" y="466"/>
                    </a:lnTo>
                    <a:lnTo>
                      <a:pt x="215" y="458"/>
                    </a:lnTo>
                    <a:lnTo>
                      <a:pt x="202" y="450"/>
                    </a:lnTo>
                    <a:lnTo>
                      <a:pt x="188" y="444"/>
                    </a:lnTo>
                    <a:lnTo>
                      <a:pt x="173" y="438"/>
                    </a:lnTo>
                    <a:lnTo>
                      <a:pt x="158" y="434"/>
                    </a:lnTo>
                    <a:lnTo>
                      <a:pt x="141" y="430"/>
                    </a:lnTo>
                    <a:lnTo>
                      <a:pt x="124" y="426"/>
                    </a:lnTo>
                    <a:lnTo>
                      <a:pt x="109" y="425"/>
                    </a:lnTo>
                    <a:lnTo>
                      <a:pt x="91" y="425"/>
                    </a:lnTo>
                    <a:lnTo>
                      <a:pt x="74" y="427"/>
                    </a:lnTo>
                    <a:lnTo>
                      <a:pt x="56" y="431"/>
                    </a:lnTo>
                    <a:lnTo>
                      <a:pt x="55" y="405"/>
                    </a:lnTo>
                    <a:lnTo>
                      <a:pt x="51" y="378"/>
                    </a:lnTo>
                    <a:lnTo>
                      <a:pt x="46" y="350"/>
                    </a:lnTo>
                    <a:lnTo>
                      <a:pt x="40" y="322"/>
                    </a:lnTo>
                    <a:lnTo>
                      <a:pt x="34" y="295"/>
                    </a:lnTo>
                    <a:lnTo>
                      <a:pt x="27" y="267"/>
                    </a:lnTo>
                    <a:lnTo>
                      <a:pt x="21" y="239"/>
                    </a:lnTo>
                    <a:lnTo>
                      <a:pt x="13" y="212"/>
                    </a:lnTo>
                    <a:lnTo>
                      <a:pt x="9" y="185"/>
                    </a:lnTo>
                    <a:lnTo>
                      <a:pt x="4" y="158"/>
                    </a:lnTo>
                    <a:lnTo>
                      <a:pt x="2" y="132"/>
                    </a:lnTo>
                    <a:lnTo>
                      <a:pt x="0" y="107"/>
                    </a:lnTo>
                    <a:lnTo>
                      <a:pt x="1" y="82"/>
                    </a:lnTo>
                    <a:lnTo>
                      <a:pt x="3" y="58"/>
                    </a:lnTo>
                    <a:lnTo>
                      <a:pt x="9" y="36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7" name="Freeform 2965">
                <a:extLst>
                  <a:ext uri="{FF2B5EF4-FFF2-40B4-BE49-F238E27FC236}">
                    <a16:creationId xmlns:a16="http://schemas.microsoft.com/office/drawing/2014/main" id="{CCD1D628-8142-4375-995D-94A64C0F5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494"/>
                <a:ext cx="84" cy="12"/>
              </a:xfrm>
              <a:custGeom>
                <a:avLst/>
                <a:gdLst>
                  <a:gd name="T0" fmla="*/ 252 w 252"/>
                  <a:gd name="T1" fmla="*/ 12 h 38"/>
                  <a:gd name="T2" fmla="*/ 251 w 252"/>
                  <a:gd name="T3" fmla="*/ 12 h 38"/>
                  <a:gd name="T4" fmla="*/ 229 w 252"/>
                  <a:gd name="T5" fmla="*/ 25 h 38"/>
                  <a:gd name="T6" fmla="*/ 210 w 252"/>
                  <a:gd name="T7" fmla="*/ 31 h 38"/>
                  <a:gd name="T8" fmla="*/ 192 w 252"/>
                  <a:gd name="T9" fmla="*/ 35 h 38"/>
                  <a:gd name="T10" fmla="*/ 175 w 252"/>
                  <a:gd name="T11" fmla="*/ 36 h 38"/>
                  <a:gd name="T12" fmla="*/ 160 w 252"/>
                  <a:gd name="T13" fmla="*/ 35 h 38"/>
                  <a:gd name="T14" fmla="*/ 144 w 252"/>
                  <a:gd name="T15" fmla="*/ 31 h 38"/>
                  <a:gd name="T16" fmla="*/ 129 w 252"/>
                  <a:gd name="T17" fmla="*/ 26 h 38"/>
                  <a:gd name="T18" fmla="*/ 115 w 252"/>
                  <a:gd name="T19" fmla="*/ 21 h 38"/>
                  <a:gd name="T20" fmla="*/ 101 w 252"/>
                  <a:gd name="T21" fmla="*/ 16 h 38"/>
                  <a:gd name="T22" fmla="*/ 87 w 252"/>
                  <a:gd name="T23" fmla="*/ 9 h 38"/>
                  <a:gd name="T24" fmla="*/ 72 w 252"/>
                  <a:gd name="T25" fmla="*/ 5 h 38"/>
                  <a:gd name="T26" fmla="*/ 59 w 252"/>
                  <a:gd name="T27" fmla="*/ 2 h 38"/>
                  <a:gd name="T28" fmla="*/ 45 w 252"/>
                  <a:gd name="T29" fmla="*/ 0 h 38"/>
                  <a:gd name="T30" fmla="*/ 31 w 252"/>
                  <a:gd name="T31" fmla="*/ 2 h 38"/>
                  <a:gd name="T32" fmla="*/ 16 w 252"/>
                  <a:gd name="T33" fmla="*/ 7 h 38"/>
                  <a:gd name="T34" fmla="*/ 0 w 252"/>
                  <a:gd name="T35" fmla="*/ 15 h 38"/>
                  <a:gd name="T36" fmla="*/ 2 w 252"/>
                  <a:gd name="T37" fmla="*/ 17 h 38"/>
                  <a:gd name="T38" fmla="*/ 17 w 252"/>
                  <a:gd name="T39" fmla="*/ 8 h 38"/>
                  <a:gd name="T40" fmla="*/ 31 w 252"/>
                  <a:gd name="T41" fmla="*/ 3 h 38"/>
                  <a:gd name="T42" fmla="*/ 45 w 252"/>
                  <a:gd name="T43" fmla="*/ 2 h 38"/>
                  <a:gd name="T44" fmla="*/ 59 w 252"/>
                  <a:gd name="T45" fmla="*/ 3 h 38"/>
                  <a:gd name="T46" fmla="*/ 72 w 252"/>
                  <a:gd name="T47" fmla="*/ 7 h 38"/>
                  <a:gd name="T48" fmla="*/ 85 w 252"/>
                  <a:gd name="T49" fmla="*/ 10 h 38"/>
                  <a:gd name="T50" fmla="*/ 99 w 252"/>
                  <a:gd name="T51" fmla="*/ 17 h 38"/>
                  <a:gd name="T52" fmla="*/ 114 w 252"/>
                  <a:gd name="T53" fmla="*/ 22 h 38"/>
                  <a:gd name="T54" fmla="*/ 127 w 252"/>
                  <a:gd name="T55" fmla="*/ 28 h 38"/>
                  <a:gd name="T56" fmla="*/ 144 w 252"/>
                  <a:gd name="T57" fmla="*/ 33 h 38"/>
                  <a:gd name="T58" fmla="*/ 160 w 252"/>
                  <a:gd name="T59" fmla="*/ 36 h 38"/>
                  <a:gd name="T60" fmla="*/ 175 w 252"/>
                  <a:gd name="T61" fmla="*/ 38 h 38"/>
                  <a:gd name="T62" fmla="*/ 192 w 252"/>
                  <a:gd name="T63" fmla="*/ 36 h 38"/>
                  <a:gd name="T64" fmla="*/ 210 w 252"/>
                  <a:gd name="T65" fmla="*/ 33 h 38"/>
                  <a:gd name="T66" fmla="*/ 231 w 252"/>
                  <a:gd name="T67" fmla="*/ 26 h 38"/>
                  <a:gd name="T68" fmla="*/ 252 w 252"/>
                  <a:gd name="T69" fmla="*/ 13 h 38"/>
                  <a:gd name="T70" fmla="*/ 251 w 252"/>
                  <a:gd name="T71" fmla="*/ 12 h 38"/>
                  <a:gd name="T72" fmla="*/ 252 w 252"/>
                  <a:gd name="T73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8">
                    <a:moveTo>
                      <a:pt x="252" y="12"/>
                    </a:moveTo>
                    <a:lnTo>
                      <a:pt x="251" y="12"/>
                    </a:lnTo>
                    <a:lnTo>
                      <a:pt x="229" y="25"/>
                    </a:lnTo>
                    <a:lnTo>
                      <a:pt x="210" y="31"/>
                    </a:lnTo>
                    <a:lnTo>
                      <a:pt x="192" y="35"/>
                    </a:lnTo>
                    <a:lnTo>
                      <a:pt x="175" y="36"/>
                    </a:lnTo>
                    <a:lnTo>
                      <a:pt x="160" y="35"/>
                    </a:lnTo>
                    <a:lnTo>
                      <a:pt x="144" y="31"/>
                    </a:lnTo>
                    <a:lnTo>
                      <a:pt x="129" y="26"/>
                    </a:lnTo>
                    <a:lnTo>
                      <a:pt x="115" y="21"/>
                    </a:lnTo>
                    <a:lnTo>
                      <a:pt x="101" y="16"/>
                    </a:lnTo>
                    <a:lnTo>
                      <a:pt x="87" y="9"/>
                    </a:lnTo>
                    <a:lnTo>
                      <a:pt x="72" y="5"/>
                    </a:lnTo>
                    <a:lnTo>
                      <a:pt x="59" y="2"/>
                    </a:lnTo>
                    <a:lnTo>
                      <a:pt x="45" y="0"/>
                    </a:lnTo>
                    <a:lnTo>
                      <a:pt x="31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17" y="8"/>
                    </a:lnTo>
                    <a:lnTo>
                      <a:pt x="31" y="3"/>
                    </a:lnTo>
                    <a:lnTo>
                      <a:pt x="45" y="2"/>
                    </a:lnTo>
                    <a:lnTo>
                      <a:pt x="59" y="3"/>
                    </a:lnTo>
                    <a:lnTo>
                      <a:pt x="72" y="7"/>
                    </a:lnTo>
                    <a:lnTo>
                      <a:pt x="85" y="10"/>
                    </a:lnTo>
                    <a:lnTo>
                      <a:pt x="99" y="17"/>
                    </a:lnTo>
                    <a:lnTo>
                      <a:pt x="114" y="22"/>
                    </a:lnTo>
                    <a:lnTo>
                      <a:pt x="127" y="28"/>
                    </a:lnTo>
                    <a:lnTo>
                      <a:pt x="144" y="33"/>
                    </a:lnTo>
                    <a:lnTo>
                      <a:pt x="160" y="36"/>
                    </a:lnTo>
                    <a:lnTo>
                      <a:pt x="175" y="38"/>
                    </a:lnTo>
                    <a:lnTo>
                      <a:pt x="192" y="36"/>
                    </a:lnTo>
                    <a:lnTo>
                      <a:pt x="210" y="33"/>
                    </a:lnTo>
                    <a:lnTo>
                      <a:pt x="231" y="26"/>
                    </a:lnTo>
                    <a:lnTo>
                      <a:pt x="252" y="13"/>
                    </a:lnTo>
                    <a:lnTo>
                      <a:pt x="251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8" name="Freeform 2966">
                <a:extLst>
                  <a:ext uri="{FF2B5EF4-FFF2-40B4-BE49-F238E27FC236}">
                    <a16:creationId xmlns:a16="http://schemas.microsoft.com/office/drawing/2014/main" id="{157CC217-BCF0-48B3-B407-44D5887CE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98"/>
                <a:ext cx="9" cy="166"/>
              </a:xfrm>
              <a:custGeom>
                <a:avLst/>
                <a:gdLst>
                  <a:gd name="T0" fmla="*/ 6 w 26"/>
                  <a:gd name="T1" fmla="*/ 498 h 498"/>
                  <a:gd name="T2" fmla="*/ 15 w 26"/>
                  <a:gd name="T3" fmla="*/ 464 h 498"/>
                  <a:gd name="T4" fmla="*/ 19 w 26"/>
                  <a:gd name="T5" fmla="*/ 430 h 498"/>
                  <a:gd name="T6" fmla="*/ 24 w 26"/>
                  <a:gd name="T7" fmla="*/ 398 h 498"/>
                  <a:gd name="T8" fmla="*/ 26 w 26"/>
                  <a:gd name="T9" fmla="*/ 366 h 498"/>
                  <a:gd name="T10" fmla="*/ 25 w 26"/>
                  <a:gd name="T11" fmla="*/ 335 h 498"/>
                  <a:gd name="T12" fmla="*/ 23 w 26"/>
                  <a:gd name="T13" fmla="*/ 303 h 498"/>
                  <a:gd name="T14" fmla="*/ 20 w 26"/>
                  <a:gd name="T15" fmla="*/ 273 h 498"/>
                  <a:gd name="T16" fmla="*/ 17 w 26"/>
                  <a:gd name="T17" fmla="*/ 244 h 498"/>
                  <a:gd name="T18" fmla="*/ 15 w 26"/>
                  <a:gd name="T19" fmla="*/ 214 h 498"/>
                  <a:gd name="T20" fmla="*/ 12 w 26"/>
                  <a:gd name="T21" fmla="*/ 184 h 498"/>
                  <a:gd name="T22" fmla="*/ 7 w 26"/>
                  <a:gd name="T23" fmla="*/ 154 h 498"/>
                  <a:gd name="T24" fmla="*/ 5 w 26"/>
                  <a:gd name="T25" fmla="*/ 124 h 498"/>
                  <a:gd name="T26" fmla="*/ 3 w 26"/>
                  <a:gd name="T27" fmla="*/ 94 h 498"/>
                  <a:gd name="T28" fmla="*/ 1 w 26"/>
                  <a:gd name="T29" fmla="*/ 63 h 498"/>
                  <a:gd name="T30" fmla="*/ 3 w 26"/>
                  <a:gd name="T31" fmla="*/ 32 h 498"/>
                  <a:gd name="T32" fmla="*/ 5 w 26"/>
                  <a:gd name="T33" fmla="*/ 0 h 498"/>
                  <a:gd name="T34" fmla="*/ 1 w 26"/>
                  <a:gd name="T35" fmla="*/ 16 h 498"/>
                  <a:gd name="T36" fmla="*/ 0 w 26"/>
                  <a:gd name="T37" fmla="*/ 48 h 498"/>
                  <a:gd name="T38" fmla="*/ 0 w 26"/>
                  <a:gd name="T39" fmla="*/ 79 h 498"/>
                  <a:gd name="T40" fmla="*/ 3 w 26"/>
                  <a:gd name="T41" fmla="*/ 109 h 498"/>
                  <a:gd name="T42" fmla="*/ 5 w 26"/>
                  <a:gd name="T43" fmla="*/ 140 h 498"/>
                  <a:gd name="T44" fmla="*/ 7 w 26"/>
                  <a:gd name="T45" fmla="*/ 169 h 498"/>
                  <a:gd name="T46" fmla="*/ 12 w 26"/>
                  <a:gd name="T47" fmla="*/ 199 h 498"/>
                  <a:gd name="T48" fmla="*/ 15 w 26"/>
                  <a:gd name="T49" fmla="*/ 228 h 498"/>
                  <a:gd name="T50" fmla="*/ 17 w 26"/>
                  <a:gd name="T51" fmla="*/ 258 h 498"/>
                  <a:gd name="T52" fmla="*/ 20 w 26"/>
                  <a:gd name="T53" fmla="*/ 290 h 498"/>
                  <a:gd name="T54" fmla="*/ 23 w 26"/>
                  <a:gd name="T55" fmla="*/ 319 h 498"/>
                  <a:gd name="T56" fmla="*/ 24 w 26"/>
                  <a:gd name="T57" fmla="*/ 350 h 498"/>
                  <a:gd name="T58" fmla="*/ 23 w 26"/>
                  <a:gd name="T59" fmla="*/ 382 h 498"/>
                  <a:gd name="T60" fmla="*/ 20 w 26"/>
                  <a:gd name="T61" fmla="*/ 414 h 498"/>
                  <a:gd name="T62" fmla="*/ 16 w 26"/>
                  <a:gd name="T63" fmla="*/ 447 h 498"/>
                  <a:gd name="T64" fmla="*/ 9 w 26"/>
                  <a:gd name="T65" fmla="*/ 481 h 498"/>
                  <a:gd name="T66" fmla="*/ 6 w 26"/>
                  <a:gd name="T67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6" y="498"/>
                    </a:moveTo>
                    <a:lnTo>
                      <a:pt x="6" y="498"/>
                    </a:lnTo>
                    <a:lnTo>
                      <a:pt x="12" y="481"/>
                    </a:lnTo>
                    <a:lnTo>
                      <a:pt x="15" y="464"/>
                    </a:lnTo>
                    <a:lnTo>
                      <a:pt x="17" y="447"/>
                    </a:lnTo>
                    <a:lnTo>
                      <a:pt x="19" y="430"/>
                    </a:lnTo>
                    <a:lnTo>
                      <a:pt x="23" y="414"/>
                    </a:lnTo>
                    <a:lnTo>
                      <a:pt x="24" y="398"/>
                    </a:lnTo>
                    <a:lnTo>
                      <a:pt x="25" y="382"/>
                    </a:lnTo>
                    <a:lnTo>
                      <a:pt x="26" y="366"/>
                    </a:lnTo>
                    <a:lnTo>
                      <a:pt x="26" y="350"/>
                    </a:lnTo>
                    <a:lnTo>
                      <a:pt x="25" y="335"/>
                    </a:lnTo>
                    <a:lnTo>
                      <a:pt x="25" y="319"/>
                    </a:lnTo>
                    <a:lnTo>
                      <a:pt x="23" y="303"/>
                    </a:lnTo>
                    <a:lnTo>
                      <a:pt x="23" y="290"/>
                    </a:lnTo>
                    <a:lnTo>
                      <a:pt x="20" y="273"/>
                    </a:lnTo>
                    <a:lnTo>
                      <a:pt x="19" y="258"/>
                    </a:lnTo>
                    <a:lnTo>
                      <a:pt x="17" y="244"/>
                    </a:lnTo>
                    <a:lnTo>
                      <a:pt x="16" y="228"/>
                    </a:lnTo>
                    <a:lnTo>
                      <a:pt x="15" y="214"/>
                    </a:lnTo>
                    <a:lnTo>
                      <a:pt x="13" y="199"/>
                    </a:lnTo>
                    <a:lnTo>
                      <a:pt x="12" y="184"/>
                    </a:lnTo>
                    <a:lnTo>
                      <a:pt x="9" y="169"/>
                    </a:lnTo>
                    <a:lnTo>
                      <a:pt x="7" y="154"/>
                    </a:lnTo>
                    <a:lnTo>
                      <a:pt x="6" y="140"/>
                    </a:lnTo>
                    <a:lnTo>
                      <a:pt x="5" y="124"/>
                    </a:lnTo>
                    <a:lnTo>
                      <a:pt x="4" y="109"/>
                    </a:lnTo>
                    <a:lnTo>
                      <a:pt x="3" y="94"/>
                    </a:lnTo>
                    <a:lnTo>
                      <a:pt x="3" y="79"/>
                    </a:lnTo>
                    <a:lnTo>
                      <a:pt x="1" y="63"/>
                    </a:lnTo>
                    <a:lnTo>
                      <a:pt x="1" y="48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6"/>
                    </a:lnTo>
                    <a:lnTo>
                      <a:pt x="0" y="32"/>
                    </a:lnTo>
                    <a:lnTo>
                      <a:pt x="0" y="48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0" y="94"/>
                    </a:lnTo>
                    <a:lnTo>
                      <a:pt x="3" y="109"/>
                    </a:lnTo>
                    <a:lnTo>
                      <a:pt x="3" y="124"/>
                    </a:lnTo>
                    <a:lnTo>
                      <a:pt x="5" y="140"/>
                    </a:lnTo>
                    <a:lnTo>
                      <a:pt x="6" y="154"/>
                    </a:lnTo>
                    <a:lnTo>
                      <a:pt x="7" y="169"/>
                    </a:lnTo>
                    <a:lnTo>
                      <a:pt x="9" y="184"/>
                    </a:lnTo>
                    <a:lnTo>
                      <a:pt x="12" y="199"/>
                    </a:lnTo>
                    <a:lnTo>
                      <a:pt x="13" y="214"/>
                    </a:lnTo>
                    <a:lnTo>
                      <a:pt x="15" y="228"/>
                    </a:lnTo>
                    <a:lnTo>
                      <a:pt x="16" y="244"/>
                    </a:lnTo>
                    <a:lnTo>
                      <a:pt x="17" y="258"/>
                    </a:lnTo>
                    <a:lnTo>
                      <a:pt x="19" y="273"/>
                    </a:lnTo>
                    <a:lnTo>
                      <a:pt x="20" y="290"/>
                    </a:lnTo>
                    <a:lnTo>
                      <a:pt x="22" y="303"/>
                    </a:lnTo>
                    <a:lnTo>
                      <a:pt x="23" y="319"/>
                    </a:lnTo>
                    <a:lnTo>
                      <a:pt x="23" y="335"/>
                    </a:lnTo>
                    <a:lnTo>
                      <a:pt x="24" y="350"/>
                    </a:lnTo>
                    <a:lnTo>
                      <a:pt x="24" y="366"/>
                    </a:lnTo>
                    <a:lnTo>
                      <a:pt x="23" y="382"/>
                    </a:lnTo>
                    <a:lnTo>
                      <a:pt x="23" y="398"/>
                    </a:lnTo>
                    <a:lnTo>
                      <a:pt x="20" y="414"/>
                    </a:lnTo>
                    <a:lnTo>
                      <a:pt x="18" y="430"/>
                    </a:lnTo>
                    <a:lnTo>
                      <a:pt x="16" y="447"/>
                    </a:lnTo>
                    <a:lnTo>
                      <a:pt x="14" y="464"/>
                    </a:lnTo>
                    <a:lnTo>
                      <a:pt x="9" y="481"/>
                    </a:lnTo>
                    <a:lnTo>
                      <a:pt x="6" y="498"/>
                    </a:lnTo>
                    <a:lnTo>
                      <a:pt x="6" y="497"/>
                    </a:lnTo>
                    <a:lnTo>
                      <a:pt x="6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9" name="Freeform 2967">
                <a:extLst>
                  <a:ext uri="{FF2B5EF4-FFF2-40B4-BE49-F238E27FC236}">
                    <a16:creationId xmlns:a16="http://schemas.microsoft.com/office/drawing/2014/main" id="{A751E599-549E-47ED-BAB3-88689061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0 w 213"/>
                  <a:gd name="T1" fmla="*/ 7 h 85"/>
                  <a:gd name="T2" fmla="*/ 0 w 213"/>
                  <a:gd name="T3" fmla="*/ 7 h 85"/>
                  <a:gd name="T4" fmla="*/ 18 w 213"/>
                  <a:gd name="T5" fmla="*/ 4 h 85"/>
                  <a:gd name="T6" fmla="*/ 35 w 213"/>
                  <a:gd name="T7" fmla="*/ 1 h 85"/>
                  <a:gd name="T8" fmla="*/ 53 w 213"/>
                  <a:gd name="T9" fmla="*/ 1 h 85"/>
                  <a:gd name="T10" fmla="*/ 69 w 213"/>
                  <a:gd name="T11" fmla="*/ 2 h 85"/>
                  <a:gd name="T12" fmla="*/ 85 w 213"/>
                  <a:gd name="T13" fmla="*/ 6 h 85"/>
                  <a:gd name="T14" fmla="*/ 102 w 213"/>
                  <a:gd name="T15" fmla="*/ 10 h 85"/>
                  <a:gd name="T16" fmla="*/ 116 w 213"/>
                  <a:gd name="T17" fmla="*/ 14 h 85"/>
                  <a:gd name="T18" fmla="*/ 131 w 213"/>
                  <a:gd name="T19" fmla="*/ 20 h 85"/>
                  <a:gd name="T20" fmla="*/ 146 w 213"/>
                  <a:gd name="T21" fmla="*/ 27 h 85"/>
                  <a:gd name="T22" fmla="*/ 159 w 213"/>
                  <a:gd name="T23" fmla="*/ 34 h 85"/>
                  <a:gd name="T24" fmla="*/ 170 w 213"/>
                  <a:gd name="T25" fmla="*/ 42 h 85"/>
                  <a:gd name="T26" fmla="*/ 180 w 213"/>
                  <a:gd name="T27" fmla="*/ 50 h 85"/>
                  <a:gd name="T28" fmla="*/ 192 w 213"/>
                  <a:gd name="T29" fmla="*/ 59 h 85"/>
                  <a:gd name="T30" fmla="*/ 199 w 213"/>
                  <a:gd name="T31" fmla="*/ 68 h 85"/>
                  <a:gd name="T32" fmla="*/ 207 w 213"/>
                  <a:gd name="T33" fmla="*/ 77 h 85"/>
                  <a:gd name="T34" fmla="*/ 213 w 213"/>
                  <a:gd name="T35" fmla="*/ 85 h 85"/>
                  <a:gd name="T36" fmla="*/ 213 w 213"/>
                  <a:gd name="T37" fmla="*/ 84 h 85"/>
                  <a:gd name="T38" fmla="*/ 208 w 213"/>
                  <a:gd name="T39" fmla="*/ 75 h 85"/>
                  <a:gd name="T40" fmla="*/ 202 w 213"/>
                  <a:gd name="T41" fmla="*/ 66 h 85"/>
                  <a:gd name="T42" fmla="*/ 193 w 213"/>
                  <a:gd name="T43" fmla="*/ 57 h 85"/>
                  <a:gd name="T44" fmla="*/ 183 w 213"/>
                  <a:gd name="T45" fmla="*/ 48 h 85"/>
                  <a:gd name="T46" fmla="*/ 173 w 213"/>
                  <a:gd name="T47" fmla="*/ 41 h 85"/>
                  <a:gd name="T48" fmla="*/ 160 w 213"/>
                  <a:gd name="T49" fmla="*/ 33 h 85"/>
                  <a:gd name="T50" fmla="*/ 147 w 213"/>
                  <a:gd name="T51" fmla="*/ 25 h 85"/>
                  <a:gd name="T52" fmla="*/ 133 w 213"/>
                  <a:gd name="T53" fmla="*/ 18 h 85"/>
                  <a:gd name="T54" fmla="*/ 118 w 213"/>
                  <a:gd name="T55" fmla="*/ 13 h 85"/>
                  <a:gd name="T56" fmla="*/ 102 w 213"/>
                  <a:gd name="T57" fmla="*/ 9 h 85"/>
                  <a:gd name="T58" fmla="*/ 85 w 213"/>
                  <a:gd name="T59" fmla="*/ 4 h 85"/>
                  <a:gd name="T60" fmla="*/ 69 w 213"/>
                  <a:gd name="T61" fmla="*/ 1 h 85"/>
                  <a:gd name="T62" fmla="*/ 53 w 213"/>
                  <a:gd name="T63" fmla="*/ 0 h 85"/>
                  <a:gd name="T64" fmla="*/ 35 w 213"/>
                  <a:gd name="T65" fmla="*/ 0 h 85"/>
                  <a:gd name="T66" fmla="*/ 18 w 213"/>
                  <a:gd name="T67" fmla="*/ 1 h 85"/>
                  <a:gd name="T68" fmla="*/ 0 w 213"/>
                  <a:gd name="T69" fmla="*/ 6 h 85"/>
                  <a:gd name="T70" fmla="*/ 1 w 213"/>
                  <a:gd name="T71" fmla="*/ 7 h 85"/>
                  <a:gd name="T72" fmla="*/ 0 w 213"/>
                  <a:gd name="T73" fmla="*/ 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85">
                    <a:moveTo>
                      <a:pt x="0" y="7"/>
                    </a:moveTo>
                    <a:lnTo>
                      <a:pt x="0" y="7"/>
                    </a:lnTo>
                    <a:lnTo>
                      <a:pt x="18" y="4"/>
                    </a:lnTo>
                    <a:lnTo>
                      <a:pt x="35" y="1"/>
                    </a:lnTo>
                    <a:lnTo>
                      <a:pt x="53" y="1"/>
                    </a:lnTo>
                    <a:lnTo>
                      <a:pt x="69" y="2"/>
                    </a:lnTo>
                    <a:lnTo>
                      <a:pt x="85" y="6"/>
                    </a:lnTo>
                    <a:lnTo>
                      <a:pt x="102" y="10"/>
                    </a:lnTo>
                    <a:lnTo>
                      <a:pt x="116" y="14"/>
                    </a:lnTo>
                    <a:lnTo>
                      <a:pt x="131" y="20"/>
                    </a:lnTo>
                    <a:lnTo>
                      <a:pt x="146" y="27"/>
                    </a:lnTo>
                    <a:lnTo>
                      <a:pt x="159" y="34"/>
                    </a:lnTo>
                    <a:lnTo>
                      <a:pt x="170" y="42"/>
                    </a:lnTo>
                    <a:lnTo>
                      <a:pt x="180" y="50"/>
                    </a:lnTo>
                    <a:lnTo>
                      <a:pt x="192" y="59"/>
                    </a:lnTo>
                    <a:lnTo>
                      <a:pt x="199" y="68"/>
                    </a:lnTo>
                    <a:lnTo>
                      <a:pt x="207" y="77"/>
                    </a:lnTo>
                    <a:lnTo>
                      <a:pt x="213" y="85"/>
                    </a:lnTo>
                    <a:lnTo>
                      <a:pt x="213" y="84"/>
                    </a:lnTo>
                    <a:lnTo>
                      <a:pt x="208" y="75"/>
                    </a:lnTo>
                    <a:lnTo>
                      <a:pt x="202" y="66"/>
                    </a:lnTo>
                    <a:lnTo>
                      <a:pt x="193" y="57"/>
                    </a:lnTo>
                    <a:lnTo>
                      <a:pt x="183" y="48"/>
                    </a:lnTo>
                    <a:lnTo>
                      <a:pt x="173" y="41"/>
                    </a:lnTo>
                    <a:lnTo>
                      <a:pt x="160" y="33"/>
                    </a:lnTo>
                    <a:lnTo>
                      <a:pt x="147" y="25"/>
                    </a:lnTo>
                    <a:lnTo>
                      <a:pt x="133" y="18"/>
                    </a:lnTo>
                    <a:lnTo>
                      <a:pt x="118" y="13"/>
                    </a:lnTo>
                    <a:lnTo>
                      <a:pt x="102" y="9"/>
                    </a:lnTo>
                    <a:lnTo>
                      <a:pt x="85" y="4"/>
                    </a:lnTo>
                    <a:lnTo>
                      <a:pt x="69" y="1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18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0" name="Freeform 2968">
                <a:extLst>
                  <a:ext uri="{FF2B5EF4-FFF2-40B4-BE49-F238E27FC236}">
                    <a16:creationId xmlns:a16="http://schemas.microsoft.com/office/drawing/2014/main" id="{EB46B70C-EF9D-4FD3-B31E-D40546CB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9"/>
                <a:ext cx="19" cy="138"/>
              </a:xfrm>
              <a:custGeom>
                <a:avLst/>
                <a:gdLst>
                  <a:gd name="T0" fmla="*/ 18 w 58"/>
                  <a:gd name="T1" fmla="*/ 0 h 416"/>
                  <a:gd name="T2" fmla="*/ 10 w 58"/>
                  <a:gd name="T3" fmla="*/ 21 h 416"/>
                  <a:gd name="T4" fmla="*/ 4 w 58"/>
                  <a:gd name="T5" fmla="*/ 43 h 416"/>
                  <a:gd name="T6" fmla="*/ 2 w 58"/>
                  <a:gd name="T7" fmla="*/ 67 h 416"/>
                  <a:gd name="T8" fmla="*/ 0 w 58"/>
                  <a:gd name="T9" fmla="*/ 92 h 416"/>
                  <a:gd name="T10" fmla="*/ 2 w 58"/>
                  <a:gd name="T11" fmla="*/ 117 h 416"/>
                  <a:gd name="T12" fmla="*/ 5 w 58"/>
                  <a:gd name="T13" fmla="*/ 143 h 416"/>
                  <a:gd name="T14" fmla="*/ 10 w 58"/>
                  <a:gd name="T15" fmla="*/ 170 h 416"/>
                  <a:gd name="T16" fmla="*/ 14 w 58"/>
                  <a:gd name="T17" fmla="*/ 197 h 416"/>
                  <a:gd name="T18" fmla="*/ 22 w 58"/>
                  <a:gd name="T19" fmla="*/ 225 h 416"/>
                  <a:gd name="T20" fmla="*/ 28 w 58"/>
                  <a:gd name="T21" fmla="*/ 252 h 416"/>
                  <a:gd name="T22" fmla="*/ 35 w 58"/>
                  <a:gd name="T23" fmla="*/ 280 h 416"/>
                  <a:gd name="T24" fmla="*/ 41 w 58"/>
                  <a:gd name="T25" fmla="*/ 307 h 416"/>
                  <a:gd name="T26" fmla="*/ 46 w 58"/>
                  <a:gd name="T27" fmla="*/ 335 h 416"/>
                  <a:gd name="T28" fmla="*/ 51 w 58"/>
                  <a:gd name="T29" fmla="*/ 363 h 416"/>
                  <a:gd name="T30" fmla="*/ 55 w 58"/>
                  <a:gd name="T31" fmla="*/ 390 h 416"/>
                  <a:gd name="T32" fmla="*/ 56 w 58"/>
                  <a:gd name="T33" fmla="*/ 416 h 416"/>
                  <a:gd name="T34" fmla="*/ 58 w 58"/>
                  <a:gd name="T35" fmla="*/ 416 h 416"/>
                  <a:gd name="T36" fmla="*/ 56 w 58"/>
                  <a:gd name="T37" fmla="*/ 390 h 416"/>
                  <a:gd name="T38" fmla="*/ 54 w 58"/>
                  <a:gd name="T39" fmla="*/ 363 h 416"/>
                  <a:gd name="T40" fmla="*/ 48 w 58"/>
                  <a:gd name="T41" fmla="*/ 335 h 416"/>
                  <a:gd name="T42" fmla="*/ 42 w 58"/>
                  <a:gd name="T43" fmla="*/ 307 h 416"/>
                  <a:gd name="T44" fmla="*/ 36 w 58"/>
                  <a:gd name="T45" fmla="*/ 280 h 416"/>
                  <a:gd name="T46" fmla="*/ 29 w 58"/>
                  <a:gd name="T47" fmla="*/ 252 h 416"/>
                  <a:gd name="T48" fmla="*/ 23 w 58"/>
                  <a:gd name="T49" fmla="*/ 225 h 416"/>
                  <a:gd name="T50" fmla="*/ 17 w 58"/>
                  <a:gd name="T51" fmla="*/ 197 h 416"/>
                  <a:gd name="T52" fmla="*/ 11 w 58"/>
                  <a:gd name="T53" fmla="*/ 170 h 416"/>
                  <a:gd name="T54" fmla="*/ 7 w 58"/>
                  <a:gd name="T55" fmla="*/ 143 h 416"/>
                  <a:gd name="T56" fmla="*/ 3 w 58"/>
                  <a:gd name="T57" fmla="*/ 117 h 416"/>
                  <a:gd name="T58" fmla="*/ 3 w 58"/>
                  <a:gd name="T59" fmla="*/ 92 h 416"/>
                  <a:gd name="T60" fmla="*/ 3 w 58"/>
                  <a:gd name="T61" fmla="*/ 67 h 416"/>
                  <a:gd name="T62" fmla="*/ 5 w 58"/>
                  <a:gd name="T63" fmla="*/ 43 h 416"/>
                  <a:gd name="T64" fmla="*/ 11 w 58"/>
                  <a:gd name="T65" fmla="*/ 21 h 416"/>
                  <a:gd name="T66" fmla="*/ 20 w 58"/>
                  <a:gd name="T67" fmla="*/ 1 h 416"/>
                  <a:gd name="T68" fmla="*/ 18 w 58"/>
                  <a:gd name="T6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416">
                    <a:moveTo>
                      <a:pt x="18" y="0"/>
                    </a:moveTo>
                    <a:lnTo>
                      <a:pt x="10" y="21"/>
                    </a:lnTo>
                    <a:lnTo>
                      <a:pt x="4" y="43"/>
                    </a:lnTo>
                    <a:lnTo>
                      <a:pt x="2" y="67"/>
                    </a:lnTo>
                    <a:lnTo>
                      <a:pt x="0" y="92"/>
                    </a:lnTo>
                    <a:lnTo>
                      <a:pt x="2" y="117"/>
                    </a:lnTo>
                    <a:lnTo>
                      <a:pt x="5" y="143"/>
                    </a:lnTo>
                    <a:lnTo>
                      <a:pt x="10" y="170"/>
                    </a:lnTo>
                    <a:lnTo>
                      <a:pt x="14" y="197"/>
                    </a:lnTo>
                    <a:lnTo>
                      <a:pt x="22" y="225"/>
                    </a:lnTo>
                    <a:lnTo>
                      <a:pt x="28" y="252"/>
                    </a:lnTo>
                    <a:lnTo>
                      <a:pt x="35" y="280"/>
                    </a:lnTo>
                    <a:lnTo>
                      <a:pt x="41" y="307"/>
                    </a:lnTo>
                    <a:lnTo>
                      <a:pt x="46" y="335"/>
                    </a:lnTo>
                    <a:lnTo>
                      <a:pt x="51" y="363"/>
                    </a:lnTo>
                    <a:lnTo>
                      <a:pt x="55" y="390"/>
                    </a:lnTo>
                    <a:lnTo>
                      <a:pt x="56" y="416"/>
                    </a:lnTo>
                    <a:lnTo>
                      <a:pt x="58" y="416"/>
                    </a:lnTo>
                    <a:lnTo>
                      <a:pt x="56" y="390"/>
                    </a:lnTo>
                    <a:lnTo>
                      <a:pt x="54" y="363"/>
                    </a:lnTo>
                    <a:lnTo>
                      <a:pt x="48" y="335"/>
                    </a:lnTo>
                    <a:lnTo>
                      <a:pt x="42" y="307"/>
                    </a:lnTo>
                    <a:lnTo>
                      <a:pt x="36" y="280"/>
                    </a:lnTo>
                    <a:lnTo>
                      <a:pt x="29" y="252"/>
                    </a:lnTo>
                    <a:lnTo>
                      <a:pt x="23" y="225"/>
                    </a:lnTo>
                    <a:lnTo>
                      <a:pt x="17" y="197"/>
                    </a:lnTo>
                    <a:lnTo>
                      <a:pt x="11" y="170"/>
                    </a:lnTo>
                    <a:lnTo>
                      <a:pt x="7" y="143"/>
                    </a:lnTo>
                    <a:lnTo>
                      <a:pt x="3" y="117"/>
                    </a:lnTo>
                    <a:lnTo>
                      <a:pt x="3" y="92"/>
                    </a:lnTo>
                    <a:lnTo>
                      <a:pt x="3" y="67"/>
                    </a:lnTo>
                    <a:lnTo>
                      <a:pt x="5" y="43"/>
                    </a:lnTo>
                    <a:lnTo>
                      <a:pt x="11" y="21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1" name="Freeform 2969">
                <a:extLst>
                  <a:ext uri="{FF2B5EF4-FFF2-40B4-BE49-F238E27FC236}">
                    <a16:creationId xmlns:a16="http://schemas.microsoft.com/office/drawing/2014/main" id="{6667B7F5-62E5-499D-8851-4B37F666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5"/>
                <a:ext cx="81" cy="184"/>
              </a:xfrm>
              <a:custGeom>
                <a:avLst/>
                <a:gdLst>
                  <a:gd name="T0" fmla="*/ 32 w 242"/>
                  <a:gd name="T1" fmla="*/ 3 h 550"/>
                  <a:gd name="T2" fmla="*/ 60 w 242"/>
                  <a:gd name="T3" fmla="*/ 0 h 550"/>
                  <a:gd name="T4" fmla="*/ 88 w 242"/>
                  <a:gd name="T5" fmla="*/ 1 h 550"/>
                  <a:gd name="T6" fmla="*/ 117 w 242"/>
                  <a:gd name="T7" fmla="*/ 8 h 550"/>
                  <a:gd name="T8" fmla="*/ 146 w 242"/>
                  <a:gd name="T9" fmla="*/ 18 h 550"/>
                  <a:gd name="T10" fmla="*/ 174 w 242"/>
                  <a:gd name="T11" fmla="*/ 32 h 550"/>
                  <a:gd name="T12" fmla="*/ 200 w 242"/>
                  <a:gd name="T13" fmla="*/ 49 h 550"/>
                  <a:gd name="T14" fmla="*/ 222 w 242"/>
                  <a:gd name="T15" fmla="*/ 71 h 550"/>
                  <a:gd name="T16" fmla="*/ 233 w 242"/>
                  <a:gd name="T17" fmla="*/ 91 h 550"/>
                  <a:gd name="T18" fmla="*/ 238 w 242"/>
                  <a:gd name="T19" fmla="*/ 108 h 550"/>
                  <a:gd name="T20" fmla="*/ 242 w 242"/>
                  <a:gd name="T21" fmla="*/ 127 h 550"/>
                  <a:gd name="T22" fmla="*/ 242 w 242"/>
                  <a:gd name="T23" fmla="*/ 149 h 550"/>
                  <a:gd name="T24" fmla="*/ 241 w 242"/>
                  <a:gd name="T25" fmla="*/ 172 h 550"/>
                  <a:gd name="T26" fmla="*/ 237 w 242"/>
                  <a:gd name="T27" fmla="*/ 198 h 550"/>
                  <a:gd name="T28" fmla="*/ 234 w 242"/>
                  <a:gd name="T29" fmla="*/ 224 h 550"/>
                  <a:gd name="T30" fmla="*/ 232 w 242"/>
                  <a:gd name="T31" fmla="*/ 253 h 550"/>
                  <a:gd name="T32" fmla="*/ 227 w 242"/>
                  <a:gd name="T33" fmla="*/ 282 h 550"/>
                  <a:gd name="T34" fmla="*/ 224 w 242"/>
                  <a:gd name="T35" fmla="*/ 314 h 550"/>
                  <a:gd name="T36" fmla="*/ 222 w 242"/>
                  <a:gd name="T37" fmla="*/ 346 h 550"/>
                  <a:gd name="T38" fmla="*/ 222 w 242"/>
                  <a:gd name="T39" fmla="*/ 380 h 550"/>
                  <a:gd name="T40" fmla="*/ 222 w 242"/>
                  <a:gd name="T41" fmla="*/ 414 h 550"/>
                  <a:gd name="T42" fmla="*/ 224 w 242"/>
                  <a:gd name="T43" fmla="*/ 450 h 550"/>
                  <a:gd name="T44" fmla="*/ 229 w 242"/>
                  <a:gd name="T45" fmla="*/ 486 h 550"/>
                  <a:gd name="T46" fmla="*/ 236 w 242"/>
                  <a:gd name="T47" fmla="*/ 523 h 550"/>
                  <a:gd name="T48" fmla="*/ 233 w 242"/>
                  <a:gd name="T49" fmla="*/ 544 h 550"/>
                  <a:gd name="T50" fmla="*/ 216 w 242"/>
                  <a:gd name="T51" fmla="*/ 548 h 550"/>
                  <a:gd name="T52" fmla="*/ 201 w 242"/>
                  <a:gd name="T53" fmla="*/ 550 h 550"/>
                  <a:gd name="T54" fmla="*/ 185 w 242"/>
                  <a:gd name="T55" fmla="*/ 549 h 550"/>
                  <a:gd name="T56" fmla="*/ 169 w 242"/>
                  <a:gd name="T57" fmla="*/ 546 h 550"/>
                  <a:gd name="T58" fmla="*/ 153 w 242"/>
                  <a:gd name="T59" fmla="*/ 542 h 550"/>
                  <a:gd name="T60" fmla="*/ 136 w 242"/>
                  <a:gd name="T61" fmla="*/ 534 h 550"/>
                  <a:gd name="T62" fmla="*/ 120 w 242"/>
                  <a:gd name="T63" fmla="*/ 526 h 550"/>
                  <a:gd name="T64" fmla="*/ 107 w 242"/>
                  <a:gd name="T65" fmla="*/ 496 h 550"/>
                  <a:gd name="T66" fmla="*/ 103 w 242"/>
                  <a:gd name="T67" fmla="*/ 451 h 550"/>
                  <a:gd name="T68" fmla="*/ 94 w 242"/>
                  <a:gd name="T69" fmla="*/ 410 h 550"/>
                  <a:gd name="T70" fmla="*/ 84 w 242"/>
                  <a:gd name="T71" fmla="*/ 371 h 550"/>
                  <a:gd name="T72" fmla="*/ 72 w 242"/>
                  <a:gd name="T73" fmla="*/ 336 h 550"/>
                  <a:gd name="T74" fmla="*/ 61 w 242"/>
                  <a:gd name="T75" fmla="*/ 302 h 550"/>
                  <a:gd name="T76" fmla="*/ 49 w 242"/>
                  <a:gd name="T77" fmla="*/ 270 h 550"/>
                  <a:gd name="T78" fmla="*/ 37 w 242"/>
                  <a:gd name="T79" fmla="*/ 241 h 550"/>
                  <a:gd name="T80" fmla="*/ 25 w 242"/>
                  <a:gd name="T81" fmla="*/ 212 h 550"/>
                  <a:gd name="T82" fmla="*/ 16 w 242"/>
                  <a:gd name="T83" fmla="*/ 186 h 550"/>
                  <a:gd name="T84" fmla="*/ 9 w 242"/>
                  <a:gd name="T85" fmla="*/ 159 h 550"/>
                  <a:gd name="T86" fmla="*/ 3 w 242"/>
                  <a:gd name="T87" fmla="*/ 132 h 550"/>
                  <a:gd name="T88" fmla="*/ 0 w 242"/>
                  <a:gd name="T89" fmla="*/ 107 h 550"/>
                  <a:gd name="T90" fmla="*/ 0 w 242"/>
                  <a:gd name="T91" fmla="*/ 80 h 550"/>
                  <a:gd name="T92" fmla="*/ 5 w 242"/>
                  <a:gd name="T93" fmla="*/ 52 h 550"/>
                  <a:gd name="T94" fmla="*/ 14 w 242"/>
                  <a:gd name="T95" fmla="*/ 23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" h="550">
                    <a:moveTo>
                      <a:pt x="20" y="8"/>
                    </a:moveTo>
                    <a:lnTo>
                      <a:pt x="32" y="3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3" y="3"/>
                    </a:lnTo>
                    <a:lnTo>
                      <a:pt x="117" y="8"/>
                    </a:lnTo>
                    <a:lnTo>
                      <a:pt x="132" y="12"/>
                    </a:lnTo>
                    <a:lnTo>
                      <a:pt x="146" y="18"/>
                    </a:lnTo>
                    <a:lnTo>
                      <a:pt x="160" y="24"/>
                    </a:lnTo>
                    <a:lnTo>
                      <a:pt x="174" y="32"/>
                    </a:lnTo>
                    <a:lnTo>
                      <a:pt x="187" y="41"/>
                    </a:lnTo>
                    <a:lnTo>
                      <a:pt x="200" y="49"/>
                    </a:lnTo>
                    <a:lnTo>
                      <a:pt x="211" y="60"/>
                    </a:lnTo>
                    <a:lnTo>
                      <a:pt x="222" y="71"/>
                    </a:lnTo>
                    <a:lnTo>
                      <a:pt x="231" y="83"/>
                    </a:lnTo>
                    <a:lnTo>
                      <a:pt x="233" y="91"/>
                    </a:lnTo>
                    <a:lnTo>
                      <a:pt x="236" y="100"/>
                    </a:lnTo>
                    <a:lnTo>
                      <a:pt x="238" y="108"/>
                    </a:lnTo>
                    <a:lnTo>
                      <a:pt x="241" y="117"/>
                    </a:lnTo>
                    <a:lnTo>
                      <a:pt x="242" y="127"/>
                    </a:lnTo>
                    <a:lnTo>
                      <a:pt x="242" y="138"/>
                    </a:lnTo>
                    <a:lnTo>
                      <a:pt x="242" y="149"/>
                    </a:lnTo>
                    <a:lnTo>
                      <a:pt x="242" y="161"/>
                    </a:lnTo>
                    <a:lnTo>
                      <a:pt x="241" y="172"/>
                    </a:lnTo>
                    <a:lnTo>
                      <a:pt x="238" y="184"/>
                    </a:lnTo>
                    <a:lnTo>
                      <a:pt x="237" y="198"/>
                    </a:lnTo>
                    <a:lnTo>
                      <a:pt x="236" y="211"/>
                    </a:lnTo>
                    <a:lnTo>
                      <a:pt x="234" y="224"/>
                    </a:lnTo>
                    <a:lnTo>
                      <a:pt x="233" y="238"/>
                    </a:lnTo>
                    <a:lnTo>
                      <a:pt x="232" y="253"/>
                    </a:lnTo>
                    <a:lnTo>
                      <a:pt x="229" y="268"/>
                    </a:lnTo>
                    <a:lnTo>
                      <a:pt x="227" y="282"/>
                    </a:lnTo>
                    <a:lnTo>
                      <a:pt x="226" y="298"/>
                    </a:lnTo>
                    <a:lnTo>
                      <a:pt x="224" y="314"/>
                    </a:lnTo>
                    <a:lnTo>
                      <a:pt x="223" y="330"/>
                    </a:lnTo>
                    <a:lnTo>
                      <a:pt x="222" y="346"/>
                    </a:lnTo>
                    <a:lnTo>
                      <a:pt x="222" y="364"/>
                    </a:lnTo>
                    <a:lnTo>
                      <a:pt x="222" y="380"/>
                    </a:lnTo>
                    <a:lnTo>
                      <a:pt x="222" y="397"/>
                    </a:lnTo>
                    <a:lnTo>
                      <a:pt x="222" y="414"/>
                    </a:lnTo>
                    <a:lnTo>
                      <a:pt x="222" y="432"/>
                    </a:lnTo>
                    <a:lnTo>
                      <a:pt x="224" y="450"/>
                    </a:lnTo>
                    <a:lnTo>
                      <a:pt x="226" y="468"/>
                    </a:lnTo>
                    <a:lnTo>
                      <a:pt x="229" y="486"/>
                    </a:lnTo>
                    <a:lnTo>
                      <a:pt x="233" y="504"/>
                    </a:lnTo>
                    <a:lnTo>
                      <a:pt x="236" y="523"/>
                    </a:lnTo>
                    <a:lnTo>
                      <a:pt x="242" y="541"/>
                    </a:lnTo>
                    <a:lnTo>
                      <a:pt x="233" y="544"/>
                    </a:lnTo>
                    <a:lnTo>
                      <a:pt x="224" y="546"/>
                    </a:lnTo>
                    <a:lnTo>
                      <a:pt x="216" y="548"/>
                    </a:lnTo>
                    <a:lnTo>
                      <a:pt x="208" y="549"/>
                    </a:lnTo>
                    <a:lnTo>
                      <a:pt x="201" y="550"/>
                    </a:lnTo>
                    <a:lnTo>
                      <a:pt x="192" y="550"/>
                    </a:lnTo>
                    <a:lnTo>
                      <a:pt x="185" y="549"/>
                    </a:lnTo>
                    <a:lnTo>
                      <a:pt x="178" y="548"/>
                    </a:lnTo>
                    <a:lnTo>
                      <a:pt x="169" y="546"/>
                    </a:lnTo>
                    <a:lnTo>
                      <a:pt x="161" y="544"/>
                    </a:lnTo>
                    <a:lnTo>
                      <a:pt x="153" y="542"/>
                    </a:lnTo>
                    <a:lnTo>
                      <a:pt x="145" y="537"/>
                    </a:lnTo>
                    <a:lnTo>
                      <a:pt x="136" y="534"/>
                    </a:lnTo>
                    <a:lnTo>
                      <a:pt x="128" y="530"/>
                    </a:lnTo>
                    <a:lnTo>
                      <a:pt x="120" y="526"/>
                    </a:lnTo>
                    <a:lnTo>
                      <a:pt x="111" y="519"/>
                    </a:lnTo>
                    <a:lnTo>
                      <a:pt x="107" y="496"/>
                    </a:lnTo>
                    <a:lnTo>
                      <a:pt x="105" y="472"/>
                    </a:lnTo>
                    <a:lnTo>
                      <a:pt x="103" y="451"/>
                    </a:lnTo>
                    <a:lnTo>
                      <a:pt x="98" y="430"/>
                    </a:lnTo>
                    <a:lnTo>
                      <a:pt x="94" y="410"/>
                    </a:lnTo>
                    <a:lnTo>
                      <a:pt x="89" y="390"/>
                    </a:lnTo>
                    <a:lnTo>
                      <a:pt x="84" y="371"/>
                    </a:lnTo>
                    <a:lnTo>
                      <a:pt x="78" y="353"/>
                    </a:lnTo>
                    <a:lnTo>
                      <a:pt x="72" y="336"/>
                    </a:lnTo>
                    <a:lnTo>
                      <a:pt x="67" y="319"/>
                    </a:lnTo>
                    <a:lnTo>
                      <a:pt x="61" y="302"/>
                    </a:lnTo>
                    <a:lnTo>
                      <a:pt x="54" y="286"/>
                    </a:lnTo>
                    <a:lnTo>
                      <a:pt x="49" y="270"/>
                    </a:lnTo>
                    <a:lnTo>
                      <a:pt x="42" y="256"/>
                    </a:lnTo>
                    <a:lnTo>
                      <a:pt x="37" y="241"/>
                    </a:lnTo>
                    <a:lnTo>
                      <a:pt x="31" y="227"/>
                    </a:lnTo>
                    <a:lnTo>
                      <a:pt x="25" y="212"/>
                    </a:lnTo>
                    <a:lnTo>
                      <a:pt x="20" y="200"/>
                    </a:lnTo>
                    <a:lnTo>
                      <a:pt x="16" y="186"/>
                    </a:lnTo>
                    <a:lnTo>
                      <a:pt x="11" y="173"/>
                    </a:lnTo>
                    <a:lnTo>
                      <a:pt x="9" y="159"/>
                    </a:lnTo>
                    <a:lnTo>
                      <a:pt x="5" y="146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3" y="66"/>
                    </a:lnTo>
                    <a:lnTo>
                      <a:pt x="5" y="52"/>
                    </a:lnTo>
                    <a:lnTo>
                      <a:pt x="9" y="37"/>
                    </a:lnTo>
                    <a:lnTo>
                      <a:pt x="14" y="2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2" name="Freeform 2970">
                <a:extLst>
                  <a:ext uri="{FF2B5EF4-FFF2-40B4-BE49-F238E27FC236}">
                    <a16:creationId xmlns:a16="http://schemas.microsoft.com/office/drawing/2014/main" id="{F376D5B0-6ECC-4D59-A510-D0F98165C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213 w 213"/>
                  <a:gd name="T1" fmla="*/ 83 h 84"/>
                  <a:gd name="T2" fmla="*/ 203 w 213"/>
                  <a:gd name="T3" fmla="*/ 71 h 84"/>
                  <a:gd name="T4" fmla="*/ 193 w 213"/>
                  <a:gd name="T5" fmla="*/ 60 h 84"/>
                  <a:gd name="T6" fmla="*/ 182 w 213"/>
                  <a:gd name="T7" fmla="*/ 50 h 84"/>
                  <a:gd name="T8" fmla="*/ 169 w 213"/>
                  <a:gd name="T9" fmla="*/ 41 h 84"/>
                  <a:gd name="T10" fmla="*/ 156 w 213"/>
                  <a:gd name="T11" fmla="*/ 32 h 84"/>
                  <a:gd name="T12" fmla="*/ 142 w 213"/>
                  <a:gd name="T13" fmla="*/ 24 h 84"/>
                  <a:gd name="T14" fmla="*/ 129 w 213"/>
                  <a:gd name="T15" fmla="*/ 17 h 84"/>
                  <a:gd name="T16" fmla="*/ 114 w 213"/>
                  <a:gd name="T17" fmla="*/ 13 h 84"/>
                  <a:gd name="T18" fmla="*/ 99 w 213"/>
                  <a:gd name="T19" fmla="*/ 8 h 84"/>
                  <a:gd name="T20" fmla="*/ 84 w 213"/>
                  <a:gd name="T21" fmla="*/ 4 h 84"/>
                  <a:gd name="T22" fmla="*/ 69 w 213"/>
                  <a:gd name="T23" fmla="*/ 1 h 84"/>
                  <a:gd name="T24" fmla="*/ 55 w 213"/>
                  <a:gd name="T25" fmla="*/ 0 h 84"/>
                  <a:gd name="T26" fmla="*/ 40 w 213"/>
                  <a:gd name="T27" fmla="*/ 0 h 84"/>
                  <a:gd name="T28" fmla="*/ 27 w 213"/>
                  <a:gd name="T29" fmla="*/ 1 h 84"/>
                  <a:gd name="T30" fmla="*/ 13 w 213"/>
                  <a:gd name="T31" fmla="*/ 4 h 84"/>
                  <a:gd name="T32" fmla="*/ 0 w 213"/>
                  <a:gd name="T33" fmla="*/ 8 h 84"/>
                  <a:gd name="T34" fmla="*/ 2 w 213"/>
                  <a:gd name="T35" fmla="*/ 9 h 84"/>
                  <a:gd name="T36" fmla="*/ 13 w 213"/>
                  <a:gd name="T37" fmla="*/ 6 h 84"/>
                  <a:gd name="T38" fmla="*/ 27 w 213"/>
                  <a:gd name="T39" fmla="*/ 2 h 84"/>
                  <a:gd name="T40" fmla="*/ 40 w 213"/>
                  <a:gd name="T41" fmla="*/ 1 h 84"/>
                  <a:gd name="T42" fmla="*/ 55 w 213"/>
                  <a:gd name="T43" fmla="*/ 1 h 84"/>
                  <a:gd name="T44" fmla="*/ 69 w 213"/>
                  <a:gd name="T45" fmla="*/ 2 h 84"/>
                  <a:gd name="T46" fmla="*/ 84 w 213"/>
                  <a:gd name="T47" fmla="*/ 6 h 84"/>
                  <a:gd name="T48" fmla="*/ 99 w 213"/>
                  <a:gd name="T49" fmla="*/ 9 h 84"/>
                  <a:gd name="T50" fmla="*/ 112 w 213"/>
                  <a:gd name="T51" fmla="*/ 13 h 84"/>
                  <a:gd name="T52" fmla="*/ 127 w 213"/>
                  <a:gd name="T53" fmla="*/ 19 h 84"/>
                  <a:gd name="T54" fmla="*/ 140 w 213"/>
                  <a:gd name="T55" fmla="*/ 26 h 84"/>
                  <a:gd name="T56" fmla="*/ 155 w 213"/>
                  <a:gd name="T57" fmla="*/ 33 h 84"/>
                  <a:gd name="T58" fmla="*/ 167 w 213"/>
                  <a:gd name="T59" fmla="*/ 42 h 84"/>
                  <a:gd name="T60" fmla="*/ 180 w 213"/>
                  <a:gd name="T61" fmla="*/ 51 h 84"/>
                  <a:gd name="T62" fmla="*/ 192 w 213"/>
                  <a:gd name="T63" fmla="*/ 61 h 84"/>
                  <a:gd name="T64" fmla="*/ 202 w 213"/>
                  <a:gd name="T65" fmla="*/ 72 h 84"/>
                  <a:gd name="T66" fmla="*/ 211 w 213"/>
                  <a:gd name="T67" fmla="*/ 84 h 84"/>
                  <a:gd name="T68" fmla="*/ 213 w 213"/>
                  <a:gd name="T6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4">
                    <a:moveTo>
                      <a:pt x="213" y="83"/>
                    </a:moveTo>
                    <a:lnTo>
                      <a:pt x="203" y="71"/>
                    </a:lnTo>
                    <a:lnTo>
                      <a:pt x="193" y="60"/>
                    </a:lnTo>
                    <a:lnTo>
                      <a:pt x="182" y="50"/>
                    </a:lnTo>
                    <a:lnTo>
                      <a:pt x="169" y="41"/>
                    </a:lnTo>
                    <a:lnTo>
                      <a:pt x="156" y="32"/>
                    </a:lnTo>
                    <a:lnTo>
                      <a:pt x="142" y="24"/>
                    </a:lnTo>
                    <a:lnTo>
                      <a:pt x="129" y="17"/>
                    </a:lnTo>
                    <a:lnTo>
                      <a:pt x="114" y="13"/>
                    </a:lnTo>
                    <a:lnTo>
                      <a:pt x="99" y="8"/>
                    </a:lnTo>
                    <a:lnTo>
                      <a:pt x="84" y="4"/>
                    </a:lnTo>
                    <a:lnTo>
                      <a:pt x="69" y="1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3" y="6"/>
                    </a:lnTo>
                    <a:lnTo>
                      <a:pt x="27" y="2"/>
                    </a:lnTo>
                    <a:lnTo>
                      <a:pt x="40" y="1"/>
                    </a:lnTo>
                    <a:lnTo>
                      <a:pt x="55" y="1"/>
                    </a:lnTo>
                    <a:lnTo>
                      <a:pt x="69" y="2"/>
                    </a:lnTo>
                    <a:lnTo>
                      <a:pt x="84" y="6"/>
                    </a:lnTo>
                    <a:lnTo>
                      <a:pt x="99" y="9"/>
                    </a:lnTo>
                    <a:lnTo>
                      <a:pt x="112" y="13"/>
                    </a:lnTo>
                    <a:lnTo>
                      <a:pt x="127" y="19"/>
                    </a:lnTo>
                    <a:lnTo>
                      <a:pt x="140" y="26"/>
                    </a:lnTo>
                    <a:lnTo>
                      <a:pt x="155" y="33"/>
                    </a:lnTo>
                    <a:lnTo>
                      <a:pt x="167" y="42"/>
                    </a:lnTo>
                    <a:lnTo>
                      <a:pt x="180" y="51"/>
                    </a:lnTo>
                    <a:lnTo>
                      <a:pt x="192" y="61"/>
                    </a:lnTo>
                    <a:lnTo>
                      <a:pt x="202" y="72"/>
                    </a:lnTo>
                    <a:lnTo>
                      <a:pt x="211" y="84"/>
                    </a:lnTo>
                    <a:lnTo>
                      <a:pt x="21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3" name="Freeform 2971">
                <a:extLst>
                  <a:ext uri="{FF2B5EF4-FFF2-40B4-BE49-F238E27FC236}">
                    <a16:creationId xmlns:a16="http://schemas.microsoft.com/office/drawing/2014/main" id="{95211A22-52EF-4580-8CE6-98C4995A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8" cy="153"/>
              </a:xfrm>
              <a:custGeom>
                <a:avLst/>
                <a:gdLst>
                  <a:gd name="T0" fmla="*/ 22 w 22"/>
                  <a:gd name="T1" fmla="*/ 458 h 459"/>
                  <a:gd name="T2" fmla="*/ 12 w 22"/>
                  <a:gd name="T3" fmla="*/ 421 h 459"/>
                  <a:gd name="T4" fmla="*/ 6 w 22"/>
                  <a:gd name="T5" fmla="*/ 385 h 459"/>
                  <a:gd name="T6" fmla="*/ 2 w 22"/>
                  <a:gd name="T7" fmla="*/ 349 h 459"/>
                  <a:gd name="T8" fmla="*/ 1 w 22"/>
                  <a:gd name="T9" fmla="*/ 314 h 459"/>
                  <a:gd name="T10" fmla="*/ 1 w 22"/>
                  <a:gd name="T11" fmla="*/ 281 h 459"/>
                  <a:gd name="T12" fmla="*/ 3 w 22"/>
                  <a:gd name="T13" fmla="*/ 247 h 459"/>
                  <a:gd name="T14" fmla="*/ 6 w 22"/>
                  <a:gd name="T15" fmla="*/ 215 h 459"/>
                  <a:gd name="T16" fmla="*/ 10 w 22"/>
                  <a:gd name="T17" fmla="*/ 185 h 459"/>
                  <a:gd name="T18" fmla="*/ 12 w 22"/>
                  <a:gd name="T19" fmla="*/ 155 h 459"/>
                  <a:gd name="T20" fmla="*/ 15 w 22"/>
                  <a:gd name="T21" fmla="*/ 128 h 459"/>
                  <a:gd name="T22" fmla="*/ 19 w 22"/>
                  <a:gd name="T23" fmla="*/ 101 h 459"/>
                  <a:gd name="T24" fmla="*/ 21 w 22"/>
                  <a:gd name="T25" fmla="*/ 78 h 459"/>
                  <a:gd name="T26" fmla="*/ 21 w 22"/>
                  <a:gd name="T27" fmla="*/ 55 h 459"/>
                  <a:gd name="T28" fmla="*/ 21 w 22"/>
                  <a:gd name="T29" fmla="*/ 34 h 459"/>
                  <a:gd name="T30" fmla="*/ 16 w 22"/>
                  <a:gd name="T31" fmla="*/ 17 h 459"/>
                  <a:gd name="T32" fmla="*/ 11 w 22"/>
                  <a:gd name="T33" fmla="*/ 0 h 459"/>
                  <a:gd name="T34" fmla="*/ 12 w 22"/>
                  <a:gd name="T35" fmla="*/ 8 h 459"/>
                  <a:gd name="T36" fmla="*/ 18 w 22"/>
                  <a:gd name="T37" fmla="*/ 25 h 459"/>
                  <a:gd name="T38" fmla="*/ 20 w 22"/>
                  <a:gd name="T39" fmla="*/ 44 h 459"/>
                  <a:gd name="T40" fmla="*/ 20 w 22"/>
                  <a:gd name="T41" fmla="*/ 66 h 459"/>
                  <a:gd name="T42" fmla="*/ 19 w 22"/>
                  <a:gd name="T43" fmla="*/ 89 h 459"/>
                  <a:gd name="T44" fmla="*/ 15 w 22"/>
                  <a:gd name="T45" fmla="*/ 115 h 459"/>
                  <a:gd name="T46" fmla="*/ 12 w 22"/>
                  <a:gd name="T47" fmla="*/ 141 h 459"/>
                  <a:gd name="T48" fmla="*/ 10 w 22"/>
                  <a:gd name="T49" fmla="*/ 170 h 459"/>
                  <a:gd name="T50" fmla="*/ 6 w 22"/>
                  <a:gd name="T51" fmla="*/ 200 h 459"/>
                  <a:gd name="T52" fmla="*/ 3 w 22"/>
                  <a:gd name="T53" fmla="*/ 231 h 459"/>
                  <a:gd name="T54" fmla="*/ 1 w 22"/>
                  <a:gd name="T55" fmla="*/ 263 h 459"/>
                  <a:gd name="T56" fmla="*/ 0 w 22"/>
                  <a:gd name="T57" fmla="*/ 297 h 459"/>
                  <a:gd name="T58" fmla="*/ 1 w 22"/>
                  <a:gd name="T59" fmla="*/ 331 h 459"/>
                  <a:gd name="T60" fmla="*/ 2 w 22"/>
                  <a:gd name="T61" fmla="*/ 367 h 459"/>
                  <a:gd name="T62" fmla="*/ 7 w 22"/>
                  <a:gd name="T63" fmla="*/ 403 h 459"/>
                  <a:gd name="T64" fmla="*/ 15 w 22"/>
                  <a:gd name="T65" fmla="*/ 440 h 459"/>
                  <a:gd name="T66" fmla="*/ 21 w 22"/>
                  <a:gd name="T67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459">
                    <a:moveTo>
                      <a:pt x="22" y="459"/>
                    </a:moveTo>
                    <a:lnTo>
                      <a:pt x="22" y="458"/>
                    </a:lnTo>
                    <a:lnTo>
                      <a:pt x="16" y="440"/>
                    </a:lnTo>
                    <a:lnTo>
                      <a:pt x="12" y="421"/>
                    </a:lnTo>
                    <a:lnTo>
                      <a:pt x="10" y="403"/>
                    </a:lnTo>
                    <a:lnTo>
                      <a:pt x="6" y="385"/>
                    </a:lnTo>
                    <a:lnTo>
                      <a:pt x="4" y="367"/>
                    </a:lnTo>
                    <a:lnTo>
                      <a:pt x="2" y="349"/>
                    </a:lnTo>
                    <a:lnTo>
                      <a:pt x="1" y="331"/>
                    </a:lnTo>
                    <a:lnTo>
                      <a:pt x="1" y="314"/>
                    </a:lnTo>
                    <a:lnTo>
                      <a:pt x="1" y="297"/>
                    </a:lnTo>
                    <a:lnTo>
                      <a:pt x="1" y="281"/>
                    </a:lnTo>
                    <a:lnTo>
                      <a:pt x="2" y="263"/>
                    </a:lnTo>
                    <a:lnTo>
                      <a:pt x="3" y="247"/>
                    </a:lnTo>
                    <a:lnTo>
                      <a:pt x="4" y="231"/>
                    </a:lnTo>
                    <a:lnTo>
                      <a:pt x="6" y="215"/>
                    </a:lnTo>
                    <a:lnTo>
                      <a:pt x="7" y="200"/>
                    </a:lnTo>
                    <a:lnTo>
                      <a:pt x="10" y="185"/>
                    </a:lnTo>
                    <a:lnTo>
                      <a:pt x="12" y="170"/>
                    </a:lnTo>
                    <a:lnTo>
                      <a:pt x="12" y="155"/>
                    </a:lnTo>
                    <a:lnTo>
                      <a:pt x="14" y="141"/>
                    </a:lnTo>
                    <a:lnTo>
                      <a:pt x="15" y="128"/>
                    </a:lnTo>
                    <a:lnTo>
                      <a:pt x="18" y="115"/>
                    </a:lnTo>
                    <a:lnTo>
                      <a:pt x="19" y="101"/>
                    </a:lnTo>
                    <a:lnTo>
                      <a:pt x="21" y="89"/>
                    </a:lnTo>
                    <a:lnTo>
                      <a:pt x="21" y="78"/>
                    </a:lnTo>
                    <a:lnTo>
                      <a:pt x="21" y="66"/>
                    </a:lnTo>
                    <a:lnTo>
                      <a:pt x="21" y="55"/>
                    </a:lnTo>
                    <a:lnTo>
                      <a:pt x="21" y="44"/>
                    </a:lnTo>
                    <a:lnTo>
                      <a:pt x="21" y="34"/>
                    </a:lnTo>
                    <a:lnTo>
                      <a:pt x="19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2" y="8"/>
                    </a:lnTo>
                    <a:lnTo>
                      <a:pt x="15" y="17"/>
                    </a:lnTo>
                    <a:lnTo>
                      <a:pt x="18" y="25"/>
                    </a:lnTo>
                    <a:lnTo>
                      <a:pt x="19" y="34"/>
                    </a:lnTo>
                    <a:lnTo>
                      <a:pt x="20" y="44"/>
                    </a:lnTo>
                    <a:lnTo>
                      <a:pt x="20" y="55"/>
                    </a:lnTo>
                    <a:lnTo>
                      <a:pt x="20" y="66"/>
                    </a:lnTo>
                    <a:lnTo>
                      <a:pt x="20" y="78"/>
                    </a:lnTo>
                    <a:lnTo>
                      <a:pt x="19" y="89"/>
                    </a:lnTo>
                    <a:lnTo>
                      <a:pt x="18" y="101"/>
                    </a:lnTo>
                    <a:lnTo>
                      <a:pt x="15" y="115"/>
                    </a:lnTo>
                    <a:lnTo>
                      <a:pt x="14" y="128"/>
                    </a:lnTo>
                    <a:lnTo>
                      <a:pt x="12" y="141"/>
                    </a:lnTo>
                    <a:lnTo>
                      <a:pt x="12" y="155"/>
                    </a:lnTo>
                    <a:lnTo>
                      <a:pt x="10" y="170"/>
                    </a:lnTo>
                    <a:lnTo>
                      <a:pt x="7" y="185"/>
                    </a:lnTo>
                    <a:lnTo>
                      <a:pt x="6" y="200"/>
                    </a:lnTo>
                    <a:lnTo>
                      <a:pt x="4" y="215"/>
                    </a:lnTo>
                    <a:lnTo>
                      <a:pt x="3" y="231"/>
                    </a:lnTo>
                    <a:lnTo>
                      <a:pt x="1" y="247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0" y="297"/>
                    </a:lnTo>
                    <a:lnTo>
                      <a:pt x="0" y="314"/>
                    </a:lnTo>
                    <a:lnTo>
                      <a:pt x="1" y="331"/>
                    </a:lnTo>
                    <a:lnTo>
                      <a:pt x="1" y="349"/>
                    </a:lnTo>
                    <a:lnTo>
                      <a:pt x="2" y="367"/>
                    </a:lnTo>
                    <a:lnTo>
                      <a:pt x="4" y="385"/>
                    </a:lnTo>
                    <a:lnTo>
                      <a:pt x="7" y="403"/>
                    </a:lnTo>
                    <a:lnTo>
                      <a:pt x="12" y="421"/>
                    </a:lnTo>
                    <a:lnTo>
                      <a:pt x="15" y="440"/>
                    </a:lnTo>
                    <a:lnTo>
                      <a:pt x="21" y="458"/>
                    </a:lnTo>
                    <a:lnTo>
                      <a:pt x="21" y="457"/>
                    </a:lnTo>
                    <a:lnTo>
                      <a:pt x="22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4" name="Freeform 2972">
                <a:extLst>
                  <a:ext uri="{FF2B5EF4-FFF2-40B4-BE49-F238E27FC236}">
                    <a16:creationId xmlns:a16="http://schemas.microsoft.com/office/drawing/2014/main" id="{8FCAB724-5D58-4DB0-B112-F77EB1FF4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807"/>
                <a:ext cx="45" cy="11"/>
              </a:xfrm>
              <a:custGeom>
                <a:avLst/>
                <a:gdLst>
                  <a:gd name="T0" fmla="*/ 0 w 133"/>
                  <a:gd name="T1" fmla="*/ 1 h 32"/>
                  <a:gd name="T2" fmla="*/ 0 w 133"/>
                  <a:gd name="T3" fmla="*/ 1 h 32"/>
                  <a:gd name="T4" fmla="*/ 9 w 133"/>
                  <a:gd name="T5" fmla="*/ 7 h 32"/>
                  <a:gd name="T6" fmla="*/ 17 w 133"/>
                  <a:gd name="T7" fmla="*/ 11 h 32"/>
                  <a:gd name="T8" fmla="*/ 28 w 133"/>
                  <a:gd name="T9" fmla="*/ 16 h 32"/>
                  <a:gd name="T10" fmla="*/ 35 w 133"/>
                  <a:gd name="T11" fmla="*/ 19 h 32"/>
                  <a:gd name="T12" fmla="*/ 43 w 133"/>
                  <a:gd name="T13" fmla="*/ 23 h 32"/>
                  <a:gd name="T14" fmla="*/ 51 w 133"/>
                  <a:gd name="T15" fmla="*/ 26 h 32"/>
                  <a:gd name="T16" fmla="*/ 59 w 133"/>
                  <a:gd name="T17" fmla="*/ 27 h 32"/>
                  <a:gd name="T18" fmla="*/ 67 w 133"/>
                  <a:gd name="T19" fmla="*/ 29 h 32"/>
                  <a:gd name="T20" fmla="*/ 75 w 133"/>
                  <a:gd name="T21" fmla="*/ 30 h 32"/>
                  <a:gd name="T22" fmla="*/ 81 w 133"/>
                  <a:gd name="T23" fmla="*/ 32 h 32"/>
                  <a:gd name="T24" fmla="*/ 90 w 133"/>
                  <a:gd name="T25" fmla="*/ 32 h 32"/>
                  <a:gd name="T26" fmla="*/ 98 w 133"/>
                  <a:gd name="T27" fmla="*/ 30 h 32"/>
                  <a:gd name="T28" fmla="*/ 106 w 133"/>
                  <a:gd name="T29" fmla="*/ 29 h 32"/>
                  <a:gd name="T30" fmla="*/ 114 w 133"/>
                  <a:gd name="T31" fmla="*/ 27 h 32"/>
                  <a:gd name="T32" fmla="*/ 122 w 133"/>
                  <a:gd name="T33" fmla="*/ 25 h 32"/>
                  <a:gd name="T34" fmla="*/ 133 w 133"/>
                  <a:gd name="T35" fmla="*/ 23 h 32"/>
                  <a:gd name="T36" fmla="*/ 132 w 133"/>
                  <a:gd name="T37" fmla="*/ 21 h 32"/>
                  <a:gd name="T38" fmla="*/ 122 w 133"/>
                  <a:gd name="T39" fmla="*/ 24 h 32"/>
                  <a:gd name="T40" fmla="*/ 114 w 133"/>
                  <a:gd name="T41" fmla="*/ 27 h 32"/>
                  <a:gd name="T42" fmla="*/ 106 w 133"/>
                  <a:gd name="T43" fmla="*/ 27 h 32"/>
                  <a:gd name="T44" fmla="*/ 98 w 133"/>
                  <a:gd name="T45" fmla="*/ 29 h 32"/>
                  <a:gd name="T46" fmla="*/ 90 w 133"/>
                  <a:gd name="T47" fmla="*/ 29 h 32"/>
                  <a:gd name="T48" fmla="*/ 81 w 133"/>
                  <a:gd name="T49" fmla="*/ 29 h 32"/>
                  <a:gd name="T50" fmla="*/ 75 w 133"/>
                  <a:gd name="T51" fmla="*/ 29 h 32"/>
                  <a:gd name="T52" fmla="*/ 67 w 133"/>
                  <a:gd name="T53" fmla="*/ 27 h 32"/>
                  <a:gd name="T54" fmla="*/ 59 w 133"/>
                  <a:gd name="T55" fmla="*/ 27 h 32"/>
                  <a:gd name="T56" fmla="*/ 51 w 133"/>
                  <a:gd name="T57" fmla="*/ 25 h 32"/>
                  <a:gd name="T58" fmla="*/ 44 w 133"/>
                  <a:gd name="T59" fmla="*/ 21 h 32"/>
                  <a:gd name="T60" fmla="*/ 38 w 133"/>
                  <a:gd name="T61" fmla="*/ 18 h 32"/>
                  <a:gd name="T62" fmla="*/ 28 w 133"/>
                  <a:gd name="T63" fmla="*/ 15 h 32"/>
                  <a:gd name="T64" fmla="*/ 20 w 133"/>
                  <a:gd name="T65" fmla="*/ 10 h 32"/>
                  <a:gd name="T66" fmla="*/ 11 w 133"/>
                  <a:gd name="T67" fmla="*/ 6 h 32"/>
                  <a:gd name="T68" fmla="*/ 2 w 133"/>
                  <a:gd name="T69" fmla="*/ 0 h 32"/>
                  <a:gd name="T70" fmla="*/ 2 w 133"/>
                  <a:gd name="T71" fmla="*/ 1 h 32"/>
                  <a:gd name="T72" fmla="*/ 0 w 133"/>
                  <a:gd name="T7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32">
                    <a:moveTo>
                      <a:pt x="0" y="1"/>
                    </a:moveTo>
                    <a:lnTo>
                      <a:pt x="0" y="1"/>
                    </a:lnTo>
                    <a:lnTo>
                      <a:pt x="9" y="7"/>
                    </a:lnTo>
                    <a:lnTo>
                      <a:pt x="17" y="11"/>
                    </a:lnTo>
                    <a:lnTo>
                      <a:pt x="28" y="16"/>
                    </a:lnTo>
                    <a:lnTo>
                      <a:pt x="35" y="19"/>
                    </a:lnTo>
                    <a:lnTo>
                      <a:pt x="43" y="23"/>
                    </a:lnTo>
                    <a:lnTo>
                      <a:pt x="51" y="26"/>
                    </a:lnTo>
                    <a:lnTo>
                      <a:pt x="59" y="27"/>
                    </a:lnTo>
                    <a:lnTo>
                      <a:pt x="67" y="29"/>
                    </a:lnTo>
                    <a:lnTo>
                      <a:pt x="75" y="30"/>
                    </a:lnTo>
                    <a:lnTo>
                      <a:pt x="81" y="32"/>
                    </a:lnTo>
                    <a:lnTo>
                      <a:pt x="90" y="32"/>
                    </a:lnTo>
                    <a:lnTo>
                      <a:pt x="98" y="30"/>
                    </a:lnTo>
                    <a:lnTo>
                      <a:pt x="106" y="29"/>
                    </a:lnTo>
                    <a:lnTo>
                      <a:pt x="114" y="27"/>
                    </a:lnTo>
                    <a:lnTo>
                      <a:pt x="122" y="25"/>
                    </a:lnTo>
                    <a:lnTo>
                      <a:pt x="133" y="23"/>
                    </a:lnTo>
                    <a:lnTo>
                      <a:pt x="132" y="21"/>
                    </a:lnTo>
                    <a:lnTo>
                      <a:pt x="122" y="24"/>
                    </a:lnTo>
                    <a:lnTo>
                      <a:pt x="114" y="27"/>
                    </a:lnTo>
                    <a:lnTo>
                      <a:pt x="106" y="27"/>
                    </a:lnTo>
                    <a:lnTo>
                      <a:pt x="98" y="29"/>
                    </a:lnTo>
                    <a:lnTo>
                      <a:pt x="90" y="29"/>
                    </a:lnTo>
                    <a:lnTo>
                      <a:pt x="81" y="29"/>
                    </a:lnTo>
                    <a:lnTo>
                      <a:pt x="75" y="29"/>
                    </a:lnTo>
                    <a:lnTo>
                      <a:pt x="67" y="27"/>
                    </a:lnTo>
                    <a:lnTo>
                      <a:pt x="59" y="27"/>
                    </a:lnTo>
                    <a:lnTo>
                      <a:pt x="51" y="25"/>
                    </a:lnTo>
                    <a:lnTo>
                      <a:pt x="44" y="21"/>
                    </a:lnTo>
                    <a:lnTo>
                      <a:pt x="38" y="18"/>
                    </a:lnTo>
                    <a:lnTo>
                      <a:pt x="28" y="15"/>
                    </a:lnTo>
                    <a:lnTo>
                      <a:pt x="20" y="10"/>
                    </a:lnTo>
                    <a:lnTo>
                      <a:pt x="1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5" name="Freeform 2973">
                <a:extLst>
                  <a:ext uri="{FF2B5EF4-FFF2-40B4-BE49-F238E27FC236}">
                    <a16:creationId xmlns:a16="http://schemas.microsoft.com/office/drawing/2014/main" id="{B56493A5-E407-4B8C-A6B5-4CC96AFB4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8"/>
                <a:ext cx="38" cy="171"/>
              </a:xfrm>
              <a:custGeom>
                <a:avLst/>
                <a:gdLst>
                  <a:gd name="T0" fmla="*/ 15 w 113"/>
                  <a:gd name="T1" fmla="*/ 16 h 514"/>
                  <a:gd name="T2" fmla="*/ 6 w 113"/>
                  <a:gd name="T3" fmla="*/ 45 h 514"/>
                  <a:gd name="T4" fmla="*/ 1 w 113"/>
                  <a:gd name="T5" fmla="*/ 73 h 514"/>
                  <a:gd name="T6" fmla="*/ 0 w 113"/>
                  <a:gd name="T7" fmla="*/ 100 h 514"/>
                  <a:gd name="T8" fmla="*/ 3 w 113"/>
                  <a:gd name="T9" fmla="*/ 127 h 514"/>
                  <a:gd name="T10" fmla="*/ 10 w 113"/>
                  <a:gd name="T11" fmla="*/ 154 h 514"/>
                  <a:gd name="T12" fmla="*/ 17 w 113"/>
                  <a:gd name="T13" fmla="*/ 179 h 514"/>
                  <a:gd name="T14" fmla="*/ 28 w 113"/>
                  <a:gd name="T15" fmla="*/ 206 h 514"/>
                  <a:gd name="T16" fmla="*/ 38 w 113"/>
                  <a:gd name="T17" fmla="*/ 234 h 514"/>
                  <a:gd name="T18" fmla="*/ 50 w 113"/>
                  <a:gd name="T19" fmla="*/ 263 h 514"/>
                  <a:gd name="T20" fmla="*/ 61 w 113"/>
                  <a:gd name="T21" fmla="*/ 295 h 514"/>
                  <a:gd name="T22" fmla="*/ 74 w 113"/>
                  <a:gd name="T23" fmla="*/ 330 h 514"/>
                  <a:gd name="T24" fmla="*/ 85 w 113"/>
                  <a:gd name="T25" fmla="*/ 364 h 514"/>
                  <a:gd name="T26" fmla="*/ 95 w 113"/>
                  <a:gd name="T27" fmla="*/ 403 h 514"/>
                  <a:gd name="T28" fmla="*/ 103 w 113"/>
                  <a:gd name="T29" fmla="*/ 444 h 514"/>
                  <a:gd name="T30" fmla="*/ 108 w 113"/>
                  <a:gd name="T31" fmla="*/ 489 h 514"/>
                  <a:gd name="T32" fmla="*/ 113 w 113"/>
                  <a:gd name="T33" fmla="*/ 514 h 514"/>
                  <a:gd name="T34" fmla="*/ 107 w 113"/>
                  <a:gd name="T35" fmla="*/ 466 h 514"/>
                  <a:gd name="T36" fmla="*/ 100 w 113"/>
                  <a:gd name="T37" fmla="*/ 424 h 514"/>
                  <a:gd name="T38" fmla="*/ 91 w 113"/>
                  <a:gd name="T39" fmla="*/ 383 h 514"/>
                  <a:gd name="T40" fmla="*/ 80 w 113"/>
                  <a:gd name="T41" fmla="*/ 346 h 514"/>
                  <a:gd name="T42" fmla="*/ 69 w 113"/>
                  <a:gd name="T43" fmla="*/ 312 h 514"/>
                  <a:gd name="T44" fmla="*/ 57 w 113"/>
                  <a:gd name="T45" fmla="*/ 280 h 514"/>
                  <a:gd name="T46" fmla="*/ 44 w 113"/>
                  <a:gd name="T47" fmla="*/ 249 h 514"/>
                  <a:gd name="T48" fmla="*/ 33 w 113"/>
                  <a:gd name="T49" fmla="*/ 221 h 514"/>
                  <a:gd name="T50" fmla="*/ 23 w 113"/>
                  <a:gd name="T51" fmla="*/ 193 h 514"/>
                  <a:gd name="T52" fmla="*/ 14 w 113"/>
                  <a:gd name="T53" fmla="*/ 166 h 514"/>
                  <a:gd name="T54" fmla="*/ 7 w 113"/>
                  <a:gd name="T55" fmla="*/ 139 h 514"/>
                  <a:gd name="T56" fmla="*/ 3 w 113"/>
                  <a:gd name="T57" fmla="*/ 113 h 514"/>
                  <a:gd name="T58" fmla="*/ 3 w 113"/>
                  <a:gd name="T59" fmla="*/ 86 h 514"/>
                  <a:gd name="T60" fmla="*/ 5 w 113"/>
                  <a:gd name="T61" fmla="*/ 59 h 514"/>
                  <a:gd name="T62" fmla="*/ 12 w 113"/>
                  <a:gd name="T63" fmla="*/ 30 h 514"/>
                  <a:gd name="T64" fmla="*/ 23 w 113"/>
                  <a:gd name="T65" fmla="*/ 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514">
                    <a:moveTo>
                      <a:pt x="22" y="0"/>
                    </a:moveTo>
                    <a:lnTo>
                      <a:pt x="15" y="16"/>
                    </a:lnTo>
                    <a:lnTo>
                      <a:pt x="11" y="30"/>
                    </a:lnTo>
                    <a:lnTo>
                      <a:pt x="6" y="45"/>
                    </a:lnTo>
                    <a:lnTo>
                      <a:pt x="3" y="59"/>
                    </a:lnTo>
                    <a:lnTo>
                      <a:pt x="1" y="73"/>
                    </a:lnTo>
                    <a:lnTo>
                      <a:pt x="0" y="86"/>
                    </a:lnTo>
                    <a:lnTo>
                      <a:pt x="0" y="100"/>
                    </a:lnTo>
                    <a:lnTo>
                      <a:pt x="1" y="113"/>
                    </a:lnTo>
                    <a:lnTo>
                      <a:pt x="3" y="127"/>
                    </a:lnTo>
                    <a:lnTo>
                      <a:pt x="6" y="139"/>
                    </a:lnTo>
                    <a:lnTo>
                      <a:pt x="10" y="154"/>
                    </a:lnTo>
                    <a:lnTo>
                      <a:pt x="13" y="166"/>
                    </a:lnTo>
                    <a:lnTo>
                      <a:pt x="17" y="179"/>
                    </a:lnTo>
                    <a:lnTo>
                      <a:pt x="22" y="193"/>
                    </a:lnTo>
                    <a:lnTo>
                      <a:pt x="28" y="206"/>
                    </a:lnTo>
                    <a:lnTo>
                      <a:pt x="32" y="221"/>
                    </a:lnTo>
                    <a:lnTo>
                      <a:pt x="38" y="234"/>
                    </a:lnTo>
                    <a:lnTo>
                      <a:pt x="43" y="250"/>
                    </a:lnTo>
                    <a:lnTo>
                      <a:pt x="50" y="263"/>
                    </a:lnTo>
                    <a:lnTo>
                      <a:pt x="56" y="280"/>
                    </a:lnTo>
                    <a:lnTo>
                      <a:pt x="61" y="295"/>
                    </a:lnTo>
                    <a:lnTo>
                      <a:pt x="68" y="312"/>
                    </a:lnTo>
                    <a:lnTo>
                      <a:pt x="74" y="330"/>
                    </a:lnTo>
                    <a:lnTo>
                      <a:pt x="79" y="346"/>
                    </a:lnTo>
                    <a:lnTo>
                      <a:pt x="85" y="364"/>
                    </a:lnTo>
                    <a:lnTo>
                      <a:pt x="89" y="383"/>
                    </a:lnTo>
                    <a:lnTo>
                      <a:pt x="95" y="403"/>
                    </a:lnTo>
                    <a:lnTo>
                      <a:pt x="98" y="424"/>
                    </a:lnTo>
                    <a:lnTo>
                      <a:pt x="103" y="444"/>
                    </a:lnTo>
                    <a:lnTo>
                      <a:pt x="106" y="466"/>
                    </a:lnTo>
                    <a:lnTo>
                      <a:pt x="108" y="489"/>
                    </a:lnTo>
                    <a:lnTo>
                      <a:pt x="111" y="514"/>
                    </a:lnTo>
                    <a:lnTo>
                      <a:pt x="113" y="514"/>
                    </a:lnTo>
                    <a:lnTo>
                      <a:pt x="111" y="489"/>
                    </a:lnTo>
                    <a:lnTo>
                      <a:pt x="107" y="466"/>
                    </a:lnTo>
                    <a:lnTo>
                      <a:pt x="105" y="444"/>
                    </a:lnTo>
                    <a:lnTo>
                      <a:pt x="100" y="424"/>
                    </a:lnTo>
                    <a:lnTo>
                      <a:pt x="96" y="403"/>
                    </a:lnTo>
                    <a:lnTo>
                      <a:pt x="91" y="383"/>
                    </a:lnTo>
                    <a:lnTo>
                      <a:pt x="86" y="364"/>
                    </a:lnTo>
                    <a:lnTo>
                      <a:pt x="80" y="346"/>
                    </a:lnTo>
                    <a:lnTo>
                      <a:pt x="75" y="330"/>
                    </a:lnTo>
                    <a:lnTo>
                      <a:pt x="69" y="312"/>
                    </a:lnTo>
                    <a:lnTo>
                      <a:pt x="63" y="295"/>
                    </a:lnTo>
                    <a:lnTo>
                      <a:pt x="57" y="280"/>
                    </a:lnTo>
                    <a:lnTo>
                      <a:pt x="51" y="263"/>
                    </a:lnTo>
                    <a:lnTo>
                      <a:pt x="44" y="249"/>
                    </a:lnTo>
                    <a:lnTo>
                      <a:pt x="39" y="234"/>
                    </a:lnTo>
                    <a:lnTo>
                      <a:pt x="33" y="221"/>
                    </a:lnTo>
                    <a:lnTo>
                      <a:pt x="29" y="206"/>
                    </a:lnTo>
                    <a:lnTo>
                      <a:pt x="23" y="193"/>
                    </a:lnTo>
                    <a:lnTo>
                      <a:pt x="19" y="179"/>
                    </a:lnTo>
                    <a:lnTo>
                      <a:pt x="14" y="166"/>
                    </a:lnTo>
                    <a:lnTo>
                      <a:pt x="11" y="154"/>
                    </a:lnTo>
                    <a:lnTo>
                      <a:pt x="7" y="139"/>
                    </a:lnTo>
                    <a:lnTo>
                      <a:pt x="5" y="127"/>
                    </a:lnTo>
                    <a:lnTo>
                      <a:pt x="3" y="113"/>
                    </a:lnTo>
                    <a:lnTo>
                      <a:pt x="3" y="100"/>
                    </a:lnTo>
                    <a:lnTo>
                      <a:pt x="3" y="86"/>
                    </a:lnTo>
                    <a:lnTo>
                      <a:pt x="3" y="73"/>
                    </a:lnTo>
                    <a:lnTo>
                      <a:pt x="5" y="59"/>
                    </a:lnTo>
                    <a:lnTo>
                      <a:pt x="7" y="45"/>
                    </a:lnTo>
                    <a:lnTo>
                      <a:pt x="12" y="30"/>
                    </a:lnTo>
                    <a:lnTo>
                      <a:pt x="16" y="16"/>
                    </a:lnTo>
                    <a:lnTo>
                      <a:pt x="2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6" name="Freeform 2974">
                <a:extLst>
                  <a:ext uri="{FF2B5EF4-FFF2-40B4-BE49-F238E27FC236}">
                    <a16:creationId xmlns:a16="http://schemas.microsoft.com/office/drawing/2014/main" id="{292B9588-7B67-4F8B-992F-1357246CA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796"/>
                <a:ext cx="102" cy="445"/>
              </a:xfrm>
              <a:custGeom>
                <a:avLst/>
                <a:gdLst>
                  <a:gd name="T0" fmla="*/ 195 w 306"/>
                  <a:gd name="T1" fmla="*/ 1318 h 1337"/>
                  <a:gd name="T2" fmla="*/ 217 w 306"/>
                  <a:gd name="T3" fmla="*/ 1300 h 1337"/>
                  <a:gd name="T4" fmla="*/ 239 w 306"/>
                  <a:gd name="T5" fmla="*/ 1295 h 1337"/>
                  <a:gd name="T6" fmla="*/ 263 w 306"/>
                  <a:gd name="T7" fmla="*/ 1298 h 1337"/>
                  <a:gd name="T8" fmla="*/ 289 w 306"/>
                  <a:gd name="T9" fmla="*/ 1310 h 1337"/>
                  <a:gd name="T10" fmla="*/ 297 w 306"/>
                  <a:gd name="T11" fmla="*/ 1299 h 1337"/>
                  <a:gd name="T12" fmla="*/ 277 w 306"/>
                  <a:gd name="T13" fmla="*/ 1229 h 1337"/>
                  <a:gd name="T14" fmla="*/ 259 w 306"/>
                  <a:gd name="T15" fmla="*/ 1157 h 1337"/>
                  <a:gd name="T16" fmla="*/ 248 w 306"/>
                  <a:gd name="T17" fmla="*/ 1087 h 1337"/>
                  <a:gd name="T18" fmla="*/ 241 w 306"/>
                  <a:gd name="T19" fmla="*/ 1020 h 1337"/>
                  <a:gd name="T20" fmla="*/ 237 w 306"/>
                  <a:gd name="T21" fmla="*/ 953 h 1337"/>
                  <a:gd name="T22" fmla="*/ 236 w 306"/>
                  <a:gd name="T23" fmla="*/ 888 h 1337"/>
                  <a:gd name="T24" fmla="*/ 236 w 306"/>
                  <a:gd name="T25" fmla="*/ 826 h 1337"/>
                  <a:gd name="T26" fmla="*/ 238 w 306"/>
                  <a:gd name="T27" fmla="*/ 764 h 1337"/>
                  <a:gd name="T28" fmla="*/ 240 w 306"/>
                  <a:gd name="T29" fmla="*/ 704 h 1337"/>
                  <a:gd name="T30" fmla="*/ 244 w 306"/>
                  <a:gd name="T31" fmla="*/ 648 h 1337"/>
                  <a:gd name="T32" fmla="*/ 237 w 306"/>
                  <a:gd name="T33" fmla="*/ 605 h 1337"/>
                  <a:gd name="T34" fmla="*/ 225 w 306"/>
                  <a:gd name="T35" fmla="*/ 557 h 1337"/>
                  <a:gd name="T36" fmla="*/ 207 w 306"/>
                  <a:gd name="T37" fmla="*/ 497 h 1337"/>
                  <a:gd name="T38" fmla="*/ 189 w 306"/>
                  <a:gd name="T39" fmla="*/ 430 h 1337"/>
                  <a:gd name="T40" fmla="*/ 169 w 306"/>
                  <a:gd name="T41" fmla="*/ 357 h 1337"/>
                  <a:gd name="T42" fmla="*/ 147 w 306"/>
                  <a:gd name="T43" fmla="*/ 283 h 1337"/>
                  <a:gd name="T44" fmla="*/ 128 w 306"/>
                  <a:gd name="T45" fmla="*/ 211 h 1337"/>
                  <a:gd name="T46" fmla="*/ 108 w 306"/>
                  <a:gd name="T47" fmla="*/ 143 h 1337"/>
                  <a:gd name="T48" fmla="*/ 93 w 306"/>
                  <a:gd name="T49" fmla="*/ 83 h 1337"/>
                  <a:gd name="T50" fmla="*/ 81 w 306"/>
                  <a:gd name="T51" fmla="*/ 35 h 1337"/>
                  <a:gd name="T52" fmla="*/ 73 w 306"/>
                  <a:gd name="T53" fmla="*/ 0 h 1337"/>
                  <a:gd name="T54" fmla="*/ 63 w 306"/>
                  <a:gd name="T55" fmla="*/ 34 h 1337"/>
                  <a:gd name="T56" fmla="*/ 53 w 306"/>
                  <a:gd name="T57" fmla="*/ 68 h 1337"/>
                  <a:gd name="T58" fmla="*/ 43 w 306"/>
                  <a:gd name="T59" fmla="*/ 105 h 1337"/>
                  <a:gd name="T60" fmla="*/ 29 w 306"/>
                  <a:gd name="T61" fmla="*/ 146 h 1337"/>
                  <a:gd name="T62" fmla="*/ 14 w 306"/>
                  <a:gd name="T63" fmla="*/ 191 h 1337"/>
                  <a:gd name="T64" fmla="*/ 1 w 306"/>
                  <a:gd name="T65" fmla="*/ 263 h 1337"/>
                  <a:gd name="T66" fmla="*/ 0 w 306"/>
                  <a:gd name="T67" fmla="*/ 353 h 1337"/>
                  <a:gd name="T68" fmla="*/ 9 w 306"/>
                  <a:gd name="T69" fmla="*/ 452 h 1337"/>
                  <a:gd name="T70" fmla="*/ 23 w 306"/>
                  <a:gd name="T71" fmla="*/ 559 h 1337"/>
                  <a:gd name="T72" fmla="*/ 43 w 306"/>
                  <a:gd name="T73" fmla="*/ 670 h 1337"/>
                  <a:gd name="T74" fmla="*/ 66 w 306"/>
                  <a:gd name="T75" fmla="*/ 784 h 1337"/>
                  <a:gd name="T76" fmla="*/ 91 w 306"/>
                  <a:gd name="T77" fmla="*/ 901 h 1337"/>
                  <a:gd name="T78" fmla="*/ 117 w 306"/>
                  <a:gd name="T79" fmla="*/ 1015 h 1337"/>
                  <a:gd name="T80" fmla="*/ 141 w 306"/>
                  <a:gd name="T81" fmla="*/ 1129 h 1337"/>
                  <a:gd name="T82" fmla="*/ 163 w 306"/>
                  <a:gd name="T83" fmla="*/ 1236 h 1337"/>
                  <a:gd name="T84" fmla="*/ 180 w 306"/>
                  <a:gd name="T85" fmla="*/ 133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6" h="1337">
                    <a:moveTo>
                      <a:pt x="180" y="1337"/>
                    </a:moveTo>
                    <a:lnTo>
                      <a:pt x="186" y="1327"/>
                    </a:lnTo>
                    <a:lnTo>
                      <a:pt x="195" y="1318"/>
                    </a:lnTo>
                    <a:lnTo>
                      <a:pt x="203" y="1312"/>
                    </a:lnTo>
                    <a:lnTo>
                      <a:pt x="210" y="1306"/>
                    </a:lnTo>
                    <a:lnTo>
                      <a:pt x="217" y="1300"/>
                    </a:lnTo>
                    <a:lnTo>
                      <a:pt x="225" y="1297"/>
                    </a:lnTo>
                    <a:lnTo>
                      <a:pt x="232" y="1296"/>
                    </a:lnTo>
                    <a:lnTo>
                      <a:pt x="239" y="1295"/>
                    </a:lnTo>
                    <a:lnTo>
                      <a:pt x="247" y="1295"/>
                    </a:lnTo>
                    <a:lnTo>
                      <a:pt x="255" y="1296"/>
                    </a:lnTo>
                    <a:lnTo>
                      <a:pt x="263" y="1298"/>
                    </a:lnTo>
                    <a:lnTo>
                      <a:pt x="271" y="1301"/>
                    </a:lnTo>
                    <a:lnTo>
                      <a:pt x="278" y="1306"/>
                    </a:lnTo>
                    <a:lnTo>
                      <a:pt x="289" y="1310"/>
                    </a:lnTo>
                    <a:lnTo>
                      <a:pt x="297" y="1317"/>
                    </a:lnTo>
                    <a:lnTo>
                      <a:pt x="306" y="1324"/>
                    </a:lnTo>
                    <a:lnTo>
                      <a:pt x="297" y="1299"/>
                    </a:lnTo>
                    <a:lnTo>
                      <a:pt x="290" y="1276"/>
                    </a:lnTo>
                    <a:lnTo>
                      <a:pt x="283" y="1251"/>
                    </a:lnTo>
                    <a:lnTo>
                      <a:pt x="277" y="1229"/>
                    </a:lnTo>
                    <a:lnTo>
                      <a:pt x="271" y="1204"/>
                    </a:lnTo>
                    <a:lnTo>
                      <a:pt x="265" y="1181"/>
                    </a:lnTo>
                    <a:lnTo>
                      <a:pt x="259" y="1157"/>
                    </a:lnTo>
                    <a:lnTo>
                      <a:pt x="256" y="1134"/>
                    </a:lnTo>
                    <a:lnTo>
                      <a:pt x="253" y="1111"/>
                    </a:lnTo>
                    <a:lnTo>
                      <a:pt x="248" y="1087"/>
                    </a:lnTo>
                    <a:lnTo>
                      <a:pt x="245" y="1065"/>
                    </a:lnTo>
                    <a:lnTo>
                      <a:pt x="244" y="1042"/>
                    </a:lnTo>
                    <a:lnTo>
                      <a:pt x="241" y="1020"/>
                    </a:lnTo>
                    <a:lnTo>
                      <a:pt x="239" y="997"/>
                    </a:lnTo>
                    <a:lnTo>
                      <a:pt x="238" y="975"/>
                    </a:lnTo>
                    <a:lnTo>
                      <a:pt x="237" y="953"/>
                    </a:lnTo>
                    <a:lnTo>
                      <a:pt x="236" y="931"/>
                    </a:lnTo>
                    <a:lnTo>
                      <a:pt x="236" y="909"/>
                    </a:lnTo>
                    <a:lnTo>
                      <a:pt x="236" y="888"/>
                    </a:lnTo>
                    <a:lnTo>
                      <a:pt x="236" y="866"/>
                    </a:lnTo>
                    <a:lnTo>
                      <a:pt x="236" y="846"/>
                    </a:lnTo>
                    <a:lnTo>
                      <a:pt x="236" y="826"/>
                    </a:lnTo>
                    <a:lnTo>
                      <a:pt x="236" y="805"/>
                    </a:lnTo>
                    <a:lnTo>
                      <a:pt x="237" y="784"/>
                    </a:lnTo>
                    <a:lnTo>
                      <a:pt x="238" y="764"/>
                    </a:lnTo>
                    <a:lnTo>
                      <a:pt x="239" y="744"/>
                    </a:lnTo>
                    <a:lnTo>
                      <a:pt x="239" y="723"/>
                    </a:lnTo>
                    <a:lnTo>
                      <a:pt x="240" y="704"/>
                    </a:lnTo>
                    <a:lnTo>
                      <a:pt x="241" y="685"/>
                    </a:lnTo>
                    <a:lnTo>
                      <a:pt x="243" y="665"/>
                    </a:lnTo>
                    <a:lnTo>
                      <a:pt x="244" y="648"/>
                    </a:lnTo>
                    <a:lnTo>
                      <a:pt x="245" y="628"/>
                    </a:lnTo>
                    <a:lnTo>
                      <a:pt x="241" y="617"/>
                    </a:lnTo>
                    <a:lnTo>
                      <a:pt x="237" y="605"/>
                    </a:lnTo>
                    <a:lnTo>
                      <a:pt x="234" y="590"/>
                    </a:lnTo>
                    <a:lnTo>
                      <a:pt x="229" y="573"/>
                    </a:lnTo>
                    <a:lnTo>
                      <a:pt x="225" y="557"/>
                    </a:lnTo>
                    <a:lnTo>
                      <a:pt x="219" y="538"/>
                    </a:lnTo>
                    <a:lnTo>
                      <a:pt x="213" y="519"/>
                    </a:lnTo>
                    <a:lnTo>
                      <a:pt x="207" y="497"/>
                    </a:lnTo>
                    <a:lnTo>
                      <a:pt x="201" y="475"/>
                    </a:lnTo>
                    <a:lnTo>
                      <a:pt x="195" y="452"/>
                    </a:lnTo>
                    <a:lnTo>
                      <a:pt x="189" y="430"/>
                    </a:lnTo>
                    <a:lnTo>
                      <a:pt x="181" y="406"/>
                    </a:lnTo>
                    <a:lnTo>
                      <a:pt x="175" y="382"/>
                    </a:lnTo>
                    <a:lnTo>
                      <a:pt x="169" y="357"/>
                    </a:lnTo>
                    <a:lnTo>
                      <a:pt x="161" y="332"/>
                    </a:lnTo>
                    <a:lnTo>
                      <a:pt x="154" y="308"/>
                    </a:lnTo>
                    <a:lnTo>
                      <a:pt x="147" y="283"/>
                    </a:lnTo>
                    <a:lnTo>
                      <a:pt x="139" y="258"/>
                    </a:lnTo>
                    <a:lnTo>
                      <a:pt x="134" y="235"/>
                    </a:lnTo>
                    <a:lnTo>
                      <a:pt x="128" y="211"/>
                    </a:lnTo>
                    <a:lnTo>
                      <a:pt x="120" y="188"/>
                    </a:lnTo>
                    <a:lnTo>
                      <a:pt x="115" y="165"/>
                    </a:lnTo>
                    <a:lnTo>
                      <a:pt x="108" y="143"/>
                    </a:lnTo>
                    <a:lnTo>
                      <a:pt x="104" y="121"/>
                    </a:lnTo>
                    <a:lnTo>
                      <a:pt x="98" y="101"/>
                    </a:lnTo>
                    <a:lnTo>
                      <a:pt x="93" y="83"/>
                    </a:lnTo>
                    <a:lnTo>
                      <a:pt x="88" y="65"/>
                    </a:lnTo>
                    <a:lnTo>
                      <a:pt x="84" y="50"/>
                    </a:lnTo>
                    <a:lnTo>
                      <a:pt x="81" y="35"/>
                    </a:lnTo>
                    <a:lnTo>
                      <a:pt x="78" y="22"/>
                    </a:lnTo>
                    <a:lnTo>
                      <a:pt x="75" y="10"/>
                    </a:lnTo>
                    <a:lnTo>
                      <a:pt x="73" y="0"/>
                    </a:lnTo>
                    <a:lnTo>
                      <a:pt x="70" y="12"/>
                    </a:lnTo>
                    <a:lnTo>
                      <a:pt x="66" y="23"/>
                    </a:lnTo>
                    <a:lnTo>
                      <a:pt x="63" y="34"/>
                    </a:lnTo>
                    <a:lnTo>
                      <a:pt x="60" y="44"/>
                    </a:lnTo>
                    <a:lnTo>
                      <a:pt x="56" y="56"/>
                    </a:lnTo>
                    <a:lnTo>
                      <a:pt x="53" y="68"/>
                    </a:lnTo>
                    <a:lnTo>
                      <a:pt x="50" y="80"/>
                    </a:lnTo>
                    <a:lnTo>
                      <a:pt x="46" y="92"/>
                    </a:lnTo>
                    <a:lnTo>
                      <a:pt x="43" y="105"/>
                    </a:lnTo>
                    <a:lnTo>
                      <a:pt x="38" y="119"/>
                    </a:lnTo>
                    <a:lnTo>
                      <a:pt x="34" y="132"/>
                    </a:lnTo>
                    <a:lnTo>
                      <a:pt x="29" y="146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4" y="191"/>
                    </a:lnTo>
                    <a:lnTo>
                      <a:pt x="7" y="208"/>
                    </a:lnTo>
                    <a:lnTo>
                      <a:pt x="4" y="234"/>
                    </a:lnTo>
                    <a:lnTo>
                      <a:pt x="1" y="263"/>
                    </a:lnTo>
                    <a:lnTo>
                      <a:pt x="0" y="291"/>
                    </a:lnTo>
                    <a:lnTo>
                      <a:pt x="0" y="321"/>
                    </a:lnTo>
                    <a:lnTo>
                      <a:pt x="0" y="353"/>
                    </a:lnTo>
                    <a:lnTo>
                      <a:pt x="3" y="385"/>
                    </a:lnTo>
                    <a:lnTo>
                      <a:pt x="6" y="418"/>
                    </a:lnTo>
                    <a:lnTo>
                      <a:pt x="9" y="452"/>
                    </a:lnTo>
                    <a:lnTo>
                      <a:pt x="13" y="486"/>
                    </a:lnTo>
                    <a:lnTo>
                      <a:pt x="18" y="522"/>
                    </a:lnTo>
                    <a:lnTo>
                      <a:pt x="23" y="559"/>
                    </a:lnTo>
                    <a:lnTo>
                      <a:pt x="29" y="595"/>
                    </a:lnTo>
                    <a:lnTo>
                      <a:pt x="36" y="632"/>
                    </a:lnTo>
                    <a:lnTo>
                      <a:pt x="43" y="670"/>
                    </a:lnTo>
                    <a:lnTo>
                      <a:pt x="51" y="708"/>
                    </a:lnTo>
                    <a:lnTo>
                      <a:pt x="58" y="745"/>
                    </a:lnTo>
                    <a:lnTo>
                      <a:pt x="66" y="784"/>
                    </a:lnTo>
                    <a:lnTo>
                      <a:pt x="75" y="824"/>
                    </a:lnTo>
                    <a:lnTo>
                      <a:pt x="83" y="862"/>
                    </a:lnTo>
                    <a:lnTo>
                      <a:pt x="91" y="901"/>
                    </a:lnTo>
                    <a:lnTo>
                      <a:pt x="100" y="939"/>
                    </a:lnTo>
                    <a:lnTo>
                      <a:pt x="108" y="977"/>
                    </a:lnTo>
                    <a:lnTo>
                      <a:pt x="117" y="1015"/>
                    </a:lnTo>
                    <a:lnTo>
                      <a:pt x="125" y="1054"/>
                    </a:lnTo>
                    <a:lnTo>
                      <a:pt x="134" y="1091"/>
                    </a:lnTo>
                    <a:lnTo>
                      <a:pt x="141" y="1129"/>
                    </a:lnTo>
                    <a:lnTo>
                      <a:pt x="148" y="1165"/>
                    </a:lnTo>
                    <a:lnTo>
                      <a:pt x="156" y="1201"/>
                    </a:lnTo>
                    <a:lnTo>
                      <a:pt x="163" y="1236"/>
                    </a:lnTo>
                    <a:lnTo>
                      <a:pt x="169" y="1270"/>
                    </a:lnTo>
                    <a:lnTo>
                      <a:pt x="174" y="1305"/>
                    </a:lnTo>
                    <a:lnTo>
                      <a:pt x="180" y="133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7" name="Freeform 2975">
                <a:extLst>
                  <a:ext uri="{FF2B5EF4-FFF2-40B4-BE49-F238E27FC236}">
                    <a16:creationId xmlns:a16="http://schemas.microsoft.com/office/drawing/2014/main" id="{7B352494-3AAC-4C7B-A2B1-5BEB5C68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227"/>
                <a:ext cx="42" cy="14"/>
              </a:xfrm>
              <a:custGeom>
                <a:avLst/>
                <a:gdLst>
                  <a:gd name="T0" fmla="*/ 124 w 126"/>
                  <a:gd name="T1" fmla="*/ 29 h 42"/>
                  <a:gd name="T2" fmla="*/ 126 w 126"/>
                  <a:gd name="T3" fmla="*/ 28 h 42"/>
                  <a:gd name="T4" fmla="*/ 117 w 126"/>
                  <a:gd name="T5" fmla="*/ 21 h 42"/>
                  <a:gd name="T6" fmla="*/ 109 w 126"/>
                  <a:gd name="T7" fmla="*/ 15 h 42"/>
                  <a:gd name="T8" fmla="*/ 100 w 126"/>
                  <a:gd name="T9" fmla="*/ 11 h 42"/>
                  <a:gd name="T10" fmla="*/ 91 w 126"/>
                  <a:gd name="T11" fmla="*/ 6 h 42"/>
                  <a:gd name="T12" fmla="*/ 84 w 126"/>
                  <a:gd name="T13" fmla="*/ 2 h 42"/>
                  <a:gd name="T14" fmla="*/ 75 w 126"/>
                  <a:gd name="T15" fmla="*/ 1 h 42"/>
                  <a:gd name="T16" fmla="*/ 66 w 126"/>
                  <a:gd name="T17" fmla="*/ 0 h 42"/>
                  <a:gd name="T18" fmla="*/ 60 w 126"/>
                  <a:gd name="T19" fmla="*/ 0 h 42"/>
                  <a:gd name="T20" fmla="*/ 52 w 126"/>
                  <a:gd name="T21" fmla="*/ 0 h 42"/>
                  <a:gd name="T22" fmla="*/ 45 w 126"/>
                  <a:gd name="T23" fmla="*/ 2 h 42"/>
                  <a:gd name="T24" fmla="*/ 37 w 126"/>
                  <a:gd name="T25" fmla="*/ 5 h 42"/>
                  <a:gd name="T26" fmla="*/ 29 w 126"/>
                  <a:gd name="T27" fmla="*/ 11 h 42"/>
                  <a:gd name="T28" fmla="*/ 23 w 126"/>
                  <a:gd name="T29" fmla="*/ 17 h 42"/>
                  <a:gd name="T30" fmla="*/ 14 w 126"/>
                  <a:gd name="T31" fmla="*/ 23 h 42"/>
                  <a:gd name="T32" fmla="*/ 6 w 126"/>
                  <a:gd name="T33" fmla="*/ 31 h 42"/>
                  <a:gd name="T34" fmla="*/ 0 w 126"/>
                  <a:gd name="T35" fmla="*/ 41 h 42"/>
                  <a:gd name="T36" fmla="*/ 1 w 126"/>
                  <a:gd name="T37" fmla="*/ 42 h 42"/>
                  <a:gd name="T38" fmla="*/ 8 w 126"/>
                  <a:gd name="T39" fmla="*/ 32 h 42"/>
                  <a:gd name="T40" fmla="*/ 17 w 126"/>
                  <a:gd name="T41" fmla="*/ 24 h 42"/>
                  <a:gd name="T42" fmla="*/ 23 w 126"/>
                  <a:gd name="T43" fmla="*/ 18 h 42"/>
                  <a:gd name="T44" fmla="*/ 30 w 126"/>
                  <a:gd name="T45" fmla="*/ 11 h 42"/>
                  <a:gd name="T46" fmla="*/ 38 w 126"/>
                  <a:gd name="T47" fmla="*/ 6 h 42"/>
                  <a:gd name="T48" fmla="*/ 46 w 126"/>
                  <a:gd name="T49" fmla="*/ 3 h 42"/>
                  <a:gd name="T50" fmla="*/ 52 w 126"/>
                  <a:gd name="T51" fmla="*/ 2 h 42"/>
                  <a:gd name="T52" fmla="*/ 60 w 126"/>
                  <a:gd name="T53" fmla="*/ 1 h 42"/>
                  <a:gd name="T54" fmla="*/ 66 w 126"/>
                  <a:gd name="T55" fmla="*/ 1 h 42"/>
                  <a:gd name="T56" fmla="*/ 75 w 126"/>
                  <a:gd name="T57" fmla="*/ 2 h 42"/>
                  <a:gd name="T58" fmla="*/ 82 w 126"/>
                  <a:gd name="T59" fmla="*/ 4 h 42"/>
                  <a:gd name="T60" fmla="*/ 89 w 126"/>
                  <a:gd name="T61" fmla="*/ 8 h 42"/>
                  <a:gd name="T62" fmla="*/ 97 w 126"/>
                  <a:gd name="T63" fmla="*/ 11 h 42"/>
                  <a:gd name="T64" fmla="*/ 107 w 126"/>
                  <a:gd name="T65" fmla="*/ 17 h 42"/>
                  <a:gd name="T66" fmla="*/ 116 w 126"/>
                  <a:gd name="T67" fmla="*/ 22 h 42"/>
                  <a:gd name="T68" fmla="*/ 124 w 126"/>
                  <a:gd name="T69" fmla="*/ 30 h 42"/>
                  <a:gd name="T70" fmla="*/ 126 w 126"/>
                  <a:gd name="T71" fmla="*/ 29 h 42"/>
                  <a:gd name="T72" fmla="*/ 124 w 126"/>
                  <a:gd name="T7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42">
                    <a:moveTo>
                      <a:pt x="124" y="29"/>
                    </a:moveTo>
                    <a:lnTo>
                      <a:pt x="126" y="28"/>
                    </a:lnTo>
                    <a:lnTo>
                      <a:pt x="117" y="21"/>
                    </a:lnTo>
                    <a:lnTo>
                      <a:pt x="109" y="15"/>
                    </a:lnTo>
                    <a:lnTo>
                      <a:pt x="100" y="11"/>
                    </a:lnTo>
                    <a:lnTo>
                      <a:pt x="91" y="6"/>
                    </a:lnTo>
                    <a:lnTo>
                      <a:pt x="84" y="2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5" y="2"/>
                    </a:lnTo>
                    <a:lnTo>
                      <a:pt x="37" y="5"/>
                    </a:lnTo>
                    <a:lnTo>
                      <a:pt x="29" y="11"/>
                    </a:lnTo>
                    <a:lnTo>
                      <a:pt x="23" y="17"/>
                    </a:lnTo>
                    <a:lnTo>
                      <a:pt x="14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8" y="32"/>
                    </a:lnTo>
                    <a:lnTo>
                      <a:pt x="17" y="24"/>
                    </a:lnTo>
                    <a:lnTo>
                      <a:pt x="23" y="18"/>
                    </a:lnTo>
                    <a:lnTo>
                      <a:pt x="30" y="11"/>
                    </a:lnTo>
                    <a:lnTo>
                      <a:pt x="38" y="6"/>
                    </a:lnTo>
                    <a:lnTo>
                      <a:pt x="46" y="3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6" y="1"/>
                    </a:lnTo>
                    <a:lnTo>
                      <a:pt x="75" y="2"/>
                    </a:lnTo>
                    <a:lnTo>
                      <a:pt x="82" y="4"/>
                    </a:lnTo>
                    <a:lnTo>
                      <a:pt x="89" y="8"/>
                    </a:lnTo>
                    <a:lnTo>
                      <a:pt x="97" y="11"/>
                    </a:lnTo>
                    <a:lnTo>
                      <a:pt x="107" y="17"/>
                    </a:lnTo>
                    <a:lnTo>
                      <a:pt x="116" y="22"/>
                    </a:lnTo>
                    <a:lnTo>
                      <a:pt x="124" y="30"/>
                    </a:lnTo>
                    <a:lnTo>
                      <a:pt x="126" y="29"/>
                    </a:lnTo>
                    <a:lnTo>
                      <a:pt x="1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8" name="Freeform 2976">
                <a:extLst>
                  <a:ext uri="{FF2B5EF4-FFF2-40B4-BE49-F238E27FC236}">
                    <a16:creationId xmlns:a16="http://schemas.microsoft.com/office/drawing/2014/main" id="{754A08FD-9AEB-4C75-8599-0B7F557C9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05"/>
                <a:ext cx="24" cy="232"/>
              </a:xfrm>
              <a:custGeom>
                <a:avLst/>
                <a:gdLst>
                  <a:gd name="T0" fmla="*/ 9 w 73"/>
                  <a:gd name="T1" fmla="*/ 20 h 696"/>
                  <a:gd name="T2" fmla="*/ 6 w 73"/>
                  <a:gd name="T3" fmla="*/ 57 h 696"/>
                  <a:gd name="T4" fmla="*/ 4 w 73"/>
                  <a:gd name="T5" fmla="*/ 96 h 696"/>
                  <a:gd name="T6" fmla="*/ 3 w 73"/>
                  <a:gd name="T7" fmla="*/ 136 h 696"/>
                  <a:gd name="T8" fmla="*/ 1 w 73"/>
                  <a:gd name="T9" fmla="*/ 177 h 696"/>
                  <a:gd name="T10" fmla="*/ 0 w 73"/>
                  <a:gd name="T11" fmla="*/ 218 h 696"/>
                  <a:gd name="T12" fmla="*/ 0 w 73"/>
                  <a:gd name="T13" fmla="*/ 260 h 696"/>
                  <a:gd name="T14" fmla="*/ 0 w 73"/>
                  <a:gd name="T15" fmla="*/ 303 h 696"/>
                  <a:gd name="T16" fmla="*/ 3 w 73"/>
                  <a:gd name="T17" fmla="*/ 347 h 696"/>
                  <a:gd name="T18" fmla="*/ 6 w 73"/>
                  <a:gd name="T19" fmla="*/ 392 h 696"/>
                  <a:gd name="T20" fmla="*/ 11 w 73"/>
                  <a:gd name="T21" fmla="*/ 437 h 696"/>
                  <a:gd name="T22" fmla="*/ 18 w 73"/>
                  <a:gd name="T23" fmla="*/ 483 h 696"/>
                  <a:gd name="T24" fmla="*/ 24 w 73"/>
                  <a:gd name="T25" fmla="*/ 529 h 696"/>
                  <a:gd name="T26" fmla="*/ 36 w 73"/>
                  <a:gd name="T27" fmla="*/ 576 h 696"/>
                  <a:gd name="T28" fmla="*/ 47 w 73"/>
                  <a:gd name="T29" fmla="*/ 623 h 696"/>
                  <a:gd name="T30" fmla="*/ 62 w 73"/>
                  <a:gd name="T31" fmla="*/ 671 h 696"/>
                  <a:gd name="T32" fmla="*/ 73 w 73"/>
                  <a:gd name="T33" fmla="*/ 696 h 696"/>
                  <a:gd name="T34" fmla="*/ 56 w 73"/>
                  <a:gd name="T35" fmla="*/ 648 h 696"/>
                  <a:gd name="T36" fmla="*/ 43 w 73"/>
                  <a:gd name="T37" fmla="*/ 601 h 696"/>
                  <a:gd name="T38" fmla="*/ 32 w 73"/>
                  <a:gd name="T39" fmla="*/ 553 h 696"/>
                  <a:gd name="T40" fmla="*/ 22 w 73"/>
                  <a:gd name="T41" fmla="*/ 506 h 696"/>
                  <a:gd name="T42" fmla="*/ 14 w 73"/>
                  <a:gd name="T43" fmla="*/ 459 h 696"/>
                  <a:gd name="T44" fmla="*/ 10 w 73"/>
                  <a:gd name="T45" fmla="*/ 414 h 696"/>
                  <a:gd name="T46" fmla="*/ 6 w 73"/>
                  <a:gd name="T47" fmla="*/ 369 h 696"/>
                  <a:gd name="T48" fmla="*/ 4 w 73"/>
                  <a:gd name="T49" fmla="*/ 325 h 696"/>
                  <a:gd name="T50" fmla="*/ 3 w 73"/>
                  <a:gd name="T51" fmla="*/ 282 h 696"/>
                  <a:gd name="T52" fmla="*/ 3 w 73"/>
                  <a:gd name="T53" fmla="*/ 238 h 696"/>
                  <a:gd name="T54" fmla="*/ 3 w 73"/>
                  <a:gd name="T55" fmla="*/ 198 h 696"/>
                  <a:gd name="T56" fmla="*/ 3 w 73"/>
                  <a:gd name="T57" fmla="*/ 156 h 696"/>
                  <a:gd name="T58" fmla="*/ 5 w 73"/>
                  <a:gd name="T59" fmla="*/ 116 h 696"/>
                  <a:gd name="T60" fmla="*/ 6 w 73"/>
                  <a:gd name="T61" fmla="*/ 76 h 696"/>
                  <a:gd name="T62" fmla="*/ 10 w 73"/>
                  <a:gd name="T63" fmla="*/ 39 h 696"/>
                  <a:gd name="T64" fmla="*/ 11 w 73"/>
                  <a:gd name="T65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696">
                    <a:moveTo>
                      <a:pt x="10" y="0"/>
                    </a:moveTo>
                    <a:lnTo>
                      <a:pt x="9" y="20"/>
                    </a:lnTo>
                    <a:lnTo>
                      <a:pt x="8" y="39"/>
                    </a:lnTo>
                    <a:lnTo>
                      <a:pt x="6" y="57"/>
                    </a:lnTo>
                    <a:lnTo>
                      <a:pt x="5" y="76"/>
                    </a:lnTo>
                    <a:lnTo>
                      <a:pt x="4" y="96"/>
                    </a:lnTo>
                    <a:lnTo>
                      <a:pt x="3" y="116"/>
                    </a:lnTo>
                    <a:lnTo>
                      <a:pt x="3" y="136"/>
                    </a:lnTo>
                    <a:lnTo>
                      <a:pt x="2" y="156"/>
                    </a:lnTo>
                    <a:lnTo>
                      <a:pt x="1" y="177"/>
                    </a:lnTo>
                    <a:lnTo>
                      <a:pt x="0" y="198"/>
                    </a:lnTo>
                    <a:lnTo>
                      <a:pt x="0" y="218"/>
                    </a:lnTo>
                    <a:lnTo>
                      <a:pt x="0" y="238"/>
                    </a:lnTo>
                    <a:lnTo>
                      <a:pt x="0" y="260"/>
                    </a:lnTo>
                    <a:lnTo>
                      <a:pt x="0" y="282"/>
                    </a:lnTo>
                    <a:lnTo>
                      <a:pt x="0" y="303"/>
                    </a:lnTo>
                    <a:lnTo>
                      <a:pt x="1" y="325"/>
                    </a:lnTo>
                    <a:lnTo>
                      <a:pt x="3" y="347"/>
                    </a:lnTo>
                    <a:lnTo>
                      <a:pt x="4" y="369"/>
                    </a:lnTo>
                    <a:lnTo>
                      <a:pt x="6" y="392"/>
                    </a:lnTo>
                    <a:lnTo>
                      <a:pt x="9" y="414"/>
                    </a:lnTo>
                    <a:lnTo>
                      <a:pt x="11" y="437"/>
                    </a:lnTo>
                    <a:lnTo>
                      <a:pt x="13" y="459"/>
                    </a:lnTo>
                    <a:lnTo>
                      <a:pt x="18" y="483"/>
                    </a:lnTo>
                    <a:lnTo>
                      <a:pt x="21" y="506"/>
                    </a:lnTo>
                    <a:lnTo>
                      <a:pt x="24" y="529"/>
                    </a:lnTo>
                    <a:lnTo>
                      <a:pt x="30" y="553"/>
                    </a:lnTo>
                    <a:lnTo>
                      <a:pt x="36" y="576"/>
                    </a:lnTo>
                    <a:lnTo>
                      <a:pt x="41" y="601"/>
                    </a:lnTo>
                    <a:lnTo>
                      <a:pt x="47" y="623"/>
                    </a:lnTo>
                    <a:lnTo>
                      <a:pt x="55" y="648"/>
                    </a:lnTo>
                    <a:lnTo>
                      <a:pt x="62" y="671"/>
                    </a:lnTo>
                    <a:lnTo>
                      <a:pt x="70" y="696"/>
                    </a:lnTo>
                    <a:lnTo>
                      <a:pt x="73" y="696"/>
                    </a:lnTo>
                    <a:lnTo>
                      <a:pt x="64" y="671"/>
                    </a:lnTo>
                    <a:lnTo>
                      <a:pt x="56" y="648"/>
                    </a:lnTo>
                    <a:lnTo>
                      <a:pt x="49" y="623"/>
                    </a:lnTo>
                    <a:lnTo>
                      <a:pt x="43" y="601"/>
                    </a:lnTo>
                    <a:lnTo>
                      <a:pt x="37" y="576"/>
                    </a:lnTo>
                    <a:lnTo>
                      <a:pt x="32" y="553"/>
                    </a:lnTo>
                    <a:lnTo>
                      <a:pt x="27" y="529"/>
                    </a:lnTo>
                    <a:lnTo>
                      <a:pt x="22" y="506"/>
                    </a:lnTo>
                    <a:lnTo>
                      <a:pt x="19" y="483"/>
                    </a:lnTo>
                    <a:lnTo>
                      <a:pt x="14" y="459"/>
                    </a:lnTo>
                    <a:lnTo>
                      <a:pt x="12" y="437"/>
                    </a:lnTo>
                    <a:lnTo>
                      <a:pt x="10" y="414"/>
                    </a:lnTo>
                    <a:lnTo>
                      <a:pt x="8" y="392"/>
                    </a:lnTo>
                    <a:lnTo>
                      <a:pt x="6" y="369"/>
                    </a:lnTo>
                    <a:lnTo>
                      <a:pt x="4" y="347"/>
                    </a:lnTo>
                    <a:lnTo>
                      <a:pt x="4" y="325"/>
                    </a:lnTo>
                    <a:lnTo>
                      <a:pt x="3" y="303"/>
                    </a:lnTo>
                    <a:lnTo>
                      <a:pt x="3" y="282"/>
                    </a:lnTo>
                    <a:lnTo>
                      <a:pt x="3" y="260"/>
                    </a:lnTo>
                    <a:lnTo>
                      <a:pt x="3" y="238"/>
                    </a:lnTo>
                    <a:lnTo>
                      <a:pt x="3" y="218"/>
                    </a:lnTo>
                    <a:lnTo>
                      <a:pt x="3" y="198"/>
                    </a:lnTo>
                    <a:lnTo>
                      <a:pt x="3" y="177"/>
                    </a:lnTo>
                    <a:lnTo>
                      <a:pt x="3" y="156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6" y="96"/>
                    </a:lnTo>
                    <a:lnTo>
                      <a:pt x="6" y="76"/>
                    </a:lnTo>
                    <a:lnTo>
                      <a:pt x="9" y="57"/>
                    </a:lnTo>
                    <a:lnTo>
                      <a:pt x="10" y="39"/>
                    </a:lnTo>
                    <a:lnTo>
                      <a:pt x="10" y="20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9" name="Freeform 2977">
                <a:extLst>
                  <a:ext uri="{FF2B5EF4-FFF2-40B4-BE49-F238E27FC236}">
                    <a16:creationId xmlns:a16="http://schemas.microsoft.com/office/drawing/2014/main" id="{CC947DF2-095E-4D20-936F-43935FAF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796"/>
                <a:ext cx="58" cy="210"/>
              </a:xfrm>
              <a:custGeom>
                <a:avLst/>
                <a:gdLst>
                  <a:gd name="T0" fmla="*/ 0 w 173"/>
                  <a:gd name="T1" fmla="*/ 0 h 629"/>
                  <a:gd name="T2" fmla="*/ 4 w 173"/>
                  <a:gd name="T3" fmla="*/ 22 h 629"/>
                  <a:gd name="T4" fmla="*/ 12 w 173"/>
                  <a:gd name="T5" fmla="*/ 50 h 629"/>
                  <a:gd name="T6" fmla="*/ 20 w 173"/>
                  <a:gd name="T7" fmla="*/ 83 h 629"/>
                  <a:gd name="T8" fmla="*/ 30 w 173"/>
                  <a:gd name="T9" fmla="*/ 122 h 629"/>
                  <a:gd name="T10" fmla="*/ 41 w 173"/>
                  <a:gd name="T11" fmla="*/ 165 h 629"/>
                  <a:gd name="T12" fmla="*/ 55 w 173"/>
                  <a:gd name="T13" fmla="*/ 211 h 629"/>
                  <a:gd name="T14" fmla="*/ 67 w 173"/>
                  <a:gd name="T15" fmla="*/ 258 h 629"/>
                  <a:gd name="T16" fmla="*/ 82 w 173"/>
                  <a:gd name="T17" fmla="*/ 308 h 629"/>
                  <a:gd name="T18" fmla="*/ 95 w 173"/>
                  <a:gd name="T19" fmla="*/ 357 h 629"/>
                  <a:gd name="T20" fmla="*/ 109 w 173"/>
                  <a:gd name="T21" fmla="*/ 405 h 629"/>
                  <a:gd name="T22" fmla="*/ 122 w 173"/>
                  <a:gd name="T23" fmla="*/ 452 h 629"/>
                  <a:gd name="T24" fmla="*/ 135 w 173"/>
                  <a:gd name="T25" fmla="*/ 497 h 629"/>
                  <a:gd name="T26" fmla="*/ 146 w 173"/>
                  <a:gd name="T27" fmla="*/ 538 h 629"/>
                  <a:gd name="T28" fmla="*/ 156 w 173"/>
                  <a:gd name="T29" fmla="*/ 574 h 629"/>
                  <a:gd name="T30" fmla="*/ 164 w 173"/>
                  <a:gd name="T31" fmla="*/ 604 h 629"/>
                  <a:gd name="T32" fmla="*/ 172 w 173"/>
                  <a:gd name="T33" fmla="*/ 629 h 629"/>
                  <a:gd name="T34" fmla="*/ 169 w 173"/>
                  <a:gd name="T35" fmla="*/ 617 h 629"/>
                  <a:gd name="T36" fmla="*/ 163 w 173"/>
                  <a:gd name="T37" fmla="*/ 589 h 629"/>
                  <a:gd name="T38" fmla="*/ 152 w 173"/>
                  <a:gd name="T39" fmla="*/ 557 h 629"/>
                  <a:gd name="T40" fmla="*/ 141 w 173"/>
                  <a:gd name="T41" fmla="*/ 519 h 629"/>
                  <a:gd name="T42" fmla="*/ 130 w 173"/>
                  <a:gd name="T43" fmla="*/ 475 h 629"/>
                  <a:gd name="T44" fmla="*/ 117 w 173"/>
                  <a:gd name="T45" fmla="*/ 430 h 629"/>
                  <a:gd name="T46" fmla="*/ 103 w 173"/>
                  <a:gd name="T47" fmla="*/ 381 h 629"/>
                  <a:gd name="T48" fmla="*/ 90 w 173"/>
                  <a:gd name="T49" fmla="*/ 332 h 629"/>
                  <a:gd name="T50" fmla="*/ 76 w 173"/>
                  <a:gd name="T51" fmla="*/ 283 h 629"/>
                  <a:gd name="T52" fmla="*/ 62 w 173"/>
                  <a:gd name="T53" fmla="*/ 235 h 629"/>
                  <a:gd name="T54" fmla="*/ 49 w 173"/>
                  <a:gd name="T55" fmla="*/ 188 h 629"/>
                  <a:gd name="T56" fmla="*/ 37 w 173"/>
                  <a:gd name="T57" fmla="*/ 143 h 629"/>
                  <a:gd name="T58" fmla="*/ 27 w 173"/>
                  <a:gd name="T59" fmla="*/ 101 h 629"/>
                  <a:gd name="T60" fmla="*/ 17 w 173"/>
                  <a:gd name="T61" fmla="*/ 66 h 629"/>
                  <a:gd name="T62" fmla="*/ 9 w 173"/>
                  <a:gd name="T63" fmla="*/ 35 h 629"/>
                  <a:gd name="T64" fmla="*/ 3 w 173"/>
                  <a:gd name="T65" fmla="*/ 11 h 629"/>
                  <a:gd name="T66" fmla="*/ 0 w 173"/>
                  <a:gd name="T67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629">
                    <a:moveTo>
                      <a:pt x="2" y="0"/>
                    </a:moveTo>
                    <a:lnTo>
                      <a:pt x="0" y="0"/>
                    </a:lnTo>
                    <a:lnTo>
                      <a:pt x="3" y="11"/>
                    </a:lnTo>
                    <a:lnTo>
                      <a:pt x="4" y="22"/>
                    </a:lnTo>
                    <a:lnTo>
                      <a:pt x="8" y="35"/>
                    </a:lnTo>
                    <a:lnTo>
                      <a:pt x="12" y="50"/>
                    </a:lnTo>
                    <a:lnTo>
                      <a:pt x="15" y="66"/>
                    </a:lnTo>
                    <a:lnTo>
                      <a:pt x="20" y="83"/>
                    </a:lnTo>
                    <a:lnTo>
                      <a:pt x="25" y="101"/>
                    </a:lnTo>
                    <a:lnTo>
                      <a:pt x="30" y="122"/>
                    </a:lnTo>
                    <a:lnTo>
                      <a:pt x="35" y="143"/>
                    </a:lnTo>
                    <a:lnTo>
                      <a:pt x="41" y="165"/>
                    </a:lnTo>
                    <a:lnTo>
                      <a:pt x="47" y="188"/>
                    </a:lnTo>
                    <a:lnTo>
                      <a:pt x="55" y="211"/>
                    </a:lnTo>
                    <a:lnTo>
                      <a:pt x="61" y="235"/>
                    </a:lnTo>
                    <a:lnTo>
                      <a:pt x="67" y="258"/>
                    </a:lnTo>
                    <a:lnTo>
                      <a:pt x="74" y="283"/>
                    </a:lnTo>
                    <a:lnTo>
                      <a:pt x="82" y="308"/>
                    </a:lnTo>
                    <a:lnTo>
                      <a:pt x="87" y="332"/>
                    </a:lnTo>
                    <a:lnTo>
                      <a:pt x="95" y="357"/>
                    </a:lnTo>
                    <a:lnTo>
                      <a:pt x="102" y="381"/>
                    </a:lnTo>
                    <a:lnTo>
                      <a:pt x="109" y="405"/>
                    </a:lnTo>
                    <a:lnTo>
                      <a:pt x="115" y="430"/>
                    </a:lnTo>
                    <a:lnTo>
                      <a:pt x="122" y="452"/>
                    </a:lnTo>
                    <a:lnTo>
                      <a:pt x="129" y="475"/>
                    </a:lnTo>
                    <a:lnTo>
                      <a:pt x="135" y="497"/>
                    </a:lnTo>
                    <a:lnTo>
                      <a:pt x="140" y="519"/>
                    </a:lnTo>
                    <a:lnTo>
                      <a:pt x="146" y="538"/>
                    </a:lnTo>
                    <a:lnTo>
                      <a:pt x="152" y="557"/>
                    </a:lnTo>
                    <a:lnTo>
                      <a:pt x="156" y="574"/>
                    </a:lnTo>
                    <a:lnTo>
                      <a:pt x="160" y="589"/>
                    </a:lnTo>
                    <a:lnTo>
                      <a:pt x="164" y="604"/>
                    </a:lnTo>
                    <a:lnTo>
                      <a:pt x="168" y="617"/>
                    </a:lnTo>
                    <a:lnTo>
                      <a:pt x="172" y="629"/>
                    </a:lnTo>
                    <a:lnTo>
                      <a:pt x="173" y="629"/>
                    </a:lnTo>
                    <a:lnTo>
                      <a:pt x="169" y="617"/>
                    </a:lnTo>
                    <a:lnTo>
                      <a:pt x="166" y="604"/>
                    </a:lnTo>
                    <a:lnTo>
                      <a:pt x="163" y="589"/>
                    </a:lnTo>
                    <a:lnTo>
                      <a:pt x="158" y="574"/>
                    </a:lnTo>
                    <a:lnTo>
                      <a:pt x="152" y="557"/>
                    </a:lnTo>
                    <a:lnTo>
                      <a:pt x="148" y="538"/>
                    </a:lnTo>
                    <a:lnTo>
                      <a:pt x="141" y="519"/>
                    </a:lnTo>
                    <a:lnTo>
                      <a:pt x="136" y="497"/>
                    </a:lnTo>
                    <a:lnTo>
                      <a:pt x="130" y="475"/>
                    </a:lnTo>
                    <a:lnTo>
                      <a:pt x="123" y="452"/>
                    </a:lnTo>
                    <a:lnTo>
                      <a:pt x="117" y="430"/>
                    </a:lnTo>
                    <a:lnTo>
                      <a:pt x="110" y="405"/>
                    </a:lnTo>
                    <a:lnTo>
                      <a:pt x="103" y="381"/>
                    </a:lnTo>
                    <a:lnTo>
                      <a:pt x="96" y="357"/>
                    </a:lnTo>
                    <a:lnTo>
                      <a:pt x="90" y="332"/>
                    </a:lnTo>
                    <a:lnTo>
                      <a:pt x="83" y="308"/>
                    </a:lnTo>
                    <a:lnTo>
                      <a:pt x="76" y="283"/>
                    </a:lnTo>
                    <a:lnTo>
                      <a:pt x="68" y="258"/>
                    </a:lnTo>
                    <a:lnTo>
                      <a:pt x="62" y="235"/>
                    </a:lnTo>
                    <a:lnTo>
                      <a:pt x="56" y="211"/>
                    </a:lnTo>
                    <a:lnTo>
                      <a:pt x="49" y="188"/>
                    </a:lnTo>
                    <a:lnTo>
                      <a:pt x="44" y="165"/>
                    </a:lnTo>
                    <a:lnTo>
                      <a:pt x="37" y="143"/>
                    </a:lnTo>
                    <a:lnTo>
                      <a:pt x="33" y="122"/>
                    </a:lnTo>
                    <a:lnTo>
                      <a:pt x="27" y="101"/>
                    </a:lnTo>
                    <a:lnTo>
                      <a:pt x="21" y="83"/>
                    </a:lnTo>
                    <a:lnTo>
                      <a:pt x="17" y="66"/>
                    </a:lnTo>
                    <a:lnTo>
                      <a:pt x="13" y="50"/>
                    </a:lnTo>
                    <a:lnTo>
                      <a:pt x="9" y="35"/>
                    </a:lnTo>
                    <a:lnTo>
                      <a:pt x="6" y="22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0" name="Freeform 2978">
                <a:extLst>
                  <a:ext uri="{FF2B5EF4-FFF2-40B4-BE49-F238E27FC236}">
                    <a16:creationId xmlns:a16="http://schemas.microsoft.com/office/drawing/2014/main" id="{CD55F890-F814-4C36-8E32-C9047232D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796"/>
                <a:ext cx="22" cy="69"/>
              </a:xfrm>
              <a:custGeom>
                <a:avLst/>
                <a:gdLst>
                  <a:gd name="T0" fmla="*/ 1 w 67"/>
                  <a:gd name="T1" fmla="*/ 207 h 207"/>
                  <a:gd name="T2" fmla="*/ 1 w 67"/>
                  <a:gd name="T3" fmla="*/ 207 h 207"/>
                  <a:gd name="T4" fmla="*/ 8 w 67"/>
                  <a:gd name="T5" fmla="*/ 191 h 207"/>
                  <a:gd name="T6" fmla="*/ 14 w 67"/>
                  <a:gd name="T7" fmla="*/ 175 h 207"/>
                  <a:gd name="T8" fmla="*/ 19 w 67"/>
                  <a:gd name="T9" fmla="*/ 160 h 207"/>
                  <a:gd name="T10" fmla="*/ 25 w 67"/>
                  <a:gd name="T11" fmla="*/ 145 h 207"/>
                  <a:gd name="T12" fmla="*/ 28 w 67"/>
                  <a:gd name="T13" fmla="*/ 132 h 207"/>
                  <a:gd name="T14" fmla="*/ 34 w 67"/>
                  <a:gd name="T15" fmla="*/ 118 h 207"/>
                  <a:gd name="T16" fmla="*/ 36 w 67"/>
                  <a:gd name="T17" fmla="*/ 105 h 207"/>
                  <a:gd name="T18" fmla="*/ 40 w 67"/>
                  <a:gd name="T19" fmla="*/ 91 h 207"/>
                  <a:gd name="T20" fmla="*/ 44 w 67"/>
                  <a:gd name="T21" fmla="*/ 80 h 207"/>
                  <a:gd name="T22" fmla="*/ 47 w 67"/>
                  <a:gd name="T23" fmla="*/ 68 h 207"/>
                  <a:gd name="T24" fmla="*/ 51 w 67"/>
                  <a:gd name="T25" fmla="*/ 55 h 207"/>
                  <a:gd name="T26" fmla="*/ 54 w 67"/>
                  <a:gd name="T27" fmla="*/ 43 h 207"/>
                  <a:gd name="T28" fmla="*/ 57 w 67"/>
                  <a:gd name="T29" fmla="*/ 33 h 207"/>
                  <a:gd name="T30" fmla="*/ 61 w 67"/>
                  <a:gd name="T31" fmla="*/ 22 h 207"/>
                  <a:gd name="T32" fmla="*/ 64 w 67"/>
                  <a:gd name="T33" fmla="*/ 11 h 207"/>
                  <a:gd name="T34" fmla="*/ 67 w 67"/>
                  <a:gd name="T35" fmla="*/ 0 h 207"/>
                  <a:gd name="T36" fmla="*/ 66 w 67"/>
                  <a:gd name="T37" fmla="*/ 0 h 207"/>
                  <a:gd name="T38" fmla="*/ 62 w 67"/>
                  <a:gd name="T39" fmla="*/ 11 h 207"/>
                  <a:gd name="T40" fmla="*/ 58 w 67"/>
                  <a:gd name="T41" fmla="*/ 22 h 207"/>
                  <a:gd name="T42" fmla="*/ 55 w 67"/>
                  <a:gd name="T43" fmla="*/ 33 h 207"/>
                  <a:gd name="T44" fmla="*/ 53 w 67"/>
                  <a:gd name="T45" fmla="*/ 43 h 207"/>
                  <a:gd name="T46" fmla="*/ 49 w 67"/>
                  <a:gd name="T47" fmla="*/ 55 h 207"/>
                  <a:gd name="T48" fmla="*/ 46 w 67"/>
                  <a:gd name="T49" fmla="*/ 68 h 207"/>
                  <a:gd name="T50" fmla="*/ 43 w 67"/>
                  <a:gd name="T51" fmla="*/ 80 h 207"/>
                  <a:gd name="T52" fmla="*/ 38 w 67"/>
                  <a:gd name="T53" fmla="*/ 91 h 207"/>
                  <a:gd name="T54" fmla="*/ 36 w 67"/>
                  <a:gd name="T55" fmla="*/ 105 h 207"/>
                  <a:gd name="T56" fmla="*/ 31 w 67"/>
                  <a:gd name="T57" fmla="*/ 118 h 207"/>
                  <a:gd name="T58" fmla="*/ 27 w 67"/>
                  <a:gd name="T59" fmla="*/ 132 h 207"/>
                  <a:gd name="T60" fmla="*/ 22 w 67"/>
                  <a:gd name="T61" fmla="*/ 145 h 207"/>
                  <a:gd name="T62" fmla="*/ 18 w 67"/>
                  <a:gd name="T63" fmla="*/ 160 h 207"/>
                  <a:gd name="T64" fmla="*/ 12 w 67"/>
                  <a:gd name="T65" fmla="*/ 175 h 207"/>
                  <a:gd name="T66" fmla="*/ 7 w 67"/>
                  <a:gd name="T67" fmla="*/ 191 h 207"/>
                  <a:gd name="T68" fmla="*/ 0 w 67"/>
                  <a:gd name="T69" fmla="*/ 206 h 207"/>
                  <a:gd name="T70" fmla="*/ 0 w 67"/>
                  <a:gd name="T71" fmla="*/ 207 h 207"/>
                  <a:gd name="T72" fmla="*/ 1 w 67"/>
                  <a:gd name="T7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207">
                    <a:moveTo>
                      <a:pt x="1" y="207"/>
                    </a:moveTo>
                    <a:lnTo>
                      <a:pt x="1" y="207"/>
                    </a:lnTo>
                    <a:lnTo>
                      <a:pt x="8" y="191"/>
                    </a:lnTo>
                    <a:lnTo>
                      <a:pt x="14" y="175"/>
                    </a:lnTo>
                    <a:lnTo>
                      <a:pt x="19" y="160"/>
                    </a:lnTo>
                    <a:lnTo>
                      <a:pt x="25" y="145"/>
                    </a:lnTo>
                    <a:lnTo>
                      <a:pt x="28" y="132"/>
                    </a:lnTo>
                    <a:lnTo>
                      <a:pt x="34" y="118"/>
                    </a:lnTo>
                    <a:lnTo>
                      <a:pt x="36" y="105"/>
                    </a:lnTo>
                    <a:lnTo>
                      <a:pt x="40" y="91"/>
                    </a:lnTo>
                    <a:lnTo>
                      <a:pt x="44" y="80"/>
                    </a:lnTo>
                    <a:lnTo>
                      <a:pt x="47" y="68"/>
                    </a:lnTo>
                    <a:lnTo>
                      <a:pt x="51" y="55"/>
                    </a:lnTo>
                    <a:lnTo>
                      <a:pt x="54" y="43"/>
                    </a:lnTo>
                    <a:lnTo>
                      <a:pt x="57" y="33"/>
                    </a:lnTo>
                    <a:lnTo>
                      <a:pt x="61" y="22"/>
                    </a:lnTo>
                    <a:lnTo>
                      <a:pt x="64" y="1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2" y="11"/>
                    </a:lnTo>
                    <a:lnTo>
                      <a:pt x="58" y="22"/>
                    </a:lnTo>
                    <a:lnTo>
                      <a:pt x="55" y="33"/>
                    </a:lnTo>
                    <a:lnTo>
                      <a:pt x="53" y="43"/>
                    </a:lnTo>
                    <a:lnTo>
                      <a:pt x="49" y="55"/>
                    </a:lnTo>
                    <a:lnTo>
                      <a:pt x="46" y="68"/>
                    </a:lnTo>
                    <a:lnTo>
                      <a:pt x="43" y="80"/>
                    </a:lnTo>
                    <a:lnTo>
                      <a:pt x="38" y="91"/>
                    </a:lnTo>
                    <a:lnTo>
                      <a:pt x="36" y="105"/>
                    </a:lnTo>
                    <a:lnTo>
                      <a:pt x="31" y="118"/>
                    </a:lnTo>
                    <a:lnTo>
                      <a:pt x="27" y="132"/>
                    </a:lnTo>
                    <a:lnTo>
                      <a:pt x="22" y="145"/>
                    </a:lnTo>
                    <a:lnTo>
                      <a:pt x="18" y="160"/>
                    </a:lnTo>
                    <a:lnTo>
                      <a:pt x="12" y="175"/>
                    </a:lnTo>
                    <a:lnTo>
                      <a:pt x="7" y="191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1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1" name="Freeform 2979">
                <a:extLst>
                  <a:ext uri="{FF2B5EF4-FFF2-40B4-BE49-F238E27FC236}">
                    <a16:creationId xmlns:a16="http://schemas.microsoft.com/office/drawing/2014/main" id="{6A71CFF5-97BB-42B9-B9EA-FB29F191D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865"/>
                <a:ext cx="60" cy="377"/>
              </a:xfrm>
              <a:custGeom>
                <a:avLst/>
                <a:gdLst>
                  <a:gd name="T0" fmla="*/ 181 w 181"/>
                  <a:gd name="T1" fmla="*/ 1129 h 1130"/>
                  <a:gd name="T2" fmla="*/ 171 w 181"/>
                  <a:gd name="T3" fmla="*/ 1063 h 1130"/>
                  <a:gd name="T4" fmla="*/ 157 w 181"/>
                  <a:gd name="T5" fmla="*/ 994 h 1130"/>
                  <a:gd name="T6" fmla="*/ 142 w 181"/>
                  <a:gd name="T7" fmla="*/ 921 h 1130"/>
                  <a:gd name="T8" fmla="*/ 127 w 181"/>
                  <a:gd name="T9" fmla="*/ 847 h 1130"/>
                  <a:gd name="T10" fmla="*/ 109 w 181"/>
                  <a:gd name="T11" fmla="*/ 770 h 1130"/>
                  <a:gd name="T12" fmla="*/ 92 w 181"/>
                  <a:gd name="T13" fmla="*/ 693 h 1130"/>
                  <a:gd name="T14" fmla="*/ 75 w 181"/>
                  <a:gd name="T15" fmla="*/ 616 h 1130"/>
                  <a:gd name="T16" fmla="*/ 60 w 181"/>
                  <a:gd name="T17" fmla="*/ 538 h 1130"/>
                  <a:gd name="T18" fmla="*/ 44 w 181"/>
                  <a:gd name="T19" fmla="*/ 462 h 1130"/>
                  <a:gd name="T20" fmla="*/ 31 w 181"/>
                  <a:gd name="T21" fmla="*/ 388 h 1130"/>
                  <a:gd name="T22" fmla="*/ 19 w 181"/>
                  <a:gd name="T23" fmla="*/ 314 h 1130"/>
                  <a:gd name="T24" fmla="*/ 10 w 181"/>
                  <a:gd name="T25" fmla="*/ 244 h 1130"/>
                  <a:gd name="T26" fmla="*/ 4 w 181"/>
                  <a:gd name="T27" fmla="*/ 177 h 1130"/>
                  <a:gd name="T28" fmla="*/ 1 w 181"/>
                  <a:gd name="T29" fmla="*/ 114 h 1130"/>
                  <a:gd name="T30" fmla="*/ 3 w 181"/>
                  <a:gd name="T31" fmla="*/ 55 h 1130"/>
                  <a:gd name="T32" fmla="*/ 8 w 181"/>
                  <a:gd name="T33" fmla="*/ 0 h 1130"/>
                  <a:gd name="T34" fmla="*/ 4 w 181"/>
                  <a:gd name="T35" fmla="*/ 27 h 1130"/>
                  <a:gd name="T36" fmla="*/ 0 w 181"/>
                  <a:gd name="T37" fmla="*/ 84 h 1130"/>
                  <a:gd name="T38" fmla="*/ 1 w 181"/>
                  <a:gd name="T39" fmla="*/ 145 h 1130"/>
                  <a:gd name="T40" fmla="*/ 5 w 181"/>
                  <a:gd name="T41" fmla="*/ 210 h 1130"/>
                  <a:gd name="T42" fmla="*/ 13 w 181"/>
                  <a:gd name="T43" fmla="*/ 279 h 1130"/>
                  <a:gd name="T44" fmla="*/ 23 w 181"/>
                  <a:gd name="T45" fmla="*/ 351 h 1130"/>
                  <a:gd name="T46" fmla="*/ 36 w 181"/>
                  <a:gd name="T47" fmla="*/ 425 h 1130"/>
                  <a:gd name="T48" fmla="*/ 51 w 181"/>
                  <a:gd name="T49" fmla="*/ 501 h 1130"/>
                  <a:gd name="T50" fmla="*/ 65 w 181"/>
                  <a:gd name="T51" fmla="*/ 577 h 1130"/>
                  <a:gd name="T52" fmla="*/ 82 w 181"/>
                  <a:gd name="T53" fmla="*/ 654 h 1130"/>
                  <a:gd name="T54" fmla="*/ 100 w 181"/>
                  <a:gd name="T55" fmla="*/ 732 h 1130"/>
                  <a:gd name="T56" fmla="*/ 117 w 181"/>
                  <a:gd name="T57" fmla="*/ 809 h 1130"/>
                  <a:gd name="T58" fmla="*/ 133 w 181"/>
                  <a:gd name="T59" fmla="*/ 884 h 1130"/>
                  <a:gd name="T60" fmla="*/ 148 w 181"/>
                  <a:gd name="T61" fmla="*/ 957 h 1130"/>
                  <a:gd name="T62" fmla="*/ 162 w 181"/>
                  <a:gd name="T63" fmla="*/ 1028 h 1130"/>
                  <a:gd name="T64" fmla="*/ 173 w 181"/>
                  <a:gd name="T65" fmla="*/ 1097 h 1130"/>
                  <a:gd name="T66" fmla="*/ 181 w 181"/>
                  <a:gd name="T67" fmla="*/ 1130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" h="1130">
                    <a:moveTo>
                      <a:pt x="179" y="1129"/>
                    </a:moveTo>
                    <a:lnTo>
                      <a:pt x="181" y="1129"/>
                    </a:lnTo>
                    <a:lnTo>
                      <a:pt x="175" y="1097"/>
                    </a:lnTo>
                    <a:lnTo>
                      <a:pt x="171" y="1063"/>
                    </a:lnTo>
                    <a:lnTo>
                      <a:pt x="164" y="1028"/>
                    </a:lnTo>
                    <a:lnTo>
                      <a:pt x="157" y="994"/>
                    </a:lnTo>
                    <a:lnTo>
                      <a:pt x="149" y="957"/>
                    </a:lnTo>
                    <a:lnTo>
                      <a:pt x="142" y="921"/>
                    </a:lnTo>
                    <a:lnTo>
                      <a:pt x="135" y="884"/>
                    </a:lnTo>
                    <a:lnTo>
                      <a:pt x="127" y="847"/>
                    </a:lnTo>
                    <a:lnTo>
                      <a:pt x="118" y="809"/>
                    </a:lnTo>
                    <a:lnTo>
                      <a:pt x="109" y="770"/>
                    </a:lnTo>
                    <a:lnTo>
                      <a:pt x="101" y="732"/>
                    </a:lnTo>
                    <a:lnTo>
                      <a:pt x="92" y="693"/>
                    </a:lnTo>
                    <a:lnTo>
                      <a:pt x="84" y="654"/>
                    </a:lnTo>
                    <a:lnTo>
                      <a:pt x="75" y="616"/>
                    </a:lnTo>
                    <a:lnTo>
                      <a:pt x="68" y="577"/>
                    </a:lnTo>
                    <a:lnTo>
                      <a:pt x="60" y="538"/>
                    </a:lnTo>
                    <a:lnTo>
                      <a:pt x="52" y="501"/>
                    </a:lnTo>
                    <a:lnTo>
                      <a:pt x="44" y="462"/>
                    </a:lnTo>
                    <a:lnTo>
                      <a:pt x="37" y="425"/>
                    </a:lnTo>
                    <a:lnTo>
                      <a:pt x="31" y="388"/>
                    </a:lnTo>
                    <a:lnTo>
                      <a:pt x="24" y="351"/>
                    </a:lnTo>
                    <a:lnTo>
                      <a:pt x="19" y="314"/>
                    </a:lnTo>
                    <a:lnTo>
                      <a:pt x="14" y="279"/>
                    </a:lnTo>
                    <a:lnTo>
                      <a:pt x="10" y="244"/>
                    </a:lnTo>
                    <a:lnTo>
                      <a:pt x="7" y="210"/>
                    </a:lnTo>
                    <a:lnTo>
                      <a:pt x="4" y="177"/>
                    </a:lnTo>
                    <a:lnTo>
                      <a:pt x="1" y="145"/>
                    </a:lnTo>
                    <a:lnTo>
                      <a:pt x="1" y="114"/>
                    </a:lnTo>
                    <a:lnTo>
                      <a:pt x="1" y="84"/>
                    </a:lnTo>
                    <a:lnTo>
                      <a:pt x="3" y="55"/>
                    </a:lnTo>
                    <a:lnTo>
                      <a:pt x="5" y="27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1" y="55"/>
                    </a:lnTo>
                    <a:lnTo>
                      <a:pt x="0" y="84"/>
                    </a:lnTo>
                    <a:lnTo>
                      <a:pt x="0" y="114"/>
                    </a:lnTo>
                    <a:lnTo>
                      <a:pt x="1" y="145"/>
                    </a:lnTo>
                    <a:lnTo>
                      <a:pt x="3" y="177"/>
                    </a:lnTo>
                    <a:lnTo>
                      <a:pt x="5" y="210"/>
                    </a:lnTo>
                    <a:lnTo>
                      <a:pt x="9" y="244"/>
                    </a:lnTo>
                    <a:lnTo>
                      <a:pt x="13" y="279"/>
                    </a:lnTo>
                    <a:lnTo>
                      <a:pt x="18" y="314"/>
                    </a:lnTo>
                    <a:lnTo>
                      <a:pt x="23" y="351"/>
                    </a:lnTo>
                    <a:lnTo>
                      <a:pt x="29" y="388"/>
                    </a:lnTo>
                    <a:lnTo>
                      <a:pt x="36" y="425"/>
                    </a:lnTo>
                    <a:lnTo>
                      <a:pt x="43" y="462"/>
                    </a:lnTo>
                    <a:lnTo>
                      <a:pt x="51" y="501"/>
                    </a:lnTo>
                    <a:lnTo>
                      <a:pt x="58" y="538"/>
                    </a:lnTo>
                    <a:lnTo>
                      <a:pt x="65" y="577"/>
                    </a:lnTo>
                    <a:lnTo>
                      <a:pt x="74" y="616"/>
                    </a:lnTo>
                    <a:lnTo>
                      <a:pt x="82" y="654"/>
                    </a:lnTo>
                    <a:lnTo>
                      <a:pt x="91" y="693"/>
                    </a:lnTo>
                    <a:lnTo>
                      <a:pt x="100" y="732"/>
                    </a:lnTo>
                    <a:lnTo>
                      <a:pt x="108" y="770"/>
                    </a:lnTo>
                    <a:lnTo>
                      <a:pt x="117" y="809"/>
                    </a:lnTo>
                    <a:lnTo>
                      <a:pt x="125" y="847"/>
                    </a:lnTo>
                    <a:lnTo>
                      <a:pt x="133" y="884"/>
                    </a:lnTo>
                    <a:lnTo>
                      <a:pt x="141" y="921"/>
                    </a:lnTo>
                    <a:lnTo>
                      <a:pt x="148" y="957"/>
                    </a:lnTo>
                    <a:lnTo>
                      <a:pt x="156" y="994"/>
                    </a:lnTo>
                    <a:lnTo>
                      <a:pt x="162" y="1028"/>
                    </a:lnTo>
                    <a:lnTo>
                      <a:pt x="169" y="1063"/>
                    </a:lnTo>
                    <a:lnTo>
                      <a:pt x="173" y="1097"/>
                    </a:lnTo>
                    <a:lnTo>
                      <a:pt x="179" y="1129"/>
                    </a:lnTo>
                    <a:lnTo>
                      <a:pt x="181" y="1130"/>
                    </a:lnTo>
                    <a:lnTo>
                      <a:pt x="179" y="1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2" name="Freeform 2980">
                <a:extLst>
                  <a:ext uri="{FF2B5EF4-FFF2-40B4-BE49-F238E27FC236}">
                    <a16:creationId xmlns:a16="http://schemas.microsoft.com/office/drawing/2014/main" id="{4BC76C25-8C4C-43A2-A3A1-23459B7B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60" cy="548"/>
              </a:xfrm>
              <a:custGeom>
                <a:avLst/>
                <a:gdLst>
                  <a:gd name="T0" fmla="*/ 16 w 480"/>
                  <a:gd name="T1" fmla="*/ 52 h 1646"/>
                  <a:gd name="T2" fmla="*/ 44 w 480"/>
                  <a:gd name="T3" fmla="*/ 159 h 1646"/>
                  <a:gd name="T4" fmla="*/ 72 w 480"/>
                  <a:gd name="T5" fmla="*/ 263 h 1646"/>
                  <a:gd name="T6" fmla="*/ 99 w 480"/>
                  <a:gd name="T7" fmla="*/ 365 h 1646"/>
                  <a:gd name="T8" fmla="*/ 124 w 480"/>
                  <a:gd name="T9" fmla="*/ 467 h 1646"/>
                  <a:gd name="T10" fmla="*/ 150 w 480"/>
                  <a:gd name="T11" fmla="*/ 568 h 1646"/>
                  <a:gd name="T12" fmla="*/ 176 w 480"/>
                  <a:gd name="T13" fmla="*/ 669 h 1646"/>
                  <a:gd name="T14" fmla="*/ 202 w 480"/>
                  <a:gd name="T15" fmla="*/ 769 h 1646"/>
                  <a:gd name="T16" fmla="*/ 228 w 480"/>
                  <a:gd name="T17" fmla="*/ 870 h 1646"/>
                  <a:gd name="T18" fmla="*/ 254 w 480"/>
                  <a:gd name="T19" fmla="*/ 970 h 1646"/>
                  <a:gd name="T20" fmla="*/ 281 w 480"/>
                  <a:gd name="T21" fmla="*/ 1071 h 1646"/>
                  <a:gd name="T22" fmla="*/ 309 w 480"/>
                  <a:gd name="T23" fmla="*/ 1173 h 1646"/>
                  <a:gd name="T24" fmla="*/ 337 w 480"/>
                  <a:gd name="T25" fmla="*/ 1275 h 1646"/>
                  <a:gd name="T26" fmla="*/ 369 w 480"/>
                  <a:gd name="T27" fmla="*/ 1379 h 1646"/>
                  <a:gd name="T28" fmla="*/ 401 w 480"/>
                  <a:gd name="T29" fmla="*/ 1485 h 1646"/>
                  <a:gd name="T30" fmla="*/ 435 w 480"/>
                  <a:gd name="T31" fmla="*/ 1592 h 1646"/>
                  <a:gd name="T32" fmla="*/ 455 w 480"/>
                  <a:gd name="T33" fmla="*/ 1629 h 1646"/>
                  <a:gd name="T34" fmla="*/ 462 w 480"/>
                  <a:gd name="T35" fmla="*/ 1606 h 1646"/>
                  <a:gd name="T36" fmla="*/ 469 w 480"/>
                  <a:gd name="T37" fmla="*/ 1587 h 1646"/>
                  <a:gd name="T38" fmla="*/ 475 w 480"/>
                  <a:gd name="T39" fmla="*/ 1562 h 1646"/>
                  <a:gd name="T40" fmla="*/ 469 w 480"/>
                  <a:gd name="T41" fmla="*/ 1488 h 1646"/>
                  <a:gd name="T42" fmla="*/ 447 w 480"/>
                  <a:gd name="T43" fmla="*/ 1378 h 1646"/>
                  <a:gd name="T44" fmla="*/ 424 w 480"/>
                  <a:gd name="T45" fmla="*/ 1274 h 1646"/>
                  <a:gd name="T46" fmla="*/ 398 w 480"/>
                  <a:gd name="T47" fmla="*/ 1174 h 1646"/>
                  <a:gd name="T48" fmla="*/ 372 w 480"/>
                  <a:gd name="T49" fmla="*/ 1075 h 1646"/>
                  <a:gd name="T50" fmla="*/ 344 w 480"/>
                  <a:gd name="T51" fmla="*/ 981 h 1646"/>
                  <a:gd name="T52" fmla="*/ 317 w 480"/>
                  <a:gd name="T53" fmla="*/ 889 h 1646"/>
                  <a:gd name="T54" fmla="*/ 288 w 480"/>
                  <a:gd name="T55" fmla="*/ 799 h 1646"/>
                  <a:gd name="T56" fmla="*/ 260 w 480"/>
                  <a:gd name="T57" fmla="*/ 711 h 1646"/>
                  <a:gd name="T58" fmla="*/ 232 w 480"/>
                  <a:gd name="T59" fmla="*/ 623 h 1646"/>
                  <a:gd name="T60" fmla="*/ 203 w 480"/>
                  <a:gd name="T61" fmla="*/ 537 h 1646"/>
                  <a:gd name="T62" fmla="*/ 175 w 480"/>
                  <a:gd name="T63" fmla="*/ 452 h 1646"/>
                  <a:gd name="T64" fmla="*/ 148 w 480"/>
                  <a:gd name="T65" fmla="*/ 365 h 1646"/>
                  <a:gd name="T66" fmla="*/ 122 w 480"/>
                  <a:gd name="T67" fmla="*/ 279 h 1646"/>
                  <a:gd name="T68" fmla="*/ 97 w 480"/>
                  <a:gd name="T69" fmla="*/ 191 h 1646"/>
                  <a:gd name="T70" fmla="*/ 75 w 480"/>
                  <a:gd name="T71" fmla="*/ 104 h 1646"/>
                  <a:gd name="T72" fmla="*/ 53 w 480"/>
                  <a:gd name="T73" fmla="*/ 60 h 1646"/>
                  <a:gd name="T74" fmla="*/ 37 w 480"/>
                  <a:gd name="T75" fmla="*/ 58 h 1646"/>
                  <a:gd name="T76" fmla="*/ 26 w 480"/>
                  <a:gd name="T77" fmla="*/ 46 h 1646"/>
                  <a:gd name="T78" fmla="*/ 11 w 480"/>
                  <a:gd name="T79" fmla="*/ 20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0" h="1646">
                    <a:moveTo>
                      <a:pt x="0" y="0"/>
                    </a:moveTo>
                    <a:lnTo>
                      <a:pt x="16" y="52"/>
                    </a:lnTo>
                    <a:lnTo>
                      <a:pt x="30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2" y="263"/>
                    </a:lnTo>
                    <a:lnTo>
                      <a:pt x="85" y="315"/>
                    </a:lnTo>
                    <a:lnTo>
                      <a:pt x="99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6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1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1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2" y="1328"/>
                    </a:lnTo>
                    <a:lnTo>
                      <a:pt x="369" y="1379"/>
                    </a:lnTo>
                    <a:lnTo>
                      <a:pt x="385" y="1432"/>
                    </a:lnTo>
                    <a:lnTo>
                      <a:pt x="401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5" y="1629"/>
                    </a:lnTo>
                    <a:lnTo>
                      <a:pt x="459" y="1616"/>
                    </a:lnTo>
                    <a:lnTo>
                      <a:pt x="462" y="1606"/>
                    </a:lnTo>
                    <a:lnTo>
                      <a:pt x="466" y="1596"/>
                    </a:lnTo>
                    <a:lnTo>
                      <a:pt x="469" y="1587"/>
                    </a:lnTo>
                    <a:lnTo>
                      <a:pt x="472" y="1577"/>
                    </a:lnTo>
                    <a:lnTo>
                      <a:pt x="475" y="1562"/>
                    </a:lnTo>
                    <a:lnTo>
                      <a:pt x="480" y="1544"/>
                    </a:lnTo>
                    <a:lnTo>
                      <a:pt x="469" y="1488"/>
                    </a:lnTo>
                    <a:lnTo>
                      <a:pt x="459" y="1434"/>
                    </a:lnTo>
                    <a:lnTo>
                      <a:pt x="447" y="1378"/>
                    </a:lnTo>
                    <a:lnTo>
                      <a:pt x="436" y="1326"/>
                    </a:lnTo>
                    <a:lnTo>
                      <a:pt x="424" y="1274"/>
                    </a:lnTo>
                    <a:lnTo>
                      <a:pt x="410" y="1223"/>
                    </a:lnTo>
                    <a:lnTo>
                      <a:pt x="398" y="1174"/>
                    </a:lnTo>
                    <a:lnTo>
                      <a:pt x="385" y="1125"/>
                    </a:lnTo>
                    <a:lnTo>
                      <a:pt x="372" y="1075"/>
                    </a:lnTo>
                    <a:lnTo>
                      <a:pt x="359" y="1028"/>
                    </a:lnTo>
                    <a:lnTo>
                      <a:pt x="344" y="981"/>
                    </a:lnTo>
                    <a:lnTo>
                      <a:pt x="331" y="934"/>
                    </a:lnTo>
                    <a:lnTo>
                      <a:pt x="317" y="889"/>
                    </a:lnTo>
                    <a:lnTo>
                      <a:pt x="303" y="843"/>
                    </a:lnTo>
                    <a:lnTo>
                      <a:pt x="288" y="799"/>
                    </a:lnTo>
                    <a:lnTo>
                      <a:pt x="275" y="754"/>
                    </a:lnTo>
                    <a:lnTo>
                      <a:pt x="260" y="711"/>
                    </a:lnTo>
                    <a:lnTo>
                      <a:pt x="245" y="667"/>
                    </a:lnTo>
                    <a:lnTo>
                      <a:pt x="232" y="623"/>
                    </a:lnTo>
                    <a:lnTo>
                      <a:pt x="217" y="581"/>
                    </a:lnTo>
                    <a:lnTo>
                      <a:pt x="203" y="537"/>
                    </a:lnTo>
                    <a:lnTo>
                      <a:pt x="188" y="494"/>
                    </a:lnTo>
                    <a:lnTo>
                      <a:pt x="175" y="452"/>
                    </a:lnTo>
                    <a:lnTo>
                      <a:pt x="161" y="408"/>
                    </a:lnTo>
                    <a:lnTo>
                      <a:pt x="148" y="365"/>
                    </a:lnTo>
                    <a:lnTo>
                      <a:pt x="136" y="323"/>
                    </a:lnTo>
                    <a:lnTo>
                      <a:pt x="122" y="279"/>
                    </a:lnTo>
                    <a:lnTo>
                      <a:pt x="110" y="236"/>
                    </a:lnTo>
                    <a:lnTo>
                      <a:pt x="97" y="191"/>
                    </a:lnTo>
                    <a:lnTo>
                      <a:pt x="86" y="149"/>
                    </a:lnTo>
                    <a:lnTo>
                      <a:pt x="75" y="104"/>
                    </a:lnTo>
                    <a:lnTo>
                      <a:pt x="64" y="58"/>
                    </a:lnTo>
                    <a:lnTo>
                      <a:pt x="53" y="60"/>
                    </a:lnTo>
                    <a:lnTo>
                      <a:pt x="44" y="60"/>
                    </a:lnTo>
                    <a:lnTo>
                      <a:pt x="37" y="58"/>
                    </a:lnTo>
                    <a:lnTo>
                      <a:pt x="32" y="52"/>
                    </a:lnTo>
                    <a:lnTo>
                      <a:pt x="26" y="46"/>
                    </a:lnTo>
                    <a:lnTo>
                      <a:pt x="20" y="34"/>
                    </a:lnTo>
                    <a:lnTo>
                      <a:pt x="1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3" name="Freeform 2981">
                <a:extLst>
                  <a:ext uri="{FF2B5EF4-FFF2-40B4-BE49-F238E27FC236}">
                    <a16:creationId xmlns:a16="http://schemas.microsoft.com/office/drawing/2014/main" id="{0728B4C0-776F-4F1F-946E-F24EB0FB3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51" cy="548"/>
              </a:xfrm>
              <a:custGeom>
                <a:avLst/>
                <a:gdLst>
                  <a:gd name="T0" fmla="*/ 453 w 453"/>
                  <a:gd name="T1" fmla="*/ 1646 h 1646"/>
                  <a:gd name="T2" fmla="*/ 418 w 453"/>
                  <a:gd name="T3" fmla="*/ 1538 h 1646"/>
                  <a:gd name="T4" fmla="*/ 386 w 453"/>
                  <a:gd name="T5" fmla="*/ 1432 h 1646"/>
                  <a:gd name="T6" fmla="*/ 353 w 453"/>
                  <a:gd name="T7" fmla="*/ 1328 h 1646"/>
                  <a:gd name="T8" fmla="*/ 324 w 453"/>
                  <a:gd name="T9" fmla="*/ 1223 h 1646"/>
                  <a:gd name="T10" fmla="*/ 296 w 453"/>
                  <a:gd name="T11" fmla="*/ 1121 h 1646"/>
                  <a:gd name="T12" fmla="*/ 268 w 453"/>
                  <a:gd name="T13" fmla="*/ 1020 h 1646"/>
                  <a:gd name="T14" fmla="*/ 242 w 453"/>
                  <a:gd name="T15" fmla="*/ 919 h 1646"/>
                  <a:gd name="T16" fmla="*/ 215 w 453"/>
                  <a:gd name="T17" fmla="*/ 819 h 1646"/>
                  <a:gd name="T18" fmla="*/ 189 w 453"/>
                  <a:gd name="T19" fmla="*/ 719 h 1646"/>
                  <a:gd name="T20" fmla="*/ 164 w 453"/>
                  <a:gd name="T21" fmla="*/ 619 h 1646"/>
                  <a:gd name="T22" fmla="*/ 139 w 453"/>
                  <a:gd name="T23" fmla="*/ 518 h 1646"/>
                  <a:gd name="T24" fmla="*/ 112 w 453"/>
                  <a:gd name="T25" fmla="*/ 417 h 1646"/>
                  <a:gd name="T26" fmla="*/ 86 w 453"/>
                  <a:gd name="T27" fmla="*/ 315 h 1646"/>
                  <a:gd name="T28" fmla="*/ 58 w 453"/>
                  <a:gd name="T29" fmla="*/ 210 h 1646"/>
                  <a:gd name="T30" fmla="*/ 31 w 453"/>
                  <a:gd name="T31" fmla="*/ 105 h 1646"/>
                  <a:gd name="T32" fmla="*/ 1 w 453"/>
                  <a:gd name="T33" fmla="*/ 0 h 1646"/>
                  <a:gd name="T34" fmla="*/ 14 w 453"/>
                  <a:gd name="T35" fmla="*/ 52 h 1646"/>
                  <a:gd name="T36" fmla="*/ 44 w 453"/>
                  <a:gd name="T37" fmla="*/ 159 h 1646"/>
                  <a:gd name="T38" fmla="*/ 71 w 453"/>
                  <a:gd name="T39" fmla="*/ 263 h 1646"/>
                  <a:gd name="T40" fmla="*/ 97 w 453"/>
                  <a:gd name="T41" fmla="*/ 365 h 1646"/>
                  <a:gd name="T42" fmla="*/ 124 w 453"/>
                  <a:gd name="T43" fmla="*/ 467 h 1646"/>
                  <a:gd name="T44" fmla="*/ 150 w 453"/>
                  <a:gd name="T45" fmla="*/ 568 h 1646"/>
                  <a:gd name="T46" fmla="*/ 175 w 453"/>
                  <a:gd name="T47" fmla="*/ 669 h 1646"/>
                  <a:gd name="T48" fmla="*/ 202 w 453"/>
                  <a:gd name="T49" fmla="*/ 769 h 1646"/>
                  <a:gd name="T50" fmla="*/ 228 w 453"/>
                  <a:gd name="T51" fmla="*/ 870 h 1646"/>
                  <a:gd name="T52" fmla="*/ 254 w 453"/>
                  <a:gd name="T53" fmla="*/ 970 h 1646"/>
                  <a:gd name="T54" fmla="*/ 280 w 453"/>
                  <a:gd name="T55" fmla="*/ 1071 h 1646"/>
                  <a:gd name="T56" fmla="*/ 309 w 453"/>
                  <a:gd name="T57" fmla="*/ 1173 h 1646"/>
                  <a:gd name="T58" fmla="*/ 337 w 453"/>
                  <a:gd name="T59" fmla="*/ 1275 h 1646"/>
                  <a:gd name="T60" fmla="*/ 368 w 453"/>
                  <a:gd name="T61" fmla="*/ 1379 h 1646"/>
                  <a:gd name="T62" fmla="*/ 400 w 453"/>
                  <a:gd name="T63" fmla="*/ 1485 h 1646"/>
                  <a:gd name="T64" fmla="*/ 435 w 453"/>
                  <a:gd name="T65" fmla="*/ 1592 h 1646"/>
                  <a:gd name="T66" fmla="*/ 453 w 453"/>
                  <a:gd name="T67" fmla="*/ 1646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3" h="1646">
                    <a:moveTo>
                      <a:pt x="452" y="1646"/>
                    </a:moveTo>
                    <a:lnTo>
                      <a:pt x="453" y="1646"/>
                    </a:lnTo>
                    <a:lnTo>
                      <a:pt x="436" y="1592"/>
                    </a:lnTo>
                    <a:lnTo>
                      <a:pt x="418" y="1538"/>
                    </a:lnTo>
                    <a:lnTo>
                      <a:pt x="402" y="1485"/>
                    </a:lnTo>
                    <a:lnTo>
                      <a:pt x="386" y="1432"/>
                    </a:lnTo>
                    <a:lnTo>
                      <a:pt x="370" y="1379"/>
                    </a:lnTo>
                    <a:lnTo>
                      <a:pt x="353" y="1328"/>
                    </a:lnTo>
                    <a:lnTo>
                      <a:pt x="339" y="1275"/>
                    </a:lnTo>
                    <a:lnTo>
                      <a:pt x="324" y="1223"/>
                    </a:lnTo>
                    <a:lnTo>
                      <a:pt x="309" y="1173"/>
                    </a:lnTo>
                    <a:lnTo>
                      <a:pt x="296" y="1121"/>
                    </a:lnTo>
                    <a:lnTo>
                      <a:pt x="282" y="1071"/>
                    </a:lnTo>
                    <a:lnTo>
                      <a:pt x="268" y="1020"/>
                    </a:lnTo>
                    <a:lnTo>
                      <a:pt x="256" y="970"/>
                    </a:lnTo>
                    <a:lnTo>
                      <a:pt x="242" y="919"/>
                    </a:lnTo>
                    <a:lnTo>
                      <a:pt x="229" y="870"/>
                    </a:lnTo>
                    <a:lnTo>
                      <a:pt x="215" y="819"/>
                    </a:lnTo>
                    <a:lnTo>
                      <a:pt x="203" y="769"/>
                    </a:lnTo>
                    <a:lnTo>
                      <a:pt x="189" y="719"/>
                    </a:lnTo>
                    <a:lnTo>
                      <a:pt x="177" y="669"/>
                    </a:lnTo>
                    <a:lnTo>
                      <a:pt x="164" y="619"/>
                    </a:lnTo>
                    <a:lnTo>
                      <a:pt x="151" y="568"/>
                    </a:lnTo>
                    <a:lnTo>
                      <a:pt x="139" y="518"/>
                    </a:lnTo>
                    <a:lnTo>
                      <a:pt x="126" y="467"/>
                    </a:lnTo>
                    <a:lnTo>
                      <a:pt x="112" y="417"/>
                    </a:lnTo>
                    <a:lnTo>
                      <a:pt x="100" y="365"/>
                    </a:lnTo>
                    <a:lnTo>
                      <a:pt x="86" y="315"/>
                    </a:lnTo>
                    <a:lnTo>
                      <a:pt x="73" y="263"/>
                    </a:lnTo>
                    <a:lnTo>
                      <a:pt x="58" y="210"/>
                    </a:lnTo>
                    <a:lnTo>
                      <a:pt x="45" y="159"/>
                    </a:lnTo>
                    <a:lnTo>
                      <a:pt x="31" y="105"/>
                    </a:lnTo>
                    <a:lnTo>
                      <a:pt x="17" y="5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52"/>
                    </a:lnTo>
                    <a:lnTo>
                      <a:pt x="29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1" y="263"/>
                    </a:lnTo>
                    <a:lnTo>
                      <a:pt x="85" y="315"/>
                    </a:lnTo>
                    <a:lnTo>
                      <a:pt x="97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5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0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0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3" y="1328"/>
                    </a:lnTo>
                    <a:lnTo>
                      <a:pt x="368" y="1379"/>
                    </a:lnTo>
                    <a:lnTo>
                      <a:pt x="385" y="1432"/>
                    </a:lnTo>
                    <a:lnTo>
                      <a:pt x="400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3" y="1646"/>
                    </a:lnTo>
                    <a:lnTo>
                      <a:pt x="452" y="16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4" name="Freeform 2982">
                <a:extLst>
                  <a:ext uri="{FF2B5EF4-FFF2-40B4-BE49-F238E27FC236}">
                    <a16:creationId xmlns:a16="http://schemas.microsoft.com/office/drawing/2014/main" id="{9D31FC0C-72FD-4077-A0D4-BCD7014D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3189"/>
                <a:ext cx="9" cy="34"/>
              </a:xfrm>
              <a:custGeom>
                <a:avLst/>
                <a:gdLst>
                  <a:gd name="T0" fmla="*/ 28 w 29"/>
                  <a:gd name="T1" fmla="*/ 0 h 102"/>
                  <a:gd name="T2" fmla="*/ 23 w 29"/>
                  <a:gd name="T3" fmla="*/ 18 h 102"/>
                  <a:gd name="T4" fmla="*/ 20 w 29"/>
                  <a:gd name="T5" fmla="*/ 32 h 102"/>
                  <a:gd name="T6" fmla="*/ 16 w 29"/>
                  <a:gd name="T7" fmla="*/ 43 h 102"/>
                  <a:gd name="T8" fmla="*/ 13 w 29"/>
                  <a:gd name="T9" fmla="*/ 51 h 102"/>
                  <a:gd name="T10" fmla="*/ 10 w 29"/>
                  <a:gd name="T11" fmla="*/ 61 h 102"/>
                  <a:gd name="T12" fmla="*/ 8 w 29"/>
                  <a:gd name="T13" fmla="*/ 71 h 102"/>
                  <a:gd name="T14" fmla="*/ 3 w 29"/>
                  <a:gd name="T15" fmla="*/ 84 h 102"/>
                  <a:gd name="T16" fmla="*/ 0 w 29"/>
                  <a:gd name="T17" fmla="*/ 102 h 102"/>
                  <a:gd name="T18" fmla="*/ 2 w 29"/>
                  <a:gd name="T19" fmla="*/ 102 h 102"/>
                  <a:gd name="T20" fmla="*/ 4 w 29"/>
                  <a:gd name="T21" fmla="*/ 84 h 102"/>
                  <a:gd name="T22" fmla="*/ 8 w 29"/>
                  <a:gd name="T23" fmla="*/ 71 h 102"/>
                  <a:gd name="T24" fmla="*/ 11 w 29"/>
                  <a:gd name="T25" fmla="*/ 61 h 102"/>
                  <a:gd name="T26" fmla="*/ 15 w 29"/>
                  <a:gd name="T27" fmla="*/ 51 h 102"/>
                  <a:gd name="T28" fmla="*/ 19 w 29"/>
                  <a:gd name="T29" fmla="*/ 43 h 102"/>
                  <a:gd name="T30" fmla="*/ 22 w 29"/>
                  <a:gd name="T31" fmla="*/ 32 h 102"/>
                  <a:gd name="T32" fmla="*/ 24 w 29"/>
                  <a:gd name="T33" fmla="*/ 18 h 102"/>
                  <a:gd name="T34" fmla="*/ 29 w 29"/>
                  <a:gd name="T35" fmla="*/ 0 h 102"/>
                  <a:gd name="T36" fmla="*/ 28 w 29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02">
                    <a:moveTo>
                      <a:pt x="28" y="0"/>
                    </a:moveTo>
                    <a:lnTo>
                      <a:pt x="23" y="18"/>
                    </a:lnTo>
                    <a:lnTo>
                      <a:pt x="20" y="32"/>
                    </a:lnTo>
                    <a:lnTo>
                      <a:pt x="16" y="43"/>
                    </a:lnTo>
                    <a:lnTo>
                      <a:pt x="13" y="51"/>
                    </a:lnTo>
                    <a:lnTo>
                      <a:pt x="10" y="61"/>
                    </a:lnTo>
                    <a:lnTo>
                      <a:pt x="8" y="71"/>
                    </a:lnTo>
                    <a:lnTo>
                      <a:pt x="3" y="8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84"/>
                    </a:lnTo>
                    <a:lnTo>
                      <a:pt x="8" y="71"/>
                    </a:lnTo>
                    <a:lnTo>
                      <a:pt x="11" y="61"/>
                    </a:lnTo>
                    <a:lnTo>
                      <a:pt x="15" y="51"/>
                    </a:lnTo>
                    <a:lnTo>
                      <a:pt x="19" y="43"/>
                    </a:lnTo>
                    <a:lnTo>
                      <a:pt x="22" y="32"/>
                    </a:lnTo>
                    <a:lnTo>
                      <a:pt x="24" y="18"/>
                    </a:lnTo>
                    <a:lnTo>
                      <a:pt x="29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5" name="Freeform 2983">
                <a:extLst>
                  <a:ext uri="{FF2B5EF4-FFF2-40B4-BE49-F238E27FC236}">
                    <a16:creationId xmlns:a16="http://schemas.microsoft.com/office/drawing/2014/main" id="{E64AA94E-D488-4226-9F7E-5D30C73BE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2693"/>
                <a:ext cx="139" cy="495"/>
              </a:xfrm>
              <a:custGeom>
                <a:avLst/>
                <a:gdLst>
                  <a:gd name="T0" fmla="*/ 0 w 417"/>
                  <a:gd name="T1" fmla="*/ 1 h 1487"/>
                  <a:gd name="T2" fmla="*/ 22 w 417"/>
                  <a:gd name="T3" fmla="*/ 91 h 1487"/>
                  <a:gd name="T4" fmla="*/ 46 w 417"/>
                  <a:gd name="T5" fmla="*/ 178 h 1487"/>
                  <a:gd name="T6" fmla="*/ 71 w 417"/>
                  <a:gd name="T7" fmla="*/ 266 h 1487"/>
                  <a:gd name="T8" fmla="*/ 97 w 417"/>
                  <a:gd name="T9" fmla="*/ 351 h 1487"/>
                  <a:gd name="T10" fmla="*/ 125 w 417"/>
                  <a:gd name="T11" fmla="*/ 437 h 1487"/>
                  <a:gd name="T12" fmla="*/ 153 w 417"/>
                  <a:gd name="T13" fmla="*/ 522 h 1487"/>
                  <a:gd name="T14" fmla="*/ 182 w 417"/>
                  <a:gd name="T15" fmla="*/ 609 h 1487"/>
                  <a:gd name="T16" fmla="*/ 211 w 417"/>
                  <a:gd name="T17" fmla="*/ 697 h 1487"/>
                  <a:gd name="T18" fmla="*/ 239 w 417"/>
                  <a:gd name="T19" fmla="*/ 785 h 1487"/>
                  <a:gd name="T20" fmla="*/ 268 w 417"/>
                  <a:gd name="T21" fmla="*/ 877 h 1487"/>
                  <a:gd name="T22" fmla="*/ 295 w 417"/>
                  <a:gd name="T23" fmla="*/ 970 h 1487"/>
                  <a:gd name="T24" fmla="*/ 320 w 417"/>
                  <a:gd name="T25" fmla="*/ 1066 h 1487"/>
                  <a:gd name="T26" fmla="*/ 347 w 417"/>
                  <a:gd name="T27" fmla="*/ 1166 h 1487"/>
                  <a:gd name="T28" fmla="*/ 372 w 417"/>
                  <a:gd name="T29" fmla="*/ 1268 h 1487"/>
                  <a:gd name="T30" fmla="*/ 394 w 417"/>
                  <a:gd name="T31" fmla="*/ 1376 h 1487"/>
                  <a:gd name="T32" fmla="*/ 416 w 417"/>
                  <a:gd name="T33" fmla="*/ 1487 h 1487"/>
                  <a:gd name="T34" fmla="*/ 407 w 417"/>
                  <a:gd name="T35" fmla="*/ 1430 h 1487"/>
                  <a:gd name="T36" fmla="*/ 384 w 417"/>
                  <a:gd name="T37" fmla="*/ 1321 h 1487"/>
                  <a:gd name="T38" fmla="*/ 362 w 417"/>
                  <a:gd name="T39" fmla="*/ 1217 h 1487"/>
                  <a:gd name="T40" fmla="*/ 335 w 417"/>
                  <a:gd name="T41" fmla="*/ 1116 h 1487"/>
                  <a:gd name="T42" fmla="*/ 310 w 417"/>
                  <a:gd name="T43" fmla="*/ 1018 h 1487"/>
                  <a:gd name="T44" fmla="*/ 282 w 417"/>
                  <a:gd name="T45" fmla="*/ 923 h 1487"/>
                  <a:gd name="T46" fmla="*/ 254 w 417"/>
                  <a:gd name="T47" fmla="*/ 831 h 1487"/>
                  <a:gd name="T48" fmla="*/ 226 w 417"/>
                  <a:gd name="T49" fmla="*/ 741 h 1487"/>
                  <a:gd name="T50" fmla="*/ 198 w 417"/>
                  <a:gd name="T51" fmla="*/ 653 h 1487"/>
                  <a:gd name="T52" fmla="*/ 169 w 417"/>
                  <a:gd name="T53" fmla="*/ 565 h 1487"/>
                  <a:gd name="T54" fmla="*/ 140 w 417"/>
                  <a:gd name="T55" fmla="*/ 479 h 1487"/>
                  <a:gd name="T56" fmla="*/ 113 w 417"/>
                  <a:gd name="T57" fmla="*/ 393 h 1487"/>
                  <a:gd name="T58" fmla="*/ 86 w 417"/>
                  <a:gd name="T59" fmla="*/ 307 h 1487"/>
                  <a:gd name="T60" fmla="*/ 60 w 417"/>
                  <a:gd name="T61" fmla="*/ 221 h 1487"/>
                  <a:gd name="T62" fmla="*/ 34 w 417"/>
                  <a:gd name="T63" fmla="*/ 134 h 1487"/>
                  <a:gd name="T64" fmla="*/ 11 w 417"/>
                  <a:gd name="T65" fmla="*/ 47 h 1487"/>
                  <a:gd name="T66" fmla="*/ 0 w 417"/>
                  <a:gd name="T67" fmla="*/ 0 h 1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7" h="1487">
                    <a:moveTo>
                      <a:pt x="0" y="2"/>
                    </a:moveTo>
                    <a:lnTo>
                      <a:pt x="0" y="1"/>
                    </a:lnTo>
                    <a:lnTo>
                      <a:pt x="11" y="47"/>
                    </a:lnTo>
                    <a:lnTo>
                      <a:pt x="22" y="91"/>
                    </a:lnTo>
                    <a:lnTo>
                      <a:pt x="33" y="134"/>
                    </a:lnTo>
                    <a:lnTo>
                      <a:pt x="46" y="178"/>
                    </a:lnTo>
                    <a:lnTo>
                      <a:pt x="58" y="221"/>
                    </a:lnTo>
                    <a:lnTo>
                      <a:pt x="71" y="266"/>
                    </a:lnTo>
                    <a:lnTo>
                      <a:pt x="84" y="307"/>
                    </a:lnTo>
                    <a:lnTo>
                      <a:pt x="97" y="351"/>
                    </a:lnTo>
                    <a:lnTo>
                      <a:pt x="111" y="393"/>
                    </a:lnTo>
                    <a:lnTo>
                      <a:pt x="125" y="437"/>
                    </a:lnTo>
                    <a:lnTo>
                      <a:pt x="140" y="479"/>
                    </a:lnTo>
                    <a:lnTo>
                      <a:pt x="153" y="522"/>
                    </a:lnTo>
                    <a:lnTo>
                      <a:pt x="168" y="565"/>
                    </a:lnTo>
                    <a:lnTo>
                      <a:pt x="182" y="609"/>
                    </a:lnTo>
                    <a:lnTo>
                      <a:pt x="196" y="653"/>
                    </a:lnTo>
                    <a:lnTo>
                      <a:pt x="211" y="697"/>
                    </a:lnTo>
                    <a:lnTo>
                      <a:pt x="225" y="741"/>
                    </a:lnTo>
                    <a:lnTo>
                      <a:pt x="239" y="785"/>
                    </a:lnTo>
                    <a:lnTo>
                      <a:pt x="253" y="831"/>
                    </a:lnTo>
                    <a:lnTo>
                      <a:pt x="268" y="877"/>
                    </a:lnTo>
                    <a:lnTo>
                      <a:pt x="280" y="923"/>
                    </a:lnTo>
                    <a:lnTo>
                      <a:pt x="295" y="970"/>
                    </a:lnTo>
                    <a:lnTo>
                      <a:pt x="309" y="1018"/>
                    </a:lnTo>
                    <a:lnTo>
                      <a:pt x="320" y="1066"/>
                    </a:lnTo>
                    <a:lnTo>
                      <a:pt x="334" y="1116"/>
                    </a:lnTo>
                    <a:lnTo>
                      <a:pt x="347" y="1166"/>
                    </a:lnTo>
                    <a:lnTo>
                      <a:pt x="360" y="1217"/>
                    </a:lnTo>
                    <a:lnTo>
                      <a:pt x="372" y="1268"/>
                    </a:lnTo>
                    <a:lnTo>
                      <a:pt x="383" y="1321"/>
                    </a:lnTo>
                    <a:lnTo>
                      <a:pt x="394" y="1376"/>
                    </a:lnTo>
                    <a:lnTo>
                      <a:pt x="406" y="1430"/>
                    </a:lnTo>
                    <a:lnTo>
                      <a:pt x="416" y="1487"/>
                    </a:lnTo>
                    <a:lnTo>
                      <a:pt x="417" y="1487"/>
                    </a:lnTo>
                    <a:lnTo>
                      <a:pt x="407" y="1430"/>
                    </a:lnTo>
                    <a:lnTo>
                      <a:pt x="396" y="1376"/>
                    </a:lnTo>
                    <a:lnTo>
                      <a:pt x="384" y="1321"/>
                    </a:lnTo>
                    <a:lnTo>
                      <a:pt x="373" y="1268"/>
                    </a:lnTo>
                    <a:lnTo>
                      <a:pt x="362" y="1217"/>
                    </a:lnTo>
                    <a:lnTo>
                      <a:pt x="348" y="1166"/>
                    </a:lnTo>
                    <a:lnTo>
                      <a:pt x="335" y="1116"/>
                    </a:lnTo>
                    <a:lnTo>
                      <a:pt x="323" y="1066"/>
                    </a:lnTo>
                    <a:lnTo>
                      <a:pt x="310" y="1018"/>
                    </a:lnTo>
                    <a:lnTo>
                      <a:pt x="297" y="970"/>
                    </a:lnTo>
                    <a:lnTo>
                      <a:pt x="282" y="923"/>
                    </a:lnTo>
                    <a:lnTo>
                      <a:pt x="268" y="877"/>
                    </a:lnTo>
                    <a:lnTo>
                      <a:pt x="254" y="831"/>
                    </a:lnTo>
                    <a:lnTo>
                      <a:pt x="241" y="785"/>
                    </a:lnTo>
                    <a:lnTo>
                      <a:pt x="226" y="741"/>
                    </a:lnTo>
                    <a:lnTo>
                      <a:pt x="213" y="697"/>
                    </a:lnTo>
                    <a:lnTo>
                      <a:pt x="198" y="653"/>
                    </a:lnTo>
                    <a:lnTo>
                      <a:pt x="184" y="609"/>
                    </a:lnTo>
                    <a:lnTo>
                      <a:pt x="169" y="565"/>
                    </a:lnTo>
                    <a:lnTo>
                      <a:pt x="154" y="522"/>
                    </a:lnTo>
                    <a:lnTo>
                      <a:pt x="140" y="479"/>
                    </a:lnTo>
                    <a:lnTo>
                      <a:pt x="126" y="437"/>
                    </a:lnTo>
                    <a:lnTo>
                      <a:pt x="113" y="393"/>
                    </a:lnTo>
                    <a:lnTo>
                      <a:pt x="98" y="351"/>
                    </a:lnTo>
                    <a:lnTo>
                      <a:pt x="86" y="307"/>
                    </a:lnTo>
                    <a:lnTo>
                      <a:pt x="73" y="266"/>
                    </a:lnTo>
                    <a:lnTo>
                      <a:pt x="60" y="221"/>
                    </a:lnTo>
                    <a:lnTo>
                      <a:pt x="47" y="178"/>
                    </a:lnTo>
                    <a:lnTo>
                      <a:pt x="34" y="134"/>
                    </a:lnTo>
                    <a:lnTo>
                      <a:pt x="23" y="91"/>
                    </a:lnTo>
                    <a:lnTo>
                      <a:pt x="11" y="47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6" name="Freeform 2984">
                <a:extLst>
                  <a:ext uri="{FF2B5EF4-FFF2-40B4-BE49-F238E27FC236}">
                    <a16:creationId xmlns:a16="http://schemas.microsoft.com/office/drawing/2014/main" id="{5801EE2F-0FC6-4DDD-8FFE-3D1637F2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674"/>
                <a:ext cx="21" cy="20"/>
              </a:xfrm>
              <a:custGeom>
                <a:avLst/>
                <a:gdLst>
                  <a:gd name="T0" fmla="*/ 1 w 63"/>
                  <a:gd name="T1" fmla="*/ 0 h 61"/>
                  <a:gd name="T2" fmla="*/ 0 w 63"/>
                  <a:gd name="T3" fmla="*/ 1 h 61"/>
                  <a:gd name="T4" fmla="*/ 10 w 63"/>
                  <a:gd name="T5" fmla="*/ 20 h 61"/>
                  <a:gd name="T6" fmla="*/ 19 w 63"/>
                  <a:gd name="T7" fmla="*/ 34 h 61"/>
                  <a:gd name="T8" fmla="*/ 25 w 63"/>
                  <a:gd name="T9" fmla="*/ 47 h 61"/>
                  <a:gd name="T10" fmla="*/ 31 w 63"/>
                  <a:gd name="T11" fmla="*/ 53 h 61"/>
                  <a:gd name="T12" fmla="*/ 36 w 63"/>
                  <a:gd name="T13" fmla="*/ 58 h 61"/>
                  <a:gd name="T14" fmla="*/ 44 w 63"/>
                  <a:gd name="T15" fmla="*/ 61 h 61"/>
                  <a:gd name="T16" fmla="*/ 53 w 63"/>
                  <a:gd name="T17" fmla="*/ 61 h 61"/>
                  <a:gd name="T18" fmla="*/ 63 w 63"/>
                  <a:gd name="T19" fmla="*/ 59 h 61"/>
                  <a:gd name="T20" fmla="*/ 63 w 63"/>
                  <a:gd name="T21" fmla="*/ 58 h 61"/>
                  <a:gd name="T22" fmla="*/ 53 w 63"/>
                  <a:gd name="T23" fmla="*/ 59 h 61"/>
                  <a:gd name="T24" fmla="*/ 44 w 63"/>
                  <a:gd name="T25" fmla="*/ 59 h 61"/>
                  <a:gd name="T26" fmla="*/ 38 w 63"/>
                  <a:gd name="T27" fmla="*/ 57 h 61"/>
                  <a:gd name="T28" fmla="*/ 33 w 63"/>
                  <a:gd name="T29" fmla="*/ 52 h 61"/>
                  <a:gd name="T30" fmla="*/ 27 w 63"/>
                  <a:gd name="T31" fmla="*/ 46 h 61"/>
                  <a:gd name="T32" fmla="*/ 20 w 63"/>
                  <a:gd name="T33" fmla="*/ 33 h 61"/>
                  <a:gd name="T34" fmla="*/ 11 w 63"/>
                  <a:gd name="T35" fmla="*/ 20 h 61"/>
                  <a:gd name="T36" fmla="*/ 1 w 63"/>
                  <a:gd name="T37" fmla="*/ 0 h 61"/>
                  <a:gd name="T38" fmla="*/ 0 w 63"/>
                  <a:gd name="T39" fmla="*/ 0 h 61"/>
                  <a:gd name="T40" fmla="*/ 1 w 63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1">
                    <a:moveTo>
                      <a:pt x="1" y="0"/>
                    </a:moveTo>
                    <a:lnTo>
                      <a:pt x="0" y="1"/>
                    </a:lnTo>
                    <a:lnTo>
                      <a:pt x="10" y="20"/>
                    </a:lnTo>
                    <a:lnTo>
                      <a:pt x="19" y="34"/>
                    </a:lnTo>
                    <a:lnTo>
                      <a:pt x="25" y="47"/>
                    </a:lnTo>
                    <a:lnTo>
                      <a:pt x="31" y="53"/>
                    </a:lnTo>
                    <a:lnTo>
                      <a:pt x="36" y="58"/>
                    </a:lnTo>
                    <a:lnTo>
                      <a:pt x="44" y="61"/>
                    </a:lnTo>
                    <a:lnTo>
                      <a:pt x="53" y="61"/>
                    </a:lnTo>
                    <a:lnTo>
                      <a:pt x="63" y="59"/>
                    </a:lnTo>
                    <a:lnTo>
                      <a:pt x="63" y="58"/>
                    </a:lnTo>
                    <a:lnTo>
                      <a:pt x="53" y="59"/>
                    </a:lnTo>
                    <a:lnTo>
                      <a:pt x="44" y="59"/>
                    </a:lnTo>
                    <a:lnTo>
                      <a:pt x="38" y="57"/>
                    </a:lnTo>
                    <a:lnTo>
                      <a:pt x="33" y="52"/>
                    </a:lnTo>
                    <a:lnTo>
                      <a:pt x="27" y="46"/>
                    </a:lnTo>
                    <a:lnTo>
                      <a:pt x="20" y="33"/>
                    </a:lnTo>
                    <a:lnTo>
                      <a:pt x="11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7" name="Freeform 2985">
                <a:extLst>
                  <a:ext uri="{FF2B5EF4-FFF2-40B4-BE49-F238E27FC236}">
                    <a16:creationId xmlns:a16="http://schemas.microsoft.com/office/drawing/2014/main" id="{50CE59A3-EF0D-4137-9761-269013B5B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01"/>
                <a:ext cx="73" cy="164"/>
              </a:xfrm>
              <a:custGeom>
                <a:avLst/>
                <a:gdLst>
                  <a:gd name="T0" fmla="*/ 4 w 218"/>
                  <a:gd name="T1" fmla="*/ 16 h 494"/>
                  <a:gd name="T2" fmla="*/ 13 w 218"/>
                  <a:gd name="T3" fmla="*/ 50 h 494"/>
                  <a:gd name="T4" fmla="*/ 21 w 218"/>
                  <a:gd name="T5" fmla="*/ 81 h 494"/>
                  <a:gd name="T6" fmla="*/ 29 w 218"/>
                  <a:gd name="T7" fmla="*/ 113 h 494"/>
                  <a:gd name="T8" fmla="*/ 38 w 218"/>
                  <a:gd name="T9" fmla="*/ 144 h 494"/>
                  <a:gd name="T10" fmla="*/ 47 w 218"/>
                  <a:gd name="T11" fmla="*/ 174 h 494"/>
                  <a:gd name="T12" fmla="*/ 55 w 218"/>
                  <a:gd name="T13" fmla="*/ 206 h 494"/>
                  <a:gd name="T14" fmla="*/ 63 w 218"/>
                  <a:gd name="T15" fmla="*/ 236 h 494"/>
                  <a:gd name="T16" fmla="*/ 72 w 218"/>
                  <a:gd name="T17" fmla="*/ 266 h 494"/>
                  <a:gd name="T18" fmla="*/ 81 w 218"/>
                  <a:gd name="T19" fmla="*/ 297 h 494"/>
                  <a:gd name="T20" fmla="*/ 90 w 218"/>
                  <a:gd name="T21" fmla="*/ 327 h 494"/>
                  <a:gd name="T22" fmla="*/ 100 w 218"/>
                  <a:gd name="T23" fmla="*/ 357 h 494"/>
                  <a:gd name="T24" fmla="*/ 109 w 218"/>
                  <a:gd name="T25" fmla="*/ 387 h 494"/>
                  <a:gd name="T26" fmla="*/ 118 w 218"/>
                  <a:gd name="T27" fmla="*/ 418 h 494"/>
                  <a:gd name="T28" fmla="*/ 130 w 218"/>
                  <a:gd name="T29" fmla="*/ 448 h 494"/>
                  <a:gd name="T30" fmla="*/ 139 w 218"/>
                  <a:gd name="T31" fmla="*/ 479 h 494"/>
                  <a:gd name="T32" fmla="*/ 153 w 218"/>
                  <a:gd name="T33" fmla="*/ 478 h 494"/>
                  <a:gd name="T34" fmla="*/ 171 w 218"/>
                  <a:gd name="T35" fmla="*/ 445 h 494"/>
                  <a:gd name="T36" fmla="*/ 186 w 218"/>
                  <a:gd name="T37" fmla="*/ 410 h 494"/>
                  <a:gd name="T38" fmla="*/ 197 w 218"/>
                  <a:gd name="T39" fmla="*/ 373 h 494"/>
                  <a:gd name="T40" fmla="*/ 207 w 218"/>
                  <a:gd name="T41" fmla="*/ 336 h 494"/>
                  <a:gd name="T42" fmla="*/ 215 w 218"/>
                  <a:gd name="T43" fmla="*/ 297 h 494"/>
                  <a:gd name="T44" fmla="*/ 218 w 218"/>
                  <a:gd name="T45" fmla="*/ 254 h 494"/>
                  <a:gd name="T46" fmla="*/ 217 w 218"/>
                  <a:gd name="T47" fmla="*/ 211 h 494"/>
                  <a:gd name="T48" fmla="*/ 200 w 218"/>
                  <a:gd name="T49" fmla="*/ 183 h 494"/>
                  <a:gd name="T50" fmla="*/ 174 w 218"/>
                  <a:gd name="T51" fmla="*/ 168 h 494"/>
                  <a:gd name="T52" fmla="*/ 149 w 218"/>
                  <a:gd name="T53" fmla="*/ 147 h 494"/>
                  <a:gd name="T54" fmla="*/ 124 w 218"/>
                  <a:gd name="T55" fmla="*/ 124 h 494"/>
                  <a:gd name="T56" fmla="*/ 100 w 218"/>
                  <a:gd name="T57" fmla="*/ 98 h 494"/>
                  <a:gd name="T58" fmla="*/ 75 w 218"/>
                  <a:gd name="T59" fmla="*/ 70 h 494"/>
                  <a:gd name="T60" fmla="*/ 47 w 218"/>
                  <a:gd name="T61" fmla="*/ 43 h 494"/>
                  <a:gd name="T62" fmla="*/ 16 w 218"/>
                  <a:gd name="T63" fmla="*/ 1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8" h="494">
                    <a:moveTo>
                      <a:pt x="0" y="0"/>
                    </a:moveTo>
                    <a:lnTo>
                      <a:pt x="4" y="16"/>
                    </a:lnTo>
                    <a:lnTo>
                      <a:pt x="7" y="33"/>
                    </a:lnTo>
                    <a:lnTo>
                      <a:pt x="13" y="50"/>
                    </a:lnTo>
                    <a:lnTo>
                      <a:pt x="16" y="65"/>
                    </a:lnTo>
                    <a:lnTo>
                      <a:pt x="21" y="81"/>
                    </a:lnTo>
                    <a:lnTo>
                      <a:pt x="25" y="97"/>
                    </a:lnTo>
                    <a:lnTo>
                      <a:pt x="29" y="113"/>
                    </a:lnTo>
                    <a:lnTo>
                      <a:pt x="34" y="128"/>
                    </a:lnTo>
                    <a:lnTo>
                      <a:pt x="38" y="144"/>
                    </a:lnTo>
                    <a:lnTo>
                      <a:pt x="42" y="160"/>
                    </a:lnTo>
                    <a:lnTo>
                      <a:pt x="47" y="174"/>
                    </a:lnTo>
                    <a:lnTo>
                      <a:pt x="51" y="190"/>
                    </a:lnTo>
                    <a:lnTo>
                      <a:pt x="55" y="206"/>
                    </a:lnTo>
                    <a:lnTo>
                      <a:pt x="59" y="221"/>
                    </a:lnTo>
                    <a:lnTo>
                      <a:pt x="63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8" y="282"/>
                    </a:lnTo>
                    <a:lnTo>
                      <a:pt x="81" y="297"/>
                    </a:lnTo>
                    <a:lnTo>
                      <a:pt x="86" y="311"/>
                    </a:lnTo>
                    <a:lnTo>
                      <a:pt x="90" y="327"/>
                    </a:lnTo>
                    <a:lnTo>
                      <a:pt x="95" y="341"/>
                    </a:lnTo>
                    <a:lnTo>
                      <a:pt x="100" y="357"/>
                    </a:lnTo>
                    <a:lnTo>
                      <a:pt x="104" y="372"/>
                    </a:lnTo>
                    <a:lnTo>
                      <a:pt x="109" y="387"/>
                    </a:lnTo>
                    <a:lnTo>
                      <a:pt x="114" y="402"/>
                    </a:lnTo>
                    <a:lnTo>
                      <a:pt x="118" y="418"/>
                    </a:lnTo>
                    <a:lnTo>
                      <a:pt x="124" y="432"/>
                    </a:lnTo>
                    <a:lnTo>
                      <a:pt x="130" y="448"/>
                    </a:lnTo>
                    <a:lnTo>
                      <a:pt x="133" y="464"/>
                    </a:lnTo>
                    <a:lnTo>
                      <a:pt x="139" y="479"/>
                    </a:lnTo>
                    <a:lnTo>
                      <a:pt x="144" y="494"/>
                    </a:lnTo>
                    <a:lnTo>
                      <a:pt x="153" y="478"/>
                    </a:lnTo>
                    <a:lnTo>
                      <a:pt x="162" y="461"/>
                    </a:lnTo>
                    <a:lnTo>
                      <a:pt x="171" y="445"/>
                    </a:lnTo>
                    <a:lnTo>
                      <a:pt x="178" y="427"/>
                    </a:lnTo>
                    <a:lnTo>
                      <a:pt x="186" y="410"/>
                    </a:lnTo>
                    <a:lnTo>
                      <a:pt x="191" y="392"/>
                    </a:lnTo>
                    <a:lnTo>
                      <a:pt x="197" y="373"/>
                    </a:lnTo>
                    <a:lnTo>
                      <a:pt x="204" y="355"/>
                    </a:lnTo>
                    <a:lnTo>
                      <a:pt x="207" y="336"/>
                    </a:lnTo>
                    <a:lnTo>
                      <a:pt x="211" y="316"/>
                    </a:lnTo>
                    <a:lnTo>
                      <a:pt x="215" y="297"/>
                    </a:lnTo>
                    <a:lnTo>
                      <a:pt x="216" y="275"/>
                    </a:lnTo>
                    <a:lnTo>
                      <a:pt x="218" y="254"/>
                    </a:lnTo>
                    <a:lnTo>
                      <a:pt x="218" y="234"/>
                    </a:lnTo>
                    <a:lnTo>
                      <a:pt x="217" y="211"/>
                    </a:lnTo>
                    <a:lnTo>
                      <a:pt x="215" y="189"/>
                    </a:lnTo>
                    <a:lnTo>
                      <a:pt x="200" y="183"/>
                    </a:lnTo>
                    <a:lnTo>
                      <a:pt x="187" y="175"/>
                    </a:lnTo>
                    <a:lnTo>
                      <a:pt x="174" y="168"/>
                    </a:lnTo>
                    <a:lnTo>
                      <a:pt x="161" y="157"/>
                    </a:lnTo>
                    <a:lnTo>
                      <a:pt x="149" y="147"/>
                    </a:lnTo>
                    <a:lnTo>
                      <a:pt x="136" y="136"/>
                    </a:lnTo>
                    <a:lnTo>
                      <a:pt x="124" y="124"/>
                    </a:lnTo>
                    <a:lnTo>
                      <a:pt x="112" y="111"/>
                    </a:lnTo>
                    <a:lnTo>
                      <a:pt x="100" y="98"/>
                    </a:lnTo>
                    <a:lnTo>
                      <a:pt x="87" y="85"/>
                    </a:lnTo>
                    <a:lnTo>
                      <a:pt x="75" y="70"/>
                    </a:lnTo>
                    <a:lnTo>
                      <a:pt x="60" y="57"/>
                    </a:lnTo>
                    <a:lnTo>
                      <a:pt x="47" y="43"/>
                    </a:lnTo>
                    <a:lnTo>
                      <a:pt x="32" y="28"/>
                    </a:lnTo>
                    <a:lnTo>
                      <a:pt x="1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8" name="Freeform 2986">
                <a:extLst>
                  <a:ext uri="{FF2B5EF4-FFF2-40B4-BE49-F238E27FC236}">
                    <a16:creationId xmlns:a16="http://schemas.microsoft.com/office/drawing/2014/main" id="{9FDAB8F5-BF9F-4E48-8719-12B4C160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701"/>
                <a:ext cx="48" cy="165"/>
              </a:xfrm>
              <a:custGeom>
                <a:avLst/>
                <a:gdLst>
                  <a:gd name="T0" fmla="*/ 144 w 144"/>
                  <a:gd name="T1" fmla="*/ 494 h 495"/>
                  <a:gd name="T2" fmla="*/ 134 w 144"/>
                  <a:gd name="T3" fmla="*/ 464 h 495"/>
                  <a:gd name="T4" fmla="*/ 124 w 144"/>
                  <a:gd name="T5" fmla="*/ 432 h 495"/>
                  <a:gd name="T6" fmla="*/ 114 w 144"/>
                  <a:gd name="T7" fmla="*/ 402 h 495"/>
                  <a:gd name="T8" fmla="*/ 105 w 144"/>
                  <a:gd name="T9" fmla="*/ 372 h 495"/>
                  <a:gd name="T10" fmla="*/ 95 w 144"/>
                  <a:gd name="T11" fmla="*/ 341 h 495"/>
                  <a:gd name="T12" fmla="*/ 87 w 144"/>
                  <a:gd name="T13" fmla="*/ 311 h 495"/>
                  <a:gd name="T14" fmla="*/ 78 w 144"/>
                  <a:gd name="T15" fmla="*/ 282 h 495"/>
                  <a:gd name="T16" fmla="*/ 69 w 144"/>
                  <a:gd name="T17" fmla="*/ 252 h 495"/>
                  <a:gd name="T18" fmla="*/ 60 w 144"/>
                  <a:gd name="T19" fmla="*/ 221 h 495"/>
                  <a:gd name="T20" fmla="*/ 51 w 144"/>
                  <a:gd name="T21" fmla="*/ 190 h 495"/>
                  <a:gd name="T22" fmla="*/ 44 w 144"/>
                  <a:gd name="T23" fmla="*/ 160 h 495"/>
                  <a:gd name="T24" fmla="*/ 35 w 144"/>
                  <a:gd name="T25" fmla="*/ 128 h 495"/>
                  <a:gd name="T26" fmla="*/ 27 w 144"/>
                  <a:gd name="T27" fmla="*/ 97 h 495"/>
                  <a:gd name="T28" fmla="*/ 17 w 144"/>
                  <a:gd name="T29" fmla="*/ 65 h 495"/>
                  <a:gd name="T30" fmla="*/ 9 w 144"/>
                  <a:gd name="T31" fmla="*/ 33 h 495"/>
                  <a:gd name="T32" fmla="*/ 1 w 144"/>
                  <a:gd name="T33" fmla="*/ 0 h 495"/>
                  <a:gd name="T34" fmla="*/ 4 w 144"/>
                  <a:gd name="T35" fmla="*/ 16 h 495"/>
                  <a:gd name="T36" fmla="*/ 12 w 144"/>
                  <a:gd name="T37" fmla="*/ 50 h 495"/>
                  <a:gd name="T38" fmla="*/ 20 w 144"/>
                  <a:gd name="T39" fmla="*/ 81 h 495"/>
                  <a:gd name="T40" fmla="*/ 29 w 144"/>
                  <a:gd name="T41" fmla="*/ 113 h 495"/>
                  <a:gd name="T42" fmla="*/ 37 w 144"/>
                  <a:gd name="T43" fmla="*/ 144 h 495"/>
                  <a:gd name="T44" fmla="*/ 46 w 144"/>
                  <a:gd name="T45" fmla="*/ 174 h 495"/>
                  <a:gd name="T46" fmla="*/ 55 w 144"/>
                  <a:gd name="T47" fmla="*/ 206 h 495"/>
                  <a:gd name="T48" fmla="*/ 64 w 144"/>
                  <a:gd name="T49" fmla="*/ 236 h 495"/>
                  <a:gd name="T50" fmla="*/ 72 w 144"/>
                  <a:gd name="T51" fmla="*/ 266 h 495"/>
                  <a:gd name="T52" fmla="*/ 81 w 144"/>
                  <a:gd name="T53" fmla="*/ 297 h 495"/>
                  <a:gd name="T54" fmla="*/ 90 w 144"/>
                  <a:gd name="T55" fmla="*/ 327 h 495"/>
                  <a:gd name="T56" fmla="*/ 100 w 144"/>
                  <a:gd name="T57" fmla="*/ 357 h 495"/>
                  <a:gd name="T58" fmla="*/ 109 w 144"/>
                  <a:gd name="T59" fmla="*/ 387 h 495"/>
                  <a:gd name="T60" fmla="*/ 118 w 144"/>
                  <a:gd name="T61" fmla="*/ 418 h 495"/>
                  <a:gd name="T62" fmla="*/ 129 w 144"/>
                  <a:gd name="T63" fmla="*/ 448 h 495"/>
                  <a:gd name="T64" fmla="*/ 138 w 144"/>
                  <a:gd name="T65" fmla="*/ 479 h 495"/>
                  <a:gd name="T66" fmla="*/ 144 w 144"/>
                  <a:gd name="T67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4" h="495">
                    <a:moveTo>
                      <a:pt x="143" y="494"/>
                    </a:moveTo>
                    <a:lnTo>
                      <a:pt x="144" y="494"/>
                    </a:lnTo>
                    <a:lnTo>
                      <a:pt x="139" y="479"/>
                    </a:lnTo>
                    <a:lnTo>
                      <a:pt x="134" y="464"/>
                    </a:lnTo>
                    <a:lnTo>
                      <a:pt x="130" y="448"/>
                    </a:lnTo>
                    <a:lnTo>
                      <a:pt x="124" y="432"/>
                    </a:lnTo>
                    <a:lnTo>
                      <a:pt x="120" y="418"/>
                    </a:lnTo>
                    <a:lnTo>
                      <a:pt x="114" y="402"/>
                    </a:lnTo>
                    <a:lnTo>
                      <a:pt x="110" y="387"/>
                    </a:lnTo>
                    <a:lnTo>
                      <a:pt x="105" y="372"/>
                    </a:lnTo>
                    <a:lnTo>
                      <a:pt x="100" y="357"/>
                    </a:lnTo>
                    <a:lnTo>
                      <a:pt x="95" y="341"/>
                    </a:lnTo>
                    <a:lnTo>
                      <a:pt x="92" y="327"/>
                    </a:lnTo>
                    <a:lnTo>
                      <a:pt x="87" y="311"/>
                    </a:lnTo>
                    <a:lnTo>
                      <a:pt x="82" y="297"/>
                    </a:lnTo>
                    <a:lnTo>
                      <a:pt x="78" y="282"/>
                    </a:lnTo>
                    <a:lnTo>
                      <a:pt x="73" y="266"/>
                    </a:lnTo>
                    <a:lnTo>
                      <a:pt x="69" y="252"/>
                    </a:lnTo>
                    <a:lnTo>
                      <a:pt x="65" y="236"/>
                    </a:lnTo>
                    <a:lnTo>
                      <a:pt x="60" y="221"/>
                    </a:lnTo>
                    <a:lnTo>
                      <a:pt x="56" y="206"/>
                    </a:lnTo>
                    <a:lnTo>
                      <a:pt x="51" y="190"/>
                    </a:lnTo>
                    <a:lnTo>
                      <a:pt x="48" y="174"/>
                    </a:lnTo>
                    <a:lnTo>
                      <a:pt x="44" y="160"/>
                    </a:lnTo>
                    <a:lnTo>
                      <a:pt x="39" y="144"/>
                    </a:lnTo>
                    <a:lnTo>
                      <a:pt x="35" y="128"/>
                    </a:lnTo>
                    <a:lnTo>
                      <a:pt x="30" y="113"/>
                    </a:lnTo>
                    <a:lnTo>
                      <a:pt x="27" y="97"/>
                    </a:lnTo>
                    <a:lnTo>
                      <a:pt x="22" y="81"/>
                    </a:lnTo>
                    <a:lnTo>
                      <a:pt x="17" y="65"/>
                    </a:lnTo>
                    <a:lnTo>
                      <a:pt x="14" y="50"/>
                    </a:lnTo>
                    <a:lnTo>
                      <a:pt x="9" y="33"/>
                    </a:lnTo>
                    <a:lnTo>
                      <a:pt x="5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6"/>
                    </a:lnTo>
                    <a:lnTo>
                      <a:pt x="8" y="33"/>
                    </a:lnTo>
                    <a:lnTo>
                      <a:pt x="12" y="50"/>
                    </a:lnTo>
                    <a:lnTo>
                      <a:pt x="15" y="65"/>
                    </a:lnTo>
                    <a:lnTo>
                      <a:pt x="20" y="81"/>
                    </a:lnTo>
                    <a:lnTo>
                      <a:pt x="26" y="97"/>
                    </a:lnTo>
                    <a:lnTo>
                      <a:pt x="29" y="113"/>
                    </a:lnTo>
                    <a:lnTo>
                      <a:pt x="33" y="128"/>
                    </a:lnTo>
                    <a:lnTo>
                      <a:pt x="37" y="144"/>
                    </a:lnTo>
                    <a:lnTo>
                      <a:pt x="41" y="160"/>
                    </a:lnTo>
                    <a:lnTo>
                      <a:pt x="46" y="174"/>
                    </a:lnTo>
                    <a:lnTo>
                      <a:pt x="50" y="190"/>
                    </a:lnTo>
                    <a:lnTo>
                      <a:pt x="55" y="206"/>
                    </a:lnTo>
                    <a:lnTo>
                      <a:pt x="58" y="221"/>
                    </a:lnTo>
                    <a:lnTo>
                      <a:pt x="64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7" y="282"/>
                    </a:lnTo>
                    <a:lnTo>
                      <a:pt x="81" y="297"/>
                    </a:lnTo>
                    <a:lnTo>
                      <a:pt x="85" y="311"/>
                    </a:lnTo>
                    <a:lnTo>
                      <a:pt x="90" y="327"/>
                    </a:lnTo>
                    <a:lnTo>
                      <a:pt x="94" y="341"/>
                    </a:lnTo>
                    <a:lnTo>
                      <a:pt x="100" y="357"/>
                    </a:lnTo>
                    <a:lnTo>
                      <a:pt x="103" y="372"/>
                    </a:lnTo>
                    <a:lnTo>
                      <a:pt x="109" y="387"/>
                    </a:lnTo>
                    <a:lnTo>
                      <a:pt x="113" y="402"/>
                    </a:lnTo>
                    <a:lnTo>
                      <a:pt x="118" y="418"/>
                    </a:lnTo>
                    <a:lnTo>
                      <a:pt x="123" y="432"/>
                    </a:lnTo>
                    <a:lnTo>
                      <a:pt x="129" y="448"/>
                    </a:lnTo>
                    <a:lnTo>
                      <a:pt x="132" y="464"/>
                    </a:lnTo>
                    <a:lnTo>
                      <a:pt x="138" y="479"/>
                    </a:lnTo>
                    <a:lnTo>
                      <a:pt x="143" y="494"/>
                    </a:lnTo>
                    <a:lnTo>
                      <a:pt x="144" y="495"/>
                    </a:lnTo>
                    <a:lnTo>
                      <a:pt x="143" y="4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9" name="Freeform 2987">
                <a:extLst>
                  <a:ext uri="{FF2B5EF4-FFF2-40B4-BE49-F238E27FC236}">
                    <a16:creationId xmlns:a16="http://schemas.microsoft.com/office/drawing/2014/main" id="{D55ADCAD-7292-42CA-BB40-46F2A0BF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5" cy="102"/>
              </a:xfrm>
              <a:custGeom>
                <a:avLst/>
                <a:gdLst>
                  <a:gd name="T0" fmla="*/ 71 w 75"/>
                  <a:gd name="T1" fmla="*/ 1 h 306"/>
                  <a:gd name="T2" fmla="*/ 71 w 75"/>
                  <a:gd name="T3" fmla="*/ 0 h 306"/>
                  <a:gd name="T4" fmla="*/ 73 w 75"/>
                  <a:gd name="T5" fmla="*/ 22 h 306"/>
                  <a:gd name="T6" fmla="*/ 73 w 75"/>
                  <a:gd name="T7" fmla="*/ 45 h 306"/>
                  <a:gd name="T8" fmla="*/ 74 w 75"/>
                  <a:gd name="T9" fmla="*/ 65 h 306"/>
                  <a:gd name="T10" fmla="*/ 72 w 75"/>
                  <a:gd name="T11" fmla="*/ 86 h 306"/>
                  <a:gd name="T12" fmla="*/ 71 w 75"/>
                  <a:gd name="T13" fmla="*/ 107 h 306"/>
                  <a:gd name="T14" fmla="*/ 67 w 75"/>
                  <a:gd name="T15" fmla="*/ 126 h 306"/>
                  <a:gd name="T16" fmla="*/ 64 w 75"/>
                  <a:gd name="T17" fmla="*/ 147 h 306"/>
                  <a:gd name="T18" fmla="*/ 58 w 75"/>
                  <a:gd name="T19" fmla="*/ 166 h 306"/>
                  <a:gd name="T20" fmla="*/ 54 w 75"/>
                  <a:gd name="T21" fmla="*/ 184 h 306"/>
                  <a:gd name="T22" fmla="*/ 48 w 75"/>
                  <a:gd name="T23" fmla="*/ 203 h 306"/>
                  <a:gd name="T24" fmla="*/ 42 w 75"/>
                  <a:gd name="T25" fmla="*/ 221 h 306"/>
                  <a:gd name="T26" fmla="*/ 34 w 75"/>
                  <a:gd name="T27" fmla="*/ 238 h 306"/>
                  <a:gd name="T28" fmla="*/ 27 w 75"/>
                  <a:gd name="T29" fmla="*/ 255 h 306"/>
                  <a:gd name="T30" fmla="*/ 19 w 75"/>
                  <a:gd name="T31" fmla="*/ 272 h 306"/>
                  <a:gd name="T32" fmla="*/ 10 w 75"/>
                  <a:gd name="T33" fmla="*/ 288 h 306"/>
                  <a:gd name="T34" fmla="*/ 0 w 75"/>
                  <a:gd name="T35" fmla="*/ 305 h 306"/>
                  <a:gd name="T36" fmla="*/ 1 w 75"/>
                  <a:gd name="T37" fmla="*/ 306 h 306"/>
                  <a:gd name="T38" fmla="*/ 11 w 75"/>
                  <a:gd name="T39" fmla="*/ 290 h 306"/>
                  <a:gd name="T40" fmla="*/ 20 w 75"/>
                  <a:gd name="T41" fmla="*/ 273 h 306"/>
                  <a:gd name="T42" fmla="*/ 29 w 75"/>
                  <a:gd name="T43" fmla="*/ 257 h 306"/>
                  <a:gd name="T44" fmla="*/ 36 w 75"/>
                  <a:gd name="T45" fmla="*/ 239 h 306"/>
                  <a:gd name="T46" fmla="*/ 42 w 75"/>
                  <a:gd name="T47" fmla="*/ 221 h 306"/>
                  <a:gd name="T48" fmla="*/ 49 w 75"/>
                  <a:gd name="T49" fmla="*/ 203 h 306"/>
                  <a:gd name="T50" fmla="*/ 55 w 75"/>
                  <a:gd name="T51" fmla="*/ 184 h 306"/>
                  <a:gd name="T52" fmla="*/ 61 w 75"/>
                  <a:gd name="T53" fmla="*/ 166 h 306"/>
                  <a:gd name="T54" fmla="*/ 64 w 75"/>
                  <a:gd name="T55" fmla="*/ 147 h 306"/>
                  <a:gd name="T56" fmla="*/ 68 w 75"/>
                  <a:gd name="T57" fmla="*/ 126 h 306"/>
                  <a:gd name="T58" fmla="*/ 72 w 75"/>
                  <a:gd name="T59" fmla="*/ 107 h 306"/>
                  <a:gd name="T60" fmla="*/ 74 w 75"/>
                  <a:gd name="T61" fmla="*/ 86 h 306"/>
                  <a:gd name="T62" fmla="*/ 74 w 75"/>
                  <a:gd name="T63" fmla="*/ 65 h 306"/>
                  <a:gd name="T64" fmla="*/ 75 w 75"/>
                  <a:gd name="T65" fmla="*/ 45 h 306"/>
                  <a:gd name="T66" fmla="*/ 74 w 75"/>
                  <a:gd name="T67" fmla="*/ 22 h 306"/>
                  <a:gd name="T68" fmla="*/ 73 w 75"/>
                  <a:gd name="T69" fmla="*/ 0 h 306"/>
                  <a:gd name="T70" fmla="*/ 73 w 75"/>
                  <a:gd name="T71" fmla="*/ 0 h 306"/>
                  <a:gd name="T72" fmla="*/ 71 w 75"/>
                  <a:gd name="T73" fmla="*/ 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306">
                    <a:moveTo>
                      <a:pt x="71" y="1"/>
                    </a:moveTo>
                    <a:lnTo>
                      <a:pt x="71" y="0"/>
                    </a:lnTo>
                    <a:lnTo>
                      <a:pt x="73" y="22"/>
                    </a:lnTo>
                    <a:lnTo>
                      <a:pt x="73" y="45"/>
                    </a:lnTo>
                    <a:lnTo>
                      <a:pt x="74" y="65"/>
                    </a:lnTo>
                    <a:lnTo>
                      <a:pt x="72" y="86"/>
                    </a:lnTo>
                    <a:lnTo>
                      <a:pt x="71" y="107"/>
                    </a:lnTo>
                    <a:lnTo>
                      <a:pt x="67" y="126"/>
                    </a:lnTo>
                    <a:lnTo>
                      <a:pt x="64" y="147"/>
                    </a:lnTo>
                    <a:lnTo>
                      <a:pt x="58" y="166"/>
                    </a:lnTo>
                    <a:lnTo>
                      <a:pt x="54" y="184"/>
                    </a:lnTo>
                    <a:lnTo>
                      <a:pt x="48" y="203"/>
                    </a:lnTo>
                    <a:lnTo>
                      <a:pt x="42" y="221"/>
                    </a:lnTo>
                    <a:lnTo>
                      <a:pt x="34" y="238"/>
                    </a:lnTo>
                    <a:lnTo>
                      <a:pt x="27" y="255"/>
                    </a:lnTo>
                    <a:lnTo>
                      <a:pt x="19" y="272"/>
                    </a:lnTo>
                    <a:lnTo>
                      <a:pt x="10" y="288"/>
                    </a:lnTo>
                    <a:lnTo>
                      <a:pt x="0" y="305"/>
                    </a:lnTo>
                    <a:lnTo>
                      <a:pt x="1" y="306"/>
                    </a:lnTo>
                    <a:lnTo>
                      <a:pt x="11" y="290"/>
                    </a:lnTo>
                    <a:lnTo>
                      <a:pt x="20" y="273"/>
                    </a:lnTo>
                    <a:lnTo>
                      <a:pt x="29" y="257"/>
                    </a:lnTo>
                    <a:lnTo>
                      <a:pt x="36" y="239"/>
                    </a:lnTo>
                    <a:lnTo>
                      <a:pt x="42" y="221"/>
                    </a:lnTo>
                    <a:lnTo>
                      <a:pt x="49" y="203"/>
                    </a:lnTo>
                    <a:lnTo>
                      <a:pt x="55" y="184"/>
                    </a:lnTo>
                    <a:lnTo>
                      <a:pt x="61" y="166"/>
                    </a:lnTo>
                    <a:lnTo>
                      <a:pt x="64" y="147"/>
                    </a:lnTo>
                    <a:lnTo>
                      <a:pt x="68" y="126"/>
                    </a:lnTo>
                    <a:lnTo>
                      <a:pt x="72" y="107"/>
                    </a:lnTo>
                    <a:lnTo>
                      <a:pt x="74" y="86"/>
                    </a:lnTo>
                    <a:lnTo>
                      <a:pt x="74" y="65"/>
                    </a:lnTo>
                    <a:lnTo>
                      <a:pt x="75" y="45"/>
                    </a:lnTo>
                    <a:lnTo>
                      <a:pt x="74" y="2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0" name="Freeform 2988">
                <a:extLst>
                  <a:ext uri="{FF2B5EF4-FFF2-40B4-BE49-F238E27FC236}">
                    <a16:creationId xmlns:a16="http://schemas.microsoft.com/office/drawing/2014/main" id="{79E6ADAA-D7A1-4EF0-94B9-89E59595C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701"/>
                <a:ext cx="73" cy="63"/>
              </a:xfrm>
              <a:custGeom>
                <a:avLst/>
                <a:gdLst>
                  <a:gd name="T0" fmla="*/ 3 w 218"/>
                  <a:gd name="T1" fmla="*/ 2 h 191"/>
                  <a:gd name="T2" fmla="*/ 0 w 218"/>
                  <a:gd name="T3" fmla="*/ 3 h 191"/>
                  <a:gd name="T4" fmla="*/ 17 w 218"/>
                  <a:gd name="T5" fmla="*/ 17 h 191"/>
                  <a:gd name="T6" fmla="*/ 33 w 218"/>
                  <a:gd name="T7" fmla="*/ 31 h 191"/>
                  <a:gd name="T8" fmla="*/ 49 w 218"/>
                  <a:gd name="T9" fmla="*/ 45 h 191"/>
                  <a:gd name="T10" fmla="*/ 61 w 218"/>
                  <a:gd name="T11" fmla="*/ 59 h 191"/>
                  <a:gd name="T12" fmla="*/ 75 w 218"/>
                  <a:gd name="T13" fmla="*/ 72 h 191"/>
                  <a:gd name="T14" fmla="*/ 88 w 218"/>
                  <a:gd name="T15" fmla="*/ 87 h 191"/>
                  <a:gd name="T16" fmla="*/ 101 w 218"/>
                  <a:gd name="T17" fmla="*/ 100 h 191"/>
                  <a:gd name="T18" fmla="*/ 112 w 218"/>
                  <a:gd name="T19" fmla="*/ 113 h 191"/>
                  <a:gd name="T20" fmla="*/ 125 w 218"/>
                  <a:gd name="T21" fmla="*/ 125 h 191"/>
                  <a:gd name="T22" fmla="*/ 137 w 218"/>
                  <a:gd name="T23" fmla="*/ 137 h 191"/>
                  <a:gd name="T24" fmla="*/ 149 w 218"/>
                  <a:gd name="T25" fmla="*/ 150 h 191"/>
                  <a:gd name="T26" fmla="*/ 162 w 218"/>
                  <a:gd name="T27" fmla="*/ 160 h 191"/>
                  <a:gd name="T28" fmla="*/ 175 w 218"/>
                  <a:gd name="T29" fmla="*/ 170 h 191"/>
                  <a:gd name="T30" fmla="*/ 188 w 218"/>
                  <a:gd name="T31" fmla="*/ 178 h 191"/>
                  <a:gd name="T32" fmla="*/ 201 w 218"/>
                  <a:gd name="T33" fmla="*/ 185 h 191"/>
                  <a:gd name="T34" fmla="*/ 216 w 218"/>
                  <a:gd name="T35" fmla="*/ 191 h 191"/>
                  <a:gd name="T36" fmla="*/ 218 w 218"/>
                  <a:gd name="T37" fmla="*/ 190 h 191"/>
                  <a:gd name="T38" fmla="*/ 203 w 218"/>
                  <a:gd name="T39" fmla="*/ 184 h 191"/>
                  <a:gd name="T40" fmla="*/ 190 w 218"/>
                  <a:gd name="T41" fmla="*/ 177 h 191"/>
                  <a:gd name="T42" fmla="*/ 176 w 218"/>
                  <a:gd name="T43" fmla="*/ 169 h 191"/>
                  <a:gd name="T44" fmla="*/ 163 w 218"/>
                  <a:gd name="T45" fmla="*/ 159 h 191"/>
                  <a:gd name="T46" fmla="*/ 152 w 218"/>
                  <a:gd name="T47" fmla="*/ 148 h 191"/>
                  <a:gd name="T48" fmla="*/ 139 w 218"/>
                  <a:gd name="T49" fmla="*/ 136 h 191"/>
                  <a:gd name="T50" fmla="*/ 126 w 218"/>
                  <a:gd name="T51" fmla="*/ 124 h 191"/>
                  <a:gd name="T52" fmla="*/ 114 w 218"/>
                  <a:gd name="T53" fmla="*/ 111 h 191"/>
                  <a:gd name="T54" fmla="*/ 101 w 218"/>
                  <a:gd name="T55" fmla="*/ 99 h 191"/>
                  <a:gd name="T56" fmla="*/ 90 w 218"/>
                  <a:gd name="T57" fmla="*/ 85 h 191"/>
                  <a:gd name="T58" fmla="*/ 77 w 218"/>
                  <a:gd name="T59" fmla="*/ 71 h 191"/>
                  <a:gd name="T60" fmla="*/ 63 w 218"/>
                  <a:gd name="T61" fmla="*/ 58 h 191"/>
                  <a:gd name="T62" fmla="*/ 50 w 218"/>
                  <a:gd name="T63" fmla="*/ 43 h 191"/>
                  <a:gd name="T64" fmla="*/ 35 w 218"/>
                  <a:gd name="T65" fmla="*/ 30 h 191"/>
                  <a:gd name="T66" fmla="*/ 18 w 218"/>
                  <a:gd name="T67" fmla="*/ 15 h 191"/>
                  <a:gd name="T68" fmla="*/ 3 w 218"/>
                  <a:gd name="T69" fmla="*/ 0 h 191"/>
                  <a:gd name="T70" fmla="*/ 0 w 218"/>
                  <a:gd name="T71" fmla="*/ 2 h 191"/>
                  <a:gd name="T72" fmla="*/ 3 w 218"/>
                  <a:gd name="T73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191">
                    <a:moveTo>
                      <a:pt x="3" y="2"/>
                    </a:moveTo>
                    <a:lnTo>
                      <a:pt x="0" y="3"/>
                    </a:lnTo>
                    <a:lnTo>
                      <a:pt x="17" y="17"/>
                    </a:lnTo>
                    <a:lnTo>
                      <a:pt x="33" y="31"/>
                    </a:lnTo>
                    <a:lnTo>
                      <a:pt x="49" y="45"/>
                    </a:lnTo>
                    <a:lnTo>
                      <a:pt x="61" y="59"/>
                    </a:lnTo>
                    <a:lnTo>
                      <a:pt x="75" y="72"/>
                    </a:lnTo>
                    <a:lnTo>
                      <a:pt x="88" y="87"/>
                    </a:lnTo>
                    <a:lnTo>
                      <a:pt x="101" y="100"/>
                    </a:lnTo>
                    <a:lnTo>
                      <a:pt x="112" y="113"/>
                    </a:lnTo>
                    <a:lnTo>
                      <a:pt x="125" y="125"/>
                    </a:lnTo>
                    <a:lnTo>
                      <a:pt x="137" y="137"/>
                    </a:lnTo>
                    <a:lnTo>
                      <a:pt x="149" y="150"/>
                    </a:lnTo>
                    <a:lnTo>
                      <a:pt x="162" y="160"/>
                    </a:lnTo>
                    <a:lnTo>
                      <a:pt x="175" y="170"/>
                    </a:lnTo>
                    <a:lnTo>
                      <a:pt x="188" y="178"/>
                    </a:lnTo>
                    <a:lnTo>
                      <a:pt x="201" y="185"/>
                    </a:lnTo>
                    <a:lnTo>
                      <a:pt x="216" y="191"/>
                    </a:lnTo>
                    <a:lnTo>
                      <a:pt x="218" y="190"/>
                    </a:lnTo>
                    <a:lnTo>
                      <a:pt x="203" y="184"/>
                    </a:lnTo>
                    <a:lnTo>
                      <a:pt x="190" y="177"/>
                    </a:lnTo>
                    <a:lnTo>
                      <a:pt x="176" y="169"/>
                    </a:lnTo>
                    <a:lnTo>
                      <a:pt x="163" y="159"/>
                    </a:lnTo>
                    <a:lnTo>
                      <a:pt x="152" y="148"/>
                    </a:lnTo>
                    <a:lnTo>
                      <a:pt x="139" y="136"/>
                    </a:lnTo>
                    <a:lnTo>
                      <a:pt x="126" y="124"/>
                    </a:lnTo>
                    <a:lnTo>
                      <a:pt x="114" y="111"/>
                    </a:lnTo>
                    <a:lnTo>
                      <a:pt x="101" y="99"/>
                    </a:lnTo>
                    <a:lnTo>
                      <a:pt x="90" y="85"/>
                    </a:lnTo>
                    <a:lnTo>
                      <a:pt x="77" y="71"/>
                    </a:lnTo>
                    <a:lnTo>
                      <a:pt x="63" y="58"/>
                    </a:lnTo>
                    <a:lnTo>
                      <a:pt x="50" y="43"/>
                    </a:lnTo>
                    <a:lnTo>
                      <a:pt x="35" y="30"/>
                    </a:lnTo>
                    <a:lnTo>
                      <a:pt x="18" y="1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1" name="Freeform 2989">
                <a:extLst>
                  <a:ext uri="{FF2B5EF4-FFF2-40B4-BE49-F238E27FC236}">
                    <a16:creationId xmlns:a16="http://schemas.microsoft.com/office/drawing/2014/main" id="{BB3B4234-4A52-4C70-A73D-09E6650DF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119" cy="237"/>
              </a:xfrm>
              <a:custGeom>
                <a:avLst/>
                <a:gdLst>
                  <a:gd name="T0" fmla="*/ 154 w 355"/>
                  <a:gd name="T1" fmla="*/ 17 h 712"/>
                  <a:gd name="T2" fmla="*/ 132 w 355"/>
                  <a:gd name="T3" fmla="*/ 50 h 712"/>
                  <a:gd name="T4" fmla="*/ 112 w 355"/>
                  <a:gd name="T5" fmla="*/ 83 h 712"/>
                  <a:gd name="T6" fmla="*/ 93 w 355"/>
                  <a:gd name="T7" fmla="*/ 115 h 712"/>
                  <a:gd name="T8" fmla="*/ 74 w 355"/>
                  <a:gd name="T9" fmla="*/ 146 h 712"/>
                  <a:gd name="T10" fmla="*/ 52 w 355"/>
                  <a:gd name="T11" fmla="*/ 177 h 712"/>
                  <a:gd name="T12" fmla="*/ 32 w 355"/>
                  <a:gd name="T13" fmla="*/ 211 h 712"/>
                  <a:gd name="T14" fmla="*/ 11 w 355"/>
                  <a:gd name="T15" fmla="*/ 244 h 712"/>
                  <a:gd name="T16" fmla="*/ 5 w 355"/>
                  <a:gd name="T17" fmla="*/ 276 h 712"/>
                  <a:gd name="T18" fmla="*/ 15 w 355"/>
                  <a:gd name="T19" fmla="*/ 303 h 712"/>
                  <a:gd name="T20" fmla="*/ 23 w 355"/>
                  <a:gd name="T21" fmla="*/ 332 h 712"/>
                  <a:gd name="T22" fmla="*/ 33 w 355"/>
                  <a:gd name="T23" fmla="*/ 359 h 712"/>
                  <a:gd name="T24" fmla="*/ 42 w 355"/>
                  <a:gd name="T25" fmla="*/ 387 h 712"/>
                  <a:gd name="T26" fmla="*/ 52 w 355"/>
                  <a:gd name="T27" fmla="*/ 414 h 712"/>
                  <a:gd name="T28" fmla="*/ 61 w 355"/>
                  <a:gd name="T29" fmla="*/ 442 h 712"/>
                  <a:gd name="T30" fmla="*/ 70 w 355"/>
                  <a:gd name="T31" fmla="*/ 469 h 712"/>
                  <a:gd name="T32" fmla="*/ 78 w 355"/>
                  <a:gd name="T33" fmla="*/ 498 h 712"/>
                  <a:gd name="T34" fmla="*/ 86 w 355"/>
                  <a:gd name="T35" fmla="*/ 526 h 712"/>
                  <a:gd name="T36" fmla="*/ 94 w 355"/>
                  <a:gd name="T37" fmla="*/ 554 h 712"/>
                  <a:gd name="T38" fmla="*/ 103 w 355"/>
                  <a:gd name="T39" fmla="*/ 582 h 712"/>
                  <a:gd name="T40" fmla="*/ 111 w 355"/>
                  <a:gd name="T41" fmla="*/ 610 h 712"/>
                  <a:gd name="T42" fmla="*/ 117 w 355"/>
                  <a:gd name="T43" fmla="*/ 639 h 712"/>
                  <a:gd name="T44" fmla="*/ 125 w 355"/>
                  <a:gd name="T45" fmla="*/ 668 h 712"/>
                  <a:gd name="T46" fmla="*/ 132 w 355"/>
                  <a:gd name="T47" fmla="*/ 698 h 712"/>
                  <a:gd name="T48" fmla="*/ 143 w 355"/>
                  <a:gd name="T49" fmla="*/ 691 h 712"/>
                  <a:gd name="T50" fmla="*/ 158 w 355"/>
                  <a:gd name="T51" fmla="*/ 648 h 712"/>
                  <a:gd name="T52" fmla="*/ 169 w 355"/>
                  <a:gd name="T53" fmla="*/ 602 h 712"/>
                  <a:gd name="T54" fmla="*/ 180 w 355"/>
                  <a:gd name="T55" fmla="*/ 553 h 712"/>
                  <a:gd name="T56" fmla="*/ 190 w 355"/>
                  <a:gd name="T57" fmla="*/ 504 h 712"/>
                  <a:gd name="T58" fmla="*/ 201 w 355"/>
                  <a:gd name="T59" fmla="*/ 453 h 712"/>
                  <a:gd name="T60" fmla="*/ 210 w 355"/>
                  <a:gd name="T61" fmla="*/ 404 h 712"/>
                  <a:gd name="T62" fmla="*/ 220 w 355"/>
                  <a:gd name="T63" fmla="*/ 354 h 712"/>
                  <a:gd name="T64" fmla="*/ 230 w 355"/>
                  <a:gd name="T65" fmla="*/ 308 h 712"/>
                  <a:gd name="T66" fmla="*/ 242 w 355"/>
                  <a:gd name="T67" fmla="*/ 265 h 712"/>
                  <a:gd name="T68" fmla="*/ 254 w 355"/>
                  <a:gd name="T69" fmla="*/ 223 h 712"/>
                  <a:gd name="T70" fmla="*/ 267 w 355"/>
                  <a:gd name="T71" fmla="*/ 186 h 712"/>
                  <a:gd name="T72" fmla="*/ 283 w 355"/>
                  <a:gd name="T73" fmla="*/ 154 h 712"/>
                  <a:gd name="T74" fmla="*/ 301 w 355"/>
                  <a:gd name="T75" fmla="*/ 128 h 712"/>
                  <a:gd name="T76" fmla="*/ 320 w 355"/>
                  <a:gd name="T77" fmla="*/ 106 h 712"/>
                  <a:gd name="T78" fmla="*/ 343 w 355"/>
                  <a:gd name="T79" fmla="*/ 94 h 712"/>
                  <a:gd name="T80" fmla="*/ 343 w 355"/>
                  <a:gd name="T81" fmla="*/ 84 h 712"/>
                  <a:gd name="T82" fmla="*/ 319 w 355"/>
                  <a:gd name="T83" fmla="*/ 73 h 712"/>
                  <a:gd name="T84" fmla="*/ 296 w 355"/>
                  <a:gd name="T85" fmla="*/ 62 h 712"/>
                  <a:gd name="T86" fmla="*/ 272 w 355"/>
                  <a:gd name="T87" fmla="*/ 49 h 712"/>
                  <a:gd name="T88" fmla="*/ 248 w 355"/>
                  <a:gd name="T89" fmla="*/ 39 h 712"/>
                  <a:gd name="T90" fmla="*/ 224 w 355"/>
                  <a:gd name="T91" fmla="*/ 28 h 712"/>
                  <a:gd name="T92" fmla="*/ 201 w 355"/>
                  <a:gd name="T93" fmla="*/ 17 h 712"/>
                  <a:gd name="T94" fmla="*/ 178 w 355"/>
                  <a:gd name="T95" fmla="*/ 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5" h="712">
                    <a:moveTo>
                      <a:pt x="165" y="0"/>
                    </a:moveTo>
                    <a:lnTo>
                      <a:pt x="154" y="17"/>
                    </a:lnTo>
                    <a:lnTo>
                      <a:pt x="143" y="34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3" y="99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4" y="146"/>
                    </a:lnTo>
                    <a:lnTo>
                      <a:pt x="62" y="163"/>
                    </a:lnTo>
                    <a:lnTo>
                      <a:pt x="52" y="177"/>
                    </a:lnTo>
                    <a:lnTo>
                      <a:pt x="43" y="193"/>
                    </a:lnTo>
                    <a:lnTo>
                      <a:pt x="32" y="211"/>
                    </a:lnTo>
                    <a:lnTo>
                      <a:pt x="22" y="228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5" y="276"/>
                    </a:lnTo>
                    <a:lnTo>
                      <a:pt x="8" y="289"/>
                    </a:lnTo>
                    <a:lnTo>
                      <a:pt x="15" y="303"/>
                    </a:lnTo>
                    <a:lnTo>
                      <a:pt x="20" y="317"/>
                    </a:lnTo>
                    <a:lnTo>
                      <a:pt x="23" y="332"/>
                    </a:lnTo>
                    <a:lnTo>
                      <a:pt x="30" y="344"/>
                    </a:lnTo>
                    <a:lnTo>
                      <a:pt x="33" y="359"/>
                    </a:lnTo>
                    <a:lnTo>
                      <a:pt x="38" y="373"/>
                    </a:lnTo>
                    <a:lnTo>
                      <a:pt x="42" y="387"/>
                    </a:lnTo>
                    <a:lnTo>
                      <a:pt x="47" y="401"/>
                    </a:lnTo>
                    <a:lnTo>
                      <a:pt x="52" y="414"/>
                    </a:lnTo>
                    <a:lnTo>
                      <a:pt x="56" y="428"/>
                    </a:lnTo>
                    <a:lnTo>
                      <a:pt x="61" y="442"/>
                    </a:lnTo>
                    <a:lnTo>
                      <a:pt x="65" y="456"/>
                    </a:lnTo>
                    <a:lnTo>
                      <a:pt x="70" y="469"/>
                    </a:lnTo>
                    <a:lnTo>
                      <a:pt x="74" y="483"/>
                    </a:lnTo>
                    <a:lnTo>
                      <a:pt x="78" y="498"/>
                    </a:lnTo>
                    <a:lnTo>
                      <a:pt x="82" y="511"/>
                    </a:lnTo>
                    <a:lnTo>
                      <a:pt x="86" y="526"/>
                    </a:lnTo>
                    <a:lnTo>
                      <a:pt x="90" y="539"/>
                    </a:lnTo>
                    <a:lnTo>
                      <a:pt x="94" y="554"/>
                    </a:lnTo>
                    <a:lnTo>
                      <a:pt x="98" y="567"/>
                    </a:lnTo>
                    <a:lnTo>
                      <a:pt x="103" y="582"/>
                    </a:lnTo>
                    <a:lnTo>
                      <a:pt x="106" y="596"/>
                    </a:lnTo>
                    <a:lnTo>
                      <a:pt x="111" y="610"/>
                    </a:lnTo>
                    <a:lnTo>
                      <a:pt x="114" y="625"/>
                    </a:lnTo>
                    <a:lnTo>
                      <a:pt x="117" y="639"/>
                    </a:lnTo>
                    <a:lnTo>
                      <a:pt x="122" y="653"/>
                    </a:lnTo>
                    <a:lnTo>
                      <a:pt x="125" y="668"/>
                    </a:lnTo>
                    <a:lnTo>
                      <a:pt x="128" y="682"/>
                    </a:lnTo>
                    <a:lnTo>
                      <a:pt x="132" y="698"/>
                    </a:lnTo>
                    <a:lnTo>
                      <a:pt x="136" y="712"/>
                    </a:lnTo>
                    <a:lnTo>
                      <a:pt x="143" y="691"/>
                    </a:lnTo>
                    <a:lnTo>
                      <a:pt x="150" y="670"/>
                    </a:lnTo>
                    <a:lnTo>
                      <a:pt x="158" y="648"/>
                    </a:lnTo>
                    <a:lnTo>
                      <a:pt x="163" y="625"/>
                    </a:lnTo>
                    <a:lnTo>
                      <a:pt x="169" y="602"/>
                    </a:lnTo>
                    <a:lnTo>
                      <a:pt x="176" y="578"/>
                    </a:lnTo>
                    <a:lnTo>
                      <a:pt x="180" y="553"/>
                    </a:lnTo>
                    <a:lnTo>
                      <a:pt x="186" y="528"/>
                    </a:lnTo>
                    <a:lnTo>
                      <a:pt x="190" y="504"/>
                    </a:lnTo>
                    <a:lnTo>
                      <a:pt x="196" y="479"/>
                    </a:lnTo>
                    <a:lnTo>
                      <a:pt x="201" y="453"/>
                    </a:lnTo>
                    <a:lnTo>
                      <a:pt x="205" y="428"/>
                    </a:lnTo>
                    <a:lnTo>
                      <a:pt x="210" y="404"/>
                    </a:lnTo>
                    <a:lnTo>
                      <a:pt x="215" y="379"/>
                    </a:lnTo>
                    <a:lnTo>
                      <a:pt x="220" y="354"/>
                    </a:lnTo>
                    <a:lnTo>
                      <a:pt x="225" y="332"/>
                    </a:lnTo>
                    <a:lnTo>
                      <a:pt x="230" y="308"/>
                    </a:lnTo>
                    <a:lnTo>
                      <a:pt x="236" y="286"/>
                    </a:lnTo>
                    <a:lnTo>
                      <a:pt x="242" y="265"/>
                    </a:lnTo>
                    <a:lnTo>
                      <a:pt x="247" y="243"/>
                    </a:lnTo>
                    <a:lnTo>
                      <a:pt x="254" y="223"/>
                    </a:lnTo>
                    <a:lnTo>
                      <a:pt x="260" y="204"/>
                    </a:lnTo>
                    <a:lnTo>
                      <a:pt x="267" y="186"/>
                    </a:lnTo>
                    <a:lnTo>
                      <a:pt x="275" y="169"/>
                    </a:lnTo>
                    <a:lnTo>
                      <a:pt x="283" y="154"/>
                    </a:lnTo>
                    <a:lnTo>
                      <a:pt x="292" y="140"/>
                    </a:lnTo>
                    <a:lnTo>
                      <a:pt x="301" y="128"/>
                    </a:lnTo>
                    <a:lnTo>
                      <a:pt x="309" y="117"/>
                    </a:lnTo>
                    <a:lnTo>
                      <a:pt x="320" y="106"/>
                    </a:lnTo>
                    <a:lnTo>
                      <a:pt x="330" y="99"/>
                    </a:lnTo>
                    <a:lnTo>
                      <a:pt x="343" y="94"/>
                    </a:lnTo>
                    <a:lnTo>
                      <a:pt x="355" y="90"/>
                    </a:lnTo>
                    <a:lnTo>
                      <a:pt x="343" y="84"/>
                    </a:lnTo>
                    <a:lnTo>
                      <a:pt x="330" y="78"/>
                    </a:lnTo>
                    <a:lnTo>
                      <a:pt x="319" y="73"/>
                    </a:lnTo>
                    <a:lnTo>
                      <a:pt x="308" y="67"/>
                    </a:lnTo>
                    <a:lnTo>
                      <a:pt x="296" y="62"/>
                    </a:lnTo>
                    <a:lnTo>
                      <a:pt x="283" y="56"/>
                    </a:lnTo>
                    <a:lnTo>
                      <a:pt x="272" y="49"/>
                    </a:lnTo>
                    <a:lnTo>
                      <a:pt x="260" y="45"/>
                    </a:lnTo>
                    <a:lnTo>
                      <a:pt x="248" y="39"/>
                    </a:lnTo>
                    <a:lnTo>
                      <a:pt x="236" y="34"/>
                    </a:lnTo>
                    <a:lnTo>
                      <a:pt x="224" y="28"/>
                    </a:lnTo>
                    <a:lnTo>
                      <a:pt x="213" y="22"/>
                    </a:lnTo>
                    <a:lnTo>
                      <a:pt x="201" y="17"/>
                    </a:lnTo>
                    <a:lnTo>
                      <a:pt x="189" y="11"/>
                    </a:lnTo>
                    <a:lnTo>
                      <a:pt x="178" y="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2" name="Freeform 2990">
                <a:extLst>
                  <a:ext uri="{FF2B5EF4-FFF2-40B4-BE49-F238E27FC236}">
                    <a16:creationId xmlns:a16="http://schemas.microsoft.com/office/drawing/2014/main" id="{0E707B98-18F4-4D3E-83F7-92F99087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0"/>
                <a:ext cx="56" cy="88"/>
              </a:xfrm>
              <a:custGeom>
                <a:avLst/>
                <a:gdLst>
                  <a:gd name="T0" fmla="*/ 1 w 167"/>
                  <a:gd name="T1" fmla="*/ 262 h 263"/>
                  <a:gd name="T2" fmla="*/ 1 w 167"/>
                  <a:gd name="T3" fmla="*/ 263 h 263"/>
                  <a:gd name="T4" fmla="*/ 12 w 167"/>
                  <a:gd name="T5" fmla="*/ 245 h 263"/>
                  <a:gd name="T6" fmla="*/ 23 w 167"/>
                  <a:gd name="T7" fmla="*/ 229 h 263"/>
                  <a:gd name="T8" fmla="*/ 34 w 167"/>
                  <a:gd name="T9" fmla="*/ 212 h 263"/>
                  <a:gd name="T10" fmla="*/ 44 w 167"/>
                  <a:gd name="T11" fmla="*/ 195 h 263"/>
                  <a:gd name="T12" fmla="*/ 54 w 167"/>
                  <a:gd name="T13" fmla="*/ 179 h 263"/>
                  <a:gd name="T14" fmla="*/ 63 w 167"/>
                  <a:gd name="T15" fmla="*/ 164 h 263"/>
                  <a:gd name="T16" fmla="*/ 74 w 167"/>
                  <a:gd name="T17" fmla="*/ 147 h 263"/>
                  <a:gd name="T18" fmla="*/ 84 w 167"/>
                  <a:gd name="T19" fmla="*/ 132 h 263"/>
                  <a:gd name="T20" fmla="*/ 94 w 167"/>
                  <a:gd name="T21" fmla="*/ 116 h 263"/>
                  <a:gd name="T22" fmla="*/ 104 w 167"/>
                  <a:gd name="T23" fmla="*/ 100 h 263"/>
                  <a:gd name="T24" fmla="*/ 113 w 167"/>
                  <a:gd name="T25" fmla="*/ 85 h 263"/>
                  <a:gd name="T26" fmla="*/ 123 w 167"/>
                  <a:gd name="T27" fmla="*/ 68 h 263"/>
                  <a:gd name="T28" fmla="*/ 134 w 167"/>
                  <a:gd name="T29" fmla="*/ 53 h 263"/>
                  <a:gd name="T30" fmla="*/ 144 w 167"/>
                  <a:gd name="T31" fmla="*/ 36 h 263"/>
                  <a:gd name="T32" fmla="*/ 155 w 167"/>
                  <a:gd name="T33" fmla="*/ 19 h 263"/>
                  <a:gd name="T34" fmla="*/ 167 w 167"/>
                  <a:gd name="T35" fmla="*/ 1 h 263"/>
                  <a:gd name="T36" fmla="*/ 165 w 167"/>
                  <a:gd name="T37" fmla="*/ 0 h 263"/>
                  <a:gd name="T38" fmla="*/ 154 w 167"/>
                  <a:gd name="T39" fmla="*/ 18 h 263"/>
                  <a:gd name="T40" fmla="*/ 142 w 167"/>
                  <a:gd name="T41" fmla="*/ 33 h 263"/>
                  <a:gd name="T42" fmla="*/ 132 w 167"/>
                  <a:gd name="T43" fmla="*/ 50 h 263"/>
                  <a:gd name="T44" fmla="*/ 122 w 167"/>
                  <a:gd name="T45" fmla="*/ 67 h 263"/>
                  <a:gd name="T46" fmla="*/ 112 w 167"/>
                  <a:gd name="T47" fmla="*/ 83 h 263"/>
                  <a:gd name="T48" fmla="*/ 102 w 167"/>
                  <a:gd name="T49" fmla="*/ 98 h 263"/>
                  <a:gd name="T50" fmla="*/ 93 w 167"/>
                  <a:gd name="T51" fmla="*/ 115 h 263"/>
                  <a:gd name="T52" fmla="*/ 82 w 167"/>
                  <a:gd name="T53" fmla="*/ 130 h 263"/>
                  <a:gd name="T54" fmla="*/ 72 w 167"/>
                  <a:gd name="T55" fmla="*/ 146 h 263"/>
                  <a:gd name="T56" fmla="*/ 63 w 167"/>
                  <a:gd name="T57" fmla="*/ 162 h 263"/>
                  <a:gd name="T58" fmla="*/ 52 w 167"/>
                  <a:gd name="T59" fmla="*/ 177 h 263"/>
                  <a:gd name="T60" fmla="*/ 43 w 167"/>
                  <a:gd name="T61" fmla="*/ 194 h 263"/>
                  <a:gd name="T62" fmla="*/ 32 w 167"/>
                  <a:gd name="T63" fmla="*/ 211 h 263"/>
                  <a:gd name="T64" fmla="*/ 22 w 167"/>
                  <a:gd name="T65" fmla="*/ 227 h 263"/>
                  <a:gd name="T66" fmla="*/ 11 w 167"/>
                  <a:gd name="T67" fmla="*/ 244 h 263"/>
                  <a:gd name="T68" fmla="*/ 0 w 167"/>
                  <a:gd name="T69" fmla="*/ 261 h 263"/>
                  <a:gd name="T70" fmla="*/ 0 w 167"/>
                  <a:gd name="T71" fmla="*/ 262 h 263"/>
                  <a:gd name="T72" fmla="*/ 1 w 167"/>
                  <a:gd name="T73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63">
                    <a:moveTo>
                      <a:pt x="1" y="262"/>
                    </a:moveTo>
                    <a:lnTo>
                      <a:pt x="1" y="263"/>
                    </a:lnTo>
                    <a:lnTo>
                      <a:pt x="12" y="245"/>
                    </a:lnTo>
                    <a:lnTo>
                      <a:pt x="23" y="229"/>
                    </a:lnTo>
                    <a:lnTo>
                      <a:pt x="34" y="212"/>
                    </a:lnTo>
                    <a:lnTo>
                      <a:pt x="44" y="195"/>
                    </a:lnTo>
                    <a:lnTo>
                      <a:pt x="54" y="179"/>
                    </a:lnTo>
                    <a:lnTo>
                      <a:pt x="63" y="164"/>
                    </a:lnTo>
                    <a:lnTo>
                      <a:pt x="74" y="147"/>
                    </a:lnTo>
                    <a:lnTo>
                      <a:pt x="84" y="132"/>
                    </a:lnTo>
                    <a:lnTo>
                      <a:pt x="94" y="116"/>
                    </a:lnTo>
                    <a:lnTo>
                      <a:pt x="104" y="100"/>
                    </a:lnTo>
                    <a:lnTo>
                      <a:pt x="113" y="85"/>
                    </a:lnTo>
                    <a:lnTo>
                      <a:pt x="123" y="68"/>
                    </a:lnTo>
                    <a:lnTo>
                      <a:pt x="134" y="53"/>
                    </a:lnTo>
                    <a:lnTo>
                      <a:pt x="144" y="36"/>
                    </a:lnTo>
                    <a:lnTo>
                      <a:pt x="155" y="19"/>
                    </a:lnTo>
                    <a:lnTo>
                      <a:pt x="167" y="1"/>
                    </a:lnTo>
                    <a:lnTo>
                      <a:pt x="165" y="0"/>
                    </a:lnTo>
                    <a:lnTo>
                      <a:pt x="154" y="18"/>
                    </a:lnTo>
                    <a:lnTo>
                      <a:pt x="142" y="33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2" y="98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2" y="146"/>
                    </a:lnTo>
                    <a:lnTo>
                      <a:pt x="63" y="162"/>
                    </a:lnTo>
                    <a:lnTo>
                      <a:pt x="52" y="177"/>
                    </a:lnTo>
                    <a:lnTo>
                      <a:pt x="43" y="194"/>
                    </a:lnTo>
                    <a:lnTo>
                      <a:pt x="32" y="211"/>
                    </a:lnTo>
                    <a:lnTo>
                      <a:pt x="22" y="227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3" name="Freeform 2991">
                <a:extLst>
                  <a:ext uri="{FF2B5EF4-FFF2-40B4-BE49-F238E27FC236}">
                    <a16:creationId xmlns:a16="http://schemas.microsoft.com/office/drawing/2014/main" id="{07BDC4A0-5264-4566-A968-00400FF40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88"/>
                <a:ext cx="46" cy="150"/>
              </a:xfrm>
              <a:custGeom>
                <a:avLst/>
                <a:gdLst>
                  <a:gd name="T0" fmla="*/ 138 w 138"/>
                  <a:gd name="T1" fmla="*/ 451 h 451"/>
                  <a:gd name="T2" fmla="*/ 132 w 138"/>
                  <a:gd name="T3" fmla="*/ 421 h 451"/>
                  <a:gd name="T4" fmla="*/ 124 w 138"/>
                  <a:gd name="T5" fmla="*/ 393 h 451"/>
                  <a:gd name="T6" fmla="*/ 117 w 138"/>
                  <a:gd name="T7" fmla="*/ 364 h 451"/>
                  <a:gd name="T8" fmla="*/ 108 w 138"/>
                  <a:gd name="T9" fmla="*/ 336 h 451"/>
                  <a:gd name="T10" fmla="*/ 100 w 138"/>
                  <a:gd name="T11" fmla="*/ 306 h 451"/>
                  <a:gd name="T12" fmla="*/ 92 w 138"/>
                  <a:gd name="T13" fmla="*/ 278 h 451"/>
                  <a:gd name="T14" fmla="*/ 84 w 138"/>
                  <a:gd name="T15" fmla="*/ 250 h 451"/>
                  <a:gd name="T16" fmla="*/ 76 w 138"/>
                  <a:gd name="T17" fmla="*/ 222 h 451"/>
                  <a:gd name="T18" fmla="*/ 68 w 138"/>
                  <a:gd name="T19" fmla="*/ 195 h 451"/>
                  <a:gd name="T20" fmla="*/ 59 w 138"/>
                  <a:gd name="T21" fmla="*/ 167 h 451"/>
                  <a:gd name="T22" fmla="*/ 50 w 138"/>
                  <a:gd name="T23" fmla="*/ 140 h 451"/>
                  <a:gd name="T24" fmla="*/ 41 w 138"/>
                  <a:gd name="T25" fmla="*/ 112 h 451"/>
                  <a:gd name="T26" fmla="*/ 33 w 138"/>
                  <a:gd name="T27" fmla="*/ 83 h 451"/>
                  <a:gd name="T28" fmla="*/ 22 w 138"/>
                  <a:gd name="T29" fmla="*/ 56 h 451"/>
                  <a:gd name="T30" fmla="*/ 12 w 138"/>
                  <a:gd name="T31" fmla="*/ 28 h 451"/>
                  <a:gd name="T32" fmla="*/ 2 w 138"/>
                  <a:gd name="T33" fmla="*/ 0 h 451"/>
                  <a:gd name="T34" fmla="*/ 6 w 138"/>
                  <a:gd name="T35" fmla="*/ 15 h 451"/>
                  <a:gd name="T36" fmla="*/ 16 w 138"/>
                  <a:gd name="T37" fmla="*/ 43 h 451"/>
                  <a:gd name="T38" fmla="*/ 25 w 138"/>
                  <a:gd name="T39" fmla="*/ 71 h 451"/>
                  <a:gd name="T40" fmla="*/ 35 w 138"/>
                  <a:gd name="T41" fmla="*/ 98 h 451"/>
                  <a:gd name="T42" fmla="*/ 44 w 138"/>
                  <a:gd name="T43" fmla="*/ 126 h 451"/>
                  <a:gd name="T44" fmla="*/ 53 w 138"/>
                  <a:gd name="T45" fmla="*/ 153 h 451"/>
                  <a:gd name="T46" fmla="*/ 62 w 138"/>
                  <a:gd name="T47" fmla="*/ 181 h 451"/>
                  <a:gd name="T48" fmla="*/ 70 w 138"/>
                  <a:gd name="T49" fmla="*/ 208 h 451"/>
                  <a:gd name="T50" fmla="*/ 79 w 138"/>
                  <a:gd name="T51" fmla="*/ 237 h 451"/>
                  <a:gd name="T52" fmla="*/ 87 w 138"/>
                  <a:gd name="T53" fmla="*/ 265 h 451"/>
                  <a:gd name="T54" fmla="*/ 96 w 138"/>
                  <a:gd name="T55" fmla="*/ 293 h 451"/>
                  <a:gd name="T56" fmla="*/ 102 w 138"/>
                  <a:gd name="T57" fmla="*/ 321 h 451"/>
                  <a:gd name="T58" fmla="*/ 110 w 138"/>
                  <a:gd name="T59" fmla="*/ 349 h 451"/>
                  <a:gd name="T60" fmla="*/ 118 w 138"/>
                  <a:gd name="T61" fmla="*/ 378 h 451"/>
                  <a:gd name="T62" fmla="*/ 127 w 138"/>
                  <a:gd name="T63" fmla="*/ 407 h 451"/>
                  <a:gd name="T64" fmla="*/ 133 w 138"/>
                  <a:gd name="T65" fmla="*/ 437 h 451"/>
                  <a:gd name="T66" fmla="*/ 138 w 138"/>
                  <a:gd name="T67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51">
                    <a:moveTo>
                      <a:pt x="137" y="451"/>
                    </a:moveTo>
                    <a:lnTo>
                      <a:pt x="138" y="451"/>
                    </a:lnTo>
                    <a:lnTo>
                      <a:pt x="134" y="437"/>
                    </a:lnTo>
                    <a:lnTo>
                      <a:pt x="132" y="421"/>
                    </a:lnTo>
                    <a:lnTo>
                      <a:pt x="128" y="407"/>
                    </a:lnTo>
                    <a:lnTo>
                      <a:pt x="124" y="393"/>
                    </a:lnTo>
                    <a:lnTo>
                      <a:pt x="119" y="378"/>
                    </a:lnTo>
                    <a:lnTo>
                      <a:pt x="117" y="364"/>
                    </a:lnTo>
                    <a:lnTo>
                      <a:pt x="113" y="349"/>
                    </a:lnTo>
                    <a:lnTo>
                      <a:pt x="108" y="336"/>
                    </a:lnTo>
                    <a:lnTo>
                      <a:pt x="105" y="321"/>
                    </a:lnTo>
                    <a:lnTo>
                      <a:pt x="100" y="306"/>
                    </a:lnTo>
                    <a:lnTo>
                      <a:pt x="97" y="293"/>
                    </a:lnTo>
                    <a:lnTo>
                      <a:pt x="92" y="278"/>
                    </a:lnTo>
                    <a:lnTo>
                      <a:pt x="88" y="265"/>
                    </a:lnTo>
                    <a:lnTo>
                      <a:pt x="84" y="250"/>
                    </a:lnTo>
                    <a:lnTo>
                      <a:pt x="80" y="237"/>
                    </a:lnTo>
                    <a:lnTo>
                      <a:pt x="76" y="222"/>
                    </a:lnTo>
                    <a:lnTo>
                      <a:pt x="72" y="208"/>
                    </a:lnTo>
                    <a:lnTo>
                      <a:pt x="68" y="195"/>
                    </a:lnTo>
                    <a:lnTo>
                      <a:pt x="64" y="181"/>
                    </a:lnTo>
                    <a:lnTo>
                      <a:pt x="59" y="167"/>
                    </a:lnTo>
                    <a:lnTo>
                      <a:pt x="54" y="153"/>
                    </a:lnTo>
                    <a:lnTo>
                      <a:pt x="50" y="140"/>
                    </a:lnTo>
                    <a:lnTo>
                      <a:pt x="45" y="126"/>
                    </a:lnTo>
                    <a:lnTo>
                      <a:pt x="41" y="112"/>
                    </a:lnTo>
                    <a:lnTo>
                      <a:pt x="36" y="98"/>
                    </a:lnTo>
                    <a:lnTo>
                      <a:pt x="33" y="83"/>
                    </a:lnTo>
                    <a:lnTo>
                      <a:pt x="26" y="71"/>
                    </a:lnTo>
                    <a:lnTo>
                      <a:pt x="22" y="56"/>
                    </a:lnTo>
                    <a:lnTo>
                      <a:pt x="18" y="43"/>
                    </a:lnTo>
                    <a:lnTo>
                      <a:pt x="12" y="28"/>
                    </a:lnTo>
                    <a:lnTo>
                      <a:pt x="8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6" y="43"/>
                    </a:lnTo>
                    <a:lnTo>
                      <a:pt x="21" y="56"/>
                    </a:lnTo>
                    <a:lnTo>
                      <a:pt x="25" y="71"/>
                    </a:lnTo>
                    <a:lnTo>
                      <a:pt x="31" y="83"/>
                    </a:lnTo>
                    <a:lnTo>
                      <a:pt x="35" y="98"/>
                    </a:lnTo>
                    <a:lnTo>
                      <a:pt x="40" y="112"/>
                    </a:lnTo>
                    <a:lnTo>
                      <a:pt x="44" y="126"/>
                    </a:lnTo>
                    <a:lnTo>
                      <a:pt x="49" y="140"/>
                    </a:lnTo>
                    <a:lnTo>
                      <a:pt x="53" y="153"/>
                    </a:lnTo>
                    <a:lnTo>
                      <a:pt x="58" y="167"/>
                    </a:lnTo>
                    <a:lnTo>
                      <a:pt x="62" y="181"/>
                    </a:lnTo>
                    <a:lnTo>
                      <a:pt x="67" y="195"/>
                    </a:lnTo>
                    <a:lnTo>
                      <a:pt x="70" y="208"/>
                    </a:lnTo>
                    <a:lnTo>
                      <a:pt x="74" y="222"/>
                    </a:lnTo>
                    <a:lnTo>
                      <a:pt x="79" y="237"/>
                    </a:lnTo>
                    <a:lnTo>
                      <a:pt x="83" y="250"/>
                    </a:lnTo>
                    <a:lnTo>
                      <a:pt x="87" y="265"/>
                    </a:lnTo>
                    <a:lnTo>
                      <a:pt x="90" y="278"/>
                    </a:lnTo>
                    <a:lnTo>
                      <a:pt x="96" y="293"/>
                    </a:lnTo>
                    <a:lnTo>
                      <a:pt x="99" y="306"/>
                    </a:lnTo>
                    <a:lnTo>
                      <a:pt x="102" y="321"/>
                    </a:lnTo>
                    <a:lnTo>
                      <a:pt x="107" y="336"/>
                    </a:lnTo>
                    <a:lnTo>
                      <a:pt x="110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3" y="393"/>
                    </a:lnTo>
                    <a:lnTo>
                      <a:pt x="127" y="407"/>
                    </a:lnTo>
                    <a:lnTo>
                      <a:pt x="129" y="421"/>
                    </a:lnTo>
                    <a:lnTo>
                      <a:pt x="133" y="437"/>
                    </a:lnTo>
                    <a:lnTo>
                      <a:pt x="137" y="451"/>
                    </a:lnTo>
                    <a:lnTo>
                      <a:pt x="138" y="451"/>
                    </a:lnTo>
                    <a:lnTo>
                      <a:pt x="13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4" name="Freeform 2992">
                <a:extLst>
                  <a:ext uri="{FF2B5EF4-FFF2-40B4-BE49-F238E27FC236}">
                    <a16:creationId xmlns:a16="http://schemas.microsoft.com/office/drawing/2014/main" id="{FEDCD677-6CE2-41BF-BC2A-27E4483B6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8"/>
              </a:xfrm>
              <a:custGeom>
                <a:avLst/>
                <a:gdLst>
                  <a:gd name="T0" fmla="*/ 220 w 220"/>
                  <a:gd name="T1" fmla="*/ 0 h 623"/>
                  <a:gd name="T2" fmla="*/ 194 w 220"/>
                  <a:gd name="T3" fmla="*/ 10 h 623"/>
                  <a:gd name="T4" fmla="*/ 173 w 220"/>
                  <a:gd name="T5" fmla="*/ 26 h 623"/>
                  <a:gd name="T6" fmla="*/ 155 w 220"/>
                  <a:gd name="T7" fmla="*/ 50 h 623"/>
                  <a:gd name="T8" fmla="*/ 139 w 220"/>
                  <a:gd name="T9" fmla="*/ 79 h 623"/>
                  <a:gd name="T10" fmla="*/ 124 w 220"/>
                  <a:gd name="T11" fmla="*/ 115 h 623"/>
                  <a:gd name="T12" fmla="*/ 111 w 220"/>
                  <a:gd name="T13" fmla="*/ 154 h 623"/>
                  <a:gd name="T14" fmla="*/ 100 w 220"/>
                  <a:gd name="T15" fmla="*/ 197 h 623"/>
                  <a:gd name="T16" fmla="*/ 89 w 220"/>
                  <a:gd name="T17" fmla="*/ 243 h 623"/>
                  <a:gd name="T18" fmla="*/ 79 w 220"/>
                  <a:gd name="T19" fmla="*/ 290 h 623"/>
                  <a:gd name="T20" fmla="*/ 69 w 220"/>
                  <a:gd name="T21" fmla="*/ 339 h 623"/>
                  <a:gd name="T22" fmla="*/ 58 w 220"/>
                  <a:gd name="T23" fmla="*/ 390 h 623"/>
                  <a:gd name="T24" fmla="*/ 50 w 220"/>
                  <a:gd name="T25" fmla="*/ 439 h 623"/>
                  <a:gd name="T26" fmla="*/ 38 w 220"/>
                  <a:gd name="T27" fmla="*/ 489 h 623"/>
                  <a:gd name="T28" fmla="*/ 27 w 220"/>
                  <a:gd name="T29" fmla="*/ 536 h 623"/>
                  <a:gd name="T30" fmla="*/ 14 w 220"/>
                  <a:gd name="T31" fmla="*/ 581 h 623"/>
                  <a:gd name="T32" fmla="*/ 0 w 220"/>
                  <a:gd name="T33" fmla="*/ 623 h 623"/>
                  <a:gd name="T34" fmla="*/ 9 w 220"/>
                  <a:gd name="T35" fmla="*/ 602 h 623"/>
                  <a:gd name="T36" fmla="*/ 23 w 220"/>
                  <a:gd name="T37" fmla="*/ 559 h 623"/>
                  <a:gd name="T38" fmla="*/ 34 w 220"/>
                  <a:gd name="T39" fmla="*/ 513 h 623"/>
                  <a:gd name="T40" fmla="*/ 45 w 220"/>
                  <a:gd name="T41" fmla="*/ 464 h 623"/>
                  <a:gd name="T42" fmla="*/ 55 w 220"/>
                  <a:gd name="T43" fmla="*/ 415 h 623"/>
                  <a:gd name="T44" fmla="*/ 65 w 220"/>
                  <a:gd name="T45" fmla="*/ 364 h 623"/>
                  <a:gd name="T46" fmla="*/ 76 w 220"/>
                  <a:gd name="T47" fmla="*/ 315 h 623"/>
                  <a:gd name="T48" fmla="*/ 85 w 220"/>
                  <a:gd name="T49" fmla="*/ 265 h 623"/>
                  <a:gd name="T50" fmla="*/ 97 w 220"/>
                  <a:gd name="T51" fmla="*/ 219 h 623"/>
                  <a:gd name="T52" fmla="*/ 107 w 220"/>
                  <a:gd name="T53" fmla="*/ 176 h 623"/>
                  <a:gd name="T54" fmla="*/ 119 w 220"/>
                  <a:gd name="T55" fmla="*/ 134 h 623"/>
                  <a:gd name="T56" fmla="*/ 132 w 220"/>
                  <a:gd name="T57" fmla="*/ 97 h 623"/>
                  <a:gd name="T58" fmla="*/ 148 w 220"/>
                  <a:gd name="T59" fmla="*/ 66 h 623"/>
                  <a:gd name="T60" fmla="*/ 166 w 220"/>
                  <a:gd name="T61" fmla="*/ 39 h 623"/>
                  <a:gd name="T62" fmla="*/ 185 w 220"/>
                  <a:gd name="T63" fmla="*/ 19 h 623"/>
                  <a:gd name="T64" fmla="*/ 208 w 220"/>
                  <a:gd name="T65" fmla="*/ 5 h 623"/>
                  <a:gd name="T66" fmla="*/ 220 w 220"/>
                  <a:gd name="T67" fmla="*/ 0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0" h="623">
                    <a:moveTo>
                      <a:pt x="219" y="2"/>
                    </a:moveTo>
                    <a:lnTo>
                      <a:pt x="220" y="0"/>
                    </a:lnTo>
                    <a:lnTo>
                      <a:pt x="206" y="4"/>
                    </a:lnTo>
                    <a:lnTo>
                      <a:pt x="194" y="10"/>
                    </a:lnTo>
                    <a:lnTo>
                      <a:pt x="184" y="17"/>
                    </a:lnTo>
                    <a:lnTo>
                      <a:pt x="173" y="26"/>
                    </a:lnTo>
                    <a:lnTo>
                      <a:pt x="164" y="38"/>
                    </a:lnTo>
                    <a:lnTo>
                      <a:pt x="155" y="50"/>
                    </a:lnTo>
                    <a:lnTo>
                      <a:pt x="147" y="65"/>
                    </a:lnTo>
                    <a:lnTo>
                      <a:pt x="139" y="79"/>
                    </a:lnTo>
                    <a:lnTo>
                      <a:pt x="131" y="96"/>
                    </a:lnTo>
                    <a:lnTo>
                      <a:pt x="124" y="115"/>
                    </a:lnTo>
                    <a:lnTo>
                      <a:pt x="118" y="134"/>
                    </a:lnTo>
                    <a:lnTo>
                      <a:pt x="111" y="154"/>
                    </a:lnTo>
                    <a:lnTo>
                      <a:pt x="106" y="176"/>
                    </a:lnTo>
                    <a:lnTo>
                      <a:pt x="100" y="197"/>
                    </a:lnTo>
                    <a:lnTo>
                      <a:pt x="94" y="219"/>
                    </a:lnTo>
                    <a:lnTo>
                      <a:pt x="89" y="243"/>
                    </a:lnTo>
                    <a:lnTo>
                      <a:pt x="84" y="265"/>
                    </a:lnTo>
                    <a:lnTo>
                      <a:pt x="79" y="290"/>
                    </a:lnTo>
                    <a:lnTo>
                      <a:pt x="74" y="315"/>
                    </a:lnTo>
                    <a:lnTo>
                      <a:pt x="69" y="339"/>
                    </a:lnTo>
                    <a:lnTo>
                      <a:pt x="65" y="364"/>
                    </a:lnTo>
                    <a:lnTo>
                      <a:pt x="58" y="390"/>
                    </a:lnTo>
                    <a:lnTo>
                      <a:pt x="54" y="415"/>
                    </a:lnTo>
                    <a:lnTo>
                      <a:pt x="50" y="439"/>
                    </a:lnTo>
                    <a:lnTo>
                      <a:pt x="44" y="464"/>
                    </a:lnTo>
                    <a:lnTo>
                      <a:pt x="38" y="489"/>
                    </a:lnTo>
                    <a:lnTo>
                      <a:pt x="33" y="513"/>
                    </a:lnTo>
                    <a:lnTo>
                      <a:pt x="27" y="536"/>
                    </a:lnTo>
                    <a:lnTo>
                      <a:pt x="21" y="559"/>
                    </a:lnTo>
                    <a:lnTo>
                      <a:pt x="14" y="581"/>
                    </a:lnTo>
                    <a:lnTo>
                      <a:pt x="7" y="602"/>
                    </a:lnTo>
                    <a:lnTo>
                      <a:pt x="0" y="623"/>
                    </a:lnTo>
                    <a:lnTo>
                      <a:pt x="1" y="623"/>
                    </a:lnTo>
                    <a:lnTo>
                      <a:pt x="9" y="602"/>
                    </a:lnTo>
                    <a:lnTo>
                      <a:pt x="15" y="581"/>
                    </a:lnTo>
                    <a:lnTo>
                      <a:pt x="23" y="559"/>
                    </a:lnTo>
                    <a:lnTo>
                      <a:pt x="28" y="536"/>
                    </a:lnTo>
                    <a:lnTo>
                      <a:pt x="34" y="513"/>
                    </a:lnTo>
                    <a:lnTo>
                      <a:pt x="41" y="489"/>
                    </a:lnTo>
                    <a:lnTo>
                      <a:pt x="45" y="464"/>
                    </a:lnTo>
                    <a:lnTo>
                      <a:pt x="51" y="439"/>
                    </a:lnTo>
                    <a:lnTo>
                      <a:pt x="55" y="415"/>
                    </a:lnTo>
                    <a:lnTo>
                      <a:pt x="61" y="390"/>
                    </a:lnTo>
                    <a:lnTo>
                      <a:pt x="65" y="364"/>
                    </a:lnTo>
                    <a:lnTo>
                      <a:pt x="71" y="339"/>
                    </a:lnTo>
                    <a:lnTo>
                      <a:pt x="76" y="315"/>
                    </a:lnTo>
                    <a:lnTo>
                      <a:pt x="80" y="290"/>
                    </a:lnTo>
                    <a:lnTo>
                      <a:pt x="85" y="265"/>
                    </a:lnTo>
                    <a:lnTo>
                      <a:pt x="91" y="243"/>
                    </a:lnTo>
                    <a:lnTo>
                      <a:pt x="97" y="219"/>
                    </a:lnTo>
                    <a:lnTo>
                      <a:pt x="101" y="197"/>
                    </a:lnTo>
                    <a:lnTo>
                      <a:pt x="107" y="176"/>
                    </a:lnTo>
                    <a:lnTo>
                      <a:pt x="112" y="154"/>
                    </a:lnTo>
                    <a:lnTo>
                      <a:pt x="119" y="134"/>
                    </a:lnTo>
                    <a:lnTo>
                      <a:pt x="126" y="115"/>
                    </a:lnTo>
                    <a:lnTo>
                      <a:pt x="132" y="97"/>
                    </a:lnTo>
                    <a:lnTo>
                      <a:pt x="140" y="81"/>
                    </a:lnTo>
                    <a:lnTo>
                      <a:pt x="148" y="66"/>
                    </a:lnTo>
                    <a:lnTo>
                      <a:pt x="157" y="52"/>
                    </a:lnTo>
                    <a:lnTo>
                      <a:pt x="166" y="39"/>
                    </a:lnTo>
                    <a:lnTo>
                      <a:pt x="175" y="28"/>
                    </a:lnTo>
                    <a:lnTo>
                      <a:pt x="185" y="19"/>
                    </a:lnTo>
                    <a:lnTo>
                      <a:pt x="196" y="11"/>
                    </a:lnTo>
                    <a:lnTo>
                      <a:pt x="208" y="5"/>
                    </a:lnTo>
                    <a:lnTo>
                      <a:pt x="220" y="2"/>
                    </a:lnTo>
                    <a:lnTo>
                      <a:pt x="220" y="0"/>
                    </a:lnTo>
                    <a:lnTo>
                      <a:pt x="2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5" name="Freeform 2993">
                <a:extLst>
                  <a:ext uri="{FF2B5EF4-FFF2-40B4-BE49-F238E27FC236}">
                    <a16:creationId xmlns:a16="http://schemas.microsoft.com/office/drawing/2014/main" id="{24DE5B04-614E-4225-91CF-01294901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801"/>
                <a:ext cx="63" cy="30"/>
              </a:xfrm>
              <a:custGeom>
                <a:avLst/>
                <a:gdLst>
                  <a:gd name="T0" fmla="*/ 1 w 191"/>
                  <a:gd name="T1" fmla="*/ 1 h 91"/>
                  <a:gd name="T2" fmla="*/ 0 w 191"/>
                  <a:gd name="T3" fmla="*/ 1 h 91"/>
                  <a:gd name="T4" fmla="*/ 13 w 191"/>
                  <a:gd name="T5" fmla="*/ 6 h 91"/>
                  <a:gd name="T6" fmla="*/ 24 w 191"/>
                  <a:gd name="T7" fmla="*/ 12 h 91"/>
                  <a:gd name="T8" fmla="*/ 36 w 191"/>
                  <a:gd name="T9" fmla="*/ 18 h 91"/>
                  <a:gd name="T10" fmla="*/ 47 w 191"/>
                  <a:gd name="T11" fmla="*/ 23 h 91"/>
                  <a:gd name="T12" fmla="*/ 59 w 191"/>
                  <a:gd name="T13" fmla="*/ 29 h 91"/>
                  <a:gd name="T14" fmla="*/ 71 w 191"/>
                  <a:gd name="T15" fmla="*/ 35 h 91"/>
                  <a:gd name="T16" fmla="*/ 82 w 191"/>
                  <a:gd name="T17" fmla="*/ 40 h 91"/>
                  <a:gd name="T18" fmla="*/ 94 w 191"/>
                  <a:gd name="T19" fmla="*/ 46 h 91"/>
                  <a:gd name="T20" fmla="*/ 106 w 191"/>
                  <a:gd name="T21" fmla="*/ 50 h 91"/>
                  <a:gd name="T22" fmla="*/ 118 w 191"/>
                  <a:gd name="T23" fmla="*/ 57 h 91"/>
                  <a:gd name="T24" fmla="*/ 130 w 191"/>
                  <a:gd name="T25" fmla="*/ 62 h 91"/>
                  <a:gd name="T26" fmla="*/ 143 w 191"/>
                  <a:gd name="T27" fmla="*/ 68 h 91"/>
                  <a:gd name="T28" fmla="*/ 154 w 191"/>
                  <a:gd name="T29" fmla="*/ 74 h 91"/>
                  <a:gd name="T30" fmla="*/ 165 w 191"/>
                  <a:gd name="T31" fmla="*/ 80 h 91"/>
                  <a:gd name="T32" fmla="*/ 177 w 191"/>
                  <a:gd name="T33" fmla="*/ 85 h 91"/>
                  <a:gd name="T34" fmla="*/ 190 w 191"/>
                  <a:gd name="T35" fmla="*/ 91 h 91"/>
                  <a:gd name="T36" fmla="*/ 191 w 191"/>
                  <a:gd name="T37" fmla="*/ 89 h 91"/>
                  <a:gd name="T38" fmla="*/ 178 w 191"/>
                  <a:gd name="T39" fmla="*/ 84 h 91"/>
                  <a:gd name="T40" fmla="*/ 167 w 191"/>
                  <a:gd name="T41" fmla="*/ 77 h 91"/>
                  <a:gd name="T42" fmla="*/ 155 w 191"/>
                  <a:gd name="T43" fmla="*/ 72 h 91"/>
                  <a:gd name="T44" fmla="*/ 144 w 191"/>
                  <a:gd name="T45" fmla="*/ 67 h 91"/>
                  <a:gd name="T46" fmla="*/ 133 w 191"/>
                  <a:gd name="T47" fmla="*/ 60 h 91"/>
                  <a:gd name="T48" fmla="*/ 120 w 191"/>
                  <a:gd name="T49" fmla="*/ 56 h 91"/>
                  <a:gd name="T50" fmla="*/ 108 w 191"/>
                  <a:gd name="T51" fmla="*/ 49 h 91"/>
                  <a:gd name="T52" fmla="*/ 97 w 191"/>
                  <a:gd name="T53" fmla="*/ 45 h 91"/>
                  <a:gd name="T54" fmla="*/ 84 w 191"/>
                  <a:gd name="T55" fmla="*/ 39 h 91"/>
                  <a:gd name="T56" fmla="*/ 72 w 191"/>
                  <a:gd name="T57" fmla="*/ 32 h 91"/>
                  <a:gd name="T58" fmla="*/ 60 w 191"/>
                  <a:gd name="T59" fmla="*/ 28 h 91"/>
                  <a:gd name="T60" fmla="*/ 48 w 191"/>
                  <a:gd name="T61" fmla="*/ 22 h 91"/>
                  <a:gd name="T62" fmla="*/ 36 w 191"/>
                  <a:gd name="T63" fmla="*/ 17 h 91"/>
                  <a:gd name="T64" fmla="*/ 25 w 191"/>
                  <a:gd name="T65" fmla="*/ 10 h 91"/>
                  <a:gd name="T66" fmla="*/ 14 w 191"/>
                  <a:gd name="T67" fmla="*/ 4 h 91"/>
                  <a:gd name="T68" fmla="*/ 1 w 191"/>
                  <a:gd name="T69" fmla="*/ 0 h 91"/>
                  <a:gd name="T70" fmla="*/ 0 w 191"/>
                  <a:gd name="T71" fmla="*/ 0 h 91"/>
                  <a:gd name="T72" fmla="*/ 1 w 191"/>
                  <a:gd name="T7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91">
                    <a:moveTo>
                      <a:pt x="1" y="1"/>
                    </a:moveTo>
                    <a:lnTo>
                      <a:pt x="0" y="1"/>
                    </a:lnTo>
                    <a:lnTo>
                      <a:pt x="13" y="6"/>
                    </a:lnTo>
                    <a:lnTo>
                      <a:pt x="24" y="12"/>
                    </a:lnTo>
                    <a:lnTo>
                      <a:pt x="36" y="18"/>
                    </a:lnTo>
                    <a:lnTo>
                      <a:pt x="47" y="23"/>
                    </a:lnTo>
                    <a:lnTo>
                      <a:pt x="59" y="29"/>
                    </a:lnTo>
                    <a:lnTo>
                      <a:pt x="71" y="35"/>
                    </a:lnTo>
                    <a:lnTo>
                      <a:pt x="82" y="40"/>
                    </a:lnTo>
                    <a:lnTo>
                      <a:pt x="94" y="46"/>
                    </a:lnTo>
                    <a:lnTo>
                      <a:pt x="106" y="50"/>
                    </a:lnTo>
                    <a:lnTo>
                      <a:pt x="118" y="57"/>
                    </a:lnTo>
                    <a:lnTo>
                      <a:pt x="130" y="62"/>
                    </a:lnTo>
                    <a:lnTo>
                      <a:pt x="143" y="68"/>
                    </a:lnTo>
                    <a:lnTo>
                      <a:pt x="154" y="74"/>
                    </a:lnTo>
                    <a:lnTo>
                      <a:pt x="165" y="80"/>
                    </a:lnTo>
                    <a:lnTo>
                      <a:pt x="177" y="85"/>
                    </a:lnTo>
                    <a:lnTo>
                      <a:pt x="190" y="91"/>
                    </a:lnTo>
                    <a:lnTo>
                      <a:pt x="191" y="89"/>
                    </a:lnTo>
                    <a:lnTo>
                      <a:pt x="178" y="84"/>
                    </a:lnTo>
                    <a:lnTo>
                      <a:pt x="167" y="77"/>
                    </a:lnTo>
                    <a:lnTo>
                      <a:pt x="155" y="72"/>
                    </a:lnTo>
                    <a:lnTo>
                      <a:pt x="144" y="67"/>
                    </a:lnTo>
                    <a:lnTo>
                      <a:pt x="133" y="60"/>
                    </a:lnTo>
                    <a:lnTo>
                      <a:pt x="120" y="56"/>
                    </a:lnTo>
                    <a:lnTo>
                      <a:pt x="108" y="49"/>
                    </a:lnTo>
                    <a:lnTo>
                      <a:pt x="97" y="45"/>
                    </a:lnTo>
                    <a:lnTo>
                      <a:pt x="84" y="39"/>
                    </a:lnTo>
                    <a:lnTo>
                      <a:pt x="72" y="32"/>
                    </a:lnTo>
                    <a:lnTo>
                      <a:pt x="60" y="28"/>
                    </a:lnTo>
                    <a:lnTo>
                      <a:pt x="48" y="22"/>
                    </a:lnTo>
                    <a:lnTo>
                      <a:pt x="36" y="17"/>
                    </a:lnTo>
                    <a:lnTo>
                      <a:pt x="25" y="10"/>
                    </a:lnTo>
                    <a:lnTo>
                      <a:pt x="14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6" name="Freeform 2994">
                <a:extLst>
                  <a:ext uri="{FF2B5EF4-FFF2-40B4-BE49-F238E27FC236}">
                    <a16:creationId xmlns:a16="http://schemas.microsoft.com/office/drawing/2014/main" id="{8CD169AF-EAA4-4F93-8BFC-0D2C7819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829"/>
                <a:ext cx="73" cy="306"/>
              </a:xfrm>
              <a:custGeom>
                <a:avLst/>
                <a:gdLst>
                  <a:gd name="T0" fmla="*/ 6 w 219"/>
                  <a:gd name="T1" fmla="*/ 641 h 918"/>
                  <a:gd name="T2" fmla="*/ 17 w 219"/>
                  <a:gd name="T3" fmla="*/ 679 h 918"/>
                  <a:gd name="T4" fmla="*/ 29 w 219"/>
                  <a:gd name="T5" fmla="*/ 716 h 918"/>
                  <a:gd name="T6" fmla="*/ 38 w 219"/>
                  <a:gd name="T7" fmla="*/ 753 h 918"/>
                  <a:gd name="T8" fmla="*/ 47 w 219"/>
                  <a:gd name="T9" fmla="*/ 790 h 918"/>
                  <a:gd name="T10" fmla="*/ 54 w 219"/>
                  <a:gd name="T11" fmla="*/ 827 h 918"/>
                  <a:gd name="T12" fmla="*/ 62 w 219"/>
                  <a:gd name="T13" fmla="*/ 863 h 918"/>
                  <a:gd name="T14" fmla="*/ 70 w 219"/>
                  <a:gd name="T15" fmla="*/ 900 h 918"/>
                  <a:gd name="T16" fmla="*/ 81 w 219"/>
                  <a:gd name="T17" fmla="*/ 894 h 918"/>
                  <a:gd name="T18" fmla="*/ 94 w 219"/>
                  <a:gd name="T19" fmla="*/ 843 h 918"/>
                  <a:gd name="T20" fmla="*/ 106 w 219"/>
                  <a:gd name="T21" fmla="*/ 790 h 918"/>
                  <a:gd name="T22" fmla="*/ 117 w 219"/>
                  <a:gd name="T23" fmla="*/ 735 h 918"/>
                  <a:gd name="T24" fmla="*/ 127 w 219"/>
                  <a:gd name="T25" fmla="*/ 678 h 918"/>
                  <a:gd name="T26" fmla="*/ 136 w 219"/>
                  <a:gd name="T27" fmla="*/ 619 h 918"/>
                  <a:gd name="T28" fmla="*/ 145 w 219"/>
                  <a:gd name="T29" fmla="*/ 561 h 918"/>
                  <a:gd name="T30" fmla="*/ 152 w 219"/>
                  <a:gd name="T31" fmla="*/ 501 h 918"/>
                  <a:gd name="T32" fmla="*/ 161 w 219"/>
                  <a:gd name="T33" fmla="*/ 440 h 918"/>
                  <a:gd name="T34" fmla="*/ 168 w 219"/>
                  <a:gd name="T35" fmla="*/ 381 h 918"/>
                  <a:gd name="T36" fmla="*/ 176 w 219"/>
                  <a:gd name="T37" fmla="*/ 319 h 918"/>
                  <a:gd name="T38" fmla="*/ 182 w 219"/>
                  <a:gd name="T39" fmla="*/ 259 h 918"/>
                  <a:gd name="T40" fmla="*/ 190 w 219"/>
                  <a:gd name="T41" fmla="*/ 200 h 918"/>
                  <a:gd name="T42" fmla="*/ 198 w 219"/>
                  <a:gd name="T43" fmla="*/ 142 h 918"/>
                  <a:gd name="T44" fmla="*/ 206 w 219"/>
                  <a:gd name="T45" fmla="*/ 83 h 918"/>
                  <a:gd name="T46" fmla="*/ 215 w 219"/>
                  <a:gd name="T47" fmla="*/ 28 h 918"/>
                  <a:gd name="T48" fmla="*/ 207 w 219"/>
                  <a:gd name="T49" fmla="*/ 5 h 918"/>
                  <a:gd name="T50" fmla="*/ 186 w 219"/>
                  <a:gd name="T51" fmla="*/ 18 h 918"/>
                  <a:gd name="T52" fmla="*/ 165 w 219"/>
                  <a:gd name="T53" fmla="*/ 38 h 918"/>
                  <a:gd name="T54" fmla="*/ 149 w 219"/>
                  <a:gd name="T55" fmla="*/ 66 h 918"/>
                  <a:gd name="T56" fmla="*/ 133 w 219"/>
                  <a:gd name="T57" fmla="*/ 99 h 918"/>
                  <a:gd name="T58" fmla="*/ 118 w 219"/>
                  <a:gd name="T59" fmla="*/ 137 h 918"/>
                  <a:gd name="T60" fmla="*/ 106 w 219"/>
                  <a:gd name="T61" fmla="*/ 179 h 918"/>
                  <a:gd name="T62" fmla="*/ 95 w 219"/>
                  <a:gd name="T63" fmla="*/ 223 h 918"/>
                  <a:gd name="T64" fmla="*/ 84 w 219"/>
                  <a:gd name="T65" fmla="*/ 271 h 918"/>
                  <a:gd name="T66" fmla="*/ 74 w 219"/>
                  <a:gd name="T67" fmla="*/ 319 h 918"/>
                  <a:gd name="T68" fmla="*/ 63 w 219"/>
                  <a:gd name="T69" fmla="*/ 369 h 918"/>
                  <a:gd name="T70" fmla="*/ 52 w 219"/>
                  <a:gd name="T71" fmla="*/ 419 h 918"/>
                  <a:gd name="T72" fmla="*/ 42 w 219"/>
                  <a:gd name="T73" fmla="*/ 468 h 918"/>
                  <a:gd name="T74" fmla="*/ 32 w 219"/>
                  <a:gd name="T75" fmla="*/ 515 h 918"/>
                  <a:gd name="T76" fmla="*/ 20 w 219"/>
                  <a:gd name="T77" fmla="*/ 560 h 918"/>
                  <a:gd name="T78" fmla="*/ 6 w 219"/>
                  <a:gd name="T79" fmla="*/ 603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9" h="918">
                    <a:moveTo>
                      <a:pt x="0" y="622"/>
                    </a:moveTo>
                    <a:lnTo>
                      <a:pt x="6" y="641"/>
                    </a:lnTo>
                    <a:lnTo>
                      <a:pt x="12" y="660"/>
                    </a:lnTo>
                    <a:lnTo>
                      <a:pt x="17" y="679"/>
                    </a:lnTo>
                    <a:lnTo>
                      <a:pt x="23" y="698"/>
                    </a:lnTo>
                    <a:lnTo>
                      <a:pt x="29" y="716"/>
                    </a:lnTo>
                    <a:lnTo>
                      <a:pt x="32" y="735"/>
                    </a:lnTo>
                    <a:lnTo>
                      <a:pt x="38" y="753"/>
                    </a:lnTo>
                    <a:lnTo>
                      <a:pt x="42" y="771"/>
                    </a:lnTo>
                    <a:lnTo>
                      <a:pt x="47" y="790"/>
                    </a:lnTo>
                    <a:lnTo>
                      <a:pt x="50" y="808"/>
                    </a:lnTo>
                    <a:lnTo>
                      <a:pt x="54" y="827"/>
                    </a:lnTo>
                    <a:lnTo>
                      <a:pt x="58" y="845"/>
                    </a:lnTo>
                    <a:lnTo>
                      <a:pt x="62" y="863"/>
                    </a:lnTo>
                    <a:lnTo>
                      <a:pt x="66" y="881"/>
                    </a:lnTo>
                    <a:lnTo>
                      <a:pt x="70" y="900"/>
                    </a:lnTo>
                    <a:lnTo>
                      <a:pt x="74" y="918"/>
                    </a:lnTo>
                    <a:lnTo>
                      <a:pt x="81" y="894"/>
                    </a:lnTo>
                    <a:lnTo>
                      <a:pt x="87" y="868"/>
                    </a:lnTo>
                    <a:lnTo>
                      <a:pt x="94" y="843"/>
                    </a:lnTo>
                    <a:lnTo>
                      <a:pt x="99" y="816"/>
                    </a:lnTo>
                    <a:lnTo>
                      <a:pt x="106" y="790"/>
                    </a:lnTo>
                    <a:lnTo>
                      <a:pt x="112" y="763"/>
                    </a:lnTo>
                    <a:lnTo>
                      <a:pt x="117" y="735"/>
                    </a:lnTo>
                    <a:lnTo>
                      <a:pt x="123" y="707"/>
                    </a:lnTo>
                    <a:lnTo>
                      <a:pt x="127" y="678"/>
                    </a:lnTo>
                    <a:lnTo>
                      <a:pt x="132" y="650"/>
                    </a:lnTo>
                    <a:lnTo>
                      <a:pt x="136" y="619"/>
                    </a:lnTo>
                    <a:lnTo>
                      <a:pt x="140" y="591"/>
                    </a:lnTo>
                    <a:lnTo>
                      <a:pt x="145" y="561"/>
                    </a:lnTo>
                    <a:lnTo>
                      <a:pt x="149" y="531"/>
                    </a:lnTo>
                    <a:lnTo>
                      <a:pt x="152" y="501"/>
                    </a:lnTo>
                    <a:lnTo>
                      <a:pt x="158" y="470"/>
                    </a:lnTo>
                    <a:lnTo>
                      <a:pt x="161" y="440"/>
                    </a:lnTo>
                    <a:lnTo>
                      <a:pt x="163" y="411"/>
                    </a:lnTo>
                    <a:lnTo>
                      <a:pt x="168" y="381"/>
                    </a:lnTo>
                    <a:lnTo>
                      <a:pt x="171" y="349"/>
                    </a:lnTo>
                    <a:lnTo>
                      <a:pt x="176" y="319"/>
                    </a:lnTo>
                    <a:lnTo>
                      <a:pt x="179" y="289"/>
                    </a:lnTo>
                    <a:lnTo>
                      <a:pt x="182" y="259"/>
                    </a:lnTo>
                    <a:lnTo>
                      <a:pt x="187" y="230"/>
                    </a:lnTo>
                    <a:lnTo>
                      <a:pt x="190" y="200"/>
                    </a:lnTo>
                    <a:lnTo>
                      <a:pt x="194" y="171"/>
                    </a:lnTo>
                    <a:lnTo>
                      <a:pt x="198" y="142"/>
                    </a:lnTo>
                    <a:lnTo>
                      <a:pt x="201" y="112"/>
                    </a:lnTo>
                    <a:lnTo>
                      <a:pt x="206" y="83"/>
                    </a:lnTo>
                    <a:lnTo>
                      <a:pt x="210" y="56"/>
                    </a:lnTo>
                    <a:lnTo>
                      <a:pt x="215" y="28"/>
                    </a:lnTo>
                    <a:lnTo>
                      <a:pt x="219" y="0"/>
                    </a:lnTo>
                    <a:lnTo>
                      <a:pt x="207" y="5"/>
                    </a:lnTo>
                    <a:lnTo>
                      <a:pt x="196" y="9"/>
                    </a:lnTo>
                    <a:lnTo>
                      <a:pt x="186" y="18"/>
                    </a:lnTo>
                    <a:lnTo>
                      <a:pt x="176" y="28"/>
                    </a:lnTo>
                    <a:lnTo>
                      <a:pt x="165" y="38"/>
                    </a:lnTo>
                    <a:lnTo>
                      <a:pt x="158" y="52"/>
                    </a:lnTo>
                    <a:lnTo>
                      <a:pt x="149" y="66"/>
                    </a:lnTo>
                    <a:lnTo>
                      <a:pt x="140" y="82"/>
                    </a:lnTo>
                    <a:lnTo>
                      <a:pt x="133" y="99"/>
                    </a:lnTo>
                    <a:lnTo>
                      <a:pt x="125" y="117"/>
                    </a:lnTo>
                    <a:lnTo>
                      <a:pt x="118" y="137"/>
                    </a:lnTo>
                    <a:lnTo>
                      <a:pt x="112" y="157"/>
                    </a:lnTo>
                    <a:lnTo>
                      <a:pt x="106" y="179"/>
                    </a:lnTo>
                    <a:lnTo>
                      <a:pt x="99" y="201"/>
                    </a:lnTo>
                    <a:lnTo>
                      <a:pt x="95" y="223"/>
                    </a:lnTo>
                    <a:lnTo>
                      <a:pt x="89" y="247"/>
                    </a:lnTo>
                    <a:lnTo>
                      <a:pt x="84" y="271"/>
                    </a:lnTo>
                    <a:lnTo>
                      <a:pt x="79" y="295"/>
                    </a:lnTo>
                    <a:lnTo>
                      <a:pt x="74" y="319"/>
                    </a:lnTo>
                    <a:lnTo>
                      <a:pt x="68" y="345"/>
                    </a:lnTo>
                    <a:lnTo>
                      <a:pt x="63" y="369"/>
                    </a:lnTo>
                    <a:lnTo>
                      <a:pt x="58" y="394"/>
                    </a:lnTo>
                    <a:lnTo>
                      <a:pt x="52" y="419"/>
                    </a:lnTo>
                    <a:lnTo>
                      <a:pt x="48" y="443"/>
                    </a:lnTo>
                    <a:lnTo>
                      <a:pt x="42" y="468"/>
                    </a:lnTo>
                    <a:lnTo>
                      <a:pt x="38" y="492"/>
                    </a:lnTo>
                    <a:lnTo>
                      <a:pt x="32" y="515"/>
                    </a:lnTo>
                    <a:lnTo>
                      <a:pt x="25" y="538"/>
                    </a:lnTo>
                    <a:lnTo>
                      <a:pt x="20" y="560"/>
                    </a:lnTo>
                    <a:lnTo>
                      <a:pt x="12" y="582"/>
                    </a:lnTo>
                    <a:lnTo>
                      <a:pt x="6" y="603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7" name="Freeform 2995">
                <a:extLst>
                  <a:ext uri="{FF2B5EF4-FFF2-40B4-BE49-F238E27FC236}">
                    <a16:creationId xmlns:a16="http://schemas.microsoft.com/office/drawing/2014/main" id="{22AEE065-F8DE-46B5-A99B-DAE7364A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3036"/>
                <a:ext cx="25" cy="99"/>
              </a:xfrm>
              <a:custGeom>
                <a:avLst/>
                <a:gdLst>
                  <a:gd name="T0" fmla="*/ 74 w 75"/>
                  <a:gd name="T1" fmla="*/ 296 h 296"/>
                  <a:gd name="T2" fmla="*/ 75 w 75"/>
                  <a:gd name="T3" fmla="*/ 296 h 296"/>
                  <a:gd name="T4" fmla="*/ 72 w 75"/>
                  <a:gd name="T5" fmla="*/ 278 h 296"/>
                  <a:gd name="T6" fmla="*/ 69 w 75"/>
                  <a:gd name="T7" fmla="*/ 259 h 296"/>
                  <a:gd name="T8" fmla="*/ 64 w 75"/>
                  <a:gd name="T9" fmla="*/ 241 h 296"/>
                  <a:gd name="T10" fmla="*/ 61 w 75"/>
                  <a:gd name="T11" fmla="*/ 223 h 296"/>
                  <a:gd name="T12" fmla="*/ 56 w 75"/>
                  <a:gd name="T13" fmla="*/ 205 h 296"/>
                  <a:gd name="T14" fmla="*/ 53 w 75"/>
                  <a:gd name="T15" fmla="*/ 187 h 296"/>
                  <a:gd name="T16" fmla="*/ 48 w 75"/>
                  <a:gd name="T17" fmla="*/ 168 h 296"/>
                  <a:gd name="T18" fmla="*/ 44 w 75"/>
                  <a:gd name="T19" fmla="*/ 150 h 296"/>
                  <a:gd name="T20" fmla="*/ 41 w 75"/>
                  <a:gd name="T21" fmla="*/ 132 h 296"/>
                  <a:gd name="T22" fmla="*/ 35 w 75"/>
                  <a:gd name="T23" fmla="*/ 114 h 296"/>
                  <a:gd name="T24" fmla="*/ 32 w 75"/>
                  <a:gd name="T25" fmla="*/ 95 h 296"/>
                  <a:gd name="T26" fmla="*/ 25 w 75"/>
                  <a:gd name="T27" fmla="*/ 77 h 296"/>
                  <a:gd name="T28" fmla="*/ 20 w 75"/>
                  <a:gd name="T29" fmla="*/ 58 h 296"/>
                  <a:gd name="T30" fmla="*/ 14 w 75"/>
                  <a:gd name="T31" fmla="*/ 38 h 296"/>
                  <a:gd name="T32" fmla="*/ 8 w 75"/>
                  <a:gd name="T33" fmla="*/ 20 h 296"/>
                  <a:gd name="T34" fmla="*/ 1 w 75"/>
                  <a:gd name="T35" fmla="*/ 0 h 296"/>
                  <a:gd name="T36" fmla="*/ 0 w 75"/>
                  <a:gd name="T37" fmla="*/ 0 h 296"/>
                  <a:gd name="T38" fmla="*/ 7 w 75"/>
                  <a:gd name="T39" fmla="*/ 20 h 296"/>
                  <a:gd name="T40" fmla="*/ 13 w 75"/>
                  <a:gd name="T41" fmla="*/ 38 h 296"/>
                  <a:gd name="T42" fmla="*/ 19 w 75"/>
                  <a:gd name="T43" fmla="*/ 58 h 296"/>
                  <a:gd name="T44" fmla="*/ 24 w 75"/>
                  <a:gd name="T45" fmla="*/ 77 h 296"/>
                  <a:gd name="T46" fmla="*/ 29 w 75"/>
                  <a:gd name="T47" fmla="*/ 95 h 296"/>
                  <a:gd name="T48" fmla="*/ 34 w 75"/>
                  <a:gd name="T49" fmla="*/ 114 h 296"/>
                  <a:gd name="T50" fmla="*/ 38 w 75"/>
                  <a:gd name="T51" fmla="*/ 132 h 296"/>
                  <a:gd name="T52" fmla="*/ 43 w 75"/>
                  <a:gd name="T53" fmla="*/ 150 h 296"/>
                  <a:gd name="T54" fmla="*/ 47 w 75"/>
                  <a:gd name="T55" fmla="*/ 168 h 296"/>
                  <a:gd name="T56" fmla="*/ 51 w 75"/>
                  <a:gd name="T57" fmla="*/ 187 h 296"/>
                  <a:gd name="T58" fmla="*/ 55 w 75"/>
                  <a:gd name="T59" fmla="*/ 205 h 296"/>
                  <a:gd name="T60" fmla="*/ 58 w 75"/>
                  <a:gd name="T61" fmla="*/ 223 h 296"/>
                  <a:gd name="T62" fmla="*/ 63 w 75"/>
                  <a:gd name="T63" fmla="*/ 241 h 296"/>
                  <a:gd name="T64" fmla="*/ 66 w 75"/>
                  <a:gd name="T65" fmla="*/ 259 h 296"/>
                  <a:gd name="T66" fmla="*/ 71 w 75"/>
                  <a:gd name="T67" fmla="*/ 278 h 296"/>
                  <a:gd name="T68" fmla="*/ 74 w 75"/>
                  <a:gd name="T69" fmla="*/ 296 h 296"/>
                  <a:gd name="T70" fmla="*/ 75 w 75"/>
                  <a:gd name="T71" fmla="*/ 296 h 296"/>
                  <a:gd name="T72" fmla="*/ 74 w 75"/>
                  <a:gd name="T7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96">
                    <a:moveTo>
                      <a:pt x="74" y="296"/>
                    </a:moveTo>
                    <a:lnTo>
                      <a:pt x="75" y="296"/>
                    </a:lnTo>
                    <a:lnTo>
                      <a:pt x="72" y="278"/>
                    </a:lnTo>
                    <a:lnTo>
                      <a:pt x="69" y="259"/>
                    </a:lnTo>
                    <a:lnTo>
                      <a:pt x="64" y="241"/>
                    </a:lnTo>
                    <a:lnTo>
                      <a:pt x="61" y="223"/>
                    </a:lnTo>
                    <a:lnTo>
                      <a:pt x="56" y="205"/>
                    </a:lnTo>
                    <a:lnTo>
                      <a:pt x="53" y="187"/>
                    </a:lnTo>
                    <a:lnTo>
                      <a:pt x="48" y="168"/>
                    </a:lnTo>
                    <a:lnTo>
                      <a:pt x="44" y="150"/>
                    </a:lnTo>
                    <a:lnTo>
                      <a:pt x="41" y="132"/>
                    </a:lnTo>
                    <a:lnTo>
                      <a:pt x="35" y="114"/>
                    </a:lnTo>
                    <a:lnTo>
                      <a:pt x="32" y="95"/>
                    </a:lnTo>
                    <a:lnTo>
                      <a:pt x="25" y="77"/>
                    </a:lnTo>
                    <a:lnTo>
                      <a:pt x="20" y="58"/>
                    </a:lnTo>
                    <a:lnTo>
                      <a:pt x="14" y="38"/>
                    </a:lnTo>
                    <a:lnTo>
                      <a:pt x="8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7" y="20"/>
                    </a:lnTo>
                    <a:lnTo>
                      <a:pt x="13" y="38"/>
                    </a:lnTo>
                    <a:lnTo>
                      <a:pt x="19" y="58"/>
                    </a:lnTo>
                    <a:lnTo>
                      <a:pt x="24" y="77"/>
                    </a:lnTo>
                    <a:lnTo>
                      <a:pt x="29" y="95"/>
                    </a:lnTo>
                    <a:lnTo>
                      <a:pt x="34" y="114"/>
                    </a:lnTo>
                    <a:lnTo>
                      <a:pt x="38" y="132"/>
                    </a:lnTo>
                    <a:lnTo>
                      <a:pt x="43" y="150"/>
                    </a:lnTo>
                    <a:lnTo>
                      <a:pt x="47" y="168"/>
                    </a:lnTo>
                    <a:lnTo>
                      <a:pt x="51" y="187"/>
                    </a:lnTo>
                    <a:lnTo>
                      <a:pt x="55" y="205"/>
                    </a:lnTo>
                    <a:lnTo>
                      <a:pt x="58" y="223"/>
                    </a:lnTo>
                    <a:lnTo>
                      <a:pt x="63" y="241"/>
                    </a:lnTo>
                    <a:lnTo>
                      <a:pt x="66" y="259"/>
                    </a:lnTo>
                    <a:lnTo>
                      <a:pt x="71" y="278"/>
                    </a:lnTo>
                    <a:lnTo>
                      <a:pt x="74" y="296"/>
                    </a:lnTo>
                    <a:lnTo>
                      <a:pt x="75" y="296"/>
                    </a:lnTo>
                    <a:lnTo>
                      <a:pt x="74" y="2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8" name="Freeform 2996">
                <a:extLst>
                  <a:ext uri="{FF2B5EF4-FFF2-40B4-BE49-F238E27FC236}">
                    <a16:creationId xmlns:a16="http://schemas.microsoft.com/office/drawing/2014/main" id="{E43923CE-332E-4AB1-A56E-730DB86C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29"/>
                <a:ext cx="49" cy="306"/>
              </a:xfrm>
              <a:custGeom>
                <a:avLst/>
                <a:gdLst>
                  <a:gd name="T0" fmla="*/ 145 w 147"/>
                  <a:gd name="T1" fmla="*/ 0 h 918"/>
                  <a:gd name="T2" fmla="*/ 137 w 147"/>
                  <a:gd name="T3" fmla="*/ 56 h 918"/>
                  <a:gd name="T4" fmla="*/ 128 w 147"/>
                  <a:gd name="T5" fmla="*/ 112 h 918"/>
                  <a:gd name="T6" fmla="*/ 119 w 147"/>
                  <a:gd name="T7" fmla="*/ 171 h 918"/>
                  <a:gd name="T8" fmla="*/ 113 w 147"/>
                  <a:gd name="T9" fmla="*/ 230 h 918"/>
                  <a:gd name="T10" fmla="*/ 105 w 147"/>
                  <a:gd name="T11" fmla="*/ 289 h 918"/>
                  <a:gd name="T12" fmla="*/ 97 w 147"/>
                  <a:gd name="T13" fmla="*/ 349 h 918"/>
                  <a:gd name="T14" fmla="*/ 89 w 147"/>
                  <a:gd name="T15" fmla="*/ 411 h 918"/>
                  <a:gd name="T16" fmla="*/ 83 w 147"/>
                  <a:gd name="T17" fmla="*/ 470 h 918"/>
                  <a:gd name="T18" fmla="*/ 74 w 147"/>
                  <a:gd name="T19" fmla="*/ 531 h 918"/>
                  <a:gd name="T20" fmla="*/ 67 w 147"/>
                  <a:gd name="T21" fmla="*/ 591 h 918"/>
                  <a:gd name="T22" fmla="*/ 58 w 147"/>
                  <a:gd name="T23" fmla="*/ 650 h 918"/>
                  <a:gd name="T24" fmla="*/ 49 w 147"/>
                  <a:gd name="T25" fmla="*/ 707 h 918"/>
                  <a:gd name="T26" fmla="*/ 39 w 147"/>
                  <a:gd name="T27" fmla="*/ 763 h 918"/>
                  <a:gd name="T28" fmla="*/ 26 w 147"/>
                  <a:gd name="T29" fmla="*/ 816 h 918"/>
                  <a:gd name="T30" fmla="*/ 14 w 147"/>
                  <a:gd name="T31" fmla="*/ 868 h 918"/>
                  <a:gd name="T32" fmla="*/ 0 w 147"/>
                  <a:gd name="T33" fmla="*/ 918 h 918"/>
                  <a:gd name="T34" fmla="*/ 9 w 147"/>
                  <a:gd name="T35" fmla="*/ 894 h 918"/>
                  <a:gd name="T36" fmla="*/ 23 w 147"/>
                  <a:gd name="T37" fmla="*/ 843 h 918"/>
                  <a:gd name="T38" fmla="*/ 34 w 147"/>
                  <a:gd name="T39" fmla="*/ 790 h 918"/>
                  <a:gd name="T40" fmla="*/ 44 w 147"/>
                  <a:gd name="T41" fmla="*/ 735 h 918"/>
                  <a:gd name="T42" fmla="*/ 55 w 147"/>
                  <a:gd name="T43" fmla="*/ 678 h 918"/>
                  <a:gd name="T44" fmla="*/ 64 w 147"/>
                  <a:gd name="T45" fmla="*/ 619 h 918"/>
                  <a:gd name="T46" fmla="*/ 73 w 147"/>
                  <a:gd name="T47" fmla="*/ 561 h 918"/>
                  <a:gd name="T48" fmla="*/ 80 w 147"/>
                  <a:gd name="T49" fmla="*/ 501 h 918"/>
                  <a:gd name="T50" fmla="*/ 88 w 147"/>
                  <a:gd name="T51" fmla="*/ 440 h 918"/>
                  <a:gd name="T52" fmla="*/ 96 w 147"/>
                  <a:gd name="T53" fmla="*/ 381 h 918"/>
                  <a:gd name="T54" fmla="*/ 102 w 147"/>
                  <a:gd name="T55" fmla="*/ 319 h 918"/>
                  <a:gd name="T56" fmla="*/ 109 w 147"/>
                  <a:gd name="T57" fmla="*/ 259 h 918"/>
                  <a:gd name="T58" fmla="*/ 117 w 147"/>
                  <a:gd name="T59" fmla="*/ 200 h 918"/>
                  <a:gd name="T60" fmla="*/ 125 w 147"/>
                  <a:gd name="T61" fmla="*/ 142 h 918"/>
                  <a:gd name="T62" fmla="*/ 133 w 147"/>
                  <a:gd name="T63" fmla="*/ 83 h 918"/>
                  <a:gd name="T64" fmla="*/ 142 w 147"/>
                  <a:gd name="T65" fmla="*/ 28 h 918"/>
                  <a:gd name="T66" fmla="*/ 146 w 147"/>
                  <a:gd name="T67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918">
                    <a:moveTo>
                      <a:pt x="146" y="1"/>
                    </a:moveTo>
                    <a:lnTo>
                      <a:pt x="145" y="0"/>
                    </a:lnTo>
                    <a:lnTo>
                      <a:pt x="141" y="28"/>
                    </a:lnTo>
                    <a:lnTo>
                      <a:pt x="137" y="56"/>
                    </a:lnTo>
                    <a:lnTo>
                      <a:pt x="132" y="83"/>
                    </a:lnTo>
                    <a:lnTo>
                      <a:pt x="128" y="112"/>
                    </a:lnTo>
                    <a:lnTo>
                      <a:pt x="124" y="142"/>
                    </a:lnTo>
                    <a:lnTo>
                      <a:pt x="119" y="171"/>
                    </a:lnTo>
                    <a:lnTo>
                      <a:pt x="116" y="200"/>
                    </a:lnTo>
                    <a:lnTo>
                      <a:pt x="113" y="230"/>
                    </a:lnTo>
                    <a:lnTo>
                      <a:pt x="108" y="259"/>
                    </a:lnTo>
                    <a:lnTo>
                      <a:pt x="105" y="289"/>
                    </a:lnTo>
                    <a:lnTo>
                      <a:pt x="100" y="319"/>
                    </a:lnTo>
                    <a:lnTo>
                      <a:pt x="97" y="349"/>
                    </a:lnTo>
                    <a:lnTo>
                      <a:pt x="93" y="381"/>
                    </a:lnTo>
                    <a:lnTo>
                      <a:pt x="89" y="411"/>
                    </a:lnTo>
                    <a:lnTo>
                      <a:pt x="87" y="440"/>
                    </a:lnTo>
                    <a:lnTo>
                      <a:pt x="83" y="470"/>
                    </a:lnTo>
                    <a:lnTo>
                      <a:pt x="79" y="501"/>
                    </a:lnTo>
                    <a:lnTo>
                      <a:pt x="74" y="531"/>
                    </a:lnTo>
                    <a:lnTo>
                      <a:pt x="72" y="561"/>
                    </a:lnTo>
                    <a:lnTo>
                      <a:pt x="67" y="591"/>
                    </a:lnTo>
                    <a:lnTo>
                      <a:pt x="63" y="619"/>
                    </a:lnTo>
                    <a:lnTo>
                      <a:pt x="58" y="650"/>
                    </a:lnTo>
                    <a:lnTo>
                      <a:pt x="54" y="678"/>
                    </a:lnTo>
                    <a:lnTo>
                      <a:pt x="49" y="707"/>
                    </a:lnTo>
                    <a:lnTo>
                      <a:pt x="44" y="735"/>
                    </a:lnTo>
                    <a:lnTo>
                      <a:pt x="39" y="763"/>
                    </a:lnTo>
                    <a:lnTo>
                      <a:pt x="33" y="790"/>
                    </a:lnTo>
                    <a:lnTo>
                      <a:pt x="26" y="816"/>
                    </a:lnTo>
                    <a:lnTo>
                      <a:pt x="21" y="843"/>
                    </a:lnTo>
                    <a:lnTo>
                      <a:pt x="14" y="868"/>
                    </a:lnTo>
                    <a:lnTo>
                      <a:pt x="7" y="894"/>
                    </a:lnTo>
                    <a:lnTo>
                      <a:pt x="0" y="918"/>
                    </a:lnTo>
                    <a:lnTo>
                      <a:pt x="2" y="918"/>
                    </a:lnTo>
                    <a:lnTo>
                      <a:pt x="9" y="894"/>
                    </a:lnTo>
                    <a:lnTo>
                      <a:pt x="16" y="868"/>
                    </a:lnTo>
                    <a:lnTo>
                      <a:pt x="23" y="843"/>
                    </a:lnTo>
                    <a:lnTo>
                      <a:pt x="27" y="816"/>
                    </a:lnTo>
                    <a:lnTo>
                      <a:pt x="34" y="790"/>
                    </a:lnTo>
                    <a:lnTo>
                      <a:pt x="40" y="763"/>
                    </a:lnTo>
                    <a:lnTo>
                      <a:pt x="44" y="735"/>
                    </a:lnTo>
                    <a:lnTo>
                      <a:pt x="51" y="707"/>
                    </a:lnTo>
                    <a:lnTo>
                      <a:pt x="55" y="678"/>
                    </a:lnTo>
                    <a:lnTo>
                      <a:pt x="60" y="650"/>
                    </a:lnTo>
                    <a:lnTo>
                      <a:pt x="64" y="619"/>
                    </a:lnTo>
                    <a:lnTo>
                      <a:pt x="68" y="591"/>
                    </a:lnTo>
                    <a:lnTo>
                      <a:pt x="73" y="561"/>
                    </a:lnTo>
                    <a:lnTo>
                      <a:pt x="76" y="531"/>
                    </a:lnTo>
                    <a:lnTo>
                      <a:pt x="80" y="501"/>
                    </a:lnTo>
                    <a:lnTo>
                      <a:pt x="85" y="470"/>
                    </a:lnTo>
                    <a:lnTo>
                      <a:pt x="88" y="440"/>
                    </a:lnTo>
                    <a:lnTo>
                      <a:pt x="91" y="411"/>
                    </a:lnTo>
                    <a:lnTo>
                      <a:pt x="96" y="381"/>
                    </a:lnTo>
                    <a:lnTo>
                      <a:pt x="98" y="349"/>
                    </a:lnTo>
                    <a:lnTo>
                      <a:pt x="102" y="319"/>
                    </a:lnTo>
                    <a:lnTo>
                      <a:pt x="107" y="289"/>
                    </a:lnTo>
                    <a:lnTo>
                      <a:pt x="109" y="259"/>
                    </a:lnTo>
                    <a:lnTo>
                      <a:pt x="114" y="230"/>
                    </a:lnTo>
                    <a:lnTo>
                      <a:pt x="117" y="200"/>
                    </a:lnTo>
                    <a:lnTo>
                      <a:pt x="122" y="171"/>
                    </a:lnTo>
                    <a:lnTo>
                      <a:pt x="125" y="142"/>
                    </a:lnTo>
                    <a:lnTo>
                      <a:pt x="128" y="112"/>
                    </a:lnTo>
                    <a:lnTo>
                      <a:pt x="133" y="83"/>
                    </a:lnTo>
                    <a:lnTo>
                      <a:pt x="138" y="56"/>
                    </a:lnTo>
                    <a:lnTo>
                      <a:pt x="142" y="28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9" name="Freeform 2997">
                <a:extLst>
                  <a:ext uri="{FF2B5EF4-FFF2-40B4-BE49-F238E27FC236}">
                    <a16:creationId xmlns:a16="http://schemas.microsoft.com/office/drawing/2014/main" id="{162A84F2-3FB3-4BC1-B81C-D1557A90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7"/>
              </a:xfrm>
              <a:custGeom>
                <a:avLst/>
                <a:gdLst>
                  <a:gd name="T0" fmla="*/ 8 w 221"/>
                  <a:gd name="T1" fmla="*/ 602 h 621"/>
                  <a:gd name="T2" fmla="*/ 21 w 221"/>
                  <a:gd name="T3" fmla="*/ 560 h 621"/>
                  <a:gd name="T4" fmla="*/ 33 w 221"/>
                  <a:gd name="T5" fmla="*/ 515 h 621"/>
                  <a:gd name="T6" fmla="*/ 44 w 221"/>
                  <a:gd name="T7" fmla="*/ 468 h 621"/>
                  <a:gd name="T8" fmla="*/ 55 w 221"/>
                  <a:gd name="T9" fmla="*/ 419 h 621"/>
                  <a:gd name="T10" fmla="*/ 65 w 221"/>
                  <a:gd name="T11" fmla="*/ 368 h 621"/>
                  <a:gd name="T12" fmla="*/ 75 w 221"/>
                  <a:gd name="T13" fmla="*/ 319 h 621"/>
                  <a:gd name="T14" fmla="*/ 85 w 221"/>
                  <a:gd name="T15" fmla="*/ 270 h 621"/>
                  <a:gd name="T16" fmla="*/ 97 w 221"/>
                  <a:gd name="T17" fmla="*/ 222 h 621"/>
                  <a:gd name="T18" fmla="*/ 108 w 221"/>
                  <a:gd name="T19" fmla="*/ 178 h 621"/>
                  <a:gd name="T20" fmla="*/ 120 w 221"/>
                  <a:gd name="T21" fmla="*/ 136 h 621"/>
                  <a:gd name="T22" fmla="*/ 135 w 221"/>
                  <a:gd name="T23" fmla="*/ 99 h 621"/>
                  <a:gd name="T24" fmla="*/ 150 w 221"/>
                  <a:gd name="T25" fmla="*/ 67 h 621"/>
                  <a:gd name="T26" fmla="*/ 167 w 221"/>
                  <a:gd name="T27" fmla="*/ 39 h 621"/>
                  <a:gd name="T28" fmla="*/ 187 w 221"/>
                  <a:gd name="T29" fmla="*/ 18 h 621"/>
                  <a:gd name="T30" fmla="*/ 210 w 221"/>
                  <a:gd name="T31" fmla="*/ 5 h 621"/>
                  <a:gd name="T32" fmla="*/ 221 w 221"/>
                  <a:gd name="T33" fmla="*/ 0 h 621"/>
                  <a:gd name="T34" fmla="*/ 196 w 221"/>
                  <a:gd name="T35" fmla="*/ 9 h 621"/>
                  <a:gd name="T36" fmla="*/ 176 w 221"/>
                  <a:gd name="T37" fmla="*/ 26 h 621"/>
                  <a:gd name="T38" fmla="*/ 158 w 221"/>
                  <a:gd name="T39" fmla="*/ 51 h 621"/>
                  <a:gd name="T40" fmla="*/ 140 w 221"/>
                  <a:gd name="T41" fmla="*/ 81 h 621"/>
                  <a:gd name="T42" fmla="*/ 126 w 221"/>
                  <a:gd name="T43" fmla="*/ 117 h 621"/>
                  <a:gd name="T44" fmla="*/ 112 w 221"/>
                  <a:gd name="T45" fmla="*/ 156 h 621"/>
                  <a:gd name="T46" fmla="*/ 100 w 221"/>
                  <a:gd name="T47" fmla="*/ 200 h 621"/>
                  <a:gd name="T48" fmla="*/ 90 w 221"/>
                  <a:gd name="T49" fmla="*/ 246 h 621"/>
                  <a:gd name="T50" fmla="*/ 80 w 221"/>
                  <a:gd name="T51" fmla="*/ 294 h 621"/>
                  <a:gd name="T52" fmla="*/ 69 w 221"/>
                  <a:gd name="T53" fmla="*/ 344 h 621"/>
                  <a:gd name="T54" fmla="*/ 58 w 221"/>
                  <a:gd name="T55" fmla="*/ 393 h 621"/>
                  <a:gd name="T56" fmla="*/ 48 w 221"/>
                  <a:gd name="T57" fmla="*/ 443 h 621"/>
                  <a:gd name="T58" fmla="*/ 38 w 221"/>
                  <a:gd name="T59" fmla="*/ 491 h 621"/>
                  <a:gd name="T60" fmla="*/ 26 w 221"/>
                  <a:gd name="T61" fmla="*/ 538 h 621"/>
                  <a:gd name="T62" fmla="*/ 13 w 221"/>
                  <a:gd name="T63" fmla="*/ 581 h 621"/>
                  <a:gd name="T64" fmla="*/ 0 w 221"/>
                  <a:gd name="T65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621">
                    <a:moveTo>
                      <a:pt x="0" y="621"/>
                    </a:moveTo>
                    <a:lnTo>
                      <a:pt x="8" y="602"/>
                    </a:lnTo>
                    <a:lnTo>
                      <a:pt x="15" y="581"/>
                    </a:lnTo>
                    <a:lnTo>
                      <a:pt x="21" y="560"/>
                    </a:lnTo>
                    <a:lnTo>
                      <a:pt x="27" y="538"/>
                    </a:lnTo>
                    <a:lnTo>
                      <a:pt x="33" y="515"/>
                    </a:lnTo>
                    <a:lnTo>
                      <a:pt x="39" y="491"/>
                    </a:lnTo>
                    <a:lnTo>
                      <a:pt x="44" y="468"/>
                    </a:lnTo>
                    <a:lnTo>
                      <a:pt x="51" y="443"/>
                    </a:lnTo>
                    <a:lnTo>
                      <a:pt x="55" y="419"/>
                    </a:lnTo>
                    <a:lnTo>
                      <a:pt x="61" y="393"/>
                    </a:lnTo>
                    <a:lnTo>
                      <a:pt x="65" y="368"/>
                    </a:lnTo>
                    <a:lnTo>
                      <a:pt x="71" y="344"/>
                    </a:lnTo>
                    <a:lnTo>
                      <a:pt x="75" y="319"/>
                    </a:lnTo>
                    <a:lnTo>
                      <a:pt x="81" y="294"/>
                    </a:lnTo>
                    <a:lnTo>
                      <a:pt x="85" y="270"/>
                    </a:lnTo>
                    <a:lnTo>
                      <a:pt x="91" y="246"/>
                    </a:lnTo>
                    <a:lnTo>
                      <a:pt x="97" y="222"/>
                    </a:lnTo>
                    <a:lnTo>
                      <a:pt x="102" y="200"/>
                    </a:lnTo>
                    <a:lnTo>
                      <a:pt x="108" y="178"/>
                    </a:lnTo>
                    <a:lnTo>
                      <a:pt x="115" y="156"/>
                    </a:lnTo>
                    <a:lnTo>
                      <a:pt x="120" y="136"/>
                    </a:lnTo>
                    <a:lnTo>
                      <a:pt x="128" y="117"/>
                    </a:lnTo>
                    <a:lnTo>
                      <a:pt x="135" y="99"/>
                    </a:lnTo>
                    <a:lnTo>
                      <a:pt x="143" y="82"/>
                    </a:lnTo>
                    <a:lnTo>
                      <a:pt x="150" y="67"/>
                    </a:lnTo>
                    <a:lnTo>
                      <a:pt x="159" y="52"/>
                    </a:lnTo>
                    <a:lnTo>
                      <a:pt x="167" y="39"/>
                    </a:lnTo>
                    <a:lnTo>
                      <a:pt x="177" y="28"/>
                    </a:lnTo>
                    <a:lnTo>
                      <a:pt x="187" y="18"/>
                    </a:lnTo>
                    <a:lnTo>
                      <a:pt x="199" y="10"/>
                    </a:lnTo>
                    <a:lnTo>
                      <a:pt x="210" y="5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8" y="4"/>
                    </a:lnTo>
                    <a:lnTo>
                      <a:pt x="196" y="9"/>
                    </a:lnTo>
                    <a:lnTo>
                      <a:pt x="186" y="17"/>
                    </a:lnTo>
                    <a:lnTo>
                      <a:pt x="176" y="26"/>
                    </a:lnTo>
                    <a:lnTo>
                      <a:pt x="166" y="39"/>
                    </a:lnTo>
                    <a:lnTo>
                      <a:pt x="158" y="51"/>
                    </a:lnTo>
                    <a:lnTo>
                      <a:pt x="149" y="65"/>
                    </a:lnTo>
                    <a:lnTo>
                      <a:pt x="140" y="81"/>
                    </a:lnTo>
                    <a:lnTo>
                      <a:pt x="134" y="98"/>
                    </a:lnTo>
                    <a:lnTo>
                      <a:pt x="126" y="117"/>
                    </a:lnTo>
                    <a:lnTo>
                      <a:pt x="119" y="136"/>
                    </a:lnTo>
                    <a:lnTo>
                      <a:pt x="112" y="156"/>
                    </a:lnTo>
                    <a:lnTo>
                      <a:pt x="107" y="178"/>
                    </a:lnTo>
                    <a:lnTo>
                      <a:pt x="100" y="200"/>
                    </a:lnTo>
                    <a:lnTo>
                      <a:pt x="95" y="222"/>
                    </a:lnTo>
                    <a:lnTo>
                      <a:pt x="90" y="246"/>
                    </a:lnTo>
                    <a:lnTo>
                      <a:pt x="84" y="270"/>
                    </a:lnTo>
                    <a:lnTo>
                      <a:pt x="80" y="294"/>
                    </a:lnTo>
                    <a:lnTo>
                      <a:pt x="74" y="319"/>
                    </a:lnTo>
                    <a:lnTo>
                      <a:pt x="69" y="344"/>
                    </a:lnTo>
                    <a:lnTo>
                      <a:pt x="64" y="368"/>
                    </a:lnTo>
                    <a:lnTo>
                      <a:pt x="58" y="393"/>
                    </a:lnTo>
                    <a:lnTo>
                      <a:pt x="54" y="419"/>
                    </a:lnTo>
                    <a:lnTo>
                      <a:pt x="48" y="443"/>
                    </a:lnTo>
                    <a:lnTo>
                      <a:pt x="44" y="468"/>
                    </a:lnTo>
                    <a:lnTo>
                      <a:pt x="38" y="491"/>
                    </a:lnTo>
                    <a:lnTo>
                      <a:pt x="33" y="515"/>
                    </a:lnTo>
                    <a:lnTo>
                      <a:pt x="26" y="538"/>
                    </a:lnTo>
                    <a:lnTo>
                      <a:pt x="20" y="560"/>
                    </a:lnTo>
                    <a:lnTo>
                      <a:pt x="13" y="581"/>
                    </a:lnTo>
                    <a:lnTo>
                      <a:pt x="7" y="602"/>
                    </a:lnTo>
                    <a:lnTo>
                      <a:pt x="0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0" name="Freeform 2998">
                <a:extLst>
                  <a:ext uri="{FF2B5EF4-FFF2-40B4-BE49-F238E27FC236}">
                    <a16:creationId xmlns:a16="http://schemas.microsoft.com/office/drawing/2014/main" id="{CF797275-4BEE-4A4C-BAF9-B7857A1F4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1"/>
                <a:ext cx="64" cy="354"/>
              </a:xfrm>
              <a:custGeom>
                <a:avLst/>
                <a:gdLst>
                  <a:gd name="T0" fmla="*/ 154 w 192"/>
                  <a:gd name="T1" fmla="*/ 0 h 1063"/>
                  <a:gd name="T2" fmla="*/ 164 w 192"/>
                  <a:gd name="T3" fmla="*/ 3 h 1063"/>
                  <a:gd name="T4" fmla="*/ 172 w 192"/>
                  <a:gd name="T5" fmla="*/ 8 h 1063"/>
                  <a:gd name="T6" fmla="*/ 182 w 192"/>
                  <a:gd name="T7" fmla="*/ 11 h 1063"/>
                  <a:gd name="T8" fmla="*/ 186 w 192"/>
                  <a:gd name="T9" fmla="*/ 47 h 1063"/>
                  <a:gd name="T10" fmla="*/ 176 w 192"/>
                  <a:gd name="T11" fmla="*/ 118 h 1063"/>
                  <a:gd name="T12" fmla="*/ 167 w 192"/>
                  <a:gd name="T13" fmla="*/ 187 h 1063"/>
                  <a:gd name="T14" fmla="*/ 161 w 192"/>
                  <a:gd name="T15" fmla="*/ 254 h 1063"/>
                  <a:gd name="T16" fmla="*/ 155 w 192"/>
                  <a:gd name="T17" fmla="*/ 322 h 1063"/>
                  <a:gd name="T18" fmla="*/ 149 w 192"/>
                  <a:gd name="T19" fmla="*/ 389 h 1063"/>
                  <a:gd name="T20" fmla="*/ 143 w 192"/>
                  <a:gd name="T21" fmla="*/ 455 h 1063"/>
                  <a:gd name="T22" fmla="*/ 137 w 192"/>
                  <a:gd name="T23" fmla="*/ 520 h 1063"/>
                  <a:gd name="T24" fmla="*/ 130 w 192"/>
                  <a:gd name="T25" fmla="*/ 585 h 1063"/>
                  <a:gd name="T26" fmla="*/ 124 w 192"/>
                  <a:gd name="T27" fmla="*/ 649 h 1063"/>
                  <a:gd name="T28" fmla="*/ 115 w 192"/>
                  <a:gd name="T29" fmla="*/ 713 h 1063"/>
                  <a:gd name="T30" fmla="*/ 103 w 192"/>
                  <a:gd name="T31" fmla="*/ 778 h 1063"/>
                  <a:gd name="T32" fmla="*/ 91 w 192"/>
                  <a:gd name="T33" fmla="*/ 841 h 1063"/>
                  <a:gd name="T34" fmla="*/ 77 w 192"/>
                  <a:gd name="T35" fmla="*/ 904 h 1063"/>
                  <a:gd name="T36" fmla="*/ 59 w 192"/>
                  <a:gd name="T37" fmla="*/ 969 h 1063"/>
                  <a:gd name="T38" fmla="*/ 38 w 192"/>
                  <a:gd name="T39" fmla="*/ 1032 h 1063"/>
                  <a:gd name="T40" fmla="*/ 24 w 192"/>
                  <a:gd name="T41" fmla="*/ 1050 h 1063"/>
                  <a:gd name="T42" fmla="*/ 22 w 192"/>
                  <a:gd name="T43" fmla="*/ 1028 h 1063"/>
                  <a:gd name="T44" fmla="*/ 18 w 192"/>
                  <a:gd name="T45" fmla="*/ 1010 h 1063"/>
                  <a:gd name="T46" fmla="*/ 15 w 192"/>
                  <a:gd name="T47" fmla="*/ 996 h 1063"/>
                  <a:gd name="T48" fmla="*/ 12 w 192"/>
                  <a:gd name="T49" fmla="*/ 981 h 1063"/>
                  <a:gd name="T50" fmla="*/ 9 w 192"/>
                  <a:gd name="T51" fmla="*/ 967 h 1063"/>
                  <a:gd name="T52" fmla="*/ 6 w 192"/>
                  <a:gd name="T53" fmla="*/ 950 h 1063"/>
                  <a:gd name="T54" fmla="*/ 1 w 192"/>
                  <a:gd name="T55" fmla="*/ 927 h 1063"/>
                  <a:gd name="T56" fmla="*/ 7 w 192"/>
                  <a:gd name="T57" fmla="*/ 887 h 1063"/>
                  <a:gd name="T58" fmla="*/ 19 w 192"/>
                  <a:gd name="T59" fmla="*/ 832 h 1063"/>
                  <a:gd name="T60" fmla="*/ 31 w 192"/>
                  <a:gd name="T61" fmla="*/ 776 h 1063"/>
                  <a:gd name="T62" fmla="*/ 42 w 192"/>
                  <a:gd name="T63" fmla="*/ 720 h 1063"/>
                  <a:gd name="T64" fmla="*/ 51 w 192"/>
                  <a:gd name="T65" fmla="*/ 663 h 1063"/>
                  <a:gd name="T66" fmla="*/ 60 w 192"/>
                  <a:gd name="T67" fmla="*/ 605 h 1063"/>
                  <a:gd name="T68" fmla="*/ 68 w 192"/>
                  <a:gd name="T69" fmla="*/ 547 h 1063"/>
                  <a:gd name="T70" fmla="*/ 77 w 192"/>
                  <a:gd name="T71" fmla="*/ 490 h 1063"/>
                  <a:gd name="T72" fmla="*/ 84 w 192"/>
                  <a:gd name="T73" fmla="*/ 432 h 1063"/>
                  <a:gd name="T74" fmla="*/ 91 w 192"/>
                  <a:gd name="T75" fmla="*/ 373 h 1063"/>
                  <a:gd name="T76" fmla="*/ 98 w 192"/>
                  <a:gd name="T77" fmla="*/ 315 h 1063"/>
                  <a:gd name="T78" fmla="*/ 106 w 192"/>
                  <a:gd name="T79" fmla="*/ 258 h 1063"/>
                  <a:gd name="T80" fmla="*/ 115 w 192"/>
                  <a:gd name="T81" fmla="*/ 199 h 1063"/>
                  <a:gd name="T82" fmla="*/ 121 w 192"/>
                  <a:gd name="T83" fmla="*/ 142 h 1063"/>
                  <a:gd name="T84" fmla="*/ 130 w 192"/>
                  <a:gd name="T85" fmla="*/ 84 h 1063"/>
                  <a:gd name="T86" fmla="*/ 139 w 192"/>
                  <a:gd name="T87" fmla="*/ 28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063">
                    <a:moveTo>
                      <a:pt x="145" y="0"/>
                    </a:moveTo>
                    <a:lnTo>
                      <a:pt x="154" y="0"/>
                    </a:lnTo>
                    <a:lnTo>
                      <a:pt x="161" y="2"/>
                    </a:lnTo>
                    <a:lnTo>
                      <a:pt x="164" y="3"/>
                    </a:lnTo>
                    <a:lnTo>
                      <a:pt x="169" y="5"/>
                    </a:lnTo>
                    <a:lnTo>
                      <a:pt x="172" y="8"/>
                    </a:lnTo>
                    <a:lnTo>
                      <a:pt x="176" y="9"/>
                    </a:lnTo>
                    <a:lnTo>
                      <a:pt x="182" y="11"/>
                    </a:lnTo>
                    <a:lnTo>
                      <a:pt x="192" y="11"/>
                    </a:lnTo>
                    <a:lnTo>
                      <a:pt x="186" y="47"/>
                    </a:lnTo>
                    <a:lnTo>
                      <a:pt x="182" y="82"/>
                    </a:lnTo>
                    <a:lnTo>
                      <a:pt x="176" y="118"/>
                    </a:lnTo>
                    <a:lnTo>
                      <a:pt x="172" y="152"/>
                    </a:lnTo>
                    <a:lnTo>
                      <a:pt x="167" y="187"/>
                    </a:lnTo>
                    <a:lnTo>
                      <a:pt x="164" y="222"/>
                    </a:lnTo>
                    <a:lnTo>
                      <a:pt x="161" y="254"/>
                    </a:lnTo>
                    <a:lnTo>
                      <a:pt x="158" y="289"/>
                    </a:lnTo>
                    <a:lnTo>
                      <a:pt x="155" y="322"/>
                    </a:lnTo>
                    <a:lnTo>
                      <a:pt x="152" y="356"/>
                    </a:lnTo>
                    <a:lnTo>
                      <a:pt x="149" y="389"/>
                    </a:lnTo>
                    <a:lnTo>
                      <a:pt x="146" y="423"/>
                    </a:lnTo>
                    <a:lnTo>
                      <a:pt x="143" y="455"/>
                    </a:lnTo>
                    <a:lnTo>
                      <a:pt x="139" y="488"/>
                    </a:lnTo>
                    <a:lnTo>
                      <a:pt x="137" y="520"/>
                    </a:lnTo>
                    <a:lnTo>
                      <a:pt x="134" y="553"/>
                    </a:lnTo>
                    <a:lnTo>
                      <a:pt x="130" y="585"/>
                    </a:lnTo>
                    <a:lnTo>
                      <a:pt x="127" y="618"/>
                    </a:lnTo>
                    <a:lnTo>
                      <a:pt x="124" y="649"/>
                    </a:lnTo>
                    <a:lnTo>
                      <a:pt x="118" y="682"/>
                    </a:lnTo>
                    <a:lnTo>
                      <a:pt x="115" y="713"/>
                    </a:lnTo>
                    <a:lnTo>
                      <a:pt x="109" y="746"/>
                    </a:lnTo>
                    <a:lnTo>
                      <a:pt x="103" y="778"/>
                    </a:lnTo>
                    <a:lnTo>
                      <a:pt x="97" y="808"/>
                    </a:lnTo>
                    <a:lnTo>
                      <a:pt x="91" y="841"/>
                    </a:lnTo>
                    <a:lnTo>
                      <a:pt x="84" y="872"/>
                    </a:lnTo>
                    <a:lnTo>
                      <a:pt x="77" y="904"/>
                    </a:lnTo>
                    <a:lnTo>
                      <a:pt x="68" y="935"/>
                    </a:lnTo>
                    <a:lnTo>
                      <a:pt x="59" y="969"/>
                    </a:lnTo>
                    <a:lnTo>
                      <a:pt x="50" y="999"/>
                    </a:lnTo>
                    <a:lnTo>
                      <a:pt x="38" y="1032"/>
                    </a:lnTo>
                    <a:lnTo>
                      <a:pt x="27" y="1063"/>
                    </a:lnTo>
                    <a:lnTo>
                      <a:pt x="24" y="1050"/>
                    </a:lnTo>
                    <a:lnTo>
                      <a:pt x="23" y="1038"/>
                    </a:lnTo>
                    <a:lnTo>
                      <a:pt x="22" y="1028"/>
                    </a:lnTo>
                    <a:lnTo>
                      <a:pt x="19" y="1019"/>
                    </a:lnTo>
                    <a:lnTo>
                      <a:pt x="18" y="1010"/>
                    </a:lnTo>
                    <a:lnTo>
                      <a:pt x="16" y="1004"/>
                    </a:lnTo>
                    <a:lnTo>
                      <a:pt x="15" y="996"/>
                    </a:lnTo>
                    <a:lnTo>
                      <a:pt x="13" y="989"/>
                    </a:lnTo>
                    <a:lnTo>
                      <a:pt x="12" y="981"/>
                    </a:lnTo>
                    <a:lnTo>
                      <a:pt x="10" y="974"/>
                    </a:lnTo>
                    <a:lnTo>
                      <a:pt x="9" y="967"/>
                    </a:lnTo>
                    <a:lnTo>
                      <a:pt x="7" y="959"/>
                    </a:lnTo>
                    <a:lnTo>
                      <a:pt x="6" y="950"/>
                    </a:lnTo>
                    <a:lnTo>
                      <a:pt x="4" y="940"/>
                    </a:lnTo>
                    <a:lnTo>
                      <a:pt x="1" y="927"/>
                    </a:lnTo>
                    <a:lnTo>
                      <a:pt x="0" y="915"/>
                    </a:lnTo>
                    <a:lnTo>
                      <a:pt x="7" y="887"/>
                    </a:lnTo>
                    <a:lnTo>
                      <a:pt x="13" y="860"/>
                    </a:lnTo>
                    <a:lnTo>
                      <a:pt x="19" y="832"/>
                    </a:lnTo>
                    <a:lnTo>
                      <a:pt x="25" y="804"/>
                    </a:lnTo>
                    <a:lnTo>
                      <a:pt x="31" y="776"/>
                    </a:lnTo>
                    <a:lnTo>
                      <a:pt x="36" y="748"/>
                    </a:lnTo>
                    <a:lnTo>
                      <a:pt x="42" y="720"/>
                    </a:lnTo>
                    <a:lnTo>
                      <a:pt x="46" y="691"/>
                    </a:lnTo>
                    <a:lnTo>
                      <a:pt x="51" y="663"/>
                    </a:lnTo>
                    <a:lnTo>
                      <a:pt x="55" y="635"/>
                    </a:lnTo>
                    <a:lnTo>
                      <a:pt x="60" y="605"/>
                    </a:lnTo>
                    <a:lnTo>
                      <a:pt x="64" y="576"/>
                    </a:lnTo>
                    <a:lnTo>
                      <a:pt x="68" y="547"/>
                    </a:lnTo>
                    <a:lnTo>
                      <a:pt x="72" y="518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4" y="432"/>
                    </a:lnTo>
                    <a:lnTo>
                      <a:pt x="88" y="402"/>
                    </a:lnTo>
                    <a:lnTo>
                      <a:pt x="91" y="373"/>
                    </a:lnTo>
                    <a:lnTo>
                      <a:pt x="94" y="344"/>
                    </a:lnTo>
                    <a:lnTo>
                      <a:pt x="98" y="315"/>
                    </a:lnTo>
                    <a:lnTo>
                      <a:pt x="102" y="287"/>
                    </a:lnTo>
                    <a:lnTo>
                      <a:pt x="106" y="258"/>
                    </a:lnTo>
                    <a:lnTo>
                      <a:pt x="109" y="229"/>
                    </a:lnTo>
                    <a:lnTo>
                      <a:pt x="115" y="199"/>
                    </a:lnTo>
                    <a:lnTo>
                      <a:pt x="118" y="170"/>
                    </a:lnTo>
                    <a:lnTo>
                      <a:pt x="121" y="142"/>
                    </a:lnTo>
                    <a:lnTo>
                      <a:pt x="126" y="113"/>
                    </a:lnTo>
                    <a:lnTo>
                      <a:pt x="130" y="84"/>
                    </a:lnTo>
                    <a:lnTo>
                      <a:pt x="135" y="56"/>
                    </a:lnTo>
                    <a:lnTo>
                      <a:pt x="139" y="2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1" name="Freeform 2999">
                <a:extLst>
                  <a:ext uri="{FF2B5EF4-FFF2-40B4-BE49-F238E27FC236}">
                    <a16:creationId xmlns:a16="http://schemas.microsoft.com/office/drawing/2014/main" id="{79193B54-C7D8-4B0F-B84E-30339276F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831"/>
                <a:ext cx="16" cy="4"/>
              </a:xfrm>
              <a:custGeom>
                <a:avLst/>
                <a:gdLst>
                  <a:gd name="T0" fmla="*/ 47 w 47"/>
                  <a:gd name="T1" fmla="*/ 12 h 13"/>
                  <a:gd name="T2" fmla="*/ 47 w 47"/>
                  <a:gd name="T3" fmla="*/ 12 h 13"/>
                  <a:gd name="T4" fmla="*/ 37 w 47"/>
                  <a:gd name="T5" fmla="*/ 11 h 13"/>
                  <a:gd name="T6" fmla="*/ 30 w 47"/>
                  <a:gd name="T7" fmla="*/ 10 h 13"/>
                  <a:gd name="T8" fmla="*/ 28 w 47"/>
                  <a:gd name="T9" fmla="*/ 7 h 13"/>
                  <a:gd name="T10" fmla="*/ 25 w 47"/>
                  <a:gd name="T11" fmla="*/ 5 h 13"/>
                  <a:gd name="T12" fmla="*/ 20 w 47"/>
                  <a:gd name="T13" fmla="*/ 4 h 13"/>
                  <a:gd name="T14" fmla="*/ 16 w 47"/>
                  <a:gd name="T15" fmla="*/ 2 h 13"/>
                  <a:gd name="T16" fmla="*/ 9 w 47"/>
                  <a:gd name="T17" fmla="*/ 1 h 13"/>
                  <a:gd name="T18" fmla="*/ 0 w 47"/>
                  <a:gd name="T19" fmla="*/ 0 h 13"/>
                  <a:gd name="T20" fmla="*/ 0 w 47"/>
                  <a:gd name="T21" fmla="*/ 2 h 13"/>
                  <a:gd name="T22" fmla="*/ 9 w 47"/>
                  <a:gd name="T23" fmla="*/ 2 h 13"/>
                  <a:gd name="T24" fmla="*/ 16 w 47"/>
                  <a:gd name="T25" fmla="*/ 4 h 13"/>
                  <a:gd name="T26" fmla="*/ 19 w 47"/>
                  <a:gd name="T27" fmla="*/ 5 h 13"/>
                  <a:gd name="T28" fmla="*/ 24 w 47"/>
                  <a:gd name="T29" fmla="*/ 6 h 13"/>
                  <a:gd name="T30" fmla="*/ 26 w 47"/>
                  <a:gd name="T31" fmla="*/ 10 h 13"/>
                  <a:gd name="T32" fmla="*/ 30 w 47"/>
                  <a:gd name="T33" fmla="*/ 11 h 13"/>
                  <a:gd name="T34" fmla="*/ 37 w 47"/>
                  <a:gd name="T35" fmla="*/ 12 h 13"/>
                  <a:gd name="T36" fmla="*/ 47 w 47"/>
                  <a:gd name="T37" fmla="*/ 13 h 13"/>
                  <a:gd name="T38" fmla="*/ 46 w 47"/>
                  <a:gd name="T39" fmla="*/ 12 h 13"/>
                  <a:gd name="T40" fmla="*/ 47 w 47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3">
                    <a:moveTo>
                      <a:pt x="47" y="12"/>
                    </a:moveTo>
                    <a:lnTo>
                      <a:pt x="47" y="12"/>
                    </a:lnTo>
                    <a:lnTo>
                      <a:pt x="37" y="11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30" y="11"/>
                    </a:lnTo>
                    <a:lnTo>
                      <a:pt x="37" y="12"/>
                    </a:lnTo>
                    <a:lnTo>
                      <a:pt x="47" y="13"/>
                    </a:lnTo>
                    <a:lnTo>
                      <a:pt x="46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2" name="Freeform 3000">
                <a:extLst>
                  <a:ext uri="{FF2B5EF4-FFF2-40B4-BE49-F238E27FC236}">
                    <a16:creationId xmlns:a16="http://schemas.microsoft.com/office/drawing/2014/main" id="{C9BA3565-799B-4636-8C39-C5F04B12E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835"/>
                <a:ext cx="55" cy="350"/>
              </a:xfrm>
              <a:custGeom>
                <a:avLst/>
                <a:gdLst>
                  <a:gd name="T0" fmla="*/ 2 w 166"/>
                  <a:gd name="T1" fmla="*/ 1052 h 1052"/>
                  <a:gd name="T2" fmla="*/ 25 w 166"/>
                  <a:gd name="T3" fmla="*/ 988 h 1052"/>
                  <a:gd name="T4" fmla="*/ 44 w 166"/>
                  <a:gd name="T5" fmla="*/ 924 h 1052"/>
                  <a:gd name="T6" fmla="*/ 60 w 166"/>
                  <a:gd name="T7" fmla="*/ 861 h 1052"/>
                  <a:gd name="T8" fmla="*/ 73 w 166"/>
                  <a:gd name="T9" fmla="*/ 797 h 1052"/>
                  <a:gd name="T10" fmla="*/ 84 w 166"/>
                  <a:gd name="T11" fmla="*/ 735 h 1052"/>
                  <a:gd name="T12" fmla="*/ 93 w 166"/>
                  <a:gd name="T13" fmla="*/ 671 h 1052"/>
                  <a:gd name="T14" fmla="*/ 102 w 166"/>
                  <a:gd name="T15" fmla="*/ 607 h 1052"/>
                  <a:gd name="T16" fmla="*/ 109 w 166"/>
                  <a:gd name="T17" fmla="*/ 542 h 1052"/>
                  <a:gd name="T18" fmla="*/ 114 w 166"/>
                  <a:gd name="T19" fmla="*/ 477 h 1052"/>
                  <a:gd name="T20" fmla="*/ 121 w 166"/>
                  <a:gd name="T21" fmla="*/ 412 h 1052"/>
                  <a:gd name="T22" fmla="*/ 127 w 166"/>
                  <a:gd name="T23" fmla="*/ 345 h 1052"/>
                  <a:gd name="T24" fmla="*/ 134 w 166"/>
                  <a:gd name="T25" fmla="*/ 277 h 1052"/>
                  <a:gd name="T26" fmla="*/ 140 w 166"/>
                  <a:gd name="T27" fmla="*/ 210 h 1052"/>
                  <a:gd name="T28" fmla="*/ 147 w 166"/>
                  <a:gd name="T29" fmla="*/ 140 h 1052"/>
                  <a:gd name="T30" fmla="*/ 156 w 166"/>
                  <a:gd name="T31" fmla="*/ 71 h 1052"/>
                  <a:gd name="T32" fmla="*/ 166 w 166"/>
                  <a:gd name="T33" fmla="*/ 0 h 1052"/>
                  <a:gd name="T34" fmla="*/ 160 w 166"/>
                  <a:gd name="T35" fmla="*/ 36 h 1052"/>
                  <a:gd name="T36" fmla="*/ 149 w 166"/>
                  <a:gd name="T37" fmla="*/ 107 h 1052"/>
                  <a:gd name="T38" fmla="*/ 141 w 166"/>
                  <a:gd name="T39" fmla="*/ 176 h 1052"/>
                  <a:gd name="T40" fmla="*/ 135 w 166"/>
                  <a:gd name="T41" fmla="*/ 243 h 1052"/>
                  <a:gd name="T42" fmla="*/ 128 w 166"/>
                  <a:gd name="T43" fmla="*/ 311 h 1052"/>
                  <a:gd name="T44" fmla="*/ 122 w 166"/>
                  <a:gd name="T45" fmla="*/ 378 h 1052"/>
                  <a:gd name="T46" fmla="*/ 117 w 166"/>
                  <a:gd name="T47" fmla="*/ 443 h 1052"/>
                  <a:gd name="T48" fmla="*/ 111 w 166"/>
                  <a:gd name="T49" fmla="*/ 509 h 1052"/>
                  <a:gd name="T50" fmla="*/ 104 w 166"/>
                  <a:gd name="T51" fmla="*/ 574 h 1052"/>
                  <a:gd name="T52" fmla="*/ 97 w 166"/>
                  <a:gd name="T53" fmla="*/ 638 h 1052"/>
                  <a:gd name="T54" fmla="*/ 88 w 166"/>
                  <a:gd name="T55" fmla="*/ 702 h 1052"/>
                  <a:gd name="T56" fmla="*/ 77 w 166"/>
                  <a:gd name="T57" fmla="*/ 766 h 1052"/>
                  <a:gd name="T58" fmla="*/ 65 w 166"/>
                  <a:gd name="T59" fmla="*/ 830 h 1052"/>
                  <a:gd name="T60" fmla="*/ 49 w 166"/>
                  <a:gd name="T61" fmla="*/ 893 h 1052"/>
                  <a:gd name="T62" fmla="*/ 33 w 166"/>
                  <a:gd name="T63" fmla="*/ 957 h 1052"/>
                  <a:gd name="T64" fmla="*/ 11 w 166"/>
                  <a:gd name="T65" fmla="*/ 1021 h 1052"/>
                  <a:gd name="T66" fmla="*/ 2 w 166"/>
                  <a:gd name="T67" fmla="*/ 105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052">
                    <a:moveTo>
                      <a:pt x="0" y="1052"/>
                    </a:moveTo>
                    <a:lnTo>
                      <a:pt x="2" y="1052"/>
                    </a:lnTo>
                    <a:lnTo>
                      <a:pt x="14" y="1021"/>
                    </a:lnTo>
                    <a:lnTo>
                      <a:pt x="25" y="988"/>
                    </a:lnTo>
                    <a:lnTo>
                      <a:pt x="35" y="957"/>
                    </a:lnTo>
                    <a:lnTo>
                      <a:pt x="44" y="924"/>
                    </a:lnTo>
                    <a:lnTo>
                      <a:pt x="52" y="893"/>
                    </a:lnTo>
                    <a:lnTo>
                      <a:pt x="60" y="861"/>
                    </a:lnTo>
                    <a:lnTo>
                      <a:pt x="67" y="830"/>
                    </a:lnTo>
                    <a:lnTo>
                      <a:pt x="73" y="797"/>
                    </a:lnTo>
                    <a:lnTo>
                      <a:pt x="79" y="766"/>
                    </a:lnTo>
                    <a:lnTo>
                      <a:pt x="84" y="735"/>
                    </a:lnTo>
                    <a:lnTo>
                      <a:pt x="90" y="702"/>
                    </a:lnTo>
                    <a:lnTo>
                      <a:pt x="93" y="671"/>
                    </a:lnTo>
                    <a:lnTo>
                      <a:pt x="99" y="638"/>
                    </a:lnTo>
                    <a:lnTo>
                      <a:pt x="102" y="607"/>
                    </a:lnTo>
                    <a:lnTo>
                      <a:pt x="105" y="574"/>
                    </a:lnTo>
                    <a:lnTo>
                      <a:pt x="109" y="542"/>
                    </a:lnTo>
                    <a:lnTo>
                      <a:pt x="112" y="509"/>
                    </a:lnTo>
                    <a:lnTo>
                      <a:pt x="114" y="477"/>
                    </a:lnTo>
                    <a:lnTo>
                      <a:pt x="118" y="443"/>
                    </a:lnTo>
                    <a:lnTo>
                      <a:pt x="121" y="412"/>
                    </a:lnTo>
                    <a:lnTo>
                      <a:pt x="125" y="378"/>
                    </a:lnTo>
                    <a:lnTo>
                      <a:pt x="127" y="345"/>
                    </a:lnTo>
                    <a:lnTo>
                      <a:pt x="130" y="311"/>
                    </a:lnTo>
                    <a:lnTo>
                      <a:pt x="134" y="277"/>
                    </a:lnTo>
                    <a:lnTo>
                      <a:pt x="136" y="243"/>
                    </a:lnTo>
                    <a:lnTo>
                      <a:pt x="140" y="210"/>
                    </a:lnTo>
                    <a:lnTo>
                      <a:pt x="143" y="176"/>
                    </a:lnTo>
                    <a:lnTo>
                      <a:pt x="147" y="140"/>
                    </a:lnTo>
                    <a:lnTo>
                      <a:pt x="151" y="107"/>
                    </a:lnTo>
                    <a:lnTo>
                      <a:pt x="156" y="71"/>
                    </a:lnTo>
                    <a:lnTo>
                      <a:pt x="162" y="36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0" y="36"/>
                    </a:lnTo>
                    <a:lnTo>
                      <a:pt x="155" y="71"/>
                    </a:lnTo>
                    <a:lnTo>
                      <a:pt x="149" y="107"/>
                    </a:lnTo>
                    <a:lnTo>
                      <a:pt x="146" y="140"/>
                    </a:lnTo>
                    <a:lnTo>
                      <a:pt x="141" y="176"/>
                    </a:lnTo>
                    <a:lnTo>
                      <a:pt x="138" y="210"/>
                    </a:lnTo>
                    <a:lnTo>
                      <a:pt x="135" y="243"/>
                    </a:lnTo>
                    <a:lnTo>
                      <a:pt x="131" y="277"/>
                    </a:lnTo>
                    <a:lnTo>
                      <a:pt x="128" y="311"/>
                    </a:lnTo>
                    <a:lnTo>
                      <a:pt x="126" y="345"/>
                    </a:lnTo>
                    <a:lnTo>
                      <a:pt x="122" y="378"/>
                    </a:lnTo>
                    <a:lnTo>
                      <a:pt x="120" y="412"/>
                    </a:lnTo>
                    <a:lnTo>
                      <a:pt x="117" y="443"/>
                    </a:lnTo>
                    <a:lnTo>
                      <a:pt x="113" y="477"/>
                    </a:lnTo>
                    <a:lnTo>
                      <a:pt x="111" y="509"/>
                    </a:lnTo>
                    <a:lnTo>
                      <a:pt x="108" y="542"/>
                    </a:lnTo>
                    <a:lnTo>
                      <a:pt x="104" y="574"/>
                    </a:lnTo>
                    <a:lnTo>
                      <a:pt x="101" y="607"/>
                    </a:lnTo>
                    <a:lnTo>
                      <a:pt x="97" y="638"/>
                    </a:lnTo>
                    <a:lnTo>
                      <a:pt x="92" y="671"/>
                    </a:lnTo>
                    <a:lnTo>
                      <a:pt x="88" y="702"/>
                    </a:lnTo>
                    <a:lnTo>
                      <a:pt x="82" y="735"/>
                    </a:lnTo>
                    <a:lnTo>
                      <a:pt x="77" y="766"/>
                    </a:lnTo>
                    <a:lnTo>
                      <a:pt x="71" y="797"/>
                    </a:lnTo>
                    <a:lnTo>
                      <a:pt x="65" y="830"/>
                    </a:lnTo>
                    <a:lnTo>
                      <a:pt x="58" y="861"/>
                    </a:lnTo>
                    <a:lnTo>
                      <a:pt x="49" y="893"/>
                    </a:lnTo>
                    <a:lnTo>
                      <a:pt x="42" y="924"/>
                    </a:lnTo>
                    <a:lnTo>
                      <a:pt x="33" y="957"/>
                    </a:lnTo>
                    <a:lnTo>
                      <a:pt x="24" y="988"/>
                    </a:lnTo>
                    <a:lnTo>
                      <a:pt x="11" y="1021"/>
                    </a:lnTo>
                    <a:lnTo>
                      <a:pt x="0" y="1052"/>
                    </a:lnTo>
                    <a:lnTo>
                      <a:pt x="2" y="1052"/>
                    </a:lnTo>
                    <a:lnTo>
                      <a:pt x="0" y="10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3" name="Freeform 3001">
                <a:extLst>
                  <a:ext uri="{FF2B5EF4-FFF2-40B4-BE49-F238E27FC236}">
                    <a16:creationId xmlns:a16="http://schemas.microsoft.com/office/drawing/2014/main" id="{4257F429-9380-4819-9BDB-8A4BE69E5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136"/>
                <a:ext cx="9" cy="50"/>
              </a:xfrm>
              <a:custGeom>
                <a:avLst/>
                <a:gdLst>
                  <a:gd name="T0" fmla="*/ 0 w 28"/>
                  <a:gd name="T1" fmla="*/ 0 h 149"/>
                  <a:gd name="T2" fmla="*/ 2 w 28"/>
                  <a:gd name="T3" fmla="*/ 14 h 149"/>
                  <a:gd name="T4" fmla="*/ 4 w 28"/>
                  <a:gd name="T5" fmla="*/ 25 h 149"/>
                  <a:gd name="T6" fmla="*/ 6 w 28"/>
                  <a:gd name="T7" fmla="*/ 36 h 149"/>
                  <a:gd name="T8" fmla="*/ 7 w 28"/>
                  <a:gd name="T9" fmla="*/ 45 h 149"/>
                  <a:gd name="T10" fmla="*/ 9 w 28"/>
                  <a:gd name="T11" fmla="*/ 53 h 149"/>
                  <a:gd name="T12" fmla="*/ 11 w 28"/>
                  <a:gd name="T13" fmla="*/ 61 h 149"/>
                  <a:gd name="T14" fmla="*/ 12 w 28"/>
                  <a:gd name="T15" fmla="*/ 67 h 149"/>
                  <a:gd name="T16" fmla="*/ 13 w 28"/>
                  <a:gd name="T17" fmla="*/ 75 h 149"/>
                  <a:gd name="T18" fmla="*/ 15 w 28"/>
                  <a:gd name="T19" fmla="*/ 81 h 149"/>
                  <a:gd name="T20" fmla="*/ 16 w 28"/>
                  <a:gd name="T21" fmla="*/ 89 h 149"/>
                  <a:gd name="T22" fmla="*/ 18 w 28"/>
                  <a:gd name="T23" fmla="*/ 95 h 149"/>
                  <a:gd name="T24" fmla="*/ 19 w 28"/>
                  <a:gd name="T25" fmla="*/ 104 h 149"/>
                  <a:gd name="T26" fmla="*/ 22 w 28"/>
                  <a:gd name="T27" fmla="*/ 114 h 149"/>
                  <a:gd name="T28" fmla="*/ 23 w 28"/>
                  <a:gd name="T29" fmla="*/ 123 h 149"/>
                  <a:gd name="T30" fmla="*/ 24 w 28"/>
                  <a:gd name="T31" fmla="*/ 135 h 149"/>
                  <a:gd name="T32" fmla="*/ 27 w 28"/>
                  <a:gd name="T33" fmla="*/ 149 h 149"/>
                  <a:gd name="T34" fmla="*/ 28 w 28"/>
                  <a:gd name="T35" fmla="*/ 149 h 149"/>
                  <a:gd name="T36" fmla="*/ 26 w 28"/>
                  <a:gd name="T37" fmla="*/ 135 h 149"/>
                  <a:gd name="T38" fmla="*/ 24 w 28"/>
                  <a:gd name="T39" fmla="*/ 123 h 149"/>
                  <a:gd name="T40" fmla="*/ 23 w 28"/>
                  <a:gd name="T41" fmla="*/ 114 h 149"/>
                  <a:gd name="T42" fmla="*/ 22 w 28"/>
                  <a:gd name="T43" fmla="*/ 104 h 149"/>
                  <a:gd name="T44" fmla="*/ 19 w 28"/>
                  <a:gd name="T45" fmla="*/ 95 h 149"/>
                  <a:gd name="T46" fmla="*/ 18 w 28"/>
                  <a:gd name="T47" fmla="*/ 89 h 149"/>
                  <a:gd name="T48" fmla="*/ 16 w 28"/>
                  <a:gd name="T49" fmla="*/ 81 h 149"/>
                  <a:gd name="T50" fmla="*/ 15 w 28"/>
                  <a:gd name="T51" fmla="*/ 75 h 149"/>
                  <a:gd name="T52" fmla="*/ 13 w 28"/>
                  <a:gd name="T53" fmla="*/ 67 h 149"/>
                  <a:gd name="T54" fmla="*/ 12 w 28"/>
                  <a:gd name="T55" fmla="*/ 61 h 149"/>
                  <a:gd name="T56" fmla="*/ 11 w 28"/>
                  <a:gd name="T57" fmla="*/ 53 h 149"/>
                  <a:gd name="T58" fmla="*/ 9 w 28"/>
                  <a:gd name="T59" fmla="*/ 45 h 149"/>
                  <a:gd name="T60" fmla="*/ 7 w 28"/>
                  <a:gd name="T61" fmla="*/ 36 h 149"/>
                  <a:gd name="T62" fmla="*/ 5 w 28"/>
                  <a:gd name="T63" fmla="*/ 25 h 149"/>
                  <a:gd name="T64" fmla="*/ 4 w 28"/>
                  <a:gd name="T65" fmla="*/ 14 h 149"/>
                  <a:gd name="T66" fmla="*/ 2 w 28"/>
                  <a:gd name="T67" fmla="*/ 0 h 149"/>
                  <a:gd name="T68" fmla="*/ 0 w 28"/>
                  <a:gd name="T6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49">
                    <a:moveTo>
                      <a:pt x="0" y="0"/>
                    </a:moveTo>
                    <a:lnTo>
                      <a:pt x="2" y="14"/>
                    </a:lnTo>
                    <a:lnTo>
                      <a:pt x="4" y="25"/>
                    </a:lnTo>
                    <a:lnTo>
                      <a:pt x="6" y="36"/>
                    </a:lnTo>
                    <a:lnTo>
                      <a:pt x="7" y="45"/>
                    </a:lnTo>
                    <a:lnTo>
                      <a:pt x="9" y="53"/>
                    </a:lnTo>
                    <a:lnTo>
                      <a:pt x="11" y="61"/>
                    </a:lnTo>
                    <a:lnTo>
                      <a:pt x="12" y="67"/>
                    </a:lnTo>
                    <a:lnTo>
                      <a:pt x="13" y="75"/>
                    </a:lnTo>
                    <a:lnTo>
                      <a:pt x="15" y="81"/>
                    </a:lnTo>
                    <a:lnTo>
                      <a:pt x="16" y="89"/>
                    </a:lnTo>
                    <a:lnTo>
                      <a:pt x="18" y="95"/>
                    </a:lnTo>
                    <a:lnTo>
                      <a:pt x="19" y="104"/>
                    </a:lnTo>
                    <a:lnTo>
                      <a:pt x="22" y="114"/>
                    </a:lnTo>
                    <a:lnTo>
                      <a:pt x="23" y="123"/>
                    </a:lnTo>
                    <a:lnTo>
                      <a:pt x="24" y="135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6" y="135"/>
                    </a:lnTo>
                    <a:lnTo>
                      <a:pt x="24" y="123"/>
                    </a:lnTo>
                    <a:lnTo>
                      <a:pt x="23" y="114"/>
                    </a:lnTo>
                    <a:lnTo>
                      <a:pt x="22" y="104"/>
                    </a:lnTo>
                    <a:lnTo>
                      <a:pt x="19" y="95"/>
                    </a:lnTo>
                    <a:lnTo>
                      <a:pt x="18" y="89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3" y="67"/>
                    </a:lnTo>
                    <a:lnTo>
                      <a:pt x="12" y="61"/>
                    </a:lnTo>
                    <a:lnTo>
                      <a:pt x="11" y="53"/>
                    </a:lnTo>
                    <a:lnTo>
                      <a:pt x="9" y="45"/>
                    </a:lnTo>
                    <a:lnTo>
                      <a:pt x="7" y="36"/>
                    </a:lnTo>
                    <a:lnTo>
                      <a:pt x="5" y="25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4" name="Freeform 3002">
                <a:extLst>
                  <a:ext uri="{FF2B5EF4-FFF2-40B4-BE49-F238E27FC236}">
                    <a16:creationId xmlns:a16="http://schemas.microsoft.com/office/drawing/2014/main" id="{6A34E347-CBC4-4464-B490-597F7D5B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31"/>
                <a:ext cx="49" cy="305"/>
              </a:xfrm>
              <a:custGeom>
                <a:avLst/>
                <a:gdLst>
                  <a:gd name="T0" fmla="*/ 143 w 145"/>
                  <a:gd name="T1" fmla="*/ 0 h 915"/>
                  <a:gd name="T2" fmla="*/ 134 w 145"/>
                  <a:gd name="T3" fmla="*/ 57 h 915"/>
                  <a:gd name="T4" fmla="*/ 125 w 145"/>
                  <a:gd name="T5" fmla="*/ 114 h 915"/>
                  <a:gd name="T6" fmla="*/ 117 w 145"/>
                  <a:gd name="T7" fmla="*/ 171 h 915"/>
                  <a:gd name="T8" fmla="*/ 107 w 145"/>
                  <a:gd name="T9" fmla="*/ 230 h 915"/>
                  <a:gd name="T10" fmla="*/ 100 w 145"/>
                  <a:gd name="T11" fmla="*/ 287 h 915"/>
                  <a:gd name="T12" fmla="*/ 94 w 145"/>
                  <a:gd name="T13" fmla="*/ 345 h 915"/>
                  <a:gd name="T14" fmla="*/ 86 w 145"/>
                  <a:gd name="T15" fmla="*/ 403 h 915"/>
                  <a:gd name="T16" fmla="*/ 79 w 145"/>
                  <a:gd name="T17" fmla="*/ 461 h 915"/>
                  <a:gd name="T18" fmla="*/ 71 w 145"/>
                  <a:gd name="T19" fmla="*/ 519 h 915"/>
                  <a:gd name="T20" fmla="*/ 63 w 145"/>
                  <a:gd name="T21" fmla="*/ 577 h 915"/>
                  <a:gd name="T22" fmla="*/ 54 w 145"/>
                  <a:gd name="T23" fmla="*/ 635 h 915"/>
                  <a:gd name="T24" fmla="*/ 46 w 145"/>
                  <a:gd name="T25" fmla="*/ 692 h 915"/>
                  <a:gd name="T26" fmla="*/ 34 w 145"/>
                  <a:gd name="T27" fmla="*/ 749 h 915"/>
                  <a:gd name="T28" fmla="*/ 24 w 145"/>
                  <a:gd name="T29" fmla="*/ 804 h 915"/>
                  <a:gd name="T30" fmla="*/ 12 w 145"/>
                  <a:gd name="T31" fmla="*/ 860 h 915"/>
                  <a:gd name="T32" fmla="*/ 0 w 145"/>
                  <a:gd name="T33" fmla="*/ 915 h 915"/>
                  <a:gd name="T34" fmla="*/ 7 w 145"/>
                  <a:gd name="T35" fmla="*/ 888 h 915"/>
                  <a:gd name="T36" fmla="*/ 21 w 145"/>
                  <a:gd name="T37" fmla="*/ 833 h 915"/>
                  <a:gd name="T38" fmla="*/ 32 w 145"/>
                  <a:gd name="T39" fmla="*/ 777 h 915"/>
                  <a:gd name="T40" fmla="*/ 42 w 145"/>
                  <a:gd name="T41" fmla="*/ 720 h 915"/>
                  <a:gd name="T42" fmla="*/ 52 w 145"/>
                  <a:gd name="T43" fmla="*/ 663 h 915"/>
                  <a:gd name="T44" fmla="*/ 61 w 145"/>
                  <a:gd name="T45" fmla="*/ 605 h 915"/>
                  <a:gd name="T46" fmla="*/ 69 w 145"/>
                  <a:gd name="T47" fmla="*/ 548 h 915"/>
                  <a:gd name="T48" fmla="*/ 77 w 145"/>
                  <a:gd name="T49" fmla="*/ 490 h 915"/>
                  <a:gd name="T50" fmla="*/ 85 w 145"/>
                  <a:gd name="T51" fmla="*/ 431 h 915"/>
                  <a:gd name="T52" fmla="*/ 90 w 145"/>
                  <a:gd name="T53" fmla="*/ 374 h 915"/>
                  <a:gd name="T54" fmla="*/ 98 w 145"/>
                  <a:gd name="T55" fmla="*/ 316 h 915"/>
                  <a:gd name="T56" fmla="*/ 106 w 145"/>
                  <a:gd name="T57" fmla="*/ 258 h 915"/>
                  <a:gd name="T58" fmla="*/ 114 w 145"/>
                  <a:gd name="T59" fmla="*/ 200 h 915"/>
                  <a:gd name="T60" fmla="*/ 122 w 145"/>
                  <a:gd name="T61" fmla="*/ 143 h 915"/>
                  <a:gd name="T62" fmla="*/ 131 w 145"/>
                  <a:gd name="T63" fmla="*/ 85 h 915"/>
                  <a:gd name="T64" fmla="*/ 139 w 145"/>
                  <a:gd name="T65" fmla="*/ 29 h 915"/>
                  <a:gd name="T66" fmla="*/ 144 w 145"/>
                  <a:gd name="T67" fmla="*/ 1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915">
                    <a:moveTo>
                      <a:pt x="144" y="0"/>
                    </a:moveTo>
                    <a:lnTo>
                      <a:pt x="143" y="0"/>
                    </a:lnTo>
                    <a:lnTo>
                      <a:pt x="139" y="29"/>
                    </a:lnTo>
                    <a:lnTo>
                      <a:pt x="134" y="57"/>
                    </a:lnTo>
                    <a:lnTo>
                      <a:pt x="128" y="85"/>
                    </a:lnTo>
                    <a:lnTo>
                      <a:pt x="125" y="114"/>
                    </a:lnTo>
                    <a:lnTo>
                      <a:pt x="120" y="143"/>
                    </a:lnTo>
                    <a:lnTo>
                      <a:pt x="117" y="171"/>
                    </a:lnTo>
                    <a:lnTo>
                      <a:pt x="113" y="200"/>
                    </a:lnTo>
                    <a:lnTo>
                      <a:pt x="107" y="230"/>
                    </a:lnTo>
                    <a:lnTo>
                      <a:pt x="105" y="258"/>
                    </a:lnTo>
                    <a:lnTo>
                      <a:pt x="100" y="287"/>
                    </a:lnTo>
                    <a:lnTo>
                      <a:pt x="96" y="316"/>
                    </a:lnTo>
                    <a:lnTo>
                      <a:pt x="94" y="345"/>
                    </a:lnTo>
                    <a:lnTo>
                      <a:pt x="89" y="374"/>
                    </a:lnTo>
                    <a:lnTo>
                      <a:pt x="86" y="403"/>
                    </a:lnTo>
                    <a:lnTo>
                      <a:pt x="83" y="431"/>
                    </a:lnTo>
                    <a:lnTo>
                      <a:pt x="79" y="461"/>
                    </a:lnTo>
                    <a:lnTo>
                      <a:pt x="75" y="490"/>
                    </a:lnTo>
                    <a:lnTo>
                      <a:pt x="71" y="519"/>
                    </a:lnTo>
                    <a:lnTo>
                      <a:pt x="67" y="548"/>
                    </a:lnTo>
                    <a:lnTo>
                      <a:pt x="63" y="577"/>
                    </a:lnTo>
                    <a:lnTo>
                      <a:pt x="59" y="605"/>
                    </a:lnTo>
                    <a:lnTo>
                      <a:pt x="54" y="635"/>
                    </a:lnTo>
                    <a:lnTo>
                      <a:pt x="50" y="663"/>
                    </a:lnTo>
                    <a:lnTo>
                      <a:pt x="46" y="692"/>
                    </a:lnTo>
                    <a:lnTo>
                      <a:pt x="40" y="720"/>
                    </a:lnTo>
                    <a:lnTo>
                      <a:pt x="34" y="749"/>
                    </a:lnTo>
                    <a:lnTo>
                      <a:pt x="30" y="777"/>
                    </a:lnTo>
                    <a:lnTo>
                      <a:pt x="24" y="804"/>
                    </a:lnTo>
                    <a:lnTo>
                      <a:pt x="19" y="833"/>
                    </a:lnTo>
                    <a:lnTo>
                      <a:pt x="12" y="860"/>
                    </a:lnTo>
                    <a:lnTo>
                      <a:pt x="5" y="888"/>
                    </a:lnTo>
                    <a:lnTo>
                      <a:pt x="0" y="915"/>
                    </a:lnTo>
                    <a:lnTo>
                      <a:pt x="0" y="915"/>
                    </a:lnTo>
                    <a:lnTo>
                      <a:pt x="7" y="888"/>
                    </a:lnTo>
                    <a:lnTo>
                      <a:pt x="14" y="860"/>
                    </a:lnTo>
                    <a:lnTo>
                      <a:pt x="21" y="833"/>
                    </a:lnTo>
                    <a:lnTo>
                      <a:pt x="25" y="804"/>
                    </a:lnTo>
                    <a:lnTo>
                      <a:pt x="32" y="777"/>
                    </a:lnTo>
                    <a:lnTo>
                      <a:pt x="37" y="749"/>
                    </a:lnTo>
                    <a:lnTo>
                      <a:pt x="42" y="720"/>
                    </a:lnTo>
                    <a:lnTo>
                      <a:pt x="47" y="692"/>
                    </a:lnTo>
                    <a:lnTo>
                      <a:pt x="52" y="663"/>
                    </a:lnTo>
                    <a:lnTo>
                      <a:pt x="56" y="635"/>
                    </a:lnTo>
                    <a:lnTo>
                      <a:pt x="61" y="605"/>
                    </a:lnTo>
                    <a:lnTo>
                      <a:pt x="65" y="577"/>
                    </a:lnTo>
                    <a:lnTo>
                      <a:pt x="69" y="548"/>
                    </a:lnTo>
                    <a:lnTo>
                      <a:pt x="72" y="519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5" y="431"/>
                    </a:lnTo>
                    <a:lnTo>
                      <a:pt x="87" y="403"/>
                    </a:lnTo>
                    <a:lnTo>
                      <a:pt x="90" y="374"/>
                    </a:lnTo>
                    <a:lnTo>
                      <a:pt x="95" y="345"/>
                    </a:lnTo>
                    <a:lnTo>
                      <a:pt x="98" y="316"/>
                    </a:lnTo>
                    <a:lnTo>
                      <a:pt x="103" y="287"/>
                    </a:lnTo>
                    <a:lnTo>
                      <a:pt x="106" y="258"/>
                    </a:lnTo>
                    <a:lnTo>
                      <a:pt x="109" y="230"/>
                    </a:lnTo>
                    <a:lnTo>
                      <a:pt x="114" y="200"/>
                    </a:lnTo>
                    <a:lnTo>
                      <a:pt x="117" y="171"/>
                    </a:lnTo>
                    <a:lnTo>
                      <a:pt x="122" y="143"/>
                    </a:lnTo>
                    <a:lnTo>
                      <a:pt x="126" y="114"/>
                    </a:lnTo>
                    <a:lnTo>
                      <a:pt x="131" y="85"/>
                    </a:lnTo>
                    <a:lnTo>
                      <a:pt x="135" y="57"/>
                    </a:lnTo>
                    <a:lnTo>
                      <a:pt x="139" y="29"/>
                    </a:lnTo>
                    <a:lnTo>
                      <a:pt x="145" y="0"/>
                    </a:lnTo>
                    <a:lnTo>
                      <a:pt x="144" y="1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5" name="Freeform 3003">
                <a:extLst>
                  <a:ext uri="{FF2B5EF4-FFF2-40B4-BE49-F238E27FC236}">
                    <a16:creationId xmlns:a16="http://schemas.microsoft.com/office/drawing/2014/main" id="{B75D7305-D0DD-4B06-AD9E-F9AD7173E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64" cy="124"/>
              </a:xfrm>
              <a:custGeom>
                <a:avLst/>
                <a:gdLst>
                  <a:gd name="T0" fmla="*/ 68 w 191"/>
                  <a:gd name="T1" fmla="*/ 0 h 373"/>
                  <a:gd name="T2" fmla="*/ 77 w 191"/>
                  <a:gd name="T3" fmla="*/ 9 h 373"/>
                  <a:gd name="T4" fmla="*/ 84 w 191"/>
                  <a:gd name="T5" fmla="*/ 19 h 373"/>
                  <a:gd name="T6" fmla="*/ 91 w 191"/>
                  <a:gd name="T7" fmla="*/ 28 h 373"/>
                  <a:gd name="T8" fmla="*/ 97 w 191"/>
                  <a:gd name="T9" fmla="*/ 34 h 373"/>
                  <a:gd name="T10" fmla="*/ 103 w 191"/>
                  <a:gd name="T11" fmla="*/ 41 h 373"/>
                  <a:gd name="T12" fmla="*/ 108 w 191"/>
                  <a:gd name="T13" fmla="*/ 48 h 373"/>
                  <a:gd name="T14" fmla="*/ 115 w 191"/>
                  <a:gd name="T15" fmla="*/ 55 h 373"/>
                  <a:gd name="T16" fmla="*/ 120 w 191"/>
                  <a:gd name="T17" fmla="*/ 61 h 373"/>
                  <a:gd name="T18" fmla="*/ 126 w 191"/>
                  <a:gd name="T19" fmla="*/ 67 h 373"/>
                  <a:gd name="T20" fmla="*/ 133 w 191"/>
                  <a:gd name="T21" fmla="*/ 74 h 373"/>
                  <a:gd name="T22" fmla="*/ 139 w 191"/>
                  <a:gd name="T23" fmla="*/ 79 h 373"/>
                  <a:gd name="T24" fmla="*/ 148 w 191"/>
                  <a:gd name="T25" fmla="*/ 86 h 373"/>
                  <a:gd name="T26" fmla="*/ 156 w 191"/>
                  <a:gd name="T27" fmla="*/ 93 h 373"/>
                  <a:gd name="T28" fmla="*/ 167 w 191"/>
                  <a:gd name="T29" fmla="*/ 99 h 373"/>
                  <a:gd name="T30" fmla="*/ 177 w 191"/>
                  <a:gd name="T31" fmla="*/ 107 h 373"/>
                  <a:gd name="T32" fmla="*/ 191 w 191"/>
                  <a:gd name="T33" fmla="*/ 115 h 373"/>
                  <a:gd name="T34" fmla="*/ 176 w 191"/>
                  <a:gd name="T35" fmla="*/ 132 h 373"/>
                  <a:gd name="T36" fmla="*/ 164 w 191"/>
                  <a:gd name="T37" fmla="*/ 148 h 373"/>
                  <a:gd name="T38" fmla="*/ 153 w 191"/>
                  <a:gd name="T39" fmla="*/ 165 h 373"/>
                  <a:gd name="T40" fmla="*/ 140 w 191"/>
                  <a:gd name="T41" fmla="*/ 180 h 373"/>
                  <a:gd name="T42" fmla="*/ 132 w 191"/>
                  <a:gd name="T43" fmla="*/ 196 h 373"/>
                  <a:gd name="T44" fmla="*/ 121 w 191"/>
                  <a:gd name="T45" fmla="*/ 212 h 373"/>
                  <a:gd name="T46" fmla="*/ 112 w 191"/>
                  <a:gd name="T47" fmla="*/ 226 h 373"/>
                  <a:gd name="T48" fmla="*/ 103 w 191"/>
                  <a:gd name="T49" fmla="*/ 242 h 373"/>
                  <a:gd name="T50" fmla="*/ 95 w 191"/>
                  <a:gd name="T51" fmla="*/ 256 h 373"/>
                  <a:gd name="T52" fmla="*/ 86 w 191"/>
                  <a:gd name="T53" fmla="*/ 273 h 373"/>
                  <a:gd name="T54" fmla="*/ 77 w 191"/>
                  <a:gd name="T55" fmla="*/ 289 h 373"/>
                  <a:gd name="T56" fmla="*/ 66 w 191"/>
                  <a:gd name="T57" fmla="*/ 305 h 373"/>
                  <a:gd name="T58" fmla="*/ 56 w 191"/>
                  <a:gd name="T59" fmla="*/ 322 h 373"/>
                  <a:gd name="T60" fmla="*/ 45 w 191"/>
                  <a:gd name="T61" fmla="*/ 338 h 373"/>
                  <a:gd name="T62" fmla="*/ 34 w 191"/>
                  <a:gd name="T63" fmla="*/ 355 h 373"/>
                  <a:gd name="T64" fmla="*/ 22 w 191"/>
                  <a:gd name="T65" fmla="*/ 373 h 373"/>
                  <a:gd name="T66" fmla="*/ 17 w 191"/>
                  <a:gd name="T67" fmla="*/ 359 h 373"/>
                  <a:gd name="T68" fmla="*/ 15 w 191"/>
                  <a:gd name="T69" fmla="*/ 350 h 373"/>
                  <a:gd name="T70" fmla="*/ 13 w 191"/>
                  <a:gd name="T71" fmla="*/ 344 h 373"/>
                  <a:gd name="T72" fmla="*/ 12 w 191"/>
                  <a:gd name="T73" fmla="*/ 341 h 373"/>
                  <a:gd name="T74" fmla="*/ 9 w 191"/>
                  <a:gd name="T75" fmla="*/ 337 h 373"/>
                  <a:gd name="T76" fmla="*/ 8 w 191"/>
                  <a:gd name="T77" fmla="*/ 332 h 373"/>
                  <a:gd name="T78" fmla="*/ 6 w 191"/>
                  <a:gd name="T79" fmla="*/ 324 h 373"/>
                  <a:gd name="T80" fmla="*/ 0 w 191"/>
                  <a:gd name="T81" fmla="*/ 308 h 373"/>
                  <a:gd name="T82" fmla="*/ 8 w 191"/>
                  <a:gd name="T83" fmla="*/ 295 h 373"/>
                  <a:gd name="T84" fmla="*/ 15 w 191"/>
                  <a:gd name="T85" fmla="*/ 279 h 373"/>
                  <a:gd name="T86" fmla="*/ 22 w 191"/>
                  <a:gd name="T87" fmla="*/ 263 h 373"/>
                  <a:gd name="T88" fmla="*/ 29 w 191"/>
                  <a:gd name="T89" fmla="*/ 248 h 373"/>
                  <a:gd name="T90" fmla="*/ 36 w 191"/>
                  <a:gd name="T91" fmla="*/ 230 h 373"/>
                  <a:gd name="T92" fmla="*/ 42 w 191"/>
                  <a:gd name="T93" fmla="*/ 212 h 373"/>
                  <a:gd name="T94" fmla="*/ 49 w 191"/>
                  <a:gd name="T95" fmla="*/ 193 h 373"/>
                  <a:gd name="T96" fmla="*/ 54 w 191"/>
                  <a:gd name="T97" fmla="*/ 175 h 373"/>
                  <a:gd name="T98" fmla="*/ 60 w 191"/>
                  <a:gd name="T99" fmla="*/ 154 h 373"/>
                  <a:gd name="T100" fmla="*/ 63 w 191"/>
                  <a:gd name="T101" fmla="*/ 133 h 373"/>
                  <a:gd name="T102" fmla="*/ 68 w 191"/>
                  <a:gd name="T103" fmla="*/ 113 h 373"/>
                  <a:gd name="T104" fmla="*/ 70 w 191"/>
                  <a:gd name="T105" fmla="*/ 92 h 373"/>
                  <a:gd name="T106" fmla="*/ 71 w 191"/>
                  <a:gd name="T107" fmla="*/ 69 h 373"/>
                  <a:gd name="T108" fmla="*/ 72 w 191"/>
                  <a:gd name="T109" fmla="*/ 47 h 373"/>
                  <a:gd name="T110" fmla="*/ 71 w 191"/>
                  <a:gd name="T111" fmla="*/ 23 h 373"/>
                  <a:gd name="T112" fmla="*/ 68 w 191"/>
                  <a:gd name="T11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1" h="373">
                    <a:moveTo>
                      <a:pt x="68" y="0"/>
                    </a:moveTo>
                    <a:lnTo>
                      <a:pt x="77" y="9"/>
                    </a:lnTo>
                    <a:lnTo>
                      <a:pt x="84" y="19"/>
                    </a:lnTo>
                    <a:lnTo>
                      <a:pt x="91" y="28"/>
                    </a:lnTo>
                    <a:lnTo>
                      <a:pt x="97" y="34"/>
                    </a:lnTo>
                    <a:lnTo>
                      <a:pt x="103" y="41"/>
                    </a:lnTo>
                    <a:lnTo>
                      <a:pt x="108" y="48"/>
                    </a:lnTo>
                    <a:lnTo>
                      <a:pt x="115" y="55"/>
                    </a:lnTo>
                    <a:lnTo>
                      <a:pt x="120" y="61"/>
                    </a:lnTo>
                    <a:lnTo>
                      <a:pt x="126" y="67"/>
                    </a:lnTo>
                    <a:lnTo>
                      <a:pt x="133" y="74"/>
                    </a:lnTo>
                    <a:lnTo>
                      <a:pt x="139" y="79"/>
                    </a:lnTo>
                    <a:lnTo>
                      <a:pt x="148" y="86"/>
                    </a:lnTo>
                    <a:lnTo>
                      <a:pt x="156" y="93"/>
                    </a:lnTo>
                    <a:lnTo>
                      <a:pt x="167" y="99"/>
                    </a:lnTo>
                    <a:lnTo>
                      <a:pt x="177" y="107"/>
                    </a:lnTo>
                    <a:lnTo>
                      <a:pt x="191" y="115"/>
                    </a:lnTo>
                    <a:lnTo>
                      <a:pt x="176" y="132"/>
                    </a:lnTo>
                    <a:lnTo>
                      <a:pt x="164" y="148"/>
                    </a:lnTo>
                    <a:lnTo>
                      <a:pt x="153" y="165"/>
                    </a:lnTo>
                    <a:lnTo>
                      <a:pt x="140" y="180"/>
                    </a:lnTo>
                    <a:lnTo>
                      <a:pt x="132" y="196"/>
                    </a:lnTo>
                    <a:lnTo>
                      <a:pt x="121" y="212"/>
                    </a:lnTo>
                    <a:lnTo>
                      <a:pt x="112" y="226"/>
                    </a:lnTo>
                    <a:lnTo>
                      <a:pt x="103" y="242"/>
                    </a:lnTo>
                    <a:lnTo>
                      <a:pt x="95" y="256"/>
                    </a:lnTo>
                    <a:lnTo>
                      <a:pt x="86" y="273"/>
                    </a:lnTo>
                    <a:lnTo>
                      <a:pt x="77" y="289"/>
                    </a:lnTo>
                    <a:lnTo>
                      <a:pt x="66" y="305"/>
                    </a:lnTo>
                    <a:lnTo>
                      <a:pt x="56" y="322"/>
                    </a:lnTo>
                    <a:lnTo>
                      <a:pt x="45" y="338"/>
                    </a:lnTo>
                    <a:lnTo>
                      <a:pt x="34" y="355"/>
                    </a:lnTo>
                    <a:lnTo>
                      <a:pt x="22" y="373"/>
                    </a:lnTo>
                    <a:lnTo>
                      <a:pt x="17" y="359"/>
                    </a:lnTo>
                    <a:lnTo>
                      <a:pt x="15" y="350"/>
                    </a:lnTo>
                    <a:lnTo>
                      <a:pt x="13" y="344"/>
                    </a:lnTo>
                    <a:lnTo>
                      <a:pt x="12" y="341"/>
                    </a:lnTo>
                    <a:lnTo>
                      <a:pt x="9" y="337"/>
                    </a:lnTo>
                    <a:lnTo>
                      <a:pt x="8" y="332"/>
                    </a:lnTo>
                    <a:lnTo>
                      <a:pt x="6" y="324"/>
                    </a:lnTo>
                    <a:lnTo>
                      <a:pt x="0" y="308"/>
                    </a:lnTo>
                    <a:lnTo>
                      <a:pt x="8" y="295"/>
                    </a:lnTo>
                    <a:lnTo>
                      <a:pt x="15" y="279"/>
                    </a:lnTo>
                    <a:lnTo>
                      <a:pt x="22" y="263"/>
                    </a:lnTo>
                    <a:lnTo>
                      <a:pt x="29" y="248"/>
                    </a:lnTo>
                    <a:lnTo>
                      <a:pt x="36" y="230"/>
                    </a:lnTo>
                    <a:lnTo>
                      <a:pt x="42" y="212"/>
                    </a:lnTo>
                    <a:lnTo>
                      <a:pt x="49" y="193"/>
                    </a:lnTo>
                    <a:lnTo>
                      <a:pt x="54" y="175"/>
                    </a:lnTo>
                    <a:lnTo>
                      <a:pt x="60" y="154"/>
                    </a:lnTo>
                    <a:lnTo>
                      <a:pt x="63" y="133"/>
                    </a:lnTo>
                    <a:lnTo>
                      <a:pt x="68" y="113"/>
                    </a:lnTo>
                    <a:lnTo>
                      <a:pt x="70" y="92"/>
                    </a:lnTo>
                    <a:lnTo>
                      <a:pt x="71" y="69"/>
                    </a:lnTo>
                    <a:lnTo>
                      <a:pt x="72" y="47"/>
                    </a:lnTo>
                    <a:lnTo>
                      <a:pt x="71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6" name="Freeform 3004">
                <a:extLst>
                  <a:ext uri="{FF2B5EF4-FFF2-40B4-BE49-F238E27FC236}">
                    <a16:creationId xmlns:a16="http://schemas.microsoft.com/office/drawing/2014/main" id="{691185F4-F315-40ED-AC99-549AA428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764"/>
                <a:ext cx="42" cy="38"/>
              </a:xfrm>
              <a:custGeom>
                <a:avLst/>
                <a:gdLst>
                  <a:gd name="T0" fmla="*/ 125 w 125"/>
                  <a:gd name="T1" fmla="*/ 115 h 115"/>
                  <a:gd name="T2" fmla="*/ 125 w 125"/>
                  <a:gd name="T3" fmla="*/ 114 h 115"/>
                  <a:gd name="T4" fmla="*/ 111 w 125"/>
                  <a:gd name="T5" fmla="*/ 106 h 115"/>
                  <a:gd name="T6" fmla="*/ 100 w 125"/>
                  <a:gd name="T7" fmla="*/ 100 h 115"/>
                  <a:gd name="T8" fmla="*/ 90 w 125"/>
                  <a:gd name="T9" fmla="*/ 92 h 115"/>
                  <a:gd name="T10" fmla="*/ 81 w 125"/>
                  <a:gd name="T11" fmla="*/ 85 h 115"/>
                  <a:gd name="T12" fmla="*/ 73 w 125"/>
                  <a:gd name="T13" fmla="*/ 78 h 115"/>
                  <a:gd name="T14" fmla="*/ 67 w 125"/>
                  <a:gd name="T15" fmla="*/ 73 h 115"/>
                  <a:gd name="T16" fmla="*/ 61 w 125"/>
                  <a:gd name="T17" fmla="*/ 66 h 115"/>
                  <a:gd name="T18" fmla="*/ 54 w 125"/>
                  <a:gd name="T19" fmla="*/ 60 h 115"/>
                  <a:gd name="T20" fmla="*/ 49 w 125"/>
                  <a:gd name="T21" fmla="*/ 55 h 115"/>
                  <a:gd name="T22" fmla="*/ 43 w 125"/>
                  <a:gd name="T23" fmla="*/ 48 h 115"/>
                  <a:gd name="T24" fmla="*/ 37 w 125"/>
                  <a:gd name="T25" fmla="*/ 41 h 115"/>
                  <a:gd name="T26" fmla="*/ 31 w 125"/>
                  <a:gd name="T27" fmla="*/ 35 h 115"/>
                  <a:gd name="T28" fmla="*/ 25 w 125"/>
                  <a:gd name="T29" fmla="*/ 27 h 115"/>
                  <a:gd name="T30" fmla="*/ 18 w 125"/>
                  <a:gd name="T31" fmla="*/ 18 h 115"/>
                  <a:gd name="T32" fmla="*/ 11 w 125"/>
                  <a:gd name="T33" fmla="*/ 9 h 115"/>
                  <a:gd name="T34" fmla="*/ 3 w 125"/>
                  <a:gd name="T35" fmla="*/ 0 h 115"/>
                  <a:gd name="T36" fmla="*/ 0 w 125"/>
                  <a:gd name="T37" fmla="*/ 1 h 115"/>
                  <a:gd name="T38" fmla="*/ 9 w 125"/>
                  <a:gd name="T39" fmla="*/ 11 h 115"/>
                  <a:gd name="T40" fmla="*/ 17 w 125"/>
                  <a:gd name="T41" fmla="*/ 20 h 115"/>
                  <a:gd name="T42" fmla="*/ 24 w 125"/>
                  <a:gd name="T43" fmla="*/ 29 h 115"/>
                  <a:gd name="T44" fmla="*/ 30 w 125"/>
                  <a:gd name="T45" fmla="*/ 36 h 115"/>
                  <a:gd name="T46" fmla="*/ 36 w 125"/>
                  <a:gd name="T47" fmla="*/ 42 h 115"/>
                  <a:gd name="T48" fmla="*/ 41 w 125"/>
                  <a:gd name="T49" fmla="*/ 49 h 115"/>
                  <a:gd name="T50" fmla="*/ 48 w 125"/>
                  <a:gd name="T51" fmla="*/ 56 h 115"/>
                  <a:gd name="T52" fmla="*/ 53 w 125"/>
                  <a:gd name="T53" fmla="*/ 63 h 115"/>
                  <a:gd name="T54" fmla="*/ 60 w 125"/>
                  <a:gd name="T55" fmla="*/ 68 h 115"/>
                  <a:gd name="T56" fmla="*/ 66 w 125"/>
                  <a:gd name="T57" fmla="*/ 75 h 115"/>
                  <a:gd name="T58" fmla="*/ 72 w 125"/>
                  <a:gd name="T59" fmla="*/ 81 h 115"/>
                  <a:gd name="T60" fmla="*/ 81 w 125"/>
                  <a:gd name="T61" fmla="*/ 87 h 115"/>
                  <a:gd name="T62" fmla="*/ 89 w 125"/>
                  <a:gd name="T63" fmla="*/ 94 h 115"/>
                  <a:gd name="T64" fmla="*/ 99 w 125"/>
                  <a:gd name="T65" fmla="*/ 101 h 115"/>
                  <a:gd name="T66" fmla="*/ 110 w 125"/>
                  <a:gd name="T67" fmla="*/ 108 h 115"/>
                  <a:gd name="T68" fmla="*/ 123 w 125"/>
                  <a:gd name="T69" fmla="*/ 115 h 115"/>
                  <a:gd name="T70" fmla="*/ 123 w 125"/>
                  <a:gd name="T71" fmla="*/ 114 h 115"/>
                  <a:gd name="T72" fmla="*/ 125 w 125"/>
                  <a:gd name="T7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15">
                    <a:moveTo>
                      <a:pt x="125" y="115"/>
                    </a:moveTo>
                    <a:lnTo>
                      <a:pt x="125" y="114"/>
                    </a:lnTo>
                    <a:lnTo>
                      <a:pt x="111" y="106"/>
                    </a:lnTo>
                    <a:lnTo>
                      <a:pt x="100" y="100"/>
                    </a:lnTo>
                    <a:lnTo>
                      <a:pt x="90" y="92"/>
                    </a:lnTo>
                    <a:lnTo>
                      <a:pt x="81" y="85"/>
                    </a:lnTo>
                    <a:lnTo>
                      <a:pt x="73" y="78"/>
                    </a:lnTo>
                    <a:lnTo>
                      <a:pt x="67" y="73"/>
                    </a:lnTo>
                    <a:lnTo>
                      <a:pt x="61" y="66"/>
                    </a:lnTo>
                    <a:lnTo>
                      <a:pt x="54" y="60"/>
                    </a:lnTo>
                    <a:lnTo>
                      <a:pt x="49" y="55"/>
                    </a:lnTo>
                    <a:lnTo>
                      <a:pt x="43" y="48"/>
                    </a:lnTo>
                    <a:lnTo>
                      <a:pt x="37" y="41"/>
                    </a:lnTo>
                    <a:lnTo>
                      <a:pt x="31" y="35"/>
                    </a:lnTo>
                    <a:lnTo>
                      <a:pt x="25" y="27"/>
                    </a:lnTo>
                    <a:lnTo>
                      <a:pt x="18" y="18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9" y="11"/>
                    </a:lnTo>
                    <a:lnTo>
                      <a:pt x="17" y="20"/>
                    </a:lnTo>
                    <a:lnTo>
                      <a:pt x="24" y="29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41" y="49"/>
                    </a:lnTo>
                    <a:lnTo>
                      <a:pt x="48" y="56"/>
                    </a:lnTo>
                    <a:lnTo>
                      <a:pt x="53" y="63"/>
                    </a:lnTo>
                    <a:lnTo>
                      <a:pt x="60" y="68"/>
                    </a:lnTo>
                    <a:lnTo>
                      <a:pt x="66" y="75"/>
                    </a:lnTo>
                    <a:lnTo>
                      <a:pt x="72" y="81"/>
                    </a:lnTo>
                    <a:lnTo>
                      <a:pt x="81" y="87"/>
                    </a:lnTo>
                    <a:lnTo>
                      <a:pt x="89" y="94"/>
                    </a:lnTo>
                    <a:lnTo>
                      <a:pt x="99" y="101"/>
                    </a:lnTo>
                    <a:lnTo>
                      <a:pt x="110" y="108"/>
                    </a:lnTo>
                    <a:lnTo>
                      <a:pt x="123" y="115"/>
                    </a:lnTo>
                    <a:lnTo>
                      <a:pt x="123" y="114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7" name="Freeform 3005">
                <a:extLst>
                  <a:ext uri="{FF2B5EF4-FFF2-40B4-BE49-F238E27FC236}">
                    <a16:creationId xmlns:a16="http://schemas.microsoft.com/office/drawing/2014/main" id="{57AE07F3-1E54-4D6B-97D0-842962A48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57" cy="87"/>
              </a:xfrm>
              <a:custGeom>
                <a:avLst/>
                <a:gdLst>
                  <a:gd name="T0" fmla="*/ 0 w 172"/>
                  <a:gd name="T1" fmla="*/ 259 h 260"/>
                  <a:gd name="T2" fmla="*/ 3 w 172"/>
                  <a:gd name="T3" fmla="*/ 260 h 260"/>
                  <a:gd name="T4" fmla="*/ 15 w 172"/>
                  <a:gd name="T5" fmla="*/ 241 h 260"/>
                  <a:gd name="T6" fmla="*/ 26 w 172"/>
                  <a:gd name="T7" fmla="*/ 225 h 260"/>
                  <a:gd name="T8" fmla="*/ 37 w 172"/>
                  <a:gd name="T9" fmla="*/ 209 h 260"/>
                  <a:gd name="T10" fmla="*/ 47 w 172"/>
                  <a:gd name="T11" fmla="*/ 191 h 260"/>
                  <a:gd name="T12" fmla="*/ 58 w 172"/>
                  <a:gd name="T13" fmla="*/ 176 h 260"/>
                  <a:gd name="T14" fmla="*/ 67 w 172"/>
                  <a:gd name="T15" fmla="*/ 159 h 260"/>
                  <a:gd name="T16" fmla="*/ 76 w 172"/>
                  <a:gd name="T17" fmla="*/ 144 h 260"/>
                  <a:gd name="T18" fmla="*/ 84 w 172"/>
                  <a:gd name="T19" fmla="*/ 129 h 260"/>
                  <a:gd name="T20" fmla="*/ 93 w 172"/>
                  <a:gd name="T21" fmla="*/ 113 h 260"/>
                  <a:gd name="T22" fmla="*/ 102 w 172"/>
                  <a:gd name="T23" fmla="*/ 99 h 260"/>
                  <a:gd name="T24" fmla="*/ 113 w 172"/>
                  <a:gd name="T25" fmla="*/ 83 h 260"/>
                  <a:gd name="T26" fmla="*/ 123 w 172"/>
                  <a:gd name="T27" fmla="*/ 67 h 260"/>
                  <a:gd name="T28" fmla="*/ 134 w 172"/>
                  <a:gd name="T29" fmla="*/ 52 h 260"/>
                  <a:gd name="T30" fmla="*/ 145 w 172"/>
                  <a:gd name="T31" fmla="*/ 35 h 260"/>
                  <a:gd name="T32" fmla="*/ 157 w 172"/>
                  <a:gd name="T33" fmla="*/ 19 h 260"/>
                  <a:gd name="T34" fmla="*/ 172 w 172"/>
                  <a:gd name="T35" fmla="*/ 2 h 260"/>
                  <a:gd name="T36" fmla="*/ 170 w 172"/>
                  <a:gd name="T37" fmla="*/ 0 h 260"/>
                  <a:gd name="T38" fmla="*/ 156 w 172"/>
                  <a:gd name="T39" fmla="*/ 18 h 260"/>
                  <a:gd name="T40" fmla="*/ 143 w 172"/>
                  <a:gd name="T41" fmla="*/ 34 h 260"/>
                  <a:gd name="T42" fmla="*/ 132 w 172"/>
                  <a:gd name="T43" fmla="*/ 49 h 260"/>
                  <a:gd name="T44" fmla="*/ 120 w 172"/>
                  <a:gd name="T45" fmla="*/ 66 h 260"/>
                  <a:gd name="T46" fmla="*/ 110 w 172"/>
                  <a:gd name="T47" fmla="*/ 82 h 260"/>
                  <a:gd name="T48" fmla="*/ 101 w 172"/>
                  <a:gd name="T49" fmla="*/ 96 h 260"/>
                  <a:gd name="T50" fmla="*/ 92 w 172"/>
                  <a:gd name="T51" fmla="*/ 112 h 260"/>
                  <a:gd name="T52" fmla="*/ 83 w 172"/>
                  <a:gd name="T53" fmla="*/ 127 h 260"/>
                  <a:gd name="T54" fmla="*/ 74 w 172"/>
                  <a:gd name="T55" fmla="*/ 144 h 260"/>
                  <a:gd name="T56" fmla="*/ 64 w 172"/>
                  <a:gd name="T57" fmla="*/ 158 h 260"/>
                  <a:gd name="T58" fmla="*/ 55 w 172"/>
                  <a:gd name="T59" fmla="*/ 174 h 260"/>
                  <a:gd name="T60" fmla="*/ 46 w 172"/>
                  <a:gd name="T61" fmla="*/ 191 h 260"/>
                  <a:gd name="T62" fmla="*/ 36 w 172"/>
                  <a:gd name="T63" fmla="*/ 206 h 260"/>
                  <a:gd name="T64" fmla="*/ 25 w 172"/>
                  <a:gd name="T65" fmla="*/ 223 h 260"/>
                  <a:gd name="T66" fmla="*/ 14 w 172"/>
                  <a:gd name="T67" fmla="*/ 240 h 260"/>
                  <a:gd name="T68" fmla="*/ 0 w 172"/>
                  <a:gd name="T69" fmla="*/ 258 h 260"/>
                  <a:gd name="T70" fmla="*/ 3 w 172"/>
                  <a:gd name="T71" fmla="*/ 259 h 260"/>
                  <a:gd name="T72" fmla="*/ 0 w 172"/>
                  <a:gd name="T7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260">
                    <a:moveTo>
                      <a:pt x="0" y="259"/>
                    </a:moveTo>
                    <a:lnTo>
                      <a:pt x="3" y="260"/>
                    </a:lnTo>
                    <a:lnTo>
                      <a:pt x="15" y="241"/>
                    </a:lnTo>
                    <a:lnTo>
                      <a:pt x="26" y="225"/>
                    </a:lnTo>
                    <a:lnTo>
                      <a:pt x="37" y="209"/>
                    </a:lnTo>
                    <a:lnTo>
                      <a:pt x="47" y="191"/>
                    </a:lnTo>
                    <a:lnTo>
                      <a:pt x="58" y="176"/>
                    </a:lnTo>
                    <a:lnTo>
                      <a:pt x="67" y="159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3" y="113"/>
                    </a:lnTo>
                    <a:lnTo>
                      <a:pt x="102" y="99"/>
                    </a:lnTo>
                    <a:lnTo>
                      <a:pt x="113" y="83"/>
                    </a:lnTo>
                    <a:lnTo>
                      <a:pt x="123" y="67"/>
                    </a:lnTo>
                    <a:lnTo>
                      <a:pt x="134" y="52"/>
                    </a:lnTo>
                    <a:lnTo>
                      <a:pt x="145" y="35"/>
                    </a:lnTo>
                    <a:lnTo>
                      <a:pt x="157" y="19"/>
                    </a:lnTo>
                    <a:lnTo>
                      <a:pt x="172" y="2"/>
                    </a:lnTo>
                    <a:lnTo>
                      <a:pt x="170" y="0"/>
                    </a:lnTo>
                    <a:lnTo>
                      <a:pt x="156" y="18"/>
                    </a:lnTo>
                    <a:lnTo>
                      <a:pt x="143" y="34"/>
                    </a:lnTo>
                    <a:lnTo>
                      <a:pt x="132" y="49"/>
                    </a:lnTo>
                    <a:lnTo>
                      <a:pt x="120" y="66"/>
                    </a:lnTo>
                    <a:lnTo>
                      <a:pt x="110" y="82"/>
                    </a:lnTo>
                    <a:lnTo>
                      <a:pt x="101" y="96"/>
                    </a:lnTo>
                    <a:lnTo>
                      <a:pt x="92" y="112"/>
                    </a:lnTo>
                    <a:lnTo>
                      <a:pt x="83" y="127"/>
                    </a:lnTo>
                    <a:lnTo>
                      <a:pt x="74" y="144"/>
                    </a:lnTo>
                    <a:lnTo>
                      <a:pt x="64" y="158"/>
                    </a:lnTo>
                    <a:lnTo>
                      <a:pt x="55" y="174"/>
                    </a:lnTo>
                    <a:lnTo>
                      <a:pt x="46" y="191"/>
                    </a:lnTo>
                    <a:lnTo>
                      <a:pt x="36" y="206"/>
                    </a:lnTo>
                    <a:lnTo>
                      <a:pt x="25" y="223"/>
                    </a:lnTo>
                    <a:lnTo>
                      <a:pt x="14" y="240"/>
                    </a:lnTo>
                    <a:lnTo>
                      <a:pt x="0" y="258"/>
                    </a:lnTo>
                    <a:lnTo>
                      <a:pt x="3" y="259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8" name="Freeform 3006">
                <a:extLst>
                  <a:ext uri="{FF2B5EF4-FFF2-40B4-BE49-F238E27FC236}">
                    <a16:creationId xmlns:a16="http://schemas.microsoft.com/office/drawing/2014/main" id="{A4E20B8F-4B6E-45D5-B7D7-B0EC29252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866"/>
                <a:ext cx="7" cy="21"/>
              </a:xfrm>
              <a:custGeom>
                <a:avLst/>
                <a:gdLst>
                  <a:gd name="T0" fmla="*/ 0 w 21"/>
                  <a:gd name="T1" fmla="*/ 0 h 65"/>
                  <a:gd name="T2" fmla="*/ 0 w 21"/>
                  <a:gd name="T3" fmla="*/ 1 h 65"/>
                  <a:gd name="T4" fmla="*/ 5 w 21"/>
                  <a:gd name="T5" fmla="*/ 16 h 65"/>
                  <a:gd name="T6" fmla="*/ 7 w 21"/>
                  <a:gd name="T7" fmla="*/ 25 h 65"/>
                  <a:gd name="T8" fmla="*/ 9 w 21"/>
                  <a:gd name="T9" fmla="*/ 30 h 65"/>
                  <a:gd name="T10" fmla="*/ 10 w 21"/>
                  <a:gd name="T11" fmla="*/ 34 h 65"/>
                  <a:gd name="T12" fmla="*/ 11 w 21"/>
                  <a:gd name="T13" fmla="*/ 36 h 65"/>
                  <a:gd name="T14" fmla="*/ 14 w 21"/>
                  <a:gd name="T15" fmla="*/ 42 h 65"/>
                  <a:gd name="T16" fmla="*/ 16 w 21"/>
                  <a:gd name="T17" fmla="*/ 51 h 65"/>
                  <a:gd name="T18" fmla="*/ 20 w 21"/>
                  <a:gd name="T19" fmla="*/ 65 h 65"/>
                  <a:gd name="T20" fmla="*/ 21 w 21"/>
                  <a:gd name="T21" fmla="*/ 65 h 65"/>
                  <a:gd name="T22" fmla="*/ 17 w 21"/>
                  <a:gd name="T23" fmla="*/ 51 h 65"/>
                  <a:gd name="T24" fmla="*/ 15 w 21"/>
                  <a:gd name="T25" fmla="*/ 42 h 65"/>
                  <a:gd name="T26" fmla="*/ 12 w 21"/>
                  <a:gd name="T27" fmla="*/ 36 h 65"/>
                  <a:gd name="T28" fmla="*/ 11 w 21"/>
                  <a:gd name="T29" fmla="*/ 34 h 65"/>
                  <a:gd name="T30" fmla="*/ 10 w 21"/>
                  <a:gd name="T31" fmla="*/ 29 h 65"/>
                  <a:gd name="T32" fmla="*/ 9 w 21"/>
                  <a:gd name="T33" fmla="*/ 25 h 65"/>
                  <a:gd name="T34" fmla="*/ 6 w 21"/>
                  <a:gd name="T35" fmla="*/ 16 h 65"/>
                  <a:gd name="T36" fmla="*/ 1 w 21"/>
                  <a:gd name="T37" fmla="*/ 1 h 65"/>
                  <a:gd name="T38" fmla="*/ 1 w 21"/>
                  <a:gd name="T39" fmla="*/ 1 h 65"/>
                  <a:gd name="T40" fmla="*/ 0 w 21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0" y="0"/>
                    </a:moveTo>
                    <a:lnTo>
                      <a:pt x="0" y="1"/>
                    </a:lnTo>
                    <a:lnTo>
                      <a:pt x="5" y="16"/>
                    </a:lnTo>
                    <a:lnTo>
                      <a:pt x="7" y="25"/>
                    </a:lnTo>
                    <a:lnTo>
                      <a:pt x="9" y="30"/>
                    </a:lnTo>
                    <a:lnTo>
                      <a:pt x="10" y="34"/>
                    </a:lnTo>
                    <a:lnTo>
                      <a:pt x="11" y="36"/>
                    </a:lnTo>
                    <a:lnTo>
                      <a:pt x="14" y="42"/>
                    </a:lnTo>
                    <a:lnTo>
                      <a:pt x="16" y="51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17" y="51"/>
                    </a:lnTo>
                    <a:lnTo>
                      <a:pt x="15" y="42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10" y="29"/>
                    </a:lnTo>
                    <a:lnTo>
                      <a:pt x="9" y="25"/>
                    </a:lnTo>
                    <a:lnTo>
                      <a:pt x="6" y="16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9" name="Freeform 3007">
                <a:extLst>
                  <a:ext uri="{FF2B5EF4-FFF2-40B4-BE49-F238E27FC236}">
                    <a16:creationId xmlns:a16="http://schemas.microsoft.com/office/drawing/2014/main" id="{FDD0869A-F69E-4AA7-9566-859607128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4" cy="103"/>
              </a:xfrm>
              <a:custGeom>
                <a:avLst/>
                <a:gdLst>
                  <a:gd name="T0" fmla="*/ 69 w 73"/>
                  <a:gd name="T1" fmla="*/ 0 h 309"/>
                  <a:gd name="T2" fmla="*/ 67 w 73"/>
                  <a:gd name="T3" fmla="*/ 0 h 309"/>
                  <a:gd name="T4" fmla="*/ 70 w 73"/>
                  <a:gd name="T5" fmla="*/ 24 h 309"/>
                  <a:gd name="T6" fmla="*/ 70 w 73"/>
                  <a:gd name="T7" fmla="*/ 47 h 309"/>
                  <a:gd name="T8" fmla="*/ 70 w 73"/>
                  <a:gd name="T9" fmla="*/ 69 h 309"/>
                  <a:gd name="T10" fmla="*/ 69 w 73"/>
                  <a:gd name="T11" fmla="*/ 92 h 309"/>
                  <a:gd name="T12" fmla="*/ 66 w 73"/>
                  <a:gd name="T13" fmla="*/ 114 h 309"/>
                  <a:gd name="T14" fmla="*/ 63 w 73"/>
                  <a:gd name="T15" fmla="*/ 134 h 309"/>
                  <a:gd name="T16" fmla="*/ 59 w 73"/>
                  <a:gd name="T17" fmla="*/ 154 h 309"/>
                  <a:gd name="T18" fmla="*/ 53 w 73"/>
                  <a:gd name="T19" fmla="*/ 175 h 309"/>
                  <a:gd name="T20" fmla="*/ 47 w 73"/>
                  <a:gd name="T21" fmla="*/ 194 h 309"/>
                  <a:gd name="T22" fmla="*/ 41 w 73"/>
                  <a:gd name="T23" fmla="*/ 213 h 309"/>
                  <a:gd name="T24" fmla="*/ 35 w 73"/>
                  <a:gd name="T25" fmla="*/ 230 h 309"/>
                  <a:gd name="T26" fmla="*/ 28 w 73"/>
                  <a:gd name="T27" fmla="*/ 248 h 309"/>
                  <a:gd name="T28" fmla="*/ 22 w 73"/>
                  <a:gd name="T29" fmla="*/ 263 h 309"/>
                  <a:gd name="T30" fmla="*/ 14 w 73"/>
                  <a:gd name="T31" fmla="*/ 279 h 309"/>
                  <a:gd name="T32" fmla="*/ 7 w 73"/>
                  <a:gd name="T33" fmla="*/ 295 h 309"/>
                  <a:gd name="T34" fmla="*/ 0 w 73"/>
                  <a:gd name="T35" fmla="*/ 308 h 309"/>
                  <a:gd name="T36" fmla="*/ 1 w 73"/>
                  <a:gd name="T37" fmla="*/ 309 h 309"/>
                  <a:gd name="T38" fmla="*/ 9 w 73"/>
                  <a:gd name="T39" fmla="*/ 296 h 309"/>
                  <a:gd name="T40" fmla="*/ 15 w 73"/>
                  <a:gd name="T41" fmla="*/ 280 h 309"/>
                  <a:gd name="T42" fmla="*/ 23 w 73"/>
                  <a:gd name="T43" fmla="*/ 264 h 309"/>
                  <a:gd name="T44" fmla="*/ 30 w 73"/>
                  <a:gd name="T45" fmla="*/ 248 h 309"/>
                  <a:gd name="T46" fmla="*/ 36 w 73"/>
                  <a:gd name="T47" fmla="*/ 230 h 309"/>
                  <a:gd name="T48" fmla="*/ 43 w 73"/>
                  <a:gd name="T49" fmla="*/ 213 h 309"/>
                  <a:gd name="T50" fmla="*/ 50 w 73"/>
                  <a:gd name="T51" fmla="*/ 194 h 309"/>
                  <a:gd name="T52" fmla="*/ 55 w 73"/>
                  <a:gd name="T53" fmla="*/ 175 h 309"/>
                  <a:gd name="T54" fmla="*/ 61 w 73"/>
                  <a:gd name="T55" fmla="*/ 154 h 309"/>
                  <a:gd name="T56" fmla="*/ 64 w 73"/>
                  <a:gd name="T57" fmla="*/ 134 h 309"/>
                  <a:gd name="T58" fmla="*/ 67 w 73"/>
                  <a:gd name="T59" fmla="*/ 114 h 309"/>
                  <a:gd name="T60" fmla="*/ 70 w 73"/>
                  <a:gd name="T61" fmla="*/ 92 h 309"/>
                  <a:gd name="T62" fmla="*/ 72 w 73"/>
                  <a:gd name="T63" fmla="*/ 69 h 309"/>
                  <a:gd name="T64" fmla="*/ 73 w 73"/>
                  <a:gd name="T65" fmla="*/ 47 h 309"/>
                  <a:gd name="T66" fmla="*/ 71 w 73"/>
                  <a:gd name="T67" fmla="*/ 24 h 309"/>
                  <a:gd name="T68" fmla="*/ 69 w 73"/>
                  <a:gd name="T69" fmla="*/ 0 h 309"/>
                  <a:gd name="T70" fmla="*/ 67 w 73"/>
                  <a:gd name="T71" fmla="*/ 1 h 309"/>
                  <a:gd name="T72" fmla="*/ 69 w 73"/>
                  <a:gd name="T7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309">
                    <a:moveTo>
                      <a:pt x="69" y="0"/>
                    </a:moveTo>
                    <a:lnTo>
                      <a:pt x="67" y="0"/>
                    </a:lnTo>
                    <a:lnTo>
                      <a:pt x="70" y="24"/>
                    </a:lnTo>
                    <a:lnTo>
                      <a:pt x="70" y="47"/>
                    </a:lnTo>
                    <a:lnTo>
                      <a:pt x="70" y="69"/>
                    </a:lnTo>
                    <a:lnTo>
                      <a:pt x="69" y="92"/>
                    </a:lnTo>
                    <a:lnTo>
                      <a:pt x="66" y="114"/>
                    </a:lnTo>
                    <a:lnTo>
                      <a:pt x="63" y="134"/>
                    </a:lnTo>
                    <a:lnTo>
                      <a:pt x="59" y="154"/>
                    </a:lnTo>
                    <a:lnTo>
                      <a:pt x="53" y="175"/>
                    </a:lnTo>
                    <a:lnTo>
                      <a:pt x="47" y="194"/>
                    </a:lnTo>
                    <a:lnTo>
                      <a:pt x="41" y="213"/>
                    </a:lnTo>
                    <a:lnTo>
                      <a:pt x="35" y="230"/>
                    </a:lnTo>
                    <a:lnTo>
                      <a:pt x="28" y="248"/>
                    </a:lnTo>
                    <a:lnTo>
                      <a:pt x="22" y="263"/>
                    </a:lnTo>
                    <a:lnTo>
                      <a:pt x="14" y="279"/>
                    </a:lnTo>
                    <a:lnTo>
                      <a:pt x="7" y="295"/>
                    </a:lnTo>
                    <a:lnTo>
                      <a:pt x="0" y="308"/>
                    </a:lnTo>
                    <a:lnTo>
                      <a:pt x="1" y="309"/>
                    </a:lnTo>
                    <a:lnTo>
                      <a:pt x="9" y="296"/>
                    </a:lnTo>
                    <a:lnTo>
                      <a:pt x="15" y="280"/>
                    </a:lnTo>
                    <a:lnTo>
                      <a:pt x="23" y="264"/>
                    </a:lnTo>
                    <a:lnTo>
                      <a:pt x="30" y="248"/>
                    </a:lnTo>
                    <a:lnTo>
                      <a:pt x="36" y="230"/>
                    </a:lnTo>
                    <a:lnTo>
                      <a:pt x="43" y="213"/>
                    </a:lnTo>
                    <a:lnTo>
                      <a:pt x="50" y="194"/>
                    </a:lnTo>
                    <a:lnTo>
                      <a:pt x="55" y="175"/>
                    </a:lnTo>
                    <a:lnTo>
                      <a:pt x="61" y="154"/>
                    </a:lnTo>
                    <a:lnTo>
                      <a:pt x="64" y="134"/>
                    </a:lnTo>
                    <a:lnTo>
                      <a:pt x="67" y="114"/>
                    </a:lnTo>
                    <a:lnTo>
                      <a:pt x="70" y="92"/>
                    </a:lnTo>
                    <a:lnTo>
                      <a:pt x="72" y="69"/>
                    </a:lnTo>
                    <a:lnTo>
                      <a:pt x="73" y="47"/>
                    </a:lnTo>
                    <a:lnTo>
                      <a:pt x="71" y="24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0" name="Freeform 3008">
                <a:extLst>
                  <a:ext uri="{FF2B5EF4-FFF2-40B4-BE49-F238E27FC236}">
                    <a16:creationId xmlns:a16="http://schemas.microsoft.com/office/drawing/2014/main" id="{0DEF1BAD-8CD5-44B0-8C66-F0B3785DD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653"/>
                <a:ext cx="65" cy="277"/>
              </a:xfrm>
              <a:custGeom>
                <a:avLst/>
                <a:gdLst>
                  <a:gd name="T0" fmla="*/ 89 w 194"/>
                  <a:gd name="T1" fmla="*/ 21 h 830"/>
                  <a:gd name="T2" fmla="*/ 103 w 194"/>
                  <a:gd name="T3" fmla="*/ 71 h 830"/>
                  <a:gd name="T4" fmla="*/ 119 w 194"/>
                  <a:gd name="T5" fmla="*/ 124 h 830"/>
                  <a:gd name="T6" fmla="*/ 134 w 194"/>
                  <a:gd name="T7" fmla="*/ 184 h 830"/>
                  <a:gd name="T8" fmla="*/ 149 w 194"/>
                  <a:gd name="T9" fmla="*/ 243 h 830"/>
                  <a:gd name="T10" fmla="*/ 164 w 194"/>
                  <a:gd name="T11" fmla="*/ 303 h 830"/>
                  <a:gd name="T12" fmla="*/ 177 w 194"/>
                  <a:gd name="T13" fmla="*/ 359 h 830"/>
                  <a:gd name="T14" fmla="*/ 188 w 194"/>
                  <a:gd name="T15" fmla="*/ 406 h 830"/>
                  <a:gd name="T16" fmla="*/ 174 w 194"/>
                  <a:gd name="T17" fmla="*/ 501 h 830"/>
                  <a:gd name="T18" fmla="*/ 139 w 194"/>
                  <a:gd name="T19" fmla="*/ 609 h 830"/>
                  <a:gd name="T20" fmla="*/ 112 w 194"/>
                  <a:gd name="T21" fmla="*/ 676 h 830"/>
                  <a:gd name="T22" fmla="*/ 91 w 194"/>
                  <a:gd name="T23" fmla="*/ 714 h 830"/>
                  <a:gd name="T24" fmla="*/ 73 w 194"/>
                  <a:gd name="T25" fmla="*/ 736 h 830"/>
                  <a:gd name="T26" fmla="*/ 55 w 194"/>
                  <a:gd name="T27" fmla="*/ 749 h 830"/>
                  <a:gd name="T28" fmla="*/ 37 w 194"/>
                  <a:gd name="T29" fmla="*/ 768 h 830"/>
                  <a:gd name="T30" fmla="*/ 16 w 194"/>
                  <a:gd name="T31" fmla="*/ 803 h 830"/>
                  <a:gd name="T32" fmla="*/ 3 w 194"/>
                  <a:gd name="T33" fmla="*/ 810 h 830"/>
                  <a:gd name="T34" fmla="*/ 1 w 194"/>
                  <a:gd name="T35" fmla="*/ 771 h 830"/>
                  <a:gd name="T36" fmla="*/ 1 w 194"/>
                  <a:gd name="T37" fmla="*/ 734 h 830"/>
                  <a:gd name="T38" fmla="*/ 0 w 194"/>
                  <a:gd name="T39" fmla="*/ 695 h 830"/>
                  <a:gd name="T40" fmla="*/ 0 w 194"/>
                  <a:gd name="T41" fmla="*/ 658 h 830"/>
                  <a:gd name="T42" fmla="*/ 1 w 194"/>
                  <a:gd name="T43" fmla="*/ 622 h 830"/>
                  <a:gd name="T44" fmla="*/ 1 w 194"/>
                  <a:gd name="T45" fmla="*/ 587 h 830"/>
                  <a:gd name="T46" fmla="*/ 3 w 194"/>
                  <a:gd name="T47" fmla="*/ 551 h 830"/>
                  <a:gd name="T48" fmla="*/ 5 w 194"/>
                  <a:gd name="T49" fmla="*/ 514 h 830"/>
                  <a:gd name="T50" fmla="*/ 8 w 194"/>
                  <a:gd name="T51" fmla="*/ 479 h 830"/>
                  <a:gd name="T52" fmla="*/ 12 w 194"/>
                  <a:gd name="T53" fmla="*/ 443 h 830"/>
                  <a:gd name="T54" fmla="*/ 16 w 194"/>
                  <a:gd name="T55" fmla="*/ 406 h 830"/>
                  <a:gd name="T56" fmla="*/ 23 w 194"/>
                  <a:gd name="T57" fmla="*/ 368 h 830"/>
                  <a:gd name="T58" fmla="*/ 28 w 194"/>
                  <a:gd name="T59" fmla="*/ 330 h 830"/>
                  <a:gd name="T60" fmla="*/ 35 w 194"/>
                  <a:gd name="T61" fmla="*/ 292 h 830"/>
                  <a:gd name="T62" fmla="*/ 43 w 194"/>
                  <a:gd name="T63" fmla="*/ 251 h 830"/>
                  <a:gd name="T64" fmla="*/ 45 w 194"/>
                  <a:gd name="T65" fmla="*/ 216 h 830"/>
                  <a:gd name="T66" fmla="*/ 45 w 194"/>
                  <a:gd name="T67" fmla="*/ 186 h 830"/>
                  <a:gd name="T68" fmla="*/ 46 w 194"/>
                  <a:gd name="T69" fmla="*/ 154 h 830"/>
                  <a:gd name="T70" fmla="*/ 51 w 194"/>
                  <a:gd name="T71" fmla="*/ 119 h 830"/>
                  <a:gd name="T72" fmla="*/ 57 w 194"/>
                  <a:gd name="T73" fmla="*/ 86 h 830"/>
                  <a:gd name="T74" fmla="*/ 64 w 194"/>
                  <a:gd name="T75" fmla="*/ 56 h 830"/>
                  <a:gd name="T76" fmla="*/ 72 w 194"/>
                  <a:gd name="T77" fmla="*/ 29 h 830"/>
                  <a:gd name="T78" fmla="*/ 80 w 194"/>
                  <a:gd name="T79" fmla="*/ 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830">
                    <a:moveTo>
                      <a:pt x="83" y="0"/>
                    </a:moveTo>
                    <a:lnTo>
                      <a:pt x="89" y="21"/>
                    </a:lnTo>
                    <a:lnTo>
                      <a:pt x="97" y="45"/>
                    </a:lnTo>
                    <a:lnTo>
                      <a:pt x="103" y="71"/>
                    </a:lnTo>
                    <a:lnTo>
                      <a:pt x="110" y="96"/>
                    </a:lnTo>
                    <a:lnTo>
                      <a:pt x="119" y="124"/>
                    </a:lnTo>
                    <a:lnTo>
                      <a:pt x="126" y="154"/>
                    </a:lnTo>
                    <a:lnTo>
                      <a:pt x="134" y="184"/>
                    </a:lnTo>
                    <a:lnTo>
                      <a:pt x="141" y="213"/>
                    </a:lnTo>
                    <a:lnTo>
                      <a:pt x="149" y="243"/>
                    </a:lnTo>
                    <a:lnTo>
                      <a:pt x="156" y="273"/>
                    </a:lnTo>
                    <a:lnTo>
                      <a:pt x="164" y="303"/>
                    </a:lnTo>
                    <a:lnTo>
                      <a:pt x="171" y="331"/>
                    </a:lnTo>
                    <a:lnTo>
                      <a:pt x="177" y="359"/>
                    </a:lnTo>
                    <a:lnTo>
                      <a:pt x="184" y="384"/>
                    </a:lnTo>
                    <a:lnTo>
                      <a:pt x="188" y="406"/>
                    </a:lnTo>
                    <a:lnTo>
                      <a:pt x="194" y="428"/>
                    </a:lnTo>
                    <a:lnTo>
                      <a:pt x="174" y="501"/>
                    </a:lnTo>
                    <a:lnTo>
                      <a:pt x="156" y="561"/>
                    </a:lnTo>
                    <a:lnTo>
                      <a:pt x="139" y="609"/>
                    </a:lnTo>
                    <a:lnTo>
                      <a:pt x="126" y="647"/>
                    </a:lnTo>
                    <a:lnTo>
                      <a:pt x="112" y="676"/>
                    </a:lnTo>
                    <a:lnTo>
                      <a:pt x="101" y="699"/>
                    </a:lnTo>
                    <a:lnTo>
                      <a:pt x="91" y="714"/>
                    </a:lnTo>
                    <a:lnTo>
                      <a:pt x="82" y="727"/>
                    </a:lnTo>
                    <a:lnTo>
                      <a:pt x="73" y="736"/>
                    </a:lnTo>
                    <a:lnTo>
                      <a:pt x="64" y="743"/>
                    </a:lnTo>
                    <a:lnTo>
                      <a:pt x="55" y="749"/>
                    </a:lnTo>
                    <a:lnTo>
                      <a:pt x="46" y="758"/>
                    </a:lnTo>
                    <a:lnTo>
                      <a:pt x="37" y="768"/>
                    </a:lnTo>
                    <a:lnTo>
                      <a:pt x="27" y="783"/>
                    </a:lnTo>
                    <a:lnTo>
                      <a:pt x="16" y="803"/>
                    </a:lnTo>
                    <a:lnTo>
                      <a:pt x="5" y="830"/>
                    </a:lnTo>
                    <a:lnTo>
                      <a:pt x="3" y="810"/>
                    </a:lnTo>
                    <a:lnTo>
                      <a:pt x="2" y="791"/>
                    </a:lnTo>
                    <a:lnTo>
                      <a:pt x="1" y="771"/>
                    </a:lnTo>
                    <a:lnTo>
                      <a:pt x="1" y="751"/>
                    </a:lnTo>
                    <a:lnTo>
                      <a:pt x="1" y="734"/>
                    </a:lnTo>
                    <a:lnTo>
                      <a:pt x="0" y="714"/>
                    </a:lnTo>
                    <a:lnTo>
                      <a:pt x="0" y="69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0" y="640"/>
                    </a:lnTo>
                    <a:lnTo>
                      <a:pt x="1" y="622"/>
                    </a:lnTo>
                    <a:lnTo>
                      <a:pt x="1" y="605"/>
                    </a:lnTo>
                    <a:lnTo>
                      <a:pt x="1" y="587"/>
                    </a:lnTo>
                    <a:lnTo>
                      <a:pt x="2" y="569"/>
                    </a:lnTo>
                    <a:lnTo>
                      <a:pt x="3" y="551"/>
                    </a:lnTo>
                    <a:lnTo>
                      <a:pt x="5" y="533"/>
                    </a:lnTo>
                    <a:lnTo>
                      <a:pt x="5" y="514"/>
                    </a:lnTo>
                    <a:lnTo>
                      <a:pt x="7" y="497"/>
                    </a:lnTo>
                    <a:lnTo>
                      <a:pt x="8" y="479"/>
                    </a:lnTo>
                    <a:lnTo>
                      <a:pt x="10" y="461"/>
                    </a:lnTo>
                    <a:lnTo>
                      <a:pt x="12" y="443"/>
                    </a:lnTo>
                    <a:lnTo>
                      <a:pt x="15" y="424"/>
                    </a:lnTo>
                    <a:lnTo>
                      <a:pt x="16" y="406"/>
                    </a:lnTo>
                    <a:lnTo>
                      <a:pt x="19" y="387"/>
                    </a:lnTo>
                    <a:lnTo>
                      <a:pt x="23" y="368"/>
                    </a:lnTo>
                    <a:lnTo>
                      <a:pt x="25" y="349"/>
                    </a:lnTo>
                    <a:lnTo>
                      <a:pt x="28" y="330"/>
                    </a:lnTo>
                    <a:lnTo>
                      <a:pt x="32" y="311"/>
                    </a:lnTo>
                    <a:lnTo>
                      <a:pt x="35" y="292"/>
                    </a:lnTo>
                    <a:lnTo>
                      <a:pt x="38" y="271"/>
                    </a:lnTo>
                    <a:lnTo>
                      <a:pt x="43" y="251"/>
                    </a:lnTo>
                    <a:lnTo>
                      <a:pt x="46" y="231"/>
                    </a:lnTo>
                    <a:lnTo>
                      <a:pt x="45" y="216"/>
                    </a:lnTo>
                    <a:lnTo>
                      <a:pt x="45" y="202"/>
                    </a:lnTo>
                    <a:lnTo>
                      <a:pt x="45" y="186"/>
                    </a:lnTo>
                    <a:lnTo>
                      <a:pt x="45" y="170"/>
                    </a:lnTo>
                    <a:lnTo>
                      <a:pt x="46" y="154"/>
                    </a:lnTo>
                    <a:lnTo>
                      <a:pt x="48" y="137"/>
                    </a:lnTo>
                    <a:lnTo>
                      <a:pt x="51" y="119"/>
                    </a:lnTo>
                    <a:lnTo>
                      <a:pt x="54" y="103"/>
                    </a:lnTo>
                    <a:lnTo>
                      <a:pt x="57" y="86"/>
                    </a:lnTo>
                    <a:lnTo>
                      <a:pt x="60" y="71"/>
                    </a:lnTo>
                    <a:lnTo>
                      <a:pt x="64" y="56"/>
                    </a:lnTo>
                    <a:lnTo>
                      <a:pt x="69" y="41"/>
                    </a:lnTo>
                    <a:lnTo>
                      <a:pt x="72" y="29"/>
                    </a:lnTo>
                    <a:lnTo>
                      <a:pt x="76" y="18"/>
                    </a:lnTo>
                    <a:lnTo>
                      <a:pt x="80" y="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1" name="Freeform 3009">
                <a:extLst>
                  <a:ext uri="{FF2B5EF4-FFF2-40B4-BE49-F238E27FC236}">
                    <a16:creationId xmlns:a16="http://schemas.microsoft.com/office/drawing/2014/main" id="{2FEF356C-980A-4D74-B479-147266D3D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654"/>
                <a:ext cx="37" cy="143"/>
              </a:xfrm>
              <a:custGeom>
                <a:avLst/>
                <a:gdLst>
                  <a:gd name="T0" fmla="*/ 111 w 111"/>
                  <a:gd name="T1" fmla="*/ 429 h 429"/>
                  <a:gd name="T2" fmla="*/ 106 w 111"/>
                  <a:gd name="T3" fmla="*/ 406 h 429"/>
                  <a:gd name="T4" fmla="*/ 101 w 111"/>
                  <a:gd name="T5" fmla="*/ 384 h 429"/>
                  <a:gd name="T6" fmla="*/ 95 w 111"/>
                  <a:gd name="T7" fmla="*/ 359 h 429"/>
                  <a:gd name="T8" fmla="*/ 88 w 111"/>
                  <a:gd name="T9" fmla="*/ 331 h 429"/>
                  <a:gd name="T10" fmla="*/ 81 w 111"/>
                  <a:gd name="T11" fmla="*/ 303 h 429"/>
                  <a:gd name="T12" fmla="*/ 73 w 111"/>
                  <a:gd name="T13" fmla="*/ 273 h 429"/>
                  <a:gd name="T14" fmla="*/ 67 w 111"/>
                  <a:gd name="T15" fmla="*/ 243 h 429"/>
                  <a:gd name="T16" fmla="*/ 59 w 111"/>
                  <a:gd name="T17" fmla="*/ 213 h 429"/>
                  <a:gd name="T18" fmla="*/ 52 w 111"/>
                  <a:gd name="T19" fmla="*/ 184 h 429"/>
                  <a:gd name="T20" fmla="*/ 44 w 111"/>
                  <a:gd name="T21" fmla="*/ 154 h 429"/>
                  <a:gd name="T22" fmla="*/ 36 w 111"/>
                  <a:gd name="T23" fmla="*/ 125 h 429"/>
                  <a:gd name="T24" fmla="*/ 28 w 111"/>
                  <a:gd name="T25" fmla="*/ 97 h 429"/>
                  <a:gd name="T26" fmla="*/ 22 w 111"/>
                  <a:gd name="T27" fmla="*/ 70 h 429"/>
                  <a:gd name="T28" fmla="*/ 15 w 111"/>
                  <a:gd name="T29" fmla="*/ 45 h 429"/>
                  <a:gd name="T30" fmla="*/ 7 w 111"/>
                  <a:gd name="T31" fmla="*/ 21 h 429"/>
                  <a:gd name="T32" fmla="*/ 2 w 111"/>
                  <a:gd name="T33" fmla="*/ 0 h 429"/>
                  <a:gd name="T34" fmla="*/ 0 w 111"/>
                  <a:gd name="T35" fmla="*/ 0 h 429"/>
                  <a:gd name="T36" fmla="*/ 7 w 111"/>
                  <a:gd name="T37" fmla="*/ 21 h 429"/>
                  <a:gd name="T38" fmla="*/ 13 w 111"/>
                  <a:gd name="T39" fmla="*/ 45 h 429"/>
                  <a:gd name="T40" fmla="*/ 20 w 111"/>
                  <a:gd name="T41" fmla="*/ 70 h 429"/>
                  <a:gd name="T42" fmla="*/ 27 w 111"/>
                  <a:gd name="T43" fmla="*/ 97 h 429"/>
                  <a:gd name="T44" fmla="*/ 35 w 111"/>
                  <a:gd name="T45" fmla="*/ 125 h 429"/>
                  <a:gd name="T46" fmla="*/ 42 w 111"/>
                  <a:gd name="T47" fmla="*/ 154 h 429"/>
                  <a:gd name="T48" fmla="*/ 51 w 111"/>
                  <a:gd name="T49" fmla="*/ 184 h 429"/>
                  <a:gd name="T50" fmla="*/ 58 w 111"/>
                  <a:gd name="T51" fmla="*/ 213 h 429"/>
                  <a:gd name="T52" fmla="*/ 64 w 111"/>
                  <a:gd name="T53" fmla="*/ 243 h 429"/>
                  <a:gd name="T54" fmla="*/ 72 w 111"/>
                  <a:gd name="T55" fmla="*/ 273 h 429"/>
                  <a:gd name="T56" fmla="*/ 80 w 111"/>
                  <a:gd name="T57" fmla="*/ 303 h 429"/>
                  <a:gd name="T58" fmla="*/ 87 w 111"/>
                  <a:gd name="T59" fmla="*/ 331 h 429"/>
                  <a:gd name="T60" fmla="*/ 94 w 111"/>
                  <a:gd name="T61" fmla="*/ 359 h 429"/>
                  <a:gd name="T62" fmla="*/ 100 w 111"/>
                  <a:gd name="T63" fmla="*/ 384 h 429"/>
                  <a:gd name="T64" fmla="*/ 105 w 111"/>
                  <a:gd name="T65" fmla="*/ 406 h 429"/>
                  <a:gd name="T66" fmla="*/ 109 w 111"/>
                  <a:gd name="T67" fmla="*/ 429 h 429"/>
                  <a:gd name="T68" fmla="*/ 111 w 111"/>
                  <a:gd name="T69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429">
                    <a:moveTo>
                      <a:pt x="111" y="429"/>
                    </a:moveTo>
                    <a:lnTo>
                      <a:pt x="106" y="406"/>
                    </a:lnTo>
                    <a:lnTo>
                      <a:pt x="101" y="384"/>
                    </a:lnTo>
                    <a:lnTo>
                      <a:pt x="95" y="359"/>
                    </a:lnTo>
                    <a:lnTo>
                      <a:pt x="88" y="331"/>
                    </a:lnTo>
                    <a:lnTo>
                      <a:pt x="81" y="303"/>
                    </a:lnTo>
                    <a:lnTo>
                      <a:pt x="73" y="273"/>
                    </a:lnTo>
                    <a:lnTo>
                      <a:pt x="67" y="243"/>
                    </a:lnTo>
                    <a:lnTo>
                      <a:pt x="59" y="213"/>
                    </a:lnTo>
                    <a:lnTo>
                      <a:pt x="52" y="184"/>
                    </a:lnTo>
                    <a:lnTo>
                      <a:pt x="44" y="154"/>
                    </a:lnTo>
                    <a:lnTo>
                      <a:pt x="36" y="125"/>
                    </a:lnTo>
                    <a:lnTo>
                      <a:pt x="28" y="97"/>
                    </a:lnTo>
                    <a:lnTo>
                      <a:pt x="22" y="70"/>
                    </a:lnTo>
                    <a:lnTo>
                      <a:pt x="15" y="45"/>
                    </a:lnTo>
                    <a:lnTo>
                      <a:pt x="7" y="2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21"/>
                    </a:lnTo>
                    <a:lnTo>
                      <a:pt x="13" y="45"/>
                    </a:lnTo>
                    <a:lnTo>
                      <a:pt x="20" y="70"/>
                    </a:lnTo>
                    <a:lnTo>
                      <a:pt x="27" y="97"/>
                    </a:lnTo>
                    <a:lnTo>
                      <a:pt x="35" y="125"/>
                    </a:lnTo>
                    <a:lnTo>
                      <a:pt x="42" y="154"/>
                    </a:lnTo>
                    <a:lnTo>
                      <a:pt x="51" y="184"/>
                    </a:lnTo>
                    <a:lnTo>
                      <a:pt x="58" y="213"/>
                    </a:lnTo>
                    <a:lnTo>
                      <a:pt x="64" y="243"/>
                    </a:lnTo>
                    <a:lnTo>
                      <a:pt x="72" y="273"/>
                    </a:lnTo>
                    <a:lnTo>
                      <a:pt x="80" y="303"/>
                    </a:lnTo>
                    <a:lnTo>
                      <a:pt x="87" y="331"/>
                    </a:lnTo>
                    <a:lnTo>
                      <a:pt x="94" y="359"/>
                    </a:lnTo>
                    <a:lnTo>
                      <a:pt x="100" y="384"/>
                    </a:lnTo>
                    <a:lnTo>
                      <a:pt x="105" y="406"/>
                    </a:lnTo>
                    <a:lnTo>
                      <a:pt x="109" y="429"/>
                    </a:lnTo>
                    <a:lnTo>
                      <a:pt x="111" y="4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2" name="Freeform 3010">
                <a:extLst>
                  <a:ext uri="{FF2B5EF4-FFF2-40B4-BE49-F238E27FC236}">
                    <a16:creationId xmlns:a16="http://schemas.microsoft.com/office/drawing/2014/main" id="{BF56316F-5312-4CB9-B8E8-B7E6E0726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795"/>
                <a:ext cx="63" cy="135"/>
              </a:xfrm>
              <a:custGeom>
                <a:avLst/>
                <a:gdLst>
                  <a:gd name="T0" fmla="*/ 0 w 190"/>
                  <a:gd name="T1" fmla="*/ 403 h 404"/>
                  <a:gd name="T2" fmla="*/ 0 w 190"/>
                  <a:gd name="T3" fmla="*/ 404 h 404"/>
                  <a:gd name="T4" fmla="*/ 12 w 190"/>
                  <a:gd name="T5" fmla="*/ 377 h 404"/>
                  <a:gd name="T6" fmla="*/ 23 w 190"/>
                  <a:gd name="T7" fmla="*/ 357 h 404"/>
                  <a:gd name="T8" fmla="*/ 33 w 190"/>
                  <a:gd name="T9" fmla="*/ 342 h 404"/>
                  <a:gd name="T10" fmla="*/ 43 w 190"/>
                  <a:gd name="T11" fmla="*/ 331 h 404"/>
                  <a:gd name="T12" fmla="*/ 52 w 190"/>
                  <a:gd name="T13" fmla="*/ 322 h 404"/>
                  <a:gd name="T14" fmla="*/ 61 w 190"/>
                  <a:gd name="T15" fmla="*/ 315 h 404"/>
                  <a:gd name="T16" fmla="*/ 70 w 190"/>
                  <a:gd name="T17" fmla="*/ 309 h 404"/>
                  <a:gd name="T18" fmla="*/ 79 w 190"/>
                  <a:gd name="T19" fmla="*/ 301 h 404"/>
                  <a:gd name="T20" fmla="*/ 87 w 190"/>
                  <a:gd name="T21" fmla="*/ 288 h 404"/>
                  <a:gd name="T22" fmla="*/ 98 w 190"/>
                  <a:gd name="T23" fmla="*/ 273 h 404"/>
                  <a:gd name="T24" fmla="*/ 109 w 190"/>
                  <a:gd name="T25" fmla="*/ 250 h 404"/>
                  <a:gd name="T26" fmla="*/ 123 w 190"/>
                  <a:gd name="T27" fmla="*/ 220 h 404"/>
                  <a:gd name="T28" fmla="*/ 136 w 190"/>
                  <a:gd name="T29" fmla="*/ 182 h 404"/>
                  <a:gd name="T30" fmla="*/ 152 w 190"/>
                  <a:gd name="T31" fmla="*/ 134 h 404"/>
                  <a:gd name="T32" fmla="*/ 170 w 190"/>
                  <a:gd name="T33" fmla="*/ 74 h 404"/>
                  <a:gd name="T34" fmla="*/ 190 w 190"/>
                  <a:gd name="T35" fmla="*/ 0 h 404"/>
                  <a:gd name="T36" fmla="*/ 189 w 190"/>
                  <a:gd name="T37" fmla="*/ 0 h 404"/>
                  <a:gd name="T38" fmla="*/ 169 w 190"/>
                  <a:gd name="T39" fmla="*/ 74 h 404"/>
                  <a:gd name="T40" fmla="*/ 151 w 190"/>
                  <a:gd name="T41" fmla="*/ 134 h 404"/>
                  <a:gd name="T42" fmla="*/ 134 w 190"/>
                  <a:gd name="T43" fmla="*/ 182 h 404"/>
                  <a:gd name="T44" fmla="*/ 121 w 190"/>
                  <a:gd name="T45" fmla="*/ 220 h 404"/>
                  <a:gd name="T46" fmla="*/ 108 w 190"/>
                  <a:gd name="T47" fmla="*/ 248 h 404"/>
                  <a:gd name="T48" fmla="*/ 96 w 190"/>
                  <a:gd name="T49" fmla="*/ 271 h 404"/>
                  <a:gd name="T50" fmla="*/ 86 w 190"/>
                  <a:gd name="T51" fmla="*/ 287 h 404"/>
                  <a:gd name="T52" fmla="*/ 77 w 190"/>
                  <a:gd name="T53" fmla="*/ 300 h 404"/>
                  <a:gd name="T54" fmla="*/ 68 w 190"/>
                  <a:gd name="T55" fmla="*/ 308 h 404"/>
                  <a:gd name="T56" fmla="*/ 59 w 190"/>
                  <a:gd name="T57" fmla="*/ 314 h 404"/>
                  <a:gd name="T58" fmla="*/ 50 w 190"/>
                  <a:gd name="T59" fmla="*/ 322 h 404"/>
                  <a:gd name="T60" fmla="*/ 42 w 190"/>
                  <a:gd name="T61" fmla="*/ 330 h 404"/>
                  <a:gd name="T62" fmla="*/ 32 w 190"/>
                  <a:gd name="T63" fmla="*/ 340 h 404"/>
                  <a:gd name="T64" fmla="*/ 22 w 190"/>
                  <a:gd name="T65" fmla="*/ 355 h 404"/>
                  <a:gd name="T66" fmla="*/ 11 w 190"/>
                  <a:gd name="T67" fmla="*/ 375 h 404"/>
                  <a:gd name="T68" fmla="*/ 0 w 190"/>
                  <a:gd name="T69" fmla="*/ 402 h 404"/>
                  <a:gd name="T70" fmla="*/ 0 w 190"/>
                  <a:gd name="T71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0" h="404">
                    <a:moveTo>
                      <a:pt x="0" y="403"/>
                    </a:moveTo>
                    <a:lnTo>
                      <a:pt x="0" y="404"/>
                    </a:lnTo>
                    <a:lnTo>
                      <a:pt x="12" y="377"/>
                    </a:lnTo>
                    <a:lnTo>
                      <a:pt x="23" y="357"/>
                    </a:lnTo>
                    <a:lnTo>
                      <a:pt x="33" y="342"/>
                    </a:lnTo>
                    <a:lnTo>
                      <a:pt x="43" y="331"/>
                    </a:lnTo>
                    <a:lnTo>
                      <a:pt x="52" y="322"/>
                    </a:lnTo>
                    <a:lnTo>
                      <a:pt x="61" y="315"/>
                    </a:lnTo>
                    <a:lnTo>
                      <a:pt x="70" y="309"/>
                    </a:lnTo>
                    <a:lnTo>
                      <a:pt x="79" y="301"/>
                    </a:lnTo>
                    <a:lnTo>
                      <a:pt x="87" y="288"/>
                    </a:lnTo>
                    <a:lnTo>
                      <a:pt x="98" y="273"/>
                    </a:lnTo>
                    <a:lnTo>
                      <a:pt x="109" y="250"/>
                    </a:lnTo>
                    <a:lnTo>
                      <a:pt x="123" y="220"/>
                    </a:lnTo>
                    <a:lnTo>
                      <a:pt x="136" y="182"/>
                    </a:lnTo>
                    <a:lnTo>
                      <a:pt x="152" y="134"/>
                    </a:lnTo>
                    <a:lnTo>
                      <a:pt x="170" y="74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69" y="74"/>
                    </a:lnTo>
                    <a:lnTo>
                      <a:pt x="151" y="134"/>
                    </a:lnTo>
                    <a:lnTo>
                      <a:pt x="134" y="182"/>
                    </a:lnTo>
                    <a:lnTo>
                      <a:pt x="121" y="220"/>
                    </a:lnTo>
                    <a:lnTo>
                      <a:pt x="108" y="248"/>
                    </a:lnTo>
                    <a:lnTo>
                      <a:pt x="96" y="271"/>
                    </a:lnTo>
                    <a:lnTo>
                      <a:pt x="86" y="287"/>
                    </a:lnTo>
                    <a:lnTo>
                      <a:pt x="77" y="300"/>
                    </a:lnTo>
                    <a:lnTo>
                      <a:pt x="68" y="308"/>
                    </a:lnTo>
                    <a:lnTo>
                      <a:pt x="59" y="314"/>
                    </a:lnTo>
                    <a:lnTo>
                      <a:pt x="50" y="322"/>
                    </a:lnTo>
                    <a:lnTo>
                      <a:pt x="42" y="330"/>
                    </a:lnTo>
                    <a:lnTo>
                      <a:pt x="32" y="340"/>
                    </a:lnTo>
                    <a:lnTo>
                      <a:pt x="22" y="355"/>
                    </a:lnTo>
                    <a:lnTo>
                      <a:pt x="11" y="375"/>
                    </a:lnTo>
                    <a:lnTo>
                      <a:pt x="0" y="402"/>
                    </a:lnTo>
                    <a:lnTo>
                      <a:pt x="0" y="4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3" name="Freeform 3011">
                <a:extLst>
                  <a:ext uri="{FF2B5EF4-FFF2-40B4-BE49-F238E27FC236}">
                    <a16:creationId xmlns:a16="http://schemas.microsoft.com/office/drawing/2014/main" id="{1B40B923-CD8D-48F0-A33B-8255F775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730"/>
                <a:ext cx="16" cy="199"/>
              </a:xfrm>
              <a:custGeom>
                <a:avLst/>
                <a:gdLst>
                  <a:gd name="T0" fmla="*/ 43 w 48"/>
                  <a:gd name="T1" fmla="*/ 20 h 599"/>
                  <a:gd name="T2" fmla="*/ 35 w 48"/>
                  <a:gd name="T3" fmla="*/ 60 h 599"/>
                  <a:gd name="T4" fmla="*/ 28 w 48"/>
                  <a:gd name="T5" fmla="*/ 100 h 599"/>
                  <a:gd name="T6" fmla="*/ 22 w 48"/>
                  <a:gd name="T7" fmla="*/ 137 h 599"/>
                  <a:gd name="T8" fmla="*/ 17 w 48"/>
                  <a:gd name="T9" fmla="*/ 175 h 599"/>
                  <a:gd name="T10" fmla="*/ 12 w 48"/>
                  <a:gd name="T11" fmla="*/ 212 h 599"/>
                  <a:gd name="T12" fmla="*/ 9 w 48"/>
                  <a:gd name="T13" fmla="*/ 248 h 599"/>
                  <a:gd name="T14" fmla="*/ 6 w 48"/>
                  <a:gd name="T15" fmla="*/ 284 h 599"/>
                  <a:gd name="T16" fmla="*/ 3 w 48"/>
                  <a:gd name="T17" fmla="*/ 319 h 599"/>
                  <a:gd name="T18" fmla="*/ 2 w 48"/>
                  <a:gd name="T19" fmla="*/ 355 h 599"/>
                  <a:gd name="T20" fmla="*/ 0 w 48"/>
                  <a:gd name="T21" fmla="*/ 391 h 599"/>
                  <a:gd name="T22" fmla="*/ 0 w 48"/>
                  <a:gd name="T23" fmla="*/ 427 h 599"/>
                  <a:gd name="T24" fmla="*/ 0 w 48"/>
                  <a:gd name="T25" fmla="*/ 464 h 599"/>
                  <a:gd name="T26" fmla="*/ 0 w 48"/>
                  <a:gd name="T27" fmla="*/ 502 h 599"/>
                  <a:gd name="T28" fmla="*/ 2 w 48"/>
                  <a:gd name="T29" fmla="*/ 539 h 599"/>
                  <a:gd name="T30" fmla="*/ 3 w 48"/>
                  <a:gd name="T31" fmla="*/ 579 h 599"/>
                  <a:gd name="T32" fmla="*/ 6 w 48"/>
                  <a:gd name="T33" fmla="*/ 599 h 599"/>
                  <a:gd name="T34" fmla="*/ 4 w 48"/>
                  <a:gd name="T35" fmla="*/ 560 h 599"/>
                  <a:gd name="T36" fmla="*/ 3 w 48"/>
                  <a:gd name="T37" fmla="*/ 521 h 599"/>
                  <a:gd name="T38" fmla="*/ 2 w 48"/>
                  <a:gd name="T39" fmla="*/ 483 h 599"/>
                  <a:gd name="T40" fmla="*/ 2 w 48"/>
                  <a:gd name="T41" fmla="*/ 446 h 599"/>
                  <a:gd name="T42" fmla="*/ 2 w 48"/>
                  <a:gd name="T43" fmla="*/ 409 h 599"/>
                  <a:gd name="T44" fmla="*/ 3 w 48"/>
                  <a:gd name="T45" fmla="*/ 374 h 599"/>
                  <a:gd name="T46" fmla="*/ 4 w 48"/>
                  <a:gd name="T47" fmla="*/ 337 h 599"/>
                  <a:gd name="T48" fmla="*/ 6 w 48"/>
                  <a:gd name="T49" fmla="*/ 302 h 599"/>
                  <a:gd name="T50" fmla="*/ 9 w 48"/>
                  <a:gd name="T51" fmla="*/ 266 h 599"/>
                  <a:gd name="T52" fmla="*/ 12 w 48"/>
                  <a:gd name="T53" fmla="*/ 230 h 599"/>
                  <a:gd name="T54" fmla="*/ 16 w 48"/>
                  <a:gd name="T55" fmla="*/ 194 h 599"/>
                  <a:gd name="T56" fmla="*/ 21 w 48"/>
                  <a:gd name="T57" fmla="*/ 156 h 599"/>
                  <a:gd name="T58" fmla="*/ 26 w 48"/>
                  <a:gd name="T59" fmla="*/ 119 h 599"/>
                  <a:gd name="T60" fmla="*/ 34 w 48"/>
                  <a:gd name="T61" fmla="*/ 79 h 599"/>
                  <a:gd name="T62" fmla="*/ 40 w 48"/>
                  <a:gd name="T63" fmla="*/ 40 h 599"/>
                  <a:gd name="T64" fmla="*/ 48 w 48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599">
                    <a:moveTo>
                      <a:pt x="47" y="0"/>
                    </a:moveTo>
                    <a:lnTo>
                      <a:pt x="43" y="20"/>
                    </a:lnTo>
                    <a:lnTo>
                      <a:pt x="38" y="40"/>
                    </a:lnTo>
                    <a:lnTo>
                      <a:pt x="35" y="60"/>
                    </a:lnTo>
                    <a:lnTo>
                      <a:pt x="31" y="79"/>
                    </a:lnTo>
                    <a:lnTo>
                      <a:pt x="28" y="100"/>
                    </a:lnTo>
                    <a:lnTo>
                      <a:pt x="26" y="119"/>
                    </a:lnTo>
                    <a:lnTo>
                      <a:pt x="22" y="137"/>
                    </a:lnTo>
                    <a:lnTo>
                      <a:pt x="20" y="156"/>
                    </a:lnTo>
                    <a:lnTo>
                      <a:pt x="17" y="175"/>
                    </a:lnTo>
                    <a:lnTo>
                      <a:pt x="15" y="194"/>
                    </a:lnTo>
                    <a:lnTo>
                      <a:pt x="12" y="212"/>
                    </a:lnTo>
                    <a:lnTo>
                      <a:pt x="11" y="230"/>
                    </a:lnTo>
                    <a:lnTo>
                      <a:pt x="9" y="248"/>
                    </a:lnTo>
                    <a:lnTo>
                      <a:pt x="7" y="266"/>
                    </a:lnTo>
                    <a:lnTo>
                      <a:pt x="6" y="284"/>
                    </a:lnTo>
                    <a:lnTo>
                      <a:pt x="6" y="302"/>
                    </a:lnTo>
                    <a:lnTo>
                      <a:pt x="3" y="319"/>
                    </a:lnTo>
                    <a:lnTo>
                      <a:pt x="2" y="337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1"/>
                    </a:lnTo>
                    <a:lnTo>
                      <a:pt x="0" y="409"/>
                    </a:lnTo>
                    <a:lnTo>
                      <a:pt x="0" y="427"/>
                    </a:lnTo>
                    <a:lnTo>
                      <a:pt x="0" y="446"/>
                    </a:lnTo>
                    <a:lnTo>
                      <a:pt x="0" y="464"/>
                    </a:lnTo>
                    <a:lnTo>
                      <a:pt x="0" y="483"/>
                    </a:lnTo>
                    <a:lnTo>
                      <a:pt x="0" y="502"/>
                    </a:lnTo>
                    <a:lnTo>
                      <a:pt x="0" y="521"/>
                    </a:lnTo>
                    <a:lnTo>
                      <a:pt x="2" y="539"/>
                    </a:lnTo>
                    <a:lnTo>
                      <a:pt x="2" y="560"/>
                    </a:lnTo>
                    <a:lnTo>
                      <a:pt x="3" y="579"/>
                    </a:lnTo>
                    <a:lnTo>
                      <a:pt x="4" y="599"/>
                    </a:lnTo>
                    <a:lnTo>
                      <a:pt x="6" y="599"/>
                    </a:lnTo>
                    <a:lnTo>
                      <a:pt x="6" y="579"/>
                    </a:lnTo>
                    <a:lnTo>
                      <a:pt x="4" y="560"/>
                    </a:lnTo>
                    <a:lnTo>
                      <a:pt x="3" y="539"/>
                    </a:lnTo>
                    <a:lnTo>
                      <a:pt x="3" y="521"/>
                    </a:lnTo>
                    <a:lnTo>
                      <a:pt x="3" y="502"/>
                    </a:lnTo>
                    <a:lnTo>
                      <a:pt x="2" y="483"/>
                    </a:lnTo>
                    <a:lnTo>
                      <a:pt x="2" y="464"/>
                    </a:lnTo>
                    <a:lnTo>
                      <a:pt x="2" y="446"/>
                    </a:lnTo>
                    <a:lnTo>
                      <a:pt x="2" y="427"/>
                    </a:lnTo>
                    <a:lnTo>
                      <a:pt x="2" y="409"/>
                    </a:lnTo>
                    <a:lnTo>
                      <a:pt x="3" y="391"/>
                    </a:lnTo>
                    <a:lnTo>
                      <a:pt x="3" y="374"/>
                    </a:lnTo>
                    <a:lnTo>
                      <a:pt x="3" y="355"/>
                    </a:lnTo>
                    <a:lnTo>
                      <a:pt x="4" y="337"/>
                    </a:lnTo>
                    <a:lnTo>
                      <a:pt x="6" y="319"/>
                    </a:lnTo>
                    <a:lnTo>
                      <a:pt x="6" y="302"/>
                    </a:lnTo>
                    <a:lnTo>
                      <a:pt x="7" y="284"/>
                    </a:lnTo>
                    <a:lnTo>
                      <a:pt x="9" y="266"/>
                    </a:lnTo>
                    <a:lnTo>
                      <a:pt x="10" y="248"/>
                    </a:lnTo>
                    <a:lnTo>
                      <a:pt x="12" y="230"/>
                    </a:lnTo>
                    <a:lnTo>
                      <a:pt x="15" y="212"/>
                    </a:lnTo>
                    <a:lnTo>
                      <a:pt x="16" y="194"/>
                    </a:lnTo>
                    <a:lnTo>
                      <a:pt x="18" y="175"/>
                    </a:lnTo>
                    <a:lnTo>
                      <a:pt x="21" y="156"/>
                    </a:lnTo>
                    <a:lnTo>
                      <a:pt x="24" y="137"/>
                    </a:lnTo>
                    <a:lnTo>
                      <a:pt x="26" y="119"/>
                    </a:lnTo>
                    <a:lnTo>
                      <a:pt x="29" y="100"/>
                    </a:lnTo>
                    <a:lnTo>
                      <a:pt x="34" y="79"/>
                    </a:lnTo>
                    <a:lnTo>
                      <a:pt x="36" y="60"/>
                    </a:lnTo>
                    <a:lnTo>
                      <a:pt x="40" y="40"/>
                    </a:lnTo>
                    <a:lnTo>
                      <a:pt x="44" y="20"/>
                    </a:lnTo>
                    <a:lnTo>
                      <a:pt x="4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4" name="Freeform 3012">
                <a:extLst>
                  <a:ext uri="{FF2B5EF4-FFF2-40B4-BE49-F238E27FC236}">
                    <a16:creationId xmlns:a16="http://schemas.microsoft.com/office/drawing/2014/main" id="{DC2EB868-A776-4FD7-8E50-86263A790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654"/>
                <a:ext cx="14" cy="77"/>
              </a:xfrm>
              <a:custGeom>
                <a:avLst/>
                <a:gdLst>
                  <a:gd name="T0" fmla="*/ 41 w 41"/>
                  <a:gd name="T1" fmla="*/ 1 h 231"/>
                  <a:gd name="T2" fmla="*/ 39 w 41"/>
                  <a:gd name="T3" fmla="*/ 0 h 231"/>
                  <a:gd name="T4" fmla="*/ 36 w 41"/>
                  <a:gd name="T5" fmla="*/ 8 h 231"/>
                  <a:gd name="T6" fmla="*/ 32 w 41"/>
                  <a:gd name="T7" fmla="*/ 18 h 231"/>
                  <a:gd name="T8" fmla="*/ 28 w 41"/>
                  <a:gd name="T9" fmla="*/ 30 h 231"/>
                  <a:gd name="T10" fmla="*/ 25 w 41"/>
                  <a:gd name="T11" fmla="*/ 43 h 231"/>
                  <a:gd name="T12" fmla="*/ 20 w 41"/>
                  <a:gd name="T13" fmla="*/ 56 h 231"/>
                  <a:gd name="T14" fmla="*/ 17 w 41"/>
                  <a:gd name="T15" fmla="*/ 72 h 231"/>
                  <a:gd name="T16" fmla="*/ 13 w 41"/>
                  <a:gd name="T17" fmla="*/ 88 h 231"/>
                  <a:gd name="T18" fmla="*/ 10 w 41"/>
                  <a:gd name="T19" fmla="*/ 103 h 231"/>
                  <a:gd name="T20" fmla="*/ 7 w 41"/>
                  <a:gd name="T21" fmla="*/ 120 h 231"/>
                  <a:gd name="T22" fmla="*/ 4 w 41"/>
                  <a:gd name="T23" fmla="*/ 137 h 231"/>
                  <a:gd name="T24" fmla="*/ 3 w 41"/>
                  <a:gd name="T25" fmla="*/ 154 h 231"/>
                  <a:gd name="T26" fmla="*/ 2 w 41"/>
                  <a:gd name="T27" fmla="*/ 171 h 231"/>
                  <a:gd name="T28" fmla="*/ 0 w 41"/>
                  <a:gd name="T29" fmla="*/ 186 h 231"/>
                  <a:gd name="T30" fmla="*/ 0 w 41"/>
                  <a:gd name="T31" fmla="*/ 203 h 231"/>
                  <a:gd name="T32" fmla="*/ 2 w 41"/>
                  <a:gd name="T33" fmla="*/ 217 h 231"/>
                  <a:gd name="T34" fmla="*/ 3 w 41"/>
                  <a:gd name="T35" fmla="*/ 231 h 231"/>
                  <a:gd name="T36" fmla="*/ 4 w 41"/>
                  <a:gd name="T37" fmla="*/ 231 h 231"/>
                  <a:gd name="T38" fmla="*/ 3 w 41"/>
                  <a:gd name="T39" fmla="*/ 217 h 231"/>
                  <a:gd name="T40" fmla="*/ 3 w 41"/>
                  <a:gd name="T41" fmla="*/ 203 h 231"/>
                  <a:gd name="T42" fmla="*/ 3 w 41"/>
                  <a:gd name="T43" fmla="*/ 186 h 231"/>
                  <a:gd name="T44" fmla="*/ 3 w 41"/>
                  <a:gd name="T45" fmla="*/ 171 h 231"/>
                  <a:gd name="T46" fmla="*/ 4 w 41"/>
                  <a:gd name="T47" fmla="*/ 154 h 231"/>
                  <a:gd name="T48" fmla="*/ 6 w 41"/>
                  <a:gd name="T49" fmla="*/ 137 h 231"/>
                  <a:gd name="T50" fmla="*/ 8 w 41"/>
                  <a:gd name="T51" fmla="*/ 120 h 231"/>
                  <a:gd name="T52" fmla="*/ 11 w 41"/>
                  <a:gd name="T53" fmla="*/ 103 h 231"/>
                  <a:gd name="T54" fmla="*/ 13 w 41"/>
                  <a:gd name="T55" fmla="*/ 88 h 231"/>
                  <a:gd name="T56" fmla="*/ 18 w 41"/>
                  <a:gd name="T57" fmla="*/ 72 h 231"/>
                  <a:gd name="T58" fmla="*/ 22 w 41"/>
                  <a:gd name="T59" fmla="*/ 56 h 231"/>
                  <a:gd name="T60" fmla="*/ 25 w 41"/>
                  <a:gd name="T61" fmla="*/ 43 h 231"/>
                  <a:gd name="T62" fmla="*/ 29 w 41"/>
                  <a:gd name="T63" fmla="*/ 30 h 231"/>
                  <a:gd name="T64" fmla="*/ 34 w 41"/>
                  <a:gd name="T65" fmla="*/ 18 h 231"/>
                  <a:gd name="T66" fmla="*/ 37 w 41"/>
                  <a:gd name="T67" fmla="*/ 10 h 231"/>
                  <a:gd name="T68" fmla="*/ 41 w 41"/>
                  <a:gd name="T69" fmla="*/ 2 h 231"/>
                  <a:gd name="T70" fmla="*/ 39 w 41"/>
                  <a:gd name="T71" fmla="*/ 1 h 231"/>
                  <a:gd name="T72" fmla="*/ 41 w 41"/>
                  <a:gd name="T73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231">
                    <a:moveTo>
                      <a:pt x="41" y="1"/>
                    </a:moveTo>
                    <a:lnTo>
                      <a:pt x="39" y="0"/>
                    </a:lnTo>
                    <a:lnTo>
                      <a:pt x="36" y="8"/>
                    </a:lnTo>
                    <a:lnTo>
                      <a:pt x="32" y="18"/>
                    </a:lnTo>
                    <a:lnTo>
                      <a:pt x="28" y="30"/>
                    </a:lnTo>
                    <a:lnTo>
                      <a:pt x="25" y="43"/>
                    </a:lnTo>
                    <a:lnTo>
                      <a:pt x="20" y="56"/>
                    </a:lnTo>
                    <a:lnTo>
                      <a:pt x="17" y="72"/>
                    </a:lnTo>
                    <a:lnTo>
                      <a:pt x="13" y="88"/>
                    </a:lnTo>
                    <a:lnTo>
                      <a:pt x="10" y="103"/>
                    </a:lnTo>
                    <a:lnTo>
                      <a:pt x="7" y="120"/>
                    </a:lnTo>
                    <a:lnTo>
                      <a:pt x="4" y="137"/>
                    </a:lnTo>
                    <a:lnTo>
                      <a:pt x="3" y="154"/>
                    </a:lnTo>
                    <a:lnTo>
                      <a:pt x="2" y="171"/>
                    </a:lnTo>
                    <a:lnTo>
                      <a:pt x="0" y="186"/>
                    </a:lnTo>
                    <a:lnTo>
                      <a:pt x="0" y="203"/>
                    </a:lnTo>
                    <a:lnTo>
                      <a:pt x="2" y="217"/>
                    </a:lnTo>
                    <a:lnTo>
                      <a:pt x="3" y="231"/>
                    </a:lnTo>
                    <a:lnTo>
                      <a:pt x="4" y="231"/>
                    </a:lnTo>
                    <a:lnTo>
                      <a:pt x="3" y="217"/>
                    </a:lnTo>
                    <a:lnTo>
                      <a:pt x="3" y="203"/>
                    </a:lnTo>
                    <a:lnTo>
                      <a:pt x="3" y="186"/>
                    </a:lnTo>
                    <a:lnTo>
                      <a:pt x="3" y="171"/>
                    </a:lnTo>
                    <a:lnTo>
                      <a:pt x="4" y="154"/>
                    </a:lnTo>
                    <a:lnTo>
                      <a:pt x="6" y="137"/>
                    </a:lnTo>
                    <a:lnTo>
                      <a:pt x="8" y="120"/>
                    </a:lnTo>
                    <a:lnTo>
                      <a:pt x="11" y="103"/>
                    </a:lnTo>
                    <a:lnTo>
                      <a:pt x="13" y="88"/>
                    </a:lnTo>
                    <a:lnTo>
                      <a:pt x="18" y="72"/>
                    </a:lnTo>
                    <a:lnTo>
                      <a:pt x="22" y="56"/>
                    </a:lnTo>
                    <a:lnTo>
                      <a:pt x="25" y="43"/>
                    </a:lnTo>
                    <a:lnTo>
                      <a:pt x="29" y="30"/>
                    </a:lnTo>
                    <a:lnTo>
                      <a:pt x="34" y="18"/>
                    </a:lnTo>
                    <a:lnTo>
                      <a:pt x="37" y="10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5" name="Freeform 3013">
                <a:extLst>
                  <a:ext uri="{FF2B5EF4-FFF2-40B4-BE49-F238E27FC236}">
                    <a16:creationId xmlns:a16="http://schemas.microsoft.com/office/drawing/2014/main" id="{88233088-E6B8-40CB-8E27-59A57C860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9"/>
                <a:ext cx="92" cy="404"/>
              </a:xfrm>
              <a:custGeom>
                <a:avLst/>
                <a:gdLst>
                  <a:gd name="T0" fmla="*/ 105 w 278"/>
                  <a:gd name="T1" fmla="*/ 13 h 1214"/>
                  <a:gd name="T2" fmla="*/ 90 w 278"/>
                  <a:gd name="T3" fmla="*/ 33 h 1214"/>
                  <a:gd name="T4" fmla="*/ 75 w 278"/>
                  <a:gd name="T5" fmla="*/ 50 h 1214"/>
                  <a:gd name="T6" fmla="*/ 59 w 278"/>
                  <a:gd name="T7" fmla="*/ 64 h 1214"/>
                  <a:gd name="T8" fmla="*/ 42 w 278"/>
                  <a:gd name="T9" fmla="*/ 80 h 1214"/>
                  <a:gd name="T10" fmla="*/ 28 w 278"/>
                  <a:gd name="T11" fmla="*/ 97 h 1214"/>
                  <a:gd name="T12" fmla="*/ 14 w 278"/>
                  <a:gd name="T13" fmla="*/ 115 h 1214"/>
                  <a:gd name="T14" fmla="*/ 4 w 278"/>
                  <a:gd name="T15" fmla="*/ 137 h 1214"/>
                  <a:gd name="T16" fmla="*/ 0 w 278"/>
                  <a:gd name="T17" fmla="*/ 167 h 1214"/>
                  <a:gd name="T18" fmla="*/ 0 w 278"/>
                  <a:gd name="T19" fmla="*/ 210 h 1214"/>
                  <a:gd name="T20" fmla="*/ 7 w 278"/>
                  <a:gd name="T21" fmla="*/ 264 h 1214"/>
                  <a:gd name="T22" fmla="*/ 18 w 278"/>
                  <a:gd name="T23" fmla="*/ 327 h 1214"/>
                  <a:gd name="T24" fmla="*/ 31 w 278"/>
                  <a:gd name="T25" fmla="*/ 397 h 1214"/>
                  <a:gd name="T26" fmla="*/ 47 w 278"/>
                  <a:gd name="T27" fmla="*/ 473 h 1214"/>
                  <a:gd name="T28" fmla="*/ 65 w 278"/>
                  <a:gd name="T29" fmla="*/ 553 h 1214"/>
                  <a:gd name="T30" fmla="*/ 85 w 278"/>
                  <a:gd name="T31" fmla="*/ 636 h 1214"/>
                  <a:gd name="T32" fmla="*/ 104 w 278"/>
                  <a:gd name="T33" fmla="*/ 719 h 1214"/>
                  <a:gd name="T34" fmla="*/ 122 w 278"/>
                  <a:gd name="T35" fmla="*/ 802 h 1214"/>
                  <a:gd name="T36" fmla="*/ 140 w 278"/>
                  <a:gd name="T37" fmla="*/ 884 h 1214"/>
                  <a:gd name="T38" fmla="*/ 155 w 278"/>
                  <a:gd name="T39" fmla="*/ 960 h 1214"/>
                  <a:gd name="T40" fmla="*/ 169 w 278"/>
                  <a:gd name="T41" fmla="*/ 1032 h 1214"/>
                  <a:gd name="T42" fmla="*/ 178 w 278"/>
                  <a:gd name="T43" fmla="*/ 1095 h 1214"/>
                  <a:gd name="T44" fmla="*/ 182 w 278"/>
                  <a:gd name="T45" fmla="*/ 1151 h 1214"/>
                  <a:gd name="T46" fmla="*/ 183 w 278"/>
                  <a:gd name="T47" fmla="*/ 1196 h 1214"/>
                  <a:gd name="T48" fmla="*/ 185 w 278"/>
                  <a:gd name="T49" fmla="*/ 1205 h 1214"/>
                  <a:gd name="T50" fmla="*/ 196 w 278"/>
                  <a:gd name="T51" fmla="*/ 1183 h 1214"/>
                  <a:gd name="T52" fmla="*/ 207 w 278"/>
                  <a:gd name="T53" fmla="*/ 1156 h 1214"/>
                  <a:gd name="T54" fmla="*/ 222 w 278"/>
                  <a:gd name="T55" fmla="*/ 1126 h 1214"/>
                  <a:gd name="T56" fmla="*/ 235 w 278"/>
                  <a:gd name="T57" fmla="*/ 1095 h 1214"/>
                  <a:gd name="T58" fmla="*/ 250 w 278"/>
                  <a:gd name="T59" fmla="*/ 1065 h 1214"/>
                  <a:gd name="T60" fmla="*/ 263 w 278"/>
                  <a:gd name="T61" fmla="*/ 1035 h 1214"/>
                  <a:gd name="T62" fmla="*/ 274 w 278"/>
                  <a:gd name="T63" fmla="*/ 1008 h 1214"/>
                  <a:gd name="T64" fmla="*/ 274 w 278"/>
                  <a:gd name="T65" fmla="*/ 971 h 1214"/>
                  <a:gd name="T66" fmla="*/ 265 w 278"/>
                  <a:gd name="T67" fmla="*/ 919 h 1214"/>
                  <a:gd name="T68" fmla="*/ 254 w 278"/>
                  <a:gd name="T69" fmla="*/ 864 h 1214"/>
                  <a:gd name="T70" fmla="*/ 242 w 278"/>
                  <a:gd name="T71" fmla="*/ 807 h 1214"/>
                  <a:gd name="T72" fmla="*/ 229 w 278"/>
                  <a:gd name="T73" fmla="*/ 747 h 1214"/>
                  <a:gd name="T74" fmla="*/ 216 w 278"/>
                  <a:gd name="T75" fmla="*/ 687 h 1214"/>
                  <a:gd name="T76" fmla="*/ 201 w 278"/>
                  <a:gd name="T77" fmla="*/ 625 h 1214"/>
                  <a:gd name="T78" fmla="*/ 189 w 278"/>
                  <a:gd name="T79" fmla="*/ 560 h 1214"/>
                  <a:gd name="T80" fmla="*/ 176 w 278"/>
                  <a:gd name="T81" fmla="*/ 496 h 1214"/>
                  <a:gd name="T82" fmla="*/ 162 w 278"/>
                  <a:gd name="T83" fmla="*/ 430 h 1214"/>
                  <a:gd name="T84" fmla="*/ 150 w 278"/>
                  <a:gd name="T85" fmla="*/ 364 h 1214"/>
                  <a:gd name="T86" fmla="*/ 139 w 278"/>
                  <a:gd name="T87" fmla="*/ 298 h 1214"/>
                  <a:gd name="T88" fmla="*/ 130 w 278"/>
                  <a:gd name="T89" fmla="*/ 230 h 1214"/>
                  <a:gd name="T90" fmla="*/ 122 w 278"/>
                  <a:gd name="T91" fmla="*/ 164 h 1214"/>
                  <a:gd name="T92" fmla="*/ 116 w 278"/>
                  <a:gd name="T93" fmla="*/ 99 h 1214"/>
                  <a:gd name="T94" fmla="*/ 111 w 278"/>
                  <a:gd name="T95" fmla="*/ 33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1214">
                    <a:moveTo>
                      <a:pt x="111" y="0"/>
                    </a:moveTo>
                    <a:lnTo>
                      <a:pt x="105" y="13"/>
                    </a:lnTo>
                    <a:lnTo>
                      <a:pt x="97" y="23"/>
                    </a:lnTo>
                    <a:lnTo>
                      <a:pt x="90" y="33"/>
                    </a:lnTo>
                    <a:lnTo>
                      <a:pt x="84" y="41"/>
                    </a:lnTo>
                    <a:lnTo>
                      <a:pt x="75" y="50"/>
                    </a:lnTo>
                    <a:lnTo>
                      <a:pt x="67" y="58"/>
                    </a:lnTo>
                    <a:lnTo>
                      <a:pt x="59" y="64"/>
                    </a:lnTo>
                    <a:lnTo>
                      <a:pt x="51" y="72"/>
                    </a:lnTo>
                    <a:lnTo>
                      <a:pt x="42" y="80"/>
                    </a:lnTo>
                    <a:lnTo>
                      <a:pt x="35" y="88"/>
                    </a:lnTo>
                    <a:lnTo>
                      <a:pt x="28" y="97"/>
                    </a:lnTo>
                    <a:lnTo>
                      <a:pt x="21" y="106"/>
                    </a:lnTo>
                    <a:lnTo>
                      <a:pt x="14" y="115"/>
                    </a:lnTo>
                    <a:lnTo>
                      <a:pt x="10" y="126"/>
                    </a:lnTo>
                    <a:lnTo>
                      <a:pt x="4" y="137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8"/>
                    </a:lnTo>
                    <a:lnTo>
                      <a:pt x="0" y="210"/>
                    </a:lnTo>
                    <a:lnTo>
                      <a:pt x="3" y="236"/>
                    </a:lnTo>
                    <a:lnTo>
                      <a:pt x="7" y="264"/>
                    </a:lnTo>
                    <a:lnTo>
                      <a:pt x="12" y="294"/>
                    </a:lnTo>
                    <a:lnTo>
                      <a:pt x="18" y="327"/>
                    </a:lnTo>
                    <a:lnTo>
                      <a:pt x="23" y="360"/>
                    </a:lnTo>
                    <a:lnTo>
                      <a:pt x="31" y="397"/>
                    </a:lnTo>
                    <a:lnTo>
                      <a:pt x="39" y="434"/>
                    </a:lnTo>
                    <a:lnTo>
                      <a:pt x="47" y="473"/>
                    </a:lnTo>
                    <a:lnTo>
                      <a:pt x="56" y="512"/>
                    </a:lnTo>
                    <a:lnTo>
                      <a:pt x="65" y="553"/>
                    </a:lnTo>
                    <a:lnTo>
                      <a:pt x="74" y="594"/>
                    </a:lnTo>
                    <a:lnTo>
                      <a:pt x="85" y="636"/>
                    </a:lnTo>
                    <a:lnTo>
                      <a:pt x="94" y="678"/>
                    </a:lnTo>
                    <a:lnTo>
                      <a:pt x="104" y="719"/>
                    </a:lnTo>
                    <a:lnTo>
                      <a:pt x="113" y="761"/>
                    </a:lnTo>
                    <a:lnTo>
                      <a:pt x="122" y="802"/>
                    </a:lnTo>
                    <a:lnTo>
                      <a:pt x="131" y="844"/>
                    </a:lnTo>
                    <a:lnTo>
                      <a:pt x="140" y="884"/>
                    </a:lnTo>
                    <a:lnTo>
                      <a:pt x="149" y="923"/>
                    </a:lnTo>
                    <a:lnTo>
                      <a:pt x="155" y="960"/>
                    </a:lnTo>
                    <a:lnTo>
                      <a:pt x="162" y="997"/>
                    </a:lnTo>
                    <a:lnTo>
                      <a:pt x="169" y="1032"/>
                    </a:lnTo>
                    <a:lnTo>
                      <a:pt x="173" y="1065"/>
                    </a:lnTo>
                    <a:lnTo>
                      <a:pt x="178" y="1095"/>
                    </a:lnTo>
                    <a:lnTo>
                      <a:pt x="181" y="1124"/>
                    </a:lnTo>
                    <a:lnTo>
                      <a:pt x="182" y="1151"/>
                    </a:lnTo>
                    <a:lnTo>
                      <a:pt x="183" y="1175"/>
                    </a:lnTo>
                    <a:lnTo>
                      <a:pt x="183" y="1196"/>
                    </a:lnTo>
                    <a:lnTo>
                      <a:pt x="181" y="1214"/>
                    </a:lnTo>
                    <a:lnTo>
                      <a:pt x="185" y="1205"/>
                    </a:lnTo>
                    <a:lnTo>
                      <a:pt x="190" y="1194"/>
                    </a:lnTo>
                    <a:lnTo>
                      <a:pt x="196" y="1183"/>
                    </a:lnTo>
                    <a:lnTo>
                      <a:pt x="201" y="1169"/>
                    </a:lnTo>
                    <a:lnTo>
                      <a:pt x="207" y="1156"/>
                    </a:lnTo>
                    <a:lnTo>
                      <a:pt x="214" y="1141"/>
                    </a:lnTo>
                    <a:lnTo>
                      <a:pt x="222" y="1126"/>
                    </a:lnTo>
                    <a:lnTo>
                      <a:pt x="228" y="1111"/>
                    </a:lnTo>
                    <a:lnTo>
                      <a:pt x="235" y="1095"/>
                    </a:lnTo>
                    <a:lnTo>
                      <a:pt x="243" y="1079"/>
                    </a:lnTo>
                    <a:lnTo>
                      <a:pt x="250" y="1065"/>
                    </a:lnTo>
                    <a:lnTo>
                      <a:pt x="256" y="1049"/>
                    </a:lnTo>
                    <a:lnTo>
                      <a:pt x="263" y="1035"/>
                    </a:lnTo>
                    <a:lnTo>
                      <a:pt x="269" y="1020"/>
                    </a:lnTo>
                    <a:lnTo>
                      <a:pt x="274" y="1008"/>
                    </a:lnTo>
                    <a:lnTo>
                      <a:pt x="278" y="995"/>
                    </a:lnTo>
                    <a:lnTo>
                      <a:pt x="274" y="971"/>
                    </a:lnTo>
                    <a:lnTo>
                      <a:pt x="270" y="945"/>
                    </a:lnTo>
                    <a:lnTo>
                      <a:pt x="265" y="919"/>
                    </a:lnTo>
                    <a:lnTo>
                      <a:pt x="260" y="892"/>
                    </a:lnTo>
                    <a:lnTo>
                      <a:pt x="254" y="864"/>
                    </a:lnTo>
                    <a:lnTo>
                      <a:pt x="249" y="836"/>
                    </a:lnTo>
                    <a:lnTo>
                      <a:pt x="242" y="807"/>
                    </a:lnTo>
                    <a:lnTo>
                      <a:pt x="236" y="778"/>
                    </a:lnTo>
                    <a:lnTo>
                      <a:pt x="229" y="747"/>
                    </a:lnTo>
                    <a:lnTo>
                      <a:pt x="223" y="717"/>
                    </a:lnTo>
                    <a:lnTo>
                      <a:pt x="216" y="687"/>
                    </a:lnTo>
                    <a:lnTo>
                      <a:pt x="209" y="655"/>
                    </a:lnTo>
                    <a:lnTo>
                      <a:pt x="201" y="625"/>
                    </a:lnTo>
                    <a:lnTo>
                      <a:pt x="196" y="593"/>
                    </a:lnTo>
                    <a:lnTo>
                      <a:pt x="189" y="560"/>
                    </a:lnTo>
                    <a:lnTo>
                      <a:pt x="181" y="529"/>
                    </a:lnTo>
                    <a:lnTo>
                      <a:pt x="176" y="496"/>
                    </a:lnTo>
                    <a:lnTo>
                      <a:pt x="169" y="462"/>
                    </a:lnTo>
                    <a:lnTo>
                      <a:pt x="162" y="430"/>
                    </a:lnTo>
                    <a:lnTo>
                      <a:pt x="157" y="397"/>
                    </a:lnTo>
                    <a:lnTo>
                      <a:pt x="150" y="364"/>
                    </a:lnTo>
                    <a:lnTo>
                      <a:pt x="145" y="330"/>
                    </a:lnTo>
                    <a:lnTo>
                      <a:pt x="139" y="298"/>
                    </a:lnTo>
                    <a:lnTo>
                      <a:pt x="134" y="264"/>
                    </a:lnTo>
                    <a:lnTo>
                      <a:pt x="130" y="230"/>
                    </a:lnTo>
                    <a:lnTo>
                      <a:pt x="125" y="197"/>
                    </a:lnTo>
                    <a:lnTo>
                      <a:pt x="122" y="164"/>
                    </a:lnTo>
                    <a:lnTo>
                      <a:pt x="117" y="130"/>
                    </a:lnTo>
                    <a:lnTo>
                      <a:pt x="116" y="99"/>
                    </a:lnTo>
                    <a:lnTo>
                      <a:pt x="114" y="65"/>
                    </a:lnTo>
                    <a:lnTo>
                      <a:pt x="111" y="3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6" name="Freeform 3014">
                <a:extLst>
                  <a:ext uri="{FF2B5EF4-FFF2-40B4-BE49-F238E27FC236}">
                    <a16:creationId xmlns:a16="http://schemas.microsoft.com/office/drawing/2014/main" id="{5BB353D3-CBD3-4EBD-809C-2EFE66D78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8"/>
                <a:ext cx="37" cy="51"/>
              </a:xfrm>
              <a:custGeom>
                <a:avLst/>
                <a:gdLst>
                  <a:gd name="T0" fmla="*/ 1 w 111"/>
                  <a:gd name="T1" fmla="*/ 151 h 151"/>
                  <a:gd name="T2" fmla="*/ 5 w 111"/>
                  <a:gd name="T3" fmla="*/ 138 h 151"/>
                  <a:gd name="T4" fmla="*/ 10 w 111"/>
                  <a:gd name="T5" fmla="*/ 128 h 151"/>
                  <a:gd name="T6" fmla="*/ 15 w 111"/>
                  <a:gd name="T7" fmla="*/ 117 h 151"/>
                  <a:gd name="T8" fmla="*/ 21 w 111"/>
                  <a:gd name="T9" fmla="*/ 107 h 151"/>
                  <a:gd name="T10" fmla="*/ 29 w 111"/>
                  <a:gd name="T11" fmla="*/ 98 h 151"/>
                  <a:gd name="T12" fmla="*/ 36 w 111"/>
                  <a:gd name="T13" fmla="*/ 90 h 151"/>
                  <a:gd name="T14" fmla="*/ 43 w 111"/>
                  <a:gd name="T15" fmla="*/ 82 h 151"/>
                  <a:gd name="T16" fmla="*/ 52 w 111"/>
                  <a:gd name="T17" fmla="*/ 73 h 151"/>
                  <a:gd name="T18" fmla="*/ 59 w 111"/>
                  <a:gd name="T19" fmla="*/ 66 h 151"/>
                  <a:gd name="T20" fmla="*/ 67 w 111"/>
                  <a:gd name="T21" fmla="*/ 59 h 151"/>
                  <a:gd name="T22" fmla="*/ 75 w 111"/>
                  <a:gd name="T23" fmla="*/ 51 h 151"/>
                  <a:gd name="T24" fmla="*/ 84 w 111"/>
                  <a:gd name="T25" fmla="*/ 43 h 151"/>
                  <a:gd name="T26" fmla="*/ 91 w 111"/>
                  <a:gd name="T27" fmla="*/ 34 h 151"/>
                  <a:gd name="T28" fmla="*/ 97 w 111"/>
                  <a:gd name="T29" fmla="*/ 24 h 151"/>
                  <a:gd name="T30" fmla="*/ 105 w 111"/>
                  <a:gd name="T31" fmla="*/ 14 h 151"/>
                  <a:gd name="T32" fmla="*/ 111 w 111"/>
                  <a:gd name="T33" fmla="*/ 2 h 151"/>
                  <a:gd name="T34" fmla="*/ 108 w 111"/>
                  <a:gd name="T35" fmla="*/ 0 h 151"/>
                  <a:gd name="T36" fmla="*/ 103 w 111"/>
                  <a:gd name="T37" fmla="*/ 13 h 151"/>
                  <a:gd name="T38" fmla="*/ 96 w 111"/>
                  <a:gd name="T39" fmla="*/ 23 h 151"/>
                  <a:gd name="T40" fmla="*/ 89 w 111"/>
                  <a:gd name="T41" fmla="*/ 33 h 151"/>
                  <a:gd name="T42" fmla="*/ 82 w 111"/>
                  <a:gd name="T43" fmla="*/ 42 h 151"/>
                  <a:gd name="T44" fmla="*/ 73 w 111"/>
                  <a:gd name="T45" fmla="*/ 50 h 151"/>
                  <a:gd name="T46" fmla="*/ 66 w 111"/>
                  <a:gd name="T47" fmla="*/ 57 h 151"/>
                  <a:gd name="T48" fmla="*/ 58 w 111"/>
                  <a:gd name="T49" fmla="*/ 64 h 151"/>
                  <a:gd name="T50" fmla="*/ 50 w 111"/>
                  <a:gd name="T51" fmla="*/ 72 h 151"/>
                  <a:gd name="T52" fmla="*/ 41 w 111"/>
                  <a:gd name="T53" fmla="*/ 81 h 151"/>
                  <a:gd name="T54" fmla="*/ 34 w 111"/>
                  <a:gd name="T55" fmla="*/ 89 h 151"/>
                  <a:gd name="T56" fmla="*/ 27 w 111"/>
                  <a:gd name="T57" fmla="*/ 97 h 151"/>
                  <a:gd name="T58" fmla="*/ 21 w 111"/>
                  <a:gd name="T59" fmla="*/ 106 h 151"/>
                  <a:gd name="T60" fmla="*/ 14 w 111"/>
                  <a:gd name="T61" fmla="*/ 116 h 151"/>
                  <a:gd name="T62" fmla="*/ 9 w 111"/>
                  <a:gd name="T63" fmla="*/ 126 h 151"/>
                  <a:gd name="T64" fmla="*/ 3 w 111"/>
                  <a:gd name="T65" fmla="*/ 138 h 151"/>
                  <a:gd name="T66" fmla="*/ 0 w 111"/>
                  <a:gd name="T67" fmla="*/ 151 h 151"/>
                  <a:gd name="T68" fmla="*/ 1 w 111"/>
                  <a:gd name="T6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1">
                    <a:moveTo>
                      <a:pt x="1" y="151"/>
                    </a:moveTo>
                    <a:lnTo>
                      <a:pt x="5" y="138"/>
                    </a:lnTo>
                    <a:lnTo>
                      <a:pt x="10" y="128"/>
                    </a:lnTo>
                    <a:lnTo>
                      <a:pt x="15" y="117"/>
                    </a:lnTo>
                    <a:lnTo>
                      <a:pt x="21" y="107"/>
                    </a:lnTo>
                    <a:lnTo>
                      <a:pt x="29" y="98"/>
                    </a:lnTo>
                    <a:lnTo>
                      <a:pt x="36" y="90"/>
                    </a:lnTo>
                    <a:lnTo>
                      <a:pt x="43" y="82"/>
                    </a:lnTo>
                    <a:lnTo>
                      <a:pt x="52" y="73"/>
                    </a:lnTo>
                    <a:lnTo>
                      <a:pt x="59" y="66"/>
                    </a:lnTo>
                    <a:lnTo>
                      <a:pt x="67" y="59"/>
                    </a:lnTo>
                    <a:lnTo>
                      <a:pt x="75" y="51"/>
                    </a:lnTo>
                    <a:lnTo>
                      <a:pt x="84" y="43"/>
                    </a:lnTo>
                    <a:lnTo>
                      <a:pt x="91" y="34"/>
                    </a:lnTo>
                    <a:lnTo>
                      <a:pt x="97" y="24"/>
                    </a:lnTo>
                    <a:lnTo>
                      <a:pt x="105" y="14"/>
                    </a:lnTo>
                    <a:lnTo>
                      <a:pt x="111" y="2"/>
                    </a:lnTo>
                    <a:lnTo>
                      <a:pt x="108" y="0"/>
                    </a:lnTo>
                    <a:lnTo>
                      <a:pt x="103" y="13"/>
                    </a:lnTo>
                    <a:lnTo>
                      <a:pt x="96" y="23"/>
                    </a:lnTo>
                    <a:lnTo>
                      <a:pt x="89" y="33"/>
                    </a:lnTo>
                    <a:lnTo>
                      <a:pt x="82" y="42"/>
                    </a:lnTo>
                    <a:lnTo>
                      <a:pt x="73" y="50"/>
                    </a:lnTo>
                    <a:lnTo>
                      <a:pt x="66" y="57"/>
                    </a:lnTo>
                    <a:lnTo>
                      <a:pt x="58" y="64"/>
                    </a:lnTo>
                    <a:lnTo>
                      <a:pt x="50" y="72"/>
                    </a:lnTo>
                    <a:lnTo>
                      <a:pt x="41" y="81"/>
                    </a:lnTo>
                    <a:lnTo>
                      <a:pt x="34" y="89"/>
                    </a:lnTo>
                    <a:lnTo>
                      <a:pt x="27" y="97"/>
                    </a:lnTo>
                    <a:lnTo>
                      <a:pt x="21" y="106"/>
                    </a:lnTo>
                    <a:lnTo>
                      <a:pt x="14" y="116"/>
                    </a:lnTo>
                    <a:lnTo>
                      <a:pt x="9" y="126"/>
                    </a:lnTo>
                    <a:lnTo>
                      <a:pt x="3" y="138"/>
                    </a:lnTo>
                    <a:lnTo>
                      <a:pt x="0" y="151"/>
                    </a:lnTo>
                    <a:lnTo>
                      <a:pt x="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7" name="Freeform 3015">
                <a:extLst>
                  <a:ext uri="{FF2B5EF4-FFF2-40B4-BE49-F238E27FC236}">
                    <a16:creationId xmlns:a16="http://schemas.microsoft.com/office/drawing/2014/main" id="{01CD9E72-6195-40B2-8ADA-6546ADB5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29"/>
                <a:ext cx="61" cy="355"/>
              </a:xfrm>
              <a:custGeom>
                <a:avLst/>
                <a:gdLst>
                  <a:gd name="T0" fmla="*/ 182 w 185"/>
                  <a:gd name="T1" fmla="*/ 1064 h 1065"/>
                  <a:gd name="T2" fmla="*/ 185 w 185"/>
                  <a:gd name="T3" fmla="*/ 1025 h 1065"/>
                  <a:gd name="T4" fmla="*/ 181 w 185"/>
                  <a:gd name="T5" fmla="*/ 974 h 1065"/>
                  <a:gd name="T6" fmla="*/ 175 w 185"/>
                  <a:gd name="T7" fmla="*/ 915 h 1065"/>
                  <a:gd name="T8" fmla="*/ 163 w 185"/>
                  <a:gd name="T9" fmla="*/ 846 h 1065"/>
                  <a:gd name="T10" fmla="*/ 149 w 185"/>
                  <a:gd name="T11" fmla="*/ 772 h 1065"/>
                  <a:gd name="T12" fmla="*/ 132 w 185"/>
                  <a:gd name="T13" fmla="*/ 693 h 1065"/>
                  <a:gd name="T14" fmla="*/ 114 w 185"/>
                  <a:gd name="T15" fmla="*/ 611 h 1065"/>
                  <a:gd name="T16" fmla="*/ 96 w 185"/>
                  <a:gd name="T17" fmla="*/ 527 h 1065"/>
                  <a:gd name="T18" fmla="*/ 76 w 185"/>
                  <a:gd name="T19" fmla="*/ 444 h 1065"/>
                  <a:gd name="T20" fmla="*/ 58 w 185"/>
                  <a:gd name="T21" fmla="*/ 362 h 1065"/>
                  <a:gd name="T22" fmla="*/ 40 w 185"/>
                  <a:gd name="T23" fmla="*/ 284 h 1065"/>
                  <a:gd name="T24" fmla="*/ 25 w 185"/>
                  <a:gd name="T25" fmla="*/ 210 h 1065"/>
                  <a:gd name="T26" fmla="*/ 13 w 185"/>
                  <a:gd name="T27" fmla="*/ 144 h 1065"/>
                  <a:gd name="T28" fmla="*/ 5 w 185"/>
                  <a:gd name="T29" fmla="*/ 85 h 1065"/>
                  <a:gd name="T30" fmla="*/ 0 w 185"/>
                  <a:gd name="T31" fmla="*/ 38 h 1065"/>
                  <a:gd name="T32" fmla="*/ 2 w 185"/>
                  <a:gd name="T33" fmla="*/ 0 h 1065"/>
                  <a:gd name="T34" fmla="*/ 0 w 185"/>
                  <a:gd name="T35" fmla="*/ 17 h 1065"/>
                  <a:gd name="T36" fmla="*/ 0 w 185"/>
                  <a:gd name="T37" fmla="*/ 60 h 1065"/>
                  <a:gd name="T38" fmla="*/ 7 w 185"/>
                  <a:gd name="T39" fmla="*/ 114 h 1065"/>
                  <a:gd name="T40" fmla="*/ 18 w 185"/>
                  <a:gd name="T41" fmla="*/ 177 h 1065"/>
                  <a:gd name="T42" fmla="*/ 32 w 185"/>
                  <a:gd name="T43" fmla="*/ 246 h 1065"/>
                  <a:gd name="T44" fmla="*/ 47 w 185"/>
                  <a:gd name="T45" fmla="*/ 323 h 1065"/>
                  <a:gd name="T46" fmla="*/ 65 w 185"/>
                  <a:gd name="T47" fmla="*/ 402 h 1065"/>
                  <a:gd name="T48" fmla="*/ 84 w 185"/>
                  <a:gd name="T49" fmla="*/ 486 h 1065"/>
                  <a:gd name="T50" fmla="*/ 104 w 185"/>
                  <a:gd name="T51" fmla="*/ 569 h 1065"/>
                  <a:gd name="T52" fmla="*/ 122 w 185"/>
                  <a:gd name="T53" fmla="*/ 652 h 1065"/>
                  <a:gd name="T54" fmla="*/ 140 w 185"/>
                  <a:gd name="T55" fmla="*/ 734 h 1065"/>
                  <a:gd name="T56" fmla="*/ 155 w 185"/>
                  <a:gd name="T57" fmla="*/ 810 h 1065"/>
                  <a:gd name="T58" fmla="*/ 169 w 185"/>
                  <a:gd name="T59" fmla="*/ 881 h 1065"/>
                  <a:gd name="T60" fmla="*/ 178 w 185"/>
                  <a:gd name="T61" fmla="*/ 945 h 1065"/>
                  <a:gd name="T62" fmla="*/ 182 w 185"/>
                  <a:gd name="T63" fmla="*/ 1001 h 1065"/>
                  <a:gd name="T64" fmla="*/ 183 w 185"/>
                  <a:gd name="T65" fmla="*/ 1046 h 1065"/>
                  <a:gd name="T66" fmla="*/ 182 w 185"/>
                  <a:gd name="T67" fmla="*/ 1065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1065">
                    <a:moveTo>
                      <a:pt x="181" y="1064"/>
                    </a:moveTo>
                    <a:lnTo>
                      <a:pt x="182" y="1064"/>
                    </a:lnTo>
                    <a:lnTo>
                      <a:pt x="185" y="1046"/>
                    </a:lnTo>
                    <a:lnTo>
                      <a:pt x="185" y="1025"/>
                    </a:lnTo>
                    <a:lnTo>
                      <a:pt x="183" y="1001"/>
                    </a:lnTo>
                    <a:lnTo>
                      <a:pt x="181" y="974"/>
                    </a:lnTo>
                    <a:lnTo>
                      <a:pt x="179" y="945"/>
                    </a:lnTo>
                    <a:lnTo>
                      <a:pt x="175" y="915"/>
                    </a:lnTo>
                    <a:lnTo>
                      <a:pt x="170" y="881"/>
                    </a:lnTo>
                    <a:lnTo>
                      <a:pt x="163" y="846"/>
                    </a:lnTo>
                    <a:lnTo>
                      <a:pt x="158" y="810"/>
                    </a:lnTo>
                    <a:lnTo>
                      <a:pt x="149" y="772"/>
                    </a:lnTo>
                    <a:lnTo>
                      <a:pt x="141" y="734"/>
                    </a:lnTo>
                    <a:lnTo>
                      <a:pt x="132" y="693"/>
                    </a:lnTo>
                    <a:lnTo>
                      <a:pt x="123" y="652"/>
                    </a:lnTo>
                    <a:lnTo>
                      <a:pt x="114" y="611"/>
                    </a:lnTo>
                    <a:lnTo>
                      <a:pt x="105" y="569"/>
                    </a:lnTo>
                    <a:lnTo>
                      <a:pt x="96" y="527"/>
                    </a:lnTo>
                    <a:lnTo>
                      <a:pt x="85" y="486"/>
                    </a:lnTo>
                    <a:lnTo>
                      <a:pt x="76" y="444"/>
                    </a:lnTo>
                    <a:lnTo>
                      <a:pt x="67" y="402"/>
                    </a:lnTo>
                    <a:lnTo>
                      <a:pt x="58" y="362"/>
                    </a:lnTo>
                    <a:lnTo>
                      <a:pt x="49" y="323"/>
                    </a:lnTo>
                    <a:lnTo>
                      <a:pt x="40" y="284"/>
                    </a:lnTo>
                    <a:lnTo>
                      <a:pt x="32" y="246"/>
                    </a:lnTo>
                    <a:lnTo>
                      <a:pt x="25" y="210"/>
                    </a:lnTo>
                    <a:lnTo>
                      <a:pt x="19" y="177"/>
                    </a:lnTo>
                    <a:lnTo>
                      <a:pt x="13" y="144"/>
                    </a:lnTo>
                    <a:lnTo>
                      <a:pt x="9" y="114"/>
                    </a:lnTo>
                    <a:lnTo>
                      <a:pt x="5" y="85"/>
                    </a:lnTo>
                    <a:lnTo>
                      <a:pt x="2" y="60"/>
                    </a:lnTo>
                    <a:lnTo>
                      <a:pt x="0" y="38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8"/>
                    </a:lnTo>
                    <a:lnTo>
                      <a:pt x="0" y="60"/>
                    </a:lnTo>
                    <a:lnTo>
                      <a:pt x="3" y="85"/>
                    </a:lnTo>
                    <a:lnTo>
                      <a:pt x="7" y="114"/>
                    </a:lnTo>
                    <a:lnTo>
                      <a:pt x="11" y="144"/>
                    </a:lnTo>
                    <a:lnTo>
                      <a:pt x="18" y="177"/>
                    </a:lnTo>
                    <a:lnTo>
                      <a:pt x="23" y="210"/>
                    </a:lnTo>
                    <a:lnTo>
                      <a:pt x="32" y="246"/>
                    </a:lnTo>
                    <a:lnTo>
                      <a:pt x="39" y="284"/>
                    </a:lnTo>
                    <a:lnTo>
                      <a:pt x="47" y="323"/>
                    </a:lnTo>
                    <a:lnTo>
                      <a:pt x="56" y="362"/>
                    </a:lnTo>
                    <a:lnTo>
                      <a:pt x="65" y="402"/>
                    </a:lnTo>
                    <a:lnTo>
                      <a:pt x="75" y="444"/>
                    </a:lnTo>
                    <a:lnTo>
                      <a:pt x="84" y="486"/>
                    </a:lnTo>
                    <a:lnTo>
                      <a:pt x="94" y="527"/>
                    </a:lnTo>
                    <a:lnTo>
                      <a:pt x="104" y="569"/>
                    </a:lnTo>
                    <a:lnTo>
                      <a:pt x="113" y="611"/>
                    </a:lnTo>
                    <a:lnTo>
                      <a:pt x="122" y="652"/>
                    </a:lnTo>
                    <a:lnTo>
                      <a:pt x="131" y="693"/>
                    </a:lnTo>
                    <a:lnTo>
                      <a:pt x="140" y="734"/>
                    </a:lnTo>
                    <a:lnTo>
                      <a:pt x="149" y="772"/>
                    </a:lnTo>
                    <a:lnTo>
                      <a:pt x="155" y="810"/>
                    </a:lnTo>
                    <a:lnTo>
                      <a:pt x="162" y="846"/>
                    </a:lnTo>
                    <a:lnTo>
                      <a:pt x="169" y="881"/>
                    </a:lnTo>
                    <a:lnTo>
                      <a:pt x="173" y="915"/>
                    </a:lnTo>
                    <a:lnTo>
                      <a:pt x="178" y="945"/>
                    </a:lnTo>
                    <a:lnTo>
                      <a:pt x="180" y="974"/>
                    </a:lnTo>
                    <a:lnTo>
                      <a:pt x="182" y="1001"/>
                    </a:lnTo>
                    <a:lnTo>
                      <a:pt x="183" y="1025"/>
                    </a:lnTo>
                    <a:lnTo>
                      <a:pt x="183" y="1046"/>
                    </a:lnTo>
                    <a:lnTo>
                      <a:pt x="181" y="1064"/>
                    </a:lnTo>
                    <a:lnTo>
                      <a:pt x="182" y="1065"/>
                    </a:lnTo>
                    <a:lnTo>
                      <a:pt x="181" y="10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8" name="Freeform 3016">
                <a:extLst>
                  <a:ext uri="{FF2B5EF4-FFF2-40B4-BE49-F238E27FC236}">
                    <a16:creationId xmlns:a16="http://schemas.microsoft.com/office/drawing/2014/main" id="{366403C3-6FC4-4999-9AC8-AC89AA77F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10"/>
                <a:ext cx="33" cy="74"/>
              </a:xfrm>
              <a:custGeom>
                <a:avLst/>
                <a:gdLst>
                  <a:gd name="T0" fmla="*/ 97 w 98"/>
                  <a:gd name="T1" fmla="*/ 0 h 220"/>
                  <a:gd name="T2" fmla="*/ 92 w 98"/>
                  <a:gd name="T3" fmla="*/ 13 h 220"/>
                  <a:gd name="T4" fmla="*/ 87 w 98"/>
                  <a:gd name="T5" fmla="*/ 25 h 220"/>
                  <a:gd name="T6" fmla="*/ 81 w 98"/>
                  <a:gd name="T7" fmla="*/ 40 h 220"/>
                  <a:gd name="T8" fmla="*/ 74 w 98"/>
                  <a:gd name="T9" fmla="*/ 54 h 220"/>
                  <a:gd name="T10" fmla="*/ 68 w 98"/>
                  <a:gd name="T11" fmla="*/ 69 h 220"/>
                  <a:gd name="T12" fmla="*/ 61 w 98"/>
                  <a:gd name="T13" fmla="*/ 84 h 220"/>
                  <a:gd name="T14" fmla="*/ 53 w 98"/>
                  <a:gd name="T15" fmla="*/ 100 h 220"/>
                  <a:gd name="T16" fmla="*/ 47 w 98"/>
                  <a:gd name="T17" fmla="*/ 116 h 220"/>
                  <a:gd name="T18" fmla="*/ 41 w 98"/>
                  <a:gd name="T19" fmla="*/ 130 h 220"/>
                  <a:gd name="T20" fmla="*/ 33 w 98"/>
                  <a:gd name="T21" fmla="*/ 146 h 220"/>
                  <a:gd name="T22" fmla="*/ 26 w 98"/>
                  <a:gd name="T23" fmla="*/ 161 h 220"/>
                  <a:gd name="T24" fmla="*/ 19 w 98"/>
                  <a:gd name="T25" fmla="*/ 174 h 220"/>
                  <a:gd name="T26" fmla="*/ 15 w 98"/>
                  <a:gd name="T27" fmla="*/ 186 h 220"/>
                  <a:gd name="T28" fmla="*/ 8 w 98"/>
                  <a:gd name="T29" fmla="*/ 199 h 220"/>
                  <a:gd name="T30" fmla="*/ 4 w 98"/>
                  <a:gd name="T31" fmla="*/ 209 h 220"/>
                  <a:gd name="T32" fmla="*/ 0 w 98"/>
                  <a:gd name="T33" fmla="*/ 219 h 220"/>
                  <a:gd name="T34" fmla="*/ 1 w 98"/>
                  <a:gd name="T35" fmla="*/ 220 h 220"/>
                  <a:gd name="T36" fmla="*/ 5 w 98"/>
                  <a:gd name="T37" fmla="*/ 211 h 220"/>
                  <a:gd name="T38" fmla="*/ 10 w 98"/>
                  <a:gd name="T39" fmla="*/ 200 h 220"/>
                  <a:gd name="T40" fmla="*/ 16 w 98"/>
                  <a:gd name="T41" fmla="*/ 189 h 220"/>
                  <a:gd name="T42" fmla="*/ 22 w 98"/>
                  <a:gd name="T43" fmla="*/ 175 h 220"/>
                  <a:gd name="T44" fmla="*/ 27 w 98"/>
                  <a:gd name="T45" fmla="*/ 162 h 220"/>
                  <a:gd name="T46" fmla="*/ 34 w 98"/>
                  <a:gd name="T47" fmla="*/ 147 h 220"/>
                  <a:gd name="T48" fmla="*/ 42 w 98"/>
                  <a:gd name="T49" fmla="*/ 131 h 220"/>
                  <a:gd name="T50" fmla="*/ 48 w 98"/>
                  <a:gd name="T51" fmla="*/ 117 h 220"/>
                  <a:gd name="T52" fmla="*/ 55 w 98"/>
                  <a:gd name="T53" fmla="*/ 101 h 220"/>
                  <a:gd name="T54" fmla="*/ 63 w 98"/>
                  <a:gd name="T55" fmla="*/ 85 h 220"/>
                  <a:gd name="T56" fmla="*/ 70 w 98"/>
                  <a:gd name="T57" fmla="*/ 70 h 220"/>
                  <a:gd name="T58" fmla="*/ 77 w 98"/>
                  <a:gd name="T59" fmla="*/ 55 h 220"/>
                  <a:gd name="T60" fmla="*/ 82 w 98"/>
                  <a:gd name="T61" fmla="*/ 41 h 220"/>
                  <a:gd name="T62" fmla="*/ 88 w 98"/>
                  <a:gd name="T63" fmla="*/ 26 h 220"/>
                  <a:gd name="T64" fmla="*/ 94 w 98"/>
                  <a:gd name="T65" fmla="*/ 13 h 220"/>
                  <a:gd name="T66" fmla="*/ 98 w 98"/>
                  <a:gd name="T67" fmla="*/ 0 h 220"/>
                  <a:gd name="T68" fmla="*/ 97 w 98"/>
                  <a:gd name="T6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97" y="0"/>
                    </a:moveTo>
                    <a:lnTo>
                      <a:pt x="92" y="13"/>
                    </a:lnTo>
                    <a:lnTo>
                      <a:pt x="87" y="25"/>
                    </a:lnTo>
                    <a:lnTo>
                      <a:pt x="81" y="40"/>
                    </a:lnTo>
                    <a:lnTo>
                      <a:pt x="74" y="54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100"/>
                    </a:lnTo>
                    <a:lnTo>
                      <a:pt x="47" y="116"/>
                    </a:lnTo>
                    <a:lnTo>
                      <a:pt x="41" y="130"/>
                    </a:lnTo>
                    <a:lnTo>
                      <a:pt x="33" y="146"/>
                    </a:lnTo>
                    <a:lnTo>
                      <a:pt x="26" y="161"/>
                    </a:lnTo>
                    <a:lnTo>
                      <a:pt x="19" y="174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4" y="209"/>
                    </a:lnTo>
                    <a:lnTo>
                      <a:pt x="0" y="219"/>
                    </a:lnTo>
                    <a:lnTo>
                      <a:pt x="1" y="220"/>
                    </a:lnTo>
                    <a:lnTo>
                      <a:pt x="5" y="211"/>
                    </a:lnTo>
                    <a:lnTo>
                      <a:pt x="10" y="200"/>
                    </a:lnTo>
                    <a:lnTo>
                      <a:pt x="16" y="189"/>
                    </a:lnTo>
                    <a:lnTo>
                      <a:pt x="22" y="175"/>
                    </a:lnTo>
                    <a:lnTo>
                      <a:pt x="27" y="162"/>
                    </a:lnTo>
                    <a:lnTo>
                      <a:pt x="34" y="147"/>
                    </a:lnTo>
                    <a:lnTo>
                      <a:pt x="42" y="131"/>
                    </a:lnTo>
                    <a:lnTo>
                      <a:pt x="48" y="117"/>
                    </a:lnTo>
                    <a:lnTo>
                      <a:pt x="55" y="101"/>
                    </a:lnTo>
                    <a:lnTo>
                      <a:pt x="63" y="85"/>
                    </a:lnTo>
                    <a:lnTo>
                      <a:pt x="70" y="70"/>
                    </a:lnTo>
                    <a:lnTo>
                      <a:pt x="77" y="55"/>
                    </a:lnTo>
                    <a:lnTo>
                      <a:pt x="82" y="41"/>
                    </a:lnTo>
                    <a:lnTo>
                      <a:pt x="88" y="26"/>
                    </a:lnTo>
                    <a:lnTo>
                      <a:pt x="94" y="13"/>
                    </a:lnTo>
                    <a:lnTo>
                      <a:pt x="98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9" name="Freeform 3017">
                <a:extLst>
                  <a:ext uri="{FF2B5EF4-FFF2-40B4-BE49-F238E27FC236}">
                    <a16:creationId xmlns:a16="http://schemas.microsoft.com/office/drawing/2014/main" id="{AE56A210-922E-455D-B190-63C1DEFC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878"/>
                <a:ext cx="56" cy="332"/>
              </a:xfrm>
              <a:custGeom>
                <a:avLst/>
                <a:gdLst>
                  <a:gd name="T0" fmla="*/ 0 w 170"/>
                  <a:gd name="T1" fmla="*/ 1 h 996"/>
                  <a:gd name="T2" fmla="*/ 4 w 170"/>
                  <a:gd name="T3" fmla="*/ 65 h 996"/>
                  <a:gd name="T4" fmla="*/ 7 w 170"/>
                  <a:gd name="T5" fmla="*/ 130 h 996"/>
                  <a:gd name="T6" fmla="*/ 16 w 170"/>
                  <a:gd name="T7" fmla="*/ 198 h 996"/>
                  <a:gd name="T8" fmla="*/ 25 w 170"/>
                  <a:gd name="T9" fmla="*/ 264 h 996"/>
                  <a:gd name="T10" fmla="*/ 35 w 170"/>
                  <a:gd name="T11" fmla="*/ 331 h 996"/>
                  <a:gd name="T12" fmla="*/ 46 w 170"/>
                  <a:gd name="T13" fmla="*/ 397 h 996"/>
                  <a:gd name="T14" fmla="*/ 60 w 170"/>
                  <a:gd name="T15" fmla="*/ 463 h 996"/>
                  <a:gd name="T16" fmla="*/ 71 w 170"/>
                  <a:gd name="T17" fmla="*/ 529 h 996"/>
                  <a:gd name="T18" fmla="*/ 86 w 170"/>
                  <a:gd name="T19" fmla="*/ 594 h 996"/>
                  <a:gd name="T20" fmla="*/ 99 w 170"/>
                  <a:gd name="T21" fmla="*/ 656 h 996"/>
                  <a:gd name="T22" fmla="*/ 113 w 170"/>
                  <a:gd name="T23" fmla="*/ 718 h 996"/>
                  <a:gd name="T24" fmla="*/ 126 w 170"/>
                  <a:gd name="T25" fmla="*/ 779 h 996"/>
                  <a:gd name="T26" fmla="*/ 138 w 170"/>
                  <a:gd name="T27" fmla="*/ 837 h 996"/>
                  <a:gd name="T28" fmla="*/ 150 w 170"/>
                  <a:gd name="T29" fmla="*/ 892 h 996"/>
                  <a:gd name="T30" fmla="*/ 160 w 170"/>
                  <a:gd name="T31" fmla="*/ 946 h 996"/>
                  <a:gd name="T32" fmla="*/ 167 w 170"/>
                  <a:gd name="T33" fmla="*/ 996 h 996"/>
                  <a:gd name="T34" fmla="*/ 166 w 170"/>
                  <a:gd name="T35" fmla="*/ 972 h 996"/>
                  <a:gd name="T36" fmla="*/ 156 w 170"/>
                  <a:gd name="T37" fmla="*/ 919 h 996"/>
                  <a:gd name="T38" fmla="*/ 146 w 170"/>
                  <a:gd name="T39" fmla="*/ 865 h 996"/>
                  <a:gd name="T40" fmla="*/ 134 w 170"/>
                  <a:gd name="T41" fmla="*/ 808 h 996"/>
                  <a:gd name="T42" fmla="*/ 121 w 170"/>
                  <a:gd name="T43" fmla="*/ 748 h 996"/>
                  <a:gd name="T44" fmla="*/ 107 w 170"/>
                  <a:gd name="T45" fmla="*/ 688 h 996"/>
                  <a:gd name="T46" fmla="*/ 93 w 170"/>
                  <a:gd name="T47" fmla="*/ 625 h 996"/>
                  <a:gd name="T48" fmla="*/ 80 w 170"/>
                  <a:gd name="T49" fmla="*/ 561 h 996"/>
                  <a:gd name="T50" fmla="*/ 67 w 170"/>
                  <a:gd name="T51" fmla="*/ 496 h 996"/>
                  <a:gd name="T52" fmla="*/ 54 w 170"/>
                  <a:gd name="T53" fmla="*/ 430 h 996"/>
                  <a:gd name="T54" fmla="*/ 42 w 170"/>
                  <a:gd name="T55" fmla="*/ 364 h 996"/>
                  <a:gd name="T56" fmla="*/ 31 w 170"/>
                  <a:gd name="T57" fmla="*/ 297 h 996"/>
                  <a:gd name="T58" fmla="*/ 22 w 170"/>
                  <a:gd name="T59" fmla="*/ 231 h 996"/>
                  <a:gd name="T60" fmla="*/ 13 w 170"/>
                  <a:gd name="T61" fmla="*/ 164 h 996"/>
                  <a:gd name="T62" fmla="*/ 7 w 170"/>
                  <a:gd name="T63" fmla="*/ 99 h 996"/>
                  <a:gd name="T64" fmla="*/ 3 w 170"/>
                  <a:gd name="T65" fmla="*/ 34 h 996"/>
                  <a:gd name="T66" fmla="*/ 0 w 170"/>
                  <a:gd name="T6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996">
                    <a:moveTo>
                      <a:pt x="1" y="2"/>
                    </a:moveTo>
                    <a:lnTo>
                      <a:pt x="0" y="1"/>
                    </a:lnTo>
                    <a:lnTo>
                      <a:pt x="1" y="34"/>
                    </a:lnTo>
                    <a:lnTo>
                      <a:pt x="4" y="65"/>
                    </a:lnTo>
                    <a:lnTo>
                      <a:pt x="6" y="99"/>
                    </a:lnTo>
                    <a:lnTo>
                      <a:pt x="7" y="130"/>
                    </a:lnTo>
                    <a:lnTo>
                      <a:pt x="12" y="164"/>
                    </a:lnTo>
                    <a:lnTo>
                      <a:pt x="16" y="198"/>
                    </a:lnTo>
                    <a:lnTo>
                      <a:pt x="19" y="231"/>
                    </a:lnTo>
                    <a:lnTo>
                      <a:pt x="25" y="264"/>
                    </a:lnTo>
                    <a:lnTo>
                      <a:pt x="28" y="297"/>
                    </a:lnTo>
                    <a:lnTo>
                      <a:pt x="35" y="331"/>
                    </a:lnTo>
                    <a:lnTo>
                      <a:pt x="40" y="364"/>
                    </a:lnTo>
                    <a:lnTo>
                      <a:pt x="46" y="397"/>
                    </a:lnTo>
                    <a:lnTo>
                      <a:pt x="52" y="430"/>
                    </a:lnTo>
                    <a:lnTo>
                      <a:pt x="60" y="463"/>
                    </a:lnTo>
                    <a:lnTo>
                      <a:pt x="65" y="496"/>
                    </a:lnTo>
                    <a:lnTo>
                      <a:pt x="71" y="529"/>
                    </a:lnTo>
                    <a:lnTo>
                      <a:pt x="79" y="561"/>
                    </a:lnTo>
                    <a:lnTo>
                      <a:pt x="86" y="594"/>
                    </a:lnTo>
                    <a:lnTo>
                      <a:pt x="92" y="625"/>
                    </a:lnTo>
                    <a:lnTo>
                      <a:pt x="99" y="656"/>
                    </a:lnTo>
                    <a:lnTo>
                      <a:pt x="106" y="688"/>
                    </a:lnTo>
                    <a:lnTo>
                      <a:pt x="113" y="718"/>
                    </a:lnTo>
                    <a:lnTo>
                      <a:pt x="119" y="748"/>
                    </a:lnTo>
                    <a:lnTo>
                      <a:pt x="126" y="779"/>
                    </a:lnTo>
                    <a:lnTo>
                      <a:pt x="133" y="808"/>
                    </a:lnTo>
                    <a:lnTo>
                      <a:pt x="138" y="837"/>
                    </a:lnTo>
                    <a:lnTo>
                      <a:pt x="144" y="865"/>
                    </a:lnTo>
                    <a:lnTo>
                      <a:pt x="150" y="892"/>
                    </a:lnTo>
                    <a:lnTo>
                      <a:pt x="155" y="919"/>
                    </a:lnTo>
                    <a:lnTo>
                      <a:pt x="160" y="946"/>
                    </a:lnTo>
                    <a:lnTo>
                      <a:pt x="165" y="972"/>
                    </a:lnTo>
                    <a:lnTo>
                      <a:pt x="167" y="996"/>
                    </a:lnTo>
                    <a:lnTo>
                      <a:pt x="170" y="996"/>
                    </a:lnTo>
                    <a:lnTo>
                      <a:pt x="166" y="972"/>
                    </a:lnTo>
                    <a:lnTo>
                      <a:pt x="162" y="946"/>
                    </a:lnTo>
                    <a:lnTo>
                      <a:pt x="156" y="919"/>
                    </a:lnTo>
                    <a:lnTo>
                      <a:pt x="151" y="892"/>
                    </a:lnTo>
                    <a:lnTo>
                      <a:pt x="146" y="865"/>
                    </a:lnTo>
                    <a:lnTo>
                      <a:pt x="139" y="837"/>
                    </a:lnTo>
                    <a:lnTo>
                      <a:pt x="134" y="808"/>
                    </a:lnTo>
                    <a:lnTo>
                      <a:pt x="127" y="779"/>
                    </a:lnTo>
                    <a:lnTo>
                      <a:pt x="121" y="748"/>
                    </a:lnTo>
                    <a:lnTo>
                      <a:pt x="114" y="718"/>
                    </a:lnTo>
                    <a:lnTo>
                      <a:pt x="107" y="688"/>
                    </a:lnTo>
                    <a:lnTo>
                      <a:pt x="100" y="656"/>
                    </a:lnTo>
                    <a:lnTo>
                      <a:pt x="93" y="625"/>
                    </a:lnTo>
                    <a:lnTo>
                      <a:pt x="87" y="594"/>
                    </a:lnTo>
                    <a:lnTo>
                      <a:pt x="80" y="561"/>
                    </a:lnTo>
                    <a:lnTo>
                      <a:pt x="73" y="529"/>
                    </a:lnTo>
                    <a:lnTo>
                      <a:pt x="67" y="496"/>
                    </a:lnTo>
                    <a:lnTo>
                      <a:pt x="60" y="463"/>
                    </a:lnTo>
                    <a:lnTo>
                      <a:pt x="54" y="430"/>
                    </a:lnTo>
                    <a:lnTo>
                      <a:pt x="47" y="397"/>
                    </a:lnTo>
                    <a:lnTo>
                      <a:pt x="42" y="364"/>
                    </a:lnTo>
                    <a:lnTo>
                      <a:pt x="36" y="331"/>
                    </a:lnTo>
                    <a:lnTo>
                      <a:pt x="31" y="297"/>
                    </a:lnTo>
                    <a:lnTo>
                      <a:pt x="26" y="264"/>
                    </a:lnTo>
                    <a:lnTo>
                      <a:pt x="22" y="231"/>
                    </a:lnTo>
                    <a:lnTo>
                      <a:pt x="17" y="198"/>
                    </a:lnTo>
                    <a:lnTo>
                      <a:pt x="13" y="164"/>
                    </a:lnTo>
                    <a:lnTo>
                      <a:pt x="9" y="130"/>
                    </a:lnTo>
                    <a:lnTo>
                      <a:pt x="7" y="99"/>
                    </a:lnTo>
                    <a:lnTo>
                      <a:pt x="5" y="65"/>
                    </a:lnTo>
                    <a:lnTo>
                      <a:pt x="3" y="3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0" name="Freeform 3018">
                <a:extLst>
                  <a:ext uri="{FF2B5EF4-FFF2-40B4-BE49-F238E27FC236}">
                    <a16:creationId xmlns:a16="http://schemas.microsoft.com/office/drawing/2014/main" id="{0E6EF878-33C3-4FFE-A26E-3343EC2D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65" cy="296"/>
              </a:xfrm>
              <a:custGeom>
                <a:avLst/>
                <a:gdLst>
                  <a:gd name="T0" fmla="*/ 3 w 196"/>
                  <a:gd name="T1" fmla="*/ 11 h 888"/>
                  <a:gd name="T2" fmla="*/ 1 w 196"/>
                  <a:gd name="T3" fmla="*/ 37 h 888"/>
                  <a:gd name="T4" fmla="*/ 0 w 196"/>
                  <a:gd name="T5" fmla="*/ 69 h 888"/>
                  <a:gd name="T6" fmla="*/ 0 w 196"/>
                  <a:gd name="T7" fmla="*/ 103 h 888"/>
                  <a:gd name="T8" fmla="*/ 0 w 196"/>
                  <a:gd name="T9" fmla="*/ 144 h 888"/>
                  <a:gd name="T10" fmla="*/ 0 w 196"/>
                  <a:gd name="T11" fmla="*/ 185 h 888"/>
                  <a:gd name="T12" fmla="*/ 1 w 196"/>
                  <a:gd name="T13" fmla="*/ 231 h 888"/>
                  <a:gd name="T14" fmla="*/ 3 w 196"/>
                  <a:gd name="T15" fmla="*/ 277 h 888"/>
                  <a:gd name="T16" fmla="*/ 6 w 196"/>
                  <a:gd name="T17" fmla="*/ 324 h 888"/>
                  <a:gd name="T18" fmla="*/ 11 w 196"/>
                  <a:gd name="T19" fmla="*/ 372 h 888"/>
                  <a:gd name="T20" fmla="*/ 15 w 196"/>
                  <a:gd name="T21" fmla="*/ 420 h 888"/>
                  <a:gd name="T22" fmla="*/ 22 w 196"/>
                  <a:gd name="T23" fmla="*/ 466 h 888"/>
                  <a:gd name="T24" fmla="*/ 30 w 196"/>
                  <a:gd name="T25" fmla="*/ 510 h 888"/>
                  <a:gd name="T26" fmla="*/ 39 w 196"/>
                  <a:gd name="T27" fmla="*/ 552 h 888"/>
                  <a:gd name="T28" fmla="*/ 49 w 196"/>
                  <a:gd name="T29" fmla="*/ 590 h 888"/>
                  <a:gd name="T30" fmla="*/ 60 w 196"/>
                  <a:gd name="T31" fmla="*/ 625 h 888"/>
                  <a:gd name="T32" fmla="*/ 69 w 196"/>
                  <a:gd name="T33" fmla="*/ 654 h 888"/>
                  <a:gd name="T34" fmla="*/ 75 w 196"/>
                  <a:gd name="T35" fmla="*/ 679 h 888"/>
                  <a:gd name="T36" fmla="*/ 76 w 196"/>
                  <a:gd name="T37" fmla="*/ 701 h 888"/>
                  <a:gd name="T38" fmla="*/ 76 w 196"/>
                  <a:gd name="T39" fmla="*/ 725 h 888"/>
                  <a:gd name="T40" fmla="*/ 88 w 196"/>
                  <a:gd name="T41" fmla="*/ 744 h 888"/>
                  <a:gd name="T42" fmla="*/ 111 w 196"/>
                  <a:gd name="T43" fmla="*/ 757 h 888"/>
                  <a:gd name="T44" fmla="*/ 130 w 196"/>
                  <a:gd name="T45" fmla="*/ 772 h 888"/>
                  <a:gd name="T46" fmla="*/ 145 w 196"/>
                  <a:gd name="T47" fmla="*/ 789 h 888"/>
                  <a:gd name="T48" fmla="*/ 159 w 196"/>
                  <a:gd name="T49" fmla="*/ 808 h 888"/>
                  <a:gd name="T50" fmla="*/ 170 w 196"/>
                  <a:gd name="T51" fmla="*/ 829 h 888"/>
                  <a:gd name="T52" fmla="*/ 180 w 196"/>
                  <a:gd name="T53" fmla="*/ 851 h 888"/>
                  <a:gd name="T54" fmla="*/ 188 w 196"/>
                  <a:gd name="T55" fmla="*/ 875 h 888"/>
                  <a:gd name="T56" fmla="*/ 192 w 196"/>
                  <a:gd name="T57" fmla="*/ 872 h 888"/>
                  <a:gd name="T58" fmla="*/ 192 w 196"/>
                  <a:gd name="T59" fmla="*/ 837 h 888"/>
                  <a:gd name="T60" fmla="*/ 194 w 196"/>
                  <a:gd name="T61" fmla="*/ 802 h 888"/>
                  <a:gd name="T62" fmla="*/ 194 w 196"/>
                  <a:gd name="T63" fmla="*/ 766 h 888"/>
                  <a:gd name="T64" fmla="*/ 192 w 196"/>
                  <a:gd name="T65" fmla="*/ 730 h 888"/>
                  <a:gd name="T66" fmla="*/ 192 w 196"/>
                  <a:gd name="T67" fmla="*/ 696 h 888"/>
                  <a:gd name="T68" fmla="*/ 194 w 196"/>
                  <a:gd name="T69" fmla="*/ 661 h 888"/>
                  <a:gd name="T70" fmla="*/ 195 w 196"/>
                  <a:gd name="T71" fmla="*/ 625 h 888"/>
                  <a:gd name="T72" fmla="*/ 191 w 196"/>
                  <a:gd name="T73" fmla="*/ 595 h 888"/>
                  <a:gd name="T74" fmla="*/ 179 w 196"/>
                  <a:gd name="T75" fmla="*/ 561 h 888"/>
                  <a:gd name="T76" fmla="*/ 168 w 196"/>
                  <a:gd name="T77" fmla="*/ 526 h 888"/>
                  <a:gd name="T78" fmla="*/ 155 w 196"/>
                  <a:gd name="T79" fmla="*/ 489 h 888"/>
                  <a:gd name="T80" fmla="*/ 143 w 196"/>
                  <a:gd name="T81" fmla="*/ 450 h 888"/>
                  <a:gd name="T82" fmla="*/ 131 w 196"/>
                  <a:gd name="T83" fmla="*/ 409 h 888"/>
                  <a:gd name="T84" fmla="*/ 118 w 196"/>
                  <a:gd name="T85" fmla="*/ 368 h 888"/>
                  <a:gd name="T86" fmla="*/ 106 w 196"/>
                  <a:gd name="T87" fmla="*/ 326 h 888"/>
                  <a:gd name="T88" fmla="*/ 94 w 196"/>
                  <a:gd name="T89" fmla="*/ 284 h 888"/>
                  <a:gd name="T90" fmla="*/ 81 w 196"/>
                  <a:gd name="T91" fmla="*/ 241 h 888"/>
                  <a:gd name="T92" fmla="*/ 69 w 196"/>
                  <a:gd name="T93" fmla="*/ 200 h 888"/>
                  <a:gd name="T94" fmla="*/ 57 w 196"/>
                  <a:gd name="T95" fmla="*/ 159 h 888"/>
                  <a:gd name="T96" fmla="*/ 44 w 196"/>
                  <a:gd name="T97" fmla="*/ 120 h 888"/>
                  <a:gd name="T98" fmla="*/ 32 w 196"/>
                  <a:gd name="T99" fmla="*/ 83 h 888"/>
                  <a:gd name="T100" fmla="*/ 21 w 196"/>
                  <a:gd name="T101" fmla="*/ 48 h 888"/>
                  <a:gd name="T102" fmla="*/ 10 w 196"/>
                  <a:gd name="T103" fmla="*/ 16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6" h="888">
                    <a:moveTo>
                      <a:pt x="4" y="0"/>
                    </a:moveTo>
                    <a:lnTo>
                      <a:pt x="3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5"/>
                    </a:lnTo>
                    <a:lnTo>
                      <a:pt x="0" y="103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1" y="231"/>
                    </a:lnTo>
                    <a:lnTo>
                      <a:pt x="2" y="254"/>
                    </a:lnTo>
                    <a:lnTo>
                      <a:pt x="3" y="277"/>
                    </a:lnTo>
                    <a:lnTo>
                      <a:pt x="5" y="301"/>
                    </a:lnTo>
                    <a:lnTo>
                      <a:pt x="6" y="324"/>
                    </a:lnTo>
                    <a:lnTo>
                      <a:pt x="9" y="349"/>
                    </a:lnTo>
                    <a:lnTo>
                      <a:pt x="11" y="372"/>
                    </a:lnTo>
                    <a:lnTo>
                      <a:pt x="13" y="396"/>
                    </a:lnTo>
                    <a:lnTo>
                      <a:pt x="15" y="420"/>
                    </a:lnTo>
                    <a:lnTo>
                      <a:pt x="19" y="443"/>
                    </a:lnTo>
                    <a:lnTo>
                      <a:pt x="22" y="466"/>
                    </a:lnTo>
                    <a:lnTo>
                      <a:pt x="25" y="488"/>
                    </a:lnTo>
                    <a:lnTo>
                      <a:pt x="30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1"/>
                    </a:lnTo>
                    <a:lnTo>
                      <a:pt x="49" y="590"/>
                    </a:lnTo>
                    <a:lnTo>
                      <a:pt x="55" y="607"/>
                    </a:lnTo>
                    <a:lnTo>
                      <a:pt x="60" y="625"/>
                    </a:lnTo>
                    <a:lnTo>
                      <a:pt x="67" y="639"/>
                    </a:lnTo>
                    <a:lnTo>
                      <a:pt x="69" y="654"/>
                    </a:lnTo>
                    <a:lnTo>
                      <a:pt x="72" y="667"/>
                    </a:lnTo>
                    <a:lnTo>
                      <a:pt x="75" y="679"/>
                    </a:lnTo>
                    <a:lnTo>
                      <a:pt x="75" y="690"/>
                    </a:lnTo>
                    <a:lnTo>
                      <a:pt x="76" y="701"/>
                    </a:lnTo>
                    <a:lnTo>
                      <a:pt x="76" y="711"/>
                    </a:lnTo>
                    <a:lnTo>
                      <a:pt x="76" y="725"/>
                    </a:lnTo>
                    <a:lnTo>
                      <a:pt x="75" y="739"/>
                    </a:lnTo>
                    <a:lnTo>
                      <a:pt x="88" y="744"/>
                    </a:lnTo>
                    <a:lnTo>
                      <a:pt x="100" y="750"/>
                    </a:lnTo>
                    <a:lnTo>
                      <a:pt x="111" y="757"/>
                    </a:lnTo>
                    <a:lnTo>
                      <a:pt x="121" y="765"/>
                    </a:lnTo>
                    <a:lnTo>
                      <a:pt x="130" y="772"/>
                    </a:lnTo>
                    <a:lnTo>
                      <a:pt x="139" y="780"/>
                    </a:lnTo>
                    <a:lnTo>
                      <a:pt x="145" y="789"/>
                    </a:lnTo>
                    <a:lnTo>
                      <a:pt x="152" y="798"/>
                    </a:lnTo>
                    <a:lnTo>
                      <a:pt x="159" y="808"/>
                    </a:lnTo>
                    <a:lnTo>
                      <a:pt x="164" y="818"/>
                    </a:lnTo>
                    <a:lnTo>
                      <a:pt x="170" y="829"/>
                    </a:lnTo>
                    <a:lnTo>
                      <a:pt x="174" y="840"/>
                    </a:lnTo>
                    <a:lnTo>
                      <a:pt x="180" y="851"/>
                    </a:lnTo>
                    <a:lnTo>
                      <a:pt x="183" y="864"/>
                    </a:lnTo>
                    <a:lnTo>
                      <a:pt x="188" y="875"/>
                    </a:lnTo>
                    <a:lnTo>
                      <a:pt x="192" y="888"/>
                    </a:lnTo>
                    <a:lnTo>
                      <a:pt x="192" y="872"/>
                    </a:lnTo>
                    <a:lnTo>
                      <a:pt x="192" y="855"/>
                    </a:lnTo>
                    <a:lnTo>
                      <a:pt x="192" y="837"/>
                    </a:lnTo>
                    <a:lnTo>
                      <a:pt x="194" y="820"/>
                    </a:lnTo>
                    <a:lnTo>
                      <a:pt x="194" y="802"/>
                    </a:lnTo>
                    <a:lnTo>
                      <a:pt x="194" y="784"/>
                    </a:lnTo>
                    <a:lnTo>
                      <a:pt x="194" y="766"/>
                    </a:lnTo>
                    <a:lnTo>
                      <a:pt x="194" y="748"/>
                    </a:lnTo>
                    <a:lnTo>
                      <a:pt x="192" y="730"/>
                    </a:lnTo>
                    <a:lnTo>
                      <a:pt x="192" y="713"/>
                    </a:lnTo>
                    <a:lnTo>
                      <a:pt x="192" y="696"/>
                    </a:lnTo>
                    <a:lnTo>
                      <a:pt x="194" y="678"/>
                    </a:lnTo>
                    <a:lnTo>
                      <a:pt x="194" y="661"/>
                    </a:lnTo>
                    <a:lnTo>
                      <a:pt x="195" y="643"/>
                    </a:lnTo>
                    <a:lnTo>
                      <a:pt x="195" y="625"/>
                    </a:lnTo>
                    <a:lnTo>
                      <a:pt x="196" y="609"/>
                    </a:lnTo>
                    <a:lnTo>
                      <a:pt x="191" y="595"/>
                    </a:lnTo>
                    <a:lnTo>
                      <a:pt x="185" y="578"/>
                    </a:lnTo>
                    <a:lnTo>
                      <a:pt x="179" y="561"/>
                    </a:lnTo>
                    <a:lnTo>
                      <a:pt x="173" y="544"/>
                    </a:lnTo>
                    <a:lnTo>
                      <a:pt x="168" y="526"/>
                    </a:lnTo>
                    <a:lnTo>
                      <a:pt x="161" y="508"/>
                    </a:lnTo>
                    <a:lnTo>
                      <a:pt x="155" y="489"/>
                    </a:lnTo>
                    <a:lnTo>
                      <a:pt x="150" y="470"/>
                    </a:lnTo>
                    <a:lnTo>
                      <a:pt x="143" y="450"/>
                    </a:lnTo>
                    <a:lnTo>
                      <a:pt x="137" y="430"/>
                    </a:lnTo>
                    <a:lnTo>
                      <a:pt x="131" y="409"/>
                    </a:lnTo>
                    <a:lnTo>
                      <a:pt x="125" y="388"/>
                    </a:lnTo>
                    <a:lnTo>
                      <a:pt x="118" y="368"/>
                    </a:lnTo>
                    <a:lnTo>
                      <a:pt x="113" y="347"/>
                    </a:lnTo>
                    <a:lnTo>
                      <a:pt x="106" y="326"/>
                    </a:lnTo>
                    <a:lnTo>
                      <a:pt x="99" y="304"/>
                    </a:lnTo>
                    <a:lnTo>
                      <a:pt x="94" y="284"/>
                    </a:lnTo>
                    <a:lnTo>
                      <a:pt x="87" y="263"/>
                    </a:lnTo>
                    <a:lnTo>
                      <a:pt x="81" y="241"/>
                    </a:lnTo>
                    <a:lnTo>
                      <a:pt x="75" y="220"/>
                    </a:lnTo>
                    <a:lnTo>
                      <a:pt x="69" y="200"/>
                    </a:lnTo>
                    <a:lnTo>
                      <a:pt x="63" y="180"/>
                    </a:lnTo>
                    <a:lnTo>
                      <a:pt x="57" y="159"/>
                    </a:lnTo>
                    <a:lnTo>
                      <a:pt x="51" y="139"/>
                    </a:lnTo>
                    <a:lnTo>
                      <a:pt x="44" y="120"/>
                    </a:lnTo>
                    <a:lnTo>
                      <a:pt x="39" y="101"/>
                    </a:lnTo>
                    <a:lnTo>
                      <a:pt x="32" y="83"/>
                    </a:lnTo>
                    <a:lnTo>
                      <a:pt x="26" y="65"/>
                    </a:lnTo>
                    <a:lnTo>
                      <a:pt x="21" y="48"/>
                    </a:lnTo>
                    <a:lnTo>
                      <a:pt x="15" y="31"/>
                    </a:lnTo>
                    <a:lnTo>
                      <a:pt x="10" y="1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1" name="Freeform 3019">
                <a:extLst>
                  <a:ext uri="{FF2B5EF4-FFF2-40B4-BE49-F238E27FC236}">
                    <a16:creationId xmlns:a16="http://schemas.microsoft.com/office/drawing/2014/main" id="{574582E8-42ED-42AE-8DA0-6ACA1166F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22" cy="214"/>
              </a:xfrm>
              <a:custGeom>
                <a:avLst/>
                <a:gdLst>
                  <a:gd name="T0" fmla="*/ 68 w 68"/>
                  <a:gd name="T1" fmla="*/ 639 h 642"/>
                  <a:gd name="T2" fmla="*/ 56 w 68"/>
                  <a:gd name="T3" fmla="*/ 608 h 642"/>
                  <a:gd name="T4" fmla="*/ 44 w 68"/>
                  <a:gd name="T5" fmla="*/ 572 h 642"/>
                  <a:gd name="T6" fmla="*/ 35 w 68"/>
                  <a:gd name="T7" fmla="*/ 532 h 642"/>
                  <a:gd name="T8" fmla="*/ 28 w 68"/>
                  <a:gd name="T9" fmla="*/ 489 h 642"/>
                  <a:gd name="T10" fmla="*/ 21 w 68"/>
                  <a:gd name="T11" fmla="*/ 444 h 642"/>
                  <a:gd name="T12" fmla="*/ 15 w 68"/>
                  <a:gd name="T13" fmla="*/ 396 h 642"/>
                  <a:gd name="T14" fmla="*/ 10 w 68"/>
                  <a:gd name="T15" fmla="*/ 349 h 642"/>
                  <a:gd name="T16" fmla="*/ 6 w 68"/>
                  <a:gd name="T17" fmla="*/ 302 h 642"/>
                  <a:gd name="T18" fmla="*/ 4 w 68"/>
                  <a:gd name="T19" fmla="*/ 255 h 642"/>
                  <a:gd name="T20" fmla="*/ 2 w 68"/>
                  <a:gd name="T21" fmla="*/ 209 h 642"/>
                  <a:gd name="T22" fmla="*/ 1 w 68"/>
                  <a:gd name="T23" fmla="*/ 165 h 642"/>
                  <a:gd name="T24" fmla="*/ 1 w 68"/>
                  <a:gd name="T25" fmla="*/ 123 h 642"/>
                  <a:gd name="T26" fmla="*/ 1 w 68"/>
                  <a:gd name="T27" fmla="*/ 86 h 642"/>
                  <a:gd name="T28" fmla="*/ 2 w 68"/>
                  <a:gd name="T29" fmla="*/ 52 h 642"/>
                  <a:gd name="T30" fmla="*/ 4 w 68"/>
                  <a:gd name="T31" fmla="*/ 24 h 642"/>
                  <a:gd name="T32" fmla="*/ 6 w 68"/>
                  <a:gd name="T33" fmla="*/ 0 h 642"/>
                  <a:gd name="T34" fmla="*/ 4 w 68"/>
                  <a:gd name="T35" fmla="*/ 11 h 642"/>
                  <a:gd name="T36" fmla="*/ 1 w 68"/>
                  <a:gd name="T37" fmla="*/ 37 h 642"/>
                  <a:gd name="T38" fmla="*/ 1 w 68"/>
                  <a:gd name="T39" fmla="*/ 68 h 642"/>
                  <a:gd name="T40" fmla="*/ 0 w 68"/>
                  <a:gd name="T41" fmla="*/ 104 h 642"/>
                  <a:gd name="T42" fmla="*/ 0 w 68"/>
                  <a:gd name="T43" fmla="*/ 144 h 642"/>
                  <a:gd name="T44" fmla="*/ 1 w 68"/>
                  <a:gd name="T45" fmla="*/ 186 h 642"/>
                  <a:gd name="T46" fmla="*/ 1 w 68"/>
                  <a:gd name="T47" fmla="*/ 232 h 642"/>
                  <a:gd name="T48" fmla="*/ 4 w 68"/>
                  <a:gd name="T49" fmla="*/ 278 h 642"/>
                  <a:gd name="T50" fmla="*/ 6 w 68"/>
                  <a:gd name="T51" fmla="*/ 325 h 642"/>
                  <a:gd name="T52" fmla="*/ 11 w 68"/>
                  <a:gd name="T53" fmla="*/ 373 h 642"/>
                  <a:gd name="T54" fmla="*/ 15 w 68"/>
                  <a:gd name="T55" fmla="*/ 419 h 642"/>
                  <a:gd name="T56" fmla="*/ 23 w 68"/>
                  <a:gd name="T57" fmla="*/ 467 h 642"/>
                  <a:gd name="T58" fmla="*/ 31 w 68"/>
                  <a:gd name="T59" fmla="*/ 510 h 642"/>
                  <a:gd name="T60" fmla="*/ 39 w 68"/>
                  <a:gd name="T61" fmla="*/ 552 h 642"/>
                  <a:gd name="T62" fmla="*/ 49 w 68"/>
                  <a:gd name="T63" fmla="*/ 590 h 642"/>
                  <a:gd name="T64" fmla="*/ 61 w 68"/>
                  <a:gd name="T65" fmla="*/ 625 h 642"/>
                  <a:gd name="T66" fmla="*/ 67 w 68"/>
                  <a:gd name="T67" fmla="*/ 64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42">
                    <a:moveTo>
                      <a:pt x="68" y="640"/>
                    </a:moveTo>
                    <a:lnTo>
                      <a:pt x="68" y="639"/>
                    </a:lnTo>
                    <a:lnTo>
                      <a:pt x="62" y="625"/>
                    </a:lnTo>
                    <a:lnTo>
                      <a:pt x="56" y="608"/>
                    </a:lnTo>
                    <a:lnTo>
                      <a:pt x="50" y="590"/>
                    </a:lnTo>
                    <a:lnTo>
                      <a:pt x="44" y="572"/>
                    </a:lnTo>
                    <a:lnTo>
                      <a:pt x="41" y="552"/>
                    </a:lnTo>
                    <a:lnTo>
                      <a:pt x="35" y="532"/>
                    </a:lnTo>
                    <a:lnTo>
                      <a:pt x="32" y="510"/>
                    </a:lnTo>
                    <a:lnTo>
                      <a:pt x="28" y="489"/>
                    </a:lnTo>
                    <a:lnTo>
                      <a:pt x="24" y="467"/>
                    </a:lnTo>
                    <a:lnTo>
                      <a:pt x="21" y="444"/>
                    </a:lnTo>
                    <a:lnTo>
                      <a:pt x="18" y="419"/>
                    </a:lnTo>
                    <a:lnTo>
                      <a:pt x="15" y="396"/>
                    </a:lnTo>
                    <a:lnTo>
                      <a:pt x="12" y="373"/>
                    </a:lnTo>
                    <a:lnTo>
                      <a:pt x="10" y="349"/>
                    </a:lnTo>
                    <a:lnTo>
                      <a:pt x="9" y="325"/>
                    </a:lnTo>
                    <a:lnTo>
                      <a:pt x="6" y="302"/>
                    </a:lnTo>
                    <a:lnTo>
                      <a:pt x="5" y="278"/>
                    </a:lnTo>
                    <a:lnTo>
                      <a:pt x="4" y="255"/>
                    </a:lnTo>
                    <a:lnTo>
                      <a:pt x="3" y="232"/>
                    </a:lnTo>
                    <a:lnTo>
                      <a:pt x="2" y="209"/>
                    </a:lnTo>
                    <a:lnTo>
                      <a:pt x="1" y="186"/>
                    </a:lnTo>
                    <a:lnTo>
                      <a:pt x="1" y="165"/>
                    </a:lnTo>
                    <a:lnTo>
                      <a:pt x="1" y="144"/>
                    </a:lnTo>
                    <a:lnTo>
                      <a:pt x="1" y="123"/>
                    </a:lnTo>
                    <a:lnTo>
                      <a:pt x="1" y="104"/>
                    </a:lnTo>
                    <a:lnTo>
                      <a:pt x="1" y="86"/>
                    </a:lnTo>
                    <a:lnTo>
                      <a:pt x="1" y="68"/>
                    </a:lnTo>
                    <a:lnTo>
                      <a:pt x="2" y="52"/>
                    </a:lnTo>
                    <a:lnTo>
                      <a:pt x="3" y="37"/>
                    </a:lnTo>
                    <a:lnTo>
                      <a:pt x="4" y="24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1" y="52"/>
                    </a:lnTo>
                    <a:lnTo>
                      <a:pt x="1" y="68"/>
                    </a:lnTo>
                    <a:lnTo>
                      <a:pt x="1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1" y="186"/>
                    </a:lnTo>
                    <a:lnTo>
                      <a:pt x="1" y="209"/>
                    </a:lnTo>
                    <a:lnTo>
                      <a:pt x="1" y="232"/>
                    </a:lnTo>
                    <a:lnTo>
                      <a:pt x="2" y="255"/>
                    </a:lnTo>
                    <a:lnTo>
                      <a:pt x="4" y="278"/>
                    </a:lnTo>
                    <a:lnTo>
                      <a:pt x="5" y="302"/>
                    </a:lnTo>
                    <a:lnTo>
                      <a:pt x="6" y="325"/>
                    </a:lnTo>
                    <a:lnTo>
                      <a:pt x="9" y="349"/>
                    </a:lnTo>
                    <a:lnTo>
                      <a:pt x="11" y="373"/>
                    </a:lnTo>
                    <a:lnTo>
                      <a:pt x="13" y="396"/>
                    </a:lnTo>
                    <a:lnTo>
                      <a:pt x="15" y="419"/>
                    </a:lnTo>
                    <a:lnTo>
                      <a:pt x="19" y="444"/>
                    </a:lnTo>
                    <a:lnTo>
                      <a:pt x="23" y="467"/>
                    </a:lnTo>
                    <a:lnTo>
                      <a:pt x="26" y="489"/>
                    </a:lnTo>
                    <a:lnTo>
                      <a:pt x="31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2"/>
                    </a:lnTo>
                    <a:lnTo>
                      <a:pt x="49" y="590"/>
                    </a:lnTo>
                    <a:lnTo>
                      <a:pt x="55" y="608"/>
                    </a:lnTo>
                    <a:lnTo>
                      <a:pt x="61" y="625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8" y="6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2" name="Freeform 3020">
                <a:extLst>
                  <a:ext uri="{FF2B5EF4-FFF2-40B4-BE49-F238E27FC236}">
                    <a16:creationId xmlns:a16="http://schemas.microsoft.com/office/drawing/2014/main" id="{D1745321-E516-4B19-BFEE-1B7BC732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233"/>
                <a:ext cx="4" cy="33"/>
              </a:xfrm>
              <a:custGeom>
                <a:avLst/>
                <a:gdLst>
                  <a:gd name="T0" fmla="*/ 10 w 11"/>
                  <a:gd name="T1" fmla="*/ 97 h 99"/>
                  <a:gd name="T2" fmla="*/ 10 w 11"/>
                  <a:gd name="T3" fmla="*/ 98 h 99"/>
                  <a:gd name="T4" fmla="*/ 11 w 11"/>
                  <a:gd name="T5" fmla="*/ 84 h 99"/>
                  <a:gd name="T6" fmla="*/ 11 w 11"/>
                  <a:gd name="T7" fmla="*/ 70 h 99"/>
                  <a:gd name="T8" fmla="*/ 11 w 11"/>
                  <a:gd name="T9" fmla="*/ 60 h 99"/>
                  <a:gd name="T10" fmla="*/ 10 w 11"/>
                  <a:gd name="T11" fmla="*/ 49 h 99"/>
                  <a:gd name="T12" fmla="*/ 9 w 11"/>
                  <a:gd name="T13" fmla="*/ 39 h 99"/>
                  <a:gd name="T14" fmla="*/ 7 w 11"/>
                  <a:gd name="T15" fmla="*/ 26 h 99"/>
                  <a:gd name="T16" fmla="*/ 4 w 11"/>
                  <a:gd name="T17" fmla="*/ 14 h 99"/>
                  <a:gd name="T18" fmla="*/ 1 w 11"/>
                  <a:gd name="T19" fmla="*/ 0 h 99"/>
                  <a:gd name="T20" fmla="*/ 0 w 11"/>
                  <a:gd name="T21" fmla="*/ 0 h 99"/>
                  <a:gd name="T22" fmla="*/ 3 w 11"/>
                  <a:gd name="T23" fmla="*/ 14 h 99"/>
                  <a:gd name="T24" fmla="*/ 6 w 11"/>
                  <a:gd name="T25" fmla="*/ 26 h 99"/>
                  <a:gd name="T26" fmla="*/ 8 w 11"/>
                  <a:gd name="T27" fmla="*/ 39 h 99"/>
                  <a:gd name="T28" fmla="*/ 9 w 11"/>
                  <a:gd name="T29" fmla="*/ 49 h 99"/>
                  <a:gd name="T30" fmla="*/ 10 w 11"/>
                  <a:gd name="T31" fmla="*/ 60 h 99"/>
                  <a:gd name="T32" fmla="*/ 10 w 11"/>
                  <a:gd name="T33" fmla="*/ 70 h 99"/>
                  <a:gd name="T34" fmla="*/ 10 w 11"/>
                  <a:gd name="T35" fmla="*/ 84 h 99"/>
                  <a:gd name="T36" fmla="*/ 9 w 11"/>
                  <a:gd name="T37" fmla="*/ 98 h 99"/>
                  <a:gd name="T38" fmla="*/ 9 w 11"/>
                  <a:gd name="T39" fmla="*/ 99 h 99"/>
                  <a:gd name="T40" fmla="*/ 10 w 11"/>
                  <a:gd name="T41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9">
                    <a:moveTo>
                      <a:pt x="10" y="97"/>
                    </a:moveTo>
                    <a:lnTo>
                      <a:pt x="10" y="98"/>
                    </a:lnTo>
                    <a:lnTo>
                      <a:pt x="11" y="84"/>
                    </a:lnTo>
                    <a:lnTo>
                      <a:pt x="11" y="70"/>
                    </a:lnTo>
                    <a:lnTo>
                      <a:pt x="11" y="60"/>
                    </a:lnTo>
                    <a:lnTo>
                      <a:pt x="10" y="49"/>
                    </a:lnTo>
                    <a:lnTo>
                      <a:pt x="9" y="39"/>
                    </a:lnTo>
                    <a:lnTo>
                      <a:pt x="7" y="26"/>
                    </a:lnTo>
                    <a:lnTo>
                      <a:pt x="4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6" y="26"/>
                    </a:lnTo>
                    <a:lnTo>
                      <a:pt x="8" y="39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0" y="70"/>
                    </a:lnTo>
                    <a:lnTo>
                      <a:pt x="10" y="84"/>
                    </a:lnTo>
                    <a:lnTo>
                      <a:pt x="9" y="98"/>
                    </a:lnTo>
                    <a:lnTo>
                      <a:pt x="9" y="99"/>
                    </a:lnTo>
                    <a:lnTo>
                      <a:pt x="1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3" name="Freeform 3021">
                <a:extLst>
                  <a:ext uri="{FF2B5EF4-FFF2-40B4-BE49-F238E27FC236}">
                    <a16:creationId xmlns:a16="http://schemas.microsoft.com/office/drawing/2014/main" id="{B80AB7E3-7E3B-4FF5-913D-A85A7F10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266"/>
                <a:ext cx="39" cy="50"/>
              </a:xfrm>
              <a:custGeom>
                <a:avLst/>
                <a:gdLst>
                  <a:gd name="T0" fmla="*/ 116 w 117"/>
                  <a:gd name="T1" fmla="*/ 151 h 151"/>
                  <a:gd name="T2" fmla="*/ 117 w 117"/>
                  <a:gd name="T3" fmla="*/ 151 h 151"/>
                  <a:gd name="T4" fmla="*/ 114 w 117"/>
                  <a:gd name="T5" fmla="*/ 138 h 151"/>
                  <a:gd name="T6" fmla="*/ 108 w 117"/>
                  <a:gd name="T7" fmla="*/ 126 h 151"/>
                  <a:gd name="T8" fmla="*/ 106 w 117"/>
                  <a:gd name="T9" fmla="*/ 114 h 151"/>
                  <a:gd name="T10" fmla="*/ 99 w 117"/>
                  <a:gd name="T11" fmla="*/ 101 h 151"/>
                  <a:gd name="T12" fmla="*/ 96 w 117"/>
                  <a:gd name="T13" fmla="*/ 91 h 151"/>
                  <a:gd name="T14" fmla="*/ 91 w 117"/>
                  <a:gd name="T15" fmla="*/ 80 h 151"/>
                  <a:gd name="T16" fmla="*/ 85 w 117"/>
                  <a:gd name="T17" fmla="*/ 70 h 151"/>
                  <a:gd name="T18" fmla="*/ 78 w 117"/>
                  <a:gd name="T19" fmla="*/ 60 h 151"/>
                  <a:gd name="T20" fmla="*/ 71 w 117"/>
                  <a:gd name="T21" fmla="*/ 50 h 151"/>
                  <a:gd name="T22" fmla="*/ 64 w 117"/>
                  <a:gd name="T23" fmla="*/ 42 h 151"/>
                  <a:gd name="T24" fmla="*/ 56 w 117"/>
                  <a:gd name="T25" fmla="*/ 34 h 151"/>
                  <a:gd name="T26" fmla="*/ 48 w 117"/>
                  <a:gd name="T27" fmla="*/ 26 h 151"/>
                  <a:gd name="T28" fmla="*/ 38 w 117"/>
                  <a:gd name="T29" fmla="*/ 19 h 151"/>
                  <a:gd name="T30" fmla="*/ 28 w 117"/>
                  <a:gd name="T31" fmla="*/ 11 h 151"/>
                  <a:gd name="T32" fmla="*/ 15 w 117"/>
                  <a:gd name="T33" fmla="*/ 6 h 151"/>
                  <a:gd name="T34" fmla="*/ 2 w 117"/>
                  <a:gd name="T35" fmla="*/ 0 h 151"/>
                  <a:gd name="T36" fmla="*/ 0 w 117"/>
                  <a:gd name="T37" fmla="*/ 3 h 151"/>
                  <a:gd name="T38" fmla="*/ 13 w 117"/>
                  <a:gd name="T39" fmla="*/ 7 h 151"/>
                  <a:gd name="T40" fmla="*/ 25 w 117"/>
                  <a:gd name="T41" fmla="*/ 13 h 151"/>
                  <a:gd name="T42" fmla="*/ 36 w 117"/>
                  <a:gd name="T43" fmla="*/ 20 h 151"/>
                  <a:gd name="T44" fmla="*/ 46 w 117"/>
                  <a:gd name="T45" fmla="*/ 27 h 151"/>
                  <a:gd name="T46" fmla="*/ 55 w 117"/>
                  <a:gd name="T47" fmla="*/ 35 h 151"/>
                  <a:gd name="T48" fmla="*/ 62 w 117"/>
                  <a:gd name="T49" fmla="*/ 43 h 151"/>
                  <a:gd name="T50" fmla="*/ 70 w 117"/>
                  <a:gd name="T51" fmla="*/ 52 h 151"/>
                  <a:gd name="T52" fmla="*/ 77 w 117"/>
                  <a:gd name="T53" fmla="*/ 61 h 151"/>
                  <a:gd name="T54" fmla="*/ 83 w 117"/>
                  <a:gd name="T55" fmla="*/ 71 h 151"/>
                  <a:gd name="T56" fmla="*/ 88 w 117"/>
                  <a:gd name="T57" fmla="*/ 81 h 151"/>
                  <a:gd name="T58" fmla="*/ 95 w 117"/>
                  <a:gd name="T59" fmla="*/ 92 h 151"/>
                  <a:gd name="T60" fmla="*/ 98 w 117"/>
                  <a:gd name="T61" fmla="*/ 103 h 151"/>
                  <a:gd name="T62" fmla="*/ 104 w 117"/>
                  <a:gd name="T63" fmla="*/ 114 h 151"/>
                  <a:gd name="T64" fmla="*/ 107 w 117"/>
                  <a:gd name="T65" fmla="*/ 126 h 151"/>
                  <a:gd name="T66" fmla="*/ 113 w 117"/>
                  <a:gd name="T67" fmla="*/ 138 h 151"/>
                  <a:gd name="T68" fmla="*/ 116 w 117"/>
                  <a:gd name="T69" fmla="*/ 151 h 151"/>
                  <a:gd name="T70" fmla="*/ 117 w 117"/>
                  <a:gd name="T71" fmla="*/ 151 h 151"/>
                  <a:gd name="T72" fmla="*/ 116 w 11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51">
                    <a:moveTo>
                      <a:pt x="116" y="151"/>
                    </a:moveTo>
                    <a:lnTo>
                      <a:pt x="117" y="151"/>
                    </a:lnTo>
                    <a:lnTo>
                      <a:pt x="114" y="138"/>
                    </a:lnTo>
                    <a:lnTo>
                      <a:pt x="108" y="126"/>
                    </a:lnTo>
                    <a:lnTo>
                      <a:pt x="106" y="114"/>
                    </a:lnTo>
                    <a:lnTo>
                      <a:pt x="99" y="101"/>
                    </a:lnTo>
                    <a:lnTo>
                      <a:pt x="96" y="91"/>
                    </a:lnTo>
                    <a:lnTo>
                      <a:pt x="91" y="80"/>
                    </a:lnTo>
                    <a:lnTo>
                      <a:pt x="85" y="70"/>
                    </a:lnTo>
                    <a:lnTo>
                      <a:pt x="78" y="60"/>
                    </a:lnTo>
                    <a:lnTo>
                      <a:pt x="71" y="50"/>
                    </a:lnTo>
                    <a:lnTo>
                      <a:pt x="64" y="42"/>
                    </a:lnTo>
                    <a:lnTo>
                      <a:pt x="56" y="34"/>
                    </a:lnTo>
                    <a:lnTo>
                      <a:pt x="48" y="26"/>
                    </a:lnTo>
                    <a:lnTo>
                      <a:pt x="38" y="19"/>
                    </a:lnTo>
                    <a:lnTo>
                      <a:pt x="28" y="11"/>
                    </a:lnTo>
                    <a:lnTo>
                      <a:pt x="15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5" y="13"/>
                    </a:lnTo>
                    <a:lnTo>
                      <a:pt x="36" y="20"/>
                    </a:lnTo>
                    <a:lnTo>
                      <a:pt x="46" y="27"/>
                    </a:lnTo>
                    <a:lnTo>
                      <a:pt x="55" y="35"/>
                    </a:lnTo>
                    <a:lnTo>
                      <a:pt x="62" y="43"/>
                    </a:lnTo>
                    <a:lnTo>
                      <a:pt x="70" y="52"/>
                    </a:lnTo>
                    <a:lnTo>
                      <a:pt x="77" y="61"/>
                    </a:lnTo>
                    <a:lnTo>
                      <a:pt x="83" y="71"/>
                    </a:lnTo>
                    <a:lnTo>
                      <a:pt x="88" y="81"/>
                    </a:lnTo>
                    <a:lnTo>
                      <a:pt x="95" y="92"/>
                    </a:lnTo>
                    <a:lnTo>
                      <a:pt x="98" y="103"/>
                    </a:lnTo>
                    <a:lnTo>
                      <a:pt x="104" y="114"/>
                    </a:lnTo>
                    <a:lnTo>
                      <a:pt x="107" y="126"/>
                    </a:lnTo>
                    <a:lnTo>
                      <a:pt x="113" y="138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6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4" name="Freeform 3022">
                <a:extLst>
                  <a:ext uri="{FF2B5EF4-FFF2-40B4-BE49-F238E27FC236}">
                    <a16:creationId xmlns:a16="http://schemas.microsoft.com/office/drawing/2014/main" id="{B10CC7CD-29D7-43ED-8A24-AFB49F9B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222"/>
                <a:ext cx="2" cy="93"/>
              </a:xfrm>
              <a:custGeom>
                <a:avLst/>
                <a:gdLst>
                  <a:gd name="T0" fmla="*/ 3 w 5"/>
                  <a:gd name="T1" fmla="*/ 0 h 280"/>
                  <a:gd name="T2" fmla="*/ 3 w 5"/>
                  <a:gd name="T3" fmla="*/ 17 h 280"/>
                  <a:gd name="T4" fmla="*/ 2 w 5"/>
                  <a:gd name="T5" fmla="*/ 35 h 280"/>
                  <a:gd name="T6" fmla="*/ 1 w 5"/>
                  <a:gd name="T7" fmla="*/ 52 h 280"/>
                  <a:gd name="T8" fmla="*/ 1 w 5"/>
                  <a:gd name="T9" fmla="*/ 70 h 280"/>
                  <a:gd name="T10" fmla="*/ 1 w 5"/>
                  <a:gd name="T11" fmla="*/ 86 h 280"/>
                  <a:gd name="T12" fmla="*/ 1 w 5"/>
                  <a:gd name="T13" fmla="*/ 104 h 280"/>
                  <a:gd name="T14" fmla="*/ 1 w 5"/>
                  <a:gd name="T15" fmla="*/ 122 h 280"/>
                  <a:gd name="T16" fmla="*/ 1 w 5"/>
                  <a:gd name="T17" fmla="*/ 140 h 280"/>
                  <a:gd name="T18" fmla="*/ 1 w 5"/>
                  <a:gd name="T19" fmla="*/ 158 h 280"/>
                  <a:gd name="T20" fmla="*/ 1 w 5"/>
                  <a:gd name="T21" fmla="*/ 176 h 280"/>
                  <a:gd name="T22" fmla="*/ 1 w 5"/>
                  <a:gd name="T23" fmla="*/ 194 h 280"/>
                  <a:gd name="T24" fmla="*/ 1 w 5"/>
                  <a:gd name="T25" fmla="*/ 211 h 280"/>
                  <a:gd name="T26" fmla="*/ 1 w 5"/>
                  <a:gd name="T27" fmla="*/ 229 h 280"/>
                  <a:gd name="T28" fmla="*/ 1 w 5"/>
                  <a:gd name="T29" fmla="*/ 247 h 280"/>
                  <a:gd name="T30" fmla="*/ 1 w 5"/>
                  <a:gd name="T31" fmla="*/ 264 h 280"/>
                  <a:gd name="T32" fmla="*/ 0 w 5"/>
                  <a:gd name="T33" fmla="*/ 280 h 280"/>
                  <a:gd name="T34" fmla="*/ 1 w 5"/>
                  <a:gd name="T35" fmla="*/ 280 h 280"/>
                  <a:gd name="T36" fmla="*/ 1 w 5"/>
                  <a:gd name="T37" fmla="*/ 264 h 280"/>
                  <a:gd name="T38" fmla="*/ 3 w 5"/>
                  <a:gd name="T39" fmla="*/ 247 h 280"/>
                  <a:gd name="T40" fmla="*/ 3 w 5"/>
                  <a:gd name="T41" fmla="*/ 229 h 280"/>
                  <a:gd name="T42" fmla="*/ 3 w 5"/>
                  <a:gd name="T43" fmla="*/ 211 h 280"/>
                  <a:gd name="T44" fmla="*/ 3 w 5"/>
                  <a:gd name="T45" fmla="*/ 194 h 280"/>
                  <a:gd name="T46" fmla="*/ 3 w 5"/>
                  <a:gd name="T47" fmla="*/ 176 h 280"/>
                  <a:gd name="T48" fmla="*/ 3 w 5"/>
                  <a:gd name="T49" fmla="*/ 158 h 280"/>
                  <a:gd name="T50" fmla="*/ 3 w 5"/>
                  <a:gd name="T51" fmla="*/ 140 h 280"/>
                  <a:gd name="T52" fmla="*/ 3 w 5"/>
                  <a:gd name="T53" fmla="*/ 122 h 280"/>
                  <a:gd name="T54" fmla="*/ 3 w 5"/>
                  <a:gd name="T55" fmla="*/ 104 h 280"/>
                  <a:gd name="T56" fmla="*/ 3 w 5"/>
                  <a:gd name="T57" fmla="*/ 86 h 280"/>
                  <a:gd name="T58" fmla="*/ 3 w 5"/>
                  <a:gd name="T59" fmla="*/ 70 h 280"/>
                  <a:gd name="T60" fmla="*/ 3 w 5"/>
                  <a:gd name="T61" fmla="*/ 52 h 280"/>
                  <a:gd name="T62" fmla="*/ 3 w 5"/>
                  <a:gd name="T63" fmla="*/ 35 h 280"/>
                  <a:gd name="T64" fmla="*/ 4 w 5"/>
                  <a:gd name="T65" fmla="*/ 17 h 280"/>
                  <a:gd name="T66" fmla="*/ 5 w 5"/>
                  <a:gd name="T67" fmla="*/ 0 h 280"/>
                  <a:gd name="T68" fmla="*/ 3 w 5"/>
                  <a:gd name="T69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280">
                    <a:moveTo>
                      <a:pt x="3" y="0"/>
                    </a:moveTo>
                    <a:lnTo>
                      <a:pt x="3" y="17"/>
                    </a:lnTo>
                    <a:lnTo>
                      <a:pt x="2" y="35"/>
                    </a:lnTo>
                    <a:lnTo>
                      <a:pt x="1" y="52"/>
                    </a:lnTo>
                    <a:lnTo>
                      <a:pt x="1" y="70"/>
                    </a:lnTo>
                    <a:lnTo>
                      <a:pt x="1" y="86"/>
                    </a:lnTo>
                    <a:lnTo>
                      <a:pt x="1" y="104"/>
                    </a:lnTo>
                    <a:lnTo>
                      <a:pt x="1" y="122"/>
                    </a:lnTo>
                    <a:lnTo>
                      <a:pt x="1" y="140"/>
                    </a:lnTo>
                    <a:lnTo>
                      <a:pt x="1" y="158"/>
                    </a:lnTo>
                    <a:lnTo>
                      <a:pt x="1" y="176"/>
                    </a:lnTo>
                    <a:lnTo>
                      <a:pt x="1" y="194"/>
                    </a:lnTo>
                    <a:lnTo>
                      <a:pt x="1" y="211"/>
                    </a:lnTo>
                    <a:lnTo>
                      <a:pt x="1" y="229"/>
                    </a:lnTo>
                    <a:lnTo>
                      <a:pt x="1" y="247"/>
                    </a:lnTo>
                    <a:lnTo>
                      <a:pt x="1" y="264"/>
                    </a:lnTo>
                    <a:lnTo>
                      <a:pt x="0" y="280"/>
                    </a:lnTo>
                    <a:lnTo>
                      <a:pt x="1" y="280"/>
                    </a:lnTo>
                    <a:lnTo>
                      <a:pt x="1" y="264"/>
                    </a:lnTo>
                    <a:lnTo>
                      <a:pt x="3" y="247"/>
                    </a:lnTo>
                    <a:lnTo>
                      <a:pt x="3" y="229"/>
                    </a:lnTo>
                    <a:lnTo>
                      <a:pt x="3" y="211"/>
                    </a:lnTo>
                    <a:lnTo>
                      <a:pt x="3" y="194"/>
                    </a:lnTo>
                    <a:lnTo>
                      <a:pt x="3" y="176"/>
                    </a:lnTo>
                    <a:lnTo>
                      <a:pt x="3" y="158"/>
                    </a:lnTo>
                    <a:lnTo>
                      <a:pt x="3" y="140"/>
                    </a:lnTo>
                    <a:lnTo>
                      <a:pt x="3" y="122"/>
                    </a:lnTo>
                    <a:lnTo>
                      <a:pt x="3" y="104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4" y="17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5" name="Freeform 3023">
                <a:extLst>
                  <a:ext uri="{FF2B5EF4-FFF2-40B4-BE49-F238E27FC236}">
                    <a16:creationId xmlns:a16="http://schemas.microsoft.com/office/drawing/2014/main" id="{68797801-76F8-4CF1-BDC8-F15A3F794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3020"/>
                <a:ext cx="65" cy="202"/>
              </a:xfrm>
              <a:custGeom>
                <a:avLst/>
                <a:gdLst>
                  <a:gd name="T0" fmla="*/ 0 w 194"/>
                  <a:gd name="T1" fmla="*/ 0 h 608"/>
                  <a:gd name="T2" fmla="*/ 11 w 194"/>
                  <a:gd name="T3" fmla="*/ 30 h 608"/>
                  <a:gd name="T4" fmla="*/ 22 w 194"/>
                  <a:gd name="T5" fmla="*/ 64 h 608"/>
                  <a:gd name="T6" fmla="*/ 35 w 194"/>
                  <a:gd name="T7" fmla="*/ 100 h 608"/>
                  <a:gd name="T8" fmla="*/ 47 w 194"/>
                  <a:gd name="T9" fmla="*/ 139 h 608"/>
                  <a:gd name="T10" fmla="*/ 59 w 194"/>
                  <a:gd name="T11" fmla="*/ 179 h 608"/>
                  <a:gd name="T12" fmla="*/ 72 w 194"/>
                  <a:gd name="T13" fmla="*/ 220 h 608"/>
                  <a:gd name="T14" fmla="*/ 83 w 194"/>
                  <a:gd name="T15" fmla="*/ 263 h 608"/>
                  <a:gd name="T16" fmla="*/ 95 w 194"/>
                  <a:gd name="T17" fmla="*/ 304 h 608"/>
                  <a:gd name="T18" fmla="*/ 109 w 194"/>
                  <a:gd name="T19" fmla="*/ 347 h 608"/>
                  <a:gd name="T20" fmla="*/ 121 w 194"/>
                  <a:gd name="T21" fmla="*/ 388 h 608"/>
                  <a:gd name="T22" fmla="*/ 133 w 194"/>
                  <a:gd name="T23" fmla="*/ 430 h 608"/>
                  <a:gd name="T24" fmla="*/ 146 w 194"/>
                  <a:gd name="T25" fmla="*/ 469 h 608"/>
                  <a:gd name="T26" fmla="*/ 157 w 194"/>
                  <a:gd name="T27" fmla="*/ 508 h 608"/>
                  <a:gd name="T28" fmla="*/ 169 w 194"/>
                  <a:gd name="T29" fmla="*/ 544 h 608"/>
                  <a:gd name="T30" fmla="*/ 181 w 194"/>
                  <a:gd name="T31" fmla="*/ 578 h 608"/>
                  <a:gd name="T32" fmla="*/ 192 w 194"/>
                  <a:gd name="T33" fmla="*/ 608 h 608"/>
                  <a:gd name="T34" fmla="*/ 188 w 194"/>
                  <a:gd name="T35" fmla="*/ 594 h 608"/>
                  <a:gd name="T36" fmla="*/ 177 w 194"/>
                  <a:gd name="T37" fmla="*/ 561 h 608"/>
                  <a:gd name="T38" fmla="*/ 165 w 194"/>
                  <a:gd name="T39" fmla="*/ 526 h 608"/>
                  <a:gd name="T40" fmla="*/ 154 w 194"/>
                  <a:gd name="T41" fmla="*/ 489 h 608"/>
                  <a:gd name="T42" fmla="*/ 141 w 194"/>
                  <a:gd name="T43" fmla="*/ 450 h 608"/>
                  <a:gd name="T44" fmla="*/ 128 w 194"/>
                  <a:gd name="T45" fmla="*/ 410 h 608"/>
                  <a:gd name="T46" fmla="*/ 116 w 194"/>
                  <a:gd name="T47" fmla="*/ 367 h 608"/>
                  <a:gd name="T48" fmla="*/ 104 w 194"/>
                  <a:gd name="T49" fmla="*/ 325 h 608"/>
                  <a:gd name="T50" fmla="*/ 92 w 194"/>
                  <a:gd name="T51" fmla="*/ 283 h 608"/>
                  <a:gd name="T52" fmla="*/ 79 w 194"/>
                  <a:gd name="T53" fmla="*/ 241 h 608"/>
                  <a:gd name="T54" fmla="*/ 66 w 194"/>
                  <a:gd name="T55" fmla="*/ 200 h 608"/>
                  <a:gd name="T56" fmla="*/ 54 w 194"/>
                  <a:gd name="T57" fmla="*/ 159 h 608"/>
                  <a:gd name="T58" fmla="*/ 43 w 194"/>
                  <a:gd name="T59" fmla="*/ 119 h 608"/>
                  <a:gd name="T60" fmla="*/ 30 w 194"/>
                  <a:gd name="T61" fmla="*/ 82 h 608"/>
                  <a:gd name="T62" fmla="*/ 19 w 194"/>
                  <a:gd name="T63" fmla="*/ 47 h 608"/>
                  <a:gd name="T64" fmla="*/ 8 w 194"/>
                  <a:gd name="T65" fmla="*/ 15 h 608"/>
                  <a:gd name="T66" fmla="*/ 0 w 194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08">
                    <a:moveTo>
                      <a:pt x="1" y="0"/>
                    </a:moveTo>
                    <a:lnTo>
                      <a:pt x="0" y="0"/>
                    </a:lnTo>
                    <a:lnTo>
                      <a:pt x="6" y="15"/>
                    </a:lnTo>
                    <a:lnTo>
                      <a:pt x="11" y="30"/>
                    </a:lnTo>
                    <a:lnTo>
                      <a:pt x="17" y="47"/>
                    </a:lnTo>
                    <a:lnTo>
                      <a:pt x="22" y="64"/>
                    </a:lnTo>
                    <a:lnTo>
                      <a:pt x="29" y="82"/>
                    </a:lnTo>
                    <a:lnTo>
                      <a:pt x="35" y="100"/>
                    </a:lnTo>
                    <a:lnTo>
                      <a:pt x="40" y="119"/>
                    </a:lnTo>
                    <a:lnTo>
                      <a:pt x="47" y="139"/>
                    </a:lnTo>
                    <a:lnTo>
                      <a:pt x="53" y="159"/>
                    </a:lnTo>
                    <a:lnTo>
                      <a:pt x="59" y="179"/>
                    </a:lnTo>
                    <a:lnTo>
                      <a:pt x="65" y="200"/>
                    </a:lnTo>
                    <a:lnTo>
                      <a:pt x="72" y="220"/>
                    </a:lnTo>
                    <a:lnTo>
                      <a:pt x="77" y="241"/>
                    </a:lnTo>
                    <a:lnTo>
                      <a:pt x="83" y="263"/>
                    </a:lnTo>
                    <a:lnTo>
                      <a:pt x="90" y="283"/>
                    </a:lnTo>
                    <a:lnTo>
                      <a:pt x="95" y="304"/>
                    </a:lnTo>
                    <a:lnTo>
                      <a:pt x="102" y="325"/>
                    </a:lnTo>
                    <a:lnTo>
                      <a:pt x="109" y="347"/>
                    </a:lnTo>
                    <a:lnTo>
                      <a:pt x="114" y="367"/>
                    </a:lnTo>
                    <a:lnTo>
                      <a:pt x="121" y="388"/>
                    </a:lnTo>
                    <a:lnTo>
                      <a:pt x="127" y="410"/>
                    </a:lnTo>
                    <a:lnTo>
                      <a:pt x="133" y="430"/>
                    </a:lnTo>
                    <a:lnTo>
                      <a:pt x="139" y="450"/>
                    </a:lnTo>
                    <a:lnTo>
                      <a:pt x="146" y="469"/>
                    </a:lnTo>
                    <a:lnTo>
                      <a:pt x="151" y="489"/>
                    </a:lnTo>
                    <a:lnTo>
                      <a:pt x="157" y="508"/>
                    </a:lnTo>
                    <a:lnTo>
                      <a:pt x="164" y="526"/>
                    </a:lnTo>
                    <a:lnTo>
                      <a:pt x="169" y="544"/>
                    </a:lnTo>
                    <a:lnTo>
                      <a:pt x="175" y="561"/>
                    </a:lnTo>
                    <a:lnTo>
                      <a:pt x="181" y="578"/>
                    </a:lnTo>
                    <a:lnTo>
                      <a:pt x="187" y="594"/>
                    </a:lnTo>
                    <a:lnTo>
                      <a:pt x="192" y="608"/>
                    </a:lnTo>
                    <a:lnTo>
                      <a:pt x="194" y="608"/>
                    </a:lnTo>
                    <a:lnTo>
                      <a:pt x="188" y="594"/>
                    </a:lnTo>
                    <a:lnTo>
                      <a:pt x="183" y="578"/>
                    </a:lnTo>
                    <a:lnTo>
                      <a:pt x="177" y="561"/>
                    </a:lnTo>
                    <a:lnTo>
                      <a:pt x="170" y="544"/>
                    </a:lnTo>
                    <a:lnTo>
                      <a:pt x="165" y="526"/>
                    </a:lnTo>
                    <a:lnTo>
                      <a:pt x="159" y="508"/>
                    </a:lnTo>
                    <a:lnTo>
                      <a:pt x="154" y="489"/>
                    </a:lnTo>
                    <a:lnTo>
                      <a:pt x="147" y="469"/>
                    </a:lnTo>
                    <a:lnTo>
                      <a:pt x="141" y="450"/>
                    </a:lnTo>
                    <a:lnTo>
                      <a:pt x="136" y="430"/>
                    </a:lnTo>
                    <a:lnTo>
                      <a:pt x="128" y="410"/>
                    </a:lnTo>
                    <a:lnTo>
                      <a:pt x="122" y="388"/>
                    </a:lnTo>
                    <a:lnTo>
                      <a:pt x="116" y="367"/>
                    </a:lnTo>
                    <a:lnTo>
                      <a:pt x="110" y="347"/>
                    </a:lnTo>
                    <a:lnTo>
                      <a:pt x="104" y="325"/>
                    </a:lnTo>
                    <a:lnTo>
                      <a:pt x="98" y="304"/>
                    </a:lnTo>
                    <a:lnTo>
                      <a:pt x="92" y="283"/>
                    </a:lnTo>
                    <a:lnTo>
                      <a:pt x="85" y="263"/>
                    </a:lnTo>
                    <a:lnTo>
                      <a:pt x="79" y="241"/>
                    </a:lnTo>
                    <a:lnTo>
                      <a:pt x="72" y="220"/>
                    </a:lnTo>
                    <a:lnTo>
                      <a:pt x="66" y="200"/>
                    </a:lnTo>
                    <a:lnTo>
                      <a:pt x="61" y="179"/>
                    </a:lnTo>
                    <a:lnTo>
                      <a:pt x="54" y="159"/>
                    </a:lnTo>
                    <a:lnTo>
                      <a:pt x="48" y="139"/>
                    </a:lnTo>
                    <a:lnTo>
                      <a:pt x="43" y="119"/>
                    </a:lnTo>
                    <a:lnTo>
                      <a:pt x="37" y="100"/>
                    </a:lnTo>
                    <a:lnTo>
                      <a:pt x="30" y="82"/>
                    </a:lnTo>
                    <a:lnTo>
                      <a:pt x="25" y="64"/>
                    </a:lnTo>
                    <a:lnTo>
                      <a:pt x="19" y="47"/>
                    </a:lnTo>
                    <a:lnTo>
                      <a:pt x="14" y="30"/>
                    </a:lnTo>
                    <a:lnTo>
                      <a:pt x="8" y="1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6" name="Freeform 3024">
                <a:extLst>
                  <a:ext uri="{FF2B5EF4-FFF2-40B4-BE49-F238E27FC236}">
                    <a16:creationId xmlns:a16="http://schemas.microsoft.com/office/drawing/2014/main" id="{873E23D3-4697-4A97-98D9-3161FC556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247"/>
                <a:ext cx="39" cy="102"/>
              </a:xfrm>
              <a:custGeom>
                <a:avLst/>
                <a:gdLst>
                  <a:gd name="T0" fmla="*/ 6 w 119"/>
                  <a:gd name="T1" fmla="*/ 117 h 305"/>
                  <a:gd name="T2" fmla="*/ 16 w 119"/>
                  <a:gd name="T3" fmla="*/ 137 h 305"/>
                  <a:gd name="T4" fmla="*/ 26 w 119"/>
                  <a:gd name="T5" fmla="*/ 156 h 305"/>
                  <a:gd name="T6" fmla="*/ 33 w 119"/>
                  <a:gd name="T7" fmla="*/ 179 h 305"/>
                  <a:gd name="T8" fmla="*/ 40 w 119"/>
                  <a:gd name="T9" fmla="*/ 201 h 305"/>
                  <a:gd name="T10" fmla="*/ 44 w 119"/>
                  <a:gd name="T11" fmla="*/ 227 h 305"/>
                  <a:gd name="T12" fmla="*/ 45 w 119"/>
                  <a:gd name="T13" fmla="*/ 256 h 305"/>
                  <a:gd name="T14" fmla="*/ 42 w 119"/>
                  <a:gd name="T15" fmla="*/ 287 h 305"/>
                  <a:gd name="T16" fmla="*/ 52 w 119"/>
                  <a:gd name="T17" fmla="*/ 288 h 305"/>
                  <a:gd name="T18" fmla="*/ 73 w 119"/>
                  <a:gd name="T19" fmla="*/ 281 h 305"/>
                  <a:gd name="T20" fmla="*/ 91 w 119"/>
                  <a:gd name="T21" fmla="*/ 291 h 305"/>
                  <a:gd name="T22" fmla="*/ 110 w 119"/>
                  <a:gd name="T23" fmla="*/ 303 h 305"/>
                  <a:gd name="T24" fmla="*/ 114 w 119"/>
                  <a:gd name="T25" fmla="*/ 297 h 305"/>
                  <a:gd name="T26" fmla="*/ 99 w 119"/>
                  <a:gd name="T27" fmla="*/ 278 h 305"/>
                  <a:gd name="T28" fmla="*/ 86 w 119"/>
                  <a:gd name="T29" fmla="*/ 256 h 305"/>
                  <a:gd name="T30" fmla="*/ 76 w 119"/>
                  <a:gd name="T31" fmla="*/ 229 h 305"/>
                  <a:gd name="T32" fmla="*/ 67 w 119"/>
                  <a:gd name="T33" fmla="*/ 202 h 305"/>
                  <a:gd name="T34" fmla="*/ 63 w 119"/>
                  <a:gd name="T35" fmla="*/ 174 h 305"/>
                  <a:gd name="T36" fmla="*/ 63 w 119"/>
                  <a:gd name="T37" fmla="*/ 147 h 305"/>
                  <a:gd name="T38" fmla="*/ 69 w 119"/>
                  <a:gd name="T39" fmla="*/ 124 h 305"/>
                  <a:gd name="T40" fmla="*/ 72 w 119"/>
                  <a:gd name="T41" fmla="*/ 102 h 305"/>
                  <a:gd name="T42" fmla="*/ 69 w 119"/>
                  <a:gd name="T43" fmla="*/ 87 h 305"/>
                  <a:gd name="T44" fmla="*/ 66 w 119"/>
                  <a:gd name="T45" fmla="*/ 74 h 305"/>
                  <a:gd name="T46" fmla="*/ 63 w 119"/>
                  <a:gd name="T47" fmla="*/ 62 h 305"/>
                  <a:gd name="T48" fmla="*/ 61 w 119"/>
                  <a:gd name="T49" fmla="*/ 50 h 305"/>
                  <a:gd name="T50" fmla="*/ 59 w 119"/>
                  <a:gd name="T51" fmla="*/ 38 h 305"/>
                  <a:gd name="T52" fmla="*/ 55 w 119"/>
                  <a:gd name="T53" fmla="*/ 25 h 305"/>
                  <a:gd name="T54" fmla="*/ 52 w 119"/>
                  <a:gd name="T55" fmla="*/ 9 h 305"/>
                  <a:gd name="T56" fmla="*/ 44 w 119"/>
                  <a:gd name="T57" fmla="*/ 14 h 305"/>
                  <a:gd name="T58" fmla="*/ 31 w 119"/>
                  <a:gd name="T59" fmla="*/ 39 h 305"/>
                  <a:gd name="T60" fmla="*/ 20 w 119"/>
                  <a:gd name="T61" fmla="*/ 66 h 305"/>
                  <a:gd name="T62" fmla="*/ 7 w 119"/>
                  <a:gd name="T63" fmla="*/ 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305">
                    <a:moveTo>
                      <a:pt x="0" y="107"/>
                    </a:moveTo>
                    <a:lnTo>
                      <a:pt x="6" y="117"/>
                    </a:lnTo>
                    <a:lnTo>
                      <a:pt x="12" y="127"/>
                    </a:lnTo>
                    <a:lnTo>
                      <a:pt x="16" y="137"/>
                    </a:lnTo>
                    <a:lnTo>
                      <a:pt x="21" y="146"/>
                    </a:lnTo>
                    <a:lnTo>
                      <a:pt x="26" y="156"/>
                    </a:lnTo>
                    <a:lnTo>
                      <a:pt x="31" y="167"/>
                    </a:lnTo>
                    <a:lnTo>
                      <a:pt x="33" y="179"/>
                    </a:lnTo>
                    <a:lnTo>
                      <a:pt x="38" y="190"/>
                    </a:lnTo>
                    <a:lnTo>
                      <a:pt x="40" y="201"/>
                    </a:lnTo>
                    <a:lnTo>
                      <a:pt x="42" y="213"/>
                    </a:lnTo>
                    <a:lnTo>
                      <a:pt x="44" y="227"/>
                    </a:lnTo>
                    <a:lnTo>
                      <a:pt x="45" y="240"/>
                    </a:lnTo>
                    <a:lnTo>
                      <a:pt x="45" y="256"/>
                    </a:lnTo>
                    <a:lnTo>
                      <a:pt x="44" y="270"/>
                    </a:lnTo>
                    <a:lnTo>
                      <a:pt x="42" y="287"/>
                    </a:lnTo>
                    <a:lnTo>
                      <a:pt x="41" y="305"/>
                    </a:lnTo>
                    <a:lnTo>
                      <a:pt x="52" y="288"/>
                    </a:lnTo>
                    <a:lnTo>
                      <a:pt x="63" y="282"/>
                    </a:lnTo>
                    <a:lnTo>
                      <a:pt x="73" y="281"/>
                    </a:lnTo>
                    <a:lnTo>
                      <a:pt x="82" y="285"/>
                    </a:lnTo>
                    <a:lnTo>
                      <a:pt x="91" y="291"/>
                    </a:lnTo>
                    <a:lnTo>
                      <a:pt x="101" y="297"/>
                    </a:lnTo>
                    <a:lnTo>
                      <a:pt x="110" y="303"/>
                    </a:lnTo>
                    <a:lnTo>
                      <a:pt x="119" y="305"/>
                    </a:lnTo>
                    <a:lnTo>
                      <a:pt x="114" y="297"/>
                    </a:lnTo>
                    <a:lnTo>
                      <a:pt x="106" y="288"/>
                    </a:lnTo>
                    <a:lnTo>
                      <a:pt x="99" y="278"/>
                    </a:lnTo>
                    <a:lnTo>
                      <a:pt x="92" y="267"/>
                    </a:lnTo>
                    <a:lnTo>
                      <a:pt x="86" y="256"/>
                    </a:lnTo>
                    <a:lnTo>
                      <a:pt x="81" y="242"/>
                    </a:lnTo>
                    <a:lnTo>
                      <a:pt x="76" y="229"/>
                    </a:lnTo>
                    <a:lnTo>
                      <a:pt x="71" y="216"/>
                    </a:lnTo>
                    <a:lnTo>
                      <a:pt x="67" y="202"/>
                    </a:lnTo>
                    <a:lnTo>
                      <a:pt x="64" y="189"/>
                    </a:lnTo>
                    <a:lnTo>
                      <a:pt x="63" y="174"/>
                    </a:lnTo>
                    <a:lnTo>
                      <a:pt x="62" y="161"/>
                    </a:lnTo>
                    <a:lnTo>
                      <a:pt x="63" y="147"/>
                    </a:lnTo>
                    <a:lnTo>
                      <a:pt x="64" y="135"/>
                    </a:lnTo>
                    <a:lnTo>
                      <a:pt x="69" y="124"/>
                    </a:lnTo>
                    <a:lnTo>
                      <a:pt x="73" y="111"/>
                    </a:lnTo>
                    <a:lnTo>
                      <a:pt x="72" y="102"/>
                    </a:lnTo>
                    <a:lnTo>
                      <a:pt x="71" y="94"/>
                    </a:lnTo>
                    <a:lnTo>
                      <a:pt x="69" y="87"/>
                    </a:lnTo>
                    <a:lnTo>
                      <a:pt x="67" y="80"/>
                    </a:lnTo>
                    <a:lnTo>
                      <a:pt x="66" y="74"/>
                    </a:lnTo>
                    <a:lnTo>
                      <a:pt x="64" y="67"/>
                    </a:lnTo>
                    <a:lnTo>
                      <a:pt x="63" y="62"/>
                    </a:lnTo>
                    <a:lnTo>
                      <a:pt x="62" y="56"/>
                    </a:lnTo>
                    <a:lnTo>
                      <a:pt x="61" y="50"/>
                    </a:lnTo>
                    <a:lnTo>
                      <a:pt x="60" y="45"/>
                    </a:lnTo>
                    <a:lnTo>
                      <a:pt x="59" y="38"/>
                    </a:lnTo>
                    <a:lnTo>
                      <a:pt x="58" y="32"/>
                    </a:lnTo>
                    <a:lnTo>
                      <a:pt x="55" y="25"/>
                    </a:lnTo>
                    <a:lnTo>
                      <a:pt x="53" y="18"/>
                    </a:lnTo>
                    <a:lnTo>
                      <a:pt x="52" y="9"/>
                    </a:lnTo>
                    <a:lnTo>
                      <a:pt x="50" y="0"/>
                    </a:lnTo>
                    <a:lnTo>
                      <a:pt x="44" y="14"/>
                    </a:lnTo>
                    <a:lnTo>
                      <a:pt x="38" y="27"/>
                    </a:lnTo>
                    <a:lnTo>
                      <a:pt x="31" y="39"/>
                    </a:lnTo>
                    <a:lnTo>
                      <a:pt x="25" y="54"/>
                    </a:lnTo>
                    <a:lnTo>
                      <a:pt x="20" y="66"/>
                    </a:lnTo>
                    <a:lnTo>
                      <a:pt x="13" y="80"/>
                    </a:lnTo>
                    <a:lnTo>
                      <a:pt x="7" y="9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7" name="Freeform 3025">
                <a:extLst>
                  <a:ext uri="{FF2B5EF4-FFF2-40B4-BE49-F238E27FC236}">
                    <a16:creationId xmlns:a16="http://schemas.microsoft.com/office/drawing/2014/main" id="{1F5F95A6-6088-48CC-A005-5C959451D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3"/>
                <a:ext cx="15" cy="67"/>
              </a:xfrm>
              <a:custGeom>
                <a:avLst/>
                <a:gdLst>
                  <a:gd name="T0" fmla="*/ 41 w 46"/>
                  <a:gd name="T1" fmla="*/ 198 h 200"/>
                  <a:gd name="T2" fmla="*/ 42 w 46"/>
                  <a:gd name="T3" fmla="*/ 198 h 200"/>
                  <a:gd name="T4" fmla="*/ 44 w 46"/>
                  <a:gd name="T5" fmla="*/ 180 h 200"/>
                  <a:gd name="T6" fmla="*/ 45 w 46"/>
                  <a:gd name="T7" fmla="*/ 164 h 200"/>
                  <a:gd name="T8" fmla="*/ 46 w 46"/>
                  <a:gd name="T9" fmla="*/ 149 h 200"/>
                  <a:gd name="T10" fmla="*/ 46 w 46"/>
                  <a:gd name="T11" fmla="*/ 133 h 200"/>
                  <a:gd name="T12" fmla="*/ 44 w 46"/>
                  <a:gd name="T13" fmla="*/ 120 h 200"/>
                  <a:gd name="T14" fmla="*/ 43 w 46"/>
                  <a:gd name="T15" fmla="*/ 106 h 200"/>
                  <a:gd name="T16" fmla="*/ 42 w 46"/>
                  <a:gd name="T17" fmla="*/ 94 h 200"/>
                  <a:gd name="T18" fmla="*/ 38 w 46"/>
                  <a:gd name="T19" fmla="*/ 83 h 200"/>
                  <a:gd name="T20" fmla="*/ 35 w 46"/>
                  <a:gd name="T21" fmla="*/ 72 h 200"/>
                  <a:gd name="T22" fmla="*/ 32 w 46"/>
                  <a:gd name="T23" fmla="*/ 60 h 200"/>
                  <a:gd name="T24" fmla="*/ 27 w 46"/>
                  <a:gd name="T25" fmla="*/ 49 h 200"/>
                  <a:gd name="T26" fmla="*/ 23 w 46"/>
                  <a:gd name="T27" fmla="*/ 39 h 200"/>
                  <a:gd name="T28" fmla="*/ 17 w 46"/>
                  <a:gd name="T29" fmla="*/ 29 h 200"/>
                  <a:gd name="T30" fmla="*/ 13 w 46"/>
                  <a:gd name="T31" fmla="*/ 19 h 200"/>
                  <a:gd name="T32" fmla="*/ 7 w 46"/>
                  <a:gd name="T33" fmla="*/ 10 h 200"/>
                  <a:gd name="T34" fmla="*/ 1 w 46"/>
                  <a:gd name="T35" fmla="*/ 0 h 200"/>
                  <a:gd name="T36" fmla="*/ 0 w 46"/>
                  <a:gd name="T37" fmla="*/ 1 h 200"/>
                  <a:gd name="T38" fmla="*/ 6 w 46"/>
                  <a:gd name="T39" fmla="*/ 11 h 200"/>
                  <a:gd name="T40" fmla="*/ 10 w 46"/>
                  <a:gd name="T41" fmla="*/ 21 h 200"/>
                  <a:gd name="T42" fmla="*/ 16 w 46"/>
                  <a:gd name="T43" fmla="*/ 31 h 200"/>
                  <a:gd name="T44" fmla="*/ 22 w 46"/>
                  <a:gd name="T45" fmla="*/ 40 h 200"/>
                  <a:gd name="T46" fmla="*/ 25 w 46"/>
                  <a:gd name="T47" fmla="*/ 50 h 200"/>
                  <a:gd name="T48" fmla="*/ 29 w 46"/>
                  <a:gd name="T49" fmla="*/ 60 h 200"/>
                  <a:gd name="T50" fmla="*/ 33 w 46"/>
                  <a:gd name="T51" fmla="*/ 72 h 200"/>
                  <a:gd name="T52" fmla="*/ 36 w 46"/>
                  <a:gd name="T53" fmla="*/ 83 h 200"/>
                  <a:gd name="T54" fmla="*/ 40 w 46"/>
                  <a:gd name="T55" fmla="*/ 94 h 200"/>
                  <a:gd name="T56" fmla="*/ 42 w 46"/>
                  <a:gd name="T57" fmla="*/ 106 h 200"/>
                  <a:gd name="T58" fmla="*/ 43 w 46"/>
                  <a:gd name="T59" fmla="*/ 120 h 200"/>
                  <a:gd name="T60" fmla="*/ 44 w 46"/>
                  <a:gd name="T61" fmla="*/ 133 h 200"/>
                  <a:gd name="T62" fmla="*/ 44 w 46"/>
                  <a:gd name="T63" fmla="*/ 149 h 200"/>
                  <a:gd name="T64" fmla="*/ 44 w 46"/>
                  <a:gd name="T65" fmla="*/ 164 h 200"/>
                  <a:gd name="T66" fmla="*/ 42 w 46"/>
                  <a:gd name="T67" fmla="*/ 180 h 200"/>
                  <a:gd name="T68" fmla="*/ 41 w 46"/>
                  <a:gd name="T69" fmla="*/ 198 h 200"/>
                  <a:gd name="T70" fmla="*/ 42 w 46"/>
                  <a:gd name="T71" fmla="*/ 200 h 200"/>
                  <a:gd name="T72" fmla="*/ 41 w 46"/>
                  <a:gd name="T73" fmla="*/ 19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0">
                    <a:moveTo>
                      <a:pt x="41" y="198"/>
                    </a:moveTo>
                    <a:lnTo>
                      <a:pt x="42" y="198"/>
                    </a:lnTo>
                    <a:lnTo>
                      <a:pt x="44" y="180"/>
                    </a:lnTo>
                    <a:lnTo>
                      <a:pt x="45" y="164"/>
                    </a:lnTo>
                    <a:lnTo>
                      <a:pt x="46" y="149"/>
                    </a:lnTo>
                    <a:lnTo>
                      <a:pt x="46" y="133"/>
                    </a:lnTo>
                    <a:lnTo>
                      <a:pt x="44" y="120"/>
                    </a:lnTo>
                    <a:lnTo>
                      <a:pt x="43" y="106"/>
                    </a:lnTo>
                    <a:lnTo>
                      <a:pt x="42" y="94"/>
                    </a:lnTo>
                    <a:lnTo>
                      <a:pt x="38" y="83"/>
                    </a:lnTo>
                    <a:lnTo>
                      <a:pt x="35" y="72"/>
                    </a:lnTo>
                    <a:lnTo>
                      <a:pt x="32" y="60"/>
                    </a:lnTo>
                    <a:lnTo>
                      <a:pt x="27" y="49"/>
                    </a:lnTo>
                    <a:lnTo>
                      <a:pt x="23" y="39"/>
                    </a:lnTo>
                    <a:lnTo>
                      <a:pt x="17" y="29"/>
                    </a:lnTo>
                    <a:lnTo>
                      <a:pt x="13" y="19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0" y="21"/>
                    </a:lnTo>
                    <a:lnTo>
                      <a:pt x="16" y="31"/>
                    </a:lnTo>
                    <a:lnTo>
                      <a:pt x="22" y="40"/>
                    </a:lnTo>
                    <a:lnTo>
                      <a:pt x="25" y="50"/>
                    </a:lnTo>
                    <a:lnTo>
                      <a:pt x="29" y="60"/>
                    </a:lnTo>
                    <a:lnTo>
                      <a:pt x="33" y="72"/>
                    </a:lnTo>
                    <a:lnTo>
                      <a:pt x="36" y="83"/>
                    </a:lnTo>
                    <a:lnTo>
                      <a:pt x="40" y="94"/>
                    </a:lnTo>
                    <a:lnTo>
                      <a:pt x="42" y="106"/>
                    </a:lnTo>
                    <a:lnTo>
                      <a:pt x="43" y="120"/>
                    </a:lnTo>
                    <a:lnTo>
                      <a:pt x="44" y="133"/>
                    </a:lnTo>
                    <a:lnTo>
                      <a:pt x="44" y="149"/>
                    </a:lnTo>
                    <a:lnTo>
                      <a:pt x="44" y="164"/>
                    </a:lnTo>
                    <a:lnTo>
                      <a:pt x="42" y="180"/>
                    </a:lnTo>
                    <a:lnTo>
                      <a:pt x="41" y="198"/>
                    </a:lnTo>
                    <a:lnTo>
                      <a:pt x="42" y="200"/>
                    </a:lnTo>
                    <a:lnTo>
                      <a:pt x="41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8" name="Freeform 3026">
                <a:extLst>
                  <a:ext uri="{FF2B5EF4-FFF2-40B4-BE49-F238E27FC236}">
                    <a16:creationId xmlns:a16="http://schemas.microsoft.com/office/drawing/2014/main" id="{5603C3F9-981C-4583-BBFC-A5E3294E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40"/>
                <a:ext cx="27" cy="9"/>
              </a:xfrm>
              <a:custGeom>
                <a:avLst/>
                <a:gdLst>
                  <a:gd name="T0" fmla="*/ 79 w 80"/>
                  <a:gd name="T1" fmla="*/ 27 h 27"/>
                  <a:gd name="T2" fmla="*/ 79 w 80"/>
                  <a:gd name="T3" fmla="*/ 27 h 27"/>
                  <a:gd name="T4" fmla="*/ 70 w 80"/>
                  <a:gd name="T5" fmla="*/ 24 h 27"/>
                  <a:gd name="T6" fmla="*/ 63 w 80"/>
                  <a:gd name="T7" fmla="*/ 18 h 27"/>
                  <a:gd name="T8" fmla="*/ 52 w 80"/>
                  <a:gd name="T9" fmla="*/ 12 h 27"/>
                  <a:gd name="T10" fmla="*/ 43 w 80"/>
                  <a:gd name="T11" fmla="*/ 5 h 27"/>
                  <a:gd name="T12" fmla="*/ 33 w 80"/>
                  <a:gd name="T13" fmla="*/ 0 h 27"/>
                  <a:gd name="T14" fmla="*/ 22 w 80"/>
                  <a:gd name="T15" fmla="*/ 3 h 27"/>
                  <a:gd name="T16" fmla="*/ 11 w 80"/>
                  <a:gd name="T17" fmla="*/ 9 h 27"/>
                  <a:gd name="T18" fmla="*/ 0 w 80"/>
                  <a:gd name="T19" fmla="*/ 27 h 27"/>
                  <a:gd name="T20" fmla="*/ 2 w 80"/>
                  <a:gd name="T21" fmla="*/ 27 h 27"/>
                  <a:gd name="T22" fmla="*/ 12 w 80"/>
                  <a:gd name="T23" fmla="*/ 12 h 27"/>
                  <a:gd name="T24" fmla="*/ 23 w 80"/>
                  <a:gd name="T25" fmla="*/ 4 h 27"/>
                  <a:gd name="T26" fmla="*/ 33 w 80"/>
                  <a:gd name="T27" fmla="*/ 3 h 27"/>
                  <a:gd name="T28" fmla="*/ 41 w 80"/>
                  <a:gd name="T29" fmla="*/ 7 h 27"/>
                  <a:gd name="T30" fmla="*/ 50 w 80"/>
                  <a:gd name="T31" fmla="*/ 13 h 27"/>
                  <a:gd name="T32" fmla="*/ 60 w 80"/>
                  <a:gd name="T33" fmla="*/ 20 h 27"/>
                  <a:gd name="T34" fmla="*/ 69 w 80"/>
                  <a:gd name="T35" fmla="*/ 25 h 27"/>
                  <a:gd name="T36" fmla="*/ 79 w 80"/>
                  <a:gd name="T37" fmla="*/ 27 h 27"/>
                  <a:gd name="T38" fmla="*/ 80 w 80"/>
                  <a:gd name="T39" fmla="*/ 27 h 27"/>
                  <a:gd name="T40" fmla="*/ 79 w 80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79" y="27"/>
                    </a:moveTo>
                    <a:lnTo>
                      <a:pt x="79" y="27"/>
                    </a:lnTo>
                    <a:lnTo>
                      <a:pt x="70" y="24"/>
                    </a:lnTo>
                    <a:lnTo>
                      <a:pt x="63" y="18"/>
                    </a:lnTo>
                    <a:lnTo>
                      <a:pt x="52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3"/>
                    </a:lnTo>
                    <a:lnTo>
                      <a:pt x="11" y="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12" y="12"/>
                    </a:lnTo>
                    <a:lnTo>
                      <a:pt x="23" y="4"/>
                    </a:lnTo>
                    <a:lnTo>
                      <a:pt x="33" y="3"/>
                    </a:lnTo>
                    <a:lnTo>
                      <a:pt x="41" y="7"/>
                    </a:lnTo>
                    <a:lnTo>
                      <a:pt x="50" y="13"/>
                    </a:lnTo>
                    <a:lnTo>
                      <a:pt x="60" y="20"/>
                    </a:lnTo>
                    <a:lnTo>
                      <a:pt x="69" y="25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7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9" name="Freeform 3027">
                <a:extLst>
                  <a:ext uri="{FF2B5EF4-FFF2-40B4-BE49-F238E27FC236}">
                    <a16:creationId xmlns:a16="http://schemas.microsoft.com/office/drawing/2014/main" id="{FCD8E15F-5FB1-4D24-9CA6-72E87F1D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284"/>
                <a:ext cx="19" cy="65"/>
              </a:xfrm>
              <a:custGeom>
                <a:avLst/>
                <a:gdLst>
                  <a:gd name="T0" fmla="*/ 12 w 59"/>
                  <a:gd name="T1" fmla="*/ 0 h 195"/>
                  <a:gd name="T2" fmla="*/ 12 w 59"/>
                  <a:gd name="T3" fmla="*/ 0 h 195"/>
                  <a:gd name="T4" fmla="*/ 7 w 59"/>
                  <a:gd name="T5" fmla="*/ 13 h 195"/>
                  <a:gd name="T6" fmla="*/ 2 w 59"/>
                  <a:gd name="T7" fmla="*/ 24 h 195"/>
                  <a:gd name="T8" fmla="*/ 1 w 59"/>
                  <a:gd name="T9" fmla="*/ 37 h 195"/>
                  <a:gd name="T10" fmla="*/ 0 w 59"/>
                  <a:gd name="T11" fmla="*/ 50 h 195"/>
                  <a:gd name="T12" fmla="*/ 1 w 59"/>
                  <a:gd name="T13" fmla="*/ 63 h 195"/>
                  <a:gd name="T14" fmla="*/ 2 w 59"/>
                  <a:gd name="T15" fmla="*/ 78 h 195"/>
                  <a:gd name="T16" fmla="*/ 6 w 59"/>
                  <a:gd name="T17" fmla="*/ 91 h 195"/>
                  <a:gd name="T18" fmla="*/ 9 w 59"/>
                  <a:gd name="T19" fmla="*/ 105 h 195"/>
                  <a:gd name="T20" fmla="*/ 13 w 59"/>
                  <a:gd name="T21" fmla="*/ 119 h 195"/>
                  <a:gd name="T22" fmla="*/ 19 w 59"/>
                  <a:gd name="T23" fmla="*/ 133 h 195"/>
                  <a:gd name="T24" fmla="*/ 23 w 59"/>
                  <a:gd name="T25" fmla="*/ 146 h 195"/>
                  <a:gd name="T26" fmla="*/ 30 w 59"/>
                  <a:gd name="T27" fmla="*/ 156 h 195"/>
                  <a:gd name="T28" fmla="*/ 36 w 59"/>
                  <a:gd name="T29" fmla="*/ 168 h 195"/>
                  <a:gd name="T30" fmla="*/ 44 w 59"/>
                  <a:gd name="T31" fmla="*/ 179 h 195"/>
                  <a:gd name="T32" fmla="*/ 52 w 59"/>
                  <a:gd name="T33" fmla="*/ 188 h 195"/>
                  <a:gd name="T34" fmla="*/ 57 w 59"/>
                  <a:gd name="T35" fmla="*/ 195 h 195"/>
                  <a:gd name="T36" fmla="*/ 59 w 59"/>
                  <a:gd name="T37" fmla="*/ 195 h 195"/>
                  <a:gd name="T38" fmla="*/ 53 w 59"/>
                  <a:gd name="T39" fmla="*/ 186 h 195"/>
                  <a:gd name="T40" fmla="*/ 45 w 59"/>
                  <a:gd name="T41" fmla="*/ 176 h 195"/>
                  <a:gd name="T42" fmla="*/ 38 w 59"/>
                  <a:gd name="T43" fmla="*/ 166 h 195"/>
                  <a:gd name="T44" fmla="*/ 32 w 59"/>
                  <a:gd name="T45" fmla="*/ 156 h 195"/>
                  <a:gd name="T46" fmla="*/ 26 w 59"/>
                  <a:gd name="T47" fmla="*/ 144 h 195"/>
                  <a:gd name="T48" fmla="*/ 20 w 59"/>
                  <a:gd name="T49" fmla="*/ 131 h 195"/>
                  <a:gd name="T50" fmla="*/ 15 w 59"/>
                  <a:gd name="T51" fmla="*/ 119 h 195"/>
                  <a:gd name="T52" fmla="*/ 11 w 59"/>
                  <a:gd name="T53" fmla="*/ 105 h 195"/>
                  <a:gd name="T54" fmla="*/ 7 w 59"/>
                  <a:gd name="T55" fmla="*/ 91 h 195"/>
                  <a:gd name="T56" fmla="*/ 3 w 59"/>
                  <a:gd name="T57" fmla="*/ 78 h 195"/>
                  <a:gd name="T58" fmla="*/ 2 w 59"/>
                  <a:gd name="T59" fmla="*/ 63 h 195"/>
                  <a:gd name="T60" fmla="*/ 2 w 59"/>
                  <a:gd name="T61" fmla="*/ 50 h 195"/>
                  <a:gd name="T62" fmla="*/ 2 w 59"/>
                  <a:gd name="T63" fmla="*/ 37 h 195"/>
                  <a:gd name="T64" fmla="*/ 4 w 59"/>
                  <a:gd name="T65" fmla="*/ 24 h 195"/>
                  <a:gd name="T66" fmla="*/ 9 w 59"/>
                  <a:gd name="T67" fmla="*/ 13 h 195"/>
                  <a:gd name="T68" fmla="*/ 13 w 59"/>
                  <a:gd name="T69" fmla="*/ 1 h 195"/>
                  <a:gd name="T70" fmla="*/ 13 w 59"/>
                  <a:gd name="T71" fmla="*/ 0 h 195"/>
                  <a:gd name="T72" fmla="*/ 12 w 59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195">
                    <a:moveTo>
                      <a:pt x="12" y="0"/>
                    </a:moveTo>
                    <a:lnTo>
                      <a:pt x="12" y="0"/>
                    </a:lnTo>
                    <a:lnTo>
                      <a:pt x="7" y="13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0"/>
                    </a:lnTo>
                    <a:lnTo>
                      <a:pt x="1" y="63"/>
                    </a:lnTo>
                    <a:lnTo>
                      <a:pt x="2" y="78"/>
                    </a:lnTo>
                    <a:lnTo>
                      <a:pt x="6" y="91"/>
                    </a:lnTo>
                    <a:lnTo>
                      <a:pt x="9" y="105"/>
                    </a:lnTo>
                    <a:lnTo>
                      <a:pt x="13" y="119"/>
                    </a:lnTo>
                    <a:lnTo>
                      <a:pt x="19" y="133"/>
                    </a:lnTo>
                    <a:lnTo>
                      <a:pt x="23" y="146"/>
                    </a:lnTo>
                    <a:lnTo>
                      <a:pt x="30" y="156"/>
                    </a:lnTo>
                    <a:lnTo>
                      <a:pt x="36" y="168"/>
                    </a:lnTo>
                    <a:lnTo>
                      <a:pt x="44" y="179"/>
                    </a:lnTo>
                    <a:lnTo>
                      <a:pt x="52" y="188"/>
                    </a:lnTo>
                    <a:lnTo>
                      <a:pt x="57" y="195"/>
                    </a:lnTo>
                    <a:lnTo>
                      <a:pt x="59" y="195"/>
                    </a:lnTo>
                    <a:lnTo>
                      <a:pt x="53" y="186"/>
                    </a:lnTo>
                    <a:lnTo>
                      <a:pt x="45" y="176"/>
                    </a:lnTo>
                    <a:lnTo>
                      <a:pt x="38" y="166"/>
                    </a:lnTo>
                    <a:lnTo>
                      <a:pt x="32" y="156"/>
                    </a:lnTo>
                    <a:lnTo>
                      <a:pt x="26" y="144"/>
                    </a:lnTo>
                    <a:lnTo>
                      <a:pt x="20" y="131"/>
                    </a:lnTo>
                    <a:lnTo>
                      <a:pt x="15" y="119"/>
                    </a:lnTo>
                    <a:lnTo>
                      <a:pt x="11" y="105"/>
                    </a:lnTo>
                    <a:lnTo>
                      <a:pt x="7" y="91"/>
                    </a:lnTo>
                    <a:lnTo>
                      <a:pt x="3" y="78"/>
                    </a:lnTo>
                    <a:lnTo>
                      <a:pt x="2" y="63"/>
                    </a:lnTo>
                    <a:lnTo>
                      <a:pt x="2" y="50"/>
                    </a:lnTo>
                    <a:lnTo>
                      <a:pt x="2" y="37"/>
                    </a:lnTo>
                    <a:lnTo>
                      <a:pt x="4" y="24"/>
                    </a:lnTo>
                    <a:lnTo>
                      <a:pt x="9" y="1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0" name="Freeform 3028">
                <a:extLst>
                  <a:ext uri="{FF2B5EF4-FFF2-40B4-BE49-F238E27FC236}">
                    <a16:creationId xmlns:a16="http://schemas.microsoft.com/office/drawing/2014/main" id="{4E055441-41EC-4154-834C-758E7F58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7"/>
                <a:ext cx="9" cy="37"/>
              </a:xfrm>
              <a:custGeom>
                <a:avLst/>
                <a:gdLst>
                  <a:gd name="T0" fmla="*/ 1 w 26"/>
                  <a:gd name="T1" fmla="*/ 0 h 111"/>
                  <a:gd name="T2" fmla="*/ 0 w 26"/>
                  <a:gd name="T3" fmla="*/ 0 h 111"/>
                  <a:gd name="T4" fmla="*/ 2 w 26"/>
                  <a:gd name="T5" fmla="*/ 9 h 111"/>
                  <a:gd name="T6" fmla="*/ 2 w 26"/>
                  <a:gd name="T7" fmla="*/ 18 h 111"/>
                  <a:gd name="T8" fmla="*/ 5 w 26"/>
                  <a:gd name="T9" fmla="*/ 25 h 111"/>
                  <a:gd name="T10" fmla="*/ 7 w 26"/>
                  <a:gd name="T11" fmla="*/ 32 h 111"/>
                  <a:gd name="T12" fmla="*/ 9 w 26"/>
                  <a:gd name="T13" fmla="*/ 38 h 111"/>
                  <a:gd name="T14" fmla="*/ 10 w 26"/>
                  <a:gd name="T15" fmla="*/ 45 h 111"/>
                  <a:gd name="T16" fmla="*/ 11 w 26"/>
                  <a:gd name="T17" fmla="*/ 51 h 111"/>
                  <a:gd name="T18" fmla="*/ 12 w 26"/>
                  <a:gd name="T19" fmla="*/ 55 h 111"/>
                  <a:gd name="T20" fmla="*/ 14 w 26"/>
                  <a:gd name="T21" fmla="*/ 61 h 111"/>
                  <a:gd name="T22" fmla="*/ 14 w 26"/>
                  <a:gd name="T23" fmla="*/ 66 h 111"/>
                  <a:gd name="T24" fmla="*/ 16 w 26"/>
                  <a:gd name="T25" fmla="*/ 73 h 111"/>
                  <a:gd name="T26" fmla="*/ 17 w 26"/>
                  <a:gd name="T27" fmla="*/ 79 h 111"/>
                  <a:gd name="T28" fmla="*/ 19 w 26"/>
                  <a:gd name="T29" fmla="*/ 86 h 111"/>
                  <a:gd name="T30" fmla="*/ 20 w 26"/>
                  <a:gd name="T31" fmla="*/ 93 h 111"/>
                  <a:gd name="T32" fmla="*/ 22 w 26"/>
                  <a:gd name="T33" fmla="*/ 102 h 111"/>
                  <a:gd name="T34" fmla="*/ 25 w 26"/>
                  <a:gd name="T35" fmla="*/ 111 h 111"/>
                  <a:gd name="T36" fmla="*/ 26 w 26"/>
                  <a:gd name="T37" fmla="*/ 111 h 111"/>
                  <a:gd name="T38" fmla="*/ 23 w 26"/>
                  <a:gd name="T39" fmla="*/ 102 h 111"/>
                  <a:gd name="T40" fmla="*/ 22 w 26"/>
                  <a:gd name="T41" fmla="*/ 93 h 111"/>
                  <a:gd name="T42" fmla="*/ 20 w 26"/>
                  <a:gd name="T43" fmla="*/ 86 h 111"/>
                  <a:gd name="T44" fmla="*/ 19 w 26"/>
                  <a:gd name="T45" fmla="*/ 79 h 111"/>
                  <a:gd name="T46" fmla="*/ 17 w 26"/>
                  <a:gd name="T47" fmla="*/ 73 h 111"/>
                  <a:gd name="T48" fmla="*/ 16 w 26"/>
                  <a:gd name="T49" fmla="*/ 66 h 111"/>
                  <a:gd name="T50" fmla="*/ 14 w 26"/>
                  <a:gd name="T51" fmla="*/ 61 h 111"/>
                  <a:gd name="T52" fmla="*/ 14 w 26"/>
                  <a:gd name="T53" fmla="*/ 55 h 111"/>
                  <a:gd name="T54" fmla="*/ 12 w 26"/>
                  <a:gd name="T55" fmla="*/ 51 h 111"/>
                  <a:gd name="T56" fmla="*/ 11 w 26"/>
                  <a:gd name="T57" fmla="*/ 45 h 111"/>
                  <a:gd name="T58" fmla="*/ 10 w 26"/>
                  <a:gd name="T59" fmla="*/ 38 h 111"/>
                  <a:gd name="T60" fmla="*/ 9 w 26"/>
                  <a:gd name="T61" fmla="*/ 32 h 111"/>
                  <a:gd name="T62" fmla="*/ 7 w 26"/>
                  <a:gd name="T63" fmla="*/ 25 h 111"/>
                  <a:gd name="T64" fmla="*/ 4 w 26"/>
                  <a:gd name="T65" fmla="*/ 18 h 111"/>
                  <a:gd name="T66" fmla="*/ 2 w 26"/>
                  <a:gd name="T67" fmla="*/ 9 h 111"/>
                  <a:gd name="T68" fmla="*/ 1 w 26"/>
                  <a:gd name="T69" fmla="*/ 0 h 111"/>
                  <a:gd name="T70" fmla="*/ 0 w 26"/>
                  <a:gd name="T71" fmla="*/ 0 h 111"/>
                  <a:gd name="T72" fmla="*/ 1 w 26"/>
                  <a:gd name="T7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11">
                    <a:moveTo>
                      <a:pt x="1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5"/>
                    </a:lnTo>
                    <a:lnTo>
                      <a:pt x="11" y="51"/>
                    </a:lnTo>
                    <a:lnTo>
                      <a:pt x="12" y="55"/>
                    </a:lnTo>
                    <a:lnTo>
                      <a:pt x="14" y="61"/>
                    </a:lnTo>
                    <a:lnTo>
                      <a:pt x="14" y="66"/>
                    </a:lnTo>
                    <a:lnTo>
                      <a:pt x="16" y="73"/>
                    </a:lnTo>
                    <a:lnTo>
                      <a:pt x="17" y="79"/>
                    </a:lnTo>
                    <a:lnTo>
                      <a:pt x="19" y="86"/>
                    </a:lnTo>
                    <a:lnTo>
                      <a:pt x="20" y="93"/>
                    </a:lnTo>
                    <a:lnTo>
                      <a:pt x="22" y="102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3" y="102"/>
                    </a:lnTo>
                    <a:lnTo>
                      <a:pt x="22" y="93"/>
                    </a:lnTo>
                    <a:lnTo>
                      <a:pt x="20" y="86"/>
                    </a:lnTo>
                    <a:lnTo>
                      <a:pt x="19" y="79"/>
                    </a:lnTo>
                    <a:lnTo>
                      <a:pt x="17" y="73"/>
                    </a:lnTo>
                    <a:lnTo>
                      <a:pt x="16" y="66"/>
                    </a:lnTo>
                    <a:lnTo>
                      <a:pt x="14" y="61"/>
                    </a:lnTo>
                    <a:lnTo>
                      <a:pt x="14" y="55"/>
                    </a:lnTo>
                    <a:lnTo>
                      <a:pt x="12" y="51"/>
                    </a:lnTo>
                    <a:lnTo>
                      <a:pt x="11" y="45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7" y="25"/>
                    </a:lnTo>
                    <a:lnTo>
                      <a:pt x="4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1" name="Freeform 3029">
                <a:extLst>
                  <a:ext uri="{FF2B5EF4-FFF2-40B4-BE49-F238E27FC236}">
                    <a16:creationId xmlns:a16="http://schemas.microsoft.com/office/drawing/2014/main" id="{29AD8556-327D-45CD-8072-939ED5109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47"/>
                <a:ext cx="17" cy="36"/>
              </a:xfrm>
              <a:custGeom>
                <a:avLst/>
                <a:gdLst>
                  <a:gd name="T0" fmla="*/ 1 w 51"/>
                  <a:gd name="T1" fmla="*/ 106 h 107"/>
                  <a:gd name="T2" fmla="*/ 1 w 51"/>
                  <a:gd name="T3" fmla="*/ 107 h 107"/>
                  <a:gd name="T4" fmla="*/ 8 w 51"/>
                  <a:gd name="T5" fmla="*/ 94 h 107"/>
                  <a:gd name="T6" fmla="*/ 14 w 51"/>
                  <a:gd name="T7" fmla="*/ 81 h 107"/>
                  <a:gd name="T8" fmla="*/ 21 w 51"/>
                  <a:gd name="T9" fmla="*/ 66 h 107"/>
                  <a:gd name="T10" fmla="*/ 26 w 51"/>
                  <a:gd name="T11" fmla="*/ 53 h 107"/>
                  <a:gd name="T12" fmla="*/ 32 w 51"/>
                  <a:gd name="T13" fmla="*/ 41 h 107"/>
                  <a:gd name="T14" fmla="*/ 39 w 51"/>
                  <a:gd name="T15" fmla="*/ 27 h 107"/>
                  <a:gd name="T16" fmla="*/ 44 w 51"/>
                  <a:gd name="T17" fmla="*/ 15 h 107"/>
                  <a:gd name="T18" fmla="*/ 51 w 51"/>
                  <a:gd name="T19" fmla="*/ 0 h 107"/>
                  <a:gd name="T20" fmla="*/ 50 w 51"/>
                  <a:gd name="T21" fmla="*/ 0 h 107"/>
                  <a:gd name="T22" fmla="*/ 43 w 51"/>
                  <a:gd name="T23" fmla="*/ 13 h 107"/>
                  <a:gd name="T24" fmla="*/ 37 w 51"/>
                  <a:gd name="T25" fmla="*/ 26 h 107"/>
                  <a:gd name="T26" fmla="*/ 31 w 51"/>
                  <a:gd name="T27" fmla="*/ 38 h 107"/>
                  <a:gd name="T28" fmla="*/ 25 w 51"/>
                  <a:gd name="T29" fmla="*/ 53 h 107"/>
                  <a:gd name="T30" fmla="*/ 18 w 51"/>
                  <a:gd name="T31" fmla="*/ 66 h 107"/>
                  <a:gd name="T32" fmla="*/ 13 w 51"/>
                  <a:gd name="T33" fmla="*/ 79 h 107"/>
                  <a:gd name="T34" fmla="*/ 7 w 51"/>
                  <a:gd name="T35" fmla="*/ 92 h 107"/>
                  <a:gd name="T36" fmla="*/ 0 w 51"/>
                  <a:gd name="T37" fmla="*/ 106 h 107"/>
                  <a:gd name="T38" fmla="*/ 0 w 51"/>
                  <a:gd name="T39" fmla="*/ 107 h 107"/>
                  <a:gd name="T40" fmla="*/ 1 w 51"/>
                  <a:gd name="T4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7">
                    <a:moveTo>
                      <a:pt x="1" y="106"/>
                    </a:moveTo>
                    <a:lnTo>
                      <a:pt x="1" y="107"/>
                    </a:lnTo>
                    <a:lnTo>
                      <a:pt x="8" y="94"/>
                    </a:lnTo>
                    <a:lnTo>
                      <a:pt x="14" y="81"/>
                    </a:lnTo>
                    <a:lnTo>
                      <a:pt x="21" y="66"/>
                    </a:lnTo>
                    <a:lnTo>
                      <a:pt x="26" y="53"/>
                    </a:lnTo>
                    <a:lnTo>
                      <a:pt x="32" y="41"/>
                    </a:lnTo>
                    <a:lnTo>
                      <a:pt x="39" y="27"/>
                    </a:lnTo>
                    <a:lnTo>
                      <a:pt x="44" y="15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1" y="38"/>
                    </a:lnTo>
                    <a:lnTo>
                      <a:pt x="25" y="53"/>
                    </a:lnTo>
                    <a:lnTo>
                      <a:pt x="18" y="66"/>
                    </a:lnTo>
                    <a:lnTo>
                      <a:pt x="13" y="79"/>
                    </a:lnTo>
                    <a:lnTo>
                      <a:pt x="7" y="92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2" name="Freeform 3030">
                <a:extLst>
                  <a:ext uri="{FF2B5EF4-FFF2-40B4-BE49-F238E27FC236}">
                    <a16:creationId xmlns:a16="http://schemas.microsoft.com/office/drawing/2014/main" id="{D0A45857-3BE4-4D32-BAC4-D9DA07ADC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282"/>
                <a:ext cx="30" cy="67"/>
              </a:xfrm>
              <a:custGeom>
                <a:avLst/>
                <a:gdLst>
                  <a:gd name="T0" fmla="*/ 47 w 91"/>
                  <a:gd name="T1" fmla="*/ 0 h 200"/>
                  <a:gd name="T2" fmla="*/ 43 w 91"/>
                  <a:gd name="T3" fmla="*/ 9 h 200"/>
                  <a:gd name="T4" fmla="*/ 37 w 91"/>
                  <a:gd name="T5" fmla="*/ 19 h 200"/>
                  <a:gd name="T6" fmla="*/ 32 w 91"/>
                  <a:gd name="T7" fmla="*/ 29 h 200"/>
                  <a:gd name="T8" fmla="*/ 26 w 91"/>
                  <a:gd name="T9" fmla="*/ 39 h 200"/>
                  <a:gd name="T10" fmla="*/ 22 w 91"/>
                  <a:gd name="T11" fmla="*/ 49 h 200"/>
                  <a:gd name="T12" fmla="*/ 18 w 91"/>
                  <a:gd name="T13" fmla="*/ 61 h 200"/>
                  <a:gd name="T14" fmla="*/ 15 w 91"/>
                  <a:gd name="T15" fmla="*/ 73 h 200"/>
                  <a:gd name="T16" fmla="*/ 11 w 91"/>
                  <a:gd name="T17" fmla="*/ 84 h 200"/>
                  <a:gd name="T18" fmla="*/ 8 w 91"/>
                  <a:gd name="T19" fmla="*/ 96 h 200"/>
                  <a:gd name="T20" fmla="*/ 5 w 91"/>
                  <a:gd name="T21" fmla="*/ 108 h 200"/>
                  <a:gd name="T22" fmla="*/ 4 w 91"/>
                  <a:gd name="T23" fmla="*/ 121 h 200"/>
                  <a:gd name="T24" fmla="*/ 1 w 91"/>
                  <a:gd name="T25" fmla="*/ 133 h 200"/>
                  <a:gd name="T26" fmla="*/ 1 w 91"/>
                  <a:gd name="T27" fmla="*/ 145 h 200"/>
                  <a:gd name="T28" fmla="*/ 0 w 91"/>
                  <a:gd name="T29" fmla="*/ 158 h 200"/>
                  <a:gd name="T30" fmla="*/ 1 w 91"/>
                  <a:gd name="T31" fmla="*/ 170 h 200"/>
                  <a:gd name="T32" fmla="*/ 1 w 91"/>
                  <a:gd name="T33" fmla="*/ 181 h 200"/>
                  <a:gd name="T34" fmla="*/ 14 w 91"/>
                  <a:gd name="T35" fmla="*/ 184 h 200"/>
                  <a:gd name="T36" fmla="*/ 24 w 91"/>
                  <a:gd name="T37" fmla="*/ 186 h 200"/>
                  <a:gd name="T38" fmla="*/ 33 w 91"/>
                  <a:gd name="T39" fmla="*/ 188 h 200"/>
                  <a:gd name="T40" fmla="*/ 42 w 91"/>
                  <a:gd name="T41" fmla="*/ 189 h 200"/>
                  <a:gd name="T42" fmla="*/ 51 w 91"/>
                  <a:gd name="T43" fmla="*/ 190 h 200"/>
                  <a:gd name="T44" fmla="*/ 61 w 91"/>
                  <a:gd name="T45" fmla="*/ 194 h 200"/>
                  <a:gd name="T46" fmla="*/ 71 w 91"/>
                  <a:gd name="T47" fmla="*/ 197 h 200"/>
                  <a:gd name="T48" fmla="*/ 83 w 91"/>
                  <a:gd name="T49" fmla="*/ 200 h 200"/>
                  <a:gd name="T50" fmla="*/ 87 w 91"/>
                  <a:gd name="T51" fmla="*/ 190 h 200"/>
                  <a:gd name="T52" fmla="*/ 89 w 91"/>
                  <a:gd name="T53" fmla="*/ 178 h 200"/>
                  <a:gd name="T54" fmla="*/ 90 w 91"/>
                  <a:gd name="T55" fmla="*/ 167 h 200"/>
                  <a:gd name="T56" fmla="*/ 90 w 91"/>
                  <a:gd name="T57" fmla="*/ 156 h 200"/>
                  <a:gd name="T58" fmla="*/ 91 w 91"/>
                  <a:gd name="T59" fmla="*/ 143 h 200"/>
                  <a:gd name="T60" fmla="*/ 90 w 91"/>
                  <a:gd name="T61" fmla="*/ 131 h 200"/>
                  <a:gd name="T62" fmla="*/ 90 w 91"/>
                  <a:gd name="T63" fmla="*/ 117 h 200"/>
                  <a:gd name="T64" fmla="*/ 88 w 91"/>
                  <a:gd name="T65" fmla="*/ 105 h 200"/>
                  <a:gd name="T66" fmla="*/ 86 w 91"/>
                  <a:gd name="T67" fmla="*/ 93 h 200"/>
                  <a:gd name="T68" fmla="*/ 82 w 91"/>
                  <a:gd name="T69" fmla="*/ 79 h 200"/>
                  <a:gd name="T70" fmla="*/ 79 w 91"/>
                  <a:gd name="T71" fmla="*/ 66 h 200"/>
                  <a:gd name="T72" fmla="*/ 73 w 91"/>
                  <a:gd name="T73" fmla="*/ 52 h 200"/>
                  <a:gd name="T74" fmla="*/ 68 w 91"/>
                  <a:gd name="T75" fmla="*/ 39 h 200"/>
                  <a:gd name="T76" fmla="*/ 62 w 91"/>
                  <a:gd name="T77" fmla="*/ 27 h 200"/>
                  <a:gd name="T78" fmla="*/ 55 w 91"/>
                  <a:gd name="T79" fmla="*/ 12 h 200"/>
                  <a:gd name="T80" fmla="*/ 47 w 91"/>
                  <a:gd name="T8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1" h="200">
                    <a:moveTo>
                      <a:pt x="47" y="0"/>
                    </a:moveTo>
                    <a:lnTo>
                      <a:pt x="43" y="9"/>
                    </a:lnTo>
                    <a:lnTo>
                      <a:pt x="37" y="19"/>
                    </a:lnTo>
                    <a:lnTo>
                      <a:pt x="32" y="29"/>
                    </a:lnTo>
                    <a:lnTo>
                      <a:pt x="26" y="39"/>
                    </a:lnTo>
                    <a:lnTo>
                      <a:pt x="22" y="49"/>
                    </a:lnTo>
                    <a:lnTo>
                      <a:pt x="18" y="61"/>
                    </a:lnTo>
                    <a:lnTo>
                      <a:pt x="15" y="73"/>
                    </a:lnTo>
                    <a:lnTo>
                      <a:pt x="11" y="84"/>
                    </a:lnTo>
                    <a:lnTo>
                      <a:pt x="8" y="96"/>
                    </a:lnTo>
                    <a:lnTo>
                      <a:pt x="5" y="108"/>
                    </a:lnTo>
                    <a:lnTo>
                      <a:pt x="4" y="121"/>
                    </a:lnTo>
                    <a:lnTo>
                      <a:pt x="1" y="133"/>
                    </a:lnTo>
                    <a:lnTo>
                      <a:pt x="1" y="145"/>
                    </a:lnTo>
                    <a:lnTo>
                      <a:pt x="0" y="158"/>
                    </a:lnTo>
                    <a:lnTo>
                      <a:pt x="1" y="170"/>
                    </a:lnTo>
                    <a:lnTo>
                      <a:pt x="1" y="181"/>
                    </a:lnTo>
                    <a:lnTo>
                      <a:pt x="14" y="184"/>
                    </a:lnTo>
                    <a:lnTo>
                      <a:pt x="24" y="186"/>
                    </a:lnTo>
                    <a:lnTo>
                      <a:pt x="33" y="188"/>
                    </a:lnTo>
                    <a:lnTo>
                      <a:pt x="42" y="189"/>
                    </a:lnTo>
                    <a:lnTo>
                      <a:pt x="51" y="190"/>
                    </a:lnTo>
                    <a:lnTo>
                      <a:pt x="61" y="194"/>
                    </a:lnTo>
                    <a:lnTo>
                      <a:pt x="71" y="197"/>
                    </a:lnTo>
                    <a:lnTo>
                      <a:pt x="83" y="200"/>
                    </a:lnTo>
                    <a:lnTo>
                      <a:pt x="87" y="190"/>
                    </a:lnTo>
                    <a:lnTo>
                      <a:pt x="89" y="178"/>
                    </a:lnTo>
                    <a:lnTo>
                      <a:pt x="90" y="167"/>
                    </a:lnTo>
                    <a:lnTo>
                      <a:pt x="90" y="156"/>
                    </a:lnTo>
                    <a:lnTo>
                      <a:pt x="91" y="143"/>
                    </a:lnTo>
                    <a:lnTo>
                      <a:pt x="90" y="131"/>
                    </a:lnTo>
                    <a:lnTo>
                      <a:pt x="90" y="117"/>
                    </a:lnTo>
                    <a:lnTo>
                      <a:pt x="88" y="105"/>
                    </a:lnTo>
                    <a:lnTo>
                      <a:pt x="86" y="93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3" y="52"/>
                    </a:lnTo>
                    <a:lnTo>
                      <a:pt x="68" y="39"/>
                    </a:lnTo>
                    <a:lnTo>
                      <a:pt x="62" y="27"/>
                    </a:lnTo>
                    <a:lnTo>
                      <a:pt x="55" y="1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3" name="Freeform 3031">
                <a:extLst>
                  <a:ext uri="{FF2B5EF4-FFF2-40B4-BE49-F238E27FC236}">
                    <a16:creationId xmlns:a16="http://schemas.microsoft.com/office/drawing/2014/main" id="{F1A64822-097C-4298-89FD-6A624CF7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282"/>
                <a:ext cx="16" cy="61"/>
              </a:xfrm>
              <a:custGeom>
                <a:avLst/>
                <a:gdLst>
                  <a:gd name="T0" fmla="*/ 2 w 48"/>
                  <a:gd name="T1" fmla="*/ 181 h 182"/>
                  <a:gd name="T2" fmla="*/ 2 w 48"/>
                  <a:gd name="T3" fmla="*/ 181 h 182"/>
                  <a:gd name="T4" fmla="*/ 2 w 48"/>
                  <a:gd name="T5" fmla="*/ 170 h 182"/>
                  <a:gd name="T6" fmla="*/ 1 w 48"/>
                  <a:gd name="T7" fmla="*/ 158 h 182"/>
                  <a:gd name="T8" fmla="*/ 2 w 48"/>
                  <a:gd name="T9" fmla="*/ 145 h 182"/>
                  <a:gd name="T10" fmla="*/ 2 w 48"/>
                  <a:gd name="T11" fmla="*/ 133 h 182"/>
                  <a:gd name="T12" fmla="*/ 5 w 48"/>
                  <a:gd name="T13" fmla="*/ 121 h 182"/>
                  <a:gd name="T14" fmla="*/ 6 w 48"/>
                  <a:gd name="T15" fmla="*/ 108 h 182"/>
                  <a:gd name="T16" fmla="*/ 9 w 48"/>
                  <a:gd name="T17" fmla="*/ 96 h 182"/>
                  <a:gd name="T18" fmla="*/ 11 w 48"/>
                  <a:gd name="T19" fmla="*/ 85 h 182"/>
                  <a:gd name="T20" fmla="*/ 15 w 48"/>
                  <a:gd name="T21" fmla="*/ 73 h 182"/>
                  <a:gd name="T22" fmla="*/ 19 w 48"/>
                  <a:gd name="T23" fmla="*/ 61 h 182"/>
                  <a:gd name="T24" fmla="*/ 24 w 48"/>
                  <a:gd name="T25" fmla="*/ 50 h 182"/>
                  <a:gd name="T26" fmla="*/ 27 w 48"/>
                  <a:gd name="T27" fmla="*/ 40 h 182"/>
                  <a:gd name="T28" fmla="*/ 33 w 48"/>
                  <a:gd name="T29" fmla="*/ 30 h 182"/>
                  <a:gd name="T30" fmla="*/ 37 w 48"/>
                  <a:gd name="T31" fmla="*/ 20 h 182"/>
                  <a:gd name="T32" fmla="*/ 43 w 48"/>
                  <a:gd name="T33" fmla="*/ 10 h 182"/>
                  <a:gd name="T34" fmla="*/ 48 w 48"/>
                  <a:gd name="T35" fmla="*/ 0 h 182"/>
                  <a:gd name="T36" fmla="*/ 47 w 48"/>
                  <a:gd name="T37" fmla="*/ 0 h 182"/>
                  <a:gd name="T38" fmla="*/ 42 w 48"/>
                  <a:gd name="T39" fmla="*/ 9 h 182"/>
                  <a:gd name="T40" fmla="*/ 36 w 48"/>
                  <a:gd name="T41" fmla="*/ 18 h 182"/>
                  <a:gd name="T42" fmla="*/ 32 w 48"/>
                  <a:gd name="T43" fmla="*/ 29 h 182"/>
                  <a:gd name="T44" fmla="*/ 26 w 48"/>
                  <a:gd name="T45" fmla="*/ 38 h 182"/>
                  <a:gd name="T46" fmla="*/ 21 w 48"/>
                  <a:gd name="T47" fmla="*/ 50 h 182"/>
                  <a:gd name="T48" fmla="*/ 17 w 48"/>
                  <a:gd name="T49" fmla="*/ 61 h 182"/>
                  <a:gd name="T50" fmla="*/ 15 w 48"/>
                  <a:gd name="T51" fmla="*/ 73 h 182"/>
                  <a:gd name="T52" fmla="*/ 10 w 48"/>
                  <a:gd name="T53" fmla="*/ 85 h 182"/>
                  <a:gd name="T54" fmla="*/ 7 w 48"/>
                  <a:gd name="T55" fmla="*/ 96 h 182"/>
                  <a:gd name="T56" fmla="*/ 5 w 48"/>
                  <a:gd name="T57" fmla="*/ 108 h 182"/>
                  <a:gd name="T58" fmla="*/ 2 w 48"/>
                  <a:gd name="T59" fmla="*/ 121 h 182"/>
                  <a:gd name="T60" fmla="*/ 1 w 48"/>
                  <a:gd name="T61" fmla="*/ 133 h 182"/>
                  <a:gd name="T62" fmla="*/ 0 w 48"/>
                  <a:gd name="T63" fmla="*/ 145 h 182"/>
                  <a:gd name="T64" fmla="*/ 0 w 48"/>
                  <a:gd name="T65" fmla="*/ 158 h 182"/>
                  <a:gd name="T66" fmla="*/ 0 w 48"/>
                  <a:gd name="T67" fmla="*/ 170 h 182"/>
                  <a:gd name="T68" fmla="*/ 1 w 48"/>
                  <a:gd name="T69" fmla="*/ 181 h 182"/>
                  <a:gd name="T70" fmla="*/ 2 w 48"/>
                  <a:gd name="T71" fmla="*/ 182 h 182"/>
                  <a:gd name="T72" fmla="*/ 2 w 48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82">
                    <a:moveTo>
                      <a:pt x="2" y="181"/>
                    </a:moveTo>
                    <a:lnTo>
                      <a:pt x="2" y="181"/>
                    </a:lnTo>
                    <a:lnTo>
                      <a:pt x="2" y="170"/>
                    </a:lnTo>
                    <a:lnTo>
                      <a:pt x="1" y="158"/>
                    </a:lnTo>
                    <a:lnTo>
                      <a:pt x="2" y="145"/>
                    </a:lnTo>
                    <a:lnTo>
                      <a:pt x="2" y="133"/>
                    </a:lnTo>
                    <a:lnTo>
                      <a:pt x="5" y="121"/>
                    </a:lnTo>
                    <a:lnTo>
                      <a:pt x="6" y="108"/>
                    </a:lnTo>
                    <a:lnTo>
                      <a:pt x="9" y="96"/>
                    </a:lnTo>
                    <a:lnTo>
                      <a:pt x="11" y="85"/>
                    </a:lnTo>
                    <a:lnTo>
                      <a:pt x="15" y="73"/>
                    </a:lnTo>
                    <a:lnTo>
                      <a:pt x="19" y="61"/>
                    </a:lnTo>
                    <a:lnTo>
                      <a:pt x="24" y="50"/>
                    </a:lnTo>
                    <a:lnTo>
                      <a:pt x="27" y="40"/>
                    </a:lnTo>
                    <a:lnTo>
                      <a:pt x="33" y="30"/>
                    </a:lnTo>
                    <a:lnTo>
                      <a:pt x="37" y="20"/>
                    </a:lnTo>
                    <a:lnTo>
                      <a:pt x="43" y="1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2" y="9"/>
                    </a:lnTo>
                    <a:lnTo>
                      <a:pt x="36" y="18"/>
                    </a:lnTo>
                    <a:lnTo>
                      <a:pt x="32" y="29"/>
                    </a:lnTo>
                    <a:lnTo>
                      <a:pt x="26" y="38"/>
                    </a:lnTo>
                    <a:lnTo>
                      <a:pt x="21" y="50"/>
                    </a:lnTo>
                    <a:lnTo>
                      <a:pt x="17" y="61"/>
                    </a:lnTo>
                    <a:lnTo>
                      <a:pt x="15" y="73"/>
                    </a:lnTo>
                    <a:lnTo>
                      <a:pt x="10" y="85"/>
                    </a:lnTo>
                    <a:lnTo>
                      <a:pt x="7" y="96"/>
                    </a:lnTo>
                    <a:lnTo>
                      <a:pt x="5" y="108"/>
                    </a:lnTo>
                    <a:lnTo>
                      <a:pt x="2" y="121"/>
                    </a:lnTo>
                    <a:lnTo>
                      <a:pt x="1" y="133"/>
                    </a:lnTo>
                    <a:lnTo>
                      <a:pt x="0" y="145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1" y="181"/>
                    </a:lnTo>
                    <a:lnTo>
                      <a:pt x="2" y="182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4" name="Freeform 3032">
                <a:extLst>
                  <a:ext uri="{FF2B5EF4-FFF2-40B4-BE49-F238E27FC236}">
                    <a16:creationId xmlns:a16="http://schemas.microsoft.com/office/drawing/2014/main" id="{52D166C6-401D-451B-B23F-A169BE2FB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3"/>
                <a:ext cx="27" cy="7"/>
              </a:xfrm>
              <a:custGeom>
                <a:avLst/>
                <a:gdLst>
                  <a:gd name="T0" fmla="*/ 79 w 81"/>
                  <a:gd name="T1" fmla="*/ 18 h 20"/>
                  <a:gd name="T2" fmla="*/ 80 w 81"/>
                  <a:gd name="T3" fmla="*/ 18 h 20"/>
                  <a:gd name="T4" fmla="*/ 68 w 81"/>
                  <a:gd name="T5" fmla="*/ 15 h 20"/>
                  <a:gd name="T6" fmla="*/ 58 w 81"/>
                  <a:gd name="T7" fmla="*/ 12 h 20"/>
                  <a:gd name="T8" fmla="*/ 48 w 81"/>
                  <a:gd name="T9" fmla="*/ 9 h 20"/>
                  <a:gd name="T10" fmla="*/ 39 w 81"/>
                  <a:gd name="T11" fmla="*/ 7 h 20"/>
                  <a:gd name="T12" fmla="*/ 30 w 81"/>
                  <a:gd name="T13" fmla="*/ 6 h 20"/>
                  <a:gd name="T14" fmla="*/ 21 w 81"/>
                  <a:gd name="T15" fmla="*/ 4 h 20"/>
                  <a:gd name="T16" fmla="*/ 10 w 81"/>
                  <a:gd name="T17" fmla="*/ 2 h 20"/>
                  <a:gd name="T18" fmla="*/ 0 w 81"/>
                  <a:gd name="T19" fmla="*/ 0 h 20"/>
                  <a:gd name="T20" fmla="*/ 0 w 81"/>
                  <a:gd name="T21" fmla="*/ 0 h 20"/>
                  <a:gd name="T22" fmla="*/ 10 w 81"/>
                  <a:gd name="T23" fmla="*/ 3 h 20"/>
                  <a:gd name="T24" fmla="*/ 21 w 81"/>
                  <a:gd name="T25" fmla="*/ 5 h 20"/>
                  <a:gd name="T26" fmla="*/ 30 w 81"/>
                  <a:gd name="T27" fmla="*/ 7 h 20"/>
                  <a:gd name="T28" fmla="*/ 39 w 81"/>
                  <a:gd name="T29" fmla="*/ 8 h 20"/>
                  <a:gd name="T30" fmla="*/ 48 w 81"/>
                  <a:gd name="T31" fmla="*/ 11 h 20"/>
                  <a:gd name="T32" fmla="*/ 58 w 81"/>
                  <a:gd name="T33" fmla="*/ 13 h 20"/>
                  <a:gd name="T34" fmla="*/ 68 w 81"/>
                  <a:gd name="T35" fmla="*/ 16 h 20"/>
                  <a:gd name="T36" fmla="*/ 80 w 81"/>
                  <a:gd name="T37" fmla="*/ 20 h 20"/>
                  <a:gd name="T38" fmla="*/ 81 w 81"/>
                  <a:gd name="T39" fmla="*/ 18 h 20"/>
                  <a:gd name="T40" fmla="*/ 79 w 81"/>
                  <a:gd name="T4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20">
                    <a:moveTo>
                      <a:pt x="79" y="18"/>
                    </a:moveTo>
                    <a:lnTo>
                      <a:pt x="80" y="18"/>
                    </a:lnTo>
                    <a:lnTo>
                      <a:pt x="68" y="15"/>
                    </a:lnTo>
                    <a:lnTo>
                      <a:pt x="58" y="12"/>
                    </a:lnTo>
                    <a:lnTo>
                      <a:pt x="48" y="9"/>
                    </a:lnTo>
                    <a:lnTo>
                      <a:pt x="39" y="7"/>
                    </a:lnTo>
                    <a:lnTo>
                      <a:pt x="30" y="6"/>
                    </a:lnTo>
                    <a:lnTo>
                      <a:pt x="21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1" y="5"/>
                    </a:lnTo>
                    <a:lnTo>
                      <a:pt x="30" y="7"/>
                    </a:lnTo>
                    <a:lnTo>
                      <a:pt x="39" y="8"/>
                    </a:lnTo>
                    <a:lnTo>
                      <a:pt x="48" y="11"/>
                    </a:lnTo>
                    <a:lnTo>
                      <a:pt x="58" y="13"/>
                    </a:lnTo>
                    <a:lnTo>
                      <a:pt x="68" y="16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7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5" name="Freeform 3033">
                <a:extLst>
                  <a:ext uri="{FF2B5EF4-FFF2-40B4-BE49-F238E27FC236}">
                    <a16:creationId xmlns:a16="http://schemas.microsoft.com/office/drawing/2014/main" id="{66D58BA2-EF7B-42B8-93EB-D025CDBBB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2"/>
                <a:ext cx="15" cy="67"/>
              </a:xfrm>
              <a:custGeom>
                <a:avLst/>
                <a:gdLst>
                  <a:gd name="T0" fmla="*/ 1 w 46"/>
                  <a:gd name="T1" fmla="*/ 2 h 202"/>
                  <a:gd name="T2" fmla="*/ 0 w 46"/>
                  <a:gd name="T3" fmla="*/ 2 h 202"/>
                  <a:gd name="T4" fmla="*/ 7 w 46"/>
                  <a:gd name="T5" fmla="*/ 15 h 202"/>
                  <a:gd name="T6" fmla="*/ 15 w 46"/>
                  <a:gd name="T7" fmla="*/ 29 h 202"/>
                  <a:gd name="T8" fmla="*/ 22 w 46"/>
                  <a:gd name="T9" fmla="*/ 41 h 202"/>
                  <a:gd name="T10" fmla="*/ 26 w 46"/>
                  <a:gd name="T11" fmla="*/ 54 h 202"/>
                  <a:gd name="T12" fmla="*/ 31 w 46"/>
                  <a:gd name="T13" fmla="*/ 68 h 202"/>
                  <a:gd name="T14" fmla="*/ 35 w 46"/>
                  <a:gd name="T15" fmla="*/ 81 h 202"/>
                  <a:gd name="T16" fmla="*/ 38 w 46"/>
                  <a:gd name="T17" fmla="*/ 95 h 202"/>
                  <a:gd name="T18" fmla="*/ 41 w 46"/>
                  <a:gd name="T19" fmla="*/ 107 h 202"/>
                  <a:gd name="T20" fmla="*/ 42 w 46"/>
                  <a:gd name="T21" fmla="*/ 119 h 202"/>
                  <a:gd name="T22" fmla="*/ 43 w 46"/>
                  <a:gd name="T23" fmla="*/ 133 h 202"/>
                  <a:gd name="T24" fmla="*/ 43 w 46"/>
                  <a:gd name="T25" fmla="*/ 145 h 202"/>
                  <a:gd name="T26" fmla="*/ 43 w 46"/>
                  <a:gd name="T27" fmla="*/ 158 h 202"/>
                  <a:gd name="T28" fmla="*/ 42 w 46"/>
                  <a:gd name="T29" fmla="*/ 169 h 202"/>
                  <a:gd name="T30" fmla="*/ 42 w 46"/>
                  <a:gd name="T31" fmla="*/ 180 h 202"/>
                  <a:gd name="T32" fmla="*/ 38 w 46"/>
                  <a:gd name="T33" fmla="*/ 192 h 202"/>
                  <a:gd name="T34" fmla="*/ 36 w 46"/>
                  <a:gd name="T35" fmla="*/ 202 h 202"/>
                  <a:gd name="T36" fmla="*/ 37 w 46"/>
                  <a:gd name="T37" fmla="*/ 202 h 202"/>
                  <a:gd name="T38" fmla="*/ 41 w 46"/>
                  <a:gd name="T39" fmla="*/ 192 h 202"/>
                  <a:gd name="T40" fmla="*/ 42 w 46"/>
                  <a:gd name="T41" fmla="*/ 180 h 202"/>
                  <a:gd name="T42" fmla="*/ 44 w 46"/>
                  <a:gd name="T43" fmla="*/ 169 h 202"/>
                  <a:gd name="T44" fmla="*/ 44 w 46"/>
                  <a:gd name="T45" fmla="*/ 158 h 202"/>
                  <a:gd name="T46" fmla="*/ 46 w 46"/>
                  <a:gd name="T47" fmla="*/ 145 h 202"/>
                  <a:gd name="T48" fmla="*/ 44 w 46"/>
                  <a:gd name="T49" fmla="*/ 133 h 202"/>
                  <a:gd name="T50" fmla="*/ 44 w 46"/>
                  <a:gd name="T51" fmla="*/ 119 h 202"/>
                  <a:gd name="T52" fmla="*/ 42 w 46"/>
                  <a:gd name="T53" fmla="*/ 107 h 202"/>
                  <a:gd name="T54" fmla="*/ 40 w 46"/>
                  <a:gd name="T55" fmla="*/ 95 h 202"/>
                  <a:gd name="T56" fmla="*/ 36 w 46"/>
                  <a:gd name="T57" fmla="*/ 81 h 202"/>
                  <a:gd name="T58" fmla="*/ 32 w 46"/>
                  <a:gd name="T59" fmla="*/ 68 h 202"/>
                  <a:gd name="T60" fmla="*/ 27 w 46"/>
                  <a:gd name="T61" fmla="*/ 54 h 202"/>
                  <a:gd name="T62" fmla="*/ 23 w 46"/>
                  <a:gd name="T63" fmla="*/ 40 h 202"/>
                  <a:gd name="T64" fmla="*/ 16 w 46"/>
                  <a:gd name="T65" fmla="*/ 27 h 202"/>
                  <a:gd name="T66" fmla="*/ 9 w 46"/>
                  <a:gd name="T67" fmla="*/ 14 h 202"/>
                  <a:gd name="T68" fmla="*/ 1 w 46"/>
                  <a:gd name="T69" fmla="*/ 0 h 202"/>
                  <a:gd name="T70" fmla="*/ 0 w 46"/>
                  <a:gd name="T71" fmla="*/ 0 h 202"/>
                  <a:gd name="T72" fmla="*/ 1 w 46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2">
                    <a:moveTo>
                      <a:pt x="1" y="2"/>
                    </a:moveTo>
                    <a:lnTo>
                      <a:pt x="0" y="2"/>
                    </a:lnTo>
                    <a:lnTo>
                      <a:pt x="7" y="15"/>
                    </a:lnTo>
                    <a:lnTo>
                      <a:pt x="15" y="29"/>
                    </a:lnTo>
                    <a:lnTo>
                      <a:pt x="22" y="41"/>
                    </a:lnTo>
                    <a:lnTo>
                      <a:pt x="26" y="54"/>
                    </a:lnTo>
                    <a:lnTo>
                      <a:pt x="31" y="68"/>
                    </a:lnTo>
                    <a:lnTo>
                      <a:pt x="35" y="81"/>
                    </a:lnTo>
                    <a:lnTo>
                      <a:pt x="38" y="95"/>
                    </a:lnTo>
                    <a:lnTo>
                      <a:pt x="41" y="107"/>
                    </a:lnTo>
                    <a:lnTo>
                      <a:pt x="42" y="119"/>
                    </a:lnTo>
                    <a:lnTo>
                      <a:pt x="43" y="133"/>
                    </a:lnTo>
                    <a:lnTo>
                      <a:pt x="43" y="145"/>
                    </a:lnTo>
                    <a:lnTo>
                      <a:pt x="43" y="158"/>
                    </a:lnTo>
                    <a:lnTo>
                      <a:pt x="42" y="169"/>
                    </a:lnTo>
                    <a:lnTo>
                      <a:pt x="42" y="180"/>
                    </a:lnTo>
                    <a:lnTo>
                      <a:pt x="38" y="192"/>
                    </a:lnTo>
                    <a:lnTo>
                      <a:pt x="36" y="202"/>
                    </a:lnTo>
                    <a:lnTo>
                      <a:pt x="37" y="202"/>
                    </a:lnTo>
                    <a:lnTo>
                      <a:pt x="41" y="192"/>
                    </a:lnTo>
                    <a:lnTo>
                      <a:pt x="42" y="180"/>
                    </a:lnTo>
                    <a:lnTo>
                      <a:pt x="44" y="169"/>
                    </a:lnTo>
                    <a:lnTo>
                      <a:pt x="44" y="158"/>
                    </a:lnTo>
                    <a:lnTo>
                      <a:pt x="46" y="145"/>
                    </a:lnTo>
                    <a:lnTo>
                      <a:pt x="44" y="133"/>
                    </a:lnTo>
                    <a:lnTo>
                      <a:pt x="44" y="119"/>
                    </a:lnTo>
                    <a:lnTo>
                      <a:pt x="42" y="107"/>
                    </a:lnTo>
                    <a:lnTo>
                      <a:pt x="40" y="95"/>
                    </a:lnTo>
                    <a:lnTo>
                      <a:pt x="36" y="81"/>
                    </a:lnTo>
                    <a:lnTo>
                      <a:pt x="32" y="68"/>
                    </a:lnTo>
                    <a:lnTo>
                      <a:pt x="27" y="54"/>
                    </a:lnTo>
                    <a:lnTo>
                      <a:pt x="23" y="40"/>
                    </a:lnTo>
                    <a:lnTo>
                      <a:pt x="16" y="27"/>
                    </a:lnTo>
                    <a:lnTo>
                      <a:pt x="9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6" name="Freeform 3034">
                <a:extLst>
                  <a:ext uri="{FF2B5EF4-FFF2-40B4-BE49-F238E27FC236}">
                    <a16:creationId xmlns:a16="http://schemas.microsoft.com/office/drawing/2014/main" id="{ED499D93-6028-4E2B-8367-0A1601E93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47" cy="75"/>
              </a:xfrm>
              <a:custGeom>
                <a:avLst/>
                <a:gdLst>
                  <a:gd name="T0" fmla="*/ 88 w 141"/>
                  <a:gd name="T1" fmla="*/ 0 h 226"/>
                  <a:gd name="T2" fmla="*/ 87 w 141"/>
                  <a:gd name="T3" fmla="*/ 14 h 226"/>
                  <a:gd name="T4" fmla="*/ 86 w 141"/>
                  <a:gd name="T5" fmla="*/ 29 h 226"/>
                  <a:gd name="T6" fmla="*/ 86 w 141"/>
                  <a:gd name="T7" fmla="*/ 44 h 226"/>
                  <a:gd name="T8" fmla="*/ 84 w 141"/>
                  <a:gd name="T9" fmla="*/ 57 h 226"/>
                  <a:gd name="T10" fmla="*/ 83 w 141"/>
                  <a:gd name="T11" fmla="*/ 72 h 226"/>
                  <a:gd name="T12" fmla="*/ 81 w 141"/>
                  <a:gd name="T13" fmla="*/ 85 h 226"/>
                  <a:gd name="T14" fmla="*/ 78 w 141"/>
                  <a:gd name="T15" fmla="*/ 99 h 226"/>
                  <a:gd name="T16" fmla="*/ 75 w 141"/>
                  <a:gd name="T17" fmla="*/ 112 h 226"/>
                  <a:gd name="T18" fmla="*/ 71 w 141"/>
                  <a:gd name="T19" fmla="*/ 125 h 226"/>
                  <a:gd name="T20" fmla="*/ 66 w 141"/>
                  <a:gd name="T21" fmla="*/ 139 h 226"/>
                  <a:gd name="T22" fmla="*/ 58 w 141"/>
                  <a:gd name="T23" fmla="*/ 152 h 226"/>
                  <a:gd name="T24" fmla="*/ 50 w 141"/>
                  <a:gd name="T25" fmla="*/ 166 h 226"/>
                  <a:gd name="T26" fmla="*/ 41 w 141"/>
                  <a:gd name="T27" fmla="*/ 179 h 226"/>
                  <a:gd name="T28" fmla="*/ 29 w 141"/>
                  <a:gd name="T29" fmla="*/ 194 h 226"/>
                  <a:gd name="T30" fmla="*/ 16 w 141"/>
                  <a:gd name="T31" fmla="*/ 207 h 226"/>
                  <a:gd name="T32" fmla="*/ 0 w 141"/>
                  <a:gd name="T33" fmla="*/ 222 h 226"/>
                  <a:gd name="T34" fmla="*/ 8 w 141"/>
                  <a:gd name="T35" fmla="*/ 223 h 226"/>
                  <a:gd name="T36" fmla="*/ 18 w 141"/>
                  <a:gd name="T37" fmla="*/ 224 h 226"/>
                  <a:gd name="T38" fmla="*/ 30 w 141"/>
                  <a:gd name="T39" fmla="*/ 224 h 226"/>
                  <a:gd name="T40" fmla="*/ 44 w 141"/>
                  <a:gd name="T41" fmla="*/ 224 h 226"/>
                  <a:gd name="T42" fmla="*/ 57 w 141"/>
                  <a:gd name="T43" fmla="*/ 224 h 226"/>
                  <a:gd name="T44" fmla="*/ 68 w 141"/>
                  <a:gd name="T45" fmla="*/ 224 h 226"/>
                  <a:gd name="T46" fmla="*/ 77 w 141"/>
                  <a:gd name="T47" fmla="*/ 226 h 226"/>
                  <a:gd name="T48" fmla="*/ 86 w 141"/>
                  <a:gd name="T49" fmla="*/ 226 h 226"/>
                  <a:gd name="T50" fmla="*/ 90 w 141"/>
                  <a:gd name="T51" fmla="*/ 217 h 226"/>
                  <a:gd name="T52" fmla="*/ 94 w 141"/>
                  <a:gd name="T53" fmla="*/ 208 h 226"/>
                  <a:gd name="T54" fmla="*/ 100 w 141"/>
                  <a:gd name="T55" fmla="*/ 201 h 226"/>
                  <a:gd name="T56" fmla="*/ 103 w 141"/>
                  <a:gd name="T57" fmla="*/ 192 h 226"/>
                  <a:gd name="T58" fmla="*/ 106 w 141"/>
                  <a:gd name="T59" fmla="*/ 184 h 226"/>
                  <a:gd name="T60" fmla="*/ 110 w 141"/>
                  <a:gd name="T61" fmla="*/ 177 h 226"/>
                  <a:gd name="T62" fmla="*/ 113 w 141"/>
                  <a:gd name="T63" fmla="*/ 169 h 226"/>
                  <a:gd name="T64" fmla="*/ 117 w 141"/>
                  <a:gd name="T65" fmla="*/ 162 h 226"/>
                  <a:gd name="T66" fmla="*/ 119 w 141"/>
                  <a:gd name="T67" fmla="*/ 156 h 226"/>
                  <a:gd name="T68" fmla="*/ 122 w 141"/>
                  <a:gd name="T69" fmla="*/ 149 h 226"/>
                  <a:gd name="T70" fmla="*/ 125 w 141"/>
                  <a:gd name="T71" fmla="*/ 141 h 226"/>
                  <a:gd name="T72" fmla="*/ 129 w 141"/>
                  <a:gd name="T73" fmla="*/ 132 h 226"/>
                  <a:gd name="T74" fmla="*/ 131 w 141"/>
                  <a:gd name="T75" fmla="*/ 124 h 226"/>
                  <a:gd name="T76" fmla="*/ 134 w 141"/>
                  <a:gd name="T77" fmla="*/ 117 h 226"/>
                  <a:gd name="T78" fmla="*/ 137 w 141"/>
                  <a:gd name="T79" fmla="*/ 108 h 226"/>
                  <a:gd name="T80" fmla="*/ 141 w 141"/>
                  <a:gd name="T81" fmla="*/ 97 h 226"/>
                  <a:gd name="T82" fmla="*/ 137 w 141"/>
                  <a:gd name="T83" fmla="*/ 85 h 226"/>
                  <a:gd name="T84" fmla="*/ 131 w 141"/>
                  <a:gd name="T85" fmla="*/ 73 h 226"/>
                  <a:gd name="T86" fmla="*/ 127 w 141"/>
                  <a:gd name="T87" fmla="*/ 58 h 226"/>
                  <a:gd name="T88" fmla="*/ 121 w 141"/>
                  <a:gd name="T89" fmla="*/ 45 h 226"/>
                  <a:gd name="T90" fmla="*/ 113 w 141"/>
                  <a:gd name="T91" fmla="*/ 30 h 226"/>
                  <a:gd name="T92" fmla="*/ 106 w 141"/>
                  <a:gd name="T93" fmla="*/ 18 h 226"/>
                  <a:gd name="T94" fmla="*/ 97 w 141"/>
                  <a:gd name="T95" fmla="*/ 8 h 226"/>
                  <a:gd name="T96" fmla="*/ 88 w 141"/>
                  <a:gd name="T9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226">
                    <a:moveTo>
                      <a:pt x="88" y="0"/>
                    </a:move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8" y="99"/>
                    </a:lnTo>
                    <a:lnTo>
                      <a:pt x="75" y="112"/>
                    </a:lnTo>
                    <a:lnTo>
                      <a:pt x="71" y="125"/>
                    </a:lnTo>
                    <a:lnTo>
                      <a:pt x="66" y="139"/>
                    </a:lnTo>
                    <a:lnTo>
                      <a:pt x="58" y="152"/>
                    </a:lnTo>
                    <a:lnTo>
                      <a:pt x="50" y="166"/>
                    </a:lnTo>
                    <a:lnTo>
                      <a:pt x="41" y="179"/>
                    </a:lnTo>
                    <a:lnTo>
                      <a:pt x="29" y="194"/>
                    </a:lnTo>
                    <a:lnTo>
                      <a:pt x="16" y="207"/>
                    </a:lnTo>
                    <a:lnTo>
                      <a:pt x="0" y="222"/>
                    </a:lnTo>
                    <a:lnTo>
                      <a:pt x="8" y="223"/>
                    </a:lnTo>
                    <a:lnTo>
                      <a:pt x="18" y="224"/>
                    </a:lnTo>
                    <a:lnTo>
                      <a:pt x="30" y="224"/>
                    </a:lnTo>
                    <a:lnTo>
                      <a:pt x="44" y="224"/>
                    </a:lnTo>
                    <a:lnTo>
                      <a:pt x="57" y="224"/>
                    </a:lnTo>
                    <a:lnTo>
                      <a:pt x="68" y="224"/>
                    </a:lnTo>
                    <a:lnTo>
                      <a:pt x="77" y="226"/>
                    </a:lnTo>
                    <a:lnTo>
                      <a:pt x="86" y="226"/>
                    </a:lnTo>
                    <a:lnTo>
                      <a:pt x="90" y="217"/>
                    </a:lnTo>
                    <a:lnTo>
                      <a:pt x="94" y="208"/>
                    </a:lnTo>
                    <a:lnTo>
                      <a:pt x="100" y="201"/>
                    </a:lnTo>
                    <a:lnTo>
                      <a:pt x="103" y="192"/>
                    </a:lnTo>
                    <a:lnTo>
                      <a:pt x="106" y="184"/>
                    </a:lnTo>
                    <a:lnTo>
                      <a:pt x="110" y="177"/>
                    </a:lnTo>
                    <a:lnTo>
                      <a:pt x="113" y="169"/>
                    </a:lnTo>
                    <a:lnTo>
                      <a:pt x="117" y="162"/>
                    </a:lnTo>
                    <a:lnTo>
                      <a:pt x="119" y="156"/>
                    </a:lnTo>
                    <a:lnTo>
                      <a:pt x="122" y="149"/>
                    </a:lnTo>
                    <a:lnTo>
                      <a:pt x="125" y="141"/>
                    </a:lnTo>
                    <a:lnTo>
                      <a:pt x="129" y="132"/>
                    </a:lnTo>
                    <a:lnTo>
                      <a:pt x="131" y="124"/>
                    </a:lnTo>
                    <a:lnTo>
                      <a:pt x="134" y="117"/>
                    </a:lnTo>
                    <a:lnTo>
                      <a:pt x="137" y="108"/>
                    </a:lnTo>
                    <a:lnTo>
                      <a:pt x="141" y="97"/>
                    </a:lnTo>
                    <a:lnTo>
                      <a:pt x="137" y="85"/>
                    </a:lnTo>
                    <a:lnTo>
                      <a:pt x="131" y="73"/>
                    </a:lnTo>
                    <a:lnTo>
                      <a:pt x="127" y="58"/>
                    </a:lnTo>
                    <a:lnTo>
                      <a:pt x="121" y="45"/>
                    </a:lnTo>
                    <a:lnTo>
                      <a:pt x="113" y="30"/>
                    </a:lnTo>
                    <a:lnTo>
                      <a:pt x="106" y="18"/>
                    </a:lnTo>
                    <a:lnTo>
                      <a:pt x="97" y="8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7" name="Freeform 3035">
                <a:extLst>
                  <a:ext uri="{FF2B5EF4-FFF2-40B4-BE49-F238E27FC236}">
                    <a16:creationId xmlns:a16="http://schemas.microsoft.com/office/drawing/2014/main" id="{8B382C9A-6231-4246-B917-66C76D29C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30" cy="74"/>
              </a:xfrm>
              <a:custGeom>
                <a:avLst/>
                <a:gdLst>
                  <a:gd name="T0" fmla="*/ 1 w 89"/>
                  <a:gd name="T1" fmla="*/ 221 h 222"/>
                  <a:gd name="T2" fmla="*/ 1 w 89"/>
                  <a:gd name="T3" fmla="*/ 222 h 222"/>
                  <a:gd name="T4" fmla="*/ 17 w 89"/>
                  <a:gd name="T5" fmla="*/ 208 h 222"/>
                  <a:gd name="T6" fmla="*/ 30 w 89"/>
                  <a:gd name="T7" fmla="*/ 194 h 222"/>
                  <a:gd name="T8" fmla="*/ 43 w 89"/>
                  <a:gd name="T9" fmla="*/ 179 h 222"/>
                  <a:gd name="T10" fmla="*/ 52 w 89"/>
                  <a:gd name="T11" fmla="*/ 167 h 222"/>
                  <a:gd name="T12" fmla="*/ 61 w 89"/>
                  <a:gd name="T13" fmla="*/ 152 h 222"/>
                  <a:gd name="T14" fmla="*/ 67 w 89"/>
                  <a:gd name="T15" fmla="*/ 140 h 222"/>
                  <a:gd name="T16" fmla="*/ 73 w 89"/>
                  <a:gd name="T17" fmla="*/ 125 h 222"/>
                  <a:gd name="T18" fmla="*/ 77 w 89"/>
                  <a:gd name="T19" fmla="*/ 112 h 222"/>
                  <a:gd name="T20" fmla="*/ 80 w 89"/>
                  <a:gd name="T21" fmla="*/ 99 h 222"/>
                  <a:gd name="T22" fmla="*/ 83 w 89"/>
                  <a:gd name="T23" fmla="*/ 85 h 222"/>
                  <a:gd name="T24" fmla="*/ 85 w 89"/>
                  <a:gd name="T25" fmla="*/ 72 h 222"/>
                  <a:gd name="T26" fmla="*/ 86 w 89"/>
                  <a:gd name="T27" fmla="*/ 57 h 222"/>
                  <a:gd name="T28" fmla="*/ 87 w 89"/>
                  <a:gd name="T29" fmla="*/ 44 h 222"/>
                  <a:gd name="T30" fmla="*/ 89 w 89"/>
                  <a:gd name="T31" fmla="*/ 29 h 222"/>
                  <a:gd name="T32" fmla="*/ 89 w 89"/>
                  <a:gd name="T33" fmla="*/ 14 h 222"/>
                  <a:gd name="T34" fmla="*/ 89 w 89"/>
                  <a:gd name="T35" fmla="*/ 0 h 222"/>
                  <a:gd name="T36" fmla="*/ 89 w 89"/>
                  <a:gd name="T37" fmla="*/ 0 h 222"/>
                  <a:gd name="T38" fmla="*/ 87 w 89"/>
                  <a:gd name="T39" fmla="*/ 14 h 222"/>
                  <a:gd name="T40" fmla="*/ 86 w 89"/>
                  <a:gd name="T41" fmla="*/ 29 h 222"/>
                  <a:gd name="T42" fmla="*/ 86 w 89"/>
                  <a:gd name="T43" fmla="*/ 44 h 222"/>
                  <a:gd name="T44" fmla="*/ 84 w 89"/>
                  <a:gd name="T45" fmla="*/ 57 h 222"/>
                  <a:gd name="T46" fmla="*/ 83 w 89"/>
                  <a:gd name="T47" fmla="*/ 72 h 222"/>
                  <a:gd name="T48" fmla="*/ 81 w 89"/>
                  <a:gd name="T49" fmla="*/ 85 h 222"/>
                  <a:gd name="T50" fmla="*/ 79 w 89"/>
                  <a:gd name="T51" fmla="*/ 99 h 222"/>
                  <a:gd name="T52" fmla="*/ 75 w 89"/>
                  <a:gd name="T53" fmla="*/ 112 h 222"/>
                  <a:gd name="T54" fmla="*/ 72 w 89"/>
                  <a:gd name="T55" fmla="*/ 125 h 222"/>
                  <a:gd name="T56" fmla="*/ 65 w 89"/>
                  <a:gd name="T57" fmla="*/ 139 h 222"/>
                  <a:gd name="T58" fmla="*/ 58 w 89"/>
                  <a:gd name="T59" fmla="*/ 151 h 222"/>
                  <a:gd name="T60" fmla="*/ 50 w 89"/>
                  <a:gd name="T61" fmla="*/ 165 h 222"/>
                  <a:gd name="T62" fmla="*/ 42 w 89"/>
                  <a:gd name="T63" fmla="*/ 179 h 222"/>
                  <a:gd name="T64" fmla="*/ 29 w 89"/>
                  <a:gd name="T65" fmla="*/ 193 h 222"/>
                  <a:gd name="T66" fmla="*/ 16 w 89"/>
                  <a:gd name="T67" fmla="*/ 207 h 222"/>
                  <a:gd name="T68" fmla="*/ 0 w 89"/>
                  <a:gd name="T69" fmla="*/ 221 h 222"/>
                  <a:gd name="T70" fmla="*/ 1 w 89"/>
                  <a:gd name="T71" fmla="*/ 222 h 222"/>
                  <a:gd name="T72" fmla="*/ 1 w 89"/>
                  <a:gd name="T73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22">
                    <a:moveTo>
                      <a:pt x="1" y="221"/>
                    </a:moveTo>
                    <a:lnTo>
                      <a:pt x="1" y="222"/>
                    </a:lnTo>
                    <a:lnTo>
                      <a:pt x="17" y="208"/>
                    </a:lnTo>
                    <a:lnTo>
                      <a:pt x="30" y="194"/>
                    </a:lnTo>
                    <a:lnTo>
                      <a:pt x="43" y="179"/>
                    </a:lnTo>
                    <a:lnTo>
                      <a:pt x="52" y="167"/>
                    </a:lnTo>
                    <a:lnTo>
                      <a:pt x="61" y="152"/>
                    </a:lnTo>
                    <a:lnTo>
                      <a:pt x="67" y="140"/>
                    </a:lnTo>
                    <a:lnTo>
                      <a:pt x="73" y="125"/>
                    </a:lnTo>
                    <a:lnTo>
                      <a:pt x="77" y="112"/>
                    </a:lnTo>
                    <a:lnTo>
                      <a:pt x="80" y="99"/>
                    </a:lnTo>
                    <a:lnTo>
                      <a:pt x="83" y="85"/>
                    </a:lnTo>
                    <a:lnTo>
                      <a:pt x="85" y="72"/>
                    </a:lnTo>
                    <a:lnTo>
                      <a:pt x="86" y="57"/>
                    </a:lnTo>
                    <a:lnTo>
                      <a:pt x="87" y="44"/>
                    </a:lnTo>
                    <a:lnTo>
                      <a:pt x="89" y="29"/>
                    </a:lnTo>
                    <a:lnTo>
                      <a:pt x="89" y="1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9" y="99"/>
                    </a:lnTo>
                    <a:lnTo>
                      <a:pt x="75" y="112"/>
                    </a:lnTo>
                    <a:lnTo>
                      <a:pt x="72" y="125"/>
                    </a:lnTo>
                    <a:lnTo>
                      <a:pt x="65" y="139"/>
                    </a:lnTo>
                    <a:lnTo>
                      <a:pt x="58" y="151"/>
                    </a:lnTo>
                    <a:lnTo>
                      <a:pt x="50" y="165"/>
                    </a:lnTo>
                    <a:lnTo>
                      <a:pt x="42" y="179"/>
                    </a:lnTo>
                    <a:lnTo>
                      <a:pt x="29" y="193"/>
                    </a:lnTo>
                    <a:lnTo>
                      <a:pt x="16" y="207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1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8" name="Freeform 3036">
                <a:extLst>
                  <a:ext uri="{FF2B5EF4-FFF2-40B4-BE49-F238E27FC236}">
                    <a16:creationId xmlns:a16="http://schemas.microsoft.com/office/drawing/2014/main" id="{D676E58D-5B32-4125-8A54-E08A3B3B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357"/>
                <a:ext cx="29" cy="2"/>
              </a:xfrm>
              <a:custGeom>
                <a:avLst/>
                <a:gdLst>
                  <a:gd name="T0" fmla="*/ 85 w 87"/>
                  <a:gd name="T1" fmla="*/ 7 h 7"/>
                  <a:gd name="T2" fmla="*/ 86 w 87"/>
                  <a:gd name="T3" fmla="*/ 7 h 7"/>
                  <a:gd name="T4" fmla="*/ 79 w 87"/>
                  <a:gd name="T5" fmla="*/ 4 h 7"/>
                  <a:gd name="T6" fmla="*/ 68 w 87"/>
                  <a:gd name="T7" fmla="*/ 3 h 7"/>
                  <a:gd name="T8" fmla="*/ 57 w 87"/>
                  <a:gd name="T9" fmla="*/ 3 h 7"/>
                  <a:gd name="T10" fmla="*/ 44 w 87"/>
                  <a:gd name="T11" fmla="*/ 2 h 7"/>
                  <a:gd name="T12" fmla="*/ 31 w 87"/>
                  <a:gd name="T13" fmla="*/ 2 h 7"/>
                  <a:gd name="T14" fmla="*/ 19 w 87"/>
                  <a:gd name="T15" fmla="*/ 2 h 7"/>
                  <a:gd name="T16" fmla="*/ 9 w 87"/>
                  <a:gd name="T17" fmla="*/ 2 h 7"/>
                  <a:gd name="T18" fmla="*/ 0 w 87"/>
                  <a:gd name="T19" fmla="*/ 0 h 7"/>
                  <a:gd name="T20" fmla="*/ 0 w 87"/>
                  <a:gd name="T21" fmla="*/ 2 h 7"/>
                  <a:gd name="T22" fmla="*/ 9 w 87"/>
                  <a:gd name="T23" fmla="*/ 3 h 7"/>
                  <a:gd name="T24" fmla="*/ 19 w 87"/>
                  <a:gd name="T25" fmla="*/ 4 h 7"/>
                  <a:gd name="T26" fmla="*/ 31 w 87"/>
                  <a:gd name="T27" fmla="*/ 4 h 7"/>
                  <a:gd name="T28" fmla="*/ 44 w 87"/>
                  <a:gd name="T29" fmla="*/ 4 h 7"/>
                  <a:gd name="T30" fmla="*/ 57 w 87"/>
                  <a:gd name="T31" fmla="*/ 4 h 7"/>
                  <a:gd name="T32" fmla="*/ 68 w 87"/>
                  <a:gd name="T33" fmla="*/ 4 h 7"/>
                  <a:gd name="T34" fmla="*/ 79 w 87"/>
                  <a:gd name="T35" fmla="*/ 7 h 7"/>
                  <a:gd name="T36" fmla="*/ 86 w 87"/>
                  <a:gd name="T37" fmla="*/ 7 h 7"/>
                  <a:gd name="T38" fmla="*/ 87 w 87"/>
                  <a:gd name="T39" fmla="*/ 7 h 7"/>
                  <a:gd name="T40" fmla="*/ 85 w 8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">
                    <a:moveTo>
                      <a:pt x="85" y="7"/>
                    </a:moveTo>
                    <a:lnTo>
                      <a:pt x="86" y="7"/>
                    </a:lnTo>
                    <a:lnTo>
                      <a:pt x="79" y="4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4" y="2"/>
                    </a:lnTo>
                    <a:lnTo>
                      <a:pt x="31" y="2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3"/>
                    </a:lnTo>
                    <a:lnTo>
                      <a:pt x="19" y="4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57" y="4"/>
                    </a:lnTo>
                    <a:lnTo>
                      <a:pt x="68" y="4"/>
                    </a:lnTo>
                    <a:lnTo>
                      <a:pt x="79" y="7"/>
                    </a:lnTo>
                    <a:lnTo>
                      <a:pt x="86" y="7"/>
                    </a:lnTo>
                    <a:lnTo>
                      <a:pt x="87" y="7"/>
                    </a:lnTo>
                    <a:lnTo>
                      <a:pt x="8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9" name="Freeform 3037">
                <a:extLst>
                  <a:ext uri="{FF2B5EF4-FFF2-40B4-BE49-F238E27FC236}">
                    <a16:creationId xmlns:a16="http://schemas.microsoft.com/office/drawing/2014/main" id="{45257863-CE81-4812-AF54-756047C4F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315"/>
                <a:ext cx="19" cy="43"/>
              </a:xfrm>
              <a:custGeom>
                <a:avLst/>
                <a:gdLst>
                  <a:gd name="T0" fmla="*/ 55 w 56"/>
                  <a:gd name="T1" fmla="*/ 0 h 130"/>
                  <a:gd name="T2" fmla="*/ 52 w 56"/>
                  <a:gd name="T3" fmla="*/ 12 h 130"/>
                  <a:gd name="T4" fmla="*/ 49 w 56"/>
                  <a:gd name="T5" fmla="*/ 21 h 130"/>
                  <a:gd name="T6" fmla="*/ 46 w 56"/>
                  <a:gd name="T7" fmla="*/ 28 h 130"/>
                  <a:gd name="T8" fmla="*/ 43 w 56"/>
                  <a:gd name="T9" fmla="*/ 36 h 130"/>
                  <a:gd name="T10" fmla="*/ 40 w 56"/>
                  <a:gd name="T11" fmla="*/ 44 h 130"/>
                  <a:gd name="T12" fmla="*/ 36 w 56"/>
                  <a:gd name="T13" fmla="*/ 52 h 130"/>
                  <a:gd name="T14" fmla="*/ 34 w 56"/>
                  <a:gd name="T15" fmla="*/ 59 h 130"/>
                  <a:gd name="T16" fmla="*/ 31 w 56"/>
                  <a:gd name="T17" fmla="*/ 65 h 130"/>
                  <a:gd name="T18" fmla="*/ 27 w 56"/>
                  <a:gd name="T19" fmla="*/ 72 h 130"/>
                  <a:gd name="T20" fmla="*/ 25 w 56"/>
                  <a:gd name="T21" fmla="*/ 79 h 130"/>
                  <a:gd name="T22" fmla="*/ 22 w 56"/>
                  <a:gd name="T23" fmla="*/ 87 h 130"/>
                  <a:gd name="T24" fmla="*/ 17 w 56"/>
                  <a:gd name="T25" fmla="*/ 95 h 130"/>
                  <a:gd name="T26" fmla="*/ 14 w 56"/>
                  <a:gd name="T27" fmla="*/ 102 h 130"/>
                  <a:gd name="T28" fmla="*/ 9 w 56"/>
                  <a:gd name="T29" fmla="*/ 110 h 130"/>
                  <a:gd name="T30" fmla="*/ 5 w 56"/>
                  <a:gd name="T31" fmla="*/ 120 h 130"/>
                  <a:gd name="T32" fmla="*/ 0 w 56"/>
                  <a:gd name="T33" fmla="*/ 130 h 130"/>
                  <a:gd name="T34" fmla="*/ 1 w 56"/>
                  <a:gd name="T35" fmla="*/ 130 h 130"/>
                  <a:gd name="T36" fmla="*/ 6 w 56"/>
                  <a:gd name="T37" fmla="*/ 121 h 130"/>
                  <a:gd name="T38" fmla="*/ 10 w 56"/>
                  <a:gd name="T39" fmla="*/ 111 h 130"/>
                  <a:gd name="T40" fmla="*/ 15 w 56"/>
                  <a:gd name="T41" fmla="*/ 104 h 130"/>
                  <a:gd name="T42" fmla="*/ 19 w 56"/>
                  <a:gd name="T43" fmla="*/ 96 h 130"/>
                  <a:gd name="T44" fmla="*/ 23 w 56"/>
                  <a:gd name="T45" fmla="*/ 88 h 130"/>
                  <a:gd name="T46" fmla="*/ 26 w 56"/>
                  <a:gd name="T47" fmla="*/ 80 h 130"/>
                  <a:gd name="T48" fmla="*/ 30 w 56"/>
                  <a:gd name="T49" fmla="*/ 73 h 130"/>
                  <a:gd name="T50" fmla="*/ 33 w 56"/>
                  <a:gd name="T51" fmla="*/ 66 h 130"/>
                  <a:gd name="T52" fmla="*/ 36 w 56"/>
                  <a:gd name="T53" fmla="*/ 60 h 130"/>
                  <a:gd name="T54" fmla="*/ 38 w 56"/>
                  <a:gd name="T55" fmla="*/ 53 h 130"/>
                  <a:gd name="T56" fmla="*/ 42 w 56"/>
                  <a:gd name="T57" fmla="*/ 44 h 130"/>
                  <a:gd name="T58" fmla="*/ 44 w 56"/>
                  <a:gd name="T59" fmla="*/ 36 h 130"/>
                  <a:gd name="T60" fmla="*/ 47 w 56"/>
                  <a:gd name="T61" fmla="*/ 28 h 130"/>
                  <a:gd name="T62" fmla="*/ 50 w 56"/>
                  <a:gd name="T63" fmla="*/ 21 h 130"/>
                  <a:gd name="T64" fmla="*/ 53 w 56"/>
                  <a:gd name="T65" fmla="*/ 12 h 130"/>
                  <a:gd name="T66" fmla="*/ 56 w 56"/>
                  <a:gd name="T67" fmla="*/ 0 h 130"/>
                  <a:gd name="T68" fmla="*/ 55 w 56"/>
                  <a:gd name="T6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30">
                    <a:moveTo>
                      <a:pt x="55" y="0"/>
                    </a:moveTo>
                    <a:lnTo>
                      <a:pt x="52" y="12"/>
                    </a:lnTo>
                    <a:lnTo>
                      <a:pt x="49" y="21"/>
                    </a:lnTo>
                    <a:lnTo>
                      <a:pt x="46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4" y="59"/>
                    </a:lnTo>
                    <a:lnTo>
                      <a:pt x="31" y="65"/>
                    </a:lnTo>
                    <a:lnTo>
                      <a:pt x="27" y="72"/>
                    </a:lnTo>
                    <a:lnTo>
                      <a:pt x="25" y="79"/>
                    </a:lnTo>
                    <a:lnTo>
                      <a:pt x="22" y="87"/>
                    </a:lnTo>
                    <a:lnTo>
                      <a:pt x="17" y="95"/>
                    </a:lnTo>
                    <a:lnTo>
                      <a:pt x="14" y="102"/>
                    </a:lnTo>
                    <a:lnTo>
                      <a:pt x="9" y="110"/>
                    </a:lnTo>
                    <a:lnTo>
                      <a:pt x="5" y="120"/>
                    </a:lnTo>
                    <a:lnTo>
                      <a:pt x="0" y="130"/>
                    </a:lnTo>
                    <a:lnTo>
                      <a:pt x="1" y="130"/>
                    </a:lnTo>
                    <a:lnTo>
                      <a:pt x="6" y="121"/>
                    </a:lnTo>
                    <a:lnTo>
                      <a:pt x="10" y="111"/>
                    </a:lnTo>
                    <a:lnTo>
                      <a:pt x="15" y="104"/>
                    </a:lnTo>
                    <a:lnTo>
                      <a:pt x="19" y="96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30" y="73"/>
                    </a:lnTo>
                    <a:lnTo>
                      <a:pt x="33" y="66"/>
                    </a:lnTo>
                    <a:lnTo>
                      <a:pt x="36" y="60"/>
                    </a:lnTo>
                    <a:lnTo>
                      <a:pt x="38" y="53"/>
                    </a:lnTo>
                    <a:lnTo>
                      <a:pt x="42" y="44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3" y="12"/>
                    </a:lnTo>
                    <a:lnTo>
                      <a:pt x="56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0" name="Freeform 3038">
                <a:extLst>
                  <a:ext uri="{FF2B5EF4-FFF2-40B4-BE49-F238E27FC236}">
                    <a16:creationId xmlns:a16="http://schemas.microsoft.com/office/drawing/2014/main" id="{7974D31F-FB92-417A-AB14-BE0CB65C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283"/>
                <a:ext cx="19" cy="32"/>
              </a:xfrm>
              <a:custGeom>
                <a:avLst/>
                <a:gdLst>
                  <a:gd name="T0" fmla="*/ 2 w 55"/>
                  <a:gd name="T1" fmla="*/ 0 h 97"/>
                  <a:gd name="T2" fmla="*/ 0 w 55"/>
                  <a:gd name="T3" fmla="*/ 1 h 97"/>
                  <a:gd name="T4" fmla="*/ 11 w 55"/>
                  <a:gd name="T5" fmla="*/ 9 h 97"/>
                  <a:gd name="T6" fmla="*/ 20 w 55"/>
                  <a:gd name="T7" fmla="*/ 20 h 97"/>
                  <a:gd name="T8" fmla="*/ 27 w 55"/>
                  <a:gd name="T9" fmla="*/ 32 h 97"/>
                  <a:gd name="T10" fmla="*/ 34 w 55"/>
                  <a:gd name="T11" fmla="*/ 46 h 97"/>
                  <a:gd name="T12" fmla="*/ 40 w 55"/>
                  <a:gd name="T13" fmla="*/ 59 h 97"/>
                  <a:gd name="T14" fmla="*/ 44 w 55"/>
                  <a:gd name="T15" fmla="*/ 73 h 97"/>
                  <a:gd name="T16" fmla="*/ 49 w 55"/>
                  <a:gd name="T17" fmla="*/ 85 h 97"/>
                  <a:gd name="T18" fmla="*/ 53 w 55"/>
                  <a:gd name="T19" fmla="*/ 97 h 97"/>
                  <a:gd name="T20" fmla="*/ 55 w 55"/>
                  <a:gd name="T21" fmla="*/ 97 h 97"/>
                  <a:gd name="T22" fmla="*/ 51 w 55"/>
                  <a:gd name="T23" fmla="*/ 85 h 97"/>
                  <a:gd name="T24" fmla="*/ 46 w 55"/>
                  <a:gd name="T25" fmla="*/ 73 h 97"/>
                  <a:gd name="T26" fmla="*/ 41 w 55"/>
                  <a:gd name="T27" fmla="*/ 57 h 97"/>
                  <a:gd name="T28" fmla="*/ 34 w 55"/>
                  <a:gd name="T29" fmla="*/ 43 h 97"/>
                  <a:gd name="T30" fmla="*/ 29 w 55"/>
                  <a:gd name="T31" fmla="*/ 30 h 97"/>
                  <a:gd name="T32" fmla="*/ 21 w 55"/>
                  <a:gd name="T33" fmla="*/ 18 h 97"/>
                  <a:gd name="T34" fmla="*/ 12 w 55"/>
                  <a:gd name="T35" fmla="*/ 8 h 97"/>
                  <a:gd name="T36" fmla="*/ 2 w 55"/>
                  <a:gd name="T37" fmla="*/ 0 h 97"/>
                  <a:gd name="T38" fmla="*/ 0 w 55"/>
                  <a:gd name="T39" fmla="*/ 0 h 97"/>
                  <a:gd name="T40" fmla="*/ 2 w 55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7">
                    <a:moveTo>
                      <a:pt x="2" y="0"/>
                    </a:moveTo>
                    <a:lnTo>
                      <a:pt x="0" y="1"/>
                    </a:lnTo>
                    <a:lnTo>
                      <a:pt x="11" y="9"/>
                    </a:lnTo>
                    <a:lnTo>
                      <a:pt x="20" y="20"/>
                    </a:lnTo>
                    <a:lnTo>
                      <a:pt x="27" y="32"/>
                    </a:lnTo>
                    <a:lnTo>
                      <a:pt x="34" y="46"/>
                    </a:lnTo>
                    <a:lnTo>
                      <a:pt x="40" y="59"/>
                    </a:lnTo>
                    <a:lnTo>
                      <a:pt x="44" y="73"/>
                    </a:lnTo>
                    <a:lnTo>
                      <a:pt x="49" y="85"/>
                    </a:lnTo>
                    <a:lnTo>
                      <a:pt x="53" y="97"/>
                    </a:lnTo>
                    <a:lnTo>
                      <a:pt x="55" y="97"/>
                    </a:lnTo>
                    <a:lnTo>
                      <a:pt x="51" y="85"/>
                    </a:lnTo>
                    <a:lnTo>
                      <a:pt x="46" y="73"/>
                    </a:lnTo>
                    <a:lnTo>
                      <a:pt x="41" y="57"/>
                    </a:lnTo>
                    <a:lnTo>
                      <a:pt x="34" y="43"/>
                    </a:lnTo>
                    <a:lnTo>
                      <a:pt x="29" y="30"/>
                    </a:lnTo>
                    <a:lnTo>
                      <a:pt x="21" y="18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1" name="Freeform 3039">
                <a:extLst>
                  <a:ext uri="{FF2B5EF4-FFF2-40B4-BE49-F238E27FC236}">
                    <a16:creationId xmlns:a16="http://schemas.microsoft.com/office/drawing/2014/main" id="{D167E1BE-E2F7-4ED5-9DCD-99EDAE86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28" cy="69"/>
              </a:xfrm>
              <a:custGeom>
                <a:avLst/>
                <a:gdLst>
                  <a:gd name="T0" fmla="*/ 0 w 85"/>
                  <a:gd name="T1" fmla="*/ 103 h 207"/>
                  <a:gd name="T2" fmla="*/ 5 w 85"/>
                  <a:gd name="T3" fmla="*/ 90 h 207"/>
                  <a:gd name="T4" fmla="*/ 11 w 85"/>
                  <a:gd name="T5" fmla="*/ 77 h 207"/>
                  <a:gd name="T6" fmla="*/ 17 w 85"/>
                  <a:gd name="T7" fmla="*/ 63 h 207"/>
                  <a:gd name="T8" fmla="*/ 22 w 85"/>
                  <a:gd name="T9" fmla="*/ 51 h 207"/>
                  <a:gd name="T10" fmla="*/ 28 w 85"/>
                  <a:gd name="T11" fmla="*/ 39 h 207"/>
                  <a:gd name="T12" fmla="*/ 33 w 85"/>
                  <a:gd name="T13" fmla="*/ 25 h 207"/>
                  <a:gd name="T14" fmla="*/ 39 w 85"/>
                  <a:gd name="T15" fmla="*/ 13 h 207"/>
                  <a:gd name="T16" fmla="*/ 45 w 85"/>
                  <a:gd name="T17" fmla="*/ 0 h 207"/>
                  <a:gd name="T18" fmla="*/ 47 w 85"/>
                  <a:gd name="T19" fmla="*/ 12 h 207"/>
                  <a:gd name="T20" fmla="*/ 50 w 85"/>
                  <a:gd name="T21" fmla="*/ 23 h 207"/>
                  <a:gd name="T22" fmla="*/ 54 w 85"/>
                  <a:gd name="T23" fmla="*/ 35 h 207"/>
                  <a:gd name="T24" fmla="*/ 55 w 85"/>
                  <a:gd name="T25" fmla="*/ 46 h 207"/>
                  <a:gd name="T26" fmla="*/ 58 w 85"/>
                  <a:gd name="T27" fmla="*/ 58 h 207"/>
                  <a:gd name="T28" fmla="*/ 60 w 85"/>
                  <a:gd name="T29" fmla="*/ 70 h 207"/>
                  <a:gd name="T30" fmla="*/ 63 w 85"/>
                  <a:gd name="T31" fmla="*/ 80 h 207"/>
                  <a:gd name="T32" fmla="*/ 65 w 85"/>
                  <a:gd name="T33" fmla="*/ 92 h 207"/>
                  <a:gd name="T34" fmla="*/ 67 w 85"/>
                  <a:gd name="T35" fmla="*/ 104 h 207"/>
                  <a:gd name="T36" fmla="*/ 70 w 85"/>
                  <a:gd name="T37" fmla="*/ 115 h 207"/>
                  <a:gd name="T38" fmla="*/ 73 w 85"/>
                  <a:gd name="T39" fmla="*/ 127 h 207"/>
                  <a:gd name="T40" fmla="*/ 75 w 85"/>
                  <a:gd name="T41" fmla="*/ 137 h 207"/>
                  <a:gd name="T42" fmla="*/ 77 w 85"/>
                  <a:gd name="T43" fmla="*/ 150 h 207"/>
                  <a:gd name="T44" fmla="*/ 79 w 85"/>
                  <a:gd name="T45" fmla="*/ 162 h 207"/>
                  <a:gd name="T46" fmla="*/ 83 w 85"/>
                  <a:gd name="T47" fmla="*/ 173 h 207"/>
                  <a:gd name="T48" fmla="*/ 85 w 85"/>
                  <a:gd name="T49" fmla="*/ 184 h 207"/>
                  <a:gd name="T50" fmla="*/ 76 w 85"/>
                  <a:gd name="T51" fmla="*/ 177 h 207"/>
                  <a:gd name="T52" fmla="*/ 67 w 85"/>
                  <a:gd name="T53" fmla="*/ 172 h 207"/>
                  <a:gd name="T54" fmla="*/ 59 w 85"/>
                  <a:gd name="T55" fmla="*/ 172 h 207"/>
                  <a:gd name="T56" fmla="*/ 50 w 85"/>
                  <a:gd name="T57" fmla="*/ 174 h 207"/>
                  <a:gd name="T58" fmla="*/ 43 w 85"/>
                  <a:gd name="T59" fmla="*/ 180 h 207"/>
                  <a:gd name="T60" fmla="*/ 37 w 85"/>
                  <a:gd name="T61" fmla="*/ 188 h 207"/>
                  <a:gd name="T62" fmla="*/ 31 w 85"/>
                  <a:gd name="T63" fmla="*/ 197 h 207"/>
                  <a:gd name="T64" fmla="*/ 24 w 85"/>
                  <a:gd name="T65" fmla="*/ 207 h 207"/>
                  <a:gd name="T66" fmla="*/ 22 w 85"/>
                  <a:gd name="T67" fmla="*/ 195 h 207"/>
                  <a:gd name="T68" fmla="*/ 18 w 85"/>
                  <a:gd name="T69" fmla="*/ 181 h 207"/>
                  <a:gd name="T70" fmla="*/ 14 w 85"/>
                  <a:gd name="T71" fmla="*/ 168 h 207"/>
                  <a:gd name="T72" fmla="*/ 13 w 85"/>
                  <a:gd name="T73" fmla="*/ 155 h 207"/>
                  <a:gd name="T74" fmla="*/ 10 w 85"/>
                  <a:gd name="T75" fmla="*/ 142 h 207"/>
                  <a:gd name="T76" fmla="*/ 6 w 85"/>
                  <a:gd name="T77" fmla="*/ 128 h 207"/>
                  <a:gd name="T78" fmla="*/ 3 w 85"/>
                  <a:gd name="T79" fmla="*/ 115 h 207"/>
                  <a:gd name="T80" fmla="*/ 0 w 85"/>
                  <a:gd name="T81" fmla="*/ 1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207">
                    <a:moveTo>
                      <a:pt x="0" y="103"/>
                    </a:moveTo>
                    <a:lnTo>
                      <a:pt x="5" y="90"/>
                    </a:lnTo>
                    <a:lnTo>
                      <a:pt x="11" y="77"/>
                    </a:lnTo>
                    <a:lnTo>
                      <a:pt x="17" y="63"/>
                    </a:lnTo>
                    <a:lnTo>
                      <a:pt x="22" y="51"/>
                    </a:lnTo>
                    <a:lnTo>
                      <a:pt x="28" y="39"/>
                    </a:lnTo>
                    <a:lnTo>
                      <a:pt x="33" y="25"/>
                    </a:lnTo>
                    <a:lnTo>
                      <a:pt x="39" y="13"/>
                    </a:lnTo>
                    <a:lnTo>
                      <a:pt x="45" y="0"/>
                    </a:lnTo>
                    <a:lnTo>
                      <a:pt x="47" y="12"/>
                    </a:lnTo>
                    <a:lnTo>
                      <a:pt x="50" y="23"/>
                    </a:lnTo>
                    <a:lnTo>
                      <a:pt x="54" y="35"/>
                    </a:lnTo>
                    <a:lnTo>
                      <a:pt x="55" y="46"/>
                    </a:lnTo>
                    <a:lnTo>
                      <a:pt x="58" y="58"/>
                    </a:lnTo>
                    <a:lnTo>
                      <a:pt x="60" y="70"/>
                    </a:lnTo>
                    <a:lnTo>
                      <a:pt x="63" y="80"/>
                    </a:lnTo>
                    <a:lnTo>
                      <a:pt x="65" y="92"/>
                    </a:lnTo>
                    <a:lnTo>
                      <a:pt x="67" y="104"/>
                    </a:lnTo>
                    <a:lnTo>
                      <a:pt x="70" y="115"/>
                    </a:lnTo>
                    <a:lnTo>
                      <a:pt x="73" y="127"/>
                    </a:lnTo>
                    <a:lnTo>
                      <a:pt x="75" y="137"/>
                    </a:lnTo>
                    <a:lnTo>
                      <a:pt x="77" y="150"/>
                    </a:lnTo>
                    <a:lnTo>
                      <a:pt x="79" y="162"/>
                    </a:lnTo>
                    <a:lnTo>
                      <a:pt x="83" y="173"/>
                    </a:lnTo>
                    <a:lnTo>
                      <a:pt x="85" y="184"/>
                    </a:lnTo>
                    <a:lnTo>
                      <a:pt x="76" y="177"/>
                    </a:lnTo>
                    <a:lnTo>
                      <a:pt x="67" y="172"/>
                    </a:lnTo>
                    <a:lnTo>
                      <a:pt x="59" y="172"/>
                    </a:lnTo>
                    <a:lnTo>
                      <a:pt x="50" y="174"/>
                    </a:lnTo>
                    <a:lnTo>
                      <a:pt x="43" y="180"/>
                    </a:lnTo>
                    <a:lnTo>
                      <a:pt x="37" y="188"/>
                    </a:lnTo>
                    <a:lnTo>
                      <a:pt x="31" y="197"/>
                    </a:lnTo>
                    <a:lnTo>
                      <a:pt x="24" y="207"/>
                    </a:lnTo>
                    <a:lnTo>
                      <a:pt x="22" y="195"/>
                    </a:lnTo>
                    <a:lnTo>
                      <a:pt x="18" y="181"/>
                    </a:lnTo>
                    <a:lnTo>
                      <a:pt x="14" y="168"/>
                    </a:lnTo>
                    <a:lnTo>
                      <a:pt x="13" y="155"/>
                    </a:lnTo>
                    <a:lnTo>
                      <a:pt x="10" y="142"/>
                    </a:lnTo>
                    <a:lnTo>
                      <a:pt x="6" y="128"/>
                    </a:lnTo>
                    <a:lnTo>
                      <a:pt x="3" y="11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2" name="Freeform 3040">
                <a:extLst>
                  <a:ext uri="{FF2B5EF4-FFF2-40B4-BE49-F238E27FC236}">
                    <a16:creationId xmlns:a16="http://schemas.microsoft.com/office/drawing/2014/main" id="{15851C5B-C5FF-41BA-A9E0-FAC82D3E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16" cy="35"/>
              </a:xfrm>
              <a:custGeom>
                <a:avLst/>
                <a:gdLst>
                  <a:gd name="T0" fmla="*/ 47 w 47"/>
                  <a:gd name="T1" fmla="*/ 1 h 105"/>
                  <a:gd name="T2" fmla="*/ 45 w 47"/>
                  <a:gd name="T3" fmla="*/ 0 h 105"/>
                  <a:gd name="T4" fmla="*/ 39 w 47"/>
                  <a:gd name="T5" fmla="*/ 14 h 105"/>
                  <a:gd name="T6" fmla="*/ 33 w 47"/>
                  <a:gd name="T7" fmla="*/ 26 h 105"/>
                  <a:gd name="T8" fmla="*/ 28 w 47"/>
                  <a:gd name="T9" fmla="*/ 40 h 105"/>
                  <a:gd name="T10" fmla="*/ 23 w 47"/>
                  <a:gd name="T11" fmla="*/ 52 h 105"/>
                  <a:gd name="T12" fmla="*/ 17 w 47"/>
                  <a:gd name="T13" fmla="*/ 64 h 105"/>
                  <a:gd name="T14" fmla="*/ 11 w 47"/>
                  <a:gd name="T15" fmla="*/ 78 h 105"/>
                  <a:gd name="T16" fmla="*/ 5 w 47"/>
                  <a:gd name="T17" fmla="*/ 90 h 105"/>
                  <a:gd name="T18" fmla="*/ 0 w 47"/>
                  <a:gd name="T19" fmla="*/ 102 h 105"/>
                  <a:gd name="T20" fmla="*/ 2 w 47"/>
                  <a:gd name="T21" fmla="*/ 105 h 105"/>
                  <a:gd name="T22" fmla="*/ 8 w 47"/>
                  <a:gd name="T23" fmla="*/ 91 h 105"/>
                  <a:gd name="T24" fmla="*/ 13 w 47"/>
                  <a:gd name="T25" fmla="*/ 79 h 105"/>
                  <a:gd name="T26" fmla="*/ 19 w 47"/>
                  <a:gd name="T27" fmla="*/ 65 h 105"/>
                  <a:gd name="T28" fmla="*/ 25 w 47"/>
                  <a:gd name="T29" fmla="*/ 52 h 105"/>
                  <a:gd name="T30" fmla="*/ 30 w 47"/>
                  <a:gd name="T31" fmla="*/ 41 h 105"/>
                  <a:gd name="T32" fmla="*/ 35 w 47"/>
                  <a:gd name="T33" fmla="*/ 28 h 105"/>
                  <a:gd name="T34" fmla="*/ 41 w 47"/>
                  <a:gd name="T35" fmla="*/ 15 h 105"/>
                  <a:gd name="T36" fmla="*/ 47 w 47"/>
                  <a:gd name="T37" fmla="*/ 3 h 105"/>
                  <a:gd name="T38" fmla="*/ 45 w 47"/>
                  <a:gd name="T39" fmla="*/ 1 h 105"/>
                  <a:gd name="T40" fmla="*/ 47 w 47"/>
                  <a:gd name="T41" fmla="*/ 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05">
                    <a:moveTo>
                      <a:pt x="47" y="1"/>
                    </a:moveTo>
                    <a:lnTo>
                      <a:pt x="45" y="0"/>
                    </a:lnTo>
                    <a:lnTo>
                      <a:pt x="39" y="14"/>
                    </a:lnTo>
                    <a:lnTo>
                      <a:pt x="33" y="26"/>
                    </a:lnTo>
                    <a:lnTo>
                      <a:pt x="28" y="40"/>
                    </a:lnTo>
                    <a:lnTo>
                      <a:pt x="23" y="52"/>
                    </a:lnTo>
                    <a:lnTo>
                      <a:pt x="17" y="64"/>
                    </a:lnTo>
                    <a:lnTo>
                      <a:pt x="11" y="78"/>
                    </a:lnTo>
                    <a:lnTo>
                      <a:pt x="5" y="9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8" y="91"/>
                    </a:lnTo>
                    <a:lnTo>
                      <a:pt x="13" y="79"/>
                    </a:lnTo>
                    <a:lnTo>
                      <a:pt x="19" y="65"/>
                    </a:lnTo>
                    <a:lnTo>
                      <a:pt x="25" y="52"/>
                    </a:lnTo>
                    <a:lnTo>
                      <a:pt x="30" y="41"/>
                    </a:lnTo>
                    <a:lnTo>
                      <a:pt x="35" y="28"/>
                    </a:lnTo>
                    <a:lnTo>
                      <a:pt x="41" y="15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3" name="Freeform 3041">
                <a:extLst>
                  <a:ext uri="{FF2B5EF4-FFF2-40B4-BE49-F238E27FC236}">
                    <a16:creationId xmlns:a16="http://schemas.microsoft.com/office/drawing/2014/main" id="{9CB5998C-C4C7-4B63-BD4D-49CE617D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214"/>
                <a:ext cx="14" cy="62"/>
              </a:xfrm>
              <a:custGeom>
                <a:avLst/>
                <a:gdLst>
                  <a:gd name="T0" fmla="*/ 40 w 42"/>
                  <a:gd name="T1" fmla="*/ 187 h 187"/>
                  <a:gd name="T2" fmla="*/ 42 w 42"/>
                  <a:gd name="T3" fmla="*/ 185 h 187"/>
                  <a:gd name="T4" fmla="*/ 40 w 42"/>
                  <a:gd name="T5" fmla="*/ 174 h 187"/>
                  <a:gd name="T6" fmla="*/ 37 w 42"/>
                  <a:gd name="T7" fmla="*/ 162 h 187"/>
                  <a:gd name="T8" fmla="*/ 34 w 42"/>
                  <a:gd name="T9" fmla="*/ 150 h 187"/>
                  <a:gd name="T10" fmla="*/ 32 w 42"/>
                  <a:gd name="T11" fmla="*/ 138 h 187"/>
                  <a:gd name="T12" fmla="*/ 29 w 42"/>
                  <a:gd name="T13" fmla="*/ 127 h 187"/>
                  <a:gd name="T14" fmla="*/ 26 w 42"/>
                  <a:gd name="T15" fmla="*/ 116 h 187"/>
                  <a:gd name="T16" fmla="*/ 24 w 42"/>
                  <a:gd name="T17" fmla="*/ 105 h 187"/>
                  <a:gd name="T18" fmla="*/ 22 w 42"/>
                  <a:gd name="T19" fmla="*/ 92 h 187"/>
                  <a:gd name="T20" fmla="*/ 20 w 42"/>
                  <a:gd name="T21" fmla="*/ 81 h 187"/>
                  <a:gd name="T22" fmla="*/ 18 w 42"/>
                  <a:gd name="T23" fmla="*/ 70 h 187"/>
                  <a:gd name="T24" fmla="*/ 14 w 42"/>
                  <a:gd name="T25" fmla="*/ 59 h 187"/>
                  <a:gd name="T26" fmla="*/ 12 w 42"/>
                  <a:gd name="T27" fmla="*/ 47 h 187"/>
                  <a:gd name="T28" fmla="*/ 10 w 42"/>
                  <a:gd name="T29" fmla="*/ 35 h 187"/>
                  <a:gd name="T30" fmla="*/ 7 w 42"/>
                  <a:gd name="T31" fmla="*/ 24 h 187"/>
                  <a:gd name="T32" fmla="*/ 4 w 42"/>
                  <a:gd name="T33" fmla="*/ 13 h 187"/>
                  <a:gd name="T34" fmla="*/ 2 w 42"/>
                  <a:gd name="T35" fmla="*/ 0 h 187"/>
                  <a:gd name="T36" fmla="*/ 0 w 42"/>
                  <a:gd name="T37" fmla="*/ 0 h 187"/>
                  <a:gd name="T38" fmla="*/ 3 w 42"/>
                  <a:gd name="T39" fmla="*/ 13 h 187"/>
                  <a:gd name="T40" fmla="*/ 5 w 42"/>
                  <a:gd name="T41" fmla="*/ 24 h 187"/>
                  <a:gd name="T42" fmla="*/ 9 w 42"/>
                  <a:gd name="T43" fmla="*/ 35 h 187"/>
                  <a:gd name="T44" fmla="*/ 11 w 42"/>
                  <a:gd name="T45" fmla="*/ 47 h 187"/>
                  <a:gd name="T46" fmla="*/ 13 w 42"/>
                  <a:gd name="T47" fmla="*/ 59 h 187"/>
                  <a:gd name="T48" fmla="*/ 15 w 42"/>
                  <a:gd name="T49" fmla="*/ 70 h 187"/>
                  <a:gd name="T50" fmla="*/ 18 w 42"/>
                  <a:gd name="T51" fmla="*/ 81 h 187"/>
                  <a:gd name="T52" fmla="*/ 21 w 42"/>
                  <a:gd name="T53" fmla="*/ 92 h 187"/>
                  <a:gd name="T54" fmla="*/ 23 w 42"/>
                  <a:gd name="T55" fmla="*/ 105 h 187"/>
                  <a:gd name="T56" fmla="*/ 25 w 42"/>
                  <a:gd name="T57" fmla="*/ 116 h 187"/>
                  <a:gd name="T58" fmla="*/ 28 w 42"/>
                  <a:gd name="T59" fmla="*/ 127 h 187"/>
                  <a:gd name="T60" fmla="*/ 31 w 42"/>
                  <a:gd name="T61" fmla="*/ 138 h 187"/>
                  <a:gd name="T62" fmla="*/ 32 w 42"/>
                  <a:gd name="T63" fmla="*/ 150 h 187"/>
                  <a:gd name="T64" fmla="*/ 34 w 42"/>
                  <a:gd name="T65" fmla="*/ 162 h 187"/>
                  <a:gd name="T66" fmla="*/ 38 w 42"/>
                  <a:gd name="T67" fmla="*/ 174 h 187"/>
                  <a:gd name="T68" fmla="*/ 40 w 42"/>
                  <a:gd name="T69" fmla="*/ 185 h 187"/>
                  <a:gd name="T70" fmla="*/ 42 w 42"/>
                  <a:gd name="T71" fmla="*/ 184 h 187"/>
                  <a:gd name="T72" fmla="*/ 40 w 42"/>
                  <a:gd name="T73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87">
                    <a:moveTo>
                      <a:pt x="40" y="187"/>
                    </a:moveTo>
                    <a:lnTo>
                      <a:pt x="42" y="185"/>
                    </a:lnTo>
                    <a:lnTo>
                      <a:pt x="40" y="174"/>
                    </a:lnTo>
                    <a:lnTo>
                      <a:pt x="37" y="162"/>
                    </a:lnTo>
                    <a:lnTo>
                      <a:pt x="34" y="150"/>
                    </a:lnTo>
                    <a:lnTo>
                      <a:pt x="32" y="138"/>
                    </a:lnTo>
                    <a:lnTo>
                      <a:pt x="29" y="127"/>
                    </a:lnTo>
                    <a:lnTo>
                      <a:pt x="26" y="116"/>
                    </a:lnTo>
                    <a:lnTo>
                      <a:pt x="24" y="105"/>
                    </a:lnTo>
                    <a:lnTo>
                      <a:pt x="22" y="92"/>
                    </a:lnTo>
                    <a:lnTo>
                      <a:pt x="20" y="81"/>
                    </a:lnTo>
                    <a:lnTo>
                      <a:pt x="18" y="70"/>
                    </a:lnTo>
                    <a:lnTo>
                      <a:pt x="14" y="59"/>
                    </a:lnTo>
                    <a:lnTo>
                      <a:pt x="12" y="47"/>
                    </a:lnTo>
                    <a:lnTo>
                      <a:pt x="10" y="35"/>
                    </a:lnTo>
                    <a:lnTo>
                      <a:pt x="7" y="24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5" y="24"/>
                    </a:lnTo>
                    <a:lnTo>
                      <a:pt x="9" y="35"/>
                    </a:lnTo>
                    <a:lnTo>
                      <a:pt x="11" y="47"/>
                    </a:lnTo>
                    <a:lnTo>
                      <a:pt x="13" y="59"/>
                    </a:lnTo>
                    <a:lnTo>
                      <a:pt x="15" y="70"/>
                    </a:lnTo>
                    <a:lnTo>
                      <a:pt x="18" y="81"/>
                    </a:lnTo>
                    <a:lnTo>
                      <a:pt x="21" y="92"/>
                    </a:lnTo>
                    <a:lnTo>
                      <a:pt x="23" y="105"/>
                    </a:lnTo>
                    <a:lnTo>
                      <a:pt x="25" y="116"/>
                    </a:lnTo>
                    <a:lnTo>
                      <a:pt x="28" y="127"/>
                    </a:lnTo>
                    <a:lnTo>
                      <a:pt x="31" y="138"/>
                    </a:lnTo>
                    <a:lnTo>
                      <a:pt x="32" y="150"/>
                    </a:lnTo>
                    <a:lnTo>
                      <a:pt x="34" y="162"/>
                    </a:lnTo>
                    <a:lnTo>
                      <a:pt x="38" y="174"/>
                    </a:lnTo>
                    <a:lnTo>
                      <a:pt x="40" y="185"/>
                    </a:lnTo>
                    <a:lnTo>
                      <a:pt x="42" y="184"/>
                    </a:lnTo>
                    <a:lnTo>
                      <a:pt x="40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4" name="Freeform 3042">
                <a:extLst>
                  <a:ext uri="{FF2B5EF4-FFF2-40B4-BE49-F238E27FC236}">
                    <a16:creationId xmlns:a16="http://schemas.microsoft.com/office/drawing/2014/main" id="{108D5B73-C494-4868-8F4D-795159576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271"/>
                <a:ext cx="20" cy="12"/>
              </a:xfrm>
              <a:custGeom>
                <a:avLst/>
                <a:gdLst>
                  <a:gd name="T0" fmla="*/ 0 w 61"/>
                  <a:gd name="T1" fmla="*/ 36 h 37"/>
                  <a:gd name="T2" fmla="*/ 1 w 61"/>
                  <a:gd name="T3" fmla="*/ 37 h 37"/>
                  <a:gd name="T4" fmla="*/ 6 w 61"/>
                  <a:gd name="T5" fmla="*/ 27 h 37"/>
                  <a:gd name="T6" fmla="*/ 13 w 61"/>
                  <a:gd name="T7" fmla="*/ 17 h 37"/>
                  <a:gd name="T8" fmla="*/ 20 w 61"/>
                  <a:gd name="T9" fmla="*/ 10 h 37"/>
                  <a:gd name="T10" fmla="*/ 26 w 61"/>
                  <a:gd name="T11" fmla="*/ 4 h 37"/>
                  <a:gd name="T12" fmla="*/ 34 w 61"/>
                  <a:gd name="T13" fmla="*/ 1 h 37"/>
                  <a:gd name="T14" fmla="*/ 43 w 61"/>
                  <a:gd name="T15" fmla="*/ 1 h 37"/>
                  <a:gd name="T16" fmla="*/ 51 w 61"/>
                  <a:gd name="T17" fmla="*/ 6 h 37"/>
                  <a:gd name="T18" fmla="*/ 60 w 61"/>
                  <a:gd name="T19" fmla="*/ 15 h 37"/>
                  <a:gd name="T20" fmla="*/ 61 w 61"/>
                  <a:gd name="T21" fmla="*/ 13 h 37"/>
                  <a:gd name="T22" fmla="*/ 52 w 61"/>
                  <a:gd name="T23" fmla="*/ 4 h 37"/>
                  <a:gd name="T24" fmla="*/ 43 w 61"/>
                  <a:gd name="T25" fmla="*/ 0 h 37"/>
                  <a:gd name="T26" fmla="*/ 34 w 61"/>
                  <a:gd name="T27" fmla="*/ 0 h 37"/>
                  <a:gd name="T28" fmla="*/ 25 w 61"/>
                  <a:gd name="T29" fmla="*/ 3 h 37"/>
                  <a:gd name="T30" fmla="*/ 19 w 61"/>
                  <a:gd name="T31" fmla="*/ 9 h 37"/>
                  <a:gd name="T32" fmla="*/ 11 w 61"/>
                  <a:gd name="T33" fmla="*/ 16 h 37"/>
                  <a:gd name="T34" fmla="*/ 5 w 61"/>
                  <a:gd name="T35" fmla="*/ 25 h 37"/>
                  <a:gd name="T36" fmla="*/ 0 w 61"/>
                  <a:gd name="T37" fmla="*/ 35 h 37"/>
                  <a:gd name="T38" fmla="*/ 1 w 61"/>
                  <a:gd name="T39" fmla="*/ 36 h 37"/>
                  <a:gd name="T40" fmla="*/ 0 w 61"/>
                  <a:gd name="T41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37">
                    <a:moveTo>
                      <a:pt x="0" y="36"/>
                    </a:moveTo>
                    <a:lnTo>
                      <a:pt x="1" y="37"/>
                    </a:lnTo>
                    <a:lnTo>
                      <a:pt x="6" y="27"/>
                    </a:lnTo>
                    <a:lnTo>
                      <a:pt x="13" y="17"/>
                    </a:lnTo>
                    <a:lnTo>
                      <a:pt x="20" y="10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6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52" y="4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9" y="9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5" name="Freeform 3043">
                <a:extLst>
                  <a:ext uri="{FF2B5EF4-FFF2-40B4-BE49-F238E27FC236}">
                    <a16:creationId xmlns:a16="http://schemas.microsoft.com/office/drawing/2014/main" id="{35767EFC-0F1E-4D2A-8BCE-31D38BB23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8"/>
                <a:ext cx="9" cy="35"/>
              </a:xfrm>
              <a:custGeom>
                <a:avLst/>
                <a:gdLst>
                  <a:gd name="T0" fmla="*/ 0 w 26"/>
                  <a:gd name="T1" fmla="*/ 0 h 106"/>
                  <a:gd name="T2" fmla="*/ 0 w 26"/>
                  <a:gd name="T3" fmla="*/ 2 h 106"/>
                  <a:gd name="T4" fmla="*/ 2 w 26"/>
                  <a:gd name="T5" fmla="*/ 15 h 106"/>
                  <a:gd name="T6" fmla="*/ 5 w 26"/>
                  <a:gd name="T7" fmla="*/ 27 h 106"/>
                  <a:gd name="T8" fmla="*/ 9 w 26"/>
                  <a:gd name="T9" fmla="*/ 41 h 106"/>
                  <a:gd name="T10" fmla="*/ 12 w 26"/>
                  <a:gd name="T11" fmla="*/ 53 h 106"/>
                  <a:gd name="T12" fmla="*/ 13 w 26"/>
                  <a:gd name="T13" fmla="*/ 67 h 106"/>
                  <a:gd name="T14" fmla="*/ 17 w 26"/>
                  <a:gd name="T15" fmla="*/ 80 h 106"/>
                  <a:gd name="T16" fmla="*/ 21 w 26"/>
                  <a:gd name="T17" fmla="*/ 94 h 106"/>
                  <a:gd name="T18" fmla="*/ 25 w 26"/>
                  <a:gd name="T19" fmla="*/ 106 h 106"/>
                  <a:gd name="T20" fmla="*/ 26 w 26"/>
                  <a:gd name="T21" fmla="*/ 106 h 106"/>
                  <a:gd name="T22" fmla="*/ 22 w 26"/>
                  <a:gd name="T23" fmla="*/ 94 h 106"/>
                  <a:gd name="T24" fmla="*/ 19 w 26"/>
                  <a:gd name="T25" fmla="*/ 80 h 106"/>
                  <a:gd name="T26" fmla="*/ 16 w 26"/>
                  <a:gd name="T27" fmla="*/ 67 h 106"/>
                  <a:gd name="T28" fmla="*/ 13 w 26"/>
                  <a:gd name="T29" fmla="*/ 53 h 106"/>
                  <a:gd name="T30" fmla="*/ 11 w 26"/>
                  <a:gd name="T31" fmla="*/ 41 h 106"/>
                  <a:gd name="T32" fmla="*/ 8 w 26"/>
                  <a:gd name="T33" fmla="*/ 27 h 106"/>
                  <a:gd name="T34" fmla="*/ 4 w 26"/>
                  <a:gd name="T35" fmla="*/ 15 h 106"/>
                  <a:gd name="T36" fmla="*/ 1 w 26"/>
                  <a:gd name="T37" fmla="*/ 2 h 106"/>
                  <a:gd name="T38" fmla="*/ 1 w 26"/>
                  <a:gd name="T39" fmla="*/ 3 h 106"/>
                  <a:gd name="T40" fmla="*/ 0 w 2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6">
                    <a:moveTo>
                      <a:pt x="0" y="0"/>
                    </a:moveTo>
                    <a:lnTo>
                      <a:pt x="0" y="2"/>
                    </a:lnTo>
                    <a:lnTo>
                      <a:pt x="2" y="15"/>
                    </a:lnTo>
                    <a:lnTo>
                      <a:pt x="5" y="27"/>
                    </a:lnTo>
                    <a:lnTo>
                      <a:pt x="9" y="41"/>
                    </a:lnTo>
                    <a:lnTo>
                      <a:pt x="12" y="53"/>
                    </a:lnTo>
                    <a:lnTo>
                      <a:pt x="13" y="67"/>
                    </a:lnTo>
                    <a:lnTo>
                      <a:pt x="17" y="80"/>
                    </a:lnTo>
                    <a:lnTo>
                      <a:pt x="21" y="94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2" y="94"/>
                    </a:lnTo>
                    <a:lnTo>
                      <a:pt x="19" y="80"/>
                    </a:lnTo>
                    <a:lnTo>
                      <a:pt x="16" y="67"/>
                    </a:lnTo>
                    <a:lnTo>
                      <a:pt x="13" y="53"/>
                    </a:lnTo>
                    <a:lnTo>
                      <a:pt x="11" y="41"/>
                    </a:lnTo>
                    <a:lnTo>
                      <a:pt x="8" y="27"/>
                    </a:lnTo>
                    <a:lnTo>
                      <a:pt x="4" y="15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6" name="Freeform 3044">
                <a:extLst>
                  <a:ext uri="{FF2B5EF4-FFF2-40B4-BE49-F238E27FC236}">
                    <a16:creationId xmlns:a16="http://schemas.microsoft.com/office/drawing/2014/main" id="{E6C1A236-E799-455C-BBED-1043B63B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85" cy="265"/>
              </a:xfrm>
              <a:custGeom>
                <a:avLst/>
                <a:gdLst>
                  <a:gd name="T0" fmla="*/ 166 w 253"/>
                  <a:gd name="T1" fmla="*/ 34 h 795"/>
                  <a:gd name="T2" fmla="*/ 172 w 253"/>
                  <a:gd name="T3" fmla="*/ 55 h 795"/>
                  <a:gd name="T4" fmla="*/ 181 w 253"/>
                  <a:gd name="T5" fmla="*/ 73 h 795"/>
                  <a:gd name="T6" fmla="*/ 190 w 253"/>
                  <a:gd name="T7" fmla="*/ 90 h 795"/>
                  <a:gd name="T8" fmla="*/ 202 w 253"/>
                  <a:gd name="T9" fmla="*/ 105 h 795"/>
                  <a:gd name="T10" fmla="*/ 215 w 253"/>
                  <a:gd name="T11" fmla="*/ 118 h 795"/>
                  <a:gd name="T12" fmla="*/ 230 w 253"/>
                  <a:gd name="T13" fmla="*/ 130 h 795"/>
                  <a:gd name="T14" fmla="*/ 246 w 253"/>
                  <a:gd name="T15" fmla="*/ 144 h 795"/>
                  <a:gd name="T16" fmla="*/ 250 w 253"/>
                  <a:gd name="T17" fmla="*/ 165 h 795"/>
                  <a:gd name="T18" fmla="*/ 242 w 253"/>
                  <a:gd name="T19" fmla="*/ 195 h 795"/>
                  <a:gd name="T20" fmla="*/ 238 w 253"/>
                  <a:gd name="T21" fmla="*/ 227 h 795"/>
                  <a:gd name="T22" fmla="*/ 234 w 253"/>
                  <a:gd name="T23" fmla="*/ 257 h 795"/>
                  <a:gd name="T24" fmla="*/ 233 w 253"/>
                  <a:gd name="T25" fmla="*/ 288 h 795"/>
                  <a:gd name="T26" fmla="*/ 233 w 253"/>
                  <a:gd name="T27" fmla="*/ 319 h 795"/>
                  <a:gd name="T28" fmla="*/ 234 w 253"/>
                  <a:gd name="T29" fmla="*/ 349 h 795"/>
                  <a:gd name="T30" fmla="*/ 237 w 253"/>
                  <a:gd name="T31" fmla="*/ 379 h 795"/>
                  <a:gd name="T32" fmla="*/ 239 w 253"/>
                  <a:gd name="T33" fmla="*/ 411 h 795"/>
                  <a:gd name="T34" fmla="*/ 240 w 253"/>
                  <a:gd name="T35" fmla="*/ 441 h 795"/>
                  <a:gd name="T36" fmla="*/ 242 w 253"/>
                  <a:gd name="T37" fmla="*/ 472 h 795"/>
                  <a:gd name="T38" fmla="*/ 243 w 253"/>
                  <a:gd name="T39" fmla="*/ 503 h 795"/>
                  <a:gd name="T40" fmla="*/ 244 w 253"/>
                  <a:gd name="T41" fmla="*/ 534 h 795"/>
                  <a:gd name="T42" fmla="*/ 244 w 253"/>
                  <a:gd name="T43" fmla="*/ 566 h 795"/>
                  <a:gd name="T44" fmla="*/ 242 w 253"/>
                  <a:gd name="T45" fmla="*/ 595 h 795"/>
                  <a:gd name="T46" fmla="*/ 239 w 253"/>
                  <a:gd name="T47" fmla="*/ 626 h 795"/>
                  <a:gd name="T48" fmla="*/ 229 w 253"/>
                  <a:gd name="T49" fmla="*/ 645 h 795"/>
                  <a:gd name="T50" fmla="*/ 216 w 253"/>
                  <a:gd name="T51" fmla="*/ 655 h 795"/>
                  <a:gd name="T52" fmla="*/ 207 w 253"/>
                  <a:gd name="T53" fmla="*/ 671 h 795"/>
                  <a:gd name="T54" fmla="*/ 200 w 253"/>
                  <a:gd name="T55" fmla="*/ 689 h 795"/>
                  <a:gd name="T56" fmla="*/ 193 w 253"/>
                  <a:gd name="T57" fmla="*/ 709 h 795"/>
                  <a:gd name="T58" fmla="*/ 186 w 253"/>
                  <a:gd name="T59" fmla="*/ 732 h 795"/>
                  <a:gd name="T60" fmla="*/ 179 w 253"/>
                  <a:gd name="T61" fmla="*/ 756 h 795"/>
                  <a:gd name="T62" fmla="*/ 172 w 253"/>
                  <a:gd name="T63" fmla="*/ 783 h 795"/>
                  <a:gd name="T64" fmla="*/ 154 w 253"/>
                  <a:gd name="T65" fmla="*/ 779 h 795"/>
                  <a:gd name="T66" fmla="*/ 126 w 253"/>
                  <a:gd name="T67" fmla="*/ 746 h 795"/>
                  <a:gd name="T68" fmla="*/ 100 w 253"/>
                  <a:gd name="T69" fmla="*/ 711 h 795"/>
                  <a:gd name="T70" fmla="*/ 74 w 253"/>
                  <a:gd name="T71" fmla="*/ 677 h 795"/>
                  <a:gd name="T72" fmla="*/ 52 w 253"/>
                  <a:gd name="T73" fmla="*/ 642 h 795"/>
                  <a:gd name="T74" fmla="*/ 31 w 253"/>
                  <a:gd name="T75" fmla="*/ 609 h 795"/>
                  <a:gd name="T76" fmla="*/ 17 w 253"/>
                  <a:gd name="T77" fmla="*/ 578 h 795"/>
                  <a:gd name="T78" fmla="*/ 9 w 253"/>
                  <a:gd name="T79" fmla="*/ 549 h 795"/>
                  <a:gd name="T80" fmla="*/ 6 w 253"/>
                  <a:gd name="T81" fmla="*/ 521 h 795"/>
                  <a:gd name="T82" fmla="*/ 3 w 253"/>
                  <a:gd name="T83" fmla="*/ 489 h 795"/>
                  <a:gd name="T84" fmla="*/ 1 w 253"/>
                  <a:gd name="T85" fmla="*/ 456 h 795"/>
                  <a:gd name="T86" fmla="*/ 0 w 253"/>
                  <a:gd name="T87" fmla="*/ 422 h 795"/>
                  <a:gd name="T88" fmla="*/ 0 w 253"/>
                  <a:gd name="T89" fmla="*/ 386 h 795"/>
                  <a:gd name="T90" fmla="*/ 1 w 253"/>
                  <a:gd name="T91" fmla="*/ 350 h 795"/>
                  <a:gd name="T92" fmla="*/ 3 w 253"/>
                  <a:gd name="T93" fmla="*/ 314 h 795"/>
                  <a:gd name="T94" fmla="*/ 6 w 253"/>
                  <a:gd name="T95" fmla="*/ 277 h 795"/>
                  <a:gd name="T96" fmla="*/ 10 w 253"/>
                  <a:gd name="T97" fmla="*/ 240 h 795"/>
                  <a:gd name="T98" fmla="*/ 16 w 253"/>
                  <a:gd name="T99" fmla="*/ 204 h 795"/>
                  <a:gd name="T100" fmla="*/ 22 w 253"/>
                  <a:gd name="T101" fmla="*/ 170 h 795"/>
                  <a:gd name="T102" fmla="*/ 30 w 253"/>
                  <a:gd name="T103" fmla="*/ 135 h 795"/>
                  <a:gd name="T104" fmla="*/ 39 w 253"/>
                  <a:gd name="T105" fmla="*/ 101 h 795"/>
                  <a:gd name="T106" fmla="*/ 49 w 253"/>
                  <a:gd name="T107" fmla="*/ 70 h 795"/>
                  <a:gd name="T108" fmla="*/ 61 w 253"/>
                  <a:gd name="T109" fmla="*/ 41 h 795"/>
                  <a:gd name="T110" fmla="*/ 75 w 253"/>
                  <a:gd name="T111" fmla="*/ 13 h 795"/>
                  <a:gd name="T112" fmla="*/ 164 w 253"/>
                  <a:gd name="T113" fmla="*/ 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3" h="795">
                    <a:moveTo>
                      <a:pt x="164" y="22"/>
                    </a:moveTo>
                    <a:lnTo>
                      <a:pt x="166" y="34"/>
                    </a:lnTo>
                    <a:lnTo>
                      <a:pt x="169" y="44"/>
                    </a:lnTo>
                    <a:lnTo>
                      <a:pt x="172" y="55"/>
                    </a:lnTo>
                    <a:lnTo>
                      <a:pt x="175" y="64"/>
                    </a:lnTo>
                    <a:lnTo>
                      <a:pt x="181" y="73"/>
                    </a:lnTo>
                    <a:lnTo>
                      <a:pt x="185" y="82"/>
                    </a:lnTo>
                    <a:lnTo>
                      <a:pt x="190" y="90"/>
                    </a:lnTo>
                    <a:lnTo>
                      <a:pt x="196" y="98"/>
                    </a:lnTo>
                    <a:lnTo>
                      <a:pt x="202" y="105"/>
                    </a:lnTo>
                    <a:lnTo>
                      <a:pt x="207" y="111"/>
                    </a:lnTo>
                    <a:lnTo>
                      <a:pt x="215" y="118"/>
                    </a:lnTo>
                    <a:lnTo>
                      <a:pt x="222" y="125"/>
                    </a:lnTo>
                    <a:lnTo>
                      <a:pt x="230" y="130"/>
                    </a:lnTo>
                    <a:lnTo>
                      <a:pt x="238" y="137"/>
                    </a:lnTo>
                    <a:lnTo>
                      <a:pt x="246" y="144"/>
                    </a:lnTo>
                    <a:lnTo>
                      <a:pt x="253" y="151"/>
                    </a:lnTo>
                    <a:lnTo>
                      <a:pt x="250" y="165"/>
                    </a:lnTo>
                    <a:lnTo>
                      <a:pt x="246" y="181"/>
                    </a:lnTo>
                    <a:lnTo>
                      <a:pt x="242" y="195"/>
                    </a:lnTo>
                    <a:lnTo>
                      <a:pt x="239" y="212"/>
                    </a:lnTo>
                    <a:lnTo>
                      <a:pt x="238" y="227"/>
                    </a:lnTo>
                    <a:lnTo>
                      <a:pt x="237" y="241"/>
                    </a:lnTo>
                    <a:lnTo>
                      <a:pt x="234" y="257"/>
                    </a:lnTo>
                    <a:lnTo>
                      <a:pt x="233" y="273"/>
                    </a:lnTo>
                    <a:lnTo>
                      <a:pt x="233" y="288"/>
                    </a:lnTo>
                    <a:lnTo>
                      <a:pt x="233" y="303"/>
                    </a:lnTo>
                    <a:lnTo>
                      <a:pt x="233" y="319"/>
                    </a:lnTo>
                    <a:lnTo>
                      <a:pt x="233" y="334"/>
                    </a:lnTo>
                    <a:lnTo>
                      <a:pt x="234" y="349"/>
                    </a:lnTo>
                    <a:lnTo>
                      <a:pt x="236" y="365"/>
                    </a:lnTo>
                    <a:lnTo>
                      <a:pt x="237" y="379"/>
                    </a:lnTo>
                    <a:lnTo>
                      <a:pt x="238" y="395"/>
                    </a:lnTo>
                    <a:lnTo>
                      <a:pt x="239" y="411"/>
                    </a:lnTo>
                    <a:lnTo>
                      <a:pt x="239" y="426"/>
                    </a:lnTo>
                    <a:lnTo>
                      <a:pt x="240" y="441"/>
                    </a:lnTo>
                    <a:lnTo>
                      <a:pt x="241" y="458"/>
                    </a:lnTo>
                    <a:lnTo>
                      <a:pt x="242" y="472"/>
                    </a:lnTo>
                    <a:lnTo>
                      <a:pt x="243" y="488"/>
                    </a:lnTo>
                    <a:lnTo>
                      <a:pt x="243" y="503"/>
                    </a:lnTo>
                    <a:lnTo>
                      <a:pt x="244" y="518"/>
                    </a:lnTo>
                    <a:lnTo>
                      <a:pt x="244" y="534"/>
                    </a:lnTo>
                    <a:lnTo>
                      <a:pt x="244" y="550"/>
                    </a:lnTo>
                    <a:lnTo>
                      <a:pt x="244" y="566"/>
                    </a:lnTo>
                    <a:lnTo>
                      <a:pt x="243" y="580"/>
                    </a:lnTo>
                    <a:lnTo>
                      <a:pt x="242" y="595"/>
                    </a:lnTo>
                    <a:lnTo>
                      <a:pt x="240" y="612"/>
                    </a:lnTo>
                    <a:lnTo>
                      <a:pt x="239" y="626"/>
                    </a:lnTo>
                    <a:lnTo>
                      <a:pt x="237" y="642"/>
                    </a:lnTo>
                    <a:lnTo>
                      <a:pt x="229" y="645"/>
                    </a:lnTo>
                    <a:lnTo>
                      <a:pt x="222" y="650"/>
                    </a:lnTo>
                    <a:lnTo>
                      <a:pt x="216" y="655"/>
                    </a:lnTo>
                    <a:lnTo>
                      <a:pt x="212" y="662"/>
                    </a:lnTo>
                    <a:lnTo>
                      <a:pt x="207" y="671"/>
                    </a:lnTo>
                    <a:lnTo>
                      <a:pt x="203" y="679"/>
                    </a:lnTo>
                    <a:lnTo>
                      <a:pt x="200" y="689"/>
                    </a:lnTo>
                    <a:lnTo>
                      <a:pt x="196" y="699"/>
                    </a:lnTo>
                    <a:lnTo>
                      <a:pt x="193" y="709"/>
                    </a:lnTo>
                    <a:lnTo>
                      <a:pt x="190" y="720"/>
                    </a:lnTo>
                    <a:lnTo>
                      <a:pt x="186" y="732"/>
                    </a:lnTo>
                    <a:lnTo>
                      <a:pt x="184" y="744"/>
                    </a:lnTo>
                    <a:lnTo>
                      <a:pt x="179" y="756"/>
                    </a:lnTo>
                    <a:lnTo>
                      <a:pt x="175" y="770"/>
                    </a:lnTo>
                    <a:lnTo>
                      <a:pt x="172" y="783"/>
                    </a:lnTo>
                    <a:lnTo>
                      <a:pt x="166" y="795"/>
                    </a:lnTo>
                    <a:lnTo>
                      <a:pt x="154" y="779"/>
                    </a:lnTo>
                    <a:lnTo>
                      <a:pt x="140" y="763"/>
                    </a:lnTo>
                    <a:lnTo>
                      <a:pt x="126" y="746"/>
                    </a:lnTo>
                    <a:lnTo>
                      <a:pt x="113" y="729"/>
                    </a:lnTo>
                    <a:lnTo>
                      <a:pt x="100" y="711"/>
                    </a:lnTo>
                    <a:lnTo>
                      <a:pt x="87" y="695"/>
                    </a:lnTo>
                    <a:lnTo>
                      <a:pt x="74" y="677"/>
                    </a:lnTo>
                    <a:lnTo>
                      <a:pt x="62" y="660"/>
                    </a:lnTo>
                    <a:lnTo>
                      <a:pt x="52" y="642"/>
                    </a:lnTo>
                    <a:lnTo>
                      <a:pt x="40" y="625"/>
                    </a:lnTo>
                    <a:lnTo>
                      <a:pt x="31" y="609"/>
                    </a:lnTo>
                    <a:lnTo>
                      <a:pt x="24" y="592"/>
                    </a:lnTo>
                    <a:lnTo>
                      <a:pt x="17" y="578"/>
                    </a:lnTo>
                    <a:lnTo>
                      <a:pt x="12" y="562"/>
                    </a:lnTo>
                    <a:lnTo>
                      <a:pt x="9" y="549"/>
                    </a:lnTo>
                    <a:lnTo>
                      <a:pt x="8" y="535"/>
                    </a:lnTo>
                    <a:lnTo>
                      <a:pt x="6" y="521"/>
                    </a:lnTo>
                    <a:lnTo>
                      <a:pt x="6" y="505"/>
                    </a:lnTo>
                    <a:lnTo>
                      <a:pt x="3" y="489"/>
                    </a:lnTo>
                    <a:lnTo>
                      <a:pt x="2" y="472"/>
                    </a:lnTo>
                    <a:lnTo>
                      <a:pt x="1" y="456"/>
                    </a:lnTo>
                    <a:lnTo>
                      <a:pt x="0" y="439"/>
                    </a:lnTo>
                    <a:lnTo>
                      <a:pt x="0" y="422"/>
                    </a:lnTo>
                    <a:lnTo>
                      <a:pt x="0" y="404"/>
                    </a:lnTo>
                    <a:lnTo>
                      <a:pt x="0" y="386"/>
                    </a:lnTo>
                    <a:lnTo>
                      <a:pt x="0" y="368"/>
                    </a:lnTo>
                    <a:lnTo>
                      <a:pt x="1" y="350"/>
                    </a:lnTo>
                    <a:lnTo>
                      <a:pt x="2" y="332"/>
                    </a:lnTo>
                    <a:lnTo>
                      <a:pt x="3" y="314"/>
                    </a:lnTo>
                    <a:lnTo>
                      <a:pt x="5" y="295"/>
                    </a:lnTo>
                    <a:lnTo>
                      <a:pt x="6" y="277"/>
                    </a:lnTo>
                    <a:lnTo>
                      <a:pt x="8" y="259"/>
                    </a:lnTo>
                    <a:lnTo>
                      <a:pt x="10" y="240"/>
                    </a:lnTo>
                    <a:lnTo>
                      <a:pt x="13" y="222"/>
                    </a:lnTo>
                    <a:lnTo>
                      <a:pt x="16" y="204"/>
                    </a:lnTo>
                    <a:lnTo>
                      <a:pt x="19" y="186"/>
                    </a:lnTo>
                    <a:lnTo>
                      <a:pt x="22" y="170"/>
                    </a:lnTo>
                    <a:lnTo>
                      <a:pt x="26" y="152"/>
                    </a:lnTo>
                    <a:lnTo>
                      <a:pt x="30" y="135"/>
                    </a:lnTo>
                    <a:lnTo>
                      <a:pt x="35" y="118"/>
                    </a:lnTo>
                    <a:lnTo>
                      <a:pt x="39" y="101"/>
                    </a:lnTo>
                    <a:lnTo>
                      <a:pt x="44" y="85"/>
                    </a:lnTo>
                    <a:lnTo>
                      <a:pt x="49" y="70"/>
                    </a:lnTo>
                    <a:lnTo>
                      <a:pt x="55" y="55"/>
                    </a:lnTo>
                    <a:lnTo>
                      <a:pt x="61" y="41"/>
                    </a:lnTo>
                    <a:lnTo>
                      <a:pt x="68" y="26"/>
                    </a:lnTo>
                    <a:lnTo>
                      <a:pt x="75" y="13"/>
                    </a:lnTo>
                    <a:lnTo>
                      <a:pt x="82" y="0"/>
                    </a:lnTo>
                    <a:lnTo>
                      <a:pt x="164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7" name="Freeform 3045">
                <a:extLst>
                  <a:ext uri="{FF2B5EF4-FFF2-40B4-BE49-F238E27FC236}">
                    <a16:creationId xmlns:a16="http://schemas.microsoft.com/office/drawing/2014/main" id="{9F455DA4-340F-42E6-A123-357933A3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50"/>
                <a:ext cx="30" cy="43"/>
              </a:xfrm>
              <a:custGeom>
                <a:avLst/>
                <a:gdLst>
                  <a:gd name="T0" fmla="*/ 91 w 91"/>
                  <a:gd name="T1" fmla="*/ 129 h 129"/>
                  <a:gd name="T2" fmla="*/ 91 w 91"/>
                  <a:gd name="T3" fmla="*/ 127 h 129"/>
                  <a:gd name="T4" fmla="*/ 83 w 91"/>
                  <a:gd name="T5" fmla="*/ 121 h 129"/>
                  <a:gd name="T6" fmla="*/ 75 w 91"/>
                  <a:gd name="T7" fmla="*/ 114 h 129"/>
                  <a:gd name="T8" fmla="*/ 66 w 91"/>
                  <a:gd name="T9" fmla="*/ 108 h 129"/>
                  <a:gd name="T10" fmla="*/ 59 w 91"/>
                  <a:gd name="T11" fmla="*/ 102 h 129"/>
                  <a:gd name="T12" fmla="*/ 52 w 91"/>
                  <a:gd name="T13" fmla="*/ 95 h 129"/>
                  <a:gd name="T14" fmla="*/ 45 w 91"/>
                  <a:gd name="T15" fmla="*/ 89 h 129"/>
                  <a:gd name="T16" fmla="*/ 39 w 91"/>
                  <a:gd name="T17" fmla="*/ 81 h 129"/>
                  <a:gd name="T18" fmla="*/ 33 w 91"/>
                  <a:gd name="T19" fmla="*/ 75 h 129"/>
                  <a:gd name="T20" fmla="*/ 27 w 91"/>
                  <a:gd name="T21" fmla="*/ 67 h 129"/>
                  <a:gd name="T22" fmla="*/ 22 w 91"/>
                  <a:gd name="T23" fmla="*/ 60 h 129"/>
                  <a:gd name="T24" fmla="*/ 18 w 91"/>
                  <a:gd name="T25" fmla="*/ 51 h 129"/>
                  <a:gd name="T26" fmla="*/ 13 w 91"/>
                  <a:gd name="T27" fmla="*/ 42 h 129"/>
                  <a:gd name="T28" fmla="*/ 10 w 91"/>
                  <a:gd name="T29" fmla="*/ 33 h 129"/>
                  <a:gd name="T30" fmla="*/ 6 w 91"/>
                  <a:gd name="T31" fmla="*/ 23 h 129"/>
                  <a:gd name="T32" fmla="*/ 3 w 91"/>
                  <a:gd name="T33" fmla="*/ 12 h 129"/>
                  <a:gd name="T34" fmla="*/ 1 w 91"/>
                  <a:gd name="T35" fmla="*/ 0 h 129"/>
                  <a:gd name="T36" fmla="*/ 0 w 91"/>
                  <a:gd name="T37" fmla="*/ 0 h 129"/>
                  <a:gd name="T38" fmla="*/ 1 w 91"/>
                  <a:gd name="T39" fmla="*/ 12 h 129"/>
                  <a:gd name="T40" fmla="*/ 4 w 91"/>
                  <a:gd name="T41" fmla="*/ 23 h 129"/>
                  <a:gd name="T42" fmla="*/ 8 w 91"/>
                  <a:gd name="T43" fmla="*/ 33 h 129"/>
                  <a:gd name="T44" fmla="*/ 12 w 91"/>
                  <a:gd name="T45" fmla="*/ 44 h 129"/>
                  <a:gd name="T46" fmla="*/ 15 w 91"/>
                  <a:gd name="T47" fmla="*/ 52 h 129"/>
                  <a:gd name="T48" fmla="*/ 21 w 91"/>
                  <a:gd name="T49" fmla="*/ 61 h 129"/>
                  <a:gd name="T50" fmla="*/ 26 w 91"/>
                  <a:gd name="T51" fmla="*/ 69 h 129"/>
                  <a:gd name="T52" fmla="*/ 32 w 91"/>
                  <a:gd name="T53" fmla="*/ 76 h 129"/>
                  <a:gd name="T54" fmla="*/ 38 w 91"/>
                  <a:gd name="T55" fmla="*/ 83 h 129"/>
                  <a:gd name="T56" fmla="*/ 45 w 91"/>
                  <a:gd name="T57" fmla="*/ 90 h 129"/>
                  <a:gd name="T58" fmla="*/ 50 w 91"/>
                  <a:gd name="T59" fmla="*/ 96 h 129"/>
                  <a:gd name="T60" fmla="*/ 58 w 91"/>
                  <a:gd name="T61" fmla="*/ 103 h 129"/>
                  <a:gd name="T62" fmla="*/ 65 w 91"/>
                  <a:gd name="T63" fmla="*/ 109 h 129"/>
                  <a:gd name="T64" fmla="*/ 73 w 91"/>
                  <a:gd name="T65" fmla="*/ 116 h 129"/>
                  <a:gd name="T66" fmla="*/ 82 w 91"/>
                  <a:gd name="T67" fmla="*/ 122 h 129"/>
                  <a:gd name="T68" fmla="*/ 89 w 91"/>
                  <a:gd name="T69" fmla="*/ 129 h 129"/>
                  <a:gd name="T70" fmla="*/ 89 w 91"/>
                  <a:gd name="T71" fmla="*/ 129 h 129"/>
                  <a:gd name="T72" fmla="*/ 91 w 91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9">
                    <a:moveTo>
                      <a:pt x="91" y="129"/>
                    </a:moveTo>
                    <a:lnTo>
                      <a:pt x="91" y="127"/>
                    </a:lnTo>
                    <a:lnTo>
                      <a:pt x="83" y="121"/>
                    </a:lnTo>
                    <a:lnTo>
                      <a:pt x="75" y="114"/>
                    </a:lnTo>
                    <a:lnTo>
                      <a:pt x="66" y="108"/>
                    </a:lnTo>
                    <a:lnTo>
                      <a:pt x="59" y="102"/>
                    </a:lnTo>
                    <a:lnTo>
                      <a:pt x="52" y="95"/>
                    </a:lnTo>
                    <a:lnTo>
                      <a:pt x="45" y="89"/>
                    </a:lnTo>
                    <a:lnTo>
                      <a:pt x="39" y="81"/>
                    </a:lnTo>
                    <a:lnTo>
                      <a:pt x="33" y="75"/>
                    </a:lnTo>
                    <a:lnTo>
                      <a:pt x="27" y="67"/>
                    </a:lnTo>
                    <a:lnTo>
                      <a:pt x="22" y="60"/>
                    </a:lnTo>
                    <a:lnTo>
                      <a:pt x="18" y="51"/>
                    </a:lnTo>
                    <a:lnTo>
                      <a:pt x="13" y="42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4" y="23"/>
                    </a:lnTo>
                    <a:lnTo>
                      <a:pt x="8" y="33"/>
                    </a:lnTo>
                    <a:lnTo>
                      <a:pt x="12" y="44"/>
                    </a:lnTo>
                    <a:lnTo>
                      <a:pt x="15" y="52"/>
                    </a:lnTo>
                    <a:lnTo>
                      <a:pt x="21" y="61"/>
                    </a:lnTo>
                    <a:lnTo>
                      <a:pt x="26" y="69"/>
                    </a:lnTo>
                    <a:lnTo>
                      <a:pt x="32" y="76"/>
                    </a:lnTo>
                    <a:lnTo>
                      <a:pt x="38" y="83"/>
                    </a:lnTo>
                    <a:lnTo>
                      <a:pt x="45" y="90"/>
                    </a:lnTo>
                    <a:lnTo>
                      <a:pt x="50" y="96"/>
                    </a:lnTo>
                    <a:lnTo>
                      <a:pt x="58" y="103"/>
                    </a:lnTo>
                    <a:lnTo>
                      <a:pt x="65" y="109"/>
                    </a:lnTo>
                    <a:lnTo>
                      <a:pt x="73" y="116"/>
                    </a:lnTo>
                    <a:lnTo>
                      <a:pt x="82" y="122"/>
                    </a:lnTo>
                    <a:lnTo>
                      <a:pt x="89" y="129"/>
                    </a:lnTo>
                    <a:lnTo>
                      <a:pt x="89" y="129"/>
                    </a:lnTo>
                    <a:lnTo>
                      <a:pt x="9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8" name="Freeform 3046">
                <a:extLst>
                  <a:ext uri="{FF2B5EF4-FFF2-40B4-BE49-F238E27FC236}">
                    <a16:creationId xmlns:a16="http://schemas.microsoft.com/office/drawing/2014/main" id="{5EB71D09-E5C4-4696-864A-C4E437787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3393"/>
                <a:ext cx="8" cy="164"/>
              </a:xfrm>
              <a:custGeom>
                <a:avLst/>
                <a:gdLst>
                  <a:gd name="T0" fmla="*/ 7 w 23"/>
                  <a:gd name="T1" fmla="*/ 475 h 492"/>
                  <a:gd name="T2" fmla="*/ 10 w 23"/>
                  <a:gd name="T3" fmla="*/ 445 h 492"/>
                  <a:gd name="T4" fmla="*/ 13 w 23"/>
                  <a:gd name="T5" fmla="*/ 415 h 492"/>
                  <a:gd name="T6" fmla="*/ 13 w 23"/>
                  <a:gd name="T7" fmla="*/ 383 h 492"/>
                  <a:gd name="T8" fmla="*/ 13 w 23"/>
                  <a:gd name="T9" fmla="*/ 353 h 492"/>
                  <a:gd name="T10" fmla="*/ 12 w 23"/>
                  <a:gd name="T11" fmla="*/ 321 h 492"/>
                  <a:gd name="T12" fmla="*/ 9 w 23"/>
                  <a:gd name="T13" fmla="*/ 291 h 492"/>
                  <a:gd name="T14" fmla="*/ 7 w 23"/>
                  <a:gd name="T15" fmla="*/ 261 h 492"/>
                  <a:gd name="T16" fmla="*/ 5 w 23"/>
                  <a:gd name="T17" fmla="*/ 229 h 492"/>
                  <a:gd name="T18" fmla="*/ 4 w 23"/>
                  <a:gd name="T19" fmla="*/ 199 h 492"/>
                  <a:gd name="T20" fmla="*/ 3 w 23"/>
                  <a:gd name="T21" fmla="*/ 168 h 492"/>
                  <a:gd name="T22" fmla="*/ 3 w 23"/>
                  <a:gd name="T23" fmla="*/ 137 h 492"/>
                  <a:gd name="T24" fmla="*/ 4 w 23"/>
                  <a:gd name="T25" fmla="*/ 107 h 492"/>
                  <a:gd name="T26" fmla="*/ 7 w 23"/>
                  <a:gd name="T27" fmla="*/ 76 h 492"/>
                  <a:gd name="T28" fmla="*/ 12 w 23"/>
                  <a:gd name="T29" fmla="*/ 45 h 492"/>
                  <a:gd name="T30" fmla="*/ 18 w 23"/>
                  <a:gd name="T31" fmla="*/ 15 h 492"/>
                  <a:gd name="T32" fmla="*/ 22 w 23"/>
                  <a:gd name="T33" fmla="*/ 0 h 492"/>
                  <a:gd name="T34" fmla="*/ 13 w 23"/>
                  <a:gd name="T35" fmla="*/ 30 h 492"/>
                  <a:gd name="T36" fmla="*/ 7 w 23"/>
                  <a:gd name="T37" fmla="*/ 61 h 492"/>
                  <a:gd name="T38" fmla="*/ 4 w 23"/>
                  <a:gd name="T39" fmla="*/ 90 h 492"/>
                  <a:gd name="T40" fmla="*/ 2 w 23"/>
                  <a:gd name="T41" fmla="*/ 122 h 492"/>
                  <a:gd name="T42" fmla="*/ 0 w 23"/>
                  <a:gd name="T43" fmla="*/ 152 h 492"/>
                  <a:gd name="T44" fmla="*/ 2 w 23"/>
                  <a:gd name="T45" fmla="*/ 183 h 492"/>
                  <a:gd name="T46" fmla="*/ 3 w 23"/>
                  <a:gd name="T47" fmla="*/ 214 h 492"/>
                  <a:gd name="T48" fmla="*/ 5 w 23"/>
                  <a:gd name="T49" fmla="*/ 244 h 492"/>
                  <a:gd name="T50" fmla="*/ 7 w 23"/>
                  <a:gd name="T51" fmla="*/ 275 h 492"/>
                  <a:gd name="T52" fmla="*/ 8 w 23"/>
                  <a:gd name="T53" fmla="*/ 307 h 492"/>
                  <a:gd name="T54" fmla="*/ 10 w 23"/>
                  <a:gd name="T55" fmla="*/ 337 h 492"/>
                  <a:gd name="T56" fmla="*/ 12 w 23"/>
                  <a:gd name="T57" fmla="*/ 367 h 492"/>
                  <a:gd name="T58" fmla="*/ 12 w 23"/>
                  <a:gd name="T59" fmla="*/ 399 h 492"/>
                  <a:gd name="T60" fmla="*/ 10 w 23"/>
                  <a:gd name="T61" fmla="*/ 430 h 492"/>
                  <a:gd name="T62" fmla="*/ 7 w 23"/>
                  <a:gd name="T63" fmla="*/ 461 h 492"/>
                  <a:gd name="T64" fmla="*/ 4 w 23"/>
                  <a:gd name="T65" fmla="*/ 492 h 492"/>
                  <a:gd name="T66" fmla="*/ 5 w 23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492">
                    <a:moveTo>
                      <a:pt x="5" y="492"/>
                    </a:moveTo>
                    <a:lnTo>
                      <a:pt x="7" y="475"/>
                    </a:lnTo>
                    <a:lnTo>
                      <a:pt x="9" y="461"/>
                    </a:lnTo>
                    <a:lnTo>
                      <a:pt x="10" y="445"/>
                    </a:lnTo>
                    <a:lnTo>
                      <a:pt x="13" y="430"/>
                    </a:lnTo>
                    <a:lnTo>
                      <a:pt x="13" y="415"/>
                    </a:lnTo>
                    <a:lnTo>
                      <a:pt x="13" y="399"/>
                    </a:lnTo>
                    <a:lnTo>
                      <a:pt x="13" y="383"/>
                    </a:lnTo>
                    <a:lnTo>
                      <a:pt x="13" y="367"/>
                    </a:lnTo>
                    <a:lnTo>
                      <a:pt x="13" y="353"/>
                    </a:lnTo>
                    <a:lnTo>
                      <a:pt x="13" y="337"/>
                    </a:lnTo>
                    <a:lnTo>
                      <a:pt x="12" y="321"/>
                    </a:lnTo>
                    <a:lnTo>
                      <a:pt x="10" y="307"/>
                    </a:lnTo>
                    <a:lnTo>
                      <a:pt x="9" y="291"/>
                    </a:lnTo>
                    <a:lnTo>
                      <a:pt x="7" y="275"/>
                    </a:lnTo>
                    <a:lnTo>
                      <a:pt x="7" y="261"/>
                    </a:lnTo>
                    <a:lnTo>
                      <a:pt x="7" y="244"/>
                    </a:lnTo>
                    <a:lnTo>
                      <a:pt x="5" y="229"/>
                    </a:lnTo>
                    <a:lnTo>
                      <a:pt x="5" y="214"/>
                    </a:lnTo>
                    <a:lnTo>
                      <a:pt x="4" y="199"/>
                    </a:lnTo>
                    <a:lnTo>
                      <a:pt x="3" y="183"/>
                    </a:lnTo>
                    <a:lnTo>
                      <a:pt x="3" y="168"/>
                    </a:lnTo>
                    <a:lnTo>
                      <a:pt x="2" y="152"/>
                    </a:lnTo>
                    <a:lnTo>
                      <a:pt x="3" y="137"/>
                    </a:lnTo>
                    <a:lnTo>
                      <a:pt x="3" y="122"/>
                    </a:lnTo>
                    <a:lnTo>
                      <a:pt x="4" y="107"/>
                    </a:lnTo>
                    <a:lnTo>
                      <a:pt x="5" y="90"/>
                    </a:lnTo>
                    <a:lnTo>
                      <a:pt x="7" y="76"/>
                    </a:lnTo>
                    <a:lnTo>
                      <a:pt x="8" y="61"/>
                    </a:lnTo>
                    <a:lnTo>
                      <a:pt x="12" y="45"/>
                    </a:lnTo>
                    <a:lnTo>
                      <a:pt x="15" y="30"/>
                    </a:lnTo>
                    <a:lnTo>
                      <a:pt x="18" y="15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7" y="15"/>
                    </a:lnTo>
                    <a:lnTo>
                      <a:pt x="13" y="30"/>
                    </a:lnTo>
                    <a:lnTo>
                      <a:pt x="10" y="45"/>
                    </a:lnTo>
                    <a:lnTo>
                      <a:pt x="7" y="61"/>
                    </a:lnTo>
                    <a:lnTo>
                      <a:pt x="5" y="76"/>
                    </a:lnTo>
                    <a:lnTo>
                      <a:pt x="4" y="90"/>
                    </a:lnTo>
                    <a:lnTo>
                      <a:pt x="2" y="107"/>
                    </a:lnTo>
                    <a:lnTo>
                      <a:pt x="2" y="122"/>
                    </a:lnTo>
                    <a:lnTo>
                      <a:pt x="2" y="137"/>
                    </a:lnTo>
                    <a:lnTo>
                      <a:pt x="0" y="152"/>
                    </a:lnTo>
                    <a:lnTo>
                      <a:pt x="2" y="168"/>
                    </a:lnTo>
                    <a:lnTo>
                      <a:pt x="2" y="183"/>
                    </a:lnTo>
                    <a:lnTo>
                      <a:pt x="2" y="199"/>
                    </a:lnTo>
                    <a:lnTo>
                      <a:pt x="3" y="214"/>
                    </a:lnTo>
                    <a:lnTo>
                      <a:pt x="4" y="229"/>
                    </a:lnTo>
                    <a:lnTo>
                      <a:pt x="5" y="244"/>
                    </a:lnTo>
                    <a:lnTo>
                      <a:pt x="6" y="261"/>
                    </a:lnTo>
                    <a:lnTo>
                      <a:pt x="7" y="275"/>
                    </a:lnTo>
                    <a:lnTo>
                      <a:pt x="7" y="291"/>
                    </a:lnTo>
                    <a:lnTo>
                      <a:pt x="8" y="307"/>
                    </a:lnTo>
                    <a:lnTo>
                      <a:pt x="10" y="321"/>
                    </a:lnTo>
                    <a:lnTo>
                      <a:pt x="10" y="337"/>
                    </a:lnTo>
                    <a:lnTo>
                      <a:pt x="10" y="353"/>
                    </a:lnTo>
                    <a:lnTo>
                      <a:pt x="12" y="367"/>
                    </a:lnTo>
                    <a:lnTo>
                      <a:pt x="12" y="383"/>
                    </a:lnTo>
                    <a:lnTo>
                      <a:pt x="12" y="399"/>
                    </a:lnTo>
                    <a:lnTo>
                      <a:pt x="12" y="415"/>
                    </a:lnTo>
                    <a:lnTo>
                      <a:pt x="10" y="430"/>
                    </a:lnTo>
                    <a:lnTo>
                      <a:pt x="9" y="445"/>
                    </a:lnTo>
                    <a:lnTo>
                      <a:pt x="7" y="461"/>
                    </a:lnTo>
                    <a:lnTo>
                      <a:pt x="6" y="475"/>
                    </a:lnTo>
                    <a:lnTo>
                      <a:pt x="4" y="492"/>
                    </a:lnTo>
                    <a:lnTo>
                      <a:pt x="4" y="491"/>
                    </a:lnTo>
                    <a:lnTo>
                      <a:pt x="5" y="4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9" name="Freeform 3047">
                <a:extLst>
                  <a:ext uri="{FF2B5EF4-FFF2-40B4-BE49-F238E27FC236}">
                    <a16:creationId xmlns:a16="http://schemas.microsoft.com/office/drawing/2014/main" id="{303A3291-5B33-4BD5-A43F-6C8E28C4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556"/>
                <a:ext cx="24" cy="51"/>
              </a:xfrm>
              <a:custGeom>
                <a:avLst/>
                <a:gdLst>
                  <a:gd name="T0" fmla="*/ 0 w 73"/>
                  <a:gd name="T1" fmla="*/ 153 h 153"/>
                  <a:gd name="T2" fmla="*/ 2 w 73"/>
                  <a:gd name="T3" fmla="*/ 153 h 153"/>
                  <a:gd name="T4" fmla="*/ 8 w 73"/>
                  <a:gd name="T5" fmla="*/ 140 h 153"/>
                  <a:gd name="T6" fmla="*/ 12 w 73"/>
                  <a:gd name="T7" fmla="*/ 128 h 153"/>
                  <a:gd name="T8" fmla="*/ 15 w 73"/>
                  <a:gd name="T9" fmla="*/ 114 h 153"/>
                  <a:gd name="T10" fmla="*/ 20 w 73"/>
                  <a:gd name="T11" fmla="*/ 102 h 153"/>
                  <a:gd name="T12" fmla="*/ 22 w 73"/>
                  <a:gd name="T13" fmla="*/ 90 h 153"/>
                  <a:gd name="T14" fmla="*/ 27 w 73"/>
                  <a:gd name="T15" fmla="*/ 78 h 153"/>
                  <a:gd name="T16" fmla="*/ 29 w 73"/>
                  <a:gd name="T17" fmla="*/ 67 h 153"/>
                  <a:gd name="T18" fmla="*/ 32 w 73"/>
                  <a:gd name="T19" fmla="*/ 57 h 153"/>
                  <a:gd name="T20" fmla="*/ 36 w 73"/>
                  <a:gd name="T21" fmla="*/ 47 h 153"/>
                  <a:gd name="T22" fmla="*/ 39 w 73"/>
                  <a:gd name="T23" fmla="*/ 38 h 153"/>
                  <a:gd name="T24" fmla="*/ 43 w 73"/>
                  <a:gd name="T25" fmla="*/ 28 h 153"/>
                  <a:gd name="T26" fmla="*/ 48 w 73"/>
                  <a:gd name="T27" fmla="*/ 21 h 153"/>
                  <a:gd name="T28" fmla="*/ 52 w 73"/>
                  <a:gd name="T29" fmla="*/ 13 h 153"/>
                  <a:gd name="T30" fmla="*/ 58 w 73"/>
                  <a:gd name="T31" fmla="*/ 9 h 153"/>
                  <a:gd name="T32" fmla="*/ 64 w 73"/>
                  <a:gd name="T33" fmla="*/ 3 h 153"/>
                  <a:gd name="T34" fmla="*/ 73 w 73"/>
                  <a:gd name="T35" fmla="*/ 0 h 153"/>
                  <a:gd name="T36" fmla="*/ 70 w 73"/>
                  <a:gd name="T37" fmla="*/ 0 h 153"/>
                  <a:gd name="T38" fmla="*/ 64 w 73"/>
                  <a:gd name="T39" fmla="*/ 2 h 153"/>
                  <a:gd name="T40" fmla="*/ 57 w 73"/>
                  <a:gd name="T41" fmla="*/ 8 h 153"/>
                  <a:gd name="T42" fmla="*/ 51 w 73"/>
                  <a:gd name="T43" fmla="*/ 12 h 153"/>
                  <a:gd name="T44" fmla="*/ 46 w 73"/>
                  <a:gd name="T45" fmla="*/ 20 h 153"/>
                  <a:gd name="T46" fmla="*/ 42 w 73"/>
                  <a:gd name="T47" fmla="*/ 28 h 153"/>
                  <a:gd name="T48" fmla="*/ 37 w 73"/>
                  <a:gd name="T49" fmla="*/ 36 h 153"/>
                  <a:gd name="T50" fmla="*/ 35 w 73"/>
                  <a:gd name="T51" fmla="*/ 47 h 153"/>
                  <a:gd name="T52" fmla="*/ 31 w 73"/>
                  <a:gd name="T53" fmla="*/ 57 h 153"/>
                  <a:gd name="T54" fmla="*/ 28 w 73"/>
                  <a:gd name="T55" fmla="*/ 67 h 153"/>
                  <a:gd name="T56" fmla="*/ 24 w 73"/>
                  <a:gd name="T57" fmla="*/ 78 h 153"/>
                  <a:gd name="T58" fmla="*/ 21 w 73"/>
                  <a:gd name="T59" fmla="*/ 90 h 153"/>
                  <a:gd name="T60" fmla="*/ 18 w 73"/>
                  <a:gd name="T61" fmla="*/ 102 h 153"/>
                  <a:gd name="T62" fmla="*/ 14 w 73"/>
                  <a:gd name="T63" fmla="*/ 114 h 153"/>
                  <a:gd name="T64" fmla="*/ 11 w 73"/>
                  <a:gd name="T65" fmla="*/ 128 h 153"/>
                  <a:gd name="T66" fmla="*/ 6 w 73"/>
                  <a:gd name="T67" fmla="*/ 140 h 153"/>
                  <a:gd name="T68" fmla="*/ 0 w 73"/>
                  <a:gd name="T69" fmla="*/ 152 h 153"/>
                  <a:gd name="T70" fmla="*/ 2 w 73"/>
                  <a:gd name="T71" fmla="*/ 152 h 153"/>
                  <a:gd name="T72" fmla="*/ 0 w 73"/>
                  <a:gd name="T7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153">
                    <a:moveTo>
                      <a:pt x="0" y="153"/>
                    </a:moveTo>
                    <a:lnTo>
                      <a:pt x="2" y="153"/>
                    </a:lnTo>
                    <a:lnTo>
                      <a:pt x="8" y="140"/>
                    </a:lnTo>
                    <a:lnTo>
                      <a:pt x="12" y="128"/>
                    </a:lnTo>
                    <a:lnTo>
                      <a:pt x="15" y="114"/>
                    </a:lnTo>
                    <a:lnTo>
                      <a:pt x="20" y="102"/>
                    </a:lnTo>
                    <a:lnTo>
                      <a:pt x="22" y="90"/>
                    </a:lnTo>
                    <a:lnTo>
                      <a:pt x="27" y="78"/>
                    </a:lnTo>
                    <a:lnTo>
                      <a:pt x="29" y="67"/>
                    </a:lnTo>
                    <a:lnTo>
                      <a:pt x="32" y="57"/>
                    </a:lnTo>
                    <a:lnTo>
                      <a:pt x="36" y="47"/>
                    </a:lnTo>
                    <a:lnTo>
                      <a:pt x="39" y="38"/>
                    </a:lnTo>
                    <a:lnTo>
                      <a:pt x="43" y="28"/>
                    </a:lnTo>
                    <a:lnTo>
                      <a:pt x="48" y="21"/>
                    </a:lnTo>
                    <a:lnTo>
                      <a:pt x="52" y="13"/>
                    </a:lnTo>
                    <a:lnTo>
                      <a:pt x="58" y="9"/>
                    </a:lnTo>
                    <a:lnTo>
                      <a:pt x="64" y="3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4" y="2"/>
                    </a:lnTo>
                    <a:lnTo>
                      <a:pt x="57" y="8"/>
                    </a:lnTo>
                    <a:lnTo>
                      <a:pt x="51" y="12"/>
                    </a:lnTo>
                    <a:lnTo>
                      <a:pt x="46" y="20"/>
                    </a:lnTo>
                    <a:lnTo>
                      <a:pt x="42" y="28"/>
                    </a:lnTo>
                    <a:lnTo>
                      <a:pt x="37" y="36"/>
                    </a:lnTo>
                    <a:lnTo>
                      <a:pt x="35" y="47"/>
                    </a:lnTo>
                    <a:lnTo>
                      <a:pt x="31" y="57"/>
                    </a:lnTo>
                    <a:lnTo>
                      <a:pt x="28" y="67"/>
                    </a:lnTo>
                    <a:lnTo>
                      <a:pt x="24" y="78"/>
                    </a:lnTo>
                    <a:lnTo>
                      <a:pt x="21" y="90"/>
                    </a:lnTo>
                    <a:lnTo>
                      <a:pt x="18" y="102"/>
                    </a:lnTo>
                    <a:lnTo>
                      <a:pt x="14" y="114"/>
                    </a:lnTo>
                    <a:lnTo>
                      <a:pt x="11" y="128"/>
                    </a:lnTo>
                    <a:lnTo>
                      <a:pt x="6" y="140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0" name="Freeform 3048">
                <a:extLst>
                  <a:ext uri="{FF2B5EF4-FFF2-40B4-BE49-F238E27FC236}">
                    <a16:creationId xmlns:a16="http://schemas.microsoft.com/office/drawing/2014/main" id="{8C363B67-41F5-47B6-871F-B4AC3EAE6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521"/>
                <a:ext cx="53" cy="86"/>
              </a:xfrm>
              <a:custGeom>
                <a:avLst/>
                <a:gdLst>
                  <a:gd name="T0" fmla="*/ 0 w 159"/>
                  <a:gd name="T1" fmla="*/ 0 h 260"/>
                  <a:gd name="T2" fmla="*/ 1 w 159"/>
                  <a:gd name="T3" fmla="*/ 14 h 260"/>
                  <a:gd name="T4" fmla="*/ 4 w 159"/>
                  <a:gd name="T5" fmla="*/ 27 h 260"/>
                  <a:gd name="T6" fmla="*/ 9 w 159"/>
                  <a:gd name="T7" fmla="*/ 43 h 260"/>
                  <a:gd name="T8" fmla="*/ 15 w 159"/>
                  <a:gd name="T9" fmla="*/ 59 h 260"/>
                  <a:gd name="T10" fmla="*/ 23 w 159"/>
                  <a:gd name="T11" fmla="*/ 74 h 260"/>
                  <a:gd name="T12" fmla="*/ 32 w 159"/>
                  <a:gd name="T13" fmla="*/ 91 h 260"/>
                  <a:gd name="T14" fmla="*/ 43 w 159"/>
                  <a:gd name="T15" fmla="*/ 108 h 260"/>
                  <a:gd name="T16" fmla="*/ 55 w 159"/>
                  <a:gd name="T17" fmla="*/ 125 h 260"/>
                  <a:gd name="T18" fmla="*/ 66 w 159"/>
                  <a:gd name="T19" fmla="*/ 143 h 260"/>
                  <a:gd name="T20" fmla="*/ 78 w 159"/>
                  <a:gd name="T21" fmla="*/ 160 h 260"/>
                  <a:gd name="T22" fmla="*/ 91 w 159"/>
                  <a:gd name="T23" fmla="*/ 177 h 260"/>
                  <a:gd name="T24" fmla="*/ 104 w 159"/>
                  <a:gd name="T25" fmla="*/ 194 h 260"/>
                  <a:gd name="T26" fmla="*/ 116 w 159"/>
                  <a:gd name="T27" fmla="*/ 212 h 260"/>
                  <a:gd name="T28" fmla="*/ 131 w 159"/>
                  <a:gd name="T29" fmla="*/ 229 h 260"/>
                  <a:gd name="T30" fmla="*/ 144 w 159"/>
                  <a:gd name="T31" fmla="*/ 245 h 260"/>
                  <a:gd name="T32" fmla="*/ 157 w 159"/>
                  <a:gd name="T33" fmla="*/ 260 h 260"/>
                  <a:gd name="T34" fmla="*/ 159 w 159"/>
                  <a:gd name="T35" fmla="*/ 260 h 260"/>
                  <a:gd name="T36" fmla="*/ 147 w 159"/>
                  <a:gd name="T37" fmla="*/ 244 h 260"/>
                  <a:gd name="T38" fmla="*/ 133 w 159"/>
                  <a:gd name="T39" fmla="*/ 228 h 260"/>
                  <a:gd name="T40" fmla="*/ 119 w 159"/>
                  <a:gd name="T41" fmla="*/ 211 h 260"/>
                  <a:gd name="T42" fmla="*/ 105 w 159"/>
                  <a:gd name="T43" fmla="*/ 193 h 260"/>
                  <a:gd name="T44" fmla="*/ 93 w 159"/>
                  <a:gd name="T45" fmla="*/ 176 h 260"/>
                  <a:gd name="T46" fmla="*/ 79 w 159"/>
                  <a:gd name="T47" fmla="*/ 158 h 260"/>
                  <a:gd name="T48" fmla="*/ 68 w 159"/>
                  <a:gd name="T49" fmla="*/ 142 h 260"/>
                  <a:gd name="T50" fmla="*/ 56 w 159"/>
                  <a:gd name="T51" fmla="*/ 124 h 260"/>
                  <a:gd name="T52" fmla="*/ 46 w 159"/>
                  <a:gd name="T53" fmla="*/ 107 h 260"/>
                  <a:gd name="T54" fmla="*/ 35 w 159"/>
                  <a:gd name="T55" fmla="*/ 90 h 260"/>
                  <a:gd name="T56" fmla="*/ 26 w 159"/>
                  <a:gd name="T57" fmla="*/ 73 h 260"/>
                  <a:gd name="T58" fmla="*/ 18 w 159"/>
                  <a:gd name="T59" fmla="*/ 57 h 260"/>
                  <a:gd name="T60" fmla="*/ 11 w 159"/>
                  <a:gd name="T61" fmla="*/ 43 h 260"/>
                  <a:gd name="T62" fmla="*/ 6 w 159"/>
                  <a:gd name="T63" fmla="*/ 27 h 260"/>
                  <a:gd name="T64" fmla="*/ 3 w 159"/>
                  <a:gd name="T65" fmla="*/ 14 h 260"/>
                  <a:gd name="T66" fmla="*/ 1 w 159"/>
                  <a:gd name="T67" fmla="*/ 0 h 260"/>
                  <a:gd name="T68" fmla="*/ 0 w 159"/>
                  <a:gd name="T6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260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9" y="43"/>
                    </a:lnTo>
                    <a:lnTo>
                      <a:pt x="15" y="59"/>
                    </a:lnTo>
                    <a:lnTo>
                      <a:pt x="23" y="74"/>
                    </a:lnTo>
                    <a:lnTo>
                      <a:pt x="32" y="91"/>
                    </a:lnTo>
                    <a:lnTo>
                      <a:pt x="43" y="108"/>
                    </a:lnTo>
                    <a:lnTo>
                      <a:pt x="55" y="125"/>
                    </a:lnTo>
                    <a:lnTo>
                      <a:pt x="66" y="143"/>
                    </a:lnTo>
                    <a:lnTo>
                      <a:pt x="78" y="160"/>
                    </a:lnTo>
                    <a:lnTo>
                      <a:pt x="91" y="177"/>
                    </a:lnTo>
                    <a:lnTo>
                      <a:pt x="104" y="194"/>
                    </a:lnTo>
                    <a:lnTo>
                      <a:pt x="116" y="212"/>
                    </a:lnTo>
                    <a:lnTo>
                      <a:pt x="131" y="229"/>
                    </a:lnTo>
                    <a:lnTo>
                      <a:pt x="144" y="245"/>
                    </a:lnTo>
                    <a:lnTo>
                      <a:pt x="157" y="260"/>
                    </a:lnTo>
                    <a:lnTo>
                      <a:pt x="159" y="260"/>
                    </a:lnTo>
                    <a:lnTo>
                      <a:pt x="147" y="244"/>
                    </a:lnTo>
                    <a:lnTo>
                      <a:pt x="133" y="228"/>
                    </a:lnTo>
                    <a:lnTo>
                      <a:pt x="119" y="211"/>
                    </a:lnTo>
                    <a:lnTo>
                      <a:pt x="105" y="193"/>
                    </a:lnTo>
                    <a:lnTo>
                      <a:pt x="93" y="176"/>
                    </a:lnTo>
                    <a:lnTo>
                      <a:pt x="79" y="158"/>
                    </a:lnTo>
                    <a:lnTo>
                      <a:pt x="68" y="142"/>
                    </a:lnTo>
                    <a:lnTo>
                      <a:pt x="56" y="124"/>
                    </a:lnTo>
                    <a:lnTo>
                      <a:pt x="46" y="107"/>
                    </a:lnTo>
                    <a:lnTo>
                      <a:pt x="35" y="90"/>
                    </a:lnTo>
                    <a:lnTo>
                      <a:pt x="26" y="73"/>
                    </a:lnTo>
                    <a:lnTo>
                      <a:pt x="18" y="57"/>
                    </a:lnTo>
                    <a:lnTo>
                      <a:pt x="11" y="43"/>
                    </a:lnTo>
                    <a:lnTo>
                      <a:pt x="6" y="27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1" name="Freeform 3049">
                <a:extLst>
                  <a:ext uri="{FF2B5EF4-FFF2-40B4-BE49-F238E27FC236}">
                    <a16:creationId xmlns:a16="http://schemas.microsoft.com/office/drawing/2014/main" id="{AD0A514A-C853-408C-9431-F11353B2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28" cy="179"/>
              </a:xfrm>
              <a:custGeom>
                <a:avLst/>
                <a:gdLst>
                  <a:gd name="T0" fmla="*/ 82 w 84"/>
                  <a:gd name="T1" fmla="*/ 0 h 536"/>
                  <a:gd name="T2" fmla="*/ 68 w 84"/>
                  <a:gd name="T3" fmla="*/ 26 h 536"/>
                  <a:gd name="T4" fmla="*/ 56 w 84"/>
                  <a:gd name="T5" fmla="*/ 56 h 536"/>
                  <a:gd name="T6" fmla="*/ 45 w 84"/>
                  <a:gd name="T7" fmla="*/ 86 h 536"/>
                  <a:gd name="T8" fmla="*/ 36 w 84"/>
                  <a:gd name="T9" fmla="*/ 118 h 536"/>
                  <a:gd name="T10" fmla="*/ 27 w 84"/>
                  <a:gd name="T11" fmla="*/ 153 h 536"/>
                  <a:gd name="T12" fmla="*/ 20 w 84"/>
                  <a:gd name="T13" fmla="*/ 187 h 536"/>
                  <a:gd name="T14" fmla="*/ 14 w 84"/>
                  <a:gd name="T15" fmla="*/ 222 h 536"/>
                  <a:gd name="T16" fmla="*/ 9 w 84"/>
                  <a:gd name="T17" fmla="*/ 259 h 536"/>
                  <a:gd name="T18" fmla="*/ 6 w 84"/>
                  <a:gd name="T19" fmla="*/ 296 h 536"/>
                  <a:gd name="T20" fmla="*/ 3 w 84"/>
                  <a:gd name="T21" fmla="*/ 332 h 536"/>
                  <a:gd name="T22" fmla="*/ 1 w 84"/>
                  <a:gd name="T23" fmla="*/ 369 h 536"/>
                  <a:gd name="T24" fmla="*/ 0 w 84"/>
                  <a:gd name="T25" fmla="*/ 404 h 536"/>
                  <a:gd name="T26" fmla="*/ 1 w 84"/>
                  <a:gd name="T27" fmla="*/ 439 h 536"/>
                  <a:gd name="T28" fmla="*/ 3 w 84"/>
                  <a:gd name="T29" fmla="*/ 473 h 536"/>
                  <a:gd name="T30" fmla="*/ 6 w 84"/>
                  <a:gd name="T31" fmla="*/ 506 h 536"/>
                  <a:gd name="T32" fmla="*/ 9 w 84"/>
                  <a:gd name="T33" fmla="*/ 536 h 536"/>
                  <a:gd name="T34" fmla="*/ 9 w 84"/>
                  <a:gd name="T35" fmla="*/ 521 h 536"/>
                  <a:gd name="T36" fmla="*/ 6 w 84"/>
                  <a:gd name="T37" fmla="*/ 490 h 536"/>
                  <a:gd name="T38" fmla="*/ 4 w 84"/>
                  <a:gd name="T39" fmla="*/ 457 h 536"/>
                  <a:gd name="T40" fmla="*/ 4 w 84"/>
                  <a:gd name="T41" fmla="*/ 423 h 536"/>
                  <a:gd name="T42" fmla="*/ 4 w 84"/>
                  <a:gd name="T43" fmla="*/ 386 h 536"/>
                  <a:gd name="T44" fmla="*/ 4 w 84"/>
                  <a:gd name="T45" fmla="*/ 351 h 536"/>
                  <a:gd name="T46" fmla="*/ 6 w 84"/>
                  <a:gd name="T47" fmla="*/ 314 h 536"/>
                  <a:gd name="T48" fmla="*/ 9 w 84"/>
                  <a:gd name="T49" fmla="*/ 277 h 536"/>
                  <a:gd name="T50" fmla="*/ 12 w 84"/>
                  <a:gd name="T51" fmla="*/ 241 h 536"/>
                  <a:gd name="T52" fmla="*/ 18 w 84"/>
                  <a:gd name="T53" fmla="*/ 204 h 536"/>
                  <a:gd name="T54" fmla="*/ 25 w 84"/>
                  <a:gd name="T55" fmla="*/ 169 h 536"/>
                  <a:gd name="T56" fmla="*/ 32 w 84"/>
                  <a:gd name="T57" fmla="*/ 136 h 536"/>
                  <a:gd name="T58" fmla="*/ 41 w 84"/>
                  <a:gd name="T59" fmla="*/ 102 h 536"/>
                  <a:gd name="T60" fmla="*/ 51 w 84"/>
                  <a:gd name="T61" fmla="*/ 71 h 536"/>
                  <a:gd name="T62" fmla="*/ 64 w 84"/>
                  <a:gd name="T63" fmla="*/ 42 h 536"/>
                  <a:gd name="T64" fmla="*/ 77 w 84"/>
                  <a:gd name="T65" fmla="*/ 14 h 536"/>
                  <a:gd name="T66" fmla="*/ 83 w 84"/>
                  <a:gd name="T67" fmla="*/ 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6">
                    <a:moveTo>
                      <a:pt x="83" y="0"/>
                    </a:moveTo>
                    <a:lnTo>
                      <a:pt x="82" y="0"/>
                    </a:lnTo>
                    <a:lnTo>
                      <a:pt x="75" y="12"/>
                    </a:lnTo>
                    <a:lnTo>
                      <a:pt x="68" y="26"/>
                    </a:lnTo>
                    <a:lnTo>
                      <a:pt x="62" y="40"/>
                    </a:lnTo>
                    <a:lnTo>
                      <a:pt x="56" y="56"/>
                    </a:lnTo>
                    <a:lnTo>
                      <a:pt x="50" y="71"/>
                    </a:lnTo>
                    <a:lnTo>
                      <a:pt x="45" y="86"/>
                    </a:lnTo>
                    <a:lnTo>
                      <a:pt x="40" y="102"/>
                    </a:lnTo>
                    <a:lnTo>
                      <a:pt x="36" y="118"/>
                    </a:lnTo>
                    <a:lnTo>
                      <a:pt x="31" y="136"/>
                    </a:lnTo>
                    <a:lnTo>
                      <a:pt x="27" y="153"/>
                    </a:lnTo>
                    <a:lnTo>
                      <a:pt x="23" y="169"/>
                    </a:lnTo>
                    <a:lnTo>
                      <a:pt x="20" y="187"/>
                    </a:lnTo>
                    <a:lnTo>
                      <a:pt x="17" y="204"/>
                    </a:lnTo>
                    <a:lnTo>
                      <a:pt x="14" y="222"/>
                    </a:lnTo>
                    <a:lnTo>
                      <a:pt x="11" y="241"/>
                    </a:lnTo>
                    <a:lnTo>
                      <a:pt x="9" y="259"/>
                    </a:lnTo>
                    <a:lnTo>
                      <a:pt x="7" y="277"/>
                    </a:lnTo>
                    <a:lnTo>
                      <a:pt x="6" y="296"/>
                    </a:lnTo>
                    <a:lnTo>
                      <a:pt x="4" y="314"/>
                    </a:lnTo>
                    <a:lnTo>
                      <a:pt x="3" y="332"/>
                    </a:lnTo>
                    <a:lnTo>
                      <a:pt x="2" y="351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0" y="404"/>
                    </a:lnTo>
                    <a:lnTo>
                      <a:pt x="1" y="423"/>
                    </a:lnTo>
                    <a:lnTo>
                      <a:pt x="1" y="439"/>
                    </a:lnTo>
                    <a:lnTo>
                      <a:pt x="2" y="457"/>
                    </a:lnTo>
                    <a:lnTo>
                      <a:pt x="3" y="473"/>
                    </a:lnTo>
                    <a:lnTo>
                      <a:pt x="4" y="490"/>
                    </a:lnTo>
                    <a:lnTo>
                      <a:pt x="6" y="506"/>
                    </a:lnTo>
                    <a:lnTo>
                      <a:pt x="7" y="521"/>
                    </a:lnTo>
                    <a:lnTo>
                      <a:pt x="9" y="536"/>
                    </a:lnTo>
                    <a:lnTo>
                      <a:pt x="10" y="536"/>
                    </a:lnTo>
                    <a:lnTo>
                      <a:pt x="9" y="521"/>
                    </a:lnTo>
                    <a:lnTo>
                      <a:pt x="7" y="506"/>
                    </a:lnTo>
                    <a:lnTo>
                      <a:pt x="6" y="490"/>
                    </a:lnTo>
                    <a:lnTo>
                      <a:pt x="4" y="473"/>
                    </a:lnTo>
                    <a:lnTo>
                      <a:pt x="4" y="457"/>
                    </a:lnTo>
                    <a:lnTo>
                      <a:pt x="4" y="439"/>
                    </a:lnTo>
                    <a:lnTo>
                      <a:pt x="4" y="423"/>
                    </a:lnTo>
                    <a:lnTo>
                      <a:pt x="3" y="404"/>
                    </a:lnTo>
                    <a:lnTo>
                      <a:pt x="4" y="386"/>
                    </a:lnTo>
                    <a:lnTo>
                      <a:pt x="4" y="369"/>
                    </a:lnTo>
                    <a:lnTo>
                      <a:pt x="4" y="351"/>
                    </a:lnTo>
                    <a:lnTo>
                      <a:pt x="4" y="332"/>
                    </a:lnTo>
                    <a:lnTo>
                      <a:pt x="6" y="314"/>
                    </a:lnTo>
                    <a:lnTo>
                      <a:pt x="7" y="296"/>
                    </a:lnTo>
                    <a:lnTo>
                      <a:pt x="9" y="277"/>
                    </a:lnTo>
                    <a:lnTo>
                      <a:pt x="10" y="259"/>
                    </a:lnTo>
                    <a:lnTo>
                      <a:pt x="12" y="241"/>
                    </a:lnTo>
                    <a:lnTo>
                      <a:pt x="16" y="222"/>
                    </a:lnTo>
                    <a:lnTo>
                      <a:pt x="18" y="204"/>
                    </a:lnTo>
                    <a:lnTo>
                      <a:pt x="21" y="187"/>
                    </a:lnTo>
                    <a:lnTo>
                      <a:pt x="25" y="169"/>
                    </a:lnTo>
                    <a:lnTo>
                      <a:pt x="28" y="153"/>
                    </a:lnTo>
                    <a:lnTo>
                      <a:pt x="32" y="136"/>
                    </a:lnTo>
                    <a:lnTo>
                      <a:pt x="37" y="118"/>
                    </a:lnTo>
                    <a:lnTo>
                      <a:pt x="41" y="102"/>
                    </a:lnTo>
                    <a:lnTo>
                      <a:pt x="47" y="86"/>
                    </a:lnTo>
                    <a:lnTo>
                      <a:pt x="51" y="71"/>
                    </a:lnTo>
                    <a:lnTo>
                      <a:pt x="57" y="56"/>
                    </a:lnTo>
                    <a:lnTo>
                      <a:pt x="64" y="42"/>
                    </a:lnTo>
                    <a:lnTo>
                      <a:pt x="71" y="28"/>
                    </a:lnTo>
                    <a:lnTo>
                      <a:pt x="77" y="14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2" name="Freeform 3050">
                <a:extLst>
                  <a:ext uri="{FF2B5EF4-FFF2-40B4-BE49-F238E27FC236}">
                    <a16:creationId xmlns:a16="http://schemas.microsoft.com/office/drawing/2014/main" id="{72B89B3C-E086-49B1-98CB-C9339710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2"/>
                <a:ext cx="28" cy="7"/>
              </a:xfrm>
              <a:custGeom>
                <a:avLst/>
                <a:gdLst>
                  <a:gd name="T0" fmla="*/ 83 w 83"/>
                  <a:gd name="T1" fmla="*/ 22 h 22"/>
                  <a:gd name="T2" fmla="*/ 82 w 83"/>
                  <a:gd name="T3" fmla="*/ 21 h 22"/>
                  <a:gd name="T4" fmla="*/ 0 w 83"/>
                  <a:gd name="T5" fmla="*/ 0 h 22"/>
                  <a:gd name="T6" fmla="*/ 0 w 83"/>
                  <a:gd name="T7" fmla="*/ 2 h 22"/>
                  <a:gd name="T8" fmla="*/ 82 w 83"/>
                  <a:gd name="T9" fmla="*/ 22 h 22"/>
                  <a:gd name="T10" fmla="*/ 81 w 83"/>
                  <a:gd name="T11" fmla="*/ 22 h 22"/>
                  <a:gd name="T12" fmla="*/ 83 w 83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2">
                    <a:moveTo>
                      <a:pt x="83" y="22"/>
                    </a:moveTo>
                    <a:lnTo>
                      <a:pt x="82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3" name="Freeform 3051">
                <a:extLst>
                  <a:ext uri="{FF2B5EF4-FFF2-40B4-BE49-F238E27FC236}">
                    <a16:creationId xmlns:a16="http://schemas.microsoft.com/office/drawing/2014/main" id="{A47B8181-0B76-4FFA-87F1-3B6D4A17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369"/>
                <a:ext cx="41" cy="186"/>
              </a:xfrm>
              <a:custGeom>
                <a:avLst/>
                <a:gdLst>
                  <a:gd name="T0" fmla="*/ 39 w 122"/>
                  <a:gd name="T1" fmla="*/ 102 h 558"/>
                  <a:gd name="T2" fmla="*/ 52 w 122"/>
                  <a:gd name="T3" fmla="*/ 86 h 558"/>
                  <a:gd name="T4" fmla="*/ 62 w 122"/>
                  <a:gd name="T5" fmla="*/ 74 h 558"/>
                  <a:gd name="T6" fmla="*/ 73 w 122"/>
                  <a:gd name="T7" fmla="*/ 61 h 558"/>
                  <a:gd name="T8" fmla="*/ 83 w 122"/>
                  <a:gd name="T9" fmla="*/ 49 h 558"/>
                  <a:gd name="T10" fmla="*/ 94 w 122"/>
                  <a:gd name="T11" fmla="*/ 37 h 558"/>
                  <a:gd name="T12" fmla="*/ 104 w 122"/>
                  <a:gd name="T13" fmla="*/ 23 h 558"/>
                  <a:gd name="T14" fmla="*/ 117 w 122"/>
                  <a:gd name="T15" fmla="*/ 9 h 558"/>
                  <a:gd name="T16" fmla="*/ 120 w 122"/>
                  <a:gd name="T17" fmla="*/ 18 h 558"/>
                  <a:gd name="T18" fmla="*/ 119 w 122"/>
                  <a:gd name="T19" fmla="*/ 57 h 558"/>
                  <a:gd name="T20" fmla="*/ 118 w 122"/>
                  <a:gd name="T21" fmla="*/ 96 h 558"/>
                  <a:gd name="T22" fmla="*/ 118 w 122"/>
                  <a:gd name="T23" fmla="*/ 137 h 558"/>
                  <a:gd name="T24" fmla="*/ 118 w 122"/>
                  <a:gd name="T25" fmla="*/ 178 h 558"/>
                  <a:gd name="T26" fmla="*/ 118 w 122"/>
                  <a:gd name="T27" fmla="*/ 220 h 558"/>
                  <a:gd name="T28" fmla="*/ 118 w 122"/>
                  <a:gd name="T29" fmla="*/ 261 h 558"/>
                  <a:gd name="T30" fmla="*/ 118 w 122"/>
                  <a:gd name="T31" fmla="*/ 303 h 558"/>
                  <a:gd name="T32" fmla="*/ 117 w 122"/>
                  <a:gd name="T33" fmla="*/ 343 h 558"/>
                  <a:gd name="T34" fmla="*/ 116 w 122"/>
                  <a:gd name="T35" fmla="*/ 380 h 558"/>
                  <a:gd name="T36" fmla="*/ 113 w 122"/>
                  <a:gd name="T37" fmla="*/ 417 h 558"/>
                  <a:gd name="T38" fmla="*/ 111 w 122"/>
                  <a:gd name="T39" fmla="*/ 450 h 558"/>
                  <a:gd name="T40" fmla="*/ 107 w 122"/>
                  <a:gd name="T41" fmla="*/ 481 h 558"/>
                  <a:gd name="T42" fmla="*/ 100 w 122"/>
                  <a:gd name="T43" fmla="*/ 509 h 558"/>
                  <a:gd name="T44" fmla="*/ 94 w 122"/>
                  <a:gd name="T45" fmla="*/ 531 h 558"/>
                  <a:gd name="T46" fmla="*/ 84 w 122"/>
                  <a:gd name="T47" fmla="*/ 552 h 558"/>
                  <a:gd name="T48" fmla="*/ 74 w 122"/>
                  <a:gd name="T49" fmla="*/ 540 h 558"/>
                  <a:gd name="T50" fmla="*/ 61 w 122"/>
                  <a:gd name="T51" fmla="*/ 506 h 558"/>
                  <a:gd name="T52" fmla="*/ 44 w 122"/>
                  <a:gd name="T53" fmla="*/ 481 h 558"/>
                  <a:gd name="T54" fmla="*/ 17 w 122"/>
                  <a:gd name="T55" fmla="*/ 467 h 558"/>
                  <a:gd name="T56" fmla="*/ 1 w 122"/>
                  <a:gd name="T57" fmla="*/ 445 h 558"/>
                  <a:gd name="T58" fmla="*/ 4 w 122"/>
                  <a:gd name="T59" fmla="*/ 400 h 558"/>
                  <a:gd name="T60" fmla="*/ 7 w 122"/>
                  <a:gd name="T61" fmla="*/ 354 h 558"/>
                  <a:gd name="T62" fmla="*/ 11 w 122"/>
                  <a:gd name="T63" fmla="*/ 308 h 558"/>
                  <a:gd name="T64" fmla="*/ 15 w 122"/>
                  <a:gd name="T65" fmla="*/ 262 h 558"/>
                  <a:gd name="T66" fmla="*/ 20 w 122"/>
                  <a:gd name="T67" fmla="*/ 216 h 558"/>
                  <a:gd name="T68" fmla="*/ 26 w 122"/>
                  <a:gd name="T69" fmla="*/ 172 h 558"/>
                  <a:gd name="T70" fmla="*/ 30 w 122"/>
                  <a:gd name="T71" fmla="*/ 131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558">
                    <a:moveTo>
                      <a:pt x="34" y="110"/>
                    </a:moveTo>
                    <a:lnTo>
                      <a:pt x="39" y="102"/>
                    </a:lnTo>
                    <a:lnTo>
                      <a:pt x="46" y="94"/>
                    </a:lnTo>
                    <a:lnTo>
                      <a:pt x="52" y="86"/>
                    </a:lnTo>
                    <a:lnTo>
                      <a:pt x="57" y="79"/>
                    </a:lnTo>
                    <a:lnTo>
                      <a:pt x="62" y="74"/>
                    </a:lnTo>
                    <a:lnTo>
                      <a:pt x="67" y="67"/>
                    </a:lnTo>
                    <a:lnTo>
                      <a:pt x="73" y="61"/>
                    </a:lnTo>
                    <a:lnTo>
                      <a:pt x="78" y="55"/>
                    </a:lnTo>
                    <a:lnTo>
                      <a:pt x="83" y="49"/>
                    </a:lnTo>
                    <a:lnTo>
                      <a:pt x="89" y="42"/>
                    </a:lnTo>
                    <a:lnTo>
                      <a:pt x="94" y="37"/>
                    </a:lnTo>
                    <a:lnTo>
                      <a:pt x="100" y="30"/>
                    </a:lnTo>
                    <a:lnTo>
                      <a:pt x="104" y="23"/>
                    </a:lnTo>
                    <a:lnTo>
                      <a:pt x="110" y="17"/>
                    </a:lnTo>
                    <a:lnTo>
                      <a:pt x="117" y="9"/>
                    </a:lnTo>
                    <a:lnTo>
                      <a:pt x="122" y="0"/>
                    </a:lnTo>
                    <a:lnTo>
                      <a:pt x="120" y="18"/>
                    </a:lnTo>
                    <a:lnTo>
                      <a:pt x="120" y="37"/>
                    </a:lnTo>
                    <a:lnTo>
                      <a:pt x="119" y="57"/>
                    </a:lnTo>
                    <a:lnTo>
                      <a:pt x="118" y="75"/>
                    </a:lnTo>
                    <a:lnTo>
                      <a:pt x="118" y="96"/>
                    </a:lnTo>
                    <a:lnTo>
                      <a:pt x="118" y="116"/>
                    </a:lnTo>
                    <a:lnTo>
                      <a:pt x="118" y="137"/>
                    </a:lnTo>
                    <a:lnTo>
                      <a:pt x="118" y="157"/>
                    </a:lnTo>
                    <a:lnTo>
                      <a:pt x="118" y="178"/>
                    </a:lnTo>
                    <a:lnTo>
                      <a:pt x="118" y="199"/>
                    </a:lnTo>
                    <a:lnTo>
                      <a:pt x="118" y="220"/>
                    </a:lnTo>
                    <a:lnTo>
                      <a:pt x="118" y="241"/>
                    </a:lnTo>
                    <a:lnTo>
                      <a:pt x="118" y="261"/>
                    </a:lnTo>
                    <a:lnTo>
                      <a:pt x="118" y="282"/>
                    </a:lnTo>
                    <a:lnTo>
                      <a:pt x="118" y="303"/>
                    </a:lnTo>
                    <a:lnTo>
                      <a:pt x="118" y="323"/>
                    </a:lnTo>
                    <a:lnTo>
                      <a:pt x="117" y="343"/>
                    </a:lnTo>
                    <a:lnTo>
                      <a:pt x="117" y="362"/>
                    </a:lnTo>
                    <a:lnTo>
                      <a:pt x="116" y="380"/>
                    </a:lnTo>
                    <a:lnTo>
                      <a:pt x="115" y="399"/>
                    </a:lnTo>
                    <a:lnTo>
                      <a:pt x="113" y="417"/>
                    </a:lnTo>
                    <a:lnTo>
                      <a:pt x="112" y="434"/>
                    </a:lnTo>
                    <a:lnTo>
                      <a:pt x="111" y="450"/>
                    </a:lnTo>
                    <a:lnTo>
                      <a:pt x="109" y="466"/>
                    </a:lnTo>
                    <a:lnTo>
                      <a:pt x="107" y="481"/>
                    </a:lnTo>
                    <a:lnTo>
                      <a:pt x="103" y="495"/>
                    </a:lnTo>
                    <a:lnTo>
                      <a:pt x="100" y="509"/>
                    </a:lnTo>
                    <a:lnTo>
                      <a:pt x="98" y="521"/>
                    </a:lnTo>
                    <a:lnTo>
                      <a:pt x="94" y="531"/>
                    </a:lnTo>
                    <a:lnTo>
                      <a:pt x="89" y="541"/>
                    </a:lnTo>
                    <a:lnTo>
                      <a:pt x="84" y="552"/>
                    </a:lnTo>
                    <a:lnTo>
                      <a:pt x="79" y="558"/>
                    </a:lnTo>
                    <a:lnTo>
                      <a:pt x="74" y="540"/>
                    </a:lnTo>
                    <a:lnTo>
                      <a:pt x="67" y="522"/>
                    </a:lnTo>
                    <a:lnTo>
                      <a:pt x="61" y="506"/>
                    </a:lnTo>
                    <a:lnTo>
                      <a:pt x="53" y="492"/>
                    </a:lnTo>
                    <a:lnTo>
                      <a:pt x="44" y="481"/>
                    </a:lnTo>
                    <a:lnTo>
                      <a:pt x="32" y="472"/>
                    </a:lnTo>
                    <a:lnTo>
                      <a:pt x="17" y="467"/>
                    </a:lnTo>
                    <a:lnTo>
                      <a:pt x="0" y="467"/>
                    </a:lnTo>
                    <a:lnTo>
                      <a:pt x="1" y="445"/>
                    </a:lnTo>
                    <a:lnTo>
                      <a:pt x="2" y="423"/>
                    </a:lnTo>
                    <a:lnTo>
                      <a:pt x="4" y="400"/>
                    </a:lnTo>
                    <a:lnTo>
                      <a:pt x="6" y="377"/>
                    </a:lnTo>
                    <a:lnTo>
                      <a:pt x="7" y="354"/>
                    </a:lnTo>
                    <a:lnTo>
                      <a:pt x="8" y="332"/>
                    </a:lnTo>
                    <a:lnTo>
                      <a:pt x="11" y="308"/>
                    </a:lnTo>
                    <a:lnTo>
                      <a:pt x="14" y="286"/>
                    </a:lnTo>
                    <a:lnTo>
                      <a:pt x="15" y="262"/>
                    </a:lnTo>
                    <a:lnTo>
                      <a:pt x="18" y="239"/>
                    </a:lnTo>
                    <a:lnTo>
                      <a:pt x="20" y="216"/>
                    </a:lnTo>
                    <a:lnTo>
                      <a:pt x="24" y="194"/>
                    </a:lnTo>
                    <a:lnTo>
                      <a:pt x="26" y="172"/>
                    </a:lnTo>
                    <a:lnTo>
                      <a:pt x="28" y="151"/>
                    </a:lnTo>
                    <a:lnTo>
                      <a:pt x="30" y="131"/>
                    </a:lnTo>
                    <a:lnTo>
                      <a:pt x="34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4" name="Freeform 3052">
                <a:extLst>
                  <a:ext uri="{FF2B5EF4-FFF2-40B4-BE49-F238E27FC236}">
                    <a16:creationId xmlns:a16="http://schemas.microsoft.com/office/drawing/2014/main" id="{28E23A32-B35B-4EF3-BE32-9FF0A695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369"/>
                <a:ext cx="30" cy="37"/>
              </a:xfrm>
              <a:custGeom>
                <a:avLst/>
                <a:gdLst>
                  <a:gd name="T0" fmla="*/ 90 w 90"/>
                  <a:gd name="T1" fmla="*/ 1 h 111"/>
                  <a:gd name="T2" fmla="*/ 88 w 90"/>
                  <a:gd name="T3" fmla="*/ 0 h 111"/>
                  <a:gd name="T4" fmla="*/ 83 w 90"/>
                  <a:gd name="T5" fmla="*/ 9 h 111"/>
                  <a:gd name="T6" fmla="*/ 77 w 90"/>
                  <a:gd name="T7" fmla="*/ 17 h 111"/>
                  <a:gd name="T8" fmla="*/ 70 w 90"/>
                  <a:gd name="T9" fmla="*/ 23 h 111"/>
                  <a:gd name="T10" fmla="*/ 66 w 90"/>
                  <a:gd name="T11" fmla="*/ 30 h 111"/>
                  <a:gd name="T12" fmla="*/ 60 w 90"/>
                  <a:gd name="T13" fmla="*/ 38 h 111"/>
                  <a:gd name="T14" fmla="*/ 54 w 90"/>
                  <a:gd name="T15" fmla="*/ 43 h 111"/>
                  <a:gd name="T16" fmla="*/ 49 w 90"/>
                  <a:gd name="T17" fmla="*/ 49 h 111"/>
                  <a:gd name="T18" fmla="*/ 45 w 90"/>
                  <a:gd name="T19" fmla="*/ 55 h 111"/>
                  <a:gd name="T20" fmla="*/ 40 w 90"/>
                  <a:gd name="T21" fmla="*/ 60 h 111"/>
                  <a:gd name="T22" fmla="*/ 35 w 90"/>
                  <a:gd name="T23" fmla="*/ 66 h 111"/>
                  <a:gd name="T24" fmla="*/ 28 w 90"/>
                  <a:gd name="T25" fmla="*/ 73 h 111"/>
                  <a:gd name="T26" fmla="*/ 23 w 90"/>
                  <a:gd name="T27" fmla="*/ 79 h 111"/>
                  <a:gd name="T28" fmla="*/ 18 w 90"/>
                  <a:gd name="T29" fmla="*/ 86 h 111"/>
                  <a:gd name="T30" fmla="*/ 12 w 90"/>
                  <a:gd name="T31" fmla="*/ 94 h 111"/>
                  <a:gd name="T32" fmla="*/ 5 w 90"/>
                  <a:gd name="T33" fmla="*/ 101 h 111"/>
                  <a:gd name="T34" fmla="*/ 0 w 90"/>
                  <a:gd name="T35" fmla="*/ 109 h 111"/>
                  <a:gd name="T36" fmla="*/ 2 w 90"/>
                  <a:gd name="T37" fmla="*/ 111 h 111"/>
                  <a:gd name="T38" fmla="*/ 7 w 90"/>
                  <a:gd name="T39" fmla="*/ 103 h 111"/>
                  <a:gd name="T40" fmla="*/ 13 w 90"/>
                  <a:gd name="T41" fmla="*/ 94 h 111"/>
                  <a:gd name="T42" fmla="*/ 19 w 90"/>
                  <a:gd name="T43" fmla="*/ 87 h 111"/>
                  <a:gd name="T44" fmla="*/ 25 w 90"/>
                  <a:gd name="T45" fmla="*/ 80 h 111"/>
                  <a:gd name="T46" fmla="*/ 30 w 90"/>
                  <a:gd name="T47" fmla="*/ 74 h 111"/>
                  <a:gd name="T48" fmla="*/ 36 w 90"/>
                  <a:gd name="T49" fmla="*/ 67 h 111"/>
                  <a:gd name="T50" fmla="*/ 41 w 90"/>
                  <a:gd name="T51" fmla="*/ 61 h 111"/>
                  <a:gd name="T52" fmla="*/ 46 w 90"/>
                  <a:gd name="T53" fmla="*/ 56 h 111"/>
                  <a:gd name="T54" fmla="*/ 50 w 90"/>
                  <a:gd name="T55" fmla="*/ 50 h 111"/>
                  <a:gd name="T56" fmla="*/ 56 w 90"/>
                  <a:gd name="T57" fmla="*/ 45 h 111"/>
                  <a:gd name="T58" fmla="*/ 62 w 90"/>
                  <a:gd name="T59" fmla="*/ 38 h 111"/>
                  <a:gd name="T60" fmla="*/ 66 w 90"/>
                  <a:gd name="T61" fmla="*/ 31 h 111"/>
                  <a:gd name="T62" fmla="*/ 73 w 90"/>
                  <a:gd name="T63" fmla="*/ 24 h 111"/>
                  <a:gd name="T64" fmla="*/ 78 w 90"/>
                  <a:gd name="T65" fmla="*/ 18 h 111"/>
                  <a:gd name="T66" fmla="*/ 84 w 90"/>
                  <a:gd name="T67" fmla="*/ 10 h 111"/>
                  <a:gd name="T68" fmla="*/ 90 w 90"/>
                  <a:gd name="T69" fmla="*/ 2 h 111"/>
                  <a:gd name="T70" fmla="*/ 88 w 90"/>
                  <a:gd name="T71" fmla="*/ 1 h 111"/>
                  <a:gd name="T72" fmla="*/ 90 w 90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11">
                    <a:moveTo>
                      <a:pt x="90" y="1"/>
                    </a:moveTo>
                    <a:lnTo>
                      <a:pt x="88" y="0"/>
                    </a:lnTo>
                    <a:lnTo>
                      <a:pt x="83" y="9"/>
                    </a:lnTo>
                    <a:lnTo>
                      <a:pt x="77" y="17"/>
                    </a:lnTo>
                    <a:lnTo>
                      <a:pt x="70" y="23"/>
                    </a:lnTo>
                    <a:lnTo>
                      <a:pt x="66" y="30"/>
                    </a:lnTo>
                    <a:lnTo>
                      <a:pt x="60" y="38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5" y="55"/>
                    </a:lnTo>
                    <a:lnTo>
                      <a:pt x="40" y="60"/>
                    </a:lnTo>
                    <a:lnTo>
                      <a:pt x="35" y="66"/>
                    </a:lnTo>
                    <a:lnTo>
                      <a:pt x="28" y="73"/>
                    </a:lnTo>
                    <a:lnTo>
                      <a:pt x="23" y="79"/>
                    </a:lnTo>
                    <a:lnTo>
                      <a:pt x="18" y="86"/>
                    </a:lnTo>
                    <a:lnTo>
                      <a:pt x="12" y="94"/>
                    </a:lnTo>
                    <a:lnTo>
                      <a:pt x="5" y="101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3"/>
                    </a:lnTo>
                    <a:lnTo>
                      <a:pt x="13" y="94"/>
                    </a:lnTo>
                    <a:lnTo>
                      <a:pt x="19" y="87"/>
                    </a:lnTo>
                    <a:lnTo>
                      <a:pt x="25" y="80"/>
                    </a:lnTo>
                    <a:lnTo>
                      <a:pt x="30" y="74"/>
                    </a:lnTo>
                    <a:lnTo>
                      <a:pt x="36" y="67"/>
                    </a:lnTo>
                    <a:lnTo>
                      <a:pt x="41" y="61"/>
                    </a:lnTo>
                    <a:lnTo>
                      <a:pt x="46" y="56"/>
                    </a:lnTo>
                    <a:lnTo>
                      <a:pt x="50" y="50"/>
                    </a:lnTo>
                    <a:lnTo>
                      <a:pt x="56" y="45"/>
                    </a:lnTo>
                    <a:lnTo>
                      <a:pt x="62" y="38"/>
                    </a:lnTo>
                    <a:lnTo>
                      <a:pt x="66" y="31"/>
                    </a:lnTo>
                    <a:lnTo>
                      <a:pt x="73" y="24"/>
                    </a:lnTo>
                    <a:lnTo>
                      <a:pt x="78" y="18"/>
                    </a:lnTo>
                    <a:lnTo>
                      <a:pt x="84" y="10"/>
                    </a:lnTo>
                    <a:lnTo>
                      <a:pt x="90" y="2"/>
                    </a:lnTo>
                    <a:lnTo>
                      <a:pt x="88" y="1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5" name="Freeform 3053">
                <a:extLst>
                  <a:ext uri="{FF2B5EF4-FFF2-40B4-BE49-F238E27FC236}">
                    <a16:creationId xmlns:a16="http://schemas.microsoft.com/office/drawing/2014/main" id="{192EA90D-D4D4-4F1A-9497-2A8B249E6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369"/>
                <a:ext cx="15" cy="186"/>
              </a:xfrm>
              <a:custGeom>
                <a:avLst/>
                <a:gdLst>
                  <a:gd name="T0" fmla="*/ 1 w 45"/>
                  <a:gd name="T1" fmla="*/ 558 h 558"/>
                  <a:gd name="T2" fmla="*/ 12 w 45"/>
                  <a:gd name="T3" fmla="*/ 541 h 558"/>
                  <a:gd name="T4" fmla="*/ 21 w 45"/>
                  <a:gd name="T5" fmla="*/ 520 h 558"/>
                  <a:gd name="T6" fmla="*/ 27 w 45"/>
                  <a:gd name="T7" fmla="*/ 495 h 558"/>
                  <a:gd name="T8" fmla="*/ 32 w 45"/>
                  <a:gd name="T9" fmla="*/ 466 h 558"/>
                  <a:gd name="T10" fmla="*/ 36 w 45"/>
                  <a:gd name="T11" fmla="*/ 434 h 558"/>
                  <a:gd name="T12" fmla="*/ 38 w 45"/>
                  <a:gd name="T13" fmla="*/ 399 h 558"/>
                  <a:gd name="T14" fmla="*/ 39 w 45"/>
                  <a:gd name="T15" fmla="*/ 361 h 558"/>
                  <a:gd name="T16" fmla="*/ 40 w 45"/>
                  <a:gd name="T17" fmla="*/ 322 h 558"/>
                  <a:gd name="T18" fmla="*/ 40 w 45"/>
                  <a:gd name="T19" fmla="*/ 281 h 558"/>
                  <a:gd name="T20" fmla="*/ 40 w 45"/>
                  <a:gd name="T21" fmla="*/ 240 h 558"/>
                  <a:gd name="T22" fmla="*/ 40 w 45"/>
                  <a:gd name="T23" fmla="*/ 198 h 558"/>
                  <a:gd name="T24" fmla="*/ 40 w 45"/>
                  <a:gd name="T25" fmla="*/ 157 h 558"/>
                  <a:gd name="T26" fmla="*/ 40 w 45"/>
                  <a:gd name="T27" fmla="*/ 115 h 558"/>
                  <a:gd name="T28" fmla="*/ 41 w 45"/>
                  <a:gd name="T29" fmla="*/ 75 h 558"/>
                  <a:gd name="T30" fmla="*/ 42 w 45"/>
                  <a:gd name="T31" fmla="*/ 37 h 558"/>
                  <a:gd name="T32" fmla="*/ 45 w 45"/>
                  <a:gd name="T33" fmla="*/ 0 h 558"/>
                  <a:gd name="T34" fmla="*/ 42 w 45"/>
                  <a:gd name="T35" fmla="*/ 18 h 558"/>
                  <a:gd name="T36" fmla="*/ 40 w 45"/>
                  <a:gd name="T37" fmla="*/ 56 h 558"/>
                  <a:gd name="T38" fmla="*/ 39 w 45"/>
                  <a:gd name="T39" fmla="*/ 95 h 558"/>
                  <a:gd name="T40" fmla="*/ 38 w 45"/>
                  <a:gd name="T41" fmla="*/ 135 h 558"/>
                  <a:gd name="T42" fmla="*/ 38 w 45"/>
                  <a:gd name="T43" fmla="*/ 178 h 558"/>
                  <a:gd name="T44" fmla="*/ 38 w 45"/>
                  <a:gd name="T45" fmla="*/ 218 h 558"/>
                  <a:gd name="T46" fmla="*/ 38 w 45"/>
                  <a:gd name="T47" fmla="*/ 261 h 558"/>
                  <a:gd name="T48" fmla="*/ 38 w 45"/>
                  <a:gd name="T49" fmla="*/ 301 h 558"/>
                  <a:gd name="T50" fmla="*/ 38 w 45"/>
                  <a:gd name="T51" fmla="*/ 342 h 558"/>
                  <a:gd name="T52" fmla="*/ 37 w 45"/>
                  <a:gd name="T53" fmla="*/ 380 h 558"/>
                  <a:gd name="T54" fmla="*/ 34 w 45"/>
                  <a:gd name="T55" fmla="*/ 416 h 558"/>
                  <a:gd name="T56" fmla="*/ 32 w 45"/>
                  <a:gd name="T57" fmla="*/ 450 h 558"/>
                  <a:gd name="T58" fmla="*/ 28 w 45"/>
                  <a:gd name="T59" fmla="*/ 481 h 558"/>
                  <a:gd name="T60" fmla="*/ 21 w 45"/>
                  <a:gd name="T61" fmla="*/ 508 h 558"/>
                  <a:gd name="T62" fmla="*/ 15 w 45"/>
                  <a:gd name="T63" fmla="*/ 531 h 558"/>
                  <a:gd name="T64" fmla="*/ 5 w 45"/>
                  <a:gd name="T65" fmla="*/ 550 h 558"/>
                  <a:gd name="T66" fmla="*/ 1 w 45"/>
                  <a:gd name="T67" fmla="*/ 55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558">
                    <a:moveTo>
                      <a:pt x="0" y="558"/>
                    </a:moveTo>
                    <a:lnTo>
                      <a:pt x="1" y="558"/>
                    </a:lnTo>
                    <a:lnTo>
                      <a:pt x="6" y="552"/>
                    </a:lnTo>
                    <a:lnTo>
                      <a:pt x="12" y="541"/>
                    </a:lnTo>
                    <a:lnTo>
                      <a:pt x="17" y="531"/>
                    </a:lnTo>
                    <a:lnTo>
                      <a:pt x="21" y="520"/>
                    </a:lnTo>
                    <a:lnTo>
                      <a:pt x="23" y="508"/>
                    </a:lnTo>
                    <a:lnTo>
                      <a:pt x="27" y="495"/>
                    </a:lnTo>
                    <a:lnTo>
                      <a:pt x="29" y="481"/>
                    </a:lnTo>
                    <a:lnTo>
                      <a:pt x="32" y="466"/>
                    </a:lnTo>
                    <a:lnTo>
                      <a:pt x="33" y="450"/>
                    </a:lnTo>
                    <a:lnTo>
                      <a:pt x="36" y="434"/>
                    </a:lnTo>
                    <a:lnTo>
                      <a:pt x="36" y="416"/>
                    </a:lnTo>
                    <a:lnTo>
                      <a:pt x="38" y="399"/>
                    </a:lnTo>
                    <a:lnTo>
                      <a:pt x="38" y="380"/>
                    </a:lnTo>
                    <a:lnTo>
                      <a:pt x="39" y="361"/>
                    </a:lnTo>
                    <a:lnTo>
                      <a:pt x="39" y="342"/>
                    </a:lnTo>
                    <a:lnTo>
                      <a:pt x="40" y="322"/>
                    </a:lnTo>
                    <a:lnTo>
                      <a:pt x="40" y="301"/>
                    </a:lnTo>
                    <a:lnTo>
                      <a:pt x="40" y="281"/>
                    </a:lnTo>
                    <a:lnTo>
                      <a:pt x="40" y="261"/>
                    </a:lnTo>
                    <a:lnTo>
                      <a:pt x="40" y="240"/>
                    </a:lnTo>
                    <a:lnTo>
                      <a:pt x="40" y="218"/>
                    </a:lnTo>
                    <a:lnTo>
                      <a:pt x="40" y="198"/>
                    </a:lnTo>
                    <a:lnTo>
                      <a:pt x="40" y="178"/>
                    </a:lnTo>
                    <a:lnTo>
                      <a:pt x="40" y="157"/>
                    </a:lnTo>
                    <a:lnTo>
                      <a:pt x="40" y="135"/>
                    </a:lnTo>
                    <a:lnTo>
                      <a:pt x="40" y="115"/>
                    </a:lnTo>
                    <a:lnTo>
                      <a:pt x="41" y="95"/>
                    </a:lnTo>
                    <a:lnTo>
                      <a:pt x="41" y="75"/>
                    </a:lnTo>
                    <a:lnTo>
                      <a:pt x="41" y="56"/>
                    </a:lnTo>
                    <a:lnTo>
                      <a:pt x="42" y="37"/>
                    </a:lnTo>
                    <a:lnTo>
                      <a:pt x="43" y="1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8"/>
                    </a:lnTo>
                    <a:lnTo>
                      <a:pt x="41" y="37"/>
                    </a:lnTo>
                    <a:lnTo>
                      <a:pt x="40" y="56"/>
                    </a:lnTo>
                    <a:lnTo>
                      <a:pt x="39" y="75"/>
                    </a:lnTo>
                    <a:lnTo>
                      <a:pt x="39" y="95"/>
                    </a:lnTo>
                    <a:lnTo>
                      <a:pt x="38" y="115"/>
                    </a:lnTo>
                    <a:lnTo>
                      <a:pt x="38" y="135"/>
                    </a:lnTo>
                    <a:lnTo>
                      <a:pt x="38" y="157"/>
                    </a:lnTo>
                    <a:lnTo>
                      <a:pt x="38" y="178"/>
                    </a:lnTo>
                    <a:lnTo>
                      <a:pt x="38" y="198"/>
                    </a:lnTo>
                    <a:lnTo>
                      <a:pt x="38" y="218"/>
                    </a:lnTo>
                    <a:lnTo>
                      <a:pt x="38" y="240"/>
                    </a:lnTo>
                    <a:lnTo>
                      <a:pt x="38" y="261"/>
                    </a:lnTo>
                    <a:lnTo>
                      <a:pt x="38" y="281"/>
                    </a:lnTo>
                    <a:lnTo>
                      <a:pt x="38" y="301"/>
                    </a:lnTo>
                    <a:lnTo>
                      <a:pt x="38" y="322"/>
                    </a:lnTo>
                    <a:lnTo>
                      <a:pt x="38" y="342"/>
                    </a:lnTo>
                    <a:lnTo>
                      <a:pt x="38" y="361"/>
                    </a:lnTo>
                    <a:lnTo>
                      <a:pt x="37" y="380"/>
                    </a:lnTo>
                    <a:lnTo>
                      <a:pt x="36" y="399"/>
                    </a:lnTo>
                    <a:lnTo>
                      <a:pt x="34" y="416"/>
                    </a:lnTo>
                    <a:lnTo>
                      <a:pt x="33" y="434"/>
                    </a:lnTo>
                    <a:lnTo>
                      <a:pt x="32" y="450"/>
                    </a:lnTo>
                    <a:lnTo>
                      <a:pt x="30" y="466"/>
                    </a:lnTo>
                    <a:lnTo>
                      <a:pt x="28" y="481"/>
                    </a:lnTo>
                    <a:lnTo>
                      <a:pt x="24" y="495"/>
                    </a:lnTo>
                    <a:lnTo>
                      <a:pt x="21" y="508"/>
                    </a:lnTo>
                    <a:lnTo>
                      <a:pt x="19" y="520"/>
                    </a:lnTo>
                    <a:lnTo>
                      <a:pt x="15" y="531"/>
                    </a:lnTo>
                    <a:lnTo>
                      <a:pt x="11" y="540"/>
                    </a:lnTo>
                    <a:lnTo>
                      <a:pt x="5" y="550"/>
                    </a:lnTo>
                    <a:lnTo>
                      <a:pt x="0" y="557"/>
                    </a:lnTo>
                    <a:lnTo>
                      <a:pt x="1" y="558"/>
                    </a:lnTo>
                    <a:lnTo>
                      <a:pt x="0" y="5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6" name="Freeform 3054">
                <a:extLst>
                  <a:ext uri="{FF2B5EF4-FFF2-40B4-BE49-F238E27FC236}">
                    <a16:creationId xmlns:a16="http://schemas.microsoft.com/office/drawing/2014/main" id="{BD37AC0D-9A92-4B83-91DD-CF083CD7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4"/>
                <a:ext cx="27" cy="30"/>
              </a:xfrm>
              <a:custGeom>
                <a:avLst/>
                <a:gdLst>
                  <a:gd name="T0" fmla="*/ 0 w 81"/>
                  <a:gd name="T1" fmla="*/ 0 h 91"/>
                  <a:gd name="T2" fmla="*/ 1 w 81"/>
                  <a:gd name="T3" fmla="*/ 0 h 91"/>
                  <a:gd name="T4" fmla="*/ 18 w 81"/>
                  <a:gd name="T5" fmla="*/ 0 h 91"/>
                  <a:gd name="T6" fmla="*/ 32 w 81"/>
                  <a:gd name="T7" fmla="*/ 6 h 91"/>
                  <a:gd name="T8" fmla="*/ 44 w 81"/>
                  <a:gd name="T9" fmla="*/ 15 h 91"/>
                  <a:gd name="T10" fmla="*/ 54 w 81"/>
                  <a:gd name="T11" fmla="*/ 26 h 91"/>
                  <a:gd name="T12" fmla="*/ 62 w 81"/>
                  <a:gd name="T13" fmla="*/ 40 h 91"/>
                  <a:gd name="T14" fmla="*/ 69 w 81"/>
                  <a:gd name="T15" fmla="*/ 55 h 91"/>
                  <a:gd name="T16" fmla="*/ 74 w 81"/>
                  <a:gd name="T17" fmla="*/ 73 h 91"/>
                  <a:gd name="T18" fmla="*/ 80 w 81"/>
                  <a:gd name="T19" fmla="*/ 91 h 91"/>
                  <a:gd name="T20" fmla="*/ 81 w 81"/>
                  <a:gd name="T21" fmla="*/ 91 h 91"/>
                  <a:gd name="T22" fmla="*/ 76 w 81"/>
                  <a:gd name="T23" fmla="*/ 73 h 91"/>
                  <a:gd name="T24" fmla="*/ 70 w 81"/>
                  <a:gd name="T25" fmla="*/ 55 h 91"/>
                  <a:gd name="T26" fmla="*/ 63 w 81"/>
                  <a:gd name="T27" fmla="*/ 40 h 91"/>
                  <a:gd name="T28" fmla="*/ 55 w 81"/>
                  <a:gd name="T29" fmla="*/ 25 h 91"/>
                  <a:gd name="T30" fmla="*/ 45 w 81"/>
                  <a:gd name="T31" fmla="*/ 13 h 91"/>
                  <a:gd name="T32" fmla="*/ 34 w 81"/>
                  <a:gd name="T33" fmla="*/ 5 h 91"/>
                  <a:gd name="T34" fmla="*/ 18 w 81"/>
                  <a:gd name="T35" fmla="*/ 0 h 91"/>
                  <a:gd name="T36" fmla="*/ 1 w 81"/>
                  <a:gd name="T37" fmla="*/ 0 h 91"/>
                  <a:gd name="T38" fmla="*/ 2 w 81"/>
                  <a:gd name="T39" fmla="*/ 0 h 91"/>
                  <a:gd name="T40" fmla="*/ 0 w 81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9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32" y="6"/>
                    </a:lnTo>
                    <a:lnTo>
                      <a:pt x="44" y="15"/>
                    </a:lnTo>
                    <a:lnTo>
                      <a:pt x="54" y="26"/>
                    </a:lnTo>
                    <a:lnTo>
                      <a:pt x="62" y="40"/>
                    </a:lnTo>
                    <a:lnTo>
                      <a:pt x="69" y="55"/>
                    </a:lnTo>
                    <a:lnTo>
                      <a:pt x="74" y="73"/>
                    </a:lnTo>
                    <a:lnTo>
                      <a:pt x="80" y="91"/>
                    </a:lnTo>
                    <a:lnTo>
                      <a:pt x="81" y="91"/>
                    </a:lnTo>
                    <a:lnTo>
                      <a:pt x="76" y="73"/>
                    </a:lnTo>
                    <a:lnTo>
                      <a:pt x="70" y="55"/>
                    </a:lnTo>
                    <a:lnTo>
                      <a:pt x="63" y="40"/>
                    </a:lnTo>
                    <a:lnTo>
                      <a:pt x="55" y="25"/>
                    </a:lnTo>
                    <a:lnTo>
                      <a:pt x="45" y="13"/>
                    </a:lnTo>
                    <a:lnTo>
                      <a:pt x="34" y="5"/>
                    </a:lnTo>
                    <a:lnTo>
                      <a:pt x="18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7" name="Freeform 3055">
                <a:extLst>
                  <a:ext uri="{FF2B5EF4-FFF2-40B4-BE49-F238E27FC236}">
                    <a16:creationId xmlns:a16="http://schemas.microsoft.com/office/drawing/2014/main" id="{22F86BAD-B596-4ACC-860B-9E6CAAC72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404"/>
                <a:ext cx="12" cy="120"/>
              </a:xfrm>
              <a:custGeom>
                <a:avLst/>
                <a:gdLst>
                  <a:gd name="T0" fmla="*/ 34 w 36"/>
                  <a:gd name="T1" fmla="*/ 0 h 359"/>
                  <a:gd name="T2" fmla="*/ 34 w 36"/>
                  <a:gd name="T3" fmla="*/ 2 h 359"/>
                  <a:gd name="T4" fmla="*/ 32 w 36"/>
                  <a:gd name="T5" fmla="*/ 23 h 359"/>
                  <a:gd name="T6" fmla="*/ 28 w 36"/>
                  <a:gd name="T7" fmla="*/ 44 h 359"/>
                  <a:gd name="T8" fmla="*/ 26 w 36"/>
                  <a:gd name="T9" fmla="*/ 64 h 359"/>
                  <a:gd name="T10" fmla="*/ 24 w 36"/>
                  <a:gd name="T11" fmla="*/ 87 h 359"/>
                  <a:gd name="T12" fmla="*/ 20 w 36"/>
                  <a:gd name="T13" fmla="*/ 109 h 359"/>
                  <a:gd name="T14" fmla="*/ 18 w 36"/>
                  <a:gd name="T15" fmla="*/ 132 h 359"/>
                  <a:gd name="T16" fmla="*/ 16 w 36"/>
                  <a:gd name="T17" fmla="*/ 154 h 359"/>
                  <a:gd name="T18" fmla="*/ 15 w 36"/>
                  <a:gd name="T19" fmla="*/ 178 h 359"/>
                  <a:gd name="T20" fmla="*/ 11 w 36"/>
                  <a:gd name="T21" fmla="*/ 200 h 359"/>
                  <a:gd name="T22" fmla="*/ 9 w 36"/>
                  <a:gd name="T23" fmla="*/ 224 h 359"/>
                  <a:gd name="T24" fmla="*/ 8 w 36"/>
                  <a:gd name="T25" fmla="*/ 246 h 359"/>
                  <a:gd name="T26" fmla="*/ 6 w 36"/>
                  <a:gd name="T27" fmla="*/ 268 h 359"/>
                  <a:gd name="T28" fmla="*/ 5 w 36"/>
                  <a:gd name="T29" fmla="*/ 292 h 359"/>
                  <a:gd name="T30" fmla="*/ 2 w 36"/>
                  <a:gd name="T31" fmla="*/ 314 h 359"/>
                  <a:gd name="T32" fmla="*/ 2 w 36"/>
                  <a:gd name="T33" fmla="*/ 337 h 359"/>
                  <a:gd name="T34" fmla="*/ 0 w 36"/>
                  <a:gd name="T35" fmla="*/ 359 h 359"/>
                  <a:gd name="T36" fmla="*/ 2 w 36"/>
                  <a:gd name="T37" fmla="*/ 359 h 359"/>
                  <a:gd name="T38" fmla="*/ 4 w 36"/>
                  <a:gd name="T39" fmla="*/ 337 h 359"/>
                  <a:gd name="T40" fmla="*/ 5 w 36"/>
                  <a:gd name="T41" fmla="*/ 314 h 359"/>
                  <a:gd name="T42" fmla="*/ 6 w 36"/>
                  <a:gd name="T43" fmla="*/ 292 h 359"/>
                  <a:gd name="T44" fmla="*/ 8 w 36"/>
                  <a:gd name="T45" fmla="*/ 268 h 359"/>
                  <a:gd name="T46" fmla="*/ 9 w 36"/>
                  <a:gd name="T47" fmla="*/ 246 h 359"/>
                  <a:gd name="T48" fmla="*/ 11 w 36"/>
                  <a:gd name="T49" fmla="*/ 224 h 359"/>
                  <a:gd name="T50" fmla="*/ 14 w 36"/>
                  <a:gd name="T51" fmla="*/ 200 h 359"/>
                  <a:gd name="T52" fmla="*/ 16 w 36"/>
                  <a:gd name="T53" fmla="*/ 178 h 359"/>
                  <a:gd name="T54" fmla="*/ 17 w 36"/>
                  <a:gd name="T55" fmla="*/ 154 h 359"/>
                  <a:gd name="T56" fmla="*/ 19 w 36"/>
                  <a:gd name="T57" fmla="*/ 132 h 359"/>
                  <a:gd name="T58" fmla="*/ 23 w 36"/>
                  <a:gd name="T59" fmla="*/ 109 h 359"/>
                  <a:gd name="T60" fmla="*/ 26 w 36"/>
                  <a:gd name="T61" fmla="*/ 87 h 359"/>
                  <a:gd name="T62" fmla="*/ 27 w 36"/>
                  <a:gd name="T63" fmla="*/ 64 h 359"/>
                  <a:gd name="T64" fmla="*/ 30 w 36"/>
                  <a:gd name="T65" fmla="*/ 44 h 359"/>
                  <a:gd name="T66" fmla="*/ 33 w 36"/>
                  <a:gd name="T67" fmla="*/ 23 h 359"/>
                  <a:gd name="T68" fmla="*/ 36 w 36"/>
                  <a:gd name="T69" fmla="*/ 2 h 359"/>
                  <a:gd name="T70" fmla="*/ 36 w 36"/>
                  <a:gd name="T71" fmla="*/ 3 h 359"/>
                  <a:gd name="T72" fmla="*/ 34 w 36"/>
                  <a:gd name="T73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9">
                    <a:moveTo>
                      <a:pt x="34" y="0"/>
                    </a:moveTo>
                    <a:lnTo>
                      <a:pt x="34" y="2"/>
                    </a:lnTo>
                    <a:lnTo>
                      <a:pt x="32" y="23"/>
                    </a:lnTo>
                    <a:lnTo>
                      <a:pt x="28" y="44"/>
                    </a:lnTo>
                    <a:lnTo>
                      <a:pt x="26" y="64"/>
                    </a:lnTo>
                    <a:lnTo>
                      <a:pt x="24" y="87"/>
                    </a:lnTo>
                    <a:lnTo>
                      <a:pt x="20" y="109"/>
                    </a:lnTo>
                    <a:lnTo>
                      <a:pt x="18" y="132"/>
                    </a:lnTo>
                    <a:lnTo>
                      <a:pt x="16" y="154"/>
                    </a:lnTo>
                    <a:lnTo>
                      <a:pt x="15" y="178"/>
                    </a:lnTo>
                    <a:lnTo>
                      <a:pt x="11" y="200"/>
                    </a:lnTo>
                    <a:lnTo>
                      <a:pt x="9" y="224"/>
                    </a:lnTo>
                    <a:lnTo>
                      <a:pt x="8" y="246"/>
                    </a:lnTo>
                    <a:lnTo>
                      <a:pt x="6" y="268"/>
                    </a:lnTo>
                    <a:lnTo>
                      <a:pt x="5" y="292"/>
                    </a:lnTo>
                    <a:lnTo>
                      <a:pt x="2" y="314"/>
                    </a:lnTo>
                    <a:lnTo>
                      <a:pt x="2" y="337"/>
                    </a:lnTo>
                    <a:lnTo>
                      <a:pt x="0" y="359"/>
                    </a:lnTo>
                    <a:lnTo>
                      <a:pt x="2" y="359"/>
                    </a:lnTo>
                    <a:lnTo>
                      <a:pt x="4" y="337"/>
                    </a:lnTo>
                    <a:lnTo>
                      <a:pt x="5" y="314"/>
                    </a:lnTo>
                    <a:lnTo>
                      <a:pt x="6" y="292"/>
                    </a:lnTo>
                    <a:lnTo>
                      <a:pt x="8" y="268"/>
                    </a:lnTo>
                    <a:lnTo>
                      <a:pt x="9" y="246"/>
                    </a:lnTo>
                    <a:lnTo>
                      <a:pt x="11" y="224"/>
                    </a:lnTo>
                    <a:lnTo>
                      <a:pt x="14" y="200"/>
                    </a:lnTo>
                    <a:lnTo>
                      <a:pt x="16" y="178"/>
                    </a:lnTo>
                    <a:lnTo>
                      <a:pt x="17" y="154"/>
                    </a:lnTo>
                    <a:lnTo>
                      <a:pt x="19" y="132"/>
                    </a:lnTo>
                    <a:lnTo>
                      <a:pt x="23" y="109"/>
                    </a:lnTo>
                    <a:lnTo>
                      <a:pt x="26" y="87"/>
                    </a:lnTo>
                    <a:lnTo>
                      <a:pt x="27" y="64"/>
                    </a:lnTo>
                    <a:lnTo>
                      <a:pt x="30" y="44"/>
                    </a:lnTo>
                    <a:lnTo>
                      <a:pt x="33" y="23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8" name="Freeform 3056">
                <a:extLst>
                  <a:ext uri="{FF2B5EF4-FFF2-40B4-BE49-F238E27FC236}">
                    <a16:creationId xmlns:a16="http://schemas.microsoft.com/office/drawing/2014/main" id="{319D55DD-61F4-47FE-AB88-BFE3B59F2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521"/>
                <a:ext cx="30" cy="249"/>
              </a:xfrm>
              <a:custGeom>
                <a:avLst/>
                <a:gdLst>
                  <a:gd name="T0" fmla="*/ 11 w 92"/>
                  <a:gd name="T1" fmla="*/ 0 h 747"/>
                  <a:gd name="T2" fmla="*/ 22 w 92"/>
                  <a:gd name="T3" fmla="*/ 3 h 747"/>
                  <a:gd name="T4" fmla="*/ 35 w 92"/>
                  <a:gd name="T5" fmla="*/ 8 h 747"/>
                  <a:gd name="T6" fmla="*/ 48 w 92"/>
                  <a:gd name="T7" fmla="*/ 19 h 747"/>
                  <a:gd name="T8" fmla="*/ 59 w 92"/>
                  <a:gd name="T9" fmla="*/ 35 h 747"/>
                  <a:gd name="T10" fmla="*/ 68 w 92"/>
                  <a:gd name="T11" fmla="*/ 52 h 747"/>
                  <a:gd name="T12" fmla="*/ 77 w 92"/>
                  <a:gd name="T13" fmla="*/ 72 h 747"/>
                  <a:gd name="T14" fmla="*/ 83 w 92"/>
                  <a:gd name="T15" fmla="*/ 92 h 747"/>
                  <a:gd name="T16" fmla="*/ 87 w 92"/>
                  <a:gd name="T17" fmla="*/ 115 h 747"/>
                  <a:gd name="T18" fmla="*/ 90 w 92"/>
                  <a:gd name="T19" fmla="*/ 136 h 747"/>
                  <a:gd name="T20" fmla="*/ 92 w 92"/>
                  <a:gd name="T21" fmla="*/ 154 h 747"/>
                  <a:gd name="T22" fmla="*/ 90 w 92"/>
                  <a:gd name="T23" fmla="*/ 172 h 747"/>
                  <a:gd name="T24" fmla="*/ 89 w 92"/>
                  <a:gd name="T25" fmla="*/ 189 h 747"/>
                  <a:gd name="T26" fmla="*/ 86 w 92"/>
                  <a:gd name="T27" fmla="*/ 207 h 747"/>
                  <a:gd name="T28" fmla="*/ 83 w 92"/>
                  <a:gd name="T29" fmla="*/ 228 h 747"/>
                  <a:gd name="T30" fmla="*/ 79 w 92"/>
                  <a:gd name="T31" fmla="*/ 250 h 747"/>
                  <a:gd name="T32" fmla="*/ 74 w 92"/>
                  <a:gd name="T33" fmla="*/ 279 h 747"/>
                  <a:gd name="T34" fmla="*/ 70 w 92"/>
                  <a:gd name="T35" fmla="*/ 313 h 747"/>
                  <a:gd name="T36" fmla="*/ 67 w 92"/>
                  <a:gd name="T37" fmla="*/ 354 h 747"/>
                  <a:gd name="T38" fmla="*/ 64 w 92"/>
                  <a:gd name="T39" fmla="*/ 402 h 747"/>
                  <a:gd name="T40" fmla="*/ 64 w 92"/>
                  <a:gd name="T41" fmla="*/ 459 h 747"/>
                  <a:gd name="T42" fmla="*/ 62 w 92"/>
                  <a:gd name="T43" fmla="*/ 526 h 747"/>
                  <a:gd name="T44" fmla="*/ 64 w 92"/>
                  <a:gd name="T45" fmla="*/ 605 h 747"/>
                  <a:gd name="T46" fmla="*/ 67 w 92"/>
                  <a:gd name="T47" fmla="*/ 697 h 747"/>
                  <a:gd name="T48" fmla="*/ 67 w 92"/>
                  <a:gd name="T49" fmla="*/ 736 h 747"/>
                  <a:gd name="T50" fmla="*/ 62 w 92"/>
                  <a:gd name="T51" fmla="*/ 715 h 747"/>
                  <a:gd name="T52" fmla="*/ 58 w 92"/>
                  <a:gd name="T53" fmla="*/ 692 h 747"/>
                  <a:gd name="T54" fmla="*/ 53 w 92"/>
                  <a:gd name="T55" fmla="*/ 670 h 747"/>
                  <a:gd name="T56" fmla="*/ 49 w 92"/>
                  <a:gd name="T57" fmla="*/ 649 h 747"/>
                  <a:gd name="T58" fmla="*/ 46 w 92"/>
                  <a:gd name="T59" fmla="*/ 626 h 747"/>
                  <a:gd name="T60" fmla="*/ 42 w 92"/>
                  <a:gd name="T61" fmla="*/ 604 h 747"/>
                  <a:gd name="T62" fmla="*/ 39 w 92"/>
                  <a:gd name="T63" fmla="*/ 584 h 747"/>
                  <a:gd name="T64" fmla="*/ 34 w 92"/>
                  <a:gd name="T65" fmla="*/ 557 h 747"/>
                  <a:gd name="T66" fmla="*/ 28 w 92"/>
                  <a:gd name="T67" fmla="*/ 524 h 747"/>
                  <a:gd name="T68" fmla="*/ 22 w 92"/>
                  <a:gd name="T69" fmla="*/ 489 h 747"/>
                  <a:gd name="T70" fmla="*/ 19 w 92"/>
                  <a:gd name="T71" fmla="*/ 455 h 747"/>
                  <a:gd name="T72" fmla="*/ 14 w 92"/>
                  <a:gd name="T73" fmla="*/ 420 h 747"/>
                  <a:gd name="T74" fmla="*/ 11 w 92"/>
                  <a:gd name="T75" fmla="*/ 384 h 747"/>
                  <a:gd name="T76" fmla="*/ 9 w 92"/>
                  <a:gd name="T77" fmla="*/ 348 h 747"/>
                  <a:gd name="T78" fmla="*/ 5 w 92"/>
                  <a:gd name="T79" fmla="*/ 312 h 747"/>
                  <a:gd name="T80" fmla="*/ 2 w 92"/>
                  <a:gd name="T81" fmla="*/ 276 h 747"/>
                  <a:gd name="T82" fmla="*/ 1 w 92"/>
                  <a:gd name="T83" fmla="*/ 239 h 747"/>
                  <a:gd name="T84" fmla="*/ 0 w 92"/>
                  <a:gd name="T85" fmla="*/ 203 h 747"/>
                  <a:gd name="T86" fmla="*/ 0 w 92"/>
                  <a:gd name="T87" fmla="*/ 166 h 747"/>
                  <a:gd name="T88" fmla="*/ 0 w 92"/>
                  <a:gd name="T89" fmla="*/ 129 h 747"/>
                  <a:gd name="T90" fmla="*/ 0 w 92"/>
                  <a:gd name="T91" fmla="*/ 92 h 747"/>
                  <a:gd name="T92" fmla="*/ 1 w 92"/>
                  <a:gd name="T93" fmla="*/ 56 h 747"/>
                  <a:gd name="T94" fmla="*/ 3 w 92"/>
                  <a:gd name="T95" fmla="*/ 21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747">
                    <a:moveTo>
                      <a:pt x="4" y="3"/>
                    </a:moveTo>
                    <a:lnTo>
                      <a:pt x="11" y="0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30" y="5"/>
                    </a:lnTo>
                    <a:lnTo>
                      <a:pt x="35" y="8"/>
                    </a:lnTo>
                    <a:lnTo>
                      <a:pt x="42" y="14"/>
                    </a:lnTo>
                    <a:lnTo>
                      <a:pt x="48" y="19"/>
                    </a:lnTo>
                    <a:lnTo>
                      <a:pt x="53" y="27"/>
                    </a:lnTo>
                    <a:lnTo>
                      <a:pt x="59" y="35"/>
                    </a:lnTo>
                    <a:lnTo>
                      <a:pt x="64" y="43"/>
                    </a:lnTo>
                    <a:lnTo>
                      <a:pt x="68" y="52"/>
                    </a:lnTo>
                    <a:lnTo>
                      <a:pt x="74" y="62"/>
                    </a:lnTo>
                    <a:lnTo>
                      <a:pt x="77" y="72"/>
                    </a:lnTo>
                    <a:lnTo>
                      <a:pt x="79" y="82"/>
                    </a:lnTo>
                    <a:lnTo>
                      <a:pt x="83" y="92"/>
                    </a:lnTo>
                    <a:lnTo>
                      <a:pt x="85" y="104"/>
                    </a:lnTo>
                    <a:lnTo>
                      <a:pt x="87" y="115"/>
                    </a:lnTo>
                    <a:lnTo>
                      <a:pt x="88" y="126"/>
                    </a:lnTo>
                    <a:lnTo>
                      <a:pt x="90" y="136"/>
                    </a:lnTo>
                    <a:lnTo>
                      <a:pt x="90" y="146"/>
                    </a:lnTo>
                    <a:lnTo>
                      <a:pt x="92" y="154"/>
                    </a:lnTo>
                    <a:lnTo>
                      <a:pt x="92" y="163"/>
                    </a:lnTo>
                    <a:lnTo>
                      <a:pt x="90" y="172"/>
                    </a:lnTo>
                    <a:lnTo>
                      <a:pt x="90" y="181"/>
                    </a:lnTo>
                    <a:lnTo>
                      <a:pt x="89" y="189"/>
                    </a:lnTo>
                    <a:lnTo>
                      <a:pt x="87" y="199"/>
                    </a:lnTo>
                    <a:lnTo>
                      <a:pt x="86" y="207"/>
                    </a:lnTo>
                    <a:lnTo>
                      <a:pt x="85" y="217"/>
                    </a:lnTo>
                    <a:lnTo>
                      <a:pt x="83" y="228"/>
                    </a:lnTo>
                    <a:lnTo>
                      <a:pt x="81" y="239"/>
                    </a:lnTo>
                    <a:lnTo>
                      <a:pt x="79" y="250"/>
                    </a:lnTo>
                    <a:lnTo>
                      <a:pt x="77" y="264"/>
                    </a:lnTo>
                    <a:lnTo>
                      <a:pt x="74" y="279"/>
                    </a:lnTo>
                    <a:lnTo>
                      <a:pt x="74" y="295"/>
                    </a:lnTo>
                    <a:lnTo>
                      <a:pt x="70" y="313"/>
                    </a:lnTo>
                    <a:lnTo>
                      <a:pt x="69" y="332"/>
                    </a:lnTo>
                    <a:lnTo>
                      <a:pt x="67" y="354"/>
                    </a:lnTo>
                    <a:lnTo>
                      <a:pt x="65" y="376"/>
                    </a:lnTo>
                    <a:lnTo>
                      <a:pt x="64" y="402"/>
                    </a:lnTo>
                    <a:lnTo>
                      <a:pt x="64" y="429"/>
                    </a:lnTo>
                    <a:lnTo>
                      <a:pt x="64" y="459"/>
                    </a:lnTo>
                    <a:lnTo>
                      <a:pt x="62" y="492"/>
                    </a:lnTo>
                    <a:lnTo>
                      <a:pt x="62" y="526"/>
                    </a:lnTo>
                    <a:lnTo>
                      <a:pt x="64" y="565"/>
                    </a:lnTo>
                    <a:lnTo>
                      <a:pt x="64" y="605"/>
                    </a:lnTo>
                    <a:lnTo>
                      <a:pt x="64" y="649"/>
                    </a:lnTo>
                    <a:lnTo>
                      <a:pt x="67" y="697"/>
                    </a:lnTo>
                    <a:lnTo>
                      <a:pt x="69" y="747"/>
                    </a:lnTo>
                    <a:lnTo>
                      <a:pt x="67" y="736"/>
                    </a:lnTo>
                    <a:lnTo>
                      <a:pt x="64" y="726"/>
                    </a:lnTo>
                    <a:lnTo>
                      <a:pt x="62" y="715"/>
                    </a:lnTo>
                    <a:lnTo>
                      <a:pt x="60" y="704"/>
                    </a:lnTo>
                    <a:lnTo>
                      <a:pt x="58" y="692"/>
                    </a:lnTo>
                    <a:lnTo>
                      <a:pt x="56" y="682"/>
                    </a:lnTo>
                    <a:lnTo>
                      <a:pt x="53" y="670"/>
                    </a:lnTo>
                    <a:lnTo>
                      <a:pt x="51" y="660"/>
                    </a:lnTo>
                    <a:lnTo>
                      <a:pt x="49" y="649"/>
                    </a:lnTo>
                    <a:lnTo>
                      <a:pt x="48" y="637"/>
                    </a:lnTo>
                    <a:lnTo>
                      <a:pt x="46" y="626"/>
                    </a:lnTo>
                    <a:lnTo>
                      <a:pt x="43" y="615"/>
                    </a:lnTo>
                    <a:lnTo>
                      <a:pt x="42" y="604"/>
                    </a:lnTo>
                    <a:lnTo>
                      <a:pt x="40" y="594"/>
                    </a:lnTo>
                    <a:lnTo>
                      <a:pt x="39" y="584"/>
                    </a:lnTo>
                    <a:lnTo>
                      <a:pt x="38" y="574"/>
                    </a:lnTo>
                    <a:lnTo>
                      <a:pt x="34" y="557"/>
                    </a:lnTo>
                    <a:lnTo>
                      <a:pt x="31" y="541"/>
                    </a:lnTo>
                    <a:lnTo>
                      <a:pt x="28" y="524"/>
                    </a:lnTo>
                    <a:lnTo>
                      <a:pt x="25" y="507"/>
                    </a:lnTo>
                    <a:lnTo>
                      <a:pt x="22" y="489"/>
                    </a:lnTo>
                    <a:lnTo>
                      <a:pt x="21" y="473"/>
                    </a:lnTo>
                    <a:lnTo>
                      <a:pt x="19" y="455"/>
                    </a:lnTo>
                    <a:lnTo>
                      <a:pt x="16" y="438"/>
                    </a:lnTo>
                    <a:lnTo>
                      <a:pt x="14" y="420"/>
                    </a:lnTo>
                    <a:lnTo>
                      <a:pt x="12" y="402"/>
                    </a:lnTo>
                    <a:lnTo>
                      <a:pt x="11" y="384"/>
                    </a:lnTo>
                    <a:lnTo>
                      <a:pt x="10" y="367"/>
                    </a:lnTo>
                    <a:lnTo>
                      <a:pt x="9" y="348"/>
                    </a:lnTo>
                    <a:lnTo>
                      <a:pt x="6" y="330"/>
                    </a:lnTo>
                    <a:lnTo>
                      <a:pt x="5" y="312"/>
                    </a:lnTo>
                    <a:lnTo>
                      <a:pt x="4" y="294"/>
                    </a:lnTo>
                    <a:lnTo>
                      <a:pt x="2" y="276"/>
                    </a:lnTo>
                    <a:lnTo>
                      <a:pt x="2" y="258"/>
                    </a:lnTo>
                    <a:lnTo>
                      <a:pt x="1" y="239"/>
                    </a:lnTo>
                    <a:lnTo>
                      <a:pt x="0" y="221"/>
                    </a:lnTo>
                    <a:lnTo>
                      <a:pt x="0" y="203"/>
                    </a:lnTo>
                    <a:lnTo>
                      <a:pt x="0" y="184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0" y="129"/>
                    </a:lnTo>
                    <a:lnTo>
                      <a:pt x="0" y="111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1" y="56"/>
                    </a:lnTo>
                    <a:lnTo>
                      <a:pt x="2" y="38"/>
                    </a:lnTo>
                    <a:lnTo>
                      <a:pt x="3" y="2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9" name="Freeform 3057">
                <a:extLst>
                  <a:ext uri="{FF2B5EF4-FFF2-40B4-BE49-F238E27FC236}">
                    <a16:creationId xmlns:a16="http://schemas.microsoft.com/office/drawing/2014/main" id="{021FE85A-7369-42E4-9EA7-BAC2C7AA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1"/>
                <a:ext cx="27" cy="35"/>
              </a:xfrm>
              <a:custGeom>
                <a:avLst/>
                <a:gdLst>
                  <a:gd name="T0" fmla="*/ 82 w 82"/>
                  <a:gd name="T1" fmla="*/ 103 h 103"/>
                  <a:gd name="T2" fmla="*/ 80 w 82"/>
                  <a:gd name="T3" fmla="*/ 91 h 103"/>
                  <a:gd name="T4" fmla="*/ 76 w 82"/>
                  <a:gd name="T5" fmla="*/ 81 h 103"/>
                  <a:gd name="T6" fmla="*/ 73 w 82"/>
                  <a:gd name="T7" fmla="*/ 70 h 103"/>
                  <a:gd name="T8" fmla="*/ 71 w 82"/>
                  <a:gd name="T9" fmla="*/ 60 h 103"/>
                  <a:gd name="T10" fmla="*/ 65 w 82"/>
                  <a:gd name="T11" fmla="*/ 51 h 103"/>
                  <a:gd name="T12" fmla="*/ 61 w 82"/>
                  <a:gd name="T13" fmla="*/ 41 h 103"/>
                  <a:gd name="T14" fmla="*/ 56 w 82"/>
                  <a:gd name="T15" fmla="*/ 33 h 103"/>
                  <a:gd name="T16" fmla="*/ 50 w 82"/>
                  <a:gd name="T17" fmla="*/ 25 h 103"/>
                  <a:gd name="T18" fmla="*/ 45 w 82"/>
                  <a:gd name="T19" fmla="*/ 20 h 103"/>
                  <a:gd name="T20" fmla="*/ 39 w 82"/>
                  <a:gd name="T21" fmla="*/ 13 h 103"/>
                  <a:gd name="T22" fmla="*/ 32 w 82"/>
                  <a:gd name="T23" fmla="*/ 7 h 103"/>
                  <a:gd name="T24" fmla="*/ 27 w 82"/>
                  <a:gd name="T25" fmla="*/ 3 h 103"/>
                  <a:gd name="T26" fmla="*/ 19 w 82"/>
                  <a:gd name="T27" fmla="*/ 0 h 103"/>
                  <a:gd name="T28" fmla="*/ 13 w 82"/>
                  <a:gd name="T29" fmla="*/ 0 h 103"/>
                  <a:gd name="T30" fmla="*/ 7 w 82"/>
                  <a:gd name="T31" fmla="*/ 0 h 103"/>
                  <a:gd name="T32" fmla="*/ 0 w 82"/>
                  <a:gd name="T33" fmla="*/ 0 h 103"/>
                  <a:gd name="T34" fmla="*/ 1 w 82"/>
                  <a:gd name="T35" fmla="*/ 2 h 103"/>
                  <a:gd name="T36" fmla="*/ 7 w 82"/>
                  <a:gd name="T37" fmla="*/ 0 h 103"/>
                  <a:gd name="T38" fmla="*/ 13 w 82"/>
                  <a:gd name="T39" fmla="*/ 0 h 103"/>
                  <a:gd name="T40" fmla="*/ 19 w 82"/>
                  <a:gd name="T41" fmla="*/ 2 h 103"/>
                  <a:gd name="T42" fmla="*/ 26 w 82"/>
                  <a:gd name="T43" fmla="*/ 4 h 103"/>
                  <a:gd name="T44" fmla="*/ 31 w 82"/>
                  <a:gd name="T45" fmla="*/ 8 h 103"/>
                  <a:gd name="T46" fmla="*/ 37 w 82"/>
                  <a:gd name="T47" fmla="*/ 14 h 103"/>
                  <a:gd name="T48" fmla="*/ 43 w 82"/>
                  <a:gd name="T49" fmla="*/ 20 h 103"/>
                  <a:gd name="T50" fmla="*/ 49 w 82"/>
                  <a:gd name="T51" fmla="*/ 26 h 103"/>
                  <a:gd name="T52" fmla="*/ 54 w 82"/>
                  <a:gd name="T53" fmla="*/ 35 h 103"/>
                  <a:gd name="T54" fmla="*/ 59 w 82"/>
                  <a:gd name="T55" fmla="*/ 43 h 103"/>
                  <a:gd name="T56" fmla="*/ 64 w 82"/>
                  <a:gd name="T57" fmla="*/ 51 h 103"/>
                  <a:gd name="T58" fmla="*/ 68 w 82"/>
                  <a:gd name="T59" fmla="*/ 61 h 103"/>
                  <a:gd name="T60" fmla="*/ 72 w 82"/>
                  <a:gd name="T61" fmla="*/ 70 h 103"/>
                  <a:gd name="T62" fmla="*/ 75 w 82"/>
                  <a:gd name="T63" fmla="*/ 81 h 103"/>
                  <a:gd name="T64" fmla="*/ 78 w 82"/>
                  <a:gd name="T65" fmla="*/ 91 h 103"/>
                  <a:gd name="T66" fmla="*/ 81 w 82"/>
                  <a:gd name="T67" fmla="*/ 103 h 103"/>
                  <a:gd name="T68" fmla="*/ 82 w 82"/>
                  <a:gd name="T6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03">
                    <a:moveTo>
                      <a:pt x="82" y="103"/>
                    </a:moveTo>
                    <a:lnTo>
                      <a:pt x="80" y="91"/>
                    </a:lnTo>
                    <a:lnTo>
                      <a:pt x="76" y="81"/>
                    </a:lnTo>
                    <a:lnTo>
                      <a:pt x="73" y="70"/>
                    </a:lnTo>
                    <a:lnTo>
                      <a:pt x="71" y="60"/>
                    </a:lnTo>
                    <a:lnTo>
                      <a:pt x="65" y="51"/>
                    </a:lnTo>
                    <a:lnTo>
                      <a:pt x="61" y="41"/>
                    </a:lnTo>
                    <a:lnTo>
                      <a:pt x="56" y="33"/>
                    </a:lnTo>
                    <a:lnTo>
                      <a:pt x="50" y="25"/>
                    </a:lnTo>
                    <a:lnTo>
                      <a:pt x="45" y="20"/>
                    </a:lnTo>
                    <a:lnTo>
                      <a:pt x="39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4"/>
                    </a:lnTo>
                    <a:lnTo>
                      <a:pt x="31" y="8"/>
                    </a:lnTo>
                    <a:lnTo>
                      <a:pt x="37" y="14"/>
                    </a:lnTo>
                    <a:lnTo>
                      <a:pt x="43" y="20"/>
                    </a:lnTo>
                    <a:lnTo>
                      <a:pt x="49" y="26"/>
                    </a:lnTo>
                    <a:lnTo>
                      <a:pt x="54" y="35"/>
                    </a:lnTo>
                    <a:lnTo>
                      <a:pt x="59" y="43"/>
                    </a:lnTo>
                    <a:lnTo>
                      <a:pt x="64" y="51"/>
                    </a:lnTo>
                    <a:lnTo>
                      <a:pt x="68" y="61"/>
                    </a:lnTo>
                    <a:lnTo>
                      <a:pt x="72" y="70"/>
                    </a:lnTo>
                    <a:lnTo>
                      <a:pt x="75" y="81"/>
                    </a:lnTo>
                    <a:lnTo>
                      <a:pt x="78" y="91"/>
                    </a:lnTo>
                    <a:lnTo>
                      <a:pt x="81" y="103"/>
                    </a:lnTo>
                    <a:lnTo>
                      <a:pt x="8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0" name="Freeform 3058">
                <a:extLst>
                  <a:ext uri="{FF2B5EF4-FFF2-40B4-BE49-F238E27FC236}">
                    <a16:creationId xmlns:a16="http://schemas.microsoft.com/office/drawing/2014/main" id="{38AE14B0-FF78-420F-B869-C233F34E2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556"/>
                <a:ext cx="11" cy="214"/>
              </a:xfrm>
              <a:custGeom>
                <a:avLst/>
                <a:gdLst>
                  <a:gd name="T0" fmla="*/ 9 w 32"/>
                  <a:gd name="T1" fmla="*/ 643 h 643"/>
                  <a:gd name="T2" fmla="*/ 4 w 32"/>
                  <a:gd name="T3" fmla="*/ 546 h 643"/>
                  <a:gd name="T4" fmla="*/ 3 w 32"/>
                  <a:gd name="T5" fmla="*/ 461 h 643"/>
                  <a:gd name="T6" fmla="*/ 3 w 32"/>
                  <a:gd name="T7" fmla="*/ 388 h 643"/>
                  <a:gd name="T8" fmla="*/ 3 w 32"/>
                  <a:gd name="T9" fmla="*/ 325 h 643"/>
                  <a:gd name="T10" fmla="*/ 5 w 32"/>
                  <a:gd name="T11" fmla="*/ 272 h 643"/>
                  <a:gd name="T12" fmla="*/ 9 w 32"/>
                  <a:gd name="T13" fmla="*/ 228 h 643"/>
                  <a:gd name="T14" fmla="*/ 13 w 32"/>
                  <a:gd name="T15" fmla="*/ 191 h 643"/>
                  <a:gd name="T16" fmla="*/ 16 w 32"/>
                  <a:gd name="T17" fmla="*/ 161 h 643"/>
                  <a:gd name="T18" fmla="*/ 20 w 32"/>
                  <a:gd name="T19" fmla="*/ 135 h 643"/>
                  <a:gd name="T20" fmla="*/ 24 w 32"/>
                  <a:gd name="T21" fmla="*/ 114 h 643"/>
                  <a:gd name="T22" fmla="*/ 27 w 32"/>
                  <a:gd name="T23" fmla="*/ 95 h 643"/>
                  <a:gd name="T24" fmla="*/ 29 w 32"/>
                  <a:gd name="T25" fmla="*/ 77 h 643"/>
                  <a:gd name="T26" fmla="*/ 32 w 32"/>
                  <a:gd name="T27" fmla="*/ 59 h 643"/>
                  <a:gd name="T28" fmla="*/ 31 w 32"/>
                  <a:gd name="T29" fmla="*/ 42 h 643"/>
                  <a:gd name="T30" fmla="*/ 28 w 32"/>
                  <a:gd name="T31" fmla="*/ 22 h 643"/>
                  <a:gd name="T32" fmla="*/ 24 w 32"/>
                  <a:gd name="T33" fmla="*/ 0 h 643"/>
                  <a:gd name="T34" fmla="*/ 25 w 32"/>
                  <a:gd name="T35" fmla="*/ 12 h 643"/>
                  <a:gd name="T36" fmla="*/ 28 w 32"/>
                  <a:gd name="T37" fmla="*/ 32 h 643"/>
                  <a:gd name="T38" fmla="*/ 29 w 32"/>
                  <a:gd name="T39" fmla="*/ 50 h 643"/>
                  <a:gd name="T40" fmla="*/ 29 w 32"/>
                  <a:gd name="T41" fmla="*/ 69 h 643"/>
                  <a:gd name="T42" fmla="*/ 27 w 32"/>
                  <a:gd name="T43" fmla="*/ 85 h 643"/>
                  <a:gd name="T44" fmla="*/ 24 w 32"/>
                  <a:gd name="T45" fmla="*/ 104 h 643"/>
                  <a:gd name="T46" fmla="*/ 20 w 32"/>
                  <a:gd name="T47" fmla="*/ 124 h 643"/>
                  <a:gd name="T48" fmla="*/ 17 w 32"/>
                  <a:gd name="T49" fmla="*/ 146 h 643"/>
                  <a:gd name="T50" fmla="*/ 13 w 32"/>
                  <a:gd name="T51" fmla="*/ 176 h 643"/>
                  <a:gd name="T52" fmla="*/ 9 w 32"/>
                  <a:gd name="T53" fmla="*/ 209 h 643"/>
                  <a:gd name="T54" fmla="*/ 5 w 32"/>
                  <a:gd name="T55" fmla="*/ 250 h 643"/>
                  <a:gd name="T56" fmla="*/ 3 w 32"/>
                  <a:gd name="T57" fmla="*/ 298 h 643"/>
                  <a:gd name="T58" fmla="*/ 1 w 32"/>
                  <a:gd name="T59" fmla="*/ 355 h 643"/>
                  <a:gd name="T60" fmla="*/ 0 w 32"/>
                  <a:gd name="T61" fmla="*/ 422 h 643"/>
                  <a:gd name="T62" fmla="*/ 3 w 32"/>
                  <a:gd name="T63" fmla="*/ 501 h 643"/>
                  <a:gd name="T64" fmla="*/ 5 w 32"/>
                  <a:gd name="T65" fmla="*/ 593 h 643"/>
                  <a:gd name="T66" fmla="*/ 9 w 32"/>
                  <a:gd name="T67" fmla="*/ 64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43">
                    <a:moveTo>
                      <a:pt x="7" y="643"/>
                    </a:moveTo>
                    <a:lnTo>
                      <a:pt x="9" y="643"/>
                    </a:lnTo>
                    <a:lnTo>
                      <a:pt x="6" y="593"/>
                    </a:lnTo>
                    <a:lnTo>
                      <a:pt x="4" y="546"/>
                    </a:lnTo>
                    <a:lnTo>
                      <a:pt x="4" y="501"/>
                    </a:lnTo>
                    <a:lnTo>
                      <a:pt x="3" y="461"/>
                    </a:lnTo>
                    <a:lnTo>
                      <a:pt x="3" y="422"/>
                    </a:lnTo>
                    <a:lnTo>
                      <a:pt x="3" y="388"/>
                    </a:lnTo>
                    <a:lnTo>
                      <a:pt x="3" y="355"/>
                    </a:lnTo>
                    <a:lnTo>
                      <a:pt x="3" y="325"/>
                    </a:lnTo>
                    <a:lnTo>
                      <a:pt x="4" y="298"/>
                    </a:lnTo>
                    <a:lnTo>
                      <a:pt x="5" y="272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0" y="209"/>
                    </a:lnTo>
                    <a:lnTo>
                      <a:pt x="13" y="191"/>
                    </a:lnTo>
                    <a:lnTo>
                      <a:pt x="14" y="176"/>
                    </a:lnTo>
                    <a:lnTo>
                      <a:pt x="16" y="161"/>
                    </a:lnTo>
                    <a:lnTo>
                      <a:pt x="18" y="146"/>
                    </a:lnTo>
                    <a:lnTo>
                      <a:pt x="20" y="135"/>
                    </a:lnTo>
                    <a:lnTo>
                      <a:pt x="23" y="124"/>
                    </a:lnTo>
                    <a:lnTo>
                      <a:pt x="24" y="114"/>
                    </a:lnTo>
                    <a:lnTo>
                      <a:pt x="26" y="104"/>
                    </a:lnTo>
                    <a:lnTo>
                      <a:pt x="27" y="95"/>
                    </a:lnTo>
                    <a:lnTo>
                      <a:pt x="29" y="85"/>
                    </a:lnTo>
                    <a:lnTo>
                      <a:pt x="29" y="77"/>
                    </a:lnTo>
                    <a:lnTo>
                      <a:pt x="31" y="69"/>
                    </a:lnTo>
                    <a:lnTo>
                      <a:pt x="32" y="59"/>
                    </a:lnTo>
                    <a:lnTo>
                      <a:pt x="32" y="50"/>
                    </a:lnTo>
                    <a:lnTo>
                      <a:pt x="31" y="42"/>
                    </a:lnTo>
                    <a:lnTo>
                      <a:pt x="29" y="32"/>
                    </a:lnTo>
                    <a:lnTo>
                      <a:pt x="28" y="22"/>
                    </a:lnTo>
                    <a:lnTo>
                      <a:pt x="26" y="1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5" y="12"/>
                    </a:lnTo>
                    <a:lnTo>
                      <a:pt x="26" y="22"/>
                    </a:lnTo>
                    <a:lnTo>
                      <a:pt x="28" y="32"/>
                    </a:lnTo>
                    <a:lnTo>
                      <a:pt x="29" y="42"/>
                    </a:lnTo>
                    <a:lnTo>
                      <a:pt x="29" y="50"/>
                    </a:lnTo>
                    <a:lnTo>
                      <a:pt x="29" y="59"/>
                    </a:lnTo>
                    <a:lnTo>
                      <a:pt x="29" y="69"/>
                    </a:lnTo>
                    <a:lnTo>
                      <a:pt x="28" y="77"/>
                    </a:lnTo>
                    <a:lnTo>
                      <a:pt x="27" y="85"/>
                    </a:lnTo>
                    <a:lnTo>
                      <a:pt x="26" y="95"/>
                    </a:lnTo>
                    <a:lnTo>
                      <a:pt x="24" y="104"/>
                    </a:lnTo>
                    <a:lnTo>
                      <a:pt x="23" y="114"/>
                    </a:lnTo>
                    <a:lnTo>
                      <a:pt x="20" y="124"/>
                    </a:lnTo>
                    <a:lnTo>
                      <a:pt x="19" y="135"/>
                    </a:lnTo>
                    <a:lnTo>
                      <a:pt x="17" y="146"/>
                    </a:lnTo>
                    <a:lnTo>
                      <a:pt x="15" y="161"/>
                    </a:lnTo>
                    <a:lnTo>
                      <a:pt x="13" y="176"/>
                    </a:lnTo>
                    <a:lnTo>
                      <a:pt x="11" y="191"/>
                    </a:lnTo>
                    <a:lnTo>
                      <a:pt x="9" y="209"/>
                    </a:lnTo>
                    <a:lnTo>
                      <a:pt x="7" y="228"/>
                    </a:lnTo>
                    <a:lnTo>
                      <a:pt x="5" y="250"/>
                    </a:lnTo>
                    <a:lnTo>
                      <a:pt x="4" y="272"/>
                    </a:lnTo>
                    <a:lnTo>
                      <a:pt x="3" y="298"/>
                    </a:lnTo>
                    <a:lnTo>
                      <a:pt x="1" y="325"/>
                    </a:lnTo>
                    <a:lnTo>
                      <a:pt x="1" y="355"/>
                    </a:lnTo>
                    <a:lnTo>
                      <a:pt x="0" y="388"/>
                    </a:lnTo>
                    <a:lnTo>
                      <a:pt x="0" y="422"/>
                    </a:lnTo>
                    <a:lnTo>
                      <a:pt x="1" y="461"/>
                    </a:lnTo>
                    <a:lnTo>
                      <a:pt x="3" y="501"/>
                    </a:lnTo>
                    <a:lnTo>
                      <a:pt x="3" y="546"/>
                    </a:lnTo>
                    <a:lnTo>
                      <a:pt x="5" y="593"/>
                    </a:lnTo>
                    <a:lnTo>
                      <a:pt x="7" y="643"/>
                    </a:lnTo>
                    <a:lnTo>
                      <a:pt x="9" y="643"/>
                    </a:lnTo>
                    <a:lnTo>
                      <a:pt x="7" y="6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1" name="Freeform 3059">
                <a:extLst>
                  <a:ext uri="{FF2B5EF4-FFF2-40B4-BE49-F238E27FC236}">
                    <a16:creationId xmlns:a16="http://schemas.microsoft.com/office/drawing/2014/main" id="{CCA30BF3-8C33-4295-B86C-B22938F9C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12"/>
                <a:ext cx="11" cy="58"/>
              </a:xfrm>
              <a:custGeom>
                <a:avLst/>
                <a:gdLst>
                  <a:gd name="T0" fmla="*/ 0 w 33"/>
                  <a:gd name="T1" fmla="*/ 0 h 173"/>
                  <a:gd name="T2" fmla="*/ 2 w 33"/>
                  <a:gd name="T3" fmla="*/ 10 h 173"/>
                  <a:gd name="T4" fmla="*/ 3 w 33"/>
                  <a:gd name="T5" fmla="*/ 20 h 173"/>
                  <a:gd name="T6" fmla="*/ 4 w 33"/>
                  <a:gd name="T7" fmla="*/ 30 h 173"/>
                  <a:gd name="T8" fmla="*/ 6 w 33"/>
                  <a:gd name="T9" fmla="*/ 41 h 173"/>
                  <a:gd name="T10" fmla="*/ 7 w 33"/>
                  <a:gd name="T11" fmla="*/ 52 h 173"/>
                  <a:gd name="T12" fmla="*/ 10 w 33"/>
                  <a:gd name="T13" fmla="*/ 63 h 173"/>
                  <a:gd name="T14" fmla="*/ 12 w 33"/>
                  <a:gd name="T15" fmla="*/ 75 h 173"/>
                  <a:gd name="T16" fmla="*/ 14 w 33"/>
                  <a:gd name="T17" fmla="*/ 85 h 173"/>
                  <a:gd name="T18" fmla="*/ 16 w 33"/>
                  <a:gd name="T19" fmla="*/ 96 h 173"/>
                  <a:gd name="T20" fmla="*/ 19 w 33"/>
                  <a:gd name="T21" fmla="*/ 107 h 173"/>
                  <a:gd name="T22" fmla="*/ 21 w 33"/>
                  <a:gd name="T23" fmla="*/ 118 h 173"/>
                  <a:gd name="T24" fmla="*/ 23 w 33"/>
                  <a:gd name="T25" fmla="*/ 130 h 173"/>
                  <a:gd name="T26" fmla="*/ 25 w 33"/>
                  <a:gd name="T27" fmla="*/ 141 h 173"/>
                  <a:gd name="T28" fmla="*/ 27 w 33"/>
                  <a:gd name="T29" fmla="*/ 152 h 173"/>
                  <a:gd name="T30" fmla="*/ 30 w 33"/>
                  <a:gd name="T31" fmla="*/ 162 h 173"/>
                  <a:gd name="T32" fmla="*/ 32 w 33"/>
                  <a:gd name="T33" fmla="*/ 173 h 173"/>
                  <a:gd name="T34" fmla="*/ 33 w 33"/>
                  <a:gd name="T35" fmla="*/ 173 h 173"/>
                  <a:gd name="T36" fmla="*/ 31 w 33"/>
                  <a:gd name="T37" fmla="*/ 162 h 173"/>
                  <a:gd name="T38" fmla="*/ 29 w 33"/>
                  <a:gd name="T39" fmla="*/ 152 h 173"/>
                  <a:gd name="T40" fmla="*/ 27 w 33"/>
                  <a:gd name="T41" fmla="*/ 141 h 173"/>
                  <a:gd name="T42" fmla="*/ 24 w 33"/>
                  <a:gd name="T43" fmla="*/ 130 h 173"/>
                  <a:gd name="T44" fmla="*/ 22 w 33"/>
                  <a:gd name="T45" fmla="*/ 118 h 173"/>
                  <a:gd name="T46" fmla="*/ 20 w 33"/>
                  <a:gd name="T47" fmla="*/ 107 h 173"/>
                  <a:gd name="T48" fmla="*/ 18 w 33"/>
                  <a:gd name="T49" fmla="*/ 96 h 173"/>
                  <a:gd name="T50" fmla="*/ 15 w 33"/>
                  <a:gd name="T51" fmla="*/ 85 h 173"/>
                  <a:gd name="T52" fmla="*/ 13 w 33"/>
                  <a:gd name="T53" fmla="*/ 75 h 173"/>
                  <a:gd name="T54" fmla="*/ 12 w 33"/>
                  <a:gd name="T55" fmla="*/ 63 h 173"/>
                  <a:gd name="T56" fmla="*/ 10 w 33"/>
                  <a:gd name="T57" fmla="*/ 52 h 173"/>
                  <a:gd name="T58" fmla="*/ 7 w 33"/>
                  <a:gd name="T59" fmla="*/ 41 h 173"/>
                  <a:gd name="T60" fmla="*/ 6 w 33"/>
                  <a:gd name="T61" fmla="*/ 30 h 173"/>
                  <a:gd name="T62" fmla="*/ 4 w 33"/>
                  <a:gd name="T63" fmla="*/ 20 h 173"/>
                  <a:gd name="T64" fmla="*/ 3 w 33"/>
                  <a:gd name="T65" fmla="*/ 10 h 173"/>
                  <a:gd name="T66" fmla="*/ 2 w 33"/>
                  <a:gd name="T67" fmla="*/ 0 h 173"/>
                  <a:gd name="T68" fmla="*/ 0 w 33"/>
                  <a:gd name="T6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173">
                    <a:moveTo>
                      <a:pt x="0" y="0"/>
                    </a:moveTo>
                    <a:lnTo>
                      <a:pt x="2" y="10"/>
                    </a:lnTo>
                    <a:lnTo>
                      <a:pt x="3" y="20"/>
                    </a:lnTo>
                    <a:lnTo>
                      <a:pt x="4" y="30"/>
                    </a:lnTo>
                    <a:lnTo>
                      <a:pt x="6" y="41"/>
                    </a:lnTo>
                    <a:lnTo>
                      <a:pt x="7" y="52"/>
                    </a:lnTo>
                    <a:lnTo>
                      <a:pt x="10" y="63"/>
                    </a:lnTo>
                    <a:lnTo>
                      <a:pt x="12" y="75"/>
                    </a:lnTo>
                    <a:lnTo>
                      <a:pt x="14" y="85"/>
                    </a:lnTo>
                    <a:lnTo>
                      <a:pt x="16" y="96"/>
                    </a:lnTo>
                    <a:lnTo>
                      <a:pt x="19" y="107"/>
                    </a:lnTo>
                    <a:lnTo>
                      <a:pt x="21" y="118"/>
                    </a:lnTo>
                    <a:lnTo>
                      <a:pt x="23" y="130"/>
                    </a:lnTo>
                    <a:lnTo>
                      <a:pt x="25" y="141"/>
                    </a:lnTo>
                    <a:lnTo>
                      <a:pt x="27" y="152"/>
                    </a:lnTo>
                    <a:lnTo>
                      <a:pt x="30" y="16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1" y="162"/>
                    </a:lnTo>
                    <a:lnTo>
                      <a:pt x="29" y="152"/>
                    </a:lnTo>
                    <a:lnTo>
                      <a:pt x="27" y="141"/>
                    </a:lnTo>
                    <a:lnTo>
                      <a:pt x="24" y="130"/>
                    </a:lnTo>
                    <a:lnTo>
                      <a:pt x="22" y="118"/>
                    </a:lnTo>
                    <a:lnTo>
                      <a:pt x="20" y="107"/>
                    </a:lnTo>
                    <a:lnTo>
                      <a:pt x="18" y="96"/>
                    </a:lnTo>
                    <a:lnTo>
                      <a:pt x="15" y="85"/>
                    </a:lnTo>
                    <a:lnTo>
                      <a:pt x="13" y="75"/>
                    </a:lnTo>
                    <a:lnTo>
                      <a:pt x="12" y="63"/>
                    </a:lnTo>
                    <a:lnTo>
                      <a:pt x="10" y="52"/>
                    </a:lnTo>
                    <a:lnTo>
                      <a:pt x="7" y="41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2" name="Freeform 3060">
                <a:extLst>
                  <a:ext uri="{FF2B5EF4-FFF2-40B4-BE49-F238E27FC236}">
                    <a16:creationId xmlns:a16="http://schemas.microsoft.com/office/drawing/2014/main" id="{244EB70D-1020-4657-AA65-FE378920D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521"/>
                <a:ext cx="13" cy="191"/>
              </a:xfrm>
              <a:custGeom>
                <a:avLst/>
                <a:gdLst>
                  <a:gd name="T0" fmla="*/ 5 w 40"/>
                  <a:gd name="T1" fmla="*/ 0 h 572"/>
                  <a:gd name="T2" fmla="*/ 3 w 40"/>
                  <a:gd name="T3" fmla="*/ 37 h 572"/>
                  <a:gd name="T4" fmla="*/ 2 w 40"/>
                  <a:gd name="T5" fmla="*/ 73 h 572"/>
                  <a:gd name="T6" fmla="*/ 0 w 40"/>
                  <a:gd name="T7" fmla="*/ 110 h 572"/>
                  <a:gd name="T8" fmla="*/ 0 w 40"/>
                  <a:gd name="T9" fmla="*/ 146 h 572"/>
                  <a:gd name="T10" fmla="*/ 0 w 40"/>
                  <a:gd name="T11" fmla="*/ 183 h 572"/>
                  <a:gd name="T12" fmla="*/ 2 w 40"/>
                  <a:gd name="T13" fmla="*/ 220 h 572"/>
                  <a:gd name="T14" fmla="*/ 3 w 40"/>
                  <a:gd name="T15" fmla="*/ 257 h 572"/>
                  <a:gd name="T16" fmla="*/ 5 w 40"/>
                  <a:gd name="T17" fmla="*/ 293 h 572"/>
                  <a:gd name="T18" fmla="*/ 7 w 40"/>
                  <a:gd name="T19" fmla="*/ 329 h 572"/>
                  <a:gd name="T20" fmla="*/ 11 w 40"/>
                  <a:gd name="T21" fmla="*/ 365 h 572"/>
                  <a:gd name="T22" fmla="*/ 13 w 40"/>
                  <a:gd name="T23" fmla="*/ 401 h 572"/>
                  <a:gd name="T24" fmla="*/ 17 w 40"/>
                  <a:gd name="T25" fmla="*/ 437 h 572"/>
                  <a:gd name="T26" fmla="*/ 22 w 40"/>
                  <a:gd name="T27" fmla="*/ 471 h 572"/>
                  <a:gd name="T28" fmla="*/ 27 w 40"/>
                  <a:gd name="T29" fmla="*/ 506 h 572"/>
                  <a:gd name="T30" fmla="*/ 33 w 40"/>
                  <a:gd name="T31" fmla="*/ 539 h 572"/>
                  <a:gd name="T32" fmla="*/ 39 w 40"/>
                  <a:gd name="T33" fmla="*/ 572 h 572"/>
                  <a:gd name="T34" fmla="*/ 36 w 40"/>
                  <a:gd name="T35" fmla="*/ 556 h 572"/>
                  <a:gd name="T36" fmla="*/ 31 w 40"/>
                  <a:gd name="T37" fmla="*/ 523 h 572"/>
                  <a:gd name="T38" fmla="*/ 25 w 40"/>
                  <a:gd name="T39" fmla="*/ 488 h 572"/>
                  <a:gd name="T40" fmla="*/ 21 w 40"/>
                  <a:gd name="T41" fmla="*/ 454 h 572"/>
                  <a:gd name="T42" fmla="*/ 17 w 40"/>
                  <a:gd name="T43" fmla="*/ 419 h 572"/>
                  <a:gd name="T44" fmla="*/ 13 w 40"/>
                  <a:gd name="T45" fmla="*/ 383 h 572"/>
                  <a:gd name="T46" fmla="*/ 11 w 40"/>
                  <a:gd name="T47" fmla="*/ 347 h 572"/>
                  <a:gd name="T48" fmla="*/ 7 w 40"/>
                  <a:gd name="T49" fmla="*/ 311 h 572"/>
                  <a:gd name="T50" fmla="*/ 5 w 40"/>
                  <a:gd name="T51" fmla="*/ 275 h 572"/>
                  <a:gd name="T52" fmla="*/ 4 w 40"/>
                  <a:gd name="T53" fmla="*/ 238 h 572"/>
                  <a:gd name="T54" fmla="*/ 4 w 40"/>
                  <a:gd name="T55" fmla="*/ 201 h 572"/>
                  <a:gd name="T56" fmla="*/ 3 w 40"/>
                  <a:gd name="T57" fmla="*/ 164 h 572"/>
                  <a:gd name="T58" fmla="*/ 3 w 40"/>
                  <a:gd name="T59" fmla="*/ 128 h 572"/>
                  <a:gd name="T60" fmla="*/ 4 w 40"/>
                  <a:gd name="T61" fmla="*/ 91 h 572"/>
                  <a:gd name="T62" fmla="*/ 4 w 40"/>
                  <a:gd name="T63" fmla="*/ 55 h 572"/>
                  <a:gd name="T64" fmla="*/ 6 w 40"/>
                  <a:gd name="T65" fmla="*/ 19 h 572"/>
                  <a:gd name="T66" fmla="*/ 7 w 40"/>
                  <a:gd name="T67" fmla="*/ 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572">
                    <a:moveTo>
                      <a:pt x="5" y="0"/>
                    </a:moveTo>
                    <a:lnTo>
                      <a:pt x="5" y="0"/>
                    </a:lnTo>
                    <a:lnTo>
                      <a:pt x="4" y="19"/>
                    </a:lnTo>
                    <a:lnTo>
                      <a:pt x="3" y="37"/>
                    </a:lnTo>
                    <a:lnTo>
                      <a:pt x="2" y="55"/>
                    </a:lnTo>
                    <a:lnTo>
                      <a:pt x="2" y="73"/>
                    </a:lnTo>
                    <a:lnTo>
                      <a:pt x="2" y="91"/>
                    </a:lnTo>
                    <a:lnTo>
                      <a:pt x="0" y="110"/>
                    </a:lnTo>
                    <a:lnTo>
                      <a:pt x="0" y="128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3"/>
                    </a:lnTo>
                    <a:lnTo>
                      <a:pt x="2" y="201"/>
                    </a:lnTo>
                    <a:lnTo>
                      <a:pt x="2" y="220"/>
                    </a:lnTo>
                    <a:lnTo>
                      <a:pt x="2" y="238"/>
                    </a:lnTo>
                    <a:lnTo>
                      <a:pt x="3" y="257"/>
                    </a:lnTo>
                    <a:lnTo>
                      <a:pt x="4" y="275"/>
                    </a:lnTo>
                    <a:lnTo>
                      <a:pt x="5" y="293"/>
                    </a:lnTo>
                    <a:lnTo>
                      <a:pt x="6" y="311"/>
                    </a:lnTo>
                    <a:lnTo>
                      <a:pt x="7" y="329"/>
                    </a:lnTo>
                    <a:lnTo>
                      <a:pt x="9" y="347"/>
                    </a:lnTo>
                    <a:lnTo>
                      <a:pt x="11" y="365"/>
                    </a:lnTo>
                    <a:lnTo>
                      <a:pt x="13" y="383"/>
                    </a:lnTo>
                    <a:lnTo>
                      <a:pt x="13" y="401"/>
                    </a:lnTo>
                    <a:lnTo>
                      <a:pt x="16" y="419"/>
                    </a:lnTo>
                    <a:lnTo>
                      <a:pt x="17" y="437"/>
                    </a:lnTo>
                    <a:lnTo>
                      <a:pt x="20" y="454"/>
                    </a:lnTo>
                    <a:lnTo>
                      <a:pt x="22" y="471"/>
                    </a:lnTo>
                    <a:lnTo>
                      <a:pt x="24" y="488"/>
                    </a:lnTo>
                    <a:lnTo>
                      <a:pt x="27" y="506"/>
                    </a:lnTo>
                    <a:lnTo>
                      <a:pt x="30" y="523"/>
                    </a:lnTo>
                    <a:lnTo>
                      <a:pt x="33" y="539"/>
                    </a:lnTo>
                    <a:lnTo>
                      <a:pt x="35" y="556"/>
                    </a:lnTo>
                    <a:lnTo>
                      <a:pt x="39" y="572"/>
                    </a:lnTo>
                    <a:lnTo>
                      <a:pt x="40" y="572"/>
                    </a:lnTo>
                    <a:lnTo>
                      <a:pt x="36" y="556"/>
                    </a:lnTo>
                    <a:lnTo>
                      <a:pt x="34" y="539"/>
                    </a:lnTo>
                    <a:lnTo>
                      <a:pt x="31" y="523"/>
                    </a:lnTo>
                    <a:lnTo>
                      <a:pt x="29" y="506"/>
                    </a:lnTo>
                    <a:lnTo>
                      <a:pt x="25" y="488"/>
                    </a:lnTo>
                    <a:lnTo>
                      <a:pt x="23" y="471"/>
                    </a:lnTo>
                    <a:lnTo>
                      <a:pt x="21" y="454"/>
                    </a:lnTo>
                    <a:lnTo>
                      <a:pt x="18" y="437"/>
                    </a:lnTo>
                    <a:lnTo>
                      <a:pt x="17" y="419"/>
                    </a:lnTo>
                    <a:lnTo>
                      <a:pt x="15" y="401"/>
                    </a:lnTo>
                    <a:lnTo>
                      <a:pt x="13" y="383"/>
                    </a:lnTo>
                    <a:lnTo>
                      <a:pt x="13" y="365"/>
                    </a:lnTo>
                    <a:lnTo>
                      <a:pt x="11" y="347"/>
                    </a:lnTo>
                    <a:lnTo>
                      <a:pt x="9" y="329"/>
                    </a:lnTo>
                    <a:lnTo>
                      <a:pt x="7" y="311"/>
                    </a:lnTo>
                    <a:lnTo>
                      <a:pt x="7" y="293"/>
                    </a:lnTo>
                    <a:lnTo>
                      <a:pt x="5" y="275"/>
                    </a:lnTo>
                    <a:lnTo>
                      <a:pt x="4" y="257"/>
                    </a:lnTo>
                    <a:lnTo>
                      <a:pt x="4" y="238"/>
                    </a:lnTo>
                    <a:lnTo>
                      <a:pt x="4" y="220"/>
                    </a:lnTo>
                    <a:lnTo>
                      <a:pt x="4" y="201"/>
                    </a:lnTo>
                    <a:lnTo>
                      <a:pt x="3" y="183"/>
                    </a:lnTo>
                    <a:lnTo>
                      <a:pt x="3" y="164"/>
                    </a:lnTo>
                    <a:lnTo>
                      <a:pt x="3" y="146"/>
                    </a:lnTo>
                    <a:lnTo>
                      <a:pt x="3" y="128"/>
                    </a:lnTo>
                    <a:lnTo>
                      <a:pt x="3" y="110"/>
                    </a:lnTo>
                    <a:lnTo>
                      <a:pt x="4" y="91"/>
                    </a:lnTo>
                    <a:lnTo>
                      <a:pt x="4" y="73"/>
                    </a:lnTo>
                    <a:lnTo>
                      <a:pt x="4" y="55"/>
                    </a:lnTo>
                    <a:lnTo>
                      <a:pt x="4" y="37"/>
                    </a:lnTo>
                    <a:lnTo>
                      <a:pt x="6" y="19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3" name="Freeform 3061">
                <a:extLst>
                  <a:ext uri="{FF2B5EF4-FFF2-40B4-BE49-F238E27FC236}">
                    <a16:creationId xmlns:a16="http://schemas.microsoft.com/office/drawing/2014/main" id="{A3498F23-5AF7-4CD5-8F1E-2B20AAE1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31" cy="177"/>
              </a:xfrm>
              <a:custGeom>
                <a:avLst/>
                <a:gdLst>
                  <a:gd name="T0" fmla="*/ 0 w 93"/>
                  <a:gd name="T1" fmla="*/ 18 h 530"/>
                  <a:gd name="T2" fmla="*/ 1 w 93"/>
                  <a:gd name="T3" fmla="*/ 54 h 530"/>
                  <a:gd name="T4" fmla="*/ 3 w 93"/>
                  <a:gd name="T5" fmla="*/ 90 h 530"/>
                  <a:gd name="T6" fmla="*/ 6 w 93"/>
                  <a:gd name="T7" fmla="*/ 126 h 530"/>
                  <a:gd name="T8" fmla="*/ 9 w 93"/>
                  <a:gd name="T9" fmla="*/ 162 h 530"/>
                  <a:gd name="T10" fmla="*/ 13 w 93"/>
                  <a:gd name="T11" fmla="*/ 199 h 530"/>
                  <a:gd name="T12" fmla="*/ 17 w 93"/>
                  <a:gd name="T13" fmla="*/ 236 h 530"/>
                  <a:gd name="T14" fmla="*/ 20 w 93"/>
                  <a:gd name="T15" fmla="*/ 271 h 530"/>
                  <a:gd name="T16" fmla="*/ 24 w 93"/>
                  <a:gd name="T17" fmla="*/ 305 h 530"/>
                  <a:gd name="T18" fmla="*/ 26 w 93"/>
                  <a:gd name="T19" fmla="*/ 340 h 530"/>
                  <a:gd name="T20" fmla="*/ 28 w 93"/>
                  <a:gd name="T21" fmla="*/ 373 h 530"/>
                  <a:gd name="T22" fmla="*/ 28 w 93"/>
                  <a:gd name="T23" fmla="*/ 405 h 530"/>
                  <a:gd name="T24" fmla="*/ 28 w 93"/>
                  <a:gd name="T25" fmla="*/ 435 h 530"/>
                  <a:gd name="T26" fmla="*/ 26 w 93"/>
                  <a:gd name="T27" fmla="*/ 465 h 530"/>
                  <a:gd name="T28" fmla="*/ 22 w 93"/>
                  <a:gd name="T29" fmla="*/ 493 h 530"/>
                  <a:gd name="T30" fmla="*/ 17 w 93"/>
                  <a:gd name="T31" fmla="*/ 517 h 530"/>
                  <a:gd name="T32" fmla="*/ 26 w 93"/>
                  <a:gd name="T33" fmla="*/ 523 h 530"/>
                  <a:gd name="T34" fmla="*/ 46 w 93"/>
                  <a:gd name="T35" fmla="*/ 509 h 530"/>
                  <a:gd name="T36" fmla="*/ 64 w 93"/>
                  <a:gd name="T37" fmla="*/ 498 h 530"/>
                  <a:gd name="T38" fmla="*/ 83 w 93"/>
                  <a:gd name="T39" fmla="*/ 490 h 530"/>
                  <a:gd name="T40" fmla="*/ 87 w 93"/>
                  <a:gd name="T41" fmla="*/ 477 h 530"/>
                  <a:gd name="T42" fmla="*/ 77 w 93"/>
                  <a:gd name="T43" fmla="*/ 452 h 530"/>
                  <a:gd name="T44" fmla="*/ 68 w 93"/>
                  <a:gd name="T45" fmla="*/ 425 h 530"/>
                  <a:gd name="T46" fmla="*/ 61 w 93"/>
                  <a:gd name="T47" fmla="*/ 395 h 530"/>
                  <a:gd name="T48" fmla="*/ 55 w 93"/>
                  <a:gd name="T49" fmla="*/ 363 h 530"/>
                  <a:gd name="T50" fmla="*/ 49 w 93"/>
                  <a:gd name="T51" fmla="*/ 329 h 530"/>
                  <a:gd name="T52" fmla="*/ 46 w 93"/>
                  <a:gd name="T53" fmla="*/ 294 h 530"/>
                  <a:gd name="T54" fmla="*/ 43 w 93"/>
                  <a:gd name="T55" fmla="*/ 259 h 530"/>
                  <a:gd name="T56" fmla="*/ 40 w 93"/>
                  <a:gd name="T57" fmla="*/ 226 h 530"/>
                  <a:gd name="T58" fmla="*/ 38 w 93"/>
                  <a:gd name="T59" fmla="*/ 192 h 530"/>
                  <a:gd name="T60" fmla="*/ 37 w 93"/>
                  <a:gd name="T61" fmla="*/ 162 h 530"/>
                  <a:gd name="T62" fmla="*/ 36 w 93"/>
                  <a:gd name="T63" fmla="*/ 131 h 530"/>
                  <a:gd name="T64" fmla="*/ 36 w 93"/>
                  <a:gd name="T65" fmla="*/ 106 h 530"/>
                  <a:gd name="T66" fmla="*/ 36 w 93"/>
                  <a:gd name="T67" fmla="*/ 83 h 530"/>
                  <a:gd name="T68" fmla="*/ 36 w 93"/>
                  <a:gd name="T69" fmla="*/ 65 h 530"/>
                  <a:gd name="T70" fmla="*/ 36 w 93"/>
                  <a:gd name="T71" fmla="*/ 51 h 530"/>
                  <a:gd name="T72" fmla="*/ 31 w 93"/>
                  <a:gd name="T73" fmla="*/ 41 h 530"/>
                  <a:gd name="T74" fmla="*/ 22 w 93"/>
                  <a:gd name="T75" fmla="*/ 28 h 530"/>
                  <a:gd name="T76" fmla="*/ 13 w 93"/>
                  <a:gd name="T77" fmla="*/ 18 h 530"/>
                  <a:gd name="T78" fmla="*/ 3 w 93"/>
                  <a:gd name="T79" fmla="*/ 6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530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1" y="54"/>
                    </a:lnTo>
                    <a:lnTo>
                      <a:pt x="2" y="72"/>
                    </a:lnTo>
                    <a:lnTo>
                      <a:pt x="3" y="90"/>
                    </a:lnTo>
                    <a:lnTo>
                      <a:pt x="4" y="108"/>
                    </a:lnTo>
                    <a:lnTo>
                      <a:pt x="6" y="126"/>
                    </a:lnTo>
                    <a:lnTo>
                      <a:pt x="8" y="144"/>
                    </a:lnTo>
                    <a:lnTo>
                      <a:pt x="9" y="162"/>
                    </a:lnTo>
                    <a:lnTo>
                      <a:pt x="11" y="181"/>
                    </a:lnTo>
                    <a:lnTo>
                      <a:pt x="13" y="199"/>
                    </a:lnTo>
                    <a:lnTo>
                      <a:pt x="15" y="217"/>
                    </a:lnTo>
                    <a:lnTo>
                      <a:pt x="17" y="236"/>
                    </a:lnTo>
                    <a:lnTo>
                      <a:pt x="18" y="253"/>
                    </a:lnTo>
                    <a:lnTo>
                      <a:pt x="20" y="271"/>
                    </a:lnTo>
                    <a:lnTo>
                      <a:pt x="22" y="287"/>
                    </a:lnTo>
                    <a:lnTo>
                      <a:pt x="24" y="305"/>
                    </a:lnTo>
                    <a:lnTo>
                      <a:pt x="25" y="323"/>
                    </a:lnTo>
                    <a:lnTo>
                      <a:pt x="26" y="340"/>
                    </a:lnTo>
                    <a:lnTo>
                      <a:pt x="27" y="356"/>
                    </a:lnTo>
                    <a:lnTo>
                      <a:pt x="28" y="373"/>
                    </a:lnTo>
                    <a:lnTo>
                      <a:pt x="28" y="388"/>
                    </a:lnTo>
                    <a:lnTo>
                      <a:pt x="28" y="405"/>
                    </a:lnTo>
                    <a:lnTo>
                      <a:pt x="28" y="420"/>
                    </a:lnTo>
                    <a:lnTo>
                      <a:pt x="28" y="435"/>
                    </a:lnTo>
                    <a:lnTo>
                      <a:pt x="27" y="450"/>
                    </a:lnTo>
                    <a:lnTo>
                      <a:pt x="26" y="465"/>
                    </a:lnTo>
                    <a:lnTo>
                      <a:pt x="25" y="479"/>
                    </a:lnTo>
                    <a:lnTo>
                      <a:pt x="22" y="493"/>
                    </a:lnTo>
                    <a:lnTo>
                      <a:pt x="20" y="505"/>
                    </a:lnTo>
                    <a:lnTo>
                      <a:pt x="17" y="517"/>
                    </a:lnTo>
                    <a:lnTo>
                      <a:pt x="15" y="530"/>
                    </a:lnTo>
                    <a:lnTo>
                      <a:pt x="26" y="523"/>
                    </a:lnTo>
                    <a:lnTo>
                      <a:pt x="35" y="516"/>
                    </a:lnTo>
                    <a:lnTo>
                      <a:pt x="46" y="509"/>
                    </a:lnTo>
                    <a:lnTo>
                      <a:pt x="55" y="504"/>
                    </a:lnTo>
                    <a:lnTo>
                      <a:pt x="64" y="498"/>
                    </a:lnTo>
                    <a:lnTo>
                      <a:pt x="73" y="494"/>
                    </a:lnTo>
                    <a:lnTo>
                      <a:pt x="83" y="490"/>
                    </a:lnTo>
                    <a:lnTo>
                      <a:pt x="93" y="487"/>
                    </a:lnTo>
                    <a:lnTo>
                      <a:pt x="87" y="477"/>
                    </a:lnTo>
                    <a:lnTo>
                      <a:pt x="82" y="465"/>
                    </a:lnTo>
                    <a:lnTo>
                      <a:pt x="77" y="452"/>
                    </a:lnTo>
                    <a:lnTo>
                      <a:pt x="73" y="440"/>
                    </a:lnTo>
                    <a:lnTo>
                      <a:pt x="68" y="425"/>
                    </a:lnTo>
                    <a:lnTo>
                      <a:pt x="65" y="411"/>
                    </a:lnTo>
                    <a:lnTo>
                      <a:pt x="61" y="395"/>
                    </a:lnTo>
                    <a:lnTo>
                      <a:pt x="57" y="379"/>
                    </a:lnTo>
                    <a:lnTo>
                      <a:pt x="55" y="363"/>
                    </a:lnTo>
                    <a:lnTo>
                      <a:pt x="52" y="346"/>
                    </a:lnTo>
                    <a:lnTo>
                      <a:pt x="49" y="329"/>
                    </a:lnTo>
                    <a:lnTo>
                      <a:pt x="47" y="312"/>
                    </a:lnTo>
                    <a:lnTo>
                      <a:pt x="46" y="294"/>
                    </a:lnTo>
                    <a:lnTo>
                      <a:pt x="44" y="276"/>
                    </a:lnTo>
                    <a:lnTo>
                      <a:pt x="43" y="259"/>
                    </a:lnTo>
                    <a:lnTo>
                      <a:pt x="41" y="243"/>
                    </a:lnTo>
                    <a:lnTo>
                      <a:pt x="40" y="226"/>
                    </a:lnTo>
                    <a:lnTo>
                      <a:pt x="39" y="209"/>
                    </a:lnTo>
                    <a:lnTo>
                      <a:pt x="38" y="192"/>
                    </a:lnTo>
                    <a:lnTo>
                      <a:pt x="37" y="176"/>
                    </a:lnTo>
                    <a:lnTo>
                      <a:pt x="37" y="162"/>
                    </a:lnTo>
                    <a:lnTo>
                      <a:pt x="37" y="146"/>
                    </a:lnTo>
                    <a:lnTo>
                      <a:pt x="36" y="131"/>
                    </a:lnTo>
                    <a:lnTo>
                      <a:pt x="36" y="118"/>
                    </a:lnTo>
                    <a:lnTo>
                      <a:pt x="36" y="106"/>
                    </a:lnTo>
                    <a:lnTo>
                      <a:pt x="36" y="94"/>
                    </a:lnTo>
                    <a:lnTo>
                      <a:pt x="36" y="83"/>
                    </a:lnTo>
                    <a:lnTo>
                      <a:pt x="36" y="73"/>
                    </a:lnTo>
                    <a:lnTo>
                      <a:pt x="36" y="65"/>
                    </a:lnTo>
                    <a:lnTo>
                      <a:pt x="36" y="57"/>
                    </a:lnTo>
                    <a:lnTo>
                      <a:pt x="36" y="51"/>
                    </a:lnTo>
                    <a:lnTo>
                      <a:pt x="36" y="47"/>
                    </a:lnTo>
                    <a:lnTo>
                      <a:pt x="31" y="41"/>
                    </a:lnTo>
                    <a:lnTo>
                      <a:pt x="27" y="35"/>
                    </a:lnTo>
                    <a:lnTo>
                      <a:pt x="22" y="28"/>
                    </a:lnTo>
                    <a:lnTo>
                      <a:pt x="18" y="24"/>
                    </a:lnTo>
                    <a:lnTo>
                      <a:pt x="13" y="18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4" name="Freeform 3062">
                <a:extLst>
                  <a:ext uri="{FF2B5EF4-FFF2-40B4-BE49-F238E27FC236}">
                    <a16:creationId xmlns:a16="http://schemas.microsoft.com/office/drawing/2014/main" id="{0D207DAE-4151-4409-9099-8CE602E4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1" cy="177"/>
              </a:xfrm>
              <a:custGeom>
                <a:avLst/>
                <a:gdLst>
                  <a:gd name="T0" fmla="*/ 17 w 31"/>
                  <a:gd name="T1" fmla="*/ 530 h 530"/>
                  <a:gd name="T2" fmla="*/ 22 w 31"/>
                  <a:gd name="T3" fmla="*/ 505 h 530"/>
                  <a:gd name="T4" fmla="*/ 27 w 31"/>
                  <a:gd name="T5" fmla="*/ 478 h 530"/>
                  <a:gd name="T6" fmla="*/ 29 w 31"/>
                  <a:gd name="T7" fmla="*/ 449 h 530"/>
                  <a:gd name="T8" fmla="*/ 31 w 31"/>
                  <a:gd name="T9" fmla="*/ 420 h 530"/>
                  <a:gd name="T10" fmla="*/ 30 w 31"/>
                  <a:gd name="T11" fmla="*/ 388 h 530"/>
                  <a:gd name="T12" fmla="*/ 29 w 31"/>
                  <a:gd name="T13" fmla="*/ 356 h 530"/>
                  <a:gd name="T14" fmla="*/ 27 w 31"/>
                  <a:gd name="T15" fmla="*/ 322 h 530"/>
                  <a:gd name="T16" fmla="*/ 25 w 31"/>
                  <a:gd name="T17" fmla="*/ 286 h 530"/>
                  <a:gd name="T18" fmla="*/ 20 w 31"/>
                  <a:gd name="T19" fmla="*/ 251 h 530"/>
                  <a:gd name="T20" fmla="*/ 18 w 31"/>
                  <a:gd name="T21" fmla="*/ 217 h 530"/>
                  <a:gd name="T22" fmla="*/ 15 w 31"/>
                  <a:gd name="T23" fmla="*/ 180 h 530"/>
                  <a:gd name="T24" fmla="*/ 10 w 31"/>
                  <a:gd name="T25" fmla="*/ 143 h 530"/>
                  <a:gd name="T26" fmla="*/ 7 w 31"/>
                  <a:gd name="T27" fmla="*/ 107 h 530"/>
                  <a:gd name="T28" fmla="*/ 6 w 31"/>
                  <a:gd name="T29" fmla="*/ 72 h 530"/>
                  <a:gd name="T30" fmla="*/ 3 w 31"/>
                  <a:gd name="T31" fmla="*/ 35 h 530"/>
                  <a:gd name="T32" fmla="*/ 2 w 31"/>
                  <a:gd name="T33" fmla="*/ 0 h 530"/>
                  <a:gd name="T34" fmla="*/ 0 w 31"/>
                  <a:gd name="T35" fmla="*/ 18 h 530"/>
                  <a:gd name="T36" fmla="*/ 2 w 31"/>
                  <a:gd name="T37" fmla="*/ 53 h 530"/>
                  <a:gd name="T38" fmla="*/ 4 w 31"/>
                  <a:gd name="T39" fmla="*/ 89 h 530"/>
                  <a:gd name="T40" fmla="*/ 7 w 31"/>
                  <a:gd name="T41" fmla="*/ 125 h 530"/>
                  <a:gd name="T42" fmla="*/ 10 w 31"/>
                  <a:gd name="T43" fmla="*/ 162 h 530"/>
                  <a:gd name="T44" fmla="*/ 15 w 31"/>
                  <a:gd name="T45" fmla="*/ 199 h 530"/>
                  <a:gd name="T46" fmla="*/ 18 w 31"/>
                  <a:gd name="T47" fmla="*/ 235 h 530"/>
                  <a:gd name="T48" fmla="*/ 21 w 31"/>
                  <a:gd name="T49" fmla="*/ 269 h 530"/>
                  <a:gd name="T50" fmla="*/ 25 w 31"/>
                  <a:gd name="T51" fmla="*/ 305 h 530"/>
                  <a:gd name="T52" fmla="*/ 26 w 31"/>
                  <a:gd name="T53" fmla="*/ 339 h 530"/>
                  <a:gd name="T54" fmla="*/ 29 w 31"/>
                  <a:gd name="T55" fmla="*/ 372 h 530"/>
                  <a:gd name="T56" fmla="*/ 29 w 31"/>
                  <a:gd name="T57" fmla="*/ 404 h 530"/>
                  <a:gd name="T58" fmla="*/ 29 w 31"/>
                  <a:gd name="T59" fmla="*/ 434 h 530"/>
                  <a:gd name="T60" fmla="*/ 27 w 31"/>
                  <a:gd name="T61" fmla="*/ 465 h 530"/>
                  <a:gd name="T62" fmla="*/ 24 w 31"/>
                  <a:gd name="T63" fmla="*/ 492 h 530"/>
                  <a:gd name="T64" fmla="*/ 18 w 31"/>
                  <a:gd name="T65" fmla="*/ 517 h 530"/>
                  <a:gd name="T66" fmla="*/ 17 w 31"/>
                  <a:gd name="T67" fmla="*/ 53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530">
                    <a:moveTo>
                      <a:pt x="16" y="529"/>
                    </a:moveTo>
                    <a:lnTo>
                      <a:pt x="17" y="530"/>
                    </a:lnTo>
                    <a:lnTo>
                      <a:pt x="20" y="517"/>
                    </a:lnTo>
                    <a:lnTo>
                      <a:pt x="22" y="505"/>
                    </a:lnTo>
                    <a:lnTo>
                      <a:pt x="26" y="492"/>
                    </a:lnTo>
                    <a:lnTo>
                      <a:pt x="27" y="478"/>
                    </a:lnTo>
                    <a:lnTo>
                      <a:pt x="29" y="465"/>
                    </a:lnTo>
                    <a:lnTo>
                      <a:pt x="29" y="449"/>
                    </a:lnTo>
                    <a:lnTo>
                      <a:pt x="30" y="434"/>
                    </a:lnTo>
                    <a:lnTo>
                      <a:pt x="31" y="420"/>
                    </a:lnTo>
                    <a:lnTo>
                      <a:pt x="31" y="404"/>
                    </a:lnTo>
                    <a:lnTo>
                      <a:pt x="30" y="388"/>
                    </a:lnTo>
                    <a:lnTo>
                      <a:pt x="30" y="372"/>
                    </a:lnTo>
                    <a:lnTo>
                      <a:pt x="29" y="356"/>
                    </a:lnTo>
                    <a:lnTo>
                      <a:pt x="28" y="339"/>
                    </a:lnTo>
                    <a:lnTo>
                      <a:pt x="27" y="322"/>
                    </a:lnTo>
                    <a:lnTo>
                      <a:pt x="26" y="305"/>
                    </a:lnTo>
                    <a:lnTo>
                      <a:pt x="25" y="286"/>
                    </a:lnTo>
                    <a:lnTo>
                      <a:pt x="22" y="269"/>
                    </a:lnTo>
                    <a:lnTo>
                      <a:pt x="20" y="251"/>
                    </a:lnTo>
                    <a:lnTo>
                      <a:pt x="19" y="235"/>
                    </a:lnTo>
                    <a:lnTo>
                      <a:pt x="18" y="217"/>
                    </a:lnTo>
                    <a:lnTo>
                      <a:pt x="16" y="199"/>
                    </a:lnTo>
                    <a:lnTo>
                      <a:pt x="15" y="180"/>
                    </a:lnTo>
                    <a:lnTo>
                      <a:pt x="12" y="162"/>
                    </a:lnTo>
                    <a:lnTo>
                      <a:pt x="10" y="143"/>
                    </a:lnTo>
                    <a:lnTo>
                      <a:pt x="9" y="125"/>
                    </a:lnTo>
                    <a:lnTo>
                      <a:pt x="7" y="107"/>
                    </a:lnTo>
                    <a:lnTo>
                      <a:pt x="6" y="89"/>
                    </a:lnTo>
                    <a:lnTo>
                      <a:pt x="6" y="72"/>
                    </a:lnTo>
                    <a:lnTo>
                      <a:pt x="3" y="53"/>
                    </a:lnTo>
                    <a:lnTo>
                      <a:pt x="3" y="35"/>
                    </a:lnTo>
                    <a:lnTo>
                      <a:pt x="2" y="1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1" y="35"/>
                    </a:lnTo>
                    <a:lnTo>
                      <a:pt x="2" y="53"/>
                    </a:lnTo>
                    <a:lnTo>
                      <a:pt x="3" y="72"/>
                    </a:lnTo>
                    <a:lnTo>
                      <a:pt x="4" y="89"/>
                    </a:lnTo>
                    <a:lnTo>
                      <a:pt x="6" y="107"/>
                    </a:lnTo>
                    <a:lnTo>
                      <a:pt x="7" y="125"/>
                    </a:lnTo>
                    <a:lnTo>
                      <a:pt x="9" y="143"/>
                    </a:lnTo>
                    <a:lnTo>
                      <a:pt x="10" y="162"/>
                    </a:lnTo>
                    <a:lnTo>
                      <a:pt x="12" y="180"/>
                    </a:lnTo>
                    <a:lnTo>
                      <a:pt x="15" y="199"/>
                    </a:lnTo>
                    <a:lnTo>
                      <a:pt x="16" y="217"/>
                    </a:lnTo>
                    <a:lnTo>
                      <a:pt x="18" y="235"/>
                    </a:lnTo>
                    <a:lnTo>
                      <a:pt x="19" y="251"/>
                    </a:lnTo>
                    <a:lnTo>
                      <a:pt x="21" y="269"/>
                    </a:lnTo>
                    <a:lnTo>
                      <a:pt x="22" y="286"/>
                    </a:lnTo>
                    <a:lnTo>
                      <a:pt x="25" y="305"/>
                    </a:lnTo>
                    <a:lnTo>
                      <a:pt x="26" y="322"/>
                    </a:lnTo>
                    <a:lnTo>
                      <a:pt x="26" y="339"/>
                    </a:lnTo>
                    <a:lnTo>
                      <a:pt x="28" y="356"/>
                    </a:lnTo>
                    <a:lnTo>
                      <a:pt x="29" y="372"/>
                    </a:lnTo>
                    <a:lnTo>
                      <a:pt x="29" y="388"/>
                    </a:lnTo>
                    <a:lnTo>
                      <a:pt x="29" y="404"/>
                    </a:lnTo>
                    <a:lnTo>
                      <a:pt x="29" y="420"/>
                    </a:lnTo>
                    <a:lnTo>
                      <a:pt x="29" y="434"/>
                    </a:lnTo>
                    <a:lnTo>
                      <a:pt x="28" y="449"/>
                    </a:lnTo>
                    <a:lnTo>
                      <a:pt x="27" y="465"/>
                    </a:lnTo>
                    <a:lnTo>
                      <a:pt x="26" y="478"/>
                    </a:lnTo>
                    <a:lnTo>
                      <a:pt x="24" y="492"/>
                    </a:lnTo>
                    <a:lnTo>
                      <a:pt x="21" y="505"/>
                    </a:lnTo>
                    <a:lnTo>
                      <a:pt x="18" y="517"/>
                    </a:lnTo>
                    <a:lnTo>
                      <a:pt x="16" y="530"/>
                    </a:lnTo>
                    <a:lnTo>
                      <a:pt x="17" y="530"/>
                    </a:lnTo>
                    <a:lnTo>
                      <a:pt x="16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5" name="Freeform 3063">
                <a:extLst>
                  <a:ext uri="{FF2B5EF4-FFF2-40B4-BE49-F238E27FC236}">
                    <a16:creationId xmlns:a16="http://schemas.microsoft.com/office/drawing/2014/main" id="{64807495-EA0E-471C-865A-E46516033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754"/>
                <a:ext cx="26" cy="14"/>
              </a:xfrm>
              <a:custGeom>
                <a:avLst/>
                <a:gdLst>
                  <a:gd name="T0" fmla="*/ 78 w 79"/>
                  <a:gd name="T1" fmla="*/ 0 h 44"/>
                  <a:gd name="T2" fmla="*/ 78 w 79"/>
                  <a:gd name="T3" fmla="*/ 0 h 44"/>
                  <a:gd name="T4" fmla="*/ 67 w 79"/>
                  <a:gd name="T5" fmla="*/ 2 h 44"/>
                  <a:gd name="T6" fmla="*/ 58 w 79"/>
                  <a:gd name="T7" fmla="*/ 7 h 44"/>
                  <a:gd name="T8" fmla="*/ 49 w 79"/>
                  <a:gd name="T9" fmla="*/ 11 h 44"/>
                  <a:gd name="T10" fmla="*/ 40 w 79"/>
                  <a:gd name="T11" fmla="*/ 16 h 44"/>
                  <a:gd name="T12" fmla="*/ 30 w 79"/>
                  <a:gd name="T13" fmla="*/ 21 h 44"/>
                  <a:gd name="T14" fmla="*/ 21 w 79"/>
                  <a:gd name="T15" fmla="*/ 28 h 44"/>
                  <a:gd name="T16" fmla="*/ 10 w 79"/>
                  <a:gd name="T17" fmla="*/ 35 h 44"/>
                  <a:gd name="T18" fmla="*/ 0 w 79"/>
                  <a:gd name="T19" fmla="*/ 43 h 44"/>
                  <a:gd name="T20" fmla="*/ 1 w 79"/>
                  <a:gd name="T21" fmla="*/ 44 h 44"/>
                  <a:gd name="T22" fmla="*/ 12 w 79"/>
                  <a:gd name="T23" fmla="*/ 37 h 44"/>
                  <a:gd name="T24" fmla="*/ 21 w 79"/>
                  <a:gd name="T25" fmla="*/ 28 h 44"/>
                  <a:gd name="T26" fmla="*/ 31 w 79"/>
                  <a:gd name="T27" fmla="*/ 22 h 44"/>
                  <a:gd name="T28" fmla="*/ 41 w 79"/>
                  <a:gd name="T29" fmla="*/ 17 h 44"/>
                  <a:gd name="T30" fmla="*/ 50 w 79"/>
                  <a:gd name="T31" fmla="*/ 12 h 44"/>
                  <a:gd name="T32" fmla="*/ 59 w 79"/>
                  <a:gd name="T33" fmla="*/ 8 h 44"/>
                  <a:gd name="T34" fmla="*/ 69 w 79"/>
                  <a:gd name="T35" fmla="*/ 5 h 44"/>
                  <a:gd name="T36" fmla="*/ 78 w 79"/>
                  <a:gd name="T37" fmla="*/ 0 h 44"/>
                  <a:gd name="T38" fmla="*/ 79 w 79"/>
                  <a:gd name="T39" fmla="*/ 0 h 44"/>
                  <a:gd name="T40" fmla="*/ 78 w 7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78" y="0"/>
                    </a:moveTo>
                    <a:lnTo>
                      <a:pt x="78" y="0"/>
                    </a:lnTo>
                    <a:lnTo>
                      <a:pt x="67" y="2"/>
                    </a:lnTo>
                    <a:lnTo>
                      <a:pt x="58" y="7"/>
                    </a:lnTo>
                    <a:lnTo>
                      <a:pt x="49" y="11"/>
                    </a:lnTo>
                    <a:lnTo>
                      <a:pt x="40" y="16"/>
                    </a:lnTo>
                    <a:lnTo>
                      <a:pt x="30" y="21"/>
                    </a:lnTo>
                    <a:lnTo>
                      <a:pt x="21" y="28"/>
                    </a:lnTo>
                    <a:lnTo>
                      <a:pt x="10" y="35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12" y="37"/>
                    </a:lnTo>
                    <a:lnTo>
                      <a:pt x="21" y="28"/>
                    </a:lnTo>
                    <a:lnTo>
                      <a:pt x="31" y="22"/>
                    </a:lnTo>
                    <a:lnTo>
                      <a:pt x="41" y="17"/>
                    </a:lnTo>
                    <a:lnTo>
                      <a:pt x="50" y="12"/>
                    </a:lnTo>
                    <a:lnTo>
                      <a:pt x="59" y="8"/>
                    </a:lnTo>
                    <a:lnTo>
                      <a:pt x="69" y="5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6" name="Freeform 3064">
                <a:extLst>
                  <a:ext uri="{FF2B5EF4-FFF2-40B4-BE49-F238E27FC236}">
                    <a16:creationId xmlns:a16="http://schemas.microsoft.com/office/drawing/2014/main" id="{D98EFA29-50FA-4D13-BCFF-FC55E9E7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607"/>
                <a:ext cx="20" cy="147"/>
              </a:xfrm>
              <a:custGeom>
                <a:avLst/>
                <a:gdLst>
                  <a:gd name="T0" fmla="*/ 0 w 59"/>
                  <a:gd name="T1" fmla="*/ 0 h 441"/>
                  <a:gd name="T2" fmla="*/ 0 w 59"/>
                  <a:gd name="T3" fmla="*/ 10 h 441"/>
                  <a:gd name="T4" fmla="*/ 0 w 59"/>
                  <a:gd name="T5" fmla="*/ 27 h 441"/>
                  <a:gd name="T6" fmla="*/ 0 w 59"/>
                  <a:gd name="T7" fmla="*/ 47 h 441"/>
                  <a:gd name="T8" fmla="*/ 0 w 59"/>
                  <a:gd name="T9" fmla="*/ 72 h 441"/>
                  <a:gd name="T10" fmla="*/ 0 w 59"/>
                  <a:gd name="T11" fmla="*/ 100 h 441"/>
                  <a:gd name="T12" fmla="*/ 2 w 59"/>
                  <a:gd name="T13" fmla="*/ 130 h 441"/>
                  <a:gd name="T14" fmla="*/ 3 w 59"/>
                  <a:gd name="T15" fmla="*/ 163 h 441"/>
                  <a:gd name="T16" fmla="*/ 5 w 59"/>
                  <a:gd name="T17" fmla="*/ 197 h 441"/>
                  <a:gd name="T18" fmla="*/ 9 w 59"/>
                  <a:gd name="T19" fmla="*/ 230 h 441"/>
                  <a:gd name="T20" fmla="*/ 11 w 59"/>
                  <a:gd name="T21" fmla="*/ 266 h 441"/>
                  <a:gd name="T22" fmla="*/ 17 w 59"/>
                  <a:gd name="T23" fmla="*/ 300 h 441"/>
                  <a:gd name="T24" fmla="*/ 22 w 59"/>
                  <a:gd name="T25" fmla="*/ 333 h 441"/>
                  <a:gd name="T26" fmla="*/ 29 w 59"/>
                  <a:gd name="T27" fmla="*/ 365 h 441"/>
                  <a:gd name="T28" fmla="*/ 37 w 59"/>
                  <a:gd name="T29" fmla="*/ 393 h 441"/>
                  <a:gd name="T30" fmla="*/ 46 w 59"/>
                  <a:gd name="T31" fmla="*/ 420 h 441"/>
                  <a:gd name="T32" fmla="*/ 57 w 59"/>
                  <a:gd name="T33" fmla="*/ 441 h 441"/>
                  <a:gd name="T34" fmla="*/ 54 w 59"/>
                  <a:gd name="T35" fmla="*/ 430 h 441"/>
                  <a:gd name="T36" fmla="*/ 42 w 59"/>
                  <a:gd name="T37" fmla="*/ 406 h 441"/>
                  <a:gd name="T38" fmla="*/ 33 w 59"/>
                  <a:gd name="T39" fmla="*/ 378 h 441"/>
                  <a:gd name="T40" fmla="*/ 27 w 59"/>
                  <a:gd name="T41" fmla="*/ 348 h 441"/>
                  <a:gd name="T42" fmla="*/ 21 w 59"/>
                  <a:gd name="T43" fmla="*/ 317 h 441"/>
                  <a:gd name="T44" fmla="*/ 15 w 59"/>
                  <a:gd name="T45" fmla="*/ 283 h 441"/>
                  <a:gd name="T46" fmla="*/ 11 w 59"/>
                  <a:gd name="T47" fmla="*/ 248 h 441"/>
                  <a:gd name="T48" fmla="*/ 9 w 59"/>
                  <a:gd name="T49" fmla="*/ 213 h 441"/>
                  <a:gd name="T50" fmla="*/ 5 w 59"/>
                  <a:gd name="T51" fmla="*/ 180 h 441"/>
                  <a:gd name="T52" fmla="*/ 4 w 59"/>
                  <a:gd name="T53" fmla="*/ 145 h 441"/>
                  <a:gd name="T54" fmla="*/ 3 w 59"/>
                  <a:gd name="T55" fmla="*/ 115 h 441"/>
                  <a:gd name="T56" fmla="*/ 2 w 59"/>
                  <a:gd name="T57" fmla="*/ 85 h 441"/>
                  <a:gd name="T58" fmla="*/ 2 w 59"/>
                  <a:gd name="T59" fmla="*/ 60 h 441"/>
                  <a:gd name="T60" fmla="*/ 2 w 59"/>
                  <a:gd name="T61" fmla="*/ 37 h 441"/>
                  <a:gd name="T62" fmla="*/ 2 w 59"/>
                  <a:gd name="T63" fmla="*/ 18 h 441"/>
                  <a:gd name="T64" fmla="*/ 2 w 59"/>
                  <a:gd name="T65" fmla="*/ 5 h 441"/>
                  <a:gd name="T66" fmla="*/ 2 w 59"/>
                  <a:gd name="T67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41">
                    <a:moveTo>
                      <a:pt x="0" y="1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5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2" y="130"/>
                    </a:lnTo>
                    <a:lnTo>
                      <a:pt x="2" y="145"/>
                    </a:lnTo>
                    <a:lnTo>
                      <a:pt x="3" y="163"/>
                    </a:lnTo>
                    <a:lnTo>
                      <a:pt x="4" y="180"/>
                    </a:lnTo>
                    <a:lnTo>
                      <a:pt x="5" y="197"/>
                    </a:lnTo>
                    <a:lnTo>
                      <a:pt x="6" y="213"/>
                    </a:lnTo>
                    <a:lnTo>
                      <a:pt x="9" y="230"/>
                    </a:lnTo>
                    <a:lnTo>
                      <a:pt x="10" y="248"/>
                    </a:lnTo>
                    <a:lnTo>
                      <a:pt x="11" y="266"/>
                    </a:lnTo>
                    <a:lnTo>
                      <a:pt x="14" y="283"/>
                    </a:lnTo>
                    <a:lnTo>
                      <a:pt x="17" y="300"/>
                    </a:lnTo>
                    <a:lnTo>
                      <a:pt x="20" y="317"/>
                    </a:lnTo>
                    <a:lnTo>
                      <a:pt x="22" y="333"/>
                    </a:lnTo>
                    <a:lnTo>
                      <a:pt x="26" y="348"/>
                    </a:lnTo>
                    <a:lnTo>
                      <a:pt x="29" y="365"/>
                    </a:lnTo>
                    <a:lnTo>
                      <a:pt x="32" y="378"/>
                    </a:lnTo>
                    <a:lnTo>
                      <a:pt x="37" y="393"/>
                    </a:lnTo>
                    <a:lnTo>
                      <a:pt x="41" y="406"/>
                    </a:lnTo>
                    <a:lnTo>
                      <a:pt x="46" y="420"/>
                    </a:lnTo>
                    <a:lnTo>
                      <a:pt x="51" y="431"/>
                    </a:lnTo>
                    <a:lnTo>
                      <a:pt x="57" y="441"/>
                    </a:lnTo>
                    <a:lnTo>
                      <a:pt x="59" y="440"/>
                    </a:lnTo>
                    <a:lnTo>
                      <a:pt x="54" y="430"/>
                    </a:lnTo>
                    <a:lnTo>
                      <a:pt x="48" y="417"/>
                    </a:lnTo>
                    <a:lnTo>
                      <a:pt x="42" y="406"/>
                    </a:lnTo>
                    <a:lnTo>
                      <a:pt x="39" y="393"/>
                    </a:lnTo>
                    <a:lnTo>
                      <a:pt x="33" y="378"/>
                    </a:lnTo>
                    <a:lnTo>
                      <a:pt x="30" y="365"/>
                    </a:lnTo>
                    <a:lnTo>
                      <a:pt x="27" y="348"/>
                    </a:lnTo>
                    <a:lnTo>
                      <a:pt x="23" y="333"/>
                    </a:lnTo>
                    <a:lnTo>
                      <a:pt x="21" y="317"/>
                    </a:lnTo>
                    <a:lnTo>
                      <a:pt x="18" y="300"/>
                    </a:lnTo>
                    <a:lnTo>
                      <a:pt x="15" y="283"/>
                    </a:lnTo>
                    <a:lnTo>
                      <a:pt x="13" y="266"/>
                    </a:lnTo>
                    <a:lnTo>
                      <a:pt x="11" y="248"/>
                    </a:lnTo>
                    <a:lnTo>
                      <a:pt x="10" y="230"/>
                    </a:lnTo>
                    <a:lnTo>
                      <a:pt x="9" y="213"/>
                    </a:lnTo>
                    <a:lnTo>
                      <a:pt x="8" y="197"/>
                    </a:lnTo>
                    <a:lnTo>
                      <a:pt x="5" y="180"/>
                    </a:lnTo>
                    <a:lnTo>
                      <a:pt x="5" y="163"/>
                    </a:lnTo>
                    <a:lnTo>
                      <a:pt x="4" y="145"/>
                    </a:lnTo>
                    <a:lnTo>
                      <a:pt x="3" y="130"/>
                    </a:lnTo>
                    <a:lnTo>
                      <a:pt x="3" y="115"/>
                    </a:lnTo>
                    <a:lnTo>
                      <a:pt x="3" y="100"/>
                    </a:lnTo>
                    <a:lnTo>
                      <a:pt x="2" y="85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2" y="47"/>
                    </a:lnTo>
                    <a:lnTo>
                      <a:pt x="2" y="37"/>
                    </a:lnTo>
                    <a:lnTo>
                      <a:pt x="2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7" name="Freeform 3065">
                <a:extLst>
                  <a:ext uri="{FF2B5EF4-FFF2-40B4-BE49-F238E27FC236}">
                    <a16:creationId xmlns:a16="http://schemas.microsoft.com/office/drawing/2014/main" id="{6E996166-EA97-435E-AF2F-E3EFB589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2" cy="16"/>
              </a:xfrm>
              <a:custGeom>
                <a:avLst/>
                <a:gdLst>
                  <a:gd name="T0" fmla="*/ 1 w 37"/>
                  <a:gd name="T1" fmla="*/ 1 h 47"/>
                  <a:gd name="T2" fmla="*/ 0 w 37"/>
                  <a:gd name="T3" fmla="*/ 1 h 47"/>
                  <a:gd name="T4" fmla="*/ 4 w 37"/>
                  <a:gd name="T5" fmla="*/ 7 h 47"/>
                  <a:gd name="T6" fmla="*/ 9 w 37"/>
                  <a:gd name="T7" fmla="*/ 12 h 47"/>
                  <a:gd name="T8" fmla="*/ 13 w 37"/>
                  <a:gd name="T9" fmla="*/ 19 h 47"/>
                  <a:gd name="T10" fmla="*/ 18 w 37"/>
                  <a:gd name="T11" fmla="*/ 25 h 47"/>
                  <a:gd name="T12" fmla="*/ 22 w 37"/>
                  <a:gd name="T13" fmla="*/ 29 h 47"/>
                  <a:gd name="T14" fmla="*/ 27 w 37"/>
                  <a:gd name="T15" fmla="*/ 36 h 47"/>
                  <a:gd name="T16" fmla="*/ 31 w 37"/>
                  <a:gd name="T17" fmla="*/ 42 h 47"/>
                  <a:gd name="T18" fmla="*/ 36 w 37"/>
                  <a:gd name="T19" fmla="*/ 47 h 47"/>
                  <a:gd name="T20" fmla="*/ 37 w 37"/>
                  <a:gd name="T21" fmla="*/ 46 h 47"/>
                  <a:gd name="T22" fmla="*/ 34 w 37"/>
                  <a:gd name="T23" fmla="*/ 40 h 47"/>
                  <a:gd name="T24" fmla="*/ 28 w 37"/>
                  <a:gd name="T25" fmla="*/ 35 h 47"/>
                  <a:gd name="T26" fmla="*/ 25 w 37"/>
                  <a:gd name="T27" fmla="*/ 28 h 47"/>
                  <a:gd name="T28" fmla="*/ 19 w 37"/>
                  <a:gd name="T29" fmla="*/ 24 h 47"/>
                  <a:gd name="T30" fmla="*/ 14 w 37"/>
                  <a:gd name="T31" fmla="*/ 17 h 47"/>
                  <a:gd name="T32" fmla="*/ 10 w 37"/>
                  <a:gd name="T33" fmla="*/ 10 h 47"/>
                  <a:gd name="T34" fmla="*/ 5 w 37"/>
                  <a:gd name="T35" fmla="*/ 6 h 47"/>
                  <a:gd name="T36" fmla="*/ 1 w 37"/>
                  <a:gd name="T37" fmla="*/ 0 h 47"/>
                  <a:gd name="T38" fmla="*/ 0 w 37"/>
                  <a:gd name="T39" fmla="*/ 1 h 47"/>
                  <a:gd name="T40" fmla="*/ 1 w 37"/>
                  <a:gd name="T4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7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9" y="12"/>
                    </a:lnTo>
                    <a:lnTo>
                      <a:pt x="13" y="19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7" y="36"/>
                    </a:lnTo>
                    <a:lnTo>
                      <a:pt x="31" y="42"/>
                    </a:lnTo>
                    <a:lnTo>
                      <a:pt x="36" y="47"/>
                    </a:lnTo>
                    <a:lnTo>
                      <a:pt x="37" y="46"/>
                    </a:lnTo>
                    <a:lnTo>
                      <a:pt x="34" y="40"/>
                    </a:lnTo>
                    <a:lnTo>
                      <a:pt x="28" y="35"/>
                    </a:lnTo>
                    <a:lnTo>
                      <a:pt x="25" y="28"/>
                    </a:lnTo>
                    <a:lnTo>
                      <a:pt x="19" y="24"/>
                    </a:lnTo>
                    <a:lnTo>
                      <a:pt x="14" y="17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8" name="Freeform 3066">
                <a:extLst>
                  <a:ext uri="{FF2B5EF4-FFF2-40B4-BE49-F238E27FC236}">
                    <a16:creationId xmlns:a16="http://schemas.microsoft.com/office/drawing/2014/main" id="{0252A550-FFA7-4FE7-BC7A-B491916CD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47"/>
                <a:ext cx="94" cy="105"/>
              </a:xfrm>
              <a:custGeom>
                <a:avLst/>
                <a:gdLst>
                  <a:gd name="T0" fmla="*/ 242 w 283"/>
                  <a:gd name="T1" fmla="*/ 2 h 316"/>
                  <a:gd name="T2" fmla="*/ 198 w 283"/>
                  <a:gd name="T3" fmla="*/ 10 h 316"/>
                  <a:gd name="T4" fmla="*/ 159 w 283"/>
                  <a:gd name="T5" fmla="*/ 20 h 316"/>
                  <a:gd name="T6" fmla="*/ 125 w 283"/>
                  <a:gd name="T7" fmla="*/ 32 h 316"/>
                  <a:gd name="T8" fmla="*/ 95 w 283"/>
                  <a:gd name="T9" fmla="*/ 48 h 316"/>
                  <a:gd name="T10" fmla="*/ 69 w 283"/>
                  <a:gd name="T11" fmla="*/ 67 h 316"/>
                  <a:gd name="T12" fmla="*/ 46 w 283"/>
                  <a:gd name="T13" fmla="*/ 87 h 316"/>
                  <a:gd name="T14" fmla="*/ 24 w 283"/>
                  <a:gd name="T15" fmla="*/ 113 h 316"/>
                  <a:gd name="T16" fmla="*/ 11 w 283"/>
                  <a:gd name="T17" fmla="*/ 129 h 316"/>
                  <a:gd name="T18" fmla="*/ 5 w 283"/>
                  <a:gd name="T19" fmla="*/ 138 h 316"/>
                  <a:gd name="T20" fmla="*/ 0 w 283"/>
                  <a:gd name="T21" fmla="*/ 149 h 316"/>
                  <a:gd name="T22" fmla="*/ 0 w 283"/>
                  <a:gd name="T23" fmla="*/ 161 h 316"/>
                  <a:gd name="T24" fmla="*/ 14 w 283"/>
                  <a:gd name="T25" fmla="*/ 169 h 316"/>
                  <a:gd name="T26" fmla="*/ 42 w 283"/>
                  <a:gd name="T27" fmla="*/ 179 h 316"/>
                  <a:gd name="T28" fmla="*/ 68 w 283"/>
                  <a:gd name="T29" fmla="*/ 194 h 316"/>
                  <a:gd name="T30" fmla="*/ 92 w 283"/>
                  <a:gd name="T31" fmla="*/ 212 h 316"/>
                  <a:gd name="T32" fmla="*/ 113 w 283"/>
                  <a:gd name="T33" fmla="*/ 234 h 316"/>
                  <a:gd name="T34" fmla="*/ 134 w 283"/>
                  <a:gd name="T35" fmla="*/ 259 h 316"/>
                  <a:gd name="T36" fmla="*/ 153 w 283"/>
                  <a:gd name="T37" fmla="*/ 282 h 316"/>
                  <a:gd name="T38" fmla="*/ 171 w 283"/>
                  <a:gd name="T39" fmla="*/ 306 h 316"/>
                  <a:gd name="T40" fmla="*/ 183 w 283"/>
                  <a:gd name="T41" fmla="*/ 309 h 316"/>
                  <a:gd name="T42" fmla="*/ 198 w 283"/>
                  <a:gd name="T43" fmla="*/ 296 h 316"/>
                  <a:gd name="T44" fmla="*/ 209 w 283"/>
                  <a:gd name="T45" fmla="*/ 282 h 316"/>
                  <a:gd name="T46" fmla="*/ 211 w 283"/>
                  <a:gd name="T47" fmla="*/ 267 h 316"/>
                  <a:gd name="T48" fmla="*/ 204 w 283"/>
                  <a:gd name="T49" fmla="*/ 252 h 316"/>
                  <a:gd name="T50" fmla="*/ 194 w 283"/>
                  <a:gd name="T51" fmla="*/ 241 h 316"/>
                  <a:gd name="T52" fmla="*/ 180 w 283"/>
                  <a:gd name="T53" fmla="*/ 225 h 316"/>
                  <a:gd name="T54" fmla="*/ 160 w 283"/>
                  <a:gd name="T55" fmla="*/ 209 h 316"/>
                  <a:gd name="T56" fmla="*/ 139 w 283"/>
                  <a:gd name="T57" fmla="*/ 193 h 316"/>
                  <a:gd name="T58" fmla="*/ 115 w 283"/>
                  <a:gd name="T59" fmla="*/ 177 h 316"/>
                  <a:gd name="T60" fmla="*/ 89 w 283"/>
                  <a:gd name="T61" fmla="*/ 163 h 316"/>
                  <a:gd name="T62" fmla="*/ 63 w 283"/>
                  <a:gd name="T63" fmla="*/ 153 h 316"/>
                  <a:gd name="T64" fmla="*/ 58 w 283"/>
                  <a:gd name="T65" fmla="*/ 133 h 316"/>
                  <a:gd name="T66" fmla="*/ 81 w 283"/>
                  <a:gd name="T67" fmla="*/ 105 h 316"/>
                  <a:gd name="T68" fmla="*/ 112 w 283"/>
                  <a:gd name="T69" fmla="*/ 84 h 316"/>
                  <a:gd name="T70" fmla="*/ 148 w 283"/>
                  <a:gd name="T71" fmla="*/ 70 h 316"/>
                  <a:gd name="T72" fmla="*/ 183 w 283"/>
                  <a:gd name="T73" fmla="*/ 63 h 316"/>
                  <a:gd name="T74" fmla="*/ 218 w 283"/>
                  <a:gd name="T75" fmla="*/ 60 h 316"/>
                  <a:gd name="T76" fmla="*/ 251 w 283"/>
                  <a:gd name="T77" fmla="*/ 61 h 316"/>
                  <a:gd name="T78" fmla="*/ 274 w 283"/>
                  <a:gd name="T79" fmla="*/ 66 h 316"/>
                  <a:gd name="T80" fmla="*/ 281 w 283"/>
                  <a:gd name="T81" fmla="*/ 59 h 316"/>
                  <a:gd name="T82" fmla="*/ 277 w 283"/>
                  <a:gd name="T83" fmla="*/ 41 h 316"/>
                  <a:gd name="T84" fmla="*/ 272 w 283"/>
                  <a:gd name="T85" fmla="*/ 27 h 316"/>
                  <a:gd name="T86" fmla="*/ 268 w 283"/>
                  <a:gd name="T87" fmla="*/ 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3" h="316">
                    <a:moveTo>
                      <a:pt x="266" y="0"/>
                    </a:moveTo>
                    <a:lnTo>
                      <a:pt x="242" y="2"/>
                    </a:lnTo>
                    <a:lnTo>
                      <a:pt x="219" y="5"/>
                    </a:lnTo>
                    <a:lnTo>
                      <a:pt x="198" y="10"/>
                    </a:lnTo>
                    <a:lnTo>
                      <a:pt x="178" y="14"/>
                    </a:lnTo>
                    <a:lnTo>
                      <a:pt x="159" y="20"/>
                    </a:lnTo>
                    <a:lnTo>
                      <a:pt x="141" y="26"/>
                    </a:lnTo>
                    <a:lnTo>
                      <a:pt x="125" y="32"/>
                    </a:lnTo>
                    <a:lnTo>
                      <a:pt x="109" y="40"/>
                    </a:lnTo>
                    <a:lnTo>
                      <a:pt x="95" y="48"/>
                    </a:lnTo>
                    <a:lnTo>
                      <a:pt x="81" y="57"/>
                    </a:lnTo>
                    <a:lnTo>
                      <a:pt x="69" y="67"/>
                    </a:lnTo>
                    <a:lnTo>
                      <a:pt x="57" y="77"/>
                    </a:lnTo>
                    <a:lnTo>
                      <a:pt x="46" y="87"/>
                    </a:lnTo>
                    <a:lnTo>
                      <a:pt x="34" y="100"/>
                    </a:lnTo>
                    <a:lnTo>
                      <a:pt x="24" y="113"/>
                    </a:lnTo>
                    <a:lnTo>
                      <a:pt x="14" y="126"/>
                    </a:lnTo>
                    <a:lnTo>
                      <a:pt x="11" y="129"/>
                    </a:lnTo>
                    <a:lnTo>
                      <a:pt x="9" y="133"/>
                    </a:lnTo>
                    <a:lnTo>
                      <a:pt x="5" y="138"/>
                    </a:lnTo>
                    <a:lnTo>
                      <a:pt x="2" y="143"/>
                    </a:lnTo>
                    <a:lnTo>
                      <a:pt x="0" y="149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0" y="167"/>
                    </a:lnTo>
                    <a:lnTo>
                      <a:pt x="14" y="169"/>
                    </a:lnTo>
                    <a:lnTo>
                      <a:pt x="29" y="174"/>
                    </a:lnTo>
                    <a:lnTo>
                      <a:pt x="42" y="179"/>
                    </a:lnTo>
                    <a:lnTo>
                      <a:pt x="54" y="186"/>
                    </a:lnTo>
                    <a:lnTo>
                      <a:pt x="68" y="194"/>
                    </a:lnTo>
                    <a:lnTo>
                      <a:pt x="80" y="202"/>
                    </a:lnTo>
                    <a:lnTo>
                      <a:pt x="92" y="212"/>
                    </a:lnTo>
                    <a:lnTo>
                      <a:pt x="103" y="223"/>
                    </a:lnTo>
                    <a:lnTo>
                      <a:pt x="113" y="234"/>
                    </a:lnTo>
                    <a:lnTo>
                      <a:pt x="124" y="246"/>
                    </a:lnTo>
                    <a:lnTo>
                      <a:pt x="134" y="259"/>
                    </a:lnTo>
                    <a:lnTo>
                      <a:pt x="143" y="270"/>
                    </a:lnTo>
                    <a:lnTo>
                      <a:pt x="153" y="282"/>
                    </a:lnTo>
                    <a:lnTo>
                      <a:pt x="162" y="294"/>
                    </a:lnTo>
                    <a:lnTo>
                      <a:pt x="171" y="306"/>
                    </a:lnTo>
                    <a:lnTo>
                      <a:pt x="180" y="316"/>
                    </a:lnTo>
                    <a:lnTo>
                      <a:pt x="183" y="309"/>
                    </a:lnTo>
                    <a:lnTo>
                      <a:pt x="190" y="303"/>
                    </a:lnTo>
                    <a:lnTo>
                      <a:pt x="198" y="296"/>
                    </a:lnTo>
                    <a:lnTo>
                      <a:pt x="204" y="290"/>
                    </a:lnTo>
                    <a:lnTo>
                      <a:pt x="209" y="282"/>
                    </a:lnTo>
                    <a:lnTo>
                      <a:pt x="213" y="276"/>
                    </a:lnTo>
                    <a:lnTo>
                      <a:pt x="211" y="267"/>
                    </a:lnTo>
                    <a:lnTo>
                      <a:pt x="207" y="257"/>
                    </a:lnTo>
                    <a:lnTo>
                      <a:pt x="204" y="252"/>
                    </a:lnTo>
                    <a:lnTo>
                      <a:pt x="200" y="246"/>
                    </a:lnTo>
                    <a:lnTo>
                      <a:pt x="194" y="241"/>
                    </a:lnTo>
                    <a:lnTo>
                      <a:pt x="187" y="233"/>
                    </a:lnTo>
                    <a:lnTo>
                      <a:pt x="180" y="225"/>
                    </a:lnTo>
                    <a:lnTo>
                      <a:pt x="170" y="217"/>
                    </a:lnTo>
                    <a:lnTo>
                      <a:pt x="160" y="209"/>
                    </a:lnTo>
                    <a:lnTo>
                      <a:pt x="150" y="201"/>
                    </a:lnTo>
                    <a:lnTo>
                      <a:pt x="139" y="193"/>
                    </a:lnTo>
                    <a:lnTo>
                      <a:pt x="127" y="184"/>
                    </a:lnTo>
                    <a:lnTo>
                      <a:pt x="115" y="177"/>
                    </a:lnTo>
                    <a:lnTo>
                      <a:pt x="102" y="169"/>
                    </a:lnTo>
                    <a:lnTo>
                      <a:pt x="89" y="163"/>
                    </a:lnTo>
                    <a:lnTo>
                      <a:pt x="76" y="158"/>
                    </a:lnTo>
                    <a:lnTo>
                      <a:pt x="63" y="153"/>
                    </a:lnTo>
                    <a:lnTo>
                      <a:pt x="51" y="151"/>
                    </a:lnTo>
                    <a:lnTo>
                      <a:pt x="58" y="133"/>
                    </a:lnTo>
                    <a:lnTo>
                      <a:pt x="69" y="117"/>
                    </a:lnTo>
                    <a:lnTo>
                      <a:pt x="81" y="105"/>
                    </a:lnTo>
                    <a:lnTo>
                      <a:pt x="96" y="94"/>
                    </a:lnTo>
                    <a:lnTo>
                      <a:pt x="112" y="84"/>
                    </a:lnTo>
                    <a:lnTo>
                      <a:pt x="129" y="77"/>
                    </a:lnTo>
                    <a:lnTo>
                      <a:pt x="148" y="70"/>
                    </a:lnTo>
                    <a:lnTo>
                      <a:pt x="166" y="67"/>
                    </a:lnTo>
                    <a:lnTo>
                      <a:pt x="183" y="63"/>
                    </a:lnTo>
                    <a:lnTo>
                      <a:pt x="201" y="60"/>
                    </a:lnTo>
                    <a:lnTo>
                      <a:pt x="218" y="60"/>
                    </a:lnTo>
                    <a:lnTo>
                      <a:pt x="235" y="60"/>
                    </a:lnTo>
                    <a:lnTo>
                      <a:pt x="251" y="61"/>
                    </a:lnTo>
                    <a:lnTo>
                      <a:pt x="264" y="64"/>
                    </a:lnTo>
                    <a:lnTo>
                      <a:pt x="274" y="66"/>
                    </a:lnTo>
                    <a:lnTo>
                      <a:pt x="283" y="69"/>
                    </a:lnTo>
                    <a:lnTo>
                      <a:pt x="281" y="59"/>
                    </a:lnTo>
                    <a:lnTo>
                      <a:pt x="279" y="49"/>
                    </a:lnTo>
                    <a:lnTo>
                      <a:pt x="277" y="41"/>
                    </a:lnTo>
                    <a:lnTo>
                      <a:pt x="274" y="34"/>
                    </a:lnTo>
                    <a:lnTo>
                      <a:pt x="272" y="27"/>
                    </a:lnTo>
                    <a:lnTo>
                      <a:pt x="271" y="19"/>
                    </a:lnTo>
                    <a:lnTo>
                      <a:pt x="268" y="1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9" name="Freeform 3067">
                <a:extLst>
                  <a:ext uri="{FF2B5EF4-FFF2-40B4-BE49-F238E27FC236}">
                    <a16:creationId xmlns:a16="http://schemas.microsoft.com/office/drawing/2014/main" id="{B4AD3350-F7A4-4D95-ACFA-F15C5CDC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747"/>
                <a:ext cx="84" cy="42"/>
              </a:xfrm>
              <a:custGeom>
                <a:avLst/>
                <a:gdLst>
                  <a:gd name="T0" fmla="*/ 2 w 253"/>
                  <a:gd name="T1" fmla="*/ 126 h 126"/>
                  <a:gd name="T2" fmla="*/ 11 w 253"/>
                  <a:gd name="T3" fmla="*/ 113 h 126"/>
                  <a:gd name="T4" fmla="*/ 22 w 253"/>
                  <a:gd name="T5" fmla="*/ 101 h 126"/>
                  <a:gd name="T6" fmla="*/ 32 w 253"/>
                  <a:gd name="T7" fmla="*/ 88 h 126"/>
                  <a:gd name="T8" fmla="*/ 44 w 253"/>
                  <a:gd name="T9" fmla="*/ 77 h 126"/>
                  <a:gd name="T10" fmla="*/ 56 w 253"/>
                  <a:gd name="T11" fmla="*/ 67 h 126"/>
                  <a:gd name="T12" fmla="*/ 68 w 253"/>
                  <a:gd name="T13" fmla="*/ 58 h 126"/>
                  <a:gd name="T14" fmla="*/ 82 w 253"/>
                  <a:gd name="T15" fmla="*/ 49 h 126"/>
                  <a:gd name="T16" fmla="*/ 96 w 253"/>
                  <a:gd name="T17" fmla="*/ 40 h 126"/>
                  <a:gd name="T18" fmla="*/ 112 w 253"/>
                  <a:gd name="T19" fmla="*/ 33 h 126"/>
                  <a:gd name="T20" fmla="*/ 128 w 253"/>
                  <a:gd name="T21" fmla="*/ 27 h 126"/>
                  <a:gd name="T22" fmla="*/ 146 w 253"/>
                  <a:gd name="T23" fmla="*/ 21 h 126"/>
                  <a:gd name="T24" fmla="*/ 164 w 253"/>
                  <a:gd name="T25" fmla="*/ 15 h 126"/>
                  <a:gd name="T26" fmla="*/ 184 w 253"/>
                  <a:gd name="T27" fmla="*/ 11 h 126"/>
                  <a:gd name="T28" fmla="*/ 206 w 253"/>
                  <a:gd name="T29" fmla="*/ 6 h 126"/>
                  <a:gd name="T30" fmla="*/ 229 w 253"/>
                  <a:gd name="T31" fmla="*/ 3 h 126"/>
                  <a:gd name="T32" fmla="*/ 253 w 253"/>
                  <a:gd name="T33" fmla="*/ 1 h 126"/>
                  <a:gd name="T34" fmla="*/ 253 w 253"/>
                  <a:gd name="T35" fmla="*/ 0 h 126"/>
                  <a:gd name="T36" fmla="*/ 229 w 253"/>
                  <a:gd name="T37" fmla="*/ 1 h 126"/>
                  <a:gd name="T38" fmla="*/ 206 w 253"/>
                  <a:gd name="T39" fmla="*/ 5 h 126"/>
                  <a:gd name="T40" fmla="*/ 184 w 253"/>
                  <a:gd name="T41" fmla="*/ 10 h 126"/>
                  <a:gd name="T42" fmla="*/ 164 w 253"/>
                  <a:gd name="T43" fmla="*/ 14 h 126"/>
                  <a:gd name="T44" fmla="*/ 146 w 253"/>
                  <a:gd name="T45" fmla="*/ 20 h 126"/>
                  <a:gd name="T46" fmla="*/ 127 w 253"/>
                  <a:gd name="T47" fmla="*/ 26 h 126"/>
                  <a:gd name="T48" fmla="*/ 111 w 253"/>
                  <a:gd name="T49" fmla="*/ 32 h 126"/>
                  <a:gd name="T50" fmla="*/ 95 w 253"/>
                  <a:gd name="T51" fmla="*/ 40 h 126"/>
                  <a:gd name="T52" fmla="*/ 81 w 253"/>
                  <a:gd name="T53" fmla="*/ 48 h 126"/>
                  <a:gd name="T54" fmla="*/ 67 w 253"/>
                  <a:gd name="T55" fmla="*/ 57 h 126"/>
                  <a:gd name="T56" fmla="*/ 55 w 253"/>
                  <a:gd name="T57" fmla="*/ 66 h 126"/>
                  <a:gd name="T58" fmla="*/ 42 w 253"/>
                  <a:gd name="T59" fmla="*/ 75 h 126"/>
                  <a:gd name="T60" fmla="*/ 31 w 253"/>
                  <a:gd name="T61" fmla="*/ 87 h 126"/>
                  <a:gd name="T62" fmla="*/ 20 w 253"/>
                  <a:gd name="T63" fmla="*/ 98 h 126"/>
                  <a:gd name="T64" fmla="*/ 10 w 253"/>
                  <a:gd name="T65" fmla="*/ 112 h 126"/>
                  <a:gd name="T66" fmla="*/ 0 w 253"/>
                  <a:gd name="T67" fmla="*/ 125 h 126"/>
                  <a:gd name="T68" fmla="*/ 2 w 253"/>
                  <a:gd name="T6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3" h="126">
                    <a:moveTo>
                      <a:pt x="2" y="126"/>
                    </a:moveTo>
                    <a:lnTo>
                      <a:pt x="11" y="113"/>
                    </a:lnTo>
                    <a:lnTo>
                      <a:pt x="22" y="101"/>
                    </a:lnTo>
                    <a:lnTo>
                      <a:pt x="32" y="88"/>
                    </a:lnTo>
                    <a:lnTo>
                      <a:pt x="44" y="77"/>
                    </a:lnTo>
                    <a:lnTo>
                      <a:pt x="56" y="67"/>
                    </a:lnTo>
                    <a:lnTo>
                      <a:pt x="68" y="58"/>
                    </a:lnTo>
                    <a:lnTo>
                      <a:pt x="82" y="49"/>
                    </a:lnTo>
                    <a:lnTo>
                      <a:pt x="96" y="40"/>
                    </a:lnTo>
                    <a:lnTo>
                      <a:pt x="112" y="33"/>
                    </a:lnTo>
                    <a:lnTo>
                      <a:pt x="128" y="27"/>
                    </a:lnTo>
                    <a:lnTo>
                      <a:pt x="146" y="21"/>
                    </a:lnTo>
                    <a:lnTo>
                      <a:pt x="164" y="15"/>
                    </a:lnTo>
                    <a:lnTo>
                      <a:pt x="184" y="11"/>
                    </a:lnTo>
                    <a:lnTo>
                      <a:pt x="206" y="6"/>
                    </a:lnTo>
                    <a:lnTo>
                      <a:pt x="229" y="3"/>
                    </a:lnTo>
                    <a:lnTo>
                      <a:pt x="253" y="1"/>
                    </a:lnTo>
                    <a:lnTo>
                      <a:pt x="253" y="0"/>
                    </a:lnTo>
                    <a:lnTo>
                      <a:pt x="229" y="1"/>
                    </a:lnTo>
                    <a:lnTo>
                      <a:pt x="206" y="5"/>
                    </a:lnTo>
                    <a:lnTo>
                      <a:pt x="184" y="10"/>
                    </a:lnTo>
                    <a:lnTo>
                      <a:pt x="164" y="14"/>
                    </a:lnTo>
                    <a:lnTo>
                      <a:pt x="146" y="20"/>
                    </a:lnTo>
                    <a:lnTo>
                      <a:pt x="127" y="26"/>
                    </a:lnTo>
                    <a:lnTo>
                      <a:pt x="111" y="32"/>
                    </a:lnTo>
                    <a:lnTo>
                      <a:pt x="95" y="40"/>
                    </a:lnTo>
                    <a:lnTo>
                      <a:pt x="81" y="48"/>
                    </a:lnTo>
                    <a:lnTo>
                      <a:pt x="67" y="57"/>
                    </a:lnTo>
                    <a:lnTo>
                      <a:pt x="55" y="66"/>
                    </a:lnTo>
                    <a:lnTo>
                      <a:pt x="42" y="75"/>
                    </a:lnTo>
                    <a:lnTo>
                      <a:pt x="31" y="87"/>
                    </a:lnTo>
                    <a:lnTo>
                      <a:pt x="20" y="98"/>
                    </a:lnTo>
                    <a:lnTo>
                      <a:pt x="10" y="112"/>
                    </a:lnTo>
                    <a:lnTo>
                      <a:pt x="0" y="125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0" name="Freeform 3068">
                <a:extLst>
                  <a:ext uri="{FF2B5EF4-FFF2-40B4-BE49-F238E27FC236}">
                    <a16:creationId xmlns:a16="http://schemas.microsoft.com/office/drawing/2014/main" id="{89C18E24-A6C4-4332-B438-99D3E0E2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88"/>
                <a:ext cx="5" cy="15"/>
              </a:xfrm>
              <a:custGeom>
                <a:avLst/>
                <a:gdLst>
                  <a:gd name="T0" fmla="*/ 1 w 16"/>
                  <a:gd name="T1" fmla="*/ 41 h 43"/>
                  <a:gd name="T2" fmla="*/ 1 w 16"/>
                  <a:gd name="T3" fmla="*/ 42 h 43"/>
                  <a:gd name="T4" fmla="*/ 1 w 16"/>
                  <a:gd name="T5" fmla="*/ 36 h 43"/>
                  <a:gd name="T6" fmla="*/ 1 w 16"/>
                  <a:gd name="T7" fmla="*/ 28 h 43"/>
                  <a:gd name="T8" fmla="*/ 2 w 16"/>
                  <a:gd name="T9" fmla="*/ 23 h 43"/>
                  <a:gd name="T10" fmla="*/ 4 w 16"/>
                  <a:gd name="T11" fmla="*/ 19 h 43"/>
                  <a:gd name="T12" fmla="*/ 6 w 16"/>
                  <a:gd name="T13" fmla="*/ 14 h 43"/>
                  <a:gd name="T14" fmla="*/ 10 w 16"/>
                  <a:gd name="T15" fmla="*/ 9 h 43"/>
                  <a:gd name="T16" fmla="*/ 12 w 16"/>
                  <a:gd name="T17" fmla="*/ 5 h 43"/>
                  <a:gd name="T18" fmla="*/ 16 w 16"/>
                  <a:gd name="T19" fmla="*/ 1 h 43"/>
                  <a:gd name="T20" fmla="*/ 15 w 16"/>
                  <a:gd name="T21" fmla="*/ 0 h 43"/>
                  <a:gd name="T22" fmla="*/ 12 w 16"/>
                  <a:gd name="T23" fmla="*/ 3 h 43"/>
                  <a:gd name="T24" fmla="*/ 9 w 16"/>
                  <a:gd name="T25" fmla="*/ 7 h 43"/>
                  <a:gd name="T26" fmla="*/ 5 w 16"/>
                  <a:gd name="T27" fmla="*/ 12 h 43"/>
                  <a:gd name="T28" fmla="*/ 3 w 16"/>
                  <a:gd name="T29" fmla="*/ 17 h 43"/>
                  <a:gd name="T30" fmla="*/ 1 w 16"/>
                  <a:gd name="T31" fmla="*/ 23 h 43"/>
                  <a:gd name="T32" fmla="*/ 1 w 16"/>
                  <a:gd name="T33" fmla="*/ 28 h 43"/>
                  <a:gd name="T34" fmla="*/ 0 w 16"/>
                  <a:gd name="T35" fmla="*/ 36 h 43"/>
                  <a:gd name="T36" fmla="*/ 1 w 16"/>
                  <a:gd name="T37" fmla="*/ 42 h 43"/>
                  <a:gd name="T38" fmla="*/ 1 w 16"/>
                  <a:gd name="T39" fmla="*/ 43 h 43"/>
                  <a:gd name="T40" fmla="*/ 1 w 1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" y="41"/>
                    </a:moveTo>
                    <a:lnTo>
                      <a:pt x="1" y="42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1" name="Freeform 3069">
                <a:extLst>
                  <a:ext uri="{FF2B5EF4-FFF2-40B4-BE49-F238E27FC236}">
                    <a16:creationId xmlns:a16="http://schemas.microsoft.com/office/drawing/2014/main" id="{EEF13F13-12E8-4FDD-BA6E-42ACFA6C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02"/>
                <a:ext cx="60" cy="50"/>
              </a:xfrm>
              <a:custGeom>
                <a:avLst/>
                <a:gdLst>
                  <a:gd name="T0" fmla="*/ 178 w 180"/>
                  <a:gd name="T1" fmla="*/ 149 h 150"/>
                  <a:gd name="T2" fmla="*/ 180 w 180"/>
                  <a:gd name="T3" fmla="*/ 149 h 150"/>
                  <a:gd name="T4" fmla="*/ 171 w 180"/>
                  <a:gd name="T5" fmla="*/ 138 h 150"/>
                  <a:gd name="T6" fmla="*/ 162 w 180"/>
                  <a:gd name="T7" fmla="*/ 127 h 150"/>
                  <a:gd name="T8" fmla="*/ 153 w 180"/>
                  <a:gd name="T9" fmla="*/ 115 h 150"/>
                  <a:gd name="T10" fmla="*/ 143 w 180"/>
                  <a:gd name="T11" fmla="*/ 103 h 150"/>
                  <a:gd name="T12" fmla="*/ 134 w 180"/>
                  <a:gd name="T13" fmla="*/ 91 h 150"/>
                  <a:gd name="T14" fmla="*/ 124 w 180"/>
                  <a:gd name="T15" fmla="*/ 78 h 150"/>
                  <a:gd name="T16" fmla="*/ 114 w 180"/>
                  <a:gd name="T17" fmla="*/ 67 h 150"/>
                  <a:gd name="T18" fmla="*/ 103 w 180"/>
                  <a:gd name="T19" fmla="*/ 56 h 150"/>
                  <a:gd name="T20" fmla="*/ 92 w 180"/>
                  <a:gd name="T21" fmla="*/ 45 h 150"/>
                  <a:gd name="T22" fmla="*/ 80 w 180"/>
                  <a:gd name="T23" fmla="*/ 35 h 150"/>
                  <a:gd name="T24" fmla="*/ 68 w 180"/>
                  <a:gd name="T25" fmla="*/ 26 h 150"/>
                  <a:gd name="T26" fmla="*/ 56 w 180"/>
                  <a:gd name="T27" fmla="*/ 18 h 150"/>
                  <a:gd name="T28" fmla="*/ 42 w 180"/>
                  <a:gd name="T29" fmla="*/ 11 h 150"/>
                  <a:gd name="T30" fmla="*/ 30 w 180"/>
                  <a:gd name="T31" fmla="*/ 7 h 150"/>
                  <a:gd name="T32" fmla="*/ 14 w 180"/>
                  <a:gd name="T33" fmla="*/ 2 h 150"/>
                  <a:gd name="T34" fmla="*/ 0 w 180"/>
                  <a:gd name="T35" fmla="*/ 0 h 150"/>
                  <a:gd name="T36" fmla="*/ 0 w 180"/>
                  <a:gd name="T37" fmla="*/ 1 h 150"/>
                  <a:gd name="T38" fmla="*/ 14 w 180"/>
                  <a:gd name="T39" fmla="*/ 3 h 150"/>
                  <a:gd name="T40" fmla="*/ 28 w 180"/>
                  <a:gd name="T41" fmla="*/ 7 h 150"/>
                  <a:gd name="T42" fmla="*/ 41 w 180"/>
                  <a:gd name="T43" fmla="*/ 12 h 150"/>
                  <a:gd name="T44" fmla="*/ 53 w 180"/>
                  <a:gd name="T45" fmla="*/ 19 h 150"/>
                  <a:gd name="T46" fmla="*/ 67 w 180"/>
                  <a:gd name="T47" fmla="*/ 27 h 150"/>
                  <a:gd name="T48" fmla="*/ 79 w 180"/>
                  <a:gd name="T49" fmla="*/ 36 h 150"/>
                  <a:gd name="T50" fmla="*/ 90 w 180"/>
                  <a:gd name="T51" fmla="*/ 46 h 150"/>
                  <a:gd name="T52" fmla="*/ 102 w 180"/>
                  <a:gd name="T53" fmla="*/ 57 h 150"/>
                  <a:gd name="T54" fmla="*/ 112 w 180"/>
                  <a:gd name="T55" fmla="*/ 68 h 150"/>
                  <a:gd name="T56" fmla="*/ 123 w 180"/>
                  <a:gd name="T57" fmla="*/ 81 h 150"/>
                  <a:gd name="T58" fmla="*/ 133 w 180"/>
                  <a:gd name="T59" fmla="*/ 93 h 150"/>
                  <a:gd name="T60" fmla="*/ 142 w 180"/>
                  <a:gd name="T61" fmla="*/ 104 h 150"/>
                  <a:gd name="T62" fmla="*/ 152 w 180"/>
                  <a:gd name="T63" fmla="*/ 117 h 150"/>
                  <a:gd name="T64" fmla="*/ 161 w 180"/>
                  <a:gd name="T65" fmla="*/ 128 h 150"/>
                  <a:gd name="T66" fmla="*/ 170 w 180"/>
                  <a:gd name="T67" fmla="*/ 139 h 150"/>
                  <a:gd name="T68" fmla="*/ 178 w 180"/>
                  <a:gd name="T69" fmla="*/ 150 h 150"/>
                  <a:gd name="T70" fmla="*/ 180 w 180"/>
                  <a:gd name="T71" fmla="*/ 150 h 150"/>
                  <a:gd name="T72" fmla="*/ 178 w 180"/>
                  <a:gd name="T73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150">
                    <a:moveTo>
                      <a:pt x="178" y="149"/>
                    </a:moveTo>
                    <a:lnTo>
                      <a:pt x="180" y="149"/>
                    </a:lnTo>
                    <a:lnTo>
                      <a:pt x="171" y="138"/>
                    </a:lnTo>
                    <a:lnTo>
                      <a:pt x="162" y="127"/>
                    </a:lnTo>
                    <a:lnTo>
                      <a:pt x="153" y="115"/>
                    </a:lnTo>
                    <a:lnTo>
                      <a:pt x="143" y="103"/>
                    </a:lnTo>
                    <a:lnTo>
                      <a:pt x="134" y="91"/>
                    </a:lnTo>
                    <a:lnTo>
                      <a:pt x="124" y="78"/>
                    </a:lnTo>
                    <a:lnTo>
                      <a:pt x="114" y="67"/>
                    </a:lnTo>
                    <a:lnTo>
                      <a:pt x="103" y="56"/>
                    </a:lnTo>
                    <a:lnTo>
                      <a:pt x="92" y="45"/>
                    </a:lnTo>
                    <a:lnTo>
                      <a:pt x="80" y="35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2" y="11"/>
                    </a:lnTo>
                    <a:lnTo>
                      <a:pt x="30" y="7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3"/>
                    </a:lnTo>
                    <a:lnTo>
                      <a:pt x="28" y="7"/>
                    </a:lnTo>
                    <a:lnTo>
                      <a:pt x="41" y="12"/>
                    </a:lnTo>
                    <a:lnTo>
                      <a:pt x="53" y="19"/>
                    </a:lnTo>
                    <a:lnTo>
                      <a:pt x="67" y="27"/>
                    </a:lnTo>
                    <a:lnTo>
                      <a:pt x="79" y="36"/>
                    </a:lnTo>
                    <a:lnTo>
                      <a:pt x="90" y="46"/>
                    </a:lnTo>
                    <a:lnTo>
                      <a:pt x="102" y="57"/>
                    </a:lnTo>
                    <a:lnTo>
                      <a:pt x="112" y="68"/>
                    </a:lnTo>
                    <a:lnTo>
                      <a:pt x="123" y="81"/>
                    </a:lnTo>
                    <a:lnTo>
                      <a:pt x="133" y="93"/>
                    </a:lnTo>
                    <a:lnTo>
                      <a:pt x="142" y="104"/>
                    </a:lnTo>
                    <a:lnTo>
                      <a:pt x="152" y="117"/>
                    </a:lnTo>
                    <a:lnTo>
                      <a:pt x="161" y="128"/>
                    </a:lnTo>
                    <a:lnTo>
                      <a:pt x="170" y="139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78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2" name="Freeform 3070">
                <a:extLst>
                  <a:ext uri="{FF2B5EF4-FFF2-40B4-BE49-F238E27FC236}">
                    <a16:creationId xmlns:a16="http://schemas.microsoft.com/office/drawing/2014/main" id="{61AD245F-9C14-4E6A-9EDE-8F52C6C3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32"/>
                <a:ext cx="11" cy="20"/>
              </a:xfrm>
              <a:custGeom>
                <a:avLst/>
                <a:gdLst>
                  <a:gd name="T0" fmla="*/ 27 w 33"/>
                  <a:gd name="T1" fmla="*/ 2 h 62"/>
                  <a:gd name="T2" fmla="*/ 31 w 33"/>
                  <a:gd name="T3" fmla="*/ 12 h 62"/>
                  <a:gd name="T4" fmla="*/ 32 w 33"/>
                  <a:gd name="T5" fmla="*/ 21 h 62"/>
                  <a:gd name="T6" fmla="*/ 29 w 33"/>
                  <a:gd name="T7" fmla="*/ 26 h 62"/>
                  <a:gd name="T8" fmla="*/ 23 w 33"/>
                  <a:gd name="T9" fmla="*/ 34 h 62"/>
                  <a:gd name="T10" fmla="*/ 18 w 33"/>
                  <a:gd name="T11" fmla="*/ 40 h 62"/>
                  <a:gd name="T12" fmla="*/ 10 w 33"/>
                  <a:gd name="T13" fmla="*/ 46 h 62"/>
                  <a:gd name="T14" fmla="*/ 4 w 33"/>
                  <a:gd name="T15" fmla="*/ 53 h 62"/>
                  <a:gd name="T16" fmla="*/ 0 w 33"/>
                  <a:gd name="T17" fmla="*/ 60 h 62"/>
                  <a:gd name="T18" fmla="*/ 2 w 33"/>
                  <a:gd name="T19" fmla="*/ 62 h 62"/>
                  <a:gd name="T20" fmla="*/ 5 w 33"/>
                  <a:gd name="T21" fmla="*/ 54 h 62"/>
                  <a:gd name="T22" fmla="*/ 12 w 33"/>
                  <a:gd name="T23" fmla="*/ 49 h 62"/>
                  <a:gd name="T24" fmla="*/ 19 w 33"/>
                  <a:gd name="T25" fmla="*/ 42 h 62"/>
                  <a:gd name="T26" fmla="*/ 25 w 33"/>
                  <a:gd name="T27" fmla="*/ 35 h 62"/>
                  <a:gd name="T28" fmla="*/ 30 w 33"/>
                  <a:gd name="T29" fmla="*/ 29 h 62"/>
                  <a:gd name="T30" fmla="*/ 33 w 33"/>
                  <a:gd name="T31" fmla="*/ 21 h 62"/>
                  <a:gd name="T32" fmla="*/ 32 w 33"/>
                  <a:gd name="T33" fmla="*/ 12 h 62"/>
                  <a:gd name="T34" fmla="*/ 28 w 33"/>
                  <a:gd name="T35" fmla="*/ 0 h 62"/>
                  <a:gd name="T36" fmla="*/ 27 w 33"/>
                  <a:gd name="T37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62">
                    <a:moveTo>
                      <a:pt x="27" y="2"/>
                    </a:moveTo>
                    <a:lnTo>
                      <a:pt x="31" y="12"/>
                    </a:lnTo>
                    <a:lnTo>
                      <a:pt x="32" y="21"/>
                    </a:lnTo>
                    <a:lnTo>
                      <a:pt x="29" y="26"/>
                    </a:lnTo>
                    <a:lnTo>
                      <a:pt x="23" y="34"/>
                    </a:lnTo>
                    <a:lnTo>
                      <a:pt x="18" y="40"/>
                    </a:lnTo>
                    <a:lnTo>
                      <a:pt x="10" y="46"/>
                    </a:lnTo>
                    <a:lnTo>
                      <a:pt x="4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5" y="54"/>
                    </a:lnTo>
                    <a:lnTo>
                      <a:pt x="12" y="49"/>
                    </a:lnTo>
                    <a:lnTo>
                      <a:pt x="19" y="42"/>
                    </a:lnTo>
                    <a:lnTo>
                      <a:pt x="25" y="35"/>
                    </a:lnTo>
                    <a:lnTo>
                      <a:pt x="30" y="29"/>
                    </a:lnTo>
                    <a:lnTo>
                      <a:pt x="33" y="21"/>
                    </a:lnTo>
                    <a:lnTo>
                      <a:pt x="32" y="12"/>
                    </a:lnTo>
                    <a:lnTo>
                      <a:pt x="28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3" name="Freeform 3071">
                <a:extLst>
                  <a:ext uri="{FF2B5EF4-FFF2-40B4-BE49-F238E27FC236}">
                    <a16:creationId xmlns:a16="http://schemas.microsoft.com/office/drawing/2014/main" id="{A471F705-EEF6-4F5D-AB6A-473FA8A13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7"/>
                <a:ext cx="52" cy="36"/>
              </a:xfrm>
              <a:custGeom>
                <a:avLst/>
                <a:gdLst>
                  <a:gd name="T0" fmla="*/ 0 w 156"/>
                  <a:gd name="T1" fmla="*/ 0 h 107"/>
                  <a:gd name="T2" fmla="*/ 0 w 156"/>
                  <a:gd name="T3" fmla="*/ 1 h 107"/>
                  <a:gd name="T4" fmla="*/ 13 w 156"/>
                  <a:gd name="T5" fmla="*/ 5 h 107"/>
                  <a:gd name="T6" fmla="*/ 25 w 156"/>
                  <a:gd name="T7" fmla="*/ 8 h 107"/>
                  <a:gd name="T8" fmla="*/ 37 w 156"/>
                  <a:gd name="T9" fmla="*/ 14 h 107"/>
                  <a:gd name="T10" fmla="*/ 50 w 156"/>
                  <a:gd name="T11" fmla="*/ 20 h 107"/>
                  <a:gd name="T12" fmla="*/ 63 w 156"/>
                  <a:gd name="T13" fmla="*/ 27 h 107"/>
                  <a:gd name="T14" fmla="*/ 76 w 156"/>
                  <a:gd name="T15" fmla="*/ 35 h 107"/>
                  <a:gd name="T16" fmla="*/ 86 w 156"/>
                  <a:gd name="T17" fmla="*/ 43 h 107"/>
                  <a:gd name="T18" fmla="*/ 98 w 156"/>
                  <a:gd name="T19" fmla="*/ 52 h 107"/>
                  <a:gd name="T20" fmla="*/ 108 w 156"/>
                  <a:gd name="T21" fmla="*/ 60 h 107"/>
                  <a:gd name="T22" fmla="*/ 119 w 156"/>
                  <a:gd name="T23" fmla="*/ 67 h 107"/>
                  <a:gd name="T24" fmla="*/ 128 w 156"/>
                  <a:gd name="T25" fmla="*/ 75 h 107"/>
                  <a:gd name="T26" fmla="*/ 135 w 156"/>
                  <a:gd name="T27" fmla="*/ 83 h 107"/>
                  <a:gd name="T28" fmla="*/ 141 w 156"/>
                  <a:gd name="T29" fmla="*/ 90 h 107"/>
                  <a:gd name="T30" fmla="*/ 148 w 156"/>
                  <a:gd name="T31" fmla="*/ 97 h 107"/>
                  <a:gd name="T32" fmla="*/ 151 w 156"/>
                  <a:gd name="T33" fmla="*/ 102 h 107"/>
                  <a:gd name="T34" fmla="*/ 155 w 156"/>
                  <a:gd name="T35" fmla="*/ 107 h 107"/>
                  <a:gd name="T36" fmla="*/ 156 w 156"/>
                  <a:gd name="T37" fmla="*/ 104 h 107"/>
                  <a:gd name="T38" fmla="*/ 153 w 156"/>
                  <a:gd name="T39" fmla="*/ 101 h 107"/>
                  <a:gd name="T40" fmla="*/ 149 w 156"/>
                  <a:gd name="T41" fmla="*/ 95 h 107"/>
                  <a:gd name="T42" fmla="*/ 144 w 156"/>
                  <a:gd name="T43" fmla="*/ 90 h 107"/>
                  <a:gd name="T44" fmla="*/ 137 w 156"/>
                  <a:gd name="T45" fmla="*/ 82 h 107"/>
                  <a:gd name="T46" fmla="*/ 129 w 156"/>
                  <a:gd name="T47" fmla="*/ 74 h 107"/>
                  <a:gd name="T48" fmla="*/ 120 w 156"/>
                  <a:gd name="T49" fmla="*/ 65 h 107"/>
                  <a:gd name="T50" fmla="*/ 110 w 156"/>
                  <a:gd name="T51" fmla="*/ 57 h 107"/>
                  <a:gd name="T52" fmla="*/ 100 w 156"/>
                  <a:gd name="T53" fmla="*/ 50 h 107"/>
                  <a:gd name="T54" fmla="*/ 87 w 156"/>
                  <a:gd name="T55" fmla="*/ 42 h 107"/>
                  <a:gd name="T56" fmla="*/ 77 w 156"/>
                  <a:gd name="T57" fmla="*/ 33 h 107"/>
                  <a:gd name="T58" fmla="*/ 65 w 156"/>
                  <a:gd name="T59" fmla="*/ 26 h 107"/>
                  <a:gd name="T60" fmla="*/ 53 w 156"/>
                  <a:gd name="T61" fmla="*/ 18 h 107"/>
                  <a:gd name="T62" fmla="*/ 39 w 156"/>
                  <a:gd name="T63" fmla="*/ 12 h 107"/>
                  <a:gd name="T64" fmla="*/ 26 w 156"/>
                  <a:gd name="T65" fmla="*/ 7 h 107"/>
                  <a:gd name="T66" fmla="*/ 13 w 156"/>
                  <a:gd name="T67" fmla="*/ 2 h 107"/>
                  <a:gd name="T68" fmla="*/ 0 w 156"/>
                  <a:gd name="T69" fmla="*/ 0 h 107"/>
                  <a:gd name="T70" fmla="*/ 1 w 156"/>
                  <a:gd name="T71" fmla="*/ 0 h 107"/>
                  <a:gd name="T72" fmla="*/ 0 w 156"/>
                  <a:gd name="T7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7">
                    <a:moveTo>
                      <a:pt x="0" y="0"/>
                    </a:moveTo>
                    <a:lnTo>
                      <a:pt x="0" y="1"/>
                    </a:lnTo>
                    <a:lnTo>
                      <a:pt x="13" y="5"/>
                    </a:lnTo>
                    <a:lnTo>
                      <a:pt x="25" y="8"/>
                    </a:lnTo>
                    <a:lnTo>
                      <a:pt x="37" y="14"/>
                    </a:lnTo>
                    <a:lnTo>
                      <a:pt x="50" y="20"/>
                    </a:lnTo>
                    <a:lnTo>
                      <a:pt x="63" y="27"/>
                    </a:lnTo>
                    <a:lnTo>
                      <a:pt x="76" y="35"/>
                    </a:lnTo>
                    <a:lnTo>
                      <a:pt x="86" y="43"/>
                    </a:lnTo>
                    <a:lnTo>
                      <a:pt x="98" y="52"/>
                    </a:lnTo>
                    <a:lnTo>
                      <a:pt x="108" y="60"/>
                    </a:lnTo>
                    <a:lnTo>
                      <a:pt x="119" y="67"/>
                    </a:lnTo>
                    <a:lnTo>
                      <a:pt x="128" y="75"/>
                    </a:lnTo>
                    <a:lnTo>
                      <a:pt x="135" y="83"/>
                    </a:lnTo>
                    <a:lnTo>
                      <a:pt x="141" y="90"/>
                    </a:lnTo>
                    <a:lnTo>
                      <a:pt x="148" y="97"/>
                    </a:lnTo>
                    <a:lnTo>
                      <a:pt x="151" y="102"/>
                    </a:lnTo>
                    <a:lnTo>
                      <a:pt x="155" y="107"/>
                    </a:lnTo>
                    <a:lnTo>
                      <a:pt x="156" y="104"/>
                    </a:lnTo>
                    <a:lnTo>
                      <a:pt x="153" y="101"/>
                    </a:lnTo>
                    <a:lnTo>
                      <a:pt x="149" y="95"/>
                    </a:lnTo>
                    <a:lnTo>
                      <a:pt x="144" y="90"/>
                    </a:lnTo>
                    <a:lnTo>
                      <a:pt x="137" y="82"/>
                    </a:lnTo>
                    <a:lnTo>
                      <a:pt x="129" y="74"/>
                    </a:lnTo>
                    <a:lnTo>
                      <a:pt x="120" y="65"/>
                    </a:lnTo>
                    <a:lnTo>
                      <a:pt x="110" y="57"/>
                    </a:lnTo>
                    <a:lnTo>
                      <a:pt x="100" y="50"/>
                    </a:lnTo>
                    <a:lnTo>
                      <a:pt x="87" y="42"/>
                    </a:lnTo>
                    <a:lnTo>
                      <a:pt x="77" y="33"/>
                    </a:lnTo>
                    <a:lnTo>
                      <a:pt x="65" y="26"/>
                    </a:lnTo>
                    <a:lnTo>
                      <a:pt x="53" y="18"/>
                    </a:lnTo>
                    <a:lnTo>
                      <a:pt x="39" y="12"/>
                    </a:lnTo>
                    <a:lnTo>
                      <a:pt x="26" y="7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4" name="Freeform 3072">
                <a:extLst>
                  <a:ext uri="{FF2B5EF4-FFF2-40B4-BE49-F238E27FC236}">
                    <a16:creationId xmlns:a16="http://schemas.microsoft.com/office/drawing/2014/main" id="{2190A0FA-2D96-4B24-AA68-946F7EA9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7"/>
                <a:ext cx="78" cy="30"/>
              </a:xfrm>
              <a:custGeom>
                <a:avLst/>
                <a:gdLst>
                  <a:gd name="T0" fmla="*/ 232 w 234"/>
                  <a:gd name="T1" fmla="*/ 9 h 91"/>
                  <a:gd name="T2" fmla="*/ 234 w 234"/>
                  <a:gd name="T3" fmla="*/ 8 h 91"/>
                  <a:gd name="T4" fmla="*/ 224 w 234"/>
                  <a:gd name="T5" fmla="*/ 6 h 91"/>
                  <a:gd name="T6" fmla="*/ 214 w 234"/>
                  <a:gd name="T7" fmla="*/ 4 h 91"/>
                  <a:gd name="T8" fmla="*/ 199 w 234"/>
                  <a:gd name="T9" fmla="*/ 1 h 91"/>
                  <a:gd name="T10" fmla="*/ 185 w 234"/>
                  <a:gd name="T11" fmla="*/ 1 h 91"/>
                  <a:gd name="T12" fmla="*/ 168 w 234"/>
                  <a:gd name="T13" fmla="*/ 0 h 91"/>
                  <a:gd name="T14" fmla="*/ 151 w 234"/>
                  <a:gd name="T15" fmla="*/ 1 h 91"/>
                  <a:gd name="T16" fmla="*/ 132 w 234"/>
                  <a:gd name="T17" fmla="*/ 3 h 91"/>
                  <a:gd name="T18" fmla="*/ 115 w 234"/>
                  <a:gd name="T19" fmla="*/ 6 h 91"/>
                  <a:gd name="T20" fmla="*/ 97 w 234"/>
                  <a:gd name="T21" fmla="*/ 10 h 91"/>
                  <a:gd name="T22" fmla="*/ 77 w 234"/>
                  <a:gd name="T23" fmla="*/ 17 h 91"/>
                  <a:gd name="T24" fmla="*/ 60 w 234"/>
                  <a:gd name="T25" fmla="*/ 24 h 91"/>
                  <a:gd name="T26" fmla="*/ 45 w 234"/>
                  <a:gd name="T27" fmla="*/ 33 h 91"/>
                  <a:gd name="T28" fmla="*/ 30 w 234"/>
                  <a:gd name="T29" fmla="*/ 45 h 91"/>
                  <a:gd name="T30" fmla="*/ 18 w 234"/>
                  <a:gd name="T31" fmla="*/ 56 h 91"/>
                  <a:gd name="T32" fmla="*/ 7 w 234"/>
                  <a:gd name="T33" fmla="*/ 72 h 91"/>
                  <a:gd name="T34" fmla="*/ 0 w 234"/>
                  <a:gd name="T35" fmla="*/ 91 h 91"/>
                  <a:gd name="T36" fmla="*/ 1 w 234"/>
                  <a:gd name="T37" fmla="*/ 91 h 91"/>
                  <a:gd name="T38" fmla="*/ 9 w 234"/>
                  <a:gd name="T39" fmla="*/ 74 h 91"/>
                  <a:gd name="T40" fmla="*/ 19 w 234"/>
                  <a:gd name="T41" fmla="*/ 59 h 91"/>
                  <a:gd name="T42" fmla="*/ 32 w 234"/>
                  <a:gd name="T43" fmla="*/ 46 h 91"/>
                  <a:gd name="T44" fmla="*/ 46 w 234"/>
                  <a:gd name="T45" fmla="*/ 35 h 91"/>
                  <a:gd name="T46" fmla="*/ 63 w 234"/>
                  <a:gd name="T47" fmla="*/ 26 h 91"/>
                  <a:gd name="T48" fmla="*/ 80 w 234"/>
                  <a:gd name="T49" fmla="*/ 18 h 91"/>
                  <a:gd name="T50" fmla="*/ 97 w 234"/>
                  <a:gd name="T51" fmla="*/ 12 h 91"/>
                  <a:gd name="T52" fmla="*/ 115 w 234"/>
                  <a:gd name="T53" fmla="*/ 8 h 91"/>
                  <a:gd name="T54" fmla="*/ 132 w 234"/>
                  <a:gd name="T55" fmla="*/ 5 h 91"/>
                  <a:gd name="T56" fmla="*/ 151 w 234"/>
                  <a:gd name="T57" fmla="*/ 3 h 91"/>
                  <a:gd name="T58" fmla="*/ 168 w 234"/>
                  <a:gd name="T59" fmla="*/ 1 h 91"/>
                  <a:gd name="T60" fmla="*/ 185 w 234"/>
                  <a:gd name="T61" fmla="*/ 3 h 91"/>
                  <a:gd name="T62" fmla="*/ 199 w 234"/>
                  <a:gd name="T63" fmla="*/ 3 h 91"/>
                  <a:gd name="T64" fmla="*/ 214 w 234"/>
                  <a:gd name="T65" fmla="*/ 5 h 91"/>
                  <a:gd name="T66" fmla="*/ 224 w 234"/>
                  <a:gd name="T67" fmla="*/ 7 h 91"/>
                  <a:gd name="T68" fmla="*/ 232 w 234"/>
                  <a:gd name="T69" fmla="*/ 9 h 91"/>
                  <a:gd name="T70" fmla="*/ 234 w 234"/>
                  <a:gd name="T71" fmla="*/ 9 h 91"/>
                  <a:gd name="T72" fmla="*/ 232 w 234"/>
                  <a:gd name="T73" fmla="*/ 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91">
                    <a:moveTo>
                      <a:pt x="232" y="9"/>
                    </a:moveTo>
                    <a:lnTo>
                      <a:pt x="234" y="8"/>
                    </a:lnTo>
                    <a:lnTo>
                      <a:pt x="224" y="6"/>
                    </a:lnTo>
                    <a:lnTo>
                      <a:pt x="214" y="4"/>
                    </a:lnTo>
                    <a:lnTo>
                      <a:pt x="199" y="1"/>
                    </a:lnTo>
                    <a:lnTo>
                      <a:pt x="185" y="1"/>
                    </a:lnTo>
                    <a:lnTo>
                      <a:pt x="168" y="0"/>
                    </a:lnTo>
                    <a:lnTo>
                      <a:pt x="151" y="1"/>
                    </a:lnTo>
                    <a:lnTo>
                      <a:pt x="132" y="3"/>
                    </a:lnTo>
                    <a:lnTo>
                      <a:pt x="115" y="6"/>
                    </a:lnTo>
                    <a:lnTo>
                      <a:pt x="97" y="10"/>
                    </a:lnTo>
                    <a:lnTo>
                      <a:pt x="77" y="17"/>
                    </a:lnTo>
                    <a:lnTo>
                      <a:pt x="60" y="24"/>
                    </a:lnTo>
                    <a:lnTo>
                      <a:pt x="45" y="33"/>
                    </a:lnTo>
                    <a:lnTo>
                      <a:pt x="30" y="45"/>
                    </a:lnTo>
                    <a:lnTo>
                      <a:pt x="18" y="56"/>
                    </a:lnTo>
                    <a:lnTo>
                      <a:pt x="7" y="72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9" y="74"/>
                    </a:lnTo>
                    <a:lnTo>
                      <a:pt x="19" y="59"/>
                    </a:lnTo>
                    <a:lnTo>
                      <a:pt x="32" y="46"/>
                    </a:lnTo>
                    <a:lnTo>
                      <a:pt x="46" y="35"/>
                    </a:lnTo>
                    <a:lnTo>
                      <a:pt x="63" y="26"/>
                    </a:lnTo>
                    <a:lnTo>
                      <a:pt x="80" y="18"/>
                    </a:lnTo>
                    <a:lnTo>
                      <a:pt x="97" y="12"/>
                    </a:lnTo>
                    <a:lnTo>
                      <a:pt x="115" y="8"/>
                    </a:lnTo>
                    <a:lnTo>
                      <a:pt x="132" y="5"/>
                    </a:lnTo>
                    <a:lnTo>
                      <a:pt x="151" y="3"/>
                    </a:lnTo>
                    <a:lnTo>
                      <a:pt x="168" y="1"/>
                    </a:lnTo>
                    <a:lnTo>
                      <a:pt x="185" y="3"/>
                    </a:lnTo>
                    <a:lnTo>
                      <a:pt x="199" y="3"/>
                    </a:lnTo>
                    <a:lnTo>
                      <a:pt x="214" y="5"/>
                    </a:lnTo>
                    <a:lnTo>
                      <a:pt x="224" y="7"/>
                    </a:lnTo>
                    <a:lnTo>
                      <a:pt x="232" y="9"/>
                    </a:lnTo>
                    <a:lnTo>
                      <a:pt x="234" y="9"/>
                    </a:lnTo>
                    <a:lnTo>
                      <a:pt x="23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5" name="Freeform 3073">
                <a:extLst>
                  <a:ext uri="{FF2B5EF4-FFF2-40B4-BE49-F238E27FC236}">
                    <a16:creationId xmlns:a16="http://schemas.microsoft.com/office/drawing/2014/main" id="{C4572FEB-64F1-44AC-B2EE-3B02953D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747"/>
                <a:ext cx="6" cy="23"/>
              </a:xfrm>
              <a:custGeom>
                <a:avLst/>
                <a:gdLst>
                  <a:gd name="T0" fmla="*/ 0 w 18"/>
                  <a:gd name="T1" fmla="*/ 2 h 69"/>
                  <a:gd name="T2" fmla="*/ 0 w 18"/>
                  <a:gd name="T3" fmla="*/ 1 h 69"/>
                  <a:gd name="T4" fmla="*/ 1 w 18"/>
                  <a:gd name="T5" fmla="*/ 11 h 69"/>
                  <a:gd name="T6" fmla="*/ 4 w 18"/>
                  <a:gd name="T7" fmla="*/ 20 h 69"/>
                  <a:gd name="T8" fmla="*/ 6 w 18"/>
                  <a:gd name="T9" fmla="*/ 28 h 69"/>
                  <a:gd name="T10" fmla="*/ 8 w 18"/>
                  <a:gd name="T11" fmla="*/ 34 h 69"/>
                  <a:gd name="T12" fmla="*/ 10 w 18"/>
                  <a:gd name="T13" fmla="*/ 42 h 69"/>
                  <a:gd name="T14" fmla="*/ 11 w 18"/>
                  <a:gd name="T15" fmla="*/ 50 h 69"/>
                  <a:gd name="T16" fmla="*/ 14 w 18"/>
                  <a:gd name="T17" fmla="*/ 59 h 69"/>
                  <a:gd name="T18" fmla="*/ 17 w 18"/>
                  <a:gd name="T19" fmla="*/ 69 h 69"/>
                  <a:gd name="T20" fmla="*/ 18 w 18"/>
                  <a:gd name="T21" fmla="*/ 69 h 69"/>
                  <a:gd name="T22" fmla="*/ 16 w 18"/>
                  <a:gd name="T23" fmla="*/ 59 h 69"/>
                  <a:gd name="T24" fmla="*/ 14 w 18"/>
                  <a:gd name="T25" fmla="*/ 50 h 69"/>
                  <a:gd name="T26" fmla="*/ 10 w 18"/>
                  <a:gd name="T27" fmla="*/ 42 h 69"/>
                  <a:gd name="T28" fmla="*/ 9 w 18"/>
                  <a:gd name="T29" fmla="*/ 34 h 69"/>
                  <a:gd name="T30" fmla="*/ 7 w 18"/>
                  <a:gd name="T31" fmla="*/ 28 h 69"/>
                  <a:gd name="T32" fmla="*/ 6 w 18"/>
                  <a:gd name="T33" fmla="*/ 20 h 69"/>
                  <a:gd name="T34" fmla="*/ 2 w 18"/>
                  <a:gd name="T35" fmla="*/ 11 h 69"/>
                  <a:gd name="T36" fmla="*/ 1 w 18"/>
                  <a:gd name="T37" fmla="*/ 1 h 69"/>
                  <a:gd name="T38" fmla="*/ 0 w 18"/>
                  <a:gd name="T39" fmla="*/ 0 h 69"/>
                  <a:gd name="T40" fmla="*/ 0 w 18"/>
                  <a:gd name="T41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69">
                    <a:moveTo>
                      <a:pt x="0" y="2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4" y="20"/>
                    </a:lnTo>
                    <a:lnTo>
                      <a:pt x="6" y="28"/>
                    </a:lnTo>
                    <a:lnTo>
                      <a:pt x="8" y="34"/>
                    </a:lnTo>
                    <a:lnTo>
                      <a:pt x="10" y="42"/>
                    </a:lnTo>
                    <a:lnTo>
                      <a:pt x="11" y="50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6" y="59"/>
                    </a:lnTo>
                    <a:lnTo>
                      <a:pt x="14" y="50"/>
                    </a:lnTo>
                    <a:lnTo>
                      <a:pt x="10" y="42"/>
                    </a:lnTo>
                    <a:lnTo>
                      <a:pt x="9" y="34"/>
                    </a:lnTo>
                    <a:lnTo>
                      <a:pt x="7" y="28"/>
                    </a:lnTo>
                    <a:lnTo>
                      <a:pt x="6" y="20"/>
                    </a:lnTo>
                    <a:lnTo>
                      <a:pt x="2" y="1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6" name="Freeform 3074">
                <a:extLst>
                  <a:ext uri="{FF2B5EF4-FFF2-40B4-BE49-F238E27FC236}">
                    <a16:creationId xmlns:a16="http://schemas.microsoft.com/office/drawing/2014/main" id="{145460D5-3EA5-46C4-8BDD-56EEDDA0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769"/>
                <a:ext cx="42" cy="42"/>
              </a:xfrm>
              <a:custGeom>
                <a:avLst/>
                <a:gdLst>
                  <a:gd name="T0" fmla="*/ 118 w 127"/>
                  <a:gd name="T1" fmla="*/ 0 h 127"/>
                  <a:gd name="T2" fmla="*/ 120 w 127"/>
                  <a:gd name="T3" fmla="*/ 5 h 127"/>
                  <a:gd name="T4" fmla="*/ 122 w 127"/>
                  <a:gd name="T5" fmla="*/ 10 h 127"/>
                  <a:gd name="T6" fmla="*/ 123 w 127"/>
                  <a:gd name="T7" fmla="*/ 17 h 127"/>
                  <a:gd name="T8" fmla="*/ 125 w 127"/>
                  <a:gd name="T9" fmla="*/ 22 h 127"/>
                  <a:gd name="T10" fmla="*/ 126 w 127"/>
                  <a:gd name="T11" fmla="*/ 30 h 127"/>
                  <a:gd name="T12" fmla="*/ 127 w 127"/>
                  <a:gd name="T13" fmla="*/ 38 h 127"/>
                  <a:gd name="T14" fmla="*/ 127 w 127"/>
                  <a:gd name="T15" fmla="*/ 47 h 127"/>
                  <a:gd name="T16" fmla="*/ 126 w 127"/>
                  <a:gd name="T17" fmla="*/ 55 h 127"/>
                  <a:gd name="T18" fmla="*/ 123 w 127"/>
                  <a:gd name="T19" fmla="*/ 64 h 127"/>
                  <a:gd name="T20" fmla="*/ 121 w 127"/>
                  <a:gd name="T21" fmla="*/ 73 h 127"/>
                  <a:gd name="T22" fmla="*/ 119 w 127"/>
                  <a:gd name="T23" fmla="*/ 82 h 127"/>
                  <a:gd name="T24" fmla="*/ 115 w 127"/>
                  <a:gd name="T25" fmla="*/ 91 h 127"/>
                  <a:gd name="T26" fmla="*/ 110 w 127"/>
                  <a:gd name="T27" fmla="*/ 100 h 127"/>
                  <a:gd name="T28" fmla="*/ 106 w 127"/>
                  <a:gd name="T29" fmla="*/ 109 h 127"/>
                  <a:gd name="T30" fmla="*/ 99 w 127"/>
                  <a:gd name="T31" fmla="*/ 119 h 127"/>
                  <a:gd name="T32" fmla="*/ 91 w 127"/>
                  <a:gd name="T33" fmla="*/ 127 h 127"/>
                  <a:gd name="T34" fmla="*/ 82 w 127"/>
                  <a:gd name="T35" fmla="*/ 120 h 127"/>
                  <a:gd name="T36" fmla="*/ 71 w 127"/>
                  <a:gd name="T37" fmla="*/ 113 h 127"/>
                  <a:gd name="T38" fmla="*/ 61 w 127"/>
                  <a:gd name="T39" fmla="*/ 108 h 127"/>
                  <a:gd name="T40" fmla="*/ 48 w 127"/>
                  <a:gd name="T41" fmla="*/ 100 h 127"/>
                  <a:gd name="T42" fmla="*/ 37 w 127"/>
                  <a:gd name="T43" fmla="*/ 95 h 127"/>
                  <a:gd name="T44" fmla="*/ 26 w 127"/>
                  <a:gd name="T45" fmla="*/ 91 h 127"/>
                  <a:gd name="T46" fmla="*/ 14 w 127"/>
                  <a:gd name="T47" fmla="*/ 86 h 127"/>
                  <a:gd name="T48" fmla="*/ 0 w 127"/>
                  <a:gd name="T49" fmla="*/ 84 h 127"/>
                  <a:gd name="T50" fmla="*/ 9 w 127"/>
                  <a:gd name="T51" fmla="*/ 64 h 127"/>
                  <a:gd name="T52" fmla="*/ 21 w 127"/>
                  <a:gd name="T53" fmla="*/ 47 h 127"/>
                  <a:gd name="T54" fmla="*/ 34 w 127"/>
                  <a:gd name="T55" fmla="*/ 34 h 127"/>
                  <a:gd name="T56" fmla="*/ 51 w 127"/>
                  <a:gd name="T57" fmla="*/ 24 h 127"/>
                  <a:gd name="T58" fmla="*/ 66 w 127"/>
                  <a:gd name="T59" fmla="*/ 15 h 127"/>
                  <a:gd name="T60" fmla="*/ 83 w 127"/>
                  <a:gd name="T61" fmla="*/ 9 h 127"/>
                  <a:gd name="T62" fmla="*/ 100 w 127"/>
                  <a:gd name="T63" fmla="*/ 3 h 127"/>
                  <a:gd name="T64" fmla="*/ 118 w 127"/>
                  <a:gd name="T6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7" h="127">
                    <a:moveTo>
                      <a:pt x="118" y="0"/>
                    </a:moveTo>
                    <a:lnTo>
                      <a:pt x="120" y="5"/>
                    </a:lnTo>
                    <a:lnTo>
                      <a:pt x="122" y="10"/>
                    </a:lnTo>
                    <a:lnTo>
                      <a:pt x="123" y="17"/>
                    </a:lnTo>
                    <a:lnTo>
                      <a:pt x="125" y="22"/>
                    </a:lnTo>
                    <a:lnTo>
                      <a:pt x="126" y="30"/>
                    </a:lnTo>
                    <a:lnTo>
                      <a:pt x="127" y="38"/>
                    </a:lnTo>
                    <a:lnTo>
                      <a:pt x="127" y="47"/>
                    </a:lnTo>
                    <a:lnTo>
                      <a:pt x="126" y="55"/>
                    </a:lnTo>
                    <a:lnTo>
                      <a:pt x="123" y="64"/>
                    </a:lnTo>
                    <a:lnTo>
                      <a:pt x="121" y="73"/>
                    </a:lnTo>
                    <a:lnTo>
                      <a:pt x="119" y="82"/>
                    </a:lnTo>
                    <a:lnTo>
                      <a:pt x="115" y="91"/>
                    </a:lnTo>
                    <a:lnTo>
                      <a:pt x="110" y="100"/>
                    </a:lnTo>
                    <a:lnTo>
                      <a:pt x="106" y="109"/>
                    </a:lnTo>
                    <a:lnTo>
                      <a:pt x="99" y="119"/>
                    </a:lnTo>
                    <a:lnTo>
                      <a:pt x="91" y="127"/>
                    </a:lnTo>
                    <a:lnTo>
                      <a:pt x="82" y="120"/>
                    </a:lnTo>
                    <a:lnTo>
                      <a:pt x="71" y="113"/>
                    </a:lnTo>
                    <a:lnTo>
                      <a:pt x="61" y="108"/>
                    </a:lnTo>
                    <a:lnTo>
                      <a:pt x="48" y="100"/>
                    </a:lnTo>
                    <a:lnTo>
                      <a:pt x="37" y="95"/>
                    </a:lnTo>
                    <a:lnTo>
                      <a:pt x="26" y="91"/>
                    </a:lnTo>
                    <a:lnTo>
                      <a:pt x="14" y="86"/>
                    </a:lnTo>
                    <a:lnTo>
                      <a:pt x="0" y="84"/>
                    </a:lnTo>
                    <a:lnTo>
                      <a:pt x="9" y="64"/>
                    </a:lnTo>
                    <a:lnTo>
                      <a:pt x="21" y="47"/>
                    </a:lnTo>
                    <a:lnTo>
                      <a:pt x="34" y="34"/>
                    </a:lnTo>
                    <a:lnTo>
                      <a:pt x="51" y="24"/>
                    </a:lnTo>
                    <a:lnTo>
                      <a:pt x="66" y="15"/>
                    </a:lnTo>
                    <a:lnTo>
                      <a:pt x="83" y="9"/>
                    </a:lnTo>
                    <a:lnTo>
                      <a:pt x="100" y="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7" name="Freeform 3075">
                <a:extLst>
                  <a:ext uri="{FF2B5EF4-FFF2-40B4-BE49-F238E27FC236}">
                    <a16:creationId xmlns:a16="http://schemas.microsoft.com/office/drawing/2014/main" id="{D35AAE76-B7B1-40B2-BD55-0D8FE6B09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769"/>
                <a:ext cx="12" cy="43"/>
              </a:xfrm>
              <a:custGeom>
                <a:avLst/>
                <a:gdLst>
                  <a:gd name="T0" fmla="*/ 0 w 37"/>
                  <a:gd name="T1" fmla="*/ 129 h 129"/>
                  <a:gd name="T2" fmla="*/ 1 w 37"/>
                  <a:gd name="T3" fmla="*/ 129 h 129"/>
                  <a:gd name="T4" fmla="*/ 9 w 37"/>
                  <a:gd name="T5" fmla="*/ 121 h 129"/>
                  <a:gd name="T6" fmla="*/ 14 w 37"/>
                  <a:gd name="T7" fmla="*/ 111 h 129"/>
                  <a:gd name="T8" fmla="*/ 19 w 37"/>
                  <a:gd name="T9" fmla="*/ 102 h 129"/>
                  <a:gd name="T10" fmla="*/ 25 w 37"/>
                  <a:gd name="T11" fmla="*/ 93 h 129"/>
                  <a:gd name="T12" fmla="*/ 28 w 37"/>
                  <a:gd name="T13" fmla="*/ 83 h 129"/>
                  <a:gd name="T14" fmla="*/ 31 w 37"/>
                  <a:gd name="T15" fmla="*/ 73 h 129"/>
                  <a:gd name="T16" fmla="*/ 33 w 37"/>
                  <a:gd name="T17" fmla="*/ 65 h 129"/>
                  <a:gd name="T18" fmla="*/ 36 w 37"/>
                  <a:gd name="T19" fmla="*/ 56 h 129"/>
                  <a:gd name="T20" fmla="*/ 37 w 37"/>
                  <a:gd name="T21" fmla="*/ 47 h 129"/>
                  <a:gd name="T22" fmla="*/ 37 w 37"/>
                  <a:gd name="T23" fmla="*/ 39 h 129"/>
                  <a:gd name="T24" fmla="*/ 36 w 37"/>
                  <a:gd name="T25" fmla="*/ 32 h 129"/>
                  <a:gd name="T26" fmla="*/ 35 w 37"/>
                  <a:gd name="T27" fmla="*/ 25 h 129"/>
                  <a:gd name="T28" fmla="*/ 33 w 37"/>
                  <a:gd name="T29" fmla="*/ 18 h 129"/>
                  <a:gd name="T30" fmla="*/ 31 w 37"/>
                  <a:gd name="T31" fmla="*/ 11 h 129"/>
                  <a:gd name="T32" fmla="*/ 29 w 37"/>
                  <a:gd name="T33" fmla="*/ 4 h 129"/>
                  <a:gd name="T34" fmla="*/ 27 w 37"/>
                  <a:gd name="T35" fmla="*/ 0 h 129"/>
                  <a:gd name="T36" fmla="*/ 25 w 37"/>
                  <a:gd name="T37" fmla="*/ 1 h 129"/>
                  <a:gd name="T38" fmla="*/ 28 w 37"/>
                  <a:gd name="T39" fmla="*/ 6 h 129"/>
                  <a:gd name="T40" fmla="*/ 30 w 37"/>
                  <a:gd name="T41" fmla="*/ 11 h 129"/>
                  <a:gd name="T42" fmla="*/ 31 w 37"/>
                  <a:gd name="T43" fmla="*/ 18 h 129"/>
                  <a:gd name="T44" fmla="*/ 33 w 37"/>
                  <a:gd name="T45" fmla="*/ 25 h 129"/>
                  <a:gd name="T46" fmla="*/ 33 w 37"/>
                  <a:gd name="T47" fmla="*/ 32 h 129"/>
                  <a:gd name="T48" fmla="*/ 35 w 37"/>
                  <a:gd name="T49" fmla="*/ 39 h 129"/>
                  <a:gd name="T50" fmla="*/ 35 w 37"/>
                  <a:gd name="T51" fmla="*/ 47 h 129"/>
                  <a:gd name="T52" fmla="*/ 33 w 37"/>
                  <a:gd name="T53" fmla="*/ 56 h 129"/>
                  <a:gd name="T54" fmla="*/ 31 w 37"/>
                  <a:gd name="T55" fmla="*/ 65 h 129"/>
                  <a:gd name="T56" fmla="*/ 29 w 37"/>
                  <a:gd name="T57" fmla="*/ 73 h 129"/>
                  <a:gd name="T58" fmla="*/ 27 w 37"/>
                  <a:gd name="T59" fmla="*/ 83 h 129"/>
                  <a:gd name="T60" fmla="*/ 22 w 37"/>
                  <a:gd name="T61" fmla="*/ 91 h 129"/>
                  <a:gd name="T62" fmla="*/ 18 w 37"/>
                  <a:gd name="T63" fmla="*/ 101 h 129"/>
                  <a:gd name="T64" fmla="*/ 13 w 37"/>
                  <a:gd name="T65" fmla="*/ 110 h 129"/>
                  <a:gd name="T66" fmla="*/ 7 w 37"/>
                  <a:gd name="T67" fmla="*/ 119 h 129"/>
                  <a:gd name="T68" fmla="*/ 0 w 37"/>
                  <a:gd name="T69" fmla="*/ 128 h 129"/>
                  <a:gd name="T70" fmla="*/ 1 w 37"/>
                  <a:gd name="T71" fmla="*/ 128 h 129"/>
                  <a:gd name="T72" fmla="*/ 0 w 37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9">
                    <a:moveTo>
                      <a:pt x="0" y="129"/>
                    </a:moveTo>
                    <a:lnTo>
                      <a:pt x="1" y="129"/>
                    </a:lnTo>
                    <a:lnTo>
                      <a:pt x="9" y="121"/>
                    </a:lnTo>
                    <a:lnTo>
                      <a:pt x="14" y="111"/>
                    </a:lnTo>
                    <a:lnTo>
                      <a:pt x="19" y="102"/>
                    </a:lnTo>
                    <a:lnTo>
                      <a:pt x="25" y="93"/>
                    </a:lnTo>
                    <a:lnTo>
                      <a:pt x="28" y="83"/>
                    </a:lnTo>
                    <a:lnTo>
                      <a:pt x="31" y="73"/>
                    </a:lnTo>
                    <a:lnTo>
                      <a:pt x="33" y="65"/>
                    </a:lnTo>
                    <a:lnTo>
                      <a:pt x="36" y="56"/>
                    </a:lnTo>
                    <a:lnTo>
                      <a:pt x="37" y="47"/>
                    </a:lnTo>
                    <a:lnTo>
                      <a:pt x="37" y="39"/>
                    </a:lnTo>
                    <a:lnTo>
                      <a:pt x="36" y="32"/>
                    </a:lnTo>
                    <a:lnTo>
                      <a:pt x="35" y="25"/>
                    </a:lnTo>
                    <a:lnTo>
                      <a:pt x="33" y="18"/>
                    </a:lnTo>
                    <a:lnTo>
                      <a:pt x="31" y="11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8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3" y="25"/>
                    </a:lnTo>
                    <a:lnTo>
                      <a:pt x="33" y="32"/>
                    </a:lnTo>
                    <a:lnTo>
                      <a:pt x="35" y="39"/>
                    </a:lnTo>
                    <a:lnTo>
                      <a:pt x="35" y="47"/>
                    </a:lnTo>
                    <a:lnTo>
                      <a:pt x="33" y="56"/>
                    </a:lnTo>
                    <a:lnTo>
                      <a:pt x="31" y="65"/>
                    </a:lnTo>
                    <a:lnTo>
                      <a:pt x="29" y="73"/>
                    </a:lnTo>
                    <a:lnTo>
                      <a:pt x="27" y="83"/>
                    </a:lnTo>
                    <a:lnTo>
                      <a:pt x="22" y="91"/>
                    </a:lnTo>
                    <a:lnTo>
                      <a:pt x="18" y="101"/>
                    </a:lnTo>
                    <a:lnTo>
                      <a:pt x="13" y="110"/>
                    </a:lnTo>
                    <a:lnTo>
                      <a:pt x="7" y="119"/>
                    </a:lnTo>
                    <a:lnTo>
                      <a:pt x="0" y="128"/>
                    </a:lnTo>
                    <a:lnTo>
                      <a:pt x="1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8" name="Freeform 3076">
                <a:extLst>
                  <a:ext uri="{FF2B5EF4-FFF2-40B4-BE49-F238E27FC236}">
                    <a16:creationId xmlns:a16="http://schemas.microsoft.com/office/drawing/2014/main" id="{43DAF0B5-775B-4E37-BAC2-8D31422F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6"/>
                <a:ext cx="31" cy="15"/>
              </a:xfrm>
              <a:custGeom>
                <a:avLst/>
                <a:gdLst>
                  <a:gd name="T0" fmla="*/ 0 w 93"/>
                  <a:gd name="T1" fmla="*/ 1 h 45"/>
                  <a:gd name="T2" fmla="*/ 0 w 93"/>
                  <a:gd name="T3" fmla="*/ 1 h 45"/>
                  <a:gd name="T4" fmla="*/ 14 w 93"/>
                  <a:gd name="T5" fmla="*/ 4 h 45"/>
                  <a:gd name="T6" fmla="*/ 26 w 93"/>
                  <a:gd name="T7" fmla="*/ 8 h 45"/>
                  <a:gd name="T8" fmla="*/ 37 w 93"/>
                  <a:gd name="T9" fmla="*/ 13 h 45"/>
                  <a:gd name="T10" fmla="*/ 48 w 93"/>
                  <a:gd name="T11" fmla="*/ 18 h 45"/>
                  <a:gd name="T12" fmla="*/ 59 w 93"/>
                  <a:gd name="T13" fmla="*/ 25 h 45"/>
                  <a:gd name="T14" fmla="*/ 71 w 93"/>
                  <a:gd name="T15" fmla="*/ 31 h 45"/>
                  <a:gd name="T16" fmla="*/ 82 w 93"/>
                  <a:gd name="T17" fmla="*/ 38 h 45"/>
                  <a:gd name="T18" fmla="*/ 92 w 93"/>
                  <a:gd name="T19" fmla="*/ 45 h 45"/>
                  <a:gd name="T20" fmla="*/ 93 w 93"/>
                  <a:gd name="T21" fmla="*/ 44 h 45"/>
                  <a:gd name="T22" fmla="*/ 83 w 93"/>
                  <a:gd name="T23" fmla="*/ 36 h 45"/>
                  <a:gd name="T24" fmla="*/ 73 w 93"/>
                  <a:gd name="T25" fmla="*/ 29 h 45"/>
                  <a:gd name="T26" fmla="*/ 62 w 93"/>
                  <a:gd name="T27" fmla="*/ 23 h 45"/>
                  <a:gd name="T28" fmla="*/ 50 w 93"/>
                  <a:gd name="T29" fmla="*/ 17 h 45"/>
                  <a:gd name="T30" fmla="*/ 39 w 93"/>
                  <a:gd name="T31" fmla="*/ 12 h 45"/>
                  <a:gd name="T32" fmla="*/ 27 w 93"/>
                  <a:gd name="T33" fmla="*/ 7 h 45"/>
                  <a:gd name="T34" fmla="*/ 14 w 93"/>
                  <a:gd name="T35" fmla="*/ 3 h 45"/>
                  <a:gd name="T36" fmla="*/ 0 w 93"/>
                  <a:gd name="T37" fmla="*/ 0 h 45"/>
                  <a:gd name="T38" fmla="*/ 1 w 93"/>
                  <a:gd name="T39" fmla="*/ 1 h 45"/>
                  <a:gd name="T40" fmla="*/ 0 w 93"/>
                  <a:gd name="T4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45">
                    <a:moveTo>
                      <a:pt x="0" y="1"/>
                    </a:moveTo>
                    <a:lnTo>
                      <a:pt x="0" y="1"/>
                    </a:lnTo>
                    <a:lnTo>
                      <a:pt x="14" y="4"/>
                    </a:lnTo>
                    <a:lnTo>
                      <a:pt x="26" y="8"/>
                    </a:lnTo>
                    <a:lnTo>
                      <a:pt x="37" y="13"/>
                    </a:lnTo>
                    <a:lnTo>
                      <a:pt x="48" y="18"/>
                    </a:lnTo>
                    <a:lnTo>
                      <a:pt x="59" y="25"/>
                    </a:lnTo>
                    <a:lnTo>
                      <a:pt x="71" y="31"/>
                    </a:lnTo>
                    <a:lnTo>
                      <a:pt x="82" y="38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83" y="36"/>
                    </a:lnTo>
                    <a:lnTo>
                      <a:pt x="73" y="29"/>
                    </a:lnTo>
                    <a:lnTo>
                      <a:pt x="62" y="23"/>
                    </a:lnTo>
                    <a:lnTo>
                      <a:pt x="50" y="17"/>
                    </a:lnTo>
                    <a:lnTo>
                      <a:pt x="39" y="12"/>
                    </a:lnTo>
                    <a:lnTo>
                      <a:pt x="27" y="7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9" name="Freeform 3077">
                <a:extLst>
                  <a:ext uri="{FF2B5EF4-FFF2-40B4-BE49-F238E27FC236}">
                    <a16:creationId xmlns:a16="http://schemas.microsoft.com/office/drawing/2014/main" id="{B9BA499D-90AF-4BC7-BA47-9C68223E7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8"/>
                <a:ext cx="40" cy="29"/>
              </a:xfrm>
              <a:custGeom>
                <a:avLst/>
                <a:gdLst>
                  <a:gd name="T0" fmla="*/ 119 w 119"/>
                  <a:gd name="T1" fmla="*/ 0 h 85"/>
                  <a:gd name="T2" fmla="*/ 119 w 119"/>
                  <a:gd name="T3" fmla="*/ 0 h 85"/>
                  <a:gd name="T4" fmla="*/ 101 w 119"/>
                  <a:gd name="T5" fmla="*/ 4 h 85"/>
                  <a:gd name="T6" fmla="*/ 84 w 119"/>
                  <a:gd name="T7" fmla="*/ 10 h 85"/>
                  <a:gd name="T8" fmla="*/ 66 w 119"/>
                  <a:gd name="T9" fmla="*/ 15 h 85"/>
                  <a:gd name="T10" fmla="*/ 51 w 119"/>
                  <a:gd name="T11" fmla="*/ 24 h 85"/>
                  <a:gd name="T12" fmla="*/ 36 w 119"/>
                  <a:gd name="T13" fmla="*/ 35 h 85"/>
                  <a:gd name="T14" fmla="*/ 21 w 119"/>
                  <a:gd name="T15" fmla="*/ 48 h 85"/>
                  <a:gd name="T16" fmla="*/ 10 w 119"/>
                  <a:gd name="T17" fmla="*/ 64 h 85"/>
                  <a:gd name="T18" fmla="*/ 0 w 119"/>
                  <a:gd name="T19" fmla="*/ 85 h 85"/>
                  <a:gd name="T20" fmla="*/ 2 w 119"/>
                  <a:gd name="T21" fmla="*/ 85 h 85"/>
                  <a:gd name="T22" fmla="*/ 11 w 119"/>
                  <a:gd name="T23" fmla="*/ 66 h 85"/>
                  <a:gd name="T24" fmla="*/ 23 w 119"/>
                  <a:gd name="T25" fmla="*/ 49 h 85"/>
                  <a:gd name="T26" fmla="*/ 37 w 119"/>
                  <a:gd name="T27" fmla="*/ 36 h 85"/>
                  <a:gd name="T28" fmla="*/ 53 w 119"/>
                  <a:gd name="T29" fmla="*/ 26 h 85"/>
                  <a:gd name="T30" fmla="*/ 67 w 119"/>
                  <a:gd name="T31" fmla="*/ 17 h 85"/>
                  <a:gd name="T32" fmla="*/ 85 w 119"/>
                  <a:gd name="T33" fmla="*/ 11 h 85"/>
                  <a:gd name="T34" fmla="*/ 101 w 119"/>
                  <a:gd name="T35" fmla="*/ 5 h 85"/>
                  <a:gd name="T36" fmla="*/ 119 w 119"/>
                  <a:gd name="T37" fmla="*/ 1 h 85"/>
                  <a:gd name="T38" fmla="*/ 118 w 119"/>
                  <a:gd name="T39" fmla="*/ 1 h 85"/>
                  <a:gd name="T40" fmla="*/ 119 w 11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85">
                    <a:moveTo>
                      <a:pt x="119" y="0"/>
                    </a:moveTo>
                    <a:lnTo>
                      <a:pt x="119" y="0"/>
                    </a:lnTo>
                    <a:lnTo>
                      <a:pt x="101" y="4"/>
                    </a:lnTo>
                    <a:lnTo>
                      <a:pt x="84" y="10"/>
                    </a:lnTo>
                    <a:lnTo>
                      <a:pt x="66" y="15"/>
                    </a:lnTo>
                    <a:lnTo>
                      <a:pt x="51" y="24"/>
                    </a:lnTo>
                    <a:lnTo>
                      <a:pt x="36" y="35"/>
                    </a:lnTo>
                    <a:lnTo>
                      <a:pt x="21" y="48"/>
                    </a:lnTo>
                    <a:lnTo>
                      <a:pt x="10" y="64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11" y="66"/>
                    </a:lnTo>
                    <a:lnTo>
                      <a:pt x="23" y="49"/>
                    </a:lnTo>
                    <a:lnTo>
                      <a:pt x="37" y="36"/>
                    </a:lnTo>
                    <a:lnTo>
                      <a:pt x="53" y="26"/>
                    </a:lnTo>
                    <a:lnTo>
                      <a:pt x="67" y="17"/>
                    </a:lnTo>
                    <a:lnTo>
                      <a:pt x="85" y="11"/>
                    </a:lnTo>
                    <a:lnTo>
                      <a:pt x="101" y="5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0" name="Freeform 3078">
                <a:extLst>
                  <a:ext uri="{FF2B5EF4-FFF2-40B4-BE49-F238E27FC236}">
                    <a16:creationId xmlns:a16="http://schemas.microsoft.com/office/drawing/2014/main" id="{DD6A64BC-2D85-4881-BD3D-0F5D4C2E2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63" cy="55"/>
              </a:xfrm>
              <a:custGeom>
                <a:avLst/>
                <a:gdLst>
                  <a:gd name="T0" fmla="*/ 164 w 191"/>
                  <a:gd name="T1" fmla="*/ 70 h 166"/>
                  <a:gd name="T2" fmla="*/ 158 w 191"/>
                  <a:gd name="T3" fmla="*/ 67 h 166"/>
                  <a:gd name="T4" fmla="*/ 152 w 191"/>
                  <a:gd name="T5" fmla="*/ 70 h 166"/>
                  <a:gd name="T6" fmla="*/ 149 w 191"/>
                  <a:gd name="T7" fmla="*/ 79 h 166"/>
                  <a:gd name="T8" fmla="*/ 149 w 191"/>
                  <a:gd name="T9" fmla="*/ 93 h 166"/>
                  <a:gd name="T10" fmla="*/ 152 w 191"/>
                  <a:gd name="T11" fmla="*/ 109 h 166"/>
                  <a:gd name="T12" fmla="*/ 161 w 191"/>
                  <a:gd name="T13" fmla="*/ 124 h 166"/>
                  <a:gd name="T14" fmla="*/ 173 w 191"/>
                  <a:gd name="T15" fmla="*/ 139 h 166"/>
                  <a:gd name="T16" fmla="*/ 191 w 191"/>
                  <a:gd name="T17" fmla="*/ 151 h 166"/>
                  <a:gd name="T18" fmla="*/ 174 w 191"/>
                  <a:gd name="T19" fmla="*/ 159 h 166"/>
                  <a:gd name="T20" fmla="*/ 159 w 191"/>
                  <a:gd name="T21" fmla="*/ 164 h 166"/>
                  <a:gd name="T22" fmla="*/ 143 w 191"/>
                  <a:gd name="T23" fmla="*/ 166 h 166"/>
                  <a:gd name="T24" fmla="*/ 129 w 191"/>
                  <a:gd name="T25" fmla="*/ 166 h 166"/>
                  <a:gd name="T26" fmla="*/ 117 w 191"/>
                  <a:gd name="T27" fmla="*/ 164 h 166"/>
                  <a:gd name="T28" fmla="*/ 103 w 191"/>
                  <a:gd name="T29" fmla="*/ 159 h 166"/>
                  <a:gd name="T30" fmla="*/ 91 w 191"/>
                  <a:gd name="T31" fmla="*/ 153 h 166"/>
                  <a:gd name="T32" fmla="*/ 80 w 191"/>
                  <a:gd name="T33" fmla="*/ 147 h 166"/>
                  <a:gd name="T34" fmla="*/ 67 w 191"/>
                  <a:gd name="T35" fmla="*/ 139 h 166"/>
                  <a:gd name="T36" fmla="*/ 57 w 191"/>
                  <a:gd name="T37" fmla="*/ 130 h 166"/>
                  <a:gd name="T38" fmla="*/ 47 w 191"/>
                  <a:gd name="T39" fmla="*/ 121 h 166"/>
                  <a:gd name="T40" fmla="*/ 37 w 191"/>
                  <a:gd name="T41" fmla="*/ 111 h 166"/>
                  <a:gd name="T42" fmla="*/ 27 w 191"/>
                  <a:gd name="T43" fmla="*/ 102 h 166"/>
                  <a:gd name="T44" fmla="*/ 18 w 191"/>
                  <a:gd name="T45" fmla="*/ 92 h 166"/>
                  <a:gd name="T46" fmla="*/ 9 w 191"/>
                  <a:gd name="T47" fmla="*/ 84 h 166"/>
                  <a:gd name="T48" fmla="*/ 0 w 191"/>
                  <a:gd name="T49" fmla="*/ 75 h 166"/>
                  <a:gd name="T50" fmla="*/ 12 w 191"/>
                  <a:gd name="T51" fmla="*/ 69 h 166"/>
                  <a:gd name="T52" fmla="*/ 22 w 191"/>
                  <a:gd name="T53" fmla="*/ 63 h 166"/>
                  <a:gd name="T54" fmla="*/ 30 w 191"/>
                  <a:gd name="T55" fmla="*/ 54 h 166"/>
                  <a:gd name="T56" fmla="*/ 36 w 191"/>
                  <a:gd name="T57" fmla="*/ 44 h 166"/>
                  <a:gd name="T58" fmla="*/ 41 w 191"/>
                  <a:gd name="T59" fmla="*/ 32 h 166"/>
                  <a:gd name="T60" fmla="*/ 43 w 191"/>
                  <a:gd name="T61" fmla="*/ 21 h 166"/>
                  <a:gd name="T62" fmla="*/ 44 w 191"/>
                  <a:gd name="T63" fmla="*/ 10 h 166"/>
                  <a:gd name="T64" fmla="*/ 45 w 191"/>
                  <a:gd name="T65" fmla="*/ 0 h 166"/>
                  <a:gd name="T66" fmla="*/ 65 w 191"/>
                  <a:gd name="T67" fmla="*/ 7 h 166"/>
                  <a:gd name="T68" fmla="*/ 85 w 191"/>
                  <a:gd name="T69" fmla="*/ 10 h 166"/>
                  <a:gd name="T70" fmla="*/ 102 w 191"/>
                  <a:gd name="T71" fmla="*/ 17 h 166"/>
                  <a:gd name="T72" fmla="*/ 118 w 191"/>
                  <a:gd name="T73" fmla="*/ 21 h 166"/>
                  <a:gd name="T74" fmla="*/ 130 w 191"/>
                  <a:gd name="T75" fmla="*/ 29 h 166"/>
                  <a:gd name="T76" fmla="*/ 142 w 191"/>
                  <a:gd name="T77" fmla="*/ 39 h 166"/>
                  <a:gd name="T78" fmla="*/ 154 w 191"/>
                  <a:gd name="T79" fmla="*/ 53 h 166"/>
                  <a:gd name="T80" fmla="*/ 164 w 191"/>
                  <a:gd name="T81" fmla="*/ 7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1" h="166">
                    <a:moveTo>
                      <a:pt x="164" y="70"/>
                    </a:moveTo>
                    <a:lnTo>
                      <a:pt x="158" y="67"/>
                    </a:lnTo>
                    <a:lnTo>
                      <a:pt x="152" y="70"/>
                    </a:lnTo>
                    <a:lnTo>
                      <a:pt x="149" y="79"/>
                    </a:lnTo>
                    <a:lnTo>
                      <a:pt x="149" y="93"/>
                    </a:lnTo>
                    <a:lnTo>
                      <a:pt x="152" y="109"/>
                    </a:lnTo>
                    <a:lnTo>
                      <a:pt x="161" y="124"/>
                    </a:lnTo>
                    <a:lnTo>
                      <a:pt x="173" y="139"/>
                    </a:lnTo>
                    <a:lnTo>
                      <a:pt x="191" y="151"/>
                    </a:lnTo>
                    <a:lnTo>
                      <a:pt x="174" y="159"/>
                    </a:lnTo>
                    <a:lnTo>
                      <a:pt x="159" y="164"/>
                    </a:lnTo>
                    <a:lnTo>
                      <a:pt x="143" y="166"/>
                    </a:lnTo>
                    <a:lnTo>
                      <a:pt x="129" y="166"/>
                    </a:lnTo>
                    <a:lnTo>
                      <a:pt x="117" y="164"/>
                    </a:lnTo>
                    <a:lnTo>
                      <a:pt x="103" y="159"/>
                    </a:lnTo>
                    <a:lnTo>
                      <a:pt x="91" y="153"/>
                    </a:lnTo>
                    <a:lnTo>
                      <a:pt x="80" y="147"/>
                    </a:lnTo>
                    <a:lnTo>
                      <a:pt x="67" y="139"/>
                    </a:lnTo>
                    <a:lnTo>
                      <a:pt x="57" y="130"/>
                    </a:lnTo>
                    <a:lnTo>
                      <a:pt x="47" y="121"/>
                    </a:lnTo>
                    <a:lnTo>
                      <a:pt x="37" y="111"/>
                    </a:lnTo>
                    <a:lnTo>
                      <a:pt x="27" y="102"/>
                    </a:lnTo>
                    <a:lnTo>
                      <a:pt x="18" y="92"/>
                    </a:lnTo>
                    <a:lnTo>
                      <a:pt x="9" y="84"/>
                    </a:lnTo>
                    <a:lnTo>
                      <a:pt x="0" y="75"/>
                    </a:lnTo>
                    <a:lnTo>
                      <a:pt x="12" y="69"/>
                    </a:lnTo>
                    <a:lnTo>
                      <a:pt x="22" y="63"/>
                    </a:lnTo>
                    <a:lnTo>
                      <a:pt x="30" y="54"/>
                    </a:lnTo>
                    <a:lnTo>
                      <a:pt x="36" y="44"/>
                    </a:lnTo>
                    <a:lnTo>
                      <a:pt x="41" y="32"/>
                    </a:lnTo>
                    <a:lnTo>
                      <a:pt x="43" y="21"/>
                    </a:lnTo>
                    <a:lnTo>
                      <a:pt x="44" y="10"/>
                    </a:lnTo>
                    <a:lnTo>
                      <a:pt x="45" y="0"/>
                    </a:lnTo>
                    <a:lnTo>
                      <a:pt x="65" y="7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8" y="21"/>
                    </a:lnTo>
                    <a:lnTo>
                      <a:pt x="130" y="29"/>
                    </a:lnTo>
                    <a:lnTo>
                      <a:pt x="142" y="39"/>
                    </a:lnTo>
                    <a:lnTo>
                      <a:pt x="154" y="53"/>
                    </a:lnTo>
                    <a:lnTo>
                      <a:pt x="164" y="7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1" name="Freeform 3079">
                <a:extLst>
                  <a:ext uri="{FF2B5EF4-FFF2-40B4-BE49-F238E27FC236}">
                    <a16:creationId xmlns:a16="http://schemas.microsoft.com/office/drawing/2014/main" id="{F0AC8493-A08A-420C-B3AC-C14EA41F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4"/>
                <a:ext cx="14" cy="29"/>
              </a:xfrm>
              <a:custGeom>
                <a:avLst/>
                <a:gdLst>
                  <a:gd name="T0" fmla="*/ 43 w 43"/>
                  <a:gd name="T1" fmla="*/ 86 h 86"/>
                  <a:gd name="T2" fmla="*/ 43 w 43"/>
                  <a:gd name="T3" fmla="*/ 85 h 86"/>
                  <a:gd name="T4" fmla="*/ 25 w 43"/>
                  <a:gd name="T5" fmla="*/ 72 h 86"/>
                  <a:gd name="T6" fmla="*/ 12 w 43"/>
                  <a:gd name="T7" fmla="*/ 57 h 86"/>
                  <a:gd name="T8" fmla="*/ 4 w 43"/>
                  <a:gd name="T9" fmla="*/ 43 h 86"/>
                  <a:gd name="T10" fmla="*/ 1 w 43"/>
                  <a:gd name="T11" fmla="*/ 27 h 86"/>
                  <a:gd name="T12" fmla="*/ 1 w 43"/>
                  <a:gd name="T13" fmla="*/ 13 h 86"/>
                  <a:gd name="T14" fmla="*/ 3 w 43"/>
                  <a:gd name="T15" fmla="*/ 6 h 86"/>
                  <a:gd name="T16" fmla="*/ 9 w 43"/>
                  <a:gd name="T17" fmla="*/ 2 h 86"/>
                  <a:gd name="T18" fmla="*/ 15 w 43"/>
                  <a:gd name="T19" fmla="*/ 6 h 86"/>
                  <a:gd name="T20" fmla="*/ 16 w 43"/>
                  <a:gd name="T21" fmla="*/ 4 h 86"/>
                  <a:gd name="T22" fmla="*/ 9 w 43"/>
                  <a:gd name="T23" fmla="*/ 0 h 86"/>
                  <a:gd name="T24" fmla="*/ 2 w 43"/>
                  <a:gd name="T25" fmla="*/ 4 h 86"/>
                  <a:gd name="T26" fmla="*/ 0 w 43"/>
                  <a:gd name="T27" fmla="*/ 13 h 86"/>
                  <a:gd name="T28" fmla="*/ 0 w 43"/>
                  <a:gd name="T29" fmla="*/ 27 h 86"/>
                  <a:gd name="T30" fmla="*/ 3 w 43"/>
                  <a:gd name="T31" fmla="*/ 43 h 86"/>
                  <a:gd name="T32" fmla="*/ 11 w 43"/>
                  <a:gd name="T33" fmla="*/ 58 h 86"/>
                  <a:gd name="T34" fmla="*/ 24 w 43"/>
                  <a:gd name="T35" fmla="*/ 74 h 86"/>
                  <a:gd name="T36" fmla="*/ 40 w 43"/>
                  <a:gd name="T37" fmla="*/ 86 h 86"/>
                  <a:gd name="T38" fmla="*/ 40 w 43"/>
                  <a:gd name="T39" fmla="*/ 85 h 86"/>
                  <a:gd name="T40" fmla="*/ 43 w 43"/>
                  <a:gd name="T4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86">
                    <a:moveTo>
                      <a:pt x="43" y="86"/>
                    </a:moveTo>
                    <a:lnTo>
                      <a:pt x="43" y="85"/>
                    </a:lnTo>
                    <a:lnTo>
                      <a:pt x="25" y="72"/>
                    </a:lnTo>
                    <a:lnTo>
                      <a:pt x="12" y="57"/>
                    </a:lnTo>
                    <a:lnTo>
                      <a:pt x="4" y="43"/>
                    </a:lnTo>
                    <a:lnTo>
                      <a:pt x="1" y="27"/>
                    </a:lnTo>
                    <a:lnTo>
                      <a:pt x="1" y="13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9" y="0"/>
                    </a:lnTo>
                    <a:lnTo>
                      <a:pt x="2" y="4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3" y="43"/>
                    </a:lnTo>
                    <a:lnTo>
                      <a:pt x="11" y="58"/>
                    </a:lnTo>
                    <a:lnTo>
                      <a:pt x="24" y="74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3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2" name="Freeform 3080">
                <a:extLst>
                  <a:ext uri="{FF2B5EF4-FFF2-40B4-BE49-F238E27FC236}">
                    <a16:creationId xmlns:a16="http://schemas.microsoft.com/office/drawing/2014/main" id="{426B9F5A-8C9E-401E-B409-A84DC876B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64" cy="31"/>
              </a:xfrm>
              <a:custGeom>
                <a:avLst/>
                <a:gdLst>
                  <a:gd name="T0" fmla="*/ 0 w 192"/>
                  <a:gd name="T1" fmla="*/ 0 h 92"/>
                  <a:gd name="T2" fmla="*/ 0 w 192"/>
                  <a:gd name="T3" fmla="*/ 1 h 92"/>
                  <a:gd name="T4" fmla="*/ 9 w 192"/>
                  <a:gd name="T5" fmla="*/ 9 h 92"/>
                  <a:gd name="T6" fmla="*/ 18 w 192"/>
                  <a:gd name="T7" fmla="*/ 19 h 92"/>
                  <a:gd name="T8" fmla="*/ 27 w 192"/>
                  <a:gd name="T9" fmla="*/ 28 h 92"/>
                  <a:gd name="T10" fmla="*/ 36 w 192"/>
                  <a:gd name="T11" fmla="*/ 38 h 92"/>
                  <a:gd name="T12" fmla="*/ 46 w 192"/>
                  <a:gd name="T13" fmla="*/ 47 h 92"/>
                  <a:gd name="T14" fmla="*/ 56 w 192"/>
                  <a:gd name="T15" fmla="*/ 56 h 92"/>
                  <a:gd name="T16" fmla="*/ 67 w 192"/>
                  <a:gd name="T17" fmla="*/ 65 h 92"/>
                  <a:gd name="T18" fmla="*/ 78 w 192"/>
                  <a:gd name="T19" fmla="*/ 73 h 92"/>
                  <a:gd name="T20" fmla="*/ 91 w 192"/>
                  <a:gd name="T21" fmla="*/ 80 h 92"/>
                  <a:gd name="T22" fmla="*/ 103 w 192"/>
                  <a:gd name="T23" fmla="*/ 86 h 92"/>
                  <a:gd name="T24" fmla="*/ 117 w 192"/>
                  <a:gd name="T25" fmla="*/ 90 h 92"/>
                  <a:gd name="T26" fmla="*/ 129 w 192"/>
                  <a:gd name="T27" fmla="*/ 92 h 92"/>
                  <a:gd name="T28" fmla="*/ 143 w 192"/>
                  <a:gd name="T29" fmla="*/ 92 h 92"/>
                  <a:gd name="T30" fmla="*/ 159 w 192"/>
                  <a:gd name="T31" fmla="*/ 90 h 92"/>
                  <a:gd name="T32" fmla="*/ 175 w 192"/>
                  <a:gd name="T33" fmla="*/ 86 h 92"/>
                  <a:gd name="T34" fmla="*/ 192 w 192"/>
                  <a:gd name="T35" fmla="*/ 78 h 92"/>
                  <a:gd name="T36" fmla="*/ 191 w 192"/>
                  <a:gd name="T37" fmla="*/ 76 h 92"/>
                  <a:gd name="T38" fmla="*/ 173 w 192"/>
                  <a:gd name="T39" fmla="*/ 84 h 92"/>
                  <a:gd name="T40" fmla="*/ 159 w 192"/>
                  <a:gd name="T41" fmla="*/ 89 h 92"/>
                  <a:gd name="T42" fmla="*/ 143 w 192"/>
                  <a:gd name="T43" fmla="*/ 91 h 92"/>
                  <a:gd name="T44" fmla="*/ 129 w 192"/>
                  <a:gd name="T45" fmla="*/ 91 h 92"/>
                  <a:gd name="T46" fmla="*/ 117 w 192"/>
                  <a:gd name="T47" fmla="*/ 89 h 92"/>
                  <a:gd name="T48" fmla="*/ 104 w 192"/>
                  <a:gd name="T49" fmla="*/ 84 h 92"/>
                  <a:gd name="T50" fmla="*/ 92 w 192"/>
                  <a:gd name="T51" fmla="*/ 78 h 92"/>
                  <a:gd name="T52" fmla="*/ 80 w 192"/>
                  <a:gd name="T53" fmla="*/ 72 h 92"/>
                  <a:gd name="T54" fmla="*/ 68 w 192"/>
                  <a:gd name="T55" fmla="*/ 64 h 92"/>
                  <a:gd name="T56" fmla="*/ 58 w 192"/>
                  <a:gd name="T57" fmla="*/ 55 h 92"/>
                  <a:gd name="T58" fmla="*/ 47 w 192"/>
                  <a:gd name="T59" fmla="*/ 46 h 92"/>
                  <a:gd name="T60" fmla="*/ 38 w 192"/>
                  <a:gd name="T61" fmla="*/ 36 h 92"/>
                  <a:gd name="T62" fmla="*/ 28 w 192"/>
                  <a:gd name="T63" fmla="*/ 27 h 92"/>
                  <a:gd name="T64" fmla="*/ 19 w 192"/>
                  <a:gd name="T65" fmla="*/ 17 h 92"/>
                  <a:gd name="T66" fmla="*/ 10 w 192"/>
                  <a:gd name="T67" fmla="*/ 9 h 92"/>
                  <a:gd name="T68" fmla="*/ 1 w 192"/>
                  <a:gd name="T69" fmla="*/ 0 h 92"/>
                  <a:gd name="T70" fmla="*/ 1 w 192"/>
                  <a:gd name="T71" fmla="*/ 1 h 92"/>
                  <a:gd name="T72" fmla="*/ 0 w 192"/>
                  <a:gd name="T7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92">
                    <a:moveTo>
                      <a:pt x="0" y="0"/>
                    </a:moveTo>
                    <a:lnTo>
                      <a:pt x="0" y="1"/>
                    </a:lnTo>
                    <a:lnTo>
                      <a:pt x="9" y="9"/>
                    </a:lnTo>
                    <a:lnTo>
                      <a:pt x="18" y="19"/>
                    </a:lnTo>
                    <a:lnTo>
                      <a:pt x="27" y="28"/>
                    </a:lnTo>
                    <a:lnTo>
                      <a:pt x="36" y="38"/>
                    </a:lnTo>
                    <a:lnTo>
                      <a:pt x="46" y="47"/>
                    </a:lnTo>
                    <a:lnTo>
                      <a:pt x="56" y="56"/>
                    </a:lnTo>
                    <a:lnTo>
                      <a:pt x="67" y="65"/>
                    </a:lnTo>
                    <a:lnTo>
                      <a:pt x="78" y="73"/>
                    </a:lnTo>
                    <a:lnTo>
                      <a:pt x="91" y="80"/>
                    </a:lnTo>
                    <a:lnTo>
                      <a:pt x="103" y="86"/>
                    </a:lnTo>
                    <a:lnTo>
                      <a:pt x="117" y="90"/>
                    </a:lnTo>
                    <a:lnTo>
                      <a:pt x="129" y="92"/>
                    </a:lnTo>
                    <a:lnTo>
                      <a:pt x="143" y="92"/>
                    </a:lnTo>
                    <a:lnTo>
                      <a:pt x="159" y="90"/>
                    </a:lnTo>
                    <a:lnTo>
                      <a:pt x="175" y="86"/>
                    </a:lnTo>
                    <a:lnTo>
                      <a:pt x="192" y="78"/>
                    </a:lnTo>
                    <a:lnTo>
                      <a:pt x="191" y="76"/>
                    </a:lnTo>
                    <a:lnTo>
                      <a:pt x="173" y="84"/>
                    </a:lnTo>
                    <a:lnTo>
                      <a:pt x="159" y="89"/>
                    </a:lnTo>
                    <a:lnTo>
                      <a:pt x="143" y="91"/>
                    </a:lnTo>
                    <a:lnTo>
                      <a:pt x="129" y="91"/>
                    </a:lnTo>
                    <a:lnTo>
                      <a:pt x="117" y="89"/>
                    </a:lnTo>
                    <a:lnTo>
                      <a:pt x="104" y="84"/>
                    </a:lnTo>
                    <a:lnTo>
                      <a:pt x="92" y="78"/>
                    </a:lnTo>
                    <a:lnTo>
                      <a:pt x="80" y="72"/>
                    </a:lnTo>
                    <a:lnTo>
                      <a:pt x="68" y="64"/>
                    </a:lnTo>
                    <a:lnTo>
                      <a:pt x="58" y="55"/>
                    </a:lnTo>
                    <a:lnTo>
                      <a:pt x="47" y="46"/>
                    </a:lnTo>
                    <a:lnTo>
                      <a:pt x="38" y="36"/>
                    </a:lnTo>
                    <a:lnTo>
                      <a:pt x="28" y="27"/>
                    </a:lnTo>
                    <a:lnTo>
                      <a:pt x="19" y="17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3" name="Freeform 3081">
                <a:extLst>
                  <a:ext uri="{FF2B5EF4-FFF2-40B4-BE49-F238E27FC236}">
                    <a16:creationId xmlns:a16="http://schemas.microsoft.com/office/drawing/2014/main" id="{E7D7DBC2-CA68-4457-BB3C-537839A23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15" cy="25"/>
              </a:xfrm>
              <a:custGeom>
                <a:avLst/>
                <a:gdLst>
                  <a:gd name="T0" fmla="*/ 45 w 47"/>
                  <a:gd name="T1" fmla="*/ 0 h 76"/>
                  <a:gd name="T2" fmla="*/ 44 w 47"/>
                  <a:gd name="T3" fmla="*/ 1 h 76"/>
                  <a:gd name="T4" fmla="*/ 44 w 47"/>
                  <a:gd name="T5" fmla="*/ 11 h 76"/>
                  <a:gd name="T6" fmla="*/ 43 w 47"/>
                  <a:gd name="T7" fmla="*/ 22 h 76"/>
                  <a:gd name="T8" fmla="*/ 40 w 47"/>
                  <a:gd name="T9" fmla="*/ 34 h 76"/>
                  <a:gd name="T10" fmla="*/ 36 w 47"/>
                  <a:gd name="T11" fmla="*/ 43 h 76"/>
                  <a:gd name="T12" fmla="*/ 30 w 47"/>
                  <a:gd name="T13" fmla="*/ 54 h 76"/>
                  <a:gd name="T14" fmla="*/ 22 w 47"/>
                  <a:gd name="T15" fmla="*/ 62 h 76"/>
                  <a:gd name="T16" fmla="*/ 12 w 47"/>
                  <a:gd name="T17" fmla="*/ 69 h 76"/>
                  <a:gd name="T18" fmla="*/ 0 w 47"/>
                  <a:gd name="T19" fmla="*/ 75 h 76"/>
                  <a:gd name="T20" fmla="*/ 2 w 47"/>
                  <a:gd name="T21" fmla="*/ 76 h 76"/>
                  <a:gd name="T22" fmla="*/ 15 w 47"/>
                  <a:gd name="T23" fmla="*/ 71 h 76"/>
                  <a:gd name="T24" fmla="*/ 24 w 47"/>
                  <a:gd name="T25" fmla="*/ 64 h 76"/>
                  <a:gd name="T26" fmla="*/ 31 w 47"/>
                  <a:gd name="T27" fmla="*/ 55 h 76"/>
                  <a:gd name="T28" fmla="*/ 37 w 47"/>
                  <a:gd name="T29" fmla="*/ 46 h 76"/>
                  <a:gd name="T30" fmla="*/ 43 w 47"/>
                  <a:gd name="T31" fmla="*/ 34 h 76"/>
                  <a:gd name="T32" fmla="*/ 44 w 47"/>
                  <a:gd name="T33" fmla="*/ 22 h 76"/>
                  <a:gd name="T34" fmla="*/ 45 w 47"/>
                  <a:gd name="T35" fmla="*/ 11 h 76"/>
                  <a:gd name="T36" fmla="*/ 47 w 47"/>
                  <a:gd name="T37" fmla="*/ 1 h 76"/>
                  <a:gd name="T38" fmla="*/ 45 w 47"/>
                  <a:gd name="T39" fmla="*/ 1 h 76"/>
                  <a:gd name="T40" fmla="*/ 45 w 47"/>
                  <a:gd name="T4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6">
                    <a:moveTo>
                      <a:pt x="45" y="0"/>
                    </a:moveTo>
                    <a:lnTo>
                      <a:pt x="44" y="1"/>
                    </a:lnTo>
                    <a:lnTo>
                      <a:pt x="44" y="11"/>
                    </a:lnTo>
                    <a:lnTo>
                      <a:pt x="43" y="22"/>
                    </a:lnTo>
                    <a:lnTo>
                      <a:pt x="40" y="34"/>
                    </a:lnTo>
                    <a:lnTo>
                      <a:pt x="36" y="43"/>
                    </a:lnTo>
                    <a:lnTo>
                      <a:pt x="30" y="54"/>
                    </a:lnTo>
                    <a:lnTo>
                      <a:pt x="22" y="62"/>
                    </a:lnTo>
                    <a:lnTo>
                      <a:pt x="12" y="69"/>
                    </a:lnTo>
                    <a:lnTo>
                      <a:pt x="0" y="75"/>
                    </a:lnTo>
                    <a:lnTo>
                      <a:pt x="2" y="76"/>
                    </a:lnTo>
                    <a:lnTo>
                      <a:pt x="15" y="71"/>
                    </a:lnTo>
                    <a:lnTo>
                      <a:pt x="24" y="64"/>
                    </a:lnTo>
                    <a:lnTo>
                      <a:pt x="31" y="55"/>
                    </a:lnTo>
                    <a:lnTo>
                      <a:pt x="37" y="46"/>
                    </a:lnTo>
                    <a:lnTo>
                      <a:pt x="43" y="34"/>
                    </a:lnTo>
                    <a:lnTo>
                      <a:pt x="44" y="22"/>
                    </a:lnTo>
                    <a:lnTo>
                      <a:pt x="45" y="11"/>
                    </a:lnTo>
                    <a:lnTo>
                      <a:pt x="47" y="1"/>
                    </a:lnTo>
                    <a:lnTo>
                      <a:pt x="45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4" name="Freeform 3082">
                <a:extLst>
                  <a:ext uri="{FF2B5EF4-FFF2-40B4-BE49-F238E27FC236}">
                    <a16:creationId xmlns:a16="http://schemas.microsoft.com/office/drawing/2014/main" id="{8261C099-0DBC-4FB1-AEBA-DF92B8FCF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42"/>
                <a:ext cx="40" cy="24"/>
              </a:xfrm>
              <a:custGeom>
                <a:avLst/>
                <a:gdLst>
                  <a:gd name="T0" fmla="*/ 118 w 119"/>
                  <a:gd name="T1" fmla="*/ 72 h 72"/>
                  <a:gd name="T2" fmla="*/ 119 w 119"/>
                  <a:gd name="T3" fmla="*/ 70 h 72"/>
                  <a:gd name="T4" fmla="*/ 109 w 119"/>
                  <a:gd name="T5" fmla="*/ 53 h 72"/>
                  <a:gd name="T6" fmla="*/ 98 w 119"/>
                  <a:gd name="T7" fmla="*/ 39 h 72"/>
                  <a:gd name="T8" fmla="*/ 85 w 119"/>
                  <a:gd name="T9" fmla="*/ 29 h 72"/>
                  <a:gd name="T10" fmla="*/ 72 w 119"/>
                  <a:gd name="T11" fmla="*/ 21 h 72"/>
                  <a:gd name="T12" fmla="*/ 57 w 119"/>
                  <a:gd name="T13" fmla="*/ 17 h 72"/>
                  <a:gd name="T14" fmla="*/ 39 w 119"/>
                  <a:gd name="T15" fmla="*/ 11 h 72"/>
                  <a:gd name="T16" fmla="*/ 20 w 119"/>
                  <a:gd name="T17" fmla="*/ 7 h 72"/>
                  <a:gd name="T18" fmla="*/ 0 w 119"/>
                  <a:gd name="T19" fmla="*/ 0 h 72"/>
                  <a:gd name="T20" fmla="*/ 0 w 119"/>
                  <a:gd name="T21" fmla="*/ 1 h 72"/>
                  <a:gd name="T22" fmla="*/ 20 w 119"/>
                  <a:gd name="T23" fmla="*/ 8 h 72"/>
                  <a:gd name="T24" fmla="*/ 39 w 119"/>
                  <a:gd name="T25" fmla="*/ 12 h 72"/>
                  <a:gd name="T26" fmla="*/ 56 w 119"/>
                  <a:gd name="T27" fmla="*/ 18 h 72"/>
                  <a:gd name="T28" fmla="*/ 71 w 119"/>
                  <a:gd name="T29" fmla="*/ 23 h 72"/>
                  <a:gd name="T30" fmla="*/ 84 w 119"/>
                  <a:gd name="T31" fmla="*/ 30 h 72"/>
                  <a:gd name="T32" fmla="*/ 96 w 119"/>
                  <a:gd name="T33" fmla="*/ 40 h 72"/>
                  <a:gd name="T34" fmla="*/ 108 w 119"/>
                  <a:gd name="T35" fmla="*/ 54 h 72"/>
                  <a:gd name="T36" fmla="*/ 118 w 119"/>
                  <a:gd name="T37" fmla="*/ 72 h 72"/>
                  <a:gd name="T38" fmla="*/ 119 w 119"/>
                  <a:gd name="T39" fmla="*/ 70 h 72"/>
                  <a:gd name="T40" fmla="*/ 118 w 119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72">
                    <a:moveTo>
                      <a:pt x="118" y="72"/>
                    </a:moveTo>
                    <a:lnTo>
                      <a:pt x="119" y="70"/>
                    </a:lnTo>
                    <a:lnTo>
                      <a:pt x="109" y="53"/>
                    </a:lnTo>
                    <a:lnTo>
                      <a:pt x="98" y="39"/>
                    </a:lnTo>
                    <a:lnTo>
                      <a:pt x="85" y="29"/>
                    </a:lnTo>
                    <a:lnTo>
                      <a:pt x="72" y="21"/>
                    </a:lnTo>
                    <a:lnTo>
                      <a:pt x="57" y="17"/>
                    </a:lnTo>
                    <a:lnTo>
                      <a:pt x="39" y="11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8"/>
                    </a:lnTo>
                    <a:lnTo>
                      <a:pt x="39" y="12"/>
                    </a:lnTo>
                    <a:lnTo>
                      <a:pt x="56" y="18"/>
                    </a:lnTo>
                    <a:lnTo>
                      <a:pt x="71" y="23"/>
                    </a:lnTo>
                    <a:lnTo>
                      <a:pt x="84" y="30"/>
                    </a:lnTo>
                    <a:lnTo>
                      <a:pt x="96" y="40"/>
                    </a:lnTo>
                    <a:lnTo>
                      <a:pt x="108" y="54"/>
                    </a:lnTo>
                    <a:lnTo>
                      <a:pt x="118" y="72"/>
                    </a:lnTo>
                    <a:lnTo>
                      <a:pt x="119" y="70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5" name="Freeform 3083">
                <a:extLst>
                  <a:ext uri="{FF2B5EF4-FFF2-40B4-BE49-F238E27FC236}">
                    <a16:creationId xmlns:a16="http://schemas.microsoft.com/office/drawing/2014/main" id="{4082EEE8-B72E-4AFE-9772-111D1C94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2"/>
                <a:ext cx="25" cy="77"/>
              </a:xfrm>
              <a:custGeom>
                <a:avLst/>
                <a:gdLst>
                  <a:gd name="T0" fmla="*/ 39 w 73"/>
                  <a:gd name="T1" fmla="*/ 0 h 230"/>
                  <a:gd name="T2" fmla="*/ 35 w 73"/>
                  <a:gd name="T3" fmla="*/ 3 h 230"/>
                  <a:gd name="T4" fmla="*/ 30 w 73"/>
                  <a:gd name="T5" fmla="*/ 6 h 230"/>
                  <a:gd name="T6" fmla="*/ 25 w 73"/>
                  <a:gd name="T7" fmla="*/ 9 h 230"/>
                  <a:gd name="T8" fmla="*/ 20 w 73"/>
                  <a:gd name="T9" fmla="*/ 11 h 230"/>
                  <a:gd name="T10" fmla="*/ 16 w 73"/>
                  <a:gd name="T11" fmla="*/ 13 h 230"/>
                  <a:gd name="T12" fmla="*/ 10 w 73"/>
                  <a:gd name="T13" fmla="*/ 15 h 230"/>
                  <a:gd name="T14" fmla="*/ 6 w 73"/>
                  <a:gd name="T15" fmla="*/ 15 h 230"/>
                  <a:gd name="T16" fmla="*/ 0 w 73"/>
                  <a:gd name="T17" fmla="*/ 16 h 230"/>
                  <a:gd name="T18" fmla="*/ 2 w 73"/>
                  <a:gd name="T19" fmla="*/ 29 h 230"/>
                  <a:gd name="T20" fmla="*/ 5 w 73"/>
                  <a:gd name="T21" fmla="*/ 43 h 230"/>
                  <a:gd name="T22" fmla="*/ 8 w 73"/>
                  <a:gd name="T23" fmla="*/ 57 h 230"/>
                  <a:gd name="T24" fmla="*/ 9 w 73"/>
                  <a:gd name="T25" fmla="*/ 69 h 230"/>
                  <a:gd name="T26" fmla="*/ 12 w 73"/>
                  <a:gd name="T27" fmla="*/ 83 h 230"/>
                  <a:gd name="T28" fmla="*/ 16 w 73"/>
                  <a:gd name="T29" fmla="*/ 96 h 230"/>
                  <a:gd name="T30" fmla="*/ 19 w 73"/>
                  <a:gd name="T31" fmla="*/ 110 h 230"/>
                  <a:gd name="T32" fmla="*/ 23 w 73"/>
                  <a:gd name="T33" fmla="*/ 123 h 230"/>
                  <a:gd name="T34" fmla="*/ 26 w 73"/>
                  <a:gd name="T35" fmla="*/ 135 h 230"/>
                  <a:gd name="T36" fmla="*/ 29 w 73"/>
                  <a:gd name="T37" fmla="*/ 150 h 230"/>
                  <a:gd name="T38" fmla="*/ 31 w 73"/>
                  <a:gd name="T39" fmla="*/ 162 h 230"/>
                  <a:gd name="T40" fmla="*/ 35 w 73"/>
                  <a:gd name="T41" fmla="*/ 177 h 230"/>
                  <a:gd name="T42" fmla="*/ 37 w 73"/>
                  <a:gd name="T43" fmla="*/ 189 h 230"/>
                  <a:gd name="T44" fmla="*/ 40 w 73"/>
                  <a:gd name="T45" fmla="*/ 203 h 230"/>
                  <a:gd name="T46" fmla="*/ 44 w 73"/>
                  <a:gd name="T47" fmla="*/ 216 h 230"/>
                  <a:gd name="T48" fmla="*/ 46 w 73"/>
                  <a:gd name="T49" fmla="*/ 230 h 230"/>
                  <a:gd name="T50" fmla="*/ 48 w 73"/>
                  <a:gd name="T51" fmla="*/ 226 h 230"/>
                  <a:gd name="T52" fmla="*/ 51 w 73"/>
                  <a:gd name="T53" fmla="*/ 224 h 230"/>
                  <a:gd name="T54" fmla="*/ 52 w 73"/>
                  <a:gd name="T55" fmla="*/ 222 h 230"/>
                  <a:gd name="T56" fmla="*/ 55 w 73"/>
                  <a:gd name="T57" fmla="*/ 220 h 230"/>
                  <a:gd name="T58" fmla="*/ 58 w 73"/>
                  <a:gd name="T59" fmla="*/ 220 h 230"/>
                  <a:gd name="T60" fmla="*/ 62 w 73"/>
                  <a:gd name="T61" fmla="*/ 220 h 230"/>
                  <a:gd name="T62" fmla="*/ 65 w 73"/>
                  <a:gd name="T63" fmla="*/ 222 h 230"/>
                  <a:gd name="T64" fmla="*/ 70 w 73"/>
                  <a:gd name="T65" fmla="*/ 223 h 230"/>
                  <a:gd name="T66" fmla="*/ 72 w 73"/>
                  <a:gd name="T67" fmla="*/ 207 h 230"/>
                  <a:gd name="T68" fmla="*/ 73 w 73"/>
                  <a:gd name="T69" fmla="*/ 190 h 230"/>
                  <a:gd name="T70" fmla="*/ 73 w 73"/>
                  <a:gd name="T71" fmla="*/ 176 h 230"/>
                  <a:gd name="T72" fmla="*/ 73 w 73"/>
                  <a:gd name="T73" fmla="*/ 161 h 230"/>
                  <a:gd name="T74" fmla="*/ 73 w 73"/>
                  <a:gd name="T75" fmla="*/ 147 h 230"/>
                  <a:gd name="T76" fmla="*/ 73 w 73"/>
                  <a:gd name="T77" fmla="*/ 133 h 230"/>
                  <a:gd name="T78" fmla="*/ 71 w 73"/>
                  <a:gd name="T79" fmla="*/ 119 h 230"/>
                  <a:gd name="T80" fmla="*/ 70 w 73"/>
                  <a:gd name="T81" fmla="*/ 105 h 230"/>
                  <a:gd name="T82" fmla="*/ 66 w 73"/>
                  <a:gd name="T83" fmla="*/ 92 h 230"/>
                  <a:gd name="T84" fmla="*/ 64 w 73"/>
                  <a:gd name="T85" fmla="*/ 78 h 230"/>
                  <a:gd name="T86" fmla="*/ 61 w 73"/>
                  <a:gd name="T87" fmla="*/ 66 h 230"/>
                  <a:gd name="T88" fmla="*/ 57 w 73"/>
                  <a:gd name="T89" fmla="*/ 51 h 230"/>
                  <a:gd name="T90" fmla="*/ 52 w 73"/>
                  <a:gd name="T91" fmla="*/ 39 h 230"/>
                  <a:gd name="T92" fmla="*/ 49 w 73"/>
                  <a:gd name="T93" fmla="*/ 27 h 230"/>
                  <a:gd name="T94" fmla="*/ 44 w 73"/>
                  <a:gd name="T95" fmla="*/ 13 h 230"/>
                  <a:gd name="T96" fmla="*/ 39 w 73"/>
                  <a:gd name="T9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" h="230">
                    <a:moveTo>
                      <a:pt x="39" y="0"/>
                    </a:moveTo>
                    <a:lnTo>
                      <a:pt x="35" y="3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2" y="29"/>
                    </a:lnTo>
                    <a:lnTo>
                      <a:pt x="5" y="43"/>
                    </a:lnTo>
                    <a:lnTo>
                      <a:pt x="8" y="57"/>
                    </a:lnTo>
                    <a:lnTo>
                      <a:pt x="9" y="69"/>
                    </a:lnTo>
                    <a:lnTo>
                      <a:pt x="12" y="83"/>
                    </a:lnTo>
                    <a:lnTo>
                      <a:pt x="16" y="96"/>
                    </a:lnTo>
                    <a:lnTo>
                      <a:pt x="19" y="110"/>
                    </a:lnTo>
                    <a:lnTo>
                      <a:pt x="23" y="123"/>
                    </a:lnTo>
                    <a:lnTo>
                      <a:pt x="26" y="135"/>
                    </a:lnTo>
                    <a:lnTo>
                      <a:pt x="29" y="150"/>
                    </a:lnTo>
                    <a:lnTo>
                      <a:pt x="31" y="162"/>
                    </a:lnTo>
                    <a:lnTo>
                      <a:pt x="35" y="177"/>
                    </a:lnTo>
                    <a:lnTo>
                      <a:pt x="37" y="189"/>
                    </a:lnTo>
                    <a:lnTo>
                      <a:pt x="40" y="203"/>
                    </a:lnTo>
                    <a:lnTo>
                      <a:pt x="44" y="216"/>
                    </a:lnTo>
                    <a:lnTo>
                      <a:pt x="46" y="230"/>
                    </a:lnTo>
                    <a:lnTo>
                      <a:pt x="48" y="226"/>
                    </a:lnTo>
                    <a:lnTo>
                      <a:pt x="51" y="224"/>
                    </a:lnTo>
                    <a:lnTo>
                      <a:pt x="52" y="222"/>
                    </a:lnTo>
                    <a:lnTo>
                      <a:pt x="55" y="220"/>
                    </a:lnTo>
                    <a:lnTo>
                      <a:pt x="58" y="220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70" y="223"/>
                    </a:lnTo>
                    <a:lnTo>
                      <a:pt x="72" y="207"/>
                    </a:lnTo>
                    <a:lnTo>
                      <a:pt x="73" y="190"/>
                    </a:lnTo>
                    <a:lnTo>
                      <a:pt x="73" y="176"/>
                    </a:lnTo>
                    <a:lnTo>
                      <a:pt x="73" y="161"/>
                    </a:lnTo>
                    <a:lnTo>
                      <a:pt x="73" y="147"/>
                    </a:lnTo>
                    <a:lnTo>
                      <a:pt x="73" y="133"/>
                    </a:lnTo>
                    <a:lnTo>
                      <a:pt x="71" y="119"/>
                    </a:lnTo>
                    <a:lnTo>
                      <a:pt x="70" y="105"/>
                    </a:lnTo>
                    <a:lnTo>
                      <a:pt x="66" y="92"/>
                    </a:lnTo>
                    <a:lnTo>
                      <a:pt x="64" y="78"/>
                    </a:lnTo>
                    <a:lnTo>
                      <a:pt x="61" y="66"/>
                    </a:lnTo>
                    <a:lnTo>
                      <a:pt x="57" y="51"/>
                    </a:lnTo>
                    <a:lnTo>
                      <a:pt x="52" y="39"/>
                    </a:lnTo>
                    <a:lnTo>
                      <a:pt x="49" y="27"/>
                    </a:lnTo>
                    <a:lnTo>
                      <a:pt x="4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6" name="Freeform 3084">
                <a:extLst>
                  <a:ext uri="{FF2B5EF4-FFF2-40B4-BE49-F238E27FC236}">
                    <a16:creationId xmlns:a16="http://schemas.microsoft.com/office/drawing/2014/main" id="{3E8F5611-6B1F-4BC9-9C9B-193C5FEC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3"/>
                <a:ext cx="14" cy="6"/>
              </a:xfrm>
              <a:custGeom>
                <a:avLst/>
                <a:gdLst>
                  <a:gd name="T0" fmla="*/ 2 w 41"/>
                  <a:gd name="T1" fmla="*/ 17 h 18"/>
                  <a:gd name="T2" fmla="*/ 1 w 41"/>
                  <a:gd name="T3" fmla="*/ 18 h 18"/>
                  <a:gd name="T4" fmla="*/ 7 w 41"/>
                  <a:gd name="T5" fmla="*/ 17 h 18"/>
                  <a:gd name="T6" fmla="*/ 11 w 41"/>
                  <a:gd name="T7" fmla="*/ 16 h 18"/>
                  <a:gd name="T8" fmla="*/ 18 w 41"/>
                  <a:gd name="T9" fmla="*/ 14 h 18"/>
                  <a:gd name="T10" fmla="*/ 22 w 41"/>
                  <a:gd name="T11" fmla="*/ 12 h 18"/>
                  <a:gd name="T12" fmla="*/ 27 w 41"/>
                  <a:gd name="T13" fmla="*/ 10 h 18"/>
                  <a:gd name="T14" fmla="*/ 31 w 41"/>
                  <a:gd name="T15" fmla="*/ 8 h 18"/>
                  <a:gd name="T16" fmla="*/ 36 w 41"/>
                  <a:gd name="T17" fmla="*/ 4 h 18"/>
                  <a:gd name="T18" fmla="*/ 41 w 41"/>
                  <a:gd name="T19" fmla="*/ 1 h 18"/>
                  <a:gd name="T20" fmla="*/ 39 w 41"/>
                  <a:gd name="T21" fmla="*/ 0 h 18"/>
                  <a:gd name="T22" fmla="*/ 35 w 41"/>
                  <a:gd name="T23" fmla="*/ 2 h 18"/>
                  <a:gd name="T24" fmla="*/ 30 w 41"/>
                  <a:gd name="T25" fmla="*/ 6 h 18"/>
                  <a:gd name="T26" fmla="*/ 25 w 41"/>
                  <a:gd name="T27" fmla="*/ 9 h 18"/>
                  <a:gd name="T28" fmla="*/ 20 w 41"/>
                  <a:gd name="T29" fmla="*/ 10 h 18"/>
                  <a:gd name="T30" fmla="*/ 17 w 41"/>
                  <a:gd name="T31" fmla="*/ 13 h 18"/>
                  <a:gd name="T32" fmla="*/ 11 w 41"/>
                  <a:gd name="T33" fmla="*/ 14 h 18"/>
                  <a:gd name="T34" fmla="*/ 7 w 41"/>
                  <a:gd name="T35" fmla="*/ 16 h 18"/>
                  <a:gd name="T36" fmla="*/ 1 w 41"/>
                  <a:gd name="T37" fmla="*/ 16 h 18"/>
                  <a:gd name="T38" fmla="*/ 0 w 41"/>
                  <a:gd name="T39" fmla="*/ 17 h 18"/>
                  <a:gd name="T40" fmla="*/ 2 w 41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8">
                    <a:moveTo>
                      <a:pt x="2" y="17"/>
                    </a:moveTo>
                    <a:lnTo>
                      <a:pt x="1" y="18"/>
                    </a:lnTo>
                    <a:lnTo>
                      <a:pt x="7" y="17"/>
                    </a:lnTo>
                    <a:lnTo>
                      <a:pt x="11" y="16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6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1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7" name="Freeform 3085">
                <a:extLst>
                  <a:ext uri="{FF2B5EF4-FFF2-40B4-BE49-F238E27FC236}">
                    <a16:creationId xmlns:a16="http://schemas.microsoft.com/office/drawing/2014/main" id="{796B4286-9699-4773-A940-8354A692E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8"/>
                <a:ext cx="16" cy="72"/>
              </a:xfrm>
              <a:custGeom>
                <a:avLst/>
                <a:gdLst>
                  <a:gd name="T0" fmla="*/ 46 w 48"/>
                  <a:gd name="T1" fmla="*/ 212 h 214"/>
                  <a:gd name="T2" fmla="*/ 48 w 48"/>
                  <a:gd name="T3" fmla="*/ 213 h 214"/>
                  <a:gd name="T4" fmla="*/ 46 w 48"/>
                  <a:gd name="T5" fmla="*/ 199 h 214"/>
                  <a:gd name="T6" fmla="*/ 43 w 48"/>
                  <a:gd name="T7" fmla="*/ 186 h 214"/>
                  <a:gd name="T8" fmla="*/ 40 w 48"/>
                  <a:gd name="T9" fmla="*/ 172 h 214"/>
                  <a:gd name="T10" fmla="*/ 36 w 48"/>
                  <a:gd name="T11" fmla="*/ 160 h 214"/>
                  <a:gd name="T12" fmla="*/ 34 w 48"/>
                  <a:gd name="T13" fmla="*/ 147 h 214"/>
                  <a:gd name="T14" fmla="*/ 31 w 48"/>
                  <a:gd name="T15" fmla="*/ 133 h 214"/>
                  <a:gd name="T16" fmla="*/ 28 w 48"/>
                  <a:gd name="T17" fmla="*/ 120 h 214"/>
                  <a:gd name="T18" fmla="*/ 25 w 48"/>
                  <a:gd name="T19" fmla="*/ 106 h 214"/>
                  <a:gd name="T20" fmla="*/ 21 w 48"/>
                  <a:gd name="T21" fmla="*/ 93 h 214"/>
                  <a:gd name="T22" fmla="*/ 18 w 48"/>
                  <a:gd name="T23" fmla="*/ 79 h 214"/>
                  <a:gd name="T24" fmla="*/ 15 w 48"/>
                  <a:gd name="T25" fmla="*/ 66 h 214"/>
                  <a:gd name="T26" fmla="*/ 11 w 48"/>
                  <a:gd name="T27" fmla="*/ 52 h 214"/>
                  <a:gd name="T28" fmla="*/ 10 w 48"/>
                  <a:gd name="T29" fmla="*/ 40 h 214"/>
                  <a:gd name="T30" fmla="*/ 7 w 48"/>
                  <a:gd name="T31" fmla="*/ 27 h 214"/>
                  <a:gd name="T32" fmla="*/ 4 w 48"/>
                  <a:gd name="T33" fmla="*/ 13 h 214"/>
                  <a:gd name="T34" fmla="*/ 2 w 48"/>
                  <a:gd name="T35" fmla="*/ 0 h 214"/>
                  <a:gd name="T36" fmla="*/ 0 w 48"/>
                  <a:gd name="T37" fmla="*/ 0 h 214"/>
                  <a:gd name="T38" fmla="*/ 2 w 48"/>
                  <a:gd name="T39" fmla="*/ 13 h 214"/>
                  <a:gd name="T40" fmla="*/ 6 w 48"/>
                  <a:gd name="T41" fmla="*/ 27 h 214"/>
                  <a:gd name="T42" fmla="*/ 9 w 48"/>
                  <a:gd name="T43" fmla="*/ 40 h 214"/>
                  <a:gd name="T44" fmla="*/ 10 w 48"/>
                  <a:gd name="T45" fmla="*/ 52 h 214"/>
                  <a:gd name="T46" fmla="*/ 13 w 48"/>
                  <a:gd name="T47" fmla="*/ 66 h 214"/>
                  <a:gd name="T48" fmla="*/ 17 w 48"/>
                  <a:gd name="T49" fmla="*/ 79 h 214"/>
                  <a:gd name="T50" fmla="*/ 20 w 48"/>
                  <a:gd name="T51" fmla="*/ 93 h 214"/>
                  <a:gd name="T52" fmla="*/ 24 w 48"/>
                  <a:gd name="T53" fmla="*/ 106 h 214"/>
                  <a:gd name="T54" fmla="*/ 26 w 48"/>
                  <a:gd name="T55" fmla="*/ 120 h 214"/>
                  <a:gd name="T56" fmla="*/ 29 w 48"/>
                  <a:gd name="T57" fmla="*/ 133 h 214"/>
                  <a:gd name="T58" fmla="*/ 31 w 48"/>
                  <a:gd name="T59" fmla="*/ 147 h 214"/>
                  <a:gd name="T60" fmla="*/ 35 w 48"/>
                  <a:gd name="T61" fmla="*/ 160 h 214"/>
                  <a:gd name="T62" fmla="*/ 38 w 48"/>
                  <a:gd name="T63" fmla="*/ 172 h 214"/>
                  <a:gd name="T64" fmla="*/ 41 w 48"/>
                  <a:gd name="T65" fmla="*/ 186 h 214"/>
                  <a:gd name="T66" fmla="*/ 44 w 48"/>
                  <a:gd name="T67" fmla="*/ 199 h 214"/>
                  <a:gd name="T68" fmla="*/ 46 w 48"/>
                  <a:gd name="T69" fmla="*/ 213 h 214"/>
                  <a:gd name="T70" fmla="*/ 48 w 48"/>
                  <a:gd name="T71" fmla="*/ 214 h 214"/>
                  <a:gd name="T72" fmla="*/ 46 w 48"/>
                  <a:gd name="T73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14">
                    <a:moveTo>
                      <a:pt x="46" y="212"/>
                    </a:moveTo>
                    <a:lnTo>
                      <a:pt x="48" y="213"/>
                    </a:lnTo>
                    <a:lnTo>
                      <a:pt x="46" y="199"/>
                    </a:lnTo>
                    <a:lnTo>
                      <a:pt x="43" y="186"/>
                    </a:lnTo>
                    <a:lnTo>
                      <a:pt x="40" y="172"/>
                    </a:lnTo>
                    <a:lnTo>
                      <a:pt x="36" y="160"/>
                    </a:lnTo>
                    <a:lnTo>
                      <a:pt x="34" y="147"/>
                    </a:lnTo>
                    <a:lnTo>
                      <a:pt x="31" y="133"/>
                    </a:lnTo>
                    <a:lnTo>
                      <a:pt x="28" y="120"/>
                    </a:lnTo>
                    <a:lnTo>
                      <a:pt x="25" y="106"/>
                    </a:lnTo>
                    <a:lnTo>
                      <a:pt x="21" y="93"/>
                    </a:lnTo>
                    <a:lnTo>
                      <a:pt x="18" y="79"/>
                    </a:lnTo>
                    <a:lnTo>
                      <a:pt x="15" y="66"/>
                    </a:lnTo>
                    <a:lnTo>
                      <a:pt x="11" y="52"/>
                    </a:lnTo>
                    <a:lnTo>
                      <a:pt x="10" y="40"/>
                    </a:lnTo>
                    <a:lnTo>
                      <a:pt x="7" y="27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3"/>
                    </a:lnTo>
                    <a:lnTo>
                      <a:pt x="6" y="27"/>
                    </a:lnTo>
                    <a:lnTo>
                      <a:pt x="9" y="40"/>
                    </a:lnTo>
                    <a:lnTo>
                      <a:pt x="10" y="52"/>
                    </a:lnTo>
                    <a:lnTo>
                      <a:pt x="13" y="66"/>
                    </a:lnTo>
                    <a:lnTo>
                      <a:pt x="17" y="79"/>
                    </a:lnTo>
                    <a:lnTo>
                      <a:pt x="20" y="93"/>
                    </a:lnTo>
                    <a:lnTo>
                      <a:pt x="24" y="106"/>
                    </a:lnTo>
                    <a:lnTo>
                      <a:pt x="26" y="120"/>
                    </a:lnTo>
                    <a:lnTo>
                      <a:pt x="29" y="133"/>
                    </a:lnTo>
                    <a:lnTo>
                      <a:pt x="31" y="147"/>
                    </a:lnTo>
                    <a:lnTo>
                      <a:pt x="35" y="160"/>
                    </a:lnTo>
                    <a:lnTo>
                      <a:pt x="38" y="172"/>
                    </a:lnTo>
                    <a:lnTo>
                      <a:pt x="41" y="186"/>
                    </a:lnTo>
                    <a:lnTo>
                      <a:pt x="44" y="199"/>
                    </a:lnTo>
                    <a:lnTo>
                      <a:pt x="46" y="213"/>
                    </a:lnTo>
                    <a:lnTo>
                      <a:pt x="48" y="214"/>
                    </a:lnTo>
                    <a:lnTo>
                      <a:pt x="46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8" name="Freeform 3086">
                <a:extLst>
                  <a:ext uri="{FF2B5EF4-FFF2-40B4-BE49-F238E27FC236}">
                    <a16:creationId xmlns:a16="http://schemas.microsoft.com/office/drawing/2014/main" id="{E9CB2E90-930A-4D8A-8DCE-C7A44848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46"/>
                <a:ext cx="9" cy="3"/>
              </a:xfrm>
              <a:custGeom>
                <a:avLst/>
                <a:gdLst>
                  <a:gd name="T0" fmla="*/ 24 w 26"/>
                  <a:gd name="T1" fmla="*/ 3 h 10"/>
                  <a:gd name="T2" fmla="*/ 26 w 26"/>
                  <a:gd name="T3" fmla="*/ 2 h 10"/>
                  <a:gd name="T4" fmla="*/ 20 w 26"/>
                  <a:gd name="T5" fmla="*/ 1 h 10"/>
                  <a:gd name="T6" fmla="*/ 17 w 26"/>
                  <a:gd name="T7" fmla="*/ 0 h 10"/>
                  <a:gd name="T8" fmla="*/ 14 w 26"/>
                  <a:gd name="T9" fmla="*/ 0 h 10"/>
                  <a:gd name="T10" fmla="*/ 10 w 26"/>
                  <a:gd name="T11" fmla="*/ 0 h 10"/>
                  <a:gd name="T12" fmla="*/ 6 w 26"/>
                  <a:gd name="T13" fmla="*/ 1 h 10"/>
                  <a:gd name="T14" fmla="*/ 5 w 26"/>
                  <a:gd name="T15" fmla="*/ 3 h 10"/>
                  <a:gd name="T16" fmla="*/ 2 w 26"/>
                  <a:gd name="T17" fmla="*/ 5 h 10"/>
                  <a:gd name="T18" fmla="*/ 0 w 26"/>
                  <a:gd name="T19" fmla="*/ 9 h 10"/>
                  <a:gd name="T20" fmla="*/ 1 w 26"/>
                  <a:gd name="T21" fmla="*/ 10 h 10"/>
                  <a:gd name="T22" fmla="*/ 4 w 26"/>
                  <a:gd name="T23" fmla="*/ 7 h 10"/>
                  <a:gd name="T24" fmla="*/ 6 w 26"/>
                  <a:gd name="T25" fmla="*/ 4 h 10"/>
                  <a:gd name="T26" fmla="*/ 8 w 26"/>
                  <a:gd name="T27" fmla="*/ 2 h 10"/>
                  <a:gd name="T28" fmla="*/ 10 w 26"/>
                  <a:gd name="T29" fmla="*/ 1 h 10"/>
                  <a:gd name="T30" fmla="*/ 14 w 26"/>
                  <a:gd name="T31" fmla="*/ 1 h 10"/>
                  <a:gd name="T32" fmla="*/ 17 w 26"/>
                  <a:gd name="T33" fmla="*/ 1 h 10"/>
                  <a:gd name="T34" fmla="*/ 19 w 26"/>
                  <a:gd name="T35" fmla="*/ 2 h 10"/>
                  <a:gd name="T36" fmla="*/ 24 w 26"/>
                  <a:gd name="T37" fmla="*/ 3 h 10"/>
                  <a:gd name="T38" fmla="*/ 26 w 26"/>
                  <a:gd name="T39" fmla="*/ 3 h 10"/>
                  <a:gd name="T40" fmla="*/ 24 w 26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">
                    <a:moveTo>
                      <a:pt x="24" y="3"/>
                    </a:moveTo>
                    <a:lnTo>
                      <a:pt x="26" y="2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9" name="Freeform 3087">
                <a:extLst>
                  <a:ext uri="{FF2B5EF4-FFF2-40B4-BE49-F238E27FC236}">
                    <a16:creationId xmlns:a16="http://schemas.microsoft.com/office/drawing/2014/main" id="{D7EC0455-2D0F-4ABB-AF13-204758171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73"/>
                <a:ext cx="12" cy="74"/>
              </a:xfrm>
              <a:custGeom>
                <a:avLst/>
                <a:gdLst>
                  <a:gd name="T0" fmla="*/ 2 w 37"/>
                  <a:gd name="T1" fmla="*/ 0 h 222"/>
                  <a:gd name="T2" fmla="*/ 0 w 37"/>
                  <a:gd name="T3" fmla="*/ 0 h 222"/>
                  <a:gd name="T4" fmla="*/ 6 w 37"/>
                  <a:gd name="T5" fmla="*/ 12 h 222"/>
                  <a:gd name="T6" fmla="*/ 10 w 37"/>
                  <a:gd name="T7" fmla="*/ 26 h 222"/>
                  <a:gd name="T8" fmla="*/ 14 w 37"/>
                  <a:gd name="T9" fmla="*/ 38 h 222"/>
                  <a:gd name="T10" fmla="*/ 18 w 37"/>
                  <a:gd name="T11" fmla="*/ 51 h 222"/>
                  <a:gd name="T12" fmla="*/ 22 w 37"/>
                  <a:gd name="T13" fmla="*/ 65 h 222"/>
                  <a:gd name="T14" fmla="*/ 25 w 37"/>
                  <a:gd name="T15" fmla="*/ 77 h 222"/>
                  <a:gd name="T16" fmla="*/ 27 w 37"/>
                  <a:gd name="T17" fmla="*/ 92 h 222"/>
                  <a:gd name="T18" fmla="*/ 30 w 37"/>
                  <a:gd name="T19" fmla="*/ 104 h 222"/>
                  <a:gd name="T20" fmla="*/ 32 w 37"/>
                  <a:gd name="T21" fmla="*/ 118 h 222"/>
                  <a:gd name="T22" fmla="*/ 34 w 37"/>
                  <a:gd name="T23" fmla="*/ 132 h 222"/>
                  <a:gd name="T24" fmla="*/ 34 w 37"/>
                  <a:gd name="T25" fmla="*/ 147 h 222"/>
                  <a:gd name="T26" fmla="*/ 34 w 37"/>
                  <a:gd name="T27" fmla="*/ 161 h 222"/>
                  <a:gd name="T28" fmla="*/ 34 w 37"/>
                  <a:gd name="T29" fmla="*/ 175 h 222"/>
                  <a:gd name="T30" fmla="*/ 34 w 37"/>
                  <a:gd name="T31" fmla="*/ 190 h 222"/>
                  <a:gd name="T32" fmla="*/ 33 w 37"/>
                  <a:gd name="T33" fmla="*/ 206 h 222"/>
                  <a:gd name="T34" fmla="*/ 32 w 37"/>
                  <a:gd name="T35" fmla="*/ 222 h 222"/>
                  <a:gd name="T36" fmla="*/ 33 w 37"/>
                  <a:gd name="T37" fmla="*/ 222 h 222"/>
                  <a:gd name="T38" fmla="*/ 34 w 37"/>
                  <a:gd name="T39" fmla="*/ 206 h 222"/>
                  <a:gd name="T40" fmla="*/ 35 w 37"/>
                  <a:gd name="T41" fmla="*/ 190 h 222"/>
                  <a:gd name="T42" fmla="*/ 37 w 37"/>
                  <a:gd name="T43" fmla="*/ 175 h 222"/>
                  <a:gd name="T44" fmla="*/ 37 w 37"/>
                  <a:gd name="T45" fmla="*/ 161 h 222"/>
                  <a:gd name="T46" fmla="*/ 35 w 37"/>
                  <a:gd name="T47" fmla="*/ 147 h 222"/>
                  <a:gd name="T48" fmla="*/ 34 w 37"/>
                  <a:gd name="T49" fmla="*/ 132 h 222"/>
                  <a:gd name="T50" fmla="*/ 34 w 37"/>
                  <a:gd name="T51" fmla="*/ 118 h 222"/>
                  <a:gd name="T52" fmla="*/ 32 w 37"/>
                  <a:gd name="T53" fmla="*/ 104 h 222"/>
                  <a:gd name="T54" fmla="*/ 28 w 37"/>
                  <a:gd name="T55" fmla="*/ 92 h 222"/>
                  <a:gd name="T56" fmla="*/ 26 w 37"/>
                  <a:gd name="T57" fmla="*/ 77 h 222"/>
                  <a:gd name="T58" fmla="*/ 23 w 37"/>
                  <a:gd name="T59" fmla="*/ 65 h 222"/>
                  <a:gd name="T60" fmla="*/ 19 w 37"/>
                  <a:gd name="T61" fmla="*/ 51 h 222"/>
                  <a:gd name="T62" fmla="*/ 15 w 37"/>
                  <a:gd name="T63" fmla="*/ 38 h 222"/>
                  <a:gd name="T64" fmla="*/ 11 w 37"/>
                  <a:gd name="T65" fmla="*/ 26 h 222"/>
                  <a:gd name="T66" fmla="*/ 7 w 37"/>
                  <a:gd name="T67" fmla="*/ 12 h 222"/>
                  <a:gd name="T68" fmla="*/ 2 w 37"/>
                  <a:gd name="T69" fmla="*/ 0 h 222"/>
                  <a:gd name="T70" fmla="*/ 0 w 37"/>
                  <a:gd name="T71" fmla="*/ 0 h 222"/>
                  <a:gd name="T72" fmla="*/ 2 w 37"/>
                  <a:gd name="T7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222">
                    <a:moveTo>
                      <a:pt x="2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0" y="26"/>
                    </a:lnTo>
                    <a:lnTo>
                      <a:pt x="14" y="38"/>
                    </a:lnTo>
                    <a:lnTo>
                      <a:pt x="18" y="51"/>
                    </a:lnTo>
                    <a:lnTo>
                      <a:pt x="22" y="65"/>
                    </a:lnTo>
                    <a:lnTo>
                      <a:pt x="25" y="77"/>
                    </a:lnTo>
                    <a:lnTo>
                      <a:pt x="27" y="92"/>
                    </a:lnTo>
                    <a:lnTo>
                      <a:pt x="30" y="104"/>
                    </a:lnTo>
                    <a:lnTo>
                      <a:pt x="32" y="118"/>
                    </a:lnTo>
                    <a:lnTo>
                      <a:pt x="34" y="132"/>
                    </a:lnTo>
                    <a:lnTo>
                      <a:pt x="34" y="147"/>
                    </a:lnTo>
                    <a:lnTo>
                      <a:pt x="34" y="161"/>
                    </a:lnTo>
                    <a:lnTo>
                      <a:pt x="34" y="175"/>
                    </a:lnTo>
                    <a:lnTo>
                      <a:pt x="34" y="190"/>
                    </a:lnTo>
                    <a:lnTo>
                      <a:pt x="33" y="206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4" y="206"/>
                    </a:lnTo>
                    <a:lnTo>
                      <a:pt x="35" y="190"/>
                    </a:lnTo>
                    <a:lnTo>
                      <a:pt x="37" y="175"/>
                    </a:lnTo>
                    <a:lnTo>
                      <a:pt x="37" y="161"/>
                    </a:lnTo>
                    <a:lnTo>
                      <a:pt x="35" y="147"/>
                    </a:lnTo>
                    <a:lnTo>
                      <a:pt x="34" y="132"/>
                    </a:lnTo>
                    <a:lnTo>
                      <a:pt x="34" y="118"/>
                    </a:lnTo>
                    <a:lnTo>
                      <a:pt x="32" y="104"/>
                    </a:lnTo>
                    <a:lnTo>
                      <a:pt x="28" y="92"/>
                    </a:lnTo>
                    <a:lnTo>
                      <a:pt x="26" y="77"/>
                    </a:lnTo>
                    <a:lnTo>
                      <a:pt x="23" y="65"/>
                    </a:lnTo>
                    <a:lnTo>
                      <a:pt x="19" y="51"/>
                    </a:lnTo>
                    <a:lnTo>
                      <a:pt x="15" y="38"/>
                    </a:lnTo>
                    <a:lnTo>
                      <a:pt x="11" y="26"/>
                    </a:lnTo>
                    <a:lnTo>
                      <a:pt x="7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0" name="Freeform 3088">
                <a:extLst>
                  <a:ext uri="{FF2B5EF4-FFF2-40B4-BE49-F238E27FC236}">
                    <a16:creationId xmlns:a16="http://schemas.microsoft.com/office/drawing/2014/main" id="{D6259DE1-31B2-48F3-9929-11978525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25" cy="69"/>
              </a:xfrm>
              <a:custGeom>
                <a:avLst/>
                <a:gdLst>
                  <a:gd name="T0" fmla="*/ 55 w 76"/>
                  <a:gd name="T1" fmla="*/ 2 h 206"/>
                  <a:gd name="T2" fmla="*/ 49 w 76"/>
                  <a:gd name="T3" fmla="*/ 4 h 206"/>
                  <a:gd name="T4" fmla="*/ 43 w 76"/>
                  <a:gd name="T5" fmla="*/ 5 h 206"/>
                  <a:gd name="T6" fmla="*/ 37 w 76"/>
                  <a:gd name="T7" fmla="*/ 5 h 206"/>
                  <a:gd name="T8" fmla="*/ 31 w 76"/>
                  <a:gd name="T9" fmla="*/ 6 h 206"/>
                  <a:gd name="T10" fmla="*/ 25 w 76"/>
                  <a:gd name="T11" fmla="*/ 5 h 206"/>
                  <a:gd name="T12" fmla="*/ 19 w 76"/>
                  <a:gd name="T13" fmla="*/ 5 h 206"/>
                  <a:gd name="T14" fmla="*/ 12 w 76"/>
                  <a:gd name="T15" fmla="*/ 3 h 206"/>
                  <a:gd name="T16" fmla="*/ 7 w 76"/>
                  <a:gd name="T17" fmla="*/ 0 h 206"/>
                  <a:gd name="T18" fmla="*/ 2 w 76"/>
                  <a:gd name="T19" fmla="*/ 9 h 206"/>
                  <a:gd name="T20" fmla="*/ 1 w 76"/>
                  <a:gd name="T21" fmla="*/ 18 h 206"/>
                  <a:gd name="T22" fmla="*/ 0 w 76"/>
                  <a:gd name="T23" fmla="*/ 28 h 206"/>
                  <a:gd name="T24" fmla="*/ 0 w 76"/>
                  <a:gd name="T25" fmla="*/ 39 h 206"/>
                  <a:gd name="T26" fmla="*/ 1 w 76"/>
                  <a:gd name="T27" fmla="*/ 49 h 206"/>
                  <a:gd name="T28" fmla="*/ 2 w 76"/>
                  <a:gd name="T29" fmla="*/ 60 h 206"/>
                  <a:gd name="T30" fmla="*/ 6 w 76"/>
                  <a:gd name="T31" fmla="*/ 73 h 206"/>
                  <a:gd name="T32" fmla="*/ 9 w 76"/>
                  <a:gd name="T33" fmla="*/ 85 h 206"/>
                  <a:gd name="T34" fmla="*/ 12 w 76"/>
                  <a:gd name="T35" fmla="*/ 97 h 206"/>
                  <a:gd name="T36" fmla="*/ 18 w 76"/>
                  <a:gd name="T37" fmla="*/ 112 h 206"/>
                  <a:gd name="T38" fmla="*/ 22 w 76"/>
                  <a:gd name="T39" fmla="*/ 125 h 206"/>
                  <a:gd name="T40" fmla="*/ 27 w 76"/>
                  <a:gd name="T41" fmla="*/ 141 h 206"/>
                  <a:gd name="T42" fmla="*/ 33 w 76"/>
                  <a:gd name="T43" fmla="*/ 156 h 206"/>
                  <a:gd name="T44" fmla="*/ 38 w 76"/>
                  <a:gd name="T45" fmla="*/ 172 h 206"/>
                  <a:gd name="T46" fmla="*/ 43 w 76"/>
                  <a:gd name="T47" fmla="*/ 189 h 206"/>
                  <a:gd name="T48" fmla="*/ 48 w 76"/>
                  <a:gd name="T49" fmla="*/ 206 h 206"/>
                  <a:gd name="T50" fmla="*/ 52 w 76"/>
                  <a:gd name="T51" fmla="*/ 202 h 206"/>
                  <a:gd name="T52" fmla="*/ 55 w 76"/>
                  <a:gd name="T53" fmla="*/ 200 h 206"/>
                  <a:gd name="T54" fmla="*/ 57 w 76"/>
                  <a:gd name="T55" fmla="*/ 198 h 206"/>
                  <a:gd name="T56" fmla="*/ 59 w 76"/>
                  <a:gd name="T57" fmla="*/ 198 h 206"/>
                  <a:gd name="T58" fmla="*/ 64 w 76"/>
                  <a:gd name="T59" fmla="*/ 198 h 206"/>
                  <a:gd name="T60" fmla="*/ 66 w 76"/>
                  <a:gd name="T61" fmla="*/ 199 h 206"/>
                  <a:gd name="T62" fmla="*/ 71 w 76"/>
                  <a:gd name="T63" fmla="*/ 202 h 206"/>
                  <a:gd name="T64" fmla="*/ 74 w 76"/>
                  <a:gd name="T65" fmla="*/ 203 h 206"/>
                  <a:gd name="T66" fmla="*/ 75 w 76"/>
                  <a:gd name="T67" fmla="*/ 191 h 206"/>
                  <a:gd name="T68" fmla="*/ 75 w 76"/>
                  <a:gd name="T69" fmla="*/ 178 h 206"/>
                  <a:gd name="T70" fmla="*/ 75 w 76"/>
                  <a:gd name="T71" fmla="*/ 166 h 206"/>
                  <a:gd name="T72" fmla="*/ 76 w 76"/>
                  <a:gd name="T73" fmla="*/ 153 h 206"/>
                  <a:gd name="T74" fmla="*/ 75 w 76"/>
                  <a:gd name="T75" fmla="*/ 141 h 206"/>
                  <a:gd name="T76" fmla="*/ 75 w 76"/>
                  <a:gd name="T77" fmla="*/ 127 h 206"/>
                  <a:gd name="T78" fmla="*/ 75 w 76"/>
                  <a:gd name="T79" fmla="*/ 115 h 206"/>
                  <a:gd name="T80" fmla="*/ 73 w 76"/>
                  <a:gd name="T81" fmla="*/ 102 h 206"/>
                  <a:gd name="T82" fmla="*/ 72 w 76"/>
                  <a:gd name="T83" fmla="*/ 89 h 206"/>
                  <a:gd name="T84" fmla="*/ 70 w 76"/>
                  <a:gd name="T85" fmla="*/ 77 h 206"/>
                  <a:gd name="T86" fmla="*/ 67 w 76"/>
                  <a:gd name="T87" fmla="*/ 64 h 206"/>
                  <a:gd name="T88" fmla="*/ 65 w 76"/>
                  <a:gd name="T89" fmla="*/ 51 h 206"/>
                  <a:gd name="T90" fmla="*/ 63 w 76"/>
                  <a:gd name="T91" fmla="*/ 39 h 206"/>
                  <a:gd name="T92" fmla="*/ 61 w 76"/>
                  <a:gd name="T93" fmla="*/ 27 h 206"/>
                  <a:gd name="T94" fmla="*/ 58 w 76"/>
                  <a:gd name="T95" fmla="*/ 14 h 206"/>
                  <a:gd name="T96" fmla="*/ 55 w 76"/>
                  <a:gd name="T9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206">
                    <a:moveTo>
                      <a:pt x="55" y="2"/>
                    </a:moveTo>
                    <a:lnTo>
                      <a:pt x="49" y="4"/>
                    </a:lnTo>
                    <a:lnTo>
                      <a:pt x="43" y="5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1" y="49"/>
                    </a:lnTo>
                    <a:lnTo>
                      <a:pt x="2" y="60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2" y="97"/>
                    </a:lnTo>
                    <a:lnTo>
                      <a:pt x="18" y="112"/>
                    </a:lnTo>
                    <a:lnTo>
                      <a:pt x="22" y="125"/>
                    </a:lnTo>
                    <a:lnTo>
                      <a:pt x="27" y="141"/>
                    </a:lnTo>
                    <a:lnTo>
                      <a:pt x="33" y="156"/>
                    </a:lnTo>
                    <a:lnTo>
                      <a:pt x="38" y="172"/>
                    </a:lnTo>
                    <a:lnTo>
                      <a:pt x="43" y="189"/>
                    </a:lnTo>
                    <a:lnTo>
                      <a:pt x="48" y="206"/>
                    </a:lnTo>
                    <a:lnTo>
                      <a:pt x="52" y="202"/>
                    </a:lnTo>
                    <a:lnTo>
                      <a:pt x="55" y="200"/>
                    </a:lnTo>
                    <a:lnTo>
                      <a:pt x="57" y="198"/>
                    </a:lnTo>
                    <a:lnTo>
                      <a:pt x="59" y="198"/>
                    </a:lnTo>
                    <a:lnTo>
                      <a:pt x="64" y="198"/>
                    </a:lnTo>
                    <a:lnTo>
                      <a:pt x="66" y="199"/>
                    </a:lnTo>
                    <a:lnTo>
                      <a:pt x="71" y="202"/>
                    </a:lnTo>
                    <a:lnTo>
                      <a:pt x="74" y="203"/>
                    </a:lnTo>
                    <a:lnTo>
                      <a:pt x="75" y="191"/>
                    </a:lnTo>
                    <a:lnTo>
                      <a:pt x="75" y="178"/>
                    </a:lnTo>
                    <a:lnTo>
                      <a:pt x="75" y="166"/>
                    </a:lnTo>
                    <a:lnTo>
                      <a:pt x="76" y="153"/>
                    </a:lnTo>
                    <a:lnTo>
                      <a:pt x="75" y="141"/>
                    </a:lnTo>
                    <a:lnTo>
                      <a:pt x="75" y="127"/>
                    </a:lnTo>
                    <a:lnTo>
                      <a:pt x="75" y="115"/>
                    </a:lnTo>
                    <a:lnTo>
                      <a:pt x="73" y="102"/>
                    </a:lnTo>
                    <a:lnTo>
                      <a:pt x="72" y="89"/>
                    </a:lnTo>
                    <a:lnTo>
                      <a:pt x="70" y="77"/>
                    </a:lnTo>
                    <a:lnTo>
                      <a:pt x="67" y="64"/>
                    </a:lnTo>
                    <a:lnTo>
                      <a:pt x="65" y="51"/>
                    </a:lnTo>
                    <a:lnTo>
                      <a:pt x="63" y="39"/>
                    </a:lnTo>
                    <a:lnTo>
                      <a:pt x="61" y="27"/>
                    </a:lnTo>
                    <a:lnTo>
                      <a:pt x="58" y="14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481" name="Group 3089">
              <a:extLst>
                <a:ext uri="{FF2B5EF4-FFF2-40B4-BE49-F238E27FC236}">
                  <a16:creationId xmlns:a16="http://schemas.microsoft.com/office/drawing/2014/main" id="{FD32108C-C63C-4CDE-BD7E-AC1BA1F70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" y="1624"/>
              <a:ext cx="819" cy="2151"/>
              <a:chOff x="359" y="1624"/>
              <a:chExt cx="819" cy="2151"/>
            </a:xfrm>
          </p:grpSpPr>
          <p:sp>
            <p:nvSpPr>
              <p:cNvPr id="446482" name="Freeform 3090">
                <a:extLst>
                  <a:ext uri="{FF2B5EF4-FFF2-40B4-BE49-F238E27FC236}">
                    <a16:creationId xmlns:a16="http://schemas.microsoft.com/office/drawing/2014/main" id="{E1783F11-2259-4005-829B-797D3E86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79"/>
                <a:ext cx="16" cy="3"/>
              </a:xfrm>
              <a:custGeom>
                <a:avLst/>
                <a:gdLst>
                  <a:gd name="T0" fmla="*/ 1 w 48"/>
                  <a:gd name="T1" fmla="*/ 1 h 9"/>
                  <a:gd name="T2" fmla="*/ 0 w 48"/>
                  <a:gd name="T3" fmla="*/ 1 h 9"/>
                  <a:gd name="T4" fmla="*/ 5 w 48"/>
                  <a:gd name="T5" fmla="*/ 4 h 9"/>
                  <a:gd name="T6" fmla="*/ 12 w 48"/>
                  <a:gd name="T7" fmla="*/ 7 h 9"/>
                  <a:gd name="T8" fmla="*/ 18 w 48"/>
                  <a:gd name="T9" fmla="*/ 8 h 9"/>
                  <a:gd name="T10" fmla="*/ 24 w 48"/>
                  <a:gd name="T11" fmla="*/ 9 h 9"/>
                  <a:gd name="T12" fmla="*/ 30 w 48"/>
                  <a:gd name="T13" fmla="*/ 8 h 9"/>
                  <a:gd name="T14" fmla="*/ 37 w 48"/>
                  <a:gd name="T15" fmla="*/ 7 h 9"/>
                  <a:gd name="T16" fmla="*/ 42 w 48"/>
                  <a:gd name="T17" fmla="*/ 5 h 9"/>
                  <a:gd name="T18" fmla="*/ 48 w 48"/>
                  <a:gd name="T19" fmla="*/ 3 h 9"/>
                  <a:gd name="T20" fmla="*/ 48 w 48"/>
                  <a:gd name="T21" fmla="*/ 2 h 9"/>
                  <a:gd name="T22" fmla="*/ 42 w 48"/>
                  <a:gd name="T23" fmla="*/ 3 h 9"/>
                  <a:gd name="T24" fmla="*/ 37 w 48"/>
                  <a:gd name="T25" fmla="*/ 5 h 9"/>
                  <a:gd name="T26" fmla="*/ 30 w 48"/>
                  <a:gd name="T27" fmla="*/ 5 h 9"/>
                  <a:gd name="T28" fmla="*/ 24 w 48"/>
                  <a:gd name="T29" fmla="*/ 5 h 9"/>
                  <a:gd name="T30" fmla="*/ 18 w 48"/>
                  <a:gd name="T31" fmla="*/ 5 h 9"/>
                  <a:gd name="T32" fmla="*/ 12 w 48"/>
                  <a:gd name="T33" fmla="*/ 5 h 9"/>
                  <a:gd name="T34" fmla="*/ 6 w 48"/>
                  <a:gd name="T35" fmla="*/ 3 h 9"/>
                  <a:gd name="T36" fmla="*/ 1 w 48"/>
                  <a:gd name="T37" fmla="*/ 0 h 9"/>
                  <a:gd name="T38" fmla="*/ 0 w 48"/>
                  <a:gd name="T39" fmla="*/ 0 h 9"/>
                  <a:gd name="T40" fmla="*/ 1 w 48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9">
                    <a:moveTo>
                      <a:pt x="1" y="1"/>
                    </a:moveTo>
                    <a:lnTo>
                      <a:pt x="0" y="1"/>
                    </a:lnTo>
                    <a:lnTo>
                      <a:pt x="5" y="4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24" y="9"/>
                    </a:lnTo>
                    <a:lnTo>
                      <a:pt x="30" y="8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5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3" name="Freeform 3091">
                <a:extLst>
                  <a:ext uri="{FF2B5EF4-FFF2-40B4-BE49-F238E27FC236}">
                    <a16:creationId xmlns:a16="http://schemas.microsoft.com/office/drawing/2014/main" id="{A2D8F2F6-3170-4082-9A45-41324D89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16" cy="69"/>
              </a:xfrm>
              <a:custGeom>
                <a:avLst/>
                <a:gdLst>
                  <a:gd name="T0" fmla="*/ 47 w 48"/>
                  <a:gd name="T1" fmla="*/ 206 h 207"/>
                  <a:gd name="T2" fmla="*/ 48 w 48"/>
                  <a:gd name="T3" fmla="*/ 206 h 207"/>
                  <a:gd name="T4" fmla="*/ 44 w 48"/>
                  <a:gd name="T5" fmla="*/ 189 h 207"/>
                  <a:gd name="T6" fmla="*/ 38 w 48"/>
                  <a:gd name="T7" fmla="*/ 172 h 207"/>
                  <a:gd name="T8" fmla="*/ 34 w 48"/>
                  <a:gd name="T9" fmla="*/ 156 h 207"/>
                  <a:gd name="T10" fmla="*/ 28 w 48"/>
                  <a:gd name="T11" fmla="*/ 141 h 207"/>
                  <a:gd name="T12" fmla="*/ 23 w 48"/>
                  <a:gd name="T13" fmla="*/ 125 h 207"/>
                  <a:gd name="T14" fmla="*/ 18 w 48"/>
                  <a:gd name="T15" fmla="*/ 112 h 207"/>
                  <a:gd name="T16" fmla="*/ 14 w 48"/>
                  <a:gd name="T17" fmla="*/ 97 h 207"/>
                  <a:gd name="T18" fmla="*/ 10 w 48"/>
                  <a:gd name="T19" fmla="*/ 85 h 207"/>
                  <a:gd name="T20" fmla="*/ 6 w 48"/>
                  <a:gd name="T21" fmla="*/ 73 h 207"/>
                  <a:gd name="T22" fmla="*/ 4 w 48"/>
                  <a:gd name="T23" fmla="*/ 60 h 207"/>
                  <a:gd name="T24" fmla="*/ 1 w 48"/>
                  <a:gd name="T25" fmla="*/ 49 h 207"/>
                  <a:gd name="T26" fmla="*/ 1 w 48"/>
                  <a:gd name="T27" fmla="*/ 39 h 207"/>
                  <a:gd name="T28" fmla="*/ 1 w 48"/>
                  <a:gd name="T29" fmla="*/ 28 h 207"/>
                  <a:gd name="T30" fmla="*/ 2 w 48"/>
                  <a:gd name="T31" fmla="*/ 18 h 207"/>
                  <a:gd name="T32" fmla="*/ 4 w 48"/>
                  <a:gd name="T33" fmla="*/ 9 h 207"/>
                  <a:gd name="T34" fmla="*/ 8 w 48"/>
                  <a:gd name="T35" fmla="*/ 1 h 207"/>
                  <a:gd name="T36" fmla="*/ 6 w 48"/>
                  <a:gd name="T37" fmla="*/ 0 h 207"/>
                  <a:gd name="T38" fmla="*/ 2 w 48"/>
                  <a:gd name="T39" fmla="*/ 9 h 207"/>
                  <a:gd name="T40" fmla="*/ 1 w 48"/>
                  <a:gd name="T41" fmla="*/ 18 h 207"/>
                  <a:gd name="T42" fmla="*/ 0 w 48"/>
                  <a:gd name="T43" fmla="*/ 28 h 207"/>
                  <a:gd name="T44" fmla="*/ 0 w 48"/>
                  <a:gd name="T45" fmla="*/ 39 h 207"/>
                  <a:gd name="T46" fmla="*/ 0 w 48"/>
                  <a:gd name="T47" fmla="*/ 49 h 207"/>
                  <a:gd name="T48" fmla="*/ 2 w 48"/>
                  <a:gd name="T49" fmla="*/ 60 h 207"/>
                  <a:gd name="T50" fmla="*/ 5 w 48"/>
                  <a:gd name="T51" fmla="*/ 73 h 207"/>
                  <a:gd name="T52" fmla="*/ 9 w 48"/>
                  <a:gd name="T53" fmla="*/ 85 h 207"/>
                  <a:gd name="T54" fmla="*/ 11 w 48"/>
                  <a:gd name="T55" fmla="*/ 97 h 207"/>
                  <a:gd name="T56" fmla="*/ 17 w 48"/>
                  <a:gd name="T57" fmla="*/ 112 h 207"/>
                  <a:gd name="T58" fmla="*/ 21 w 48"/>
                  <a:gd name="T59" fmla="*/ 125 h 207"/>
                  <a:gd name="T60" fmla="*/ 26 w 48"/>
                  <a:gd name="T61" fmla="*/ 141 h 207"/>
                  <a:gd name="T62" fmla="*/ 32 w 48"/>
                  <a:gd name="T63" fmla="*/ 156 h 207"/>
                  <a:gd name="T64" fmla="*/ 37 w 48"/>
                  <a:gd name="T65" fmla="*/ 172 h 207"/>
                  <a:gd name="T66" fmla="*/ 43 w 48"/>
                  <a:gd name="T67" fmla="*/ 189 h 207"/>
                  <a:gd name="T68" fmla="*/ 47 w 48"/>
                  <a:gd name="T69" fmla="*/ 206 h 207"/>
                  <a:gd name="T70" fmla="*/ 48 w 48"/>
                  <a:gd name="T71" fmla="*/ 207 h 207"/>
                  <a:gd name="T72" fmla="*/ 47 w 48"/>
                  <a:gd name="T7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07">
                    <a:moveTo>
                      <a:pt x="47" y="206"/>
                    </a:moveTo>
                    <a:lnTo>
                      <a:pt x="48" y="206"/>
                    </a:lnTo>
                    <a:lnTo>
                      <a:pt x="44" y="189"/>
                    </a:lnTo>
                    <a:lnTo>
                      <a:pt x="38" y="172"/>
                    </a:lnTo>
                    <a:lnTo>
                      <a:pt x="34" y="156"/>
                    </a:lnTo>
                    <a:lnTo>
                      <a:pt x="28" y="141"/>
                    </a:lnTo>
                    <a:lnTo>
                      <a:pt x="23" y="125"/>
                    </a:lnTo>
                    <a:lnTo>
                      <a:pt x="18" y="112"/>
                    </a:lnTo>
                    <a:lnTo>
                      <a:pt x="14" y="97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4" y="60"/>
                    </a:lnTo>
                    <a:lnTo>
                      <a:pt x="1" y="49"/>
                    </a:lnTo>
                    <a:lnTo>
                      <a:pt x="1" y="39"/>
                    </a:lnTo>
                    <a:lnTo>
                      <a:pt x="1" y="28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2" y="60"/>
                    </a:lnTo>
                    <a:lnTo>
                      <a:pt x="5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7" y="112"/>
                    </a:lnTo>
                    <a:lnTo>
                      <a:pt x="21" y="125"/>
                    </a:lnTo>
                    <a:lnTo>
                      <a:pt x="26" y="141"/>
                    </a:lnTo>
                    <a:lnTo>
                      <a:pt x="32" y="156"/>
                    </a:lnTo>
                    <a:lnTo>
                      <a:pt x="37" y="172"/>
                    </a:lnTo>
                    <a:lnTo>
                      <a:pt x="43" y="189"/>
                    </a:lnTo>
                    <a:lnTo>
                      <a:pt x="47" y="206"/>
                    </a:lnTo>
                    <a:lnTo>
                      <a:pt x="48" y="207"/>
                    </a:lnTo>
                    <a:lnTo>
                      <a:pt x="47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4" name="Freeform 3092">
                <a:extLst>
                  <a:ext uri="{FF2B5EF4-FFF2-40B4-BE49-F238E27FC236}">
                    <a16:creationId xmlns:a16="http://schemas.microsoft.com/office/drawing/2014/main" id="{7DD9D8A1-ED55-435A-BC56-8E2BA990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44"/>
                <a:ext cx="9" cy="4"/>
              </a:xfrm>
              <a:custGeom>
                <a:avLst/>
                <a:gdLst>
                  <a:gd name="T0" fmla="*/ 26 w 27"/>
                  <a:gd name="T1" fmla="*/ 6 h 10"/>
                  <a:gd name="T2" fmla="*/ 27 w 27"/>
                  <a:gd name="T3" fmla="*/ 5 h 10"/>
                  <a:gd name="T4" fmla="*/ 24 w 27"/>
                  <a:gd name="T5" fmla="*/ 4 h 10"/>
                  <a:gd name="T6" fmla="*/ 21 w 27"/>
                  <a:gd name="T7" fmla="*/ 1 h 10"/>
                  <a:gd name="T8" fmla="*/ 17 w 27"/>
                  <a:gd name="T9" fmla="*/ 0 h 10"/>
                  <a:gd name="T10" fmla="*/ 13 w 27"/>
                  <a:gd name="T11" fmla="*/ 0 h 10"/>
                  <a:gd name="T12" fmla="*/ 9 w 27"/>
                  <a:gd name="T13" fmla="*/ 0 h 10"/>
                  <a:gd name="T14" fmla="*/ 7 w 27"/>
                  <a:gd name="T15" fmla="*/ 2 h 10"/>
                  <a:gd name="T16" fmla="*/ 4 w 27"/>
                  <a:gd name="T17" fmla="*/ 4 h 10"/>
                  <a:gd name="T18" fmla="*/ 0 w 27"/>
                  <a:gd name="T19" fmla="*/ 8 h 10"/>
                  <a:gd name="T20" fmla="*/ 1 w 27"/>
                  <a:gd name="T21" fmla="*/ 10 h 10"/>
                  <a:gd name="T22" fmla="*/ 5 w 27"/>
                  <a:gd name="T23" fmla="*/ 6 h 10"/>
                  <a:gd name="T24" fmla="*/ 7 w 27"/>
                  <a:gd name="T25" fmla="*/ 4 h 10"/>
                  <a:gd name="T26" fmla="*/ 10 w 27"/>
                  <a:gd name="T27" fmla="*/ 1 h 10"/>
                  <a:gd name="T28" fmla="*/ 13 w 27"/>
                  <a:gd name="T29" fmla="*/ 1 h 10"/>
                  <a:gd name="T30" fmla="*/ 17 w 27"/>
                  <a:gd name="T31" fmla="*/ 1 h 10"/>
                  <a:gd name="T32" fmla="*/ 18 w 27"/>
                  <a:gd name="T33" fmla="*/ 2 h 10"/>
                  <a:gd name="T34" fmla="*/ 23 w 27"/>
                  <a:gd name="T35" fmla="*/ 4 h 10"/>
                  <a:gd name="T36" fmla="*/ 26 w 27"/>
                  <a:gd name="T37" fmla="*/ 6 h 10"/>
                  <a:gd name="T38" fmla="*/ 27 w 27"/>
                  <a:gd name="T39" fmla="*/ 6 h 10"/>
                  <a:gd name="T40" fmla="*/ 26 w 2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lnTo>
                      <a:pt x="27" y="5"/>
                    </a:lnTo>
                    <a:lnTo>
                      <a:pt x="24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5" name="Freeform 3093">
                <a:extLst>
                  <a:ext uri="{FF2B5EF4-FFF2-40B4-BE49-F238E27FC236}">
                    <a16:creationId xmlns:a16="http://schemas.microsoft.com/office/drawing/2014/main" id="{1D9C210C-E16E-4C3E-80EB-630AE6A89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9"/>
                <a:ext cx="8" cy="67"/>
              </a:xfrm>
              <a:custGeom>
                <a:avLst/>
                <a:gdLst>
                  <a:gd name="T0" fmla="*/ 1 w 24"/>
                  <a:gd name="T1" fmla="*/ 2 h 202"/>
                  <a:gd name="T2" fmla="*/ 0 w 24"/>
                  <a:gd name="T3" fmla="*/ 1 h 202"/>
                  <a:gd name="T4" fmla="*/ 3 w 24"/>
                  <a:gd name="T5" fmla="*/ 13 h 202"/>
                  <a:gd name="T6" fmla="*/ 6 w 24"/>
                  <a:gd name="T7" fmla="*/ 26 h 202"/>
                  <a:gd name="T8" fmla="*/ 8 w 24"/>
                  <a:gd name="T9" fmla="*/ 38 h 202"/>
                  <a:gd name="T10" fmla="*/ 10 w 24"/>
                  <a:gd name="T11" fmla="*/ 50 h 202"/>
                  <a:gd name="T12" fmla="*/ 12 w 24"/>
                  <a:gd name="T13" fmla="*/ 63 h 202"/>
                  <a:gd name="T14" fmla="*/ 15 w 24"/>
                  <a:gd name="T15" fmla="*/ 75 h 202"/>
                  <a:gd name="T16" fmla="*/ 16 w 24"/>
                  <a:gd name="T17" fmla="*/ 87 h 202"/>
                  <a:gd name="T18" fmla="*/ 18 w 24"/>
                  <a:gd name="T19" fmla="*/ 101 h 202"/>
                  <a:gd name="T20" fmla="*/ 19 w 24"/>
                  <a:gd name="T21" fmla="*/ 114 h 202"/>
                  <a:gd name="T22" fmla="*/ 20 w 24"/>
                  <a:gd name="T23" fmla="*/ 126 h 202"/>
                  <a:gd name="T24" fmla="*/ 21 w 24"/>
                  <a:gd name="T25" fmla="*/ 139 h 202"/>
                  <a:gd name="T26" fmla="*/ 21 w 24"/>
                  <a:gd name="T27" fmla="*/ 152 h 202"/>
                  <a:gd name="T28" fmla="*/ 20 w 24"/>
                  <a:gd name="T29" fmla="*/ 165 h 202"/>
                  <a:gd name="T30" fmla="*/ 20 w 24"/>
                  <a:gd name="T31" fmla="*/ 177 h 202"/>
                  <a:gd name="T32" fmla="*/ 20 w 24"/>
                  <a:gd name="T33" fmla="*/ 189 h 202"/>
                  <a:gd name="T34" fmla="*/ 18 w 24"/>
                  <a:gd name="T35" fmla="*/ 202 h 202"/>
                  <a:gd name="T36" fmla="*/ 20 w 24"/>
                  <a:gd name="T37" fmla="*/ 202 h 202"/>
                  <a:gd name="T38" fmla="*/ 21 w 24"/>
                  <a:gd name="T39" fmla="*/ 189 h 202"/>
                  <a:gd name="T40" fmla="*/ 22 w 24"/>
                  <a:gd name="T41" fmla="*/ 177 h 202"/>
                  <a:gd name="T42" fmla="*/ 22 w 24"/>
                  <a:gd name="T43" fmla="*/ 165 h 202"/>
                  <a:gd name="T44" fmla="*/ 24 w 24"/>
                  <a:gd name="T45" fmla="*/ 152 h 202"/>
                  <a:gd name="T46" fmla="*/ 21 w 24"/>
                  <a:gd name="T47" fmla="*/ 139 h 202"/>
                  <a:gd name="T48" fmla="*/ 21 w 24"/>
                  <a:gd name="T49" fmla="*/ 126 h 202"/>
                  <a:gd name="T50" fmla="*/ 21 w 24"/>
                  <a:gd name="T51" fmla="*/ 114 h 202"/>
                  <a:gd name="T52" fmla="*/ 19 w 24"/>
                  <a:gd name="T53" fmla="*/ 101 h 202"/>
                  <a:gd name="T54" fmla="*/ 18 w 24"/>
                  <a:gd name="T55" fmla="*/ 87 h 202"/>
                  <a:gd name="T56" fmla="*/ 16 w 24"/>
                  <a:gd name="T57" fmla="*/ 75 h 202"/>
                  <a:gd name="T58" fmla="*/ 13 w 24"/>
                  <a:gd name="T59" fmla="*/ 63 h 202"/>
                  <a:gd name="T60" fmla="*/ 11 w 24"/>
                  <a:gd name="T61" fmla="*/ 50 h 202"/>
                  <a:gd name="T62" fmla="*/ 10 w 24"/>
                  <a:gd name="T63" fmla="*/ 38 h 202"/>
                  <a:gd name="T64" fmla="*/ 8 w 24"/>
                  <a:gd name="T65" fmla="*/ 26 h 202"/>
                  <a:gd name="T66" fmla="*/ 4 w 24"/>
                  <a:gd name="T67" fmla="*/ 13 h 202"/>
                  <a:gd name="T68" fmla="*/ 1 w 24"/>
                  <a:gd name="T69" fmla="*/ 1 h 202"/>
                  <a:gd name="T70" fmla="*/ 1 w 24"/>
                  <a:gd name="T71" fmla="*/ 0 h 202"/>
                  <a:gd name="T72" fmla="*/ 1 w 24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02">
                    <a:moveTo>
                      <a:pt x="1" y="2"/>
                    </a:moveTo>
                    <a:lnTo>
                      <a:pt x="0" y="1"/>
                    </a:lnTo>
                    <a:lnTo>
                      <a:pt x="3" y="13"/>
                    </a:lnTo>
                    <a:lnTo>
                      <a:pt x="6" y="26"/>
                    </a:lnTo>
                    <a:lnTo>
                      <a:pt x="8" y="38"/>
                    </a:lnTo>
                    <a:lnTo>
                      <a:pt x="10" y="50"/>
                    </a:lnTo>
                    <a:lnTo>
                      <a:pt x="12" y="63"/>
                    </a:lnTo>
                    <a:lnTo>
                      <a:pt x="15" y="75"/>
                    </a:lnTo>
                    <a:lnTo>
                      <a:pt x="16" y="87"/>
                    </a:lnTo>
                    <a:lnTo>
                      <a:pt x="18" y="101"/>
                    </a:lnTo>
                    <a:lnTo>
                      <a:pt x="19" y="114"/>
                    </a:lnTo>
                    <a:lnTo>
                      <a:pt x="20" y="126"/>
                    </a:lnTo>
                    <a:lnTo>
                      <a:pt x="21" y="139"/>
                    </a:lnTo>
                    <a:lnTo>
                      <a:pt x="21" y="152"/>
                    </a:lnTo>
                    <a:lnTo>
                      <a:pt x="20" y="165"/>
                    </a:lnTo>
                    <a:lnTo>
                      <a:pt x="20" y="177"/>
                    </a:lnTo>
                    <a:lnTo>
                      <a:pt x="20" y="189"/>
                    </a:lnTo>
                    <a:lnTo>
                      <a:pt x="18" y="202"/>
                    </a:lnTo>
                    <a:lnTo>
                      <a:pt x="20" y="202"/>
                    </a:lnTo>
                    <a:lnTo>
                      <a:pt x="21" y="189"/>
                    </a:lnTo>
                    <a:lnTo>
                      <a:pt x="22" y="177"/>
                    </a:lnTo>
                    <a:lnTo>
                      <a:pt x="22" y="165"/>
                    </a:lnTo>
                    <a:lnTo>
                      <a:pt x="24" y="152"/>
                    </a:lnTo>
                    <a:lnTo>
                      <a:pt x="21" y="139"/>
                    </a:lnTo>
                    <a:lnTo>
                      <a:pt x="21" y="126"/>
                    </a:lnTo>
                    <a:lnTo>
                      <a:pt x="21" y="114"/>
                    </a:lnTo>
                    <a:lnTo>
                      <a:pt x="19" y="101"/>
                    </a:lnTo>
                    <a:lnTo>
                      <a:pt x="18" y="87"/>
                    </a:lnTo>
                    <a:lnTo>
                      <a:pt x="16" y="75"/>
                    </a:lnTo>
                    <a:lnTo>
                      <a:pt x="13" y="63"/>
                    </a:lnTo>
                    <a:lnTo>
                      <a:pt x="11" y="50"/>
                    </a:lnTo>
                    <a:lnTo>
                      <a:pt x="10" y="38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6" name="Freeform 3094">
                <a:extLst>
                  <a:ext uri="{FF2B5EF4-FFF2-40B4-BE49-F238E27FC236}">
                    <a16:creationId xmlns:a16="http://schemas.microsoft.com/office/drawing/2014/main" id="{1DBBEC6D-350B-4BF3-92C5-12983D757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4"/>
                <a:ext cx="60" cy="40"/>
              </a:xfrm>
              <a:custGeom>
                <a:avLst/>
                <a:gdLst>
                  <a:gd name="T0" fmla="*/ 174 w 180"/>
                  <a:gd name="T1" fmla="*/ 41 h 120"/>
                  <a:gd name="T2" fmla="*/ 171 w 180"/>
                  <a:gd name="T3" fmla="*/ 34 h 120"/>
                  <a:gd name="T4" fmla="*/ 165 w 180"/>
                  <a:gd name="T5" fmla="*/ 29 h 120"/>
                  <a:gd name="T6" fmla="*/ 159 w 180"/>
                  <a:gd name="T7" fmla="*/ 24 h 120"/>
                  <a:gd name="T8" fmla="*/ 153 w 180"/>
                  <a:gd name="T9" fmla="*/ 21 h 120"/>
                  <a:gd name="T10" fmla="*/ 147 w 180"/>
                  <a:gd name="T11" fmla="*/ 17 h 120"/>
                  <a:gd name="T12" fmla="*/ 141 w 180"/>
                  <a:gd name="T13" fmla="*/ 14 h 120"/>
                  <a:gd name="T14" fmla="*/ 135 w 180"/>
                  <a:gd name="T15" fmla="*/ 12 h 120"/>
                  <a:gd name="T16" fmla="*/ 130 w 180"/>
                  <a:gd name="T17" fmla="*/ 7 h 120"/>
                  <a:gd name="T18" fmla="*/ 126 w 180"/>
                  <a:gd name="T19" fmla="*/ 6 h 120"/>
                  <a:gd name="T20" fmla="*/ 121 w 180"/>
                  <a:gd name="T21" fmla="*/ 4 h 120"/>
                  <a:gd name="T22" fmla="*/ 118 w 180"/>
                  <a:gd name="T23" fmla="*/ 4 h 120"/>
                  <a:gd name="T24" fmla="*/ 113 w 180"/>
                  <a:gd name="T25" fmla="*/ 5 h 120"/>
                  <a:gd name="T26" fmla="*/ 109 w 180"/>
                  <a:gd name="T27" fmla="*/ 6 h 120"/>
                  <a:gd name="T28" fmla="*/ 106 w 180"/>
                  <a:gd name="T29" fmla="*/ 7 h 120"/>
                  <a:gd name="T30" fmla="*/ 100 w 180"/>
                  <a:gd name="T31" fmla="*/ 11 h 120"/>
                  <a:gd name="T32" fmla="*/ 97 w 180"/>
                  <a:gd name="T33" fmla="*/ 12 h 120"/>
                  <a:gd name="T34" fmla="*/ 90 w 180"/>
                  <a:gd name="T35" fmla="*/ 13 h 120"/>
                  <a:gd name="T36" fmla="*/ 85 w 180"/>
                  <a:gd name="T37" fmla="*/ 13 h 120"/>
                  <a:gd name="T38" fmla="*/ 82 w 180"/>
                  <a:gd name="T39" fmla="*/ 11 h 120"/>
                  <a:gd name="T40" fmla="*/ 80 w 180"/>
                  <a:gd name="T41" fmla="*/ 10 h 120"/>
                  <a:gd name="T42" fmla="*/ 74 w 180"/>
                  <a:gd name="T43" fmla="*/ 4 h 120"/>
                  <a:gd name="T44" fmla="*/ 67 w 180"/>
                  <a:gd name="T45" fmla="*/ 2 h 120"/>
                  <a:gd name="T46" fmla="*/ 60 w 180"/>
                  <a:gd name="T47" fmla="*/ 0 h 120"/>
                  <a:gd name="T48" fmla="*/ 51 w 180"/>
                  <a:gd name="T49" fmla="*/ 0 h 120"/>
                  <a:gd name="T50" fmla="*/ 42 w 180"/>
                  <a:gd name="T51" fmla="*/ 1 h 120"/>
                  <a:gd name="T52" fmla="*/ 34 w 180"/>
                  <a:gd name="T53" fmla="*/ 3 h 120"/>
                  <a:gd name="T54" fmla="*/ 25 w 180"/>
                  <a:gd name="T55" fmla="*/ 4 h 120"/>
                  <a:gd name="T56" fmla="*/ 18 w 180"/>
                  <a:gd name="T57" fmla="*/ 7 h 120"/>
                  <a:gd name="T58" fmla="*/ 6 w 180"/>
                  <a:gd name="T59" fmla="*/ 16 h 120"/>
                  <a:gd name="T60" fmla="*/ 1 w 180"/>
                  <a:gd name="T61" fmla="*/ 25 h 120"/>
                  <a:gd name="T62" fmla="*/ 0 w 180"/>
                  <a:gd name="T63" fmla="*/ 33 h 120"/>
                  <a:gd name="T64" fmla="*/ 4 w 180"/>
                  <a:gd name="T65" fmla="*/ 41 h 120"/>
                  <a:gd name="T66" fmla="*/ 11 w 180"/>
                  <a:gd name="T67" fmla="*/ 50 h 120"/>
                  <a:gd name="T68" fmla="*/ 20 w 180"/>
                  <a:gd name="T69" fmla="*/ 57 h 120"/>
                  <a:gd name="T70" fmla="*/ 30 w 180"/>
                  <a:gd name="T71" fmla="*/ 61 h 120"/>
                  <a:gd name="T72" fmla="*/ 39 w 180"/>
                  <a:gd name="T73" fmla="*/ 66 h 120"/>
                  <a:gd name="T74" fmla="*/ 46 w 180"/>
                  <a:gd name="T75" fmla="*/ 69 h 120"/>
                  <a:gd name="T76" fmla="*/ 53 w 180"/>
                  <a:gd name="T77" fmla="*/ 74 h 120"/>
                  <a:gd name="T78" fmla="*/ 56 w 180"/>
                  <a:gd name="T79" fmla="*/ 80 h 120"/>
                  <a:gd name="T80" fmla="*/ 62 w 180"/>
                  <a:gd name="T81" fmla="*/ 87 h 120"/>
                  <a:gd name="T82" fmla="*/ 66 w 180"/>
                  <a:gd name="T83" fmla="*/ 94 h 120"/>
                  <a:gd name="T84" fmla="*/ 71 w 180"/>
                  <a:gd name="T85" fmla="*/ 98 h 120"/>
                  <a:gd name="T86" fmla="*/ 76 w 180"/>
                  <a:gd name="T87" fmla="*/ 105 h 120"/>
                  <a:gd name="T88" fmla="*/ 82 w 180"/>
                  <a:gd name="T89" fmla="*/ 108 h 120"/>
                  <a:gd name="T90" fmla="*/ 91 w 180"/>
                  <a:gd name="T91" fmla="*/ 112 h 120"/>
                  <a:gd name="T92" fmla="*/ 100 w 180"/>
                  <a:gd name="T93" fmla="*/ 115 h 120"/>
                  <a:gd name="T94" fmla="*/ 109 w 180"/>
                  <a:gd name="T95" fmla="*/ 116 h 120"/>
                  <a:gd name="T96" fmla="*/ 119 w 180"/>
                  <a:gd name="T97" fmla="*/ 118 h 120"/>
                  <a:gd name="T98" fmla="*/ 129 w 180"/>
                  <a:gd name="T99" fmla="*/ 120 h 120"/>
                  <a:gd name="T100" fmla="*/ 138 w 180"/>
                  <a:gd name="T101" fmla="*/ 120 h 120"/>
                  <a:gd name="T102" fmla="*/ 148 w 180"/>
                  <a:gd name="T103" fmla="*/ 118 h 120"/>
                  <a:gd name="T104" fmla="*/ 158 w 180"/>
                  <a:gd name="T105" fmla="*/ 116 h 120"/>
                  <a:gd name="T106" fmla="*/ 165 w 180"/>
                  <a:gd name="T107" fmla="*/ 113 h 120"/>
                  <a:gd name="T108" fmla="*/ 172 w 180"/>
                  <a:gd name="T109" fmla="*/ 106 h 120"/>
                  <a:gd name="T110" fmla="*/ 175 w 180"/>
                  <a:gd name="T111" fmla="*/ 97 h 120"/>
                  <a:gd name="T112" fmla="*/ 177 w 180"/>
                  <a:gd name="T113" fmla="*/ 88 h 120"/>
                  <a:gd name="T114" fmla="*/ 178 w 180"/>
                  <a:gd name="T115" fmla="*/ 79 h 120"/>
                  <a:gd name="T116" fmla="*/ 180 w 180"/>
                  <a:gd name="T117" fmla="*/ 70 h 120"/>
                  <a:gd name="T118" fmla="*/ 178 w 180"/>
                  <a:gd name="T119" fmla="*/ 65 h 120"/>
                  <a:gd name="T120" fmla="*/ 178 w 180"/>
                  <a:gd name="T121" fmla="*/ 62 h 120"/>
                  <a:gd name="T122" fmla="*/ 174 w 180"/>
                  <a:gd name="T123" fmla="*/ 4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0" h="120">
                    <a:moveTo>
                      <a:pt x="174" y="41"/>
                    </a:moveTo>
                    <a:lnTo>
                      <a:pt x="171" y="34"/>
                    </a:lnTo>
                    <a:lnTo>
                      <a:pt x="165" y="29"/>
                    </a:lnTo>
                    <a:lnTo>
                      <a:pt x="159" y="24"/>
                    </a:lnTo>
                    <a:lnTo>
                      <a:pt x="153" y="21"/>
                    </a:lnTo>
                    <a:lnTo>
                      <a:pt x="147" y="17"/>
                    </a:lnTo>
                    <a:lnTo>
                      <a:pt x="141" y="14"/>
                    </a:lnTo>
                    <a:lnTo>
                      <a:pt x="135" y="12"/>
                    </a:lnTo>
                    <a:lnTo>
                      <a:pt x="130" y="7"/>
                    </a:lnTo>
                    <a:lnTo>
                      <a:pt x="126" y="6"/>
                    </a:lnTo>
                    <a:lnTo>
                      <a:pt x="121" y="4"/>
                    </a:lnTo>
                    <a:lnTo>
                      <a:pt x="118" y="4"/>
                    </a:lnTo>
                    <a:lnTo>
                      <a:pt x="113" y="5"/>
                    </a:lnTo>
                    <a:lnTo>
                      <a:pt x="109" y="6"/>
                    </a:lnTo>
                    <a:lnTo>
                      <a:pt x="106" y="7"/>
                    </a:lnTo>
                    <a:lnTo>
                      <a:pt x="100" y="11"/>
                    </a:lnTo>
                    <a:lnTo>
                      <a:pt x="97" y="12"/>
                    </a:lnTo>
                    <a:lnTo>
                      <a:pt x="90" y="13"/>
                    </a:lnTo>
                    <a:lnTo>
                      <a:pt x="85" y="13"/>
                    </a:lnTo>
                    <a:lnTo>
                      <a:pt x="82" y="11"/>
                    </a:lnTo>
                    <a:lnTo>
                      <a:pt x="80" y="10"/>
                    </a:lnTo>
                    <a:lnTo>
                      <a:pt x="74" y="4"/>
                    </a:lnTo>
                    <a:lnTo>
                      <a:pt x="67" y="2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2" y="1"/>
                    </a:lnTo>
                    <a:lnTo>
                      <a:pt x="34" y="3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6" y="16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11" y="50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9" y="66"/>
                    </a:lnTo>
                    <a:lnTo>
                      <a:pt x="46" y="69"/>
                    </a:lnTo>
                    <a:lnTo>
                      <a:pt x="53" y="74"/>
                    </a:lnTo>
                    <a:lnTo>
                      <a:pt x="56" y="80"/>
                    </a:lnTo>
                    <a:lnTo>
                      <a:pt x="62" y="87"/>
                    </a:lnTo>
                    <a:lnTo>
                      <a:pt x="66" y="94"/>
                    </a:lnTo>
                    <a:lnTo>
                      <a:pt x="71" y="98"/>
                    </a:lnTo>
                    <a:lnTo>
                      <a:pt x="76" y="105"/>
                    </a:lnTo>
                    <a:lnTo>
                      <a:pt x="82" y="108"/>
                    </a:lnTo>
                    <a:lnTo>
                      <a:pt x="91" y="112"/>
                    </a:lnTo>
                    <a:lnTo>
                      <a:pt x="100" y="115"/>
                    </a:lnTo>
                    <a:lnTo>
                      <a:pt x="109" y="116"/>
                    </a:lnTo>
                    <a:lnTo>
                      <a:pt x="119" y="118"/>
                    </a:lnTo>
                    <a:lnTo>
                      <a:pt x="129" y="120"/>
                    </a:lnTo>
                    <a:lnTo>
                      <a:pt x="138" y="120"/>
                    </a:lnTo>
                    <a:lnTo>
                      <a:pt x="148" y="118"/>
                    </a:lnTo>
                    <a:lnTo>
                      <a:pt x="158" y="116"/>
                    </a:lnTo>
                    <a:lnTo>
                      <a:pt x="165" y="113"/>
                    </a:lnTo>
                    <a:lnTo>
                      <a:pt x="172" y="106"/>
                    </a:lnTo>
                    <a:lnTo>
                      <a:pt x="175" y="97"/>
                    </a:lnTo>
                    <a:lnTo>
                      <a:pt x="177" y="88"/>
                    </a:lnTo>
                    <a:lnTo>
                      <a:pt x="178" y="79"/>
                    </a:lnTo>
                    <a:lnTo>
                      <a:pt x="180" y="70"/>
                    </a:lnTo>
                    <a:lnTo>
                      <a:pt x="178" y="65"/>
                    </a:lnTo>
                    <a:lnTo>
                      <a:pt x="178" y="62"/>
                    </a:lnTo>
                    <a:lnTo>
                      <a:pt x="174" y="4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7" name="Freeform 3095">
                <a:extLst>
                  <a:ext uri="{FF2B5EF4-FFF2-40B4-BE49-F238E27FC236}">
                    <a16:creationId xmlns:a16="http://schemas.microsoft.com/office/drawing/2014/main" id="{45D1D931-257D-4E7D-9CCC-B82E3BBC1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27"/>
                <a:ext cx="63" cy="41"/>
              </a:xfrm>
              <a:custGeom>
                <a:avLst/>
                <a:gdLst>
                  <a:gd name="T0" fmla="*/ 5 w 187"/>
                  <a:gd name="T1" fmla="*/ 40 h 123"/>
                  <a:gd name="T2" fmla="*/ 10 w 187"/>
                  <a:gd name="T3" fmla="*/ 34 h 123"/>
                  <a:gd name="T4" fmla="*/ 14 w 187"/>
                  <a:gd name="T5" fmla="*/ 29 h 123"/>
                  <a:gd name="T6" fmla="*/ 19 w 187"/>
                  <a:gd name="T7" fmla="*/ 24 h 123"/>
                  <a:gd name="T8" fmla="*/ 23 w 187"/>
                  <a:gd name="T9" fmla="*/ 22 h 123"/>
                  <a:gd name="T10" fmla="*/ 28 w 187"/>
                  <a:gd name="T11" fmla="*/ 19 h 123"/>
                  <a:gd name="T12" fmla="*/ 33 w 187"/>
                  <a:gd name="T13" fmla="*/ 16 h 123"/>
                  <a:gd name="T14" fmla="*/ 38 w 187"/>
                  <a:gd name="T15" fmla="*/ 13 h 123"/>
                  <a:gd name="T16" fmla="*/ 43 w 187"/>
                  <a:gd name="T17" fmla="*/ 11 h 123"/>
                  <a:gd name="T18" fmla="*/ 48 w 187"/>
                  <a:gd name="T19" fmla="*/ 7 h 123"/>
                  <a:gd name="T20" fmla="*/ 51 w 187"/>
                  <a:gd name="T21" fmla="*/ 6 h 123"/>
                  <a:gd name="T22" fmla="*/ 56 w 187"/>
                  <a:gd name="T23" fmla="*/ 6 h 123"/>
                  <a:gd name="T24" fmla="*/ 60 w 187"/>
                  <a:gd name="T25" fmla="*/ 7 h 123"/>
                  <a:gd name="T26" fmla="*/ 65 w 187"/>
                  <a:gd name="T27" fmla="*/ 9 h 123"/>
                  <a:gd name="T28" fmla="*/ 68 w 187"/>
                  <a:gd name="T29" fmla="*/ 11 h 123"/>
                  <a:gd name="T30" fmla="*/ 73 w 187"/>
                  <a:gd name="T31" fmla="*/ 12 h 123"/>
                  <a:gd name="T32" fmla="*/ 77 w 187"/>
                  <a:gd name="T33" fmla="*/ 13 h 123"/>
                  <a:gd name="T34" fmla="*/ 83 w 187"/>
                  <a:gd name="T35" fmla="*/ 14 h 123"/>
                  <a:gd name="T36" fmla="*/ 88 w 187"/>
                  <a:gd name="T37" fmla="*/ 13 h 123"/>
                  <a:gd name="T38" fmla="*/ 90 w 187"/>
                  <a:gd name="T39" fmla="*/ 13 h 123"/>
                  <a:gd name="T40" fmla="*/ 93 w 187"/>
                  <a:gd name="T41" fmla="*/ 11 h 123"/>
                  <a:gd name="T42" fmla="*/ 101 w 187"/>
                  <a:gd name="T43" fmla="*/ 6 h 123"/>
                  <a:gd name="T44" fmla="*/ 108 w 187"/>
                  <a:gd name="T45" fmla="*/ 3 h 123"/>
                  <a:gd name="T46" fmla="*/ 120 w 187"/>
                  <a:gd name="T47" fmla="*/ 1 h 123"/>
                  <a:gd name="T48" fmla="*/ 131 w 187"/>
                  <a:gd name="T49" fmla="*/ 0 h 123"/>
                  <a:gd name="T50" fmla="*/ 142 w 187"/>
                  <a:gd name="T51" fmla="*/ 0 h 123"/>
                  <a:gd name="T52" fmla="*/ 153 w 187"/>
                  <a:gd name="T53" fmla="*/ 2 h 123"/>
                  <a:gd name="T54" fmla="*/ 163 w 187"/>
                  <a:gd name="T55" fmla="*/ 3 h 123"/>
                  <a:gd name="T56" fmla="*/ 170 w 187"/>
                  <a:gd name="T57" fmla="*/ 6 h 123"/>
                  <a:gd name="T58" fmla="*/ 182 w 187"/>
                  <a:gd name="T59" fmla="*/ 14 h 123"/>
                  <a:gd name="T60" fmla="*/ 187 w 187"/>
                  <a:gd name="T61" fmla="*/ 23 h 123"/>
                  <a:gd name="T62" fmla="*/ 185 w 187"/>
                  <a:gd name="T63" fmla="*/ 33 h 123"/>
                  <a:gd name="T64" fmla="*/ 178 w 187"/>
                  <a:gd name="T65" fmla="*/ 41 h 123"/>
                  <a:gd name="T66" fmla="*/ 167 w 187"/>
                  <a:gd name="T67" fmla="*/ 50 h 123"/>
                  <a:gd name="T68" fmla="*/ 155 w 187"/>
                  <a:gd name="T69" fmla="*/ 57 h 123"/>
                  <a:gd name="T70" fmla="*/ 144 w 187"/>
                  <a:gd name="T71" fmla="*/ 62 h 123"/>
                  <a:gd name="T72" fmla="*/ 133 w 187"/>
                  <a:gd name="T73" fmla="*/ 68 h 123"/>
                  <a:gd name="T74" fmla="*/ 126 w 187"/>
                  <a:gd name="T75" fmla="*/ 70 h 123"/>
                  <a:gd name="T76" fmla="*/ 122 w 187"/>
                  <a:gd name="T77" fmla="*/ 76 h 123"/>
                  <a:gd name="T78" fmla="*/ 116 w 187"/>
                  <a:gd name="T79" fmla="*/ 81 h 123"/>
                  <a:gd name="T80" fmla="*/ 112 w 187"/>
                  <a:gd name="T81" fmla="*/ 88 h 123"/>
                  <a:gd name="T82" fmla="*/ 107 w 187"/>
                  <a:gd name="T83" fmla="*/ 95 h 123"/>
                  <a:gd name="T84" fmla="*/ 102 w 187"/>
                  <a:gd name="T85" fmla="*/ 101 h 123"/>
                  <a:gd name="T86" fmla="*/ 97 w 187"/>
                  <a:gd name="T87" fmla="*/ 106 h 123"/>
                  <a:gd name="T88" fmla="*/ 90 w 187"/>
                  <a:gd name="T89" fmla="*/ 110 h 123"/>
                  <a:gd name="T90" fmla="*/ 83 w 187"/>
                  <a:gd name="T91" fmla="*/ 114 h 123"/>
                  <a:gd name="T92" fmla="*/ 74 w 187"/>
                  <a:gd name="T93" fmla="*/ 117 h 123"/>
                  <a:gd name="T94" fmla="*/ 64 w 187"/>
                  <a:gd name="T95" fmla="*/ 120 h 123"/>
                  <a:gd name="T96" fmla="*/ 55 w 187"/>
                  <a:gd name="T97" fmla="*/ 121 h 123"/>
                  <a:gd name="T98" fmla="*/ 44 w 187"/>
                  <a:gd name="T99" fmla="*/ 123 h 123"/>
                  <a:gd name="T100" fmla="*/ 34 w 187"/>
                  <a:gd name="T101" fmla="*/ 123 h 123"/>
                  <a:gd name="T102" fmla="*/ 25 w 187"/>
                  <a:gd name="T103" fmla="*/ 121 h 123"/>
                  <a:gd name="T104" fmla="*/ 15 w 187"/>
                  <a:gd name="T105" fmla="*/ 118 h 123"/>
                  <a:gd name="T106" fmla="*/ 7 w 187"/>
                  <a:gd name="T107" fmla="*/ 114 h 123"/>
                  <a:gd name="T108" fmla="*/ 3 w 187"/>
                  <a:gd name="T109" fmla="*/ 108 h 123"/>
                  <a:gd name="T110" fmla="*/ 1 w 187"/>
                  <a:gd name="T111" fmla="*/ 101 h 123"/>
                  <a:gd name="T112" fmla="*/ 0 w 187"/>
                  <a:gd name="T113" fmla="*/ 92 h 123"/>
                  <a:gd name="T114" fmla="*/ 0 w 187"/>
                  <a:gd name="T115" fmla="*/ 85 h 123"/>
                  <a:gd name="T116" fmla="*/ 1 w 187"/>
                  <a:gd name="T117" fmla="*/ 77 h 123"/>
                  <a:gd name="T118" fmla="*/ 3 w 187"/>
                  <a:gd name="T119" fmla="*/ 69 h 123"/>
                  <a:gd name="T120" fmla="*/ 4 w 187"/>
                  <a:gd name="T121" fmla="*/ 62 h 123"/>
                  <a:gd name="T122" fmla="*/ 5 w 187"/>
                  <a:gd name="T123" fmla="*/ 4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7" h="123">
                    <a:moveTo>
                      <a:pt x="5" y="40"/>
                    </a:moveTo>
                    <a:lnTo>
                      <a:pt x="10" y="34"/>
                    </a:lnTo>
                    <a:lnTo>
                      <a:pt x="14" y="29"/>
                    </a:lnTo>
                    <a:lnTo>
                      <a:pt x="19" y="24"/>
                    </a:lnTo>
                    <a:lnTo>
                      <a:pt x="23" y="22"/>
                    </a:lnTo>
                    <a:lnTo>
                      <a:pt x="28" y="19"/>
                    </a:lnTo>
                    <a:lnTo>
                      <a:pt x="33" y="16"/>
                    </a:lnTo>
                    <a:lnTo>
                      <a:pt x="38" y="13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8" y="11"/>
                    </a:lnTo>
                    <a:lnTo>
                      <a:pt x="73" y="12"/>
                    </a:lnTo>
                    <a:lnTo>
                      <a:pt x="77" y="13"/>
                    </a:lnTo>
                    <a:lnTo>
                      <a:pt x="83" y="14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3" y="11"/>
                    </a:lnTo>
                    <a:lnTo>
                      <a:pt x="101" y="6"/>
                    </a:lnTo>
                    <a:lnTo>
                      <a:pt x="108" y="3"/>
                    </a:lnTo>
                    <a:lnTo>
                      <a:pt x="120" y="1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53" y="2"/>
                    </a:lnTo>
                    <a:lnTo>
                      <a:pt x="163" y="3"/>
                    </a:lnTo>
                    <a:lnTo>
                      <a:pt x="170" y="6"/>
                    </a:lnTo>
                    <a:lnTo>
                      <a:pt x="182" y="14"/>
                    </a:lnTo>
                    <a:lnTo>
                      <a:pt x="187" y="23"/>
                    </a:lnTo>
                    <a:lnTo>
                      <a:pt x="185" y="33"/>
                    </a:lnTo>
                    <a:lnTo>
                      <a:pt x="178" y="41"/>
                    </a:lnTo>
                    <a:lnTo>
                      <a:pt x="167" y="50"/>
                    </a:lnTo>
                    <a:lnTo>
                      <a:pt x="155" y="57"/>
                    </a:lnTo>
                    <a:lnTo>
                      <a:pt x="144" y="62"/>
                    </a:lnTo>
                    <a:lnTo>
                      <a:pt x="133" y="68"/>
                    </a:lnTo>
                    <a:lnTo>
                      <a:pt x="126" y="70"/>
                    </a:lnTo>
                    <a:lnTo>
                      <a:pt x="122" y="76"/>
                    </a:lnTo>
                    <a:lnTo>
                      <a:pt x="116" y="81"/>
                    </a:lnTo>
                    <a:lnTo>
                      <a:pt x="112" y="88"/>
                    </a:lnTo>
                    <a:lnTo>
                      <a:pt x="107" y="95"/>
                    </a:lnTo>
                    <a:lnTo>
                      <a:pt x="102" y="101"/>
                    </a:lnTo>
                    <a:lnTo>
                      <a:pt x="97" y="106"/>
                    </a:lnTo>
                    <a:lnTo>
                      <a:pt x="90" y="110"/>
                    </a:lnTo>
                    <a:lnTo>
                      <a:pt x="83" y="114"/>
                    </a:lnTo>
                    <a:lnTo>
                      <a:pt x="74" y="117"/>
                    </a:lnTo>
                    <a:lnTo>
                      <a:pt x="64" y="120"/>
                    </a:lnTo>
                    <a:lnTo>
                      <a:pt x="55" y="121"/>
                    </a:lnTo>
                    <a:lnTo>
                      <a:pt x="44" y="123"/>
                    </a:lnTo>
                    <a:lnTo>
                      <a:pt x="34" y="123"/>
                    </a:lnTo>
                    <a:lnTo>
                      <a:pt x="25" y="121"/>
                    </a:lnTo>
                    <a:lnTo>
                      <a:pt x="15" y="118"/>
                    </a:lnTo>
                    <a:lnTo>
                      <a:pt x="7" y="114"/>
                    </a:lnTo>
                    <a:lnTo>
                      <a:pt x="3" y="108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1" y="77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8" name="Freeform 3096">
                <a:extLst>
                  <a:ext uri="{FF2B5EF4-FFF2-40B4-BE49-F238E27FC236}">
                    <a16:creationId xmlns:a16="http://schemas.microsoft.com/office/drawing/2014/main" id="{3C91D3EF-178B-4042-872C-00D63A2C3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726"/>
                <a:ext cx="15" cy="12"/>
              </a:xfrm>
              <a:custGeom>
                <a:avLst/>
                <a:gdLst>
                  <a:gd name="T0" fmla="*/ 0 w 45"/>
                  <a:gd name="T1" fmla="*/ 2 h 35"/>
                  <a:gd name="T2" fmla="*/ 5 w 45"/>
                  <a:gd name="T3" fmla="*/ 6 h 35"/>
                  <a:gd name="T4" fmla="*/ 11 w 45"/>
                  <a:gd name="T5" fmla="*/ 8 h 35"/>
                  <a:gd name="T6" fmla="*/ 17 w 45"/>
                  <a:gd name="T7" fmla="*/ 11 h 35"/>
                  <a:gd name="T8" fmla="*/ 23 w 45"/>
                  <a:gd name="T9" fmla="*/ 15 h 35"/>
                  <a:gd name="T10" fmla="*/ 29 w 45"/>
                  <a:gd name="T11" fmla="*/ 18 h 35"/>
                  <a:gd name="T12" fmla="*/ 35 w 45"/>
                  <a:gd name="T13" fmla="*/ 23 h 35"/>
                  <a:gd name="T14" fmla="*/ 39 w 45"/>
                  <a:gd name="T15" fmla="*/ 28 h 35"/>
                  <a:gd name="T16" fmla="*/ 44 w 45"/>
                  <a:gd name="T17" fmla="*/ 35 h 35"/>
                  <a:gd name="T18" fmla="*/ 45 w 45"/>
                  <a:gd name="T19" fmla="*/ 34 h 35"/>
                  <a:gd name="T20" fmla="*/ 42 w 45"/>
                  <a:gd name="T21" fmla="*/ 26 h 35"/>
                  <a:gd name="T22" fmla="*/ 36 w 45"/>
                  <a:gd name="T23" fmla="*/ 22 h 35"/>
                  <a:gd name="T24" fmla="*/ 30 w 45"/>
                  <a:gd name="T25" fmla="*/ 17 h 35"/>
                  <a:gd name="T26" fmla="*/ 24 w 45"/>
                  <a:gd name="T27" fmla="*/ 14 h 35"/>
                  <a:gd name="T28" fmla="*/ 19 w 45"/>
                  <a:gd name="T29" fmla="*/ 10 h 35"/>
                  <a:gd name="T30" fmla="*/ 12 w 45"/>
                  <a:gd name="T31" fmla="*/ 7 h 35"/>
                  <a:gd name="T32" fmla="*/ 7 w 45"/>
                  <a:gd name="T33" fmla="*/ 5 h 35"/>
                  <a:gd name="T34" fmla="*/ 1 w 45"/>
                  <a:gd name="T35" fmla="*/ 0 h 35"/>
                  <a:gd name="T36" fmla="*/ 0 w 45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35">
                    <a:moveTo>
                      <a:pt x="0" y="2"/>
                    </a:moveTo>
                    <a:lnTo>
                      <a:pt x="5" y="6"/>
                    </a:lnTo>
                    <a:lnTo>
                      <a:pt x="11" y="8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29" y="18"/>
                    </a:lnTo>
                    <a:lnTo>
                      <a:pt x="35" y="23"/>
                    </a:lnTo>
                    <a:lnTo>
                      <a:pt x="39" y="28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2" y="26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2" y="7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9" name="Freeform 3097">
                <a:extLst>
                  <a:ext uri="{FF2B5EF4-FFF2-40B4-BE49-F238E27FC236}">
                    <a16:creationId xmlns:a16="http://schemas.microsoft.com/office/drawing/2014/main" id="{754B00D4-5924-4172-93B6-F6E41BCA6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725"/>
                <a:ext cx="12" cy="3"/>
              </a:xfrm>
              <a:custGeom>
                <a:avLst/>
                <a:gdLst>
                  <a:gd name="T0" fmla="*/ 2 w 36"/>
                  <a:gd name="T1" fmla="*/ 9 h 9"/>
                  <a:gd name="T2" fmla="*/ 6 w 36"/>
                  <a:gd name="T3" fmla="*/ 8 h 9"/>
                  <a:gd name="T4" fmla="*/ 11 w 36"/>
                  <a:gd name="T5" fmla="*/ 6 h 9"/>
                  <a:gd name="T6" fmla="*/ 15 w 36"/>
                  <a:gd name="T7" fmla="*/ 3 h 9"/>
                  <a:gd name="T8" fmla="*/ 18 w 36"/>
                  <a:gd name="T9" fmla="*/ 2 h 9"/>
                  <a:gd name="T10" fmla="*/ 23 w 36"/>
                  <a:gd name="T11" fmla="*/ 1 h 9"/>
                  <a:gd name="T12" fmla="*/ 26 w 36"/>
                  <a:gd name="T13" fmla="*/ 1 h 9"/>
                  <a:gd name="T14" fmla="*/ 29 w 36"/>
                  <a:gd name="T15" fmla="*/ 3 h 9"/>
                  <a:gd name="T16" fmla="*/ 34 w 36"/>
                  <a:gd name="T17" fmla="*/ 6 h 9"/>
                  <a:gd name="T18" fmla="*/ 36 w 36"/>
                  <a:gd name="T19" fmla="*/ 3 h 9"/>
                  <a:gd name="T20" fmla="*/ 32 w 36"/>
                  <a:gd name="T21" fmla="*/ 1 h 9"/>
                  <a:gd name="T22" fmla="*/ 26 w 36"/>
                  <a:gd name="T23" fmla="*/ 0 h 9"/>
                  <a:gd name="T24" fmla="*/ 23 w 36"/>
                  <a:gd name="T25" fmla="*/ 0 h 9"/>
                  <a:gd name="T26" fmla="*/ 18 w 36"/>
                  <a:gd name="T27" fmla="*/ 1 h 9"/>
                  <a:gd name="T28" fmla="*/ 14 w 36"/>
                  <a:gd name="T29" fmla="*/ 2 h 9"/>
                  <a:gd name="T30" fmla="*/ 9 w 36"/>
                  <a:gd name="T31" fmla="*/ 3 h 9"/>
                  <a:gd name="T32" fmla="*/ 5 w 36"/>
                  <a:gd name="T33" fmla="*/ 6 h 9"/>
                  <a:gd name="T34" fmla="*/ 0 w 36"/>
                  <a:gd name="T35" fmla="*/ 8 h 9"/>
                  <a:gd name="T36" fmla="*/ 2 w 36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9">
                    <a:moveTo>
                      <a:pt x="2" y="9"/>
                    </a:moveTo>
                    <a:lnTo>
                      <a:pt x="6" y="8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8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0" name="Freeform 3098">
                <a:extLst>
                  <a:ext uri="{FF2B5EF4-FFF2-40B4-BE49-F238E27FC236}">
                    <a16:creationId xmlns:a16="http://schemas.microsoft.com/office/drawing/2014/main" id="{86709DCB-EC15-4BF3-8898-1542C02C6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26"/>
                <a:ext cx="6" cy="2"/>
              </a:xfrm>
              <a:custGeom>
                <a:avLst/>
                <a:gdLst>
                  <a:gd name="T0" fmla="*/ 0 w 18"/>
                  <a:gd name="T1" fmla="*/ 1 h 6"/>
                  <a:gd name="T2" fmla="*/ 2 w 18"/>
                  <a:gd name="T3" fmla="*/ 4 h 6"/>
                  <a:gd name="T4" fmla="*/ 6 w 18"/>
                  <a:gd name="T5" fmla="*/ 6 h 6"/>
                  <a:gd name="T6" fmla="*/ 10 w 18"/>
                  <a:gd name="T7" fmla="*/ 6 h 6"/>
                  <a:gd name="T8" fmla="*/ 18 w 18"/>
                  <a:gd name="T9" fmla="*/ 5 h 6"/>
                  <a:gd name="T10" fmla="*/ 16 w 18"/>
                  <a:gd name="T11" fmla="*/ 4 h 6"/>
                  <a:gd name="T12" fmla="*/ 10 w 18"/>
                  <a:gd name="T13" fmla="*/ 5 h 6"/>
                  <a:gd name="T14" fmla="*/ 6 w 18"/>
                  <a:gd name="T15" fmla="*/ 5 h 6"/>
                  <a:gd name="T16" fmla="*/ 4 w 18"/>
                  <a:gd name="T17" fmla="*/ 3 h 6"/>
                  <a:gd name="T18" fmla="*/ 2 w 18"/>
                  <a:gd name="T19" fmla="*/ 0 h 6"/>
                  <a:gd name="T20" fmla="*/ 0 w 18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">
                    <a:moveTo>
                      <a:pt x="0" y="1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0" y="5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1" name="Freeform 3099">
                <a:extLst>
                  <a:ext uri="{FF2B5EF4-FFF2-40B4-BE49-F238E27FC236}">
                    <a16:creationId xmlns:a16="http://schemas.microsoft.com/office/drawing/2014/main" id="{770A7A83-7EB3-40D2-8E4D-BAA5CC4F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723"/>
                <a:ext cx="21" cy="4"/>
              </a:xfrm>
              <a:custGeom>
                <a:avLst/>
                <a:gdLst>
                  <a:gd name="T0" fmla="*/ 2 w 63"/>
                  <a:gd name="T1" fmla="*/ 11 h 11"/>
                  <a:gd name="T2" fmla="*/ 8 w 63"/>
                  <a:gd name="T3" fmla="*/ 7 h 11"/>
                  <a:gd name="T4" fmla="*/ 16 w 63"/>
                  <a:gd name="T5" fmla="*/ 5 h 11"/>
                  <a:gd name="T6" fmla="*/ 25 w 63"/>
                  <a:gd name="T7" fmla="*/ 4 h 11"/>
                  <a:gd name="T8" fmla="*/ 33 w 63"/>
                  <a:gd name="T9" fmla="*/ 3 h 11"/>
                  <a:gd name="T10" fmla="*/ 41 w 63"/>
                  <a:gd name="T11" fmla="*/ 3 h 11"/>
                  <a:gd name="T12" fmla="*/ 49 w 63"/>
                  <a:gd name="T13" fmla="*/ 5 h 11"/>
                  <a:gd name="T14" fmla="*/ 56 w 63"/>
                  <a:gd name="T15" fmla="*/ 7 h 11"/>
                  <a:gd name="T16" fmla="*/ 62 w 63"/>
                  <a:gd name="T17" fmla="*/ 11 h 11"/>
                  <a:gd name="T18" fmla="*/ 63 w 63"/>
                  <a:gd name="T19" fmla="*/ 10 h 11"/>
                  <a:gd name="T20" fmla="*/ 57 w 63"/>
                  <a:gd name="T21" fmla="*/ 5 h 11"/>
                  <a:gd name="T22" fmla="*/ 49 w 63"/>
                  <a:gd name="T23" fmla="*/ 3 h 11"/>
                  <a:gd name="T24" fmla="*/ 41 w 63"/>
                  <a:gd name="T25" fmla="*/ 1 h 11"/>
                  <a:gd name="T26" fmla="*/ 33 w 63"/>
                  <a:gd name="T27" fmla="*/ 0 h 11"/>
                  <a:gd name="T28" fmla="*/ 25 w 63"/>
                  <a:gd name="T29" fmla="*/ 3 h 11"/>
                  <a:gd name="T30" fmla="*/ 16 w 63"/>
                  <a:gd name="T31" fmla="*/ 5 h 11"/>
                  <a:gd name="T32" fmla="*/ 7 w 63"/>
                  <a:gd name="T33" fmla="*/ 6 h 11"/>
                  <a:gd name="T34" fmla="*/ 0 w 63"/>
                  <a:gd name="T35" fmla="*/ 9 h 11"/>
                  <a:gd name="T36" fmla="*/ 2 w 6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11"/>
                    </a:moveTo>
                    <a:lnTo>
                      <a:pt x="8" y="7"/>
                    </a:lnTo>
                    <a:lnTo>
                      <a:pt x="16" y="5"/>
                    </a:lnTo>
                    <a:lnTo>
                      <a:pt x="25" y="4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9" y="5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3" y="10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2" name="Freeform 3100">
                <a:extLst>
                  <a:ext uri="{FF2B5EF4-FFF2-40B4-BE49-F238E27FC236}">
                    <a16:creationId xmlns:a16="http://schemas.microsoft.com/office/drawing/2014/main" id="{AFE8DA43-3DBB-422A-909F-935F9C345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7"/>
                <a:ext cx="13" cy="19"/>
              </a:xfrm>
              <a:custGeom>
                <a:avLst/>
                <a:gdLst>
                  <a:gd name="T0" fmla="*/ 41 w 41"/>
                  <a:gd name="T1" fmla="*/ 58 h 59"/>
                  <a:gd name="T2" fmla="*/ 32 w 41"/>
                  <a:gd name="T3" fmla="*/ 53 h 59"/>
                  <a:gd name="T4" fmla="*/ 22 w 41"/>
                  <a:gd name="T5" fmla="*/ 49 h 59"/>
                  <a:gd name="T6" fmla="*/ 13 w 41"/>
                  <a:gd name="T7" fmla="*/ 42 h 59"/>
                  <a:gd name="T8" fmla="*/ 6 w 41"/>
                  <a:gd name="T9" fmla="*/ 33 h 59"/>
                  <a:gd name="T10" fmla="*/ 2 w 41"/>
                  <a:gd name="T11" fmla="*/ 26 h 59"/>
                  <a:gd name="T12" fmla="*/ 2 w 41"/>
                  <a:gd name="T13" fmla="*/ 18 h 59"/>
                  <a:gd name="T14" fmla="*/ 8 w 41"/>
                  <a:gd name="T15" fmla="*/ 11 h 59"/>
                  <a:gd name="T16" fmla="*/ 20 w 41"/>
                  <a:gd name="T17" fmla="*/ 2 h 59"/>
                  <a:gd name="T18" fmla="*/ 19 w 41"/>
                  <a:gd name="T19" fmla="*/ 0 h 59"/>
                  <a:gd name="T20" fmla="*/ 6 w 41"/>
                  <a:gd name="T21" fmla="*/ 8 h 59"/>
                  <a:gd name="T22" fmla="*/ 1 w 41"/>
                  <a:gd name="T23" fmla="*/ 18 h 59"/>
                  <a:gd name="T24" fmla="*/ 0 w 41"/>
                  <a:gd name="T25" fmla="*/ 26 h 59"/>
                  <a:gd name="T26" fmla="*/ 4 w 41"/>
                  <a:gd name="T27" fmla="*/ 35 h 59"/>
                  <a:gd name="T28" fmla="*/ 11 w 41"/>
                  <a:gd name="T29" fmla="*/ 43 h 59"/>
                  <a:gd name="T30" fmla="*/ 20 w 41"/>
                  <a:gd name="T31" fmla="*/ 50 h 59"/>
                  <a:gd name="T32" fmla="*/ 30 w 41"/>
                  <a:gd name="T33" fmla="*/ 55 h 59"/>
                  <a:gd name="T34" fmla="*/ 39 w 41"/>
                  <a:gd name="T35" fmla="*/ 59 h 59"/>
                  <a:gd name="T36" fmla="*/ 41 w 41"/>
                  <a:gd name="T3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9">
                    <a:moveTo>
                      <a:pt x="41" y="58"/>
                    </a:moveTo>
                    <a:lnTo>
                      <a:pt x="32" y="53"/>
                    </a:lnTo>
                    <a:lnTo>
                      <a:pt x="22" y="49"/>
                    </a:lnTo>
                    <a:lnTo>
                      <a:pt x="13" y="42"/>
                    </a:lnTo>
                    <a:lnTo>
                      <a:pt x="6" y="33"/>
                    </a:lnTo>
                    <a:lnTo>
                      <a:pt x="2" y="26"/>
                    </a:lnTo>
                    <a:lnTo>
                      <a:pt x="2" y="18"/>
                    </a:lnTo>
                    <a:lnTo>
                      <a:pt x="8" y="11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6" y="8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4" y="35"/>
                    </a:lnTo>
                    <a:lnTo>
                      <a:pt x="11" y="43"/>
                    </a:lnTo>
                    <a:lnTo>
                      <a:pt x="20" y="50"/>
                    </a:lnTo>
                    <a:lnTo>
                      <a:pt x="30" y="55"/>
                    </a:lnTo>
                    <a:lnTo>
                      <a:pt x="39" y="59"/>
                    </a:lnTo>
                    <a:lnTo>
                      <a:pt x="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3" name="Freeform 3101">
                <a:extLst>
                  <a:ext uri="{FF2B5EF4-FFF2-40B4-BE49-F238E27FC236}">
                    <a16:creationId xmlns:a16="http://schemas.microsoft.com/office/drawing/2014/main" id="{296BD38D-7FA7-4049-8D2A-0079EDE3C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746"/>
                <a:ext cx="15" cy="14"/>
              </a:xfrm>
              <a:custGeom>
                <a:avLst/>
                <a:gdLst>
                  <a:gd name="T0" fmla="*/ 44 w 44"/>
                  <a:gd name="T1" fmla="*/ 42 h 43"/>
                  <a:gd name="T2" fmla="*/ 38 w 44"/>
                  <a:gd name="T3" fmla="*/ 38 h 43"/>
                  <a:gd name="T4" fmla="*/ 33 w 44"/>
                  <a:gd name="T5" fmla="*/ 32 h 43"/>
                  <a:gd name="T6" fmla="*/ 28 w 44"/>
                  <a:gd name="T7" fmla="*/ 27 h 43"/>
                  <a:gd name="T8" fmla="*/ 23 w 44"/>
                  <a:gd name="T9" fmla="*/ 21 h 43"/>
                  <a:gd name="T10" fmla="*/ 18 w 44"/>
                  <a:gd name="T11" fmla="*/ 14 h 43"/>
                  <a:gd name="T12" fmla="*/ 15 w 44"/>
                  <a:gd name="T13" fmla="*/ 9 h 43"/>
                  <a:gd name="T14" fmla="*/ 8 w 44"/>
                  <a:gd name="T15" fmla="*/ 3 h 43"/>
                  <a:gd name="T16" fmla="*/ 1 w 44"/>
                  <a:gd name="T17" fmla="*/ 0 h 43"/>
                  <a:gd name="T18" fmla="*/ 0 w 44"/>
                  <a:gd name="T19" fmla="*/ 1 h 43"/>
                  <a:gd name="T20" fmla="*/ 6 w 44"/>
                  <a:gd name="T21" fmla="*/ 4 h 43"/>
                  <a:gd name="T22" fmla="*/ 13 w 44"/>
                  <a:gd name="T23" fmla="*/ 10 h 43"/>
                  <a:gd name="T24" fmla="*/ 17 w 44"/>
                  <a:gd name="T25" fmla="*/ 15 h 43"/>
                  <a:gd name="T26" fmla="*/ 22 w 44"/>
                  <a:gd name="T27" fmla="*/ 22 h 43"/>
                  <a:gd name="T28" fmla="*/ 26 w 44"/>
                  <a:gd name="T29" fmla="*/ 28 h 43"/>
                  <a:gd name="T30" fmla="*/ 32 w 44"/>
                  <a:gd name="T31" fmla="*/ 34 h 43"/>
                  <a:gd name="T32" fmla="*/ 37 w 44"/>
                  <a:gd name="T33" fmla="*/ 40 h 43"/>
                  <a:gd name="T34" fmla="*/ 43 w 44"/>
                  <a:gd name="T35" fmla="*/ 43 h 43"/>
                  <a:gd name="T36" fmla="*/ 44 w 44"/>
                  <a:gd name="T3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3">
                    <a:moveTo>
                      <a:pt x="44" y="42"/>
                    </a:moveTo>
                    <a:lnTo>
                      <a:pt x="38" y="38"/>
                    </a:lnTo>
                    <a:lnTo>
                      <a:pt x="33" y="32"/>
                    </a:lnTo>
                    <a:lnTo>
                      <a:pt x="28" y="27"/>
                    </a:lnTo>
                    <a:lnTo>
                      <a:pt x="23" y="21"/>
                    </a:lnTo>
                    <a:lnTo>
                      <a:pt x="18" y="14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3" y="10"/>
                    </a:lnTo>
                    <a:lnTo>
                      <a:pt x="17" y="15"/>
                    </a:lnTo>
                    <a:lnTo>
                      <a:pt x="22" y="22"/>
                    </a:lnTo>
                    <a:lnTo>
                      <a:pt x="26" y="28"/>
                    </a:lnTo>
                    <a:lnTo>
                      <a:pt x="32" y="34"/>
                    </a:lnTo>
                    <a:lnTo>
                      <a:pt x="37" y="40"/>
                    </a:lnTo>
                    <a:lnTo>
                      <a:pt x="43" y="4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4" name="Freeform 3102">
                <a:extLst>
                  <a:ext uri="{FF2B5EF4-FFF2-40B4-BE49-F238E27FC236}">
                    <a16:creationId xmlns:a16="http://schemas.microsoft.com/office/drawing/2014/main" id="{61616AB4-505A-4645-9000-E03026A24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60"/>
                <a:ext cx="26" cy="4"/>
              </a:xfrm>
              <a:custGeom>
                <a:avLst/>
                <a:gdLst>
                  <a:gd name="T0" fmla="*/ 76 w 76"/>
                  <a:gd name="T1" fmla="*/ 9 h 13"/>
                  <a:gd name="T2" fmla="*/ 66 w 76"/>
                  <a:gd name="T3" fmla="*/ 10 h 13"/>
                  <a:gd name="T4" fmla="*/ 57 w 76"/>
                  <a:gd name="T5" fmla="*/ 11 h 13"/>
                  <a:gd name="T6" fmla="*/ 47 w 76"/>
                  <a:gd name="T7" fmla="*/ 11 h 13"/>
                  <a:gd name="T8" fmla="*/ 38 w 76"/>
                  <a:gd name="T9" fmla="*/ 10 h 13"/>
                  <a:gd name="T10" fmla="*/ 28 w 76"/>
                  <a:gd name="T11" fmla="*/ 9 h 13"/>
                  <a:gd name="T12" fmla="*/ 18 w 76"/>
                  <a:gd name="T13" fmla="*/ 7 h 13"/>
                  <a:gd name="T14" fmla="*/ 10 w 76"/>
                  <a:gd name="T15" fmla="*/ 4 h 13"/>
                  <a:gd name="T16" fmla="*/ 2 w 76"/>
                  <a:gd name="T17" fmla="*/ 0 h 13"/>
                  <a:gd name="T18" fmla="*/ 0 w 76"/>
                  <a:gd name="T19" fmla="*/ 1 h 13"/>
                  <a:gd name="T20" fmla="*/ 9 w 76"/>
                  <a:gd name="T21" fmla="*/ 5 h 13"/>
                  <a:gd name="T22" fmla="*/ 18 w 76"/>
                  <a:gd name="T23" fmla="*/ 8 h 13"/>
                  <a:gd name="T24" fmla="*/ 28 w 76"/>
                  <a:gd name="T25" fmla="*/ 9 h 13"/>
                  <a:gd name="T26" fmla="*/ 38 w 76"/>
                  <a:gd name="T27" fmla="*/ 11 h 13"/>
                  <a:gd name="T28" fmla="*/ 47 w 76"/>
                  <a:gd name="T29" fmla="*/ 13 h 13"/>
                  <a:gd name="T30" fmla="*/ 57 w 76"/>
                  <a:gd name="T31" fmla="*/ 13 h 13"/>
                  <a:gd name="T32" fmla="*/ 66 w 76"/>
                  <a:gd name="T33" fmla="*/ 11 h 13"/>
                  <a:gd name="T34" fmla="*/ 76 w 76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3">
                    <a:moveTo>
                      <a:pt x="76" y="9"/>
                    </a:moveTo>
                    <a:lnTo>
                      <a:pt x="66" y="10"/>
                    </a:lnTo>
                    <a:lnTo>
                      <a:pt x="57" y="11"/>
                    </a:lnTo>
                    <a:lnTo>
                      <a:pt x="47" y="11"/>
                    </a:lnTo>
                    <a:lnTo>
                      <a:pt x="38" y="10"/>
                    </a:lnTo>
                    <a:lnTo>
                      <a:pt x="28" y="9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5"/>
                    </a:lnTo>
                    <a:lnTo>
                      <a:pt x="18" y="8"/>
                    </a:lnTo>
                    <a:lnTo>
                      <a:pt x="28" y="9"/>
                    </a:lnTo>
                    <a:lnTo>
                      <a:pt x="38" y="11"/>
                    </a:lnTo>
                    <a:lnTo>
                      <a:pt x="47" y="13"/>
                    </a:lnTo>
                    <a:lnTo>
                      <a:pt x="57" y="13"/>
                    </a:lnTo>
                    <a:lnTo>
                      <a:pt x="66" y="11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5" name="Freeform 3103">
                <a:extLst>
                  <a:ext uri="{FF2B5EF4-FFF2-40B4-BE49-F238E27FC236}">
                    <a16:creationId xmlns:a16="http://schemas.microsoft.com/office/drawing/2014/main" id="{43815EA6-42C6-4CD1-8900-44211D930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45"/>
                <a:ext cx="8" cy="18"/>
              </a:xfrm>
              <a:custGeom>
                <a:avLst/>
                <a:gdLst>
                  <a:gd name="T0" fmla="*/ 20 w 24"/>
                  <a:gd name="T1" fmla="*/ 0 h 55"/>
                  <a:gd name="T2" fmla="*/ 20 w 24"/>
                  <a:gd name="T3" fmla="*/ 3 h 55"/>
                  <a:gd name="T4" fmla="*/ 20 w 24"/>
                  <a:gd name="T5" fmla="*/ 9 h 55"/>
                  <a:gd name="T6" fmla="*/ 20 w 24"/>
                  <a:gd name="T7" fmla="*/ 17 h 55"/>
                  <a:gd name="T8" fmla="*/ 18 w 24"/>
                  <a:gd name="T9" fmla="*/ 26 h 55"/>
                  <a:gd name="T10" fmla="*/ 16 w 24"/>
                  <a:gd name="T11" fmla="*/ 35 h 55"/>
                  <a:gd name="T12" fmla="*/ 13 w 24"/>
                  <a:gd name="T13" fmla="*/ 43 h 55"/>
                  <a:gd name="T14" fmla="*/ 7 w 24"/>
                  <a:gd name="T15" fmla="*/ 50 h 55"/>
                  <a:gd name="T16" fmla="*/ 0 w 24"/>
                  <a:gd name="T17" fmla="*/ 54 h 55"/>
                  <a:gd name="T18" fmla="*/ 0 w 24"/>
                  <a:gd name="T19" fmla="*/ 55 h 55"/>
                  <a:gd name="T20" fmla="*/ 8 w 24"/>
                  <a:gd name="T21" fmla="*/ 51 h 55"/>
                  <a:gd name="T22" fmla="*/ 15 w 24"/>
                  <a:gd name="T23" fmla="*/ 44 h 55"/>
                  <a:gd name="T24" fmla="*/ 18 w 24"/>
                  <a:gd name="T25" fmla="*/ 35 h 55"/>
                  <a:gd name="T26" fmla="*/ 20 w 24"/>
                  <a:gd name="T27" fmla="*/ 26 h 55"/>
                  <a:gd name="T28" fmla="*/ 22 w 24"/>
                  <a:gd name="T29" fmla="*/ 17 h 55"/>
                  <a:gd name="T30" fmla="*/ 24 w 24"/>
                  <a:gd name="T31" fmla="*/ 9 h 55"/>
                  <a:gd name="T32" fmla="*/ 22 w 24"/>
                  <a:gd name="T33" fmla="*/ 3 h 55"/>
                  <a:gd name="T34" fmla="*/ 22 w 24"/>
                  <a:gd name="T35" fmla="*/ 0 h 55"/>
                  <a:gd name="T36" fmla="*/ 20 w 24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55">
                    <a:moveTo>
                      <a:pt x="20" y="0"/>
                    </a:moveTo>
                    <a:lnTo>
                      <a:pt x="20" y="3"/>
                    </a:lnTo>
                    <a:lnTo>
                      <a:pt x="20" y="9"/>
                    </a:lnTo>
                    <a:lnTo>
                      <a:pt x="20" y="17"/>
                    </a:lnTo>
                    <a:lnTo>
                      <a:pt x="18" y="26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7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8" y="51"/>
                    </a:lnTo>
                    <a:lnTo>
                      <a:pt x="15" y="44"/>
                    </a:lnTo>
                    <a:lnTo>
                      <a:pt x="18" y="35"/>
                    </a:lnTo>
                    <a:lnTo>
                      <a:pt x="20" y="26"/>
                    </a:lnTo>
                    <a:lnTo>
                      <a:pt x="22" y="17"/>
                    </a:lnTo>
                    <a:lnTo>
                      <a:pt x="24" y="9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6" name="Freeform 3104">
                <a:extLst>
                  <a:ext uri="{FF2B5EF4-FFF2-40B4-BE49-F238E27FC236}">
                    <a16:creationId xmlns:a16="http://schemas.microsoft.com/office/drawing/2014/main" id="{0B21D34F-DE36-4DDB-A219-30362ED9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738"/>
                <a:ext cx="2" cy="7"/>
              </a:xfrm>
              <a:custGeom>
                <a:avLst/>
                <a:gdLst>
                  <a:gd name="T0" fmla="*/ 0 w 7"/>
                  <a:gd name="T1" fmla="*/ 1 h 22"/>
                  <a:gd name="T2" fmla="*/ 0 w 7"/>
                  <a:gd name="T3" fmla="*/ 0 h 22"/>
                  <a:gd name="T4" fmla="*/ 4 w 7"/>
                  <a:gd name="T5" fmla="*/ 22 h 22"/>
                  <a:gd name="T6" fmla="*/ 7 w 7"/>
                  <a:gd name="T7" fmla="*/ 22 h 22"/>
                  <a:gd name="T8" fmla="*/ 2 w 7"/>
                  <a:gd name="T9" fmla="*/ 0 h 22"/>
                  <a:gd name="T10" fmla="*/ 0 w 7"/>
                  <a:gd name="T1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lnTo>
                      <a:pt x="0" y="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7" name="Freeform 3105">
                <a:extLst>
                  <a:ext uri="{FF2B5EF4-FFF2-40B4-BE49-F238E27FC236}">
                    <a16:creationId xmlns:a16="http://schemas.microsoft.com/office/drawing/2014/main" id="{DA49519E-7D31-411D-9C91-E5E6AA74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738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8" name="Freeform 3106">
                <a:extLst>
                  <a:ext uri="{FF2B5EF4-FFF2-40B4-BE49-F238E27FC236}">
                    <a16:creationId xmlns:a16="http://schemas.microsoft.com/office/drawing/2014/main" id="{6A08DED9-33D1-4B03-8186-7C5F95E09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30"/>
                <a:ext cx="13" cy="11"/>
              </a:xfrm>
              <a:custGeom>
                <a:avLst/>
                <a:gdLst>
                  <a:gd name="T0" fmla="*/ 38 w 39"/>
                  <a:gd name="T1" fmla="*/ 0 h 31"/>
                  <a:gd name="T2" fmla="*/ 33 w 39"/>
                  <a:gd name="T3" fmla="*/ 3 h 31"/>
                  <a:gd name="T4" fmla="*/ 27 w 39"/>
                  <a:gd name="T5" fmla="*/ 5 h 31"/>
                  <a:gd name="T6" fmla="*/ 23 w 39"/>
                  <a:gd name="T7" fmla="*/ 9 h 31"/>
                  <a:gd name="T8" fmla="*/ 18 w 39"/>
                  <a:gd name="T9" fmla="*/ 11 h 31"/>
                  <a:gd name="T10" fmla="*/ 13 w 39"/>
                  <a:gd name="T11" fmla="*/ 14 h 31"/>
                  <a:gd name="T12" fmla="*/ 9 w 39"/>
                  <a:gd name="T13" fmla="*/ 19 h 31"/>
                  <a:gd name="T14" fmla="*/ 4 w 39"/>
                  <a:gd name="T15" fmla="*/ 23 h 31"/>
                  <a:gd name="T16" fmla="*/ 0 w 39"/>
                  <a:gd name="T17" fmla="*/ 30 h 31"/>
                  <a:gd name="T18" fmla="*/ 1 w 39"/>
                  <a:gd name="T19" fmla="*/ 31 h 31"/>
                  <a:gd name="T20" fmla="*/ 6 w 39"/>
                  <a:gd name="T21" fmla="*/ 24 h 31"/>
                  <a:gd name="T22" fmla="*/ 10 w 39"/>
                  <a:gd name="T23" fmla="*/ 20 h 31"/>
                  <a:gd name="T24" fmla="*/ 15 w 39"/>
                  <a:gd name="T25" fmla="*/ 15 h 31"/>
                  <a:gd name="T26" fmla="*/ 19 w 39"/>
                  <a:gd name="T27" fmla="*/ 13 h 31"/>
                  <a:gd name="T28" fmla="*/ 24 w 39"/>
                  <a:gd name="T29" fmla="*/ 10 h 31"/>
                  <a:gd name="T30" fmla="*/ 29 w 39"/>
                  <a:gd name="T31" fmla="*/ 6 h 31"/>
                  <a:gd name="T32" fmla="*/ 34 w 39"/>
                  <a:gd name="T33" fmla="*/ 4 h 31"/>
                  <a:gd name="T34" fmla="*/ 39 w 39"/>
                  <a:gd name="T35" fmla="*/ 1 h 31"/>
                  <a:gd name="T36" fmla="*/ 38 w 39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1">
                    <a:moveTo>
                      <a:pt x="38" y="0"/>
                    </a:moveTo>
                    <a:lnTo>
                      <a:pt x="33" y="3"/>
                    </a:lnTo>
                    <a:lnTo>
                      <a:pt x="27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9" name="Freeform 3107">
                <a:extLst>
                  <a:ext uri="{FF2B5EF4-FFF2-40B4-BE49-F238E27FC236}">
                    <a16:creationId xmlns:a16="http://schemas.microsoft.com/office/drawing/2014/main" id="{11917C4F-592C-4425-B1CA-A65AED514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729"/>
                <a:ext cx="12" cy="2"/>
              </a:xfrm>
              <a:custGeom>
                <a:avLst/>
                <a:gdLst>
                  <a:gd name="T0" fmla="*/ 36 w 36"/>
                  <a:gd name="T1" fmla="*/ 7 h 7"/>
                  <a:gd name="T2" fmla="*/ 35 w 36"/>
                  <a:gd name="T3" fmla="*/ 7 h 7"/>
                  <a:gd name="T4" fmla="*/ 32 w 36"/>
                  <a:gd name="T5" fmla="*/ 5 h 7"/>
                  <a:gd name="T6" fmla="*/ 27 w 36"/>
                  <a:gd name="T7" fmla="*/ 4 h 7"/>
                  <a:gd name="T8" fmla="*/ 23 w 36"/>
                  <a:gd name="T9" fmla="*/ 2 h 7"/>
                  <a:gd name="T10" fmla="*/ 18 w 36"/>
                  <a:gd name="T11" fmla="*/ 0 h 7"/>
                  <a:gd name="T12" fmla="*/ 15 w 36"/>
                  <a:gd name="T13" fmla="*/ 0 h 7"/>
                  <a:gd name="T14" fmla="*/ 9 w 36"/>
                  <a:gd name="T15" fmla="*/ 0 h 7"/>
                  <a:gd name="T16" fmla="*/ 6 w 36"/>
                  <a:gd name="T17" fmla="*/ 1 h 7"/>
                  <a:gd name="T18" fmla="*/ 0 w 36"/>
                  <a:gd name="T19" fmla="*/ 4 h 7"/>
                  <a:gd name="T20" fmla="*/ 2 w 36"/>
                  <a:gd name="T21" fmla="*/ 5 h 7"/>
                  <a:gd name="T22" fmla="*/ 6 w 36"/>
                  <a:gd name="T23" fmla="*/ 2 h 7"/>
                  <a:gd name="T24" fmla="*/ 9 w 36"/>
                  <a:gd name="T25" fmla="*/ 1 h 7"/>
                  <a:gd name="T26" fmla="*/ 15 w 36"/>
                  <a:gd name="T27" fmla="*/ 1 h 7"/>
                  <a:gd name="T28" fmla="*/ 18 w 36"/>
                  <a:gd name="T29" fmla="*/ 2 h 7"/>
                  <a:gd name="T30" fmla="*/ 21 w 36"/>
                  <a:gd name="T31" fmla="*/ 4 h 7"/>
                  <a:gd name="T32" fmla="*/ 26 w 36"/>
                  <a:gd name="T33" fmla="*/ 5 h 7"/>
                  <a:gd name="T34" fmla="*/ 29 w 36"/>
                  <a:gd name="T35" fmla="*/ 7 h 7"/>
                  <a:gd name="T36" fmla="*/ 35 w 36"/>
                  <a:gd name="T37" fmla="*/ 7 h 7"/>
                  <a:gd name="T38" fmla="*/ 34 w 36"/>
                  <a:gd name="T39" fmla="*/ 7 h 7"/>
                  <a:gd name="T40" fmla="*/ 36 w 36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7">
                    <a:moveTo>
                      <a:pt x="36" y="7"/>
                    </a:moveTo>
                    <a:lnTo>
                      <a:pt x="35" y="7"/>
                    </a:lnTo>
                    <a:lnTo>
                      <a:pt x="32" y="5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6" y="5"/>
                    </a:lnTo>
                    <a:lnTo>
                      <a:pt x="29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0" name="Freeform 3108">
                <a:extLst>
                  <a:ext uri="{FF2B5EF4-FFF2-40B4-BE49-F238E27FC236}">
                    <a16:creationId xmlns:a16="http://schemas.microsoft.com/office/drawing/2014/main" id="{8D54CC2C-ACEC-40C1-9954-900019AB2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730"/>
                <a:ext cx="5" cy="2"/>
              </a:xfrm>
              <a:custGeom>
                <a:avLst/>
                <a:gdLst>
                  <a:gd name="T0" fmla="*/ 16 w 17"/>
                  <a:gd name="T1" fmla="*/ 0 h 5"/>
                  <a:gd name="T2" fmla="*/ 12 w 17"/>
                  <a:gd name="T3" fmla="*/ 2 h 5"/>
                  <a:gd name="T4" fmla="*/ 11 w 17"/>
                  <a:gd name="T5" fmla="*/ 3 h 5"/>
                  <a:gd name="T6" fmla="*/ 7 w 17"/>
                  <a:gd name="T7" fmla="*/ 3 h 5"/>
                  <a:gd name="T8" fmla="*/ 1 w 17"/>
                  <a:gd name="T9" fmla="*/ 2 h 5"/>
                  <a:gd name="T10" fmla="*/ 0 w 17"/>
                  <a:gd name="T11" fmla="*/ 3 h 5"/>
                  <a:gd name="T12" fmla="*/ 7 w 17"/>
                  <a:gd name="T13" fmla="*/ 5 h 5"/>
                  <a:gd name="T14" fmla="*/ 11 w 17"/>
                  <a:gd name="T15" fmla="*/ 4 h 5"/>
                  <a:gd name="T16" fmla="*/ 14 w 17"/>
                  <a:gd name="T17" fmla="*/ 3 h 5"/>
                  <a:gd name="T18" fmla="*/ 17 w 17"/>
                  <a:gd name="T19" fmla="*/ 1 h 5"/>
                  <a:gd name="T20" fmla="*/ 16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6" y="0"/>
                    </a:moveTo>
                    <a:lnTo>
                      <a:pt x="12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1" name="Freeform 3109">
                <a:extLst>
                  <a:ext uri="{FF2B5EF4-FFF2-40B4-BE49-F238E27FC236}">
                    <a16:creationId xmlns:a16="http://schemas.microsoft.com/office/drawing/2014/main" id="{64987F59-1A6F-47A6-9411-471B3F66E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726"/>
                <a:ext cx="26" cy="5"/>
              </a:xfrm>
              <a:custGeom>
                <a:avLst/>
                <a:gdLst>
                  <a:gd name="T0" fmla="*/ 78 w 78"/>
                  <a:gd name="T1" fmla="*/ 7 h 14"/>
                  <a:gd name="T2" fmla="*/ 70 w 78"/>
                  <a:gd name="T3" fmla="*/ 5 h 14"/>
                  <a:gd name="T4" fmla="*/ 60 w 78"/>
                  <a:gd name="T5" fmla="*/ 3 h 14"/>
                  <a:gd name="T6" fmla="*/ 50 w 78"/>
                  <a:gd name="T7" fmla="*/ 1 h 14"/>
                  <a:gd name="T8" fmla="*/ 39 w 78"/>
                  <a:gd name="T9" fmla="*/ 0 h 14"/>
                  <a:gd name="T10" fmla="*/ 26 w 78"/>
                  <a:gd name="T11" fmla="*/ 3 h 14"/>
                  <a:gd name="T12" fmla="*/ 16 w 78"/>
                  <a:gd name="T13" fmla="*/ 5 h 14"/>
                  <a:gd name="T14" fmla="*/ 6 w 78"/>
                  <a:gd name="T15" fmla="*/ 7 h 14"/>
                  <a:gd name="T16" fmla="*/ 0 w 78"/>
                  <a:gd name="T17" fmla="*/ 13 h 14"/>
                  <a:gd name="T18" fmla="*/ 1 w 78"/>
                  <a:gd name="T19" fmla="*/ 14 h 14"/>
                  <a:gd name="T20" fmla="*/ 9 w 78"/>
                  <a:gd name="T21" fmla="*/ 8 h 14"/>
                  <a:gd name="T22" fmla="*/ 16 w 78"/>
                  <a:gd name="T23" fmla="*/ 6 h 14"/>
                  <a:gd name="T24" fmla="*/ 26 w 78"/>
                  <a:gd name="T25" fmla="*/ 4 h 14"/>
                  <a:gd name="T26" fmla="*/ 39 w 78"/>
                  <a:gd name="T27" fmla="*/ 3 h 14"/>
                  <a:gd name="T28" fmla="*/ 50 w 78"/>
                  <a:gd name="T29" fmla="*/ 3 h 14"/>
                  <a:gd name="T30" fmla="*/ 60 w 78"/>
                  <a:gd name="T31" fmla="*/ 5 h 14"/>
                  <a:gd name="T32" fmla="*/ 70 w 78"/>
                  <a:gd name="T33" fmla="*/ 6 h 14"/>
                  <a:gd name="T34" fmla="*/ 77 w 78"/>
                  <a:gd name="T35" fmla="*/ 8 h 14"/>
                  <a:gd name="T36" fmla="*/ 78 w 78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14">
                    <a:moveTo>
                      <a:pt x="78" y="7"/>
                    </a:moveTo>
                    <a:lnTo>
                      <a:pt x="70" y="5"/>
                    </a:lnTo>
                    <a:lnTo>
                      <a:pt x="60" y="3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6" y="3"/>
                    </a:lnTo>
                    <a:lnTo>
                      <a:pt x="16" y="5"/>
                    </a:lnTo>
                    <a:lnTo>
                      <a:pt x="6" y="7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9" y="8"/>
                    </a:lnTo>
                    <a:lnTo>
                      <a:pt x="16" y="6"/>
                    </a:lnTo>
                    <a:lnTo>
                      <a:pt x="26" y="4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0" y="5"/>
                    </a:lnTo>
                    <a:lnTo>
                      <a:pt x="70" y="6"/>
                    </a:lnTo>
                    <a:lnTo>
                      <a:pt x="77" y="8"/>
                    </a:lnTo>
                    <a:lnTo>
                      <a:pt x="7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2" name="Freeform 3110">
                <a:extLst>
                  <a:ext uri="{FF2B5EF4-FFF2-40B4-BE49-F238E27FC236}">
                    <a16:creationId xmlns:a16="http://schemas.microsoft.com/office/drawing/2014/main" id="{94B890B7-6769-4465-86DB-8AF61959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729"/>
                <a:ext cx="18" cy="21"/>
              </a:xfrm>
              <a:custGeom>
                <a:avLst/>
                <a:gdLst>
                  <a:gd name="T0" fmla="*/ 1 w 55"/>
                  <a:gd name="T1" fmla="*/ 63 h 63"/>
                  <a:gd name="T2" fmla="*/ 11 w 55"/>
                  <a:gd name="T3" fmla="*/ 58 h 63"/>
                  <a:gd name="T4" fmla="*/ 24 w 55"/>
                  <a:gd name="T5" fmla="*/ 53 h 63"/>
                  <a:gd name="T6" fmla="*/ 35 w 55"/>
                  <a:gd name="T7" fmla="*/ 45 h 63"/>
                  <a:gd name="T8" fmla="*/ 46 w 55"/>
                  <a:gd name="T9" fmla="*/ 37 h 63"/>
                  <a:gd name="T10" fmla="*/ 53 w 55"/>
                  <a:gd name="T11" fmla="*/ 28 h 63"/>
                  <a:gd name="T12" fmla="*/ 55 w 55"/>
                  <a:gd name="T13" fmla="*/ 18 h 63"/>
                  <a:gd name="T14" fmla="*/ 51 w 55"/>
                  <a:gd name="T15" fmla="*/ 9 h 63"/>
                  <a:gd name="T16" fmla="*/ 38 w 55"/>
                  <a:gd name="T17" fmla="*/ 0 h 63"/>
                  <a:gd name="T18" fmla="*/ 37 w 55"/>
                  <a:gd name="T19" fmla="*/ 1 h 63"/>
                  <a:gd name="T20" fmla="*/ 48 w 55"/>
                  <a:gd name="T21" fmla="*/ 10 h 63"/>
                  <a:gd name="T22" fmla="*/ 53 w 55"/>
                  <a:gd name="T23" fmla="*/ 18 h 63"/>
                  <a:gd name="T24" fmla="*/ 52 w 55"/>
                  <a:gd name="T25" fmla="*/ 27 h 63"/>
                  <a:gd name="T26" fmla="*/ 44 w 55"/>
                  <a:gd name="T27" fmla="*/ 36 h 63"/>
                  <a:gd name="T28" fmla="*/ 34 w 55"/>
                  <a:gd name="T29" fmla="*/ 44 h 63"/>
                  <a:gd name="T30" fmla="*/ 21 w 55"/>
                  <a:gd name="T31" fmla="*/ 51 h 63"/>
                  <a:gd name="T32" fmla="*/ 10 w 55"/>
                  <a:gd name="T33" fmla="*/ 57 h 63"/>
                  <a:gd name="T34" fmla="*/ 0 w 55"/>
                  <a:gd name="T35" fmla="*/ 62 h 63"/>
                  <a:gd name="T36" fmla="*/ 1 w 55"/>
                  <a:gd name="T3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3">
                    <a:moveTo>
                      <a:pt x="1" y="63"/>
                    </a:moveTo>
                    <a:lnTo>
                      <a:pt x="11" y="58"/>
                    </a:lnTo>
                    <a:lnTo>
                      <a:pt x="24" y="53"/>
                    </a:lnTo>
                    <a:lnTo>
                      <a:pt x="35" y="45"/>
                    </a:lnTo>
                    <a:lnTo>
                      <a:pt x="46" y="37"/>
                    </a:lnTo>
                    <a:lnTo>
                      <a:pt x="53" y="28"/>
                    </a:lnTo>
                    <a:lnTo>
                      <a:pt x="55" y="18"/>
                    </a:lnTo>
                    <a:lnTo>
                      <a:pt x="51" y="9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48" y="10"/>
                    </a:lnTo>
                    <a:lnTo>
                      <a:pt x="53" y="18"/>
                    </a:lnTo>
                    <a:lnTo>
                      <a:pt x="52" y="27"/>
                    </a:lnTo>
                    <a:lnTo>
                      <a:pt x="44" y="36"/>
                    </a:lnTo>
                    <a:lnTo>
                      <a:pt x="34" y="44"/>
                    </a:lnTo>
                    <a:lnTo>
                      <a:pt x="21" y="51"/>
                    </a:lnTo>
                    <a:lnTo>
                      <a:pt x="10" y="57"/>
                    </a:lnTo>
                    <a:lnTo>
                      <a:pt x="0" y="62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3" name="Freeform 3111">
                <a:extLst>
                  <a:ext uri="{FF2B5EF4-FFF2-40B4-BE49-F238E27FC236}">
                    <a16:creationId xmlns:a16="http://schemas.microsoft.com/office/drawing/2014/main" id="{3EA1874C-52A3-4294-9B0A-4A6233414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50"/>
                <a:ext cx="15" cy="14"/>
              </a:xfrm>
              <a:custGeom>
                <a:avLst/>
                <a:gdLst>
                  <a:gd name="T0" fmla="*/ 2 w 44"/>
                  <a:gd name="T1" fmla="*/ 44 h 44"/>
                  <a:gd name="T2" fmla="*/ 8 w 44"/>
                  <a:gd name="T3" fmla="*/ 40 h 44"/>
                  <a:gd name="T4" fmla="*/ 13 w 44"/>
                  <a:gd name="T5" fmla="*/ 35 h 44"/>
                  <a:gd name="T6" fmla="*/ 18 w 44"/>
                  <a:gd name="T7" fmla="*/ 28 h 44"/>
                  <a:gd name="T8" fmla="*/ 23 w 44"/>
                  <a:gd name="T9" fmla="*/ 21 h 44"/>
                  <a:gd name="T10" fmla="*/ 27 w 44"/>
                  <a:gd name="T11" fmla="*/ 16 h 44"/>
                  <a:gd name="T12" fmla="*/ 32 w 44"/>
                  <a:gd name="T13" fmla="*/ 10 h 44"/>
                  <a:gd name="T14" fmla="*/ 37 w 44"/>
                  <a:gd name="T15" fmla="*/ 4 h 44"/>
                  <a:gd name="T16" fmla="*/ 44 w 44"/>
                  <a:gd name="T17" fmla="*/ 1 h 44"/>
                  <a:gd name="T18" fmla="*/ 43 w 44"/>
                  <a:gd name="T19" fmla="*/ 0 h 44"/>
                  <a:gd name="T20" fmla="*/ 36 w 44"/>
                  <a:gd name="T21" fmla="*/ 2 h 44"/>
                  <a:gd name="T22" fmla="*/ 32 w 44"/>
                  <a:gd name="T23" fmla="*/ 9 h 44"/>
                  <a:gd name="T24" fmla="*/ 26 w 44"/>
                  <a:gd name="T25" fmla="*/ 14 h 44"/>
                  <a:gd name="T26" fmla="*/ 22 w 44"/>
                  <a:gd name="T27" fmla="*/ 21 h 44"/>
                  <a:gd name="T28" fmla="*/ 17 w 44"/>
                  <a:gd name="T29" fmla="*/ 27 h 44"/>
                  <a:gd name="T30" fmla="*/ 12 w 44"/>
                  <a:gd name="T31" fmla="*/ 32 h 44"/>
                  <a:gd name="T32" fmla="*/ 6 w 44"/>
                  <a:gd name="T33" fmla="*/ 38 h 44"/>
                  <a:gd name="T34" fmla="*/ 0 w 44"/>
                  <a:gd name="T35" fmla="*/ 43 h 44"/>
                  <a:gd name="T36" fmla="*/ 2 w 44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4">
                    <a:moveTo>
                      <a:pt x="2" y="44"/>
                    </a:moveTo>
                    <a:lnTo>
                      <a:pt x="8" y="40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1"/>
                    </a:lnTo>
                    <a:lnTo>
                      <a:pt x="27" y="16"/>
                    </a:lnTo>
                    <a:lnTo>
                      <a:pt x="32" y="10"/>
                    </a:lnTo>
                    <a:lnTo>
                      <a:pt x="37" y="4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2" y="9"/>
                    </a:lnTo>
                    <a:lnTo>
                      <a:pt x="26" y="14"/>
                    </a:lnTo>
                    <a:lnTo>
                      <a:pt x="22" y="21"/>
                    </a:lnTo>
                    <a:lnTo>
                      <a:pt x="17" y="27"/>
                    </a:lnTo>
                    <a:lnTo>
                      <a:pt x="12" y="32"/>
                    </a:lnTo>
                    <a:lnTo>
                      <a:pt x="6" y="38"/>
                    </a:lnTo>
                    <a:lnTo>
                      <a:pt x="0" y="43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4" name="Freeform 3112">
                <a:extLst>
                  <a:ext uri="{FF2B5EF4-FFF2-40B4-BE49-F238E27FC236}">
                    <a16:creationId xmlns:a16="http://schemas.microsoft.com/office/drawing/2014/main" id="{F7CC6537-BC71-4596-A637-63F2ACEC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763"/>
                <a:ext cx="25" cy="5"/>
              </a:xfrm>
              <a:custGeom>
                <a:avLst/>
                <a:gdLst>
                  <a:gd name="T0" fmla="*/ 0 w 76"/>
                  <a:gd name="T1" fmla="*/ 10 h 14"/>
                  <a:gd name="T2" fmla="*/ 11 w 76"/>
                  <a:gd name="T3" fmla="*/ 13 h 14"/>
                  <a:gd name="T4" fmla="*/ 20 w 76"/>
                  <a:gd name="T5" fmla="*/ 14 h 14"/>
                  <a:gd name="T6" fmla="*/ 30 w 76"/>
                  <a:gd name="T7" fmla="*/ 14 h 14"/>
                  <a:gd name="T8" fmla="*/ 39 w 76"/>
                  <a:gd name="T9" fmla="*/ 13 h 14"/>
                  <a:gd name="T10" fmla="*/ 50 w 76"/>
                  <a:gd name="T11" fmla="*/ 12 h 14"/>
                  <a:gd name="T12" fmla="*/ 60 w 76"/>
                  <a:gd name="T13" fmla="*/ 8 h 14"/>
                  <a:gd name="T14" fmla="*/ 69 w 76"/>
                  <a:gd name="T15" fmla="*/ 6 h 14"/>
                  <a:gd name="T16" fmla="*/ 76 w 76"/>
                  <a:gd name="T17" fmla="*/ 3 h 14"/>
                  <a:gd name="T18" fmla="*/ 75 w 76"/>
                  <a:gd name="T19" fmla="*/ 0 h 14"/>
                  <a:gd name="T20" fmla="*/ 66 w 76"/>
                  <a:gd name="T21" fmla="*/ 4 h 14"/>
                  <a:gd name="T22" fmla="*/ 57 w 76"/>
                  <a:gd name="T23" fmla="*/ 8 h 14"/>
                  <a:gd name="T24" fmla="*/ 50 w 76"/>
                  <a:gd name="T25" fmla="*/ 10 h 14"/>
                  <a:gd name="T26" fmla="*/ 39 w 76"/>
                  <a:gd name="T27" fmla="*/ 12 h 14"/>
                  <a:gd name="T28" fmla="*/ 30 w 76"/>
                  <a:gd name="T29" fmla="*/ 13 h 14"/>
                  <a:gd name="T30" fmla="*/ 20 w 76"/>
                  <a:gd name="T31" fmla="*/ 13 h 14"/>
                  <a:gd name="T32" fmla="*/ 11 w 76"/>
                  <a:gd name="T33" fmla="*/ 12 h 14"/>
                  <a:gd name="T34" fmla="*/ 1 w 76"/>
                  <a:gd name="T35" fmla="*/ 8 h 14"/>
                  <a:gd name="T36" fmla="*/ 0 w 76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4">
                    <a:moveTo>
                      <a:pt x="0" y="10"/>
                    </a:moveTo>
                    <a:lnTo>
                      <a:pt x="11" y="13"/>
                    </a:lnTo>
                    <a:lnTo>
                      <a:pt x="20" y="14"/>
                    </a:lnTo>
                    <a:lnTo>
                      <a:pt x="30" y="14"/>
                    </a:lnTo>
                    <a:lnTo>
                      <a:pt x="39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6"/>
                    </a:lnTo>
                    <a:lnTo>
                      <a:pt x="76" y="3"/>
                    </a:lnTo>
                    <a:lnTo>
                      <a:pt x="75" y="0"/>
                    </a:lnTo>
                    <a:lnTo>
                      <a:pt x="66" y="4"/>
                    </a:lnTo>
                    <a:lnTo>
                      <a:pt x="57" y="8"/>
                    </a:lnTo>
                    <a:lnTo>
                      <a:pt x="50" y="10"/>
                    </a:lnTo>
                    <a:lnTo>
                      <a:pt x="39" y="12"/>
                    </a:lnTo>
                    <a:lnTo>
                      <a:pt x="30" y="13"/>
                    </a:lnTo>
                    <a:lnTo>
                      <a:pt x="20" y="13"/>
                    </a:lnTo>
                    <a:lnTo>
                      <a:pt x="11" y="12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5" name="Freeform 3113">
                <a:extLst>
                  <a:ext uri="{FF2B5EF4-FFF2-40B4-BE49-F238E27FC236}">
                    <a16:creationId xmlns:a16="http://schemas.microsoft.com/office/drawing/2014/main" id="{A2278ED5-885D-44CF-8263-83A061A1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48"/>
                <a:ext cx="6" cy="18"/>
              </a:xfrm>
              <a:custGeom>
                <a:avLst/>
                <a:gdLst>
                  <a:gd name="T0" fmla="*/ 6 w 18"/>
                  <a:gd name="T1" fmla="*/ 0 h 56"/>
                  <a:gd name="T2" fmla="*/ 5 w 18"/>
                  <a:gd name="T3" fmla="*/ 8 h 56"/>
                  <a:gd name="T4" fmla="*/ 3 w 18"/>
                  <a:gd name="T5" fmla="*/ 15 h 56"/>
                  <a:gd name="T6" fmla="*/ 2 w 18"/>
                  <a:gd name="T7" fmla="*/ 23 h 56"/>
                  <a:gd name="T8" fmla="*/ 0 w 18"/>
                  <a:gd name="T9" fmla="*/ 29 h 56"/>
                  <a:gd name="T10" fmla="*/ 3 w 18"/>
                  <a:gd name="T11" fmla="*/ 37 h 56"/>
                  <a:gd name="T12" fmla="*/ 5 w 18"/>
                  <a:gd name="T13" fmla="*/ 46 h 56"/>
                  <a:gd name="T14" fmla="*/ 9 w 18"/>
                  <a:gd name="T15" fmla="*/ 52 h 56"/>
                  <a:gd name="T16" fmla="*/ 17 w 18"/>
                  <a:gd name="T17" fmla="*/ 56 h 56"/>
                  <a:gd name="T18" fmla="*/ 18 w 18"/>
                  <a:gd name="T19" fmla="*/ 55 h 56"/>
                  <a:gd name="T20" fmla="*/ 10 w 18"/>
                  <a:gd name="T21" fmla="*/ 51 h 56"/>
                  <a:gd name="T22" fmla="*/ 6 w 18"/>
                  <a:gd name="T23" fmla="*/ 45 h 56"/>
                  <a:gd name="T24" fmla="*/ 4 w 18"/>
                  <a:gd name="T25" fmla="*/ 37 h 56"/>
                  <a:gd name="T26" fmla="*/ 4 w 18"/>
                  <a:gd name="T27" fmla="*/ 29 h 56"/>
                  <a:gd name="T28" fmla="*/ 3 w 18"/>
                  <a:gd name="T29" fmla="*/ 23 h 56"/>
                  <a:gd name="T30" fmla="*/ 5 w 18"/>
                  <a:gd name="T31" fmla="*/ 15 h 56"/>
                  <a:gd name="T32" fmla="*/ 6 w 18"/>
                  <a:gd name="T33" fmla="*/ 8 h 56"/>
                  <a:gd name="T34" fmla="*/ 7 w 18"/>
                  <a:gd name="T35" fmla="*/ 0 h 56"/>
                  <a:gd name="T36" fmla="*/ 6 w 18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6">
                    <a:moveTo>
                      <a:pt x="6" y="0"/>
                    </a:moveTo>
                    <a:lnTo>
                      <a:pt x="5" y="8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5" y="46"/>
                    </a:lnTo>
                    <a:lnTo>
                      <a:pt x="9" y="52"/>
                    </a:lnTo>
                    <a:lnTo>
                      <a:pt x="17" y="56"/>
                    </a:lnTo>
                    <a:lnTo>
                      <a:pt x="18" y="55"/>
                    </a:lnTo>
                    <a:lnTo>
                      <a:pt x="10" y="51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6" y="8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6" name="Freeform 3114">
                <a:extLst>
                  <a:ext uri="{FF2B5EF4-FFF2-40B4-BE49-F238E27FC236}">
                    <a16:creationId xmlns:a16="http://schemas.microsoft.com/office/drawing/2014/main" id="{BEAE40D1-26BB-486E-B857-016FE4C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40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0 w 2"/>
                  <a:gd name="T5" fmla="*/ 22 h 22"/>
                  <a:gd name="T6" fmla="*/ 1 w 2"/>
                  <a:gd name="T7" fmla="*/ 22 h 22"/>
                  <a:gd name="T8" fmla="*/ 2 w 2"/>
                  <a:gd name="T9" fmla="*/ 0 h 22"/>
                  <a:gd name="T10" fmla="*/ 2 w 2"/>
                  <a:gd name="T11" fmla="*/ 1 h 22"/>
                  <a:gd name="T12" fmla="*/ 1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1" y="0"/>
                    </a:moveTo>
                    <a:lnTo>
                      <a:pt x="1" y="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7" name="Freeform 3115">
                <a:extLst>
                  <a:ext uri="{FF2B5EF4-FFF2-40B4-BE49-F238E27FC236}">
                    <a16:creationId xmlns:a16="http://schemas.microsoft.com/office/drawing/2014/main" id="{3AD09356-463A-4519-9BED-739CBFD7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707"/>
                <a:ext cx="31" cy="47"/>
              </a:xfrm>
              <a:custGeom>
                <a:avLst/>
                <a:gdLst>
                  <a:gd name="T0" fmla="*/ 89 w 93"/>
                  <a:gd name="T1" fmla="*/ 0 h 142"/>
                  <a:gd name="T2" fmla="*/ 81 w 93"/>
                  <a:gd name="T3" fmla="*/ 10 h 142"/>
                  <a:gd name="T4" fmla="*/ 76 w 93"/>
                  <a:gd name="T5" fmla="*/ 20 h 142"/>
                  <a:gd name="T6" fmla="*/ 71 w 93"/>
                  <a:gd name="T7" fmla="*/ 30 h 142"/>
                  <a:gd name="T8" fmla="*/ 65 w 93"/>
                  <a:gd name="T9" fmla="*/ 41 h 142"/>
                  <a:gd name="T10" fmla="*/ 61 w 93"/>
                  <a:gd name="T11" fmla="*/ 52 h 142"/>
                  <a:gd name="T12" fmla="*/ 56 w 93"/>
                  <a:gd name="T13" fmla="*/ 62 h 142"/>
                  <a:gd name="T14" fmla="*/ 53 w 93"/>
                  <a:gd name="T15" fmla="*/ 71 h 142"/>
                  <a:gd name="T16" fmla="*/ 49 w 93"/>
                  <a:gd name="T17" fmla="*/ 80 h 142"/>
                  <a:gd name="T18" fmla="*/ 46 w 93"/>
                  <a:gd name="T19" fmla="*/ 90 h 142"/>
                  <a:gd name="T20" fmla="*/ 41 w 93"/>
                  <a:gd name="T21" fmla="*/ 99 h 142"/>
                  <a:gd name="T22" fmla="*/ 37 w 93"/>
                  <a:gd name="T23" fmla="*/ 105 h 142"/>
                  <a:gd name="T24" fmla="*/ 31 w 93"/>
                  <a:gd name="T25" fmla="*/ 114 h 142"/>
                  <a:gd name="T26" fmla="*/ 25 w 93"/>
                  <a:gd name="T27" fmla="*/ 122 h 142"/>
                  <a:gd name="T28" fmla="*/ 17 w 93"/>
                  <a:gd name="T29" fmla="*/ 128 h 142"/>
                  <a:gd name="T30" fmla="*/ 9 w 93"/>
                  <a:gd name="T31" fmla="*/ 133 h 142"/>
                  <a:gd name="T32" fmla="*/ 0 w 93"/>
                  <a:gd name="T33" fmla="*/ 139 h 142"/>
                  <a:gd name="T34" fmla="*/ 3 w 93"/>
                  <a:gd name="T35" fmla="*/ 142 h 142"/>
                  <a:gd name="T36" fmla="*/ 13 w 93"/>
                  <a:gd name="T37" fmla="*/ 138 h 142"/>
                  <a:gd name="T38" fmla="*/ 21 w 93"/>
                  <a:gd name="T39" fmla="*/ 131 h 142"/>
                  <a:gd name="T40" fmla="*/ 28 w 93"/>
                  <a:gd name="T41" fmla="*/ 124 h 142"/>
                  <a:gd name="T42" fmla="*/ 35 w 93"/>
                  <a:gd name="T43" fmla="*/ 118 h 142"/>
                  <a:gd name="T44" fmla="*/ 41 w 93"/>
                  <a:gd name="T45" fmla="*/ 110 h 142"/>
                  <a:gd name="T46" fmla="*/ 46 w 93"/>
                  <a:gd name="T47" fmla="*/ 100 h 142"/>
                  <a:gd name="T48" fmla="*/ 50 w 93"/>
                  <a:gd name="T49" fmla="*/ 91 h 142"/>
                  <a:gd name="T50" fmla="*/ 54 w 93"/>
                  <a:gd name="T51" fmla="*/ 82 h 142"/>
                  <a:gd name="T52" fmla="*/ 58 w 93"/>
                  <a:gd name="T53" fmla="*/ 72 h 142"/>
                  <a:gd name="T54" fmla="*/ 61 w 93"/>
                  <a:gd name="T55" fmla="*/ 63 h 142"/>
                  <a:gd name="T56" fmla="*/ 65 w 93"/>
                  <a:gd name="T57" fmla="*/ 53 h 142"/>
                  <a:gd name="T58" fmla="*/ 70 w 93"/>
                  <a:gd name="T59" fmla="*/ 43 h 142"/>
                  <a:gd name="T60" fmla="*/ 74 w 93"/>
                  <a:gd name="T61" fmla="*/ 31 h 142"/>
                  <a:gd name="T62" fmla="*/ 80 w 93"/>
                  <a:gd name="T63" fmla="*/ 22 h 142"/>
                  <a:gd name="T64" fmla="*/ 86 w 93"/>
                  <a:gd name="T65" fmla="*/ 12 h 142"/>
                  <a:gd name="T66" fmla="*/ 93 w 93"/>
                  <a:gd name="T67" fmla="*/ 3 h 142"/>
                  <a:gd name="T68" fmla="*/ 89 w 93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142">
                    <a:moveTo>
                      <a:pt x="89" y="0"/>
                    </a:moveTo>
                    <a:lnTo>
                      <a:pt x="81" y="10"/>
                    </a:lnTo>
                    <a:lnTo>
                      <a:pt x="76" y="20"/>
                    </a:lnTo>
                    <a:lnTo>
                      <a:pt x="71" y="30"/>
                    </a:lnTo>
                    <a:lnTo>
                      <a:pt x="65" y="41"/>
                    </a:lnTo>
                    <a:lnTo>
                      <a:pt x="61" y="52"/>
                    </a:lnTo>
                    <a:lnTo>
                      <a:pt x="56" y="62"/>
                    </a:lnTo>
                    <a:lnTo>
                      <a:pt x="53" y="71"/>
                    </a:lnTo>
                    <a:lnTo>
                      <a:pt x="49" y="80"/>
                    </a:lnTo>
                    <a:lnTo>
                      <a:pt x="46" y="90"/>
                    </a:lnTo>
                    <a:lnTo>
                      <a:pt x="41" y="99"/>
                    </a:lnTo>
                    <a:lnTo>
                      <a:pt x="37" y="105"/>
                    </a:lnTo>
                    <a:lnTo>
                      <a:pt x="31" y="114"/>
                    </a:lnTo>
                    <a:lnTo>
                      <a:pt x="25" y="122"/>
                    </a:lnTo>
                    <a:lnTo>
                      <a:pt x="17" y="128"/>
                    </a:lnTo>
                    <a:lnTo>
                      <a:pt x="9" y="133"/>
                    </a:lnTo>
                    <a:lnTo>
                      <a:pt x="0" y="139"/>
                    </a:lnTo>
                    <a:lnTo>
                      <a:pt x="3" y="142"/>
                    </a:lnTo>
                    <a:lnTo>
                      <a:pt x="13" y="138"/>
                    </a:lnTo>
                    <a:lnTo>
                      <a:pt x="21" y="131"/>
                    </a:lnTo>
                    <a:lnTo>
                      <a:pt x="28" y="124"/>
                    </a:lnTo>
                    <a:lnTo>
                      <a:pt x="35" y="118"/>
                    </a:lnTo>
                    <a:lnTo>
                      <a:pt x="41" y="110"/>
                    </a:lnTo>
                    <a:lnTo>
                      <a:pt x="46" y="100"/>
                    </a:lnTo>
                    <a:lnTo>
                      <a:pt x="50" y="91"/>
                    </a:lnTo>
                    <a:lnTo>
                      <a:pt x="54" y="82"/>
                    </a:lnTo>
                    <a:lnTo>
                      <a:pt x="58" y="72"/>
                    </a:lnTo>
                    <a:lnTo>
                      <a:pt x="61" y="63"/>
                    </a:lnTo>
                    <a:lnTo>
                      <a:pt x="65" y="53"/>
                    </a:lnTo>
                    <a:lnTo>
                      <a:pt x="70" y="43"/>
                    </a:lnTo>
                    <a:lnTo>
                      <a:pt x="74" y="31"/>
                    </a:lnTo>
                    <a:lnTo>
                      <a:pt x="80" y="22"/>
                    </a:lnTo>
                    <a:lnTo>
                      <a:pt x="86" y="12"/>
                    </a:lnTo>
                    <a:lnTo>
                      <a:pt x="93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8" name="Freeform 3116">
                <a:extLst>
                  <a:ext uri="{FF2B5EF4-FFF2-40B4-BE49-F238E27FC236}">
                    <a16:creationId xmlns:a16="http://schemas.microsoft.com/office/drawing/2014/main" id="{A866F2CC-ABC5-4A47-8AD9-05517C51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5"/>
                <a:ext cx="15" cy="12"/>
              </a:xfrm>
              <a:custGeom>
                <a:avLst/>
                <a:gdLst>
                  <a:gd name="T0" fmla="*/ 42 w 45"/>
                  <a:gd name="T1" fmla="*/ 5 h 38"/>
                  <a:gd name="T2" fmla="*/ 43 w 45"/>
                  <a:gd name="T3" fmla="*/ 0 h 38"/>
                  <a:gd name="T4" fmla="*/ 35 w 45"/>
                  <a:gd name="T5" fmla="*/ 3 h 38"/>
                  <a:gd name="T6" fmla="*/ 29 w 45"/>
                  <a:gd name="T7" fmla="*/ 7 h 38"/>
                  <a:gd name="T8" fmla="*/ 24 w 45"/>
                  <a:gd name="T9" fmla="*/ 11 h 38"/>
                  <a:gd name="T10" fmla="*/ 17 w 45"/>
                  <a:gd name="T11" fmla="*/ 17 h 38"/>
                  <a:gd name="T12" fmla="*/ 14 w 45"/>
                  <a:gd name="T13" fmla="*/ 21 h 38"/>
                  <a:gd name="T14" fmla="*/ 8 w 45"/>
                  <a:gd name="T15" fmla="*/ 26 h 38"/>
                  <a:gd name="T16" fmla="*/ 3 w 45"/>
                  <a:gd name="T17" fmla="*/ 30 h 38"/>
                  <a:gd name="T18" fmla="*/ 0 w 45"/>
                  <a:gd name="T19" fmla="*/ 35 h 38"/>
                  <a:gd name="T20" fmla="*/ 5 w 45"/>
                  <a:gd name="T21" fmla="*/ 38 h 38"/>
                  <a:gd name="T22" fmla="*/ 8 w 45"/>
                  <a:gd name="T23" fmla="*/ 33 h 38"/>
                  <a:gd name="T24" fmla="*/ 14 w 45"/>
                  <a:gd name="T25" fmla="*/ 28 h 38"/>
                  <a:gd name="T26" fmla="*/ 17 w 45"/>
                  <a:gd name="T27" fmla="*/ 24 h 38"/>
                  <a:gd name="T28" fmla="*/ 21 w 45"/>
                  <a:gd name="T29" fmla="*/ 19 h 38"/>
                  <a:gd name="T30" fmla="*/ 26 w 45"/>
                  <a:gd name="T31" fmla="*/ 15 h 38"/>
                  <a:gd name="T32" fmla="*/ 33 w 45"/>
                  <a:gd name="T33" fmla="*/ 11 h 38"/>
                  <a:gd name="T34" fmla="*/ 38 w 45"/>
                  <a:gd name="T35" fmla="*/ 7 h 38"/>
                  <a:gd name="T36" fmla="*/ 44 w 45"/>
                  <a:gd name="T37" fmla="*/ 5 h 38"/>
                  <a:gd name="T38" fmla="*/ 45 w 45"/>
                  <a:gd name="T39" fmla="*/ 1 h 38"/>
                  <a:gd name="T40" fmla="*/ 42 w 45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38">
                    <a:moveTo>
                      <a:pt x="42" y="5"/>
                    </a:moveTo>
                    <a:lnTo>
                      <a:pt x="43" y="0"/>
                    </a:lnTo>
                    <a:lnTo>
                      <a:pt x="35" y="3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8" y="26"/>
                    </a:lnTo>
                    <a:lnTo>
                      <a:pt x="3" y="30"/>
                    </a:lnTo>
                    <a:lnTo>
                      <a:pt x="0" y="35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4" y="28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1"/>
                    </a:lnTo>
                    <a:lnTo>
                      <a:pt x="38" y="7"/>
                    </a:lnTo>
                    <a:lnTo>
                      <a:pt x="44" y="5"/>
                    </a:lnTo>
                    <a:lnTo>
                      <a:pt x="45" y="1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9" name="Freeform 3117">
                <a:extLst>
                  <a:ext uri="{FF2B5EF4-FFF2-40B4-BE49-F238E27FC236}">
                    <a16:creationId xmlns:a16="http://schemas.microsoft.com/office/drawing/2014/main" id="{B90E5283-2B50-41B6-8B5A-A6710912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4"/>
                <a:ext cx="18" cy="72"/>
              </a:xfrm>
              <a:custGeom>
                <a:avLst/>
                <a:gdLst>
                  <a:gd name="T0" fmla="*/ 7 w 52"/>
                  <a:gd name="T1" fmla="*/ 0 h 217"/>
                  <a:gd name="T2" fmla="*/ 5 w 52"/>
                  <a:gd name="T3" fmla="*/ 18 h 217"/>
                  <a:gd name="T4" fmla="*/ 3 w 52"/>
                  <a:gd name="T5" fmla="*/ 35 h 217"/>
                  <a:gd name="T6" fmla="*/ 1 w 52"/>
                  <a:gd name="T7" fmla="*/ 53 h 217"/>
                  <a:gd name="T8" fmla="*/ 0 w 52"/>
                  <a:gd name="T9" fmla="*/ 68 h 217"/>
                  <a:gd name="T10" fmla="*/ 0 w 52"/>
                  <a:gd name="T11" fmla="*/ 84 h 217"/>
                  <a:gd name="T12" fmla="*/ 3 w 52"/>
                  <a:gd name="T13" fmla="*/ 99 h 217"/>
                  <a:gd name="T14" fmla="*/ 3 w 52"/>
                  <a:gd name="T15" fmla="*/ 113 h 217"/>
                  <a:gd name="T16" fmla="*/ 6 w 52"/>
                  <a:gd name="T17" fmla="*/ 127 h 217"/>
                  <a:gd name="T18" fmla="*/ 8 w 52"/>
                  <a:gd name="T19" fmla="*/ 140 h 217"/>
                  <a:gd name="T20" fmla="*/ 12 w 52"/>
                  <a:gd name="T21" fmla="*/ 151 h 217"/>
                  <a:gd name="T22" fmla="*/ 15 w 52"/>
                  <a:gd name="T23" fmla="*/ 164 h 217"/>
                  <a:gd name="T24" fmla="*/ 19 w 52"/>
                  <a:gd name="T25" fmla="*/ 175 h 217"/>
                  <a:gd name="T26" fmla="*/ 26 w 52"/>
                  <a:gd name="T27" fmla="*/ 186 h 217"/>
                  <a:gd name="T28" fmla="*/ 32 w 52"/>
                  <a:gd name="T29" fmla="*/ 196 h 217"/>
                  <a:gd name="T30" fmla="*/ 40 w 52"/>
                  <a:gd name="T31" fmla="*/ 206 h 217"/>
                  <a:gd name="T32" fmla="*/ 47 w 52"/>
                  <a:gd name="T33" fmla="*/ 217 h 217"/>
                  <a:gd name="T34" fmla="*/ 52 w 52"/>
                  <a:gd name="T35" fmla="*/ 213 h 217"/>
                  <a:gd name="T36" fmla="*/ 44 w 52"/>
                  <a:gd name="T37" fmla="*/ 204 h 217"/>
                  <a:gd name="T38" fmla="*/ 36 w 52"/>
                  <a:gd name="T39" fmla="*/ 194 h 217"/>
                  <a:gd name="T40" fmla="*/ 31 w 52"/>
                  <a:gd name="T41" fmla="*/ 184 h 217"/>
                  <a:gd name="T42" fmla="*/ 25 w 52"/>
                  <a:gd name="T43" fmla="*/ 174 h 217"/>
                  <a:gd name="T44" fmla="*/ 19 w 52"/>
                  <a:gd name="T45" fmla="*/ 162 h 217"/>
                  <a:gd name="T46" fmla="*/ 16 w 52"/>
                  <a:gd name="T47" fmla="*/ 150 h 217"/>
                  <a:gd name="T48" fmla="*/ 12 w 52"/>
                  <a:gd name="T49" fmla="*/ 139 h 217"/>
                  <a:gd name="T50" fmla="*/ 9 w 52"/>
                  <a:gd name="T51" fmla="*/ 126 h 217"/>
                  <a:gd name="T52" fmla="*/ 8 w 52"/>
                  <a:gd name="T53" fmla="*/ 113 h 217"/>
                  <a:gd name="T54" fmla="*/ 7 w 52"/>
                  <a:gd name="T55" fmla="*/ 99 h 217"/>
                  <a:gd name="T56" fmla="*/ 7 w 52"/>
                  <a:gd name="T57" fmla="*/ 84 h 217"/>
                  <a:gd name="T58" fmla="*/ 7 w 52"/>
                  <a:gd name="T59" fmla="*/ 68 h 217"/>
                  <a:gd name="T60" fmla="*/ 6 w 52"/>
                  <a:gd name="T61" fmla="*/ 53 h 217"/>
                  <a:gd name="T62" fmla="*/ 8 w 52"/>
                  <a:gd name="T63" fmla="*/ 35 h 217"/>
                  <a:gd name="T64" fmla="*/ 9 w 52"/>
                  <a:gd name="T65" fmla="*/ 18 h 217"/>
                  <a:gd name="T66" fmla="*/ 12 w 52"/>
                  <a:gd name="T67" fmla="*/ 0 h 217"/>
                  <a:gd name="T68" fmla="*/ 7 w 52"/>
                  <a:gd name="T6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217">
                    <a:moveTo>
                      <a:pt x="7" y="0"/>
                    </a:moveTo>
                    <a:lnTo>
                      <a:pt x="5" y="18"/>
                    </a:lnTo>
                    <a:lnTo>
                      <a:pt x="3" y="35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3" y="99"/>
                    </a:lnTo>
                    <a:lnTo>
                      <a:pt x="3" y="113"/>
                    </a:lnTo>
                    <a:lnTo>
                      <a:pt x="6" y="127"/>
                    </a:lnTo>
                    <a:lnTo>
                      <a:pt x="8" y="140"/>
                    </a:lnTo>
                    <a:lnTo>
                      <a:pt x="12" y="151"/>
                    </a:lnTo>
                    <a:lnTo>
                      <a:pt x="15" y="164"/>
                    </a:lnTo>
                    <a:lnTo>
                      <a:pt x="19" y="175"/>
                    </a:lnTo>
                    <a:lnTo>
                      <a:pt x="26" y="186"/>
                    </a:lnTo>
                    <a:lnTo>
                      <a:pt x="32" y="196"/>
                    </a:lnTo>
                    <a:lnTo>
                      <a:pt x="40" y="206"/>
                    </a:lnTo>
                    <a:lnTo>
                      <a:pt x="47" y="217"/>
                    </a:lnTo>
                    <a:lnTo>
                      <a:pt x="52" y="213"/>
                    </a:lnTo>
                    <a:lnTo>
                      <a:pt x="44" y="204"/>
                    </a:lnTo>
                    <a:lnTo>
                      <a:pt x="36" y="194"/>
                    </a:lnTo>
                    <a:lnTo>
                      <a:pt x="31" y="184"/>
                    </a:lnTo>
                    <a:lnTo>
                      <a:pt x="25" y="174"/>
                    </a:lnTo>
                    <a:lnTo>
                      <a:pt x="19" y="162"/>
                    </a:lnTo>
                    <a:lnTo>
                      <a:pt x="16" y="150"/>
                    </a:lnTo>
                    <a:lnTo>
                      <a:pt x="12" y="139"/>
                    </a:lnTo>
                    <a:lnTo>
                      <a:pt x="9" y="126"/>
                    </a:lnTo>
                    <a:lnTo>
                      <a:pt x="8" y="113"/>
                    </a:lnTo>
                    <a:lnTo>
                      <a:pt x="7" y="99"/>
                    </a:lnTo>
                    <a:lnTo>
                      <a:pt x="7" y="84"/>
                    </a:lnTo>
                    <a:lnTo>
                      <a:pt x="7" y="68"/>
                    </a:lnTo>
                    <a:lnTo>
                      <a:pt x="6" y="53"/>
                    </a:lnTo>
                    <a:lnTo>
                      <a:pt x="8" y="35"/>
                    </a:lnTo>
                    <a:lnTo>
                      <a:pt x="9" y="18"/>
                    </a:lnTo>
                    <a:lnTo>
                      <a:pt x="1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0" name="Freeform 3118">
                <a:extLst>
                  <a:ext uri="{FF2B5EF4-FFF2-40B4-BE49-F238E27FC236}">
                    <a16:creationId xmlns:a16="http://schemas.microsoft.com/office/drawing/2014/main" id="{C21D64A2-65E7-4410-9DCA-187415FC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765"/>
                <a:ext cx="57" cy="74"/>
              </a:xfrm>
              <a:custGeom>
                <a:avLst/>
                <a:gdLst>
                  <a:gd name="T0" fmla="*/ 4 w 173"/>
                  <a:gd name="T1" fmla="*/ 0 h 220"/>
                  <a:gd name="T2" fmla="*/ 11 w 173"/>
                  <a:gd name="T3" fmla="*/ 0 h 220"/>
                  <a:gd name="T4" fmla="*/ 17 w 173"/>
                  <a:gd name="T5" fmla="*/ 0 h 220"/>
                  <a:gd name="T6" fmla="*/ 23 w 173"/>
                  <a:gd name="T7" fmla="*/ 1 h 220"/>
                  <a:gd name="T8" fmla="*/ 33 w 173"/>
                  <a:gd name="T9" fmla="*/ 4 h 220"/>
                  <a:gd name="T10" fmla="*/ 35 w 173"/>
                  <a:gd name="T11" fmla="*/ 12 h 220"/>
                  <a:gd name="T12" fmla="*/ 33 w 173"/>
                  <a:gd name="T13" fmla="*/ 20 h 220"/>
                  <a:gd name="T14" fmla="*/ 35 w 173"/>
                  <a:gd name="T15" fmla="*/ 29 h 220"/>
                  <a:gd name="T16" fmla="*/ 48 w 173"/>
                  <a:gd name="T17" fmla="*/ 37 h 220"/>
                  <a:gd name="T18" fmla="*/ 59 w 173"/>
                  <a:gd name="T19" fmla="*/ 42 h 220"/>
                  <a:gd name="T20" fmla="*/ 70 w 173"/>
                  <a:gd name="T21" fmla="*/ 45 h 220"/>
                  <a:gd name="T22" fmla="*/ 79 w 173"/>
                  <a:gd name="T23" fmla="*/ 52 h 220"/>
                  <a:gd name="T24" fmla="*/ 87 w 173"/>
                  <a:gd name="T25" fmla="*/ 66 h 220"/>
                  <a:gd name="T26" fmla="*/ 104 w 173"/>
                  <a:gd name="T27" fmla="*/ 87 h 220"/>
                  <a:gd name="T28" fmla="*/ 127 w 173"/>
                  <a:gd name="T29" fmla="*/ 107 h 220"/>
                  <a:gd name="T30" fmla="*/ 156 w 173"/>
                  <a:gd name="T31" fmla="*/ 117 h 220"/>
                  <a:gd name="T32" fmla="*/ 170 w 173"/>
                  <a:gd name="T33" fmla="*/ 128 h 220"/>
                  <a:gd name="T34" fmla="*/ 161 w 173"/>
                  <a:gd name="T35" fmla="*/ 148 h 220"/>
                  <a:gd name="T36" fmla="*/ 154 w 173"/>
                  <a:gd name="T37" fmla="*/ 169 h 220"/>
                  <a:gd name="T38" fmla="*/ 145 w 173"/>
                  <a:gd name="T39" fmla="*/ 191 h 220"/>
                  <a:gd name="T40" fmla="*/ 132 w 173"/>
                  <a:gd name="T41" fmla="*/ 209 h 220"/>
                  <a:gd name="T42" fmla="*/ 104 w 173"/>
                  <a:gd name="T43" fmla="*/ 218 h 220"/>
                  <a:gd name="T44" fmla="*/ 71 w 173"/>
                  <a:gd name="T45" fmla="*/ 220 h 220"/>
                  <a:gd name="T46" fmla="*/ 43 w 173"/>
                  <a:gd name="T47" fmla="*/ 218 h 220"/>
                  <a:gd name="T48" fmla="*/ 35 w 173"/>
                  <a:gd name="T49" fmla="*/ 213 h 220"/>
                  <a:gd name="T50" fmla="*/ 39 w 173"/>
                  <a:gd name="T51" fmla="*/ 203 h 220"/>
                  <a:gd name="T52" fmla="*/ 44 w 173"/>
                  <a:gd name="T53" fmla="*/ 191 h 220"/>
                  <a:gd name="T54" fmla="*/ 48 w 173"/>
                  <a:gd name="T55" fmla="*/ 181 h 220"/>
                  <a:gd name="T56" fmla="*/ 48 w 173"/>
                  <a:gd name="T57" fmla="*/ 172 h 220"/>
                  <a:gd name="T58" fmla="*/ 39 w 173"/>
                  <a:gd name="T59" fmla="*/ 163 h 220"/>
                  <a:gd name="T60" fmla="*/ 25 w 173"/>
                  <a:gd name="T61" fmla="*/ 154 h 220"/>
                  <a:gd name="T62" fmla="*/ 15 w 173"/>
                  <a:gd name="T63" fmla="*/ 146 h 220"/>
                  <a:gd name="T64" fmla="*/ 21 w 173"/>
                  <a:gd name="T65" fmla="*/ 142 h 220"/>
                  <a:gd name="T66" fmla="*/ 27 w 173"/>
                  <a:gd name="T67" fmla="*/ 139 h 220"/>
                  <a:gd name="T68" fmla="*/ 33 w 173"/>
                  <a:gd name="T69" fmla="*/ 137 h 220"/>
                  <a:gd name="T70" fmla="*/ 35 w 173"/>
                  <a:gd name="T71" fmla="*/ 131 h 220"/>
                  <a:gd name="T72" fmla="*/ 41 w 173"/>
                  <a:gd name="T73" fmla="*/ 118 h 220"/>
                  <a:gd name="T74" fmla="*/ 39 w 173"/>
                  <a:gd name="T75" fmla="*/ 92 h 220"/>
                  <a:gd name="T76" fmla="*/ 30 w 173"/>
                  <a:gd name="T77" fmla="*/ 63 h 220"/>
                  <a:gd name="T78" fmla="*/ 18 w 173"/>
                  <a:gd name="T79" fmla="*/ 37 h 220"/>
                  <a:gd name="T80" fmla="*/ 11 w 173"/>
                  <a:gd name="T81" fmla="*/ 21 h 220"/>
                  <a:gd name="T82" fmla="*/ 8 w 173"/>
                  <a:gd name="T83" fmla="*/ 12 h 220"/>
                  <a:gd name="T84" fmla="*/ 6 w 173"/>
                  <a:gd name="T85" fmla="*/ 7 h 220"/>
                  <a:gd name="T86" fmla="*/ 4 w 173"/>
                  <a:gd name="T87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3" h="220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4" y="16"/>
                    </a:lnTo>
                    <a:lnTo>
                      <a:pt x="33" y="20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42" y="34"/>
                    </a:lnTo>
                    <a:lnTo>
                      <a:pt x="48" y="37"/>
                    </a:lnTo>
                    <a:lnTo>
                      <a:pt x="53" y="39"/>
                    </a:lnTo>
                    <a:lnTo>
                      <a:pt x="59" y="42"/>
                    </a:lnTo>
                    <a:lnTo>
                      <a:pt x="64" y="43"/>
                    </a:lnTo>
                    <a:lnTo>
                      <a:pt x="70" y="45"/>
                    </a:lnTo>
                    <a:lnTo>
                      <a:pt x="74" y="48"/>
                    </a:lnTo>
                    <a:lnTo>
                      <a:pt x="79" y="52"/>
                    </a:lnTo>
                    <a:lnTo>
                      <a:pt x="82" y="57"/>
                    </a:lnTo>
                    <a:lnTo>
                      <a:pt x="87" y="66"/>
                    </a:lnTo>
                    <a:lnTo>
                      <a:pt x="95" y="76"/>
                    </a:lnTo>
                    <a:lnTo>
                      <a:pt x="104" y="87"/>
                    </a:lnTo>
                    <a:lnTo>
                      <a:pt x="115" y="98"/>
                    </a:lnTo>
                    <a:lnTo>
                      <a:pt x="127" y="107"/>
                    </a:lnTo>
                    <a:lnTo>
                      <a:pt x="141" y="113"/>
                    </a:lnTo>
                    <a:lnTo>
                      <a:pt x="156" y="117"/>
                    </a:lnTo>
                    <a:lnTo>
                      <a:pt x="173" y="117"/>
                    </a:lnTo>
                    <a:lnTo>
                      <a:pt x="170" y="128"/>
                    </a:lnTo>
                    <a:lnTo>
                      <a:pt x="165" y="138"/>
                    </a:lnTo>
                    <a:lnTo>
                      <a:pt x="161" y="148"/>
                    </a:lnTo>
                    <a:lnTo>
                      <a:pt x="159" y="158"/>
                    </a:lnTo>
                    <a:lnTo>
                      <a:pt x="154" y="169"/>
                    </a:lnTo>
                    <a:lnTo>
                      <a:pt x="150" y="181"/>
                    </a:lnTo>
                    <a:lnTo>
                      <a:pt x="145" y="191"/>
                    </a:lnTo>
                    <a:lnTo>
                      <a:pt x="140" y="201"/>
                    </a:lnTo>
                    <a:lnTo>
                      <a:pt x="132" y="209"/>
                    </a:lnTo>
                    <a:lnTo>
                      <a:pt x="118" y="214"/>
                    </a:lnTo>
                    <a:lnTo>
                      <a:pt x="104" y="218"/>
                    </a:lnTo>
                    <a:lnTo>
                      <a:pt x="87" y="220"/>
                    </a:lnTo>
                    <a:lnTo>
                      <a:pt x="71" y="220"/>
                    </a:lnTo>
                    <a:lnTo>
                      <a:pt x="55" y="219"/>
                    </a:lnTo>
                    <a:lnTo>
                      <a:pt x="43" y="218"/>
                    </a:lnTo>
                    <a:lnTo>
                      <a:pt x="35" y="218"/>
                    </a:lnTo>
                    <a:lnTo>
                      <a:pt x="35" y="213"/>
                    </a:lnTo>
                    <a:lnTo>
                      <a:pt x="37" y="209"/>
                    </a:lnTo>
                    <a:lnTo>
                      <a:pt x="39" y="203"/>
                    </a:lnTo>
                    <a:lnTo>
                      <a:pt x="42" y="196"/>
                    </a:lnTo>
                    <a:lnTo>
                      <a:pt x="44" y="191"/>
                    </a:lnTo>
                    <a:lnTo>
                      <a:pt x="46" y="185"/>
                    </a:lnTo>
                    <a:lnTo>
                      <a:pt x="48" y="181"/>
                    </a:lnTo>
                    <a:lnTo>
                      <a:pt x="49" y="176"/>
                    </a:lnTo>
                    <a:lnTo>
                      <a:pt x="48" y="172"/>
                    </a:lnTo>
                    <a:lnTo>
                      <a:pt x="43" y="166"/>
                    </a:lnTo>
                    <a:lnTo>
                      <a:pt x="39" y="163"/>
                    </a:lnTo>
                    <a:lnTo>
                      <a:pt x="32" y="158"/>
                    </a:lnTo>
                    <a:lnTo>
                      <a:pt x="25" y="154"/>
                    </a:lnTo>
                    <a:lnTo>
                      <a:pt x="20" y="150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21" y="142"/>
                    </a:lnTo>
                    <a:lnTo>
                      <a:pt x="24" y="141"/>
                    </a:lnTo>
                    <a:lnTo>
                      <a:pt x="27" y="139"/>
                    </a:lnTo>
                    <a:lnTo>
                      <a:pt x="31" y="138"/>
                    </a:lnTo>
                    <a:lnTo>
                      <a:pt x="33" y="137"/>
                    </a:lnTo>
                    <a:lnTo>
                      <a:pt x="34" y="133"/>
                    </a:lnTo>
                    <a:lnTo>
                      <a:pt x="35" y="131"/>
                    </a:lnTo>
                    <a:lnTo>
                      <a:pt x="37" y="128"/>
                    </a:lnTo>
                    <a:lnTo>
                      <a:pt x="41" y="118"/>
                    </a:lnTo>
                    <a:lnTo>
                      <a:pt x="41" y="107"/>
                    </a:lnTo>
                    <a:lnTo>
                      <a:pt x="39" y="92"/>
                    </a:lnTo>
                    <a:lnTo>
                      <a:pt x="35" y="79"/>
                    </a:lnTo>
                    <a:lnTo>
                      <a:pt x="30" y="63"/>
                    </a:lnTo>
                    <a:lnTo>
                      <a:pt x="24" y="49"/>
                    </a:lnTo>
                    <a:lnTo>
                      <a:pt x="18" y="37"/>
                    </a:lnTo>
                    <a:lnTo>
                      <a:pt x="12" y="28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1" name="Freeform 3119">
                <a:extLst>
                  <a:ext uri="{FF2B5EF4-FFF2-40B4-BE49-F238E27FC236}">
                    <a16:creationId xmlns:a16="http://schemas.microsoft.com/office/drawing/2014/main" id="{C34AB396-E9DD-41D6-A844-6C771F1A4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80"/>
                <a:ext cx="46" cy="28"/>
              </a:xfrm>
              <a:custGeom>
                <a:avLst/>
                <a:gdLst>
                  <a:gd name="T0" fmla="*/ 58 w 138"/>
                  <a:gd name="T1" fmla="*/ 82 h 85"/>
                  <a:gd name="T2" fmla="*/ 63 w 138"/>
                  <a:gd name="T3" fmla="*/ 83 h 85"/>
                  <a:gd name="T4" fmla="*/ 69 w 138"/>
                  <a:gd name="T5" fmla="*/ 82 h 85"/>
                  <a:gd name="T6" fmla="*/ 75 w 138"/>
                  <a:gd name="T7" fmla="*/ 78 h 85"/>
                  <a:gd name="T8" fmla="*/ 84 w 138"/>
                  <a:gd name="T9" fmla="*/ 74 h 85"/>
                  <a:gd name="T10" fmla="*/ 93 w 138"/>
                  <a:gd name="T11" fmla="*/ 67 h 85"/>
                  <a:gd name="T12" fmla="*/ 102 w 138"/>
                  <a:gd name="T13" fmla="*/ 60 h 85"/>
                  <a:gd name="T14" fmla="*/ 108 w 138"/>
                  <a:gd name="T15" fmla="*/ 54 h 85"/>
                  <a:gd name="T16" fmla="*/ 112 w 138"/>
                  <a:gd name="T17" fmla="*/ 46 h 85"/>
                  <a:gd name="T18" fmla="*/ 117 w 138"/>
                  <a:gd name="T19" fmla="*/ 37 h 85"/>
                  <a:gd name="T20" fmla="*/ 122 w 138"/>
                  <a:gd name="T21" fmla="*/ 27 h 85"/>
                  <a:gd name="T22" fmla="*/ 127 w 138"/>
                  <a:gd name="T23" fmla="*/ 19 h 85"/>
                  <a:gd name="T24" fmla="*/ 131 w 138"/>
                  <a:gd name="T25" fmla="*/ 12 h 85"/>
                  <a:gd name="T26" fmla="*/ 135 w 138"/>
                  <a:gd name="T27" fmla="*/ 8 h 85"/>
                  <a:gd name="T28" fmla="*/ 138 w 138"/>
                  <a:gd name="T29" fmla="*/ 3 h 85"/>
                  <a:gd name="T30" fmla="*/ 138 w 138"/>
                  <a:gd name="T31" fmla="*/ 1 h 85"/>
                  <a:gd name="T32" fmla="*/ 138 w 138"/>
                  <a:gd name="T33" fmla="*/ 0 h 85"/>
                  <a:gd name="T34" fmla="*/ 125 w 138"/>
                  <a:gd name="T35" fmla="*/ 6 h 85"/>
                  <a:gd name="T36" fmla="*/ 112 w 138"/>
                  <a:gd name="T37" fmla="*/ 12 h 85"/>
                  <a:gd name="T38" fmla="*/ 102 w 138"/>
                  <a:gd name="T39" fmla="*/ 18 h 85"/>
                  <a:gd name="T40" fmla="*/ 93 w 138"/>
                  <a:gd name="T41" fmla="*/ 23 h 85"/>
                  <a:gd name="T42" fmla="*/ 84 w 138"/>
                  <a:gd name="T43" fmla="*/ 29 h 85"/>
                  <a:gd name="T44" fmla="*/ 77 w 138"/>
                  <a:gd name="T45" fmla="*/ 35 h 85"/>
                  <a:gd name="T46" fmla="*/ 71 w 138"/>
                  <a:gd name="T47" fmla="*/ 40 h 85"/>
                  <a:gd name="T48" fmla="*/ 64 w 138"/>
                  <a:gd name="T49" fmla="*/ 46 h 85"/>
                  <a:gd name="T50" fmla="*/ 58 w 138"/>
                  <a:gd name="T51" fmla="*/ 51 h 85"/>
                  <a:gd name="T52" fmla="*/ 53 w 138"/>
                  <a:gd name="T53" fmla="*/ 56 h 85"/>
                  <a:gd name="T54" fmla="*/ 45 w 138"/>
                  <a:gd name="T55" fmla="*/ 61 h 85"/>
                  <a:gd name="T56" fmla="*/ 38 w 138"/>
                  <a:gd name="T57" fmla="*/ 66 h 85"/>
                  <a:gd name="T58" fmla="*/ 30 w 138"/>
                  <a:gd name="T59" fmla="*/ 69 h 85"/>
                  <a:gd name="T60" fmla="*/ 21 w 138"/>
                  <a:gd name="T61" fmla="*/ 75 h 85"/>
                  <a:gd name="T62" fmla="*/ 10 w 138"/>
                  <a:gd name="T63" fmla="*/ 78 h 85"/>
                  <a:gd name="T64" fmla="*/ 0 w 138"/>
                  <a:gd name="T65" fmla="*/ 82 h 85"/>
                  <a:gd name="T66" fmla="*/ 10 w 138"/>
                  <a:gd name="T67" fmla="*/ 84 h 85"/>
                  <a:gd name="T68" fmla="*/ 20 w 138"/>
                  <a:gd name="T69" fmla="*/ 85 h 85"/>
                  <a:gd name="T70" fmla="*/ 30 w 138"/>
                  <a:gd name="T71" fmla="*/ 85 h 85"/>
                  <a:gd name="T72" fmla="*/ 40 w 138"/>
                  <a:gd name="T73" fmla="*/ 84 h 85"/>
                  <a:gd name="T74" fmla="*/ 47 w 138"/>
                  <a:gd name="T75" fmla="*/ 84 h 85"/>
                  <a:gd name="T76" fmla="*/ 54 w 138"/>
                  <a:gd name="T77" fmla="*/ 82 h 85"/>
                  <a:gd name="T78" fmla="*/ 57 w 138"/>
                  <a:gd name="T79" fmla="*/ 82 h 85"/>
                  <a:gd name="T80" fmla="*/ 58 w 138"/>
                  <a:gd name="T81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8" h="85">
                    <a:moveTo>
                      <a:pt x="58" y="82"/>
                    </a:moveTo>
                    <a:lnTo>
                      <a:pt x="63" y="83"/>
                    </a:lnTo>
                    <a:lnTo>
                      <a:pt x="69" y="82"/>
                    </a:lnTo>
                    <a:lnTo>
                      <a:pt x="75" y="78"/>
                    </a:lnTo>
                    <a:lnTo>
                      <a:pt x="84" y="74"/>
                    </a:lnTo>
                    <a:lnTo>
                      <a:pt x="93" y="67"/>
                    </a:lnTo>
                    <a:lnTo>
                      <a:pt x="102" y="60"/>
                    </a:lnTo>
                    <a:lnTo>
                      <a:pt x="108" y="54"/>
                    </a:lnTo>
                    <a:lnTo>
                      <a:pt x="112" y="46"/>
                    </a:lnTo>
                    <a:lnTo>
                      <a:pt x="117" y="37"/>
                    </a:lnTo>
                    <a:lnTo>
                      <a:pt x="122" y="27"/>
                    </a:lnTo>
                    <a:lnTo>
                      <a:pt x="127" y="19"/>
                    </a:lnTo>
                    <a:lnTo>
                      <a:pt x="131" y="12"/>
                    </a:lnTo>
                    <a:lnTo>
                      <a:pt x="135" y="8"/>
                    </a:lnTo>
                    <a:lnTo>
                      <a:pt x="138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25" y="6"/>
                    </a:lnTo>
                    <a:lnTo>
                      <a:pt x="112" y="12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4" y="29"/>
                    </a:lnTo>
                    <a:lnTo>
                      <a:pt x="77" y="35"/>
                    </a:lnTo>
                    <a:lnTo>
                      <a:pt x="71" y="40"/>
                    </a:lnTo>
                    <a:lnTo>
                      <a:pt x="64" y="46"/>
                    </a:lnTo>
                    <a:lnTo>
                      <a:pt x="58" y="51"/>
                    </a:lnTo>
                    <a:lnTo>
                      <a:pt x="53" y="56"/>
                    </a:lnTo>
                    <a:lnTo>
                      <a:pt x="45" y="61"/>
                    </a:lnTo>
                    <a:lnTo>
                      <a:pt x="38" y="66"/>
                    </a:lnTo>
                    <a:lnTo>
                      <a:pt x="30" y="69"/>
                    </a:lnTo>
                    <a:lnTo>
                      <a:pt x="21" y="75"/>
                    </a:lnTo>
                    <a:lnTo>
                      <a:pt x="10" y="78"/>
                    </a:lnTo>
                    <a:lnTo>
                      <a:pt x="0" y="82"/>
                    </a:lnTo>
                    <a:lnTo>
                      <a:pt x="10" y="84"/>
                    </a:lnTo>
                    <a:lnTo>
                      <a:pt x="20" y="85"/>
                    </a:lnTo>
                    <a:lnTo>
                      <a:pt x="30" y="85"/>
                    </a:lnTo>
                    <a:lnTo>
                      <a:pt x="40" y="84"/>
                    </a:lnTo>
                    <a:lnTo>
                      <a:pt x="47" y="84"/>
                    </a:lnTo>
                    <a:lnTo>
                      <a:pt x="54" y="82"/>
                    </a:lnTo>
                    <a:lnTo>
                      <a:pt x="57" y="82"/>
                    </a:lnTo>
                    <a:lnTo>
                      <a:pt x="58" y="8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2" name="Freeform 3120">
                <a:extLst>
                  <a:ext uri="{FF2B5EF4-FFF2-40B4-BE49-F238E27FC236}">
                    <a16:creationId xmlns:a16="http://schemas.microsoft.com/office/drawing/2014/main" id="{EDFBAF14-F539-4E7F-830E-D7B496771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730"/>
                <a:ext cx="42" cy="25"/>
              </a:xfrm>
              <a:custGeom>
                <a:avLst/>
                <a:gdLst>
                  <a:gd name="T0" fmla="*/ 16 w 124"/>
                  <a:gd name="T1" fmla="*/ 12 h 77"/>
                  <a:gd name="T2" fmla="*/ 17 w 124"/>
                  <a:gd name="T3" fmla="*/ 23 h 77"/>
                  <a:gd name="T4" fmla="*/ 17 w 124"/>
                  <a:gd name="T5" fmla="*/ 30 h 77"/>
                  <a:gd name="T6" fmla="*/ 16 w 124"/>
                  <a:gd name="T7" fmla="*/ 36 h 77"/>
                  <a:gd name="T8" fmla="*/ 13 w 124"/>
                  <a:gd name="T9" fmla="*/ 42 h 77"/>
                  <a:gd name="T10" fmla="*/ 10 w 124"/>
                  <a:gd name="T11" fmla="*/ 49 h 77"/>
                  <a:gd name="T12" fmla="*/ 8 w 124"/>
                  <a:gd name="T13" fmla="*/ 54 h 77"/>
                  <a:gd name="T14" fmla="*/ 4 w 124"/>
                  <a:gd name="T15" fmla="*/ 61 h 77"/>
                  <a:gd name="T16" fmla="*/ 0 w 124"/>
                  <a:gd name="T17" fmla="*/ 68 h 77"/>
                  <a:gd name="T18" fmla="*/ 4 w 124"/>
                  <a:gd name="T19" fmla="*/ 68 h 77"/>
                  <a:gd name="T20" fmla="*/ 11 w 124"/>
                  <a:gd name="T21" fmla="*/ 67 h 77"/>
                  <a:gd name="T22" fmla="*/ 19 w 124"/>
                  <a:gd name="T23" fmla="*/ 66 h 77"/>
                  <a:gd name="T24" fmla="*/ 22 w 124"/>
                  <a:gd name="T25" fmla="*/ 64 h 77"/>
                  <a:gd name="T26" fmla="*/ 24 w 124"/>
                  <a:gd name="T27" fmla="*/ 67 h 77"/>
                  <a:gd name="T28" fmla="*/ 26 w 124"/>
                  <a:gd name="T29" fmla="*/ 69 h 77"/>
                  <a:gd name="T30" fmla="*/ 27 w 124"/>
                  <a:gd name="T31" fmla="*/ 72 h 77"/>
                  <a:gd name="T32" fmla="*/ 29 w 124"/>
                  <a:gd name="T33" fmla="*/ 73 h 77"/>
                  <a:gd name="T34" fmla="*/ 32 w 124"/>
                  <a:gd name="T35" fmla="*/ 71 h 77"/>
                  <a:gd name="T36" fmla="*/ 38 w 124"/>
                  <a:gd name="T37" fmla="*/ 68 h 77"/>
                  <a:gd name="T38" fmla="*/ 41 w 124"/>
                  <a:gd name="T39" fmla="*/ 62 h 77"/>
                  <a:gd name="T40" fmla="*/ 44 w 124"/>
                  <a:gd name="T41" fmla="*/ 60 h 77"/>
                  <a:gd name="T42" fmla="*/ 51 w 124"/>
                  <a:gd name="T43" fmla="*/ 68 h 77"/>
                  <a:gd name="T44" fmla="*/ 60 w 124"/>
                  <a:gd name="T45" fmla="*/ 73 h 77"/>
                  <a:gd name="T46" fmla="*/ 68 w 124"/>
                  <a:gd name="T47" fmla="*/ 77 h 77"/>
                  <a:gd name="T48" fmla="*/ 78 w 124"/>
                  <a:gd name="T49" fmla="*/ 77 h 77"/>
                  <a:gd name="T50" fmla="*/ 88 w 124"/>
                  <a:gd name="T51" fmla="*/ 77 h 77"/>
                  <a:gd name="T52" fmla="*/ 100 w 124"/>
                  <a:gd name="T53" fmla="*/ 74 h 77"/>
                  <a:gd name="T54" fmla="*/ 112 w 124"/>
                  <a:gd name="T55" fmla="*/ 73 h 77"/>
                  <a:gd name="T56" fmla="*/ 124 w 124"/>
                  <a:gd name="T57" fmla="*/ 73 h 77"/>
                  <a:gd name="T58" fmla="*/ 120 w 124"/>
                  <a:gd name="T59" fmla="*/ 70 h 77"/>
                  <a:gd name="T60" fmla="*/ 116 w 124"/>
                  <a:gd name="T61" fmla="*/ 64 h 77"/>
                  <a:gd name="T62" fmla="*/ 113 w 124"/>
                  <a:gd name="T63" fmla="*/ 60 h 77"/>
                  <a:gd name="T64" fmla="*/ 111 w 124"/>
                  <a:gd name="T65" fmla="*/ 54 h 77"/>
                  <a:gd name="T66" fmla="*/ 107 w 124"/>
                  <a:gd name="T67" fmla="*/ 49 h 77"/>
                  <a:gd name="T68" fmla="*/ 105 w 124"/>
                  <a:gd name="T69" fmla="*/ 43 h 77"/>
                  <a:gd name="T70" fmla="*/ 104 w 124"/>
                  <a:gd name="T71" fmla="*/ 39 h 77"/>
                  <a:gd name="T72" fmla="*/ 104 w 124"/>
                  <a:gd name="T73" fmla="*/ 33 h 77"/>
                  <a:gd name="T74" fmla="*/ 102 w 124"/>
                  <a:gd name="T75" fmla="*/ 35 h 77"/>
                  <a:gd name="T76" fmla="*/ 97 w 124"/>
                  <a:gd name="T77" fmla="*/ 36 h 77"/>
                  <a:gd name="T78" fmla="*/ 93 w 124"/>
                  <a:gd name="T79" fmla="*/ 39 h 77"/>
                  <a:gd name="T80" fmla="*/ 87 w 124"/>
                  <a:gd name="T81" fmla="*/ 40 h 77"/>
                  <a:gd name="T82" fmla="*/ 83 w 124"/>
                  <a:gd name="T83" fmla="*/ 40 h 77"/>
                  <a:gd name="T84" fmla="*/ 77 w 124"/>
                  <a:gd name="T85" fmla="*/ 42 h 77"/>
                  <a:gd name="T86" fmla="*/ 73 w 124"/>
                  <a:gd name="T87" fmla="*/ 42 h 77"/>
                  <a:gd name="T88" fmla="*/ 70 w 124"/>
                  <a:gd name="T89" fmla="*/ 42 h 77"/>
                  <a:gd name="T90" fmla="*/ 65 w 124"/>
                  <a:gd name="T91" fmla="*/ 36 h 77"/>
                  <a:gd name="T92" fmla="*/ 61 w 124"/>
                  <a:gd name="T93" fmla="*/ 32 h 77"/>
                  <a:gd name="T94" fmla="*/ 57 w 124"/>
                  <a:gd name="T95" fmla="*/ 26 h 77"/>
                  <a:gd name="T96" fmla="*/ 54 w 124"/>
                  <a:gd name="T97" fmla="*/ 23 h 77"/>
                  <a:gd name="T98" fmla="*/ 51 w 124"/>
                  <a:gd name="T99" fmla="*/ 17 h 77"/>
                  <a:gd name="T100" fmla="*/ 48 w 124"/>
                  <a:gd name="T101" fmla="*/ 12 h 77"/>
                  <a:gd name="T102" fmla="*/ 44 w 124"/>
                  <a:gd name="T103" fmla="*/ 7 h 77"/>
                  <a:gd name="T104" fmla="*/ 40 w 124"/>
                  <a:gd name="T105" fmla="*/ 2 h 77"/>
                  <a:gd name="T106" fmla="*/ 38 w 124"/>
                  <a:gd name="T107" fmla="*/ 0 h 77"/>
                  <a:gd name="T108" fmla="*/ 35 w 124"/>
                  <a:gd name="T109" fmla="*/ 0 h 77"/>
                  <a:gd name="T110" fmla="*/ 31 w 124"/>
                  <a:gd name="T111" fmla="*/ 2 h 77"/>
                  <a:gd name="T112" fmla="*/ 28 w 124"/>
                  <a:gd name="T113" fmla="*/ 4 h 77"/>
                  <a:gd name="T114" fmla="*/ 24 w 124"/>
                  <a:gd name="T115" fmla="*/ 6 h 77"/>
                  <a:gd name="T116" fmla="*/ 21 w 124"/>
                  <a:gd name="T117" fmla="*/ 8 h 77"/>
                  <a:gd name="T118" fmla="*/ 19 w 124"/>
                  <a:gd name="T119" fmla="*/ 11 h 77"/>
                  <a:gd name="T120" fmla="*/ 16 w 124"/>
                  <a:gd name="T1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77">
                    <a:moveTo>
                      <a:pt x="16" y="12"/>
                    </a:moveTo>
                    <a:lnTo>
                      <a:pt x="17" y="23"/>
                    </a:lnTo>
                    <a:lnTo>
                      <a:pt x="17" y="30"/>
                    </a:lnTo>
                    <a:lnTo>
                      <a:pt x="16" y="36"/>
                    </a:lnTo>
                    <a:lnTo>
                      <a:pt x="13" y="42"/>
                    </a:lnTo>
                    <a:lnTo>
                      <a:pt x="10" y="49"/>
                    </a:lnTo>
                    <a:lnTo>
                      <a:pt x="8" y="54"/>
                    </a:lnTo>
                    <a:lnTo>
                      <a:pt x="4" y="61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11" y="67"/>
                    </a:lnTo>
                    <a:lnTo>
                      <a:pt x="19" y="66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69"/>
                    </a:lnTo>
                    <a:lnTo>
                      <a:pt x="27" y="72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8" y="68"/>
                    </a:lnTo>
                    <a:lnTo>
                      <a:pt x="41" y="62"/>
                    </a:lnTo>
                    <a:lnTo>
                      <a:pt x="44" y="60"/>
                    </a:lnTo>
                    <a:lnTo>
                      <a:pt x="51" y="68"/>
                    </a:lnTo>
                    <a:lnTo>
                      <a:pt x="60" y="73"/>
                    </a:lnTo>
                    <a:lnTo>
                      <a:pt x="68" y="77"/>
                    </a:lnTo>
                    <a:lnTo>
                      <a:pt x="78" y="77"/>
                    </a:lnTo>
                    <a:lnTo>
                      <a:pt x="88" y="77"/>
                    </a:lnTo>
                    <a:lnTo>
                      <a:pt x="100" y="74"/>
                    </a:lnTo>
                    <a:lnTo>
                      <a:pt x="112" y="73"/>
                    </a:lnTo>
                    <a:lnTo>
                      <a:pt x="124" y="73"/>
                    </a:lnTo>
                    <a:lnTo>
                      <a:pt x="120" y="70"/>
                    </a:lnTo>
                    <a:lnTo>
                      <a:pt x="116" y="64"/>
                    </a:lnTo>
                    <a:lnTo>
                      <a:pt x="113" y="60"/>
                    </a:lnTo>
                    <a:lnTo>
                      <a:pt x="111" y="54"/>
                    </a:lnTo>
                    <a:lnTo>
                      <a:pt x="107" y="49"/>
                    </a:lnTo>
                    <a:lnTo>
                      <a:pt x="105" y="43"/>
                    </a:lnTo>
                    <a:lnTo>
                      <a:pt x="104" y="39"/>
                    </a:lnTo>
                    <a:lnTo>
                      <a:pt x="104" y="33"/>
                    </a:lnTo>
                    <a:lnTo>
                      <a:pt x="102" y="35"/>
                    </a:lnTo>
                    <a:lnTo>
                      <a:pt x="97" y="36"/>
                    </a:lnTo>
                    <a:lnTo>
                      <a:pt x="93" y="39"/>
                    </a:lnTo>
                    <a:lnTo>
                      <a:pt x="87" y="40"/>
                    </a:lnTo>
                    <a:lnTo>
                      <a:pt x="83" y="40"/>
                    </a:lnTo>
                    <a:lnTo>
                      <a:pt x="77" y="42"/>
                    </a:lnTo>
                    <a:lnTo>
                      <a:pt x="73" y="42"/>
                    </a:lnTo>
                    <a:lnTo>
                      <a:pt x="70" y="42"/>
                    </a:lnTo>
                    <a:lnTo>
                      <a:pt x="65" y="36"/>
                    </a:lnTo>
                    <a:lnTo>
                      <a:pt x="61" y="32"/>
                    </a:lnTo>
                    <a:lnTo>
                      <a:pt x="57" y="26"/>
                    </a:lnTo>
                    <a:lnTo>
                      <a:pt x="54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7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1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3" name="Freeform 3121">
                <a:extLst>
                  <a:ext uri="{FF2B5EF4-FFF2-40B4-BE49-F238E27FC236}">
                    <a16:creationId xmlns:a16="http://schemas.microsoft.com/office/drawing/2014/main" id="{15562892-12AF-4286-AE78-6F9C83593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24"/>
                <a:ext cx="44" cy="123"/>
              </a:xfrm>
              <a:custGeom>
                <a:avLst/>
                <a:gdLst>
                  <a:gd name="T0" fmla="*/ 43 w 131"/>
                  <a:gd name="T1" fmla="*/ 0 h 370"/>
                  <a:gd name="T2" fmla="*/ 43 w 131"/>
                  <a:gd name="T3" fmla="*/ 2 h 370"/>
                  <a:gd name="T4" fmla="*/ 40 w 131"/>
                  <a:gd name="T5" fmla="*/ 6 h 370"/>
                  <a:gd name="T6" fmla="*/ 38 w 131"/>
                  <a:gd name="T7" fmla="*/ 13 h 370"/>
                  <a:gd name="T8" fmla="*/ 36 w 131"/>
                  <a:gd name="T9" fmla="*/ 22 h 370"/>
                  <a:gd name="T10" fmla="*/ 33 w 131"/>
                  <a:gd name="T11" fmla="*/ 34 h 370"/>
                  <a:gd name="T12" fmla="*/ 28 w 131"/>
                  <a:gd name="T13" fmla="*/ 46 h 370"/>
                  <a:gd name="T14" fmla="*/ 25 w 131"/>
                  <a:gd name="T15" fmla="*/ 61 h 370"/>
                  <a:gd name="T16" fmla="*/ 20 w 131"/>
                  <a:gd name="T17" fmla="*/ 75 h 370"/>
                  <a:gd name="T18" fmla="*/ 17 w 131"/>
                  <a:gd name="T19" fmla="*/ 92 h 370"/>
                  <a:gd name="T20" fmla="*/ 13 w 131"/>
                  <a:gd name="T21" fmla="*/ 109 h 370"/>
                  <a:gd name="T22" fmla="*/ 9 w 131"/>
                  <a:gd name="T23" fmla="*/ 126 h 370"/>
                  <a:gd name="T24" fmla="*/ 6 w 131"/>
                  <a:gd name="T25" fmla="*/ 142 h 370"/>
                  <a:gd name="T26" fmla="*/ 3 w 131"/>
                  <a:gd name="T27" fmla="*/ 159 h 370"/>
                  <a:gd name="T28" fmla="*/ 1 w 131"/>
                  <a:gd name="T29" fmla="*/ 176 h 370"/>
                  <a:gd name="T30" fmla="*/ 0 w 131"/>
                  <a:gd name="T31" fmla="*/ 191 h 370"/>
                  <a:gd name="T32" fmla="*/ 0 w 131"/>
                  <a:gd name="T33" fmla="*/ 205 h 370"/>
                  <a:gd name="T34" fmla="*/ 8 w 131"/>
                  <a:gd name="T35" fmla="*/ 209 h 370"/>
                  <a:gd name="T36" fmla="*/ 13 w 131"/>
                  <a:gd name="T37" fmla="*/ 213 h 370"/>
                  <a:gd name="T38" fmla="*/ 20 w 131"/>
                  <a:gd name="T39" fmla="*/ 217 h 370"/>
                  <a:gd name="T40" fmla="*/ 27 w 131"/>
                  <a:gd name="T41" fmla="*/ 223 h 370"/>
                  <a:gd name="T42" fmla="*/ 34 w 131"/>
                  <a:gd name="T43" fmla="*/ 229 h 370"/>
                  <a:gd name="T44" fmla="*/ 38 w 131"/>
                  <a:gd name="T45" fmla="*/ 236 h 370"/>
                  <a:gd name="T46" fmla="*/ 44 w 131"/>
                  <a:gd name="T47" fmla="*/ 243 h 370"/>
                  <a:gd name="T48" fmla="*/ 48 w 131"/>
                  <a:gd name="T49" fmla="*/ 251 h 370"/>
                  <a:gd name="T50" fmla="*/ 53 w 131"/>
                  <a:gd name="T51" fmla="*/ 260 h 370"/>
                  <a:gd name="T52" fmla="*/ 56 w 131"/>
                  <a:gd name="T53" fmla="*/ 269 h 370"/>
                  <a:gd name="T54" fmla="*/ 61 w 131"/>
                  <a:gd name="T55" fmla="*/ 278 h 370"/>
                  <a:gd name="T56" fmla="*/ 64 w 131"/>
                  <a:gd name="T57" fmla="*/ 287 h 370"/>
                  <a:gd name="T58" fmla="*/ 66 w 131"/>
                  <a:gd name="T59" fmla="*/ 297 h 370"/>
                  <a:gd name="T60" fmla="*/ 70 w 131"/>
                  <a:gd name="T61" fmla="*/ 307 h 370"/>
                  <a:gd name="T62" fmla="*/ 72 w 131"/>
                  <a:gd name="T63" fmla="*/ 317 h 370"/>
                  <a:gd name="T64" fmla="*/ 73 w 131"/>
                  <a:gd name="T65" fmla="*/ 328 h 370"/>
                  <a:gd name="T66" fmla="*/ 76 w 131"/>
                  <a:gd name="T67" fmla="*/ 333 h 370"/>
                  <a:gd name="T68" fmla="*/ 82 w 131"/>
                  <a:gd name="T69" fmla="*/ 341 h 370"/>
                  <a:gd name="T70" fmla="*/ 90 w 131"/>
                  <a:gd name="T71" fmla="*/ 349 h 370"/>
                  <a:gd name="T72" fmla="*/ 99 w 131"/>
                  <a:gd name="T73" fmla="*/ 356 h 370"/>
                  <a:gd name="T74" fmla="*/ 107 w 131"/>
                  <a:gd name="T75" fmla="*/ 361 h 370"/>
                  <a:gd name="T76" fmla="*/ 115 w 131"/>
                  <a:gd name="T77" fmla="*/ 366 h 370"/>
                  <a:gd name="T78" fmla="*/ 121 w 131"/>
                  <a:gd name="T79" fmla="*/ 370 h 370"/>
                  <a:gd name="T80" fmla="*/ 127 w 131"/>
                  <a:gd name="T81" fmla="*/ 370 h 370"/>
                  <a:gd name="T82" fmla="*/ 128 w 131"/>
                  <a:gd name="T83" fmla="*/ 343 h 370"/>
                  <a:gd name="T84" fmla="*/ 130 w 131"/>
                  <a:gd name="T85" fmla="*/ 317 h 370"/>
                  <a:gd name="T86" fmla="*/ 131 w 131"/>
                  <a:gd name="T87" fmla="*/ 292 h 370"/>
                  <a:gd name="T88" fmla="*/ 131 w 131"/>
                  <a:gd name="T89" fmla="*/ 265 h 370"/>
                  <a:gd name="T90" fmla="*/ 131 w 131"/>
                  <a:gd name="T91" fmla="*/ 239 h 370"/>
                  <a:gd name="T92" fmla="*/ 131 w 131"/>
                  <a:gd name="T93" fmla="*/ 214 h 370"/>
                  <a:gd name="T94" fmla="*/ 128 w 131"/>
                  <a:gd name="T95" fmla="*/ 190 h 370"/>
                  <a:gd name="T96" fmla="*/ 124 w 131"/>
                  <a:gd name="T97" fmla="*/ 166 h 370"/>
                  <a:gd name="T98" fmla="*/ 121 w 131"/>
                  <a:gd name="T99" fmla="*/ 141 h 370"/>
                  <a:gd name="T100" fmla="*/ 115 w 131"/>
                  <a:gd name="T101" fmla="*/ 119 h 370"/>
                  <a:gd name="T102" fmla="*/ 109 w 131"/>
                  <a:gd name="T103" fmla="*/ 96 h 370"/>
                  <a:gd name="T104" fmla="*/ 99 w 131"/>
                  <a:gd name="T105" fmla="*/ 75 h 370"/>
                  <a:gd name="T106" fmla="*/ 87 w 131"/>
                  <a:gd name="T107" fmla="*/ 55 h 370"/>
                  <a:gd name="T108" fmla="*/ 75 w 131"/>
                  <a:gd name="T109" fmla="*/ 35 h 370"/>
                  <a:gd name="T110" fmla="*/ 61 w 131"/>
                  <a:gd name="T111" fmla="*/ 17 h 370"/>
                  <a:gd name="T112" fmla="*/ 43 w 131"/>
                  <a:gd name="T11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370">
                    <a:moveTo>
                      <a:pt x="43" y="0"/>
                    </a:moveTo>
                    <a:lnTo>
                      <a:pt x="43" y="2"/>
                    </a:lnTo>
                    <a:lnTo>
                      <a:pt x="40" y="6"/>
                    </a:lnTo>
                    <a:lnTo>
                      <a:pt x="38" y="13"/>
                    </a:lnTo>
                    <a:lnTo>
                      <a:pt x="36" y="22"/>
                    </a:lnTo>
                    <a:lnTo>
                      <a:pt x="33" y="34"/>
                    </a:lnTo>
                    <a:lnTo>
                      <a:pt x="28" y="46"/>
                    </a:lnTo>
                    <a:lnTo>
                      <a:pt x="25" y="61"/>
                    </a:lnTo>
                    <a:lnTo>
                      <a:pt x="20" y="75"/>
                    </a:lnTo>
                    <a:lnTo>
                      <a:pt x="17" y="92"/>
                    </a:lnTo>
                    <a:lnTo>
                      <a:pt x="13" y="109"/>
                    </a:lnTo>
                    <a:lnTo>
                      <a:pt x="9" y="126"/>
                    </a:lnTo>
                    <a:lnTo>
                      <a:pt x="6" y="142"/>
                    </a:lnTo>
                    <a:lnTo>
                      <a:pt x="3" y="159"/>
                    </a:lnTo>
                    <a:lnTo>
                      <a:pt x="1" y="176"/>
                    </a:lnTo>
                    <a:lnTo>
                      <a:pt x="0" y="191"/>
                    </a:lnTo>
                    <a:lnTo>
                      <a:pt x="0" y="205"/>
                    </a:lnTo>
                    <a:lnTo>
                      <a:pt x="8" y="209"/>
                    </a:lnTo>
                    <a:lnTo>
                      <a:pt x="13" y="213"/>
                    </a:lnTo>
                    <a:lnTo>
                      <a:pt x="20" y="217"/>
                    </a:lnTo>
                    <a:lnTo>
                      <a:pt x="27" y="223"/>
                    </a:lnTo>
                    <a:lnTo>
                      <a:pt x="34" y="229"/>
                    </a:lnTo>
                    <a:lnTo>
                      <a:pt x="38" y="236"/>
                    </a:lnTo>
                    <a:lnTo>
                      <a:pt x="44" y="243"/>
                    </a:lnTo>
                    <a:lnTo>
                      <a:pt x="48" y="251"/>
                    </a:lnTo>
                    <a:lnTo>
                      <a:pt x="53" y="260"/>
                    </a:lnTo>
                    <a:lnTo>
                      <a:pt x="56" y="269"/>
                    </a:lnTo>
                    <a:lnTo>
                      <a:pt x="61" y="278"/>
                    </a:lnTo>
                    <a:lnTo>
                      <a:pt x="64" y="287"/>
                    </a:lnTo>
                    <a:lnTo>
                      <a:pt x="66" y="297"/>
                    </a:lnTo>
                    <a:lnTo>
                      <a:pt x="70" y="307"/>
                    </a:lnTo>
                    <a:lnTo>
                      <a:pt x="72" y="317"/>
                    </a:lnTo>
                    <a:lnTo>
                      <a:pt x="73" y="328"/>
                    </a:lnTo>
                    <a:lnTo>
                      <a:pt x="76" y="333"/>
                    </a:lnTo>
                    <a:lnTo>
                      <a:pt x="82" y="341"/>
                    </a:lnTo>
                    <a:lnTo>
                      <a:pt x="90" y="349"/>
                    </a:lnTo>
                    <a:lnTo>
                      <a:pt x="99" y="356"/>
                    </a:lnTo>
                    <a:lnTo>
                      <a:pt x="107" y="361"/>
                    </a:lnTo>
                    <a:lnTo>
                      <a:pt x="115" y="366"/>
                    </a:lnTo>
                    <a:lnTo>
                      <a:pt x="121" y="370"/>
                    </a:lnTo>
                    <a:lnTo>
                      <a:pt x="127" y="370"/>
                    </a:lnTo>
                    <a:lnTo>
                      <a:pt x="128" y="343"/>
                    </a:lnTo>
                    <a:lnTo>
                      <a:pt x="130" y="317"/>
                    </a:lnTo>
                    <a:lnTo>
                      <a:pt x="131" y="292"/>
                    </a:lnTo>
                    <a:lnTo>
                      <a:pt x="131" y="265"/>
                    </a:lnTo>
                    <a:lnTo>
                      <a:pt x="131" y="239"/>
                    </a:lnTo>
                    <a:lnTo>
                      <a:pt x="131" y="214"/>
                    </a:lnTo>
                    <a:lnTo>
                      <a:pt x="128" y="190"/>
                    </a:lnTo>
                    <a:lnTo>
                      <a:pt x="124" y="166"/>
                    </a:lnTo>
                    <a:lnTo>
                      <a:pt x="121" y="141"/>
                    </a:lnTo>
                    <a:lnTo>
                      <a:pt x="115" y="119"/>
                    </a:lnTo>
                    <a:lnTo>
                      <a:pt x="109" y="96"/>
                    </a:lnTo>
                    <a:lnTo>
                      <a:pt x="99" y="75"/>
                    </a:lnTo>
                    <a:lnTo>
                      <a:pt x="87" y="55"/>
                    </a:lnTo>
                    <a:lnTo>
                      <a:pt x="75" y="35"/>
                    </a:lnTo>
                    <a:lnTo>
                      <a:pt x="61" y="1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4" name="Freeform 3122">
                <a:extLst>
                  <a:ext uri="{FF2B5EF4-FFF2-40B4-BE49-F238E27FC236}">
                    <a16:creationId xmlns:a16="http://schemas.microsoft.com/office/drawing/2014/main" id="{01B45FEE-27D3-4609-89AB-84F99D16E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1624"/>
                <a:ext cx="30" cy="90"/>
              </a:xfrm>
              <a:custGeom>
                <a:avLst/>
                <a:gdLst>
                  <a:gd name="T0" fmla="*/ 49 w 90"/>
                  <a:gd name="T1" fmla="*/ 0 h 269"/>
                  <a:gd name="T2" fmla="*/ 48 w 90"/>
                  <a:gd name="T3" fmla="*/ 11 h 269"/>
                  <a:gd name="T4" fmla="*/ 47 w 90"/>
                  <a:gd name="T5" fmla="*/ 22 h 269"/>
                  <a:gd name="T6" fmla="*/ 46 w 90"/>
                  <a:gd name="T7" fmla="*/ 34 h 269"/>
                  <a:gd name="T8" fmla="*/ 45 w 90"/>
                  <a:gd name="T9" fmla="*/ 46 h 269"/>
                  <a:gd name="T10" fmla="*/ 45 w 90"/>
                  <a:gd name="T11" fmla="*/ 59 h 269"/>
                  <a:gd name="T12" fmla="*/ 44 w 90"/>
                  <a:gd name="T13" fmla="*/ 74 h 269"/>
                  <a:gd name="T14" fmla="*/ 45 w 90"/>
                  <a:gd name="T15" fmla="*/ 89 h 269"/>
                  <a:gd name="T16" fmla="*/ 45 w 90"/>
                  <a:gd name="T17" fmla="*/ 102 h 269"/>
                  <a:gd name="T18" fmla="*/ 47 w 90"/>
                  <a:gd name="T19" fmla="*/ 117 h 269"/>
                  <a:gd name="T20" fmla="*/ 49 w 90"/>
                  <a:gd name="T21" fmla="*/ 131 h 269"/>
                  <a:gd name="T22" fmla="*/ 53 w 90"/>
                  <a:gd name="T23" fmla="*/ 146 h 269"/>
                  <a:gd name="T24" fmla="*/ 58 w 90"/>
                  <a:gd name="T25" fmla="*/ 160 h 269"/>
                  <a:gd name="T26" fmla="*/ 64 w 90"/>
                  <a:gd name="T27" fmla="*/ 175 h 269"/>
                  <a:gd name="T28" fmla="*/ 72 w 90"/>
                  <a:gd name="T29" fmla="*/ 187 h 269"/>
                  <a:gd name="T30" fmla="*/ 81 w 90"/>
                  <a:gd name="T31" fmla="*/ 201 h 269"/>
                  <a:gd name="T32" fmla="*/ 90 w 90"/>
                  <a:gd name="T33" fmla="*/ 213 h 269"/>
                  <a:gd name="T34" fmla="*/ 83 w 90"/>
                  <a:gd name="T35" fmla="*/ 217 h 269"/>
                  <a:gd name="T36" fmla="*/ 76 w 90"/>
                  <a:gd name="T37" fmla="*/ 222 h 269"/>
                  <a:gd name="T38" fmla="*/ 68 w 90"/>
                  <a:gd name="T39" fmla="*/ 228 h 269"/>
                  <a:gd name="T40" fmla="*/ 62 w 90"/>
                  <a:gd name="T41" fmla="*/ 236 h 269"/>
                  <a:gd name="T42" fmla="*/ 54 w 90"/>
                  <a:gd name="T43" fmla="*/ 242 h 269"/>
                  <a:gd name="T44" fmla="*/ 47 w 90"/>
                  <a:gd name="T45" fmla="*/ 251 h 269"/>
                  <a:gd name="T46" fmla="*/ 40 w 90"/>
                  <a:gd name="T47" fmla="*/ 260 h 269"/>
                  <a:gd name="T48" fmla="*/ 34 w 90"/>
                  <a:gd name="T49" fmla="*/ 269 h 269"/>
                  <a:gd name="T50" fmla="*/ 34 w 90"/>
                  <a:gd name="T51" fmla="*/ 260 h 269"/>
                  <a:gd name="T52" fmla="*/ 34 w 90"/>
                  <a:gd name="T53" fmla="*/ 252 h 269"/>
                  <a:gd name="T54" fmla="*/ 32 w 90"/>
                  <a:gd name="T55" fmla="*/ 245 h 269"/>
                  <a:gd name="T56" fmla="*/ 31 w 90"/>
                  <a:gd name="T57" fmla="*/ 236 h 269"/>
                  <a:gd name="T58" fmla="*/ 30 w 90"/>
                  <a:gd name="T59" fmla="*/ 230 h 269"/>
                  <a:gd name="T60" fmla="*/ 26 w 90"/>
                  <a:gd name="T61" fmla="*/ 223 h 269"/>
                  <a:gd name="T62" fmla="*/ 21 w 90"/>
                  <a:gd name="T63" fmla="*/ 215 h 269"/>
                  <a:gd name="T64" fmla="*/ 17 w 90"/>
                  <a:gd name="T65" fmla="*/ 208 h 269"/>
                  <a:gd name="T66" fmla="*/ 14 w 90"/>
                  <a:gd name="T67" fmla="*/ 201 h 269"/>
                  <a:gd name="T68" fmla="*/ 17 w 90"/>
                  <a:gd name="T69" fmla="*/ 194 h 269"/>
                  <a:gd name="T70" fmla="*/ 20 w 90"/>
                  <a:gd name="T71" fmla="*/ 186 h 269"/>
                  <a:gd name="T72" fmla="*/ 27 w 90"/>
                  <a:gd name="T73" fmla="*/ 178 h 269"/>
                  <a:gd name="T74" fmla="*/ 32 w 90"/>
                  <a:gd name="T75" fmla="*/ 169 h 269"/>
                  <a:gd name="T76" fmla="*/ 38 w 90"/>
                  <a:gd name="T77" fmla="*/ 162 h 269"/>
                  <a:gd name="T78" fmla="*/ 40 w 90"/>
                  <a:gd name="T79" fmla="*/ 153 h 269"/>
                  <a:gd name="T80" fmla="*/ 39 w 90"/>
                  <a:gd name="T81" fmla="*/ 144 h 269"/>
                  <a:gd name="T82" fmla="*/ 34 w 90"/>
                  <a:gd name="T83" fmla="*/ 133 h 269"/>
                  <a:gd name="T84" fmla="*/ 28 w 90"/>
                  <a:gd name="T85" fmla="*/ 122 h 269"/>
                  <a:gd name="T86" fmla="*/ 19 w 90"/>
                  <a:gd name="T87" fmla="*/ 111 h 269"/>
                  <a:gd name="T88" fmla="*/ 12 w 90"/>
                  <a:gd name="T89" fmla="*/ 99 h 269"/>
                  <a:gd name="T90" fmla="*/ 7 w 90"/>
                  <a:gd name="T91" fmla="*/ 85 h 269"/>
                  <a:gd name="T92" fmla="*/ 2 w 90"/>
                  <a:gd name="T93" fmla="*/ 73 h 269"/>
                  <a:gd name="T94" fmla="*/ 0 w 90"/>
                  <a:gd name="T95" fmla="*/ 62 h 269"/>
                  <a:gd name="T96" fmla="*/ 3 w 90"/>
                  <a:gd name="T97" fmla="*/ 52 h 269"/>
                  <a:gd name="T98" fmla="*/ 8 w 90"/>
                  <a:gd name="T99" fmla="*/ 44 h 269"/>
                  <a:gd name="T100" fmla="*/ 13 w 90"/>
                  <a:gd name="T101" fmla="*/ 36 h 269"/>
                  <a:gd name="T102" fmla="*/ 19 w 90"/>
                  <a:gd name="T103" fmla="*/ 29 h 269"/>
                  <a:gd name="T104" fmla="*/ 26 w 90"/>
                  <a:gd name="T105" fmla="*/ 22 h 269"/>
                  <a:gd name="T106" fmla="*/ 31 w 90"/>
                  <a:gd name="T107" fmla="*/ 16 h 269"/>
                  <a:gd name="T108" fmla="*/ 39 w 90"/>
                  <a:gd name="T109" fmla="*/ 10 h 269"/>
                  <a:gd name="T110" fmla="*/ 45 w 90"/>
                  <a:gd name="T111" fmla="*/ 5 h 269"/>
                  <a:gd name="T112" fmla="*/ 49 w 90"/>
                  <a:gd name="T11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269">
                    <a:moveTo>
                      <a:pt x="49" y="0"/>
                    </a:moveTo>
                    <a:lnTo>
                      <a:pt x="48" y="11"/>
                    </a:lnTo>
                    <a:lnTo>
                      <a:pt x="47" y="22"/>
                    </a:lnTo>
                    <a:lnTo>
                      <a:pt x="46" y="34"/>
                    </a:lnTo>
                    <a:lnTo>
                      <a:pt x="45" y="46"/>
                    </a:lnTo>
                    <a:lnTo>
                      <a:pt x="45" y="59"/>
                    </a:lnTo>
                    <a:lnTo>
                      <a:pt x="44" y="74"/>
                    </a:lnTo>
                    <a:lnTo>
                      <a:pt x="45" y="89"/>
                    </a:lnTo>
                    <a:lnTo>
                      <a:pt x="45" y="102"/>
                    </a:lnTo>
                    <a:lnTo>
                      <a:pt x="47" y="117"/>
                    </a:lnTo>
                    <a:lnTo>
                      <a:pt x="49" y="131"/>
                    </a:lnTo>
                    <a:lnTo>
                      <a:pt x="53" y="146"/>
                    </a:lnTo>
                    <a:lnTo>
                      <a:pt x="58" y="160"/>
                    </a:lnTo>
                    <a:lnTo>
                      <a:pt x="64" y="175"/>
                    </a:lnTo>
                    <a:lnTo>
                      <a:pt x="72" y="187"/>
                    </a:lnTo>
                    <a:lnTo>
                      <a:pt x="81" y="201"/>
                    </a:lnTo>
                    <a:lnTo>
                      <a:pt x="90" y="213"/>
                    </a:lnTo>
                    <a:lnTo>
                      <a:pt x="83" y="217"/>
                    </a:lnTo>
                    <a:lnTo>
                      <a:pt x="76" y="222"/>
                    </a:lnTo>
                    <a:lnTo>
                      <a:pt x="68" y="228"/>
                    </a:lnTo>
                    <a:lnTo>
                      <a:pt x="62" y="236"/>
                    </a:lnTo>
                    <a:lnTo>
                      <a:pt x="54" y="242"/>
                    </a:lnTo>
                    <a:lnTo>
                      <a:pt x="47" y="251"/>
                    </a:lnTo>
                    <a:lnTo>
                      <a:pt x="40" y="260"/>
                    </a:lnTo>
                    <a:lnTo>
                      <a:pt x="34" y="269"/>
                    </a:lnTo>
                    <a:lnTo>
                      <a:pt x="34" y="260"/>
                    </a:lnTo>
                    <a:lnTo>
                      <a:pt x="34" y="252"/>
                    </a:lnTo>
                    <a:lnTo>
                      <a:pt x="32" y="245"/>
                    </a:lnTo>
                    <a:lnTo>
                      <a:pt x="31" y="236"/>
                    </a:lnTo>
                    <a:lnTo>
                      <a:pt x="30" y="230"/>
                    </a:lnTo>
                    <a:lnTo>
                      <a:pt x="26" y="223"/>
                    </a:lnTo>
                    <a:lnTo>
                      <a:pt x="21" y="215"/>
                    </a:lnTo>
                    <a:lnTo>
                      <a:pt x="17" y="208"/>
                    </a:lnTo>
                    <a:lnTo>
                      <a:pt x="14" y="201"/>
                    </a:lnTo>
                    <a:lnTo>
                      <a:pt x="17" y="194"/>
                    </a:lnTo>
                    <a:lnTo>
                      <a:pt x="20" y="186"/>
                    </a:lnTo>
                    <a:lnTo>
                      <a:pt x="27" y="178"/>
                    </a:lnTo>
                    <a:lnTo>
                      <a:pt x="32" y="169"/>
                    </a:lnTo>
                    <a:lnTo>
                      <a:pt x="38" y="162"/>
                    </a:lnTo>
                    <a:lnTo>
                      <a:pt x="40" y="153"/>
                    </a:lnTo>
                    <a:lnTo>
                      <a:pt x="39" y="144"/>
                    </a:lnTo>
                    <a:lnTo>
                      <a:pt x="34" y="133"/>
                    </a:lnTo>
                    <a:lnTo>
                      <a:pt x="28" y="122"/>
                    </a:lnTo>
                    <a:lnTo>
                      <a:pt x="19" y="111"/>
                    </a:lnTo>
                    <a:lnTo>
                      <a:pt x="12" y="99"/>
                    </a:lnTo>
                    <a:lnTo>
                      <a:pt x="7" y="85"/>
                    </a:lnTo>
                    <a:lnTo>
                      <a:pt x="2" y="73"/>
                    </a:lnTo>
                    <a:lnTo>
                      <a:pt x="0" y="62"/>
                    </a:lnTo>
                    <a:lnTo>
                      <a:pt x="3" y="52"/>
                    </a:lnTo>
                    <a:lnTo>
                      <a:pt x="8" y="44"/>
                    </a:lnTo>
                    <a:lnTo>
                      <a:pt x="13" y="36"/>
                    </a:lnTo>
                    <a:lnTo>
                      <a:pt x="19" y="29"/>
                    </a:lnTo>
                    <a:lnTo>
                      <a:pt x="26" y="22"/>
                    </a:lnTo>
                    <a:lnTo>
                      <a:pt x="31" y="16"/>
                    </a:lnTo>
                    <a:lnTo>
                      <a:pt x="39" y="10"/>
                    </a:lnTo>
                    <a:lnTo>
                      <a:pt x="45" y="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5" name="Freeform 3123">
                <a:extLst>
                  <a:ext uri="{FF2B5EF4-FFF2-40B4-BE49-F238E27FC236}">
                    <a16:creationId xmlns:a16="http://schemas.microsoft.com/office/drawing/2014/main" id="{8816B2AF-A81C-4716-AA83-4504F0465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51"/>
                <a:ext cx="43" cy="96"/>
              </a:xfrm>
              <a:custGeom>
                <a:avLst/>
                <a:gdLst>
                  <a:gd name="T0" fmla="*/ 16 w 129"/>
                  <a:gd name="T1" fmla="*/ 7 h 287"/>
                  <a:gd name="T2" fmla="*/ 12 w 129"/>
                  <a:gd name="T3" fmla="*/ 22 h 287"/>
                  <a:gd name="T4" fmla="*/ 8 w 129"/>
                  <a:gd name="T5" fmla="*/ 39 h 287"/>
                  <a:gd name="T6" fmla="*/ 5 w 129"/>
                  <a:gd name="T7" fmla="*/ 57 h 287"/>
                  <a:gd name="T8" fmla="*/ 2 w 129"/>
                  <a:gd name="T9" fmla="*/ 76 h 287"/>
                  <a:gd name="T10" fmla="*/ 1 w 129"/>
                  <a:gd name="T11" fmla="*/ 93 h 287"/>
                  <a:gd name="T12" fmla="*/ 0 w 129"/>
                  <a:gd name="T13" fmla="*/ 106 h 287"/>
                  <a:gd name="T14" fmla="*/ 0 w 129"/>
                  <a:gd name="T15" fmla="*/ 119 h 287"/>
                  <a:gd name="T16" fmla="*/ 7 w 129"/>
                  <a:gd name="T17" fmla="*/ 124 h 287"/>
                  <a:gd name="T18" fmla="*/ 20 w 129"/>
                  <a:gd name="T19" fmla="*/ 132 h 287"/>
                  <a:gd name="T20" fmla="*/ 33 w 129"/>
                  <a:gd name="T21" fmla="*/ 145 h 287"/>
                  <a:gd name="T22" fmla="*/ 44 w 129"/>
                  <a:gd name="T23" fmla="*/ 160 h 287"/>
                  <a:gd name="T24" fmla="*/ 53 w 129"/>
                  <a:gd name="T25" fmla="*/ 179 h 287"/>
                  <a:gd name="T26" fmla="*/ 62 w 129"/>
                  <a:gd name="T27" fmla="*/ 198 h 287"/>
                  <a:gd name="T28" fmla="*/ 67 w 129"/>
                  <a:gd name="T29" fmla="*/ 219 h 287"/>
                  <a:gd name="T30" fmla="*/ 73 w 129"/>
                  <a:gd name="T31" fmla="*/ 239 h 287"/>
                  <a:gd name="T32" fmla="*/ 77 w 129"/>
                  <a:gd name="T33" fmla="*/ 253 h 287"/>
                  <a:gd name="T34" fmla="*/ 86 w 129"/>
                  <a:gd name="T35" fmla="*/ 265 h 287"/>
                  <a:gd name="T36" fmla="*/ 100 w 129"/>
                  <a:gd name="T37" fmla="*/ 275 h 287"/>
                  <a:gd name="T38" fmla="*/ 116 w 129"/>
                  <a:gd name="T39" fmla="*/ 283 h 287"/>
                  <a:gd name="T40" fmla="*/ 126 w 129"/>
                  <a:gd name="T41" fmla="*/ 279 h 287"/>
                  <a:gd name="T42" fmla="*/ 128 w 129"/>
                  <a:gd name="T43" fmla="*/ 258 h 287"/>
                  <a:gd name="T44" fmla="*/ 129 w 129"/>
                  <a:gd name="T45" fmla="*/ 232 h 287"/>
                  <a:gd name="T46" fmla="*/ 128 w 129"/>
                  <a:gd name="T47" fmla="*/ 210 h 287"/>
                  <a:gd name="T48" fmla="*/ 126 w 129"/>
                  <a:gd name="T49" fmla="*/ 215 h 287"/>
                  <a:gd name="T50" fmla="*/ 117 w 129"/>
                  <a:gd name="T51" fmla="*/ 232 h 287"/>
                  <a:gd name="T52" fmla="*/ 103 w 129"/>
                  <a:gd name="T53" fmla="*/ 239 h 287"/>
                  <a:gd name="T54" fmla="*/ 92 w 129"/>
                  <a:gd name="T55" fmla="*/ 234 h 287"/>
                  <a:gd name="T56" fmla="*/ 88 w 129"/>
                  <a:gd name="T57" fmla="*/ 229 h 287"/>
                  <a:gd name="T58" fmla="*/ 83 w 129"/>
                  <a:gd name="T59" fmla="*/ 218 h 287"/>
                  <a:gd name="T60" fmla="*/ 76 w 129"/>
                  <a:gd name="T61" fmla="*/ 201 h 287"/>
                  <a:gd name="T62" fmla="*/ 66 w 129"/>
                  <a:gd name="T63" fmla="*/ 180 h 287"/>
                  <a:gd name="T64" fmla="*/ 56 w 129"/>
                  <a:gd name="T65" fmla="*/ 159 h 287"/>
                  <a:gd name="T66" fmla="*/ 45 w 129"/>
                  <a:gd name="T67" fmla="*/ 140 h 287"/>
                  <a:gd name="T68" fmla="*/ 34 w 129"/>
                  <a:gd name="T69" fmla="*/ 124 h 287"/>
                  <a:gd name="T70" fmla="*/ 21 w 129"/>
                  <a:gd name="T71" fmla="*/ 115 h 287"/>
                  <a:gd name="T72" fmla="*/ 14 w 129"/>
                  <a:gd name="T73" fmla="*/ 108 h 287"/>
                  <a:gd name="T74" fmla="*/ 12 w 129"/>
                  <a:gd name="T75" fmla="*/ 95 h 287"/>
                  <a:gd name="T76" fmla="*/ 12 w 129"/>
                  <a:gd name="T77" fmla="*/ 80 h 287"/>
                  <a:gd name="T78" fmla="*/ 12 w 129"/>
                  <a:gd name="T79" fmla="*/ 65 h 287"/>
                  <a:gd name="T80" fmla="*/ 12 w 129"/>
                  <a:gd name="T81" fmla="*/ 48 h 287"/>
                  <a:gd name="T82" fmla="*/ 15 w 129"/>
                  <a:gd name="T83" fmla="*/ 32 h 287"/>
                  <a:gd name="T84" fmla="*/ 16 w 129"/>
                  <a:gd name="T85" fmla="*/ 18 h 287"/>
                  <a:gd name="T86" fmla="*/ 17 w 129"/>
                  <a:gd name="T87" fmla="*/ 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9" h="287">
                    <a:moveTo>
                      <a:pt x="17" y="0"/>
                    </a:moveTo>
                    <a:lnTo>
                      <a:pt x="16" y="7"/>
                    </a:lnTo>
                    <a:lnTo>
                      <a:pt x="12" y="14"/>
                    </a:lnTo>
                    <a:lnTo>
                      <a:pt x="12" y="22"/>
                    </a:lnTo>
                    <a:lnTo>
                      <a:pt x="9" y="30"/>
                    </a:lnTo>
                    <a:lnTo>
                      <a:pt x="8" y="39"/>
                    </a:lnTo>
                    <a:lnTo>
                      <a:pt x="7" y="48"/>
                    </a:lnTo>
                    <a:lnTo>
                      <a:pt x="5" y="57"/>
                    </a:lnTo>
                    <a:lnTo>
                      <a:pt x="3" y="67"/>
                    </a:lnTo>
                    <a:lnTo>
                      <a:pt x="2" y="76"/>
                    </a:lnTo>
                    <a:lnTo>
                      <a:pt x="2" y="85"/>
                    </a:lnTo>
                    <a:lnTo>
                      <a:pt x="1" y="93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7" y="124"/>
                    </a:lnTo>
                    <a:lnTo>
                      <a:pt x="12" y="128"/>
                    </a:lnTo>
                    <a:lnTo>
                      <a:pt x="20" y="132"/>
                    </a:lnTo>
                    <a:lnTo>
                      <a:pt x="26" y="138"/>
                    </a:lnTo>
                    <a:lnTo>
                      <a:pt x="33" y="145"/>
                    </a:lnTo>
                    <a:lnTo>
                      <a:pt x="38" y="152"/>
                    </a:lnTo>
                    <a:lnTo>
                      <a:pt x="44" y="160"/>
                    </a:lnTo>
                    <a:lnTo>
                      <a:pt x="48" y="169"/>
                    </a:lnTo>
                    <a:lnTo>
                      <a:pt x="53" y="179"/>
                    </a:lnTo>
                    <a:lnTo>
                      <a:pt x="57" y="188"/>
                    </a:lnTo>
                    <a:lnTo>
                      <a:pt x="62" y="198"/>
                    </a:lnTo>
                    <a:lnTo>
                      <a:pt x="65" y="209"/>
                    </a:lnTo>
                    <a:lnTo>
                      <a:pt x="67" y="219"/>
                    </a:lnTo>
                    <a:lnTo>
                      <a:pt x="71" y="229"/>
                    </a:lnTo>
                    <a:lnTo>
                      <a:pt x="73" y="239"/>
                    </a:lnTo>
                    <a:lnTo>
                      <a:pt x="74" y="247"/>
                    </a:lnTo>
                    <a:lnTo>
                      <a:pt x="77" y="253"/>
                    </a:lnTo>
                    <a:lnTo>
                      <a:pt x="82" y="258"/>
                    </a:lnTo>
                    <a:lnTo>
                      <a:pt x="86" y="265"/>
                    </a:lnTo>
                    <a:lnTo>
                      <a:pt x="93" y="269"/>
                    </a:lnTo>
                    <a:lnTo>
                      <a:pt x="100" y="275"/>
                    </a:lnTo>
                    <a:lnTo>
                      <a:pt x="107" y="278"/>
                    </a:lnTo>
                    <a:lnTo>
                      <a:pt x="116" y="283"/>
                    </a:lnTo>
                    <a:lnTo>
                      <a:pt x="123" y="287"/>
                    </a:lnTo>
                    <a:lnTo>
                      <a:pt x="126" y="279"/>
                    </a:lnTo>
                    <a:lnTo>
                      <a:pt x="128" y="269"/>
                    </a:lnTo>
                    <a:lnTo>
                      <a:pt x="128" y="258"/>
                    </a:lnTo>
                    <a:lnTo>
                      <a:pt x="129" y="246"/>
                    </a:lnTo>
                    <a:lnTo>
                      <a:pt x="129" y="232"/>
                    </a:lnTo>
                    <a:lnTo>
                      <a:pt x="128" y="220"/>
                    </a:lnTo>
                    <a:lnTo>
                      <a:pt x="128" y="210"/>
                    </a:lnTo>
                    <a:lnTo>
                      <a:pt x="128" y="201"/>
                    </a:lnTo>
                    <a:lnTo>
                      <a:pt x="126" y="215"/>
                    </a:lnTo>
                    <a:lnTo>
                      <a:pt x="121" y="225"/>
                    </a:lnTo>
                    <a:lnTo>
                      <a:pt x="117" y="232"/>
                    </a:lnTo>
                    <a:lnTo>
                      <a:pt x="109" y="237"/>
                    </a:lnTo>
                    <a:lnTo>
                      <a:pt x="103" y="239"/>
                    </a:lnTo>
                    <a:lnTo>
                      <a:pt x="97" y="238"/>
                    </a:lnTo>
                    <a:lnTo>
                      <a:pt x="92" y="234"/>
                    </a:lnTo>
                    <a:lnTo>
                      <a:pt x="90" y="231"/>
                    </a:lnTo>
                    <a:lnTo>
                      <a:pt x="88" y="229"/>
                    </a:lnTo>
                    <a:lnTo>
                      <a:pt x="86" y="224"/>
                    </a:lnTo>
                    <a:lnTo>
                      <a:pt x="83" y="218"/>
                    </a:lnTo>
                    <a:lnTo>
                      <a:pt x="80" y="210"/>
                    </a:lnTo>
                    <a:lnTo>
                      <a:pt x="76" y="201"/>
                    </a:lnTo>
                    <a:lnTo>
                      <a:pt x="71" y="191"/>
                    </a:lnTo>
                    <a:lnTo>
                      <a:pt x="66" y="180"/>
                    </a:lnTo>
                    <a:lnTo>
                      <a:pt x="62" y="169"/>
                    </a:lnTo>
                    <a:lnTo>
                      <a:pt x="56" y="159"/>
                    </a:lnTo>
                    <a:lnTo>
                      <a:pt x="51" y="149"/>
                    </a:lnTo>
                    <a:lnTo>
                      <a:pt x="45" y="140"/>
                    </a:lnTo>
                    <a:lnTo>
                      <a:pt x="39" y="132"/>
                    </a:lnTo>
                    <a:lnTo>
                      <a:pt x="34" y="124"/>
                    </a:lnTo>
                    <a:lnTo>
                      <a:pt x="27" y="119"/>
                    </a:lnTo>
                    <a:lnTo>
                      <a:pt x="21" y="115"/>
                    </a:lnTo>
                    <a:lnTo>
                      <a:pt x="16" y="114"/>
                    </a:lnTo>
                    <a:lnTo>
                      <a:pt x="14" y="108"/>
                    </a:lnTo>
                    <a:lnTo>
                      <a:pt x="12" y="102"/>
                    </a:lnTo>
                    <a:lnTo>
                      <a:pt x="12" y="95"/>
                    </a:lnTo>
                    <a:lnTo>
                      <a:pt x="12" y="87"/>
                    </a:lnTo>
                    <a:lnTo>
                      <a:pt x="12" y="80"/>
                    </a:lnTo>
                    <a:lnTo>
                      <a:pt x="12" y="73"/>
                    </a:lnTo>
                    <a:lnTo>
                      <a:pt x="12" y="65"/>
                    </a:lnTo>
                    <a:lnTo>
                      <a:pt x="12" y="56"/>
                    </a:lnTo>
                    <a:lnTo>
                      <a:pt x="12" y="48"/>
                    </a:lnTo>
                    <a:lnTo>
                      <a:pt x="14" y="40"/>
                    </a:lnTo>
                    <a:lnTo>
                      <a:pt x="15" y="32"/>
                    </a:lnTo>
                    <a:lnTo>
                      <a:pt x="16" y="26"/>
                    </a:lnTo>
                    <a:lnTo>
                      <a:pt x="16" y="18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6" name="Freeform 3124">
                <a:extLst>
                  <a:ext uri="{FF2B5EF4-FFF2-40B4-BE49-F238E27FC236}">
                    <a16:creationId xmlns:a16="http://schemas.microsoft.com/office/drawing/2014/main" id="{E226B3DE-FA4F-4905-84A8-B9C2E631E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09"/>
                <a:ext cx="26" cy="29"/>
              </a:xfrm>
              <a:custGeom>
                <a:avLst/>
                <a:gdLst>
                  <a:gd name="T0" fmla="*/ 0 w 78"/>
                  <a:gd name="T1" fmla="*/ 8 h 87"/>
                  <a:gd name="T2" fmla="*/ 4 w 78"/>
                  <a:gd name="T3" fmla="*/ 8 h 87"/>
                  <a:gd name="T4" fmla="*/ 7 w 78"/>
                  <a:gd name="T5" fmla="*/ 7 h 87"/>
                  <a:gd name="T6" fmla="*/ 11 w 78"/>
                  <a:gd name="T7" fmla="*/ 6 h 87"/>
                  <a:gd name="T8" fmla="*/ 14 w 78"/>
                  <a:gd name="T9" fmla="*/ 6 h 87"/>
                  <a:gd name="T10" fmla="*/ 18 w 78"/>
                  <a:gd name="T11" fmla="*/ 5 h 87"/>
                  <a:gd name="T12" fmla="*/ 21 w 78"/>
                  <a:gd name="T13" fmla="*/ 2 h 87"/>
                  <a:gd name="T14" fmla="*/ 24 w 78"/>
                  <a:gd name="T15" fmla="*/ 1 h 87"/>
                  <a:gd name="T16" fmla="*/ 27 w 78"/>
                  <a:gd name="T17" fmla="*/ 0 h 87"/>
                  <a:gd name="T18" fmla="*/ 30 w 78"/>
                  <a:gd name="T19" fmla="*/ 1 h 87"/>
                  <a:gd name="T20" fmla="*/ 34 w 78"/>
                  <a:gd name="T21" fmla="*/ 5 h 87"/>
                  <a:gd name="T22" fmla="*/ 39 w 78"/>
                  <a:gd name="T23" fmla="*/ 6 h 87"/>
                  <a:gd name="T24" fmla="*/ 41 w 78"/>
                  <a:gd name="T25" fmla="*/ 6 h 87"/>
                  <a:gd name="T26" fmla="*/ 45 w 78"/>
                  <a:gd name="T27" fmla="*/ 13 h 87"/>
                  <a:gd name="T28" fmla="*/ 51 w 78"/>
                  <a:gd name="T29" fmla="*/ 17 h 87"/>
                  <a:gd name="T30" fmla="*/ 57 w 78"/>
                  <a:gd name="T31" fmla="*/ 23 h 87"/>
                  <a:gd name="T32" fmla="*/ 62 w 78"/>
                  <a:gd name="T33" fmla="*/ 26 h 87"/>
                  <a:gd name="T34" fmla="*/ 68 w 78"/>
                  <a:gd name="T35" fmla="*/ 32 h 87"/>
                  <a:gd name="T36" fmla="*/ 73 w 78"/>
                  <a:gd name="T37" fmla="*/ 35 h 87"/>
                  <a:gd name="T38" fmla="*/ 76 w 78"/>
                  <a:gd name="T39" fmla="*/ 41 h 87"/>
                  <a:gd name="T40" fmla="*/ 78 w 78"/>
                  <a:gd name="T41" fmla="*/ 47 h 87"/>
                  <a:gd name="T42" fmla="*/ 77 w 78"/>
                  <a:gd name="T43" fmla="*/ 51 h 87"/>
                  <a:gd name="T44" fmla="*/ 76 w 78"/>
                  <a:gd name="T45" fmla="*/ 55 h 87"/>
                  <a:gd name="T46" fmla="*/ 73 w 78"/>
                  <a:gd name="T47" fmla="*/ 61 h 87"/>
                  <a:gd name="T48" fmla="*/ 71 w 78"/>
                  <a:gd name="T49" fmla="*/ 66 h 87"/>
                  <a:gd name="T50" fmla="*/ 69 w 78"/>
                  <a:gd name="T51" fmla="*/ 72 h 87"/>
                  <a:gd name="T52" fmla="*/ 67 w 78"/>
                  <a:gd name="T53" fmla="*/ 79 h 87"/>
                  <a:gd name="T54" fmla="*/ 64 w 78"/>
                  <a:gd name="T55" fmla="*/ 83 h 87"/>
                  <a:gd name="T56" fmla="*/ 64 w 78"/>
                  <a:gd name="T57" fmla="*/ 87 h 87"/>
                  <a:gd name="T58" fmla="*/ 60 w 78"/>
                  <a:gd name="T59" fmla="*/ 85 h 87"/>
                  <a:gd name="T60" fmla="*/ 53 w 78"/>
                  <a:gd name="T61" fmla="*/ 85 h 87"/>
                  <a:gd name="T62" fmla="*/ 46 w 78"/>
                  <a:gd name="T63" fmla="*/ 83 h 87"/>
                  <a:gd name="T64" fmla="*/ 42 w 78"/>
                  <a:gd name="T65" fmla="*/ 82 h 87"/>
                  <a:gd name="T66" fmla="*/ 49 w 78"/>
                  <a:gd name="T67" fmla="*/ 73 h 87"/>
                  <a:gd name="T68" fmla="*/ 50 w 78"/>
                  <a:gd name="T69" fmla="*/ 65 h 87"/>
                  <a:gd name="T70" fmla="*/ 48 w 78"/>
                  <a:gd name="T71" fmla="*/ 59 h 87"/>
                  <a:gd name="T72" fmla="*/ 41 w 78"/>
                  <a:gd name="T73" fmla="*/ 53 h 87"/>
                  <a:gd name="T74" fmla="*/ 34 w 78"/>
                  <a:gd name="T75" fmla="*/ 48 h 87"/>
                  <a:gd name="T76" fmla="*/ 26 w 78"/>
                  <a:gd name="T77" fmla="*/ 44 h 87"/>
                  <a:gd name="T78" fmla="*/ 18 w 78"/>
                  <a:gd name="T79" fmla="*/ 43 h 87"/>
                  <a:gd name="T80" fmla="*/ 9 w 78"/>
                  <a:gd name="T81" fmla="*/ 43 h 87"/>
                  <a:gd name="T82" fmla="*/ 9 w 78"/>
                  <a:gd name="T83" fmla="*/ 41 h 87"/>
                  <a:gd name="T84" fmla="*/ 9 w 78"/>
                  <a:gd name="T85" fmla="*/ 40 h 87"/>
                  <a:gd name="T86" fmla="*/ 9 w 78"/>
                  <a:gd name="T87" fmla="*/ 37 h 87"/>
                  <a:gd name="T88" fmla="*/ 9 w 78"/>
                  <a:gd name="T89" fmla="*/ 35 h 87"/>
                  <a:gd name="T90" fmla="*/ 26 w 78"/>
                  <a:gd name="T91" fmla="*/ 34 h 87"/>
                  <a:gd name="T92" fmla="*/ 36 w 78"/>
                  <a:gd name="T93" fmla="*/ 32 h 87"/>
                  <a:gd name="T94" fmla="*/ 40 w 78"/>
                  <a:gd name="T95" fmla="*/ 27 h 87"/>
                  <a:gd name="T96" fmla="*/ 39 w 78"/>
                  <a:gd name="T97" fmla="*/ 22 h 87"/>
                  <a:gd name="T98" fmla="*/ 32 w 78"/>
                  <a:gd name="T99" fmla="*/ 16 h 87"/>
                  <a:gd name="T100" fmla="*/ 23 w 78"/>
                  <a:gd name="T101" fmla="*/ 11 h 87"/>
                  <a:gd name="T102" fmla="*/ 12 w 78"/>
                  <a:gd name="T103" fmla="*/ 8 h 87"/>
                  <a:gd name="T104" fmla="*/ 0 w 78"/>
                  <a:gd name="T105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" h="87">
                    <a:moveTo>
                      <a:pt x="0" y="8"/>
                    </a:moveTo>
                    <a:lnTo>
                      <a:pt x="4" y="8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8" y="5"/>
                    </a:lnTo>
                    <a:lnTo>
                      <a:pt x="21" y="2"/>
                    </a:lnTo>
                    <a:lnTo>
                      <a:pt x="24" y="1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5" y="13"/>
                    </a:lnTo>
                    <a:lnTo>
                      <a:pt x="51" y="17"/>
                    </a:lnTo>
                    <a:lnTo>
                      <a:pt x="57" y="23"/>
                    </a:lnTo>
                    <a:lnTo>
                      <a:pt x="62" y="26"/>
                    </a:lnTo>
                    <a:lnTo>
                      <a:pt x="68" y="32"/>
                    </a:lnTo>
                    <a:lnTo>
                      <a:pt x="73" y="35"/>
                    </a:lnTo>
                    <a:lnTo>
                      <a:pt x="76" y="41"/>
                    </a:lnTo>
                    <a:lnTo>
                      <a:pt x="78" y="47"/>
                    </a:lnTo>
                    <a:lnTo>
                      <a:pt x="77" y="51"/>
                    </a:lnTo>
                    <a:lnTo>
                      <a:pt x="76" y="55"/>
                    </a:lnTo>
                    <a:lnTo>
                      <a:pt x="73" y="61"/>
                    </a:lnTo>
                    <a:lnTo>
                      <a:pt x="71" y="66"/>
                    </a:lnTo>
                    <a:lnTo>
                      <a:pt x="69" y="72"/>
                    </a:lnTo>
                    <a:lnTo>
                      <a:pt x="67" y="79"/>
                    </a:lnTo>
                    <a:lnTo>
                      <a:pt x="64" y="83"/>
                    </a:lnTo>
                    <a:lnTo>
                      <a:pt x="64" y="87"/>
                    </a:lnTo>
                    <a:lnTo>
                      <a:pt x="60" y="85"/>
                    </a:lnTo>
                    <a:lnTo>
                      <a:pt x="53" y="85"/>
                    </a:lnTo>
                    <a:lnTo>
                      <a:pt x="46" y="83"/>
                    </a:lnTo>
                    <a:lnTo>
                      <a:pt x="42" y="82"/>
                    </a:lnTo>
                    <a:lnTo>
                      <a:pt x="49" y="73"/>
                    </a:lnTo>
                    <a:lnTo>
                      <a:pt x="50" y="65"/>
                    </a:lnTo>
                    <a:lnTo>
                      <a:pt x="48" y="59"/>
                    </a:lnTo>
                    <a:lnTo>
                      <a:pt x="41" y="53"/>
                    </a:lnTo>
                    <a:lnTo>
                      <a:pt x="34" y="48"/>
                    </a:lnTo>
                    <a:lnTo>
                      <a:pt x="26" y="44"/>
                    </a:lnTo>
                    <a:lnTo>
                      <a:pt x="18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26" y="34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39" y="22"/>
                    </a:lnTo>
                    <a:lnTo>
                      <a:pt x="32" y="16"/>
                    </a:lnTo>
                    <a:lnTo>
                      <a:pt x="23" y="11"/>
                    </a:lnTo>
                    <a:lnTo>
                      <a:pt x="1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7" name="Freeform 3125">
                <a:extLst>
                  <a:ext uri="{FF2B5EF4-FFF2-40B4-BE49-F238E27FC236}">
                    <a16:creationId xmlns:a16="http://schemas.microsoft.com/office/drawing/2014/main" id="{EEE54A17-0B3B-434B-858D-A30B6D77D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699"/>
                <a:ext cx="64" cy="106"/>
              </a:xfrm>
              <a:custGeom>
                <a:avLst/>
                <a:gdLst>
                  <a:gd name="T0" fmla="*/ 89 w 193"/>
                  <a:gd name="T1" fmla="*/ 31 h 318"/>
                  <a:gd name="T2" fmla="*/ 76 w 193"/>
                  <a:gd name="T3" fmla="*/ 18 h 318"/>
                  <a:gd name="T4" fmla="*/ 62 w 193"/>
                  <a:gd name="T5" fmla="*/ 11 h 318"/>
                  <a:gd name="T6" fmla="*/ 45 w 193"/>
                  <a:gd name="T7" fmla="*/ 2 h 318"/>
                  <a:gd name="T8" fmla="*/ 36 w 193"/>
                  <a:gd name="T9" fmla="*/ 2 h 318"/>
                  <a:gd name="T10" fmla="*/ 45 w 193"/>
                  <a:gd name="T11" fmla="*/ 18 h 318"/>
                  <a:gd name="T12" fmla="*/ 66 w 193"/>
                  <a:gd name="T13" fmla="*/ 35 h 318"/>
                  <a:gd name="T14" fmla="*/ 82 w 193"/>
                  <a:gd name="T15" fmla="*/ 53 h 318"/>
                  <a:gd name="T16" fmla="*/ 95 w 193"/>
                  <a:gd name="T17" fmla="*/ 73 h 318"/>
                  <a:gd name="T18" fmla="*/ 107 w 193"/>
                  <a:gd name="T19" fmla="*/ 97 h 318"/>
                  <a:gd name="T20" fmla="*/ 116 w 193"/>
                  <a:gd name="T21" fmla="*/ 129 h 318"/>
                  <a:gd name="T22" fmla="*/ 124 w 193"/>
                  <a:gd name="T23" fmla="*/ 162 h 318"/>
                  <a:gd name="T24" fmla="*/ 121 w 193"/>
                  <a:gd name="T25" fmla="*/ 193 h 318"/>
                  <a:gd name="T26" fmla="*/ 100 w 193"/>
                  <a:gd name="T27" fmla="*/ 221 h 318"/>
                  <a:gd name="T28" fmla="*/ 66 w 193"/>
                  <a:gd name="T29" fmla="*/ 233 h 318"/>
                  <a:gd name="T30" fmla="*/ 23 w 193"/>
                  <a:gd name="T31" fmla="*/ 232 h 318"/>
                  <a:gd name="T32" fmla="*/ 4 w 193"/>
                  <a:gd name="T33" fmla="*/ 229 h 318"/>
                  <a:gd name="T34" fmla="*/ 1 w 193"/>
                  <a:gd name="T35" fmla="*/ 234 h 318"/>
                  <a:gd name="T36" fmla="*/ 21 w 193"/>
                  <a:gd name="T37" fmla="*/ 254 h 318"/>
                  <a:gd name="T38" fmla="*/ 60 w 193"/>
                  <a:gd name="T39" fmla="*/ 264 h 318"/>
                  <a:gd name="T40" fmla="*/ 97 w 193"/>
                  <a:gd name="T41" fmla="*/ 257 h 318"/>
                  <a:gd name="T42" fmla="*/ 116 w 193"/>
                  <a:gd name="T43" fmla="*/ 252 h 318"/>
                  <a:gd name="T44" fmla="*/ 101 w 193"/>
                  <a:gd name="T45" fmla="*/ 270 h 318"/>
                  <a:gd name="T46" fmla="*/ 81 w 193"/>
                  <a:gd name="T47" fmla="*/ 284 h 318"/>
                  <a:gd name="T48" fmla="*/ 66 w 193"/>
                  <a:gd name="T49" fmla="*/ 293 h 318"/>
                  <a:gd name="T50" fmla="*/ 58 w 193"/>
                  <a:gd name="T51" fmla="*/ 303 h 318"/>
                  <a:gd name="T52" fmla="*/ 57 w 193"/>
                  <a:gd name="T53" fmla="*/ 317 h 318"/>
                  <a:gd name="T54" fmla="*/ 90 w 193"/>
                  <a:gd name="T55" fmla="*/ 316 h 318"/>
                  <a:gd name="T56" fmla="*/ 121 w 193"/>
                  <a:gd name="T57" fmla="*/ 294 h 318"/>
                  <a:gd name="T58" fmla="*/ 139 w 193"/>
                  <a:gd name="T59" fmla="*/ 260 h 318"/>
                  <a:gd name="T60" fmla="*/ 149 w 193"/>
                  <a:gd name="T61" fmla="*/ 235 h 318"/>
                  <a:gd name="T62" fmla="*/ 162 w 193"/>
                  <a:gd name="T63" fmla="*/ 215 h 318"/>
                  <a:gd name="T64" fmla="*/ 171 w 193"/>
                  <a:gd name="T65" fmla="*/ 203 h 318"/>
                  <a:gd name="T66" fmla="*/ 184 w 193"/>
                  <a:gd name="T67" fmla="*/ 195 h 318"/>
                  <a:gd name="T68" fmla="*/ 192 w 193"/>
                  <a:gd name="T69" fmla="*/ 188 h 318"/>
                  <a:gd name="T70" fmla="*/ 180 w 193"/>
                  <a:gd name="T71" fmla="*/ 183 h 318"/>
                  <a:gd name="T72" fmla="*/ 178 w 193"/>
                  <a:gd name="T73" fmla="*/ 177 h 318"/>
                  <a:gd name="T74" fmla="*/ 192 w 193"/>
                  <a:gd name="T75" fmla="*/ 170 h 318"/>
                  <a:gd name="T76" fmla="*/ 187 w 193"/>
                  <a:gd name="T77" fmla="*/ 160 h 318"/>
                  <a:gd name="T78" fmla="*/ 159 w 193"/>
                  <a:gd name="T79" fmla="*/ 149 h 318"/>
                  <a:gd name="T80" fmla="*/ 134 w 193"/>
                  <a:gd name="T81" fmla="*/ 124 h 318"/>
                  <a:gd name="T82" fmla="*/ 112 w 193"/>
                  <a:gd name="T83" fmla="*/ 64 h 318"/>
                  <a:gd name="T84" fmla="*/ 109 w 193"/>
                  <a:gd name="T85" fmla="*/ 53 h 318"/>
                  <a:gd name="T86" fmla="*/ 101 w 193"/>
                  <a:gd name="T87" fmla="*/ 4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318">
                    <a:moveTo>
                      <a:pt x="98" y="40"/>
                    </a:moveTo>
                    <a:lnTo>
                      <a:pt x="94" y="35"/>
                    </a:lnTo>
                    <a:lnTo>
                      <a:pt x="89" y="31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6" y="18"/>
                    </a:lnTo>
                    <a:lnTo>
                      <a:pt x="72" y="16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5"/>
                    </a:lnTo>
                    <a:lnTo>
                      <a:pt x="37" y="11"/>
                    </a:lnTo>
                    <a:lnTo>
                      <a:pt x="45" y="18"/>
                    </a:lnTo>
                    <a:lnTo>
                      <a:pt x="52" y="24"/>
                    </a:lnTo>
                    <a:lnTo>
                      <a:pt x="60" y="31"/>
                    </a:lnTo>
                    <a:lnTo>
                      <a:pt x="66" y="35"/>
                    </a:lnTo>
                    <a:lnTo>
                      <a:pt x="72" y="41"/>
                    </a:lnTo>
                    <a:lnTo>
                      <a:pt x="78" y="48"/>
                    </a:lnTo>
                    <a:lnTo>
                      <a:pt x="82" y="53"/>
                    </a:lnTo>
                    <a:lnTo>
                      <a:pt x="88" y="60"/>
                    </a:lnTo>
                    <a:lnTo>
                      <a:pt x="92" y="67"/>
                    </a:lnTo>
                    <a:lnTo>
                      <a:pt x="95" y="73"/>
                    </a:lnTo>
                    <a:lnTo>
                      <a:pt x="99" y="80"/>
                    </a:lnTo>
                    <a:lnTo>
                      <a:pt x="103" y="88"/>
                    </a:lnTo>
                    <a:lnTo>
                      <a:pt x="107" y="97"/>
                    </a:lnTo>
                    <a:lnTo>
                      <a:pt x="109" y="107"/>
                    </a:lnTo>
                    <a:lnTo>
                      <a:pt x="112" y="117"/>
                    </a:lnTo>
                    <a:lnTo>
                      <a:pt x="116" y="129"/>
                    </a:lnTo>
                    <a:lnTo>
                      <a:pt x="119" y="140"/>
                    </a:lnTo>
                    <a:lnTo>
                      <a:pt x="121" y="151"/>
                    </a:lnTo>
                    <a:lnTo>
                      <a:pt x="124" y="162"/>
                    </a:lnTo>
                    <a:lnTo>
                      <a:pt x="125" y="173"/>
                    </a:lnTo>
                    <a:lnTo>
                      <a:pt x="125" y="183"/>
                    </a:lnTo>
                    <a:lnTo>
                      <a:pt x="121" y="193"/>
                    </a:lnTo>
                    <a:lnTo>
                      <a:pt x="116" y="203"/>
                    </a:lnTo>
                    <a:lnTo>
                      <a:pt x="106" y="214"/>
                    </a:lnTo>
                    <a:lnTo>
                      <a:pt x="100" y="221"/>
                    </a:lnTo>
                    <a:lnTo>
                      <a:pt x="91" y="226"/>
                    </a:lnTo>
                    <a:lnTo>
                      <a:pt x="79" y="230"/>
                    </a:lnTo>
                    <a:lnTo>
                      <a:pt x="66" y="233"/>
                    </a:lnTo>
                    <a:lnTo>
                      <a:pt x="51" y="234"/>
                    </a:lnTo>
                    <a:lnTo>
                      <a:pt x="36" y="234"/>
                    </a:lnTo>
                    <a:lnTo>
                      <a:pt x="23" y="232"/>
                    </a:lnTo>
                    <a:lnTo>
                      <a:pt x="11" y="229"/>
                    </a:lnTo>
                    <a:lnTo>
                      <a:pt x="7" y="229"/>
                    </a:lnTo>
                    <a:lnTo>
                      <a:pt x="4" y="229"/>
                    </a:lnTo>
                    <a:lnTo>
                      <a:pt x="1" y="229"/>
                    </a:lnTo>
                    <a:lnTo>
                      <a:pt x="0" y="232"/>
                    </a:lnTo>
                    <a:lnTo>
                      <a:pt x="1" y="234"/>
                    </a:lnTo>
                    <a:lnTo>
                      <a:pt x="5" y="239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4" y="260"/>
                    </a:lnTo>
                    <a:lnTo>
                      <a:pt x="46" y="264"/>
                    </a:lnTo>
                    <a:lnTo>
                      <a:pt x="60" y="264"/>
                    </a:lnTo>
                    <a:lnTo>
                      <a:pt x="72" y="264"/>
                    </a:lnTo>
                    <a:lnTo>
                      <a:pt x="84" y="261"/>
                    </a:lnTo>
                    <a:lnTo>
                      <a:pt x="97" y="257"/>
                    </a:lnTo>
                    <a:lnTo>
                      <a:pt x="107" y="252"/>
                    </a:lnTo>
                    <a:lnTo>
                      <a:pt x="118" y="245"/>
                    </a:lnTo>
                    <a:lnTo>
                      <a:pt x="116" y="252"/>
                    </a:lnTo>
                    <a:lnTo>
                      <a:pt x="112" y="258"/>
                    </a:lnTo>
                    <a:lnTo>
                      <a:pt x="108" y="264"/>
                    </a:lnTo>
                    <a:lnTo>
                      <a:pt x="101" y="270"/>
                    </a:lnTo>
                    <a:lnTo>
                      <a:pt x="95" y="276"/>
                    </a:lnTo>
                    <a:lnTo>
                      <a:pt x="88" y="281"/>
                    </a:lnTo>
                    <a:lnTo>
                      <a:pt x="81" y="284"/>
                    </a:lnTo>
                    <a:lnTo>
                      <a:pt x="74" y="289"/>
                    </a:lnTo>
                    <a:lnTo>
                      <a:pt x="69" y="290"/>
                    </a:lnTo>
                    <a:lnTo>
                      <a:pt x="66" y="293"/>
                    </a:lnTo>
                    <a:lnTo>
                      <a:pt x="63" y="297"/>
                    </a:lnTo>
                    <a:lnTo>
                      <a:pt x="60" y="300"/>
                    </a:lnTo>
                    <a:lnTo>
                      <a:pt x="58" y="303"/>
                    </a:lnTo>
                    <a:lnTo>
                      <a:pt x="57" y="307"/>
                    </a:lnTo>
                    <a:lnTo>
                      <a:pt x="57" y="312"/>
                    </a:lnTo>
                    <a:lnTo>
                      <a:pt x="57" y="317"/>
                    </a:lnTo>
                    <a:lnTo>
                      <a:pt x="69" y="318"/>
                    </a:lnTo>
                    <a:lnTo>
                      <a:pt x="79" y="317"/>
                    </a:lnTo>
                    <a:lnTo>
                      <a:pt x="90" y="316"/>
                    </a:lnTo>
                    <a:lnTo>
                      <a:pt x="101" y="310"/>
                    </a:lnTo>
                    <a:lnTo>
                      <a:pt x="111" y="303"/>
                    </a:lnTo>
                    <a:lnTo>
                      <a:pt x="121" y="294"/>
                    </a:lnTo>
                    <a:lnTo>
                      <a:pt x="130" y="283"/>
                    </a:lnTo>
                    <a:lnTo>
                      <a:pt x="136" y="270"/>
                    </a:lnTo>
                    <a:lnTo>
                      <a:pt x="139" y="260"/>
                    </a:lnTo>
                    <a:lnTo>
                      <a:pt x="141" y="251"/>
                    </a:lnTo>
                    <a:lnTo>
                      <a:pt x="146" y="243"/>
                    </a:lnTo>
                    <a:lnTo>
                      <a:pt x="149" y="235"/>
                    </a:lnTo>
                    <a:lnTo>
                      <a:pt x="152" y="229"/>
                    </a:lnTo>
                    <a:lnTo>
                      <a:pt x="156" y="221"/>
                    </a:lnTo>
                    <a:lnTo>
                      <a:pt x="162" y="215"/>
                    </a:lnTo>
                    <a:lnTo>
                      <a:pt x="166" y="207"/>
                    </a:lnTo>
                    <a:lnTo>
                      <a:pt x="168" y="206"/>
                    </a:lnTo>
                    <a:lnTo>
                      <a:pt x="171" y="203"/>
                    </a:lnTo>
                    <a:lnTo>
                      <a:pt x="175" y="200"/>
                    </a:lnTo>
                    <a:lnTo>
                      <a:pt x="180" y="198"/>
                    </a:lnTo>
                    <a:lnTo>
                      <a:pt x="184" y="195"/>
                    </a:lnTo>
                    <a:lnTo>
                      <a:pt x="189" y="192"/>
                    </a:lnTo>
                    <a:lnTo>
                      <a:pt x="192" y="190"/>
                    </a:lnTo>
                    <a:lnTo>
                      <a:pt x="192" y="188"/>
                    </a:lnTo>
                    <a:lnTo>
                      <a:pt x="186" y="188"/>
                    </a:lnTo>
                    <a:lnTo>
                      <a:pt x="183" y="186"/>
                    </a:lnTo>
                    <a:lnTo>
                      <a:pt x="180" y="183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8" y="177"/>
                    </a:lnTo>
                    <a:lnTo>
                      <a:pt x="182" y="174"/>
                    </a:lnTo>
                    <a:lnTo>
                      <a:pt x="186" y="174"/>
                    </a:lnTo>
                    <a:lnTo>
                      <a:pt x="192" y="170"/>
                    </a:lnTo>
                    <a:lnTo>
                      <a:pt x="193" y="165"/>
                    </a:lnTo>
                    <a:lnTo>
                      <a:pt x="192" y="162"/>
                    </a:lnTo>
                    <a:lnTo>
                      <a:pt x="187" y="160"/>
                    </a:lnTo>
                    <a:lnTo>
                      <a:pt x="180" y="159"/>
                    </a:lnTo>
                    <a:lnTo>
                      <a:pt x="169" y="154"/>
                    </a:lnTo>
                    <a:lnTo>
                      <a:pt x="159" y="149"/>
                    </a:lnTo>
                    <a:lnTo>
                      <a:pt x="150" y="141"/>
                    </a:lnTo>
                    <a:lnTo>
                      <a:pt x="141" y="133"/>
                    </a:lnTo>
                    <a:lnTo>
                      <a:pt x="134" y="124"/>
                    </a:lnTo>
                    <a:lnTo>
                      <a:pt x="127" y="115"/>
                    </a:lnTo>
                    <a:lnTo>
                      <a:pt x="125" y="106"/>
                    </a:lnTo>
                    <a:lnTo>
                      <a:pt x="112" y="64"/>
                    </a:lnTo>
                    <a:lnTo>
                      <a:pt x="111" y="61"/>
                    </a:lnTo>
                    <a:lnTo>
                      <a:pt x="110" y="58"/>
                    </a:lnTo>
                    <a:lnTo>
                      <a:pt x="109" y="53"/>
                    </a:lnTo>
                    <a:lnTo>
                      <a:pt x="107" y="49"/>
                    </a:lnTo>
                    <a:lnTo>
                      <a:pt x="104" y="46"/>
                    </a:lnTo>
                    <a:lnTo>
                      <a:pt x="101" y="43"/>
                    </a:lnTo>
                    <a:lnTo>
                      <a:pt x="100" y="41"/>
                    </a:lnTo>
                    <a:lnTo>
                      <a:pt x="98" y="4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8" name="Freeform 3126">
                <a:extLst>
                  <a:ext uri="{FF2B5EF4-FFF2-40B4-BE49-F238E27FC236}">
                    <a16:creationId xmlns:a16="http://schemas.microsoft.com/office/drawing/2014/main" id="{0F066CA2-364A-46FA-9B1D-3E7A304F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08"/>
                <a:ext cx="9" cy="38"/>
              </a:xfrm>
              <a:custGeom>
                <a:avLst/>
                <a:gdLst>
                  <a:gd name="T0" fmla="*/ 1 w 26"/>
                  <a:gd name="T1" fmla="*/ 7 h 114"/>
                  <a:gd name="T2" fmla="*/ 1 w 26"/>
                  <a:gd name="T3" fmla="*/ 19 h 114"/>
                  <a:gd name="T4" fmla="*/ 0 w 26"/>
                  <a:gd name="T5" fmla="*/ 32 h 114"/>
                  <a:gd name="T6" fmla="*/ 0 w 26"/>
                  <a:gd name="T7" fmla="*/ 47 h 114"/>
                  <a:gd name="T8" fmla="*/ 0 w 26"/>
                  <a:gd name="T9" fmla="*/ 59 h 114"/>
                  <a:gd name="T10" fmla="*/ 0 w 26"/>
                  <a:gd name="T11" fmla="*/ 74 h 114"/>
                  <a:gd name="T12" fmla="*/ 3 w 26"/>
                  <a:gd name="T13" fmla="*/ 87 h 114"/>
                  <a:gd name="T14" fmla="*/ 4 w 26"/>
                  <a:gd name="T15" fmla="*/ 100 h 114"/>
                  <a:gd name="T16" fmla="*/ 7 w 26"/>
                  <a:gd name="T17" fmla="*/ 113 h 114"/>
                  <a:gd name="T18" fmla="*/ 9 w 26"/>
                  <a:gd name="T19" fmla="*/ 114 h 114"/>
                  <a:gd name="T20" fmla="*/ 9 w 26"/>
                  <a:gd name="T21" fmla="*/ 113 h 114"/>
                  <a:gd name="T22" fmla="*/ 10 w 26"/>
                  <a:gd name="T23" fmla="*/ 109 h 114"/>
                  <a:gd name="T24" fmla="*/ 10 w 26"/>
                  <a:gd name="T25" fmla="*/ 104 h 114"/>
                  <a:gd name="T26" fmla="*/ 10 w 26"/>
                  <a:gd name="T27" fmla="*/ 99 h 114"/>
                  <a:gd name="T28" fmla="*/ 11 w 26"/>
                  <a:gd name="T29" fmla="*/ 94 h 114"/>
                  <a:gd name="T30" fmla="*/ 11 w 26"/>
                  <a:gd name="T31" fmla="*/ 90 h 114"/>
                  <a:gd name="T32" fmla="*/ 11 w 26"/>
                  <a:gd name="T33" fmla="*/ 85 h 114"/>
                  <a:gd name="T34" fmla="*/ 11 w 26"/>
                  <a:gd name="T35" fmla="*/ 83 h 114"/>
                  <a:gd name="T36" fmla="*/ 10 w 26"/>
                  <a:gd name="T37" fmla="*/ 73 h 114"/>
                  <a:gd name="T38" fmla="*/ 11 w 26"/>
                  <a:gd name="T39" fmla="*/ 63 h 114"/>
                  <a:gd name="T40" fmla="*/ 15 w 26"/>
                  <a:gd name="T41" fmla="*/ 53 h 114"/>
                  <a:gd name="T42" fmla="*/ 17 w 26"/>
                  <a:gd name="T43" fmla="*/ 43 h 114"/>
                  <a:gd name="T44" fmla="*/ 19 w 26"/>
                  <a:gd name="T45" fmla="*/ 31 h 114"/>
                  <a:gd name="T46" fmla="*/ 23 w 26"/>
                  <a:gd name="T47" fmla="*/ 20 h 114"/>
                  <a:gd name="T48" fmla="*/ 25 w 26"/>
                  <a:gd name="T49" fmla="*/ 10 h 114"/>
                  <a:gd name="T50" fmla="*/ 26 w 26"/>
                  <a:gd name="T51" fmla="*/ 0 h 114"/>
                  <a:gd name="T52" fmla="*/ 23 w 26"/>
                  <a:gd name="T53" fmla="*/ 0 h 114"/>
                  <a:gd name="T54" fmla="*/ 19 w 26"/>
                  <a:gd name="T55" fmla="*/ 2 h 114"/>
                  <a:gd name="T56" fmla="*/ 16 w 26"/>
                  <a:gd name="T57" fmla="*/ 3 h 114"/>
                  <a:gd name="T58" fmla="*/ 13 w 26"/>
                  <a:gd name="T59" fmla="*/ 4 h 114"/>
                  <a:gd name="T60" fmla="*/ 9 w 26"/>
                  <a:gd name="T61" fmla="*/ 5 h 114"/>
                  <a:gd name="T62" fmla="*/ 5 w 26"/>
                  <a:gd name="T63" fmla="*/ 5 h 114"/>
                  <a:gd name="T64" fmla="*/ 3 w 26"/>
                  <a:gd name="T65" fmla="*/ 7 h 114"/>
                  <a:gd name="T66" fmla="*/ 1 w 26"/>
                  <a:gd name="T67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114">
                    <a:moveTo>
                      <a:pt x="1" y="7"/>
                    </a:moveTo>
                    <a:lnTo>
                      <a:pt x="1" y="19"/>
                    </a:lnTo>
                    <a:lnTo>
                      <a:pt x="0" y="32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9" y="114"/>
                    </a:lnTo>
                    <a:lnTo>
                      <a:pt x="9" y="113"/>
                    </a:lnTo>
                    <a:lnTo>
                      <a:pt x="10" y="109"/>
                    </a:lnTo>
                    <a:lnTo>
                      <a:pt x="10" y="104"/>
                    </a:lnTo>
                    <a:lnTo>
                      <a:pt x="10" y="99"/>
                    </a:lnTo>
                    <a:lnTo>
                      <a:pt x="11" y="94"/>
                    </a:lnTo>
                    <a:lnTo>
                      <a:pt x="11" y="90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73"/>
                    </a:lnTo>
                    <a:lnTo>
                      <a:pt x="11" y="63"/>
                    </a:lnTo>
                    <a:lnTo>
                      <a:pt x="15" y="53"/>
                    </a:lnTo>
                    <a:lnTo>
                      <a:pt x="17" y="43"/>
                    </a:lnTo>
                    <a:lnTo>
                      <a:pt x="19" y="31"/>
                    </a:lnTo>
                    <a:lnTo>
                      <a:pt x="23" y="20"/>
                    </a:lnTo>
                    <a:lnTo>
                      <a:pt x="25" y="1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9" name="Freeform 3127">
                <a:extLst>
                  <a:ext uri="{FF2B5EF4-FFF2-40B4-BE49-F238E27FC236}">
                    <a16:creationId xmlns:a16="http://schemas.microsoft.com/office/drawing/2014/main" id="{AAD29D21-3924-43AC-BCC2-247C8F51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01"/>
                <a:ext cx="50" cy="99"/>
              </a:xfrm>
              <a:custGeom>
                <a:avLst/>
                <a:gdLst>
                  <a:gd name="T0" fmla="*/ 5 w 150"/>
                  <a:gd name="T1" fmla="*/ 207 h 296"/>
                  <a:gd name="T2" fmla="*/ 14 w 150"/>
                  <a:gd name="T3" fmla="*/ 227 h 296"/>
                  <a:gd name="T4" fmla="*/ 20 w 150"/>
                  <a:gd name="T5" fmla="*/ 255 h 296"/>
                  <a:gd name="T6" fmla="*/ 19 w 150"/>
                  <a:gd name="T7" fmla="*/ 285 h 296"/>
                  <a:gd name="T8" fmla="*/ 21 w 150"/>
                  <a:gd name="T9" fmla="*/ 294 h 296"/>
                  <a:gd name="T10" fmla="*/ 31 w 150"/>
                  <a:gd name="T11" fmla="*/ 287 h 296"/>
                  <a:gd name="T12" fmla="*/ 40 w 150"/>
                  <a:gd name="T13" fmla="*/ 279 h 296"/>
                  <a:gd name="T14" fmla="*/ 50 w 150"/>
                  <a:gd name="T15" fmla="*/ 270 h 296"/>
                  <a:gd name="T16" fmla="*/ 60 w 150"/>
                  <a:gd name="T17" fmla="*/ 261 h 296"/>
                  <a:gd name="T18" fmla="*/ 76 w 150"/>
                  <a:gd name="T19" fmla="*/ 249 h 296"/>
                  <a:gd name="T20" fmla="*/ 97 w 150"/>
                  <a:gd name="T21" fmla="*/ 236 h 296"/>
                  <a:gd name="T22" fmla="*/ 115 w 150"/>
                  <a:gd name="T23" fmla="*/ 224 h 296"/>
                  <a:gd name="T24" fmla="*/ 120 w 150"/>
                  <a:gd name="T25" fmla="*/ 212 h 296"/>
                  <a:gd name="T26" fmla="*/ 125 w 150"/>
                  <a:gd name="T27" fmla="*/ 195 h 296"/>
                  <a:gd name="T28" fmla="*/ 129 w 150"/>
                  <a:gd name="T29" fmla="*/ 177 h 296"/>
                  <a:gd name="T30" fmla="*/ 132 w 150"/>
                  <a:gd name="T31" fmla="*/ 160 h 296"/>
                  <a:gd name="T32" fmla="*/ 135 w 150"/>
                  <a:gd name="T33" fmla="*/ 142 h 296"/>
                  <a:gd name="T34" fmla="*/ 138 w 150"/>
                  <a:gd name="T35" fmla="*/ 124 h 296"/>
                  <a:gd name="T36" fmla="*/ 138 w 150"/>
                  <a:gd name="T37" fmla="*/ 106 h 296"/>
                  <a:gd name="T38" fmla="*/ 140 w 150"/>
                  <a:gd name="T39" fmla="*/ 88 h 296"/>
                  <a:gd name="T40" fmla="*/ 140 w 150"/>
                  <a:gd name="T41" fmla="*/ 66 h 296"/>
                  <a:gd name="T42" fmla="*/ 141 w 150"/>
                  <a:gd name="T43" fmla="*/ 45 h 296"/>
                  <a:gd name="T44" fmla="*/ 143 w 150"/>
                  <a:gd name="T45" fmla="*/ 28 h 296"/>
                  <a:gd name="T46" fmla="*/ 148 w 150"/>
                  <a:gd name="T47" fmla="*/ 10 h 296"/>
                  <a:gd name="T48" fmla="*/ 147 w 150"/>
                  <a:gd name="T49" fmla="*/ 3 h 296"/>
                  <a:gd name="T50" fmla="*/ 131 w 150"/>
                  <a:gd name="T51" fmla="*/ 10 h 296"/>
                  <a:gd name="T52" fmla="*/ 115 w 150"/>
                  <a:gd name="T53" fmla="*/ 13 h 296"/>
                  <a:gd name="T54" fmla="*/ 96 w 150"/>
                  <a:gd name="T55" fmla="*/ 13 h 296"/>
                  <a:gd name="T56" fmla="*/ 87 w 150"/>
                  <a:gd name="T57" fmla="*/ 13 h 296"/>
                  <a:gd name="T58" fmla="*/ 84 w 150"/>
                  <a:gd name="T59" fmla="*/ 25 h 296"/>
                  <a:gd name="T60" fmla="*/ 77 w 150"/>
                  <a:gd name="T61" fmla="*/ 42 h 296"/>
                  <a:gd name="T62" fmla="*/ 75 w 150"/>
                  <a:gd name="T63" fmla="*/ 56 h 296"/>
                  <a:gd name="T64" fmla="*/ 75 w 150"/>
                  <a:gd name="T65" fmla="*/ 73 h 296"/>
                  <a:gd name="T66" fmla="*/ 76 w 150"/>
                  <a:gd name="T67" fmla="*/ 97 h 296"/>
                  <a:gd name="T68" fmla="*/ 74 w 150"/>
                  <a:gd name="T69" fmla="*/ 122 h 296"/>
                  <a:gd name="T70" fmla="*/ 67 w 150"/>
                  <a:gd name="T71" fmla="*/ 142 h 296"/>
                  <a:gd name="T72" fmla="*/ 59 w 150"/>
                  <a:gd name="T73" fmla="*/ 154 h 296"/>
                  <a:gd name="T74" fmla="*/ 46 w 150"/>
                  <a:gd name="T75" fmla="*/ 168 h 296"/>
                  <a:gd name="T76" fmla="*/ 26 w 150"/>
                  <a:gd name="T77" fmla="*/ 187 h 296"/>
                  <a:gd name="T78" fmla="*/ 8 w 150"/>
                  <a:gd name="T79" fmla="*/ 20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296">
                    <a:moveTo>
                      <a:pt x="0" y="202"/>
                    </a:moveTo>
                    <a:lnTo>
                      <a:pt x="5" y="207"/>
                    </a:lnTo>
                    <a:lnTo>
                      <a:pt x="10" y="216"/>
                    </a:lnTo>
                    <a:lnTo>
                      <a:pt x="14" y="227"/>
                    </a:lnTo>
                    <a:lnTo>
                      <a:pt x="18" y="241"/>
                    </a:lnTo>
                    <a:lnTo>
                      <a:pt x="20" y="255"/>
                    </a:lnTo>
                    <a:lnTo>
                      <a:pt x="20" y="270"/>
                    </a:lnTo>
                    <a:lnTo>
                      <a:pt x="19" y="285"/>
                    </a:lnTo>
                    <a:lnTo>
                      <a:pt x="13" y="296"/>
                    </a:lnTo>
                    <a:lnTo>
                      <a:pt x="21" y="294"/>
                    </a:lnTo>
                    <a:lnTo>
                      <a:pt x="26" y="290"/>
                    </a:lnTo>
                    <a:lnTo>
                      <a:pt x="31" y="287"/>
                    </a:lnTo>
                    <a:lnTo>
                      <a:pt x="35" y="283"/>
                    </a:lnTo>
                    <a:lnTo>
                      <a:pt x="40" y="279"/>
                    </a:lnTo>
                    <a:lnTo>
                      <a:pt x="44" y="276"/>
                    </a:lnTo>
                    <a:lnTo>
                      <a:pt x="50" y="270"/>
                    </a:lnTo>
                    <a:lnTo>
                      <a:pt x="55" y="266"/>
                    </a:lnTo>
                    <a:lnTo>
                      <a:pt x="60" y="261"/>
                    </a:lnTo>
                    <a:lnTo>
                      <a:pt x="68" y="255"/>
                    </a:lnTo>
                    <a:lnTo>
                      <a:pt x="76" y="249"/>
                    </a:lnTo>
                    <a:lnTo>
                      <a:pt x="87" y="243"/>
                    </a:lnTo>
                    <a:lnTo>
                      <a:pt x="97" y="236"/>
                    </a:lnTo>
                    <a:lnTo>
                      <a:pt x="106" y="230"/>
                    </a:lnTo>
                    <a:lnTo>
                      <a:pt x="115" y="224"/>
                    </a:lnTo>
                    <a:lnTo>
                      <a:pt x="118" y="221"/>
                    </a:lnTo>
                    <a:lnTo>
                      <a:pt x="120" y="212"/>
                    </a:lnTo>
                    <a:lnTo>
                      <a:pt x="124" y="204"/>
                    </a:lnTo>
                    <a:lnTo>
                      <a:pt x="125" y="195"/>
                    </a:lnTo>
                    <a:lnTo>
                      <a:pt x="128" y="186"/>
                    </a:lnTo>
                    <a:lnTo>
                      <a:pt x="129" y="177"/>
                    </a:lnTo>
                    <a:lnTo>
                      <a:pt x="131" y="169"/>
                    </a:lnTo>
                    <a:lnTo>
                      <a:pt x="132" y="160"/>
                    </a:lnTo>
                    <a:lnTo>
                      <a:pt x="133" y="151"/>
                    </a:lnTo>
                    <a:lnTo>
                      <a:pt x="135" y="142"/>
                    </a:lnTo>
                    <a:lnTo>
                      <a:pt x="137" y="133"/>
                    </a:lnTo>
                    <a:lnTo>
                      <a:pt x="138" y="124"/>
                    </a:lnTo>
                    <a:lnTo>
                      <a:pt x="138" y="115"/>
                    </a:lnTo>
                    <a:lnTo>
                      <a:pt x="138" y="106"/>
                    </a:lnTo>
                    <a:lnTo>
                      <a:pt x="139" y="97"/>
                    </a:lnTo>
                    <a:lnTo>
                      <a:pt x="140" y="88"/>
                    </a:lnTo>
                    <a:lnTo>
                      <a:pt x="140" y="79"/>
                    </a:lnTo>
                    <a:lnTo>
                      <a:pt x="140" y="66"/>
                    </a:lnTo>
                    <a:lnTo>
                      <a:pt x="141" y="55"/>
                    </a:lnTo>
                    <a:lnTo>
                      <a:pt x="141" y="45"/>
                    </a:lnTo>
                    <a:lnTo>
                      <a:pt x="142" y="36"/>
                    </a:lnTo>
                    <a:lnTo>
                      <a:pt x="143" y="28"/>
                    </a:lnTo>
                    <a:lnTo>
                      <a:pt x="146" y="19"/>
                    </a:lnTo>
                    <a:lnTo>
                      <a:pt x="148" y="10"/>
                    </a:lnTo>
                    <a:lnTo>
                      <a:pt x="150" y="0"/>
                    </a:lnTo>
                    <a:lnTo>
                      <a:pt x="147" y="3"/>
                    </a:lnTo>
                    <a:lnTo>
                      <a:pt x="139" y="6"/>
                    </a:lnTo>
                    <a:lnTo>
                      <a:pt x="131" y="10"/>
                    </a:lnTo>
                    <a:lnTo>
                      <a:pt x="124" y="12"/>
                    </a:lnTo>
                    <a:lnTo>
                      <a:pt x="115" y="13"/>
                    </a:lnTo>
                    <a:lnTo>
                      <a:pt x="106" y="14"/>
                    </a:lnTo>
                    <a:lnTo>
                      <a:pt x="96" y="13"/>
                    </a:lnTo>
                    <a:lnTo>
                      <a:pt x="90" y="11"/>
                    </a:lnTo>
                    <a:lnTo>
                      <a:pt x="87" y="13"/>
                    </a:lnTo>
                    <a:lnTo>
                      <a:pt x="86" y="19"/>
                    </a:lnTo>
                    <a:lnTo>
                      <a:pt x="84" y="25"/>
                    </a:lnTo>
                    <a:lnTo>
                      <a:pt x="81" y="34"/>
                    </a:lnTo>
                    <a:lnTo>
                      <a:pt x="77" y="42"/>
                    </a:lnTo>
                    <a:lnTo>
                      <a:pt x="75" y="49"/>
                    </a:lnTo>
                    <a:lnTo>
                      <a:pt x="75" y="56"/>
                    </a:lnTo>
                    <a:lnTo>
                      <a:pt x="74" y="59"/>
                    </a:lnTo>
                    <a:lnTo>
                      <a:pt x="75" y="73"/>
                    </a:lnTo>
                    <a:lnTo>
                      <a:pt x="75" y="85"/>
                    </a:lnTo>
                    <a:lnTo>
                      <a:pt x="76" y="97"/>
                    </a:lnTo>
                    <a:lnTo>
                      <a:pt x="75" y="110"/>
                    </a:lnTo>
                    <a:lnTo>
                      <a:pt x="74" y="122"/>
                    </a:lnTo>
                    <a:lnTo>
                      <a:pt x="72" y="133"/>
                    </a:lnTo>
                    <a:lnTo>
                      <a:pt x="67" y="142"/>
                    </a:lnTo>
                    <a:lnTo>
                      <a:pt x="63" y="152"/>
                    </a:lnTo>
                    <a:lnTo>
                      <a:pt x="59" y="154"/>
                    </a:lnTo>
                    <a:lnTo>
                      <a:pt x="54" y="161"/>
                    </a:lnTo>
                    <a:lnTo>
                      <a:pt x="46" y="168"/>
                    </a:lnTo>
                    <a:lnTo>
                      <a:pt x="37" y="177"/>
                    </a:lnTo>
                    <a:lnTo>
                      <a:pt x="26" y="187"/>
                    </a:lnTo>
                    <a:lnTo>
                      <a:pt x="17" y="194"/>
                    </a:lnTo>
                    <a:lnTo>
                      <a:pt x="8" y="200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0" name="Freeform 3128">
                <a:extLst>
                  <a:ext uri="{FF2B5EF4-FFF2-40B4-BE49-F238E27FC236}">
                    <a16:creationId xmlns:a16="http://schemas.microsoft.com/office/drawing/2014/main" id="{986C3253-E60B-438B-A72A-0EE3D7E1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6"/>
                <a:ext cx="25" cy="84"/>
              </a:xfrm>
              <a:custGeom>
                <a:avLst/>
                <a:gdLst>
                  <a:gd name="T0" fmla="*/ 51 w 73"/>
                  <a:gd name="T1" fmla="*/ 3 h 252"/>
                  <a:gd name="T2" fmla="*/ 51 w 73"/>
                  <a:gd name="T3" fmla="*/ 9 h 252"/>
                  <a:gd name="T4" fmla="*/ 51 w 73"/>
                  <a:gd name="T5" fmla="*/ 16 h 252"/>
                  <a:gd name="T6" fmla="*/ 53 w 73"/>
                  <a:gd name="T7" fmla="*/ 25 h 252"/>
                  <a:gd name="T8" fmla="*/ 54 w 73"/>
                  <a:gd name="T9" fmla="*/ 33 h 252"/>
                  <a:gd name="T10" fmla="*/ 55 w 73"/>
                  <a:gd name="T11" fmla="*/ 41 h 252"/>
                  <a:gd name="T12" fmla="*/ 55 w 73"/>
                  <a:gd name="T13" fmla="*/ 49 h 252"/>
                  <a:gd name="T14" fmla="*/ 55 w 73"/>
                  <a:gd name="T15" fmla="*/ 55 h 252"/>
                  <a:gd name="T16" fmla="*/ 56 w 73"/>
                  <a:gd name="T17" fmla="*/ 62 h 252"/>
                  <a:gd name="T18" fmla="*/ 57 w 73"/>
                  <a:gd name="T19" fmla="*/ 70 h 252"/>
                  <a:gd name="T20" fmla="*/ 57 w 73"/>
                  <a:gd name="T21" fmla="*/ 78 h 252"/>
                  <a:gd name="T22" fmla="*/ 57 w 73"/>
                  <a:gd name="T23" fmla="*/ 86 h 252"/>
                  <a:gd name="T24" fmla="*/ 57 w 73"/>
                  <a:gd name="T25" fmla="*/ 94 h 252"/>
                  <a:gd name="T26" fmla="*/ 57 w 73"/>
                  <a:gd name="T27" fmla="*/ 102 h 252"/>
                  <a:gd name="T28" fmla="*/ 57 w 73"/>
                  <a:gd name="T29" fmla="*/ 110 h 252"/>
                  <a:gd name="T30" fmla="*/ 56 w 73"/>
                  <a:gd name="T31" fmla="*/ 118 h 252"/>
                  <a:gd name="T32" fmla="*/ 55 w 73"/>
                  <a:gd name="T33" fmla="*/ 125 h 252"/>
                  <a:gd name="T34" fmla="*/ 55 w 73"/>
                  <a:gd name="T35" fmla="*/ 133 h 252"/>
                  <a:gd name="T36" fmla="*/ 53 w 73"/>
                  <a:gd name="T37" fmla="*/ 139 h 252"/>
                  <a:gd name="T38" fmla="*/ 51 w 73"/>
                  <a:gd name="T39" fmla="*/ 147 h 252"/>
                  <a:gd name="T40" fmla="*/ 50 w 73"/>
                  <a:gd name="T41" fmla="*/ 154 h 252"/>
                  <a:gd name="T42" fmla="*/ 48 w 73"/>
                  <a:gd name="T43" fmla="*/ 160 h 252"/>
                  <a:gd name="T44" fmla="*/ 46 w 73"/>
                  <a:gd name="T45" fmla="*/ 167 h 252"/>
                  <a:gd name="T46" fmla="*/ 44 w 73"/>
                  <a:gd name="T47" fmla="*/ 173 h 252"/>
                  <a:gd name="T48" fmla="*/ 40 w 73"/>
                  <a:gd name="T49" fmla="*/ 179 h 252"/>
                  <a:gd name="T50" fmla="*/ 0 w 73"/>
                  <a:gd name="T51" fmla="*/ 252 h 252"/>
                  <a:gd name="T52" fmla="*/ 2 w 73"/>
                  <a:gd name="T53" fmla="*/ 249 h 252"/>
                  <a:gd name="T54" fmla="*/ 8 w 73"/>
                  <a:gd name="T55" fmla="*/ 246 h 252"/>
                  <a:gd name="T56" fmla="*/ 12 w 73"/>
                  <a:gd name="T57" fmla="*/ 243 h 252"/>
                  <a:gd name="T58" fmla="*/ 14 w 73"/>
                  <a:gd name="T59" fmla="*/ 243 h 252"/>
                  <a:gd name="T60" fmla="*/ 18 w 73"/>
                  <a:gd name="T61" fmla="*/ 238 h 252"/>
                  <a:gd name="T62" fmla="*/ 22 w 73"/>
                  <a:gd name="T63" fmla="*/ 232 h 252"/>
                  <a:gd name="T64" fmla="*/ 28 w 73"/>
                  <a:gd name="T65" fmla="*/ 225 h 252"/>
                  <a:gd name="T66" fmla="*/ 32 w 73"/>
                  <a:gd name="T67" fmla="*/ 216 h 252"/>
                  <a:gd name="T68" fmla="*/ 37 w 73"/>
                  <a:gd name="T69" fmla="*/ 207 h 252"/>
                  <a:gd name="T70" fmla="*/ 41 w 73"/>
                  <a:gd name="T71" fmla="*/ 198 h 252"/>
                  <a:gd name="T72" fmla="*/ 45 w 73"/>
                  <a:gd name="T73" fmla="*/ 190 h 252"/>
                  <a:gd name="T74" fmla="*/ 47 w 73"/>
                  <a:gd name="T75" fmla="*/ 183 h 252"/>
                  <a:gd name="T76" fmla="*/ 51 w 73"/>
                  <a:gd name="T77" fmla="*/ 172 h 252"/>
                  <a:gd name="T78" fmla="*/ 54 w 73"/>
                  <a:gd name="T79" fmla="*/ 161 h 252"/>
                  <a:gd name="T80" fmla="*/ 58 w 73"/>
                  <a:gd name="T81" fmla="*/ 149 h 252"/>
                  <a:gd name="T82" fmla="*/ 60 w 73"/>
                  <a:gd name="T83" fmla="*/ 139 h 252"/>
                  <a:gd name="T84" fmla="*/ 63 w 73"/>
                  <a:gd name="T85" fmla="*/ 127 h 252"/>
                  <a:gd name="T86" fmla="*/ 65 w 73"/>
                  <a:gd name="T87" fmla="*/ 117 h 252"/>
                  <a:gd name="T88" fmla="*/ 66 w 73"/>
                  <a:gd name="T89" fmla="*/ 105 h 252"/>
                  <a:gd name="T90" fmla="*/ 69 w 73"/>
                  <a:gd name="T91" fmla="*/ 93 h 252"/>
                  <a:gd name="T92" fmla="*/ 69 w 73"/>
                  <a:gd name="T93" fmla="*/ 82 h 252"/>
                  <a:gd name="T94" fmla="*/ 72 w 73"/>
                  <a:gd name="T95" fmla="*/ 72 h 252"/>
                  <a:gd name="T96" fmla="*/ 73 w 73"/>
                  <a:gd name="T97" fmla="*/ 60 h 252"/>
                  <a:gd name="T98" fmla="*/ 73 w 73"/>
                  <a:gd name="T99" fmla="*/ 47 h 252"/>
                  <a:gd name="T100" fmla="*/ 73 w 73"/>
                  <a:gd name="T101" fmla="*/ 36 h 252"/>
                  <a:gd name="T102" fmla="*/ 73 w 73"/>
                  <a:gd name="T103" fmla="*/ 25 h 252"/>
                  <a:gd name="T104" fmla="*/ 73 w 73"/>
                  <a:gd name="T105" fmla="*/ 14 h 252"/>
                  <a:gd name="T106" fmla="*/ 73 w 73"/>
                  <a:gd name="T107" fmla="*/ 1 h 252"/>
                  <a:gd name="T108" fmla="*/ 69 w 73"/>
                  <a:gd name="T109" fmla="*/ 0 h 252"/>
                  <a:gd name="T110" fmla="*/ 65 w 73"/>
                  <a:gd name="T111" fmla="*/ 0 h 252"/>
                  <a:gd name="T112" fmla="*/ 60 w 73"/>
                  <a:gd name="T113" fmla="*/ 1 h 252"/>
                  <a:gd name="T114" fmla="*/ 51 w 73"/>
                  <a:gd name="T11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252">
                    <a:moveTo>
                      <a:pt x="51" y="3"/>
                    </a:moveTo>
                    <a:lnTo>
                      <a:pt x="51" y="9"/>
                    </a:lnTo>
                    <a:lnTo>
                      <a:pt x="51" y="16"/>
                    </a:lnTo>
                    <a:lnTo>
                      <a:pt x="53" y="25"/>
                    </a:lnTo>
                    <a:lnTo>
                      <a:pt x="54" y="33"/>
                    </a:lnTo>
                    <a:lnTo>
                      <a:pt x="55" y="41"/>
                    </a:lnTo>
                    <a:lnTo>
                      <a:pt x="55" y="49"/>
                    </a:lnTo>
                    <a:lnTo>
                      <a:pt x="55" y="55"/>
                    </a:lnTo>
                    <a:lnTo>
                      <a:pt x="56" y="62"/>
                    </a:lnTo>
                    <a:lnTo>
                      <a:pt x="57" y="70"/>
                    </a:lnTo>
                    <a:lnTo>
                      <a:pt x="57" y="78"/>
                    </a:lnTo>
                    <a:lnTo>
                      <a:pt x="57" y="86"/>
                    </a:lnTo>
                    <a:lnTo>
                      <a:pt x="57" y="94"/>
                    </a:lnTo>
                    <a:lnTo>
                      <a:pt x="57" y="102"/>
                    </a:lnTo>
                    <a:lnTo>
                      <a:pt x="57" y="110"/>
                    </a:lnTo>
                    <a:lnTo>
                      <a:pt x="56" y="118"/>
                    </a:lnTo>
                    <a:lnTo>
                      <a:pt x="55" y="125"/>
                    </a:lnTo>
                    <a:lnTo>
                      <a:pt x="55" y="133"/>
                    </a:lnTo>
                    <a:lnTo>
                      <a:pt x="53" y="139"/>
                    </a:lnTo>
                    <a:lnTo>
                      <a:pt x="51" y="147"/>
                    </a:lnTo>
                    <a:lnTo>
                      <a:pt x="50" y="154"/>
                    </a:lnTo>
                    <a:lnTo>
                      <a:pt x="48" y="160"/>
                    </a:lnTo>
                    <a:lnTo>
                      <a:pt x="46" y="167"/>
                    </a:lnTo>
                    <a:lnTo>
                      <a:pt x="44" y="173"/>
                    </a:lnTo>
                    <a:lnTo>
                      <a:pt x="40" y="179"/>
                    </a:lnTo>
                    <a:lnTo>
                      <a:pt x="0" y="252"/>
                    </a:lnTo>
                    <a:lnTo>
                      <a:pt x="2" y="249"/>
                    </a:lnTo>
                    <a:lnTo>
                      <a:pt x="8" y="246"/>
                    </a:lnTo>
                    <a:lnTo>
                      <a:pt x="12" y="243"/>
                    </a:lnTo>
                    <a:lnTo>
                      <a:pt x="14" y="243"/>
                    </a:lnTo>
                    <a:lnTo>
                      <a:pt x="18" y="238"/>
                    </a:lnTo>
                    <a:lnTo>
                      <a:pt x="22" y="232"/>
                    </a:lnTo>
                    <a:lnTo>
                      <a:pt x="28" y="225"/>
                    </a:lnTo>
                    <a:lnTo>
                      <a:pt x="32" y="216"/>
                    </a:lnTo>
                    <a:lnTo>
                      <a:pt x="37" y="207"/>
                    </a:lnTo>
                    <a:lnTo>
                      <a:pt x="41" y="198"/>
                    </a:lnTo>
                    <a:lnTo>
                      <a:pt x="45" y="190"/>
                    </a:lnTo>
                    <a:lnTo>
                      <a:pt x="47" y="183"/>
                    </a:lnTo>
                    <a:lnTo>
                      <a:pt x="51" y="172"/>
                    </a:lnTo>
                    <a:lnTo>
                      <a:pt x="54" y="161"/>
                    </a:lnTo>
                    <a:lnTo>
                      <a:pt x="58" y="149"/>
                    </a:lnTo>
                    <a:lnTo>
                      <a:pt x="60" y="139"/>
                    </a:lnTo>
                    <a:lnTo>
                      <a:pt x="63" y="127"/>
                    </a:lnTo>
                    <a:lnTo>
                      <a:pt x="65" y="117"/>
                    </a:lnTo>
                    <a:lnTo>
                      <a:pt x="66" y="105"/>
                    </a:lnTo>
                    <a:lnTo>
                      <a:pt x="69" y="93"/>
                    </a:lnTo>
                    <a:lnTo>
                      <a:pt x="69" y="82"/>
                    </a:lnTo>
                    <a:lnTo>
                      <a:pt x="72" y="72"/>
                    </a:lnTo>
                    <a:lnTo>
                      <a:pt x="73" y="60"/>
                    </a:lnTo>
                    <a:lnTo>
                      <a:pt x="73" y="47"/>
                    </a:lnTo>
                    <a:lnTo>
                      <a:pt x="73" y="36"/>
                    </a:lnTo>
                    <a:lnTo>
                      <a:pt x="73" y="25"/>
                    </a:lnTo>
                    <a:lnTo>
                      <a:pt x="73" y="1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1" name="Freeform 3129">
                <a:extLst>
                  <a:ext uri="{FF2B5EF4-FFF2-40B4-BE49-F238E27FC236}">
                    <a16:creationId xmlns:a16="http://schemas.microsoft.com/office/drawing/2014/main" id="{88D2D27C-0420-4283-92F4-CC6C8924A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884"/>
                <a:ext cx="6" cy="17"/>
              </a:xfrm>
              <a:custGeom>
                <a:avLst/>
                <a:gdLst>
                  <a:gd name="T0" fmla="*/ 19 w 19"/>
                  <a:gd name="T1" fmla="*/ 49 h 50"/>
                  <a:gd name="T2" fmla="*/ 10 w 19"/>
                  <a:gd name="T3" fmla="*/ 50 h 50"/>
                  <a:gd name="T4" fmla="*/ 6 w 19"/>
                  <a:gd name="T5" fmla="*/ 46 h 50"/>
                  <a:gd name="T6" fmla="*/ 3 w 19"/>
                  <a:gd name="T7" fmla="*/ 38 h 50"/>
                  <a:gd name="T8" fmla="*/ 0 w 19"/>
                  <a:gd name="T9" fmla="*/ 27 h 50"/>
                  <a:gd name="T10" fmla="*/ 0 w 19"/>
                  <a:gd name="T11" fmla="*/ 18 h 50"/>
                  <a:gd name="T12" fmla="*/ 3 w 19"/>
                  <a:gd name="T13" fmla="*/ 8 h 50"/>
                  <a:gd name="T14" fmla="*/ 5 w 19"/>
                  <a:gd name="T15" fmla="*/ 2 h 50"/>
                  <a:gd name="T16" fmla="*/ 9 w 19"/>
                  <a:gd name="T17" fmla="*/ 0 h 50"/>
                  <a:gd name="T18" fmla="*/ 9 w 19"/>
                  <a:gd name="T19" fmla="*/ 8 h 50"/>
                  <a:gd name="T20" fmla="*/ 9 w 19"/>
                  <a:gd name="T21" fmla="*/ 13 h 50"/>
                  <a:gd name="T22" fmla="*/ 9 w 19"/>
                  <a:gd name="T23" fmla="*/ 20 h 50"/>
                  <a:gd name="T24" fmla="*/ 10 w 19"/>
                  <a:gd name="T25" fmla="*/ 24 h 50"/>
                  <a:gd name="T26" fmla="*/ 10 w 19"/>
                  <a:gd name="T27" fmla="*/ 30 h 50"/>
                  <a:gd name="T28" fmla="*/ 13 w 19"/>
                  <a:gd name="T29" fmla="*/ 36 h 50"/>
                  <a:gd name="T30" fmla="*/ 15 w 19"/>
                  <a:gd name="T31" fmla="*/ 42 h 50"/>
                  <a:gd name="T32" fmla="*/ 19 w 19"/>
                  <a:gd name="T3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50">
                    <a:moveTo>
                      <a:pt x="19" y="49"/>
                    </a:moveTo>
                    <a:lnTo>
                      <a:pt x="10" y="50"/>
                    </a:lnTo>
                    <a:lnTo>
                      <a:pt x="6" y="46"/>
                    </a:lnTo>
                    <a:lnTo>
                      <a:pt x="3" y="38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3" y="8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8"/>
                    </a:lnTo>
                    <a:lnTo>
                      <a:pt x="9" y="13"/>
                    </a:lnTo>
                    <a:lnTo>
                      <a:pt x="9" y="20"/>
                    </a:lnTo>
                    <a:lnTo>
                      <a:pt x="10" y="24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42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2" name="Freeform 3130">
                <a:extLst>
                  <a:ext uri="{FF2B5EF4-FFF2-40B4-BE49-F238E27FC236}">
                    <a16:creationId xmlns:a16="http://schemas.microsoft.com/office/drawing/2014/main" id="{8EC4FE73-F35E-49FF-8D9D-D4D45FA9C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54"/>
                <a:ext cx="9" cy="9"/>
              </a:xfrm>
              <a:custGeom>
                <a:avLst/>
                <a:gdLst>
                  <a:gd name="T0" fmla="*/ 0 w 26"/>
                  <a:gd name="T1" fmla="*/ 17 h 27"/>
                  <a:gd name="T2" fmla="*/ 2 w 26"/>
                  <a:gd name="T3" fmla="*/ 18 h 27"/>
                  <a:gd name="T4" fmla="*/ 5 w 26"/>
                  <a:gd name="T5" fmla="*/ 20 h 27"/>
                  <a:gd name="T6" fmla="*/ 9 w 26"/>
                  <a:gd name="T7" fmla="*/ 21 h 27"/>
                  <a:gd name="T8" fmla="*/ 13 w 26"/>
                  <a:gd name="T9" fmla="*/ 22 h 27"/>
                  <a:gd name="T10" fmla="*/ 17 w 26"/>
                  <a:gd name="T11" fmla="*/ 23 h 27"/>
                  <a:gd name="T12" fmla="*/ 20 w 26"/>
                  <a:gd name="T13" fmla="*/ 24 h 27"/>
                  <a:gd name="T14" fmla="*/ 23 w 26"/>
                  <a:gd name="T15" fmla="*/ 25 h 27"/>
                  <a:gd name="T16" fmla="*/ 26 w 26"/>
                  <a:gd name="T17" fmla="*/ 27 h 27"/>
                  <a:gd name="T18" fmla="*/ 26 w 26"/>
                  <a:gd name="T19" fmla="*/ 24 h 27"/>
                  <a:gd name="T20" fmla="*/ 26 w 26"/>
                  <a:gd name="T21" fmla="*/ 21 h 27"/>
                  <a:gd name="T22" fmla="*/ 26 w 26"/>
                  <a:gd name="T23" fmla="*/ 17 h 27"/>
                  <a:gd name="T24" fmla="*/ 26 w 26"/>
                  <a:gd name="T25" fmla="*/ 14 h 27"/>
                  <a:gd name="T26" fmla="*/ 26 w 26"/>
                  <a:gd name="T27" fmla="*/ 12 h 27"/>
                  <a:gd name="T28" fmla="*/ 26 w 26"/>
                  <a:gd name="T29" fmla="*/ 7 h 27"/>
                  <a:gd name="T30" fmla="*/ 26 w 26"/>
                  <a:gd name="T31" fmla="*/ 4 h 27"/>
                  <a:gd name="T32" fmla="*/ 26 w 26"/>
                  <a:gd name="T33" fmla="*/ 0 h 27"/>
                  <a:gd name="T34" fmla="*/ 24 w 26"/>
                  <a:gd name="T35" fmla="*/ 0 h 27"/>
                  <a:gd name="T36" fmla="*/ 20 w 26"/>
                  <a:gd name="T37" fmla="*/ 0 h 27"/>
                  <a:gd name="T38" fmla="*/ 17 w 26"/>
                  <a:gd name="T39" fmla="*/ 0 h 27"/>
                  <a:gd name="T40" fmla="*/ 12 w 26"/>
                  <a:gd name="T41" fmla="*/ 3 h 27"/>
                  <a:gd name="T42" fmla="*/ 9 w 26"/>
                  <a:gd name="T43" fmla="*/ 5 h 27"/>
                  <a:gd name="T44" fmla="*/ 3 w 26"/>
                  <a:gd name="T45" fmla="*/ 8 h 27"/>
                  <a:gd name="T46" fmla="*/ 1 w 26"/>
                  <a:gd name="T47" fmla="*/ 12 h 27"/>
                  <a:gd name="T48" fmla="*/ 0 w 26"/>
                  <a:gd name="T4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0" y="17"/>
                    </a:moveTo>
                    <a:lnTo>
                      <a:pt x="2" y="18"/>
                    </a:lnTo>
                    <a:lnTo>
                      <a:pt x="5" y="20"/>
                    </a:lnTo>
                    <a:lnTo>
                      <a:pt x="9" y="21"/>
                    </a:lnTo>
                    <a:lnTo>
                      <a:pt x="13" y="22"/>
                    </a:lnTo>
                    <a:lnTo>
                      <a:pt x="17" y="23"/>
                    </a:lnTo>
                    <a:lnTo>
                      <a:pt x="20" y="24"/>
                    </a:lnTo>
                    <a:lnTo>
                      <a:pt x="23" y="25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3" name="Freeform 3131">
                <a:extLst>
                  <a:ext uri="{FF2B5EF4-FFF2-40B4-BE49-F238E27FC236}">
                    <a16:creationId xmlns:a16="http://schemas.microsoft.com/office/drawing/2014/main" id="{30B99F17-F8A5-4B12-AF49-F8583E4A3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27"/>
                <a:ext cx="8" cy="10"/>
              </a:xfrm>
              <a:custGeom>
                <a:avLst/>
                <a:gdLst>
                  <a:gd name="T0" fmla="*/ 0 w 26"/>
                  <a:gd name="T1" fmla="*/ 17 h 28"/>
                  <a:gd name="T2" fmla="*/ 1 w 26"/>
                  <a:gd name="T3" fmla="*/ 19 h 28"/>
                  <a:gd name="T4" fmla="*/ 6 w 26"/>
                  <a:gd name="T5" fmla="*/ 19 h 28"/>
                  <a:gd name="T6" fmla="*/ 9 w 26"/>
                  <a:gd name="T7" fmla="*/ 20 h 28"/>
                  <a:gd name="T8" fmla="*/ 11 w 26"/>
                  <a:gd name="T9" fmla="*/ 21 h 28"/>
                  <a:gd name="T10" fmla="*/ 16 w 26"/>
                  <a:gd name="T11" fmla="*/ 22 h 28"/>
                  <a:gd name="T12" fmla="*/ 20 w 26"/>
                  <a:gd name="T13" fmla="*/ 24 h 28"/>
                  <a:gd name="T14" fmla="*/ 22 w 26"/>
                  <a:gd name="T15" fmla="*/ 25 h 28"/>
                  <a:gd name="T16" fmla="*/ 26 w 26"/>
                  <a:gd name="T17" fmla="*/ 28 h 28"/>
                  <a:gd name="T18" fmla="*/ 26 w 26"/>
                  <a:gd name="T19" fmla="*/ 24 h 28"/>
                  <a:gd name="T20" fmla="*/ 26 w 26"/>
                  <a:gd name="T21" fmla="*/ 20 h 28"/>
                  <a:gd name="T22" fmla="*/ 26 w 26"/>
                  <a:gd name="T23" fmla="*/ 17 h 28"/>
                  <a:gd name="T24" fmla="*/ 26 w 26"/>
                  <a:gd name="T25" fmla="*/ 13 h 28"/>
                  <a:gd name="T26" fmla="*/ 26 w 26"/>
                  <a:gd name="T27" fmla="*/ 11 h 28"/>
                  <a:gd name="T28" fmla="*/ 26 w 26"/>
                  <a:gd name="T29" fmla="*/ 8 h 28"/>
                  <a:gd name="T30" fmla="*/ 26 w 26"/>
                  <a:gd name="T31" fmla="*/ 4 h 28"/>
                  <a:gd name="T32" fmla="*/ 26 w 26"/>
                  <a:gd name="T33" fmla="*/ 1 h 28"/>
                  <a:gd name="T34" fmla="*/ 24 w 26"/>
                  <a:gd name="T35" fmla="*/ 0 h 28"/>
                  <a:gd name="T36" fmla="*/ 20 w 26"/>
                  <a:gd name="T37" fmla="*/ 1 h 28"/>
                  <a:gd name="T38" fmla="*/ 17 w 26"/>
                  <a:gd name="T39" fmla="*/ 1 h 28"/>
                  <a:gd name="T40" fmla="*/ 11 w 26"/>
                  <a:gd name="T41" fmla="*/ 2 h 28"/>
                  <a:gd name="T42" fmla="*/ 8 w 26"/>
                  <a:gd name="T43" fmla="*/ 4 h 28"/>
                  <a:gd name="T44" fmla="*/ 3 w 26"/>
                  <a:gd name="T45" fmla="*/ 9 h 28"/>
                  <a:gd name="T46" fmla="*/ 1 w 26"/>
                  <a:gd name="T47" fmla="*/ 12 h 28"/>
                  <a:gd name="T48" fmla="*/ 0 w 26"/>
                  <a:gd name="T4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8">
                    <a:moveTo>
                      <a:pt x="0" y="17"/>
                    </a:moveTo>
                    <a:lnTo>
                      <a:pt x="1" y="19"/>
                    </a:lnTo>
                    <a:lnTo>
                      <a:pt x="6" y="19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6" y="28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7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4" name="Freeform 3132">
                <a:extLst>
                  <a:ext uri="{FF2B5EF4-FFF2-40B4-BE49-F238E27FC236}">
                    <a16:creationId xmlns:a16="http://schemas.microsoft.com/office/drawing/2014/main" id="{BEB63E0D-1094-4D00-B4AE-DC8D0FCF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906"/>
                <a:ext cx="9" cy="9"/>
              </a:xfrm>
              <a:custGeom>
                <a:avLst/>
                <a:gdLst>
                  <a:gd name="T0" fmla="*/ 0 w 28"/>
                  <a:gd name="T1" fmla="*/ 16 h 27"/>
                  <a:gd name="T2" fmla="*/ 4 w 28"/>
                  <a:gd name="T3" fmla="*/ 18 h 27"/>
                  <a:gd name="T4" fmla="*/ 7 w 28"/>
                  <a:gd name="T5" fmla="*/ 19 h 27"/>
                  <a:gd name="T6" fmla="*/ 9 w 28"/>
                  <a:gd name="T7" fmla="*/ 20 h 27"/>
                  <a:gd name="T8" fmla="*/ 14 w 28"/>
                  <a:gd name="T9" fmla="*/ 21 h 27"/>
                  <a:gd name="T10" fmla="*/ 18 w 28"/>
                  <a:gd name="T11" fmla="*/ 22 h 27"/>
                  <a:gd name="T12" fmla="*/ 22 w 28"/>
                  <a:gd name="T13" fmla="*/ 23 h 27"/>
                  <a:gd name="T14" fmla="*/ 25 w 28"/>
                  <a:gd name="T15" fmla="*/ 24 h 27"/>
                  <a:gd name="T16" fmla="*/ 28 w 28"/>
                  <a:gd name="T17" fmla="*/ 27 h 27"/>
                  <a:gd name="T18" fmla="*/ 27 w 28"/>
                  <a:gd name="T19" fmla="*/ 23 h 27"/>
                  <a:gd name="T20" fmla="*/ 27 w 28"/>
                  <a:gd name="T21" fmla="*/ 21 h 27"/>
                  <a:gd name="T22" fmla="*/ 27 w 28"/>
                  <a:gd name="T23" fmla="*/ 16 h 27"/>
                  <a:gd name="T24" fmla="*/ 27 w 28"/>
                  <a:gd name="T25" fmla="*/ 13 h 27"/>
                  <a:gd name="T26" fmla="*/ 27 w 28"/>
                  <a:gd name="T27" fmla="*/ 11 h 27"/>
                  <a:gd name="T28" fmla="*/ 27 w 28"/>
                  <a:gd name="T29" fmla="*/ 7 h 27"/>
                  <a:gd name="T30" fmla="*/ 28 w 28"/>
                  <a:gd name="T31" fmla="*/ 3 h 27"/>
                  <a:gd name="T32" fmla="*/ 28 w 28"/>
                  <a:gd name="T33" fmla="*/ 0 h 27"/>
                  <a:gd name="T34" fmla="*/ 26 w 28"/>
                  <a:gd name="T35" fmla="*/ 0 h 27"/>
                  <a:gd name="T36" fmla="*/ 22 w 28"/>
                  <a:gd name="T37" fmla="*/ 0 h 27"/>
                  <a:gd name="T38" fmla="*/ 18 w 28"/>
                  <a:gd name="T39" fmla="*/ 1 h 27"/>
                  <a:gd name="T40" fmla="*/ 14 w 28"/>
                  <a:gd name="T41" fmla="*/ 2 h 27"/>
                  <a:gd name="T42" fmla="*/ 9 w 28"/>
                  <a:gd name="T43" fmla="*/ 4 h 27"/>
                  <a:gd name="T44" fmla="*/ 6 w 28"/>
                  <a:gd name="T45" fmla="*/ 7 h 27"/>
                  <a:gd name="T46" fmla="*/ 2 w 28"/>
                  <a:gd name="T47" fmla="*/ 12 h 27"/>
                  <a:gd name="T48" fmla="*/ 0 w 28"/>
                  <a:gd name="T49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7">
                    <a:moveTo>
                      <a:pt x="0" y="16"/>
                    </a:moveTo>
                    <a:lnTo>
                      <a:pt x="4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4" y="21"/>
                    </a:lnTo>
                    <a:lnTo>
                      <a:pt x="18" y="22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7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5" name="Freeform 3133">
                <a:extLst>
                  <a:ext uri="{FF2B5EF4-FFF2-40B4-BE49-F238E27FC236}">
                    <a16:creationId xmlns:a16="http://schemas.microsoft.com/office/drawing/2014/main" id="{EC2C8580-0D69-4AF7-AB81-8DC106F08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1"/>
                <a:ext cx="22" cy="7"/>
              </a:xfrm>
              <a:custGeom>
                <a:avLst/>
                <a:gdLst>
                  <a:gd name="T0" fmla="*/ 4 w 66"/>
                  <a:gd name="T1" fmla="*/ 0 h 21"/>
                  <a:gd name="T2" fmla="*/ 12 w 66"/>
                  <a:gd name="T3" fmla="*/ 3 h 21"/>
                  <a:gd name="T4" fmla="*/ 19 w 66"/>
                  <a:gd name="T5" fmla="*/ 3 h 21"/>
                  <a:gd name="T6" fmla="*/ 27 w 66"/>
                  <a:gd name="T7" fmla="*/ 5 h 21"/>
                  <a:gd name="T8" fmla="*/ 33 w 66"/>
                  <a:gd name="T9" fmla="*/ 5 h 21"/>
                  <a:gd name="T10" fmla="*/ 41 w 66"/>
                  <a:gd name="T11" fmla="*/ 6 h 21"/>
                  <a:gd name="T12" fmla="*/ 50 w 66"/>
                  <a:gd name="T13" fmla="*/ 6 h 21"/>
                  <a:gd name="T14" fmla="*/ 58 w 66"/>
                  <a:gd name="T15" fmla="*/ 6 h 21"/>
                  <a:gd name="T16" fmla="*/ 66 w 66"/>
                  <a:gd name="T17" fmla="*/ 6 h 21"/>
                  <a:gd name="T18" fmla="*/ 66 w 66"/>
                  <a:gd name="T19" fmla="*/ 9 h 21"/>
                  <a:gd name="T20" fmla="*/ 65 w 66"/>
                  <a:gd name="T21" fmla="*/ 13 h 21"/>
                  <a:gd name="T22" fmla="*/ 64 w 66"/>
                  <a:gd name="T23" fmla="*/ 18 h 21"/>
                  <a:gd name="T24" fmla="*/ 64 w 66"/>
                  <a:gd name="T25" fmla="*/ 21 h 21"/>
                  <a:gd name="T26" fmla="*/ 59 w 66"/>
                  <a:gd name="T27" fmla="*/ 18 h 21"/>
                  <a:gd name="T28" fmla="*/ 52 w 66"/>
                  <a:gd name="T29" fmla="*/ 15 h 21"/>
                  <a:gd name="T30" fmla="*/ 46 w 66"/>
                  <a:gd name="T31" fmla="*/ 14 h 21"/>
                  <a:gd name="T32" fmla="*/ 40 w 66"/>
                  <a:gd name="T33" fmla="*/ 13 h 21"/>
                  <a:gd name="T34" fmla="*/ 32 w 66"/>
                  <a:gd name="T35" fmla="*/ 13 h 21"/>
                  <a:gd name="T36" fmla="*/ 24 w 66"/>
                  <a:gd name="T37" fmla="*/ 13 h 21"/>
                  <a:gd name="T38" fmla="*/ 18 w 66"/>
                  <a:gd name="T39" fmla="*/ 13 h 21"/>
                  <a:gd name="T40" fmla="*/ 12 w 66"/>
                  <a:gd name="T41" fmla="*/ 13 h 21"/>
                  <a:gd name="T42" fmla="*/ 10 w 66"/>
                  <a:gd name="T43" fmla="*/ 13 h 21"/>
                  <a:gd name="T44" fmla="*/ 8 w 66"/>
                  <a:gd name="T45" fmla="*/ 13 h 21"/>
                  <a:gd name="T46" fmla="*/ 3 w 66"/>
                  <a:gd name="T47" fmla="*/ 13 h 21"/>
                  <a:gd name="T48" fmla="*/ 1 w 66"/>
                  <a:gd name="T49" fmla="*/ 13 h 21"/>
                  <a:gd name="T50" fmla="*/ 1 w 66"/>
                  <a:gd name="T51" fmla="*/ 9 h 21"/>
                  <a:gd name="T52" fmla="*/ 0 w 66"/>
                  <a:gd name="T53" fmla="*/ 5 h 21"/>
                  <a:gd name="T54" fmla="*/ 1 w 66"/>
                  <a:gd name="T55" fmla="*/ 2 h 21"/>
                  <a:gd name="T56" fmla="*/ 4 w 6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1">
                    <a:moveTo>
                      <a:pt x="4" y="0"/>
                    </a:moveTo>
                    <a:lnTo>
                      <a:pt x="12" y="3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3" y="5"/>
                    </a:lnTo>
                    <a:lnTo>
                      <a:pt x="41" y="6"/>
                    </a:lnTo>
                    <a:lnTo>
                      <a:pt x="50" y="6"/>
                    </a:lnTo>
                    <a:lnTo>
                      <a:pt x="58" y="6"/>
                    </a:lnTo>
                    <a:lnTo>
                      <a:pt x="66" y="6"/>
                    </a:lnTo>
                    <a:lnTo>
                      <a:pt x="66" y="9"/>
                    </a:lnTo>
                    <a:lnTo>
                      <a:pt x="65" y="13"/>
                    </a:lnTo>
                    <a:lnTo>
                      <a:pt x="64" y="18"/>
                    </a:lnTo>
                    <a:lnTo>
                      <a:pt x="64" y="21"/>
                    </a:lnTo>
                    <a:lnTo>
                      <a:pt x="59" y="18"/>
                    </a:lnTo>
                    <a:lnTo>
                      <a:pt x="52" y="15"/>
                    </a:lnTo>
                    <a:lnTo>
                      <a:pt x="46" y="14"/>
                    </a:lnTo>
                    <a:lnTo>
                      <a:pt x="40" y="13"/>
                    </a:lnTo>
                    <a:lnTo>
                      <a:pt x="32" y="13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6" name="Freeform 3134">
                <a:extLst>
                  <a:ext uri="{FF2B5EF4-FFF2-40B4-BE49-F238E27FC236}">
                    <a16:creationId xmlns:a16="http://schemas.microsoft.com/office/drawing/2014/main" id="{DCFC8536-EC30-48F5-8AFB-20F51B69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41"/>
                <a:ext cx="22" cy="9"/>
              </a:xfrm>
              <a:custGeom>
                <a:avLst/>
                <a:gdLst>
                  <a:gd name="T0" fmla="*/ 2 w 66"/>
                  <a:gd name="T1" fmla="*/ 0 h 27"/>
                  <a:gd name="T2" fmla="*/ 10 w 66"/>
                  <a:gd name="T3" fmla="*/ 0 h 27"/>
                  <a:gd name="T4" fmla="*/ 18 w 66"/>
                  <a:gd name="T5" fmla="*/ 3 h 27"/>
                  <a:gd name="T6" fmla="*/ 26 w 66"/>
                  <a:gd name="T7" fmla="*/ 4 h 27"/>
                  <a:gd name="T8" fmla="*/ 35 w 66"/>
                  <a:gd name="T9" fmla="*/ 5 h 27"/>
                  <a:gd name="T10" fmla="*/ 42 w 66"/>
                  <a:gd name="T11" fmla="*/ 6 h 27"/>
                  <a:gd name="T12" fmla="*/ 50 w 66"/>
                  <a:gd name="T13" fmla="*/ 6 h 27"/>
                  <a:gd name="T14" fmla="*/ 57 w 66"/>
                  <a:gd name="T15" fmla="*/ 7 h 27"/>
                  <a:gd name="T16" fmla="*/ 66 w 66"/>
                  <a:gd name="T17" fmla="*/ 7 h 27"/>
                  <a:gd name="T18" fmla="*/ 65 w 66"/>
                  <a:gd name="T19" fmla="*/ 9 h 27"/>
                  <a:gd name="T20" fmla="*/ 65 w 66"/>
                  <a:gd name="T21" fmla="*/ 12 h 27"/>
                  <a:gd name="T22" fmla="*/ 64 w 66"/>
                  <a:gd name="T23" fmla="*/ 15 h 27"/>
                  <a:gd name="T24" fmla="*/ 65 w 66"/>
                  <a:gd name="T25" fmla="*/ 17 h 27"/>
                  <a:gd name="T26" fmla="*/ 65 w 66"/>
                  <a:gd name="T27" fmla="*/ 19 h 27"/>
                  <a:gd name="T28" fmla="*/ 66 w 66"/>
                  <a:gd name="T29" fmla="*/ 23 h 27"/>
                  <a:gd name="T30" fmla="*/ 66 w 66"/>
                  <a:gd name="T31" fmla="*/ 25 h 27"/>
                  <a:gd name="T32" fmla="*/ 66 w 66"/>
                  <a:gd name="T33" fmla="*/ 27 h 27"/>
                  <a:gd name="T34" fmla="*/ 61 w 66"/>
                  <a:gd name="T35" fmla="*/ 23 h 27"/>
                  <a:gd name="T36" fmla="*/ 54 w 66"/>
                  <a:gd name="T37" fmla="*/ 19 h 27"/>
                  <a:gd name="T38" fmla="*/ 45 w 66"/>
                  <a:gd name="T39" fmla="*/ 17 h 27"/>
                  <a:gd name="T40" fmla="*/ 36 w 66"/>
                  <a:gd name="T41" fmla="*/ 15 h 27"/>
                  <a:gd name="T42" fmla="*/ 27 w 66"/>
                  <a:gd name="T43" fmla="*/ 15 h 27"/>
                  <a:gd name="T44" fmla="*/ 18 w 66"/>
                  <a:gd name="T45" fmla="*/ 15 h 27"/>
                  <a:gd name="T46" fmla="*/ 9 w 66"/>
                  <a:gd name="T47" fmla="*/ 16 h 27"/>
                  <a:gd name="T48" fmla="*/ 4 w 66"/>
                  <a:gd name="T49" fmla="*/ 19 h 27"/>
                  <a:gd name="T50" fmla="*/ 0 w 66"/>
                  <a:gd name="T51" fmla="*/ 15 h 27"/>
                  <a:gd name="T52" fmla="*/ 0 w 66"/>
                  <a:gd name="T53" fmla="*/ 10 h 27"/>
                  <a:gd name="T54" fmla="*/ 0 w 66"/>
                  <a:gd name="T55" fmla="*/ 5 h 27"/>
                  <a:gd name="T56" fmla="*/ 2 w 66"/>
                  <a:gd name="T5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7">
                    <a:moveTo>
                      <a:pt x="2" y="0"/>
                    </a:moveTo>
                    <a:lnTo>
                      <a:pt x="10" y="0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50" y="6"/>
                    </a:lnTo>
                    <a:lnTo>
                      <a:pt x="57" y="7"/>
                    </a:lnTo>
                    <a:lnTo>
                      <a:pt x="66" y="7"/>
                    </a:lnTo>
                    <a:lnTo>
                      <a:pt x="65" y="9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5" y="17"/>
                    </a:lnTo>
                    <a:lnTo>
                      <a:pt x="65" y="19"/>
                    </a:lnTo>
                    <a:lnTo>
                      <a:pt x="66" y="23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1" y="23"/>
                    </a:lnTo>
                    <a:lnTo>
                      <a:pt x="54" y="19"/>
                    </a:lnTo>
                    <a:lnTo>
                      <a:pt x="45" y="17"/>
                    </a:lnTo>
                    <a:lnTo>
                      <a:pt x="36" y="15"/>
                    </a:lnTo>
                    <a:lnTo>
                      <a:pt x="27" y="15"/>
                    </a:lnTo>
                    <a:lnTo>
                      <a:pt x="18" y="15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7" name="Freeform 3135">
                <a:extLst>
                  <a:ext uri="{FF2B5EF4-FFF2-40B4-BE49-F238E27FC236}">
                    <a16:creationId xmlns:a16="http://schemas.microsoft.com/office/drawing/2014/main" id="{6126B0F9-88E2-4FC1-B21A-B69FC7563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70"/>
                <a:ext cx="28" cy="7"/>
              </a:xfrm>
              <a:custGeom>
                <a:avLst/>
                <a:gdLst>
                  <a:gd name="T0" fmla="*/ 74 w 83"/>
                  <a:gd name="T1" fmla="*/ 2 h 22"/>
                  <a:gd name="T2" fmla="*/ 70 w 83"/>
                  <a:gd name="T3" fmla="*/ 2 h 22"/>
                  <a:gd name="T4" fmla="*/ 66 w 83"/>
                  <a:gd name="T5" fmla="*/ 2 h 22"/>
                  <a:gd name="T6" fmla="*/ 60 w 83"/>
                  <a:gd name="T7" fmla="*/ 2 h 22"/>
                  <a:gd name="T8" fmla="*/ 56 w 83"/>
                  <a:gd name="T9" fmla="*/ 2 h 22"/>
                  <a:gd name="T10" fmla="*/ 50 w 83"/>
                  <a:gd name="T11" fmla="*/ 2 h 22"/>
                  <a:gd name="T12" fmla="*/ 46 w 83"/>
                  <a:gd name="T13" fmla="*/ 2 h 22"/>
                  <a:gd name="T14" fmla="*/ 40 w 83"/>
                  <a:gd name="T15" fmla="*/ 2 h 22"/>
                  <a:gd name="T16" fmla="*/ 37 w 83"/>
                  <a:gd name="T17" fmla="*/ 2 h 22"/>
                  <a:gd name="T18" fmla="*/ 33 w 83"/>
                  <a:gd name="T19" fmla="*/ 2 h 22"/>
                  <a:gd name="T20" fmla="*/ 29 w 83"/>
                  <a:gd name="T21" fmla="*/ 2 h 22"/>
                  <a:gd name="T22" fmla="*/ 24 w 83"/>
                  <a:gd name="T23" fmla="*/ 2 h 22"/>
                  <a:gd name="T24" fmla="*/ 20 w 83"/>
                  <a:gd name="T25" fmla="*/ 2 h 22"/>
                  <a:gd name="T26" fmla="*/ 15 w 83"/>
                  <a:gd name="T27" fmla="*/ 1 h 22"/>
                  <a:gd name="T28" fmla="*/ 11 w 83"/>
                  <a:gd name="T29" fmla="*/ 1 h 22"/>
                  <a:gd name="T30" fmla="*/ 6 w 83"/>
                  <a:gd name="T31" fmla="*/ 0 h 22"/>
                  <a:gd name="T32" fmla="*/ 3 w 83"/>
                  <a:gd name="T33" fmla="*/ 0 h 22"/>
                  <a:gd name="T34" fmla="*/ 2 w 83"/>
                  <a:gd name="T35" fmla="*/ 3 h 22"/>
                  <a:gd name="T36" fmla="*/ 0 w 83"/>
                  <a:gd name="T37" fmla="*/ 6 h 22"/>
                  <a:gd name="T38" fmla="*/ 0 w 83"/>
                  <a:gd name="T39" fmla="*/ 10 h 22"/>
                  <a:gd name="T40" fmla="*/ 0 w 83"/>
                  <a:gd name="T41" fmla="*/ 14 h 22"/>
                  <a:gd name="T42" fmla="*/ 0 w 83"/>
                  <a:gd name="T43" fmla="*/ 14 h 22"/>
                  <a:gd name="T44" fmla="*/ 0 w 83"/>
                  <a:gd name="T45" fmla="*/ 15 h 22"/>
                  <a:gd name="T46" fmla="*/ 0 w 83"/>
                  <a:gd name="T47" fmla="*/ 16 h 22"/>
                  <a:gd name="T48" fmla="*/ 0 w 83"/>
                  <a:gd name="T49" fmla="*/ 18 h 22"/>
                  <a:gd name="T50" fmla="*/ 1 w 83"/>
                  <a:gd name="T51" fmla="*/ 18 h 22"/>
                  <a:gd name="T52" fmla="*/ 2 w 83"/>
                  <a:gd name="T53" fmla="*/ 20 h 22"/>
                  <a:gd name="T54" fmla="*/ 3 w 83"/>
                  <a:gd name="T55" fmla="*/ 20 h 22"/>
                  <a:gd name="T56" fmla="*/ 12 w 83"/>
                  <a:gd name="T57" fmla="*/ 19 h 22"/>
                  <a:gd name="T58" fmla="*/ 22 w 83"/>
                  <a:gd name="T59" fmla="*/ 16 h 22"/>
                  <a:gd name="T60" fmla="*/ 31 w 83"/>
                  <a:gd name="T61" fmla="*/ 15 h 22"/>
                  <a:gd name="T62" fmla="*/ 41 w 83"/>
                  <a:gd name="T63" fmla="*/ 14 h 22"/>
                  <a:gd name="T64" fmla="*/ 51 w 83"/>
                  <a:gd name="T65" fmla="*/ 14 h 22"/>
                  <a:gd name="T66" fmla="*/ 63 w 83"/>
                  <a:gd name="T67" fmla="*/ 15 h 22"/>
                  <a:gd name="T68" fmla="*/ 71 w 83"/>
                  <a:gd name="T69" fmla="*/ 18 h 22"/>
                  <a:gd name="T70" fmla="*/ 80 w 83"/>
                  <a:gd name="T71" fmla="*/ 20 h 22"/>
                  <a:gd name="T72" fmla="*/ 83 w 83"/>
                  <a:gd name="T73" fmla="*/ 22 h 22"/>
                  <a:gd name="T74" fmla="*/ 80 w 83"/>
                  <a:gd name="T75" fmla="*/ 19 h 22"/>
                  <a:gd name="T76" fmla="*/ 78 w 83"/>
                  <a:gd name="T77" fmla="*/ 13 h 22"/>
                  <a:gd name="T78" fmla="*/ 75 w 83"/>
                  <a:gd name="T79" fmla="*/ 7 h 22"/>
                  <a:gd name="T80" fmla="*/ 74 w 83"/>
                  <a:gd name="T8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22">
                    <a:moveTo>
                      <a:pt x="74" y="2"/>
                    </a:moveTo>
                    <a:lnTo>
                      <a:pt x="70" y="2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0" y="2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12" y="19"/>
                    </a:lnTo>
                    <a:lnTo>
                      <a:pt x="22" y="16"/>
                    </a:lnTo>
                    <a:lnTo>
                      <a:pt x="31" y="15"/>
                    </a:lnTo>
                    <a:lnTo>
                      <a:pt x="41" y="14"/>
                    </a:lnTo>
                    <a:lnTo>
                      <a:pt x="51" y="14"/>
                    </a:lnTo>
                    <a:lnTo>
                      <a:pt x="63" y="15"/>
                    </a:lnTo>
                    <a:lnTo>
                      <a:pt x="71" y="18"/>
                    </a:lnTo>
                    <a:lnTo>
                      <a:pt x="80" y="20"/>
                    </a:lnTo>
                    <a:lnTo>
                      <a:pt x="83" y="22"/>
                    </a:lnTo>
                    <a:lnTo>
                      <a:pt x="80" y="19"/>
                    </a:lnTo>
                    <a:lnTo>
                      <a:pt x="78" y="13"/>
                    </a:lnTo>
                    <a:lnTo>
                      <a:pt x="75" y="7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8" name="Freeform 3136">
                <a:extLst>
                  <a:ext uri="{FF2B5EF4-FFF2-40B4-BE49-F238E27FC236}">
                    <a16:creationId xmlns:a16="http://schemas.microsoft.com/office/drawing/2014/main" id="{AB7195C2-B927-4E04-916D-9FF58D39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0"/>
                <a:ext cx="101" cy="355"/>
              </a:xfrm>
              <a:custGeom>
                <a:avLst/>
                <a:gdLst>
                  <a:gd name="T0" fmla="*/ 109 w 304"/>
                  <a:gd name="T1" fmla="*/ 25 h 1065"/>
                  <a:gd name="T2" fmla="*/ 130 w 304"/>
                  <a:gd name="T3" fmla="*/ 34 h 1065"/>
                  <a:gd name="T4" fmla="*/ 161 w 304"/>
                  <a:gd name="T5" fmla="*/ 34 h 1065"/>
                  <a:gd name="T6" fmla="*/ 183 w 304"/>
                  <a:gd name="T7" fmla="*/ 27 h 1065"/>
                  <a:gd name="T8" fmla="*/ 203 w 304"/>
                  <a:gd name="T9" fmla="*/ 22 h 1065"/>
                  <a:gd name="T10" fmla="*/ 238 w 304"/>
                  <a:gd name="T11" fmla="*/ 10 h 1065"/>
                  <a:gd name="T12" fmla="*/ 266 w 304"/>
                  <a:gd name="T13" fmla="*/ 25 h 1065"/>
                  <a:gd name="T14" fmla="*/ 284 w 304"/>
                  <a:gd name="T15" fmla="*/ 56 h 1065"/>
                  <a:gd name="T16" fmla="*/ 297 w 304"/>
                  <a:gd name="T17" fmla="*/ 90 h 1065"/>
                  <a:gd name="T18" fmla="*/ 303 w 304"/>
                  <a:gd name="T19" fmla="*/ 126 h 1065"/>
                  <a:gd name="T20" fmla="*/ 288 w 304"/>
                  <a:gd name="T21" fmla="*/ 140 h 1065"/>
                  <a:gd name="T22" fmla="*/ 257 w 304"/>
                  <a:gd name="T23" fmla="*/ 171 h 1065"/>
                  <a:gd name="T24" fmla="*/ 243 w 304"/>
                  <a:gd name="T25" fmla="*/ 194 h 1065"/>
                  <a:gd name="T26" fmla="*/ 225 w 304"/>
                  <a:gd name="T27" fmla="*/ 191 h 1065"/>
                  <a:gd name="T28" fmla="*/ 218 w 304"/>
                  <a:gd name="T29" fmla="*/ 225 h 1065"/>
                  <a:gd name="T30" fmla="*/ 222 w 304"/>
                  <a:gd name="T31" fmla="*/ 269 h 1065"/>
                  <a:gd name="T32" fmla="*/ 232 w 304"/>
                  <a:gd name="T33" fmla="*/ 330 h 1065"/>
                  <a:gd name="T34" fmla="*/ 247 w 304"/>
                  <a:gd name="T35" fmla="*/ 407 h 1065"/>
                  <a:gd name="T36" fmla="*/ 253 w 304"/>
                  <a:gd name="T37" fmla="*/ 478 h 1065"/>
                  <a:gd name="T38" fmla="*/ 255 w 304"/>
                  <a:gd name="T39" fmla="*/ 545 h 1065"/>
                  <a:gd name="T40" fmla="*/ 252 w 304"/>
                  <a:gd name="T41" fmla="*/ 613 h 1065"/>
                  <a:gd name="T42" fmla="*/ 249 w 304"/>
                  <a:gd name="T43" fmla="*/ 680 h 1065"/>
                  <a:gd name="T44" fmla="*/ 243 w 304"/>
                  <a:gd name="T45" fmla="*/ 746 h 1065"/>
                  <a:gd name="T46" fmla="*/ 239 w 304"/>
                  <a:gd name="T47" fmla="*/ 809 h 1065"/>
                  <a:gd name="T48" fmla="*/ 234 w 304"/>
                  <a:gd name="T49" fmla="*/ 865 h 1065"/>
                  <a:gd name="T50" fmla="*/ 232 w 304"/>
                  <a:gd name="T51" fmla="*/ 914 h 1065"/>
                  <a:gd name="T52" fmla="*/ 225 w 304"/>
                  <a:gd name="T53" fmla="*/ 935 h 1065"/>
                  <a:gd name="T54" fmla="*/ 214 w 304"/>
                  <a:gd name="T55" fmla="*/ 987 h 1065"/>
                  <a:gd name="T56" fmla="*/ 191 w 304"/>
                  <a:gd name="T57" fmla="*/ 1041 h 1065"/>
                  <a:gd name="T58" fmla="*/ 165 w 304"/>
                  <a:gd name="T59" fmla="*/ 1061 h 1065"/>
                  <a:gd name="T60" fmla="*/ 130 w 304"/>
                  <a:gd name="T61" fmla="*/ 1016 h 1065"/>
                  <a:gd name="T62" fmla="*/ 114 w 304"/>
                  <a:gd name="T63" fmla="*/ 930 h 1065"/>
                  <a:gd name="T64" fmla="*/ 110 w 304"/>
                  <a:gd name="T65" fmla="*/ 916 h 1065"/>
                  <a:gd name="T66" fmla="*/ 108 w 304"/>
                  <a:gd name="T67" fmla="*/ 892 h 1065"/>
                  <a:gd name="T68" fmla="*/ 108 w 304"/>
                  <a:gd name="T69" fmla="*/ 856 h 1065"/>
                  <a:gd name="T70" fmla="*/ 114 w 304"/>
                  <a:gd name="T71" fmla="*/ 804 h 1065"/>
                  <a:gd name="T72" fmla="*/ 114 w 304"/>
                  <a:gd name="T73" fmla="*/ 732 h 1065"/>
                  <a:gd name="T74" fmla="*/ 113 w 304"/>
                  <a:gd name="T75" fmla="*/ 658 h 1065"/>
                  <a:gd name="T76" fmla="*/ 112 w 304"/>
                  <a:gd name="T77" fmla="*/ 584 h 1065"/>
                  <a:gd name="T78" fmla="*/ 108 w 304"/>
                  <a:gd name="T79" fmla="*/ 509 h 1065"/>
                  <a:gd name="T80" fmla="*/ 103 w 304"/>
                  <a:gd name="T81" fmla="*/ 437 h 1065"/>
                  <a:gd name="T82" fmla="*/ 98 w 304"/>
                  <a:gd name="T83" fmla="*/ 365 h 1065"/>
                  <a:gd name="T84" fmla="*/ 89 w 304"/>
                  <a:gd name="T85" fmla="*/ 296 h 1065"/>
                  <a:gd name="T86" fmla="*/ 78 w 304"/>
                  <a:gd name="T87" fmla="*/ 232 h 1065"/>
                  <a:gd name="T88" fmla="*/ 54 w 304"/>
                  <a:gd name="T89" fmla="*/ 237 h 1065"/>
                  <a:gd name="T90" fmla="*/ 58 w 304"/>
                  <a:gd name="T91" fmla="*/ 213 h 1065"/>
                  <a:gd name="T92" fmla="*/ 47 w 304"/>
                  <a:gd name="T93" fmla="*/ 170 h 1065"/>
                  <a:gd name="T94" fmla="*/ 0 w 304"/>
                  <a:gd name="T95" fmla="*/ 142 h 1065"/>
                  <a:gd name="T96" fmla="*/ 27 w 304"/>
                  <a:gd name="T97" fmla="*/ 101 h 1065"/>
                  <a:gd name="T98" fmla="*/ 41 w 304"/>
                  <a:gd name="T99" fmla="*/ 56 h 1065"/>
                  <a:gd name="T100" fmla="*/ 57 w 304"/>
                  <a:gd name="T101" fmla="*/ 24 h 1065"/>
                  <a:gd name="T102" fmla="*/ 91 w 304"/>
                  <a:gd name="T103" fmla="*/ 11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4" h="1065">
                    <a:moveTo>
                      <a:pt x="91" y="11"/>
                    </a:moveTo>
                    <a:lnTo>
                      <a:pt x="98" y="17"/>
                    </a:lnTo>
                    <a:lnTo>
                      <a:pt x="103" y="22"/>
                    </a:lnTo>
                    <a:lnTo>
                      <a:pt x="109" y="25"/>
                    </a:lnTo>
                    <a:lnTo>
                      <a:pt x="114" y="27"/>
                    </a:lnTo>
                    <a:lnTo>
                      <a:pt x="119" y="31"/>
                    </a:lnTo>
                    <a:lnTo>
                      <a:pt x="124" y="32"/>
                    </a:lnTo>
                    <a:lnTo>
                      <a:pt x="130" y="34"/>
                    </a:lnTo>
                    <a:lnTo>
                      <a:pt x="137" y="35"/>
                    </a:lnTo>
                    <a:lnTo>
                      <a:pt x="147" y="35"/>
                    </a:lnTo>
                    <a:lnTo>
                      <a:pt x="155" y="35"/>
                    </a:lnTo>
                    <a:lnTo>
                      <a:pt x="161" y="34"/>
                    </a:lnTo>
                    <a:lnTo>
                      <a:pt x="168" y="33"/>
                    </a:lnTo>
                    <a:lnTo>
                      <a:pt x="174" y="32"/>
                    </a:lnTo>
                    <a:lnTo>
                      <a:pt x="179" y="29"/>
                    </a:lnTo>
                    <a:lnTo>
                      <a:pt x="183" y="27"/>
                    </a:lnTo>
                    <a:lnTo>
                      <a:pt x="188" y="25"/>
                    </a:lnTo>
                    <a:lnTo>
                      <a:pt x="193" y="22"/>
                    </a:lnTo>
                    <a:lnTo>
                      <a:pt x="196" y="22"/>
                    </a:lnTo>
                    <a:lnTo>
                      <a:pt x="203" y="22"/>
                    </a:lnTo>
                    <a:lnTo>
                      <a:pt x="210" y="22"/>
                    </a:lnTo>
                    <a:lnTo>
                      <a:pt x="218" y="19"/>
                    </a:lnTo>
                    <a:lnTo>
                      <a:pt x="227" y="16"/>
                    </a:lnTo>
                    <a:lnTo>
                      <a:pt x="238" y="10"/>
                    </a:lnTo>
                    <a:lnTo>
                      <a:pt x="249" y="0"/>
                    </a:lnTo>
                    <a:lnTo>
                      <a:pt x="255" y="8"/>
                    </a:lnTo>
                    <a:lnTo>
                      <a:pt x="260" y="16"/>
                    </a:lnTo>
                    <a:lnTo>
                      <a:pt x="266" y="25"/>
                    </a:lnTo>
                    <a:lnTo>
                      <a:pt x="270" y="33"/>
                    </a:lnTo>
                    <a:lnTo>
                      <a:pt x="276" y="41"/>
                    </a:lnTo>
                    <a:lnTo>
                      <a:pt x="279" y="48"/>
                    </a:lnTo>
                    <a:lnTo>
                      <a:pt x="284" y="56"/>
                    </a:lnTo>
                    <a:lnTo>
                      <a:pt x="287" y="64"/>
                    </a:lnTo>
                    <a:lnTo>
                      <a:pt x="290" y="73"/>
                    </a:lnTo>
                    <a:lnTo>
                      <a:pt x="294" y="81"/>
                    </a:lnTo>
                    <a:lnTo>
                      <a:pt x="297" y="90"/>
                    </a:lnTo>
                    <a:lnTo>
                      <a:pt x="299" y="99"/>
                    </a:lnTo>
                    <a:lnTo>
                      <a:pt x="301" y="107"/>
                    </a:lnTo>
                    <a:lnTo>
                      <a:pt x="302" y="116"/>
                    </a:lnTo>
                    <a:lnTo>
                      <a:pt x="303" y="126"/>
                    </a:lnTo>
                    <a:lnTo>
                      <a:pt x="304" y="136"/>
                    </a:lnTo>
                    <a:lnTo>
                      <a:pt x="301" y="136"/>
                    </a:lnTo>
                    <a:lnTo>
                      <a:pt x="296" y="138"/>
                    </a:lnTo>
                    <a:lnTo>
                      <a:pt x="288" y="140"/>
                    </a:lnTo>
                    <a:lnTo>
                      <a:pt x="280" y="144"/>
                    </a:lnTo>
                    <a:lnTo>
                      <a:pt x="271" y="151"/>
                    </a:lnTo>
                    <a:lnTo>
                      <a:pt x="264" y="160"/>
                    </a:lnTo>
                    <a:lnTo>
                      <a:pt x="257" y="171"/>
                    </a:lnTo>
                    <a:lnTo>
                      <a:pt x="252" y="188"/>
                    </a:lnTo>
                    <a:lnTo>
                      <a:pt x="249" y="194"/>
                    </a:lnTo>
                    <a:lnTo>
                      <a:pt x="247" y="197"/>
                    </a:lnTo>
                    <a:lnTo>
                      <a:pt x="243" y="194"/>
                    </a:lnTo>
                    <a:lnTo>
                      <a:pt x="238" y="191"/>
                    </a:lnTo>
                    <a:lnTo>
                      <a:pt x="234" y="188"/>
                    </a:lnTo>
                    <a:lnTo>
                      <a:pt x="230" y="188"/>
                    </a:lnTo>
                    <a:lnTo>
                      <a:pt x="225" y="191"/>
                    </a:lnTo>
                    <a:lnTo>
                      <a:pt x="222" y="200"/>
                    </a:lnTo>
                    <a:lnTo>
                      <a:pt x="220" y="208"/>
                    </a:lnTo>
                    <a:lnTo>
                      <a:pt x="219" y="216"/>
                    </a:lnTo>
                    <a:lnTo>
                      <a:pt x="218" y="225"/>
                    </a:lnTo>
                    <a:lnTo>
                      <a:pt x="219" y="235"/>
                    </a:lnTo>
                    <a:lnTo>
                      <a:pt x="219" y="245"/>
                    </a:lnTo>
                    <a:lnTo>
                      <a:pt x="220" y="257"/>
                    </a:lnTo>
                    <a:lnTo>
                      <a:pt x="222" y="269"/>
                    </a:lnTo>
                    <a:lnTo>
                      <a:pt x="224" y="283"/>
                    </a:lnTo>
                    <a:lnTo>
                      <a:pt x="225" y="297"/>
                    </a:lnTo>
                    <a:lnTo>
                      <a:pt x="229" y="313"/>
                    </a:lnTo>
                    <a:lnTo>
                      <a:pt x="232" y="330"/>
                    </a:lnTo>
                    <a:lnTo>
                      <a:pt x="235" y="348"/>
                    </a:lnTo>
                    <a:lnTo>
                      <a:pt x="238" y="367"/>
                    </a:lnTo>
                    <a:lnTo>
                      <a:pt x="242" y="386"/>
                    </a:lnTo>
                    <a:lnTo>
                      <a:pt x="247" y="407"/>
                    </a:lnTo>
                    <a:lnTo>
                      <a:pt x="250" y="429"/>
                    </a:lnTo>
                    <a:lnTo>
                      <a:pt x="252" y="446"/>
                    </a:lnTo>
                    <a:lnTo>
                      <a:pt x="252" y="461"/>
                    </a:lnTo>
                    <a:lnTo>
                      <a:pt x="253" y="478"/>
                    </a:lnTo>
                    <a:lnTo>
                      <a:pt x="255" y="494"/>
                    </a:lnTo>
                    <a:lnTo>
                      <a:pt x="255" y="511"/>
                    </a:lnTo>
                    <a:lnTo>
                      <a:pt x="255" y="527"/>
                    </a:lnTo>
                    <a:lnTo>
                      <a:pt x="255" y="545"/>
                    </a:lnTo>
                    <a:lnTo>
                      <a:pt x="255" y="561"/>
                    </a:lnTo>
                    <a:lnTo>
                      <a:pt x="255" y="579"/>
                    </a:lnTo>
                    <a:lnTo>
                      <a:pt x="253" y="596"/>
                    </a:lnTo>
                    <a:lnTo>
                      <a:pt x="252" y="613"/>
                    </a:lnTo>
                    <a:lnTo>
                      <a:pt x="252" y="630"/>
                    </a:lnTo>
                    <a:lnTo>
                      <a:pt x="251" y="646"/>
                    </a:lnTo>
                    <a:lnTo>
                      <a:pt x="249" y="664"/>
                    </a:lnTo>
                    <a:lnTo>
                      <a:pt x="249" y="680"/>
                    </a:lnTo>
                    <a:lnTo>
                      <a:pt x="247" y="697"/>
                    </a:lnTo>
                    <a:lnTo>
                      <a:pt x="247" y="714"/>
                    </a:lnTo>
                    <a:lnTo>
                      <a:pt x="246" y="730"/>
                    </a:lnTo>
                    <a:lnTo>
                      <a:pt x="243" y="746"/>
                    </a:lnTo>
                    <a:lnTo>
                      <a:pt x="243" y="762"/>
                    </a:lnTo>
                    <a:lnTo>
                      <a:pt x="241" y="779"/>
                    </a:lnTo>
                    <a:lnTo>
                      <a:pt x="240" y="793"/>
                    </a:lnTo>
                    <a:lnTo>
                      <a:pt x="239" y="809"/>
                    </a:lnTo>
                    <a:lnTo>
                      <a:pt x="238" y="824"/>
                    </a:lnTo>
                    <a:lnTo>
                      <a:pt x="235" y="838"/>
                    </a:lnTo>
                    <a:lnTo>
                      <a:pt x="235" y="852"/>
                    </a:lnTo>
                    <a:lnTo>
                      <a:pt x="234" y="865"/>
                    </a:lnTo>
                    <a:lnTo>
                      <a:pt x="233" y="877"/>
                    </a:lnTo>
                    <a:lnTo>
                      <a:pt x="232" y="891"/>
                    </a:lnTo>
                    <a:lnTo>
                      <a:pt x="232" y="903"/>
                    </a:lnTo>
                    <a:lnTo>
                      <a:pt x="232" y="914"/>
                    </a:lnTo>
                    <a:lnTo>
                      <a:pt x="231" y="926"/>
                    </a:lnTo>
                    <a:lnTo>
                      <a:pt x="225" y="931"/>
                    </a:lnTo>
                    <a:lnTo>
                      <a:pt x="225" y="932"/>
                    </a:lnTo>
                    <a:lnTo>
                      <a:pt x="225" y="935"/>
                    </a:lnTo>
                    <a:lnTo>
                      <a:pt x="225" y="942"/>
                    </a:lnTo>
                    <a:lnTo>
                      <a:pt x="223" y="956"/>
                    </a:lnTo>
                    <a:lnTo>
                      <a:pt x="218" y="979"/>
                    </a:lnTo>
                    <a:lnTo>
                      <a:pt x="214" y="987"/>
                    </a:lnTo>
                    <a:lnTo>
                      <a:pt x="209" y="1000"/>
                    </a:lnTo>
                    <a:lnTo>
                      <a:pt x="203" y="1013"/>
                    </a:lnTo>
                    <a:lnTo>
                      <a:pt x="196" y="1028"/>
                    </a:lnTo>
                    <a:lnTo>
                      <a:pt x="191" y="1041"/>
                    </a:lnTo>
                    <a:lnTo>
                      <a:pt x="184" y="1052"/>
                    </a:lnTo>
                    <a:lnTo>
                      <a:pt x="177" y="1061"/>
                    </a:lnTo>
                    <a:lnTo>
                      <a:pt x="172" y="1065"/>
                    </a:lnTo>
                    <a:lnTo>
                      <a:pt x="165" y="1061"/>
                    </a:lnTo>
                    <a:lnTo>
                      <a:pt x="156" y="1055"/>
                    </a:lnTo>
                    <a:lnTo>
                      <a:pt x="147" y="1045"/>
                    </a:lnTo>
                    <a:lnTo>
                      <a:pt x="138" y="1031"/>
                    </a:lnTo>
                    <a:lnTo>
                      <a:pt x="130" y="1016"/>
                    </a:lnTo>
                    <a:lnTo>
                      <a:pt x="123" y="1001"/>
                    </a:lnTo>
                    <a:lnTo>
                      <a:pt x="120" y="985"/>
                    </a:lnTo>
                    <a:lnTo>
                      <a:pt x="118" y="970"/>
                    </a:lnTo>
                    <a:lnTo>
                      <a:pt x="114" y="930"/>
                    </a:lnTo>
                    <a:lnTo>
                      <a:pt x="113" y="928"/>
                    </a:lnTo>
                    <a:lnTo>
                      <a:pt x="112" y="923"/>
                    </a:lnTo>
                    <a:lnTo>
                      <a:pt x="111" y="920"/>
                    </a:lnTo>
                    <a:lnTo>
                      <a:pt x="110" y="916"/>
                    </a:lnTo>
                    <a:lnTo>
                      <a:pt x="109" y="911"/>
                    </a:lnTo>
                    <a:lnTo>
                      <a:pt x="108" y="905"/>
                    </a:lnTo>
                    <a:lnTo>
                      <a:pt x="108" y="900"/>
                    </a:lnTo>
                    <a:lnTo>
                      <a:pt x="108" y="892"/>
                    </a:lnTo>
                    <a:lnTo>
                      <a:pt x="108" y="885"/>
                    </a:lnTo>
                    <a:lnTo>
                      <a:pt x="108" y="876"/>
                    </a:lnTo>
                    <a:lnTo>
                      <a:pt x="108" y="866"/>
                    </a:lnTo>
                    <a:lnTo>
                      <a:pt x="108" y="856"/>
                    </a:lnTo>
                    <a:lnTo>
                      <a:pt x="109" y="844"/>
                    </a:lnTo>
                    <a:lnTo>
                      <a:pt x="110" y="831"/>
                    </a:lnTo>
                    <a:lnTo>
                      <a:pt x="112" y="819"/>
                    </a:lnTo>
                    <a:lnTo>
                      <a:pt x="114" y="804"/>
                    </a:lnTo>
                    <a:lnTo>
                      <a:pt x="114" y="787"/>
                    </a:lnTo>
                    <a:lnTo>
                      <a:pt x="114" y="769"/>
                    </a:lnTo>
                    <a:lnTo>
                      <a:pt x="114" y="751"/>
                    </a:lnTo>
                    <a:lnTo>
                      <a:pt x="114" y="732"/>
                    </a:lnTo>
                    <a:lnTo>
                      <a:pt x="114" y="714"/>
                    </a:lnTo>
                    <a:lnTo>
                      <a:pt x="114" y="695"/>
                    </a:lnTo>
                    <a:lnTo>
                      <a:pt x="114" y="677"/>
                    </a:lnTo>
                    <a:lnTo>
                      <a:pt x="113" y="658"/>
                    </a:lnTo>
                    <a:lnTo>
                      <a:pt x="113" y="640"/>
                    </a:lnTo>
                    <a:lnTo>
                      <a:pt x="112" y="621"/>
                    </a:lnTo>
                    <a:lnTo>
                      <a:pt x="112" y="603"/>
                    </a:lnTo>
                    <a:lnTo>
                      <a:pt x="112" y="584"/>
                    </a:lnTo>
                    <a:lnTo>
                      <a:pt x="111" y="566"/>
                    </a:lnTo>
                    <a:lnTo>
                      <a:pt x="110" y="547"/>
                    </a:lnTo>
                    <a:lnTo>
                      <a:pt x="109" y="529"/>
                    </a:lnTo>
                    <a:lnTo>
                      <a:pt x="108" y="509"/>
                    </a:lnTo>
                    <a:lnTo>
                      <a:pt x="108" y="492"/>
                    </a:lnTo>
                    <a:lnTo>
                      <a:pt x="107" y="474"/>
                    </a:lnTo>
                    <a:lnTo>
                      <a:pt x="105" y="456"/>
                    </a:lnTo>
                    <a:lnTo>
                      <a:pt x="103" y="437"/>
                    </a:lnTo>
                    <a:lnTo>
                      <a:pt x="102" y="419"/>
                    </a:lnTo>
                    <a:lnTo>
                      <a:pt x="100" y="400"/>
                    </a:lnTo>
                    <a:lnTo>
                      <a:pt x="99" y="383"/>
                    </a:lnTo>
                    <a:lnTo>
                      <a:pt x="98" y="365"/>
                    </a:lnTo>
                    <a:lnTo>
                      <a:pt x="95" y="348"/>
                    </a:lnTo>
                    <a:lnTo>
                      <a:pt x="94" y="331"/>
                    </a:lnTo>
                    <a:lnTo>
                      <a:pt x="92" y="313"/>
                    </a:lnTo>
                    <a:lnTo>
                      <a:pt x="89" y="296"/>
                    </a:lnTo>
                    <a:lnTo>
                      <a:pt x="86" y="281"/>
                    </a:lnTo>
                    <a:lnTo>
                      <a:pt x="84" y="264"/>
                    </a:lnTo>
                    <a:lnTo>
                      <a:pt x="82" y="248"/>
                    </a:lnTo>
                    <a:lnTo>
                      <a:pt x="78" y="232"/>
                    </a:lnTo>
                    <a:lnTo>
                      <a:pt x="67" y="235"/>
                    </a:lnTo>
                    <a:lnTo>
                      <a:pt x="59" y="236"/>
                    </a:lnTo>
                    <a:lnTo>
                      <a:pt x="55" y="237"/>
                    </a:lnTo>
                    <a:lnTo>
                      <a:pt x="54" y="237"/>
                    </a:lnTo>
                    <a:lnTo>
                      <a:pt x="54" y="236"/>
                    </a:lnTo>
                    <a:lnTo>
                      <a:pt x="54" y="231"/>
                    </a:lnTo>
                    <a:lnTo>
                      <a:pt x="56" y="225"/>
                    </a:lnTo>
                    <a:lnTo>
                      <a:pt x="58" y="213"/>
                    </a:lnTo>
                    <a:lnTo>
                      <a:pt x="59" y="201"/>
                    </a:lnTo>
                    <a:lnTo>
                      <a:pt x="56" y="190"/>
                    </a:lnTo>
                    <a:lnTo>
                      <a:pt x="54" y="179"/>
                    </a:lnTo>
                    <a:lnTo>
                      <a:pt x="47" y="170"/>
                    </a:lnTo>
                    <a:lnTo>
                      <a:pt x="39" y="161"/>
                    </a:lnTo>
                    <a:lnTo>
                      <a:pt x="28" y="154"/>
                    </a:lnTo>
                    <a:lnTo>
                      <a:pt x="15" y="147"/>
                    </a:lnTo>
                    <a:lnTo>
                      <a:pt x="0" y="142"/>
                    </a:lnTo>
                    <a:lnTo>
                      <a:pt x="9" y="133"/>
                    </a:lnTo>
                    <a:lnTo>
                      <a:pt x="16" y="123"/>
                    </a:lnTo>
                    <a:lnTo>
                      <a:pt x="22" y="111"/>
                    </a:lnTo>
                    <a:lnTo>
                      <a:pt x="27" y="101"/>
                    </a:lnTo>
                    <a:lnTo>
                      <a:pt x="31" y="90"/>
                    </a:lnTo>
                    <a:lnTo>
                      <a:pt x="35" y="79"/>
                    </a:lnTo>
                    <a:lnTo>
                      <a:pt x="38" y="68"/>
                    </a:lnTo>
                    <a:lnTo>
                      <a:pt x="41" y="56"/>
                    </a:lnTo>
                    <a:lnTo>
                      <a:pt x="45" y="47"/>
                    </a:lnTo>
                    <a:lnTo>
                      <a:pt x="48" y="37"/>
                    </a:lnTo>
                    <a:lnTo>
                      <a:pt x="53" y="29"/>
                    </a:lnTo>
                    <a:lnTo>
                      <a:pt x="57" y="24"/>
                    </a:lnTo>
                    <a:lnTo>
                      <a:pt x="64" y="17"/>
                    </a:lnTo>
                    <a:lnTo>
                      <a:pt x="71" y="14"/>
                    </a:lnTo>
                    <a:lnTo>
                      <a:pt x="80" y="11"/>
                    </a:lnTo>
                    <a:lnTo>
                      <a:pt x="91" y="1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9" name="Freeform 3137">
                <a:extLst>
                  <a:ext uri="{FF2B5EF4-FFF2-40B4-BE49-F238E27FC236}">
                    <a16:creationId xmlns:a16="http://schemas.microsoft.com/office/drawing/2014/main" id="{9E4B65F5-DF33-4CB3-A3B1-8A9F5D7A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94"/>
                <a:ext cx="16" cy="8"/>
              </a:xfrm>
              <a:custGeom>
                <a:avLst/>
                <a:gdLst>
                  <a:gd name="T0" fmla="*/ 47 w 47"/>
                  <a:gd name="T1" fmla="*/ 23 h 24"/>
                  <a:gd name="T2" fmla="*/ 40 w 47"/>
                  <a:gd name="T3" fmla="*/ 22 h 24"/>
                  <a:gd name="T4" fmla="*/ 35 w 47"/>
                  <a:gd name="T5" fmla="*/ 21 h 24"/>
                  <a:gd name="T6" fmla="*/ 30 w 47"/>
                  <a:gd name="T7" fmla="*/ 18 h 24"/>
                  <a:gd name="T8" fmla="*/ 25 w 47"/>
                  <a:gd name="T9" fmla="*/ 16 h 24"/>
                  <a:gd name="T10" fmla="*/ 20 w 47"/>
                  <a:gd name="T11" fmla="*/ 14 h 24"/>
                  <a:gd name="T12" fmla="*/ 14 w 47"/>
                  <a:gd name="T13" fmla="*/ 9 h 24"/>
                  <a:gd name="T14" fmla="*/ 8 w 47"/>
                  <a:gd name="T15" fmla="*/ 5 h 24"/>
                  <a:gd name="T16" fmla="*/ 2 w 47"/>
                  <a:gd name="T17" fmla="*/ 0 h 24"/>
                  <a:gd name="T18" fmla="*/ 0 w 47"/>
                  <a:gd name="T19" fmla="*/ 2 h 24"/>
                  <a:gd name="T20" fmla="*/ 8 w 47"/>
                  <a:gd name="T21" fmla="*/ 7 h 24"/>
                  <a:gd name="T22" fmla="*/ 13 w 47"/>
                  <a:gd name="T23" fmla="*/ 11 h 24"/>
                  <a:gd name="T24" fmla="*/ 18 w 47"/>
                  <a:gd name="T25" fmla="*/ 15 h 24"/>
                  <a:gd name="T26" fmla="*/ 23 w 47"/>
                  <a:gd name="T27" fmla="*/ 17 h 24"/>
                  <a:gd name="T28" fmla="*/ 28 w 47"/>
                  <a:gd name="T29" fmla="*/ 21 h 24"/>
                  <a:gd name="T30" fmla="*/ 35 w 47"/>
                  <a:gd name="T31" fmla="*/ 22 h 24"/>
                  <a:gd name="T32" fmla="*/ 40 w 47"/>
                  <a:gd name="T33" fmla="*/ 23 h 24"/>
                  <a:gd name="T34" fmla="*/ 47 w 47"/>
                  <a:gd name="T35" fmla="*/ 24 h 24"/>
                  <a:gd name="T36" fmla="*/ 47 w 47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24">
                    <a:moveTo>
                      <a:pt x="47" y="23"/>
                    </a:moveTo>
                    <a:lnTo>
                      <a:pt x="40" y="22"/>
                    </a:lnTo>
                    <a:lnTo>
                      <a:pt x="35" y="21"/>
                    </a:lnTo>
                    <a:lnTo>
                      <a:pt x="30" y="18"/>
                    </a:lnTo>
                    <a:lnTo>
                      <a:pt x="25" y="16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8" y="15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5" y="22"/>
                    </a:lnTo>
                    <a:lnTo>
                      <a:pt x="40" y="23"/>
                    </a:lnTo>
                    <a:lnTo>
                      <a:pt x="47" y="24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0" name="Freeform 3138">
                <a:extLst>
                  <a:ext uri="{FF2B5EF4-FFF2-40B4-BE49-F238E27FC236}">
                    <a16:creationId xmlns:a16="http://schemas.microsoft.com/office/drawing/2014/main" id="{C78688E5-EAF7-444B-8D9A-9E9E06BFA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999"/>
                <a:ext cx="17" cy="3"/>
              </a:xfrm>
              <a:custGeom>
                <a:avLst/>
                <a:gdLst>
                  <a:gd name="T0" fmla="*/ 50 w 52"/>
                  <a:gd name="T1" fmla="*/ 0 h 10"/>
                  <a:gd name="T2" fmla="*/ 45 w 52"/>
                  <a:gd name="T3" fmla="*/ 1 h 10"/>
                  <a:gd name="T4" fmla="*/ 41 w 52"/>
                  <a:gd name="T5" fmla="*/ 4 h 10"/>
                  <a:gd name="T6" fmla="*/ 36 w 52"/>
                  <a:gd name="T7" fmla="*/ 6 h 10"/>
                  <a:gd name="T8" fmla="*/ 31 w 52"/>
                  <a:gd name="T9" fmla="*/ 8 h 10"/>
                  <a:gd name="T10" fmla="*/ 26 w 52"/>
                  <a:gd name="T11" fmla="*/ 9 h 10"/>
                  <a:gd name="T12" fmla="*/ 18 w 52"/>
                  <a:gd name="T13" fmla="*/ 10 h 10"/>
                  <a:gd name="T14" fmla="*/ 10 w 52"/>
                  <a:gd name="T15" fmla="*/ 10 h 10"/>
                  <a:gd name="T16" fmla="*/ 0 w 52"/>
                  <a:gd name="T17" fmla="*/ 10 h 10"/>
                  <a:gd name="T18" fmla="*/ 0 w 52"/>
                  <a:gd name="T19" fmla="*/ 10 h 10"/>
                  <a:gd name="T20" fmla="*/ 10 w 52"/>
                  <a:gd name="T21" fmla="*/ 10 h 10"/>
                  <a:gd name="T22" fmla="*/ 18 w 52"/>
                  <a:gd name="T23" fmla="*/ 10 h 10"/>
                  <a:gd name="T24" fmla="*/ 26 w 52"/>
                  <a:gd name="T25" fmla="*/ 10 h 10"/>
                  <a:gd name="T26" fmla="*/ 31 w 52"/>
                  <a:gd name="T27" fmla="*/ 9 h 10"/>
                  <a:gd name="T28" fmla="*/ 36 w 52"/>
                  <a:gd name="T29" fmla="*/ 8 h 10"/>
                  <a:gd name="T30" fmla="*/ 43 w 52"/>
                  <a:gd name="T31" fmla="*/ 6 h 10"/>
                  <a:gd name="T32" fmla="*/ 47 w 52"/>
                  <a:gd name="T33" fmla="*/ 3 h 10"/>
                  <a:gd name="T34" fmla="*/ 52 w 52"/>
                  <a:gd name="T35" fmla="*/ 1 h 10"/>
                  <a:gd name="T36" fmla="*/ 50 w 5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">
                    <a:moveTo>
                      <a:pt x="50" y="0"/>
                    </a:moveTo>
                    <a:lnTo>
                      <a:pt x="45" y="1"/>
                    </a:lnTo>
                    <a:lnTo>
                      <a:pt x="41" y="4"/>
                    </a:lnTo>
                    <a:lnTo>
                      <a:pt x="36" y="6"/>
                    </a:lnTo>
                    <a:lnTo>
                      <a:pt x="31" y="8"/>
                    </a:lnTo>
                    <a:lnTo>
                      <a:pt x="26" y="9"/>
                    </a:lnTo>
                    <a:lnTo>
                      <a:pt x="18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1" y="9"/>
                    </a:lnTo>
                    <a:lnTo>
                      <a:pt x="36" y="8"/>
                    </a:lnTo>
                    <a:lnTo>
                      <a:pt x="43" y="6"/>
                    </a:lnTo>
                    <a:lnTo>
                      <a:pt x="47" y="3"/>
                    </a:lnTo>
                    <a:lnTo>
                      <a:pt x="52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1" name="Freeform 3139">
                <a:extLst>
                  <a:ext uri="{FF2B5EF4-FFF2-40B4-BE49-F238E27FC236}">
                    <a16:creationId xmlns:a16="http://schemas.microsoft.com/office/drawing/2014/main" id="{AAF98774-D233-4217-B8FE-FB351A93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90"/>
                <a:ext cx="21" cy="9"/>
              </a:xfrm>
              <a:custGeom>
                <a:avLst/>
                <a:gdLst>
                  <a:gd name="T0" fmla="*/ 62 w 62"/>
                  <a:gd name="T1" fmla="*/ 0 h 27"/>
                  <a:gd name="T2" fmla="*/ 61 w 62"/>
                  <a:gd name="T3" fmla="*/ 0 h 27"/>
                  <a:gd name="T4" fmla="*/ 49 w 62"/>
                  <a:gd name="T5" fmla="*/ 11 h 27"/>
                  <a:gd name="T6" fmla="*/ 38 w 62"/>
                  <a:gd name="T7" fmla="*/ 17 h 27"/>
                  <a:gd name="T8" fmla="*/ 30 w 62"/>
                  <a:gd name="T9" fmla="*/ 20 h 27"/>
                  <a:gd name="T10" fmla="*/ 22 w 62"/>
                  <a:gd name="T11" fmla="*/ 21 h 27"/>
                  <a:gd name="T12" fmla="*/ 15 w 62"/>
                  <a:gd name="T13" fmla="*/ 21 h 27"/>
                  <a:gd name="T14" fmla="*/ 10 w 62"/>
                  <a:gd name="T15" fmla="*/ 21 h 27"/>
                  <a:gd name="T16" fmla="*/ 4 w 62"/>
                  <a:gd name="T17" fmla="*/ 22 h 27"/>
                  <a:gd name="T18" fmla="*/ 0 w 62"/>
                  <a:gd name="T19" fmla="*/ 25 h 27"/>
                  <a:gd name="T20" fmla="*/ 2 w 62"/>
                  <a:gd name="T21" fmla="*/ 27 h 27"/>
                  <a:gd name="T22" fmla="*/ 5 w 62"/>
                  <a:gd name="T23" fmla="*/ 24 h 27"/>
                  <a:gd name="T24" fmla="*/ 10 w 62"/>
                  <a:gd name="T25" fmla="*/ 22 h 27"/>
                  <a:gd name="T26" fmla="*/ 15 w 62"/>
                  <a:gd name="T27" fmla="*/ 22 h 27"/>
                  <a:gd name="T28" fmla="*/ 22 w 62"/>
                  <a:gd name="T29" fmla="*/ 22 h 27"/>
                  <a:gd name="T30" fmla="*/ 30 w 62"/>
                  <a:gd name="T31" fmla="*/ 21 h 27"/>
                  <a:gd name="T32" fmla="*/ 40 w 62"/>
                  <a:gd name="T33" fmla="*/ 18 h 27"/>
                  <a:gd name="T34" fmla="*/ 50 w 62"/>
                  <a:gd name="T35" fmla="*/ 12 h 27"/>
                  <a:gd name="T36" fmla="*/ 62 w 62"/>
                  <a:gd name="T37" fmla="*/ 2 h 27"/>
                  <a:gd name="T38" fmla="*/ 61 w 62"/>
                  <a:gd name="T39" fmla="*/ 2 h 27"/>
                  <a:gd name="T40" fmla="*/ 62 w 62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27">
                    <a:moveTo>
                      <a:pt x="62" y="0"/>
                    </a:moveTo>
                    <a:lnTo>
                      <a:pt x="61" y="0"/>
                    </a:lnTo>
                    <a:lnTo>
                      <a:pt x="49" y="11"/>
                    </a:lnTo>
                    <a:lnTo>
                      <a:pt x="38" y="17"/>
                    </a:lnTo>
                    <a:lnTo>
                      <a:pt x="30" y="20"/>
                    </a:lnTo>
                    <a:lnTo>
                      <a:pt x="22" y="21"/>
                    </a:lnTo>
                    <a:lnTo>
                      <a:pt x="15" y="21"/>
                    </a:lnTo>
                    <a:lnTo>
                      <a:pt x="10" y="21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10" y="22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30" y="21"/>
                    </a:lnTo>
                    <a:lnTo>
                      <a:pt x="40" y="18"/>
                    </a:lnTo>
                    <a:lnTo>
                      <a:pt x="50" y="1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2" name="Freeform 3140">
                <a:extLst>
                  <a:ext uri="{FF2B5EF4-FFF2-40B4-BE49-F238E27FC236}">
                    <a16:creationId xmlns:a16="http://schemas.microsoft.com/office/drawing/2014/main" id="{8779CE3E-613A-4A76-A2CF-E8D6DD220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90"/>
                <a:ext cx="19" cy="46"/>
              </a:xfrm>
              <a:custGeom>
                <a:avLst/>
                <a:gdLst>
                  <a:gd name="T0" fmla="*/ 55 w 55"/>
                  <a:gd name="T1" fmla="*/ 136 h 136"/>
                  <a:gd name="T2" fmla="*/ 55 w 55"/>
                  <a:gd name="T3" fmla="*/ 136 h 136"/>
                  <a:gd name="T4" fmla="*/ 55 w 55"/>
                  <a:gd name="T5" fmla="*/ 126 h 136"/>
                  <a:gd name="T6" fmla="*/ 54 w 55"/>
                  <a:gd name="T7" fmla="*/ 117 h 136"/>
                  <a:gd name="T8" fmla="*/ 52 w 55"/>
                  <a:gd name="T9" fmla="*/ 108 h 136"/>
                  <a:gd name="T10" fmla="*/ 51 w 55"/>
                  <a:gd name="T11" fmla="*/ 99 h 136"/>
                  <a:gd name="T12" fmla="*/ 48 w 55"/>
                  <a:gd name="T13" fmla="*/ 90 h 136"/>
                  <a:gd name="T14" fmla="*/ 46 w 55"/>
                  <a:gd name="T15" fmla="*/ 81 h 136"/>
                  <a:gd name="T16" fmla="*/ 43 w 55"/>
                  <a:gd name="T17" fmla="*/ 72 h 136"/>
                  <a:gd name="T18" fmla="*/ 39 w 55"/>
                  <a:gd name="T19" fmla="*/ 65 h 136"/>
                  <a:gd name="T20" fmla="*/ 35 w 55"/>
                  <a:gd name="T21" fmla="*/ 56 h 136"/>
                  <a:gd name="T22" fmla="*/ 31 w 55"/>
                  <a:gd name="T23" fmla="*/ 48 h 136"/>
                  <a:gd name="T24" fmla="*/ 27 w 55"/>
                  <a:gd name="T25" fmla="*/ 41 h 136"/>
                  <a:gd name="T26" fmla="*/ 22 w 55"/>
                  <a:gd name="T27" fmla="*/ 33 h 136"/>
                  <a:gd name="T28" fmla="*/ 18 w 55"/>
                  <a:gd name="T29" fmla="*/ 25 h 136"/>
                  <a:gd name="T30" fmla="*/ 12 w 55"/>
                  <a:gd name="T31" fmla="*/ 17 h 136"/>
                  <a:gd name="T32" fmla="*/ 7 w 55"/>
                  <a:gd name="T33" fmla="*/ 8 h 136"/>
                  <a:gd name="T34" fmla="*/ 1 w 55"/>
                  <a:gd name="T35" fmla="*/ 0 h 136"/>
                  <a:gd name="T36" fmla="*/ 0 w 55"/>
                  <a:gd name="T37" fmla="*/ 1 h 136"/>
                  <a:gd name="T38" fmla="*/ 6 w 55"/>
                  <a:gd name="T39" fmla="*/ 9 h 136"/>
                  <a:gd name="T40" fmla="*/ 10 w 55"/>
                  <a:gd name="T41" fmla="*/ 17 h 136"/>
                  <a:gd name="T42" fmla="*/ 16 w 55"/>
                  <a:gd name="T43" fmla="*/ 26 h 136"/>
                  <a:gd name="T44" fmla="*/ 20 w 55"/>
                  <a:gd name="T45" fmla="*/ 35 h 136"/>
                  <a:gd name="T46" fmla="*/ 26 w 55"/>
                  <a:gd name="T47" fmla="*/ 42 h 136"/>
                  <a:gd name="T48" fmla="*/ 29 w 55"/>
                  <a:gd name="T49" fmla="*/ 51 h 136"/>
                  <a:gd name="T50" fmla="*/ 34 w 55"/>
                  <a:gd name="T51" fmla="*/ 57 h 136"/>
                  <a:gd name="T52" fmla="*/ 37 w 55"/>
                  <a:gd name="T53" fmla="*/ 66 h 136"/>
                  <a:gd name="T54" fmla="*/ 40 w 55"/>
                  <a:gd name="T55" fmla="*/ 73 h 136"/>
                  <a:gd name="T56" fmla="*/ 44 w 55"/>
                  <a:gd name="T57" fmla="*/ 81 h 136"/>
                  <a:gd name="T58" fmla="*/ 47 w 55"/>
                  <a:gd name="T59" fmla="*/ 90 h 136"/>
                  <a:gd name="T60" fmla="*/ 49 w 55"/>
                  <a:gd name="T61" fmla="*/ 99 h 136"/>
                  <a:gd name="T62" fmla="*/ 51 w 55"/>
                  <a:gd name="T63" fmla="*/ 108 h 136"/>
                  <a:gd name="T64" fmla="*/ 52 w 55"/>
                  <a:gd name="T65" fmla="*/ 117 h 136"/>
                  <a:gd name="T66" fmla="*/ 53 w 55"/>
                  <a:gd name="T67" fmla="*/ 126 h 136"/>
                  <a:gd name="T68" fmla="*/ 54 w 55"/>
                  <a:gd name="T69" fmla="*/ 136 h 136"/>
                  <a:gd name="T70" fmla="*/ 54 w 55"/>
                  <a:gd name="T71" fmla="*/ 135 h 136"/>
                  <a:gd name="T72" fmla="*/ 55 w 55"/>
                  <a:gd name="T7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36">
                    <a:moveTo>
                      <a:pt x="55" y="136"/>
                    </a:moveTo>
                    <a:lnTo>
                      <a:pt x="55" y="136"/>
                    </a:lnTo>
                    <a:lnTo>
                      <a:pt x="55" y="126"/>
                    </a:lnTo>
                    <a:lnTo>
                      <a:pt x="54" y="117"/>
                    </a:lnTo>
                    <a:lnTo>
                      <a:pt x="52" y="108"/>
                    </a:lnTo>
                    <a:lnTo>
                      <a:pt x="51" y="99"/>
                    </a:lnTo>
                    <a:lnTo>
                      <a:pt x="48" y="90"/>
                    </a:lnTo>
                    <a:lnTo>
                      <a:pt x="46" y="81"/>
                    </a:lnTo>
                    <a:lnTo>
                      <a:pt x="43" y="72"/>
                    </a:lnTo>
                    <a:lnTo>
                      <a:pt x="39" y="65"/>
                    </a:lnTo>
                    <a:lnTo>
                      <a:pt x="35" y="56"/>
                    </a:lnTo>
                    <a:lnTo>
                      <a:pt x="31" y="48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8" y="25"/>
                    </a:lnTo>
                    <a:lnTo>
                      <a:pt x="12" y="17"/>
                    </a:lnTo>
                    <a:lnTo>
                      <a:pt x="7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9"/>
                    </a:lnTo>
                    <a:lnTo>
                      <a:pt x="10" y="17"/>
                    </a:lnTo>
                    <a:lnTo>
                      <a:pt x="16" y="26"/>
                    </a:lnTo>
                    <a:lnTo>
                      <a:pt x="20" y="35"/>
                    </a:lnTo>
                    <a:lnTo>
                      <a:pt x="26" y="42"/>
                    </a:lnTo>
                    <a:lnTo>
                      <a:pt x="29" y="51"/>
                    </a:lnTo>
                    <a:lnTo>
                      <a:pt x="34" y="57"/>
                    </a:lnTo>
                    <a:lnTo>
                      <a:pt x="37" y="66"/>
                    </a:lnTo>
                    <a:lnTo>
                      <a:pt x="40" y="73"/>
                    </a:lnTo>
                    <a:lnTo>
                      <a:pt x="44" y="81"/>
                    </a:lnTo>
                    <a:lnTo>
                      <a:pt x="47" y="90"/>
                    </a:lnTo>
                    <a:lnTo>
                      <a:pt x="49" y="99"/>
                    </a:lnTo>
                    <a:lnTo>
                      <a:pt x="51" y="108"/>
                    </a:lnTo>
                    <a:lnTo>
                      <a:pt x="52" y="117"/>
                    </a:lnTo>
                    <a:lnTo>
                      <a:pt x="53" y="126"/>
                    </a:lnTo>
                    <a:lnTo>
                      <a:pt x="54" y="136"/>
                    </a:lnTo>
                    <a:lnTo>
                      <a:pt x="54" y="135"/>
                    </a:lnTo>
                    <a:lnTo>
                      <a:pt x="5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3" name="Freeform 3141">
                <a:extLst>
                  <a:ext uri="{FF2B5EF4-FFF2-40B4-BE49-F238E27FC236}">
                    <a16:creationId xmlns:a16="http://schemas.microsoft.com/office/drawing/2014/main" id="{6B0999CD-3C4F-4AEB-89E5-39EE96889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036"/>
                <a:ext cx="18" cy="17"/>
              </a:xfrm>
              <a:custGeom>
                <a:avLst/>
                <a:gdLst>
                  <a:gd name="T0" fmla="*/ 3 w 53"/>
                  <a:gd name="T1" fmla="*/ 53 h 53"/>
                  <a:gd name="T2" fmla="*/ 6 w 53"/>
                  <a:gd name="T3" fmla="*/ 37 h 53"/>
                  <a:gd name="T4" fmla="*/ 14 w 53"/>
                  <a:gd name="T5" fmla="*/ 25 h 53"/>
                  <a:gd name="T6" fmla="*/ 20 w 53"/>
                  <a:gd name="T7" fmla="*/ 16 h 53"/>
                  <a:gd name="T8" fmla="*/ 29 w 53"/>
                  <a:gd name="T9" fmla="*/ 10 h 53"/>
                  <a:gd name="T10" fmla="*/ 37 w 53"/>
                  <a:gd name="T11" fmla="*/ 6 h 53"/>
                  <a:gd name="T12" fmla="*/ 44 w 53"/>
                  <a:gd name="T13" fmla="*/ 3 h 53"/>
                  <a:gd name="T14" fmla="*/ 49 w 53"/>
                  <a:gd name="T15" fmla="*/ 2 h 53"/>
                  <a:gd name="T16" fmla="*/ 53 w 53"/>
                  <a:gd name="T17" fmla="*/ 1 h 53"/>
                  <a:gd name="T18" fmla="*/ 51 w 53"/>
                  <a:gd name="T19" fmla="*/ 0 h 53"/>
                  <a:gd name="T20" fmla="*/ 49 w 53"/>
                  <a:gd name="T21" fmla="*/ 1 h 53"/>
                  <a:gd name="T22" fmla="*/ 44 w 53"/>
                  <a:gd name="T23" fmla="*/ 2 h 53"/>
                  <a:gd name="T24" fmla="*/ 36 w 53"/>
                  <a:gd name="T25" fmla="*/ 6 h 53"/>
                  <a:gd name="T26" fmla="*/ 27 w 53"/>
                  <a:gd name="T27" fmla="*/ 9 h 53"/>
                  <a:gd name="T28" fmla="*/ 19 w 53"/>
                  <a:gd name="T29" fmla="*/ 15 h 53"/>
                  <a:gd name="T30" fmla="*/ 12 w 53"/>
                  <a:gd name="T31" fmla="*/ 24 h 53"/>
                  <a:gd name="T32" fmla="*/ 5 w 53"/>
                  <a:gd name="T33" fmla="*/ 35 h 53"/>
                  <a:gd name="T34" fmla="*/ 0 w 53"/>
                  <a:gd name="T35" fmla="*/ 53 h 53"/>
                  <a:gd name="T36" fmla="*/ 3 w 53"/>
                  <a:gd name="T3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53">
                    <a:moveTo>
                      <a:pt x="3" y="53"/>
                    </a:moveTo>
                    <a:lnTo>
                      <a:pt x="6" y="37"/>
                    </a:lnTo>
                    <a:lnTo>
                      <a:pt x="14" y="25"/>
                    </a:lnTo>
                    <a:lnTo>
                      <a:pt x="20" y="16"/>
                    </a:lnTo>
                    <a:lnTo>
                      <a:pt x="29" y="10"/>
                    </a:lnTo>
                    <a:lnTo>
                      <a:pt x="37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27" y="9"/>
                    </a:lnTo>
                    <a:lnTo>
                      <a:pt x="19" y="15"/>
                    </a:lnTo>
                    <a:lnTo>
                      <a:pt x="12" y="24"/>
                    </a:lnTo>
                    <a:lnTo>
                      <a:pt x="5" y="35"/>
                    </a:lnTo>
                    <a:lnTo>
                      <a:pt x="0" y="53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4" name="Freeform 3142">
                <a:extLst>
                  <a:ext uri="{FF2B5EF4-FFF2-40B4-BE49-F238E27FC236}">
                    <a16:creationId xmlns:a16="http://schemas.microsoft.com/office/drawing/2014/main" id="{8BB856EC-1667-4AED-BBD8-F14720E8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53"/>
                <a:ext cx="11" cy="4"/>
              </a:xfrm>
              <a:custGeom>
                <a:avLst/>
                <a:gdLst>
                  <a:gd name="T0" fmla="*/ 1 w 32"/>
                  <a:gd name="T1" fmla="*/ 13 h 13"/>
                  <a:gd name="T2" fmla="*/ 5 w 32"/>
                  <a:gd name="T3" fmla="*/ 4 h 13"/>
                  <a:gd name="T4" fmla="*/ 9 w 32"/>
                  <a:gd name="T5" fmla="*/ 1 h 13"/>
                  <a:gd name="T6" fmla="*/ 12 w 32"/>
                  <a:gd name="T7" fmla="*/ 2 h 13"/>
                  <a:gd name="T8" fmla="*/ 16 w 32"/>
                  <a:gd name="T9" fmla="*/ 4 h 13"/>
                  <a:gd name="T10" fmla="*/ 20 w 32"/>
                  <a:gd name="T11" fmla="*/ 7 h 13"/>
                  <a:gd name="T12" fmla="*/ 25 w 32"/>
                  <a:gd name="T13" fmla="*/ 10 h 13"/>
                  <a:gd name="T14" fmla="*/ 29 w 32"/>
                  <a:gd name="T15" fmla="*/ 7 h 13"/>
                  <a:gd name="T16" fmla="*/ 32 w 32"/>
                  <a:gd name="T17" fmla="*/ 1 h 13"/>
                  <a:gd name="T18" fmla="*/ 30 w 32"/>
                  <a:gd name="T19" fmla="*/ 1 h 13"/>
                  <a:gd name="T20" fmla="*/ 27 w 32"/>
                  <a:gd name="T21" fmla="*/ 6 h 13"/>
                  <a:gd name="T22" fmla="*/ 25 w 32"/>
                  <a:gd name="T23" fmla="*/ 7 h 13"/>
                  <a:gd name="T24" fmla="*/ 23 w 32"/>
                  <a:gd name="T25" fmla="*/ 6 h 13"/>
                  <a:gd name="T26" fmla="*/ 17 w 32"/>
                  <a:gd name="T27" fmla="*/ 3 h 13"/>
                  <a:gd name="T28" fmla="*/ 15 w 32"/>
                  <a:gd name="T29" fmla="*/ 1 h 13"/>
                  <a:gd name="T30" fmla="*/ 9 w 32"/>
                  <a:gd name="T31" fmla="*/ 0 h 13"/>
                  <a:gd name="T32" fmla="*/ 4 w 32"/>
                  <a:gd name="T33" fmla="*/ 3 h 13"/>
                  <a:gd name="T34" fmla="*/ 0 w 32"/>
                  <a:gd name="T35" fmla="*/ 13 h 13"/>
                  <a:gd name="T36" fmla="*/ 1 w 32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1" y="13"/>
                    </a:moveTo>
                    <a:lnTo>
                      <a:pt x="5" y="4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5" name="Freeform 3143">
                <a:extLst>
                  <a:ext uri="{FF2B5EF4-FFF2-40B4-BE49-F238E27FC236}">
                    <a16:creationId xmlns:a16="http://schemas.microsoft.com/office/drawing/2014/main" id="{748D4267-BCE7-487E-A419-CDFF3FA0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057"/>
                <a:ext cx="11" cy="77"/>
              </a:xfrm>
              <a:custGeom>
                <a:avLst/>
                <a:gdLst>
                  <a:gd name="T0" fmla="*/ 33 w 33"/>
                  <a:gd name="T1" fmla="*/ 229 h 229"/>
                  <a:gd name="T2" fmla="*/ 30 w 33"/>
                  <a:gd name="T3" fmla="*/ 208 h 229"/>
                  <a:gd name="T4" fmla="*/ 25 w 33"/>
                  <a:gd name="T5" fmla="*/ 186 h 229"/>
                  <a:gd name="T6" fmla="*/ 21 w 33"/>
                  <a:gd name="T7" fmla="*/ 167 h 229"/>
                  <a:gd name="T8" fmla="*/ 19 w 33"/>
                  <a:gd name="T9" fmla="*/ 148 h 229"/>
                  <a:gd name="T10" fmla="*/ 15 w 33"/>
                  <a:gd name="T11" fmla="*/ 130 h 229"/>
                  <a:gd name="T12" fmla="*/ 12 w 33"/>
                  <a:gd name="T13" fmla="*/ 113 h 229"/>
                  <a:gd name="T14" fmla="*/ 10 w 33"/>
                  <a:gd name="T15" fmla="*/ 98 h 229"/>
                  <a:gd name="T16" fmla="*/ 8 w 33"/>
                  <a:gd name="T17" fmla="*/ 83 h 229"/>
                  <a:gd name="T18" fmla="*/ 5 w 33"/>
                  <a:gd name="T19" fmla="*/ 70 h 229"/>
                  <a:gd name="T20" fmla="*/ 4 w 33"/>
                  <a:gd name="T21" fmla="*/ 56 h 229"/>
                  <a:gd name="T22" fmla="*/ 2 w 33"/>
                  <a:gd name="T23" fmla="*/ 45 h 229"/>
                  <a:gd name="T24" fmla="*/ 2 w 33"/>
                  <a:gd name="T25" fmla="*/ 35 h 229"/>
                  <a:gd name="T26" fmla="*/ 2 w 33"/>
                  <a:gd name="T27" fmla="*/ 25 h 229"/>
                  <a:gd name="T28" fmla="*/ 2 w 33"/>
                  <a:gd name="T29" fmla="*/ 16 h 229"/>
                  <a:gd name="T30" fmla="*/ 4 w 33"/>
                  <a:gd name="T31" fmla="*/ 7 h 229"/>
                  <a:gd name="T32" fmla="*/ 5 w 33"/>
                  <a:gd name="T33" fmla="*/ 0 h 229"/>
                  <a:gd name="T34" fmla="*/ 4 w 33"/>
                  <a:gd name="T35" fmla="*/ 0 h 229"/>
                  <a:gd name="T36" fmla="*/ 2 w 33"/>
                  <a:gd name="T37" fmla="*/ 7 h 229"/>
                  <a:gd name="T38" fmla="*/ 1 w 33"/>
                  <a:gd name="T39" fmla="*/ 16 h 229"/>
                  <a:gd name="T40" fmla="*/ 0 w 33"/>
                  <a:gd name="T41" fmla="*/ 25 h 229"/>
                  <a:gd name="T42" fmla="*/ 1 w 33"/>
                  <a:gd name="T43" fmla="*/ 35 h 229"/>
                  <a:gd name="T44" fmla="*/ 1 w 33"/>
                  <a:gd name="T45" fmla="*/ 45 h 229"/>
                  <a:gd name="T46" fmla="*/ 2 w 33"/>
                  <a:gd name="T47" fmla="*/ 56 h 229"/>
                  <a:gd name="T48" fmla="*/ 4 w 33"/>
                  <a:gd name="T49" fmla="*/ 70 h 229"/>
                  <a:gd name="T50" fmla="*/ 6 w 33"/>
                  <a:gd name="T51" fmla="*/ 83 h 229"/>
                  <a:gd name="T52" fmla="*/ 8 w 33"/>
                  <a:gd name="T53" fmla="*/ 98 h 229"/>
                  <a:gd name="T54" fmla="*/ 10 w 33"/>
                  <a:gd name="T55" fmla="*/ 113 h 229"/>
                  <a:gd name="T56" fmla="*/ 13 w 33"/>
                  <a:gd name="T57" fmla="*/ 130 h 229"/>
                  <a:gd name="T58" fmla="*/ 18 w 33"/>
                  <a:gd name="T59" fmla="*/ 148 h 229"/>
                  <a:gd name="T60" fmla="*/ 20 w 33"/>
                  <a:gd name="T61" fmla="*/ 167 h 229"/>
                  <a:gd name="T62" fmla="*/ 24 w 33"/>
                  <a:gd name="T63" fmla="*/ 186 h 229"/>
                  <a:gd name="T64" fmla="*/ 29 w 33"/>
                  <a:gd name="T65" fmla="*/ 208 h 229"/>
                  <a:gd name="T66" fmla="*/ 32 w 33"/>
                  <a:gd name="T67" fmla="*/ 229 h 229"/>
                  <a:gd name="T68" fmla="*/ 33 w 33"/>
                  <a:gd name="T6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29">
                    <a:moveTo>
                      <a:pt x="33" y="229"/>
                    </a:moveTo>
                    <a:lnTo>
                      <a:pt x="30" y="208"/>
                    </a:lnTo>
                    <a:lnTo>
                      <a:pt x="25" y="186"/>
                    </a:lnTo>
                    <a:lnTo>
                      <a:pt x="21" y="167"/>
                    </a:lnTo>
                    <a:lnTo>
                      <a:pt x="19" y="148"/>
                    </a:lnTo>
                    <a:lnTo>
                      <a:pt x="15" y="130"/>
                    </a:lnTo>
                    <a:lnTo>
                      <a:pt x="12" y="113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5" y="70"/>
                    </a:lnTo>
                    <a:lnTo>
                      <a:pt x="4" y="56"/>
                    </a:lnTo>
                    <a:lnTo>
                      <a:pt x="2" y="45"/>
                    </a:lnTo>
                    <a:lnTo>
                      <a:pt x="2" y="35"/>
                    </a:lnTo>
                    <a:lnTo>
                      <a:pt x="2" y="25"/>
                    </a:lnTo>
                    <a:lnTo>
                      <a:pt x="2" y="16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2" y="56"/>
                    </a:lnTo>
                    <a:lnTo>
                      <a:pt x="4" y="70"/>
                    </a:lnTo>
                    <a:lnTo>
                      <a:pt x="6" y="83"/>
                    </a:lnTo>
                    <a:lnTo>
                      <a:pt x="8" y="98"/>
                    </a:lnTo>
                    <a:lnTo>
                      <a:pt x="10" y="113"/>
                    </a:lnTo>
                    <a:lnTo>
                      <a:pt x="13" y="130"/>
                    </a:lnTo>
                    <a:lnTo>
                      <a:pt x="18" y="148"/>
                    </a:lnTo>
                    <a:lnTo>
                      <a:pt x="20" y="167"/>
                    </a:lnTo>
                    <a:lnTo>
                      <a:pt x="24" y="186"/>
                    </a:lnTo>
                    <a:lnTo>
                      <a:pt x="29" y="208"/>
                    </a:lnTo>
                    <a:lnTo>
                      <a:pt x="32" y="229"/>
                    </a:lnTo>
                    <a:lnTo>
                      <a:pt x="33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6" name="Freeform 3144">
                <a:extLst>
                  <a:ext uri="{FF2B5EF4-FFF2-40B4-BE49-F238E27FC236}">
                    <a16:creationId xmlns:a16="http://schemas.microsoft.com/office/drawing/2014/main" id="{67635625-ACF7-48BD-A43B-A65069E9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33"/>
                <a:ext cx="9" cy="166"/>
              </a:xfrm>
              <a:custGeom>
                <a:avLst/>
                <a:gdLst>
                  <a:gd name="T0" fmla="*/ 2 w 26"/>
                  <a:gd name="T1" fmla="*/ 497 h 498"/>
                  <a:gd name="T2" fmla="*/ 2 w 26"/>
                  <a:gd name="T3" fmla="*/ 474 h 498"/>
                  <a:gd name="T4" fmla="*/ 4 w 26"/>
                  <a:gd name="T5" fmla="*/ 448 h 498"/>
                  <a:gd name="T6" fmla="*/ 6 w 26"/>
                  <a:gd name="T7" fmla="*/ 422 h 498"/>
                  <a:gd name="T8" fmla="*/ 9 w 26"/>
                  <a:gd name="T9" fmla="*/ 394 h 498"/>
                  <a:gd name="T10" fmla="*/ 11 w 26"/>
                  <a:gd name="T11" fmla="*/ 364 h 498"/>
                  <a:gd name="T12" fmla="*/ 15 w 26"/>
                  <a:gd name="T13" fmla="*/ 333 h 498"/>
                  <a:gd name="T14" fmla="*/ 17 w 26"/>
                  <a:gd name="T15" fmla="*/ 301 h 498"/>
                  <a:gd name="T16" fmla="*/ 18 w 26"/>
                  <a:gd name="T17" fmla="*/ 268 h 498"/>
                  <a:gd name="T18" fmla="*/ 20 w 26"/>
                  <a:gd name="T19" fmla="*/ 235 h 498"/>
                  <a:gd name="T20" fmla="*/ 22 w 26"/>
                  <a:gd name="T21" fmla="*/ 200 h 498"/>
                  <a:gd name="T22" fmla="*/ 25 w 26"/>
                  <a:gd name="T23" fmla="*/ 168 h 498"/>
                  <a:gd name="T24" fmla="*/ 26 w 26"/>
                  <a:gd name="T25" fmla="*/ 133 h 498"/>
                  <a:gd name="T26" fmla="*/ 26 w 26"/>
                  <a:gd name="T27" fmla="*/ 98 h 498"/>
                  <a:gd name="T28" fmla="*/ 26 w 26"/>
                  <a:gd name="T29" fmla="*/ 66 h 498"/>
                  <a:gd name="T30" fmla="*/ 24 w 26"/>
                  <a:gd name="T31" fmla="*/ 32 h 498"/>
                  <a:gd name="T32" fmla="*/ 21 w 26"/>
                  <a:gd name="T33" fmla="*/ 0 h 498"/>
                  <a:gd name="T34" fmla="*/ 21 w 26"/>
                  <a:gd name="T35" fmla="*/ 16 h 498"/>
                  <a:gd name="T36" fmla="*/ 22 w 26"/>
                  <a:gd name="T37" fmla="*/ 49 h 498"/>
                  <a:gd name="T38" fmla="*/ 24 w 26"/>
                  <a:gd name="T39" fmla="*/ 81 h 498"/>
                  <a:gd name="T40" fmla="*/ 24 w 26"/>
                  <a:gd name="T41" fmla="*/ 116 h 498"/>
                  <a:gd name="T42" fmla="*/ 24 w 26"/>
                  <a:gd name="T43" fmla="*/ 150 h 498"/>
                  <a:gd name="T44" fmla="*/ 22 w 26"/>
                  <a:gd name="T45" fmla="*/ 185 h 498"/>
                  <a:gd name="T46" fmla="*/ 20 w 26"/>
                  <a:gd name="T47" fmla="*/ 217 h 498"/>
                  <a:gd name="T48" fmla="*/ 18 w 26"/>
                  <a:gd name="T49" fmla="*/ 252 h 498"/>
                  <a:gd name="T50" fmla="*/ 17 w 26"/>
                  <a:gd name="T51" fmla="*/ 285 h 498"/>
                  <a:gd name="T52" fmla="*/ 13 w 26"/>
                  <a:gd name="T53" fmla="*/ 317 h 498"/>
                  <a:gd name="T54" fmla="*/ 11 w 26"/>
                  <a:gd name="T55" fmla="*/ 350 h 498"/>
                  <a:gd name="T56" fmla="*/ 9 w 26"/>
                  <a:gd name="T57" fmla="*/ 380 h 498"/>
                  <a:gd name="T58" fmla="*/ 6 w 26"/>
                  <a:gd name="T59" fmla="*/ 409 h 498"/>
                  <a:gd name="T60" fmla="*/ 4 w 26"/>
                  <a:gd name="T61" fmla="*/ 436 h 498"/>
                  <a:gd name="T62" fmla="*/ 2 w 26"/>
                  <a:gd name="T63" fmla="*/ 462 h 498"/>
                  <a:gd name="T64" fmla="*/ 1 w 26"/>
                  <a:gd name="T65" fmla="*/ 485 h 498"/>
                  <a:gd name="T66" fmla="*/ 0 w 26"/>
                  <a:gd name="T67" fmla="*/ 495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2" y="498"/>
                    </a:moveTo>
                    <a:lnTo>
                      <a:pt x="2" y="497"/>
                    </a:lnTo>
                    <a:lnTo>
                      <a:pt x="2" y="485"/>
                    </a:lnTo>
                    <a:lnTo>
                      <a:pt x="2" y="474"/>
                    </a:lnTo>
                    <a:lnTo>
                      <a:pt x="3" y="462"/>
                    </a:lnTo>
                    <a:lnTo>
                      <a:pt x="4" y="448"/>
                    </a:lnTo>
                    <a:lnTo>
                      <a:pt x="6" y="436"/>
                    </a:lnTo>
                    <a:lnTo>
                      <a:pt x="6" y="422"/>
                    </a:lnTo>
                    <a:lnTo>
                      <a:pt x="7" y="409"/>
                    </a:lnTo>
                    <a:lnTo>
                      <a:pt x="9" y="394"/>
                    </a:lnTo>
                    <a:lnTo>
                      <a:pt x="10" y="380"/>
                    </a:lnTo>
                    <a:lnTo>
                      <a:pt x="11" y="364"/>
                    </a:lnTo>
                    <a:lnTo>
                      <a:pt x="12" y="350"/>
                    </a:lnTo>
                    <a:lnTo>
                      <a:pt x="15" y="333"/>
                    </a:lnTo>
                    <a:lnTo>
                      <a:pt x="15" y="317"/>
                    </a:lnTo>
                    <a:lnTo>
                      <a:pt x="17" y="301"/>
                    </a:lnTo>
                    <a:lnTo>
                      <a:pt x="17" y="285"/>
                    </a:lnTo>
                    <a:lnTo>
                      <a:pt x="18" y="268"/>
                    </a:lnTo>
                    <a:lnTo>
                      <a:pt x="19" y="252"/>
                    </a:lnTo>
                    <a:lnTo>
                      <a:pt x="20" y="235"/>
                    </a:lnTo>
                    <a:lnTo>
                      <a:pt x="22" y="217"/>
                    </a:lnTo>
                    <a:lnTo>
                      <a:pt x="22" y="200"/>
                    </a:lnTo>
                    <a:lnTo>
                      <a:pt x="24" y="185"/>
                    </a:lnTo>
                    <a:lnTo>
                      <a:pt x="25" y="168"/>
                    </a:lnTo>
                    <a:lnTo>
                      <a:pt x="26" y="150"/>
                    </a:lnTo>
                    <a:lnTo>
                      <a:pt x="26" y="133"/>
                    </a:lnTo>
                    <a:lnTo>
                      <a:pt x="26" y="116"/>
                    </a:lnTo>
                    <a:lnTo>
                      <a:pt x="26" y="98"/>
                    </a:lnTo>
                    <a:lnTo>
                      <a:pt x="26" y="81"/>
                    </a:lnTo>
                    <a:lnTo>
                      <a:pt x="26" y="66"/>
                    </a:lnTo>
                    <a:lnTo>
                      <a:pt x="25" y="49"/>
                    </a:lnTo>
                    <a:lnTo>
                      <a:pt x="24" y="32"/>
                    </a:lnTo>
                    <a:lnTo>
                      <a:pt x="22" y="1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16"/>
                    </a:lnTo>
                    <a:lnTo>
                      <a:pt x="22" y="32"/>
                    </a:lnTo>
                    <a:lnTo>
                      <a:pt x="22" y="49"/>
                    </a:lnTo>
                    <a:lnTo>
                      <a:pt x="24" y="66"/>
                    </a:lnTo>
                    <a:lnTo>
                      <a:pt x="24" y="81"/>
                    </a:lnTo>
                    <a:lnTo>
                      <a:pt x="24" y="98"/>
                    </a:lnTo>
                    <a:lnTo>
                      <a:pt x="24" y="116"/>
                    </a:lnTo>
                    <a:lnTo>
                      <a:pt x="24" y="133"/>
                    </a:lnTo>
                    <a:lnTo>
                      <a:pt x="24" y="150"/>
                    </a:lnTo>
                    <a:lnTo>
                      <a:pt x="22" y="168"/>
                    </a:lnTo>
                    <a:lnTo>
                      <a:pt x="22" y="185"/>
                    </a:lnTo>
                    <a:lnTo>
                      <a:pt x="21" y="200"/>
                    </a:lnTo>
                    <a:lnTo>
                      <a:pt x="20" y="217"/>
                    </a:lnTo>
                    <a:lnTo>
                      <a:pt x="19" y="235"/>
                    </a:lnTo>
                    <a:lnTo>
                      <a:pt x="18" y="252"/>
                    </a:lnTo>
                    <a:lnTo>
                      <a:pt x="17" y="268"/>
                    </a:lnTo>
                    <a:lnTo>
                      <a:pt x="17" y="285"/>
                    </a:lnTo>
                    <a:lnTo>
                      <a:pt x="15" y="301"/>
                    </a:lnTo>
                    <a:lnTo>
                      <a:pt x="13" y="317"/>
                    </a:lnTo>
                    <a:lnTo>
                      <a:pt x="12" y="333"/>
                    </a:lnTo>
                    <a:lnTo>
                      <a:pt x="11" y="350"/>
                    </a:lnTo>
                    <a:lnTo>
                      <a:pt x="9" y="364"/>
                    </a:lnTo>
                    <a:lnTo>
                      <a:pt x="9" y="380"/>
                    </a:lnTo>
                    <a:lnTo>
                      <a:pt x="7" y="394"/>
                    </a:lnTo>
                    <a:lnTo>
                      <a:pt x="6" y="409"/>
                    </a:lnTo>
                    <a:lnTo>
                      <a:pt x="6" y="422"/>
                    </a:lnTo>
                    <a:lnTo>
                      <a:pt x="4" y="436"/>
                    </a:lnTo>
                    <a:lnTo>
                      <a:pt x="2" y="448"/>
                    </a:lnTo>
                    <a:lnTo>
                      <a:pt x="2" y="462"/>
                    </a:lnTo>
                    <a:lnTo>
                      <a:pt x="1" y="474"/>
                    </a:lnTo>
                    <a:lnTo>
                      <a:pt x="1" y="485"/>
                    </a:lnTo>
                    <a:lnTo>
                      <a:pt x="0" y="497"/>
                    </a:lnTo>
                    <a:lnTo>
                      <a:pt x="0" y="495"/>
                    </a:lnTo>
                    <a:lnTo>
                      <a:pt x="2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7" name="Freeform 3145">
                <a:extLst>
                  <a:ext uri="{FF2B5EF4-FFF2-40B4-BE49-F238E27FC236}">
                    <a16:creationId xmlns:a16="http://schemas.microsoft.com/office/drawing/2014/main" id="{371F1758-1533-4A19-8FF2-7E386B2F8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299"/>
                <a:ext cx="4" cy="18"/>
              </a:xfrm>
              <a:custGeom>
                <a:avLst/>
                <a:gdLst>
                  <a:gd name="T0" fmla="*/ 1 w 13"/>
                  <a:gd name="T1" fmla="*/ 54 h 54"/>
                  <a:gd name="T2" fmla="*/ 1 w 13"/>
                  <a:gd name="T3" fmla="*/ 53 h 54"/>
                  <a:gd name="T4" fmla="*/ 6 w 13"/>
                  <a:gd name="T5" fmla="*/ 30 h 54"/>
                  <a:gd name="T6" fmla="*/ 9 w 13"/>
                  <a:gd name="T7" fmla="*/ 16 h 54"/>
                  <a:gd name="T8" fmla="*/ 9 w 13"/>
                  <a:gd name="T9" fmla="*/ 8 h 54"/>
                  <a:gd name="T10" fmla="*/ 8 w 13"/>
                  <a:gd name="T11" fmla="*/ 6 h 54"/>
                  <a:gd name="T12" fmla="*/ 8 w 13"/>
                  <a:gd name="T13" fmla="*/ 6 h 54"/>
                  <a:gd name="T14" fmla="*/ 8 w 13"/>
                  <a:gd name="T15" fmla="*/ 7 h 54"/>
                  <a:gd name="T16" fmla="*/ 9 w 13"/>
                  <a:gd name="T17" fmla="*/ 6 h 54"/>
                  <a:gd name="T18" fmla="*/ 13 w 13"/>
                  <a:gd name="T19" fmla="*/ 1 h 54"/>
                  <a:gd name="T20" fmla="*/ 12 w 13"/>
                  <a:gd name="T21" fmla="*/ 0 h 54"/>
                  <a:gd name="T22" fmla="*/ 8 w 13"/>
                  <a:gd name="T23" fmla="*/ 5 h 54"/>
                  <a:gd name="T24" fmla="*/ 6 w 13"/>
                  <a:gd name="T25" fmla="*/ 6 h 54"/>
                  <a:gd name="T26" fmla="*/ 8 w 13"/>
                  <a:gd name="T27" fmla="*/ 7 h 54"/>
                  <a:gd name="T28" fmla="*/ 8 w 13"/>
                  <a:gd name="T29" fmla="*/ 8 h 54"/>
                  <a:gd name="T30" fmla="*/ 8 w 13"/>
                  <a:gd name="T31" fmla="*/ 16 h 54"/>
                  <a:gd name="T32" fmla="*/ 5 w 13"/>
                  <a:gd name="T33" fmla="*/ 30 h 54"/>
                  <a:gd name="T34" fmla="*/ 0 w 13"/>
                  <a:gd name="T35" fmla="*/ 53 h 54"/>
                  <a:gd name="T36" fmla="*/ 0 w 13"/>
                  <a:gd name="T37" fmla="*/ 53 h 54"/>
                  <a:gd name="T38" fmla="*/ 1 w 13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54">
                    <a:moveTo>
                      <a:pt x="1" y="54"/>
                    </a:moveTo>
                    <a:lnTo>
                      <a:pt x="1" y="53"/>
                    </a:lnTo>
                    <a:lnTo>
                      <a:pt x="6" y="30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5" y="3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8" name="Freeform 3146">
                <a:extLst>
                  <a:ext uri="{FF2B5EF4-FFF2-40B4-BE49-F238E27FC236}">
                    <a16:creationId xmlns:a16="http://schemas.microsoft.com/office/drawing/2014/main" id="{73ED0AF6-ACEB-4E51-8272-59AF2911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317"/>
                <a:ext cx="15" cy="29"/>
              </a:xfrm>
              <a:custGeom>
                <a:avLst/>
                <a:gdLst>
                  <a:gd name="T0" fmla="*/ 0 w 47"/>
                  <a:gd name="T1" fmla="*/ 87 h 87"/>
                  <a:gd name="T2" fmla="*/ 6 w 47"/>
                  <a:gd name="T3" fmla="*/ 82 h 87"/>
                  <a:gd name="T4" fmla="*/ 13 w 47"/>
                  <a:gd name="T5" fmla="*/ 74 h 87"/>
                  <a:gd name="T6" fmla="*/ 20 w 47"/>
                  <a:gd name="T7" fmla="*/ 62 h 87"/>
                  <a:gd name="T8" fmla="*/ 25 w 47"/>
                  <a:gd name="T9" fmla="*/ 49 h 87"/>
                  <a:gd name="T10" fmla="*/ 32 w 47"/>
                  <a:gd name="T11" fmla="*/ 35 h 87"/>
                  <a:gd name="T12" fmla="*/ 38 w 47"/>
                  <a:gd name="T13" fmla="*/ 21 h 87"/>
                  <a:gd name="T14" fmla="*/ 42 w 47"/>
                  <a:gd name="T15" fmla="*/ 9 h 87"/>
                  <a:gd name="T16" fmla="*/ 47 w 47"/>
                  <a:gd name="T17" fmla="*/ 2 h 87"/>
                  <a:gd name="T18" fmla="*/ 45 w 47"/>
                  <a:gd name="T19" fmla="*/ 0 h 87"/>
                  <a:gd name="T20" fmla="*/ 42 w 47"/>
                  <a:gd name="T21" fmla="*/ 8 h 87"/>
                  <a:gd name="T22" fmla="*/ 37 w 47"/>
                  <a:gd name="T23" fmla="*/ 20 h 87"/>
                  <a:gd name="T24" fmla="*/ 31 w 47"/>
                  <a:gd name="T25" fmla="*/ 33 h 87"/>
                  <a:gd name="T26" fmla="*/ 24 w 47"/>
                  <a:gd name="T27" fmla="*/ 48 h 87"/>
                  <a:gd name="T28" fmla="*/ 19 w 47"/>
                  <a:gd name="T29" fmla="*/ 61 h 87"/>
                  <a:gd name="T30" fmla="*/ 11 w 47"/>
                  <a:gd name="T31" fmla="*/ 72 h 87"/>
                  <a:gd name="T32" fmla="*/ 5 w 47"/>
                  <a:gd name="T33" fmla="*/ 81 h 87"/>
                  <a:gd name="T34" fmla="*/ 0 w 47"/>
                  <a:gd name="T35" fmla="*/ 83 h 87"/>
                  <a:gd name="T36" fmla="*/ 0 w 4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87">
                    <a:moveTo>
                      <a:pt x="0" y="87"/>
                    </a:moveTo>
                    <a:lnTo>
                      <a:pt x="6" y="82"/>
                    </a:lnTo>
                    <a:lnTo>
                      <a:pt x="13" y="74"/>
                    </a:lnTo>
                    <a:lnTo>
                      <a:pt x="20" y="62"/>
                    </a:lnTo>
                    <a:lnTo>
                      <a:pt x="25" y="49"/>
                    </a:lnTo>
                    <a:lnTo>
                      <a:pt x="32" y="35"/>
                    </a:lnTo>
                    <a:lnTo>
                      <a:pt x="38" y="21"/>
                    </a:lnTo>
                    <a:lnTo>
                      <a:pt x="42" y="9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2" y="8"/>
                    </a:lnTo>
                    <a:lnTo>
                      <a:pt x="37" y="20"/>
                    </a:lnTo>
                    <a:lnTo>
                      <a:pt x="31" y="33"/>
                    </a:lnTo>
                    <a:lnTo>
                      <a:pt x="24" y="48"/>
                    </a:lnTo>
                    <a:lnTo>
                      <a:pt x="19" y="61"/>
                    </a:lnTo>
                    <a:lnTo>
                      <a:pt x="11" y="72"/>
                    </a:lnTo>
                    <a:lnTo>
                      <a:pt x="5" y="81"/>
                    </a:lnTo>
                    <a:lnTo>
                      <a:pt x="0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9" name="Freeform 3147">
                <a:extLst>
                  <a:ext uri="{FF2B5EF4-FFF2-40B4-BE49-F238E27FC236}">
                    <a16:creationId xmlns:a16="http://schemas.microsoft.com/office/drawing/2014/main" id="{4B5BB747-855F-4216-9B1A-EE58B4277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14"/>
                <a:ext cx="18" cy="32"/>
              </a:xfrm>
              <a:custGeom>
                <a:avLst/>
                <a:gdLst>
                  <a:gd name="T0" fmla="*/ 0 w 54"/>
                  <a:gd name="T1" fmla="*/ 0 h 95"/>
                  <a:gd name="T2" fmla="*/ 1 w 54"/>
                  <a:gd name="T3" fmla="*/ 14 h 95"/>
                  <a:gd name="T4" fmla="*/ 6 w 54"/>
                  <a:gd name="T5" fmla="*/ 30 h 95"/>
                  <a:gd name="T6" fmla="*/ 11 w 54"/>
                  <a:gd name="T7" fmla="*/ 47 h 95"/>
                  <a:gd name="T8" fmla="*/ 20 w 54"/>
                  <a:gd name="T9" fmla="*/ 60 h 95"/>
                  <a:gd name="T10" fmla="*/ 28 w 54"/>
                  <a:gd name="T11" fmla="*/ 74 h 95"/>
                  <a:gd name="T12" fmla="*/ 37 w 54"/>
                  <a:gd name="T13" fmla="*/ 85 h 95"/>
                  <a:gd name="T14" fmla="*/ 46 w 54"/>
                  <a:gd name="T15" fmla="*/ 90 h 95"/>
                  <a:gd name="T16" fmla="*/ 54 w 54"/>
                  <a:gd name="T17" fmla="*/ 95 h 95"/>
                  <a:gd name="T18" fmla="*/ 54 w 54"/>
                  <a:gd name="T19" fmla="*/ 92 h 95"/>
                  <a:gd name="T20" fmla="*/ 47 w 54"/>
                  <a:gd name="T21" fmla="*/ 89 h 95"/>
                  <a:gd name="T22" fmla="*/ 39 w 54"/>
                  <a:gd name="T23" fmla="*/ 83 h 95"/>
                  <a:gd name="T24" fmla="*/ 30 w 54"/>
                  <a:gd name="T25" fmla="*/ 73 h 95"/>
                  <a:gd name="T26" fmla="*/ 21 w 54"/>
                  <a:gd name="T27" fmla="*/ 59 h 95"/>
                  <a:gd name="T28" fmla="*/ 14 w 54"/>
                  <a:gd name="T29" fmla="*/ 44 h 95"/>
                  <a:gd name="T30" fmla="*/ 7 w 54"/>
                  <a:gd name="T31" fmla="*/ 30 h 95"/>
                  <a:gd name="T32" fmla="*/ 3 w 54"/>
                  <a:gd name="T33" fmla="*/ 14 h 95"/>
                  <a:gd name="T34" fmla="*/ 1 w 54"/>
                  <a:gd name="T35" fmla="*/ 0 h 95"/>
                  <a:gd name="T36" fmla="*/ 0 w 54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95">
                    <a:moveTo>
                      <a:pt x="0" y="0"/>
                    </a:moveTo>
                    <a:lnTo>
                      <a:pt x="1" y="14"/>
                    </a:lnTo>
                    <a:lnTo>
                      <a:pt x="6" y="30"/>
                    </a:lnTo>
                    <a:lnTo>
                      <a:pt x="11" y="47"/>
                    </a:lnTo>
                    <a:lnTo>
                      <a:pt x="20" y="60"/>
                    </a:lnTo>
                    <a:lnTo>
                      <a:pt x="28" y="74"/>
                    </a:lnTo>
                    <a:lnTo>
                      <a:pt x="37" y="85"/>
                    </a:lnTo>
                    <a:lnTo>
                      <a:pt x="46" y="90"/>
                    </a:lnTo>
                    <a:lnTo>
                      <a:pt x="54" y="95"/>
                    </a:lnTo>
                    <a:lnTo>
                      <a:pt x="54" y="92"/>
                    </a:lnTo>
                    <a:lnTo>
                      <a:pt x="47" y="89"/>
                    </a:lnTo>
                    <a:lnTo>
                      <a:pt x="39" y="83"/>
                    </a:lnTo>
                    <a:lnTo>
                      <a:pt x="30" y="73"/>
                    </a:lnTo>
                    <a:lnTo>
                      <a:pt x="21" y="59"/>
                    </a:lnTo>
                    <a:lnTo>
                      <a:pt x="14" y="44"/>
                    </a:lnTo>
                    <a:lnTo>
                      <a:pt x="7" y="30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0" name="Freeform 3148">
                <a:extLst>
                  <a:ext uri="{FF2B5EF4-FFF2-40B4-BE49-F238E27FC236}">
                    <a16:creationId xmlns:a16="http://schemas.microsoft.com/office/drawing/2014/main" id="{F2EAFC7B-A6CE-44C8-B15F-CB0185F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300"/>
                <a:ext cx="1" cy="14"/>
              </a:xfrm>
              <a:custGeom>
                <a:avLst/>
                <a:gdLst>
                  <a:gd name="T0" fmla="*/ 0 w 4"/>
                  <a:gd name="T1" fmla="*/ 1 h 40"/>
                  <a:gd name="T2" fmla="*/ 0 w 4"/>
                  <a:gd name="T3" fmla="*/ 1 h 40"/>
                  <a:gd name="T4" fmla="*/ 3 w 4"/>
                  <a:gd name="T5" fmla="*/ 40 h 40"/>
                  <a:gd name="T6" fmla="*/ 4 w 4"/>
                  <a:gd name="T7" fmla="*/ 40 h 40"/>
                  <a:gd name="T8" fmla="*/ 1 w 4"/>
                  <a:gd name="T9" fmla="*/ 1 h 40"/>
                  <a:gd name="T10" fmla="*/ 1 w 4"/>
                  <a:gd name="T11" fmla="*/ 0 h 40"/>
                  <a:gd name="T12" fmla="*/ 0 w 4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1" name="Freeform 3149">
                <a:extLst>
                  <a:ext uri="{FF2B5EF4-FFF2-40B4-BE49-F238E27FC236}">
                    <a16:creationId xmlns:a16="http://schemas.microsoft.com/office/drawing/2014/main" id="{D7CE29C6-88FF-461F-BF10-3D0026E3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258"/>
                <a:ext cx="4" cy="43"/>
              </a:xfrm>
              <a:custGeom>
                <a:avLst/>
                <a:gdLst>
                  <a:gd name="T0" fmla="*/ 7 w 10"/>
                  <a:gd name="T1" fmla="*/ 0 h 127"/>
                  <a:gd name="T2" fmla="*/ 8 w 10"/>
                  <a:gd name="T3" fmla="*/ 0 h 127"/>
                  <a:gd name="T4" fmla="*/ 5 w 10"/>
                  <a:gd name="T5" fmla="*/ 15 h 127"/>
                  <a:gd name="T6" fmla="*/ 3 w 10"/>
                  <a:gd name="T7" fmla="*/ 29 h 127"/>
                  <a:gd name="T8" fmla="*/ 2 w 10"/>
                  <a:gd name="T9" fmla="*/ 41 h 127"/>
                  <a:gd name="T10" fmla="*/ 1 w 10"/>
                  <a:gd name="T11" fmla="*/ 52 h 127"/>
                  <a:gd name="T12" fmla="*/ 0 w 10"/>
                  <a:gd name="T13" fmla="*/ 63 h 127"/>
                  <a:gd name="T14" fmla="*/ 0 w 10"/>
                  <a:gd name="T15" fmla="*/ 72 h 127"/>
                  <a:gd name="T16" fmla="*/ 0 w 10"/>
                  <a:gd name="T17" fmla="*/ 80 h 127"/>
                  <a:gd name="T18" fmla="*/ 0 w 10"/>
                  <a:gd name="T19" fmla="*/ 88 h 127"/>
                  <a:gd name="T20" fmla="*/ 0 w 10"/>
                  <a:gd name="T21" fmla="*/ 95 h 127"/>
                  <a:gd name="T22" fmla="*/ 1 w 10"/>
                  <a:gd name="T23" fmla="*/ 101 h 127"/>
                  <a:gd name="T24" fmla="*/ 1 w 10"/>
                  <a:gd name="T25" fmla="*/ 107 h 127"/>
                  <a:gd name="T26" fmla="*/ 3 w 10"/>
                  <a:gd name="T27" fmla="*/ 112 h 127"/>
                  <a:gd name="T28" fmla="*/ 3 w 10"/>
                  <a:gd name="T29" fmla="*/ 116 h 127"/>
                  <a:gd name="T30" fmla="*/ 5 w 10"/>
                  <a:gd name="T31" fmla="*/ 121 h 127"/>
                  <a:gd name="T32" fmla="*/ 5 w 10"/>
                  <a:gd name="T33" fmla="*/ 123 h 127"/>
                  <a:gd name="T34" fmla="*/ 8 w 10"/>
                  <a:gd name="T35" fmla="*/ 127 h 127"/>
                  <a:gd name="T36" fmla="*/ 9 w 10"/>
                  <a:gd name="T37" fmla="*/ 126 h 127"/>
                  <a:gd name="T38" fmla="*/ 8 w 10"/>
                  <a:gd name="T39" fmla="*/ 123 h 127"/>
                  <a:gd name="T40" fmla="*/ 7 w 10"/>
                  <a:gd name="T41" fmla="*/ 121 h 127"/>
                  <a:gd name="T42" fmla="*/ 5 w 10"/>
                  <a:gd name="T43" fmla="*/ 116 h 127"/>
                  <a:gd name="T44" fmla="*/ 4 w 10"/>
                  <a:gd name="T45" fmla="*/ 112 h 127"/>
                  <a:gd name="T46" fmla="*/ 3 w 10"/>
                  <a:gd name="T47" fmla="*/ 107 h 127"/>
                  <a:gd name="T48" fmla="*/ 2 w 10"/>
                  <a:gd name="T49" fmla="*/ 101 h 127"/>
                  <a:gd name="T50" fmla="*/ 2 w 10"/>
                  <a:gd name="T51" fmla="*/ 95 h 127"/>
                  <a:gd name="T52" fmla="*/ 2 w 10"/>
                  <a:gd name="T53" fmla="*/ 88 h 127"/>
                  <a:gd name="T54" fmla="*/ 2 w 10"/>
                  <a:gd name="T55" fmla="*/ 80 h 127"/>
                  <a:gd name="T56" fmla="*/ 2 w 10"/>
                  <a:gd name="T57" fmla="*/ 72 h 127"/>
                  <a:gd name="T58" fmla="*/ 2 w 10"/>
                  <a:gd name="T59" fmla="*/ 63 h 127"/>
                  <a:gd name="T60" fmla="*/ 2 w 10"/>
                  <a:gd name="T61" fmla="*/ 52 h 127"/>
                  <a:gd name="T62" fmla="*/ 3 w 10"/>
                  <a:gd name="T63" fmla="*/ 41 h 127"/>
                  <a:gd name="T64" fmla="*/ 4 w 10"/>
                  <a:gd name="T65" fmla="*/ 29 h 127"/>
                  <a:gd name="T66" fmla="*/ 7 w 10"/>
                  <a:gd name="T67" fmla="*/ 15 h 127"/>
                  <a:gd name="T68" fmla="*/ 9 w 10"/>
                  <a:gd name="T69" fmla="*/ 0 h 127"/>
                  <a:gd name="T70" fmla="*/ 10 w 10"/>
                  <a:gd name="T71" fmla="*/ 0 h 127"/>
                  <a:gd name="T72" fmla="*/ 7 w 10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7">
                    <a:moveTo>
                      <a:pt x="7" y="0"/>
                    </a:moveTo>
                    <a:lnTo>
                      <a:pt x="8" y="0"/>
                    </a:lnTo>
                    <a:lnTo>
                      <a:pt x="5" y="15"/>
                    </a:lnTo>
                    <a:lnTo>
                      <a:pt x="3" y="29"/>
                    </a:lnTo>
                    <a:lnTo>
                      <a:pt x="2" y="41"/>
                    </a:lnTo>
                    <a:lnTo>
                      <a:pt x="1" y="52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2"/>
                    </a:lnTo>
                    <a:lnTo>
                      <a:pt x="3" y="116"/>
                    </a:lnTo>
                    <a:lnTo>
                      <a:pt x="5" y="121"/>
                    </a:lnTo>
                    <a:lnTo>
                      <a:pt x="5" y="123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8" y="123"/>
                    </a:lnTo>
                    <a:lnTo>
                      <a:pt x="7" y="121"/>
                    </a:lnTo>
                    <a:lnTo>
                      <a:pt x="5" y="116"/>
                    </a:lnTo>
                    <a:lnTo>
                      <a:pt x="4" y="112"/>
                    </a:lnTo>
                    <a:lnTo>
                      <a:pt x="3" y="107"/>
                    </a:lnTo>
                    <a:lnTo>
                      <a:pt x="2" y="101"/>
                    </a:lnTo>
                    <a:lnTo>
                      <a:pt x="2" y="95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3"/>
                    </a:lnTo>
                    <a:lnTo>
                      <a:pt x="2" y="52"/>
                    </a:lnTo>
                    <a:lnTo>
                      <a:pt x="3" y="41"/>
                    </a:lnTo>
                    <a:lnTo>
                      <a:pt x="4" y="29"/>
                    </a:lnTo>
                    <a:lnTo>
                      <a:pt x="7" y="15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2" name="Freeform 3150">
                <a:extLst>
                  <a:ext uri="{FF2B5EF4-FFF2-40B4-BE49-F238E27FC236}">
                    <a16:creationId xmlns:a16="http://schemas.microsoft.com/office/drawing/2014/main" id="{99044D77-E9F5-44D8-8FF5-6AE3A99E8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68"/>
                <a:ext cx="13" cy="191"/>
              </a:xfrm>
              <a:custGeom>
                <a:avLst/>
                <a:gdLst>
                  <a:gd name="T0" fmla="*/ 0 w 39"/>
                  <a:gd name="T1" fmla="*/ 0 h 574"/>
                  <a:gd name="T2" fmla="*/ 6 w 39"/>
                  <a:gd name="T3" fmla="*/ 33 h 574"/>
                  <a:gd name="T4" fmla="*/ 10 w 39"/>
                  <a:gd name="T5" fmla="*/ 65 h 574"/>
                  <a:gd name="T6" fmla="*/ 16 w 39"/>
                  <a:gd name="T7" fmla="*/ 100 h 574"/>
                  <a:gd name="T8" fmla="*/ 19 w 39"/>
                  <a:gd name="T9" fmla="*/ 134 h 574"/>
                  <a:gd name="T10" fmla="*/ 22 w 39"/>
                  <a:gd name="T11" fmla="*/ 169 h 574"/>
                  <a:gd name="T12" fmla="*/ 25 w 39"/>
                  <a:gd name="T13" fmla="*/ 206 h 574"/>
                  <a:gd name="T14" fmla="*/ 28 w 39"/>
                  <a:gd name="T15" fmla="*/ 243 h 574"/>
                  <a:gd name="T16" fmla="*/ 30 w 39"/>
                  <a:gd name="T17" fmla="*/ 279 h 574"/>
                  <a:gd name="T18" fmla="*/ 32 w 39"/>
                  <a:gd name="T19" fmla="*/ 316 h 574"/>
                  <a:gd name="T20" fmla="*/ 33 w 39"/>
                  <a:gd name="T21" fmla="*/ 353 h 574"/>
                  <a:gd name="T22" fmla="*/ 34 w 39"/>
                  <a:gd name="T23" fmla="*/ 390 h 574"/>
                  <a:gd name="T24" fmla="*/ 34 w 39"/>
                  <a:gd name="T25" fmla="*/ 427 h 574"/>
                  <a:gd name="T26" fmla="*/ 35 w 39"/>
                  <a:gd name="T27" fmla="*/ 464 h 574"/>
                  <a:gd name="T28" fmla="*/ 35 w 39"/>
                  <a:gd name="T29" fmla="*/ 501 h 574"/>
                  <a:gd name="T30" fmla="*/ 35 w 39"/>
                  <a:gd name="T31" fmla="*/ 538 h 574"/>
                  <a:gd name="T32" fmla="*/ 35 w 39"/>
                  <a:gd name="T33" fmla="*/ 574 h 574"/>
                  <a:gd name="T34" fmla="*/ 39 w 39"/>
                  <a:gd name="T35" fmla="*/ 556 h 574"/>
                  <a:gd name="T36" fmla="*/ 39 w 39"/>
                  <a:gd name="T37" fmla="*/ 520 h 574"/>
                  <a:gd name="T38" fmla="*/ 39 w 39"/>
                  <a:gd name="T39" fmla="*/ 483 h 574"/>
                  <a:gd name="T40" fmla="*/ 39 w 39"/>
                  <a:gd name="T41" fmla="*/ 445 h 574"/>
                  <a:gd name="T42" fmla="*/ 37 w 39"/>
                  <a:gd name="T43" fmla="*/ 409 h 574"/>
                  <a:gd name="T44" fmla="*/ 35 w 39"/>
                  <a:gd name="T45" fmla="*/ 372 h 574"/>
                  <a:gd name="T46" fmla="*/ 34 w 39"/>
                  <a:gd name="T47" fmla="*/ 335 h 574"/>
                  <a:gd name="T48" fmla="*/ 33 w 39"/>
                  <a:gd name="T49" fmla="*/ 298 h 574"/>
                  <a:gd name="T50" fmla="*/ 30 w 39"/>
                  <a:gd name="T51" fmla="*/ 261 h 574"/>
                  <a:gd name="T52" fmla="*/ 28 w 39"/>
                  <a:gd name="T53" fmla="*/ 224 h 574"/>
                  <a:gd name="T54" fmla="*/ 25 w 39"/>
                  <a:gd name="T55" fmla="*/ 188 h 574"/>
                  <a:gd name="T56" fmla="*/ 22 w 39"/>
                  <a:gd name="T57" fmla="*/ 152 h 574"/>
                  <a:gd name="T58" fmla="*/ 18 w 39"/>
                  <a:gd name="T59" fmla="*/ 117 h 574"/>
                  <a:gd name="T60" fmla="*/ 15 w 39"/>
                  <a:gd name="T61" fmla="*/ 82 h 574"/>
                  <a:gd name="T62" fmla="*/ 10 w 39"/>
                  <a:gd name="T63" fmla="*/ 50 h 574"/>
                  <a:gd name="T64" fmla="*/ 5 w 39"/>
                  <a:gd name="T65" fmla="*/ 17 h 574"/>
                  <a:gd name="T66" fmla="*/ 1 w 39"/>
                  <a:gd name="T67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574">
                    <a:moveTo>
                      <a:pt x="1" y="2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6" y="33"/>
                    </a:lnTo>
                    <a:lnTo>
                      <a:pt x="9" y="50"/>
                    </a:lnTo>
                    <a:lnTo>
                      <a:pt x="10" y="65"/>
                    </a:lnTo>
                    <a:lnTo>
                      <a:pt x="13" y="82"/>
                    </a:lnTo>
                    <a:lnTo>
                      <a:pt x="16" y="100"/>
                    </a:lnTo>
                    <a:lnTo>
                      <a:pt x="17" y="117"/>
                    </a:lnTo>
                    <a:lnTo>
                      <a:pt x="19" y="134"/>
                    </a:lnTo>
                    <a:lnTo>
                      <a:pt x="21" y="152"/>
                    </a:lnTo>
                    <a:lnTo>
                      <a:pt x="22" y="169"/>
                    </a:lnTo>
                    <a:lnTo>
                      <a:pt x="24" y="188"/>
                    </a:lnTo>
                    <a:lnTo>
                      <a:pt x="25" y="206"/>
                    </a:lnTo>
                    <a:lnTo>
                      <a:pt x="27" y="224"/>
                    </a:lnTo>
                    <a:lnTo>
                      <a:pt x="28" y="243"/>
                    </a:lnTo>
                    <a:lnTo>
                      <a:pt x="30" y="261"/>
                    </a:lnTo>
                    <a:lnTo>
                      <a:pt x="30" y="279"/>
                    </a:lnTo>
                    <a:lnTo>
                      <a:pt x="31" y="298"/>
                    </a:lnTo>
                    <a:lnTo>
                      <a:pt x="32" y="316"/>
                    </a:lnTo>
                    <a:lnTo>
                      <a:pt x="33" y="335"/>
                    </a:lnTo>
                    <a:lnTo>
                      <a:pt x="33" y="353"/>
                    </a:lnTo>
                    <a:lnTo>
                      <a:pt x="33" y="372"/>
                    </a:lnTo>
                    <a:lnTo>
                      <a:pt x="34" y="390"/>
                    </a:lnTo>
                    <a:lnTo>
                      <a:pt x="34" y="409"/>
                    </a:lnTo>
                    <a:lnTo>
                      <a:pt x="34" y="427"/>
                    </a:lnTo>
                    <a:lnTo>
                      <a:pt x="35" y="445"/>
                    </a:lnTo>
                    <a:lnTo>
                      <a:pt x="35" y="464"/>
                    </a:lnTo>
                    <a:lnTo>
                      <a:pt x="35" y="483"/>
                    </a:lnTo>
                    <a:lnTo>
                      <a:pt x="35" y="501"/>
                    </a:lnTo>
                    <a:lnTo>
                      <a:pt x="35" y="520"/>
                    </a:lnTo>
                    <a:lnTo>
                      <a:pt x="35" y="538"/>
                    </a:lnTo>
                    <a:lnTo>
                      <a:pt x="35" y="556"/>
                    </a:lnTo>
                    <a:lnTo>
                      <a:pt x="35" y="574"/>
                    </a:lnTo>
                    <a:lnTo>
                      <a:pt x="39" y="574"/>
                    </a:lnTo>
                    <a:lnTo>
                      <a:pt x="39" y="556"/>
                    </a:lnTo>
                    <a:lnTo>
                      <a:pt x="39" y="538"/>
                    </a:lnTo>
                    <a:lnTo>
                      <a:pt x="39" y="520"/>
                    </a:lnTo>
                    <a:lnTo>
                      <a:pt x="39" y="501"/>
                    </a:lnTo>
                    <a:lnTo>
                      <a:pt x="39" y="483"/>
                    </a:lnTo>
                    <a:lnTo>
                      <a:pt x="39" y="464"/>
                    </a:lnTo>
                    <a:lnTo>
                      <a:pt x="39" y="445"/>
                    </a:lnTo>
                    <a:lnTo>
                      <a:pt x="37" y="427"/>
                    </a:lnTo>
                    <a:lnTo>
                      <a:pt x="37" y="409"/>
                    </a:lnTo>
                    <a:lnTo>
                      <a:pt x="35" y="390"/>
                    </a:lnTo>
                    <a:lnTo>
                      <a:pt x="35" y="372"/>
                    </a:lnTo>
                    <a:lnTo>
                      <a:pt x="35" y="353"/>
                    </a:lnTo>
                    <a:lnTo>
                      <a:pt x="34" y="335"/>
                    </a:lnTo>
                    <a:lnTo>
                      <a:pt x="33" y="316"/>
                    </a:lnTo>
                    <a:lnTo>
                      <a:pt x="33" y="298"/>
                    </a:lnTo>
                    <a:lnTo>
                      <a:pt x="31" y="279"/>
                    </a:lnTo>
                    <a:lnTo>
                      <a:pt x="30" y="261"/>
                    </a:lnTo>
                    <a:lnTo>
                      <a:pt x="30" y="243"/>
                    </a:lnTo>
                    <a:lnTo>
                      <a:pt x="28" y="224"/>
                    </a:lnTo>
                    <a:lnTo>
                      <a:pt x="27" y="206"/>
                    </a:lnTo>
                    <a:lnTo>
                      <a:pt x="25" y="188"/>
                    </a:lnTo>
                    <a:lnTo>
                      <a:pt x="24" y="169"/>
                    </a:lnTo>
                    <a:lnTo>
                      <a:pt x="22" y="152"/>
                    </a:lnTo>
                    <a:lnTo>
                      <a:pt x="21" y="134"/>
                    </a:lnTo>
                    <a:lnTo>
                      <a:pt x="18" y="117"/>
                    </a:lnTo>
                    <a:lnTo>
                      <a:pt x="17" y="100"/>
                    </a:lnTo>
                    <a:lnTo>
                      <a:pt x="15" y="82"/>
                    </a:lnTo>
                    <a:lnTo>
                      <a:pt x="13" y="65"/>
                    </a:lnTo>
                    <a:lnTo>
                      <a:pt x="10" y="50"/>
                    </a:lnTo>
                    <a:lnTo>
                      <a:pt x="7" y="33"/>
                    </a:lnTo>
                    <a:lnTo>
                      <a:pt x="5" y="1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3" name="Freeform 3151">
                <a:extLst>
                  <a:ext uri="{FF2B5EF4-FFF2-40B4-BE49-F238E27FC236}">
                    <a16:creationId xmlns:a16="http://schemas.microsoft.com/office/drawing/2014/main" id="{AA99CB78-6457-48CE-AE31-7FD160DD3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062"/>
                <a:ext cx="9" cy="8"/>
              </a:xfrm>
              <a:custGeom>
                <a:avLst/>
                <a:gdLst>
                  <a:gd name="T0" fmla="*/ 4 w 26"/>
                  <a:gd name="T1" fmla="*/ 0 h 24"/>
                  <a:gd name="T2" fmla="*/ 2 w 26"/>
                  <a:gd name="T3" fmla="*/ 11 h 24"/>
                  <a:gd name="T4" fmla="*/ 1 w 26"/>
                  <a:gd name="T5" fmla="*/ 17 h 24"/>
                  <a:gd name="T6" fmla="*/ 0 w 26"/>
                  <a:gd name="T7" fmla="*/ 22 h 24"/>
                  <a:gd name="T8" fmla="*/ 0 w 26"/>
                  <a:gd name="T9" fmla="*/ 24 h 24"/>
                  <a:gd name="T10" fmla="*/ 2 w 26"/>
                  <a:gd name="T11" fmla="*/ 24 h 24"/>
                  <a:gd name="T12" fmla="*/ 7 w 26"/>
                  <a:gd name="T13" fmla="*/ 23 h 24"/>
                  <a:gd name="T14" fmla="*/ 14 w 26"/>
                  <a:gd name="T15" fmla="*/ 21 h 24"/>
                  <a:gd name="T16" fmla="*/ 26 w 26"/>
                  <a:gd name="T17" fmla="*/ 18 h 24"/>
                  <a:gd name="T18" fmla="*/ 26 w 26"/>
                  <a:gd name="T19" fmla="*/ 17 h 24"/>
                  <a:gd name="T20" fmla="*/ 14 w 26"/>
                  <a:gd name="T21" fmla="*/ 20 h 24"/>
                  <a:gd name="T22" fmla="*/ 7 w 26"/>
                  <a:gd name="T23" fmla="*/ 22 h 24"/>
                  <a:gd name="T24" fmla="*/ 2 w 26"/>
                  <a:gd name="T25" fmla="*/ 23 h 24"/>
                  <a:gd name="T26" fmla="*/ 1 w 26"/>
                  <a:gd name="T27" fmla="*/ 23 h 24"/>
                  <a:gd name="T28" fmla="*/ 1 w 26"/>
                  <a:gd name="T29" fmla="*/ 22 h 24"/>
                  <a:gd name="T30" fmla="*/ 2 w 26"/>
                  <a:gd name="T31" fmla="*/ 17 h 24"/>
                  <a:gd name="T32" fmla="*/ 4 w 26"/>
                  <a:gd name="T33" fmla="*/ 11 h 24"/>
                  <a:gd name="T34" fmla="*/ 5 w 26"/>
                  <a:gd name="T35" fmla="*/ 0 h 24"/>
                  <a:gd name="T36" fmla="*/ 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7" y="23"/>
                    </a:lnTo>
                    <a:lnTo>
                      <a:pt x="14" y="21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14" y="20"/>
                    </a:lnTo>
                    <a:lnTo>
                      <a:pt x="7" y="22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4" name="Freeform 3152">
                <a:extLst>
                  <a:ext uri="{FF2B5EF4-FFF2-40B4-BE49-F238E27FC236}">
                    <a16:creationId xmlns:a16="http://schemas.microsoft.com/office/drawing/2014/main" id="{BC1349C2-F278-4C31-ADEF-356063B4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38"/>
                <a:ext cx="20" cy="23"/>
              </a:xfrm>
              <a:custGeom>
                <a:avLst/>
                <a:gdLst>
                  <a:gd name="T0" fmla="*/ 0 w 59"/>
                  <a:gd name="T1" fmla="*/ 0 h 71"/>
                  <a:gd name="T2" fmla="*/ 0 w 59"/>
                  <a:gd name="T3" fmla="*/ 1 h 71"/>
                  <a:gd name="T4" fmla="*/ 15 w 59"/>
                  <a:gd name="T5" fmla="*/ 6 h 71"/>
                  <a:gd name="T6" fmla="*/ 28 w 59"/>
                  <a:gd name="T7" fmla="*/ 13 h 71"/>
                  <a:gd name="T8" fmla="*/ 38 w 59"/>
                  <a:gd name="T9" fmla="*/ 20 h 71"/>
                  <a:gd name="T10" fmla="*/ 46 w 59"/>
                  <a:gd name="T11" fmla="*/ 29 h 71"/>
                  <a:gd name="T12" fmla="*/ 53 w 59"/>
                  <a:gd name="T13" fmla="*/ 38 h 71"/>
                  <a:gd name="T14" fmla="*/ 56 w 59"/>
                  <a:gd name="T15" fmla="*/ 48 h 71"/>
                  <a:gd name="T16" fmla="*/ 58 w 59"/>
                  <a:gd name="T17" fmla="*/ 59 h 71"/>
                  <a:gd name="T18" fmla="*/ 57 w 59"/>
                  <a:gd name="T19" fmla="*/ 71 h 71"/>
                  <a:gd name="T20" fmla="*/ 59 w 59"/>
                  <a:gd name="T21" fmla="*/ 71 h 71"/>
                  <a:gd name="T22" fmla="*/ 59 w 59"/>
                  <a:gd name="T23" fmla="*/ 59 h 71"/>
                  <a:gd name="T24" fmla="*/ 57 w 59"/>
                  <a:gd name="T25" fmla="*/ 48 h 71"/>
                  <a:gd name="T26" fmla="*/ 55 w 59"/>
                  <a:gd name="T27" fmla="*/ 37 h 71"/>
                  <a:gd name="T28" fmla="*/ 48 w 59"/>
                  <a:gd name="T29" fmla="*/ 28 h 71"/>
                  <a:gd name="T30" fmla="*/ 39 w 59"/>
                  <a:gd name="T31" fmla="*/ 19 h 71"/>
                  <a:gd name="T32" fmla="*/ 29 w 59"/>
                  <a:gd name="T33" fmla="*/ 11 h 71"/>
                  <a:gd name="T34" fmla="*/ 16 w 59"/>
                  <a:gd name="T35" fmla="*/ 5 h 71"/>
                  <a:gd name="T36" fmla="*/ 0 w 59"/>
                  <a:gd name="T37" fmla="*/ 0 h 71"/>
                  <a:gd name="T38" fmla="*/ 1 w 59"/>
                  <a:gd name="T39" fmla="*/ 1 h 71"/>
                  <a:gd name="T40" fmla="*/ 0 w 59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71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28" y="13"/>
                    </a:lnTo>
                    <a:lnTo>
                      <a:pt x="38" y="20"/>
                    </a:lnTo>
                    <a:lnTo>
                      <a:pt x="46" y="29"/>
                    </a:lnTo>
                    <a:lnTo>
                      <a:pt x="53" y="38"/>
                    </a:lnTo>
                    <a:lnTo>
                      <a:pt x="56" y="48"/>
                    </a:lnTo>
                    <a:lnTo>
                      <a:pt x="58" y="59"/>
                    </a:lnTo>
                    <a:lnTo>
                      <a:pt x="57" y="71"/>
                    </a:lnTo>
                    <a:lnTo>
                      <a:pt x="59" y="71"/>
                    </a:lnTo>
                    <a:lnTo>
                      <a:pt x="59" y="59"/>
                    </a:lnTo>
                    <a:lnTo>
                      <a:pt x="57" y="48"/>
                    </a:lnTo>
                    <a:lnTo>
                      <a:pt x="55" y="37"/>
                    </a:lnTo>
                    <a:lnTo>
                      <a:pt x="48" y="28"/>
                    </a:lnTo>
                    <a:lnTo>
                      <a:pt x="39" y="19"/>
                    </a:lnTo>
                    <a:lnTo>
                      <a:pt x="29" y="11"/>
                    </a:lnTo>
                    <a:lnTo>
                      <a:pt x="16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5" name="Freeform 3153">
                <a:extLst>
                  <a:ext uri="{FF2B5EF4-FFF2-40B4-BE49-F238E27FC236}">
                    <a16:creationId xmlns:a16="http://schemas.microsoft.com/office/drawing/2014/main" id="{C469FE4F-2D6B-497C-9F21-C5DBCC4A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5"/>
                <a:ext cx="31" cy="43"/>
              </a:xfrm>
              <a:custGeom>
                <a:avLst/>
                <a:gdLst>
                  <a:gd name="T0" fmla="*/ 92 w 92"/>
                  <a:gd name="T1" fmla="*/ 0 h 131"/>
                  <a:gd name="T2" fmla="*/ 91 w 92"/>
                  <a:gd name="T3" fmla="*/ 0 h 131"/>
                  <a:gd name="T4" fmla="*/ 81 w 92"/>
                  <a:gd name="T5" fmla="*/ 0 h 131"/>
                  <a:gd name="T6" fmla="*/ 71 w 92"/>
                  <a:gd name="T7" fmla="*/ 2 h 131"/>
                  <a:gd name="T8" fmla="*/ 64 w 92"/>
                  <a:gd name="T9" fmla="*/ 5 h 131"/>
                  <a:gd name="T10" fmla="*/ 57 w 92"/>
                  <a:gd name="T11" fmla="*/ 11 h 131"/>
                  <a:gd name="T12" fmla="*/ 53 w 92"/>
                  <a:gd name="T13" fmla="*/ 18 h 131"/>
                  <a:gd name="T14" fmla="*/ 48 w 92"/>
                  <a:gd name="T15" fmla="*/ 25 h 131"/>
                  <a:gd name="T16" fmla="*/ 45 w 92"/>
                  <a:gd name="T17" fmla="*/ 35 h 131"/>
                  <a:gd name="T18" fmla="*/ 42 w 92"/>
                  <a:gd name="T19" fmla="*/ 44 h 131"/>
                  <a:gd name="T20" fmla="*/ 38 w 92"/>
                  <a:gd name="T21" fmla="*/ 56 h 131"/>
                  <a:gd name="T22" fmla="*/ 35 w 92"/>
                  <a:gd name="T23" fmla="*/ 66 h 131"/>
                  <a:gd name="T24" fmla="*/ 32 w 92"/>
                  <a:gd name="T25" fmla="*/ 78 h 131"/>
                  <a:gd name="T26" fmla="*/ 27 w 92"/>
                  <a:gd name="T27" fmla="*/ 88 h 131"/>
                  <a:gd name="T28" fmla="*/ 23 w 92"/>
                  <a:gd name="T29" fmla="*/ 99 h 131"/>
                  <a:gd name="T30" fmla="*/ 17 w 92"/>
                  <a:gd name="T31" fmla="*/ 110 h 131"/>
                  <a:gd name="T32" fmla="*/ 9 w 92"/>
                  <a:gd name="T33" fmla="*/ 120 h 131"/>
                  <a:gd name="T34" fmla="*/ 0 w 92"/>
                  <a:gd name="T35" fmla="*/ 130 h 131"/>
                  <a:gd name="T36" fmla="*/ 2 w 92"/>
                  <a:gd name="T37" fmla="*/ 131 h 131"/>
                  <a:gd name="T38" fmla="*/ 11 w 92"/>
                  <a:gd name="T39" fmla="*/ 122 h 131"/>
                  <a:gd name="T40" fmla="*/ 18 w 92"/>
                  <a:gd name="T41" fmla="*/ 111 h 131"/>
                  <a:gd name="T42" fmla="*/ 24 w 92"/>
                  <a:gd name="T43" fmla="*/ 101 h 131"/>
                  <a:gd name="T44" fmla="*/ 28 w 92"/>
                  <a:gd name="T45" fmla="*/ 89 h 131"/>
                  <a:gd name="T46" fmla="*/ 34 w 92"/>
                  <a:gd name="T47" fmla="*/ 78 h 131"/>
                  <a:gd name="T48" fmla="*/ 37 w 92"/>
                  <a:gd name="T49" fmla="*/ 66 h 131"/>
                  <a:gd name="T50" fmla="*/ 40 w 92"/>
                  <a:gd name="T51" fmla="*/ 56 h 131"/>
                  <a:gd name="T52" fmla="*/ 44 w 92"/>
                  <a:gd name="T53" fmla="*/ 44 h 131"/>
                  <a:gd name="T54" fmla="*/ 46 w 92"/>
                  <a:gd name="T55" fmla="*/ 35 h 131"/>
                  <a:gd name="T56" fmla="*/ 49 w 92"/>
                  <a:gd name="T57" fmla="*/ 27 h 131"/>
                  <a:gd name="T58" fmla="*/ 54 w 92"/>
                  <a:gd name="T59" fmla="*/ 19 h 131"/>
                  <a:gd name="T60" fmla="*/ 60 w 92"/>
                  <a:gd name="T61" fmla="*/ 13 h 131"/>
                  <a:gd name="T62" fmla="*/ 65 w 92"/>
                  <a:gd name="T63" fmla="*/ 6 h 131"/>
                  <a:gd name="T64" fmla="*/ 73 w 92"/>
                  <a:gd name="T65" fmla="*/ 3 h 131"/>
                  <a:gd name="T66" fmla="*/ 81 w 92"/>
                  <a:gd name="T67" fmla="*/ 1 h 131"/>
                  <a:gd name="T68" fmla="*/ 91 w 92"/>
                  <a:gd name="T69" fmla="*/ 1 h 131"/>
                  <a:gd name="T70" fmla="*/ 91 w 92"/>
                  <a:gd name="T71" fmla="*/ 1 h 131"/>
                  <a:gd name="T72" fmla="*/ 92 w 9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31">
                    <a:moveTo>
                      <a:pt x="92" y="0"/>
                    </a:moveTo>
                    <a:lnTo>
                      <a:pt x="91" y="0"/>
                    </a:lnTo>
                    <a:lnTo>
                      <a:pt x="81" y="0"/>
                    </a:lnTo>
                    <a:lnTo>
                      <a:pt x="71" y="2"/>
                    </a:lnTo>
                    <a:lnTo>
                      <a:pt x="64" y="5"/>
                    </a:lnTo>
                    <a:lnTo>
                      <a:pt x="57" y="11"/>
                    </a:lnTo>
                    <a:lnTo>
                      <a:pt x="53" y="18"/>
                    </a:lnTo>
                    <a:lnTo>
                      <a:pt x="48" y="25"/>
                    </a:lnTo>
                    <a:lnTo>
                      <a:pt x="45" y="35"/>
                    </a:lnTo>
                    <a:lnTo>
                      <a:pt x="42" y="44"/>
                    </a:lnTo>
                    <a:lnTo>
                      <a:pt x="38" y="56"/>
                    </a:lnTo>
                    <a:lnTo>
                      <a:pt x="35" y="66"/>
                    </a:lnTo>
                    <a:lnTo>
                      <a:pt x="32" y="78"/>
                    </a:lnTo>
                    <a:lnTo>
                      <a:pt x="27" y="88"/>
                    </a:lnTo>
                    <a:lnTo>
                      <a:pt x="23" y="99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0" y="130"/>
                    </a:lnTo>
                    <a:lnTo>
                      <a:pt x="2" y="131"/>
                    </a:lnTo>
                    <a:lnTo>
                      <a:pt x="11" y="122"/>
                    </a:lnTo>
                    <a:lnTo>
                      <a:pt x="18" y="111"/>
                    </a:lnTo>
                    <a:lnTo>
                      <a:pt x="24" y="101"/>
                    </a:lnTo>
                    <a:lnTo>
                      <a:pt x="28" y="89"/>
                    </a:lnTo>
                    <a:lnTo>
                      <a:pt x="34" y="78"/>
                    </a:lnTo>
                    <a:lnTo>
                      <a:pt x="37" y="66"/>
                    </a:lnTo>
                    <a:lnTo>
                      <a:pt x="40" y="56"/>
                    </a:lnTo>
                    <a:lnTo>
                      <a:pt x="44" y="44"/>
                    </a:lnTo>
                    <a:lnTo>
                      <a:pt x="46" y="35"/>
                    </a:lnTo>
                    <a:lnTo>
                      <a:pt x="49" y="27"/>
                    </a:lnTo>
                    <a:lnTo>
                      <a:pt x="54" y="19"/>
                    </a:lnTo>
                    <a:lnTo>
                      <a:pt x="60" y="13"/>
                    </a:lnTo>
                    <a:lnTo>
                      <a:pt x="65" y="6"/>
                    </a:lnTo>
                    <a:lnTo>
                      <a:pt x="73" y="3"/>
                    </a:lnTo>
                    <a:lnTo>
                      <a:pt x="81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6" name="Freeform 3154">
                <a:extLst>
                  <a:ext uri="{FF2B5EF4-FFF2-40B4-BE49-F238E27FC236}">
                    <a16:creationId xmlns:a16="http://schemas.microsoft.com/office/drawing/2014/main" id="{3300E7E2-E2EB-40F8-A1CA-7FEF9E2D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25" cy="29"/>
              </a:xfrm>
              <a:custGeom>
                <a:avLst/>
                <a:gdLst>
                  <a:gd name="T0" fmla="*/ 38 w 75"/>
                  <a:gd name="T1" fmla="*/ 0 h 87"/>
                  <a:gd name="T2" fmla="*/ 0 w 75"/>
                  <a:gd name="T3" fmla="*/ 39 h 87"/>
                  <a:gd name="T4" fmla="*/ 19 w 75"/>
                  <a:gd name="T5" fmla="*/ 87 h 87"/>
                  <a:gd name="T6" fmla="*/ 75 w 75"/>
                  <a:gd name="T7" fmla="*/ 37 h 87"/>
                  <a:gd name="T8" fmla="*/ 38 w 7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87">
                    <a:moveTo>
                      <a:pt x="38" y="0"/>
                    </a:moveTo>
                    <a:lnTo>
                      <a:pt x="0" y="39"/>
                    </a:lnTo>
                    <a:lnTo>
                      <a:pt x="19" y="87"/>
                    </a:lnTo>
                    <a:lnTo>
                      <a:pt x="75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7" name="Freeform 3155">
                <a:extLst>
                  <a:ext uri="{FF2B5EF4-FFF2-40B4-BE49-F238E27FC236}">
                    <a16:creationId xmlns:a16="http://schemas.microsoft.com/office/drawing/2014/main" id="{F0955C4D-4CC4-4ABF-B466-A23583BA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13" cy="13"/>
              </a:xfrm>
              <a:custGeom>
                <a:avLst/>
                <a:gdLst>
                  <a:gd name="T0" fmla="*/ 1 w 39"/>
                  <a:gd name="T1" fmla="*/ 39 h 41"/>
                  <a:gd name="T2" fmla="*/ 1 w 39"/>
                  <a:gd name="T3" fmla="*/ 41 h 41"/>
                  <a:gd name="T4" fmla="*/ 39 w 39"/>
                  <a:gd name="T5" fmla="*/ 1 h 41"/>
                  <a:gd name="T6" fmla="*/ 38 w 39"/>
                  <a:gd name="T7" fmla="*/ 0 h 41"/>
                  <a:gd name="T8" fmla="*/ 0 w 39"/>
                  <a:gd name="T9" fmla="*/ 39 h 41"/>
                  <a:gd name="T10" fmla="*/ 0 w 39"/>
                  <a:gd name="T11" fmla="*/ 41 h 41"/>
                  <a:gd name="T12" fmla="*/ 1 w 39"/>
                  <a:gd name="T1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1">
                    <a:moveTo>
                      <a:pt x="1" y="39"/>
                    </a:moveTo>
                    <a:lnTo>
                      <a:pt x="1" y="41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8" name="Freeform 3156">
                <a:extLst>
                  <a:ext uri="{FF2B5EF4-FFF2-40B4-BE49-F238E27FC236}">
                    <a16:creationId xmlns:a16="http://schemas.microsoft.com/office/drawing/2014/main" id="{0B28AE52-7754-462D-98C7-8D7C4C6E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7"/>
                <a:ext cx="7" cy="16"/>
              </a:xfrm>
              <a:custGeom>
                <a:avLst/>
                <a:gdLst>
                  <a:gd name="T0" fmla="*/ 19 w 20"/>
                  <a:gd name="T1" fmla="*/ 48 h 49"/>
                  <a:gd name="T2" fmla="*/ 20 w 20"/>
                  <a:gd name="T3" fmla="*/ 48 h 49"/>
                  <a:gd name="T4" fmla="*/ 2 w 20"/>
                  <a:gd name="T5" fmla="*/ 0 h 49"/>
                  <a:gd name="T6" fmla="*/ 0 w 20"/>
                  <a:gd name="T7" fmla="*/ 2 h 49"/>
                  <a:gd name="T8" fmla="*/ 19 w 20"/>
                  <a:gd name="T9" fmla="*/ 49 h 49"/>
                  <a:gd name="T10" fmla="*/ 20 w 20"/>
                  <a:gd name="T11" fmla="*/ 49 h 49"/>
                  <a:gd name="T12" fmla="*/ 19 w 20"/>
                  <a:gd name="T13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9">
                    <a:moveTo>
                      <a:pt x="19" y="48"/>
                    </a:moveTo>
                    <a:lnTo>
                      <a:pt x="20" y="48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1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9" name="Freeform 3157">
                <a:extLst>
                  <a:ext uri="{FF2B5EF4-FFF2-40B4-BE49-F238E27FC236}">
                    <a16:creationId xmlns:a16="http://schemas.microsoft.com/office/drawing/2014/main" id="{737E0E3B-760A-4705-865D-2D9E57A93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16"/>
                <a:ext cx="20" cy="17"/>
              </a:xfrm>
              <a:custGeom>
                <a:avLst/>
                <a:gdLst>
                  <a:gd name="T0" fmla="*/ 56 w 58"/>
                  <a:gd name="T1" fmla="*/ 1 h 51"/>
                  <a:gd name="T2" fmla="*/ 56 w 58"/>
                  <a:gd name="T3" fmla="*/ 0 h 51"/>
                  <a:gd name="T4" fmla="*/ 0 w 58"/>
                  <a:gd name="T5" fmla="*/ 48 h 51"/>
                  <a:gd name="T6" fmla="*/ 2 w 58"/>
                  <a:gd name="T7" fmla="*/ 51 h 51"/>
                  <a:gd name="T8" fmla="*/ 58 w 58"/>
                  <a:gd name="T9" fmla="*/ 1 h 51"/>
                  <a:gd name="T10" fmla="*/ 58 w 58"/>
                  <a:gd name="T11" fmla="*/ 0 h 51"/>
                  <a:gd name="T12" fmla="*/ 56 w 58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6" y="1"/>
                    </a:moveTo>
                    <a:lnTo>
                      <a:pt x="56" y="0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0" name="Freeform 3158">
                <a:extLst>
                  <a:ext uri="{FF2B5EF4-FFF2-40B4-BE49-F238E27FC236}">
                    <a16:creationId xmlns:a16="http://schemas.microsoft.com/office/drawing/2014/main" id="{50C25DAC-5744-4733-BE57-8D8A9432A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03"/>
                <a:ext cx="13" cy="13"/>
              </a:xfrm>
              <a:custGeom>
                <a:avLst/>
                <a:gdLst>
                  <a:gd name="T0" fmla="*/ 1 w 38"/>
                  <a:gd name="T1" fmla="*/ 2 h 38"/>
                  <a:gd name="T2" fmla="*/ 0 w 38"/>
                  <a:gd name="T3" fmla="*/ 2 h 38"/>
                  <a:gd name="T4" fmla="*/ 37 w 38"/>
                  <a:gd name="T5" fmla="*/ 38 h 38"/>
                  <a:gd name="T6" fmla="*/ 38 w 38"/>
                  <a:gd name="T7" fmla="*/ 37 h 38"/>
                  <a:gd name="T8" fmla="*/ 1 w 38"/>
                  <a:gd name="T9" fmla="*/ 0 h 38"/>
                  <a:gd name="T10" fmla="*/ 0 w 38"/>
                  <a:gd name="T11" fmla="*/ 0 h 38"/>
                  <a:gd name="T12" fmla="*/ 1 w 38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1" y="2"/>
                    </a:moveTo>
                    <a:lnTo>
                      <a:pt x="0" y="2"/>
                    </a:lnTo>
                    <a:lnTo>
                      <a:pt x="37" y="38"/>
                    </a:lnTo>
                    <a:lnTo>
                      <a:pt x="38" y="3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1" name="Freeform 3159">
                <a:extLst>
                  <a:ext uri="{FF2B5EF4-FFF2-40B4-BE49-F238E27FC236}">
                    <a16:creationId xmlns:a16="http://schemas.microsoft.com/office/drawing/2014/main" id="{C421F95A-82B0-4B93-BB36-85ED31F91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35"/>
                <a:ext cx="47" cy="30"/>
              </a:xfrm>
              <a:custGeom>
                <a:avLst/>
                <a:gdLst>
                  <a:gd name="T0" fmla="*/ 0 w 143"/>
                  <a:gd name="T1" fmla="*/ 71 h 91"/>
                  <a:gd name="T2" fmla="*/ 82 w 143"/>
                  <a:gd name="T3" fmla="*/ 0 h 91"/>
                  <a:gd name="T4" fmla="*/ 143 w 143"/>
                  <a:gd name="T5" fmla="*/ 8 h 91"/>
                  <a:gd name="T6" fmla="*/ 32 w 143"/>
                  <a:gd name="T7" fmla="*/ 91 h 91"/>
                  <a:gd name="T8" fmla="*/ 0 w 143"/>
                  <a:gd name="T9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91">
                    <a:moveTo>
                      <a:pt x="0" y="71"/>
                    </a:moveTo>
                    <a:lnTo>
                      <a:pt x="82" y="0"/>
                    </a:lnTo>
                    <a:lnTo>
                      <a:pt x="143" y="8"/>
                    </a:lnTo>
                    <a:lnTo>
                      <a:pt x="32" y="9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2" name="Freeform 3160">
                <a:extLst>
                  <a:ext uri="{FF2B5EF4-FFF2-40B4-BE49-F238E27FC236}">
                    <a16:creationId xmlns:a16="http://schemas.microsoft.com/office/drawing/2014/main" id="{602EAB20-A4E2-4C07-BA2F-88FE937B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335"/>
                <a:ext cx="28" cy="24"/>
              </a:xfrm>
              <a:custGeom>
                <a:avLst/>
                <a:gdLst>
                  <a:gd name="T0" fmla="*/ 83 w 84"/>
                  <a:gd name="T1" fmla="*/ 0 h 72"/>
                  <a:gd name="T2" fmla="*/ 82 w 84"/>
                  <a:gd name="T3" fmla="*/ 0 h 72"/>
                  <a:gd name="T4" fmla="*/ 0 w 84"/>
                  <a:gd name="T5" fmla="*/ 71 h 72"/>
                  <a:gd name="T6" fmla="*/ 1 w 84"/>
                  <a:gd name="T7" fmla="*/ 72 h 72"/>
                  <a:gd name="T8" fmla="*/ 84 w 84"/>
                  <a:gd name="T9" fmla="*/ 1 h 72"/>
                  <a:gd name="T10" fmla="*/ 83 w 84"/>
                  <a:gd name="T11" fmla="*/ 1 h 72"/>
                  <a:gd name="T12" fmla="*/ 83 w 8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72">
                    <a:moveTo>
                      <a:pt x="83" y="0"/>
                    </a:moveTo>
                    <a:lnTo>
                      <a:pt x="82" y="0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3" name="Freeform 3161">
                <a:extLst>
                  <a:ext uri="{FF2B5EF4-FFF2-40B4-BE49-F238E27FC236}">
                    <a16:creationId xmlns:a16="http://schemas.microsoft.com/office/drawing/2014/main" id="{3B4CC3CB-7BCF-40E9-91F6-817F21F56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335"/>
                <a:ext cx="20" cy="3"/>
              </a:xfrm>
              <a:custGeom>
                <a:avLst/>
                <a:gdLst>
                  <a:gd name="T0" fmla="*/ 60 w 60"/>
                  <a:gd name="T1" fmla="*/ 10 h 10"/>
                  <a:gd name="T2" fmla="*/ 60 w 60"/>
                  <a:gd name="T3" fmla="*/ 8 h 10"/>
                  <a:gd name="T4" fmla="*/ 0 w 60"/>
                  <a:gd name="T5" fmla="*/ 0 h 10"/>
                  <a:gd name="T6" fmla="*/ 0 w 60"/>
                  <a:gd name="T7" fmla="*/ 1 h 10"/>
                  <a:gd name="T8" fmla="*/ 60 w 60"/>
                  <a:gd name="T9" fmla="*/ 10 h 10"/>
                  <a:gd name="T10" fmla="*/ 59 w 60"/>
                  <a:gd name="T11" fmla="*/ 8 h 10"/>
                  <a:gd name="T12" fmla="*/ 60 w 6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60" y="10"/>
                    </a:moveTo>
                    <a:lnTo>
                      <a:pt x="60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0" y="10"/>
                    </a:lnTo>
                    <a:lnTo>
                      <a:pt x="59" y="8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4" name="Freeform 3162">
                <a:extLst>
                  <a:ext uri="{FF2B5EF4-FFF2-40B4-BE49-F238E27FC236}">
                    <a16:creationId xmlns:a16="http://schemas.microsoft.com/office/drawing/2014/main" id="{FA602F6A-C4E6-4FB6-B637-273B2FD13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337"/>
                <a:ext cx="37" cy="29"/>
              </a:xfrm>
              <a:custGeom>
                <a:avLst/>
                <a:gdLst>
                  <a:gd name="T0" fmla="*/ 0 w 113"/>
                  <a:gd name="T1" fmla="*/ 85 h 85"/>
                  <a:gd name="T2" fmla="*/ 1 w 113"/>
                  <a:gd name="T3" fmla="*/ 85 h 85"/>
                  <a:gd name="T4" fmla="*/ 113 w 113"/>
                  <a:gd name="T5" fmla="*/ 1 h 85"/>
                  <a:gd name="T6" fmla="*/ 112 w 113"/>
                  <a:gd name="T7" fmla="*/ 0 h 85"/>
                  <a:gd name="T8" fmla="*/ 0 w 113"/>
                  <a:gd name="T9" fmla="*/ 84 h 85"/>
                  <a:gd name="T10" fmla="*/ 1 w 113"/>
                  <a:gd name="T11" fmla="*/ 84 h 85"/>
                  <a:gd name="T12" fmla="*/ 0 w 113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5">
                    <a:moveTo>
                      <a:pt x="0" y="85"/>
                    </a:moveTo>
                    <a:lnTo>
                      <a:pt x="1" y="85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0" y="84"/>
                    </a:lnTo>
                    <a:lnTo>
                      <a:pt x="1" y="84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5" name="Freeform 3163">
                <a:extLst>
                  <a:ext uri="{FF2B5EF4-FFF2-40B4-BE49-F238E27FC236}">
                    <a16:creationId xmlns:a16="http://schemas.microsoft.com/office/drawing/2014/main" id="{C2461489-B4A5-462E-886D-310CE7230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58"/>
                <a:ext cx="10" cy="8"/>
              </a:xfrm>
              <a:custGeom>
                <a:avLst/>
                <a:gdLst>
                  <a:gd name="T0" fmla="*/ 0 w 32"/>
                  <a:gd name="T1" fmla="*/ 0 h 22"/>
                  <a:gd name="T2" fmla="*/ 0 w 32"/>
                  <a:gd name="T3" fmla="*/ 2 h 22"/>
                  <a:gd name="T4" fmla="*/ 31 w 32"/>
                  <a:gd name="T5" fmla="*/ 22 h 22"/>
                  <a:gd name="T6" fmla="*/ 32 w 32"/>
                  <a:gd name="T7" fmla="*/ 21 h 22"/>
                  <a:gd name="T8" fmla="*/ 2 w 32"/>
                  <a:gd name="T9" fmla="*/ 0 h 22"/>
                  <a:gd name="T10" fmla="*/ 2 w 32"/>
                  <a:gd name="T11" fmla="*/ 2 h 22"/>
                  <a:gd name="T12" fmla="*/ 0 w 3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lnTo>
                      <a:pt x="0" y="2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6" name="Freeform 3164">
                <a:extLst>
                  <a:ext uri="{FF2B5EF4-FFF2-40B4-BE49-F238E27FC236}">
                    <a16:creationId xmlns:a16="http://schemas.microsoft.com/office/drawing/2014/main" id="{718BA362-1BA7-4AA5-9F38-49A9D9669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8"/>
                <a:ext cx="3" cy="11"/>
              </a:xfrm>
              <a:custGeom>
                <a:avLst/>
                <a:gdLst>
                  <a:gd name="T0" fmla="*/ 0 w 9"/>
                  <a:gd name="T1" fmla="*/ 0 h 35"/>
                  <a:gd name="T2" fmla="*/ 2 w 9"/>
                  <a:gd name="T3" fmla="*/ 35 h 35"/>
                  <a:gd name="T4" fmla="*/ 9 w 9"/>
                  <a:gd name="T5" fmla="*/ 15 h 35"/>
                  <a:gd name="T6" fmla="*/ 0 w 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lnTo>
                      <a:pt x="2" y="35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7" name="Freeform 3165">
                <a:extLst>
                  <a:ext uri="{FF2B5EF4-FFF2-40B4-BE49-F238E27FC236}">
                    <a16:creationId xmlns:a16="http://schemas.microsoft.com/office/drawing/2014/main" id="{88F7E35A-C170-4DDD-9952-9290DF651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38"/>
                <a:ext cx="1" cy="11"/>
              </a:xfrm>
              <a:custGeom>
                <a:avLst/>
                <a:gdLst>
                  <a:gd name="T0" fmla="*/ 1 w 2"/>
                  <a:gd name="T1" fmla="*/ 35 h 35"/>
                  <a:gd name="T2" fmla="*/ 2 w 2"/>
                  <a:gd name="T3" fmla="*/ 35 h 35"/>
                  <a:gd name="T4" fmla="*/ 1 w 2"/>
                  <a:gd name="T5" fmla="*/ 0 h 35"/>
                  <a:gd name="T6" fmla="*/ 0 w 2"/>
                  <a:gd name="T7" fmla="*/ 0 h 35"/>
                  <a:gd name="T8" fmla="*/ 1 w 2"/>
                  <a:gd name="T9" fmla="*/ 35 h 35"/>
                  <a:gd name="T10" fmla="*/ 2 w 2"/>
                  <a:gd name="T11" fmla="*/ 35 h 35"/>
                  <a:gd name="T12" fmla="*/ 1 w 2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5">
                    <a:moveTo>
                      <a:pt x="1" y="35"/>
                    </a:moveTo>
                    <a:lnTo>
                      <a:pt x="2" y="3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8" name="Freeform 3166">
                <a:extLst>
                  <a:ext uri="{FF2B5EF4-FFF2-40B4-BE49-F238E27FC236}">
                    <a16:creationId xmlns:a16="http://schemas.microsoft.com/office/drawing/2014/main" id="{0105C661-73DA-4109-9B14-A6F481F92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42"/>
                <a:ext cx="3" cy="7"/>
              </a:xfrm>
              <a:custGeom>
                <a:avLst/>
                <a:gdLst>
                  <a:gd name="T0" fmla="*/ 8 w 9"/>
                  <a:gd name="T1" fmla="*/ 1 h 21"/>
                  <a:gd name="T2" fmla="*/ 8 w 9"/>
                  <a:gd name="T3" fmla="*/ 1 h 21"/>
                  <a:gd name="T4" fmla="*/ 0 w 9"/>
                  <a:gd name="T5" fmla="*/ 21 h 21"/>
                  <a:gd name="T6" fmla="*/ 2 w 9"/>
                  <a:gd name="T7" fmla="*/ 21 h 21"/>
                  <a:gd name="T8" fmla="*/ 9 w 9"/>
                  <a:gd name="T9" fmla="*/ 1 h 21"/>
                  <a:gd name="T10" fmla="*/ 9 w 9"/>
                  <a:gd name="T11" fmla="*/ 0 h 21"/>
                  <a:gd name="T12" fmla="*/ 8 w 9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8" y="1"/>
                    </a:moveTo>
                    <a:lnTo>
                      <a:pt x="8" y="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9" name="Freeform 3167">
                <a:extLst>
                  <a:ext uri="{FF2B5EF4-FFF2-40B4-BE49-F238E27FC236}">
                    <a16:creationId xmlns:a16="http://schemas.microsoft.com/office/drawing/2014/main" id="{266846AD-E9AF-4EFA-A437-BAC198C0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3" cy="6"/>
              </a:xfrm>
              <a:custGeom>
                <a:avLst/>
                <a:gdLst>
                  <a:gd name="T0" fmla="*/ 1 w 10"/>
                  <a:gd name="T1" fmla="*/ 1 h 17"/>
                  <a:gd name="T2" fmla="*/ 0 w 10"/>
                  <a:gd name="T3" fmla="*/ 1 h 17"/>
                  <a:gd name="T4" fmla="*/ 9 w 10"/>
                  <a:gd name="T5" fmla="*/ 17 h 17"/>
                  <a:gd name="T6" fmla="*/ 10 w 10"/>
                  <a:gd name="T7" fmla="*/ 15 h 17"/>
                  <a:gd name="T8" fmla="*/ 1 w 10"/>
                  <a:gd name="T9" fmla="*/ 0 h 17"/>
                  <a:gd name="T10" fmla="*/ 0 w 10"/>
                  <a:gd name="T11" fmla="*/ 1 h 17"/>
                  <a:gd name="T12" fmla="*/ 1 w 10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1"/>
                    </a:moveTo>
                    <a:lnTo>
                      <a:pt x="0" y="1"/>
                    </a:lnTo>
                    <a:lnTo>
                      <a:pt x="9" y="17"/>
                    </a:lnTo>
                    <a:lnTo>
                      <a:pt x="10" y="1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0" name="Freeform 3168">
                <a:extLst>
                  <a:ext uri="{FF2B5EF4-FFF2-40B4-BE49-F238E27FC236}">
                    <a16:creationId xmlns:a16="http://schemas.microsoft.com/office/drawing/2014/main" id="{A9AD0437-B744-49EC-A56C-15BFC3E71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70"/>
                <a:ext cx="25" cy="26"/>
              </a:xfrm>
              <a:custGeom>
                <a:avLst/>
                <a:gdLst>
                  <a:gd name="T0" fmla="*/ 41 w 77"/>
                  <a:gd name="T1" fmla="*/ 0 h 78"/>
                  <a:gd name="T2" fmla="*/ 0 w 77"/>
                  <a:gd name="T3" fmla="*/ 42 h 78"/>
                  <a:gd name="T4" fmla="*/ 29 w 77"/>
                  <a:gd name="T5" fmla="*/ 78 h 78"/>
                  <a:gd name="T6" fmla="*/ 77 w 77"/>
                  <a:gd name="T7" fmla="*/ 23 h 78"/>
                  <a:gd name="T8" fmla="*/ 41 w 7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8">
                    <a:moveTo>
                      <a:pt x="41" y="0"/>
                    </a:moveTo>
                    <a:lnTo>
                      <a:pt x="0" y="42"/>
                    </a:lnTo>
                    <a:lnTo>
                      <a:pt x="29" y="78"/>
                    </a:lnTo>
                    <a:lnTo>
                      <a:pt x="77" y="2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1" name="Freeform 3169">
                <a:extLst>
                  <a:ext uri="{FF2B5EF4-FFF2-40B4-BE49-F238E27FC236}">
                    <a16:creationId xmlns:a16="http://schemas.microsoft.com/office/drawing/2014/main" id="{A7BD3148-3466-48B7-B916-03FC5D6F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70"/>
                <a:ext cx="14" cy="14"/>
              </a:xfrm>
              <a:custGeom>
                <a:avLst/>
                <a:gdLst>
                  <a:gd name="T0" fmla="*/ 1 w 42"/>
                  <a:gd name="T1" fmla="*/ 42 h 43"/>
                  <a:gd name="T2" fmla="*/ 1 w 42"/>
                  <a:gd name="T3" fmla="*/ 43 h 43"/>
                  <a:gd name="T4" fmla="*/ 42 w 42"/>
                  <a:gd name="T5" fmla="*/ 1 h 43"/>
                  <a:gd name="T6" fmla="*/ 40 w 42"/>
                  <a:gd name="T7" fmla="*/ 0 h 43"/>
                  <a:gd name="T8" fmla="*/ 0 w 42"/>
                  <a:gd name="T9" fmla="*/ 42 h 43"/>
                  <a:gd name="T10" fmla="*/ 0 w 42"/>
                  <a:gd name="T11" fmla="*/ 43 h 43"/>
                  <a:gd name="T12" fmla="*/ 1 w 42"/>
                  <a:gd name="T1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1" y="42"/>
                    </a:moveTo>
                    <a:lnTo>
                      <a:pt x="1" y="43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2" name="Freeform 3170">
                <a:extLst>
                  <a:ext uri="{FF2B5EF4-FFF2-40B4-BE49-F238E27FC236}">
                    <a16:creationId xmlns:a16="http://schemas.microsoft.com/office/drawing/2014/main" id="{B9417CAF-AD46-4A1E-9953-61D5CC65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84"/>
                <a:ext cx="9" cy="12"/>
              </a:xfrm>
              <a:custGeom>
                <a:avLst/>
                <a:gdLst>
                  <a:gd name="T0" fmla="*/ 28 w 29"/>
                  <a:gd name="T1" fmla="*/ 35 h 37"/>
                  <a:gd name="T2" fmla="*/ 29 w 29"/>
                  <a:gd name="T3" fmla="*/ 35 h 37"/>
                  <a:gd name="T4" fmla="*/ 1 w 29"/>
                  <a:gd name="T5" fmla="*/ 0 h 37"/>
                  <a:gd name="T6" fmla="*/ 0 w 29"/>
                  <a:gd name="T7" fmla="*/ 1 h 37"/>
                  <a:gd name="T8" fmla="*/ 28 w 29"/>
                  <a:gd name="T9" fmla="*/ 37 h 37"/>
                  <a:gd name="T10" fmla="*/ 29 w 29"/>
                  <a:gd name="T11" fmla="*/ 37 h 37"/>
                  <a:gd name="T12" fmla="*/ 28 w 29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8" y="35"/>
                    </a:moveTo>
                    <a:lnTo>
                      <a:pt x="29" y="3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2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3" name="Freeform 3171">
                <a:extLst>
                  <a:ext uri="{FF2B5EF4-FFF2-40B4-BE49-F238E27FC236}">
                    <a16:creationId xmlns:a16="http://schemas.microsoft.com/office/drawing/2014/main" id="{139970AE-78D1-4436-B7C4-BEB10274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378"/>
                <a:ext cx="16" cy="18"/>
              </a:xfrm>
              <a:custGeom>
                <a:avLst/>
                <a:gdLst>
                  <a:gd name="T0" fmla="*/ 48 w 49"/>
                  <a:gd name="T1" fmla="*/ 1 h 56"/>
                  <a:gd name="T2" fmla="*/ 48 w 49"/>
                  <a:gd name="T3" fmla="*/ 0 h 56"/>
                  <a:gd name="T4" fmla="*/ 0 w 49"/>
                  <a:gd name="T5" fmla="*/ 55 h 56"/>
                  <a:gd name="T6" fmla="*/ 1 w 49"/>
                  <a:gd name="T7" fmla="*/ 56 h 56"/>
                  <a:gd name="T8" fmla="*/ 49 w 49"/>
                  <a:gd name="T9" fmla="*/ 1 h 56"/>
                  <a:gd name="T10" fmla="*/ 49 w 49"/>
                  <a:gd name="T11" fmla="*/ 0 h 56"/>
                  <a:gd name="T12" fmla="*/ 48 w 49"/>
                  <a:gd name="T1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6">
                    <a:moveTo>
                      <a:pt x="48" y="1"/>
                    </a:moveTo>
                    <a:lnTo>
                      <a:pt x="48" y="0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4" name="Freeform 3172">
                <a:extLst>
                  <a:ext uri="{FF2B5EF4-FFF2-40B4-BE49-F238E27FC236}">
                    <a16:creationId xmlns:a16="http://schemas.microsoft.com/office/drawing/2014/main" id="{312E57A9-95B7-438B-A615-2CADAFA72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370"/>
                <a:ext cx="12" cy="8"/>
              </a:xfrm>
              <a:custGeom>
                <a:avLst/>
                <a:gdLst>
                  <a:gd name="T0" fmla="*/ 1 w 37"/>
                  <a:gd name="T1" fmla="*/ 1 h 24"/>
                  <a:gd name="T2" fmla="*/ 0 w 37"/>
                  <a:gd name="T3" fmla="*/ 1 h 24"/>
                  <a:gd name="T4" fmla="*/ 35 w 37"/>
                  <a:gd name="T5" fmla="*/ 24 h 24"/>
                  <a:gd name="T6" fmla="*/ 37 w 37"/>
                  <a:gd name="T7" fmla="*/ 23 h 24"/>
                  <a:gd name="T8" fmla="*/ 1 w 37"/>
                  <a:gd name="T9" fmla="*/ 0 h 24"/>
                  <a:gd name="T10" fmla="*/ 0 w 37"/>
                  <a:gd name="T11" fmla="*/ 0 h 24"/>
                  <a:gd name="T12" fmla="*/ 1 w 37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" y="1"/>
                    </a:moveTo>
                    <a:lnTo>
                      <a:pt x="0" y="1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5" name="Freeform 3173">
                <a:extLst>
                  <a:ext uri="{FF2B5EF4-FFF2-40B4-BE49-F238E27FC236}">
                    <a16:creationId xmlns:a16="http://schemas.microsoft.com/office/drawing/2014/main" id="{06A63AC7-68C5-4AC0-A56A-5FE5D43B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6" cy="22"/>
              </a:xfrm>
              <a:custGeom>
                <a:avLst/>
                <a:gdLst>
                  <a:gd name="T0" fmla="*/ 17 w 17"/>
                  <a:gd name="T1" fmla="*/ 20 h 66"/>
                  <a:gd name="T2" fmla="*/ 5 w 17"/>
                  <a:gd name="T3" fmla="*/ 66 h 66"/>
                  <a:gd name="T4" fmla="*/ 3 w 17"/>
                  <a:gd name="T5" fmla="*/ 57 h 66"/>
                  <a:gd name="T6" fmla="*/ 1 w 17"/>
                  <a:gd name="T7" fmla="*/ 48 h 66"/>
                  <a:gd name="T8" fmla="*/ 0 w 17"/>
                  <a:gd name="T9" fmla="*/ 40 h 66"/>
                  <a:gd name="T10" fmla="*/ 0 w 17"/>
                  <a:gd name="T11" fmla="*/ 32 h 66"/>
                  <a:gd name="T12" fmla="*/ 1 w 17"/>
                  <a:gd name="T13" fmla="*/ 24 h 66"/>
                  <a:gd name="T14" fmla="*/ 3 w 17"/>
                  <a:gd name="T15" fmla="*/ 15 h 66"/>
                  <a:gd name="T16" fmla="*/ 5 w 17"/>
                  <a:gd name="T17" fmla="*/ 7 h 66"/>
                  <a:gd name="T18" fmla="*/ 7 w 17"/>
                  <a:gd name="T19" fmla="*/ 0 h 66"/>
                  <a:gd name="T20" fmla="*/ 17 w 17"/>
                  <a:gd name="T2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6">
                    <a:moveTo>
                      <a:pt x="17" y="20"/>
                    </a:moveTo>
                    <a:lnTo>
                      <a:pt x="5" y="66"/>
                    </a:lnTo>
                    <a:lnTo>
                      <a:pt x="3" y="57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6" name="Freeform 3174">
                <a:extLst>
                  <a:ext uri="{FF2B5EF4-FFF2-40B4-BE49-F238E27FC236}">
                    <a16:creationId xmlns:a16="http://schemas.microsoft.com/office/drawing/2014/main" id="{B1DFEBBD-0A98-4D7A-8D73-E733D159F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7"/>
                <a:ext cx="5" cy="16"/>
              </a:xfrm>
              <a:custGeom>
                <a:avLst/>
                <a:gdLst>
                  <a:gd name="T0" fmla="*/ 0 w 13"/>
                  <a:gd name="T1" fmla="*/ 46 h 46"/>
                  <a:gd name="T2" fmla="*/ 2 w 13"/>
                  <a:gd name="T3" fmla="*/ 46 h 46"/>
                  <a:gd name="T4" fmla="*/ 13 w 13"/>
                  <a:gd name="T5" fmla="*/ 0 h 46"/>
                  <a:gd name="T6" fmla="*/ 13 w 13"/>
                  <a:gd name="T7" fmla="*/ 0 h 46"/>
                  <a:gd name="T8" fmla="*/ 0 w 13"/>
                  <a:gd name="T9" fmla="*/ 46 h 46"/>
                  <a:gd name="T10" fmla="*/ 2 w 13"/>
                  <a:gd name="T11" fmla="*/ 46 h 46"/>
                  <a:gd name="T12" fmla="*/ 0 w 13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lnTo>
                      <a:pt x="2" y="46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7" name="Freeform 3175">
                <a:extLst>
                  <a:ext uri="{FF2B5EF4-FFF2-40B4-BE49-F238E27FC236}">
                    <a16:creationId xmlns:a16="http://schemas.microsoft.com/office/drawing/2014/main" id="{13C4699F-72A9-418A-9624-3F6B87C09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3" cy="22"/>
              </a:xfrm>
              <a:custGeom>
                <a:avLst/>
                <a:gdLst>
                  <a:gd name="T0" fmla="*/ 9 w 9"/>
                  <a:gd name="T1" fmla="*/ 0 h 66"/>
                  <a:gd name="T2" fmla="*/ 8 w 9"/>
                  <a:gd name="T3" fmla="*/ 0 h 66"/>
                  <a:gd name="T4" fmla="*/ 6 w 9"/>
                  <a:gd name="T5" fmla="*/ 7 h 66"/>
                  <a:gd name="T6" fmla="*/ 3 w 9"/>
                  <a:gd name="T7" fmla="*/ 15 h 66"/>
                  <a:gd name="T8" fmla="*/ 1 w 9"/>
                  <a:gd name="T9" fmla="*/ 24 h 66"/>
                  <a:gd name="T10" fmla="*/ 0 w 9"/>
                  <a:gd name="T11" fmla="*/ 32 h 66"/>
                  <a:gd name="T12" fmla="*/ 0 w 9"/>
                  <a:gd name="T13" fmla="*/ 40 h 66"/>
                  <a:gd name="T14" fmla="*/ 1 w 9"/>
                  <a:gd name="T15" fmla="*/ 48 h 66"/>
                  <a:gd name="T16" fmla="*/ 3 w 9"/>
                  <a:gd name="T17" fmla="*/ 57 h 66"/>
                  <a:gd name="T18" fmla="*/ 6 w 9"/>
                  <a:gd name="T19" fmla="*/ 66 h 66"/>
                  <a:gd name="T20" fmla="*/ 7 w 9"/>
                  <a:gd name="T21" fmla="*/ 66 h 66"/>
                  <a:gd name="T22" fmla="*/ 5 w 9"/>
                  <a:gd name="T23" fmla="*/ 57 h 66"/>
                  <a:gd name="T24" fmla="*/ 3 w 9"/>
                  <a:gd name="T25" fmla="*/ 48 h 66"/>
                  <a:gd name="T26" fmla="*/ 3 w 9"/>
                  <a:gd name="T27" fmla="*/ 40 h 66"/>
                  <a:gd name="T28" fmla="*/ 3 w 9"/>
                  <a:gd name="T29" fmla="*/ 32 h 66"/>
                  <a:gd name="T30" fmla="*/ 3 w 9"/>
                  <a:gd name="T31" fmla="*/ 24 h 66"/>
                  <a:gd name="T32" fmla="*/ 5 w 9"/>
                  <a:gd name="T33" fmla="*/ 15 h 66"/>
                  <a:gd name="T34" fmla="*/ 7 w 9"/>
                  <a:gd name="T35" fmla="*/ 7 h 66"/>
                  <a:gd name="T36" fmla="*/ 9 w 9"/>
                  <a:gd name="T37" fmla="*/ 0 h 66"/>
                  <a:gd name="T38" fmla="*/ 8 w 9"/>
                  <a:gd name="T39" fmla="*/ 0 h 66"/>
                  <a:gd name="T40" fmla="*/ 9 w 9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6">
                    <a:moveTo>
                      <a:pt x="9" y="0"/>
                    </a:moveTo>
                    <a:lnTo>
                      <a:pt x="8" y="0"/>
                    </a:lnTo>
                    <a:lnTo>
                      <a:pt x="6" y="7"/>
                    </a:lnTo>
                    <a:lnTo>
                      <a:pt x="3" y="15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3" y="57"/>
                    </a:lnTo>
                    <a:lnTo>
                      <a:pt x="6" y="66"/>
                    </a:lnTo>
                    <a:lnTo>
                      <a:pt x="7" y="66"/>
                    </a:lnTo>
                    <a:lnTo>
                      <a:pt x="5" y="57"/>
                    </a:lnTo>
                    <a:lnTo>
                      <a:pt x="3" y="48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4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8" name="Freeform 3176">
                <a:extLst>
                  <a:ext uri="{FF2B5EF4-FFF2-40B4-BE49-F238E27FC236}">
                    <a16:creationId xmlns:a16="http://schemas.microsoft.com/office/drawing/2014/main" id="{7DF48B41-AA0C-4953-B1C7-30761A00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00"/>
                <a:ext cx="4" cy="7"/>
              </a:xfrm>
              <a:custGeom>
                <a:avLst/>
                <a:gdLst>
                  <a:gd name="T0" fmla="*/ 11 w 11"/>
                  <a:gd name="T1" fmla="*/ 22 h 23"/>
                  <a:gd name="T2" fmla="*/ 11 w 11"/>
                  <a:gd name="T3" fmla="*/ 21 h 23"/>
                  <a:gd name="T4" fmla="*/ 1 w 11"/>
                  <a:gd name="T5" fmla="*/ 0 h 23"/>
                  <a:gd name="T6" fmla="*/ 0 w 11"/>
                  <a:gd name="T7" fmla="*/ 2 h 23"/>
                  <a:gd name="T8" fmla="*/ 10 w 11"/>
                  <a:gd name="T9" fmla="*/ 23 h 23"/>
                  <a:gd name="T10" fmla="*/ 10 w 11"/>
                  <a:gd name="T11" fmla="*/ 22 h 23"/>
                  <a:gd name="T12" fmla="*/ 11 w 11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1" y="22"/>
                    </a:moveTo>
                    <a:lnTo>
                      <a:pt x="11" y="2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9" name="Freeform 3177">
                <a:extLst>
                  <a:ext uri="{FF2B5EF4-FFF2-40B4-BE49-F238E27FC236}">
                    <a16:creationId xmlns:a16="http://schemas.microsoft.com/office/drawing/2014/main" id="{9AB1A566-48A1-4ED9-B0EA-C6FA06E02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419"/>
                <a:ext cx="28" cy="22"/>
              </a:xfrm>
              <a:custGeom>
                <a:avLst/>
                <a:gdLst>
                  <a:gd name="T0" fmla="*/ 41 w 84"/>
                  <a:gd name="T1" fmla="*/ 0 h 67"/>
                  <a:gd name="T2" fmla="*/ 0 w 84"/>
                  <a:gd name="T3" fmla="*/ 36 h 67"/>
                  <a:gd name="T4" fmla="*/ 22 w 84"/>
                  <a:gd name="T5" fmla="*/ 67 h 67"/>
                  <a:gd name="T6" fmla="*/ 84 w 84"/>
                  <a:gd name="T7" fmla="*/ 13 h 67"/>
                  <a:gd name="T8" fmla="*/ 41 w 84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41" y="0"/>
                    </a:moveTo>
                    <a:lnTo>
                      <a:pt x="0" y="36"/>
                    </a:lnTo>
                    <a:lnTo>
                      <a:pt x="22" y="67"/>
                    </a:lnTo>
                    <a:lnTo>
                      <a:pt x="84" y="1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0" name="Freeform 3178">
                <a:extLst>
                  <a:ext uri="{FF2B5EF4-FFF2-40B4-BE49-F238E27FC236}">
                    <a16:creationId xmlns:a16="http://schemas.microsoft.com/office/drawing/2014/main" id="{704B325F-C1A2-42AF-BC17-A8F51F216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19"/>
                <a:ext cx="15" cy="12"/>
              </a:xfrm>
              <a:custGeom>
                <a:avLst/>
                <a:gdLst>
                  <a:gd name="T0" fmla="*/ 2 w 44"/>
                  <a:gd name="T1" fmla="*/ 35 h 38"/>
                  <a:gd name="T2" fmla="*/ 2 w 44"/>
                  <a:gd name="T3" fmla="*/ 38 h 38"/>
                  <a:gd name="T4" fmla="*/ 44 w 44"/>
                  <a:gd name="T5" fmla="*/ 2 h 38"/>
                  <a:gd name="T6" fmla="*/ 42 w 44"/>
                  <a:gd name="T7" fmla="*/ 0 h 38"/>
                  <a:gd name="T8" fmla="*/ 0 w 44"/>
                  <a:gd name="T9" fmla="*/ 35 h 38"/>
                  <a:gd name="T10" fmla="*/ 0 w 44"/>
                  <a:gd name="T11" fmla="*/ 38 h 38"/>
                  <a:gd name="T12" fmla="*/ 2 w 44"/>
                  <a:gd name="T1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8">
                    <a:moveTo>
                      <a:pt x="2" y="35"/>
                    </a:moveTo>
                    <a:lnTo>
                      <a:pt x="2" y="38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1" name="Freeform 3179">
                <a:extLst>
                  <a:ext uri="{FF2B5EF4-FFF2-40B4-BE49-F238E27FC236}">
                    <a16:creationId xmlns:a16="http://schemas.microsoft.com/office/drawing/2014/main" id="{FB9FC190-792A-480A-A476-16AF76304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31"/>
                <a:ext cx="8" cy="11"/>
              </a:xfrm>
              <a:custGeom>
                <a:avLst/>
                <a:gdLst>
                  <a:gd name="T0" fmla="*/ 23 w 25"/>
                  <a:gd name="T1" fmla="*/ 32 h 33"/>
                  <a:gd name="T2" fmla="*/ 25 w 25"/>
                  <a:gd name="T3" fmla="*/ 32 h 33"/>
                  <a:gd name="T4" fmla="*/ 3 w 25"/>
                  <a:gd name="T5" fmla="*/ 0 h 33"/>
                  <a:gd name="T6" fmla="*/ 0 w 25"/>
                  <a:gd name="T7" fmla="*/ 2 h 33"/>
                  <a:gd name="T8" fmla="*/ 23 w 25"/>
                  <a:gd name="T9" fmla="*/ 33 h 33"/>
                  <a:gd name="T10" fmla="*/ 25 w 25"/>
                  <a:gd name="T11" fmla="*/ 33 h 33"/>
                  <a:gd name="T12" fmla="*/ 23 w 25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3">
                    <a:moveTo>
                      <a:pt x="23" y="32"/>
                    </a:moveTo>
                    <a:lnTo>
                      <a:pt x="25" y="3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2" name="Freeform 3180">
                <a:extLst>
                  <a:ext uri="{FF2B5EF4-FFF2-40B4-BE49-F238E27FC236}">
                    <a16:creationId xmlns:a16="http://schemas.microsoft.com/office/drawing/2014/main" id="{6BFA74D8-24BF-4879-9233-3A468D8C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23"/>
                <a:ext cx="21" cy="19"/>
              </a:xfrm>
              <a:custGeom>
                <a:avLst/>
                <a:gdLst>
                  <a:gd name="T0" fmla="*/ 62 w 63"/>
                  <a:gd name="T1" fmla="*/ 1 h 55"/>
                  <a:gd name="T2" fmla="*/ 62 w 63"/>
                  <a:gd name="T3" fmla="*/ 0 h 55"/>
                  <a:gd name="T4" fmla="*/ 0 w 63"/>
                  <a:gd name="T5" fmla="*/ 54 h 55"/>
                  <a:gd name="T6" fmla="*/ 2 w 63"/>
                  <a:gd name="T7" fmla="*/ 55 h 55"/>
                  <a:gd name="T8" fmla="*/ 63 w 63"/>
                  <a:gd name="T9" fmla="*/ 1 h 55"/>
                  <a:gd name="T10" fmla="*/ 63 w 63"/>
                  <a:gd name="T11" fmla="*/ 0 h 55"/>
                  <a:gd name="T12" fmla="*/ 62 w 63"/>
                  <a:gd name="T1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2" y="1"/>
                    </a:moveTo>
                    <a:lnTo>
                      <a:pt x="62" y="0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3" name="Freeform 3181">
                <a:extLst>
                  <a:ext uri="{FF2B5EF4-FFF2-40B4-BE49-F238E27FC236}">
                    <a16:creationId xmlns:a16="http://schemas.microsoft.com/office/drawing/2014/main" id="{7137C164-85AD-4020-AC1C-A6CF4CA74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19"/>
                <a:ext cx="15" cy="5"/>
              </a:xfrm>
              <a:custGeom>
                <a:avLst/>
                <a:gdLst>
                  <a:gd name="T0" fmla="*/ 1 w 44"/>
                  <a:gd name="T1" fmla="*/ 1 h 14"/>
                  <a:gd name="T2" fmla="*/ 0 w 44"/>
                  <a:gd name="T3" fmla="*/ 1 h 14"/>
                  <a:gd name="T4" fmla="*/ 42 w 44"/>
                  <a:gd name="T5" fmla="*/ 14 h 14"/>
                  <a:gd name="T6" fmla="*/ 44 w 44"/>
                  <a:gd name="T7" fmla="*/ 13 h 14"/>
                  <a:gd name="T8" fmla="*/ 1 w 44"/>
                  <a:gd name="T9" fmla="*/ 0 h 14"/>
                  <a:gd name="T10" fmla="*/ 0 w 44"/>
                  <a:gd name="T11" fmla="*/ 0 h 14"/>
                  <a:gd name="T12" fmla="*/ 1 w 4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">
                    <a:moveTo>
                      <a:pt x="1" y="1"/>
                    </a:moveTo>
                    <a:lnTo>
                      <a:pt x="0" y="1"/>
                    </a:lnTo>
                    <a:lnTo>
                      <a:pt x="42" y="14"/>
                    </a:lnTo>
                    <a:lnTo>
                      <a:pt x="44" y="1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4" name="Freeform 3182">
                <a:extLst>
                  <a:ext uri="{FF2B5EF4-FFF2-40B4-BE49-F238E27FC236}">
                    <a16:creationId xmlns:a16="http://schemas.microsoft.com/office/drawing/2014/main" id="{1CD8AE13-66E5-4F88-A360-CA2C991D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75"/>
                <a:ext cx="53" cy="34"/>
              </a:xfrm>
              <a:custGeom>
                <a:avLst/>
                <a:gdLst>
                  <a:gd name="T0" fmla="*/ 0 w 159"/>
                  <a:gd name="T1" fmla="*/ 97 h 101"/>
                  <a:gd name="T2" fmla="*/ 91 w 159"/>
                  <a:gd name="T3" fmla="*/ 27 h 101"/>
                  <a:gd name="T4" fmla="*/ 100 w 159"/>
                  <a:gd name="T5" fmla="*/ 25 h 101"/>
                  <a:gd name="T6" fmla="*/ 108 w 159"/>
                  <a:gd name="T7" fmla="*/ 23 h 101"/>
                  <a:gd name="T8" fmla="*/ 117 w 159"/>
                  <a:gd name="T9" fmla="*/ 20 h 101"/>
                  <a:gd name="T10" fmla="*/ 127 w 159"/>
                  <a:gd name="T11" fmla="*/ 16 h 101"/>
                  <a:gd name="T12" fmla="*/ 136 w 159"/>
                  <a:gd name="T13" fmla="*/ 13 h 101"/>
                  <a:gd name="T14" fmla="*/ 144 w 159"/>
                  <a:gd name="T15" fmla="*/ 9 h 101"/>
                  <a:gd name="T16" fmla="*/ 150 w 159"/>
                  <a:gd name="T17" fmla="*/ 5 h 101"/>
                  <a:gd name="T18" fmla="*/ 159 w 159"/>
                  <a:gd name="T19" fmla="*/ 0 h 101"/>
                  <a:gd name="T20" fmla="*/ 148 w 159"/>
                  <a:gd name="T21" fmla="*/ 23 h 101"/>
                  <a:gd name="T22" fmla="*/ 55 w 159"/>
                  <a:gd name="T23" fmla="*/ 101 h 101"/>
                  <a:gd name="T24" fmla="*/ 48 w 159"/>
                  <a:gd name="T25" fmla="*/ 101 h 101"/>
                  <a:gd name="T26" fmla="*/ 41 w 159"/>
                  <a:gd name="T27" fmla="*/ 101 h 101"/>
                  <a:gd name="T28" fmla="*/ 33 w 159"/>
                  <a:gd name="T29" fmla="*/ 101 h 101"/>
                  <a:gd name="T30" fmla="*/ 26 w 159"/>
                  <a:gd name="T31" fmla="*/ 101 h 101"/>
                  <a:gd name="T32" fmla="*/ 19 w 159"/>
                  <a:gd name="T33" fmla="*/ 101 h 101"/>
                  <a:gd name="T34" fmla="*/ 13 w 159"/>
                  <a:gd name="T35" fmla="*/ 99 h 101"/>
                  <a:gd name="T36" fmla="*/ 7 w 159"/>
                  <a:gd name="T37" fmla="*/ 98 h 101"/>
                  <a:gd name="T38" fmla="*/ 0 w 159"/>
                  <a:gd name="T39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101">
                    <a:moveTo>
                      <a:pt x="0" y="97"/>
                    </a:moveTo>
                    <a:lnTo>
                      <a:pt x="91" y="27"/>
                    </a:lnTo>
                    <a:lnTo>
                      <a:pt x="100" y="25"/>
                    </a:lnTo>
                    <a:lnTo>
                      <a:pt x="108" y="23"/>
                    </a:lnTo>
                    <a:lnTo>
                      <a:pt x="117" y="20"/>
                    </a:lnTo>
                    <a:lnTo>
                      <a:pt x="127" y="16"/>
                    </a:lnTo>
                    <a:lnTo>
                      <a:pt x="136" y="13"/>
                    </a:lnTo>
                    <a:lnTo>
                      <a:pt x="144" y="9"/>
                    </a:lnTo>
                    <a:lnTo>
                      <a:pt x="150" y="5"/>
                    </a:lnTo>
                    <a:lnTo>
                      <a:pt x="159" y="0"/>
                    </a:lnTo>
                    <a:lnTo>
                      <a:pt x="148" y="23"/>
                    </a:lnTo>
                    <a:lnTo>
                      <a:pt x="55" y="101"/>
                    </a:lnTo>
                    <a:lnTo>
                      <a:pt x="48" y="101"/>
                    </a:lnTo>
                    <a:lnTo>
                      <a:pt x="41" y="101"/>
                    </a:lnTo>
                    <a:lnTo>
                      <a:pt x="33" y="101"/>
                    </a:lnTo>
                    <a:lnTo>
                      <a:pt x="26" y="101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7" y="98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5" name="Freeform 3183">
                <a:extLst>
                  <a:ext uri="{FF2B5EF4-FFF2-40B4-BE49-F238E27FC236}">
                    <a16:creationId xmlns:a16="http://schemas.microsoft.com/office/drawing/2014/main" id="{2B586782-0F4E-4303-BF6E-2D1147E33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84"/>
                <a:ext cx="31" cy="24"/>
              </a:xfrm>
              <a:custGeom>
                <a:avLst/>
                <a:gdLst>
                  <a:gd name="T0" fmla="*/ 92 w 93"/>
                  <a:gd name="T1" fmla="*/ 0 h 71"/>
                  <a:gd name="T2" fmla="*/ 92 w 93"/>
                  <a:gd name="T3" fmla="*/ 0 h 71"/>
                  <a:gd name="T4" fmla="*/ 0 w 93"/>
                  <a:gd name="T5" fmla="*/ 69 h 71"/>
                  <a:gd name="T6" fmla="*/ 2 w 93"/>
                  <a:gd name="T7" fmla="*/ 71 h 71"/>
                  <a:gd name="T8" fmla="*/ 93 w 93"/>
                  <a:gd name="T9" fmla="*/ 1 h 71"/>
                  <a:gd name="T10" fmla="*/ 92 w 93"/>
                  <a:gd name="T11" fmla="*/ 1 h 71"/>
                  <a:gd name="T12" fmla="*/ 92 w 9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92" y="0"/>
                    </a:moveTo>
                    <a:lnTo>
                      <a:pt x="92" y="0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93" y="1"/>
                    </a:lnTo>
                    <a:lnTo>
                      <a:pt x="92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6" name="Freeform 3184">
                <a:extLst>
                  <a:ext uri="{FF2B5EF4-FFF2-40B4-BE49-F238E27FC236}">
                    <a16:creationId xmlns:a16="http://schemas.microsoft.com/office/drawing/2014/main" id="{9878049D-16AE-40AE-A0DD-E9D7AEA6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375"/>
                <a:ext cx="23" cy="9"/>
              </a:xfrm>
              <a:custGeom>
                <a:avLst/>
                <a:gdLst>
                  <a:gd name="T0" fmla="*/ 68 w 68"/>
                  <a:gd name="T1" fmla="*/ 1 h 28"/>
                  <a:gd name="T2" fmla="*/ 67 w 68"/>
                  <a:gd name="T3" fmla="*/ 0 h 28"/>
                  <a:gd name="T4" fmla="*/ 58 w 68"/>
                  <a:gd name="T5" fmla="*/ 5 h 28"/>
                  <a:gd name="T6" fmla="*/ 52 w 68"/>
                  <a:gd name="T7" fmla="*/ 9 h 28"/>
                  <a:gd name="T8" fmla="*/ 44 w 68"/>
                  <a:gd name="T9" fmla="*/ 13 h 28"/>
                  <a:gd name="T10" fmla="*/ 35 w 68"/>
                  <a:gd name="T11" fmla="*/ 16 h 28"/>
                  <a:gd name="T12" fmla="*/ 26 w 68"/>
                  <a:gd name="T13" fmla="*/ 19 h 28"/>
                  <a:gd name="T14" fmla="*/ 18 w 68"/>
                  <a:gd name="T15" fmla="*/ 22 h 28"/>
                  <a:gd name="T16" fmla="*/ 9 w 68"/>
                  <a:gd name="T17" fmla="*/ 25 h 28"/>
                  <a:gd name="T18" fmla="*/ 0 w 68"/>
                  <a:gd name="T19" fmla="*/ 27 h 28"/>
                  <a:gd name="T20" fmla="*/ 0 w 68"/>
                  <a:gd name="T21" fmla="*/ 28 h 28"/>
                  <a:gd name="T22" fmla="*/ 9 w 68"/>
                  <a:gd name="T23" fmla="*/ 26 h 28"/>
                  <a:gd name="T24" fmla="*/ 18 w 68"/>
                  <a:gd name="T25" fmla="*/ 23 h 28"/>
                  <a:gd name="T26" fmla="*/ 27 w 68"/>
                  <a:gd name="T27" fmla="*/ 21 h 28"/>
                  <a:gd name="T28" fmla="*/ 36 w 68"/>
                  <a:gd name="T29" fmla="*/ 17 h 28"/>
                  <a:gd name="T30" fmla="*/ 45 w 68"/>
                  <a:gd name="T31" fmla="*/ 14 h 28"/>
                  <a:gd name="T32" fmla="*/ 53 w 68"/>
                  <a:gd name="T33" fmla="*/ 10 h 28"/>
                  <a:gd name="T34" fmla="*/ 61 w 68"/>
                  <a:gd name="T35" fmla="*/ 6 h 28"/>
                  <a:gd name="T36" fmla="*/ 68 w 68"/>
                  <a:gd name="T37" fmla="*/ 1 h 28"/>
                  <a:gd name="T38" fmla="*/ 67 w 68"/>
                  <a:gd name="T39" fmla="*/ 0 h 28"/>
                  <a:gd name="T40" fmla="*/ 68 w 68"/>
                  <a:gd name="T4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8">
                    <a:moveTo>
                      <a:pt x="68" y="1"/>
                    </a:moveTo>
                    <a:lnTo>
                      <a:pt x="67" y="0"/>
                    </a:lnTo>
                    <a:lnTo>
                      <a:pt x="58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6"/>
                    </a:lnTo>
                    <a:lnTo>
                      <a:pt x="26" y="19"/>
                    </a:lnTo>
                    <a:lnTo>
                      <a:pt x="18" y="22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9" y="26"/>
                    </a:lnTo>
                    <a:lnTo>
                      <a:pt x="18" y="23"/>
                    </a:lnTo>
                    <a:lnTo>
                      <a:pt x="27" y="21"/>
                    </a:lnTo>
                    <a:lnTo>
                      <a:pt x="36" y="17"/>
                    </a:lnTo>
                    <a:lnTo>
                      <a:pt x="45" y="14"/>
                    </a:lnTo>
                    <a:lnTo>
                      <a:pt x="53" y="10"/>
                    </a:lnTo>
                    <a:lnTo>
                      <a:pt x="61" y="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7" name="Freeform 3185">
                <a:extLst>
                  <a:ext uri="{FF2B5EF4-FFF2-40B4-BE49-F238E27FC236}">
                    <a16:creationId xmlns:a16="http://schemas.microsoft.com/office/drawing/2014/main" id="{AEF81879-0912-4078-B334-F8017075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375"/>
                <a:ext cx="4" cy="7"/>
              </a:xfrm>
              <a:custGeom>
                <a:avLst/>
                <a:gdLst>
                  <a:gd name="T0" fmla="*/ 1 w 13"/>
                  <a:gd name="T1" fmla="*/ 23 h 23"/>
                  <a:gd name="T2" fmla="*/ 13 w 13"/>
                  <a:gd name="T3" fmla="*/ 0 h 23"/>
                  <a:gd name="T4" fmla="*/ 10 w 13"/>
                  <a:gd name="T5" fmla="*/ 0 h 23"/>
                  <a:gd name="T6" fmla="*/ 0 w 13"/>
                  <a:gd name="T7" fmla="*/ 22 h 23"/>
                  <a:gd name="T8" fmla="*/ 1 w 1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" y="23"/>
                    </a:moveTo>
                    <a:lnTo>
                      <a:pt x="13" y="0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8" name="Freeform 3186">
                <a:extLst>
                  <a:ext uri="{FF2B5EF4-FFF2-40B4-BE49-F238E27FC236}">
                    <a16:creationId xmlns:a16="http://schemas.microsoft.com/office/drawing/2014/main" id="{78CBAD21-AA0F-4ACC-BC76-7F9DFEFA6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382"/>
                <a:ext cx="32" cy="26"/>
              </a:xfrm>
              <a:custGeom>
                <a:avLst/>
                <a:gdLst>
                  <a:gd name="T0" fmla="*/ 1 w 96"/>
                  <a:gd name="T1" fmla="*/ 79 h 79"/>
                  <a:gd name="T2" fmla="*/ 1 w 96"/>
                  <a:gd name="T3" fmla="*/ 79 h 79"/>
                  <a:gd name="T4" fmla="*/ 96 w 96"/>
                  <a:gd name="T5" fmla="*/ 1 h 79"/>
                  <a:gd name="T6" fmla="*/ 93 w 96"/>
                  <a:gd name="T7" fmla="*/ 0 h 79"/>
                  <a:gd name="T8" fmla="*/ 0 w 96"/>
                  <a:gd name="T9" fmla="*/ 78 h 79"/>
                  <a:gd name="T10" fmla="*/ 1 w 96"/>
                  <a:gd name="T11" fmla="*/ 78 h 79"/>
                  <a:gd name="T12" fmla="*/ 1 w 96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1" y="79"/>
                    </a:moveTo>
                    <a:lnTo>
                      <a:pt x="1" y="79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9" name="Freeform 3187">
                <a:extLst>
                  <a:ext uri="{FF2B5EF4-FFF2-40B4-BE49-F238E27FC236}">
                    <a16:creationId xmlns:a16="http://schemas.microsoft.com/office/drawing/2014/main" id="{004896BF-1F25-4085-811E-B626FD98C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07"/>
                <a:ext cx="18" cy="2"/>
              </a:xfrm>
              <a:custGeom>
                <a:avLst/>
                <a:gdLst>
                  <a:gd name="T0" fmla="*/ 0 w 55"/>
                  <a:gd name="T1" fmla="*/ 0 h 6"/>
                  <a:gd name="T2" fmla="*/ 0 w 55"/>
                  <a:gd name="T3" fmla="*/ 1 h 6"/>
                  <a:gd name="T4" fmla="*/ 7 w 55"/>
                  <a:gd name="T5" fmla="*/ 2 h 6"/>
                  <a:gd name="T6" fmla="*/ 13 w 55"/>
                  <a:gd name="T7" fmla="*/ 4 h 6"/>
                  <a:gd name="T8" fmla="*/ 20 w 55"/>
                  <a:gd name="T9" fmla="*/ 5 h 6"/>
                  <a:gd name="T10" fmla="*/ 26 w 55"/>
                  <a:gd name="T11" fmla="*/ 6 h 6"/>
                  <a:gd name="T12" fmla="*/ 34 w 55"/>
                  <a:gd name="T13" fmla="*/ 6 h 6"/>
                  <a:gd name="T14" fmla="*/ 41 w 55"/>
                  <a:gd name="T15" fmla="*/ 6 h 6"/>
                  <a:gd name="T16" fmla="*/ 48 w 55"/>
                  <a:gd name="T17" fmla="*/ 6 h 6"/>
                  <a:gd name="T18" fmla="*/ 55 w 55"/>
                  <a:gd name="T19" fmla="*/ 5 h 6"/>
                  <a:gd name="T20" fmla="*/ 55 w 55"/>
                  <a:gd name="T21" fmla="*/ 4 h 6"/>
                  <a:gd name="T22" fmla="*/ 48 w 55"/>
                  <a:gd name="T23" fmla="*/ 4 h 6"/>
                  <a:gd name="T24" fmla="*/ 41 w 55"/>
                  <a:gd name="T25" fmla="*/ 4 h 6"/>
                  <a:gd name="T26" fmla="*/ 34 w 55"/>
                  <a:gd name="T27" fmla="*/ 4 h 6"/>
                  <a:gd name="T28" fmla="*/ 26 w 55"/>
                  <a:gd name="T29" fmla="*/ 3 h 6"/>
                  <a:gd name="T30" fmla="*/ 20 w 55"/>
                  <a:gd name="T31" fmla="*/ 4 h 6"/>
                  <a:gd name="T32" fmla="*/ 13 w 55"/>
                  <a:gd name="T33" fmla="*/ 2 h 6"/>
                  <a:gd name="T34" fmla="*/ 7 w 55"/>
                  <a:gd name="T35" fmla="*/ 1 h 6"/>
                  <a:gd name="T36" fmla="*/ 0 w 55"/>
                  <a:gd name="T37" fmla="*/ 0 h 6"/>
                  <a:gd name="T38" fmla="*/ 1 w 55"/>
                  <a:gd name="T39" fmla="*/ 1 h 6"/>
                  <a:gd name="T40" fmla="*/ 0 w 55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">
                    <a:moveTo>
                      <a:pt x="0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13" y="4"/>
                    </a:lnTo>
                    <a:lnTo>
                      <a:pt x="20" y="5"/>
                    </a:lnTo>
                    <a:lnTo>
                      <a:pt x="26" y="6"/>
                    </a:lnTo>
                    <a:lnTo>
                      <a:pt x="34" y="6"/>
                    </a:lnTo>
                    <a:lnTo>
                      <a:pt x="41" y="6"/>
                    </a:lnTo>
                    <a:lnTo>
                      <a:pt x="48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48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6" y="3"/>
                    </a:lnTo>
                    <a:lnTo>
                      <a:pt x="20" y="4"/>
                    </a:lnTo>
                    <a:lnTo>
                      <a:pt x="13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0" name="Freeform 3188">
                <a:extLst>
                  <a:ext uri="{FF2B5EF4-FFF2-40B4-BE49-F238E27FC236}">
                    <a16:creationId xmlns:a16="http://schemas.microsoft.com/office/drawing/2014/main" id="{53295F4D-2611-4937-B619-568D9E0DE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10" cy="27"/>
              </a:xfrm>
              <a:custGeom>
                <a:avLst/>
                <a:gdLst>
                  <a:gd name="T0" fmla="*/ 28 w 28"/>
                  <a:gd name="T1" fmla="*/ 12 h 81"/>
                  <a:gd name="T2" fmla="*/ 23 w 28"/>
                  <a:gd name="T3" fmla="*/ 18 h 81"/>
                  <a:gd name="T4" fmla="*/ 20 w 28"/>
                  <a:gd name="T5" fmla="*/ 27 h 81"/>
                  <a:gd name="T6" fmla="*/ 16 w 28"/>
                  <a:gd name="T7" fmla="*/ 35 h 81"/>
                  <a:gd name="T8" fmla="*/ 13 w 28"/>
                  <a:gd name="T9" fmla="*/ 43 h 81"/>
                  <a:gd name="T10" fmla="*/ 10 w 28"/>
                  <a:gd name="T11" fmla="*/ 52 h 81"/>
                  <a:gd name="T12" fmla="*/ 7 w 28"/>
                  <a:gd name="T13" fmla="*/ 62 h 81"/>
                  <a:gd name="T14" fmla="*/ 5 w 28"/>
                  <a:gd name="T15" fmla="*/ 71 h 81"/>
                  <a:gd name="T16" fmla="*/ 3 w 28"/>
                  <a:gd name="T17" fmla="*/ 81 h 81"/>
                  <a:gd name="T18" fmla="*/ 1 w 28"/>
                  <a:gd name="T19" fmla="*/ 70 h 81"/>
                  <a:gd name="T20" fmla="*/ 1 w 28"/>
                  <a:gd name="T21" fmla="*/ 60 h 81"/>
                  <a:gd name="T22" fmla="*/ 0 w 28"/>
                  <a:gd name="T23" fmla="*/ 50 h 81"/>
                  <a:gd name="T24" fmla="*/ 1 w 28"/>
                  <a:gd name="T25" fmla="*/ 40 h 81"/>
                  <a:gd name="T26" fmla="*/ 3 w 28"/>
                  <a:gd name="T27" fmla="*/ 30 h 81"/>
                  <a:gd name="T28" fmla="*/ 6 w 28"/>
                  <a:gd name="T29" fmla="*/ 18 h 81"/>
                  <a:gd name="T30" fmla="*/ 12 w 28"/>
                  <a:gd name="T31" fmla="*/ 9 h 81"/>
                  <a:gd name="T32" fmla="*/ 20 w 28"/>
                  <a:gd name="T33" fmla="*/ 0 h 81"/>
                  <a:gd name="T34" fmla="*/ 28 w 28"/>
                  <a:gd name="T35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81">
                    <a:moveTo>
                      <a:pt x="28" y="12"/>
                    </a:moveTo>
                    <a:lnTo>
                      <a:pt x="23" y="18"/>
                    </a:lnTo>
                    <a:lnTo>
                      <a:pt x="20" y="27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10" y="52"/>
                    </a:lnTo>
                    <a:lnTo>
                      <a:pt x="7" y="62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1" y="70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40"/>
                    </a:lnTo>
                    <a:lnTo>
                      <a:pt x="3" y="30"/>
                    </a:lnTo>
                    <a:lnTo>
                      <a:pt x="6" y="18"/>
                    </a:lnTo>
                    <a:lnTo>
                      <a:pt x="12" y="9"/>
                    </a:lnTo>
                    <a:lnTo>
                      <a:pt x="20" y="0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1" name="Freeform 3189">
                <a:extLst>
                  <a:ext uri="{FF2B5EF4-FFF2-40B4-BE49-F238E27FC236}">
                    <a16:creationId xmlns:a16="http://schemas.microsoft.com/office/drawing/2014/main" id="{F9921ABE-B85F-406C-965B-81C509345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53"/>
                <a:ext cx="9" cy="23"/>
              </a:xfrm>
              <a:custGeom>
                <a:avLst/>
                <a:gdLst>
                  <a:gd name="T0" fmla="*/ 0 w 26"/>
                  <a:gd name="T1" fmla="*/ 70 h 70"/>
                  <a:gd name="T2" fmla="*/ 1 w 26"/>
                  <a:gd name="T3" fmla="*/ 70 h 70"/>
                  <a:gd name="T4" fmla="*/ 2 w 26"/>
                  <a:gd name="T5" fmla="*/ 59 h 70"/>
                  <a:gd name="T6" fmla="*/ 6 w 26"/>
                  <a:gd name="T7" fmla="*/ 50 h 70"/>
                  <a:gd name="T8" fmla="*/ 8 w 26"/>
                  <a:gd name="T9" fmla="*/ 41 h 70"/>
                  <a:gd name="T10" fmla="*/ 11 w 26"/>
                  <a:gd name="T11" fmla="*/ 32 h 70"/>
                  <a:gd name="T12" fmla="*/ 15 w 26"/>
                  <a:gd name="T13" fmla="*/ 24 h 70"/>
                  <a:gd name="T14" fmla="*/ 17 w 26"/>
                  <a:gd name="T15" fmla="*/ 16 h 70"/>
                  <a:gd name="T16" fmla="*/ 21 w 26"/>
                  <a:gd name="T17" fmla="*/ 7 h 70"/>
                  <a:gd name="T18" fmla="*/ 26 w 26"/>
                  <a:gd name="T19" fmla="*/ 1 h 70"/>
                  <a:gd name="T20" fmla="*/ 24 w 26"/>
                  <a:gd name="T21" fmla="*/ 0 h 70"/>
                  <a:gd name="T22" fmla="*/ 19 w 26"/>
                  <a:gd name="T23" fmla="*/ 6 h 70"/>
                  <a:gd name="T24" fmla="*/ 17 w 26"/>
                  <a:gd name="T25" fmla="*/ 15 h 70"/>
                  <a:gd name="T26" fmla="*/ 13 w 26"/>
                  <a:gd name="T27" fmla="*/ 23 h 70"/>
                  <a:gd name="T28" fmla="*/ 9 w 26"/>
                  <a:gd name="T29" fmla="*/ 32 h 70"/>
                  <a:gd name="T30" fmla="*/ 6 w 26"/>
                  <a:gd name="T31" fmla="*/ 41 h 70"/>
                  <a:gd name="T32" fmla="*/ 4 w 26"/>
                  <a:gd name="T33" fmla="*/ 50 h 70"/>
                  <a:gd name="T34" fmla="*/ 1 w 26"/>
                  <a:gd name="T35" fmla="*/ 59 h 70"/>
                  <a:gd name="T36" fmla="*/ 0 w 26"/>
                  <a:gd name="T37" fmla="*/ 70 h 70"/>
                  <a:gd name="T38" fmla="*/ 1 w 26"/>
                  <a:gd name="T39" fmla="*/ 70 h 70"/>
                  <a:gd name="T40" fmla="*/ 0 w 26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70">
                    <a:moveTo>
                      <a:pt x="0" y="70"/>
                    </a:moveTo>
                    <a:lnTo>
                      <a:pt x="1" y="70"/>
                    </a:lnTo>
                    <a:lnTo>
                      <a:pt x="2" y="59"/>
                    </a:lnTo>
                    <a:lnTo>
                      <a:pt x="6" y="50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5" y="24"/>
                    </a:lnTo>
                    <a:lnTo>
                      <a:pt x="17" y="16"/>
                    </a:lnTo>
                    <a:lnTo>
                      <a:pt x="21" y="7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6"/>
                    </a:lnTo>
                    <a:lnTo>
                      <a:pt x="17" y="15"/>
                    </a:lnTo>
                    <a:lnTo>
                      <a:pt x="13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0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2" name="Freeform 3190">
                <a:extLst>
                  <a:ext uri="{FF2B5EF4-FFF2-40B4-BE49-F238E27FC236}">
                    <a16:creationId xmlns:a16="http://schemas.microsoft.com/office/drawing/2014/main" id="{BB0F3B54-3453-47FC-8A1C-0673A33B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7" cy="27"/>
              </a:xfrm>
              <a:custGeom>
                <a:avLst/>
                <a:gdLst>
                  <a:gd name="T0" fmla="*/ 22 w 22"/>
                  <a:gd name="T1" fmla="*/ 0 h 82"/>
                  <a:gd name="T2" fmla="*/ 21 w 22"/>
                  <a:gd name="T3" fmla="*/ 0 h 82"/>
                  <a:gd name="T4" fmla="*/ 13 w 22"/>
                  <a:gd name="T5" fmla="*/ 9 h 82"/>
                  <a:gd name="T6" fmla="*/ 7 w 22"/>
                  <a:gd name="T7" fmla="*/ 18 h 82"/>
                  <a:gd name="T8" fmla="*/ 4 w 22"/>
                  <a:gd name="T9" fmla="*/ 30 h 82"/>
                  <a:gd name="T10" fmla="*/ 0 w 22"/>
                  <a:gd name="T11" fmla="*/ 40 h 82"/>
                  <a:gd name="T12" fmla="*/ 0 w 22"/>
                  <a:gd name="T13" fmla="*/ 50 h 82"/>
                  <a:gd name="T14" fmla="*/ 0 w 22"/>
                  <a:gd name="T15" fmla="*/ 61 h 82"/>
                  <a:gd name="T16" fmla="*/ 2 w 22"/>
                  <a:gd name="T17" fmla="*/ 71 h 82"/>
                  <a:gd name="T18" fmla="*/ 4 w 22"/>
                  <a:gd name="T19" fmla="*/ 82 h 82"/>
                  <a:gd name="T20" fmla="*/ 6 w 22"/>
                  <a:gd name="T21" fmla="*/ 82 h 82"/>
                  <a:gd name="T22" fmla="*/ 4 w 22"/>
                  <a:gd name="T23" fmla="*/ 71 h 82"/>
                  <a:gd name="T24" fmla="*/ 3 w 22"/>
                  <a:gd name="T25" fmla="*/ 61 h 82"/>
                  <a:gd name="T26" fmla="*/ 3 w 22"/>
                  <a:gd name="T27" fmla="*/ 50 h 82"/>
                  <a:gd name="T28" fmla="*/ 3 w 22"/>
                  <a:gd name="T29" fmla="*/ 40 h 82"/>
                  <a:gd name="T30" fmla="*/ 5 w 22"/>
                  <a:gd name="T31" fmla="*/ 30 h 82"/>
                  <a:gd name="T32" fmla="*/ 9 w 22"/>
                  <a:gd name="T33" fmla="*/ 21 h 82"/>
                  <a:gd name="T34" fmla="*/ 15 w 22"/>
                  <a:gd name="T35" fmla="*/ 11 h 82"/>
                  <a:gd name="T36" fmla="*/ 22 w 22"/>
                  <a:gd name="T37" fmla="*/ 2 h 82"/>
                  <a:gd name="T38" fmla="*/ 21 w 22"/>
                  <a:gd name="T39" fmla="*/ 2 h 82"/>
                  <a:gd name="T40" fmla="*/ 22 w 22"/>
                  <a:gd name="T4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82">
                    <a:moveTo>
                      <a:pt x="22" y="0"/>
                    </a:moveTo>
                    <a:lnTo>
                      <a:pt x="21" y="0"/>
                    </a:lnTo>
                    <a:lnTo>
                      <a:pt x="13" y="9"/>
                    </a:lnTo>
                    <a:lnTo>
                      <a:pt x="7" y="18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2" y="7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4" y="71"/>
                    </a:lnTo>
                    <a:lnTo>
                      <a:pt x="3" y="61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5" y="11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3" name="Freeform 3191">
                <a:extLst>
                  <a:ext uri="{FF2B5EF4-FFF2-40B4-BE49-F238E27FC236}">
                    <a16:creationId xmlns:a16="http://schemas.microsoft.com/office/drawing/2014/main" id="{435AF350-46EA-47B1-8531-7CFF55E7D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48"/>
                <a:ext cx="3" cy="5"/>
              </a:xfrm>
              <a:custGeom>
                <a:avLst/>
                <a:gdLst>
                  <a:gd name="T0" fmla="*/ 9 w 9"/>
                  <a:gd name="T1" fmla="*/ 13 h 13"/>
                  <a:gd name="T2" fmla="*/ 9 w 9"/>
                  <a:gd name="T3" fmla="*/ 12 h 13"/>
                  <a:gd name="T4" fmla="*/ 1 w 9"/>
                  <a:gd name="T5" fmla="*/ 0 h 13"/>
                  <a:gd name="T6" fmla="*/ 0 w 9"/>
                  <a:gd name="T7" fmla="*/ 1 h 13"/>
                  <a:gd name="T8" fmla="*/ 8 w 9"/>
                  <a:gd name="T9" fmla="*/ 13 h 13"/>
                  <a:gd name="T10" fmla="*/ 8 w 9"/>
                  <a:gd name="T11" fmla="*/ 12 h 13"/>
                  <a:gd name="T12" fmla="*/ 9 w 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9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4" name="Freeform 3192">
                <a:extLst>
                  <a:ext uri="{FF2B5EF4-FFF2-40B4-BE49-F238E27FC236}">
                    <a16:creationId xmlns:a16="http://schemas.microsoft.com/office/drawing/2014/main" id="{A6DD5C12-C220-4A22-8AF7-AF86DB07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54"/>
                <a:ext cx="11" cy="22"/>
              </a:xfrm>
              <a:custGeom>
                <a:avLst/>
                <a:gdLst>
                  <a:gd name="T0" fmla="*/ 0 w 31"/>
                  <a:gd name="T1" fmla="*/ 26 h 66"/>
                  <a:gd name="T2" fmla="*/ 2 w 31"/>
                  <a:gd name="T3" fmla="*/ 31 h 66"/>
                  <a:gd name="T4" fmla="*/ 5 w 31"/>
                  <a:gd name="T5" fmla="*/ 36 h 66"/>
                  <a:gd name="T6" fmla="*/ 6 w 31"/>
                  <a:gd name="T7" fmla="*/ 40 h 66"/>
                  <a:gd name="T8" fmla="*/ 9 w 31"/>
                  <a:gd name="T9" fmla="*/ 44 h 66"/>
                  <a:gd name="T10" fmla="*/ 11 w 31"/>
                  <a:gd name="T11" fmla="*/ 49 h 66"/>
                  <a:gd name="T12" fmla="*/ 12 w 31"/>
                  <a:gd name="T13" fmla="*/ 54 h 66"/>
                  <a:gd name="T14" fmla="*/ 13 w 31"/>
                  <a:gd name="T15" fmla="*/ 61 h 66"/>
                  <a:gd name="T16" fmla="*/ 15 w 31"/>
                  <a:gd name="T17" fmla="*/ 66 h 66"/>
                  <a:gd name="T18" fmla="*/ 18 w 31"/>
                  <a:gd name="T19" fmla="*/ 61 h 66"/>
                  <a:gd name="T20" fmla="*/ 20 w 31"/>
                  <a:gd name="T21" fmla="*/ 55 h 66"/>
                  <a:gd name="T22" fmla="*/ 22 w 31"/>
                  <a:gd name="T23" fmla="*/ 48 h 66"/>
                  <a:gd name="T24" fmla="*/ 26 w 31"/>
                  <a:gd name="T25" fmla="*/ 41 h 66"/>
                  <a:gd name="T26" fmla="*/ 27 w 31"/>
                  <a:gd name="T27" fmla="*/ 36 h 66"/>
                  <a:gd name="T28" fmla="*/ 29 w 31"/>
                  <a:gd name="T29" fmla="*/ 28 h 66"/>
                  <a:gd name="T30" fmla="*/ 29 w 31"/>
                  <a:gd name="T31" fmla="*/ 21 h 66"/>
                  <a:gd name="T32" fmla="*/ 31 w 31"/>
                  <a:gd name="T33" fmla="*/ 13 h 66"/>
                  <a:gd name="T34" fmla="*/ 31 w 31"/>
                  <a:gd name="T35" fmla="*/ 11 h 66"/>
                  <a:gd name="T36" fmla="*/ 30 w 31"/>
                  <a:gd name="T37" fmla="*/ 7 h 66"/>
                  <a:gd name="T38" fmla="*/ 29 w 31"/>
                  <a:gd name="T39" fmla="*/ 3 h 66"/>
                  <a:gd name="T40" fmla="*/ 29 w 31"/>
                  <a:gd name="T41" fmla="*/ 0 h 66"/>
                  <a:gd name="T42" fmla="*/ 26 w 31"/>
                  <a:gd name="T43" fmla="*/ 3 h 66"/>
                  <a:gd name="T44" fmla="*/ 22 w 31"/>
                  <a:gd name="T45" fmla="*/ 7 h 66"/>
                  <a:gd name="T46" fmla="*/ 18 w 31"/>
                  <a:gd name="T47" fmla="*/ 11 h 66"/>
                  <a:gd name="T48" fmla="*/ 15 w 31"/>
                  <a:gd name="T49" fmla="*/ 15 h 66"/>
                  <a:gd name="T50" fmla="*/ 9 w 31"/>
                  <a:gd name="T51" fmla="*/ 19 h 66"/>
                  <a:gd name="T52" fmla="*/ 6 w 31"/>
                  <a:gd name="T53" fmla="*/ 22 h 66"/>
                  <a:gd name="T54" fmla="*/ 2 w 31"/>
                  <a:gd name="T55" fmla="*/ 25 h 66"/>
                  <a:gd name="T56" fmla="*/ 0 w 31"/>
                  <a:gd name="T57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66">
                    <a:moveTo>
                      <a:pt x="0" y="26"/>
                    </a:moveTo>
                    <a:lnTo>
                      <a:pt x="2" y="31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1" y="49"/>
                    </a:lnTo>
                    <a:lnTo>
                      <a:pt x="12" y="54"/>
                    </a:lnTo>
                    <a:lnTo>
                      <a:pt x="13" y="61"/>
                    </a:lnTo>
                    <a:lnTo>
                      <a:pt x="15" y="66"/>
                    </a:lnTo>
                    <a:lnTo>
                      <a:pt x="18" y="61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6" y="41"/>
                    </a:lnTo>
                    <a:lnTo>
                      <a:pt x="27" y="36"/>
                    </a:lnTo>
                    <a:lnTo>
                      <a:pt x="29" y="28"/>
                    </a:lnTo>
                    <a:lnTo>
                      <a:pt x="29" y="21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0" y="7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9" y="19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5" name="Freeform 3193">
                <a:extLst>
                  <a:ext uri="{FF2B5EF4-FFF2-40B4-BE49-F238E27FC236}">
                    <a16:creationId xmlns:a16="http://schemas.microsoft.com/office/drawing/2014/main" id="{E8C7E8E0-F103-4A9B-A62D-539E0AC8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424"/>
                <a:ext cx="30" cy="30"/>
              </a:xfrm>
              <a:custGeom>
                <a:avLst/>
                <a:gdLst>
                  <a:gd name="T0" fmla="*/ 0 w 92"/>
                  <a:gd name="T1" fmla="*/ 14 h 92"/>
                  <a:gd name="T2" fmla="*/ 5 w 92"/>
                  <a:gd name="T3" fmla="*/ 14 h 92"/>
                  <a:gd name="T4" fmla="*/ 10 w 92"/>
                  <a:gd name="T5" fmla="*/ 11 h 92"/>
                  <a:gd name="T6" fmla="*/ 15 w 92"/>
                  <a:gd name="T7" fmla="*/ 10 h 92"/>
                  <a:gd name="T8" fmla="*/ 20 w 92"/>
                  <a:gd name="T9" fmla="*/ 8 h 92"/>
                  <a:gd name="T10" fmla="*/ 25 w 92"/>
                  <a:gd name="T11" fmla="*/ 8 h 92"/>
                  <a:gd name="T12" fmla="*/ 28 w 92"/>
                  <a:gd name="T13" fmla="*/ 5 h 92"/>
                  <a:gd name="T14" fmla="*/ 33 w 92"/>
                  <a:gd name="T15" fmla="*/ 3 h 92"/>
                  <a:gd name="T16" fmla="*/ 37 w 92"/>
                  <a:gd name="T17" fmla="*/ 0 h 92"/>
                  <a:gd name="T18" fmla="*/ 92 w 92"/>
                  <a:gd name="T19" fmla="*/ 72 h 92"/>
                  <a:gd name="T20" fmla="*/ 62 w 92"/>
                  <a:gd name="T21" fmla="*/ 92 h 92"/>
                  <a:gd name="T22" fmla="*/ 0 w 92"/>
                  <a:gd name="T23" fmla="*/ 1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92">
                    <a:moveTo>
                      <a:pt x="0" y="14"/>
                    </a:moveTo>
                    <a:lnTo>
                      <a:pt x="5" y="14"/>
                    </a:lnTo>
                    <a:lnTo>
                      <a:pt x="10" y="11"/>
                    </a:lnTo>
                    <a:lnTo>
                      <a:pt x="15" y="10"/>
                    </a:lnTo>
                    <a:lnTo>
                      <a:pt x="20" y="8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3" y="3"/>
                    </a:lnTo>
                    <a:lnTo>
                      <a:pt x="37" y="0"/>
                    </a:lnTo>
                    <a:lnTo>
                      <a:pt x="92" y="72"/>
                    </a:lnTo>
                    <a:lnTo>
                      <a:pt x="62" y="9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6" name="Freeform 3194">
                <a:extLst>
                  <a:ext uri="{FF2B5EF4-FFF2-40B4-BE49-F238E27FC236}">
                    <a16:creationId xmlns:a16="http://schemas.microsoft.com/office/drawing/2014/main" id="{5B9E68F7-B38D-4856-B801-3ABA81977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10" cy="31"/>
              </a:xfrm>
              <a:custGeom>
                <a:avLst/>
                <a:gdLst>
                  <a:gd name="T0" fmla="*/ 0 w 28"/>
                  <a:gd name="T1" fmla="*/ 32 h 94"/>
                  <a:gd name="T2" fmla="*/ 4 w 28"/>
                  <a:gd name="T3" fmla="*/ 38 h 94"/>
                  <a:gd name="T4" fmla="*/ 7 w 28"/>
                  <a:gd name="T5" fmla="*/ 46 h 94"/>
                  <a:gd name="T6" fmla="*/ 12 w 28"/>
                  <a:gd name="T7" fmla="*/ 54 h 94"/>
                  <a:gd name="T8" fmla="*/ 14 w 28"/>
                  <a:gd name="T9" fmla="*/ 62 h 94"/>
                  <a:gd name="T10" fmla="*/ 16 w 28"/>
                  <a:gd name="T11" fmla="*/ 71 h 94"/>
                  <a:gd name="T12" fmla="*/ 18 w 28"/>
                  <a:gd name="T13" fmla="*/ 79 h 94"/>
                  <a:gd name="T14" fmla="*/ 19 w 28"/>
                  <a:gd name="T15" fmla="*/ 86 h 94"/>
                  <a:gd name="T16" fmla="*/ 21 w 28"/>
                  <a:gd name="T17" fmla="*/ 94 h 94"/>
                  <a:gd name="T18" fmla="*/ 23 w 28"/>
                  <a:gd name="T19" fmla="*/ 82 h 94"/>
                  <a:gd name="T20" fmla="*/ 24 w 28"/>
                  <a:gd name="T21" fmla="*/ 71 h 94"/>
                  <a:gd name="T22" fmla="*/ 27 w 28"/>
                  <a:gd name="T23" fmla="*/ 59 h 94"/>
                  <a:gd name="T24" fmla="*/ 27 w 28"/>
                  <a:gd name="T25" fmla="*/ 48 h 94"/>
                  <a:gd name="T26" fmla="*/ 28 w 28"/>
                  <a:gd name="T27" fmla="*/ 38 h 94"/>
                  <a:gd name="T28" fmla="*/ 28 w 28"/>
                  <a:gd name="T29" fmla="*/ 27 h 94"/>
                  <a:gd name="T30" fmla="*/ 27 w 28"/>
                  <a:gd name="T31" fmla="*/ 13 h 94"/>
                  <a:gd name="T32" fmla="*/ 26 w 28"/>
                  <a:gd name="T33" fmla="*/ 0 h 94"/>
                  <a:gd name="T34" fmla="*/ 24 w 28"/>
                  <a:gd name="T35" fmla="*/ 3 h 94"/>
                  <a:gd name="T36" fmla="*/ 21 w 28"/>
                  <a:gd name="T37" fmla="*/ 7 h 94"/>
                  <a:gd name="T38" fmla="*/ 16 w 28"/>
                  <a:gd name="T39" fmla="*/ 11 h 94"/>
                  <a:gd name="T40" fmla="*/ 13 w 28"/>
                  <a:gd name="T41" fmla="*/ 16 h 94"/>
                  <a:gd name="T42" fmla="*/ 9 w 28"/>
                  <a:gd name="T43" fmla="*/ 20 h 94"/>
                  <a:gd name="T44" fmla="*/ 6 w 28"/>
                  <a:gd name="T45" fmla="*/ 25 h 94"/>
                  <a:gd name="T46" fmla="*/ 3 w 28"/>
                  <a:gd name="T47" fmla="*/ 28 h 94"/>
                  <a:gd name="T48" fmla="*/ 0 w 28"/>
                  <a:gd name="T49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94">
                    <a:moveTo>
                      <a:pt x="0" y="32"/>
                    </a:moveTo>
                    <a:lnTo>
                      <a:pt x="4" y="38"/>
                    </a:lnTo>
                    <a:lnTo>
                      <a:pt x="7" y="46"/>
                    </a:lnTo>
                    <a:lnTo>
                      <a:pt x="12" y="54"/>
                    </a:lnTo>
                    <a:lnTo>
                      <a:pt x="14" y="62"/>
                    </a:lnTo>
                    <a:lnTo>
                      <a:pt x="16" y="71"/>
                    </a:lnTo>
                    <a:lnTo>
                      <a:pt x="18" y="79"/>
                    </a:lnTo>
                    <a:lnTo>
                      <a:pt x="19" y="86"/>
                    </a:lnTo>
                    <a:lnTo>
                      <a:pt x="21" y="94"/>
                    </a:lnTo>
                    <a:lnTo>
                      <a:pt x="23" y="82"/>
                    </a:lnTo>
                    <a:lnTo>
                      <a:pt x="24" y="71"/>
                    </a:lnTo>
                    <a:lnTo>
                      <a:pt x="27" y="59"/>
                    </a:lnTo>
                    <a:lnTo>
                      <a:pt x="27" y="48"/>
                    </a:lnTo>
                    <a:lnTo>
                      <a:pt x="28" y="38"/>
                    </a:lnTo>
                    <a:lnTo>
                      <a:pt x="28" y="27"/>
                    </a:lnTo>
                    <a:lnTo>
                      <a:pt x="27" y="13"/>
                    </a:lnTo>
                    <a:lnTo>
                      <a:pt x="26" y="0"/>
                    </a:lnTo>
                    <a:lnTo>
                      <a:pt x="24" y="3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7" name="Freeform 3195">
                <a:extLst>
                  <a:ext uri="{FF2B5EF4-FFF2-40B4-BE49-F238E27FC236}">
                    <a16:creationId xmlns:a16="http://schemas.microsoft.com/office/drawing/2014/main" id="{A7D141FE-413A-4918-A2BF-7C34375D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27" cy="29"/>
              </a:xfrm>
              <a:custGeom>
                <a:avLst/>
                <a:gdLst>
                  <a:gd name="T0" fmla="*/ 0 w 80"/>
                  <a:gd name="T1" fmla="*/ 26 h 86"/>
                  <a:gd name="T2" fmla="*/ 6 w 80"/>
                  <a:gd name="T3" fmla="*/ 24 h 86"/>
                  <a:gd name="T4" fmla="*/ 10 w 80"/>
                  <a:gd name="T5" fmla="*/ 21 h 86"/>
                  <a:gd name="T6" fmla="*/ 16 w 80"/>
                  <a:gd name="T7" fmla="*/ 18 h 86"/>
                  <a:gd name="T8" fmla="*/ 21 w 80"/>
                  <a:gd name="T9" fmla="*/ 15 h 86"/>
                  <a:gd name="T10" fmla="*/ 27 w 80"/>
                  <a:gd name="T11" fmla="*/ 11 h 86"/>
                  <a:gd name="T12" fmla="*/ 30 w 80"/>
                  <a:gd name="T13" fmla="*/ 6 h 86"/>
                  <a:gd name="T14" fmla="*/ 35 w 80"/>
                  <a:gd name="T15" fmla="*/ 3 h 86"/>
                  <a:gd name="T16" fmla="*/ 38 w 80"/>
                  <a:gd name="T17" fmla="*/ 0 h 86"/>
                  <a:gd name="T18" fmla="*/ 44 w 80"/>
                  <a:gd name="T19" fmla="*/ 8 h 86"/>
                  <a:gd name="T20" fmla="*/ 47 w 80"/>
                  <a:gd name="T21" fmla="*/ 13 h 86"/>
                  <a:gd name="T22" fmla="*/ 53 w 80"/>
                  <a:gd name="T23" fmla="*/ 19 h 86"/>
                  <a:gd name="T24" fmla="*/ 57 w 80"/>
                  <a:gd name="T25" fmla="*/ 24 h 86"/>
                  <a:gd name="T26" fmla="*/ 62 w 80"/>
                  <a:gd name="T27" fmla="*/ 29 h 86"/>
                  <a:gd name="T28" fmla="*/ 67 w 80"/>
                  <a:gd name="T29" fmla="*/ 34 h 86"/>
                  <a:gd name="T30" fmla="*/ 73 w 80"/>
                  <a:gd name="T31" fmla="*/ 42 h 86"/>
                  <a:gd name="T32" fmla="*/ 80 w 80"/>
                  <a:gd name="T33" fmla="*/ 51 h 86"/>
                  <a:gd name="T34" fmla="*/ 79 w 80"/>
                  <a:gd name="T35" fmla="*/ 56 h 86"/>
                  <a:gd name="T36" fmla="*/ 76 w 80"/>
                  <a:gd name="T37" fmla="*/ 61 h 86"/>
                  <a:gd name="T38" fmla="*/ 73 w 80"/>
                  <a:gd name="T39" fmla="*/ 67 h 86"/>
                  <a:gd name="T40" fmla="*/ 70 w 80"/>
                  <a:gd name="T41" fmla="*/ 73 h 86"/>
                  <a:gd name="T42" fmla="*/ 64 w 80"/>
                  <a:gd name="T43" fmla="*/ 77 h 86"/>
                  <a:gd name="T44" fmla="*/ 61 w 80"/>
                  <a:gd name="T45" fmla="*/ 82 h 86"/>
                  <a:gd name="T46" fmla="*/ 57 w 80"/>
                  <a:gd name="T47" fmla="*/ 84 h 86"/>
                  <a:gd name="T48" fmla="*/ 54 w 80"/>
                  <a:gd name="T49" fmla="*/ 86 h 86"/>
                  <a:gd name="T50" fmla="*/ 46 w 80"/>
                  <a:gd name="T51" fmla="*/ 76 h 86"/>
                  <a:gd name="T52" fmla="*/ 39 w 80"/>
                  <a:gd name="T53" fmla="*/ 68 h 86"/>
                  <a:gd name="T54" fmla="*/ 34 w 80"/>
                  <a:gd name="T55" fmla="*/ 61 h 86"/>
                  <a:gd name="T56" fmla="*/ 28 w 80"/>
                  <a:gd name="T57" fmla="*/ 55 h 86"/>
                  <a:gd name="T58" fmla="*/ 24 w 80"/>
                  <a:gd name="T59" fmla="*/ 49 h 86"/>
                  <a:gd name="T60" fmla="*/ 16 w 80"/>
                  <a:gd name="T61" fmla="*/ 42 h 86"/>
                  <a:gd name="T62" fmla="*/ 9 w 80"/>
                  <a:gd name="T63" fmla="*/ 34 h 86"/>
                  <a:gd name="T64" fmla="*/ 0 w 80"/>
                  <a:gd name="T65" fmla="*/ 2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6">
                    <a:moveTo>
                      <a:pt x="0" y="26"/>
                    </a:moveTo>
                    <a:lnTo>
                      <a:pt x="6" y="24"/>
                    </a:lnTo>
                    <a:lnTo>
                      <a:pt x="10" y="21"/>
                    </a:lnTo>
                    <a:lnTo>
                      <a:pt x="16" y="18"/>
                    </a:lnTo>
                    <a:lnTo>
                      <a:pt x="21" y="15"/>
                    </a:lnTo>
                    <a:lnTo>
                      <a:pt x="27" y="11"/>
                    </a:lnTo>
                    <a:lnTo>
                      <a:pt x="30" y="6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3" y="19"/>
                    </a:lnTo>
                    <a:lnTo>
                      <a:pt x="57" y="24"/>
                    </a:lnTo>
                    <a:lnTo>
                      <a:pt x="62" y="29"/>
                    </a:lnTo>
                    <a:lnTo>
                      <a:pt x="67" y="34"/>
                    </a:lnTo>
                    <a:lnTo>
                      <a:pt x="73" y="42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6" y="61"/>
                    </a:lnTo>
                    <a:lnTo>
                      <a:pt x="73" y="67"/>
                    </a:lnTo>
                    <a:lnTo>
                      <a:pt x="70" y="73"/>
                    </a:lnTo>
                    <a:lnTo>
                      <a:pt x="64" y="77"/>
                    </a:lnTo>
                    <a:lnTo>
                      <a:pt x="61" y="82"/>
                    </a:lnTo>
                    <a:lnTo>
                      <a:pt x="57" y="84"/>
                    </a:lnTo>
                    <a:lnTo>
                      <a:pt x="54" y="86"/>
                    </a:lnTo>
                    <a:lnTo>
                      <a:pt x="46" y="76"/>
                    </a:lnTo>
                    <a:lnTo>
                      <a:pt x="39" y="68"/>
                    </a:lnTo>
                    <a:lnTo>
                      <a:pt x="34" y="61"/>
                    </a:lnTo>
                    <a:lnTo>
                      <a:pt x="28" y="55"/>
                    </a:lnTo>
                    <a:lnTo>
                      <a:pt x="24" y="49"/>
                    </a:lnTo>
                    <a:lnTo>
                      <a:pt x="16" y="42"/>
                    </a:lnTo>
                    <a:lnTo>
                      <a:pt x="9" y="3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8" name="Freeform 3196">
                <a:extLst>
                  <a:ext uri="{FF2B5EF4-FFF2-40B4-BE49-F238E27FC236}">
                    <a16:creationId xmlns:a16="http://schemas.microsoft.com/office/drawing/2014/main" id="{2DEC630B-B5E4-4805-BAA7-B9B46F7A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42" cy="27"/>
              </a:xfrm>
              <a:custGeom>
                <a:avLst/>
                <a:gdLst>
                  <a:gd name="T0" fmla="*/ 0 w 125"/>
                  <a:gd name="T1" fmla="*/ 0 h 80"/>
                  <a:gd name="T2" fmla="*/ 6 w 125"/>
                  <a:gd name="T3" fmla="*/ 1 h 80"/>
                  <a:gd name="T4" fmla="*/ 11 w 125"/>
                  <a:gd name="T5" fmla="*/ 2 h 80"/>
                  <a:gd name="T6" fmla="*/ 18 w 125"/>
                  <a:gd name="T7" fmla="*/ 2 h 80"/>
                  <a:gd name="T8" fmla="*/ 25 w 125"/>
                  <a:gd name="T9" fmla="*/ 2 h 80"/>
                  <a:gd name="T10" fmla="*/ 30 w 125"/>
                  <a:gd name="T11" fmla="*/ 2 h 80"/>
                  <a:gd name="T12" fmla="*/ 38 w 125"/>
                  <a:gd name="T13" fmla="*/ 2 h 80"/>
                  <a:gd name="T14" fmla="*/ 43 w 125"/>
                  <a:gd name="T15" fmla="*/ 2 h 80"/>
                  <a:gd name="T16" fmla="*/ 47 w 125"/>
                  <a:gd name="T17" fmla="*/ 1 h 80"/>
                  <a:gd name="T18" fmla="*/ 58 w 125"/>
                  <a:gd name="T19" fmla="*/ 7 h 80"/>
                  <a:gd name="T20" fmla="*/ 69 w 125"/>
                  <a:gd name="T21" fmla="*/ 15 h 80"/>
                  <a:gd name="T22" fmla="*/ 79 w 125"/>
                  <a:gd name="T23" fmla="*/ 24 h 80"/>
                  <a:gd name="T24" fmla="*/ 89 w 125"/>
                  <a:gd name="T25" fmla="*/ 34 h 80"/>
                  <a:gd name="T26" fmla="*/ 98 w 125"/>
                  <a:gd name="T27" fmla="*/ 43 h 80"/>
                  <a:gd name="T28" fmla="*/ 108 w 125"/>
                  <a:gd name="T29" fmla="*/ 53 h 80"/>
                  <a:gd name="T30" fmla="*/ 116 w 125"/>
                  <a:gd name="T31" fmla="*/ 63 h 80"/>
                  <a:gd name="T32" fmla="*/ 125 w 125"/>
                  <a:gd name="T33" fmla="*/ 72 h 80"/>
                  <a:gd name="T34" fmla="*/ 108 w 125"/>
                  <a:gd name="T35" fmla="*/ 75 h 80"/>
                  <a:gd name="T36" fmla="*/ 95 w 125"/>
                  <a:gd name="T37" fmla="*/ 79 h 80"/>
                  <a:gd name="T38" fmla="*/ 88 w 125"/>
                  <a:gd name="T39" fmla="*/ 80 h 80"/>
                  <a:gd name="T40" fmla="*/ 82 w 125"/>
                  <a:gd name="T41" fmla="*/ 77 h 80"/>
                  <a:gd name="T42" fmla="*/ 79 w 125"/>
                  <a:gd name="T43" fmla="*/ 75 h 80"/>
                  <a:gd name="T44" fmla="*/ 73 w 125"/>
                  <a:gd name="T45" fmla="*/ 70 h 80"/>
                  <a:gd name="T46" fmla="*/ 65 w 125"/>
                  <a:gd name="T47" fmla="*/ 63 h 80"/>
                  <a:gd name="T48" fmla="*/ 56 w 125"/>
                  <a:gd name="T49" fmla="*/ 52 h 80"/>
                  <a:gd name="T50" fmla="*/ 51 w 125"/>
                  <a:gd name="T51" fmla="*/ 46 h 80"/>
                  <a:gd name="T52" fmla="*/ 43 w 125"/>
                  <a:gd name="T53" fmla="*/ 40 h 80"/>
                  <a:gd name="T54" fmla="*/ 33 w 125"/>
                  <a:gd name="T55" fmla="*/ 34 h 80"/>
                  <a:gd name="T56" fmla="*/ 23 w 125"/>
                  <a:gd name="T57" fmla="*/ 26 h 80"/>
                  <a:gd name="T58" fmla="*/ 12 w 125"/>
                  <a:gd name="T59" fmla="*/ 17 h 80"/>
                  <a:gd name="T60" fmla="*/ 5 w 125"/>
                  <a:gd name="T61" fmla="*/ 10 h 80"/>
                  <a:gd name="T62" fmla="*/ 0 w 125"/>
                  <a:gd name="T63" fmla="*/ 5 h 80"/>
                  <a:gd name="T64" fmla="*/ 0 w 125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80">
                    <a:moveTo>
                      <a:pt x="0" y="0"/>
                    </a:moveTo>
                    <a:lnTo>
                      <a:pt x="6" y="1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8" y="7"/>
                    </a:lnTo>
                    <a:lnTo>
                      <a:pt x="69" y="15"/>
                    </a:lnTo>
                    <a:lnTo>
                      <a:pt x="79" y="24"/>
                    </a:lnTo>
                    <a:lnTo>
                      <a:pt x="89" y="34"/>
                    </a:lnTo>
                    <a:lnTo>
                      <a:pt x="98" y="43"/>
                    </a:lnTo>
                    <a:lnTo>
                      <a:pt x="108" y="53"/>
                    </a:lnTo>
                    <a:lnTo>
                      <a:pt x="116" y="63"/>
                    </a:lnTo>
                    <a:lnTo>
                      <a:pt x="125" y="72"/>
                    </a:lnTo>
                    <a:lnTo>
                      <a:pt x="108" y="75"/>
                    </a:lnTo>
                    <a:lnTo>
                      <a:pt x="95" y="79"/>
                    </a:lnTo>
                    <a:lnTo>
                      <a:pt x="88" y="80"/>
                    </a:lnTo>
                    <a:lnTo>
                      <a:pt x="82" y="77"/>
                    </a:lnTo>
                    <a:lnTo>
                      <a:pt x="79" y="75"/>
                    </a:lnTo>
                    <a:lnTo>
                      <a:pt x="73" y="70"/>
                    </a:lnTo>
                    <a:lnTo>
                      <a:pt x="65" y="63"/>
                    </a:lnTo>
                    <a:lnTo>
                      <a:pt x="56" y="52"/>
                    </a:lnTo>
                    <a:lnTo>
                      <a:pt x="51" y="46"/>
                    </a:lnTo>
                    <a:lnTo>
                      <a:pt x="43" y="40"/>
                    </a:lnTo>
                    <a:lnTo>
                      <a:pt x="33" y="34"/>
                    </a:lnTo>
                    <a:lnTo>
                      <a:pt x="23" y="26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9" name="Freeform 3197">
                <a:extLst>
                  <a:ext uri="{FF2B5EF4-FFF2-40B4-BE49-F238E27FC236}">
                    <a16:creationId xmlns:a16="http://schemas.microsoft.com/office/drawing/2014/main" id="{B46C07E9-9059-4D8D-A0DC-B3F5DAF4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42" cy="26"/>
              </a:xfrm>
              <a:custGeom>
                <a:avLst/>
                <a:gdLst>
                  <a:gd name="T0" fmla="*/ 0 w 126"/>
                  <a:gd name="T1" fmla="*/ 18 h 77"/>
                  <a:gd name="T2" fmla="*/ 9 w 126"/>
                  <a:gd name="T3" fmla="*/ 18 h 77"/>
                  <a:gd name="T4" fmla="*/ 18 w 126"/>
                  <a:gd name="T5" fmla="*/ 17 h 77"/>
                  <a:gd name="T6" fmla="*/ 28 w 126"/>
                  <a:gd name="T7" fmla="*/ 16 h 77"/>
                  <a:gd name="T8" fmla="*/ 37 w 126"/>
                  <a:gd name="T9" fmla="*/ 15 h 77"/>
                  <a:gd name="T10" fmla="*/ 47 w 126"/>
                  <a:gd name="T11" fmla="*/ 12 h 77"/>
                  <a:gd name="T12" fmla="*/ 56 w 126"/>
                  <a:gd name="T13" fmla="*/ 10 h 77"/>
                  <a:gd name="T14" fmla="*/ 64 w 126"/>
                  <a:gd name="T15" fmla="*/ 6 h 77"/>
                  <a:gd name="T16" fmla="*/ 71 w 126"/>
                  <a:gd name="T17" fmla="*/ 0 h 77"/>
                  <a:gd name="T18" fmla="*/ 76 w 126"/>
                  <a:gd name="T19" fmla="*/ 6 h 77"/>
                  <a:gd name="T20" fmla="*/ 83 w 126"/>
                  <a:gd name="T21" fmla="*/ 12 h 77"/>
                  <a:gd name="T22" fmla="*/ 91 w 126"/>
                  <a:gd name="T23" fmla="*/ 19 h 77"/>
                  <a:gd name="T24" fmla="*/ 99 w 126"/>
                  <a:gd name="T25" fmla="*/ 27 h 77"/>
                  <a:gd name="T26" fmla="*/ 106 w 126"/>
                  <a:gd name="T27" fmla="*/ 35 h 77"/>
                  <a:gd name="T28" fmla="*/ 113 w 126"/>
                  <a:gd name="T29" fmla="*/ 40 h 77"/>
                  <a:gd name="T30" fmla="*/ 120 w 126"/>
                  <a:gd name="T31" fmla="*/ 48 h 77"/>
                  <a:gd name="T32" fmla="*/ 126 w 126"/>
                  <a:gd name="T33" fmla="*/ 55 h 77"/>
                  <a:gd name="T34" fmla="*/ 120 w 126"/>
                  <a:gd name="T35" fmla="*/ 58 h 77"/>
                  <a:gd name="T36" fmla="*/ 113 w 126"/>
                  <a:gd name="T37" fmla="*/ 62 h 77"/>
                  <a:gd name="T38" fmla="*/ 107 w 126"/>
                  <a:gd name="T39" fmla="*/ 64 h 77"/>
                  <a:gd name="T40" fmla="*/ 102 w 126"/>
                  <a:gd name="T41" fmla="*/ 66 h 77"/>
                  <a:gd name="T42" fmla="*/ 96 w 126"/>
                  <a:gd name="T43" fmla="*/ 68 h 77"/>
                  <a:gd name="T44" fmla="*/ 90 w 126"/>
                  <a:gd name="T45" fmla="*/ 72 h 77"/>
                  <a:gd name="T46" fmla="*/ 83 w 126"/>
                  <a:gd name="T47" fmla="*/ 74 h 77"/>
                  <a:gd name="T48" fmla="*/ 76 w 126"/>
                  <a:gd name="T49" fmla="*/ 77 h 77"/>
                  <a:gd name="T50" fmla="*/ 72 w 126"/>
                  <a:gd name="T51" fmla="*/ 72 h 77"/>
                  <a:gd name="T52" fmla="*/ 64 w 126"/>
                  <a:gd name="T53" fmla="*/ 65 h 77"/>
                  <a:gd name="T54" fmla="*/ 54 w 126"/>
                  <a:gd name="T55" fmla="*/ 57 h 77"/>
                  <a:gd name="T56" fmla="*/ 43 w 126"/>
                  <a:gd name="T57" fmla="*/ 47 h 77"/>
                  <a:gd name="T58" fmla="*/ 30 w 126"/>
                  <a:gd name="T59" fmla="*/ 39 h 77"/>
                  <a:gd name="T60" fmla="*/ 19 w 126"/>
                  <a:gd name="T61" fmla="*/ 30 h 77"/>
                  <a:gd name="T62" fmla="*/ 9 w 126"/>
                  <a:gd name="T63" fmla="*/ 24 h 77"/>
                  <a:gd name="T64" fmla="*/ 0 w 126"/>
                  <a:gd name="T65" fmla="*/ 1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7">
                    <a:moveTo>
                      <a:pt x="0" y="18"/>
                    </a:moveTo>
                    <a:lnTo>
                      <a:pt x="9" y="18"/>
                    </a:lnTo>
                    <a:lnTo>
                      <a:pt x="18" y="17"/>
                    </a:lnTo>
                    <a:lnTo>
                      <a:pt x="28" y="16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0"/>
                    </a:lnTo>
                    <a:lnTo>
                      <a:pt x="76" y="6"/>
                    </a:lnTo>
                    <a:lnTo>
                      <a:pt x="83" y="12"/>
                    </a:lnTo>
                    <a:lnTo>
                      <a:pt x="91" y="19"/>
                    </a:lnTo>
                    <a:lnTo>
                      <a:pt x="99" y="27"/>
                    </a:lnTo>
                    <a:lnTo>
                      <a:pt x="106" y="35"/>
                    </a:lnTo>
                    <a:lnTo>
                      <a:pt x="113" y="40"/>
                    </a:lnTo>
                    <a:lnTo>
                      <a:pt x="120" y="48"/>
                    </a:lnTo>
                    <a:lnTo>
                      <a:pt x="126" y="55"/>
                    </a:lnTo>
                    <a:lnTo>
                      <a:pt x="120" y="58"/>
                    </a:lnTo>
                    <a:lnTo>
                      <a:pt x="113" y="62"/>
                    </a:lnTo>
                    <a:lnTo>
                      <a:pt x="107" y="64"/>
                    </a:lnTo>
                    <a:lnTo>
                      <a:pt x="102" y="66"/>
                    </a:lnTo>
                    <a:lnTo>
                      <a:pt x="96" y="68"/>
                    </a:lnTo>
                    <a:lnTo>
                      <a:pt x="90" y="72"/>
                    </a:lnTo>
                    <a:lnTo>
                      <a:pt x="83" y="74"/>
                    </a:lnTo>
                    <a:lnTo>
                      <a:pt x="76" y="77"/>
                    </a:lnTo>
                    <a:lnTo>
                      <a:pt x="72" y="72"/>
                    </a:lnTo>
                    <a:lnTo>
                      <a:pt x="64" y="65"/>
                    </a:lnTo>
                    <a:lnTo>
                      <a:pt x="54" y="57"/>
                    </a:lnTo>
                    <a:lnTo>
                      <a:pt x="43" y="47"/>
                    </a:lnTo>
                    <a:lnTo>
                      <a:pt x="30" y="39"/>
                    </a:lnTo>
                    <a:lnTo>
                      <a:pt x="19" y="30"/>
                    </a:lnTo>
                    <a:lnTo>
                      <a:pt x="9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0" name="Freeform 3198">
                <a:extLst>
                  <a:ext uri="{FF2B5EF4-FFF2-40B4-BE49-F238E27FC236}">
                    <a16:creationId xmlns:a16="http://schemas.microsoft.com/office/drawing/2014/main" id="{E9A13AC3-514F-47F2-9122-B86A6F319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12"/>
                <a:ext cx="19" cy="27"/>
              </a:xfrm>
              <a:custGeom>
                <a:avLst/>
                <a:gdLst>
                  <a:gd name="T0" fmla="*/ 0 w 56"/>
                  <a:gd name="T1" fmla="*/ 35 h 80"/>
                  <a:gd name="T2" fmla="*/ 5 w 56"/>
                  <a:gd name="T3" fmla="*/ 31 h 80"/>
                  <a:gd name="T4" fmla="*/ 8 w 56"/>
                  <a:gd name="T5" fmla="*/ 28 h 80"/>
                  <a:gd name="T6" fmla="*/ 12 w 56"/>
                  <a:gd name="T7" fmla="*/ 25 h 80"/>
                  <a:gd name="T8" fmla="*/ 16 w 56"/>
                  <a:gd name="T9" fmla="*/ 19 h 80"/>
                  <a:gd name="T10" fmla="*/ 20 w 56"/>
                  <a:gd name="T11" fmla="*/ 15 h 80"/>
                  <a:gd name="T12" fmla="*/ 23 w 56"/>
                  <a:gd name="T13" fmla="*/ 10 h 80"/>
                  <a:gd name="T14" fmla="*/ 25 w 56"/>
                  <a:gd name="T15" fmla="*/ 4 h 80"/>
                  <a:gd name="T16" fmla="*/ 27 w 56"/>
                  <a:gd name="T17" fmla="*/ 0 h 80"/>
                  <a:gd name="T18" fmla="*/ 33 w 56"/>
                  <a:gd name="T19" fmla="*/ 4 h 80"/>
                  <a:gd name="T20" fmla="*/ 36 w 56"/>
                  <a:gd name="T21" fmla="*/ 9 h 80"/>
                  <a:gd name="T22" fmla="*/ 42 w 56"/>
                  <a:gd name="T23" fmla="*/ 15 h 80"/>
                  <a:gd name="T24" fmla="*/ 46 w 56"/>
                  <a:gd name="T25" fmla="*/ 19 h 80"/>
                  <a:gd name="T26" fmla="*/ 49 w 56"/>
                  <a:gd name="T27" fmla="*/ 25 h 80"/>
                  <a:gd name="T28" fmla="*/ 54 w 56"/>
                  <a:gd name="T29" fmla="*/ 31 h 80"/>
                  <a:gd name="T30" fmla="*/ 56 w 56"/>
                  <a:gd name="T31" fmla="*/ 37 h 80"/>
                  <a:gd name="T32" fmla="*/ 56 w 56"/>
                  <a:gd name="T33" fmla="*/ 43 h 80"/>
                  <a:gd name="T34" fmla="*/ 55 w 56"/>
                  <a:gd name="T35" fmla="*/ 44 h 80"/>
                  <a:gd name="T36" fmla="*/ 52 w 56"/>
                  <a:gd name="T37" fmla="*/ 49 h 80"/>
                  <a:gd name="T38" fmla="*/ 47 w 56"/>
                  <a:gd name="T39" fmla="*/ 54 h 80"/>
                  <a:gd name="T40" fmla="*/ 44 w 56"/>
                  <a:gd name="T41" fmla="*/ 61 h 80"/>
                  <a:gd name="T42" fmla="*/ 42 w 56"/>
                  <a:gd name="T43" fmla="*/ 66 h 80"/>
                  <a:gd name="T44" fmla="*/ 38 w 56"/>
                  <a:gd name="T45" fmla="*/ 72 h 80"/>
                  <a:gd name="T46" fmla="*/ 36 w 56"/>
                  <a:gd name="T47" fmla="*/ 76 h 80"/>
                  <a:gd name="T48" fmla="*/ 35 w 56"/>
                  <a:gd name="T49" fmla="*/ 80 h 80"/>
                  <a:gd name="T50" fmla="*/ 33 w 56"/>
                  <a:gd name="T51" fmla="*/ 74 h 80"/>
                  <a:gd name="T52" fmla="*/ 27 w 56"/>
                  <a:gd name="T53" fmla="*/ 68 h 80"/>
                  <a:gd name="T54" fmla="*/ 23 w 56"/>
                  <a:gd name="T55" fmla="*/ 63 h 80"/>
                  <a:gd name="T56" fmla="*/ 18 w 56"/>
                  <a:gd name="T57" fmla="*/ 56 h 80"/>
                  <a:gd name="T58" fmla="*/ 14 w 56"/>
                  <a:gd name="T59" fmla="*/ 50 h 80"/>
                  <a:gd name="T60" fmla="*/ 8 w 56"/>
                  <a:gd name="T61" fmla="*/ 44 h 80"/>
                  <a:gd name="T62" fmla="*/ 3 w 56"/>
                  <a:gd name="T63" fmla="*/ 39 h 80"/>
                  <a:gd name="T64" fmla="*/ 0 w 56"/>
                  <a:gd name="T65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80">
                    <a:moveTo>
                      <a:pt x="0" y="35"/>
                    </a:moveTo>
                    <a:lnTo>
                      <a:pt x="5" y="31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42" y="15"/>
                    </a:lnTo>
                    <a:lnTo>
                      <a:pt x="46" y="19"/>
                    </a:lnTo>
                    <a:lnTo>
                      <a:pt x="49" y="25"/>
                    </a:lnTo>
                    <a:lnTo>
                      <a:pt x="54" y="31"/>
                    </a:lnTo>
                    <a:lnTo>
                      <a:pt x="56" y="37"/>
                    </a:lnTo>
                    <a:lnTo>
                      <a:pt x="56" y="43"/>
                    </a:lnTo>
                    <a:lnTo>
                      <a:pt x="55" y="44"/>
                    </a:lnTo>
                    <a:lnTo>
                      <a:pt x="52" y="49"/>
                    </a:lnTo>
                    <a:lnTo>
                      <a:pt x="47" y="54"/>
                    </a:lnTo>
                    <a:lnTo>
                      <a:pt x="44" y="61"/>
                    </a:lnTo>
                    <a:lnTo>
                      <a:pt x="42" y="66"/>
                    </a:lnTo>
                    <a:lnTo>
                      <a:pt x="38" y="72"/>
                    </a:lnTo>
                    <a:lnTo>
                      <a:pt x="36" y="76"/>
                    </a:lnTo>
                    <a:lnTo>
                      <a:pt x="35" y="80"/>
                    </a:lnTo>
                    <a:lnTo>
                      <a:pt x="33" y="74"/>
                    </a:lnTo>
                    <a:lnTo>
                      <a:pt x="27" y="68"/>
                    </a:lnTo>
                    <a:lnTo>
                      <a:pt x="23" y="63"/>
                    </a:lnTo>
                    <a:lnTo>
                      <a:pt x="18" y="56"/>
                    </a:lnTo>
                    <a:lnTo>
                      <a:pt x="14" y="50"/>
                    </a:lnTo>
                    <a:lnTo>
                      <a:pt x="8" y="44"/>
                    </a:lnTo>
                    <a:lnTo>
                      <a:pt x="3" y="3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1" name="Freeform 3199">
                <a:extLst>
                  <a:ext uri="{FF2B5EF4-FFF2-40B4-BE49-F238E27FC236}">
                    <a16:creationId xmlns:a16="http://schemas.microsoft.com/office/drawing/2014/main" id="{75120CA5-F9E3-4AB6-9DBD-C23D0082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62"/>
                <a:ext cx="5" cy="14"/>
              </a:xfrm>
              <a:custGeom>
                <a:avLst/>
                <a:gdLst>
                  <a:gd name="T0" fmla="*/ 14 w 15"/>
                  <a:gd name="T1" fmla="*/ 39 h 41"/>
                  <a:gd name="T2" fmla="*/ 15 w 15"/>
                  <a:gd name="T3" fmla="*/ 40 h 41"/>
                  <a:gd name="T4" fmla="*/ 14 w 15"/>
                  <a:gd name="T5" fmla="*/ 34 h 41"/>
                  <a:gd name="T6" fmla="*/ 14 w 15"/>
                  <a:gd name="T7" fmla="*/ 29 h 41"/>
                  <a:gd name="T8" fmla="*/ 11 w 15"/>
                  <a:gd name="T9" fmla="*/ 23 h 41"/>
                  <a:gd name="T10" fmla="*/ 9 w 15"/>
                  <a:gd name="T11" fmla="*/ 18 h 41"/>
                  <a:gd name="T12" fmla="*/ 7 w 15"/>
                  <a:gd name="T13" fmla="*/ 14 h 41"/>
                  <a:gd name="T14" fmla="*/ 6 w 15"/>
                  <a:gd name="T15" fmla="*/ 9 h 41"/>
                  <a:gd name="T16" fmla="*/ 2 w 15"/>
                  <a:gd name="T17" fmla="*/ 5 h 41"/>
                  <a:gd name="T18" fmla="*/ 1 w 15"/>
                  <a:gd name="T19" fmla="*/ 0 h 41"/>
                  <a:gd name="T20" fmla="*/ 0 w 15"/>
                  <a:gd name="T21" fmla="*/ 0 h 41"/>
                  <a:gd name="T22" fmla="*/ 1 w 15"/>
                  <a:gd name="T23" fmla="*/ 5 h 41"/>
                  <a:gd name="T24" fmla="*/ 4 w 15"/>
                  <a:gd name="T25" fmla="*/ 11 h 41"/>
                  <a:gd name="T26" fmla="*/ 6 w 15"/>
                  <a:gd name="T27" fmla="*/ 15 h 41"/>
                  <a:gd name="T28" fmla="*/ 8 w 15"/>
                  <a:gd name="T29" fmla="*/ 20 h 41"/>
                  <a:gd name="T30" fmla="*/ 10 w 15"/>
                  <a:gd name="T31" fmla="*/ 23 h 41"/>
                  <a:gd name="T32" fmla="*/ 11 w 15"/>
                  <a:gd name="T33" fmla="*/ 29 h 41"/>
                  <a:gd name="T34" fmla="*/ 12 w 15"/>
                  <a:gd name="T35" fmla="*/ 34 h 41"/>
                  <a:gd name="T36" fmla="*/ 14 w 15"/>
                  <a:gd name="T37" fmla="*/ 40 h 41"/>
                  <a:gd name="T38" fmla="*/ 15 w 15"/>
                  <a:gd name="T39" fmla="*/ 41 h 41"/>
                  <a:gd name="T40" fmla="*/ 14 w 15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41">
                    <a:moveTo>
                      <a:pt x="14" y="39"/>
                    </a:moveTo>
                    <a:lnTo>
                      <a:pt x="15" y="40"/>
                    </a:lnTo>
                    <a:lnTo>
                      <a:pt x="14" y="34"/>
                    </a:lnTo>
                    <a:lnTo>
                      <a:pt x="14" y="29"/>
                    </a:lnTo>
                    <a:lnTo>
                      <a:pt x="11" y="23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6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1" y="29"/>
                    </a:lnTo>
                    <a:lnTo>
                      <a:pt x="12" y="34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2" name="Freeform 3200">
                <a:extLst>
                  <a:ext uri="{FF2B5EF4-FFF2-40B4-BE49-F238E27FC236}">
                    <a16:creationId xmlns:a16="http://schemas.microsoft.com/office/drawing/2014/main" id="{5732F4FB-C13B-416F-93B9-F94316467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58"/>
                <a:ext cx="7" cy="18"/>
              </a:xfrm>
              <a:custGeom>
                <a:avLst/>
                <a:gdLst>
                  <a:gd name="T0" fmla="*/ 17 w 21"/>
                  <a:gd name="T1" fmla="*/ 0 h 53"/>
                  <a:gd name="T2" fmla="*/ 18 w 21"/>
                  <a:gd name="T3" fmla="*/ 0 h 53"/>
                  <a:gd name="T4" fmla="*/ 16 w 21"/>
                  <a:gd name="T5" fmla="*/ 8 h 53"/>
                  <a:gd name="T6" fmla="*/ 15 w 21"/>
                  <a:gd name="T7" fmla="*/ 15 h 53"/>
                  <a:gd name="T8" fmla="*/ 14 w 21"/>
                  <a:gd name="T9" fmla="*/ 22 h 53"/>
                  <a:gd name="T10" fmla="*/ 12 w 21"/>
                  <a:gd name="T11" fmla="*/ 28 h 53"/>
                  <a:gd name="T12" fmla="*/ 9 w 21"/>
                  <a:gd name="T13" fmla="*/ 35 h 53"/>
                  <a:gd name="T14" fmla="*/ 7 w 21"/>
                  <a:gd name="T15" fmla="*/ 41 h 53"/>
                  <a:gd name="T16" fmla="*/ 4 w 21"/>
                  <a:gd name="T17" fmla="*/ 46 h 53"/>
                  <a:gd name="T18" fmla="*/ 0 w 21"/>
                  <a:gd name="T19" fmla="*/ 52 h 53"/>
                  <a:gd name="T20" fmla="*/ 3 w 21"/>
                  <a:gd name="T21" fmla="*/ 53 h 53"/>
                  <a:gd name="T22" fmla="*/ 6 w 21"/>
                  <a:gd name="T23" fmla="*/ 48 h 53"/>
                  <a:gd name="T24" fmla="*/ 9 w 21"/>
                  <a:gd name="T25" fmla="*/ 42 h 53"/>
                  <a:gd name="T26" fmla="*/ 12 w 21"/>
                  <a:gd name="T27" fmla="*/ 35 h 53"/>
                  <a:gd name="T28" fmla="*/ 14 w 21"/>
                  <a:gd name="T29" fmla="*/ 28 h 53"/>
                  <a:gd name="T30" fmla="*/ 15 w 21"/>
                  <a:gd name="T31" fmla="*/ 22 h 53"/>
                  <a:gd name="T32" fmla="*/ 17 w 21"/>
                  <a:gd name="T33" fmla="*/ 15 h 53"/>
                  <a:gd name="T34" fmla="*/ 18 w 21"/>
                  <a:gd name="T35" fmla="*/ 8 h 53"/>
                  <a:gd name="T36" fmla="*/ 19 w 21"/>
                  <a:gd name="T37" fmla="*/ 0 h 53"/>
                  <a:gd name="T38" fmla="*/ 21 w 21"/>
                  <a:gd name="T39" fmla="*/ 0 h 53"/>
                  <a:gd name="T40" fmla="*/ 17 w 21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3">
                    <a:moveTo>
                      <a:pt x="17" y="0"/>
                    </a:moveTo>
                    <a:lnTo>
                      <a:pt x="18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4" y="22"/>
                    </a:lnTo>
                    <a:lnTo>
                      <a:pt x="12" y="28"/>
                    </a:lnTo>
                    <a:lnTo>
                      <a:pt x="9" y="35"/>
                    </a:lnTo>
                    <a:lnTo>
                      <a:pt x="7" y="41"/>
                    </a:lnTo>
                    <a:lnTo>
                      <a:pt x="4" y="46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6" y="48"/>
                    </a:lnTo>
                    <a:lnTo>
                      <a:pt x="9" y="42"/>
                    </a:lnTo>
                    <a:lnTo>
                      <a:pt x="12" y="35"/>
                    </a:lnTo>
                    <a:lnTo>
                      <a:pt x="14" y="28"/>
                    </a:lnTo>
                    <a:lnTo>
                      <a:pt x="15" y="22"/>
                    </a:lnTo>
                    <a:lnTo>
                      <a:pt x="17" y="15"/>
                    </a:lnTo>
                    <a:lnTo>
                      <a:pt x="18" y="8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3" name="Freeform 3201">
                <a:extLst>
                  <a:ext uri="{FF2B5EF4-FFF2-40B4-BE49-F238E27FC236}">
                    <a16:creationId xmlns:a16="http://schemas.microsoft.com/office/drawing/2014/main" id="{47F72C48-3408-425F-820C-9616C7A8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453"/>
                <a:ext cx="1" cy="5"/>
              </a:xfrm>
              <a:custGeom>
                <a:avLst/>
                <a:gdLst>
                  <a:gd name="T0" fmla="*/ 1 w 5"/>
                  <a:gd name="T1" fmla="*/ 1 h 13"/>
                  <a:gd name="T2" fmla="*/ 0 w 5"/>
                  <a:gd name="T3" fmla="*/ 1 h 13"/>
                  <a:gd name="T4" fmla="*/ 1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1 w 5"/>
                  <a:gd name="T11" fmla="*/ 13 h 13"/>
                  <a:gd name="T12" fmla="*/ 5 w 5"/>
                  <a:gd name="T13" fmla="*/ 13 h 13"/>
                  <a:gd name="T14" fmla="*/ 3 w 5"/>
                  <a:gd name="T15" fmla="*/ 11 h 13"/>
                  <a:gd name="T16" fmla="*/ 3 w 5"/>
                  <a:gd name="T17" fmla="*/ 7 h 13"/>
                  <a:gd name="T18" fmla="*/ 2 w 5"/>
                  <a:gd name="T19" fmla="*/ 3 h 13"/>
                  <a:gd name="T20" fmla="*/ 1 w 5"/>
                  <a:gd name="T21" fmla="*/ 0 h 13"/>
                  <a:gd name="T22" fmla="*/ 0 w 5"/>
                  <a:gd name="T23" fmla="*/ 0 h 13"/>
                  <a:gd name="T24" fmla="*/ 1 w 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1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4" name="Freeform 3202">
                <a:extLst>
                  <a:ext uri="{FF2B5EF4-FFF2-40B4-BE49-F238E27FC236}">
                    <a16:creationId xmlns:a16="http://schemas.microsoft.com/office/drawing/2014/main" id="{554858B1-F609-49C9-B389-3CC9AC701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53"/>
                <a:ext cx="10" cy="9"/>
              </a:xfrm>
              <a:custGeom>
                <a:avLst/>
                <a:gdLst>
                  <a:gd name="T0" fmla="*/ 2 w 30"/>
                  <a:gd name="T1" fmla="*/ 26 h 27"/>
                  <a:gd name="T2" fmla="*/ 1 w 30"/>
                  <a:gd name="T3" fmla="*/ 27 h 27"/>
                  <a:gd name="T4" fmla="*/ 4 w 30"/>
                  <a:gd name="T5" fmla="*/ 26 h 27"/>
                  <a:gd name="T6" fmla="*/ 6 w 30"/>
                  <a:gd name="T7" fmla="*/ 22 h 27"/>
                  <a:gd name="T8" fmla="*/ 10 w 30"/>
                  <a:gd name="T9" fmla="*/ 20 h 27"/>
                  <a:gd name="T10" fmla="*/ 16 w 30"/>
                  <a:gd name="T11" fmla="*/ 16 h 27"/>
                  <a:gd name="T12" fmla="*/ 19 w 30"/>
                  <a:gd name="T13" fmla="*/ 12 h 27"/>
                  <a:gd name="T14" fmla="*/ 25 w 30"/>
                  <a:gd name="T15" fmla="*/ 7 h 27"/>
                  <a:gd name="T16" fmla="*/ 27 w 30"/>
                  <a:gd name="T17" fmla="*/ 3 h 27"/>
                  <a:gd name="T18" fmla="*/ 30 w 30"/>
                  <a:gd name="T19" fmla="*/ 1 h 27"/>
                  <a:gd name="T20" fmla="*/ 28 w 30"/>
                  <a:gd name="T21" fmla="*/ 0 h 27"/>
                  <a:gd name="T22" fmla="*/ 26 w 30"/>
                  <a:gd name="T23" fmla="*/ 2 h 27"/>
                  <a:gd name="T24" fmla="*/ 23 w 30"/>
                  <a:gd name="T25" fmla="*/ 5 h 27"/>
                  <a:gd name="T26" fmla="*/ 18 w 30"/>
                  <a:gd name="T27" fmla="*/ 11 h 27"/>
                  <a:gd name="T28" fmla="*/ 14 w 30"/>
                  <a:gd name="T29" fmla="*/ 14 h 27"/>
                  <a:gd name="T30" fmla="*/ 8 w 30"/>
                  <a:gd name="T31" fmla="*/ 19 h 27"/>
                  <a:gd name="T32" fmla="*/ 5 w 30"/>
                  <a:gd name="T33" fmla="*/ 22 h 27"/>
                  <a:gd name="T34" fmla="*/ 2 w 30"/>
                  <a:gd name="T35" fmla="*/ 25 h 27"/>
                  <a:gd name="T36" fmla="*/ 1 w 30"/>
                  <a:gd name="T37" fmla="*/ 25 h 27"/>
                  <a:gd name="T38" fmla="*/ 0 w 30"/>
                  <a:gd name="T39" fmla="*/ 26 h 27"/>
                  <a:gd name="T40" fmla="*/ 2 w 30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7">
                    <a:moveTo>
                      <a:pt x="2" y="26"/>
                    </a:moveTo>
                    <a:lnTo>
                      <a:pt x="1" y="27"/>
                    </a:lnTo>
                    <a:lnTo>
                      <a:pt x="4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16" y="16"/>
                    </a:lnTo>
                    <a:lnTo>
                      <a:pt x="19" y="12"/>
                    </a:lnTo>
                    <a:lnTo>
                      <a:pt x="25" y="7"/>
                    </a:lnTo>
                    <a:lnTo>
                      <a:pt x="27" y="3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5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5" name="Freeform 3203">
                <a:extLst>
                  <a:ext uri="{FF2B5EF4-FFF2-40B4-BE49-F238E27FC236}">
                    <a16:creationId xmlns:a16="http://schemas.microsoft.com/office/drawing/2014/main" id="{E11C7DB0-8126-4ABB-95E6-5B27DD58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62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6" name="Freeform 3204">
                <a:extLst>
                  <a:ext uri="{FF2B5EF4-FFF2-40B4-BE49-F238E27FC236}">
                    <a16:creationId xmlns:a16="http://schemas.microsoft.com/office/drawing/2014/main" id="{238DA70F-479F-4D26-AC0F-FC632428D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3"/>
                <a:ext cx="13" cy="5"/>
              </a:xfrm>
              <a:custGeom>
                <a:avLst/>
                <a:gdLst>
                  <a:gd name="T0" fmla="*/ 37 w 37"/>
                  <a:gd name="T1" fmla="*/ 0 h 14"/>
                  <a:gd name="T2" fmla="*/ 36 w 37"/>
                  <a:gd name="T3" fmla="*/ 0 h 14"/>
                  <a:gd name="T4" fmla="*/ 31 w 37"/>
                  <a:gd name="T5" fmla="*/ 2 h 14"/>
                  <a:gd name="T6" fmla="*/ 28 w 37"/>
                  <a:gd name="T7" fmla="*/ 4 h 14"/>
                  <a:gd name="T8" fmla="*/ 23 w 37"/>
                  <a:gd name="T9" fmla="*/ 7 h 14"/>
                  <a:gd name="T10" fmla="*/ 19 w 37"/>
                  <a:gd name="T11" fmla="*/ 8 h 14"/>
                  <a:gd name="T12" fmla="*/ 14 w 37"/>
                  <a:gd name="T13" fmla="*/ 10 h 14"/>
                  <a:gd name="T14" fmla="*/ 10 w 37"/>
                  <a:gd name="T15" fmla="*/ 11 h 14"/>
                  <a:gd name="T16" fmla="*/ 4 w 37"/>
                  <a:gd name="T17" fmla="*/ 12 h 14"/>
                  <a:gd name="T18" fmla="*/ 0 w 37"/>
                  <a:gd name="T19" fmla="*/ 12 h 14"/>
                  <a:gd name="T20" fmla="*/ 0 w 37"/>
                  <a:gd name="T21" fmla="*/ 14 h 14"/>
                  <a:gd name="T22" fmla="*/ 4 w 37"/>
                  <a:gd name="T23" fmla="*/ 14 h 14"/>
                  <a:gd name="T24" fmla="*/ 10 w 37"/>
                  <a:gd name="T25" fmla="*/ 12 h 14"/>
                  <a:gd name="T26" fmla="*/ 16 w 37"/>
                  <a:gd name="T27" fmla="*/ 11 h 14"/>
                  <a:gd name="T28" fmla="*/ 20 w 37"/>
                  <a:gd name="T29" fmla="*/ 9 h 14"/>
                  <a:gd name="T30" fmla="*/ 25 w 37"/>
                  <a:gd name="T31" fmla="*/ 8 h 14"/>
                  <a:gd name="T32" fmla="*/ 29 w 37"/>
                  <a:gd name="T33" fmla="*/ 6 h 14"/>
                  <a:gd name="T34" fmla="*/ 34 w 37"/>
                  <a:gd name="T35" fmla="*/ 4 h 14"/>
                  <a:gd name="T36" fmla="*/ 37 w 37"/>
                  <a:gd name="T37" fmla="*/ 1 h 14"/>
                  <a:gd name="T38" fmla="*/ 36 w 37"/>
                  <a:gd name="T39" fmla="*/ 1 h 14"/>
                  <a:gd name="T40" fmla="*/ 37 w 37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9" y="8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0" y="12"/>
                    </a:lnTo>
                    <a:lnTo>
                      <a:pt x="16" y="11"/>
                    </a:lnTo>
                    <a:lnTo>
                      <a:pt x="20" y="9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7" name="Freeform 3205">
                <a:extLst>
                  <a:ext uri="{FF2B5EF4-FFF2-40B4-BE49-F238E27FC236}">
                    <a16:creationId xmlns:a16="http://schemas.microsoft.com/office/drawing/2014/main" id="{EF067EF2-E903-461E-933D-23C91E9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423"/>
                <a:ext cx="19" cy="25"/>
              </a:xfrm>
              <a:custGeom>
                <a:avLst/>
                <a:gdLst>
                  <a:gd name="T0" fmla="*/ 57 w 57"/>
                  <a:gd name="T1" fmla="*/ 74 h 74"/>
                  <a:gd name="T2" fmla="*/ 57 w 57"/>
                  <a:gd name="T3" fmla="*/ 73 h 74"/>
                  <a:gd name="T4" fmla="*/ 1 w 57"/>
                  <a:gd name="T5" fmla="*/ 0 h 74"/>
                  <a:gd name="T6" fmla="*/ 0 w 57"/>
                  <a:gd name="T7" fmla="*/ 2 h 74"/>
                  <a:gd name="T8" fmla="*/ 55 w 57"/>
                  <a:gd name="T9" fmla="*/ 74 h 74"/>
                  <a:gd name="T10" fmla="*/ 55 w 57"/>
                  <a:gd name="T11" fmla="*/ 73 h 74"/>
                  <a:gd name="T12" fmla="*/ 57 w 5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4">
                    <a:moveTo>
                      <a:pt x="57" y="74"/>
                    </a:moveTo>
                    <a:lnTo>
                      <a:pt x="57" y="7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5" y="74"/>
                    </a:lnTo>
                    <a:lnTo>
                      <a:pt x="55" y="73"/>
                    </a:lnTo>
                    <a:lnTo>
                      <a:pt x="5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8" name="Freeform 3206">
                <a:extLst>
                  <a:ext uri="{FF2B5EF4-FFF2-40B4-BE49-F238E27FC236}">
                    <a16:creationId xmlns:a16="http://schemas.microsoft.com/office/drawing/2014/main" id="{3F2F5013-C898-47BF-8038-FEB4039F7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448"/>
                <a:ext cx="11" cy="7"/>
              </a:xfrm>
              <a:custGeom>
                <a:avLst/>
                <a:gdLst>
                  <a:gd name="T0" fmla="*/ 0 w 31"/>
                  <a:gd name="T1" fmla="*/ 21 h 21"/>
                  <a:gd name="T2" fmla="*/ 2 w 31"/>
                  <a:gd name="T3" fmla="*/ 21 h 21"/>
                  <a:gd name="T4" fmla="*/ 31 w 31"/>
                  <a:gd name="T5" fmla="*/ 1 h 21"/>
                  <a:gd name="T6" fmla="*/ 30 w 31"/>
                  <a:gd name="T7" fmla="*/ 0 h 21"/>
                  <a:gd name="T8" fmla="*/ 0 w 31"/>
                  <a:gd name="T9" fmla="*/ 20 h 21"/>
                  <a:gd name="T10" fmla="*/ 2 w 31"/>
                  <a:gd name="T11" fmla="*/ 20 h 21"/>
                  <a:gd name="T12" fmla="*/ 0 w 3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" y="2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9" name="Freeform 3207">
                <a:extLst>
                  <a:ext uri="{FF2B5EF4-FFF2-40B4-BE49-F238E27FC236}">
                    <a16:creationId xmlns:a16="http://schemas.microsoft.com/office/drawing/2014/main" id="{32DCBCC1-DE3C-42A4-8569-A53BDBA0F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8"/>
                <a:ext cx="22" cy="26"/>
              </a:xfrm>
              <a:custGeom>
                <a:avLst/>
                <a:gdLst>
                  <a:gd name="T0" fmla="*/ 1 w 64"/>
                  <a:gd name="T1" fmla="*/ 0 h 79"/>
                  <a:gd name="T2" fmla="*/ 0 w 64"/>
                  <a:gd name="T3" fmla="*/ 1 h 79"/>
                  <a:gd name="T4" fmla="*/ 62 w 64"/>
                  <a:gd name="T5" fmla="*/ 79 h 79"/>
                  <a:gd name="T6" fmla="*/ 64 w 64"/>
                  <a:gd name="T7" fmla="*/ 78 h 79"/>
                  <a:gd name="T8" fmla="*/ 1 w 64"/>
                  <a:gd name="T9" fmla="*/ 0 h 79"/>
                  <a:gd name="T10" fmla="*/ 1 w 64"/>
                  <a:gd name="T11" fmla="*/ 1 h 79"/>
                  <a:gd name="T12" fmla="*/ 1 w 6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79">
                    <a:moveTo>
                      <a:pt x="1" y="0"/>
                    </a:moveTo>
                    <a:lnTo>
                      <a:pt x="0" y="1"/>
                    </a:lnTo>
                    <a:lnTo>
                      <a:pt x="62" y="79"/>
                    </a:lnTo>
                    <a:lnTo>
                      <a:pt x="64" y="7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0" name="Freeform 3208">
                <a:extLst>
                  <a:ext uri="{FF2B5EF4-FFF2-40B4-BE49-F238E27FC236}">
                    <a16:creationId xmlns:a16="http://schemas.microsoft.com/office/drawing/2014/main" id="{3EDD212C-0979-4681-BF5F-398D6755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7"/>
                <a:ext cx="1" cy="1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1" name="Freeform 3209">
                <a:extLst>
                  <a:ext uri="{FF2B5EF4-FFF2-40B4-BE49-F238E27FC236}">
                    <a16:creationId xmlns:a16="http://schemas.microsoft.com/office/drawing/2014/main" id="{7D88CEA8-BEDB-4868-A464-102D982F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8" cy="21"/>
              </a:xfrm>
              <a:custGeom>
                <a:avLst/>
                <a:gdLst>
                  <a:gd name="T0" fmla="*/ 21 w 22"/>
                  <a:gd name="T1" fmla="*/ 63 h 63"/>
                  <a:gd name="T2" fmla="*/ 22 w 22"/>
                  <a:gd name="T3" fmla="*/ 63 h 63"/>
                  <a:gd name="T4" fmla="*/ 21 w 22"/>
                  <a:gd name="T5" fmla="*/ 56 h 63"/>
                  <a:gd name="T6" fmla="*/ 21 w 22"/>
                  <a:gd name="T7" fmla="*/ 50 h 63"/>
                  <a:gd name="T8" fmla="*/ 17 w 22"/>
                  <a:gd name="T9" fmla="*/ 41 h 63"/>
                  <a:gd name="T10" fmla="*/ 15 w 22"/>
                  <a:gd name="T11" fmla="*/ 32 h 63"/>
                  <a:gd name="T12" fmla="*/ 13 w 22"/>
                  <a:gd name="T13" fmla="*/ 24 h 63"/>
                  <a:gd name="T14" fmla="*/ 9 w 22"/>
                  <a:gd name="T15" fmla="*/ 16 h 63"/>
                  <a:gd name="T16" fmla="*/ 5 w 22"/>
                  <a:gd name="T17" fmla="*/ 7 h 63"/>
                  <a:gd name="T18" fmla="*/ 1 w 22"/>
                  <a:gd name="T19" fmla="*/ 0 h 63"/>
                  <a:gd name="T20" fmla="*/ 0 w 22"/>
                  <a:gd name="T21" fmla="*/ 2 h 63"/>
                  <a:gd name="T22" fmla="*/ 4 w 22"/>
                  <a:gd name="T23" fmla="*/ 9 h 63"/>
                  <a:gd name="T24" fmla="*/ 7 w 22"/>
                  <a:gd name="T25" fmla="*/ 16 h 63"/>
                  <a:gd name="T26" fmla="*/ 12 w 22"/>
                  <a:gd name="T27" fmla="*/ 25 h 63"/>
                  <a:gd name="T28" fmla="*/ 14 w 22"/>
                  <a:gd name="T29" fmla="*/ 32 h 63"/>
                  <a:gd name="T30" fmla="*/ 16 w 22"/>
                  <a:gd name="T31" fmla="*/ 41 h 63"/>
                  <a:gd name="T32" fmla="*/ 18 w 22"/>
                  <a:gd name="T33" fmla="*/ 50 h 63"/>
                  <a:gd name="T34" fmla="*/ 19 w 22"/>
                  <a:gd name="T35" fmla="*/ 56 h 63"/>
                  <a:gd name="T36" fmla="*/ 21 w 22"/>
                  <a:gd name="T37" fmla="*/ 63 h 63"/>
                  <a:gd name="T38" fmla="*/ 22 w 22"/>
                  <a:gd name="T39" fmla="*/ 63 h 63"/>
                  <a:gd name="T40" fmla="*/ 21 w 22"/>
                  <a:gd name="T4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63">
                    <a:moveTo>
                      <a:pt x="21" y="63"/>
                    </a:moveTo>
                    <a:lnTo>
                      <a:pt x="22" y="63"/>
                    </a:lnTo>
                    <a:lnTo>
                      <a:pt x="21" y="56"/>
                    </a:lnTo>
                    <a:lnTo>
                      <a:pt x="21" y="50"/>
                    </a:lnTo>
                    <a:lnTo>
                      <a:pt x="17" y="41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9" y="16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7" y="16"/>
                    </a:lnTo>
                    <a:lnTo>
                      <a:pt x="12" y="25"/>
                    </a:lnTo>
                    <a:lnTo>
                      <a:pt x="14" y="32"/>
                    </a:lnTo>
                    <a:lnTo>
                      <a:pt x="16" y="41"/>
                    </a:lnTo>
                    <a:lnTo>
                      <a:pt x="18" y="50"/>
                    </a:lnTo>
                    <a:lnTo>
                      <a:pt x="19" y="56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2" name="Freeform 3210">
                <a:extLst>
                  <a:ext uri="{FF2B5EF4-FFF2-40B4-BE49-F238E27FC236}">
                    <a16:creationId xmlns:a16="http://schemas.microsoft.com/office/drawing/2014/main" id="{313E4F6C-9E77-4767-8402-925B9E85A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2401"/>
                <a:ext cx="3" cy="31"/>
              </a:xfrm>
              <a:custGeom>
                <a:avLst/>
                <a:gdLst>
                  <a:gd name="T0" fmla="*/ 6 w 10"/>
                  <a:gd name="T1" fmla="*/ 1 h 95"/>
                  <a:gd name="T2" fmla="*/ 5 w 10"/>
                  <a:gd name="T3" fmla="*/ 1 h 95"/>
                  <a:gd name="T4" fmla="*/ 6 w 10"/>
                  <a:gd name="T5" fmla="*/ 14 h 95"/>
                  <a:gd name="T6" fmla="*/ 6 w 10"/>
                  <a:gd name="T7" fmla="*/ 28 h 95"/>
                  <a:gd name="T8" fmla="*/ 6 w 10"/>
                  <a:gd name="T9" fmla="*/ 39 h 95"/>
                  <a:gd name="T10" fmla="*/ 6 w 10"/>
                  <a:gd name="T11" fmla="*/ 49 h 95"/>
                  <a:gd name="T12" fmla="*/ 5 w 10"/>
                  <a:gd name="T13" fmla="*/ 60 h 95"/>
                  <a:gd name="T14" fmla="*/ 3 w 10"/>
                  <a:gd name="T15" fmla="*/ 72 h 95"/>
                  <a:gd name="T16" fmla="*/ 2 w 10"/>
                  <a:gd name="T17" fmla="*/ 83 h 95"/>
                  <a:gd name="T18" fmla="*/ 0 w 10"/>
                  <a:gd name="T19" fmla="*/ 95 h 95"/>
                  <a:gd name="T20" fmla="*/ 1 w 10"/>
                  <a:gd name="T21" fmla="*/ 95 h 95"/>
                  <a:gd name="T22" fmla="*/ 3 w 10"/>
                  <a:gd name="T23" fmla="*/ 83 h 95"/>
                  <a:gd name="T24" fmla="*/ 5 w 10"/>
                  <a:gd name="T25" fmla="*/ 72 h 95"/>
                  <a:gd name="T26" fmla="*/ 8 w 10"/>
                  <a:gd name="T27" fmla="*/ 60 h 95"/>
                  <a:gd name="T28" fmla="*/ 9 w 10"/>
                  <a:gd name="T29" fmla="*/ 49 h 95"/>
                  <a:gd name="T30" fmla="*/ 10 w 10"/>
                  <a:gd name="T31" fmla="*/ 39 h 95"/>
                  <a:gd name="T32" fmla="*/ 10 w 10"/>
                  <a:gd name="T33" fmla="*/ 28 h 95"/>
                  <a:gd name="T34" fmla="*/ 9 w 10"/>
                  <a:gd name="T35" fmla="*/ 14 h 95"/>
                  <a:gd name="T36" fmla="*/ 6 w 10"/>
                  <a:gd name="T37" fmla="*/ 1 h 95"/>
                  <a:gd name="T38" fmla="*/ 5 w 10"/>
                  <a:gd name="T39" fmla="*/ 0 h 95"/>
                  <a:gd name="T40" fmla="*/ 6 w 10"/>
                  <a:gd name="T41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95">
                    <a:moveTo>
                      <a:pt x="6" y="1"/>
                    </a:moveTo>
                    <a:lnTo>
                      <a:pt x="5" y="1"/>
                    </a:lnTo>
                    <a:lnTo>
                      <a:pt x="6" y="14"/>
                    </a:lnTo>
                    <a:lnTo>
                      <a:pt x="6" y="28"/>
                    </a:lnTo>
                    <a:lnTo>
                      <a:pt x="6" y="39"/>
                    </a:lnTo>
                    <a:lnTo>
                      <a:pt x="6" y="49"/>
                    </a:lnTo>
                    <a:lnTo>
                      <a:pt x="5" y="60"/>
                    </a:lnTo>
                    <a:lnTo>
                      <a:pt x="3" y="72"/>
                    </a:lnTo>
                    <a:lnTo>
                      <a:pt x="2" y="83"/>
                    </a:lnTo>
                    <a:lnTo>
                      <a:pt x="0" y="95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5" y="72"/>
                    </a:lnTo>
                    <a:lnTo>
                      <a:pt x="8" y="60"/>
                    </a:lnTo>
                    <a:lnTo>
                      <a:pt x="9" y="49"/>
                    </a:lnTo>
                    <a:lnTo>
                      <a:pt x="10" y="39"/>
                    </a:lnTo>
                    <a:lnTo>
                      <a:pt x="10" y="28"/>
                    </a:lnTo>
                    <a:lnTo>
                      <a:pt x="9" y="1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3" name="Freeform 3211">
                <a:extLst>
                  <a:ext uri="{FF2B5EF4-FFF2-40B4-BE49-F238E27FC236}">
                    <a16:creationId xmlns:a16="http://schemas.microsoft.com/office/drawing/2014/main" id="{9F37BBCF-2C71-4F94-852D-64BE4EC0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9" cy="11"/>
              </a:xfrm>
              <a:custGeom>
                <a:avLst/>
                <a:gdLst>
                  <a:gd name="T0" fmla="*/ 1 w 27"/>
                  <a:gd name="T1" fmla="*/ 32 h 34"/>
                  <a:gd name="T2" fmla="*/ 1 w 27"/>
                  <a:gd name="T3" fmla="*/ 34 h 34"/>
                  <a:gd name="T4" fmla="*/ 4 w 27"/>
                  <a:gd name="T5" fmla="*/ 30 h 34"/>
                  <a:gd name="T6" fmla="*/ 7 w 27"/>
                  <a:gd name="T7" fmla="*/ 27 h 34"/>
                  <a:gd name="T8" fmla="*/ 12 w 27"/>
                  <a:gd name="T9" fmla="*/ 22 h 34"/>
                  <a:gd name="T10" fmla="*/ 15 w 27"/>
                  <a:gd name="T11" fmla="*/ 18 h 34"/>
                  <a:gd name="T12" fmla="*/ 18 w 27"/>
                  <a:gd name="T13" fmla="*/ 13 h 34"/>
                  <a:gd name="T14" fmla="*/ 22 w 27"/>
                  <a:gd name="T15" fmla="*/ 9 h 34"/>
                  <a:gd name="T16" fmla="*/ 24 w 27"/>
                  <a:gd name="T17" fmla="*/ 5 h 34"/>
                  <a:gd name="T18" fmla="*/ 27 w 27"/>
                  <a:gd name="T19" fmla="*/ 2 h 34"/>
                  <a:gd name="T20" fmla="*/ 26 w 27"/>
                  <a:gd name="T21" fmla="*/ 0 h 34"/>
                  <a:gd name="T22" fmla="*/ 24 w 27"/>
                  <a:gd name="T23" fmla="*/ 4 h 34"/>
                  <a:gd name="T24" fmla="*/ 21 w 27"/>
                  <a:gd name="T25" fmla="*/ 8 h 34"/>
                  <a:gd name="T26" fmla="*/ 16 w 27"/>
                  <a:gd name="T27" fmla="*/ 12 h 34"/>
                  <a:gd name="T28" fmla="*/ 14 w 27"/>
                  <a:gd name="T29" fmla="*/ 17 h 34"/>
                  <a:gd name="T30" fmla="*/ 10 w 27"/>
                  <a:gd name="T31" fmla="*/ 21 h 34"/>
                  <a:gd name="T32" fmla="*/ 6 w 27"/>
                  <a:gd name="T33" fmla="*/ 26 h 34"/>
                  <a:gd name="T34" fmla="*/ 4 w 27"/>
                  <a:gd name="T35" fmla="*/ 29 h 34"/>
                  <a:gd name="T36" fmla="*/ 0 w 27"/>
                  <a:gd name="T37" fmla="*/ 32 h 34"/>
                  <a:gd name="T38" fmla="*/ 0 w 27"/>
                  <a:gd name="T39" fmla="*/ 34 h 34"/>
                  <a:gd name="T40" fmla="*/ 1 w 27"/>
                  <a:gd name="T4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4">
                    <a:moveTo>
                      <a:pt x="1" y="32"/>
                    </a:moveTo>
                    <a:lnTo>
                      <a:pt x="1" y="34"/>
                    </a:lnTo>
                    <a:lnTo>
                      <a:pt x="4" y="30"/>
                    </a:lnTo>
                    <a:lnTo>
                      <a:pt x="7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3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21" y="8"/>
                    </a:lnTo>
                    <a:lnTo>
                      <a:pt x="16" y="12"/>
                    </a:lnTo>
                    <a:lnTo>
                      <a:pt x="14" y="17"/>
                    </a:lnTo>
                    <a:lnTo>
                      <a:pt x="10" y="21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4" name="Freeform 3212">
                <a:extLst>
                  <a:ext uri="{FF2B5EF4-FFF2-40B4-BE49-F238E27FC236}">
                    <a16:creationId xmlns:a16="http://schemas.microsoft.com/office/drawing/2014/main" id="{3BFB3CF6-C380-4EC9-B2C4-A4E74D57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5" name="Freeform 3213">
                <a:extLst>
                  <a:ext uri="{FF2B5EF4-FFF2-40B4-BE49-F238E27FC236}">
                    <a16:creationId xmlns:a16="http://schemas.microsoft.com/office/drawing/2014/main" id="{911DCC63-06F5-45B8-8A7D-47C9FC301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13" cy="9"/>
              </a:xfrm>
              <a:custGeom>
                <a:avLst/>
                <a:gdLst>
                  <a:gd name="T0" fmla="*/ 39 w 39"/>
                  <a:gd name="T1" fmla="*/ 0 h 28"/>
                  <a:gd name="T2" fmla="*/ 38 w 39"/>
                  <a:gd name="T3" fmla="*/ 0 h 28"/>
                  <a:gd name="T4" fmla="*/ 35 w 39"/>
                  <a:gd name="T5" fmla="*/ 3 h 28"/>
                  <a:gd name="T6" fmla="*/ 30 w 39"/>
                  <a:gd name="T7" fmla="*/ 7 h 28"/>
                  <a:gd name="T8" fmla="*/ 27 w 39"/>
                  <a:gd name="T9" fmla="*/ 11 h 28"/>
                  <a:gd name="T10" fmla="*/ 20 w 39"/>
                  <a:gd name="T11" fmla="*/ 15 h 28"/>
                  <a:gd name="T12" fmla="*/ 16 w 39"/>
                  <a:gd name="T13" fmla="*/ 19 h 28"/>
                  <a:gd name="T14" fmla="*/ 10 w 39"/>
                  <a:gd name="T15" fmla="*/ 22 h 28"/>
                  <a:gd name="T16" fmla="*/ 6 w 39"/>
                  <a:gd name="T17" fmla="*/ 24 h 28"/>
                  <a:gd name="T18" fmla="*/ 0 w 39"/>
                  <a:gd name="T19" fmla="*/ 27 h 28"/>
                  <a:gd name="T20" fmla="*/ 1 w 39"/>
                  <a:gd name="T21" fmla="*/ 28 h 28"/>
                  <a:gd name="T22" fmla="*/ 7 w 39"/>
                  <a:gd name="T23" fmla="*/ 27 h 28"/>
                  <a:gd name="T24" fmla="*/ 12 w 39"/>
                  <a:gd name="T25" fmla="*/ 23 h 28"/>
                  <a:gd name="T26" fmla="*/ 17 w 39"/>
                  <a:gd name="T27" fmla="*/ 20 h 28"/>
                  <a:gd name="T28" fmla="*/ 23 w 39"/>
                  <a:gd name="T29" fmla="*/ 16 h 28"/>
                  <a:gd name="T30" fmla="*/ 27 w 39"/>
                  <a:gd name="T31" fmla="*/ 12 h 28"/>
                  <a:gd name="T32" fmla="*/ 33 w 39"/>
                  <a:gd name="T33" fmla="*/ 9 h 28"/>
                  <a:gd name="T34" fmla="*/ 36 w 39"/>
                  <a:gd name="T35" fmla="*/ 4 h 28"/>
                  <a:gd name="T36" fmla="*/ 39 w 39"/>
                  <a:gd name="T37" fmla="*/ 1 h 28"/>
                  <a:gd name="T38" fmla="*/ 38 w 39"/>
                  <a:gd name="T39" fmla="*/ 1 h 28"/>
                  <a:gd name="T40" fmla="*/ 39 w 39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lnTo>
                      <a:pt x="38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7" y="11"/>
                    </a:lnTo>
                    <a:lnTo>
                      <a:pt x="20" y="15"/>
                    </a:lnTo>
                    <a:lnTo>
                      <a:pt x="16" y="19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7" y="27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16"/>
                    </a:lnTo>
                    <a:lnTo>
                      <a:pt x="27" y="12"/>
                    </a:lnTo>
                    <a:lnTo>
                      <a:pt x="33" y="9"/>
                    </a:lnTo>
                    <a:lnTo>
                      <a:pt x="36" y="4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6" name="Freeform 3214">
                <a:extLst>
                  <a:ext uri="{FF2B5EF4-FFF2-40B4-BE49-F238E27FC236}">
                    <a16:creationId xmlns:a16="http://schemas.microsoft.com/office/drawing/2014/main" id="{FE8AB9F2-D862-4E84-A299-BED57363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372"/>
                <a:ext cx="15" cy="18"/>
              </a:xfrm>
              <a:custGeom>
                <a:avLst/>
                <a:gdLst>
                  <a:gd name="T0" fmla="*/ 44 w 44"/>
                  <a:gd name="T1" fmla="*/ 53 h 54"/>
                  <a:gd name="T2" fmla="*/ 44 w 44"/>
                  <a:gd name="T3" fmla="*/ 53 h 54"/>
                  <a:gd name="T4" fmla="*/ 37 w 44"/>
                  <a:gd name="T5" fmla="*/ 44 h 54"/>
                  <a:gd name="T6" fmla="*/ 31 w 44"/>
                  <a:gd name="T7" fmla="*/ 36 h 54"/>
                  <a:gd name="T8" fmla="*/ 26 w 44"/>
                  <a:gd name="T9" fmla="*/ 31 h 54"/>
                  <a:gd name="T10" fmla="*/ 21 w 44"/>
                  <a:gd name="T11" fmla="*/ 26 h 54"/>
                  <a:gd name="T12" fmla="*/ 17 w 44"/>
                  <a:gd name="T13" fmla="*/ 21 h 54"/>
                  <a:gd name="T14" fmla="*/ 12 w 44"/>
                  <a:gd name="T15" fmla="*/ 15 h 54"/>
                  <a:gd name="T16" fmla="*/ 8 w 44"/>
                  <a:gd name="T17" fmla="*/ 9 h 54"/>
                  <a:gd name="T18" fmla="*/ 2 w 44"/>
                  <a:gd name="T19" fmla="*/ 0 h 54"/>
                  <a:gd name="T20" fmla="*/ 0 w 44"/>
                  <a:gd name="T21" fmla="*/ 3 h 54"/>
                  <a:gd name="T22" fmla="*/ 7 w 44"/>
                  <a:gd name="T23" fmla="*/ 11 h 54"/>
                  <a:gd name="T24" fmla="*/ 11 w 44"/>
                  <a:gd name="T25" fmla="*/ 16 h 54"/>
                  <a:gd name="T26" fmla="*/ 15 w 44"/>
                  <a:gd name="T27" fmla="*/ 22 h 54"/>
                  <a:gd name="T28" fmla="*/ 20 w 44"/>
                  <a:gd name="T29" fmla="*/ 27 h 54"/>
                  <a:gd name="T30" fmla="*/ 24 w 44"/>
                  <a:gd name="T31" fmla="*/ 32 h 54"/>
                  <a:gd name="T32" fmla="*/ 29 w 44"/>
                  <a:gd name="T33" fmla="*/ 37 h 54"/>
                  <a:gd name="T34" fmla="*/ 35 w 44"/>
                  <a:gd name="T35" fmla="*/ 45 h 54"/>
                  <a:gd name="T36" fmla="*/ 43 w 44"/>
                  <a:gd name="T37" fmla="*/ 54 h 54"/>
                  <a:gd name="T38" fmla="*/ 43 w 44"/>
                  <a:gd name="T39" fmla="*/ 53 h 54"/>
                  <a:gd name="T40" fmla="*/ 44 w 44"/>
                  <a:gd name="T41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54">
                    <a:moveTo>
                      <a:pt x="44" y="53"/>
                    </a:moveTo>
                    <a:lnTo>
                      <a:pt x="44" y="53"/>
                    </a:lnTo>
                    <a:lnTo>
                      <a:pt x="37" y="44"/>
                    </a:lnTo>
                    <a:lnTo>
                      <a:pt x="31" y="36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7" y="21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6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35" y="45"/>
                    </a:lnTo>
                    <a:lnTo>
                      <a:pt x="43" y="54"/>
                    </a:lnTo>
                    <a:lnTo>
                      <a:pt x="43" y="53"/>
                    </a:ln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7" name="Freeform 3215">
                <a:extLst>
                  <a:ext uri="{FF2B5EF4-FFF2-40B4-BE49-F238E27FC236}">
                    <a16:creationId xmlns:a16="http://schemas.microsoft.com/office/drawing/2014/main" id="{C996648B-5EF2-4806-8043-87F57ECED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390"/>
                <a:ext cx="9" cy="12"/>
              </a:xfrm>
              <a:custGeom>
                <a:avLst/>
                <a:gdLst>
                  <a:gd name="T0" fmla="*/ 0 w 26"/>
                  <a:gd name="T1" fmla="*/ 36 h 36"/>
                  <a:gd name="T2" fmla="*/ 1 w 26"/>
                  <a:gd name="T3" fmla="*/ 36 h 36"/>
                  <a:gd name="T4" fmla="*/ 5 w 26"/>
                  <a:gd name="T5" fmla="*/ 34 h 36"/>
                  <a:gd name="T6" fmla="*/ 8 w 26"/>
                  <a:gd name="T7" fmla="*/ 32 h 36"/>
                  <a:gd name="T8" fmla="*/ 11 w 26"/>
                  <a:gd name="T9" fmla="*/ 27 h 36"/>
                  <a:gd name="T10" fmla="*/ 16 w 26"/>
                  <a:gd name="T11" fmla="*/ 22 h 36"/>
                  <a:gd name="T12" fmla="*/ 20 w 26"/>
                  <a:gd name="T13" fmla="*/ 17 h 36"/>
                  <a:gd name="T14" fmla="*/ 22 w 26"/>
                  <a:gd name="T15" fmla="*/ 12 h 36"/>
                  <a:gd name="T16" fmla="*/ 26 w 26"/>
                  <a:gd name="T17" fmla="*/ 6 h 36"/>
                  <a:gd name="T18" fmla="*/ 26 w 26"/>
                  <a:gd name="T19" fmla="*/ 0 h 36"/>
                  <a:gd name="T20" fmla="*/ 26 w 26"/>
                  <a:gd name="T21" fmla="*/ 0 h 36"/>
                  <a:gd name="T22" fmla="*/ 24 w 26"/>
                  <a:gd name="T23" fmla="*/ 6 h 36"/>
                  <a:gd name="T24" fmla="*/ 21 w 26"/>
                  <a:gd name="T25" fmla="*/ 10 h 36"/>
                  <a:gd name="T26" fmla="*/ 18 w 26"/>
                  <a:gd name="T27" fmla="*/ 16 h 36"/>
                  <a:gd name="T28" fmla="*/ 15 w 26"/>
                  <a:gd name="T29" fmla="*/ 22 h 36"/>
                  <a:gd name="T30" fmla="*/ 10 w 26"/>
                  <a:gd name="T31" fmla="*/ 25 h 36"/>
                  <a:gd name="T32" fmla="*/ 6 w 26"/>
                  <a:gd name="T33" fmla="*/ 31 h 36"/>
                  <a:gd name="T34" fmla="*/ 2 w 26"/>
                  <a:gd name="T35" fmla="*/ 33 h 36"/>
                  <a:gd name="T36" fmla="*/ 0 w 26"/>
                  <a:gd name="T37" fmla="*/ 35 h 36"/>
                  <a:gd name="T38" fmla="*/ 1 w 26"/>
                  <a:gd name="T39" fmla="*/ 35 h 36"/>
                  <a:gd name="T40" fmla="*/ 0 w 26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6">
                    <a:moveTo>
                      <a:pt x="0" y="36"/>
                    </a:moveTo>
                    <a:lnTo>
                      <a:pt x="1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1" y="27"/>
                    </a:lnTo>
                    <a:lnTo>
                      <a:pt x="16" y="22"/>
                    </a:lnTo>
                    <a:lnTo>
                      <a:pt x="20" y="17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8" name="Freeform 3216">
                <a:extLst>
                  <a:ext uri="{FF2B5EF4-FFF2-40B4-BE49-F238E27FC236}">
                    <a16:creationId xmlns:a16="http://schemas.microsoft.com/office/drawing/2014/main" id="{19F95868-EBC8-4F57-A624-51525F90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82"/>
                <a:ext cx="19" cy="20"/>
              </a:xfrm>
              <a:custGeom>
                <a:avLst/>
                <a:gdLst>
                  <a:gd name="T0" fmla="*/ 0 w 55"/>
                  <a:gd name="T1" fmla="*/ 0 h 61"/>
                  <a:gd name="T2" fmla="*/ 0 w 55"/>
                  <a:gd name="T3" fmla="*/ 1 h 61"/>
                  <a:gd name="T4" fmla="*/ 9 w 55"/>
                  <a:gd name="T5" fmla="*/ 10 h 61"/>
                  <a:gd name="T6" fmla="*/ 17 w 55"/>
                  <a:gd name="T7" fmla="*/ 17 h 61"/>
                  <a:gd name="T8" fmla="*/ 24 w 55"/>
                  <a:gd name="T9" fmla="*/ 23 h 61"/>
                  <a:gd name="T10" fmla="*/ 28 w 55"/>
                  <a:gd name="T11" fmla="*/ 30 h 61"/>
                  <a:gd name="T12" fmla="*/ 34 w 55"/>
                  <a:gd name="T13" fmla="*/ 35 h 61"/>
                  <a:gd name="T14" fmla="*/ 38 w 55"/>
                  <a:gd name="T15" fmla="*/ 43 h 61"/>
                  <a:gd name="T16" fmla="*/ 46 w 55"/>
                  <a:gd name="T17" fmla="*/ 51 h 61"/>
                  <a:gd name="T18" fmla="*/ 54 w 55"/>
                  <a:gd name="T19" fmla="*/ 61 h 61"/>
                  <a:gd name="T20" fmla="*/ 55 w 55"/>
                  <a:gd name="T21" fmla="*/ 59 h 61"/>
                  <a:gd name="T22" fmla="*/ 47 w 55"/>
                  <a:gd name="T23" fmla="*/ 49 h 61"/>
                  <a:gd name="T24" fmla="*/ 41 w 55"/>
                  <a:gd name="T25" fmla="*/ 41 h 61"/>
                  <a:gd name="T26" fmla="*/ 35 w 55"/>
                  <a:gd name="T27" fmla="*/ 34 h 61"/>
                  <a:gd name="T28" fmla="*/ 29 w 55"/>
                  <a:gd name="T29" fmla="*/ 28 h 61"/>
                  <a:gd name="T30" fmla="*/ 25 w 55"/>
                  <a:gd name="T31" fmla="*/ 22 h 61"/>
                  <a:gd name="T32" fmla="*/ 18 w 55"/>
                  <a:gd name="T33" fmla="*/ 15 h 61"/>
                  <a:gd name="T34" fmla="*/ 10 w 55"/>
                  <a:gd name="T35" fmla="*/ 8 h 61"/>
                  <a:gd name="T36" fmla="*/ 1 w 55"/>
                  <a:gd name="T37" fmla="*/ 0 h 61"/>
                  <a:gd name="T38" fmla="*/ 1 w 55"/>
                  <a:gd name="T39" fmla="*/ 1 h 61"/>
                  <a:gd name="T40" fmla="*/ 0 w 55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1">
                    <a:moveTo>
                      <a:pt x="0" y="0"/>
                    </a:moveTo>
                    <a:lnTo>
                      <a:pt x="0" y="1"/>
                    </a:lnTo>
                    <a:lnTo>
                      <a:pt x="9" y="10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28" y="30"/>
                    </a:lnTo>
                    <a:lnTo>
                      <a:pt x="34" y="35"/>
                    </a:lnTo>
                    <a:lnTo>
                      <a:pt x="38" y="43"/>
                    </a:lnTo>
                    <a:lnTo>
                      <a:pt x="46" y="51"/>
                    </a:lnTo>
                    <a:lnTo>
                      <a:pt x="54" y="61"/>
                    </a:lnTo>
                    <a:lnTo>
                      <a:pt x="55" y="59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5" y="34"/>
                    </a:lnTo>
                    <a:lnTo>
                      <a:pt x="29" y="28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9" name="Freeform 3217">
                <a:extLst>
                  <a:ext uri="{FF2B5EF4-FFF2-40B4-BE49-F238E27FC236}">
                    <a16:creationId xmlns:a16="http://schemas.microsoft.com/office/drawing/2014/main" id="{A7FF9758-94FF-4495-9798-C1C0193D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81"/>
                <a:ext cx="1" cy="1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0" name="Freeform 3218">
                <a:extLst>
                  <a:ext uri="{FF2B5EF4-FFF2-40B4-BE49-F238E27FC236}">
                    <a16:creationId xmlns:a16="http://schemas.microsoft.com/office/drawing/2014/main" id="{125B16DE-0DC4-4CCF-AB53-EB4C0F8C2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389"/>
                <a:ext cx="16" cy="1"/>
              </a:xfrm>
              <a:custGeom>
                <a:avLst/>
                <a:gdLst>
                  <a:gd name="T0" fmla="*/ 48 w 48"/>
                  <a:gd name="T1" fmla="*/ 1 h 4"/>
                  <a:gd name="T2" fmla="*/ 46 w 48"/>
                  <a:gd name="T3" fmla="*/ 1 h 4"/>
                  <a:gd name="T4" fmla="*/ 43 w 48"/>
                  <a:gd name="T5" fmla="*/ 2 h 4"/>
                  <a:gd name="T6" fmla="*/ 38 w 48"/>
                  <a:gd name="T7" fmla="*/ 3 h 4"/>
                  <a:gd name="T8" fmla="*/ 31 w 48"/>
                  <a:gd name="T9" fmla="*/ 3 h 4"/>
                  <a:gd name="T10" fmla="*/ 26 w 48"/>
                  <a:gd name="T11" fmla="*/ 3 h 4"/>
                  <a:gd name="T12" fmla="*/ 18 w 48"/>
                  <a:gd name="T13" fmla="*/ 3 h 4"/>
                  <a:gd name="T14" fmla="*/ 11 w 48"/>
                  <a:gd name="T15" fmla="*/ 2 h 4"/>
                  <a:gd name="T16" fmla="*/ 6 w 48"/>
                  <a:gd name="T17" fmla="*/ 1 h 4"/>
                  <a:gd name="T18" fmla="*/ 0 w 48"/>
                  <a:gd name="T19" fmla="*/ 0 h 4"/>
                  <a:gd name="T20" fmla="*/ 0 w 48"/>
                  <a:gd name="T21" fmla="*/ 1 h 4"/>
                  <a:gd name="T22" fmla="*/ 6 w 48"/>
                  <a:gd name="T23" fmla="*/ 2 h 4"/>
                  <a:gd name="T24" fmla="*/ 11 w 48"/>
                  <a:gd name="T25" fmla="*/ 3 h 4"/>
                  <a:gd name="T26" fmla="*/ 18 w 48"/>
                  <a:gd name="T27" fmla="*/ 4 h 4"/>
                  <a:gd name="T28" fmla="*/ 26 w 48"/>
                  <a:gd name="T29" fmla="*/ 4 h 4"/>
                  <a:gd name="T30" fmla="*/ 31 w 48"/>
                  <a:gd name="T31" fmla="*/ 4 h 4"/>
                  <a:gd name="T32" fmla="*/ 38 w 48"/>
                  <a:gd name="T33" fmla="*/ 4 h 4"/>
                  <a:gd name="T34" fmla="*/ 43 w 48"/>
                  <a:gd name="T35" fmla="*/ 3 h 4"/>
                  <a:gd name="T36" fmla="*/ 48 w 48"/>
                  <a:gd name="T37" fmla="*/ 2 h 4"/>
                  <a:gd name="T38" fmla="*/ 46 w 48"/>
                  <a:gd name="T39" fmla="*/ 2 h 4"/>
                  <a:gd name="T40" fmla="*/ 48 w 48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">
                    <a:moveTo>
                      <a:pt x="48" y="1"/>
                    </a:moveTo>
                    <a:lnTo>
                      <a:pt x="46" y="1"/>
                    </a:lnTo>
                    <a:lnTo>
                      <a:pt x="43" y="2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18" y="3"/>
                    </a:lnTo>
                    <a:lnTo>
                      <a:pt x="11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8" y="4"/>
                    </a:lnTo>
                    <a:lnTo>
                      <a:pt x="26" y="4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1" name="Freeform 3219">
                <a:extLst>
                  <a:ext uri="{FF2B5EF4-FFF2-40B4-BE49-F238E27FC236}">
                    <a16:creationId xmlns:a16="http://schemas.microsoft.com/office/drawing/2014/main" id="{D5F33ABA-998E-4396-8CE3-565AC415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89"/>
                <a:ext cx="26" cy="24"/>
              </a:xfrm>
              <a:custGeom>
                <a:avLst/>
                <a:gdLst>
                  <a:gd name="T0" fmla="*/ 79 w 80"/>
                  <a:gd name="T1" fmla="*/ 73 h 73"/>
                  <a:gd name="T2" fmla="*/ 80 w 80"/>
                  <a:gd name="T3" fmla="*/ 72 h 73"/>
                  <a:gd name="T4" fmla="*/ 71 w 80"/>
                  <a:gd name="T5" fmla="*/ 63 h 73"/>
                  <a:gd name="T6" fmla="*/ 62 w 80"/>
                  <a:gd name="T7" fmla="*/ 53 h 73"/>
                  <a:gd name="T8" fmla="*/ 53 w 80"/>
                  <a:gd name="T9" fmla="*/ 43 h 73"/>
                  <a:gd name="T10" fmla="*/ 44 w 80"/>
                  <a:gd name="T11" fmla="*/ 32 h 73"/>
                  <a:gd name="T12" fmla="*/ 34 w 80"/>
                  <a:gd name="T13" fmla="*/ 24 h 73"/>
                  <a:gd name="T14" fmla="*/ 24 w 80"/>
                  <a:gd name="T15" fmla="*/ 15 h 73"/>
                  <a:gd name="T16" fmla="*/ 14 w 80"/>
                  <a:gd name="T17" fmla="*/ 6 h 73"/>
                  <a:gd name="T18" fmla="*/ 1 w 80"/>
                  <a:gd name="T19" fmla="*/ 0 h 73"/>
                  <a:gd name="T20" fmla="*/ 0 w 80"/>
                  <a:gd name="T21" fmla="*/ 1 h 73"/>
                  <a:gd name="T22" fmla="*/ 11 w 80"/>
                  <a:gd name="T23" fmla="*/ 8 h 73"/>
                  <a:gd name="T24" fmla="*/ 22 w 80"/>
                  <a:gd name="T25" fmla="*/ 16 h 73"/>
                  <a:gd name="T26" fmla="*/ 33 w 80"/>
                  <a:gd name="T27" fmla="*/ 25 h 73"/>
                  <a:gd name="T28" fmla="*/ 42 w 80"/>
                  <a:gd name="T29" fmla="*/ 34 h 73"/>
                  <a:gd name="T30" fmla="*/ 51 w 80"/>
                  <a:gd name="T31" fmla="*/ 44 h 73"/>
                  <a:gd name="T32" fmla="*/ 61 w 80"/>
                  <a:gd name="T33" fmla="*/ 53 h 73"/>
                  <a:gd name="T34" fmla="*/ 70 w 80"/>
                  <a:gd name="T35" fmla="*/ 64 h 73"/>
                  <a:gd name="T36" fmla="*/ 79 w 80"/>
                  <a:gd name="T37" fmla="*/ 73 h 73"/>
                  <a:gd name="T38" fmla="*/ 79 w 80"/>
                  <a:gd name="T39" fmla="*/ 72 h 73"/>
                  <a:gd name="T40" fmla="*/ 79 w 80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3">
                    <a:moveTo>
                      <a:pt x="79" y="73"/>
                    </a:moveTo>
                    <a:lnTo>
                      <a:pt x="80" y="72"/>
                    </a:lnTo>
                    <a:lnTo>
                      <a:pt x="71" y="63"/>
                    </a:lnTo>
                    <a:lnTo>
                      <a:pt x="62" y="53"/>
                    </a:lnTo>
                    <a:lnTo>
                      <a:pt x="53" y="43"/>
                    </a:lnTo>
                    <a:lnTo>
                      <a:pt x="44" y="32"/>
                    </a:lnTo>
                    <a:lnTo>
                      <a:pt x="34" y="24"/>
                    </a:lnTo>
                    <a:lnTo>
                      <a:pt x="24" y="15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1" y="8"/>
                    </a:lnTo>
                    <a:lnTo>
                      <a:pt x="22" y="16"/>
                    </a:lnTo>
                    <a:lnTo>
                      <a:pt x="33" y="25"/>
                    </a:lnTo>
                    <a:lnTo>
                      <a:pt x="42" y="34"/>
                    </a:lnTo>
                    <a:lnTo>
                      <a:pt x="51" y="44"/>
                    </a:lnTo>
                    <a:lnTo>
                      <a:pt x="61" y="53"/>
                    </a:lnTo>
                    <a:lnTo>
                      <a:pt x="70" y="6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2" name="Freeform 3220">
                <a:extLst>
                  <a:ext uri="{FF2B5EF4-FFF2-40B4-BE49-F238E27FC236}">
                    <a16:creationId xmlns:a16="http://schemas.microsoft.com/office/drawing/2014/main" id="{D32FF669-D53F-4EF3-BF5C-C0A02F47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406"/>
                <a:ext cx="24" cy="10"/>
              </a:xfrm>
              <a:custGeom>
                <a:avLst/>
                <a:gdLst>
                  <a:gd name="T0" fmla="*/ 0 w 71"/>
                  <a:gd name="T1" fmla="*/ 1 h 30"/>
                  <a:gd name="T2" fmla="*/ 11 w 71"/>
                  <a:gd name="T3" fmla="*/ 12 h 30"/>
                  <a:gd name="T4" fmla="*/ 17 w 71"/>
                  <a:gd name="T5" fmla="*/ 19 h 30"/>
                  <a:gd name="T6" fmla="*/ 24 w 71"/>
                  <a:gd name="T7" fmla="*/ 24 h 30"/>
                  <a:gd name="T8" fmla="*/ 27 w 71"/>
                  <a:gd name="T9" fmla="*/ 28 h 30"/>
                  <a:gd name="T10" fmla="*/ 34 w 71"/>
                  <a:gd name="T11" fmla="*/ 30 h 30"/>
                  <a:gd name="T12" fmla="*/ 41 w 71"/>
                  <a:gd name="T13" fmla="*/ 28 h 30"/>
                  <a:gd name="T14" fmla="*/ 54 w 71"/>
                  <a:gd name="T15" fmla="*/ 25 h 30"/>
                  <a:gd name="T16" fmla="*/ 71 w 71"/>
                  <a:gd name="T17" fmla="*/ 22 h 30"/>
                  <a:gd name="T18" fmla="*/ 71 w 71"/>
                  <a:gd name="T19" fmla="*/ 21 h 30"/>
                  <a:gd name="T20" fmla="*/ 54 w 71"/>
                  <a:gd name="T21" fmla="*/ 23 h 30"/>
                  <a:gd name="T22" fmla="*/ 41 w 71"/>
                  <a:gd name="T23" fmla="*/ 26 h 30"/>
                  <a:gd name="T24" fmla="*/ 34 w 71"/>
                  <a:gd name="T25" fmla="*/ 26 h 30"/>
                  <a:gd name="T26" fmla="*/ 29 w 71"/>
                  <a:gd name="T27" fmla="*/ 25 h 30"/>
                  <a:gd name="T28" fmla="*/ 25 w 71"/>
                  <a:gd name="T29" fmla="*/ 23 h 30"/>
                  <a:gd name="T30" fmla="*/ 19 w 71"/>
                  <a:gd name="T31" fmla="*/ 17 h 30"/>
                  <a:gd name="T32" fmla="*/ 12 w 71"/>
                  <a:gd name="T33" fmla="*/ 11 h 30"/>
                  <a:gd name="T34" fmla="*/ 2 w 71"/>
                  <a:gd name="T35" fmla="*/ 0 h 30"/>
                  <a:gd name="T36" fmla="*/ 0 w 71"/>
                  <a:gd name="T37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30">
                    <a:moveTo>
                      <a:pt x="0" y="1"/>
                    </a:moveTo>
                    <a:lnTo>
                      <a:pt x="11" y="12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27" y="28"/>
                    </a:lnTo>
                    <a:lnTo>
                      <a:pt x="34" y="30"/>
                    </a:lnTo>
                    <a:lnTo>
                      <a:pt x="41" y="28"/>
                    </a:lnTo>
                    <a:lnTo>
                      <a:pt x="54" y="25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54" y="23"/>
                    </a:lnTo>
                    <a:lnTo>
                      <a:pt x="41" y="26"/>
                    </a:lnTo>
                    <a:lnTo>
                      <a:pt x="34" y="26"/>
                    </a:lnTo>
                    <a:lnTo>
                      <a:pt x="29" y="25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3" name="Freeform 3221">
                <a:extLst>
                  <a:ext uri="{FF2B5EF4-FFF2-40B4-BE49-F238E27FC236}">
                    <a16:creationId xmlns:a16="http://schemas.microsoft.com/office/drawing/2014/main" id="{FA86C06B-68D3-49A1-9B46-C737A4A33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19" cy="18"/>
              </a:xfrm>
              <a:custGeom>
                <a:avLst/>
                <a:gdLst>
                  <a:gd name="T0" fmla="*/ 1 w 57"/>
                  <a:gd name="T1" fmla="*/ 0 h 54"/>
                  <a:gd name="T2" fmla="*/ 0 w 57"/>
                  <a:gd name="T3" fmla="*/ 0 h 54"/>
                  <a:gd name="T4" fmla="*/ 0 w 57"/>
                  <a:gd name="T5" fmla="*/ 7 h 54"/>
                  <a:gd name="T6" fmla="*/ 5 w 57"/>
                  <a:gd name="T7" fmla="*/ 12 h 54"/>
                  <a:gd name="T8" fmla="*/ 12 w 57"/>
                  <a:gd name="T9" fmla="*/ 19 h 54"/>
                  <a:gd name="T10" fmla="*/ 22 w 57"/>
                  <a:gd name="T11" fmla="*/ 27 h 54"/>
                  <a:gd name="T12" fmla="*/ 33 w 57"/>
                  <a:gd name="T13" fmla="*/ 35 h 54"/>
                  <a:gd name="T14" fmla="*/ 42 w 57"/>
                  <a:gd name="T15" fmla="*/ 43 h 54"/>
                  <a:gd name="T16" fmla="*/ 50 w 57"/>
                  <a:gd name="T17" fmla="*/ 48 h 54"/>
                  <a:gd name="T18" fmla="*/ 55 w 57"/>
                  <a:gd name="T19" fmla="*/ 54 h 54"/>
                  <a:gd name="T20" fmla="*/ 57 w 57"/>
                  <a:gd name="T21" fmla="*/ 53 h 54"/>
                  <a:gd name="T22" fmla="*/ 52 w 57"/>
                  <a:gd name="T23" fmla="*/ 47 h 54"/>
                  <a:gd name="T24" fmla="*/ 44 w 57"/>
                  <a:gd name="T25" fmla="*/ 41 h 54"/>
                  <a:gd name="T26" fmla="*/ 34 w 57"/>
                  <a:gd name="T27" fmla="*/ 34 h 54"/>
                  <a:gd name="T28" fmla="*/ 24 w 57"/>
                  <a:gd name="T29" fmla="*/ 26 h 54"/>
                  <a:gd name="T30" fmla="*/ 13 w 57"/>
                  <a:gd name="T31" fmla="*/ 18 h 54"/>
                  <a:gd name="T32" fmla="*/ 7 w 57"/>
                  <a:gd name="T33" fmla="*/ 10 h 54"/>
                  <a:gd name="T34" fmla="*/ 1 w 57"/>
                  <a:gd name="T35" fmla="*/ 4 h 54"/>
                  <a:gd name="T36" fmla="*/ 1 w 57"/>
                  <a:gd name="T37" fmla="*/ 2 h 54"/>
                  <a:gd name="T38" fmla="*/ 1 w 57"/>
                  <a:gd name="T39" fmla="*/ 2 h 54"/>
                  <a:gd name="T40" fmla="*/ 1 w 57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4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2" y="19"/>
                    </a:lnTo>
                    <a:lnTo>
                      <a:pt x="22" y="27"/>
                    </a:lnTo>
                    <a:lnTo>
                      <a:pt x="33" y="35"/>
                    </a:lnTo>
                    <a:lnTo>
                      <a:pt x="42" y="43"/>
                    </a:lnTo>
                    <a:lnTo>
                      <a:pt x="50" y="48"/>
                    </a:lnTo>
                    <a:lnTo>
                      <a:pt x="55" y="54"/>
                    </a:lnTo>
                    <a:lnTo>
                      <a:pt x="57" y="53"/>
                    </a:lnTo>
                    <a:lnTo>
                      <a:pt x="52" y="47"/>
                    </a:lnTo>
                    <a:lnTo>
                      <a:pt x="44" y="41"/>
                    </a:lnTo>
                    <a:lnTo>
                      <a:pt x="34" y="34"/>
                    </a:lnTo>
                    <a:lnTo>
                      <a:pt x="24" y="26"/>
                    </a:lnTo>
                    <a:lnTo>
                      <a:pt x="13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4" name="Freeform 3222">
                <a:extLst>
                  <a:ext uri="{FF2B5EF4-FFF2-40B4-BE49-F238E27FC236}">
                    <a16:creationId xmlns:a16="http://schemas.microsoft.com/office/drawing/2014/main" id="{D4A4610D-3A0F-4A8D-A9E9-1DA595A1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8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5" name="Freeform 3223">
                <a:extLst>
                  <a:ext uri="{FF2B5EF4-FFF2-40B4-BE49-F238E27FC236}">
                    <a16:creationId xmlns:a16="http://schemas.microsoft.com/office/drawing/2014/main" id="{F250A81A-CBF1-47F5-AF07-F2FD0A77A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24" cy="6"/>
              </a:xfrm>
              <a:custGeom>
                <a:avLst/>
                <a:gdLst>
                  <a:gd name="T0" fmla="*/ 71 w 71"/>
                  <a:gd name="T1" fmla="*/ 0 h 18"/>
                  <a:gd name="T2" fmla="*/ 68 w 71"/>
                  <a:gd name="T3" fmla="*/ 0 h 18"/>
                  <a:gd name="T4" fmla="*/ 62 w 71"/>
                  <a:gd name="T5" fmla="*/ 4 h 18"/>
                  <a:gd name="T6" fmla="*/ 54 w 71"/>
                  <a:gd name="T7" fmla="*/ 9 h 18"/>
                  <a:gd name="T8" fmla="*/ 46 w 71"/>
                  <a:gd name="T9" fmla="*/ 12 h 18"/>
                  <a:gd name="T10" fmla="*/ 37 w 71"/>
                  <a:gd name="T11" fmla="*/ 15 h 18"/>
                  <a:gd name="T12" fmla="*/ 27 w 71"/>
                  <a:gd name="T13" fmla="*/ 16 h 18"/>
                  <a:gd name="T14" fmla="*/ 17 w 71"/>
                  <a:gd name="T15" fmla="*/ 16 h 18"/>
                  <a:gd name="T16" fmla="*/ 8 w 71"/>
                  <a:gd name="T17" fmla="*/ 17 h 18"/>
                  <a:gd name="T18" fmla="*/ 0 w 71"/>
                  <a:gd name="T19" fmla="*/ 17 h 18"/>
                  <a:gd name="T20" fmla="*/ 0 w 71"/>
                  <a:gd name="T21" fmla="*/ 18 h 18"/>
                  <a:gd name="T22" fmla="*/ 8 w 71"/>
                  <a:gd name="T23" fmla="*/ 18 h 18"/>
                  <a:gd name="T24" fmla="*/ 17 w 71"/>
                  <a:gd name="T25" fmla="*/ 18 h 18"/>
                  <a:gd name="T26" fmla="*/ 27 w 71"/>
                  <a:gd name="T27" fmla="*/ 17 h 18"/>
                  <a:gd name="T28" fmla="*/ 37 w 71"/>
                  <a:gd name="T29" fmla="*/ 16 h 18"/>
                  <a:gd name="T30" fmla="*/ 46 w 71"/>
                  <a:gd name="T31" fmla="*/ 13 h 18"/>
                  <a:gd name="T32" fmla="*/ 56 w 71"/>
                  <a:gd name="T33" fmla="*/ 10 h 18"/>
                  <a:gd name="T34" fmla="*/ 64 w 71"/>
                  <a:gd name="T35" fmla="*/ 6 h 18"/>
                  <a:gd name="T36" fmla="*/ 71 w 71"/>
                  <a:gd name="T37" fmla="*/ 1 h 18"/>
                  <a:gd name="T38" fmla="*/ 68 w 71"/>
                  <a:gd name="T39" fmla="*/ 1 h 18"/>
                  <a:gd name="T40" fmla="*/ 71 w 71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18">
                    <a:moveTo>
                      <a:pt x="71" y="0"/>
                    </a:moveTo>
                    <a:lnTo>
                      <a:pt x="68" y="0"/>
                    </a:lnTo>
                    <a:lnTo>
                      <a:pt x="62" y="4"/>
                    </a:lnTo>
                    <a:lnTo>
                      <a:pt x="54" y="9"/>
                    </a:lnTo>
                    <a:lnTo>
                      <a:pt x="46" y="12"/>
                    </a:lnTo>
                    <a:lnTo>
                      <a:pt x="37" y="15"/>
                    </a:lnTo>
                    <a:lnTo>
                      <a:pt x="27" y="16"/>
                    </a:lnTo>
                    <a:lnTo>
                      <a:pt x="17" y="16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7" y="18"/>
                    </a:lnTo>
                    <a:lnTo>
                      <a:pt x="27" y="17"/>
                    </a:lnTo>
                    <a:lnTo>
                      <a:pt x="37" y="16"/>
                    </a:lnTo>
                    <a:lnTo>
                      <a:pt x="46" y="13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1"/>
                    </a:lnTo>
                    <a:lnTo>
                      <a:pt x="68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6" name="Freeform 3224">
                <a:extLst>
                  <a:ext uri="{FF2B5EF4-FFF2-40B4-BE49-F238E27FC236}">
                    <a16:creationId xmlns:a16="http://schemas.microsoft.com/office/drawing/2014/main" id="{0DAFCFF2-7060-4A32-9354-AFD8A7C61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3"/>
                <a:ext cx="19" cy="19"/>
              </a:xfrm>
              <a:custGeom>
                <a:avLst/>
                <a:gdLst>
                  <a:gd name="T0" fmla="*/ 57 w 57"/>
                  <a:gd name="T1" fmla="*/ 56 h 56"/>
                  <a:gd name="T2" fmla="*/ 57 w 57"/>
                  <a:gd name="T3" fmla="*/ 55 h 56"/>
                  <a:gd name="T4" fmla="*/ 50 w 57"/>
                  <a:gd name="T5" fmla="*/ 47 h 56"/>
                  <a:gd name="T6" fmla="*/ 44 w 57"/>
                  <a:gd name="T7" fmla="*/ 40 h 56"/>
                  <a:gd name="T8" fmla="*/ 37 w 57"/>
                  <a:gd name="T9" fmla="*/ 34 h 56"/>
                  <a:gd name="T10" fmla="*/ 30 w 57"/>
                  <a:gd name="T11" fmla="*/ 26 h 56"/>
                  <a:gd name="T12" fmla="*/ 22 w 57"/>
                  <a:gd name="T13" fmla="*/ 19 h 56"/>
                  <a:gd name="T14" fmla="*/ 14 w 57"/>
                  <a:gd name="T15" fmla="*/ 11 h 56"/>
                  <a:gd name="T16" fmla="*/ 7 w 57"/>
                  <a:gd name="T17" fmla="*/ 6 h 56"/>
                  <a:gd name="T18" fmla="*/ 1 w 57"/>
                  <a:gd name="T19" fmla="*/ 0 h 56"/>
                  <a:gd name="T20" fmla="*/ 0 w 57"/>
                  <a:gd name="T21" fmla="*/ 1 h 56"/>
                  <a:gd name="T22" fmla="*/ 6 w 57"/>
                  <a:gd name="T23" fmla="*/ 7 h 56"/>
                  <a:gd name="T24" fmla="*/ 13 w 57"/>
                  <a:gd name="T25" fmla="*/ 13 h 56"/>
                  <a:gd name="T26" fmla="*/ 21 w 57"/>
                  <a:gd name="T27" fmla="*/ 19 h 56"/>
                  <a:gd name="T28" fmla="*/ 28 w 57"/>
                  <a:gd name="T29" fmla="*/ 27 h 56"/>
                  <a:gd name="T30" fmla="*/ 36 w 57"/>
                  <a:gd name="T31" fmla="*/ 35 h 56"/>
                  <a:gd name="T32" fmla="*/ 42 w 57"/>
                  <a:gd name="T33" fmla="*/ 41 h 56"/>
                  <a:gd name="T34" fmla="*/ 49 w 57"/>
                  <a:gd name="T35" fmla="*/ 49 h 56"/>
                  <a:gd name="T36" fmla="*/ 56 w 57"/>
                  <a:gd name="T37" fmla="*/ 56 h 56"/>
                  <a:gd name="T38" fmla="*/ 56 w 57"/>
                  <a:gd name="T39" fmla="*/ 55 h 56"/>
                  <a:gd name="T40" fmla="*/ 57 w 57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6">
                    <a:moveTo>
                      <a:pt x="57" y="56"/>
                    </a:moveTo>
                    <a:lnTo>
                      <a:pt x="57" y="55"/>
                    </a:lnTo>
                    <a:lnTo>
                      <a:pt x="50" y="47"/>
                    </a:lnTo>
                    <a:lnTo>
                      <a:pt x="44" y="40"/>
                    </a:lnTo>
                    <a:lnTo>
                      <a:pt x="37" y="34"/>
                    </a:lnTo>
                    <a:lnTo>
                      <a:pt x="30" y="26"/>
                    </a:lnTo>
                    <a:lnTo>
                      <a:pt x="22" y="19"/>
                    </a:lnTo>
                    <a:lnTo>
                      <a:pt x="14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3" y="13"/>
                    </a:lnTo>
                    <a:lnTo>
                      <a:pt x="21" y="19"/>
                    </a:lnTo>
                    <a:lnTo>
                      <a:pt x="28" y="27"/>
                    </a:lnTo>
                    <a:lnTo>
                      <a:pt x="36" y="35"/>
                    </a:lnTo>
                    <a:lnTo>
                      <a:pt x="42" y="41"/>
                    </a:lnTo>
                    <a:lnTo>
                      <a:pt x="49" y="49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7" name="Freeform 3225">
                <a:extLst>
                  <a:ext uri="{FF2B5EF4-FFF2-40B4-BE49-F238E27FC236}">
                    <a16:creationId xmlns:a16="http://schemas.microsoft.com/office/drawing/2014/main" id="{4934D215-2E84-41D5-8EB4-0A78FFDDB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361"/>
                <a:ext cx="17" cy="8"/>
              </a:xfrm>
              <a:custGeom>
                <a:avLst/>
                <a:gdLst>
                  <a:gd name="T0" fmla="*/ 0 w 51"/>
                  <a:gd name="T1" fmla="*/ 22 h 22"/>
                  <a:gd name="T2" fmla="*/ 1 w 51"/>
                  <a:gd name="T3" fmla="*/ 22 h 22"/>
                  <a:gd name="T4" fmla="*/ 8 w 51"/>
                  <a:gd name="T5" fmla="*/ 20 h 22"/>
                  <a:gd name="T6" fmla="*/ 15 w 51"/>
                  <a:gd name="T7" fmla="*/ 17 h 22"/>
                  <a:gd name="T8" fmla="*/ 20 w 51"/>
                  <a:gd name="T9" fmla="*/ 15 h 22"/>
                  <a:gd name="T10" fmla="*/ 26 w 51"/>
                  <a:gd name="T11" fmla="*/ 12 h 22"/>
                  <a:gd name="T12" fmla="*/ 32 w 51"/>
                  <a:gd name="T13" fmla="*/ 10 h 22"/>
                  <a:gd name="T14" fmla="*/ 38 w 51"/>
                  <a:gd name="T15" fmla="*/ 8 h 22"/>
                  <a:gd name="T16" fmla="*/ 44 w 51"/>
                  <a:gd name="T17" fmla="*/ 4 h 22"/>
                  <a:gd name="T18" fmla="*/ 51 w 51"/>
                  <a:gd name="T19" fmla="*/ 1 h 22"/>
                  <a:gd name="T20" fmla="*/ 50 w 51"/>
                  <a:gd name="T21" fmla="*/ 0 h 22"/>
                  <a:gd name="T22" fmla="*/ 43 w 51"/>
                  <a:gd name="T23" fmla="*/ 2 h 22"/>
                  <a:gd name="T24" fmla="*/ 36 w 51"/>
                  <a:gd name="T25" fmla="*/ 7 h 22"/>
                  <a:gd name="T26" fmla="*/ 29 w 51"/>
                  <a:gd name="T27" fmla="*/ 9 h 22"/>
                  <a:gd name="T28" fmla="*/ 25 w 51"/>
                  <a:gd name="T29" fmla="*/ 11 h 22"/>
                  <a:gd name="T30" fmla="*/ 18 w 51"/>
                  <a:gd name="T31" fmla="*/ 12 h 22"/>
                  <a:gd name="T32" fmla="*/ 13 w 51"/>
                  <a:gd name="T33" fmla="*/ 16 h 22"/>
                  <a:gd name="T34" fmla="*/ 7 w 51"/>
                  <a:gd name="T35" fmla="*/ 19 h 22"/>
                  <a:gd name="T36" fmla="*/ 0 w 51"/>
                  <a:gd name="T37" fmla="*/ 21 h 22"/>
                  <a:gd name="T38" fmla="*/ 1 w 51"/>
                  <a:gd name="T39" fmla="*/ 21 h 22"/>
                  <a:gd name="T40" fmla="*/ 0 w 5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2">
                    <a:moveTo>
                      <a:pt x="0" y="22"/>
                    </a:moveTo>
                    <a:lnTo>
                      <a:pt x="1" y="22"/>
                    </a:lnTo>
                    <a:lnTo>
                      <a:pt x="8" y="20"/>
                    </a:lnTo>
                    <a:lnTo>
                      <a:pt x="15" y="17"/>
                    </a:lnTo>
                    <a:lnTo>
                      <a:pt x="20" y="15"/>
                    </a:lnTo>
                    <a:lnTo>
                      <a:pt x="26" y="12"/>
                    </a:lnTo>
                    <a:lnTo>
                      <a:pt x="32" y="10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7"/>
                    </a:lnTo>
                    <a:lnTo>
                      <a:pt x="29" y="9"/>
                    </a:lnTo>
                    <a:lnTo>
                      <a:pt x="25" y="11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8" name="Freeform 3226">
                <a:extLst>
                  <a:ext uri="{FF2B5EF4-FFF2-40B4-BE49-F238E27FC236}">
                    <a16:creationId xmlns:a16="http://schemas.microsoft.com/office/drawing/2014/main" id="{683C0146-9B61-4AE6-8E09-DEF403451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26" cy="20"/>
              </a:xfrm>
              <a:custGeom>
                <a:avLst/>
                <a:gdLst>
                  <a:gd name="T0" fmla="*/ 0 w 78"/>
                  <a:gd name="T1" fmla="*/ 0 h 62"/>
                  <a:gd name="T2" fmla="*/ 0 w 78"/>
                  <a:gd name="T3" fmla="*/ 1 h 62"/>
                  <a:gd name="T4" fmla="*/ 8 w 78"/>
                  <a:gd name="T5" fmla="*/ 8 h 62"/>
                  <a:gd name="T6" fmla="*/ 18 w 78"/>
                  <a:gd name="T7" fmla="*/ 14 h 62"/>
                  <a:gd name="T8" fmla="*/ 30 w 78"/>
                  <a:gd name="T9" fmla="*/ 23 h 62"/>
                  <a:gd name="T10" fmla="*/ 42 w 78"/>
                  <a:gd name="T11" fmla="*/ 31 h 62"/>
                  <a:gd name="T12" fmla="*/ 53 w 78"/>
                  <a:gd name="T13" fmla="*/ 40 h 62"/>
                  <a:gd name="T14" fmla="*/ 63 w 78"/>
                  <a:gd name="T15" fmla="*/ 49 h 62"/>
                  <a:gd name="T16" fmla="*/ 72 w 78"/>
                  <a:gd name="T17" fmla="*/ 56 h 62"/>
                  <a:gd name="T18" fmla="*/ 76 w 78"/>
                  <a:gd name="T19" fmla="*/ 62 h 62"/>
                  <a:gd name="T20" fmla="*/ 78 w 78"/>
                  <a:gd name="T21" fmla="*/ 59 h 62"/>
                  <a:gd name="T22" fmla="*/ 73 w 78"/>
                  <a:gd name="T23" fmla="*/ 55 h 62"/>
                  <a:gd name="T24" fmla="*/ 65 w 78"/>
                  <a:gd name="T25" fmla="*/ 48 h 62"/>
                  <a:gd name="T26" fmla="*/ 55 w 78"/>
                  <a:gd name="T27" fmla="*/ 39 h 62"/>
                  <a:gd name="T28" fmla="*/ 43 w 78"/>
                  <a:gd name="T29" fmla="*/ 31 h 62"/>
                  <a:gd name="T30" fmla="*/ 30 w 78"/>
                  <a:gd name="T31" fmla="*/ 22 h 62"/>
                  <a:gd name="T32" fmla="*/ 20 w 78"/>
                  <a:gd name="T33" fmla="*/ 13 h 62"/>
                  <a:gd name="T34" fmla="*/ 10 w 78"/>
                  <a:gd name="T35" fmla="*/ 5 h 62"/>
                  <a:gd name="T36" fmla="*/ 1 w 78"/>
                  <a:gd name="T37" fmla="*/ 0 h 62"/>
                  <a:gd name="T38" fmla="*/ 0 w 78"/>
                  <a:gd name="T39" fmla="*/ 1 h 62"/>
                  <a:gd name="T40" fmla="*/ 0 w 78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2">
                    <a:moveTo>
                      <a:pt x="0" y="0"/>
                    </a:moveTo>
                    <a:lnTo>
                      <a:pt x="0" y="1"/>
                    </a:lnTo>
                    <a:lnTo>
                      <a:pt x="8" y="8"/>
                    </a:lnTo>
                    <a:lnTo>
                      <a:pt x="18" y="14"/>
                    </a:lnTo>
                    <a:lnTo>
                      <a:pt x="30" y="23"/>
                    </a:lnTo>
                    <a:lnTo>
                      <a:pt x="42" y="31"/>
                    </a:lnTo>
                    <a:lnTo>
                      <a:pt x="53" y="40"/>
                    </a:lnTo>
                    <a:lnTo>
                      <a:pt x="63" y="49"/>
                    </a:lnTo>
                    <a:lnTo>
                      <a:pt x="72" y="56"/>
                    </a:lnTo>
                    <a:lnTo>
                      <a:pt x="76" y="62"/>
                    </a:lnTo>
                    <a:lnTo>
                      <a:pt x="78" y="59"/>
                    </a:lnTo>
                    <a:lnTo>
                      <a:pt x="73" y="55"/>
                    </a:lnTo>
                    <a:lnTo>
                      <a:pt x="65" y="48"/>
                    </a:lnTo>
                    <a:lnTo>
                      <a:pt x="55" y="39"/>
                    </a:lnTo>
                    <a:lnTo>
                      <a:pt x="43" y="31"/>
                    </a:lnTo>
                    <a:lnTo>
                      <a:pt x="30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9" name="Freeform 3227">
                <a:extLst>
                  <a:ext uri="{FF2B5EF4-FFF2-40B4-BE49-F238E27FC236}">
                    <a16:creationId xmlns:a16="http://schemas.microsoft.com/office/drawing/2014/main" id="{50B25D5D-EB64-4996-B63E-D60E0E20A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0" name="Freeform 3228">
                <a:extLst>
                  <a:ext uri="{FF2B5EF4-FFF2-40B4-BE49-F238E27FC236}">
                    <a16:creationId xmlns:a16="http://schemas.microsoft.com/office/drawing/2014/main" id="{40D1D7D6-F20F-4A7E-9AF2-69C8BC73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10" cy="12"/>
              </a:xfrm>
              <a:custGeom>
                <a:avLst/>
                <a:gdLst>
                  <a:gd name="T0" fmla="*/ 29 w 29"/>
                  <a:gd name="T1" fmla="*/ 0 h 36"/>
                  <a:gd name="T2" fmla="*/ 28 w 29"/>
                  <a:gd name="T3" fmla="*/ 1 h 36"/>
                  <a:gd name="T4" fmla="*/ 24 w 29"/>
                  <a:gd name="T5" fmla="*/ 5 h 36"/>
                  <a:gd name="T6" fmla="*/ 23 w 29"/>
                  <a:gd name="T7" fmla="*/ 10 h 36"/>
                  <a:gd name="T8" fmla="*/ 20 w 29"/>
                  <a:gd name="T9" fmla="*/ 16 h 36"/>
                  <a:gd name="T10" fmla="*/ 15 w 29"/>
                  <a:gd name="T11" fmla="*/ 19 h 36"/>
                  <a:gd name="T12" fmla="*/ 13 w 29"/>
                  <a:gd name="T13" fmla="*/ 25 h 36"/>
                  <a:gd name="T14" fmla="*/ 8 w 29"/>
                  <a:gd name="T15" fmla="*/ 28 h 36"/>
                  <a:gd name="T16" fmla="*/ 4 w 29"/>
                  <a:gd name="T17" fmla="*/ 31 h 36"/>
                  <a:gd name="T18" fmla="*/ 0 w 29"/>
                  <a:gd name="T19" fmla="*/ 36 h 36"/>
                  <a:gd name="T20" fmla="*/ 2 w 29"/>
                  <a:gd name="T21" fmla="*/ 36 h 36"/>
                  <a:gd name="T22" fmla="*/ 5 w 29"/>
                  <a:gd name="T23" fmla="*/ 34 h 36"/>
                  <a:gd name="T24" fmla="*/ 10 w 29"/>
                  <a:gd name="T25" fmla="*/ 29 h 36"/>
                  <a:gd name="T26" fmla="*/ 13 w 29"/>
                  <a:gd name="T27" fmla="*/ 26 h 36"/>
                  <a:gd name="T28" fmla="*/ 18 w 29"/>
                  <a:gd name="T29" fmla="*/ 21 h 36"/>
                  <a:gd name="T30" fmla="*/ 22 w 29"/>
                  <a:gd name="T31" fmla="*/ 17 h 36"/>
                  <a:gd name="T32" fmla="*/ 24 w 29"/>
                  <a:gd name="T33" fmla="*/ 11 h 36"/>
                  <a:gd name="T34" fmla="*/ 27 w 29"/>
                  <a:gd name="T35" fmla="*/ 7 h 36"/>
                  <a:gd name="T36" fmla="*/ 29 w 29"/>
                  <a:gd name="T37" fmla="*/ 1 h 36"/>
                  <a:gd name="T38" fmla="*/ 28 w 29"/>
                  <a:gd name="T39" fmla="*/ 1 h 36"/>
                  <a:gd name="T40" fmla="*/ 29 w 2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6">
                    <a:moveTo>
                      <a:pt x="29" y="0"/>
                    </a:moveTo>
                    <a:lnTo>
                      <a:pt x="28" y="1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20" y="16"/>
                    </a:lnTo>
                    <a:lnTo>
                      <a:pt x="15" y="19"/>
                    </a:lnTo>
                    <a:lnTo>
                      <a:pt x="13" y="25"/>
                    </a:lnTo>
                    <a:lnTo>
                      <a:pt x="8" y="28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4"/>
                    </a:lnTo>
                    <a:lnTo>
                      <a:pt x="10" y="29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1" name="Freeform 3229">
                <a:extLst>
                  <a:ext uri="{FF2B5EF4-FFF2-40B4-BE49-F238E27FC236}">
                    <a16:creationId xmlns:a16="http://schemas.microsoft.com/office/drawing/2014/main" id="{8FBD0527-51F6-4B1A-BED7-ADF4B867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312"/>
                <a:ext cx="11" cy="15"/>
              </a:xfrm>
              <a:custGeom>
                <a:avLst/>
                <a:gdLst>
                  <a:gd name="T0" fmla="*/ 31 w 31"/>
                  <a:gd name="T1" fmla="*/ 44 h 44"/>
                  <a:gd name="T2" fmla="*/ 31 w 31"/>
                  <a:gd name="T3" fmla="*/ 43 h 44"/>
                  <a:gd name="T4" fmla="*/ 30 w 31"/>
                  <a:gd name="T5" fmla="*/ 37 h 44"/>
                  <a:gd name="T6" fmla="*/ 29 w 31"/>
                  <a:gd name="T7" fmla="*/ 30 h 44"/>
                  <a:gd name="T8" fmla="*/ 24 w 31"/>
                  <a:gd name="T9" fmla="*/ 25 h 44"/>
                  <a:gd name="T10" fmla="*/ 20 w 31"/>
                  <a:gd name="T11" fmla="*/ 19 h 44"/>
                  <a:gd name="T12" fmla="*/ 15 w 31"/>
                  <a:gd name="T13" fmla="*/ 14 h 44"/>
                  <a:gd name="T14" fmla="*/ 11 w 31"/>
                  <a:gd name="T15" fmla="*/ 9 h 44"/>
                  <a:gd name="T16" fmla="*/ 6 w 31"/>
                  <a:gd name="T17" fmla="*/ 4 h 44"/>
                  <a:gd name="T18" fmla="*/ 2 w 31"/>
                  <a:gd name="T19" fmla="*/ 0 h 44"/>
                  <a:gd name="T20" fmla="*/ 0 w 31"/>
                  <a:gd name="T21" fmla="*/ 1 h 44"/>
                  <a:gd name="T22" fmla="*/ 5 w 31"/>
                  <a:gd name="T23" fmla="*/ 5 h 44"/>
                  <a:gd name="T24" fmla="*/ 9 w 31"/>
                  <a:gd name="T25" fmla="*/ 10 h 44"/>
                  <a:gd name="T26" fmla="*/ 14 w 31"/>
                  <a:gd name="T27" fmla="*/ 16 h 44"/>
                  <a:gd name="T28" fmla="*/ 19 w 31"/>
                  <a:gd name="T29" fmla="*/ 21 h 44"/>
                  <a:gd name="T30" fmla="*/ 22 w 31"/>
                  <a:gd name="T31" fmla="*/ 26 h 44"/>
                  <a:gd name="T32" fmla="*/ 27 w 31"/>
                  <a:gd name="T33" fmla="*/ 32 h 44"/>
                  <a:gd name="T34" fmla="*/ 29 w 31"/>
                  <a:gd name="T35" fmla="*/ 37 h 44"/>
                  <a:gd name="T36" fmla="*/ 29 w 31"/>
                  <a:gd name="T37" fmla="*/ 43 h 44"/>
                  <a:gd name="T38" fmla="*/ 29 w 31"/>
                  <a:gd name="T39" fmla="*/ 43 h 44"/>
                  <a:gd name="T40" fmla="*/ 31 w 31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4">
                    <a:moveTo>
                      <a:pt x="31" y="44"/>
                    </a:moveTo>
                    <a:lnTo>
                      <a:pt x="31" y="43"/>
                    </a:lnTo>
                    <a:lnTo>
                      <a:pt x="30" y="37"/>
                    </a:lnTo>
                    <a:lnTo>
                      <a:pt x="29" y="30"/>
                    </a:lnTo>
                    <a:lnTo>
                      <a:pt x="24" y="25"/>
                    </a:lnTo>
                    <a:lnTo>
                      <a:pt x="20" y="19"/>
                    </a:lnTo>
                    <a:lnTo>
                      <a:pt x="15" y="14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6"/>
                    </a:lnTo>
                    <a:lnTo>
                      <a:pt x="19" y="21"/>
                    </a:lnTo>
                    <a:lnTo>
                      <a:pt x="22" y="26"/>
                    </a:lnTo>
                    <a:lnTo>
                      <a:pt x="27" y="32"/>
                    </a:lnTo>
                    <a:lnTo>
                      <a:pt x="29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2" name="Freeform 3230">
                <a:extLst>
                  <a:ext uri="{FF2B5EF4-FFF2-40B4-BE49-F238E27FC236}">
                    <a16:creationId xmlns:a16="http://schemas.microsoft.com/office/drawing/2014/main" id="{30210A77-EBD9-4F3A-B450-8A73C3EA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326"/>
                <a:ext cx="8" cy="13"/>
              </a:xfrm>
              <a:custGeom>
                <a:avLst/>
                <a:gdLst>
                  <a:gd name="T0" fmla="*/ 0 w 23"/>
                  <a:gd name="T1" fmla="*/ 38 h 38"/>
                  <a:gd name="T2" fmla="*/ 1 w 23"/>
                  <a:gd name="T3" fmla="*/ 38 h 38"/>
                  <a:gd name="T4" fmla="*/ 2 w 23"/>
                  <a:gd name="T5" fmla="*/ 34 h 38"/>
                  <a:gd name="T6" fmla="*/ 4 w 23"/>
                  <a:gd name="T7" fmla="*/ 30 h 38"/>
                  <a:gd name="T8" fmla="*/ 7 w 23"/>
                  <a:gd name="T9" fmla="*/ 24 h 38"/>
                  <a:gd name="T10" fmla="*/ 10 w 23"/>
                  <a:gd name="T11" fmla="*/ 19 h 38"/>
                  <a:gd name="T12" fmla="*/ 14 w 23"/>
                  <a:gd name="T13" fmla="*/ 12 h 38"/>
                  <a:gd name="T14" fmla="*/ 18 w 23"/>
                  <a:gd name="T15" fmla="*/ 7 h 38"/>
                  <a:gd name="T16" fmla="*/ 21 w 23"/>
                  <a:gd name="T17" fmla="*/ 3 h 38"/>
                  <a:gd name="T18" fmla="*/ 23 w 23"/>
                  <a:gd name="T19" fmla="*/ 1 h 38"/>
                  <a:gd name="T20" fmla="*/ 21 w 23"/>
                  <a:gd name="T21" fmla="*/ 0 h 38"/>
                  <a:gd name="T22" fmla="*/ 20 w 23"/>
                  <a:gd name="T23" fmla="*/ 2 h 38"/>
                  <a:gd name="T24" fmla="*/ 16 w 23"/>
                  <a:gd name="T25" fmla="*/ 6 h 38"/>
                  <a:gd name="T26" fmla="*/ 12 w 23"/>
                  <a:gd name="T27" fmla="*/ 12 h 38"/>
                  <a:gd name="T28" fmla="*/ 10 w 23"/>
                  <a:gd name="T29" fmla="*/ 17 h 38"/>
                  <a:gd name="T30" fmla="*/ 6 w 23"/>
                  <a:gd name="T31" fmla="*/ 23 h 38"/>
                  <a:gd name="T32" fmla="*/ 3 w 23"/>
                  <a:gd name="T33" fmla="*/ 29 h 38"/>
                  <a:gd name="T34" fmla="*/ 1 w 23"/>
                  <a:gd name="T35" fmla="*/ 34 h 38"/>
                  <a:gd name="T36" fmla="*/ 0 w 23"/>
                  <a:gd name="T37" fmla="*/ 38 h 38"/>
                  <a:gd name="T38" fmla="*/ 1 w 23"/>
                  <a:gd name="T39" fmla="*/ 37 h 38"/>
                  <a:gd name="T40" fmla="*/ 0 w 2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8">
                    <a:moveTo>
                      <a:pt x="0" y="38"/>
                    </a:moveTo>
                    <a:lnTo>
                      <a:pt x="1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19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3" name="Freeform 3231">
                <a:extLst>
                  <a:ext uri="{FF2B5EF4-FFF2-40B4-BE49-F238E27FC236}">
                    <a16:creationId xmlns:a16="http://schemas.microsoft.com/office/drawing/2014/main" id="{9F09176D-8077-4387-9709-DF9DC974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24"/>
                <a:ext cx="12" cy="16"/>
              </a:xfrm>
              <a:custGeom>
                <a:avLst/>
                <a:gdLst>
                  <a:gd name="T0" fmla="*/ 0 w 37"/>
                  <a:gd name="T1" fmla="*/ 0 h 46"/>
                  <a:gd name="T2" fmla="*/ 0 w 37"/>
                  <a:gd name="T3" fmla="*/ 0 h 46"/>
                  <a:gd name="T4" fmla="*/ 3 w 37"/>
                  <a:gd name="T5" fmla="*/ 6 h 46"/>
                  <a:gd name="T6" fmla="*/ 9 w 37"/>
                  <a:gd name="T7" fmla="*/ 10 h 46"/>
                  <a:gd name="T8" fmla="*/ 13 w 37"/>
                  <a:gd name="T9" fmla="*/ 17 h 46"/>
                  <a:gd name="T10" fmla="*/ 18 w 37"/>
                  <a:gd name="T11" fmla="*/ 22 h 46"/>
                  <a:gd name="T12" fmla="*/ 23 w 37"/>
                  <a:gd name="T13" fmla="*/ 28 h 46"/>
                  <a:gd name="T14" fmla="*/ 28 w 37"/>
                  <a:gd name="T15" fmla="*/ 34 h 46"/>
                  <a:gd name="T16" fmla="*/ 32 w 37"/>
                  <a:gd name="T17" fmla="*/ 40 h 46"/>
                  <a:gd name="T18" fmla="*/ 35 w 37"/>
                  <a:gd name="T19" fmla="*/ 46 h 46"/>
                  <a:gd name="T20" fmla="*/ 37 w 37"/>
                  <a:gd name="T21" fmla="*/ 44 h 46"/>
                  <a:gd name="T22" fmla="*/ 34 w 37"/>
                  <a:gd name="T23" fmla="*/ 38 h 46"/>
                  <a:gd name="T24" fmla="*/ 29 w 37"/>
                  <a:gd name="T25" fmla="*/ 32 h 46"/>
                  <a:gd name="T26" fmla="*/ 25 w 37"/>
                  <a:gd name="T27" fmla="*/ 27 h 46"/>
                  <a:gd name="T28" fmla="*/ 19 w 37"/>
                  <a:gd name="T29" fmla="*/ 20 h 46"/>
                  <a:gd name="T30" fmla="*/ 14 w 37"/>
                  <a:gd name="T31" fmla="*/ 16 h 46"/>
                  <a:gd name="T32" fmla="*/ 10 w 37"/>
                  <a:gd name="T33" fmla="*/ 10 h 46"/>
                  <a:gd name="T34" fmla="*/ 5 w 37"/>
                  <a:gd name="T35" fmla="*/ 3 h 46"/>
                  <a:gd name="T36" fmla="*/ 2 w 37"/>
                  <a:gd name="T37" fmla="*/ 0 h 46"/>
                  <a:gd name="T38" fmla="*/ 2 w 37"/>
                  <a:gd name="T39" fmla="*/ 0 h 46"/>
                  <a:gd name="T40" fmla="*/ 0 w 37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13" y="17"/>
                    </a:lnTo>
                    <a:lnTo>
                      <a:pt x="18" y="22"/>
                    </a:lnTo>
                    <a:lnTo>
                      <a:pt x="23" y="28"/>
                    </a:lnTo>
                    <a:lnTo>
                      <a:pt x="28" y="34"/>
                    </a:lnTo>
                    <a:lnTo>
                      <a:pt x="32" y="40"/>
                    </a:lnTo>
                    <a:lnTo>
                      <a:pt x="35" y="46"/>
                    </a:lnTo>
                    <a:lnTo>
                      <a:pt x="37" y="44"/>
                    </a:lnTo>
                    <a:lnTo>
                      <a:pt x="34" y="38"/>
                    </a:lnTo>
                    <a:lnTo>
                      <a:pt x="29" y="32"/>
                    </a:lnTo>
                    <a:lnTo>
                      <a:pt x="25" y="27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4" name="Freeform 3232">
                <a:extLst>
                  <a:ext uri="{FF2B5EF4-FFF2-40B4-BE49-F238E27FC236}">
                    <a16:creationId xmlns:a16="http://schemas.microsoft.com/office/drawing/2014/main" id="{988DA17F-0125-4467-BA30-819C8D9F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14"/>
                <a:ext cx="265" cy="285"/>
              </a:xfrm>
              <a:custGeom>
                <a:avLst/>
                <a:gdLst>
                  <a:gd name="T0" fmla="*/ 515 w 794"/>
                  <a:gd name="T1" fmla="*/ 0 h 854"/>
                  <a:gd name="T2" fmla="*/ 121 w 794"/>
                  <a:gd name="T3" fmla="*/ 104 h 854"/>
                  <a:gd name="T4" fmla="*/ 60 w 794"/>
                  <a:gd name="T5" fmla="*/ 119 h 854"/>
                  <a:gd name="T6" fmla="*/ 45 w 794"/>
                  <a:gd name="T7" fmla="*/ 145 h 854"/>
                  <a:gd name="T8" fmla="*/ 33 w 794"/>
                  <a:gd name="T9" fmla="*/ 179 h 854"/>
                  <a:gd name="T10" fmla="*/ 22 w 794"/>
                  <a:gd name="T11" fmla="*/ 222 h 854"/>
                  <a:gd name="T12" fmla="*/ 14 w 794"/>
                  <a:gd name="T13" fmla="*/ 274 h 854"/>
                  <a:gd name="T14" fmla="*/ 6 w 794"/>
                  <a:gd name="T15" fmla="*/ 329 h 854"/>
                  <a:gd name="T16" fmla="*/ 3 w 794"/>
                  <a:gd name="T17" fmla="*/ 389 h 854"/>
                  <a:gd name="T18" fmla="*/ 0 w 794"/>
                  <a:gd name="T19" fmla="*/ 451 h 854"/>
                  <a:gd name="T20" fmla="*/ 1 w 794"/>
                  <a:gd name="T21" fmla="*/ 514 h 854"/>
                  <a:gd name="T22" fmla="*/ 4 w 794"/>
                  <a:gd name="T23" fmla="*/ 574 h 854"/>
                  <a:gd name="T24" fmla="*/ 9 w 794"/>
                  <a:gd name="T25" fmla="*/ 635 h 854"/>
                  <a:gd name="T26" fmla="*/ 16 w 794"/>
                  <a:gd name="T27" fmla="*/ 691 h 854"/>
                  <a:gd name="T28" fmla="*/ 26 w 794"/>
                  <a:gd name="T29" fmla="*/ 741 h 854"/>
                  <a:gd name="T30" fmla="*/ 40 w 794"/>
                  <a:gd name="T31" fmla="*/ 785 h 854"/>
                  <a:gd name="T32" fmla="*/ 55 w 794"/>
                  <a:gd name="T33" fmla="*/ 820 h 854"/>
                  <a:gd name="T34" fmla="*/ 73 w 794"/>
                  <a:gd name="T35" fmla="*/ 845 h 854"/>
                  <a:gd name="T36" fmla="*/ 111 w 794"/>
                  <a:gd name="T37" fmla="*/ 839 h 854"/>
                  <a:gd name="T38" fmla="*/ 165 w 794"/>
                  <a:gd name="T39" fmla="*/ 808 h 854"/>
                  <a:gd name="T40" fmla="*/ 218 w 794"/>
                  <a:gd name="T41" fmla="*/ 775 h 854"/>
                  <a:gd name="T42" fmla="*/ 269 w 794"/>
                  <a:gd name="T43" fmla="*/ 741 h 854"/>
                  <a:gd name="T44" fmla="*/ 317 w 794"/>
                  <a:gd name="T45" fmla="*/ 708 h 854"/>
                  <a:gd name="T46" fmla="*/ 364 w 794"/>
                  <a:gd name="T47" fmla="*/ 673 h 854"/>
                  <a:gd name="T48" fmla="*/ 407 w 794"/>
                  <a:gd name="T49" fmla="*/ 637 h 854"/>
                  <a:gd name="T50" fmla="*/ 451 w 794"/>
                  <a:gd name="T51" fmla="*/ 601 h 854"/>
                  <a:gd name="T52" fmla="*/ 494 w 794"/>
                  <a:gd name="T53" fmla="*/ 565 h 854"/>
                  <a:gd name="T54" fmla="*/ 535 w 794"/>
                  <a:gd name="T55" fmla="*/ 529 h 854"/>
                  <a:gd name="T56" fmla="*/ 576 w 794"/>
                  <a:gd name="T57" fmla="*/ 492 h 854"/>
                  <a:gd name="T58" fmla="*/ 615 w 794"/>
                  <a:gd name="T59" fmla="*/ 455 h 854"/>
                  <a:gd name="T60" fmla="*/ 654 w 794"/>
                  <a:gd name="T61" fmla="*/ 421 h 854"/>
                  <a:gd name="T62" fmla="*/ 694 w 794"/>
                  <a:gd name="T63" fmla="*/ 385 h 854"/>
                  <a:gd name="T64" fmla="*/ 735 w 794"/>
                  <a:gd name="T65" fmla="*/ 349 h 854"/>
                  <a:gd name="T66" fmla="*/ 774 w 794"/>
                  <a:gd name="T67" fmla="*/ 314 h 854"/>
                  <a:gd name="T68" fmla="*/ 744 w 794"/>
                  <a:gd name="T69" fmla="*/ 1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4" h="854">
                    <a:moveTo>
                      <a:pt x="744" y="1"/>
                    </a:moveTo>
                    <a:lnTo>
                      <a:pt x="515" y="0"/>
                    </a:lnTo>
                    <a:lnTo>
                      <a:pt x="323" y="20"/>
                    </a:lnTo>
                    <a:lnTo>
                      <a:pt x="121" y="104"/>
                    </a:lnTo>
                    <a:lnTo>
                      <a:pt x="68" y="110"/>
                    </a:lnTo>
                    <a:lnTo>
                      <a:pt x="60" y="119"/>
                    </a:lnTo>
                    <a:lnTo>
                      <a:pt x="52" y="130"/>
                    </a:lnTo>
                    <a:lnTo>
                      <a:pt x="45" y="145"/>
                    </a:lnTo>
                    <a:lnTo>
                      <a:pt x="38" y="161"/>
                    </a:lnTo>
                    <a:lnTo>
                      <a:pt x="33" y="179"/>
                    </a:lnTo>
                    <a:lnTo>
                      <a:pt x="26" y="201"/>
                    </a:lnTo>
                    <a:lnTo>
                      <a:pt x="22" y="222"/>
                    </a:lnTo>
                    <a:lnTo>
                      <a:pt x="16" y="248"/>
                    </a:lnTo>
                    <a:lnTo>
                      <a:pt x="14" y="274"/>
                    </a:lnTo>
                    <a:lnTo>
                      <a:pt x="9" y="301"/>
                    </a:lnTo>
                    <a:lnTo>
                      <a:pt x="6" y="329"/>
                    </a:lnTo>
                    <a:lnTo>
                      <a:pt x="4" y="359"/>
                    </a:lnTo>
                    <a:lnTo>
                      <a:pt x="3" y="389"/>
                    </a:lnTo>
                    <a:lnTo>
                      <a:pt x="1" y="419"/>
                    </a:lnTo>
                    <a:lnTo>
                      <a:pt x="0" y="451"/>
                    </a:lnTo>
                    <a:lnTo>
                      <a:pt x="0" y="482"/>
                    </a:lnTo>
                    <a:lnTo>
                      <a:pt x="1" y="514"/>
                    </a:lnTo>
                    <a:lnTo>
                      <a:pt x="1" y="545"/>
                    </a:lnTo>
                    <a:lnTo>
                      <a:pt x="4" y="574"/>
                    </a:lnTo>
                    <a:lnTo>
                      <a:pt x="6" y="606"/>
                    </a:lnTo>
                    <a:lnTo>
                      <a:pt x="9" y="635"/>
                    </a:lnTo>
                    <a:lnTo>
                      <a:pt x="13" y="663"/>
                    </a:lnTo>
                    <a:lnTo>
                      <a:pt x="16" y="691"/>
                    </a:lnTo>
                    <a:lnTo>
                      <a:pt x="22" y="717"/>
                    </a:lnTo>
                    <a:lnTo>
                      <a:pt x="26" y="741"/>
                    </a:lnTo>
                    <a:lnTo>
                      <a:pt x="33" y="764"/>
                    </a:lnTo>
                    <a:lnTo>
                      <a:pt x="40" y="785"/>
                    </a:lnTo>
                    <a:lnTo>
                      <a:pt x="46" y="804"/>
                    </a:lnTo>
                    <a:lnTo>
                      <a:pt x="55" y="820"/>
                    </a:lnTo>
                    <a:lnTo>
                      <a:pt x="63" y="834"/>
                    </a:lnTo>
                    <a:lnTo>
                      <a:pt x="73" y="845"/>
                    </a:lnTo>
                    <a:lnTo>
                      <a:pt x="83" y="854"/>
                    </a:lnTo>
                    <a:lnTo>
                      <a:pt x="111" y="839"/>
                    </a:lnTo>
                    <a:lnTo>
                      <a:pt x="139" y="823"/>
                    </a:lnTo>
                    <a:lnTo>
                      <a:pt x="165" y="808"/>
                    </a:lnTo>
                    <a:lnTo>
                      <a:pt x="193" y="792"/>
                    </a:lnTo>
                    <a:lnTo>
                      <a:pt x="218" y="775"/>
                    </a:lnTo>
                    <a:lnTo>
                      <a:pt x="244" y="758"/>
                    </a:lnTo>
                    <a:lnTo>
                      <a:pt x="269" y="741"/>
                    </a:lnTo>
                    <a:lnTo>
                      <a:pt x="293" y="725"/>
                    </a:lnTo>
                    <a:lnTo>
                      <a:pt x="317" y="708"/>
                    </a:lnTo>
                    <a:lnTo>
                      <a:pt x="340" y="690"/>
                    </a:lnTo>
                    <a:lnTo>
                      <a:pt x="364" y="673"/>
                    </a:lnTo>
                    <a:lnTo>
                      <a:pt x="386" y="655"/>
                    </a:lnTo>
                    <a:lnTo>
                      <a:pt x="407" y="637"/>
                    </a:lnTo>
                    <a:lnTo>
                      <a:pt x="430" y="619"/>
                    </a:lnTo>
                    <a:lnTo>
                      <a:pt x="451" y="601"/>
                    </a:lnTo>
                    <a:lnTo>
                      <a:pt x="472" y="583"/>
                    </a:lnTo>
                    <a:lnTo>
                      <a:pt x="494" y="565"/>
                    </a:lnTo>
                    <a:lnTo>
                      <a:pt x="514" y="547"/>
                    </a:lnTo>
                    <a:lnTo>
                      <a:pt x="535" y="529"/>
                    </a:lnTo>
                    <a:lnTo>
                      <a:pt x="555" y="510"/>
                    </a:lnTo>
                    <a:lnTo>
                      <a:pt x="576" y="492"/>
                    </a:lnTo>
                    <a:lnTo>
                      <a:pt x="595" y="474"/>
                    </a:lnTo>
                    <a:lnTo>
                      <a:pt x="615" y="455"/>
                    </a:lnTo>
                    <a:lnTo>
                      <a:pt x="635" y="438"/>
                    </a:lnTo>
                    <a:lnTo>
                      <a:pt x="654" y="421"/>
                    </a:lnTo>
                    <a:lnTo>
                      <a:pt x="675" y="403"/>
                    </a:lnTo>
                    <a:lnTo>
                      <a:pt x="694" y="385"/>
                    </a:lnTo>
                    <a:lnTo>
                      <a:pt x="713" y="366"/>
                    </a:lnTo>
                    <a:lnTo>
                      <a:pt x="735" y="349"/>
                    </a:lnTo>
                    <a:lnTo>
                      <a:pt x="754" y="331"/>
                    </a:lnTo>
                    <a:lnTo>
                      <a:pt x="774" y="314"/>
                    </a:lnTo>
                    <a:lnTo>
                      <a:pt x="794" y="296"/>
                    </a:ln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5" name="Freeform 3233">
                <a:extLst>
                  <a:ext uri="{FF2B5EF4-FFF2-40B4-BE49-F238E27FC236}">
                    <a16:creationId xmlns:a16="http://schemas.microsoft.com/office/drawing/2014/main" id="{8E90674D-83F3-45AC-A024-7E7A55DA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014"/>
                <a:ext cx="76" cy="1"/>
              </a:xfrm>
              <a:custGeom>
                <a:avLst/>
                <a:gdLst>
                  <a:gd name="T0" fmla="*/ 0 w 229"/>
                  <a:gd name="T1" fmla="*/ 1 h 3"/>
                  <a:gd name="T2" fmla="*/ 229 w 229"/>
                  <a:gd name="T3" fmla="*/ 3 h 3"/>
                  <a:gd name="T4" fmla="*/ 229 w 229"/>
                  <a:gd name="T5" fmla="*/ 2 h 3"/>
                  <a:gd name="T6" fmla="*/ 0 w 229"/>
                  <a:gd name="T7" fmla="*/ 0 h 3"/>
                  <a:gd name="T8" fmla="*/ 0 w 22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">
                    <a:moveTo>
                      <a:pt x="0" y="1"/>
                    </a:moveTo>
                    <a:lnTo>
                      <a:pt x="229" y="3"/>
                    </a:lnTo>
                    <a:lnTo>
                      <a:pt x="229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6" name="Freeform 3234">
                <a:extLst>
                  <a:ext uri="{FF2B5EF4-FFF2-40B4-BE49-F238E27FC236}">
                    <a16:creationId xmlns:a16="http://schemas.microsoft.com/office/drawing/2014/main" id="{02E639B8-AF45-49A2-98DC-18500BA5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014"/>
                <a:ext cx="64" cy="7"/>
              </a:xfrm>
              <a:custGeom>
                <a:avLst/>
                <a:gdLst>
                  <a:gd name="T0" fmla="*/ 0 w 192"/>
                  <a:gd name="T1" fmla="*/ 22 h 22"/>
                  <a:gd name="T2" fmla="*/ 0 w 192"/>
                  <a:gd name="T3" fmla="*/ 22 h 22"/>
                  <a:gd name="T4" fmla="*/ 192 w 192"/>
                  <a:gd name="T5" fmla="*/ 2 h 22"/>
                  <a:gd name="T6" fmla="*/ 192 w 192"/>
                  <a:gd name="T7" fmla="*/ 0 h 22"/>
                  <a:gd name="T8" fmla="*/ 0 w 19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">
                    <a:moveTo>
                      <a:pt x="0" y="22"/>
                    </a:moveTo>
                    <a:lnTo>
                      <a:pt x="0" y="2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7" name="Freeform 3235">
                <a:extLst>
                  <a:ext uri="{FF2B5EF4-FFF2-40B4-BE49-F238E27FC236}">
                    <a16:creationId xmlns:a16="http://schemas.microsoft.com/office/drawing/2014/main" id="{1E7E470B-8642-4F9D-AE4E-D52306262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21"/>
                <a:ext cx="67" cy="28"/>
              </a:xfrm>
              <a:custGeom>
                <a:avLst/>
                <a:gdLst>
                  <a:gd name="T0" fmla="*/ 0 w 203"/>
                  <a:gd name="T1" fmla="*/ 84 h 84"/>
                  <a:gd name="T2" fmla="*/ 0 w 203"/>
                  <a:gd name="T3" fmla="*/ 84 h 84"/>
                  <a:gd name="T4" fmla="*/ 203 w 203"/>
                  <a:gd name="T5" fmla="*/ 0 h 84"/>
                  <a:gd name="T6" fmla="*/ 202 w 203"/>
                  <a:gd name="T7" fmla="*/ 0 h 84"/>
                  <a:gd name="T8" fmla="*/ 0 w 203"/>
                  <a:gd name="T9" fmla="*/ 83 h 84"/>
                  <a:gd name="T10" fmla="*/ 0 w 203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" h="84">
                    <a:moveTo>
                      <a:pt x="0" y="84"/>
                    </a:moveTo>
                    <a:lnTo>
                      <a:pt x="0" y="84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0" y="83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8" name="Freeform 3236">
                <a:extLst>
                  <a:ext uri="{FF2B5EF4-FFF2-40B4-BE49-F238E27FC236}">
                    <a16:creationId xmlns:a16="http://schemas.microsoft.com/office/drawing/2014/main" id="{60672727-02B5-4B89-9516-A7D13D32E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049"/>
                <a:ext cx="18" cy="2"/>
              </a:xfrm>
              <a:custGeom>
                <a:avLst/>
                <a:gdLst>
                  <a:gd name="T0" fmla="*/ 1 w 53"/>
                  <a:gd name="T1" fmla="*/ 7 h 7"/>
                  <a:gd name="T2" fmla="*/ 0 w 53"/>
                  <a:gd name="T3" fmla="*/ 7 h 7"/>
                  <a:gd name="T4" fmla="*/ 53 w 53"/>
                  <a:gd name="T5" fmla="*/ 1 h 7"/>
                  <a:gd name="T6" fmla="*/ 53 w 53"/>
                  <a:gd name="T7" fmla="*/ 0 h 7"/>
                  <a:gd name="T8" fmla="*/ 0 w 53"/>
                  <a:gd name="T9" fmla="*/ 6 h 7"/>
                  <a:gd name="T10" fmla="*/ 1 w 5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7">
                    <a:moveTo>
                      <a:pt x="1" y="7"/>
                    </a:moveTo>
                    <a:lnTo>
                      <a:pt x="0" y="7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9" name="Freeform 3237">
                <a:extLst>
                  <a:ext uri="{FF2B5EF4-FFF2-40B4-BE49-F238E27FC236}">
                    <a16:creationId xmlns:a16="http://schemas.microsoft.com/office/drawing/2014/main" id="{1D88D800-6D77-4470-B6CF-4B0084250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51"/>
                <a:ext cx="28" cy="248"/>
              </a:xfrm>
              <a:custGeom>
                <a:avLst/>
                <a:gdLst>
                  <a:gd name="T0" fmla="*/ 84 w 84"/>
                  <a:gd name="T1" fmla="*/ 744 h 745"/>
                  <a:gd name="T2" fmla="*/ 64 w 84"/>
                  <a:gd name="T3" fmla="*/ 723 h 745"/>
                  <a:gd name="T4" fmla="*/ 47 w 84"/>
                  <a:gd name="T5" fmla="*/ 693 h 745"/>
                  <a:gd name="T6" fmla="*/ 34 w 84"/>
                  <a:gd name="T7" fmla="*/ 654 h 745"/>
                  <a:gd name="T8" fmla="*/ 23 w 84"/>
                  <a:gd name="T9" fmla="*/ 607 h 745"/>
                  <a:gd name="T10" fmla="*/ 14 w 84"/>
                  <a:gd name="T11" fmla="*/ 553 h 745"/>
                  <a:gd name="T12" fmla="*/ 7 w 84"/>
                  <a:gd name="T13" fmla="*/ 496 h 745"/>
                  <a:gd name="T14" fmla="*/ 4 w 84"/>
                  <a:gd name="T15" fmla="*/ 435 h 745"/>
                  <a:gd name="T16" fmla="*/ 1 w 84"/>
                  <a:gd name="T17" fmla="*/ 372 h 745"/>
                  <a:gd name="T18" fmla="*/ 3 w 84"/>
                  <a:gd name="T19" fmla="*/ 309 h 745"/>
                  <a:gd name="T20" fmla="*/ 5 w 84"/>
                  <a:gd name="T21" fmla="*/ 249 h 745"/>
                  <a:gd name="T22" fmla="*/ 10 w 84"/>
                  <a:gd name="T23" fmla="*/ 192 h 745"/>
                  <a:gd name="T24" fmla="*/ 18 w 84"/>
                  <a:gd name="T25" fmla="*/ 138 h 745"/>
                  <a:gd name="T26" fmla="*/ 27 w 84"/>
                  <a:gd name="T27" fmla="*/ 91 h 745"/>
                  <a:gd name="T28" fmla="*/ 40 w 84"/>
                  <a:gd name="T29" fmla="*/ 51 h 745"/>
                  <a:gd name="T30" fmla="*/ 53 w 84"/>
                  <a:gd name="T31" fmla="*/ 21 h 745"/>
                  <a:gd name="T32" fmla="*/ 69 w 84"/>
                  <a:gd name="T33" fmla="*/ 1 h 745"/>
                  <a:gd name="T34" fmla="*/ 59 w 84"/>
                  <a:gd name="T35" fmla="*/ 9 h 745"/>
                  <a:gd name="T36" fmla="*/ 44 w 84"/>
                  <a:gd name="T37" fmla="*/ 33 h 745"/>
                  <a:gd name="T38" fmla="*/ 33 w 84"/>
                  <a:gd name="T39" fmla="*/ 71 h 745"/>
                  <a:gd name="T40" fmla="*/ 22 w 84"/>
                  <a:gd name="T41" fmla="*/ 113 h 745"/>
                  <a:gd name="T42" fmla="*/ 13 w 84"/>
                  <a:gd name="T43" fmla="*/ 164 h 745"/>
                  <a:gd name="T44" fmla="*/ 6 w 84"/>
                  <a:gd name="T45" fmla="*/ 220 h 745"/>
                  <a:gd name="T46" fmla="*/ 3 w 84"/>
                  <a:gd name="T47" fmla="*/ 279 h 745"/>
                  <a:gd name="T48" fmla="*/ 0 w 84"/>
                  <a:gd name="T49" fmla="*/ 341 h 745"/>
                  <a:gd name="T50" fmla="*/ 1 w 84"/>
                  <a:gd name="T51" fmla="*/ 404 h 745"/>
                  <a:gd name="T52" fmla="*/ 5 w 84"/>
                  <a:gd name="T53" fmla="*/ 465 h 745"/>
                  <a:gd name="T54" fmla="*/ 9 w 84"/>
                  <a:gd name="T55" fmla="*/ 525 h 745"/>
                  <a:gd name="T56" fmla="*/ 16 w 84"/>
                  <a:gd name="T57" fmla="*/ 581 h 745"/>
                  <a:gd name="T58" fmla="*/ 26 w 84"/>
                  <a:gd name="T59" fmla="*/ 631 h 745"/>
                  <a:gd name="T60" fmla="*/ 38 w 84"/>
                  <a:gd name="T61" fmla="*/ 675 h 745"/>
                  <a:gd name="T62" fmla="*/ 55 w 84"/>
                  <a:gd name="T63" fmla="*/ 711 h 745"/>
                  <a:gd name="T64" fmla="*/ 72 w 84"/>
                  <a:gd name="T65" fmla="*/ 736 h 745"/>
                  <a:gd name="T66" fmla="*/ 84 w 84"/>
                  <a:gd name="T6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5">
                    <a:moveTo>
                      <a:pt x="82" y="744"/>
                    </a:moveTo>
                    <a:lnTo>
                      <a:pt x="84" y="744"/>
                    </a:lnTo>
                    <a:lnTo>
                      <a:pt x="74" y="735"/>
                    </a:lnTo>
                    <a:lnTo>
                      <a:pt x="64" y="723"/>
                    </a:lnTo>
                    <a:lnTo>
                      <a:pt x="56" y="710"/>
                    </a:lnTo>
                    <a:lnTo>
                      <a:pt x="47" y="693"/>
                    </a:lnTo>
                    <a:lnTo>
                      <a:pt x="41" y="675"/>
                    </a:lnTo>
                    <a:lnTo>
                      <a:pt x="34" y="654"/>
                    </a:lnTo>
                    <a:lnTo>
                      <a:pt x="27" y="631"/>
                    </a:lnTo>
                    <a:lnTo>
                      <a:pt x="23" y="607"/>
                    </a:lnTo>
                    <a:lnTo>
                      <a:pt x="18" y="581"/>
                    </a:lnTo>
                    <a:lnTo>
                      <a:pt x="14" y="553"/>
                    </a:lnTo>
                    <a:lnTo>
                      <a:pt x="10" y="525"/>
                    </a:lnTo>
                    <a:lnTo>
                      <a:pt x="7" y="496"/>
                    </a:lnTo>
                    <a:lnTo>
                      <a:pt x="5" y="465"/>
                    </a:lnTo>
                    <a:lnTo>
                      <a:pt x="4" y="435"/>
                    </a:lnTo>
                    <a:lnTo>
                      <a:pt x="3" y="404"/>
                    </a:lnTo>
                    <a:lnTo>
                      <a:pt x="1" y="372"/>
                    </a:lnTo>
                    <a:lnTo>
                      <a:pt x="1" y="341"/>
                    </a:lnTo>
                    <a:lnTo>
                      <a:pt x="3" y="309"/>
                    </a:lnTo>
                    <a:lnTo>
                      <a:pt x="5" y="279"/>
                    </a:lnTo>
                    <a:lnTo>
                      <a:pt x="5" y="249"/>
                    </a:lnTo>
                    <a:lnTo>
                      <a:pt x="7" y="220"/>
                    </a:lnTo>
                    <a:lnTo>
                      <a:pt x="10" y="192"/>
                    </a:lnTo>
                    <a:lnTo>
                      <a:pt x="15" y="164"/>
                    </a:lnTo>
                    <a:lnTo>
                      <a:pt x="18" y="138"/>
                    </a:lnTo>
                    <a:lnTo>
                      <a:pt x="23" y="113"/>
                    </a:lnTo>
                    <a:lnTo>
                      <a:pt x="27" y="91"/>
                    </a:lnTo>
                    <a:lnTo>
                      <a:pt x="34" y="71"/>
                    </a:lnTo>
                    <a:lnTo>
                      <a:pt x="40" y="51"/>
                    </a:lnTo>
                    <a:lnTo>
                      <a:pt x="46" y="36"/>
                    </a:lnTo>
                    <a:lnTo>
                      <a:pt x="53" y="21"/>
                    </a:lnTo>
                    <a:lnTo>
                      <a:pt x="61" y="10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59" y="9"/>
                    </a:lnTo>
                    <a:lnTo>
                      <a:pt x="52" y="19"/>
                    </a:lnTo>
                    <a:lnTo>
                      <a:pt x="44" y="33"/>
                    </a:lnTo>
                    <a:lnTo>
                      <a:pt x="38" y="51"/>
                    </a:lnTo>
                    <a:lnTo>
                      <a:pt x="33" y="71"/>
                    </a:lnTo>
                    <a:lnTo>
                      <a:pt x="26" y="91"/>
                    </a:lnTo>
                    <a:lnTo>
                      <a:pt x="22" y="113"/>
                    </a:lnTo>
                    <a:lnTo>
                      <a:pt x="16" y="138"/>
                    </a:lnTo>
                    <a:lnTo>
                      <a:pt x="13" y="164"/>
                    </a:lnTo>
                    <a:lnTo>
                      <a:pt x="9" y="192"/>
                    </a:lnTo>
                    <a:lnTo>
                      <a:pt x="6" y="220"/>
                    </a:lnTo>
                    <a:lnTo>
                      <a:pt x="5" y="249"/>
                    </a:lnTo>
                    <a:lnTo>
                      <a:pt x="3" y="279"/>
                    </a:lnTo>
                    <a:lnTo>
                      <a:pt x="1" y="309"/>
                    </a:lnTo>
                    <a:lnTo>
                      <a:pt x="0" y="341"/>
                    </a:lnTo>
                    <a:lnTo>
                      <a:pt x="0" y="372"/>
                    </a:lnTo>
                    <a:lnTo>
                      <a:pt x="1" y="404"/>
                    </a:lnTo>
                    <a:lnTo>
                      <a:pt x="1" y="435"/>
                    </a:lnTo>
                    <a:lnTo>
                      <a:pt x="5" y="465"/>
                    </a:lnTo>
                    <a:lnTo>
                      <a:pt x="6" y="496"/>
                    </a:lnTo>
                    <a:lnTo>
                      <a:pt x="9" y="525"/>
                    </a:lnTo>
                    <a:lnTo>
                      <a:pt x="13" y="553"/>
                    </a:lnTo>
                    <a:lnTo>
                      <a:pt x="16" y="581"/>
                    </a:lnTo>
                    <a:lnTo>
                      <a:pt x="22" y="607"/>
                    </a:lnTo>
                    <a:lnTo>
                      <a:pt x="26" y="631"/>
                    </a:lnTo>
                    <a:lnTo>
                      <a:pt x="33" y="654"/>
                    </a:lnTo>
                    <a:lnTo>
                      <a:pt x="38" y="675"/>
                    </a:lnTo>
                    <a:lnTo>
                      <a:pt x="47" y="694"/>
                    </a:lnTo>
                    <a:lnTo>
                      <a:pt x="55" y="711"/>
                    </a:lnTo>
                    <a:lnTo>
                      <a:pt x="63" y="726"/>
                    </a:lnTo>
                    <a:lnTo>
                      <a:pt x="72" y="736"/>
                    </a:lnTo>
                    <a:lnTo>
                      <a:pt x="82" y="745"/>
                    </a:lnTo>
                    <a:lnTo>
                      <a:pt x="84" y="745"/>
                    </a:lnTo>
                    <a:lnTo>
                      <a:pt x="82" y="7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0" name="Freeform 3238">
                <a:extLst>
                  <a:ext uri="{FF2B5EF4-FFF2-40B4-BE49-F238E27FC236}">
                    <a16:creationId xmlns:a16="http://schemas.microsoft.com/office/drawing/2014/main" id="{B588D216-4337-4777-A95D-74EC2102C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113"/>
                <a:ext cx="237" cy="186"/>
              </a:xfrm>
              <a:custGeom>
                <a:avLst/>
                <a:gdLst>
                  <a:gd name="T0" fmla="*/ 711 w 713"/>
                  <a:gd name="T1" fmla="*/ 0 h 559"/>
                  <a:gd name="T2" fmla="*/ 671 w 713"/>
                  <a:gd name="T3" fmla="*/ 35 h 559"/>
                  <a:gd name="T4" fmla="*/ 631 w 713"/>
                  <a:gd name="T5" fmla="*/ 70 h 559"/>
                  <a:gd name="T6" fmla="*/ 592 w 713"/>
                  <a:gd name="T7" fmla="*/ 107 h 559"/>
                  <a:gd name="T8" fmla="*/ 552 w 713"/>
                  <a:gd name="T9" fmla="*/ 143 h 559"/>
                  <a:gd name="T10" fmla="*/ 513 w 713"/>
                  <a:gd name="T11" fmla="*/ 179 h 559"/>
                  <a:gd name="T12" fmla="*/ 472 w 713"/>
                  <a:gd name="T13" fmla="*/ 214 h 559"/>
                  <a:gd name="T14" fmla="*/ 431 w 713"/>
                  <a:gd name="T15" fmla="*/ 251 h 559"/>
                  <a:gd name="T16" fmla="*/ 390 w 713"/>
                  <a:gd name="T17" fmla="*/ 287 h 559"/>
                  <a:gd name="T18" fmla="*/ 347 w 713"/>
                  <a:gd name="T19" fmla="*/ 323 h 559"/>
                  <a:gd name="T20" fmla="*/ 303 w 713"/>
                  <a:gd name="T21" fmla="*/ 359 h 559"/>
                  <a:gd name="T22" fmla="*/ 258 w 713"/>
                  <a:gd name="T23" fmla="*/ 395 h 559"/>
                  <a:gd name="T24" fmla="*/ 210 w 713"/>
                  <a:gd name="T25" fmla="*/ 429 h 559"/>
                  <a:gd name="T26" fmla="*/ 162 w 713"/>
                  <a:gd name="T27" fmla="*/ 462 h 559"/>
                  <a:gd name="T28" fmla="*/ 110 w 713"/>
                  <a:gd name="T29" fmla="*/ 496 h 559"/>
                  <a:gd name="T30" fmla="*/ 57 w 713"/>
                  <a:gd name="T31" fmla="*/ 527 h 559"/>
                  <a:gd name="T32" fmla="*/ 0 w 713"/>
                  <a:gd name="T33" fmla="*/ 558 h 559"/>
                  <a:gd name="T34" fmla="*/ 30 w 713"/>
                  <a:gd name="T35" fmla="*/ 544 h 559"/>
                  <a:gd name="T36" fmla="*/ 84 w 713"/>
                  <a:gd name="T37" fmla="*/ 513 h 559"/>
                  <a:gd name="T38" fmla="*/ 137 w 713"/>
                  <a:gd name="T39" fmla="*/ 480 h 559"/>
                  <a:gd name="T40" fmla="*/ 189 w 713"/>
                  <a:gd name="T41" fmla="*/ 447 h 559"/>
                  <a:gd name="T42" fmla="*/ 236 w 713"/>
                  <a:gd name="T43" fmla="*/ 414 h 559"/>
                  <a:gd name="T44" fmla="*/ 283 w 713"/>
                  <a:gd name="T45" fmla="*/ 378 h 559"/>
                  <a:gd name="T46" fmla="*/ 326 w 713"/>
                  <a:gd name="T47" fmla="*/ 342 h 559"/>
                  <a:gd name="T48" fmla="*/ 370 w 713"/>
                  <a:gd name="T49" fmla="*/ 307 h 559"/>
                  <a:gd name="T50" fmla="*/ 413 w 713"/>
                  <a:gd name="T51" fmla="*/ 270 h 559"/>
                  <a:gd name="T52" fmla="*/ 454 w 713"/>
                  <a:gd name="T53" fmla="*/ 235 h 559"/>
                  <a:gd name="T54" fmla="*/ 495 w 713"/>
                  <a:gd name="T55" fmla="*/ 198 h 559"/>
                  <a:gd name="T56" fmla="*/ 534 w 713"/>
                  <a:gd name="T57" fmla="*/ 162 h 559"/>
                  <a:gd name="T58" fmla="*/ 573 w 713"/>
                  <a:gd name="T59" fmla="*/ 126 h 559"/>
                  <a:gd name="T60" fmla="*/ 614 w 713"/>
                  <a:gd name="T61" fmla="*/ 89 h 559"/>
                  <a:gd name="T62" fmla="*/ 653 w 713"/>
                  <a:gd name="T63" fmla="*/ 54 h 559"/>
                  <a:gd name="T64" fmla="*/ 693 w 713"/>
                  <a:gd name="T65" fmla="*/ 19 h 559"/>
                  <a:gd name="T66" fmla="*/ 713 w 713"/>
                  <a:gd name="T67" fmla="*/ 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559">
                    <a:moveTo>
                      <a:pt x="711" y="1"/>
                    </a:moveTo>
                    <a:lnTo>
                      <a:pt x="711" y="0"/>
                    </a:lnTo>
                    <a:lnTo>
                      <a:pt x="691" y="18"/>
                    </a:lnTo>
                    <a:lnTo>
                      <a:pt x="671" y="35"/>
                    </a:lnTo>
                    <a:lnTo>
                      <a:pt x="652" y="53"/>
                    </a:lnTo>
                    <a:lnTo>
                      <a:pt x="631" y="70"/>
                    </a:lnTo>
                    <a:lnTo>
                      <a:pt x="612" y="88"/>
                    </a:lnTo>
                    <a:lnTo>
                      <a:pt x="592" y="107"/>
                    </a:lnTo>
                    <a:lnTo>
                      <a:pt x="572" y="125"/>
                    </a:lnTo>
                    <a:lnTo>
                      <a:pt x="552" y="143"/>
                    </a:lnTo>
                    <a:lnTo>
                      <a:pt x="533" y="159"/>
                    </a:lnTo>
                    <a:lnTo>
                      <a:pt x="513" y="179"/>
                    </a:lnTo>
                    <a:lnTo>
                      <a:pt x="492" y="196"/>
                    </a:lnTo>
                    <a:lnTo>
                      <a:pt x="472" y="214"/>
                    </a:lnTo>
                    <a:lnTo>
                      <a:pt x="452" y="233"/>
                    </a:lnTo>
                    <a:lnTo>
                      <a:pt x="431" y="251"/>
                    </a:lnTo>
                    <a:lnTo>
                      <a:pt x="411" y="269"/>
                    </a:lnTo>
                    <a:lnTo>
                      <a:pt x="390" y="287"/>
                    </a:lnTo>
                    <a:lnTo>
                      <a:pt x="369" y="305"/>
                    </a:lnTo>
                    <a:lnTo>
                      <a:pt x="347" y="323"/>
                    </a:lnTo>
                    <a:lnTo>
                      <a:pt x="325" y="341"/>
                    </a:lnTo>
                    <a:lnTo>
                      <a:pt x="303" y="359"/>
                    </a:lnTo>
                    <a:lnTo>
                      <a:pt x="280" y="377"/>
                    </a:lnTo>
                    <a:lnTo>
                      <a:pt x="258" y="395"/>
                    </a:lnTo>
                    <a:lnTo>
                      <a:pt x="233" y="412"/>
                    </a:lnTo>
                    <a:lnTo>
                      <a:pt x="210" y="429"/>
                    </a:lnTo>
                    <a:lnTo>
                      <a:pt x="186" y="445"/>
                    </a:lnTo>
                    <a:lnTo>
                      <a:pt x="162" y="462"/>
                    </a:lnTo>
                    <a:lnTo>
                      <a:pt x="136" y="479"/>
                    </a:lnTo>
                    <a:lnTo>
                      <a:pt x="110" y="496"/>
                    </a:lnTo>
                    <a:lnTo>
                      <a:pt x="83" y="512"/>
                    </a:lnTo>
                    <a:lnTo>
                      <a:pt x="57" y="527"/>
                    </a:lnTo>
                    <a:lnTo>
                      <a:pt x="28" y="542"/>
                    </a:lnTo>
                    <a:lnTo>
                      <a:pt x="0" y="558"/>
                    </a:lnTo>
                    <a:lnTo>
                      <a:pt x="2" y="559"/>
                    </a:lnTo>
                    <a:lnTo>
                      <a:pt x="30" y="544"/>
                    </a:lnTo>
                    <a:lnTo>
                      <a:pt x="58" y="528"/>
                    </a:lnTo>
                    <a:lnTo>
                      <a:pt x="84" y="513"/>
                    </a:lnTo>
                    <a:lnTo>
                      <a:pt x="112" y="497"/>
                    </a:lnTo>
                    <a:lnTo>
                      <a:pt x="137" y="480"/>
                    </a:lnTo>
                    <a:lnTo>
                      <a:pt x="163" y="463"/>
                    </a:lnTo>
                    <a:lnTo>
                      <a:pt x="189" y="447"/>
                    </a:lnTo>
                    <a:lnTo>
                      <a:pt x="212" y="430"/>
                    </a:lnTo>
                    <a:lnTo>
                      <a:pt x="236" y="414"/>
                    </a:lnTo>
                    <a:lnTo>
                      <a:pt x="259" y="395"/>
                    </a:lnTo>
                    <a:lnTo>
                      <a:pt x="283" y="378"/>
                    </a:lnTo>
                    <a:lnTo>
                      <a:pt x="305" y="360"/>
                    </a:lnTo>
                    <a:lnTo>
                      <a:pt x="326" y="342"/>
                    </a:lnTo>
                    <a:lnTo>
                      <a:pt x="349" y="325"/>
                    </a:lnTo>
                    <a:lnTo>
                      <a:pt x="370" y="307"/>
                    </a:lnTo>
                    <a:lnTo>
                      <a:pt x="390" y="288"/>
                    </a:lnTo>
                    <a:lnTo>
                      <a:pt x="413" y="270"/>
                    </a:lnTo>
                    <a:lnTo>
                      <a:pt x="433" y="253"/>
                    </a:lnTo>
                    <a:lnTo>
                      <a:pt x="454" y="235"/>
                    </a:lnTo>
                    <a:lnTo>
                      <a:pt x="474" y="216"/>
                    </a:lnTo>
                    <a:lnTo>
                      <a:pt x="495" y="198"/>
                    </a:lnTo>
                    <a:lnTo>
                      <a:pt x="514" y="180"/>
                    </a:lnTo>
                    <a:lnTo>
                      <a:pt x="534" y="162"/>
                    </a:lnTo>
                    <a:lnTo>
                      <a:pt x="554" y="144"/>
                    </a:lnTo>
                    <a:lnTo>
                      <a:pt x="573" y="126"/>
                    </a:lnTo>
                    <a:lnTo>
                      <a:pt x="594" y="108"/>
                    </a:lnTo>
                    <a:lnTo>
                      <a:pt x="614" y="89"/>
                    </a:lnTo>
                    <a:lnTo>
                      <a:pt x="633" y="72"/>
                    </a:lnTo>
                    <a:lnTo>
                      <a:pt x="653" y="54"/>
                    </a:lnTo>
                    <a:lnTo>
                      <a:pt x="673" y="36"/>
                    </a:lnTo>
                    <a:lnTo>
                      <a:pt x="693" y="19"/>
                    </a:lnTo>
                    <a:lnTo>
                      <a:pt x="713" y="2"/>
                    </a:lnTo>
                    <a:lnTo>
                      <a:pt x="713" y="1"/>
                    </a:lnTo>
                    <a:lnTo>
                      <a:pt x="7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1" name="Freeform 3239">
                <a:extLst>
                  <a:ext uri="{FF2B5EF4-FFF2-40B4-BE49-F238E27FC236}">
                    <a16:creationId xmlns:a16="http://schemas.microsoft.com/office/drawing/2014/main" id="{B78B9ADB-3545-475E-AE6A-0C2AF366B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7" cy="98"/>
              </a:xfrm>
              <a:custGeom>
                <a:avLst/>
                <a:gdLst>
                  <a:gd name="T0" fmla="*/ 1 w 51"/>
                  <a:gd name="T1" fmla="*/ 1 h 295"/>
                  <a:gd name="T2" fmla="*/ 0 w 51"/>
                  <a:gd name="T3" fmla="*/ 0 h 295"/>
                  <a:gd name="T4" fmla="*/ 50 w 51"/>
                  <a:gd name="T5" fmla="*/ 295 h 295"/>
                  <a:gd name="T6" fmla="*/ 51 w 51"/>
                  <a:gd name="T7" fmla="*/ 295 h 295"/>
                  <a:gd name="T8" fmla="*/ 2 w 51"/>
                  <a:gd name="T9" fmla="*/ 0 h 295"/>
                  <a:gd name="T10" fmla="*/ 1 w 51"/>
                  <a:gd name="T11" fmla="*/ 0 h 295"/>
                  <a:gd name="T12" fmla="*/ 1 w 51"/>
                  <a:gd name="T13" fmla="*/ 1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95">
                    <a:moveTo>
                      <a:pt x="1" y="1"/>
                    </a:moveTo>
                    <a:lnTo>
                      <a:pt x="0" y="0"/>
                    </a:lnTo>
                    <a:lnTo>
                      <a:pt x="50" y="295"/>
                    </a:lnTo>
                    <a:lnTo>
                      <a:pt x="51" y="295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2" name="Freeform 3240">
                <a:extLst>
                  <a:ext uri="{FF2B5EF4-FFF2-40B4-BE49-F238E27FC236}">
                    <a16:creationId xmlns:a16="http://schemas.microsoft.com/office/drawing/2014/main" id="{65C6E451-C933-4560-B740-773425F41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85" cy="138"/>
              </a:xfrm>
              <a:custGeom>
                <a:avLst/>
                <a:gdLst>
                  <a:gd name="T0" fmla="*/ 193 w 254"/>
                  <a:gd name="T1" fmla="*/ 1 h 413"/>
                  <a:gd name="T2" fmla="*/ 170 w 254"/>
                  <a:gd name="T3" fmla="*/ 3 h 413"/>
                  <a:gd name="T4" fmla="*/ 146 w 254"/>
                  <a:gd name="T5" fmla="*/ 7 h 413"/>
                  <a:gd name="T6" fmla="*/ 123 w 254"/>
                  <a:gd name="T7" fmla="*/ 14 h 413"/>
                  <a:gd name="T8" fmla="*/ 99 w 254"/>
                  <a:gd name="T9" fmla="*/ 19 h 413"/>
                  <a:gd name="T10" fmla="*/ 72 w 254"/>
                  <a:gd name="T11" fmla="*/ 26 h 413"/>
                  <a:gd name="T12" fmla="*/ 45 w 254"/>
                  <a:gd name="T13" fmla="*/ 32 h 413"/>
                  <a:gd name="T14" fmla="*/ 15 w 254"/>
                  <a:gd name="T15" fmla="*/ 37 h 413"/>
                  <a:gd name="T16" fmla="*/ 12 w 254"/>
                  <a:gd name="T17" fmla="*/ 58 h 413"/>
                  <a:gd name="T18" fmla="*/ 26 w 254"/>
                  <a:gd name="T19" fmla="*/ 100 h 413"/>
                  <a:gd name="T20" fmla="*/ 35 w 254"/>
                  <a:gd name="T21" fmla="*/ 146 h 413"/>
                  <a:gd name="T22" fmla="*/ 36 w 254"/>
                  <a:gd name="T23" fmla="*/ 194 h 413"/>
                  <a:gd name="T24" fmla="*/ 35 w 254"/>
                  <a:gd name="T25" fmla="*/ 245 h 413"/>
                  <a:gd name="T26" fmla="*/ 32 w 254"/>
                  <a:gd name="T27" fmla="*/ 295 h 413"/>
                  <a:gd name="T28" fmla="*/ 29 w 254"/>
                  <a:gd name="T29" fmla="*/ 344 h 413"/>
                  <a:gd name="T30" fmla="*/ 29 w 254"/>
                  <a:gd name="T31" fmla="*/ 392 h 413"/>
                  <a:gd name="T32" fmla="*/ 44 w 254"/>
                  <a:gd name="T33" fmla="*/ 398 h 413"/>
                  <a:gd name="T34" fmla="*/ 70 w 254"/>
                  <a:gd name="T35" fmla="*/ 374 h 413"/>
                  <a:gd name="T36" fmla="*/ 96 w 254"/>
                  <a:gd name="T37" fmla="*/ 355 h 413"/>
                  <a:gd name="T38" fmla="*/ 121 w 254"/>
                  <a:gd name="T39" fmla="*/ 341 h 413"/>
                  <a:gd name="T40" fmla="*/ 146 w 254"/>
                  <a:gd name="T41" fmla="*/ 332 h 413"/>
                  <a:gd name="T42" fmla="*/ 174 w 254"/>
                  <a:gd name="T43" fmla="*/ 329 h 413"/>
                  <a:gd name="T44" fmla="*/ 201 w 254"/>
                  <a:gd name="T45" fmla="*/ 328 h 413"/>
                  <a:gd name="T46" fmla="*/ 230 w 254"/>
                  <a:gd name="T47" fmla="*/ 330 h 413"/>
                  <a:gd name="T48" fmla="*/ 250 w 254"/>
                  <a:gd name="T49" fmla="*/ 307 h 413"/>
                  <a:gd name="T50" fmla="*/ 254 w 254"/>
                  <a:gd name="T51" fmla="*/ 259 h 413"/>
                  <a:gd name="T52" fmla="*/ 253 w 254"/>
                  <a:gd name="T53" fmla="*/ 212 h 413"/>
                  <a:gd name="T54" fmla="*/ 248 w 254"/>
                  <a:gd name="T55" fmla="*/ 166 h 413"/>
                  <a:gd name="T56" fmla="*/ 239 w 254"/>
                  <a:gd name="T57" fmla="*/ 122 h 413"/>
                  <a:gd name="T58" fmla="*/ 229 w 254"/>
                  <a:gd name="T59" fmla="*/ 82 h 413"/>
                  <a:gd name="T60" fmla="*/ 219 w 254"/>
                  <a:gd name="T61" fmla="*/ 45 h 413"/>
                  <a:gd name="T62" fmla="*/ 209 w 254"/>
                  <a:gd name="T63" fmla="*/ 1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4" h="413">
                    <a:moveTo>
                      <a:pt x="204" y="0"/>
                    </a:moveTo>
                    <a:lnTo>
                      <a:pt x="193" y="1"/>
                    </a:lnTo>
                    <a:lnTo>
                      <a:pt x="181" y="2"/>
                    </a:lnTo>
                    <a:lnTo>
                      <a:pt x="170" y="3"/>
                    </a:lnTo>
                    <a:lnTo>
                      <a:pt x="158" y="6"/>
                    </a:lnTo>
                    <a:lnTo>
                      <a:pt x="146" y="7"/>
                    </a:lnTo>
                    <a:lnTo>
                      <a:pt x="135" y="10"/>
                    </a:lnTo>
                    <a:lnTo>
                      <a:pt x="123" y="14"/>
                    </a:lnTo>
                    <a:lnTo>
                      <a:pt x="111" y="16"/>
                    </a:lnTo>
                    <a:lnTo>
                      <a:pt x="99" y="19"/>
                    </a:lnTo>
                    <a:lnTo>
                      <a:pt x="86" y="23"/>
                    </a:lnTo>
                    <a:lnTo>
                      <a:pt x="72" y="26"/>
                    </a:lnTo>
                    <a:lnTo>
                      <a:pt x="59" y="28"/>
                    </a:lnTo>
                    <a:lnTo>
                      <a:pt x="45" y="32"/>
                    </a:lnTo>
                    <a:lnTo>
                      <a:pt x="29" y="35"/>
                    </a:lnTo>
                    <a:lnTo>
                      <a:pt x="15" y="37"/>
                    </a:lnTo>
                    <a:lnTo>
                      <a:pt x="0" y="41"/>
                    </a:lnTo>
                    <a:lnTo>
                      <a:pt x="12" y="58"/>
                    </a:lnTo>
                    <a:lnTo>
                      <a:pt x="21" y="79"/>
                    </a:lnTo>
                    <a:lnTo>
                      <a:pt x="26" y="100"/>
                    </a:lnTo>
                    <a:lnTo>
                      <a:pt x="32" y="121"/>
                    </a:lnTo>
                    <a:lnTo>
                      <a:pt x="35" y="146"/>
                    </a:lnTo>
                    <a:lnTo>
                      <a:pt x="36" y="168"/>
                    </a:lnTo>
                    <a:lnTo>
                      <a:pt x="36" y="194"/>
                    </a:lnTo>
                    <a:lnTo>
                      <a:pt x="36" y="219"/>
                    </a:lnTo>
                    <a:lnTo>
                      <a:pt x="35" y="245"/>
                    </a:lnTo>
                    <a:lnTo>
                      <a:pt x="34" y="270"/>
                    </a:lnTo>
                    <a:lnTo>
                      <a:pt x="32" y="295"/>
                    </a:lnTo>
                    <a:lnTo>
                      <a:pt x="31" y="320"/>
                    </a:lnTo>
                    <a:lnTo>
                      <a:pt x="29" y="344"/>
                    </a:lnTo>
                    <a:lnTo>
                      <a:pt x="29" y="369"/>
                    </a:lnTo>
                    <a:lnTo>
                      <a:pt x="29" y="392"/>
                    </a:lnTo>
                    <a:lnTo>
                      <a:pt x="31" y="413"/>
                    </a:lnTo>
                    <a:lnTo>
                      <a:pt x="44" y="398"/>
                    </a:lnTo>
                    <a:lnTo>
                      <a:pt x="58" y="385"/>
                    </a:lnTo>
                    <a:lnTo>
                      <a:pt x="70" y="374"/>
                    </a:lnTo>
                    <a:lnTo>
                      <a:pt x="82" y="364"/>
                    </a:lnTo>
                    <a:lnTo>
                      <a:pt x="96" y="355"/>
                    </a:lnTo>
                    <a:lnTo>
                      <a:pt x="108" y="347"/>
                    </a:lnTo>
                    <a:lnTo>
                      <a:pt x="121" y="341"/>
                    </a:lnTo>
                    <a:lnTo>
                      <a:pt x="134" y="337"/>
                    </a:lnTo>
                    <a:lnTo>
                      <a:pt x="146" y="332"/>
                    </a:lnTo>
                    <a:lnTo>
                      <a:pt x="161" y="330"/>
                    </a:lnTo>
                    <a:lnTo>
                      <a:pt x="174" y="329"/>
                    </a:lnTo>
                    <a:lnTo>
                      <a:pt x="186" y="328"/>
                    </a:lnTo>
                    <a:lnTo>
                      <a:pt x="201" y="328"/>
                    </a:lnTo>
                    <a:lnTo>
                      <a:pt x="216" y="329"/>
                    </a:lnTo>
                    <a:lnTo>
                      <a:pt x="230" y="330"/>
                    </a:lnTo>
                    <a:lnTo>
                      <a:pt x="247" y="331"/>
                    </a:lnTo>
                    <a:lnTo>
                      <a:pt x="250" y="307"/>
                    </a:lnTo>
                    <a:lnTo>
                      <a:pt x="253" y="283"/>
                    </a:lnTo>
                    <a:lnTo>
                      <a:pt x="254" y="259"/>
                    </a:lnTo>
                    <a:lnTo>
                      <a:pt x="254" y="236"/>
                    </a:lnTo>
                    <a:lnTo>
                      <a:pt x="253" y="212"/>
                    </a:lnTo>
                    <a:lnTo>
                      <a:pt x="250" y="189"/>
                    </a:lnTo>
                    <a:lnTo>
                      <a:pt x="248" y="166"/>
                    </a:lnTo>
                    <a:lnTo>
                      <a:pt x="244" y="144"/>
                    </a:lnTo>
                    <a:lnTo>
                      <a:pt x="239" y="122"/>
                    </a:lnTo>
                    <a:lnTo>
                      <a:pt x="235" y="102"/>
                    </a:lnTo>
                    <a:lnTo>
                      <a:pt x="229" y="82"/>
                    </a:lnTo>
                    <a:lnTo>
                      <a:pt x="225" y="64"/>
                    </a:lnTo>
                    <a:lnTo>
                      <a:pt x="219" y="45"/>
                    </a:lnTo>
                    <a:lnTo>
                      <a:pt x="213" y="29"/>
                    </a:lnTo>
                    <a:lnTo>
                      <a:pt x="209" y="14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3" name="Freeform 3241">
                <a:extLst>
                  <a:ext uri="{FF2B5EF4-FFF2-40B4-BE49-F238E27FC236}">
                    <a16:creationId xmlns:a16="http://schemas.microsoft.com/office/drawing/2014/main" id="{6459EAB3-8D66-4B4F-9CBD-41897362B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69" cy="14"/>
              </a:xfrm>
              <a:custGeom>
                <a:avLst/>
                <a:gdLst>
                  <a:gd name="T0" fmla="*/ 2 w 207"/>
                  <a:gd name="T1" fmla="*/ 40 h 43"/>
                  <a:gd name="T2" fmla="*/ 1 w 207"/>
                  <a:gd name="T3" fmla="*/ 43 h 43"/>
                  <a:gd name="T4" fmla="*/ 17 w 207"/>
                  <a:gd name="T5" fmla="*/ 39 h 43"/>
                  <a:gd name="T6" fmla="*/ 32 w 207"/>
                  <a:gd name="T7" fmla="*/ 36 h 43"/>
                  <a:gd name="T8" fmla="*/ 46 w 207"/>
                  <a:gd name="T9" fmla="*/ 34 h 43"/>
                  <a:gd name="T10" fmla="*/ 60 w 207"/>
                  <a:gd name="T11" fmla="*/ 30 h 43"/>
                  <a:gd name="T12" fmla="*/ 73 w 207"/>
                  <a:gd name="T13" fmla="*/ 27 h 43"/>
                  <a:gd name="T14" fmla="*/ 88 w 207"/>
                  <a:gd name="T15" fmla="*/ 25 h 43"/>
                  <a:gd name="T16" fmla="*/ 100 w 207"/>
                  <a:gd name="T17" fmla="*/ 21 h 43"/>
                  <a:gd name="T18" fmla="*/ 112 w 207"/>
                  <a:gd name="T19" fmla="*/ 18 h 43"/>
                  <a:gd name="T20" fmla="*/ 124 w 207"/>
                  <a:gd name="T21" fmla="*/ 15 h 43"/>
                  <a:gd name="T22" fmla="*/ 136 w 207"/>
                  <a:gd name="T23" fmla="*/ 12 h 43"/>
                  <a:gd name="T24" fmla="*/ 148 w 207"/>
                  <a:gd name="T25" fmla="*/ 9 h 43"/>
                  <a:gd name="T26" fmla="*/ 161 w 207"/>
                  <a:gd name="T27" fmla="*/ 8 h 43"/>
                  <a:gd name="T28" fmla="*/ 172 w 207"/>
                  <a:gd name="T29" fmla="*/ 6 h 43"/>
                  <a:gd name="T30" fmla="*/ 183 w 207"/>
                  <a:gd name="T31" fmla="*/ 4 h 43"/>
                  <a:gd name="T32" fmla="*/ 195 w 207"/>
                  <a:gd name="T33" fmla="*/ 2 h 43"/>
                  <a:gd name="T34" fmla="*/ 207 w 207"/>
                  <a:gd name="T35" fmla="*/ 2 h 43"/>
                  <a:gd name="T36" fmla="*/ 207 w 207"/>
                  <a:gd name="T37" fmla="*/ 0 h 43"/>
                  <a:gd name="T38" fmla="*/ 195 w 207"/>
                  <a:gd name="T39" fmla="*/ 1 h 43"/>
                  <a:gd name="T40" fmla="*/ 183 w 207"/>
                  <a:gd name="T41" fmla="*/ 2 h 43"/>
                  <a:gd name="T42" fmla="*/ 172 w 207"/>
                  <a:gd name="T43" fmla="*/ 4 h 43"/>
                  <a:gd name="T44" fmla="*/ 161 w 207"/>
                  <a:gd name="T45" fmla="*/ 7 h 43"/>
                  <a:gd name="T46" fmla="*/ 148 w 207"/>
                  <a:gd name="T47" fmla="*/ 8 h 43"/>
                  <a:gd name="T48" fmla="*/ 136 w 207"/>
                  <a:gd name="T49" fmla="*/ 10 h 43"/>
                  <a:gd name="T50" fmla="*/ 124 w 207"/>
                  <a:gd name="T51" fmla="*/ 13 h 43"/>
                  <a:gd name="T52" fmla="*/ 112 w 207"/>
                  <a:gd name="T53" fmla="*/ 17 h 43"/>
                  <a:gd name="T54" fmla="*/ 100 w 207"/>
                  <a:gd name="T55" fmla="*/ 19 h 43"/>
                  <a:gd name="T56" fmla="*/ 88 w 207"/>
                  <a:gd name="T57" fmla="*/ 22 h 43"/>
                  <a:gd name="T58" fmla="*/ 73 w 207"/>
                  <a:gd name="T59" fmla="*/ 26 h 43"/>
                  <a:gd name="T60" fmla="*/ 60 w 207"/>
                  <a:gd name="T61" fmla="*/ 28 h 43"/>
                  <a:gd name="T62" fmla="*/ 46 w 207"/>
                  <a:gd name="T63" fmla="*/ 33 h 43"/>
                  <a:gd name="T64" fmla="*/ 32 w 207"/>
                  <a:gd name="T65" fmla="*/ 36 h 43"/>
                  <a:gd name="T66" fmla="*/ 17 w 207"/>
                  <a:gd name="T67" fmla="*/ 38 h 43"/>
                  <a:gd name="T68" fmla="*/ 1 w 207"/>
                  <a:gd name="T69" fmla="*/ 40 h 43"/>
                  <a:gd name="T70" fmla="*/ 0 w 207"/>
                  <a:gd name="T71" fmla="*/ 43 h 43"/>
                  <a:gd name="T72" fmla="*/ 2 w 207"/>
                  <a:gd name="T7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43">
                    <a:moveTo>
                      <a:pt x="2" y="40"/>
                    </a:moveTo>
                    <a:lnTo>
                      <a:pt x="1" y="43"/>
                    </a:lnTo>
                    <a:lnTo>
                      <a:pt x="17" y="39"/>
                    </a:lnTo>
                    <a:lnTo>
                      <a:pt x="32" y="36"/>
                    </a:lnTo>
                    <a:lnTo>
                      <a:pt x="46" y="34"/>
                    </a:lnTo>
                    <a:lnTo>
                      <a:pt x="60" y="30"/>
                    </a:lnTo>
                    <a:lnTo>
                      <a:pt x="73" y="27"/>
                    </a:lnTo>
                    <a:lnTo>
                      <a:pt x="88" y="25"/>
                    </a:lnTo>
                    <a:lnTo>
                      <a:pt x="100" y="21"/>
                    </a:lnTo>
                    <a:lnTo>
                      <a:pt x="112" y="18"/>
                    </a:lnTo>
                    <a:lnTo>
                      <a:pt x="124" y="15"/>
                    </a:lnTo>
                    <a:lnTo>
                      <a:pt x="136" y="12"/>
                    </a:lnTo>
                    <a:lnTo>
                      <a:pt x="148" y="9"/>
                    </a:lnTo>
                    <a:lnTo>
                      <a:pt x="161" y="8"/>
                    </a:lnTo>
                    <a:lnTo>
                      <a:pt x="172" y="6"/>
                    </a:lnTo>
                    <a:lnTo>
                      <a:pt x="183" y="4"/>
                    </a:lnTo>
                    <a:lnTo>
                      <a:pt x="195" y="2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195" y="1"/>
                    </a:lnTo>
                    <a:lnTo>
                      <a:pt x="183" y="2"/>
                    </a:lnTo>
                    <a:lnTo>
                      <a:pt x="172" y="4"/>
                    </a:lnTo>
                    <a:lnTo>
                      <a:pt x="161" y="7"/>
                    </a:lnTo>
                    <a:lnTo>
                      <a:pt x="148" y="8"/>
                    </a:lnTo>
                    <a:lnTo>
                      <a:pt x="136" y="10"/>
                    </a:lnTo>
                    <a:lnTo>
                      <a:pt x="124" y="13"/>
                    </a:lnTo>
                    <a:lnTo>
                      <a:pt x="112" y="17"/>
                    </a:lnTo>
                    <a:lnTo>
                      <a:pt x="100" y="19"/>
                    </a:lnTo>
                    <a:lnTo>
                      <a:pt x="88" y="22"/>
                    </a:lnTo>
                    <a:lnTo>
                      <a:pt x="73" y="26"/>
                    </a:lnTo>
                    <a:lnTo>
                      <a:pt x="60" y="28"/>
                    </a:lnTo>
                    <a:lnTo>
                      <a:pt x="46" y="33"/>
                    </a:lnTo>
                    <a:lnTo>
                      <a:pt x="32" y="36"/>
                    </a:lnTo>
                    <a:lnTo>
                      <a:pt x="17" y="38"/>
                    </a:lnTo>
                    <a:lnTo>
                      <a:pt x="1" y="40"/>
                    </a:lnTo>
                    <a:lnTo>
                      <a:pt x="0" y="43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4" name="Freeform 3242">
                <a:extLst>
                  <a:ext uri="{FF2B5EF4-FFF2-40B4-BE49-F238E27FC236}">
                    <a16:creationId xmlns:a16="http://schemas.microsoft.com/office/drawing/2014/main" id="{A56EB377-E559-4938-99D8-E5E5C68B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55"/>
                <a:ext cx="12" cy="125"/>
              </a:xfrm>
              <a:custGeom>
                <a:avLst/>
                <a:gdLst>
                  <a:gd name="T0" fmla="*/ 31 w 37"/>
                  <a:gd name="T1" fmla="*/ 373 h 375"/>
                  <a:gd name="T2" fmla="*/ 32 w 37"/>
                  <a:gd name="T3" fmla="*/ 374 h 375"/>
                  <a:gd name="T4" fmla="*/ 31 w 37"/>
                  <a:gd name="T5" fmla="*/ 353 h 375"/>
                  <a:gd name="T6" fmla="*/ 31 w 37"/>
                  <a:gd name="T7" fmla="*/ 330 h 375"/>
                  <a:gd name="T8" fmla="*/ 31 w 37"/>
                  <a:gd name="T9" fmla="*/ 305 h 375"/>
                  <a:gd name="T10" fmla="*/ 32 w 37"/>
                  <a:gd name="T11" fmla="*/ 281 h 375"/>
                  <a:gd name="T12" fmla="*/ 34 w 37"/>
                  <a:gd name="T13" fmla="*/ 256 h 375"/>
                  <a:gd name="T14" fmla="*/ 35 w 37"/>
                  <a:gd name="T15" fmla="*/ 231 h 375"/>
                  <a:gd name="T16" fmla="*/ 37 w 37"/>
                  <a:gd name="T17" fmla="*/ 206 h 375"/>
                  <a:gd name="T18" fmla="*/ 37 w 37"/>
                  <a:gd name="T19" fmla="*/ 180 h 375"/>
                  <a:gd name="T20" fmla="*/ 37 w 37"/>
                  <a:gd name="T21" fmla="*/ 155 h 375"/>
                  <a:gd name="T22" fmla="*/ 37 w 37"/>
                  <a:gd name="T23" fmla="*/ 129 h 375"/>
                  <a:gd name="T24" fmla="*/ 36 w 37"/>
                  <a:gd name="T25" fmla="*/ 107 h 375"/>
                  <a:gd name="T26" fmla="*/ 33 w 37"/>
                  <a:gd name="T27" fmla="*/ 82 h 375"/>
                  <a:gd name="T28" fmla="*/ 28 w 37"/>
                  <a:gd name="T29" fmla="*/ 61 h 375"/>
                  <a:gd name="T30" fmla="*/ 22 w 37"/>
                  <a:gd name="T31" fmla="*/ 40 h 375"/>
                  <a:gd name="T32" fmla="*/ 13 w 37"/>
                  <a:gd name="T33" fmla="*/ 18 h 375"/>
                  <a:gd name="T34" fmla="*/ 1 w 37"/>
                  <a:gd name="T35" fmla="*/ 0 h 375"/>
                  <a:gd name="T36" fmla="*/ 0 w 37"/>
                  <a:gd name="T37" fmla="*/ 3 h 375"/>
                  <a:gd name="T38" fmla="*/ 12 w 37"/>
                  <a:gd name="T39" fmla="*/ 21 h 375"/>
                  <a:gd name="T40" fmla="*/ 19 w 37"/>
                  <a:gd name="T41" fmla="*/ 40 h 375"/>
                  <a:gd name="T42" fmla="*/ 26 w 37"/>
                  <a:gd name="T43" fmla="*/ 61 h 375"/>
                  <a:gd name="T44" fmla="*/ 32 w 37"/>
                  <a:gd name="T45" fmla="*/ 82 h 375"/>
                  <a:gd name="T46" fmla="*/ 34 w 37"/>
                  <a:gd name="T47" fmla="*/ 107 h 375"/>
                  <a:gd name="T48" fmla="*/ 36 w 37"/>
                  <a:gd name="T49" fmla="*/ 129 h 375"/>
                  <a:gd name="T50" fmla="*/ 37 w 37"/>
                  <a:gd name="T51" fmla="*/ 155 h 375"/>
                  <a:gd name="T52" fmla="*/ 36 w 37"/>
                  <a:gd name="T53" fmla="*/ 180 h 375"/>
                  <a:gd name="T54" fmla="*/ 35 w 37"/>
                  <a:gd name="T55" fmla="*/ 206 h 375"/>
                  <a:gd name="T56" fmla="*/ 34 w 37"/>
                  <a:gd name="T57" fmla="*/ 231 h 375"/>
                  <a:gd name="T58" fmla="*/ 32 w 37"/>
                  <a:gd name="T59" fmla="*/ 256 h 375"/>
                  <a:gd name="T60" fmla="*/ 31 w 37"/>
                  <a:gd name="T61" fmla="*/ 281 h 375"/>
                  <a:gd name="T62" fmla="*/ 28 w 37"/>
                  <a:gd name="T63" fmla="*/ 305 h 375"/>
                  <a:gd name="T64" fmla="*/ 28 w 37"/>
                  <a:gd name="T65" fmla="*/ 330 h 375"/>
                  <a:gd name="T66" fmla="*/ 28 w 37"/>
                  <a:gd name="T67" fmla="*/ 353 h 375"/>
                  <a:gd name="T68" fmla="*/ 31 w 37"/>
                  <a:gd name="T69" fmla="*/ 374 h 375"/>
                  <a:gd name="T70" fmla="*/ 32 w 37"/>
                  <a:gd name="T71" fmla="*/ 375 h 375"/>
                  <a:gd name="T72" fmla="*/ 31 w 37"/>
                  <a:gd name="T73" fmla="*/ 373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375">
                    <a:moveTo>
                      <a:pt x="31" y="373"/>
                    </a:moveTo>
                    <a:lnTo>
                      <a:pt x="32" y="374"/>
                    </a:lnTo>
                    <a:lnTo>
                      <a:pt x="31" y="353"/>
                    </a:lnTo>
                    <a:lnTo>
                      <a:pt x="31" y="330"/>
                    </a:lnTo>
                    <a:lnTo>
                      <a:pt x="31" y="305"/>
                    </a:lnTo>
                    <a:lnTo>
                      <a:pt x="32" y="281"/>
                    </a:lnTo>
                    <a:lnTo>
                      <a:pt x="34" y="256"/>
                    </a:lnTo>
                    <a:lnTo>
                      <a:pt x="35" y="231"/>
                    </a:lnTo>
                    <a:lnTo>
                      <a:pt x="37" y="206"/>
                    </a:lnTo>
                    <a:lnTo>
                      <a:pt x="37" y="180"/>
                    </a:lnTo>
                    <a:lnTo>
                      <a:pt x="37" y="155"/>
                    </a:lnTo>
                    <a:lnTo>
                      <a:pt x="37" y="129"/>
                    </a:lnTo>
                    <a:lnTo>
                      <a:pt x="36" y="107"/>
                    </a:lnTo>
                    <a:lnTo>
                      <a:pt x="33" y="82"/>
                    </a:lnTo>
                    <a:lnTo>
                      <a:pt x="28" y="61"/>
                    </a:lnTo>
                    <a:lnTo>
                      <a:pt x="22" y="40"/>
                    </a:lnTo>
                    <a:lnTo>
                      <a:pt x="13" y="18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2" y="21"/>
                    </a:lnTo>
                    <a:lnTo>
                      <a:pt x="19" y="40"/>
                    </a:lnTo>
                    <a:lnTo>
                      <a:pt x="26" y="61"/>
                    </a:lnTo>
                    <a:lnTo>
                      <a:pt x="32" y="82"/>
                    </a:lnTo>
                    <a:lnTo>
                      <a:pt x="34" y="107"/>
                    </a:lnTo>
                    <a:lnTo>
                      <a:pt x="36" y="129"/>
                    </a:lnTo>
                    <a:lnTo>
                      <a:pt x="37" y="155"/>
                    </a:lnTo>
                    <a:lnTo>
                      <a:pt x="36" y="180"/>
                    </a:lnTo>
                    <a:lnTo>
                      <a:pt x="35" y="206"/>
                    </a:lnTo>
                    <a:lnTo>
                      <a:pt x="34" y="231"/>
                    </a:lnTo>
                    <a:lnTo>
                      <a:pt x="32" y="256"/>
                    </a:lnTo>
                    <a:lnTo>
                      <a:pt x="31" y="281"/>
                    </a:lnTo>
                    <a:lnTo>
                      <a:pt x="28" y="305"/>
                    </a:lnTo>
                    <a:lnTo>
                      <a:pt x="28" y="330"/>
                    </a:lnTo>
                    <a:lnTo>
                      <a:pt x="28" y="353"/>
                    </a:lnTo>
                    <a:lnTo>
                      <a:pt x="31" y="374"/>
                    </a:lnTo>
                    <a:lnTo>
                      <a:pt x="32" y="375"/>
                    </a:lnTo>
                    <a:lnTo>
                      <a:pt x="31" y="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5" name="Freeform 3243">
                <a:extLst>
                  <a:ext uri="{FF2B5EF4-FFF2-40B4-BE49-F238E27FC236}">
                    <a16:creationId xmlns:a16="http://schemas.microsoft.com/office/drawing/2014/main" id="{50110B6C-E6DC-42CA-A58F-EDFB364D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352"/>
                <a:ext cx="73" cy="28"/>
              </a:xfrm>
              <a:custGeom>
                <a:avLst/>
                <a:gdLst>
                  <a:gd name="T0" fmla="*/ 216 w 218"/>
                  <a:gd name="T1" fmla="*/ 4 h 86"/>
                  <a:gd name="T2" fmla="*/ 217 w 218"/>
                  <a:gd name="T3" fmla="*/ 4 h 86"/>
                  <a:gd name="T4" fmla="*/ 200 w 218"/>
                  <a:gd name="T5" fmla="*/ 2 h 86"/>
                  <a:gd name="T6" fmla="*/ 186 w 218"/>
                  <a:gd name="T7" fmla="*/ 0 h 86"/>
                  <a:gd name="T8" fmla="*/ 171 w 218"/>
                  <a:gd name="T9" fmla="*/ 0 h 86"/>
                  <a:gd name="T10" fmla="*/ 157 w 218"/>
                  <a:gd name="T11" fmla="*/ 0 h 86"/>
                  <a:gd name="T12" fmla="*/ 144 w 218"/>
                  <a:gd name="T13" fmla="*/ 0 h 86"/>
                  <a:gd name="T14" fmla="*/ 131 w 218"/>
                  <a:gd name="T15" fmla="*/ 2 h 86"/>
                  <a:gd name="T16" fmla="*/ 116 w 218"/>
                  <a:gd name="T17" fmla="*/ 4 h 86"/>
                  <a:gd name="T18" fmla="*/ 104 w 218"/>
                  <a:gd name="T19" fmla="*/ 8 h 86"/>
                  <a:gd name="T20" fmla="*/ 90 w 218"/>
                  <a:gd name="T21" fmla="*/ 13 h 86"/>
                  <a:gd name="T22" fmla="*/ 78 w 218"/>
                  <a:gd name="T23" fmla="*/ 19 h 86"/>
                  <a:gd name="T24" fmla="*/ 65 w 218"/>
                  <a:gd name="T25" fmla="*/ 27 h 86"/>
                  <a:gd name="T26" fmla="*/ 51 w 218"/>
                  <a:gd name="T27" fmla="*/ 35 h 86"/>
                  <a:gd name="T28" fmla="*/ 39 w 218"/>
                  <a:gd name="T29" fmla="*/ 45 h 86"/>
                  <a:gd name="T30" fmla="*/ 27 w 218"/>
                  <a:gd name="T31" fmla="*/ 56 h 86"/>
                  <a:gd name="T32" fmla="*/ 13 w 218"/>
                  <a:gd name="T33" fmla="*/ 69 h 86"/>
                  <a:gd name="T34" fmla="*/ 0 w 218"/>
                  <a:gd name="T35" fmla="*/ 85 h 86"/>
                  <a:gd name="T36" fmla="*/ 2 w 218"/>
                  <a:gd name="T37" fmla="*/ 86 h 86"/>
                  <a:gd name="T38" fmla="*/ 14 w 218"/>
                  <a:gd name="T39" fmla="*/ 70 h 86"/>
                  <a:gd name="T40" fmla="*/ 28 w 218"/>
                  <a:gd name="T41" fmla="*/ 58 h 86"/>
                  <a:gd name="T42" fmla="*/ 40 w 218"/>
                  <a:gd name="T43" fmla="*/ 46 h 86"/>
                  <a:gd name="T44" fmla="*/ 53 w 218"/>
                  <a:gd name="T45" fmla="*/ 37 h 86"/>
                  <a:gd name="T46" fmla="*/ 66 w 218"/>
                  <a:gd name="T47" fmla="*/ 28 h 86"/>
                  <a:gd name="T48" fmla="*/ 79 w 218"/>
                  <a:gd name="T49" fmla="*/ 20 h 86"/>
                  <a:gd name="T50" fmla="*/ 93 w 218"/>
                  <a:gd name="T51" fmla="*/ 13 h 86"/>
                  <a:gd name="T52" fmla="*/ 104 w 218"/>
                  <a:gd name="T53" fmla="*/ 10 h 86"/>
                  <a:gd name="T54" fmla="*/ 116 w 218"/>
                  <a:gd name="T55" fmla="*/ 5 h 86"/>
                  <a:gd name="T56" fmla="*/ 131 w 218"/>
                  <a:gd name="T57" fmla="*/ 4 h 86"/>
                  <a:gd name="T58" fmla="*/ 144 w 218"/>
                  <a:gd name="T59" fmla="*/ 2 h 86"/>
                  <a:gd name="T60" fmla="*/ 157 w 218"/>
                  <a:gd name="T61" fmla="*/ 1 h 86"/>
                  <a:gd name="T62" fmla="*/ 171 w 218"/>
                  <a:gd name="T63" fmla="*/ 1 h 86"/>
                  <a:gd name="T64" fmla="*/ 186 w 218"/>
                  <a:gd name="T65" fmla="*/ 2 h 86"/>
                  <a:gd name="T66" fmla="*/ 200 w 218"/>
                  <a:gd name="T67" fmla="*/ 3 h 86"/>
                  <a:gd name="T68" fmla="*/ 217 w 218"/>
                  <a:gd name="T69" fmla="*/ 4 h 86"/>
                  <a:gd name="T70" fmla="*/ 218 w 218"/>
                  <a:gd name="T71" fmla="*/ 4 h 86"/>
                  <a:gd name="T72" fmla="*/ 216 w 218"/>
                  <a:gd name="T73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86">
                    <a:moveTo>
                      <a:pt x="216" y="4"/>
                    </a:moveTo>
                    <a:lnTo>
                      <a:pt x="217" y="4"/>
                    </a:lnTo>
                    <a:lnTo>
                      <a:pt x="200" y="2"/>
                    </a:lnTo>
                    <a:lnTo>
                      <a:pt x="186" y="0"/>
                    </a:lnTo>
                    <a:lnTo>
                      <a:pt x="171" y="0"/>
                    </a:lnTo>
                    <a:lnTo>
                      <a:pt x="157" y="0"/>
                    </a:lnTo>
                    <a:lnTo>
                      <a:pt x="144" y="0"/>
                    </a:lnTo>
                    <a:lnTo>
                      <a:pt x="131" y="2"/>
                    </a:lnTo>
                    <a:lnTo>
                      <a:pt x="116" y="4"/>
                    </a:lnTo>
                    <a:lnTo>
                      <a:pt x="104" y="8"/>
                    </a:lnTo>
                    <a:lnTo>
                      <a:pt x="90" y="13"/>
                    </a:lnTo>
                    <a:lnTo>
                      <a:pt x="78" y="19"/>
                    </a:lnTo>
                    <a:lnTo>
                      <a:pt x="65" y="27"/>
                    </a:lnTo>
                    <a:lnTo>
                      <a:pt x="51" y="35"/>
                    </a:lnTo>
                    <a:lnTo>
                      <a:pt x="39" y="45"/>
                    </a:lnTo>
                    <a:lnTo>
                      <a:pt x="27" y="56"/>
                    </a:lnTo>
                    <a:lnTo>
                      <a:pt x="13" y="69"/>
                    </a:lnTo>
                    <a:lnTo>
                      <a:pt x="0" y="85"/>
                    </a:lnTo>
                    <a:lnTo>
                      <a:pt x="2" y="86"/>
                    </a:lnTo>
                    <a:lnTo>
                      <a:pt x="14" y="70"/>
                    </a:lnTo>
                    <a:lnTo>
                      <a:pt x="28" y="58"/>
                    </a:lnTo>
                    <a:lnTo>
                      <a:pt x="40" y="46"/>
                    </a:lnTo>
                    <a:lnTo>
                      <a:pt x="53" y="37"/>
                    </a:lnTo>
                    <a:lnTo>
                      <a:pt x="66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4" y="10"/>
                    </a:lnTo>
                    <a:lnTo>
                      <a:pt x="116" y="5"/>
                    </a:lnTo>
                    <a:lnTo>
                      <a:pt x="131" y="4"/>
                    </a:lnTo>
                    <a:lnTo>
                      <a:pt x="144" y="2"/>
                    </a:lnTo>
                    <a:lnTo>
                      <a:pt x="157" y="1"/>
                    </a:lnTo>
                    <a:lnTo>
                      <a:pt x="171" y="1"/>
                    </a:lnTo>
                    <a:lnTo>
                      <a:pt x="186" y="2"/>
                    </a:lnTo>
                    <a:lnTo>
                      <a:pt x="200" y="3"/>
                    </a:lnTo>
                    <a:lnTo>
                      <a:pt x="217" y="4"/>
                    </a:lnTo>
                    <a:lnTo>
                      <a:pt x="218" y="4"/>
                    </a:lnTo>
                    <a:lnTo>
                      <a:pt x="2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6" name="Freeform 3244">
                <a:extLst>
                  <a:ext uri="{FF2B5EF4-FFF2-40B4-BE49-F238E27FC236}">
                    <a16:creationId xmlns:a16="http://schemas.microsoft.com/office/drawing/2014/main" id="{F7284918-5B14-478D-B448-E53E8BDD3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242"/>
                <a:ext cx="17" cy="111"/>
              </a:xfrm>
              <a:custGeom>
                <a:avLst/>
                <a:gdLst>
                  <a:gd name="T0" fmla="*/ 2 w 52"/>
                  <a:gd name="T1" fmla="*/ 1 h 332"/>
                  <a:gd name="T2" fmla="*/ 0 w 52"/>
                  <a:gd name="T3" fmla="*/ 1 h 332"/>
                  <a:gd name="T4" fmla="*/ 5 w 52"/>
                  <a:gd name="T5" fmla="*/ 15 h 332"/>
                  <a:gd name="T6" fmla="*/ 9 w 52"/>
                  <a:gd name="T7" fmla="*/ 30 h 332"/>
                  <a:gd name="T8" fmla="*/ 14 w 52"/>
                  <a:gd name="T9" fmla="*/ 46 h 332"/>
                  <a:gd name="T10" fmla="*/ 19 w 52"/>
                  <a:gd name="T11" fmla="*/ 65 h 332"/>
                  <a:gd name="T12" fmla="*/ 25 w 52"/>
                  <a:gd name="T13" fmla="*/ 83 h 332"/>
                  <a:gd name="T14" fmla="*/ 31 w 52"/>
                  <a:gd name="T15" fmla="*/ 103 h 332"/>
                  <a:gd name="T16" fmla="*/ 35 w 52"/>
                  <a:gd name="T17" fmla="*/ 124 h 332"/>
                  <a:gd name="T18" fmla="*/ 40 w 52"/>
                  <a:gd name="T19" fmla="*/ 145 h 332"/>
                  <a:gd name="T20" fmla="*/ 43 w 52"/>
                  <a:gd name="T21" fmla="*/ 167 h 332"/>
                  <a:gd name="T22" fmla="*/ 46 w 52"/>
                  <a:gd name="T23" fmla="*/ 190 h 332"/>
                  <a:gd name="T24" fmla="*/ 48 w 52"/>
                  <a:gd name="T25" fmla="*/ 212 h 332"/>
                  <a:gd name="T26" fmla="*/ 48 w 52"/>
                  <a:gd name="T27" fmla="*/ 237 h 332"/>
                  <a:gd name="T28" fmla="*/ 49 w 52"/>
                  <a:gd name="T29" fmla="*/ 260 h 332"/>
                  <a:gd name="T30" fmla="*/ 48 w 52"/>
                  <a:gd name="T31" fmla="*/ 284 h 332"/>
                  <a:gd name="T32" fmla="*/ 46 w 52"/>
                  <a:gd name="T33" fmla="*/ 309 h 332"/>
                  <a:gd name="T34" fmla="*/ 43 w 52"/>
                  <a:gd name="T35" fmla="*/ 332 h 332"/>
                  <a:gd name="T36" fmla="*/ 44 w 52"/>
                  <a:gd name="T37" fmla="*/ 332 h 332"/>
                  <a:gd name="T38" fmla="*/ 48 w 52"/>
                  <a:gd name="T39" fmla="*/ 309 h 332"/>
                  <a:gd name="T40" fmla="*/ 50 w 52"/>
                  <a:gd name="T41" fmla="*/ 284 h 332"/>
                  <a:gd name="T42" fmla="*/ 52 w 52"/>
                  <a:gd name="T43" fmla="*/ 260 h 332"/>
                  <a:gd name="T44" fmla="*/ 51 w 52"/>
                  <a:gd name="T45" fmla="*/ 237 h 332"/>
                  <a:gd name="T46" fmla="*/ 50 w 52"/>
                  <a:gd name="T47" fmla="*/ 212 h 332"/>
                  <a:gd name="T48" fmla="*/ 48 w 52"/>
                  <a:gd name="T49" fmla="*/ 190 h 332"/>
                  <a:gd name="T50" fmla="*/ 45 w 52"/>
                  <a:gd name="T51" fmla="*/ 167 h 332"/>
                  <a:gd name="T52" fmla="*/ 41 w 52"/>
                  <a:gd name="T53" fmla="*/ 145 h 332"/>
                  <a:gd name="T54" fmla="*/ 36 w 52"/>
                  <a:gd name="T55" fmla="*/ 124 h 332"/>
                  <a:gd name="T56" fmla="*/ 32 w 52"/>
                  <a:gd name="T57" fmla="*/ 103 h 332"/>
                  <a:gd name="T58" fmla="*/ 26 w 52"/>
                  <a:gd name="T59" fmla="*/ 83 h 332"/>
                  <a:gd name="T60" fmla="*/ 22 w 52"/>
                  <a:gd name="T61" fmla="*/ 65 h 332"/>
                  <a:gd name="T62" fmla="*/ 16 w 52"/>
                  <a:gd name="T63" fmla="*/ 46 h 332"/>
                  <a:gd name="T64" fmla="*/ 12 w 52"/>
                  <a:gd name="T65" fmla="*/ 30 h 332"/>
                  <a:gd name="T66" fmla="*/ 6 w 52"/>
                  <a:gd name="T67" fmla="*/ 15 h 332"/>
                  <a:gd name="T68" fmla="*/ 3 w 52"/>
                  <a:gd name="T69" fmla="*/ 1 h 332"/>
                  <a:gd name="T70" fmla="*/ 2 w 52"/>
                  <a:gd name="T71" fmla="*/ 0 h 332"/>
                  <a:gd name="T72" fmla="*/ 2 w 52"/>
                  <a:gd name="T73" fmla="*/ 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332">
                    <a:moveTo>
                      <a:pt x="2" y="1"/>
                    </a:moveTo>
                    <a:lnTo>
                      <a:pt x="0" y="1"/>
                    </a:lnTo>
                    <a:lnTo>
                      <a:pt x="5" y="15"/>
                    </a:lnTo>
                    <a:lnTo>
                      <a:pt x="9" y="30"/>
                    </a:lnTo>
                    <a:lnTo>
                      <a:pt x="14" y="46"/>
                    </a:lnTo>
                    <a:lnTo>
                      <a:pt x="19" y="65"/>
                    </a:lnTo>
                    <a:lnTo>
                      <a:pt x="25" y="83"/>
                    </a:lnTo>
                    <a:lnTo>
                      <a:pt x="31" y="103"/>
                    </a:lnTo>
                    <a:lnTo>
                      <a:pt x="35" y="124"/>
                    </a:lnTo>
                    <a:lnTo>
                      <a:pt x="40" y="145"/>
                    </a:lnTo>
                    <a:lnTo>
                      <a:pt x="43" y="167"/>
                    </a:lnTo>
                    <a:lnTo>
                      <a:pt x="46" y="190"/>
                    </a:lnTo>
                    <a:lnTo>
                      <a:pt x="48" y="212"/>
                    </a:lnTo>
                    <a:lnTo>
                      <a:pt x="48" y="237"/>
                    </a:lnTo>
                    <a:lnTo>
                      <a:pt x="49" y="260"/>
                    </a:lnTo>
                    <a:lnTo>
                      <a:pt x="48" y="284"/>
                    </a:lnTo>
                    <a:lnTo>
                      <a:pt x="46" y="309"/>
                    </a:lnTo>
                    <a:lnTo>
                      <a:pt x="43" y="332"/>
                    </a:lnTo>
                    <a:lnTo>
                      <a:pt x="44" y="332"/>
                    </a:lnTo>
                    <a:lnTo>
                      <a:pt x="48" y="309"/>
                    </a:lnTo>
                    <a:lnTo>
                      <a:pt x="50" y="284"/>
                    </a:lnTo>
                    <a:lnTo>
                      <a:pt x="52" y="260"/>
                    </a:lnTo>
                    <a:lnTo>
                      <a:pt x="51" y="237"/>
                    </a:lnTo>
                    <a:lnTo>
                      <a:pt x="50" y="212"/>
                    </a:lnTo>
                    <a:lnTo>
                      <a:pt x="48" y="190"/>
                    </a:lnTo>
                    <a:lnTo>
                      <a:pt x="45" y="167"/>
                    </a:lnTo>
                    <a:lnTo>
                      <a:pt x="41" y="145"/>
                    </a:lnTo>
                    <a:lnTo>
                      <a:pt x="36" y="124"/>
                    </a:lnTo>
                    <a:lnTo>
                      <a:pt x="32" y="103"/>
                    </a:lnTo>
                    <a:lnTo>
                      <a:pt x="26" y="83"/>
                    </a:lnTo>
                    <a:lnTo>
                      <a:pt x="22" y="65"/>
                    </a:lnTo>
                    <a:lnTo>
                      <a:pt x="16" y="46"/>
                    </a:lnTo>
                    <a:lnTo>
                      <a:pt x="12" y="30"/>
                    </a:lnTo>
                    <a:lnTo>
                      <a:pt x="6" y="1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7" name="Freeform 3245">
                <a:extLst>
                  <a:ext uri="{FF2B5EF4-FFF2-40B4-BE49-F238E27FC236}">
                    <a16:creationId xmlns:a16="http://schemas.microsoft.com/office/drawing/2014/main" id="{836EE9D3-9833-4C2F-9866-995166BE6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044"/>
                <a:ext cx="46" cy="64"/>
              </a:xfrm>
              <a:custGeom>
                <a:avLst/>
                <a:gdLst>
                  <a:gd name="T0" fmla="*/ 136 w 136"/>
                  <a:gd name="T1" fmla="*/ 78 h 194"/>
                  <a:gd name="T2" fmla="*/ 124 w 136"/>
                  <a:gd name="T3" fmla="*/ 67 h 194"/>
                  <a:gd name="T4" fmla="*/ 113 w 136"/>
                  <a:gd name="T5" fmla="*/ 52 h 194"/>
                  <a:gd name="T6" fmla="*/ 100 w 136"/>
                  <a:gd name="T7" fmla="*/ 38 h 194"/>
                  <a:gd name="T8" fmla="*/ 88 w 136"/>
                  <a:gd name="T9" fmla="*/ 23 h 194"/>
                  <a:gd name="T10" fmla="*/ 74 w 136"/>
                  <a:gd name="T11" fmla="*/ 12 h 194"/>
                  <a:gd name="T12" fmla="*/ 60 w 136"/>
                  <a:gd name="T13" fmla="*/ 3 h 194"/>
                  <a:gd name="T14" fmla="*/ 42 w 136"/>
                  <a:gd name="T15" fmla="*/ 0 h 194"/>
                  <a:gd name="T16" fmla="*/ 22 w 136"/>
                  <a:gd name="T17" fmla="*/ 3 h 194"/>
                  <a:gd name="T18" fmla="*/ 18 w 136"/>
                  <a:gd name="T19" fmla="*/ 5 h 194"/>
                  <a:gd name="T20" fmla="*/ 14 w 136"/>
                  <a:gd name="T21" fmla="*/ 9 h 194"/>
                  <a:gd name="T22" fmla="*/ 10 w 136"/>
                  <a:gd name="T23" fmla="*/ 14 h 194"/>
                  <a:gd name="T24" fmla="*/ 8 w 136"/>
                  <a:gd name="T25" fmla="*/ 21 h 194"/>
                  <a:gd name="T26" fmla="*/ 6 w 136"/>
                  <a:gd name="T27" fmla="*/ 28 h 194"/>
                  <a:gd name="T28" fmla="*/ 5 w 136"/>
                  <a:gd name="T29" fmla="*/ 37 h 194"/>
                  <a:gd name="T30" fmla="*/ 2 w 136"/>
                  <a:gd name="T31" fmla="*/ 46 h 194"/>
                  <a:gd name="T32" fmla="*/ 0 w 136"/>
                  <a:gd name="T33" fmla="*/ 54 h 194"/>
                  <a:gd name="T34" fmla="*/ 0 w 136"/>
                  <a:gd name="T35" fmla="*/ 63 h 194"/>
                  <a:gd name="T36" fmla="*/ 0 w 136"/>
                  <a:gd name="T37" fmla="*/ 72 h 194"/>
                  <a:gd name="T38" fmla="*/ 0 w 136"/>
                  <a:gd name="T39" fmla="*/ 81 h 194"/>
                  <a:gd name="T40" fmla="*/ 0 w 136"/>
                  <a:gd name="T41" fmla="*/ 90 h 194"/>
                  <a:gd name="T42" fmla="*/ 0 w 136"/>
                  <a:gd name="T43" fmla="*/ 98 h 194"/>
                  <a:gd name="T44" fmla="*/ 0 w 136"/>
                  <a:gd name="T45" fmla="*/ 105 h 194"/>
                  <a:gd name="T46" fmla="*/ 2 w 136"/>
                  <a:gd name="T47" fmla="*/ 112 h 194"/>
                  <a:gd name="T48" fmla="*/ 4 w 136"/>
                  <a:gd name="T49" fmla="*/ 115 h 194"/>
                  <a:gd name="T50" fmla="*/ 6 w 136"/>
                  <a:gd name="T51" fmla="*/ 125 h 194"/>
                  <a:gd name="T52" fmla="*/ 8 w 136"/>
                  <a:gd name="T53" fmla="*/ 136 h 194"/>
                  <a:gd name="T54" fmla="*/ 11 w 136"/>
                  <a:gd name="T55" fmla="*/ 146 h 194"/>
                  <a:gd name="T56" fmla="*/ 16 w 136"/>
                  <a:gd name="T57" fmla="*/ 159 h 194"/>
                  <a:gd name="T58" fmla="*/ 18 w 136"/>
                  <a:gd name="T59" fmla="*/ 169 h 194"/>
                  <a:gd name="T60" fmla="*/ 24 w 136"/>
                  <a:gd name="T61" fmla="*/ 179 h 194"/>
                  <a:gd name="T62" fmla="*/ 28 w 136"/>
                  <a:gd name="T63" fmla="*/ 187 h 194"/>
                  <a:gd name="T64" fmla="*/ 33 w 136"/>
                  <a:gd name="T65" fmla="*/ 194 h 194"/>
                  <a:gd name="T66" fmla="*/ 28 w 136"/>
                  <a:gd name="T67" fmla="*/ 155 h 194"/>
                  <a:gd name="T68" fmla="*/ 24 w 136"/>
                  <a:gd name="T69" fmla="*/ 124 h 194"/>
                  <a:gd name="T70" fmla="*/ 23 w 136"/>
                  <a:gd name="T71" fmla="*/ 97 h 194"/>
                  <a:gd name="T72" fmla="*/ 23 w 136"/>
                  <a:gd name="T73" fmla="*/ 76 h 194"/>
                  <a:gd name="T74" fmla="*/ 24 w 136"/>
                  <a:gd name="T75" fmla="*/ 58 h 194"/>
                  <a:gd name="T76" fmla="*/ 27 w 136"/>
                  <a:gd name="T77" fmla="*/ 46 h 194"/>
                  <a:gd name="T78" fmla="*/ 32 w 136"/>
                  <a:gd name="T79" fmla="*/ 38 h 194"/>
                  <a:gd name="T80" fmla="*/ 38 w 136"/>
                  <a:gd name="T81" fmla="*/ 33 h 194"/>
                  <a:gd name="T82" fmla="*/ 45 w 136"/>
                  <a:gd name="T83" fmla="*/ 32 h 194"/>
                  <a:gd name="T84" fmla="*/ 54 w 136"/>
                  <a:gd name="T85" fmla="*/ 33 h 194"/>
                  <a:gd name="T86" fmla="*/ 64 w 136"/>
                  <a:gd name="T87" fmla="*/ 38 h 194"/>
                  <a:gd name="T88" fmla="*/ 74 w 136"/>
                  <a:gd name="T89" fmla="*/ 46 h 194"/>
                  <a:gd name="T90" fmla="*/ 87 w 136"/>
                  <a:gd name="T91" fmla="*/ 54 h 194"/>
                  <a:gd name="T92" fmla="*/ 99 w 136"/>
                  <a:gd name="T93" fmla="*/ 66 h 194"/>
                  <a:gd name="T94" fmla="*/ 113 w 136"/>
                  <a:gd name="T95" fmla="*/ 78 h 194"/>
                  <a:gd name="T96" fmla="*/ 127 w 136"/>
                  <a:gd name="T97" fmla="*/ 92 h 194"/>
                  <a:gd name="T98" fmla="*/ 133 w 136"/>
                  <a:gd name="T99" fmla="*/ 93 h 194"/>
                  <a:gd name="T100" fmla="*/ 136 w 136"/>
                  <a:gd name="T101" fmla="*/ 89 h 194"/>
                  <a:gd name="T102" fmla="*/ 136 w 136"/>
                  <a:gd name="T103" fmla="*/ 84 h 194"/>
                  <a:gd name="T104" fmla="*/ 136 w 136"/>
                  <a:gd name="T105" fmla="*/ 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94">
                    <a:moveTo>
                      <a:pt x="136" y="78"/>
                    </a:moveTo>
                    <a:lnTo>
                      <a:pt x="124" y="67"/>
                    </a:lnTo>
                    <a:lnTo>
                      <a:pt x="113" y="52"/>
                    </a:lnTo>
                    <a:lnTo>
                      <a:pt x="100" y="38"/>
                    </a:lnTo>
                    <a:lnTo>
                      <a:pt x="88" y="23"/>
                    </a:lnTo>
                    <a:lnTo>
                      <a:pt x="74" y="12"/>
                    </a:lnTo>
                    <a:lnTo>
                      <a:pt x="60" y="3"/>
                    </a:lnTo>
                    <a:lnTo>
                      <a:pt x="4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8" y="21"/>
                    </a:lnTo>
                    <a:lnTo>
                      <a:pt x="6" y="28"/>
                    </a:lnTo>
                    <a:lnTo>
                      <a:pt x="5" y="37"/>
                    </a:lnTo>
                    <a:lnTo>
                      <a:pt x="2" y="46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4" y="115"/>
                    </a:lnTo>
                    <a:lnTo>
                      <a:pt x="6" y="125"/>
                    </a:lnTo>
                    <a:lnTo>
                      <a:pt x="8" y="136"/>
                    </a:lnTo>
                    <a:lnTo>
                      <a:pt x="11" y="146"/>
                    </a:lnTo>
                    <a:lnTo>
                      <a:pt x="16" y="159"/>
                    </a:lnTo>
                    <a:lnTo>
                      <a:pt x="18" y="169"/>
                    </a:lnTo>
                    <a:lnTo>
                      <a:pt x="24" y="179"/>
                    </a:lnTo>
                    <a:lnTo>
                      <a:pt x="28" y="187"/>
                    </a:lnTo>
                    <a:lnTo>
                      <a:pt x="33" y="194"/>
                    </a:lnTo>
                    <a:lnTo>
                      <a:pt x="28" y="155"/>
                    </a:lnTo>
                    <a:lnTo>
                      <a:pt x="24" y="124"/>
                    </a:lnTo>
                    <a:lnTo>
                      <a:pt x="23" y="97"/>
                    </a:lnTo>
                    <a:lnTo>
                      <a:pt x="23" y="76"/>
                    </a:lnTo>
                    <a:lnTo>
                      <a:pt x="24" y="58"/>
                    </a:lnTo>
                    <a:lnTo>
                      <a:pt x="27" y="46"/>
                    </a:lnTo>
                    <a:lnTo>
                      <a:pt x="32" y="38"/>
                    </a:lnTo>
                    <a:lnTo>
                      <a:pt x="38" y="33"/>
                    </a:lnTo>
                    <a:lnTo>
                      <a:pt x="45" y="32"/>
                    </a:lnTo>
                    <a:lnTo>
                      <a:pt x="54" y="33"/>
                    </a:lnTo>
                    <a:lnTo>
                      <a:pt x="64" y="38"/>
                    </a:lnTo>
                    <a:lnTo>
                      <a:pt x="74" y="46"/>
                    </a:lnTo>
                    <a:lnTo>
                      <a:pt x="87" y="54"/>
                    </a:lnTo>
                    <a:lnTo>
                      <a:pt x="99" y="66"/>
                    </a:lnTo>
                    <a:lnTo>
                      <a:pt x="113" y="78"/>
                    </a:lnTo>
                    <a:lnTo>
                      <a:pt x="127" y="92"/>
                    </a:lnTo>
                    <a:lnTo>
                      <a:pt x="133" y="93"/>
                    </a:lnTo>
                    <a:lnTo>
                      <a:pt x="136" y="89"/>
                    </a:lnTo>
                    <a:lnTo>
                      <a:pt x="136" y="84"/>
                    </a:lnTo>
                    <a:lnTo>
                      <a:pt x="136" y="7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8" name="Freeform 3246">
                <a:extLst>
                  <a:ext uri="{FF2B5EF4-FFF2-40B4-BE49-F238E27FC236}">
                    <a16:creationId xmlns:a16="http://schemas.microsoft.com/office/drawing/2014/main" id="{565BD667-A23D-4CF3-A990-D9D3CD4E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2433"/>
                <a:ext cx="78" cy="235"/>
              </a:xfrm>
              <a:custGeom>
                <a:avLst/>
                <a:gdLst>
                  <a:gd name="T0" fmla="*/ 117 w 234"/>
                  <a:gd name="T1" fmla="*/ 38 h 705"/>
                  <a:gd name="T2" fmla="*/ 101 w 234"/>
                  <a:gd name="T3" fmla="*/ 83 h 705"/>
                  <a:gd name="T4" fmla="*/ 85 w 234"/>
                  <a:gd name="T5" fmla="*/ 128 h 705"/>
                  <a:gd name="T6" fmla="*/ 68 w 234"/>
                  <a:gd name="T7" fmla="*/ 173 h 705"/>
                  <a:gd name="T8" fmla="*/ 54 w 234"/>
                  <a:gd name="T9" fmla="*/ 220 h 705"/>
                  <a:gd name="T10" fmla="*/ 39 w 234"/>
                  <a:gd name="T11" fmla="*/ 268 h 705"/>
                  <a:gd name="T12" fmla="*/ 25 w 234"/>
                  <a:gd name="T13" fmla="*/ 316 h 705"/>
                  <a:gd name="T14" fmla="*/ 10 w 234"/>
                  <a:gd name="T15" fmla="*/ 365 h 705"/>
                  <a:gd name="T16" fmla="*/ 4 w 234"/>
                  <a:gd name="T17" fmla="*/ 399 h 705"/>
                  <a:gd name="T18" fmla="*/ 10 w 234"/>
                  <a:gd name="T19" fmla="*/ 426 h 705"/>
                  <a:gd name="T20" fmla="*/ 21 w 234"/>
                  <a:gd name="T21" fmla="*/ 454 h 705"/>
                  <a:gd name="T22" fmla="*/ 29 w 234"/>
                  <a:gd name="T23" fmla="*/ 483 h 705"/>
                  <a:gd name="T24" fmla="*/ 30 w 234"/>
                  <a:gd name="T25" fmla="*/ 504 h 705"/>
                  <a:gd name="T26" fmla="*/ 28 w 234"/>
                  <a:gd name="T27" fmla="*/ 524 h 705"/>
                  <a:gd name="T28" fmla="*/ 25 w 234"/>
                  <a:gd name="T29" fmla="*/ 548 h 705"/>
                  <a:gd name="T30" fmla="*/ 21 w 234"/>
                  <a:gd name="T31" fmla="*/ 574 h 705"/>
                  <a:gd name="T32" fmla="*/ 18 w 234"/>
                  <a:gd name="T33" fmla="*/ 604 h 705"/>
                  <a:gd name="T34" fmla="*/ 12 w 234"/>
                  <a:gd name="T35" fmla="*/ 633 h 705"/>
                  <a:gd name="T36" fmla="*/ 8 w 234"/>
                  <a:gd name="T37" fmla="*/ 662 h 705"/>
                  <a:gd name="T38" fmla="*/ 2 w 234"/>
                  <a:gd name="T39" fmla="*/ 691 h 705"/>
                  <a:gd name="T40" fmla="*/ 6 w 234"/>
                  <a:gd name="T41" fmla="*/ 697 h 705"/>
                  <a:gd name="T42" fmla="*/ 16 w 234"/>
                  <a:gd name="T43" fmla="*/ 678 h 705"/>
                  <a:gd name="T44" fmla="*/ 24 w 234"/>
                  <a:gd name="T45" fmla="*/ 654 h 705"/>
                  <a:gd name="T46" fmla="*/ 30 w 234"/>
                  <a:gd name="T47" fmla="*/ 628 h 705"/>
                  <a:gd name="T48" fmla="*/ 34 w 234"/>
                  <a:gd name="T49" fmla="*/ 601 h 705"/>
                  <a:gd name="T50" fmla="*/ 38 w 234"/>
                  <a:gd name="T51" fmla="*/ 574 h 705"/>
                  <a:gd name="T52" fmla="*/ 43 w 234"/>
                  <a:gd name="T53" fmla="*/ 549 h 705"/>
                  <a:gd name="T54" fmla="*/ 46 w 234"/>
                  <a:gd name="T55" fmla="*/ 527 h 705"/>
                  <a:gd name="T56" fmla="*/ 163 w 234"/>
                  <a:gd name="T57" fmla="*/ 184 h 705"/>
                  <a:gd name="T58" fmla="*/ 221 w 234"/>
                  <a:gd name="T59" fmla="*/ 38 h 705"/>
                  <a:gd name="T60" fmla="*/ 188 w 234"/>
                  <a:gd name="T61" fmla="*/ 9 h 705"/>
                  <a:gd name="T62" fmla="*/ 156 w 234"/>
                  <a:gd name="T63" fmla="*/ 0 h 705"/>
                  <a:gd name="T64" fmla="*/ 130 w 234"/>
                  <a:gd name="T65" fmla="*/ 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705">
                    <a:moveTo>
                      <a:pt x="124" y="18"/>
                    </a:moveTo>
                    <a:lnTo>
                      <a:pt x="117" y="38"/>
                    </a:lnTo>
                    <a:lnTo>
                      <a:pt x="109" y="61"/>
                    </a:lnTo>
                    <a:lnTo>
                      <a:pt x="101" y="83"/>
                    </a:lnTo>
                    <a:lnTo>
                      <a:pt x="93" y="104"/>
                    </a:lnTo>
                    <a:lnTo>
                      <a:pt x="85" y="128"/>
                    </a:lnTo>
                    <a:lnTo>
                      <a:pt x="77" y="150"/>
                    </a:lnTo>
                    <a:lnTo>
                      <a:pt x="68" y="173"/>
                    </a:lnTo>
                    <a:lnTo>
                      <a:pt x="62" y="198"/>
                    </a:lnTo>
                    <a:lnTo>
                      <a:pt x="54" y="220"/>
                    </a:lnTo>
                    <a:lnTo>
                      <a:pt x="45" y="245"/>
                    </a:lnTo>
                    <a:lnTo>
                      <a:pt x="39" y="268"/>
                    </a:lnTo>
                    <a:lnTo>
                      <a:pt x="31" y="292"/>
                    </a:lnTo>
                    <a:lnTo>
                      <a:pt x="25" y="316"/>
                    </a:lnTo>
                    <a:lnTo>
                      <a:pt x="18" y="341"/>
                    </a:lnTo>
                    <a:lnTo>
                      <a:pt x="10" y="365"/>
                    </a:lnTo>
                    <a:lnTo>
                      <a:pt x="4" y="389"/>
                    </a:lnTo>
                    <a:lnTo>
                      <a:pt x="4" y="399"/>
                    </a:lnTo>
                    <a:lnTo>
                      <a:pt x="7" y="413"/>
                    </a:lnTo>
                    <a:lnTo>
                      <a:pt x="10" y="426"/>
                    </a:lnTo>
                    <a:lnTo>
                      <a:pt x="16" y="440"/>
                    </a:lnTo>
                    <a:lnTo>
                      <a:pt x="21" y="454"/>
                    </a:lnTo>
                    <a:lnTo>
                      <a:pt x="26" y="468"/>
                    </a:lnTo>
                    <a:lnTo>
                      <a:pt x="29" y="483"/>
                    </a:lnTo>
                    <a:lnTo>
                      <a:pt x="30" y="495"/>
                    </a:lnTo>
                    <a:lnTo>
                      <a:pt x="30" y="504"/>
                    </a:lnTo>
                    <a:lnTo>
                      <a:pt x="29" y="513"/>
                    </a:lnTo>
                    <a:lnTo>
                      <a:pt x="28" y="524"/>
                    </a:lnTo>
                    <a:lnTo>
                      <a:pt x="27" y="535"/>
                    </a:lnTo>
                    <a:lnTo>
                      <a:pt x="25" y="548"/>
                    </a:lnTo>
                    <a:lnTo>
                      <a:pt x="24" y="562"/>
                    </a:lnTo>
                    <a:lnTo>
                      <a:pt x="21" y="574"/>
                    </a:lnTo>
                    <a:lnTo>
                      <a:pt x="20" y="589"/>
                    </a:lnTo>
                    <a:lnTo>
                      <a:pt x="18" y="604"/>
                    </a:lnTo>
                    <a:lnTo>
                      <a:pt x="16" y="618"/>
                    </a:lnTo>
                    <a:lnTo>
                      <a:pt x="12" y="633"/>
                    </a:lnTo>
                    <a:lnTo>
                      <a:pt x="10" y="649"/>
                    </a:lnTo>
                    <a:lnTo>
                      <a:pt x="8" y="662"/>
                    </a:lnTo>
                    <a:lnTo>
                      <a:pt x="4" y="677"/>
                    </a:lnTo>
                    <a:lnTo>
                      <a:pt x="2" y="691"/>
                    </a:lnTo>
                    <a:lnTo>
                      <a:pt x="0" y="705"/>
                    </a:lnTo>
                    <a:lnTo>
                      <a:pt x="6" y="697"/>
                    </a:lnTo>
                    <a:lnTo>
                      <a:pt x="11" y="688"/>
                    </a:lnTo>
                    <a:lnTo>
                      <a:pt x="16" y="678"/>
                    </a:lnTo>
                    <a:lnTo>
                      <a:pt x="20" y="666"/>
                    </a:lnTo>
                    <a:lnTo>
                      <a:pt x="24" y="654"/>
                    </a:lnTo>
                    <a:lnTo>
                      <a:pt x="27" y="642"/>
                    </a:lnTo>
                    <a:lnTo>
                      <a:pt x="30" y="628"/>
                    </a:lnTo>
                    <a:lnTo>
                      <a:pt x="33" y="615"/>
                    </a:lnTo>
                    <a:lnTo>
                      <a:pt x="34" y="601"/>
                    </a:lnTo>
                    <a:lnTo>
                      <a:pt x="36" y="587"/>
                    </a:lnTo>
                    <a:lnTo>
                      <a:pt x="38" y="574"/>
                    </a:lnTo>
                    <a:lnTo>
                      <a:pt x="39" y="562"/>
                    </a:lnTo>
                    <a:lnTo>
                      <a:pt x="43" y="549"/>
                    </a:lnTo>
                    <a:lnTo>
                      <a:pt x="44" y="537"/>
                    </a:lnTo>
                    <a:lnTo>
                      <a:pt x="46" y="527"/>
                    </a:lnTo>
                    <a:lnTo>
                      <a:pt x="48" y="518"/>
                    </a:lnTo>
                    <a:lnTo>
                      <a:pt x="163" y="184"/>
                    </a:lnTo>
                    <a:lnTo>
                      <a:pt x="234" y="59"/>
                    </a:lnTo>
                    <a:lnTo>
                      <a:pt x="221" y="38"/>
                    </a:lnTo>
                    <a:lnTo>
                      <a:pt x="205" y="21"/>
                    </a:lnTo>
                    <a:lnTo>
                      <a:pt x="188" y="9"/>
                    </a:lnTo>
                    <a:lnTo>
                      <a:pt x="170" y="4"/>
                    </a:lnTo>
                    <a:lnTo>
                      <a:pt x="156" y="0"/>
                    </a:lnTo>
                    <a:lnTo>
                      <a:pt x="141" y="2"/>
                    </a:lnTo>
                    <a:lnTo>
                      <a:pt x="130" y="8"/>
                    </a:lnTo>
                    <a:lnTo>
                      <a:pt x="124" y="1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9" name="Freeform 3247">
                <a:extLst>
                  <a:ext uri="{FF2B5EF4-FFF2-40B4-BE49-F238E27FC236}">
                    <a16:creationId xmlns:a16="http://schemas.microsoft.com/office/drawing/2014/main" id="{DB4F8DBA-AF11-4997-AEA9-03C5E849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173"/>
                <a:ext cx="78" cy="252"/>
              </a:xfrm>
              <a:custGeom>
                <a:avLst/>
                <a:gdLst>
                  <a:gd name="T0" fmla="*/ 0 w 233"/>
                  <a:gd name="T1" fmla="*/ 669 h 756"/>
                  <a:gd name="T2" fmla="*/ 2 w 233"/>
                  <a:gd name="T3" fmla="*/ 644 h 756"/>
                  <a:gd name="T4" fmla="*/ 12 w 233"/>
                  <a:gd name="T5" fmla="*/ 621 h 756"/>
                  <a:gd name="T6" fmla="*/ 24 w 233"/>
                  <a:gd name="T7" fmla="*/ 597 h 756"/>
                  <a:gd name="T8" fmla="*/ 42 w 233"/>
                  <a:gd name="T9" fmla="*/ 574 h 756"/>
                  <a:gd name="T10" fmla="*/ 60 w 233"/>
                  <a:gd name="T11" fmla="*/ 550 h 756"/>
                  <a:gd name="T12" fmla="*/ 79 w 233"/>
                  <a:gd name="T13" fmla="*/ 529 h 756"/>
                  <a:gd name="T14" fmla="*/ 97 w 233"/>
                  <a:gd name="T15" fmla="*/ 508 h 756"/>
                  <a:gd name="T16" fmla="*/ 110 w 233"/>
                  <a:gd name="T17" fmla="*/ 492 h 756"/>
                  <a:gd name="T18" fmla="*/ 120 w 233"/>
                  <a:gd name="T19" fmla="*/ 476 h 756"/>
                  <a:gd name="T20" fmla="*/ 129 w 233"/>
                  <a:gd name="T21" fmla="*/ 456 h 756"/>
                  <a:gd name="T22" fmla="*/ 140 w 233"/>
                  <a:gd name="T23" fmla="*/ 430 h 756"/>
                  <a:gd name="T24" fmla="*/ 147 w 233"/>
                  <a:gd name="T25" fmla="*/ 401 h 756"/>
                  <a:gd name="T26" fmla="*/ 155 w 233"/>
                  <a:gd name="T27" fmla="*/ 369 h 756"/>
                  <a:gd name="T28" fmla="*/ 163 w 233"/>
                  <a:gd name="T29" fmla="*/ 334 h 756"/>
                  <a:gd name="T30" fmla="*/ 170 w 233"/>
                  <a:gd name="T31" fmla="*/ 297 h 756"/>
                  <a:gd name="T32" fmla="*/ 178 w 233"/>
                  <a:gd name="T33" fmla="*/ 259 h 756"/>
                  <a:gd name="T34" fmla="*/ 184 w 233"/>
                  <a:gd name="T35" fmla="*/ 220 h 756"/>
                  <a:gd name="T36" fmla="*/ 191 w 233"/>
                  <a:gd name="T37" fmla="*/ 182 h 756"/>
                  <a:gd name="T38" fmla="*/ 198 w 233"/>
                  <a:gd name="T39" fmla="*/ 143 h 756"/>
                  <a:gd name="T40" fmla="*/ 205 w 233"/>
                  <a:gd name="T41" fmla="*/ 107 h 756"/>
                  <a:gd name="T42" fmla="*/ 212 w 233"/>
                  <a:gd name="T43" fmla="*/ 72 h 756"/>
                  <a:gd name="T44" fmla="*/ 220 w 233"/>
                  <a:gd name="T45" fmla="*/ 41 h 756"/>
                  <a:gd name="T46" fmla="*/ 228 w 233"/>
                  <a:gd name="T47" fmla="*/ 13 h 756"/>
                  <a:gd name="T48" fmla="*/ 229 w 233"/>
                  <a:gd name="T49" fmla="*/ 21 h 756"/>
                  <a:gd name="T50" fmla="*/ 225 w 233"/>
                  <a:gd name="T51" fmla="*/ 62 h 756"/>
                  <a:gd name="T52" fmla="*/ 219 w 233"/>
                  <a:gd name="T53" fmla="*/ 107 h 756"/>
                  <a:gd name="T54" fmla="*/ 214 w 233"/>
                  <a:gd name="T55" fmla="*/ 153 h 756"/>
                  <a:gd name="T56" fmla="*/ 209 w 233"/>
                  <a:gd name="T57" fmla="*/ 200 h 756"/>
                  <a:gd name="T58" fmla="*/ 205 w 233"/>
                  <a:gd name="T59" fmla="*/ 250 h 756"/>
                  <a:gd name="T60" fmla="*/ 200 w 233"/>
                  <a:gd name="T61" fmla="*/ 300 h 756"/>
                  <a:gd name="T62" fmla="*/ 196 w 233"/>
                  <a:gd name="T63" fmla="*/ 349 h 756"/>
                  <a:gd name="T64" fmla="*/ 190 w 233"/>
                  <a:gd name="T65" fmla="*/ 399 h 756"/>
                  <a:gd name="T66" fmla="*/ 186 w 233"/>
                  <a:gd name="T67" fmla="*/ 449 h 756"/>
                  <a:gd name="T68" fmla="*/ 181 w 233"/>
                  <a:gd name="T69" fmla="*/ 500 h 756"/>
                  <a:gd name="T70" fmla="*/ 174 w 233"/>
                  <a:gd name="T71" fmla="*/ 548 h 756"/>
                  <a:gd name="T72" fmla="*/ 169 w 233"/>
                  <a:gd name="T73" fmla="*/ 595 h 756"/>
                  <a:gd name="T74" fmla="*/ 162 w 233"/>
                  <a:gd name="T75" fmla="*/ 640 h 756"/>
                  <a:gd name="T76" fmla="*/ 154 w 233"/>
                  <a:gd name="T77" fmla="*/ 684 h 756"/>
                  <a:gd name="T78" fmla="*/ 146 w 233"/>
                  <a:gd name="T79" fmla="*/ 726 h 756"/>
                  <a:gd name="T80" fmla="*/ 120 w 233"/>
                  <a:gd name="T81" fmla="*/ 745 h 756"/>
                  <a:gd name="T82" fmla="*/ 92 w 233"/>
                  <a:gd name="T83" fmla="*/ 744 h 756"/>
                  <a:gd name="T84" fmla="*/ 77 w 233"/>
                  <a:gd name="T85" fmla="*/ 745 h 756"/>
                  <a:gd name="T86" fmla="*/ 59 w 233"/>
                  <a:gd name="T87" fmla="*/ 750 h 756"/>
                  <a:gd name="T88" fmla="*/ 48 w 233"/>
                  <a:gd name="T89" fmla="*/ 751 h 756"/>
                  <a:gd name="T90" fmla="*/ 53 w 233"/>
                  <a:gd name="T91" fmla="*/ 741 h 756"/>
                  <a:gd name="T92" fmla="*/ 63 w 233"/>
                  <a:gd name="T93" fmla="*/ 730 h 756"/>
                  <a:gd name="T94" fmla="*/ 77 w 233"/>
                  <a:gd name="T95" fmla="*/ 716 h 756"/>
                  <a:gd name="T96" fmla="*/ 89 w 233"/>
                  <a:gd name="T97" fmla="*/ 702 h 756"/>
                  <a:gd name="T98" fmla="*/ 100 w 233"/>
                  <a:gd name="T99" fmla="*/ 686 h 756"/>
                  <a:gd name="T100" fmla="*/ 107 w 233"/>
                  <a:gd name="T101" fmla="*/ 670 h 756"/>
                  <a:gd name="T102" fmla="*/ 107 w 233"/>
                  <a:gd name="T103" fmla="*/ 653 h 756"/>
                  <a:gd name="T104" fmla="*/ 92 w 233"/>
                  <a:gd name="T105" fmla="*/ 637 h 756"/>
                  <a:gd name="T106" fmla="*/ 68 w 233"/>
                  <a:gd name="T107" fmla="*/ 634 h 756"/>
                  <a:gd name="T108" fmla="*/ 41 w 233"/>
                  <a:gd name="T109" fmla="*/ 647 h 756"/>
                  <a:gd name="T110" fmla="*/ 13 w 233"/>
                  <a:gd name="T111" fmla="*/ 668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756">
                    <a:moveTo>
                      <a:pt x="2" y="681"/>
                    </a:moveTo>
                    <a:lnTo>
                      <a:pt x="0" y="669"/>
                    </a:lnTo>
                    <a:lnTo>
                      <a:pt x="0" y="657"/>
                    </a:lnTo>
                    <a:lnTo>
                      <a:pt x="2" y="644"/>
                    </a:lnTo>
                    <a:lnTo>
                      <a:pt x="6" y="633"/>
                    </a:lnTo>
                    <a:lnTo>
                      <a:pt x="12" y="621"/>
                    </a:lnTo>
                    <a:lnTo>
                      <a:pt x="18" y="609"/>
                    </a:lnTo>
                    <a:lnTo>
                      <a:pt x="24" y="597"/>
                    </a:lnTo>
                    <a:lnTo>
                      <a:pt x="33" y="585"/>
                    </a:lnTo>
                    <a:lnTo>
                      <a:pt x="42" y="574"/>
                    </a:lnTo>
                    <a:lnTo>
                      <a:pt x="51" y="563"/>
                    </a:lnTo>
                    <a:lnTo>
                      <a:pt x="60" y="550"/>
                    </a:lnTo>
                    <a:lnTo>
                      <a:pt x="70" y="540"/>
                    </a:lnTo>
                    <a:lnTo>
                      <a:pt x="79" y="529"/>
                    </a:lnTo>
                    <a:lnTo>
                      <a:pt x="88" y="518"/>
                    </a:lnTo>
                    <a:lnTo>
                      <a:pt x="97" y="508"/>
                    </a:lnTo>
                    <a:lnTo>
                      <a:pt x="106" y="498"/>
                    </a:lnTo>
                    <a:lnTo>
                      <a:pt x="110" y="492"/>
                    </a:lnTo>
                    <a:lnTo>
                      <a:pt x="116" y="485"/>
                    </a:lnTo>
                    <a:lnTo>
                      <a:pt x="120" y="476"/>
                    </a:lnTo>
                    <a:lnTo>
                      <a:pt x="126" y="466"/>
                    </a:lnTo>
                    <a:lnTo>
                      <a:pt x="129" y="456"/>
                    </a:lnTo>
                    <a:lnTo>
                      <a:pt x="135" y="444"/>
                    </a:lnTo>
                    <a:lnTo>
                      <a:pt x="140" y="430"/>
                    </a:lnTo>
                    <a:lnTo>
                      <a:pt x="144" y="416"/>
                    </a:lnTo>
                    <a:lnTo>
                      <a:pt x="147" y="401"/>
                    </a:lnTo>
                    <a:lnTo>
                      <a:pt x="152" y="386"/>
                    </a:lnTo>
                    <a:lnTo>
                      <a:pt x="155" y="369"/>
                    </a:lnTo>
                    <a:lnTo>
                      <a:pt x="160" y="352"/>
                    </a:lnTo>
                    <a:lnTo>
                      <a:pt x="163" y="334"/>
                    </a:lnTo>
                    <a:lnTo>
                      <a:pt x="166" y="316"/>
                    </a:lnTo>
                    <a:lnTo>
                      <a:pt x="170" y="297"/>
                    </a:lnTo>
                    <a:lnTo>
                      <a:pt x="173" y="279"/>
                    </a:lnTo>
                    <a:lnTo>
                      <a:pt x="178" y="259"/>
                    </a:lnTo>
                    <a:lnTo>
                      <a:pt x="181" y="240"/>
                    </a:lnTo>
                    <a:lnTo>
                      <a:pt x="184" y="220"/>
                    </a:lnTo>
                    <a:lnTo>
                      <a:pt x="188" y="200"/>
                    </a:lnTo>
                    <a:lnTo>
                      <a:pt x="191" y="182"/>
                    </a:lnTo>
                    <a:lnTo>
                      <a:pt x="193" y="162"/>
                    </a:lnTo>
                    <a:lnTo>
                      <a:pt x="198" y="143"/>
                    </a:lnTo>
                    <a:lnTo>
                      <a:pt x="202" y="125"/>
                    </a:lnTo>
                    <a:lnTo>
                      <a:pt x="205" y="107"/>
                    </a:lnTo>
                    <a:lnTo>
                      <a:pt x="208" y="90"/>
                    </a:lnTo>
                    <a:lnTo>
                      <a:pt x="212" y="72"/>
                    </a:lnTo>
                    <a:lnTo>
                      <a:pt x="216" y="57"/>
                    </a:lnTo>
                    <a:lnTo>
                      <a:pt x="220" y="41"/>
                    </a:lnTo>
                    <a:lnTo>
                      <a:pt x="225" y="26"/>
                    </a:lnTo>
                    <a:lnTo>
                      <a:pt x="228" y="13"/>
                    </a:lnTo>
                    <a:lnTo>
                      <a:pt x="233" y="0"/>
                    </a:lnTo>
                    <a:lnTo>
                      <a:pt x="229" y="21"/>
                    </a:lnTo>
                    <a:lnTo>
                      <a:pt x="226" y="41"/>
                    </a:lnTo>
                    <a:lnTo>
                      <a:pt x="225" y="62"/>
                    </a:lnTo>
                    <a:lnTo>
                      <a:pt x="221" y="85"/>
                    </a:lnTo>
                    <a:lnTo>
                      <a:pt x="219" y="107"/>
                    </a:lnTo>
                    <a:lnTo>
                      <a:pt x="217" y="130"/>
                    </a:lnTo>
                    <a:lnTo>
                      <a:pt x="214" y="153"/>
                    </a:lnTo>
                    <a:lnTo>
                      <a:pt x="211" y="177"/>
                    </a:lnTo>
                    <a:lnTo>
                      <a:pt x="209" y="200"/>
                    </a:lnTo>
                    <a:lnTo>
                      <a:pt x="207" y="225"/>
                    </a:lnTo>
                    <a:lnTo>
                      <a:pt x="205" y="250"/>
                    </a:lnTo>
                    <a:lnTo>
                      <a:pt x="202" y="274"/>
                    </a:lnTo>
                    <a:lnTo>
                      <a:pt x="200" y="300"/>
                    </a:lnTo>
                    <a:lnTo>
                      <a:pt x="198" y="325"/>
                    </a:lnTo>
                    <a:lnTo>
                      <a:pt x="196" y="349"/>
                    </a:lnTo>
                    <a:lnTo>
                      <a:pt x="193" y="374"/>
                    </a:lnTo>
                    <a:lnTo>
                      <a:pt x="190" y="399"/>
                    </a:lnTo>
                    <a:lnTo>
                      <a:pt x="188" y="425"/>
                    </a:lnTo>
                    <a:lnTo>
                      <a:pt x="186" y="449"/>
                    </a:lnTo>
                    <a:lnTo>
                      <a:pt x="183" y="474"/>
                    </a:lnTo>
                    <a:lnTo>
                      <a:pt x="181" y="500"/>
                    </a:lnTo>
                    <a:lnTo>
                      <a:pt x="178" y="523"/>
                    </a:lnTo>
                    <a:lnTo>
                      <a:pt x="174" y="548"/>
                    </a:lnTo>
                    <a:lnTo>
                      <a:pt x="172" y="570"/>
                    </a:lnTo>
                    <a:lnTo>
                      <a:pt x="169" y="595"/>
                    </a:lnTo>
                    <a:lnTo>
                      <a:pt x="164" y="618"/>
                    </a:lnTo>
                    <a:lnTo>
                      <a:pt x="162" y="640"/>
                    </a:lnTo>
                    <a:lnTo>
                      <a:pt x="159" y="664"/>
                    </a:lnTo>
                    <a:lnTo>
                      <a:pt x="154" y="684"/>
                    </a:lnTo>
                    <a:lnTo>
                      <a:pt x="151" y="705"/>
                    </a:lnTo>
                    <a:lnTo>
                      <a:pt x="146" y="726"/>
                    </a:lnTo>
                    <a:lnTo>
                      <a:pt x="142" y="745"/>
                    </a:lnTo>
                    <a:lnTo>
                      <a:pt x="120" y="745"/>
                    </a:lnTo>
                    <a:lnTo>
                      <a:pt x="105" y="745"/>
                    </a:lnTo>
                    <a:lnTo>
                      <a:pt x="92" y="744"/>
                    </a:lnTo>
                    <a:lnTo>
                      <a:pt x="85" y="744"/>
                    </a:lnTo>
                    <a:lnTo>
                      <a:pt x="77" y="745"/>
                    </a:lnTo>
                    <a:lnTo>
                      <a:pt x="69" y="747"/>
                    </a:lnTo>
                    <a:lnTo>
                      <a:pt x="59" y="750"/>
                    </a:lnTo>
                    <a:lnTo>
                      <a:pt x="48" y="756"/>
                    </a:lnTo>
                    <a:lnTo>
                      <a:pt x="48" y="751"/>
                    </a:lnTo>
                    <a:lnTo>
                      <a:pt x="49" y="747"/>
                    </a:lnTo>
                    <a:lnTo>
                      <a:pt x="53" y="741"/>
                    </a:lnTo>
                    <a:lnTo>
                      <a:pt x="57" y="735"/>
                    </a:lnTo>
                    <a:lnTo>
                      <a:pt x="63" y="730"/>
                    </a:lnTo>
                    <a:lnTo>
                      <a:pt x="69" y="723"/>
                    </a:lnTo>
                    <a:lnTo>
                      <a:pt x="77" y="716"/>
                    </a:lnTo>
                    <a:lnTo>
                      <a:pt x="82" y="710"/>
                    </a:lnTo>
                    <a:lnTo>
                      <a:pt x="89" y="702"/>
                    </a:lnTo>
                    <a:lnTo>
                      <a:pt x="96" y="694"/>
                    </a:lnTo>
                    <a:lnTo>
                      <a:pt x="100" y="686"/>
                    </a:lnTo>
                    <a:lnTo>
                      <a:pt x="105" y="678"/>
                    </a:lnTo>
                    <a:lnTo>
                      <a:pt x="107" y="670"/>
                    </a:lnTo>
                    <a:lnTo>
                      <a:pt x="108" y="661"/>
                    </a:lnTo>
                    <a:lnTo>
                      <a:pt x="107" y="653"/>
                    </a:lnTo>
                    <a:lnTo>
                      <a:pt x="103" y="644"/>
                    </a:lnTo>
                    <a:lnTo>
                      <a:pt x="92" y="637"/>
                    </a:lnTo>
                    <a:lnTo>
                      <a:pt x="80" y="633"/>
                    </a:lnTo>
                    <a:lnTo>
                      <a:pt x="68" y="634"/>
                    </a:lnTo>
                    <a:lnTo>
                      <a:pt x="54" y="639"/>
                    </a:lnTo>
                    <a:lnTo>
                      <a:pt x="41" y="647"/>
                    </a:lnTo>
                    <a:lnTo>
                      <a:pt x="27" y="657"/>
                    </a:lnTo>
                    <a:lnTo>
                      <a:pt x="13" y="668"/>
                    </a:lnTo>
                    <a:lnTo>
                      <a:pt x="2" y="68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0" name="Freeform 3248">
                <a:extLst>
                  <a:ext uri="{FF2B5EF4-FFF2-40B4-BE49-F238E27FC236}">
                    <a16:creationId xmlns:a16="http://schemas.microsoft.com/office/drawing/2014/main" id="{2A23E0F9-7672-48D3-A9DE-27BB0A26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443"/>
                <a:ext cx="37" cy="22"/>
              </a:xfrm>
              <a:custGeom>
                <a:avLst/>
                <a:gdLst>
                  <a:gd name="T0" fmla="*/ 5 w 111"/>
                  <a:gd name="T1" fmla="*/ 9 h 66"/>
                  <a:gd name="T2" fmla="*/ 2 w 111"/>
                  <a:gd name="T3" fmla="*/ 23 h 66"/>
                  <a:gd name="T4" fmla="*/ 0 w 111"/>
                  <a:gd name="T5" fmla="*/ 39 h 66"/>
                  <a:gd name="T6" fmla="*/ 2 w 111"/>
                  <a:gd name="T7" fmla="*/ 52 h 66"/>
                  <a:gd name="T8" fmla="*/ 11 w 111"/>
                  <a:gd name="T9" fmla="*/ 57 h 66"/>
                  <a:gd name="T10" fmla="*/ 19 w 111"/>
                  <a:gd name="T11" fmla="*/ 49 h 66"/>
                  <a:gd name="T12" fmla="*/ 29 w 111"/>
                  <a:gd name="T13" fmla="*/ 37 h 66"/>
                  <a:gd name="T14" fmla="*/ 36 w 111"/>
                  <a:gd name="T15" fmla="*/ 40 h 66"/>
                  <a:gd name="T16" fmla="*/ 46 w 111"/>
                  <a:gd name="T17" fmla="*/ 52 h 66"/>
                  <a:gd name="T18" fmla="*/ 57 w 111"/>
                  <a:gd name="T19" fmla="*/ 53 h 66"/>
                  <a:gd name="T20" fmla="*/ 66 w 111"/>
                  <a:gd name="T21" fmla="*/ 46 h 66"/>
                  <a:gd name="T22" fmla="*/ 74 w 111"/>
                  <a:gd name="T23" fmla="*/ 43 h 66"/>
                  <a:gd name="T24" fmla="*/ 79 w 111"/>
                  <a:gd name="T25" fmla="*/ 44 h 66"/>
                  <a:gd name="T26" fmla="*/ 85 w 111"/>
                  <a:gd name="T27" fmla="*/ 49 h 66"/>
                  <a:gd name="T28" fmla="*/ 92 w 111"/>
                  <a:gd name="T29" fmla="*/ 66 h 66"/>
                  <a:gd name="T30" fmla="*/ 101 w 111"/>
                  <a:gd name="T31" fmla="*/ 60 h 66"/>
                  <a:gd name="T32" fmla="*/ 107 w 111"/>
                  <a:gd name="T33" fmla="*/ 49 h 66"/>
                  <a:gd name="T34" fmla="*/ 111 w 111"/>
                  <a:gd name="T35" fmla="*/ 37 h 66"/>
                  <a:gd name="T36" fmla="*/ 110 w 111"/>
                  <a:gd name="T37" fmla="*/ 25 h 66"/>
                  <a:gd name="T38" fmla="*/ 107 w 111"/>
                  <a:gd name="T39" fmla="*/ 21 h 66"/>
                  <a:gd name="T40" fmla="*/ 101 w 111"/>
                  <a:gd name="T41" fmla="*/ 22 h 66"/>
                  <a:gd name="T42" fmla="*/ 94 w 111"/>
                  <a:gd name="T43" fmla="*/ 25 h 66"/>
                  <a:gd name="T44" fmla="*/ 88 w 111"/>
                  <a:gd name="T45" fmla="*/ 33 h 66"/>
                  <a:gd name="T46" fmla="*/ 83 w 111"/>
                  <a:gd name="T47" fmla="*/ 25 h 66"/>
                  <a:gd name="T48" fmla="*/ 76 w 111"/>
                  <a:gd name="T49" fmla="*/ 23 h 66"/>
                  <a:gd name="T50" fmla="*/ 71 w 111"/>
                  <a:gd name="T51" fmla="*/ 24 h 66"/>
                  <a:gd name="T52" fmla="*/ 64 w 111"/>
                  <a:gd name="T53" fmla="*/ 28 h 66"/>
                  <a:gd name="T54" fmla="*/ 57 w 111"/>
                  <a:gd name="T55" fmla="*/ 32 h 66"/>
                  <a:gd name="T56" fmla="*/ 53 w 111"/>
                  <a:gd name="T57" fmla="*/ 30 h 66"/>
                  <a:gd name="T58" fmla="*/ 49 w 111"/>
                  <a:gd name="T59" fmla="*/ 24 h 66"/>
                  <a:gd name="T60" fmla="*/ 47 w 111"/>
                  <a:gd name="T61" fmla="*/ 16 h 66"/>
                  <a:gd name="T62" fmla="*/ 45 w 111"/>
                  <a:gd name="T63" fmla="*/ 11 h 66"/>
                  <a:gd name="T64" fmla="*/ 38 w 111"/>
                  <a:gd name="T65" fmla="*/ 7 h 66"/>
                  <a:gd name="T66" fmla="*/ 31 w 111"/>
                  <a:gd name="T67" fmla="*/ 7 h 66"/>
                  <a:gd name="T68" fmla="*/ 23 w 111"/>
                  <a:gd name="T69" fmla="*/ 13 h 66"/>
                  <a:gd name="T70" fmla="*/ 15 w 111"/>
                  <a:gd name="T71" fmla="*/ 0 h 66"/>
                  <a:gd name="T72" fmla="*/ 6 w 111"/>
                  <a:gd name="T73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66">
                    <a:moveTo>
                      <a:pt x="6" y="4"/>
                    </a:moveTo>
                    <a:lnTo>
                      <a:pt x="5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2" y="52"/>
                    </a:lnTo>
                    <a:lnTo>
                      <a:pt x="5" y="58"/>
                    </a:lnTo>
                    <a:lnTo>
                      <a:pt x="11" y="57"/>
                    </a:lnTo>
                    <a:lnTo>
                      <a:pt x="15" y="53"/>
                    </a:lnTo>
                    <a:lnTo>
                      <a:pt x="19" y="49"/>
                    </a:lnTo>
                    <a:lnTo>
                      <a:pt x="21" y="43"/>
                    </a:lnTo>
                    <a:lnTo>
                      <a:pt x="29" y="37"/>
                    </a:lnTo>
                    <a:lnTo>
                      <a:pt x="33" y="35"/>
                    </a:lnTo>
                    <a:lnTo>
                      <a:pt x="36" y="40"/>
                    </a:lnTo>
                    <a:lnTo>
                      <a:pt x="41" y="46"/>
                    </a:lnTo>
                    <a:lnTo>
                      <a:pt x="46" y="52"/>
                    </a:lnTo>
                    <a:lnTo>
                      <a:pt x="51" y="53"/>
                    </a:lnTo>
                    <a:lnTo>
                      <a:pt x="57" y="53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70" y="43"/>
                    </a:lnTo>
                    <a:lnTo>
                      <a:pt x="74" y="43"/>
                    </a:lnTo>
                    <a:lnTo>
                      <a:pt x="76" y="43"/>
                    </a:lnTo>
                    <a:lnTo>
                      <a:pt x="79" y="44"/>
                    </a:lnTo>
                    <a:lnTo>
                      <a:pt x="83" y="47"/>
                    </a:lnTo>
                    <a:lnTo>
                      <a:pt x="85" y="49"/>
                    </a:lnTo>
                    <a:lnTo>
                      <a:pt x="85" y="52"/>
                    </a:lnTo>
                    <a:lnTo>
                      <a:pt x="92" y="66"/>
                    </a:lnTo>
                    <a:lnTo>
                      <a:pt x="96" y="64"/>
                    </a:lnTo>
                    <a:lnTo>
                      <a:pt x="101" y="60"/>
                    </a:lnTo>
                    <a:lnTo>
                      <a:pt x="105" y="55"/>
                    </a:lnTo>
                    <a:lnTo>
                      <a:pt x="107" y="49"/>
                    </a:lnTo>
                    <a:lnTo>
                      <a:pt x="110" y="43"/>
                    </a:lnTo>
                    <a:lnTo>
                      <a:pt x="111" y="37"/>
                    </a:lnTo>
                    <a:lnTo>
                      <a:pt x="111" y="31"/>
                    </a:lnTo>
                    <a:lnTo>
                      <a:pt x="110" y="25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1" y="22"/>
                    </a:lnTo>
                    <a:lnTo>
                      <a:pt x="96" y="24"/>
                    </a:lnTo>
                    <a:lnTo>
                      <a:pt x="94" y="25"/>
                    </a:lnTo>
                    <a:lnTo>
                      <a:pt x="90" y="30"/>
                    </a:lnTo>
                    <a:lnTo>
                      <a:pt x="88" y="33"/>
                    </a:lnTo>
                    <a:lnTo>
                      <a:pt x="85" y="29"/>
                    </a:lnTo>
                    <a:lnTo>
                      <a:pt x="83" y="25"/>
                    </a:lnTo>
                    <a:lnTo>
                      <a:pt x="79" y="24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1" y="24"/>
                    </a:lnTo>
                    <a:lnTo>
                      <a:pt x="68" y="25"/>
                    </a:lnTo>
                    <a:lnTo>
                      <a:pt x="64" y="28"/>
                    </a:lnTo>
                    <a:lnTo>
                      <a:pt x="61" y="32"/>
                    </a:lnTo>
                    <a:lnTo>
                      <a:pt x="57" y="32"/>
                    </a:lnTo>
                    <a:lnTo>
                      <a:pt x="55" y="32"/>
                    </a:lnTo>
                    <a:lnTo>
                      <a:pt x="53" y="30"/>
                    </a:lnTo>
                    <a:lnTo>
                      <a:pt x="50" y="28"/>
                    </a:lnTo>
                    <a:lnTo>
                      <a:pt x="49" y="24"/>
                    </a:lnTo>
                    <a:lnTo>
                      <a:pt x="48" y="20"/>
                    </a:lnTo>
                    <a:lnTo>
                      <a:pt x="47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27" y="10"/>
                    </a:lnTo>
                    <a:lnTo>
                      <a:pt x="23" y="13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1" name="Freeform 3249">
                <a:extLst>
                  <a:ext uri="{FF2B5EF4-FFF2-40B4-BE49-F238E27FC236}">
                    <a16:creationId xmlns:a16="http://schemas.microsoft.com/office/drawing/2014/main" id="{F7DC5E5A-04FF-4AA1-9B9A-5681638E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" y="2398"/>
                <a:ext cx="21" cy="24"/>
              </a:xfrm>
              <a:custGeom>
                <a:avLst/>
                <a:gdLst>
                  <a:gd name="T0" fmla="*/ 44 w 64"/>
                  <a:gd name="T1" fmla="*/ 0 h 72"/>
                  <a:gd name="T2" fmla="*/ 36 w 64"/>
                  <a:gd name="T3" fmla="*/ 4 h 72"/>
                  <a:gd name="T4" fmla="*/ 29 w 64"/>
                  <a:gd name="T5" fmla="*/ 9 h 72"/>
                  <a:gd name="T6" fmla="*/ 24 w 64"/>
                  <a:gd name="T7" fmla="*/ 15 h 72"/>
                  <a:gd name="T8" fmla="*/ 17 w 64"/>
                  <a:gd name="T9" fmla="*/ 21 h 72"/>
                  <a:gd name="T10" fmla="*/ 14 w 64"/>
                  <a:gd name="T11" fmla="*/ 29 h 72"/>
                  <a:gd name="T12" fmla="*/ 8 w 64"/>
                  <a:gd name="T13" fmla="*/ 37 h 72"/>
                  <a:gd name="T14" fmla="*/ 4 w 64"/>
                  <a:gd name="T15" fmla="*/ 43 h 72"/>
                  <a:gd name="T16" fmla="*/ 0 w 64"/>
                  <a:gd name="T17" fmla="*/ 50 h 72"/>
                  <a:gd name="T18" fmla="*/ 10 w 64"/>
                  <a:gd name="T19" fmla="*/ 48 h 72"/>
                  <a:gd name="T20" fmla="*/ 19 w 64"/>
                  <a:gd name="T21" fmla="*/ 49 h 72"/>
                  <a:gd name="T22" fmla="*/ 27 w 64"/>
                  <a:gd name="T23" fmla="*/ 54 h 72"/>
                  <a:gd name="T24" fmla="*/ 35 w 64"/>
                  <a:gd name="T25" fmla="*/ 58 h 72"/>
                  <a:gd name="T26" fmla="*/ 43 w 64"/>
                  <a:gd name="T27" fmla="*/ 64 h 72"/>
                  <a:gd name="T28" fmla="*/ 48 w 64"/>
                  <a:gd name="T29" fmla="*/ 68 h 72"/>
                  <a:gd name="T30" fmla="*/ 55 w 64"/>
                  <a:gd name="T31" fmla="*/ 72 h 72"/>
                  <a:gd name="T32" fmla="*/ 61 w 64"/>
                  <a:gd name="T33" fmla="*/ 72 h 72"/>
                  <a:gd name="T34" fmla="*/ 64 w 64"/>
                  <a:gd name="T35" fmla="*/ 67 h 72"/>
                  <a:gd name="T36" fmla="*/ 64 w 64"/>
                  <a:gd name="T37" fmla="*/ 61 h 72"/>
                  <a:gd name="T38" fmla="*/ 61 w 64"/>
                  <a:gd name="T39" fmla="*/ 54 h 72"/>
                  <a:gd name="T40" fmla="*/ 57 w 64"/>
                  <a:gd name="T41" fmla="*/ 46 h 72"/>
                  <a:gd name="T42" fmla="*/ 51 w 64"/>
                  <a:gd name="T43" fmla="*/ 38 h 72"/>
                  <a:gd name="T44" fmla="*/ 45 w 64"/>
                  <a:gd name="T45" fmla="*/ 30 h 72"/>
                  <a:gd name="T46" fmla="*/ 43 w 64"/>
                  <a:gd name="T47" fmla="*/ 20 h 72"/>
                  <a:gd name="T48" fmla="*/ 42 w 64"/>
                  <a:gd name="T49" fmla="*/ 11 h 72"/>
                  <a:gd name="T50" fmla="*/ 44 w 64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72">
                    <a:moveTo>
                      <a:pt x="44" y="0"/>
                    </a:moveTo>
                    <a:lnTo>
                      <a:pt x="36" y="4"/>
                    </a:lnTo>
                    <a:lnTo>
                      <a:pt x="29" y="9"/>
                    </a:lnTo>
                    <a:lnTo>
                      <a:pt x="24" y="15"/>
                    </a:lnTo>
                    <a:lnTo>
                      <a:pt x="17" y="21"/>
                    </a:lnTo>
                    <a:lnTo>
                      <a:pt x="14" y="29"/>
                    </a:lnTo>
                    <a:lnTo>
                      <a:pt x="8" y="37"/>
                    </a:lnTo>
                    <a:lnTo>
                      <a:pt x="4" y="43"/>
                    </a:lnTo>
                    <a:lnTo>
                      <a:pt x="0" y="50"/>
                    </a:lnTo>
                    <a:lnTo>
                      <a:pt x="10" y="48"/>
                    </a:lnTo>
                    <a:lnTo>
                      <a:pt x="19" y="49"/>
                    </a:lnTo>
                    <a:lnTo>
                      <a:pt x="27" y="54"/>
                    </a:lnTo>
                    <a:lnTo>
                      <a:pt x="35" y="58"/>
                    </a:lnTo>
                    <a:lnTo>
                      <a:pt x="43" y="64"/>
                    </a:lnTo>
                    <a:lnTo>
                      <a:pt x="48" y="68"/>
                    </a:lnTo>
                    <a:lnTo>
                      <a:pt x="55" y="72"/>
                    </a:lnTo>
                    <a:lnTo>
                      <a:pt x="61" y="72"/>
                    </a:lnTo>
                    <a:lnTo>
                      <a:pt x="64" y="67"/>
                    </a:lnTo>
                    <a:lnTo>
                      <a:pt x="64" y="61"/>
                    </a:lnTo>
                    <a:lnTo>
                      <a:pt x="61" y="54"/>
                    </a:lnTo>
                    <a:lnTo>
                      <a:pt x="57" y="46"/>
                    </a:lnTo>
                    <a:lnTo>
                      <a:pt x="51" y="38"/>
                    </a:lnTo>
                    <a:lnTo>
                      <a:pt x="45" y="30"/>
                    </a:lnTo>
                    <a:lnTo>
                      <a:pt x="43" y="20"/>
                    </a:lnTo>
                    <a:lnTo>
                      <a:pt x="42" y="1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2" name="Freeform 3250">
                <a:extLst>
                  <a:ext uri="{FF2B5EF4-FFF2-40B4-BE49-F238E27FC236}">
                    <a16:creationId xmlns:a16="http://schemas.microsoft.com/office/drawing/2014/main" id="{6D5C97E7-B652-42AE-90E4-456522A1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384"/>
                <a:ext cx="33" cy="38"/>
              </a:xfrm>
              <a:custGeom>
                <a:avLst/>
                <a:gdLst>
                  <a:gd name="T0" fmla="*/ 0 w 99"/>
                  <a:gd name="T1" fmla="*/ 51 h 112"/>
                  <a:gd name="T2" fmla="*/ 12 w 99"/>
                  <a:gd name="T3" fmla="*/ 53 h 112"/>
                  <a:gd name="T4" fmla="*/ 21 w 99"/>
                  <a:gd name="T5" fmla="*/ 55 h 112"/>
                  <a:gd name="T6" fmla="*/ 28 w 99"/>
                  <a:gd name="T7" fmla="*/ 58 h 112"/>
                  <a:gd name="T8" fmla="*/ 34 w 99"/>
                  <a:gd name="T9" fmla="*/ 63 h 112"/>
                  <a:gd name="T10" fmla="*/ 37 w 99"/>
                  <a:gd name="T11" fmla="*/ 70 h 112"/>
                  <a:gd name="T12" fmla="*/ 39 w 99"/>
                  <a:gd name="T13" fmla="*/ 80 h 112"/>
                  <a:gd name="T14" fmla="*/ 40 w 99"/>
                  <a:gd name="T15" fmla="*/ 94 h 112"/>
                  <a:gd name="T16" fmla="*/ 39 w 99"/>
                  <a:gd name="T17" fmla="*/ 112 h 112"/>
                  <a:gd name="T18" fmla="*/ 49 w 99"/>
                  <a:gd name="T19" fmla="*/ 99 h 112"/>
                  <a:gd name="T20" fmla="*/ 60 w 99"/>
                  <a:gd name="T21" fmla="*/ 88 h 112"/>
                  <a:gd name="T22" fmla="*/ 71 w 99"/>
                  <a:gd name="T23" fmla="*/ 77 h 112"/>
                  <a:gd name="T24" fmla="*/ 80 w 99"/>
                  <a:gd name="T25" fmla="*/ 64 h 112"/>
                  <a:gd name="T26" fmla="*/ 89 w 99"/>
                  <a:gd name="T27" fmla="*/ 53 h 112"/>
                  <a:gd name="T28" fmla="*/ 95 w 99"/>
                  <a:gd name="T29" fmla="*/ 42 h 112"/>
                  <a:gd name="T30" fmla="*/ 99 w 99"/>
                  <a:gd name="T31" fmla="*/ 30 h 112"/>
                  <a:gd name="T32" fmla="*/ 98 w 99"/>
                  <a:gd name="T33" fmla="*/ 20 h 112"/>
                  <a:gd name="T34" fmla="*/ 97 w 99"/>
                  <a:gd name="T35" fmla="*/ 13 h 112"/>
                  <a:gd name="T36" fmla="*/ 92 w 99"/>
                  <a:gd name="T37" fmla="*/ 7 h 112"/>
                  <a:gd name="T38" fmla="*/ 86 w 99"/>
                  <a:gd name="T39" fmla="*/ 4 h 112"/>
                  <a:gd name="T40" fmla="*/ 77 w 99"/>
                  <a:gd name="T41" fmla="*/ 4 h 112"/>
                  <a:gd name="T42" fmla="*/ 71 w 99"/>
                  <a:gd name="T43" fmla="*/ 0 h 112"/>
                  <a:gd name="T44" fmla="*/ 62 w 99"/>
                  <a:gd name="T45" fmla="*/ 0 h 112"/>
                  <a:gd name="T46" fmla="*/ 51 w 99"/>
                  <a:gd name="T47" fmla="*/ 5 h 112"/>
                  <a:gd name="T48" fmla="*/ 38 w 99"/>
                  <a:gd name="T49" fmla="*/ 11 h 112"/>
                  <a:gd name="T50" fmla="*/ 26 w 99"/>
                  <a:gd name="T51" fmla="*/ 20 h 112"/>
                  <a:gd name="T52" fmla="*/ 16 w 99"/>
                  <a:gd name="T53" fmla="*/ 30 h 112"/>
                  <a:gd name="T54" fmla="*/ 6 w 99"/>
                  <a:gd name="T55" fmla="*/ 40 h 112"/>
                  <a:gd name="T56" fmla="*/ 0 w 99"/>
                  <a:gd name="T57" fmla="*/ 5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12">
                    <a:moveTo>
                      <a:pt x="0" y="51"/>
                    </a:moveTo>
                    <a:lnTo>
                      <a:pt x="12" y="53"/>
                    </a:lnTo>
                    <a:lnTo>
                      <a:pt x="21" y="55"/>
                    </a:lnTo>
                    <a:lnTo>
                      <a:pt x="28" y="58"/>
                    </a:lnTo>
                    <a:lnTo>
                      <a:pt x="34" y="63"/>
                    </a:lnTo>
                    <a:lnTo>
                      <a:pt x="37" y="70"/>
                    </a:lnTo>
                    <a:lnTo>
                      <a:pt x="39" y="80"/>
                    </a:lnTo>
                    <a:lnTo>
                      <a:pt x="40" y="94"/>
                    </a:lnTo>
                    <a:lnTo>
                      <a:pt x="39" y="112"/>
                    </a:lnTo>
                    <a:lnTo>
                      <a:pt x="49" y="99"/>
                    </a:lnTo>
                    <a:lnTo>
                      <a:pt x="60" y="88"/>
                    </a:lnTo>
                    <a:lnTo>
                      <a:pt x="71" y="77"/>
                    </a:lnTo>
                    <a:lnTo>
                      <a:pt x="80" y="64"/>
                    </a:lnTo>
                    <a:lnTo>
                      <a:pt x="89" y="53"/>
                    </a:lnTo>
                    <a:lnTo>
                      <a:pt x="95" y="42"/>
                    </a:lnTo>
                    <a:lnTo>
                      <a:pt x="99" y="30"/>
                    </a:lnTo>
                    <a:lnTo>
                      <a:pt x="98" y="20"/>
                    </a:lnTo>
                    <a:lnTo>
                      <a:pt x="97" y="13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7" y="4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1" y="5"/>
                    </a:lnTo>
                    <a:lnTo>
                      <a:pt x="38" y="11"/>
                    </a:lnTo>
                    <a:lnTo>
                      <a:pt x="26" y="20"/>
                    </a:lnTo>
                    <a:lnTo>
                      <a:pt x="16" y="30"/>
                    </a:lnTo>
                    <a:lnTo>
                      <a:pt x="6" y="4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3" name="Freeform 3251">
                <a:extLst>
                  <a:ext uri="{FF2B5EF4-FFF2-40B4-BE49-F238E27FC236}">
                    <a16:creationId xmlns:a16="http://schemas.microsoft.com/office/drawing/2014/main" id="{71163B2A-E41B-47F8-B6D8-1AAC33F72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613"/>
                <a:ext cx="46" cy="92"/>
              </a:xfrm>
              <a:custGeom>
                <a:avLst/>
                <a:gdLst>
                  <a:gd name="T0" fmla="*/ 0 w 138"/>
                  <a:gd name="T1" fmla="*/ 0 h 277"/>
                  <a:gd name="T2" fmla="*/ 14 w 138"/>
                  <a:gd name="T3" fmla="*/ 6 h 277"/>
                  <a:gd name="T4" fmla="*/ 29 w 138"/>
                  <a:gd name="T5" fmla="*/ 17 h 277"/>
                  <a:gd name="T6" fmla="*/ 40 w 138"/>
                  <a:gd name="T7" fmla="*/ 28 h 277"/>
                  <a:gd name="T8" fmla="*/ 50 w 138"/>
                  <a:gd name="T9" fmla="*/ 41 h 277"/>
                  <a:gd name="T10" fmla="*/ 59 w 138"/>
                  <a:gd name="T11" fmla="*/ 55 h 277"/>
                  <a:gd name="T12" fmla="*/ 67 w 138"/>
                  <a:gd name="T13" fmla="*/ 70 h 277"/>
                  <a:gd name="T14" fmla="*/ 70 w 138"/>
                  <a:gd name="T15" fmla="*/ 87 h 277"/>
                  <a:gd name="T16" fmla="*/ 75 w 138"/>
                  <a:gd name="T17" fmla="*/ 104 h 277"/>
                  <a:gd name="T18" fmla="*/ 77 w 138"/>
                  <a:gd name="T19" fmla="*/ 122 h 277"/>
                  <a:gd name="T20" fmla="*/ 78 w 138"/>
                  <a:gd name="T21" fmla="*/ 140 h 277"/>
                  <a:gd name="T22" fmla="*/ 78 w 138"/>
                  <a:gd name="T23" fmla="*/ 158 h 277"/>
                  <a:gd name="T24" fmla="*/ 77 w 138"/>
                  <a:gd name="T25" fmla="*/ 176 h 277"/>
                  <a:gd name="T26" fmla="*/ 75 w 138"/>
                  <a:gd name="T27" fmla="*/ 194 h 277"/>
                  <a:gd name="T28" fmla="*/ 71 w 138"/>
                  <a:gd name="T29" fmla="*/ 211 h 277"/>
                  <a:gd name="T30" fmla="*/ 67 w 138"/>
                  <a:gd name="T31" fmla="*/ 226 h 277"/>
                  <a:gd name="T32" fmla="*/ 61 w 138"/>
                  <a:gd name="T33" fmla="*/ 242 h 277"/>
                  <a:gd name="T34" fmla="*/ 59 w 138"/>
                  <a:gd name="T35" fmla="*/ 246 h 277"/>
                  <a:gd name="T36" fmla="*/ 56 w 138"/>
                  <a:gd name="T37" fmla="*/ 251 h 277"/>
                  <a:gd name="T38" fmla="*/ 52 w 138"/>
                  <a:gd name="T39" fmla="*/ 253 h 277"/>
                  <a:gd name="T40" fmla="*/ 49 w 138"/>
                  <a:gd name="T41" fmla="*/ 258 h 277"/>
                  <a:gd name="T42" fmla="*/ 46 w 138"/>
                  <a:gd name="T43" fmla="*/ 261 h 277"/>
                  <a:gd name="T44" fmla="*/ 43 w 138"/>
                  <a:gd name="T45" fmla="*/ 266 h 277"/>
                  <a:gd name="T46" fmla="*/ 42 w 138"/>
                  <a:gd name="T47" fmla="*/ 271 h 277"/>
                  <a:gd name="T48" fmla="*/ 41 w 138"/>
                  <a:gd name="T49" fmla="*/ 277 h 277"/>
                  <a:gd name="T50" fmla="*/ 54 w 138"/>
                  <a:gd name="T51" fmla="*/ 268 h 277"/>
                  <a:gd name="T52" fmla="*/ 66 w 138"/>
                  <a:gd name="T53" fmla="*/ 260 h 277"/>
                  <a:gd name="T54" fmla="*/ 76 w 138"/>
                  <a:gd name="T55" fmla="*/ 251 h 277"/>
                  <a:gd name="T56" fmla="*/ 87 w 138"/>
                  <a:gd name="T57" fmla="*/ 242 h 277"/>
                  <a:gd name="T58" fmla="*/ 97 w 138"/>
                  <a:gd name="T59" fmla="*/ 233 h 277"/>
                  <a:gd name="T60" fmla="*/ 106 w 138"/>
                  <a:gd name="T61" fmla="*/ 224 h 277"/>
                  <a:gd name="T62" fmla="*/ 114 w 138"/>
                  <a:gd name="T63" fmla="*/ 214 h 277"/>
                  <a:gd name="T64" fmla="*/ 122 w 138"/>
                  <a:gd name="T65" fmla="*/ 204 h 277"/>
                  <a:gd name="T66" fmla="*/ 128 w 138"/>
                  <a:gd name="T67" fmla="*/ 194 h 277"/>
                  <a:gd name="T68" fmla="*/ 132 w 138"/>
                  <a:gd name="T69" fmla="*/ 184 h 277"/>
                  <a:gd name="T70" fmla="*/ 136 w 138"/>
                  <a:gd name="T71" fmla="*/ 171 h 277"/>
                  <a:gd name="T72" fmla="*/ 138 w 138"/>
                  <a:gd name="T73" fmla="*/ 159 h 277"/>
                  <a:gd name="T74" fmla="*/ 138 w 138"/>
                  <a:gd name="T75" fmla="*/ 147 h 277"/>
                  <a:gd name="T76" fmla="*/ 136 w 138"/>
                  <a:gd name="T77" fmla="*/ 132 h 277"/>
                  <a:gd name="T78" fmla="*/ 132 w 138"/>
                  <a:gd name="T79" fmla="*/ 117 h 277"/>
                  <a:gd name="T80" fmla="*/ 128 w 138"/>
                  <a:gd name="T81" fmla="*/ 101 h 277"/>
                  <a:gd name="T82" fmla="*/ 123 w 138"/>
                  <a:gd name="T83" fmla="*/ 93 h 277"/>
                  <a:gd name="T84" fmla="*/ 119 w 138"/>
                  <a:gd name="T85" fmla="*/ 84 h 277"/>
                  <a:gd name="T86" fmla="*/ 113 w 138"/>
                  <a:gd name="T87" fmla="*/ 76 h 277"/>
                  <a:gd name="T88" fmla="*/ 107 w 138"/>
                  <a:gd name="T89" fmla="*/ 67 h 277"/>
                  <a:gd name="T90" fmla="*/ 99 w 138"/>
                  <a:gd name="T91" fmla="*/ 59 h 277"/>
                  <a:gd name="T92" fmla="*/ 93 w 138"/>
                  <a:gd name="T93" fmla="*/ 50 h 277"/>
                  <a:gd name="T94" fmla="*/ 85 w 138"/>
                  <a:gd name="T95" fmla="*/ 41 h 277"/>
                  <a:gd name="T96" fmla="*/ 76 w 138"/>
                  <a:gd name="T97" fmla="*/ 34 h 277"/>
                  <a:gd name="T98" fmla="*/ 68 w 138"/>
                  <a:gd name="T99" fmla="*/ 27 h 277"/>
                  <a:gd name="T100" fmla="*/ 59 w 138"/>
                  <a:gd name="T101" fmla="*/ 20 h 277"/>
                  <a:gd name="T102" fmla="*/ 49 w 138"/>
                  <a:gd name="T103" fmla="*/ 14 h 277"/>
                  <a:gd name="T104" fmla="*/ 40 w 138"/>
                  <a:gd name="T105" fmla="*/ 10 h 277"/>
                  <a:gd name="T106" fmla="*/ 30 w 138"/>
                  <a:gd name="T107" fmla="*/ 5 h 277"/>
                  <a:gd name="T108" fmla="*/ 20 w 138"/>
                  <a:gd name="T109" fmla="*/ 2 h 277"/>
                  <a:gd name="T110" fmla="*/ 10 w 138"/>
                  <a:gd name="T111" fmla="*/ 0 h 277"/>
                  <a:gd name="T112" fmla="*/ 0 w 138"/>
                  <a:gd name="T1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277">
                    <a:moveTo>
                      <a:pt x="0" y="0"/>
                    </a:moveTo>
                    <a:lnTo>
                      <a:pt x="14" y="6"/>
                    </a:lnTo>
                    <a:lnTo>
                      <a:pt x="29" y="17"/>
                    </a:lnTo>
                    <a:lnTo>
                      <a:pt x="40" y="28"/>
                    </a:lnTo>
                    <a:lnTo>
                      <a:pt x="50" y="41"/>
                    </a:lnTo>
                    <a:lnTo>
                      <a:pt x="59" y="55"/>
                    </a:lnTo>
                    <a:lnTo>
                      <a:pt x="67" y="70"/>
                    </a:lnTo>
                    <a:lnTo>
                      <a:pt x="70" y="87"/>
                    </a:lnTo>
                    <a:lnTo>
                      <a:pt x="75" y="104"/>
                    </a:lnTo>
                    <a:lnTo>
                      <a:pt x="77" y="122"/>
                    </a:lnTo>
                    <a:lnTo>
                      <a:pt x="78" y="140"/>
                    </a:lnTo>
                    <a:lnTo>
                      <a:pt x="78" y="158"/>
                    </a:lnTo>
                    <a:lnTo>
                      <a:pt x="77" y="176"/>
                    </a:lnTo>
                    <a:lnTo>
                      <a:pt x="75" y="194"/>
                    </a:lnTo>
                    <a:lnTo>
                      <a:pt x="71" y="211"/>
                    </a:lnTo>
                    <a:lnTo>
                      <a:pt x="67" y="226"/>
                    </a:lnTo>
                    <a:lnTo>
                      <a:pt x="61" y="242"/>
                    </a:lnTo>
                    <a:lnTo>
                      <a:pt x="59" y="246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9" y="258"/>
                    </a:lnTo>
                    <a:lnTo>
                      <a:pt x="46" y="261"/>
                    </a:lnTo>
                    <a:lnTo>
                      <a:pt x="43" y="266"/>
                    </a:lnTo>
                    <a:lnTo>
                      <a:pt x="42" y="271"/>
                    </a:lnTo>
                    <a:lnTo>
                      <a:pt x="41" y="277"/>
                    </a:lnTo>
                    <a:lnTo>
                      <a:pt x="54" y="268"/>
                    </a:lnTo>
                    <a:lnTo>
                      <a:pt x="66" y="260"/>
                    </a:lnTo>
                    <a:lnTo>
                      <a:pt x="76" y="251"/>
                    </a:lnTo>
                    <a:lnTo>
                      <a:pt x="87" y="242"/>
                    </a:lnTo>
                    <a:lnTo>
                      <a:pt x="97" y="233"/>
                    </a:lnTo>
                    <a:lnTo>
                      <a:pt x="106" y="224"/>
                    </a:lnTo>
                    <a:lnTo>
                      <a:pt x="114" y="214"/>
                    </a:lnTo>
                    <a:lnTo>
                      <a:pt x="122" y="204"/>
                    </a:lnTo>
                    <a:lnTo>
                      <a:pt x="128" y="194"/>
                    </a:lnTo>
                    <a:lnTo>
                      <a:pt x="132" y="184"/>
                    </a:lnTo>
                    <a:lnTo>
                      <a:pt x="136" y="171"/>
                    </a:lnTo>
                    <a:lnTo>
                      <a:pt x="138" y="159"/>
                    </a:lnTo>
                    <a:lnTo>
                      <a:pt x="138" y="147"/>
                    </a:lnTo>
                    <a:lnTo>
                      <a:pt x="136" y="132"/>
                    </a:lnTo>
                    <a:lnTo>
                      <a:pt x="132" y="117"/>
                    </a:lnTo>
                    <a:lnTo>
                      <a:pt x="128" y="101"/>
                    </a:lnTo>
                    <a:lnTo>
                      <a:pt x="123" y="93"/>
                    </a:lnTo>
                    <a:lnTo>
                      <a:pt x="119" y="84"/>
                    </a:lnTo>
                    <a:lnTo>
                      <a:pt x="113" y="76"/>
                    </a:lnTo>
                    <a:lnTo>
                      <a:pt x="107" y="67"/>
                    </a:lnTo>
                    <a:lnTo>
                      <a:pt x="99" y="59"/>
                    </a:lnTo>
                    <a:lnTo>
                      <a:pt x="93" y="50"/>
                    </a:lnTo>
                    <a:lnTo>
                      <a:pt x="85" y="41"/>
                    </a:lnTo>
                    <a:lnTo>
                      <a:pt x="76" y="34"/>
                    </a:lnTo>
                    <a:lnTo>
                      <a:pt x="68" y="27"/>
                    </a:lnTo>
                    <a:lnTo>
                      <a:pt x="59" y="20"/>
                    </a:lnTo>
                    <a:lnTo>
                      <a:pt x="49" y="14"/>
                    </a:lnTo>
                    <a:lnTo>
                      <a:pt x="40" y="10"/>
                    </a:lnTo>
                    <a:lnTo>
                      <a:pt x="30" y="5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4" name="Freeform 3252">
                <a:extLst>
                  <a:ext uri="{FF2B5EF4-FFF2-40B4-BE49-F238E27FC236}">
                    <a16:creationId xmlns:a16="http://schemas.microsoft.com/office/drawing/2014/main" id="{C89587A3-4511-4F69-B87F-C4DB72FED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99"/>
                <a:ext cx="77" cy="173"/>
              </a:xfrm>
              <a:custGeom>
                <a:avLst/>
                <a:gdLst>
                  <a:gd name="T0" fmla="*/ 216 w 231"/>
                  <a:gd name="T1" fmla="*/ 7 h 518"/>
                  <a:gd name="T2" fmla="*/ 182 w 231"/>
                  <a:gd name="T3" fmla="*/ 24 h 518"/>
                  <a:gd name="T4" fmla="*/ 146 w 231"/>
                  <a:gd name="T5" fmla="*/ 45 h 518"/>
                  <a:gd name="T6" fmla="*/ 111 w 231"/>
                  <a:gd name="T7" fmla="*/ 72 h 518"/>
                  <a:gd name="T8" fmla="*/ 78 w 231"/>
                  <a:gd name="T9" fmla="*/ 101 h 518"/>
                  <a:gd name="T10" fmla="*/ 49 w 231"/>
                  <a:gd name="T11" fmla="*/ 133 h 518"/>
                  <a:gd name="T12" fmla="*/ 24 w 231"/>
                  <a:gd name="T13" fmla="*/ 168 h 518"/>
                  <a:gd name="T14" fmla="*/ 6 w 231"/>
                  <a:gd name="T15" fmla="*/ 203 h 518"/>
                  <a:gd name="T16" fmla="*/ 9 w 231"/>
                  <a:gd name="T17" fmla="*/ 227 h 518"/>
                  <a:gd name="T18" fmla="*/ 22 w 231"/>
                  <a:gd name="T19" fmla="*/ 247 h 518"/>
                  <a:gd name="T20" fmla="*/ 27 w 231"/>
                  <a:gd name="T21" fmla="*/ 273 h 518"/>
                  <a:gd name="T22" fmla="*/ 27 w 231"/>
                  <a:gd name="T23" fmla="*/ 292 h 518"/>
                  <a:gd name="T24" fmla="*/ 33 w 231"/>
                  <a:gd name="T25" fmla="*/ 299 h 518"/>
                  <a:gd name="T26" fmla="*/ 58 w 231"/>
                  <a:gd name="T27" fmla="*/ 309 h 518"/>
                  <a:gd name="T28" fmla="*/ 89 w 231"/>
                  <a:gd name="T29" fmla="*/ 317 h 518"/>
                  <a:gd name="T30" fmla="*/ 116 w 231"/>
                  <a:gd name="T31" fmla="*/ 321 h 518"/>
                  <a:gd name="T32" fmla="*/ 128 w 231"/>
                  <a:gd name="T33" fmla="*/ 325 h 518"/>
                  <a:gd name="T34" fmla="*/ 135 w 231"/>
                  <a:gd name="T35" fmla="*/ 330 h 518"/>
                  <a:gd name="T36" fmla="*/ 141 w 231"/>
                  <a:gd name="T37" fmla="*/ 335 h 518"/>
                  <a:gd name="T38" fmla="*/ 146 w 231"/>
                  <a:gd name="T39" fmla="*/ 347 h 518"/>
                  <a:gd name="T40" fmla="*/ 152 w 231"/>
                  <a:gd name="T41" fmla="*/ 364 h 518"/>
                  <a:gd name="T42" fmla="*/ 154 w 231"/>
                  <a:gd name="T43" fmla="*/ 380 h 518"/>
                  <a:gd name="T44" fmla="*/ 156 w 231"/>
                  <a:gd name="T45" fmla="*/ 401 h 518"/>
                  <a:gd name="T46" fmla="*/ 157 w 231"/>
                  <a:gd name="T47" fmla="*/ 426 h 518"/>
                  <a:gd name="T48" fmla="*/ 157 w 231"/>
                  <a:gd name="T49" fmla="*/ 450 h 518"/>
                  <a:gd name="T50" fmla="*/ 155 w 231"/>
                  <a:gd name="T51" fmla="*/ 475 h 518"/>
                  <a:gd name="T52" fmla="*/ 152 w 231"/>
                  <a:gd name="T53" fmla="*/ 495 h 518"/>
                  <a:gd name="T54" fmla="*/ 146 w 231"/>
                  <a:gd name="T55" fmla="*/ 512 h 518"/>
                  <a:gd name="T56" fmla="*/ 151 w 231"/>
                  <a:gd name="T57" fmla="*/ 510 h 518"/>
                  <a:gd name="T58" fmla="*/ 172 w 231"/>
                  <a:gd name="T59" fmla="*/ 485 h 518"/>
                  <a:gd name="T60" fmla="*/ 191 w 231"/>
                  <a:gd name="T61" fmla="*/ 450 h 518"/>
                  <a:gd name="T62" fmla="*/ 208 w 231"/>
                  <a:gd name="T63" fmla="*/ 409 h 518"/>
                  <a:gd name="T64" fmla="*/ 219 w 231"/>
                  <a:gd name="T65" fmla="*/ 366 h 518"/>
                  <a:gd name="T66" fmla="*/ 219 w 231"/>
                  <a:gd name="T67" fmla="*/ 323 h 518"/>
                  <a:gd name="T68" fmla="*/ 204 w 231"/>
                  <a:gd name="T69" fmla="*/ 286 h 518"/>
                  <a:gd name="T70" fmla="*/ 175 w 231"/>
                  <a:gd name="T71" fmla="*/ 256 h 518"/>
                  <a:gd name="T72" fmla="*/ 155 w 231"/>
                  <a:gd name="T73" fmla="*/ 237 h 518"/>
                  <a:gd name="T74" fmla="*/ 159 w 231"/>
                  <a:gd name="T75" fmla="*/ 220 h 518"/>
                  <a:gd name="T76" fmla="*/ 159 w 231"/>
                  <a:gd name="T77" fmla="*/ 205 h 518"/>
                  <a:gd name="T78" fmla="*/ 156 w 231"/>
                  <a:gd name="T79" fmla="*/ 189 h 518"/>
                  <a:gd name="T80" fmla="*/ 150 w 231"/>
                  <a:gd name="T81" fmla="*/ 175 h 518"/>
                  <a:gd name="T82" fmla="*/ 141 w 231"/>
                  <a:gd name="T83" fmla="*/ 163 h 518"/>
                  <a:gd name="T84" fmla="*/ 129 w 231"/>
                  <a:gd name="T85" fmla="*/ 152 h 518"/>
                  <a:gd name="T86" fmla="*/ 115 w 231"/>
                  <a:gd name="T87" fmla="*/ 141 h 518"/>
                  <a:gd name="T88" fmla="*/ 126 w 231"/>
                  <a:gd name="T89" fmla="*/ 131 h 518"/>
                  <a:gd name="T90" fmla="*/ 155 w 231"/>
                  <a:gd name="T91" fmla="*/ 116 h 518"/>
                  <a:gd name="T92" fmla="*/ 175 w 231"/>
                  <a:gd name="T93" fmla="*/ 100 h 518"/>
                  <a:gd name="T94" fmla="*/ 187 w 231"/>
                  <a:gd name="T95" fmla="*/ 83 h 518"/>
                  <a:gd name="T96" fmla="*/ 193 w 231"/>
                  <a:gd name="T97" fmla="*/ 64 h 518"/>
                  <a:gd name="T98" fmla="*/ 200 w 231"/>
                  <a:gd name="T99" fmla="*/ 46 h 518"/>
                  <a:gd name="T100" fmla="*/ 208 w 231"/>
                  <a:gd name="T101" fmla="*/ 27 h 518"/>
                  <a:gd name="T102" fmla="*/ 222 w 231"/>
                  <a:gd name="T103" fmla="*/ 9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1" h="518">
                    <a:moveTo>
                      <a:pt x="231" y="0"/>
                    </a:moveTo>
                    <a:lnTo>
                      <a:pt x="216" y="7"/>
                    </a:lnTo>
                    <a:lnTo>
                      <a:pt x="199" y="16"/>
                    </a:lnTo>
                    <a:lnTo>
                      <a:pt x="182" y="24"/>
                    </a:lnTo>
                    <a:lnTo>
                      <a:pt x="164" y="35"/>
                    </a:lnTo>
                    <a:lnTo>
                      <a:pt x="146" y="45"/>
                    </a:lnTo>
                    <a:lnTo>
                      <a:pt x="129" y="59"/>
                    </a:lnTo>
                    <a:lnTo>
                      <a:pt x="111" y="72"/>
                    </a:lnTo>
                    <a:lnTo>
                      <a:pt x="95" y="86"/>
                    </a:lnTo>
                    <a:lnTo>
                      <a:pt x="78" y="101"/>
                    </a:lnTo>
                    <a:lnTo>
                      <a:pt x="63" y="116"/>
                    </a:lnTo>
                    <a:lnTo>
                      <a:pt x="49" y="133"/>
                    </a:lnTo>
                    <a:lnTo>
                      <a:pt x="35" y="150"/>
                    </a:lnTo>
                    <a:lnTo>
                      <a:pt x="24" y="168"/>
                    </a:lnTo>
                    <a:lnTo>
                      <a:pt x="14" y="186"/>
                    </a:lnTo>
                    <a:lnTo>
                      <a:pt x="6" y="203"/>
                    </a:lnTo>
                    <a:lnTo>
                      <a:pt x="0" y="221"/>
                    </a:lnTo>
                    <a:lnTo>
                      <a:pt x="9" y="227"/>
                    </a:lnTo>
                    <a:lnTo>
                      <a:pt x="16" y="236"/>
                    </a:lnTo>
                    <a:lnTo>
                      <a:pt x="22" y="247"/>
                    </a:lnTo>
                    <a:lnTo>
                      <a:pt x="24" y="260"/>
                    </a:lnTo>
                    <a:lnTo>
                      <a:pt x="27" y="273"/>
                    </a:lnTo>
                    <a:lnTo>
                      <a:pt x="27" y="284"/>
                    </a:lnTo>
                    <a:lnTo>
                      <a:pt x="27" y="292"/>
                    </a:lnTo>
                    <a:lnTo>
                      <a:pt x="27" y="295"/>
                    </a:lnTo>
                    <a:lnTo>
                      <a:pt x="33" y="299"/>
                    </a:lnTo>
                    <a:lnTo>
                      <a:pt x="44" y="303"/>
                    </a:lnTo>
                    <a:lnTo>
                      <a:pt x="58" y="309"/>
                    </a:lnTo>
                    <a:lnTo>
                      <a:pt x="73" y="312"/>
                    </a:lnTo>
                    <a:lnTo>
                      <a:pt x="89" y="317"/>
                    </a:lnTo>
                    <a:lnTo>
                      <a:pt x="105" y="319"/>
                    </a:lnTo>
                    <a:lnTo>
                      <a:pt x="116" y="321"/>
                    </a:lnTo>
                    <a:lnTo>
                      <a:pt x="123" y="320"/>
                    </a:lnTo>
                    <a:lnTo>
                      <a:pt x="128" y="325"/>
                    </a:lnTo>
                    <a:lnTo>
                      <a:pt x="132" y="328"/>
                    </a:lnTo>
                    <a:lnTo>
                      <a:pt x="135" y="330"/>
                    </a:lnTo>
                    <a:lnTo>
                      <a:pt x="138" y="331"/>
                    </a:lnTo>
                    <a:lnTo>
                      <a:pt x="141" y="335"/>
                    </a:lnTo>
                    <a:lnTo>
                      <a:pt x="144" y="339"/>
                    </a:lnTo>
                    <a:lnTo>
                      <a:pt x="146" y="347"/>
                    </a:lnTo>
                    <a:lnTo>
                      <a:pt x="150" y="358"/>
                    </a:lnTo>
                    <a:lnTo>
                      <a:pt x="152" y="364"/>
                    </a:lnTo>
                    <a:lnTo>
                      <a:pt x="153" y="371"/>
                    </a:lnTo>
                    <a:lnTo>
                      <a:pt x="154" y="380"/>
                    </a:lnTo>
                    <a:lnTo>
                      <a:pt x="155" y="390"/>
                    </a:lnTo>
                    <a:lnTo>
                      <a:pt x="156" y="401"/>
                    </a:lnTo>
                    <a:lnTo>
                      <a:pt x="157" y="413"/>
                    </a:lnTo>
                    <a:lnTo>
                      <a:pt x="157" y="426"/>
                    </a:lnTo>
                    <a:lnTo>
                      <a:pt x="159" y="438"/>
                    </a:lnTo>
                    <a:lnTo>
                      <a:pt x="157" y="450"/>
                    </a:lnTo>
                    <a:lnTo>
                      <a:pt x="156" y="463"/>
                    </a:lnTo>
                    <a:lnTo>
                      <a:pt x="155" y="475"/>
                    </a:lnTo>
                    <a:lnTo>
                      <a:pt x="154" y="485"/>
                    </a:lnTo>
                    <a:lnTo>
                      <a:pt x="152" y="495"/>
                    </a:lnTo>
                    <a:lnTo>
                      <a:pt x="150" y="504"/>
                    </a:lnTo>
                    <a:lnTo>
                      <a:pt x="146" y="512"/>
                    </a:lnTo>
                    <a:lnTo>
                      <a:pt x="142" y="518"/>
                    </a:lnTo>
                    <a:lnTo>
                      <a:pt x="151" y="510"/>
                    </a:lnTo>
                    <a:lnTo>
                      <a:pt x="161" y="498"/>
                    </a:lnTo>
                    <a:lnTo>
                      <a:pt x="172" y="485"/>
                    </a:lnTo>
                    <a:lnTo>
                      <a:pt x="182" y="468"/>
                    </a:lnTo>
                    <a:lnTo>
                      <a:pt x="191" y="450"/>
                    </a:lnTo>
                    <a:lnTo>
                      <a:pt x="201" y="429"/>
                    </a:lnTo>
                    <a:lnTo>
                      <a:pt x="208" y="409"/>
                    </a:lnTo>
                    <a:lnTo>
                      <a:pt x="213" y="389"/>
                    </a:lnTo>
                    <a:lnTo>
                      <a:pt x="219" y="366"/>
                    </a:lnTo>
                    <a:lnTo>
                      <a:pt x="220" y="345"/>
                    </a:lnTo>
                    <a:lnTo>
                      <a:pt x="219" y="323"/>
                    </a:lnTo>
                    <a:lnTo>
                      <a:pt x="213" y="304"/>
                    </a:lnTo>
                    <a:lnTo>
                      <a:pt x="204" y="286"/>
                    </a:lnTo>
                    <a:lnTo>
                      <a:pt x="193" y="271"/>
                    </a:lnTo>
                    <a:lnTo>
                      <a:pt x="175" y="256"/>
                    </a:lnTo>
                    <a:lnTo>
                      <a:pt x="153" y="245"/>
                    </a:lnTo>
                    <a:lnTo>
                      <a:pt x="155" y="237"/>
                    </a:lnTo>
                    <a:lnTo>
                      <a:pt x="157" y="228"/>
                    </a:lnTo>
                    <a:lnTo>
                      <a:pt x="159" y="220"/>
                    </a:lnTo>
                    <a:lnTo>
                      <a:pt x="160" y="212"/>
                    </a:lnTo>
                    <a:lnTo>
                      <a:pt x="159" y="205"/>
                    </a:lnTo>
                    <a:lnTo>
                      <a:pt x="159" y="197"/>
                    </a:lnTo>
                    <a:lnTo>
                      <a:pt x="156" y="189"/>
                    </a:lnTo>
                    <a:lnTo>
                      <a:pt x="154" y="182"/>
                    </a:lnTo>
                    <a:lnTo>
                      <a:pt x="150" y="175"/>
                    </a:lnTo>
                    <a:lnTo>
                      <a:pt x="146" y="170"/>
                    </a:lnTo>
                    <a:lnTo>
                      <a:pt x="141" y="163"/>
                    </a:lnTo>
                    <a:lnTo>
                      <a:pt x="136" y="157"/>
                    </a:lnTo>
                    <a:lnTo>
                      <a:pt x="129" y="152"/>
                    </a:lnTo>
                    <a:lnTo>
                      <a:pt x="123" y="147"/>
                    </a:lnTo>
                    <a:lnTo>
                      <a:pt x="115" y="141"/>
                    </a:lnTo>
                    <a:lnTo>
                      <a:pt x="106" y="136"/>
                    </a:lnTo>
                    <a:lnTo>
                      <a:pt x="126" y="131"/>
                    </a:lnTo>
                    <a:lnTo>
                      <a:pt x="142" y="124"/>
                    </a:lnTo>
                    <a:lnTo>
                      <a:pt x="155" y="116"/>
                    </a:lnTo>
                    <a:lnTo>
                      <a:pt x="167" y="108"/>
                    </a:lnTo>
                    <a:lnTo>
                      <a:pt x="175" y="100"/>
                    </a:lnTo>
                    <a:lnTo>
                      <a:pt x="182" y="91"/>
                    </a:lnTo>
                    <a:lnTo>
                      <a:pt x="187" y="83"/>
                    </a:lnTo>
                    <a:lnTo>
                      <a:pt x="191" y="73"/>
                    </a:lnTo>
                    <a:lnTo>
                      <a:pt x="193" y="64"/>
                    </a:lnTo>
                    <a:lnTo>
                      <a:pt x="197" y="54"/>
                    </a:lnTo>
                    <a:lnTo>
                      <a:pt x="200" y="46"/>
                    </a:lnTo>
                    <a:lnTo>
                      <a:pt x="203" y="36"/>
                    </a:lnTo>
                    <a:lnTo>
                      <a:pt x="208" y="27"/>
                    </a:lnTo>
                    <a:lnTo>
                      <a:pt x="213" y="18"/>
                    </a:lnTo>
                    <a:lnTo>
                      <a:pt x="222" y="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5" name="Freeform 3253">
                <a:extLst>
                  <a:ext uri="{FF2B5EF4-FFF2-40B4-BE49-F238E27FC236}">
                    <a16:creationId xmlns:a16="http://schemas.microsoft.com/office/drawing/2014/main" id="{14798DF4-7147-4628-BE00-B471594D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605"/>
                <a:ext cx="140" cy="150"/>
              </a:xfrm>
              <a:custGeom>
                <a:avLst/>
                <a:gdLst>
                  <a:gd name="T0" fmla="*/ 168 w 421"/>
                  <a:gd name="T1" fmla="*/ 2 h 448"/>
                  <a:gd name="T2" fmla="*/ 130 w 421"/>
                  <a:gd name="T3" fmla="*/ 13 h 448"/>
                  <a:gd name="T4" fmla="*/ 94 w 421"/>
                  <a:gd name="T5" fmla="*/ 32 h 448"/>
                  <a:gd name="T6" fmla="*/ 60 w 421"/>
                  <a:gd name="T7" fmla="*/ 58 h 448"/>
                  <a:gd name="T8" fmla="*/ 32 w 421"/>
                  <a:gd name="T9" fmla="*/ 89 h 448"/>
                  <a:gd name="T10" fmla="*/ 12 w 421"/>
                  <a:gd name="T11" fmla="*/ 125 h 448"/>
                  <a:gd name="T12" fmla="*/ 2 w 421"/>
                  <a:gd name="T13" fmla="*/ 162 h 448"/>
                  <a:gd name="T14" fmla="*/ 2 w 421"/>
                  <a:gd name="T15" fmla="*/ 199 h 448"/>
                  <a:gd name="T16" fmla="*/ 15 w 421"/>
                  <a:gd name="T17" fmla="*/ 227 h 448"/>
                  <a:gd name="T18" fmla="*/ 42 w 421"/>
                  <a:gd name="T19" fmla="*/ 256 h 448"/>
                  <a:gd name="T20" fmla="*/ 85 w 421"/>
                  <a:gd name="T21" fmla="*/ 292 h 448"/>
                  <a:gd name="T22" fmla="*/ 136 w 421"/>
                  <a:gd name="T23" fmla="*/ 332 h 448"/>
                  <a:gd name="T24" fmla="*/ 189 w 421"/>
                  <a:gd name="T25" fmla="*/ 372 h 448"/>
                  <a:gd name="T26" fmla="*/ 236 w 421"/>
                  <a:gd name="T27" fmla="*/ 406 h 448"/>
                  <a:gd name="T28" fmla="*/ 273 w 421"/>
                  <a:gd name="T29" fmla="*/ 433 h 448"/>
                  <a:gd name="T30" fmla="*/ 293 w 421"/>
                  <a:gd name="T31" fmla="*/ 446 h 448"/>
                  <a:gd name="T32" fmla="*/ 291 w 421"/>
                  <a:gd name="T33" fmla="*/ 427 h 448"/>
                  <a:gd name="T34" fmla="*/ 290 w 421"/>
                  <a:gd name="T35" fmla="*/ 386 h 448"/>
                  <a:gd name="T36" fmla="*/ 297 w 421"/>
                  <a:gd name="T37" fmla="*/ 351 h 448"/>
                  <a:gd name="T38" fmla="*/ 310 w 421"/>
                  <a:gd name="T39" fmla="*/ 321 h 448"/>
                  <a:gd name="T40" fmla="*/ 328 w 421"/>
                  <a:gd name="T41" fmla="*/ 297 h 448"/>
                  <a:gd name="T42" fmla="*/ 351 w 421"/>
                  <a:gd name="T43" fmla="*/ 277 h 448"/>
                  <a:gd name="T44" fmla="*/ 378 w 421"/>
                  <a:gd name="T45" fmla="*/ 265 h 448"/>
                  <a:gd name="T46" fmla="*/ 406 w 421"/>
                  <a:gd name="T47" fmla="*/ 258 h 448"/>
                  <a:gd name="T48" fmla="*/ 419 w 421"/>
                  <a:gd name="T49" fmla="*/ 246 h 448"/>
                  <a:gd name="T50" fmla="*/ 408 w 421"/>
                  <a:gd name="T51" fmla="*/ 233 h 448"/>
                  <a:gd name="T52" fmla="*/ 389 w 421"/>
                  <a:gd name="T53" fmla="*/ 230 h 448"/>
                  <a:gd name="T54" fmla="*/ 363 w 421"/>
                  <a:gd name="T55" fmla="*/ 237 h 448"/>
                  <a:gd name="T56" fmla="*/ 335 w 421"/>
                  <a:gd name="T57" fmla="*/ 251 h 448"/>
                  <a:gd name="T58" fmla="*/ 306 w 421"/>
                  <a:gd name="T59" fmla="*/ 265 h 448"/>
                  <a:gd name="T60" fmla="*/ 279 w 421"/>
                  <a:gd name="T61" fmla="*/ 281 h 448"/>
                  <a:gd name="T62" fmla="*/ 256 w 421"/>
                  <a:gd name="T63" fmla="*/ 292 h 448"/>
                  <a:gd name="T64" fmla="*/ 233 w 421"/>
                  <a:gd name="T65" fmla="*/ 298 h 448"/>
                  <a:gd name="T66" fmla="*/ 199 w 421"/>
                  <a:gd name="T67" fmla="*/ 289 h 448"/>
                  <a:gd name="T68" fmla="*/ 162 w 421"/>
                  <a:gd name="T69" fmla="*/ 271 h 448"/>
                  <a:gd name="T70" fmla="*/ 126 w 421"/>
                  <a:gd name="T71" fmla="*/ 243 h 448"/>
                  <a:gd name="T72" fmla="*/ 98 w 421"/>
                  <a:gd name="T73" fmla="*/ 209 h 448"/>
                  <a:gd name="T74" fmla="*/ 84 w 421"/>
                  <a:gd name="T75" fmla="*/ 170 h 448"/>
                  <a:gd name="T76" fmla="*/ 84 w 421"/>
                  <a:gd name="T77" fmla="*/ 128 h 448"/>
                  <a:gd name="T78" fmla="*/ 108 w 421"/>
                  <a:gd name="T79" fmla="*/ 86 h 448"/>
                  <a:gd name="T80" fmla="*/ 139 w 421"/>
                  <a:gd name="T81" fmla="*/ 59 h 448"/>
                  <a:gd name="T82" fmla="*/ 158 w 421"/>
                  <a:gd name="T83" fmla="*/ 44 h 448"/>
                  <a:gd name="T84" fmla="*/ 177 w 421"/>
                  <a:gd name="T85" fmla="*/ 27 h 448"/>
                  <a:gd name="T86" fmla="*/ 187 w 421"/>
                  <a:gd name="T87" fmla="*/ 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1" h="448">
                    <a:moveTo>
                      <a:pt x="187" y="0"/>
                    </a:moveTo>
                    <a:lnTo>
                      <a:pt x="168" y="2"/>
                    </a:lnTo>
                    <a:lnTo>
                      <a:pt x="149" y="6"/>
                    </a:lnTo>
                    <a:lnTo>
                      <a:pt x="130" y="13"/>
                    </a:lnTo>
                    <a:lnTo>
                      <a:pt x="112" y="21"/>
                    </a:lnTo>
                    <a:lnTo>
                      <a:pt x="94" y="32"/>
                    </a:lnTo>
                    <a:lnTo>
                      <a:pt x="76" y="44"/>
                    </a:lnTo>
                    <a:lnTo>
                      <a:pt x="60" y="58"/>
                    </a:lnTo>
                    <a:lnTo>
                      <a:pt x="46" y="73"/>
                    </a:lnTo>
                    <a:lnTo>
                      <a:pt x="32" y="89"/>
                    </a:lnTo>
                    <a:lnTo>
                      <a:pt x="21" y="107"/>
                    </a:lnTo>
                    <a:lnTo>
                      <a:pt x="12" y="125"/>
                    </a:lnTo>
                    <a:lnTo>
                      <a:pt x="5" y="143"/>
                    </a:lnTo>
                    <a:lnTo>
                      <a:pt x="2" y="162"/>
                    </a:lnTo>
                    <a:lnTo>
                      <a:pt x="0" y="180"/>
                    </a:lnTo>
                    <a:lnTo>
                      <a:pt x="2" y="199"/>
                    </a:lnTo>
                    <a:lnTo>
                      <a:pt x="9" y="217"/>
                    </a:lnTo>
                    <a:lnTo>
                      <a:pt x="15" y="227"/>
                    </a:lnTo>
                    <a:lnTo>
                      <a:pt x="27" y="242"/>
                    </a:lnTo>
                    <a:lnTo>
                      <a:pt x="42" y="256"/>
                    </a:lnTo>
                    <a:lnTo>
                      <a:pt x="62" y="274"/>
                    </a:lnTo>
                    <a:lnTo>
                      <a:pt x="85" y="292"/>
                    </a:lnTo>
                    <a:lnTo>
                      <a:pt x="110" y="312"/>
                    </a:lnTo>
                    <a:lnTo>
                      <a:pt x="136" y="332"/>
                    </a:lnTo>
                    <a:lnTo>
                      <a:pt x="162" y="351"/>
                    </a:lnTo>
                    <a:lnTo>
                      <a:pt x="189" y="372"/>
                    </a:lnTo>
                    <a:lnTo>
                      <a:pt x="214" y="390"/>
                    </a:lnTo>
                    <a:lnTo>
                      <a:pt x="236" y="406"/>
                    </a:lnTo>
                    <a:lnTo>
                      <a:pt x="256" y="421"/>
                    </a:lnTo>
                    <a:lnTo>
                      <a:pt x="273" y="433"/>
                    </a:lnTo>
                    <a:lnTo>
                      <a:pt x="286" y="441"/>
                    </a:lnTo>
                    <a:lnTo>
                      <a:pt x="293" y="446"/>
                    </a:lnTo>
                    <a:lnTo>
                      <a:pt x="293" y="448"/>
                    </a:lnTo>
                    <a:lnTo>
                      <a:pt x="291" y="427"/>
                    </a:lnTo>
                    <a:lnTo>
                      <a:pt x="289" y="406"/>
                    </a:lnTo>
                    <a:lnTo>
                      <a:pt x="290" y="386"/>
                    </a:lnTo>
                    <a:lnTo>
                      <a:pt x="293" y="369"/>
                    </a:lnTo>
                    <a:lnTo>
                      <a:pt x="297" y="351"/>
                    </a:lnTo>
                    <a:lnTo>
                      <a:pt x="302" y="336"/>
                    </a:lnTo>
                    <a:lnTo>
                      <a:pt x="310" y="321"/>
                    </a:lnTo>
                    <a:lnTo>
                      <a:pt x="318" y="309"/>
                    </a:lnTo>
                    <a:lnTo>
                      <a:pt x="328" y="297"/>
                    </a:lnTo>
                    <a:lnTo>
                      <a:pt x="339" y="286"/>
                    </a:lnTo>
                    <a:lnTo>
                      <a:pt x="351" y="277"/>
                    </a:lnTo>
                    <a:lnTo>
                      <a:pt x="364" y="272"/>
                    </a:lnTo>
                    <a:lnTo>
                      <a:pt x="378" y="265"/>
                    </a:lnTo>
                    <a:lnTo>
                      <a:pt x="392" y="262"/>
                    </a:lnTo>
                    <a:lnTo>
                      <a:pt x="406" y="258"/>
                    </a:lnTo>
                    <a:lnTo>
                      <a:pt x="421" y="257"/>
                    </a:lnTo>
                    <a:lnTo>
                      <a:pt x="419" y="246"/>
                    </a:lnTo>
                    <a:lnTo>
                      <a:pt x="415" y="237"/>
                    </a:lnTo>
                    <a:lnTo>
                      <a:pt x="408" y="233"/>
                    </a:lnTo>
                    <a:lnTo>
                      <a:pt x="399" y="230"/>
                    </a:lnTo>
                    <a:lnTo>
                      <a:pt x="389" y="230"/>
                    </a:lnTo>
                    <a:lnTo>
                      <a:pt x="376" y="234"/>
                    </a:lnTo>
                    <a:lnTo>
                      <a:pt x="363" y="237"/>
                    </a:lnTo>
                    <a:lnTo>
                      <a:pt x="350" y="244"/>
                    </a:lnTo>
                    <a:lnTo>
                      <a:pt x="335" y="251"/>
                    </a:lnTo>
                    <a:lnTo>
                      <a:pt x="320" y="257"/>
                    </a:lnTo>
                    <a:lnTo>
                      <a:pt x="306" y="265"/>
                    </a:lnTo>
                    <a:lnTo>
                      <a:pt x="291" y="274"/>
                    </a:lnTo>
                    <a:lnTo>
                      <a:pt x="279" y="281"/>
                    </a:lnTo>
                    <a:lnTo>
                      <a:pt x="267" y="288"/>
                    </a:lnTo>
                    <a:lnTo>
                      <a:pt x="256" y="292"/>
                    </a:lnTo>
                    <a:lnTo>
                      <a:pt x="249" y="297"/>
                    </a:lnTo>
                    <a:lnTo>
                      <a:pt x="233" y="298"/>
                    </a:lnTo>
                    <a:lnTo>
                      <a:pt x="217" y="294"/>
                    </a:lnTo>
                    <a:lnTo>
                      <a:pt x="199" y="289"/>
                    </a:lnTo>
                    <a:lnTo>
                      <a:pt x="180" y="281"/>
                    </a:lnTo>
                    <a:lnTo>
                      <a:pt x="162" y="271"/>
                    </a:lnTo>
                    <a:lnTo>
                      <a:pt x="144" y="257"/>
                    </a:lnTo>
                    <a:lnTo>
                      <a:pt x="126" y="243"/>
                    </a:lnTo>
                    <a:lnTo>
                      <a:pt x="112" y="227"/>
                    </a:lnTo>
                    <a:lnTo>
                      <a:pt x="98" y="209"/>
                    </a:lnTo>
                    <a:lnTo>
                      <a:pt x="89" y="190"/>
                    </a:lnTo>
                    <a:lnTo>
                      <a:pt x="84" y="170"/>
                    </a:lnTo>
                    <a:lnTo>
                      <a:pt x="82" y="150"/>
                    </a:lnTo>
                    <a:lnTo>
                      <a:pt x="84" y="128"/>
                    </a:lnTo>
                    <a:lnTo>
                      <a:pt x="94" y="108"/>
                    </a:lnTo>
                    <a:lnTo>
                      <a:pt x="108" y="86"/>
                    </a:lnTo>
                    <a:lnTo>
                      <a:pt x="130" y="65"/>
                    </a:lnTo>
                    <a:lnTo>
                      <a:pt x="139" y="59"/>
                    </a:lnTo>
                    <a:lnTo>
                      <a:pt x="148" y="52"/>
                    </a:lnTo>
                    <a:lnTo>
                      <a:pt x="158" y="44"/>
                    </a:lnTo>
                    <a:lnTo>
                      <a:pt x="168" y="35"/>
                    </a:lnTo>
                    <a:lnTo>
                      <a:pt x="177" y="27"/>
                    </a:lnTo>
                    <a:lnTo>
                      <a:pt x="182" y="18"/>
                    </a:lnTo>
                    <a:lnTo>
                      <a:pt x="187" y="9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6" name="Freeform 3254">
                <a:extLst>
                  <a:ext uri="{FF2B5EF4-FFF2-40B4-BE49-F238E27FC236}">
                    <a16:creationId xmlns:a16="http://schemas.microsoft.com/office/drawing/2014/main" id="{8FAF1087-2EF2-4402-B39D-A02C3CC5A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226" cy="105"/>
              </a:xfrm>
              <a:custGeom>
                <a:avLst/>
                <a:gdLst>
                  <a:gd name="T0" fmla="*/ 17 w 678"/>
                  <a:gd name="T1" fmla="*/ 110 h 316"/>
                  <a:gd name="T2" fmla="*/ 52 w 678"/>
                  <a:gd name="T3" fmla="*/ 111 h 316"/>
                  <a:gd name="T4" fmla="*/ 88 w 678"/>
                  <a:gd name="T5" fmla="*/ 118 h 316"/>
                  <a:gd name="T6" fmla="*/ 127 w 678"/>
                  <a:gd name="T7" fmla="*/ 130 h 316"/>
                  <a:gd name="T8" fmla="*/ 166 w 678"/>
                  <a:gd name="T9" fmla="*/ 146 h 316"/>
                  <a:gd name="T10" fmla="*/ 208 w 678"/>
                  <a:gd name="T11" fmla="*/ 164 h 316"/>
                  <a:gd name="T12" fmla="*/ 250 w 678"/>
                  <a:gd name="T13" fmla="*/ 185 h 316"/>
                  <a:gd name="T14" fmla="*/ 294 w 678"/>
                  <a:gd name="T15" fmla="*/ 207 h 316"/>
                  <a:gd name="T16" fmla="*/ 338 w 678"/>
                  <a:gd name="T17" fmla="*/ 229 h 316"/>
                  <a:gd name="T18" fmla="*/ 382 w 678"/>
                  <a:gd name="T19" fmla="*/ 249 h 316"/>
                  <a:gd name="T20" fmla="*/ 425 w 678"/>
                  <a:gd name="T21" fmla="*/ 269 h 316"/>
                  <a:gd name="T22" fmla="*/ 469 w 678"/>
                  <a:gd name="T23" fmla="*/ 287 h 316"/>
                  <a:gd name="T24" fmla="*/ 513 w 678"/>
                  <a:gd name="T25" fmla="*/ 302 h 316"/>
                  <a:gd name="T26" fmla="*/ 554 w 678"/>
                  <a:gd name="T27" fmla="*/ 312 h 316"/>
                  <a:gd name="T28" fmla="*/ 596 w 678"/>
                  <a:gd name="T29" fmla="*/ 316 h 316"/>
                  <a:gd name="T30" fmla="*/ 635 w 678"/>
                  <a:gd name="T31" fmla="*/ 315 h 316"/>
                  <a:gd name="T32" fmla="*/ 657 w 678"/>
                  <a:gd name="T33" fmla="*/ 309 h 316"/>
                  <a:gd name="T34" fmla="*/ 663 w 678"/>
                  <a:gd name="T35" fmla="*/ 303 h 316"/>
                  <a:gd name="T36" fmla="*/ 669 w 678"/>
                  <a:gd name="T37" fmla="*/ 295 h 316"/>
                  <a:gd name="T38" fmla="*/ 674 w 678"/>
                  <a:gd name="T39" fmla="*/ 288 h 316"/>
                  <a:gd name="T40" fmla="*/ 638 w 678"/>
                  <a:gd name="T41" fmla="*/ 272 h 316"/>
                  <a:gd name="T42" fmla="*/ 578 w 678"/>
                  <a:gd name="T43" fmla="*/ 241 h 316"/>
                  <a:gd name="T44" fmla="*/ 542 w 678"/>
                  <a:gd name="T45" fmla="*/ 203 h 316"/>
                  <a:gd name="T46" fmla="*/ 520 w 678"/>
                  <a:gd name="T47" fmla="*/ 163 h 316"/>
                  <a:gd name="T48" fmla="*/ 506 w 678"/>
                  <a:gd name="T49" fmla="*/ 121 h 316"/>
                  <a:gd name="T50" fmla="*/ 495 w 678"/>
                  <a:gd name="T51" fmla="*/ 81 h 316"/>
                  <a:gd name="T52" fmla="*/ 480 w 678"/>
                  <a:gd name="T53" fmla="*/ 44 h 316"/>
                  <a:gd name="T54" fmla="*/ 455 w 678"/>
                  <a:gd name="T55" fmla="*/ 13 h 316"/>
                  <a:gd name="T56" fmla="*/ 407 w 678"/>
                  <a:gd name="T57" fmla="*/ 1 h 316"/>
                  <a:gd name="T58" fmla="*/ 350 w 678"/>
                  <a:gd name="T59" fmla="*/ 6 h 316"/>
                  <a:gd name="T60" fmla="*/ 294 w 678"/>
                  <a:gd name="T61" fmla="*/ 14 h 316"/>
                  <a:gd name="T62" fmla="*/ 238 w 678"/>
                  <a:gd name="T63" fmla="*/ 24 h 316"/>
                  <a:gd name="T64" fmla="*/ 183 w 678"/>
                  <a:gd name="T65" fmla="*/ 37 h 316"/>
                  <a:gd name="T66" fmla="*/ 130 w 678"/>
                  <a:gd name="T67" fmla="*/ 54 h 316"/>
                  <a:gd name="T68" fmla="*/ 78 w 678"/>
                  <a:gd name="T69" fmla="*/ 74 h 316"/>
                  <a:gd name="T70" fmla="*/ 26 w 678"/>
                  <a:gd name="T71" fmla="*/ 9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8" h="316">
                    <a:moveTo>
                      <a:pt x="0" y="111"/>
                    </a:moveTo>
                    <a:lnTo>
                      <a:pt x="17" y="110"/>
                    </a:lnTo>
                    <a:lnTo>
                      <a:pt x="34" y="110"/>
                    </a:lnTo>
                    <a:lnTo>
                      <a:pt x="52" y="111"/>
                    </a:lnTo>
                    <a:lnTo>
                      <a:pt x="69" y="115"/>
                    </a:lnTo>
                    <a:lnTo>
                      <a:pt x="88" y="118"/>
                    </a:lnTo>
                    <a:lnTo>
                      <a:pt x="107" y="124"/>
                    </a:lnTo>
                    <a:lnTo>
                      <a:pt x="127" y="130"/>
                    </a:lnTo>
                    <a:lnTo>
                      <a:pt x="146" y="138"/>
                    </a:lnTo>
                    <a:lnTo>
                      <a:pt x="166" y="146"/>
                    </a:lnTo>
                    <a:lnTo>
                      <a:pt x="187" y="155"/>
                    </a:lnTo>
                    <a:lnTo>
                      <a:pt x="208" y="164"/>
                    </a:lnTo>
                    <a:lnTo>
                      <a:pt x="229" y="174"/>
                    </a:lnTo>
                    <a:lnTo>
                      <a:pt x="250" y="185"/>
                    </a:lnTo>
                    <a:lnTo>
                      <a:pt x="272" y="196"/>
                    </a:lnTo>
                    <a:lnTo>
                      <a:pt x="294" y="207"/>
                    </a:lnTo>
                    <a:lnTo>
                      <a:pt x="315" y="218"/>
                    </a:lnTo>
                    <a:lnTo>
                      <a:pt x="338" y="229"/>
                    </a:lnTo>
                    <a:lnTo>
                      <a:pt x="359" y="239"/>
                    </a:lnTo>
                    <a:lnTo>
                      <a:pt x="382" y="249"/>
                    </a:lnTo>
                    <a:lnTo>
                      <a:pt x="403" y="259"/>
                    </a:lnTo>
                    <a:lnTo>
                      <a:pt x="425" y="269"/>
                    </a:lnTo>
                    <a:lnTo>
                      <a:pt x="448" y="278"/>
                    </a:lnTo>
                    <a:lnTo>
                      <a:pt x="469" y="287"/>
                    </a:lnTo>
                    <a:lnTo>
                      <a:pt x="490" y="295"/>
                    </a:lnTo>
                    <a:lnTo>
                      <a:pt x="513" y="302"/>
                    </a:lnTo>
                    <a:lnTo>
                      <a:pt x="533" y="306"/>
                    </a:lnTo>
                    <a:lnTo>
                      <a:pt x="554" y="312"/>
                    </a:lnTo>
                    <a:lnTo>
                      <a:pt x="575" y="315"/>
                    </a:lnTo>
                    <a:lnTo>
                      <a:pt x="596" y="316"/>
                    </a:lnTo>
                    <a:lnTo>
                      <a:pt x="615" y="316"/>
                    </a:lnTo>
                    <a:lnTo>
                      <a:pt x="635" y="315"/>
                    </a:lnTo>
                    <a:lnTo>
                      <a:pt x="654" y="313"/>
                    </a:lnTo>
                    <a:lnTo>
                      <a:pt x="657" y="309"/>
                    </a:lnTo>
                    <a:lnTo>
                      <a:pt x="661" y="305"/>
                    </a:lnTo>
                    <a:lnTo>
                      <a:pt x="663" y="303"/>
                    </a:lnTo>
                    <a:lnTo>
                      <a:pt x="666" y="299"/>
                    </a:lnTo>
                    <a:lnTo>
                      <a:pt x="669" y="295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8" y="285"/>
                    </a:lnTo>
                    <a:lnTo>
                      <a:pt x="638" y="272"/>
                    </a:lnTo>
                    <a:lnTo>
                      <a:pt x="606" y="257"/>
                    </a:lnTo>
                    <a:lnTo>
                      <a:pt x="578" y="241"/>
                    </a:lnTo>
                    <a:lnTo>
                      <a:pt x="558" y="222"/>
                    </a:lnTo>
                    <a:lnTo>
                      <a:pt x="542" y="203"/>
                    </a:lnTo>
                    <a:lnTo>
                      <a:pt x="529" y="184"/>
                    </a:lnTo>
                    <a:lnTo>
                      <a:pt x="520" y="163"/>
                    </a:lnTo>
                    <a:lnTo>
                      <a:pt x="513" y="143"/>
                    </a:lnTo>
                    <a:lnTo>
                      <a:pt x="506" y="121"/>
                    </a:lnTo>
                    <a:lnTo>
                      <a:pt x="501" y="101"/>
                    </a:lnTo>
                    <a:lnTo>
                      <a:pt x="495" y="81"/>
                    </a:lnTo>
                    <a:lnTo>
                      <a:pt x="489" y="62"/>
                    </a:lnTo>
                    <a:lnTo>
                      <a:pt x="480" y="44"/>
                    </a:lnTo>
                    <a:lnTo>
                      <a:pt x="469" y="28"/>
                    </a:lnTo>
                    <a:lnTo>
                      <a:pt x="455" y="13"/>
                    </a:lnTo>
                    <a:lnTo>
                      <a:pt x="437" y="0"/>
                    </a:lnTo>
                    <a:lnTo>
                      <a:pt x="407" y="1"/>
                    </a:lnTo>
                    <a:lnTo>
                      <a:pt x="378" y="4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4" y="14"/>
                    </a:lnTo>
                    <a:lnTo>
                      <a:pt x="266" y="18"/>
                    </a:lnTo>
                    <a:lnTo>
                      <a:pt x="238" y="24"/>
                    </a:lnTo>
                    <a:lnTo>
                      <a:pt x="211" y="30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30" y="54"/>
                    </a:lnTo>
                    <a:lnTo>
                      <a:pt x="105" y="63"/>
                    </a:lnTo>
                    <a:lnTo>
                      <a:pt x="78" y="74"/>
                    </a:lnTo>
                    <a:lnTo>
                      <a:pt x="52" y="85"/>
                    </a:lnTo>
                    <a:lnTo>
                      <a:pt x="26" y="9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7" name="Freeform 3255">
                <a:extLst>
                  <a:ext uri="{FF2B5EF4-FFF2-40B4-BE49-F238E27FC236}">
                    <a16:creationId xmlns:a16="http://schemas.microsoft.com/office/drawing/2014/main" id="{8F0A23E3-4D8E-41F8-B257-B1F3A8B17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0 w 594"/>
                  <a:gd name="T1" fmla="*/ 0 h 222"/>
                  <a:gd name="T2" fmla="*/ 18 w 594"/>
                  <a:gd name="T3" fmla="*/ 3 h 222"/>
                  <a:gd name="T4" fmla="*/ 36 w 594"/>
                  <a:gd name="T5" fmla="*/ 8 h 222"/>
                  <a:gd name="T6" fmla="*/ 54 w 594"/>
                  <a:gd name="T7" fmla="*/ 14 h 222"/>
                  <a:gd name="T8" fmla="*/ 73 w 594"/>
                  <a:gd name="T9" fmla="*/ 20 h 222"/>
                  <a:gd name="T10" fmla="*/ 91 w 594"/>
                  <a:gd name="T11" fmla="*/ 27 h 222"/>
                  <a:gd name="T12" fmla="*/ 109 w 594"/>
                  <a:gd name="T13" fmla="*/ 35 h 222"/>
                  <a:gd name="T14" fmla="*/ 127 w 594"/>
                  <a:gd name="T15" fmla="*/ 43 h 222"/>
                  <a:gd name="T16" fmla="*/ 146 w 594"/>
                  <a:gd name="T17" fmla="*/ 51 h 222"/>
                  <a:gd name="T18" fmla="*/ 164 w 594"/>
                  <a:gd name="T19" fmla="*/ 60 h 222"/>
                  <a:gd name="T20" fmla="*/ 183 w 594"/>
                  <a:gd name="T21" fmla="*/ 68 h 222"/>
                  <a:gd name="T22" fmla="*/ 201 w 594"/>
                  <a:gd name="T23" fmla="*/ 77 h 222"/>
                  <a:gd name="T24" fmla="*/ 219 w 594"/>
                  <a:gd name="T25" fmla="*/ 88 h 222"/>
                  <a:gd name="T26" fmla="*/ 238 w 594"/>
                  <a:gd name="T27" fmla="*/ 97 h 222"/>
                  <a:gd name="T28" fmla="*/ 257 w 594"/>
                  <a:gd name="T29" fmla="*/ 106 h 222"/>
                  <a:gd name="T30" fmla="*/ 275 w 594"/>
                  <a:gd name="T31" fmla="*/ 117 h 222"/>
                  <a:gd name="T32" fmla="*/ 293 w 594"/>
                  <a:gd name="T33" fmla="*/ 126 h 222"/>
                  <a:gd name="T34" fmla="*/ 312 w 594"/>
                  <a:gd name="T35" fmla="*/ 135 h 222"/>
                  <a:gd name="T36" fmla="*/ 331 w 594"/>
                  <a:gd name="T37" fmla="*/ 145 h 222"/>
                  <a:gd name="T38" fmla="*/ 349 w 594"/>
                  <a:gd name="T39" fmla="*/ 153 h 222"/>
                  <a:gd name="T40" fmla="*/ 368 w 594"/>
                  <a:gd name="T41" fmla="*/ 162 h 222"/>
                  <a:gd name="T42" fmla="*/ 386 w 594"/>
                  <a:gd name="T43" fmla="*/ 171 h 222"/>
                  <a:gd name="T44" fmla="*/ 405 w 594"/>
                  <a:gd name="T45" fmla="*/ 178 h 222"/>
                  <a:gd name="T46" fmla="*/ 424 w 594"/>
                  <a:gd name="T47" fmla="*/ 186 h 222"/>
                  <a:gd name="T48" fmla="*/ 442 w 594"/>
                  <a:gd name="T49" fmla="*/ 193 h 222"/>
                  <a:gd name="T50" fmla="*/ 461 w 594"/>
                  <a:gd name="T51" fmla="*/ 200 h 222"/>
                  <a:gd name="T52" fmla="*/ 480 w 594"/>
                  <a:gd name="T53" fmla="*/ 205 h 222"/>
                  <a:gd name="T54" fmla="*/ 500 w 594"/>
                  <a:gd name="T55" fmla="*/ 210 h 222"/>
                  <a:gd name="T56" fmla="*/ 518 w 594"/>
                  <a:gd name="T57" fmla="*/ 214 h 222"/>
                  <a:gd name="T58" fmla="*/ 537 w 594"/>
                  <a:gd name="T59" fmla="*/ 218 h 222"/>
                  <a:gd name="T60" fmla="*/ 556 w 594"/>
                  <a:gd name="T61" fmla="*/ 221 h 222"/>
                  <a:gd name="T62" fmla="*/ 575 w 594"/>
                  <a:gd name="T63" fmla="*/ 222 h 222"/>
                  <a:gd name="T64" fmla="*/ 594 w 594"/>
                  <a:gd name="T65" fmla="*/ 222 h 222"/>
                  <a:gd name="T66" fmla="*/ 0 w 594"/>
                  <a:gd name="T6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4" h="222">
                    <a:moveTo>
                      <a:pt x="0" y="0"/>
                    </a:moveTo>
                    <a:lnTo>
                      <a:pt x="18" y="3"/>
                    </a:lnTo>
                    <a:lnTo>
                      <a:pt x="36" y="8"/>
                    </a:lnTo>
                    <a:lnTo>
                      <a:pt x="54" y="14"/>
                    </a:lnTo>
                    <a:lnTo>
                      <a:pt x="73" y="20"/>
                    </a:lnTo>
                    <a:lnTo>
                      <a:pt x="91" y="27"/>
                    </a:lnTo>
                    <a:lnTo>
                      <a:pt x="109" y="35"/>
                    </a:lnTo>
                    <a:lnTo>
                      <a:pt x="127" y="43"/>
                    </a:lnTo>
                    <a:lnTo>
                      <a:pt x="146" y="51"/>
                    </a:lnTo>
                    <a:lnTo>
                      <a:pt x="164" y="60"/>
                    </a:lnTo>
                    <a:lnTo>
                      <a:pt x="183" y="68"/>
                    </a:lnTo>
                    <a:lnTo>
                      <a:pt x="201" y="77"/>
                    </a:lnTo>
                    <a:lnTo>
                      <a:pt x="219" y="88"/>
                    </a:lnTo>
                    <a:lnTo>
                      <a:pt x="238" y="97"/>
                    </a:lnTo>
                    <a:lnTo>
                      <a:pt x="257" y="106"/>
                    </a:lnTo>
                    <a:lnTo>
                      <a:pt x="275" y="117"/>
                    </a:lnTo>
                    <a:lnTo>
                      <a:pt x="293" y="126"/>
                    </a:lnTo>
                    <a:lnTo>
                      <a:pt x="312" y="135"/>
                    </a:lnTo>
                    <a:lnTo>
                      <a:pt x="331" y="145"/>
                    </a:lnTo>
                    <a:lnTo>
                      <a:pt x="349" y="153"/>
                    </a:lnTo>
                    <a:lnTo>
                      <a:pt x="368" y="162"/>
                    </a:lnTo>
                    <a:lnTo>
                      <a:pt x="386" y="171"/>
                    </a:lnTo>
                    <a:lnTo>
                      <a:pt x="405" y="178"/>
                    </a:lnTo>
                    <a:lnTo>
                      <a:pt x="424" y="186"/>
                    </a:lnTo>
                    <a:lnTo>
                      <a:pt x="442" y="193"/>
                    </a:lnTo>
                    <a:lnTo>
                      <a:pt x="461" y="200"/>
                    </a:lnTo>
                    <a:lnTo>
                      <a:pt x="480" y="205"/>
                    </a:lnTo>
                    <a:lnTo>
                      <a:pt x="500" y="210"/>
                    </a:lnTo>
                    <a:lnTo>
                      <a:pt x="518" y="214"/>
                    </a:lnTo>
                    <a:lnTo>
                      <a:pt x="537" y="218"/>
                    </a:lnTo>
                    <a:lnTo>
                      <a:pt x="556" y="221"/>
                    </a:lnTo>
                    <a:lnTo>
                      <a:pt x="575" y="222"/>
                    </a:lnTo>
                    <a:lnTo>
                      <a:pt x="594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8" name="Freeform 3256">
                <a:extLst>
                  <a:ext uri="{FF2B5EF4-FFF2-40B4-BE49-F238E27FC236}">
                    <a16:creationId xmlns:a16="http://schemas.microsoft.com/office/drawing/2014/main" id="{05190A48-2848-47D2-BFE3-568CD739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24"/>
                <a:ext cx="159" cy="87"/>
              </a:xfrm>
              <a:custGeom>
                <a:avLst/>
                <a:gdLst>
                  <a:gd name="T0" fmla="*/ 0 w 475"/>
                  <a:gd name="T1" fmla="*/ 0 h 262"/>
                  <a:gd name="T2" fmla="*/ 27 w 475"/>
                  <a:gd name="T3" fmla="*/ 16 h 262"/>
                  <a:gd name="T4" fmla="*/ 55 w 475"/>
                  <a:gd name="T5" fmla="*/ 34 h 262"/>
                  <a:gd name="T6" fmla="*/ 81 w 475"/>
                  <a:gd name="T7" fmla="*/ 54 h 262"/>
                  <a:gd name="T8" fmla="*/ 108 w 475"/>
                  <a:gd name="T9" fmla="*/ 74 h 262"/>
                  <a:gd name="T10" fmla="*/ 135 w 475"/>
                  <a:gd name="T11" fmla="*/ 97 h 262"/>
                  <a:gd name="T12" fmla="*/ 162 w 475"/>
                  <a:gd name="T13" fmla="*/ 117 h 262"/>
                  <a:gd name="T14" fmla="*/ 189 w 475"/>
                  <a:gd name="T15" fmla="*/ 139 h 262"/>
                  <a:gd name="T16" fmla="*/ 217 w 475"/>
                  <a:gd name="T17" fmla="*/ 161 h 262"/>
                  <a:gd name="T18" fmla="*/ 245 w 475"/>
                  <a:gd name="T19" fmla="*/ 181 h 262"/>
                  <a:gd name="T20" fmla="*/ 274 w 475"/>
                  <a:gd name="T21" fmla="*/ 200 h 262"/>
                  <a:gd name="T22" fmla="*/ 305 w 475"/>
                  <a:gd name="T23" fmla="*/ 218 h 262"/>
                  <a:gd name="T24" fmla="*/ 336 w 475"/>
                  <a:gd name="T25" fmla="*/ 231 h 262"/>
                  <a:gd name="T26" fmla="*/ 369 w 475"/>
                  <a:gd name="T27" fmla="*/ 244 h 262"/>
                  <a:gd name="T28" fmla="*/ 402 w 475"/>
                  <a:gd name="T29" fmla="*/ 254 h 262"/>
                  <a:gd name="T30" fmla="*/ 437 w 475"/>
                  <a:gd name="T31" fmla="*/ 260 h 262"/>
                  <a:gd name="T32" fmla="*/ 475 w 475"/>
                  <a:gd name="T33" fmla="*/ 262 h 262"/>
                  <a:gd name="T34" fmla="*/ 0 w 475"/>
                  <a:gd name="T3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5" h="262">
                    <a:moveTo>
                      <a:pt x="0" y="0"/>
                    </a:moveTo>
                    <a:lnTo>
                      <a:pt x="27" y="16"/>
                    </a:lnTo>
                    <a:lnTo>
                      <a:pt x="55" y="34"/>
                    </a:lnTo>
                    <a:lnTo>
                      <a:pt x="81" y="54"/>
                    </a:lnTo>
                    <a:lnTo>
                      <a:pt x="108" y="74"/>
                    </a:lnTo>
                    <a:lnTo>
                      <a:pt x="135" y="97"/>
                    </a:lnTo>
                    <a:lnTo>
                      <a:pt x="162" y="117"/>
                    </a:lnTo>
                    <a:lnTo>
                      <a:pt x="189" y="139"/>
                    </a:lnTo>
                    <a:lnTo>
                      <a:pt x="217" y="161"/>
                    </a:lnTo>
                    <a:lnTo>
                      <a:pt x="245" y="181"/>
                    </a:lnTo>
                    <a:lnTo>
                      <a:pt x="274" y="200"/>
                    </a:lnTo>
                    <a:lnTo>
                      <a:pt x="305" y="218"/>
                    </a:lnTo>
                    <a:lnTo>
                      <a:pt x="336" y="231"/>
                    </a:lnTo>
                    <a:lnTo>
                      <a:pt x="369" y="244"/>
                    </a:lnTo>
                    <a:lnTo>
                      <a:pt x="402" y="254"/>
                    </a:lnTo>
                    <a:lnTo>
                      <a:pt x="437" y="260"/>
                    </a:lnTo>
                    <a:lnTo>
                      <a:pt x="475" y="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9" name="Freeform 3257">
                <a:extLst>
                  <a:ext uri="{FF2B5EF4-FFF2-40B4-BE49-F238E27FC236}">
                    <a16:creationId xmlns:a16="http://schemas.microsoft.com/office/drawing/2014/main" id="{F9A07649-9CF1-4211-A323-DF06621CA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0 w 142"/>
                  <a:gd name="T1" fmla="*/ 0 h 276"/>
                  <a:gd name="T2" fmla="*/ 9 w 142"/>
                  <a:gd name="T3" fmla="*/ 12 h 276"/>
                  <a:gd name="T4" fmla="*/ 16 w 142"/>
                  <a:gd name="T5" fmla="*/ 27 h 276"/>
                  <a:gd name="T6" fmla="*/ 21 w 142"/>
                  <a:gd name="T7" fmla="*/ 41 h 276"/>
                  <a:gd name="T8" fmla="*/ 24 w 142"/>
                  <a:gd name="T9" fmla="*/ 57 h 276"/>
                  <a:gd name="T10" fmla="*/ 27 w 142"/>
                  <a:gd name="T11" fmla="*/ 74 h 276"/>
                  <a:gd name="T12" fmla="*/ 30 w 142"/>
                  <a:gd name="T13" fmla="*/ 91 h 276"/>
                  <a:gd name="T14" fmla="*/ 32 w 142"/>
                  <a:gd name="T15" fmla="*/ 109 h 276"/>
                  <a:gd name="T16" fmla="*/ 35 w 142"/>
                  <a:gd name="T17" fmla="*/ 127 h 276"/>
                  <a:gd name="T18" fmla="*/ 40 w 142"/>
                  <a:gd name="T19" fmla="*/ 146 h 276"/>
                  <a:gd name="T20" fmla="*/ 45 w 142"/>
                  <a:gd name="T21" fmla="*/ 166 h 276"/>
                  <a:gd name="T22" fmla="*/ 53 w 142"/>
                  <a:gd name="T23" fmla="*/ 184 h 276"/>
                  <a:gd name="T24" fmla="*/ 64 w 142"/>
                  <a:gd name="T25" fmla="*/ 203 h 276"/>
                  <a:gd name="T26" fmla="*/ 77 w 142"/>
                  <a:gd name="T27" fmla="*/ 222 h 276"/>
                  <a:gd name="T28" fmla="*/ 95 w 142"/>
                  <a:gd name="T29" fmla="*/ 241 h 276"/>
                  <a:gd name="T30" fmla="*/ 116 w 142"/>
                  <a:gd name="T31" fmla="*/ 258 h 276"/>
                  <a:gd name="T32" fmla="*/ 142 w 142"/>
                  <a:gd name="T33" fmla="*/ 276 h 276"/>
                  <a:gd name="T34" fmla="*/ 0 w 142"/>
                  <a:gd name="T35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276">
                    <a:moveTo>
                      <a:pt x="0" y="0"/>
                    </a:moveTo>
                    <a:lnTo>
                      <a:pt x="9" y="12"/>
                    </a:lnTo>
                    <a:lnTo>
                      <a:pt x="16" y="27"/>
                    </a:lnTo>
                    <a:lnTo>
                      <a:pt x="21" y="41"/>
                    </a:lnTo>
                    <a:lnTo>
                      <a:pt x="24" y="57"/>
                    </a:lnTo>
                    <a:lnTo>
                      <a:pt x="27" y="74"/>
                    </a:lnTo>
                    <a:lnTo>
                      <a:pt x="30" y="91"/>
                    </a:lnTo>
                    <a:lnTo>
                      <a:pt x="32" y="109"/>
                    </a:lnTo>
                    <a:lnTo>
                      <a:pt x="35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3" y="184"/>
                    </a:lnTo>
                    <a:lnTo>
                      <a:pt x="64" y="203"/>
                    </a:lnTo>
                    <a:lnTo>
                      <a:pt x="77" y="222"/>
                    </a:lnTo>
                    <a:lnTo>
                      <a:pt x="95" y="241"/>
                    </a:lnTo>
                    <a:lnTo>
                      <a:pt x="116" y="258"/>
                    </a:lnTo>
                    <a:lnTo>
                      <a:pt x="142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0" name="Freeform 3258">
                <a:extLst>
                  <a:ext uri="{FF2B5EF4-FFF2-40B4-BE49-F238E27FC236}">
                    <a16:creationId xmlns:a16="http://schemas.microsoft.com/office/drawing/2014/main" id="{6EE04146-CFD4-43BD-B0CF-5232455C9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0"/>
              </a:xfrm>
              <a:custGeom>
                <a:avLst/>
                <a:gdLst>
                  <a:gd name="T0" fmla="*/ 0 w 78"/>
                  <a:gd name="T1" fmla="*/ 0 h 272"/>
                  <a:gd name="T2" fmla="*/ 6 w 78"/>
                  <a:gd name="T3" fmla="*/ 11 h 272"/>
                  <a:gd name="T4" fmla="*/ 9 w 78"/>
                  <a:gd name="T5" fmla="*/ 25 h 272"/>
                  <a:gd name="T6" fmla="*/ 13 w 78"/>
                  <a:gd name="T7" fmla="*/ 41 h 272"/>
                  <a:gd name="T8" fmla="*/ 15 w 78"/>
                  <a:gd name="T9" fmla="*/ 56 h 272"/>
                  <a:gd name="T10" fmla="*/ 16 w 78"/>
                  <a:gd name="T11" fmla="*/ 73 h 272"/>
                  <a:gd name="T12" fmla="*/ 18 w 78"/>
                  <a:gd name="T13" fmla="*/ 91 h 272"/>
                  <a:gd name="T14" fmla="*/ 20 w 78"/>
                  <a:gd name="T15" fmla="*/ 109 h 272"/>
                  <a:gd name="T16" fmla="*/ 21 w 78"/>
                  <a:gd name="T17" fmla="*/ 128 h 272"/>
                  <a:gd name="T18" fmla="*/ 23 w 78"/>
                  <a:gd name="T19" fmla="*/ 147 h 272"/>
                  <a:gd name="T20" fmla="*/ 27 w 78"/>
                  <a:gd name="T21" fmla="*/ 166 h 272"/>
                  <a:gd name="T22" fmla="*/ 31 w 78"/>
                  <a:gd name="T23" fmla="*/ 185 h 272"/>
                  <a:gd name="T24" fmla="*/ 37 w 78"/>
                  <a:gd name="T25" fmla="*/ 204 h 272"/>
                  <a:gd name="T26" fmla="*/ 44 w 78"/>
                  <a:gd name="T27" fmla="*/ 222 h 272"/>
                  <a:gd name="T28" fmla="*/ 52 w 78"/>
                  <a:gd name="T29" fmla="*/ 239 h 272"/>
                  <a:gd name="T30" fmla="*/ 64 w 78"/>
                  <a:gd name="T31" fmla="*/ 257 h 272"/>
                  <a:gd name="T32" fmla="*/ 78 w 78"/>
                  <a:gd name="T33" fmla="*/ 272 h 272"/>
                  <a:gd name="T34" fmla="*/ 0 w 78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272">
                    <a:moveTo>
                      <a:pt x="0" y="0"/>
                    </a:moveTo>
                    <a:lnTo>
                      <a:pt x="6" y="11"/>
                    </a:lnTo>
                    <a:lnTo>
                      <a:pt x="9" y="25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16" y="73"/>
                    </a:lnTo>
                    <a:lnTo>
                      <a:pt x="18" y="91"/>
                    </a:lnTo>
                    <a:lnTo>
                      <a:pt x="20" y="109"/>
                    </a:lnTo>
                    <a:lnTo>
                      <a:pt x="21" y="128"/>
                    </a:lnTo>
                    <a:lnTo>
                      <a:pt x="23" y="147"/>
                    </a:lnTo>
                    <a:lnTo>
                      <a:pt x="27" y="166"/>
                    </a:lnTo>
                    <a:lnTo>
                      <a:pt x="31" y="185"/>
                    </a:lnTo>
                    <a:lnTo>
                      <a:pt x="37" y="204"/>
                    </a:lnTo>
                    <a:lnTo>
                      <a:pt x="44" y="222"/>
                    </a:lnTo>
                    <a:lnTo>
                      <a:pt x="52" y="239"/>
                    </a:lnTo>
                    <a:lnTo>
                      <a:pt x="64" y="257"/>
                    </a:lnTo>
                    <a:lnTo>
                      <a:pt x="78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1" name="Freeform 3259">
                <a:extLst>
                  <a:ext uri="{FF2B5EF4-FFF2-40B4-BE49-F238E27FC236}">
                    <a16:creationId xmlns:a16="http://schemas.microsoft.com/office/drawing/2014/main" id="{5A714109-1F11-4077-9FBE-294DB02F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48"/>
                <a:ext cx="218" cy="70"/>
              </a:xfrm>
              <a:custGeom>
                <a:avLst/>
                <a:gdLst>
                  <a:gd name="T0" fmla="*/ 654 w 655"/>
                  <a:gd name="T1" fmla="*/ 203 h 209"/>
                  <a:gd name="T2" fmla="*/ 615 w 655"/>
                  <a:gd name="T3" fmla="*/ 207 h 209"/>
                  <a:gd name="T4" fmla="*/ 575 w 655"/>
                  <a:gd name="T5" fmla="*/ 205 h 209"/>
                  <a:gd name="T6" fmla="*/ 533 w 655"/>
                  <a:gd name="T7" fmla="*/ 197 h 209"/>
                  <a:gd name="T8" fmla="*/ 492 w 655"/>
                  <a:gd name="T9" fmla="*/ 185 h 209"/>
                  <a:gd name="T10" fmla="*/ 449 w 655"/>
                  <a:gd name="T11" fmla="*/ 168 h 209"/>
                  <a:gd name="T12" fmla="*/ 404 w 655"/>
                  <a:gd name="T13" fmla="*/ 150 h 209"/>
                  <a:gd name="T14" fmla="*/ 360 w 655"/>
                  <a:gd name="T15" fmla="*/ 130 h 209"/>
                  <a:gd name="T16" fmla="*/ 317 w 655"/>
                  <a:gd name="T17" fmla="*/ 108 h 209"/>
                  <a:gd name="T18" fmla="*/ 273 w 655"/>
                  <a:gd name="T19" fmla="*/ 86 h 209"/>
                  <a:gd name="T20" fmla="*/ 230 w 655"/>
                  <a:gd name="T21" fmla="*/ 64 h 209"/>
                  <a:gd name="T22" fmla="*/ 188 w 655"/>
                  <a:gd name="T23" fmla="*/ 45 h 209"/>
                  <a:gd name="T24" fmla="*/ 147 w 655"/>
                  <a:gd name="T25" fmla="*/ 28 h 209"/>
                  <a:gd name="T26" fmla="*/ 107 w 655"/>
                  <a:gd name="T27" fmla="*/ 15 h 209"/>
                  <a:gd name="T28" fmla="*/ 70 w 655"/>
                  <a:gd name="T29" fmla="*/ 6 h 209"/>
                  <a:gd name="T30" fmla="*/ 34 w 655"/>
                  <a:gd name="T31" fmla="*/ 0 h 209"/>
                  <a:gd name="T32" fmla="*/ 0 w 655"/>
                  <a:gd name="T33" fmla="*/ 1 h 209"/>
                  <a:gd name="T34" fmla="*/ 17 w 655"/>
                  <a:gd name="T35" fmla="*/ 1 h 209"/>
                  <a:gd name="T36" fmla="*/ 52 w 655"/>
                  <a:gd name="T37" fmla="*/ 3 h 209"/>
                  <a:gd name="T38" fmla="*/ 88 w 655"/>
                  <a:gd name="T39" fmla="*/ 10 h 209"/>
                  <a:gd name="T40" fmla="*/ 126 w 655"/>
                  <a:gd name="T41" fmla="*/ 22 h 209"/>
                  <a:gd name="T42" fmla="*/ 166 w 655"/>
                  <a:gd name="T43" fmla="*/ 38 h 209"/>
                  <a:gd name="T44" fmla="*/ 207 w 655"/>
                  <a:gd name="T45" fmla="*/ 56 h 209"/>
                  <a:gd name="T46" fmla="*/ 249 w 655"/>
                  <a:gd name="T47" fmla="*/ 76 h 209"/>
                  <a:gd name="T48" fmla="*/ 293 w 655"/>
                  <a:gd name="T49" fmla="*/ 99 h 209"/>
                  <a:gd name="T50" fmla="*/ 337 w 655"/>
                  <a:gd name="T51" fmla="*/ 120 h 209"/>
                  <a:gd name="T52" fmla="*/ 381 w 655"/>
                  <a:gd name="T53" fmla="*/ 141 h 209"/>
                  <a:gd name="T54" fmla="*/ 424 w 655"/>
                  <a:gd name="T55" fmla="*/ 162 h 209"/>
                  <a:gd name="T56" fmla="*/ 468 w 655"/>
                  <a:gd name="T57" fmla="*/ 179 h 209"/>
                  <a:gd name="T58" fmla="*/ 513 w 655"/>
                  <a:gd name="T59" fmla="*/ 193 h 209"/>
                  <a:gd name="T60" fmla="*/ 554 w 655"/>
                  <a:gd name="T61" fmla="*/ 203 h 209"/>
                  <a:gd name="T62" fmla="*/ 596 w 655"/>
                  <a:gd name="T63" fmla="*/ 207 h 209"/>
                  <a:gd name="T64" fmla="*/ 635 w 655"/>
                  <a:gd name="T65" fmla="*/ 207 h 209"/>
                  <a:gd name="T66" fmla="*/ 655 w 655"/>
                  <a:gd name="T67" fmla="*/ 2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5" h="209">
                    <a:moveTo>
                      <a:pt x="653" y="203"/>
                    </a:moveTo>
                    <a:lnTo>
                      <a:pt x="654" y="203"/>
                    </a:lnTo>
                    <a:lnTo>
                      <a:pt x="635" y="205"/>
                    </a:lnTo>
                    <a:lnTo>
                      <a:pt x="615" y="207"/>
                    </a:lnTo>
                    <a:lnTo>
                      <a:pt x="596" y="206"/>
                    </a:lnTo>
                    <a:lnTo>
                      <a:pt x="575" y="205"/>
                    </a:lnTo>
                    <a:lnTo>
                      <a:pt x="554" y="202"/>
                    </a:lnTo>
                    <a:lnTo>
                      <a:pt x="533" y="197"/>
                    </a:lnTo>
                    <a:lnTo>
                      <a:pt x="513" y="192"/>
                    </a:lnTo>
                    <a:lnTo>
                      <a:pt x="492" y="185"/>
                    </a:lnTo>
                    <a:lnTo>
                      <a:pt x="469" y="177"/>
                    </a:lnTo>
                    <a:lnTo>
                      <a:pt x="449" y="168"/>
                    </a:lnTo>
                    <a:lnTo>
                      <a:pt x="425" y="160"/>
                    </a:lnTo>
                    <a:lnTo>
                      <a:pt x="404" y="150"/>
                    </a:lnTo>
                    <a:lnTo>
                      <a:pt x="382" y="140"/>
                    </a:lnTo>
                    <a:lnTo>
                      <a:pt x="360" y="130"/>
                    </a:lnTo>
                    <a:lnTo>
                      <a:pt x="338" y="120"/>
                    </a:lnTo>
                    <a:lnTo>
                      <a:pt x="317" y="108"/>
                    </a:lnTo>
                    <a:lnTo>
                      <a:pt x="294" y="98"/>
                    </a:lnTo>
                    <a:lnTo>
                      <a:pt x="273" y="86"/>
                    </a:lnTo>
                    <a:lnTo>
                      <a:pt x="250" y="75"/>
                    </a:lnTo>
                    <a:lnTo>
                      <a:pt x="230" y="64"/>
                    </a:lnTo>
                    <a:lnTo>
                      <a:pt x="209" y="54"/>
                    </a:lnTo>
                    <a:lnTo>
                      <a:pt x="188" y="45"/>
                    </a:lnTo>
                    <a:lnTo>
                      <a:pt x="167" y="36"/>
                    </a:lnTo>
                    <a:lnTo>
                      <a:pt x="147" y="28"/>
                    </a:lnTo>
                    <a:lnTo>
                      <a:pt x="128" y="21"/>
                    </a:lnTo>
                    <a:lnTo>
                      <a:pt x="107" y="15"/>
                    </a:lnTo>
                    <a:lnTo>
                      <a:pt x="88" y="9"/>
                    </a:lnTo>
                    <a:lnTo>
                      <a:pt x="70" y="6"/>
                    </a:lnTo>
                    <a:lnTo>
                      <a:pt x="52" y="1"/>
                    </a:lnTo>
                    <a:lnTo>
                      <a:pt x="34" y="0"/>
                    </a:lnTo>
                    <a:lnTo>
                      <a:pt x="17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7" y="1"/>
                    </a:lnTo>
                    <a:lnTo>
                      <a:pt x="34" y="1"/>
                    </a:lnTo>
                    <a:lnTo>
                      <a:pt x="52" y="3"/>
                    </a:lnTo>
                    <a:lnTo>
                      <a:pt x="70" y="6"/>
                    </a:lnTo>
                    <a:lnTo>
                      <a:pt x="88" y="10"/>
                    </a:lnTo>
                    <a:lnTo>
                      <a:pt x="107" y="16"/>
                    </a:lnTo>
                    <a:lnTo>
                      <a:pt x="126" y="22"/>
                    </a:lnTo>
                    <a:lnTo>
                      <a:pt x="145" y="29"/>
                    </a:lnTo>
                    <a:lnTo>
                      <a:pt x="166" y="38"/>
                    </a:lnTo>
                    <a:lnTo>
                      <a:pt x="187" y="46"/>
                    </a:lnTo>
                    <a:lnTo>
                      <a:pt x="207" y="56"/>
                    </a:lnTo>
                    <a:lnTo>
                      <a:pt x="228" y="66"/>
                    </a:lnTo>
                    <a:lnTo>
                      <a:pt x="249" y="76"/>
                    </a:lnTo>
                    <a:lnTo>
                      <a:pt x="271" y="87"/>
                    </a:lnTo>
                    <a:lnTo>
                      <a:pt x="293" y="99"/>
                    </a:lnTo>
                    <a:lnTo>
                      <a:pt x="314" y="110"/>
                    </a:lnTo>
                    <a:lnTo>
                      <a:pt x="337" y="120"/>
                    </a:lnTo>
                    <a:lnTo>
                      <a:pt x="358" y="131"/>
                    </a:lnTo>
                    <a:lnTo>
                      <a:pt x="381" y="141"/>
                    </a:lnTo>
                    <a:lnTo>
                      <a:pt x="402" y="151"/>
                    </a:lnTo>
                    <a:lnTo>
                      <a:pt x="424" y="162"/>
                    </a:lnTo>
                    <a:lnTo>
                      <a:pt x="447" y="170"/>
                    </a:lnTo>
                    <a:lnTo>
                      <a:pt x="468" y="179"/>
                    </a:lnTo>
                    <a:lnTo>
                      <a:pt x="489" y="187"/>
                    </a:lnTo>
                    <a:lnTo>
                      <a:pt x="513" y="193"/>
                    </a:lnTo>
                    <a:lnTo>
                      <a:pt x="533" y="199"/>
                    </a:lnTo>
                    <a:lnTo>
                      <a:pt x="554" y="203"/>
                    </a:lnTo>
                    <a:lnTo>
                      <a:pt x="575" y="206"/>
                    </a:lnTo>
                    <a:lnTo>
                      <a:pt x="596" y="207"/>
                    </a:lnTo>
                    <a:lnTo>
                      <a:pt x="615" y="209"/>
                    </a:lnTo>
                    <a:lnTo>
                      <a:pt x="635" y="207"/>
                    </a:lnTo>
                    <a:lnTo>
                      <a:pt x="654" y="205"/>
                    </a:lnTo>
                    <a:lnTo>
                      <a:pt x="655" y="205"/>
                    </a:lnTo>
                    <a:lnTo>
                      <a:pt x="653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2" name="Freeform 3260">
                <a:extLst>
                  <a:ext uri="{FF2B5EF4-FFF2-40B4-BE49-F238E27FC236}">
                    <a16:creationId xmlns:a16="http://schemas.microsoft.com/office/drawing/2014/main" id="{568D80BE-92D6-46D8-B5CA-2123FC7C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06"/>
                <a:ext cx="9" cy="10"/>
              </a:xfrm>
              <a:custGeom>
                <a:avLst/>
                <a:gdLst>
                  <a:gd name="T0" fmla="*/ 25 w 26"/>
                  <a:gd name="T1" fmla="*/ 1 h 30"/>
                  <a:gd name="T2" fmla="*/ 23 w 26"/>
                  <a:gd name="T3" fmla="*/ 0 h 30"/>
                  <a:gd name="T4" fmla="*/ 20 w 26"/>
                  <a:gd name="T5" fmla="*/ 3 h 30"/>
                  <a:gd name="T6" fmla="*/ 18 w 26"/>
                  <a:gd name="T7" fmla="*/ 7 h 30"/>
                  <a:gd name="T8" fmla="*/ 14 w 26"/>
                  <a:gd name="T9" fmla="*/ 10 h 30"/>
                  <a:gd name="T10" fmla="*/ 12 w 26"/>
                  <a:gd name="T11" fmla="*/ 13 h 30"/>
                  <a:gd name="T12" fmla="*/ 9 w 26"/>
                  <a:gd name="T13" fmla="*/ 18 h 30"/>
                  <a:gd name="T14" fmla="*/ 7 w 26"/>
                  <a:gd name="T15" fmla="*/ 21 h 30"/>
                  <a:gd name="T16" fmla="*/ 3 w 26"/>
                  <a:gd name="T17" fmla="*/ 24 h 30"/>
                  <a:gd name="T18" fmla="*/ 0 w 26"/>
                  <a:gd name="T19" fmla="*/ 28 h 30"/>
                  <a:gd name="T20" fmla="*/ 2 w 26"/>
                  <a:gd name="T21" fmla="*/ 30 h 30"/>
                  <a:gd name="T22" fmla="*/ 5 w 26"/>
                  <a:gd name="T23" fmla="*/ 26 h 30"/>
                  <a:gd name="T24" fmla="*/ 9 w 26"/>
                  <a:gd name="T25" fmla="*/ 22 h 30"/>
                  <a:gd name="T26" fmla="*/ 11 w 26"/>
                  <a:gd name="T27" fmla="*/ 19 h 30"/>
                  <a:gd name="T28" fmla="*/ 14 w 26"/>
                  <a:gd name="T29" fmla="*/ 16 h 30"/>
                  <a:gd name="T30" fmla="*/ 17 w 26"/>
                  <a:gd name="T31" fmla="*/ 12 h 30"/>
                  <a:gd name="T32" fmla="*/ 19 w 26"/>
                  <a:gd name="T33" fmla="*/ 8 h 30"/>
                  <a:gd name="T34" fmla="*/ 22 w 26"/>
                  <a:gd name="T35" fmla="*/ 4 h 30"/>
                  <a:gd name="T36" fmla="*/ 26 w 26"/>
                  <a:gd name="T37" fmla="*/ 1 h 30"/>
                  <a:gd name="T38" fmla="*/ 25 w 26"/>
                  <a:gd name="T39" fmla="*/ 0 h 30"/>
                  <a:gd name="T40" fmla="*/ 25 w 26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5" y="1"/>
                    </a:moveTo>
                    <a:lnTo>
                      <a:pt x="23" y="0"/>
                    </a:lnTo>
                    <a:lnTo>
                      <a:pt x="20" y="3"/>
                    </a:lnTo>
                    <a:lnTo>
                      <a:pt x="18" y="7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3" y="24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2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3" name="Freeform 3261">
                <a:extLst>
                  <a:ext uri="{FF2B5EF4-FFF2-40B4-BE49-F238E27FC236}">
                    <a16:creationId xmlns:a16="http://schemas.microsoft.com/office/drawing/2014/main" id="{BD2F42FA-B29F-4E1C-8720-FE4388576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012"/>
                <a:ext cx="81" cy="95"/>
              </a:xfrm>
              <a:custGeom>
                <a:avLst/>
                <a:gdLst>
                  <a:gd name="T0" fmla="*/ 1 w 243"/>
                  <a:gd name="T1" fmla="*/ 0 h 286"/>
                  <a:gd name="T2" fmla="*/ 0 w 243"/>
                  <a:gd name="T3" fmla="*/ 0 h 286"/>
                  <a:gd name="T4" fmla="*/ 19 w 243"/>
                  <a:gd name="T5" fmla="*/ 14 h 286"/>
                  <a:gd name="T6" fmla="*/ 34 w 243"/>
                  <a:gd name="T7" fmla="*/ 28 h 286"/>
                  <a:gd name="T8" fmla="*/ 45 w 243"/>
                  <a:gd name="T9" fmla="*/ 45 h 286"/>
                  <a:gd name="T10" fmla="*/ 53 w 243"/>
                  <a:gd name="T11" fmla="*/ 63 h 286"/>
                  <a:gd name="T12" fmla="*/ 60 w 243"/>
                  <a:gd name="T13" fmla="*/ 81 h 286"/>
                  <a:gd name="T14" fmla="*/ 65 w 243"/>
                  <a:gd name="T15" fmla="*/ 101 h 286"/>
                  <a:gd name="T16" fmla="*/ 70 w 243"/>
                  <a:gd name="T17" fmla="*/ 121 h 286"/>
                  <a:gd name="T18" fmla="*/ 77 w 243"/>
                  <a:gd name="T19" fmla="*/ 143 h 286"/>
                  <a:gd name="T20" fmla="*/ 84 w 243"/>
                  <a:gd name="T21" fmla="*/ 163 h 286"/>
                  <a:gd name="T22" fmla="*/ 93 w 243"/>
                  <a:gd name="T23" fmla="*/ 184 h 286"/>
                  <a:gd name="T24" fmla="*/ 106 w 243"/>
                  <a:gd name="T25" fmla="*/ 204 h 286"/>
                  <a:gd name="T26" fmla="*/ 123 w 243"/>
                  <a:gd name="T27" fmla="*/ 223 h 286"/>
                  <a:gd name="T28" fmla="*/ 143 w 243"/>
                  <a:gd name="T29" fmla="*/ 241 h 286"/>
                  <a:gd name="T30" fmla="*/ 170 w 243"/>
                  <a:gd name="T31" fmla="*/ 258 h 286"/>
                  <a:gd name="T32" fmla="*/ 202 w 243"/>
                  <a:gd name="T33" fmla="*/ 273 h 286"/>
                  <a:gd name="T34" fmla="*/ 243 w 243"/>
                  <a:gd name="T35" fmla="*/ 286 h 286"/>
                  <a:gd name="T36" fmla="*/ 243 w 243"/>
                  <a:gd name="T37" fmla="*/ 285 h 286"/>
                  <a:gd name="T38" fmla="*/ 204 w 243"/>
                  <a:gd name="T39" fmla="*/ 272 h 286"/>
                  <a:gd name="T40" fmla="*/ 172 w 243"/>
                  <a:gd name="T41" fmla="*/ 257 h 286"/>
                  <a:gd name="T42" fmla="*/ 144 w 243"/>
                  <a:gd name="T43" fmla="*/ 240 h 286"/>
                  <a:gd name="T44" fmla="*/ 124 w 243"/>
                  <a:gd name="T45" fmla="*/ 222 h 286"/>
                  <a:gd name="T46" fmla="*/ 108 w 243"/>
                  <a:gd name="T47" fmla="*/ 203 h 286"/>
                  <a:gd name="T48" fmla="*/ 95 w 243"/>
                  <a:gd name="T49" fmla="*/ 183 h 286"/>
                  <a:gd name="T50" fmla="*/ 86 w 243"/>
                  <a:gd name="T51" fmla="*/ 163 h 286"/>
                  <a:gd name="T52" fmla="*/ 78 w 243"/>
                  <a:gd name="T53" fmla="*/ 143 h 286"/>
                  <a:gd name="T54" fmla="*/ 72 w 243"/>
                  <a:gd name="T55" fmla="*/ 121 h 286"/>
                  <a:gd name="T56" fmla="*/ 68 w 243"/>
                  <a:gd name="T57" fmla="*/ 101 h 286"/>
                  <a:gd name="T58" fmla="*/ 62 w 243"/>
                  <a:gd name="T59" fmla="*/ 81 h 286"/>
                  <a:gd name="T60" fmla="*/ 55 w 243"/>
                  <a:gd name="T61" fmla="*/ 62 h 286"/>
                  <a:gd name="T62" fmla="*/ 46 w 243"/>
                  <a:gd name="T63" fmla="*/ 44 h 286"/>
                  <a:gd name="T64" fmla="*/ 35 w 243"/>
                  <a:gd name="T65" fmla="*/ 27 h 286"/>
                  <a:gd name="T66" fmla="*/ 21 w 243"/>
                  <a:gd name="T67" fmla="*/ 13 h 286"/>
                  <a:gd name="T68" fmla="*/ 3 w 243"/>
                  <a:gd name="T69" fmla="*/ 0 h 286"/>
                  <a:gd name="T70" fmla="*/ 1 w 243"/>
                  <a:gd name="T71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3" h="286">
                    <a:moveTo>
                      <a:pt x="1" y="0"/>
                    </a:moveTo>
                    <a:lnTo>
                      <a:pt x="0" y="0"/>
                    </a:lnTo>
                    <a:lnTo>
                      <a:pt x="19" y="14"/>
                    </a:lnTo>
                    <a:lnTo>
                      <a:pt x="34" y="28"/>
                    </a:lnTo>
                    <a:lnTo>
                      <a:pt x="45" y="45"/>
                    </a:lnTo>
                    <a:lnTo>
                      <a:pt x="53" y="63"/>
                    </a:lnTo>
                    <a:lnTo>
                      <a:pt x="60" y="81"/>
                    </a:lnTo>
                    <a:lnTo>
                      <a:pt x="65" y="101"/>
                    </a:lnTo>
                    <a:lnTo>
                      <a:pt x="70" y="121"/>
                    </a:lnTo>
                    <a:lnTo>
                      <a:pt x="77" y="143"/>
                    </a:lnTo>
                    <a:lnTo>
                      <a:pt x="84" y="163"/>
                    </a:lnTo>
                    <a:lnTo>
                      <a:pt x="93" y="184"/>
                    </a:lnTo>
                    <a:lnTo>
                      <a:pt x="106" y="204"/>
                    </a:lnTo>
                    <a:lnTo>
                      <a:pt x="123" y="223"/>
                    </a:lnTo>
                    <a:lnTo>
                      <a:pt x="143" y="241"/>
                    </a:lnTo>
                    <a:lnTo>
                      <a:pt x="170" y="258"/>
                    </a:lnTo>
                    <a:lnTo>
                      <a:pt x="202" y="273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04" y="272"/>
                    </a:lnTo>
                    <a:lnTo>
                      <a:pt x="172" y="257"/>
                    </a:lnTo>
                    <a:lnTo>
                      <a:pt x="144" y="240"/>
                    </a:lnTo>
                    <a:lnTo>
                      <a:pt x="124" y="222"/>
                    </a:lnTo>
                    <a:lnTo>
                      <a:pt x="108" y="203"/>
                    </a:lnTo>
                    <a:lnTo>
                      <a:pt x="95" y="183"/>
                    </a:lnTo>
                    <a:lnTo>
                      <a:pt x="86" y="163"/>
                    </a:lnTo>
                    <a:lnTo>
                      <a:pt x="78" y="143"/>
                    </a:lnTo>
                    <a:lnTo>
                      <a:pt x="72" y="121"/>
                    </a:lnTo>
                    <a:lnTo>
                      <a:pt x="68" y="101"/>
                    </a:lnTo>
                    <a:lnTo>
                      <a:pt x="62" y="81"/>
                    </a:lnTo>
                    <a:lnTo>
                      <a:pt x="55" y="62"/>
                    </a:lnTo>
                    <a:lnTo>
                      <a:pt x="46" y="44"/>
                    </a:lnTo>
                    <a:lnTo>
                      <a:pt x="35" y="27"/>
                    </a:lnTo>
                    <a:lnTo>
                      <a:pt x="21" y="1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4" name="Freeform 3262">
                <a:extLst>
                  <a:ext uri="{FF2B5EF4-FFF2-40B4-BE49-F238E27FC236}">
                    <a16:creationId xmlns:a16="http://schemas.microsoft.com/office/drawing/2014/main" id="{38E253E4-469D-434E-B88D-DAEFB54B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145" cy="37"/>
              </a:xfrm>
              <a:custGeom>
                <a:avLst/>
                <a:gdLst>
                  <a:gd name="T0" fmla="*/ 0 w 435"/>
                  <a:gd name="T1" fmla="*/ 110 h 111"/>
                  <a:gd name="T2" fmla="*/ 0 w 435"/>
                  <a:gd name="T3" fmla="*/ 111 h 111"/>
                  <a:gd name="T4" fmla="*/ 27 w 435"/>
                  <a:gd name="T5" fmla="*/ 98 h 111"/>
                  <a:gd name="T6" fmla="*/ 53 w 435"/>
                  <a:gd name="T7" fmla="*/ 85 h 111"/>
                  <a:gd name="T8" fmla="*/ 78 w 435"/>
                  <a:gd name="T9" fmla="*/ 75 h 111"/>
                  <a:gd name="T10" fmla="*/ 105 w 435"/>
                  <a:gd name="T11" fmla="*/ 64 h 111"/>
                  <a:gd name="T12" fmla="*/ 130 w 435"/>
                  <a:gd name="T13" fmla="*/ 55 h 111"/>
                  <a:gd name="T14" fmla="*/ 156 w 435"/>
                  <a:gd name="T15" fmla="*/ 46 h 111"/>
                  <a:gd name="T16" fmla="*/ 183 w 435"/>
                  <a:gd name="T17" fmla="*/ 38 h 111"/>
                  <a:gd name="T18" fmla="*/ 210 w 435"/>
                  <a:gd name="T19" fmla="*/ 30 h 111"/>
                  <a:gd name="T20" fmla="*/ 238 w 435"/>
                  <a:gd name="T21" fmla="*/ 25 h 111"/>
                  <a:gd name="T22" fmla="*/ 266 w 435"/>
                  <a:gd name="T23" fmla="*/ 19 h 111"/>
                  <a:gd name="T24" fmla="*/ 293 w 435"/>
                  <a:gd name="T25" fmla="*/ 15 h 111"/>
                  <a:gd name="T26" fmla="*/ 321 w 435"/>
                  <a:gd name="T27" fmla="*/ 10 h 111"/>
                  <a:gd name="T28" fmla="*/ 350 w 435"/>
                  <a:gd name="T29" fmla="*/ 7 h 111"/>
                  <a:gd name="T30" fmla="*/ 378 w 435"/>
                  <a:gd name="T31" fmla="*/ 5 h 111"/>
                  <a:gd name="T32" fmla="*/ 406 w 435"/>
                  <a:gd name="T33" fmla="*/ 2 h 111"/>
                  <a:gd name="T34" fmla="*/ 435 w 435"/>
                  <a:gd name="T35" fmla="*/ 1 h 111"/>
                  <a:gd name="T36" fmla="*/ 435 w 435"/>
                  <a:gd name="T37" fmla="*/ 0 h 111"/>
                  <a:gd name="T38" fmla="*/ 406 w 435"/>
                  <a:gd name="T39" fmla="*/ 1 h 111"/>
                  <a:gd name="T40" fmla="*/ 378 w 435"/>
                  <a:gd name="T41" fmla="*/ 2 h 111"/>
                  <a:gd name="T42" fmla="*/ 350 w 435"/>
                  <a:gd name="T43" fmla="*/ 6 h 111"/>
                  <a:gd name="T44" fmla="*/ 321 w 435"/>
                  <a:gd name="T45" fmla="*/ 9 h 111"/>
                  <a:gd name="T46" fmla="*/ 293 w 435"/>
                  <a:gd name="T47" fmla="*/ 13 h 111"/>
                  <a:gd name="T48" fmla="*/ 266 w 435"/>
                  <a:gd name="T49" fmla="*/ 18 h 111"/>
                  <a:gd name="T50" fmla="*/ 238 w 435"/>
                  <a:gd name="T51" fmla="*/ 23 h 111"/>
                  <a:gd name="T52" fmla="*/ 210 w 435"/>
                  <a:gd name="T53" fmla="*/ 29 h 111"/>
                  <a:gd name="T54" fmla="*/ 183 w 435"/>
                  <a:gd name="T55" fmla="*/ 37 h 111"/>
                  <a:gd name="T56" fmla="*/ 156 w 435"/>
                  <a:gd name="T57" fmla="*/ 45 h 111"/>
                  <a:gd name="T58" fmla="*/ 129 w 435"/>
                  <a:gd name="T59" fmla="*/ 53 h 111"/>
                  <a:gd name="T60" fmla="*/ 102 w 435"/>
                  <a:gd name="T61" fmla="*/ 63 h 111"/>
                  <a:gd name="T62" fmla="*/ 77 w 435"/>
                  <a:gd name="T63" fmla="*/ 73 h 111"/>
                  <a:gd name="T64" fmla="*/ 51 w 435"/>
                  <a:gd name="T65" fmla="*/ 85 h 111"/>
                  <a:gd name="T66" fmla="*/ 25 w 435"/>
                  <a:gd name="T67" fmla="*/ 97 h 111"/>
                  <a:gd name="T68" fmla="*/ 0 w 435"/>
                  <a:gd name="T69" fmla="*/ 110 h 111"/>
                  <a:gd name="T70" fmla="*/ 0 w 435"/>
                  <a:gd name="T71" fmla="*/ 111 h 111"/>
                  <a:gd name="T72" fmla="*/ 0 w 435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5" h="111">
                    <a:moveTo>
                      <a:pt x="0" y="110"/>
                    </a:moveTo>
                    <a:lnTo>
                      <a:pt x="0" y="111"/>
                    </a:lnTo>
                    <a:lnTo>
                      <a:pt x="27" y="98"/>
                    </a:lnTo>
                    <a:lnTo>
                      <a:pt x="53" y="85"/>
                    </a:lnTo>
                    <a:lnTo>
                      <a:pt x="78" y="75"/>
                    </a:lnTo>
                    <a:lnTo>
                      <a:pt x="105" y="64"/>
                    </a:lnTo>
                    <a:lnTo>
                      <a:pt x="130" y="55"/>
                    </a:lnTo>
                    <a:lnTo>
                      <a:pt x="156" y="46"/>
                    </a:lnTo>
                    <a:lnTo>
                      <a:pt x="183" y="38"/>
                    </a:lnTo>
                    <a:lnTo>
                      <a:pt x="210" y="30"/>
                    </a:lnTo>
                    <a:lnTo>
                      <a:pt x="238" y="25"/>
                    </a:lnTo>
                    <a:lnTo>
                      <a:pt x="266" y="19"/>
                    </a:lnTo>
                    <a:lnTo>
                      <a:pt x="293" y="15"/>
                    </a:lnTo>
                    <a:lnTo>
                      <a:pt x="321" y="10"/>
                    </a:lnTo>
                    <a:lnTo>
                      <a:pt x="350" y="7"/>
                    </a:lnTo>
                    <a:lnTo>
                      <a:pt x="378" y="5"/>
                    </a:lnTo>
                    <a:lnTo>
                      <a:pt x="406" y="2"/>
                    </a:lnTo>
                    <a:lnTo>
                      <a:pt x="435" y="1"/>
                    </a:lnTo>
                    <a:lnTo>
                      <a:pt x="435" y="0"/>
                    </a:lnTo>
                    <a:lnTo>
                      <a:pt x="406" y="1"/>
                    </a:lnTo>
                    <a:lnTo>
                      <a:pt x="378" y="2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3" y="13"/>
                    </a:lnTo>
                    <a:lnTo>
                      <a:pt x="266" y="18"/>
                    </a:lnTo>
                    <a:lnTo>
                      <a:pt x="238" y="23"/>
                    </a:lnTo>
                    <a:lnTo>
                      <a:pt x="210" y="29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29" y="53"/>
                    </a:lnTo>
                    <a:lnTo>
                      <a:pt x="102" y="63"/>
                    </a:lnTo>
                    <a:lnTo>
                      <a:pt x="77" y="73"/>
                    </a:lnTo>
                    <a:lnTo>
                      <a:pt x="51" y="85"/>
                    </a:lnTo>
                    <a:lnTo>
                      <a:pt x="25" y="9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5" name="Freeform 3263">
                <a:extLst>
                  <a:ext uri="{FF2B5EF4-FFF2-40B4-BE49-F238E27FC236}">
                    <a16:creationId xmlns:a16="http://schemas.microsoft.com/office/drawing/2014/main" id="{D4D38DE4-A374-4CE8-AC29-0E76B4E71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594 w 596"/>
                  <a:gd name="T1" fmla="*/ 223 h 224"/>
                  <a:gd name="T2" fmla="*/ 556 w 596"/>
                  <a:gd name="T3" fmla="*/ 221 h 224"/>
                  <a:gd name="T4" fmla="*/ 518 w 596"/>
                  <a:gd name="T5" fmla="*/ 215 h 224"/>
                  <a:gd name="T6" fmla="*/ 480 w 596"/>
                  <a:gd name="T7" fmla="*/ 205 h 224"/>
                  <a:gd name="T8" fmla="*/ 443 w 596"/>
                  <a:gd name="T9" fmla="*/ 193 h 224"/>
                  <a:gd name="T10" fmla="*/ 406 w 596"/>
                  <a:gd name="T11" fmla="*/ 178 h 224"/>
                  <a:gd name="T12" fmla="*/ 369 w 596"/>
                  <a:gd name="T13" fmla="*/ 163 h 224"/>
                  <a:gd name="T14" fmla="*/ 331 w 596"/>
                  <a:gd name="T15" fmla="*/ 145 h 224"/>
                  <a:gd name="T16" fmla="*/ 294 w 596"/>
                  <a:gd name="T17" fmla="*/ 126 h 224"/>
                  <a:gd name="T18" fmla="*/ 258 w 596"/>
                  <a:gd name="T19" fmla="*/ 107 h 224"/>
                  <a:gd name="T20" fmla="*/ 220 w 596"/>
                  <a:gd name="T21" fmla="*/ 87 h 224"/>
                  <a:gd name="T22" fmla="*/ 184 w 596"/>
                  <a:gd name="T23" fmla="*/ 68 h 224"/>
                  <a:gd name="T24" fmla="*/ 147 w 596"/>
                  <a:gd name="T25" fmla="*/ 52 h 224"/>
                  <a:gd name="T26" fmla="*/ 109 w 596"/>
                  <a:gd name="T27" fmla="*/ 35 h 224"/>
                  <a:gd name="T28" fmla="*/ 74 w 596"/>
                  <a:gd name="T29" fmla="*/ 21 h 224"/>
                  <a:gd name="T30" fmla="*/ 36 w 596"/>
                  <a:gd name="T31" fmla="*/ 9 h 224"/>
                  <a:gd name="T32" fmla="*/ 0 w 596"/>
                  <a:gd name="T33" fmla="*/ 0 h 224"/>
                  <a:gd name="T34" fmla="*/ 18 w 596"/>
                  <a:gd name="T35" fmla="*/ 4 h 224"/>
                  <a:gd name="T36" fmla="*/ 54 w 596"/>
                  <a:gd name="T37" fmla="*/ 15 h 224"/>
                  <a:gd name="T38" fmla="*/ 90 w 596"/>
                  <a:gd name="T39" fmla="*/ 29 h 224"/>
                  <a:gd name="T40" fmla="*/ 127 w 596"/>
                  <a:gd name="T41" fmla="*/ 44 h 224"/>
                  <a:gd name="T42" fmla="*/ 163 w 596"/>
                  <a:gd name="T43" fmla="*/ 62 h 224"/>
                  <a:gd name="T44" fmla="*/ 200 w 596"/>
                  <a:gd name="T45" fmla="*/ 80 h 224"/>
                  <a:gd name="T46" fmla="*/ 238 w 596"/>
                  <a:gd name="T47" fmla="*/ 99 h 224"/>
                  <a:gd name="T48" fmla="*/ 274 w 596"/>
                  <a:gd name="T49" fmla="*/ 118 h 224"/>
                  <a:gd name="T50" fmla="*/ 311 w 596"/>
                  <a:gd name="T51" fmla="*/ 137 h 224"/>
                  <a:gd name="T52" fmla="*/ 349 w 596"/>
                  <a:gd name="T53" fmla="*/ 155 h 224"/>
                  <a:gd name="T54" fmla="*/ 386 w 596"/>
                  <a:gd name="T55" fmla="*/ 173 h 224"/>
                  <a:gd name="T56" fmla="*/ 423 w 596"/>
                  <a:gd name="T57" fmla="*/ 187 h 224"/>
                  <a:gd name="T58" fmla="*/ 461 w 596"/>
                  <a:gd name="T59" fmla="*/ 201 h 224"/>
                  <a:gd name="T60" fmla="*/ 500 w 596"/>
                  <a:gd name="T61" fmla="*/ 212 h 224"/>
                  <a:gd name="T62" fmla="*/ 537 w 596"/>
                  <a:gd name="T63" fmla="*/ 220 h 224"/>
                  <a:gd name="T64" fmla="*/ 575 w 596"/>
                  <a:gd name="T65" fmla="*/ 223 h 224"/>
                  <a:gd name="T66" fmla="*/ 596 w 596"/>
                  <a:gd name="T67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6" h="224">
                    <a:moveTo>
                      <a:pt x="593" y="224"/>
                    </a:moveTo>
                    <a:lnTo>
                      <a:pt x="594" y="223"/>
                    </a:lnTo>
                    <a:lnTo>
                      <a:pt x="575" y="222"/>
                    </a:lnTo>
                    <a:lnTo>
                      <a:pt x="556" y="221"/>
                    </a:lnTo>
                    <a:lnTo>
                      <a:pt x="537" y="218"/>
                    </a:lnTo>
                    <a:lnTo>
                      <a:pt x="518" y="215"/>
                    </a:lnTo>
                    <a:lnTo>
                      <a:pt x="500" y="211"/>
                    </a:lnTo>
                    <a:lnTo>
                      <a:pt x="480" y="205"/>
                    </a:lnTo>
                    <a:lnTo>
                      <a:pt x="462" y="200"/>
                    </a:lnTo>
                    <a:lnTo>
                      <a:pt x="443" y="193"/>
                    </a:lnTo>
                    <a:lnTo>
                      <a:pt x="424" y="187"/>
                    </a:lnTo>
                    <a:lnTo>
                      <a:pt x="406" y="178"/>
                    </a:lnTo>
                    <a:lnTo>
                      <a:pt x="387" y="170"/>
                    </a:lnTo>
                    <a:lnTo>
                      <a:pt x="369" y="163"/>
                    </a:lnTo>
                    <a:lnTo>
                      <a:pt x="350" y="154"/>
                    </a:lnTo>
                    <a:lnTo>
                      <a:pt x="331" y="145"/>
                    </a:lnTo>
                    <a:lnTo>
                      <a:pt x="312" y="136"/>
                    </a:lnTo>
                    <a:lnTo>
                      <a:pt x="294" y="126"/>
                    </a:lnTo>
                    <a:lnTo>
                      <a:pt x="275" y="117"/>
                    </a:lnTo>
                    <a:lnTo>
                      <a:pt x="258" y="107"/>
                    </a:lnTo>
                    <a:lnTo>
                      <a:pt x="238" y="96"/>
                    </a:lnTo>
                    <a:lnTo>
                      <a:pt x="220" y="87"/>
                    </a:lnTo>
                    <a:lnTo>
                      <a:pt x="202" y="78"/>
                    </a:lnTo>
                    <a:lnTo>
                      <a:pt x="184" y="68"/>
                    </a:lnTo>
                    <a:lnTo>
                      <a:pt x="165" y="59"/>
                    </a:lnTo>
                    <a:lnTo>
                      <a:pt x="147" y="52"/>
                    </a:lnTo>
                    <a:lnTo>
                      <a:pt x="128" y="43"/>
                    </a:lnTo>
                    <a:lnTo>
                      <a:pt x="109" y="35"/>
                    </a:lnTo>
                    <a:lnTo>
                      <a:pt x="92" y="27"/>
                    </a:lnTo>
                    <a:lnTo>
                      <a:pt x="74" y="21"/>
                    </a:lnTo>
                    <a:lnTo>
                      <a:pt x="55" y="15"/>
                    </a:lnTo>
                    <a:lnTo>
                      <a:pt x="36" y="9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4"/>
                    </a:lnTo>
                    <a:lnTo>
                      <a:pt x="36" y="10"/>
                    </a:lnTo>
                    <a:lnTo>
                      <a:pt x="54" y="15"/>
                    </a:lnTo>
                    <a:lnTo>
                      <a:pt x="72" y="22"/>
                    </a:lnTo>
                    <a:lnTo>
                      <a:pt x="90" y="29"/>
                    </a:lnTo>
                    <a:lnTo>
                      <a:pt x="109" y="36"/>
                    </a:lnTo>
                    <a:lnTo>
                      <a:pt x="127" y="44"/>
                    </a:lnTo>
                    <a:lnTo>
                      <a:pt x="145" y="53"/>
                    </a:lnTo>
                    <a:lnTo>
                      <a:pt x="163" y="62"/>
                    </a:lnTo>
                    <a:lnTo>
                      <a:pt x="182" y="71"/>
                    </a:lnTo>
                    <a:lnTo>
                      <a:pt x="200" y="80"/>
                    </a:lnTo>
                    <a:lnTo>
                      <a:pt x="218" y="89"/>
                    </a:lnTo>
                    <a:lnTo>
                      <a:pt x="238" y="99"/>
                    </a:lnTo>
                    <a:lnTo>
                      <a:pt x="256" y="108"/>
                    </a:lnTo>
                    <a:lnTo>
                      <a:pt x="274" y="118"/>
                    </a:lnTo>
                    <a:lnTo>
                      <a:pt x="293" y="128"/>
                    </a:lnTo>
                    <a:lnTo>
                      <a:pt x="311" y="137"/>
                    </a:lnTo>
                    <a:lnTo>
                      <a:pt x="330" y="146"/>
                    </a:lnTo>
                    <a:lnTo>
                      <a:pt x="349" y="155"/>
                    </a:lnTo>
                    <a:lnTo>
                      <a:pt x="367" y="164"/>
                    </a:lnTo>
                    <a:lnTo>
                      <a:pt x="386" y="173"/>
                    </a:lnTo>
                    <a:lnTo>
                      <a:pt x="404" y="181"/>
                    </a:lnTo>
                    <a:lnTo>
                      <a:pt x="423" y="187"/>
                    </a:lnTo>
                    <a:lnTo>
                      <a:pt x="442" y="195"/>
                    </a:lnTo>
                    <a:lnTo>
                      <a:pt x="461" y="201"/>
                    </a:lnTo>
                    <a:lnTo>
                      <a:pt x="480" y="206"/>
                    </a:lnTo>
                    <a:lnTo>
                      <a:pt x="500" y="212"/>
                    </a:lnTo>
                    <a:lnTo>
                      <a:pt x="518" y="215"/>
                    </a:lnTo>
                    <a:lnTo>
                      <a:pt x="537" y="220"/>
                    </a:lnTo>
                    <a:lnTo>
                      <a:pt x="556" y="222"/>
                    </a:lnTo>
                    <a:lnTo>
                      <a:pt x="575" y="223"/>
                    </a:lnTo>
                    <a:lnTo>
                      <a:pt x="594" y="224"/>
                    </a:lnTo>
                    <a:lnTo>
                      <a:pt x="596" y="223"/>
                    </a:lnTo>
                    <a:lnTo>
                      <a:pt x="59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6" name="Freeform 3264">
                <a:extLst>
                  <a:ext uri="{FF2B5EF4-FFF2-40B4-BE49-F238E27FC236}">
                    <a16:creationId xmlns:a16="http://schemas.microsoft.com/office/drawing/2014/main" id="{1FD63716-792C-4A00-A7B2-549A3A9E0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039"/>
                <a:ext cx="199" cy="74"/>
              </a:xfrm>
              <a:custGeom>
                <a:avLst/>
                <a:gdLst>
                  <a:gd name="T0" fmla="*/ 1 w 597"/>
                  <a:gd name="T1" fmla="*/ 0 h 224"/>
                  <a:gd name="T2" fmla="*/ 0 w 597"/>
                  <a:gd name="T3" fmla="*/ 1 h 224"/>
                  <a:gd name="T4" fmla="*/ 594 w 597"/>
                  <a:gd name="T5" fmla="*/ 224 h 224"/>
                  <a:gd name="T6" fmla="*/ 597 w 597"/>
                  <a:gd name="T7" fmla="*/ 223 h 224"/>
                  <a:gd name="T8" fmla="*/ 2 w 597"/>
                  <a:gd name="T9" fmla="*/ 0 h 224"/>
                  <a:gd name="T10" fmla="*/ 1 w 597"/>
                  <a:gd name="T11" fmla="*/ 1 h 224"/>
                  <a:gd name="T12" fmla="*/ 1 w 597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224">
                    <a:moveTo>
                      <a:pt x="1" y="0"/>
                    </a:moveTo>
                    <a:lnTo>
                      <a:pt x="0" y="1"/>
                    </a:lnTo>
                    <a:lnTo>
                      <a:pt x="594" y="224"/>
                    </a:lnTo>
                    <a:lnTo>
                      <a:pt x="597" y="223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7" name="Freeform 3265">
                <a:extLst>
                  <a:ext uri="{FF2B5EF4-FFF2-40B4-BE49-F238E27FC236}">
                    <a16:creationId xmlns:a16="http://schemas.microsoft.com/office/drawing/2014/main" id="{3DEA1862-BE80-4D77-B9DC-BA5E205B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476 w 477"/>
                  <a:gd name="T1" fmla="*/ 264 h 264"/>
                  <a:gd name="T2" fmla="*/ 477 w 477"/>
                  <a:gd name="T3" fmla="*/ 261 h 264"/>
                  <a:gd name="T4" fmla="*/ 439 w 477"/>
                  <a:gd name="T5" fmla="*/ 260 h 264"/>
                  <a:gd name="T6" fmla="*/ 403 w 477"/>
                  <a:gd name="T7" fmla="*/ 254 h 264"/>
                  <a:gd name="T8" fmla="*/ 370 w 477"/>
                  <a:gd name="T9" fmla="*/ 245 h 264"/>
                  <a:gd name="T10" fmla="*/ 338 w 477"/>
                  <a:gd name="T11" fmla="*/ 232 h 264"/>
                  <a:gd name="T12" fmla="*/ 307 w 477"/>
                  <a:gd name="T13" fmla="*/ 218 h 264"/>
                  <a:gd name="T14" fmla="*/ 277 w 477"/>
                  <a:gd name="T15" fmla="*/ 200 h 264"/>
                  <a:gd name="T16" fmla="*/ 248 w 477"/>
                  <a:gd name="T17" fmla="*/ 182 h 264"/>
                  <a:gd name="T18" fmla="*/ 219 w 477"/>
                  <a:gd name="T19" fmla="*/ 160 h 264"/>
                  <a:gd name="T20" fmla="*/ 192 w 477"/>
                  <a:gd name="T21" fmla="*/ 139 h 264"/>
                  <a:gd name="T22" fmla="*/ 164 w 477"/>
                  <a:gd name="T23" fmla="*/ 118 h 264"/>
                  <a:gd name="T24" fmla="*/ 137 w 477"/>
                  <a:gd name="T25" fmla="*/ 97 h 264"/>
                  <a:gd name="T26" fmla="*/ 111 w 477"/>
                  <a:gd name="T27" fmla="*/ 75 h 264"/>
                  <a:gd name="T28" fmla="*/ 83 w 477"/>
                  <a:gd name="T29" fmla="*/ 54 h 264"/>
                  <a:gd name="T30" fmla="*/ 56 w 477"/>
                  <a:gd name="T31" fmla="*/ 34 h 264"/>
                  <a:gd name="T32" fmla="*/ 30 w 477"/>
                  <a:gd name="T33" fmla="*/ 16 h 264"/>
                  <a:gd name="T34" fmla="*/ 2 w 477"/>
                  <a:gd name="T35" fmla="*/ 0 h 264"/>
                  <a:gd name="T36" fmla="*/ 0 w 477"/>
                  <a:gd name="T37" fmla="*/ 1 h 264"/>
                  <a:gd name="T38" fmla="*/ 28 w 477"/>
                  <a:gd name="T39" fmla="*/ 18 h 264"/>
                  <a:gd name="T40" fmla="*/ 55 w 477"/>
                  <a:gd name="T41" fmla="*/ 36 h 264"/>
                  <a:gd name="T42" fmla="*/ 82 w 477"/>
                  <a:gd name="T43" fmla="*/ 55 h 264"/>
                  <a:gd name="T44" fmla="*/ 109 w 477"/>
                  <a:gd name="T45" fmla="*/ 76 h 264"/>
                  <a:gd name="T46" fmla="*/ 136 w 477"/>
                  <a:gd name="T47" fmla="*/ 98 h 264"/>
                  <a:gd name="T48" fmla="*/ 163 w 477"/>
                  <a:gd name="T49" fmla="*/ 119 h 264"/>
                  <a:gd name="T50" fmla="*/ 190 w 477"/>
                  <a:gd name="T51" fmla="*/ 140 h 264"/>
                  <a:gd name="T52" fmla="*/ 218 w 477"/>
                  <a:gd name="T53" fmla="*/ 163 h 264"/>
                  <a:gd name="T54" fmla="*/ 246 w 477"/>
                  <a:gd name="T55" fmla="*/ 183 h 264"/>
                  <a:gd name="T56" fmla="*/ 275 w 477"/>
                  <a:gd name="T57" fmla="*/ 202 h 264"/>
                  <a:gd name="T58" fmla="*/ 307 w 477"/>
                  <a:gd name="T59" fmla="*/ 219 h 264"/>
                  <a:gd name="T60" fmla="*/ 337 w 477"/>
                  <a:gd name="T61" fmla="*/ 233 h 264"/>
                  <a:gd name="T62" fmla="*/ 369 w 477"/>
                  <a:gd name="T63" fmla="*/ 246 h 264"/>
                  <a:gd name="T64" fmla="*/ 403 w 477"/>
                  <a:gd name="T65" fmla="*/ 255 h 264"/>
                  <a:gd name="T66" fmla="*/ 439 w 477"/>
                  <a:gd name="T67" fmla="*/ 261 h 264"/>
                  <a:gd name="T68" fmla="*/ 477 w 477"/>
                  <a:gd name="T69" fmla="*/ 264 h 264"/>
                  <a:gd name="T70" fmla="*/ 477 w 477"/>
                  <a:gd name="T71" fmla="*/ 261 h 264"/>
                  <a:gd name="T72" fmla="*/ 476 w 477"/>
                  <a:gd name="T7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7" h="264">
                    <a:moveTo>
                      <a:pt x="476" y="264"/>
                    </a:moveTo>
                    <a:lnTo>
                      <a:pt x="477" y="261"/>
                    </a:lnTo>
                    <a:lnTo>
                      <a:pt x="439" y="260"/>
                    </a:lnTo>
                    <a:lnTo>
                      <a:pt x="403" y="254"/>
                    </a:lnTo>
                    <a:lnTo>
                      <a:pt x="370" y="245"/>
                    </a:lnTo>
                    <a:lnTo>
                      <a:pt x="338" y="232"/>
                    </a:lnTo>
                    <a:lnTo>
                      <a:pt x="307" y="218"/>
                    </a:lnTo>
                    <a:lnTo>
                      <a:pt x="277" y="200"/>
                    </a:lnTo>
                    <a:lnTo>
                      <a:pt x="248" y="182"/>
                    </a:lnTo>
                    <a:lnTo>
                      <a:pt x="219" y="160"/>
                    </a:lnTo>
                    <a:lnTo>
                      <a:pt x="192" y="139"/>
                    </a:lnTo>
                    <a:lnTo>
                      <a:pt x="164" y="118"/>
                    </a:lnTo>
                    <a:lnTo>
                      <a:pt x="137" y="97"/>
                    </a:lnTo>
                    <a:lnTo>
                      <a:pt x="111" y="75"/>
                    </a:lnTo>
                    <a:lnTo>
                      <a:pt x="83" y="54"/>
                    </a:lnTo>
                    <a:lnTo>
                      <a:pt x="56" y="34"/>
                    </a:lnTo>
                    <a:lnTo>
                      <a:pt x="30" y="1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8" y="18"/>
                    </a:lnTo>
                    <a:lnTo>
                      <a:pt x="55" y="36"/>
                    </a:lnTo>
                    <a:lnTo>
                      <a:pt x="82" y="55"/>
                    </a:lnTo>
                    <a:lnTo>
                      <a:pt x="109" y="76"/>
                    </a:lnTo>
                    <a:lnTo>
                      <a:pt x="136" y="98"/>
                    </a:lnTo>
                    <a:lnTo>
                      <a:pt x="163" y="119"/>
                    </a:lnTo>
                    <a:lnTo>
                      <a:pt x="190" y="140"/>
                    </a:lnTo>
                    <a:lnTo>
                      <a:pt x="218" y="163"/>
                    </a:lnTo>
                    <a:lnTo>
                      <a:pt x="246" y="183"/>
                    </a:lnTo>
                    <a:lnTo>
                      <a:pt x="275" y="202"/>
                    </a:lnTo>
                    <a:lnTo>
                      <a:pt x="307" y="219"/>
                    </a:lnTo>
                    <a:lnTo>
                      <a:pt x="337" y="233"/>
                    </a:lnTo>
                    <a:lnTo>
                      <a:pt x="369" y="246"/>
                    </a:lnTo>
                    <a:lnTo>
                      <a:pt x="403" y="255"/>
                    </a:lnTo>
                    <a:lnTo>
                      <a:pt x="439" y="261"/>
                    </a:lnTo>
                    <a:lnTo>
                      <a:pt x="477" y="264"/>
                    </a:lnTo>
                    <a:lnTo>
                      <a:pt x="477" y="261"/>
                    </a:lnTo>
                    <a:lnTo>
                      <a:pt x="476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8" name="Freeform 3266">
                <a:extLst>
                  <a:ext uri="{FF2B5EF4-FFF2-40B4-BE49-F238E27FC236}">
                    <a16:creationId xmlns:a16="http://schemas.microsoft.com/office/drawing/2014/main" id="{C94CE479-C1A7-4C4A-83B4-8182A9D3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2 w 477"/>
                  <a:gd name="T1" fmla="*/ 0 h 264"/>
                  <a:gd name="T2" fmla="*/ 0 w 477"/>
                  <a:gd name="T3" fmla="*/ 1 h 264"/>
                  <a:gd name="T4" fmla="*/ 476 w 477"/>
                  <a:gd name="T5" fmla="*/ 264 h 264"/>
                  <a:gd name="T6" fmla="*/ 477 w 477"/>
                  <a:gd name="T7" fmla="*/ 261 h 264"/>
                  <a:gd name="T8" fmla="*/ 2 w 477"/>
                  <a:gd name="T9" fmla="*/ 0 h 264"/>
                  <a:gd name="T10" fmla="*/ 0 w 477"/>
                  <a:gd name="T11" fmla="*/ 1 h 264"/>
                  <a:gd name="T12" fmla="*/ 2 w 477"/>
                  <a:gd name="T13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264">
                    <a:moveTo>
                      <a:pt x="2" y="0"/>
                    </a:moveTo>
                    <a:lnTo>
                      <a:pt x="0" y="1"/>
                    </a:lnTo>
                    <a:lnTo>
                      <a:pt x="476" y="264"/>
                    </a:lnTo>
                    <a:lnTo>
                      <a:pt x="477" y="26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9" name="Freeform 3267">
                <a:extLst>
                  <a:ext uri="{FF2B5EF4-FFF2-40B4-BE49-F238E27FC236}">
                    <a16:creationId xmlns:a16="http://schemas.microsoft.com/office/drawing/2014/main" id="{253C1F86-B9E6-4E50-B5B5-DBC82A85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42 w 143"/>
                  <a:gd name="T1" fmla="*/ 277 h 277"/>
                  <a:gd name="T2" fmla="*/ 143 w 143"/>
                  <a:gd name="T3" fmla="*/ 276 h 277"/>
                  <a:gd name="T4" fmla="*/ 117 w 143"/>
                  <a:gd name="T5" fmla="*/ 258 h 277"/>
                  <a:gd name="T6" fmla="*/ 97 w 143"/>
                  <a:gd name="T7" fmla="*/ 240 h 277"/>
                  <a:gd name="T8" fmla="*/ 79 w 143"/>
                  <a:gd name="T9" fmla="*/ 221 h 277"/>
                  <a:gd name="T10" fmla="*/ 65 w 143"/>
                  <a:gd name="T11" fmla="*/ 202 h 277"/>
                  <a:gd name="T12" fmla="*/ 55 w 143"/>
                  <a:gd name="T13" fmla="*/ 184 h 277"/>
                  <a:gd name="T14" fmla="*/ 47 w 143"/>
                  <a:gd name="T15" fmla="*/ 166 h 277"/>
                  <a:gd name="T16" fmla="*/ 42 w 143"/>
                  <a:gd name="T17" fmla="*/ 146 h 277"/>
                  <a:gd name="T18" fmla="*/ 37 w 143"/>
                  <a:gd name="T19" fmla="*/ 127 h 277"/>
                  <a:gd name="T20" fmla="*/ 34 w 143"/>
                  <a:gd name="T21" fmla="*/ 109 h 277"/>
                  <a:gd name="T22" fmla="*/ 32 w 143"/>
                  <a:gd name="T23" fmla="*/ 91 h 277"/>
                  <a:gd name="T24" fmla="*/ 29 w 143"/>
                  <a:gd name="T25" fmla="*/ 74 h 277"/>
                  <a:gd name="T26" fmla="*/ 26 w 143"/>
                  <a:gd name="T27" fmla="*/ 57 h 277"/>
                  <a:gd name="T28" fmla="*/ 22 w 143"/>
                  <a:gd name="T29" fmla="*/ 41 h 277"/>
                  <a:gd name="T30" fmla="*/ 18 w 143"/>
                  <a:gd name="T31" fmla="*/ 27 h 277"/>
                  <a:gd name="T32" fmla="*/ 12 w 143"/>
                  <a:gd name="T33" fmla="*/ 11 h 277"/>
                  <a:gd name="T34" fmla="*/ 1 w 143"/>
                  <a:gd name="T35" fmla="*/ 0 h 277"/>
                  <a:gd name="T36" fmla="*/ 0 w 143"/>
                  <a:gd name="T37" fmla="*/ 0 h 277"/>
                  <a:gd name="T38" fmla="*/ 9 w 143"/>
                  <a:gd name="T39" fmla="*/ 12 h 277"/>
                  <a:gd name="T40" fmla="*/ 17 w 143"/>
                  <a:gd name="T41" fmla="*/ 27 h 277"/>
                  <a:gd name="T42" fmla="*/ 20 w 143"/>
                  <a:gd name="T43" fmla="*/ 41 h 277"/>
                  <a:gd name="T44" fmla="*/ 25 w 143"/>
                  <a:gd name="T45" fmla="*/ 57 h 277"/>
                  <a:gd name="T46" fmla="*/ 27 w 143"/>
                  <a:gd name="T47" fmla="*/ 74 h 277"/>
                  <a:gd name="T48" fmla="*/ 29 w 143"/>
                  <a:gd name="T49" fmla="*/ 91 h 277"/>
                  <a:gd name="T50" fmla="*/ 32 w 143"/>
                  <a:gd name="T51" fmla="*/ 109 h 277"/>
                  <a:gd name="T52" fmla="*/ 36 w 143"/>
                  <a:gd name="T53" fmla="*/ 127 h 277"/>
                  <a:gd name="T54" fmla="*/ 40 w 143"/>
                  <a:gd name="T55" fmla="*/ 146 h 277"/>
                  <a:gd name="T56" fmla="*/ 45 w 143"/>
                  <a:gd name="T57" fmla="*/ 166 h 277"/>
                  <a:gd name="T58" fmla="*/ 54 w 143"/>
                  <a:gd name="T59" fmla="*/ 185 h 277"/>
                  <a:gd name="T60" fmla="*/ 64 w 143"/>
                  <a:gd name="T61" fmla="*/ 204 h 277"/>
                  <a:gd name="T62" fmla="*/ 78 w 143"/>
                  <a:gd name="T63" fmla="*/ 223 h 277"/>
                  <a:gd name="T64" fmla="*/ 94 w 143"/>
                  <a:gd name="T65" fmla="*/ 241 h 277"/>
                  <a:gd name="T66" fmla="*/ 116 w 143"/>
                  <a:gd name="T67" fmla="*/ 259 h 277"/>
                  <a:gd name="T68" fmla="*/ 142 w 143"/>
                  <a:gd name="T69" fmla="*/ 277 h 277"/>
                  <a:gd name="T70" fmla="*/ 143 w 143"/>
                  <a:gd name="T71" fmla="*/ 276 h 277"/>
                  <a:gd name="T72" fmla="*/ 142 w 143"/>
                  <a:gd name="T73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277">
                    <a:moveTo>
                      <a:pt x="142" y="277"/>
                    </a:moveTo>
                    <a:lnTo>
                      <a:pt x="143" y="276"/>
                    </a:lnTo>
                    <a:lnTo>
                      <a:pt x="117" y="258"/>
                    </a:lnTo>
                    <a:lnTo>
                      <a:pt x="97" y="240"/>
                    </a:lnTo>
                    <a:lnTo>
                      <a:pt x="79" y="221"/>
                    </a:lnTo>
                    <a:lnTo>
                      <a:pt x="65" y="202"/>
                    </a:lnTo>
                    <a:lnTo>
                      <a:pt x="55" y="184"/>
                    </a:lnTo>
                    <a:lnTo>
                      <a:pt x="47" y="166"/>
                    </a:lnTo>
                    <a:lnTo>
                      <a:pt x="42" y="146"/>
                    </a:lnTo>
                    <a:lnTo>
                      <a:pt x="37" y="127"/>
                    </a:lnTo>
                    <a:lnTo>
                      <a:pt x="34" y="109"/>
                    </a:lnTo>
                    <a:lnTo>
                      <a:pt x="32" y="91"/>
                    </a:lnTo>
                    <a:lnTo>
                      <a:pt x="29" y="74"/>
                    </a:lnTo>
                    <a:lnTo>
                      <a:pt x="26" y="57"/>
                    </a:lnTo>
                    <a:lnTo>
                      <a:pt x="22" y="41"/>
                    </a:lnTo>
                    <a:lnTo>
                      <a:pt x="18" y="27"/>
                    </a:lnTo>
                    <a:lnTo>
                      <a:pt x="12" y="1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9" y="12"/>
                    </a:lnTo>
                    <a:lnTo>
                      <a:pt x="17" y="27"/>
                    </a:lnTo>
                    <a:lnTo>
                      <a:pt x="20" y="41"/>
                    </a:lnTo>
                    <a:lnTo>
                      <a:pt x="25" y="57"/>
                    </a:lnTo>
                    <a:lnTo>
                      <a:pt x="27" y="74"/>
                    </a:lnTo>
                    <a:lnTo>
                      <a:pt x="29" y="91"/>
                    </a:lnTo>
                    <a:lnTo>
                      <a:pt x="32" y="109"/>
                    </a:lnTo>
                    <a:lnTo>
                      <a:pt x="36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4" y="185"/>
                    </a:lnTo>
                    <a:lnTo>
                      <a:pt x="64" y="204"/>
                    </a:lnTo>
                    <a:lnTo>
                      <a:pt x="78" y="223"/>
                    </a:lnTo>
                    <a:lnTo>
                      <a:pt x="94" y="241"/>
                    </a:lnTo>
                    <a:lnTo>
                      <a:pt x="116" y="259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42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0" name="Freeform 3268">
                <a:extLst>
                  <a:ext uri="{FF2B5EF4-FFF2-40B4-BE49-F238E27FC236}">
                    <a16:creationId xmlns:a16="http://schemas.microsoft.com/office/drawing/2014/main" id="{DC536894-D5E8-4730-936C-BA5673FC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 w 143"/>
                  <a:gd name="T1" fmla="*/ 0 h 277"/>
                  <a:gd name="T2" fmla="*/ 0 w 143"/>
                  <a:gd name="T3" fmla="*/ 0 h 277"/>
                  <a:gd name="T4" fmla="*/ 142 w 143"/>
                  <a:gd name="T5" fmla="*/ 277 h 277"/>
                  <a:gd name="T6" fmla="*/ 143 w 143"/>
                  <a:gd name="T7" fmla="*/ 276 h 277"/>
                  <a:gd name="T8" fmla="*/ 1 w 143"/>
                  <a:gd name="T9" fmla="*/ 0 h 277"/>
                  <a:gd name="T10" fmla="*/ 0 w 143"/>
                  <a:gd name="T11" fmla="*/ 0 h 277"/>
                  <a:gd name="T12" fmla="*/ 1 w 143"/>
                  <a:gd name="T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77">
                    <a:moveTo>
                      <a:pt x="1" y="0"/>
                    </a:moveTo>
                    <a:lnTo>
                      <a:pt x="0" y="0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1" name="Freeform 3269">
                <a:extLst>
                  <a:ext uri="{FF2B5EF4-FFF2-40B4-BE49-F238E27FC236}">
                    <a16:creationId xmlns:a16="http://schemas.microsoft.com/office/drawing/2014/main" id="{BAAE1104-58F0-4CC3-B136-61D26AD5D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4"/>
                <a:ext cx="26" cy="92"/>
              </a:xfrm>
              <a:custGeom>
                <a:avLst/>
                <a:gdLst>
                  <a:gd name="T0" fmla="*/ 77 w 78"/>
                  <a:gd name="T1" fmla="*/ 273 h 274"/>
                  <a:gd name="T2" fmla="*/ 78 w 78"/>
                  <a:gd name="T3" fmla="*/ 273 h 274"/>
                  <a:gd name="T4" fmla="*/ 64 w 78"/>
                  <a:gd name="T5" fmla="*/ 257 h 274"/>
                  <a:gd name="T6" fmla="*/ 53 w 78"/>
                  <a:gd name="T7" fmla="*/ 240 h 274"/>
                  <a:gd name="T8" fmla="*/ 44 w 78"/>
                  <a:gd name="T9" fmla="*/ 222 h 274"/>
                  <a:gd name="T10" fmla="*/ 37 w 78"/>
                  <a:gd name="T11" fmla="*/ 205 h 274"/>
                  <a:gd name="T12" fmla="*/ 32 w 78"/>
                  <a:gd name="T13" fmla="*/ 186 h 274"/>
                  <a:gd name="T14" fmla="*/ 26 w 78"/>
                  <a:gd name="T15" fmla="*/ 167 h 274"/>
                  <a:gd name="T16" fmla="*/ 24 w 78"/>
                  <a:gd name="T17" fmla="*/ 148 h 274"/>
                  <a:gd name="T18" fmla="*/ 22 w 78"/>
                  <a:gd name="T19" fmla="*/ 129 h 274"/>
                  <a:gd name="T20" fmla="*/ 21 w 78"/>
                  <a:gd name="T21" fmla="*/ 110 h 274"/>
                  <a:gd name="T22" fmla="*/ 18 w 78"/>
                  <a:gd name="T23" fmla="*/ 92 h 274"/>
                  <a:gd name="T24" fmla="*/ 17 w 78"/>
                  <a:gd name="T25" fmla="*/ 74 h 274"/>
                  <a:gd name="T26" fmla="*/ 15 w 78"/>
                  <a:gd name="T27" fmla="*/ 57 h 274"/>
                  <a:gd name="T28" fmla="*/ 14 w 78"/>
                  <a:gd name="T29" fmla="*/ 42 h 274"/>
                  <a:gd name="T30" fmla="*/ 11 w 78"/>
                  <a:gd name="T31" fmla="*/ 26 h 274"/>
                  <a:gd name="T32" fmla="*/ 6 w 78"/>
                  <a:gd name="T33" fmla="*/ 12 h 274"/>
                  <a:gd name="T34" fmla="*/ 2 w 78"/>
                  <a:gd name="T35" fmla="*/ 0 h 274"/>
                  <a:gd name="T36" fmla="*/ 0 w 78"/>
                  <a:gd name="T37" fmla="*/ 1 h 274"/>
                  <a:gd name="T38" fmla="*/ 5 w 78"/>
                  <a:gd name="T39" fmla="*/ 12 h 274"/>
                  <a:gd name="T40" fmla="*/ 8 w 78"/>
                  <a:gd name="T41" fmla="*/ 26 h 274"/>
                  <a:gd name="T42" fmla="*/ 13 w 78"/>
                  <a:gd name="T43" fmla="*/ 42 h 274"/>
                  <a:gd name="T44" fmla="*/ 14 w 78"/>
                  <a:gd name="T45" fmla="*/ 57 h 274"/>
                  <a:gd name="T46" fmla="*/ 15 w 78"/>
                  <a:gd name="T47" fmla="*/ 74 h 274"/>
                  <a:gd name="T48" fmla="*/ 17 w 78"/>
                  <a:gd name="T49" fmla="*/ 92 h 274"/>
                  <a:gd name="T50" fmla="*/ 18 w 78"/>
                  <a:gd name="T51" fmla="*/ 110 h 274"/>
                  <a:gd name="T52" fmla="*/ 21 w 78"/>
                  <a:gd name="T53" fmla="*/ 129 h 274"/>
                  <a:gd name="T54" fmla="*/ 23 w 78"/>
                  <a:gd name="T55" fmla="*/ 148 h 274"/>
                  <a:gd name="T56" fmla="*/ 26 w 78"/>
                  <a:gd name="T57" fmla="*/ 167 h 274"/>
                  <a:gd name="T58" fmla="*/ 31 w 78"/>
                  <a:gd name="T59" fmla="*/ 186 h 274"/>
                  <a:gd name="T60" fmla="*/ 36 w 78"/>
                  <a:gd name="T61" fmla="*/ 205 h 274"/>
                  <a:gd name="T62" fmla="*/ 43 w 78"/>
                  <a:gd name="T63" fmla="*/ 224 h 274"/>
                  <a:gd name="T64" fmla="*/ 52 w 78"/>
                  <a:gd name="T65" fmla="*/ 241 h 274"/>
                  <a:gd name="T66" fmla="*/ 63 w 78"/>
                  <a:gd name="T67" fmla="*/ 259 h 274"/>
                  <a:gd name="T68" fmla="*/ 77 w 78"/>
                  <a:gd name="T69" fmla="*/ 274 h 274"/>
                  <a:gd name="T70" fmla="*/ 78 w 78"/>
                  <a:gd name="T71" fmla="*/ 273 h 274"/>
                  <a:gd name="T72" fmla="*/ 77 w 78"/>
                  <a:gd name="T73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274">
                    <a:moveTo>
                      <a:pt x="77" y="273"/>
                    </a:moveTo>
                    <a:lnTo>
                      <a:pt x="78" y="273"/>
                    </a:lnTo>
                    <a:lnTo>
                      <a:pt x="64" y="257"/>
                    </a:lnTo>
                    <a:lnTo>
                      <a:pt x="53" y="240"/>
                    </a:lnTo>
                    <a:lnTo>
                      <a:pt x="44" y="222"/>
                    </a:lnTo>
                    <a:lnTo>
                      <a:pt x="37" y="205"/>
                    </a:lnTo>
                    <a:lnTo>
                      <a:pt x="32" y="186"/>
                    </a:lnTo>
                    <a:lnTo>
                      <a:pt x="26" y="167"/>
                    </a:lnTo>
                    <a:lnTo>
                      <a:pt x="24" y="148"/>
                    </a:lnTo>
                    <a:lnTo>
                      <a:pt x="22" y="129"/>
                    </a:lnTo>
                    <a:lnTo>
                      <a:pt x="21" y="110"/>
                    </a:lnTo>
                    <a:lnTo>
                      <a:pt x="18" y="92"/>
                    </a:lnTo>
                    <a:lnTo>
                      <a:pt x="17" y="74"/>
                    </a:lnTo>
                    <a:lnTo>
                      <a:pt x="15" y="57"/>
                    </a:lnTo>
                    <a:lnTo>
                      <a:pt x="14" y="42"/>
                    </a:lnTo>
                    <a:lnTo>
                      <a:pt x="11" y="26"/>
                    </a:lnTo>
                    <a:lnTo>
                      <a:pt x="6" y="1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8" y="26"/>
                    </a:lnTo>
                    <a:lnTo>
                      <a:pt x="13" y="42"/>
                    </a:lnTo>
                    <a:lnTo>
                      <a:pt x="14" y="57"/>
                    </a:lnTo>
                    <a:lnTo>
                      <a:pt x="15" y="74"/>
                    </a:lnTo>
                    <a:lnTo>
                      <a:pt x="17" y="92"/>
                    </a:lnTo>
                    <a:lnTo>
                      <a:pt x="18" y="110"/>
                    </a:lnTo>
                    <a:lnTo>
                      <a:pt x="21" y="129"/>
                    </a:lnTo>
                    <a:lnTo>
                      <a:pt x="23" y="148"/>
                    </a:lnTo>
                    <a:lnTo>
                      <a:pt x="26" y="167"/>
                    </a:lnTo>
                    <a:lnTo>
                      <a:pt x="31" y="186"/>
                    </a:lnTo>
                    <a:lnTo>
                      <a:pt x="36" y="205"/>
                    </a:lnTo>
                    <a:lnTo>
                      <a:pt x="43" y="224"/>
                    </a:lnTo>
                    <a:lnTo>
                      <a:pt x="52" y="241"/>
                    </a:lnTo>
                    <a:lnTo>
                      <a:pt x="63" y="259"/>
                    </a:lnTo>
                    <a:lnTo>
                      <a:pt x="77" y="274"/>
                    </a:lnTo>
                    <a:lnTo>
                      <a:pt x="78" y="273"/>
                    </a:lnTo>
                    <a:lnTo>
                      <a:pt x="77" y="2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2" name="Freeform 3270">
                <a:extLst>
                  <a:ext uri="{FF2B5EF4-FFF2-40B4-BE49-F238E27FC236}">
                    <a16:creationId xmlns:a16="http://schemas.microsoft.com/office/drawing/2014/main" id="{BF707099-6D8C-456A-AA24-321ED6A1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1"/>
              </a:xfrm>
              <a:custGeom>
                <a:avLst/>
                <a:gdLst>
                  <a:gd name="T0" fmla="*/ 2 w 78"/>
                  <a:gd name="T1" fmla="*/ 0 h 273"/>
                  <a:gd name="T2" fmla="*/ 0 w 78"/>
                  <a:gd name="T3" fmla="*/ 0 h 273"/>
                  <a:gd name="T4" fmla="*/ 77 w 78"/>
                  <a:gd name="T5" fmla="*/ 273 h 273"/>
                  <a:gd name="T6" fmla="*/ 78 w 78"/>
                  <a:gd name="T7" fmla="*/ 273 h 273"/>
                  <a:gd name="T8" fmla="*/ 2 w 78"/>
                  <a:gd name="T9" fmla="*/ 0 h 273"/>
                  <a:gd name="T10" fmla="*/ 0 w 78"/>
                  <a:gd name="T11" fmla="*/ 0 h 273"/>
                  <a:gd name="T12" fmla="*/ 2 w 7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73">
                    <a:moveTo>
                      <a:pt x="2" y="0"/>
                    </a:moveTo>
                    <a:lnTo>
                      <a:pt x="0" y="0"/>
                    </a:lnTo>
                    <a:lnTo>
                      <a:pt x="77" y="273"/>
                    </a:lnTo>
                    <a:lnTo>
                      <a:pt x="78" y="27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3" name="Freeform 3271">
                <a:extLst>
                  <a:ext uri="{FF2B5EF4-FFF2-40B4-BE49-F238E27FC236}">
                    <a16:creationId xmlns:a16="http://schemas.microsoft.com/office/drawing/2014/main" id="{4D144037-85F7-4481-8CC8-D080AFBF2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3277"/>
                <a:ext cx="38" cy="72"/>
              </a:xfrm>
              <a:custGeom>
                <a:avLst/>
                <a:gdLst>
                  <a:gd name="T0" fmla="*/ 33 w 114"/>
                  <a:gd name="T1" fmla="*/ 65 h 214"/>
                  <a:gd name="T2" fmla="*/ 34 w 114"/>
                  <a:gd name="T3" fmla="*/ 72 h 214"/>
                  <a:gd name="T4" fmla="*/ 38 w 114"/>
                  <a:gd name="T5" fmla="*/ 80 h 214"/>
                  <a:gd name="T6" fmla="*/ 40 w 114"/>
                  <a:gd name="T7" fmla="*/ 85 h 214"/>
                  <a:gd name="T8" fmla="*/ 40 w 114"/>
                  <a:gd name="T9" fmla="*/ 102 h 214"/>
                  <a:gd name="T10" fmla="*/ 32 w 114"/>
                  <a:gd name="T11" fmla="*/ 123 h 214"/>
                  <a:gd name="T12" fmla="*/ 17 w 114"/>
                  <a:gd name="T13" fmla="*/ 138 h 214"/>
                  <a:gd name="T14" fmla="*/ 3 w 114"/>
                  <a:gd name="T15" fmla="*/ 153 h 214"/>
                  <a:gd name="T16" fmla="*/ 0 w 114"/>
                  <a:gd name="T17" fmla="*/ 168 h 214"/>
                  <a:gd name="T18" fmla="*/ 8 w 114"/>
                  <a:gd name="T19" fmla="*/ 183 h 214"/>
                  <a:gd name="T20" fmla="*/ 23 w 114"/>
                  <a:gd name="T21" fmla="*/ 197 h 214"/>
                  <a:gd name="T22" fmla="*/ 40 w 114"/>
                  <a:gd name="T23" fmla="*/ 209 h 214"/>
                  <a:gd name="T24" fmla="*/ 55 w 114"/>
                  <a:gd name="T25" fmla="*/ 214 h 214"/>
                  <a:gd name="T26" fmla="*/ 67 w 114"/>
                  <a:gd name="T27" fmla="*/ 197 h 214"/>
                  <a:gd name="T28" fmla="*/ 82 w 114"/>
                  <a:gd name="T29" fmla="*/ 177 h 214"/>
                  <a:gd name="T30" fmla="*/ 93 w 114"/>
                  <a:gd name="T31" fmla="*/ 153 h 214"/>
                  <a:gd name="T32" fmla="*/ 103 w 114"/>
                  <a:gd name="T33" fmla="*/ 128 h 214"/>
                  <a:gd name="T34" fmla="*/ 111 w 114"/>
                  <a:gd name="T35" fmla="*/ 101 h 214"/>
                  <a:gd name="T36" fmla="*/ 114 w 114"/>
                  <a:gd name="T37" fmla="*/ 75 h 214"/>
                  <a:gd name="T38" fmla="*/ 114 w 114"/>
                  <a:gd name="T39" fmla="*/ 51 h 214"/>
                  <a:gd name="T40" fmla="*/ 109 w 114"/>
                  <a:gd name="T41" fmla="*/ 28 h 214"/>
                  <a:gd name="T42" fmla="*/ 101 w 114"/>
                  <a:gd name="T43" fmla="*/ 18 h 214"/>
                  <a:gd name="T44" fmla="*/ 91 w 114"/>
                  <a:gd name="T45" fmla="*/ 9 h 214"/>
                  <a:gd name="T46" fmla="*/ 79 w 114"/>
                  <a:gd name="T47" fmla="*/ 3 h 214"/>
                  <a:gd name="T48" fmla="*/ 70 w 114"/>
                  <a:gd name="T49" fmla="*/ 0 h 214"/>
                  <a:gd name="T50" fmla="*/ 86 w 114"/>
                  <a:gd name="T51" fmla="*/ 22 h 214"/>
                  <a:gd name="T52" fmla="*/ 98 w 114"/>
                  <a:gd name="T53" fmla="*/ 51 h 214"/>
                  <a:gd name="T54" fmla="*/ 97 w 114"/>
                  <a:gd name="T55" fmla="*/ 77 h 214"/>
                  <a:gd name="T56" fmla="*/ 77 w 114"/>
                  <a:gd name="T57" fmla="*/ 98 h 214"/>
                  <a:gd name="T58" fmla="*/ 70 w 114"/>
                  <a:gd name="T59" fmla="*/ 90 h 214"/>
                  <a:gd name="T60" fmla="*/ 55 w 114"/>
                  <a:gd name="T61" fmla="*/ 79 h 214"/>
                  <a:gd name="T62" fmla="*/ 42 w 114"/>
                  <a:gd name="T63" fmla="*/ 67 h 214"/>
                  <a:gd name="T64" fmla="*/ 32 w 114"/>
                  <a:gd name="T65" fmla="*/ 6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214">
                    <a:moveTo>
                      <a:pt x="32" y="62"/>
                    </a:moveTo>
                    <a:lnTo>
                      <a:pt x="33" y="65"/>
                    </a:lnTo>
                    <a:lnTo>
                      <a:pt x="34" y="68"/>
                    </a:lnTo>
                    <a:lnTo>
                      <a:pt x="34" y="72"/>
                    </a:lnTo>
                    <a:lnTo>
                      <a:pt x="36" y="75"/>
                    </a:lnTo>
                    <a:lnTo>
                      <a:pt x="38" y="80"/>
                    </a:lnTo>
                    <a:lnTo>
                      <a:pt x="39" y="83"/>
                    </a:lnTo>
                    <a:lnTo>
                      <a:pt x="40" y="85"/>
                    </a:lnTo>
                    <a:lnTo>
                      <a:pt x="40" y="89"/>
                    </a:lnTo>
                    <a:lnTo>
                      <a:pt x="40" y="102"/>
                    </a:lnTo>
                    <a:lnTo>
                      <a:pt x="38" y="113"/>
                    </a:lnTo>
                    <a:lnTo>
                      <a:pt x="32" y="123"/>
                    </a:lnTo>
                    <a:lnTo>
                      <a:pt x="25" y="130"/>
                    </a:lnTo>
                    <a:lnTo>
                      <a:pt x="17" y="138"/>
                    </a:lnTo>
                    <a:lnTo>
                      <a:pt x="10" y="145"/>
                    </a:lnTo>
                    <a:lnTo>
                      <a:pt x="3" y="153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2" y="176"/>
                    </a:lnTo>
                    <a:lnTo>
                      <a:pt x="8" y="183"/>
                    </a:lnTo>
                    <a:lnTo>
                      <a:pt x="15" y="191"/>
                    </a:lnTo>
                    <a:lnTo>
                      <a:pt x="23" y="197"/>
                    </a:lnTo>
                    <a:lnTo>
                      <a:pt x="32" y="204"/>
                    </a:lnTo>
                    <a:lnTo>
                      <a:pt x="40" y="209"/>
                    </a:lnTo>
                    <a:lnTo>
                      <a:pt x="48" y="212"/>
                    </a:lnTo>
                    <a:lnTo>
                      <a:pt x="55" y="214"/>
                    </a:lnTo>
                    <a:lnTo>
                      <a:pt x="62" y="205"/>
                    </a:lnTo>
                    <a:lnTo>
                      <a:pt x="67" y="197"/>
                    </a:lnTo>
                    <a:lnTo>
                      <a:pt x="75" y="187"/>
                    </a:lnTo>
                    <a:lnTo>
                      <a:pt x="82" y="177"/>
                    </a:lnTo>
                    <a:lnTo>
                      <a:pt x="88" y="165"/>
                    </a:lnTo>
                    <a:lnTo>
                      <a:pt x="93" y="153"/>
                    </a:lnTo>
                    <a:lnTo>
                      <a:pt x="99" y="140"/>
                    </a:lnTo>
                    <a:lnTo>
                      <a:pt x="103" y="128"/>
                    </a:lnTo>
                    <a:lnTo>
                      <a:pt x="108" y="113"/>
                    </a:lnTo>
                    <a:lnTo>
                      <a:pt x="111" y="101"/>
                    </a:lnTo>
                    <a:lnTo>
                      <a:pt x="113" y="88"/>
                    </a:lnTo>
                    <a:lnTo>
                      <a:pt x="114" y="75"/>
                    </a:lnTo>
                    <a:lnTo>
                      <a:pt x="114" y="63"/>
                    </a:lnTo>
                    <a:lnTo>
                      <a:pt x="114" y="51"/>
                    </a:lnTo>
                    <a:lnTo>
                      <a:pt x="111" y="38"/>
                    </a:lnTo>
                    <a:lnTo>
                      <a:pt x="109" y="28"/>
                    </a:lnTo>
                    <a:lnTo>
                      <a:pt x="106" y="24"/>
                    </a:lnTo>
                    <a:lnTo>
                      <a:pt x="101" y="18"/>
                    </a:lnTo>
                    <a:lnTo>
                      <a:pt x="97" y="13"/>
                    </a:lnTo>
                    <a:lnTo>
                      <a:pt x="91" y="9"/>
                    </a:lnTo>
                    <a:lnTo>
                      <a:pt x="85" y="6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9" y="10"/>
                    </a:lnTo>
                    <a:lnTo>
                      <a:pt x="86" y="22"/>
                    </a:lnTo>
                    <a:lnTo>
                      <a:pt x="93" y="36"/>
                    </a:lnTo>
                    <a:lnTo>
                      <a:pt x="98" y="51"/>
                    </a:lnTo>
                    <a:lnTo>
                      <a:pt x="99" y="64"/>
                    </a:lnTo>
                    <a:lnTo>
                      <a:pt x="97" y="77"/>
                    </a:lnTo>
                    <a:lnTo>
                      <a:pt x="91" y="89"/>
                    </a:lnTo>
                    <a:lnTo>
                      <a:pt x="77" y="98"/>
                    </a:lnTo>
                    <a:lnTo>
                      <a:pt x="75" y="94"/>
                    </a:lnTo>
                    <a:lnTo>
                      <a:pt x="70" y="90"/>
                    </a:lnTo>
                    <a:lnTo>
                      <a:pt x="63" y="84"/>
                    </a:lnTo>
                    <a:lnTo>
                      <a:pt x="55" y="79"/>
                    </a:lnTo>
                    <a:lnTo>
                      <a:pt x="48" y="72"/>
                    </a:lnTo>
                    <a:lnTo>
                      <a:pt x="42" y="67"/>
                    </a:lnTo>
                    <a:lnTo>
                      <a:pt x="36" y="63"/>
                    </a:lnTo>
                    <a:lnTo>
                      <a:pt x="32" y="6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4" name="Freeform 3272">
                <a:extLst>
                  <a:ext uri="{FF2B5EF4-FFF2-40B4-BE49-F238E27FC236}">
                    <a16:creationId xmlns:a16="http://schemas.microsoft.com/office/drawing/2014/main" id="{478E0E63-01C3-48CC-9F35-BC920509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341"/>
                <a:ext cx="45" cy="66"/>
              </a:xfrm>
              <a:custGeom>
                <a:avLst/>
                <a:gdLst>
                  <a:gd name="T0" fmla="*/ 59 w 134"/>
                  <a:gd name="T1" fmla="*/ 2 h 200"/>
                  <a:gd name="T2" fmla="*/ 62 w 134"/>
                  <a:gd name="T3" fmla="*/ 5 h 200"/>
                  <a:gd name="T4" fmla="*/ 64 w 134"/>
                  <a:gd name="T5" fmla="*/ 7 h 200"/>
                  <a:gd name="T6" fmla="*/ 68 w 134"/>
                  <a:gd name="T7" fmla="*/ 11 h 200"/>
                  <a:gd name="T8" fmla="*/ 70 w 134"/>
                  <a:gd name="T9" fmla="*/ 14 h 200"/>
                  <a:gd name="T10" fmla="*/ 71 w 134"/>
                  <a:gd name="T11" fmla="*/ 19 h 200"/>
                  <a:gd name="T12" fmla="*/ 73 w 134"/>
                  <a:gd name="T13" fmla="*/ 23 h 200"/>
                  <a:gd name="T14" fmla="*/ 74 w 134"/>
                  <a:gd name="T15" fmla="*/ 25 h 200"/>
                  <a:gd name="T16" fmla="*/ 74 w 134"/>
                  <a:gd name="T17" fmla="*/ 29 h 200"/>
                  <a:gd name="T18" fmla="*/ 70 w 134"/>
                  <a:gd name="T19" fmla="*/ 40 h 200"/>
                  <a:gd name="T20" fmla="*/ 64 w 134"/>
                  <a:gd name="T21" fmla="*/ 47 h 200"/>
                  <a:gd name="T22" fmla="*/ 59 w 134"/>
                  <a:gd name="T23" fmla="*/ 52 h 200"/>
                  <a:gd name="T24" fmla="*/ 52 w 134"/>
                  <a:gd name="T25" fmla="*/ 55 h 200"/>
                  <a:gd name="T26" fmla="*/ 44 w 134"/>
                  <a:gd name="T27" fmla="*/ 57 h 200"/>
                  <a:gd name="T28" fmla="*/ 36 w 134"/>
                  <a:gd name="T29" fmla="*/ 59 h 200"/>
                  <a:gd name="T30" fmla="*/ 27 w 134"/>
                  <a:gd name="T31" fmla="*/ 61 h 200"/>
                  <a:gd name="T32" fmla="*/ 17 w 134"/>
                  <a:gd name="T33" fmla="*/ 66 h 200"/>
                  <a:gd name="T34" fmla="*/ 24 w 134"/>
                  <a:gd name="T35" fmla="*/ 76 h 200"/>
                  <a:gd name="T36" fmla="*/ 27 w 134"/>
                  <a:gd name="T37" fmla="*/ 83 h 200"/>
                  <a:gd name="T38" fmla="*/ 25 w 134"/>
                  <a:gd name="T39" fmla="*/ 89 h 200"/>
                  <a:gd name="T40" fmla="*/ 21 w 134"/>
                  <a:gd name="T41" fmla="*/ 94 h 200"/>
                  <a:gd name="T42" fmla="*/ 15 w 134"/>
                  <a:gd name="T43" fmla="*/ 98 h 200"/>
                  <a:gd name="T44" fmla="*/ 10 w 134"/>
                  <a:gd name="T45" fmla="*/ 103 h 200"/>
                  <a:gd name="T46" fmla="*/ 5 w 134"/>
                  <a:gd name="T47" fmla="*/ 106 h 200"/>
                  <a:gd name="T48" fmla="*/ 3 w 134"/>
                  <a:gd name="T49" fmla="*/ 112 h 200"/>
                  <a:gd name="T50" fmla="*/ 0 w 134"/>
                  <a:gd name="T51" fmla="*/ 121 h 200"/>
                  <a:gd name="T52" fmla="*/ 0 w 134"/>
                  <a:gd name="T53" fmla="*/ 130 h 200"/>
                  <a:gd name="T54" fmla="*/ 0 w 134"/>
                  <a:gd name="T55" fmla="*/ 139 h 200"/>
                  <a:gd name="T56" fmla="*/ 3 w 134"/>
                  <a:gd name="T57" fmla="*/ 148 h 200"/>
                  <a:gd name="T58" fmla="*/ 3 w 134"/>
                  <a:gd name="T59" fmla="*/ 158 h 200"/>
                  <a:gd name="T60" fmla="*/ 4 w 134"/>
                  <a:gd name="T61" fmla="*/ 167 h 200"/>
                  <a:gd name="T62" fmla="*/ 1 w 134"/>
                  <a:gd name="T63" fmla="*/ 175 h 200"/>
                  <a:gd name="T64" fmla="*/ 0 w 134"/>
                  <a:gd name="T65" fmla="*/ 182 h 200"/>
                  <a:gd name="T66" fmla="*/ 0 w 134"/>
                  <a:gd name="T67" fmla="*/ 187 h 200"/>
                  <a:gd name="T68" fmla="*/ 4 w 134"/>
                  <a:gd name="T69" fmla="*/ 193 h 200"/>
                  <a:gd name="T70" fmla="*/ 7 w 134"/>
                  <a:gd name="T71" fmla="*/ 198 h 200"/>
                  <a:gd name="T72" fmla="*/ 12 w 134"/>
                  <a:gd name="T73" fmla="*/ 200 h 200"/>
                  <a:gd name="T74" fmla="*/ 17 w 134"/>
                  <a:gd name="T75" fmla="*/ 200 h 200"/>
                  <a:gd name="T76" fmla="*/ 24 w 134"/>
                  <a:gd name="T77" fmla="*/ 195 h 200"/>
                  <a:gd name="T78" fmla="*/ 31 w 134"/>
                  <a:gd name="T79" fmla="*/ 186 h 200"/>
                  <a:gd name="T80" fmla="*/ 34 w 134"/>
                  <a:gd name="T81" fmla="*/ 172 h 200"/>
                  <a:gd name="T82" fmla="*/ 37 w 134"/>
                  <a:gd name="T83" fmla="*/ 157 h 200"/>
                  <a:gd name="T84" fmla="*/ 42 w 134"/>
                  <a:gd name="T85" fmla="*/ 141 h 200"/>
                  <a:gd name="T86" fmla="*/ 47 w 134"/>
                  <a:gd name="T87" fmla="*/ 126 h 200"/>
                  <a:gd name="T88" fmla="*/ 54 w 134"/>
                  <a:gd name="T89" fmla="*/ 114 h 200"/>
                  <a:gd name="T90" fmla="*/ 64 w 134"/>
                  <a:gd name="T91" fmla="*/ 106 h 200"/>
                  <a:gd name="T92" fmla="*/ 78 w 134"/>
                  <a:gd name="T93" fmla="*/ 98 h 200"/>
                  <a:gd name="T94" fmla="*/ 87 w 134"/>
                  <a:gd name="T95" fmla="*/ 87 h 200"/>
                  <a:gd name="T96" fmla="*/ 95 w 134"/>
                  <a:gd name="T97" fmla="*/ 76 h 200"/>
                  <a:gd name="T98" fmla="*/ 101 w 134"/>
                  <a:gd name="T99" fmla="*/ 64 h 200"/>
                  <a:gd name="T100" fmla="*/ 107 w 134"/>
                  <a:gd name="T101" fmla="*/ 51 h 200"/>
                  <a:gd name="T102" fmla="*/ 115 w 134"/>
                  <a:gd name="T103" fmla="*/ 39 h 200"/>
                  <a:gd name="T104" fmla="*/ 123 w 134"/>
                  <a:gd name="T105" fmla="*/ 29 h 200"/>
                  <a:gd name="T106" fmla="*/ 134 w 134"/>
                  <a:gd name="T107" fmla="*/ 21 h 200"/>
                  <a:gd name="T108" fmla="*/ 128 w 134"/>
                  <a:gd name="T109" fmla="*/ 16 h 200"/>
                  <a:gd name="T110" fmla="*/ 121 w 134"/>
                  <a:gd name="T111" fmla="*/ 11 h 200"/>
                  <a:gd name="T112" fmla="*/ 111 w 134"/>
                  <a:gd name="T113" fmla="*/ 6 h 200"/>
                  <a:gd name="T114" fmla="*/ 101 w 134"/>
                  <a:gd name="T115" fmla="*/ 4 h 200"/>
                  <a:gd name="T116" fmla="*/ 89 w 134"/>
                  <a:gd name="T117" fmla="*/ 1 h 200"/>
                  <a:gd name="T118" fmla="*/ 78 w 134"/>
                  <a:gd name="T119" fmla="*/ 0 h 200"/>
                  <a:gd name="T120" fmla="*/ 68 w 134"/>
                  <a:gd name="T121" fmla="*/ 1 h 200"/>
                  <a:gd name="T122" fmla="*/ 59 w 134"/>
                  <a:gd name="T123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00">
                    <a:moveTo>
                      <a:pt x="59" y="2"/>
                    </a:moveTo>
                    <a:lnTo>
                      <a:pt x="62" y="5"/>
                    </a:lnTo>
                    <a:lnTo>
                      <a:pt x="64" y="7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9"/>
                    </a:lnTo>
                    <a:lnTo>
                      <a:pt x="73" y="23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0" y="40"/>
                    </a:lnTo>
                    <a:lnTo>
                      <a:pt x="64" y="47"/>
                    </a:lnTo>
                    <a:lnTo>
                      <a:pt x="59" y="52"/>
                    </a:lnTo>
                    <a:lnTo>
                      <a:pt x="52" y="55"/>
                    </a:lnTo>
                    <a:lnTo>
                      <a:pt x="44" y="57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6"/>
                    </a:lnTo>
                    <a:lnTo>
                      <a:pt x="24" y="76"/>
                    </a:lnTo>
                    <a:lnTo>
                      <a:pt x="27" y="83"/>
                    </a:lnTo>
                    <a:lnTo>
                      <a:pt x="25" y="89"/>
                    </a:lnTo>
                    <a:lnTo>
                      <a:pt x="21" y="94"/>
                    </a:lnTo>
                    <a:lnTo>
                      <a:pt x="15" y="98"/>
                    </a:lnTo>
                    <a:lnTo>
                      <a:pt x="10" y="103"/>
                    </a:lnTo>
                    <a:lnTo>
                      <a:pt x="5" y="106"/>
                    </a:lnTo>
                    <a:lnTo>
                      <a:pt x="3" y="112"/>
                    </a:lnTo>
                    <a:lnTo>
                      <a:pt x="0" y="121"/>
                    </a:lnTo>
                    <a:lnTo>
                      <a:pt x="0" y="130"/>
                    </a:lnTo>
                    <a:lnTo>
                      <a:pt x="0" y="139"/>
                    </a:lnTo>
                    <a:lnTo>
                      <a:pt x="3" y="148"/>
                    </a:lnTo>
                    <a:lnTo>
                      <a:pt x="3" y="158"/>
                    </a:lnTo>
                    <a:lnTo>
                      <a:pt x="4" y="167"/>
                    </a:lnTo>
                    <a:lnTo>
                      <a:pt x="1" y="175"/>
                    </a:lnTo>
                    <a:lnTo>
                      <a:pt x="0" y="182"/>
                    </a:lnTo>
                    <a:lnTo>
                      <a:pt x="0" y="187"/>
                    </a:lnTo>
                    <a:lnTo>
                      <a:pt x="4" y="193"/>
                    </a:lnTo>
                    <a:lnTo>
                      <a:pt x="7" y="198"/>
                    </a:lnTo>
                    <a:lnTo>
                      <a:pt x="12" y="200"/>
                    </a:lnTo>
                    <a:lnTo>
                      <a:pt x="17" y="200"/>
                    </a:lnTo>
                    <a:lnTo>
                      <a:pt x="24" y="195"/>
                    </a:lnTo>
                    <a:lnTo>
                      <a:pt x="31" y="186"/>
                    </a:lnTo>
                    <a:lnTo>
                      <a:pt x="34" y="172"/>
                    </a:lnTo>
                    <a:lnTo>
                      <a:pt x="37" y="157"/>
                    </a:lnTo>
                    <a:lnTo>
                      <a:pt x="42" y="141"/>
                    </a:lnTo>
                    <a:lnTo>
                      <a:pt x="47" y="126"/>
                    </a:lnTo>
                    <a:lnTo>
                      <a:pt x="54" y="114"/>
                    </a:lnTo>
                    <a:lnTo>
                      <a:pt x="64" y="106"/>
                    </a:lnTo>
                    <a:lnTo>
                      <a:pt x="78" y="98"/>
                    </a:lnTo>
                    <a:lnTo>
                      <a:pt x="87" y="87"/>
                    </a:lnTo>
                    <a:lnTo>
                      <a:pt x="95" y="76"/>
                    </a:lnTo>
                    <a:lnTo>
                      <a:pt x="101" y="64"/>
                    </a:lnTo>
                    <a:lnTo>
                      <a:pt x="107" y="51"/>
                    </a:lnTo>
                    <a:lnTo>
                      <a:pt x="115" y="39"/>
                    </a:lnTo>
                    <a:lnTo>
                      <a:pt x="123" y="29"/>
                    </a:lnTo>
                    <a:lnTo>
                      <a:pt x="134" y="21"/>
                    </a:lnTo>
                    <a:lnTo>
                      <a:pt x="128" y="16"/>
                    </a:lnTo>
                    <a:lnTo>
                      <a:pt x="121" y="11"/>
                    </a:lnTo>
                    <a:lnTo>
                      <a:pt x="111" y="6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5" name="Freeform 3273">
                <a:extLst>
                  <a:ext uri="{FF2B5EF4-FFF2-40B4-BE49-F238E27FC236}">
                    <a16:creationId xmlns:a16="http://schemas.microsoft.com/office/drawing/2014/main" id="{30EFB7A8-4487-4370-8F42-6C38ECAB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164"/>
                <a:ext cx="74" cy="114"/>
              </a:xfrm>
              <a:custGeom>
                <a:avLst/>
                <a:gdLst>
                  <a:gd name="T0" fmla="*/ 10 w 223"/>
                  <a:gd name="T1" fmla="*/ 326 h 342"/>
                  <a:gd name="T2" fmla="*/ 28 w 223"/>
                  <a:gd name="T3" fmla="*/ 317 h 342"/>
                  <a:gd name="T4" fmla="*/ 45 w 223"/>
                  <a:gd name="T5" fmla="*/ 310 h 342"/>
                  <a:gd name="T6" fmla="*/ 60 w 223"/>
                  <a:gd name="T7" fmla="*/ 305 h 342"/>
                  <a:gd name="T8" fmla="*/ 75 w 223"/>
                  <a:gd name="T9" fmla="*/ 305 h 342"/>
                  <a:gd name="T10" fmla="*/ 92 w 223"/>
                  <a:gd name="T11" fmla="*/ 305 h 342"/>
                  <a:gd name="T12" fmla="*/ 110 w 223"/>
                  <a:gd name="T13" fmla="*/ 309 h 342"/>
                  <a:gd name="T14" fmla="*/ 128 w 223"/>
                  <a:gd name="T15" fmla="*/ 315 h 342"/>
                  <a:gd name="T16" fmla="*/ 142 w 223"/>
                  <a:gd name="T17" fmla="*/ 322 h 342"/>
                  <a:gd name="T18" fmla="*/ 148 w 223"/>
                  <a:gd name="T19" fmla="*/ 329 h 342"/>
                  <a:gd name="T20" fmla="*/ 155 w 223"/>
                  <a:gd name="T21" fmla="*/ 336 h 342"/>
                  <a:gd name="T22" fmla="*/ 163 w 223"/>
                  <a:gd name="T23" fmla="*/ 341 h 342"/>
                  <a:gd name="T24" fmla="*/ 161 w 223"/>
                  <a:gd name="T25" fmla="*/ 324 h 342"/>
                  <a:gd name="T26" fmla="*/ 153 w 223"/>
                  <a:gd name="T27" fmla="*/ 287 h 342"/>
                  <a:gd name="T28" fmla="*/ 153 w 223"/>
                  <a:gd name="T29" fmla="*/ 250 h 342"/>
                  <a:gd name="T30" fmla="*/ 158 w 223"/>
                  <a:gd name="T31" fmla="*/ 213 h 342"/>
                  <a:gd name="T32" fmla="*/ 168 w 223"/>
                  <a:gd name="T33" fmla="*/ 176 h 342"/>
                  <a:gd name="T34" fmla="*/ 180 w 223"/>
                  <a:gd name="T35" fmla="*/ 140 h 342"/>
                  <a:gd name="T36" fmla="*/ 194 w 223"/>
                  <a:gd name="T37" fmla="*/ 105 h 342"/>
                  <a:gd name="T38" fmla="*/ 207 w 223"/>
                  <a:gd name="T39" fmla="*/ 72 h 342"/>
                  <a:gd name="T40" fmla="*/ 213 w 223"/>
                  <a:gd name="T41" fmla="*/ 50 h 342"/>
                  <a:gd name="T42" fmla="*/ 219 w 223"/>
                  <a:gd name="T43" fmla="*/ 31 h 342"/>
                  <a:gd name="T44" fmla="*/ 223 w 223"/>
                  <a:gd name="T45" fmla="*/ 10 h 342"/>
                  <a:gd name="T46" fmla="*/ 218 w 223"/>
                  <a:gd name="T47" fmla="*/ 0 h 342"/>
                  <a:gd name="T48" fmla="*/ 203 w 223"/>
                  <a:gd name="T49" fmla="*/ 3 h 342"/>
                  <a:gd name="T50" fmla="*/ 194 w 223"/>
                  <a:gd name="T51" fmla="*/ 14 h 342"/>
                  <a:gd name="T52" fmla="*/ 185 w 223"/>
                  <a:gd name="T53" fmla="*/ 31 h 342"/>
                  <a:gd name="T54" fmla="*/ 176 w 223"/>
                  <a:gd name="T55" fmla="*/ 52 h 342"/>
                  <a:gd name="T56" fmla="*/ 168 w 223"/>
                  <a:gd name="T57" fmla="*/ 75 h 342"/>
                  <a:gd name="T58" fmla="*/ 163 w 223"/>
                  <a:gd name="T59" fmla="*/ 97 h 342"/>
                  <a:gd name="T60" fmla="*/ 156 w 223"/>
                  <a:gd name="T61" fmla="*/ 117 h 342"/>
                  <a:gd name="T62" fmla="*/ 152 w 223"/>
                  <a:gd name="T63" fmla="*/ 133 h 342"/>
                  <a:gd name="T64" fmla="*/ 145 w 223"/>
                  <a:gd name="T65" fmla="*/ 147 h 342"/>
                  <a:gd name="T66" fmla="*/ 136 w 223"/>
                  <a:gd name="T67" fmla="*/ 167 h 342"/>
                  <a:gd name="T68" fmla="*/ 127 w 223"/>
                  <a:gd name="T69" fmla="*/ 188 h 342"/>
                  <a:gd name="T70" fmla="*/ 116 w 223"/>
                  <a:gd name="T71" fmla="*/ 206 h 342"/>
                  <a:gd name="T72" fmla="*/ 103 w 223"/>
                  <a:gd name="T73" fmla="*/ 222 h 342"/>
                  <a:gd name="T74" fmla="*/ 90 w 223"/>
                  <a:gd name="T75" fmla="*/ 238 h 342"/>
                  <a:gd name="T76" fmla="*/ 74 w 223"/>
                  <a:gd name="T77" fmla="*/ 252 h 342"/>
                  <a:gd name="T78" fmla="*/ 55 w 223"/>
                  <a:gd name="T79" fmla="*/ 264 h 342"/>
                  <a:gd name="T80" fmla="*/ 37 w 223"/>
                  <a:gd name="T81" fmla="*/ 272 h 342"/>
                  <a:gd name="T82" fmla="*/ 24 w 223"/>
                  <a:gd name="T83" fmla="*/ 286 h 342"/>
                  <a:gd name="T84" fmla="*/ 11 w 223"/>
                  <a:gd name="T85" fmla="*/ 305 h 342"/>
                  <a:gd name="T86" fmla="*/ 4 w 223"/>
                  <a:gd name="T87" fmla="*/ 32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3" h="342">
                    <a:moveTo>
                      <a:pt x="0" y="332"/>
                    </a:moveTo>
                    <a:lnTo>
                      <a:pt x="10" y="326"/>
                    </a:lnTo>
                    <a:lnTo>
                      <a:pt x="19" y="321"/>
                    </a:lnTo>
                    <a:lnTo>
                      <a:pt x="28" y="317"/>
                    </a:lnTo>
                    <a:lnTo>
                      <a:pt x="37" y="313"/>
                    </a:lnTo>
                    <a:lnTo>
                      <a:pt x="45" y="310"/>
                    </a:lnTo>
                    <a:lnTo>
                      <a:pt x="52" y="307"/>
                    </a:lnTo>
                    <a:lnTo>
                      <a:pt x="60" y="305"/>
                    </a:lnTo>
                    <a:lnTo>
                      <a:pt x="69" y="305"/>
                    </a:lnTo>
                    <a:lnTo>
                      <a:pt x="75" y="305"/>
                    </a:lnTo>
                    <a:lnTo>
                      <a:pt x="83" y="305"/>
                    </a:lnTo>
                    <a:lnTo>
                      <a:pt x="92" y="305"/>
                    </a:lnTo>
                    <a:lnTo>
                      <a:pt x="101" y="307"/>
                    </a:lnTo>
                    <a:lnTo>
                      <a:pt x="110" y="309"/>
                    </a:lnTo>
                    <a:lnTo>
                      <a:pt x="119" y="312"/>
                    </a:lnTo>
                    <a:lnTo>
                      <a:pt x="128" y="315"/>
                    </a:lnTo>
                    <a:lnTo>
                      <a:pt x="138" y="320"/>
                    </a:lnTo>
                    <a:lnTo>
                      <a:pt x="142" y="322"/>
                    </a:lnTo>
                    <a:lnTo>
                      <a:pt x="145" y="326"/>
                    </a:lnTo>
                    <a:lnTo>
                      <a:pt x="148" y="329"/>
                    </a:lnTo>
                    <a:lnTo>
                      <a:pt x="152" y="332"/>
                    </a:lnTo>
                    <a:lnTo>
                      <a:pt x="155" y="336"/>
                    </a:lnTo>
                    <a:lnTo>
                      <a:pt x="158" y="340"/>
                    </a:lnTo>
                    <a:lnTo>
                      <a:pt x="163" y="341"/>
                    </a:lnTo>
                    <a:lnTo>
                      <a:pt x="167" y="342"/>
                    </a:lnTo>
                    <a:lnTo>
                      <a:pt x="161" y="324"/>
                    </a:lnTo>
                    <a:lnTo>
                      <a:pt x="155" y="305"/>
                    </a:lnTo>
                    <a:lnTo>
                      <a:pt x="153" y="287"/>
                    </a:lnTo>
                    <a:lnTo>
                      <a:pt x="152" y="269"/>
                    </a:lnTo>
                    <a:lnTo>
                      <a:pt x="153" y="250"/>
                    </a:lnTo>
                    <a:lnTo>
                      <a:pt x="155" y="231"/>
                    </a:lnTo>
                    <a:lnTo>
                      <a:pt x="158" y="213"/>
                    </a:lnTo>
                    <a:lnTo>
                      <a:pt x="163" y="194"/>
                    </a:lnTo>
                    <a:lnTo>
                      <a:pt x="168" y="176"/>
                    </a:lnTo>
                    <a:lnTo>
                      <a:pt x="174" y="158"/>
                    </a:lnTo>
                    <a:lnTo>
                      <a:pt x="180" y="140"/>
                    </a:lnTo>
                    <a:lnTo>
                      <a:pt x="186" y="123"/>
                    </a:lnTo>
                    <a:lnTo>
                      <a:pt x="194" y="105"/>
                    </a:lnTo>
                    <a:lnTo>
                      <a:pt x="200" y="88"/>
                    </a:lnTo>
                    <a:lnTo>
                      <a:pt x="207" y="72"/>
                    </a:lnTo>
                    <a:lnTo>
                      <a:pt x="211" y="55"/>
                    </a:lnTo>
                    <a:lnTo>
                      <a:pt x="213" y="50"/>
                    </a:lnTo>
                    <a:lnTo>
                      <a:pt x="217" y="41"/>
                    </a:lnTo>
                    <a:lnTo>
                      <a:pt x="219" y="31"/>
                    </a:lnTo>
                    <a:lnTo>
                      <a:pt x="221" y="20"/>
                    </a:lnTo>
                    <a:lnTo>
                      <a:pt x="223" y="10"/>
                    </a:lnTo>
                    <a:lnTo>
                      <a:pt x="221" y="4"/>
                    </a:lnTo>
                    <a:lnTo>
                      <a:pt x="218" y="0"/>
                    </a:lnTo>
                    <a:lnTo>
                      <a:pt x="209" y="0"/>
                    </a:lnTo>
                    <a:lnTo>
                      <a:pt x="203" y="3"/>
                    </a:lnTo>
                    <a:lnTo>
                      <a:pt x="199" y="8"/>
                    </a:lnTo>
                    <a:lnTo>
                      <a:pt x="194" y="14"/>
                    </a:lnTo>
                    <a:lnTo>
                      <a:pt x="189" y="23"/>
                    </a:lnTo>
                    <a:lnTo>
                      <a:pt x="185" y="31"/>
                    </a:lnTo>
                    <a:lnTo>
                      <a:pt x="180" y="41"/>
                    </a:lnTo>
                    <a:lnTo>
                      <a:pt x="176" y="52"/>
                    </a:lnTo>
                    <a:lnTo>
                      <a:pt x="173" y="63"/>
                    </a:lnTo>
                    <a:lnTo>
                      <a:pt x="168" y="75"/>
                    </a:lnTo>
                    <a:lnTo>
                      <a:pt x="165" y="86"/>
                    </a:lnTo>
                    <a:lnTo>
                      <a:pt x="163" y="97"/>
                    </a:lnTo>
                    <a:lnTo>
                      <a:pt x="159" y="107"/>
                    </a:lnTo>
                    <a:lnTo>
                      <a:pt x="156" y="117"/>
                    </a:lnTo>
                    <a:lnTo>
                      <a:pt x="154" y="125"/>
                    </a:lnTo>
                    <a:lnTo>
                      <a:pt x="152" y="133"/>
                    </a:lnTo>
                    <a:lnTo>
                      <a:pt x="150" y="137"/>
                    </a:lnTo>
                    <a:lnTo>
                      <a:pt x="145" y="147"/>
                    </a:lnTo>
                    <a:lnTo>
                      <a:pt x="142" y="157"/>
                    </a:lnTo>
                    <a:lnTo>
                      <a:pt x="136" y="167"/>
                    </a:lnTo>
                    <a:lnTo>
                      <a:pt x="131" y="178"/>
                    </a:lnTo>
                    <a:lnTo>
                      <a:pt x="127" y="188"/>
                    </a:lnTo>
                    <a:lnTo>
                      <a:pt x="121" y="197"/>
                    </a:lnTo>
                    <a:lnTo>
                      <a:pt x="116" y="206"/>
                    </a:lnTo>
                    <a:lnTo>
                      <a:pt x="110" y="215"/>
                    </a:lnTo>
                    <a:lnTo>
                      <a:pt x="103" y="222"/>
                    </a:lnTo>
                    <a:lnTo>
                      <a:pt x="98" y="230"/>
                    </a:lnTo>
                    <a:lnTo>
                      <a:pt x="90" y="238"/>
                    </a:lnTo>
                    <a:lnTo>
                      <a:pt x="82" y="246"/>
                    </a:lnTo>
                    <a:lnTo>
                      <a:pt x="74" y="252"/>
                    </a:lnTo>
                    <a:lnTo>
                      <a:pt x="65" y="258"/>
                    </a:lnTo>
                    <a:lnTo>
                      <a:pt x="55" y="264"/>
                    </a:lnTo>
                    <a:lnTo>
                      <a:pt x="45" y="268"/>
                    </a:lnTo>
                    <a:lnTo>
                      <a:pt x="37" y="272"/>
                    </a:lnTo>
                    <a:lnTo>
                      <a:pt x="31" y="278"/>
                    </a:lnTo>
                    <a:lnTo>
                      <a:pt x="24" y="286"/>
                    </a:lnTo>
                    <a:lnTo>
                      <a:pt x="16" y="296"/>
                    </a:lnTo>
                    <a:lnTo>
                      <a:pt x="11" y="305"/>
                    </a:lnTo>
                    <a:lnTo>
                      <a:pt x="7" y="315"/>
                    </a:lnTo>
                    <a:lnTo>
                      <a:pt x="4" y="326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6" name="Freeform 3274">
                <a:extLst>
                  <a:ext uri="{FF2B5EF4-FFF2-40B4-BE49-F238E27FC236}">
                    <a16:creationId xmlns:a16="http://schemas.microsoft.com/office/drawing/2014/main" id="{8A65DAFE-7546-4681-BF6B-4A0C476DF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286"/>
                <a:ext cx="15" cy="41"/>
              </a:xfrm>
              <a:custGeom>
                <a:avLst/>
                <a:gdLst>
                  <a:gd name="T0" fmla="*/ 0 w 46"/>
                  <a:gd name="T1" fmla="*/ 0 h 121"/>
                  <a:gd name="T2" fmla="*/ 4 w 46"/>
                  <a:gd name="T3" fmla="*/ 8 h 121"/>
                  <a:gd name="T4" fmla="*/ 6 w 46"/>
                  <a:gd name="T5" fmla="*/ 17 h 121"/>
                  <a:gd name="T6" fmla="*/ 9 w 46"/>
                  <a:gd name="T7" fmla="*/ 24 h 121"/>
                  <a:gd name="T8" fmla="*/ 13 w 46"/>
                  <a:gd name="T9" fmla="*/ 31 h 121"/>
                  <a:gd name="T10" fmla="*/ 16 w 46"/>
                  <a:gd name="T11" fmla="*/ 38 h 121"/>
                  <a:gd name="T12" fmla="*/ 17 w 46"/>
                  <a:gd name="T13" fmla="*/ 45 h 121"/>
                  <a:gd name="T14" fmla="*/ 20 w 46"/>
                  <a:gd name="T15" fmla="*/ 53 h 121"/>
                  <a:gd name="T16" fmla="*/ 23 w 46"/>
                  <a:gd name="T17" fmla="*/ 58 h 121"/>
                  <a:gd name="T18" fmla="*/ 24 w 46"/>
                  <a:gd name="T19" fmla="*/ 65 h 121"/>
                  <a:gd name="T20" fmla="*/ 27 w 46"/>
                  <a:gd name="T21" fmla="*/ 73 h 121"/>
                  <a:gd name="T22" fmla="*/ 27 w 46"/>
                  <a:gd name="T23" fmla="*/ 80 h 121"/>
                  <a:gd name="T24" fmla="*/ 29 w 46"/>
                  <a:gd name="T25" fmla="*/ 87 h 121"/>
                  <a:gd name="T26" fmla="*/ 29 w 46"/>
                  <a:gd name="T27" fmla="*/ 95 h 121"/>
                  <a:gd name="T28" fmla="*/ 30 w 46"/>
                  <a:gd name="T29" fmla="*/ 103 h 121"/>
                  <a:gd name="T30" fmla="*/ 32 w 46"/>
                  <a:gd name="T31" fmla="*/ 112 h 121"/>
                  <a:gd name="T32" fmla="*/ 32 w 46"/>
                  <a:gd name="T33" fmla="*/ 121 h 121"/>
                  <a:gd name="T34" fmla="*/ 37 w 46"/>
                  <a:gd name="T35" fmla="*/ 114 h 121"/>
                  <a:gd name="T36" fmla="*/ 42 w 46"/>
                  <a:gd name="T37" fmla="*/ 107 h 121"/>
                  <a:gd name="T38" fmla="*/ 44 w 46"/>
                  <a:gd name="T39" fmla="*/ 99 h 121"/>
                  <a:gd name="T40" fmla="*/ 46 w 46"/>
                  <a:gd name="T41" fmla="*/ 91 h 121"/>
                  <a:gd name="T42" fmla="*/ 46 w 46"/>
                  <a:gd name="T43" fmla="*/ 83 h 121"/>
                  <a:gd name="T44" fmla="*/ 44 w 46"/>
                  <a:gd name="T45" fmla="*/ 73 h 121"/>
                  <a:gd name="T46" fmla="*/ 43 w 46"/>
                  <a:gd name="T47" fmla="*/ 65 h 121"/>
                  <a:gd name="T48" fmla="*/ 39 w 46"/>
                  <a:gd name="T49" fmla="*/ 57 h 121"/>
                  <a:gd name="T50" fmla="*/ 36 w 46"/>
                  <a:gd name="T51" fmla="*/ 48 h 121"/>
                  <a:gd name="T52" fmla="*/ 32 w 46"/>
                  <a:gd name="T53" fmla="*/ 40 h 121"/>
                  <a:gd name="T54" fmla="*/ 27 w 46"/>
                  <a:gd name="T55" fmla="*/ 31 h 121"/>
                  <a:gd name="T56" fmla="*/ 23 w 46"/>
                  <a:gd name="T57" fmla="*/ 25 h 121"/>
                  <a:gd name="T58" fmla="*/ 16 w 46"/>
                  <a:gd name="T59" fmla="*/ 17 h 121"/>
                  <a:gd name="T60" fmla="*/ 11 w 46"/>
                  <a:gd name="T61" fmla="*/ 11 h 121"/>
                  <a:gd name="T62" fmla="*/ 6 w 46"/>
                  <a:gd name="T63" fmla="*/ 6 h 121"/>
                  <a:gd name="T64" fmla="*/ 0 w 46"/>
                  <a:gd name="T6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4" y="8"/>
                    </a:lnTo>
                    <a:lnTo>
                      <a:pt x="6" y="17"/>
                    </a:lnTo>
                    <a:lnTo>
                      <a:pt x="9" y="24"/>
                    </a:lnTo>
                    <a:lnTo>
                      <a:pt x="13" y="31"/>
                    </a:lnTo>
                    <a:lnTo>
                      <a:pt x="16" y="38"/>
                    </a:lnTo>
                    <a:lnTo>
                      <a:pt x="17" y="45"/>
                    </a:lnTo>
                    <a:lnTo>
                      <a:pt x="20" y="53"/>
                    </a:lnTo>
                    <a:lnTo>
                      <a:pt x="23" y="58"/>
                    </a:lnTo>
                    <a:lnTo>
                      <a:pt x="24" y="65"/>
                    </a:lnTo>
                    <a:lnTo>
                      <a:pt x="27" y="73"/>
                    </a:lnTo>
                    <a:lnTo>
                      <a:pt x="27" y="80"/>
                    </a:lnTo>
                    <a:lnTo>
                      <a:pt x="29" y="87"/>
                    </a:lnTo>
                    <a:lnTo>
                      <a:pt x="29" y="95"/>
                    </a:lnTo>
                    <a:lnTo>
                      <a:pt x="30" y="103"/>
                    </a:lnTo>
                    <a:lnTo>
                      <a:pt x="32" y="112"/>
                    </a:lnTo>
                    <a:lnTo>
                      <a:pt x="32" y="121"/>
                    </a:lnTo>
                    <a:lnTo>
                      <a:pt x="37" y="114"/>
                    </a:lnTo>
                    <a:lnTo>
                      <a:pt x="42" y="107"/>
                    </a:lnTo>
                    <a:lnTo>
                      <a:pt x="44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4" y="73"/>
                    </a:lnTo>
                    <a:lnTo>
                      <a:pt x="43" y="65"/>
                    </a:lnTo>
                    <a:lnTo>
                      <a:pt x="39" y="57"/>
                    </a:lnTo>
                    <a:lnTo>
                      <a:pt x="36" y="48"/>
                    </a:lnTo>
                    <a:lnTo>
                      <a:pt x="32" y="40"/>
                    </a:lnTo>
                    <a:lnTo>
                      <a:pt x="27" y="31"/>
                    </a:lnTo>
                    <a:lnTo>
                      <a:pt x="23" y="25"/>
                    </a:lnTo>
                    <a:lnTo>
                      <a:pt x="16" y="17"/>
                    </a:ln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7" name="Freeform 3275">
                <a:extLst>
                  <a:ext uri="{FF2B5EF4-FFF2-40B4-BE49-F238E27FC236}">
                    <a16:creationId xmlns:a16="http://schemas.microsoft.com/office/drawing/2014/main" id="{38627E15-F14E-4848-8C8A-0CC3D261E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338"/>
                <a:ext cx="33" cy="62"/>
              </a:xfrm>
              <a:custGeom>
                <a:avLst/>
                <a:gdLst>
                  <a:gd name="T0" fmla="*/ 10 w 98"/>
                  <a:gd name="T1" fmla="*/ 0 h 186"/>
                  <a:gd name="T2" fmla="*/ 4 w 98"/>
                  <a:gd name="T3" fmla="*/ 8 h 186"/>
                  <a:gd name="T4" fmla="*/ 1 w 98"/>
                  <a:gd name="T5" fmla="*/ 18 h 186"/>
                  <a:gd name="T6" fmla="*/ 0 w 98"/>
                  <a:gd name="T7" fmla="*/ 29 h 186"/>
                  <a:gd name="T8" fmla="*/ 0 w 98"/>
                  <a:gd name="T9" fmla="*/ 41 h 186"/>
                  <a:gd name="T10" fmla="*/ 2 w 98"/>
                  <a:gd name="T11" fmla="*/ 54 h 186"/>
                  <a:gd name="T12" fmla="*/ 5 w 98"/>
                  <a:gd name="T13" fmla="*/ 67 h 186"/>
                  <a:gd name="T14" fmla="*/ 10 w 98"/>
                  <a:gd name="T15" fmla="*/ 81 h 186"/>
                  <a:gd name="T16" fmla="*/ 16 w 98"/>
                  <a:gd name="T17" fmla="*/ 95 h 186"/>
                  <a:gd name="T18" fmla="*/ 23 w 98"/>
                  <a:gd name="T19" fmla="*/ 109 h 186"/>
                  <a:gd name="T20" fmla="*/ 30 w 98"/>
                  <a:gd name="T21" fmla="*/ 122 h 186"/>
                  <a:gd name="T22" fmla="*/ 38 w 98"/>
                  <a:gd name="T23" fmla="*/ 137 h 186"/>
                  <a:gd name="T24" fmla="*/ 46 w 98"/>
                  <a:gd name="T25" fmla="*/ 148 h 186"/>
                  <a:gd name="T26" fmla="*/ 52 w 98"/>
                  <a:gd name="T27" fmla="*/ 159 h 186"/>
                  <a:gd name="T28" fmla="*/ 61 w 98"/>
                  <a:gd name="T29" fmla="*/ 169 h 186"/>
                  <a:gd name="T30" fmla="*/ 68 w 98"/>
                  <a:gd name="T31" fmla="*/ 178 h 186"/>
                  <a:gd name="T32" fmla="*/ 74 w 98"/>
                  <a:gd name="T33" fmla="*/ 186 h 186"/>
                  <a:gd name="T34" fmla="*/ 78 w 98"/>
                  <a:gd name="T35" fmla="*/ 181 h 186"/>
                  <a:gd name="T36" fmla="*/ 81 w 98"/>
                  <a:gd name="T37" fmla="*/ 176 h 186"/>
                  <a:gd name="T38" fmla="*/ 85 w 98"/>
                  <a:gd name="T39" fmla="*/ 170 h 186"/>
                  <a:gd name="T40" fmla="*/ 90 w 98"/>
                  <a:gd name="T41" fmla="*/ 164 h 186"/>
                  <a:gd name="T42" fmla="*/ 93 w 98"/>
                  <a:gd name="T43" fmla="*/ 157 h 186"/>
                  <a:gd name="T44" fmla="*/ 96 w 98"/>
                  <a:gd name="T45" fmla="*/ 149 h 186"/>
                  <a:gd name="T46" fmla="*/ 97 w 98"/>
                  <a:gd name="T47" fmla="*/ 143 h 186"/>
                  <a:gd name="T48" fmla="*/ 98 w 98"/>
                  <a:gd name="T49" fmla="*/ 137 h 186"/>
                  <a:gd name="T50" fmla="*/ 89 w 98"/>
                  <a:gd name="T51" fmla="*/ 132 h 186"/>
                  <a:gd name="T52" fmla="*/ 80 w 98"/>
                  <a:gd name="T53" fmla="*/ 126 h 186"/>
                  <a:gd name="T54" fmla="*/ 71 w 98"/>
                  <a:gd name="T55" fmla="*/ 120 h 186"/>
                  <a:gd name="T56" fmla="*/ 63 w 98"/>
                  <a:gd name="T57" fmla="*/ 112 h 186"/>
                  <a:gd name="T58" fmla="*/ 56 w 98"/>
                  <a:gd name="T59" fmla="*/ 105 h 186"/>
                  <a:gd name="T60" fmla="*/ 49 w 98"/>
                  <a:gd name="T61" fmla="*/ 97 h 186"/>
                  <a:gd name="T62" fmla="*/ 42 w 98"/>
                  <a:gd name="T63" fmla="*/ 88 h 186"/>
                  <a:gd name="T64" fmla="*/ 37 w 98"/>
                  <a:gd name="T65" fmla="*/ 79 h 186"/>
                  <a:gd name="T66" fmla="*/ 30 w 98"/>
                  <a:gd name="T67" fmla="*/ 69 h 186"/>
                  <a:gd name="T68" fmla="*/ 25 w 98"/>
                  <a:gd name="T69" fmla="*/ 60 h 186"/>
                  <a:gd name="T70" fmla="*/ 21 w 98"/>
                  <a:gd name="T71" fmla="*/ 50 h 186"/>
                  <a:gd name="T72" fmla="*/ 18 w 98"/>
                  <a:gd name="T73" fmla="*/ 40 h 186"/>
                  <a:gd name="T74" fmla="*/ 14 w 98"/>
                  <a:gd name="T75" fmla="*/ 30 h 186"/>
                  <a:gd name="T76" fmla="*/ 12 w 98"/>
                  <a:gd name="T77" fmla="*/ 20 h 186"/>
                  <a:gd name="T78" fmla="*/ 11 w 98"/>
                  <a:gd name="T79" fmla="*/ 10 h 186"/>
                  <a:gd name="T80" fmla="*/ 10 w 98"/>
                  <a:gd name="T8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186">
                    <a:moveTo>
                      <a:pt x="10" y="0"/>
                    </a:moveTo>
                    <a:lnTo>
                      <a:pt x="4" y="8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5" y="67"/>
                    </a:lnTo>
                    <a:lnTo>
                      <a:pt x="10" y="81"/>
                    </a:lnTo>
                    <a:lnTo>
                      <a:pt x="16" y="95"/>
                    </a:lnTo>
                    <a:lnTo>
                      <a:pt x="23" y="109"/>
                    </a:lnTo>
                    <a:lnTo>
                      <a:pt x="30" y="122"/>
                    </a:lnTo>
                    <a:lnTo>
                      <a:pt x="38" y="137"/>
                    </a:lnTo>
                    <a:lnTo>
                      <a:pt x="46" y="148"/>
                    </a:lnTo>
                    <a:lnTo>
                      <a:pt x="52" y="159"/>
                    </a:lnTo>
                    <a:lnTo>
                      <a:pt x="61" y="169"/>
                    </a:lnTo>
                    <a:lnTo>
                      <a:pt x="68" y="178"/>
                    </a:lnTo>
                    <a:lnTo>
                      <a:pt x="74" y="186"/>
                    </a:lnTo>
                    <a:lnTo>
                      <a:pt x="78" y="181"/>
                    </a:lnTo>
                    <a:lnTo>
                      <a:pt x="81" y="176"/>
                    </a:lnTo>
                    <a:lnTo>
                      <a:pt x="85" y="170"/>
                    </a:lnTo>
                    <a:lnTo>
                      <a:pt x="90" y="164"/>
                    </a:lnTo>
                    <a:lnTo>
                      <a:pt x="93" y="157"/>
                    </a:lnTo>
                    <a:lnTo>
                      <a:pt x="96" y="149"/>
                    </a:lnTo>
                    <a:lnTo>
                      <a:pt x="97" y="143"/>
                    </a:lnTo>
                    <a:lnTo>
                      <a:pt x="98" y="137"/>
                    </a:lnTo>
                    <a:lnTo>
                      <a:pt x="89" y="132"/>
                    </a:lnTo>
                    <a:lnTo>
                      <a:pt x="80" y="126"/>
                    </a:lnTo>
                    <a:lnTo>
                      <a:pt x="71" y="120"/>
                    </a:lnTo>
                    <a:lnTo>
                      <a:pt x="63" y="112"/>
                    </a:lnTo>
                    <a:lnTo>
                      <a:pt x="56" y="105"/>
                    </a:lnTo>
                    <a:lnTo>
                      <a:pt x="49" y="97"/>
                    </a:lnTo>
                    <a:lnTo>
                      <a:pt x="42" y="88"/>
                    </a:lnTo>
                    <a:lnTo>
                      <a:pt x="37" y="79"/>
                    </a:lnTo>
                    <a:lnTo>
                      <a:pt x="30" y="69"/>
                    </a:lnTo>
                    <a:lnTo>
                      <a:pt x="25" y="60"/>
                    </a:lnTo>
                    <a:lnTo>
                      <a:pt x="21" y="50"/>
                    </a:lnTo>
                    <a:lnTo>
                      <a:pt x="18" y="40"/>
                    </a:lnTo>
                    <a:lnTo>
                      <a:pt x="14" y="30"/>
                    </a:lnTo>
                    <a:lnTo>
                      <a:pt x="12" y="20"/>
                    </a:lnTo>
                    <a:lnTo>
                      <a:pt x="11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8" name="Freeform 3276">
                <a:extLst>
                  <a:ext uri="{FF2B5EF4-FFF2-40B4-BE49-F238E27FC236}">
                    <a16:creationId xmlns:a16="http://schemas.microsoft.com/office/drawing/2014/main" id="{51D9F9A2-9E9A-4E5E-928A-B75607A9E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481"/>
                <a:ext cx="71" cy="294"/>
              </a:xfrm>
              <a:custGeom>
                <a:avLst/>
                <a:gdLst>
                  <a:gd name="T0" fmla="*/ 102 w 211"/>
                  <a:gd name="T1" fmla="*/ 444 h 882"/>
                  <a:gd name="T2" fmla="*/ 110 w 211"/>
                  <a:gd name="T3" fmla="*/ 395 h 882"/>
                  <a:gd name="T4" fmla="*/ 117 w 211"/>
                  <a:gd name="T5" fmla="*/ 348 h 882"/>
                  <a:gd name="T6" fmla="*/ 122 w 211"/>
                  <a:gd name="T7" fmla="*/ 304 h 882"/>
                  <a:gd name="T8" fmla="*/ 128 w 211"/>
                  <a:gd name="T9" fmla="*/ 262 h 882"/>
                  <a:gd name="T10" fmla="*/ 133 w 211"/>
                  <a:gd name="T11" fmla="*/ 220 h 882"/>
                  <a:gd name="T12" fmla="*/ 136 w 211"/>
                  <a:gd name="T13" fmla="*/ 180 h 882"/>
                  <a:gd name="T14" fmla="*/ 139 w 211"/>
                  <a:gd name="T15" fmla="*/ 137 h 882"/>
                  <a:gd name="T16" fmla="*/ 141 w 211"/>
                  <a:gd name="T17" fmla="*/ 94 h 882"/>
                  <a:gd name="T18" fmla="*/ 142 w 211"/>
                  <a:gd name="T19" fmla="*/ 50 h 882"/>
                  <a:gd name="T20" fmla="*/ 142 w 211"/>
                  <a:gd name="T21" fmla="*/ 0 h 882"/>
                  <a:gd name="T22" fmla="*/ 170 w 211"/>
                  <a:gd name="T23" fmla="*/ 31 h 882"/>
                  <a:gd name="T24" fmla="*/ 194 w 211"/>
                  <a:gd name="T25" fmla="*/ 26 h 882"/>
                  <a:gd name="T26" fmla="*/ 211 w 211"/>
                  <a:gd name="T27" fmla="*/ 26 h 882"/>
                  <a:gd name="T28" fmla="*/ 207 w 211"/>
                  <a:gd name="T29" fmla="*/ 68 h 882"/>
                  <a:gd name="T30" fmla="*/ 202 w 211"/>
                  <a:gd name="T31" fmla="*/ 110 h 882"/>
                  <a:gd name="T32" fmla="*/ 194 w 211"/>
                  <a:gd name="T33" fmla="*/ 154 h 882"/>
                  <a:gd name="T34" fmla="*/ 184 w 211"/>
                  <a:gd name="T35" fmla="*/ 200 h 882"/>
                  <a:gd name="T36" fmla="*/ 173 w 211"/>
                  <a:gd name="T37" fmla="*/ 246 h 882"/>
                  <a:gd name="T38" fmla="*/ 161 w 211"/>
                  <a:gd name="T39" fmla="*/ 292 h 882"/>
                  <a:gd name="T40" fmla="*/ 150 w 211"/>
                  <a:gd name="T41" fmla="*/ 337 h 882"/>
                  <a:gd name="T42" fmla="*/ 139 w 211"/>
                  <a:gd name="T43" fmla="*/ 380 h 882"/>
                  <a:gd name="T44" fmla="*/ 130 w 211"/>
                  <a:gd name="T45" fmla="*/ 425 h 882"/>
                  <a:gd name="T46" fmla="*/ 122 w 211"/>
                  <a:gd name="T47" fmla="*/ 467 h 882"/>
                  <a:gd name="T48" fmla="*/ 114 w 211"/>
                  <a:gd name="T49" fmla="*/ 530 h 882"/>
                  <a:gd name="T50" fmla="*/ 111 w 211"/>
                  <a:gd name="T51" fmla="*/ 608 h 882"/>
                  <a:gd name="T52" fmla="*/ 115 w 211"/>
                  <a:gd name="T53" fmla="*/ 687 h 882"/>
                  <a:gd name="T54" fmla="*/ 128 w 211"/>
                  <a:gd name="T55" fmla="*/ 764 h 882"/>
                  <a:gd name="T56" fmla="*/ 148 w 211"/>
                  <a:gd name="T57" fmla="*/ 837 h 882"/>
                  <a:gd name="T58" fmla="*/ 159 w 211"/>
                  <a:gd name="T59" fmla="*/ 876 h 882"/>
                  <a:gd name="T60" fmla="*/ 138 w 211"/>
                  <a:gd name="T61" fmla="*/ 857 h 882"/>
                  <a:gd name="T62" fmla="*/ 111 w 211"/>
                  <a:gd name="T63" fmla="*/ 840 h 882"/>
                  <a:gd name="T64" fmla="*/ 85 w 211"/>
                  <a:gd name="T65" fmla="*/ 834 h 882"/>
                  <a:gd name="T66" fmla="*/ 60 w 211"/>
                  <a:gd name="T67" fmla="*/ 845 h 882"/>
                  <a:gd name="T68" fmla="*/ 43 w 211"/>
                  <a:gd name="T69" fmla="*/ 878 h 882"/>
                  <a:gd name="T70" fmla="*/ 30 w 211"/>
                  <a:gd name="T71" fmla="*/ 841 h 882"/>
                  <a:gd name="T72" fmla="*/ 11 w 211"/>
                  <a:gd name="T73" fmla="*/ 834 h 882"/>
                  <a:gd name="T74" fmla="*/ 17 w 211"/>
                  <a:gd name="T75" fmla="*/ 811 h 882"/>
                  <a:gd name="T76" fmla="*/ 52 w 211"/>
                  <a:gd name="T77" fmla="*/ 753 h 882"/>
                  <a:gd name="T78" fmla="*/ 72 w 211"/>
                  <a:gd name="T79" fmla="*/ 695 h 882"/>
                  <a:gd name="T80" fmla="*/ 81 w 211"/>
                  <a:gd name="T81" fmla="*/ 631 h 882"/>
                  <a:gd name="T82" fmla="*/ 87 w 211"/>
                  <a:gd name="T83" fmla="*/ 561 h 882"/>
                  <a:gd name="T84" fmla="*/ 96 w 211"/>
                  <a:gd name="T85" fmla="*/ 48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882">
                    <a:moveTo>
                      <a:pt x="96" y="480"/>
                    </a:moveTo>
                    <a:lnTo>
                      <a:pt x="100" y="462"/>
                    </a:lnTo>
                    <a:lnTo>
                      <a:pt x="102" y="444"/>
                    </a:lnTo>
                    <a:lnTo>
                      <a:pt x="104" y="428"/>
                    </a:lnTo>
                    <a:lnTo>
                      <a:pt x="108" y="411"/>
                    </a:lnTo>
                    <a:lnTo>
                      <a:pt x="110" y="395"/>
                    </a:lnTo>
                    <a:lnTo>
                      <a:pt x="112" y="379"/>
                    </a:lnTo>
                    <a:lnTo>
                      <a:pt x="114" y="364"/>
                    </a:lnTo>
                    <a:lnTo>
                      <a:pt x="117" y="348"/>
                    </a:lnTo>
                    <a:lnTo>
                      <a:pt x="119" y="333"/>
                    </a:lnTo>
                    <a:lnTo>
                      <a:pt x="121" y="319"/>
                    </a:lnTo>
                    <a:lnTo>
                      <a:pt x="122" y="304"/>
                    </a:lnTo>
                    <a:lnTo>
                      <a:pt x="124" y="290"/>
                    </a:lnTo>
                    <a:lnTo>
                      <a:pt x="127" y="275"/>
                    </a:lnTo>
                    <a:lnTo>
                      <a:pt x="128" y="262"/>
                    </a:lnTo>
                    <a:lnTo>
                      <a:pt x="130" y="248"/>
                    </a:lnTo>
                    <a:lnTo>
                      <a:pt x="131" y="235"/>
                    </a:lnTo>
                    <a:lnTo>
                      <a:pt x="133" y="220"/>
                    </a:lnTo>
                    <a:lnTo>
                      <a:pt x="133" y="207"/>
                    </a:lnTo>
                    <a:lnTo>
                      <a:pt x="134" y="193"/>
                    </a:lnTo>
                    <a:lnTo>
                      <a:pt x="136" y="180"/>
                    </a:lnTo>
                    <a:lnTo>
                      <a:pt x="137" y="166"/>
                    </a:lnTo>
                    <a:lnTo>
                      <a:pt x="138" y="152"/>
                    </a:lnTo>
                    <a:lnTo>
                      <a:pt x="139" y="137"/>
                    </a:lnTo>
                    <a:lnTo>
                      <a:pt x="139" y="122"/>
                    </a:lnTo>
                    <a:lnTo>
                      <a:pt x="140" y="109"/>
                    </a:lnTo>
                    <a:lnTo>
                      <a:pt x="141" y="94"/>
                    </a:lnTo>
                    <a:lnTo>
                      <a:pt x="142" y="80"/>
                    </a:lnTo>
                    <a:lnTo>
                      <a:pt x="142" y="64"/>
                    </a:lnTo>
                    <a:lnTo>
                      <a:pt x="142" y="50"/>
                    </a:lnTo>
                    <a:lnTo>
                      <a:pt x="142" y="33"/>
                    </a:lnTo>
                    <a:lnTo>
                      <a:pt x="142" y="16"/>
                    </a:lnTo>
                    <a:lnTo>
                      <a:pt x="142" y="0"/>
                    </a:lnTo>
                    <a:lnTo>
                      <a:pt x="152" y="15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8" y="33"/>
                    </a:lnTo>
                    <a:lnTo>
                      <a:pt x="186" y="31"/>
                    </a:lnTo>
                    <a:lnTo>
                      <a:pt x="194" y="26"/>
                    </a:lnTo>
                    <a:lnTo>
                      <a:pt x="203" y="20"/>
                    </a:lnTo>
                    <a:lnTo>
                      <a:pt x="211" y="13"/>
                    </a:lnTo>
                    <a:lnTo>
                      <a:pt x="211" y="26"/>
                    </a:lnTo>
                    <a:lnTo>
                      <a:pt x="210" y="39"/>
                    </a:lnTo>
                    <a:lnTo>
                      <a:pt x="208" y="53"/>
                    </a:lnTo>
                    <a:lnTo>
                      <a:pt x="207" y="68"/>
                    </a:lnTo>
                    <a:lnTo>
                      <a:pt x="206" y="82"/>
                    </a:lnTo>
                    <a:lnTo>
                      <a:pt x="204" y="96"/>
                    </a:lnTo>
                    <a:lnTo>
                      <a:pt x="202" y="110"/>
                    </a:lnTo>
                    <a:lnTo>
                      <a:pt x="200" y="125"/>
                    </a:lnTo>
                    <a:lnTo>
                      <a:pt x="197" y="139"/>
                    </a:lnTo>
                    <a:lnTo>
                      <a:pt x="194" y="154"/>
                    </a:lnTo>
                    <a:lnTo>
                      <a:pt x="191" y="170"/>
                    </a:lnTo>
                    <a:lnTo>
                      <a:pt x="187" y="184"/>
                    </a:lnTo>
                    <a:lnTo>
                      <a:pt x="184" y="200"/>
                    </a:lnTo>
                    <a:lnTo>
                      <a:pt x="179" y="214"/>
                    </a:lnTo>
                    <a:lnTo>
                      <a:pt x="176" y="230"/>
                    </a:lnTo>
                    <a:lnTo>
                      <a:pt x="173" y="246"/>
                    </a:lnTo>
                    <a:lnTo>
                      <a:pt x="168" y="260"/>
                    </a:lnTo>
                    <a:lnTo>
                      <a:pt x="165" y="276"/>
                    </a:lnTo>
                    <a:lnTo>
                      <a:pt x="161" y="292"/>
                    </a:lnTo>
                    <a:lnTo>
                      <a:pt x="157" y="306"/>
                    </a:lnTo>
                    <a:lnTo>
                      <a:pt x="154" y="322"/>
                    </a:lnTo>
                    <a:lnTo>
                      <a:pt x="150" y="337"/>
                    </a:lnTo>
                    <a:lnTo>
                      <a:pt x="146" y="351"/>
                    </a:lnTo>
                    <a:lnTo>
                      <a:pt x="142" y="366"/>
                    </a:lnTo>
                    <a:lnTo>
                      <a:pt x="139" y="380"/>
                    </a:lnTo>
                    <a:lnTo>
                      <a:pt x="136" y="396"/>
                    </a:lnTo>
                    <a:lnTo>
                      <a:pt x="133" y="411"/>
                    </a:lnTo>
                    <a:lnTo>
                      <a:pt x="130" y="425"/>
                    </a:lnTo>
                    <a:lnTo>
                      <a:pt x="127" y="439"/>
                    </a:lnTo>
                    <a:lnTo>
                      <a:pt x="124" y="453"/>
                    </a:lnTo>
                    <a:lnTo>
                      <a:pt x="122" y="467"/>
                    </a:lnTo>
                    <a:lnTo>
                      <a:pt x="120" y="480"/>
                    </a:lnTo>
                    <a:lnTo>
                      <a:pt x="117" y="504"/>
                    </a:lnTo>
                    <a:lnTo>
                      <a:pt x="114" y="530"/>
                    </a:lnTo>
                    <a:lnTo>
                      <a:pt x="113" y="555"/>
                    </a:lnTo>
                    <a:lnTo>
                      <a:pt x="112" y="581"/>
                    </a:lnTo>
                    <a:lnTo>
                      <a:pt x="111" y="608"/>
                    </a:lnTo>
                    <a:lnTo>
                      <a:pt x="112" y="634"/>
                    </a:lnTo>
                    <a:lnTo>
                      <a:pt x="113" y="661"/>
                    </a:lnTo>
                    <a:lnTo>
                      <a:pt x="115" y="687"/>
                    </a:lnTo>
                    <a:lnTo>
                      <a:pt x="119" y="714"/>
                    </a:lnTo>
                    <a:lnTo>
                      <a:pt x="122" y="738"/>
                    </a:lnTo>
                    <a:lnTo>
                      <a:pt x="128" y="764"/>
                    </a:lnTo>
                    <a:lnTo>
                      <a:pt x="133" y="790"/>
                    </a:lnTo>
                    <a:lnTo>
                      <a:pt x="140" y="813"/>
                    </a:lnTo>
                    <a:lnTo>
                      <a:pt x="148" y="837"/>
                    </a:lnTo>
                    <a:lnTo>
                      <a:pt x="156" y="859"/>
                    </a:lnTo>
                    <a:lnTo>
                      <a:pt x="165" y="882"/>
                    </a:lnTo>
                    <a:lnTo>
                      <a:pt x="159" y="876"/>
                    </a:lnTo>
                    <a:lnTo>
                      <a:pt x="154" y="870"/>
                    </a:lnTo>
                    <a:lnTo>
                      <a:pt x="145" y="863"/>
                    </a:lnTo>
                    <a:lnTo>
                      <a:pt x="138" y="857"/>
                    </a:lnTo>
                    <a:lnTo>
                      <a:pt x="130" y="850"/>
                    </a:lnTo>
                    <a:lnTo>
                      <a:pt x="121" y="845"/>
                    </a:lnTo>
                    <a:lnTo>
                      <a:pt x="111" y="840"/>
                    </a:lnTo>
                    <a:lnTo>
                      <a:pt x="102" y="837"/>
                    </a:lnTo>
                    <a:lnTo>
                      <a:pt x="93" y="835"/>
                    </a:lnTo>
                    <a:lnTo>
                      <a:pt x="85" y="834"/>
                    </a:lnTo>
                    <a:lnTo>
                      <a:pt x="76" y="835"/>
                    </a:lnTo>
                    <a:lnTo>
                      <a:pt x="68" y="839"/>
                    </a:lnTo>
                    <a:lnTo>
                      <a:pt x="60" y="845"/>
                    </a:lnTo>
                    <a:lnTo>
                      <a:pt x="54" y="853"/>
                    </a:lnTo>
                    <a:lnTo>
                      <a:pt x="47" y="864"/>
                    </a:lnTo>
                    <a:lnTo>
                      <a:pt x="43" y="878"/>
                    </a:lnTo>
                    <a:lnTo>
                      <a:pt x="39" y="862"/>
                    </a:lnTo>
                    <a:lnTo>
                      <a:pt x="36" y="849"/>
                    </a:lnTo>
                    <a:lnTo>
                      <a:pt x="30" y="841"/>
                    </a:lnTo>
                    <a:lnTo>
                      <a:pt x="25" y="837"/>
                    </a:lnTo>
                    <a:lnTo>
                      <a:pt x="18" y="835"/>
                    </a:lnTo>
                    <a:lnTo>
                      <a:pt x="11" y="834"/>
                    </a:lnTo>
                    <a:lnTo>
                      <a:pt x="4" y="832"/>
                    </a:lnTo>
                    <a:lnTo>
                      <a:pt x="0" y="831"/>
                    </a:lnTo>
                    <a:lnTo>
                      <a:pt x="17" y="811"/>
                    </a:lnTo>
                    <a:lnTo>
                      <a:pt x="31" y="792"/>
                    </a:lnTo>
                    <a:lnTo>
                      <a:pt x="43" y="773"/>
                    </a:lnTo>
                    <a:lnTo>
                      <a:pt x="52" y="753"/>
                    </a:lnTo>
                    <a:lnTo>
                      <a:pt x="60" y="734"/>
                    </a:lnTo>
                    <a:lnTo>
                      <a:pt x="66" y="715"/>
                    </a:lnTo>
                    <a:lnTo>
                      <a:pt x="72" y="695"/>
                    </a:lnTo>
                    <a:lnTo>
                      <a:pt x="75" y="674"/>
                    </a:lnTo>
                    <a:lnTo>
                      <a:pt x="78" y="653"/>
                    </a:lnTo>
                    <a:lnTo>
                      <a:pt x="81" y="631"/>
                    </a:lnTo>
                    <a:lnTo>
                      <a:pt x="83" y="609"/>
                    </a:lnTo>
                    <a:lnTo>
                      <a:pt x="85" y="586"/>
                    </a:lnTo>
                    <a:lnTo>
                      <a:pt x="87" y="561"/>
                    </a:lnTo>
                    <a:lnTo>
                      <a:pt x="90" y="534"/>
                    </a:lnTo>
                    <a:lnTo>
                      <a:pt x="92" y="508"/>
                    </a:lnTo>
                    <a:lnTo>
                      <a:pt x="96" y="4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9" name="Freeform 3277">
                <a:extLst>
                  <a:ext uri="{FF2B5EF4-FFF2-40B4-BE49-F238E27FC236}">
                    <a16:creationId xmlns:a16="http://schemas.microsoft.com/office/drawing/2014/main" id="{F2F7B0A0-B41D-4F6B-9B5E-0AC9B833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79"/>
                <a:ext cx="60" cy="143"/>
              </a:xfrm>
              <a:custGeom>
                <a:avLst/>
                <a:gdLst>
                  <a:gd name="T0" fmla="*/ 99 w 182"/>
                  <a:gd name="T1" fmla="*/ 62 h 429"/>
                  <a:gd name="T2" fmla="*/ 101 w 182"/>
                  <a:gd name="T3" fmla="*/ 69 h 429"/>
                  <a:gd name="T4" fmla="*/ 101 w 182"/>
                  <a:gd name="T5" fmla="*/ 79 h 429"/>
                  <a:gd name="T6" fmla="*/ 98 w 182"/>
                  <a:gd name="T7" fmla="*/ 92 h 429"/>
                  <a:gd name="T8" fmla="*/ 96 w 182"/>
                  <a:gd name="T9" fmla="*/ 110 h 429"/>
                  <a:gd name="T10" fmla="*/ 93 w 182"/>
                  <a:gd name="T11" fmla="*/ 129 h 429"/>
                  <a:gd name="T12" fmla="*/ 88 w 182"/>
                  <a:gd name="T13" fmla="*/ 152 h 429"/>
                  <a:gd name="T14" fmla="*/ 83 w 182"/>
                  <a:gd name="T15" fmla="*/ 176 h 429"/>
                  <a:gd name="T16" fmla="*/ 76 w 182"/>
                  <a:gd name="T17" fmla="*/ 203 h 429"/>
                  <a:gd name="T18" fmla="*/ 69 w 182"/>
                  <a:gd name="T19" fmla="*/ 230 h 429"/>
                  <a:gd name="T20" fmla="*/ 61 w 182"/>
                  <a:gd name="T21" fmla="*/ 258 h 429"/>
                  <a:gd name="T22" fmla="*/ 52 w 182"/>
                  <a:gd name="T23" fmla="*/ 287 h 429"/>
                  <a:gd name="T24" fmla="*/ 42 w 182"/>
                  <a:gd name="T25" fmla="*/ 315 h 429"/>
                  <a:gd name="T26" fmla="*/ 33 w 182"/>
                  <a:gd name="T27" fmla="*/ 342 h 429"/>
                  <a:gd name="T28" fmla="*/ 22 w 182"/>
                  <a:gd name="T29" fmla="*/ 369 h 429"/>
                  <a:gd name="T30" fmla="*/ 11 w 182"/>
                  <a:gd name="T31" fmla="*/ 395 h 429"/>
                  <a:gd name="T32" fmla="*/ 0 w 182"/>
                  <a:gd name="T33" fmla="*/ 417 h 429"/>
                  <a:gd name="T34" fmla="*/ 14 w 182"/>
                  <a:gd name="T35" fmla="*/ 410 h 429"/>
                  <a:gd name="T36" fmla="*/ 28 w 182"/>
                  <a:gd name="T37" fmla="*/ 405 h 429"/>
                  <a:gd name="T38" fmla="*/ 39 w 182"/>
                  <a:gd name="T39" fmla="*/ 402 h 429"/>
                  <a:gd name="T40" fmla="*/ 51 w 182"/>
                  <a:gd name="T41" fmla="*/ 401 h 429"/>
                  <a:gd name="T42" fmla="*/ 60 w 182"/>
                  <a:gd name="T43" fmla="*/ 404 h 429"/>
                  <a:gd name="T44" fmla="*/ 69 w 182"/>
                  <a:gd name="T45" fmla="*/ 407 h 429"/>
                  <a:gd name="T46" fmla="*/ 77 w 182"/>
                  <a:gd name="T47" fmla="*/ 416 h 429"/>
                  <a:gd name="T48" fmla="*/ 85 w 182"/>
                  <a:gd name="T49" fmla="*/ 429 h 429"/>
                  <a:gd name="T50" fmla="*/ 84 w 182"/>
                  <a:gd name="T51" fmla="*/ 418 h 429"/>
                  <a:gd name="T52" fmla="*/ 85 w 182"/>
                  <a:gd name="T53" fmla="*/ 402 h 429"/>
                  <a:gd name="T54" fmla="*/ 86 w 182"/>
                  <a:gd name="T55" fmla="*/ 379 h 429"/>
                  <a:gd name="T56" fmla="*/ 89 w 182"/>
                  <a:gd name="T57" fmla="*/ 353 h 429"/>
                  <a:gd name="T58" fmla="*/ 95 w 182"/>
                  <a:gd name="T59" fmla="*/ 323 h 429"/>
                  <a:gd name="T60" fmla="*/ 101 w 182"/>
                  <a:gd name="T61" fmla="*/ 291 h 429"/>
                  <a:gd name="T62" fmla="*/ 106 w 182"/>
                  <a:gd name="T63" fmla="*/ 255 h 429"/>
                  <a:gd name="T64" fmla="*/ 114 w 182"/>
                  <a:gd name="T65" fmla="*/ 220 h 429"/>
                  <a:gd name="T66" fmla="*/ 121 w 182"/>
                  <a:gd name="T67" fmla="*/ 183 h 429"/>
                  <a:gd name="T68" fmla="*/ 130 w 182"/>
                  <a:gd name="T69" fmla="*/ 148 h 429"/>
                  <a:gd name="T70" fmla="*/ 139 w 182"/>
                  <a:gd name="T71" fmla="*/ 115 h 429"/>
                  <a:gd name="T72" fmla="*/ 148 w 182"/>
                  <a:gd name="T73" fmla="*/ 82 h 429"/>
                  <a:gd name="T74" fmla="*/ 157 w 182"/>
                  <a:gd name="T75" fmla="*/ 55 h 429"/>
                  <a:gd name="T76" fmla="*/ 165 w 182"/>
                  <a:gd name="T77" fmla="*/ 32 h 429"/>
                  <a:gd name="T78" fmla="*/ 173 w 182"/>
                  <a:gd name="T79" fmla="*/ 12 h 429"/>
                  <a:gd name="T80" fmla="*/ 182 w 182"/>
                  <a:gd name="T81" fmla="*/ 0 h 429"/>
                  <a:gd name="T82" fmla="*/ 178 w 182"/>
                  <a:gd name="T83" fmla="*/ 3 h 429"/>
                  <a:gd name="T84" fmla="*/ 171 w 182"/>
                  <a:gd name="T85" fmla="*/ 7 h 429"/>
                  <a:gd name="T86" fmla="*/ 165 w 182"/>
                  <a:gd name="T87" fmla="*/ 11 h 429"/>
                  <a:gd name="T88" fmla="*/ 157 w 182"/>
                  <a:gd name="T89" fmla="*/ 16 h 429"/>
                  <a:gd name="T90" fmla="*/ 148 w 182"/>
                  <a:gd name="T91" fmla="*/ 21 h 429"/>
                  <a:gd name="T92" fmla="*/ 140 w 182"/>
                  <a:gd name="T93" fmla="*/ 27 h 429"/>
                  <a:gd name="T94" fmla="*/ 133 w 182"/>
                  <a:gd name="T95" fmla="*/ 32 h 429"/>
                  <a:gd name="T96" fmla="*/ 128 w 182"/>
                  <a:gd name="T97" fmla="*/ 36 h 429"/>
                  <a:gd name="T98" fmla="*/ 124 w 182"/>
                  <a:gd name="T99" fmla="*/ 40 h 429"/>
                  <a:gd name="T100" fmla="*/ 121 w 182"/>
                  <a:gd name="T101" fmla="*/ 44 h 429"/>
                  <a:gd name="T102" fmla="*/ 117 w 182"/>
                  <a:gd name="T103" fmla="*/ 47 h 429"/>
                  <a:gd name="T104" fmla="*/ 114 w 182"/>
                  <a:gd name="T105" fmla="*/ 52 h 429"/>
                  <a:gd name="T106" fmla="*/ 110 w 182"/>
                  <a:gd name="T107" fmla="*/ 54 h 429"/>
                  <a:gd name="T108" fmla="*/ 106 w 182"/>
                  <a:gd name="T109" fmla="*/ 57 h 429"/>
                  <a:gd name="T110" fmla="*/ 104 w 182"/>
                  <a:gd name="T111" fmla="*/ 60 h 429"/>
                  <a:gd name="T112" fmla="*/ 99 w 182"/>
                  <a:gd name="T113" fmla="*/ 6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2" h="429">
                    <a:moveTo>
                      <a:pt x="99" y="62"/>
                    </a:moveTo>
                    <a:lnTo>
                      <a:pt x="101" y="69"/>
                    </a:lnTo>
                    <a:lnTo>
                      <a:pt x="101" y="79"/>
                    </a:lnTo>
                    <a:lnTo>
                      <a:pt x="98" y="92"/>
                    </a:lnTo>
                    <a:lnTo>
                      <a:pt x="96" y="110"/>
                    </a:lnTo>
                    <a:lnTo>
                      <a:pt x="93" y="129"/>
                    </a:lnTo>
                    <a:lnTo>
                      <a:pt x="88" y="152"/>
                    </a:lnTo>
                    <a:lnTo>
                      <a:pt x="83" y="176"/>
                    </a:lnTo>
                    <a:lnTo>
                      <a:pt x="76" y="203"/>
                    </a:lnTo>
                    <a:lnTo>
                      <a:pt x="69" y="230"/>
                    </a:lnTo>
                    <a:lnTo>
                      <a:pt x="61" y="258"/>
                    </a:lnTo>
                    <a:lnTo>
                      <a:pt x="52" y="287"/>
                    </a:lnTo>
                    <a:lnTo>
                      <a:pt x="42" y="315"/>
                    </a:lnTo>
                    <a:lnTo>
                      <a:pt x="33" y="342"/>
                    </a:lnTo>
                    <a:lnTo>
                      <a:pt x="22" y="369"/>
                    </a:lnTo>
                    <a:lnTo>
                      <a:pt x="11" y="395"/>
                    </a:lnTo>
                    <a:lnTo>
                      <a:pt x="0" y="417"/>
                    </a:lnTo>
                    <a:lnTo>
                      <a:pt x="14" y="410"/>
                    </a:lnTo>
                    <a:lnTo>
                      <a:pt x="28" y="405"/>
                    </a:lnTo>
                    <a:lnTo>
                      <a:pt x="39" y="402"/>
                    </a:lnTo>
                    <a:lnTo>
                      <a:pt x="51" y="401"/>
                    </a:lnTo>
                    <a:lnTo>
                      <a:pt x="60" y="404"/>
                    </a:lnTo>
                    <a:lnTo>
                      <a:pt x="69" y="407"/>
                    </a:lnTo>
                    <a:lnTo>
                      <a:pt x="77" y="416"/>
                    </a:lnTo>
                    <a:lnTo>
                      <a:pt x="85" y="429"/>
                    </a:lnTo>
                    <a:lnTo>
                      <a:pt x="84" y="418"/>
                    </a:lnTo>
                    <a:lnTo>
                      <a:pt x="85" y="402"/>
                    </a:lnTo>
                    <a:lnTo>
                      <a:pt x="86" y="379"/>
                    </a:lnTo>
                    <a:lnTo>
                      <a:pt x="89" y="353"/>
                    </a:lnTo>
                    <a:lnTo>
                      <a:pt x="95" y="323"/>
                    </a:lnTo>
                    <a:lnTo>
                      <a:pt x="101" y="291"/>
                    </a:lnTo>
                    <a:lnTo>
                      <a:pt x="106" y="255"/>
                    </a:lnTo>
                    <a:lnTo>
                      <a:pt x="114" y="220"/>
                    </a:lnTo>
                    <a:lnTo>
                      <a:pt x="121" y="183"/>
                    </a:lnTo>
                    <a:lnTo>
                      <a:pt x="130" y="148"/>
                    </a:lnTo>
                    <a:lnTo>
                      <a:pt x="139" y="115"/>
                    </a:lnTo>
                    <a:lnTo>
                      <a:pt x="148" y="82"/>
                    </a:lnTo>
                    <a:lnTo>
                      <a:pt x="157" y="55"/>
                    </a:lnTo>
                    <a:lnTo>
                      <a:pt x="165" y="32"/>
                    </a:lnTo>
                    <a:lnTo>
                      <a:pt x="173" y="12"/>
                    </a:lnTo>
                    <a:lnTo>
                      <a:pt x="182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5" y="11"/>
                    </a:lnTo>
                    <a:lnTo>
                      <a:pt x="157" y="16"/>
                    </a:lnTo>
                    <a:lnTo>
                      <a:pt x="148" y="21"/>
                    </a:lnTo>
                    <a:lnTo>
                      <a:pt x="140" y="27"/>
                    </a:lnTo>
                    <a:lnTo>
                      <a:pt x="133" y="32"/>
                    </a:lnTo>
                    <a:lnTo>
                      <a:pt x="128" y="36"/>
                    </a:lnTo>
                    <a:lnTo>
                      <a:pt x="124" y="40"/>
                    </a:lnTo>
                    <a:lnTo>
                      <a:pt x="121" y="44"/>
                    </a:lnTo>
                    <a:lnTo>
                      <a:pt x="117" y="47"/>
                    </a:lnTo>
                    <a:lnTo>
                      <a:pt x="114" y="52"/>
                    </a:lnTo>
                    <a:lnTo>
                      <a:pt x="110" y="54"/>
                    </a:lnTo>
                    <a:lnTo>
                      <a:pt x="106" y="57"/>
                    </a:lnTo>
                    <a:lnTo>
                      <a:pt x="104" y="60"/>
                    </a:lnTo>
                    <a:lnTo>
                      <a:pt x="99" y="6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0" name="Freeform 3278">
                <a:extLst>
                  <a:ext uri="{FF2B5EF4-FFF2-40B4-BE49-F238E27FC236}">
                    <a16:creationId xmlns:a16="http://schemas.microsoft.com/office/drawing/2014/main" id="{4AA950AE-6217-4831-953E-77299E9B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0"/>
                <a:ext cx="33" cy="119"/>
              </a:xfrm>
              <a:custGeom>
                <a:avLst/>
                <a:gdLst>
                  <a:gd name="T0" fmla="*/ 0 w 101"/>
                  <a:gd name="T1" fmla="*/ 354 h 355"/>
                  <a:gd name="T2" fmla="*/ 0 w 101"/>
                  <a:gd name="T3" fmla="*/ 355 h 355"/>
                  <a:gd name="T4" fmla="*/ 11 w 101"/>
                  <a:gd name="T5" fmla="*/ 333 h 355"/>
                  <a:gd name="T6" fmla="*/ 23 w 101"/>
                  <a:gd name="T7" fmla="*/ 307 h 355"/>
                  <a:gd name="T8" fmla="*/ 33 w 101"/>
                  <a:gd name="T9" fmla="*/ 280 h 355"/>
                  <a:gd name="T10" fmla="*/ 43 w 101"/>
                  <a:gd name="T11" fmla="*/ 252 h 355"/>
                  <a:gd name="T12" fmla="*/ 52 w 101"/>
                  <a:gd name="T13" fmla="*/ 224 h 355"/>
                  <a:gd name="T14" fmla="*/ 61 w 101"/>
                  <a:gd name="T15" fmla="*/ 196 h 355"/>
                  <a:gd name="T16" fmla="*/ 69 w 101"/>
                  <a:gd name="T17" fmla="*/ 168 h 355"/>
                  <a:gd name="T18" fmla="*/ 76 w 101"/>
                  <a:gd name="T19" fmla="*/ 140 h 355"/>
                  <a:gd name="T20" fmla="*/ 83 w 101"/>
                  <a:gd name="T21" fmla="*/ 114 h 355"/>
                  <a:gd name="T22" fmla="*/ 88 w 101"/>
                  <a:gd name="T23" fmla="*/ 90 h 355"/>
                  <a:gd name="T24" fmla="*/ 93 w 101"/>
                  <a:gd name="T25" fmla="*/ 66 h 355"/>
                  <a:gd name="T26" fmla="*/ 96 w 101"/>
                  <a:gd name="T27" fmla="*/ 47 h 355"/>
                  <a:gd name="T28" fmla="*/ 98 w 101"/>
                  <a:gd name="T29" fmla="*/ 29 h 355"/>
                  <a:gd name="T30" fmla="*/ 101 w 101"/>
                  <a:gd name="T31" fmla="*/ 17 h 355"/>
                  <a:gd name="T32" fmla="*/ 101 w 101"/>
                  <a:gd name="T33" fmla="*/ 7 h 355"/>
                  <a:gd name="T34" fmla="*/ 99 w 101"/>
                  <a:gd name="T35" fmla="*/ 0 h 355"/>
                  <a:gd name="T36" fmla="*/ 97 w 101"/>
                  <a:gd name="T37" fmla="*/ 0 h 355"/>
                  <a:gd name="T38" fmla="*/ 98 w 101"/>
                  <a:gd name="T39" fmla="*/ 7 h 355"/>
                  <a:gd name="T40" fmla="*/ 98 w 101"/>
                  <a:gd name="T41" fmla="*/ 17 h 355"/>
                  <a:gd name="T42" fmla="*/ 97 w 101"/>
                  <a:gd name="T43" fmla="*/ 29 h 355"/>
                  <a:gd name="T44" fmla="*/ 95 w 101"/>
                  <a:gd name="T45" fmla="*/ 47 h 355"/>
                  <a:gd name="T46" fmla="*/ 92 w 101"/>
                  <a:gd name="T47" fmla="*/ 66 h 355"/>
                  <a:gd name="T48" fmla="*/ 86 w 101"/>
                  <a:gd name="T49" fmla="*/ 90 h 355"/>
                  <a:gd name="T50" fmla="*/ 82 w 101"/>
                  <a:gd name="T51" fmla="*/ 114 h 355"/>
                  <a:gd name="T52" fmla="*/ 74 w 101"/>
                  <a:gd name="T53" fmla="*/ 140 h 355"/>
                  <a:gd name="T54" fmla="*/ 68 w 101"/>
                  <a:gd name="T55" fmla="*/ 168 h 355"/>
                  <a:gd name="T56" fmla="*/ 60 w 101"/>
                  <a:gd name="T57" fmla="*/ 196 h 355"/>
                  <a:gd name="T58" fmla="*/ 50 w 101"/>
                  <a:gd name="T59" fmla="*/ 224 h 355"/>
                  <a:gd name="T60" fmla="*/ 42 w 101"/>
                  <a:gd name="T61" fmla="*/ 252 h 355"/>
                  <a:gd name="T62" fmla="*/ 32 w 101"/>
                  <a:gd name="T63" fmla="*/ 280 h 355"/>
                  <a:gd name="T64" fmla="*/ 21 w 101"/>
                  <a:gd name="T65" fmla="*/ 305 h 355"/>
                  <a:gd name="T66" fmla="*/ 10 w 101"/>
                  <a:gd name="T67" fmla="*/ 332 h 355"/>
                  <a:gd name="T68" fmla="*/ 0 w 101"/>
                  <a:gd name="T69" fmla="*/ 354 h 355"/>
                  <a:gd name="T70" fmla="*/ 0 w 101"/>
                  <a:gd name="T71" fmla="*/ 355 h 355"/>
                  <a:gd name="T72" fmla="*/ 0 w 101"/>
                  <a:gd name="T7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355">
                    <a:moveTo>
                      <a:pt x="0" y="354"/>
                    </a:moveTo>
                    <a:lnTo>
                      <a:pt x="0" y="355"/>
                    </a:lnTo>
                    <a:lnTo>
                      <a:pt x="11" y="333"/>
                    </a:lnTo>
                    <a:lnTo>
                      <a:pt x="23" y="307"/>
                    </a:lnTo>
                    <a:lnTo>
                      <a:pt x="33" y="280"/>
                    </a:lnTo>
                    <a:lnTo>
                      <a:pt x="43" y="252"/>
                    </a:lnTo>
                    <a:lnTo>
                      <a:pt x="52" y="224"/>
                    </a:lnTo>
                    <a:lnTo>
                      <a:pt x="61" y="196"/>
                    </a:lnTo>
                    <a:lnTo>
                      <a:pt x="69" y="168"/>
                    </a:lnTo>
                    <a:lnTo>
                      <a:pt x="76" y="140"/>
                    </a:lnTo>
                    <a:lnTo>
                      <a:pt x="83" y="114"/>
                    </a:lnTo>
                    <a:lnTo>
                      <a:pt x="88" y="90"/>
                    </a:lnTo>
                    <a:lnTo>
                      <a:pt x="93" y="66"/>
                    </a:lnTo>
                    <a:lnTo>
                      <a:pt x="96" y="47"/>
                    </a:lnTo>
                    <a:lnTo>
                      <a:pt x="98" y="29"/>
                    </a:lnTo>
                    <a:lnTo>
                      <a:pt x="101" y="17"/>
                    </a:lnTo>
                    <a:lnTo>
                      <a:pt x="101" y="7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8" y="7"/>
                    </a:lnTo>
                    <a:lnTo>
                      <a:pt x="98" y="17"/>
                    </a:lnTo>
                    <a:lnTo>
                      <a:pt x="97" y="29"/>
                    </a:lnTo>
                    <a:lnTo>
                      <a:pt x="95" y="47"/>
                    </a:lnTo>
                    <a:lnTo>
                      <a:pt x="92" y="66"/>
                    </a:lnTo>
                    <a:lnTo>
                      <a:pt x="86" y="90"/>
                    </a:lnTo>
                    <a:lnTo>
                      <a:pt x="82" y="114"/>
                    </a:lnTo>
                    <a:lnTo>
                      <a:pt x="74" y="140"/>
                    </a:lnTo>
                    <a:lnTo>
                      <a:pt x="68" y="168"/>
                    </a:lnTo>
                    <a:lnTo>
                      <a:pt x="60" y="196"/>
                    </a:lnTo>
                    <a:lnTo>
                      <a:pt x="50" y="224"/>
                    </a:lnTo>
                    <a:lnTo>
                      <a:pt x="42" y="252"/>
                    </a:lnTo>
                    <a:lnTo>
                      <a:pt x="32" y="280"/>
                    </a:lnTo>
                    <a:lnTo>
                      <a:pt x="21" y="305"/>
                    </a:lnTo>
                    <a:lnTo>
                      <a:pt x="10" y="332"/>
                    </a:lnTo>
                    <a:lnTo>
                      <a:pt x="0" y="354"/>
                    </a:lnTo>
                    <a:lnTo>
                      <a:pt x="0" y="355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1" name="Freeform 3279">
                <a:extLst>
                  <a:ext uri="{FF2B5EF4-FFF2-40B4-BE49-F238E27FC236}">
                    <a16:creationId xmlns:a16="http://schemas.microsoft.com/office/drawing/2014/main" id="{626768AC-A78D-44FD-B670-2018E82F8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12"/>
                <a:ext cx="28" cy="10"/>
              </a:xfrm>
              <a:custGeom>
                <a:avLst/>
                <a:gdLst>
                  <a:gd name="T0" fmla="*/ 84 w 84"/>
                  <a:gd name="T1" fmla="*/ 28 h 30"/>
                  <a:gd name="T2" fmla="*/ 84 w 84"/>
                  <a:gd name="T3" fmla="*/ 28 h 30"/>
                  <a:gd name="T4" fmla="*/ 77 w 84"/>
                  <a:gd name="T5" fmla="*/ 16 h 30"/>
                  <a:gd name="T6" fmla="*/ 69 w 84"/>
                  <a:gd name="T7" fmla="*/ 8 h 30"/>
                  <a:gd name="T8" fmla="*/ 60 w 84"/>
                  <a:gd name="T9" fmla="*/ 4 h 30"/>
                  <a:gd name="T10" fmla="*/ 50 w 84"/>
                  <a:gd name="T11" fmla="*/ 0 h 30"/>
                  <a:gd name="T12" fmla="*/ 39 w 84"/>
                  <a:gd name="T13" fmla="*/ 2 h 30"/>
                  <a:gd name="T14" fmla="*/ 27 w 84"/>
                  <a:gd name="T15" fmla="*/ 5 h 30"/>
                  <a:gd name="T16" fmla="*/ 13 w 84"/>
                  <a:gd name="T17" fmla="*/ 11 h 30"/>
                  <a:gd name="T18" fmla="*/ 0 w 84"/>
                  <a:gd name="T19" fmla="*/ 17 h 30"/>
                  <a:gd name="T20" fmla="*/ 1 w 84"/>
                  <a:gd name="T21" fmla="*/ 18 h 30"/>
                  <a:gd name="T22" fmla="*/ 16 w 84"/>
                  <a:gd name="T23" fmla="*/ 12 h 30"/>
                  <a:gd name="T24" fmla="*/ 28 w 84"/>
                  <a:gd name="T25" fmla="*/ 6 h 30"/>
                  <a:gd name="T26" fmla="*/ 39 w 84"/>
                  <a:gd name="T27" fmla="*/ 3 h 30"/>
                  <a:gd name="T28" fmla="*/ 50 w 84"/>
                  <a:gd name="T29" fmla="*/ 3 h 30"/>
                  <a:gd name="T30" fmla="*/ 59 w 84"/>
                  <a:gd name="T31" fmla="*/ 5 h 30"/>
                  <a:gd name="T32" fmla="*/ 68 w 84"/>
                  <a:gd name="T33" fmla="*/ 9 h 30"/>
                  <a:gd name="T34" fmla="*/ 75 w 84"/>
                  <a:gd name="T35" fmla="*/ 18 h 30"/>
                  <a:gd name="T36" fmla="*/ 84 w 84"/>
                  <a:gd name="T37" fmla="*/ 30 h 30"/>
                  <a:gd name="T38" fmla="*/ 84 w 84"/>
                  <a:gd name="T3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30">
                    <a:moveTo>
                      <a:pt x="84" y="28"/>
                    </a:moveTo>
                    <a:lnTo>
                      <a:pt x="84" y="28"/>
                    </a:lnTo>
                    <a:lnTo>
                      <a:pt x="77" y="16"/>
                    </a:lnTo>
                    <a:lnTo>
                      <a:pt x="69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7" y="5"/>
                    </a:lnTo>
                    <a:lnTo>
                      <a:pt x="13" y="11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6" y="12"/>
                    </a:lnTo>
                    <a:lnTo>
                      <a:pt x="28" y="6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59" y="5"/>
                    </a:lnTo>
                    <a:lnTo>
                      <a:pt x="68" y="9"/>
                    </a:lnTo>
                    <a:lnTo>
                      <a:pt x="75" y="18"/>
                    </a:lnTo>
                    <a:lnTo>
                      <a:pt x="84" y="30"/>
                    </a:lnTo>
                    <a:lnTo>
                      <a:pt x="8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2" name="Freeform 3280">
                <a:extLst>
                  <a:ext uri="{FF2B5EF4-FFF2-40B4-BE49-F238E27FC236}">
                    <a16:creationId xmlns:a16="http://schemas.microsoft.com/office/drawing/2014/main" id="{D06247E8-B5DE-48D6-9AE6-2BD3E243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79"/>
                <a:ext cx="33" cy="143"/>
              </a:xfrm>
              <a:custGeom>
                <a:avLst/>
                <a:gdLst>
                  <a:gd name="T0" fmla="*/ 99 w 99"/>
                  <a:gd name="T1" fmla="*/ 2 h 428"/>
                  <a:gd name="T2" fmla="*/ 97 w 99"/>
                  <a:gd name="T3" fmla="*/ 0 h 428"/>
                  <a:gd name="T4" fmla="*/ 89 w 99"/>
                  <a:gd name="T5" fmla="*/ 12 h 428"/>
                  <a:gd name="T6" fmla="*/ 80 w 99"/>
                  <a:gd name="T7" fmla="*/ 31 h 428"/>
                  <a:gd name="T8" fmla="*/ 71 w 99"/>
                  <a:gd name="T9" fmla="*/ 56 h 428"/>
                  <a:gd name="T10" fmla="*/ 64 w 99"/>
                  <a:gd name="T11" fmla="*/ 83 h 428"/>
                  <a:gd name="T12" fmla="*/ 55 w 99"/>
                  <a:gd name="T13" fmla="*/ 116 h 428"/>
                  <a:gd name="T14" fmla="*/ 46 w 99"/>
                  <a:gd name="T15" fmla="*/ 149 h 428"/>
                  <a:gd name="T16" fmla="*/ 38 w 99"/>
                  <a:gd name="T17" fmla="*/ 184 h 428"/>
                  <a:gd name="T18" fmla="*/ 30 w 99"/>
                  <a:gd name="T19" fmla="*/ 220 h 428"/>
                  <a:gd name="T20" fmla="*/ 23 w 99"/>
                  <a:gd name="T21" fmla="*/ 256 h 428"/>
                  <a:gd name="T22" fmla="*/ 16 w 99"/>
                  <a:gd name="T23" fmla="*/ 291 h 428"/>
                  <a:gd name="T24" fmla="*/ 11 w 99"/>
                  <a:gd name="T25" fmla="*/ 324 h 428"/>
                  <a:gd name="T26" fmla="*/ 5 w 99"/>
                  <a:gd name="T27" fmla="*/ 354 h 428"/>
                  <a:gd name="T28" fmla="*/ 2 w 99"/>
                  <a:gd name="T29" fmla="*/ 380 h 428"/>
                  <a:gd name="T30" fmla="*/ 1 w 99"/>
                  <a:gd name="T31" fmla="*/ 402 h 428"/>
                  <a:gd name="T32" fmla="*/ 0 w 99"/>
                  <a:gd name="T33" fmla="*/ 418 h 428"/>
                  <a:gd name="T34" fmla="*/ 1 w 99"/>
                  <a:gd name="T35" fmla="*/ 428 h 428"/>
                  <a:gd name="T36" fmla="*/ 2 w 99"/>
                  <a:gd name="T37" fmla="*/ 428 h 428"/>
                  <a:gd name="T38" fmla="*/ 2 w 99"/>
                  <a:gd name="T39" fmla="*/ 418 h 428"/>
                  <a:gd name="T40" fmla="*/ 2 w 99"/>
                  <a:gd name="T41" fmla="*/ 402 h 428"/>
                  <a:gd name="T42" fmla="*/ 4 w 99"/>
                  <a:gd name="T43" fmla="*/ 380 h 428"/>
                  <a:gd name="T44" fmla="*/ 8 w 99"/>
                  <a:gd name="T45" fmla="*/ 354 h 428"/>
                  <a:gd name="T46" fmla="*/ 12 w 99"/>
                  <a:gd name="T47" fmla="*/ 324 h 428"/>
                  <a:gd name="T48" fmla="*/ 18 w 99"/>
                  <a:gd name="T49" fmla="*/ 291 h 428"/>
                  <a:gd name="T50" fmla="*/ 23 w 99"/>
                  <a:gd name="T51" fmla="*/ 256 h 428"/>
                  <a:gd name="T52" fmla="*/ 32 w 99"/>
                  <a:gd name="T53" fmla="*/ 220 h 428"/>
                  <a:gd name="T54" fmla="*/ 39 w 99"/>
                  <a:gd name="T55" fmla="*/ 184 h 428"/>
                  <a:gd name="T56" fmla="*/ 47 w 99"/>
                  <a:gd name="T57" fmla="*/ 149 h 428"/>
                  <a:gd name="T58" fmla="*/ 56 w 99"/>
                  <a:gd name="T59" fmla="*/ 116 h 428"/>
                  <a:gd name="T60" fmla="*/ 65 w 99"/>
                  <a:gd name="T61" fmla="*/ 83 h 428"/>
                  <a:gd name="T62" fmla="*/ 73 w 99"/>
                  <a:gd name="T63" fmla="*/ 56 h 428"/>
                  <a:gd name="T64" fmla="*/ 83 w 99"/>
                  <a:gd name="T65" fmla="*/ 34 h 428"/>
                  <a:gd name="T66" fmla="*/ 92 w 99"/>
                  <a:gd name="T67" fmla="*/ 15 h 428"/>
                  <a:gd name="T68" fmla="*/ 99 w 99"/>
                  <a:gd name="T69" fmla="*/ 2 h 428"/>
                  <a:gd name="T70" fmla="*/ 97 w 99"/>
                  <a:gd name="T71" fmla="*/ 0 h 428"/>
                  <a:gd name="T72" fmla="*/ 99 w 99"/>
                  <a:gd name="T73" fmla="*/ 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428">
                    <a:moveTo>
                      <a:pt x="99" y="2"/>
                    </a:moveTo>
                    <a:lnTo>
                      <a:pt x="97" y="0"/>
                    </a:lnTo>
                    <a:lnTo>
                      <a:pt x="89" y="12"/>
                    </a:lnTo>
                    <a:lnTo>
                      <a:pt x="80" y="31"/>
                    </a:lnTo>
                    <a:lnTo>
                      <a:pt x="71" y="56"/>
                    </a:lnTo>
                    <a:lnTo>
                      <a:pt x="64" y="83"/>
                    </a:lnTo>
                    <a:lnTo>
                      <a:pt x="55" y="116"/>
                    </a:lnTo>
                    <a:lnTo>
                      <a:pt x="46" y="149"/>
                    </a:lnTo>
                    <a:lnTo>
                      <a:pt x="38" y="184"/>
                    </a:lnTo>
                    <a:lnTo>
                      <a:pt x="30" y="220"/>
                    </a:lnTo>
                    <a:lnTo>
                      <a:pt x="23" y="256"/>
                    </a:lnTo>
                    <a:lnTo>
                      <a:pt x="16" y="291"/>
                    </a:lnTo>
                    <a:lnTo>
                      <a:pt x="11" y="324"/>
                    </a:lnTo>
                    <a:lnTo>
                      <a:pt x="5" y="354"/>
                    </a:lnTo>
                    <a:lnTo>
                      <a:pt x="2" y="380"/>
                    </a:lnTo>
                    <a:lnTo>
                      <a:pt x="1" y="402"/>
                    </a:lnTo>
                    <a:lnTo>
                      <a:pt x="0" y="418"/>
                    </a:lnTo>
                    <a:lnTo>
                      <a:pt x="1" y="428"/>
                    </a:lnTo>
                    <a:lnTo>
                      <a:pt x="2" y="428"/>
                    </a:lnTo>
                    <a:lnTo>
                      <a:pt x="2" y="418"/>
                    </a:lnTo>
                    <a:lnTo>
                      <a:pt x="2" y="402"/>
                    </a:lnTo>
                    <a:lnTo>
                      <a:pt x="4" y="380"/>
                    </a:lnTo>
                    <a:lnTo>
                      <a:pt x="8" y="354"/>
                    </a:lnTo>
                    <a:lnTo>
                      <a:pt x="12" y="324"/>
                    </a:lnTo>
                    <a:lnTo>
                      <a:pt x="18" y="291"/>
                    </a:lnTo>
                    <a:lnTo>
                      <a:pt x="23" y="256"/>
                    </a:lnTo>
                    <a:lnTo>
                      <a:pt x="32" y="220"/>
                    </a:lnTo>
                    <a:lnTo>
                      <a:pt x="39" y="184"/>
                    </a:lnTo>
                    <a:lnTo>
                      <a:pt x="47" y="149"/>
                    </a:lnTo>
                    <a:lnTo>
                      <a:pt x="56" y="116"/>
                    </a:lnTo>
                    <a:lnTo>
                      <a:pt x="65" y="83"/>
                    </a:lnTo>
                    <a:lnTo>
                      <a:pt x="73" y="56"/>
                    </a:lnTo>
                    <a:lnTo>
                      <a:pt x="83" y="34"/>
                    </a:lnTo>
                    <a:lnTo>
                      <a:pt x="92" y="15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3" name="Freeform 3281">
                <a:extLst>
                  <a:ext uri="{FF2B5EF4-FFF2-40B4-BE49-F238E27FC236}">
                    <a16:creationId xmlns:a16="http://schemas.microsoft.com/office/drawing/2014/main" id="{EFA9F921-C8EB-4624-9204-7F71A288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79"/>
                <a:ext cx="18" cy="13"/>
              </a:xfrm>
              <a:custGeom>
                <a:avLst/>
                <a:gdLst>
                  <a:gd name="T0" fmla="*/ 0 w 55"/>
                  <a:gd name="T1" fmla="*/ 37 h 37"/>
                  <a:gd name="T2" fmla="*/ 6 w 55"/>
                  <a:gd name="T3" fmla="*/ 33 h 37"/>
                  <a:gd name="T4" fmla="*/ 12 w 55"/>
                  <a:gd name="T5" fmla="*/ 27 h 37"/>
                  <a:gd name="T6" fmla="*/ 20 w 55"/>
                  <a:gd name="T7" fmla="*/ 23 h 37"/>
                  <a:gd name="T8" fmla="*/ 28 w 55"/>
                  <a:gd name="T9" fmla="*/ 17 h 37"/>
                  <a:gd name="T10" fmla="*/ 37 w 55"/>
                  <a:gd name="T11" fmla="*/ 12 h 37"/>
                  <a:gd name="T12" fmla="*/ 43 w 55"/>
                  <a:gd name="T13" fmla="*/ 8 h 37"/>
                  <a:gd name="T14" fmla="*/ 50 w 55"/>
                  <a:gd name="T15" fmla="*/ 5 h 37"/>
                  <a:gd name="T16" fmla="*/ 55 w 55"/>
                  <a:gd name="T17" fmla="*/ 1 h 37"/>
                  <a:gd name="T18" fmla="*/ 52 w 55"/>
                  <a:gd name="T19" fmla="*/ 0 h 37"/>
                  <a:gd name="T20" fmla="*/ 48 w 55"/>
                  <a:gd name="T21" fmla="*/ 3 h 37"/>
                  <a:gd name="T22" fmla="*/ 42 w 55"/>
                  <a:gd name="T23" fmla="*/ 7 h 37"/>
                  <a:gd name="T24" fmla="*/ 34 w 55"/>
                  <a:gd name="T25" fmla="*/ 11 h 37"/>
                  <a:gd name="T26" fmla="*/ 27 w 55"/>
                  <a:gd name="T27" fmla="*/ 16 h 37"/>
                  <a:gd name="T28" fmla="*/ 19 w 55"/>
                  <a:gd name="T29" fmla="*/ 21 h 37"/>
                  <a:gd name="T30" fmla="*/ 11 w 55"/>
                  <a:gd name="T31" fmla="*/ 26 h 37"/>
                  <a:gd name="T32" fmla="*/ 4 w 55"/>
                  <a:gd name="T33" fmla="*/ 32 h 37"/>
                  <a:gd name="T34" fmla="*/ 0 w 55"/>
                  <a:gd name="T35" fmla="*/ 35 h 37"/>
                  <a:gd name="T36" fmla="*/ 0 w 55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7">
                    <a:moveTo>
                      <a:pt x="0" y="37"/>
                    </a:moveTo>
                    <a:lnTo>
                      <a:pt x="6" y="33"/>
                    </a:lnTo>
                    <a:lnTo>
                      <a:pt x="12" y="27"/>
                    </a:lnTo>
                    <a:lnTo>
                      <a:pt x="20" y="23"/>
                    </a:lnTo>
                    <a:lnTo>
                      <a:pt x="28" y="17"/>
                    </a:lnTo>
                    <a:lnTo>
                      <a:pt x="37" y="12"/>
                    </a:lnTo>
                    <a:lnTo>
                      <a:pt x="43" y="8"/>
                    </a:lnTo>
                    <a:lnTo>
                      <a:pt x="50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4" y="11"/>
                    </a:lnTo>
                    <a:lnTo>
                      <a:pt x="27" y="16"/>
                    </a:lnTo>
                    <a:lnTo>
                      <a:pt x="19" y="21"/>
                    </a:lnTo>
                    <a:lnTo>
                      <a:pt x="11" y="26"/>
                    </a:lnTo>
                    <a:lnTo>
                      <a:pt x="4" y="32"/>
                    </a:lnTo>
                    <a:lnTo>
                      <a:pt x="0" y="3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4" name="Freeform 3282">
                <a:extLst>
                  <a:ext uri="{FF2B5EF4-FFF2-40B4-BE49-F238E27FC236}">
                    <a16:creationId xmlns:a16="http://schemas.microsoft.com/office/drawing/2014/main" id="{E88B1447-80BE-48CA-A64F-A050EF6A4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91"/>
                <a:ext cx="11" cy="9"/>
              </a:xfrm>
              <a:custGeom>
                <a:avLst/>
                <a:gdLst>
                  <a:gd name="T0" fmla="*/ 3 w 31"/>
                  <a:gd name="T1" fmla="*/ 27 h 27"/>
                  <a:gd name="T2" fmla="*/ 3 w 31"/>
                  <a:gd name="T3" fmla="*/ 27 h 27"/>
                  <a:gd name="T4" fmla="*/ 6 w 31"/>
                  <a:gd name="T5" fmla="*/ 25 h 27"/>
                  <a:gd name="T6" fmla="*/ 9 w 31"/>
                  <a:gd name="T7" fmla="*/ 22 h 27"/>
                  <a:gd name="T8" fmla="*/ 13 w 31"/>
                  <a:gd name="T9" fmla="*/ 19 h 27"/>
                  <a:gd name="T10" fmla="*/ 17 w 31"/>
                  <a:gd name="T11" fmla="*/ 17 h 27"/>
                  <a:gd name="T12" fmla="*/ 19 w 31"/>
                  <a:gd name="T13" fmla="*/ 13 h 27"/>
                  <a:gd name="T14" fmla="*/ 23 w 31"/>
                  <a:gd name="T15" fmla="*/ 9 h 27"/>
                  <a:gd name="T16" fmla="*/ 27 w 31"/>
                  <a:gd name="T17" fmla="*/ 6 h 27"/>
                  <a:gd name="T18" fmla="*/ 31 w 31"/>
                  <a:gd name="T19" fmla="*/ 1 h 27"/>
                  <a:gd name="T20" fmla="*/ 30 w 31"/>
                  <a:gd name="T21" fmla="*/ 0 h 27"/>
                  <a:gd name="T22" fmla="*/ 25 w 31"/>
                  <a:gd name="T23" fmla="*/ 4 h 27"/>
                  <a:gd name="T24" fmla="*/ 22 w 31"/>
                  <a:gd name="T25" fmla="*/ 8 h 27"/>
                  <a:gd name="T26" fmla="*/ 18 w 31"/>
                  <a:gd name="T27" fmla="*/ 11 h 27"/>
                  <a:gd name="T28" fmla="*/ 15 w 31"/>
                  <a:gd name="T29" fmla="*/ 15 h 27"/>
                  <a:gd name="T30" fmla="*/ 12 w 31"/>
                  <a:gd name="T31" fmla="*/ 17 h 27"/>
                  <a:gd name="T32" fmla="*/ 8 w 31"/>
                  <a:gd name="T33" fmla="*/ 21 h 27"/>
                  <a:gd name="T34" fmla="*/ 5 w 31"/>
                  <a:gd name="T35" fmla="*/ 24 h 27"/>
                  <a:gd name="T36" fmla="*/ 0 w 31"/>
                  <a:gd name="T37" fmla="*/ 27 h 27"/>
                  <a:gd name="T38" fmla="*/ 0 w 31"/>
                  <a:gd name="T39" fmla="*/ 27 h 27"/>
                  <a:gd name="T40" fmla="*/ 3 w 31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7">
                    <a:moveTo>
                      <a:pt x="3" y="27"/>
                    </a:moveTo>
                    <a:lnTo>
                      <a:pt x="3" y="27"/>
                    </a:lnTo>
                    <a:lnTo>
                      <a:pt x="6" y="25"/>
                    </a:lnTo>
                    <a:lnTo>
                      <a:pt x="9" y="22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2" y="8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2" y="17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5" name="Freeform 3283">
                <a:extLst>
                  <a:ext uri="{FF2B5EF4-FFF2-40B4-BE49-F238E27FC236}">
                    <a16:creationId xmlns:a16="http://schemas.microsoft.com/office/drawing/2014/main" id="{11DBBF54-6F57-4F86-AEE9-AD98A242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881"/>
                <a:ext cx="31" cy="122"/>
              </a:xfrm>
              <a:custGeom>
                <a:avLst/>
                <a:gdLst>
                  <a:gd name="T0" fmla="*/ 1 w 93"/>
                  <a:gd name="T1" fmla="*/ 365 h 365"/>
                  <a:gd name="T2" fmla="*/ 6 w 93"/>
                  <a:gd name="T3" fmla="*/ 343 h 365"/>
                  <a:gd name="T4" fmla="*/ 9 w 93"/>
                  <a:gd name="T5" fmla="*/ 319 h 365"/>
                  <a:gd name="T6" fmla="*/ 14 w 93"/>
                  <a:gd name="T7" fmla="*/ 296 h 365"/>
                  <a:gd name="T8" fmla="*/ 17 w 93"/>
                  <a:gd name="T9" fmla="*/ 272 h 365"/>
                  <a:gd name="T10" fmla="*/ 20 w 93"/>
                  <a:gd name="T11" fmla="*/ 249 h 365"/>
                  <a:gd name="T12" fmla="*/ 25 w 93"/>
                  <a:gd name="T13" fmla="*/ 225 h 365"/>
                  <a:gd name="T14" fmla="*/ 29 w 93"/>
                  <a:gd name="T15" fmla="*/ 202 h 365"/>
                  <a:gd name="T16" fmla="*/ 34 w 93"/>
                  <a:gd name="T17" fmla="*/ 178 h 365"/>
                  <a:gd name="T18" fmla="*/ 38 w 93"/>
                  <a:gd name="T19" fmla="*/ 155 h 365"/>
                  <a:gd name="T20" fmla="*/ 44 w 93"/>
                  <a:gd name="T21" fmla="*/ 132 h 365"/>
                  <a:gd name="T22" fmla="*/ 51 w 93"/>
                  <a:gd name="T23" fmla="*/ 109 h 365"/>
                  <a:gd name="T24" fmla="*/ 56 w 93"/>
                  <a:gd name="T25" fmla="*/ 86 h 365"/>
                  <a:gd name="T26" fmla="*/ 64 w 93"/>
                  <a:gd name="T27" fmla="*/ 65 h 365"/>
                  <a:gd name="T28" fmla="*/ 73 w 93"/>
                  <a:gd name="T29" fmla="*/ 42 h 365"/>
                  <a:gd name="T30" fmla="*/ 83 w 93"/>
                  <a:gd name="T31" fmla="*/ 22 h 365"/>
                  <a:gd name="T32" fmla="*/ 93 w 93"/>
                  <a:gd name="T33" fmla="*/ 1 h 365"/>
                  <a:gd name="T34" fmla="*/ 92 w 93"/>
                  <a:gd name="T35" fmla="*/ 0 h 365"/>
                  <a:gd name="T36" fmla="*/ 82 w 93"/>
                  <a:gd name="T37" fmla="*/ 20 h 365"/>
                  <a:gd name="T38" fmla="*/ 71 w 93"/>
                  <a:gd name="T39" fmla="*/ 41 h 365"/>
                  <a:gd name="T40" fmla="*/ 62 w 93"/>
                  <a:gd name="T41" fmla="*/ 65 h 365"/>
                  <a:gd name="T42" fmla="*/ 55 w 93"/>
                  <a:gd name="T43" fmla="*/ 86 h 365"/>
                  <a:gd name="T44" fmla="*/ 49 w 93"/>
                  <a:gd name="T45" fmla="*/ 109 h 365"/>
                  <a:gd name="T46" fmla="*/ 43 w 93"/>
                  <a:gd name="T47" fmla="*/ 132 h 365"/>
                  <a:gd name="T48" fmla="*/ 37 w 93"/>
                  <a:gd name="T49" fmla="*/ 155 h 365"/>
                  <a:gd name="T50" fmla="*/ 32 w 93"/>
                  <a:gd name="T51" fmla="*/ 178 h 365"/>
                  <a:gd name="T52" fmla="*/ 28 w 93"/>
                  <a:gd name="T53" fmla="*/ 202 h 365"/>
                  <a:gd name="T54" fmla="*/ 23 w 93"/>
                  <a:gd name="T55" fmla="*/ 225 h 365"/>
                  <a:gd name="T56" fmla="*/ 19 w 93"/>
                  <a:gd name="T57" fmla="*/ 249 h 365"/>
                  <a:gd name="T58" fmla="*/ 16 w 93"/>
                  <a:gd name="T59" fmla="*/ 272 h 365"/>
                  <a:gd name="T60" fmla="*/ 12 w 93"/>
                  <a:gd name="T61" fmla="*/ 296 h 365"/>
                  <a:gd name="T62" fmla="*/ 8 w 93"/>
                  <a:gd name="T63" fmla="*/ 319 h 365"/>
                  <a:gd name="T64" fmla="*/ 5 w 93"/>
                  <a:gd name="T65" fmla="*/ 343 h 365"/>
                  <a:gd name="T66" fmla="*/ 0 w 93"/>
                  <a:gd name="T67" fmla="*/ 365 h 365"/>
                  <a:gd name="T68" fmla="*/ 1 w 93"/>
                  <a:gd name="T6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365">
                    <a:moveTo>
                      <a:pt x="1" y="365"/>
                    </a:moveTo>
                    <a:lnTo>
                      <a:pt x="6" y="343"/>
                    </a:lnTo>
                    <a:lnTo>
                      <a:pt x="9" y="319"/>
                    </a:lnTo>
                    <a:lnTo>
                      <a:pt x="14" y="296"/>
                    </a:lnTo>
                    <a:lnTo>
                      <a:pt x="17" y="272"/>
                    </a:lnTo>
                    <a:lnTo>
                      <a:pt x="20" y="249"/>
                    </a:lnTo>
                    <a:lnTo>
                      <a:pt x="25" y="225"/>
                    </a:lnTo>
                    <a:lnTo>
                      <a:pt x="29" y="202"/>
                    </a:lnTo>
                    <a:lnTo>
                      <a:pt x="34" y="178"/>
                    </a:lnTo>
                    <a:lnTo>
                      <a:pt x="38" y="155"/>
                    </a:lnTo>
                    <a:lnTo>
                      <a:pt x="44" y="132"/>
                    </a:lnTo>
                    <a:lnTo>
                      <a:pt x="51" y="109"/>
                    </a:lnTo>
                    <a:lnTo>
                      <a:pt x="56" y="86"/>
                    </a:lnTo>
                    <a:lnTo>
                      <a:pt x="64" y="65"/>
                    </a:lnTo>
                    <a:lnTo>
                      <a:pt x="73" y="42"/>
                    </a:lnTo>
                    <a:lnTo>
                      <a:pt x="83" y="22"/>
                    </a:lnTo>
                    <a:lnTo>
                      <a:pt x="93" y="1"/>
                    </a:lnTo>
                    <a:lnTo>
                      <a:pt x="92" y="0"/>
                    </a:lnTo>
                    <a:lnTo>
                      <a:pt x="82" y="20"/>
                    </a:lnTo>
                    <a:lnTo>
                      <a:pt x="71" y="41"/>
                    </a:lnTo>
                    <a:lnTo>
                      <a:pt x="62" y="65"/>
                    </a:lnTo>
                    <a:lnTo>
                      <a:pt x="55" y="86"/>
                    </a:lnTo>
                    <a:lnTo>
                      <a:pt x="49" y="109"/>
                    </a:lnTo>
                    <a:lnTo>
                      <a:pt x="43" y="132"/>
                    </a:lnTo>
                    <a:lnTo>
                      <a:pt x="37" y="155"/>
                    </a:lnTo>
                    <a:lnTo>
                      <a:pt x="32" y="178"/>
                    </a:lnTo>
                    <a:lnTo>
                      <a:pt x="28" y="202"/>
                    </a:lnTo>
                    <a:lnTo>
                      <a:pt x="23" y="225"/>
                    </a:lnTo>
                    <a:lnTo>
                      <a:pt x="19" y="249"/>
                    </a:lnTo>
                    <a:lnTo>
                      <a:pt x="16" y="272"/>
                    </a:lnTo>
                    <a:lnTo>
                      <a:pt x="12" y="296"/>
                    </a:lnTo>
                    <a:lnTo>
                      <a:pt x="8" y="319"/>
                    </a:lnTo>
                    <a:lnTo>
                      <a:pt x="5" y="343"/>
                    </a:lnTo>
                    <a:lnTo>
                      <a:pt x="0" y="365"/>
                    </a:lnTo>
                    <a:lnTo>
                      <a:pt x="1" y="3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6" name="Freeform 3284">
                <a:extLst>
                  <a:ext uri="{FF2B5EF4-FFF2-40B4-BE49-F238E27FC236}">
                    <a16:creationId xmlns:a16="http://schemas.microsoft.com/office/drawing/2014/main" id="{0E540BC3-1985-4E52-889C-08D6BDE3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890"/>
                <a:ext cx="29" cy="110"/>
              </a:xfrm>
              <a:custGeom>
                <a:avLst/>
                <a:gdLst>
                  <a:gd name="T0" fmla="*/ 2 w 87"/>
                  <a:gd name="T1" fmla="*/ 329 h 329"/>
                  <a:gd name="T2" fmla="*/ 6 w 87"/>
                  <a:gd name="T3" fmla="*/ 307 h 329"/>
                  <a:gd name="T4" fmla="*/ 11 w 87"/>
                  <a:gd name="T5" fmla="*/ 286 h 329"/>
                  <a:gd name="T6" fmla="*/ 16 w 87"/>
                  <a:gd name="T7" fmla="*/ 263 h 329"/>
                  <a:gd name="T8" fmla="*/ 21 w 87"/>
                  <a:gd name="T9" fmla="*/ 243 h 329"/>
                  <a:gd name="T10" fmla="*/ 26 w 87"/>
                  <a:gd name="T11" fmla="*/ 222 h 329"/>
                  <a:gd name="T12" fmla="*/ 31 w 87"/>
                  <a:gd name="T13" fmla="*/ 203 h 329"/>
                  <a:gd name="T14" fmla="*/ 38 w 87"/>
                  <a:gd name="T15" fmla="*/ 182 h 329"/>
                  <a:gd name="T16" fmla="*/ 44 w 87"/>
                  <a:gd name="T17" fmla="*/ 162 h 329"/>
                  <a:gd name="T18" fmla="*/ 48 w 87"/>
                  <a:gd name="T19" fmla="*/ 143 h 329"/>
                  <a:gd name="T20" fmla="*/ 54 w 87"/>
                  <a:gd name="T21" fmla="*/ 123 h 329"/>
                  <a:gd name="T22" fmla="*/ 59 w 87"/>
                  <a:gd name="T23" fmla="*/ 103 h 329"/>
                  <a:gd name="T24" fmla="*/ 66 w 87"/>
                  <a:gd name="T25" fmla="*/ 83 h 329"/>
                  <a:gd name="T26" fmla="*/ 72 w 87"/>
                  <a:gd name="T27" fmla="*/ 62 h 329"/>
                  <a:gd name="T28" fmla="*/ 77 w 87"/>
                  <a:gd name="T29" fmla="*/ 42 h 329"/>
                  <a:gd name="T30" fmla="*/ 82 w 87"/>
                  <a:gd name="T31" fmla="*/ 21 h 329"/>
                  <a:gd name="T32" fmla="*/ 87 w 87"/>
                  <a:gd name="T33" fmla="*/ 0 h 329"/>
                  <a:gd name="T34" fmla="*/ 85 w 87"/>
                  <a:gd name="T35" fmla="*/ 0 h 329"/>
                  <a:gd name="T36" fmla="*/ 80 w 87"/>
                  <a:gd name="T37" fmla="*/ 21 h 329"/>
                  <a:gd name="T38" fmla="*/ 75 w 87"/>
                  <a:gd name="T39" fmla="*/ 42 h 329"/>
                  <a:gd name="T40" fmla="*/ 69 w 87"/>
                  <a:gd name="T41" fmla="*/ 62 h 329"/>
                  <a:gd name="T42" fmla="*/ 64 w 87"/>
                  <a:gd name="T43" fmla="*/ 83 h 329"/>
                  <a:gd name="T44" fmla="*/ 58 w 87"/>
                  <a:gd name="T45" fmla="*/ 103 h 329"/>
                  <a:gd name="T46" fmla="*/ 53 w 87"/>
                  <a:gd name="T47" fmla="*/ 123 h 329"/>
                  <a:gd name="T48" fmla="*/ 47 w 87"/>
                  <a:gd name="T49" fmla="*/ 143 h 329"/>
                  <a:gd name="T50" fmla="*/ 41 w 87"/>
                  <a:gd name="T51" fmla="*/ 162 h 329"/>
                  <a:gd name="T52" fmla="*/ 37 w 87"/>
                  <a:gd name="T53" fmla="*/ 182 h 329"/>
                  <a:gd name="T54" fmla="*/ 30 w 87"/>
                  <a:gd name="T55" fmla="*/ 203 h 329"/>
                  <a:gd name="T56" fmla="*/ 26 w 87"/>
                  <a:gd name="T57" fmla="*/ 222 h 329"/>
                  <a:gd name="T58" fmla="*/ 20 w 87"/>
                  <a:gd name="T59" fmla="*/ 243 h 329"/>
                  <a:gd name="T60" fmla="*/ 14 w 87"/>
                  <a:gd name="T61" fmla="*/ 263 h 329"/>
                  <a:gd name="T62" fmla="*/ 9 w 87"/>
                  <a:gd name="T63" fmla="*/ 286 h 329"/>
                  <a:gd name="T64" fmla="*/ 6 w 87"/>
                  <a:gd name="T65" fmla="*/ 307 h 329"/>
                  <a:gd name="T66" fmla="*/ 0 w 87"/>
                  <a:gd name="T67" fmla="*/ 329 h 329"/>
                  <a:gd name="T68" fmla="*/ 2 w 87"/>
                  <a:gd name="T6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329">
                    <a:moveTo>
                      <a:pt x="2" y="329"/>
                    </a:moveTo>
                    <a:lnTo>
                      <a:pt x="6" y="307"/>
                    </a:lnTo>
                    <a:lnTo>
                      <a:pt x="11" y="286"/>
                    </a:lnTo>
                    <a:lnTo>
                      <a:pt x="16" y="263"/>
                    </a:lnTo>
                    <a:lnTo>
                      <a:pt x="21" y="243"/>
                    </a:lnTo>
                    <a:lnTo>
                      <a:pt x="26" y="222"/>
                    </a:lnTo>
                    <a:lnTo>
                      <a:pt x="31" y="203"/>
                    </a:lnTo>
                    <a:lnTo>
                      <a:pt x="38" y="182"/>
                    </a:lnTo>
                    <a:lnTo>
                      <a:pt x="44" y="162"/>
                    </a:lnTo>
                    <a:lnTo>
                      <a:pt x="48" y="143"/>
                    </a:lnTo>
                    <a:lnTo>
                      <a:pt x="54" y="123"/>
                    </a:lnTo>
                    <a:lnTo>
                      <a:pt x="59" y="103"/>
                    </a:lnTo>
                    <a:lnTo>
                      <a:pt x="66" y="83"/>
                    </a:lnTo>
                    <a:lnTo>
                      <a:pt x="72" y="62"/>
                    </a:lnTo>
                    <a:lnTo>
                      <a:pt x="77" y="42"/>
                    </a:lnTo>
                    <a:lnTo>
                      <a:pt x="82" y="2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0" y="21"/>
                    </a:lnTo>
                    <a:lnTo>
                      <a:pt x="75" y="42"/>
                    </a:lnTo>
                    <a:lnTo>
                      <a:pt x="69" y="62"/>
                    </a:lnTo>
                    <a:lnTo>
                      <a:pt x="64" y="83"/>
                    </a:lnTo>
                    <a:lnTo>
                      <a:pt x="58" y="103"/>
                    </a:lnTo>
                    <a:lnTo>
                      <a:pt x="53" y="123"/>
                    </a:lnTo>
                    <a:lnTo>
                      <a:pt x="47" y="143"/>
                    </a:lnTo>
                    <a:lnTo>
                      <a:pt x="41" y="162"/>
                    </a:lnTo>
                    <a:lnTo>
                      <a:pt x="37" y="182"/>
                    </a:lnTo>
                    <a:lnTo>
                      <a:pt x="30" y="203"/>
                    </a:lnTo>
                    <a:lnTo>
                      <a:pt x="26" y="222"/>
                    </a:lnTo>
                    <a:lnTo>
                      <a:pt x="20" y="243"/>
                    </a:lnTo>
                    <a:lnTo>
                      <a:pt x="14" y="263"/>
                    </a:lnTo>
                    <a:lnTo>
                      <a:pt x="9" y="286"/>
                    </a:lnTo>
                    <a:lnTo>
                      <a:pt x="6" y="307"/>
                    </a:lnTo>
                    <a:lnTo>
                      <a:pt x="0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7" name="Freeform 3285">
                <a:extLst>
                  <a:ext uri="{FF2B5EF4-FFF2-40B4-BE49-F238E27FC236}">
                    <a16:creationId xmlns:a16="http://schemas.microsoft.com/office/drawing/2014/main" id="{119AD67A-03E1-4E9D-8947-5ECFD2A2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06"/>
                <a:ext cx="9" cy="47"/>
              </a:xfrm>
              <a:custGeom>
                <a:avLst/>
                <a:gdLst>
                  <a:gd name="T0" fmla="*/ 1 w 27"/>
                  <a:gd name="T1" fmla="*/ 142 h 142"/>
                  <a:gd name="T2" fmla="*/ 7 w 27"/>
                  <a:gd name="T3" fmla="*/ 128 h 142"/>
                  <a:gd name="T4" fmla="*/ 9 w 27"/>
                  <a:gd name="T5" fmla="*/ 116 h 142"/>
                  <a:gd name="T6" fmla="*/ 12 w 27"/>
                  <a:gd name="T7" fmla="*/ 105 h 142"/>
                  <a:gd name="T8" fmla="*/ 14 w 27"/>
                  <a:gd name="T9" fmla="*/ 95 h 142"/>
                  <a:gd name="T10" fmla="*/ 17 w 27"/>
                  <a:gd name="T11" fmla="*/ 87 h 142"/>
                  <a:gd name="T12" fmla="*/ 18 w 27"/>
                  <a:gd name="T13" fmla="*/ 79 h 142"/>
                  <a:gd name="T14" fmla="*/ 19 w 27"/>
                  <a:gd name="T15" fmla="*/ 71 h 142"/>
                  <a:gd name="T16" fmla="*/ 21 w 27"/>
                  <a:gd name="T17" fmla="*/ 66 h 142"/>
                  <a:gd name="T18" fmla="*/ 21 w 27"/>
                  <a:gd name="T19" fmla="*/ 59 h 142"/>
                  <a:gd name="T20" fmla="*/ 22 w 27"/>
                  <a:gd name="T21" fmla="*/ 53 h 142"/>
                  <a:gd name="T22" fmla="*/ 23 w 27"/>
                  <a:gd name="T23" fmla="*/ 47 h 142"/>
                  <a:gd name="T24" fmla="*/ 23 w 27"/>
                  <a:gd name="T25" fmla="*/ 40 h 142"/>
                  <a:gd name="T26" fmla="*/ 23 w 27"/>
                  <a:gd name="T27" fmla="*/ 31 h 142"/>
                  <a:gd name="T28" fmla="*/ 25 w 27"/>
                  <a:gd name="T29" fmla="*/ 22 h 142"/>
                  <a:gd name="T30" fmla="*/ 26 w 27"/>
                  <a:gd name="T31" fmla="*/ 12 h 142"/>
                  <a:gd name="T32" fmla="*/ 27 w 27"/>
                  <a:gd name="T33" fmla="*/ 0 h 142"/>
                  <a:gd name="T34" fmla="*/ 26 w 27"/>
                  <a:gd name="T35" fmla="*/ 0 h 142"/>
                  <a:gd name="T36" fmla="*/ 23 w 27"/>
                  <a:gd name="T37" fmla="*/ 12 h 142"/>
                  <a:gd name="T38" fmla="*/ 23 w 27"/>
                  <a:gd name="T39" fmla="*/ 22 h 142"/>
                  <a:gd name="T40" fmla="*/ 22 w 27"/>
                  <a:gd name="T41" fmla="*/ 31 h 142"/>
                  <a:gd name="T42" fmla="*/ 21 w 27"/>
                  <a:gd name="T43" fmla="*/ 40 h 142"/>
                  <a:gd name="T44" fmla="*/ 21 w 27"/>
                  <a:gd name="T45" fmla="*/ 47 h 142"/>
                  <a:gd name="T46" fmla="*/ 21 w 27"/>
                  <a:gd name="T47" fmla="*/ 53 h 142"/>
                  <a:gd name="T48" fmla="*/ 20 w 27"/>
                  <a:gd name="T49" fmla="*/ 59 h 142"/>
                  <a:gd name="T50" fmla="*/ 19 w 27"/>
                  <a:gd name="T51" fmla="*/ 66 h 142"/>
                  <a:gd name="T52" fmla="*/ 18 w 27"/>
                  <a:gd name="T53" fmla="*/ 71 h 142"/>
                  <a:gd name="T54" fmla="*/ 17 w 27"/>
                  <a:gd name="T55" fmla="*/ 79 h 142"/>
                  <a:gd name="T56" fmla="*/ 14 w 27"/>
                  <a:gd name="T57" fmla="*/ 87 h 142"/>
                  <a:gd name="T58" fmla="*/ 13 w 27"/>
                  <a:gd name="T59" fmla="*/ 95 h 142"/>
                  <a:gd name="T60" fmla="*/ 10 w 27"/>
                  <a:gd name="T61" fmla="*/ 105 h 142"/>
                  <a:gd name="T62" fmla="*/ 7 w 27"/>
                  <a:gd name="T63" fmla="*/ 116 h 142"/>
                  <a:gd name="T64" fmla="*/ 4 w 27"/>
                  <a:gd name="T65" fmla="*/ 128 h 142"/>
                  <a:gd name="T66" fmla="*/ 0 w 27"/>
                  <a:gd name="T67" fmla="*/ 142 h 142"/>
                  <a:gd name="T68" fmla="*/ 1 w 27"/>
                  <a:gd name="T6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42">
                    <a:moveTo>
                      <a:pt x="1" y="142"/>
                    </a:moveTo>
                    <a:lnTo>
                      <a:pt x="7" y="128"/>
                    </a:lnTo>
                    <a:lnTo>
                      <a:pt x="9" y="116"/>
                    </a:lnTo>
                    <a:lnTo>
                      <a:pt x="12" y="105"/>
                    </a:lnTo>
                    <a:lnTo>
                      <a:pt x="14" y="95"/>
                    </a:lnTo>
                    <a:lnTo>
                      <a:pt x="17" y="87"/>
                    </a:lnTo>
                    <a:lnTo>
                      <a:pt x="18" y="79"/>
                    </a:lnTo>
                    <a:lnTo>
                      <a:pt x="19" y="71"/>
                    </a:lnTo>
                    <a:lnTo>
                      <a:pt x="21" y="66"/>
                    </a:lnTo>
                    <a:lnTo>
                      <a:pt x="21" y="59"/>
                    </a:lnTo>
                    <a:lnTo>
                      <a:pt x="22" y="53"/>
                    </a:lnTo>
                    <a:lnTo>
                      <a:pt x="23" y="47"/>
                    </a:lnTo>
                    <a:lnTo>
                      <a:pt x="23" y="40"/>
                    </a:lnTo>
                    <a:lnTo>
                      <a:pt x="23" y="31"/>
                    </a:lnTo>
                    <a:lnTo>
                      <a:pt x="25" y="22"/>
                    </a:lnTo>
                    <a:lnTo>
                      <a:pt x="26" y="1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2"/>
                    </a:lnTo>
                    <a:lnTo>
                      <a:pt x="23" y="22"/>
                    </a:lnTo>
                    <a:lnTo>
                      <a:pt x="22" y="31"/>
                    </a:lnTo>
                    <a:lnTo>
                      <a:pt x="21" y="40"/>
                    </a:lnTo>
                    <a:lnTo>
                      <a:pt x="21" y="47"/>
                    </a:lnTo>
                    <a:lnTo>
                      <a:pt x="21" y="53"/>
                    </a:lnTo>
                    <a:lnTo>
                      <a:pt x="20" y="59"/>
                    </a:lnTo>
                    <a:lnTo>
                      <a:pt x="19" y="66"/>
                    </a:lnTo>
                    <a:lnTo>
                      <a:pt x="18" y="71"/>
                    </a:lnTo>
                    <a:lnTo>
                      <a:pt x="17" y="79"/>
                    </a:lnTo>
                    <a:lnTo>
                      <a:pt x="14" y="87"/>
                    </a:lnTo>
                    <a:lnTo>
                      <a:pt x="13" y="95"/>
                    </a:lnTo>
                    <a:lnTo>
                      <a:pt x="10" y="105"/>
                    </a:lnTo>
                    <a:lnTo>
                      <a:pt x="7" y="116"/>
                    </a:lnTo>
                    <a:lnTo>
                      <a:pt x="4" y="128"/>
                    </a:lnTo>
                    <a:lnTo>
                      <a:pt x="0" y="142"/>
                    </a:lnTo>
                    <a:lnTo>
                      <a:pt x="1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8" name="Freeform 3286">
                <a:extLst>
                  <a:ext uri="{FF2B5EF4-FFF2-40B4-BE49-F238E27FC236}">
                    <a16:creationId xmlns:a16="http://schemas.microsoft.com/office/drawing/2014/main" id="{9AD57832-DA36-484C-BAFE-D42B0A5EB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907"/>
                <a:ext cx="5" cy="34"/>
              </a:xfrm>
              <a:custGeom>
                <a:avLst/>
                <a:gdLst>
                  <a:gd name="T0" fmla="*/ 1 w 15"/>
                  <a:gd name="T1" fmla="*/ 101 h 101"/>
                  <a:gd name="T2" fmla="*/ 5 w 15"/>
                  <a:gd name="T3" fmla="*/ 84 h 101"/>
                  <a:gd name="T4" fmla="*/ 9 w 15"/>
                  <a:gd name="T5" fmla="*/ 71 h 101"/>
                  <a:gd name="T6" fmla="*/ 12 w 15"/>
                  <a:gd name="T7" fmla="*/ 60 h 101"/>
                  <a:gd name="T8" fmla="*/ 13 w 15"/>
                  <a:gd name="T9" fmla="*/ 50 h 101"/>
                  <a:gd name="T10" fmla="*/ 14 w 15"/>
                  <a:gd name="T11" fmla="*/ 40 h 101"/>
                  <a:gd name="T12" fmla="*/ 14 w 15"/>
                  <a:gd name="T13" fmla="*/ 29 h 101"/>
                  <a:gd name="T14" fmla="*/ 14 w 15"/>
                  <a:gd name="T15" fmla="*/ 16 h 101"/>
                  <a:gd name="T16" fmla="*/ 15 w 15"/>
                  <a:gd name="T17" fmla="*/ 0 h 101"/>
                  <a:gd name="T18" fmla="*/ 14 w 15"/>
                  <a:gd name="T19" fmla="*/ 0 h 101"/>
                  <a:gd name="T20" fmla="*/ 13 w 15"/>
                  <a:gd name="T21" fmla="*/ 16 h 101"/>
                  <a:gd name="T22" fmla="*/ 13 w 15"/>
                  <a:gd name="T23" fmla="*/ 29 h 101"/>
                  <a:gd name="T24" fmla="*/ 12 w 15"/>
                  <a:gd name="T25" fmla="*/ 40 h 101"/>
                  <a:gd name="T26" fmla="*/ 12 w 15"/>
                  <a:gd name="T27" fmla="*/ 50 h 101"/>
                  <a:gd name="T28" fmla="*/ 10 w 15"/>
                  <a:gd name="T29" fmla="*/ 60 h 101"/>
                  <a:gd name="T30" fmla="*/ 8 w 15"/>
                  <a:gd name="T31" fmla="*/ 71 h 101"/>
                  <a:gd name="T32" fmla="*/ 4 w 15"/>
                  <a:gd name="T33" fmla="*/ 84 h 101"/>
                  <a:gd name="T34" fmla="*/ 0 w 15"/>
                  <a:gd name="T35" fmla="*/ 101 h 101"/>
                  <a:gd name="T36" fmla="*/ 1 w 15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1">
                    <a:moveTo>
                      <a:pt x="1" y="101"/>
                    </a:moveTo>
                    <a:lnTo>
                      <a:pt x="5" y="84"/>
                    </a:lnTo>
                    <a:lnTo>
                      <a:pt x="9" y="71"/>
                    </a:lnTo>
                    <a:lnTo>
                      <a:pt x="12" y="60"/>
                    </a:lnTo>
                    <a:lnTo>
                      <a:pt x="13" y="50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4" y="1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6"/>
                    </a:lnTo>
                    <a:lnTo>
                      <a:pt x="13" y="29"/>
                    </a:lnTo>
                    <a:lnTo>
                      <a:pt x="12" y="40"/>
                    </a:lnTo>
                    <a:lnTo>
                      <a:pt x="12" y="50"/>
                    </a:lnTo>
                    <a:lnTo>
                      <a:pt x="10" y="60"/>
                    </a:lnTo>
                    <a:lnTo>
                      <a:pt x="8" y="71"/>
                    </a:lnTo>
                    <a:lnTo>
                      <a:pt x="4" y="84"/>
                    </a:lnTo>
                    <a:lnTo>
                      <a:pt x="0" y="101"/>
                    </a:lnTo>
                    <a:lnTo>
                      <a:pt x="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9" name="Freeform 3287">
                <a:extLst>
                  <a:ext uri="{FF2B5EF4-FFF2-40B4-BE49-F238E27FC236}">
                    <a16:creationId xmlns:a16="http://schemas.microsoft.com/office/drawing/2014/main" id="{80E257D1-454E-46D8-A2E0-A340E15FD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06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2 w 2"/>
                  <a:gd name="T3" fmla="*/ 38 h 38"/>
                  <a:gd name="T4" fmla="*/ 2 w 2"/>
                  <a:gd name="T5" fmla="*/ 0 h 38"/>
                  <a:gd name="T6" fmla="*/ 1 w 2"/>
                  <a:gd name="T7" fmla="*/ 0 h 38"/>
                  <a:gd name="T8" fmla="*/ 0 w 2"/>
                  <a:gd name="T9" fmla="*/ 38 h 38"/>
                  <a:gd name="T10" fmla="*/ 1 w 2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2" y="38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80" name="Freeform 3288">
                <a:extLst>
                  <a:ext uri="{FF2B5EF4-FFF2-40B4-BE49-F238E27FC236}">
                    <a16:creationId xmlns:a16="http://schemas.microsoft.com/office/drawing/2014/main" id="{AEDD6DA9-6C37-40C9-AB29-0E893AE27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15"/>
                <a:ext cx="13" cy="55"/>
              </a:xfrm>
              <a:custGeom>
                <a:avLst/>
                <a:gdLst>
                  <a:gd name="T0" fmla="*/ 37 w 37"/>
                  <a:gd name="T1" fmla="*/ 163 h 166"/>
                  <a:gd name="T2" fmla="*/ 28 w 37"/>
                  <a:gd name="T3" fmla="*/ 158 h 166"/>
                  <a:gd name="T4" fmla="*/ 22 w 37"/>
                  <a:gd name="T5" fmla="*/ 151 h 166"/>
                  <a:gd name="T6" fmla="*/ 17 w 37"/>
                  <a:gd name="T7" fmla="*/ 142 h 166"/>
                  <a:gd name="T8" fmla="*/ 11 w 37"/>
                  <a:gd name="T9" fmla="*/ 133 h 166"/>
                  <a:gd name="T10" fmla="*/ 9 w 37"/>
                  <a:gd name="T11" fmla="*/ 122 h 166"/>
                  <a:gd name="T12" fmla="*/ 5 w 37"/>
                  <a:gd name="T13" fmla="*/ 109 h 166"/>
                  <a:gd name="T14" fmla="*/ 3 w 37"/>
                  <a:gd name="T15" fmla="*/ 98 h 166"/>
                  <a:gd name="T16" fmla="*/ 2 w 37"/>
                  <a:gd name="T17" fmla="*/ 85 h 166"/>
                  <a:gd name="T18" fmla="*/ 2 w 37"/>
                  <a:gd name="T19" fmla="*/ 71 h 166"/>
                  <a:gd name="T20" fmla="*/ 2 w 37"/>
                  <a:gd name="T21" fmla="*/ 59 h 166"/>
                  <a:gd name="T22" fmla="*/ 2 w 37"/>
                  <a:gd name="T23" fmla="*/ 47 h 166"/>
                  <a:gd name="T24" fmla="*/ 2 w 37"/>
                  <a:gd name="T25" fmla="*/ 34 h 166"/>
                  <a:gd name="T26" fmla="*/ 2 w 37"/>
                  <a:gd name="T27" fmla="*/ 24 h 166"/>
                  <a:gd name="T28" fmla="*/ 3 w 37"/>
                  <a:gd name="T29" fmla="*/ 14 h 166"/>
                  <a:gd name="T30" fmla="*/ 4 w 37"/>
                  <a:gd name="T31" fmla="*/ 6 h 166"/>
                  <a:gd name="T32" fmla="*/ 4 w 37"/>
                  <a:gd name="T33" fmla="*/ 0 h 166"/>
                  <a:gd name="T34" fmla="*/ 2 w 37"/>
                  <a:gd name="T35" fmla="*/ 0 h 166"/>
                  <a:gd name="T36" fmla="*/ 2 w 37"/>
                  <a:gd name="T37" fmla="*/ 6 h 166"/>
                  <a:gd name="T38" fmla="*/ 2 w 37"/>
                  <a:gd name="T39" fmla="*/ 14 h 166"/>
                  <a:gd name="T40" fmla="*/ 1 w 37"/>
                  <a:gd name="T41" fmla="*/ 24 h 166"/>
                  <a:gd name="T42" fmla="*/ 1 w 37"/>
                  <a:gd name="T43" fmla="*/ 34 h 166"/>
                  <a:gd name="T44" fmla="*/ 0 w 37"/>
                  <a:gd name="T45" fmla="*/ 47 h 166"/>
                  <a:gd name="T46" fmla="*/ 0 w 37"/>
                  <a:gd name="T47" fmla="*/ 59 h 166"/>
                  <a:gd name="T48" fmla="*/ 0 w 37"/>
                  <a:gd name="T49" fmla="*/ 71 h 166"/>
                  <a:gd name="T50" fmla="*/ 1 w 37"/>
                  <a:gd name="T51" fmla="*/ 85 h 166"/>
                  <a:gd name="T52" fmla="*/ 2 w 37"/>
                  <a:gd name="T53" fmla="*/ 98 h 166"/>
                  <a:gd name="T54" fmla="*/ 4 w 37"/>
                  <a:gd name="T55" fmla="*/ 109 h 166"/>
                  <a:gd name="T56" fmla="*/ 7 w 37"/>
                  <a:gd name="T57" fmla="*/ 122 h 166"/>
                  <a:gd name="T58" fmla="*/ 11 w 37"/>
                  <a:gd name="T59" fmla="*/ 133 h 166"/>
                  <a:gd name="T60" fmla="*/ 14 w 37"/>
                  <a:gd name="T61" fmla="*/ 143 h 166"/>
                  <a:gd name="T62" fmla="*/ 20 w 37"/>
                  <a:gd name="T63" fmla="*/ 152 h 166"/>
                  <a:gd name="T64" fmla="*/ 27 w 37"/>
                  <a:gd name="T65" fmla="*/ 159 h 166"/>
                  <a:gd name="T66" fmla="*/ 35 w 37"/>
                  <a:gd name="T67" fmla="*/ 166 h 166"/>
                  <a:gd name="T68" fmla="*/ 37 w 37"/>
                  <a:gd name="T69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66">
                    <a:moveTo>
                      <a:pt x="37" y="163"/>
                    </a:moveTo>
                    <a:lnTo>
                      <a:pt x="28" y="158"/>
                    </a:lnTo>
                    <a:lnTo>
                      <a:pt x="22" y="151"/>
                    </a:lnTo>
                    <a:lnTo>
                      <a:pt x="17" y="142"/>
                    </a:lnTo>
                    <a:lnTo>
                      <a:pt x="11" y="133"/>
                    </a:lnTo>
                    <a:lnTo>
                      <a:pt x="9" y="122"/>
                    </a:lnTo>
                    <a:lnTo>
                      <a:pt x="5" y="109"/>
                    </a:lnTo>
                    <a:lnTo>
                      <a:pt x="3" y="98"/>
                    </a:lnTo>
                    <a:lnTo>
                      <a:pt x="2" y="85"/>
                    </a:lnTo>
                    <a:lnTo>
                      <a:pt x="2" y="71"/>
                    </a:lnTo>
                    <a:lnTo>
                      <a:pt x="2" y="59"/>
                    </a:lnTo>
                    <a:lnTo>
                      <a:pt x="2" y="47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3" y="1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1" y="24"/>
                    </a:lnTo>
                    <a:lnTo>
                      <a:pt x="1" y="34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1" y="85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22"/>
                    </a:lnTo>
                    <a:lnTo>
                      <a:pt x="11" y="133"/>
                    </a:lnTo>
                    <a:lnTo>
                      <a:pt x="14" y="143"/>
                    </a:lnTo>
                    <a:lnTo>
                      <a:pt x="20" y="152"/>
                    </a:lnTo>
                    <a:lnTo>
                      <a:pt x="27" y="159"/>
                    </a:lnTo>
                    <a:lnTo>
                      <a:pt x="35" y="166"/>
                    </a:lnTo>
                    <a:lnTo>
                      <a:pt x="37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81" name="Freeform 3289">
                <a:extLst>
                  <a:ext uri="{FF2B5EF4-FFF2-40B4-BE49-F238E27FC236}">
                    <a16:creationId xmlns:a16="http://schemas.microsoft.com/office/drawing/2014/main" id="{009B168C-7E50-43FF-94DD-1051DA06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905"/>
                <a:ext cx="14" cy="73"/>
              </a:xfrm>
              <a:custGeom>
                <a:avLst/>
                <a:gdLst>
                  <a:gd name="T0" fmla="*/ 42 w 42"/>
                  <a:gd name="T1" fmla="*/ 217 h 219"/>
                  <a:gd name="T2" fmla="*/ 31 w 42"/>
                  <a:gd name="T3" fmla="*/ 210 h 219"/>
                  <a:gd name="T4" fmla="*/ 23 w 42"/>
                  <a:gd name="T5" fmla="*/ 200 h 219"/>
                  <a:gd name="T6" fmla="*/ 16 w 42"/>
                  <a:gd name="T7" fmla="*/ 190 h 219"/>
                  <a:gd name="T8" fmla="*/ 12 w 42"/>
                  <a:gd name="T9" fmla="*/ 178 h 219"/>
                  <a:gd name="T10" fmla="*/ 6 w 42"/>
                  <a:gd name="T11" fmla="*/ 164 h 219"/>
                  <a:gd name="T12" fmla="*/ 4 w 42"/>
                  <a:gd name="T13" fmla="*/ 150 h 219"/>
                  <a:gd name="T14" fmla="*/ 3 w 42"/>
                  <a:gd name="T15" fmla="*/ 135 h 219"/>
                  <a:gd name="T16" fmla="*/ 2 w 42"/>
                  <a:gd name="T17" fmla="*/ 118 h 219"/>
                  <a:gd name="T18" fmla="*/ 2 w 42"/>
                  <a:gd name="T19" fmla="*/ 103 h 219"/>
                  <a:gd name="T20" fmla="*/ 3 w 42"/>
                  <a:gd name="T21" fmla="*/ 86 h 219"/>
                  <a:gd name="T22" fmla="*/ 3 w 42"/>
                  <a:gd name="T23" fmla="*/ 70 h 219"/>
                  <a:gd name="T24" fmla="*/ 4 w 42"/>
                  <a:gd name="T25" fmla="*/ 54 h 219"/>
                  <a:gd name="T26" fmla="*/ 5 w 42"/>
                  <a:gd name="T27" fmla="*/ 40 h 219"/>
                  <a:gd name="T28" fmla="*/ 7 w 42"/>
                  <a:gd name="T29" fmla="*/ 25 h 219"/>
                  <a:gd name="T30" fmla="*/ 9 w 42"/>
                  <a:gd name="T31" fmla="*/ 12 h 219"/>
                  <a:gd name="T32" fmla="*/ 11 w 42"/>
                  <a:gd name="T33" fmla="*/ 0 h 219"/>
                  <a:gd name="T34" fmla="*/ 9 w 42"/>
                  <a:gd name="T35" fmla="*/ 0 h 219"/>
                  <a:gd name="T36" fmla="*/ 7 w 42"/>
                  <a:gd name="T37" fmla="*/ 12 h 219"/>
                  <a:gd name="T38" fmla="*/ 5 w 42"/>
                  <a:gd name="T39" fmla="*/ 25 h 219"/>
                  <a:gd name="T40" fmla="*/ 4 w 42"/>
                  <a:gd name="T41" fmla="*/ 40 h 219"/>
                  <a:gd name="T42" fmla="*/ 3 w 42"/>
                  <a:gd name="T43" fmla="*/ 54 h 219"/>
                  <a:gd name="T44" fmla="*/ 2 w 42"/>
                  <a:gd name="T45" fmla="*/ 70 h 219"/>
                  <a:gd name="T46" fmla="*/ 1 w 42"/>
                  <a:gd name="T47" fmla="*/ 86 h 219"/>
                  <a:gd name="T48" fmla="*/ 0 w 42"/>
                  <a:gd name="T49" fmla="*/ 103 h 219"/>
                  <a:gd name="T50" fmla="*/ 0 w 42"/>
                  <a:gd name="T51" fmla="*/ 118 h 219"/>
                  <a:gd name="T52" fmla="*/ 1 w 42"/>
                  <a:gd name="T53" fmla="*/ 135 h 219"/>
                  <a:gd name="T54" fmla="*/ 3 w 42"/>
                  <a:gd name="T55" fmla="*/ 150 h 219"/>
                  <a:gd name="T56" fmla="*/ 5 w 42"/>
                  <a:gd name="T57" fmla="*/ 164 h 219"/>
                  <a:gd name="T58" fmla="*/ 10 w 42"/>
                  <a:gd name="T59" fmla="*/ 178 h 219"/>
                  <a:gd name="T60" fmla="*/ 14 w 42"/>
                  <a:gd name="T61" fmla="*/ 191 h 219"/>
                  <a:gd name="T62" fmla="*/ 22 w 42"/>
                  <a:gd name="T63" fmla="*/ 203 h 219"/>
                  <a:gd name="T64" fmla="*/ 30 w 42"/>
                  <a:gd name="T65" fmla="*/ 212 h 219"/>
                  <a:gd name="T66" fmla="*/ 40 w 42"/>
                  <a:gd name="T67" fmla="*/ 219 h 219"/>
                  <a:gd name="T68" fmla="*/ 42 w 42"/>
                  <a:gd name="T69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219">
                    <a:moveTo>
                      <a:pt x="42" y="217"/>
                    </a:moveTo>
                    <a:lnTo>
                      <a:pt x="31" y="210"/>
                    </a:lnTo>
                    <a:lnTo>
                      <a:pt x="23" y="200"/>
                    </a:lnTo>
                    <a:lnTo>
                      <a:pt x="16" y="190"/>
                    </a:lnTo>
                    <a:lnTo>
                      <a:pt x="12" y="178"/>
                    </a:lnTo>
                    <a:lnTo>
                      <a:pt x="6" y="164"/>
                    </a:lnTo>
                    <a:lnTo>
                      <a:pt x="4" y="150"/>
                    </a:lnTo>
                    <a:lnTo>
                      <a:pt x="3" y="135"/>
                    </a:lnTo>
                    <a:lnTo>
                      <a:pt x="2" y="118"/>
                    </a:lnTo>
                    <a:lnTo>
                      <a:pt x="2" y="103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4" y="54"/>
                    </a:lnTo>
                    <a:lnTo>
                      <a:pt x="5" y="40"/>
                    </a:lnTo>
                    <a:lnTo>
                      <a:pt x="7" y="25"/>
                    </a:lnTo>
                    <a:lnTo>
                      <a:pt x="9" y="1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2"/>
                    </a:lnTo>
                    <a:lnTo>
                      <a:pt x="5" y="25"/>
                    </a:lnTo>
                    <a:lnTo>
                      <a:pt x="4" y="40"/>
                    </a:lnTo>
                    <a:lnTo>
                      <a:pt x="3" y="54"/>
                    </a:lnTo>
                    <a:lnTo>
                      <a:pt x="2" y="70"/>
                    </a:lnTo>
                    <a:lnTo>
                      <a:pt x="1" y="86"/>
                    </a:lnTo>
                    <a:lnTo>
                      <a:pt x="0" y="103"/>
                    </a:lnTo>
                    <a:lnTo>
                      <a:pt x="0" y="118"/>
                    </a:lnTo>
                    <a:lnTo>
                      <a:pt x="1" y="135"/>
                    </a:lnTo>
                    <a:lnTo>
                      <a:pt x="3" y="150"/>
                    </a:lnTo>
                    <a:lnTo>
                      <a:pt x="5" y="164"/>
                    </a:lnTo>
                    <a:lnTo>
                      <a:pt x="10" y="178"/>
                    </a:lnTo>
                    <a:lnTo>
                      <a:pt x="14" y="191"/>
                    </a:lnTo>
                    <a:lnTo>
                      <a:pt x="22" y="203"/>
                    </a:lnTo>
                    <a:lnTo>
                      <a:pt x="30" y="212"/>
                    </a:lnTo>
                    <a:lnTo>
                      <a:pt x="40" y="219"/>
                    </a:lnTo>
                    <a:lnTo>
                      <a:pt x="42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682" name="Freeform 3290">
              <a:extLst>
                <a:ext uri="{FF2B5EF4-FFF2-40B4-BE49-F238E27FC236}">
                  <a16:creationId xmlns:a16="http://schemas.microsoft.com/office/drawing/2014/main" id="{291BFC2B-8450-4DCA-BFFD-A957D327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906"/>
              <a:ext cx="14" cy="81"/>
            </a:xfrm>
            <a:custGeom>
              <a:avLst/>
              <a:gdLst>
                <a:gd name="T0" fmla="*/ 43 w 43"/>
                <a:gd name="T1" fmla="*/ 242 h 243"/>
                <a:gd name="T2" fmla="*/ 32 w 43"/>
                <a:gd name="T3" fmla="*/ 233 h 243"/>
                <a:gd name="T4" fmla="*/ 23 w 43"/>
                <a:gd name="T5" fmla="*/ 223 h 243"/>
                <a:gd name="T6" fmla="*/ 17 w 43"/>
                <a:gd name="T7" fmla="*/ 212 h 243"/>
                <a:gd name="T8" fmla="*/ 12 w 43"/>
                <a:gd name="T9" fmla="*/ 197 h 243"/>
                <a:gd name="T10" fmla="*/ 8 w 43"/>
                <a:gd name="T11" fmla="*/ 182 h 243"/>
                <a:gd name="T12" fmla="*/ 4 w 43"/>
                <a:gd name="T13" fmla="*/ 166 h 243"/>
                <a:gd name="T14" fmla="*/ 3 w 43"/>
                <a:gd name="T15" fmla="*/ 149 h 243"/>
                <a:gd name="T16" fmla="*/ 1 w 43"/>
                <a:gd name="T17" fmla="*/ 130 h 243"/>
                <a:gd name="T18" fmla="*/ 1 w 43"/>
                <a:gd name="T19" fmla="*/ 112 h 243"/>
                <a:gd name="T20" fmla="*/ 1 w 43"/>
                <a:gd name="T21" fmla="*/ 93 h 243"/>
                <a:gd name="T22" fmla="*/ 3 w 43"/>
                <a:gd name="T23" fmla="*/ 76 h 243"/>
                <a:gd name="T24" fmla="*/ 3 w 43"/>
                <a:gd name="T25" fmla="*/ 58 h 243"/>
                <a:gd name="T26" fmla="*/ 5 w 43"/>
                <a:gd name="T27" fmla="*/ 41 h 243"/>
                <a:gd name="T28" fmla="*/ 6 w 43"/>
                <a:gd name="T29" fmla="*/ 25 h 243"/>
                <a:gd name="T30" fmla="*/ 9 w 43"/>
                <a:gd name="T31" fmla="*/ 12 h 243"/>
                <a:gd name="T32" fmla="*/ 10 w 43"/>
                <a:gd name="T33" fmla="*/ 0 h 243"/>
                <a:gd name="T34" fmla="*/ 9 w 43"/>
                <a:gd name="T35" fmla="*/ 0 h 243"/>
                <a:gd name="T36" fmla="*/ 6 w 43"/>
                <a:gd name="T37" fmla="*/ 12 h 243"/>
                <a:gd name="T38" fmla="*/ 5 w 43"/>
                <a:gd name="T39" fmla="*/ 25 h 243"/>
                <a:gd name="T40" fmla="*/ 3 w 43"/>
                <a:gd name="T41" fmla="*/ 41 h 243"/>
                <a:gd name="T42" fmla="*/ 2 w 43"/>
                <a:gd name="T43" fmla="*/ 58 h 243"/>
                <a:gd name="T44" fmla="*/ 1 w 43"/>
                <a:gd name="T45" fmla="*/ 76 h 243"/>
                <a:gd name="T46" fmla="*/ 0 w 43"/>
                <a:gd name="T47" fmla="*/ 93 h 243"/>
                <a:gd name="T48" fmla="*/ 0 w 43"/>
                <a:gd name="T49" fmla="*/ 112 h 243"/>
                <a:gd name="T50" fmla="*/ 0 w 43"/>
                <a:gd name="T51" fmla="*/ 130 h 243"/>
                <a:gd name="T52" fmla="*/ 1 w 43"/>
                <a:gd name="T53" fmla="*/ 149 h 243"/>
                <a:gd name="T54" fmla="*/ 3 w 43"/>
                <a:gd name="T55" fmla="*/ 166 h 243"/>
                <a:gd name="T56" fmla="*/ 6 w 43"/>
                <a:gd name="T57" fmla="*/ 182 h 243"/>
                <a:gd name="T58" fmla="*/ 11 w 43"/>
                <a:gd name="T59" fmla="*/ 197 h 243"/>
                <a:gd name="T60" fmla="*/ 15 w 43"/>
                <a:gd name="T61" fmla="*/ 213 h 243"/>
                <a:gd name="T62" fmla="*/ 22 w 43"/>
                <a:gd name="T63" fmla="*/ 224 h 243"/>
                <a:gd name="T64" fmla="*/ 31 w 43"/>
                <a:gd name="T65" fmla="*/ 234 h 243"/>
                <a:gd name="T66" fmla="*/ 41 w 43"/>
                <a:gd name="T67" fmla="*/ 243 h 243"/>
                <a:gd name="T68" fmla="*/ 43 w 43"/>
                <a:gd name="T69" fmla="*/ 24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243">
                  <a:moveTo>
                    <a:pt x="43" y="242"/>
                  </a:moveTo>
                  <a:lnTo>
                    <a:pt x="32" y="233"/>
                  </a:lnTo>
                  <a:lnTo>
                    <a:pt x="23" y="223"/>
                  </a:lnTo>
                  <a:lnTo>
                    <a:pt x="17" y="212"/>
                  </a:lnTo>
                  <a:lnTo>
                    <a:pt x="12" y="197"/>
                  </a:lnTo>
                  <a:lnTo>
                    <a:pt x="8" y="182"/>
                  </a:lnTo>
                  <a:lnTo>
                    <a:pt x="4" y="166"/>
                  </a:lnTo>
                  <a:lnTo>
                    <a:pt x="3" y="149"/>
                  </a:lnTo>
                  <a:lnTo>
                    <a:pt x="1" y="130"/>
                  </a:lnTo>
                  <a:lnTo>
                    <a:pt x="1" y="112"/>
                  </a:lnTo>
                  <a:lnTo>
                    <a:pt x="1" y="93"/>
                  </a:lnTo>
                  <a:lnTo>
                    <a:pt x="3" y="76"/>
                  </a:lnTo>
                  <a:lnTo>
                    <a:pt x="3" y="58"/>
                  </a:lnTo>
                  <a:lnTo>
                    <a:pt x="5" y="41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12"/>
                  </a:lnTo>
                  <a:lnTo>
                    <a:pt x="5" y="25"/>
                  </a:lnTo>
                  <a:lnTo>
                    <a:pt x="3" y="41"/>
                  </a:lnTo>
                  <a:lnTo>
                    <a:pt x="2" y="58"/>
                  </a:lnTo>
                  <a:lnTo>
                    <a:pt x="1" y="7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30"/>
                  </a:lnTo>
                  <a:lnTo>
                    <a:pt x="1" y="149"/>
                  </a:lnTo>
                  <a:lnTo>
                    <a:pt x="3" y="166"/>
                  </a:lnTo>
                  <a:lnTo>
                    <a:pt x="6" y="182"/>
                  </a:lnTo>
                  <a:lnTo>
                    <a:pt x="11" y="197"/>
                  </a:lnTo>
                  <a:lnTo>
                    <a:pt x="15" y="213"/>
                  </a:lnTo>
                  <a:lnTo>
                    <a:pt x="22" y="224"/>
                  </a:lnTo>
                  <a:lnTo>
                    <a:pt x="31" y="234"/>
                  </a:lnTo>
                  <a:lnTo>
                    <a:pt x="41" y="243"/>
                  </a:lnTo>
                  <a:lnTo>
                    <a:pt x="43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3" name="Freeform 3291">
              <a:extLst>
                <a:ext uri="{FF2B5EF4-FFF2-40B4-BE49-F238E27FC236}">
                  <a16:creationId xmlns:a16="http://schemas.microsoft.com/office/drawing/2014/main" id="{14D25565-33A0-47D1-B7A2-068F4308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77"/>
              <a:ext cx="53" cy="34"/>
            </a:xfrm>
            <a:custGeom>
              <a:avLst/>
              <a:gdLst>
                <a:gd name="T0" fmla="*/ 159 w 159"/>
                <a:gd name="T1" fmla="*/ 100 h 102"/>
                <a:gd name="T2" fmla="*/ 154 w 159"/>
                <a:gd name="T3" fmla="*/ 93 h 102"/>
                <a:gd name="T4" fmla="*/ 146 w 159"/>
                <a:gd name="T5" fmla="*/ 85 h 102"/>
                <a:gd name="T6" fmla="*/ 138 w 159"/>
                <a:gd name="T7" fmla="*/ 78 h 102"/>
                <a:gd name="T8" fmla="*/ 130 w 159"/>
                <a:gd name="T9" fmla="*/ 72 h 102"/>
                <a:gd name="T10" fmla="*/ 120 w 159"/>
                <a:gd name="T11" fmla="*/ 65 h 102"/>
                <a:gd name="T12" fmla="*/ 110 w 159"/>
                <a:gd name="T13" fmla="*/ 58 h 102"/>
                <a:gd name="T14" fmla="*/ 100 w 159"/>
                <a:gd name="T15" fmla="*/ 52 h 102"/>
                <a:gd name="T16" fmla="*/ 89 w 159"/>
                <a:gd name="T17" fmla="*/ 47 h 102"/>
                <a:gd name="T18" fmla="*/ 79 w 159"/>
                <a:gd name="T19" fmla="*/ 40 h 102"/>
                <a:gd name="T20" fmla="*/ 67 w 159"/>
                <a:gd name="T21" fmla="*/ 36 h 102"/>
                <a:gd name="T22" fmla="*/ 56 w 159"/>
                <a:gd name="T23" fmla="*/ 29 h 102"/>
                <a:gd name="T24" fmla="*/ 45 w 159"/>
                <a:gd name="T25" fmla="*/ 24 h 102"/>
                <a:gd name="T26" fmla="*/ 33 w 159"/>
                <a:gd name="T27" fmla="*/ 19 h 102"/>
                <a:gd name="T28" fmla="*/ 22 w 159"/>
                <a:gd name="T29" fmla="*/ 12 h 102"/>
                <a:gd name="T30" fmla="*/ 11 w 159"/>
                <a:gd name="T31" fmla="*/ 6 h 102"/>
                <a:gd name="T32" fmla="*/ 1 w 159"/>
                <a:gd name="T33" fmla="*/ 0 h 102"/>
                <a:gd name="T34" fmla="*/ 0 w 159"/>
                <a:gd name="T35" fmla="*/ 1 h 102"/>
                <a:gd name="T36" fmla="*/ 9 w 159"/>
                <a:gd name="T37" fmla="*/ 8 h 102"/>
                <a:gd name="T38" fmla="*/ 21 w 159"/>
                <a:gd name="T39" fmla="*/ 13 h 102"/>
                <a:gd name="T40" fmla="*/ 31 w 159"/>
                <a:gd name="T41" fmla="*/ 19 h 102"/>
                <a:gd name="T42" fmla="*/ 44 w 159"/>
                <a:gd name="T43" fmla="*/ 26 h 102"/>
                <a:gd name="T44" fmla="*/ 55 w 159"/>
                <a:gd name="T45" fmla="*/ 31 h 102"/>
                <a:gd name="T46" fmla="*/ 66 w 159"/>
                <a:gd name="T47" fmla="*/ 37 h 102"/>
                <a:gd name="T48" fmla="*/ 77 w 159"/>
                <a:gd name="T49" fmla="*/ 42 h 102"/>
                <a:gd name="T50" fmla="*/ 87 w 159"/>
                <a:gd name="T51" fmla="*/ 48 h 102"/>
                <a:gd name="T52" fmla="*/ 98 w 159"/>
                <a:gd name="T53" fmla="*/ 54 h 102"/>
                <a:gd name="T54" fmla="*/ 108 w 159"/>
                <a:gd name="T55" fmla="*/ 59 h 102"/>
                <a:gd name="T56" fmla="*/ 118 w 159"/>
                <a:gd name="T57" fmla="*/ 66 h 102"/>
                <a:gd name="T58" fmla="*/ 128 w 159"/>
                <a:gd name="T59" fmla="*/ 73 h 102"/>
                <a:gd name="T60" fmla="*/ 136 w 159"/>
                <a:gd name="T61" fmla="*/ 79 h 102"/>
                <a:gd name="T62" fmla="*/ 145 w 159"/>
                <a:gd name="T63" fmla="*/ 86 h 102"/>
                <a:gd name="T64" fmla="*/ 151 w 159"/>
                <a:gd name="T65" fmla="*/ 94 h 102"/>
                <a:gd name="T66" fmla="*/ 157 w 159"/>
                <a:gd name="T67" fmla="*/ 102 h 102"/>
                <a:gd name="T68" fmla="*/ 159 w 159"/>
                <a:gd name="T69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02">
                  <a:moveTo>
                    <a:pt x="159" y="100"/>
                  </a:moveTo>
                  <a:lnTo>
                    <a:pt x="154" y="93"/>
                  </a:lnTo>
                  <a:lnTo>
                    <a:pt x="146" y="85"/>
                  </a:lnTo>
                  <a:lnTo>
                    <a:pt x="138" y="78"/>
                  </a:lnTo>
                  <a:lnTo>
                    <a:pt x="130" y="72"/>
                  </a:lnTo>
                  <a:lnTo>
                    <a:pt x="120" y="65"/>
                  </a:lnTo>
                  <a:lnTo>
                    <a:pt x="110" y="58"/>
                  </a:lnTo>
                  <a:lnTo>
                    <a:pt x="100" y="52"/>
                  </a:lnTo>
                  <a:lnTo>
                    <a:pt x="89" y="47"/>
                  </a:lnTo>
                  <a:lnTo>
                    <a:pt x="79" y="40"/>
                  </a:lnTo>
                  <a:lnTo>
                    <a:pt x="67" y="36"/>
                  </a:lnTo>
                  <a:lnTo>
                    <a:pt x="56" y="29"/>
                  </a:lnTo>
                  <a:lnTo>
                    <a:pt x="45" y="24"/>
                  </a:lnTo>
                  <a:lnTo>
                    <a:pt x="33" y="19"/>
                  </a:lnTo>
                  <a:lnTo>
                    <a:pt x="22" y="12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8"/>
                  </a:lnTo>
                  <a:lnTo>
                    <a:pt x="21" y="13"/>
                  </a:lnTo>
                  <a:lnTo>
                    <a:pt x="31" y="19"/>
                  </a:lnTo>
                  <a:lnTo>
                    <a:pt x="44" y="26"/>
                  </a:lnTo>
                  <a:lnTo>
                    <a:pt x="55" y="31"/>
                  </a:lnTo>
                  <a:lnTo>
                    <a:pt x="66" y="37"/>
                  </a:lnTo>
                  <a:lnTo>
                    <a:pt x="77" y="42"/>
                  </a:lnTo>
                  <a:lnTo>
                    <a:pt x="87" y="48"/>
                  </a:lnTo>
                  <a:lnTo>
                    <a:pt x="98" y="54"/>
                  </a:lnTo>
                  <a:lnTo>
                    <a:pt x="108" y="59"/>
                  </a:lnTo>
                  <a:lnTo>
                    <a:pt x="118" y="66"/>
                  </a:lnTo>
                  <a:lnTo>
                    <a:pt x="128" y="73"/>
                  </a:lnTo>
                  <a:lnTo>
                    <a:pt x="136" y="79"/>
                  </a:lnTo>
                  <a:lnTo>
                    <a:pt x="145" y="86"/>
                  </a:lnTo>
                  <a:lnTo>
                    <a:pt x="151" y="94"/>
                  </a:lnTo>
                  <a:lnTo>
                    <a:pt x="157" y="102"/>
                  </a:lnTo>
                  <a:lnTo>
                    <a:pt x="159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4" name="Freeform 3292">
              <a:extLst>
                <a:ext uri="{FF2B5EF4-FFF2-40B4-BE49-F238E27FC236}">
                  <a16:creationId xmlns:a16="http://schemas.microsoft.com/office/drawing/2014/main" id="{48211A04-B582-47DA-A535-3645F068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04"/>
              <a:ext cx="27" cy="9"/>
            </a:xfrm>
            <a:custGeom>
              <a:avLst/>
              <a:gdLst>
                <a:gd name="T0" fmla="*/ 81 w 82"/>
                <a:gd name="T1" fmla="*/ 26 h 28"/>
                <a:gd name="T2" fmla="*/ 82 w 82"/>
                <a:gd name="T3" fmla="*/ 26 h 28"/>
                <a:gd name="T4" fmla="*/ 3 w 82"/>
                <a:gd name="T5" fmla="*/ 0 h 28"/>
                <a:gd name="T6" fmla="*/ 0 w 82"/>
                <a:gd name="T7" fmla="*/ 1 h 28"/>
                <a:gd name="T8" fmla="*/ 80 w 82"/>
                <a:gd name="T9" fmla="*/ 28 h 28"/>
                <a:gd name="T10" fmla="*/ 81 w 8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28">
                  <a:moveTo>
                    <a:pt x="81" y="26"/>
                  </a:moveTo>
                  <a:lnTo>
                    <a:pt x="82" y="26"/>
                  </a:lnTo>
                  <a:lnTo>
                    <a:pt x="3" y="0"/>
                  </a:lnTo>
                  <a:lnTo>
                    <a:pt x="0" y="1"/>
                  </a:lnTo>
                  <a:lnTo>
                    <a:pt x="80" y="28"/>
                  </a:lnTo>
                  <a:lnTo>
                    <a:pt x="8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5" name="Freeform 3293">
              <a:extLst>
                <a:ext uri="{FF2B5EF4-FFF2-40B4-BE49-F238E27FC236}">
                  <a16:creationId xmlns:a16="http://schemas.microsoft.com/office/drawing/2014/main" id="{61A44EDC-5E89-4D42-BD8C-8733BAE05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938"/>
              <a:ext cx="166" cy="67"/>
            </a:xfrm>
            <a:custGeom>
              <a:avLst/>
              <a:gdLst>
                <a:gd name="T0" fmla="*/ 480 w 496"/>
                <a:gd name="T1" fmla="*/ 195 h 202"/>
                <a:gd name="T2" fmla="*/ 449 w 496"/>
                <a:gd name="T3" fmla="*/ 183 h 202"/>
                <a:gd name="T4" fmla="*/ 418 w 496"/>
                <a:gd name="T5" fmla="*/ 170 h 202"/>
                <a:gd name="T6" fmla="*/ 387 w 496"/>
                <a:gd name="T7" fmla="*/ 155 h 202"/>
                <a:gd name="T8" fmla="*/ 358 w 496"/>
                <a:gd name="T9" fmla="*/ 142 h 202"/>
                <a:gd name="T10" fmla="*/ 328 w 496"/>
                <a:gd name="T11" fmla="*/ 126 h 202"/>
                <a:gd name="T12" fmla="*/ 297 w 496"/>
                <a:gd name="T13" fmla="*/ 110 h 202"/>
                <a:gd name="T14" fmla="*/ 267 w 496"/>
                <a:gd name="T15" fmla="*/ 96 h 202"/>
                <a:gd name="T16" fmla="*/ 237 w 496"/>
                <a:gd name="T17" fmla="*/ 81 h 202"/>
                <a:gd name="T18" fmla="*/ 206 w 496"/>
                <a:gd name="T19" fmla="*/ 66 h 202"/>
                <a:gd name="T20" fmla="*/ 176 w 496"/>
                <a:gd name="T21" fmla="*/ 53 h 202"/>
                <a:gd name="T22" fmla="*/ 145 w 496"/>
                <a:gd name="T23" fmla="*/ 39 h 202"/>
                <a:gd name="T24" fmla="*/ 115 w 496"/>
                <a:gd name="T25" fmla="*/ 28 h 202"/>
                <a:gd name="T26" fmla="*/ 82 w 496"/>
                <a:gd name="T27" fmla="*/ 18 h 202"/>
                <a:gd name="T28" fmla="*/ 49 w 496"/>
                <a:gd name="T29" fmla="*/ 10 h 202"/>
                <a:gd name="T30" fmla="*/ 17 w 496"/>
                <a:gd name="T31" fmla="*/ 2 h 202"/>
                <a:gd name="T32" fmla="*/ 0 w 496"/>
                <a:gd name="T33" fmla="*/ 0 h 202"/>
                <a:gd name="T34" fmla="*/ 34 w 496"/>
                <a:gd name="T35" fmla="*/ 7 h 202"/>
                <a:gd name="T36" fmla="*/ 65 w 496"/>
                <a:gd name="T37" fmla="*/ 15 h 202"/>
                <a:gd name="T38" fmla="*/ 97 w 496"/>
                <a:gd name="T39" fmla="*/ 25 h 202"/>
                <a:gd name="T40" fmla="*/ 128 w 496"/>
                <a:gd name="T41" fmla="*/ 36 h 202"/>
                <a:gd name="T42" fmla="*/ 159 w 496"/>
                <a:gd name="T43" fmla="*/ 48 h 202"/>
                <a:gd name="T44" fmla="*/ 191 w 496"/>
                <a:gd name="T45" fmla="*/ 61 h 202"/>
                <a:gd name="T46" fmla="*/ 220 w 496"/>
                <a:gd name="T47" fmla="*/ 75 h 202"/>
                <a:gd name="T48" fmla="*/ 250 w 496"/>
                <a:gd name="T49" fmla="*/ 90 h 202"/>
                <a:gd name="T50" fmla="*/ 280 w 496"/>
                <a:gd name="T51" fmla="*/ 105 h 202"/>
                <a:gd name="T52" fmla="*/ 311 w 496"/>
                <a:gd name="T53" fmla="*/ 119 h 202"/>
                <a:gd name="T54" fmla="*/ 340 w 496"/>
                <a:gd name="T55" fmla="*/ 135 h 202"/>
                <a:gd name="T56" fmla="*/ 371 w 496"/>
                <a:gd name="T57" fmla="*/ 149 h 202"/>
                <a:gd name="T58" fmla="*/ 402 w 496"/>
                <a:gd name="T59" fmla="*/ 164 h 202"/>
                <a:gd name="T60" fmla="*/ 432 w 496"/>
                <a:gd name="T61" fmla="*/ 177 h 202"/>
                <a:gd name="T62" fmla="*/ 462 w 496"/>
                <a:gd name="T63" fmla="*/ 191 h 202"/>
                <a:gd name="T64" fmla="*/ 495 w 496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6" h="202">
                  <a:moveTo>
                    <a:pt x="496" y="201"/>
                  </a:moveTo>
                  <a:lnTo>
                    <a:pt x="480" y="195"/>
                  </a:lnTo>
                  <a:lnTo>
                    <a:pt x="464" y="190"/>
                  </a:lnTo>
                  <a:lnTo>
                    <a:pt x="449" y="183"/>
                  </a:lnTo>
                  <a:lnTo>
                    <a:pt x="433" y="176"/>
                  </a:lnTo>
                  <a:lnTo>
                    <a:pt x="418" y="170"/>
                  </a:lnTo>
                  <a:lnTo>
                    <a:pt x="403" y="163"/>
                  </a:lnTo>
                  <a:lnTo>
                    <a:pt x="387" y="155"/>
                  </a:lnTo>
                  <a:lnTo>
                    <a:pt x="372" y="148"/>
                  </a:lnTo>
                  <a:lnTo>
                    <a:pt x="358" y="142"/>
                  </a:lnTo>
                  <a:lnTo>
                    <a:pt x="342" y="134"/>
                  </a:lnTo>
                  <a:lnTo>
                    <a:pt x="328" y="126"/>
                  </a:lnTo>
                  <a:lnTo>
                    <a:pt x="312" y="118"/>
                  </a:lnTo>
                  <a:lnTo>
                    <a:pt x="297" y="110"/>
                  </a:lnTo>
                  <a:lnTo>
                    <a:pt x="282" y="103"/>
                  </a:lnTo>
                  <a:lnTo>
                    <a:pt x="267" y="96"/>
                  </a:lnTo>
                  <a:lnTo>
                    <a:pt x="252" y="88"/>
                  </a:lnTo>
                  <a:lnTo>
                    <a:pt x="237" y="81"/>
                  </a:lnTo>
                  <a:lnTo>
                    <a:pt x="222" y="73"/>
                  </a:lnTo>
                  <a:lnTo>
                    <a:pt x="206" y="66"/>
                  </a:lnTo>
                  <a:lnTo>
                    <a:pt x="191" y="60"/>
                  </a:lnTo>
                  <a:lnTo>
                    <a:pt x="176" y="53"/>
                  </a:lnTo>
                  <a:lnTo>
                    <a:pt x="160" y="47"/>
                  </a:lnTo>
                  <a:lnTo>
                    <a:pt x="145" y="39"/>
                  </a:lnTo>
                  <a:lnTo>
                    <a:pt x="130" y="35"/>
                  </a:lnTo>
                  <a:lnTo>
                    <a:pt x="115" y="28"/>
                  </a:lnTo>
                  <a:lnTo>
                    <a:pt x="98" y="23"/>
                  </a:lnTo>
                  <a:lnTo>
                    <a:pt x="82" y="18"/>
                  </a:lnTo>
                  <a:lnTo>
                    <a:pt x="65" y="14"/>
                  </a:lnTo>
                  <a:lnTo>
                    <a:pt x="49" y="10"/>
                  </a:lnTo>
                  <a:lnTo>
                    <a:pt x="34" y="6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4" y="7"/>
                  </a:lnTo>
                  <a:lnTo>
                    <a:pt x="49" y="10"/>
                  </a:lnTo>
                  <a:lnTo>
                    <a:pt x="65" y="15"/>
                  </a:lnTo>
                  <a:lnTo>
                    <a:pt x="82" y="20"/>
                  </a:lnTo>
                  <a:lnTo>
                    <a:pt x="97" y="25"/>
                  </a:lnTo>
                  <a:lnTo>
                    <a:pt x="112" y="29"/>
                  </a:lnTo>
                  <a:lnTo>
                    <a:pt x="128" y="36"/>
                  </a:lnTo>
                  <a:lnTo>
                    <a:pt x="144" y="41"/>
                  </a:lnTo>
                  <a:lnTo>
                    <a:pt x="159" y="48"/>
                  </a:lnTo>
                  <a:lnTo>
                    <a:pt x="174" y="54"/>
                  </a:lnTo>
                  <a:lnTo>
                    <a:pt x="191" y="61"/>
                  </a:lnTo>
                  <a:lnTo>
                    <a:pt x="205" y="68"/>
                  </a:lnTo>
                  <a:lnTo>
                    <a:pt x="220" y="75"/>
                  </a:lnTo>
                  <a:lnTo>
                    <a:pt x="234" y="82"/>
                  </a:lnTo>
                  <a:lnTo>
                    <a:pt x="250" y="90"/>
                  </a:lnTo>
                  <a:lnTo>
                    <a:pt x="266" y="97"/>
                  </a:lnTo>
                  <a:lnTo>
                    <a:pt x="280" y="105"/>
                  </a:lnTo>
                  <a:lnTo>
                    <a:pt x="296" y="112"/>
                  </a:lnTo>
                  <a:lnTo>
                    <a:pt x="311" y="119"/>
                  </a:lnTo>
                  <a:lnTo>
                    <a:pt x="325" y="127"/>
                  </a:lnTo>
                  <a:lnTo>
                    <a:pt x="340" y="135"/>
                  </a:lnTo>
                  <a:lnTo>
                    <a:pt x="356" y="143"/>
                  </a:lnTo>
                  <a:lnTo>
                    <a:pt x="371" y="149"/>
                  </a:lnTo>
                  <a:lnTo>
                    <a:pt x="386" y="157"/>
                  </a:lnTo>
                  <a:lnTo>
                    <a:pt x="402" y="164"/>
                  </a:lnTo>
                  <a:lnTo>
                    <a:pt x="416" y="172"/>
                  </a:lnTo>
                  <a:lnTo>
                    <a:pt x="432" y="177"/>
                  </a:lnTo>
                  <a:lnTo>
                    <a:pt x="448" y="184"/>
                  </a:lnTo>
                  <a:lnTo>
                    <a:pt x="462" y="191"/>
                  </a:lnTo>
                  <a:lnTo>
                    <a:pt x="479" y="197"/>
                  </a:lnTo>
                  <a:lnTo>
                    <a:pt x="495" y="202"/>
                  </a:lnTo>
                  <a:lnTo>
                    <a:pt x="496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6" name="Freeform 3294">
              <a:extLst>
                <a:ext uri="{FF2B5EF4-FFF2-40B4-BE49-F238E27FC236}">
                  <a16:creationId xmlns:a16="http://schemas.microsoft.com/office/drawing/2014/main" id="{384B66DF-E545-4C82-BED9-31DEF858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80"/>
              <a:ext cx="45" cy="26"/>
            </a:xfrm>
            <a:custGeom>
              <a:avLst/>
              <a:gdLst>
                <a:gd name="T0" fmla="*/ 134 w 135"/>
                <a:gd name="T1" fmla="*/ 77 h 78"/>
                <a:gd name="T2" fmla="*/ 135 w 135"/>
                <a:gd name="T3" fmla="*/ 76 h 78"/>
                <a:gd name="T4" fmla="*/ 1 w 135"/>
                <a:gd name="T5" fmla="*/ 0 h 78"/>
                <a:gd name="T6" fmla="*/ 0 w 135"/>
                <a:gd name="T7" fmla="*/ 2 h 78"/>
                <a:gd name="T8" fmla="*/ 132 w 135"/>
                <a:gd name="T9" fmla="*/ 78 h 78"/>
                <a:gd name="T10" fmla="*/ 134 w 135"/>
                <a:gd name="T11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78">
                  <a:moveTo>
                    <a:pt x="134" y="77"/>
                  </a:moveTo>
                  <a:lnTo>
                    <a:pt x="135" y="76"/>
                  </a:lnTo>
                  <a:lnTo>
                    <a:pt x="1" y="0"/>
                  </a:lnTo>
                  <a:lnTo>
                    <a:pt x="0" y="2"/>
                  </a:lnTo>
                  <a:lnTo>
                    <a:pt x="132" y="78"/>
                  </a:lnTo>
                  <a:lnTo>
                    <a:pt x="134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7" name="Freeform 3295">
              <a:extLst>
                <a:ext uri="{FF2B5EF4-FFF2-40B4-BE49-F238E27FC236}">
                  <a16:creationId xmlns:a16="http://schemas.microsoft.com/office/drawing/2014/main" id="{E91346FE-347D-4B4F-A89F-39CF40F9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80"/>
              <a:ext cx="45" cy="26"/>
            </a:xfrm>
            <a:custGeom>
              <a:avLst/>
              <a:gdLst>
                <a:gd name="T0" fmla="*/ 134 w 134"/>
                <a:gd name="T1" fmla="*/ 76 h 78"/>
                <a:gd name="T2" fmla="*/ 126 w 134"/>
                <a:gd name="T3" fmla="*/ 70 h 78"/>
                <a:gd name="T4" fmla="*/ 119 w 134"/>
                <a:gd name="T5" fmla="*/ 63 h 78"/>
                <a:gd name="T6" fmla="*/ 111 w 134"/>
                <a:gd name="T7" fmla="*/ 55 h 78"/>
                <a:gd name="T8" fmla="*/ 106 w 134"/>
                <a:gd name="T9" fmla="*/ 48 h 78"/>
                <a:gd name="T10" fmla="*/ 98 w 134"/>
                <a:gd name="T11" fmla="*/ 43 h 78"/>
                <a:gd name="T12" fmla="*/ 90 w 134"/>
                <a:gd name="T13" fmla="*/ 37 h 78"/>
                <a:gd name="T14" fmla="*/ 82 w 134"/>
                <a:gd name="T15" fmla="*/ 31 h 78"/>
                <a:gd name="T16" fmla="*/ 74 w 134"/>
                <a:gd name="T17" fmla="*/ 27 h 78"/>
                <a:gd name="T18" fmla="*/ 66 w 134"/>
                <a:gd name="T19" fmla="*/ 22 h 78"/>
                <a:gd name="T20" fmla="*/ 59 w 134"/>
                <a:gd name="T21" fmla="*/ 18 h 78"/>
                <a:gd name="T22" fmla="*/ 51 w 134"/>
                <a:gd name="T23" fmla="*/ 15 h 78"/>
                <a:gd name="T24" fmla="*/ 41 w 134"/>
                <a:gd name="T25" fmla="*/ 11 h 78"/>
                <a:gd name="T26" fmla="*/ 32 w 134"/>
                <a:gd name="T27" fmla="*/ 8 h 78"/>
                <a:gd name="T28" fmla="*/ 20 w 134"/>
                <a:gd name="T29" fmla="*/ 4 h 78"/>
                <a:gd name="T30" fmla="*/ 10 w 134"/>
                <a:gd name="T31" fmla="*/ 3 h 78"/>
                <a:gd name="T32" fmla="*/ 0 w 134"/>
                <a:gd name="T33" fmla="*/ 0 h 78"/>
                <a:gd name="T34" fmla="*/ 0 w 134"/>
                <a:gd name="T35" fmla="*/ 2 h 78"/>
                <a:gd name="T36" fmla="*/ 10 w 134"/>
                <a:gd name="T37" fmla="*/ 4 h 78"/>
                <a:gd name="T38" fmla="*/ 20 w 134"/>
                <a:gd name="T39" fmla="*/ 7 h 78"/>
                <a:gd name="T40" fmla="*/ 31 w 134"/>
                <a:gd name="T41" fmla="*/ 8 h 78"/>
                <a:gd name="T42" fmla="*/ 40 w 134"/>
                <a:gd name="T43" fmla="*/ 12 h 78"/>
                <a:gd name="T44" fmla="*/ 48 w 134"/>
                <a:gd name="T45" fmla="*/ 16 h 78"/>
                <a:gd name="T46" fmla="*/ 56 w 134"/>
                <a:gd name="T47" fmla="*/ 19 h 78"/>
                <a:gd name="T48" fmla="*/ 64 w 134"/>
                <a:gd name="T49" fmla="*/ 24 h 78"/>
                <a:gd name="T50" fmla="*/ 73 w 134"/>
                <a:gd name="T51" fmla="*/ 28 h 78"/>
                <a:gd name="T52" fmla="*/ 81 w 134"/>
                <a:gd name="T53" fmla="*/ 32 h 78"/>
                <a:gd name="T54" fmla="*/ 89 w 134"/>
                <a:gd name="T55" fmla="*/ 39 h 78"/>
                <a:gd name="T56" fmla="*/ 96 w 134"/>
                <a:gd name="T57" fmla="*/ 45 h 78"/>
                <a:gd name="T58" fmla="*/ 103 w 134"/>
                <a:gd name="T59" fmla="*/ 50 h 78"/>
                <a:gd name="T60" fmla="*/ 110 w 134"/>
                <a:gd name="T61" fmla="*/ 56 h 78"/>
                <a:gd name="T62" fmla="*/ 118 w 134"/>
                <a:gd name="T63" fmla="*/ 64 h 78"/>
                <a:gd name="T64" fmla="*/ 125 w 134"/>
                <a:gd name="T65" fmla="*/ 71 h 78"/>
                <a:gd name="T66" fmla="*/ 133 w 134"/>
                <a:gd name="T67" fmla="*/ 78 h 78"/>
                <a:gd name="T68" fmla="*/ 134 w 134"/>
                <a:gd name="T6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78">
                  <a:moveTo>
                    <a:pt x="134" y="76"/>
                  </a:moveTo>
                  <a:lnTo>
                    <a:pt x="126" y="70"/>
                  </a:lnTo>
                  <a:lnTo>
                    <a:pt x="119" y="63"/>
                  </a:lnTo>
                  <a:lnTo>
                    <a:pt x="111" y="55"/>
                  </a:lnTo>
                  <a:lnTo>
                    <a:pt x="106" y="48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1"/>
                  </a:lnTo>
                  <a:lnTo>
                    <a:pt x="74" y="27"/>
                  </a:lnTo>
                  <a:lnTo>
                    <a:pt x="66" y="22"/>
                  </a:lnTo>
                  <a:lnTo>
                    <a:pt x="59" y="18"/>
                  </a:lnTo>
                  <a:lnTo>
                    <a:pt x="51" y="15"/>
                  </a:lnTo>
                  <a:lnTo>
                    <a:pt x="41" y="11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31" y="8"/>
                  </a:lnTo>
                  <a:lnTo>
                    <a:pt x="40" y="12"/>
                  </a:lnTo>
                  <a:lnTo>
                    <a:pt x="48" y="16"/>
                  </a:lnTo>
                  <a:lnTo>
                    <a:pt x="56" y="19"/>
                  </a:lnTo>
                  <a:lnTo>
                    <a:pt x="64" y="24"/>
                  </a:lnTo>
                  <a:lnTo>
                    <a:pt x="73" y="28"/>
                  </a:lnTo>
                  <a:lnTo>
                    <a:pt x="81" y="32"/>
                  </a:lnTo>
                  <a:lnTo>
                    <a:pt x="89" y="39"/>
                  </a:lnTo>
                  <a:lnTo>
                    <a:pt x="96" y="45"/>
                  </a:lnTo>
                  <a:lnTo>
                    <a:pt x="103" y="50"/>
                  </a:lnTo>
                  <a:lnTo>
                    <a:pt x="110" y="56"/>
                  </a:lnTo>
                  <a:lnTo>
                    <a:pt x="118" y="64"/>
                  </a:lnTo>
                  <a:lnTo>
                    <a:pt x="125" y="71"/>
                  </a:lnTo>
                  <a:lnTo>
                    <a:pt x="133" y="78"/>
                  </a:lnTo>
                  <a:lnTo>
                    <a:pt x="13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8" name="Freeform 3296">
              <a:extLst>
                <a:ext uri="{FF2B5EF4-FFF2-40B4-BE49-F238E27FC236}">
                  <a16:creationId xmlns:a16="http://schemas.microsoft.com/office/drawing/2014/main" id="{27E44273-9A5A-4967-B151-E28B021E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958"/>
              <a:ext cx="28" cy="70"/>
            </a:xfrm>
            <a:custGeom>
              <a:avLst/>
              <a:gdLst>
                <a:gd name="T0" fmla="*/ 84 w 84"/>
                <a:gd name="T1" fmla="*/ 209 h 209"/>
                <a:gd name="T2" fmla="*/ 84 w 84"/>
                <a:gd name="T3" fmla="*/ 208 h 209"/>
                <a:gd name="T4" fmla="*/ 1 w 84"/>
                <a:gd name="T5" fmla="*/ 0 h 209"/>
                <a:gd name="T6" fmla="*/ 0 w 84"/>
                <a:gd name="T7" fmla="*/ 1 h 209"/>
                <a:gd name="T8" fmla="*/ 83 w 84"/>
                <a:gd name="T9" fmla="*/ 209 h 209"/>
                <a:gd name="T10" fmla="*/ 84 w 84"/>
                <a:gd name="T1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09">
                  <a:moveTo>
                    <a:pt x="84" y="209"/>
                  </a:moveTo>
                  <a:lnTo>
                    <a:pt x="84" y="208"/>
                  </a:lnTo>
                  <a:lnTo>
                    <a:pt x="1" y="0"/>
                  </a:lnTo>
                  <a:lnTo>
                    <a:pt x="0" y="1"/>
                  </a:lnTo>
                  <a:lnTo>
                    <a:pt x="83" y="209"/>
                  </a:lnTo>
                  <a:lnTo>
                    <a:pt x="84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9" name="Freeform 3297">
              <a:extLst>
                <a:ext uri="{FF2B5EF4-FFF2-40B4-BE49-F238E27FC236}">
                  <a16:creationId xmlns:a16="http://schemas.microsoft.com/office/drawing/2014/main" id="{FE6BDAFC-717C-4D93-AA93-512EF8C3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934"/>
              <a:ext cx="43" cy="86"/>
            </a:xfrm>
            <a:custGeom>
              <a:avLst/>
              <a:gdLst>
                <a:gd name="T0" fmla="*/ 130 w 130"/>
                <a:gd name="T1" fmla="*/ 259 h 260"/>
                <a:gd name="T2" fmla="*/ 116 w 130"/>
                <a:gd name="T3" fmla="*/ 249 h 260"/>
                <a:gd name="T4" fmla="*/ 105 w 130"/>
                <a:gd name="T5" fmla="*/ 238 h 260"/>
                <a:gd name="T6" fmla="*/ 95 w 130"/>
                <a:gd name="T7" fmla="*/ 226 h 260"/>
                <a:gd name="T8" fmla="*/ 85 w 130"/>
                <a:gd name="T9" fmla="*/ 214 h 260"/>
                <a:gd name="T10" fmla="*/ 74 w 130"/>
                <a:gd name="T11" fmla="*/ 201 h 260"/>
                <a:gd name="T12" fmla="*/ 65 w 130"/>
                <a:gd name="T13" fmla="*/ 186 h 260"/>
                <a:gd name="T14" fmla="*/ 57 w 130"/>
                <a:gd name="T15" fmla="*/ 171 h 260"/>
                <a:gd name="T16" fmla="*/ 49 w 130"/>
                <a:gd name="T17" fmla="*/ 156 h 260"/>
                <a:gd name="T18" fmla="*/ 41 w 130"/>
                <a:gd name="T19" fmla="*/ 139 h 260"/>
                <a:gd name="T20" fmla="*/ 33 w 130"/>
                <a:gd name="T21" fmla="*/ 122 h 260"/>
                <a:gd name="T22" fmla="*/ 27 w 130"/>
                <a:gd name="T23" fmla="*/ 104 h 260"/>
                <a:gd name="T24" fmla="*/ 20 w 130"/>
                <a:gd name="T25" fmla="*/ 84 h 260"/>
                <a:gd name="T26" fmla="*/ 15 w 130"/>
                <a:gd name="T27" fmla="*/ 65 h 260"/>
                <a:gd name="T28" fmla="*/ 10 w 130"/>
                <a:gd name="T29" fmla="*/ 44 h 260"/>
                <a:gd name="T30" fmla="*/ 4 w 130"/>
                <a:gd name="T31" fmla="*/ 22 h 260"/>
                <a:gd name="T32" fmla="*/ 0 w 130"/>
                <a:gd name="T33" fmla="*/ 0 h 260"/>
                <a:gd name="T34" fmla="*/ 0 w 130"/>
                <a:gd name="T35" fmla="*/ 0 h 260"/>
                <a:gd name="T36" fmla="*/ 3 w 130"/>
                <a:gd name="T37" fmla="*/ 22 h 260"/>
                <a:gd name="T38" fmla="*/ 9 w 130"/>
                <a:gd name="T39" fmla="*/ 44 h 260"/>
                <a:gd name="T40" fmla="*/ 13 w 130"/>
                <a:gd name="T41" fmla="*/ 65 h 260"/>
                <a:gd name="T42" fmla="*/ 19 w 130"/>
                <a:gd name="T43" fmla="*/ 84 h 260"/>
                <a:gd name="T44" fmla="*/ 25 w 130"/>
                <a:gd name="T45" fmla="*/ 104 h 260"/>
                <a:gd name="T46" fmla="*/ 32 w 130"/>
                <a:gd name="T47" fmla="*/ 122 h 260"/>
                <a:gd name="T48" fmla="*/ 39 w 130"/>
                <a:gd name="T49" fmla="*/ 140 h 260"/>
                <a:gd name="T50" fmla="*/ 47 w 130"/>
                <a:gd name="T51" fmla="*/ 157 h 260"/>
                <a:gd name="T52" fmla="*/ 55 w 130"/>
                <a:gd name="T53" fmla="*/ 172 h 260"/>
                <a:gd name="T54" fmla="*/ 64 w 130"/>
                <a:gd name="T55" fmla="*/ 187 h 260"/>
                <a:gd name="T56" fmla="*/ 74 w 130"/>
                <a:gd name="T57" fmla="*/ 203 h 260"/>
                <a:gd name="T58" fmla="*/ 84 w 130"/>
                <a:gd name="T59" fmla="*/ 215 h 260"/>
                <a:gd name="T60" fmla="*/ 95 w 130"/>
                <a:gd name="T61" fmla="*/ 227 h 260"/>
                <a:gd name="T62" fmla="*/ 105 w 130"/>
                <a:gd name="T63" fmla="*/ 240 h 260"/>
                <a:gd name="T64" fmla="*/ 116 w 130"/>
                <a:gd name="T65" fmla="*/ 250 h 260"/>
                <a:gd name="T66" fmla="*/ 127 w 130"/>
                <a:gd name="T67" fmla="*/ 260 h 260"/>
                <a:gd name="T68" fmla="*/ 130 w 130"/>
                <a:gd name="T6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60">
                  <a:moveTo>
                    <a:pt x="130" y="259"/>
                  </a:moveTo>
                  <a:lnTo>
                    <a:pt x="116" y="249"/>
                  </a:lnTo>
                  <a:lnTo>
                    <a:pt x="105" y="238"/>
                  </a:lnTo>
                  <a:lnTo>
                    <a:pt x="95" y="226"/>
                  </a:lnTo>
                  <a:lnTo>
                    <a:pt x="85" y="214"/>
                  </a:lnTo>
                  <a:lnTo>
                    <a:pt x="74" y="201"/>
                  </a:lnTo>
                  <a:lnTo>
                    <a:pt x="65" y="186"/>
                  </a:lnTo>
                  <a:lnTo>
                    <a:pt x="57" y="171"/>
                  </a:lnTo>
                  <a:lnTo>
                    <a:pt x="49" y="156"/>
                  </a:lnTo>
                  <a:lnTo>
                    <a:pt x="41" y="139"/>
                  </a:lnTo>
                  <a:lnTo>
                    <a:pt x="33" y="122"/>
                  </a:lnTo>
                  <a:lnTo>
                    <a:pt x="27" y="104"/>
                  </a:lnTo>
                  <a:lnTo>
                    <a:pt x="20" y="84"/>
                  </a:lnTo>
                  <a:lnTo>
                    <a:pt x="15" y="65"/>
                  </a:lnTo>
                  <a:lnTo>
                    <a:pt x="10" y="44"/>
                  </a:lnTo>
                  <a:lnTo>
                    <a:pt x="4" y="2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2"/>
                  </a:lnTo>
                  <a:lnTo>
                    <a:pt x="9" y="44"/>
                  </a:lnTo>
                  <a:lnTo>
                    <a:pt x="13" y="65"/>
                  </a:lnTo>
                  <a:lnTo>
                    <a:pt x="19" y="84"/>
                  </a:lnTo>
                  <a:lnTo>
                    <a:pt x="25" y="104"/>
                  </a:lnTo>
                  <a:lnTo>
                    <a:pt x="32" y="122"/>
                  </a:lnTo>
                  <a:lnTo>
                    <a:pt x="39" y="140"/>
                  </a:lnTo>
                  <a:lnTo>
                    <a:pt x="47" y="157"/>
                  </a:lnTo>
                  <a:lnTo>
                    <a:pt x="55" y="172"/>
                  </a:lnTo>
                  <a:lnTo>
                    <a:pt x="64" y="187"/>
                  </a:lnTo>
                  <a:lnTo>
                    <a:pt x="74" y="203"/>
                  </a:lnTo>
                  <a:lnTo>
                    <a:pt x="84" y="215"/>
                  </a:lnTo>
                  <a:lnTo>
                    <a:pt x="95" y="227"/>
                  </a:lnTo>
                  <a:lnTo>
                    <a:pt x="105" y="240"/>
                  </a:lnTo>
                  <a:lnTo>
                    <a:pt x="116" y="250"/>
                  </a:lnTo>
                  <a:lnTo>
                    <a:pt x="127" y="260"/>
                  </a:lnTo>
                  <a:lnTo>
                    <a:pt x="130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0" name="Freeform 3298">
              <a:extLst>
                <a:ext uri="{FF2B5EF4-FFF2-40B4-BE49-F238E27FC236}">
                  <a16:creationId xmlns:a16="http://schemas.microsoft.com/office/drawing/2014/main" id="{33E75B14-8EDA-4AD9-AA35-407A6284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64"/>
              <a:ext cx="20" cy="67"/>
            </a:xfrm>
            <a:custGeom>
              <a:avLst/>
              <a:gdLst>
                <a:gd name="T0" fmla="*/ 60 w 60"/>
                <a:gd name="T1" fmla="*/ 201 h 201"/>
                <a:gd name="T2" fmla="*/ 60 w 60"/>
                <a:gd name="T3" fmla="*/ 199 h 201"/>
                <a:gd name="T4" fmla="*/ 56 w 60"/>
                <a:gd name="T5" fmla="*/ 189 h 201"/>
                <a:gd name="T6" fmla="*/ 54 w 60"/>
                <a:gd name="T7" fmla="*/ 177 h 201"/>
                <a:gd name="T8" fmla="*/ 51 w 60"/>
                <a:gd name="T9" fmla="*/ 165 h 201"/>
                <a:gd name="T10" fmla="*/ 47 w 60"/>
                <a:gd name="T11" fmla="*/ 152 h 201"/>
                <a:gd name="T12" fmla="*/ 43 w 60"/>
                <a:gd name="T13" fmla="*/ 140 h 201"/>
                <a:gd name="T14" fmla="*/ 40 w 60"/>
                <a:gd name="T15" fmla="*/ 126 h 201"/>
                <a:gd name="T16" fmla="*/ 34 w 60"/>
                <a:gd name="T17" fmla="*/ 113 h 201"/>
                <a:gd name="T18" fmla="*/ 31 w 60"/>
                <a:gd name="T19" fmla="*/ 100 h 201"/>
                <a:gd name="T20" fmla="*/ 26 w 60"/>
                <a:gd name="T21" fmla="*/ 86 h 201"/>
                <a:gd name="T22" fmla="*/ 22 w 60"/>
                <a:gd name="T23" fmla="*/ 73 h 201"/>
                <a:gd name="T24" fmla="*/ 18 w 60"/>
                <a:gd name="T25" fmla="*/ 59 h 201"/>
                <a:gd name="T26" fmla="*/ 14 w 60"/>
                <a:gd name="T27" fmla="*/ 47 h 201"/>
                <a:gd name="T28" fmla="*/ 10 w 60"/>
                <a:gd name="T29" fmla="*/ 35 h 201"/>
                <a:gd name="T30" fmla="*/ 6 w 60"/>
                <a:gd name="T31" fmla="*/ 22 h 201"/>
                <a:gd name="T32" fmla="*/ 3 w 60"/>
                <a:gd name="T33" fmla="*/ 11 h 201"/>
                <a:gd name="T34" fmla="*/ 0 w 60"/>
                <a:gd name="T35" fmla="*/ 0 h 201"/>
                <a:gd name="T36" fmla="*/ 0 w 60"/>
                <a:gd name="T37" fmla="*/ 0 h 201"/>
                <a:gd name="T38" fmla="*/ 1 w 60"/>
                <a:gd name="T39" fmla="*/ 11 h 201"/>
                <a:gd name="T40" fmla="*/ 5 w 60"/>
                <a:gd name="T41" fmla="*/ 22 h 201"/>
                <a:gd name="T42" fmla="*/ 9 w 60"/>
                <a:gd name="T43" fmla="*/ 35 h 201"/>
                <a:gd name="T44" fmla="*/ 12 w 60"/>
                <a:gd name="T45" fmla="*/ 47 h 201"/>
                <a:gd name="T46" fmla="*/ 16 w 60"/>
                <a:gd name="T47" fmla="*/ 59 h 201"/>
                <a:gd name="T48" fmla="*/ 21 w 60"/>
                <a:gd name="T49" fmla="*/ 73 h 201"/>
                <a:gd name="T50" fmla="*/ 24 w 60"/>
                <a:gd name="T51" fmla="*/ 86 h 201"/>
                <a:gd name="T52" fmla="*/ 28 w 60"/>
                <a:gd name="T53" fmla="*/ 100 h 201"/>
                <a:gd name="T54" fmla="*/ 33 w 60"/>
                <a:gd name="T55" fmla="*/ 113 h 201"/>
                <a:gd name="T56" fmla="*/ 37 w 60"/>
                <a:gd name="T57" fmla="*/ 126 h 201"/>
                <a:gd name="T58" fmla="*/ 42 w 60"/>
                <a:gd name="T59" fmla="*/ 140 h 201"/>
                <a:gd name="T60" fmla="*/ 46 w 60"/>
                <a:gd name="T61" fmla="*/ 152 h 201"/>
                <a:gd name="T62" fmla="*/ 50 w 60"/>
                <a:gd name="T63" fmla="*/ 165 h 201"/>
                <a:gd name="T64" fmla="*/ 52 w 60"/>
                <a:gd name="T65" fmla="*/ 177 h 201"/>
                <a:gd name="T66" fmla="*/ 55 w 60"/>
                <a:gd name="T67" fmla="*/ 189 h 201"/>
                <a:gd name="T68" fmla="*/ 59 w 60"/>
                <a:gd name="T69" fmla="*/ 199 h 201"/>
                <a:gd name="T70" fmla="*/ 60 w 60"/>
                <a:gd name="T71" fmla="*/ 198 h 201"/>
                <a:gd name="T72" fmla="*/ 60 w 60"/>
                <a:gd name="T7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201">
                  <a:moveTo>
                    <a:pt x="60" y="201"/>
                  </a:moveTo>
                  <a:lnTo>
                    <a:pt x="60" y="199"/>
                  </a:lnTo>
                  <a:lnTo>
                    <a:pt x="56" y="189"/>
                  </a:lnTo>
                  <a:lnTo>
                    <a:pt x="54" y="177"/>
                  </a:lnTo>
                  <a:lnTo>
                    <a:pt x="51" y="165"/>
                  </a:lnTo>
                  <a:lnTo>
                    <a:pt x="47" y="152"/>
                  </a:lnTo>
                  <a:lnTo>
                    <a:pt x="43" y="140"/>
                  </a:lnTo>
                  <a:lnTo>
                    <a:pt x="40" y="126"/>
                  </a:lnTo>
                  <a:lnTo>
                    <a:pt x="34" y="113"/>
                  </a:lnTo>
                  <a:lnTo>
                    <a:pt x="31" y="100"/>
                  </a:lnTo>
                  <a:lnTo>
                    <a:pt x="26" y="86"/>
                  </a:lnTo>
                  <a:lnTo>
                    <a:pt x="22" y="73"/>
                  </a:lnTo>
                  <a:lnTo>
                    <a:pt x="18" y="59"/>
                  </a:lnTo>
                  <a:lnTo>
                    <a:pt x="14" y="47"/>
                  </a:lnTo>
                  <a:lnTo>
                    <a:pt x="10" y="35"/>
                  </a:lnTo>
                  <a:lnTo>
                    <a:pt x="6" y="22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5" y="22"/>
                  </a:lnTo>
                  <a:lnTo>
                    <a:pt x="9" y="35"/>
                  </a:lnTo>
                  <a:lnTo>
                    <a:pt x="12" y="47"/>
                  </a:lnTo>
                  <a:lnTo>
                    <a:pt x="16" y="59"/>
                  </a:lnTo>
                  <a:lnTo>
                    <a:pt x="21" y="73"/>
                  </a:lnTo>
                  <a:lnTo>
                    <a:pt x="24" y="86"/>
                  </a:lnTo>
                  <a:lnTo>
                    <a:pt x="28" y="100"/>
                  </a:lnTo>
                  <a:lnTo>
                    <a:pt x="33" y="113"/>
                  </a:lnTo>
                  <a:lnTo>
                    <a:pt x="37" y="126"/>
                  </a:lnTo>
                  <a:lnTo>
                    <a:pt x="42" y="140"/>
                  </a:lnTo>
                  <a:lnTo>
                    <a:pt x="46" y="152"/>
                  </a:lnTo>
                  <a:lnTo>
                    <a:pt x="50" y="165"/>
                  </a:lnTo>
                  <a:lnTo>
                    <a:pt x="52" y="177"/>
                  </a:lnTo>
                  <a:lnTo>
                    <a:pt x="55" y="189"/>
                  </a:lnTo>
                  <a:lnTo>
                    <a:pt x="59" y="199"/>
                  </a:lnTo>
                  <a:lnTo>
                    <a:pt x="60" y="198"/>
                  </a:lnTo>
                  <a:lnTo>
                    <a:pt x="60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1" name="Freeform 3299">
              <a:extLst>
                <a:ext uri="{FF2B5EF4-FFF2-40B4-BE49-F238E27FC236}">
                  <a16:creationId xmlns:a16="http://schemas.microsoft.com/office/drawing/2014/main" id="{F594EE51-560E-43BC-99BD-A4CA1301E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030"/>
              <a:ext cx="25" cy="8"/>
            </a:xfrm>
            <a:custGeom>
              <a:avLst/>
              <a:gdLst>
                <a:gd name="T0" fmla="*/ 0 w 73"/>
                <a:gd name="T1" fmla="*/ 23 h 23"/>
                <a:gd name="T2" fmla="*/ 0 w 73"/>
                <a:gd name="T3" fmla="*/ 23 h 23"/>
                <a:gd name="T4" fmla="*/ 9 w 73"/>
                <a:gd name="T5" fmla="*/ 20 h 23"/>
                <a:gd name="T6" fmla="*/ 18 w 73"/>
                <a:gd name="T7" fmla="*/ 19 h 23"/>
                <a:gd name="T8" fmla="*/ 28 w 73"/>
                <a:gd name="T9" fmla="*/ 16 h 23"/>
                <a:gd name="T10" fmla="*/ 37 w 73"/>
                <a:gd name="T11" fmla="*/ 13 h 23"/>
                <a:gd name="T12" fmla="*/ 46 w 73"/>
                <a:gd name="T13" fmla="*/ 10 h 23"/>
                <a:gd name="T14" fmla="*/ 55 w 73"/>
                <a:gd name="T15" fmla="*/ 8 h 23"/>
                <a:gd name="T16" fmla="*/ 65 w 73"/>
                <a:gd name="T17" fmla="*/ 5 h 23"/>
                <a:gd name="T18" fmla="*/ 73 w 73"/>
                <a:gd name="T19" fmla="*/ 3 h 23"/>
                <a:gd name="T20" fmla="*/ 73 w 73"/>
                <a:gd name="T21" fmla="*/ 0 h 23"/>
                <a:gd name="T22" fmla="*/ 65 w 73"/>
                <a:gd name="T23" fmla="*/ 4 h 23"/>
                <a:gd name="T24" fmla="*/ 55 w 73"/>
                <a:gd name="T25" fmla="*/ 7 h 23"/>
                <a:gd name="T26" fmla="*/ 46 w 73"/>
                <a:gd name="T27" fmla="*/ 9 h 23"/>
                <a:gd name="T28" fmla="*/ 37 w 73"/>
                <a:gd name="T29" fmla="*/ 11 h 23"/>
                <a:gd name="T30" fmla="*/ 28 w 73"/>
                <a:gd name="T31" fmla="*/ 15 h 23"/>
                <a:gd name="T32" fmla="*/ 18 w 73"/>
                <a:gd name="T33" fmla="*/ 17 h 23"/>
                <a:gd name="T34" fmla="*/ 9 w 73"/>
                <a:gd name="T35" fmla="*/ 19 h 23"/>
                <a:gd name="T36" fmla="*/ 0 w 73"/>
                <a:gd name="T37" fmla="*/ 22 h 23"/>
                <a:gd name="T38" fmla="*/ 1 w 73"/>
                <a:gd name="T39" fmla="*/ 23 h 23"/>
                <a:gd name="T40" fmla="*/ 0 w 73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3">
                  <a:moveTo>
                    <a:pt x="0" y="23"/>
                  </a:moveTo>
                  <a:lnTo>
                    <a:pt x="0" y="23"/>
                  </a:lnTo>
                  <a:lnTo>
                    <a:pt x="9" y="20"/>
                  </a:lnTo>
                  <a:lnTo>
                    <a:pt x="18" y="19"/>
                  </a:lnTo>
                  <a:lnTo>
                    <a:pt x="28" y="16"/>
                  </a:lnTo>
                  <a:lnTo>
                    <a:pt x="37" y="13"/>
                  </a:lnTo>
                  <a:lnTo>
                    <a:pt x="46" y="10"/>
                  </a:lnTo>
                  <a:lnTo>
                    <a:pt x="55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65" y="4"/>
                  </a:lnTo>
                  <a:lnTo>
                    <a:pt x="55" y="7"/>
                  </a:lnTo>
                  <a:lnTo>
                    <a:pt x="46" y="9"/>
                  </a:lnTo>
                  <a:lnTo>
                    <a:pt x="37" y="11"/>
                  </a:lnTo>
                  <a:lnTo>
                    <a:pt x="28" y="15"/>
                  </a:lnTo>
                  <a:lnTo>
                    <a:pt x="18" y="17"/>
                  </a:lnTo>
                  <a:lnTo>
                    <a:pt x="9" y="19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2" name="Freeform 3300">
              <a:extLst>
                <a:ext uri="{FF2B5EF4-FFF2-40B4-BE49-F238E27FC236}">
                  <a16:creationId xmlns:a16="http://schemas.microsoft.com/office/drawing/2014/main" id="{F0DE9C8C-35C2-415B-A843-1C5F5BCA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65"/>
              <a:ext cx="8" cy="73"/>
            </a:xfrm>
            <a:custGeom>
              <a:avLst/>
              <a:gdLst>
                <a:gd name="T0" fmla="*/ 24 w 24"/>
                <a:gd name="T1" fmla="*/ 0 h 221"/>
                <a:gd name="T2" fmla="*/ 23 w 24"/>
                <a:gd name="T3" fmla="*/ 0 h 221"/>
                <a:gd name="T4" fmla="*/ 21 w 24"/>
                <a:gd name="T5" fmla="*/ 12 h 221"/>
                <a:gd name="T6" fmla="*/ 19 w 24"/>
                <a:gd name="T7" fmla="*/ 25 h 221"/>
                <a:gd name="T8" fmla="*/ 15 w 24"/>
                <a:gd name="T9" fmla="*/ 38 h 221"/>
                <a:gd name="T10" fmla="*/ 13 w 24"/>
                <a:gd name="T11" fmla="*/ 53 h 221"/>
                <a:gd name="T12" fmla="*/ 11 w 24"/>
                <a:gd name="T13" fmla="*/ 66 h 221"/>
                <a:gd name="T14" fmla="*/ 9 w 24"/>
                <a:gd name="T15" fmla="*/ 82 h 221"/>
                <a:gd name="T16" fmla="*/ 5 w 24"/>
                <a:gd name="T17" fmla="*/ 96 h 221"/>
                <a:gd name="T18" fmla="*/ 3 w 24"/>
                <a:gd name="T19" fmla="*/ 111 h 221"/>
                <a:gd name="T20" fmla="*/ 2 w 24"/>
                <a:gd name="T21" fmla="*/ 125 h 221"/>
                <a:gd name="T22" fmla="*/ 1 w 24"/>
                <a:gd name="T23" fmla="*/ 141 h 221"/>
                <a:gd name="T24" fmla="*/ 0 w 24"/>
                <a:gd name="T25" fmla="*/ 156 h 221"/>
                <a:gd name="T26" fmla="*/ 0 w 24"/>
                <a:gd name="T27" fmla="*/ 170 h 221"/>
                <a:gd name="T28" fmla="*/ 2 w 24"/>
                <a:gd name="T29" fmla="*/ 183 h 221"/>
                <a:gd name="T30" fmla="*/ 2 w 24"/>
                <a:gd name="T31" fmla="*/ 197 h 221"/>
                <a:gd name="T32" fmla="*/ 5 w 24"/>
                <a:gd name="T33" fmla="*/ 208 h 221"/>
                <a:gd name="T34" fmla="*/ 10 w 24"/>
                <a:gd name="T35" fmla="*/ 221 h 221"/>
                <a:gd name="T36" fmla="*/ 11 w 24"/>
                <a:gd name="T37" fmla="*/ 221 h 221"/>
                <a:gd name="T38" fmla="*/ 8 w 24"/>
                <a:gd name="T39" fmla="*/ 208 h 221"/>
                <a:gd name="T40" fmla="*/ 4 w 24"/>
                <a:gd name="T41" fmla="*/ 197 h 221"/>
                <a:gd name="T42" fmla="*/ 2 w 24"/>
                <a:gd name="T43" fmla="*/ 183 h 221"/>
                <a:gd name="T44" fmla="*/ 2 w 24"/>
                <a:gd name="T45" fmla="*/ 170 h 221"/>
                <a:gd name="T46" fmla="*/ 2 w 24"/>
                <a:gd name="T47" fmla="*/ 156 h 221"/>
                <a:gd name="T48" fmla="*/ 2 w 24"/>
                <a:gd name="T49" fmla="*/ 141 h 221"/>
                <a:gd name="T50" fmla="*/ 3 w 24"/>
                <a:gd name="T51" fmla="*/ 125 h 221"/>
                <a:gd name="T52" fmla="*/ 5 w 24"/>
                <a:gd name="T53" fmla="*/ 111 h 221"/>
                <a:gd name="T54" fmla="*/ 8 w 24"/>
                <a:gd name="T55" fmla="*/ 96 h 221"/>
                <a:gd name="T56" fmla="*/ 10 w 24"/>
                <a:gd name="T57" fmla="*/ 82 h 221"/>
                <a:gd name="T58" fmla="*/ 12 w 24"/>
                <a:gd name="T59" fmla="*/ 66 h 221"/>
                <a:gd name="T60" fmla="*/ 14 w 24"/>
                <a:gd name="T61" fmla="*/ 53 h 221"/>
                <a:gd name="T62" fmla="*/ 17 w 24"/>
                <a:gd name="T63" fmla="*/ 38 h 221"/>
                <a:gd name="T64" fmla="*/ 20 w 24"/>
                <a:gd name="T65" fmla="*/ 25 h 221"/>
                <a:gd name="T66" fmla="*/ 22 w 24"/>
                <a:gd name="T67" fmla="*/ 12 h 221"/>
                <a:gd name="T68" fmla="*/ 24 w 24"/>
                <a:gd name="T69" fmla="*/ 0 h 221"/>
                <a:gd name="T70" fmla="*/ 23 w 24"/>
                <a:gd name="T71" fmla="*/ 0 h 221"/>
                <a:gd name="T72" fmla="*/ 24 w 24"/>
                <a:gd name="T7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1">
                  <a:moveTo>
                    <a:pt x="24" y="0"/>
                  </a:moveTo>
                  <a:lnTo>
                    <a:pt x="23" y="0"/>
                  </a:lnTo>
                  <a:lnTo>
                    <a:pt x="21" y="12"/>
                  </a:lnTo>
                  <a:lnTo>
                    <a:pt x="19" y="25"/>
                  </a:lnTo>
                  <a:lnTo>
                    <a:pt x="15" y="38"/>
                  </a:lnTo>
                  <a:lnTo>
                    <a:pt x="13" y="53"/>
                  </a:lnTo>
                  <a:lnTo>
                    <a:pt x="11" y="66"/>
                  </a:lnTo>
                  <a:lnTo>
                    <a:pt x="9" y="82"/>
                  </a:lnTo>
                  <a:lnTo>
                    <a:pt x="5" y="96"/>
                  </a:lnTo>
                  <a:lnTo>
                    <a:pt x="3" y="111"/>
                  </a:lnTo>
                  <a:lnTo>
                    <a:pt x="2" y="125"/>
                  </a:lnTo>
                  <a:lnTo>
                    <a:pt x="1" y="141"/>
                  </a:lnTo>
                  <a:lnTo>
                    <a:pt x="0" y="156"/>
                  </a:lnTo>
                  <a:lnTo>
                    <a:pt x="0" y="170"/>
                  </a:lnTo>
                  <a:lnTo>
                    <a:pt x="2" y="183"/>
                  </a:lnTo>
                  <a:lnTo>
                    <a:pt x="2" y="197"/>
                  </a:lnTo>
                  <a:lnTo>
                    <a:pt x="5" y="208"/>
                  </a:lnTo>
                  <a:lnTo>
                    <a:pt x="10" y="221"/>
                  </a:lnTo>
                  <a:lnTo>
                    <a:pt x="11" y="221"/>
                  </a:lnTo>
                  <a:lnTo>
                    <a:pt x="8" y="208"/>
                  </a:lnTo>
                  <a:lnTo>
                    <a:pt x="4" y="197"/>
                  </a:lnTo>
                  <a:lnTo>
                    <a:pt x="2" y="183"/>
                  </a:lnTo>
                  <a:lnTo>
                    <a:pt x="2" y="170"/>
                  </a:lnTo>
                  <a:lnTo>
                    <a:pt x="2" y="156"/>
                  </a:lnTo>
                  <a:lnTo>
                    <a:pt x="2" y="141"/>
                  </a:lnTo>
                  <a:lnTo>
                    <a:pt x="3" y="125"/>
                  </a:lnTo>
                  <a:lnTo>
                    <a:pt x="5" y="111"/>
                  </a:lnTo>
                  <a:lnTo>
                    <a:pt x="8" y="96"/>
                  </a:lnTo>
                  <a:lnTo>
                    <a:pt x="10" y="82"/>
                  </a:lnTo>
                  <a:lnTo>
                    <a:pt x="12" y="66"/>
                  </a:lnTo>
                  <a:lnTo>
                    <a:pt x="14" y="53"/>
                  </a:lnTo>
                  <a:lnTo>
                    <a:pt x="17" y="38"/>
                  </a:lnTo>
                  <a:lnTo>
                    <a:pt x="20" y="25"/>
                  </a:lnTo>
                  <a:lnTo>
                    <a:pt x="22" y="1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3" name="Freeform 3301">
              <a:extLst>
                <a:ext uri="{FF2B5EF4-FFF2-40B4-BE49-F238E27FC236}">
                  <a16:creationId xmlns:a16="http://schemas.microsoft.com/office/drawing/2014/main" id="{62D94706-89A4-45D2-A68A-E9E39CBB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982"/>
              <a:ext cx="17" cy="52"/>
            </a:xfrm>
            <a:custGeom>
              <a:avLst/>
              <a:gdLst>
                <a:gd name="T0" fmla="*/ 49 w 51"/>
                <a:gd name="T1" fmla="*/ 154 h 154"/>
                <a:gd name="T2" fmla="*/ 51 w 51"/>
                <a:gd name="T3" fmla="*/ 154 h 154"/>
                <a:gd name="T4" fmla="*/ 1 w 51"/>
                <a:gd name="T5" fmla="*/ 0 h 154"/>
                <a:gd name="T6" fmla="*/ 0 w 51"/>
                <a:gd name="T7" fmla="*/ 0 h 154"/>
                <a:gd name="T8" fmla="*/ 49 w 51"/>
                <a:gd name="T9" fmla="*/ 154 h 154"/>
                <a:gd name="T10" fmla="*/ 49 w 51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4">
                  <a:moveTo>
                    <a:pt x="49" y="154"/>
                  </a:moveTo>
                  <a:lnTo>
                    <a:pt x="51" y="154"/>
                  </a:lnTo>
                  <a:lnTo>
                    <a:pt x="1" y="0"/>
                  </a:lnTo>
                  <a:lnTo>
                    <a:pt x="0" y="0"/>
                  </a:lnTo>
                  <a:lnTo>
                    <a:pt x="49" y="154"/>
                  </a:lnTo>
                  <a:lnTo>
                    <a:pt x="49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4" name="Freeform 3302">
              <a:extLst>
                <a:ext uri="{FF2B5EF4-FFF2-40B4-BE49-F238E27FC236}">
                  <a16:creationId xmlns:a16="http://schemas.microsoft.com/office/drawing/2014/main" id="{7573A362-B2AD-4365-A316-610FBC6A7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002"/>
              <a:ext cx="10" cy="34"/>
            </a:xfrm>
            <a:custGeom>
              <a:avLst/>
              <a:gdLst>
                <a:gd name="T0" fmla="*/ 32 w 32"/>
                <a:gd name="T1" fmla="*/ 102 h 102"/>
                <a:gd name="T2" fmla="*/ 32 w 32"/>
                <a:gd name="T3" fmla="*/ 102 h 102"/>
                <a:gd name="T4" fmla="*/ 2 w 32"/>
                <a:gd name="T5" fmla="*/ 0 h 102"/>
                <a:gd name="T6" fmla="*/ 0 w 32"/>
                <a:gd name="T7" fmla="*/ 0 h 102"/>
                <a:gd name="T8" fmla="*/ 32 w 32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2">
                  <a:moveTo>
                    <a:pt x="32" y="102"/>
                  </a:moveTo>
                  <a:lnTo>
                    <a:pt x="32" y="10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2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5" name="Freeform 3303">
              <a:extLst>
                <a:ext uri="{FF2B5EF4-FFF2-40B4-BE49-F238E27FC236}">
                  <a16:creationId xmlns:a16="http://schemas.microsoft.com/office/drawing/2014/main" id="{3E4476BB-284C-4A81-BFE4-185982BC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952"/>
              <a:ext cx="116" cy="54"/>
            </a:xfrm>
            <a:custGeom>
              <a:avLst/>
              <a:gdLst>
                <a:gd name="T0" fmla="*/ 348 w 348"/>
                <a:gd name="T1" fmla="*/ 160 h 161"/>
                <a:gd name="T2" fmla="*/ 328 w 348"/>
                <a:gd name="T3" fmla="*/ 148 h 161"/>
                <a:gd name="T4" fmla="*/ 307 w 348"/>
                <a:gd name="T5" fmla="*/ 137 h 161"/>
                <a:gd name="T6" fmla="*/ 286 w 348"/>
                <a:gd name="T7" fmla="*/ 124 h 161"/>
                <a:gd name="T8" fmla="*/ 266 w 348"/>
                <a:gd name="T9" fmla="*/ 112 h 161"/>
                <a:gd name="T10" fmla="*/ 245 w 348"/>
                <a:gd name="T11" fmla="*/ 100 h 161"/>
                <a:gd name="T12" fmla="*/ 223 w 348"/>
                <a:gd name="T13" fmla="*/ 88 h 161"/>
                <a:gd name="T14" fmla="*/ 202 w 348"/>
                <a:gd name="T15" fmla="*/ 77 h 161"/>
                <a:gd name="T16" fmla="*/ 181 w 348"/>
                <a:gd name="T17" fmla="*/ 66 h 161"/>
                <a:gd name="T18" fmla="*/ 158 w 348"/>
                <a:gd name="T19" fmla="*/ 55 h 161"/>
                <a:gd name="T20" fmla="*/ 137 w 348"/>
                <a:gd name="T21" fmla="*/ 45 h 161"/>
                <a:gd name="T22" fmla="*/ 116 w 348"/>
                <a:gd name="T23" fmla="*/ 36 h 161"/>
                <a:gd name="T24" fmla="*/ 93 w 348"/>
                <a:gd name="T25" fmla="*/ 27 h 161"/>
                <a:gd name="T26" fmla="*/ 71 w 348"/>
                <a:gd name="T27" fmla="*/ 19 h 161"/>
                <a:gd name="T28" fmla="*/ 47 w 348"/>
                <a:gd name="T29" fmla="*/ 12 h 161"/>
                <a:gd name="T30" fmla="*/ 24 w 348"/>
                <a:gd name="T31" fmla="*/ 5 h 161"/>
                <a:gd name="T32" fmla="*/ 0 w 348"/>
                <a:gd name="T33" fmla="*/ 0 h 161"/>
                <a:gd name="T34" fmla="*/ 0 w 348"/>
                <a:gd name="T35" fmla="*/ 2 h 161"/>
                <a:gd name="T36" fmla="*/ 24 w 348"/>
                <a:gd name="T37" fmla="*/ 7 h 161"/>
                <a:gd name="T38" fmla="*/ 47 w 348"/>
                <a:gd name="T39" fmla="*/ 13 h 161"/>
                <a:gd name="T40" fmla="*/ 69 w 348"/>
                <a:gd name="T41" fmla="*/ 20 h 161"/>
                <a:gd name="T42" fmla="*/ 91 w 348"/>
                <a:gd name="T43" fmla="*/ 28 h 161"/>
                <a:gd name="T44" fmla="*/ 115 w 348"/>
                <a:gd name="T45" fmla="*/ 37 h 161"/>
                <a:gd name="T46" fmla="*/ 136 w 348"/>
                <a:gd name="T47" fmla="*/ 47 h 161"/>
                <a:gd name="T48" fmla="*/ 158 w 348"/>
                <a:gd name="T49" fmla="*/ 57 h 161"/>
                <a:gd name="T50" fmla="*/ 180 w 348"/>
                <a:gd name="T51" fmla="*/ 67 h 161"/>
                <a:gd name="T52" fmla="*/ 202 w 348"/>
                <a:gd name="T53" fmla="*/ 78 h 161"/>
                <a:gd name="T54" fmla="*/ 222 w 348"/>
                <a:gd name="T55" fmla="*/ 90 h 161"/>
                <a:gd name="T56" fmla="*/ 244 w 348"/>
                <a:gd name="T57" fmla="*/ 102 h 161"/>
                <a:gd name="T58" fmla="*/ 265 w 348"/>
                <a:gd name="T59" fmla="*/ 113 h 161"/>
                <a:gd name="T60" fmla="*/ 285 w 348"/>
                <a:gd name="T61" fmla="*/ 125 h 161"/>
                <a:gd name="T62" fmla="*/ 306 w 348"/>
                <a:gd name="T63" fmla="*/ 138 h 161"/>
                <a:gd name="T64" fmla="*/ 327 w 348"/>
                <a:gd name="T65" fmla="*/ 149 h 161"/>
                <a:gd name="T66" fmla="*/ 347 w 348"/>
                <a:gd name="T67" fmla="*/ 161 h 161"/>
                <a:gd name="T68" fmla="*/ 348 w 348"/>
                <a:gd name="T6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8" h="161">
                  <a:moveTo>
                    <a:pt x="348" y="160"/>
                  </a:moveTo>
                  <a:lnTo>
                    <a:pt x="328" y="148"/>
                  </a:lnTo>
                  <a:lnTo>
                    <a:pt x="307" y="137"/>
                  </a:lnTo>
                  <a:lnTo>
                    <a:pt x="286" y="124"/>
                  </a:lnTo>
                  <a:lnTo>
                    <a:pt x="266" y="112"/>
                  </a:lnTo>
                  <a:lnTo>
                    <a:pt x="245" y="100"/>
                  </a:lnTo>
                  <a:lnTo>
                    <a:pt x="223" y="88"/>
                  </a:lnTo>
                  <a:lnTo>
                    <a:pt x="202" y="77"/>
                  </a:lnTo>
                  <a:lnTo>
                    <a:pt x="181" y="66"/>
                  </a:lnTo>
                  <a:lnTo>
                    <a:pt x="158" y="55"/>
                  </a:lnTo>
                  <a:lnTo>
                    <a:pt x="137" y="45"/>
                  </a:lnTo>
                  <a:lnTo>
                    <a:pt x="116" y="36"/>
                  </a:lnTo>
                  <a:lnTo>
                    <a:pt x="93" y="27"/>
                  </a:lnTo>
                  <a:lnTo>
                    <a:pt x="71" y="19"/>
                  </a:lnTo>
                  <a:lnTo>
                    <a:pt x="47" y="12"/>
                  </a:lnTo>
                  <a:lnTo>
                    <a:pt x="24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4" y="7"/>
                  </a:lnTo>
                  <a:lnTo>
                    <a:pt x="47" y="13"/>
                  </a:lnTo>
                  <a:lnTo>
                    <a:pt x="69" y="20"/>
                  </a:lnTo>
                  <a:lnTo>
                    <a:pt x="91" y="28"/>
                  </a:lnTo>
                  <a:lnTo>
                    <a:pt x="115" y="37"/>
                  </a:lnTo>
                  <a:lnTo>
                    <a:pt x="136" y="47"/>
                  </a:lnTo>
                  <a:lnTo>
                    <a:pt x="158" y="57"/>
                  </a:lnTo>
                  <a:lnTo>
                    <a:pt x="180" y="67"/>
                  </a:lnTo>
                  <a:lnTo>
                    <a:pt x="202" y="78"/>
                  </a:lnTo>
                  <a:lnTo>
                    <a:pt x="222" y="90"/>
                  </a:lnTo>
                  <a:lnTo>
                    <a:pt x="244" y="102"/>
                  </a:lnTo>
                  <a:lnTo>
                    <a:pt x="265" y="113"/>
                  </a:lnTo>
                  <a:lnTo>
                    <a:pt x="285" y="125"/>
                  </a:lnTo>
                  <a:lnTo>
                    <a:pt x="306" y="138"/>
                  </a:lnTo>
                  <a:lnTo>
                    <a:pt x="327" y="149"/>
                  </a:lnTo>
                  <a:lnTo>
                    <a:pt x="347" y="161"/>
                  </a:lnTo>
                  <a:lnTo>
                    <a:pt x="348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6" name="Freeform 3304">
              <a:extLst>
                <a:ext uri="{FF2B5EF4-FFF2-40B4-BE49-F238E27FC236}">
                  <a16:creationId xmlns:a16="http://schemas.microsoft.com/office/drawing/2014/main" id="{C32DECBE-8691-4358-8573-61F19C3B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220"/>
              <a:ext cx="131" cy="52"/>
            </a:xfrm>
            <a:custGeom>
              <a:avLst/>
              <a:gdLst>
                <a:gd name="T0" fmla="*/ 395 w 395"/>
                <a:gd name="T1" fmla="*/ 0 h 157"/>
                <a:gd name="T2" fmla="*/ 371 w 395"/>
                <a:gd name="T3" fmla="*/ 6 h 157"/>
                <a:gd name="T4" fmla="*/ 346 w 395"/>
                <a:gd name="T5" fmla="*/ 13 h 157"/>
                <a:gd name="T6" fmla="*/ 320 w 395"/>
                <a:gd name="T7" fmla="*/ 24 h 157"/>
                <a:gd name="T8" fmla="*/ 294 w 395"/>
                <a:gd name="T9" fmla="*/ 35 h 157"/>
                <a:gd name="T10" fmla="*/ 267 w 395"/>
                <a:gd name="T11" fmla="*/ 49 h 157"/>
                <a:gd name="T12" fmla="*/ 240 w 395"/>
                <a:gd name="T13" fmla="*/ 63 h 157"/>
                <a:gd name="T14" fmla="*/ 213 w 395"/>
                <a:gd name="T15" fmla="*/ 77 h 157"/>
                <a:gd name="T16" fmla="*/ 188 w 395"/>
                <a:gd name="T17" fmla="*/ 92 h 157"/>
                <a:gd name="T18" fmla="*/ 161 w 395"/>
                <a:gd name="T19" fmla="*/ 107 h 157"/>
                <a:gd name="T20" fmla="*/ 135 w 395"/>
                <a:gd name="T21" fmla="*/ 120 h 157"/>
                <a:gd name="T22" fmla="*/ 109 w 395"/>
                <a:gd name="T23" fmla="*/ 131 h 157"/>
                <a:gd name="T24" fmla="*/ 84 w 395"/>
                <a:gd name="T25" fmla="*/ 141 h 157"/>
                <a:gd name="T26" fmla="*/ 62 w 395"/>
                <a:gd name="T27" fmla="*/ 149 h 157"/>
                <a:gd name="T28" fmla="*/ 41 w 395"/>
                <a:gd name="T29" fmla="*/ 154 h 157"/>
                <a:gd name="T30" fmla="*/ 21 w 395"/>
                <a:gd name="T31" fmla="*/ 155 h 157"/>
                <a:gd name="T32" fmla="*/ 0 w 395"/>
                <a:gd name="T33" fmla="*/ 154 h 157"/>
                <a:gd name="T34" fmla="*/ 0 w 395"/>
                <a:gd name="T35" fmla="*/ 155 h 157"/>
                <a:gd name="T36" fmla="*/ 21 w 395"/>
                <a:gd name="T37" fmla="*/ 157 h 157"/>
                <a:gd name="T38" fmla="*/ 41 w 395"/>
                <a:gd name="T39" fmla="*/ 155 h 157"/>
                <a:gd name="T40" fmla="*/ 62 w 395"/>
                <a:gd name="T41" fmla="*/ 150 h 157"/>
                <a:gd name="T42" fmla="*/ 86 w 395"/>
                <a:gd name="T43" fmla="*/ 142 h 157"/>
                <a:gd name="T44" fmla="*/ 111 w 395"/>
                <a:gd name="T45" fmla="*/ 132 h 157"/>
                <a:gd name="T46" fmla="*/ 136 w 395"/>
                <a:gd name="T47" fmla="*/ 121 h 157"/>
                <a:gd name="T48" fmla="*/ 162 w 395"/>
                <a:gd name="T49" fmla="*/ 108 h 157"/>
                <a:gd name="T50" fmla="*/ 189 w 395"/>
                <a:gd name="T51" fmla="*/ 94 h 157"/>
                <a:gd name="T52" fmla="*/ 216 w 395"/>
                <a:gd name="T53" fmla="*/ 80 h 157"/>
                <a:gd name="T54" fmla="*/ 243 w 395"/>
                <a:gd name="T55" fmla="*/ 64 h 157"/>
                <a:gd name="T56" fmla="*/ 269 w 395"/>
                <a:gd name="T57" fmla="*/ 50 h 157"/>
                <a:gd name="T58" fmla="*/ 295 w 395"/>
                <a:gd name="T59" fmla="*/ 37 h 157"/>
                <a:gd name="T60" fmla="*/ 322 w 395"/>
                <a:gd name="T61" fmla="*/ 25 h 157"/>
                <a:gd name="T62" fmla="*/ 348 w 395"/>
                <a:gd name="T63" fmla="*/ 15 h 157"/>
                <a:gd name="T64" fmla="*/ 371 w 395"/>
                <a:gd name="T65" fmla="*/ 7 h 157"/>
                <a:gd name="T66" fmla="*/ 395 w 395"/>
                <a:gd name="T67" fmla="*/ 2 h 157"/>
                <a:gd name="T68" fmla="*/ 395 w 395"/>
                <a:gd name="T6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157">
                  <a:moveTo>
                    <a:pt x="395" y="0"/>
                  </a:moveTo>
                  <a:lnTo>
                    <a:pt x="371" y="6"/>
                  </a:lnTo>
                  <a:lnTo>
                    <a:pt x="346" y="13"/>
                  </a:lnTo>
                  <a:lnTo>
                    <a:pt x="320" y="24"/>
                  </a:lnTo>
                  <a:lnTo>
                    <a:pt x="294" y="35"/>
                  </a:lnTo>
                  <a:lnTo>
                    <a:pt x="267" y="49"/>
                  </a:lnTo>
                  <a:lnTo>
                    <a:pt x="240" y="63"/>
                  </a:lnTo>
                  <a:lnTo>
                    <a:pt x="213" y="77"/>
                  </a:lnTo>
                  <a:lnTo>
                    <a:pt x="188" y="92"/>
                  </a:lnTo>
                  <a:lnTo>
                    <a:pt x="161" y="107"/>
                  </a:lnTo>
                  <a:lnTo>
                    <a:pt x="135" y="120"/>
                  </a:lnTo>
                  <a:lnTo>
                    <a:pt x="109" y="131"/>
                  </a:lnTo>
                  <a:lnTo>
                    <a:pt x="84" y="141"/>
                  </a:lnTo>
                  <a:lnTo>
                    <a:pt x="62" y="149"/>
                  </a:lnTo>
                  <a:lnTo>
                    <a:pt x="41" y="154"/>
                  </a:lnTo>
                  <a:lnTo>
                    <a:pt x="21" y="155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21" y="157"/>
                  </a:lnTo>
                  <a:lnTo>
                    <a:pt x="41" y="155"/>
                  </a:lnTo>
                  <a:lnTo>
                    <a:pt x="62" y="150"/>
                  </a:lnTo>
                  <a:lnTo>
                    <a:pt x="86" y="142"/>
                  </a:lnTo>
                  <a:lnTo>
                    <a:pt x="111" y="132"/>
                  </a:lnTo>
                  <a:lnTo>
                    <a:pt x="136" y="121"/>
                  </a:lnTo>
                  <a:lnTo>
                    <a:pt x="162" y="108"/>
                  </a:lnTo>
                  <a:lnTo>
                    <a:pt x="189" y="94"/>
                  </a:lnTo>
                  <a:lnTo>
                    <a:pt x="216" y="80"/>
                  </a:lnTo>
                  <a:lnTo>
                    <a:pt x="243" y="64"/>
                  </a:lnTo>
                  <a:lnTo>
                    <a:pt x="269" y="50"/>
                  </a:lnTo>
                  <a:lnTo>
                    <a:pt x="295" y="37"/>
                  </a:lnTo>
                  <a:lnTo>
                    <a:pt x="322" y="25"/>
                  </a:lnTo>
                  <a:lnTo>
                    <a:pt x="348" y="15"/>
                  </a:lnTo>
                  <a:lnTo>
                    <a:pt x="371" y="7"/>
                  </a:lnTo>
                  <a:lnTo>
                    <a:pt x="395" y="2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7" name="Freeform 3305">
              <a:extLst>
                <a:ext uri="{FF2B5EF4-FFF2-40B4-BE49-F238E27FC236}">
                  <a16:creationId xmlns:a16="http://schemas.microsoft.com/office/drawing/2014/main" id="{8B6B8B0F-96F2-4892-957A-BC592C50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208"/>
              <a:ext cx="150" cy="40"/>
            </a:xfrm>
            <a:custGeom>
              <a:avLst/>
              <a:gdLst>
                <a:gd name="T0" fmla="*/ 452 w 452"/>
                <a:gd name="T1" fmla="*/ 0 h 120"/>
                <a:gd name="T2" fmla="*/ 408 w 452"/>
                <a:gd name="T3" fmla="*/ 2 h 120"/>
                <a:gd name="T4" fmla="*/ 370 w 452"/>
                <a:gd name="T5" fmla="*/ 7 h 120"/>
                <a:gd name="T6" fmla="*/ 336 w 452"/>
                <a:gd name="T7" fmla="*/ 14 h 120"/>
                <a:gd name="T8" fmla="*/ 307 w 452"/>
                <a:gd name="T9" fmla="*/ 22 h 120"/>
                <a:gd name="T10" fmla="*/ 281 w 452"/>
                <a:gd name="T11" fmla="*/ 34 h 120"/>
                <a:gd name="T12" fmla="*/ 259 w 452"/>
                <a:gd name="T13" fmla="*/ 46 h 120"/>
                <a:gd name="T14" fmla="*/ 239 w 452"/>
                <a:gd name="T15" fmla="*/ 58 h 120"/>
                <a:gd name="T16" fmla="*/ 218 w 452"/>
                <a:gd name="T17" fmla="*/ 71 h 120"/>
                <a:gd name="T18" fmla="*/ 198 w 452"/>
                <a:gd name="T19" fmla="*/ 82 h 120"/>
                <a:gd name="T20" fmla="*/ 178 w 452"/>
                <a:gd name="T21" fmla="*/ 93 h 120"/>
                <a:gd name="T22" fmla="*/ 157 w 452"/>
                <a:gd name="T23" fmla="*/ 103 h 120"/>
                <a:gd name="T24" fmla="*/ 133 w 452"/>
                <a:gd name="T25" fmla="*/ 111 h 120"/>
                <a:gd name="T26" fmla="*/ 108 w 452"/>
                <a:gd name="T27" fmla="*/ 117 h 120"/>
                <a:gd name="T28" fmla="*/ 75 w 452"/>
                <a:gd name="T29" fmla="*/ 119 h 120"/>
                <a:gd name="T30" fmla="*/ 40 w 452"/>
                <a:gd name="T31" fmla="*/ 118 h 120"/>
                <a:gd name="T32" fmla="*/ 0 w 452"/>
                <a:gd name="T33" fmla="*/ 113 h 120"/>
                <a:gd name="T34" fmla="*/ 0 w 452"/>
                <a:gd name="T35" fmla="*/ 116 h 120"/>
                <a:gd name="T36" fmla="*/ 40 w 452"/>
                <a:gd name="T37" fmla="*/ 120 h 120"/>
                <a:gd name="T38" fmla="*/ 75 w 452"/>
                <a:gd name="T39" fmla="*/ 120 h 120"/>
                <a:gd name="T40" fmla="*/ 108 w 452"/>
                <a:gd name="T41" fmla="*/ 118 h 120"/>
                <a:gd name="T42" fmla="*/ 133 w 452"/>
                <a:gd name="T43" fmla="*/ 112 h 120"/>
                <a:gd name="T44" fmla="*/ 159 w 452"/>
                <a:gd name="T45" fmla="*/ 104 h 120"/>
                <a:gd name="T46" fmla="*/ 181 w 452"/>
                <a:gd name="T47" fmla="*/ 94 h 120"/>
                <a:gd name="T48" fmla="*/ 201 w 452"/>
                <a:gd name="T49" fmla="*/ 83 h 120"/>
                <a:gd name="T50" fmla="*/ 220 w 452"/>
                <a:gd name="T51" fmla="*/ 72 h 120"/>
                <a:gd name="T52" fmla="*/ 240 w 452"/>
                <a:gd name="T53" fmla="*/ 60 h 120"/>
                <a:gd name="T54" fmla="*/ 260 w 452"/>
                <a:gd name="T55" fmla="*/ 48 h 120"/>
                <a:gd name="T56" fmla="*/ 283 w 452"/>
                <a:gd name="T57" fmla="*/ 36 h 120"/>
                <a:gd name="T58" fmla="*/ 308 w 452"/>
                <a:gd name="T59" fmla="*/ 25 h 120"/>
                <a:gd name="T60" fmla="*/ 336 w 452"/>
                <a:gd name="T61" fmla="*/ 15 h 120"/>
                <a:gd name="T62" fmla="*/ 370 w 452"/>
                <a:gd name="T63" fmla="*/ 8 h 120"/>
                <a:gd name="T64" fmla="*/ 408 w 452"/>
                <a:gd name="T65" fmla="*/ 3 h 120"/>
                <a:gd name="T66" fmla="*/ 452 w 452"/>
                <a:gd name="T67" fmla="*/ 1 h 120"/>
                <a:gd name="T68" fmla="*/ 452 w 452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120">
                  <a:moveTo>
                    <a:pt x="452" y="0"/>
                  </a:moveTo>
                  <a:lnTo>
                    <a:pt x="408" y="2"/>
                  </a:lnTo>
                  <a:lnTo>
                    <a:pt x="370" y="7"/>
                  </a:lnTo>
                  <a:lnTo>
                    <a:pt x="336" y="14"/>
                  </a:lnTo>
                  <a:lnTo>
                    <a:pt x="307" y="22"/>
                  </a:lnTo>
                  <a:lnTo>
                    <a:pt x="281" y="34"/>
                  </a:lnTo>
                  <a:lnTo>
                    <a:pt x="259" y="46"/>
                  </a:lnTo>
                  <a:lnTo>
                    <a:pt x="239" y="58"/>
                  </a:lnTo>
                  <a:lnTo>
                    <a:pt x="218" y="71"/>
                  </a:lnTo>
                  <a:lnTo>
                    <a:pt x="198" y="82"/>
                  </a:lnTo>
                  <a:lnTo>
                    <a:pt x="178" y="93"/>
                  </a:lnTo>
                  <a:lnTo>
                    <a:pt x="157" y="103"/>
                  </a:lnTo>
                  <a:lnTo>
                    <a:pt x="133" y="111"/>
                  </a:lnTo>
                  <a:lnTo>
                    <a:pt x="108" y="117"/>
                  </a:lnTo>
                  <a:lnTo>
                    <a:pt x="75" y="119"/>
                  </a:lnTo>
                  <a:lnTo>
                    <a:pt x="40" y="118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40" y="120"/>
                  </a:lnTo>
                  <a:lnTo>
                    <a:pt x="75" y="120"/>
                  </a:lnTo>
                  <a:lnTo>
                    <a:pt x="108" y="118"/>
                  </a:lnTo>
                  <a:lnTo>
                    <a:pt x="133" y="112"/>
                  </a:lnTo>
                  <a:lnTo>
                    <a:pt x="159" y="104"/>
                  </a:lnTo>
                  <a:lnTo>
                    <a:pt x="181" y="94"/>
                  </a:lnTo>
                  <a:lnTo>
                    <a:pt x="201" y="83"/>
                  </a:lnTo>
                  <a:lnTo>
                    <a:pt x="220" y="72"/>
                  </a:lnTo>
                  <a:lnTo>
                    <a:pt x="240" y="60"/>
                  </a:lnTo>
                  <a:lnTo>
                    <a:pt x="260" y="48"/>
                  </a:lnTo>
                  <a:lnTo>
                    <a:pt x="283" y="36"/>
                  </a:lnTo>
                  <a:lnTo>
                    <a:pt x="308" y="25"/>
                  </a:lnTo>
                  <a:lnTo>
                    <a:pt x="336" y="15"/>
                  </a:lnTo>
                  <a:lnTo>
                    <a:pt x="370" y="8"/>
                  </a:lnTo>
                  <a:lnTo>
                    <a:pt x="408" y="3"/>
                  </a:lnTo>
                  <a:lnTo>
                    <a:pt x="452" y="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8" name="Freeform 3306">
              <a:extLst>
                <a:ext uri="{FF2B5EF4-FFF2-40B4-BE49-F238E27FC236}">
                  <a16:creationId xmlns:a16="http://schemas.microsoft.com/office/drawing/2014/main" id="{391A45EE-C027-4F12-8AA9-77BBB574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193"/>
              <a:ext cx="170" cy="35"/>
            </a:xfrm>
            <a:custGeom>
              <a:avLst/>
              <a:gdLst>
                <a:gd name="T0" fmla="*/ 490 w 512"/>
                <a:gd name="T1" fmla="*/ 1 h 105"/>
                <a:gd name="T2" fmla="*/ 446 w 512"/>
                <a:gd name="T3" fmla="*/ 4 h 105"/>
                <a:gd name="T4" fmla="*/ 409 w 512"/>
                <a:gd name="T5" fmla="*/ 10 h 105"/>
                <a:gd name="T6" fmla="*/ 374 w 512"/>
                <a:gd name="T7" fmla="*/ 17 h 105"/>
                <a:gd name="T8" fmla="*/ 343 w 512"/>
                <a:gd name="T9" fmla="*/ 26 h 105"/>
                <a:gd name="T10" fmla="*/ 314 w 512"/>
                <a:gd name="T11" fmla="*/ 36 h 105"/>
                <a:gd name="T12" fmla="*/ 287 w 512"/>
                <a:gd name="T13" fmla="*/ 46 h 105"/>
                <a:gd name="T14" fmla="*/ 260 w 512"/>
                <a:gd name="T15" fmla="*/ 57 h 105"/>
                <a:gd name="T16" fmla="*/ 236 w 512"/>
                <a:gd name="T17" fmla="*/ 67 h 105"/>
                <a:gd name="T18" fmla="*/ 210 w 512"/>
                <a:gd name="T19" fmla="*/ 78 h 105"/>
                <a:gd name="T20" fmla="*/ 184 w 512"/>
                <a:gd name="T21" fmla="*/ 87 h 105"/>
                <a:gd name="T22" fmla="*/ 157 w 512"/>
                <a:gd name="T23" fmla="*/ 94 h 105"/>
                <a:gd name="T24" fmla="*/ 127 w 512"/>
                <a:gd name="T25" fmla="*/ 99 h 105"/>
                <a:gd name="T26" fmla="*/ 95 w 512"/>
                <a:gd name="T27" fmla="*/ 102 h 105"/>
                <a:gd name="T28" fmla="*/ 59 w 512"/>
                <a:gd name="T29" fmla="*/ 102 h 105"/>
                <a:gd name="T30" fmla="*/ 21 w 512"/>
                <a:gd name="T31" fmla="*/ 99 h 105"/>
                <a:gd name="T32" fmla="*/ 0 w 512"/>
                <a:gd name="T33" fmla="*/ 98 h 105"/>
                <a:gd name="T34" fmla="*/ 41 w 512"/>
                <a:gd name="T35" fmla="*/ 102 h 105"/>
                <a:gd name="T36" fmla="*/ 78 w 512"/>
                <a:gd name="T37" fmla="*/ 105 h 105"/>
                <a:gd name="T38" fmla="*/ 111 w 512"/>
                <a:gd name="T39" fmla="*/ 102 h 105"/>
                <a:gd name="T40" fmla="*/ 142 w 512"/>
                <a:gd name="T41" fmla="*/ 98 h 105"/>
                <a:gd name="T42" fmla="*/ 171 w 512"/>
                <a:gd name="T43" fmla="*/ 91 h 105"/>
                <a:gd name="T44" fmla="*/ 198 w 512"/>
                <a:gd name="T45" fmla="*/ 83 h 105"/>
                <a:gd name="T46" fmla="*/ 225 w 512"/>
                <a:gd name="T47" fmla="*/ 74 h 105"/>
                <a:gd name="T48" fmla="*/ 250 w 512"/>
                <a:gd name="T49" fmla="*/ 63 h 105"/>
                <a:gd name="T50" fmla="*/ 274 w 512"/>
                <a:gd name="T51" fmla="*/ 52 h 105"/>
                <a:gd name="T52" fmla="*/ 300 w 512"/>
                <a:gd name="T53" fmla="*/ 43 h 105"/>
                <a:gd name="T54" fmla="*/ 329 w 512"/>
                <a:gd name="T55" fmla="*/ 32 h 105"/>
                <a:gd name="T56" fmla="*/ 358 w 512"/>
                <a:gd name="T57" fmla="*/ 23 h 105"/>
                <a:gd name="T58" fmla="*/ 391 w 512"/>
                <a:gd name="T59" fmla="*/ 15 h 105"/>
                <a:gd name="T60" fmla="*/ 428 w 512"/>
                <a:gd name="T61" fmla="*/ 8 h 105"/>
                <a:gd name="T62" fmla="*/ 467 w 512"/>
                <a:gd name="T63" fmla="*/ 4 h 105"/>
                <a:gd name="T64" fmla="*/ 512 w 512"/>
                <a:gd name="T65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2" h="105">
                  <a:moveTo>
                    <a:pt x="512" y="0"/>
                  </a:moveTo>
                  <a:lnTo>
                    <a:pt x="490" y="1"/>
                  </a:lnTo>
                  <a:lnTo>
                    <a:pt x="467" y="2"/>
                  </a:lnTo>
                  <a:lnTo>
                    <a:pt x="446" y="4"/>
                  </a:lnTo>
                  <a:lnTo>
                    <a:pt x="428" y="7"/>
                  </a:lnTo>
                  <a:lnTo>
                    <a:pt x="409" y="10"/>
                  </a:lnTo>
                  <a:lnTo>
                    <a:pt x="391" y="14"/>
                  </a:lnTo>
                  <a:lnTo>
                    <a:pt x="374" y="17"/>
                  </a:lnTo>
                  <a:lnTo>
                    <a:pt x="358" y="22"/>
                  </a:lnTo>
                  <a:lnTo>
                    <a:pt x="343" y="26"/>
                  </a:lnTo>
                  <a:lnTo>
                    <a:pt x="327" y="30"/>
                  </a:lnTo>
                  <a:lnTo>
                    <a:pt x="314" y="36"/>
                  </a:lnTo>
                  <a:lnTo>
                    <a:pt x="300" y="41"/>
                  </a:lnTo>
                  <a:lnTo>
                    <a:pt x="287" y="46"/>
                  </a:lnTo>
                  <a:lnTo>
                    <a:pt x="273" y="52"/>
                  </a:lnTo>
                  <a:lnTo>
                    <a:pt x="260" y="57"/>
                  </a:lnTo>
                  <a:lnTo>
                    <a:pt x="247" y="62"/>
                  </a:lnTo>
                  <a:lnTo>
                    <a:pt x="236" y="67"/>
                  </a:lnTo>
                  <a:lnTo>
                    <a:pt x="223" y="72"/>
                  </a:lnTo>
                  <a:lnTo>
                    <a:pt x="210" y="78"/>
                  </a:lnTo>
                  <a:lnTo>
                    <a:pt x="197" y="82"/>
                  </a:lnTo>
                  <a:lnTo>
                    <a:pt x="184" y="87"/>
                  </a:lnTo>
                  <a:lnTo>
                    <a:pt x="171" y="89"/>
                  </a:lnTo>
                  <a:lnTo>
                    <a:pt x="157" y="94"/>
                  </a:lnTo>
                  <a:lnTo>
                    <a:pt x="142" y="97"/>
                  </a:lnTo>
                  <a:lnTo>
                    <a:pt x="127" y="99"/>
                  </a:lnTo>
                  <a:lnTo>
                    <a:pt x="111" y="100"/>
                  </a:lnTo>
                  <a:lnTo>
                    <a:pt x="95" y="102"/>
                  </a:lnTo>
                  <a:lnTo>
                    <a:pt x="78" y="102"/>
                  </a:lnTo>
                  <a:lnTo>
                    <a:pt x="59" y="102"/>
                  </a:lnTo>
                  <a:lnTo>
                    <a:pt x="41" y="101"/>
                  </a:lnTo>
                  <a:lnTo>
                    <a:pt x="21" y="99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21" y="100"/>
                  </a:lnTo>
                  <a:lnTo>
                    <a:pt x="41" y="102"/>
                  </a:lnTo>
                  <a:lnTo>
                    <a:pt x="59" y="105"/>
                  </a:lnTo>
                  <a:lnTo>
                    <a:pt x="78" y="105"/>
                  </a:lnTo>
                  <a:lnTo>
                    <a:pt x="95" y="103"/>
                  </a:lnTo>
                  <a:lnTo>
                    <a:pt x="111" y="102"/>
                  </a:lnTo>
                  <a:lnTo>
                    <a:pt x="127" y="100"/>
                  </a:lnTo>
                  <a:lnTo>
                    <a:pt x="142" y="98"/>
                  </a:lnTo>
                  <a:lnTo>
                    <a:pt x="157" y="96"/>
                  </a:lnTo>
                  <a:lnTo>
                    <a:pt x="171" y="91"/>
                  </a:lnTo>
                  <a:lnTo>
                    <a:pt x="184" y="88"/>
                  </a:lnTo>
                  <a:lnTo>
                    <a:pt x="198" y="83"/>
                  </a:lnTo>
                  <a:lnTo>
                    <a:pt x="212" y="79"/>
                  </a:lnTo>
                  <a:lnTo>
                    <a:pt x="225" y="74"/>
                  </a:lnTo>
                  <a:lnTo>
                    <a:pt x="236" y="69"/>
                  </a:lnTo>
                  <a:lnTo>
                    <a:pt x="250" y="63"/>
                  </a:lnTo>
                  <a:lnTo>
                    <a:pt x="262" y="59"/>
                  </a:lnTo>
                  <a:lnTo>
                    <a:pt x="274" y="52"/>
                  </a:lnTo>
                  <a:lnTo>
                    <a:pt x="289" y="48"/>
                  </a:lnTo>
                  <a:lnTo>
                    <a:pt x="300" y="43"/>
                  </a:lnTo>
                  <a:lnTo>
                    <a:pt x="315" y="37"/>
                  </a:lnTo>
                  <a:lnTo>
                    <a:pt x="329" y="32"/>
                  </a:lnTo>
                  <a:lnTo>
                    <a:pt x="343" y="28"/>
                  </a:lnTo>
                  <a:lnTo>
                    <a:pt x="358" y="23"/>
                  </a:lnTo>
                  <a:lnTo>
                    <a:pt x="374" y="19"/>
                  </a:lnTo>
                  <a:lnTo>
                    <a:pt x="391" y="15"/>
                  </a:lnTo>
                  <a:lnTo>
                    <a:pt x="409" y="11"/>
                  </a:lnTo>
                  <a:lnTo>
                    <a:pt x="428" y="8"/>
                  </a:lnTo>
                  <a:lnTo>
                    <a:pt x="446" y="6"/>
                  </a:lnTo>
                  <a:lnTo>
                    <a:pt x="467" y="4"/>
                  </a:lnTo>
                  <a:lnTo>
                    <a:pt x="490" y="2"/>
                  </a:lnTo>
                  <a:lnTo>
                    <a:pt x="512" y="2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9" name="Freeform 3307">
              <a:extLst>
                <a:ext uri="{FF2B5EF4-FFF2-40B4-BE49-F238E27FC236}">
                  <a16:creationId xmlns:a16="http://schemas.microsoft.com/office/drawing/2014/main" id="{06B43868-D4D4-40F4-AF9D-515E20CA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180"/>
              <a:ext cx="190" cy="12"/>
            </a:xfrm>
            <a:custGeom>
              <a:avLst/>
              <a:gdLst>
                <a:gd name="T0" fmla="*/ 548 w 570"/>
                <a:gd name="T1" fmla="*/ 0 h 35"/>
                <a:gd name="T2" fmla="*/ 504 w 570"/>
                <a:gd name="T3" fmla="*/ 2 h 35"/>
                <a:gd name="T4" fmla="*/ 463 w 570"/>
                <a:gd name="T5" fmla="*/ 3 h 35"/>
                <a:gd name="T6" fmla="*/ 426 w 570"/>
                <a:gd name="T7" fmla="*/ 7 h 35"/>
                <a:gd name="T8" fmla="*/ 391 w 570"/>
                <a:gd name="T9" fmla="*/ 11 h 35"/>
                <a:gd name="T10" fmla="*/ 357 w 570"/>
                <a:gd name="T11" fmla="*/ 15 h 35"/>
                <a:gd name="T12" fmla="*/ 324 w 570"/>
                <a:gd name="T13" fmla="*/ 19 h 35"/>
                <a:gd name="T14" fmla="*/ 293 w 570"/>
                <a:gd name="T15" fmla="*/ 22 h 35"/>
                <a:gd name="T16" fmla="*/ 263 w 570"/>
                <a:gd name="T17" fmla="*/ 26 h 35"/>
                <a:gd name="T18" fmla="*/ 231 w 570"/>
                <a:gd name="T19" fmla="*/ 30 h 35"/>
                <a:gd name="T20" fmla="*/ 201 w 570"/>
                <a:gd name="T21" fmla="*/ 31 h 35"/>
                <a:gd name="T22" fmla="*/ 169 w 570"/>
                <a:gd name="T23" fmla="*/ 32 h 35"/>
                <a:gd name="T24" fmla="*/ 135 w 570"/>
                <a:gd name="T25" fmla="*/ 34 h 35"/>
                <a:gd name="T26" fmla="*/ 99 w 570"/>
                <a:gd name="T27" fmla="*/ 32 h 35"/>
                <a:gd name="T28" fmla="*/ 62 w 570"/>
                <a:gd name="T29" fmla="*/ 29 h 35"/>
                <a:gd name="T30" fmla="*/ 22 w 570"/>
                <a:gd name="T31" fmla="*/ 25 h 35"/>
                <a:gd name="T32" fmla="*/ 0 w 570"/>
                <a:gd name="T33" fmla="*/ 22 h 35"/>
                <a:gd name="T34" fmla="*/ 42 w 570"/>
                <a:gd name="T35" fmla="*/ 28 h 35"/>
                <a:gd name="T36" fmla="*/ 81 w 570"/>
                <a:gd name="T37" fmla="*/ 32 h 35"/>
                <a:gd name="T38" fmla="*/ 117 w 570"/>
                <a:gd name="T39" fmla="*/ 35 h 35"/>
                <a:gd name="T40" fmla="*/ 153 w 570"/>
                <a:gd name="T41" fmla="*/ 35 h 35"/>
                <a:gd name="T42" fmla="*/ 184 w 570"/>
                <a:gd name="T43" fmla="*/ 34 h 35"/>
                <a:gd name="T44" fmla="*/ 217 w 570"/>
                <a:gd name="T45" fmla="*/ 32 h 35"/>
                <a:gd name="T46" fmla="*/ 248 w 570"/>
                <a:gd name="T47" fmla="*/ 30 h 35"/>
                <a:gd name="T48" fmla="*/ 278 w 570"/>
                <a:gd name="T49" fmla="*/ 26 h 35"/>
                <a:gd name="T50" fmla="*/ 310 w 570"/>
                <a:gd name="T51" fmla="*/ 22 h 35"/>
                <a:gd name="T52" fmla="*/ 341 w 570"/>
                <a:gd name="T53" fmla="*/ 18 h 35"/>
                <a:gd name="T54" fmla="*/ 374 w 570"/>
                <a:gd name="T55" fmla="*/ 15 h 35"/>
                <a:gd name="T56" fmla="*/ 408 w 570"/>
                <a:gd name="T57" fmla="*/ 10 h 35"/>
                <a:gd name="T58" fmla="*/ 444 w 570"/>
                <a:gd name="T59" fmla="*/ 7 h 35"/>
                <a:gd name="T60" fmla="*/ 484 w 570"/>
                <a:gd name="T61" fmla="*/ 3 h 35"/>
                <a:gd name="T62" fmla="*/ 526 w 570"/>
                <a:gd name="T63" fmla="*/ 2 h 35"/>
                <a:gd name="T64" fmla="*/ 570 w 570"/>
                <a:gd name="T6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0" h="35">
                  <a:moveTo>
                    <a:pt x="570" y="0"/>
                  </a:moveTo>
                  <a:lnTo>
                    <a:pt x="548" y="0"/>
                  </a:lnTo>
                  <a:lnTo>
                    <a:pt x="526" y="0"/>
                  </a:lnTo>
                  <a:lnTo>
                    <a:pt x="50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4" y="6"/>
                  </a:lnTo>
                  <a:lnTo>
                    <a:pt x="426" y="7"/>
                  </a:lnTo>
                  <a:lnTo>
                    <a:pt x="408" y="9"/>
                  </a:lnTo>
                  <a:lnTo>
                    <a:pt x="391" y="11"/>
                  </a:lnTo>
                  <a:lnTo>
                    <a:pt x="374" y="12"/>
                  </a:lnTo>
                  <a:lnTo>
                    <a:pt x="357" y="15"/>
                  </a:lnTo>
                  <a:lnTo>
                    <a:pt x="341" y="17"/>
                  </a:lnTo>
                  <a:lnTo>
                    <a:pt x="324" y="19"/>
                  </a:lnTo>
                  <a:lnTo>
                    <a:pt x="310" y="20"/>
                  </a:lnTo>
                  <a:lnTo>
                    <a:pt x="293" y="22"/>
                  </a:lnTo>
                  <a:lnTo>
                    <a:pt x="278" y="23"/>
                  </a:lnTo>
                  <a:lnTo>
                    <a:pt x="263" y="26"/>
                  </a:lnTo>
                  <a:lnTo>
                    <a:pt x="248" y="28"/>
                  </a:lnTo>
                  <a:lnTo>
                    <a:pt x="231" y="30"/>
                  </a:lnTo>
                  <a:lnTo>
                    <a:pt x="217" y="30"/>
                  </a:lnTo>
                  <a:lnTo>
                    <a:pt x="201" y="31"/>
                  </a:lnTo>
                  <a:lnTo>
                    <a:pt x="184" y="32"/>
                  </a:lnTo>
                  <a:lnTo>
                    <a:pt x="169" y="32"/>
                  </a:lnTo>
                  <a:lnTo>
                    <a:pt x="153" y="34"/>
                  </a:lnTo>
                  <a:lnTo>
                    <a:pt x="135" y="34"/>
                  </a:lnTo>
                  <a:lnTo>
                    <a:pt x="117" y="32"/>
                  </a:lnTo>
                  <a:lnTo>
                    <a:pt x="99" y="32"/>
                  </a:lnTo>
                  <a:lnTo>
                    <a:pt x="81" y="30"/>
                  </a:lnTo>
                  <a:lnTo>
                    <a:pt x="62" y="29"/>
                  </a:lnTo>
                  <a:lnTo>
                    <a:pt x="42" y="27"/>
                  </a:lnTo>
                  <a:lnTo>
                    <a:pt x="22" y="2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2" y="26"/>
                  </a:lnTo>
                  <a:lnTo>
                    <a:pt x="42" y="28"/>
                  </a:lnTo>
                  <a:lnTo>
                    <a:pt x="62" y="30"/>
                  </a:lnTo>
                  <a:lnTo>
                    <a:pt x="81" y="32"/>
                  </a:lnTo>
                  <a:lnTo>
                    <a:pt x="99" y="34"/>
                  </a:lnTo>
                  <a:lnTo>
                    <a:pt x="117" y="35"/>
                  </a:lnTo>
                  <a:lnTo>
                    <a:pt x="135" y="35"/>
                  </a:lnTo>
                  <a:lnTo>
                    <a:pt x="153" y="35"/>
                  </a:lnTo>
                  <a:lnTo>
                    <a:pt x="169" y="35"/>
                  </a:lnTo>
                  <a:lnTo>
                    <a:pt x="184" y="34"/>
                  </a:lnTo>
                  <a:lnTo>
                    <a:pt x="201" y="32"/>
                  </a:lnTo>
                  <a:lnTo>
                    <a:pt x="217" y="32"/>
                  </a:lnTo>
                  <a:lnTo>
                    <a:pt x="231" y="30"/>
                  </a:lnTo>
                  <a:lnTo>
                    <a:pt x="248" y="30"/>
                  </a:lnTo>
                  <a:lnTo>
                    <a:pt x="263" y="28"/>
                  </a:lnTo>
                  <a:lnTo>
                    <a:pt x="278" y="26"/>
                  </a:lnTo>
                  <a:lnTo>
                    <a:pt x="293" y="23"/>
                  </a:lnTo>
                  <a:lnTo>
                    <a:pt x="310" y="22"/>
                  </a:lnTo>
                  <a:lnTo>
                    <a:pt x="324" y="20"/>
                  </a:lnTo>
                  <a:lnTo>
                    <a:pt x="341" y="18"/>
                  </a:lnTo>
                  <a:lnTo>
                    <a:pt x="357" y="17"/>
                  </a:lnTo>
                  <a:lnTo>
                    <a:pt x="374" y="15"/>
                  </a:lnTo>
                  <a:lnTo>
                    <a:pt x="391" y="12"/>
                  </a:lnTo>
                  <a:lnTo>
                    <a:pt x="408" y="10"/>
                  </a:lnTo>
                  <a:lnTo>
                    <a:pt x="426" y="8"/>
                  </a:lnTo>
                  <a:lnTo>
                    <a:pt x="444" y="7"/>
                  </a:lnTo>
                  <a:lnTo>
                    <a:pt x="463" y="4"/>
                  </a:lnTo>
                  <a:lnTo>
                    <a:pt x="484" y="3"/>
                  </a:lnTo>
                  <a:lnTo>
                    <a:pt x="504" y="2"/>
                  </a:lnTo>
                  <a:lnTo>
                    <a:pt x="526" y="2"/>
                  </a:lnTo>
                  <a:lnTo>
                    <a:pt x="548" y="2"/>
                  </a:lnTo>
                  <a:lnTo>
                    <a:pt x="570" y="1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0" name="Freeform 3308">
              <a:extLst>
                <a:ext uri="{FF2B5EF4-FFF2-40B4-BE49-F238E27FC236}">
                  <a16:creationId xmlns:a16="http://schemas.microsoft.com/office/drawing/2014/main" id="{C3AF0FEE-FB36-446A-AE9F-D8F2D18D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160"/>
              <a:ext cx="201" cy="9"/>
            </a:xfrm>
            <a:custGeom>
              <a:avLst/>
              <a:gdLst>
                <a:gd name="T0" fmla="*/ 579 w 603"/>
                <a:gd name="T1" fmla="*/ 24 h 28"/>
                <a:gd name="T2" fmla="*/ 536 w 603"/>
                <a:gd name="T3" fmla="*/ 25 h 28"/>
                <a:gd name="T4" fmla="*/ 494 w 603"/>
                <a:gd name="T5" fmla="*/ 25 h 28"/>
                <a:gd name="T6" fmla="*/ 455 w 603"/>
                <a:gd name="T7" fmla="*/ 26 h 28"/>
                <a:gd name="T8" fmla="*/ 417 w 603"/>
                <a:gd name="T9" fmla="*/ 26 h 28"/>
                <a:gd name="T10" fmla="*/ 381 w 603"/>
                <a:gd name="T11" fmla="*/ 27 h 28"/>
                <a:gd name="T12" fmla="*/ 346 w 603"/>
                <a:gd name="T13" fmla="*/ 27 h 28"/>
                <a:gd name="T14" fmla="*/ 311 w 603"/>
                <a:gd name="T15" fmla="*/ 26 h 28"/>
                <a:gd name="T16" fmla="*/ 278 w 603"/>
                <a:gd name="T17" fmla="*/ 25 h 28"/>
                <a:gd name="T18" fmla="*/ 244 w 603"/>
                <a:gd name="T19" fmla="*/ 25 h 28"/>
                <a:gd name="T20" fmla="*/ 209 w 603"/>
                <a:gd name="T21" fmla="*/ 23 h 28"/>
                <a:gd name="T22" fmla="*/ 174 w 603"/>
                <a:gd name="T23" fmla="*/ 21 h 28"/>
                <a:gd name="T24" fmla="*/ 139 w 603"/>
                <a:gd name="T25" fmla="*/ 17 h 28"/>
                <a:gd name="T26" fmla="*/ 100 w 603"/>
                <a:gd name="T27" fmla="*/ 14 h 28"/>
                <a:gd name="T28" fmla="*/ 61 w 603"/>
                <a:gd name="T29" fmla="*/ 9 h 28"/>
                <a:gd name="T30" fmla="*/ 21 w 603"/>
                <a:gd name="T31" fmla="*/ 4 h 28"/>
                <a:gd name="T32" fmla="*/ 0 w 603"/>
                <a:gd name="T33" fmla="*/ 1 h 28"/>
                <a:gd name="T34" fmla="*/ 41 w 603"/>
                <a:gd name="T35" fmla="*/ 7 h 28"/>
                <a:gd name="T36" fmla="*/ 81 w 603"/>
                <a:gd name="T37" fmla="*/ 13 h 28"/>
                <a:gd name="T38" fmla="*/ 120 w 603"/>
                <a:gd name="T39" fmla="*/ 17 h 28"/>
                <a:gd name="T40" fmla="*/ 157 w 603"/>
                <a:gd name="T41" fmla="*/ 21 h 28"/>
                <a:gd name="T42" fmla="*/ 191 w 603"/>
                <a:gd name="T43" fmla="*/ 23 h 28"/>
                <a:gd name="T44" fmla="*/ 226 w 603"/>
                <a:gd name="T45" fmla="*/ 25 h 28"/>
                <a:gd name="T46" fmla="*/ 260 w 603"/>
                <a:gd name="T47" fmla="*/ 27 h 28"/>
                <a:gd name="T48" fmla="*/ 294 w 603"/>
                <a:gd name="T49" fmla="*/ 27 h 28"/>
                <a:gd name="T50" fmla="*/ 329 w 603"/>
                <a:gd name="T51" fmla="*/ 28 h 28"/>
                <a:gd name="T52" fmla="*/ 364 w 603"/>
                <a:gd name="T53" fmla="*/ 28 h 28"/>
                <a:gd name="T54" fmla="*/ 399 w 603"/>
                <a:gd name="T55" fmla="*/ 28 h 28"/>
                <a:gd name="T56" fmla="*/ 436 w 603"/>
                <a:gd name="T57" fmla="*/ 27 h 28"/>
                <a:gd name="T58" fmla="*/ 474 w 603"/>
                <a:gd name="T59" fmla="*/ 27 h 28"/>
                <a:gd name="T60" fmla="*/ 514 w 603"/>
                <a:gd name="T61" fmla="*/ 26 h 28"/>
                <a:gd name="T62" fmla="*/ 557 w 603"/>
                <a:gd name="T63" fmla="*/ 26 h 28"/>
                <a:gd name="T64" fmla="*/ 603 w 603"/>
                <a:gd name="T6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8">
                  <a:moveTo>
                    <a:pt x="603" y="24"/>
                  </a:moveTo>
                  <a:lnTo>
                    <a:pt x="579" y="24"/>
                  </a:lnTo>
                  <a:lnTo>
                    <a:pt x="557" y="25"/>
                  </a:lnTo>
                  <a:lnTo>
                    <a:pt x="536" y="25"/>
                  </a:lnTo>
                  <a:lnTo>
                    <a:pt x="514" y="25"/>
                  </a:lnTo>
                  <a:lnTo>
                    <a:pt x="494" y="25"/>
                  </a:lnTo>
                  <a:lnTo>
                    <a:pt x="474" y="25"/>
                  </a:lnTo>
                  <a:lnTo>
                    <a:pt x="455" y="26"/>
                  </a:lnTo>
                  <a:lnTo>
                    <a:pt x="436" y="26"/>
                  </a:lnTo>
                  <a:lnTo>
                    <a:pt x="417" y="26"/>
                  </a:lnTo>
                  <a:lnTo>
                    <a:pt x="399" y="27"/>
                  </a:lnTo>
                  <a:lnTo>
                    <a:pt x="381" y="27"/>
                  </a:lnTo>
                  <a:lnTo>
                    <a:pt x="364" y="27"/>
                  </a:lnTo>
                  <a:lnTo>
                    <a:pt x="346" y="27"/>
                  </a:lnTo>
                  <a:lnTo>
                    <a:pt x="329" y="27"/>
                  </a:lnTo>
                  <a:lnTo>
                    <a:pt x="311" y="26"/>
                  </a:lnTo>
                  <a:lnTo>
                    <a:pt x="294" y="26"/>
                  </a:lnTo>
                  <a:lnTo>
                    <a:pt x="278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26" y="24"/>
                  </a:lnTo>
                  <a:lnTo>
                    <a:pt x="209" y="23"/>
                  </a:lnTo>
                  <a:lnTo>
                    <a:pt x="191" y="22"/>
                  </a:lnTo>
                  <a:lnTo>
                    <a:pt x="174" y="21"/>
                  </a:lnTo>
                  <a:lnTo>
                    <a:pt x="157" y="19"/>
                  </a:lnTo>
                  <a:lnTo>
                    <a:pt x="139" y="17"/>
                  </a:lnTo>
                  <a:lnTo>
                    <a:pt x="120" y="15"/>
                  </a:lnTo>
                  <a:lnTo>
                    <a:pt x="100" y="14"/>
                  </a:lnTo>
                  <a:lnTo>
                    <a:pt x="81" y="12"/>
                  </a:lnTo>
                  <a:lnTo>
                    <a:pt x="61" y="9"/>
                  </a:lnTo>
                  <a:lnTo>
                    <a:pt x="41" y="6"/>
                  </a:lnTo>
                  <a:lnTo>
                    <a:pt x="21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1" y="7"/>
                  </a:lnTo>
                  <a:lnTo>
                    <a:pt x="61" y="10"/>
                  </a:lnTo>
                  <a:lnTo>
                    <a:pt x="81" y="13"/>
                  </a:lnTo>
                  <a:lnTo>
                    <a:pt x="100" y="15"/>
                  </a:lnTo>
                  <a:lnTo>
                    <a:pt x="120" y="17"/>
                  </a:lnTo>
                  <a:lnTo>
                    <a:pt x="139" y="19"/>
                  </a:lnTo>
                  <a:lnTo>
                    <a:pt x="157" y="21"/>
                  </a:lnTo>
                  <a:lnTo>
                    <a:pt x="174" y="23"/>
                  </a:lnTo>
                  <a:lnTo>
                    <a:pt x="191" y="23"/>
                  </a:lnTo>
                  <a:lnTo>
                    <a:pt x="209" y="24"/>
                  </a:lnTo>
                  <a:lnTo>
                    <a:pt x="226" y="25"/>
                  </a:lnTo>
                  <a:lnTo>
                    <a:pt x="244" y="26"/>
                  </a:lnTo>
                  <a:lnTo>
                    <a:pt x="260" y="27"/>
                  </a:lnTo>
                  <a:lnTo>
                    <a:pt x="278" y="27"/>
                  </a:lnTo>
                  <a:lnTo>
                    <a:pt x="294" y="27"/>
                  </a:lnTo>
                  <a:lnTo>
                    <a:pt x="311" y="27"/>
                  </a:lnTo>
                  <a:lnTo>
                    <a:pt x="329" y="28"/>
                  </a:lnTo>
                  <a:lnTo>
                    <a:pt x="346" y="28"/>
                  </a:lnTo>
                  <a:lnTo>
                    <a:pt x="364" y="28"/>
                  </a:lnTo>
                  <a:lnTo>
                    <a:pt x="381" y="28"/>
                  </a:lnTo>
                  <a:lnTo>
                    <a:pt x="399" y="28"/>
                  </a:lnTo>
                  <a:lnTo>
                    <a:pt x="417" y="27"/>
                  </a:lnTo>
                  <a:lnTo>
                    <a:pt x="436" y="27"/>
                  </a:lnTo>
                  <a:lnTo>
                    <a:pt x="455" y="27"/>
                  </a:lnTo>
                  <a:lnTo>
                    <a:pt x="474" y="27"/>
                  </a:lnTo>
                  <a:lnTo>
                    <a:pt x="494" y="27"/>
                  </a:lnTo>
                  <a:lnTo>
                    <a:pt x="514" y="26"/>
                  </a:lnTo>
                  <a:lnTo>
                    <a:pt x="536" y="26"/>
                  </a:lnTo>
                  <a:lnTo>
                    <a:pt x="557" y="26"/>
                  </a:lnTo>
                  <a:lnTo>
                    <a:pt x="579" y="25"/>
                  </a:lnTo>
                  <a:lnTo>
                    <a:pt x="603" y="25"/>
                  </a:lnTo>
                  <a:lnTo>
                    <a:pt x="60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1" name="Freeform 3309">
              <a:extLst>
                <a:ext uri="{FF2B5EF4-FFF2-40B4-BE49-F238E27FC236}">
                  <a16:creationId xmlns:a16="http://schemas.microsoft.com/office/drawing/2014/main" id="{7EB4FAF0-8859-48BE-B6ED-5C80C556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32"/>
              <a:ext cx="216" cy="23"/>
            </a:xfrm>
            <a:custGeom>
              <a:avLst/>
              <a:gdLst>
                <a:gd name="T0" fmla="*/ 626 w 649"/>
                <a:gd name="T1" fmla="*/ 68 h 69"/>
                <a:gd name="T2" fmla="*/ 581 w 649"/>
                <a:gd name="T3" fmla="*/ 66 h 69"/>
                <a:gd name="T4" fmla="*/ 537 w 649"/>
                <a:gd name="T5" fmla="*/ 66 h 69"/>
                <a:gd name="T6" fmla="*/ 495 w 649"/>
                <a:gd name="T7" fmla="*/ 63 h 69"/>
                <a:gd name="T8" fmla="*/ 454 w 649"/>
                <a:gd name="T9" fmla="*/ 61 h 69"/>
                <a:gd name="T10" fmla="*/ 414 w 649"/>
                <a:gd name="T11" fmla="*/ 57 h 69"/>
                <a:gd name="T12" fmla="*/ 376 w 649"/>
                <a:gd name="T13" fmla="*/ 54 h 69"/>
                <a:gd name="T14" fmla="*/ 338 w 649"/>
                <a:gd name="T15" fmla="*/ 50 h 69"/>
                <a:gd name="T16" fmla="*/ 299 w 649"/>
                <a:gd name="T17" fmla="*/ 45 h 69"/>
                <a:gd name="T18" fmla="*/ 261 w 649"/>
                <a:gd name="T19" fmla="*/ 41 h 69"/>
                <a:gd name="T20" fmla="*/ 223 w 649"/>
                <a:gd name="T21" fmla="*/ 35 h 69"/>
                <a:gd name="T22" fmla="*/ 185 w 649"/>
                <a:gd name="T23" fmla="*/ 29 h 69"/>
                <a:gd name="T24" fmla="*/ 146 w 649"/>
                <a:gd name="T25" fmla="*/ 23 h 69"/>
                <a:gd name="T26" fmla="*/ 105 w 649"/>
                <a:gd name="T27" fmla="*/ 16 h 69"/>
                <a:gd name="T28" fmla="*/ 64 w 649"/>
                <a:gd name="T29" fmla="*/ 10 h 69"/>
                <a:gd name="T30" fmla="*/ 22 w 649"/>
                <a:gd name="T31" fmla="*/ 2 h 69"/>
                <a:gd name="T32" fmla="*/ 0 w 649"/>
                <a:gd name="T33" fmla="*/ 1 h 69"/>
                <a:gd name="T34" fmla="*/ 43 w 649"/>
                <a:gd name="T35" fmla="*/ 8 h 69"/>
                <a:gd name="T36" fmla="*/ 85 w 649"/>
                <a:gd name="T37" fmla="*/ 15 h 69"/>
                <a:gd name="T38" fmla="*/ 125 w 649"/>
                <a:gd name="T39" fmla="*/ 22 h 69"/>
                <a:gd name="T40" fmla="*/ 165 w 649"/>
                <a:gd name="T41" fmla="*/ 27 h 69"/>
                <a:gd name="T42" fmla="*/ 203 w 649"/>
                <a:gd name="T43" fmla="*/ 33 h 69"/>
                <a:gd name="T44" fmla="*/ 242 w 649"/>
                <a:gd name="T45" fmla="*/ 40 h 69"/>
                <a:gd name="T46" fmla="*/ 280 w 649"/>
                <a:gd name="T47" fmla="*/ 44 h 69"/>
                <a:gd name="T48" fmla="*/ 317 w 649"/>
                <a:gd name="T49" fmla="*/ 50 h 69"/>
                <a:gd name="T50" fmla="*/ 357 w 649"/>
                <a:gd name="T51" fmla="*/ 53 h 69"/>
                <a:gd name="T52" fmla="*/ 395 w 649"/>
                <a:gd name="T53" fmla="*/ 57 h 69"/>
                <a:gd name="T54" fmla="*/ 434 w 649"/>
                <a:gd name="T55" fmla="*/ 61 h 69"/>
                <a:gd name="T56" fmla="*/ 474 w 649"/>
                <a:gd name="T57" fmla="*/ 63 h 69"/>
                <a:gd name="T58" fmla="*/ 516 w 649"/>
                <a:gd name="T59" fmla="*/ 66 h 69"/>
                <a:gd name="T60" fmla="*/ 558 w 649"/>
                <a:gd name="T61" fmla="*/ 68 h 69"/>
                <a:gd name="T62" fmla="*/ 603 w 649"/>
                <a:gd name="T63" fmla="*/ 69 h 69"/>
                <a:gd name="T64" fmla="*/ 649 w 649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9" h="69">
                  <a:moveTo>
                    <a:pt x="649" y="68"/>
                  </a:moveTo>
                  <a:lnTo>
                    <a:pt x="626" y="68"/>
                  </a:lnTo>
                  <a:lnTo>
                    <a:pt x="603" y="68"/>
                  </a:lnTo>
                  <a:lnTo>
                    <a:pt x="581" y="66"/>
                  </a:lnTo>
                  <a:lnTo>
                    <a:pt x="558" y="66"/>
                  </a:lnTo>
                  <a:lnTo>
                    <a:pt x="537" y="66"/>
                  </a:lnTo>
                  <a:lnTo>
                    <a:pt x="516" y="64"/>
                  </a:lnTo>
                  <a:lnTo>
                    <a:pt x="495" y="63"/>
                  </a:lnTo>
                  <a:lnTo>
                    <a:pt x="474" y="62"/>
                  </a:lnTo>
                  <a:lnTo>
                    <a:pt x="454" y="61"/>
                  </a:lnTo>
                  <a:lnTo>
                    <a:pt x="434" y="60"/>
                  </a:lnTo>
                  <a:lnTo>
                    <a:pt x="414" y="57"/>
                  </a:lnTo>
                  <a:lnTo>
                    <a:pt x="395" y="56"/>
                  </a:lnTo>
                  <a:lnTo>
                    <a:pt x="376" y="54"/>
                  </a:lnTo>
                  <a:lnTo>
                    <a:pt x="357" y="52"/>
                  </a:lnTo>
                  <a:lnTo>
                    <a:pt x="338" y="50"/>
                  </a:lnTo>
                  <a:lnTo>
                    <a:pt x="317" y="47"/>
                  </a:lnTo>
                  <a:lnTo>
                    <a:pt x="299" y="45"/>
                  </a:lnTo>
                  <a:lnTo>
                    <a:pt x="280" y="43"/>
                  </a:lnTo>
                  <a:lnTo>
                    <a:pt x="261" y="41"/>
                  </a:lnTo>
                  <a:lnTo>
                    <a:pt x="242" y="37"/>
                  </a:lnTo>
                  <a:lnTo>
                    <a:pt x="223" y="35"/>
                  </a:lnTo>
                  <a:lnTo>
                    <a:pt x="203" y="32"/>
                  </a:lnTo>
                  <a:lnTo>
                    <a:pt x="185" y="29"/>
                  </a:lnTo>
                  <a:lnTo>
                    <a:pt x="165" y="26"/>
                  </a:lnTo>
                  <a:lnTo>
                    <a:pt x="146" y="23"/>
                  </a:lnTo>
                  <a:lnTo>
                    <a:pt x="125" y="19"/>
                  </a:lnTo>
                  <a:lnTo>
                    <a:pt x="105" y="16"/>
                  </a:lnTo>
                  <a:lnTo>
                    <a:pt x="85" y="14"/>
                  </a:lnTo>
                  <a:lnTo>
                    <a:pt x="64" y="10"/>
                  </a:lnTo>
                  <a:lnTo>
                    <a:pt x="43" y="7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22" y="5"/>
                  </a:lnTo>
                  <a:lnTo>
                    <a:pt x="43" y="8"/>
                  </a:lnTo>
                  <a:lnTo>
                    <a:pt x="64" y="11"/>
                  </a:lnTo>
                  <a:lnTo>
                    <a:pt x="85" y="15"/>
                  </a:lnTo>
                  <a:lnTo>
                    <a:pt x="105" y="17"/>
                  </a:lnTo>
                  <a:lnTo>
                    <a:pt x="125" y="22"/>
                  </a:lnTo>
                  <a:lnTo>
                    <a:pt x="146" y="24"/>
                  </a:lnTo>
                  <a:lnTo>
                    <a:pt x="165" y="27"/>
                  </a:lnTo>
                  <a:lnTo>
                    <a:pt x="185" y="31"/>
                  </a:lnTo>
                  <a:lnTo>
                    <a:pt x="203" y="33"/>
                  </a:lnTo>
                  <a:lnTo>
                    <a:pt x="223" y="36"/>
                  </a:lnTo>
                  <a:lnTo>
                    <a:pt x="242" y="40"/>
                  </a:lnTo>
                  <a:lnTo>
                    <a:pt x="261" y="42"/>
                  </a:lnTo>
                  <a:lnTo>
                    <a:pt x="280" y="44"/>
                  </a:lnTo>
                  <a:lnTo>
                    <a:pt x="299" y="46"/>
                  </a:lnTo>
                  <a:lnTo>
                    <a:pt x="317" y="50"/>
                  </a:lnTo>
                  <a:lnTo>
                    <a:pt x="338" y="51"/>
                  </a:lnTo>
                  <a:lnTo>
                    <a:pt x="357" y="53"/>
                  </a:lnTo>
                  <a:lnTo>
                    <a:pt x="376" y="56"/>
                  </a:lnTo>
                  <a:lnTo>
                    <a:pt x="395" y="57"/>
                  </a:lnTo>
                  <a:lnTo>
                    <a:pt x="414" y="60"/>
                  </a:lnTo>
                  <a:lnTo>
                    <a:pt x="434" y="61"/>
                  </a:lnTo>
                  <a:lnTo>
                    <a:pt x="454" y="62"/>
                  </a:lnTo>
                  <a:lnTo>
                    <a:pt x="474" y="63"/>
                  </a:lnTo>
                  <a:lnTo>
                    <a:pt x="495" y="65"/>
                  </a:lnTo>
                  <a:lnTo>
                    <a:pt x="516" y="66"/>
                  </a:lnTo>
                  <a:lnTo>
                    <a:pt x="537" y="68"/>
                  </a:lnTo>
                  <a:lnTo>
                    <a:pt x="558" y="68"/>
                  </a:lnTo>
                  <a:lnTo>
                    <a:pt x="581" y="68"/>
                  </a:lnTo>
                  <a:lnTo>
                    <a:pt x="603" y="69"/>
                  </a:lnTo>
                  <a:lnTo>
                    <a:pt x="626" y="69"/>
                  </a:lnTo>
                  <a:lnTo>
                    <a:pt x="649" y="69"/>
                  </a:lnTo>
                  <a:lnTo>
                    <a:pt x="64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2" name="Freeform 3310">
              <a:extLst>
                <a:ext uri="{FF2B5EF4-FFF2-40B4-BE49-F238E27FC236}">
                  <a16:creationId xmlns:a16="http://schemas.microsoft.com/office/drawing/2014/main" id="{06572169-2DCB-449D-A713-FB323B07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97"/>
              <a:ext cx="226" cy="46"/>
            </a:xfrm>
            <a:custGeom>
              <a:avLst/>
              <a:gdLst>
                <a:gd name="T0" fmla="*/ 656 w 679"/>
                <a:gd name="T1" fmla="*/ 135 h 136"/>
                <a:gd name="T2" fmla="*/ 610 w 679"/>
                <a:gd name="T3" fmla="*/ 132 h 136"/>
                <a:gd name="T4" fmla="*/ 566 w 679"/>
                <a:gd name="T5" fmla="*/ 128 h 136"/>
                <a:gd name="T6" fmla="*/ 522 w 679"/>
                <a:gd name="T7" fmla="*/ 123 h 136"/>
                <a:gd name="T8" fmla="*/ 479 w 679"/>
                <a:gd name="T9" fmla="*/ 116 h 136"/>
                <a:gd name="T10" fmla="*/ 437 w 679"/>
                <a:gd name="T11" fmla="*/ 107 h 136"/>
                <a:gd name="T12" fmla="*/ 394 w 679"/>
                <a:gd name="T13" fmla="*/ 98 h 136"/>
                <a:gd name="T14" fmla="*/ 353 w 679"/>
                <a:gd name="T15" fmla="*/ 88 h 136"/>
                <a:gd name="T16" fmla="*/ 311 w 679"/>
                <a:gd name="T17" fmla="*/ 76 h 136"/>
                <a:gd name="T18" fmla="*/ 271 w 679"/>
                <a:gd name="T19" fmla="*/ 65 h 136"/>
                <a:gd name="T20" fmla="*/ 230 w 679"/>
                <a:gd name="T21" fmla="*/ 54 h 136"/>
                <a:gd name="T22" fmla="*/ 189 w 679"/>
                <a:gd name="T23" fmla="*/ 43 h 136"/>
                <a:gd name="T24" fmla="*/ 149 w 679"/>
                <a:gd name="T25" fmla="*/ 31 h 136"/>
                <a:gd name="T26" fmla="*/ 106 w 679"/>
                <a:gd name="T27" fmla="*/ 21 h 136"/>
                <a:gd name="T28" fmla="*/ 64 w 679"/>
                <a:gd name="T29" fmla="*/ 11 h 136"/>
                <a:gd name="T30" fmla="*/ 21 w 679"/>
                <a:gd name="T31" fmla="*/ 3 h 136"/>
                <a:gd name="T32" fmla="*/ 0 w 679"/>
                <a:gd name="T33" fmla="*/ 1 h 136"/>
                <a:gd name="T34" fmla="*/ 44 w 679"/>
                <a:gd name="T35" fmla="*/ 9 h 136"/>
                <a:gd name="T36" fmla="*/ 85 w 679"/>
                <a:gd name="T37" fmla="*/ 18 h 136"/>
                <a:gd name="T38" fmla="*/ 128 w 679"/>
                <a:gd name="T39" fmla="*/ 27 h 136"/>
                <a:gd name="T40" fmla="*/ 169 w 679"/>
                <a:gd name="T41" fmla="*/ 38 h 136"/>
                <a:gd name="T42" fmla="*/ 209 w 679"/>
                <a:gd name="T43" fmla="*/ 49 h 136"/>
                <a:gd name="T44" fmla="*/ 251 w 679"/>
                <a:gd name="T45" fmla="*/ 61 h 136"/>
                <a:gd name="T46" fmla="*/ 291 w 679"/>
                <a:gd name="T47" fmla="*/ 72 h 136"/>
                <a:gd name="T48" fmla="*/ 332 w 679"/>
                <a:gd name="T49" fmla="*/ 82 h 136"/>
                <a:gd name="T50" fmla="*/ 373 w 679"/>
                <a:gd name="T51" fmla="*/ 93 h 136"/>
                <a:gd name="T52" fmla="*/ 416 w 679"/>
                <a:gd name="T53" fmla="*/ 103 h 136"/>
                <a:gd name="T54" fmla="*/ 457 w 679"/>
                <a:gd name="T55" fmla="*/ 113 h 136"/>
                <a:gd name="T56" fmla="*/ 500 w 679"/>
                <a:gd name="T57" fmla="*/ 121 h 136"/>
                <a:gd name="T58" fmla="*/ 544 w 679"/>
                <a:gd name="T59" fmla="*/ 127 h 136"/>
                <a:gd name="T60" fmla="*/ 587 w 679"/>
                <a:gd name="T61" fmla="*/ 132 h 136"/>
                <a:gd name="T62" fmla="*/ 633 w 679"/>
                <a:gd name="T63" fmla="*/ 135 h 136"/>
                <a:gd name="T64" fmla="*/ 679 w 679"/>
                <a:gd name="T6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9" h="136">
                  <a:moveTo>
                    <a:pt x="679" y="135"/>
                  </a:moveTo>
                  <a:lnTo>
                    <a:pt x="656" y="135"/>
                  </a:lnTo>
                  <a:lnTo>
                    <a:pt x="633" y="135"/>
                  </a:lnTo>
                  <a:lnTo>
                    <a:pt x="610" y="132"/>
                  </a:lnTo>
                  <a:lnTo>
                    <a:pt x="587" y="131"/>
                  </a:lnTo>
                  <a:lnTo>
                    <a:pt x="566" y="128"/>
                  </a:lnTo>
                  <a:lnTo>
                    <a:pt x="544" y="126"/>
                  </a:lnTo>
                  <a:lnTo>
                    <a:pt x="522" y="123"/>
                  </a:lnTo>
                  <a:lnTo>
                    <a:pt x="500" y="120"/>
                  </a:lnTo>
                  <a:lnTo>
                    <a:pt x="479" y="116"/>
                  </a:lnTo>
                  <a:lnTo>
                    <a:pt x="457" y="111"/>
                  </a:lnTo>
                  <a:lnTo>
                    <a:pt x="437" y="107"/>
                  </a:lnTo>
                  <a:lnTo>
                    <a:pt x="416" y="102"/>
                  </a:lnTo>
                  <a:lnTo>
                    <a:pt x="394" y="98"/>
                  </a:lnTo>
                  <a:lnTo>
                    <a:pt x="373" y="92"/>
                  </a:lnTo>
                  <a:lnTo>
                    <a:pt x="353" y="88"/>
                  </a:lnTo>
                  <a:lnTo>
                    <a:pt x="332" y="81"/>
                  </a:lnTo>
                  <a:lnTo>
                    <a:pt x="311" y="76"/>
                  </a:lnTo>
                  <a:lnTo>
                    <a:pt x="291" y="70"/>
                  </a:lnTo>
                  <a:lnTo>
                    <a:pt x="271" y="65"/>
                  </a:lnTo>
                  <a:lnTo>
                    <a:pt x="251" y="59"/>
                  </a:lnTo>
                  <a:lnTo>
                    <a:pt x="230" y="54"/>
                  </a:lnTo>
                  <a:lnTo>
                    <a:pt x="209" y="48"/>
                  </a:lnTo>
                  <a:lnTo>
                    <a:pt x="189" y="43"/>
                  </a:lnTo>
                  <a:lnTo>
                    <a:pt x="169" y="37"/>
                  </a:lnTo>
                  <a:lnTo>
                    <a:pt x="149" y="31"/>
                  </a:lnTo>
                  <a:lnTo>
                    <a:pt x="128" y="26"/>
                  </a:lnTo>
                  <a:lnTo>
                    <a:pt x="106" y="21"/>
                  </a:lnTo>
                  <a:lnTo>
                    <a:pt x="85" y="16"/>
                  </a:lnTo>
                  <a:lnTo>
                    <a:pt x="64" y="11"/>
                  </a:lnTo>
                  <a:lnTo>
                    <a:pt x="44" y="8"/>
                  </a:lnTo>
                  <a:lnTo>
                    <a:pt x="2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4" y="9"/>
                  </a:lnTo>
                  <a:lnTo>
                    <a:pt x="64" y="12"/>
                  </a:lnTo>
                  <a:lnTo>
                    <a:pt x="85" y="18"/>
                  </a:lnTo>
                  <a:lnTo>
                    <a:pt x="106" y="22"/>
                  </a:lnTo>
                  <a:lnTo>
                    <a:pt x="128" y="27"/>
                  </a:lnTo>
                  <a:lnTo>
                    <a:pt x="149" y="33"/>
                  </a:lnTo>
                  <a:lnTo>
                    <a:pt x="169" y="38"/>
                  </a:lnTo>
                  <a:lnTo>
                    <a:pt x="189" y="44"/>
                  </a:lnTo>
                  <a:lnTo>
                    <a:pt x="209" y="49"/>
                  </a:lnTo>
                  <a:lnTo>
                    <a:pt x="230" y="55"/>
                  </a:lnTo>
                  <a:lnTo>
                    <a:pt x="251" y="61"/>
                  </a:lnTo>
                  <a:lnTo>
                    <a:pt x="271" y="66"/>
                  </a:lnTo>
                  <a:lnTo>
                    <a:pt x="291" y="72"/>
                  </a:lnTo>
                  <a:lnTo>
                    <a:pt x="311" y="77"/>
                  </a:lnTo>
                  <a:lnTo>
                    <a:pt x="332" y="82"/>
                  </a:lnTo>
                  <a:lnTo>
                    <a:pt x="353" y="89"/>
                  </a:lnTo>
                  <a:lnTo>
                    <a:pt x="373" y="93"/>
                  </a:lnTo>
                  <a:lnTo>
                    <a:pt x="394" y="99"/>
                  </a:lnTo>
                  <a:lnTo>
                    <a:pt x="416" y="103"/>
                  </a:lnTo>
                  <a:lnTo>
                    <a:pt x="437" y="108"/>
                  </a:lnTo>
                  <a:lnTo>
                    <a:pt x="457" y="113"/>
                  </a:lnTo>
                  <a:lnTo>
                    <a:pt x="479" y="117"/>
                  </a:lnTo>
                  <a:lnTo>
                    <a:pt x="500" y="121"/>
                  </a:lnTo>
                  <a:lnTo>
                    <a:pt x="522" y="123"/>
                  </a:lnTo>
                  <a:lnTo>
                    <a:pt x="544" y="127"/>
                  </a:lnTo>
                  <a:lnTo>
                    <a:pt x="566" y="129"/>
                  </a:lnTo>
                  <a:lnTo>
                    <a:pt x="587" y="132"/>
                  </a:lnTo>
                  <a:lnTo>
                    <a:pt x="610" y="135"/>
                  </a:lnTo>
                  <a:lnTo>
                    <a:pt x="633" y="135"/>
                  </a:lnTo>
                  <a:lnTo>
                    <a:pt x="656" y="136"/>
                  </a:lnTo>
                  <a:lnTo>
                    <a:pt x="679" y="136"/>
                  </a:lnTo>
                  <a:lnTo>
                    <a:pt x="679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3" name="Freeform 3311">
              <a:extLst>
                <a:ext uri="{FF2B5EF4-FFF2-40B4-BE49-F238E27FC236}">
                  <a16:creationId xmlns:a16="http://schemas.microsoft.com/office/drawing/2014/main" id="{649B83EB-DF41-4975-9565-8598FE49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064"/>
              <a:ext cx="229" cy="67"/>
            </a:xfrm>
            <a:custGeom>
              <a:avLst/>
              <a:gdLst>
                <a:gd name="T0" fmla="*/ 665 w 688"/>
                <a:gd name="T1" fmla="*/ 201 h 202"/>
                <a:gd name="T2" fmla="*/ 620 w 688"/>
                <a:gd name="T3" fmla="*/ 198 h 202"/>
                <a:gd name="T4" fmla="*/ 574 w 688"/>
                <a:gd name="T5" fmla="*/ 191 h 202"/>
                <a:gd name="T6" fmla="*/ 529 w 688"/>
                <a:gd name="T7" fmla="*/ 182 h 202"/>
                <a:gd name="T8" fmla="*/ 485 w 688"/>
                <a:gd name="T9" fmla="*/ 169 h 202"/>
                <a:gd name="T10" fmla="*/ 444 w 688"/>
                <a:gd name="T11" fmla="*/ 155 h 202"/>
                <a:gd name="T12" fmla="*/ 401 w 688"/>
                <a:gd name="T13" fmla="*/ 140 h 202"/>
                <a:gd name="T14" fmla="*/ 359 w 688"/>
                <a:gd name="T15" fmla="*/ 123 h 202"/>
                <a:gd name="T16" fmla="*/ 317 w 688"/>
                <a:gd name="T17" fmla="*/ 107 h 202"/>
                <a:gd name="T18" fmla="*/ 276 w 688"/>
                <a:gd name="T19" fmla="*/ 89 h 202"/>
                <a:gd name="T20" fmla="*/ 234 w 688"/>
                <a:gd name="T21" fmla="*/ 72 h 202"/>
                <a:gd name="T22" fmla="*/ 193 w 688"/>
                <a:gd name="T23" fmla="*/ 55 h 202"/>
                <a:gd name="T24" fmla="*/ 150 w 688"/>
                <a:gd name="T25" fmla="*/ 39 h 202"/>
                <a:gd name="T26" fmla="*/ 108 w 688"/>
                <a:gd name="T27" fmla="*/ 25 h 202"/>
                <a:gd name="T28" fmla="*/ 65 w 688"/>
                <a:gd name="T29" fmla="*/ 14 h 202"/>
                <a:gd name="T30" fmla="*/ 21 w 688"/>
                <a:gd name="T31" fmla="*/ 5 h 202"/>
                <a:gd name="T32" fmla="*/ 0 w 688"/>
                <a:gd name="T33" fmla="*/ 2 h 202"/>
                <a:gd name="T34" fmla="*/ 44 w 688"/>
                <a:gd name="T35" fmla="*/ 10 h 202"/>
                <a:gd name="T36" fmla="*/ 86 w 688"/>
                <a:gd name="T37" fmla="*/ 20 h 202"/>
                <a:gd name="T38" fmla="*/ 128 w 688"/>
                <a:gd name="T39" fmla="*/ 34 h 202"/>
                <a:gd name="T40" fmla="*/ 170 w 688"/>
                <a:gd name="T41" fmla="*/ 48 h 202"/>
                <a:gd name="T42" fmla="*/ 212 w 688"/>
                <a:gd name="T43" fmla="*/ 64 h 202"/>
                <a:gd name="T44" fmla="*/ 253 w 688"/>
                <a:gd name="T45" fmla="*/ 82 h 202"/>
                <a:gd name="T46" fmla="*/ 295 w 688"/>
                <a:gd name="T47" fmla="*/ 99 h 202"/>
                <a:gd name="T48" fmla="*/ 336 w 688"/>
                <a:gd name="T49" fmla="*/ 117 h 202"/>
                <a:gd name="T50" fmla="*/ 378 w 688"/>
                <a:gd name="T51" fmla="*/ 132 h 202"/>
                <a:gd name="T52" fmla="*/ 420 w 688"/>
                <a:gd name="T53" fmla="*/ 149 h 202"/>
                <a:gd name="T54" fmla="*/ 463 w 688"/>
                <a:gd name="T55" fmla="*/ 164 h 202"/>
                <a:gd name="T56" fmla="*/ 508 w 688"/>
                <a:gd name="T57" fmla="*/ 177 h 202"/>
                <a:gd name="T58" fmla="*/ 552 w 688"/>
                <a:gd name="T59" fmla="*/ 189 h 202"/>
                <a:gd name="T60" fmla="*/ 596 w 688"/>
                <a:gd name="T61" fmla="*/ 196 h 202"/>
                <a:gd name="T62" fmla="*/ 642 w 688"/>
                <a:gd name="T63" fmla="*/ 201 h 202"/>
                <a:gd name="T64" fmla="*/ 688 w 688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8" h="202">
                  <a:moveTo>
                    <a:pt x="688" y="201"/>
                  </a:moveTo>
                  <a:lnTo>
                    <a:pt x="665" y="201"/>
                  </a:lnTo>
                  <a:lnTo>
                    <a:pt x="642" y="200"/>
                  </a:lnTo>
                  <a:lnTo>
                    <a:pt x="620" y="198"/>
                  </a:lnTo>
                  <a:lnTo>
                    <a:pt x="596" y="194"/>
                  </a:lnTo>
                  <a:lnTo>
                    <a:pt x="574" y="191"/>
                  </a:lnTo>
                  <a:lnTo>
                    <a:pt x="552" y="186"/>
                  </a:lnTo>
                  <a:lnTo>
                    <a:pt x="529" y="182"/>
                  </a:lnTo>
                  <a:lnTo>
                    <a:pt x="508" y="176"/>
                  </a:lnTo>
                  <a:lnTo>
                    <a:pt x="485" y="169"/>
                  </a:lnTo>
                  <a:lnTo>
                    <a:pt x="465" y="163"/>
                  </a:lnTo>
                  <a:lnTo>
                    <a:pt x="444" y="155"/>
                  </a:lnTo>
                  <a:lnTo>
                    <a:pt x="422" y="148"/>
                  </a:lnTo>
                  <a:lnTo>
                    <a:pt x="401" y="140"/>
                  </a:lnTo>
                  <a:lnTo>
                    <a:pt x="380" y="131"/>
                  </a:lnTo>
                  <a:lnTo>
                    <a:pt x="359" y="123"/>
                  </a:lnTo>
                  <a:lnTo>
                    <a:pt x="339" y="115"/>
                  </a:lnTo>
                  <a:lnTo>
                    <a:pt x="317" y="107"/>
                  </a:lnTo>
                  <a:lnTo>
                    <a:pt x="296" y="98"/>
                  </a:lnTo>
                  <a:lnTo>
                    <a:pt x="276" y="89"/>
                  </a:lnTo>
                  <a:lnTo>
                    <a:pt x="256" y="80"/>
                  </a:lnTo>
                  <a:lnTo>
                    <a:pt x="234" y="72"/>
                  </a:lnTo>
                  <a:lnTo>
                    <a:pt x="213" y="63"/>
                  </a:lnTo>
                  <a:lnTo>
                    <a:pt x="193" y="55"/>
                  </a:lnTo>
                  <a:lnTo>
                    <a:pt x="171" y="47"/>
                  </a:lnTo>
                  <a:lnTo>
                    <a:pt x="150" y="39"/>
                  </a:lnTo>
                  <a:lnTo>
                    <a:pt x="130" y="33"/>
                  </a:lnTo>
                  <a:lnTo>
                    <a:pt x="108" y="25"/>
                  </a:lnTo>
                  <a:lnTo>
                    <a:pt x="86" y="19"/>
                  </a:lnTo>
                  <a:lnTo>
                    <a:pt x="65" y="14"/>
                  </a:lnTo>
                  <a:lnTo>
                    <a:pt x="44" y="8"/>
                  </a:lnTo>
                  <a:lnTo>
                    <a:pt x="2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1" y="6"/>
                  </a:lnTo>
                  <a:lnTo>
                    <a:pt x="44" y="10"/>
                  </a:lnTo>
                  <a:lnTo>
                    <a:pt x="65" y="16"/>
                  </a:lnTo>
                  <a:lnTo>
                    <a:pt x="86" y="20"/>
                  </a:lnTo>
                  <a:lnTo>
                    <a:pt x="108" y="26"/>
                  </a:lnTo>
                  <a:lnTo>
                    <a:pt x="128" y="34"/>
                  </a:lnTo>
                  <a:lnTo>
                    <a:pt x="149" y="40"/>
                  </a:lnTo>
                  <a:lnTo>
                    <a:pt x="170" y="48"/>
                  </a:lnTo>
                  <a:lnTo>
                    <a:pt x="191" y="56"/>
                  </a:lnTo>
                  <a:lnTo>
                    <a:pt x="212" y="64"/>
                  </a:lnTo>
                  <a:lnTo>
                    <a:pt x="232" y="73"/>
                  </a:lnTo>
                  <a:lnTo>
                    <a:pt x="253" y="82"/>
                  </a:lnTo>
                  <a:lnTo>
                    <a:pt x="274" y="90"/>
                  </a:lnTo>
                  <a:lnTo>
                    <a:pt x="295" y="99"/>
                  </a:lnTo>
                  <a:lnTo>
                    <a:pt x="316" y="108"/>
                  </a:lnTo>
                  <a:lnTo>
                    <a:pt x="336" y="117"/>
                  </a:lnTo>
                  <a:lnTo>
                    <a:pt x="358" y="125"/>
                  </a:lnTo>
                  <a:lnTo>
                    <a:pt x="378" y="132"/>
                  </a:lnTo>
                  <a:lnTo>
                    <a:pt x="399" y="141"/>
                  </a:lnTo>
                  <a:lnTo>
                    <a:pt x="420" y="149"/>
                  </a:lnTo>
                  <a:lnTo>
                    <a:pt x="442" y="157"/>
                  </a:lnTo>
                  <a:lnTo>
                    <a:pt x="463" y="164"/>
                  </a:lnTo>
                  <a:lnTo>
                    <a:pt x="485" y="171"/>
                  </a:lnTo>
                  <a:lnTo>
                    <a:pt x="508" y="177"/>
                  </a:lnTo>
                  <a:lnTo>
                    <a:pt x="529" y="183"/>
                  </a:lnTo>
                  <a:lnTo>
                    <a:pt x="552" y="189"/>
                  </a:lnTo>
                  <a:lnTo>
                    <a:pt x="574" y="192"/>
                  </a:lnTo>
                  <a:lnTo>
                    <a:pt x="596" y="196"/>
                  </a:lnTo>
                  <a:lnTo>
                    <a:pt x="620" y="199"/>
                  </a:lnTo>
                  <a:lnTo>
                    <a:pt x="642" y="201"/>
                  </a:lnTo>
                  <a:lnTo>
                    <a:pt x="665" y="202"/>
                  </a:lnTo>
                  <a:lnTo>
                    <a:pt x="688" y="202"/>
                  </a:lnTo>
                  <a:lnTo>
                    <a:pt x="688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4" name="Freeform 3312">
              <a:extLst>
                <a:ext uri="{FF2B5EF4-FFF2-40B4-BE49-F238E27FC236}">
                  <a16:creationId xmlns:a16="http://schemas.microsoft.com/office/drawing/2014/main" id="{2495D5B7-51B8-412D-8829-21B0555B5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17"/>
              <a:ext cx="118" cy="92"/>
            </a:xfrm>
            <a:custGeom>
              <a:avLst/>
              <a:gdLst>
                <a:gd name="T0" fmla="*/ 355 w 355"/>
                <a:gd name="T1" fmla="*/ 275 h 276"/>
                <a:gd name="T2" fmla="*/ 319 w 355"/>
                <a:gd name="T3" fmla="*/ 272 h 276"/>
                <a:gd name="T4" fmla="*/ 285 w 355"/>
                <a:gd name="T5" fmla="*/ 266 h 276"/>
                <a:gd name="T6" fmla="*/ 257 w 355"/>
                <a:gd name="T7" fmla="*/ 256 h 276"/>
                <a:gd name="T8" fmla="*/ 231 w 355"/>
                <a:gd name="T9" fmla="*/ 242 h 276"/>
                <a:gd name="T10" fmla="*/ 207 w 355"/>
                <a:gd name="T11" fmla="*/ 226 h 276"/>
                <a:gd name="T12" fmla="*/ 185 w 355"/>
                <a:gd name="T13" fmla="*/ 207 h 276"/>
                <a:gd name="T14" fmla="*/ 164 w 355"/>
                <a:gd name="T15" fmla="*/ 187 h 276"/>
                <a:gd name="T16" fmla="*/ 146 w 355"/>
                <a:gd name="T17" fmla="*/ 166 h 276"/>
                <a:gd name="T18" fmla="*/ 128 w 355"/>
                <a:gd name="T19" fmla="*/ 143 h 276"/>
                <a:gd name="T20" fmla="*/ 111 w 355"/>
                <a:gd name="T21" fmla="*/ 120 h 276"/>
                <a:gd name="T22" fmla="*/ 95 w 355"/>
                <a:gd name="T23" fmla="*/ 97 h 276"/>
                <a:gd name="T24" fmla="*/ 77 w 355"/>
                <a:gd name="T25" fmla="*/ 75 h 276"/>
                <a:gd name="T26" fmla="*/ 60 w 355"/>
                <a:gd name="T27" fmla="*/ 53 h 276"/>
                <a:gd name="T28" fmla="*/ 42 w 355"/>
                <a:gd name="T29" fmla="*/ 34 h 276"/>
                <a:gd name="T30" fmla="*/ 23 w 355"/>
                <a:gd name="T31" fmla="*/ 16 h 276"/>
                <a:gd name="T32" fmla="*/ 2 w 355"/>
                <a:gd name="T33" fmla="*/ 0 h 276"/>
                <a:gd name="T34" fmla="*/ 0 w 355"/>
                <a:gd name="T35" fmla="*/ 2 h 276"/>
                <a:gd name="T36" fmla="*/ 22 w 355"/>
                <a:gd name="T37" fmla="*/ 17 h 276"/>
                <a:gd name="T38" fmla="*/ 41 w 355"/>
                <a:gd name="T39" fmla="*/ 35 h 276"/>
                <a:gd name="T40" fmla="*/ 59 w 355"/>
                <a:gd name="T41" fmla="*/ 55 h 276"/>
                <a:gd name="T42" fmla="*/ 76 w 355"/>
                <a:gd name="T43" fmla="*/ 76 h 276"/>
                <a:gd name="T44" fmla="*/ 94 w 355"/>
                <a:gd name="T45" fmla="*/ 99 h 276"/>
                <a:gd name="T46" fmla="*/ 109 w 355"/>
                <a:gd name="T47" fmla="*/ 121 h 276"/>
                <a:gd name="T48" fmla="*/ 126 w 355"/>
                <a:gd name="T49" fmla="*/ 145 h 276"/>
                <a:gd name="T50" fmla="*/ 144 w 355"/>
                <a:gd name="T51" fmla="*/ 167 h 276"/>
                <a:gd name="T52" fmla="*/ 163 w 355"/>
                <a:gd name="T53" fmla="*/ 188 h 276"/>
                <a:gd name="T54" fmla="*/ 183 w 355"/>
                <a:gd name="T55" fmla="*/ 209 h 276"/>
                <a:gd name="T56" fmla="*/ 206 w 355"/>
                <a:gd name="T57" fmla="*/ 228 h 276"/>
                <a:gd name="T58" fmla="*/ 229 w 355"/>
                <a:gd name="T59" fmla="*/ 243 h 276"/>
                <a:gd name="T60" fmla="*/ 255 w 355"/>
                <a:gd name="T61" fmla="*/ 258 h 276"/>
                <a:gd name="T62" fmla="*/ 285 w 355"/>
                <a:gd name="T63" fmla="*/ 268 h 276"/>
                <a:gd name="T64" fmla="*/ 319 w 355"/>
                <a:gd name="T65" fmla="*/ 274 h 276"/>
                <a:gd name="T66" fmla="*/ 355 w 355"/>
                <a:gd name="T67" fmla="*/ 276 h 276"/>
                <a:gd name="T68" fmla="*/ 355 w 355"/>
                <a:gd name="T69" fmla="*/ 27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276">
                  <a:moveTo>
                    <a:pt x="355" y="275"/>
                  </a:moveTo>
                  <a:lnTo>
                    <a:pt x="319" y="272"/>
                  </a:lnTo>
                  <a:lnTo>
                    <a:pt x="285" y="266"/>
                  </a:lnTo>
                  <a:lnTo>
                    <a:pt x="257" y="256"/>
                  </a:lnTo>
                  <a:lnTo>
                    <a:pt x="231" y="242"/>
                  </a:lnTo>
                  <a:lnTo>
                    <a:pt x="207" y="226"/>
                  </a:lnTo>
                  <a:lnTo>
                    <a:pt x="185" y="207"/>
                  </a:lnTo>
                  <a:lnTo>
                    <a:pt x="164" y="187"/>
                  </a:lnTo>
                  <a:lnTo>
                    <a:pt x="146" y="166"/>
                  </a:lnTo>
                  <a:lnTo>
                    <a:pt x="128" y="143"/>
                  </a:lnTo>
                  <a:lnTo>
                    <a:pt x="111" y="120"/>
                  </a:lnTo>
                  <a:lnTo>
                    <a:pt x="95" y="97"/>
                  </a:lnTo>
                  <a:lnTo>
                    <a:pt x="77" y="75"/>
                  </a:lnTo>
                  <a:lnTo>
                    <a:pt x="60" y="53"/>
                  </a:lnTo>
                  <a:lnTo>
                    <a:pt x="42" y="34"/>
                  </a:lnTo>
                  <a:lnTo>
                    <a:pt x="23" y="16"/>
                  </a:lnTo>
                  <a:lnTo>
                    <a:pt x="2" y="0"/>
                  </a:lnTo>
                  <a:lnTo>
                    <a:pt x="0" y="2"/>
                  </a:lnTo>
                  <a:lnTo>
                    <a:pt x="22" y="17"/>
                  </a:lnTo>
                  <a:lnTo>
                    <a:pt x="41" y="35"/>
                  </a:lnTo>
                  <a:lnTo>
                    <a:pt x="59" y="55"/>
                  </a:lnTo>
                  <a:lnTo>
                    <a:pt x="76" y="76"/>
                  </a:lnTo>
                  <a:lnTo>
                    <a:pt x="94" y="99"/>
                  </a:lnTo>
                  <a:lnTo>
                    <a:pt x="109" y="121"/>
                  </a:lnTo>
                  <a:lnTo>
                    <a:pt x="126" y="145"/>
                  </a:lnTo>
                  <a:lnTo>
                    <a:pt x="144" y="167"/>
                  </a:lnTo>
                  <a:lnTo>
                    <a:pt x="163" y="188"/>
                  </a:lnTo>
                  <a:lnTo>
                    <a:pt x="183" y="209"/>
                  </a:lnTo>
                  <a:lnTo>
                    <a:pt x="206" y="228"/>
                  </a:lnTo>
                  <a:lnTo>
                    <a:pt x="229" y="243"/>
                  </a:lnTo>
                  <a:lnTo>
                    <a:pt x="255" y="258"/>
                  </a:lnTo>
                  <a:lnTo>
                    <a:pt x="285" y="268"/>
                  </a:lnTo>
                  <a:lnTo>
                    <a:pt x="319" y="274"/>
                  </a:lnTo>
                  <a:lnTo>
                    <a:pt x="355" y="276"/>
                  </a:lnTo>
                  <a:lnTo>
                    <a:pt x="355" y="2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5" name="Freeform 3313">
              <a:extLst>
                <a:ext uri="{FF2B5EF4-FFF2-40B4-BE49-F238E27FC236}">
                  <a16:creationId xmlns:a16="http://schemas.microsoft.com/office/drawing/2014/main" id="{870D983A-D5DD-4EC8-92A2-A075E818C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17"/>
              <a:ext cx="112" cy="133"/>
            </a:xfrm>
            <a:custGeom>
              <a:avLst/>
              <a:gdLst>
                <a:gd name="T0" fmla="*/ 335 w 335"/>
                <a:gd name="T1" fmla="*/ 399 h 400"/>
                <a:gd name="T2" fmla="*/ 314 w 335"/>
                <a:gd name="T3" fmla="*/ 369 h 400"/>
                <a:gd name="T4" fmla="*/ 294 w 335"/>
                <a:gd name="T5" fmla="*/ 337 h 400"/>
                <a:gd name="T6" fmla="*/ 277 w 335"/>
                <a:gd name="T7" fmla="*/ 307 h 400"/>
                <a:gd name="T8" fmla="*/ 262 w 335"/>
                <a:gd name="T9" fmla="*/ 275 h 400"/>
                <a:gd name="T10" fmla="*/ 248 w 335"/>
                <a:gd name="T11" fmla="*/ 243 h 400"/>
                <a:gd name="T12" fmla="*/ 234 w 335"/>
                <a:gd name="T13" fmla="*/ 212 h 400"/>
                <a:gd name="T14" fmla="*/ 221 w 335"/>
                <a:gd name="T15" fmla="*/ 181 h 400"/>
                <a:gd name="T16" fmla="*/ 206 w 335"/>
                <a:gd name="T17" fmla="*/ 152 h 400"/>
                <a:gd name="T18" fmla="*/ 191 w 335"/>
                <a:gd name="T19" fmla="*/ 124 h 400"/>
                <a:gd name="T20" fmla="*/ 174 w 335"/>
                <a:gd name="T21" fmla="*/ 98 h 400"/>
                <a:gd name="T22" fmla="*/ 154 w 335"/>
                <a:gd name="T23" fmla="*/ 74 h 400"/>
                <a:gd name="T24" fmla="*/ 131 w 335"/>
                <a:gd name="T25" fmla="*/ 54 h 400"/>
                <a:gd name="T26" fmla="*/ 105 w 335"/>
                <a:gd name="T27" fmla="*/ 35 h 400"/>
                <a:gd name="T28" fmla="*/ 75 w 335"/>
                <a:gd name="T29" fmla="*/ 19 h 400"/>
                <a:gd name="T30" fmla="*/ 40 w 335"/>
                <a:gd name="T31" fmla="*/ 8 h 400"/>
                <a:gd name="T32" fmla="*/ 0 w 335"/>
                <a:gd name="T33" fmla="*/ 0 h 400"/>
                <a:gd name="T34" fmla="*/ 0 w 335"/>
                <a:gd name="T35" fmla="*/ 1 h 400"/>
                <a:gd name="T36" fmla="*/ 40 w 335"/>
                <a:gd name="T37" fmla="*/ 9 h 400"/>
                <a:gd name="T38" fmla="*/ 74 w 335"/>
                <a:gd name="T39" fmla="*/ 20 h 400"/>
                <a:gd name="T40" fmla="*/ 104 w 335"/>
                <a:gd name="T41" fmla="*/ 36 h 400"/>
                <a:gd name="T42" fmla="*/ 130 w 335"/>
                <a:gd name="T43" fmla="*/ 55 h 400"/>
                <a:gd name="T44" fmla="*/ 153 w 335"/>
                <a:gd name="T45" fmla="*/ 76 h 400"/>
                <a:gd name="T46" fmla="*/ 172 w 335"/>
                <a:gd name="T47" fmla="*/ 100 h 400"/>
                <a:gd name="T48" fmla="*/ 190 w 335"/>
                <a:gd name="T49" fmla="*/ 125 h 400"/>
                <a:gd name="T50" fmla="*/ 205 w 335"/>
                <a:gd name="T51" fmla="*/ 153 h 400"/>
                <a:gd name="T52" fmla="*/ 219 w 335"/>
                <a:gd name="T53" fmla="*/ 183 h 400"/>
                <a:gd name="T54" fmla="*/ 233 w 335"/>
                <a:gd name="T55" fmla="*/ 213 h 400"/>
                <a:gd name="T56" fmla="*/ 247 w 335"/>
                <a:gd name="T57" fmla="*/ 244 h 400"/>
                <a:gd name="T58" fmla="*/ 260 w 335"/>
                <a:gd name="T59" fmla="*/ 276 h 400"/>
                <a:gd name="T60" fmla="*/ 276 w 335"/>
                <a:gd name="T61" fmla="*/ 308 h 400"/>
                <a:gd name="T62" fmla="*/ 293 w 335"/>
                <a:gd name="T63" fmla="*/ 340 h 400"/>
                <a:gd name="T64" fmla="*/ 312 w 335"/>
                <a:gd name="T65" fmla="*/ 370 h 400"/>
                <a:gd name="T66" fmla="*/ 334 w 335"/>
                <a:gd name="T67" fmla="*/ 400 h 400"/>
                <a:gd name="T68" fmla="*/ 335 w 335"/>
                <a:gd name="T69" fmla="*/ 39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400">
                  <a:moveTo>
                    <a:pt x="335" y="399"/>
                  </a:moveTo>
                  <a:lnTo>
                    <a:pt x="314" y="369"/>
                  </a:lnTo>
                  <a:lnTo>
                    <a:pt x="294" y="337"/>
                  </a:lnTo>
                  <a:lnTo>
                    <a:pt x="277" y="307"/>
                  </a:lnTo>
                  <a:lnTo>
                    <a:pt x="262" y="275"/>
                  </a:lnTo>
                  <a:lnTo>
                    <a:pt x="248" y="243"/>
                  </a:lnTo>
                  <a:lnTo>
                    <a:pt x="234" y="212"/>
                  </a:lnTo>
                  <a:lnTo>
                    <a:pt x="221" y="181"/>
                  </a:lnTo>
                  <a:lnTo>
                    <a:pt x="206" y="152"/>
                  </a:lnTo>
                  <a:lnTo>
                    <a:pt x="191" y="124"/>
                  </a:lnTo>
                  <a:lnTo>
                    <a:pt x="174" y="98"/>
                  </a:lnTo>
                  <a:lnTo>
                    <a:pt x="154" y="74"/>
                  </a:lnTo>
                  <a:lnTo>
                    <a:pt x="131" y="54"/>
                  </a:lnTo>
                  <a:lnTo>
                    <a:pt x="105" y="35"/>
                  </a:lnTo>
                  <a:lnTo>
                    <a:pt x="75" y="19"/>
                  </a:lnTo>
                  <a:lnTo>
                    <a:pt x="40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40" y="9"/>
                  </a:lnTo>
                  <a:lnTo>
                    <a:pt x="74" y="20"/>
                  </a:lnTo>
                  <a:lnTo>
                    <a:pt x="104" y="36"/>
                  </a:lnTo>
                  <a:lnTo>
                    <a:pt x="130" y="55"/>
                  </a:lnTo>
                  <a:lnTo>
                    <a:pt x="153" y="76"/>
                  </a:lnTo>
                  <a:lnTo>
                    <a:pt x="172" y="100"/>
                  </a:lnTo>
                  <a:lnTo>
                    <a:pt x="190" y="125"/>
                  </a:lnTo>
                  <a:lnTo>
                    <a:pt x="205" y="153"/>
                  </a:lnTo>
                  <a:lnTo>
                    <a:pt x="219" y="183"/>
                  </a:lnTo>
                  <a:lnTo>
                    <a:pt x="233" y="213"/>
                  </a:lnTo>
                  <a:lnTo>
                    <a:pt x="247" y="244"/>
                  </a:lnTo>
                  <a:lnTo>
                    <a:pt x="260" y="276"/>
                  </a:lnTo>
                  <a:lnTo>
                    <a:pt x="276" y="308"/>
                  </a:lnTo>
                  <a:lnTo>
                    <a:pt x="293" y="340"/>
                  </a:lnTo>
                  <a:lnTo>
                    <a:pt x="312" y="370"/>
                  </a:lnTo>
                  <a:lnTo>
                    <a:pt x="334" y="400"/>
                  </a:lnTo>
                  <a:lnTo>
                    <a:pt x="335" y="3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6" name="Freeform 3314">
              <a:extLst>
                <a:ext uri="{FF2B5EF4-FFF2-40B4-BE49-F238E27FC236}">
                  <a16:creationId xmlns:a16="http://schemas.microsoft.com/office/drawing/2014/main" id="{73223521-8AEC-48C1-A2F0-1DF1C529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40"/>
              <a:ext cx="103" cy="137"/>
            </a:xfrm>
            <a:custGeom>
              <a:avLst/>
              <a:gdLst>
                <a:gd name="T0" fmla="*/ 307 w 307"/>
                <a:gd name="T1" fmla="*/ 410 h 411"/>
                <a:gd name="T2" fmla="*/ 285 w 307"/>
                <a:gd name="T3" fmla="*/ 378 h 411"/>
                <a:gd name="T4" fmla="*/ 267 w 307"/>
                <a:gd name="T5" fmla="*/ 348 h 411"/>
                <a:gd name="T6" fmla="*/ 251 w 307"/>
                <a:gd name="T7" fmla="*/ 316 h 411"/>
                <a:gd name="T8" fmla="*/ 239 w 307"/>
                <a:gd name="T9" fmla="*/ 284 h 411"/>
                <a:gd name="T10" fmla="*/ 227 w 307"/>
                <a:gd name="T11" fmla="*/ 252 h 411"/>
                <a:gd name="T12" fmla="*/ 215 w 307"/>
                <a:gd name="T13" fmla="*/ 220 h 411"/>
                <a:gd name="T14" fmla="*/ 204 w 307"/>
                <a:gd name="T15" fmla="*/ 189 h 411"/>
                <a:gd name="T16" fmla="*/ 193 w 307"/>
                <a:gd name="T17" fmla="*/ 157 h 411"/>
                <a:gd name="T18" fmla="*/ 179 w 307"/>
                <a:gd name="T19" fmla="*/ 129 h 411"/>
                <a:gd name="T20" fmla="*/ 165 w 307"/>
                <a:gd name="T21" fmla="*/ 102 h 411"/>
                <a:gd name="T22" fmla="*/ 147 w 307"/>
                <a:gd name="T23" fmla="*/ 78 h 411"/>
                <a:gd name="T24" fmla="*/ 127 w 307"/>
                <a:gd name="T25" fmla="*/ 55 h 411"/>
                <a:gd name="T26" fmla="*/ 102 w 307"/>
                <a:gd name="T27" fmla="*/ 36 h 411"/>
                <a:gd name="T28" fmla="*/ 74 w 307"/>
                <a:gd name="T29" fmla="*/ 21 h 411"/>
                <a:gd name="T30" fmla="*/ 39 w 307"/>
                <a:gd name="T31" fmla="*/ 8 h 411"/>
                <a:gd name="T32" fmla="*/ 0 w 307"/>
                <a:gd name="T33" fmla="*/ 0 h 411"/>
                <a:gd name="T34" fmla="*/ 0 w 307"/>
                <a:gd name="T35" fmla="*/ 1 h 411"/>
                <a:gd name="T36" fmla="*/ 39 w 307"/>
                <a:gd name="T37" fmla="*/ 10 h 411"/>
                <a:gd name="T38" fmla="*/ 73 w 307"/>
                <a:gd name="T39" fmla="*/ 22 h 411"/>
                <a:gd name="T40" fmla="*/ 102 w 307"/>
                <a:gd name="T41" fmla="*/ 38 h 411"/>
                <a:gd name="T42" fmla="*/ 126 w 307"/>
                <a:gd name="T43" fmla="*/ 58 h 411"/>
                <a:gd name="T44" fmla="*/ 146 w 307"/>
                <a:gd name="T45" fmla="*/ 79 h 411"/>
                <a:gd name="T46" fmla="*/ 164 w 307"/>
                <a:gd name="T47" fmla="*/ 104 h 411"/>
                <a:gd name="T48" fmla="*/ 178 w 307"/>
                <a:gd name="T49" fmla="*/ 130 h 411"/>
                <a:gd name="T50" fmla="*/ 191 w 307"/>
                <a:gd name="T51" fmla="*/ 160 h 411"/>
                <a:gd name="T52" fmla="*/ 202 w 307"/>
                <a:gd name="T53" fmla="*/ 189 h 411"/>
                <a:gd name="T54" fmla="*/ 213 w 307"/>
                <a:gd name="T55" fmla="*/ 220 h 411"/>
                <a:gd name="T56" fmla="*/ 225 w 307"/>
                <a:gd name="T57" fmla="*/ 252 h 411"/>
                <a:gd name="T58" fmla="*/ 237 w 307"/>
                <a:gd name="T59" fmla="*/ 284 h 411"/>
                <a:gd name="T60" fmla="*/ 251 w 307"/>
                <a:gd name="T61" fmla="*/ 317 h 411"/>
                <a:gd name="T62" fmla="*/ 266 w 307"/>
                <a:gd name="T63" fmla="*/ 349 h 411"/>
                <a:gd name="T64" fmla="*/ 284 w 307"/>
                <a:gd name="T65" fmla="*/ 381 h 411"/>
                <a:gd name="T66" fmla="*/ 305 w 307"/>
                <a:gd name="T67" fmla="*/ 411 h 411"/>
                <a:gd name="T68" fmla="*/ 307 w 307"/>
                <a:gd name="T6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411">
                  <a:moveTo>
                    <a:pt x="307" y="410"/>
                  </a:moveTo>
                  <a:lnTo>
                    <a:pt x="285" y="378"/>
                  </a:lnTo>
                  <a:lnTo>
                    <a:pt x="267" y="348"/>
                  </a:lnTo>
                  <a:lnTo>
                    <a:pt x="251" y="316"/>
                  </a:lnTo>
                  <a:lnTo>
                    <a:pt x="239" y="284"/>
                  </a:lnTo>
                  <a:lnTo>
                    <a:pt x="227" y="252"/>
                  </a:lnTo>
                  <a:lnTo>
                    <a:pt x="215" y="220"/>
                  </a:lnTo>
                  <a:lnTo>
                    <a:pt x="204" y="189"/>
                  </a:lnTo>
                  <a:lnTo>
                    <a:pt x="193" y="157"/>
                  </a:lnTo>
                  <a:lnTo>
                    <a:pt x="179" y="129"/>
                  </a:lnTo>
                  <a:lnTo>
                    <a:pt x="165" y="102"/>
                  </a:lnTo>
                  <a:lnTo>
                    <a:pt x="147" y="78"/>
                  </a:lnTo>
                  <a:lnTo>
                    <a:pt x="127" y="55"/>
                  </a:lnTo>
                  <a:lnTo>
                    <a:pt x="102" y="36"/>
                  </a:lnTo>
                  <a:lnTo>
                    <a:pt x="74" y="21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39" y="10"/>
                  </a:lnTo>
                  <a:lnTo>
                    <a:pt x="73" y="22"/>
                  </a:lnTo>
                  <a:lnTo>
                    <a:pt x="102" y="38"/>
                  </a:lnTo>
                  <a:lnTo>
                    <a:pt x="126" y="58"/>
                  </a:lnTo>
                  <a:lnTo>
                    <a:pt x="146" y="79"/>
                  </a:lnTo>
                  <a:lnTo>
                    <a:pt x="164" y="104"/>
                  </a:lnTo>
                  <a:lnTo>
                    <a:pt x="178" y="130"/>
                  </a:lnTo>
                  <a:lnTo>
                    <a:pt x="191" y="160"/>
                  </a:lnTo>
                  <a:lnTo>
                    <a:pt x="202" y="189"/>
                  </a:lnTo>
                  <a:lnTo>
                    <a:pt x="213" y="220"/>
                  </a:lnTo>
                  <a:lnTo>
                    <a:pt x="225" y="252"/>
                  </a:lnTo>
                  <a:lnTo>
                    <a:pt x="237" y="284"/>
                  </a:lnTo>
                  <a:lnTo>
                    <a:pt x="251" y="317"/>
                  </a:lnTo>
                  <a:lnTo>
                    <a:pt x="266" y="349"/>
                  </a:lnTo>
                  <a:lnTo>
                    <a:pt x="284" y="381"/>
                  </a:lnTo>
                  <a:lnTo>
                    <a:pt x="305" y="411"/>
                  </a:lnTo>
                  <a:lnTo>
                    <a:pt x="307" y="4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7" name="Freeform 3315">
              <a:extLst>
                <a:ext uri="{FF2B5EF4-FFF2-40B4-BE49-F238E27FC236}">
                  <a16:creationId xmlns:a16="http://schemas.microsoft.com/office/drawing/2014/main" id="{35DDAE5F-B569-476D-8473-45F863F8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67"/>
              <a:ext cx="93" cy="118"/>
            </a:xfrm>
            <a:custGeom>
              <a:avLst/>
              <a:gdLst>
                <a:gd name="T0" fmla="*/ 279 w 279"/>
                <a:gd name="T1" fmla="*/ 352 h 355"/>
                <a:gd name="T2" fmla="*/ 257 w 279"/>
                <a:gd name="T3" fmla="*/ 323 h 355"/>
                <a:gd name="T4" fmla="*/ 239 w 279"/>
                <a:gd name="T5" fmla="*/ 295 h 355"/>
                <a:gd name="T6" fmla="*/ 222 w 279"/>
                <a:gd name="T7" fmla="*/ 267 h 355"/>
                <a:gd name="T8" fmla="*/ 209 w 279"/>
                <a:gd name="T9" fmla="*/ 240 h 355"/>
                <a:gd name="T10" fmla="*/ 196 w 279"/>
                <a:gd name="T11" fmla="*/ 214 h 355"/>
                <a:gd name="T12" fmla="*/ 184 w 279"/>
                <a:gd name="T13" fmla="*/ 189 h 355"/>
                <a:gd name="T14" fmla="*/ 173 w 279"/>
                <a:gd name="T15" fmla="*/ 164 h 355"/>
                <a:gd name="T16" fmla="*/ 161 w 279"/>
                <a:gd name="T17" fmla="*/ 142 h 355"/>
                <a:gd name="T18" fmla="*/ 149 w 279"/>
                <a:gd name="T19" fmla="*/ 119 h 355"/>
                <a:gd name="T20" fmla="*/ 136 w 279"/>
                <a:gd name="T21" fmla="*/ 98 h 355"/>
                <a:gd name="T22" fmla="*/ 121 w 279"/>
                <a:gd name="T23" fmla="*/ 79 h 355"/>
                <a:gd name="T24" fmla="*/ 103 w 279"/>
                <a:gd name="T25" fmla="*/ 60 h 355"/>
                <a:gd name="T26" fmla="*/ 84 w 279"/>
                <a:gd name="T27" fmla="*/ 43 h 355"/>
                <a:gd name="T28" fmla="*/ 61 w 279"/>
                <a:gd name="T29" fmla="*/ 27 h 355"/>
                <a:gd name="T30" fmla="*/ 33 w 279"/>
                <a:gd name="T31" fmla="*/ 13 h 355"/>
                <a:gd name="T32" fmla="*/ 1 w 279"/>
                <a:gd name="T33" fmla="*/ 0 h 355"/>
                <a:gd name="T34" fmla="*/ 0 w 279"/>
                <a:gd name="T35" fmla="*/ 2 h 355"/>
                <a:gd name="T36" fmla="*/ 31 w 279"/>
                <a:gd name="T37" fmla="*/ 15 h 355"/>
                <a:gd name="T38" fmla="*/ 59 w 279"/>
                <a:gd name="T39" fmla="*/ 28 h 355"/>
                <a:gd name="T40" fmla="*/ 82 w 279"/>
                <a:gd name="T41" fmla="*/ 43 h 355"/>
                <a:gd name="T42" fmla="*/ 102 w 279"/>
                <a:gd name="T43" fmla="*/ 61 h 355"/>
                <a:gd name="T44" fmla="*/ 120 w 279"/>
                <a:gd name="T45" fmla="*/ 80 h 355"/>
                <a:gd name="T46" fmla="*/ 135 w 279"/>
                <a:gd name="T47" fmla="*/ 99 h 355"/>
                <a:gd name="T48" fmla="*/ 148 w 279"/>
                <a:gd name="T49" fmla="*/ 120 h 355"/>
                <a:gd name="T50" fmla="*/ 160 w 279"/>
                <a:gd name="T51" fmla="*/ 143 h 355"/>
                <a:gd name="T52" fmla="*/ 172 w 279"/>
                <a:gd name="T53" fmla="*/ 166 h 355"/>
                <a:gd name="T54" fmla="*/ 183 w 279"/>
                <a:gd name="T55" fmla="*/ 191 h 355"/>
                <a:gd name="T56" fmla="*/ 195 w 279"/>
                <a:gd name="T57" fmla="*/ 216 h 355"/>
                <a:gd name="T58" fmla="*/ 207 w 279"/>
                <a:gd name="T59" fmla="*/ 241 h 355"/>
                <a:gd name="T60" fmla="*/ 221 w 279"/>
                <a:gd name="T61" fmla="*/ 268 h 355"/>
                <a:gd name="T62" fmla="*/ 237 w 279"/>
                <a:gd name="T63" fmla="*/ 297 h 355"/>
                <a:gd name="T64" fmla="*/ 256 w 279"/>
                <a:gd name="T65" fmla="*/ 325 h 355"/>
                <a:gd name="T66" fmla="*/ 278 w 279"/>
                <a:gd name="T67" fmla="*/ 355 h 355"/>
                <a:gd name="T68" fmla="*/ 279 w 279"/>
                <a:gd name="T69" fmla="*/ 35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9" h="355">
                  <a:moveTo>
                    <a:pt x="279" y="352"/>
                  </a:moveTo>
                  <a:lnTo>
                    <a:pt x="257" y="323"/>
                  </a:lnTo>
                  <a:lnTo>
                    <a:pt x="239" y="295"/>
                  </a:lnTo>
                  <a:lnTo>
                    <a:pt x="222" y="267"/>
                  </a:lnTo>
                  <a:lnTo>
                    <a:pt x="209" y="240"/>
                  </a:lnTo>
                  <a:lnTo>
                    <a:pt x="196" y="214"/>
                  </a:lnTo>
                  <a:lnTo>
                    <a:pt x="184" y="189"/>
                  </a:lnTo>
                  <a:lnTo>
                    <a:pt x="173" y="164"/>
                  </a:lnTo>
                  <a:lnTo>
                    <a:pt x="161" y="142"/>
                  </a:lnTo>
                  <a:lnTo>
                    <a:pt x="149" y="119"/>
                  </a:lnTo>
                  <a:lnTo>
                    <a:pt x="136" y="98"/>
                  </a:lnTo>
                  <a:lnTo>
                    <a:pt x="121" y="79"/>
                  </a:lnTo>
                  <a:lnTo>
                    <a:pt x="103" y="60"/>
                  </a:lnTo>
                  <a:lnTo>
                    <a:pt x="84" y="43"/>
                  </a:lnTo>
                  <a:lnTo>
                    <a:pt x="61" y="27"/>
                  </a:lnTo>
                  <a:lnTo>
                    <a:pt x="33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31" y="15"/>
                  </a:lnTo>
                  <a:lnTo>
                    <a:pt x="59" y="28"/>
                  </a:lnTo>
                  <a:lnTo>
                    <a:pt x="82" y="43"/>
                  </a:lnTo>
                  <a:lnTo>
                    <a:pt x="102" y="61"/>
                  </a:lnTo>
                  <a:lnTo>
                    <a:pt x="120" y="80"/>
                  </a:lnTo>
                  <a:lnTo>
                    <a:pt x="135" y="99"/>
                  </a:lnTo>
                  <a:lnTo>
                    <a:pt x="148" y="120"/>
                  </a:lnTo>
                  <a:lnTo>
                    <a:pt x="160" y="143"/>
                  </a:lnTo>
                  <a:lnTo>
                    <a:pt x="172" y="166"/>
                  </a:lnTo>
                  <a:lnTo>
                    <a:pt x="183" y="191"/>
                  </a:lnTo>
                  <a:lnTo>
                    <a:pt x="195" y="216"/>
                  </a:lnTo>
                  <a:lnTo>
                    <a:pt x="207" y="241"/>
                  </a:lnTo>
                  <a:lnTo>
                    <a:pt x="221" y="268"/>
                  </a:lnTo>
                  <a:lnTo>
                    <a:pt x="237" y="297"/>
                  </a:lnTo>
                  <a:lnTo>
                    <a:pt x="256" y="325"/>
                  </a:lnTo>
                  <a:lnTo>
                    <a:pt x="278" y="355"/>
                  </a:lnTo>
                  <a:lnTo>
                    <a:pt x="279" y="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8" name="Freeform 3316">
              <a:extLst>
                <a:ext uri="{FF2B5EF4-FFF2-40B4-BE49-F238E27FC236}">
                  <a16:creationId xmlns:a16="http://schemas.microsoft.com/office/drawing/2014/main" id="{96E7060D-ADFF-4CE0-83A4-413C96A5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094"/>
              <a:ext cx="72" cy="86"/>
            </a:xfrm>
            <a:custGeom>
              <a:avLst/>
              <a:gdLst>
                <a:gd name="T0" fmla="*/ 214 w 214"/>
                <a:gd name="T1" fmla="*/ 260 h 260"/>
                <a:gd name="T2" fmla="*/ 192 w 214"/>
                <a:gd name="T3" fmla="*/ 231 h 260"/>
                <a:gd name="T4" fmla="*/ 174 w 214"/>
                <a:gd name="T5" fmla="*/ 205 h 260"/>
                <a:gd name="T6" fmla="*/ 160 w 214"/>
                <a:gd name="T7" fmla="*/ 180 h 260"/>
                <a:gd name="T8" fmla="*/ 149 w 214"/>
                <a:gd name="T9" fmla="*/ 158 h 260"/>
                <a:gd name="T10" fmla="*/ 139 w 214"/>
                <a:gd name="T11" fmla="*/ 136 h 260"/>
                <a:gd name="T12" fmla="*/ 130 w 214"/>
                <a:gd name="T13" fmla="*/ 116 h 260"/>
                <a:gd name="T14" fmla="*/ 122 w 214"/>
                <a:gd name="T15" fmla="*/ 100 h 260"/>
                <a:gd name="T16" fmla="*/ 115 w 214"/>
                <a:gd name="T17" fmla="*/ 84 h 260"/>
                <a:gd name="T18" fmla="*/ 107 w 214"/>
                <a:gd name="T19" fmla="*/ 69 h 260"/>
                <a:gd name="T20" fmla="*/ 98 w 214"/>
                <a:gd name="T21" fmla="*/ 55 h 260"/>
                <a:gd name="T22" fmla="*/ 89 w 214"/>
                <a:gd name="T23" fmla="*/ 42 h 260"/>
                <a:gd name="T24" fmla="*/ 78 w 214"/>
                <a:gd name="T25" fmla="*/ 32 h 260"/>
                <a:gd name="T26" fmla="*/ 63 w 214"/>
                <a:gd name="T27" fmla="*/ 22 h 260"/>
                <a:gd name="T28" fmla="*/ 47 w 214"/>
                <a:gd name="T29" fmla="*/ 14 h 260"/>
                <a:gd name="T30" fmla="*/ 25 w 214"/>
                <a:gd name="T31" fmla="*/ 7 h 260"/>
                <a:gd name="T32" fmla="*/ 0 w 214"/>
                <a:gd name="T33" fmla="*/ 0 h 260"/>
                <a:gd name="T34" fmla="*/ 0 w 214"/>
                <a:gd name="T35" fmla="*/ 1 h 260"/>
                <a:gd name="T36" fmla="*/ 23 w 214"/>
                <a:gd name="T37" fmla="*/ 8 h 260"/>
                <a:gd name="T38" fmla="*/ 44 w 214"/>
                <a:gd name="T39" fmla="*/ 16 h 260"/>
                <a:gd name="T40" fmla="*/ 61 w 214"/>
                <a:gd name="T41" fmla="*/ 25 h 260"/>
                <a:gd name="T42" fmla="*/ 76 w 214"/>
                <a:gd name="T43" fmla="*/ 33 h 260"/>
                <a:gd name="T44" fmla="*/ 87 w 214"/>
                <a:gd name="T45" fmla="*/ 45 h 260"/>
                <a:gd name="T46" fmla="*/ 97 w 214"/>
                <a:gd name="T47" fmla="*/ 57 h 260"/>
                <a:gd name="T48" fmla="*/ 105 w 214"/>
                <a:gd name="T49" fmla="*/ 69 h 260"/>
                <a:gd name="T50" fmla="*/ 114 w 214"/>
                <a:gd name="T51" fmla="*/ 85 h 260"/>
                <a:gd name="T52" fmla="*/ 121 w 214"/>
                <a:gd name="T53" fmla="*/ 101 h 260"/>
                <a:gd name="T54" fmla="*/ 129 w 214"/>
                <a:gd name="T55" fmla="*/ 119 h 260"/>
                <a:gd name="T56" fmla="*/ 136 w 214"/>
                <a:gd name="T57" fmla="*/ 137 h 260"/>
                <a:gd name="T58" fmla="*/ 146 w 214"/>
                <a:gd name="T59" fmla="*/ 159 h 260"/>
                <a:gd name="T60" fmla="*/ 159 w 214"/>
                <a:gd name="T61" fmla="*/ 182 h 260"/>
                <a:gd name="T62" fmla="*/ 173 w 214"/>
                <a:gd name="T63" fmla="*/ 206 h 260"/>
                <a:gd name="T64" fmla="*/ 191 w 214"/>
                <a:gd name="T65" fmla="*/ 232 h 260"/>
                <a:gd name="T66" fmla="*/ 213 w 214"/>
                <a:gd name="T67" fmla="*/ 260 h 260"/>
                <a:gd name="T68" fmla="*/ 214 w 214"/>
                <a:gd name="T6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260">
                  <a:moveTo>
                    <a:pt x="214" y="260"/>
                  </a:moveTo>
                  <a:lnTo>
                    <a:pt x="192" y="231"/>
                  </a:lnTo>
                  <a:lnTo>
                    <a:pt x="174" y="205"/>
                  </a:lnTo>
                  <a:lnTo>
                    <a:pt x="160" y="180"/>
                  </a:lnTo>
                  <a:lnTo>
                    <a:pt x="149" y="158"/>
                  </a:lnTo>
                  <a:lnTo>
                    <a:pt x="139" y="136"/>
                  </a:lnTo>
                  <a:lnTo>
                    <a:pt x="130" y="116"/>
                  </a:lnTo>
                  <a:lnTo>
                    <a:pt x="122" y="100"/>
                  </a:lnTo>
                  <a:lnTo>
                    <a:pt x="115" y="84"/>
                  </a:lnTo>
                  <a:lnTo>
                    <a:pt x="107" y="69"/>
                  </a:lnTo>
                  <a:lnTo>
                    <a:pt x="98" y="55"/>
                  </a:lnTo>
                  <a:lnTo>
                    <a:pt x="89" y="42"/>
                  </a:lnTo>
                  <a:lnTo>
                    <a:pt x="78" y="32"/>
                  </a:lnTo>
                  <a:lnTo>
                    <a:pt x="63" y="22"/>
                  </a:lnTo>
                  <a:lnTo>
                    <a:pt x="47" y="14"/>
                  </a:lnTo>
                  <a:lnTo>
                    <a:pt x="25" y="7"/>
                  </a:lnTo>
                  <a:lnTo>
                    <a:pt x="0" y="0"/>
                  </a:lnTo>
                  <a:lnTo>
                    <a:pt x="0" y="1"/>
                  </a:lnTo>
                  <a:lnTo>
                    <a:pt x="23" y="8"/>
                  </a:lnTo>
                  <a:lnTo>
                    <a:pt x="44" y="16"/>
                  </a:lnTo>
                  <a:lnTo>
                    <a:pt x="61" y="25"/>
                  </a:lnTo>
                  <a:lnTo>
                    <a:pt x="76" y="33"/>
                  </a:lnTo>
                  <a:lnTo>
                    <a:pt x="87" y="45"/>
                  </a:lnTo>
                  <a:lnTo>
                    <a:pt x="97" y="57"/>
                  </a:lnTo>
                  <a:lnTo>
                    <a:pt x="105" y="69"/>
                  </a:lnTo>
                  <a:lnTo>
                    <a:pt x="114" y="85"/>
                  </a:lnTo>
                  <a:lnTo>
                    <a:pt x="121" y="101"/>
                  </a:lnTo>
                  <a:lnTo>
                    <a:pt x="129" y="119"/>
                  </a:lnTo>
                  <a:lnTo>
                    <a:pt x="136" y="137"/>
                  </a:lnTo>
                  <a:lnTo>
                    <a:pt x="146" y="159"/>
                  </a:lnTo>
                  <a:lnTo>
                    <a:pt x="159" y="182"/>
                  </a:lnTo>
                  <a:lnTo>
                    <a:pt x="173" y="206"/>
                  </a:lnTo>
                  <a:lnTo>
                    <a:pt x="191" y="232"/>
                  </a:lnTo>
                  <a:lnTo>
                    <a:pt x="213" y="260"/>
                  </a:lnTo>
                  <a:lnTo>
                    <a:pt x="214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9" name="Freeform 3317">
              <a:extLst>
                <a:ext uri="{FF2B5EF4-FFF2-40B4-BE49-F238E27FC236}">
                  <a16:creationId xmlns:a16="http://schemas.microsoft.com/office/drawing/2014/main" id="{4F9A66D7-104D-44D8-9050-76F6CA6F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186"/>
              <a:ext cx="38" cy="293"/>
            </a:xfrm>
            <a:custGeom>
              <a:avLst/>
              <a:gdLst>
                <a:gd name="T0" fmla="*/ 108 w 114"/>
                <a:gd name="T1" fmla="*/ 853 h 881"/>
                <a:gd name="T2" fmla="*/ 100 w 114"/>
                <a:gd name="T3" fmla="*/ 797 h 881"/>
                <a:gd name="T4" fmla="*/ 96 w 114"/>
                <a:gd name="T5" fmla="*/ 741 h 881"/>
                <a:gd name="T6" fmla="*/ 92 w 114"/>
                <a:gd name="T7" fmla="*/ 686 h 881"/>
                <a:gd name="T8" fmla="*/ 90 w 114"/>
                <a:gd name="T9" fmla="*/ 632 h 881"/>
                <a:gd name="T10" fmla="*/ 90 w 114"/>
                <a:gd name="T11" fmla="*/ 576 h 881"/>
                <a:gd name="T12" fmla="*/ 89 w 114"/>
                <a:gd name="T13" fmla="*/ 522 h 881"/>
                <a:gd name="T14" fmla="*/ 88 w 114"/>
                <a:gd name="T15" fmla="*/ 469 h 881"/>
                <a:gd name="T16" fmla="*/ 87 w 114"/>
                <a:gd name="T17" fmla="*/ 415 h 881"/>
                <a:gd name="T18" fmla="*/ 84 w 114"/>
                <a:gd name="T19" fmla="*/ 360 h 881"/>
                <a:gd name="T20" fmla="*/ 80 w 114"/>
                <a:gd name="T21" fmla="*/ 305 h 881"/>
                <a:gd name="T22" fmla="*/ 73 w 114"/>
                <a:gd name="T23" fmla="*/ 251 h 881"/>
                <a:gd name="T24" fmla="*/ 64 w 114"/>
                <a:gd name="T25" fmla="*/ 195 h 881"/>
                <a:gd name="T26" fmla="*/ 52 w 114"/>
                <a:gd name="T27" fmla="*/ 140 h 881"/>
                <a:gd name="T28" fmla="*/ 36 w 114"/>
                <a:gd name="T29" fmla="*/ 84 h 881"/>
                <a:gd name="T30" fmla="*/ 15 w 114"/>
                <a:gd name="T31" fmla="*/ 28 h 881"/>
                <a:gd name="T32" fmla="*/ 0 w 114"/>
                <a:gd name="T33" fmla="*/ 1 h 881"/>
                <a:gd name="T34" fmla="*/ 25 w 114"/>
                <a:gd name="T35" fmla="*/ 57 h 881"/>
                <a:gd name="T36" fmla="*/ 42 w 114"/>
                <a:gd name="T37" fmla="*/ 112 h 881"/>
                <a:gd name="T38" fmla="*/ 57 w 114"/>
                <a:gd name="T39" fmla="*/ 167 h 881"/>
                <a:gd name="T40" fmla="*/ 68 w 114"/>
                <a:gd name="T41" fmla="*/ 223 h 881"/>
                <a:gd name="T42" fmla="*/ 75 w 114"/>
                <a:gd name="T43" fmla="*/ 278 h 881"/>
                <a:gd name="T44" fmla="*/ 81 w 114"/>
                <a:gd name="T45" fmla="*/ 332 h 881"/>
                <a:gd name="T46" fmla="*/ 84 w 114"/>
                <a:gd name="T47" fmla="*/ 387 h 881"/>
                <a:gd name="T48" fmla="*/ 87 w 114"/>
                <a:gd name="T49" fmla="*/ 442 h 881"/>
                <a:gd name="T50" fmla="*/ 87 w 114"/>
                <a:gd name="T51" fmla="*/ 496 h 881"/>
                <a:gd name="T52" fmla="*/ 88 w 114"/>
                <a:gd name="T53" fmla="*/ 549 h 881"/>
                <a:gd name="T54" fmla="*/ 89 w 114"/>
                <a:gd name="T55" fmla="*/ 604 h 881"/>
                <a:gd name="T56" fmla="*/ 90 w 114"/>
                <a:gd name="T57" fmla="*/ 659 h 881"/>
                <a:gd name="T58" fmla="*/ 92 w 114"/>
                <a:gd name="T59" fmla="*/ 714 h 881"/>
                <a:gd name="T60" fmla="*/ 96 w 114"/>
                <a:gd name="T61" fmla="*/ 769 h 881"/>
                <a:gd name="T62" fmla="*/ 102 w 114"/>
                <a:gd name="T63" fmla="*/ 825 h 881"/>
                <a:gd name="T64" fmla="*/ 111 w 114"/>
                <a:gd name="T65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881">
                  <a:moveTo>
                    <a:pt x="114" y="881"/>
                  </a:moveTo>
                  <a:lnTo>
                    <a:pt x="108" y="853"/>
                  </a:lnTo>
                  <a:lnTo>
                    <a:pt x="103" y="825"/>
                  </a:lnTo>
                  <a:lnTo>
                    <a:pt x="100" y="797"/>
                  </a:lnTo>
                  <a:lnTo>
                    <a:pt x="98" y="769"/>
                  </a:lnTo>
                  <a:lnTo>
                    <a:pt x="96" y="741"/>
                  </a:lnTo>
                  <a:lnTo>
                    <a:pt x="93" y="714"/>
                  </a:lnTo>
                  <a:lnTo>
                    <a:pt x="92" y="686"/>
                  </a:lnTo>
                  <a:lnTo>
                    <a:pt x="90" y="659"/>
                  </a:lnTo>
                  <a:lnTo>
                    <a:pt x="90" y="632"/>
                  </a:lnTo>
                  <a:lnTo>
                    <a:pt x="90" y="604"/>
                  </a:lnTo>
                  <a:lnTo>
                    <a:pt x="90" y="576"/>
                  </a:lnTo>
                  <a:lnTo>
                    <a:pt x="90" y="549"/>
                  </a:lnTo>
                  <a:lnTo>
                    <a:pt x="89" y="522"/>
                  </a:lnTo>
                  <a:lnTo>
                    <a:pt x="89" y="496"/>
                  </a:lnTo>
                  <a:lnTo>
                    <a:pt x="88" y="469"/>
                  </a:lnTo>
                  <a:lnTo>
                    <a:pt x="88" y="442"/>
                  </a:lnTo>
                  <a:lnTo>
                    <a:pt x="87" y="415"/>
                  </a:lnTo>
                  <a:lnTo>
                    <a:pt x="85" y="387"/>
                  </a:lnTo>
                  <a:lnTo>
                    <a:pt x="84" y="360"/>
                  </a:lnTo>
                  <a:lnTo>
                    <a:pt x="82" y="332"/>
                  </a:lnTo>
                  <a:lnTo>
                    <a:pt x="80" y="305"/>
                  </a:lnTo>
                  <a:lnTo>
                    <a:pt x="78" y="278"/>
                  </a:lnTo>
                  <a:lnTo>
                    <a:pt x="73" y="251"/>
                  </a:lnTo>
                  <a:lnTo>
                    <a:pt x="69" y="223"/>
                  </a:lnTo>
                  <a:lnTo>
                    <a:pt x="64" y="195"/>
                  </a:lnTo>
                  <a:lnTo>
                    <a:pt x="59" y="167"/>
                  </a:lnTo>
                  <a:lnTo>
                    <a:pt x="52" y="140"/>
                  </a:lnTo>
                  <a:lnTo>
                    <a:pt x="44" y="112"/>
                  </a:lnTo>
                  <a:lnTo>
                    <a:pt x="36" y="84"/>
                  </a:lnTo>
                  <a:lnTo>
                    <a:pt x="26" y="57"/>
                  </a:lnTo>
                  <a:lnTo>
                    <a:pt x="15" y="28"/>
                  </a:lnTo>
                  <a:lnTo>
                    <a:pt x="3" y="0"/>
                  </a:lnTo>
                  <a:lnTo>
                    <a:pt x="0" y="1"/>
                  </a:lnTo>
                  <a:lnTo>
                    <a:pt x="14" y="29"/>
                  </a:lnTo>
                  <a:lnTo>
                    <a:pt x="25" y="57"/>
                  </a:lnTo>
                  <a:lnTo>
                    <a:pt x="34" y="84"/>
                  </a:lnTo>
                  <a:lnTo>
                    <a:pt x="42" y="112"/>
                  </a:lnTo>
                  <a:lnTo>
                    <a:pt x="51" y="140"/>
                  </a:lnTo>
                  <a:lnTo>
                    <a:pt x="57" y="167"/>
                  </a:lnTo>
                  <a:lnTo>
                    <a:pt x="63" y="195"/>
                  </a:lnTo>
                  <a:lnTo>
                    <a:pt x="68" y="223"/>
                  </a:lnTo>
                  <a:lnTo>
                    <a:pt x="72" y="251"/>
                  </a:lnTo>
                  <a:lnTo>
                    <a:pt x="75" y="278"/>
                  </a:lnTo>
                  <a:lnTo>
                    <a:pt x="79" y="305"/>
                  </a:lnTo>
                  <a:lnTo>
                    <a:pt x="81" y="332"/>
                  </a:lnTo>
                  <a:lnTo>
                    <a:pt x="82" y="360"/>
                  </a:lnTo>
                  <a:lnTo>
                    <a:pt x="84" y="387"/>
                  </a:lnTo>
                  <a:lnTo>
                    <a:pt x="85" y="415"/>
                  </a:lnTo>
                  <a:lnTo>
                    <a:pt x="87" y="442"/>
                  </a:lnTo>
                  <a:lnTo>
                    <a:pt x="87" y="469"/>
                  </a:lnTo>
                  <a:lnTo>
                    <a:pt x="87" y="496"/>
                  </a:lnTo>
                  <a:lnTo>
                    <a:pt x="87" y="522"/>
                  </a:lnTo>
                  <a:lnTo>
                    <a:pt x="88" y="549"/>
                  </a:lnTo>
                  <a:lnTo>
                    <a:pt x="88" y="576"/>
                  </a:lnTo>
                  <a:lnTo>
                    <a:pt x="89" y="604"/>
                  </a:lnTo>
                  <a:lnTo>
                    <a:pt x="89" y="632"/>
                  </a:lnTo>
                  <a:lnTo>
                    <a:pt x="90" y="659"/>
                  </a:lnTo>
                  <a:lnTo>
                    <a:pt x="90" y="686"/>
                  </a:lnTo>
                  <a:lnTo>
                    <a:pt x="92" y="714"/>
                  </a:lnTo>
                  <a:lnTo>
                    <a:pt x="93" y="741"/>
                  </a:lnTo>
                  <a:lnTo>
                    <a:pt x="96" y="769"/>
                  </a:lnTo>
                  <a:lnTo>
                    <a:pt x="99" y="797"/>
                  </a:lnTo>
                  <a:lnTo>
                    <a:pt x="102" y="825"/>
                  </a:lnTo>
                  <a:lnTo>
                    <a:pt x="107" y="853"/>
                  </a:lnTo>
                  <a:lnTo>
                    <a:pt x="111" y="881"/>
                  </a:lnTo>
                  <a:lnTo>
                    <a:pt x="114" y="8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0" name="Freeform 3318">
              <a:extLst>
                <a:ext uri="{FF2B5EF4-FFF2-40B4-BE49-F238E27FC236}">
                  <a16:creationId xmlns:a16="http://schemas.microsoft.com/office/drawing/2014/main" id="{FD4314B5-3AF7-4523-87D9-BEE37E5BA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80"/>
              <a:ext cx="38" cy="299"/>
            </a:xfrm>
            <a:custGeom>
              <a:avLst/>
              <a:gdLst>
                <a:gd name="T0" fmla="*/ 110 w 116"/>
                <a:gd name="T1" fmla="*/ 869 h 897"/>
                <a:gd name="T2" fmla="*/ 103 w 116"/>
                <a:gd name="T3" fmla="*/ 812 h 897"/>
                <a:gd name="T4" fmla="*/ 97 w 116"/>
                <a:gd name="T5" fmla="*/ 757 h 897"/>
                <a:gd name="T6" fmla="*/ 94 w 116"/>
                <a:gd name="T7" fmla="*/ 700 h 897"/>
                <a:gd name="T8" fmla="*/ 92 w 116"/>
                <a:gd name="T9" fmla="*/ 644 h 897"/>
                <a:gd name="T10" fmla="*/ 91 w 116"/>
                <a:gd name="T11" fmla="*/ 589 h 897"/>
                <a:gd name="T12" fmla="*/ 90 w 116"/>
                <a:gd name="T13" fmla="*/ 533 h 897"/>
                <a:gd name="T14" fmla="*/ 89 w 116"/>
                <a:gd name="T15" fmla="*/ 477 h 897"/>
                <a:gd name="T16" fmla="*/ 88 w 116"/>
                <a:gd name="T17" fmla="*/ 421 h 897"/>
                <a:gd name="T18" fmla="*/ 84 w 116"/>
                <a:gd name="T19" fmla="*/ 364 h 897"/>
                <a:gd name="T20" fmla="*/ 80 w 116"/>
                <a:gd name="T21" fmla="*/ 308 h 897"/>
                <a:gd name="T22" fmla="*/ 74 w 116"/>
                <a:gd name="T23" fmla="*/ 253 h 897"/>
                <a:gd name="T24" fmla="*/ 64 w 116"/>
                <a:gd name="T25" fmla="*/ 197 h 897"/>
                <a:gd name="T26" fmla="*/ 52 w 116"/>
                <a:gd name="T27" fmla="*/ 141 h 897"/>
                <a:gd name="T28" fmla="*/ 35 w 116"/>
                <a:gd name="T29" fmla="*/ 85 h 897"/>
                <a:gd name="T30" fmla="*/ 14 w 116"/>
                <a:gd name="T31" fmla="*/ 28 h 897"/>
                <a:gd name="T32" fmla="*/ 0 w 116"/>
                <a:gd name="T33" fmla="*/ 1 h 897"/>
                <a:gd name="T34" fmla="*/ 23 w 116"/>
                <a:gd name="T35" fmla="*/ 57 h 897"/>
                <a:gd name="T36" fmla="*/ 43 w 116"/>
                <a:gd name="T37" fmla="*/ 113 h 897"/>
                <a:gd name="T38" fmla="*/ 56 w 116"/>
                <a:gd name="T39" fmla="*/ 169 h 897"/>
                <a:gd name="T40" fmla="*/ 67 w 116"/>
                <a:gd name="T41" fmla="*/ 225 h 897"/>
                <a:gd name="T42" fmla="*/ 75 w 116"/>
                <a:gd name="T43" fmla="*/ 281 h 897"/>
                <a:gd name="T44" fmla="*/ 81 w 116"/>
                <a:gd name="T45" fmla="*/ 338 h 897"/>
                <a:gd name="T46" fmla="*/ 84 w 116"/>
                <a:gd name="T47" fmla="*/ 394 h 897"/>
                <a:gd name="T48" fmla="*/ 86 w 116"/>
                <a:gd name="T49" fmla="*/ 449 h 897"/>
                <a:gd name="T50" fmla="*/ 88 w 116"/>
                <a:gd name="T51" fmla="*/ 505 h 897"/>
                <a:gd name="T52" fmla="*/ 89 w 116"/>
                <a:gd name="T53" fmla="*/ 560 h 897"/>
                <a:gd name="T54" fmla="*/ 90 w 116"/>
                <a:gd name="T55" fmla="*/ 616 h 897"/>
                <a:gd name="T56" fmla="*/ 91 w 116"/>
                <a:gd name="T57" fmla="*/ 672 h 897"/>
                <a:gd name="T58" fmla="*/ 94 w 116"/>
                <a:gd name="T59" fmla="*/ 728 h 897"/>
                <a:gd name="T60" fmla="*/ 98 w 116"/>
                <a:gd name="T61" fmla="*/ 785 h 897"/>
                <a:gd name="T62" fmla="*/ 106 w 116"/>
                <a:gd name="T63" fmla="*/ 840 h 897"/>
                <a:gd name="T64" fmla="*/ 113 w 116"/>
                <a:gd name="T65" fmla="*/ 89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897">
                  <a:moveTo>
                    <a:pt x="116" y="897"/>
                  </a:moveTo>
                  <a:lnTo>
                    <a:pt x="110" y="869"/>
                  </a:lnTo>
                  <a:lnTo>
                    <a:pt x="106" y="840"/>
                  </a:lnTo>
                  <a:lnTo>
                    <a:pt x="103" y="812"/>
                  </a:lnTo>
                  <a:lnTo>
                    <a:pt x="99" y="785"/>
                  </a:lnTo>
                  <a:lnTo>
                    <a:pt x="97" y="757"/>
                  </a:lnTo>
                  <a:lnTo>
                    <a:pt x="95" y="728"/>
                  </a:lnTo>
                  <a:lnTo>
                    <a:pt x="94" y="700"/>
                  </a:lnTo>
                  <a:lnTo>
                    <a:pt x="93" y="672"/>
                  </a:lnTo>
                  <a:lnTo>
                    <a:pt x="92" y="644"/>
                  </a:lnTo>
                  <a:lnTo>
                    <a:pt x="91" y="616"/>
                  </a:lnTo>
                  <a:lnTo>
                    <a:pt x="91" y="589"/>
                  </a:lnTo>
                  <a:lnTo>
                    <a:pt x="90" y="560"/>
                  </a:lnTo>
                  <a:lnTo>
                    <a:pt x="90" y="533"/>
                  </a:lnTo>
                  <a:lnTo>
                    <a:pt x="89" y="505"/>
                  </a:lnTo>
                  <a:lnTo>
                    <a:pt x="89" y="477"/>
                  </a:lnTo>
                  <a:lnTo>
                    <a:pt x="89" y="449"/>
                  </a:lnTo>
                  <a:lnTo>
                    <a:pt x="88" y="421"/>
                  </a:lnTo>
                  <a:lnTo>
                    <a:pt x="85" y="394"/>
                  </a:lnTo>
                  <a:lnTo>
                    <a:pt x="84" y="364"/>
                  </a:lnTo>
                  <a:lnTo>
                    <a:pt x="82" y="338"/>
                  </a:lnTo>
                  <a:lnTo>
                    <a:pt x="80" y="308"/>
                  </a:lnTo>
                  <a:lnTo>
                    <a:pt x="76" y="281"/>
                  </a:lnTo>
                  <a:lnTo>
                    <a:pt x="74" y="253"/>
                  </a:lnTo>
                  <a:lnTo>
                    <a:pt x="69" y="225"/>
                  </a:lnTo>
                  <a:lnTo>
                    <a:pt x="64" y="197"/>
                  </a:lnTo>
                  <a:lnTo>
                    <a:pt x="57" y="169"/>
                  </a:lnTo>
                  <a:lnTo>
                    <a:pt x="52" y="141"/>
                  </a:lnTo>
                  <a:lnTo>
                    <a:pt x="44" y="113"/>
                  </a:lnTo>
                  <a:lnTo>
                    <a:pt x="35" y="85"/>
                  </a:lnTo>
                  <a:lnTo>
                    <a:pt x="25" y="57"/>
                  </a:lnTo>
                  <a:lnTo>
                    <a:pt x="14" y="2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30"/>
                  </a:lnTo>
                  <a:lnTo>
                    <a:pt x="23" y="57"/>
                  </a:lnTo>
                  <a:lnTo>
                    <a:pt x="33" y="85"/>
                  </a:lnTo>
                  <a:lnTo>
                    <a:pt x="43" y="113"/>
                  </a:lnTo>
                  <a:lnTo>
                    <a:pt x="49" y="141"/>
                  </a:lnTo>
                  <a:lnTo>
                    <a:pt x="56" y="169"/>
                  </a:lnTo>
                  <a:lnTo>
                    <a:pt x="62" y="197"/>
                  </a:lnTo>
                  <a:lnTo>
                    <a:pt x="67" y="225"/>
                  </a:lnTo>
                  <a:lnTo>
                    <a:pt x="72" y="253"/>
                  </a:lnTo>
                  <a:lnTo>
                    <a:pt x="75" y="281"/>
                  </a:lnTo>
                  <a:lnTo>
                    <a:pt x="79" y="308"/>
                  </a:lnTo>
                  <a:lnTo>
                    <a:pt x="81" y="338"/>
                  </a:lnTo>
                  <a:lnTo>
                    <a:pt x="83" y="364"/>
                  </a:lnTo>
                  <a:lnTo>
                    <a:pt x="84" y="394"/>
                  </a:lnTo>
                  <a:lnTo>
                    <a:pt x="85" y="421"/>
                  </a:lnTo>
                  <a:lnTo>
                    <a:pt x="86" y="449"/>
                  </a:lnTo>
                  <a:lnTo>
                    <a:pt x="88" y="477"/>
                  </a:lnTo>
                  <a:lnTo>
                    <a:pt x="88" y="505"/>
                  </a:lnTo>
                  <a:lnTo>
                    <a:pt x="89" y="533"/>
                  </a:lnTo>
                  <a:lnTo>
                    <a:pt x="89" y="560"/>
                  </a:lnTo>
                  <a:lnTo>
                    <a:pt x="89" y="589"/>
                  </a:lnTo>
                  <a:lnTo>
                    <a:pt x="90" y="616"/>
                  </a:lnTo>
                  <a:lnTo>
                    <a:pt x="91" y="644"/>
                  </a:lnTo>
                  <a:lnTo>
                    <a:pt x="91" y="672"/>
                  </a:lnTo>
                  <a:lnTo>
                    <a:pt x="92" y="700"/>
                  </a:lnTo>
                  <a:lnTo>
                    <a:pt x="94" y="728"/>
                  </a:lnTo>
                  <a:lnTo>
                    <a:pt x="95" y="757"/>
                  </a:lnTo>
                  <a:lnTo>
                    <a:pt x="98" y="785"/>
                  </a:lnTo>
                  <a:lnTo>
                    <a:pt x="101" y="812"/>
                  </a:lnTo>
                  <a:lnTo>
                    <a:pt x="106" y="840"/>
                  </a:lnTo>
                  <a:lnTo>
                    <a:pt x="109" y="869"/>
                  </a:lnTo>
                  <a:lnTo>
                    <a:pt x="113" y="897"/>
                  </a:lnTo>
                  <a:lnTo>
                    <a:pt x="116" y="8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1" name="Freeform 3319">
              <a:extLst>
                <a:ext uri="{FF2B5EF4-FFF2-40B4-BE49-F238E27FC236}">
                  <a16:creationId xmlns:a16="http://schemas.microsoft.com/office/drawing/2014/main" id="{7C789F52-A0A8-4093-82BE-0D5DB957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171"/>
              <a:ext cx="26" cy="214"/>
            </a:xfrm>
            <a:custGeom>
              <a:avLst/>
              <a:gdLst>
                <a:gd name="T0" fmla="*/ 73 w 77"/>
                <a:gd name="T1" fmla="*/ 624 h 642"/>
                <a:gd name="T2" fmla="*/ 67 w 77"/>
                <a:gd name="T3" fmla="*/ 587 h 642"/>
                <a:gd name="T4" fmla="*/ 61 w 77"/>
                <a:gd name="T5" fmla="*/ 550 h 642"/>
                <a:gd name="T6" fmla="*/ 55 w 77"/>
                <a:gd name="T7" fmla="*/ 513 h 642"/>
                <a:gd name="T8" fmla="*/ 49 w 77"/>
                <a:gd name="T9" fmla="*/ 476 h 642"/>
                <a:gd name="T10" fmla="*/ 45 w 77"/>
                <a:gd name="T11" fmla="*/ 439 h 642"/>
                <a:gd name="T12" fmla="*/ 39 w 77"/>
                <a:gd name="T13" fmla="*/ 401 h 642"/>
                <a:gd name="T14" fmla="*/ 36 w 77"/>
                <a:gd name="T15" fmla="*/ 362 h 642"/>
                <a:gd name="T16" fmla="*/ 30 w 77"/>
                <a:gd name="T17" fmla="*/ 324 h 642"/>
                <a:gd name="T18" fmla="*/ 27 w 77"/>
                <a:gd name="T19" fmla="*/ 284 h 642"/>
                <a:gd name="T20" fmla="*/ 22 w 77"/>
                <a:gd name="T21" fmla="*/ 244 h 642"/>
                <a:gd name="T22" fmla="*/ 18 w 77"/>
                <a:gd name="T23" fmla="*/ 201 h 642"/>
                <a:gd name="T24" fmla="*/ 15 w 77"/>
                <a:gd name="T25" fmla="*/ 159 h 642"/>
                <a:gd name="T26" fmla="*/ 10 w 77"/>
                <a:gd name="T27" fmla="*/ 116 h 642"/>
                <a:gd name="T28" fmla="*/ 7 w 77"/>
                <a:gd name="T29" fmla="*/ 71 h 642"/>
                <a:gd name="T30" fmla="*/ 2 w 77"/>
                <a:gd name="T31" fmla="*/ 25 h 642"/>
                <a:gd name="T32" fmla="*/ 0 w 77"/>
                <a:gd name="T33" fmla="*/ 0 h 642"/>
                <a:gd name="T34" fmla="*/ 3 w 77"/>
                <a:gd name="T35" fmla="*/ 47 h 642"/>
                <a:gd name="T36" fmla="*/ 7 w 77"/>
                <a:gd name="T37" fmla="*/ 93 h 642"/>
                <a:gd name="T38" fmla="*/ 11 w 77"/>
                <a:gd name="T39" fmla="*/ 138 h 642"/>
                <a:gd name="T40" fmla="*/ 16 w 77"/>
                <a:gd name="T41" fmla="*/ 181 h 642"/>
                <a:gd name="T42" fmla="*/ 18 w 77"/>
                <a:gd name="T43" fmla="*/ 222 h 642"/>
                <a:gd name="T44" fmla="*/ 22 w 77"/>
                <a:gd name="T45" fmla="*/ 264 h 642"/>
                <a:gd name="T46" fmla="*/ 27 w 77"/>
                <a:gd name="T47" fmla="*/ 304 h 642"/>
                <a:gd name="T48" fmla="*/ 31 w 77"/>
                <a:gd name="T49" fmla="*/ 343 h 642"/>
                <a:gd name="T50" fmla="*/ 36 w 77"/>
                <a:gd name="T51" fmla="*/ 382 h 642"/>
                <a:gd name="T52" fmla="*/ 39 w 77"/>
                <a:gd name="T53" fmla="*/ 420 h 642"/>
                <a:gd name="T54" fmla="*/ 46 w 77"/>
                <a:gd name="T55" fmla="*/ 458 h 642"/>
                <a:gd name="T56" fmla="*/ 50 w 77"/>
                <a:gd name="T57" fmla="*/ 495 h 642"/>
                <a:gd name="T58" fmla="*/ 57 w 77"/>
                <a:gd name="T59" fmla="*/ 532 h 642"/>
                <a:gd name="T60" fmla="*/ 63 w 77"/>
                <a:gd name="T61" fmla="*/ 568 h 642"/>
                <a:gd name="T62" fmla="*/ 68 w 77"/>
                <a:gd name="T63" fmla="*/ 605 h 642"/>
                <a:gd name="T64" fmla="*/ 75 w 77"/>
                <a:gd name="T65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642">
                  <a:moveTo>
                    <a:pt x="77" y="642"/>
                  </a:moveTo>
                  <a:lnTo>
                    <a:pt x="73" y="624"/>
                  </a:lnTo>
                  <a:lnTo>
                    <a:pt x="70" y="605"/>
                  </a:lnTo>
                  <a:lnTo>
                    <a:pt x="67" y="587"/>
                  </a:lnTo>
                  <a:lnTo>
                    <a:pt x="64" y="568"/>
                  </a:lnTo>
                  <a:lnTo>
                    <a:pt x="61" y="550"/>
                  </a:lnTo>
                  <a:lnTo>
                    <a:pt x="58" y="532"/>
                  </a:lnTo>
                  <a:lnTo>
                    <a:pt x="55" y="513"/>
                  </a:lnTo>
                  <a:lnTo>
                    <a:pt x="52" y="495"/>
                  </a:lnTo>
                  <a:lnTo>
                    <a:pt x="49" y="476"/>
                  </a:lnTo>
                  <a:lnTo>
                    <a:pt x="47" y="458"/>
                  </a:lnTo>
                  <a:lnTo>
                    <a:pt x="45" y="439"/>
                  </a:lnTo>
                  <a:lnTo>
                    <a:pt x="41" y="420"/>
                  </a:lnTo>
                  <a:lnTo>
                    <a:pt x="39" y="401"/>
                  </a:lnTo>
                  <a:lnTo>
                    <a:pt x="38" y="382"/>
                  </a:lnTo>
                  <a:lnTo>
                    <a:pt x="36" y="362"/>
                  </a:lnTo>
                  <a:lnTo>
                    <a:pt x="33" y="343"/>
                  </a:lnTo>
                  <a:lnTo>
                    <a:pt x="30" y="324"/>
                  </a:lnTo>
                  <a:lnTo>
                    <a:pt x="28" y="304"/>
                  </a:lnTo>
                  <a:lnTo>
                    <a:pt x="27" y="284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2"/>
                  </a:lnTo>
                  <a:lnTo>
                    <a:pt x="18" y="201"/>
                  </a:lnTo>
                  <a:lnTo>
                    <a:pt x="17" y="181"/>
                  </a:lnTo>
                  <a:lnTo>
                    <a:pt x="15" y="159"/>
                  </a:lnTo>
                  <a:lnTo>
                    <a:pt x="12" y="138"/>
                  </a:lnTo>
                  <a:lnTo>
                    <a:pt x="10" y="116"/>
                  </a:lnTo>
                  <a:lnTo>
                    <a:pt x="9" y="93"/>
                  </a:lnTo>
                  <a:lnTo>
                    <a:pt x="7" y="71"/>
                  </a:lnTo>
                  <a:lnTo>
                    <a:pt x="6" y="47"/>
                  </a:lnTo>
                  <a:lnTo>
                    <a:pt x="2" y="25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5"/>
                  </a:lnTo>
                  <a:lnTo>
                    <a:pt x="3" y="47"/>
                  </a:lnTo>
                  <a:lnTo>
                    <a:pt x="6" y="71"/>
                  </a:lnTo>
                  <a:lnTo>
                    <a:pt x="7" y="93"/>
                  </a:lnTo>
                  <a:lnTo>
                    <a:pt x="9" y="116"/>
                  </a:lnTo>
                  <a:lnTo>
                    <a:pt x="11" y="138"/>
                  </a:lnTo>
                  <a:lnTo>
                    <a:pt x="12" y="159"/>
                  </a:lnTo>
                  <a:lnTo>
                    <a:pt x="16" y="181"/>
                  </a:lnTo>
                  <a:lnTo>
                    <a:pt x="17" y="201"/>
                  </a:lnTo>
                  <a:lnTo>
                    <a:pt x="18" y="222"/>
                  </a:lnTo>
                  <a:lnTo>
                    <a:pt x="20" y="244"/>
                  </a:lnTo>
                  <a:lnTo>
                    <a:pt x="22" y="264"/>
                  </a:lnTo>
                  <a:lnTo>
                    <a:pt x="25" y="284"/>
                  </a:lnTo>
                  <a:lnTo>
                    <a:pt x="27" y="304"/>
                  </a:lnTo>
                  <a:lnTo>
                    <a:pt x="29" y="324"/>
                  </a:lnTo>
                  <a:lnTo>
                    <a:pt x="31" y="343"/>
                  </a:lnTo>
                  <a:lnTo>
                    <a:pt x="34" y="362"/>
                  </a:lnTo>
                  <a:lnTo>
                    <a:pt x="36" y="382"/>
                  </a:lnTo>
                  <a:lnTo>
                    <a:pt x="38" y="401"/>
                  </a:lnTo>
                  <a:lnTo>
                    <a:pt x="39" y="420"/>
                  </a:lnTo>
                  <a:lnTo>
                    <a:pt x="44" y="439"/>
                  </a:lnTo>
                  <a:lnTo>
                    <a:pt x="46" y="458"/>
                  </a:lnTo>
                  <a:lnTo>
                    <a:pt x="48" y="476"/>
                  </a:lnTo>
                  <a:lnTo>
                    <a:pt x="50" y="495"/>
                  </a:lnTo>
                  <a:lnTo>
                    <a:pt x="54" y="513"/>
                  </a:lnTo>
                  <a:lnTo>
                    <a:pt x="57" y="532"/>
                  </a:lnTo>
                  <a:lnTo>
                    <a:pt x="59" y="550"/>
                  </a:lnTo>
                  <a:lnTo>
                    <a:pt x="63" y="568"/>
                  </a:lnTo>
                  <a:lnTo>
                    <a:pt x="66" y="587"/>
                  </a:lnTo>
                  <a:lnTo>
                    <a:pt x="68" y="605"/>
                  </a:lnTo>
                  <a:lnTo>
                    <a:pt x="71" y="624"/>
                  </a:lnTo>
                  <a:lnTo>
                    <a:pt x="75" y="642"/>
                  </a:lnTo>
                  <a:lnTo>
                    <a:pt x="77" y="6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2" name="Freeform 3320">
              <a:extLst>
                <a:ext uri="{FF2B5EF4-FFF2-40B4-BE49-F238E27FC236}">
                  <a16:creationId xmlns:a16="http://schemas.microsoft.com/office/drawing/2014/main" id="{96DF5E27-6476-4973-A04A-17A51F2F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128"/>
              <a:ext cx="33" cy="297"/>
            </a:xfrm>
            <a:custGeom>
              <a:avLst/>
              <a:gdLst>
                <a:gd name="T0" fmla="*/ 90 w 99"/>
                <a:gd name="T1" fmla="*/ 859 h 891"/>
                <a:gd name="T2" fmla="*/ 74 w 99"/>
                <a:gd name="T3" fmla="*/ 799 h 891"/>
                <a:gd name="T4" fmla="*/ 59 w 99"/>
                <a:gd name="T5" fmla="*/ 741 h 891"/>
                <a:gd name="T6" fmla="*/ 45 w 99"/>
                <a:gd name="T7" fmla="*/ 688 h 891"/>
                <a:gd name="T8" fmla="*/ 34 w 99"/>
                <a:gd name="T9" fmla="*/ 637 h 891"/>
                <a:gd name="T10" fmla="*/ 24 w 99"/>
                <a:gd name="T11" fmla="*/ 586 h 891"/>
                <a:gd name="T12" fmla="*/ 16 w 99"/>
                <a:gd name="T13" fmla="*/ 536 h 891"/>
                <a:gd name="T14" fmla="*/ 9 w 99"/>
                <a:gd name="T15" fmla="*/ 487 h 891"/>
                <a:gd name="T16" fmla="*/ 5 w 99"/>
                <a:gd name="T17" fmla="*/ 439 h 891"/>
                <a:gd name="T18" fmla="*/ 3 w 99"/>
                <a:gd name="T19" fmla="*/ 388 h 891"/>
                <a:gd name="T20" fmla="*/ 2 w 99"/>
                <a:gd name="T21" fmla="*/ 337 h 891"/>
                <a:gd name="T22" fmla="*/ 3 w 99"/>
                <a:gd name="T23" fmla="*/ 283 h 891"/>
                <a:gd name="T24" fmla="*/ 6 w 99"/>
                <a:gd name="T25" fmla="*/ 227 h 891"/>
                <a:gd name="T26" fmla="*/ 11 w 99"/>
                <a:gd name="T27" fmla="*/ 168 h 891"/>
                <a:gd name="T28" fmla="*/ 17 w 99"/>
                <a:gd name="T29" fmla="*/ 104 h 891"/>
                <a:gd name="T30" fmla="*/ 25 w 99"/>
                <a:gd name="T31" fmla="*/ 36 h 891"/>
                <a:gd name="T32" fmla="*/ 29 w 99"/>
                <a:gd name="T33" fmla="*/ 0 h 891"/>
                <a:gd name="T34" fmla="*/ 20 w 99"/>
                <a:gd name="T35" fmla="*/ 71 h 891"/>
                <a:gd name="T36" fmla="*/ 12 w 99"/>
                <a:gd name="T37" fmla="*/ 137 h 891"/>
                <a:gd name="T38" fmla="*/ 6 w 99"/>
                <a:gd name="T39" fmla="*/ 197 h 891"/>
                <a:gd name="T40" fmla="*/ 3 w 99"/>
                <a:gd name="T41" fmla="*/ 256 h 891"/>
                <a:gd name="T42" fmla="*/ 0 w 99"/>
                <a:gd name="T43" fmla="*/ 311 h 891"/>
                <a:gd name="T44" fmla="*/ 0 w 99"/>
                <a:gd name="T45" fmla="*/ 362 h 891"/>
                <a:gd name="T46" fmla="*/ 2 w 99"/>
                <a:gd name="T47" fmla="*/ 414 h 891"/>
                <a:gd name="T48" fmla="*/ 6 w 99"/>
                <a:gd name="T49" fmla="*/ 463 h 891"/>
                <a:gd name="T50" fmla="*/ 12 w 99"/>
                <a:gd name="T51" fmla="*/ 512 h 891"/>
                <a:gd name="T52" fmla="*/ 18 w 99"/>
                <a:gd name="T53" fmla="*/ 561 h 891"/>
                <a:gd name="T54" fmla="*/ 27 w 99"/>
                <a:gd name="T55" fmla="*/ 610 h 891"/>
                <a:gd name="T56" fmla="*/ 37 w 99"/>
                <a:gd name="T57" fmla="*/ 662 h 891"/>
                <a:gd name="T58" fmla="*/ 51 w 99"/>
                <a:gd name="T59" fmla="*/ 715 h 891"/>
                <a:gd name="T60" fmla="*/ 64 w 99"/>
                <a:gd name="T61" fmla="*/ 769 h 891"/>
                <a:gd name="T62" fmla="*/ 80 w 99"/>
                <a:gd name="T63" fmla="*/ 829 h 891"/>
                <a:gd name="T64" fmla="*/ 98 w 99"/>
                <a:gd name="T65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891">
                  <a:moveTo>
                    <a:pt x="99" y="891"/>
                  </a:moveTo>
                  <a:lnTo>
                    <a:pt x="90" y="859"/>
                  </a:lnTo>
                  <a:lnTo>
                    <a:pt x="82" y="829"/>
                  </a:lnTo>
                  <a:lnTo>
                    <a:pt x="74" y="799"/>
                  </a:lnTo>
                  <a:lnTo>
                    <a:pt x="66" y="769"/>
                  </a:lnTo>
                  <a:lnTo>
                    <a:pt x="59" y="741"/>
                  </a:lnTo>
                  <a:lnTo>
                    <a:pt x="52" y="715"/>
                  </a:lnTo>
                  <a:lnTo>
                    <a:pt x="45" y="688"/>
                  </a:lnTo>
                  <a:lnTo>
                    <a:pt x="40" y="662"/>
                  </a:lnTo>
                  <a:lnTo>
                    <a:pt x="34" y="637"/>
                  </a:lnTo>
                  <a:lnTo>
                    <a:pt x="29" y="610"/>
                  </a:lnTo>
                  <a:lnTo>
                    <a:pt x="24" y="586"/>
                  </a:lnTo>
                  <a:lnTo>
                    <a:pt x="21" y="561"/>
                  </a:lnTo>
                  <a:lnTo>
                    <a:pt x="16" y="536"/>
                  </a:lnTo>
                  <a:lnTo>
                    <a:pt x="13" y="512"/>
                  </a:lnTo>
                  <a:lnTo>
                    <a:pt x="9" y="487"/>
                  </a:lnTo>
                  <a:lnTo>
                    <a:pt x="7" y="463"/>
                  </a:lnTo>
                  <a:lnTo>
                    <a:pt x="5" y="439"/>
                  </a:lnTo>
                  <a:lnTo>
                    <a:pt x="4" y="414"/>
                  </a:lnTo>
                  <a:lnTo>
                    <a:pt x="3" y="388"/>
                  </a:lnTo>
                  <a:lnTo>
                    <a:pt x="2" y="362"/>
                  </a:lnTo>
                  <a:lnTo>
                    <a:pt x="2" y="337"/>
                  </a:lnTo>
                  <a:lnTo>
                    <a:pt x="2" y="311"/>
                  </a:lnTo>
                  <a:lnTo>
                    <a:pt x="3" y="283"/>
                  </a:lnTo>
                  <a:lnTo>
                    <a:pt x="4" y="256"/>
                  </a:lnTo>
                  <a:lnTo>
                    <a:pt x="6" y="227"/>
                  </a:lnTo>
                  <a:lnTo>
                    <a:pt x="8" y="197"/>
                  </a:lnTo>
                  <a:lnTo>
                    <a:pt x="11" y="168"/>
                  </a:lnTo>
                  <a:lnTo>
                    <a:pt x="13" y="137"/>
                  </a:lnTo>
                  <a:lnTo>
                    <a:pt x="17" y="104"/>
                  </a:lnTo>
                  <a:lnTo>
                    <a:pt x="21" y="71"/>
                  </a:lnTo>
                  <a:lnTo>
                    <a:pt x="25" y="36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4" y="36"/>
                  </a:lnTo>
                  <a:lnTo>
                    <a:pt x="20" y="71"/>
                  </a:lnTo>
                  <a:lnTo>
                    <a:pt x="16" y="104"/>
                  </a:lnTo>
                  <a:lnTo>
                    <a:pt x="12" y="137"/>
                  </a:lnTo>
                  <a:lnTo>
                    <a:pt x="8" y="168"/>
                  </a:lnTo>
                  <a:lnTo>
                    <a:pt x="6" y="197"/>
                  </a:lnTo>
                  <a:lnTo>
                    <a:pt x="4" y="227"/>
                  </a:lnTo>
                  <a:lnTo>
                    <a:pt x="3" y="256"/>
                  </a:lnTo>
                  <a:lnTo>
                    <a:pt x="0" y="283"/>
                  </a:lnTo>
                  <a:lnTo>
                    <a:pt x="0" y="311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0" y="388"/>
                  </a:lnTo>
                  <a:lnTo>
                    <a:pt x="2" y="414"/>
                  </a:lnTo>
                  <a:lnTo>
                    <a:pt x="4" y="439"/>
                  </a:lnTo>
                  <a:lnTo>
                    <a:pt x="6" y="463"/>
                  </a:lnTo>
                  <a:lnTo>
                    <a:pt x="8" y="487"/>
                  </a:lnTo>
                  <a:lnTo>
                    <a:pt x="12" y="512"/>
                  </a:lnTo>
                  <a:lnTo>
                    <a:pt x="15" y="536"/>
                  </a:lnTo>
                  <a:lnTo>
                    <a:pt x="18" y="561"/>
                  </a:lnTo>
                  <a:lnTo>
                    <a:pt x="22" y="586"/>
                  </a:lnTo>
                  <a:lnTo>
                    <a:pt x="27" y="610"/>
                  </a:lnTo>
                  <a:lnTo>
                    <a:pt x="33" y="637"/>
                  </a:lnTo>
                  <a:lnTo>
                    <a:pt x="37" y="662"/>
                  </a:lnTo>
                  <a:lnTo>
                    <a:pt x="44" y="688"/>
                  </a:lnTo>
                  <a:lnTo>
                    <a:pt x="51" y="715"/>
                  </a:lnTo>
                  <a:lnTo>
                    <a:pt x="58" y="741"/>
                  </a:lnTo>
                  <a:lnTo>
                    <a:pt x="64" y="769"/>
                  </a:lnTo>
                  <a:lnTo>
                    <a:pt x="72" y="799"/>
                  </a:lnTo>
                  <a:lnTo>
                    <a:pt x="80" y="829"/>
                  </a:lnTo>
                  <a:lnTo>
                    <a:pt x="89" y="859"/>
                  </a:lnTo>
                  <a:lnTo>
                    <a:pt x="98" y="891"/>
                  </a:lnTo>
                  <a:lnTo>
                    <a:pt x="99" y="8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3" name="Freeform 3321">
              <a:extLst>
                <a:ext uri="{FF2B5EF4-FFF2-40B4-BE49-F238E27FC236}">
                  <a16:creationId xmlns:a16="http://schemas.microsoft.com/office/drawing/2014/main" id="{F5F8599C-05B3-4F48-970C-87D6169E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12"/>
              <a:ext cx="31" cy="295"/>
            </a:xfrm>
            <a:custGeom>
              <a:avLst/>
              <a:gdLst>
                <a:gd name="T0" fmla="*/ 84 w 93"/>
                <a:gd name="T1" fmla="*/ 856 h 886"/>
                <a:gd name="T2" fmla="*/ 69 w 93"/>
                <a:gd name="T3" fmla="*/ 795 h 886"/>
                <a:gd name="T4" fmla="*/ 53 w 93"/>
                <a:gd name="T5" fmla="*/ 739 h 886"/>
                <a:gd name="T6" fmla="*/ 41 w 93"/>
                <a:gd name="T7" fmla="*/ 685 h 886"/>
                <a:gd name="T8" fmla="*/ 28 w 93"/>
                <a:gd name="T9" fmla="*/ 633 h 886"/>
                <a:gd name="T10" fmla="*/ 21 w 93"/>
                <a:gd name="T11" fmla="*/ 583 h 886"/>
                <a:gd name="T12" fmla="*/ 14 w 93"/>
                <a:gd name="T13" fmla="*/ 535 h 886"/>
                <a:gd name="T14" fmla="*/ 7 w 93"/>
                <a:gd name="T15" fmla="*/ 486 h 886"/>
                <a:gd name="T16" fmla="*/ 5 w 93"/>
                <a:gd name="T17" fmla="*/ 437 h 886"/>
                <a:gd name="T18" fmla="*/ 3 w 93"/>
                <a:gd name="T19" fmla="*/ 389 h 886"/>
                <a:gd name="T20" fmla="*/ 3 w 93"/>
                <a:gd name="T21" fmla="*/ 337 h 886"/>
                <a:gd name="T22" fmla="*/ 5 w 93"/>
                <a:gd name="T23" fmla="*/ 283 h 886"/>
                <a:gd name="T24" fmla="*/ 8 w 93"/>
                <a:gd name="T25" fmla="*/ 227 h 886"/>
                <a:gd name="T26" fmla="*/ 15 w 93"/>
                <a:gd name="T27" fmla="*/ 168 h 886"/>
                <a:gd name="T28" fmla="*/ 23 w 93"/>
                <a:gd name="T29" fmla="*/ 104 h 886"/>
                <a:gd name="T30" fmla="*/ 33 w 93"/>
                <a:gd name="T31" fmla="*/ 37 h 886"/>
                <a:gd name="T32" fmla="*/ 37 w 93"/>
                <a:gd name="T33" fmla="*/ 0 h 886"/>
                <a:gd name="T34" fmla="*/ 26 w 93"/>
                <a:gd name="T35" fmla="*/ 71 h 886"/>
                <a:gd name="T36" fmla="*/ 17 w 93"/>
                <a:gd name="T37" fmla="*/ 137 h 886"/>
                <a:gd name="T38" fmla="*/ 10 w 93"/>
                <a:gd name="T39" fmla="*/ 198 h 886"/>
                <a:gd name="T40" fmla="*/ 5 w 93"/>
                <a:gd name="T41" fmla="*/ 255 h 886"/>
                <a:gd name="T42" fmla="*/ 3 w 93"/>
                <a:gd name="T43" fmla="*/ 310 h 886"/>
                <a:gd name="T44" fmla="*/ 0 w 93"/>
                <a:gd name="T45" fmla="*/ 363 h 886"/>
                <a:gd name="T46" fmla="*/ 2 w 93"/>
                <a:gd name="T47" fmla="*/ 414 h 886"/>
                <a:gd name="T48" fmla="*/ 5 w 93"/>
                <a:gd name="T49" fmla="*/ 462 h 886"/>
                <a:gd name="T50" fmla="*/ 8 w 93"/>
                <a:gd name="T51" fmla="*/ 511 h 886"/>
                <a:gd name="T52" fmla="*/ 15 w 93"/>
                <a:gd name="T53" fmla="*/ 559 h 886"/>
                <a:gd name="T54" fmla="*/ 23 w 93"/>
                <a:gd name="T55" fmla="*/ 608 h 886"/>
                <a:gd name="T56" fmla="*/ 34 w 93"/>
                <a:gd name="T57" fmla="*/ 659 h 886"/>
                <a:gd name="T58" fmla="*/ 45 w 93"/>
                <a:gd name="T59" fmla="*/ 712 h 886"/>
                <a:gd name="T60" fmla="*/ 59 w 93"/>
                <a:gd name="T61" fmla="*/ 767 h 886"/>
                <a:gd name="T62" fmla="*/ 74 w 93"/>
                <a:gd name="T63" fmla="*/ 824 h 886"/>
                <a:gd name="T64" fmla="*/ 92 w 93"/>
                <a:gd name="T65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886">
                  <a:moveTo>
                    <a:pt x="93" y="886"/>
                  </a:moveTo>
                  <a:lnTo>
                    <a:pt x="84" y="856"/>
                  </a:lnTo>
                  <a:lnTo>
                    <a:pt x="77" y="824"/>
                  </a:lnTo>
                  <a:lnTo>
                    <a:pt x="69" y="795"/>
                  </a:lnTo>
                  <a:lnTo>
                    <a:pt x="60" y="767"/>
                  </a:lnTo>
                  <a:lnTo>
                    <a:pt x="53" y="739"/>
                  </a:lnTo>
                  <a:lnTo>
                    <a:pt x="46" y="712"/>
                  </a:lnTo>
                  <a:lnTo>
                    <a:pt x="41" y="685"/>
                  </a:lnTo>
                  <a:lnTo>
                    <a:pt x="35" y="659"/>
                  </a:lnTo>
                  <a:lnTo>
                    <a:pt x="28" y="633"/>
                  </a:lnTo>
                  <a:lnTo>
                    <a:pt x="25" y="608"/>
                  </a:lnTo>
                  <a:lnTo>
                    <a:pt x="21" y="583"/>
                  </a:lnTo>
                  <a:lnTo>
                    <a:pt x="16" y="559"/>
                  </a:lnTo>
                  <a:lnTo>
                    <a:pt x="14" y="535"/>
                  </a:lnTo>
                  <a:lnTo>
                    <a:pt x="10" y="511"/>
                  </a:lnTo>
                  <a:lnTo>
                    <a:pt x="7" y="486"/>
                  </a:lnTo>
                  <a:lnTo>
                    <a:pt x="6" y="462"/>
                  </a:lnTo>
                  <a:lnTo>
                    <a:pt x="5" y="437"/>
                  </a:lnTo>
                  <a:lnTo>
                    <a:pt x="3" y="414"/>
                  </a:lnTo>
                  <a:lnTo>
                    <a:pt x="3" y="389"/>
                  </a:lnTo>
                  <a:lnTo>
                    <a:pt x="3" y="363"/>
                  </a:lnTo>
                  <a:lnTo>
                    <a:pt x="3" y="337"/>
                  </a:lnTo>
                  <a:lnTo>
                    <a:pt x="4" y="310"/>
                  </a:lnTo>
                  <a:lnTo>
                    <a:pt x="5" y="283"/>
                  </a:lnTo>
                  <a:lnTo>
                    <a:pt x="6" y="255"/>
                  </a:lnTo>
                  <a:lnTo>
                    <a:pt x="8" y="227"/>
                  </a:lnTo>
                  <a:lnTo>
                    <a:pt x="12" y="198"/>
                  </a:lnTo>
                  <a:lnTo>
                    <a:pt x="15" y="168"/>
                  </a:lnTo>
                  <a:lnTo>
                    <a:pt x="18" y="137"/>
                  </a:lnTo>
                  <a:lnTo>
                    <a:pt x="23" y="104"/>
                  </a:lnTo>
                  <a:lnTo>
                    <a:pt x="27" y="71"/>
                  </a:lnTo>
                  <a:lnTo>
                    <a:pt x="33" y="3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37"/>
                  </a:lnTo>
                  <a:lnTo>
                    <a:pt x="26" y="71"/>
                  </a:lnTo>
                  <a:lnTo>
                    <a:pt x="22" y="104"/>
                  </a:lnTo>
                  <a:lnTo>
                    <a:pt x="17" y="137"/>
                  </a:lnTo>
                  <a:lnTo>
                    <a:pt x="14" y="168"/>
                  </a:lnTo>
                  <a:lnTo>
                    <a:pt x="10" y="198"/>
                  </a:lnTo>
                  <a:lnTo>
                    <a:pt x="7" y="227"/>
                  </a:lnTo>
                  <a:lnTo>
                    <a:pt x="5" y="255"/>
                  </a:lnTo>
                  <a:lnTo>
                    <a:pt x="4" y="283"/>
                  </a:lnTo>
                  <a:lnTo>
                    <a:pt x="3" y="310"/>
                  </a:lnTo>
                  <a:lnTo>
                    <a:pt x="2" y="337"/>
                  </a:lnTo>
                  <a:lnTo>
                    <a:pt x="0" y="363"/>
                  </a:lnTo>
                  <a:lnTo>
                    <a:pt x="2" y="389"/>
                  </a:lnTo>
                  <a:lnTo>
                    <a:pt x="2" y="414"/>
                  </a:lnTo>
                  <a:lnTo>
                    <a:pt x="3" y="437"/>
                  </a:lnTo>
                  <a:lnTo>
                    <a:pt x="5" y="462"/>
                  </a:lnTo>
                  <a:lnTo>
                    <a:pt x="6" y="486"/>
                  </a:lnTo>
                  <a:lnTo>
                    <a:pt x="8" y="511"/>
                  </a:lnTo>
                  <a:lnTo>
                    <a:pt x="12" y="535"/>
                  </a:lnTo>
                  <a:lnTo>
                    <a:pt x="15" y="559"/>
                  </a:lnTo>
                  <a:lnTo>
                    <a:pt x="18" y="583"/>
                  </a:lnTo>
                  <a:lnTo>
                    <a:pt x="23" y="608"/>
                  </a:lnTo>
                  <a:lnTo>
                    <a:pt x="27" y="633"/>
                  </a:lnTo>
                  <a:lnTo>
                    <a:pt x="34" y="659"/>
                  </a:lnTo>
                  <a:lnTo>
                    <a:pt x="39" y="685"/>
                  </a:lnTo>
                  <a:lnTo>
                    <a:pt x="45" y="712"/>
                  </a:lnTo>
                  <a:lnTo>
                    <a:pt x="51" y="739"/>
                  </a:lnTo>
                  <a:lnTo>
                    <a:pt x="59" y="767"/>
                  </a:lnTo>
                  <a:lnTo>
                    <a:pt x="67" y="795"/>
                  </a:lnTo>
                  <a:lnTo>
                    <a:pt x="74" y="824"/>
                  </a:lnTo>
                  <a:lnTo>
                    <a:pt x="83" y="856"/>
                  </a:lnTo>
                  <a:lnTo>
                    <a:pt x="92" y="886"/>
                  </a:lnTo>
                  <a:lnTo>
                    <a:pt x="93" y="8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4" name="Freeform 3322">
              <a:extLst>
                <a:ext uri="{FF2B5EF4-FFF2-40B4-BE49-F238E27FC236}">
                  <a16:creationId xmlns:a16="http://schemas.microsoft.com/office/drawing/2014/main" id="{105BDC31-78E1-46E7-B14B-F7AF1F86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08"/>
              <a:ext cx="81" cy="97"/>
            </a:xfrm>
            <a:custGeom>
              <a:avLst/>
              <a:gdLst>
                <a:gd name="T0" fmla="*/ 243 w 243"/>
                <a:gd name="T1" fmla="*/ 287 h 289"/>
                <a:gd name="T2" fmla="*/ 228 w 243"/>
                <a:gd name="T3" fmla="*/ 258 h 289"/>
                <a:gd name="T4" fmla="*/ 217 w 243"/>
                <a:gd name="T5" fmla="*/ 230 h 289"/>
                <a:gd name="T6" fmla="*/ 208 w 243"/>
                <a:gd name="T7" fmla="*/ 203 h 289"/>
                <a:gd name="T8" fmla="*/ 201 w 243"/>
                <a:gd name="T9" fmla="*/ 178 h 289"/>
                <a:gd name="T10" fmla="*/ 195 w 243"/>
                <a:gd name="T11" fmla="*/ 154 h 289"/>
                <a:gd name="T12" fmla="*/ 189 w 243"/>
                <a:gd name="T13" fmla="*/ 134 h 289"/>
                <a:gd name="T14" fmla="*/ 181 w 243"/>
                <a:gd name="T15" fmla="*/ 113 h 289"/>
                <a:gd name="T16" fmla="*/ 175 w 243"/>
                <a:gd name="T17" fmla="*/ 94 h 289"/>
                <a:gd name="T18" fmla="*/ 166 w 243"/>
                <a:gd name="T19" fmla="*/ 76 h 289"/>
                <a:gd name="T20" fmla="*/ 154 w 243"/>
                <a:gd name="T21" fmla="*/ 62 h 289"/>
                <a:gd name="T22" fmla="*/ 140 w 243"/>
                <a:gd name="T23" fmla="*/ 48 h 289"/>
                <a:gd name="T24" fmla="*/ 122 w 243"/>
                <a:gd name="T25" fmla="*/ 36 h 289"/>
                <a:gd name="T26" fmla="*/ 98 w 243"/>
                <a:gd name="T27" fmla="*/ 25 h 289"/>
                <a:gd name="T28" fmla="*/ 71 w 243"/>
                <a:gd name="T29" fmla="*/ 16 h 289"/>
                <a:gd name="T30" fmla="*/ 39 w 243"/>
                <a:gd name="T31" fmla="*/ 8 h 289"/>
                <a:gd name="T32" fmla="*/ 0 w 243"/>
                <a:gd name="T33" fmla="*/ 0 h 289"/>
                <a:gd name="T34" fmla="*/ 0 w 243"/>
                <a:gd name="T35" fmla="*/ 2 h 289"/>
                <a:gd name="T36" fmla="*/ 39 w 243"/>
                <a:gd name="T37" fmla="*/ 9 h 289"/>
                <a:gd name="T38" fmla="*/ 71 w 243"/>
                <a:gd name="T39" fmla="*/ 17 h 289"/>
                <a:gd name="T40" fmla="*/ 97 w 243"/>
                <a:gd name="T41" fmla="*/ 27 h 289"/>
                <a:gd name="T42" fmla="*/ 120 w 243"/>
                <a:gd name="T43" fmla="*/ 37 h 289"/>
                <a:gd name="T44" fmla="*/ 137 w 243"/>
                <a:gd name="T45" fmla="*/ 49 h 289"/>
                <a:gd name="T46" fmla="*/ 152 w 243"/>
                <a:gd name="T47" fmla="*/ 63 h 289"/>
                <a:gd name="T48" fmla="*/ 163 w 243"/>
                <a:gd name="T49" fmla="*/ 79 h 289"/>
                <a:gd name="T50" fmla="*/ 172 w 243"/>
                <a:gd name="T51" fmla="*/ 95 h 289"/>
                <a:gd name="T52" fmla="*/ 180 w 243"/>
                <a:gd name="T53" fmla="*/ 113 h 289"/>
                <a:gd name="T54" fmla="*/ 187 w 243"/>
                <a:gd name="T55" fmla="*/ 134 h 289"/>
                <a:gd name="T56" fmla="*/ 192 w 243"/>
                <a:gd name="T57" fmla="*/ 154 h 289"/>
                <a:gd name="T58" fmla="*/ 199 w 243"/>
                <a:gd name="T59" fmla="*/ 178 h 289"/>
                <a:gd name="T60" fmla="*/ 207 w 243"/>
                <a:gd name="T61" fmla="*/ 203 h 289"/>
                <a:gd name="T62" fmla="*/ 216 w 243"/>
                <a:gd name="T63" fmla="*/ 230 h 289"/>
                <a:gd name="T64" fmla="*/ 227 w 243"/>
                <a:gd name="T65" fmla="*/ 258 h 289"/>
                <a:gd name="T66" fmla="*/ 242 w 243"/>
                <a:gd name="T67" fmla="*/ 289 h 289"/>
                <a:gd name="T68" fmla="*/ 243 w 243"/>
                <a:gd name="T69" fmla="*/ 28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3" h="289">
                  <a:moveTo>
                    <a:pt x="243" y="287"/>
                  </a:moveTo>
                  <a:lnTo>
                    <a:pt x="228" y="258"/>
                  </a:lnTo>
                  <a:lnTo>
                    <a:pt x="217" y="230"/>
                  </a:lnTo>
                  <a:lnTo>
                    <a:pt x="208" y="203"/>
                  </a:lnTo>
                  <a:lnTo>
                    <a:pt x="201" y="178"/>
                  </a:lnTo>
                  <a:lnTo>
                    <a:pt x="195" y="154"/>
                  </a:lnTo>
                  <a:lnTo>
                    <a:pt x="189" y="134"/>
                  </a:lnTo>
                  <a:lnTo>
                    <a:pt x="181" y="113"/>
                  </a:lnTo>
                  <a:lnTo>
                    <a:pt x="175" y="94"/>
                  </a:lnTo>
                  <a:lnTo>
                    <a:pt x="166" y="76"/>
                  </a:lnTo>
                  <a:lnTo>
                    <a:pt x="154" y="62"/>
                  </a:lnTo>
                  <a:lnTo>
                    <a:pt x="140" y="48"/>
                  </a:lnTo>
                  <a:lnTo>
                    <a:pt x="122" y="36"/>
                  </a:lnTo>
                  <a:lnTo>
                    <a:pt x="98" y="25"/>
                  </a:lnTo>
                  <a:lnTo>
                    <a:pt x="71" y="16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9"/>
                  </a:lnTo>
                  <a:lnTo>
                    <a:pt x="71" y="17"/>
                  </a:lnTo>
                  <a:lnTo>
                    <a:pt x="97" y="27"/>
                  </a:lnTo>
                  <a:lnTo>
                    <a:pt x="120" y="37"/>
                  </a:lnTo>
                  <a:lnTo>
                    <a:pt x="137" y="49"/>
                  </a:lnTo>
                  <a:lnTo>
                    <a:pt x="152" y="63"/>
                  </a:lnTo>
                  <a:lnTo>
                    <a:pt x="163" y="79"/>
                  </a:lnTo>
                  <a:lnTo>
                    <a:pt x="172" y="95"/>
                  </a:lnTo>
                  <a:lnTo>
                    <a:pt x="180" y="113"/>
                  </a:lnTo>
                  <a:lnTo>
                    <a:pt x="187" y="134"/>
                  </a:lnTo>
                  <a:lnTo>
                    <a:pt x="192" y="154"/>
                  </a:lnTo>
                  <a:lnTo>
                    <a:pt x="199" y="178"/>
                  </a:lnTo>
                  <a:lnTo>
                    <a:pt x="207" y="203"/>
                  </a:lnTo>
                  <a:lnTo>
                    <a:pt x="216" y="230"/>
                  </a:lnTo>
                  <a:lnTo>
                    <a:pt x="227" y="258"/>
                  </a:lnTo>
                  <a:lnTo>
                    <a:pt x="242" y="289"/>
                  </a:lnTo>
                  <a:lnTo>
                    <a:pt x="243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5" name="Freeform 3323">
              <a:extLst>
                <a:ext uri="{FF2B5EF4-FFF2-40B4-BE49-F238E27FC236}">
                  <a16:creationId xmlns:a16="http://schemas.microsoft.com/office/drawing/2014/main" id="{7B837C13-FB01-46B7-B530-04623F1A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748"/>
              <a:ext cx="37" cy="18"/>
            </a:xfrm>
            <a:custGeom>
              <a:avLst/>
              <a:gdLst>
                <a:gd name="T0" fmla="*/ 113 w 113"/>
                <a:gd name="T1" fmla="*/ 52 h 55"/>
                <a:gd name="T2" fmla="*/ 101 w 113"/>
                <a:gd name="T3" fmla="*/ 42 h 55"/>
                <a:gd name="T4" fmla="*/ 90 w 113"/>
                <a:gd name="T5" fmla="*/ 31 h 55"/>
                <a:gd name="T6" fmla="*/ 75 w 113"/>
                <a:gd name="T7" fmla="*/ 23 h 55"/>
                <a:gd name="T8" fmla="*/ 61 w 113"/>
                <a:gd name="T9" fmla="*/ 15 h 55"/>
                <a:gd name="T10" fmla="*/ 47 w 113"/>
                <a:gd name="T11" fmla="*/ 9 h 55"/>
                <a:gd name="T12" fmla="*/ 31 w 113"/>
                <a:gd name="T13" fmla="*/ 3 h 55"/>
                <a:gd name="T14" fmla="*/ 17 w 113"/>
                <a:gd name="T15" fmla="*/ 0 h 55"/>
                <a:gd name="T16" fmla="*/ 0 w 113"/>
                <a:gd name="T17" fmla="*/ 0 h 55"/>
                <a:gd name="T18" fmla="*/ 0 w 113"/>
                <a:gd name="T19" fmla="*/ 0 h 55"/>
                <a:gd name="T20" fmla="*/ 17 w 113"/>
                <a:gd name="T21" fmla="*/ 2 h 55"/>
                <a:gd name="T22" fmla="*/ 31 w 113"/>
                <a:gd name="T23" fmla="*/ 4 h 55"/>
                <a:gd name="T24" fmla="*/ 46 w 113"/>
                <a:gd name="T25" fmla="*/ 10 h 55"/>
                <a:gd name="T26" fmla="*/ 60 w 113"/>
                <a:gd name="T27" fmla="*/ 16 h 55"/>
                <a:gd name="T28" fmla="*/ 74 w 113"/>
                <a:gd name="T29" fmla="*/ 24 h 55"/>
                <a:gd name="T30" fmla="*/ 87 w 113"/>
                <a:gd name="T31" fmla="*/ 33 h 55"/>
                <a:gd name="T32" fmla="*/ 100 w 113"/>
                <a:gd name="T33" fmla="*/ 43 h 55"/>
                <a:gd name="T34" fmla="*/ 111 w 113"/>
                <a:gd name="T35" fmla="*/ 55 h 55"/>
                <a:gd name="T36" fmla="*/ 113 w 11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5">
                  <a:moveTo>
                    <a:pt x="113" y="52"/>
                  </a:moveTo>
                  <a:lnTo>
                    <a:pt x="101" y="42"/>
                  </a:lnTo>
                  <a:lnTo>
                    <a:pt x="90" y="31"/>
                  </a:lnTo>
                  <a:lnTo>
                    <a:pt x="75" y="23"/>
                  </a:lnTo>
                  <a:lnTo>
                    <a:pt x="61" y="15"/>
                  </a:lnTo>
                  <a:lnTo>
                    <a:pt x="47" y="9"/>
                  </a:lnTo>
                  <a:lnTo>
                    <a:pt x="31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2"/>
                  </a:lnTo>
                  <a:lnTo>
                    <a:pt x="31" y="4"/>
                  </a:lnTo>
                  <a:lnTo>
                    <a:pt x="46" y="10"/>
                  </a:lnTo>
                  <a:lnTo>
                    <a:pt x="60" y="16"/>
                  </a:lnTo>
                  <a:lnTo>
                    <a:pt x="74" y="24"/>
                  </a:lnTo>
                  <a:lnTo>
                    <a:pt x="87" y="33"/>
                  </a:lnTo>
                  <a:lnTo>
                    <a:pt x="100" y="43"/>
                  </a:lnTo>
                  <a:lnTo>
                    <a:pt x="111" y="55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6" name="Freeform 3324">
              <a:extLst>
                <a:ext uri="{FF2B5EF4-FFF2-40B4-BE49-F238E27FC236}">
                  <a16:creationId xmlns:a16="http://schemas.microsoft.com/office/drawing/2014/main" id="{11E5D775-75F7-4BD2-B276-ABA32325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755"/>
              <a:ext cx="37" cy="20"/>
            </a:xfrm>
            <a:custGeom>
              <a:avLst/>
              <a:gdLst>
                <a:gd name="T0" fmla="*/ 111 w 111"/>
                <a:gd name="T1" fmla="*/ 59 h 60"/>
                <a:gd name="T2" fmla="*/ 99 w 111"/>
                <a:gd name="T3" fmla="*/ 48 h 60"/>
                <a:gd name="T4" fmla="*/ 88 w 111"/>
                <a:gd name="T5" fmla="*/ 38 h 60"/>
                <a:gd name="T6" fmla="*/ 74 w 111"/>
                <a:gd name="T7" fmla="*/ 30 h 60"/>
                <a:gd name="T8" fmla="*/ 61 w 111"/>
                <a:gd name="T9" fmla="*/ 23 h 60"/>
                <a:gd name="T10" fmla="*/ 47 w 111"/>
                <a:gd name="T11" fmla="*/ 15 h 60"/>
                <a:gd name="T12" fmla="*/ 33 w 111"/>
                <a:gd name="T13" fmla="*/ 8 h 60"/>
                <a:gd name="T14" fmla="*/ 17 w 111"/>
                <a:gd name="T15" fmla="*/ 4 h 60"/>
                <a:gd name="T16" fmla="*/ 0 w 111"/>
                <a:gd name="T17" fmla="*/ 0 h 60"/>
                <a:gd name="T18" fmla="*/ 0 w 111"/>
                <a:gd name="T19" fmla="*/ 1 h 60"/>
                <a:gd name="T20" fmla="*/ 17 w 111"/>
                <a:gd name="T21" fmla="*/ 5 h 60"/>
                <a:gd name="T22" fmla="*/ 32 w 111"/>
                <a:gd name="T23" fmla="*/ 9 h 60"/>
                <a:gd name="T24" fmla="*/ 46 w 111"/>
                <a:gd name="T25" fmla="*/ 16 h 60"/>
                <a:gd name="T26" fmla="*/ 59 w 111"/>
                <a:gd name="T27" fmla="*/ 24 h 60"/>
                <a:gd name="T28" fmla="*/ 73 w 111"/>
                <a:gd name="T29" fmla="*/ 32 h 60"/>
                <a:gd name="T30" fmla="*/ 86 w 111"/>
                <a:gd name="T31" fmla="*/ 41 h 60"/>
                <a:gd name="T32" fmla="*/ 98 w 111"/>
                <a:gd name="T33" fmla="*/ 50 h 60"/>
                <a:gd name="T34" fmla="*/ 109 w 111"/>
                <a:gd name="T35" fmla="*/ 60 h 60"/>
                <a:gd name="T36" fmla="*/ 111 w 111"/>
                <a:gd name="T3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0">
                  <a:moveTo>
                    <a:pt x="111" y="59"/>
                  </a:moveTo>
                  <a:lnTo>
                    <a:pt x="99" y="48"/>
                  </a:lnTo>
                  <a:lnTo>
                    <a:pt x="88" y="38"/>
                  </a:lnTo>
                  <a:lnTo>
                    <a:pt x="74" y="30"/>
                  </a:lnTo>
                  <a:lnTo>
                    <a:pt x="61" y="23"/>
                  </a:lnTo>
                  <a:lnTo>
                    <a:pt x="47" y="15"/>
                  </a:lnTo>
                  <a:lnTo>
                    <a:pt x="33" y="8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7" y="5"/>
                  </a:lnTo>
                  <a:lnTo>
                    <a:pt x="32" y="9"/>
                  </a:lnTo>
                  <a:lnTo>
                    <a:pt x="46" y="16"/>
                  </a:lnTo>
                  <a:lnTo>
                    <a:pt x="59" y="24"/>
                  </a:lnTo>
                  <a:lnTo>
                    <a:pt x="73" y="32"/>
                  </a:lnTo>
                  <a:lnTo>
                    <a:pt x="86" y="41"/>
                  </a:lnTo>
                  <a:lnTo>
                    <a:pt x="98" y="50"/>
                  </a:lnTo>
                  <a:lnTo>
                    <a:pt x="109" y="60"/>
                  </a:lnTo>
                  <a:lnTo>
                    <a:pt x="111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7" name="Freeform 3325">
              <a:extLst>
                <a:ext uri="{FF2B5EF4-FFF2-40B4-BE49-F238E27FC236}">
                  <a16:creationId xmlns:a16="http://schemas.microsoft.com/office/drawing/2014/main" id="{43B3B4D8-3248-4589-A12A-BE8F0A6A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760"/>
              <a:ext cx="44" cy="26"/>
            </a:xfrm>
            <a:custGeom>
              <a:avLst/>
              <a:gdLst>
                <a:gd name="T0" fmla="*/ 128 w 131"/>
                <a:gd name="T1" fmla="*/ 74 h 78"/>
                <a:gd name="T2" fmla="*/ 122 w 131"/>
                <a:gd name="T3" fmla="*/ 76 h 78"/>
                <a:gd name="T4" fmla="*/ 114 w 131"/>
                <a:gd name="T5" fmla="*/ 76 h 78"/>
                <a:gd name="T6" fmla="*/ 105 w 131"/>
                <a:gd name="T7" fmla="*/ 76 h 78"/>
                <a:gd name="T8" fmla="*/ 96 w 131"/>
                <a:gd name="T9" fmla="*/ 74 h 78"/>
                <a:gd name="T10" fmla="*/ 86 w 131"/>
                <a:gd name="T11" fmla="*/ 69 h 78"/>
                <a:gd name="T12" fmla="*/ 76 w 131"/>
                <a:gd name="T13" fmla="*/ 64 h 78"/>
                <a:gd name="T14" fmla="*/ 66 w 131"/>
                <a:gd name="T15" fmla="*/ 57 h 78"/>
                <a:gd name="T16" fmla="*/ 55 w 131"/>
                <a:gd name="T17" fmla="*/ 51 h 78"/>
                <a:gd name="T18" fmla="*/ 46 w 131"/>
                <a:gd name="T19" fmla="*/ 44 h 78"/>
                <a:gd name="T20" fmla="*/ 37 w 131"/>
                <a:gd name="T21" fmla="*/ 37 h 78"/>
                <a:gd name="T22" fmla="*/ 29 w 131"/>
                <a:gd name="T23" fmla="*/ 29 h 78"/>
                <a:gd name="T24" fmla="*/ 21 w 131"/>
                <a:gd name="T25" fmla="*/ 22 h 78"/>
                <a:gd name="T26" fmla="*/ 14 w 131"/>
                <a:gd name="T27" fmla="*/ 15 h 78"/>
                <a:gd name="T28" fmla="*/ 9 w 131"/>
                <a:gd name="T29" fmla="*/ 9 h 78"/>
                <a:gd name="T30" fmla="*/ 4 w 131"/>
                <a:gd name="T31" fmla="*/ 3 h 78"/>
                <a:gd name="T32" fmla="*/ 0 w 131"/>
                <a:gd name="T33" fmla="*/ 0 h 78"/>
                <a:gd name="T34" fmla="*/ 0 w 131"/>
                <a:gd name="T35" fmla="*/ 1 h 78"/>
                <a:gd name="T36" fmla="*/ 3 w 131"/>
                <a:gd name="T37" fmla="*/ 5 h 78"/>
                <a:gd name="T38" fmla="*/ 7 w 131"/>
                <a:gd name="T39" fmla="*/ 10 h 78"/>
                <a:gd name="T40" fmla="*/ 13 w 131"/>
                <a:gd name="T41" fmla="*/ 17 h 78"/>
                <a:gd name="T42" fmla="*/ 20 w 131"/>
                <a:gd name="T43" fmla="*/ 24 h 78"/>
                <a:gd name="T44" fmla="*/ 27 w 131"/>
                <a:gd name="T45" fmla="*/ 30 h 78"/>
                <a:gd name="T46" fmla="*/ 36 w 131"/>
                <a:gd name="T47" fmla="*/ 38 h 78"/>
                <a:gd name="T48" fmla="*/ 44 w 131"/>
                <a:gd name="T49" fmla="*/ 45 h 78"/>
                <a:gd name="T50" fmla="*/ 54 w 131"/>
                <a:gd name="T51" fmla="*/ 52 h 78"/>
                <a:gd name="T52" fmla="*/ 64 w 131"/>
                <a:gd name="T53" fmla="*/ 59 h 78"/>
                <a:gd name="T54" fmla="*/ 74 w 131"/>
                <a:gd name="T55" fmla="*/ 66 h 78"/>
                <a:gd name="T56" fmla="*/ 85 w 131"/>
                <a:gd name="T57" fmla="*/ 70 h 78"/>
                <a:gd name="T58" fmla="*/ 95 w 131"/>
                <a:gd name="T59" fmla="*/ 75 h 78"/>
                <a:gd name="T60" fmla="*/ 105 w 131"/>
                <a:gd name="T61" fmla="*/ 77 h 78"/>
                <a:gd name="T62" fmla="*/ 114 w 131"/>
                <a:gd name="T63" fmla="*/ 78 h 78"/>
                <a:gd name="T64" fmla="*/ 122 w 131"/>
                <a:gd name="T65" fmla="*/ 78 h 78"/>
                <a:gd name="T66" fmla="*/ 131 w 131"/>
                <a:gd name="T67" fmla="*/ 76 h 78"/>
                <a:gd name="T68" fmla="*/ 128 w 131"/>
                <a:gd name="T6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78">
                  <a:moveTo>
                    <a:pt x="128" y="74"/>
                  </a:moveTo>
                  <a:lnTo>
                    <a:pt x="122" y="76"/>
                  </a:lnTo>
                  <a:lnTo>
                    <a:pt x="114" y="76"/>
                  </a:lnTo>
                  <a:lnTo>
                    <a:pt x="105" y="76"/>
                  </a:lnTo>
                  <a:lnTo>
                    <a:pt x="96" y="74"/>
                  </a:lnTo>
                  <a:lnTo>
                    <a:pt x="86" y="69"/>
                  </a:lnTo>
                  <a:lnTo>
                    <a:pt x="76" y="64"/>
                  </a:lnTo>
                  <a:lnTo>
                    <a:pt x="66" y="57"/>
                  </a:lnTo>
                  <a:lnTo>
                    <a:pt x="55" y="51"/>
                  </a:lnTo>
                  <a:lnTo>
                    <a:pt x="46" y="44"/>
                  </a:lnTo>
                  <a:lnTo>
                    <a:pt x="37" y="37"/>
                  </a:lnTo>
                  <a:lnTo>
                    <a:pt x="29" y="29"/>
                  </a:lnTo>
                  <a:lnTo>
                    <a:pt x="21" y="22"/>
                  </a:lnTo>
                  <a:lnTo>
                    <a:pt x="14" y="15"/>
                  </a:lnTo>
                  <a:lnTo>
                    <a:pt x="9" y="9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3" y="17"/>
                  </a:lnTo>
                  <a:lnTo>
                    <a:pt x="20" y="24"/>
                  </a:lnTo>
                  <a:lnTo>
                    <a:pt x="27" y="30"/>
                  </a:lnTo>
                  <a:lnTo>
                    <a:pt x="36" y="38"/>
                  </a:lnTo>
                  <a:lnTo>
                    <a:pt x="44" y="45"/>
                  </a:lnTo>
                  <a:lnTo>
                    <a:pt x="54" y="52"/>
                  </a:lnTo>
                  <a:lnTo>
                    <a:pt x="64" y="59"/>
                  </a:lnTo>
                  <a:lnTo>
                    <a:pt x="74" y="66"/>
                  </a:lnTo>
                  <a:lnTo>
                    <a:pt x="85" y="70"/>
                  </a:lnTo>
                  <a:lnTo>
                    <a:pt x="95" y="75"/>
                  </a:lnTo>
                  <a:lnTo>
                    <a:pt x="105" y="77"/>
                  </a:lnTo>
                  <a:lnTo>
                    <a:pt x="114" y="78"/>
                  </a:lnTo>
                  <a:lnTo>
                    <a:pt x="122" y="78"/>
                  </a:lnTo>
                  <a:lnTo>
                    <a:pt x="131" y="76"/>
                  </a:lnTo>
                  <a:lnTo>
                    <a:pt x="128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8" name="Freeform 3326">
              <a:extLst>
                <a:ext uri="{FF2B5EF4-FFF2-40B4-BE49-F238E27FC236}">
                  <a16:creationId xmlns:a16="http://schemas.microsoft.com/office/drawing/2014/main" id="{FB42ED6E-7FBC-4982-8868-0B951C97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48"/>
              <a:ext cx="68" cy="32"/>
            </a:xfrm>
            <a:custGeom>
              <a:avLst/>
              <a:gdLst>
                <a:gd name="T0" fmla="*/ 19 w 206"/>
                <a:gd name="T1" fmla="*/ 89 h 98"/>
                <a:gd name="T2" fmla="*/ 17 w 206"/>
                <a:gd name="T3" fmla="*/ 74 h 98"/>
                <a:gd name="T4" fmla="*/ 11 w 206"/>
                <a:gd name="T5" fmla="*/ 61 h 98"/>
                <a:gd name="T6" fmla="*/ 5 w 206"/>
                <a:gd name="T7" fmla="*/ 48 h 98"/>
                <a:gd name="T8" fmla="*/ 11 w 206"/>
                <a:gd name="T9" fmla="*/ 40 h 98"/>
                <a:gd name="T10" fmla="*/ 35 w 206"/>
                <a:gd name="T11" fmla="*/ 38 h 98"/>
                <a:gd name="T12" fmla="*/ 60 w 206"/>
                <a:gd name="T13" fmla="*/ 31 h 98"/>
                <a:gd name="T14" fmla="*/ 84 w 206"/>
                <a:gd name="T15" fmla="*/ 24 h 98"/>
                <a:gd name="T16" fmla="*/ 108 w 206"/>
                <a:gd name="T17" fmla="*/ 17 h 98"/>
                <a:gd name="T18" fmla="*/ 134 w 206"/>
                <a:gd name="T19" fmla="*/ 10 h 98"/>
                <a:gd name="T20" fmla="*/ 157 w 206"/>
                <a:gd name="T21" fmla="*/ 3 h 98"/>
                <a:gd name="T22" fmla="*/ 181 w 206"/>
                <a:gd name="T23" fmla="*/ 1 h 98"/>
                <a:gd name="T24" fmla="*/ 192 w 206"/>
                <a:gd name="T25" fmla="*/ 8 h 98"/>
                <a:gd name="T26" fmla="*/ 195 w 206"/>
                <a:gd name="T27" fmla="*/ 19 h 98"/>
                <a:gd name="T28" fmla="*/ 200 w 206"/>
                <a:gd name="T29" fmla="*/ 31 h 98"/>
                <a:gd name="T30" fmla="*/ 204 w 206"/>
                <a:gd name="T31" fmla="*/ 44 h 98"/>
                <a:gd name="T32" fmla="*/ 204 w 206"/>
                <a:gd name="T33" fmla="*/ 48 h 98"/>
                <a:gd name="T34" fmla="*/ 192 w 206"/>
                <a:gd name="T35" fmla="*/ 47 h 98"/>
                <a:gd name="T36" fmla="*/ 187 w 206"/>
                <a:gd name="T37" fmla="*/ 50 h 98"/>
                <a:gd name="T38" fmla="*/ 174 w 206"/>
                <a:gd name="T39" fmla="*/ 54 h 98"/>
                <a:gd name="T40" fmla="*/ 167 w 206"/>
                <a:gd name="T41" fmla="*/ 57 h 98"/>
                <a:gd name="T42" fmla="*/ 160 w 206"/>
                <a:gd name="T43" fmla="*/ 53 h 98"/>
                <a:gd name="T44" fmla="*/ 155 w 206"/>
                <a:gd name="T45" fmla="*/ 56 h 98"/>
                <a:gd name="T46" fmla="*/ 150 w 206"/>
                <a:gd name="T47" fmla="*/ 64 h 98"/>
                <a:gd name="T48" fmla="*/ 143 w 206"/>
                <a:gd name="T49" fmla="*/ 63 h 98"/>
                <a:gd name="T50" fmla="*/ 129 w 206"/>
                <a:gd name="T51" fmla="*/ 64 h 98"/>
                <a:gd name="T52" fmla="*/ 122 w 206"/>
                <a:gd name="T53" fmla="*/ 70 h 98"/>
                <a:gd name="T54" fmla="*/ 112 w 206"/>
                <a:gd name="T55" fmla="*/ 65 h 98"/>
                <a:gd name="T56" fmla="*/ 104 w 206"/>
                <a:gd name="T57" fmla="*/ 65 h 98"/>
                <a:gd name="T58" fmla="*/ 102 w 206"/>
                <a:gd name="T59" fmla="*/ 73 h 98"/>
                <a:gd name="T60" fmla="*/ 100 w 206"/>
                <a:gd name="T61" fmla="*/ 74 h 98"/>
                <a:gd name="T62" fmla="*/ 93 w 206"/>
                <a:gd name="T63" fmla="*/ 70 h 98"/>
                <a:gd name="T64" fmla="*/ 85 w 206"/>
                <a:gd name="T65" fmla="*/ 73 h 98"/>
                <a:gd name="T66" fmla="*/ 82 w 206"/>
                <a:gd name="T67" fmla="*/ 81 h 98"/>
                <a:gd name="T68" fmla="*/ 78 w 206"/>
                <a:gd name="T69" fmla="*/ 81 h 98"/>
                <a:gd name="T70" fmla="*/ 70 w 206"/>
                <a:gd name="T71" fmla="*/ 75 h 98"/>
                <a:gd name="T72" fmla="*/ 63 w 206"/>
                <a:gd name="T73" fmla="*/ 77 h 98"/>
                <a:gd name="T74" fmla="*/ 58 w 206"/>
                <a:gd name="T75" fmla="*/ 85 h 98"/>
                <a:gd name="T76" fmla="*/ 54 w 206"/>
                <a:gd name="T77" fmla="*/ 85 h 98"/>
                <a:gd name="T78" fmla="*/ 49 w 206"/>
                <a:gd name="T79" fmla="*/ 81 h 98"/>
                <a:gd name="T80" fmla="*/ 43 w 206"/>
                <a:gd name="T81" fmla="*/ 83 h 98"/>
                <a:gd name="T82" fmla="*/ 38 w 206"/>
                <a:gd name="T83" fmla="*/ 90 h 98"/>
                <a:gd name="T84" fmla="*/ 35 w 206"/>
                <a:gd name="T85" fmla="*/ 95 h 98"/>
                <a:gd name="T86" fmla="*/ 23 w 206"/>
                <a:gd name="T87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98">
                  <a:moveTo>
                    <a:pt x="20" y="98"/>
                  </a:moveTo>
                  <a:lnTo>
                    <a:pt x="19" y="89"/>
                  </a:lnTo>
                  <a:lnTo>
                    <a:pt x="18" y="82"/>
                  </a:lnTo>
                  <a:lnTo>
                    <a:pt x="17" y="74"/>
                  </a:lnTo>
                  <a:lnTo>
                    <a:pt x="14" y="67"/>
                  </a:lnTo>
                  <a:lnTo>
                    <a:pt x="11" y="61"/>
                  </a:lnTo>
                  <a:lnTo>
                    <a:pt x="8" y="55"/>
                  </a:lnTo>
                  <a:lnTo>
                    <a:pt x="5" y="48"/>
                  </a:lnTo>
                  <a:lnTo>
                    <a:pt x="0" y="41"/>
                  </a:lnTo>
                  <a:lnTo>
                    <a:pt x="11" y="40"/>
                  </a:lnTo>
                  <a:lnTo>
                    <a:pt x="23" y="39"/>
                  </a:lnTo>
                  <a:lnTo>
                    <a:pt x="35" y="38"/>
                  </a:lnTo>
                  <a:lnTo>
                    <a:pt x="46" y="35"/>
                  </a:lnTo>
                  <a:lnTo>
                    <a:pt x="60" y="31"/>
                  </a:lnTo>
                  <a:lnTo>
                    <a:pt x="72" y="28"/>
                  </a:lnTo>
                  <a:lnTo>
                    <a:pt x="84" y="24"/>
                  </a:lnTo>
                  <a:lnTo>
                    <a:pt x="95" y="20"/>
                  </a:lnTo>
                  <a:lnTo>
                    <a:pt x="108" y="17"/>
                  </a:lnTo>
                  <a:lnTo>
                    <a:pt x="120" y="13"/>
                  </a:lnTo>
                  <a:lnTo>
                    <a:pt x="134" y="10"/>
                  </a:lnTo>
                  <a:lnTo>
                    <a:pt x="146" y="7"/>
                  </a:lnTo>
                  <a:lnTo>
                    <a:pt x="157" y="3"/>
                  </a:lnTo>
                  <a:lnTo>
                    <a:pt x="169" y="2"/>
                  </a:lnTo>
                  <a:lnTo>
                    <a:pt x="181" y="1"/>
                  </a:lnTo>
                  <a:lnTo>
                    <a:pt x="192" y="0"/>
                  </a:lnTo>
                  <a:lnTo>
                    <a:pt x="192" y="8"/>
                  </a:lnTo>
                  <a:lnTo>
                    <a:pt x="193" y="13"/>
                  </a:lnTo>
                  <a:lnTo>
                    <a:pt x="195" y="19"/>
                  </a:lnTo>
                  <a:lnTo>
                    <a:pt x="198" y="26"/>
                  </a:lnTo>
                  <a:lnTo>
                    <a:pt x="200" y="31"/>
                  </a:lnTo>
                  <a:lnTo>
                    <a:pt x="203" y="37"/>
                  </a:lnTo>
                  <a:lnTo>
                    <a:pt x="204" y="44"/>
                  </a:lnTo>
                  <a:lnTo>
                    <a:pt x="206" y="48"/>
                  </a:lnTo>
                  <a:lnTo>
                    <a:pt x="204" y="48"/>
                  </a:lnTo>
                  <a:lnTo>
                    <a:pt x="199" y="47"/>
                  </a:lnTo>
                  <a:lnTo>
                    <a:pt x="192" y="47"/>
                  </a:lnTo>
                  <a:lnTo>
                    <a:pt x="191" y="56"/>
                  </a:lnTo>
                  <a:lnTo>
                    <a:pt x="187" y="50"/>
                  </a:lnTo>
                  <a:lnTo>
                    <a:pt x="181" y="49"/>
                  </a:lnTo>
                  <a:lnTo>
                    <a:pt x="174" y="54"/>
                  </a:lnTo>
                  <a:lnTo>
                    <a:pt x="172" y="63"/>
                  </a:lnTo>
                  <a:lnTo>
                    <a:pt x="167" y="57"/>
                  </a:lnTo>
                  <a:lnTo>
                    <a:pt x="163" y="55"/>
                  </a:lnTo>
                  <a:lnTo>
                    <a:pt x="160" y="53"/>
                  </a:lnTo>
                  <a:lnTo>
                    <a:pt x="157" y="54"/>
                  </a:lnTo>
                  <a:lnTo>
                    <a:pt x="155" y="56"/>
                  </a:lnTo>
                  <a:lnTo>
                    <a:pt x="153" y="59"/>
                  </a:lnTo>
                  <a:lnTo>
                    <a:pt x="150" y="64"/>
                  </a:lnTo>
                  <a:lnTo>
                    <a:pt x="149" y="68"/>
                  </a:lnTo>
                  <a:lnTo>
                    <a:pt x="143" y="63"/>
                  </a:lnTo>
                  <a:lnTo>
                    <a:pt x="135" y="61"/>
                  </a:lnTo>
                  <a:lnTo>
                    <a:pt x="129" y="64"/>
                  </a:lnTo>
                  <a:lnTo>
                    <a:pt x="128" y="73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2" y="65"/>
                  </a:lnTo>
                  <a:lnTo>
                    <a:pt x="108" y="65"/>
                  </a:lnTo>
                  <a:lnTo>
                    <a:pt x="104" y="65"/>
                  </a:lnTo>
                  <a:lnTo>
                    <a:pt x="102" y="68"/>
                  </a:lnTo>
                  <a:lnTo>
                    <a:pt x="102" y="73"/>
                  </a:lnTo>
                  <a:lnTo>
                    <a:pt x="104" y="80"/>
                  </a:lnTo>
                  <a:lnTo>
                    <a:pt x="100" y="74"/>
                  </a:lnTo>
                  <a:lnTo>
                    <a:pt x="95" y="71"/>
                  </a:lnTo>
                  <a:lnTo>
                    <a:pt x="93" y="70"/>
                  </a:lnTo>
                  <a:lnTo>
                    <a:pt x="89" y="71"/>
                  </a:lnTo>
                  <a:lnTo>
                    <a:pt x="85" y="73"/>
                  </a:lnTo>
                  <a:lnTo>
                    <a:pt x="84" y="76"/>
                  </a:lnTo>
                  <a:lnTo>
                    <a:pt x="82" y="81"/>
                  </a:lnTo>
                  <a:lnTo>
                    <a:pt x="81" y="85"/>
                  </a:lnTo>
                  <a:lnTo>
                    <a:pt x="78" y="81"/>
                  </a:lnTo>
                  <a:lnTo>
                    <a:pt x="74" y="76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3" y="77"/>
                  </a:lnTo>
                  <a:lnTo>
                    <a:pt x="60" y="81"/>
                  </a:lnTo>
                  <a:lnTo>
                    <a:pt x="58" y="85"/>
                  </a:lnTo>
                  <a:lnTo>
                    <a:pt x="57" y="89"/>
                  </a:lnTo>
                  <a:lnTo>
                    <a:pt x="54" y="85"/>
                  </a:lnTo>
                  <a:lnTo>
                    <a:pt x="52" y="82"/>
                  </a:lnTo>
                  <a:lnTo>
                    <a:pt x="49" y="81"/>
                  </a:lnTo>
                  <a:lnTo>
                    <a:pt x="46" y="81"/>
                  </a:lnTo>
                  <a:lnTo>
                    <a:pt x="43" y="83"/>
                  </a:lnTo>
                  <a:lnTo>
                    <a:pt x="41" y="85"/>
                  </a:lnTo>
                  <a:lnTo>
                    <a:pt x="38" y="90"/>
                  </a:lnTo>
                  <a:lnTo>
                    <a:pt x="37" y="94"/>
                  </a:lnTo>
                  <a:lnTo>
                    <a:pt x="35" y="95"/>
                  </a:lnTo>
                  <a:lnTo>
                    <a:pt x="29" y="96"/>
                  </a:lnTo>
                  <a:lnTo>
                    <a:pt x="23" y="96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9" name="Freeform 3327">
              <a:extLst>
                <a:ext uri="{FF2B5EF4-FFF2-40B4-BE49-F238E27FC236}">
                  <a16:creationId xmlns:a16="http://schemas.microsoft.com/office/drawing/2014/main" id="{B570D6ED-7ECF-40B4-B1C8-453CDA9A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59"/>
              <a:ext cx="75" cy="46"/>
            </a:xfrm>
            <a:custGeom>
              <a:avLst/>
              <a:gdLst>
                <a:gd name="T0" fmla="*/ 195 w 224"/>
                <a:gd name="T1" fmla="*/ 6 h 139"/>
                <a:gd name="T2" fmla="*/ 164 w 224"/>
                <a:gd name="T3" fmla="*/ 0 h 139"/>
                <a:gd name="T4" fmla="*/ 134 w 224"/>
                <a:gd name="T5" fmla="*/ 1 h 139"/>
                <a:gd name="T6" fmla="*/ 109 w 224"/>
                <a:gd name="T7" fmla="*/ 10 h 139"/>
                <a:gd name="T8" fmla="*/ 84 w 224"/>
                <a:gd name="T9" fmla="*/ 25 h 139"/>
                <a:gd name="T10" fmla="*/ 60 w 224"/>
                <a:gd name="T11" fmla="*/ 41 h 139"/>
                <a:gd name="T12" fmla="*/ 38 w 224"/>
                <a:gd name="T13" fmla="*/ 59 h 139"/>
                <a:gd name="T14" fmla="*/ 14 w 224"/>
                <a:gd name="T15" fmla="*/ 72 h 139"/>
                <a:gd name="T16" fmla="*/ 4 w 224"/>
                <a:gd name="T17" fmla="*/ 87 h 139"/>
                <a:gd name="T18" fmla="*/ 4 w 224"/>
                <a:gd name="T19" fmla="*/ 101 h 139"/>
                <a:gd name="T20" fmla="*/ 3 w 224"/>
                <a:gd name="T21" fmla="*/ 117 h 139"/>
                <a:gd name="T22" fmla="*/ 1 w 224"/>
                <a:gd name="T23" fmla="*/ 133 h 139"/>
                <a:gd name="T24" fmla="*/ 4 w 224"/>
                <a:gd name="T25" fmla="*/ 134 h 139"/>
                <a:gd name="T26" fmla="*/ 12 w 224"/>
                <a:gd name="T27" fmla="*/ 120 h 139"/>
                <a:gd name="T28" fmla="*/ 20 w 224"/>
                <a:gd name="T29" fmla="*/ 115 h 139"/>
                <a:gd name="T30" fmla="*/ 29 w 224"/>
                <a:gd name="T31" fmla="*/ 117 h 139"/>
                <a:gd name="T32" fmla="*/ 36 w 224"/>
                <a:gd name="T33" fmla="*/ 118 h 139"/>
                <a:gd name="T34" fmla="*/ 39 w 224"/>
                <a:gd name="T35" fmla="*/ 106 h 139"/>
                <a:gd name="T36" fmla="*/ 46 w 224"/>
                <a:gd name="T37" fmla="*/ 98 h 139"/>
                <a:gd name="T38" fmla="*/ 54 w 224"/>
                <a:gd name="T39" fmla="*/ 100 h 139"/>
                <a:gd name="T40" fmla="*/ 58 w 224"/>
                <a:gd name="T41" fmla="*/ 106 h 139"/>
                <a:gd name="T42" fmla="*/ 66 w 224"/>
                <a:gd name="T43" fmla="*/ 94 h 139"/>
                <a:gd name="T44" fmla="*/ 75 w 224"/>
                <a:gd name="T45" fmla="*/ 83 h 139"/>
                <a:gd name="T46" fmla="*/ 82 w 224"/>
                <a:gd name="T47" fmla="*/ 83 h 139"/>
                <a:gd name="T48" fmla="*/ 85 w 224"/>
                <a:gd name="T49" fmla="*/ 84 h 139"/>
                <a:gd name="T50" fmla="*/ 90 w 224"/>
                <a:gd name="T51" fmla="*/ 72 h 139"/>
                <a:gd name="T52" fmla="*/ 97 w 224"/>
                <a:gd name="T53" fmla="*/ 68 h 139"/>
                <a:gd name="T54" fmla="*/ 105 w 224"/>
                <a:gd name="T55" fmla="*/ 71 h 139"/>
                <a:gd name="T56" fmla="*/ 113 w 224"/>
                <a:gd name="T57" fmla="*/ 74 h 139"/>
                <a:gd name="T58" fmla="*/ 120 w 224"/>
                <a:gd name="T59" fmla="*/ 64 h 139"/>
                <a:gd name="T60" fmla="*/ 127 w 224"/>
                <a:gd name="T61" fmla="*/ 54 h 139"/>
                <a:gd name="T62" fmla="*/ 137 w 224"/>
                <a:gd name="T63" fmla="*/ 59 h 139"/>
                <a:gd name="T64" fmla="*/ 147 w 224"/>
                <a:gd name="T65" fmla="*/ 62 h 139"/>
                <a:gd name="T66" fmla="*/ 152 w 224"/>
                <a:gd name="T67" fmla="*/ 53 h 139"/>
                <a:gd name="T68" fmla="*/ 159 w 224"/>
                <a:gd name="T69" fmla="*/ 48 h 139"/>
                <a:gd name="T70" fmla="*/ 166 w 224"/>
                <a:gd name="T71" fmla="*/ 54 h 139"/>
                <a:gd name="T72" fmla="*/ 169 w 224"/>
                <a:gd name="T73" fmla="*/ 60 h 139"/>
                <a:gd name="T74" fmla="*/ 175 w 224"/>
                <a:gd name="T75" fmla="*/ 47 h 139"/>
                <a:gd name="T76" fmla="*/ 183 w 224"/>
                <a:gd name="T77" fmla="*/ 41 h 139"/>
                <a:gd name="T78" fmla="*/ 188 w 224"/>
                <a:gd name="T79" fmla="*/ 43 h 139"/>
                <a:gd name="T80" fmla="*/ 195 w 224"/>
                <a:gd name="T81" fmla="*/ 55 h 139"/>
                <a:gd name="T82" fmla="*/ 198 w 224"/>
                <a:gd name="T83" fmla="*/ 45 h 139"/>
                <a:gd name="T84" fmla="*/ 207 w 224"/>
                <a:gd name="T85" fmla="*/ 45 h 139"/>
                <a:gd name="T86" fmla="*/ 219 w 224"/>
                <a:gd name="T87" fmla="*/ 48 h 139"/>
                <a:gd name="T88" fmla="*/ 224 w 224"/>
                <a:gd name="T89" fmla="*/ 47 h 139"/>
                <a:gd name="T90" fmla="*/ 222 w 224"/>
                <a:gd name="T91" fmla="*/ 34 h 139"/>
                <a:gd name="T92" fmla="*/ 221 w 224"/>
                <a:gd name="T93" fmla="*/ 28 h 139"/>
                <a:gd name="T94" fmla="*/ 219 w 224"/>
                <a:gd name="T95" fmla="*/ 23 h 139"/>
                <a:gd name="T96" fmla="*/ 211 w 224"/>
                <a:gd name="T97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39">
                  <a:moveTo>
                    <a:pt x="211" y="14"/>
                  </a:moveTo>
                  <a:lnTo>
                    <a:pt x="195" y="6"/>
                  </a:lnTo>
                  <a:lnTo>
                    <a:pt x="178" y="1"/>
                  </a:lnTo>
                  <a:lnTo>
                    <a:pt x="164" y="0"/>
                  </a:lnTo>
                  <a:lnTo>
                    <a:pt x="149" y="0"/>
                  </a:lnTo>
                  <a:lnTo>
                    <a:pt x="134" y="1"/>
                  </a:lnTo>
                  <a:lnTo>
                    <a:pt x="122" y="6"/>
                  </a:lnTo>
                  <a:lnTo>
                    <a:pt x="109" y="10"/>
                  </a:lnTo>
                  <a:lnTo>
                    <a:pt x="96" y="17"/>
                  </a:lnTo>
                  <a:lnTo>
                    <a:pt x="84" y="25"/>
                  </a:lnTo>
                  <a:lnTo>
                    <a:pt x="73" y="32"/>
                  </a:lnTo>
                  <a:lnTo>
                    <a:pt x="60" y="41"/>
                  </a:lnTo>
                  <a:lnTo>
                    <a:pt x="49" y="48"/>
                  </a:lnTo>
                  <a:lnTo>
                    <a:pt x="38" y="59"/>
                  </a:lnTo>
                  <a:lnTo>
                    <a:pt x="26" y="65"/>
                  </a:lnTo>
                  <a:lnTo>
                    <a:pt x="14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4" y="101"/>
                  </a:lnTo>
                  <a:lnTo>
                    <a:pt x="3" y="110"/>
                  </a:lnTo>
                  <a:lnTo>
                    <a:pt x="3" y="117"/>
                  </a:lnTo>
                  <a:lnTo>
                    <a:pt x="2" y="125"/>
                  </a:lnTo>
                  <a:lnTo>
                    <a:pt x="1" y="133"/>
                  </a:lnTo>
                  <a:lnTo>
                    <a:pt x="0" y="139"/>
                  </a:lnTo>
                  <a:lnTo>
                    <a:pt x="4" y="134"/>
                  </a:lnTo>
                  <a:lnTo>
                    <a:pt x="9" y="126"/>
                  </a:lnTo>
                  <a:lnTo>
                    <a:pt x="12" y="120"/>
                  </a:lnTo>
                  <a:lnTo>
                    <a:pt x="17" y="116"/>
                  </a:lnTo>
                  <a:lnTo>
                    <a:pt x="20" y="115"/>
                  </a:lnTo>
                  <a:lnTo>
                    <a:pt x="26" y="115"/>
                  </a:lnTo>
                  <a:lnTo>
                    <a:pt x="29" y="117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7" y="111"/>
                  </a:lnTo>
                  <a:lnTo>
                    <a:pt x="39" y="106"/>
                  </a:lnTo>
                  <a:lnTo>
                    <a:pt x="42" y="101"/>
                  </a:lnTo>
                  <a:lnTo>
                    <a:pt x="46" y="98"/>
                  </a:lnTo>
                  <a:lnTo>
                    <a:pt x="49" y="98"/>
                  </a:lnTo>
                  <a:lnTo>
                    <a:pt x="54" y="100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0"/>
                  </a:lnTo>
                  <a:lnTo>
                    <a:pt x="66" y="94"/>
                  </a:lnTo>
                  <a:lnTo>
                    <a:pt x="69" y="88"/>
                  </a:lnTo>
                  <a:lnTo>
                    <a:pt x="75" y="83"/>
                  </a:lnTo>
                  <a:lnTo>
                    <a:pt x="78" y="80"/>
                  </a:lnTo>
                  <a:lnTo>
                    <a:pt x="82" y="83"/>
                  </a:lnTo>
                  <a:lnTo>
                    <a:pt x="83" y="90"/>
                  </a:lnTo>
                  <a:lnTo>
                    <a:pt x="85" y="84"/>
                  </a:lnTo>
                  <a:lnTo>
                    <a:pt x="87" y="78"/>
                  </a:lnTo>
                  <a:lnTo>
                    <a:pt x="90" y="72"/>
                  </a:lnTo>
                  <a:lnTo>
                    <a:pt x="94" y="69"/>
                  </a:lnTo>
                  <a:lnTo>
                    <a:pt x="97" y="68"/>
                  </a:lnTo>
                  <a:lnTo>
                    <a:pt x="102" y="68"/>
                  </a:lnTo>
                  <a:lnTo>
                    <a:pt x="105" y="71"/>
                  </a:lnTo>
                  <a:lnTo>
                    <a:pt x="111" y="78"/>
                  </a:lnTo>
                  <a:lnTo>
                    <a:pt x="113" y="74"/>
                  </a:lnTo>
                  <a:lnTo>
                    <a:pt x="116" y="69"/>
                  </a:lnTo>
                  <a:lnTo>
                    <a:pt x="120" y="64"/>
                  </a:lnTo>
                  <a:lnTo>
                    <a:pt x="123" y="59"/>
                  </a:lnTo>
                  <a:lnTo>
                    <a:pt x="127" y="54"/>
                  </a:lnTo>
                  <a:lnTo>
                    <a:pt x="131" y="54"/>
                  </a:lnTo>
                  <a:lnTo>
                    <a:pt x="137" y="59"/>
                  </a:lnTo>
                  <a:lnTo>
                    <a:pt x="143" y="68"/>
                  </a:lnTo>
                  <a:lnTo>
                    <a:pt x="147" y="62"/>
                  </a:lnTo>
                  <a:lnTo>
                    <a:pt x="149" y="56"/>
                  </a:lnTo>
                  <a:lnTo>
                    <a:pt x="152" y="53"/>
                  </a:lnTo>
                  <a:lnTo>
                    <a:pt x="155" y="51"/>
                  </a:lnTo>
                  <a:lnTo>
                    <a:pt x="159" y="48"/>
                  </a:lnTo>
                  <a:lnTo>
                    <a:pt x="162" y="51"/>
                  </a:lnTo>
                  <a:lnTo>
                    <a:pt x="166" y="54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3" y="53"/>
                  </a:lnTo>
                  <a:lnTo>
                    <a:pt x="175" y="47"/>
                  </a:lnTo>
                  <a:lnTo>
                    <a:pt x="178" y="43"/>
                  </a:lnTo>
                  <a:lnTo>
                    <a:pt x="183" y="41"/>
                  </a:lnTo>
                  <a:lnTo>
                    <a:pt x="186" y="41"/>
                  </a:lnTo>
                  <a:lnTo>
                    <a:pt x="188" y="43"/>
                  </a:lnTo>
                  <a:lnTo>
                    <a:pt x="192" y="48"/>
                  </a:lnTo>
                  <a:lnTo>
                    <a:pt x="195" y="55"/>
                  </a:lnTo>
                  <a:lnTo>
                    <a:pt x="196" y="48"/>
                  </a:lnTo>
                  <a:lnTo>
                    <a:pt x="198" y="45"/>
                  </a:lnTo>
                  <a:lnTo>
                    <a:pt x="203" y="44"/>
                  </a:lnTo>
                  <a:lnTo>
                    <a:pt x="207" y="45"/>
                  </a:lnTo>
                  <a:lnTo>
                    <a:pt x="213" y="47"/>
                  </a:lnTo>
                  <a:lnTo>
                    <a:pt x="219" y="48"/>
                  </a:lnTo>
                  <a:lnTo>
                    <a:pt x="222" y="48"/>
                  </a:lnTo>
                  <a:lnTo>
                    <a:pt x="224" y="47"/>
                  </a:lnTo>
                  <a:lnTo>
                    <a:pt x="223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3"/>
                  </a:lnTo>
                  <a:lnTo>
                    <a:pt x="215" y="19"/>
                  </a:lnTo>
                  <a:lnTo>
                    <a:pt x="211" y="14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0" name="Freeform 3328">
              <a:extLst>
                <a:ext uri="{FF2B5EF4-FFF2-40B4-BE49-F238E27FC236}">
                  <a16:creationId xmlns:a16="http://schemas.microsoft.com/office/drawing/2014/main" id="{95BCA0CB-7EEC-4E99-9560-10A40E64F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05"/>
              <a:ext cx="87" cy="28"/>
            </a:xfrm>
            <a:custGeom>
              <a:avLst/>
              <a:gdLst>
                <a:gd name="T0" fmla="*/ 2 w 260"/>
                <a:gd name="T1" fmla="*/ 71 h 85"/>
                <a:gd name="T2" fmla="*/ 0 w 260"/>
                <a:gd name="T3" fmla="*/ 52 h 85"/>
                <a:gd name="T4" fmla="*/ 3 w 260"/>
                <a:gd name="T5" fmla="*/ 33 h 85"/>
                <a:gd name="T6" fmla="*/ 8 w 260"/>
                <a:gd name="T7" fmla="*/ 15 h 85"/>
                <a:gd name="T8" fmla="*/ 20 w 260"/>
                <a:gd name="T9" fmla="*/ 3 h 85"/>
                <a:gd name="T10" fmla="*/ 49 w 260"/>
                <a:gd name="T11" fmla="*/ 0 h 85"/>
                <a:gd name="T12" fmla="*/ 83 w 260"/>
                <a:gd name="T13" fmla="*/ 2 h 85"/>
                <a:gd name="T14" fmla="*/ 120 w 260"/>
                <a:gd name="T15" fmla="*/ 9 h 85"/>
                <a:gd name="T16" fmla="*/ 158 w 260"/>
                <a:gd name="T17" fmla="*/ 13 h 85"/>
                <a:gd name="T18" fmla="*/ 193 w 260"/>
                <a:gd name="T19" fmla="*/ 20 h 85"/>
                <a:gd name="T20" fmla="*/ 225 w 260"/>
                <a:gd name="T21" fmla="*/ 22 h 85"/>
                <a:gd name="T22" fmla="*/ 250 w 260"/>
                <a:gd name="T23" fmla="*/ 19 h 85"/>
                <a:gd name="T24" fmla="*/ 260 w 260"/>
                <a:gd name="T25" fmla="*/ 22 h 85"/>
                <a:gd name="T26" fmla="*/ 259 w 260"/>
                <a:gd name="T27" fmla="*/ 40 h 85"/>
                <a:gd name="T28" fmla="*/ 257 w 260"/>
                <a:gd name="T29" fmla="*/ 60 h 85"/>
                <a:gd name="T30" fmla="*/ 255 w 260"/>
                <a:gd name="T31" fmla="*/ 78 h 85"/>
                <a:gd name="T32" fmla="*/ 249 w 260"/>
                <a:gd name="T33" fmla="*/ 78 h 85"/>
                <a:gd name="T34" fmla="*/ 240 w 260"/>
                <a:gd name="T35" fmla="*/ 71 h 85"/>
                <a:gd name="T36" fmla="*/ 231 w 260"/>
                <a:gd name="T37" fmla="*/ 71 h 85"/>
                <a:gd name="T38" fmla="*/ 223 w 260"/>
                <a:gd name="T39" fmla="*/ 78 h 85"/>
                <a:gd name="T40" fmla="*/ 220 w 260"/>
                <a:gd name="T41" fmla="*/ 80 h 85"/>
                <a:gd name="T42" fmla="*/ 213 w 260"/>
                <a:gd name="T43" fmla="*/ 74 h 85"/>
                <a:gd name="T44" fmla="*/ 202 w 260"/>
                <a:gd name="T45" fmla="*/ 69 h 85"/>
                <a:gd name="T46" fmla="*/ 193 w 260"/>
                <a:gd name="T47" fmla="*/ 76 h 85"/>
                <a:gd name="T48" fmla="*/ 191 w 260"/>
                <a:gd name="T49" fmla="*/ 78 h 85"/>
                <a:gd name="T50" fmla="*/ 184 w 260"/>
                <a:gd name="T51" fmla="*/ 66 h 85"/>
                <a:gd name="T52" fmla="*/ 173 w 260"/>
                <a:gd name="T53" fmla="*/ 60 h 85"/>
                <a:gd name="T54" fmla="*/ 159 w 260"/>
                <a:gd name="T55" fmla="*/ 67 h 85"/>
                <a:gd name="T56" fmla="*/ 153 w 260"/>
                <a:gd name="T57" fmla="*/ 71 h 85"/>
                <a:gd name="T58" fmla="*/ 145 w 260"/>
                <a:gd name="T59" fmla="*/ 62 h 85"/>
                <a:gd name="T60" fmla="*/ 135 w 260"/>
                <a:gd name="T61" fmla="*/ 62 h 85"/>
                <a:gd name="T62" fmla="*/ 126 w 260"/>
                <a:gd name="T63" fmla="*/ 69 h 85"/>
                <a:gd name="T64" fmla="*/ 120 w 260"/>
                <a:gd name="T65" fmla="*/ 64 h 85"/>
                <a:gd name="T66" fmla="*/ 109 w 260"/>
                <a:gd name="T67" fmla="*/ 56 h 85"/>
                <a:gd name="T68" fmla="*/ 96 w 260"/>
                <a:gd name="T69" fmla="*/ 60 h 85"/>
                <a:gd name="T70" fmla="*/ 89 w 260"/>
                <a:gd name="T71" fmla="*/ 69 h 85"/>
                <a:gd name="T72" fmla="*/ 87 w 260"/>
                <a:gd name="T73" fmla="*/ 66 h 85"/>
                <a:gd name="T74" fmla="*/ 76 w 260"/>
                <a:gd name="T75" fmla="*/ 56 h 85"/>
                <a:gd name="T76" fmla="*/ 62 w 260"/>
                <a:gd name="T77" fmla="*/ 56 h 85"/>
                <a:gd name="T78" fmla="*/ 50 w 260"/>
                <a:gd name="T79" fmla="*/ 65 h 85"/>
                <a:gd name="T80" fmla="*/ 47 w 260"/>
                <a:gd name="T81" fmla="*/ 66 h 85"/>
                <a:gd name="T82" fmla="*/ 34 w 260"/>
                <a:gd name="T83" fmla="*/ 60 h 85"/>
                <a:gd name="T84" fmla="*/ 17 w 260"/>
                <a:gd name="T85" fmla="*/ 65 h 85"/>
                <a:gd name="T86" fmla="*/ 6 w 260"/>
                <a:gd name="T87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85">
                  <a:moveTo>
                    <a:pt x="5" y="78"/>
                  </a:moveTo>
                  <a:lnTo>
                    <a:pt x="2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3" y="33"/>
                  </a:lnTo>
                  <a:lnTo>
                    <a:pt x="6" y="24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4" y="1"/>
                  </a:lnTo>
                  <a:lnTo>
                    <a:pt x="49" y="0"/>
                  </a:lnTo>
                  <a:lnTo>
                    <a:pt x="64" y="1"/>
                  </a:lnTo>
                  <a:lnTo>
                    <a:pt x="83" y="2"/>
                  </a:lnTo>
                  <a:lnTo>
                    <a:pt x="101" y="4"/>
                  </a:lnTo>
                  <a:lnTo>
                    <a:pt x="120" y="9"/>
                  </a:lnTo>
                  <a:lnTo>
                    <a:pt x="138" y="11"/>
                  </a:lnTo>
                  <a:lnTo>
                    <a:pt x="158" y="13"/>
                  </a:lnTo>
                  <a:lnTo>
                    <a:pt x="175" y="18"/>
                  </a:lnTo>
                  <a:lnTo>
                    <a:pt x="193" y="20"/>
                  </a:lnTo>
                  <a:lnTo>
                    <a:pt x="211" y="22"/>
                  </a:lnTo>
                  <a:lnTo>
                    <a:pt x="225" y="22"/>
                  </a:lnTo>
                  <a:lnTo>
                    <a:pt x="239" y="21"/>
                  </a:lnTo>
                  <a:lnTo>
                    <a:pt x="250" y="19"/>
                  </a:lnTo>
                  <a:lnTo>
                    <a:pt x="259" y="13"/>
                  </a:lnTo>
                  <a:lnTo>
                    <a:pt x="260" y="22"/>
                  </a:lnTo>
                  <a:lnTo>
                    <a:pt x="260" y="31"/>
                  </a:lnTo>
                  <a:lnTo>
                    <a:pt x="259" y="40"/>
                  </a:lnTo>
                  <a:lnTo>
                    <a:pt x="257" y="49"/>
                  </a:lnTo>
                  <a:lnTo>
                    <a:pt x="257" y="60"/>
                  </a:lnTo>
                  <a:lnTo>
                    <a:pt x="256" y="69"/>
                  </a:lnTo>
                  <a:lnTo>
                    <a:pt x="255" y="78"/>
                  </a:lnTo>
                  <a:lnTo>
                    <a:pt x="255" y="85"/>
                  </a:lnTo>
                  <a:lnTo>
                    <a:pt x="249" y="78"/>
                  </a:lnTo>
                  <a:lnTo>
                    <a:pt x="246" y="74"/>
                  </a:lnTo>
                  <a:lnTo>
                    <a:pt x="240" y="71"/>
                  </a:lnTo>
                  <a:lnTo>
                    <a:pt x="234" y="70"/>
                  </a:lnTo>
                  <a:lnTo>
                    <a:pt x="231" y="71"/>
                  </a:lnTo>
                  <a:lnTo>
                    <a:pt x="225" y="75"/>
                  </a:lnTo>
                  <a:lnTo>
                    <a:pt x="223" y="78"/>
                  </a:lnTo>
                  <a:lnTo>
                    <a:pt x="221" y="84"/>
                  </a:lnTo>
                  <a:lnTo>
                    <a:pt x="220" y="80"/>
                  </a:lnTo>
                  <a:lnTo>
                    <a:pt x="216" y="77"/>
                  </a:lnTo>
                  <a:lnTo>
                    <a:pt x="213" y="74"/>
                  </a:lnTo>
                  <a:lnTo>
                    <a:pt x="207" y="71"/>
                  </a:lnTo>
                  <a:lnTo>
                    <a:pt x="202" y="69"/>
                  </a:lnTo>
                  <a:lnTo>
                    <a:pt x="196" y="71"/>
                  </a:lnTo>
                  <a:lnTo>
                    <a:pt x="193" y="76"/>
                  </a:lnTo>
                  <a:lnTo>
                    <a:pt x="192" y="84"/>
                  </a:lnTo>
                  <a:lnTo>
                    <a:pt x="191" y="78"/>
                  </a:lnTo>
                  <a:lnTo>
                    <a:pt x="187" y="71"/>
                  </a:lnTo>
                  <a:lnTo>
                    <a:pt x="184" y="66"/>
                  </a:lnTo>
                  <a:lnTo>
                    <a:pt x="178" y="62"/>
                  </a:lnTo>
                  <a:lnTo>
                    <a:pt x="173" y="60"/>
                  </a:lnTo>
                  <a:lnTo>
                    <a:pt x="167" y="62"/>
                  </a:lnTo>
                  <a:lnTo>
                    <a:pt x="159" y="67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49" y="66"/>
                  </a:lnTo>
                  <a:lnTo>
                    <a:pt x="145" y="62"/>
                  </a:lnTo>
                  <a:lnTo>
                    <a:pt x="140" y="61"/>
                  </a:lnTo>
                  <a:lnTo>
                    <a:pt x="135" y="62"/>
                  </a:lnTo>
                  <a:lnTo>
                    <a:pt x="129" y="65"/>
                  </a:lnTo>
                  <a:lnTo>
                    <a:pt x="126" y="69"/>
                  </a:lnTo>
                  <a:lnTo>
                    <a:pt x="121" y="75"/>
                  </a:lnTo>
                  <a:lnTo>
                    <a:pt x="120" y="64"/>
                  </a:lnTo>
                  <a:lnTo>
                    <a:pt x="116" y="59"/>
                  </a:lnTo>
                  <a:lnTo>
                    <a:pt x="109" y="56"/>
                  </a:lnTo>
                  <a:lnTo>
                    <a:pt x="102" y="57"/>
                  </a:lnTo>
                  <a:lnTo>
                    <a:pt x="96" y="60"/>
                  </a:lnTo>
                  <a:lnTo>
                    <a:pt x="91" y="64"/>
                  </a:lnTo>
                  <a:lnTo>
                    <a:pt x="89" y="69"/>
                  </a:lnTo>
                  <a:lnTo>
                    <a:pt x="90" y="76"/>
                  </a:lnTo>
                  <a:lnTo>
                    <a:pt x="87" y="66"/>
                  </a:lnTo>
                  <a:lnTo>
                    <a:pt x="84" y="60"/>
                  </a:lnTo>
                  <a:lnTo>
                    <a:pt x="76" y="56"/>
                  </a:lnTo>
                  <a:lnTo>
                    <a:pt x="70" y="54"/>
                  </a:lnTo>
                  <a:lnTo>
                    <a:pt x="62" y="56"/>
                  </a:lnTo>
                  <a:lnTo>
                    <a:pt x="55" y="59"/>
                  </a:lnTo>
                  <a:lnTo>
                    <a:pt x="50" y="65"/>
                  </a:lnTo>
                  <a:lnTo>
                    <a:pt x="49" y="73"/>
                  </a:lnTo>
                  <a:lnTo>
                    <a:pt x="47" y="66"/>
                  </a:lnTo>
                  <a:lnTo>
                    <a:pt x="42" y="62"/>
                  </a:lnTo>
                  <a:lnTo>
                    <a:pt x="34" y="60"/>
                  </a:lnTo>
                  <a:lnTo>
                    <a:pt x="25" y="62"/>
                  </a:lnTo>
                  <a:lnTo>
                    <a:pt x="17" y="65"/>
                  </a:lnTo>
                  <a:lnTo>
                    <a:pt x="10" y="69"/>
                  </a:lnTo>
                  <a:lnTo>
                    <a:pt x="6" y="74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1" name="Freeform 3329">
              <a:extLst>
                <a:ext uri="{FF2B5EF4-FFF2-40B4-BE49-F238E27FC236}">
                  <a16:creationId xmlns:a16="http://schemas.microsoft.com/office/drawing/2014/main" id="{421A5D35-E0FA-4155-BB6A-2B04A31B2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641"/>
              <a:ext cx="77" cy="44"/>
            </a:xfrm>
            <a:custGeom>
              <a:avLst/>
              <a:gdLst>
                <a:gd name="T0" fmla="*/ 0 w 231"/>
                <a:gd name="T1" fmla="*/ 61 h 132"/>
                <a:gd name="T2" fmla="*/ 0 w 231"/>
                <a:gd name="T3" fmla="*/ 44 h 132"/>
                <a:gd name="T4" fmla="*/ 4 w 231"/>
                <a:gd name="T5" fmla="*/ 28 h 132"/>
                <a:gd name="T6" fmla="*/ 9 w 231"/>
                <a:gd name="T7" fmla="*/ 13 h 132"/>
                <a:gd name="T8" fmla="*/ 24 w 231"/>
                <a:gd name="T9" fmla="*/ 4 h 132"/>
                <a:gd name="T10" fmla="*/ 50 w 231"/>
                <a:gd name="T11" fmla="*/ 0 h 132"/>
                <a:gd name="T12" fmla="*/ 77 w 231"/>
                <a:gd name="T13" fmla="*/ 0 h 132"/>
                <a:gd name="T14" fmla="*/ 106 w 231"/>
                <a:gd name="T15" fmla="*/ 3 h 132"/>
                <a:gd name="T16" fmla="*/ 133 w 231"/>
                <a:gd name="T17" fmla="*/ 10 h 132"/>
                <a:gd name="T18" fmla="*/ 160 w 231"/>
                <a:gd name="T19" fmla="*/ 19 h 132"/>
                <a:gd name="T20" fmla="*/ 182 w 231"/>
                <a:gd name="T21" fmla="*/ 32 h 132"/>
                <a:gd name="T22" fmla="*/ 202 w 231"/>
                <a:gd name="T23" fmla="*/ 49 h 132"/>
                <a:gd name="T24" fmla="*/ 219 w 231"/>
                <a:gd name="T25" fmla="*/ 72 h 132"/>
                <a:gd name="T26" fmla="*/ 228 w 231"/>
                <a:gd name="T27" fmla="*/ 90 h 132"/>
                <a:gd name="T28" fmla="*/ 231 w 231"/>
                <a:gd name="T29" fmla="*/ 103 h 132"/>
                <a:gd name="T30" fmla="*/ 230 w 231"/>
                <a:gd name="T31" fmla="*/ 120 h 132"/>
                <a:gd name="T32" fmla="*/ 229 w 231"/>
                <a:gd name="T33" fmla="*/ 129 h 132"/>
                <a:gd name="T34" fmla="*/ 224 w 231"/>
                <a:gd name="T35" fmla="*/ 123 h 132"/>
                <a:gd name="T36" fmla="*/ 215 w 231"/>
                <a:gd name="T37" fmla="*/ 119 h 132"/>
                <a:gd name="T38" fmla="*/ 204 w 231"/>
                <a:gd name="T39" fmla="*/ 120 h 132"/>
                <a:gd name="T40" fmla="*/ 199 w 231"/>
                <a:gd name="T41" fmla="*/ 123 h 132"/>
                <a:gd name="T42" fmla="*/ 199 w 231"/>
                <a:gd name="T43" fmla="*/ 111 h 132"/>
                <a:gd name="T44" fmla="*/ 197 w 231"/>
                <a:gd name="T45" fmla="*/ 101 h 132"/>
                <a:gd name="T46" fmla="*/ 188 w 231"/>
                <a:gd name="T47" fmla="*/ 101 h 132"/>
                <a:gd name="T48" fmla="*/ 179 w 231"/>
                <a:gd name="T49" fmla="*/ 104 h 132"/>
                <a:gd name="T50" fmla="*/ 172 w 231"/>
                <a:gd name="T51" fmla="*/ 91 h 132"/>
                <a:gd name="T52" fmla="*/ 161 w 231"/>
                <a:gd name="T53" fmla="*/ 84 h 132"/>
                <a:gd name="T54" fmla="*/ 153 w 231"/>
                <a:gd name="T55" fmla="*/ 90 h 132"/>
                <a:gd name="T56" fmla="*/ 148 w 231"/>
                <a:gd name="T57" fmla="*/ 91 h 132"/>
                <a:gd name="T58" fmla="*/ 143 w 231"/>
                <a:gd name="T59" fmla="*/ 77 h 132"/>
                <a:gd name="T60" fmla="*/ 133 w 231"/>
                <a:gd name="T61" fmla="*/ 72 h 132"/>
                <a:gd name="T62" fmla="*/ 118 w 231"/>
                <a:gd name="T63" fmla="*/ 75 h 132"/>
                <a:gd name="T64" fmla="*/ 109 w 231"/>
                <a:gd name="T65" fmla="*/ 75 h 132"/>
                <a:gd name="T66" fmla="*/ 101 w 231"/>
                <a:gd name="T67" fmla="*/ 65 h 132"/>
                <a:gd name="T68" fmla="*/ 88 w 231"/>
                <a:gd name="T69" fmla="*/ 59 h 132"/>
                <a:gd name="T70" fmla="*/ 76 w 231"/>
                <a:gd name="T71" fmla="*/ 64 h 132"/>
                <a:gd name="T72" fmla="*/ 71 w 231"/>
                <a:gd name="T73" fmla="*/ 65 h 132"/>
                <a:gd name="T74" fmla="*/ 63 w 231"/>
                <a:gd name="T75" fmla="*/ 53 h 132"/>
                <a:gd name="T76" fmla="*/ 50 w 231"/>
                <a:gd name="T77" fmla="*/ 48 h 132"/>
                <a:gd name="T78" fmla="*/ 39 w 231"/>
                <a:gd name="T79" fmla="*/ 54 h 132"/>
                <a:gd name="T80" fmla="*/ 34 w 231"/>
                <a:gd name="T81" fmla="*/ 64 h 132"/>
                <a:gd name="T82" fmla="*/ 30 w 231"/>
                <a:gd name="T83" fmla="*/ 53 h 132"/>
                <a:gd name="T84" fmla="*/ 16 w 231"/>
                <a:gd name="T85" fmla="*/ 49 h 132"/>
                <a:gd name="T86" fmla="*/ 4 w 231"/>
                <a:gd name="T87" fmla="*/ 53 h 132"/>
                <a:gd name="T88" fmla="*/ 0 w 231"/>
                <a:gd name="T89" fmla="*/ 6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132">
                  <a:moveTo>
                    <a:pt x="0" y="67"/>
                  </a:moveTo>
                  <a:lnTo>
                    <a:pt x="0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4" y="28"/>
                  </a:lnTo>
                  <a:lnTo>
                    <a:pt x="6" y="20"/>
                  </a:lnTo>
                  <a:lnTo>
                    <a:pt x="9" y="13"/>
                  </a:lnTo>
                  <a:lnTo>
                    <a:pt x="13" y="7"/>
                  </a:lnTo>
                  <a:lnTo>
                    <a:pt x="24" y="4"/>
                  </a:lnTo>
                  <a:lnTo>
                    <a:pt x="36" y="1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1" y="1"/>
                  </a:lnTo>
                  <a:lnTo>
                    <a:pt x="106" y="3"/>
                  </a:lnTo>
                  <a:lnTo>
                    <a:pt x="119" y="7"/>
                  </a:lnTo>
                  <a:lnTo>
                    <a:pt x="133" y="10"/>
                  </a:lnTo>
                  <a:lnTo>
                    <a:pt x="146" y="15"/>
                  </a:lnTo>
                  <a:lnTo>
                    <a:pt x="160" y="19"/>
                  </a:lnTo>
                  <a:lnTo>
                    <a:pt x="172" y="26"/>
                  </a:lnTo>
                  <a:lnTo>
                    <a:pt x="182" y="32"/>
                  </a:lnTo>
                  <a:lnTo>
                    <a:pt x="193" y="40"/>
                  </a:lnTo>
                  <a:lnTo>
                    <a:pt x="202" y="49"/>
                  </a:lnTo>
                  <a:lnTo>
                    <a:pt x="209" y="57"/>
                  </a:lnTo>
                  <a:lnTo>
                    <a:pt x="219" y="72"/>
                  </a:lnTo>
                  <a:lnTo>
                    <a:pt x="226" y="82"/>
                  </a:lnTo>
                  <a:lnTo>
                    <a:pt x="228" y="90"/>
                  </a:lnTo>
                  <a:lnTo>
                    <a:pt x="231" y="96"/>
                  </a:lnTo>
                  <a:lnTo>
                    <a:pt x="231" y="103"/>
                  </a:lnTo>
                  <a:lnTo>
                    <a:pt x="231" y="110"/>
                  </a:lnTo>
                  <a:lnTo>
                    <a:pt x="230" y="120"/>
                  </a:lnTo>
                  <a:lnTo>
                    <a:pt x="230" y="132"/>
                  </a:lnTo>
                  <a:lnTo>
                    <a:pt x="229" y="129"/>
                  </a:lnTo>
                  <a:lnTo>
                    <a:pt x="227" y="126"/>
                  </a:lnTo>
                  <a:lnTo>
                    <a:pt x="224" y="123"/>
                  </a:lnTo>
                  <a:lnTo>
                    <a:pt x="219" y="120"/>
                  </a:lnTo>
                  <a:lnTo>
                    <a:pt x="215" y="119"/>
                  </a:lnTo>
                  <a:lnTo>
                    <a:pt x="209" y="119"/>
                  </a:lnTo>
                  <a:lnTo>
                    <a:pt x="204" y="120"/>
                  </a:lnTo>
                  <a:lnTo>
                    <a:pt x="199" y="124"/>
                  </a:lnTo>
                  <a:lnTo>
                    <a:pt x="199" y="123"/>
                  </a:lnTo>
                  <a:lnTo>
                    <a:pt x="199" y="118"/>
                  </a:lnTo>
                  <a:lnTo>
                    <a:pt x="199" y="111"/>
                  </a:lnTo>
                  <a:lnTo>
                    <a:pt x="199" y="107"/>
                  </a:lnTo>
                  <a:lnTo>
                    <a:pt x="197" y="101"/>
                  </a:lnTo>
                  <a:lnTo>
                    <a:pt x="193" y="100"/>
                  </a:lnTo>
                  <a:lnTo>
                    <a:pt x="188" y="101"/>
                  </a:lnTo>
                  <a:lnTo>
                    <a:pt x="180" y="110"/>
                  </a:lnTo>
                  <a:lnTo>
                    <a:pt x="179" y="104"/>
                  </a:lnTo>
                  <a:lnTo>
                    <a:pt x="175" y="98"/>
                  </a:lnTo>
                  <a:lnTo>
                    <a:pt x="172" y="91"/>
                  </a:lnTo>
                  <a:lnTo>
                    <a:pt x="167" y="86"/>
                  </a:lnTo>
                  <a:lnTo>
                    <a:pt x="161" y="84"/>
                  </a:lnTo>
                  <a:lnTo>
                    <a:pt x="157" y="85"/>
                  </a:lnTo>
                  <a:lnTo>
                    <a:pt x="153" y="90"/>
                  </a:lnTo>
                  <a:lnTo>
                    <a:pt x="150" y="100"/>
                  </a:lnTo>
                  <a:lnTo>
                    <a:pt x="148" y="91"/>
                  </a:lnTo>
                  <a:lnTo>
                    <a:pt x="146" y="83"/>
                  </a:lnTo>
                  <a:lnTo>
                    <a:pt x="143" y="77"/>
                  </a:lnTo>
                  <a:lnTo>
                    <a:pt x="139" y="73"/>
                  </a:lnTo>
                  <a:lnTo>
                    <a:pt x="133" y="72"/>
                  </a:lnTo>
                  <a:lnTo>
                    <a:pt x="126" y="72"/>
                  </a:lnTo>
                  <a:lnTo>
                    <a:pt x="118" y="75"/>
                  </a:lnTo>
                  <a:lnTo>
                    <a:pt x="110" y="83"/>
                  </a:lnTo>
                  <a:lnTo>
                    <a:pt x="109" y="75"/>
                  </a:lnTo>
                  <a:lnTo>
                    <a:pt x="106" y="69"/>
                  </a:lnTo>
                  <a:lnTo>
                    <a:pt x="101" y="65"/>
                  </a:lnTo>
                  <a:lnTo>
                    <a:pt x="96" y="61"/>
                  </a:lnTo>
                  <a:lnTo>
                    <a:pt x="88" y="59"/>
                  </a:lnTo>
                  <a:lnTo>
                    <a:pt x="82" y="61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1" y="65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6" y="49"/>
                  </a:lnTo>
                  <a:lnTo>
                    <a:pt x="50" y="48"/>
                  </a:lnTo>
                  <a:lnTo>
                    <a:pt x="44" y="49"/>
                  </a:lnTo>
                  <a:lnTo>
                    <a:pt x="39" y="54"/>
                  </a:lnTo>
                  <a:lnTo>
                    <a:pt x="35" y="62"/>
                  </a:lnTo>
                  <a:lnTo>
                    <a:pt x="34" y="64"/>
                  </a:lnTo>
                  <a:lnTo>
                    <a:pt x="33" y="58"/>
                  </a:lnTo>
                  <a:lnTo>
                    <a:pt x="30" y="53"/>
                  </a:lnTo>
                  <a:lnTo>
                    <a:pt x="23" y="50"/>
                  </a:lnTo>
                  <a:lnTo>
                    <a:pt x="16" y="49"/>
                  </a:lnTo>
                  <a:lnTo>
                    <a:pt x="10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2" name="Freeform 3330">
              <a:extLst>
                <a:ext uri="{FF2B5EF4-FFF2-40B4-BE49-F238E27FC236}">
                  <a16:creationId xmlns:a16="http://schemas.microsoft.com/office/drawing/2014/main" id="{90BE7F8F-C92A-40CD-AC56-ACEB240DB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926"/>
              <a:ext cx="33" cy="28"/>
            </a:xfrm>
            <a:custGeom>
              <a:avLst/>
              <a:gdLst>
                <a:gd name="T0" fmla="*/ 0 w 100"/>
                <a:gd name="T1" fmla="*/ 86 h 86"/>
                <a:gd name="T2" fmla="*/ 11 w 100"/>
                <a:gd name="T3" fmla="*/ 74 h 86"/>
                <a:gd name="T4" fmla="*/ 22 w 100"/>
                <a:gd name="T5" fmla="*/ 60 h 86"/>
                <a:gd name="T6" fmla="*/ 33 w 100"/>
                <a:gd name="T7" fmla="*/ 46 h 86"/>
                <a:gd name="T8" fmla="*/ 45 w 100"/>
                <a:gd name="T9" fmla="*/ 32 h 86"/>
                <a:gd name="T10" fmla="*/ 58 w 100"/>
                <a:gd name="T11" fmla="*/ 20 h 86"/>
                <a:gd name="T12" fmla="*/ 71 w 100"/>
                <a:gd name="T13" fmla="*/ 10 h 86"/>
                <a:gd name="T14" fmla="*/ 85 w 100"/>
                <a:gd name="T15" fmla="*/ 4 h 86"/>
                <a:gd name="T16" fmla="*/ 100 w 100"/>
                <a:gd name="T17" fmla="*/ 2 h 86"/>
                <a:gd name="T18" fmla="*/ 100 w 100"/>
                <a:gd name="T19" fmla="*/ 0 h 86"/>
                <a:gd name="T20" fmla="*/ 84 w 100"/>
                <a:gd name="T21" fmla="*/ 2 h 86"/>
                <a:gd name="T22" fmla="*/ 70 w 100"/>
                <a:gd name="T23" fmla="*/ 10 h 86"/>
                <a:gd name="T24" fmla="*/ 56 w 100"/>
                <a:gd name="T25" fmla="*/ 19 h 86"/>
                <a:gd name="T26" fmla="*/ 43 w 100"/>
                <a:gd name="T27" fmla="*/ 31 h 86"/>
                <a:gd name="T28" fmla="*/ 32 w 100"/>
                <a:gd name="T29" fmla="*/ 44 h 86"/>
                <a:gd name="T30" fmla="*/ 21 w 100"/>
                <a:gd name="T31" fmla="*/ 59 h 86"/>
                <a:gd name="T32" fmla="*/ 10 w 100"/>
                <a:gd name="T33" fmla="*/ 72 h 86"/>
                <a:gd name="T34" fmla="*/ 0 w 100"/>
                <a:gd name="T35" fmla="*/ 85 h 86"/>
                <a:gd name="T36" fmla="*/ 0 w 100"/>
                <a:gd name="T3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86">
                  <a:moveTo>
                    <a:pt x="0" y="86"/>
                  </a:moveTo>
                  <a:lnTo>
                    <a:pt x="11" y="74"/>
                  </a:lnTo>
                  <a:lnTo>
                    <a:pt x="22" y="60"/>
                  </a:lnTo>
                  <a:lnTo>
                    <a:pt x="33" y="46"/>
                  </a:lnTo>
                  <a:lnTo>
                    <a:pt x="45" y="32"/>
                  </a:lnTo>
                  <a:lnTo>
                    <a:pt x="58" y="20"/>
                  </a:lnTo>
                  <a:lnTo>
                    <a:pt x="71" y="10"/>
                  </a:lnTo>
                  <a:lnTo>
                    <a:pt x="85" y="4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84" y="2"/>
                  </a:lnTo>
                  <a:lnTo>
                    <a:pt x="70" y="10"/>
                  </a:lnTo>
                  <a:lnTo>
                    <a:pt x="56" y="19"/>
                  </a:lnTo>
                  <a:lnTo>
                    <a:pt x="43" y="31"/>
                  </a:lnTo>
                  <a:lnTo>
                    <a:pt x="32" y="44"/>
                  </a:lnTo>
                  <a:lnTo>
                    <a:pt x="21" y="59"/>
                  </a:lnTo>
                  <a:lnTo>
                    <a:pt x="10" y="72"/>
                  </a:lnTo>
                  <a:lnTo>
                    <a:pt x="0" y="85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3" name="Freeform 3331">
              <a:extLst>
                <a:ext uri="{FF2B5EF4-FFF2-40B4-BE49-F238E27FC236}">
                  <a16:creationId xmlns:a16="http://schemas.microsoft.com/office/drawing/2014/main" id="{1A5EA49E-D8FD-45AB-9446-849E8532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956"/>
              <a:ext cx="31" cy="33"/>
            </a:xfrm>
            <a:custGeom>
              <a:avLst/>
              <a:gdLst>
                <a:gd name="T0" fmla="*/ 3 w 93"/>
                <a:gd name="T1" fmla="*/ 100 h 100"/>
                <a:gd name="T2" fmla="*/ 13 w 93"/>
                <a:gd name="T3" fmla="*/ 88 h 100"/>
                <a:gd name="T4" fmla="*/ 23 w 93"/>
                <a:gd name="T5" fmla="*/ 73 h 100"/>
                <a:gd name="T6" fmla="*/ 33 w 93"/>
                <a:gd name="T7" fmla="*/ 56 h 100"/>
                <a:gd name="T8" fmla="*/ 43 w 93"/>
                <a:gd name="T9" fmla="*/ 41 h 100"/>
                <a:gd name="T10" fmla="*/ 54 w 93"/>
                <a:gd name="T11" fmla="*/ 25 h 100"/>
                <a:gd name="T12" fmla="*/ 67 w 93"/>
                <a:gd name="T13" fmla="*/ 14 h 100"/>
                <a:gd name="T14" fmla="*/ 79 w 93"/>
                <a:gd name="T15" fmla="*/ 5 h 100"/>
                <a:gd name="T16" fmla="*/ 93 w 93"/>
                <a:gd name="T17" fmla="*/ 3 h 100"/>
                <a:gd name="T18" fmla="*/ 93 w 93"/>
                <a:gd name="T19" fmla="*/ 0 h 100"/>
                <a:gd name="T20" fmla="*/ 78 w 93"/>
                <a:gd name="T21" fmla="*/ 5 h 100"/>
                <a:gd name="T22" fmla="*/ 65 w 93"/>
                <a:gd name="T23" fmla="*/ 13 h 100"/>
                <a:gd name="T24" fmla="*/ 53 w 93"/>
                <a:gd name="T25" fmla="*/ 24 h 100"/>
                <a:gd name="T26" fmla="*/ 42 w 93"/>
                <a:gd name="T27" fmla="*/ 40 h 100"/>
                <a:gd name="T28" fmla="*/ 32 w 93"/>
                <a:gd name="T29" fmla="*/ 55 h 100"/>
                <a:gd name="T30" fmla="*/ 21 w 93"/>
                <a:gd name="T31" fmla="*/ 71 h 100"/>
                <a:gd name="T32" fmla="*/ 12 w 93"/>
                <a:gd name="T33" fmla="*/ 87 h 100"/>
                <a:gd name="T34" fmla="*/ 0 w 93"/>
                <a:gd name="T35" fmla="*/ 100 h 100"/>
                <a:gd name="T36" fmla="*/ 3 w 93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00">
                  <a:moveTo>
                    <a:pt x="3" y="100"/>
                  </a:moveTo>
                  <a:lnTo>
                    <a:pt x="13" y="88"/>
                  </a:lnTo>
                  <a:lnTo>
                    <a:pt x="23" y="73"/>
                  </a:lnTo>
                  <a:lnTo>
                    <a:pt x="33" y="56"/>
                  </a:lnTo>
                  <a:lnTo>
                    <a:pt x="43" y="41"/>
                  </a:lnTo>
                  <a:lnTo>
                    <a:pt x="54" y="25"/>
                  </a:lnTo>
                  <a:lnTo>
                    <a:pt x="67" y="14"/>
                  </a:lnTo>
                  <a:lnTo>
                    <a:pt x="79" y="5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78" y="5"/>
                  </a:lnTo>
                  <a:lnTo>
                    <a:pt x="65" y="13"/>
                  </a:lnTo>
                  <a:lnTo>
                    <a:pt x="53" y="24"/>
                  </a:lnTo>
                  <a:lnTo>
                    <a:pt x="42" y="40"/>
                  </a:lnTo>
                  <a:lnTo>
                    <a:pt x="32" y="55"/>
                  </a:lnTo>
                  <a:lnTo>
                    <a:pt x="21" y="71"/>
                  </a:lnTo>
                  <a:lnTo>
                    <a:pt x="12" y="87"/>
                  </a:lnTo>
                  <a:lnTo>
                    <a:pt x="0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4" name="Freeform 3332">
              <a:extLst>
                <a:ext uri="{FF2B5EF4-FFF2-40B4-BE49-F238E27FC236}">
                  <a16:creationId xmlns:a16="http://schemas.microsoft.com/office/drawing/2014/main" id="{958A04A7-0E9C-4E64-B034-76014A4A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982"/>
              <a:ext cx="26" cy="40"/>
            </a:xfrm>
            <a:custGeom>
              <a:avLst/>
              <a:gdLst>
                <a:gd name="T0" fmla="*/ 1 w 77"/>
                <a:gd name="T1" fmla="*/ 120 h 120"/>
                <a:gd name="T2" fmla="*/ 5 w 77"/>
                <a:gd name="T3" fmla="*/ 113 h 120"/>
                <a:gd name="T4" fmla="*/ 11 w 77"/>
                <a:gd name="T5" fmla="*/ 105 h 120"/>
                <a:gd name="T6" fmla="*/ 15 w 77"/>
                <a:gd name="T7" fmla="*/ 98 h 120"/>
                <a:gd name="T8" fmla="*/ 19 w 77"/>
                <a:gd name="T9" fmla="*/ 89 h 120"/>
                <a:gd name="T10" fmla="*/ 23 w 77"/>
                <a:gd name="T11" fmla="*/ 80 h 120"/>
                <a:gd name="T12" fmla="*/ 26 w 77"/>
                <a:gd name="T13" fmla="*/ 70 h 120"/>
                <a:gd name="T14" fmla="*/ 30 w 77"/>
                <a:gd name="T15" fmla="*/ 59 h 120"/>
                <a:gd name="T16" fmla="*/ 35 w 77"/>
                <a:gd name="T17" fmla="*/ 49 h 120"/>
                <a:gd name="T18" fmla="*/ 38 w 77"/>
                <a:gd name="T19" fmla="*/ 42 h 120"/>
                <a:gd name="T20" fmla="*/ 42 w 77"/>
                <a:gd name="T21" fmla="*/ 31 h 120"/>
                <a:gd name="T22" fmla="*/ 47 w 77"/>
                <a:gd name="T23" fmla="*/ 24 h 120"/>
                <a:gd name="T24" fmla="*/ 52 w 77"/>
                <a:gd name="T25" fmla="*/ 17 h 120"/>
                <a:gd name="T26" fmla="*/ 58 w 77"/>
                <a:gd name="T27" fmla="*/ 11 h 120"/>
                <a:gd name="T28" fmla="*/ 63 w 77"/>
                <a:gd name="T29" fmla="*/ 7 h 120"/>
                <a:gd name="T30" fmla="*/ 69 w 77"/>
                <a:gd name="T31" fmla="*/ 3 h 120"/>
                <a:gd name="T32" fmla="*/ 77 w 77"/>
                <a:gd name="T33" fmla="*/ 3 h 120"/>
                <a:gd name="T34" fmla="*/ 77 w 77"/>
                <a:gd name="T35" fmla="*/ 0 h 120"/>
                <a:gd name="T36" fmla="*/ 69 w 77"/>
                <a:gd name="T37" fmla="*/ 2 h 120"/>
                <a:gd name="T38" fmla="*/ 62 w 77"/>
                <a:gd name="T39" fmla="*/ 6 h 120"/>
                <a:gd name="T40" fmla="*/ 57 w 77"/>
                <a:gd name="T41" fmla="*/ 10 h 120"/>
                <a:gd name="T42" fmla="*/ 51 w 77"/>
                <a:gd name="T43" fmla="*/ 16 h 120"/>
                <a:gd name="T44" fmla="*/ 46 w 77"/>
                <a:gd name="T45" fmla="*/ 22 h 120"/>
                <a:gd name="T46" fmla="*/ 41 w 77"/>
                <a:gd name="T47" fmla="*/ 30 h 120"/>
                <a:gd name="T48" fmla="*/ 38 w 77"/>
                <a:gd name="T49" fmla="*/ 39 h 120"/>
                <a:gd name="T50" fmla="*/ 33 w 77"/>
                <a:gd name="T51" fmla="*/ 48 h 120"/>
                <a:gd name="T52" fmla="*/ 29 w 77"/>
                <a:gd name="T53" fmla="*/ 58 h 120"/>
                <a:gd name="T54" fmla="*/ 25 w 77"/>
                <a:gd name="T55" fmla="*/ 70 h 120"/>
                <a:gd name="T56" fmla="*/ 21 w 77"/>
                <a:gd name="T57" fmla="*/ 77 h 120"/>
                <a:gd name="T58" fmla="*/ 17 w 77"/>
                <a:gd name="T59" fmla="*/ 88 h 120"/>
                <a:gd name="T60" fmla="*/ 14 w 77"/>
                <a:gd name="T61" fmla="*/ 96 h 120"/>
                <a:gd name="T62" fmla="*/ 10 w 77"/>
                <a:gd name="T63" fmla="*/ 105 h 120"/>
                <a:gd name="T64" fmla="*/ 5 w 77"/>
                <a:gd name="T65" fmla="*/ 112 h 120"/>
                <a:gd name="T66" fmla="*/ 0 w 77"/>
                <a:gd name="T67" fmla="*/ 119 h 120"/>
                <a:gd name="T68" fmla="*/ 1 w 7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120">
                  <a:moveTo>
                    <a:pt x="1" y="120"/>
                  </a:moveTo>
                  <a:lnTo>
                    <a:pt x="5" y="113"/>
                  </a:lnTo>
                  <a:lnTo>
                    <a:pt x="11" y="105"/>
                  </a:lnTo>
                  <a:lnTo>
                    <a:pt x="15" y="98"/>
                  </a:lnTo>
                  <a:lnTo>
                    <a:pt x="19" y="89"/>
                  </a:lnTo>
                  <a:lnTo>
                    <a:pt x="23" y="80"/>
                  </a:lnTo>
                  <a:lnTo>
                    <a:pt x="26" y="70"/>
                  </a:lnTo>
                  <a:lnTo>
                    <a:pt x="30" y="59"/>
                  </a:lnTo>
                  <a:lnTo>
                    <a:pt x="35" y="49"/>
                  </a:lnTo>
                  <a:lnTo>
                    <a:pt x="38" y="42"/>
                  </a:lnTo>
                  <a:lnTo>
                    <a:pt x="42" y="31"/>
                  </a:lnTo>
                  <a:lnTo>
                    <a:pt x="47" y="24"/>
                  </a:lnTo>
                  <a:lnTo>
                    <a:pt x="52" y="17"/>
                  </a:lnTo>
                  <a:lnTo>
                    <a:pt x="58" y="11"/>
                  </a:lnTo>
                  <a:lnTo>
                    <a:pt x="63" y="7"/>
                  </a:lnTo>
                  <a:lnTo>
                    <a:pt x="69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69" y="2"/>
                  </a:lnTo>
                  <a:lnTo>
                    <a:pt x="62" y="6"/>
                  </a:lnTo>
                  <a:lnTo>
                    <a:pt x="57" y="10"/>
                  </a:lnTo>
                  <a:lnTo>
                    <a:pt x="51" y="16"/>
                  </a:lnTo>
                  <a:lnTo>
                    <a:pt x="46" y="22"/>
                  </a:lnTo>
                  <a:lnTo>
                    <a:pt x="41" y="30"/>
                  </a:lnTo>
                  <a:lnTo>
                    <a:pt x="38" y="39"/>
                  </a:lnTo>
                  <a:lnTo>
                    <a:pt x="33" y="48"/>
                  </a:lnTo>
                  <a:lnTo>
                    <a:pt x="29" y="58"/>
                  </a:lnTo>
                  <a:lnTo>
                    <a:pt x="25" y="70"/>
                  </a:lnTo>
                  <a:lnTo>
                    <a:pt x="21" y="77"/>
                  </a:lnTo>
                  <a:lnTo>
                    <a:pt x="17" y="88"/>
                  </a:lnTo>
                  <a:lnTo>
                    <a:pt x="14" y="96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0" y="119"/>
                  </a:lnTo>
                  <a:lnTo>
                    <a:pt x="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5" name="Freeform 3333">
              <a:extLst>
                <a:ext uri="{FF2B5EF4-FFF2-40B4-BE49-F238E27FC236}">
                  <a16:creationId xmlns:a16="http://schemas.microsoft.com/office/drawing/2014/main" id="{E933D399-9363-449F-A735-078C1203B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015"/>
              <a:ext cx="23" cy="38"/>
            </a:xfrm>
            <a:custGeom>
              <a:avLst/>
              <a:gdLst>
                <a:gd name="T0" fmla="*/ 1 w 68"/>
                <a:gd name="T1" fmla="*/ 113 h 113"/>
                <a:gd name="T2" fmla="*/ 7 w 68"/>
                <a:gd name="T3" fmla="*/ 107 h 113"/>
                <a:gd name="T4" fmla="*/ 10 w 68"/>
                <a:gd name="T5" fmla="*/ 99 h 113"/>
                <a:gd name="T6" fmla="*/ 15 w 68"/>
                <a:gd name="T7" fmla="*/ 92 h 113"/>
                <a:gd name="T8" fmla="*/ 19 w 68"/>
                <a:gd name="T9" fmla="*/ 83 h 113"/>
                <a:gd name="T10" fmla="*/ 22 w 68"/>
                <a:gd name="T11" fmla="*/ 74 h 113"/>
                <a:gd name="T12" fmla="*/ 25 w 68"/>
                <a:gd name="T13" fmla="*/ 65 h 113"/>
                <a:gd name="T14" fmla="*/ 27 w 68"/>
                <a:gd name="T15" fmla="*/ 56 h 113"/>
                <a:gd name="T16" fmla="*/ 31 w 68"/>
                <a:gd name="T17" fmla="*/ 46 h 113"/>
                <a:gd name="T18" fmla="*/ 33 w 68"/>
                <a:gd name="T19" fmla="*/ 38 h 113"/>
                <a:gd name="T20" fmla="*/ 36 w 68"/>
                <a:gd name="T21" fmla="*/ 30 h 113"/>
                <a:gd name="T22" fmla="*/ 41 w 68"/>
                <a:gd name="T23" fmla="*/ 22 h 113"/>
                <a:gd name="T24" fmla="*/ 44 w 68"/>
                <a:gd name="T25" fmla="*/ 15 h 113"/>
                <a:gd name="T26" fmla="*/ 50 w 68"/>
                <a:gd name="T27" fmla="*/ 10 h 113"/>
                <a:gd name="T28" fmla="*/ 55 w 68"/>
                <a:gd name="T29" fmla="*/ 5 h 113"/>
                <a:gd name="T30" fmla="*/ 61 w 68"/>
                <a:gd name="T31" fmla="*/ 3 h 113"/>
                <a:gd name="T32" fmla="*/ 68 w 68"/>
                <a:gd name="T33" fmla="*/ 3 h 113"/>
                <a:gd name="T34" fmla="*/ 68 w 68"/>
                <a:gd name="T35" fmla="*/ 0 h 113"/>
                <a:gd name="T36" fmla="*/ 61 w 68"/>
                <a:gd name="T37" fmla="*/ 2 h 113"/>
                <a:gd name="T38" fmla="*/ 53 w 68"/>
                <a:gd name="T39" fmla="*/ 4 h 113"/>
                <a:gd name="T40" fmla="*/ 47 w 68"/>
                <a:gd name="T41" fmla="*/ 9 h 113"/>
                <a:gd name="T42" fmla="*/ 43 w 68"/>
                <a:gd name="T43" fmla="*/ 14 h 113"/>
                <a:gd name="T44" fmla="*/ 39 w 68"/>
                <a:gd name="T45" fmla="*/ 21 h 113"/>
                <a:gd name="T46" fmla="*/ 35 w 68"/>
                <a:gd name="T47" fmla="*/ 29 h 113"/>
                <a:gd name="T48" fmla="*/ 31 w 68"/>
                <a:gd name="T49" fmla="*/ 37 h 113"/>
                <a:gd name="T50" fmla="*/ 28 w 68"/>
                <a:gd name="T51" fmla="*/ 46 h 113"/>
                <a:gd name="T52" fmla="*/ 25 w 68"/>
                <a:gd name="T53" fmla="*/ 56 h 113"/>
                <a:gd name="T54" fmla="*/ 23 w 68"/>
                <a:gd name="T55" fmla="*/ 65 h 113"/>
                <a:gd name="T56" fmla="*/ 19 w 68"/>
                <a:gd name="T57" fmla="*/ 74 h 113"/>
                <a:gd name="T58" fmla="*/ 17 w 68"/>
                <a:gd name="T59" fmla="*/ 83 h 113"/>
                <a:gd name="T60" fmla="*/ 13 w 68"/>
                <a:gd name="T61" fmla="*/ 90 h 113"/>
                <a:gd name="T62" fmla="*/ 9 w 68"/>
                <a:gd name="T63" fmla="*/ 98 h 113"/>
                <a:gd name="T64" fmla="*/ 5 w 68"/>
                <a:gd name="T65" fmla="*/ 105 h 113"/>
                <a:gd name="T66" fmla="*/ 0 w 68"/>
                <a:gd name="T67" fmla="*/ 113 h 113"/>
                <a:gd name="T68" fmla="*/ 1 w 68"/>
                <a:gd name="T6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113">
                  <a:moveTo>
                    <a:pt x="1" y="113"/>
                  </a:moveTo>
                  <a:lnTo>
                    <a:pt x="7" y="107"/>
                  </a:lnTo>
                  <a:lnTo>
                    <a:pt x="10" y="99"/>
                  </a:lnTo>
                  <a:lnTo>
                    <a:pt x="15" y="92"/>
                  </a:lnTo>
                  <a:lnTo>
                    <a:pt x="19" y="83"/>
                  </a:lnTo>
                  <a:lnTo>
                    <a:pt x="22" y="74"/>
                  </a:lnTo>
                  <a:lnTo>
                    <a:pt x="25" y="65"/>
                  </a:lnTo>
                  <a:lnTo>
                    <a:pt x="27" y="56"/>
                  </a:lnTo>
                  <a:lnTo>
                    <a:pt x="31" y="46"/>
                  </a:lnTo>
                  <a:lnTo>
                    <a:pt x="33" y="38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4" y="15"/>
                  </a:lnTo>
                  <a:lnTo>
                    <a:pt x="50" y="10"/>
                  </a:lnTo>
                  <a:lnTo>
                    <a:pt x="55" y="5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7" y="9"/>
                  </a:lnTo>
                  <a:lnTo>
                    <a:pt x="43" y="14"/>
                  </a:lnTo>
                  <a:lnTo>
                    <a:pt x="39" y="21"/>
                  </a:lnTo>
                  <a:lnTo>
                    <a:pt x="35" y="29"/>
                  </a:lnTo>
                  <a:lnTo>
                    <a:pt x="31" y="37"/>
                  </a:lnTo>
                  <a:lnTo>
                    <a:pt x="28" y="46"/>
                  </a:lnTo>
                  <a:lnTo>
                    <a:pt x="25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7" y="83"/>
                  </a:lnTo>
                  <a:lnTo>
                    <a:pt x="13" y="90"/>
                  </a:lnTo>
                  <a:lnTo>
                    <a:pt x="9" y="98"/>
                  </a:lnTo>
                  <a:lnTo>
                    <a:pt x="5" y="105"/>
                  </a:lnTo>
                  <a:lnTo>
                    <a:pt x="0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6" name="Freeform 3334">
              <a:extLst>
                <a:ext uri="{FF2B5EF4-FFF2-40B4-BE49-F238E27FC236}">
                  <a16:creationId xmlns:a16="http://schemas.microsoft.com/office/drawing/2014/main" id="{A0475069-49AA-49F3-9949-5AFFFC85C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52"/>
              <a:ext cx="18" cy="36"/>
            </a:xfrm>
            <a:custGeom>
              <a:avLst/>
              <a:gdLst>
                <a:gd name="T0" fmla="*/ 2 w 55"/>
                <a:gd name="T1" fmla="*/ 106 h 106"/>
                <a:gd name="T2" fmla="*/ 11 w 55"/>
                <a:gd name="T3" fmla="*/ 94 h 106"/>
                <a:gd name="T4" fmla="*/ 16 w 55"/>
                <a:gd name="T5" fmla="*/ 77 h 106"/>
                <a:gd name="T6" fmla="*/ 20 w 55"/>
                <a:gd name="T7" fmla="*/ 59 h 106"/>
                <a:gd name="T8" fmla="*/ 24 w 55"/>
                <a:gd name="T9" fmla="*/ 42 h 106"/>
                <a:gd name="T10" fmla="*/ 27 w 55"/>
                <a:gd name="T11" fmla="*/ 27 h 106"/>
                <a:gd name="T12" fmla="*/ 34 w 55"/>
                <a:gd name="T13" fmla="*/ 13 h 106"/>
                <a:gd name="T14" fmla="*/ 42 w 55"/>
                <a:gd name="T15" fmla="*/ 4 h 106"/>
                <a:gd name="T16" fmla="*/ 55 w 55"/>
                <a:gd name="T17" fmla="*/ 2 h 106"/>
                <a:gd name="T18" fmla="*/ 55 w 55"/>
                <a:gd name="T19" fmla="*/ 0 h 106"/>
                <a:gd name="T20" fmla="*/ 40 w 55"/>
                <a:gd name="T21" fmla="*/ 3 h 106"/>
                <a:gd name="T22" fmla="*/ 31 w 55"/>
                <a:gd name="T23" fmla="*/ 12 h 106"/>
                <a:gd name="T24" fmla="*/ 27 w 55"/>
                <a:gd name="T25" fmla="*/ 27 h 106"/>
                <a:gd name="T26" fmla="*/ 22 w 55"/>
                <a:gd name="T27" fmla="*/ 42 h 106"/>
                <a:gd name="T28" fmla="*/ 18 w 55"/>
                <a:gd name="T29" fmla="*/ 59 h 106"/>
                <a:gd name="T30" fmla="*/ 15 w 55"/>
                <a:gd name="T31" fmla="*/ 77 h 106"/>
                <a:gd name="T32" fmla="*/ 9 w 55"/>
                <a:gd name="T33" fmla="*/ 92 h 106"/>
                <a:gd name="T34" fmla="*/ 0 w 55"/>
                <a:gd name="T35" fmla="*/ 105 h 106"/>
                <a:gd name="T36" fmla="*/ 2 w 55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06">
                  <a:moveTo>
                    <a:pt x="2" y="106"/>
                  </a:moveTo>
                  <a:lnTo>
                    <a:pt x="11" y="94"/>
                  </a:lnTo>
                  <a:lnTo>
                    <a:pt x="16" y="77"/>
                  </a:lnTo>
                  <a:lnTo>
                    <a:pt x="20" y="59"/>
                  </a:lnTo>
                  <a:lnTo>
                    <a:pt x="24" y="42"/>
                  </a:lnTo>
                  <a:lnTo>
                    <a:pt x="27" y="27"/>
                  </a:lnTo>
                  <a:lnTo>
                    <a:pt x="34" y="13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40" y="3"/>
                  </a:lnTo>
                  <a:lnTo>
                    <a:pt x="31" y="12"/>
                  </a:lnTo>
                  <a:lnTo>
                    <a:pt x="27" y="27"/>
                  </a:lnTo>
                  <a:lnTo>
                    <a:pt x="22" y="42"/>
                  </a:lnTo>
                  <a:lnTo>
                    <a:pt x="18" y="59"/>
                  </a:lnTo>
                  <a:lnTo>
                    <a:pt x="15" y="77"/>
                  </a:lnTo>
                  <a:lnTo>
                    <a:pt x="9" y="92"/>
                  </a:lnTo>
                  <a:lnTo>
                    <a:pt x="0" y="105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7" name="Freeform 3335">
              <a:extLst>
                <a:ext uri="{FF2B5EF4-FFF2-40B4-BE49-F238E27FC236}">
                  <a16:creationId xmlns:a16="http://schemas.microsoft.com/office/drawing/2014/main" id="{6195242D-C790-445D-A4BC-CD5EBD3F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86"/>
              <a:ext cx="16" cy="33"/>
            </a:xfrm>
            <a:custGeom>
              <a:avLst/>
              <a:gdLst>
                <a:gd name="T0" fmla="*/ 1 w 49"/>
                <a:gd name="T1" fmla="*/ 100 h 100"/>
                <a:gd name="T2" fmla="*/ 8 w 49"/>
                <a:gd name="T3" fmla="*/ 86 h 100"/>
                <a:gd name="T4" fmla="*/ 14 w 49"/>
                <a:gd name="T5" fmla="*/ 73 h 100"/>
                <a:gd name="T6" fmla="*/ 17 w 49"/>
                <a:gd name="T7" fmla="*/ 59 h 100"/>
                <a:gd name="T8" fmla="*/ 21 w 49"/>
                <a:gd name="T9" fmla="*/ 48 h 100"/>
                <a:gd name="T10" fmla="*/ 25 w 49"/>
                <a:gd name="T11" fmla="*/ 35 h 100"/>
                <a:gd name="T12" fmla="*/ 30 w 49"/>
                <a:gd name="T13" fmla="*/ 24 h 100"/>
                <a:gd name="T14" fmla="*/ 38 w 49"/>
                <a:gd name="T15" fmla="*/ 12 h 100"/>
                <a:gd name="T16" fmla="*/ 49 w 49"/>
                <a:gd name="T17" fmla="*/ 1 h 100"/>
                <a:gd name="T18" fmla="*/ 47 w 49"/>
                <a:gd name="T19" fmla="*/ 0 h 100"/>
                <a:gd name="T20" fmla="*/ 37 w 49"/>
                <a:gd name="T21" fmla="*/ 11 h 100"/>
                <a:gd name="T22" fmla="*/ 28 w 49"/>
                <a:gd name="T23" fmla="*/ 22 h 100"/>
                <a:gd name="T24" fmla="*/ 24 w 49"/>
                <a:gd name="T25" fmla="*/ 35 h 100"/>
                <a:gd name="T26" fmla="*/ 19 w 49"/>
                <a:gd name="T27" fmla="*/ 48 h 100"/>
                <a:gd name="T28" fmla="*/ 16 w 49"/>
                <a:gd name="T29" fmla="*/ 59 h 100"/>
                <a:gd name="T30" fmla="*/ 12 w 49"/>
                <a:gd name="T31" fmla="*/ 73 h 100"/>
                <a:gd name="T32" fmla="*/ 6 w 49"/>
                <a:gd name="T33" fmla="*/ 85 h 100"/>
                <a:gd name="T34" fmla="*/ 0 w 49"/>
                <a:gd name="T35" fmla="*/ 98 h 100"/>
                <a:gd name="T36" fmla="*/ 1 w 49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00">
                  <a:moveTo>
                    <a:pt x="1" y="100"/>
                  </a:moveTo>
                  <a:lnTo>
                    <a:pt x="8" y="86"/>
                  </a:lnTo>
                  <a:lnTo>
                    <a:pt x="14" y="73"/>
                  </a:lnTo>
                  <a:lnTo>
                    <a:pt x="17" y="59"/>
                  </a:lnTo>
                  <a:lnTo>
                    <a:pt x="21" y="48"/>
                  </a:lnTo>
                  <a:lnTo>
                    <a:pt x="25" y="35"/>
                  </a:lnTo>
                  <a:lnTo>
                    <a:pt x="30" y="24"/>
                  </a:lnTo>
                  <a:lnTo>
                    <a:pt x="38" y="1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37" y="11"/>
                  </a:lnTo>
                  <a:lnTo>
                    <a:pt x="28" y="22"/>
                  </a:lnTo>
                  <a:lnTo>
                    <a:pt x="24" y="35"/>
                  </a:lnTo>
                  <a:lnTo>
                    <a:pt x="19" y="48"/>
                  </a:lnTo>
                  <a:lnTo>
                    <a:pt x="16" y="59"/>
                  </a:lnTo>
                  <a:lnTo>
                    <a:pt x="12" y="73"/>
                  </a:lnTo>
                  <a:lnTo>
                    <a:pt x="6" y="85"/>
                  </a:lnTo>
                  <a:lnTo>
                    <a:pt x="0" y="9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8" name="Freeform 3336">
              <a:extLst>
                <a:ext uri="{FF2B5EF4-FFF2-40B4-BE49-F238E27FC236}">
                  <a16:creationId xmlns:a16="http://schemas.microsoft.com/office/drawing/2014/main" id="{BC7AF2B8-BFED-4F2D-B222-7B5070E8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112"/>
              <a:ext cx="14" cy="28"/>
            </a:xfrm>
            <a:custGeom>
              <a:avLst/>
              <a:gdLst>
                <a:gd name="T0" fmla="*/ 1 w 41"/>
                <a:gd name="T1" fmla="*/ 85 h 85"/>
                <a:gd name="T2" fmla="*/ 7 w 41"/>
                <a:gd name="T3" fmla="*/ 70 h 85"/>
                <a:gd name="T4" fmla="*/ 11 w 41"/>
                <a:gd name="T5" fmla="*/ 56 h 85"/>
                <a:gd name="T6" fmla="*/ 14 w 41"/>
                <a:gd name="T7" fmla="*/ 44 h 85"/>
                <a:gd name="T8" fmla="*/ 17 w 41"/>
                <a:gd name="T9" fmla="*/ 33 h 85"/>
                <a:gd name="T10" fmla="*/ 20 w 41"/>
                <a:gd name="T11" fmla="*/ 24 h 85"/>
                <a:gd name="T12" fmla="*/ 25 w 41"/>
                <a:gd name="T13" fmla="*/ 15 h 85"/>
                <a:gd name="T14" fmla="*/ 32 w 41"/>
                <a:gd name="T15" fmla="*/ 8 h 85"/>
                <a:gd name="T16" fmla="*/ 41 w 41"/>
                <a:gd name="T17" fmla="*/ 1 h 85"/>
                <a:gd name="T18" fmla="*/ 39 w 41"/>
                <a:gd name="T19" fmla="*/ 0 h 85"/>
                <a:gd name="T20" fmla="*/ 30 w 41"/>
                <a:gd name="T21" fmla="*/ 7 h 85"/>
                <a:gd name="T22" fmla="*/ 23 w 41"/>
                <a:gd name="T23" fmla="*/ 14 h 85"/>
                <a:gd name="T24" fmla="*/ 19 w 41"/>
                <a:gd name="T25" fmla="*/ 23 h 85"/>
                <a:gd name="T26" fmla="*/ 15 w 41"/>
                <a:gd name="T27" fmla="*/ 33 h 85"/>
                <a:gd name="T28" fmla="*/ 11 w 41"/>
                <a:gd name="T29" fmla="*/ 44 h 85"/>
                <a:gd name="T30" fmla="*/ 9 w 41"/>
                <a:gd name="T31" fmla="*/ 56 h 85"/>
                <a:gd name="T32" fmla="*/ 5 w 41"/>
                <a:gd name="T33" fmla="*/ 70 h 85"/>
                <a:gd name="T34" fmla="*/ 0 w 41"/>
                <a:gd name="T35" fmla="*/ 84 h 85"/>
                <a:gd name="T36" fmla="*/ 1 w 41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85">
                  <a:moveTo>
                    <a:pt x="1" y="85"/>
                  </a:moveTo>
                  <a:lnTo>
                    <a:pt x="7" y="70"/>
                  </a:lnTo>
                  <a:lnTo>
                    <a:pt x="11" y="56"/>
                  </a:lnTo>
                  <a:lnTo>
                    <a:pt x="14" y="44"/>
                  </a:lnTo>
                  <a:lnTo>
                    <a:pt x="17" y="33"/>
                  </a:lnTo>
                  <a:lnTo>
                    <a:pt x="20" y="24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0" y="7"/>
                  </a:lnTo>
                  <a:lnTo>
                    <a:pt x="23" y="14"/>
                  </a:lnTo>
                  <a:lnTo>
                    <a:pt x="19" y="23"/>
                  </a:lnTo>
                  <a:lnTo>
                    <a:pt x="15" y="33"/>
                  </a:lnTo>
                  <a:lnTo>
                    <a:pt x="11" y="44"/>
                  </a:lnTo>
                  <a:lnTo>
                    <a:pt x="9" y="56"/>
                  </a:lnTo>
                  <a:lnTo>
                    <a:pt x="5" y="70"/>
                  </a:lnTo>
                  <a:lnTo>
                    <a:pt x="0" y="84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9" name="Freeform 3337">
              <a:extLst>
                <a:ext uri="{FF2B5EF4-FFF2-40B4-BE49-F238E27FC236}">
                  <a16:creationId xmlns:a16="http://schemas.microsoft.com/office/drawing/2014/main" id="{08D2444F-C5A3-49B0-A1A9-A0662B7F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142"/>
              <a:ext cx="13" cy="26"/>
            </a:xfrm>
            <a:custGeom>
              <a:avLst/>
              <a:gdLst>
                <a:gd name="T0" fmla="*/ 2 w 40"/>
                <a:gd name="T1" fmla="*/ 76 h 76"/>
                <a:gd name="T2" fmla="*/ 7 w 40"/>
                <a:gd name="T3" fmla="*/ 65 h 76"/>
                <a:gd name="T4" fmla="*/ 11 w 40"/>
                <a:gd name="T5" fmla="*/ 54 h 76"/>
                <a:gd name="T6" fmla="*/ 13 w 40"/>
                <a:gd name="T7" fmla="*/ 45 h 76"/>
                <a:gd name="T8" fmla="*/ 16 w 40"/>
                <a:gd name="T9" fmla="*/ 38 h 76"/>
                <a:gd name="T10" fmla="*/ 20 w 40"/>
                <a:gd name="T11" fmla="*/ 29 h 76"/>
                <a:gd name="T12" fmla="*/ 24 w 40"/>
                <a:gd name="T13" fmla="*/ 21 h 76"/>
                <a:gd name="T14" fmla="*/ 31 w 40"/>
                <a:gd name="T15" fmla="*/ 11 h 76"/>
                <a:gd name="T16" fmla="*/ 40 w 40"/>
                <a:gd name="T17" fmla="*/ 1 h 76"/>
                <a:gd name="T18" fmla="*/ 39 w 40"/>
                <a:gd name="T19" fmla="*/ 0 h 76"/>
                <a:gd name="T20" fmla="*/ 30 w 40"/>
                <a:gd name="T21" fmla="*/ 10 h 76"/>
                <a:gd name="T22" fmla="*/ 23 w 40"/>
                <a:gd name="T23" fmla="*/ 20 h 76"/>
                <a:gd name="T24" fmla="*/ 19 w 40"/>
                <a:gd name="T25" fmla="*/ 28 h 76"/>
                <a:gd name="T26" fmla="*/ 15 w 40"/>
                <a:gd name="T27" fmla="*/ 36 h 76"/>
                <a:gd name="T28" fmla="*/ 12 w 40"/>
                <a:gd name="T29" fmla="*/ 45 h 76"/>
                <a:gd name="T30" fmla="*/ 8 w 40"/>
                <a:gd name="T31" fmla="*/ 54 h 76"/>
                <a:gd name="T32" fmla="*/ 5 w 40"/>
                <a:gd name="T33" fmla="*/ 64 h 76"/>
                <a:gd name="T34" fmla="*/ 0 w 40"/>
                <a:gd name="T35" fmla="*/ 75 h 76"/>
                <a:gd name="T36" fmla="*/ 2 w 40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76">
                  <a:moveTo>
                    <a:pt x="2" y="76"/>
                  </a:moveTo>
                  <a:lnTo>
                    <a:pt x="7" y="65"/>
                  </a:lnTo>
                  <a:lnTo>
                    <a:pt x="11" y="54"/>
                  </a:lnTo>
                  <a:lnTo>
                    <a:pt x="13" y="45"/>
                  </a:lnTo>
                  <a:lnTo>
                    <a:pt x="16" y="38"/>
                  </a:lnTo>
                  <a:lnTo>
                    <a:pt x="20" y="29"/>
                  </a:lnTo>
                  <a:lnTo>
                    <a:pt x="24" y="21"/>
                  </a:lnTo>
                  <a:lnTo>
                    <a:pt x="31" y="11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0" y="10"/>
                  </a:lnTo>
                  <a:lnTo>
                    <a:pt x="23" y="20"/>
                  </a:lnTo>
                  <a:lnTo>
                    <a:pt x="19" y="28"/>
                  </a:lnTo>
                  <a:lnTo>
                    <a:pt x="15" y="36"/>
                  </a:lnTo>
                  <a:lnTo>
                    <a:pt x="12" y="45"/>
                  </a:lnTo>
                  <a:lnTo>
                    <a:pt x="8" y="54"/>
                  </a:lnTo>
                  <a:lnTo>
                    <a:pt x="5" y="64"/>
                  </a:lnTo>
                  <a:lnTo>
                    <a:pt x="0" y="75"/>
                  </a:lnTo>
                  <a:lnTo>
                    <a:pt x="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0" name="Freeform 3338">
              <a:extLst>
                <a:ext uri="{FF2B5EF4-FFF2-40B4-BE49-F238E27FC236}">
                  <a16:creationId xmlns:a16="http://schemas.microsoft.com/office/drawing/2014/main" id="{29BF381D-AD2B-4B84-9A8C-DFE20596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68"/>
              <a:ext cx="14" cy="27"/>
            </a:xfrm>
            <a:custGeom>
              <a:avLst/>
              <a:gdLst>
                <a:gd name="T0" fmla="*/ 0 w 43"/>
                <a:gd name="T1" fmla="*/ 82 h 82"/>
                <a:gd name="T2" fmla="*/ 6 w 43"/>
                <a:gd name="T3" fmla="*/ 69 h 82"/>
                <a:gd name="T4" fmla="*/ 11 w 43"/>
                <a:gd name="T5" fmla="*/ 55 h 82"/>
                <a:gd name="T6" fmla="*/ 14 w 43"/>
                <a:gd name="T7" fmla="*/ 45 h 82"/>
                <a:gd name="T8" fmla="*/ 19 w 43"/>
                <a:gd name="T9" fmla="*/ 36 h 82"/>
                <a:gd name="T10" fmla="*/ 22 w 43"/>
                <a:gd name="T11" fmla="*/ 27 h 82"/>
                <a:gd name="T12" fmla="*/ 28 w 43"/>
                <a:gd name="T13" fmla="*/ 18 h 82"/>
                <a:gd name="T14" fmla="*/ 34 w 43"/>
                <a:gd name="T15" fmla="*/ 9 h 82"/>
                <a:gd name="T16" fmla="*/ 43 w 43"/>
                <a:gd name="T17" fmla="*/ 2 h 82"/>
                <a:gd name="T18" fmla="*/ 41 w 43"/>
                <a:gd name="T19" fmla="*/ 0 h 82"/>
                <a:gd name="T20" fmla="*/ 32 w 43"/>
                <a:gd name="T21" fmla="*/ 8 h 82"/>
                <a:gd name="T22" fmla="*/ 26 w 43"/>
                <a:gd name="T23" fmla="*/ 16 h 82"/>
                <a:gd name="T24" fmla="*/ 21 w 43"/>
                <a:gd name="T25" fmla="*/ 25 h 82"/>
                <a:gd name="T26" fmla="*/ 16 w 43"/>
                <a:gd name="T27" fmla="*/ 34 h 82"/>
                <a:gd name="T28" fmla="*/ 13 w 43"/>
                <a:gd name="T29" fmla="*/ 45 h 82"/>
                <a:gd name="T30" fmla="*/ 10 w 43"/>
                <a:gd name="T31" fmla="*/ 55 h 82"/>
                <a:gd name="T32" fmla="*/ 5 w 43"/>
                <a:gd name="T33" fmla="*/ 68 h 82"/>
                <a:gd name="T34" fmla="*/ 0 w 43"/>
                <a:gd name="T35" fmla="*/ 81 h 82"/>
                <a:gd name="T36" fmla="*/ 0 w 43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lnTo>
                    <a:pt x="6" y="69"/>
                  </a:lnTo>
                  <a:lnTo>
                    <a:pt x="11" y="55"/>
                  </a:lnTo>
                  <a:lnTo>
                    <a:pt x="14" y="45"/>
                  </a:lnTo>
                  <a:lnTo>
                    <a:pt x="19" y="36"/>
                  </a:lnTo>
                  <a:lnTo>
                    <a:pt x="22" y="27"/>
                  </a:lnTo>
                  <a:lnTo>
                    <a:pt x="28" y="18"/>
                  </a:lnTo>
                  <a:lnTo>
                    <a:pt x="34" y="9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2" y="8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4"/>
                  </a:lnTo>
                  <a:lnTo>
                    <a:pt x="13" y="45"/>
                  </a:lnTo>
                  <a:lnTo>
                    <a:pt x="10" y="55"/>
                  </a:lnTo>
                  <a:lnTo>
                    <a:pt x="5" y="68"/>
                  </a:lnTo>
                  <a:lnTo>
                    <a:pt x="0" y="81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1" name="Freeform 3339">
              <a:extLst>
                <a:ext uri="{FF2B5EF4-FFF2-40B4-BE49-F238E27FC236}">
                  <a16:creationId xmlns:a16="http://schemas.microsoft.com/office/drawing/2014/main" id="{3EFD2615-4B3E-45F3-8A9F-EDC12548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195"/>
              <a:ext cx="15" cy="26"/>
            </a:xfrm>
            <a:custGeom>
              <a:avLst/>
              <a:gdLst>
                <a:gd name="T0" fmla="*/ 2 w 44"/>
                <a:gd name="T1" fmla="*/ 78 h 78"/>
                <a:gd name="T2" fmla="*/ 8 w 44"/>
                <a:gd name="T3" fmla="*/ 62 h 78"/>
                <a:gd name="T4" fmla="*/ 12 w 44"/>
                <a:gd name="T5" fmla="*/ 50 h 78"/>
                <a:gd name="T6" fmla="*/ 16 w 44"/>
                <a:gd name="T7" fmla="*/ 40 h 78"/>
                <a:gd name="T8" fmla="*/ 20 w 44"/>
                <a:gd name="T9" fmla="*/ 31 h 78"/>
                <a:gd name="T10" fmla="*/ 24 w 44"/>
                <a:gd name="T11" fmla="*/ 22 h 78"/>
                <a:gd name="T12" fmla="*/ 29 w 44"/>
                <a:gd name="T13" fmla="*/ 15 h 78"/>
                <a:gd name="T14" fmla="*/ 35 w 44"/>
                <a:gd name="T15" fmla="*/ 8 h 78"/>
                <a:gd name="T16" fmla="*/ 44 w 44"/>
                <a:gd name="T17" fmla="*/ 3 h 78"/>
                <a:gd name="T18" fmla="*/ 42 w 44"/>
                <a:gd name="T19" fmla="*/ 0 h 78"/>
                <a:gd name="T20" fmla="*/ 34 w 44"/>
                <a:gd name="T21" fmla="*/ 7 h 78"/>
                <a:gd name="T22" fmla="*/ 28 w 44"/>
                <a:gd name="T23" fmla="*/ 14 h 78"/>
                <a:gd name="T24" fmla="*/ 22 w 44"/>
                <a:gd name="T25" fmla="*/ 22 h 78"/>
                <a:gd name="T26" fmla="*/ 18 w 44"/>
                <a:gd name="T27" fmla="*/ 29 h 78"/>
                <a:gd name="T28" fmla="*/ 15 w 44"/>
                <a:gd name="T29" fmla="*/ 40 h 78"/>
                <a:gd name="T30" fmla="*/ 10 w 44"/>
                <a:gd name="T31" fmla="*/ 50 h 78"/>
                <a:gd name="T32" fmla="*/ 7 w 44"/>
                <a:gd name="T33" fmla="*/ 62 h 78"/>
                <a:gd name="T34" fmla="*/ 0 w 44"/>
                <a:gd name="T35" fmla="*/ 75 h 78"/>
                <a:gd name="T36" fmla="*/ 2 w 44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78">
                  <a:moveTo>
                    <a:pt x="2" y="78"/>
                  </a:moveTo>
                  <a:lnTo>
                    <a:pt x="8" y="62"/>
                  </a:lnTo>
                  <a:lnTo>
                    <a:pt x="12" y="50"/>
                  </a:lnTo>
                  <a:lnTo>
                    <a:pt x="16" y="40"/>
                  </a:lnTo>
                  <a:lnTo>
                    <a:pt x="20" y="31"/>
                  </a:lnTo>
                  <a:lnTo>
                    <a:pt x="24" y="22"/>
                  </a:lnTo>
                  <a:lnTo>
                    <a:pt x="29" y="15"/>
                  </a:lnTo>
                  <a:lnTo>
                    <a:pt x="35" y="8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4" y="7"/>
                  </a:lnTo>
                  <a:lnTo>
                    <a:pt x="28" y="14"/>
                  </a:lnTo>
                  <a:lnTo>
                    <a:pt x="22" y="22"/>
                  </a:lnTo>
                  <a:lnTo>
                    <a:pt x="18" y="29"/>
                  </a:lnTo>
                  <a:lnTo>
                    <a:pt x="15" y="40"/>
                  </a:lnTo>
                  <a:lnTo>
                    <a:pt x="10" y="50"/>
                  </a:lnTo>
                  <a:lnTo>
                    <a:pt x="7" y="62"/>
                  </a:lnTo>
                  <a:lnTo>
                    <a:pt x="0" y="75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2" name="Freeform 3340">
              <a:extLst>
                <a:ext uri="{FF2B5EF4-FFF2-40B4-BE49-F238E27FC236}">
                  <a16:creationId xmlns:a16="http://schemas.microsoft.com/office/drawing/2014/main" id="{FE997BD1-6F34-443F-BD32-2AB319CB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01"/>
              <a:ext cx="40" cy="21"/>
            </a:xfrm>
            <a:custGeom>
              <a:avLst/>
              <a:gdLst>
                <a:gd name="T0" fmla="*/ 2 w 121"/>
                <a:gd name="T1" fmla="*/ 62 h 62"/>
                <a:gd name="T2" fmla="*/ 7 w 121"/>
                <a:gd name="T3" fmla="*/ 57 h 62"/>
                <a:gd name="T4" fmla="*/ 14 w 121"/>
                <a:gd name="T5" fmla="*/ 52 h 62"/>
                <a:gd name="T6" fmla="*/ 20 w 121"/>
                <a:gd name="T7" fmla="*/ 47 h 62"/>
                <a:gd name="T8" fmla="*/ 27 w 121"/>
                <a:gd name="T9" fmla="*/ 41 h 62"/>
                <a:gd name="T10" fmla="*/ 34 w 121"/>
                <a:gd name="T11" fmla="*/ 35 h 62"/>
                <a:gd name="T12" fmla="*/ 42 w 121"/>
                <a:gd name="T13" fmla="*/ 31 h 62"/>
                <a:gd name="T14" fmla="*/ 48 w 121"/>
                <a:gd name="T15" fmla="*/ 26 h 62"/>
                <a:gd name="T16" fmla="*/ 57 w 121"/>
                <a:gd name="T17" fmla="*/ 22 h 62"/>
                <a:gd name="T18" fmla="*/ 65 w 121"/>
                <a:gd name="T19" fmla="*/ 17 h 62"/>
                <a:gd name="T20" fmla="*/ 73 w 121"/>
                <a:gd name="T21" fmla="*/ 14 h 62"/>
                <a:gd name="T22" fmla="*/ 81 w 121"/>
                <a:gd name="T23" fmla="*/ 11 h 62"/>
                <a:gd name="T24" fmla="*/ 89 w 121"/>
                <a:gd name="T25" fmla="*/ 7 h 62"/>
                <a:gd name="T26" fmla="*/ 98 w 121"/>
                <a:gd name="T27" fmla="*/ 6 h 62"/>
                <a:gd name="T28" fmla="*/ 105 w 121"/>
                <a:gd name="T29" fmla="*/ 4 h 62"/>
                <a:gd name="T30" fmla="*/ 112 w 121"/>
                <a:gd name="T31" fmla="*/ 3 h 62"/>
                <a:gd name="T32" fmla="*/ 121 w 121"/>
                <a:gd name="T33" fmla="*/ 3 h 62"/>
                <a:gd name="T34" fmla="*/ 121 w 121"/>
                <a:gd name="T35" fmla="*/ 0 h 62"/>
                <a:gd name="T36" fmla="*/ 112 w 121"/>
                <a:gd name="T37" fmla="*/ 2 h 62"/>
                <a:gd name="T38" fmla="*/ 105 w 121"/>
                <a:gd name="T39" fmla="*/ 2 h 62"/>
                <a:gd name="T40" fmla="*/ 98 w 121"/>
                <a:gd name="T41" fmla="*/ 4 h 62"/>
                <a:gd name="T42" fmla="*/ 89 w 121"/>
                <a:gd name="T43" fmla="*/ 6 h 62"/>
                <a:gd name="T44" fmla="*/ 80 w 121"/>
                <a:gd name="T45" fmla="*/ 8 h 62"/>
                <a:gd name="T46" fmla="*/ 71 w 121"/>
                <a:gd name="T47" fmla="*/ 13 h 62"/>
                <a:gd name="T48" fmla="*/ 63 w 121"/>
                <a:gd name="T49" fmla="*/ 16 h 62"/>
                <a:gd name="T50" fmla="*/ 56 w 121"/>
                <a:gd name="T51" fmla="*/ 21 h 62"/>
                <a:gd name="T52" fmla="*/ 47 w 121"/>
                <a:gd name="T53" fmla="*/ 25 h 62"/>
                <a:gd name="T54" fmla="*/ 39 w 121"/>
                <a:gd name="T55" fmla="*/ 30 h 62"/>
                <a:gd name="T56" fmla="*/ 33 w 121"/>
                <a:gd name="T57" fmla="*/ 34 h 62"/>
                <a:gd name="T58" fmla="*/ 26 w 121"/>
                <a:gd name="T59" fmla="*/ 40 h 62"/>
                <a:gd name="T60" fmla="*/ 18 w 121"/>
                <a:gd name="T61" fmla="*/ 44 h 62"/>
                <a:gd name="T62" fmla="*/ 12 w 121"/>
                <a:gd name="T63" fmla="*/ 50 h 62"/>
                <a:gd name="T64" fmla="*/ 6 w 121"/>
                <a:gd name="T65" fmla="*/ 56 h 62"/>
                <a:gd name="T66" fmla="*/ 0 w 121"/>
                <a:gd name="T67" fmla="*/ 61 h 62"/>
                <a:gd name="T68" fmla="*/ 2 w 121"/>
                <a:gd name="T6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62">
                  <a:moveTo>
                    <a:pt x="2" y="62"/>
                  </a:moveTo>
                  <a:lnTo>
                    <a:pt x="7" y="57"/>
                  </a:lnTo>
                  <a:lnTo>
                    <a:pt x="14" y="52"/>
                  </a:lnTo>
                  <a:lnTo>
                    <a:pt x="20" y="47"/>
                  </a:lnTo>
                  <a:lnTo>
                    <a:pt x="27" y="41"/>
                  </a:lnTo>
                  <a:lnTo>
                    <a:pt x="34" y="35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57" y="22"/>
                  </a:lnTo>
                  <a:lnTo>
                    <a:pt x="65" y="17"/>
                  </a:lnTo>
                  <a:lnTo>
                    <a:pt x="73" y="14"/>
                  </a:lnTo>
                  <a:lnTo>
                    <a:pt x="81" y="11"/>
                  </a:lnTo>
                  <a:lnTo>
                    <a:pt x="89" y="7"/>
                  </a:lnTo>
                  <a:lnTo>
                    <a:pt x="98" y="6"/>
                  </a:lnTo>
                  <a:lnTo>
                    <a:pt x="105" y="4"/>
                  </a:lnTo>
                  <a:lnTo>
                    <a:pt x="112" y="3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2" y="2"/>
                  </a:lnTo>
                  <a:lnTo>
                    <a:pt x="105" y="2"/>
                  </a:lnTo>
                  <a:lnTo>
                    <a:pt x="98" y="4"/>
                  </a:lnTo>
                  <a:lnTo>
                    <a:pt x="89" y="6"/>
                  </a:lnTo>
                  <a:lnTo>
                    <a:pt x="80" y="8"/>
                  </a:lnTo>
                  <a:lnTo>
                    <a:pt x="71" y="13"/>
                  </a:lnTo>
                  <a:lnTo>
                    <a:pt x="63" y="16"/>
                  </a:lnTo>
                  <a:lnTo>
                    <a:pt x="56" y="21"/>
                  </a:lnTo>
                  <a:lnTo>
                    <a:pt x="47" y="25"/>
                  </a:lnTo>
                  <a:lnTo>
                    <a:pt x="39" y="30"/>
                  </a:lnTo>
                  <a:lnTo>
                    <a:pt x="33" y="34"/>
                  </a:lnTo>
                  <a:lnTo>
                    <a:pt x="26" y="40"/>
                  </a:lnTo>
                  <a:lnTo>
                    <a:pt x="18" y="44"/>
                  </a:lnTo>
                  <a:lnTo>
                    <a:pt x="12" y="50"/>
                  </a:lnTo>
                  <a:lnTo>
                    <a:pt x="6" y="56"/>
                  </a:lnTo>
                  <a:lnTo>
                    <a:pt x="0" y="61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3" name="Freeform 3341">
              <a:extLst>
                <a:ext uri="{FF2B5EF4-FFF2-40B4-BE49-F238E27FC236}">
                  <a16:creationId xmlns:a16="http://schemas.microsoft.com/office/drawing/2014/main" id="{13865D36-B738-45FF-A263-AF8E89D46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883"/>
              <a:ext cx="36" cy="347"/>
            </a:xfrm>
            <a:custGeom>
              <a:avLst/>
              <a:gdLst>
                <a:gd name="T0" fmla="*/ 104 w 110"/>
                <a:gd name="T1" fmla="*/ 1011 h 1043"/>
                <a:gd name="T2" fmla="*/ 91 w 110"/>
                <a:gd name="T3" fmla="*/ 947 h 1043"/>
                <a:gd name="T4" fmla="*/ 80 w 110"/>
                <a:gd name="T5" fmla="*/ 882 h 1043"/>
                <a:gd name="T6" fmla="*/ 67 w 110"/>
                <a:gd name="T7" fmla="*/ 817 h 1043"/>
                <a:gd name="T8" fmla="*/ 55 w 110"/>
                <a:gd name="T9" fmla="*/ 751 h 1043"/>
                <a:gd name="T10" fmla="*/ 46 w 110"/>
                <a:gd name="T11" fmla="*/ 685 h 1043"/>
                <a:gd name="T12" fmla="*/ 35 w 110"/>
                <a:gd name="T13" fmla="*/ 619 h 1043"/>
                <a:gd name="T14" fmla="*/ 26 w 110"/>
                <a:gd name="T15" fmla="*/ 553 h 1043"/>
                <a:gd name="T16" fmla="*/ 18 w 110"/>
                <a:gd name="T17" fmla="*/ 485 h 1043"/>
                <a:gd name="T18" fmla="*/ 12 w 110"/>
                <a:gd name="T19" fmla="*/ 420 h 1043"/>
                <a:gd name="T20" fmla="*/ 7 w 110"/>
                <a:gd name="T21" fmla="*/ 353 h 1043"/>
                <a:gd name="T22" fmla="*/ 3 w 110"/>
                <a:gd name="T23" fmla="*/ 288 h 1043"/>
                <a:gd name="T24" fmla="*/ 2 w 110"/>
                <a:gd name="T25" fmla="*/ 223 h 1043"/>
                <a:gd name="T26" fmla="*/ 2 w 110"/>
                <a:gd name="T27" fmla="*/ 158 h 1043"/>
                <a:gd name="T28" fmla="*/ 4 w 110"/>
                <a:gd name="T29" fmla="*/ 94 h 1043"/>
                <a:gd name="T30" fmla="*/ 10 w 110"/>
                <a:gd name="T31" fmla="*/ 31 h 1043"/>
                <a:gd name="T32" fmla="*/ 12 w 110"/>
                <a:gd name="T33" fmla="*/ 0 h 1043"/>
                <a:gd name="T34" fmla="*/ 6 w 110"/>
                <a:gd name="T35" fmla="*/ 61 h 1043"/>
                <a:gd name="T36" fmla="*/ 2 w 110"/>
                <a:gd name="T37" fmla="*/ 125 h 1043"/>
                <a:gd name="T38" fmla="*/ 0 w 110"/>
                <a:gd name="T39" fmla="*/ 190 h 1043"/>
                <a:gd name="T40" fmla="*/ 1 w 110"/>
                <a:gd name="T41" fmla="*/ 254 h 1043"/>
                <a:gd name="T42" fmla="*/ 3 w 110"/>
                <a:gd name="T43" fmla="*/ 320 h 1043"/>
                <a:gd name="T44" fmla="*/ 8 w 110"/>
                <a:gd name="T45" fmla="*/ 385 h 1043"/>
                <a:gd name="T46" fmla="*/ 15 w 110"/>
                <a:gd name="T47" fmla="*/ 453 h 1043"/>
                <a:gd name="T48" fmla="*/ 21 w 110"/>
                <a:gd name="T49" fmla="*/ 519 h 1043"/>
                <a:gd name="T50" fmla="*/ 28 w 110"/>
                <a:gd name="T51" fmla="*/ 585 h 1043"/>
                <a:gd name="T52" fmla="*/ 38 w 110"/>
                <a:gd name="T53" fmla="*/ 652 h 1043"/>
                <a:gd name="T54" fmla="*/ 49 w 110"/>
                <a:gd name="T55" fmla="*/ 719 h 1043"/>
                <a:gd name="T56" fmla="*/ 59 w 110"/>
                <a:gd name="T57" fmla="*/ 784 h 1043"/>
                <a:gd name="T58" fmla="*/ 71 w 110"/>
                <a:gd name="T59" fmla="*/ 850 h 1043"/>
                <a:gd name="T60" fmla="*/ 84 w 110"/>
                <a:gd name="T61" fmla="*/ 915 h 1043"/>
                <a:gd name="T62" fmla="*/ 96 w 110"/>
                <a:gd name="T63" fmla="*/ 979 h 1043"/>
                <a:gd name="T64" fmla="*/ 110 w 110"/>
                <a:gd name="T65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1043">
                  <a:moveTo>
                    <a:pt x="110" y="1043"/>
                  </a:moveTo>
                  <a:lnTo>
                    <a:pt x="104" y="1011"/>
                  </a:lnTo>
                  <a:lnTo>
                    <a:pt x="97" y="979"/>
                  </a:lnTo>
                  <a:lnTo>
                    <a:pt x="91" y="947"/>
                  </a:lnTo>
                  <a:lnTo>
                    <a:pt x="86" y="915"/>
                  </a:lnTo>
                  <a:lnTo>
                    <a:pt x="80" y="882"/>
                  </a:lnTo>
                  <a:lnTo>
                    <a:pt x="73" y="850"/>
                  </a:lnTo>
                  <a:lnTo>
                    <a:pt x="67" y="817"/>
                  </a:lnTo>
                  <a:lnTo>
                    <a:pt x="62" y="784"/>
                  </a:lnTo>
                  <a:lnTo>
                    <a:pt x="55" y="751"/>
                  </a:lnTo>
                  <a:lnTo>
                    <a:pt x="50" y="719"/>
                  </a:lnTo>
                  <a:lnTo>
                    <a:pt x="46" y="685"/>
                  </a:lnTo>
                  <a:lnTo>
                    <a:pt x="40" y="652"/>
                  </a:lnTo>
                  <a:lnTo>
                    <a:pt x="35" y="619"/>
                  </a:lnTo>
                  <a:lnTo>
                    <a:pt x="30" y="585"/>
                  </a:lnTo>
                  <a:lnTo>
                    <a:pt x="26" y="553"/>
                  </a:lnTo>
                  <a:lnTo>
                    <a:pt x="22" y="519"/>
                  </a:lnTo>
                  <a:lnTo>
                    <a:pt x="18" y="485"/>
                  </a:lnTo>
                  <a:lnTo>
                    <a:pt x="15" y="453"/>
                  </a:lnTo>
                  <a:lnTo>
                    <a:pt x="12" y="420"/>
                  </a:lnTo>
                  <a:lnTo>
                    <a:pt x="9" y="385"/>
                  </a:lnTo>
                  <a:lnTo>
                    <a:pt x="7" y="353"/>
                  </a:lnTo>
                  <a:lnTo>
                    <a:pt x="4" y="320"/>
                  </a:lnTo>
                  <a:lnTo>
                    <a:pt x="3" y="288"/>
                  </a:lnTo>
                  <a:lnTo>
                    <a:pt x="2" y="254"/>
                  </a:lnTo>
                  <a:lnTo>
                    <a:pt x="2" y="223"/>
                  </a:lnTo>
                  <a:lnTo>
                    <a:pt x="2" y="190"/>
                  </a:lnTo>
                  <a:lnTo>
                    <a:pt x="2" y="158"/>
                  </a:lnTo>
                  <a:lnTo>
                    <a:pt x="3" y="125"/>
                  </a:lnTo>
                  <a:lnTo>
                    <a:pt x="4" y="94"/>
                  </a:lnTo>
                  <a:lnTo>
                    <a:pt x="7" y="61"/>
                  </a:lnTo>
                  <a:lnTo>
                    <a:pt x="10" y="3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31"/>
                  </a:lnTo>
                  <a:lnTo>
                    <a:pt x="6" y="61"/>
                  </a:lnTo>
                  <a:lnTo>
                    <a:pt x="3" y="94"/>
                  </a:lnTo>
                  <a:lnTo>
                    <a:pt x="2" y="125"/>
                  </a:lnTo>
                  <a:lnTo>
                    <a:pt x="1" y="158"/>
                  </a:lnTo>
                  <a:lnTo>
                    <a:pt x="0" y="190"/>
                  </a:lnTo>
                  <a:lnTo>
                    <a:pt x="0" y="223"/>
                  </a:lnTo>
                  <a:lnTo>
                    <a:pt x="1" y="254"/>
                  </a:lnTo>
                  <a:lnTo>
                    <a:pt x="2" y="288"/>
                  </a:lnTo>
                  <a:lnTo>
                    <a:pt x="3" y="320"/>
                  </a:lnTo>
                  <a:lnTo>
                    <a:pt x="6" y="353"/>
                  </a:lnTo>
                  <a:lnTo>
                    <a:pt x="8" y="385"/>
                  </a:lnTo>
                  <a:lnTo>
                    <a:pt x="10" y="420"/>
                  </a:lnTo>
                  <a:lnTo>
                    <a:pt x="15" y="453"/>
                  </a:lnTo>
                  <a:lnTo>
                    <a:pt x="17" y="485"/>
                  </a:lnTo>
                  <a:lnTo>
                    <a:pt x="21" y="519"/>
                  </a:lnTo>
                  <a:lnTo>
                    <a:pt x="25" y="553"/>
                  </a:lnTo>
                  <a:lnTo>
                    <a:pt x="28" y="585"/>
                  </a:lnTo>
                  <a:lnTo>
                    <a:pt x="35" y="619"/>
                  </a:lnTo>
                  <a:lnTo>
                    <a:pt x="38" y="652"/>
                  </a:lnTo>
                  <a:lnTo>
                    <a:pt x="44" y="685"/>
                  </a:lnTo>
                  <a:lnTo>
                    <a:pt x="49" y="719"/>
                  </a:lnTo>
                  <a:lnTo>
                    <a:pt x="55" y="751"/>
                  </a:lnTo>
                  <a:lnTo>
                    <a:pt x="59" y="784"/>
                  </a:lnTo>
                  <a:lnTo>
                    <a:pt x="66" y="817"/>
                  </a:lnTo>
                  <a:lnTo>
                    <a:pt x="71" y="850"/>
                  </a:lnTo>
                  <a:lnTo>
                    <a:pt x="77" y="882"/>
                  </a:lnTo>
                  <a:lnTo>
                    <a:pt x="84" y="915"/>
                  </a:lnTo>
                  <a:lnTo>
                    <a:pt x="90" y="947"/>
                  </a:lnTo>
                  <a:lnTo>
                    <a:pt x="96" y="979"/>
                  </a:lnTo>
                  <a:lnTo>
                    <a:pt x="103" y="1011"/>
                  </a:lnTo>
                  <a:lnTo>
                    <a:pt x="110" y="10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4" name="Freeform 3342">
              <a:extLst>
                <a:ext uri="{FF2B5EF4-FFF2-40B4-BE49-F238E27FC236}">
                  <a16:creationId xmlns:a16="http://schemas.microsoft.com/office/drawing/2014/main" id="{FBC53D08-E8DF-44C6-B206-128F1057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868"/>
              <a:ext cx="41" cy="23"/>
            </a:xfrm>
            <a:custGeom>
              <a:avLst/>
              <a:gdLst>
                <a:gd name="T0" fmla="*/ 3 w 122"/>
                <a:gd name="T1" fmla="*/ 68 h 68"/>
                <a:gd name="T2" fmla="*/ 8 w 122"/>
                <a:gd name="T3" fmla="*/ 63 h 68"/>
                <a:gd name="T4" fmla="*/ 14 w 122"/>
                <a:gd name="T5" fmla="*/ 57 h 68"/>
                <a:gd name="T6" fmla="*/ 21 w 122"/>
                <a:gd name="T7" fmla="*/ 52 h 68"/>
                <a:gd name="T8" fmla="*/ 27 w 122"/>
                <a:gd name="T9" fmla="*/ 46 h 68"/>
                <a:gd name="T10" fmla="*/ 34 w 122"/>
                <a:gd name="T11" fmla="*/ 40 h 68"/>
                <a:gd name="T12" fmla="*/ 42 w 122"/>
                <a:gd name="T13" fmla="*/ 35 h 68"/>
                <a:gd name="T14" fmla="*/ 50 w 122"/>
                <a:gd name="T15" fmla="*/ 29 h 68"/>
                <a:gd name="T16" fmla="*/ 58 w 122"/>
                <a:gd name="T17" fmla="*/ 25 h 68"/>
                <a:gd name="T18" fmla="*/ 65 w 122"/>
                <a:gd name="T19" fmla="*/ 19 h 68"/>
                <a:gd name="T20" fmla="*/ 73 w 122"/>
                <a:gd name="T21" fmla="*/ 16 h 68"/>
                <a:gd name="T22" fmla="*/ 82 w 122"/>
                <a:gd name="T23" fmla="*/ 11 h 68"/>
                <a:gd name="T24" fmla="*/ 90 w 122"/>
                <a:gd name="T25" fmla="*/ 9 h 68"/>
                <a:gd name="T26" fmla="*/ 98 w 122"/>
                <a:gd name="T27" fmla="*/ 6 h 68"/>
                <a:gd name="T28" fmla="*/ 106 w 122"/>
                <a:gd name="T29" fmla="*/ 3 h 68"/>
                <a:gd name="T30" fmla="*/ 115 w 122"/>
                <a:gd name="T31" fmla="*/ 2 h 68"/>
                <a:gd name="T32" fmla="*/ 122 w 122"/>
                <a:gd name="T33" fmla="*/ 2 h 68"/>
                <a:gd name="T34" fmla="*/ 122 w 122"/>
                <a:gd name="T35" fmla="*/ 0 h 68"/>
                <a:gd name="T36" fmla="*/ 115 w 122"/>
                <a:gd name="T37" fmla="*/ 1 h 68"/>
                <a:gd name="T38" fmla="*/ 106 w 122"/>
                <a:gd name="T39" fmla="*/ 2 h 68"/>
                <a:gd name="T40" fmla="*/ 98 w 122"/>
                <a:gd name="T41" fmla="*/ 4 h 68"/>
                <a:gd name="T42" fmla="*/ 88 w 122"/>
                <a:gd name="T43" fmla="*/ 7 h 68"/>
                <a:gd name="T44" fmla="*/ 80 w 122"/>
                <a:gd name="T45" fmla="*/ 10 h 68"/>
                <a:gd name="T46" fmla="*/ 72 w 122"/>
                <a:gd name="T47" fmla="*/ 15 h 68"/>
                <a:gd name="T48" fmla="*/ 63 w 122"/>
                <a:gd name="T49" fmla="*/ 18 h 68"/>
                <a:gd name="T50" fmla="*/ 57 w 122"/>
                <a:gd name="T51" fmla="*/ 23 h 68"/>
                <a:gd name="T52" fmla="*/ 49 w 122"/>
                <a:gd name="T53" fmla="*/ 28 h 68"/>
                <a:gd name="T54" fmla="*/ 41 w 122"/>
                <a:gd name="T55" fmla="*/ 34 h 68"/>
                <a:gd name="T56" fmla="*/ 33 w 122"/>
                <a:gd name="T57" fmla="*/ 39 h 68"/>
                <a:gd name="T58" fmla="*/ 26 w 122"/>
                <a:gd name="T59" fmla="*/ 45 h 68"/>
                <a:gd name="T60" fmla="*/ 20 w 122"/>
                <a:gd name="T61" fmla="*/ 50 h 68"/>
                <a:gd name="T62" fmla="*/ 13 w 122"/>
                <a:gd name="T63" fmla="*/ 56 h 68"/>
                <a:gd name="T64" fmla="*/ 6 w 122"/>
                <a:gd name="T65" fmla="*/ 62 h 68"/>
                <a:gd name="T66" fmla="*/ 0 w 122"/>
                <a:gd name="T67" fmla="*/ 67 h 68"/>
                <a:gd name="T68" fmla="*/ 3 w 122"/>
                <a:gd name="T6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68">
                  <a:moveTo>
                    <a:pt x="3" y="68"/>
                  </a:moveTo>
                  <a:lnTo>
                    <a:pt x="8" y="63"/>
                  </a:lnTo>
                  <a:lnTo>
                    <a:pt x="14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2" y="35"/>
                  </a:lnTo>
                  <a:lnTo>
                    <a:pt x="50" y="29"/>
                  </a:lnTo>
                  <a:lnTo>
                    <a:pt x="58" y="25"/>
                  </a:lnTo>
                  <a:lnTo>
                    <a:pt x="65" y="19"/>
                  </a:lnTo>
                  <a:lnTo>
                    <a:pt x="73" y="16"/>
                  </a:lnTo>
                  <a:lnTo>
                    <a:pt x="82" y="11"/>
                  </a:lnTo>
                  <a:lnTo>
                    <a:pt x="90" y="9"/>
                  </a:lnTo>
                  <a:lnTo>
                    <a:pt x="98" y="6"/>
                  </a:lnTo>
                  <a:lnTo>
                    <a:pt x="106" y="3"/>
                  </a:lnTo>
                  <a:lnTo>
                    <a:pt x="115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6" y="2"/>
                  </a:lnTo>
                  <a:lnTo>
                    <a:pt x="98" y="4"/>
                  </a:lnTo>
                  <a:lnTo>
                    <a:pt x="88" y="7"/>
                  </a:lnTo>
                  <a:lnTo>
                    <a:pt x="80" y="10"/>
                  </a:lnTo>
                  <a:lnTo>
                    <a:pt x="72" y="15"/>
                  </a:lnTo>
                  <a:lnTo>
                    <a:pt x="63" y="18"/>
                  </a:lnTo>
                  <a:lnTo>
                    <a:pt x="57" y="23"/>
                  </a:lnTo>
                  <a:lnTo>
                    <a:pt x="49" y="28"/>
                  </a:lnTo>
                  <a:lnTo>
                    <a:pt x="41" y="34"/>
                  </a:lnTo>
                  <a:lnTo>
                    <a:pt x="33" y="39"/>
                  </a:lnTo>
                  <a:lnTo>
                    <a:pt x="26" y="45"/>
                  </a:lnTo>
                  <a:lnTo>
                    <a:pt x="20" y="50"/>
                  </a:lnTo>
                  <a:lnTo>
                    <a:pt x="13" y="56"/>
                  </a:lnTo>
                  <a:lnTo>
                    <a:pt x="6" y="62"/>
                  </a:lnTo>
                  <a:lnTo>
                    <a:pt x="0" y="67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5" name="Freeform 3343">
              <a:extLst>
                <a:ext uri="{FF2B5EF4-FFF2-40B4-BE49-F238E27FC236}">
                  <a16:creationId xmlns:a16="http://schemas.microsoft.com/office/drawing/2014/main" id="{70592046-6F0C-43C0-812F-0D05148F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17"/>
              <a:ext cx="21" cy="27"/>
            </a:xfrm>
            <a:custGeom>
              <a:avLst/>
              <a:gdLst>
                <a:gd name="T0" fmla="*/ 64 w 64"/>
                <a:gd name="T1" fmla="*/ 79 h 82"/>
                <a:gd name="T2" fmla="*/ 53 w 64"/>
                <a:gd name="T3" fmla="*/ 72 h 82"/>
                <a:gd name="T4" fmla="*/ 44 w 64"/>
                <a:gd name="T5" fmla="*/ 63 h 82"/>
                <a:gd name="T6" fmla="*/ 38 w 64"/>
                <a:gd name="T7" fmla="*/ 54 h 82"/>
                <a:gd name="T8" fmla="*/ 32 w 64"/>
                <a:gd name="T9" fmla="*/ 43 h 82"/>
                <a:gd name="T10" fmla="*/ 27 w 64"/>
                <a:gd name="T11" fmla="*/ 32 h 82"/>
                <a:gd name="T12" fmla="*/ 20 w 64"/>
                <a:gd name="T13" fmla="*/ 21 h 82"/>
                <a:gd name="T14" fmla="*/ 13 w 64"/>
                <a:gd name="T15" fmla="*/ 11 h 82"/>
                <a:gd name="T16" fmla="*/ 1 w 64"/>
                <a:gd name="T17" fmla="*/ 0 h 82"/>
                <a:gd name="T18" fmla="*/ 0 w 64"/>
                <a:gd name="T19" fmla="*/ 1 h 82"/>
                <a:gd name="T20" fmla="*/ 12 w 64"/>
                <a:gd name="T21" fmla="*/ 12 h 82"/>
                <a:gd name="T22" fmla="*/ 19 w 64"/>
                <a:gd name="T23" fmla="*/ 23 h 82"/>
                <a:gd name="T24" fmla="*/ 26 w 64"/>
                <a:gd name="T25" fmla="*/ 33 h 82"/>
                <a:gd name="T26" fmla="*/ 31 w 64"/>
                <a:gd name="T27" fmla="*/ 45 h 82"/>
                <a:gd name="T28" fmla="*/ 36 w 64"/>
                <a:gd name="T29" fmla="*/ 54 h 82"/>
                <a:gd name="T30" fmla="*/ 43 w 64"/>
                <a:gd name="T31" fmla="*/ 64 h 82"/>
                <a:gd name="T32" fmla="*/ 51 w 64"/>
                <a:gd name="T33" fmla="*/ 74 h 82"/>
                <a:gd name="T34" fmla="*/ 62 w 64"/>
                <a:gd name="T35" fmla="*/ 82 h 82"/>
                <a:gd name="T36" fmla="*/ 64 w 64"/>
                <a:gd name="T3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82">
                  <a:moveTo>
                    <a:pt x="64" y="79"/>
                  </a:moveTo>
                  <a:lnTo>
                    <a:pt x="53" y="72"/>
                  </a:lnTo>
                  <a:lnTo>
                    <a:pt x="44" y="63"/>
                  </a:lnTo>
                  <a:lnTo>
                    <a:pt x="38" y="54"/>
                  </a:lnTo>
                  <a:lnTo>
                    <a:pt x="32" y="43"/>
                  </a:lnTo>
                  <a:lnTo>
                    <a:pt x="27" y="32"/>
                  </a:lnTo>
                  <a:lnTo>
                    <a:pt x="20" y="21"/>
                  </a:lnTo>
                  <a:lnTo>
                    <a:pt x="13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12"/>
                  </a:lnTo>
                  <a:lnTo>
                    <a:pt x="19" y="23"/>
                  </a:lnTo>
                  <a:lnTo>
                    <a:pt x="26" y="33"/>
                  </a:lnTo>
                  <a:lnTo>
                    <a:pt x="31" y="45"/>
                  </a:lnTo>
                  <a:lnTo>
                    <a:pt x="36" y="54"/>
                  </a:lnTo>
                  <a:lnTo>
                    <a:pt x="43" y="64"/>
                  </a:lnTo>
                  <a:lnTo>
                    <a:pt x="51" y="74"/>
                  </a:lnTo>
                  <a:lnTo>
                    <a:pt x="62" y="82"/>
                  </a:lnTo>
                  <a:lnTo>
                    <a:pt x="64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6" name="Freeform 3344">
              <a:extLst>
                <a:ext uri="{FF2B5EF4-FFF2-40B4-BE49-F238E27FC236}">
                  <a16:creationId xmlns:a16="http://schemas.microsoft.com/office/drawing/2014/main" id="{6D9477B9-5D38-4459-87A9-1A125B6A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46"/>
              <a:ext cx="31" cy="33"/>
            </a:xfrm>
            <a:custGeom>
              <a:avLst/>
              <a:gdLst>
                <a:gd name="T0" fmla="*/ 94 w 94"/>
                <a:gd name="T1" fmla="*/ 98 h 100"/>
                <a:gd name="T2" fmla="*/ 82 w 94"/>
                <a:gd name="T3" fmla="*/ 88 h 100"/>
                <a:gd name="T4" fmla="*/ 72 w 94"/>
                <a:gd name="T5" fmla="*/ 75 h 100"/>
                <a:gd name="T6" fmla="*/ 60 w 94"/>
                <a:gd name="T7" fmla="*/ 61 h 100"/>
                <a:gd name="T8" fmla="*/ 50 w 94"/>
                <a:gd name="T9" fmla="*/ 44 h 100"/>
                <a:gd name="T10" fmla="*/ 40 w 94"/>
                <a:gd name="T11" fmla="*/ 29 h 100"/>
                <a:gd name="T12" fmla="*/ 27 w 94"/>
                <a:gd name="T13" fmla="*/ 16 h 100"/>
                <a:gd name="T14" fmla="*/ 14 w 94"/>
                <a:gd name="T15" fmla="*/ 6 h 100"/>
                <a:gd name="T16" fmla="*/ 0 w 94"/>
                <a:gd name="T17" fmla="*/ 0 h 100"/>
                <a:gd name="T18" fmla="*/ 0 w 94"/>
                <a:gd name="T19" fmla="*/ 1 h 100"/>
                <a:gd name="T20" fmla="*/ 13 w 94"/>
                <a:gd name="T21" fmla="*/ 7 h 100"/>
                <a:gd name="T22" fmla="*/ 26 w 94"/>
                <a:gd name="T23" fmla="*/ 17 h 100"/>
                <a:gd name="T24" fmla="*/ 37 w 94"/>
                <a:gd name="T25" fmla="*/ 32 h 100"/>
                <a:gd name="T26" fmla="*/ 47 w 94"/>
                <a:gd name="T27" fmla="*/ 45 h 100"/>
                <a:gd name="T28" fmla="*/ 59 w 94"/>
                <a:gd name="T29" fmla="*/ 62 h 100"/>
                <a:gd name="T30" fmla="*/ 70 w 94"/>
                <a:gd name="T31" fmla="*/ 77 h 100"/>
                <a:gd name="T32" fmla="*/ 80 w 94"/>
                <a:gd name="T33" fmla="*/ 90 h 100"/>
                <a:gd name="T34" fmla="*/ 92 w 94"/>
                <a:gd name="T35" fmla="*/ 100 h 100"/>
                <a:gd name="T36" fmla="*/ 94 w 94"/>
                <a:gd name="T37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00">
                  <a:moveTo>
                    <a:pt x="94" y="98"/>
                  </a:moveTo>
                  <a:lnTo>
                    <a:pt x="82" y="88"/>
                  </a:lnTo>
                  <a:lnTo>
                    <a:pt x="72" y="75"/>
                  </a:lnTo>
                  <a:lnTo>
                    <a:pt x="60" y="61"/>
                  </a:lnTo>
                  <a:lnTo>
                    <a:pt x="50" y="44"/>
                  </a:lnTo>
                  <a:lnTo>
                    <a:pt x="40" y="29"/>
                  </a:lnTo>
                  <a:lnTo>
                    <a:pt x="27" y="16"/>
                  </a:lnTo>
                  <a:lnTo>
                    <a:pt x="14" y="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7"/>
                  </a:lnTo>
                  <a:lnTo>
                    <a:pt x="26" y="17"/>
                  </a:lnTo>
                  <a:lnTo>
                    <a:pt x="37" y="32"/>
                  </a:lnTo>
                  <a:lnTo>
                    <a:pt x="47" y="45"/>
                  </a:lnTo>
                  <a:lnTo>
                    <a:pt x="59" y="62"/>
                  </a:lnTo>
                  <a:lnTo>
                    <a:pt x="70" y="77"/>
                  </a:lnTo>
                  <a:lnTo>
                    <a:pt x="80" y="90"/>
                  </a:lnTo>
                  <a:lnTo>
                    <a:pt x="92" y="100"/>
                  </a:lnTo>
                  <a:lnTo>
                    <a:pt x="9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7" name="Freeform 3345">
              <a:extLst>
                <a:ext uri="{FF2B5EF4-FFF2-40B4-BE49-F238E27FC236}">
                  <a16:creationId xmlns:a16="http://schemas.microsoft.com/office/drawing/2014/main" id="{8B220EEB-4A8B-4175-AC60-144D02DE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74"/>
              <a:ext cx="37" cy="38"/>
            </a:xfrm>
            <a:custGeom>
              <a:avLst/>
              <a:gdLst>
                <a:gd name="T0" fmla="*/ 111 w 111"/>
                <a:gd name="T1" fmla="*/ 111 h 113"/>
                <a:gd name="T2" fmla="*/ 104 w 111"/>
                <a:gd name="T3" fmla="*/ 107 h 113"/>
                <a:gd name="T4" fmla="*/ 97 w 111"/>
                <a:gd name="T5" fmla="*/ 101 h 113"/>
                <a:gd name="T6" fmla="*/ 91 w 111"/>
                <a:gd name="T7" fmla="*/ 95 h 113"/>
                <a:gd name="T8" fmla="*/ 85 w 111"/>
                <a:gd name="T9" fmla="*/ 87 h 113"/>
                <a:gd name="T10" fmla="*/ 78 w 111"/>
                <a:gd name="T11" fmla="*/ 79 h 113"/>
                <a:gd name="T12" fmla="*/ 73 w 111"/>
                <a:gd name="T13" fmla="*/ 70 h 113"/>
                <a:gd name="T14" fmla="*/ 66 w 111"/>
                <a:gd name="T15" fmla="*/ 62 h 113"/>
                <a:gd name="T16" fmla="*/ 59 w 111"/>
                <a:gd name="T17" fmla="*/ 53 h 113"/>
                <a:gd name="T18" fmla="*/ 54 w 111"/>
                <a:gd name="T19" fmla="*/ 44 h 113"/>
                <a:gd name="T20" fmla="*/ 47 w 111"/>
                <a:gd name="T21" fmla="*/ 35 h 113"/>
                <a:gd name="T22" fmla="*/ 39 w 111"/>
                <a:gd name="T23" fmla="*/ 27 h 113"/>
                <a:gd name="T24" fmla="*/ 32 w 111"/>
                <a:gd name="T25" fmla="*/ 21 h 113"/>
                <a:gd name="T26" fmla="*/ 23 w 111"/>
                <a:gd name="T27" fmla="*/ 14 h 113"/>
                <a:gd name="T28" fmla="*/ 17 w 111"/>
                <a:gd name="T29" fmla="*/ 8 h 113"/>
                <a:gd name="T30" fmla="*/ 9 w 111"/>
                <a:gd name="T31" fmla="*/ 4 h 113"/>
                <a:gd name="T32" fmla="*/ 0 w 111"/>
                <a:gd name="T33" fmla="*/ 0 h 113"/>
                <a:gd name="T34" fmla="*/ 0 w 111"/>
                <a:gd name="T35" fmla="*/ 3 h 113"/>
                <a:gd name="T36" fmla="*/ 7 w 111"/>
                <a:gd name="T37" fmla="*/ 6 h 113"/>
                <a:gd name="T38" fmla="*/ 16 w 111"/>
                <a:gd name="T39" fmla="*/ 9 h 113"/>
                <a:gd name="T40" fmla="*/ 23 w 111"/>
                <a:gd name="T41" fmla="*/ 16 h 113"/>
                <a:gd name="T42" fmla="*/ 30 w 111"/>
                <a:gd name="T43" fmla="*/ 22 h 113"/>
                <a:gd name="T44" fmla="*/ 38 w 111"/>
                <a:gd name="T45" fmla="*/ 28 h 113"/>
                <a:gd name="T46" fmla="*/ 45 w 111"/>
                <a:gd name="T47" fmla="*/ 36 h 113"/>
                <a:gd name="T48" fmla="*/ 53 w 111"/>
                <a:gd name="T49" fmla="*/ 45 h 113"/>
                <a:gd name="T50" fmla="*/ 58 w 111"/>
                <a:gd name="T51" fmla="*/ 54 h 113"/>
                <a:gd name="T52" fmla="*/ 64 w 111"/>
                <a:gd name="T53" fmla="*/ 63 h 113"/>
                <a:gd name="T54" fmla="*/ 71 w 111"/>
                <a:gd name="T55" fmla="*/ 72 h 113"/>
                <a:gd name="T56" fmla="*/ 77 w 111"/>
                <a:gd name="T57" fmla="*/ 80 h 113"/>
                <a:gd name="T58" fmla="*/ 84 w 111"/>
                <a:gd name="T59" fmla="*/ 88 h 113"/>
                <a:gd name="T60" fmla="*/ 90 w 111"/>
                <a:gd name="T61" fmla="*/ 96 h 113"/>
                <a:gd name="T62" fmla="*/ 96 w 111"/>
                <a:gd name="T63" fmla="*/ 102 h 113"/>
                <a:gd name="T64" fmla="*/ 103 w 111"/>
                <a:gd name="T65" fmla="*/ 108 h 113"/>
                <a:gd name="T66" fmla="*/ 109 w 111"/>
                <a:gd name="T67" fmla="*/ 113 h 113"/>
                <a:gd name="T68" fmla="*/ 111 w 111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13">
                  <a:moveTo>
                    <a:pt x="111" y="111"/>
                  </a:moveTo>
                  <a:lnTo>
                    <a:pt x="104" y="107"/>
                  </a:lnTo>
                  <a:lnTo>
                    <a:pt x="97" y="101"/>
                  </a:lnTo>
                  <a:lnTo>
                    <a:pt x="91" y="95"/>
                  </a:lnTo>
                  <a:lnTo>
                    <a:pt x="85" y="87"/>
                  </a:lnTo>
                  <a:lnTo>
                    <a:pt x="78" y="79"/>
                  </a:lnTo>
                  <a:lnTo>
                    <a:pt x="73" y="70"/>
                  </a:lnTo>
                  <a:lnTo>
                    <a:pt x="66" y="62"/>
                  </a:lnTo>
                  <a:lnTo>
                    <a:pt x="59" y="53"/>
                  </a:lnTo>
                  <a:lnTo>
                    <a:pt x="54" y="44"/>
                  </a:lnTo>
                  <a:lnTo>
                    <a:pt x="47" y="35"/>
                  </a:lnTo>
                  <a:lnTo>
                    <a:pt x="39" y="27"/>
                  </a:lnTo>
                  <a:lnTo>
                    <a:pt x="32" y="21"/>
                  </a:lnTo>
                  <a:lnTo>
                    <a:pt x="23" y="14"/>
                  </a:lnTo>
                  <a:lnTo>
                    <a:pt x="17" y="8"/>
                  </a:lnTo>
                  <a:lnTo>
                    <a:pt x="9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7" y="6"/>
                  </a:lnTo>
                  <a:lnTo>
                    <a:pt x="16" y="9"/>
                  </a:lnTo>
                  <a:lnTo>
                    <a:pt x="23" y="16"/>
                  </a:lnTo>
                  <a:lnTo>
                    <a:pt x="30" y="22"/>
                  </a:lnTo>
                  <a:lnTo>
                    <a:pt x="38" y="28"/>
                  </a:lnTo>
                  <a:lnTo>
                    <a:pt x="45" y="36"/>
                  </a:lnTo>
                  <a:lnTo>
                    <a:pt x="53" y="45"/>
                  </a:lnTo>
                  <a:lnTo>
                    <a:pt x="58" y="54"/>
                  </a:lnTo>
                  <a:lnTo>
                    <a:pt x="64" y="63"/>
                  </a:lnTo>
                  <a:lnTo>
                    <a:pt x="71" y="72"/>
                  </a:lnTo>
                  <a:lnTo>
                    <a:pt x="77" y="80"/>
                  </a:lnTo>
                  <a:lnTo>
                    <a:pt x="84" y="88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103" y="108"/>
                  </a:lnTo>
                  <a:lnTo>
                    <a:pt x="109" y="113"/>
                  </a:lnTo>
                  <a:lnTo>
                    <a:pt x="11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8" name="Freeform 3346">
              <a:extLst>
                <a:ext uri="{FF2B5EF4-FFF2-40B4-BE49-F238E27FC236}">
                  <a16:creationId xmlns:a16="http://schemas.microsoft.com/office/drawing/2014/main" id="{AE3065BE-A710-4FE7-BDD7-514099FD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05"/>
              <a:ext cx="33" cy="39"/>
            </a:xfrm>
            <a:custGeom>
              <a:avLst/>
              <a:gdLst>
                <a:gd name="T0" fmla="*/ 98 w 98"/>
                <a:gd name="T1" fmla="*/ 116 h 117"/>
                <a:gd name="T2" fmla="*/ 92 w 98"/>
                <a:gd name="T3" fmla="*/ 112 h 117"/>
                <a:gd name="T4" fmla="*/ 85 w 98"/>
                <a:gd name="T5" fmla="*/ 106 h 117"/>
                <a:gd name="T6" fmla="*/ 78 w 98"/>
                <a:gd name="T7" fmla="*/ 99 h 117"/>
                <a:gd name="T8" fmla="*/ 74 w 98"/>
                <a:gd name="T9" fmla="*/ 92 h 117"/>
                <a:gd name="T10" fmla="*/ 68 w 98"/>
                <a:gd name="T11" fmla="*/ 83 h 117"/>
                <a:gd name="T12" fmla="*/ 63 w 98"/>
                <a:gd name="T13" fmla="*/ 76 h 117"/>
                <a:gd name="T14" fmla="*/ 57 w 98"/>
                <a:gd name="T15" fmla="*/ 67 h 117"/>
                <a:gd name="T16" fmla="*/ 51 w 98"/>
                <a:gd name="T17" fmla="*/ 59 h 117"/>
                <a:gd name="T18" fmla="*/ 46 w 98"/>
                <a:gd name="T19" fmla="*/ 50 h 117"/>
                <a:gd name="T20" fmla="*/ 39 w 98"/>
                <a:gd name="T21" fmla="*/ 40 h 117"/>
                <a:gd name="T22" fmla="*/ 33 w 98"/>
                <a:gd name="T23" fmla="*/ 32 h 117"/>
                <a:gd name="T24" fmla="*/ 28 w 98"/>
                <a:gd name="T25" fmla="*/ 24 h 117"/>
                <a:gd name="T26" fmla="*/ 22 w 98"/>
                <a:gd name="T27" fmla="*/ 16 h 117"/>
                <a:gd name="T28" fmla="*/ 15 w 98"/>
                <a:gd name="T29" fmla="*/ 11 h 117"/>
                <a:gd name="T30" fmla="*/ 8 w 98"/>
                <a:gd name="T31" fmla="*/ 5 h 117"/>
                <a:gd name="T32" fmla="*/ 1 w 98"/>
                <a:gd name="T33" fmla="*/ 0 h 117"/>
                <a:gd name="T34" fmla="*/ 0 w 98"/>
                <a:gd name="T35" fmla="*/ 2 h 117"/>
                <a:gd name="T36" fmla="*/ 7 w 98"/>
                <a:gd name="T37" fmla="*/ 6 h 117"/>
                <a:gd name="T38" fmla="*/ 14 w 98"/>
                <a:gd name="T39" fmla="*/ 12 h 117"/>
                <a:gd name="T40" fmla="*/ 20 w 98"/>
                <a:gd name="T41" fmla="*/ 18 h 117"/>
                <a:gd name="T42" fmla="*/ 26 w 98"/>
                <a:gd name="T43" fmla="*/ 25 h 117"/>
                <a:gd name="T44" fmla="*/ 32 w 98"/>
                <a:gd name="T45" fmla="*/ 34 h 117"/>
                <a:gd name="T46" fmla="*/ 38 w 98"/>
                <a:gd name="T47" fmla="*/ 41 h 117"/>
                <a:gd name="T48" fmla="*/ 45 w 98"/>
                <a:gd name="T49" fmla="*/ 50 h 117"/>
                <a:gd name="T50" fmla="*/ 49 w 98"/>
                <a:gd name="T51" fmla="*/ 59 h 117"/>
                <a:gd name="T52" fmla="*/ 56 w 98"/>
                <a:gd name="T53" fmla="*/ 68 h 117"/>
                <a:gd name="T54" fmla="*/ 61 w 98"/>
                <a:gd name="T55" fmla="*/ 77 h 117"/>
                <a:gd name="T56" fmla="*/ 67 w 98"/>
                <a:gd name="T57" fmla="*/ 86 h 117"/>
                <a:gd name="T58" fmla="*/ 72 w 98"/>
                <a:gd name="T59" fmla="*/ 94 h 117"/>
                <a:gd name="T60" fmla="*/ 78 w 98"/>
                <a:gd name="T61" fmla="*/ 101 h 117"/>
                <a:gd name="T62" fmla="*/ 84 w 98"/>
                <a:gd name="T63" fmla="*/ 107 h 117"/>
                <a:gd name="T64" fmla="*/ 91 w 98"/>
                <a:gd name="T65" fmla="*/ 114 h 117"/>
                <a:gd name="T66" fmla="*/ 96 w 98"/>
                <a:gd name="T67" fmla="*/ 117 h 117"/>
                <a:gd name="T68" fmla="*/ 98 w 98"/>
                <a:gd name="T6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" h="117">
                  <a:moveTo>
                    <a:pt x="98" y="116"/>
                  </a:moveTo>
                  <a:lnTo>
                    <a:pt x="92" y="112"/>
                  </a:lnTo>
                  <a:lnTo>
                    <a:pt x="85" y="106"/>
                  </a:lnTo>
                  <a:lnTo>
                    <a:pt x="78" y="99"/>
                  </a:lnTo>
                  <a:lnTo>
                    <a:pt x="74" y="92"/>
                  </a:lnTo>
                  <a:lnTo>
                    <a:pt x="68" y="83"/>
                  </a:lnTo>
                  <a:lnTo>
                    <a:pt x="63" y="76"/>
                  </a:lnTo>
                  <a:lnTo>
                    <a:pt x="57" y="67"/>
                  </a:lnTo>
                  <a:lnTo>
                    <a:pt x="51" y="59"/>
                  </a:lnTo>
                  <a:lnTo>
                    <a:pt x="46" y="50"/>
                  </a:lnTo>
                  <a:lnTo>
                    <a:pt x="39" y="40"/>
                  </a:lnTo>
                  <a:lnTo>
                    <a:pt x="33" y="32"/>
                  </a:lnTo>
                  <a:lnTo>
                    <a:pt x="28" y="24"/>
                  </a:lnTo>
                  <a:lnTo>
                    <a:pt x="22" y="16"/>
                  </a:lnTo>
                  <a:lnTo>
                    <a:pt x="15" y="11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14" y="12"/>
                  </a:lnTo>
                  <a:lnTo>
                    <a:pt x="20" y="18"/>
                  </a:lnTo>
                  <a:lnTo>
                    <a:pt x="26" y="25"/>
                  </a:lnTo>
                  <a:lnTo>
                    <a:pt x="32" y="34"/>
                  </a:lnTo>
                  <a:lnTo>
                    <a:pt x="38" y="41"/>
                  </a:lnTo>
                  <a:lnTo>
                    <a:pt x="45" y="50"/>
                  </a:lnTo>
                  <a:lnTo>
                    <a:pt x="49" y="59"/>
                  </a:lnTo>
                  <a:lnTo>
                    <a:pt x="56" y="68"/>
                  </a:lnTo>
                  <a:lnTo>
                    <a:pt x="61" y="77"/>
                  </a:lnTo>
                  <a:lnTo>
                    <a:pt x="67" y="86"/>
                  </a:lnTo>
                  <a:lnTo>
                    <a:pt x="72" y="94"/>
                  </a:lnTo>
                  <a:lnTo>
                    <a:pt x="78" y="101"/>
                  </a:lnTo>
                  <a:lnTo>
                    <a:pt x="84" y="107"/>
                  </a:lnTo>
                  <a:lnTo>
                    <a:pt x="91" y="114"/>
                  </a:lnTo>
                  <a:lnTo>
                    <a:pt x="96" y="117"/>
                  </a:lnTo>
                  <a:lnTo>
                    <a:pt x="98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9" name="Freeform 3347">
              <a:extLst>
                <a:ext uri="{FF2B5EF4-FFF2-40B4-BE49-F238E27FC236}">
                  <a16:creationId xmlns:a16="http://schemas.microsoft.com/office/drawing/2014/main" id="{D9F34AA2-7961-4BD8-802A-DC7376634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039"/>
              <a:ext cx="31" cy="37"/>
            </a:xfrm>
            <a:custGeom>
              <a:avLst/>
              <a:gdLst>
                <a:gd name="T0" fmla="*/ 95 w 95"/>
                <a:gd name="T1" fmla="*/ 111 h 113"/>
                <a:gd name="T2" fmla="*/ 88 w 95"/>
                <a:gd name="T3" fmla="*/ 107 h 113"/>
                <a:gd name="T4" fmla="*/ 81 w 95"/>
                <a:gd name="T5" fmla="*/ 101 h 113"/>
                <a:gd name="T6" fmla="*/ 75 w 95"/>
                <a:gd name="T7" fmla="*/ 95 h 113"/>
                <a:gd name="T8" fmla="*/ 69 w 95"/>
                <a:gd name="T9" fmla="*/ 88 h 113"/>
                <a:gd name="T10" fmla="*/ 62 w 95"/>
                <a:gd name="T11" fmla="*/ 80 h 113"/>
                <a:gd name="T12" fmla="*/ 58 w 95"/>
                <a:gd name="T13" fmla="*/ 71 h 113"/>
                <a:gd name="T14" fmla="*/ 52 w 95"/>
                <a:gd name="T15" fmla="*/ 63 h 113"/>
                <a:gd name="T16" fmla="*/ 47 w 95"/>
                <a:gd name="T17" fmla="*/ 54 h 113"/>
                <a:gd name="T18" fmla="*/ 41 w 95"/>
                <a:gd name="T19" fmla="*/ 46 h 113"/>
                <a:gd name="T20" fmla="*/ 35 w 95"/>
                <a:gd name="T21" fmla="*/ 37 h 113"/>
                <a:gd name="T22" fmla="*/ 30 w 95"/>
                <a:gd name="T23" fmla="*/ 30 h 113"/>
                <a:gd name="T24" fmla="*/ 24 w 95"/>
                <a:gd name="T25" fmla="*/ 22 h 113"/>
                <a:gd name="T26" fmla="*/ 17 w 95"/>
                <a:gd name="T27" fmla="*/ 15 h 113"/>
                <a:gd name="T28" fmla="*/ 12 w 95"/>
                <a:gd name="T29" fmla="*/ 9 h 113"/>
                <a:gd name="T30" fmla="*/ 6 w 95"/>
                <a:gd name="T31" fmla="*/ 4 h 113"/>
                <a:gd name="T32" fmla="*/ 1 w 95"/>
                <a:gd name="T33" fmla="*/ 0 h 113"/>
                <a:gd name="T34" fmla="*/ 0 w 95"/>
                <a:gd name="T35" fmla="*/ 3 h 113"/>
                <a:gd name="T36" fmla="*/ 5 w 95"/>
                <a:gd name="T37" fmla="*/ 6 h 113"/>
                <a:gd name="T38" fmla="*/ 11 w 95"/>
                <a:gd name="T39" fmla="*/ 11 h 113"/>
                <a:gd name="T40" fmla="*/ 16 w 95"/>
                <a:gd name="T41" fmla="*/ 16 h 113"/>
                <a:gd name="T42" fmla="*/ 22 w 95"/>
                <a:gd name="T43" fmla="*/ 23 h 113"/>
                <a:gd name="T44" fmla="*/ 28 w 95"/>
                <a:gd name="T45" fmla="*/ 31 h 113"/>
                <a:gd name="T46" fmla="*/ 33 w 95"/>
                <a:gd name="T47" fmla="*/ 39 h 113"/>
                <a:gd name="T48" fmla="*/ 40 w 95"/>
                <a:gd name="T49" fmla="*/ 48 h 113"/>
                <a:gd name="T50" fmla="*/ 44 w 95"/>
                <a:gd name="T51" fmla="*/ 56 h 113"/>
                <a:gd name="T52" fmla="*/ 50 w 95"/>
                <a:gd name="T53" fmla="*/ 64 h 113"/>
                <a:gd name="T54" fmla="*/ 57 w 95"/>
                <a:gd name="T55" fmla="*/ 72 h 113"/>
                <a:gd name="T56" fmla="*/ 62 w 95"/>
                <a:gd name="T57" fmla="*/ 81 h 113"/>
                <a:gd name="T58" fmla="*/ 68 w 95"/>
                <a:gd name="T59" fmla="*/ 89 h 113"/>
                <a:gd name="T60" fmla="*/ 74 w 95"/>
                <a:gd name="T61" fmla="*/ 97 h 113"/>
                <a:gd name="T62" fmla="*/ 79 w 95"/>
                <a:gd name="T63" fmla="*/ 102 h 113"/>
                <a:gd name="T64" fmla="*/ 86 w 95"/>
                <a:gd name="T65" fmla="*/ 108 h 113"/>
                <a:gd name="T66" fmla="*/ 93 w 95"/>
                <a:gd name="T67" fmla="*/ 113 h 113"/>
                <a:gd name="T68" fmla="*/ 95 w 95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13">
                  <a:moveTo>
                    <a:pt x="95" y="111"/>
                  </a:moveTo>
                  <a:lnTo>
                    <a:pt x="88" y="107"/>
                  </a:lnTo>
                  <a:lnTo>
                    <a:pt x="81" y="101"/>
                  </a:lnTo>
                  <a:lnTo>
                    <a:pt x="75" y="95"/>
                  </a:lnTo>
                  <a:lnTo>
                    <a:pt x="69" y="88"/>
                  </a:lnTo>
                  <a:lnTo>
                    <a:pt x="62" y="80"/>
                  </a:lnTo>
                  <a:lnTo>
                    <a:pt x="58" y="71"/>
                  </a:lnTo>
                  <a:lnTo>
                    <a:pt x="52" y="63"/>
                  </a:lnTo>
                  <a:lnTo>
                    <a:pt x="47" y="54"/>
                  </a:lnTo>
                  <a:lnTo>
                    <a:pt x="41" y="46"/>
                  </a:lnTo>
                  <a:lnTo>
                    <a:pt x="35" y="37"/>
                  </a:lnTo>
                  <a:lnTo>
                    <a:pt x="30" y="30"/>
                  </a:lnTo>
                  <a:lnTo>
                    <a:pt x="24" y="22"/>
                  </a:lnTo>
                  <a:lnTo>
                    <a:pt x="17" y="15"/>
                  </a:lnTo>
                  <a:lnTo>
                    <a:pt x="12" y="9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6" y="16"/>
                  </a:lnTo>
                  <a:lnTo>
                    <a:pt x="22" y="23"/>
                  </a:lnTo>
                  <a:lnTo>
                    <a:pt x="28" y="31"/>
                  </a:lnTo>
                  <a:lnTo>
                    <a:pt x="33" y="39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50" y="64"/>
                  </a:lnTo>
                  <a:lnTo>
                    <a:pt x="57" y="72"/>
                  </a:lnTo>
                  <a:lnTo>
                    <a:pt x="62" y="81"/>
                  </a:lnTo>
                  <a:lnTo>
                    <a:pt x="68" y="89"/>
                  </a:lnTo>
                  <a:lnTo>
                    <a:pt x="74" y="97"/>
                  </a:lnTo>
                  <a:lnTo>
                    <a:pt x="79" y="102"/>
                  </a:lnTo>
                  <a:lnTo>
                    <a:pt x="86" y="108"/>
                  </a:lnTo>
                  <a:lnTo>
                    <a:pt x="93" y="113"/>
                  </a:lnTo>
                  <a:lnTo>
                    <a:pt x="9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0" name="Freeform 3348">
              <a:extLst>
                <a:ext uri="{FF2B5EF4-FFF2-40B4-BE49-F238E27FC236}">
                  <a16:creationId xmlns:a16="http://schemas.microsoft.com/office/drawing/2014/main" id="{63208F49-F0ED-4918-B9E7-8E6CD5E9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75"/>
              <a:ext cx="27" cy="32"/>
            </a:xfrm>
            <a:custGeom>
              <a:avLst/>
              <a:gdLst>
                <a:gd name="T0" fmla="*/ 80 w 80"/>
                <a:gd name="T1" fmla="*/ 93 h 95"/>
                <a:gd name="T2" fmla="*/ 70 w 80"/>
                <a:gd name="T3" fmla="*/ 81 h 95"/>
                <a:gd name="T4" fmla="*/ 61 w 80"/>
                <a:gd name="T5" fmla="*/ 69 h 95"/>
                <a:gd name="T6" fmla="*/ 53 w 80"/>
                <a:gd name="T7" fmla="*/ 56 h 95"/>
                <a:gd name="T8" fmla="*/ 44 w 80"/>
                <a:gd name="T9" fmla="*/ 44 h 95"/>
                <a:gd name="T10" fmla="*/ 36 w 80"/>
                <a:gd name="T11" fmla="*/ 32 h 95"/>
                <a:gd name="T12" fmla="*/ 26 w 80"/>
                <a:gd name="T13" fmla="*/ 19 h 95"/>
                <a:gd name="T14" fmla="*/ 15 w 80"/>
                <a:gd name="T15" fmla="*/ 9 h 95"/>
                <a:gd name="T16" fmla="*/ 1 w 80"/>
                <a:gd name="T17" fmla="*/ 0 h 95"/>
                <a:gd name="T18" fmla="*/ 0 w 80"/>
                <a:gd name="T19" fmla="*/ 3 h 95"/>
                <a:gd name="T20" fmla="*/ 14 w 80"/>
                <a:gd name="T21" fmla="*/ 12 h 95"/>
                <a:gd name="T22" fmla="*/ 25 w 80"/>
                <a:gd name="T23" fmla="*/ 21 h 95"/>
                <a:gd name="T24" fmla="*/ 34 w 80"/>
                <a:gd name="T25" fmla="*/ 33 h 95"/>
                <a:gd name="T26" fmla="*/ 43 w 80"/>
                <a:gd name="T27" fmla="*/ 45 h 95"/>
                <a:gd name="T28" fmla="*/ 51 w 80"/>
                <a:gd name="T29" fmla="*/ 58 h 95"/>
                <a:gd name="T30" fmla="*/ 59 w 80"/>
                <a:gd name="T31" fmla="*/ 71 h 95"/>
                <a:gd name="T32" fmla="*/ 68 w 80"/>
                <a:gd name="T33" fmla="*/ 82 h 95"/>
                <a:gd name="T34" fmla="*/ 79 w 80"/>
                <a:gd name="T35" fmla="*/ 95 h 95"/>
                <a:gd name="T36" fmla="*/ 80 w 80"/>
                <a:gd name="T37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5">
                  <a:moveTo>
                    <a:pt x="80" y="93"/>
                  </a:moveTo>
                  <a:lnTo>
                    <a:pt x="70" y="81"/>
                  </a:lnTo>
                  <a:lnTo>
                    <a:pt x="61" y="69"/>
                  </a:lnTo>
                  <a:lnTo>
                    <a:pt x="53" y="56"/>
                  </a:lnTo>
                  <a:lnTo>
                    <a:pt x="44" y="44"/>
                  </a:lnTo>
                  <a:lnTo>
                    <a:pt x="36" y="32"/>
                  </a:lnTo>
                  <a:lnTo>
                    <a:pt x="26" y="19"/>
                  </a:lnTo>
                  <a:lnTo>
                    <a:pt x="15" y="9"/>
                  </a:lnTo>
                  <a:lnTo>
                    <a:pt x="1" y="0"/>
                  </a:lnTo>
                  <a:lnTo>
                    <a:pt x="0" y="3"/>
                  </a:lnTo>
                  <a:lnTo>
                    <a:pt x="14" y="12"/>
                  </a:lnTo>
                  <a:lnTo>
                    <a:pt x="25" y="21"/>
                  </a:lnTo>
                  <a:lnTo>
                    <a:pt x="34" y="33"/>
                  </a:lnTo>
                  <a:lnTo>
                    <a:pt x="43" y="45"/>
                  </a:lnTo>
                  <a:lnTo>
                    <a:pt x="51" y="58"/>
                  </a:lnTo>
                  <a:lnTo>
                    <a:pt x="59" y="71"/>
                  </a:lnTo>
                  <a:lnTo>
                    <a:pt x="68" y="82"/>
                  </a:lnTo>
                  <a:lnTo>
                    <a:pt x="79" y="95"/>
                  </a:lnTo>
                  <a:lnTo>
                    <a:pt x="8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1" name="Freeform 3349">
              <a:extLst>
                <a:ext uri="{FF2B5EF4-FFF2-40B4-BE49-F238E27FC236}">
                  <a16:creationId xmlns:a16="http://schemas.microsoft.com/office/drawing/2014/main" id="{C00AF3DE-338C-49B8-9C65-D0990563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102"/>
              <a:ext cx="26" cy="33"/>
            </a:xfrm>
            <a:custGeom>
              <a:avLst/>
              <a:gdLst>
                <a:gd name="T0" fmla="*/ 77 w 77"/>
                <a:gd name="T1" fmla="*/ 97 h 98"/>
                <a:gd name="T2" fmla="*/ 66 w 77"/>
                <a:gd name="T3" fmla="*/ 82 h 98"/>
                <a:gd name="T4" fmla="*/ 57 w 77"/>
                <a:gd name="T5" fmla="*/ 67 h 98"/>
                <a:gd name="T6" fmla="*/ 48 w 77"/>
                <a:gd name="T7" fmla="*/ 52 h 98"/>
                <a:gd name="T8" fmla="*/ 40 w 77"/>
                <a:gd name="T9" fmla="*/ 38 h 98"/>
                <a:gd name="T10" fmla="*/ 31 w 77"/>
                <a:gd name="T11" fmla="*/ 24 h 98"/>
                <a:gd name="T12" fmla="*/ 22 w 77"/>
                <a:gd name="T13" fmla="*/ 14 h 98"/>
                <a:gd name="T14" fmla="*/ 12 w 77"/>
                <a:gd name="T15" fmla="*/ 5 h 98"/>
                <a:gd name="T16" fmla="*/ 0 w 77"/>
                <a:gd name="T17" fmla="*/ 0 h 98"/>
                <a:gd name="T18" fmla="*/ 0 w 77"/>
                <a:gd name="T19" fmla="*/ 1 h 98"/>
                <a:gd name="T20" fmla="*/ 11 w 77"/>
                <a:gd name="T21" fmla="*/ 6 h 98"/>
                <a:gd name="T22" fmla="*/ 20 w 77"/>
                <a:gd name="T23" fmla="*/ 14 h 98"/>
                <a:gd name="T24" fmla="*/ 30 w 77"/>
                <a:gd name="T25" fmla="*/ 26 h 98"/>
                <a:gd name="T26" fmla="*/ 39 w 77"/>
                <a:gd name="T27" fmla="*/ 39 h 98"/>
                <a:gd name="T28" fmla="*/ 47 w 77"/>
                <a:gd name="T29" fmla="*/ 53 h 98"/>
                <a:gd name="T30" fmla="*/ 56 w 77"/>
                <a:gd name="T31" fmla="*/ 69 h 98"/>
                <a:gd name="T32" fmla="*/ 66 w 77"/>
                <a:gd name="T33" fmla="*/ 83 h 98"/>
                <a:gd name="T34" fmla="*/ 75 w 77"/>
                <a:gd name="T35" fmla="*/ 98 h 98"/>
                <a:gd name="T36" fmla="*/ 77 w 77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98">
                  <a:moveTo>
                    <a:pt x="77" y="97"/>
                  </a:moveTo>
                  <a:lnTo>
                    <a:pt x="66" y="82"/>
                  </a:lnTo>
                  <a:lnTo>
                    <a:pt x="57" y="67"/>
                  </a:lnTo>
                  <a:lnTo>
                    <a:pt x="48" y="52"/>
                  </a:lnTo>
                  <a:lnTo>
                    <a:pt x="40" y="38"/>
                  </a:lnTo>
                  <a:lnTo>
                    <a:pt x="31" y="24"/>
                  </a:lnTo>
                  <a:lnTo>
                    <a:pt x="22" y="14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1"/>
                  </a:lnTo>
                  <a:lnTo>
                    <a:pt x="11" y="6"/>
                  </a:lnTo>
                  <a:lnTo>
                    <a:pt x="20" y="14"/>
                  </a:lnTo>
                  <a:lnTo>
                    <a:pt x="30" y="26"/>
                  </a:lnTo>
                  <a:lnTo>
                    <a:pt x="39" y="39"/>
                  </a:lnTo>
                  <a:lnTo>
                    <a:pt x="47" y="53"/>
                  </a:lnTo>
                  <a:lnTo>
                    <a:pt x="56" y="69"/>
                  </a:lnTo>
                  <a:lnTo>
                    <a:pt x="66" y="83"/>
                  </a:lnTo>
                  <a:lnTo>
                    <a:pt x="75" y="98"/>
                  </a:lnTo>
                  <a:lnTo>
                    <a:pt x="7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2" name="Freeform 3350">
              <a:extLst>
                <a:ext uri="{FF2B5EF4-FFF2-40B4-BE49-F238E27FC236}">
                  <a16:creationId xmlns:a16="http://schemas.microsoft.com/office/drawing/2014/main" id="{E834366A-4EBA-407E-8050-BA6D7E1E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36"/>
              <a:ext cx="23" cy="26"/>
            </a:xfrm>
            <a:custGeom>
              <a:avLst/>
              <a:gdLst>
                <a:gd name="T0" fmla="*/ 71 w 71"/>
                <a:gd name="T1" fmla="*/ 78 h 80"/>
                <a:gd name="T2" fmla="*/ 62 w 71"/>
                <a:gd name="T3" fmla="*/ 67 h 80"/>
                <a:gd name="T4" fmla="*/ 54 w 71"/>
                <a:gd name="T5" fmla="*/ 57 h 80"/>
                <a:gd name="T6" fmla="*/ 47 w 71"/>
                <a:gd name="T7" fmla="*/ 47 h 80"/>
                <a:gd name="T8" fmla="*/ 40 w 71"/>
                <a:gd name="T9" fmla="*/ 36 h 80"/>
                <a:gd name="T10" fmla="*/ 32 w 71"/>
                <a:gd name="T11" fmla="*/ 27 h 80"/>
                <a:gd name="T12" fmla="*/ 24 w 71"/>
                <a:gd name="T13" fmla="*/ 17 h 80"/>
                <a:gd name="T14" fmla="*/ 14 w 71"/>
                <a:gd name="T15" fmla="*/ 8 h 80"/>
                <a:gd name="T16" fmla="*/ 1 w 71"/>
                <a:gd name="T17" fmla="*/ 0 h 80"/>
                <a:gd name="T18" fmla="*/ 0 w 71"/>
                <a:gd name="T19" fmla="*/ 1 h 80"/>
                <a:gd name="T20" fmla="*/ 11 w 71"/>
                <a:gd name="T21" fmla="*/ 9 h 80"/>
                <a:gd name="T22" fmla="*/ 21 w 71"/>
                <a:gd name="T23" fmla="*/ 19 h 80"/>
                <a:gd name="T24" fmla="*/ 32 w 71"/>
                <a:gd name="T25" fmla="*/ 28 h 80"/>
                <a:gd name="T26" fmla="*/ 38 w 71"/>
                <a:gd name="T27" fmla="*/ 38 h 80"/>
                <a:gd name="T28" fmla="*/ 46 w 71"/>
                <a:gd name="T29" fmla="*/ 47 h 80"/>
                <a:gd name="T30" fmla="*/ 53 w 71"/>
                <a:gd name="T31" fmla="*/ 57 h 80"/>
                <a:gd name="T32" fmla="*/ 61 w 71"/>
                <a:gd name="T33" fmla="*/ 68 h 80"/>
                <a:gd name="T34" fmla="*/ 69 w 71"/>
                <a:gd name="T35" fmla="*/ 80 h 80"/>
                <a:gd name="T36" fmla="*/ 71 w 71"/>
                <a:gd name="T3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80">
                  <a:moveTo>
                    <a:pt x="71" y="78"/>
                  </a:moveTo>
                  <a:lnTo>
                    <a:pt x="62" y="67"/>
                  </a:lnTo>
                  <a:lnTo>
                    <a:pt x="54" y="57"/>
                  </a:lnTo>
                  <a:lnTo>
                    <a:pt x="47" y="47"/>
                  </a:lnTo>
                  <a:lnTo>
                    <a:pt x="40" y="36"/>
                  </a:lnTo>
                  <a:lnTo>
                    <a:pt x="32" y="27"/>
                  </a:lnTo>
                  <a:lnTo>
                    <a:pt x="24" y="17"/>
                  </a:lnTo>
                  <a:lnTo>
                    <a:pt x="14" y="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9"/>
                  </a:lnTo>
                  <a:lnTo>
                    <a:pt x="21" y="19"/>
                  </a:lnTo>
                  <a:lnTo>
                    <a:pt x="32" y="28"/>
                  </a:lnTo>
                  <a:lnTo>
                    <a:pt x="38" y="38"/>
                  </a:lnTo>
                  <a:lnTo>
                    <a:pt x="46" y="47"/>
                  </a:lnTo>
                  <a:lnTo>
                    <a:pt x="53" y="57"/>
                  </a:lnTo>
                  <a:lnTo>
                    <a:pt x="61" y="68"/>
                  </a:lnTo>
                  <a:lnTo>
                    <a:pt x="69" y="80"/>
                  </a:lnTo>
                  <a:lnTo>
                    <a:pt x="71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3" name="Freeform 3351">
              <a:extLst>
                <a:ext uri="{FF2B5EF4-FFF2-40B4-BE49-F238E27FC236}">
                  <a16:creationId xmlns:a16="http://schemas.microsoft.com/office/drawing/2014/main" id="{963F4955-5730-4975-949E-E690DF6F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161"/>
              <a:ext cx="24" cy="32"/>
            </a:xfrm>
            <a:custGeom>
              <a:avLst/>
              <a:gdLst>
                <a:gd name="T0" fmla="*/ 70 w 70"/>
                <a:gd name="T1" fmla="*/ 92 h 95"/>
                <a:gd name="T2" fmla="*/ 60 w 70"/>
                <a:gd name="T3" fmla="*/ 80 h 95"/>
                <a:gd name="T4" fmla="*/ 52 w 70"/>
                <a:gd name="T5" fmla="*/ 66 h 95"/>
                <a:gd name="T6" fmla="*/ 46 w 70"/>
                <a:gd name="T7" fmla="*/ 53 h 95"/>
                <a:gd name="T8" fmla="*/ 38 w 70"/>
                <a:gd name="T9" fmla="*/ 40 h 95"/>
                <a:gd name="T10" fmla="*/ 29 w 70"/>
                <a:gd name="T11" fmla="*/ 27 h 95"/>
                <a:gd name="T12" fmla="*/ 21 w 70"/>
                <a:gd name="T13" fmla="*/ 16 h 95"/>
                <a:gd name="T14" fmla="*/ 11 w 70"/>
                <a:gd name="T15" fmla="*/ 6 h 95"/>
                <a:gd name="T16" fmla="*/ 1 w 70"/>
                <a:gd name="T17" fmla="*/ 0 h 95"/>
                <a:gd name="T18" fmla="*/ 0 w 70"/>
                <a:gd name="T19" fmla="*/ 0 h 95"/>
                <a:gd name="T20" fmla="*/ 10 w 70"/>
                <a:gd name="T21" fmla="*/ 7 h 95"/>
                <a:gd name="T22" fmla="*/ 20 w 70"/>
                <a:gd name="T23" fmla="*/ 17 h 95"/>
                <a:gd name="T24" fmla="*/ 29 w 70"/>
                <a:gd name="T25" fmla="*/ 28 h 95"/>
                <a:gd name="T26" fmla="*/ 37 w 70"/>
                <a:gd name="T27" fmla="*/ 41 h 95"/>
                <a:gd name="T28" fmla="*/ 43 w 70"/>
                <a:gd name="T29" fmla="*/ 54 h 95"/>
                <a:gd name="T30" fmla="*/ 50 w 70"/>
                <a:gd name="T31" fmla="*/ 68 h 95"/>
                <a:gd name="T32" fmla="*/ 59 w 70"/>
                <a:gd name="T33" fmla="*/ 82 h 95"/>
                <a:gd name="T34" fmla="*/ 68 w 70"/>
                <a:gd name="T35" fmla="*/ 95 h 95"/>
                <a:gd name="T36" fmla="*/ 70 w 70"/>
                <a:gd name="T37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95">
                  <a:moveTo>
                    <a:pt x="70" y="92"/>
                  </a:moveTo>
                  <a:lnTo>
                    <a:pt x="60" y="80"/>
                  </a:lnTo>
                  <a:lnTo>
                    <a:pt x="52" y="66"/>
                  </a:lnTo>
                  <a:lnTo>
                    <a:pt x="46" y="53"/>
                  </a:lnTo>
                  <a:lnTo>
                    <a:pt x="38" y="40"/>
                  </a:lnTo>
                  <a:lnTo>
                    <a:pt x="29" y="27"/>
                  </a:lnTo>
                  <a:lnTo>
                    <a:pt x="21" y="16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20" y="17"/>
                  </a:lnTo>
                  <a:lnTo>
                    <a:pt x="29" y="28"/>
                  </a:lnTo>
                  <a:lnTo>
                    <a:pt x="37" y="41"/>
                  </a:lnTo>
                  <a:lnTo>
                    <a:pt x="43" y="54"/>
                  </a:lnTo>
                  <a:lnTo>
                    <a:pt x="50" y="68"/>
                  </a:lnTo>
                  <a:lnTo>
                    <a:pt x="59" y="82"/>
                  </a:lnTo>
                  <a:lnTo>
                    <a:pt x="68" y="95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4" name="Freeform 3352">
              <a:extLst>
                <a:ext uri="{FF2B5EF4-FFF2-40B4-BE49-F238E27FC236}">
                  <a16:creationId xmlns:a16="http://schemas.microsoft.com/office/drawing/2014/main" id="{482F7591-04F0-434C-BA54-ED413B7B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87"/>
              <a:ext cx="27" cy="37"/>
            </a:xfrm>
            <a:custGeom>
              <a:avLst/>
              <a:gdLst>
                <a:gd name="T0" fmla="*/ 81 w 81"/>
                <a:gd name="T1" fmla="*/ 111 h 112"/>
                <a:gd name="T2" fmla="*/ 74 w 81"/>
                <a:gd name="T3" fmla="*/ 105 h 112"/>
                <a:gd name="T4" fmla="*/ 68 w 81"/>
                <a:gd name="T5" fmla="*/ 99 h 112"/>
                <a:gd name="T6" fmla="*/ 63 w 81"/>
                <a:gd name="T7" fmla="*/ 93 h 112"/>
                <a:gd name="T8" fmla="*/ 56 w 81"/>
                <a:gd name="T9" fmla="*/ 86 h 112"/>
                <a:gd name="T10" fmla="*/ 52 w 81"/>
                <a:gd name="T11" fmla="*/ 76 h 112"/>
                <a:gd name="T12" fmla="*/ 47 w 81"/>
                <a:gd name="T13" fmla="*/ 68 h 112"/>
                <a:gd name="T14" fmla="*/ 42 w 81"/>
                <a:gd name="T15" fmla="*/ 59 h 112"/>
                <a:gd name="T16" fmla="*/ 38 w 81"/>
                <a:gd name="T17" fmla="*/ 50 h 112"/>
                <a:gd name="T18" fmla="*/ 34 w 81"/>
                <a:gd name="T19" fmla="*/ 41 h 112"/>
                <a:gd name="T20" fmla="*/ 29 w 81"/>
                <a:gd name="T21" fmla="*/ 33 h 112"/>
                <a:gd name="T22" fmla="*/ 25 w 81"/>
                <a:gd name="T23" fmla="*/ 25 h 112"/>
                <a:gd name="T24" fmla="*/ 21 w 81"/>
                <a:gd name="T25" fmla="*/ 19 h 112"/>
                <a:gd name="T26" fmla="*/ 17 w 81"/>
                <a:gd name="T27" fmla="*/ 12 h 112"/>
                <a:gd name="T28" fmla="*/ 11 w 81"/>
                <a:gd name="T29" fmla="*/ 7 h 112"/>
                <a:gd name="T30" fmla="*/ 7 w 81"/>
                <a:gd name="T31" fmla="*/ 3 h 112"/>
                <a:gd name="T32" fmla="*/ 2 w 81"/>
                <a:gd name="T33" fmla="*/ 0 h 112"/>
                <a:gd name="T34" fmla="*/ 0 w 81"/>
                <a:gd name="T35" fmla="*/ 2 h 112"/>
                <a:gd name="T36" fmla="*/ 6 w 81"/>
                <a:gd name="T37" fmla="*/ 4 h 112"/>
                <a:gd name="T38" fmla="*/ 10 w 81"/>
                <a:gd name="T39" fmla="*/ 9 h 112"/>
                <a:gd name="T40" fmla="*/ 15 w 81"/>
                <a:gd name="T41" fmla="*/ 13 h 112"/>
                <a:gd name="T42" fmla="*/ 20 w 81"/>
                <a:gd name="T43" fmla="*/ 20 h 112"/>
                <a:gd name="T44" fmla="*/ 22 w 81"/>
                <a:gd name="T45" fmla="*/ 28 h 112"/>
                <a:gd name="T46" fmla="*/ 28 w 81"/>
                <a:gd name="T47" fmla="*/ 34 h 112"/>
                <a:gd name="T48" fmla="*/ 33 w 81"/>
                <a:gd name="T49" fmla="*/ 43 h 112"/>
                <a:gd name="T50" fmla="*/ 37 w 81"/>
                <a:gd name="T51" fmla="*/ 51 h 112"/>
                <a:gd name="T52" fmla="*/ 40 w 81"/>
                <a:gd name="T53" fmla="*/ 60 h 112"/>
                <a:gd name="T54" fmla="*/ 45 w 81"/>
                <a:gd name="T55" fmla="*/ 69 h 112"/>
                <a:gd name="T56" fmla="*/ 50 w 81"/>
                <a:gd name="T57" fmla="*/ 77 h 112"/>
                <a:gd name="T58" fmla="*/ 55 w 81"/>
                <a:gd name="T59" fmla="*/ 86 h 112"/>
                <a:gd name="T60" fmla="*/ 61 w 81"/>
                <a:gd name="T61" fmla="*/ 94 h 112"/>
                <a:gd name="T62" fmla="*/ 66 w 81"/>
                <a:gd name="T63" fmla="*/ 102 h 112"/>
                <a:gd name="T64" fmla="*/ 73 w 81"/>
                <a:gd name="T65" fmla="*/ 107 h 112"/>
                <a:gd name="T66" fmla="*/ 80 w 81"/>
                <a:gd name="T67" fmla="*/ 112 h 112"/>
                <a:gd name="T68" fmla="*/ 81 w 81"/>
                <a:gd name="T69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12">
                  <a:moveTo>
                    <a:pt x="81" y="111"/>
                  </a:moveTo>
                  <a:lnTo>
                    <a:pt x="74" y="105"/>
                  </a:lnTo>
                  <a:lnTo>
                    <a:pt x="68" y="99"/>
                  </a:lnTo>
                  <a:lnTo>
                    <a:pt x="63" y="93"/>
                  </a:lnTo>
                  <a:lnTo>
                    <a:pt x="56" y="86"/>
                  </a:lnTo>
                  <a:lnTo>
                    <a:pt x="52" y="76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38" y="50"/>
                  </a:lnTo>
                  <a:lnTo>
                    <a:pt x="34" y="41"/>
                  </a:lnTo>
                  <a:lnTo>
                    <a:pt x="29" y="33"/>
                  </a:lnTo>
                  <a:lnTo>
                    <a:pt x="25" y="25"/>
                  </a:lnTo>
                  <a:lnTo>
                    <a:pt x="21" y="19"/>
                  </a:lnTo>
                  <a:lnTo>
                    <a:pt x="17" y="12"/>
                  </a:lnTo>
                  <a:lnTo>
                    <a:pt x="11" y="7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4"/>
                  </a:lnTo>
                  <a:lnTo>
                    <a:pt x="10" y="9"/>
                  </a:lnTo>
                  <a:lnTo>
                    <a:pt x="15" y="13"/>
                  </a:lnTo>
                  <a:lnTo>
                    <a:pt x="20" y="20"/>
                  </a:lnTo>
                  <a:lnTo>
                    <a:pt x="22" y="28"/>
                  </a:lnTo>
                  <a:lnTo>
                    <a:pt x="28" y="34"/>
                  </a:lnTo>
                  <a:lnTo>
                    <a:pt x="33" y="43"/>
                  </a:lnTo>
                  <a:lnTo>
                    <a:pt x="37" y="51"/>
                  </a:lnTo>
                  <a:lnTo>
                    <a:pt x="40" y="60"/>
                  </a:lnTo>
                  <a:lnTo>
                    <a:pt x="45" y="69"/>
                  </a:lnTo>
                  <a:lnTo>
                    <a:pt x="50" y="77"/>
                  </a:lnTo>
                  <a:lnTo>
                    <a:pt x="55" y="86"/>
                  </a:lnTo>
                  <a:lnTo>
                    <a:pt x="61" y="94"/>
                  </a:lnTo>
                  <a:lnTo>
                    <a:pt x="66" y="102"/>
                  </a:lnTo>
                  <a:lnTo>
                    <a:pt x="73" y="107"/>
                  </a:lnTo>
                  <a:lnTo>
                    <a:pt x="80" y="112"/>
                  </a:lnTo>
                  <a:lnTo>
                    <a:pt x="8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5" name="Freeform 3353">
              <a:extLst>
                <a:ext uri="{FF2B5EF4-FFF2-40B4-BE49-F238E27FC236}">
                  <a16:creationId xmlns:a16="http://schemas.microsoft.com/office/drawing/2014/main" id="{6C2D3FD2-5C59-43C6-ACA3-ADE4096A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730"/>
              <a:ext cx="16" cy="154"/>
            </a:xfrm>
            <a:custGeom>
              <a:avLst/>
              <a:gdLst>
                <a:gd name="T0" fmla="*/ 6 w 48"/>
                <a:gd name="T1" fmla="*/ 438 h 461"/>
                <a:gd name="T2" fmla="*/ 2 w 48"/>
                <a:gd name="T3" fmla="*/ 397 h 461"/>
                <a:gd name="T4" fmla="*/ 2 w 48"/>
                <a:gd name="T5" fmla="*/ 362 h 461"/>
                <a:gd name="T6" fmla="*/ 2 w 48"/>
                <a:gd name="T7" fmla="*/ 331 h 461"/>
                <a:gd name="T8" fmla="*/ 2 w 48"/>
                <a:gd name="T9" fmla="*/ 303 h 461"/>
                <a:gd name="T10" fmla="*/ 4 w 48"/>
                <a:gd name="T11" fmla="*/ 277 h 461"/>
                <a:gd name="T12" fmla="*/ 6 w 48"/>
                <a:gd name="T13" fmla="*/ 253 h 461"/>
                <a:gd name="T14" fmla="*/ 9 w 48"/>
                <a:gd name="T15" fmla="*/ 232 h 461"/>
                <a:gd name="T16" fmla="*/ 11 w 48"/>
                <a:gd name="T17" fmla="*/ 211 h 461"/>
                <a:gd name="T18" fmla="*/ 14 w 48"/>
                <a:gd name="T19" fmla="*/ 189 h 461"/>
                <a:gd name="T20" fmla="*/ 19 w 48"/>
                <a:gd name="T21" fmla="*/ 167 h 461"/>
                <a:gd name="T22" fmla="*/ 23 w 48"/>
                <a:gd name="T23" fmla="*/ 143 h 461"/>
                <a:gd name="T24" fmla="*/ 28 w 48"/>
                <a:gd name="T25" fmla="*/ 118 h 461"/>
                <a:gd name="T26" fmla="*/ 34 w 48"/>
                <a:gd name="T27" fmla="*/ 90 h 461"/>
                <a:gd name="T28" fmla="*/ 39 w 48"/>
                <a:gd name="T29" fmla="*/ 57 h 461"/>
                <a:gd name="T30" fmla="*/ 45 w 48"/>
                <a:gd name="T31" fmla="*/ 20 h 461"/>
                <a:gd name="T32" fmla="*/ 46 w 48"/>
                <a:gd name="T33" fmla="*/ 0 h 461"/>
                <a:gd name="T34" fmla="*/ 40 w 48"/>
                <a:gd name="T35" fmla="*/ 38 h 461"/>
                <a:gd name="T36" fmla="*/ 34 w 48"/>
                <a:gd name="T37" fmla="*/ 73 h 461"/>
                <a:gd name="T38" fmla="*/ 29 w 48"/>
                <a:gd name="T39" fmla="*/ 104 h 461"/>
                <a:gd name="T40" fmla="*/ 23 w 48"/>
                <a:gd name="T41" fmla="*/ 131 h 461"/>
                <a:gd name="T42" fmla="*/ 20 w 48"/>
                <a:gd name="T43" fmla="*/ 156 h 461"/>
                <a:gd name="T44" fmla="*/ 14 w 48"/>
                <a:gd name="T45" fmla="*/ 178 h 461"/>
                <a:gd name="T46" fmla="*/ 11 w 48"/>
                <a:gd name="T47" fmla="*/ 201 h 461"/>
                <a:gd name="T48" fmla="*/ 9 w 48"/>
                <a:gd name="T49" fmla="*/ 221 h 461"/>
                <a:gd name="T50" fmla="*/ 6 w 48"/>
                <a:gd name="T51" fmla="*/ 242 h 461"/>
                <a:gd name="T52" fmla="*/ 3 w 48"/>
                <a:gd name="T53" fmla="*/ 266 h 461"/>
                <a:gd name="T54" fmla="*/ 2 w 48"/>
                <a:gd name="T55" fmla="*/ 290 h 461"/>
                <a:gd name="T56" fmla="*/ 0 w 48"/>
                <a:gd name="T57" fmla="*/ 316 h 461"/>
                <a:gd name="T58" fmla="*/ 0 w 48"/>
                <a:gd name="T59" fmla="*/ 345 h 461"/>
                <a:gd name="T60" fmla="*/ 1 w 48"/>
                <a:gd name="T61" fmla="*/ 379 h 461"/>
                <a:gd name="T62" fmla="*/ 2 w 48"/>
                <a:gd name="T63" fmla="*/ 417 h 461"/>
                <a:gd name="T64" fmla="*/ 4 w 48"/>
                <a:gd name="T65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1">
                  <a:moveTo>
                    <a:pt x="6" y="461"/>
                  </a:moveTo>
                  <a:lnTo>
                    <a:pt x="6" y="438"/>
                  </a:lnTo>
                  <a:lnTo>
                    <a:pt x="3" y="417"/>
                  </a:lnTo>
                  <a:lnTo>
                    <a:pt x="2" y="397"/>
                  </a:lnTo>
                  <a:lnTo>
                    <a:pt x="2" y="379"/>
                  </a:lnTo>
                  <a:lnTo>
                    <a:pt x="2" y="362"/>
                  </a:lnTo>
                  <a:lnTo>
                    <a:pt x="2" y="345"/>
                  </a:lnTo>
                  <a:lnTo>
                    <a:pt x="2" y="331"/>
                  </a:lnTo>
                  <a:lnTo>
                    <a:pt x="2" y="316"/>
                  </a:lnTo>
                  <a:lnTo>
                    <a:pt x="2" y="303"/>
                  </a:lnTo>
                  <a:lnTo>
                    <a:pt x="3" y="290"/>
                  </a:lnTo>
                  <a:lnTo>
                    <a:pt x="4" y="277"/>
                  </a:lnTo>
                  <a:lnTo>
                    <a:pt x="6" y="266"/>
                  </a:lnTo>
                  <a:lnTo>
                    <a:pt x="6" y="253"/>
                  </a:lnTo>
                  <a:lnTo>
                    <a:pt x="8" y="242"/>
                  </a:lnTo>
                  <a:lnTo>
                    <a:pt x="9" y="232"/>
                  </a:lnTo>
                  <a:lnTo>
                    <a:pt x="10" y="221"/>
                  </a:lnTo>
                  <a:lnTo>
                    <a:pt x="11" y="211"/>
                  </a:lnTo>
                  <a:lnTo>
                    <a:pt x="12" y="201"/>
                  </a:lnTo>
                  <a:lnTo>
                    <a:pt x="14" y="189"/>
                  </a:lnTo>
                  <a:lnTo>
                    <a:pt x="17" y="178"/>
                  </a:lnTo>
                  <a:lnTo>
                    <a:pt x="19" y="167"/>
                  </a:lnTo>
                  <a:lnTo>
                    <a:pt x="21" y="156"/>
                  </a:lnTo>
                  <a:lnTo>
                    <a:pt x="23" y="143"/>
                  </a:lnTo>
                  <a:lnTo>
                    <a:pt x="26" y="131"/>
                  </a:lnTo>
                  <a:lnTo>
                    <a:pt x="28" y="118"/>
                  </a:lnTo>
                  <a:lnTo>
                    <a:pt x="31" y="104"/>
                  </a:lnTo>
                  <a:lnTo>
                    <a:pt x="34" y="90"/>
                  </a:lnTo>
                  <a:lnTo>
                    <a:pt x="36" y="73"/>
                  </a:lnTo>
                  <a:lnTo>
                    <a:pt x="39" y="57"/>
                  </a:lnTo>
                  <a:lnTo>
                    <a:pt x="43" y="38"/>
                  </a:lnTo>
                  <a:lnTo>
                    <a:pt x="45" y="2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20"/>
                  </a:lnTo>
                  <a:lnTo>
                    <a:pt x="40" y="38"/>
                  </a:lnTo>
                  <a:lnTo>
                    <a:pt x="37" y="57"/>
                  </a:lnTo>
                  <a:lnTo>
                    <a:pt x="34" y="73"/>
                  </a:lnTo>
                  <a:lnTo>
                    <a:pt x="32" y="90"/>
                  </a:lnTo>
                  <a:lnTo>
                    <a:pt x="29" y="104"/>
                  </a:lnTo>
                  <a:lnTo>
                    <a:pt x="27" y="118"/>
                  </a:lnTo>
                  <a:lnTo>
                    <a:pt x="23" y="131"/>
                  </a:lnTo>
                  <a:lnTo>
                    <a:pt x="22" y="143"/>
                  </a:lnTo>
                  <a:lnTo>
                    <a:pt x="20" y="156"/>
                  </a:lnTo>
                  <a:lnTo>
                    <a:pt x="17" y="167"/>
                  </a:lnTo>
                  <a:lnTo>
                    <a:pt x="14" y="178"/>
                  </a:lnTo>
                  <a:lnTo>
                    <a:pt x="13" y="189"/>
                  </a:lnTo>
                  <a:lnTo>
                    <a:pt x="11" y="201"/>
                  </a:lnTo>
                  <a:lnTo>
                    <a:pt x="10" y="211"/>
                  </a:lnTo>
                  <a:lnTo>
                    <a:pt x="9" y="221"/>
                  </a:lnTo>
                  <a:lnTo>
                    <a:pt x="7" y="232"/>
                  </a:lnTo>
                  <a:lnTo>
                    <a:pt x="6" y="242"/>
                  </a:lnTo>
                  <a:lnTo>
                    <a:pt x="4" y="253"/>
                  </a:lnTo>
                  <a:lnTo>
                    <a:pt x="3" y="266"/>
                  </a:lnTo>
                  <a:lnTo>
                    <a:pt x="2" y="277"/>
                  </a:lnTo>
                  <a:lnTo>
                    <a:pt x="2" y="290"/>
                  </a:lnTo>
                  <a:lnTo>
                    <a:pt x="1" y="303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0" y="345"/>
                  </a:lnTo>
                  <a:lnTo>
                    <a:pt x="0" y="362"/>
                  </a:lnTo>
                  <a:lnTo>
                    <a:pt x="1" y="379"/>
                  </a:lnTo>
                  <a:lnTo>
                    <a:pt x="1" y="397"/>
                  </a:lnTo>
                  <a:lnTo>
                    <a:pt x="2" y="417"/>
                  </a:lnTo>
                  <a:lnTo>
                    <a:pt x="3" y="438"/>
                  </a:lnTo>
                  <a:lnTo>
                    <a:pt x="4" y="461"/>
                  </a:lnTo>
                  <a:lnTo>
                    <a:pt x="6" y="4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6" name="Freeform 3354">
              <a:extLst>
                <a:ext uri="{FF2B5EF4-FFF2-40B4-BE49-F238E27FC236}">
                  <a16:creationId xmlns:a16="http://schemas.microsoft.com/office/drawing/2014/main" id="{04066067-53FC-4A3E-9390-436561E3A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697"/>
              <a:ext cx="22" cy="205"/>
            </a:xfrm>
            <a:custGeom>
              <a:avLst/>
              <a:gdLst>
                <a:gd name="T0" fmla="*/ 4 w 66"/>
                <a:gd name="T1" fmla="*/ 591 h 615"/>
                <a:gd name="T2" fmla="*/ 1 w 66"/>
                <a:gd name="T3" fmla="*/ 548 h 615"/>
                <a:gd name="T4" fmla="*/ 1 w 66"/>
                <a:gd name="T5" fmla="*/ 506 h 615"/>
                <a:gd name="T6" fmla="*/ 3 w 66"/>
                <a:gd name="T7" fmla="*/ 466 h 615"/>
                <a:gd name="T8" fmla="*/ 5 w 66"/>
                <a:gd name="T9" fmla="*/ 428 h 615"/>
                <a:gd name="T10" fmla="*/ 8 w 66"/>
                <a:gd name="T11" fmla="*/ 391 h 615"/>
                <a:gd name="T12" fmla="*/ 12 w 66"/>
                <a:gd name="T13" fmla="*/ 354 h 615"/>
                <a:gd name="T14" fmla="*/ 15 w 66"/>
                <a:gd name="T15" fmla="*/ 317 h 615"/>
                <a:gd name="T16" fmla="*/ 20 w 66"/>
                <a:gd name="T17" fmla="*/ 282 h 615"/>
                <a:gd name="T18" fmla="*/ 26 w 66"/>
                <a:gd name="T19" fmla="*/ 247 h 615"/>
                <a:gd name="T20" fmla="*/ 33 w 66"/>
                <a:gd name="T21" fmla="*/ 210 h 615"/>
                <a:gd name="T22" fmla="*/ 37 w 66"/>
                <a:gd name="T23" fmla="*/ 174 h 615"/>
                <a:gd name="T24" fmla="*/ 43 w 66"/>
                <a:gd name="T25" fmla="*/ 138 h 615"/>
                <a:gd name="T26" fmla="*/ 51 w 66"/>
                <a:gd name="T27" fmla="*/ 100 h 615"/>
                <a:gd name="T28" fmla="*/ 56 w 66"/>
                <a:gd name="T29" fmla="*/ 62 h 615"/>
                <a:gd name="T30" fmla="*/ 64 w 66"/>
                <a:gd name="T31" fmla="*/ 22 h 615"/>
                <a:gd name="T32" fmla="*/ 64 w 66"/>
                <a:gd name="T33" fmla="*/ 0 h 615"/>
                <a:gd name="T34" fmla="*/ 59 w 66"/>
                <a:gd name="T35" fmla="*/ 42 h 615"/>
                <a:gd name="T36" fmla="*/ 52 w 66"/>
                <a:gd name="T37" fmla="*/ 81 h 615"/>
                <a:gd name="T38" fmla="*/ 46 w 66"/>
                <a:gd name="T39" fmla="*/ 119 h 615"/>
                <a:gd name="T40" fmla="*/ 40 w 66"/>
                <a:gd name="T41" fmla="*/ 156 h 615"/>
                <a:gd name="T42" fmla="*/ 33 w 66"/>
                <a:gd name="T43" fmla="*/ 192 h 615"/>
                <a:gd name="T44" fmla="*/ 27 w 66"/>
                <a:gd name="T45" fmla="*/ 228 h 615"/>
                <a:gd name="T46" fmla="*/ 22 w 66"/>
                <a:gd name="T47" fmla="*/ 264 h 615"/>
                <a:gd name="T48" fmla="*/ 17 w 66"/>
                <a:gd name="T49" fmla="*/ 300 h 615"/>
                <a:gd name="T50" fmla="*/ 12 w 66"/>
                <a:gd name="T51" fmla="*/ 336 h 615"/>
                <a:gd name="T52" fmla="*/ 8 w 66"/>
                <a:gd name="T53" fmla="*/ 372 h 615"/>
                <a:gd name="T54" fmla="*/ 5 w 66"/>
                <a:gd name="T55" fmla="*/ 409 h 615"/>
                <a:gd name="T56" fmla="*/ 3 w 66"/>
                <a:gd name="T57" fmla="*/ 447 h 615"/>
                <a:gd name="T58" fmla="*/ 0 w 66"/>
                <a:gd name="T59" fmla="*/ 486 h 615"/>
                <a:gd name="T60" fmla="*/ 0 w 66"/>
                <a:gd name="T61" fmla="*/ 528 h 615"/>
                <a:gd name="T62" fmla="*/ 0 w 66"/>
                <a:gd name="T63" fmla="*/ 570 h 615"/>
                <a:gd name="T64" fmla="*/ 3 w 66"/>
                <a:gd name="T65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15">
                  <a:moveTo>
                    <a:pt x="4" y="615"/>
                  </a:moveTo>
                  <a:lnTo>
                    <a:pt x="4" y="591"/>
                  </a:lnTo>
                  <a:lnTo>
                    <a:pt x="3" y="570"/>
                  </a:lnTo>
                  <a:lnTo>
                    <a:pt x="1" y="548"/>
                  </a:lnTo>
                  <a:lnTo>
                    <a:pt x="1" y="528"/>
                  </a:lnTo>
                  <a:lnTo>
                    <a:pt x="1" y="506"/>
                  </a:lnTo>
                  <a:lnTo>
                    <a:pt x="3" y="486"/>
                  </a:lnTo>
                  <a:lnTo>
                    <a:pt x="3" y="466"/>
                  </a:lnTo>
                  <a:lnTo>
                    <a:pt x="4" y="447"/>
                  </a:lnTo>
                  <a:lnTo>
                    <a:pt x="5" y="428"/>
                  </a:lnTo>
                  <a:lnTo>
                    <a:pt x="7" y="409"/>
                  </a:lnTo>
                  <a:lnTo>
                    <a:pt x="8" y="391"/>
                  </a:lnTo>
                  <a:lnTo>
                    <a:pt x="9" y="372"/>
                  </a:lnTo>
                  <a:lnTo>
                    <a:pt x="12" y="354"/>
                  </a:lnTo>
                  <a:lnTo>
                    <a:pt x="13" y="336"/>
                  </a:lnTo>
                  <a:lnTo>
                    <a:pt x="15" y="317"/>
                  </a:lnTo>
                  <a:lnTo>
                    <a:pt x="18" y="300"/>
                  </a:lnTo>
                  <a:lnTo>
                    <a:pt x="20" y="282"/>
                  </a:lnTo>
                  <a:lnTo>
                    <a:pt x="23" y="264"/>
                  </a:lnTo>
                  <a:lnTo>
                    <a:pt x="26" y="247"/>
                  </a:lnTo>
                  <a:lnTo>
                    <a:pt x="29" y="228"/>
                  </a:lnTo>
                  <a:lnTo>
                    <a:pt x="33" y="210"/>
                  </a:lnTo>
                  <a:lnTo>
                    <a:pt x="34" y="192"/>
                  </a:lnTo>
                  <a:lnTo>
                    <a:pt x="37" y="174"/>
                  </a:lnTo>
                  <a:lnTo>
                    <a:pt x="41" y="156"/>
                  </a:lnTo>
                  <a:lnTo>
                    <a:pt x="43" y="138"/>
                  </a:lnTo>
                  <a:lnTo>
                    <a:pt x="47" y="119"/>
                  </a:lnTo>
                  <a:lnTo>
                    <a:pt x="51" y="100"/>
                  </a:lnTo>
                  <a:lnTo>
                    <a:pt x="53" y="81"/>
                  </a:lnTo>
                  <a:lnTo>
                    <a:pt x="56" y="62"/>
                  </a:lnTo>
                  <a:lnTo>
                    <a:pt x="61" y="42"/>
                  </a:lnTo>
                  <a:lnTo>
                    <a:pt x="64" y="2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2"/>
                  </a:lnTo>
                  <a:lnTo>
                    <a:pt x="59" y="42"/>
                  </a:lnTo>
                  <a:lnTo>
                    <a:pt x="55" y="62"/>
                  </a:lnTo>
                  <a:lnTo>
                    <a:pt x="52" y="81"/>
                  </a:lnTo>
                  <a:lnTo>
                    <a:pt x="50" y="100"/>
                  </a:lnTo>
                  <a:lnTo>
                    <a:pt x="46" y="119"/>
                  </a:lnTo>
                  <a:lnTo>
                    <a:pt x="43" y="138"/>
                  </a:lnTo>
                  <a:lnTo>
                    <a:pt x="40" y="156"/>
                  </a:lnTo>
                  <a:lnTo>
                    <a:pt x="36" y="174"/>
                  </a:lnTo>
                  <a:lnTo>
                    <a:pt x="33" y="192"/>
                  </a:lnTo>
                  <a:lnTo>
                    <a:pt x="31" y="210"/>
                  </a:lnTo>
                  <a:lnTo>
                    <a:pt x="27" y="228"/>
                  </a:lnTo>
                  <a:lnTo>
                    <a:pt x="24" y="247"/>
                  </a:lnTo>
                  <a:lnTo>
                    <a:pt x="22" y="264"/>
                  </a:lnTo>
                  <a:lnTo>
                    <a:pt x="19" y="282"/>
                  </a:lnTo>
                  <a:lnTo>
                    <a:pt x="17" y="300"/>
                  </a:lnTo>
                  <a:lnTo>
                    <a:pt x="14" y="317"/>
                  </a:lnTo>
                  <a:lnTo>
                    <a:pt x="12" y="336"/>
                  </a:lnTo>
                  <a:lnTo>
                    <a:pt x="10" y="354"/>
                  </a:lnTo>
                  <a:lnTo>
                    <a:pt x="8" y="372"/>
                  </a:lnTo>
                  <a:lnTo>
                    <a:pt x="7" y="391"/>
                  </a:lnTo>
                  <a:lnTo>
                    <a:pt x="5" y="409"/>
                  </a:lnTo>
                  <a:lnTo>
                    <a:pt x="4" y="428"/>
                  </a:lnTo>
                  <a:lnTo>
                    <a:pt x="3" y="447"/>
                  </a:lnTo>
                  <a:lnTo>
                    <a:pt x="0" y="466"/>
                  </a:lnTo>
                  <a:lnTo>
                    <a:pt x="0" y="486"/>
                  </a:lnTo>
                  <a:lnTo>
                    <a:pt x="0" y="506"/>
                  </a:lnTo>
                  <a:lnTo>
                    <a:pt x="0" y="528"/>
                  </a:lnTo>
                  <a:lnTo>
                    <a:pt x="0" y="548"/>
                  </a:lnTo>
                  <a:lnTo>
                    <a:pt x="0" y="570"/>
                  </a:lnTo>
                  <a:lnTo>
                    <a:pt x="1" y="591"/>
                  </a:lnTo>
                  <a:lnTo>
                    <a:pt x="3" y="615"/>
                  </a:lnTo>
                  <a:lnTo>
                    <a:pt x="4" y="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7" name="Freeform 3355">
              <a:extLst>
                <a:ext uri="{FF2B5EF4-FFF2-40B4-BE49-F238E27FC236}">
                  <a16:creationId xmlns:a16="http://schemas.microsoft.com/office/drawing/2014/main" id="{472221FE-E270-4DDA-A187-0FFDB5FA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679"/>
              <a:ext cx="26" cy="240"/>
            </a:xfrm>
            <a:custGeom>
              <a:avLst/>
              <a:gdLst>
                <a:gd name="T0" fmla="*/ 4 w 78"/>
                <a:gd name="T1" fmla="*/ 695 h 718"/>
                <a:gd name="T2" fmla="*/ 2 w 78"/>
                <a:gd name="T3" fmla="*/ 649 h 718"/>
                <a:gd name="T4" fmla="*/ 2 w 78"/>
                <a:gd name="T5" fmla="*/ 603 h 718"/>
                <a:gd name="T6" fmla="*/ 5 w 78"/>
                <a:gd name="T7" fmla="*/ 557 h 718"/>
                <a:gd name="T8" fmla="*/ 7 w 78"/>
                <a:gd name="T9" fmla="*/ 510 h 718"/>
                <a:gd name="T10" fmla="*/ 10 w 78"/>
                <a:gd name="T11" fmla="*/ 465 h 718"/>
                <a:gd name="T12" fmla="*/ 16 w 78"/>
                <a:gd name="T13" fmla="*/ 419 h 718"/>
                <a:gd name="T14" fmla="*/ 20 w 78"/>
                <a:gd name="T15" fmla="*/ 373 h 718"/>
                <a:gd name="T16" fmla="*/ 27 w 78"/>
                <a:gd name="T17" fmla="*/ 328 h 718"/>
                <a:gd name="T18" fmla="*/ 32 w 78"/>
                <a:gd name="T19" fmla="*/ 283 h 718"/>
                <a:gd name="T20" fmla="*/ 38 w 78"/>
                <a:gd name="T21" fmla="*/ 238 h 718"/>
                <a:gd name="T22" fmla="*/ 46 w 78"/>
                <a:gd name="T23" fmla="*/ 195 h 718"/>
                <a:gd name="T24" fmla="*/ 53 w 78"/>
                <a:gd name="T25" fmla="*/ 151 h 718"/>
                <a:gd name="T26" fmla="*/ 60 w 78"/>
                <a:gd name="T27" fmla="*/ 107 h 718"/>
                <a:gd name="T28" fmla="*/ 67 w 78"/>
                <a:gd name="T29" fmla="*/ 63 h 718"/>
                <a:gd name="T30" fmla="*/ 74 w 78"/>
                <a:gd name="T31" fmla="*/ 22 h 718"/>
                <a:gd name="T32" fmla="*/ 75 w 78"/>
                <a:gd name="T33" fmla="*/ 0 h 718"/>
                <a:gd name="T34" fmla="*/ 69 w 78"/>
                <a:gd name="T35" fmla="*/ 43 h 718"/>
                <a:gd name="T36" fmla="*/ 62 w 78"/>
                <a:gd name="T37" fmla="*/ 86 h 718"/>
                <a:gd name="T38" fmla="*/ 55 w 78"/>
                <a:gd name="T39" fmla="*/ 128 h 718"/>
                <a:gd name="T40" fmla="*/ 48 w 78"/>
                <a:gd name="T41" fmla="*/ 172 h 718"/>
                <a:gd name="T42" fmla="*/ 41 w 78"/>
                <a:gd name="T43" fmla="*/ 216 h 718"/>
                <a:gd name="T44" fmla="*/ 35 w 78"/>
                <a:gd name="T45" fmla="*/ 261 h 718"/>
                <a:gd name="T46" fmla="*/ 27 w 78"/>
                <a:gd name="T47" fmla="*/ 306 h 718"/>
                <a:gd name="T48" fmla="*/ 21 w 78"/>
                <a:gd name="T49" fmla="*/ 350 h 718"/>
                <a:gd name="T50" fmla="*/ 16 w 78"/>
                <a:gd name="T51" fmla="*/ 395 h 718"/>
                <a:gd name="T52" fmla="*/ 11 w 78"/>
                <a:gd name="T53" fmla="*/ 442 h 718"/>
                <a:gd name="T54" fmla="*/ 7 w 78"/>
                <a:gd name="T55" fmla="*/ 487 h 718"/>
                <a:gd name="T56" fmla="*/ 4 w 78"/>
                <a:gd name="T57" fmla="*/ 533 h 718"/>
                <a:gd name="T58" fmla="*/ 1 w 78"/>
                <a:gd name="T59" fmla="*/ 579 h 718"/>
                <a:gd name="T60" fmla="*/ 0 w 78"/>
                <a:gd name="T61" fmla="*/ 625 h 718"/>
                <a:gd name="T62" fmla="*/ 1 w 78"/>
                <a:gd name="T63" fmla="*/ 671 h 718"/>
                <a:gd name="T64" fmla="*/ 2 w 78"/>
                <a:gd name="T65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18">
                  <a:moveTo>
                    <a:pt x="5" y="718"/>
                  </a:moveTo>
                  <a:lnTo>
                    <a:pt x="4" y="695"/>
                  </a:lnTo>
                  <a:lnTo>
                    <a:pt x="2" y="671"/>
                  </a:lnTo>
                  <a:lnTo>
                    <a:pt x="2" y="649"/>
                  </a:lnTo>
                  <a:lnTo>
                    <a:pt x="2" y="625"/>
                  </a:lnTo>
                  <a:lnTo>
                    <a:pt x="2" y="603"/>
                  </a:lnTo>
                  <a:lnTo>
                    <a:pt x="2" y="579"/>
                  </a:lnTo>
                  <a:lnTo>
                    <a:pt x="5" y="557"/>
                  </a:lnTo>
                  <a:lnTo>
                    <a:pt x="6" y="533"/>
                  </a:lnTo>
                  <a:lnTo>
                    <a:pt x="7" y="510"/>
                  </a:lnTo>
                  <a:lnTo>
                    <a:pt x="8" y="487"/>
                  </a:lnTo>
                  <a:lnTo>
                    <a:pt x="10" y="465"/>
                  </a:lnTo>
                  <a:lnTo>
                    <a:pt x="13" y="442"/>
                  </a:lnTo>
                  <a:lnTo>
                    <a:pt x="16" y="419"/>
                  </a:lnTo>
                  <a:lnTo>
                    <a:pt x="17" y="395"/>
                  </a:lnTo>
                  <a:lnTo>
                    <a:pt x="20" y="373"/>
                  </a:lnTo>
                  <a:lnTo>
                    <a:pt x="23" y="350"/>
                  </a:lnTo>
                  <a:lnTo>
                    <a:pt x="27" y="328"/>
                  </a:lnTo>
                  <a:lnTo>
                    <a:pt x="29" y="306"/>
                  </a:lnTo>
                  <a:lnTo>
                    <a:pt x="32" y="283"/>
                  </a:lnTo>
                  <a:lnTo>
                    <a:pt x="36" y="261"/>
                  </a:lnTo>
                  <a:lnTo>
                    <a:pt x="38" y="238"/>
                  </a:lnTo>
                  <a:lnTo>
                    <a:pt x="42" y="216"/>
                  </a:lnTo>
                  <a:lnTo>
                    <a:pt x="46" y="195"/>
                  </a:lnTo>
                  <a:lnTo>
                    <a:pt x="48" y="172"/>
                  </a:lnTo>
                  <a:lnTo>
                    <a:pt x="53" y="151"/>
                  </a:lnTo>
                  <a:lnTo>
                    <a:pt x="57" y="128"/>
                  </a:lnTo>
                  <a:lnTo>
                    <a:pt x="60" y="107"/>
                  </a:lnTo>
                  <a:lnTo>
                    <a:pt x="64" y="86"/>
                  </a:lnTo>
                  <a:lnTo>
                    <a:pt x="67" y="63"/>
                  </a:lnTo>
                  <a:lnTo>
                    <a:pt x="70" y="43"/>
                  </a:lnTo>
                  <a:lnTo>
                    <a:pt x="74" y="2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22"/>
                  </a:lnTo>
                  <a:lnTo>
                    <a:pt x="69" y="43"/>
                  </a:lnTo>
                  <a:lnTo>
                    <a:pt x="66" y="63"/>
                  </a:lnTo>
                  <a:lnTo>
                    <a:pt x="62" y="86"/>
                  </a:lnTo>
                  <a:lnTo>
                    <a:pt x="60" y="107"/>
                  </a:lnTo>
                  <a:lnTo>
                    <a:pt x="55" y="128"/>
                  </a:lnTo>
                  <a:lnTo>
                    <a:pt x="51" y="151"/>
                  </a:lnTo>
                  <a:lnTo>
                    <a:pt x="48" y="172"/>
                  </a:lnTo>
                  <a:lnTo>
                    <a:pt x="45" y="195"/>
                  </a:lnTo>
                  <a:lnTo>
                    <a:pt x="41" y="216"/>
                  </a:lnTo>
                  <a:lnTo>
                    <a:pt x="38" y="238"/>
                  </a:lnTo>
                  <a:lnTo>
                    <a:pt x="35" y="261"/>
                  </a:lnTo>
                  <a:lnTo>
                    <a:pt x="30" y="283"/>
                  </a:lnTo>
                  <a:lnTo>
                    <a:pt x="27" y="306"/>
                  </a:lnTo>
                  <a:lnTo>
                    <a:pt x="25" y="328"/>
                  </a:lnTo>
                  <a:lnTo>
                    <a:pt x="21" y="350"/>
                  </a:lnTo>
                  <a:lnTo>
                    <a:pt x="18" y="373"/>
                  </a:lnTo>
                  <a:lnTo>
                    <a:pt x="16" y="395"/>
                  </a:lnTo>
                  <a:lnTo>
                    <a:pt x="14" y="419"/>
                  </a:lnTo>
                  <a:lnTo>
                    <a:pt x="11" y="442"/>
                  </a:lnTo>
                  <a:lnTo>
                    <a:pt x="9" y="465"/>
                  </a:lnTo>
                  <a:lnTo>
                    <a:pt x="7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2" y="557"/>
                  </a:lnTo>
                  <a:lnTo>
                    <a:pt x="1" y="579"/>
                  </a:lnTo>
                  <a:lnTo>
                    <a:pt x="1" y="603"/>
                  </a:lnTo>
                  <a:lnTo>
                    <a:pt x="0" y="625"/>
                  </a:lnTo>
                  <a:lnTo>
                    <a:pt x="0" y="649"/>
                  </a:lnTo>
                  <a:lnTo>
                    <a:pt x="1" y="671"/>
                  </a:lnTo>
                  <a:lnTo>
                    <a:pt x="2" y="695"/>
                  </a:lnTo>
                  <a:lnTo>
                    <a:pt x="2" y="718"/>
                  </a:lnTo>
                  <a:lnTo>
                    <a:pt x="5" y="7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8" name="Freeform 3356">
              <a:extLst>
                <a:ext uri="{FF2B5EF4-FFF2-40B4-BE49-F238E27FC236}">
                  <a16:creationId xmlns:a16="http://schemas.microsoft.com/office/drawing/2014/main" id="{870EF58F-AFDD-4383-9987-5D7D8F55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61"/>
              <a:ext cx="24" cy="80"/>
            </a:xfrm>
            <a:custGeom>
              <a:avLst/>
              <a:gdLst>
                <a:gd name="T0" fmla="*/ 1 w 73"/>
                <a:gd name="T1" fmla="*/ 240 h 240"/>
                <a:gd name="T2" fmla="*/ 10 w 73"/>
                <a:gd name="T3" fmla="*/ 229 h 240"/>
                <a:gd name="T4" fmla="*/ 17 w 73"/>
                <a:gd name="T5" fmla="*/ 217 h 240"/>
                <a:gd name="T6" fmla="*/ 23 w 73"/>
                <a:gd name="T7" fmla="*/ 203 h 240"/>
                <a:gd name="T8" fmla="*/ 30 w 73"/>
                <a:gd name="T9" fmla="*/ 190 h 240"/>
                <a:gd name="T10" fmla="*/ 36 w 73"/>
                <a:gd name="T11" fmla="*/ 175 h 240"/>
                <a:gd name="T12" fmla="*/ 40 w 73"/>
                <a:gd name="T13" fmla="*/ 161 h 240"/>
                <a:gd name="T14" fmla="*/ 45 w 73"/>
                <a:gd name="T15" fmla="*/ 146 h 240"/>
                <a:gd name="T16" fmla="*/ 49 w 73"/>
                <a:gd name="T17" fmla="*/ 130 h 240"/>
                <a:gd name="T18" fmla="*/ 52 w 73"/>
                <a:gd name="T19" fmla="*/ 115 h 240"/>
                <a:gd name="T20" fmla="*/ 57 w 73"/>
                <a:gd name="T21" fmla="*/ 100 h 240"/>
                <a:gd name="T22" fmla="*/ 60 w 73"/>
                <a:gd name="T23" fmla="*/ 83 h 240"/>
                <a:gd name="T24" fmla="*/ 64 w 73"/>
                <a:gd name="T25" fmla="*/ 66 h 240"/>
                <a:gd name="T26" fmla="*/ 66 w 73"/>
                <a:gd name="T27" fmla="*/ 51 h 240"/>
                <a:gd name="T28" fmla="*/ 68 w 73"/>
                <a:gd name="T29" fmla="*/ 34 h 240"/>
                <a:gd name="T30" fmla="*/ 70 w 73"/>
                <a:gd name="T31" fmla="*/ 17 h 240"/>
                <a:gd name="T32" fmla="*/ 73 w 73"/>
                <a:gd name="T33" fmla="*/ 0 h 240"/>
                <a:gd name="T34" fmla="*/ 72 w 73"/>
                <a:gd name="T35" fmla="*/ 0 h 240"/>
                <a:gd name="T36" fmla="*/ 69 w 73"/>
                <a:gd name="T37" fmla="*/ 17 h 240"/>
                <a:gd name="T38" fmla="*/ 67 w 73"/>
                <a:gd name="T39" fmla="*/ 34 h 240"/>
                <a:gd name="T40" fmla="*/ 64 w 73"/>
                <a:gd name="T41" fmla="*/ 51 h 240"/>
                <a:gd name="T42" fmla="*/ 61 w 73"/>
                <a:gd name="T43" fmla="*/ 66 h 240"/>
                <a:gd name="T44" fmla="*/ 58 w 73"/>
                <a:gd name="T45" fmla="*/ 83 h 240"/>
                <a:gd name="T46" fmla="*/ 55 w 73"/>
                <a:gd name="T47" fmla="*/ 100 h 240"/>
                <a:gd name="T48" fmla="*/ 51 w 73"/>
                <a:gd name="T49" fmla="*/ 115 h 240"/>
                <a:gd name="T50" fmla="*/ 48 w 73"/>
                <a:gd name="T51" fmla="*/ 130 h 240"/>
                <a:gd name="T52" fmla="*/ 44 w 73"/>
                <a:gd name="T53" fmla="*/ 146 h 240"/>
                <a:gd name="T54" fmla="*/ 39 w 73"/>
                <a:gd name="T55" fmla="*/ 161 h 240"/>
                <a:gd name="T56" fmla="*/ 33 w 73"/>
                <a:gd name="T57" fmla="*/ 175 h 240"/>
                <a:gd name="T58" fmla="*/ 29 w 73"/>
                <a:gd name="T59" fmla="*/ 189 h 240"/>
                <a:gd name="T60" fmla="*/ 21 w 73"/>
                <a:gd name="T61" fmla="*/ 202 h 240"/>
                <a:gd name="T62" fmla="*/ 14 w 73"/>
                <a:gd name="T63" fmla="*/ 215 h 240"/>
                <a:gd name="T64" fmla="*/ 9 w 73"/>
                <a:gd name="T65" fmla="*/ 228 h 240"/>
                <a:gd name="T66" fmla="*/ 0 w 73"/>
                <a:gd name="T67" fmla="*/ 239 h 240"/>
                <a:gd name="T68" fmla="*/ 1 w 73"/>
                <a:gd name="T6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40">
                  <a:moveTo>
                    <a:pt x="1" y="240"/>
                  </a:moveTo>
                  <a:lnTo>
                    <a:pt x="10" y="229"/>
                  </a:lnTo>
                  <a:lnTo>
                    <a:pt x="17" y="217"/>
                  </a:lnTo>
                  <a:lnTo>
                    <a:pt x="23" y="203"/>
                  </a:lnTo>
                  <a:lnTo>
                    <a:pt x="30" y="190"/>
                  </a:lnTo>
                  <a:lnTo>
                    <a:pt x="36" y="175"/>
                  </a:lnTo>
                  <a:lnTo>
                    <a:pt x="40" y="161"/>
                  </a:lnTo>
                  <a:lnTo>
                    <a:pt x="45" y="146"/>
                  </a:lnTo>
                  <a:lnTo>
                    <a:pt x="49" y="130"/>
                  </a:lnTo>
                  <a:lnTo>
                    <a:pt x="52" y="115"/>
                  </a:lnTo>
                  <a:lnTo>
                    <a:pt x="57" y="100"/>
                  </a:lnTo>
                  <a:lnTo>
                    <a:pt x="60" y="83"/>
                  </a:lnTo>
                  <a:lnTo>
                    <a:pt x="64" y="66"/>
                  </a:lnTo>
                  <a:lnTo>
                    <a:pt x="66" y="51"/>
                  </a:lnTo>
                  <a:lnTo>
                    <a:pt x="68" y="34"/>
                  </a:lnTo>
                  <a:lnTo>
                    <a:pt x="70" y="17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17"/>
                  </a:lnTo>
                  <a:lnTo>
                    <a:pt x="67" y="34"/>
                  </a:lnTo>
                  <a:lnTo>
                    <a:pt x="64" y="51"/>
                  </a:lnTo>
                  <a:lnTo>
                    <a:pt x="61" y="66"/>
                  </a:lnTo>
                  <a:lnTo>
                    <a:pt x="58" y="83"/>
                  </a:lnTo>
                  <a:lnTo>
                    <a:pt x="55" y="100"/>
                  </a:lnTo>
                  <a:lnTo>
                    <a:pt x="51" y="115"/>
                  </a:lnTo>
                  <a:lnTo>
                    <a:pt x="48" y="130"/>
                  </a:lnTo>
                  <a:lnTo>
                    <a:pt x="44" y="146"/>
                  </a:lnTo>
                  <a:lnTo>
                    <a:pt x="39" y="161"/>
                  </a:lnTo>
                  <a:lnTo>
                    <a:pt x="33" y="175"/>
                  </a:lnTo>
                  <a:lnTo>
                    <a:pt x="29" y="189"/>
                  </a:lnTo>
                  <a:lnTo>
                    <a:pt x="21" y="202"/>
                  </a:lnTo>
                  <a:lnTo>
                    <a:pt x="14" y="215"/>
                  </a:lnTo>
                  <a:lnTo>
                    <a:pt x="9" y="228"/>
                  </a:lnTo>
                  <a:lnTo>
                    <a:pt x="0" y="239"/>
                  </a:lnTo>
                  <a:lnTo>
                    <a:pt x="1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9" name="Freeform 3357">
              <a:extLst>
                <a:ext uri="{FF2B5EF4-FFF2-40B4-BE49-F238E27FC236}">
                  <a16:creationId xmlns:a16="http://schemas.microsoft.com/office/drawing/2014/main" id="{6BBA92CB-DFE1-48D2-9248-C6327D18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53"/>
              <a:ext cx="18" cy="66"/>
            </a:xfrm>
            <a:custGeom>
              <a:avLst/>
              <a:gdLst>
                <a:gd name="T0" fmla="*/ 3 w 54"/>
                <a:gd name="T1" fmla="*/ 198 h 198"/>
                <a:gd name="T2" fmla="*/ 9 w 54"/>
                <a:gd name="T3" fmla="*/ 187 h 198"/>
                <a:gd name="T4" fmla="*/ 15 w 54"/>
                <a:gd name="T5" fmla="*/ 174 h 198"/>
                <a:gd name="T6" fmla="*/ 21 w 54"/>
                <a:gd name="T7" fmla="*/ 163 h 198"/>
                <a:gd name="T8" fmla="*/ 24 w 54"/>
                <a:gd name="T9" fmla="*/ 152 h 198"/>
                <a:gd name="T10" fmla="*/ 29 w 54"/>
                <a:gd name="T11" fmla="*/ 141 h 198"/>
                <a:gd name="T12" fmla="*/ 32 w 54"/>
                <a:gd name="T13" fmla="*/ 129 h 198"/>
                <a:gd name="T14" fmla="*/ 35 w 54"/>
                <a:gd name="T15" fmla="*/ 119 h 198"/>
                <a:gd name="T16" fmla="*/ 37 w 54"/>
                <a:gd name="T17" fmla="*/ 108 h 198"/>
                <a:gd name="T18" fmla="*/ 41 w 54"/>
                <a:gd name="T19" fmla="*/ 96 h 198"/>
                <a:gd name="T20" fmla="*/ 43 w 54"/>
                <a:gd name="T21" fmla="*/ 84 h 198"/>
                <a:gd name="T22" fmla="*/ 44 w 54"/>
                <a:gd name="T23" fmla="*/ 72 h 198"/>
                <a:gd name="T24" fmla="*/ 46 w 54"/>
                <a:gd name="T25" fmla="*/ 60 h 198"/>
                <a:gd name="T26" fmla="*/ 49 w 54"/>
                <a:gd name="T27" fmla="*/ 46 h 198"/>
                <a:gd name="T28" fmla="*/ 51 w 54"/>
                <a:gd name="T29" fmla="*/ 32 h 198"/>
                <a:gd name="T30" fmla="*/ 52 w 54"/>
                <a:gd name="T31" fmla="*/ 16 h 198"/>
                <a:gd name="T32" fmla="*/ 54 w 54"/>
                <a:gd name="T33" fmla="*/ 0 h 198"/>
                <a:gd name="T34" fmla="*/ 53 w 54"/>
                <a:gd name="T35" fmla="*/ 0 h 198"/>
                <a:gd name="T36" fmla="*/ 51 w 54"/>
                <a:gd name="T37" fmla="*/ 16 h 198"/>
                <a:gd name="T38" fmla="*/ 50 w 54"/>
                <a:gd name="T39" fmla="*/ 32 h 198"/>
                <a:gd name="T40" fmla="*/ 46 w 54"/>
                <a:gd name="T41" fmla="*/ 46 h 198"/>
                <a:gd name="T42" fmla="*/ 45 w 54"/>
                <a:gd name="T43" fmla="*/ 60 h 198"/>
                <a:gd name="T44" fmla="*/ 44 w 54"/>
                <a:gd name="T45" fmla="*/ 72 h 198"/>
                <a:gd name="T46" fmla="*/ 41 w 54"/>
                <a:gd name="T47" fmla="*/ 84 h 198"/>
                <a:gd name="T48" fmla="*/ 40 w 54"/>
                <a:gd name="T49" fmla="*/ 96 h 198"/>
                <a:gd name="T50" fmla="*/ 36 w 54"/>
                <a:gd name="T51" fmla="*/ 108 h 198"/>
                <a:gd name="T52" fmla="*/ 34 w 54"/>
                <a:gd name="T53" fmla="*/ 119 h 198"/>
                <a:gd name="T54" fmla="*/ 31 w 54"/>
                <a:gd name="T55" fmla="*/ 129 h 198"/>
                <a:gd name="T56" fmla="*/ 27 w 54"/>
                <a:gd name="T57" fmla="*/ 141 h 198"/>
                <a:gd name="T58" fmla="*/ 23 w 54"/>
                <a:gd name="T59" fmla="*/ 151 h 198"/>
                <a:gd name="T60" fmla="*/ 18 w 54"/>
                <a:gd name="T61" fmla="*/ 162 h 198"/>
                <a:gd name="T62" fmla="*/ 13 w 54"/>
                <a:gd name="T63" fmla="*/ 173 h 198"/>
                <a:gd name="T64" fmla="*/ 8 w 54"/>
                <a:gd name="T65" fmla="*/ 184 h 198"/>
                <a:gd name="T66" fmla="*/ 0 w 54"/>
                <a:gd name="T67" fmla="*/ 197 h 198"/>
                <a:gd name="T68" fmla="*/ 3 w 5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98">
                  <a:moveTo>
                    <a:pt x="3" y="198"/>
                  </a:moveTo>
                  <a:lnTo>
                    <a:pt x="9" y="187"/>
                  </a:lnTo>
                  <a:lnTo>
                    <a:pt x="15" y="174"/>
                  </a:lnTo>
                  <a:lnTo>
                    <a:pt x="21" y="163"/>
                  </a:lnTo>
                  <a:lnTo>
                    <a:pt x="24" y="152"/>
                  </a:lnTo>
                  <a:lnTo>
                    <a:pt x="29" y="141"/>
                  </a:lnTo>
                  <a:lnTo>
                    <a:pt x="32" y="129"/>
                  </a:lnTo>
                  <a:lnTo>
                    <a:pt x="35" y="119"/>
                  </a:lnTo>
                  <a:lnTo>
                    <a:pt x="37" y="108"/>
                  </a:lnTo>
                  <a:lnTo>
                    <a:pt x="41" y="96"/>
                  </a:lnTo>
                  <a:lnTo>
                    <a:pt x="43" y="84"/>
                  </a:lnTo>
                  <a:lnTo>
                    <a:pt x="44" y="72"/>
                  </a:lnTo>
                  <a:lnTo>
                    <a:pt x="46" y="60"/>
                  </a:lnTo>
                  <a:lnTo>
                    <a:pt x="49" y="46"/>
                  </a:lnTo>
                  <a:lnTo>
                    <a:pt x="51" y="32"/>
                  </a:lnTo>
                  <a:lnTo>
                    <a:pt x="52" y="16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16"/>
                  </a:lnTo>
                  <a:lnTo>
                    <a:pt x="50" y="32"/>
                  </a:lnTo>
                  <a:lnTo>
                    <a:pt x="46" y="46"/>
                  </a:lnTo>
                  <a:lnTo>
                    <a:pt x="45" y="60"/>
                  </a:lnTo>
                  <a:lnTo>
                    <a:pt x="44" y="72"/>
                  </a:lnTo>
                  <a:lnTo>
                    <a:pt x="41" y="84"/>
                  </a:lnTo>
                  <a:lnTo>
                    <a:pt x="40" y="96"/>
                  </a:lnTo>
                  <a:lnTo>
                    <a:pt x="36" y="108"/>
                  </a:lnTo>
                  <a:lnTo>
                    <a:pt x="34" y="119"/>
                  </a:lnTo>
                  <a:lnTo>
                    <a:pt x="31" y="129"/>
                  </a:lnTo>
                  <a:lnTo>
                    <a:pt x="27" y="141"/>
                  </a:lnTo>
                  <a:lnTo>
                    <a:pt x="23" y="151"/>
                  </a:lnTo>
                  <a:lnTo>
                    <a:pt x="18" y="162"/>
                  </a:lnTo>
                  <a:lnTo>
                    <a:pt x="13" y="173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0" name="Freeform 3358">
              <a:extLst>
                <a:ext uri="{FF2B5EF4-FFF2-40B4-BE49-F238E27FC236}">
                  <a16:creationId xmlns:a16="http://schemas.microsoft.com/office/drawing/2014/main" id="{C76DD796-1A99-47CA-98B7-534C6648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739"/>
              <a:ext cx="12" cy="54"/>
            </a:xfrm>
            <a:custGeom>
              <a:avLst/>
              <a:gdLst>
                <a:gd name="T0" fmla="*/ 1 w 36"/>
                <a:gd name="T1" fmla="*/ 162 h 162"/>
                <a:gd name="T2" fmla="*/ 6 w 36"/>
                <a:gd name="T3" fmla="*/ 152 h 162"/>
                <a:gd name="T4" fmla="*/ 10 w 36"/>
                <a:gd name="T5" fmla="*/ 142 h 162"/>
                <a:gd name="T6" fmla="*/ 13 w 36"/>
                <a:gd name="T7" fmla="*/ 133 h 162"/>
                <a:gd name="T8" fmla="*/ 16 w 36"/>
                <a:gd name="T9" fmla="*/ 125 h 162"/>
                <a:gd name="T10" fmla="*/ 18 w 36"/>
                <a:gd name="T11" fmla="*/ 118 h 162"/>
                <a:gd name="T12" fmla="*/ 20 w 36"/>
                <a:gd name="T13" fmla="*/ 110 h 162"/>
                <a:gd name="T14" fmla="*/ 22 w 36"/>
                <a:gd name="T15" fmla="*/ 102 h 162"/>
                <a:gd name="T16" fmla="*/ 23 w 36"/>
                <a:gd name="T17" fmla="*/ 93 h 162"/>
                <a:gd name="T18" fmla="*/ 25 w 36"/>
                <a:gd name="T19" fmla="*/ 84 h 162"/>
                <a:gd name="T20" fmla="*/ 26 w 36"/>
                <a:gd name="T21" fmla="*/ 75 h 162"/>
                <a:gd name="T22" fmla="*/ 28 w 36"/>
                <a:gd name="T23" fmla="*/ 65 h 162"/>
                <a:gd name="T24" fmla="*/ 29 w 36"/>
                <a:gd name="T25" fmla="*/ 55 h 162"/>
                <a:gd name="T26" fmla="*/ 32 w 36"/>
                <a:gd name="T27" fmla="*/ 42 h 162"/>
                <a:gd name="T28" fmla="*/ 32 w 36"/>
                <a:gd name="T29" fmla="*/ 30 h 162"/>
                <a:gd name="T30" fmla="*/ 34 w 36"/>
                <a:gd name="T31" fmla="*/ 16 h 162"/>
                <a:gd name="T32" fmla="*/ 36 w 36"/>
                <a:gd name="T33" fmla="*/ 0 h 162"/>
                <a:gd name="T34" fmla="*/ 34 w 36"/>
                <a:gd name="T35" fmla="*/ 0 h 162"/>
                <a:gd name="T36" fmla="*/ 32 w 36"/>
                <a:gd name="T37" fmla="*/ 16 h 162"/>
                <a:gd name="T38" fmla="*/ 32 w 36"/>
                <a:gd name="T39" fmla="*/ 30 h 162"/>
                <a:gd name="T40" fmla="*/ 29 w 36"/>
                <a:gd name="T41" fmla="*/ 42 h 162"/>
                <a:gd name="T42" fmla="*/ 28 w 36"/>
                <a:gd name="T43" fmla="*/ 55 h 162"/>
                <a:gd name="T44" fmla="*/ 26 w 36"/>
                <a:gd name="T45" fmla="*/ 65 h 162"/>
                <a:gd name="T46" fmla="*/ 25 w 36"/>
                <a:gd name="T47" fmla="*/ 75 h 162"/>
                <a:gd name="T48" fmla="*/ 23 w 36"/>
                <a:gd name="T49" fmla="*/ 84 h 162"/>
                <a:gd name="T50" fmla="*/ 22 w 36"/>
                <a:gd name="T51" fmla="*/ 93 h 162"/>
                <a:gd name="T52" fmla="*/ 20 w 36"/>
                <a:gd name="T53" fmla="*/ 102 h 162"/>
                <a:gd name="T54" fmla="*/ 19 w 36"/>
                <a:gd name="T55" fmla="*/ 110 h 162"/>
                <a:gd name="T56" fmla="*/ 17 w 36"/>
                <a:gd name="T57" fmla="*/ 118 h 162"/>
                <a:gd name="T58" fmla="*/ 15 w 36"/>
                <a:gd name="T59" fmla="*/ 125 h 162"/>
                <a:gd name="T60" fmla="*/ 12 w 36"/>
                <a:gd name="T61" fmla="*/ 133 h 162"/>
                <a:gd name="T62" fmla="*/ 8 w 36"/>
                <a:gd name="T63" fmla="*/ 142 h 162"/>
                <a:gd name="T64" fmla="*/ 5 w 36"/>
                <a:gd name="T65" fmla="*/ 151 h 162"/>
                <a:gd name="T66" fmla="*/ 0 w 36"/>
                <a:gd name="T67" fmla="*/ 161 h 162"/>
                <a:gd name="T68" fmla="*/ 1 w 36"/>
                <a:gd name="T6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162">
                  <a:moveTo>
                    <a:pt x="1" y="162"/>
                  </a:moveTo>
                  <a:lnTo>
                    <a:pt x="6" y="152"/>
                  </a:lnTo>
                  <a:lnTo>
                    <a:pt x="10" y="142"/>
                  </a:lnTo>
                  <a:lnTo>
                    <a:pt x="13" y="133"/>
                  </a:lnTo>
                  <a:lnTo>
                    <a:pt x="16" y="125"/>
                  </a:lnTo>
                  <a:lnTo>
                    <a:pt x="18" y="118"/>
                  </a:lnTo>
                  <a:lnTo>
                    <a:pt x="20" y="110"/>
                  </a:lnTo>
                  <a:lnTo>
                    <a:pt x="22" y="102"/>
                  </a:lnTo>
                  <a:lnTo>
                    <a:pt x="23" y="93"/>
                  </a:lnTo>
                  <a:lnTo>
                    <a:pt x="25" y="84"/>
                  </a:lnTo>
                  <a:lnTo>
                    <a:pt x="26" y="75"/>
                  </a:lnTo>
                  <a:lnTo>
                    <a:pt x="28" y="65"/>
                  </a:lnTo>
                  <a:lnTo>
                    <a:pt x="29" y="55"/>
                  </a:lnTo>
                  <a:lnTo>
                    <a:pt x="32" y="42"/>
                  </a:lnTo>
                  <a:lnTo>
                    <a:pt x="32" y="30"/>
                  </a:lnTo>
                  <a:lnTo>
                    <a:pt x="34" y="16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6"/>
                  </a:lnTo>
                  <a:lnTo>
                    <a:pt x="32" y="30"/>
                  </a:lnTo>
                  <a:lnTo>
                    <a:pt x="29" y="42"/>
                  </a:lnTo>
                  <a:lnTo>
                    <a:pt x="28" y="55"/>
                  </a:lnTo>
                  <a:lnTo>
                    <a:pt x="26" y="65"/>
                  </a:lnTo>
                  <a:lnTo>
                    <a:pt x="25" y="75"/>
                  </a:lnTo>
                  <a:lnTo>
                    <a:pt x="23" y="84"/>
                  </a:lnTo>
                  <a:lnTo>
                    <a:pt x="22" y="93"/>
                  </a:lnTo>
                  <a:lnTo>
                    <a:pt x="20" y="102"/>
                  </a:lnTo>
                  <a:lnTo>
                    <a:pt x="19" y="110"/>
                  </a:lnTo>
                  <a:lnTo>
                    <a:pt x="17" y="118"/>
                  </a:lnTo>
                  <a:lnTo>
                    <a:pt x="15" y="125"/>
                  </a:lnTo>
                  <a:lnTo>
                    <a:pt x="12" y="133"/>
                  </a:lnTo>
                  <a:lnTo>
                    <a:pt x="8" y="142"/>
                  </a:lnTo>
                  <a:lnTo>
                    <a:pt x="5" y="151"/>
                  </a:lnTo>
                  <a:lnTo>
                    <a:pt x="0" y="161"/>
                  </a:lnTo>
                  <a:lnTo>
                    <a:pt x="1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1" name="Freeform 3359">
              <a:extLst>
                <a:ext uri="{FF2B5EF4-FFF2-40B4-BE49-F238E27FC236}">
                  <a16:creationId xmlns:a16="http://schemas.microsoft.com/office/drawing/2014/main" id="{D2280B7D-B022-4283-A4CF-D07255EE7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726"/>
              <a:ext cx="10" cy="44"/>
            </a:xfrm>
            <a:custGeom>
              <a:avLst/>
              <a:gdLst>
                <a:gd name="T0" fmla="*/ 2 w 31"/>
                <a:gd name="T1" fmla="*/ 133 h 133"/>
                <a:gd name="T2" fmla="*/ 5 w 31"/>
                <a:gd name="T3" fmla="*/ 125 h 133"/>
                <a:gd name="T4" fmla="*/ 9 w 31"/>
                <a:gd name="T5" fmla="*/ 117 h 133"/>
                <a:gd name="T6" fmla="*/ 10 w 31"/>
                <a:gd name="T7" fmla="*/ 112 h 133"/>
                <a:gd name="T8" fmla="*/ 12 w 31"/>
                <a:gd name="T9" fmla="*/ 105 h 133"/>
                <a:gd name="T10" fmla="*/ 14 w 31"/>
                <a:gd name="T11" fmla="*/ 101 h 133"/>
                <a:gd name="T12" fmla="*/ 17 w 31"/>
                <a:gd name="T13" fmla="*/ 95 h 133"/>
                <a:gd name="T14" fmla="*/ 18 w 31"/>
                <a:gd name="T15" fmla="*/ 88 h 133"/>
                <a:gd name="T16" fmla="*/ 20 w 31"/>
                <a:gd name="T17" fmla="*/ 84 h 133"/>
                <a:gd name="T18" fmla="*/ 20 w 31"/>
                <a:gd name="T19" fmla="*/ 76 h 133"/>
                <a:gd name="T20" fmla="*/ 21 w 31"/>
                <a:gd name="T21" fmla="*/ 69 h 133"/>
                <a:gd name="T22" fmla="*/ 22 w 31"/>
                <a:gd name="T23" fmla="*/ 61 h 133"/>
                <a:gd name="T24" fmla="*/ 24 w 31"/>
                <a:gd name="T25" fmla="*/ 51 h 133"/>
                <a:gd name="T26" fmla="*/ 26 w 31"/>
                <a:gd name="T27" fmla="*/ 41 h 133"/>
                <a:gd name="T28" fmla="*/ 28 w 31"/>
                <a:gd name="T29" fmla="*/ 30 h 133"/>
                <a:gd name="T30" fmla="*/ 29 w 31"/>
                <a:gd name="T31" fmla="*/ 16 h 133"/>
                <a:gd name="T32" fmla="*/ 31 w 31"/>
                <a:gd name="T33" fmla="*/ 0 h 133"/>
                <a:gd name="T34" fmla="*/ 30 w 31"/>
                <a:gd name="T35" fmla="*/ 0 h 133"/>
                <a:gd name="T36" fmla="*/ 28 w 31"/>
                <a:gd name="T37" fmla="*/ 16 h 133"/>
                <a:gd name="T38" fmla="*/ 26 w 31"/>
                <a:gd name="T39" fmla="*/ 30 h 133"/>
                <a:gd name="T40" fmla="*/ 24 w 31"/>
                <a:gd name="T41" fmla="*/ 41 h 133"/>
                <a:gd name="T42" fmla="*/ 22 w 31"/>
                <a:gd name="T43" fmla="*/ 51 h 133"/>
                <a:gd name="T44" fmla="*/ 21 w 31"/>
                <a:gd name="T45" fmla="*/ 61 h 133"/>
                <a:gd name="T46" fmla="*/ 20 w 31"/>
                <a:gd name="T47" fmla="*/ 69 h 133"/>
                <a:gd name="T48" fmla="*/ 20 w 31"/>
                <a:gd name="T49" fmla="*/ 76 h 133"/>
                <a:gd name="T50" fmla="*/ 18 w 31"/>
                <a:gd name="T51" fmla="*/ 84 h 133"/>
                <a:gd name="T52" fmla="*/ 17 w 31"/>
                <a:gd name="T53" fmla="*/ 88 h 133"/>
                <a:gd name="T54" fmla="*/ 14 w 31"/>
                <a:gd name="T55" fmla="*/ 95 h 133"/>
                <a:gd name="T56" fmla="*/ 13 w 31"/>
                <a:gd name="T57" fmla="*/ 101 h 133"/>
                <a:gd name="T58" fmla="*/ 11 w 31"/>
                <a:gd name="T59" fmla="*/ 105 h 133"/>
                <a:gd name="T60" fmla="*/ 9 w 31"/>
                <a:gd name="T61" fmla="*/ 112 h 133"/>
                <a:gd name="T62" fmla="*/ 7 w 31"/>
                <a:gd name="T63" fmla="*/ 117 h 133"/>
                <a:gd name="T64" fmla="*/ 3 w 31"/>
                <a:gd name="T65" fmla="*/ 124 h 133"/>
                <a:gd name="T66" fmla="*/ 0 w 31"/>
                <a:gd name="T67" fmla="*/ 132 h 133"/>
                <a:gd name="T68" fmla="*/ 2 w 31"/>
                <a:gd name="T6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133">
                  <a:moveTo>
                    <a:pt x="2" y="133"/>
                  </a:moveTo>
                  <a:lnTo>
                    <a:pt x="5" y="125"/>
                  </a:lnTo>
                  <a:lnTo>
                    <a:pt x="9" y="117"/>
                  </a:lnTo>
                  <a:lnTo>
                    <a:pt x="10" y="112"/>
                  </a:lnTo>
                  <a:lnTo>
                    <a:pt x="12" y="105"/>
                  </a:lnTo>
                  <a:lnTo>
                    <a:pt x="14" y="101"/>
                  </a:lnTo>
                  <a:lnTo>
                    <a:pt x="17" y="95"/>
                  </a:lnTo>
                  <a:lnTo>
                    <a:pt x="18" y="88"/>
                  </a:lnTo>
                  <a:lnTo>
                    <a:pt x="20" y="84"/>
                  </a:lnTo>
                  <a:lnTo>
                    <a:pt x="20" y="76"/>
                  </a:lnTo>
                  <a:lnTo>
                    <a:pt x="21" y="69"/>
                  </a:lnTo>
                  <a:lnTo>
                    <a:pt x="22" y="61"/>
                  </a:lnTo>
                  <a:lnTo>
                    <a:pt x="24" y="51"/>
                  </a:lnTo>
                  <a:lnTo>
                    <a:pt x="26" y="41"/>
                  </a:lnTo>
                  <a:lnTo>
                    <a:pt x="28" y="30"/>
                  </a:lnTo>
                  <a:lnTo>
                    <a:pt x="29" y="16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6"/>
                  </a:lnTo>
                  <a:lnTo>
                    <a:pt x="26" y="30"/>
                  </a:lnTo>
                  <a:lnTo>
                    <a:pt x="24" y="41"/>
                  </a:lnTo>
                  <a:lnTo>
                    <a:pt x="22" y="51"/>
                  </a:lnTo>
                  <a:lnTo>
                    <a:pt x="21" y="61"/>
                  </a:lnTo>
                  <a:lnTo>
                    <a:pt x="20" y="69"/>
                  </a:lnTo>
                  <a:lnTo>
                    <a:pt x="20" y="76"/>
                  </a:lnTo>
                  <a:lnTo>
                    <a:pt x="18" y="84"/>
                  </a:lnTo>
                  <a:lnTo>
                    <a:pt x="17" y="88"/>
                  </a:lnTo>
                  <a:lnTo>
                    <a:pt x="14" y="95"/>
                  </a:lnTo>
                  <a:lnTo>
                    <a:pt x="13" y="101"/>
                  </a:lnTo>
                  <a:lnTo>
                    <a:pt x="11" y="105"/>
                  </a:lnTo>
                  <a:lnTo>
                    <a:pt x="9" y="112"/>
                  </a:lnTo>
                  <a:lnTo>
                    <a:pt x="7" y="117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2" name="Freeform 3360">
              <a:extLst>
                <a:ext uri="{FF2B5EF4-FFF2-40B4-BE49-F238E27FC236}">
                  <a16:creationId xmlns:a16="http://schemas.microsoft.com/office/drawing/2014/main" id="{43FCCE99-4419-48FE-8554-CDA60B37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822"/>
              <a:ext cx="60" cy="185"/>
            </a:xfrm>
            <a:custGeom>
              <a:avLst/>
              <a:gdLst>
                <a:gd name="T0" fmla="*/ 5 w 178"/>
                <a:gd name="T1" fmla="*/ 538 h 555"/>
                <a:gd name="T2" fmla="*/ 17 w 178"/>
                <a:gd name="T3" fmla="*/ 500 h 555"/>
                <a:gd name="T4" fmla="*/ 28 w 178"/>
                <a:gd name="T5" fmla="*/ 462 h 555"/>
                <a:gd name="T6" fmla="*/ 38 w 178"/>
                <a:gd name="T7" fmla="*/ 423 h 555"/>
                <a:gd name="T8" fmla="*/ 49 w 178"/>
                <a:gd name="T9" fmla="*/ 381 h 555"/>
                <a:gd name="T10" fmla="*/ 58 w 178"/>
                <a:gd name="T11" fmla="*/ 341 h 555"/>
                <a:gd name="T12" fmla="*/ 69 w 178"/>
                <a:gd name="T13" fmla="*/ 299 h 555"/>
                <a:gd name="T14" fmla="*/ 79 w 178"/>
                <a:gd name="T15" fmla="*/ 259 h 555"/>
                <a:gd name="T16" fmla="*/ 90 w 178"/>
                <a:gd name="T17" fmla="*/ 220 h 555"/>
                <a:gd name="T18" fmla="*/ 101 w 178"/>
                <a:gd name="T19" fmla="*/ 182 h 555"/>
                <a:gd name="T20" fmla="*/ 112 w 178"/>
                <a:gd name="T21" fmla="*/ 146 h 555"/>
                <a:gd name="T22" fmla="*/ 123 w 178"/>
                <a:gd name="T23" fmla="*/ 112 h 555"/>
                <a:gd name="T24" fmla="*/ 134 w 178"/>
                <a:gd name="T25" fmla="*/ 82 h 555"/>
                <a:gd name="T26" fmla="*/ 147 w 178"/>
                <a:gd name="T27" fmla="*/ 53 h 555"/>
                <a:gd name="T28" fmla="*/ 159 w 178"/>
                <a:gd name="T29" fmla="*/ 29 h 555"/>
                <a:gd name="T30" fmla="*/ 171 w 178"/>
                <a:gd name="T31" fmla="*/ 9 h 555"/>
                <a:gd name="T32" fmla="*/ 177 w 178"/>
                <a:gd name="T33" fmla="*/ 0 h 555"/>
                <a:gd name="T34" fmla="*/ 164 w 178"/>
                <a:gd name="T35" fmla="*/ 18 h 555"/>
                <a:gd name="T36" fmla="*/ 151 w 178"/>
                <a:gd name="T37" fmla="*/ 40 h 555"/>
                <a:gd name="T38" fmla="*/ 140 w 178"/>
                <a:gd name="T39" fmla="*/ 66 h 555"/>
                <a:gd name="T40" fmla="*/ 128 w 178"/>
                <a:gd name="T41" fmla="*/ 96 h 555"/>
                <a:gd name="T42" fmla="*/ 116 w 178"/>
                <a:gd name="T43" fmla="*/ 129 h 555"/>
                <a:gd name="T44" fmla="*/ 104 w 178"/>
                <a:gd name="T45" fmla="*/ 164 h 555"/>
                <a:gd name="T46" fmla="*/ 94 w 178"/>
                <a:gd name="T47" fmla="*/ 201 h 555"/>
                <a:gd name="T48" fmla="*/ 84 w 178"/>
                <a:gd name="T49" fmla="*/ 239 h 555"/>
                <a:gd name="T50" fmla="*/ 73 w 178"/>
                <a:gd name="T51" fmla="*/ 280 h 555"/>
                <a:gd name="T52" fmla="*/ 63 w 178"/>
                <a:gd name="T53" fmla="*/ 320 h 555"/>
                <a:gd name="T54" fmla="*/ 53 w 178"/>
                <a:gd name="T55" fmla="*/ 361 h 555"/>
                <a:gd name="T56" fmla="*/ 42 w 178"/>
                <a:gd name="T57" fmla="*/ 403 h 555"/>
                <a:gd name="T58" fmla="*/ 31 w 178"/>
                <a:gd name="T59" fmla="*/ 442 h 555"/>
                <a:gd name="T60" fmla="*/ 21 w 178"/>
                <a:gd name="T61" fmla="*/ 481 h 555"/>
                <a:gd name="T62" fmla="*/ 11 w 178"/>
                <a:gd name="T63" fmla="*/ 519 h 555"/>
                <a:gd name="T64" fmla="*/ 0 w 178"/>
                <a:gd name="T65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55">
                  <a:moveTo>
                    <a:pt x="1" y="555"/>
                  </a:moveTo>
                  <a:lnTo>
                    <a:pt x="5" y="538"/>
                  </a:lnTo>
                  <a:lnTo>
                    <a:pt x="11" y="519"/>
                  </a:lnTo>
                  <a:lnTo>
                    <a:pt x="17" y="500"/>
                  </a:lnTo>
                  <a:lnTo>
                    <a:pt x="22" y="481"/>
                  </a:lnTo>
                  <a:lnTo>
                    <a:pt x="28" y="462"/>
                  </a:lnTo>
                  <a:lnTo>
                    <a:pt x="32" y="442"/>
                  </a:lnTo>
                  <a:lnTo>
                    <a:pt x="38" y="423"/>
                  </a:lnTo>
                  <a:lnTo>
                    <a:pt x="44" y="403"/>
                  </a:lnTo>
                  <a:lnTo>
                    <a:pt x="49" y="381"/>
                  </a:lnTo>
                  <a:lnTo>
                    <a:pt x="55" y="361"/>
                  </a:lnTo>
                  <a:lnTo>
                    <a:pt x="58" y="341"/>
                  </a:lnTo>
                  <a:lnTo>
                    <a:pt x="64" y="320"/>
                  </a:lnTo>
                  <a:lnTo>
                    <a:pt x="69" y="299"/>
                  </a:lnTo>
                  <a:lnTo>
                    <a:pt x="75" y="280"/>
                  </a:lnTo>
                  <a:lnTo>
                    <a:pt x="79" y="259"/>
                  </a:lnTo>
                  <a:lnTo>
                    <a:pt x="85" y="239"/>
                  </a:lnTo>
                  <a:lnTo>
                    <a:pt x="90" y="220"/>
                  </a:lnTo>
                  <a:lnTo>
                    <a:pt x="96" y="201"/>
                  </a:lnTo>
                  <a:lnTo>
                    <a:pt x="101" y="182"/>
                  </a:lnTo>
                  <a:lnTo>
                    <a:pt x="106" y="164"/>
                  </a:lnTo>
                  <a:lnTo>
                    <a:pt x="112" y="146"/>
                  </a:lnTo>
                  <a:lnTo>
                    <a:pt x="118" y="129"/>
                  </a:lnTo>
                  <a:lnTo>
                    <a:pt x="123" y="112"/>
                  </a:lnTo>
                  <a:lnTo>
                    <a:pt x="129" y="96"/>
                  </a:lnTo>
                  <a:lnTo>
                    <a:pt x="134" y="82"/>
                  </a:lnTo>
                  <a:lnTo>
                    <a:pt x="140" y="67"/>
                  </a:lnTo>
                  <a:lnTo>
                    <a:pt x="147" y="53"/>
                  </a:lnTo>
                  <a:lnTo>
                    <a:pt x="152" y="40"/>
                  </a:lnTo>
                  <a:lnTo>
                    <a:pt x="159" y="29"/>
                  </a:lnTo>
                  <a:lnTo>
                    <a:pt x="166" y="19"/>
                  </a:lnTo>
                  <a:lnTo>
                    <a:pt x="171" y="9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0" y="8"/>
                  </a:lnTo>
                  <a:lnTo>
                    <a:pt x="164" y="18"/>
                  </a:lnTo>
                  <a:lnTo>
                    <a:pt x="157" y="28"/>
                  </a:lnTo>
                  <a:lnTo>
                    <a:pt x="151" y="40"/>
                  </a:lnTo>
                  <a:lnTo>
                    <a:pt x="146" y="52"/>
                  </a:lnTo>
                  <a:lnTo>
                    <a:pt x="140" y="66"/>
                  </a:lnTo>
                  <a:lnTo>
                    <a:pt x="133" y="80"/>
                  </a:lnTo>
                  <a:lnTo>
                    <a:pt x="128" y="96"/>
                  </a:lnTo>
                  <a:lnTo>
                    <a:pt x="122" y="112"/>
                  </a:lnTo>
                  <a:lnTo>
                    <a:pt x="116" y="129"/>
                  </a:lnTo>
                  <a:lnTo>
                    <a:pt x="111" y="146"/>
                  </a:lnTo>
                  <a:lnTo>
                    <a:pt x="104" y="164"/>
                  </a:lnTo>
                  <a:lnTo>
                    <a:pt x="99" y="182"/>
                  </a:lnTo>
                  <a:lnTo>
                    <a:pt x="94" y="201"/>
                  </a:lnTo>
                  <a:lnTo>
                    <a:pt x="88" y="220"/>
                  </a:lnTo>
                  <a:lnTo>
                    <a:pt x="84" y="239"/>
                  </a:lnTo>
                  <a:lnTo>
                    <a:pt x="78" y="259"/>
                  </a:lnTo>
                  <a:lnTo>
                    <a:pt x="73" y="280"/>
                  </a:lnTo>
                  <a:lnTo>
                    <a:pt x="67" y="299"/>
                  </a:lnTo>
                  <a:lnTo>
                    <a:pt x="63" y="320"/>
                  </a:lnTo>
                  <a:lnTo>
                    <a:pt x="57" y="341"/>
                  </a:lnTo>
                  <a:lnTo>
                    <a:pt x="53" y="361"/>
                  </a:lnTo>
                  <a:lnTo>
                    <a:pt x="47" y="381"/>
                  </a:lnTo>
                  <a:lnTo>
                    <a:pt x="42" y="403"/>
                  </a:lnTo>
                  <a:lnTo>
                    <a:pt x="37" y="423"/>
                  </a:lnTo>
                  <a:lnTo>
                    <a:pt x="31" y="442"/>
                  </a:lnTo>
                  <a:lnTo>
                    <a:pt x="26" y="462"/>
                  </a:lnTo>
                  <a:lnTo>
                    <a:pt x="21" y="481"/>
                  </a:lnTo>
                  <a:lnTo>
                    <a:pt x="16" y="500"/>
                  </a:lnTo>
                  <a:lnTo>
                    <a:pt x="11" y="519"/>
                  </a:lnTo>
                  <a:lnTo>
                    <a:pt x="4" y="538"/>
                  </a:lnTo>
                  <a:lnTo>
                    <a:pt x="0" y="555"/>
                  </a:lnTo>
                  <a:lnTo>
                    <a:pt x="1" y="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3" name="Freeform 3361">
              <a:extLst>
                <a:ext uri="{FF2B5EF4-FFF2-40B4-BE49-F238E27FC236}">
                  <a16:creationId xmlns:a16="http://schemas.microsoft.com/office/drawing/2014/main" id="{F62AD98C-3E01-4EF0-B80B-05890643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16"/>
              <a:ext cx="55" cy="163"/>
            </a:xfrm>
            <a:custGeom>
              <a:avLst/>
              <a:gdLst>
                <a:gd name="T0" fmla="*/ 7 w 166"/>
                <a:gd name="T1" fmla="*/ 473 h 489"/>
                <a:gd name="T2" fmla="*/ 17 w 166"/>
                <a:gd name="T3" fmla="*/ 442 h 489"/>
                <a:gd name="T4" fmla="*/ 26 w 166"/>
                <a:gd name="T5" fmla="*/ 409 h 489"/>
                <a:gd name="T6" fmla="*/ 36 w 166"/>
                <a:gd name="T7" fmla="*/ 375 h 489"/>
                <a:gd name="T8" fmla="*/ 45 w 166"/>
                <a:gd name="T9" fmla="*/ 341 h 489"/>
                <a:gd name="T10" fmla="*/ 54 w 166"/>
                <a:gd name="T11" fmla="*/ 307 h 489"/>
                <a:gd name="T12" fmla="*/ 63 w 166"/>
                <a:gd name="T13" fmla="*/ 272 h 489"/>
                <a:gd name="T14" fmla="*/ 72 w 166"/>
                <a:gd name="T15" fmla="*/ 238 h 489"/>
                <a:gd name="T16" fmla="*/ 81 w 166"/>
                <a:gd name="T17" fmla="*/ 204 h 489"/>
                <a:gd name="T18" fmla="*/ 91 w 166"/>
                <a:gd name="T19" fmla="*/ 172 h 489"/>
                <a:gd name="T20" fmla="*/ 101 w 166"/>
                <a:gd name="T21" fmla="*/ 141 h 489"/>
                <a:gd name="T22" fmla="*/ 111 w 166"/>
                <a:gd name="T23" fmla="*/ 110 h 489"/>
                <a:gd name="T24" fmla="*/ 122 w 166"/>
                <a:gd name="T25" fmla="*/ 83 h 489"/>
                <a:gd name="T26" fmla="*/ 134 w 166"/>
                <a:gd name="T27" fmla="*/ 57 h 489"/>
                <a:gd name="T28" fmla="*/ 146 w 166"/>
                <a:gd name="T29" fmla="*/ 32 h 489"/>
                <a:gd name="T30" fmla="*/ 161 w 166"/>
                <a:gd name="T31" fmla="*/ 11 h 489"/>
                <a:gd name="T32" fmla="*/ 165 w 166"/>
                <a:gd name="T33" fmla="*/ 0 h 489"/>
                <a:gd name="T34" fmla="*/ 152 w 166"/>
                <a:gd name="T35" fmla="*/ 20 h 489"/>
                <a:gd name="T36" fmla="*/ 139 w 166"/>
                <a:gd name="T37" fmla="*/ 43 h 489"/>
                <a:gd name="T38" fmla="*/ 127 w 166"/>
                <a:gd name="T39" fmla="*/ 68 h 489"/>
                <a:gd name="T40" fmla="*/ 115 w 166"/>
                <a:gd name="T41" fmla="*/ 96 h 489"/>
                <a:gd name="T42" fmla="*/ 104 w 166"/>
                <a:gd name="T43" fmla="*/ 126 h 489"/>
                <a:gd name="T44" fmla="*/ 94 w 166"/>
                <a:gd name="T45" fmla="*/ 156 h 489"/>
                <a:gd name="T46" fmla="*/ 84 w 166"/>
                <a:gd name="T47" fmla="*/ 188 h 489"/>
                <a:gd name="T48" fmla="*/ 75 w 166"/>
                <a:gd name="T49" fmla="*/ 221 h 489"/>
                <a:gd name="T50" fmla="*/ 66 w 166"/>
                <a:gd name="T51" fmla="*/ 255 h 489"/>
                <a:gd name="T52" fmla="*/ 57 w 166"/>
                <a:gd name="T53" fmla="*/ 288 h 489"/>
                <a:gd name="T54" fmla="*/ 47 w 166"/>
                <a:gd name="T55" fmla="*/ 323 h 489"/>
                <a:gd name="T56" fmla="*/ 38 w 166"/>
                <a:gd name="T57" fmla="*/ 358 h 489"/>
                <a:gd name="T58" fmla="*/ 29 w 166"/>
                <a:gd name="T59" fmla="*/ 392 h 489"/>
                <a:gd name="T60" fmla="*/ 20 w 166"/>
                <a:gd name="T61" fmla="*/ 425 h 489"/>
                <a:gd name="T62" fmla="*/ 10 w 166"/>
                <a:gd name="T63" fmla="*/ 459 h 489"/>
                <a:gd name="T64" fmla="*/ 0 w 166"/>
                <a:gd name="T6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489">
                  <a:moveTo>
                    <a:pt x="2" y="489"/>
                  </a:moveTo>
                  <a:lnTo>
                    <a:pt x="7" y="473"/>
                  </a:lnTo>
                  <a:lnTo>
                    <a:pt x="11" y="459"/>
                  </a:lnTo>
                  <a:lnTo>
                    <a:pt x="17" y="442"/>
                  </a:lnTo>
                  <a:lnTo>
                    <a:pt x="22" y="425"/>
                  </a:lnTo>
                  <a:lnTo>
                    <a:pt x="26" y="409"/>
                  </a:lnTo>
                  <a:lnTo>
                    <a:pt x="32" y="392"/>
                  </a:lnTo>
                  <a:lnTo>
                    <a:pt x="36" y="375"/>
                  </a:lnTo>
                  <a:lnTo>
                    <a:pt x="41" y="358"/>
                  </a:lnTo>
                  <a:lnTo>
                    <a:pt x="45" y="341"/>
                  </a:lnTo>
                  <a:lnTo>
                    <a:pt x="50" y="323"/>
                  </a:lnTo>
                  <a:lnTo>
                    <a:pt x="54" y="307"/>
                  </a:lnTo>
                  <a:lnTo>
                    <a:pt x="59" y="288"/>
                  </a:lnTo>
                  <a:lnTo>
                    <a:pt x="63" y="272"/>
                  </a:lnTo>
                  <a:lnTo>
                    <a:pt x="67" y="255"/>
                  </a:lnTo>
                  <a:lnTo>
                    <a:pt x="72" y="238"/>
                  </a:lnTo>
                  <a:lnTo>
                    <a:pt x="76" y="221"/>
                  </a:lnTo>
                  <a:lnTo>
                    <a:pt x="81" y="204"/>
                  </a:lnTo>
                  <a:lnTo>
                    <a:pt x="87" y="188"/>
                  </a:lnTo>
                  <a:lnTo>
                    <a:pt x="91" y="172"/>
                  </a:lnTo>
                  <a:lnTo>
                    <a:pt x="97" y="156"/>
                  </a:lnTo>
                  <a:lnTo>
                    <a:pt x="101" y="141"/>
                  </a:lnTo>
                  <a:lnTo>
                    <a:pt x="106" y="126"/>
                  </a:lnTo>
                  <a:lnTo>
                    <a:pt x="111" y="110"/>
                  </a:lnTo>
                  <a:lnTo>
                    <a:pt x="117" y="97"/>
                  </a:lnTo>
                  <a:lnTo>
                    <a:pt x="122" y="83"/>
                  </a:lnTo>
                  <a:lnTo>
                    <a:pt x="128" y="69"/>
                  </a:lnTo>
                  <a:lnTo>
                    <a:pt x="134" y="57"/>
                  </a:lnTo>
                  <a:lnTo>
                    <a:pt x="140" y="45"/>
                  </a:lnTo>
                  <a:lnTo>
                    <a:pt x="146" y="32"/>
                  </a:lnTo>
                  <a:lnTo>
                    <a:pt x="154" y="21"/>
                  </a:lnTo>
                  <a:lnTo>
                    <a:pt x="161" y="11"/>
                  </a:lnTo>
                  <a:lnTo>
                    <a:pt x="166" y="2"/>
                  </a:lnTo>
                  <a:lnTo>
                    <a:pt x="165" y="0"/>
                  </a:lnTo>
                  <a:lnTo>
                    <a:pt x="158" y="10"/>
                  </a:lnTo>
                  <a:lnTo>
                    <a:pt x="152" y="20"/>
                  </a:lnTo>
                  <a:lnTo>
                    <a:pt x="145" y="30"/>
                  </a:lnTo>
                  <a:lnTo>
                    <a:pt x="139" y="43"/>
                  </a:lnTo>
                  <a:lnTo>
                    <a:pt x="133" y="55"/>
                  </a:lnTo>
                  <a:lnTo>
                    <a:pt x="127" y="68"/>
                  </a:lnTo>
                  <a:lnTo>
                    <a:pt x="121" y="82"/>
                  </a:lnTo>
                  <a:lnTo>
                    <a:pt x="115" y="96"/>
                  </a:lnTo>
                  <a:lnTo>
                    <a:pt x="110" y="110"/>
                  </a:lnTo>
                  <a:lnTo>
                    <a:pt x="104" y="126"/>
                  </a:lnTo>
                  <a:lnTo>
                    <a:pt x="99" y="141"/>
                  </a:lnTo>
                  <a:lnTo>
                    <a:pt x="94" y="156"/>
                  </a:lnTo>
                  <a:lnTo>
                    <a:pt x="90" y="172"/>
                  </a:lnTo>
                  <a:lnTo>
                    <a:pt x="84" y="188"/>
                  </a:lnTo>
                  <a:lnTo>
                    <a:pt x="80" y="204"/>
                  </a:lnTo>
                  <a:lnTo>
                    <a:pt x="75" y="221"/>
                  </a:lnTo>
                  <a:lnTo>
                    <a:pt x="70" y="238"/>
                  </a:lnTo>
                  <a:lnTo>
                    <a:pt x="66" y="255"/>
                  </a:lnTo>
                  <a:lnTo>
                    <a:pt x="61" y="272"/>
                  </a:lnTo>
                  <a:lnTo>
                    <a:pt x="57" y="288"/>
                  </a:lnTo>
                  <a:lnTo>
                    <a:pt x="53" y="307"/>
                  </a:lnTo>
                  <a:lnTo>
                    <a:pt x="47" y="323"/>
                  </a:lnTo>
                  <a:lnTo>
                    <a:pt x="44" y="341"/>
                  </a:lnTo>
                  <a:lnTo>
                    <a:pt x="38" y="358"/>
                  </a:lnTo>
                  <a:lnTo>
                    <a:pt x="35" y="375"/>
                  </a:lnTo>
                  <a:lnTo>
                    <a:pt x="29" y="392"/>
                  </a:lnTo>
                  <a:lnTo>
                    <a:pt x="25" y="409"/>
                  </a:lnTo>
                  <a:lnTo>
                    <a:pt x="20" y="425"/>
                  </a:lnTo>
                  <a:lnTo>
                    <a:pt x="16" y="442"/>
                  </a:lnTo>
                  <a:lnTo>
                    <a:pt x="10" y="459"/>
                  </a:lnTo>
                  <a:lnTo>
                    <a:pt x="6" y="473"/>
                  </a:lnTo>
                  <a:lnTo>
                    <a:pt x="0" y="489"/>
                  </a:lnTo>
                  <a:lnTo>
                    <a:pt x="2" y="4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4" name="Freeform 3362">
              <a:extLst>
                <a:ext uri="{FF2B5EF4-FFF2-40B4-BE49-F238E27FC236}">
                  <a16:creationId xmlns:a16="http://schemas.microsoft.com/office/drawing/2014/main" id="{4EFE81F2-CE54-4635-B6A2-F3E0159B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07"/>
              <a:ext cx="43" cy="150"/>
            </a:xfrm>
            <a:custGeom>
              <a:avLst/>
              <a:gdLst>
                <a:gd name="T0" fmla="*/ 5 w 129"/>
                <a:gd name="T1" fmla="*/ 436 h 450"/>
                <a:gd name="T2" fmla="*/ 13 w 129"/>
                <a:gd name="T3" fmla="*/ 407 h 450"/>
                <a:gd name="T4" fmla="*/ 21 w 129"/>
                <a:gd name="T5" fmla="*/ 377 h 450"/>
                <a:gd name="T6" fmla="*/ 28 w 129"/>
                <a:gd name="T7" fmla="*/ 347 h 450"/>
                <a:gd name="T8" fmla="*/ 35 w 129"/>
                <a:gd name="T9" fmla="*/ 315 h 450"/>
                <a:gd name="T10" fmla="*/ 43 w 129"/>
                <a:gd name="T11" fmla="*/ 285 h 450"/>
                <a:gd name="T12" fmla="*/ 50 w 129"/>
                <a:gd name="T13" fmla="*/ 252 h 450"/>
                <a:gd name="T14" fmla="*/ 58 w 129"/>
                <a:gd name="T15" fmla="*/ 222 h 450"/>
                <a:gd name="T16" fmla="*/ 64 w 129"/>
                <a:gd name="T17" fmla="*/ 192 h 450"/>
                <a:gd name="T18" fmla="*/ 73 w 129"/>
                <a:gd name="T19" fmla="*/ 162 h 450"/>
                <a:gd name="T20" fmla="*/ 80 w 129"/>
                <a:gd name="T21" fmla="*/ 134 h 450"/>
                <a:gd name="T22" fmla="*/ 88 w 129"/>
                <a:gd name="T23" fmla="*/ 106 h 450"/>
                <a:gd name="T24" fmla="*/ 97 w 129"/>
                <a:gd name="T25" fmla="*/ 79 h 450"/>
                <a:gd name="T26" fmla="*/ 106 w 129"/>
                <a:gd name="T27" fmla="*/ 54 h 450"/>
                <a:gd name="T28" fmla="*/ 115 w 129"/>
                <a:gd name="T29" fmla="*/ 32 h 450"/>
                <a:gd name="T30" fmla="*/ 125 w 129"/>
                <a:gd name="T31" fmla="*/ 10 h 450"/>
                <a:gd name="T32" fmla="*/ 128 w 129"/>
                <a:gd name="T33" fmla="*/ 0 h 450"/>
                <a:gd name="T34" fmla="*/ 119 w 129"/>
                <a:gd name="T35" fmla="*/ 19 h 450"/>
                <a:gd name="T36" fmla="*/ 108 w 129"/>
                <a:gd name="T37" fmla="*/ 43 h 450"/>
                <a:gd name="T38" fmla="*/ 99 w 129"/>
                <a:gd name="T39" fmla="*/ 66 h 450"/>
                <a:gd name="T40" fmla="*/ 91 w 129"/>
                <a:gd name="T41" fmla="*/ 92 h 450"/>
                <a:gd name="T42" fmla="*/ 82 w 129"/>
                <a:gd name="T43" fmla="*/ 119 h 450"/>
                <a:gd name="T44" fmla="*/ 74 w 129"/>
                <a:gd name="T45" fmla="*/ 148 h 450"/>
                <a:gd name="T46" fmla="*/ 67 w 129"/>
                <a:gd name="T47" fmla="*/ 176 h 450"/>
                <a:gd name="T48" fmla="*/ 60 w 129"/>
                <a:gd name="T49" fmla="*/ 206 h 450"/>
                <a:gd name="T50" fmla="*/ 53 w 129"/>
                <a:gd name="T51" fmla="*/ 238 h 450"/>
                <a:gd name="T52" fmla="*/ 45 w 129"/>
                <a:gd name="T53" fmla="*/ 268 h 450"/>
                <a:gd name="T54" fmla="*/ 37 w 129"/>
                <a:gd name="T55" fmla="*/ 300 h 450"/>
                <a:gd name="T56" fmla="*/ 31 w 129"/>
                <a:gd name="T57" fmla="*/ 331 h 450"/>
                <a:gd name="T58" fmla="*/ 23 w 129"/>
                <a:gd name="T59" fmla="*/ 361 h 450"/>
                <a:gd name="T60" fmla="*/ 16 w 129"/>
                <a:gd name="T61" fmla="*/ 392 h 450"/>
                <a:gd name="T62" fmla="*/ 8 w 129"/>
                <a:gd name="T63" fmla="*/ 421 h 450"/>
                <a:gd name="T64" fmla="*/ 0 w 129"/>
                <a:gd name="T65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450">
                  <a:moveTo>
                    <a:pt x="2" y="450"/>
                  </a:moveTo>
                  <a:lnTo>
                    <a:pt x="5" y="436"/>
                  </a:lnTo>
                  <a:lnTo>
                    <a:pt x="9" y="421"/>
                  </a:lnTo>
                  <a:lnTo>
                    <a:pt x="13" y="407"/>
                  </a:lnTo>
                  <a:lnTo>
                    <a:pt x="17" y="392"/>
                  </a:lnTo>
                  <a:lnTo>
                    <a:pt x="21" y="377"/>
                  </a:lnTo>
                  <a:lnTo>
                    <a:pt x="24" y="361"/>
                  </a:lnTo>
                  <a:lnTo>
                    <a:pt x="28" y="347"/>
                  </a:lnTo>
                  <a:lnTo>
                    <a:pt x="33" y="331"/>
                  </a:lnTo>
                  <a:lnTo>
                    <a:pt x="35" y="315"/>
                  </a:lnTo>
                  <a:lnTo>
                    <a:pt x="39" y="300"/>
                  </a:lnTo>
                  <a:lnTo>
                    <a:pt x="43" y="285"/>
                  </a:lnTo>
                  <a:lnTo>
                    <a:pt x="46" y="268"/>
                  </a:lnTo>
                  <a:lnTo>
                    <a:pt x="50" y="252"/>
                  </a:lnTo>
                  <a:lnTo>
                    <a:pt x="54" y="238"/>
                  </a:lnTo>
                  <a:lnTo>
                    <a:pt x="58" y="222"/>
                  </a:lnTo>
                  <a:lnTo>
                    <a:pt x="62" y="206"/>
                  </a:lnTo>
                  <a:lnTo>
                    <a:pt x="64" y="192"/>
                  </a:lnTo>
                  <a:lnTo>
                    <a:pt x="68" y="176"/>
                  </a:lnTo>
                  <a:lnTo>
                    <a:pt x="73" y="162"/>
                  </a:lnTo>
                  <a:lnTo>
                    <a:pt x="76" y="148"/>
                  </a:lnTo>
                  <a:lnTo>
                    <a:pt x="80" y="134"/>
                  </a:lnTo>
                  <a:lnTo>
                    <a:pt x="83" y="119"/>
                  </a:lnTo>
                  <a:lnTo>
                    <a:pt x="88" y="106"/>
                  </a:lnTo>
                  <a:lnTo>
                    <a:pt x="92" y="92"/>
                  </a:lnTo>
                  <a:lnTo>
                    <a:pt x="97" y="79"/>
                  </a:lnTo>
                  <a:lnTo>
                    <a:pt x="100" y="66"/>
                  </a:lnTo>
                  <a:lnTo>
                    <a:pt x="106" y="54"/>
                  </a:lnTo>
                  <a:lnTo>
                    <a:pt x="109" y="43"/>
                  </a:lnTo>
                  <a:lnTo>
                    <a:pt x="115" y="32"/>
                  </a:lnTo>
                  <a:lnTo>
                    <a:pt x="119" y="20"/>
                  </a:lnTo>
                  <a:lnTo>
                    <a:pt x="125" y="1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3" y="9"/>
                  </a:lnTo>
                  <a:lnTo>
                    <a:pt x="119" y="19"/>
                  </a:lnTo>
                  <a:lnTo>
                    <a:pt x="113" y="30"/>
                  </a:lnTo>
                  <a:lnTo>
                    <a:pt x="108" y="43"/>
                  </a:lnTo>
                  <a:lnTo>
                    <a:pt x="104" y="54"/>
                  </a:lnTo>
                  <a:lnTo>
                    <a:pt x="99" y="66"/>
                  </a:lnTo>
                  <a:lnTo>
                    <a:pt x="96" y="79"/>
                  </a:lnTo>
                  <a:lnTo>
                    <a:pt x="91" y="92"/>
                  </a:lnTo>
                  <a:lnTo>
                    <a:pt x="87" y="106"/>
                  </a:lnTo>
                  <a:lnTo>
                    <a:pt x="82" y="119"/>
                  </a:lnTo>
                  <a:lnTo>
                    <a:pt x="78" y="134"/>
                  </a:lnTo>
                  <a:lnTo>
                    <a:pt x="74" y="148"/>
                  </a:lnTo>
                  <a:lnTo>
                    <a:pt x="71" y="162"/>
                  </a:lnTo>
                  <a:lnTo>
                    <a:pt x="67" y="176"/>
                  </a:lnTo>
                  <a:lnTo>
                    <a:pt x="63" y="192"/>
                  </a:lnTo>
                  <a:lnTo>
                    <a:pt x="60" y="206"/>
                  </a:lnTo>
                  <a:lnTo>
                    <a:pt x="55" y="222"/>
                  </a:lnTo>
                  <a:lnTo>
                    <a:pt x="53" y="238"/>
                  </a:lnTo>
                  <a:lnTo>
                    <a:pt x="49" y="252"/>
                  </a:lnTo>
                  <a:lnTo>
                    <a:pt x="45" y="268"/>
                  </a:lnTo>
                  <a:lnTo>
                    <a:pt x="42" y="285"/>
                  </a:lnTo>
                  <a:lnTo>
                    <a:pt x="37" y="300"/>
                  </a:lnTo>
                  <a:lnTo>
                    <a:pt x="34" y="315"/>
                  </a:lnTo>
                  <a:lnTo>
                    <a:pt x="31" y="331"/>
                  </a:lnTo>
                  <a:lnTo>
                    <a:pt x="26" y="347"/>
                  </a:lnTo>
                  <a:lnTo>
                    <a:pt x="23" y="361"/>
                  </a:lnTo>
                  <a:lnTo>
                    <a:pt x="19" y="377"/>
                  </a:lnTo>
                  <a:lnTo>
                    <a:pt x="16" y="392"/>
                  </a:lnTo>
                  <a:lnTo>
                    <a:pt x="13" y="407"/>
                  </a:lnTo>
                  <a:lnTo>
                    <a:pt x="8" y="421"/>
                  </a:lnTo>
                  <a:lnTo>
                    <a:pt x="4" y="436"/>
                  </a:lnTo>
                  <a:lnTo>
                    <a:pt x="0" y="450"/>
                  </a:lnTo>
                  <a:lnTo>
                    <a:pt x="2" y="4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5" name="Freeform 3363">
              <a:extLst>
                <a:ext uri="{FF2B5EF4-FFF2-40B4-BE49-F238E27FC236}">
                  <a16:creationId xmlns:a16="http://schemas.microsoft.com/office/drawing/2014/main" id="{9AFBE150-F55A-4473-B7CC-C3F8C379B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818"/>
              <a:ext cx="30" cy="120"/>
            </a:xfrm>
            <a:custGeom>
              <a:avLst/>
              <a:gdLst>
                <a:gd name="T0" fmla="*/ 1 w 90"/>
                <a:gd name="T1" fmla="*/ 361 h 361"/>
                <a:gd name="T2" fmla="*/ 2 w 90"/>
                <a:gd name="T3" fmla="*/ 361 h 361"/>
                <a:gd name="T4" fmla="*/ 90 w 90"/>
                <a:gd name="T5" fmla="*/ 0 h 361"/>
                <a:gd name="T6" fmla="*/ 88 w 90"/>
                <a:gd name="T7" fmla="*/ 0 h 361"/>
                <a:gd name="T8" fmla="*/ 0 w 90"/>
                <a:gd name="T9" fmla="*/ 361 h 361"/>
                <a:gd name="T10" fmla="*/ 1 w 90"/>
                <a:gd name="T1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361">
                  <a:moveTo>
                    <a:pt x="1" y="361"/>
                  </a:moveTo>
                  <a:lnTo>
                    <a:pt x="2" y="36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0" y="361"/>
                  </a:lnTo>
                  <a:lnTo>
                    <a:pt x="1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6" name="Freeform 3364">
              <a:extLst>
                <a:ext uri="{FF2B5EF4-FFF2-40B4-BE49-F238E27FC236}">
                  <a16:creationId xmlns:a16="http://schemas.microsoft.com/office/drawing/2014/main" id="{4DCAE16B-1BD9-4724-ADA5-D7F404C07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47"/>
              <a:ext cx="18" cy="63"/>
            </a:xfrm>
            <a:custGeom>
              <a:avLst/>
              <a:gdLst>
                <a:gd name="T0" fmla="*/ 1 w 56"/>
                <a:gd name="T1" fmla="*/ 191 h 191"/>
                <a:gd name="T2" fmla="*/ 1 w 56"/>
                <a:gd name="T3" fmla="*/ 191 h 191"/>
                <a:gd name="T4" fmla="*/ 56 w 56"/>
                <a:gd name="T5" fmla="*/ 0 h 191"/>
                <a:gd name="T6" fmla="*/ 54 w 56"/>
                <a:gd name="T7" fmla="*/ 0 h 191"/>
                <a:gd name="T8" fmla="*/ 0 w 56"/>
                <a:gd name="T9" fmla="*/ 191 h 191"/>
                <a:gd name="T10" fmla="*/ 1 w 56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1">
                  <a:moveTo>
                    <a:pt x="1" y="191"/>
                  </a:moveTo>
                  <a:lnTo>
                    <a:pt x="1" y="19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0" y="191"/>
                  </a:lnTo>
                  <a:lnTo>
                    <a:pt x="1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7" name="Freeform 3365">
              <a:extLst>
                <a:ext uri="{FF2B5EF4-FFF2-40B4-BE49-F238E27FC236}">
                  <a16:creationId xmlns:a16="http://schemas.microsoft.com/office/drawing/2014/main" id="{276BBB6B-D132-4292-A9AC-5811436C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830"/>
              <a:ext cx="56" cy="270"/>
            </a:xfrm>
            <a:custGeom>
              <a:avLst/>
              <a:gdLst>
                <a:gd name="T0" fmla="*/ 164 w 166"/>
                <a:gd name="T1" fmla="*/ 2 h 812"/>
                <a:gd name="T2" fmla="*/ 151 w 166"/>
                <a:gd name="T3" fmla="*/ 45 h 812"/>
                <a:gd name="T4" fmla="*/ 140 w 166"/>
                <a:gd name="T5" fmla="*/ 90 h 812"/>
                <a:gd name="T6" fmla="*/ 130 w 166"/>
                <a:gd name="T7" fmla="*/ 138 h 812"/>
                <a:gd name="T8" fmla="*/ 120 w 166"/>
                <a:gd name="T9" fmla="*/ 188 h 812"/>
                <a:gd name="T10" fmla="*/ 109 w 166"/>
                <a:gd name="T11" fmla="*/ 239 h 812"/>
                <a:gd name="T12" fmla="*/ 99 w 166"/>
                <a:gd name="T13" fmla="*/ 291 h 812"/>
                <a:gd name="T14" fmla="*/ 91 w 166"/>
                <a:gd name="T15" fmla="*/ 344 h 812"/>
                <a:gd name="T16" fmla="*/ 81 w 166"/>
                <a:gd name="T17" fmla="*/ 397 h 812"/>
                <a:gd name="T18" fmla="*/ 72 w 166"/>
                <a:gd name="T19" fmla="*/ 450 h 812"/>
                <a:gd name="T20" fmla="*/ 62 w 166"/>
                <a:gd name="T21" fmla="*/ 505 h 812"/>
                <a:gd name="T22" fmla="*/ 53 w 166"/>
                <a:gd name="T23" fmla="*/ 559 h 812"/>
                <a:gd name="T24" fmla="*/ 43 w 166"/>
                <a:gd name="T25" fmla="*/ 612 h 812"/>
                <a:gd name="T26" fmla="*/ 33 w 166"/>
                <a:gd name="T27" fmla="*/ 664 h 812"/>
                <a:gd name="T28" fmla="*/ 22 w 166"/>
                <a:gd name="T29" fmla="*/ 715 h 812"/>
                <a:gd name="T30" fmla="*/ 11 w 166"/>
                <a:gd name="T31" fmla="*/ 764 h 812"/>
                <a:gd name="T32" fmla="*/ 0 w 166"/>
                <a:gd name="T33" fmla="*/ 812 h 812"/>
                <a:gd name="T34" fmla="*/ 8 w 166"/>
                <a:gd name="T35" fmla="*/ 789 h 812"/>
                <a:gd name="T36" fmla="*/ 18 w 166"/>
                <a:gd name="T37" fmla="*/ 740 h 812"/>
                <a:gd name="T38" fmla="*/ 29 w 166"/>
                <a:gd name="T39" fmla="*/ 690 h 812"/>
                <a:gd name="T40" fmla="*/ 39 w 166"/>
                <a:gd name="T41" fmla="*/ 639 h 812"/>
                <a:gd name="T42" fmla="*/ 49 w 166"/>
                <a:gd name="T43" fmla="*/ 586 h 812"/>
                <a:gd name="T44" fmla="*/ 58 w 166"/>
                <a:gd name="T45" fmla="*/ 532 h 812"/>
                <a:gd name="T46" fmla="*/ 67 w 166"/>
                <a:gd name="T47" fmla="*/ 478 h 812"/>
                <a:gd name="T48" fmla="*/ 77 w 166"/>
                <a:gd name="T49" fmla="*/ 424 h 812"/>
                <a:gd name="T50" fmla="*/ 86 w 166"/>
                <a:gd name="T51" fmla="*/ 371 h 812"/>
                <a:gd name="T52" fmla="*/ 96 w 166"/>
                <a:gd name="T53" fmla="*/ 317 h 812"/>
                <a:gd name="T54" fmla="*/ 107 w 166"/>
                <a:gd name="T55" fmla="*/ 264 h 812"/>
                <a:gd name="T56" fmla="*/ 117 w 166"/>
                <a:gd name="T57" fmla="*/ 214 h 812"/>
                <a:gd name="T58" fmla="*/ 127 w 166"/>
                <a:gd name="T59" fmla="*/ 162 h 812"/>
                <a:gd name="T60" fmla="*/ 137 w 166"/>
                <a:gd name="T61" fmla="*/ 115 h 812"/>
                <a:gd name="T62" fmla="*/ 148 w 166"/>
                <a:gd name="T63" fmla="*/ 68 h 812"/>
                <a:gd name="T64" fmla="*/ 160 w 166"/>
                <a:gd name="T65" fmla="*/ 23 h 812"/>
                <a:gd name="T66" fmla="*/ 164 w 166"/>
                <a:gd name="T67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812">
                  <a:moveTo>
                    <a:pt x="166" y="3"/>
                  </a:moveTo>
                  <a:lnTo>
                    <a:pt x="164" y="2"/>
                  </a:lnTo>
                  <a:lnTo>
                    <a:pt x="158" y="23"/>
                  </a:lnTo>
                  <a:lnTo>
                    <a:pt x="151" y="45"/>
                  </a:lnTo>
                  <a:lnTo>
                    <a:pt x="146" y="68"/>
                  </a:lnTo>
                  <a:lnTo>
                    <a:pt x="140" y="90"/>
                  </a:lnTo>
                  <a:lnTo>
                    <a:pt x="136" y="115"/>
                  </a:lnTo>
                  <a:lnTo>
                    <a:pt x="130" y="138"/>
                  </a:lnTo>
                  <a:lnTo>
                    <a:pt x="126" y="162"/>
                  </a:lnTo>
                  <a:lnTo>
                    <a:pt x="120" y="188"/>
                  </a:lnTo>
                  <a:lnTo>
                    <a:pt x="114" y="214"/>
                  </a:lnTo>
                  <a:lnTo>
                    <a:pt x="109" y="239"/>
                  </a:lnTo>
                  <a:lnTo>
                    <a:pt x="105" y="264"/>
                  </a:lnTo>
                  <a:lnTo>
                    <a:pt x="99" y="291"/>
                  </a:lnTo>
                  <a:lnTo>
                    <a:pt x="95" y="317"/>
                  </a:lnTo>
                  <a:lnTo>
                    <a:pt x="91" y="344"/>
                  </a:lnTo>
                  <a:lnTo>
                    <a:pt x="85" y="371"/>
                  </a:lnTo>
                  <a:lnTo>
                    <a:pt x="81" y="397"/>
                  </a:lnTo>
                  <a:lnTo>
                    <a:pt x="75" y="424"/>
                  </a:lnTo>
                  <a:lnTo>
                    <a:pt x="72" y="450"/>
                  </a:lnTo>
                  <a:lnTo>
                    <a:pt x="66" y="478"/>
                  </a:lnTo>
                  <a:lnTo>
                    <a:pt x="62" y="505"/>
                  </a:lnTo>
                  <a:lnTo>
                    <a:pt x="57" y="532"/>
                  </a:lnTo>
                  <a:lnTo>
                    <a:pt x="53" y="559"/>
                  </a:lnTo>
                  <a:lnTo>
                    <a:pt x="47" y="586"/>
                  </a:lnTo>
                  <a:lnTo>
                    <a:pt x="43" y="612"/>
                  </a:lnTo>
                  <a:lnTo>
                    <a:pt x="38" y="639"/>
                  </a:lnTo>
                  <a:lnTo>
                    <a:pt x="33" y="664"/>
                  </a:lnTo>
                  <a:lnTo>
                    <a:pt x="27" y="690"/>
                  </a:lnTo>
                  <a:lnTo>
                    <a:pt x="22" y="715"/>
                  </a:lnTo>
                  <a:lnTo>
                    <a:pt x="17" y="740"/>
                  </a:lnTo>
                  <a:lnTo>
                    <a:pt x="11" y="764"/>
                  </a:lnTo>
                  <a:lnTo>
                    <a:pt x="6" y="789"/>
                  </a:lnTo>
                  <a:lnTo>
                    <a:pt x="0" y="812"/>
                  </a:lnTo>
                  <a:lnTo>
                    <a:pt x="1" y="812"/>
                  </a:lnTo>
                  <a:lnTo>
                    <a:pt x="8" y="789"/>
                  </a:lnTo>
                  <a:lnTo>
                    <a:pt x="12" y="764"/>
                  </a:lnTo>
                  <a:lnTo>
                    <a:pt x="18" y="740"/>
                  </a:lnTo>
                  <a:lnTo>
                    <a:pt x="24" y="715"/>
                  </a:lnTo>
                  <a:lnTo>
                    <a:pt x="29" y="690"/>
                  </a:lnTo>
                  <a:lnTo>
                    <a:pt x="34" y="664"/>
                  </a:lnTo>
                  <a:lnTo>
                    <a:pt x="39" y="639"/>
                  </a:lnTo>
                  <a:lnTo>
                    <a:pt x="44" y="612"/>
                  </a:lnTo>
                  <a:lnTo>
                    <a:pt x="49" y="586"/>
                  </a:lnTo>
                  <a:lnTo>
                    <a:pt x="54" y="559"/>
                  </a:lnTo>
                  <a:lnTo>
                    <a:pt x="58" y="532"/>
                  </a:lnTo>
                  <a:lnTo>
                    <a:pt x="64" y="505"/>
                  </a:lnTo>
                  <a:lnTo>
                    <a:pt x="67" y="478"/>
                  </a:lnTo>
                  <a:lnTo>
                    <a:pt x="73" y="450"/>
                  </a:lnTo>
                  <a:lnTo>
                    <a:pt x="77" y="424"/>
                  </a:lnTo>
                  <a:lnTo>
                    <a:pt x="82" y="397"/>
                  </a:lnTo>
                  <a:lnTo>
                    <a:pt x="86" y="371"/>
                  </a:lnTo>
                  <a:lnTo>
                    <a:pt x="92" y="344"/>
                  </a:lnTo>
                  <a:lnTo>
                    <a:pt x="96" y="317"/>
                  </a:lnTo>
                  <a:lnTo>
                    <a:pt x="101" y="291"/>
                  </a:lnTo>
                  <a:lnTo>
                    <a:pt x="107" y="264"/>
                  </a:lnTo>
                  <a:lnTo>
                    <a:pt x="111" y="239"/>
                  </a:lnTo>
                  <a:lnTo>
                    <a:pt x="117" y="214"/>
                  </a:lnTo>
                  <a:lnTo>
                    <a:pt x="121" y="188"/>
                  </a:lnTo>
                  <a:lnTo>
                    <a:pt x="127" y="162"/>
                  </a:lnTo>
                  <a:lnTo>
                    <a:pt x="131" y="138"/>
                  </a:lnTo>
                  <a:lnTo>
                    <a:pt x="137" y="115"/>
                  </a:lnTo>
                  <a:lnTo>
                    <a:pt x="142" y="90"/>
                  </a:lnTo>
                  <a:lnTo>
                    <a:pt x="148" y="68"/>
                  </a:lnTo>
                  <a:lnTo>
                    <a:pt x="154" y="45"/>
                  </a:lnTo>
                  <a:lnTo>
                    <a:pt x="160" y="23"/>
                  </a:lnTo>
                  <a:lnTo>
                    <a:pt x="166" y="2"/>
                  </a:lnTo>
                  <a:lnTo>
                    <a:pt x="164" y="0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8" name="Freeform 3366">
              <a:extLst>
                <a:ext uri="{FF2B5EF4-FFF2-40B4-BE49-F238E27FC236}">
                  <a16:creationId xmlns:a16="http://schemas.microsoft.com/office/drawing/2014/main" id="{851CF8FA-FAF4-4DB6-8F56-0AFB4DEA9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830"/>
              <a:ext cx="66" cy="226"/>
            </a:xfrm>
            <a:custGeom>
              <a:avLst/>
              <a:gdLst>
                <a:gd name="T0" fmla="*/ 9 w 196"/>
                <a:gd name="T1" fmla="*/ 664 h 678"/>
                <a:gd name="T2" fmla="*/ 23 w 196"/>
                <a:gd name="T3" fmla="*/ 628 h 678"/>
                <a:gd name="T4" fmla="*/ 37 w 196"/>
                <a:gd name="T5" fmla="*/ 588 h 678"/>
                <a:gd name="T6" fmla="*/ 49 w 196"/>
                <a:gd name="T7" fmla="*/ 544 h 678"/>
                <a:gd name="T8" fmla="*/ 60 w 196"/>
                <a:gd name="T9" fmla="*/ 496 h 678"/>
                <a:gd name="T10" fmla="*/ 70 w 196"/>
                <a:gd name="T11" fmla="*/ 447 h 678"/>
                <a:gd name="T12" fmla="*/ 82 w 196"/>
                <a:gd name="T13" fmla="*/ 395 h 678"/>
                <a:gd name="T14" fmla="*/ 89 w 196"/>
                <a:gd name="T15" fmla="*/ 343 h 678"/>
                <a:gd name="T16" fmla="*/ 100 w 196"/>
                <a:gd name="T17" fmla="*/ 291 h 678"/>
                <a:gd name="T18" fmla="*/ 111 w 196"/>
                <a:gd name="T19" fmla="*/ 241 h 678"/>
                <a:gd name="T20" fmla="*/ 120 w 196"/>
                <a:gd name="T21" fmla="*/ 191 h 678"/>
                <a:gd name="T22" fmla="*/ 131 w 196"/>
                <a:gd name="T23" fmla="*/ 145 h 678"/>
                <a:gd name="T24" fmla="*/ 143 w 196"/>
                <a:gd name="T25" fmla="*/ 104 h 678"/>
                <a:gd name="T26" fmla="*/ 157 w 196"/>
                <a:gd name="T27" fmla="*/ 67 h 678"/>
                <a:gd name="T28" fmla="*/ 171 w 196"/>
                <a:gd name="T29" fmla="*/ 37 h 678"/>
                <a:gd name="T30" fmla="*/ 187 w 196"/>
                <a:gd name="T31" fmla="*/ 11 h 678"/>
                <a:gd name="T32" fmla="*/ 195 w 196"/>
                <a:gd name="T33" fmla="*/ 0 h 678"/>
                <a:gd name="T34" fmla="*/ 178 w 196"/>
                <a:gd name="T35" fmla="*/ 21 h 678"/>
                <a:gd name="T36" fmla="*/ 162 w 196"/>
                <a:gd name="T37" fmla="*/ 49 h 678"/>
                <a:gd name="T38" fmla="*/ 149 w 196"/>
                <a:gd name="T39" fmla="*/ 85 h 678"/>
                <a:gd name="T40" fmla="*/ 137 w 196"/>
                <a:gd name="T41" fmla="*/ 124 h 678"/>
                <a:gd name="T42" fmla="*/ 125 w 196"/>
                <a:gd name="T43" fmla="*/ 169 h 678"/>
                <a:gd name="T44" fmla="*/ 113 w 196"/>
                <a:gd name="T45" fmla="*/ 216 h 678"/>
                <a:gd name="T46" fmla="*/ 104 w 196"/>
                <a:gd name="T47" fmla="*/ 265 h 678"/>
                <a:gd name="T48" fmla="*/ 94 w 196"/>
                <a:gd name="T49" fmla="*/ 317 h 678"/>
                <a:gd name="T50" fmla="*/ 84 w 196"/>
                <a:gd name="T51" fmla="*/ 370 h 678"/>
                <a:gd name="T52" fmla="*/ 75 w 196"/>
                <a:gd name="T53" fmla="*/ 421 h 678"/>
                <a:gd name="T54" fmla="*/ 64 w 196"/>
                <a:gd name="T55" fmla="*/ 473 h 678"/>
                <a:gd name="T56" fmla="*/ 52 w 196"/>
                <a:gd name="T57" fmla="*/ 521 h 678"/>
                <a:gd name="T58" fmla="*/ 41 w 196"/>
                <a:gd name="T59" fmla="*/ 566 h 678"/>
                <a:gd name="T60" fmla="*/ 29 w 196"/>
                <a:gd name="T61" fmla="*/ 610 h 678"/>
                <a:gd name="T62" fmla="*/ 14 w 196"/>
                <a:gd name="T63" fmla="*/ 646 h 678"/>
                <a:gd name="T64" fmla="*/ 0 w 196"/>
                <a:gd name="T65" fmla="*/ 677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678">
                  <a:moveTo>
                    <a:pt x="0" y="678"/>
                  </a:moveTo>
                  <a:lnTo>
                    <a:pt x="9" y="664"/>
                  </a:lnTo>
                  <a:lnTo>
                    <a:pt x="17" y="647"/>
                  </a:lnTo>
                  <a:lnTo>
                    <a:pt x="23" y="628"/>
                  </a:lnTo>
                  <a:lnTo>
                    <a:pt x="31" y="610"/>
                  </a:lnTo>
                  <a:lnTo>
                    <a:pt x="37" y="588"/>
                  </a:lnTo>
                  <a:lnTo>
                    <a:pt x="42" y="566"/>
                  </a:lnTo>
                  <a:lnTo>
                    <a:pt x="49" y="544"/>
                  </a:lnTo>
                  <a:lnTo>
                    <a:pt x="55" y="521"/>
                  </a:lnTo>
                  <a:lnTo>
                    <a:pt x="60" y="496"/>
                  </a:lnTo>
                  <a:lnTo>
                    <a:pt x="65" y="473"/>
                  </a:lnTo>
                  <a:lnTo>
                    <a:pt x="70" y="447"/>
                  </a:lnTo>
                  <a:lnTo>
                    <a:pt x="75" y="421"/>
                  </a:lnTo>
                  <a:lnTo>
                    <a:pt x="82" y="395"/>
                  </a:lnTo>
                  <a:lnTo>
                    <a:pt x="85" y="370"/>
                  </a:lnTo>
                  <a:lnTo>
                    <a:pt x="89" y="343"/>
                  </a:lnTo>
                  <a:lnTo>
                    <a:pt x="96" y="317"/>
                  </a:lnTo>
                  <a:lnTo>
                    <a:pt x="100" y="291"/>
                  </a:lnTo>
                  <a:lnTo>
                    <a:pt x="105" y="265"/>
                  </a:lnTo>
                  <a:lnTo>
                    <a:pt x="111" y="241"/>
                  </a:lnTo>
                  <a:lnTo>
                    <a:pt x="115" y="216"/>
                  </a:lnTo>
                  <a:lnTo>
                    <a:pt x="120" y="191"/>
                  </a:lnTo>
                  <a:lnTo>
                    <a:pt x="126" y="169"/>
                  </a:lnTo>
                  <a:lnTo>
                    <a:pt x="131" y="145"/>
                  </a:lnTo>
                  <a:lnTo>
                    <a:pt x="138" y="124"/>
                  </a:lnTo>
                  <a:lnTo>
                    <a:pt x="143" y="104"/>
                  </a:lnTo>
                  <a:lnTo>
                    <a:pt x="150" y="85"/>
                  </a:lnTo>
                  <a:lnTo>
                    <a:pt x="157" y="67"/>
                  </a:lnTo>
                  <a:lnTo>
                    <a:pt x="163" y="51"/>
                  </a:lnTo>
                  <a:lnTo>
                    <a:pt x="171" y="37"/>
                  </a:lnTo>
                  <a:lnTo>
                    <a:pt x="179" y="22"/>
                  </a:lnTo>
                  <a:lnTo>
                    <a:pt x="187" y="11"/>
                  </a:lnTo>
                  <a:lnTo>
                    <a:pt x="196" y="1"/>
                  </a:lnTo>
                  <a:lnTo>
                    <a:pt x="195" y="0"/>
                  </a:lnTo>
                  <a:lnTo>
                    <a:pt x="186" y="10"/>
                  </a:lnTo>
                  <a:lnTo>
                    <a:pt x="178" y="21"/>
                  </a:lnTo>
                  <a:lnTo>
                    <a:pt x="170" y="34"/>
                  </a:lnTo>
                  <a:lnTo>
                    <a:pt x="162" y="49"/>
                  </a:lnTo>
                  <a:lnTo>
                    <a:pt x="154" y="67"/>
                  </a:lnTo>
                  <a:lnTo>
                    <a:pt x="149" y="85"/>
                  </a:lnTo>
                  <a:lnTo>
                    <a:pt x="142" y="104"/>
                  </a:lnTo>
                  <a:lnTo>
                    <a:pt x="137" y="124"/>
                  </a:lnTo>
                  <a:lnTo>
                    <a:pt x="130" y="145"/>
                  </a:lnTo>
                  <a:lnTo>
                    <a:pt x="125" y="169"/>
                  </a:lnTo>
                  <a:lnTo>
                    <a:pt x="119" y="191"/>
                  </a:lnTo>
                  <a:lnTo>
                    <a:pt x="113" y="216"/>
                  </a:lnTo>
                  <a:lnTo>
                    <a:pt x="108" y="241"/>
                  </a:lnTo>
                  <a:lnTo>
                    <a:pt x="104" y="265"/>
                  </a:lnTo>
                  <a:lnTo>
                    <a:pt x="98" y="291"/>
                  </a:lnTo>
                  <a:lnTo>
                    <a:pt x="94" y="317"/>
                  </a:lnTo>
                  <a:lnTo>
                    <a:pt x="88" y="343"/>
                  </a:lnTo>
                  <a:lnTo>
                    <a:pt x="84" y="370"/>
                  </a:lnTo>
                  <a:lnTo>
                    <a:pt x="79" y="395"/>
                  </a:lnTo>
                  <a:lnTo>
                    <a:pt x="75" y="421"/>
                  </a:lnTo>
                  <a:lnTo>
                    <a:pt x="69" y="447"/>
                  </a:lnTo>
                  <a:lnTo>
                    <a:pt x="64" y="473"/>
                  </a:lnTo>
                  <a:lnTo>
                    <a:pt x="58" y="496"/>
                  </a:lnTo>
                  <a:lnTo>
                    <a:pt x="52" y="521"/>
                  </a:lnTo>
                  <a:lnTo>
                    <a:pt x="47" y="544"/>
                  </a:lnTo>
                  <a:lnTo>
                    <a:pt x="41" y="566"/>
                  </a:lnTo>
                  <a:lnTo>
                    <a:pt x="34" y="588"/>
                  </a:lnTo>
                  <a:lnTo>
                    <a:pt x="29" y="610"/>
                  </a:lnTo>
                  <a:lnTo>
                    <a:pt x="21" y="628"/>
                  </a:lnTo>
                  <a:lnTo>
                    <a:pt x="14" y="646"/>
                  </a:lnTo>
                  <a:lnTo>
                    <a:pt x="8" y="662"/>
                  </a:lnTo>
                  <a:lnTo>
                    <a:pt x="0" y="677"/>
                  </a:lnTo>
                  <a:lnTo>
                    <a:pt x="0" y="6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9" name="Freeform 3367">
              <a:extLst>
                <a:ext uri="{FF2B5EF4-FFF2-40B4-BE49-F238E27FC236}">
                  <a16:creationId xmlns:a16="http://schemas.microsoft.com/office/drawing/2014/main" id="{55399B49-E080-43F7-960D-D1404756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692"/>
              <a:ext cx="144" cy="511"/>
            </a:xfrm>
            <a:custGeom>
              <a:avLst/>
              <a:gdLst>
                <a:gd name="T0" fmla="*/ 431 w 432"/>
                <a:gd name="T1" fmla="*/ 1532 h 1532"/>
                <a:gd name="T2" fmla="*/ 432 w 432"/>
                <a:gd name="T3" fmla="*/ 1532 h 1532"/>
                <a:gd name="T4" fmla="*/ 1 w 432"/>
                <a:gd name="T5" fmla="*/ 0 h 1532"/>
                <a:gd name="T6" fmla="*/ 0 w 432"/>
                <a:gd name="T7" fmla="*/ 0 h 1532"/>
                <a:gd name="T8" fmla="*/ 429 w 432"/>
                <a:gd name="T9" fmla="*/ 1532 h 1532"/>
                <a:gd name="T10" fmla="*/ 431 w 432"/>
                <a:gd name="T11" fmla="*/ 1532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1532">
                  <a:moveTo>
                    <a:pt x="431" y="1532"/>
                  </a:moveTo>
                  <a:lnTo>
                    <a:pt x="432" y="1532"/>
                  </a:lnTo>
                  <a:lnTo>
                    <a:pt x="1" y="0"/>
                  </a:lnTo>
                  <a:lnTo>
                    <a:pt x="0" y="0"/>
                  </a:lnTo>
                  <a:lnTo>
                    <a:pt x="429" y="1532"/>
                  </a:lnTo>
                  <a:lnTo>
                    <a:pt x="431" y="1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0" name="Freeform 3368">
              <a:extLst>
                <a:ext uri="{FF2B5EF4-FFF2-40B4-BE49-F238E27FC236}">
                  <a16:creationId xmlns:a16="http://schemas.microsoft.com/office/drawing/2014/main" id="{B3402A06-43FD-44E6-818E-49DBF1A9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831"/>
              <a:ext cx="49" cy="332"/>
            </a:xfrm>
            <a:custGeom>
              <a:avLst/>
              <a:gdLst>
                <a:gd name="T0" fmla="*/ 142 w 147"/>
                <a:gd name="T1" fmla="*/ 31 h 996"/>
                <a:gd name="T2" fmla="*/ 137 w 147"/>
                <a:gd name="T3" fmla="*/ 95 h 996"/>
                <a:gd name="T4" fmla="*/ 130 w 147"/>
                <a:gd name="T5" fmla="*/ 159 h 996"/>
                <a:gd name="T6" fmla="*/ 123 w 147"/>
                <a:gd name="T7" fmla="*/ 224 h 996"/>
                <a:gd name="T8" fmla="*/ 116 w 147"/>
                <a:gd name="T9" fmla="*/ 290 h 996"/>
                <a:gd name="T10" fmla="*/ 110 w 147"/>
                <a:gd name="T11" fmla="*/ 355 h 996"/>
                <a:gd name="T12" fmla="*/ 101 w 147"/>
                <a:gd name="T13" fmla="*/ 422 h 996"/>
                <a:gd name="T14" fmla="*/ 94 w 147"/>
                <a:gd name="T15" fmla="*/ 487 h 996"/>
                <a:gd name="T16" fmla="*/ 85 w 147"/>
                <a:gd name="T17" fmla="*/ 550 h 996"/>
                <a:gd name="T18" fmla="*/ 75 w 147"/>
                <a:gd name="T19" fmla="*/ 616 h 996"/>
                <a:gd name="T20" fmla="*/ 66 w 147"/>
                <a:gd name="T21" fmla="*/ 678 h 996"/>
                <a:gd name="T22" fmla="*/ 56 w 147"/>
                <a:gd name="T23" fmla="*/ 740 h 996"/>
                <a:gd name="T24" fmla="*/ 45 w 147"/>
                <a:gd name="T25" fmla="*/ 800 h 996"/>
                <a:gd name="T26" fmla="*/ 33 w 147"/>
                <a:gd name="T27" fmla="*/ 859 h 996"/>
                <a:gd name="T28" fmla="*/ 20 w 147"/>
                <a:gd name="T29" fmla="*/ 915 h 996"/>
                <a:gd name="T30" fmla="*/ 6 w 147"/>
                <a:gd name="T31" fmla="*/ 970 h 996"/>
                <a:gd name="T32" fmla="*/ 1 w 147"/>
                <a:gd name="T33" fmla="*/ 996 h 996"/>
                <a:gd name="T34" fmla="*/ 15 w 147"/>
                <a:gd name="T35" fmla="*/ 943 h 996"/>
                <a:gd name="T36" fmla="*/ 28 w 147"/>
                <a:gd name="T37" fmla="*/ 888 h 996"/>
                <a:gd name="T38" fmla="*/ 41 w 147"/>
                <a:gd name="T39" fmla="*/ 830 h 996"/>
                <a:gd name="T40" fmla="*/ 52 w 147"/>
                <a:gd name="T41" fmla="*/ 771 h 996"/>
                <a:gd name="T42" fmla="*/ 63 w 147"/>
                <a:gd name="T43" fmla="*/ 710 h 996"/>
                <a:gd name="T44" fmla="*/ 73 w 147"/>
                <a:gd name="T45" fmla="*/ 646 h 996"/>
                <a:gd name="T46" fmla="*/ 82 w 147"/>
                <a:gd name="T47" fmla="*/ 583 h 996"/>
                <a:gd name="T48" fmla="*/ 91 w 147"/>
                <a:gd name="T49" fmla="*/ 519 h 996"/>
                <a:gd name="T50" fmla="*/ 98 w 147"/>
                <a:gd name="T51" fmla="*/ 454 h 996"/>
                <a:gd name="T52" fmla="*/ 107 w 147"/>
                <a:gd name="T53" fmla="*/ 388 h 996"/>
                <a:gd name="T54" fmla="*/ 114 w 147"/>
                <a:gd name="T55" fmla="*/ 323 h 996"/>
                <a:gd name="T56" fmla="*/ 121 w 147"/>
                <a:gd name="T57" fmla="*/ 257 h 996"/>
                <a:gd name="T58" fmla="*/ 129 w 147"/>
                <a:gd name="T59" fmla="*/ 192 h 996"/>
                <a:gd name="T60" fmla="*/ 135 w 147"/>
                <a:gd name="T61" fmla="*/ 127 h 996"/>
                <a:gd name="T62" fmla="*/ 140 w 147"/>
                <a:gd name="T63" fmla="*/ 63 h 996"/>
                <a:gd name="T64" fmla="*/ 147 w 147"/>
                <a:gd name="T6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996">
                  <a:moveTo>
                    <a:pt x="146" y="0"/>
                  </a:moveTo>
                  <a:lnTo>
                    <a:pt x="142" y="31"/>
                  </a:lnTo>
                  <a:lnTo>
                    <a:pt x="139" y="63"/>
                  </a:lnTo>
                  <a:lnTo>
                    <a:pt x="137" y="95"/>
                  </a:lnTo>
                  <a:lnTo>
                    <a:pt x="133" y="127"/>
                  </a:lnTo>
                  <a:lnTo>
                    <a:pt x="130" y="159"/>
                  </a:lnTo>
                  <a:lnTo>
                    <a:pt x="128" y="192"/>
                  </a:lnTo>
                  <a:lnTo>
                    <a:pt x="123" y="224"/>
                  </a:lnTo>
                  <a:lnTo>
                    <a:pt x="120" y="257"/>
                  </a:lnTo>
                  <a:lnTo>
                    <a:pt x="116" y="290"/>
                  </a:lnTo>
                  <a:lnTo>
                    <a:pt x="112" y="323"/>
                  </a:lnTo>
                  <a:lnTo>
                    <a:pt x="110" y="355"/>
                  </a:lnTo>
                  <a:lnTo>
                    <a:pt x="106" y="388"/>
                  </a:lnTo>
                  <a:lnTo>
                    <a:pt x="101" y="422"/>
                  </a:lnTo>
                  <a:lnTo>
                    <a:pt x="97" y="454"/>
                  </a:lnTo>
                  <a:lnTo>
                    <a:pt x="94" y="487"/>
                  </a:lnTo>
                  <a:lnTo>
                    <a:pt x="89" y="519"/>
                  </a:lnTo>
                  <a:lnTo>
                    <a:pt x="85" y="550"/>
                  </a:lnTo>
                  <a:lnTo>
                    <a:pt x="80" y="583"/>
                  </a:lnTo>
                  <a:lnTo>
                    <a:pt x="75" y="616"/>
                  </a:lnTo>
                  <a:lnTo>
                    <a:pt x="71" y="646"/>
                  </a:lnTo>
                  <a:lnTo>
                    <a:pt x="66" y="678"/>
                  </a:lnTo>
                  <a:lnTo>
                    <a:pt x="61" y="710"/>
                  </a:lnTo>
                  <a:lnTo>
                    <a:pt x="56" y="740"/>
                  </a:lnTo>
                  <a:lnTo>
                    <a:pt x="51" y="771"/>
                  </a:lnTo>
                  <a:lnTo>
                    <a:pt x="45" y="800"/>
                  </a:lnTo>
                  <a:lnTo>
                    <a:pt x="39" y="830"/>
                  </a:lnTo>
                  <a:lnTo>
                    <a:pt x="33" y="859"/>
                  </a:lnTo>
                  <a:lnTo>
                    <a:pt x="27" y="888"/>
                  </a:lnTo>
                  <a:lnTo>
                    <a:pt x="20" y="915"/>
                  </a:lnTo>
                  <a:lnTo>
                    <a:pt x="13" y="943"/>
                  </a:lnTo>
                  <a:lnTo>
                    <a:pt x="6" y="970"/>
                  </a:lnTo>
                  <a:lnTo>
                    <a:pt x="0" y="996"/>
                  </a:lnTo>
                  <a:lnTo>
                    <a:pt x="1" y="996"/>
                  </a:lnTo>
                  <a:lnTo>
                    <a:pt x="8" y="970"/>
                  </a:lnTo>
                  <a:lnTo>
                    <a:pt x="15" y="943"/>
                  </a:lnTo>
                  <a:lnTo>
                    <a:pt x="22" y="915"/>
                  </a:lnTo>
                  <a:lnTo>
                    <a:pt x="28" y="888"/>
                  </a:lnTo>
                  <a:lnTo>
                    <a:pt x="34" y="859"/>
                  </a:lnTo>
                  <a:lnTo>
                    <a:pt x="41" y="830"/>
                  </a:lnTo>
                  <a:lnTo>
                    <a:pt x="46" y="800"/>
                  </a:lnTo>
                  <a:lnTo>
                    <a:pt x="52" y="771"/>
                  </a:lnTo>
                  <a:lnTo>
                    <a:pt x="57" y="740"/>
                  </a:lnTo>
                  <a:lnTo>
                    <a:pt x="63" y="710"/>
                  </a:lnTo>
                  <a:lnTo>
                    <a:pt x="67" y="678"/>
                  </a:lnTo>
                  <a:lnTo>
                    <a:pt x="73" y="646"/>
                  </a:lnTo>
                  <a:lnTo>
                    <a:pt x="76" y="616"/>
                  </a:lnTo>
                  <a:lnTo>
                    <a:pt x="82" y="583"/>
                  </a:lnTo>
                  <a:lnTo>
                    <a:pt x="85" y="550"/>
                  </a:lnTo>
                  <a:lnTo>
                    <a:pt x="91" y="519"/>
                  </a:lnTo>
                  <a:lnTo>
                    <a:pt x="95" y="487"/>
                  </a:lnTo>
                  <a:lnTo>
                    <a:pt x="98" y="454"/>
                  </a:lnTo>
                  <a:lnTo>
                    <a:pt x="103" y="422"/>
                  </a:lnTo>
                  <a:lnTo>
                    <a:pt x="107" y="388"/>
                  </a:lnTo>
                  <a:lnTo>
                    <a:pt x="111" y="355"/>
                  </a:lnTo>
                  <a:lnTo>
                    <a:pt x="114" y="323"/>
                  </a:lnTo>
                  <a:lnTo>
                    <a:pt x="119" y="290"/>
                  </a:lnTo>
                  <a:lnTo>
                    <a:pt x="121" y="257"/>
                  </a:lnTo>
                  <a:lnTo>
                    <a:pt x="125" y="224"/>
                  </a:lnTo>
                  <a:lnTo>
                    <a:pt x="129" y="192"/>
                  </a:lnTo>
                  <a:lnTo>
                    <a:pt x="131" y="159"/>
                  </a:lnTo>
                  <a:lnTo>
                    <a:pt x="135" y="127"/>
                  </a:lnTo>
                  <a:lnTo>
                    <a:pt x="138" y="95"/>
                  </a:lnTo>
                  <a:lnTo>
                    <a:pt x="140" y="63"/>
                  </a:lnTo>
                  <a:lnTo>
                    <a:pt x="144" y="31"/>
                  </a:lnTo>
                  <a:lnTo>
                    <a:pt x="147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1" name="Freeform 3369">
              <a:extLst>
                <a:ext uri="{FF2B5EF4-FFF2-40B4-BE49-F238E27FC236}">
                  <a16:creationId xmlns:a16="http://schemas.microsoft.com/office/drawing/2014/main" id="{7461F8A5-FD4E-4547-9CED-AD3D7DED0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63"/>
              <a:ext cx="16" cy="24"/>
            </a:xfrm>
            <a:custGeom>
              <a:avLst/>
              <a:gdLst>
                <a:gd name="T0" fmla="*/ 46 w 48"/>
                <a:gd name="T1" fmla="*/ 0 h 71"/>
                <a:gd name="T2" fmla="*/ 44 w 48"/>
                <a:gd name="T3" fmla="*/ 10 h 71"/>
                <a:gd name="T4" fmla="*/ 40 w 48"/>
                <a:gd name="T5" fmla="*/ 19 h 71"/>
                <a:gd name="T6" fmla="*/ 35 w 48"/>
                <a:gd name="T7" fmla="*/ 29 h 71"/>
                <a:gd name="T8" fmla="*/ 29 w 48"/>
                <a:gd name="T9" fmla="*/ 38 h 71"/>
                <a:gd name="T10" fmla="*/ 22 w 48"/>
                <a:gd name="T11" fmla="*/ 47 h 71"/>
                <a:gd name="T12" fmla="*/ 15 w 48"/>
                <a:gd name="T13" fmla="*/ 56 h 71"/>
                <a:gd name="T14" fmla="*/ 8 w 48"/>
                <a:gd name="T15" fmla="*/ 63 h 71"/>
                <a:gd name="T16" fmla="*/ 0 w 48"/>
                <a:gd name="T17" fmla="*/ 69 h 71"/>
                <a:gd name="T18" fmla="*/ 1 w 48"/>
                <a:gd name="T19" fmla="*/ 71 h 71"/>
                <a:gd name="T20" fmla="*/ 9 w 48"/>
                <a:gd name="T21" fmla="*/ 64 h 71"/>
                <a:gd name="T22" fmla="*/ 17 w 48"/>
                <a:gd name="T23" fmla="*/ 58 h 71"/>
                <a:gd name="T24" fmla="*/ 23 w 48"/>
                <a:gd name="T25" fmla="*/ 49 h 71"/>
                <a:gd name="T26" fmla="*/ 31 w 48"/>
                <a:gd name="T27" fmla="*/ 40 h 71"/>
                <a:gd name="T28" fmla="*/ 36 w 48"/>
                <a:gd name="T29" fmla="*/ 32 h 71"/>
                <a:gd name="T30" fmla="*/ 43 w 48"/>
                <a:gd name="T31" fmla="*/ 21 h 71"/>
                <a:gd name="T32" fmla="*/ 46 w 48"/>
                <a:gd name="T33" fmla="*/ 10 h 71"/>
                <a:gd name="T34" fmla="*/ 48 w 48"/>
                <a:gd name="T35" fmla="*/ 0 h 71"/>
                <a:gd name="T36" fmla="*/ 46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6" y="0"/>
                  </a:moveTo>
                  <a:lnTo>
                    <a:pt x="44" y="10"/>
                  </a:lnTo>
                  <a:lnTo>
                    <a:pt x="40" y="19"/>
                  </a:lnTo>
                  <a:lnTo>
                    <a:pt x="35" y="29"/>
                  </a:lnTo>
                  <a:lnTo>
                    <a:pt x="29" y="38"/>
                  </a:lnTo>
                  <a:lnTo>
                    <a:pt x="22" y="47"/>
                  </a:lnTo>
                  <a:lnTo>
                    <a:pt x="15" y="56"/>
                  </a:lnTo>
                  <a:lnTo>
                    <a:pt x="8" y="63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9" y="64"/>
                  </a:lnTo>
                  <a:lnTo>
                    <a:pt x="17" y="58"/>
                  </a:lnTo>
                  <a:lnTo>
                    <a:pt x="23" y="49"/>
                  </a:lnTo>
                  <a:lnTo>
                    <a:pt x="31" y="40"/>
                  </a:lnTo>
                  <a:lnTo>
                    <a:pt x="36" y="32"/>
                  </a:lnTo>
                  <a:lnTo>
                    <a:pt x="43" y="21"/>
                  </a:lnTo>
                  <a:lnTo>
                    <a:pt x="46" y="10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2" name="Freeform 3370">
              <a:extLst>
                <a:ext uri="{FF2B5EF4-FFF2-40B4-BE49-F238E27FC236}">
                  <a16:creationId xmlns:a16="http://schemas.microsoft.com/office/drawing/2014/main" id="{DF9D30C6-DA1C-4ADB-AB63-E8CCBA41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82"/>
              <a:ext cx="21" cy="26"/>
            </a:xfrm>
            <a:custGeom>
              <a:avLst/>
              <a:gdLst>
                <a:gd name="T0" fmla="*/ 62 w 63"/>
                <a:gd name="T1" fmla="*/ 0 h 78"/>
                <a:gd name="T2" fmla="*/ 56 w 63"/>
                <a:gd name="T3" fmla="*/ 14 h 78"/>
                <a:gd name="T4" fmla="*/ 50 w 63"/>
                <a:gd name="T5" fmla="*/ 27 h 78"/>
                <a:gd name="T6" fmla="*/ 42 w 63"/>
                <a:gd name="T7" fmla="*/ 37 h 78"/>
                <a:gd name="T8" fmla="*/ 34 w 63"/>
                <a:gd name="T9" fmla="*/ 48 h 78"/>
                <a:gd name="T10" fmla="*/ 26 w 63"/>
                <a:gd name="T11" fmla="*/ 55 h 78"/>
                <a:gd name="T12" fmla="*/ 18 w 63"/>
                <a:gd name="T13" fmla="*/ 63 h 78"/>
                <a:gd name="T14" fmla="*/ 8 w 63"/>
                <a:gd name="T15" fmla="*/ 70 h 78"/>
                <a:gd name="T16" fmla="*/ 0 w 63"/>
                <a:gd name="T17" fmla="*/ 76 h 78"/>
                <a:gd name="T18" fmla="*/ 2 w 63"/>
                <a:gd name="T19" fmla="*/ 78 h 78"/>
                <a:gd name="T20" fmla="*/ 10 w 63"/>
                <a:gd name="T21" fmla="*/ 72 h 78"/>
                <a:gd name="T22" fmla="*/ 19 w 63"/>
                <a:gd name="T23" fmla="*/ 64 h 78"/>
                <a:gd name="T24" fmla="*/ 28 w 63"/>
                <a:gd name="T25" fmla="*/ 56 h 78"/>
                <a:gd name="T26" fmla="*/ 36 w 63"/>
                <a:gd name="T27" fmla="*/ 48 h 78"/>
                <a:gd name="T28" fmla="*/ 44 w 63"/>
                <a:gd name="T29" fmla="*/ 39 h 78"/>
                <a:gd name="T30" fmla="*/ 51 w 63"/>
                <a:gd name="T31" fmla="*/ 28 h 78"/>
                <a:gd name="T32" fmla="*/ 57 w 63"/>
                <a:gd name="T33" fmla="*/ 15 h 78"/>
                <a:gd name="T34" fmla="*/ 63 w 63"/>
                <a:gd name="T35" fmla="*/ 0 h 78"/>
                <a:gd name="T36" fmla="*/ 62 w 63"/>
                <a:gd name="T3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8">
                  <a:moveTo>
                    <a:pt x="62" y="0"/>
                  </a:moveTo>
                  <a:lnTo>
                    <a:pt x="56" y="14"/>
                  </a:lnTo>
                  <a:lnTo>
                    <a:pt x="50" y="27"/>
                  </a:lnTo>
                  <a:lnTo>
                    <a:pt x="42" y="37"/>
                  </a:lnTo>
                  <a:lnTo>
                    <a:pt x="34" y="48"/>
                  </a:lnTo>
                  <a:lnTo>
                    <a:pt x="26" y="55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10" y="72"/>
                  </a:lnTo>
                  <a:lnTo>
                    <a:pt x="19" y="64"/>
                  </a:lnTo>
                  <a:lnTo>
                    <a:pt x="28" y="56"/>
                  </a:lnTo>
                  <a:lnTo>
                    <a:pt x="36" y="48"/>
                  </a:lnTo>
                  <a:lnTo>
                    <a:pt x="44" y="39"/>
                  </a:lnTo>
                  <a:lnTo>
                    <a:pt x="51" y="28"/>
                  </a:lnTo>
                  <a:lnTo>
                    <a:pt x="57" y="15"/>
                  </a:lnTo>
                  <a:lnTo>
                    <a:pt x="6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3" name="Freeform 3371">
              <a:extLst>
                <a:ext uri="{FF2B5EF4-FFF2-40B4-BE49-F238E27FC236}">
                  <a16:creationId xmlns:a16="http://schemas.microsoft.com/office/drawing/2014/main" id="{4C1A9305-6A0E-490C-8956-F0BCFAFD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100"/>
              <a:ext cx="24" cy="29"/>
            </a:xfrm>
            <a:custGeom>
              <a:avLst/>
              <a:gdLst>
                <a:gd name="T0" fmla="*/ 71 w 72"/>
                <a:gd name="T1" fmla="*/ 0 h 87"/>
                <a:gd name="T2" fmla="*/ 61 w 72"/>
                <a:gd name="T3" fmla="*/ 18 h 87"/>
                <a:gd name="T4" fmla="*/ 53 w 72"/>
                <a:gd name="T5" fmla="*/ 33 h 87"/>
                <a:gd name="T6" fmla="*/ 46 w 72"/>
                <a:gd name="T7" fmla="*/ 43 h 87"/>
                <a:gd name="T8" fmla="*/ 38 w 72"/>
                <a:gd name="T9" fmla="*/ 52 h 87"/>
                <a:gd name="T10" fmla="*/ 31 w 72"/>
                <a:gd name="T11" fmla="*/ 61 h 87"/>
                <a:gd name="T12" fmla="*/ 22 w 72"/>
                <a:gd name="T13" fmla="*/ 68 h 87"/>
                <a:gd name="T14" fmla="*/ 12 w 72"/>
                <a:gd name="T15" fmla="*/ 75 h 87"/>
                <a:gd name="T16" fmla="*/ 0 w 72"/>
                <a:gd name="T17" fmla="*/ 85 h 87"/>
                <a:gd name="T18" fmla="*/ 1 w 72"/>
                <a:gd name="T19" fmla="*/ 87 h 87"/>
                <a:gd name="T20" fmla="*/ 13 w 72"/>
                <a:gd name="T21" fmla="*/ 77 h 87"/>
                <a:gd name="T22" fmla="*/ 23 w 72"/>
                <a:gd name="T23" fmla="*/ 69 h 87"/>
                <a:gd name="T24" fmla="*/ 32 w 72"/>
                <a:gd name="T25" fmla="*/ 61 h 87"/>
                <a:gd name="T26" fmla="*/ 40 w 72"/>
                <a:gd name="T27" fmla="*/ 53 h 87"/>
                <a:gd name="T28" fmla="*/ 47 w 72"/>
                <a:gd name="T29" fmla="*/ 44 h 87"/>
                <a:gd name="T30" fmla="*/ 54 w 72"/>
                <a:gd name="T31" fmla="*/ 33 h 87"/>
                <a:gd name="T32" fmla="*/ 63 w 72"/>
                <a:gd name="T33" fmla="*/ 19 h 87"/>
                <a:gd name="T34" fmla="*/ 72 w 72"/>
                <a:gd name="T35" fmla="*/ 2 h 87"/>
                <a:gd name="T36" fmla="*/ 71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71" y="0"/>
                  </a:moveTo>
                  <a:lnTo>
                    <a:pt x="61" y="18"/>
                  </a:lnTo>
                  <a:lnTo>
                    <a:pt x="53" y="33"/>
                  </a:lnTo>
                  <a:lnTo>
                    <a:pt x="46" y="43"/>
                  </a:lnTo>
                  <a:lnTo>
                    <a:pt x="38" y="52"/>
                  </a:lnTo>
                  <a:lnTo>
                    <a:pt x="31" y="61"/>
                  </a:lnTo>
                  <a:lnTo>
                    <a:pt x="22" y="68"/>
                  </a:lnTo>
                  <a:lnTo>
                    <a:pt x="12" y="7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3" y="77"/>
                  </a:lnTo>
                  <a:lnTo>
                    <a:pt x="23" y="69"/>
                  </a:lnTo>
                  <a:lnTo>
                    <a:pt x="32" y="61"/>
                  </a:lnTo>
                  <a:lnTo>
                    <a:pt x="40" y="53"/>
                  </a:lnTo>
                  <a:lnTo>
                    <a:pt x="47" y="44"/>
                  </a:lnTo>
                  <a:lnTo>
                    <a:pt x="54" y="33"/>
                  </a:lnTo>
                  <a:lnTo>
                    <a:pt x="63" y="19"/>
                  </a:lnTo>
                  <a:lnTo>
                    <a:pt x="7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4" name="Freeform 3372">
              <a:extLst>
                <a:ext uri="{FF2B5EF4-FFF2-40B4-BE49-F238E27FC236}">
                  <a16:creationId xmlns:a16="http://schemas.microsoft.com/office/drawing/2014/main" id="{983D4A85-A5A5-408E-B395-57DBF52A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114"/>
              <a:ext cx="27" cy="32"/>
            </a:xfrm>
            <a:custGeom>
              <a:avLst/>
              <a:gdLst>
                <a:gd name="T0" fmla="*/ 80 w 82"/>
                <a:gd name="T1" fmla="*/ 0 h 95"/>
                <a:gd name="T2" fmla="*/ 72 w 82"/>
                <a:gd name="T3" fmla="*/ 18 h 95"/>
                <a:gd name="T4" fmla="*/ 63 w 82"/>
                <a:gd name="T5" fmla="*/ 34 h 95"/>
                <a:gd name="T6" fmla="*/ 54 w 82"/>
                <a:gd name="T7" fmla="*/ 46 h 95"/>
                <a:gd name="T8" fmla="*/ 47 w 82"/>
                <a:gd name="T9" fmla="*/ 57 h 95"/>
                <a:gd name="T10" fmla="*/ 38 w 82"/>
                <a:gd name="T11" fmla="*/ 67 h 95"/>
                <a:gd name="T12" fmla="*/ 28 w 82"/>
                <a:gd name="T13" fmla="*/ 76 h 95"/>
                <a:gd name="T14" fmla="*/ 16 w 82"/>
                <a:gd name="T15" fmla="*/ 85 h 95"/>
                <a:gd name="T16" fmla="*/ 0 w 82"/>
                <a:gd name="T17" fmla="*/ 94 h 95"/>
                <a:gd name="T18" fmla="*/ 3 w 82"/>
                <a:gd name="T19" fmla="*/ 95 h 95"/>
                <a:gd name="T20" fmla="*/ 17 w 82"/>
                <a:gd name="T21" fmla="*/ 86 h 95"/>
                <a:gd name="T22" fmla="*/ 29 w 82"/>
                <a:gd name="T23" fmla="*/ 79 h 95"/>
                <a:gd name="T24" fmla="*/ 41 w 82"/>
                <a:gd name="T25" fmla="*/ 68 h 95"/>
                <a:gd name="T26" fmla="*/ 48 w 82"/>
                <a:gd name="T27" fmla="*/ 58 h 95"/>
                <a:gd name="T28" fmla="*/ 56 w 82"/>
                <a:gd name="T29" fmla="*/ 47 h 95"/>
                <a:gd name="T30" fmla="*/ 64 w 82"/>
                <a:gd name="T31" fmla="*/ 36 h 95"/>
                <a:gd name="T32" fmla="*/ 72 w 82"/>
                <a:gd name="T33" fmla="*/ 19 h 95"/>
                <a:gd name="T34" fmla="*/ 82 w 82"/>
                <a:gd name="T35" fmla="*/ 1 h 95"/>
                <a:gd name="T36" fmla="*/ 80 w 82"/>
                <a:gd name="T3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5">
                  <a:moveTo>
                    <a:pt x="80" y="0"/>
                  </a:moveTo>
                  <a:lnTo>
                    <a:pt x="72" y="18"/>
                  </a:lnTo>
                  <a:lnTo>
                    <a:pt x="63" y="34"/>
                  </a:lnTo>
                  <a:lnTo>
                    <a:pt x="54" y="46"/>
                  </a:lnTo>
                  <a:lnTo>
                    <a:pt x="47" y="57"/>
                  </a:lnTo>
                  <a:lnTo>
                    <a:pt x="38" y="67"/>
                  </a:lnTo>
                  <a:lnTo>
                    <a:pt x="28" y="76"/>
                  </a:lnTo>
                  <a:lnTo>
                    <a:pt x="16" y="85"/>
                  </a:lnTo>
                  <a:lnTo>
                    <a:pt x="0" y="94"/>
                  </a:lnTo>
                  <a:lnTo>
                    <a:pt x="3" y="95"/>
                  </a:lnTo>
                  <a:lnTo>
                    <a:pt x="17" y="86"/>
                  </a:lnTo>
                  <a:lnTo>
                    <a:pt x="29" y="79"/>
                  </a:lnTo>
                  <a:lnTo>
                    <a:pt x="41" y="68"/>
                  </a:lnTo>
                  <a:lnTo>
                    <a:pt x="48" y="58"/>
                  </a:lnTo>
                  <a:lnTo>
                    <a:pt x="56" y="47"/>
                  </a:lnTo>
                  <a:lnTo>
                    <a:pt x="64" y="36"/>
                  </a:lnTo>
                  <a:lnTo>
                    <a:pt x="72" y="19"/>
                  </a:lnTo>
                  <a:lnTo>
                    <a:pt x="82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5" name="Freeform 3373">
              <a:extLst>
                <a:ext uri="{FF2B5EF4-FFF2-40B4-BE49-F238E27FC236}">
                  <a16:creationId xmlns:a16="http://schemas.microsoft.com/office/drawing/2014/main" id="{A7545B7B-8752-458C-B41E-91999150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29"/>
              <a:ext cx="29" cy="35"/>
            </a:xfrm>
            <a:custGeom>
              <a:avLst/>
              <a:gdLst>
                <a:gd name="T0" fmla="*/ 87 w 88"/>
                <a:gd name="T1" fmla="*/ 0 h 104"/>
                <a:gd name="T2" fmla="*/ 77 w 88"/>
                <a:gd name="T3" fmla="*/ 19 h 104"/>
                <a:gd name="T4" fmla="*/ 68 w 88"/>
                <a:gd name="T5" fmla="*/ 35 h 104"/>
                <a:gd name="T6" fmla="*/ 59 w 88"/>
                <a:gd name="T7" fmla="*/ 49 h 104"/>
                <a:gd name="T8" fmla="*/ 49 w 88"/>
                <a:gd name="T9" fmla="*/ 62 h 104"/>
                <a:gd name="T10" fmla="*/ 40 w 88"/>
                <a:gd name="T11" fmla="*/ 74 h 104"/>
                <a:gd name="T12" fmla="*/ 28 w 88"/>
                <a:gd name="T13" fmla="*/ 83 h 104"/>
                <a:gd name="T14" fmla="*/ 15 w 88"/>
                <a:gd name="T15" fmla="*/ 94 h 104"/>
                <a:gd name="T16" fmla="*/ 0 w 88"/>
                <a:gd name="T17" fmla="*/ 102 h 104"/>
                <a:gd name="T18" fmla="*/ 1 w 88"/>
                <a:gd name="T19" fmla="*/ 104 h 104"/>
                <a:gd name="T20" fmla="*/ 16 w 88"/>
                <a:gd name="T21" fmla="*/ 95 h 104"/>
                <a:gd name="T22" fmla="*/ 29 w 88"/>
                <a:gd name="T23" fmla="*/ 85 h 104"/>
                <a:gd name="T24" fmla="*/ 41 w 88"/>
                <a:gd name="T25" fmla="*/ 74 h 104"/>
                <a:gd name="T26" fmla="*/ 50 w 88"/>
                <a:gd name="T27" fmla="*/ 63 h 104"/>
                <a:gd name="T28" fmla="*/ 60 w 88"/>
                <a:gd name="T29" fmla="*/ 50 h 104"/>
                <a:gd name="T30" fmla="*/ 69 w 88"/>
                <a:gd name="T31" fmla="*/ 36 h 104"/>
                <a:gd name="T32" fmla="*/ 78 w 88"/>
                <a:gd name="T33" fmla="*/ 19 h 104"/>
                <a:gd name="T34" fmla="*/ 88 w 88"/>
                <a:gd name="T35" fmla="*/ 1 h 104"/>
                <a:gd name="T36" fmla="*/ 87 w 88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4">
                  <a:moveTo>
                    <a:pt x="87" y="0"/>
                  </a:moveTo>
                  <a:lnTo>
                    <a:pt x="77" y="19"/>
                  </a:lnTo>
                  <a:lnTo>
                    <a:pt x="68" y="35"/>
                  </a:lnTo>
                  <a:lnTo>
                    <a:pt x="59" y="49"/>
                  </a:lnTo>
                  <a:lnTo>
                    <a:pt x="49" y="62"/>
                  </a:lnTo>
                  <a:lnTo>
                    <a:pt x="40" y="74"/>
                  </a:lnTo>
                  <a:lnTo>
                    <a:pt x="28" y="83"/>
                  </a:lnTo>
                  <a:lnTo>
                    <a:pt x="15" y="94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16" y="95"/>
                  </a:lnTo>
                  <a:lnTo>
                    <a:pt x="29" y="85"/>
                  </a:lnTo>
                  <a:lnTo>
                    <a:pt x="41" y="74"/>
                  </a:lnTo>
                  <a:lnTo>
                    <a:pt x="50" y="63"/>
                  </a:lnTo>
                  <a:lnTo>
                    <a:pt x="60" y="50"/>
                  </a:lnTo>
                  <a:lnTo>
                    <a:pt x="69" y="36"/>
                  </a:lnTo>
                  <a:lnTo>
                    <a:pt x="78" y="19"/>
                  </a:lnTo>
                  <a:lnTo>
                    <a:pt x="88" y="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6" name="Freeform 3374">
              <a:extLst>
                <a:ext uri="{FF2B5EF4-FFF2-40B4-BE49-F238E27FC236}">
                  <a16:creationId xmlns:a16="http://schemas.microsoft.com/office/drawing/2014/main" id="{9B4BD651-BC7B-44E2-BC16-2532C2CC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145"/>
              <a:ext cx="31" cy="36"/>
            </a:xfrm>
            <a:custGeom>
              <a:avLst/>
              <a:gdLst>
                <a:gd name="T0" fmla="*/ 92 w 93"/>
                <a:gd name="T1" fmla="*/ 0 h 108"/>
                <a:gd name="T2" fmla="*/ 86 w 93"/>
                <a:gd name="T3" fmla="*/ 9 h 108"/>
                <a:gd name="T4" fmla="*/ 81 w 93"/>
                <a:gd name="T5" fmla="*/ 19 h 108"/>
                <a:gd name="T6" fmla="*/ 77 w 93"/>
                <a:gd name="T7" fmla="*/ 27 h 108"/>
                <a:gd name="T8" fmla="*/ 70 w 93"/>
                <a:gd name="T9" fmla="*/ 36 h 108"/>
                <a:gd name="T10" fmla="*/ 67 w 93"/>
                <a:gd name="T11" fmla="*/ 43 h 108"/>
                <a:gd name="T12" fmla="*/ 61 w 93"/>
                <a:gd name="T13" fmla="*/ 50 h 108"/>
                <a:gd name="T14" fmla="*/ 57 w 93"/>
                <a:gd name="T15" fmla="*/ 57 h 108"/>
                <a:gd name="T16" fmla="*/ 51 w 93"/>
                <a:gd name="T17" fmla="*/ 64 h 108"/>
                <a:gd name="T18" fmla="*/ 47 w 93"/>
                <a:gd name="T19" fmla="*/ 70 h 108"/>
                <a:gd name="T20" fmla="*/ 40 w 93"/>
                <a:gd name="T21" fmla="*/ 76 h 108"/>
                <a:gd name="T22" fmla="*/ 34 w 93"/>
                <a:gd name="T23" fmla="*/ 82 h 108"/>
                <a:gd name="T24" fmla="*/ 28 w 93"/>
                <a:gd name="T25" fmla="*/ 87 h 108"/>
                <a:gd name="T26" fmla="*/ 22 w 93"/>
                <a:gd name="T27" fmla="*/ 93 h 108"/>
                <a:gd name="T28" fmla="*/ 15 w 93"/>
                <a:gd name="T29" fmla="*/ 98 h 108"/>
                <a:gd name="T30" fmla="*/ 7 w 93"/>
                <a:gd name="T31" fmla="*/ 102 h 108"/>
                <a:gd name="T32" fmla="*/ 0 w 93"/>
                <a:gd name="T33" fmla="*/ 107 h 108"/>
                <a:gd name="T34" fmla="*/ 1 w 93"/>
                <a:gd name="T35" fmla="*/ 108 h 108"/>
                <a:gd name="T36" fmla="*/ 9 w 93"/>
                <a:gd name="T37" fmla="*/ 104 h 108"/>
                <a:gd name="T38" fmla="*/ 16 w 93"/>
                <a:gd name="T39" fmla="*/ 99 h 108"/>
                <a:gd name="T40" fmla="*/ 23 w 93"/>
                <a:gd name="T41" fmla="*/ 94 h 108"/>
                <a:gd name="T42" fmla="*/ 30 w 93"/>
                <a:gd name="T43" fmla="*/ 89 h 108"/>
                <a:gd name="T44" fmla="*/ 37 w 93"/>
                <a:gd name="T45" fmla="*/ 84 h 108"/>
                <a:gd name="T46" fmla="*/ 42 w 93"/>
                <a:gd name="T47" fmla="*/ 77 h 108"/>
                <a:gd name="T48" fmla="*/ 48 w 93"/>
                <a:gd name="T49" fmla="*/ 72 h 108"/>
                <a:gd name="T50" fmla="*/ 53 w 93"/>
                <a:gd name="T51" fmla="*/ 65 h 108"/>
                <a:gd name="T52" fmla="*/ 59 w 93"/>
                <a:gd name="T53" fmla="*/ 58 h 108"/>
                <a:gd name="T54" fmla="*/ 62 w 93"/>
                <a:gd name="T55" fmla="*/ 52 h 108"/>
                <a:gd name="T56" fmla="*/ 68 w 93"/>
                <a:gd name="T57" fmla="*/ 44 h 108"/>
                <a:gd name="T58" fmla="*/ 72 w 93"/>
                <a:gd name="T59" fmla="*/ 37 h 108"/>
                <a:gd name="T60" fmla="*/ 78 w 93"/>
                <a:gd name="T61" fmla="*/ 28 h 108"/>
                <a:gd name="T62" fmla="*/ 83 w 93"/>
                <a:gd name="T63" fmla="*/ 20 h 108"/>
                <a:gd name="T64" fmla="*/ 88 w 93"/>
                <a:gd name="T65" fmla="*/ 11 h 108"/>
                <a:gd name="T66" fmla="*/ 93 w 93"/>
                <a:gd name="T67" fmla="*/ 1 h 108"/>
                <a:gd name="T68" fmla="*/ 92 w 93"/>
                <a:gd name="T6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08">
                  <a:moveTo>
                    <a:pt x="92" y="0"/>
                  </a:moveTo>
                  <a:lnTo>
                    <a:pt x="86" y="9"/>
                  </a:lnTo>
                  <a:lnTo>
                    <a:pt x="81" y="19"/>
                  </a:lnTo>
                  <a:lnTo>
                    <a:pt x="77" y="27"/>
                  </a:lnTo>
                  <a:lnTo>
                    <a:pt x="70" y="36"/>
                  </a:lnTo>
                  <a:lnTo>
                    <a:pt x="67" y="43"/>
                  </a:lnTo>
                  <a:lnTo>
                    <a:pt x="61" y="50"/>
                  </a:lnTo>
                  <a:lnTo>
                    <a:pt x="57" y="57"/>
                  </a:lnTo>
                  <a:lnTo>
                    <a:pt x="51" y="64"/>
                  </a:lnTo>
                  <a:lnTo>
                    <a:pt x="47" y="70"/>
                  </a:lnTo>
                  <a:lnTo>
                    <a:pt x="40" y="76"/>
                  </a:lnTo>
                  <a:lnTo>
                    <a:pt x="34" y="82"/>
                  </a:lnTo>
                  <a:lnTo>
                    <a:pt x="28" y="87"/>
                  </a:lnTo>
                  <a:lnTo>
                    <a:pt x="22" y="93"/>
                  </a:lnTo>
                  <a:lnTo>
                    <a:pt x="15" y="98"/>
                  </a:lnTo>
                  <a:lnTo>
                    <a:pt x="7" y="102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9" y="104"/>
                  </a:lnTo>
                  <a:lnTo>
                    <a:pt x="16" y="99"/>
                  </a:lnTo>
                  <a:lnTo>
                    <a:pt x="23" y="94"/>
                  </a:lnTo>
                  <a:lnTo>
                    <a:pt x="30" y="89"/>
                  </a:lnTo>
                  <a:lnTo>
                    <a:pt x="37" y="84"/>
                  </a:lnTo>
                  <a:lnTo>
                    <a:pt x="42" y="77"/>
                  </a:lnTo>
                  <a:lnTo>
                    <a:pt x="48" y="72"/>
                  </a:lnTo>
                  <a:lnTo>
                    <a:pt x="53" y="65"/>
                  </a:lnTo>
                  <a:lnTo>
                    <a:pt x="59" y="58"/>
                  </a:lnTo>
                  <a:lnTo>
                    <a:pt x="62" y="52"/>
                  </a:lnTo>
                  <a:lnTo>
                    <a:pt x="68" y="44"/>
                  </a:lnTo>
                  <a:lnTo>
                    <a:pt x="72" y="37"/>
                  </a:lnTo>
                  <a:lnTo>
                    <a:pt x="78" y="28"/>
                  </a:lnTo>
                  <a:lnTo>
                    <a:pt x="83" y="20"/>
                  </a:lnTo>
                  <a:lnTo>
                    <a:pt x="88" y="11"/>
                  </a:lnTo>
                  <a:lnTo>
                    <a:pt x="93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7" name="Freeform 3375">
              <a:extLst>
                <a:ext uri="{FF2B5EF4-FFF2-40B4-BE49-F238E27FC236}">
                  <a16:creationId xmlns:a16="http://schemas.microsoft.com/office/drawing/2014/main" id="{99CAB2A3-66D8-48BE-B0E6-81558BF5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62"/>
              <a:ext cx="33" cy="35"/>
            </a:xfrm>
            <a:custGeom>
              <a:avLst/>
              <a:gdLst>
                <a:gd name="T0" fmla="*/ 97 w 99"/>
                <a:gd name="T1" fmla="*/ 0 h 105"/>
                <a:gd name="T2" fmla="*/ 87 w 99"/>
                <a:gd name="T3" fmla="*/ 20 h 105"/>
                <a:gd name="T4" fmla="*/ 77 w 99"/>
                <a:gd name="T5" fmla="*/ 36 h 105"/>
                <a:gd name="T6" fmla="*/ 66 w 99"/>
                <a:gd name="T7" fmla="*/ 51 h 105"/>
                <a:gd name="T8" fmla="*/ 55 w 99"/>
                <a:gd name="T9" fmla="*/ 63 h 105"/>
                <a:gd name="T10" fmla="*/ 43 w 99"/>
                <a:gd name="T11" fmla="*/ 74 h 105"/>
                <a:gd name="T12" fmla="*/ 30 w 99"/>
                <a:gd name="T13" fmla="*/ 85 h 105"/>
                <a:gd name="T14" fmla="*/ 15 w 99"/>
                <a:gd name="T15" fmla="*/ 95 h 105"/>
                <a:gd name="T16" fmla="*/ 0 w 99"/>
                <a:gd name="T17" fmla="*/ 104 h 105"/>
                <a:gd name="T18" fmla="*/ 1 w 99"/>
                <a:gd name="T19" fmla="*/ 105 h 105"/>
                <a:gd name="T20" fmla="*/ 16 w 99"/>
                <a:gd name="T21" fmla="*/ 96 h 105"/>
                <a:gd name="T22" fmla="*/ 32 w 99"/>
                <a:gd name="T23" fmla="*/ 86 h 105"/>
                <a:gd name="T24" fmla="*/ 44 w 99"/>
                <a:gd name="T25" fmla="*/ 74 h 105"/>
                <a:gd name="T26" fmla="*/ 57 w 99"/>
                <a:gd name="T27" fmla="*/ 64 h 105"/>
                <a:gd name="T28" fmla="*/ 68 w 99"/>
                <a:gd name="T29" fmla="*/ 52 h 105"/>
                <a:gd name="T30" fmla="*/ 78 w 99"/>
                <a:gd name="T31" fmla="*/ 37 h 105"/>
                <a:gd name="T32" fmla="*/ 88 w 99"/>
                <a:gd name="T33" fmla="*/ 21 h 105"/>
                <a:gd name="T34" fmla="*/ 99 w 99"/>
                <a:gd name="T35" fmla="*/ 3 h 105"/>
                <a:gd name="T36" fmla="*/ 97 w 99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105">
                  <a:moveTo>
                    <a:pt x="97" y="0"/>
                  </a:moveTo>
                  <a:lnTo>
                    <a:pt x="87" y="20"/>
                  </a:lnTo>
                  <a:lnTo>
                    <a:pt x="77" y="36"/>
                  </a:lnTo>
                  <a:lnTo>
                    <a:pt x="66" y="51"/>
                  </a:lnTo>
                  <a:lnTo>
                    <a:pt x="55" y="63"/>
                  </a:lnTo>
                  <a:lnTo>
                    <a:pt x="43" y="74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16" y="96"/>
                  </a:lnTo>
                  <a:lnTo>
                    <a:pt x="32" y="86"/>
                  </a:lnTo>
                  <a:lnTo>
                    <a:pt x="44" y="74"/>
                  </a:lnTo>
                  <a:lnTo>
                    <a:pt x="57" y="64"/>
                  </a:lnTo>
                  <a:lnTo>
                    <a:pt x="68" y="52"/>
                  </a:lnTo>
                  <a:lnTo>
                    <a:pt x="78" y="37"/>
                  </a:lnTo>
                  <a:lnTo>
                    <a:pt x="88" y="21"/>
                  </a:lnTo>
                  <a:lnTo>
                    <a:pt x="99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8" name="Freeform 3376">
              <a:extLst>
                <a:ext uri="{FF2B5EF4-FFF2-40B4-BE49-F238E27FC236}">
                  <a16:creationId xmlns:a16="http://schemas.microsoft.com/office/drawing/2014/main" id="{0939BE98-2164-432A-BE25-B4C20584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181"/>
              <a:ext cx="32" cy="34"/>
            </a:xfrm>
            <a:custGeom>
              <a:avLst/>
              <a:gdLst>
                <a:gd name="T0" fmla="*/ 94 w 95"/>
                <a:gd name="T1" fmla="*/ 0 h 104"/>
                <a:gd name="T2" fmla="*/ 84 w 95"/>
                <a:gd name="T3" fmla="*/ 17 h 104"/>
                <a:gd name="T4" fmla="*/ 75 w 95"/>
                <a:gd name="T5" fmla="*/ 34 h 104"/>
                <a:gd name="T6" fmla="*/ 64 w 95"/>
                <a:gd name="T7" fmla="*/ 49 h 104"/>
                <a:gd name="T8" fmla="*/ 53 w 95"/>
                <a:gd name="T9" fmla="*/ 61 h 104"/>
                <a:gd name="T10" fmla="*/ 42 w 95"/>
                <a:gd name="T11" fmla="*/ 74 h 104"/>
                <a:gd name="T12" fmla="*/ 30 w 95"/>
                <a:gd name="T13" fmla="*/ 84 h 104"/>
                <a:gd name="T14" fmla="*/ 15 w 95"/>
                <a:gd name="T15" fmla="*/ 94 h 104"/>
                <a:gd name="T16" fmla="*/ 0 w 95"/>
                <a:gd name="T17" fmla="*/ 103 h 104"/>
                <a:gd name="T18" fmla="*/ 1 w 95"/>
                <a:gd name="T19" fmla="*/ 104 h 104"/>
                <a:gd name="T20" fmla="*/ 18 w 95"/>
                <a:gd name="T21" fmla="*/ 95 h 104"/>
                <a:gd name="T22" fmla="*/ 31 w 95"/>
                <a:gd name="T23" fmla="*/ 85 h 104"/>
                <a:gd name="T24" fmla="*/ 43 w 95"/>
                <a:gd name="T25" fmla="*/ 75 h 104"/>
                <a:gd name="T26" fmla="*/ 55 w 95"/>
                <a:gd name="T27" fmla="*/ 62 h 104"/>
                <a:gd name="T28" fmla="*/ 65 w 95"/>
                <a:gd name="T29" fmla="*/ 50 h 104"/>
                <a:gd name="T30" fmla="*/ 76 w 95"/>
                <a:gd name="T31" fmla="*/ 35 h 104"/>
                <a:gd name="T32" fmla="*/ 86 w 95"/>
                <a:gd name="T33" fmla="*/ 19 h 104"/>
                <a:gd name="T34" fmla="*/ 95 w 95"/>
                <a:gd name="T35" fmla="*/ 1 h 104"/>
                <a:gd name="T36" fmla="*/ 94 w 95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04">
                  <a:moveTo>
                    <a:pt x="94" y="0"/>
                  </a:moveTo>
                  <a:lnTo>
                    <a:pt x="84" y="17"/>
                  </a:lnTo>
                  <a:lnTo>
                    <a:pt x="75" y="34"/>
                  </a:lnTo>
                  <a:lnTo>
                    <a:pt x="64" y="49"/>
                  </a:lnTo>
                  <a:lnTo>
                    <a:pt x="53" y="61"/>
                  </a:lnTo>
                  <a:lnTo>
                    <a:pt x="42" y="74"/>
                  </a:lnTo>
                  <a:lnTo>
                    <a:pt x="30" y="84"/>
                  </a:lnTo>
                  <a:lnTo>
                    <a:pt x="15" y="94"/>
                  </a:lnTo>
                  <a:lnTo>
                    <a:pt x="0" y="103"/>
                  </a:lnTo>
                  <a:lnTo>
                    <a:pt x="1" y="104"/>
                  </a:lnTo>
                  <a:lnTo>
                    <a:pt x="18" y="95"/>
                  </a:lnTo>
                  <a:lnTo>
                    <a:pt x="31" y="85"/>
                  </a:lnTo>
                  <a:lnTo>
                    <a:pt x="43" y="75"/>
                  </a:lnTo>
                  <a:lnTo>
                    <a:pt x="55" y="62"/>
                  </a:lnTo>
                  <a:lnTo>
                    <a:pt x="65" y="50"/>
                  </a:lnTo>
                  <a:lnTo>
                    <a:pt x="76" y="35"/>
                  </a:lnTo>
                  <a:lnTo>
                    <a:pt x="86" y="19"/>
                  </a:lnTo>
                  <a:lnTo>
                    <a:pt x="9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9" name="Freeform 3377">
              <a:extLst>
                <a:ext uri="{FF2B5EF4-FFF2-40B4-BE49-F238E27FC236}">
                  <a16:creationId xmlns:a16="http://schemas.microsoft.com/office/drawing/2014/main" id="{E963EE8F-BA53-4B51-8337-5441EB6F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3197"/>
              <a:ext cx="34" cy="35"/>
            </a:xfrm>
            <a:custGeom>
              <a:avLst/>
              <a:gdLst>
                <a:gd name="T0" fmla="*/ 103 w 104"/>
                <a:gd name="T1" fmla="*/ 0 h 105"/>
                <a:gd name="T2" fmla="*/ 92 w 104"/>
                <a:gd name="T3" fmla="*/ 18 h 105"/>
                <a:gd name="T4" fmla="*/ 82 w 104"/>
                <a:gd name="T5" fmla="*/ 36 h 105"/>
                <a:gd name="T6" fmla="*/ 69 w 104"/>
                <a:gd name="T7" fmla="*/ 50 h 105"/>
                <a:gd name="T8" fmla="*/ 58 w 104"/>
                <a:gd name="T9" fmla="*/ 63 h 105"/>
                <a:gd name="T10" fmla="*/ 45 w 104"/>
                <a:gd name="T11" fmla="*/ 74 h 105"/>
                <a:gd name="T12" fmla="*/ 31 w 104"/>
                <a:gd name="T13" fmla="*/ 85 h 105"/>
                <a:gd name="T14" fmla="*/ 17 w 104"/>
                <a:gd name="T15" fmla="*/ 94 h 105"/>
                <a:gd name="T16" fmla="*/ 0 w 104"/>
                <a:gd name="T17" fmla="*/ 104 h 105"/>
                <a:gd name="T18" fmla="*/ 2 w 104"/>
                <a:gd name="T19" fmla="*/ 105 h 105"/>
                <a:gd name="T20" fmla="*/ 18 w 104"/>
                <a:gd name="T21" fmla="*/ 96 h 105"/>
                <a:gd name="T22" fmla="*/ 32 w 104"/>
                <a:gd name="T23" fmla="*/ 86 h 105"/>
                <a:gd name="T24" fmla="*/ 46 w 104"/>
                <a:gd name="T25" fmla="*/ 76 h 105"/>
                <a:gd name="T26" fmla="*/ 59 w 104"/>
                <a:gd name="T27" fmla="*/ 64 h 105"/>
                <a:gd name="T28" fmla="*/ 71 w 104"/>
                <a:gd name="T29" fmla="*/ 51 h 105"/>
                <a:gd name="T30" fmla="*/ 83 w 104"/>
                <a:gd name="T31" fmla="*/ 36 h 105"/>
                <a:gd name="T32" fmla="*/ 94 w 104"/>
                <a:gd name="T33" fmla="*/ 20 h 105"/>
                <a:gd name="T34" fmla="*/ 104 w 104"/>
                <a:gd name="T35" fmla="*/ 2 h 105"/>
                <a:gd name="T36" fmla="*/ 103 w 104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105">
                  <a:moveTo>
                    <a:pt x="103" y="0"/>
                  </a:moveTo>
                  <a:lnTo>
                    <a:pt x="92" y="18"/>
                  </a:lnTo>
                  <a:lnTo>
                    <a:pt x="82" y="36"/>
                  </a:lnTo>
                  <a:lnTo>
                    <a:pt x="69" y="50"/>
                  </a:lnTo>
                  <a:lnTo>
                    <a:pt x="58" y="63"/>
                  </a:lnTo>
                  <a:lnTo>
                    <a:pt x="45" y="74"/>
                  </a:lnTo>
                  <a:lnTo>
                    <a:pt x="31" y="85"/>
                  </a:lnTo>
                  <a:lnTo>
                    <a:pt x="17" y="94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18" y="96"/>
                  </a:lnTo>
                  <a:lnTo>
                    <a:pt x="32" y="86"/>
                  </a:lnTo>
                  <a:lnTo>
                    <a:pt x="46" y="76"/>
                  </a:lnTo>
                  <a:lnTo>
                    <a:pt x="59" y="64"/>
                  </a:lnTo>
                  <a:lnTo>
                    <a:pt x="71" y="51"/>
                  </a:lnTo>
                  <a:lnTo>
                    <a:pt x="83" y="36"/>
                  </a:lnTo>
                  <a:lnTo>
                    <a:pt x="94" y="20"/>
                  </a:lnTo>
                  <a:lnTo>
                    <a:pt x="104" y="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0" name="Freeform 3378">
              <a:extLst>
                <a:ext uri="{FF2B5EF4-FFF2-40B4-BE49-F238E27FC236}">
                  <a16:creationId xmlns:a16="http://schemas.microsoft.com/office/drawing/2014/main" id="{3AFF2B2A-5BD1-436A-92C5-B3C7C316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215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9 h 105"/>
                <a:gd name="T4" fmla="*/ 86 w 111"/>
                <a:gd name="T5" fmla="*/ 36 h 105"/>
                <a:gd name="T6" fmla="*/ 74 w 111"/>
                <a:gd name="T7" fmla="*/ 50 h 105"/>
                <a:gd name="T8" fmla="*/ 62 w 111"/>
                <a:gd name="T9" fmla="*/ 63 h 105"/>
                <a:gd name="T10" fmla="*/ 48 w 111"/>
                <a:gd name="T11" fmla="*/ 75 h 105"/>
                <a:gd name="T12" fmla="*/ 33 w 111"/>
                <a:gd name="T13" fmla="*/ 86 h 105"/>
                <a:gd name="T14" fmla="*/ 17 w 111"/>
                <a:gd name="T15" fmla="*/ 95 h 105"/>
                <a:gd name="T16" fmla="*/ 0 w 111"/>
                <a:gd name="T17" fmla="*/ 105 h 105"/>
                <a:gd name="T18" fmla="*/ 1 w 111"/>
                <a:gd name="T19" fmla="*/ 105 h 105"/>
                <a:gd name="T20" fmla="*/ 18 w 111"/>
                <a:gd name="T21" fmla="*/ 96 h 105"/>
                <a:gd name="T22" fmla="*/ 34 w 111"/>
                <a:gd name="T23" fmla="*/ 86 h 105"/>
                <a:gd name="T24" fmla="*/ 49 w 111"/>
                <a:gd name="T25" fmla="*/ 76 h 105"/>
                <a:gd name="T26" fmla="*/ 62 w 111"/>
                <a:gd name="T27" fmla="*/ 64 h 105"/>
                <a:gd name="T28" fmla="*/ 76 w 111"/>
                <a:gd name="T29" fmla="*/ 51 h 105"/>
                <a:gd name="T30" fmla="*/ 88 w 111"/>
                <a:gd name="T31" fmla="*/ 37 h 105"/>
                <a:gd name="T32" fmla="*/ 100 w 111"/>
                <a:gd name="T33" fmla="*/ 20 h 105"/>
                <a:gd name="T34" fmla="*/ 111 w 111"/>
                <a:gd name="T35" fmla="*/ 2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9"/>
                  </a:lnTo>
                  <a:lnTo>
                    <a:pt x="86" y="36"/>
                  </a:lnTo>
                  <a:lnTo>
                    <a:pt x="74" y="50"/>
                  </a:lnTo>
                  <a:lnTo>
                    <a:pt x="62" y="63"/>
                  </a:lnTo>
                  <a:lnTo>
                    <a:pt x="48" y="75"/>
                  </a:lnTo>
                  <a:lnTo>
                    <a:pt x="33" y="86"/>
                  </a:lnTo>
                  <a:lnTo>
                    <a:pt x="17" y="95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8" y="96"/>
                  </a:lnTo>
                  <a:lnTo>
                    <a:pt x="34" y="86"/>
                  </a:lnTo>
                  <a:lnTo>
                    <a:pt x="49" y="76"/>
                  </a:lnTo>
                  <a:lnTo>
                    <a:pt x="62" y="64"/>
                  </a:lnTo>
                  <a:lnTo>
                    <a:pt x="76" y="51"/>
                  </a:lnTo>
                  <a:lnTo>
                    <a:pt x="88" y="37"/>
                  </a:lnTo>
                  <a:lnTo>
                    <a:pt x="100" y="20"/>
                  </a:lnTo>
                  <a:lnTo>
                    <a:pt x="111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1" name="Freeform 3379">
              <a:extLst>
                <a:ext uri="{FF2B5EF4-FFF2-40B4-BE49-F238E27FC236}">
                  <a16:creationId xmlns:a16="http://schemas.microsoft.com/office/drawing/2014/main" id="{723563DE-2F5A-45A3-9D3C-33CC02D81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32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8 h 105"/>
                <a:gd name="T4" fmla="*/ 86 w 111"/>
                <a:gd name="T5" fmla="*/ 35 h 105"/>
                <a:gd name="T6" fmla="*/ 73 w 111"/>
                <a:gd name="T7" fmla="*/ 51 h 105"/>
                <a:gd name="T8" fmla="*/ 61 w 111"/>
                <a:gd name="T9" fmla="*/ 63 h 105"/>
                <a:gd name="T10" fmla="*/ 47 w 111"/>
                <a:gd name="T11" fmla="*/ 75 h 105"/>
                <a:gd name="T12" fmla="*/ 33 w 111"/>
                <a:gd name="T13" fmla="*/ 84 h 105"/>
                <a:gd name="T14" fmla="*/ 17 w 111"/>
                <a:gd name="T15" fmla="*/ 94 h 105"/>
                <a:gd name="T16" fmla="*/ 0 w 111"/>
                <a:gd name="T17" fmla="*/ 103 h 105"/>
                <a:gd name="T18" fmla="*/ 1 w 111"/>
                <a:gd name="T19" fmla="*/ 105 h 105"/>
                <a:gd name="T20" fmla="*/ 18 w 111"/>
                <a:gd name="T21" fmla="*/ 97 h 105"/>
                <a:gd name="T22" fmla="*/ 34 w 111"/>
                <a:gd name="T23" fmla="*/ 85 h 105"/>
                <a:gd name="T24" fmla="*/ 48 w 111"/>
                <a:gd name="T25" fmla="*/ 75 h 105"/>
                <a:gd name="T26" fmla="*/ 62 w 111"/>
                <a:gd name="T27" fmla="*/ 64 h 105"/>
                <a:gd name="T28" fmla="*/ 75 w 111"/>
                <a:gd name="T29" fmla="*/ 52 h 105"/>
                <a:gd name="T30" fmla="*/ 87 w 111"/>
                <a:gd name="T31" fmla="*/ 37 h 105"/>
                <a:gd name="T32" fmla="*/ 100 w 111"/>
                <a:gd name="T33" fmla="*/ 19 h 105"/>
                <a:gd name="T34" fmla="*/ 111 w 111"/>
                <a:gd name="T35" fmla="*/ 1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8"/>
                  </a:lnTo>
                  <a:lnTo>
                    <a:pt x="86" y="35"/>
                  </a:lnTo>
                  <a:lnTo>
                    <a:pt x="73" y="51"/>
                  </a:lnTo>
                  <a:lnTo>
                    <a:pt x="61" y="63"/>
                  </a:lnTo>
                  <a:lnTo>
                    <a:pt x="47" y="75"/>
                  </a:lnTo>
                  <a:lnTo>
                    <a:pt x="33" y="84"/>
                  </a:lnTo>
                  <a:lnTo>
                    <a:pt x="17" y="94"/>
                  </a:lnTo>
                  <a:lnTo>
                    <a:pt x="0" y="103"/>
                  </a:lnTo>
                  <a:lnTo>
                    <a:pt x="1" y="105"/>
                  </a:lnTo>
                  <a:lnTo>
                    <a:pt x="18" y="97"/>
                  </a:lnTo>
                  <a:lnTo>
                    <a:pt x="34" y="85"/>
                  </a:lnTo>
                  <a:lnTo>
                    <a:pt x="48" y="75"/>
                  </a:lnTo>
                  <a:lnTo>
                    <a:pt x="62" y="64"/>
                  </a:lnTo>
                  <a:lnTo>
                    <a:pt x="75" y="52"/>
                  </a:lnTo>
                  <a:lnTo>
                    <a:pt x="87" y="37"/>
                  </a:lnTo>
                  <a:lnTo>
                    <a:pt x="100" y="19"/>
                  </a:lnTo>
                  <a:lnTo>
                    <a:pt x="111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2" name="Freeform 3380">
              <a:extLst>
                <a:ext uri="{FF2B5EF4-FFF2-40B4-BE49-F238E27FC236}">
                  <a16:creationId xmlns:a16="http://schemas.microsoft.com/office/drawing/2014/main" id="{C584F230-DCAC-4E3E-97FF-228B5DB7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252"/>
              <a:ext cx="22" cy="23"/>
            </a:xfrm>
            <a:custGeom>
              <a:avLst/>
              <a:gdLst>
                <a:gd name="T0" fmla="*/ 65 w 66"/>
                <a:gd name="T1" fmla="*/ 0 h 69"/>
                <a:gd name="T2" fmla="*/ 59 w 66"/>
                <a:gd name="T3" fmla="*/ 12 h 69"/>
                <a:gd name="T4" fmla="*/ 51 w 66"/>
                <a:gd name="T5" fmla="*/ 23 h 69"/>
                <a:gd name="T6" fmla="*/ 43 w 66"/>
                <a:gd name="T7" fmla="*/ 32 h 69"/>
                <a:gd name="T8" fmla="*/ 34 w 66"/>
                <a:gd name="T9" fmla="*/ 40 h 69"/>
                <a:gd name="T10" fmla="*/ 26 w 66"/>
                <a:gd name="T11" fmla="*/ 48 h 69"/>
                <a:gd name="T12" fmla="*/ 18 w 66"/>
                <a:gd name="T13" fmla="*/ 55 h 69"/>
                <a:gd name="T14" fmla="*/ 9 w 66"/>
                <a:gd name="T15" fmla="*/ 61 h 69"/>
                <a:gd name="T16" fmla="*/ 0 w 66"/>
                <a:gd name="T17" fmla="*/ 68 h 69"/>
                <a:gd name="T18" fmla="*/ 1 w 66"/>
                <a:gd name="T19" fmla="*/ 69 h 69"/>
                <a:gd name="T20" fmla="*/ 11 w 66"/>
                <a:gd name="T21" fmla="*/ 62 h 69"/>
                <a:gd name="T22" fmla="*/ 20 w 66"/>
                <a:gd name="T23" fmla="*/ 57 h 69"/>
                <a:gd name="T24" fmla="*/ 28 w 66"/>
                <a:gd name="T25" fmla="*/ 49 h 69"/>
                <a:gd name="T26" fmla="*/ 36 w 66"/>
                <a:gd name="T27" fmla="*/ 42 h 69"/>
                <a:gd name="T28" fmla="*/ 45 w 66"/>
                <a:gd name="T29" fmla="*/ 34 h 69"/>
                <a:gd name="T30" fmla="*/ 52 w 66"/>
                <a:gd name="T31" fmla="*/ 24 h 69"/>
                <a:gd name="T32" fmla="*/ 60 w 66"/>
                <a:gd name="T33" fmla="*/ 14 h 69"/>
                <a:gd name="T34" fmla="*/ 66 w 66"/>
                <a:gd name="T35" fmla="*/ 2 h 69"/>
                <a:gd name="T36" fmla="*/ 65 w 66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9">
                  <a:moveTo>
                    <a:pt x="65" y="0"/>
                  </a:moveTo>
                  <a:lnTo>
                    <a:pt x="59" y="12"/>
                  </a:lnTo>
                  <a:lnTo>
                    <a:pt x="51" y="23"/>
                  </a:lnTo>
                  <a:lnTo>
                    <a:pt x="43" y="32"/>
                  </a:lnTo>
                  <a:lnTo>
                    <a:pt x="34" y="40"/>
                  </a:lnTo>
                  <a:lnTo>
                    <a:pt x="26" y="48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11" y="62"/>
                  </a:lnTo>
                  <a:lnTo>
                    <a:pt x="20" y="57"/>
                  </a:lnTo>
                  <a:lnTo>
                    <a:pt x="28" y="49"/>
                  </a:lnTo>
                  <a:lnTo>
                    <a:pt x="36" y="42"/>
                  </a:lnTo>
                  <a:lnTo>
                    <a:pt x="45" y="34"/>
                  </a:lnTo>
                  <a:lnTo>
                    <a:pt x="52" y="24"/>
                  </a:lnTo>
                  <a:lnTo>
                    <a:pt x="60" y="14"/>
                  </a:lnTo>
                  <a:lnTo>
                    <a:pt x="66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3" name="Freeform 3381">
              <a:extLst>
                <a:ext uri="{FF2B5EF4-FFF2-40B4-BE49-F238E27FC236}">
                  <a16:creationId xmlns:a16="http://schemas.microsoft.com/office/drawing/2014/main" id="{50B050F2-995A-464D-B123-E722F70B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69"/>
              <a:ext cx="14" cy="15"/>
            </a:xfrm>
            <a:custGeom>
              <a:avLst/>
              <a:gdLst>
                <a:gd name="T0" fmla="*/ 44 w 44"/>
                <a:gd name="T1" fmla="*/ 2 h 43"/>
                <a:gd name="T2" fmla="*/ 42 w 44"/>
                <a:gd name="T3" fmla="*/ 0 h 43"/>
                <a:gd name="T4" fmla="*/ 0 w 44"/>
                <a:gd name="T5" fmla="*/ 41 h 43"/>
                <a:gd name="T6" fmla="*/ 1 w 44"/>
                <a:gd name="T7" fmla="*/ 43 h 43"/>
                <a:gd name="T8" fmla="*/ 44 w 44"/>
                <a:gd name="T9" fmla="*/ 3 h 43"/>
                <a:gd name="T10" fmla="*/ 44 w 44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">
                  <a:moveTo>
                    <a:pt x="44" y="2"/>
                  </a:moveTo>
                  <a:lnTo>
                    <a:pt x="42" y="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4" y="3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4" name="Freeform 3382">
              <a:extLst>
                <a:ext uri="{FF2B5EF4-FFF2-40B4-BE49-F238E27FC236}">
                  <a16:creationId xmlns:a16="http://schemas.microsoft.com/office/drawing/2014/main" id="{F4BD8F2B-C0B6-4EB9-A92F-F3DFBA85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127"/>
              <a:ext cx="22" cy="15"/>
            </a:xfrm>
            <a:custGeom>
              <a:avLst/>
              <a:gdLst>
                <a:gd name="T0" fmla="*/ 1 w 67"/>
                <a:gd name="T1" fmla="*/ 2 h 44"/>
                <a:gd name="T2" fmla="*/ 1 w 67"/>
                <a:gd name="T3" fmla="*/ 2 h 44"/>
                <a:gd name="T4" fmla="*/ 8 w 67"/>
                <a:gd name="T5" fmla="*/ 3 h 44"/>
                <a:gd name="T6" fmla="*/ 16 w 67"/>
                <a:gd name="T7" fmla="*/ 7 h 44"/>
                <a:gd name="T8" fmla="*/ 26 w 67"/>
                <a:gd name="T9" fmla="*/ 11 h 44"/>
                <a:gd name="T10" fmla="*/ 35 w 67"/>
                <a:gd name="T11" fmla="*/ 17 h 44"/>
                <a:gd name="T12" fmla="*/ 44 w 67"/>
                <a:gd name="T13" fmla="*/ 25 h 44"/>
                <a:gd name="T14" fmla="*/ 52 w 67"/>
                <a:gd name="T15" fmla="*/ 30 h 44"/>
                <a:gd name="T16" fmla="*/ 60 w 67"/>
                <a:gd name="T17" fmla="*/ 38 h 44"/>
                <a:gd name="T18" fmla="*/ 67 w 67"/>
                <a:gd name="T19" fmla="*/ 44 h 44"/>
                <a:gd name="T20" fmla="*/ 67 w 67"/>
                <a:gd name="T21" fmla="*/ 43 h 44"/>
                <a:gd name="T22" fmla="*/ 61 w 67"/>
                <a:gd name="T23" fmla="*/ 37 h 44"/>
                <a:gd name="T24" fmla="*/ 54 w 67"/>
                <a:gd name="T25" fmla="*/ 29 h 44"/>
                <a:gd name="T26" fmla="*/ 47 w 67"/>
                <a:gd name="T27" fmla="*/ 23 h 44"/>
                <a:gd name="T28" fmla="*/ 37 w 67"/>
                <a:gd name="T29" fmla="*/ 16 h 44"/>
                <a:gd name="T30" fmla="*/ 28 w 67"/>
                <a:gd name="T31" fmla="*/ 10 h 44"/>
                <a:gd name="T32" fmla="*/ 19 w 67"/>
                <a:gd name="T33" fmla="*/ 6 h 44"/>
                <a:gd name="T34" fmla="*/ 8 w 67"/>
                <a:gd name="T35" fmla="*/ 2 h 44"/>
                <a:gd name="T36" fmla="*/ 1 w 67"/>
                <a:gd name="T37" fmla="*/ 0 h 44"/>
                <a:gd name="T38" fmla="*/ 0 w 67"/>
                <a:gd name="T39" fmla="*/ 0 h 44"/>
                <a:gd name="T40" fmla="*/ 1 w 67"/>
                <a:gd name="T4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44">
                  <a:moveTo>
                    <a:pt x="1" y="2"/>
                  </a:moveTo>
                  <a:lnTo>
                    <a:pt x="1" y="2"/>
                  </a:lnTo>
                  <a:lnTo>
                    <a:pt x="8" y="3"/>
                  </a:lnTo>
                  <a:lnTo>
                    <a:pt x="16" y="7"/>
                  </a:lnTo>
                  <a:lnTo>
                    <a:pt x="26" y="11"/>
                  </a:lnTo>
                  <a:lnTo>
                    <a:pt x="35" y="17"/>
                  </a:lnTo>
                  <a:lnTo>
                    <a:pt x="44" y="25"/>
                  </a:lnTo>
                  <a:lnTo>
                    <a:pt x="52" y="30"/>
                  </a:lnTo>
                  <a:lnTo>
                    <a:pt x="60" y="3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1" y="37"/>
                  </a:lnTo>
                  <a:lnTo>
                    <a:pt x="54" y="29"/>
                  </a:lnTo>
                  <a:lnTo>
                    <a:pt x="47" y="23"/>
                  </a:lnTo>
                  <a:lnTo>
                    <a:pt x="37" y="16"/>
                  </a:lnTo>
                  <a:lnTo>
                    <a:pt x="28" y="10"/>
                  </a:lnTo>
                  <a:lnTo>
                    <a:pt x="19" y="6"/>
                  </a:lnTo>
                  <a:lnTo>
                    <a:pt x="8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5" name="Freeform 3383">
              <a:extLst>
                <a:ext uri="{FF2B5EF4-FFF2-40B4-BE49-F238E27FC236}">
                  <a16:creationId xmlns:a16="http://schemas.microsoft.com/office/drawing/2014/main" id="{ECF92BD3-EF21-4789-8BDD-84634B9E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127"/>
              <a:ext cx="15" cy="22"/>
            </a:xfrm>
            <a:custGeom>
              <a:avLst/>
              <a:gdLst>
                <a:gd name="T0" fmla="*/ 2 w 44"/>
                <a:gd name="T1" fmla="*/ 65 h 66"/>
                <a:gd name="T2" fmla="*/ 2 w 44"/>
                <a:gd name="T3" fmla="*/ 66 h 66"/>
                <a:gd name="T4" fmla="*/ 7 w 44"/>
                <a:gd name="T5" fmla="*/ 59 h 66"/>
                <a:gd name="T6" fmla="*/ 12 w 44"/>
                <a:gd name="T7" fmla="*/ 51 h 66"/>
                <a:gd name="T8" fmla="*/ 14 w 44"/>
                <a:gd name="T9" fmla="*/ 42 h 66"/>
                <a:gd name="T10" fmla="*/ 19 w 44"/>
                <a:gd name="T11" fmla="*/ 33 h 66"/>
                <a:gd name="T12" fmla="*/ 22 w 44"/>
                <a:gd name="T13" fmla="*/ 23 h 66"/>
                <a:gd name="T14" fmla="*/ 28 w 44"/>
                <a:gd name="T15" fmla="*/ 14 h 66"/>
                <a:gd name="T16" fmla="*/ 35 w 44"/>
                <a:gd name="T17" fmla="*/ 7 h 66"/>
                <a:gd name="T18" fmla="*/ 44 w 44"/>
                <a:gd name="T19" fmla="*/ 2 h 66"/>
                <a:gd name="T20" fmla="*/ 41 w 44"/>
                <a:gd name="T21" fmla="*/ 0 h 66"/>
                <a:gd name="T22" fmla="*/ 33 w 44"/>
                <a:gd name="T23" fmla="*/ 6 h 66"/>
                <a:gd name="T24" fmla="*/ 26 w 44"/>
                <a:gd name="T25" fmla="*/ 13 h 66"/>
                <a:gd name="T26" fmla="*/ 21 w 44"/>
                <a:gd name="T27" fmla="*/ 22 h 66"/>
                <a:gd name="T28" fmla="*/ 17 w 44"/>
                <a:gd name="T29" fmla="*/ 31 h 66"/>
                <a:gd name="T30" fmla="*/ 14 w 44"/>
                <a:gd name="T31" fmla="*/ 41 h 66"/>
                <a:gd name="T32" fmla="*/ 10 w 44"/>
                <a:gd name="T33" fmla="*/ 50 h 66"/>
                <a:gd name="T34" fmla="*/ 5 w 44"/>
                <a:gd name="T35" fmla="*/ 57 h 66"/>
                <a:gd name="T36" fmla="*/ 0 w 44"/>
                <a:gd name="T37" fmla="*/ 65 h 66"/>
                <a:gd name="T38" fmla="*/ 0 w 44"/>
                <a:gd name="T39" fmla="*/ 65 h 66"/>
                <a:gd name="T40" fmla="*/ 2 w 44"/>
                <a:gd name="T41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6">
                  <a:moveTo>
                    <a:pt x="2" y="65"/>
                  </a:moveTo>
                  <a:lnTo>
                    <a:pt x="2" y="66"/>
                  </a:lnTo>
                  <a:lnTo>
                    <a:pt x="7" y="59"/>
                  </a:lnTo>
                  <a:lnTo>
                    <a:pt x="12" y="51"/>
                  </a:lnTo>
                  <a:lnTo>
                    <a:pt x="14" y="42"/>
                  </a:lnTo>
                  <a:lnTo>
                    <a:pt x="19" y="33"/>
                  </a:lnTo>
                  <a:lnTo>
                    <a:pt x="22" y="23"/>
                  </a:lnTo>
                  <a:lnTo>
                    <a:pt x="28" y="14"/>
                  </a:lnTo>
                  <a:lnTo>
                    <a:pt x="35" y="7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3" y="6"/>
                  </a:lnTo>
                  <a:lnTo>
                    <a:pt x="26" y="13"/>
                  </a:lnTo>
                  <a:lnTo>
                    <a:pt x="21" y="22"/>
                  </a:lnTo>
                  <a:lnTo>
                    <a:pt x="17" y="31"/>
                  </a:lnTo>
                  <a:lnTo>
                    <a:pt x="14" y="41"/>
                  </a:lnTo>
                  <a:lnTo>
                    <a:pt x="10" y="50"/>
                  </a:lnTo>
                  <a:lnTo>
                    <a:pt x="5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6" name="Freeform 3384">
              <a:extLst>
                <a:ext uri="{FF2B5EF4-FFF2-40B4-BE49-F238E27FC236}">
                  <a16:creationId xmlns:a16="http://schemas.microsoft.com/office/drawing/2014/main" id="{A187E466-AAB8-4B73-87D6-A87830B4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3149"/>
              <a:ext cx="1" cy="2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6 h 6"/>
                <a:gd name="T10" fmla="*/ 1 w 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7" name="Freeform 3385">
              <a:extLst>
                <a:ext uri="{FF2B5EF4-FFF2-40B4-BE49-F238E27FC236}">
                  <a16:creationId xmlns:a16="http://schemas.microsoft.com/office/drawing/2014/main" id="{CB198E7A-6FC5-44E0-BAB5-688099F39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091"/>
              <a:ext cx="21" cy="21"/>
            </a:xfrm>
            <a:custGeom>
              <a:avLst/>
              <a:gdLst>
                <a:gd name="T0" fmla="*/ 62 w 63"/>
                <a:gd name="T1" fmla="*/ 64 h 65"/>
                <a:gd name="T2" fmla="*/ 63 w 63"/>
                <a:gd name="T3" fmla="*/ 64 h 65"/>
                <a:gd name="T4" fmla="*/ 61 w 63"/>
                <a:gd name="T5" fmla="*/ 56 h 65"/>
                <a:gd name="T6" fmla="*/ 56 w 63"/>
                <a:gd name="T7" fmla="*/ 46 h 65"/>
                <a:gd name="T8" fmla="*/ 47 w 63"/>
                <a:gd name="T9" fmla="*/ 36 h 65"/>
                <a:gd name="T10" fmla="*/ 39 w 63"/>
                <a:gd name="T11" fmla="*/ 27 h 65"/>
                <a:gd name="T12" fmla="*/ 28 w 63"/>
                <a:gd name="T13" fmla="*/ 18 h 65"/>
                <a:gd name="T14" fmla="*/ 18 w 63"/>
                <a:gd name="T15" fmla="*/ 10 h 65"/>
                <a:gd name="T16" fmla="*/ 9 w 63"/>
                <a:gd name="T17" fmla="*/ 4 h 65"/>
                <a:gd name="T18" fmla="*/ 1 w 63"/>
                <a:gd name="T19" fmla="*/ 0 h 65"/>
                <a:gd name="T20" fmla="*/ 0 w 63"/>
                <a:gd name="T21" fmla="*/ 1 h 65"/>
                <a:gd name="T22" fmla="*/ 7 w 63"/>
                <a:gd name="T23" fmla="*/ 5 h 65"/>
                <a:gd name="T24" fmla="*/ 15 w 63"/>
                <a:gd name="T25" fmla="*/ 10 h 65"/>
                <a:gd name="T26" fmla="*/ 26 w 63"/>
                <a:gd name="T27" fmla="*/ 19 h 65"/>
                <a:gd name="T28" fmla="*/ 37 w 63"/>
                <a:gd name="T29" fmla="*/ 29 h 65"/>
                <a:gd name="T30" fmla="*/ 46 w 63"/>
                <a:gd name="T31" fmla="*/ 38 h 65"/>
                <a:gd name="T32" fmla="*/ 53 w 63"/>
                <a:gd name="T33" fmla="*/ 49 h 65"/>
                <a:gd name="T34" fmla="*/ 59 w 63"/>
                <a:gd name="T35" fmla="*/ 58 h 65"/>
                <a:gd name="T36" fmla="*/ 61 w 63"/>
                <a:gd name="T37" fmla="*/ 64 h 65"/>
                <a:gd name="T38" fmla="*/ 62 w 63"/>
                <a:gd name="T39" fmla="*/ 65 h 65"/>
                <a:gd name="T40" fmla="*/ 62 w 63"/>
                <a:gd name="T4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5">
                  <a:moveTo>
                    <a:pt x="62" y="64"/>
                  </a:moveTo>
                  <a:lnTo>
                    <a:pt x="63" y="64"/>
                  </a:lnTo>
                  <a:lnTo>
                    <a:pt x="61" y="56"/>
                  </a:lnTo>
                  <a:lnTo>
                    <a:pt x="56" y="46"/>
                  </a:lnTo>
                  <a:lnTo>
                    <a:pt x="47" y="36"/>
                  </a:lnTo>
                  <a:lnTo>
                    <a:pt x="39" y="27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4"/>
                  </a:lnTo>
                  <a:lnTo>
                    <a:pt x="1" y="0"/>
                  </a:lnTo>
                  <a:lnTo>
                    <a:pt x="0" y="1"/>
                  </a:lnTo>
                  <a:lnTo>
                    <a:pt x="7" y="5"/>
                  </a:lnTo>
                  <a:lnTo>
                    <a:pt x="15" y="10"/>
                  </a:lnTo>
                  <a:lnTo>
                    <a:pt x="26" y="19"/>
                  </a:lnTo>
                  <a:lnTo>
                    <a:pt x="37" y="29"/>
                  </a:lnTo>
                  <a:lnTo>
                    <a:pt x="46" y="38"/>
                  </a:lnTo>
                  <a:lnTo>
                    <a:pt x="53" y="49"/>
                  </a:lnTo>
                  <a:lnTo>
                    <a:pt x="59" y="58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8" name="Freeform 3386">
              <a:extLst>
                <a:ext uri="{FF2B5EF4-FFF2-40B4-BE49-F238E27FC236}">
                  <a16:creationId xmlns:a16="http://schemas.microsoft.com/office/drawing/2014/main" id="{55B6BD7C-C700-43F8-8F02-EBD9B0519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112"/>
              <a:ext cx="4" cy="3"/>
            </a:xfrm>
            <a:custGeom>
              <a:avLst/>
              <a:gdLst>
                <a:gd name="T0" fmla="*/ 13 w 13"/>
                <a:gd name="T1" fmla="*/ 8 h 9"/>
                <a:gd name="T2" fmla="*/ 11 w 13"/>
                <a:gd name="T3" fmla="*/ 6 h 9"/>
                <a:gd name="T4" fmla="*/ 7 w 13"/>
                <a:gd name="T5" fmla="*/ 3 h 9"/>
                <a:gd name="T6" fmla="*/ 3 w 13"/>
                <a:gd name="T7" fmla="*/ 1 h 9"/>
                <a:gd name="T8" fmla="*/ 0 w 13"/>
                <a:gd name="T9" fmla="*/ 0 h 9"/>
                <a:gd name="T10" fmla="*/ 0 w 13"/>
                <a:gd name="T11" fmla="*/ 1 h 9"/>
                <a:gd name="T12" fmla="*/ 2 w 13"/>
                <a:gd name="T13" fmla="*/ 2 h 9"/>
                <a:gd name="T14" fmla="*/ 5 w 13"/>
                <a:gd name="T15" fmla="*/ 3 h 9"/>
                <a:gd name="T16" fmla="*/ 9 w 13"/>
                <a:gd name="T17" fmla="*/ 7 h 9"/>
                <a:gd name="T18" fmla="*/ 12 w 13"/>
                <a:gd name="T19" fmla="*/ 9 h 9"/>
                <a:gd name="T20" fmla="*/ 13 w 13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3" y="8"/>
                  </a:moveTo>
                  <a:lnTo>
                    <a:pt x="11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9" name="Freeform 3387">
              <a:extLst>
                <a:ext uri="{FF2B5EF4-FFF2-40B4-BE49-F238E27FC236}">
                  <a16:creationId xmlns:a16="http://schemas.microsoft.com/office/drawing/2014/main" id="{15ABB402-670B-4831-A69D-2865ADA9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062"/>
              <a:ext cx="29" cy="26"/>
            </a:xfrm>
            <a:custGeom>
              <a:avLst/>
              <a:gdLst>
                <a:gd name="T0" fmla="*/ 88 w 88"/>
                <a:gd name="T1" fmla="*/ 75 h 77"/>
                <a:gd name="T2" fmla="*/ 76 w 88"/>
                <a:gd name="T3" fmla="*/ 68 h 77"/>
                <a:gd name="T4" fmla="*/ 65 w 88"/>
                <a:gd name="T5" fmla="*/ 57 h 77"/>
                <a:gd name="T6" fmla="*/ 55 w 88"/>
                <a:gd name="T7" fmla="*/ 47 h 77"/>
                <a:gd name="T8" fmla="*/ 44 w 88"/>
                <a:gd name="T9" fmla="*/ 36 h 77"/>
                <a:gd name="T10" fmla="*/ 34 w 88"/>
                <a:gd name="T11" fmla="*/ 25 h 77"/>
                <a:gd name="T12" fmla="*/ 24 w 88"/>
                <a:gd name="T13" fmla="*/ 15 h 77"/>
                <a:gd name="T14" fmla="*/ 13 w 88"/>
                <a:gd name="T15" fmla="*/ 6 h 77"/>
                <a:gd name="T16" fmla="*/ 1 w 88"/>
                <a:gd name="T17" fmla="*/ 0 h 77"/>
                <a:gd name="T18" fmla="*/ 0 w 88"/>
                <a:gd name="T19" fmla="*/ 1 h 77"/>
                <a:gd name="T20" fmla="*/ 11 w 88"/>
                <a:gd name="T21" fmla="*/ 7 h 77"/>
                <a:gd name="T22" fmla="*/ 23 w 88"/>
                <a:gd name="T23" fmla="*/ 16 h 77"/>
                <a:gd name="T24" fmla="*/ 32 w 88"/>
                <a:gd name="T25" fmla="*/ 27 h 77"/>
                <a:gd name="T26" fmla="*/ 43 w 88"/>
                <a:gd name="T27" fmla="*/ 38 h 77"/>
                <a:gd name="T28" fmla="*/ 53 w 88"/>
                <a:gd name="T29" fmla="*/ 48 h 77"/>
                <a:gd name="T30" fmla="*/ 64 w 88"/>
                <a:gd name="T31" fmla="*/ 59 h 77"/>
                <a:gd name="T32" fmla="*/ 74 w 88"/>
                <a:gd name="T33" fmla="*/ 69 h 77"/>
                <a:gd name="T34" fmla="*/ 86 w 88"/>
                <a:gd name="T35" fmla="*/ 77 h 77"/>
                <a:gd name="T36" fmla="*/ 88 w 88"/>
                <a:gd name="T3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77">
                  <a:moveTo>
                    <a:pt x="88" y="75"/>
                  </a:moveTo>
                  <a:lnTo>
                    <a:pt x="76" y="68"/>
                  </a:lnTo>
                  <a:lnTo>
                    <a:pt x="65" y="57"/>
                  </a:lnTo>
                  <a:lnTo>
                    <a:pt x="55" y="47"/>
                  </a:lnTo>
                  <a:lnTo>
                    <a:pt x="44" y="36"/>
                  </a:lnTo>
                  <a:lnTo>
                    <a:pt x="34" y="25"/>
                  </a:lnTo>
                  <a:lnTo>
                    <a:pt x="24" y="15"/>
                  </a:lnTo>
                  <a:lnTo>
                    <a:pt x="13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7"/>
                  </a:lnTo>
                  <a:lnTo>
                    <a:pt x="23" y="16"/>
                  </a:lnTo>
                  <a:lnTo>
                    <a:pt x="32" y="27"/>
                  </a:lnTo>
                  <a:lnTo>
                    <a:pt x="43" y="38"/>
                  </a:lnTo>
                  <a:lnTo>
                    <a:pt x="53" y="48"/>
                  </a:lnTo>
                  <a:lnTo>
                    <a:pt x="64" y="59"/>
                  </a:lnTo>
                  <a:lnTo>
                    <a:pt x="74" y="69"/>
                  </a:lnTo>
                  <a:lnTo>
                    <a:pt x="86" y="77"/>
                  </a:lnTo>
                  <a:lnTo>
                    <a:pt x="8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0" name="Freeform 3388">
              <a:extLst>
                <a:ext uri="{FF2B5EF4-FFF2-40B4-BE49-F238E27FC236}">
                  <a16:creationId xmlns:a16="http://schemas.microsoft.com/office/drawing/2014/main" id="{6526D770-8329-4873-938E-9F9E80B2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27"/>
              <a:ext cx="12" cy="10"/>
            </a:xfrm>
            <a:custGeom>
              <a:avLst/>
              <a:gdLst>
                <a:gd name="T0" fmla="*/ 37 w 37"/>
                <a:gd name="T1" fmla="*/ 30 h 30"/>
                <a:gd name="T2" fmla="*/ 37 w 37"/>
                <a:gd name="T3" fmla="*/ 29 h 30"/>
                <a:gd name="T4" fmla="*/ 32 w 37"/>
                <a:gd name="T5" fmla="*/ 25 h 30"/>
                <a:gd name="T6" fmla="*/ 28 w 37"/>
                <a:gd name="T7" fmla="*/ 21 h 30"/>
                <a:gd name="T8" fmla="*/ 24 w 37"/>
                <a:gd name="T9" fmla="*/ 17 h 30"/>
                <a:gd name="T10" fmla="*/ 19 w 37"/>
                <a:gd name="T11" fmla="*/ 13 h 30"/>
                <a:gd name="T12" fmla="*/ 14 w 37"/>
                <a:gd name="T13" fmla="*/ 10 h 30"/>
                <a:gd name="T14" fmla="*/ 10 w 37"/>
                <a:gd name="T15" fmla="*/ 5 h 30"/>
                <a:gd name="T16" fmla="*/ 5 w 37"/>
                <a:gd name="T17" fmla="*/ 2 h 30"/>
                <a:gd name="T18" fmla="*/ 1 w 37"/>
                <a:gd name="T19" fmla="*/ 0 h 30"/>
                <a:gd name="T20" fmla="*/ 0 w 37"/>
                <a:gd name="T21" fmla="*/ 1 h 30"/>
                <a:gd name="T22" fmla="*/ 4 w 37"/>
                <a:gd name="T23" fmla="*/ 4 h 30"/>
                <a:gd name="T24" fmla="*/ 9 w 37"/>
                <a:gd name="T25" fmla="*/ 7 h 30"/>
                <a:gd name="T26" fmla="*/ 13 w 37"/>
                <a:gd name="T27" fmla="*/ 11 h 30"/>
                <a:gd name="T28" fmla="*/ 18 w 37"/>
                <a:gd name="T29" fmla="*/ 14 h 30"/>
                <a:gd name="T30" fmla="*/ 22 w 37"/>
                <a:gd name="T31" fmla="*/ 19 h 30"/>
                <a:gd name="T32" fmla="*/ 27 w 37"/>
                <a:gd name="T33" fmla="*/ 22 h 30"/>
                <a:gd name="T34" fmla="*/ 31 w 37"/>
                <a:gd name="T35" fmla="*/ 26 h 30"/>
                <a:gd name="T36" fmla="*/ 34 w 37"/>
                <a:gd name="T37" fmla="*/ 30 h 30"/>
                <a:gd name="T38" fmla="*/ 37 w 37"/>
                <a:gd name="T3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0">
                  <a:moveTo>
                    <a:pt x="37" y="30"/>
                  </a:moveTo>
                  <a:lnTo>
                    <a:pt x="37" y="29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9" y="7"/>
                  </a:lnTo>
                  <a:lnTo>
                    <a:pt x="13" y="11"/>
                  </a:lnTo>
                  <a:lnTo>
                    <a:pt x="18" y="14"/>
                  </a:lnTo>
                  <a:lnTo>
                    <a:pt x="22" y="19"/>
                  </a:lnTo>
                  <a:lnTo>
                    <a:pt x="27" y="22"/>
                  </a:lnTo>
                  <a:lnTo>
                    <a:pt x="31" y="26"/>
                  </a:lnTo>
                  <a:lnTo>
                    <a:pt x="34" y="30"/>
                  </a:lnTo>
                  <a:lnTo>
                    <a:pt x="37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1" name="Freeform 3389">
              <a:extLst>
                <a:ext uri="{FF2B5EF4-FFF2-40B4-BE49-F238E27FC236}">
                  <a16:creationId xmlns:a16="http://schemas.microsoft.com/office/drawing/2014/main" id="{3BBBA0DF-F8AB-40DF-B45C-0019307CB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037"/>
              <a:ext cx="22" cy="20"/>
            </a:xfrm>
            <a:custGeom>
              <a:avLst/>
              <a:gdLst>
                <a:gd name="T0" fmla="*/ 66 w 66"/>
                <a:gd name="T1" fmla="*/ 59 h 61"/>
                <a:gd name="T2" fmla="*/ 60 w 66"/>
                <a:gd name="T3" fmla="*/ 56 h 61"/>
                <a:gd name="T4" fmla="*/ 50 w 66"/>
                <a:gd name="T5" fmla="*/ 50 h 61"/>
                <a:gd name="T6" fmla="*/ 39 w 66"/>
                <a:gd name="T7" fmla="*/ 44 h 61"/>
                <a:gd name="T8" fmla="*/ 29 w 66"/>
                <a:gd name="T9" fmla="*/ 36 h 61"/>
                <a:gd name="T10" fmla="*/ 17 w 66"/>
                <a:gd name="T11" fmla="*/ 27 h 61"/>
                <a:gd name="T12" fmla="*/ 9 w 66"/>
                <a:gd name="T13" fmla="*/ 18 h 61"/>
                <a:gd name="T14" fmla="*/ 3 w 66"/>
                <a:gd name="T15" fmla="*/ 8 h 61"/>
                <a:gd name="T16" fmla="*/ 1 w 66"/>
                <a:gd name="T17" fmla="*/ 0 h 61"/>
                <a:gd name="T18" fmla="*/ 0 w 66"/>
                <a:gd name="T19" fmla="*/ 0 h 61"/>
                <a:gd name="T20" fmla="*/ 2 w 66"/>
                <a:gd name="T21" fmla="*/ 10 h 61"/>
                <a:gd name="T22" fmla="*/ 7 w 66"/>
                <a:gd name="T23" fmla="*/ 19 h 61"/>
                <a:gd name="T24" fmla="*/ 16 w 66"/>
                <a:gd name="T25" fmla="*/ 28 h 61"/>
                <a:gd name="T26" fmla="*/ 26 w 66"/>
                <a:gd name="T27" fmla="*/ 37 h 61"/>
                <a:gd name="T28" fmla="*/ 38 w 66"/>
                <a:gd name="T29" fmla="*/ 46 h 61"/>
                <a:gd name="T30" fmla="*/ 49 w 66"/>
                <a:gd name="T31" fmla="*/ 51 h 61"/>
                <a:gd name="T32" fmla="*/ 58 w 66"/>
                <a:gd name="T33" fmla="*/ 57 h 61"/>
                <a:gd name="T34" fmla="*/ 66 w 66"/>
                <a:gd name="T35" fmla="*/ 61 h 61"/>
                <a:gd name="T36" fmla="*/ 66 w 66"/>
                <a:gd name="T3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1">
                  <a:moveTo>
                    <a:pt x="66" y="59"/>
                  </a:moveTo>
                  <a:lnTo>
                    <a:pt x="60" y="56"/>
                  </a:lnTo>
                  <a:lnTo>
                    <a:pt x="50" y="50"/>
                  </a:lnTo>
                  <a:lnTo>
                    <a:pt x="39" y="44"/>
                  </a:lnTo>
                  <a:lnTo>
                    <a:pt x="29" y="36"/>
                  </a:lnTo>
                  <a:lnTo>
                    <a:pt x="17" y="27"/>
                  </a:lnTo>
                  <a:lnTo>
                    <a:pt x="9" y="18"/>
                  </a:lnTo>
                  <a:lnTo>
                    <a:pt x="3" y="8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7" y="19"/>
                  </a:lnTo>
                  <a:lnTo>
                    <a:pt x="16" y="28"/>
                  </a:lnTo>
                  <a:lnTo>
                    <a:pt x="26" y="37"/>
                  </a:lnTo>
                  <a:lnTo>
                    <a:pt x="38" y="46"/>
                  </a:lnTo>
                  <a:lnTo>
                    <a:pt x="49" y="51"/>
                  </a:lnTo>
                  <a:lnTo>
                    <a:pt x="58" y="57"/>
                  </a:lnTo>
                  <a:lnTo>
                    <a:pt x="66" y="61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2" name="Freeform 3390">
              <a:extLst>
                <a:ext uri="{FF2B5EF4-FFF2-40B4-BE49-F238E27FC236}">
                  <a16:creationId xmlns:a16="http://schemas.microsoft.com/office/drawing/2014/main" id="{1636CDF5-35DA-4724-ADFF-DD126798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95"/>
              <a:ext cx="37" cy="29"/>
            </a:xfrm>
            <a:custGeom>
              <a:avLst/>
              <a:gdLst>
                <a:gd name="T0" fmla="*/ 109 w 109"/>
                <a:gd name="T1" fmla="*/ 85 h 87"/>
                <a:gd name="T2" fmla="*/ 98 w 109"/>
                <a:gd name="T3" fmla="*/ 74 h 87"/>
                <a:gd name="T4" fmla="*/ 87 w 109"/>
                <a:gd name="T5" fmla="*/ 60 h 87"/>
                <a:gd name="T6" fmla="*/ 74 w 109"/>
                <a:gd name="T7" fmla="*/ 47 h 87"/>
                <a:gd name="T8" fmla="*/ 61 w 109"/>
                <a:gd name="T9" fmla="*/ 35 h 87"/>
                <a:gd name="T10" fmla="*/ 46 w 109"/>
                <a:gd name="T11" fmla="*/ 21 h 87"/>
                <a:gd name="T12" fmla="*/ 32 w 109"/>
                <a:gd name="T13" fmla="*/ 13 h 87"/>
                <a:gd name="T14" fmla="*/ 17 w 109"/>
                <a:gd name="T15" fmla="*/ 4 h 87"/>
                <a:gd name="T16" fmla="*/ 0 w 109"/>
                <a:gd name="T17" fmla="*/ 0 h 87"/>
                <a:gd name="T18" fmla="*/ 0 w 109"/>
                <a:gd name="T19" fmla="*/ 1 h 87"/>
                <a:gd name="T20" fmla="*/ 16 w 109"/>
                <a:gd name="T21" fmla="*/ 6 h 87"/>
                <a:gd name="T22" fmla="*/ 30 w 109"/>
                <a:gd name="T23" fmla="*/ 14 h 87"/>
                <a:gd name="T24" fmla="*/ 45 w 109"/>
                <a:gd name="T25" fmla="*/ 24 h 87"/>
                <a:gd name="T26" fmla="*/ 58 w 109"/>
                <a:gd name="T27" fmla="*/ 36 h 87"/>
                <a:gd name="T28" fmla="*/ 73 w 109"/>
                <a:gd name="T29" fmla="*/ 50 h 87"/>
                <a:gd name="T30" fmla="*/ 85 w 109"/>
                <a:gd name="T31" fmla="*/ 62 h 87"/>
                <a:gd name="T32" fmla="*/ 95 w 109"/>
                <a:gd name="T33" fmla="*/ 75 h 87"/>
                <a:gd name="T34" fmla="*/ 108 w 109"/>
                <a:gd name="T35" fmla="*/ 87 h 87"/>
                <a:gd name="T36" fmla="*/ 109 w 109"/>
                <a:gd name="T37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87">
                  <a:moveTo>
                    <a:pt x="109" y="85"/>
                  </a:moveTo>
                  <a:lnTo>
                    <a:pt x="98" y="74"/>
                  </a:lnTo>
                  <a:lnTo>
                    <a:pt x="87" y="60"/>
                  </a:lnTo>
                  <a:lnTo>
                    <a:pt x="74" y="47"/>
                  </a:lnTo>
                  <a:lnTo>
                    <a:pt x="61" y="35"/>
                  </a:lnTo>
                  <a:lnTo>
                    <a:pt x="46" y="21"/>
                  </a:lnTo>
                  <a:lnTo>
                    <a:pt x="32" y="13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6" y="6"/>
                  </a:lnTo>
                  <a:lnTo>
                    <a:pt x="30" y="14"/>
                  </a:lnTo>
                  <a:lnTo>
                    <a:pt x="45" y="24"/>
                  </a:lnTo>
                  <a:lnTo>
                    <a:pt x="58" y="36"/>
                  </a:lnTo>
                  <a:lnTo>
                    <a:pt x="73" y="50"/>
                  </a:lnTo>
                  <a:lnTo>
                    <a:pt x="85" y="62"/>
                  </a:lnTo>
                  <a:lnTo>
                    <a:pt x="95" y="75"/>
                  </a:lnTo>
                  <a:lnTo>
                    <a:pt x="108" y="87"/>
                  </a:lnTo>
                  <a:lnTo>
                    <a:pt x="109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3" name="Freeform 3391">
              <a:extLst>
                <a:ext uri="{FF2B5EF4-FFF2-40B4-BE49-F238E27FC236}">
                  <a16:creationId xmlns:a16="http://schemas.microsoft.com/office/drawing/2014/main" id="{5460D5A5-0666-49F3-AAC9-BAD2D883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61"/>
              <a:ext cx="29" cy="27"/>
            </a:xfrm>
            <a:custGeom>
              <a:avLst/>
              <a:gdLst>
                <a:gd name="T0" fmla="*/ 87 w 87"/>
                <a:gd name="T1" fmla="*/ 81 h 82"/>
                <a:gd name="T2" fmla="*/ 82 w 87"/>
                <a:gd name="T3" fmla="*/ 71 h 82"/>
                <a:gd name="T4" fmla="*/ 74 w 87"/>
                <a:gd name="T5" fmla="*/ 58 h 82"/>
                <a:gd name="T6" fmla="*/ 63 w 87"/>
                <a:gd name="T7" fmla="*/ 45 h 82"/>
                <a:gd name="T8" fmla="*/ 52 w 87"/>
                <a:gd name="T9" fmla="*/ 33 h 82"/>
                <a:gd name="T10" fmla="*/ 38 w 87"/>
                <a:gd name="T11" fmla="*/ 20 h 82"/>
                <a:gd name="T12" fmla="*/ 25 w 87"/>
                <a:gd name="T13" fmla="*/ 9 h 82"/>
                <a:gd name="T14" fmla="*/ 13 w 87"/>
                <a:gd name="T15" fmla="*/ 2 h 82"/>
                <a:gd name="T16" fmla="*/ 0 w 87"/>
                <a:gd name="T17" fmla="*/ 0 h 82"/>
                <a:gd name="T18" fmla="*/ 0 w 87"/>
                <a:gd name="T19" fmla="*/ 1 h 82"/>
                <a:gd name="T20" fmla="*/ 12 w 87"/>
                <a:gd name="T21" fmla="*/ 3 h 82"/>
                <a:gd name="T22" fmla="*/ 23 w 87"/>
                <a:gd name="T23" fmla="*/ 10 h 82"/>
                <a:gd name="T24" fmla="*/ 37 w 87"/>
                <a:gd name="T25" fmla="*/ 21 h 82"/>
                <a:gd name="T26" fmla="*/ 49 w 87"/>
                <a:gd name="T27" fmla="*/ 34 h 82"/>
                <a:gd name="T28" fmla="*/ 62 w 87"/>
                <a:gd name="T29" fmla="*/ 46 h 82"/>
                <a:gd name="T30" fmla="*/ 72 w 87"/>
                <a:gd name="T31" fmla="*/ 61 h 82"/>
                <a:gd name="T32" fmla="*/ 80 w 87"/>
                <a:gd name="T33" fmla="*/ 72 h 82"/>
                <a:gd name="T34" fmla="*/ 86 w 87"/>
                <a:gd name="T35" fmla="*/ 82 h 82"/>
                <a:gd name="T36" fmla="*/ 87 w 87"/>
                <a:gd name="T3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82">
                  <a:moveTo>
                    <a:pt x="87" y="81"/>
                  </a:moveTo>
                  <a:lnTo>
                    <a:pt x="82" y="71"/>
                  </a:lnTo>
                  <a:lnTo>
                    <a:pt x="74" y="58"/>
                  </a:lnTo>
                  <a:lnTo>
                    <a:pt x="63" y="45"/>
                  </a:lnTo>
                  <a:lnTo>
                    <a:pt x="52" y="33"/>
                  </a:lnTo>
                  <a:lnTo>
                    <a:pt x="38" y="20"/>
                  </a:lnTo>
                  <a:lnTo>
                    <a:pt x="25" y="9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2" y="3"/>
                  </a:lnTo>
                  <a:lnTo>
                    <a:pt x="23" y="10"/>
                  </a:lnTo>
                  <a:lnTo>
                    <a:pt x="37" y="21"/>
                  </a:lnTo>
                  <a:lnTo>
                    <a:pt x="49" y="34"/>
                  </a:lnTo>
                  <a:lnTo>
                    <a:pt x="62" y="46"/>
                  </a:lnTo>
                  <a:lnTo>
                    <a:pt x="72" y="61"/>
                  </a:lnTo>
                  <a:lnTo>
                    <a:pt x="80" y="72"/>
                  </a:lnTo>
                  <a:lnTo>
                    <a:pt x="86" y="82"/>
                  </a:lnTo>
                  <a:lnTo>
                    <a:pt x="87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4" name="Freeform 3392">
              <a:extLst>
                <a:ext uri="{FF2B5EF4-FFF2-40B4-BE49-F238E27FC236}">
                  <a16:creationId xmlns:a16="http://schemas.microsoft.com/office/drawing/2014/main" id="{D3435E61-A027-40C0-AD8C-E99FB90A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8"/>
              <a:ext cx="1" cy="1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5" name="Freeform 3393">
              <a:extLst>
                <a:ext uri="{FF2B5EF4-FFF2-40B4-BE49-F238E27FC236}">
                  <a16:creationId xmlns:a16="http://schemas.microsoft.com/office/drawing/2014/main" id="{82544B52-3737-47C6-9C95-D3E75D87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9"/>
              <a:ext cx="7" cy="4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0 h 11"/>
                <a:gd name="T4" fmla="*/ 2 w 20"/>
                <a:gd name="T5" fmla="*/ 0 h 11"/>
                <a:gd name="T6" fmla="*/ 0 w 20"/>
                <a:gd name="T7" fmla="*/ 1 h 11"/>
                <a:gd name="T8" fmla="*/ 20 w 20"/>
                <a:gd name="T9" fmla="*/ 11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6" name="Freeform 3394">
              <a:extLst>
                <a:ext uri="{FF2B5EF4-FFF2-40B4-BE49-F238E27FC236}">
                  <a16:creationId xmlns:a16="http://schemas.microsoft.com/office/drawing/2014/main" id="{F207D817-548E-4698-B1AB-BADAB0CE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35"/>
              <a:ext cx="25" cy="22"/>
            </a:xfrm>
            <a:custGeom>
              <a:avLst/>
              <a:gdLst>
                <a:gd name="T0" fmla="*/ 77 w 77"/>
                <a:gd name="T1" fmla="*/ 66 h 66"/>
                <a:gd name="T2" fmla="*/ 66 w 77"/>
                <a:gd name="T3" fmla="*/ 59 h 66"/>
                <a:gd name="T4" fmla="*/ 57 w 77"/>
                <a:gd name="T5" fmla="*/ 50 h 66"/>
                <a:gd name="T6" fmla="*/ 50 w 77"/>
                <a:gd name="T7" fmla="*/ 39 h 66"/>
                <a:gd name="T8" fmla="*/ 41 w 77"/>
                <a:gd name="T9" fmla="*/ 29 h 66"/>
                <a:gd name="T10" fmla="*/ 33 w 77"/>
                <a:gd name="T11" fmla="*/ 19 h 66"/>
                <a:gd name="T12" fmla="*/ 23 w 77"/>
                <a:gd name="T13" fmla="*/ 10 h 66"/>
                <a:gd name="T14" fmla="*/ 13 w 77"/>
                <a:gd name="T15" fmla="*/ 3 h 66"/>
                <a:gd name="T16" fmla="*/ 0 w 77"/>
                <a:gd name="T17" fmla="*/ 0 h 66"/>
                <a:gd name="T18" fmla="*/ 0 w 77"/>
                <a:gd name="T19" fmla="*/ 0 h 66"/>
                <a:gd name="T20" fmla="*/ 12 w 77"/>
                <a:gd name="T21" fmla="*/ 4 h 66"/>
                <a:gd name="T22" fmla="*/ 22 w 77"/>
                <a:gd name="T23" fmla="*/ 11 h 66"/>
                <a:gd name="T24" fmla="*/ 31 w 77"/>
                <a:gd name="T25" fmla="*/ 20 h 66"/>
                <a:gd name="T26" fmla="*/ 40 w 77"/>
                <a:gd name="T27" fmla="*/ 30 h 66"/>
                <a:gd name="T28" fmla="*/ 49 w 77"/>
                <a:gd name="T29" fmla="*/ 41 h 66"/>
                <a:gd name="T30" fmla="*/ 56 w 77"/>
                <a:gd name="T31" fmla="*/ 51 h 66"/>
                <a:gd name="T32" fmla="*/ 65 w 77"/>
                <a:gd name="T33" fmla="*/ 60 h 66"/>
                <a:gd name="T34" fmla="*/ 75 w 77"/>
                <a:gd name="T35" fmla="*/ 66 h 66"/>
                <a:gd name="T36" fmla="*/ 77 w 77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6">
                  <a:moveTo>
                    <a:pt x="77" y="66"/>
                  </a:moveTo>
                  <a:lnTo>
                    <a:pt x="66" y="59"/>
                  </a:lnTo>
                  <a:lnTo>
                    <a:pt x="57" y="50"/>
                  </a:lnTo>
                  <a:lnTo>
                    <a:pt x="50" y="39"/>
                  </a:lnTo>
                  <a:lnTo>
                    <a:pt x="41" y="29"/>
                  </a:lnTo>
                  <a:lnTo>
                    <a:pt x="33" y="19"/>
                  </a:lnTo>
                  <a:lnTo>
                    <a:pt x="23" y="10"/>
                  </a:lnTo>
                  <a:lnTo>
                    <a:pt x="1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2" y="11"/>
                  </a:lnTo>
                  <a:lnTo>
                    <a:pt x="31" y="20"/>
                  </a:lnTo>
                  <a:lnTo>
                    <a:pt x="40" y="30"/>
                  </a:lnTo>
                  <a:lnTo>
                    <a:pt x="49" y="41"/>
                  </a:lnTo>
                  <a:lnTo>
                    <a:pt x="56" y="51"/>
                  </a:lnTo>
                  <a:lnTo>
                    <a:pt x="65" y="60"/>
                  </a:lnTo>
                  <a:lnTo>
                    <a:pt x="75" y="66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7" name="Freeform 3395">
              <a:extLst>
                <a:ext uri="{FF2B5EF4-FFF2-40B4-BE49-F238E27FC236}">
                  <a16:creationId xmlns:a16="http://schemas.microsoft.com/office/drawing/2014/main" id="{68F0E153-38FE-4731-933C-E8BB148E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12"/>
              <a:ext cx="41" cy="28"/>
            </a:xfrm>
            <a:custGeom>
              <a:avLst/>
              <a:gdLst>
                <a:gd name="T0" fmla="*/ 121 w 121"/>
                <a:gd name="T1" fmla="*/ 0 h 84"/>
                <a:gd name="T2" fmla="*/ 112 w 121"/>
                <a:gd name="T3" fmla="*/ 2 h 84"/>
                <a:gd name="T4" fmla="*/ 104 w 121"/>
                <a:gd name="T5" fmla="*/ 8 h 84"/>
                <a:gd name="T6" fmla="*/ 97 w 121"/>
                <a:gd name="T7" fmla="*/ 11 h 84"/>
                <a:gd name="T8" fmla="*/ 88 w 121"/>
                <a:gd name="T9" fmla="*/ 15 h 84"/>
                <a:gd name="T10" fmla="*/ 80 w 121"/>
                <a:gd name="T11" fmla="*/ 19 h 84"/>
                <a:gd name="T12" fmla="*/ 71 w 121"/>
                <a:gd name="T13" fmla="*/ 22 h 84"/>
                <a:gd name="T14" fmla="*/ 63 w 121"/>
                <a:gd name="T15" fmla="*/ 27 h 84"/>
                <a:gd name="T16" fmla="*/ 56 w 121"/>
                <a:gd name="T17" fmla="*/ 31 h 84"/>
                <a:gd name="T18" fmla="*/ 47 w 121"/>
                <a:gd name="T19" fmla="*/ 36 h 84"/>
                <a:gd name="T20" fmla="*/ 38 w 121"/>
                <a:gd name="T21" fmla="*/ 42 h 84"/>
                <a:gd name="T22" fmla="*/ 32 w 121"/>
                <a:gd name="T23" fmla="*/ 47 h 84"/>
                <a:gd name="T24" fmla="*/ 25 w 121"/>
                <a:gd name="T25" fmla="*/ 53 h 84"/>
                <a:gd name="T26" fmla="*/ 18 w 121"/>
                <a:gd name="T27" fmla="*/ 59 h 84"/>
                <a:gd name="T28" fmla="*/ 11 w 121"/>
                <a:gd name="T29" fmla="*/ 66 h 84"/>
                <a:gd name="T30" fmla="*/ 6 w 121"/>
                <a:gd name="T31" fmla="*/ 75 h 84"/>
                <a:gd name="T32" fmla="*/ 0 w 121"/>
                <a:gd name="T33" fmla="*/ 83 h 84"/>
                <a:gd name="T34" fmla="*/ 2 w 121"/>
                <a:gd name="T35" fmla="*/ 84 h 84"/>
                <a:gd name="T36" fmla="*/ 7 w 121"/>
                <a:gd name="T37" fmla="*/ 76 h 84"/>
                <a:gd name="T38" fmla="*/ 13 w 121"/>
                <a:gd name="T39" fmla="*/ 68 h 84"/>
                <a:gd name="T40" fmla="*/ 19 w 121"/>
                <a:gd name="T41" fmla="*/ 61 h 84"/>
                <a:gd name="T42" fmla="*/ 26 w 121"/>
                <a:gd name="T43" fmla="*/ 55 h 84"/>
                <a:gd name="T44" fmla="*/ 33 w 121"/>
                <a:gd name="T45" fmla="*/ 48 h 84"/>
                <a:gd name="T46" fmla="*/ 41 w 121"/>
                <a:gd name="T47" fmla="*/ 43 h 84"/>
                <a:gd name="T48" fmla="*/ 48 w 121"/>
                <a:gd name="T49" fmla="*/ 38 h 84"/>
                <a:gd name="T50" fmla="*/ 57 w 121"/>
                <a:gd name="T51" fmla="*/ 33 h 84"/>
                <a:gd name="T52" fmla="*/ 64 w 121"/>
                <a:gd name="T53" fmla="*/ 28 h 84"/>
                <a:gd name="T54" fmla="*/ 73 w 121"/>
                <a:gd name="T55" fmla="*/ 24 h 84"/>
                <a:gd name="T56" fmla="*/ 81 w 121"/>
                <a:gd name="T57" fmla="*/ 20 h 84"/>
                <a:gd name="T58" fmla="*/ 89 w 121"/>
                <a:gd name="T59" fmla="*/ 16 h 84"/>
                <a:gd name="T60" fmla="*/ 98 w 121"/>
                <a:gd name="T61" fmla="*/ 11 h 84"/>
                <a:gd name="T62" fmla="*/ 107 w 121"/>
                <a:gd name="T63" fmla="*/ 9 h 84"/>
                <a:gd name="T64" fmla="*/ 115 w 121"/>
                <a:gd name="T65" fmla="*/ 5 h 84"/>
                <a:gd name="T66" fmla="*/ 121 w 121"/>
                <a:gd name="T67" fmla="*/ 1 h 84"/>
                <a:gd name="T68" fmla="*/ 121 w 121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84">
                  <a:moveTo>
                    <a:pt x="121" y="0"/>
                  </a:moveTo>
                  <a:lnTo>
                    <a:pt x="112" y="2"/>
                  </a:lnTo>
                  <a:lnTo>
                    <a:pt x="104" y="8"/>
                  </a:lnTo>
                  <a:lnTo>
                    <a:pt x="97" y="11"/>
                  </a:lnTo>
                  <a:lnTo>
                    <a:pt x="88" y="15"/>
                  </a:lnTo>
                  <a:lnTo>
                    <a:pt x="80" y="19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6" y="31"/>
                  </a:lnTo>
                  <a:lnTo>
                    <a:pt x="47" y="36"/>
                  </a:lnTo>
                  <a:lnTo>
                    <a:pt x="38" y="42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8" y="59"/>
                  </a:lnTo>
                  <a:lnTo>
                    <a:pt x="11" y="66"/>
                  </a:lnTo>
                  <a:lnTo>
                    <a:pt x="6" y="75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7" y="76"/>
                  </a:lnTo>
                  <a:lnTo>
                    <a:pt x="13" y="68"/>
                  </a:lnTo>
                  <a:lnTo>
                    <a:pt x="19" y="61"/>
                  </a:lnTo>
                  <a:lnTo>
                    <a:pt x="26" y="55"/>
                  </a:lnTo>
                  <a:lnTo>
                    <a:pt x="33" y="48"/>
                  </a:lnTo>
                  <a:lnTo>
                    <a:pt x="41" y="43"/>
                  </a:lnTo>
                  <a:lnTo>
                    <a:pt x="48" y="38"/>
                  </a:lnTo>
                  <a:lnTo>
                    <a:pt x="57" y="33"/>
                  </a:lnTo>
                  <a:lnTo>
                    <a:pt x="64" y="28"/>
                  </a:lnTo>
                  <a:lnTo>
                    <a:pt x="73" y="24"/>
                  </a:lnTo>
                  <a:lnTo>
                    <a:pt x="81" y="20"/>
                  </a:lnTo>
                  <a:lnTo>
                    <a:pt x="89" y="16"/>
                  </a:lnTo>
                  <a:lnTo>
                    <a:pt x="98" y="11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21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8" name="Freeform 3396">
              <a:extLst>
                <a:ext uri="{FF2B5EF4-FFF2-40B4-BE49-F238E27FC236}">
                  <a16:creationId xmlns:a16="http://schemas.microsoft.com/office/drawing/2014/main" id="{F6C7C393-E216-41B1-84A9-C0B619B9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73"/>
              <a:ext cx="3" cy="3"/>
            </a:xfrm>
            <a:custGeom>
              <a:avLst/>
              <a:gdLst>
                <a:gd name="T0" fmla="*/ 7 w 10"/>
                <a:gd name="T1" fmla="*/ 1 h 10"/>
                <a:gd name="T2" fmla="*/ 9 w 10"/>
                <a:gd name="T3" fmla="*/ 0 h 10"/>
                <a:gd name="T4" fmla="*/ 5 w 10"/>
                <a:gd name="T5" fmla="*/ 1 h 10"/>
                <a:gd name="T6" fmla="*/ 3 w 10"/>
                <a:gd name="T7" fmla="*/ 3 h 10"/>
                <a:gd name="T8" fmla="*/ 1 w 10"/>
                <a:gd name="T9" fmla="*/ 7 h 10"/>
                <a:gd name="T10" fmla="*/ 0 w 10"/>
                <a:gd name="T11" fmla="*/ 8 h 10"/>
                <a:gd name="T12" fmla="*/ 0 w 10"/>
                <a:gd name="T13" fmla="*/ 10 h 10"/>
                <a:gd name="T14" fmla="*/ 3 w 10"/>
                <a:gd name="T15" fmla="*/ 8 h 10"/>
                <a:gd name="T16" fmla="*/ 5 w 10"/>
                <a:gd name="T17" fmla="*/ 6 h 10"/>
                <a:gd name="T18" fmla="*/ 7 w 10"/>
                <a:gd name="T19" fmla="*/ 3 h 10"/>
                <a:gd name="T20" fmla="*/ 9 w 10"/>
                <a:gd name="T21" fmla="*/ 1 h 10"/>
                <a:gd name="T22" fmla="*/ 10 w 10"/>
                <a:gd name="T23" fmla="*/ 1 h 10"/>
                <a:gd name="T24" fmla="*/ 7 w 10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9" name="Freeform 3397">
              <a:extLst>
                <a:ext uri="{FF2B5EF4-FFF2-40B4-BE49-F238E27FC236}">
                  <a16:creationId xmlns:a16="http://schemas.microsoft.com/office/drawing/2014/main" id="{CB575E93-A186-45D7-BE85-D4A56604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950"/>
              <a:ext cx="23" cy="23"/>
            </a:xfrm>
            <a:custGeom>
              <a:avLst/>
              <a:gdLst>
                <a:gd name="T0" fmla="*/ 68 w 69"/>
                <a:gd name="T1" fmla="*/ 0 h 71"/>
                <a:gd name="T2" fmla="*/ 68 w 69"/>
                <a:gd name="T3" fmla="*/ 0 h 71"/>
                <a:gd name="T4" fmla="*/ 60 w 69"/>
                <a:gd name="T5" fmla="*/ 5 h 71"/>
                <a:gd name="T6" fmla="*/ 51 w 69"/>
                <a:gd name="T7" fmla="*/ 12 h 71"/>
                <a:gd name="T8" fmla="*/ 39 w 69"/>
                <a:gd name="T9" fmla="*/ 21 h 71"/>
                <a:gd name="T10" fmla="*/ 28 w 69"/>
                <a:gd name="T11" fmla="*/ 31 h 71"/>
                <a:gd name="T12" fmla="*/ 18 w 69"/>
                <a:gd name="T13" fmla="*/ 42 h 71"/>
                <a:gd name="T14" fmla="*/ 10 w 69"/>
                <a:gd name="T15" fmla="*/ 53 h 71"/>
                <a:gd name="T16" fmla="*/ 3 w 69"/>
                <a:gd name="T17" fmla="*/ 63 h 71"/>
                <a:gd name="T18" fmla="*/ 0 w 69"/>
                <a:gd name="T19" fmla="*/ 71 h 71"/>
                <a:gd name="T20" fmla="*/ 3 w 69"/>
                <a:gd name="T21" fmla="*/ 71 h 71"/>
                <a:gd name="T22" fmla="*/ 5 w 69"/>
                <a:gd name="T23" fmla="*/ 64 h 71"/>
                <a:gd name="T24" fmla="*/ 11 w 69"/>
                <a:gd name="T25" fmla="*/ 54 h 71"/>
                <a:gd name="T26" fmla="*/ 20 w 69"/>
                <a:gd name="T27" fmla="*/ 43 h 71"/>
                <a:gd name="T28" fmla="*/ 30 w 69"/>
                <a:gd name="T29" fmla="*/ 33 h 71"/>
                <a:gd name="T30" fmla="*/ 41 w 69"/>
                <a:gd name="T31" fmla="*/ 23 h 71"/>
                <a:gd name="T32" fmla="*/ 53 w 69"/>
                <a:gd name="T33" fmla="*/ 13 h 71"/>
                <a:gd name="T34" fmla="*/ 63 w 69"/>
                <a:gd name="T35" fmla="*/ 6 h 71"/>
                <a:gd name="T36" fmla="*/ 69 w 69"/>
                <a:gd name="T37" fmla="*/ 2 h 71"/>
                <a:gd name="T38" fmla="*/ 68 w 69"/>
                <a:gd name="T39" fmla="*/ 2 h 71"/>
                <a:gd name="T40" fmla="*/ 68 w 6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1">
                  <a:moveTo>
                    <a:pt x="68" y="0"/>
                  </a:moveTo>
                  <a:lnTo>
                    <a:pt x="68" y="0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39" y="21"/>
                  </a:lnTo>
                  <a:lnTo>
                    <a:pt x="28" y="31"/>
                  </a:lnTo>
                  <a:lnTo>
                    <a:pt x="18" y="42"/>
                  </a:lnTo>
                  <a:lnTo>
                    <a:pt x="10" y="53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5" y="64"/>
                  </a:lnTo>
                  <a:lnTo>
                    <a:pt x="11" y="54"/>
                  </a:lnTo>
                  <a:lnTo>
                    <a:pt x="20" y="43"/>
                  </a:lnTo>
                  <a:lnTo>
                    <a:pt x="30" y="33"/>
                  </a:lnTo>
                  <a:lnTo>
                    <a:pt x="41" y="23"/>
                  </a:lnTo>
                  <a:lnTo>
                    <a:pt x="53" y="13"/>
                  </a:lnTo>
                  <a:lnTo>
                    <a:pt x="63" y="6"/>
                  </a:lnTo>
                  <a:lnTo>
                    <a:pt x="69" y="2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0" name="Freeform 3398">
              <a:extLst>
                <a:ext uri="{FF2B5EF4-FFF2-40B4-BE49-F238E27FC236}">
                  <a16:creationId xmlns:a16="http://schemas.microsoft.com/office/drawing/2014/main" id="{B9BD2BB5-0A23-4C2F-A0B2-96253E1F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944"/>
              <a:ext cx="9" cy="6"/>
            </a:xfrm>
            <a:custGeom>
              <a:avLst/>
              <a:gdLst>
                <a:gd name="T0" fmla="*/ 26 w 26"/>
                <a:gd name="T1" fmla="*/ 0 h 16"/>
                <a:gd name="T2" fmla="*/ 21 w 26"/>
                <a:gd name="T3" fmla="*/ 1 h 16"/>
                <a:gd name="T4" fmla="*/ 17 w 26"/>
                <a:gd name="T5" fmla="*/ 2 h 16"/>
                <a:gd name="T6" fmla="*/ 15 w 26"/>
                <a:gd name="T7" fmla="*/ 4 h 16"/>
                <a:gd name="T8" fmla="*/ 11 w 26"/>
                <a:gd name="T9" fmla="*/ 6 h 16"/>
                <a:gd name="T10" fmla="*/ 9 w 26"/>
                <a:gd name="T11" fmla="*/ 9 h 16"/>
                <a:gd name="T12" fmla="*/ 6 w 26"/>
                <a:gd name="T13" fmla="*/ 11 h 16"/>
                <a:gd name="T14" fmla="*/ 2 w 26"/>
                <a:gd name="T15" fmla="*/ 13 h 16"/>
                <a:gd name="T16" fmla="*/ 0 w 26"/>
                <a:gd name="T17" fmla="*/ 14 h 16"/>
                <a:gd name="T18" fmla="*/ 0 w 26"/>
                <a:gd name="T19" fmla="*/ 16 h 16"/>
                <a:gd name="T20" fmla="*/ 5 w 26"/>
                <a:gd name="T21" fmla="*/ 14 h 16"/>
                <a:gd name="T22" fmla="*/ 7 w 26"/>
                <a:gd name="T23" fmla="*/ 12 h 16"/>
                <a:gd name="T24" fmla="*/ 10 w 26"/>
                <a:gd name="T25" fmla="*/ 10 h 16"/>
                <a:gd name="T26" fmla="*/ 12 w 26"/>
                <a:gd name="T27" fmla="*/ 7 h 16"/>
                <a:gd name="T28" fmla="*/ 16 w 26"/>
                <a:gd name="T29" fmla="*/ 5 h 16"/>
                <a:gd name="T30" fmla="*/ 18 w 26"/>
                <a:gd name="T31" fmla="*/ 3 h 16"/>
                <a:gd name="T32" fmla="*/ 21 w 26"/>
                <a:gd name="T33" fmla="*/ 2 h 16"/>
                <a:gd name="T34" fmla="*/ 26 w 26"/>
                <a:gd name="T35" fmla="*/ 1 h 16"/>
                <a:gd name="T36" fmla="*/ 26 w 26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lnTo>
                    <a:pt x="21" y="1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1" name="Freeform 3399">
              <a:extLst>
                <a:ext uri="{FF2B5EF4-FFF2-40B4-BE49-F238E27FC236}">
                  <a16:creationId xmlns:a16="http://schemas.microsoft.com/office/drawing/2014/main" id="{A47BA3AA-F3D3-4141-8604-D55BAC90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977"/>
              <a:ext cx="27" cy="30"/>
            </a:xfrm>
            <a:custGeom>
              <a:avLst/>
              <a:gdLst>
                <a:gd name="T0" fmla="*/ 78 w 80"/>
                <a:gd name="T1" fmla="*/ 0 h 90"/>
                <a:gd name="T2" fmla="*/ 66 w 80"/>
                <a:gd name="T3" fmla="*/ 7 h 90"/>
                <a:gd name="T4" fmla="*/ 55 w 80"/>
                <a:gd name="T5" fmla="*/ 16 h 90"/>
                <a:gd name="T6" fmla="*/ 44 w 80"/>
                <a:gd name="T7" fmla="*/ 27 h 90"/>
                <a:gd name="T8" fmla="*/ 34 w 80"/>
                <a:gd name="T9" fmla="*/ 38 h 90"/>
                <a:gd name="T10" fmla="*/ 25 w 80"/>
                <a:gd name="T11" fmla="*/ 52 h 90"/>
                <a:gd name="T12" fmla="*/ 16 w 80"/>
                <a:gd name="T13" fmla="*/ 64 h 90"/>
                <a:gd name="T14" fmla="*/ 7 w 80"/>
                <a:gd name="T15" fmla="*/ 76 h 90"/>
                <a:gd name="T16" fmla="*/ 0 w 80"/>
                <a:gd name="T17" fmla="*/ 88 h 90"/>
                <a:gd name="T18" fmla="*/ 1 w 80"/>
                <a:gd name="T19" fmla="*/ 90 h 90"/>
                <a:gd name="T20" fmla="*/ 9 w 80"/>
                <a:gd name="T21" fmla="*/ 79 h 90"/>
                <a:gd name="T22" fmla="*/ 17 w 80"/>
                <a:gd name="T23" fmla="*/ 66 h 90"/>
                <a:gd name="T24" fmla="*/ 26 w 80"/>
                <a:gd name="T25" fmla="*/ 53 h 90"/>
                <a:gd name="T26" fmla="*/ 36 w 80"/>
                <a:gd name="T27" fmla="*/ 39 h 90"/>
                <a:gd name="T28" fmla="*/ 45 w 80"/>
                <a:gd name="T29" fmla="*/ 28 h 90"/>
                <a:gd name="T30" fmla="*/ 56 w 80"/>
                <a:gd name="T31" fmla="*/ 17 h 90"/>
                <a:gd name="T32" fmla="*/ 67 w 80"/>
                <a:gd name="T33" fmla="*/ 9 h 90"/>
                <a:gd name="T34" fmla="*/ 80 w 80"/>
                <a:gd name="T35" fmla="*/ 1 h 90"/>
                <a:gd name="T36" fmla="*/ 78 w 80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0">
                  <a:moveTo>
                    <a:pt x="78" y="0"/>
                  </a:moveTo>
                  <a:lnTo>
                    <a:pt x="66" y="7"/>
                  </a:lnTo>
                  <a:lnTo>
                    <a:pt x="55" y="16"/>
                  </a:lnTo>
                  <a:lnTo>
                    <a:pt x="44" y="27"/>
                  </a:lnTo>
                  <a:lnTo>
                    <a:pt x="34" y="38"/>
                  </a:lnTo>
                  <a:lnTo>
                    <a:pt x="25" y="52"/>
                  </a:lnTo>
                  <a:lnTo>
                    <a:pt x="16" y="64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9" y="79"/>
                  </a:lnTo>
                  <a:lnTo>
                    <a:pt x="17" y="66"/>
                  </a:lnTo>
                  <a:lnTo>
                    <a:pt x="26" y="53"/>
                  </a:lnTo>
                  <a:lnTo>
                    <a:pt x="36" y="39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9"/>
                  </a:lnTo>
                  <a:lnTo>
                    <a:pt x="80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2" name="Freeform 3400">
              <a:extLst>
                <a:ext uri="{FF2B5EF4-FFF2-40B4-BE49-F238E27FC236}">
                  <a16:creationId xmlns:a16="http://schemas.microsoft.com/office/drawing/2014/main" id="{DE52B4CE-A6A0-43D2-A1BD-93F2549CF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976"/>
              <a:ext cx="3" cy="1"/>
            </a:xfrm>
            <a:custGeom>
              <a:avLst/>
              <a:gdLst>
                <a:gd name="T0" fmla="*/ 9 w 9"/>
                <a:gd name="T1" fmla="*/ 0 h 3"/>
                <a:gd name="T2" fmla="*/ 6 w 9"/>
                <a:gd name="T3" fmla="*/ 0 h 3"/>
                <a:gd name="T4" fmla="*/ 4 w 9"/>
                <a:gd name="T5" fmla="*/ 0 h 3"/>
                <a:gd name="T6" fmla="*/ 4 w 9"/>
                <a:gd name="T7" fmla="*/ 1 h 3"/>
                <a:gd name="T8" fmla="*/ 0 w 9"/>
                <a:gd name="T9" fmla="*/ 2 h 3"/>
                <a:gd name="T10" fmla="*/ 3 w 9"/>
                <a:gd name="T11" fmla="*/ 3 h 3"/>
                <a:gd name="T12" fmla="*/ 5 w 9"/>
                <a:gd name="T13" fmla="*/ 2 h 3"/>
                <a:gd name="T14" fmla="*/ 6 w 9"/>
                <a:gd name="T15" fmla="*/ 1 h 3"/>
                <a:gd name="T16" fmla="*/ 8 w 9"/>
                <a:gd name="T17" fmla="*/ 2 h 3"/>
                <a:gd name="T18" fmla="*/ 9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3" name="Freeform 3401">
              <a:extLst>
                <a:ext uri="{FF2B5EF4-FFF2-40B4-BE49-F238E27FC236}">
                  <a16:creationId xmlns:a16="http://schemas.microsoft.com/office/drawing/2014/main" id="{430D615D-1195-41FF-9023-33944E675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006"/>
              <a:ext cx="24" cy="30"/>
            </a:xfrm>
            <a:custGeom>
              <a:avLst/>
              <a:gdLst>
                <a:gd name="T0" fmla="*/ 71 w 72"/>
                <a:gd name="T1" fmla="*/ 0 h 89"/>
                <a:gd name="T2" fmla="*/ 60 w 72"/>
                <a:gd name="T3" fmla="*/ 8 h 89"/>
                <a:gd name="T4" fmla="*/ 50 w 72"/>
                <a:gd name="T5" fmla="*/ 18 h 89"/>
                <a:gd name="T6" fmla="*/ 43 w 72"/>
                <a:gd name="T7" fmla="*/ 31 h 89"/>
                <a:gd name="T8" fmla="*/ 37 w 72"/>
                <a:gd name="T9" fmla="*/ 45 h 89"/>
                <a:gd name="T10" fmla="*/ 29 w 72"/>
                <a:gd name="T11" fmla="*/ 57 h 89"/>
                <a:gd name="T12" fmla="*/ 22 w 72"/>
                <a:gd name="T13" fmla="*/ 69 h 89"/>
                <a:gd name="T14" fmla="*/ 13 w 72"/>
                <a:gd name="T15" fmla="*/ 80 h 89"/>
                <a:gd name="T16" fmla="*/ 0 w 72"/>
                <a:gd name="T17" fmla="*/ 87 h 89"/>
                <a:gd name="T18" fmla="*/ 2 w 72"/>
                <a:gd name="T19" fmla="*/ 89 h 89"/>
                <a:gd name="T20" fmla="*/ 14 w 72"/>
                <a:gd name="T21" fmla="*/ 82 h 89"/>
                <a:gd name="T22" fmla="*/ 24 w 72"/>
                <a:gd name="T23" fmla="*/ 70 h 89"/>
                <a:gd name="T24" fmla="*/ 31 w 72"/>
                <a:gd name="T25" fmla="*/ 58 h 89"/>
                <a:gd name="T26" fmla="*/ 38 w 72"/>
                <a:gd name="T27" fmla="*/ 46 h 89"/>
                <a:gd name="T28" fmla="*/ 44 w 72"/>
                <a:gd name="T29" fmla="*/ 32 h 89"/>
                <a:gd name="T30" fmla="*/ 51 w 72"/>
                <a:gd name="T31" fmla="*/ 19 h 89"/>
                <a:gd name="T32" fmla="*/ 60 w 72"/>
                <a:gd name="T33" fmla="*/ 9 h 89"/>
                <a:gd name="T34" fmla="*/ 72 w 72"/>
                <a:gd name="T35" fmla="*/ 1 h 89"/>
                <a:gd name="T36" fmla="*/ 71 w 72"/>
                <a:gd name="T3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9">
                  <a:moveTo>
                    <a:pt x="71" y="0"/>
                  </a:moveTo>
                  <a:lnTo>
                    <a:pt x="60" y="8"/>
                  </a:lnTo>
                  <a:lnTo>
                    <a:pt x="50" y="18"/>
                  </a:lnTo>
                  <a:lnTo>
                    <a:pt x="43" y="31"/>
                  </a:lnTo>
                  <a:lnTo>
                    <a:pt x="37" y="45"/>
                  </a:lnTo>
                  <a:lnTo>
                    <a:pt x="29" y="57"/>
                  </a:lnTo>
                  <a:lnTo>
                    <a:pt x="22" y="69"/>
                  </a:lnTo>
                  <a:lnTo>
                    <a:pt x="13" y="80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14" y="82"/>
                  </a:lnTo>
                  <a:lnTo>
                    <a:pt x="24" y="70"/>
                  </a:lnTo>
                  <a:lnTo>
                    <a:pt x="31" y="58"/>
                  </a:lnTo>
                  <a:lnTo>
                    <a:pt x="38" y="46"/>
                  </a:lnTo>
                  <a:lnTo>
                    <a:pt x="44" y="32"/>
                  </a:lnTo>
                  <a:lnTo>
                    <a:pt x="51" y="19"/>
                  </a:lnTo>
                  <a:lnTo>
                    <a:pt x="60" y="9"/>
                  </a:lnTo>
                  <a:lnTo>
                    <a:pt x="72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4" name="Freeform 3402">
              <a:extLst>
                <a:ext uri="{FF2B5EF4-FFF2-40B4-BE49-F238E27FC236}">
                  <a16:creationId xmlns:a16="http://schemas.microsoft.com/office/drawing/2014/main" id="{FA98B043-278F-4ED1-AAFD-DC64536EB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035"/>
              <a:ext cx="20" cy="34"/>
            </a:xfrm>
            <a:custGeom>
              <a:avLst/>
              <a:gdLst>
                <a:gd name="T0" fmla="*/ 56 w 58"/>
                <a:gd name="T1" fmla="*/ 0 h 102"/>
                <a:gd name="T2" fmla="*/ 46 w 58"/>
                <a:gd name="T3" fmla="*/ 14 h 102"/>
                <a:gd name="T4" fmla="*/ 37 w 58"/>
                <a:gd name="T5" fmla="*/ 25 h 102"/>
                <a:gd name="T6" fmla="*/ 31 w 58"/>
                <a:gd name="T7" fmla="*/ 37 h 102"/>
                <a:gd name="T8" fmla="*/ 24 w 58"/>
                <a:gd name="T9" fmla="*/ 50 h 102"/>
                <a:gd name="T10" fmla="*/ 20 w 58"/>
                <a:gd name="T11" fmla="*/ 63 h 102"/>
                <a:gd name="T12" fmla="*/ 13 w 58"/>
                <a:gd name="T13" fmla="*/ 74 h 102"/>
                <a:gd name="T14" fmla="*/ 7 w 58"/>
                <a:gd name="T15" fmla="*/ 88 h 102"/>
                <a:gd name="T16" fmla="*/ 0 w 58"/>
                <a:gd name="T17" fmla="*/ 100 h 102"/>
                <a:gd name="T18" fmla="*/ 2 w 58"/>
                <a:gd name="T19" fmla="*/ 102 h 102"/>
                <a:gd name="T20" fmla="*/ 9 w 58"/>
                <a:gd name="T21" fmla="*/ 89 h 102"/>
                <a:gd name="T22" fmla="*/ 14 w 58"/>
                <a:gd name="T23" fmla="*/ 75 h 102"/>
                <a:gd name="T24" fmla="*/ 20 w 58"/>
                <a:gd name="T25" fmla="*/ 63 h 102"/>
                <a:gd name="T26" fmla="*/ 25 w 58"/>
                <a:gd name="T27" fmla="*/ 51 h 102"/>
                <a:gd name="T28" fmla="*/ 31 w 58"/>
                <a:gd name="T29" fmla="*/ 38 h 102"/>
                <a:gd name="T30" fmla="*/ 39 w 58"/>
                <a:gd name="T31" fmla="*/ 26 h 102"/>
                <a:gd name="T32" fmla="*/ 48 w 58"/>
                <a:gd name="T33" fmla="*/ 15 h 102"/>
                <a:gd name="T34" fmla="*/ 58 w 58"/>
                <a:gd name="T35" fmla="*/ 1 h 102"/>
                <a:gd name="T36" fmla="*/ 56 w 58"/>
                <a:gd name="T3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02">
                  <a:moveTo>
                    <a:pt x="56" y="0"/>
                  </a:moveTo>
                  <a:lnTo>
                    <a:pt x="46" y="14"/>
                  </a:lnTo>
                  <a:lnTo>
                    <a:pt x="37" y="25"/>
                  </a:lnTo>
                  <a:lnTo>
                    <a:pt x="31" y="37"/>
                  </a:lnTo>
                  <a:lnTo>
                    <a:pt x="24" y="50"/>
                  </a:lnTo>
                  <a:lnTo>
                    <a:pt x="20" y="63"/>
                  </a:lnTo>
                  <a:lnTo>
                    <a:pt x="13" y="74"/>
                  </a:lnTo>
                  <a:lnTo>
                    <a:pt x="7" y="8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9" y="89"/>
                  </a:lnTo>
                  <a:lnTo>
                    <a:pt x="14" y="75"/>
                  </a:lnTo>
                  <a:lnTo>
                    <a:pt x="20" y="63"/>
                  </a:lnTo>
                  <a:lnTo>
                    <a:pt x="25" y="51"/>
                  </a:lnTo>
                  <a:lnTo>
                    <a:pt x="31" y="38"/>
                  </a:lnTo>
                  <a:lnTo>
                    <a:pt x="39" y="26"/>
                  </a:lnTo>
                  <a:lnTo>
                    <a:pt x="48" y="15"/>
                  </a:lnTo>
                  <a:lnTo>
                    <a:pt x="58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5" name="Freeform 3403">
              <a:extLst>
                <a:ext uri="{FF2B5EF4-FFF2-40B4-BE49-F238E27FC236}">
                  <a16:creationId xmlns:a16="http://schemas.microsoft.com/office/drawing/2014/main" id="{A501B7C4-DD53-4616-984C-4EE71131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9"/>
              <a:ext cx="16" cy="29"/>
            </a:xfrm>
            <a:custGeom>
              <a:avLst/>
              <a:gdLst>
                <a:gd name="T0" fmla="*/ 1 w 48"/>
                <a:gd name="T1" fmla="*/ 85 h 85"/>
                <a:gd name="T2" fmla="*/ 6 w 48"/>
                <a:gd name="T3" fmla="*/ 74 h 85"/>
                <a:gd name="T4" fmla="*/ 10 w 48"/>
                <a:gd name="T5" fmla="*/ 63 h 85"/>
                <a:gd name="T6" fmla="*/ 16 w 48"/>
                <a:gd name="T7" fmla="*/ 53 h 85"/>
                <a:gd name="T8" fmla="*/ 20 w 48"/>
                <a:gd name="T9" fmla="*/ 42 h 85"/>
                <a:gd name="T10" fmla="*/ 27 w 48"/>
                <a:gd name="T11" fmla="*/ 31 h 85"/>
                <a:gd name="T12" fmla="*/ 33 w 48"/>
                <a:gd name="T13" fmla="*/ 21 h 85"/>
                <a:gd name="T14" fmla="*/ 41 w 48"/>
                <a:gd name="T15" fmla="*/ 10 h 85"/>
                <a:gd name="T16" fmla="*/ 48 w 48"/>
                <a:gd name="T17" fmla="*/ 2 h 85"/>
                <a:gd name="T18" fmla="*/ 46 w 48"/>
                <a:gd name="T19" fmla="*/ 0 h 85"/>
                <a:gd name="T20" fmla="*/ 38 w 48"/>
                <a:gd name="T21" fmla="*/ 9 h 85"/>
                <a:gd name="T22" fmla="*/ 32 w 48"/>
                <a:gd name="T23" fmla="*/ 19 h 85"/>
                <a:gd name="T24" fmla="*/ 26 w 48"/>
                <a:gd name="T25" fmla="*/ 30 h 85"/>
                <a:gd name="T26" fmla="*/ 19 w 48"/>
                <a:gd name="T27" fmla="*/ 40 h 85"/>
                <a:gd name="T28" fmla="*/ 15 w 48"/>
                <a:gd name="T29" fmla="*/ 51 h 85"/>
                <a:gd name="T30" fmla="*/ 9 w 48"/>
                <a:gd name="T31" fmla="*/ 62 h 85"/>
                <a:gd name="T32" fmla="*/ 5 w 48"/>
                <a:gd name="T33" fmla="*/ 74 h 85"/>
                <a:gd name="T34" fmla="*/ 0 w 48"/>
                <a:gd name="T35" fmla="*/ 83 h 85"/>
                <a:gd name="T36" fmla="*/ 1 w 48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85">
                  <a:moveTo>
                    <a:pt x="1" y="85"/>
                  </a:moveTo>
                  <a:lnTo>
                    <a:pt x="6" y="74"/>
                  </a:lnTo>
                  <a:lnTo>
                    <a:pt x="10" y="63"/>
                  </a:lnTo>
                  <a:lnTo>
                    <a:pt x="16" y="53"/>
                  </a:lnTo>
                  <a:lnTo>
                    <a:pt x="20" y="42"/>
                  </a:lnTo>
                  <a:lnTo>
                    <a:pt x="27" y="31"/>
                  </a:lnTo>
                  <a:lnTo>
                    <a:pt x="33" y="21"/>
                  </a:lnTo>
                  <a:lnTo>
                    <a:pt x="41" y="10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6" y="30"/>
                  </a:lnTo>
                  <a:lnTo>
                    <a:pt x="19" y="40"/>
                  </a:lnTo>
                  <a:lnTo>
                    <a:pt x="15" y="51"/>
                  </a:lnTo>
                  <a:lnTo>
                    <a:pt x="9" y="62"/>
                  </a:lnTo>
                  <a:lnTo>
                    <a:pt x="5" y="74"/>
                  </a:lnTo>
                  <a:lnTo>
                    <a:pt x="0" y="83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6" name="Freeform 3404">
              <a:extLst>
                <a:ext uri="{FF2B5EF4-FFF2-40B4-BE49-F238E27FC236}">
                  <a16:creationId xmlns:a16="http://schemas.microsoft.com/office/drawing/2014/main" id="{62114853-EF89-4420-8085-094F1A37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98"/>
              <a:ext cx="3" cy="3"/>
            </a:xfrm>
            <a:custGeom>
              <a:avLst/>
              <a:gdLst>
                <a:gd name="T0" fmla="*/ 2 w 7"/>
                <a:gd name="T1" fmla="*/ 8 h 10"/>
                <a:gd name="T2" fmla="*/ 2 w 7"/>
                <a:gd name="T3" fmla="*/ 6 h 10"/>
                <a:gd name="T4" fmla="*/ 2 w 7"/>
                <a:gd name="T5" fmla="*/ 5 h 10"/>
                <a:gd name="T6" fmla="*/ 4 w 7"/>
                <a:gd name="T7" fmla="*/ 3 h 10"/>
                <a:gd name="T8" fmla="*/ 7 w 7"/>
                <a:gd name="T9" fmla="*/ 0 h 10"/>
                <a:gd name="T10" fmla="*/ 5 w 7"/>
                <a:gd name="T11" fmla="*/ 0 h 10"/>
                <a:gd name="T12" fmla="*/ 3 w 7"/>
                <a:gd name="T13" fmla="*/ 2 h 10"/>
                <a:gd name="T14" fmla="*/ 2 w 7"/>
                <a:gd name="T15" fmla="*/ 4 h 10"/>
                <a:gd name="T16" fmla="*/ 0 w 7"/>
                <a:gd name="T17" fmla="*/ 6 h 10"/>
                <a:gd name="T18" fmla="*/ 1 w 7"/>
                <a:gd name="T19" fmla="*/ 10 h 10"/>
                <a:gd name="T20" fmla="*/ 2 w 7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8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7" name="Freeform 3405">
              <a:extLst>
                <a:ext uri="{FF2B5EF4-FFF2-40B4-BE49-F238E27FC236}">
                  <a16:creationId xmlns:a16="http://schemas.microsoft.com/office/drawing/2014/main" id="{3ADA28F3-6B45-4B7F-9B84-20F5348D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3185"/>
              <a:ext cx="16" cy="24"/>
            </a:xfrm>
            <a:custGeom>
              <a:avLst/>
              <a:gdLst>
                <a:gd name="T0" fmla="*/ 47 w 48"/>
                <a:gd name="T1" fmla="*/ 0 h 71"/>
                <a:gd name="T2" fmla="*/ 41 w 48"/>
                <a:gd name="T3" fmla="*/ 7 h 71"/>
                <a:gd name="T4" fmla="*/ 34 w 48"/>
                <a:gd name="T5" fmla="*/ 15 h 71"/>
                <a:gd name="T6" fmla="*/ 28 w 48"/>
                <a:gd name="T7" fmla="*/ 23 h 71"/>
                <a:gd name="T8" fmla="*/ 21 w 48"/>
                <a:gd name="T9" fmla="*/ 33 h 71"/>
                <a:gd name="T10" fmla="*/ 16 w 48"/>
                <a:gd name="T11" fmla="*/ 42 h 71"/>
                <a:gd name="T12" fmla="*/ 10 w 48"/>
                <a:gd name="T13" fmla="*/ 51 h 71"/>
                <a:gd name="T14" fmla="*/ 6 w 48"/>
                <a:gd name="T15" fmla="*/ 61 h 71"/>
                <a:gd name="T16" fmla="*/ 0 w 48"/>
                <a:gd name="T17" fmla="*/ 71 h 71"/>
                <a:gd name="T18" fmla="*/ 1 w 48"/>
                <a:gd name="T19" fmla="*/ 71 h 71"/>
                <a:gd name="T20" fmla="*/ 7 w 48"/>
                <a:gd name="T21" fmla="*/ 61 h 71"/>
                <a:gd name="T22" fmla="*/ 11 w 48"/>
                <a:gd name="T23" fmla="*/ 52 h 71"/>
                <a:gd name="T24" fmla="*/ 17 w 48"/>
                <a:gd name="T25" fmla="*/ 42 h 71"/>
                <a:gd name="T26" fmla="*/ 24 w 48"/>
                <a:gd name="T27" fmla="*/ 33 h 71"/>
                <a:gd name="T28" fmla="*/ 28 w 48"/>
                <a:gd name="T29" fmla="*/ 25 h 71"/>
                <a:gd name="T30" fmla="*/ 35 w 48"/>
                <a:gd name="T31" fmla="*/ 17 h 71"/>
                <a:gd name="T32" fmla="*/ 42 w 48"/>
                <a:gd name="T33" fmla="*/ 8 h 71"/>
                <a:gd name="T34" fmla="*/ 48 w 48"/>
                <a:gd name="T35" fmla="*/ 1 h 71"/>
                <a:gd name="T36" fmla="*/ 47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7" y="0"/>
                  </a:moveTo>
                  <a:lnTo>
                    <a:pt x="41" y="7"/>
                  </a:lnTo>
                  <a:lnTo>
                    <a:pt x="34" y="15"/>
                  </a:lnTo>
                  <a:lnTo>
                    <a:pt x="28" y="23"/>
                  </a:lnTo>
                  <a:lnTo>
                    <a:pt x="21" y="33"/>
                  </a:lnTo>
                  <a:lnTo>
                    <a:pt x="16" y="42"/>
                  </a:lnTo>
                  <a:lnTo>
                    <a:pt x="10" y="51"/>
                  </a:lnTo>
                  <a:lnTo>
                    <a:pt x="6" y="6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7" y="42"/>
                  </a:lnTo>
                  <a:lnTo>
                    <a:pt x="24" y="33"/>
                  </a:lnTo>
                  <a:lnTo>
                    <a:pt x="28" y="25"/>
                  </a:lnTo>
                  <a:lnTo>
                    <a:pt x="35" y="17"/>
                  </a:lnTo>
                  <a:lnTo>
                    <a:pt x="42" y="8"/>
                  </a:lnTo>
                  <a:lnTo>
                    <a:pt x="48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8" name="Freeform 3406">
              <a:extLst>
                <a:ext uri="{FF2B5EF4-FFF2-40B4-BE49-F238E27FC236}">
                  <a16:creationId xmlns:a16="http://schemas.microsoft.com/office/drawing/2014/main" id="{85D24A0B-32C7-48C0-8C83-2369496C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12"/>
              <a:ext cx="16" cy="25"/>
            </a:xfrm>
            <a:custGeom>
              <a:avLst/>
              <a:gdLst>
                <a:gd name="T0" fmla="*/ 1 w 48"/>
                <a:gd name="T1" fmla="*/ 75 h 75"/>
                <a:gd name="T2" fmla="*/ 7 w 48"/>
                <a:gd name="T3" fmla="*/ 67 h 75"/>
                <a:gd name="T4" fmla="*/ 14 w 48"/>
                <a:gd name="T5" fmla="*/ 58 h 75"/>
                <a:gd name="T6" fmla="*/ 20 w 48"/>
                <a:gd name="T7" fmla="*/ 49 h 75"/>
                <a:gd name="T8" fmla="*/ 25 w 48"/>
                <a:gd name="T9" fmla="*/ 40 h 75"/>
                <a:gd name="T10" fmla="*/ 32 w 48"/>
                <a:gd name="T11" fmla="*/ 30 h 75"/>
                <a:gd name="T12" fmla="*/ 38 w 48"/>
                <a:gd name="T13" fmla="*/ 21 h 75"/>
                <a:gd name="T14" fmla="*/ 43 w 48"/>
                <a:gd name="T15" fmla="*/ 10 h 75"/>
                <a:gd name="T16" fmla="*/ 48 w 48"/>
                <a:gd name="T17" fmla="*/ 1 h 75"/>
                <a:gd name="T18" fmla="*/ 47 w 48"/>
                <a:gd name="T19" fmla="*/ 0 h 75"/>
                <a:gd name="T20" fmla="*/ 42 w 48"/>
                <a:gd name="T21" fmla="*/ 9 h 75"/>
                <a:gd name="T22" fmla="*/ 37 w 48"/>
                <a:gd name="T23" fmla="*/ 19 h 75"/>
                <a:gd name="T24" fmla="*/ 30 w 48"/>
                <a:gd name="T25" fmla="*/ 29 h 75"/>
                <a:gd name="T26" fmla="*/ 24 w 48"/>
                <a:gd name="T27" fmla="*/ 38 h 75"/>
                <a:gd name="T28" fmla="*/ 19 w 48"/>
                <a:gd name="T29" fmla="*/ 48 h 75"/>
                <a:gd name="T30" fmla="*/ 13 w 48"/>
                <a:gd name="T31" fmla="*/ 57 h 75"/>
                <a:gd name="T32" fmla="*/ 5 w 48"/>
                <a:gd name="T33" fmla="*/ 65 h 75"/>
                <a:gd name="T34" fmla="*/ 0 w 48"/>
                <a:gd name="T35" fmla="*/ 73 h 75"/>
                <a:gd name="T36" fmla="*/ 1 w 48"/>
                <a:gd name="T3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5">
                  <a:moveTo>
                    <a:pt x="1" y="75"/>
                  </a:moveTo>
                  <a:lnTo>
                    <a:pt x="7" y="67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5" y="40"/>
                  </a:lnTo>
                  <a:lnTo>
                    <a:pt x="32" y="30"/>
                  </a:lnTo>
                  <a:lnTo>
                    <a:pt x="38" y="21"/>
                  </a:lnTo>
                  <a:lnTo>
                    <a:pt x="43" y="10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7" y="19"/>
                  </a:lnTo>
                  <a:lnTo>
                    <a:pt x="30" y="29"/>
                  </a:lnTo>
                  <a:lnTo>
                    <a:pt x="24" y="38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5" y="65"/>
                  </a:lnTo>
                  <a:lnTo>
                    <a:pt x="0" y="73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9" name="Freeform 3407">
              <a:extLst>
                <a:ext uri="{FF2B5EF4-FFF2-40B4-BE49-F238E27FC236}">
                  <a16:creationId xmlns:a16="http://schemas.microsoft.com/office/drawing/2014/main" id="{4E5DFC40-A9AC-4BBB-8709-6765AF073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7"/>
              <a:ext cx="24" cy="18"/>
            </a:xfrm>
            <a:custGeom>
              <a:avLst/>
              <a:gdLst>
                <a:gd name="T0" fmla="*/ 73 w 73"/>
                <a:gd name="T1" fmla="*/ 52 h 55"/>
                <a:gd name="T2" fmla="*/ 63 w 73"/>
                <a:gd name="T3" fmla="*/ 50 h 55"/>
                <a:gd name="T4" fmla="*/ 54 w 73"/>
                <a:gd name="T5" fmla="*/ 48 h 55"/>
                <a:gd name="T6" fmla="*/ 45 w 73"/>
                <a:gd name="T7" fmla="*/ 43 h 55"/>
                <a:gd name="T8" fmla="*/ 36 w 73"/>
                <a:gd name="T9" fmla="*/ 38 h 55"/>
                <a:gd name="T10" fmla="*/ 28 w 73"/>
                <a:gd name="T11" fmla="*/ 30 h 55"/>
                <a:gd name="T12" fmla="*/ 19 w 73"/>
                <a:gd name="T13" fmla="*/ 22 h 55"/>
                <a:gd name="T14" fmla="*/ 10 w 73"/>
                <a:gd name="T15" fmla="*/ 12 h 55"/>
                <a:gd name="T16" fmla="*/ 2 w 73"/>
                <a:gd name="T17" fmla="*/ 0 h 55"/>
                <a:gd name="T18" fmla="*/ 0 w 73"/>
                <a:gd name="T19" fmla="*/ 2 h 55"/>
                <a:gd name="T20" fmla="*/ 10 w 73"/>
                <a:gd name="T21" fmla="*/ 12 h 55"/>
                <a:gd name="T22" fmla="*/ 18 w 73"/>
                <a:gd name="T23" fmla="*/ 22 h 55"/>
                <a:gd name="T24" fmla="*/ 26 w 73"/>
                <a:gd name="T25" fmla="*/ 31 h 55"/>
                <a:gd name="T26" fmla="*/ 35 w 73"/>
                <a:gd name="T27" fmla="*/ 39 h 55"/>
                <a:gd name="T28" fmla="*/ 44 w 73"/>
                <a:gd name="T29" fmla="*/ 44 h 55"/>
                <a:gd name="T30" fmla="*/ 52 w 73"/>
                <a:gd name="T31" fmla="*/ 50 h 55"/>
                <a:gd name="T32" fmla="*/ 63 w 73"/>
                <a:gd name="T33" fmla="*/ 52 h 55"/>
                <a:gd name="T34" fmla="*/ 73 w 73"/>
                <a:gd name="T35" fmla="*/ 55 h 55"/>
                <a:gd name="T36" fmla="*/ 73 w 7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5">
                  <a:moveTo>
                    <a:pt x="73" y="52"/>
                  </a:moveTo>
                  <a:lnTo>
                    <a:pt x="63" y="50"/>
                  </a:lnTo>
                  <a:lnTo>
                    <a:pt x="54" y="48"/>
                  </a:lnTo>
                  <a:lnTo>
                    <a:pt x="45" y="43"/>
                  </a:lnTo>
                  <a:lnTo>
                    <a:pt x="36" y="38"/>
                  </a:lnTo>
                  <a:lnTo>
                    <a:pt x="28" y="30"/>
                  </a:lnTo>
                  <a:lnTo>
                    <a:pt x="19" y="22"/>
                  </a:lnTo>
                  <a:lnTo>
                    <a:pt x="10" y="12"/>
                  </a:lnTo>
                  <a:lnTo>
                    <a:pt x="2" y="0"/>
                  </a:lnTo>
                  <a:lnTo>
                    <a:pt x="0" y="2"/>
                  </a:lnTo>
                  <a:lnTo>
                    <a:pt x="10" y="12"/>
                  </a:lnTo>
                  <a:lnTo>
                    <a:pt x="18" y="22"/>
                  </a:lnTo>
                  <a:lnTo>
                    <a:pt x="26" y="31"/>
                  </a:lnTo>
                  <a:lnTo>
                    <a:pt x="35" y="39"/>
                  </a:lnTo>
                  <a:lnTo>
                    <a:pt x="44" y="44"/>
                  </a:lnTo>
                  <a:lnTo>
                    <a:pt x="52" y="50"/>
                  </a:lnTo>
                  <a:lnTo>
                    <a:pt x="63" y="52"/>
                  </a:lnTo>
                  <a:lnTo>
                    <a:pt x="73" y="55"/>
                  </a:lnTo>
                  <a:lnTo>
                    <a:pt x="7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0" name="Freeform 3408">
              <a:extLst>
                <a:ext uri="{FF2B5EF4-FFF2-40B4-BE49-F238E27FC236}">
                  <a16:creationId xmlns:a16="http://schemas.microsoft.com/office/drawing/2014/main" id="{FD89B15D-CF1C-4005-8F1D-29F0C63D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1"/>
              <a:ext cx="31" cy="5"/>
            </a:xfrm>
            <a:custGeom>
              <a:avLst/>
              <a:gdLst>
                <a:gd name="T0" fmla="*/ 91 w 91"/>
                <a:gd name="T1" fmla="*/ 10 h 17"/>
                <a:gd name="T2" fmla="*/ 77 w 91"/>
                <a:gd name="T3" fmla="*/ 13 h 17"/>
                <a:gd name="T4" fmla="*/ 63 w 91"/>
                <a:gd name="T5" fmla="*/ 15 h 17"/>
                <a:gd name="T6" fmla="*/ 53 w 91"/>
                <a:gd name="T7" fmla="*/ 16 h 17"/>
                <a:gd name="T8" fmla="*/ 43 w 91"/>
                <a:gd name="T9" fmla="*/ 15 h 17"/>
                <a:gd name="T10" fmla="*/ 32 w 91"/>
                <a:gd name="T11" fmla="*/ 14 h 17"/>
                <a:gd name="T12" fmla="*/ 23 w 91"/>
                <a:gd name="T13" fmla="*/ 12 h 17"/>
                <a:gd name="T14" fmla="*/ 13 w 91"/>
                <a:gd name="T15" fmla="*/ 6 h 17"/>
                <a:gd name="T16" fmla="*/ 2 w 91"/>
                <a:gd name="T17" fmla="*/ 0 h 17"/>
                <a:gd name="T18" fmla="*/ 0 w 91"/>
                <a:gd name="T19" fmla="*/ 2 h 17"/>
                <a:gd name="T20" fmla="*/ 12 w 91"/>
                <a:gd name="T21" fmla="*/ 7 h 17"/>
                <a:gd name="T22" fmla="*/ 22 w 91"/>
                <a:gd name="T23" fmla="*/ 13 h 17"/>
                <a:gd name="T24" fmla="*/ 32 w 91"/>
                <a:gd name="T25" fmla="*/ 15 h 17"/>
                <a:gd name="T26" fmla="*/ 43 w 91"/>
                <a:gd name="T27" fmla="*/ 17 h 17"/>
                <a:gd name="T28" fmla="*/ 53 w 91"/>
                <a:gd name="T29" fmla="*/ 17 h 17"/>
                <a:gd name="T30" fmla="*/ 63 w 91"/>
                <a:gd name="T31" fmla="*/ 16 h 17"/>
                <a:gd name="T32" fmla="*/ 77 w 91"/>
                <a:gd name="T33" fmla="*/ 14 h 17"/>
                <a:gd name="T34" fmla="*/ 91 w 91"/>
                <a:gd name="T35" fmla="*/ 11 h 17"/>
                <a:gd name="T36" fmla="*/ 91 w 91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17">
                  <a:moveTo>
                    <a:pt x="91" y="10"/>
                  </a:moveTo>
                  <a:lnTo>
                    <a:pt x="77" y="13"/>
                  </a:lnTo>
                  <a:lnTo>
                    <a:pt x="63" y="15"/>
                  </a:lnTo>
                  <a:lnTo>
                    <a:pt x="53" y="16"/>
                  </a:lnTo>
                  <a:lnTo>
                    <a:pt x="43" y="15"/>
                  </a:lnTo>
                  <a:lnTo>
                    <a:pt x="32" y="14"/>
                  </a:lnTo>
                  <a:lnTo>
                    <a:pt x="23" y="12"/>
                  </a:lnTo>
                  <a:lnTo>
                    <a:pt x="13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12" y="7"/>
                  </a:lnTo>
                  <a:lnTo>
                    <a:pt x="22" y="13"/>
                  </a:lnTo>
                  <a:lnTo>
                    <a:pt x="32" y="15"/>
                  </a:lnTo>
                  <a:lnTo>
                    <a:pt x="43" y="17"/>
                  </a:lnTo>
                  <a:lnTo>
                    <a:pt x="53" y="17"/>
                  </a:lnTo>
                  <a:lnTo>
                    <a:pt x="63" y="16"/>
                  </a:lnTo>
                  <a:lnTo>
                    <a:pt x="77" y="14"/>
                  </a:lnTo>
                  <a:lnTo>
                    <a:pt x="91" y="11"/>
                  </a:lnTo>
                  <a:lnTo>
                    <a:pt x="9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1" name="Freeform 3409">
              <a:extLst>
                <a:ext uri="{FF2B5EF4-FFF2-40B4-BE49-F238E27FC236}">
                  <a16:creationId xmlns:a16="http://schemas.microsoft.com/office/drawing/2014/main" id="{11AFC51B-1D8F-4DF0-8283-9871582F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206"/>
              <a:ext cx="37" cy="4"/>
            </a:xfrm>
            <a:custGeom>
              <a:avLst/>
              <a:gdLst>
                <a:gd name="T0" fmla="*/ 111 w 113"/>
                <a:gd name="T1" fmla="*/ 0 h 10"/>
                <a:gd name="T2" fmla="*/ 100 w 113"/>
                <a:gd name="T3" fmla="*/ 3 h 10"/>
                <a:gd name="T4" fmla="*/ 85 w 113"/>
                <a:gd name="T5" fmla="*/ 7 h 10"/>
                <a:gd name="T6" fmla="*/ 72 w 113"/>
                <a:gd name="T7" fmla="*/ 8 h 10"/>
                <a:gd name="T8" fmla="*/ 56 w 113"/>
                <a:gd name="T9" fmla="*/ 8 h 10"/>
                <a:gd name="T10" fmla="*/ 42 w 113"/>
                <a:gd name="T11" fmla="*/ 8 h 10"/>
                <a:gd name="T12" fmla="*/ 28 w 113"/>
                <a:gd name="T13" fmla="*/ 7 h 10"/>
                <a:gd name="T14" fmla="*/ 14 w 113"/>
                <a:gd name="T15" fmla="*/ 3 h 10"/>
                <a:gd name="T16" fmla="*/ 2 w 113"/>
                <a:gd name="T17" fmla="*/ 0 h 10"/>
                <a:gd name="T18" fmla="*/ 0 w 113"/>
                <a:gd name="T19" fmla="*/ 1 h 10"/>
                <a:gd name="T20" fmla="*/ 14 w 113"/>
                <a:gd name="T21" fmla="*/ 6 h 10"/>
                <a:gd name="T22" fmla="*/ 28 w 113"/>
                <a:gd name="T23" fmla="*/ 8 h 10"/>
                <a:gd name="T24" fmla="*/ 42 w 113"/>
                <a:gd name="T25" fmla="*/ 9 h 10"/>
                <a:gd name="T26" fmla="*/ 56 w 113"/>
                <a:gd name="T27" fmla="*/ 10 h 10"/>
                <a:gd name="T28" fmla="*/ 72 w 113"/>
                <a:gd name="T29" fmla="*/ 9 h 10"/>
                <a:gd name="T30" fmla="*/ 85 w 113"/>
                <a:gd name="T31" fmla="*/ 8 h 10"/>
                <a:gd name="T32" fmla="*/ 100 w 113"/>
                <a:gd name="T33" fmla="*/ 6 h 10"/>
                <a:gd name="T34" fmla="*/ 113 w 113"/>
                <a:gd name="T35" fmla="*/ 1 h 10"/>
                <a:gd name="T36" fmla="*/ 111 w 113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0">
                  <a:moveTo>
                    <a:pt x="111" y="0"/>
                  </a:moveTo>
                  <a:lnTo>
                    <a:pt x="100" y="3"/>
                  </a:lnTo>
                  <a:lnTo>
                    <a:pt x="85" y="7"/>
                  </a:lnTo>
                  <a:lnTo>
                    <a:pt x="72" y="8"/>
                  </a:lnTo>
                  <a:lnTo>
                    <a:pt x="56" y="8"/>
                  </a:lnTo>
                  <a:lnTo>
                    <a:pt x="42" y="8"/>
                  </a:lnTo>
                  <a:lnTo>
                    <a:pt x="28" y="7"/>
                  </a:lnTo>
                  <a:lnTo>
                    <a:pt x="14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14" y="6"/>
                  </a:lnTo>
                  <a:lnTo>
                    <a:pt x="28" y="8"/>
                  </a:lnTo>
                  <a:lnTo>
                    <a:pt x="42" y="9"/>
                  </a:lnTo>
                  <a:lnTo>
                    <a:pt x="56" y="10"/>
                  </a:lnTo>
                  <a:lnTo>
                    <a:pt x="72" y="9"/>
                  </a:lnTo>
                  <a:lnTo>
                    <a:pt x="85" y="8"/>
                  </a:lnTo>
                  <a:lnTo>
                    <a:pt x="100" y="6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2" name="Freeform 3410">
              <a:extLst>
                <a:ext uri="{FF2B5EF4-FFF2-40B4-BE49-F238E27FC236}">
                  <a16:creationId xmlns:a16="http://schemas.microsoft.com/office/drawing/2014/main" id="{6999BDBF-4533-451D-B57C-128360E9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3189"/>
              <a:ext cx="37" cy="2"/>
            </a:xfrm>
            <a:custGeom>
              <a:avLst/>
              <a:gdLst>
                <a:gd name="T0" fmla="*/ 111 w 111"/>
                <a:gd name="T1" fmla="*/ 0 h 6"/>
                <a:gd name="T2" fmla="*/ 97 w 111"/>
                <a:gd name="T3" fmla="*/ 1 h 6"/>
                <a:gd name="T4" fmla="*/ 82 w 111"/>
                <a:gd name="T5" fmla="*/ 1 h 6"/>
                <a:gd name="T6" fmla="*/ 68 w 111"/>
                <a:gd name="T7" fmla="*/ 2 h 6"/>
                <a:gd name="T8" fmla="*/ 54 w 111"/>
                <a:gd name="T9" fmla="*/ 4 h 6"/>
                <a:gd name="T10" fmla="*/ 40 w 111"/>
                <a:gd name="T11" fmla="*/ 4 h 6"/>
                <a:gd name="T12" fmla="*/ 26 w 111"/>
                <a:gd name="T13" fmla="*/ 4 h 6"/>
                <a:gd name="T14" fmla="*/ 13 w 111"/>
                <a:gd name="T15" fmla="*/ 2 h 6"/>
                <a:gd name="T16" fmla="*/ 0 w 111"/>
                <a:gd name="T17" fmla="*/ 0 h 6"/>
                <a:gd name="T18" fmla="*/ 0 w 111"/>
                <a:gd name="T19" fmla="*/ 1 h 6"/>
                <a:gd name="T20" fmla="*/ 13 w 111"/>
                <a:gd name="T21" fmla="*/ 4 h 6"/>
                <a:gd name="T22" fmla="*/ 26 w 111"/>
                <a:gd name="T23" fmla="*/ 6 h 6"/>
                <a:gd name="T24" fmla="*/ 40 w 111"/>
                <a:gd name="T25" fmla="*/ 6 h 6"/>
                <a:gd name="T26" fmla="*/ 54 w 111"/>
                <a:gd name="T27" fmla="*/ 5 h 6"/>
                <a:gd name="T28" fmla="*/ 68 w 111"/>
                <a:gd name="T29" fmla="*/ 4 h 6"/>
                <a:gd name="T30" fmla="*/ 82 w 111"/>
                <a:gd name="T31" fmla="*/ 2 h 6"/>
                <a:gd name="T32" fmla="*/ 97 w 111"/>
                <a:gd name="T33" fmla="*/ 2 h 6"/>
                <a:gd name="T34" fmla="*/ 111 w 111"/>
                <a:gd name="T35" fmla="*/ 1 h 6"/>
                <a:gd name="T36" fmla="*/ 111 w 111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">
                  <a:moveTo>
                    <a:pt x="111" y="0"/>
                  </a:moveTo>
                  <a:lnTo>
                    <a:pt x="97" y="1"/>
                  </a:lnTo>
                  <a:lnTo>
                    <a:pt x="82" y="1"/>
                  </a:lnTo>
                  <a:lnTo>
                    <a:pt x="68" y="2"/>
                  </a:lnTo>
                  <a:lnTo>
                    <a:pt x="54" y="4"/>
                  </a:lnTo>
                  <a:lnTo>
                    <a:pt x="40" y="4"/>
                  </a:lnTo>
                  <a:lnTo>
                    <a:pt x="26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4"/>
                  </a:lnTo>
                  <a:lnTo>
                    <a:pt x="26" y="6"/>
                  </a:lnTo>
                  <a:lnTo>
                    <a:pt x="40" y="6"/>
                  </a:lnTo>
                  <a:lnTo>
                    <a:pt x="54" y="5"/>
                  </a:lnTo>
                  <a:lnTo>
                    <a:pt x="68" y="4"/>
                  </a:lnTo>
                  <a:lnTo>
                    <a:pt x="82" y="2"/>
                  </a:lnTo>
                  <a:lnTo>
                    <a:pt x="97" y="2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3" name="Freeform 3411">
              <a:extLst>
                <a:ext uri="{FF2B5EF4-FFF2-40B4-BE49-F238E27FC236}">
                  <a16:creationId xmlns:a16="http://schemas.microsoft.com/office/drawing/2014/main" id="{BA935952-73FB-4B98-B9CB-C6960376B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175"/>
              <a:ext cx="37" cy="3"/>
            </a:xfrm>
            <a:custGeom>
              <a:avLst/>
              <a:gdLst>
                <a:gd name="T0" fmla="*/ 111 w 111"/>
                <a:gd name="T1" fmla="*/ 0 h 10"/>
                <a:gd name="T2" fmla="*/ 97 w 111"/>
                <a:gd name="T3" fmla="*/ 0 h 10"/>
                <a:gd name="T4" fmla="*/ 82 w 111"/>
                <a:gd name="T5" fmla="*/ 2 h 10"/>
                <a:gd name="T6" fmla="*/ 67 w 111"/>
                <a:gd name="T7" fmla="*/ 5 h 10"/>
                <a:gd name="T8" fmla="*/ 54 w 111"/>
                <a:gd name="T9" fmla="*/ 8 h 10"/>
                <a:gd name="T10" fmla="*/ 39 w 111"/>
                <a:gd name="T11" fmla="*/ 9 h 10"/>
                <a:gd name="T12" fmla="*/ 26 w 111"/>
                <a:gd name="T13" fmla="*/ 8 h 10"/>
                <a:gd name="T14" fmla="*/ 14 w 111"/>
                <a:gd name="T15" fmla="*/ 5 h 10"/>
                <a:gd name="T16" fmla="*/ 1 w 111"/>
                <a:gd name="T17" fmla="*/ 0 h 10"/>
                <a:gd name="T18" fmla="*/ 0 w 111"/>
                <a:gd name="T19" fmla="*/ 1 h 10"/>
                <a:gd name="T20" fmla="*/ 12 w 111"/>
                <a:gd name="T21" fmla="*/ 6 h 10"/>
                <a:gd name="T22" fmla="*/ 26 w 111"/>
                <a:gd name="T23" fmla="*/ 10 h 10"/>
                <a:gd name="T24" fmla="*/ 39 w 111"/>
                <a:gd name="T25" fmla="*/ 10 h 10"/>
                <a:gd name="T26" fmla="*/ 54 w 111"/>
                <a:gd name="T27" fmla="*/ 9 h 10"/>
                <a:gd name="T28" fmla="*/ 67 w 111"/>
                <a:gd name="T29" fmla="*/ 5 h 10"/>
                <a:gd name="T30" fmla="*/ 82 w 111"/>
                <a:gd name="T31" fmla="*/ 3 h 10"/>
                <a:gd name="T32" fmla="*/ 97 w 111"/>
                <a:gd name="T33" fmla="*/ 1 h 10"/>
                <a:gd name="T34" fmla="*/ 111 w 111"/>
                <a:gd name="T35" fmla="*/ 1 h 10"/>
                <a:gd name="T36" fmla="*/ 111 w 111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">
                  <a:moveTo>
                    <a:pt x="111" y="0"/>
                  </a:moveTo>
                  <a:lnTo>
                    <a:pt x="97" y="0"/>
                  </a:lnTo>
                  <a:lnTo>
                    <a:pt x="82" y="2"/>
                  </a:lnTo>
                  <a:lnTo>
                    <a:pt x="67" y="5"/>
                  </a:lnTo>
                  <a:lnTo>
                    <a:pt x="54" y="8"/>
                  </a:lnTo>
                  <a:lnTo>
                    <a:pt x="39" y="9"/>
                  </a:lnTo>
                  <a:lnTo>
                    <a:pt x="26" y="8"/>
                  </a:lnTo>
                  <a:lnTo>
                    <a:pt x="14" y="5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6"/>
                  </a:lnTo>
                  <a:lnTo>
                    <a:pt x="26" y="10"/>
                  </a:lnTo>
                  <a:lnTo>
                    <a:pt x="39" y="10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2" y="3"/>
                  </a:lnTo>
                  <a:lnTo>
                    <a:pt x="97" y="1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4" name="Freeform 3412">
              <a:extLst>
                <a:ext uri="{FF2B5EF4-FFF2-40B4-BE49-F238E27FC236}">
                  <a16:creationId xmlns:a16="http://schemas.microsoft.com/office/drawing/2014/main" id="{838749C3-E4E5-4298-8F9F-291959E94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7"/>
              <a:ext cx="38" cy="6"/>
            </a:xfrm>
            <a:custGeom>
              <a:avLst/>
              <a:gdLst>
                <a:gd name="T0" fmla="*/ 111 w 113"/>
                <a:gd name="T1" fmla="*/ 0 h 16"/>
                <a:gd name="T2" fmla="*/ 95 w 113"/>
                <a:gd name="T3" fmla="*/ 7 h 16"/>
                <a:gd name="T4" fmla="*/ 81 w 113"/>
                <a:gd name="T5" fmla="*/ 11 h 16"/>
                <a:gd name="T6" fmla="*/ 67 w 113"/>
                <a:gd name="T7" fmla="*/ 13 h 16"/>
                <a:gd name="T8" fmla="*/ 52 w 113"/>
                <a:gd name="T9" fmla="*/ 15 h 16"/>
                <a:gd name="T10" fmla="*/ 39 w 113"/>
                <a:gd name="T11" fmla="*/ 13 h 16"/>
                <a:gd name="T12" fmla="*/ 27 w 113"/>
                <a:gd name="T13" fmla="*/ 11 h 16"/>
                <a:gd name="T14" fmla="*/ 14 w 113"/>
                <a:gd name="T15" fmla="*/ 7 h 16"/>
                <a:gd name="T16" fmla="*/ 2 w 113"/>
                <a:gd name="T17" fmla="*/ 0 h 16"/>
                <a:gd name="T18" fmla="*/ 0 w 113"/>
                <a:gd name="T19" fmla="*/ 1 h 16"/>
                <a:gd name="T20" fmla="*/ 13 w 113"/>
                <a:gd name="T21" fmla="*/ 8 h 16"/>
                <a:gd name="T22" fmla="*/ 27 w 113"/>
                <a:gd name="T23" fmla="*/ 12 h 16"/>
                <a:gd name="T24" fmla="*/ 39 w 113"/>
                <a:gd name="T25" fmla="*/ 15 h 16"/>
                <a:gd name="T26" fmla="*/ 52 w 113"/>
                <a:gd name="T27" fmla="*/ 16 h 16"/>
                <a:gd name="T28" fmla="*/ 67 w 113"/>
                <a:gd name="T29" fmla="*/ 15 h 16"/>
                <a:gd name="T30" fmla="*/ 81 w 113"/>
                <a:gd name="T31" fmla="*/ 12 h 16"/>
                <a:gd name="T32" fmla="*/ 97 w 113"/>
                <a:gd name="T33" fmla="*/ 8 h 16"/>
                <a:gd name="T34" fmla="*/ 113 w 113"/>
                <a:gd name="T35" fmla="*/ 1 h 16"/>
                <a:gd name="T36" fmla="*/ 111 w 113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6">
                  <a:moveTo>
                    <a:pt x="111" y="0"/>
                  </a:moveTo>
                  <a:lnTo>
                    <a:pt x="95" y="7"/>
                  </a:lnTo>
                  <a:lnTo>
                    <a:pt x="81" y="11"/>
                  </a:lnTo>
                  <a:lnTo>
                    <a:pt x="67" y="13"/>
                  </a:lnTo>
                  <a:lnTo>
                    <a:pt x="52" y="15"/>
                  </a:lnTo>
                  <a:lnTo>
                    <a:pt x="39" y="13"/>
                  </a:lnTo>
                  <a:lnTo>
                    <a:pt x="27" y="11"/>
                  </a:lnTo>
                  <a:lnTo>
                    <a:pt x="14" y="7"/>
                  </a:lnTo>
                  <a:lnTo>
                    <a:pt x="2" y="0"/>
                  </a:lnTo>
                  <a:lnTo>
                    <a:pt x="0" y="1"/>
                  </a:lnTo>
                  <a:lnTo>
                    <a:pt x="13" y="8"/>
                  </a:lnTo>
                  <a:lnTo>
                    <a:pt x="27" y="12"/>
                  </a:lnTo>
                  <a:lnTo>
                    <a:pt x="39" y="15"/>
                  </a:lnTo>
                  <a:lnTo>
                    <a:pt x="52" y="16"/>
                  </a:lnTo>
                  <a:lnTo>
                    <a:pt x="67" y="15"/>
                  </a:lnTo>
                  <a:lnTo>
                    <a:pt x="81" y="12"/>
                  </a:lnTo>
                  <a:lnTo>
                    <a:pt x="97" y="8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5" name="Freeform 3413">
              <a:extLst>
                <a:ext uri="{FF2B5EF4-FFF2-40B4-BE49-F238E27FC236}">
                  <a16:creationId xmlns:a16="http://schemas.microsoft.com/office/drawing/2014/main" id="{540888CB-214B-43A8-B6D4-F82B049F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144"/>
              <a:ext cx="37" cy="4"/>
            </a:xfrm>
            <a:custGeom>
              <a:avLst/>
              <a:gdLst>
                <a:gd name="T0" fmla="*/ 110 w 111"/>
                <a:gd name="T1" fmla="*/ 0 h 13"/>
                <a:gd name="T2" fmla="*/ 95 w 111"/>
                <a:gd name="T3" fmla="*/ 6 h 13"/>
                <a:gd name="T4" fmla="*/ 82 w 111"/>
                <a:gd name="T5" fmla="*/ 10 h 13"/>
                <a:gd name="T6" fmla="*/ 68 w 111"/>
                <a:gd name="T7" fmla="*/ 12 h 13"/>
                <a:gd name="T8" fmla="*/ 55 w 111"/>
                <a:gd name="T9" fmla="*/ 12 h 13"/>
                <a:gd name="T10" fmla="*/ 43 w 111"/>
                <a:gd name="T11" fmla="*/ 10 h 13"/>
                <a:gd name="T12" fmla="*/ 29 w 111"/>
                <a:gd name="T13" fmla="*/ 7 h 13"/>
                <a:gd name="T14" fmla="*/ 16 w 111"/>
                <a:gd name="T15" fmla="*/ 4 h 13"/>
                <a:gd name="T16" fmla="*/ 0 w 111"/>
                <a:gd name="T17" fmla="*/ 0 h 13"/>
                <a:gd name="T18" fmla="*/ 0 w 111"/>
                <a:gd name="T19" fmla="*/ 2 h 13"/>
                <a:gd name="T20" fmla="*/ 16 w 111"/>
                <a:gd name="T21" fmla="*/ 5 h 13"/>
                <a:gd name="T22" fmla="*/ 29 w 111"/>
                <a:gd name="T23" fmla="*/ 9 h 13"/>
                <a:gd name="T24" fmla="*/ 43 w 111"/>
                <a:gd name="T25" fmla="*/ 12 h 13"/>
                <a:gd name="T26" fmla="*/ 55 w 111"/>
                <a:gd name="T27" fmla="*/ 13 h 13"/>
                <a:gd name="T28" fmla="*/ 68 w 111"/>
                <a:gd name="T29" fmla="*/ 13 h 13"/>
                <a:gd name="T30" fmla="*/ 82 w 111"/>
                <a:gd name="T31" fmla="*/ 12 h 13"/>
                <a:gd name="T32" fmla="*/ 97 w 111"/>
                <a:gd name="T33" fmla="*/ 7 h 13"/>
                <a:gd name="T34" fmla="*/ 111 w 111"/>
                <a:gd name="T35" fmla="*/ 2 h 13"/>
                <a:gd name="T36" fmla="*/ 110 w 111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3">
                  <a:moveTo>
                    <a:pt x="110" y="0"/>
                  </a:moveTo>
                  <a:lnTo>
                    <a:pt x="95" y="6"/>
                  </a:lnTo>
                  <a:lnTo>
                    <a:pt x="82" y="10"/>
                  </a:lnTo>
                  <a:lnTo>
                    <a:pt x="68" y="12"/>
                  </a:lnTo>
                  <a:lnTo>
                    <a:pt x="55" y="12"/>
                  </a:lnTo>
                  <a:lnTo>
                    <a:pt x="43" y="10"/>
                  </a:lnTo>
                  <a:lnTo>
                    <a:pt x="29" y="7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" y="5"/>
                  </a:lnTo>
                  <a:lnTo>
                    <a:pt x="29" y="9"/>
                  </a:lnTo>
                  <a:lnTo>
                    <a:pt x="43" y="12"/>
                  </a:lnTo>
                  <a:lnTo>
                    <a:pt x="55" y="13"/>
                  </a:lnTo>
                  <a:lnTo>
                    <a:pt x="68" y="13"/>
                  </a:lnTo>
                  <a:lnTo>
                    <a:pt x="82" y="12"/>
                  </a:lnTo>
                  <a:lnTo>
                    <a:pt x="97" y="7"/>
                  </a:lnTo>
                  <a:lnTo>
                    <a:pt x="111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6" name="Freeform 3414">
              <a:extLst>
                <a:ext uri="{FF2B5EF4-FFF2-40B4-BE49-F238E27FC236}">
                  <a16:creationId xmlns:a16="http://schemas.microsoft.com/office/drawing/2014/main" id="{AC1AAD5E-0410-4EA7-A417-C2ACB1426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126"/>
              <a:ext cx="40" cy="7"/>
            </a:xfrm>
            <a:custGeom>
              <a:avLst/>
              <a:gdLst>
                <a:gd name="T0" fmla="*/ 121 w 121"/>
                <a:gd name="T1" fmla="*/ 10 h 22"/>
                <a:gd name="T2" fmla="*/ 113 w 121"/>
                <a:gd name="T3" fmla="*/ 12 h 22"/>
                <a:gd name="T4" fmla="*/ 106 w 121"/>
                <a:gd name="T5" fmla="*/ 14 h 22"/>
                <a:gd name="T6" fmla="*/ 97 w 121"/>
                <a:gd name="T7" fmla="*/ 17 h 22"/>
                <a:gd name="T8" fmla="*/ 89 w 121"/>
                <a:gd name="T9" fmla="*/ 18 h 22"/>
                <a:gd name="T10" fmla="*/ 80 w 121"/>
                <a:gd name="T11" fmla="*/ 18 h 22"/>
                <a:gd name="T12" fmla="*/ 73 w 121"/>
                <a:gd name="T13" fmla="*/ 19 h 22"/>
                <a:gd name="T14" fmla="*/ 65 w 121"/>
                <a:gd name="T15" fmla="*/ 20 h 22"/>
                <a:gd name="T16" fmla="*/ 58 w 121"/>
                <a:gd name="T17" fmla="*/ 20 h 22"/>
                <a:gd name="T18" fmla="*/ 49 w 121"/>
                <a:gd name="T19" fmla="*/ 20 h 22"/>
                <a:gd name="T20" fmla="*/ 41 w 121"/>
                <a:gd name="T21" fmla="*/ 19 h 22"/>
                <a:gd name="T22" fmla="*/ 34 w 121"/>
                <a:gd name="T23" fmla="*/ 18 h 22"/>
                <a:gd name="T24" fmla="*/ 27 w 121"/>
                <a:gd name="T25" fmla="*/ 17 h 22"/>
                <a:gd name="T26" fmla="*/ 20 w 121"/>
                <a:gd name="T27" fmla="*/ 13 h 22"/>
                <a:gd name="T28" fmla="*/ 14 w 121"/>
                <a:gd name="T29" fmla="*/ 10 h 22"/>
                <a:gd name="T30" fmla="*/ 8 w 121"/>
                <a:gd name="T31" fmla="*/ 6 h 22"/>
                <a:gd name="T32" fmla="*/ 2 w 121"/>
                <a:gd name="T33" fmla="*/ 0 h 22"/>
                <a:gd name="T34" fmla="*/ 0 w 121"/>
                <a:gd name="T35" fmla="*/ 2 h 22"/>
                <a:gd name="T36" fmla="*/ 5 w 121"/>
                <a:gd name="T37" fmla="*/ 8 h 22"/>
                <a:gd name="T38" fmla="*/ 12 w 121"/>
                <a:gd name="T39" fmla="*/ 11 h 22"/>
                <a:gd name="T40" fmla="*/ 19 w 121"/>
                <a:gd name="T41" fmla="*/ 14 h 22"/>
                <a:gd name="T42" fmla="*/ 27 w 121"/>
                <a:gd name="T43" fmla="*/ 18 h 22"/>
                <a:gd name="T44" fmla="*/ 34 w 121"/>
                <a:gd name="T45" fmla="*/ 19 h 22"/>
                <a:gd name="T46" fmla="*/ 41 w 121"/>
                <a:gd name="T47" fmla="*/ 20 h 22"/>
                <a:gd name="T48" fmla="*/ 49 w 121"/>
                <a:gd name="T49" fmla="*/ 22 h 22"/>
                <a:gd name="T50" fmla="*/ 58 w 121"/>
                <a:gd name="T51" fmla="*/ 22 h 22"/>
                <a:gd name="T52" fmla="*/ 65 w 121"/>
                <a:gd name="T53" fmla="*/ 21 h 22"/>
                <a:gd name="T54" fmla="*/ 73 w 121"/>
                <a:gd name="T55" fmla="*/ 20 h 22"/>
                <a:gd name="T56" fmla="*/ 80 w 121"/>
                <a:gd name="T57" fmla="*/ 20 h 22"/>
                <a:gd name="T58" fmla="*/ 89 w 121"/>
                <a:gd name="T59" fmla="*/ 18 h 22"/>
                <a:gd name="T60" fmla="*/ 97 w 121"/>
                <a:gd name="T61" fmla="*/ 18 h 22"/>
                <a:gd name="T62" fmla="*/ 106 w 121"/>
                <a:gd name="T63" fmla="*/ 15 h 22"/>
                <a:gd name="T64" fmla="*/ 113 w 121"/>
                <a:gd name="T65" fmla="*/ 13 h 22"/>
                <a:gd name="T66" fmla="*/ 121 w 121"/>
                <a:gd name="T67" fmla="*/ 11 h 22"/>
                <a:gd name="T68" fmla="*/ 121 w 121"/>
                <a:gd name="T6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22">
                  <a:moveTo>
                    <a:pt x="121" y="10"/>
                  </a:moveTo>
                  <a:lnTo>
                    <a:pt x="113" y="12"/>
                  </a:lnTo>
                  <a:lnTo>
                    <a:pt x="106" y="14"/>
                  </a:lnTo>
                  <a:lnTo>
                    <a:pt x="97" y="17"/>
                  </a:lnTo>
                  <a:lnTo>
                    <a:pt x="89" y="18"/>
                  </a:lnTo>
                  <a:lnTo>
                    <a:pt x="80" y="18"/>
                  </a:lnTo>
                  <a:lnTo>
                    <a:pt x="73" y="19"/>
                  </a:lnTo>
                  <a:lnTo>
                    <a:pt x="65" y="20"/>
                  </a:lnTo>
                  <a:lnTo>
                    <a:pt x="58" y="20"/>
                  </a:lnTo>
                  <a:lnTo>
                    <a:pt x="49" y="20"/>
                  </a:lnTo>
                  <a:lnTo>
                    <a:pt x="41" y="19"/>
                  </a:lnTo>
                  <a:lnTo>
                    <a:pt x="34" y="18"/>
                  </a:lnTo>
                  <a:lnTo>
                    <a:pt x="27" y="17"/>
                  </a:lnTo>
                  <a:lnTo>
                    <a:pt x="20" y="13"/>
                  </a:lnTo>
                  <a:lnTo>
                    <a:pt x="14" y="10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5" y="8"/>
                  </a:lnTo>
                  <a:lnTo>
                    <a:pt x="12" y="11"/>
                  </a:lnTo>
                  <a:lnTo>
                    <a:pt x="19" y="14"/>
                  </a:lnTo>
                  <a:lnTo>
                    <a:pt x="27" y="18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9" y="22"/>
                  </a:lnTo>
                  <a:lnTo>
                    <a:pt x="58" y="22"/>
                  </a:lnTo>
                  <a:lnTo>
                    <a:pt x="65" y="21"/>
                  </a:lnTo>
                  <a:lnTo>
                    <a:pt x="73" y="20"/>
                  </a:lnTo>
                  <a:lnTo>
                    <a:pt x="80" y="20"/>
                  </a:lnTo>
                  <a:lnTo>
                    <a:pt x="89" y="18"/>
                  </a:lnTo>
                  <a:lnTo>
                    <a:pt x="97" y="18"/>
                  </a:lnTo>
                  <a:lnTo>
                    <a:pt x="106" y="15"/>
                  </a:lnTo>
                  <a:lnTo>
                    <a:pt x="113" y="13"/>
                  </a:lnTo>
                  <a:lnTo>
                    <a:pt x="121" y="11"/>
                  </a:lnTo>
                  <a:lnTo>
                    <a:pt x="1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7" name="Freeform 3415">
              <a:extLst>
                <a:ext uri="{FF2B5EF4-FFF2-40B4-BE49-F238E27FC236}">
                  <a16:creationId xmlns:a16="http://schemas.microsoft.com/office/drawing/2014/main" id="{5850465D-B3E4-42CC-B231-B45C527C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105"/>
              <a:ext cx="43" cy="12"/>
            </a:xfrm>
            <a:custGeom>
              <a:avLst/>
              <a:gdLst>
                <a:gd name="T0" fmla="*/ 131 w 131"/>
                <a:gd name="T1" fmla="*/ 32 h 35"/>
                <a:gd name="T2" fmla="*/ 122 w 131"/>
                <a:gd name="T3" fmla="*/ 32 h 35"/>
                <a:gd name="T4" fmla="*/ 115 w 131"/>
                <a:gd name="T5" fmla="*/ 32 h 35"/>
                <a:gd name="T6" fmla="*/ 107 w 131"/>
                <a:gd name="T7" fmla="*/ 32 h 35"/>
                <a:gd name="T8" fmla="*/ 99 w 131"/>
                <a:gd name="T9" fmla="*/ 32 h 35"/>
                <a:gd name="T10" fmla="*/ 93 w 131"/>
                <a:gd name="T11" fmla="*/ 34 h 35"/>
                <a:gd name="T12" fmla="*/ 85 w 131"/>
                <a:gd name="T13" fmla="*/ 32 h 35"/>
                <a:gd name="T14" fmla="*/ 77 w 131"/>
                <a:gd name="T15" fmla="*/ 32 h 35"/>
                <a:gd name="T16" fmla="*/ 69 w 131"/>
                <a:gd name="T17" fmla="*/ 32 h 35"/>
                <a:gd name="T18" fmla="*/ 61 w 131"/>
                <a:gd name="T19" fmla="*/ 30 h 35"/>
                <a:gd name="T20" fmla="*/ 52 w 131"/>
                <a:gd name="T21" fmla="*/ 28 h 35"/>
                <a:gd name="T22" fmla="*/ 46 w 131"/>
                <a:gd name="T23" fmla="*/ 26 h 35"/>
                <a:gd name="T24" fmla="*/ 37 w 131"/>
                <a:gd name="T25" fmla="*/ 22 h 35"/>
                <a:gd name="T26" fmla="*/ 28 w 131"/>
                <a:gd name="T27" fmla="*/ 18 h 35"/>
                <a:gd name="T28" fmla="*/ 20 w 131"/>
                <a:gd name="T29" fmla="*/ 15 h 35"/>
                <a:gd name="T30" fmla="*/ 10 w 131"/>
                <a:gd name="T31" fmla="*/ 8 h 35"/>
                <a:gd name="T32" fmla="*/ 1 w 131"/>
                <a:gd name="T33" fmla="*/ 0 h 35"/>
                <a:gd name="T34" fmla="*/ 0 w 131"/>
                <a:gd name="T35" fmla="*/ 2 h 35"/>
                <a:gd name="T36" fmla="*/ 9 w 131"/>
                <a:gd name="T37" fmla="*/ 9 h 35"/>
                <a:gd name="T38" fmla="*/ 18 w 131"/>
                <a:gd name="T39" fmla="*/ 15 h 35"/>
                <a:gd name="T40" fmla="*/ 27 w 131"/>
                <a:gd name="T41" fmla="*/ 20 h 35"/>
                <a:gd name="T42" fmla="*/ 36 w 131"/>
                <a:gd name="T43" fmla="*/ 25 h 35"/>
                <a:gd name="T44" fmla="*/ 45 w 131"/>
                <a:gd name="T45" fmla="*/ 27 h 35"/>
                <a:gd name="T46" fmla="*/ 52 w 131"/>
                <a:gd name="T47" fmla="*/ 30 h 35"/>
                <a:gd name="T48" fmla="*/ 61 w 131"/>
                <a:gd name="T49" fmla="*/ 32 h 35"/>
                <a:gd name="T50" fmla="*/ 69 w 131"/>
                <a:gd name="T51" fmla="*/ 34 h 35"/>
                <a:gd name="T52" fmla="*/ 77 w 131"/>
                <a:gd name="T53" fmla="*/ 34 h 35"/>
                <a:gd name="T54" fmla="*/ 85 w 131"/>
                <a:gd name="T55" fmla="*/ 34 h 35"/>
                <a:gd name="T56" fmla="*/ 93 w 131"/>
                <a:gd name="T57" fmla="*/ 35 h 35"/>
                <a:gd name="T58" fmla="*/ 99 w 131"/>
                <a:gd name="T59" fmla="*/ 34 h 35"/>
                <a:gd name="T60" fmla="*/ 107 w 131"/>
                <a:gd name="T61" fmla="*/ 34 h 35"/>
                <a:gd name="T62" fmla="*/ 115 w 131"/>
                <a:gd name="T63" fmla="*/ 34 h 35"/>
                <a:gd name="T64" fmla="*/ 122 w 131"/>
                <a:gd name="T65" fmla="*/ 34 h 35"/>
                <a:gd name="T66" fmla="*/ 131 w 131"/>
                <a:gd name="T67" fmla="*/ 34 h 35"/>
                <a:gd name="T68" fmla="*/ 131 w 131"/>
                <a:gd name="T6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35">
                  <a:moveTo>
                    <a:pt x="131" y="32"/>
                  </a:moveTo>
                  <a:lnTo>
                    <a:pt x="122" y="32"/>
                  </a:lnTo>
                  <a:lnTo>
                    <a:pt x="115" y="32"/>
                  </a:lnTo>
                  <a:lnTo>
                    <a:pt x="107" y="32"/>
                  </a:lnTo>
                  <a:lnTo>
                    <a:pt x="99" y="32"/>
                  </a:lnTo>
                  <a:lnTo>
                    <a:pt x="93" y="34"/>
                  </a:lnTo>
                  <a:lnTo>
                    <a:pt x="85" y="32"/>
                  </a:lnTo>
                  <a:lnTo>
                    <a:pt x="77" y="32"/>
                  </a:lnTo>
                  <a:lnTo>
                    <a:pt x="69" y="32"/>
                  </a:lnTo>
                  <a:lnTo>
                    <a:pt x="61" y="30"/>
                  </a:lnTo>
                  <a:lnTo>
                    <a:pt x="52" y="28"/>
                  </a:lnTo>
                  <a:lnTo>
                    <a:pt x="46" y="26"/>
                  </a:lnTo>
                  <a:lnTo>
                    <a:pt x="37" y="22"/>
                  </a:lnTo>
                  <a:lnTo>
                    <a:pt x="28" y="18"/>
                  </a:lnTo>
                  <a:lnTo>
                    <a:pt x="20" y="15"/>
                  </a:lnTo>
                  <a:lnTo>
                    <a:pt x="10" y="8"/>
                  </a:lnTo>
                  <a:lnTo>
                    <a:pt x="1" y="0"/>
                  </a:lnTo>
                  <a:lnTo>
                    <a:pt x="0" y="2"/>
                  </a:lnTo>
                  <a:lnTo>
                    <a:pt x="9" y="9"/>
                  </a:lnTo>
                  <a:lnTo>
                    <a:pt x="18" y="15"/>
                  </a:lnTo>
                  <a:lnTo>
                    <a:pt x="27" y="20"/>
                  </a:lnTo>
                  <a:lnTo>
                    <a:pt x="36" y="25"/>
                  </a:lnTo>
                  <a:lnTo>
                    <a:pt x="45" y="27"/>
                  </a:lnTo>
                  <a:lnTo>
                    <a:pt x="52" y="30"/>
                  </a:lnTo>
                  <a:lnTo>
                    <a:pt x="61" y="32"/>
                  </a:lnTo>
                  <a:lnTo>
                    <a:pt x="69" y="34"/>
                  </a:lnTo>
                  <a:lnTo>
                    <a:pt x="77" y="34"/>
                  </a:lnTo>
                  <a:lnTo>
                    <a:pt x="85" y="34"/>
                  </a:lnTo>
                  <a:lnTo>
                    <a:pt x="93" y="35"/>
                  </a:lnTo>
                  <a:lnTo>
                    <a:pt x="99" y="34"/>
                  </a:lnTo>
                  <a:lnTo>
                    <a:pt x="107" y="34"/>
                  </a:lnTo>
                  <a:lnTo>
                    <a:pt x="115" y="34"/>
                  </a:lnTo>
                  <a:lnTo>
                    <a:pt x="122" y="34"/>
                  </a:lnTo>
                  <a:lnTo>
                    <a:pt x="131" y="34"/>
                  </a:lnTo>
                  <a:lnTo>
                    <a:pt x="13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8" name="Freeform 3416">
              <a:extLst>
                <a:ext uri="{FF2B5EF4-FFF2-40B4-BE49-F238E27FC236}">
                  <a16:creationId xmlns:a16="http://schemas.microsoft.com/office/drawing/2014/main" id="{7E9AC10D-2B7E-43AB-BE9F-0D63FD63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084"/>
              <a:ext cx="40" cy="15"/>
            </a:xfrm>
            <a:custGeom>
              <a:avLst/>
              <a:gdLst>
                <a:gd name="T0" fmla="*/ 120 w 120"/>
                <a:gd name="T1" fmla="*/ 41 h 44"/>
                <a:gd name="T2" fmla="*/ 113 w 120"/>
                <a:gd name="T3" fmla="*/ 41 h 44"/>
                <a:gd name="T4" fmla="*/ 105 w 120"/>
                <a:gd name="T5" fmla="*/ 41 h 44"/>
                <a:gd name="T6" fmla="*/ 98 w 120"/>
                <a:gd name="T7" fmla="*/ 41 h 44"/>
                <a:gd name="T8" fmla="*/ 91 w 120"/>
                <a:gd name="T9" fmla="*/ 41 h 44"/>
                <a:gd name="T10" fmla="*/ 84 w 120"/>
                <a:gd name="T11" fmla="*/ 42 h 44"/>
                <a:gd name="T12" fmla="*/ 77 w 120"/>
                <a:gd name="T13" fmla="*/ 43 h 44"/>
                <a:gd name="T14" fmla="*/ 69 w 120"/>
                <a:gd name="T15" fmla="*/ 43 h 44"/>
                <a:gd name="T16" fmla="*/ 64 w 120"/>
                <a:gd name="T17" fmla="*/ 42 h 44"/>
                <a:gd name="T18" fmla="*/ 57 w 120"/>
                <a:gd name="T19" fmla="*/ 41 h 44"/>
                <a:gd name="T20" fmla="*/ 50 w 120"/>
                <a:gd name="T21" fmla="*/ 38 h 44"/>
                <a:gd name="T22" fmla="*/ 42 w 120"/>
                <a:gd name="T23" fmla="*/ 35 h 44"/>
                <a:gd name="T24" fmla="*/ 34 w 120"/>
                <a:gd name="T25" fmla="*/ 31 h 44"/>
                <a:gd name="T26" fmla="*/ 27 w 120"/>
                <a:gd name="T27" fmla="*/ 26 h 44"/>
                <a:gd name="T28" fmla="*/ 19 w 120"/>
                <a:gd name="T29" fmla="*/ 19 h 44"/>
                <a:gd name="T30" fmla="*/ 11 w 120"/>
                <a:gd name="T31" fmla="*/ 10 h 44"/>
                <a:gd name="T32" fmla="*/ 2 w 120"/>
                <a:gd name="T33" fmla="*/ 0 h 44"/>
                <a:gd name="T34" fmla="*/ 0 w 120"/>
                <a:gd name="T35" fmla="*/ 0 h 44"/>
                <a:gd name="T36" fmla="*/ 9 w 120"/>
                <a:gd name="T37" fmla="*/ 11 h 44"/>
                <a:gd name="T38" fmla="*/ 17 w 120"/>
                <a:gd name="T39" fmla="*/ 19 h 44"/>
                <a:gd name="T40" fmla="*/ 25 w 120"/>
                <a:gd name="T41" fmla="*/ 27 h 44"/>
                <a:gd name="T42" fmla="*/ 33 w 120"/>
                <a:gd name="T43" fmla="*/ 33 h 44"/>
                <a:gd name="T44" fmla="*/ 41 w 120"/>
                <a:gd name="T45" fmla="*/ 37 h 44"/>
                <a:gd name="T46" fmla="*/ 48 w 120"/>
                <a:gd name="T47" fmla="*/ 40 h 44"/>
                <a:gd name="T48" fmla="*/ 57 w 120"/>
                <a:gd name="T49" fmla="*/ 42 h 44"/>
                <a:gd name="T50" fmla="*/ 64 w 120"/>
                <a:gd name="T51" fmla="*/ 43 h 44"/>
                <a:gd name="T52" fmla="*/ 69 w 120"/>
                <a:gd name="T53" fmla="*/ 44 h 44"/>
                <a:gd name="T54" fmla="*/ 77 w 120"/>
                <a:gd name="T55" fmla="*/ 44 h 44"/>
                <a:gd name="T56" fmla="*/ 84 w 120"/>
                <a:gd name="T57" fmla="*/ 43 h 44"/>
                <a:gd name="T58" fmla="*/ 91 w 120"/>
                <a:gd name="T59" fmla="*/ 43 h 44"/>
                <a:gd name="T60" fmla="*/ 98 w 120"/>
                <a:gd name="T61" fmla="*/ 43 h 44"/>
                <a:gd name="T62" fmla="*/ 105 w 120"/>
                <a:gd name="T63" fmla="*/ 42 h 44"/>
                <a:gd name="T64" fmla="*/ 113 w 120"/>
                <a:gd name="T65" fmla="*/ 42 h 44"/>
                <a:gd name="T66" fmla="*/ 120 w 120"/>
                <a:gd name="T67" fmla="*/ 42 h 44"/>
                <a:gd name="T68" fmla="*/ 120 w 120"/>
                <a:gd name="T69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44">
                  <a:moveTo>
                    <a:pt x="120" y="41"/>
                  </a:moveTo>
                  <a:lnTo>
                    <a:pt x="113" y="41"/>
                  </a:lnTo>
                  <a:lnTo>
                    <a:pt x="105" y="41"/>
                  </a:lnTo>
                  <a:lnTo>
                    <a:pt x="98" y="41"/>
                  </a:lnTo>
                  <a:lnTo>
                    <a:pt x="91" y="41"/>
                  </a:lnTo>
                  <a:lnTo>
                    <a:pt x="84" y="42"/>
                  </a:lnTo>
                  <a:lnTo>
                    <a:pt x="77" y="43"/>
                  </a:lnTo>
                  <a:lnTo>
                    <a:pt x="69" y="43"/>
                  </a:lnTo>
                  <a:lnTo>
                    <a:pt x="64" y="42"/>
                  </a:lnTo>
                  <a:lnTo>
                    <a:pt x="57" y="41"/>
                  </a:lnTo>
                  <a:lnTo>
                    <a:pt x="50" y="38"/>
                  </a:lnTo>
                  <a:lnTo>
                    <a:pt x="42" y="35"/>
                  </a:lnTo>
                  <a:lnTo>
                    <a:pt x="34" y="31"/>
                  </a:lnTo>
                  <a:lnTo>
                    <a:pt x="27" y="26"/>
                  </a:lnTo>
                  <a:lnTo>
                    <a:pt x="19" y="19"/>
                  </a:lnTo>
                  <a:lnTo>
                    <a:pt x="11" y="10"/>
                  </a:lnTo>
                  <a:lnTo>
                    <a:pt x="2" y="0"/>
                  </a:lnTo>
                  <a:lnTo>
                    <a:pt x="0" y="0"/>
                  </a:lnTo>
                  <a:lnTo>
                    <a:pt x="9" y="11"/>
                  </a:lnTo>
                  <a:lnTo>
                    <a:pt x="17" y="19"/>
                  </a:lnTo>
                  <a:lnTo>
                    <a:pt x="25" y="27"/>
                  </a:lnTo>
                  <a:lnTo>
                    <a:pt x="33" y="33"/>
                  </a:lnTo>
                  <a:lnTo>
                    <a:pt x="41" y="37"/>
                  </a:lnTo>
                  <a:lnTo>
                    <a:pt x="48" y="40"/>
                  </a:lnTo>
                  <a:lnTo>
                    <a:pt x="57" y="42"/>
                  </a:lnTo>
                  <a:lnTo>
                    <a:pt x="64" y="43"/>
                  </a:lnTo>
                  <a:lnTo>
                    <a:pt x="69" y="44"/>
                  </a:lnTo>
                  <a:lnTo>
                    <a:pt x="77" y="44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105" y="42"/>
                  </a:lnTo>
                  <a:lnTo>
                    <a:pt x="113" y="42"/>
                  </a:lnTo>
                  <a:lnTo>
                    <a:pt x="120" y="42"/>
                  </a:lnTo>
                  <a:lnTo>
                    <a:pt x="1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9" name="Freeform 3417">
              <a:extLst>
                <a:ext uri="{FF2B5EF4-FFF2-40B4-BE49-F238E27FC236}">
                  <a16:creationId xmlns:a16="http://schemas.microsoft.com/office/drawing/2014/main" id="{DE0E2005-22F1-440F-8054-4554C3F84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63"/>
              <a:ext cx="47" cy="21"/>
            </a:xfrm>
            <a:custGeom>
              <a:avLst/>
              <a:gdLst>
                <a:gd name="T0" fmla="*/ 140 w 140"/>
                <a:gd name="T1" fmla="*/ 63 h 63"/>
                <a:gd name="T2" fmla="*/ 133 w 140"/>
                <a:gd name="T3" fmla="*/ 62 h 63"/>
                <a:gd name="T4" fmla="*/ 124 w 140"/>
                <a:gd name="T5" fmla="*/ 61 h 63"/>
                <a:gd name="T6" fmla="*/ 116 w 140"/>
                <a:gd name="T7" fmla="*/ 61 h 63"/>
                <a:gd name="T8" fmla="*/ 107 w 140"/>
                <a:gd name="T9" fmla="*/ 60 h 63"/>
                <a:gd name="T10" fmla="*/ 99 w 140"/>
                <a:gd name="T11" fmla="*/ 59 h 63"/>
                <a:gd name="T12" fmla="*/ 90 w 140"/>
                <a:gd name="T13" fmla="*/ 58 h 63"/>
                <a:gd name="T14" fmla="*/ 81 w 140"/>
                <a:gd name="T15" fmla="*/ 55 h 63"/>
                <a:gd name="T16" fmla="*/ 74 w 140"/>
                <a:gd name="T17" fmla="*/ 53 h 63"/>
                <a:gd name="T18" fmla="*/ 65 w 140"/>
                <a:gd name="T19" fmla="*/ 50 h 63"/>
                <a:gd name="T20" fmla="*/ 54 w 140"/>
                <a:gd name="T21" fmla="*/ 45 h 63"/>
                <a:gd name="T22" fmla="*/ 47 w 140"/>
                <a:gd name="T23" fmla="*/ 42 h 63"/>
                <a:gd name="T24" fmla="*/ 38 w 140"/>
                <a:gd name="T25" fmla="*/ 35 h 63"/>
                <a:gd name="T26" fmla="*/ 29 w 140"/>
                <a:gd name="T27" fmla="*/ 28 h 63"/>
                <a:gd name="T28" fmla="*/ 19 w 140"/>
                <a:gd name="T29" fmla="*/ 21 h 63"/>
                <a:gd name="T30" fmla="*/ 10 w 140"/>
                <a:gd name="T31" fmla="*/ 12 h 63"/>
                <a:gd name="T32" fmla="*/ 1 w 140"/>
                <a:gd name="T33" fmla="*/ 0 h 63"/>
                <a:gd name="T34" fmla="*/ 0 w 140"/>
                <a:gd name="T35" fmla="*/ 2 h 63"/>
                <a:gd name="T36" fmla="*/ 8 w 140"/>
                <a:gd name="T37" fmla="*/ 13 h 63"/>
                <a:gd name="T38" fmla="*/ 16 w 140"/>
                <a:gd name="T39" fmla="*/ 22 h 63"/>
                <a:gd name="T40" fmla="*/ 26 w 140"/>
                <a:gd name="T41" fmla="*/ 30 h 63"/>
                <a:gd name="T42" fmla="*/ 35 w 140"/>
                <a:gd name="T43" fmla="*/ 36 h 63"/>
                <a:gd name="T44" fmla="*/ 44 w 140"/>
                <a:gd name="T45" fmla="*/ 43 h 63"/>
                <a:gd name="T46" fmla="*/ 54 w 140"/>
                <a:gd name="T47" fmla="*/ 48 h 63"/>
                <a:gd name="T48" fmla="*/ 65 w 140"/>
                <a:gd name="T49" fmla="*/ 51 h 63"/>
                <a:gd name="T50" fmla="*/ 74 w 140"/>
                <a:gd name="T51" fmla="*/ 54 h 63"/>
                <a:gd name="T52" fmla="*/ 81 w 140"/>
                <a:gd name="T53" fmla="*/ 57 h 63"/>
                <a:gd name="T54" fmla="*/ 90 w 140"/>
                <a:gd name="T55" fmla="*/ 59 h 63"/>
                <a:gd name="T56" fmla="*/ 99 w 140"/>
                <a:gd name="T57" fmla="*/ 61 h 63"/>
                <a:gd name="T58" fmla="*/ 107 w 140"/>
                <a:gd name="T59" fmla="*/ 61 h 63"/>
                <a:gd name="T60" fmla="*/ 116 w 140"/>
                <a:gd name="T61" fmla="*/ 62 h 63"/>
                <a:gd name="T62" fmla="*/ 124 w 140"/>
                <a:gd name="T63" fmla="*/ 63 h 63"/>
                <a:gd name="T64" fmla="*/ 133 w 140"/>
                <a:gd name="T65" fmla="*/ 63 h 63"/>
                <a:gd name="T66" fmla="*/ 140 w 140"/>
                <a:gd name="T6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63">
                  <a:moveTo>
                    <a:pt x="140" y="63"/>
                  </a:moveTo>
                  <a:lnTo>
                    <a:pt x="133" y="62"/>
                  </a:lnTo>
                  <a:lnTo>
                    <a:pt x="124" y="61"/>
                  </a:lnTo>
                  <a:lnTo>
                    <a:pt x="116" y="61"/>
                  </a:lnTo>
                  <a:lnTo>
                    <a:pt x="107" y="60"/>
                  </a:lnTo>
                  <a:lnTo>
                    <a:pt x="99" y="59"/>
                  </a:lnTo>
                  <a:lnTo>
                    <a:pt x="90" y="58"/>
                  </a:lnTo>
                  <a:lnTo>
                    <a:pt x="81" y="55"/>
                  </a:lnTo>
                  <a:lnTo>
                    <a:pt x="74" y="53"/>
                  </a:lnTo>
                  <a:lnTo>
                    <a:pt x="65" y="50"/>
                  </a:lnTo>
                  <a:lnTo>
                    <a:pt x="54" y="45"/>
                  </a:lnTo>
                  <a:lnTo>
                    <a:pt x="47" y="42"/>
                  </a:lnTo>
                  <a:lnTo>
                    <a:pt x="38" y="35"/>
                  </a:lnTo>
                  <a:lnTo>
                    <a:pt x="29" y="28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2"/>
                  </a:lnTo>
                  <a:lnTo>
                    <a:pt x="8" y="13"/>
                  </a:lnTo>
                  <a:lnTo>
                    <a:pt x="16" y="22"/>
                  </a:lnTo>
                  <a:lnTo>
                    <a:pt x="26" y="30"/>
                  </a:lnTo>
                  <a:lnTo>
                    <a:pt x="35" y="36"/>
                  </a:lnTo>
                  <a:lnTo>
                    <a:pt x="44" y="43"/>
                  </a:lnTo>
                  <a:lnTo>
                    <a:pt x="54" y="48"/>
                  </a:lnTo>
                  <a:lnTo>
                    <a:pt x="65" y="51"/>
                  </a:lnTo>
                  <a:lnTo>
                    <a:pt x="74" y="54"/>
                  </a:lnTo>
                  <a:lnTo>
                    <a:pt x="81" y="57"/>
                  </a:lnTo>
                  <a:lnTo>
                    <a:pt x="90" y="59"/>
                  </a:lnTo>
                  <a:lnTo>
                    <a:pt x="99" y="61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3"/>
                  </a:lnTo>
                  <a:lnTo>
                    <a:pt x="133" y="63"/>
                  </a:lnTo>
                  <a:lnTo>
                    <a:pt x="1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0" name="Freeform 3418">
              <a:extLst>
                <a:ext uri="{FF2B5EF4-FFF2-40B4-BE49-F238E27FC236}">
                  <a16:creationId xmlns:a16="http://schemas.microsoft.com/office/drawing/2014/main" id="{2B7347BC-82DD-4079-9A34-9C92A1FF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043"/>
              <a:ext cx="44" cy="21"/>
            </a:xfrm>
            <a:custGeom>
              <a:avLst/>
              <a:gdLst>
                <a:gd name="T0" fmla="*/ 132 w 132"/>
                <a:gd name="T1" fmla="*/ 62 h 64"/>
                <a:gd name="T2" fmla="*/ 124 w 132"/>
                <a:gd name="T3" fmla="*/ 61 h 64"/>
                <a:gd name="T4" fmla="*/ 116 w 132"/>
                <a:gd name="T5" fmla="*/ 60 h 64"/>
                <a:gd name="T6" fmla="*/ 107 w 132"/>
                <a:gd name="T7" fmla="*/ 60 h 64"/>
                <a:gd name="T8" fmla="*/ 100 w 132"/>
                <a:gd name="T9" fmla="*/ 58 h 64"/>
                <a:gd name="T10" fmla="*/ 93 w 132"/>
                <a:gd name="T11" fmla="*/ 57 h 64"/>
                <a:gd name="T12" fmla="*/ 86 w 132"/>
                <a:gd name="T13" fmla="*/ 55 h 64"/>
                <a:gd name="T14" fmla="*/ 78 w 132"/>
                <a:gd name="T15" fmla="*/ 52 h 64"/>
                <a:gd name="T16" fmla="*/ 70 w 132"/>
                <a:gd name="T17" fmla="*/ 49 h 64"/>
                <a:gd name="T18" fmla="*/ 63 w 132"/>
                <a:gd name="T19" fmla="*/ 47 h 64"/>
                <a:gd name="T20" fmla="*/ 53 w 132"/>
                <a:gd name="T21" fmla="*/ 41 h 64"/>
                <a:gd name="T22" fmla="*/ 45 w 132"/>
                <a:gd name="T23" fmla="*/ 37 h 64"/>
                <a:gd name="T24" fmla="*/ 37 w 132"/>
                <a:gd name="T25" fmla="*/ 31 h 64"/>
                <a:gd name="T26" fmla="*/ 28 w 132"/>
                <a:gd name="T27" fmla="*/ 24 h 64"/>
                <a:gd name="T28" fmla="*/ 21 w 132"/>
                <a:gd name="T29" fmla="*/ 18 h 64"/>
                <a:gd name="T30" fmla="*/ 11 w 132"/>
                <a:gd name="T31" fmla="*/ 9 h 64"/>
                <a:gd name="T32" fmla="*/ 2 w 132"/>
                <a:gd name="T33" fmla="*/ 0 h 64"/>
                <a:gd name="T34" fmla="*/ 0 w 132"/>
                <a:gd name="T35" fmla="*/ 1 h 64"/>
                <a:gd name="T36" fmla="*/ 9 w 132"/>
                <a:gd name="T37" fmla="*/ 11 h 64"/>
                <a:gd name="T38" fmla="*/ 18 w 132"/>
                <a:gd name="T39" fmla="*/ 19 h 64"/>
                <a:gd name="T40" fmla="*/ 27 w 132"/>
                <a:gd name="T41" fmla="*/ 27 h 64"/>
                <a:gd name="T42" fmla="*/ 36 w 132"/>
                <a:gd name="T43" fmla="*/ 32 h 64"/>
                <a:gd name="T44" fmla="*/ 44 w 132"/>
                <a:gd name="T45" fmla="*/ 38 h 64"/>
                <a:gd name="T46" fmla="*/ 53 w 132"/>
                <a:gd name="T47" fmla="*/ 42 h 64"/>
                <a:gd name="T48" fmla="*/ 61 w 132"/>
                <a:gd name="T49" fmla="*/ 48 h 64"/>
                <a:gd name="T50" fmla="*/ 69 w 132"/>
                <a:gd name="T51" fmla="*/ 50 h 64"/>
                <a:gd name="T52" fmla="*/ 76 w 132"/>
                <a:gd name="T53" fmla="*/ 55 h 64"/>
                <a:gd name="T54" fmla="*/ 86 w 132"/>
                <a:gd name="T55" fmla="*/ 57 h 64"/>
                <a:gd name="T56" fmla="*/ 93 w 132"/>
                <a:gd name="T57" fmla="*/ 58 h 64"/>
                <a:gd name="T58" fmla="*/ 100 w 132"/>
                <a:gd name="T59" fmla="*/ 60 h 64"/>
                <a:gd name="T60" fmla="*/ 107 w 132"/>
                <a:gd name="T61" fmla="*/ 61 h 64"/>
                <a:gd name="T62" fmla="*/ 116 w 132"/>
                <a:gd name="T63" fmla="*/ 62 h 64"/>
                <a:gd name="T64" fmla="*/ 124 w 132"/>
                <a:gd name="T65" fmla="*/ 62 h 64"/>
                <a:gd name="T66" fmla="*/ 132 w 132"/>
                <a:gd name="T67" fmla="*/ 64 h 64"/>
                <a:gd name="T68" fmla="*/ 132 w 132"/>
                <a:gd name="T69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64">
                  <a:moveTo>
                    <a:pt x="132" y="62"/>
                  </a:moveTo>
                  <a:lnTo>
                    <a:pt x="124" y="61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8" y="52"/>
                  </a:lnTo>
                  <a:lnTo>
                    <a:pt x="70" y="49"/>
                  </a:lnTo>
                  <a:lnTo>
                    <a:pt x="63" y="47"/>
                  </a:lnTo>
                  <a:lnTo>
                    <a:pt x="53" y="41"/>
                  </a:lnTo>
                  <a:lnTo>
                    <a:pt x="45" y="37"/>
                  </a:lnTo>
                  <a:lnTo>
                    <a:pt x="37" y="31"/>
                  </a:lnTo>
                  <a:lnTo>
                    <a:pt x="28" y="24"/>
                  </a:lnTo>
                  <a:lnTo>
                    <a:pt x="21" y="18"/>
                  </a:lnTo>
                  <a:lnTo>
                    <a:pt x="11" y="9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11"/>
                  </a:lnTo>
                  <a:lnTo>
                    <a:pt x="18" y="19"/>
                  </a:lnTo>
                  <a:lnTo>
                    <a:pt x="27" y="27"/>
                  </a:lnTo>
                  <a:lnTo>
                    <a:pt x="36" y="32"/>
                  </a:lnTo>
                  <a:lnTo>
                    <a:pt x="44" y="38"/>
                  </a:lnTo>
                  <a:lnTo>
                    <a:pt x="53" y="42"/>
                  </a:lnTo>
                  <a:lnTo>
                    <a:pt x="61" y="48"/>
                  </a:lnTo>
                  <a:lnTo>
                    <a:pt x="69" y="50"/>
                  </a:lnTo>
                  <a:lnTo>
                    <a:pt x="76" y="55"/>
                  </a:lnTo>
                  <a:lnTo>
                    <a:pt x="86" y="57"/>
                  </a:lnTo>
                  <a:lnTo>
                    <a:pt x="93" y="58"/>
                  </a:lnTo>
                  <a:lnTo>
                    <a:pt x="100" y="60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2"/>
                  </a:lnTo>
                  <a:lnTo>
                    <a:pt x="132" y="64"/>
                  </a:lnTo>
                  <a:lnTo>
                    <a:pt x="13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1" name="Freeform 3419">
              <a:extLst>
                <a:ext uri="{FF2B5EF4-FFF2-40B4-BE49-F238E27FC236}">
                  <a16:creationId xmlns:a16="http://schemas.microsoft.com/office/drawing/2014/main" id="{EB572B9D-0D3D-4A38-94CD-822D7B43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022"/>
              <a:ext cx="43" cy="21"/>
            </a:xfrm>
            <a:custGeom>
              <a:avLst/>
              <a:gdLst>
                <a:gd name="T0" fmla="*/ 131 w 131"/>
                <a:gd name="T1" fmla="*/ 62 h 63"/>
                <a:gd name="T2" fmla="*/ 124 w 131"/>
                <a:gd name="T3" fmla="*/ 60 h 63"/>
                <a:gd name="T4" fmla="*/ 116 w 131"/>
                <a:gd name="T5" fmla="*/ 60 h 63"/>
                <a:gd name="T6" fmla="*/ 107 w 131"/>
                <a:gd name="T7" fmla="*/ 60 h 63"/>
                <a:gd name="T8" fmla="*/ 100 w 131"/>
                <a:gd name="T9" fmla="*/ 59 h 63"/>
                <a:gd name="T10" fmla="*/ 93 w 131"/>
                <a:gd name="T11" fmla="*/ 58 h 63"/>
                <a:gd name="T12" fmla="*/ 85 w 131"/>
                <a:gd name="T13" fmla="*/ 57 h 63"/>
                <a:gd name="T14" fmla="*/ 76 w 131"/>
                <a:gd name="T15" fmla="*/ 55 h 63"/>
                <a:gd name="T16" fmla="*/ 70 w 131"/>
                <a:gd name="T17" fmla="*/ 53 h 63"/>
                <a:gd name="T18" fmla="*/ 62 w 131"/>
                <a:gd name="T19" fmla="*/ 49 h 63"/>
                <a:gd name="T20" fmla="*/ 53 w 131"/>
                <a:gd name="T21" fmla="*/ 45 h 63"/>
                <a:gd name="T22" fmla="*/ 45 w 131"/>
                <a:gd name="T23" fmla="*/ 40 h 63"/>
                <a:gd name="T24" fmla="*/ 37 w 131"/>
                <a:gd name="T25" fmla="*/ 35 h 63"/>
                <a:gd name="T26" fmla="*/ 28 w 131"/>
                <a:gd name="T27" fmla="*/ 28 h 63"/>
                <a:gd name="T28" fmla="*/ 20 w 131"/>
                <a:gd name="T29" fmla="*/ 20 h 63"/>
                <a:gd name="T30" fmla="*/ 10 w 131"/>
                <a:gd name="T31" fmla="*/ 11 h 63"/>
                <a:gd name="T32" fmla="*/ 1 w 131"/>
                <a:gd name="T33" fmla="*/ 0 h 63"/>
                <a:gd name="T34" fmla="*/ 0 w 131"/>
                <a:gd name="T35" fmla="*/ 1 h 63"/>
                <a:gd name="T36" fmla="*/ 9 w 131"/>
                <a:gd name="T37" fmla="*/ 12 h 63"/>
                <a:gd name="T38" fmla="*/ 18 w 131"/>
                <a:gd name="T39" fmla="*/ 21 h 63"/>
                <a:gd name="T40" fmla="*/ 27 w 131"/>
                <a:gd name="T41" fmla="*/ 29 h 63"/>
                <a:gd name="T42" fmla="*/ 35 w 131"/>
                <a:gd name="T43" fmla="*/ 36 h 63"/>
                <a:gd name="T44" fmla="*/ 44 w 131"/>
                <a:gd name="T45" fmla="*/ 41 h 63"/>
                <a:gd name="T46" fmla="*/ 53 w 131"/>
                <a:gd name="T47" fmla="*/ 47 h 63"/>
                <a:gd name="T48" fmla="*/ 60 w 131"/>
                <a:gd name="T49" fmla="*/ 50 h 63"/>
                <a:gd name="T50" fmla="*/ 67 w 131"/>
                <a:gd name="T51" fmla="*/ 54 h 63"/>
                <a:gd name="T52" fmla="*/ 76 w 131"/>
                <a:gd name="T53" fmla="*/ 56 h 63"/>
                <a:gd name="T54" fmla="*/ 85 w 131"/>
                <a:gd name="T55" fmla="*/ 58 h 63"/>
                <a:gd name="T56" fmla="*/ 93 w 131"/>
                <a:gd name="T57" fmla="*/ 59 h 63"/>
                <a:gd name="T58" fmla="*/ 100 w 131"/>
                <a:gd name="T59" fmla="*/ 60 h 63"/>
                <a:gd name="T60" fmla="*/ 107 w 131"/>
                <a:gd name="T61" fmla="*/ 62 h 63"/>
                <a:gd name="T62" fmla="*/ 116 w 131"/>
                <a:gd name="T63" fmla="*/ 63 h 63"/>
                <a:gd name="T64" fmla="*/ 124 w 131"/>
                <a:gd name="T65" fmla="*/ 63 h 63"/>
                <a:gd name="T66" fmla="*/ 131 w 131"/>
                <a:gd name="T67" fmla="*/ 63 h 63"/>
                <a:gd name="T68" fmla="*/ 131 w 131"/>
                <a:gd name="T6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63">
                  <a:moveTo>
                    <a:pt x="131" y="62"/>
                  </a:moveTo>
                  <a:lnTo>
                    <a:pt x="124" y="60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9"/>
                  </a:lnTo>
                  <a:lnTo>
                    <a:pt x="93" y="58"/>
                  </a:lnTo>
                  <a:lnTo>
                    <a:pt x="85" y="57"/>
                  </a:lnTo>
                  <a:lnTo>
                    <a:pt x="76" y="55"/>
                  </a:lnTo>
                  <a:lnTo>
                    <a:pt x="70" y="53"/>
                  </a:lnTo>
                  <a:lnTo>
                    <a:pt x="62" y="49"/>
                  </a:lnTo>
                  <a:lnTo>
                    <a:pt x="53" y="45"/>
                  </a:lnTo>
                  <a:lnTo>
                    <a:pt x="45" y="40"/>
                  </a:lnTo>
                  <a:lnTo>
                    <a:pt x="37" y="35"/>
                  </a:lnTo>
                  <a:lnTo>
                    <a:pt x="28" y="28"/>
                  </a:lnTo>
                  <a:lnTo>
                    <a:pt x="20" y="20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2"/>
                  </a:lnTo>
                  <a:lnTo>
                    <a:pt x="18" y="21"/>
                  </a:lnTo>
                  <a:lnTo>
                    <a:pt x="27" y="29"/>
                  </a:lnTo>
                  <a:lnTo>
                    <a:pt x="35" y="36"/>
                  </a:lnTo>
                  <a:lnTo>
                    <a:pt x="44" y="41"/>
                  </a:lnTo>
                  <a:lnTo>
                    <a:pt x="53" y="47"/>
                  </a:lnTo>
                  <a:lnTo>
                    <a:pt x="60" y="50"/>
                  </a:lnTo>
                  <a:lnTo>
                    <a:pt x="67" y="54"/>
                  </a:lnTo>
                  <a:lnTo>
                    <a:pt x="76" y="56"/>
                  </a:lnTo>
                  <a:lnTo>
                    <a:pt x="85" y="58"/>
                  </a:lnTo>
                  <a:lnTo>
                    <a:pt x="93" y="59"/>
                  </a:lnTo>
                  <a:lnTo>
                    <a:pt x="100" y="60"/>
                  </a:lnTo>
                  <a:lnTo>
                    <a:pt x="107" y="62"/>
                  </a:lnTo>
                  <a:lnTo>
                    <a:pt x="116" y="63"/>
                  </a:lnTo>
                  <a:lnTo>
                    <a:pt x="124" y="63"/>
                  </a:lnTo>
                  <a:lnTo>
                    <a:pt x="131" y="63"/>
                  </a:ln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2" name="Freeform 3420">
              <a:extLst>
                <a:ext uri="{FF2B5EF4-FFF2-40B4-BE49-F238E27FC236}">
                  <a16:creationId xmlns:a16="http://schemas.microsoft.com/office/drawing/2014/main" id="{34BF0E96-8436-4167-8274-49EA5410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998"/>
              <a:ext cx="47" cy="28"/>
            </a:xfrm>
            <a:custGeom>
              <a:avLst/>
              <a:gdLst>
                <a:gd name="T0" fmla="*/ 141 w 141"/>
                <a:gd name="T1" fmla="*/ 83 h 84"/>
                <a:gd name="T2" fmla="*/ 133 w 141"/>
                <a:gd name="T3" fmla="*/ 82 h 84"/>
                <a:gd name="T4" fmla="*/ 126 w 141"/>
                <a:gd name="T5" fmla="*/ 81 h 84"/>
                <a:gd name="T6" fmla="*/ 117 w 141"/>
                <a:gd name="T7" fmla="*/ 80 h 84"/>
                <a:gd name="T8" fmla="*/ 109 w 141"/>
                <a:gd name="T9" fmla="*/ 77 h 84"/>
                <a:gd name="T10" fmla="*/ 101 w 141"/>
                <a:gd name="T11" fmla="*/ 75 h 84"/>
                <a:gd name="T12" fmla="*/ 92 w 141"/>
                <a:gd name="T13" fmla="*/ 71 h 84"/>
                <a:gd name="T14" fmla="*/ 83 w 141"/>
                <a:gd name="T15" fmla="*/ 67 h 84"/>
                <a:gd name="T16" fmla="*/ 74 w 141"/>
                <a:gd name="T17" fmla="*/ 63 h 84"/>
                <a:gd name="T18" fmla="*/ 66 w 141"/>
                <a:gd name="T19" fmla="*/ 58 h 84"/>
                <a:gd name="T20" fmla="*/ 57 w 141"/>
                <a:gd name="T21" fmla="*/ 52 h 84"/>
                <a:gd name="T22" fmla="*/ 48 w 141"/>
                <a:gd name="T23" fmla="*/ 45 h 84"/>
                <a:gd name="T24" fmla="*/ 39 w 141"/>
                <a:gd name="T25" fmla="*/ 38 h 84"/>
                <a:gd name="T26" fmla="*/ 29 w 141"/>
                <a:gd name="T27" fmla="*/ 30 h 84"/>
                <a:gd name="T28" fmla="*/ 20 w 141"/>
                <a:gd name="T29" fmla="*/ 21 h 84"/>
                <a:gd name="T30" fmla="*/ 10 w 141"/>
                <a:gd name="T31" fmla="*/ 11 h 84"/>
                <a:gd name="T32" fmla="*/ 1 w 141"/>
                <a:gd name="T33" fmla="*/ 0 h 84"/>
                <a:gd name="T34" fmla="*/ 0 w 141"/>
                <a:gd name="T35" fmla="*/ 1 h 84"/>
                <a:gd name="T36" fmla="*/ 10 w 141"/>
                <a:gd name="T37" fmla="*/ 12 h 84"/>
                <a:gd name="T38" fmla="*/ 19 w 141"/>
                <a:gd name="T39" fmla="*/ 22 h 84"/>
                <a:gd name="T40" fmla="*/ 28 w 141"/>
                <a:gd name="T41" fmla="*/ 31 h 84"/>
                <a:gd name="T42" fmla="*/ 37 w 141"/>
                <a:gd name="T43" fmla="*/ 39 h 84"/>
                <a:gd name="T44" fmla="*/ 47 w 141"/>
                <a:gd name="T45" fmla="*/ 47 h 84"/>
                <a:gd name="T46" fmla="*/ 56 w 141"/>
                <a:gd name="T47" fmla="*/ 53 h 84"/>
                <a:gd name="T48" fmla="*/ 65 w 141"/>
                <a:gd name="T49" fmla="*/ 59 h 84"/>
                <a:gd name="T50" fmla="*/ 73 w 141"/>
                <a:gd name="T51" fmla="*/ 65 h 84"/>
                <a:gd name="T52" fmla="*/ 82 w 141"/>
                <a:gd name="T53" fmla="*/ 68 h 84"/>
                <a:gd name="T54" fmla="*/ 91 w 141"/>
                <a:gd name="T55" fmla="*/ 73 h 84"/>
                <a:gd name="T56" fmla="*/ 100 w 141"/>
                <a:gd name="T57" fmla="*/ 76 h 84"/>
                <a:gd name="T58" fmla="*/ 109 w 141"/>
                <a:gd name="T59" fmla="*/ 80 h 84"/>
                <a:gd name="T60" fmla="*/ 117 w 141"/>
                <a:gd name="T61" fmla="*/ 81 h 84"/>
                <a:gd name="T62" fmla="*/ 126 w 141"/>
                <a:gd name="T63" fmla="*/ 82 h 84"/>
                <a:gd name="T64" fmla="*/ 133 w 141"/>
                <a:gd name="T65" fmla="*/ 83 h 84"/>
                <a:gd name="T66" fmla="*/ 141 w 141"/>
                <a:gd name="T67" fmla="*/ 84 h 84"/>
                <a:gd name="T68" fmla="*/ 141 w 141"/>
                <a:gd name="T6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84">
                  <a:moveTo>
                    <a:pt x="141" y="83"/>
                  </a:moveTo>
                  <a:lnTo>
                    <a:pt x="133" y="82"/>
                  </a:lnTo>
                  <a:lnTo>
                    <a:pt x="126" y="81"/>
                  </a:lnTo>
                  <a:lnTo>
                    <a:pt x="117" y="80"/>
                  </a:lnTo>
                  <a:lnTo>
                    <a:pt x="109" y="77"/>
                  </a:lnTo>
                  <a:lnTo>
                    <a:pt x="101" y="75"/>
                  </a:lnTo>
                  <a:lnTo>
                    <a:pt x="92" y="71"/>
                  </a:lnTo>
                  <a:lnTo>
                    <a:pt x="83" y="67"/>
                  </a:lnTo>
                  <a:lnTo>
                    <a:pt x="74" y="63"/>
                  </a:lnTo>
                  <a:lnTo>
                    <a:pt x="66" y="58"/>
                  </a:lnTo>
                  <a:lnTo>
                    <a:pt x="57" y="52"/>
                  </a:lnTo>
                  <a:lnTo>
                    <a:pt x="48" y="45"/>
                  </a:lnTo>
                  <a:lnTo>
                    <a:pt x="39" y="38"/>
                  </a:lnTo>
                  <a:lnTo>
                    <a:pt x="29" y="30"/>
                  </a:lnTo>
                  <a:lnTo>
                    <a:pt x="20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0" y="12"/>
                  </a:lnTo>
                  <a:lnTo>
                    <a:pt x="19" y="22"/>
                  </a:lnTo>
                  <a:lnTo>
                    <a:pt x="28" y="31"/>
                  </a:lnTo>
                  <a:lnTo>
                    <a:pt x="37" y="39"/>
                  </a:lnTo>
                  <a:lnTo>
                    <a:pt x="47" y="47"/>
                  </a:lnTo>
                  <a:lnTo>
                    <a:pt x="56" y="53"/>
                  </a:lnTo>
                  <a:lnTo>
                    <a:pt x="65" y="59"/>
                  </a:lnTo>
                  <a:lnTo>
                    <a:pt x="73" y="65"/>
                  </a:lnTo>
                  <a:lnTo>
                    <a:pt x="82" y="68"/>
                  </a:lnTo>
                  <a:lnTo>
                    <a:pt x="91" y="73"/>
                  </a:lnTo>
                  <a:lnTo>
                    <a:pt x="100" y="76"/>
                  </a:lnTo>
                  <a:lnTo>
                    <a:pt x="109" y="80"/>
                  </a:lnTo>
                  <a:lnTo>
                    <a:pt x="117" y="81"/>
                  </a:lnTo>
                  <a:lnTo>
                    <a:pt x="126" y="82"/>
                  </a:lnTo>
                  <a:lnTo>
                    <a:pt x="133" y="83"/>
                  </a:lnTo>
                  <a:lnTo>
                    <a:pt x="141" y="84"/>
                  </a:lnTo>
                  <a:lnTo>
                    <a:pt x="141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3" name="Freeform 3421">
              <a:extLst>
                <a:ext uri="{FF2B5EF4-FFF2-40B4-BE49-F238E27FC236}">
                  <a16:creationId xmlns:a16="http://schemas.microsoft.com/office/drawing/2014/main" id="{BFCA3182-5553-4111-99CD-C5C5B662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970"/>
              <a:ext cx="47" cy="38"/>
            </a:xfrm>
            <a:custGeom>
              <a:avLst/>
              <a:gdLst>
                <a:gd name="T0" fmla="*/ 140 w 140"/>
                <a:gd name="T1" fmla="*/ 114 h 115"/>
                <a:gd name="T2" fmla="*/ 133 w 140"/>
                <a:gd name="T3" fmla="*/ 112 h 115"/>
                <a:gd name="T4" fmla="*/ 126 w 140"/>
                <a:gd name="T5" fmla="*/ 110 h 115"/>
                <a:gd name="T6" fmla="*/ 117 w 140"/>
                <a:gd name="T7" fmla="*/ 106 h 115"/>
                <a:gd name="T8" fmla="*/ 109 w 140"/>
                <a:gd name="T9" fmla="*/ 103 h 115"/>
                <a:gd name="T10" fmla="*/ 101 w 140"/>
                <a:gd name="T11" fmla="*/ 97 h 115"/>
                <a:gd name="T12" fmla="*/ 91 w 140"/>
                <a:gd name="T13" fmla="*/ 92 h 115"/>
                <a:gd name="T14" fmla="*/ 82 w 140"/>
                <a:gd name="T15" fmla="*/ 85 h 115"/>
                <a:gd name="T16" fmla="*/ 74 w 140"/>
                <a:gd name="T17" fmla="*/ 77 h 115"/>
                <a:gd name="T18" fmla="*/ 65 w 140"/>
                <a:gd name="T19" fmla="*/ 69 h 115"/>
                <a:gd name="T20" fmla="*/ 56 w 140"/>
                <a:gd name="T21" fmla="*/ 60 h 115"/>
                <a:gd name="T22" fmla="*/ 48 w 140"/>
                <a:gd name="T23" fmla="*/ 53 h 115"/>
                <a:gd name="T24" fmla="*/ 38 w 140"/>
                <a:gd name="T25" fmla="*/ 43 h 115"/>
                <a:gd name="T26" fmla="*/ 30 w 140"/>
                <a:gd name="T27" fmla="*/ 32 h 115"/>
                <a:gd name="T28" fmla="*/ 19 w 140"/>
                <a:gd name="T29" fmla="*/ 21 h 115"/>
                <a:gd name="T30" fmla="*/ 10 w 140"/>
                <a:gd name="T31" fmla="*/ 11 h 115"/>
                <a:gd name="T32" fmla="*/ 1 w 140"/>
                <a:gd name="T33" fmla="*/ 0 h 115"/>
                <a:gd name="T34" fmla="*/ 0 w 140"/>
                <a:gd name="T35" fmla="*/ 0 h 115"/>
                <a:gd name="T36" fmla="*/ 9 w 140"/>
                <a:gd name="T37" fmla="*/ 12 h 115"/>
                <a:gd name="T38" fmla="*/ 18 w 140"/>
                <a:gd name="T39" fmla="*/ 23 h 115"/>
                <a:gd name="T40" fmla="*/ 28 w 140"/>
                <a:gd name="T41" fmla="*/ 34 h 115"/>
                <a:gd name="T42" fmla="*/ 37 w 140"/>
                <a:gd name="T43" fmla="*/ 44 h 115"/>
                <a:gd name="T44" fmla="*/ 46 w 140"/>
                <a:gd name="T45" fmla="*/ 54 h 115"/>
                <a:gd name="T46" fmla="*/ 55 w 140"/>
                <a:gd name="T47" fmla="*/ 63 h 115"/>
                <a:gd name="T48" fmla="*/ 64 w 140"/>
                <a:gd name="T49" fmla="*/ 71 h 115"/>
                <a:gd name="T50" fmla="*/ 72 w 140"/>
                <a:gd name="T51" fmla="*/ 80 h 115"/>
                <a:gd name="T52" fmla="*/ 82 w 140"/>
                <a:gd name="T53" fmla="*/ 86 h 115"/>
                <a:gd name="T54" fmla="*/ 90 w 140"/>
                <a:gd name="T55" fmla="*/ 94 h 115"/>
                <a:gd name="T56" fmla="*/ 99 w 140"/>
                <a:gd name="T57" fmla="*/ 100 h 115"/>
                <a:gd name="T58" fmla="*/ 107 w 140"/>
                <a:gd name="T59" fmla="*/ 104 h 115"/>
                <a:gd name="T60" fmla="*/ 114 w 140"/>
                <a:gd name="T61" fmla="*/ 108 h 115"/>
                <a:gd name="T62" fmla="*/ 123 w 140"/>
                <a:gd name="T63" fmla="*/ 112 h 115"/>
                <a:gd name="T64" fmla="*/ 133 w 140"/>
                <a:gd name="T65" fmla="*/ 114 h 115"/>
                <a:gd name="T66" fmla="*/ 140 w 140"/>
                <a:gd name="T67" fmla="*/ 115 h 115"/>
                <a:gd name="T68" fmla="*/ 140 w 140"/>
                <a:gd name="T69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115">
                  <a:moveTo>
                    <a:pt x="140" y="114"/>
                  </a:moveTo>
                  <a:lnTo>
                    <a:pt x="133" y="112"/>
                  </a:lnTo>
                  <a:lnTo>
                    <a:pt x="126" y="110"/>
                  </a:lnTo>
                  <a:lnTo>
                    <a:pt x="117" y="106"/>
                  </a:lnTo>
                  <a:lnTo>
                    <a:pt x="109" y="103"/>
                  </a:lnTo>
                  <a:lnTo>
                    <a:pt x="101" y="97"/>
                  </a:lnTo>
                  <a:lnTo>
                    <a:pt x="91" y="92"/>
                  </a:lnTo>
                  <a:lnTo>
                    <a:pt x="82" y="85"/>
                  </a:lnTo>
                  <a:lnTo>
                    <a:pt x="74" y="77"/>
                  </a:lnTo>
                  <a:lnTo>
                    <a:pt x="65" y="69"/>
                  </a:lnTo>
                  <a:lnTo>
                    <a:pt x="56" y="60"/>
                  </a:lnTo>
                  <a:lnTo>
                    <a:pt x="48" y="53"/>
                  </a:lnTo>
                  <a:lnTo>
                    <a:pt x="38" y="43"/>
                  </a:lnTo>
                  <a:lnTo>
                    <a:pt x="30" y="32"/>
                  </a:lnTo>
                  <a:lnTo>
                    <a:pt x="19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8" y="23"/>
                  </a:lnTo>
                  <a:lnTo>
                    <a:pt x="28" y="34"/>
                  </a:lnTo>
                  <a:lnTo>
                    <a:pt x="37" y="44"/>
                  </a:lnTo>
                  <a:lnTo>
                    <a:pt x="46" y="54"/>
                  </a:lnTo>
                  <a:lnTo>
                    <a:pt x="55" y="63"/>
                  </a:lnTo>
                  <a:lnTo>
                    <a:pt x="64" y="71"/>
                  </a:lnTo>
                  <a:lnTo>
                    <a:pt x="72" y="80"/>
                  </a:lnTo>
                  <a:lnTo>
                    <a:pt x="82" y="86"/>
                  </a:lnTo>
                  <a:lnTo>
                    <a:pt x="90" y="94"/>
                  </a:lnTo>
                  <a:lnTo>
                    <a:pt x="99" y="100"/>
                  </a:lnTo>
                  <a:lnTo>
                    <a:pt x="107" y="104"/>
                  </a:lnTo>
                  <a:lnTo>
                    <a:pt x="114" y="108"/>
                  </a:lnTo>
                  <a:lnTo>
                    <a:pt x="123" y="112"/>
                  </a:lnTo>
                  <a:lnTo>
                    <a:pt x="133" y="114"/>
                  </a:lnTo>
                  <a:lnTo>
                    <a:pt x="140" y="115"/>
                  </a:lnTo>
                  <a:lnTo>
                    <a:pt x="1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4" name="Freeform 3422">
              <a:extLst>
                <a:ext uri="{FF2B5EF4-FFF2-40B4-BE49-F238E27FC236}">
                  <a16:creationId xmlns:a16="http://schemas.microsoft.com/office/drawing/2014/main" id="{C1B6D19A-0D83-4905-ADF5-854CFC70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931"/>
              <a:ext cx="47" cy="60"/>
            </a:xfrm>
            <a:custGeom>
              <a:avLst/>
              <a:gdLst>
                <a:gd name="T0" fmla="*/ 141 w 141"/>
                <a:gd name="T1" fmla="*/ 178 h 179"/>
                <a:gd name="T2" fmla="*/ 134 w 141"/>
                <a:gd name="T3" fmla="*/ 175 h 179"/>
                <a:gd name="T4" fmla="*/ 125 w 141"/>
                <a:gd name="T5" fmla="*/ 172 h 179"/>
                <a:gd name="T6" fmla="*/ 118 w 141"/>
                <a:gd name="T7" fmla="*/ 165 h 179"/>
                <a:gd name="T8" fmla="*/ 110 w 141"/>
                <a:gd name="T9" fmla="*/ 156 h 179"/>
                <a:gd name="T10" fmla="*/ 101 w 141"/>
                <a:gd name="T11" fmla="*/ 147 h 179"/>
                <a:gd name="T12" fmla="*/ 92 w 141"/>
                <a:gd name="T13" fmla="*/ 135 h 179"/>
                <a:gd name="T14" fmla="*/ 82 w 141"/>
                <a:gd name="T15" fmla="*/ 124 h 179"/>
                <a:gd name="T16" fmla="*/ 74 w 141"/>
                <a:gd name="T17" fmla="*/ 110 h 179"/>
                <a:gd name="T18" fmla="*/ 66 w 141"/>
                <a:gd name="T19" fmla="*/ 97 h 179"/>
                <a:gd name="T20" fmla="*/ 57 w 141"/>
                <a:gd name="T21" fmla="*/ 82 h 179"/>
                <a:gd name="T22" fmla="*/ 48 w 141"/>
                <a:gd name="T23" fmla="*/ 68 h 179"/>
                <a:gd name="T24" fmla="*/ 39 w 141"/>
                <a:gd name="T25" fmla="*/ 53 h 179"/>
                <a:gd name="T26" fmla="*/ 29 w 141"/>
                <a:gd name="T27" fmla="*/ 39 h 179"/>
                <a:gd name="T28" fmla="*/ 20 w 141"/>
                <a:gd name="T29" fmla="*/ 25 h 179"/>
                <a:gd name="T30" fmla="*/ 10 w 141"/>
                <a:gd name="T31" fmla="*/ 12 h 179"/>
                <a:gd name="T32" fmla="*/ 1 w 141"/>
                <a:gd name="T33" fmla="*/ 0 h 179"/>
                <a:gd name="T34" fmla="*/ 0 w 141"/>
                <a:gd name="T35" fmla="*/ 1 h 179"/>
                <a:gd name="T36" fmla="*/ 9 w 141"/>
                <a:gd name="T37" fmla="*/ 13 h 179"/>
                <a:gd name="T38" fmla="*/ 19 w 141"/>
                <a:gd name="T39" fmla="*/ 26 h 179"/>
                <a:gd name="T40" fmla="*/ 28 w 141"/>
                <a:gd name="T41" fmla="*/ 40 h 179"/>
                <a:gd name="T42" fmla="*/ 37 w 141"/>
                <a:gd name="T43" fmla="*/ 54 h 179"/>
                <a:gd name="T44" fmla="*/ 47 w 141"/>
                <a:gd name="T45" fmla="*/ 69 h 179"/>
                <a:gd name="T46" fmla="*/ 56 w 141"/>
                <a:gd name="T47" fmla="*/ 83 h 179"/>
                <a:gd name="T48" fmla="*/ 65 w 141"/>
                <a:gd name="T49" fmla="*/ 98 h 179"/>
                <a:gd name="T50" fmla="*/ 73 w 141"/>
                <a:gd name="T51" fmla="*/ 111 h 179"/>
                <a:gd name="T52" fmla="*/ 82 w 141"/>
                <a:gd name="T53" fmla="*/ 125 h 179"/>
                <a:gd name="T54" fmla="*/ 91 w 141"/>
                <a:gd name="T55" fmla="*/ 137 h 179"/>
                <a:gd name="T56" fmla="*/ 100 w 141"/>
                <a:gd name="T57" fmla="*/ 148 h 179"/>
                <a:gd name="T58" fmla="*/ 107 w 141"/>
                <a:gd name="T59" fmla="*/ 157 h 179"/>
                <a:gd name="T60" fmla="*/ 115 w 141"/>
                <a:gd name="T61" fmla="*/ 166 h 179"/>
                <a:gd name="T62" fmla="*/ 124 w 141"/>
                <a:gd name="T63" fmla="*/ 173 h 179"/>
                <a:gd name="T64" fmla="*/ 133 w 141"/>
                <a:gd name="T65" fmla="*/ 176 h 179"/>
                <a:gd name="T66" fmla="*/ 141 w 141"/>
                <a:gd name="T67" fmla="*/ 179 h 179"/>
                <a:gd name="T68" fmla="*/ 141 w 141"/>
                <a:gd name="T6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79">
                  <a:moveTo>
                    <a:pt x="141" y="178"/>
                  </a:moveTo>
                  <a:lnTo>
                    <a:pt x="134" y="175"/>
                  </a:lnTo>
                  <a:lnTo>
                    <a:pt x="125" y="172"/>
                  </a:lnTo>
                  <a:lnTo>
                    <a:pt x="118" y="165"/>
                  </a:lnTo>
                  <a:lnTo>
                    <a:pt x="110" y="156"/>
                  </a:lnTo>
                  <a:lnTo>
                    <a:pt x="101" y="147"/>
                  </a:lnTo>
                  <a:lnTo>
                    <a:pt x="92" y="135"/>
                  </a:lnTo>
                  <a:lnTo>
                    <a:pt x="82" y="124"/>
                  </a:lnTo>
                  <a:lnTo>
                    <a:pt x="74" y="110"/>
                  </a:lnTo>
                  <a:lnTo>
                    <a:pt x="66" y="97"/>
                  </a:lnTo>
                  <a:lnTo>
                    <a:pt x="57" y="82"/>
                  </a:lnTo>
                  <a:lnTo>
                    <a:pt x="48" y="68"/>
                  </a:lnTo>
                  <a:lnTo>
                    <a:pt x="39" y="53"/>
                  </a:lnTo>
                  <a:lnTo>
                    <a:pt x="29" y="39"/>
                  </a:lnTo>
                  <a:lnTo>
                    <a:pt x="20" y="25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3"/>
                  </a:lnTo>
                  <a:lnTo>
                    <a:pt x="19" y="26"/>
                  </a:lnTo>
                  <a:lnTo>
                    <a:pt x="28" y="40"/>
                  </a:lnTo>
                  <a:lnTo>
                    <a:pt x="37" y="54"/>
                  </a:lnTo>
                  <a:lnTo>
                    <a:pt x="47" y="69"/>
                  </a:lnTo>
                  <a:lnTo>
                    <a:pt x="56" y="83"/>
                  </a:lnTo>
                  <a:lnTo>
                    <a:pt x="65" y="98"/>
                  </a:lnTo>
                  <a:lnTo>
                    <a:pt x="73" y="111"/>
                  </a:lnTo>
                  <a:lnTo>
                    <a:pt x="82" y="125"/>
                  </a:lnTo>
                  <a:lnTo>
                    <a:pt x="91" y="137"/>
                  </a:lnTo>
                  <a:lnTo>
                    <a:pt x="100" y="148"/>
                  </a:lnTo>
                  <a:lnTo>
                    <a:pt x="107" y="157"/>
                  </a:lnTo>
                  <a:lnTo>
                    <a:pt x="115" y="166"/>
                  </a:lnTo>
                  <a:lnTo>
                    <a:pt x="124" y="173"/>
                  </a:lnTo>
                  <a:lnTo>
                    <a:pt x="133" y="176"/>
                  </a:lnTo>
                  <a:lnTo>
                    <a:pt x="141" y="179"/>
                  </a:lnTo>
                  <a:lnTo>
                    <a:pt x="141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5" name="Freeform 3423">
              <a:extLst>
                <a:ext uri="{FF2B5EF4-FFF2-40B4-BE49-F238E27FC236}">
                  <a16:creationId xmlns:a16="http://schemas.microsoft.com/office/drawing/2014/main" id="{774FB99C-9C59-4BA9-B2BC-C7352CFCD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910"/>
              <a:ext cx="31" cy="60"/>
            </a:xfrm>
            <a:custGeom>
              <a:avLst/>
              <a:gdLst>
                <a:gd name="T0" fmla="*/ 92 w 92"/>
                <a:gd name="T1" fmla="*/ 180 h 182"/>
                <a:gd name="T2" fmla="*/ 86 w 92"/>
                <a:gd name="T3" fmla="*/ 179 h 182"/>
                <a:gd name="T4" fmla="*/ 80 w 92"/>
                <a:gd name="T5" fmla="*/ 174 h 182"/>
                <a:gd name="T6" fmla="*/ 74 w 92"/>
                <a:gd name="T7" fmla="*/ 169 h 182"/>
                <a:gd name="T8" fmla="*/ 68 w 92"/>
                <a:gd name="T9" fmla="*/ 160 h 182"/>
                <a:gd name="T10" fmla="*/ 64 w 92"/>
                <a:gd name="T11" fmla="*/ 151 h 182"/>
                <a:gd name="T12" fmla="*/ 60 w 92"/>
                <a:gd name="T13" fmla="*/ 140 h 182"/>
                <a:gd name="T14" fmla="*/ 54 w 92"/>
                <a:gd name="T15" fmla="*/ 127 h 182"/>
                <a:gd name="T16" fmla="*/ 51 w 92"/>
                <a:gd name="T17" fmla="*/ 114 h 182"/>
                <a:gd name="T18" fmla="*/ 46 w 92"/>
                <a:gd name="T19" fmla="*/ 99 h 182"/>
                <a:gd name="T20" fmla="*/ 42 w 92"/>
                <a:gd name="T21" fmla="*/ 85 h 182"/>
                <a:gd name="T22" fmla="*/ 36 w 92"/>
                <a:gd name="T23" fmla="*/ 70 h 182"/>
                <a:gd name="T24" fmla="*/ 32 w 92"/>
                <a:gd name="T25" fmla="*/ 55 h 182"/>
                <a:gd name="T26" fmla="*/ 25 w 92"/>
                <a:gd name="T27" fmla="*/ 40 h 182"/>
                <a:gd name="T28" fmla="*/ 18 w 92"/>
                <a:gd name="T29" fmla="*/ 26 h 182"/>
                <a:gd name="T30" fmla="*/ 12 w 92"/>
                <a:gd name="T31" fmla="*/ 13 h 182"/>
                <a:gd name="T32" fmla="*/ 1 w 92"/>
                <a:gd name="T33" fmla="*/ 0 h 182"/>
                <a:gd name="T34" fmla="*/ 0 w 92"/>
                <a:gd name="T35" fmla="*/ 3 h 182"/>
                <a:gd name="T36" fmla="*/ 9 w 92"/>
                <a:gd name="T37" fmla="*/ 15 h 182"/>
                <a:gd name="T38" fmla="*/ 17 w 92"/>
                <a:gd name="T39" fmla="*/ 27 h 182"/>
                <a:gd name="T40" fmla="*/ 23 w 92"/>
                <a:gd name="T41" fmla="*/ 41 h 182"/>
                <a:gd name="T42" fmla="*/ 29 w 92"/>
                <a:gd name="T43" fmla="*/ 55 h 182"/>
                <a:gd name="T44" fmla="*/ 35 w 92"/>
                <a:gd name="T45" fmla="*/ 70 h 182"/>
                <a:gd name="T46" fmla="*/ 41 w 92"/>
                <a:gd name="T47" fmla="*/ 85 h 182"/>
                <a:gd name="T48" fmla="*/ 44 w 92"/>
                <a:gd name="T49" fmla="*/ 99 h 182"/>
                <a:gd name="T50" fmla="*/ 49 w 92"/>
                <a:gd name="T51" fmla="*/ 114 h 182"/>
                <a:gd name="T52" fmla="*/ 54 w 92"/>
                <a:gd name="T53" fmla="*/ 127 h 182"/>
                <a:gd name="T54" fmla="*/ 58 w 92"/>
                <a:gd name="T55" fmla="*/ 140 h 182"/>
                <a:gd name="T56" fmla="*/ 62 w 92"/>
                <a:gd name="T57" fmla="*/ 152 h 182"/>
                <a:gd name="T58" fmla="*/ 66 w 92"/>
                <a:gd name="T59" fmla="*/ 162 h 182"/>
                <a:gd name="T60" fmla="*/ 72 w 92"/>
                <a:gd name="T61" fmla="*/ 170 h 182"/>
                <a:gd name="T62" fmla="*/ 78 w 92"/>
                <a:gd name="T63" fmla="*/ 177 h 182"/>
                <a:gd name="T64" fmla="*/ 84 w 92"/>
                <a:gd name="T65" fmla="*/ 180 h 182"/>
                <a:gd name="T66" fmla="*/ 92 w 92"/>
                <a:gd name="T67" fmla="*/ 182 h 182"/>
                <a:gd name="T68" fmla="*/ 92 w 92"/>
                <a:gd name="T69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182">
                  <a:moveTo>
                    <a:pt x="92" y="180"/>
                  </a:moveTo>
                  <a:lnTo>
                    <a:pt x="86" y="179"/>
                  </a:lnTo>
                  <a:lnTo>
                    <a:pt x="80" y="174"/>
                  </a:lnTo>
                  <a:lnTo>
                    <a:pt x="74" y="169"/>
                  </a:lnTo>
                  <a:lnTo>
                    <a:pt x="68" y="160"/>
                  </a:lnTo>
                  <a:lnTo>
                    <a:pt x="64" y="151"/>
                  </a:lnTo>
                  <a:lnTo>
                    <a:pt x="60" y="140"/>
                  </a:lnTo>
                  <a:lnTo>
                    <a:pt x="54" y="127"/>
                  </a:lnTo>
                  <a:lnTo>
                    <a:pt x="51" y="114"/>
                  </a:lnTo>
                  <a:lnTo>
                    <a:pt x="46" y="99"/>
                  </a:lnTo>
                  <a:lnTo>
                    <a:pt x="42" y="85"/>
                  </a:lnTo>
                  <a:lnTo>
                    <a:pt x="36" y="70"/>
                  </a:lnTo>
                  <a:lnTo>
                    <a:pt x="32" y="55"/>
                  </a:lnTo>
                  <a:lnTo>
                    <a:pt x="25" y="40"/>
                  </a:lnTo>
                  <a:lnTo>
                    <a:pt x="18" y="26"/>
                  </a:lnTo>
                  <a:lnTo>
                    <a:pt x="12" y="13"/>
                  </a:lnTo>
                  <a:lnTo>
                    <a:pt x="1" y="0"/>
                  </a:lnTo>
                  <a:lnTo>
                    <a:pt x="0" y="3"/>
                  </a:lnTo>
                  <a:lnTo>
                    <a:pt x="9" y="15"/>
                  </a:lnTo>
                  <a:lnTo>
                    <a:pt x="17" y="27"/>
                  </a:lnTo>
                  <a:lnTo>
                    <a:pt x="23" y="41"/>
                  </a:lnTo>
                  <a:lnTo>
                    <a:pt x="29" y="55"/>
                  </a:lnTo>
                  <a:lnTo>
                    <a:pt x="35" y="70"/>
                  </a:lnTo>
                  <a:lnTo>
                    <a:pt x="41" y="85"/>
                  </a:lnTo>
                  <a:lnTo>
                    <a:pt x="44" y="99"/>
                  </a:lnTo>
                  <a:lnTo>
                    <a:pt x="49" y="114"/>
                  </a:lnTo>
                  <a:lnTo>
                    <a:pt x="54" y="127"/>
                  </a:lnTo>
                  <a:lnTo>
                    <a:pt x="58" y="140"/>
                  </a:lnTo>
                  <a:lnTo>
                    <a:pt x="62" y="152"/>
                  </a:lnTo>
                  <a:lnTo>
                    <a:pt x="66" y="162"/>
                  </a:lnTo>
                  <a:lnTo>
                    <a:pt x="72" y="170"/>
                  </a:lnTo>
                  <a:lnTo>
                    <a:pt x="78" y="177"/>
                  </a:lnTo>
                  <a:lnTo>
                    <a:pt x="84" y="180"/>
                  </a:lnTo>
                  <a:lnTo>
                    <a:pt x="92" y="182"/>
                  </a:lnTo>
                  <a:lnTo>
                    <a:pt x="92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6" name="Freeform 3424">
              <a:extLst>
                <a:ext uri="{FF2B5EF4-FFF2-40B4-BE49-F238E27FC236}">
                  <a16:creationId xmlns:a16="http://schemas.microsoft.com/office/drawing/2014/main" id="{8DFC7230-CCFB-4B78-B0BD-8E086986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47"/>
              <a:ext cx="13" cy="225"/>
            </a:xfrm>
            <a:custGeom>
              <a:avLst/>
              <a:gdLst>
                <a:gd name="T0" fmla="*/ 3 w 39"/>
                <a:gd name="T1" fmla="*/ 663 h 676"/>
                <a:gd name="T2" fmla="*/ 7 w 39"/>
                <a:gd name="T3" fmla="*/ 633 h 676"/>
                <a:gd name="T4" fmla="*/ 9 w 39"/>
                <a:gd name="T5" fmla="*/ 599 h 676"/>
                <a:gd name="T6" fmla="*/ 10 w 39"/>
                <a:gd name="T7" fmla="*/ 560 h 676"/>
                <a:gd name="T8" fmla="*/ 11 w 39"/>
                <a:gd name="T9" fmla="*/ 518 h 676"/>
                <a:gd name="T10" fmla="*/ 12 w 39"/>
                <a:gd name="T11" fmla="*/ 473 h 676"/>
                <a:gd name="T12" fmla="*/ 13 w 39"/>
                <a:gd name="T13" fmla="*/ 426 h 676"/>
                <a:gd name="T14" fmla="*/ 14 w 39"/>
                <a:gd name="T15" fmla="*/ 378 h 676"/>
                <a:gd name="T16" fmla="*/ 16 w 39"/>
                <a:gd name="T17" fmla="*/ 328 h 676"/>
                <a:gd name="T18" fmla="*/ 17 w 39"/>
                <a:gd name="T19" fmla="*/ 279 h 676"/>
                <a:gd name="T20" fmla="*/ 18 w 39"/>
                <a:gd name="T21" fmla="*/ 230 h 676"/>
                <a:gd name="T22" fmla="*/ 20 w 39"/>
                <a:gd name="T23" fmla="*/ 182 h 676"/>
                <a:gd name="T24" fmla="*/ 22 w 39"/>
                <a:gd name="T25" fmla="*/ 137 h 676"/>
                <a:gd name="T26" fmla="*/ 27 w 39"/>
                <a:gd name="T27" fmla="*/ 93 h 676"/>
                <a:gd name="T28" fmla="*/ 31 w 39"/>
                <a:gd name="T29" fmla="*/ 54 h 676"/>
                <a:gd name="T30" fmla="*/ 36 w 39"/>
                <a:gd name="T31" fmla="*/ 16 h 676"/>
                <a:gd name="T32" fmla="*/ 38 w 39"/>
                <a:gd name="T33" fmla="*/ 0 h 676"/>
                <a:gd name="T34" fmla="*/ 32 w 39"/>
                <a:gd name="T35" fmla="*/ 34 h 676"/>
                <a:gd name="T36" fmla="*/ 27 w 39"/>
                <a:gd name="T37" fmla="*/ 73 h 676"/>
                <a:gd name="T38" fmla="*/ 22 w 39"/>
                <a:gd name="T39" fmla="*/ 114 h 676"/>
                <a:gd name="T40" fmla="*/ 20 w 39"/>
                <a:gd name="T41" fmla="*/ 159 h 676"/>
                <a:gd name="T42" fmla="*/ 18 w 39"/>
                <a:gd name="T43" fmla="*/ 206 h 676"/>
                <a:gd name="T44" fmla="*/ 16 w 39"/>
                <a:gd name="T45" fmla="*/ 254 h 676"/>
                <a:gd name="T46" fmla="*/ 14 w 39"/>
                <a:gd name="T47" fmla="*/ 304 h 676"/>
                <a:gd name="T48" fmla="*/ 13 w 39"/>
                <a:gd name="T49" fmla="*/ 353 h 676"/>
                <a:gd name="T50" fmla="*/ 12 w 39"/>
                <a:gd name="T51" fmla="*/ 401 h 676"/>
                <a:gd name="T52" fmla="*/ 11 w 39"/>
                <a:gd name="T53" fmla="*/ 449 h 676"/>
                <a:gd name="T54" fmla="*/ 10 w 39"/>
                <a:gd name="T55" fmla="*/ 495 h 676"/>
                <a:gd name="T56" fmla="*/ 10 w 39"/>
                <a:gd name="T57" fmla="*/ 539 h 676"/>
                <a:gd name="T58" fmla="*/ 8 w 39"/>
                <a:gd name="T59" fmla="*/ 580 h 676"/>
                <a:gd name="T60" fmla="*/ 7 w 39"/>
                <a:gd name="T61" fmla="*/ 617 h 676"/>
                <a:gd name="T62" fmla="*/ 3 w 39"/>
                <a:gd name="T63" fmla="*/ 648 h 676"/>
                <a:gd name="T64" fmla="*/ 0 w 39"/>
                <a:gd name="T65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676">
                  <a:moveTo>
                    <a:pt x="1" y="676"/>
                  </a:moveTo>
                  <a:lnTo>
                    <a:pt x="3" y="663"/>
                  </a:lnTo>
                  <a:lnTo>
                    <a:pt x="4" y="648"/>
                  </a:lnTo>
                  <a:lnTo>
                    <a:pt x="7" y="633"/>
                  </a:lnTo>
                  <a:lnTo>
                    <a:pt x="8" y="617"/>
                  </a:lnTo>
                  <a:lnTo>
                    <a:pt x="9" y="599"/>
                  </a:lnTo>
                  <a:lnTo>
                    <a:pt x="10" y="580"/>
                  </a:lnTo>
                  <a:lnTo>
                    <a:pt x="10" y="560"/>
                  </a:lnTo>
                  <a:lnTo>
                    <a:pt x="11" y="539"/>
                  </a:lnTo>
                  <a:lnTo>
                    <a:pt x="11" y="518"/>
                  </a:lnTo>
                  <a:lnTo>
                    <a:pt x="12" y="495"/>
                  </a:lnTo>
                  <a:lnTo>
                    <a:pt x="12" y="473"/>
                  </a:lnTo>
                  <a:lnTo>
                    <a:pt x="12" y="449"/>
                  </a:lnTo>
                  <a:lnTo>
                    <a:pt x="13" y="426"/>
                  </a:lnTo>
                  <a:lnTo>
                    <a:pt x="14" y="401"/>
                  </a:lnTo>
                  <a:lnTo>
                    <a:pt x="14" y="378"/>
                  </a:lnTo>
                  <a:lnTo>
                    <a:pt x="16" y="353"/>
                  </a:lnTo>
                  <a:lnTo>
                    <a:pt x="16" y="328"/>
                  </a:lnTo>
                  <a:lnTo>
                    <a:pt x="16" y="304"/>
                  </a:lnTo>
                  <a:lnTo>
                    <a:pt x="17" y="279"/>
                  </a:lnTo>
                  <a:lnTo>
                    <a:pt x="18" y="254"/>
                  </a:lnTo>
                  <a:lnTo>
                    <a:pt x="18" y="230"/>
                  </a:lnTo>
                  <a:lnTo>
                    <a:pt x="19" y="206"/>
                  </a:lnTo>
                  <a:lnTo>
                    <a:pt x="20" y="182"/>
                  </a:lnTo>
                  <a:lnTo>
                    <a:pt x="20" y="159"/>
                  </a:lnTo>
                  <a:lnTo>
                    <a:pt x="22" y="137"/>
                  </a:lnTo>
                  <a:lnTo>
                    <a:pt x="23" y="114"/>
                  </a:lnTo>
                  <a:lnTo>
                    <a:pt x="27" y="93"/>
                  </a:lnTo>
                  <a:lnTo>
                    <a:pt x="29" y="73"/>
                  </a:lnTo>
                  <a:lnTo>
                    <a:pt x="31" y="54"/>
                  </a:lnTo>
                  <a:lnTo>
                    <a:pt x="32" y="34"/>
                  </a:lnTo>
                  <a:lnTo>
                    <a:pt x="36" y="16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6"/>
                  </a:lnTo>
                  <a:lnTo>
                    <a:pt x="32" y="34"/>
                  </a:lnTo>
                  <a:lnTo>
                    <a:pt x="29" y="54"/>
                  </a:lnTo>
                  <a:lnTo>
                    <a:pt x="27" y="73"/>
                  </a:lnTo>
                  <a:lnTo>
                    <a:pt x="25" y="93"/>
                  </a:lnTo>
                  <a:lnTo>
                    <a:pt x="22" y="114"/>
                  </a:lnTo>
                  <a:lnTo>
                    <a:pt x="20" y="137"/>
                  </a:lnTo>
                  <a:lnTo>
                    <a:pt x="20" y="159"/>
                  </a:lnTo>
                  <a:lnTo>
                    <a:pt x="19" y="182"/>
                  </a:lnTo>
                  <a:lnTo>
                    <a:pt x="18" y="206"/>
                  </a:lnTo>
                  <a:lnTo>
                    <a:pt x="17" y="230"/>
                  </a:lnTo>
                  <a:lnTo>
                    <a:pt x="16" y="254"/>
                  </a:lnTo>
                  <a:lnTo>
                    <a:pt x="16" y="279"/>
                  </a:lnTo>
                  <a:lnTo>
                    <a:pt x="14" y="304"/>
                  </a:lnTo>
                  <a:lnTo>
                    <a:pt x="13" y="328"/>
                  </a:lnTo>
                  <a:lnTo>
                    <a:pt x="13" y="353"/>
                  </a:lnTo>
                  <a:lnTo>
                    <a:pt x="12" y="378"/>
                  </a:lnTo>
                  <a:lnTo>
                    <a:pt x="12" y="401"/>
                  </a:lnTo>
                  <a:lnTo>
                    <a:pt x="12" y="426"/>
                  </a:lnTo>
                  <a:lnTo>
                    <a:pt x="11" y="449"/>
                  </a:lnTo>
                  <a:lnTo>
                    <a:pt x="11" y="473"/>
                  </a:lnTo>
                  <a:lnTo>
                    <a:pt x="10" y="495"/>
                  </a:lnTo>
                  <a:lnTo>
                    <a:pt x="10" y="518"/>
                  </a:lnTo>
                  <a:lnTo>
                    <a:pt x="10" y="539"/>
                  </a:lnTo>
                  <a:lnTo>
                    <a:pt x="10" y="560"/>
                  </a:lnTo>
                  <a:lnTo>
                    <a:pt x="8" y="580"/>
                  </a:lnTo>
                  <a:lnTo>
                    <a:pt x="7" y="599"/>
                  </a:lnTo>
                  <a:lnTo>
                    <a:pt x="7" y="617"/>
                  </a:lnTo>
                  <a:lnTo>
                    <a:pt x="4" y="633"/>
                  </a:lnTo>
                  <a:lnTo>
                    <a:pt x="3" y="648"/>
                  </a:lnTo>
                  <a:lnTo>
                    <a:pt x="1" y="663"/>
                  </a:lnTo>
                  <a:lnTo>
                    <a:pt x="0" y="676"/>
                  </a:lnTo>
                  <a:lnTo>
                    <a:pt x="1" y="6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7" name="Freeform 3425">
              <a:extLst>
                <a:ext uri="{FF2B5EF4-FFF2-40B4-BE49-F238E27FC236}">
                  <a16:creationId xmlns:a16="http://schemas.microsoft.com/office/drawing/2014/main" id="{38E5E23F-6AE3-4F0F-AE98-FD1AF8C5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3343"/>
              <a:ext cx="8" cy="220"/>
            </a:xfrm>
            <a:custGeom>
              <a:avLst/>
              <a:gdLst>
                <a:gd name="T0" fmla="*/ 3 w 26"/>
                <a:gd name="T1" fmla="*/ 649 h 661"/>
                <a:gd name="T2" fmla="*/ 6 w 26"/>
                <a:gd name="T3" fmla="*/ 620 h 661"/>
                <a:gd name="T4" fmla="*/ 9 w 26"/>
                <a:gd name="T5" fmla="*/ 585 h 661"/>
                <a:gd name="T6" fmla="*/ 9 w 26"/>
                <a:gd name="T7" fmla="*/ 548 h 661"/>
                <a:gd name="T8" fmla="*/ 9 w 26"/>
                <a:gd name="T9" fmla="*/ 506 h 661"/>
                <a:gd name="T10" fmla="*/ 9 w 26"/>
                <a:gd name="T11" fmla="*/ 463 h 661"/>
                <a:gd name="T12" fmla="*/ 9 w 26"/>
                <a:gd name="T13" fmla="*/ 418 h 661"/>
                <a:gd name="T14" fmla="*/ 9 w 26"/>
                <a:gd name="T15" fmla="*/ 371 h 661"/>
                <a:gd name="T16" fmla="*/ 9 w 26"/>
                <a:gd name="T17" fmla="*/ 323 h 661"/>
                <a:gd name="T18" fmla="*/ 8 w 26"/>
                <a:gd name="T19" fmla="*/ 275 h 661"/>
                <a:gd name="T20" fmla="*/ 9 w 26"/>
                <a:gd name="T21" fmla="*/ 227 h 661"/>
                <a:gd name="T22" fmla="*/ 9 w 26"/>
                <a:gd name="T23" fmla="*/ 181 h 661"/>
                <a:gd name="T24" fmla="*/ 12 w 26"/>
                <a:gd name="T25" fmla="*/ 135 h 661"/>
                <a:gd name="T26" fmla="*/ 14 w 26"/>
                <a:gd name="T27" fmla="*/ 94 h 661"/>
                <a:gd name="T28" fmla="*/ 17 w 26"/>
                <a:gd name="T29" fmla="*/ 53 h 661"/>
                <a:gd name="T30" fmla="*/ 23 w 26"/>
                <a:gd name="T31" fmla="*/ 18 h 661"/>
                <a:gd name="T32" fmla="*/ 24 w 26"/>
                <a:gd name="T33" fmla="*/ 0 h 661"/>
                <a:gd name="T34" fmla="*/ 18 w 26"/>
                <a:gd name="T35" fmla="*/ 35 h 661"/>
                <a:gd name="T36" fmla="*/ 14 w 26"/>
                <a:gd name="T37" fmla="*/ 73 h 661"/>
                <a:gd name="T38" fmla="*/ 12 w 26"/>
                <a:gd name="T39" fmla="*/ 114 h 661"/>
                <a:gd name="T40" fmla="*/ 9 w 26"/>
                <a:gd name="T41" fmla="*/ 157 h 661"/>
                <a:gd name="T42" fmla="*/ 7 w 26"/>
                <a:gd name="T43" fmla="*/ 203 h 661"/>
                <a:gd name="T44" fmla="*/ 7 w 26"/>
                <a:gd name="T45" fmla="*/ 251 h 661"/>
                <a:gd name="T46" fmla="*/ 7 w 26"/>
                <a:gd name="T47" fmla="*/ 299 h 661"/>
                <a:gd name="T48" fmla="*/ 7 w 26"/>
                <a:gd name="T49" fmla="*/ 347 h 661"/>
                <a:gd name="T50" fmla="*/ 7 w 26"/>
                <a:gd name="T51" fmla="*/ 394 h 661"/>
                <a:gd name="T52" fmla="*/ 8 w 26"/>
                <a:gd name="T53" fmla="*/ 440 h 661"/>
                <a:gd name="T54" fmla="*/ 8 w 26"/>
                <a:gd name="T55" fmla="*/ 485 h 661"/>
                <a:gd name="T56" fmla="*/ 8 w 26"/>
                <a:gd name="T57" fmla="*/ 528 h 661"/>
                <a:gd name="T58" fmla="*/ 7 w 26"/>
                <a:gd name="T59" fmla="*/ 567 h 661"/>
                <a:gd name="T60" fmla="*/ 6 w 26"/>
                <a:gd name="T61" fmla="*/ 602 h 661"/>
                <a:gd name="T62" fmla="*/ 3 w 26"/>
                <a:gd name="T63" fmla="*/ 634 h 661"/>
                <a:gd name="T64" fmla="*/ 0 w 26"/>
                <a:gd name="T65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661">
                  <a:moveTo>
                    <a:pt x="3" y="661"/>
                  </a:moveTo>
                  <a:lnTo>
                    <a:pt x="3" y="649"/>
                  </a:lnTo>
                  <a:lnTo>
                    <a:pt x="5" y="634"/>
                  </a:lnTo>
                  <a:lnTo>
                    <a:pt x="6" y="620"/>
                  </a:lnTo>
                  <a:lnTo>
                    <a:pt x="7" y="602"/>
                  </a:lnTo>
                  <a:lnTo>
                    <a:pt x="9" y="585"/>
                  </a:lnTo>
                  <a:lnTo>
                    <a:pt x="9" y="567"/>
                  </a:lnTo>
                  <a:lnTo>
                    <a:pt x="9" y="548"/>
                  </a:lnTo>
                  <a:lnTo>
                    <a:pt x="9" y="528"/>
                  </a:lnTo>
                  <a:lnTo>
                    <a:pt x="9" y="506"/>
                  </a:lnTo>
                  <a:lnTo>
                    <a:pt x="9" y="485"/>
                  </a:lnTo>
                  <a:lnTo>
                    <a:pt x="9" y="463"/>
                  </a:lnTo>
                  <a:lnTo>
                    <a:pt x="9" y="440"/>
                  </a:lnTo>
                  <a:lnTo>
                    <a:pt x="9" y="418"/>
                  </a:lnTo>
                  <a:lnTo>
                    <a:pt x="9" y="394"/>
                  </a:lnTo>
                  <a:lnTo>
                    <a:pt x="9" y="371"/>
                  </a:lnTo>
                  <a:lnTo>
                    <a:pt x="9" y="347"/>
                  </a:lnTo>
                  <a:lnTo>
                    <a:pt x="9" y="323"/>
                  </a:lnTo>
                  <a:lnTo>
                    <a:pt x="9" y="299"/>
                  </a:lnTo>
                  <a:lnTo>
                    <a:pt x="8" y="275"/>
                  </a:lnTo>
                  <a:lnTo>
                    <a:pt x="9" y="251"/>
                  </a:lnTo>
                  <a:lnTo>
                    <a:pt x="9" y="227"/>
                  </a:lnTo>
                  <a:lnTo>
                    <a:pt x="9" y="203"/>
                  </a:lnTo>
                  <a:lnTo>
                    <a:pt x="9" y="181"/>
                  </a:lnTo>
                  <a:lnTo>
                    <a:pt x="10" y="157"/>
                  </a:lnTo>
                  <a:lnTo>
                    <a:pt x="12" y="135"/>
                  </a:lnTo>
                  <a:lnTo>
                    <a:pt x="13" y="114"/>
                  </a:lnTo>
                  <a:lnTo>
                    <a:pt x="14" y="94"/>
                  </a:lnTo>
                  <a:lnTo>
                    <a:pt x="15" y="73"/>
                  </a:lnTo>
                  <a:lnTo>
                    <a:pt x="17" y="53"/>
                  </a:lnTo>
                  <a:lnTo>
                    <a:pt x="19" y="35"/>
                  </a:lnTo>
                  <a:lnTo>
                    <a:pt x="23" y="18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8"/>
                  </a:lnTo>
                  <a:lnTo>
                    <a:pt x="18" y="35"/>
                  </a:lnTo>
                  <a:lnTo>
                    <a:pt x="16" y="53"/>
                  </a:lnTo>
                  <a:lnTo>
                    <a:pt x="14" y="73"/>
                  </a:lnTo>
                  <a:lnTo>
                    <a:pt x="13" y="94"/>
                  </a:lnTo>
                  <a:lnTo>
                    <a:pt x="12" y="114"/>
                  </a:lnTo>
                  <a:lnTo>
                    <a:pt x="9" y="135"/>
                  </a:lnTo>
                  <a:lnTo>
                    <a:pt x="9" y="157"/>
                  </a:lnTo>
                  <a:lnTo>
                    <a:pt x="8" y="181"/>
                  </a:lnTo>
                  <a:lnTo>
                    <a:pt x="7" y="203"/>
                  </a:lnTo>
                  <a:lnTo>
                    <a:pt x="7" y="227"/>
                  </a:lnTo>
                  <a:lnTo>
                    <a:pt x="7" y="251"/>
                  </a:lnTo>
                  <a:lnTo>
                    <a:pt x="6" y="275"/>
                  </a:lnTo>
                  <a:lnTo>
                    <a:pt x="7" y="299"/>
                  </a:lnTo>
                  <a:lnTo>
                    <a:pt x="7" y="323"/>
                  </a:lnTo>
                  <a:lnTo>
                    <a:pt x="7" y="347"/>
                  </a:lnTo>
                  <a:lnTo>
                    <a:pt x="7" y="371"/>
                  </a:lnTo>
                  <a:lnTo>
                    <a:pt x="7" y="394"/>
                  </a:lnTo>
                  <a:lnTo>
                    <a:pt x="8" y="418"/>
                  </a:lnTo>
                  <a:lnTo>
                    <a:pt x="8" y="440"/>
                  </a:lnTo>
                  <a:lnTo>
                    <a:pt x="8" y="463"/>
                  </a:lnTo>
                  <a:lnTo>
                    <a:pt x="8" y="485"/>
                  </a:lnTo>
                  <a:lnTo>
                    <a:pt x="8" y="506"/>
                  </a:lnTo>
                  <a:lnTo>
                    <a:pt x="8" y="528"/>
                  </a:lnTo>
                  <a:lnTo>
                    <a:pt x="8" y="548"/>
                  </a:lnTo>
                  <a:lnTo>
                    <a:pt x="7" y="567"/>
                  </a:lnTo>
                  <a:lnTo>
                    <a:pt x="7" y="585"/>
                  </a:lnTo>
                  <a:lnTo>
                    <a:pt x="6" y="602"/>
                  </a:lnTo>
                  <a:lnTo>
                    <a:pt x="5" y="620"/>
                  </a:lnTo>
                  <a:lnTo>
                    <a:pt x="3" y="634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8" name="Freeform 3426">
              <a:extLst>
                <a:ext uri="{FF2B5EF4-FFF2-40B4-BE49-F238E27FC236}">
                  <a16:creationId xmlns:a16="http://schemas.microsoft.com/office/drawing/2014/main" id="{B5DC4C93-3719-4333-8D69-AD9EE234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356"/>
              <a:ext cx="14" cy="231"/>
            </a:xfrm>
            <a:custGeom>
              <a:avLst/>
              <a:gdLst>
                <a:gd name="T0" fmla="*/ 4 w 42"/>
                <a:gd name="T1" fmla="*/ 680 h 694"/>
                <a:gd name="T2" fmla="*/ 8 w 42"/>
                <a:gd name="T3" fmla="*/ 650 h 694"/>
                <a:gd name="T4" fmla="*/ 11 w 42"/>
                <a:gd name="T5" fmla="*/ 615 h 694"/>
                <a:gd name="T6" fmla="*/ 12 w 42"/>
                <a:gd name="T7" fmla="*/ 576 h 694"/>
                <a:gd name="T8" fmla="*/ 13 w 42"/>
                <a:gd name="T9" fmla="*/ 532 h 694"/>
                <a:gd name="T10" fmla="*/ 14 w 42"/>
                <a:gd name="T11" fmla="*/ 486 h 694"/>
                <a:gd name="T12" fmla="*/ 15 w 42"/>
                <a:gd name="T13" fmla="*/ 437 h 694"/>
                <a:gd name="T14" fmla="*/ 17 w 42"/>
                <a:gd name="T15" fmla="*/ 388 h 694"/>
                <a:gd name="T16" fmla="*/ 17 w 42"/>
                <a:gd name="T17" fmla="*/ 337 h 694"/>
                <a:gd name="T18" fmla="*/ 20 w 42"/>
                <a:gd name="T19" fmla="*/ 286 h 694"/>
                <a:gd name="T20" fmla="*/ 21 w 42"/>
                <a:gd name="T21" fmla="*/ 235 h 694"/>
                <a:gd name="T22" fmla="*/ 23 w 42"/>
                <a:gd name="T23" fmla="*/ 186 h 694"/>
                <a:gd name="T24" fmla="*/ 25 w 42"/>
                <a:gd name="T25" fmla="*/ 139 h 694"/>
                <a:gd name="T26" fmla="*/ 30 w 42"/>
                <a:gd name="T27" fmla="*/ 94 h 694"/>
                <a:gd name="T28" fmla="*/ 34 w 42"/>
                <a:gd name="T29" fmla="*/ 53 h 694"/>
                <a:gd name="T30" fmla="*/ 40 w 42"/>
                <a:gd name="T31" fmla="*/ 16 h 694"/>
                <a:gd name="T32" fmla="*/ 41 w 42"/>
                <a:gd name="T33" fmla="*/ 0 h 694"/>
                <a:gd name="T34" fmla="*/ 34 w 42"/>
                <a:gd name="T35" fmla="*/ 34 h 694"/>
                <a:gd name="T36" fmla="*/ 30 w 42"/>
                <a:gd name="T37" fmla="*/ 72 h 694"/>
                <a:gd name="T38" fmla="*/ 25 w 42"/>
                <a:gd name="T39" fmla="*/ 116 h 694"/>
                <a:gd name="T40" fmla="*/ 23 w 42"/>
                <a:gd name="T41" fmla="*/ 161 h 694"/>
                <a:gd name="T42" fmla="*/ 21 w 42"/>
                <a:gd name="T43" fmla="*/ 210 h 694"/>
                <a:gd name="T44" fmla="*/ 18 w 42"/>
                <a:gd name="T45" fmla="*/ 260 h 694"/>
                <a:gd name="T46" fmla="*/ 17 w 42"/>
                <a:gd name="T47" fmla="*/ 311 h 694"/>
                <a:gd name="T48" fmla="*/ 15 w 42"/>
                <a:gd name="T49" fmla="*/ 362 h 694"/>
                <a:gd name="T50" fmla="*/ 14 w 42"/>
                <a:gd name="T51" fmla="*/ 412 h 694"/>
                <a:gd name="T52" fmla="*/ 14 w 42"/>
                <a:gd name="T53" fmla="*/ 462 h 694"/>
                <a:gd name="T54" fmla="*/ 12 w 42"/>
                <a:gd name="T55" fmla="*/ 510 h 694"/>
                <a:gd name="T56" fmla="*/ 11 w 42"/>
                <a:gd name="T57" fmla="*/ 555 h 694"/>
                <a:gd name="T58" fmla="*/ 9 w 42"/>
                <a:gd name="T59" fmla="*/ 596 h 694"/>
                <a:gd name="T60" fmla="*/ 7 w 42"/>
                <a:gd name="T61" fmla="*/ 633 h 694"/>
                <a:gd name="T62" fmla="*/ 5 w 42"/>
                <a:gd name="T63" fmla="*/ 667 h 694"/>
                <a:gd name="T64" fmla="*/ 0 w 42"/>
                <a:gd name="T65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694">
                  <a:moveTo>
                    <a:pt x="3" y="694"/>
                  </a:moveTo>
                  <a:lnTo>
                    <a:pt x="4" y="680"/>
                  </a:lnTo>
                  <a:lnTo>
                    <a:pt x="6" y="667"/>
                  </a:lnTo>
                  <a:lnTo>
                    <a:pt x="8" y="650"/>
                  </a:lnTo>
                  <a:lnTo>
                    <a:pt x="8" y="633"/>
                  </a:lnTo>
                  <a:lnTo>
                    <a:pt x="11" y="615"/>
                  </a:lnTo>
                  <a:lnTo>
                    <a:pt x="11" y="596"/>
                  </a:lnTo>
                  <a:lnTo>
                    <a:pt x="12" y="576"/>
                  </a:lnTo>
                  <a:lnTo>
                    <a:pt x="12" y="555"/>
                  </a:lnTo>
                  <a:lnTo>
                    <a:pt x="13" y="532"/>
                  </a:lnTo>
                  <a:lnTo>
                    <a:pt x="14" y="510"/>
                  </a:lnTo>
                  <a:lnTo>
                    <a:pt x="14" y="486"/>
                  </a:lnTo>
                  <a:lnTo>
                    <a:pt x="15" y="462"/>
                  </a:lnTo>
                  <a:lnTo>
                    <a:pt x="15" y="437"/>
                  </a:lnTo>
                  <a:lnTo>
                    <a:pt x="16" y="412"/>
                  </a:lnTo>
                  <a:lnTo>
                    <a:pt x="17" y="388"/>
                  </a:lnTo>
                  <a:lnTo>
                    <a:pt x="17" y="362"/>
                  </a:lnTo>
                  <a:lnTo>
                    <a:pt x="17" y="337"/>
                  </a:lnTo>
                  <a:lnTo>
                    <a:pt x="18" y="311"/>
                  </a:lnTo>
                  <a:lnTo>
                    <a:pt x="20" y="286"/>
                  </a:lnTo>
                  <a:lnTo>
                    <a:pt x="20" y="260"/>
                  </a:lnTo>
                  <a:lnTo>
                    <a:pt x="21" y="235"/>
                  </a:lnTo>
                  <a:lnTo>
                    <a:pt x="22" y="210"/>
                  </a:lnTo>
                  <a:lnTo>
                    <a:pt x="23" y="186"/>
                  </a:lnTo>
                  <a:lnTo>
                    <a:pt x="24" y="161"/>
                  </a:lnTo>
                  <a:lnTo>
                    <a:pt x="25" y="139"/>
                  </a:lnTo>
                  <a:lnTo>
                    <a:pt x="27" y="116"/>
                  </a:lnTo>
                  <a:lnTo>
                    <a:pt x="30" y="94"/>
                  </a:lnTo>
                  <a:lnTo>
                    <a:pt x="31" y="72"/>
                  </a:lnTo>
                  <a:lnTo>
                    <a:pt x="34" y="53"/>
                  </a:lnTo>
                  <a:lnTo>
                    <a:pt x="36" y="34"/>
                  </a:lnTo>
                  <a:lnTo>
                    <a:pt x="40" y="16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8" y="16"/>
                  </a:lnTo>
                  <a:lnTo>
                    <a:pt x="34" y="34"/>
                  </a:lnTo>
                  <a:lnTo>
                    <a:pt x="32" y="53"/>
                  </a:lnTo>
                  <a:lnTo>
                    <a:pt x="30" y="72"/>
                  </a:lnTo>
                  <a:lnTo>
                    <a:pt x="29" y="94"/>
                  </a:lnTo>
                  <a:lnTo>
                    <a:pt x="25" y="116"/>
                  </a:lnTo>
                  <a:lnTo>
                    <a:pt x="24" y="139"/>
                  </a:lnTo>
                  <a:lnTo>
                    <a:pt x="23" y="161"/>
                  </a:lnTo>
                  <a:lnTo>
                    <a:pt x="21" y="186"/>
                  </a:lnTo>
                  <a:lnTo>
                    <a:pt x="21" y="210"/>
                  </a:lnTo>
                  <a:lnTo>
                    <a:pt x="20" y="235"/>
                  </a:lnTo>
                  <a:lnTo>
                    <a:pt x="18" y="260"/>
                  </a:lnTo>
                  <a:lnTo>
                    <a:pt x="17" y="286"/>
                  </a:lnTo>
                  <a:lnTo>
                    <a:pt x="17" y="311"/>
                  </a:lnTo>
                  <a:lnTo>
                    <a:pt x="16" y="337"/>
                  </a:lnTo>
                  <a:lnTo>
                    <a:pt x="15" y="362"/>
                  </a:lnTo>
                  <a:lnTo>
                    <a:pt x="15" y="388"/>
                  </a:lnTo>
                  <a:lnTo>
                    <a:pt x="14" y="412"/>
                  </a:lnTo>
                  <a:lnTo>
                    <a:pt x="14" y="437"/>
                  </a:lnTo>
                  <a:lnTo>
                    <a:pt x="14" y="462"/>
                  </a:lnTo>
                  <a:lnTo>
                    <a:pt x="13" y="486"/>
                  </a:lnTo>
                  <a:lnTo>
                    <a:pt x="12" y="510"/>
                  </a:lnTo>
                  <a:lnTo>
                    <a:pt x="12" y="532"/>
                  </a:lnTo>
                  <a:lnTo>
                    <a:pt x="11" y="555"/>
                  </a:lnTo>
                  <a:lnTo>
                    <a:pt x="11" y="576"/>
                  </a:lnTo>
                  <a:lnTo>
                    <a:pt x="9" y="596"/>
                  </a:lnTo>
                  <a:lnTo>
                    <a:pt x="8" y="615"/>
                  </a:lnTo>
                  <a:lnTo>
                    <a:pt x="7" y="633"/>
                  </a:lnTo>
                  <a:lnTo>
                    <a:pt x="6" y="650"/>
                  </a:lnTo>
                  <a:lnTo>
                    <a:pt x="5" y="667"/>
                  </a:lnTo>
                  <a:lnTo>
                    <a:pt x="3" y="680"/>
                  </a:lnTo>
                  <a:lnTo>
                    <a:pt x="0" y="694"/>
                  </a:lnTo>
                  <a:lnTo>
                    <a:pt x="3" y="6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9" name="Freeform 3427">
              <a:extLst>
                <a:ext uri="{FF2B5EF4-FFF2-40B4-BE49-F238E27FC236}">
                  <a16:creationId xmlns:a16="http://schemas.microsoft.com/office/drawing/2014/main" id="{BD0B56B8-846F-4BDC-922A-3A842CD3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373"/>
              <a:ext cx="11" cy="229"/>
            </a:xfrm>
            <a:custGeom>
              <a:avLst/>
              <a:gdLst>
                <a:gd name="T0" fmla="*/ 3 w 35"/>
                <a:gd name="T1" fmla="*/ 674 h 688"/>
                <a:gd name="T2" fmla="*/ 7 w 35"/>
                <a:gd name="T3" fmla="*/ 645 h 688"/>
                <a:gd name="T4" fmla="*/ 8 w 35"/>
                <a:gd name="T5" fmla="*/ 610 h 688"/>
                <a:gd name="T6" fmla="*/ 10 w 35"/>
                <a:gd name="T7" fmla="*/ 570 h 688"/>
                <a:gd name="T8" fmla="*/ 11 w 35"/>
                <a:gd name="T9" fmla="*/ 528 h 688"/>
                <a:gd name="T10" fmla="*/ 12 w 35"/>
                <a:gd name="T11" fmla="*/ 481 h 688"/>
                <a:gd name="T12" fmla="*/ 12 w 35"/>
                <a:gd name="T13" fmla="*/ 434 h 688"/>
                <a:gd name="T14" fmla="*/ 13 w 35"/>
                <a:gd name="T15" fmla="*/ 385 h 688"/>
                <a:gd name="T16" fmla="*/ 13 w 35"/>
                <a:gd name="T17" fmla="*/ 334 h 688"/>
                <a:gd name="T18" fmla="*/ 13 w 35"/>
                <a:gd name="T19" fmla="*/ 283 h 688"/>
                <a:gd name="T20" fmla="*/ 16 w 35"/>
                <a:gd name="T21" fmla="*/ 233 h 688"/>
                <a:gd name="T22" fmla="*/ 17 w 35"/>
                <a:gd name="T23" fmla="*/ 185 h 688"/>
                <a:gd name="T24" fmla="*/ 18 w 35"/>
                <a:gd name="T25" fmla="*/ 138 h 688"/>
                <a:gd name="T26" fmla="*/ 21 w 35"/>
                <a:gd name="T27" fmla="*/ 94 h 688"/>
                <a:gd name="T28" fmla="*/ 27 w 35"/>
                <a:gd name="T29" fmla="*/ 53 h 688"/>
                <a:gd name="T30" fmla="*/ 31 w 35"/>
                <a:gd name="T31" fmla="*/ 17 h 688"/>
                <a:gd name="T32" fmla="*/ 33 w 35"/>
                <a:gd name="T33" fmla="*/ 0 h 688"/>
                <a:gd name="T34" fmla="*/ 27 w 35"/>
                <a:gd name="T35" fmla="*/ 34 h 688"/>
                <a:gd name="T36" fmla="*/ 22 w 35"/>
                <a:gd name="T37" fmla="*/ 73 h 688"/>
                <a:gd name="T38" fmla="*/ 18 w 35"/>
                <a:gd name="T39" fmla="*/ 116 h 688"/>
                <a:gd name="T40" fmla="*/ 16 w 35"/>
                <a:gd name="T41" fmla="*/ 162 h 688"/>
                <a:gd name="T42" fmla="*/ 15 w 35"/>
                <a:gd name="T43" fmla="*/ 209 h 688"/>
                <a:gd name="T44" fmla="*/ 13 w 35"/>
                <a:gd name="T45" fmla="*/ 258 h 688"/>
                <a:gd name="T46" fmla="*/ 12 w 35"/>
                <a:gd name="T47" fmla="*/ 310 h 688"/>
                <a:gd name="T48" fmla="*/ 11 w 35"/>
                <a:gd name="T49" fmla="*/ 359 h 688"/>
                <a:gd name="T50" fmla="*/ 10 w 35"/>
                <a:gd name="T51" fmla="*/ 410 h 688"/>
                <a:gd name="T52" fmla="*/ 10 w 35"/>
                <a:gd name="T53" fmla="*/ 459 h 688"/>
                <a:gd name="T54" fmla="*/ 10 w 35"/>
                <a:gd name="T55" fmla="*/ 505 h 688"/>
                <a:gd name="T56" fmla="*/ 9 w 35"/>
                <a:gd name="T57" fmla="*/ 549 h 688"/>
                <a:gd name="T58" fmla="*/ 7 w 35"/>
                <a:gd name="T59" fmla="*/ 590 h 688"/>
                <a:gd name="T60" fmla="*/ 7 w 35"/>
                <a:gd name="T61" fmla="*/ 627 h 688"/>
                <a:gd name="T62" fmla="*/ 5 w 35"/>
                <a:gd name="T63" fmla="*/ 661 h 688"/>
                <a:gd name="T64" fmla="*/ 0 w 35"/>
                <a:gd name="T65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688">
                  <a:moveTo>
                    <a:pt x="1" y="688"/>
                  </a:moveTo>
                  <a:lnTo>
                    <a:pt x="3" y="674"/>
                  </a:lnTo>
                  <a:lnTo>
                    <a:pt x="6" y="661"/>
                  </a:lnTo>
                  <a:lnTo>
                    <a:pt x="7" y="645"/>
                  </a:lnTo>
                  <a:lnTo>
                    <a:pt x="7" y="627"/>
                  </a:lnTo>
                  <a:lnTo>
                    <a:pt x="8" y="610"/>
                  </a:lnTo>
                  <a:lnTo>
                    <a:pt x="9" y="590"/>
                  </a:lnTo>
                  <a:lnTo>
                    <a:pt x="10" y="570"/>
                  </a:lnTo>
                  <a:lnTo>
                    <a:pt x="10" y="549"/>
                  </a:lnTo>
                  <a:lnTo>
                    <a:pt x="11" y="528"/>
                  </a:lnTo>
                  <a:lnTo>
                    <a:pt x="11" y="505"/>
                  </a:lnTo>
                  <a:lnTo>
                    <a:pt x="12" y="481"/>
                  </a:lnTo>
                  <a:lnTo>
                    <a:pt x="12" y="459"/>
                  </a:lnTo>
                  <a:lnTo>
                    <a:pt x="12" y="434"/>
                  </a:lnTo>
                  <a:lnTo>
                    <a:pt x="12" y="410"/>
                  </a:lnTo>
                  <a:lnTo>
                    <a:pt x="13" y="385"/>
                  </a:lnTo>
                  <a:lnTo>
                    <a:pt x="13" y="359"/>
                  </a:lnTo>
                  <a:lnTo>
                    <a:pt x="13" y="334"/>
                  </a:lnTo>
                  <a:lnTo>
                    <a:pt x="13" y="310"/>
                  </a:lnTo>
                  <a:lnTo>
                    <a:pt x="13" y="283"/>
                  </a:lnTo>
                  <a:lnTo>
                    <a:pt x="15" y="258"/>
                  </a:lnTo>
                  <a:lnTo>
                    <a:pt x="16" y="233"/>
                  </a:lnTo>
                  <a:lnTo>
                    <a:pt x="16" y="209"/>
                  </a:lnTo>
                  <a:lnTo>
                    <a:pt x="17" y="185"/>
                  </a:lnTo>
                  <a:lnTo>
                    <a:pt x="17" y="162"/>
                  </a:lnTo>
                  <a:lnTo>
                    <a:pt x="18" y="138"/>
                  </a:lnTo>
                  <a:lnTo>
                    <a:pt x="20" y="116"/>
                  </a:lnTo>
                  <a:lnTo>
                    <a:pt x="21" y="94"/>
                  </a:lnTo>
                  <a:lnTo>
                    <a:pt x="25" y="73"/>
                  </a:lnTo>
                  <a:lnTo>
                    <a:pt x="27" y="53"/>
                  </a:lnTo>
                  <a:lnTo>
                    <a:pt x="28" y="34"/>
                  </a:lnTo>
                  <a:lnTo>
                    <a:pt x="31" y="17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7"/>
                  </a:lnTo>
                  <a:lnTo>
                    <a:pt x="27" y="34"/>
                  </a:lnTo>
                  <a:lnTo>
                    <a:pt x="25" y="53"/>
                  </a:lnTo>
                  <a:lnTo>
                    <a:pt x="22" y="73"/>
                  </a:lnTo>
                  <a:lnTo>
                    <a:pt x="20" y="94"/>
                  </a:lnTo>
                  <a:lnTo>
                    <a:pt x="18" y="116"/>
                  </a:lnTo>
                  <a:lnTo>
                    <a:pt x="17" y="138"/>
                  </a:lnTo>
                  <a:lnTo>
                    <a:pt x="16" y="162"/>
                  </a:lnTo>
                  <a:lnTo>
                    <a:pt x="16" y="185"/>
                  </a:lnTo>
                  <a:lnTo>
                    <a:pt x="15" y="209"/>
                  </a:lnTo>
                  <a:lnTo>
                    <a:pt x="13" y="233"/>
                  </a:lnTo>
                  <a:lnTo>
                    <a:pt x="13" y="258"/>
                  </a:lnTo>
                  <a:lnTo>
                    <a:pt x="12" y="283"/>
                  </a:lnTo>
                  <a:lnTo>
                    <a:pt x="12" y="310"/>
                  </a:lnTo>
                  <a:lnTo>
                    <a:pt x="11" y="334"/>
                  </a:lnTo>
                  <a:lnTo>
                    <a:pt x="11" y="359"/>
                  </a:lnTo>
                  <a:lnTo>
                    <a:pt x="11" y="385"/>
                  </a:lnTo>
                  <a:lnTo>
                    <a:pt x="10" y="410"/>
                  </a:lnTo>
                  <a:lnTo>
                    <a:pt x="10" y="434"/>
                  </a:lnTo>
                  <a:lnTo>
                    <a:pt x="10" y="459"/>
                  </a:lnTo>
                  <a:lnTo>
                    <a:pt x="10" y="481"/>
                  </a:lnTo>
                  <a:lnTo>
                    <a:pt x="10" y="505"/>
                  </a:lnTo>
                  <a:lnTo>
                    <a:pt x="10" y="528"/>
                  </a:lnTo>
                  <a:lnTo>
                    <a:pt x="9" y="549"/>
                  </a:lnTo>
                  <a:lnTo>
                    <a:pt x="8" y="570"/>
                  </a:lnTo>
                  <a:lnTo>
                    <a:pt x="7" y="590"/>
                  </a:lnTo>
                  <a:lnTo>
                    <a:pt x="7" y="610"/>
                  </a:lnTo>
                  <a:lnTo>
                    <a:pt x="7" y="627"/>
                  </a:lnTo>
                  <a:lnTo>
                    <a:pt x="5" y="645"/>
                  </a:lnTo>
                  <a:lnTo>
                    <a:pt x="5" y="661"/>
                  </a:lnTo>
                  <a:lnTo>
                    <a:pt x="1" y="674"/>
                  </a:lnTo>
                  <a:lnTo>
                    <a:pt x="0" y="688"/>
                  </a:lnTo>
                  <a:lnTo>
                    <a:pt x="1" y="6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0" name="Freeform 3428">
              <a:extLst>
                <a:ext uri="{FF2B5EF4-FFF2-40B4-BE49-F238E27FC236}">
                  <a16:creationId xmlns:a16="http://schemas.microsoft.com/office/drawing/2014/main" id="{529C3383-A900-4058-98CC-443D82CE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385"/>
              <a:ext cx="4" cy="176"/>
            </a:xfrm>
            <a:custGeom>
              <a:avLst/>
              <a:gdLst>
                <a:gd name="T0" fmla="*/ 9 w 13"/>
                <a:gd name="T1" fmla="*/ 516 h 528"/>
                <a:gd name="T2" fmla="*/ 11 w 13"/>
                <a:gd name="T3" fmla="*/ 490 h 528"/>
                <a:gd name="T4" fmla="*/ 12 w 13"/>
                <a:gd name="T5" fmla="*/ 461 h 528"/>
                <a:gd name="T6" fmla="*/ 12 w 13"/>
                <a:gd name="T7" fmla="*/ 431 h 528"/>
                <a:gd name="T8" fmla="*/ 11 w 13"/>
                <a:gd name="T9" fmla="*/ 399 h 528"/>
                <a:gd name="T10" fmla="*/ 10 w 13"/>
                <a:gd name="T11" fmla="*/ 367 h 528"/>
                <a:gd name="T12" fmla="*/ 7 w 13"/>
                <a:gd name="T13" fmla="*/ 332 h 528"/>
                <a:gd name="T14" fmla="*/ 6 w 13"/>
                <a:gd name="T15" fmla="*/ 297 h 528"/>
                <a:gd name="T16" fmla="*/ 4 w 13"/>
                <a:gd name="T17" fmla="*/ 262 h 528"/>
                <a:gd name="T18" fmla="*/ 2 w 13"/>
                <a:gd name="T19" fmla="*/ 227 h 528"/>
                <a:gd name="T20" fmla="*/ 1 w 13"/>
                <a:gd name="T21" fmla="*/ 190 h 528"/>
                <a:gd name="T22" fmla="*/ 1 w 13"/>
                <a:gd name="T23" fmla="*/ 154 h 528"/>
                <a:gd name="T24" fmla="*/ 1 w 13"/>
                <a:gd name="T25" fmla="*/ 119 h 528"/>
                <a:gd name="T26" fmla="*/ 2 w 13"/>
                <a:gd name="T27" fmla="*/ 84 h 528"/>
                <a:gd name="T28" fmla="*/ 6 w 13"/>
                <a:gd name="T29" fmla="*/ 49 h 528"/>
                <a:gd name="T30" fmla="*/ 11 w 13"/>
                <a:gd name="T31" fmla="*/ 17 h 528"/>
                <a:gd name="T32" fmla="*/ 12 w 13"/>
                <a:gd name="T33" fmla="*/ 0 h 528"/>
                <a:gd name="T34" fmla="*/ 6 w 13"/>
                <a:gd name="T35" fmla="*/ 32 h 528"/>
                <a:gd name="T36" fmla="*/ 2 w 13"/>
                <a:gd name="T37" fmla="*/ 66 h 528"/>
                <a:gd name="T38" fmla="*/ 0 w 13"/>
                <a:gd name="T39" fmla="*/ 101 h 528"/>
                <a:gd name="T40" fmla="*/ 0 w 13"/>
                <a:gd name="T41" fmla="*/ 136 h 528"/>
                <a:gd name="T42" fmla="*/ 0 w 13"/>
                <a:gd name="T43" fmla="*/ 172 h 528"/>
                <a:gd name="T44" fmla="*/ 0 w 13"/>
                <a:gd name="T45" fmla="*/ 209 h 528"/>
                <a:gd name="T46" fmla="*/ 2 w 13"/>
                <a:gd name="T47" fmla="*/ 244 h 528"/>
                <a:gd name="T48" fmla="*/ 3 w 13"/>
                <a:gd name="T49" fmla="*/ 279 h 528"/>
                <a:gd name="T50" fmla="*/ 5 w 13"/>
                <a:gd name="T51" fmla="*/ 315 h 528"/>
                <a:gd name="T52" fmla="*/ 7 w 13"/>
                <a:gd name="T53" fmla="*/ 350 h 528"/>
                <a:gd name="T54" fmla="*/ 9 w 13"/>
                <a:gd name="T55" fmla="*/ 382 h 528"/>
                <a:gd name="T56" fmla="*/ 11 w 13"/>
                <a:gd name="T57" fmla="*/ 415 h 528"/>
                <a:gd name="T58" fmla="*/ 11 w 13"/>
                <a:gd name="T59" fmla="*/ 446 h 528"/>
                <a:gd name="T60" fmla="*/ 10 w 13"/>
                <a:gd name="T61" fmla="*/ 476 h 528"/>
                <a:gd name="T62" fmla="*/ 9 w 13"/>
                <a:gd name="T63" fmla="*/ 502 h 528"/>
                <a:gd name="T64" fmla="*/ 5 w 13"/>
                <a:gd name="T65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528">
                  <a:moveTo>
                    <a:pt x="7" y="528"/>
                  </a:moveTo>
                  <a:lnTo>
                    <a:pt x="9" y="516"/>
                  </a:lnTo>
                  <a:lnTo>
                    <a:pt x="10" y="502"/>
                  </a:lnTo>
                  <a:lnTo>
                    <a:pt x="11" y="490"/>
                  </a:lnTo>
                  <a:lnTo>
                    <a:pt x="11" y="476"/>
                  </a:lnTo>
                  <a:lnTo>
                    <a:pt x="12" y="461"/>
                  </a:lnTo>
                  <a:lnTo>
                    <a:pt x="12" y="446"/>
                  </a:lnTo>
                  <a:lnTo>
                    <a:pt x="12" y="431"/>
                  </a:lnTo>
                  <a:lnTo>
                    <a:pt x="12" y="415"/>
                  </a:lnTo>
                  <a:lnTo>
                    <a:pt x="11" y="399"/>
                  </a:lnTo>
                  <a:lnTo>
                    <a:pt x="11" y="382"/>
                  </a:lnTo>
                  <a:lnTo>
                    <a:pt x="10" y="367"/>
                  </a:lnTo>
                  <a:lnTo>
                    <a:pt x="9" y="350"/>
                  </a:lnTo>
                  <a:lnTo>
                    <a:pt x="7" y="332"/>
                  </a:lnTo>
                  <a:lnTo>
                    <a:pt x="7" y="315"/>
                  </a:lnTo>
                  <a:lnTo>
                    <a:pt x="6" y="297"/>
                  </a:lnTo>
                  <a:lnTo>
                    <a:pt x="5" y="279"/>
                  </a:lnTo>
                  <a:lnTo>
                    <a:pt x="4" y="262"/>
                  </a:lnTo>
                  <a:lnTo>
                    <a:pt x="3" y="244"/>
                  </a:lnTo>
                  <a:lnTo>
                    <a:pt x="2" y="227"/>
                  </a:lnTo>
                  <a:lnTo>
                    <a:pt x="2" y="209"/>
                  </a:lnTo>
                  <a:lnTo>
                    <a:pt x="1" y="190"/>
                  </a:lnTo>
                  <a:lnTo>
                    <a:pt x="1" y="172"/>
                  </a:lnTo>
                  <a:lnTo>
                    <a:pt x="1" y="154"/>
                  </a:lnTo>
                  <a:lnTo>
                    <a:pt x="1" y="136"/>
                  </a:lnTo>
                  <a:lnTo>
                    <a:pt x="1" y="119"/>
                  </a:lnTo>
                  <a:lnTo>
                    <a:pt x="2" y="101"/>
                  </a:lnTo>
                  <a:lnTo>
                    <a:pt x="2" y="84"/>
                  </a:lnTo>
                  <a:lnTo>
                    <a:pt x="4" y="66"/>
                  </a:lnTo>
                  <a:lnTo>
                    <a:pt x="6" y="49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17"/>
                  </a:lnTo>
                  <a:lnTo>
                    <a:pt x="6" y="32"/>
                  </a:lnTo>
                  <a:lnTo>
                    <a:pt x="5" y="49"/>
                  </a:lnTo>
                  <a:lnTo>
                    <a:pt x="2" y="66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9"/>
                  </a:lnTo>
                  <a:lnTo>
                    <a:pt x="0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0" y="190"/>
                  </a:lnTo>
                  <a:lnTo>
                    <a:pt x="0" y="209"/>
                  </a:lnTo>
                  <a:lnTo>
                    <a:pt x="1" y="227"/>
                  </a:lnTo>
                  <a:lnTo>
                    <a:pt x="2" y="244"/>
                  </a:lnTo>
                  <a:lnTo>
                    <a:pt x="2" y="262"/>
                  </a:lnTo>
                  <a:lnTo>
                    <a:pt x="3" y="279"/>
                  </a:lnTo>
                  <a:lnTo>
                    <a:pt x="5" y="297"/>
                  </a:lnTo>
                  <a:lnTo>
                    <a:pt x="5" y="315"/>
                  </a:lnTo>
                  <a:lnTo>
                    <a:pt x="6" y="332"/>
                  </a:lnTo>
                  <a:lnTo>
                    <a:pt x="7" y="350"/>
                  </a:lnTo>
                  <a:lnTo>
                    <a:pt x="9" y="367"/>
                  </a:lnTo>
                  <a:lnTo>
                    <a:pt x="9" y="382"/>
                  </a:lnTo>
                  <a:lnTo>
                    <a:pt x="10" y="399"/>
                  </a:lnTo>
                  <a:lnTo>
                    <a:pt x="11" y="415"/>
                  </a:lnTo>
                  <a:lnTo>
                    <a:pt x="11" y="431"/>
                  </a:lnTo>
                  <a:lnTo>
                    <a:pt x="11" y="446"/>
                  </a:lnTo>
                  <a:lnTo>
                    <a:pt x="11" y="461"/>
                  </a:lnTo>
                  <a:lnTo>
                    <a:pt x="10" y="476"/>
                  </a:lnTo>
                  <a:lnTo>
                    <a:pt x="10" y="490"/>
                  </a:lnTo>
                  <a:lnTo>
                    <a:pt x="9" y="502"/>
                  </a:lnTo>
                  <a:lnTo>
                    <a:pt x="7" y="516"/>
                  </a:lnTo>
                  <a:lnTo>
                    <a:pt x="5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1" name="Freeform 3429">
              <a:extLst>
                <a:ext uri="{FF2B5EF4-FFF2-40B4-BE49-F238E27FC236}">
                  <a16:creationId xmlns:a16="http://schemas.microsoft.com/office/drawing/2014/main" id="{865AD37F-321D-4576-A5C6-9A96754D7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444"/>
              <a:ext cx="38" cy="54"/>
            </a:xfrm>
            <a:custGeom>
              <a:avLst/>
              <a:gdLst>
                <a:gd name="T0" fmla="*/ 2 w 113"/>
                <a:gd name="T1" fmla="*/ 164 h 164"/>
                <a:gd name="T2" fmla="*/ 8 w 113"/>
                <a:gd name="T3" fmla="*/ 146 h 164"/>
                <a:gd name="T4" fmla="*/ 13 w 113"/>
                <a:gd name="T5" fmla="*/ 130 h 164"/>
                <a:gd name="T6" fmla="*/ 19 w 113"/>
                <a:gd name="T7" fmla="*/ 116 h 164"/>
                <a:gd name="T8" fmla="*/ 24 w 113"/>
                <a:gd name="T9" fmla="*/ 101 h 164"/>
                <a:gd name="T10" fmla="*/ 30 w 113"/>
                <a:gd name="T11" fmla="*/ 89 h 164"/>
                <a:gd name="T12" fmla="*/ 38 w 113"/>
                <a:gd name="T13" fmla="*/ 76 h 164"/>
                <a:gd name="T14" fmla="*/ 45 w 113"/>
                <a:gd name="T15" fmla="*/ 64 h 164"/>
                <a:gd name="T16" fmla="*/ 51 w 113"/>
                <a:gd name="T17" fmla="*/ 54 h 164"/>
                <a:gd name="T18" fmla="*/ 58 w 113"/>
                <a:gd name="T19" fmla="*/ 44 h 164"/>
                <a:gd name="T20" fmla="*/ 66 w 113"/>
                <a:gd name="T21" fmla="*/ 36 h 164"/>
                <a:gd name="T22" fmla="*/ 73 w 113"/>
                <a:gd name="T23" fmla="*/ 28 h 164"/>
                <a:gd name="T24" fmla="*/ 81 w 113"/>
                <a:gd name="T25" fmla="*/ 21 h 164"/>
                <a:gd name="T26" fmla="*/ 90 w 113"/>
                <a:gd name="T27" fmla="*/ 15 h 164"/>
                <a:gd name="T28" fmla="*/ 96 w 113"/>
                <a:gd name="T29" fmla="*/ 9 h 164"/>
                <a:gd name="T30" fmla="*/ 104 w 113"/>
                <a:gd name="T31" fmla="*/ 5 h 164"/>
                <a:gd name="T32" fmla="*/ 113 w 113"/>
                <a:gd name="T33" fmla="*/ 1 h 164"/>
                <a:gd name="T34" fmla="*/ 111 w 113"/>
                <a:gd name="T35" fmla="*/ 0 h 164"/>
                <a:gd name="T36" fmla="*/ 103 w 113"/>
                <a:gd name="T37" fmla="*/ 4 h 164"/>
                <a:gd name="T38" fmla="*/ 95 w 113"/>
                <a:gd name="T39" fmla="*/ 8 h 164"/>
                <a:gd name="T40" fmla="*/ 87 w 113"/>
                <a:gd name="T41" fmla="*/ 14 h 164"/>
                <a:gd name="T42" fmla="*/ 79 w 113"/>
                <a:gd name="T43" fmla="*/ 19 h 164"/>
                <a:gd name="T44" fmla="*/ 73 w 113"/>
                <a:gd name="T45" fmla="*/ 26 h 164"/>
                <a:gd name="T46" fmla="*/ 64 w 113"/>
                <a:gd name="T47" fmla="*/ 34 h 164"/>
                <a:gd name="T48" fmla="*/ 57 w 113"/>
                <a:gd name="T49" fmla="*/ 43 h 164"/>
                <a:gd name="T50" fmla="*/ 50 w 113"/>
                <a:gd name="T51" fmla="*/ 53 h 164"/>
                <a:gd name="T52" fmla="*/ 42 w 113"/>
                <a:gd name="T53" fmla="*/ 63 h 164"/>
                <a:gd name="T54" fmla="*/ 36 w 113"/>
                <a:gd name="T55" fmla="*/ 75 h 164"/>
                <a:gd name="T56" fmla="*/ 30 w 113"/>
                <a:gd name="T57" fmla="*/ 88 h 164"/>
                <a:gd name="T58" fmla="*/ 23 w 113"/>
                <a:gd name="T59" fmla="*/ 100 h 164"/>
                <a:gd name="T60" fmla="*/ 18 w 113"/>
                <a:gd name="T61" fmla="*/ 115 h 164"/>
                <a:gd name="T62" fmla="*/ 11 w 113"/>
                <a:gd name="T63" fmla="*/ 130 h 164"/>
                <a:gd name="T64" fmla="*/ 7 w 113"/>
                <a:gd name="T65" fmla="*/ 146 h 164"/>
                <a:gd name="T66" fmla="*/ 0 w 113"/>
                <a:gd name="T67" fmla="*/ 164 h 164"/>
                <a:gd name="T68" fmla="*/ 2 w 113"/>
                <a:gd name="T6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64">
                  <a:moveTo>
                    <a:pt x="2" y="164"/>
                  </a:moveTo>
                  <a:lnTo>
                    <a:pt x="8" y="146"/>
                  </a:lnTo>
                  <a:lnTo>
                    <a:pt x="13" y="130"/>
                  </a:lnTo>
                  <a:lnTo>
                    <a:pt x="19" y="116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8" y="76"/>
                  </a:lnTo>
                  <a:lnTo>
                    <a:pt x="45" y="64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66" y="36"/>
                  </a:lnTo>
                  <a:lnTo>
                    <a:pt x="73" y="28"/>
                  </a:lnTo>
                  <a:lnTo>
                    <a:pt x="81" y="21"/>
                  </a:lnTo>
                  <a:lnTo>
                    <a:pt x="90" y="15"/>
                  </a:lnTo>
                  <a:lnTo>
                    <a:pt x="96" y="9"/>
                  </a:lnTo>
                  <a:lnTo>
                    <a:pt x="104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3" y="4"/>
                  </a:lnTo>
                  <a:lnTo>
                    <a:pt x="95" y="8"/>
                  </a:lnTo>
                  <a:lnTo>
                    <a:pt x="87" y="14"/>
                  </a:lnTo>
                  <a:lnTo>
                    <a:pt x="79" y="19"/>
                  </a:lnTo>
                  <a:lnTo>
                    <a:pt x="73" y="26"/>
                  </a:lnTo>
                  <a:lnTo>
                    <a:pt x="64" y="34"/>
                  </a:lnTo>
                  <a:lnTo>
                    <a:pt x="57" y="43"/>
                  </a:lnTo>
                  <a:lnTo>
                    <a:pt x="50" y="53"/>
                  </a:lnTo>
                  <a:lnTo>
                    <a:pt x="42" y="63"/>
                  </a:lnTo>
                  <a:lnTo>
                    <a:pt x="36" y="75"/>
                  </a:lnTo>
                  <a:lnTo>
                    <a:pt x="30" y="88"/>
                  </a:lnTo>
                  <a:lnTo>
                    <a:pt x="23" y="100"/>
                  </a:lnTo>
                  <a:lnTo>
                    <a:pt x="18" y="115"/>
                  </a:lnTo>
                  <a:lnTo>
                    <a:pt x="11" y="130"/>
                  </a:lnTo>
                  <a:lnTo>
                    <a:pt x="7" y="146"/>
                  </a:lnTo>
                  <a:lnTo>
                    <a:pt x="0" y="164"/>
                  </a:lnTo>
                  <a:lnTo>
                    <a:pt x="2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2" name="Freeform 3430">
              <a:extLst>
                <a:ext uri="{FF2B5EF4-FFF2-40B4-BE49-F238E27FC236}">
                  <a16:creationId xmlns:a16="http://schemas.microsoft.com/office/drawing/2014/main" id="{446E43C9-B579-4D5B-B397-01E606D9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473"/>
              <a:ext cx="41" cy="51"/>
            </a:xfrm>
            <a:custGeom>
              <a:avLst/>
              <a:gdLst>
                <a:gd name="T0" fmla="*/ 2 w 122"/>
                <a:gd name="T1" fmla="*/ 151 h 151"/>
                <a:gd name="T2" fmla="*/ 7 w 122"/>
                <a:gd name="T3" fmla="*/ 136 h 151"/>
                <a:gd name="T4" fmla="*/ 12 w 122"/>
                <a:gd name="T5" fmla="*/ 122 h 151"/>
                <a:gd name="T6" fmla="*/ 19 w 122"/>
                <a:gd name="T7" fmla="*/ 107 h 151"/>
                <a:gd name="T8" fmla="*/ 26 w 122"/>
                <a:gd name="T9" fmla="*/ 94 h 151"/>
                <a:gd name="T10" fmla="*/ 32 w 122"/>
                <a:gd name="T11" fmla="*/ 82 h 151"/>
                <a:gd name="T12" fmla="*/ 40 w 122"/>
                <a:gd name="T13" fmla="*/ 69 h 151"/>
                <a:gd name="T14" fmla="*/ 48 w 122"/>
                <a:gd name="T15" fmla="*/ 57 h 151"/>
                <a:gd name="T16" fmla="*/ 56 w 122"/>
                <a:gd name="T17" fmla="*/ 47 h 151"/>
                <a:gd name="T18" fmla="*/ 64 w 122"/>
                <a:gd name="T19" fmla="*/ 37 h 151"/>
                <a:gd name="T20" fmla="*/ 72 w 122"/>
                <a:gd name="T21" fmla="*/ 29 h 151"/>
                <a:gd name="T22" fmla="*/ 81 w 122"/>
                <a:gd name="T23" fmla="*/ 21 h 151"/>
                <a:gd name="T24" fmla="*/ 90 w 122"/>
                <a:gd name="T25" fmla="*/ 14 h 151"/>
                <a:gd name="T26" fmla="*/ 97 w 122"/>
                <a:gd name="T27" fmla="*/ 10 h 151"/>
                <a:gd name="T28" fmla="*/ 106 w 122"/>
                <a:gd name="T29" fmla="*/ 5 h 151"/>
                <a:gd name="T30" fmla="*/ 114 w 122"/>
                <a:gd name="T31" fmla="*/ 2 h 151"/>
                <a:gd name="T32" fmla="*/ 122 w 122"/>
                <a:gd name="T33" fmla="*/ 1 h 151"/>
                <a:gd name="T34" fmla="*/ 122 w 122"/>
                <a:gd name="T35" fmla="*/ 0 h 151"/>
                <a:gd name="T36" fmla="*/ 114 w 122"/>
                <a:gd name="T37" fmla="*/ 1 h 151"/>
                <a:gd name="T38" fmla="*/ 104 w 122"/>
                <a:gd name="T39" fmla="*/ 4 h 151"/>
                <a:gd name="T40" fmla="*/ 96 w 122"/>
                <a:gd name="T41" fmla="*/ 9 h 151"/>
                <a:gd name="T42" fmla="*/ 88 w 122"/>
                <a:gd name="T43" fmla="*/ 13 h 151"/>
                <a:gd name="T44" fmla="*/ 78 w 122"/>
                <a:gd name="T45" fmla="*/ 20 h 151"/>
                <a:gd name="T46" fmla="*/ 70 w 122"/>
                <a:gd name="T47" fmla="*/ 28 h 151"/>
                <a:gd name="T48" fmla="*/ 63 w 122"/>
                <a:gd name="T49" fmla="*/ 37 h 151"/>
                <a:gd name="T50" fmla="*/ 55 w 122"/>
                <a:gd name="T51" fmla="*/ 47 h 151"/>
                <a:gd name="T52" fmla="*/ 46 w 122"/>
                <a:gd name="T53" fmla="*/ 57 h 151"/>
                <a:gd name="T54" fmla="*/ 38 w 122"/>
                <a:gd name="T55" fmla="*/ 68 h 151"/>
                <a:gd name="T56" fmla="*/ 30 w 122"/>
                <a:gd name="T57" fmla="*/ 81 h 151"/>
                <a:gd name="T58" fmla="*/ 23 w 122"/>
                <a:gd name="T59" fmla="*/ 93 h 151"/>
                <a:gd name="T60" fmla="*/ 18 w 122"/>
                <a:gd name="T61" fmla="*/ 106 h 151"/>
                <a:gd name="T62" fmla="*/ 11 w 122"/>
                <a:gd name="T63" fmla="*/ 121 h 151"/>
                <a:gd name="T64" fmla="*/ 5 w 122"/>
                <a:gd name="T65" fmla="*/ 136 h 151"/>
                <a:gd name="T66" fmla="*/ 0 w 122"/>
                <a:gd name="T67" fmla="*/ 151 h 151"/>
                <a:gd name="T68" fmla="*/ 2 w 122"/>
                <a:gd name="T6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51">
                  <a:moveTo>
                    <a:pt x="2" y="151"/>
                  </a:moveTo>
                  <a:lnTo>
                    <a:pt x="7" y="136"/>
                  </a:lnTo>
                  <a:lnTo>
                    <a:pt x="12" y="122"/>
                  </a:lnTo>
                  <a:lnTo>
                    <a:pt x="19" y="107"/>
                  </a:lnTo>
                  <a:lnTo>
                    <a:pt x="26" y="94"/>
                  </a:lnTo>
                  <a:lnTo>
                    <a:pt x="32" y="82"/>
                  </a:lnTo>
                  <a:lnTo>
                    <a:pt x="40" y="69"/>
                  </a:lnTo>
                  <a:lnTo>
                    <a:pt x="48" y="57"/>
                  </a:lnTo>
                  <a:lnTo>
                    <a:pt x="56" y="47"/>
                  </a:lnTo>
                  <a:lnTo>
                    <a:pt x="64" y="37"/>
                  </a:lnTo>
                  <a:lnTo>
                    <a:pt x="72" y="29"/>
                  </a:lnTo>
                  <a:lnTo>
                    <a:pt x="81" y="21"/>
                  </a:lnTo>
                  <a:lnTo>
                    <a:pt x="90" y="14"/>
                  </a:lnTo>
                  <a:lnTo>
                    <a:pt x="97" y="10"/>
                  </a:lnTo>
                  <a:lnTo>
                    <a:pt x="106" y="5"/>
                  </a:lnTo>
                  <a:lnTo>
                    <a:pt x="114" y="2"/>
                  </a:lnTo>
                  <a:lnTo>
                    <a:pt x="122" y="1"/>
                  </a:lnTo>
                  <a:lnTo>
                    <a:pt x="122" y="0"/>
                  </a:lnTo>
                  <a:lnTo>
                    <a:pt x="114" y="1"/>
                  </a:lnTo>
                  <a:lnTo>
                    <a:pt x="104" y="4"/>
                  </a:lnTo>
                  <a:lnTo>
                    <a:pt x="96" y="9"/>
                  </a:lnTo>
                  <a:lnTo>
                    <a:pt x="88" y="13"/>
                  </a:lnTo>
                  <a:lnTo>
                    <a:pt x="78" y="20"/>
                  </a:lnTo>
                  <a:lnTo>
                    <a:pt x="70" y="28"/>
                  </a:lnTo>
                  <a:lnTo>
                    <a:pt x="63" y="37"/>
                  </a:lnTo>
                  <a:lnTo>
                    <a:pt x="55" y="47"/>
                  </a:lnTo>
                  <a:lnTo>
                    <a:pt x="46" y="57"/>
                  </a:lnTo>
                  <a:lnTo>
                    <a:pt x="38" y="68"/>
                  </a:lnTo>
                  <a:lnTo>
                    <a:pt x="30" y="81"/>
                  </a:lnTo>
                  <a:lnTo>
                    <a:pt x="23" y="93"/>
                  </a:lnTo>
                  <a:lnTo>
                    <a:pt x="18" y="106"/>
                  </a:lnTo>
                  <a:lnTo>
                    <a:pt x="11" y="121"/>
                  </a:lnTo>
                  <a:lnTo>
                    <a:pt x="5" y="136"/>
                  </a:lnTo>
                  <a:lnTo>
                    <a:pt x="0" y="151"/>
                  </a:lnTo>
                  <a:lnTo>
                    <a:pt x="2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3" name="Freeform 3431">
              <a:extLst>
                <a:ext uri="{FF2B5EF4-FFF2-40B4-BE49-F238E27FC236}">
                  <a16:creationId xmlns:a16="http://schemas.microsoft.com/office/drawing/2014/main" id="{179C85B0-6E92-450F-B07C-77B1B4E6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501"/>
              <a:ext cx="25" cy="29"/>
            </a:xfrm>
            <a:custGeom>
              <a:avLst/>
              <a:gdLst>
                <a:gd name="T0" fmla="*/ 1 w 75"/>
                <a:gd name="T1" fmla="*/ 87 h 87"/>
                <a:gd name="T2" fmla="*/ 5 w 75"/>
                <a:gd name="T3" fmla="*/ 68 h 87"/>
                <a:gd name="T4" fmla="*/ 9 w 75"/>
                <a:gd name="T5" fmla="*/ 52 h 87"/>
                <a:gd name="T6" fmla="*/ 16 w 75"/>
                <a:gd name="T7" fmla="*/ 37 h 87"/>
                <a:gd name="T8" fmla="*/ 25 w 75"/>
                <a:gd name="T9" fmla="*/ 22 h 87"/>
                <a:gd name="T10" fmla="*/ 34 w 75"/>
                <a:gd name="T11" fmla="*/ 12 h 87"/>
                <a:gd name="T12" fmla="*/ 46 w 75"/>
                <a:gd name="T13" fmla="*/ 4 h 87"/>
                <a:gd name="T14" fmla="*/ 58 w 75"/>
                <a:gd name="T15" fmla="*/ 2 h 87"/>
                <a:gd name="T16" fmla="*/ 74 w 75"/>
                <a:gd name="T17" fmla="*/ 4 h 87"/>
                <a:gd name="T18" fmla="*/ 75 w 75"/>
                <a:gd name="T19" fmla="*/ 3 h 87"/>
                <a:gd name="T20" fmla="*/ 58 w 75"/>
                <a:gd name="T21" fmla="*/ 0 h 87"/>
                <a:gd name="T22" fmla="*/ 44 w 75"/>
                <a:gd name="T23" fmla="*/ 3 h 87"/>
                <a:gd name="T24" fmla="*/ 33 w 75"/>
                <a:gd name="T25" fmla="*/ 11 h 87"/>
                <a:gd name="T26" fmla="*/ 22 w 75"/>
                <a:gd name="T27" fmla="*/ 21 h 87"/>
                <a:gd name="T28" fmla="*/ 14 w 75"/>
                <a:gd name="T29" fmla="*/ 36 h 87"/>
                <a:gd name="T30" fmla="*/ 8 w 75"/>
                <a:gd name="T31" fmla="*/ 52 h 87"/>
                <a:gd name="T32" fmla="*/ 3 w 75"/>
                <a:gd name="T33" fmla="*/ 68 h 87"/>
                <a:gd name="T34" fmla="*/ 0 w 75"/>
                <a:gd name="T35" fmla="*/ 87 h 87"/>
                <a:gd name="T36" fmla="*/ 1 w 75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7">
                  <a:moveTo>
                    <a:pt x="1" y="87"/>
                  </a:moveTo>
                  <a:lnTo>
                    <a:pt x="5" y="68"/>
                  </a:lnTo>
                  <a:lnTo>
                    <a:pt x="9" y="52"/>
                  </a:lnTo>
                  <a:lnTo>
                    <a:pt x="16" y="37"/>
                  </a:lnTo>
                  <a:lnTo>
                    <a:pt x="25" y="22"/>
                  </a:lnTo>
                  <a:lnTo>
                    <a:pt x="34" y="12"/>
                  </a:lnTo>
                  <a:lnTo>
                    <a:pt x="46" y="4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3" y="11"/>
                  </a:lnTo>
                  <a:lnTo>
                    <a:pt x="22" y="21"/>
                  </a:lnTo>
                  <a:lnTo>
                    <a:pt x="14" y="36"/>
                  </a:lnTo>
                  <a:lnTo>
                    <a:pt x="8" y="52"/>
                  </a:lnTo>
                  <a:lnTo>
                    <a:pt x="3" y="68"/>
                  </a:lnTo>
                  <a:lnTo>
                    <a:pt x="0" y="87"/>
                  </a:lnTo>
                  <a:lnTo>
                    <a:pt x="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4" name="Freeform 3432">
              <a:extLst>
                <a:ext uri="{FF2B5EF4-FFF2-40B4-BE49-F238E27FC236}">
                  <a16:creationId xmlns:a16="http://schemas.microsoft.com/office/drawing/2014/main" id="{671E60EF-6D97-4766-8F68-07AFFF9B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369"/>
              <a:ext cx="4" cy="179"/>
            </a:xfrm>
            <a:custGeom>
              <a:avLst/>
              <a:gdLst>
                <a:gd name="T0" fmla="*/ 3 w 14"/>
                <a:gd name="T1" fmla="*/ 526 h 538"/>
                <a:gd name="T2" fmla="*/ 6 w 14"/>
                <a:gd name="T3" fmla="*/ 499 h 538"/>
                <a:gd name="T4" fmla="*/ 8 w 14"/>
                <a:gd name="T5" fmla="*/ 471 h 538"/>
                <a:gd name="T6" fmla="*/ 8 w 14"/>
                <a:gd name="T7" fmla="*/ 439 h 538"/>
                <a:gd name="T8" fmla="*/ 8 w 14"/>
                <a:gd name="T9" fmla="*/ 408 h 538"/>
                <a:gd name="T10" fmla="*/ 8 w 14"/>
                <a:gd name="T11" fmla="*/ 374 h 538"/>
                <a:gd name="T12" fmla="*/ 5 w 14"/>
                <a:gd name="T13" fmla="*/ 340 h 538"/>
                <a:gd name="T14" fmla="*/ 4 w 14"/>
                <a:gd name="T15" fmla="*/ 304 h 538"/>
                <a:gd name="T16" fmla="*/ 2 w 14"/>
                <a:gd name="T17" fmla="*/ 266 h 538"/>
                <a:gd name="T18" fmla="*/ 2 w 14"/>
                <a:gd name="T19" fmla="*/ 230 h 538"/>
                <a:gd name="T20" fmla="*/ 1 w 14"/>
                <a:gd name="T21" fmla="*/ 193 h 538"/>
                <a:gd name="T22" fmla="*/ 1 w 14"/>
                <a:gd name="T23" fmla="*/ 156 h 538"/>
                <a:gd name="T24" fmla="*/ 2 w 14"/>
                <a:gd name="T25" fmla="*/ 120 h 538"/>
                <a:gd name="T26" fmla="*/ 3 w 14"/>
                <a:gd name="T27" fmla="*/ 84 h 538"/>
                <a:gd name="T28" fmla="*/ 6 w 14"/>
                <a:gd name="T29" fmla="*/ 49 h 538"/>
                <a:gd name="T30" fmla="*/ 12 w 14"/>
                <a:gd name="T31" fmla="*/ 17 h 538"/>
                <a:gd name="T32" fmla="*/ 13 w 14"/>
                <a:gd name="T33" fmla="*/ 0 h 538"/>
                <a:gd name="T34" fmla="*/ 8 w 14"/>
                <a:gd name="T35" fmla="*/ 32 h 538"/>
                <a:gd name="T36" fmla="*/ 3 w 14"/>
                <a:gd name="T37" fmla="*/ 66 h 538"/>
                <a:gd name="T38" fmla="*/ 1 w 14"/>
                <a:gd name="T39" fmla="*/ 102 h 538"/>
                <a:gd name="T40" fmla="*/ 0 w 14"/>
                <a:gd name="T41" fmla="*/ 138 h 538"/>
                <a:gd name="T42" fmla="*/ 0 w 14"/>
                <a:gd name="T43" fmla="*/ 175 h 538"/>
                <a:gd name="T44" fmla="*/ 0 w 14"/>
                <a:gd name="T45" fmla="*/ 211 h 538"/>
                <a:gd name="T46" fmla="*/ 1 w 14"/>
                <a:gd name="T47" fmla="*/ 248 h 538"/>
                <a:gd name="T48" fmla="*/ 2 w 14"/>
                <a:gd name="T49" fmla="*/ 285 h 538"/>
                <a:gd name="T50" fmla="*/ 3 w 14"/>
                <a:gd name="T51" fmla="*/ 322 h 538"/>
                <a:gd name="T52" fmla="*/ 5 w 14"/>
                <a:gd name="T53" fmla="*/ 356 h 538"/>
                <a:gd name="T54" fmla="*/ 5 w 14"/>
                <a:gd name="T55" fmla="*/ 391 h 538"/>
                <a:gd name="T56" fmla="*/ 6 w 14"/>
                <a:gd name="T57" fmla="*/ 424 h 538"/>
                <a:gd name="T58" fmla="*/ 6 w 14"/>
                <a:gd name="T59" fmla="*/ 456 h 538"/>
                <a:gd name="T60" fmla="*/ 5 w 14"/>
                <a:gd name="T61" fmla="*/ 485 h 538"/>
                <a:gd name="T62" fmla="*/ 3 w 14"/>
                <a:gd name="T63" fmla="*/ 513 h 538"/>
                <a:gd name="T64" fmla="*/ 1 w 14"/>
                <a:gd name="T6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538">
                  <a:moveTo>
                    <a:pt x="2" y="538"/>
                  </a:moveTo>
                  <a:lnTo>
                    <a:pt x="3" y="526"/>
                  </a:lnTo>
                  <a:lnTo>
                    <a:pt x="5" y="513"/>
                  </a:lnTo>
                  <a:lnTo>
                    <a:pt x="6" y="499"/>
                  </a:lnTo>
                  <a:lnTo>
                    <a:pt x="8" y="485"/>
                  </a:lnTo>
                  <a:lnTo>
                    <a:pt x="8" y="471"/>
                  </a:lnTo>
                  <a:lnTo>
                    <a:pt x="8" y="456"/>
                  </a:lnTo>
                  <a:lnTo>
                    <a:pt x="8" y="439"/>
                  </a:lnTo>
                  <a:lnTo>
                    <a:pt x="8" y="424"/>
                  </a:lnTo>
                  <a:lnTo>
                    <a:pt x="8" y="408"/>
                  </a:lnTo>
                  <a:lnTo>
                    <a:pt x="8" y="391"/>
                  </a:lnTo>
                  <a:lnTo>
                    <a:pt x="8" y="374"/>
                  </a:lnTo>
                  <a:lnTo>
                    <a:pt x="6" y="356"/>
                  </a:lnTo>
                  <a:lnTo>
                    <a:pt x="5" y="340"/>
                  </a:lnTo>
                  <a:lnTo>
                    <a:pt x="5" y="322"/>
                  </a:lnTo>
                  <a:lnTo>
                    <a:pt x="4" y="304"/>
                  </a:lnTo>
                  <a:lnTo>
                    <a:pt x="3" y="285"/>
                  </a:lnTo>
                  <a:lnTo>
                    <a:pt x="2" y="266"/>
                  </a:lnTo>
                  <a:lnTo>
                    <a:pt x="2" y="248"/>
                  </a:lnTo>
                  <a:lnTo>
                    <a:pt x="2" y="230"/>
                  </a:lnTo>
                  <a:lnTo>
                    <a:pt x="2" y="211"/>
                  </a:lnTo>
                  <a:lnTo>
                    <a:pt x="1" y="193"/>
                  </a:lnTo>
                  <a:lnTo>
                    <a:pt x="1" y="175"/>
                  </a:lnTo>
                  <a:lnTo>
                    <a:pt x="1" y="156"/>
                  </a:lnTo>
                  <a:lnTo>
                    <a:pt x="2" y="138"/>
                  </a:lnTo>
                  <a:lnTo>
                    <a:pt x="2" y="120"/>
                  </a:lnTo>
                  <a:lnTo>
                    <a:pt x="2" y="102"/>
                  </a:lnTo>
                  <a:lnTo>
                    <a:pt x="3" y="84"/>
                  </a:lnTo>
                  <a:lnTo>
                    <a:pt x="5" y="66"/>
                  </a:lnTo>
                  <a:lnTo>
                    <a:pt x="6" y="49"/>
                  </a:lnTo>
                  <a:lnTo>
                    <a:pt x="9" y="32"/>
                  </a:lnTo>
                  <a:lnTo>
                    <a:pt x="12" y="17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7"/>
                  </a:lnTo>
                  <a:lnTo>
                    <a:pt x="8" y="32"/>
                  </a:lnTo>
                  <a:lnTo>
                    <a:pt x="5" y="49"/>
                  </a:lnTo>
                  <a:lnTo>
                    <a:pt x="3" y="66"/>
                  </a:lnTo>
                  <a:lnTo>
                    <a:pt x="2" y="84"/>
                  </a:lnTo>
                  <a:lnTo>
                    <a:pt x="1" y="102"/>
                  </a:lnTo>
                  <a:lnTo>
                    <a:pt x="0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0" y="175"/>
                  </a:lnTo>
                  <a:lnTo>
                    <a:pt x="0" y="193"/>
                  </a:lnTo>
                  <a:lnTo>
                    <a:pt x="0" y="211"/>
                  </a:lnTo>
                  <a:lnTo>
                    <a:pt x="0" y="230"/>
                  </a:lnTo>
                  <a:lnTo>
                    <a:pt x="1" y="248"/>
                  </a:lnTo>
                  <a:lnTo>
                    <a:pt x="2" y="266"/>
                  </a:lnTo>
                  <a:lnTo>
                    <a:pt x="2" y="285"/>
                  </a:lnTo>
                  <a:lnTo>
                    <a:pt x="2" y="304"/>
                  </a:lnTo>
                  <a:lnTo>
                    <a:pt x="3" y="322"/>
                  </a:lnTo>
                  <a:lnTo>
                    <a:pt x="4" y="340"/>
                  </a:lnTo>
                  <a:lnTo>
                    <a:pt x="5" y="356"/>
                  </a:lnTo>
                  <a:lnTo>
                    <a:pt x="5" y="374"/>
                  </a:lnTo>
                  <a:lnTo>
                    <a:pt x="5" y="391"/>
                  </a:lnTo>
                  <a:lnTo>
                    <a:pt x="6" y="408"/>
                  </a:lnTo>
                  <a:lnTo>
                    <a:pt x="6" y="424"/>
                  </a:lnTo>
                  <a:lnTo>
                    <a:pt x="6" y="439"/>
                  </a:lnTo>
                  <a:lnTo>
                    <a:pt x="6" y="456"/>
                  </a:lnTo>
                  <a:lnTo>
                    <a:pt x="6" y="471"/>
                  </a:lnTo>
                  <a:lnTo>
                    <a:pt x="5" y="485"/>
                  </a:lnTo>
                  <a:lnTo>
                    <a:pt x="5" y="499"/>
                  </a:lnTo>
                  <a:lnTo>
                    <a:pt x="3" y="513"/>
                  </a:lnTo>
                  <a:lnTo>
                    <a:pt x="2" y="526"/>
                  </a:lnTo>
                  <a:lnTo>
                    <a:pt x="1" y="538"/>
                  </a:lnTo>
                  <a:lnTo>
                    <a:pt x="2" y="5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5" name="Freeform 3433">
              <a:extLst>
                <a:ext uri="{FF2B5EF4-FFF2-40B4-BE49-F238E27FC236}">
                  <a16:creationId xmlns:a16="http://schemas.microsoft.com/office/drawing/2014/main" id="{347F0F00-8890-4764-A40B-8F5E54C1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379"/>
              <a:ext cx="35" cy="67"/>
            </a:xfrm>
            <a:custGeom>
              <a:avLst/>
              <a:gdLst>
                <a:gd name="T0" fmla="*/ 1 w 104"/>
                <a:gd name="T1" fmla="*/ 202 h 202"/>
                <a:gd name="T2" fmla="*/ 8 w 104"/>
                <a:gd name="T3" fmla="*/ 181 h 202"/>
                <a:gd name="T4" fmla="*/ 13 w 104"/>
                <a:gd name="T5" fmla="*/ 162 h 202"/>
                <a:gd name="T6" fmla="*/ 20 w 104"/>
                <a:gd name="T7" fmla="*/ 144 h 202"/>
                <a:gd name="T8" fmla="*/ 26 w 104"/>
                <a:gd name="T9" fmla="*/ 128 h 202"/>
                <a:gd name="T10" fmla="*/ 33 w 104"/>
                <a:gd name="T11" fmla="*/ 115 h 202"/>
                <a:gd name="T12" fmla="*/ 38 w 104"/>
                <a:gd name="T13" fmla="*/ 101 h 202"/>
                <a:gd name="T14" fmla="*/ 45 w 104"/>
                <a:gd name="T15" fmla="*/ 89 h 202"/>
                <a:gd name="T16" fmla="*/ 52 w 104"/>
                <a:gd name="T17" fmla="*/ 78 h 202"/>
                <a:gd name="T18" fmla="*/ 56 w 104"/>
                <a:gd name="T19" fmla="*/ 67 h 202"/>
                <a:gd name="T20" fmla="*/ 63 w 104"/>
                <a:gd name="T21" fmla="*/ 57 h 202"/>
                <a:gd name="T22" fmla="*/ 70 w 104"/>
                <a:gd name="T23" fmla="*/ 47 h 202"/>
                <a:gd name="T24" fmla="*/ 76 w 104"/>
                <a:gd name="T25" fmla="*/ 38 h 202"/>
                <a:gd name="T26" fmla="*/ 83 w 104"/>
                <a:gd name="T27" fmla="*/ 29 h 202"/>
                <a:gd name="T28" fmla="*/ 90 w 104"/>
                <a:gd name="T29" fmla="*/ 20 h 202"/>
                <a:gd name="T30" fmla="*/ 96 w 104"/>
                <a:gd name="T31" fmla="*/ 11 h 202"/>
                <a:gd name="T32" fmla="*/ 104 w 104"/>
                <a:gd name="T33" fmla="*/ 2 h 202"/>
                <a:gd name="T34" fmla="*/ 103 w 104"/>
                <a:gd name="T35" fmla="*/ 0 h 202"/>
                <a:gd name="T36" fmla="*/ 95 w 104"/>
                <a:gd name="T37" fmla="*/ 10 h 202"/>
                <a:gd name="T38" fmla="*/ 87 w 104"/>
                <a:gd name="T39" fmla="*/ 19 h 202"/>
                <a:gd name="T40" fmla="*/ 82 w 104"/>
                <a:gd name="T41" fmla="*/ 28 h 202"/>
                <a:gd name="T42" fmla="*/ 74 w 104"/>
                <a:gd name="T43" fmla="*/ 37 h 202"/>
                <a:gd name="T44" fmla="*/ 68 w 104"/>
                <a:gd name="T45" fmla="*/ 46 h 202"/>
                <a:gd name="T46" fmla="*/ 62 w 104"/>
                <a:gd name="T47" fmla="*/ 55 h 202"/>
                <a:gd name="T48" fmla="*/ 55 w 104"/>
                <a:gd name="T49" fmla="*/ 65 h 202"/>
                <a:gd name="T50" fmla="*/ 49 w 104"/>
                <a:gd name="T51" fmla="*/ 75 h 202"/>
                <a:gd name="T52" fmla="*/ 43 w 104"/>
                <a:gd name="T53" fmla="*/ 88 h 202"/>
                <a:gd name="T54" fmla="*/ 37 w 104"/>
                <a:gd name="T55" fmla="*/ 100 h 202"/>
                <a:gd name="T56" fmla="*/ 31 w 104"/>
                <a:gd name="T57" fmla="*/ 112 h 202"/>
                <a:gd name="T58" fmla="*/ 25 w 104"/>
                <a:gd name="T59" fmla="*/ 128 h 202"/>
                <a:gd name="T60" fmla="*/ 19 w 104"/>
                <a:gd name="T61" fmla="*/ 144 h 202"/>
                <a:gd name="T62" fmla="*/ 11 w 104"/>
                <a:gd name="T63" fmla="*/ 162 h 202"/>
                <a:gd name="T64" fmla="*/ 6 w 104"/>
                <a:gd name="T65" fmla="*/ 181 h 202"/>
                <a:gd name="T66" fmla="*/ 0 w 104"/>
                <a:gd name="T67" fmla="*/ 202 h 202"/>
                <a:gd name="T68" fmla="*/ 1 w 104"/>
                <a:gd name="T6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202">
                  <a:moveTo>
                    <a:pt x="1" y="202"/>
                  </a:moveTo>
                  <a:lnTo>
                    <a:pt x="8" y="181"/>
                  </a:lnTo>
                  <a:lnTo>
                    <a:pt x="13" y="162"/>
                  </a:lnTo>
                  <a:lnTo>
                    <a:pt x="20" y="144"/>
                  </a:lnTo>
                  <a:lnTo>
                    <a:pt x="26" y="128"/>
                  </a:lnTo>
                  <a:lnTo>
                    <a:pt x="33" y="115"/>
                  </a:lnTo>
                  <a:lnTo>
                    <a:pt x="38" y="101"/>
                  </a:lnTo>
                  <a:lnTo>
                    <a:pt x="45" y="89"/>
                  </a:lnTo>
                  <a:lnTo>
                    <a:pt x="52" y="78"/>
                  </a:lnTo>
                  <a:lnTo>
                    <a:pt x="56" y="67"/>
                  </a:lnTo>
                  <a:lnTo>
                    <a:pt x="63" y="57"/>
                  </a:lnTo>
                  <a:lnTo>
                    <a:pt x="70" y="47"/>
                  </a:lnTo>
                  <a:lnTo>
                    <a:pt x="76" y="38"/>
                  </a:lnTo>
                  <a:lnTo>
                    <a:pt x="83" y="29"/>
                  </a:lnTo>
                  <a:lnTo>
                    <a:pt x="90" y="20"/>
                  </a:lnTo>
                  <a:lnTo>
                    <a:pt x="96" y="11"/>
                  </a:lnTo>
                  <a:lnTo>
                    <a:pt x="104" y="2"/>
                  </a:lnTo>
                  <a:lnTo>
                    <a:pt x="103" y="0"/>
                  </a:lnTo>
                  <a:lnTo>
                    <a:pt x="95" y="10"/>
                  </a:lnTo>
                  <a:lnTo>
                    <a:pt x="87" y="19"/>
                  </a:lnTo>
                  <a:lnTo>
                    <a:pt x="82" y="28"/>
                  </a:lnTo>
                  <a:lnTo>
                    <a:pt x="74" y="37"/>
                  </a:lnTo>
                  <a:lnTo>
                    <a:pt x="68" y="46"/>
                  </a:lnTo>
                  <a:lnTo>
                    <a:pt x="62" y="55"/>
                  </a:lnTo>
                  <a:lnTo>
                    <a:pt x="55" y="65"/>
                  </a:lnTo>
                  <a:lnTo>
                    <a:pt x="49" y="75"/>
                  </a:lnTo>
                  <a:lnTo>
                    <a:pt x="43" y="88"/>
                  </a:lnTo>
                  <a:lnTo>
                    <a:pt x="37" y="100"/>
                  </a:lnTo>
                  <a:lnTo>
                    <a:pt x="31" y="112"/>
                  </a:lnTo>
                  <a:lnTo>
                    <a:pt x="25" y="128"/>
                  </a:lnTo>
                  <a:lnTo>
                    <a:pt x="19" y="144"/>
                  </a:lnTo>
                  <a:lnTo>
                    <a:pt x="11" y="162"/>
                  </a:lnTo>
                  <a:lnTo>
                    <a:pt x="6" y="181"/>
                  </a:lnTo>
                  <a:lnTo>
                    <a:pt x="0" y="202"/>
                  </a:lnTo>
                  <a:lnTo>
                    <a:pt x="1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6" name="Freeform 3434">
              <a:extLst>
                <a:ext uri="{FF2B5EF4-FFF2-40B4-BE49-F238E27FC236}">
                  <a16:creationId xmlns:a16="http://schemas.microsoft.com/office/drawing/2014/main" id="{3B273AD0-F088-4F73-B1A7-2D6AAA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407"/>
              <a:ext cx="35" cy="66"/>
            </a:xfrm>
            <a:custGeom>
              <a:avLst/>
              <a:gdLst>
                <a:gd name="T0" fmla="*/ 2 w 104"/>
                <a:gd name="T1" fmla="*/ 198 h 198"/>
                <a:gd name="T2" fmla="*/ 8 w 104"/>
                <a:gd name="T3" fmla="*/ 174 h 198"/>
                <a:gd name="T4" fmla="*/ 14 w 104"/>
                <a:gd name="T5" fmla="*/ 153 h 198"/>
                <a:gd name="T6" fmla="*/ 20 w 104"/>
                <a:gd name="T7" fmla="*/ 135 h 198"/>
                <a:gd name="T8" fmla="*/ 27 w 104"/>
                <a:gd name="T9" fmla="*/ 118 h 198"/>
                <a:gd name="T10" fmla="*/ 35 w 104"/>
                <a:gd name="T11" fmla="*/ 102 h 198"/>
                <a:gd name="T12" fmla="*/ 40 w 104"/>
                <a:gd name="T13" fmla="*/ 88 h 198"/>
                <a:gd name="T14" fmla="*/ 47 w 104"/>
                <a:gd name="T15" fmla="*/ 74 h 198"/>
                <a:gd name="T16" fmla="*/ 54 w 104"/>
                <a:gd name="T17" fmla="*/ 63 h 198"/>
                <a:gd name="T18" fmla="*/ 60 w 104"/>
                <a:gd name="T19" fmla="*/ 52 h 198"/>
                <a:gd name="T20" fmla="*/ 67 w 104"/>
                <a:gd name="T21" fmla="*/ 42 h 198"/>
                <a:gd name="T22" fmla="*/ 74 w 104"/>
                <a:gd name="T23" fmla="*/ 34 h 198"/>
                <a:gd name="T24" fmla="*/ 79 w 104"/>
                <a:gd name="T25" fmla="*/ 26 h 198"/>
                <a:gd name="T26" fmla="*/ 86 w 104"/>
                <a:gd name="T27" fmla="*/ 18 h 198"/>
                <a:gd name="T28" fmla="*/ 93 w 104"/>
                <a:gd name="T29" fmla="*/ 13 h 198"/>
                <a:gd name="T30" fmla="*/ 98 w 104"/>
                <a:gd name="T31" fmla="*/ 7 h 198"/>
                <a:gd name="T32" fmla="*/ 104 w 104"/>
                <a:gd name="T33" fmla="*/ 1 h 198"/>
                <a:gd name="T34" fmla="*/ 103 w 104"/>
                <a:gd name="T35" fmla="*/ 0 h 198"/>
                <a:gd name="T36" fmla="*/ 96 w 104"/>
                <a:gd name="T37" fmla="*/ 6 h 198"/>
                <a:gd name="T38" fmla="*/ 91 w 104"/>
                <a:gd name="T39" fmla="*/ 11 h 198"/>
                <a:gd name="T40" fmla="*/ 85 w 104"/>
                <a:gd name="T41" fmla="*/ 18 h 198"/>
                <a:gd name="T42" fmla="*/ 78 w 104"/>
                <a:gd name="T43" fmla="*/ 24 h 198"/>
                <a:gd name="T44" fmla="*/ 72 w 104"/>
                <a:gd name="T45" fmla="*/ 33 h 198"/>
                <a:gd name="T46" fmla="*/ 66 w 104"/>
                <a:gd name="T47" fmla="*/ 41 h 198"/>
                <a:gd name="T48" fmla="*/ 59 w 104"/>
                <a:gd name="T49" fmla="*/ 51 h 198"/>
                <a:gd name="T50" fmla="*/ 52 w 104"/>
                <a:gd name="T51" fmla="*/ 61 h 198"/>
                <a:gd name="T52" fmla="*/ 46 w 104"/>
                <a:gd name="T53" fmla="*/ 73 h 198"/>
                <a:gd name="T54" fmla="*/ 39 w 104"/>
                <a:gd name="T55" fmla="*/ 85 h 198"/>
                <a:gd name="T56" fmla="*/ 32 w 104"/>
                <a:gd name="T57" fmla="*/ 100 h 198"/>
                <a:gd name="T58" fmla="*/ 26 w 104"/>
                <a:gd name="T59" fmla="*/ 117 h 198"/>
                <a:gd name="T60" fmla="*/ 19 w 104"/>
                <a:gd name="T61" fmla="*/ 135 h 198"/>
                <a:gd name="T62" fmla="*/ 12 w 104"/>
                <a:gd name="T63" fmla="*/ 153 h 198"/>
                <a:gd name="T64" fmla="*/ 5 w 104"/>
                <a:gd name="T65" fmla="*/ 174 h 198"/>
                <a:gd name="T66" fmla="*/ 0 w 104"/>
                <a:gd name="T67" fmla="*/ 198 h 198"/>
                <a:gd name="T68" fmla="*/ 2 w 10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98">
                  <a:moveTo>
                    <a:pt x="2" y="198"/>
                  </a:moveTo>
                  <a:lnTo>
                    <a:pt x="8" y="174"/>
                  </a:lnTo>
                  <a:lnTo>
                    <a:pt x="14" y="153"/>
                  </a:lnTo>
                  <a:lnTo>
                    <a:pt x="20" y="135"/>
                  </a:lnTo>
                  <a:lnTo>
                    <a:pt x="27" y="118"/>
                  </a:lnTo>
                  <a:lnTo>
                    <a:pt x="35" y="102"/>
                  </a:lnTo>
                  <a:lnTo>
                    <a:pt x="40" y="88"/>
                  </a:lnTo>
                  <a:lnTo>
                    <a:pt x="47" y="74"/>
                  </a:lnTo>
                  <a:lnTo>
                    <a:pt x="54" y="63"/>
                  </a:lnTo>
                  <a:lnTo>
                    <a:pt x="60" y="52"/>
                  </a:lnTo>
                  <a:lnTo>
                    <a:pt x="67" y="42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6" y="18"/>
                  </a:lnTo>
                  <a:lnTo>
                    <a:pt x="93" y="13"/>
                  </a:lnTo>
                  <a:lnTo>
                    <a:pt x="98" y="7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6" y="6"/>
                  </a:lnTo>
                  <a:lnTo>
                    <a:pt x="91" y="11"/>
                  </a:lnTo>
                  <a:lnTo>
                    <a:pt x="85" y="18"/>
                  </a:lnTo>
                  <a:lnTo>
                    <a:pt x="78" y="24"/>
                  </a:lnTo>
                  <a:lnTo>
                    <a:pt x="72" y="33"/>
                  </a:lnTo>
                  <a:lnTo>
                    <a:pt x="66" y="41"/>
                  </a:lnTo>
                  <a:lnTo>
                    <a:pt x="59" y="51"/>
                  </a:lnTo>
                  <a:lnTo>
                    <a:pt x="52" y="61"/>
                  </a:lnTo>
                  <a:lnTo>
                    <a:pt x="46" y="73"/>
                  </a:lnTo>
                  <a:lnTo>
                    <a:pt x="39" y="85"/>
                  </a:lnTo>
                  <a:lnTo>
                    <a:pt x="32" y="100"/>
                  </a:lnTo>
                  <a:lnTo>
                    <a:pt x="26" y="117"/>
                  </a:lnTo>
                  <a:lnTo>
                    <a:pt x="19" y="135"/>
                  </a:lnTo>
                  <a:lnTo>
                    <a:pt x="12" y="153"/>
                  </a:lnTo>
                  <a:lnTo>
                    <a:pt x="5" y="174"/>
                  </a:lnTo>
                  <a:lnTo>
                    <a:pt x="0" y="198"/>
                  </a:lnTo>
                  <a:lnTo>
                    <a:pt x="2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7" name="Freeform 3435">
              <a:extLst>
                <a:ext uri="{FF2B5EF4-FFF2-40B4-BE49-F238E27FC236}">
                  <a16:creationId xmlns:a16="http://schemas.microsoft.com/office/drawing/2014/main" id="{80A147CE-FEF4-412D-9B3F-09D378FF5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1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8" name="Freeform 3436">
              <a:extLst>
                <a:ext uri="{FF2B5EF4-FFF2-40B4-BE49-F238E27FC236}">
                  <a16:creationId xmlns:a16="http://schemas.microsoft.com/office/drawing/2014/main" id="{4A20572B-D257-4821-A9F0-0AD0D59B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2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2 h 5"/>
                <a:gd name="T18" fmla="*/ 2 w 4"/>
                <a:gd name="T19" fmla="*/ 5 h 5"/>
                <a:gd name="T20" fmla="*/ 4 w 4"/>
                <a:gd name="T21" fmla="*/ 2 h 5"/>
                <a:gd name="T22" fmla="*/ 3 w 4"/>
                <a:gd name="T23" fmla="*/ 0 h 5"/>
                <a:gd name="T24" fmla="*/ 3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6829" name="Group 3437">
            <a:extLst>
              <a:ext uri="{FF2B5EF4-FFF2-40B4-BE49-F238E27FC236}">
                <a16:creationId xmlns:a16="http://schemas.microsoft.com/office/drawing/2014/main" id="{43587DF2-40AB-4EE3-B7E2-AE793D61CC8F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28600"/>
            <a:ext cx="1447800" cy="1066800"/>
            <a:chOff x="351" y="479"/>
            <a:chExt cx="860" cy="524"/>
          </a:xfrm>
        </p:grpSpPr>
        <p:sp>
          <p:nvSpPr>
            <p:cNvPr id="446830" name="Freeform 3438">
              <a:extLst>
                <a:ext uri="{FF2B5EF4-FFF2-40B4-BE49-F238E27FC236}">
                  <a16:creationId xmlns:a16="http://schemas.microsoft.com/office/drawing/2014/main" id="{78474C37-6B0D-4992-9B17-4A985D4E0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479"/>
              <a:ext cx="99" cy="44"/>
            </a:xfrm>
            <a:custGeom>
              <a:avLst/>
              <a:gdLst>
                <a:gd name="T0" fmla="*/ 297 w 297"/>
                <a:gd name="T1" fmla="*/ 66 h 132"/>
                <a:gd name="T2" fmla="*/ 296 w 297"/>
                <a:gd name="T3" fmla="*/ 59 h 132"/>
                <a:gd name="T4" fmla="*/ 294 w 297"/>
                <a:gd name="T5" fmla="*/ 52 h 132"/>
                <a:gd name="T6" fmla="*/ 289 w 297"/>
                <a:gd name="T7" fmla="*/ 46 h 132"/>
                <a:gd name="T8" fmla="*/ 285 w 297"/>
                <a:gd name="T9" fmla="*/ 39 h 132"/>
                <a:gd name="T10" fmla="*/ 275 w 297"/>
                <a:gd name="T11" fmla="*/ 32 h 132"/>
                <a:gd name="T12" fmla="*/ 269 w 297"/>
                <a:gd name="T13" fmla="*/ 26 h 132"/>
                <a:gd name="T14" fmla="*/ 257 w 297"/>
                <a:gd name="T15" fmla="*/ 22 h 132"/>
                <a:gd name="T16" fmla="*/ 246 w 297"/>
                <a:gd name="T17" fmla="*/ 16 h 132"/>
                <a:gd name="T18" fmla="*/ 233 w 297"/>
                <a:gd name="T19" fmla="*/ 11 h 132"/>
                <a:gd name="T20" fmla="*/ 221 w 297"/>
                <a:gd name="T21" fmla="*/ 8 h 132"/>
                <a:gd name="T22" fmla="*/ 206 w 297"/>
                <a:gd name="T23" fmla="*/ 6 h 132"/>
                <a:gd name="T24" fmla="*/ 191 w 297"/>
                <a:gd name="T25" fmla="*/ 2 h 132"/>
                <a:gd name="T26" fmla="*/ 175 w 297"/>
                <a:gd name="T27" fmla="*/ 1 h 132"/>
                <a:gd name="T28" fmla="*/ 160 w 297"/>
                <a:gd name="T29" fmla="*/ 0 h 132"/>
                <a:gd name="T30" fmla="*/ 144 w 297"/>
                <a:gd name="T31" fmla="*/ 0 h 132"/>
                <a:gd name="T32" fmla="*/ 128 w 297"/>
                <a:gd name="T33" fmla="*/ 0 h 132"/>
                <a:gd name="T34" fmla="*/ 112 w 297"/>
                <a:gd name="T35" fmla="*/ 2 h 132"/>
                <a:gd name="T36" fmla="*/ 97 w 297"/>
                <a:gd name="T37" fmla="*/ 4 h 132"/>
                <a:gd name="T38" fmla="*/ 84 w 297"/>
                <a:gd name="T39" fmla="*/ 7 h 132"/>
                <a:gd name="T40" fmla="*/ 69 w 297"/>
                <a:gd name="T41" fmla="*/ 10 h 132"/>
                <a:gd name="T42" fmla="*/ 56 w 297"/>
                <a:gd name="T43" fmla="*/ 15 h 132"/>
                <a:gd name="T44" fmla="*/ 46 w 297"/>
                <a:gd name="T45" fmla="*/ 19 h 132"/>
                <a:gd name="T46" fmla="*/ 35 w 297"/>
                <a:gd name="T47" fmla="*/ 24 h 132"/>
                <a:gd name="T48" fmla="*/ 24 w 297"/>
                <a:gd name="T49" fmla="*/ 30 h 132"/>
                <a:gd name="T50" fmla="*/ 16 w 297"/>
                <a:gd name="T51" fmla="*/ 36 h 132"/>
                <a:gd name="T52" fmla="*/ 11 w 297"/>
                <a:gd name="T53" fmla="*/ 43 h 132"/>
                <a:gd name="T54" fmla="*/ 6 w 297"/>
                <a:gd name="T55" fmla="*/ 50 h 132"/>
                <a:gd name="T56" fmla="*/ 3 w 297"/>
                <a:gd name="T57" fmla="*/ 57 h 132"/>
                <a:gd name="T58" fmla="*/ 0 w 297"/>
                <a:gd name="T59" fmla="*/ 64 h 132"/>
                <a:gd name="T60" fmla="*/ 0 w 297"/>
                <a:gd name="T61" fmla="*/ 71 h 132"/>
                <a:gd name="T62" fmla="*/ 3 w 297"/>
                <a:gd name="T63" fmla="*/ 77 h 132"/>
                <a:gd name="T64" fmla="*/ 7 w 297"/>
                <a:gd name="T65" fmla="*/ 84 h 132"/>
                <a:gd name="T66" fmla="*/ 11 w 297"/>
                <a:gd name="T67" fmla="*/ 91 h 132"/>
                <a:gd name="T68" fmla="*/ 19 w 297"/>
                <a:gd name="T69" fmla="*/ 98 h 132"/>
                <a:gd name="T70" fmla="*/ 28 w 297"/>
                <a:gd name="T71" fmla="*/ 104 h 132"/>
                <a:gd name="T72" fmla="*/ 37 w 297"/>
                <a:gd name="T73" fmla="*/ 109 h 132"/>
                <a:gd name="T74" fmla="*/ 47 w 297"/>
                <a:gd name="T75" fmla="*/ 114 h 132"/>
                <a:gd name="T76" fmla="*/ 60 w 297"/>
                <a:gd name="T77" fmla="*/ 120 h 132"/>
                <a:gd name="T78" fmla="*/ 73 w 297"/>
                <a:gd name="T79" fmla="*/ 123 h 132"/>
                <a:gd name="T80" fmla="*/ 87 w 297"/>
                <a:gd name="T81" fmla="*/ 127 h 132"/>
                <a:gd name="T82" fmla="*/ 94 w 297"/>
                <a:gd name="T83" fmla="*/ 128 h 132"/>
                <a:gd name="T84" fmla="*/ 95 w 297"/>
                <a:gd name="T85" fmla="*/ 128 h 132"/>
                <a:gd name="T86" fmla="*/ 102 w 297"/>
                <a:gd name="T87" fmla="*/ 129 h 132"/>
                <a:gd name="T88" fmla="*/ 117 w 297"/>
                <a:gd name="T89" fmla="*/ 131 h 132"/>
                <a:gd name="T90" fmla="*/ 133 w 297"/>
                <a:gd name="T91" fmla="*/ 132 h 132"/>
                <a:gd name="T92" fmla="*/ 149 w 297"/>
                <a:gd name="T93" fmla="*/ 132 h 132"/>
                <a:gd name="T94" fmla="*/ 164 w 297"/>
                <a:gd name="T95" fmla="*/ 132 h 132"/>
                <a:gd name="T96" fmla="*/ 181 w 297"/>
                <a:gd name="T97" fmla="*/ 131 h 132"/>
                <a:gd name="T98" fmla="*/ 196 w 297"/>
                <a:gd name="T99" fmla="*/ 129 h 132"/>
                <a:gd name="T100" fmla="*/ 201 w 297"/>
                <a:gd name="T101" fmla="*/ 129 h 132"/>
                <a:gd name="T102" fmla="*/ 210 w 297"/>
                <a:gd name="T103" fmla="*/ 127 h 132"/>
                <a:gd name="T104" fmla="*/ 224 w 297"/>
                <a:gd name="T105" fmla="*/ 123 h 132"/>
                <a:gd name="T106" fmla="*/ 238 w 297"/>
                <a:gd name="T107" fmla="*/ 120 h 132"/>
                <a:gd name="T108" fmla="*/ 250 w 297"/>
                <a:gd name="T109" fmla="*/ 115 h 132"/>
                <a:gd name="T110" fmla="*/ 261 w 297"/>
                <a:gd name="T111" fmla="*/ 109 h 132"/>
                <a:gd name="T112" fmla="*/ 270 w 297"/>
                <a:gd name="T113" fmla="*/ 105 h 132"/>
                <a:gd name="T114" fmla="*/ 279 w 297"/>
                <a:gd name="T115" fmla="*/ 98 h 132"/>
                <a:gd name="T116" fmla="*/ 285 w 297"/>
                <a:gd name="T117" fmla="*/ 92 h 132"/>
                <a:gd name="T118" fmla="*/ 290 w 297"/>
                <a:gd name="T119" fmla="*/ 85 h 132"/>
                <a:gd name="T120" fmla="*/ 294 w 297"/>
                <a:gd name="T121" fmla="*/ 79 h 132"/>
                <a:gd name="T122" fmla="*/ 296 w 297"/>
                <a:gd name="T123" fmla="*/ 71 h 132"/>
                <a:gd name="T124" fmla="*/ 297 w 297"/>
                <a:gd name="T125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132">
                  <a:moveTo>
                    <a:pt x="297" y="66"/>
                  </a:moveTo>
                  <a:lnTo>
                    <a:pt x="296" y="59"/>
                  </a:lnTo>
                  <a:lnTo>
                    <a:pt x="294" y="52"/>
                  </a:lnTo>
                  <a:lnTo>
                    <a:pt x="289" y="46"/>
                  </a:lnTo>
                  <a:lnTo>
                    <a:pt x="285" y="39"/>
                  </a:lnTo>
                  <a:lnTo>
                    <a:pt x="275" y="32"/>
                  </a:lnTo>
                  <a:lnTo>
                    <a:pt x="269" y="26"/>
                  </a:lnTo>
                  <a:lnTo>
                    <a:pt x="257" y="22"/>
                  </a:lnTo>
                  <a:lnTo>
                    <a:pt x="246" y="16"/>
                  </a:lnTo>
                  <a:lnTo>
                    <a:pt x="233" y="11"/>
                  </a:lnTo>
                  <a:lnTo>
                    <a:pt x="221" y="8"/>
                  </a:lnTo>
                  <a:lnTo>
                    <a:pt x="206" y="6"/>
                  </a:lnTo>
                  <a:lnTo>
                    <a:pt x="191" y="2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0"/>
                  </a:lnTo>
                  <a:lnTo>
                    <a:pt x="112" y="2"/>
                  </a:lnTo>
                  <a:lnTo>
                    <a:pt x="97" y="4"/>
                  </a:lnTo>
                  <a:lnTo>
                    <a:pt x="84" y="7"/>
                  </a:lnTo>
                  <a:lnTo>
                    <a:pt x="69" y="10"/>
                  </a:lnTo>
                  <a:lnTo>
                    <a:pt x="56" y="15"/>
                  </a:lnTo>
                  <a:lnTo>
                    <a:pt x="46" y="19"/>
                  </a:lnTo>
                  <a:lnTo>
                    <a:pt x="35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1" y="43"/>
                  </a:lnTo>
                  <a:lnTo>
                    <a:pt x="6" y="50"/>
                  </a:lnTo>
                  <a:lnTo>
                    <a:pt x="3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3" y="77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8" y="104"/>
                  </a:lnTo>
                  <a:lnTo>
                    <a:pt x="37" y="109"/>
                  </a:lnTo>
                  <a:lnTo>
                    <a:pt x="47" y="114"/>
                  </a:lnTo>
                  <a:lnTo>
                    <a:pt x="60" y="120"/>
                  </a:lnTo>
                  <a:lnTo>
                    <a:pt x="73" y="123"/>
                  </a:lnTo>
                  <a:lnTo>
                    <a:pt x="87" y="127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102" y="129"/>
                  </a:lnTo>
                  <a:lnTo>
                    <a:pt x="117" y="131"/>
                  </a:lnTo>
                  <a:lnTo>
                    <a:pt x="133" y="132"/>
                  </a:lnTo>
                  <a:lnTo>
                    <a:pt x="149" y="132"/>
                  </a:lnTo>
                  <a:lnTo>
                    <a:pt x="164" y="132"/>
                  </a:lnTo>
                  <a:lnTo>
                    <a:pt x="181" y="131"/>
                  </a:lnTo>
                  <a:lnTo>
                    <a:pt x="196" y="129"/>
                  </a:lnTo>
                  <a:lnTo>
                    <a:pt x="201" y="129"/>
                  </a:lnTo>
                  <a:lnTo>
                    <a:pt x="210" y="127"/>
                  </a:lnTo>
                  <a:lnTo>
                    <a:pt x="224" y="123"/>
                  </a:lnTo>
                  <a:lnTo>
                    <a:pt x="238" y="120"/>
                  </a:lnTo>
                  <a:lnTo>
                    <a:pt x="250" y="115"/>
                  </a:lnTo>
                  <a:lnTo>
                    <a:pt x="261" y="109"/>
                  </a:lnTo>
                  <a:lnTo>
                    <a:pt x="270" y="105"/>
                  </a:lnTo>
                  <a:lnTo>
                    <a:pt x="279" y="98"/>
                  </a:lnTo>
                  <a:lnTo>
                    <a:pt x="285" y="92"/>
                  </a:lnTo>
                  <a:lnTo>
                    <a:pt x="290" y="85"/>
                  </a:lnTo>
                  <a:lnTo>
                    <a:pt x="294" y="79"/>
                  </a:lnTo>
                  <a:lnTo>
                    <a:pt x="296" y="71"/>
                  </a:lnTo>
                  <a:lnTo>
                    <a:pt x="297" y="66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1" name="Freeform 3439">
              <a:extLst>
                <a:ext uri="{FF2B5EF4-FFF2-40B4-BE49-F238E27FC236}">
                  <a16:creationId xmlns:a16="http://schemas.microsoft.com/office/drawing/2014/main" id="{CC49E084-4E4D-4122-9FC4-5F0DF9F7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521"/>
              <a:ext cx="36" cy="215"/>
            </a:xfrm>
            <a:custGeom>
              <a:avLst/>
              <a:gdLst>
                <a:gd name="T0" fmla="*/ 106 w 106"/>
                <a:gd name="T1" fmla="*/ 1 h 643"/>
                <a:gd name="T2" fmla="*/ 106 w 106"/>
                <a:gd name="T3" fmla="*/ 150 h 643"/>
                <a:gd name="T4" fmla="*/ 106 w 106"/>
                <a:gd name="T5" fmla="*/ 288 h 643"/>
                <a:gd name="T6" fmla="*/ 106 w 106"/>
                <a:gd name="T7" fmla="*/ 643 h 643"/>
                <a:gd name="T8" fmla="*/ 53 w 106"/>
                <a:gd name="T9" fmla="*/ 642 h 643"/>
                <a:gd name="T10" fmla="*/ 0 w 106"/>
                <a:gd name="T11" fmla="*/ 641 h 643"/>
                <a:gd name="T12" fmla="*/ 0 w 106"/>
                <a:gd name="T13" fmla="*/ 288 h 643"/>
                <a:gd name="T14" fmla="*/ 0 w 106"/>
                <a:gd name="T15" fmla="*/ 150 h 643"/>
                <a:gd name="T16" fmla="*/ 0 w 106"/>
                <a:gd name="T17" fmla="*/ 0 h 643"/>
                <a:gd name="T18" fmla="*/ 1 w 106"/>
                <a:gd name="T19" fmla="*/ 1 h 643"/>
                <a:gd name="T20" fmla="*/ 7 w 106"/>
                <a:gd name="T21" fmla="*/ 1 h 643"/>
                <a:gd name="T22" fmla="*/ 23 w 106"/>
                <a:gd name="T23" fmla="*/ 3 h 643"/>
                <a:gd name="T24" fmla="*/ 38 w 106"/>
                <a:gd name="T25" fmla="*/ 4 h 643"/>
                <a:gd name="T26" fmla="*/ 54 w 106"/>
                <a:gd name="T27" fmla="*/ 5 h 643"/>
                <a:gd name="T28" fmla="*/ 69 w 106"/>
                <a:gd name="T29" fmla="*/ 4 h 643"/>
                <a:gd name="T30" fmla="*/ 86 w 106"/>
                <a:gd name="T31" fmla="*/ 3 h 643"/>
                <a:gd name="T32" fmla="*/ 101 w 106"/>
                <a:gd name="T33" fmla="*/ 1 h 643"/>
                <a:gd name="T34" fmla="*/ 106 w 106"/>
                <a:gd name="T35" fmla="*/ 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643">
                  <a:moveTo>
                    <a:pt x="106" y="1"/>
                  </a:moveTo>
                  <a:lnTo>
                    <a:pt x="106" y="150"/>
                  </a:lnTo>
                  <a:lnTo>
                    <a:pt x="106" y="288"/>
                  </a:lnTo>
                  <a:lnTo>
                    <a:pt x="106" y="643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8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1" y="1"/>
                  </a:lnTo>
                  <a:lnTo>
                    <a:pt x="7" y="1"/>
                  </a:lnTo>
                  <a:lnTo>
                    <a:pt x="23" y="3"/>
                  </a:lnTo>
                  <a:lnTo>
                    <a:pt x="38" y="4"/>
                  </a:lnTo>
                  <a:lnTo>
                    <a:pt x="54" y="5"/>
                  </a:lnTo>
                  <a:lnTo>
                    <a:pt x="69" y="4"/>
                  </a:lnTo>
                  <a:lnTo>
                    <a:pt x="86" y="3"/>
                  </a:lnTo>
                  <a:lnTo>
                    <a:pt x="101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2" name="Freeform 3440">
              <a:extLst>
                <a:ext uri="{FF2B5EF4-FFF2-40B4-BE49-F238E27FC236}">
                  <a16:creationId xmlns:a16="http://schemas.microsoft.com/office/drawing/2014/main" id="{654F7F92-8E7B-44C5-93F8-EEB5B19C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519"/>
              <a:ext cx="157" cy="61"/>
            </a:xfrm>
            <a:custGeom>
              <a:avLst/>
              <a:gdLst>
                <a:gd name="T0" fmla="*/ 44 w 472"/>
                <a:gd name="T1" fmla="*/ 21 h 182"/>
                <a:gd name="T2" fmla="*/ 76 w 472"/>
                <a:gd name="T3" fmla="*/ 20 h 182"/>
                <a:gd name="T4" fmla="*/ 108 w 472"/>
                <a:gd name="T5" fmla="*/ 24 h 182"/>
                <a:gd name="T6" fmla="*/ 137 w 472"/>
                <a:gd name="T7" fmla="*/ 31 h 182"/>
                <a:gd name="T8" fmla="*/ 157 w 472"/>
                <a:gd name="T9" fmla="*/ 42 h 182"/>
                <a:gd name="T10" fmla="*/ 170 w 472"/>
                <a:gd name="T11" fmla="*/ 56 h 182"/>
                <a:gd name="T12" fmla="*/ 173 w 472"/>
                <a:gd name="T13" fmla="*/ 71 h 182"/>
                <a:gd name="T14" fmla="*/ 177 w 472"/>
                <a:gd name="T15" fmla="*/ 92 h 182"/>
                <a:gd name="T16" fmla="*/ 192 w 472"/>
                <a:gd name="T17" fmla="*/ 114 h 182"/>
                <a:gd name="T18" fmla="*/ 217 w 472"/>
                <a:gd name="T19" fmla="*/ 133 h 182"/>
                <a:gd name="T20" fmla="*/ 249 w 472"/>
                <a:gd name="T21" fmla="*/ 150 h 182"/>
                <a:gd name="T22" fmla="*/ 289 w 472"/>
                <a:gd name="T23" fmla="*/ 165 h 182"/>
                <a:gd name="T24" fmla="*/ 331 w 472"/>
                <a:gd name="T25" fmla="*/ 175 h 182"/>
                <a:gd name="T26" fmla="*/ 383 w 472"/>
                <a:gd name="T27" fmla="*/ 182 h 182"/>
                <a:gd name="T28" fmla="*/ 424 w 472"/>
                <a:gd name="T29" fmla="*/ 182 h 182"/>
                <a:gd name="T30" fmla="*/ 451 w 472"/>
                <a:gd name="T31" fmla="*/ 178 h 182"/>
                <a:gd name="T32" fmla="*/ 463 w 472"/>
                <a:gd name="T33" fmla="*/ 172 h 182"/>
                <a:gd name="T34" fmla="*/ 470 w 472"/>
                <a:gd name="T35" fmla="*/ 166 h 182"/>
                <a:gd name="T36" fmla="*/ 472 w 472"/>
                <a:gd name="T37" fmla="*/ 157 h 182"/>
                <a:gd name="T38" fmla="*/ 440 w 472"/>
                <a:gd name="T39" fmla="*/ 154 h 182"/>
                <a:gd name="T40" fmla="*/ 405 w 472"/>
                <a:gd name="T41" fmla="*/ 145 h 182"/>
                <a:gd name="T42" fmla="*/ 375 w 472"/>
                <a:gd name="T43" fmla="*/ 132 h 182"/>
                <a:gd name="T44" fmla="*/ 354 w 472"/>
                <a:gd name="T45" fmla="*/ 116 h 182"/>
                <a:gd name="T46" fmla="*/ 341 w 472"/>
                <a:gd name="T47" fmla="*/ 99 h 182"/>
                <a:gd name="T48" fmla="*/ 339 w 472"/>
                <a:gd name="T49" fmla="*/ 81 h 182"/>
                <a:gd name="T50" fmla="*/ 347 w 472"/>
                <a:gd name="T51" fmla="*/ 65 h 182"/>
                <a:gd name="T52" fmla="*/ 356 w 472"/>
                <a:gd name="T53" fmla="*/ 50 h 182"/>
                <a:gd name="T54" fmla="*/ 351 w 472"/>
                <a:gd name="T55" fmla="*/ 35 h 182"/>
                <a:gd name="T56" fmla="*/ 338 w 472"/>
                <a:gd name="T57" fmla="*/ 21 h 182"/>
                <a:gd name="T58" fmla="*/ 316 w 472"/>
                <a:gd name="T59" fmla="*/ 10 h 182"/>
                <a:gd name="T60" fmla="*/ 284 w 472"/>
                <a:gd name="T61" fmla="*/ 2 h 182"/>
                <a:gd name="T62" fmla="*/ 229 w 472"/>
                <a:gd name="T63" fmla="*/ 0 h 182"/>
                <a:gd name="T64" fmla="*/ 161 w 472"/>
                <a:gd name="T65" fmla="*/ 2 h 182"/>
                <a:gd name="T66" fmla="*/ 95 w 472"/>
                <a:gd name="T67" fmla="*/ 10 h 182"/>
                <a:gd name="T68" fmla="*/ 29 w 472"/>
                <a:gd name="T69" fmla="*/ 21 h 182"/>
                <a:gd name="T70" fmla="*/ 29 w 472"/>
                <a:gd name="T71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29" y="24"/>
                  </a:moveTo>
                  <a:lnTo>
                    <a:pt x="44" y="21"/>
                  </a:lnTo>
                  <a:lnTo>
                    <a:pt x="60" y="20"/>
                  </a:lnTo>
                  <a:lnTo>
                    <a:pt x="76" y="20"/>
                  </a:lnTo>
                  <a:lnTo>
                    <a:pt x="93" y="21"/>
                  </a:lnTo>
                  <a:lnTo>
                    <a:pt x="108" y="24"/>
                  </a:lnTo>
                  <a:lnTo>
                    <a:pt x="123" y="27"/>
                  </a:lnTo>
                  <a:lnTo>
                    <a:pt x="137" y="31"/>
                  </a:lnTo>
                  <a:lnTo>
                    <a:pt x="148" y="36"/>
                  </a:lnTo>
                  <a:lnTo>
                    <a:pt x="157" y="42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2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4"/>
                  </a:lnTo>
                  <a:lnTo>
                    <a:pt x="217" y="133"/>
                  </a:lnTo>
                  <a:lnTo>
                    <a:pt x="231" y="142"/>
                  </a:lnTo>
                  <a:lnTo>
                    <a:pt x="249" y="150"/>
                  </a:lnTo>
                  <a:lnTo>
                    <a:pt x="268" y="158"/>
                  </a:lnTo>
                  <a:lnTo>
                    <a:pt x="289" y="165"/>
                  </a:lnTo>
                  <a:lnTo>
                    <a:pt x="308" y="171"/>
                  </a:lnTo>
                  <a:lnTo>
                    <a:pt x="331" y="175"/>
                  </a:lnTo>
                  <a:lnTo>
                    <a:pt x="356" y="180"/>
                  </a:lnTo>
                  <a:lnTo>
                    <a:pt x="383" y="182"/>
                  </a:lnTo>
                  <a:lnTo>
                    <a:pt x="401" y="182"/>
                  </a:lnTo>
                  <a:lnTo>
                    <a:pt x="424" y="182"/>
                  </a:lnTo>
                  <a:lnTo>
                    <a:pt x="439" y="180"/>
                  </a:lnTo>
                  <a:lnTo>
                    <a:pt x="451" y="178"/>
                  </a:lnTo>
                  <a:lnTo>
                    <a:pt x="457" y="175"/>
                  </a:lnTo>
                  <a:lnTo>
                    <a:pt x="463" y="172"/>
                  </a:lnTo>
                  <a:lnTo>
                    <a:pt x="467" y="170"/>
                  </a:lnTo>
                  <a:lnTo>
                    <a:pt x="470" y="166"/>
                  </a:lnTo>
                  <a:lnTo>
                    <a:pt x="472" y="162"/>
                  </a:lnTo>
                  <a:lnTo>
                    <a:pt x="472" y="157"/>
                  </a:lnTo>
                  <a:lnTo>
                    <a:pt x="456" y="156"/>
                  </a:lnTo>
                  <a:lnTo>
                    <a:pt x="440" y="154"/>
                  </a:lnTo>
                  <a:lnTo>
                    <a:pt x="422" y="149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2"/>
                  </a:lnTo>
                  <a:lnTo>
                    <a:pt x="363" y="124"/>
                  </a:lnTo>
                  <a:lnTo>
                    <a:pt x="354" y="116"/>
                  </a:lnTo>
                  <a:lnTo>
                    <a:pt x="346" y="108"/>
                  </a:lnTo>
                  <a:lnTo>
                    <a:pt x="341" y="99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3"/>
                  </a:lnTo>
                  <a:lnTo>
                    <a:pt x="351" y="35"/>
                  </a:lnTo>
                  <a:lnTo>
                    <a:pt x="346" y="28"/>
                  </a:lnTo>
                  <a:lnTo>
                    <a:pt x="338" y="21"/>
                  </a:lnTo>
                  <a:lnTo>
                    <a:pt x="327" y="16"/>
                  </a:lnTo>
                  <a:lnTo>
                    <a:pt x="316" y="10"/>
                  </a:lnTo>
                  <a:lnTo>
                    <a:pt x="302" y="6"/>
                  </a:lnTo>
                  <a:lnTo>
                    <a:pt x="284" y="2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2"/>
                  </a:lnTo>
                  <a:lnTo>
                    <a:pt x="126" y="6"/>
                  </a:lnTo>
                  <a:lnTo>
                    <a:pt x="95" y="10"/>
                  </a:lnTo>
                  <a:lnTo>
                    <a:pt x="61" y="16"/>
                  </a:lnTo>
                  <a:lnTo>
                    <a:pt x="29" y="21"/>
                  </a:lnTo>
                  <a:lnTo>
                    <a:pt x="0" y="29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3" name="Freeform 3441">
              <a:extLst>
                <a:ext uri="{FF2B5EF4-FFF2-40B4-BE49-F238E27FC236}">
                  <a16:creationId xmlns:a16="http://schemas.microsoft.com/office/drawing/2014/main" id="{C5CD5651-83EE-45AE-A208-6CEE4213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19"/>
              <a:ext cx="157" cy="61"/>
            </a:xfrm>
            <a:custGeom>
              <a:avLst/>
              <a:gdLst>
                <a:gd name="T0" fmla="*/ 443 w 472"/>
                <a:gd name="T1" fmla="*/ 24 h 182"/>
                <a:gd name="T2" fmla="*/ 413 w 472"/>
                <a:gd name="T3" fmla="*/ 20 h 182"/>
                <a:gd name="T4" fmla="*/ 381 w 472"/>
                <a:gd name="T5" fmla="*/ 21 h 182"/>
                <a:gd name="T6" fmla="*/ 350 w 472"/>
                <a:gd name="T7" fmla="*/ 27 h 182"/>
                <a:gd name="T8" fmla="*/ 324 w 472"/>
                <a:gd name="T9" fmla="*/ 36 h 182"/>
                <a:gd name="T10" fmla="*/ 307 w 472"/>
                <a:gd name="T11" fmla="*/ 49 h 182"/>
                <a:gd name="T12" fmla="*/ 300 w 472"/>
                <a:gd name="T13" fmla="*/ 63 h 182"/>
                <a:gd name="T14" fmla="*/ 298 w 472"/>
                <a:gd name="T15" fmla="*/ 82 h 182"/>
                <a:gd name="T16" fmla="*/ 290 w 472"/>
                <a:gd name="T17" fmla="*/ 104 h 182"/>
                <a:gd name="T18" fmla="*/ 270 w 472"/>
                <a:gd name="T19" fmla="*/ 124 h 182"/>
                <a:gd name="T20" fmla="*/ 242 w 472"/>
                <a:gd name="T21" fmla="*/ 142 h 182"/>
                <a:gd name="T22" fmla="*/ 205 w 472"/>
                <a:gd name="T23" fmla="*/ 158 h 182"/>
                <a:gd name="T24" fmla="*/ 165 w 472"/>
                <a:gd name="T25" fmla="*/ 171 h 182"/>
                <a:gd name="T26" fmla="*/ 117 w 472"/>
                <a:gd name="T27" fmla="*/ 180 h 182"/>
                <a:gd name="T28" fmla="*/ 71 w 472"/>
                <a:gd name="T29" fmla="*/ 182 h 182"/>
                <a:gd name="T30" fmla="*/ 34 w 472"/>
                <a:gd name="T31" fmla="*/ 180 h 182"/>
                <a:gd name="T32" fmla="*/ 16 w 472"/>
                <a:gd name="T33" fmla="*/ 175 h 182"/>
                <a:gd name="T34" fmla="*/ 7 w 472"/>
                <a:gd name="T35" fmla="*/ 170 h 182"/>
                <a:gd name="T36" fmla="*/ 1 w 472"/>
                <a:gd name="T37" fmla="*/ 162 h 182"/>
                <a:gd name="T38" fmla="*/ 17 w 472"/>
                <a:gd name="T39" fmla="*/ 156 h 182"/>
                <a:gd name="T40" fmla="*/ 51 w 472"/>
                <a:gd name="T41" fmla="*/ 149 h 182"/>
                <a:gd name="T42" fmla="*/ 84 w 472"/>
                <a:gd name="T43" fmla="*/ 139 h 182"/>
                <a:gd name="T44" fmla="*/ 109 w 472"/>
                <a:gd name="T45" fmla="*/ 124 h 182"/>
                <a:gd name="T46" fmla="*/ 128 w 472"/>
                <a:gd name="T47" fmla="*/ 108 h 182"/>
                <a:gd name="T48" fmla="*/ 135 w 472"/>
                <a:gd name="T49" fmla="*/ 90 h 182"/>
                <a:gd name="T50" fmla="*/ 130 w 472"/>
                <a:gd name="T51" fmla="*/ 72 h 182"/>
                <a:gd name="T52" fmla="*/ 121 w 472"/>
                <a:gd name="T53" fmla="*/ 58 h 182"/>
                <a:gd name="T54" fmla="*/ 119 w 472"/>
                <a:gd name="T55" fmla="*/ 43 h 182"/>
                <a:gd name="T56" fmla="*/ 128 w 472"/>
                <a:gd name="T57" fmla="*/ 28 h 182"/>
                <a:gd name="T58" fmla="*/ 145 w 472"/>
                <a:gd name="T59" fmla="*/ 16 h 182"/>
                <a:gd name="T60" fmla="*/ 171 w 472"/>
                <a:gd name="T61" fmla="*/ 6 h 182"/>
                <a:gd name="T62" fmla="*/ 213 w 472"/>
                <a:gd name="T63" fmla="*/ 0 h 182"/>
                <a:gd name="T64" fmla="*/ 277 w 472"/>
                <a:gd name="T65" fmla="*/ 0 h 182"/>
                <a:gd name="T66" fmla="*/ 345 w 472"/>
                <a:gd name="T67" fmla="*/ 6 h 182"/>
                <a:gd name="T68" fmla="*/ 411 w 472"/>
                <a:gd name="T69" fmla="*/ 16 h 182"/>
                <a:gd name="T70" fmla="*/ 472 w 472"/>
                <a:gd name="T71" fmla="*/ 2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472" y="28"/>
                  </a:moveTo>
                  <a:lnTo>
                    <a:pt x="443" y="24"/>
                  </a:lnTo>
                  <a:lnTo>
                    <a:pt x="429" y="21"/>
                  </a:lnTo>
                  <a:lnTo>
                    <a:pt x="413" y="20"/>
                  </a:lnTo>
                  <a:lnTo>
                    <a:pt x="396" y="20"/>
                  </a:lnTo>
                  <a:lnTo>
                    <a:pt x="381" y="21"/>
                  </a:lnTo>
                  <a:lnTo>
                    <a:pt x="363" y="24"/>
                  </a:lnTo>
                  <a:lnTo>
                    <a:pt x="350" y="27"/>
                  </a:lnTo>
                  <a:lnTo>
                    <a:pt x="335" y="31"/>
                  </a:lnTo>
                  <a:lnTo>
                    <a:pt x="324" y="36"/>
                  </a:lnTo>
                  <a:lnTo>
                    <a:pt x="316" y="42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5" y="92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0" y="124"/>
                  </a:lnTo>
                  <a:lnTo>
                    <a:pt x="257" y="133"/>
                  </a:lnTo>
                  <a:lnTo>
                    <a:pt x="242" y="142"/>
                  </a:lnTo>
                  <a:lnTo>
                    <a:pt x="224" y="150"/>
                  </a:lnTo>
                  <a:lnTo>
                    <a:pt x="205" y="158"/>
                  </a:lnTo>
                  <a:lnTo>
                    <a:pt x="185" y="165"/>
                  </a:lnTo>
                  <a:lnTo>
                    <a:pt x="165" y="171"/>
                  </a:lnTo>
                  <a:lnTo>
                    <a:pt x="141" y="175"/>
                  </a:lnTo>
                  <a:lnTo>
                    <a:pt x="117" y="180"/>
                  </a:lnTo>
                  <a:lnTo>
                    <a:pt x="90" y="182"/>
                  </a:lnTo>
                  <a:lnTo>
                    <a:pt x="71" y="182"/>
                  </a:lnTo>
                  <a:lnTo>
                    <a:pt x="49" y="182"/>
                  </a:lnTo>
                  <a:lnTo>
                    <a:pt x="34" y="180"/>
                  </a:lnTo>
                  <a:lnTo>
                    <a:pt x="23" y="178"/>
                  </a:lnTo>
                  <a:lnTo>
                    <a:pt x="16" y="175"/>
                  </a:lnTo>
                  <a:lnTo>
                    <a:pt x="9" y="172"/>
                  </a:lnTo>
                  <a:lnTo>
                    <a:pt x="7" y="170"/>
                  </a:lnTo>
                  <a:lnTo>
                    <a:pt x="3" y="166"/>
                  </a:lnTo>
                  <a:lnTo>
                    <a:pt x="1" y="162"/>
                  </a:lnTo>
                  <a:lnTo>
                    <a:pt x="0" y="158"/>
                  </a:lnTo>
                  <a:lnTo>
                    <a:pt x="17" y="156"/>
                  </a:lnTo>
                  <a:lnTo>
                    <a:pt x="33" y="154"/>
                  </a:lnTo>
                  <a:lnTo>
                    <a:pt x="51" y="149"/>
                  </a:lnTo>
                  <a:lnTo>
                    <a:pt x="67" y="145"/>
                  </a:lnTo>
                  <a:lnTo>
                    <a:pt x="84" y="139"/>
                  </a:lnTo>
                  <a:lnTo>
                    <a:pt x="98" y="132"/>
                  </a:lnTo>
                  <a:lnTo>
                    <a:pt x="109" y="124"/>
                  </a:lnTo>
                  <a:lnTo>
                    <a:pt x="121" y="116"/>
                  </a:lnTo>
                  <a:lnTo>
                    <a:pt x="128" y="108"/>
                  </a:lnTo>
                  <a:lnTo>
                    <a:pt x="132" y="99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3"/>
                  </a:lnTo>
                  <a:lnTo>
                    <a:pt x="121" y="35"/>
                  </a:lnTo>
                  <a:lnTo>
                    <a:pt x="128" y="28"/>
                  </a:lnTo>
                  <a:lnTo>
                    <a:pt x="135" y="21"/>
                  </a:lnTo>
                  <a:lnTo>
                    <a:pt x="145" y="16"/>
                  </a:lnTo>
                  <a:lnTo>
                    <a:pt x="156" y="10"/>
                  </a:lnTo>
                  <a:lnTo>
                    <a:pt x="171" y="6"/>
                  </a:lnTo>
                  <a:lnTo>
                    <a:pt x="189" y="2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1" y="2"/>
                  </a:lnTo>
                  <a:lnTo>
                    <a:pt x="345" y="6"/>
                  </a:lnTo>
                  <a:lnTo>
                    <a:pt x="379" y="10"/>
                  </a:lnTo>
                  <a:lnTo>
                    <a:pt x="411" y="16"/>
                  </a:lnTo>
                  <a:lnTo>
                    <a:pt x="443" y="21"/>
                  </a:lnTo>
                  <a:lnTo>
                    <a:pt x="472" y="2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4" name="Freeform 3442">
              <a:extLst>
                <a:ext uri="{FF2B5EF4-FFF2-40B4-BE49-F238E27FC236}">
                  <a16:creationId xmlns:a16="http://schemas.microsoft.com/office/drawing/2014/main" id="{A65C3973-DE94-441F-9272-A2CFF89C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525"/>
              <a:ext cx="413" cy="92"/>
            </a:xfrm>
            <a:custGeom>
              <a:avLst/>
              <a:gdLst>
                <a:gd name="T0" fmla="*/ 810 w 1238"/>
                <a:gd name="T1" fmla="*/ 2 h 276"/>
                <a:gd name="T2" fmla="*/ 842 w 1238"/>
                <a:gd name="T3" fmla="*/ 0 h 276"/>
                <a:gd name="T4" fmla="*/ 874 w 1238"/>
                <a:gd name="T5" fmla="*/ 4 h 276"/>
                <a:gd name="T6" fmla="*/ 902 w 1238"/>
                <a:gd name="T7" fmla="*/ 12 h 276"/>
                <a:gd name="T8" fmla="*/ 923 w 1238"/>
                <a:gd name="T9" fmla="*/ 23 h 276"/>
                <a:gd name="T10" fmla="*/ 936 w 1238"/>
                <a:gd name="T11" fmla="*/ 37 h 276"/>
                <a:gd name="T12" fmla="*/ 938 w 1238"/>
                <a:gd name="T13" fmla="*/ 50 h 276"/>
                <a:gd name="T14" fmla="*/ 943 w 1238"/>
                <a:gd name="T15" fmla="*/ 73 h 276"/>
                <a:gd name="T16" fmla="*/ 958 w 1238"/>
                <a:gd name="T17" fmla="*/ 95 h 276"/>
                <a:gd name="T18" fmla="*/ 983 w 1238"/>
                <a:gd name="T19" fmla="*/ 114 h 276"/>
                <a:gd name="T20" fmla="*/ 1015 w 1238"/>
                <a:gd name="T21" fmla="*/ 131 h 276"/>
                <a:gd name="T22" fmla="*/ 1054 w 1238"/>
                <a:gd name="T23" fmla="*/ 146 h 276"/>
                <a:gd name="T24" fmla="*/ 1097 w 1238"/>
                <a:gd name="T25" fmla="*/ 156 h 276"/>
                <a:gd name="T26" fmla="*/ 1148 w 1238"/>
                <a:gd name="T27" fmla="*/ 162 h 276"/>
                <a:gd name="T28" fmla="*/ 1190 w 1238"/>
                <a:gd name="T29" fmla="*/ 162 h 276"/>
                <a:gd name="T30" fmla="*/ 1216 w 1238"/>
                <a:gd name="T31" fmla="*/ 159 h 276"/>
                <a:gd name="T32" fmla="*/ 1229 w 1238"/>
                <a:gd name="T33" fmla="*/ 153 h 276"/>
                <a:gd name="T34" fmla="*/ 1236 w 1238"/>
                <a:gd name="T35" fmla="*/ 146 h 276"/>
                <a:gd name="T36" fmla="*/ 1238 w 1238"/>
                <a:gd name="T37" fmla="*/ 276 h 276"/>
                <a:gd name="T38" fmla="*/ 1204 w 1238"/>
                <a:gd name="T39" fmla="*/ 245 h 276"/>
                <a:gd name="T40" fmla="*/ 1135 w 1238"/>
                <a:gd name="T41" fmla="*/ 276 h 276"/>
                <a:gd name="T42" fmla="*/ 1122 w 1238"/>
                <a:gd name="T43" fmla="*/ 245 h 276"/>
                <a:gd name="T44" fmla="*/ 1008 w 1238"/>
                <a:gd name="T45" fmla="*/ 273 h 276"/>
                <a:gd name="T46" fmla="*/ 958 w 1238"/>
                <a:gd name="T47" fmla="*/ 269 h 276"/>
                <a:gd name="T48" fmla="*/ 882 w 1238"/>
                <a:gd name="T49" fmla="*/ 266 h 276"/>
                <a:gd name="T50" fmla="*/ 829 w 1238"/>
                <a:gd name="T51" fmla="*/ 261 h 276"/>
                <a:gd name="T52" fmla="*/ 802 w 1238"/>
                <a:gd name="T53" fmla="*/ 223 h 276"/>
                <a:gd name="T54" fmla="*/ 687 w 1238"/>
                <a:gd name="T55" fmla="*/ 248 h 276"/>
                <a:gd name="T56" fmla="*/ 669 w 1238"/>
                <a:gd name="T57" fmla="*/ 209 h 276"/>
                <a:gd name="T58" fmla="*/ 470 w 1238"/>
                <a:gd name="T59" fmla="*/ 219 h 276"/>
                <a:gd name="T60" fmla="*/ 519 w 1238"/>
                <a:gd name="T61" fmla="*/ 187 h 276"/>
                <a:gd name="T62" fmla="*/ 330 w 1238"/>
                <a:gd name="T63" fmla="*/ 195 h 276"/>
                <a:gd name="T64" fmla="*/ 235 w 1238"/>
                <a:gd name="T65" fmla="*/ 175 h 276"/>
                <a:gd name="T66" fmla="*/ 163 w 1238"/>
                <a:gd name="T67" fmla="*/ 159 h 276"/>
                <a:gd name="T68" fmla="*/ 63 w 1238"/>
                <a:gd name="T69" fmla="*/ 133 h 276"/>
                <a:gd name="T70" fmla="*/ 82 w 1238"/>
                <a:gd name="T71" fmla="*/ 110 h 276"/>
                <a:gd name="T72" fmla="*/ 231 w 1238"/>
                <a:gd name="T73" fmla="*/ 97 h 276"/>
                <a:gd name="T74" fmla="*/ 379 w 1238"/>
                <a:gd name="T75" fmla="*/ 80 h 276"/>
                <a:gd name="T76" fmla="*/ 523 w 1238"/>
                <a:gd name="T77" fmla="*/ 58 h 276"/>
                <a:gd name="T78" fmla="*/ 663 w 1238"/>
                <a:gd name="T79" fmla="*/ 32 h 276"/>
                <a:gd name="T80" fmla="*/ 766 w 1238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8" h="276">
                  <a:moveTo>
                    <a:pt x="794" y="4"/>
                  </a:moveTo>
                  <a:lnTo>
                    <a:pt x="810" y="2"/>
                  </a:lnTo>
                  <a:lnTo>
                    <a:pt x="825" y="0"/>
                  </a:lnTo>
                  <a:lnTo>
                    <a:pt x="842" y="0"/>
                  </a:lnTo>
                  <a:lnTo>
                    <a:pt x="858" y="1"/>
                  </a:lnTo>
                  <a:lnTo>
                    <a:pt x="874" y="4"/>
                  </a:lnTo>
                  <a:lnTo>
                    <a:pt x="889" y="7"/>
                  </a:lnTo>
                  <a:lnTo>
                    <a:pt x="902" y="12"/>
                  </a:lnTo>
                  <a:lnTo>
                    <a:pt x="914" y="17"/>
                  </a:lnTo>
                  <a:lnTo>
                    <a:pt x="923" y="23"/>
                  </a:lnTo>
                  <a:lnTo>
                    <a:pt x="931" y="29"/>
                  </a:lnTo>
                  <a:lnTo>
                    <a:pt x="936" y="37"/>
                  </a:lnTo>
                  <a:lnTo>
                    <a:pt x="938" y="44"/>
                  </a:lnTo>
                  <a:lnTo>
                    <a:pt x="938" y="50"/>
                  </a:lnTo>
                  <a:lnTo>
                    <a:pt x="939" y="62"/>
                  </a:lnTo>
                  <a:lnTo>
                    <a:pt x="943" y="73"/>
                  </a:lnTo>
                  <a:lnTo>
                    <a:pt x="950" y="85"/>
                  </a:lnTo>
                  <a:lnTo>
                    <a:pt x="958" y="95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1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0" y="162"/>
                  </a:lnTo>
                  <a:lnTo>
                    <a:pt x="1205" y="161"/>
                  </a:lnTo>
                  <a:lnTo>
                    <a:pt x="1216" y="159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50"/>
                  </a:lnTo>
                  <a:lnTo>
                    <a:pt x="1236" y="146"/>
                  </a:lnTo>
                  <a:lnTo>
                    <a:pt x="1237" y="143"/>
                  </a:lnTo>
                  <a:lnTo>
                    <a:pt x="1238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8" y="274"/>
                  </a:lnTo>
                  <a:lnTo>
                    <a:pt x="1008" y="273"/>
                  </a:lnTo>
                  <a:lnTo>
                    <a:pt x="1018" y="241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2" y="266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3" y="255"/>
                  </a:lnTo>
                  <a:lnTo>
                    <a:pt x="802" y="223"/>
                  </a:lnTo>
                  <a:lnTo>
                    <a:pt x="699" y="249"/>
                  </a:lnTo>
                  <a:lnTo>
                    <a:pt x="687" y="248"/>
                  </a:lnTo>
                  <a:lnTo>
                    <a:pt x="608" y="239"/>
                  </a:lnTo>
                  <a:lnTo>
                    <a:pt x="669" y="209"/>
                  </a:lnTo>
                  <a:lnTo>
                    <a:pt x="545" y="231"/>
                  </a:lnTo>
                  <a:lnTo>
                    <a:pt x="470" y="219"/>
                  </a:lnTo>
                  <a:lnTo>
                    <a:pt x="440" y="215"/>
                  </a:lnTo>
                  <a:lnTo>
                    <a:pt x="519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5"/>
                  </a:lnTo>
                  <a:lnTo>
                    <a:pt x="336" y="152"/>
                  </a:lnTo>
                  <a:lnTo>
                    <a:pt x="163" y="159"/>
                  </a:lnTo>
                  <a:lnTo>
                    <a:pt x="128" y="150"/>
                  </a:lnTo>
                  <a:lnTo>
                    <a:pt x="63" y="133"/>
                  </a:lnTo>
                  <a:lnTo>
                    <a:pt x="0" y="115"/>
                  </a:lnTo>
                  <a:lnTo>
                    <a:pt x="82" y="110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70"/>
                  </a:lnTo>
                  <a:lnTo>
                    <a:pt x="523" y="58"/>
                  </a:lnTo>
                  <a:lnTo>
                    <a:pt x="594" y="46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4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5" name="Freeform 3443">
              <a:extLst>
                <a:ext uri="{FF2B5EF4-FFF2-40B4-BE49-F238E27FC236}">
                  <a16:creationId xmlns:a16="http://schemas.microsoft.com/office/drawing/2014/main" id="{E4C8A076-5030-49DE-A0B7-6B71EB8FA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25"/>
              <a:ext cx="413" cy="92"/>
            </a:xfrm>
            <a:custGeom>
              <a:avLst/>
              <a:gdLst>
                <a:gd name="T0" fmla="*/ 443 w 1238"/>
                <a:gd name="T1" fmla="*/ 4 h 276"/>
                <a:gd name="T2" fmla="*/ 412 w 1238"/>
                <a:gd name="T3" fmla="*/ 0 h 276"/>
                <a:gd name="T4" fmla="*/ 380 w 1238"/>
                <a:gd name="T5" fmla="*/ 1 h 276"/>
                <a:gd name="T6" fmla="*/ 349 w 1238"/>
                <a:gd name="T7" fmla="*/ 7 h 276"/>
                <a:gd name="T8" fmla="*/ 324 w 1238"/>
                <a:gd name="T9" fmla="*/ 16 h 276"/>
                <a:gd name="T10" fmla="*/ 306 w 1238"/>
                <a:gd name="T11" fmla="*/ 29 h 276"/>
                <a:gd name="T12" fmla="*/ 299 w 1238"/>
                <a:gd name="T13" fmla="*/ 44 h 276"/>
                <a:gd name="T14" fmla="*/ 297 w 1238"/>
                <a:gd name="T15" fmla="*/ 62 h 276"/>
                <a:gd name="T16" fmla="*/ 290 w 1238"/>
                <a:gd name="T17" fmla="*/ 85 h 276"/>
                <a:gd name="T18" fmla="*/ 270 w 1238"/>
                <a:gd name="T19" fmla="*/ 105 h 276"/>
                <a:gd name="T20" fmla="*/ 241 w 1238"/>
                <a:gd name="T21" fmla="*/ 123 h 276"/>
                <a:gd name="T22" fmla="*/ 204 w 1238"/>
                <a:gd name="T23" fmla="*/ 138 h 276"/>
                <a:gd name="T24" fmla="*/ 165 w 1238"/>
                <a:gd name="T25" fmla="*/ 151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50 h 276"/>
                <a:gd name="T36" fmla="*/ 0 w 1238"/>
                <a:gd name="T37" fmla="*/ 143 h 276"/>
                <a:gd name="T38" fmla="*/ 0 w 1238"/>
                <a:gd name="T39" fmla="*/ 276 h 276"/>
                <a:gd name="T40" fmla="*/ 34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8 w 1238"/>
                <a:gd name="T47" fmla="*/ 273 h 276"/>
                <a:gd name="T48" fmla="*/ 279 w 1238"/>
                <a:gd name="T49" fmla="*/ 269 h 276"/>
                <a:gd name="T50" fmla="*/ 356 w 1238"/>
                <a:gd name="T51" fmla="*/ 266 h 276"/>
                <a:gd name="T52" fmla="*/ 409 w 1238"/>
                <a:gd name="T53" fmla="*/ 261 h 276"/>
                <a:gd name="T54" fmla="*/ 435 w 1238"/>
                <a:gd name="T55" fmla="*/ 223 h 276"/>
                <a:gd name="T56" fmla="*/ 550 w 1238"/>
                <a:gd name="T57" fmla="*/ 248 h 276"/>
                <a:gd name="T58" fmla="*/ 568 w 1238"/>
                <a:gd name="T59" fmla="*/ 209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5 h 276"/>
                <a:gd name="T68" fmla="*/ 1074 w 1238"/>
                <a:gd name="T69" fmla="*/ 159 h 276"/>
                <a:gd name="T70" fmla="*/ 1176 w 1238"/>
                <a:gd name="T71" fmla="*/ 133 h 276"/>
                <a:gd name="T72" fmla="*/ 1156 w 1238"/>
                <a:gd name="T73" fmla="*/ 110 h 276"/>
                <a:gd name="T74" fmla="*/ 1006 w 1238"/>
                <a:gd name="T75" fmla="*/ 97 h 276"/>
                <a:gd name="T76" fmla="*/ 858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1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1" y="9"/>
                  </a:moveTo>
                  <a:lnTo>
                    <a:pt x="443" y="4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4"/>
                  </a:lnTo>
                  <a:lnTo>
                    <a:pt x="349" y="7"/>
                  </a:lnTo>
                  <a:lnTo>
                    <a:pt x="336" y="12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9"/>
                  </a:lnTo>
                  <a:lnTo>
                    <a:pt x="301" y="37"/>
                  </a:lnTo>
                  <a:lnTo>
                    <a:pt x="299" y="44"/>
                  </a:lnTo>
                  <a:lnTo>
                    <a:pt x="299" y="50"/>
                  </a:lnTo>
                  <a:lnTo>
                    <a:pt x="297" y="62"/>
                  </a:lnTo>
                  <a:lnTo>
                    <a:pt x="295" y="73"/>
                  </a:lnTo>
                  <a:lnTo>
                    <a:pt x="290" y="85"/>
                  </a:lnTo>
                  <a:lnTo>
                    <a:pt x="279" y="95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4" y="138"/>
                  </a:lnTo>
                  <a:lnTo>
                    <a:pt x="184" y="146"/>
                  </a:lnTo>
                  <a:lnTo>
                    <a:pt x="165" y="151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9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50"/>
                  </a:lnTo>
                  <a:lnTo>
                    <a:pt x="2" y="146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4" y="276"/>
                  </a:lnTo>
                  <a:lnTo>
                    <a:pt x="34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3" y="275"/>
                  </a:lnTo>
                  <a:lnTo>
                    <a:pt x="117" y="245"/>
                  </a:lnTo>
                  <a:lnTo>
                    <a:pt x="170" y="274"/>
                  </a:lnTo>
                  <a:lnTo>
                    <a:pt x="228" y="273"/>
                  </a:lnTo>
                  <a:lnTo>
                    <a:pt x="220" y="241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6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5"/>
                  </a:lnTo>
                  <a:lnTo>
                    <a:pt x="435" y="223"/>
                  </a:lnTo>
                  <a:lnTo>
                    <a:pt x="539" y="249"/>
                  </a:lnTo>
                  <a:lnTo>
                    <a:pt x="550" y="248"/>
                  </a:lnTo>
                  <a:lnTo>
                    <a:pt x="629" y="239"/>
                  </a:lnTo>
                  <a:lnTo>
                    <a:pt x="568" y="209"/>
                  </a:lnTo>
                  <a:lnTo>
                    <a:pt x="693" y="231"/>
                  </a:lnTo>
                  <a:lnTo>
                    <a:pt x="767" y="219"/>
                  </a:lnTo>
                  <a:lnTo>
                    <a:pt x="799" y="215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5"/>
                  </a:lnTo>
                  <a:lnTo>
                    <a:pt x="901" y="152"/>
                  </a:lnTo>
                  <a:lnTo>
                    <a:pt x="1074" y="159"/>
                  </a:lnTo>
                  <a:lnTo>
                    <a:pt x="1111" y="150"/>
                  </a:lnTo>
                  <a:lnTo>
                    <a:pt x="1176" y="133"/>
                  </a:lnTo>
                  <a:lnTo>
                    <a:pt x="1238" y="115"/>
                  </a:lnTo>
                  <a:lnTo>
                    <a:pt x="1156" y="110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1" y="89"/>
                  </a:lnTo>
                  <a:lnTo>
                    <a:pt x="858" y="80"/>
                  </a:lnTo>
                  <a:lnTo>
                    <a:pt x="785" y="70"/>
                  </a:lnTo>
                  <a:lnTo>
                    <a:pt x="715" y="58"/>
                  </a:lnTo>
                  <a:lnTo>
                    <a:pt x="644" y="46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1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6" name="Freeform 3444">
              <a:extLst>
                <a:ext uri="{FF2B5EF4-FFF2-40B4-BE49-F238E27FC236}">
                  <a16:creationId xmlns:a16="http://schemas.microsoft.com/office/drawing/2014/main" id="{834CFC86-9248-4E7B-82D9-EF8AF216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631"/>
              <a:ext cx="397" cy="212"/>
            </a:xfrm>
            <a:custGeom>
              <a:avLst/>
              <a:gdLst>
                <a:gd name="T0" fmla="*/ 789 w 1191"/>
                <a:gd name="T1" fmla="*/ 603 h 637"/>
                <a:gd name="T2" fmla="*/ 912 w 1191"/>
                <a:gd name="T3" fmla="*/ 624 h 637"/>
                <a:gd name="T4" fmla="*/ 961 w 1191"/>
                <a:gd name="T5" fmla="*/ 635 h 637"/>
                <a:gd name="T6" fmla="*/ 1074 w 1191"/>
                <a:gd name="T7" fmla="*/ 603 h 637"/>
                <a:gd name="T8" fmla="*/ 1149 w 1191"/>
                <a:gd name="T9" fmla="*/ 562 h 637"/>
                <a:gd name="T10" fmla="*/ 1190 w 1191"/>
                <a:gd name="T11" fmla="*/ 510 h 637"/>
                <a:gd name="T12" fmla="*/ 1181 w 1191"/>
                <a:gd name="T13" fmla="*/ 457 h 637"/>
                <a:gd name="T14" fmla="*/ 1119 w 1191"/>
                <a:gd name="T15" fmla="*/ 398 h 637"/>
                <a:gd name="T16" fmla="*/ 1000 w 1191"/>
                <a:gd name="T17" fmla="*/ 352 h 637"/>
                <a:gd name="T18" fmla="*/ 892 w 1191"/>
                <a:gd name="T19" fmla="*/ 329 h 637"/>
                <a:gd name="T20" fmla="*/ 717 w 1191"/>
                <a:gd name="T21" fmla="*/ 313 h 637"/>
                <a:gd name="T22" fmla="*/ 609 w 1191"/>
                <a:gd name="T23" fmla="*/ 311 h 637"/>
                <a:gd name="T24" fmla="*/ 498 w 1191"/>
                <a:gd name="T25" fmla="*/ 304 h 637"/>
                <a:gd name="T26" fmla="*/ 326 w 1191"/>
                <a:gd name="T27" fmla="*/ 276 h 637"/>
                <a:gd name="T28" fmla="*/ 223 w 1191"/>
                <a:gd name="T29" fmla="*/ 241 h 637"/>
                <a:gd name="T30" fmla="*/ 165 w 1191"/>
                <a:gd name="T31" fmla="*/ 206 h 637"/>
                <a:gd name="T32" fmla="*/ 148 w 1191"/>
                <a:gd name="T33" fmla="*/ 181 h 637"/>
                <a:gd name="T34" fmla="*/ 147 w 1191"/>
                <a:gd name="T35" fmla="*/ 154 h 637"/>
                <a:gd name="T36" fmla="*/ 179 w 1191"/>
                <a:gd name="T37" fmla="*/ 113 h 637"/>
                <a:gd name="T38" fmla="*/ 268 w 1191"/>
                <a:gd name="T39" fmla="*/ 78 h 637"/>
                <a:gd name="T40" fmla="*/ 407 w 1191"/>
                <a:gd name="T41" fmla="*/ 65 h 637"/>
                <a:gd name="T42" fmla="*/ 584 w 1191"/>
                <a:gd name="T43" fmla="*/ 77 h 637"/>
                <a:gd name="T44" fmla="*/ 560 w 1191"/>
                <a:gd name="T45" fmla="*/ 38 h 637"/>
                <a:gd name="T46" fmla="*/ 494 w 1191"/>
                <a:gd name="T47" fmla="*/ 9 h 637"/>
                <a:gd name="T48" fmla="*/ 427 w 1191"/>
                <a:gd name="T49" fmla="*/ 1 h 637"/>
                <a:gd name="T50" fmla="*/ 284 w 1191"/>
                <a:gd name="T51" fmla="*/ 7 h 637"/>
                <a:gd name="T52" fmla="*/ 152 w 1191"/>
                <a:gd name="T53" fmla="*/ 33 h 637"/>
                <a:gd name="T54" fmla="*/ 70 w 1191"/>
                <a:gd name="T55" fmla="*/ 70 h 637"/>
                <a:gd name="T56" fmla="*/ 13 w 1191"/>
                <a:gd name="T57" fmla="*/ 121 h 637"/>
                <a:gd name="T58" fmla="*/ 0 w 1191"/>
                <a:gd name="T59" fmla="*/ 173 h 637"/>
                <a:gd name="T60" fmla="*/ 27 w 1191"/>
                <a:gd name="T61" fmla="*/ 225 h 637"/>
                <a:gd name="T62" fmla="*/ 90 w 1191"/>
                <a:gd name="T63" fmla="*/ 271 h 637"/>
                <a:gd name="T64" fmla="*/ 162 w 1191"/>
                <a:gd name="T65" fmla="*/ 303 h 637"/>
                <a:gd name="T66" fmla="*/ 250 w 1191"/>
                <a:gd name="T67" fmla="*/ 330 h 637"/>
                <a:gd name="T68" fmla="*/ 334 w 1191"/>
                <a:gd name="T69" fmla="*/ 348 h 637"/>
                <a:gd name="T70" fmla="*/ 402 w 1191"/>
                <a:gd name="T71" fmla="*/ 360 h 637"/>
                <a:gd name="T72" fmla="*/ 522 w 1191"/>
                <a:gd name="T73" fmla="*/ 372 h 637"/>
                <a:gd name="T74" fmla="*/ 609 w 1191"/>
                <a:gd name="T75" fmla="*/ 376 h 637"/>
                <a:gd name="T76" fmla="*/ 715 w 1191"/>
                <a:gd name="T77" fmla="*/ 377 h 637"/>
                <a:gd name="T78" fmla="*/ 852 w 1191"/>
                <a:gd name="T79" fmla="*/ 389 h 637"/>
                <a:gd name="T80" fmla="*/ 947 w 1191"/>
                <a:gd name="T81" fmla="*/ 411 h 637"/>
                <a:gd name="T82" fmla="*/ 1016 w 1191"/>
                <a:gd name="T83" fmla="*/ 443 h 637"/>
                <a:gd name="T84" fmla="*/ 1040 w 1191"/>
                <a:gd name="T85" fmla="*/ 467 h 637"/>
                <a:gd name="T86" fmla="*/ 1044 w 1191"/>
                <a:gd name="T87" fmla="*/ 490 h 637"/>
                <a:gd name="T88" fmla="*/ 1037 w 1191"/>
                <a:gd name="T89" fmla="*/ 513 h 637"/>
                <a:gd name="T90" fmla="*/ 1016 w 1191"/>
                <a:gd name="T91" fmla="*/ 532 h 637"/>
                <a:gd name="T92" fmla="*/ 967 w 1191"/>
                <a:gd name="T93" fmla="*/ 557 h 637"/>
                <a:gd name="T94" fmla="*/ 858 w 1191"/>
                <a:gd name="T95" fmla="*/ 583 h 637"/>
                <a:gd name="T96" fmla="*/ 715 w 1191"/>
                <a:gd name="T97" fmla="*/ 59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1" h="637">
                  <a:moveTo>
                    <a:pt x="715" y="598"/>
                  </a:moveTo>
                  <a:lnTo>
                    <a:pt x="746" y="599"/>
                  </a:lnTo>
                  <a:lnTo>
                    <a:pt x="789" y="603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7"/>
                  </a:lnTo>
                  <a:lnTo>
                    <a:pt x="961" y="635"/>
                  </a:lnTo>
                  <a:lnTo>
                    <a:pt x="1005" y="624"/>
                  </a:lnTo>
                  <a:lnTo>
                    <a:pt x="1048" y="612"/>
                  </a:lnTo>
                  <a:lnTo>
                    <a:pt x="1074" y="603"/>
                  </a:lnTo>
                  <a:lnTo>
                    <a:pt x="1103" y="590"/>
                  </a:lnTo>
                  <a:lnTo>
                    <a:pt x="1129" y="576"/>
                  </a:lnTo>
                  <a:lnTo>
                    <a:pt x="1149" y="562"/>
                  </a:lnTo>
                  <a:lnTo>
                    <a:pt x="1167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1" y="498"/>
                  </a:lnTo>
                  <a:lnTo>
                    <a:pt x="1188" y="477"/>
                  </a:lnTo>
                  <a:lnTo>
                    <a:pt x="1181" y="457"/>
                  </a:lnTo>
                  <a:lnTo>
                    <a:pt x="1165" y="437"/>
                  </a:lnTo>
                  <a:lnTo>
                    <a:pt x="1145" y="417"/>
                  </a:lnTo>
                  <a:lnTo>
                    <a:pt x="1119" y="398"/>
                  </a:lnTo>
                  <a:lnTo>
                    <a:pt x="1091" y="384"/>
                  </a:lnTo>
                  <a:lnTo>
                    <a:pt x="1046" y="365"/>
                  </a:lnTo>
                  <a:lnTo>
                    <a:pt x="1000" y="352"/>
                  </a:lnTo>
                  <a:lnTo>
                    <a:pt x="991" y="348"/>
                  </a:lnTo>
                  <a:lnTo>
                    <a:pt x="949" y="339"/>
                  </a:lnTo>
                  <a:lnTo>
                    <a:pt x="892" y="329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3"/>
                  </a:lnTo>
                  <a:lnTo>
                    <a:pt x="715" y="313"/>
                  </a:lnTo>
                  <a:lnTo>
                    <a:pt x="662" y="312"/>
                  </a:lnTo>
                  <a:lnTo>
                    <a:pt x="609" y="311"/>
                  </a:lnTo>
                  <a:lnTo>
                    <a:pt x="598" y="311"/>
                  </a:lnTo>
                  <a:lnTo>
                    <a:pt x="534" y="307"/>
                  </a:lnTo>
                  <a:lnTo>
                    <a:pt x="498" y="304"/>
                  </a:lnTo>
                  <a:lnTo>
                    <a:pt x="439" y="296"/>
                  </a:lnTo>
                  <a:lnTo>
                    <a:pt x="383" y="288"/>
                  </a:lnTo>
                  <a:lnTo>
                    <a:pt x="326" y="276"/>
                  </a:lnTo>
                  <a:lnTo>
                    <a:pt x="283" y="264"/>
                  </a:lnTo>
                  <a:lnTo>
                    <a:pt x="252" y="254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5" y="206"/>
                  </a:lnTo>
                  <a:lnTo>
                    <a:pt x="159" y="198"/>
                  </a:lnTo>
                  <a:lnTo>
                    <a:pt x="152" y="190"/>
                  </a:lnTo>
                  <a:lnTo>
                    <a:pt x="148" y="181"/>
                  </a:lnTo>
                  <a:lnTo>
                    <a:pt x="146" y="173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49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8"/>
                  </a:lnTo>
                  <a:lnTo>
                    <a:pt x="305" y="71"/>
                  </a:lnTo>
                  <a:lnTo>
                    <a:pt x="350" y="66"/>
                  </a:lnTo>
                  <a:lnTo>
                    <a:pt x="407" y="65"/>
                  </a:lnTo>
                  <a:lnTo>
                    <a:pt x="467" y="68"/>
                  </a:lnTo>
                  <a:lnTo>
                    <a:pt x="529" y="70"/>
                  </a:lnTo>
                  <a:lnTo>
                    <a:pt x="584" y="77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8"/>
                  </a:lnTo>
                  <a:lnTo>
                    <a:pt x="542" y="27"/>
                  </a:lnTo>
                  <a:lnTo>
                    <a:pt x="520" y="17"/>
                  </a:lnTo>
                  <a:lnTo>
                    <a:pt x="494" y="9"/>
                  </a:lnTo>
                  <a:lnTo>
                    <a:pt x="472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4"/>
                  </a:lnTo>
                  <a:lnTo>
                    <a:pt x="284" y="7"/>
                  </a:lnTo>
                  <a:lnTo>
                    <a:pt x="237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4"/>
                  </a:lnTo>
                  <a:lnTo>
                    <a:pt x="70" y="70"/>
                  </a:lnTo>
                  <a:lnTo>
                    <a:pt x="46" y="86"/>
                  </a:lnTo>
                  <a:lnTo>
                    <a:pt x="27" y="103"/>
                  </a:lnTo>
                  <a:lnTo>
                    <a:pt x="13" y="121"/>
                  </a:lnTo>
                  <a:lnTo>
                    <a:pt x="3" y="141"/>
                  </a:lnTo>
                  <a:lnTo>
                    <a:pt x="0" y="155"/>
                  </a:lnTo>
                  <a:lnTo>
                    <a:pt x="0" y="173"/>
                  </a:lnTo>
                  <a:lnTo>
                    <a:pt x="6" y="191"/>
                  </a:lnTo>
                  <a:lnTo>
                    <a:pt x="15" y="208"/>
                  </a:lnTo>
                  <a:lnTo>
                    <a:pt x="27" y="225"/>
                  </a:lnTo>
                  <a:lnTo>
                    <a:pt x="45" y="241"/>
                  </a:lnTo>
                  <a:lnTo>
                    <a:pt x="65" y="256"/>
                  </a:lnTo>
                  <a:lnTo>
                    <a:pt x="90" y="271"/>
                  </a:lnTo>
                  <a:lnTo>
                    <a:pt x="108" y="281"/>
                  </a:lnTo>
                  <a:lnTo>
                    <a:pt x="136" y="292"/>
                  </a:lnTo>
                  <a:lnTo>
                    <a:pt x="162" y="303"/>
                  </a:lnTo>
                  <a:lnTo>
                    <a:pt x="189" y="312"/>
                  </a:lnTo>
                  <a:lnTo>
                    <a:pt x="219" y="321"/>
                  </a:lnTo>
                  <a:lnTo>
                    <a:pt x="250" y="330"/>
                  </a:lnTo>
                  <a:lnTo>
                    <a:pt x="281" y="338"/>
                  </a:lnTo>
                  <a:lnTo>
                    <a:pt x="314" y="345"/>
                  </a:lnTo>
                  <a:lnTo>
                    <a:pt x="334" y="348"/>
                  </a:lnTo>
                  <a:lnTo>
                    <a:pt x="347" y="352"/>
                  </a:lnTo>
                  <a:lnTo>
                    <a:pt x="380" y="357"/>
                  </a:lnTo>
                  <a:lnTo>
                    <a:pt x="402" y="360"/>
                  </a:lnTo>
                  <a:lnTo>
                    <a:pt x="442" y="364"/>
                  </a:lnTo>
                  <a:lnTo>
                    <a:pt x="482" y="369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6"/>
                  </a:lnTo>
                  <a:lnTo>
                    <a:pt x="609" y="376"/>
                  </a:lnTo>
                  <a:lnTo>
                    <a:pt x="662" y="376"/>
                  </a:lnTo>
                  <a:lnTo>
                    <a:pt x="708" y="376"/>
                  </a:lnTo>
                  <a:lnTo>
                    <a:pt x="715" y="377"/>
                  </a:lnTo>
                  <a:lnTo>
                    <a:pt x="757" y="377"/>
                  </a:lnTo>
                  <a:lnTo>
                    <a:pt x="806" y="382"/>
                  </a:lnTo>
                  <a:lnTo>
                    <a:pt x="852" y="389"/>
                  </a:lnTo>
                  <a:lnTo>
                    <a:pt x="870" y="393"/>
                  </a:lnTo>
                  <a:lnTo>
                    <a:pt x="908" y="401"/>
                  </a:lnTo>
                  <a:lnTo>
                    <a:pt x="947" y="411"/>
                  </a:lnTo>
                  <a:lnTo>
                    <a:pt x="976" y="424"/>
                  </a:lnTo>
                  <a:lnTo>
                    <a:pt x="1002" y="435"/>
                  </a:lnTo>
                  <a:lnTo>
                    <a:pt x="1016" y="443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7"/>
                  </a:lnTo>
                  <a:lnTo>
                    <a:pt x="1042" y="475"/>
                  </a:lnTo>
                  <a:lnTo>
                    <a:pt x="1044" y="483"/>
                  </a:lnTo>
                  <a:lnTo>
                    <a:pt x="1044" y="490"/>
                  </a:lnTo>
                  <a:lnTo>
                    <a:pt x="1044" y="498"/>
                  </a:lnTo>
                  <a:lnTo>
                    <a:pt x="1041" y="505"/>
                  </a:lnTo>
                  <a:lnTo>
                    <a:pt x="1037" y="513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2"/>
                  </a:lnTo>
                  <a:lnTo>
                    <a:pt x="1005" y="540"/>
                  </a:lnTo>
                  <a:lnTo>
                    <a:pt x="989" y="548"/>
                  </a:lnTo>
                  <a:lnTo>
                    <a:pt x="967" y="557"/>
                  </a:lnTo>
                  <a:lnTo>
                    <a:pt x="933" y="567"/>
                  </a:lnTo>
                  <a:lnTo>
                    <a:pt x="900" y="575"/>
                  </a:lnTo>
                  <a:lnTo>
                    <a:pt x="858" y="583"/>
                  </a:lnTo>
                  <a:lnTo>
                    <a:pt x="803" y="590"/>
                  </a:lnTo>
                  <a:lnTo>
                    <a:pt x="747" y="595"/>
                  </a:lnTo>
                  <a:lnTo>
                    <a:pt x="715" y="596"/>
                  </a:lnTo>
                  <a:lnTo>
                    <a:pt x="715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7" name="Freeform 3445">
              <a:extLst>
                <a:ext uri="{FF2B5EF4-FFF2-40B4-BE49-F238E27FC236}">
                  <a16:creationId xmlns:a16="http://schemas.microsoft.com/office/drawing/2014/main" id="{031E686C-9238-49D5-A9AA-83D32C0B5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631"/>
              <a:ext cx="203" cy="117"/>
            </a:xfrm>
            <a:custGeom>
              <a:avLst/>
              <a:gdLst>
                <a:gd name="T0" fmla="*/ 0 w 607"/>
                <a:gd name="T1" fmla="*/ 313 h 350"/>
                <a:gd name="T2" fmla="*/ 60 w 607"/>
                <a:gd name="T3" fmla="*/ 316 h 350"/>
                <a:gd name="T4" fmla="*/ 177 w 607"/>
                <a:gd name="T5" fmla="*/ 329 h 350"/>
                <a:gd name="T6" fmla="*/ 274 w 607"/>
                <a:gd name="T7" fmla="*/ 350 h 350"/>
                <a:gd name="T8" fmla="*/ 329 w 607"/>
                <a:gd name="T9" fmla="*/ 338 h 350"/>
                <a:gd name="T10" fmla="*/ 390 w 607"/>
                <a:gd name="T11" fmla="*/ 322 h 350"/>
                <a:gd name="T12" fmla="*/ 446 w 607"/>
                <a:gd name="T13" fmla="*/ 303 h 350"/>
                <a:gd name="T14" fmla="*/ 500 w 607"/>
                <a:gd name="T15" fmla="*/ 281 h 350"/>
                <a:gd name="T16" fmla="*/ 542 w 607"/>
                <a:gd name="T17" fmla="*/ 257 h 350"/>
                <a:gd name="T18" fmla="*/ 581 w 607"/>
                <a:gd name="T19" fmla="*/ 225 h 350"/>
                <a:gd name="T20" fmla="*/ 604 w 607"/>
                <a:gd name="T21" fmla="*/ 191 h 350"/>
                <a:gd name="T22" fmla="*/ 607 w 607"/>
                <a:gd name="T23" fmla="*/ 156 h 350"/>
                <a:gd name="T24" fmla="*/ 596 w 607"/>
                <a:gd name="T25" fmla="*/ 121 h 350"/>
                <a:gd name="T26" fmla="*/ 562 w 607"/>
                <a:gd name="T27" fmla="*/ 86 h 350"/>
                <a:gd name="T28" fmla="*/ 510 w 607"/>
                <a:gd name="T29" fmla="*/ 54 h 350"/>
                <a:gd name="T30" fmla="*/ 456 w 607"/>
                <a:gd name="T31" fmla="*/ 34 h 350"/>
                <a:gd name="T32" fmla="*/ 370 w 607"/>
                <a:gd name="T33" fmla="*/ 14 h 350"/>
                <a:gd name="T34" fmla="*/ 278 w 607"/>
                <a:gd name="T35" fmla="*/ 4 h 350"/>
                <a:gd name="T36" fmla="*/ 181 w 607"/>
                <a:gd name="T37" fmla="*/ 2 h 350"/>
                <a:gd name="T38" fmla="*/ 136 w 607"/>
                <a:gd name="T39" fmla="*/ 6 h 350"/>
                <a:gd name="T40" fmla="*/ 88 w 607"/>
                <a:gd name="T41" fmla="*/ 18 h 350"/>
                <a:gd name="T42" fmla="*/ 49 w 607"/>
                <a:gd name="T43" fmla="*/ 38 h 350"/>
                <a:gd name="T44" fmla="*/ 26 w 607"/>
                <a:gd name="T45" fmla="*/ 63 h 350"/>
                <a:gd name="T46" fmla="*/ 79 w 607"/>
                <a:gd name="T47" fmla="*/ 70 h 350"/>
                <a:gd name="T48" fmla="*/ 202 w 607"/>
                <a:gd name="T49" fmla="*/ 65 h 350"/>
                <a:gd name="T50" fmla="*/ 303 w 607"/>
                <a:gd name="T51" fmla="*/ 71 h 350"/>
                <a:gd name="T52" fmla="*/ 375 w 607"/>
                <a:gd name="T53" fmla="*/ 87 h 350"/>
                <a:gd name="T54" fmla="*/ 428 w 607"/>
                <a:gd name="T55" fmla="*/ 113 h 350"/>
                <a:gd name="T56" fmla="*/ 460 w 607"/>
                <a:gd name="T57" fmla="*/ 146 h 350"/>
                <a:gd name="T58" fmla="*/ 464 w 607"/>
                <a:gd name="T59" fmla="*/ 164 h 350"/>
                <a:gd name="T60" fmla="*/ 460 w 607"/>
                <a:gd name="T61" fmla="*/ 182 h 350"/>
                <a:gd name="T62" fmla="*/ 450 w 607"/>
                <a:gd name="T63" fmla="*/ 198 h 350"/>
                <a:gd name="T64" fmla="*/ 428 w 607"/>
                <a:gd name="T65" fmla="*/ 218 h 350"/>
                <a:gd name="T66" fmla="*/ 385 w 607"/>
                <a:gd name="T67" fmla="*/ 241 h 350"/>
                <a:gd name="T68" fmla="*/ 324 w 607"/>
                <a:gd name="T69" fmla="*/ 264 h 350"/>
                <a:gd name="T70" fmla="*/ 226 w 607"/>
                <a:gd name="T71" fmla="*/ 288 h 350"/>
                <a:gd name="T72" fmla="*/ 111 w 607"/>
                <a:gd name="T73" fmla="*/ 304 h 350"/>
                <a:gd name="T74" fmla="*/ 12 w 607"/>
                <a:gd name="T75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50">
                  <a:moveTo>
                    <a:pt x="0" y="311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9"/>
                  </a:lnTo>
                  <a:lnTo>
                    <a:pt x="233" y="339"/>
                  </a:lnTo>
                  <a:lnTo>
                    <a:pt x="274" y="350"/>
                  </a:lnTo>
                  <a:lnTo>
                    <a:pt x="296" y="345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0" y="322"/>
                  </a:lnTo>
                  <a:lnTo>
                    <a:pt x="419" y="313"/>
                  </a:lnTo>
                  <a:lnTo>
                    <a:pt x="446" y="303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19" y="271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1"/>
                  </a:lnTo>
                  <a:lnTo>
                    <a:pt x="607" y="173"/>
                  </a:lnTo>
                  <a:lnTo>
                    <a:pt x="607" y="156"/>
                  </a:lnTo>
                  <a:lnTo>
                    <a:pt x="605" y="141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8" y="42"/>
                  </a:lnTo>
                  <a:lnTo>
                    <a:pt x="456" y="34"/>
                  </a:lnTo>
                  <a:lnTo>
                    <a:pt x="414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4"/>
                  </a:lnTo>
                  <a:lnTo>
                    <a:pt x="228" y="0"/>
                  </a:lnTo>
                  <a:lnTo>
                    <a:pt x="181" y="2"/>
                  </a:lnTo>
                  <a:lnTo>
                    <a:pt x="167" y="2"/>
                  </a:lnTo>
                  <a:lnTo>
                    <a:pt x="136" y="6"/>
                  </a:lnTo>
                  <a:lnTo>
                    <a:pt x="113" y="10"/>
                  </a:lnTo>
                  <a:lnTo>
                    <a:pt x="88" y="18"/>
                  </a:lnTo>
                  <a:lnTo>
                    <a:pt x="66" y="27"/>
                  </a:lnTo>
                  <a:lnTo>
                    <a:pt x="49" y="38"/>
                  </a:lnTo>
                  <a:lnTo>
                    <a:pt x="34" y="50"/>
                  </a:lnTo>
                  <a:lnTo>
                    <a:pt x="26" y="63"/>
                  </a:lnTo>
                  <a:lnTo>
                    <a:pt x="24" y="77"/>
                  </a:lnTo>
                  <a:lnTo>
                    <a:pt x="79" y="70"/>
                  </a:lnTo>
                  <a:lnTo>
                    <a:pt x="141" y="68"/>
                  </a:lnTo>
                  <a:lnTo>
                    <a:pt x="202" y="65"/>
                  </a:lnTo>
                  <a:lnTo>
                    <a:pt x="258" y="68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9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4"/>
                  </a:lnTo>
                  <a:lnTo>
                    <a:pt x="464" y="173"/>
                  </a:lnTo>
                  <a:lnTo>
                    <a:pt x="460" y="182"/>
                  </a:lnTo>
                  <a:lnTo>
                    <a:pt x="456" y="190"/>
                  </a:lnTo>
                  <a:lnTo>
                    <a:pt x="450" y="198"/>
                  </a:lnTo>
                  <a:lnTo>
                    <a:pt x="442" y="207"/>
                  </a:lnTo>
                  <a:lnTo>
                    <a:pt x="428" y="218"/>
                  </a:lnTo>
                  <a:lnTo>
                    <a:pt x="410" y="229"/>
                  </a:lnTo>
                  <a:lnTo>
                    <a:pt x="385" y="241"/>
                  </a:lnTo>
                  <a:lnTo>
                    <a:pt x="356" y="254"/>
                  </a:lnTo>
                  <a:lnTo>
                    <a:pt x="324" y="264"/>
                  </a:lnTo>
                  <a:lnTo>
                    <a:pt x="281" y="277"/>
                  </a:lnTo>
                  <a:lnTo>
                    <a:pt x="226" y="288"/>
                  </a:lnTo>
                  <a:lnTo>
                    <a:pt x="170" y="297"/>
                  </a:lnTo>
                  <a:lnTo>
                    <a:pt x="111" y="304"/>
                  </a:lnTo>
                  <a:lnTo>
                    <a:pt x="74" y="307"/>
                  </a:lnTo>
                  <a:lnTo>
                    <a:pt x="12" y="311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8" name="Freeform 3446">
              <a:extLst>
                <a:ext uri="{FF2B5EF4-FFF2-40B4-BE49-F238E27FC236}">
                  <a16:creationId xmlns:a16="http://schemas.microsoft.com/office/drawing/2014/main" id="{7DDE6246-3BA0-483D-A43F-EBB04EAA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756"/>
              <a:ext cx="36" cy="74"/>
            </a:xfrm>
            <a:custGeom>
              <a:avLst/>
              <a:gdLst>
                <a:gd name="T0" fmla="*/ 0 w 106"/>
                <a:gd name="T1" fmla="*/ 221 h 222"/>
                <a:gd name="T2" fmla="*/ 25 w 106"/>
                <a:gd name="T3" fmla="*/ 222 h 222"/>
                <a:gd name="T4" fmla="*/ 93 w 106"/>
                <a:gd name="T5" fmla="*/ 222 h 222"/>
                <a:gd name="T6" fmla="*/ 106 w 106"/>
                <a:gd name="T7" fmla="*/ 222 h 222"/>
                <a:gd name="T8" fmla="*/ 106 w 106"/>
                <a:gd name="T9" fmla="*/ 221 h 222"/>
                <a:gd name="T10" fmla="*/ 106 w 106"/>
                <a:gd name="T11" fmla="*/ 0 h 222"/>
                <a:gd name="T12" fmla="*/ 0 w 106"/>
                <a:gd name="T13" fmla="*/ 0 h 222"/>
                <a:gd name="T14" fmla="*/ 0 w 106"/>
                <a:gd name="T15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22">
                  <a:moveTo>
                    <a:pt x="0" y="221"/>
                  </a:moveTo>
                  <a:lnTo>
                    <a:pt x="25" y="222"/>
                  </a:lnTo>
                  <a:lnTo>
                    <a:pt x="93" y="222"/>
                  </a:lnTo>
                  <a:lnTo>
                    <a:pt x="106" y="222"/>
                  </a:lnTo>
                  <a:lnTo>
                    <a:pt x="106" y="221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9" name="Freeform 3447">
              <a:extLst>
                <a:ext uri="{FF2B5EF4-FFF2-40B4-BE49-F238E27FC236}">
                  <a16:creationId xmlns:a16="http://schemas.microsoft.com/office/drawing/2014/main" id="{779257AF-5AA5-4365-BFC5-0C9EF73C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747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8 h 489"/>
                <a:gd name="T8" fmla="*/ 774 w 938"/>
                <a:gd name="T9" fmla="*/ 403 h 489"/>
                <a:gd name="T10" fmla="*/ 782 w 938"/>
                <a:gd name="T11" fmla="*/ 386 h 489"/>
                <a:gd name="T12" fmla="*/ 778 w 938"/>
                <a:gd name="T13" fmla="*/ 367 h 489"/>
                <a:gd name="T14" fmla="*/ 761 w 938"/>
                <a:gd name="T15" fmla="*/ 353 h 489"/>
                <a:gd name="T16" fmla="*/ 728 w 938"/>
                <a:gd name="T17" fmla="*/ 337 h 489"/>
                <a:gd name="T18" fmla="*/ 668 w 938"/>
                <a:gd name="T19" fmla="*/ 322 h 489"/>
                <a:gd name="T20" fmla="*/ 603 w 938"/>
                <a:gd name="T21" fmla="*/ 315 h 489"/>
                <a:gd name="T22" fmla="*/ 544 w 938"/>
                <a:gd name="T23" fmla="*/ 313 h 489"/>
                <a:gd name="T24" fmla="*/ 476 w 938"/>
                <a:gd name="T25" fmla="*/ 313 h 489"/>
                <a:gd name="T26" fmla="*/ 327 w 938"/>
                <a:gd name="T27" fmla="*/ 302 h 489"/>
                <a:gd name="T28" fmla="*/ 238 w 938"/>
                <a:gd name="T29" fmla="*/ 288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2 w 938"/>
                <a:gd name="T37" fmla="*/ 195 h 489"/>
                <a:gd name="T38" fmla="*/ 1 w 938"/>
                <a:gd name="T39" fmla="*/ 161 h 489"/>
                <a:gd name="T40" fmla="*/ 1 w 938"/>
                <a:gd name="T41" fmla="*/ 128 h 489"/>
                <a:gd name="T42" fmla="*/ 25 w 938"/>
                <a:gd name="T43" fmla="*/ 88 h 489"/>
                <a:gd name="T44" fmla="*/ 70 w 938"/>
                <a:gd name="T45" fmla="*/ 50 h 489"/>
                <a:gd name="T46" fmla="*/ 143 w 938"/>
                <a:gd name="T47" fmla="*/ 16 h 489"/>
                <a:gd name="T48" fmla="*/ 199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3 h 489"/>
                <a:gd name="T56" fmla="*/ 471 w 938"/>
                <a:gd name="T57" fmla="*/ 26 h 489"/>
                <a:gd name="T58" fmla="*/ 434 w 938"/>
                <a:gd name="T59" fmla="*/ 29 h 489"/>
                <a:gd name="T60" fmla="*/ 339 w 938"/>
                <a:gd name="T61" fmla="*/ 40 h 489"/>
                <a:gd name="T62" fmla="*/ 280 w 938"/>
                <a:gd name="T63" fmla="*/ 53 h 489"/>
                <a:gd name="T64" fmla="*/ 214 w 938"/>
                <a:gd name="T65" fmla="*/ 74 h 489"/>
                <a:gd name="T66" fmla="*/ 174 w 938"/>
                <a:gd name="T67" fmla="*/ 94 h 489"/>
                <a:gd name="T68" fmla="*/ 157 w 938"/>
                <a:gd name="T69" fmla="*/ 112 h 489"/>
                <a:gd name="T70" fmla="*/ 149 w 938"/>
                <a:gd name="T71" fmla="*/ 126 h 489"/>
                <a:gd name="T72" fmla="*/ 147 w 938"/>
                <a:gd name="T73" fmla="*/ 140 h 489"/>
                <a:gd name="T74" fmla="*/ 150 w 938"/>
                <a:gd name="T75" fmla="*/ 155 h 489"/>
                <a:gd name="T76" fmla="*/ 159 w 938"/>
                <a:gd name="T77" fmla="*/ 170 h 489"/>
                <a:gd name="T78" fmla="*/ 174 w 938"/>
                <a:gd name="T79" fmla="*/ 184 h 489"/>
                <a:gd name="T80" fmla="*/ 202 w 938"/>
                <a:gd name="T81" fmla="*/ 199 h 489"/>
                <a:gd name="T82" fmla="*/ 256 w 938"/>
                <a:gd name="T83" fmla="*/ 218 h 489"/>
                <a:gd name="T84" fmla="*/ 333 w 938"/>
                <a:gd name="T85" fmla="*/ 234 h 489"/>
                <a:gd name="T86" fmla="*/ 444 w 938"/>
                <a:gd name="T87" fmla="*/ 245 h 489"/>
                <a:gd name="T88" fmla="*/ 501 w 938"/>
                <a:gd name="T89" fmla="*/ 249 h 489"/>
                <a:gd name="T90" fmla="*/ 568 w 938"/>
                <a:gd name="T91" fmla="*/ 249 h 489"/>
                <a:gd name="T92" fmla="*/ 612 w 938"/>
                <a:gd name="T93" fmla="*/ 250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8 h 489"/>
                <a:gd name="T100" fmla="*/ 863 w 938"/>
                <a:gd name="T101" fmla="*/ 305 h 489"/>
                <a:gd name="T102" fmla="*/ 903 w 938"/>
                <a:gd name="T103" fmla="*/ 328 h 489"/>
                <a:gd name="T104" fmla="*/ 929 w 938"/>
                <a:gd name="T105" fmla="*/ 354 h 489"/>
                <a:gd name="T106" fmla="*/ 938 w 938"/>
                <a:gd name="T107" fmla="*/ 379 h 489"/>
                <a:gd name="T108" fmla="*/ 933 w 938"/>
                <a:gd name="T109" fmla="*/ 404 h 489"/>
                <a:gd name="T110" fmla="*/ 916 w 938"/>
                <a:gd name="T111" fmla="*/ 427 h 489"/>
                <a:gd name="T112" fmla="*/ 889 w 938"/>
                <a:gd name="T113" fmla="*/ 446 h 489"/>
                <a:gd name="T114" fmla="*/ 842 w 938"/>
                <a:gd name="T115" fmla="*/ 467 h 489"/>
                <a:gd name="T116" fmla="*/ 772 w 938"/>
                <a:gd name="T117" fmla="*/ 486 h 489"/>
                <a:gd name="T118" fmla="*/ 752 w 938"/>
                <a:gd name="T119" fmla="*/ 485 h 489"/>
                <a:gd name="T120" fmla="*/ 704 w 938"/>
                <a:gd name="T121" fmla="*/ 468 h 489"/>
                <a:gd name="T122" fmla="*/ 647 w 938"/>
                <a:gd name="T123" fmla="*/ 455 h 489"/>
                <a:gd name="T124" fmla="*/ 582 w 938"/>
                <a:gd name="T125" fmla="*/ 45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6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8"/>
                  </a:lnTo>
                  <a:lnTo>
                    <a:pt x="764" y="411"/>
                  </a:lnTo>
                  <a:lnTo>
                    <a:pt x="774" y="403"/>
                  </a:lnTo>
                  <a:lnTo>
                    <a:pt x="779" y="395"/>
                  </a:lnTo>
                  <a:lnTo>
                    <a:pt x="782" y="386"/>
                  </a:lnTo>
                  <a:lnTo>
                    <a:pt x="781" y="377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3"/>
                  </a:lnTo>
                  <a:lnTo>
                    <a:pt x="748" y="346"/>
                  </a:lnTo>
                  <a:lnTo>
                    <a:pt x="728" y="337"/>
                  </a:lnTo>
                  <a:lnTo>
                    <a:pt x="701" y="329"/>
                  </a:lnTo>
                  <a:lnTo>
                    <a:pt x="668" y="322"/>
                  </a:lnTo>
                  <a:lnTo>
                    <a:pt x="640" y="318"/>
                  </a:lnTo>
                  <a:lnTo>
                    <a:pt x="603" y="315"/>
                  </a:lnTo>
                  <a:lnTo>
                    <a:pt x="582" y="314"/>
                  </a:lnTo>
                  <a:lnTo>
                    <a:pt x="544" y="313"/>
                  </a:lnTo>
                  <a:lnTo>
                    <a:pt x="528" y="313"/>
                  </a:lnTo>
                  <a:lnTo>
                    <a:pt x="476" y="313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8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6" y="241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2" y="195"/>
                  </a:lnTo>
                  <a:lnTo>
                    <a:pt x="10" y="178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28"/>
                  </a:lnTo>
                  <a:lnTo>
                    <a:pt x="10" y="107"/>
                  </a:lnTo>
                  <a:lnTo>
                    <a:pt x="25" y="88"/>
                  </a:lnTo>
                  <a:lnTo>
                    <a:pt x="45" y="67"/>
                  </a:lnTo>
                  <a:lnTo>
                    <a:pt x="70" y="50"/>
                  </a:lnTo>
                  <a:lnTo>
                    <a:pt x="99" y="34"/>
                  </a:lnTo>
                  <a:lnTo>
                    <a:pt x="143" y="16"/>
                  </a:lnTo>
                  <a:lnTo>
                    <a:pt x="190" y="2"/>
                  </a:lnTo>
                  <a:lnTo>
                    <a:pt x="199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20"/>
                  </a:lnTo>
                  <a:lnTo>
                    <a:pt x="388" y="23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4" y="29"/>
                  </a:lnTo>
                  <a:lnTo>
                    <a:pt x="385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0" y="53"/>
                  </a:lnTo>
                  <a:lnTo>
                    <a:pt x="244" y="62"/>
                  </a:lnTo>
                  <a:lnTo>
                    <a:pt x="214" y="74"/>
                  </a:lnTo>
                  <a:lnTo>
                    <a:pt x="188" y="87"/>
                  </a:lnTo>
                  <a:lnTo>
                    <a:pt x="174" y="94"/>
                  </a:lnTo>
                  <a:lnTo>
                    <a:pt x="163" y="104"/>
                  </a:lnTo>
                  <a:lnTo>
                    <a:pt x="157" y="112"/>
                  </a:lnTo>
                  <a:lnTo>
                    <a:pt x="153" y="119"/>
                  </a:lnTo>
                  <a:lnTo>
                    <a:pt x="149" y="126"/>
                  </a:lnTo>
                  <a:lnTo>
                    <a:pt x="147" y="134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59" y="170"/>
                  </a:lnTo>
                  <a:lnTo>
                    <a:pt x="166" y="177"/>
                  </a:lnTo>
                  <a:lnTo>
                    <a:pt x="174" y="184"/>
                  </a:lnTo>
                  <a:lnTo>
                    <a:pt x="186" y="191"/>
                  </a:lnTo>
                  <a:lnTo>
                    <a:pt x="202" y="199"/>
                  </a:lnTo>
                  <a:lnTo>
                    <a:pt x="223" y="208"/>
                  </a:lnTo>
                  <a:lnTo>
                    <a:pt x="256" y="218"/>
                  </a:lnTo>
                  <a:lnTo>
                    <a:pt x="291" y="226"/>
                  </a:lnTo>
                  <a:lnTo>
                    <a:pt x="333" y="234"/>
                  </a:lnTo>
                  <a:lnTo>
                    <a:pt x="388" y="241"/>
                  </a:lnTo>
                  <a:lnTo>
                    <a:pt x="444" y="245"/>
                  </a:lnTo>
                  <a:lnTo>
                    <a:pt x="476" y="247"/>
                  </a:lnTo>
                  <a:lnTo>
                    <a:pt x="501" y="249"/>
                  </a:lnTo>
                  <a:lnTo>
                    <a:pt x="528" y="249"/>
                  </a:lnTo>
                  <a:lnTo>
                    <a:pt x="568" y="249"/>
                  </a:lnTo>
                  <a:lnTo>
                    <a:pt x="582" y="249"/>
                  </a:lnTo>
                  <a:lnTo>
                    <a:pt x="612" y="250"/>
                  </a:lnTo>
                  <a:lnTo>
                    <a:pt x="655" y="255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8"/>
                  </a:lnTo>
                  <a:lnTo>
                    <a:pt x="838" y="293"/>
                  </a:lnTo>
                  <a:lnTo>
                    <a:pt x="863" y="305"/>
                  </a:lnTo>
                  <a:lnTo>
                    <a:pt x="885" y="315"/>
                  </a:lnTo>
                  <a:lnTo>
                    <a:pt x="903" y="328"/>
                  </a:lnTo>
                  <a:lnTo>
                    <a:pt x="918" y="340"/>
                  </a:lnTo>
                  <a:lnTo>
                    <a:pt x="929" y="354"/>
                  </a:lnTo>
                  <a:lnTo>
                    <a:pt x="935" y="367"/>
                  </a:lnTo>
                  <a:lnTo>
                    <a:pt x="938" y="379"/>
                  </a:lnTo>
                  <a:lnTo>
                    <a:pt x="938" y="391"/>
                  </a:lnTo>
                  <a:lnTo>
                    <a:pt x="933" y="404"/>
                  </a:lnTo>
                  <a:lnTo>
                    <a:pt x="926" y="415"/>
                  </a:lnTo>
                  <a:lnTo>
                    <a:pt x="916" y="427"/>
                  </a:lnTo>
                  <a:lnTo>
                    <a:pt x="903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7"/>
                  </a:lnTo>
                  <a:lnTo>
                    <a:pt x="806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5"/>
                  </a:lnTo>
                  <a:lnTo>
                    <a:pt x="728" y="476"/>
                  </a:lnTo>
                  <a:lnTo>
                    <a:pt x="704" y="468"/>
                  </a:lnTo>
                  <a:lnTo>
                    <a:pt x="675" y="461"/>
                  </a:lnTo>
                  <a:lnTo>
                    <a:pt x="647" y="455"/>
                  </a:lnTo>
                  <a:lnTo>
                    <a:pt x="617" y="451"/>
                  </a:lnTo>
                  <a:lnTo>
                    <a:pt x="582" y="450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0" name="Freeform 3448">
              <a:extLst>
                <a:ext uri="{FF2B5EF4-FFF2-40B4-BE49-F238E27FC236}">
                  <a16:creationId xmlns:a16="http://schemas.microsoft.com/office/drawing/2014/main" id="{BBF50D55-6F7E-4187-8495-06285A195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851"/>
              <a:ext cx="36" cy="46"/>
            </a:xfrm>
            <a:custGeom>
              <a:avLst/>
              <a:gdLst>
                <a:gd name="T0" fmla="*/ 79 w 106"/>
                <a:gd name="T1" fmla="*/ 137 h 137"/>
                <a:gd name="T2" fmla="*/ 106 w 106"/>
                <a:gd name="T3" fmla="*/ 137 h 137"/>
                <a:gd name="T4" fmla="*/ 106 w 106"/>
                <a:gd name="T5" fmla="*/ 1 h 137"/>
                <a:gd name="T6" fmla="*/ 53 w 106"/>
                <a:gd name="T7" fmla="*/ 1 h 137"/>
                <a:gd name="T8" fmla="*/ 0 w 106"/>
                <a:gd name="T9" fmla="*/ 0 h 137"/>
                <a:gd name="T10" fmla="*/ 0 w 106"/>
                <a:gd name="T11" fmla="*/ 135 h 137"/>
                <a:gd name="T12" fmla="*/ 23 w 106"/>
                <a:gd name="T13" fmla="*/ 137 h 137"/>
                <a:gd name="T14" fmla="*/ 79 w 106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7">
                  <a:moveTo>
                    <a:pt x="79" y="137"/>
                  </a:moveTo>
                  <a:lnTo>
                    <a:pt x="106" y="137"/>
                  </a:lnTo>
                  <a:lnTo>
                    <a:pt x="106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5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1" name="Freeform 3449">
              <a:extLst>
                <a:ext uri="{FF2B5EF4-FFF2-40B4-BE49-F238E27FC236}">
                  <a16:creationId xmlns:a16="http://schemas.microsoft.com/office/drawing/2014/main" id="{6FBAF86A-12F7-458F-A84B-005FE7C0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843"/>
              <a:ext cx="228" cy="108"/>
            </a:xfrm>
            <a:custGeom>
              <a:avLst/>
              <a:gdLst>
                <a:gd name="T0" fmla="*/ 496 w 682"/>
                <a:gd name="T1" fmla="*/ 293 h 326"/>
                <a:gd name="T2" fmla="*/ 547 w 682"/>
                <a:gd name="T3" fmla="*/ 308 h 326"/>
                <a:gd name="T4" fmla="*/ 587 w 682"/>
                <a:gd name="T5" fmla="*/ 326 h 326"/>
                <a:gd name="T6" fmla="*/ 637 w 682"/>
                <a:gd name="T7" fmla="*/ 306 h 326"/>
                <a:gd name="T8" fmla="*/ 668 w 682"/>
                <a:gd name="T9" fmla="*/ 284 h 326"/>
                <a:gd name="T10" fmla="*/ 681 w 682"/>
                <a:gd name="T11" fmla="*/ 261 h 326"/>
                <a:gd name="T12" fmla="*/ 678 w 682"/>
                <a:gd name="T13" fmla="*/ 238 h 326"/>
                <a:gd name="T14" fmla="*/ 666 w 682"/>
                <a:gd name="T15" fmla="*/ 216 h 326"/>
                <a:gd name="T16" fmla="*/ 642 w 682"/>
                <a:gd name="T17" fmla="*/ 201 h 326"/>
                <a:gd name="T18" fmla="*/ 610 w 682"/>
                <a:gd name="T19" fmla="*/ 188 h 326"/>
                <a:gd name="T20" fmla="*/ 556 w 682"/>
                <a:gd name="T21" fmla="*/ 173 h 326"/>
                <a:gd name="T22" fmla="*/ 498 w 682"/>
                <a:gd name="T23" fmla="*/ 163 h 326"/>
                <a:gd name="T24" fmla="*/ 436 w 682"/>
                <a:gd name="T25" fmla="*/ 160 h 326"/>
                <a:gd name="T26" fmla="*/ 358 w 682"/>
                <a:gd name="T27" fmla="*/ 160 h 326"/>
                <a:gd name="T28" fmla="*/ 312 w 682"/>
                <a:gd name="T29" fmla="*/ 157 h 326"/>
                <a:gd name="T30" fmla="*/ 249 w 682"/>
                <a:gd name="T31" fmla="*/ 148 h 326"/>
                <a:gd name="T32" fmla="*/ 201 w 682"/>
                <a:gd name="T33" fmla="*/ 135 h 326"/>
                <a:gd name="T34" fmla="*/ 174 w 682"/>
                <a:gd name="T35" fmla="*/ 123 h 326"/>
                <a:gd name="T36" fmla="*/ 158 w 682"/>
                <a:gd name="T37" fmla="*/ 106 h 326"/>
                <a:gd name="T38" fmla="*/ 156 w 682"/>
                <a:gd name="T39" fmla="*/ 89 h 326"/>
                <a:gd name="T40" fmla="*/ 168 w 682"/>
                <a:gd name="T41" fmla="*/ 71 h 326"/>
                <a:gd name="T42" fmla="*/ 190 w 682"/>
                <a:gd name="T43" fmla="*/ 57 h 326"/>
                <a:gd name="T44" fmla="*/ 238 w 682"/>
                <a:gd name="T45" fmla="*/ 41 h 326"/>
                <a:gd name="T46" fmla="*/ 298 w 682"/>
                <a:gd name="T47" fmla="*/ 30 h 326"/>
                <a:gd name="T48" fmla="*/ 358 w 682"/>
                <a:gd name="T49" fmla="*/ 25 h 326"/>
                <a:gd name="T50" fmla="*/ 282 w 682"/>
                <a:gd name="T51" fmla="*/ 20 h 326"/>
                <a:gd name="T52" fmla="*/ 160 w 682"/>
                <a:gd name="T53" fmla="*/ 6 h 326"/>
                <a:gd name="T54" fmla="*/ 100 w 682"/>
                <a:gd name="T55" fmla="*/ 5 h 326"/>
                <a:gd name="T56" fmla="*/ 53 w 682"/>
                <a:gd name="T57" fmla="*/ 27 h 326"/>
                <a:gd name="T58" fmla="*/ 21 w 682"/>
                <a:gd name="T59" fmla="*/ 52 h 326"/>
                <a:gd name="T60" fmla="*/ 3 w 682"/>
                <a:gd name="T61" fmla="*/ 79 h 326"/>
                <a:gd name="T62" fmla="*/ 0 w 682"/>
                <a:gd name="T63" fmla="*/ 103 h 326"/>
                <a:gd name="T64" fmla="*/ 12 w 682"/>
                <a:gd name="T65" fmla="*/ 127 h 326"/>
                <a:gd name="T66" fmla="*/ 35 w 682"/>
                <a:gd name="T67" fmla="*/ 149 h 326"/>
                <a:gd name="T68" fmla="*/ 69 w 682"/>
                <a:gd name="T69" fmla="*/ 167 h 326"/>
                <a:gd name="T70" fmla="*/ 132 w 682"/>
                <a:gd name="T71" fmla="*/ 189 h 326"/>
                <a:gd name="T72" fmla="*/ 178 w 682"/>
                <a:gd name="T73" fmla="*/ 201 h 326"/>
                <a:gd name="T74" fmla="*/ 239 w 682"/>
                <a:gd name="T75" fmla="*/ 212 h 326"/>
                <a:gd name="T76" fmla="*/ 325 w 682"/>
                <a:gd name="T77" fmla="*/ 220 h 326"/>
                <a:gd name="T78" fmla="*/ 367 w 682"/>
                <a:gd name="T79" fmla="*/ 221 h 326"/>
                <a:gd name="T80" fmla="*/ 442 w 682"/>
                <a:gd name="T81" fmla="*/ 221 h 326"/>
                <a:gd name="T82" fmla="*/ 482 w 682"/>
                <a:gd name="T83" fmla="*/ 222 h 326"/>
                <a:gd name="T84" fmla="*/ 509 w 682"/>
                <a:gd name="T85" fmla="*/ 227 h 326"/>
                <a:gd name="T86" fmla="*/ 525 w 682"/>
                <a:gd name="T87" fmla="*/ 235 h 326"/>
                <a:gd name="T88" fmla="*/ 535 w 682"/>
                <a:gd name="T89" fmla="*/ 241 h 326"/>
                <a:gd name="T90" fmla="*/ 537 w 682"/>
                <a:gd name="T91" fmla="*/ 249 h 326"/>
                <a:gd name="T92" fmla="*/ 532 w 682"/>
                <a:gd name="T93" fmla="*/ 257 h 326"/>
                <a:gd name="T94" fmla="*/ 522 w 682"/>
                <a:gd name="T95" fmla="*/ 265 h 326"/>
                <a:gd name="T96" fmla="*/ 500 w 682"/>
                <a:gd name="T97" fmla="*/ 275 h 326"/>
                <a:gd name="T98" fmla="*/ 472 w 682"/>
                <a:gd name="T99" fmla="*/ 281 h 326"/>
                <a:gd name="T100" fmla="*/ 464 w 682"/>
                <a:gd name="T101" fmla="*/ 28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2" h="326">
                  <a:moveTo>
                    <a:pt x="464" y="288"/>
                  </a:moveTo>
                  <a:lnTo>
                    <a:pt x="496" y="293"/>
                  </a:lnTo>
                  <a:lnTo>
                    <a:pt x="520" y="298"/>
                  </a:lnTo>
                  <a:lnTo>
                    <a:pt x="547" y="308"/>
                  </a:lnTo>
                  <a:lnTo>
                    <a:pt x="570" y="317"/>
                  </a:lnTo>
                  <a:lnTo>
                    <a:pt x="587" y="326"/>
                  </a:lnTo>
                  <a:lnTo>
                    <a:pt x="613" y="317"/>
                  </a:lnTo>
                  <a:lnTo>
                    <a:pt x="637" y="306"/>
                  </a:lnTo>
                  <a:lnTo>
                    <a:pt x="655" y="295"/>
                  </a:lnTo>
                  <a:lnTo>
                    <a:pt x="668" y="284"/>
                  </a:lnTo>
                  <a:lnTo>
                    <a:pt x="676" y="272"/>
                  </a:lnTo>
                  <a:lnTo>
                    <a:pt x="681" y="261"/>
                  </a:lnTo>
                  <a:lnTo>
                    <a:pt x="682" y="249"/>
                  </a:lnTo>
                  <a:lnTo>
                    <a:pt x="678" y="238"/>
                  </a:lnTo>
                  <a:lnTo>
                    <a:pt x="674" y="227"/>
                  </a:lnTo>
                  <a:lnTo>
                    <a:pt x="666" y="216"/>
                  </a:lnTo>
                  <a:lnTo>
                    <a:pt x="651" y="206"/>
                  </a:lnTo>
                  <a:lnTo>
                    <a:pt x="642" y="201"/>
                  </a:lnTo>
                  <a:lnTo>
                    <a:pt x="634" y="197"/>
                  </a:lnTo>
                  <a:lnTo>
                    <a:pt x="610" y="188"/>
                  </a:lnTo>
                  <a:lnTo>
                    <a:pt x="586" y="180"/>
                  </a:lnTo>
                  <a:lnTo>
                    <a:pt x="556" y="173"/>
                  </a:lnTo>
                  <a:lnTo>
                    <a:pt x="529" y="167"/>
                  </a:lnTo>
                  <a:lnTo>
                    <a:pt x="498" y="163"/>
                  </a:lnTo>
                  <a:lnTo>
                    <a:pt x="464" y="162"/>
                  </a:lnTo>
                  <a:lnTo>
                    <a:pt x="436" y="160"/>
                  </a:lnTo>
                  <a:lnTo>
                    <a:pt x="379" y="160"/>
                  </a:lnTo>
                  <a:lnTo>
                    <a:pt x="358" y="160"/>
                  </a:lnTo>
                  <a:lnTo>
                    <a:pt x="346" y="159"/>
                  </a:lnTo>
                  <a:lnTo>
                    <a:pt x="312" y="157"/>
                  </a:lnTo>
                  <a:lnTo>
                    <a:pt x="279" y="152"/>
                  </a:lnTo>
                  <a:lnTo>
                    <a:pt x="249" y="148"/>
                  </a:lnTo>
                  <a:lnTo>
                    <a:pt x="223" y="142"/>
                  </a:lnTo>
                  <a:lnTo>
                    <a:pt x="201" y="135"/>
                  </a:lnTo>
                  <a:lnTo>
                    <a:pt x="186" y="130"/>
                  </a:lnTo>
                  <a:lnTo>
                    <a:pt x="174" y="123"/>
                  </a:lnTo>
                  <a:lnTo>
                    <a:pt x="165" y="115"/>
                  </a:lnTo>
                  <a:lnTo>
                    <a:pt x="158" y="106"/>
                  </a:lnTo>
                  <a:lnTo>
                    <a:pt x="156" y="98"/>
                  </a:lnTo>
                  <a:lnTo>
                    <a:pt x="156" y="89"/>
                  </a:lnTo>
                  <a:lnTo>
                    <a:pt x="160" y="79"/>
                  </a:lnTo>
                  <a:lnTo>
                    <a:pt x="168" y="71"/>
                  </a:lnTo>
                  <a:lnTo>
                    <a:pt x="177" y="65"/>
                  </a:lnTo>
                  <a:lnTo>
                    <a:pt x="190" y="57"/>
                  </a:lnTo>
                  <a:lnTo>
                    <a:pt x="210" y="49"/>
                  </a:lnTo>
                  <a:lnTo>
                    <a:pt x="238" y="41"/>
                  </a:lnTo>
                  <a:lnTo>
                    <a:pt x="270" y="34"/>
                  </a:lnTo>
                  <a:lnTo>
                    <a:pt x="298" y="30"/>
                  </a:lnTo>
                  <a:lnTo>
                    <a:pt x="336" y="27"/>
                  </a:lnTo>
                  <a:lnTo>
                    <a:pt x="358" y="25"/>
                  </a:lnTo>
                  <a:lnTo>
                    <a:pt x="358" y="25"/>
                  </a:lnTo>
                  <a:lnTo>
                    <a:pt x="282" y="20"/>
                  </a:lnTo>
                  <a:lnTo>
                    <a:pt x="208" y="14"/>
                  </a:lnTo>
                  <a:lnTo>
                    <a:pt x="160" y="6"/>
                  </a:lnTo>
                  <a:lnTo>
                    <a:pt x="120" y="0"/>
                  </a:lnTo>
                  <a:lnTo>
                    <a:pt x="100" y="5"/>
                  </a:lnTo>
                  <a:lnTo>
                    <a:pt x="76" y="16"/>
                  </a:lnTo>
                  <a:lnTo>
                    <a:pt x="53" y="27"/>
                  </a:lnTo>
                  <a:lnTo>
                    <a:pt x="35" y="40"/>
                  </a:lnTo>
                  <a:lnTo>
                    <a:pt x="21" y="52"/>
                  </a:lnTo>
                  <a:lnTo>
                    <a:pt x="10" y="65"/>
                  </a:lnTo>
                  <a:lnTo>
                    <a:pt x="3" y="79"/>
                  </a:lnTo>
                  <a:lnTo>
                    <a:pt x="0" y="90"/>
                  </a:lnTo>
                  <a:lnTo>
                    <a:pt x="0" y="103"/>
                  </a:lnTo>
                  <a:lnTo>
                    <a:pt x="5" y="115"/>
                  </a:lnTo>
                  <a:lnTo>
                    <a:pt x="12" y="127"/>
                  </a:lnTo>
                  <a:lnTo>
                    <a:pt x="22" y="139"/>
                  </a:lnTo>
                  <a:lnTo>
                    <a:pt x="35" y="149"/>
                  </a:lnTo>
                  <a:lnTo>
                    <a:pt x="50" y="158"/>
                  </a:lnTo>
                  <a:lnTo>
                    <a:pt x="69" y="167"/>
                  </a:lnTo>
                  <a:lnTo>
                    <a:pt x="96" y="179"/>
                  </a:lnTo>
                  <a:lnTo>
                    <a:pt x="132" y="189"/>
                  </a:lnTo>
                  <a:lnTo>
                    <a:pt x="166" y="198"/>
                  </a:lnTo>
                  <a:lnTo>
                    <a:pt x="178" y="201"/>
                  </a:lnTo>
                  <a:lnTo>
                    <a:pt x="201" y="206"/>
                  </a:lnTo>
                  <a:lnTo>
                    <a:pt x="239" y="212"/>
                  </a:lnTo>
                  <a:lnTo>
                    <a:pt x="281" y="217"/>
                  </a:lnTo>
                  <a:lnTo>
                    <a:pt x="325" y="220"/>
                  </a:lnTo>
                  <a:lnTo>
                    <a:pt x="358" y="221"/>
                  </a:lnTo>
                  <a:lnTo>
                    <a:pt x="367" y="221"/>
                  </a:lnTo>
                  <a:lnTo>
                    <a:pt x="409" y="221"/>
                  </a:lnTo>
                  <a:lnTo>
                    <a:pt x="442" y="221"/>
                  </a:lnTo>
                  <a:lnTo>
                    <a:pt x="464" y="222"/>
                  </a:lnTo>
                  <a:lnTo>
                    <a:pt x="482" y="222"/>
                  </a:lnTo>
                  <a:lnTo>
                    <a:pt x="497" y="223"/>
                  </a:lnTo>
                  <a:lnTo>
                    <a:pt x="509" y="227"/>
                  </a:lnTo>
                  <a:lnTo>
                    <a:pt x="519" y="230"/>
                  </a:lnTo>
                  <a:lnTo>
                    <a:pt x="525" y="235"/>
                  </a:lnTo>
                  <a:lnTo>
                    <a:pt x="530" y="238"/>
                  </a:lnTo>
                  <a:lnTo>
                    <a:pt x="535" y="241"/>
                  </a:lnTo>
                  <a:lnTo>
                    <a:pt x="537" y="245"/>
                  </a:lnTo>
                  <a:lnTo>
                    <a:pt x="537" y="249"/>
                  </a:lnTo>
                  <a:lnTo>
                    <a:pt x="535" y="254"/>
                  </a:lnTo>
                  <a:lnTo>
                    <a:pt x="532" y="257"/>
                  </a:lnTo>
                  <a:lnTo>
                    <a:pt x="529" y="262"/>
                  </a:lnTo>
                  <a:lnTo>
                    <a:pt x="522" y="265"/>
                  </a:lnTo>
                  <a:lnTo>
                    <a:pt x="513" y="270"/>
                  </a:lnTo>
                  <a:lnTo>
                    <a:pt x="500" y="275"/>
                  </a:lnTo>
                  <a:lnTo>
                    <a:pt x="485" y="278"/>
                  </a:lnTo>
                  <a:lnTo>
                    <a:pt x="472" y="281"/>
                  </a:lnTo>
                  <a:lnTo>
                    <a:pt x="464" y="282"/>
                  </a:lnTo>
                  <a:lnTo>
                    <a:pt x="464" y="28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2" name="Freeform 3450">
              <a:extLst>
                <a:ext uri="{FF2B5EF4-FFF2-40B4-BE49-F238E27FC236}">
                  <a16:creationId xmlns:a16="http://schemas.microsoft.com/office/drawing/2014/main" id="{1F26D211-86AC-4108-B247-0B5B856B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16"/>
              <a:ext cx="36" cy="23"/>
            </a:xfrm>
            <a:custGeom>
              <a:avLst/>
              <a:gdLst>
                <a:gd name="T0" fmla="*/ 106 w 106"/>
                <a:gd name="T1" fmla="*/ 60 h 67"/>
                <a:gd name="T2" fmla="*/ 106 w 106"/>
                <a:gd name="T3" fmla="*/ 0 h 67"/>
                <a:gd name="T4" fmla="*/ 9 w 106"/>
                <a:gd name="T5" fmla="*/ 0 h 67"/>
                <a:gd name="T6" fmla="*/ 0 w 106"/>
                <a:gd name="T7" fmla="*/ 0 h 67"/>
                <a:gd name="T8" fmla="*/ 0 w 106"/>
                <a:gd name="T9" fmla="*/ 60 h 67"/>
                <a:gd name="T10" fmla="*/ 23 w 106"/>
                <a:gd name="T11" fmla="*/ 63 h 67"/>
                <a:gd name="T12" fmla="*/ 38 w 106"/>
                <a:gd name="T13" fmla="*/ 64 h 67"/>
                <a:gd name="T14" fmla="*/ 53 w 106"/>
                <a:gd name="T15" fmla="*/ 64 h 67"/>
                <a:gd name="T16" fmla="*/ 80 w 106"/>
                <a:gd name="T17" fmla="*/ 65 h 67"/>
                <a:gd name="T18" fmla="*/ 106 w 106"/>
                <a:gd name="T19" fmla="*/ 67 h 67"/>
                <a:gd name="T20" fmla="*/ 106 w 106"/>
                <a:gd name="T21" fmla="*/ 61 h 67"/>
                <a:gd name="T22" fmla="*/ 106 w 106"/>
                <a:gd name="T2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67">
                  <a:moveTo>
                    <a:pt x="106" y="60"/>
                  </a:moveTo>
                  <a:lnTo>
                    <a:pt x="106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6" y="67"/>
                  </a:lnTo>
                  <a:lnTo>
                    <a:pt x="106" y="61"/>
                  </a:lnTo>
                  <a:lnTo>
                    <a:pt x="106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3" name="Freeform 3451">
              <a:extLst>
                <a:ext uri="{FF2B5EF4-FFF2-40B4-BE49-F238E27FC236}">
                  <a16:creationId xmlns:a16="http://schemas.microsoft.com/office/drawing/2014/main" id="{D86AAACE-BA54-47C1-B41D-016AC8F1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910"/>
              <a:ext cx="165" cy="71"/>
            </a:xfrm>
            <a:custGeom>
              <a:avLst/>
              <a:gdLst>
                <a:gd name="T0" fmla="*/ 200 w 496"/>
                <a:gd name="T1" fmla="*/ 20 h 212"/>
                <a:gd name="T2" fmla="*/ 173 w 496"/>
                <a:gd name="T3" fmla="*/ 25 h 212"/>
                <a:gd name="T4" fmla="*/ 156 w 496"/>
                <a:gd name="T5" fmla="*/ 33 h 212"/>
                <a:gd name="T6" fmla="*/ 149 w 496"/>
                <a:gd name="T7" fmla="*/ 40 h 212"/>
                <a:gd name="T8" fmla="*/ 146 w 496"/>
                <a:gd name="T9" fmla="*/ 48 h 212"/>
                <a:gd name="T10" fmla="*/ 151 w 496"/>
                <a:gd name="T11" fmla="*/ 57 h 212"/>
                <a:gd name="T12" fmla="*/ 160 w 496"/>
                <a:gd name="T13" fmla="*/ 64 h 212"/>
                <a:gd name="T14" fmla="*/ 182 w 496"/>
                <a:gd name="T15" fmla="*/ 73 h 212"/>
                <a:gd name="T16" fmla="*/ 210 w 496"/>
                <a:gd name="T17" fmla="*/ 79 h 212"/>
                <a:gd name="T18" fmla="*/ 225 w 496"/>
                <a:gd name="T19" fmla="*/ 81 h 212"/>
                <a:gd name="T20" fmla="*/ 257 w 496"/>
                <a:gd name="T21" fmla="*/ 83 h 212"/>
                <a:gd name="T22" fmla="*/ 301 w 496"/>
                <a:gd name="T23" fmla="*/ 84 h 212"/>
                <a:gd name="T24" fmla="*/ 358 w 496"/>
                <a:gd name="T25" fmla="*/ 91 h 212"/>
                <a:gd name="T26" fmla="*/ 409 w 496"/>
                <a:gd name="T27" fmla="*/ 106 h 212"/>
                <a:gd name="T28" fmla="*/ 449 w 496"/>
                <a:gd name="T29" fmla="*/ 125 h 212"/>
                <a:gd name="T30" fmla="*/ 480 w 496"/>
                <a:gd name="T31" fmla="*/ 148 h 212"/>
                <a:gd name="T32" fmla="*/ 496 w 496"/>
                <a:gd name="T33" fmla="*/ 174 h 212"/>
                <a:gd name="T34" fmla="*/ 492 w 496"/>
                <a:gd name="T35" fmla="*/ 194 h 212"/>
                <a:gd name="T36" fmla="*/ 475 w 496"/>
                <a:gd name="T37" fmla="*/ 205 h 212"/>
                <a:gd name="T38" fmla="*/ 448 w 496"/>
                <a:gd name="T39" fmla="*/ 212 h 212"/>
                <a:gd name="T40" fmla="*/ 414 w 496"/>
                <a:gd name="T41" fmla="*/ 211 h 212"/>
                <a:gd name="T42" fmla="*/ 386 w 496"/>
                <a:gd name="T43" fmla="*/ 202 h 212"/>
                <a:gd name="T44" fmla="*/ 371 w 496"/>
                <a:gd name="T45" fmla="*/ 184 h 212"/>
                <a:gd name="T46" fmla="*/ 348 w 496"/>
                <a:gd name="T47" fmla="*/ 165 h 212"/>
                <a:gd name="T48" fmla="*/ 326 w 496"/>
                <a:gd name="T49" fmla="*/ 156 h 212"/>
                <a:gd name="T50" fmla="*/ 293 w 496"/>
                <a:gd name="T51" fmla="*/ 150 h 212"/>
                <a:gd name="T52" fmla="*/ 258 w 496"/>
                <a:gd name="T53" fmla="*/ 148 h 212"/>
                <a:gd name="T54" fmla="*/ 220 w 496"/>
                <a:gd name="T55" fmla="*/ 146 h 212"/>
                <a:gd name="T56" fmla="*/ 181 w 496"/>
                <a:gd name="T57" fmla="*/ 142 h 212"/>
                <a:gd name="T58" fmla="*/ 121 w 496"/>
                <a:gd name="T59" fmla="*/ 131 h 212"/>
                <a:gd name="T60" fmla="*/ 69 w 496"/>
                <a:gd name="T61" fmla="*/ 115 h 212"/>
                <a:gd name="T62" fmla="*/ 27 w 496"/>
                <a:gd name="T63" fmla="*/ 93 h 212"/>
                <a:gd name="T64" fmla="*/ 6 w 496"/>
                <a:gd name="T65" fmla="*/ 70 h 212"/>
                <a:gd name="T66" fmla="*/ 0 w 496"/>
                <a:gd name="T67" fmla="*/ 48 h 212"/>
                <a:gd name="T68" fmla="*/ 8 w 496"/>
                <a:gd name="T69" fmla="*/ 25 h 212"/>
                <a:gd name="T70" fmla="*/ 30 w 496"/>
                <a:gd name="T71" fmla="*/ 4 h 212"/>
                <a:gd name="T72" fmla="*/ 63 w 496"/>
                <a:gd name="T73" fmla="*/ 4 h 212"/>
                <a:gd name="T74" fmla="*/ 143 w 496"/>
                <a:gd name="T75" fmla="*/ 16 h 212"/>
                <a:gd name="T76" fmla="*/ 220 w 496"/>
                <a:gd name="T77" fmla="*/ 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6" h="212">
                  <a:moveTo>
                    <a:pt x="220" y="19"/>
                  </a:moveTo>
                  <a:lnTo>
                    <a:pt x="200" y="20"/>
                  </a:lnTo>
                  <a:lnTo>
                    <a:pt x="185" y="21"/>
                  </a:lnTo>
                  <a:lnTo>
                    <a:pt x="173" y="25"/>
                  </a:lnTo>
                  <a:lnTo>
                    <a:pt x="164" y="28"/>
                  </a:lnTo>
                  <a:lnTo>
                    <a:pt x="156" y="33"/>
                  </a:lnTo>
                  <a:lnTo>
                    <a:pt x="152" y="36"/>
                  </a:lnTo>
                  <a:lnTo>
                    <a:pt x="149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1" y="57"/>
                  </a:lnTo>
                  <a:lnTo>
                    <a:pt x="154" y="60"/>
                  </a:lnTo>
                  <a:lnTo>
                    <a:pt x="160" y="64"/>
                  </a:lnTo>
                  <a:lnTo>
                    <a:pt x="170" y="68"/>
                  </a:lnTo>
                  <a:lnTo>
                    <a:pt x="182" y="73"/>
                  </a:lnTo>
                  <a:lnTo>
                    <a:pt x="196" y="76"/>
                  </a:lnTo>
                  <a:lnTo>
                    <a:pt x="210" y="79"/>
                  </a:lnTo>
                  <a:lnTo>
                    <a:pt x="220" y="81"/>
                  </a:lnTo>
                  <a:lnTo>
                    <a:pt x="225" y="81"/>
                  </a:lnTo>
                  <a:lnTo>
                    <a:pt x="241" y="82"/>
                  </a:lnTo>
                  <a:lnTo>
                    <a:pt x="257" y="83"/>
                  </a:lnTo>
                  <a:lnTo>
                    <a:pt x="272" y="83"/>
                  </a:lnTo>
                  <a:lnTo>
                    <a:pt x="301" y="84"/>
                  </a:lnTo>
                  <a:lnTo>
                    <a:pt x="326" y="86"/>
                  </a:lnTo>
                  <a:lnTo>
                    <a:pt x="358" y="91"/>
                  </a:lnTo>
                  <a:lnTo>
                    <a:pt x="382" y="98"/>
                  </a:lnTo>
                  <a:lnTo>
                    <a:pt x="409" y="106"/>
                  </a:lnTo>
                  <a:lnTo>
                    <a:pt x="432" y="115"/>
                  </a:lnTo>
                  <a:lnTo>
                    <a:pt x="449" y="125"/>
                  </a:lnTo>
                  <a:lnTo>
                    <a:pt x="466" y="135"/>
                  </a:lnTo>
                  <a:lnTo>
                    <a:pt x="480" y="148"/>
                  </a:lnTo>
                  <a:lnTo>
                    <a:pt x="490" y="160"/>
                  </a:lnTo>
                  <a:lnTo>
                    <a:pt x="496" y="174"/>
                  </a:lnTo>
                  <a:lnTo>
                    <a:pt x="496" y="184"/>
                  </a:lnTo>
                  <a:lnTo>
                    <a:pt x="492" y="194"/>
                  </a:lnTo>
                  <a:lnTo>
                    <a:pt x="484" y="200"/>
                  </a:lnTo>
                  <a:lnTo>
                    <a:pt x="475" y="205"/>
                  </a:lnTo>
                  <a:lnTo>
                    <a:pt x="463" y="210"/>
                  </a:lnTo>
                  <a:lnTo>
                    <a:pt x="448" y="212"/>
                  </a:lnTo>
                  <a:lnTo>
                    <a:pt x="429" y="212"/>
                  </a:lnTo>
                  <a:lnTo>
                    <a:pt x="414" y="211"/>
                  </a:lnTo>
                  <a:lnTo>
                    <a:pt x="399" y="207"/>
                  </a:lnTo>
                  <a:lnTo>
                    <a:pt x="386" y="202"/>
                  </a:lnTo>
                  <a:lnTo>
                    <a:pt x="377" y="194"/>
                  </a:lnTo>
                  <a:lnTo>
                    <a:pt x="371" y="184"/>
                  </a:lnTo>
                  <a:lnTo>
                    <a:pt x="362" y="174"/>
                  </a:lnTo>
                  <a:lnTo>
                    <a:pt x="348" y="165"/>
                  </a:lnTo>
                  <a:lnTo>
                    <a:pt x="337" y="160"/>
                  </a:lnTo>
                  <a:lnTo>
                    <a:pt x="326" y="156"/>
                  </a:lnTo>
                  <a:lnTo>
                    <a:pt x="311" y="154"/>
                  </a:lnTo>
                  <a:lnTo>
                    <a:pt x="293" y="150"/>
                  </a:lnTo>
                  <a:lnTo>
                    <a:pt x="272" y="148"/>
                  </a:lnTo>
                  <a:lnTo>
                    <a:pt x="258" y="148"/>
                  </a:lnTo>
                  <a:lnTo>
                    <a:pt x="231" y="147"/>
                  </a:lnTo>
                  <a:lnTo>
                    <a:pt x="220" y="146"/>
                  </a:lnTo>
                  <a:lnTo>
                    <a:pt x="202" y="145"/>
                  </a:lnTo>
                  <a:lnTo>
                    <a:pt x="181" y="142"/>
                  </a:lnTo>
                  <a:lnTo>
                    <a:pt x="151" y="138"/>
                  </a:lnTo>
                  <a:lnTo>
                    <a:pt x="121" y="131"/>
                  </a:lnTo>
                  <a:lnTo>
                    <a:pt x="94" y="125"/>
                  </a:lnTo>
                  <a:lnTo>
                    <a:pt x="69" y="115"/>
                  </a:lnTo>
                  <a:lnTo>
                    <a:pt x="45" y="105"/>
                  </a:lnTo>
                  <a:lnTo>
                    <a:pt x="27" y="93"/>
                  </a:lnTo>
                  <a:lnTo>
                    <a:pt x="14" y="82"/>
                  </a:lnTo>
                  <a:lnTo>
                    <a:pt x="6" y="70"/>
                  </a:lnTo>
                  <a:lnTo>
                    <a:pt x="2" y="60"/>
                  </a:lnTo>
                  <a:lnTo>
                    <a:pt x="0" y="48"/>
                  </a:lnTo>
                  <a:lnTo>
                    <a:pt x="3" y="36"/>
                  </a:lnTo>
                  <a:lnTo>
                    <a:pt x="8" y="25"/>
                  </a:lnTo>
                  <a:lnTo>
                    <a:pt x="16" y="14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63" y="4"/>
                  </a:lnTo>
                  <a:lnTo>
                    <a:pt x="101" y="10"/>
                  </a:lnTo>
                  <a:lnTo>
                    <a:pt x="143" y="16"/>
                  </a:lnTo>
                  <a:lnTo>
                    <a:pt x="186" y="18"/>
                  </a:lnTo>
                  <a:lnTo>
                    <a:pt x="220" y="1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4" name="Freeform 3452">
              <a:extLst>
                <a:ext uri="{FF2B5EF4-FFF2-40B4-BE49-F238E27FC236}">
                  <a16:creationId xmlns:a16="http://schemas.microsoft.com/office/drawing/2014/main" id="{BCE59FE9-8739-43BC-8A8B-C9F2973F4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59"/>
              <a:ext cx="36" cy="44"/>
            </a:xfrm>
            <a:custGeom>
              <a:avLst/>
              <a:gdLst>
                <a:gd name="T0" fmla="*/ 0 w 106"/>
                <a:gd name="T1" fmla="*/ 0 h 134"/>
                <a:gd name="T2" fmla="*/ 12 w 106"/>
                <a:gd name="T3" fmla="*/ 1 h 134"/>
                <a:gd name="T4" fmla="*/ 39 w 106"/>
                <a:gd name="T5" fmla="*/ 2 h 134"/>
                <a:gd name="T6" fmla="*/ 53 w 106"/>
                <a:gd name="T7" fmla="*/ 2 h 134"/>
                <a:gd name="T8" fmla="*/ 73 w 106"/>
                <a:gd name="T9" fmla="*/ 4 h 134"/>
                <a:gd name="T10" fmla="*/ 93 w 106"/>
                <a:gd name="T11" fmla="*/ 7 h 134"/>
                <a:gd name="T12" fmla="*/ 106 w 106"/>
                <a:gd name="T13" fmla="*/ 10 h 134"/>
                <a:gd name="T14" fmla="*/ 106 w 106"/>
                <a:gd name="T15" fmla="*/ 117 h 134"/>
                <a:gd name="T16" fmla="*/ 100 w 106"/>
                <a:gd name="T17" fmla="*/ 122 h 134"/>
                <a:gd name="T18" fmla="*/ 93 w 106"/>
                <a:gd name="T19" fmla="*/ 126 h 134"/>
                <a:gd name="T20" fmla="*/ 85 w 106"/>
                <a:gd name="T21" fmla="*/ 130 h 134"/>
                <a:gd name="T22" fmla="*/ 73 w 106"/>
                <a:gd name="T23" fmla="*/ 131 h 134"/>
                <a:gd name="T24" fmla="*/ 62 w 106"/>
                <a:gd name="T25" fmla="*/ 133 h 134"/>
                <a:gd name="T26" fmla="*/ 53 w 106"/>
                <a:gd name="T27" fmla="*/ 134 h 134"/>
                <a:gd name="T28" fmla="*/ 42 w 106"/>
                <a:gd name="T29" fmla="*/ 133 h 134"/>
                <a:gd name="T30" fmla="*/ 32 w 106"/>
                <a:gd name="T31" fmla="*/ 131 h 134"/>
                <a:gd name="T32" fmla="*/ 22 w 106"/>
                <a:gd name="T33" fmla="*/ 130 h 134"/>
                <a:gd name="T34" fmla="*/ 13 w 106"/>
                <a:gd name="T35" fmla="*/ 126 h 134"/>
                <a:gd name="T36" fmla="*/ 6 w 106"/>
                <a:gd name="T37" fmla="*/ 122 h 134"/>
                <a:gd name="T38" fmla="*/ 0 w 106"/>
                <a:gd name="T39" fmla="*/ 117 h 134"/>
                <a:gd name="T40" fmla="*/ 0 w 106"/>
                <a:gd name="T4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4"/>
                  </a:lnTo>
                  <a:lnTo>
                    <a:pt x="93" y="7"/>
                  </a:lnTo>
                  <a:lnTo>
                    <a:pt x="106" y="10"/>
                  </a:lnTo>
                  <a:lnTo>
                    <a:pt x="106" y="117"/>
                  </a:lnTo>
                  <a:lnTo>
                    <a:pt x="100" y="122"/>
                  </a:lnTo>
                  <a:lnTo>
                    <a:pt x="93" y="126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4"/>
                  </a:lnTo>
                  <a:lnTo>
                    <a:pt x="42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6"/>
                  </a:lnTo>
                  <a:lnTo>
                    <a:pt x="6" y="122"/>
                  </a:lnTo>
                  <a:lnTo>
                    <a:pt x="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5" name="Freeform 3453">
              <a:extLst>
                <a:ext uri="{FF2B5EF4-FFF2-40B4-BE49-F238E27FC236}">
                  <a16:creationId xmlns:a16="http://schemas.microsoft.com/office/drawing/2014/main" id="{44403FFF-A29D-43FE-9A45-2D25B046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952"/>
              <a:ext cx="57" cy="29"/>
            </a:xfrm>
            <a:custGeom>
              <a:avLst/>
              <a:gdLst>
                <a:gd name="T0" fmla="*/ 47 w 171"/>
                <a:gd name="T1" fmla="*/ 0 h 88"/>
                <a:gd name="T2" fmla="*/ 73 w 171"/>
                <a:gd name="T3" fmla="*/ 7 h 88"/>
                <a:gd name="T4" fmla="*/ 103 w 171"/>
                <a:gd name="T5" fmla="*/ 13 h 88"/>
                <a:gd name="T6" fmla="*/ 133 w 171"/>
                <a:gd name="T7" fmla="*/ 17 h 88"/>
                <a:gd name="T8" fmla="*/ 154 w 171"/>
                <a:gd name="T9" fmla="*/ 19 h 88"/>
                <a:gd name="T10" fmla="*/ 171 w 171"/>
                <a:gd name="T11" fmla="*/ 21 h 88"/>
                <a:gd name="T12" fmla="*/ 171 w 171"/>
                <a:gd name="T13" fmla="*/ 31 h 88"/>
                <a:gd name="T14" fmla="*/ 159 w 171"/>
                <a:gd name="T15" fmla="*/ 35 h 88"/>
                <a:gd name="T16" fmla="*/ 149 w 171"/>
                <a:gd name="T17" fmla="*/ 41 h 88"/>
                <a:gd name="T18" fmla="*/ 134 w 171"/>
                <a:gd name="T19" fmla="*/ 49 h 88"/>
                <a:gd name="T20" fmla="*/ 125 w 171"/>
                <a:gd name="T21" fmla="*/ 59 h 88"/>
                <a:gd name="T22" fmla="*/ 118 w 171"/>
                <a:gd name="T23" fmla="*/ 70 h 88"/>
                <a:gd name="T24" fmla="*/ 110 w 171"/>
                <a:gd name="T25" fmla="*/ 76 h 88"/>
                <a:gd name="T26" fmla="*/ 96 w 171"/>
                <a:gd name="T27" fmla="*/ 82 h 88"/>
                <a:gd name="T28" fmla="*/ 84 w 171"/>
                <a:gd name="T29" fmla="*/ 86 h 88"/>
                <a:gd name="T30" fmla="*/ 65 w 171"/>
                <a:gd name="T31" fmla="*/ 88 h 88"/>
                <a:gd name="T32" fmla="*/ 49 w 171"/>
                <a:gd name="T33" fmla="*/ 87 h 88"/>
                <a:gd name="T34" fmla="*/ 33 w 171"/>
                <a:gd name="T35" fmla="*/ 84 h 88"/>
                <a:gd name="T36" fmla="*/ 21 w 171"/>
                <a:gd name="T37" fmla="*/ 80 h 88"/>
                <a:gd name="T38" fmla="*/ 10 w 171"/>
                <a:gd name="T39" fmla="*/ 75 h 88"/>
                <a:gd name="T40" fmla="*/ 4 w 171"/>
                <a:gd name="T41" fmla="*/ 68 h 88"/>
                <a:gd name="T42" fmla="*/ 0 w 171"/>
                <a:gd name="T43" fmla="*/ 59 h 88"/>
                <a:gd name="T44" fmla="*/ 1 w 171"/>
                <a:gd name="T45" fmla="*/ 49 h 88"/>
                <a:gd name="T46" fmla="*/ 6 w 171"/>
                <a:gd name="T47" fmla="*/ 35 h 88"/>
                <a:gd name="T48" fmla="*/ 15 w 171"/>
                <a:gd name="T49" fmla="*/ 23 h 88"/>
                <a:gd name="T50" fmla="*/ 30 w 171"/>
                <a:gd name="T51" fmla="*/ 11 h 88"/>
                <a:gd name="T52" fmla="*/ 47 w 171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7"/>
                  </a:lnTo>
                  <a:lnTo>
                    <a:pt x="154" y="19"/>
                  </a:lnTo>
                  <a:lnTo>
                    <a:pt x="171" y="21"/>
                  </a:lnTo>
                  <a:lnTo>
                    <a:pt x="171" y="31"/>
                  </a:lnTo>
                  <a:lnTo>
                    <a:pt x="159" y="35"/>
                  </a:lnTo>
                  <a:lnTo>
                    <a:pt x="149" y="41"/>
                  </a:lnTo>
                  <a:lnTo>
                    <a:pt x="134" y="49"/>
                  </a:lnTo>
                  <a:lnTo>
                    <a:pt x="125" y="59"/>
                  </a:lnTo>
                  <a:lnTo>
                    <a:pt x="118" y="70"/>
                  </a:lnTo>
                  <a:lnTo>
                    <a:pt x="110" y="76"/>
                  </a:lnTo>
                  <a:lnTo>
                    <a:pt x="96" y="82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4"/>
                  </a:lnTo>
                  <a:lnTo>
                    <a:pt x="21" y="80"/>
                  </a:lnTo>
                  <a:lnTo>
                    <a:pt x="10" y="75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6" y="35"/>
                  </a:lnTo>
                  <a:lnTo>
                    <a:pt x="15" y="23"/>
                  </a:lnTo>
                  <a:lnTo>
                    <a:pt x="30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6846" name="Group 3454">
            <a:extLst>
              <a:ext uri="{FF2B5EF4-FFF2-40B4-BE49-F238E27FC236}">
                <a16:creationId xmlns:a16="http://schemas.microsoft.com/office/drawing/2014/main" id="{E9709BBF-2DEB-4F65-9124-25085A86C5B6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1600200"/>
            <a:ext cx="1524000" cy="1066800"/>
            <a:chOff x="3846" y="2760"/>
            <a:chExt cx="1555" cy="706"/>
          </a:xfrm>
        </p:grpSpPr>
        <p:sp>
          <p:nvSpPr>
            <p:cNvPr id="446847" name="Freeform 3455">
              <a:extLst>
                <a:ext uri="{FF2B5EF4-FFF2-40B4-BE49-F238E27FC236}">
                  <a16:creationId xmlns:a16="http://schemas.microsoft.com/office/drawing/2014/main" id="{5493D546-75A2-49D8-A4E2-6002938D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925"/>
              <a:ext cx="1555" cy="541"/>
            </a:xfrm>
            <a:custGeom>
              <a:avLst/>
              <a:gdLst>
                <a:gd name="T0" fmla="*/ 108 w 4664"/>
                <a:gd name="T1" fmla="*/ 814 h 1624"/>
                <a:gd name="T2" fmla="*/ 470 w 4664"/>
                <a:gd name="T3" fmla="*/ 685 h 1624"/>
                <a:gd name="T4" fmla="*/ 982 w 4664"/>
                <a:gd name="T5" fmla="*/ 503 h 1624"/>
                <a:gd name="T6" fmla="*/ 1534 w 4664"/>
                <a:gd name="T7" fmla="*/ 306 h 1624"/>
                <a:gd name="T8" fmla="*/ 2021 w 4664"/>
                <a:gd name="T9" fmla="*/ 132 h 1624"/>
                <a:gd name="T10" fmla="*/ 2333 w 4664"/>
                <a:gd name="T11" fmla="*/ 21 h 1624"/>
                <a:gd name="T12" fmla="*/ 4664 w 4664"/>
                <a:gd name="T13" fmla="*/ 969 h 1624"/>
                <a:gd name="T14" fmla="*/ 4494 w 4664"/>
                <a:gd name="T15" fmla="*/ 1010 h 1624"/>
                <a:gd name="T16" fmla="*/ 4370 w 4664"/>
                <a:gd name="T17" fmla="*/ 1034 h 1624"/>
                <a:gd name="T18" fmla="*/ 4282 w 4664"/>
                <a:gd name="T19" fmla="*/ 1050 h 1624"/>
                <a:gd name="T20" fmla="*/ 4216 w 4664"/>
                <a:gd name="T21" fmla="*/ 1066 h 1624"/>
                <a:gd name="T22" fmla="*/ 4166 w 4664"/>
                <a:gd name="T23" fmla="*/ 1090 h 1624"/>
                <a:gd name="T24" fmla="*/ 4119 w 4664"/>
                <a:gd name="T25" fmla="*/ 1130 h 1624"/>
                <a:gd name="T26" fmla="*/ 4050 w 4664"/>
                <a:gd name="T27" fmla="*/ 1198 h 1624"/>
                <a:gd name="T28" fmla="*/ 3933 w 4664"/>
                <a:gd name="T29" fmla="*/ 1275 h 1624"/>
                <a:gd name="T30" fmla="*/ 3779 w 4664"/>
                <a:gd name="T31" fmla="*/ 1347 h 1624"/>
                <a:gd name="T32" fmla="*/ 3595 w 4664"/>
                <a:gd name="T33" fmla="*/ 1408 h 1624"/>
                <a:gd name="T34" fmla="*/ 3388 w 4664"/>
                <a:gd name="T35" fmla="*/ 1456 h 1624"/>
                <a:gd name="T36" fmla="*/ 3169 w 4664"/>
                <a:gd name="T37" fmla="*/ 1483 h 1624"/>
                <a:gd name="T38" fmla="*/ 2959 w 4664"/>
                <a:gd name="T39" fmla="*/ 1486 h 1624"/>
                <a:gd name="T40" fmla="*/ 2855 w 4664"/>
                <a:gd name="T41" fmla="*/ 1491 h 1624"/>
                <a:gd name="T42" fmla="*/ 2798 w 4664"/>
                <a:gd name="T43" fmla="*/ 1512 h 1624"/>
                <a:gd name="T44" fmla="*/ 2735 w 4664"/>
                <a:gd name="T45" fmla="*/ 1553 h 1624"/>
                <a:gd name="T46" fmla="*/ 2674 w 4664"/>
                <a:gd name="T47" fmla="*/ 1580 h 1624"/>
                <a:gd name="T48" fmla="*/ 2601 w 4664"/>
                <a:gd name="T49" fmla="*/ 1592 h 1624"/>
                <a:gd name="T50" fmla="*/ 2508 w 4664"/>
                <a:gd name="T51" fmla="*/ 1587 h 1624"/>
                <a:gd name="T52" fmla="*/ 2384 w 4664"/>
                <a:gd name="T53" fmla="*/ 1564 h 1624"/>
                <a:gd name="T54" fmla="*/ 2284 w 4664"/>
                <a:gd name="T55" fmla="*/ 1553 h 1624"/>
                <a:gd name="T56" fmla="*/ 2203 w 4664"/>
                <a:gd name="T57" fmla="*/ 1563 h 1624"/>
                <a:gd name="T58" fmla="*/ 2104 w 4664"/>
                <a:gd name="T59" fmla="*/ 1599 h 1624"/>
                <a:gd name="T60" fmla="*/ 2002 w 4664"/>
                <a:gd name="T61" fmla="*/ 1616 h 1624"/>
                <a:gd name="T62" fmla="*/ 1919 w 4664"/>
                <a:gd name="T63" fmla="*/ 1605 h 1624"/>
                <a:gd name="T64" fmla="*/ 1861 w 4664"/>
                <a:gd name="T65" fmla="*/ 1566 h 1624"/>
                <a:gd name="T66" fmla="*/ 1777 w 4664"/>
                <a:gd name="T67" fmla="*/ 1540 h 1624"/>
                <a:gd name="T68" fmla="*/ 1679 w 4664"/>
                <a:gd name="T69" fmla="*/ 1540 h 1624"/>
                <a:gd name="T70" fmla="*/ 1597 w 4664"/>
                <a:gd name="T71" fmla="*/ 1562 h 1624"/>
                <a:gd name="T72" fmla="*/ 1511 w 4664"/>
                <a:gd name="T73" fmla="*/ 1586 h 1624"/>
                <a:gd name="T74" fmla="*/ 1410 w 4664"/>
                <a:gd name="T75" fmla="*/ 1604 h 1624"/>
                <a:gd name="T76" fmla="*/ 1305 w 4664"/>
                <a:gd name="T77" fmla="*/ 1618 h 1624"/>
                <a:gd name="T78" fmla="*/ 1173 w 4664"/>
                <a:gd name="T79" fmla="*/ 1621 h 1624"/>
                <a:gd name="T80" fmla="*/ 1024 w 4664"/>
                <a:gd name="T81" fmla="*/ 1598 h 1624"/>
                <a:gd name="T82" fmla="*/ 915 w 4664"/>
                <a:gd name="T83" fmla="*/ 1535 h 1624"/>
                <a:gd name="T84" fmla="*/ 849 w 4664"/>
                <a:gd name="T85" fmla="*/ 1450 h 1624"/>
                <a:gd name="T86" fmla="*/ 748 w 4664"/>
                <a:gd name="T87" fmla="*/ 1391 h 1624"/>
                <a:gd name="T88" fmla="*/ 638 w 4664"/>
                <a:gd name="T89" fmla="*/ 1353 h 1624"/>
                <a:gd name="T90" fmla="*/ 559 w 4664"/>
                <a:gd name="T91" fmla="*/ 1330 h 1624"/>
                <a:gd name="T92" fmla="*/ 464 w 4664"/>
                <a:gd name="T93" fmla="*/ 1300 h 1624"/>
                <a:gd name="T94" fmla="*/ 348 w 4664"/>
                <a:gd name="T95" fmla="*/ 1257 h 1624"/>
                <a:gd name="T96" fmla="*/ 234 w 4664"/>
                <a:gd name="T97" fmla="*/ 1209 h 1624"/>
                <a:gd name="T98" fmla="*/ 142 w 4664"/>
                <a:gd name="T99" fmla="*/ 1157 h 1624"/>
                <a:gd name="T100" fmla="*/ 93 w 4664"/>
                <a:gd name="T101" fmla="*/ 1107 h 1624"/>
                <a:gd name="T102" fmla="*/ 120 w 4664"/>
                <a:gd name="T103" fmla="*/ 1048 h 1624"/>
                <a:gd name="T104" fmla="*/ 127 w 4664"/>
                <a:gd name="T105" fmla="*/ 964 h 1624"/>
                <a:gd name="T106" fmla="*/ 52 w 4664"/>
                <a:gd name="T107" fmla="*/ 910 h 1624"/>
                <a:gd name="T108" fmla="*/ 0 w 4664"/>
                <a:gd name="T109" fmla="*/ 853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64" h="1624">
                  <a:moveTo>
                    <a:pt x="0" y="853"/>
                  </a:moveTo>
                  <a:lnTo>
                    <a:pt x="9" y="849"/>
                  </a:lnTo>
                  <a:lnTo>
                    <a:pt x="30" y="843"/>
                  </a:lnTo>
                  <a:lnTo>
                    <a:pt x="63" y="830"/>
                  </a:lnTo>
                  <a:lnTo>
                    <a:pt x="108" y="814"/>
                  </a:lnTo>
                  <a:lnTo>
                    <a:pt x="164" y="795"/>
                  </a:lnTo>
                  <a:lnTo>
                    <a:pt x="229" y="771"/>
                  </a:lnTo>
                  <a:lnTo>
                    <a:pt x="301" y="745"/>
                  </a:lnTo>
                  <a:lnTo>
                    <a:pt x="382" y="716"/>
                  </a:lnTo>
                  <a:lnTo>
                    <a:pt x="470" y="685"/>
                  </a:lnTo>
                  <a:lnTo>
                    <a:pt x="564" y="652"/>
                  </a:lnTo>
                  <a:lnTo>
                    <a:pt x="662" y="617"/>
                  </a:lnTo>
                  <a:lnTo>
                    <a:pt x="765" y="580"/>
                  </a:lnTo>
                  <a:lnTo>
                    <a:pt x="872" y="542"/>
                  </a:lnTo>
                  <a:lnTo>
                    <a:pt x="982" y="503"/>
                  </a:lnTo>
                  <a:lnTo>
                    <a:pt x="1092" y="464"/>
                  </a:lnTo>
                  <a:lnTo>
                    <a:pt x="1203" y="424"/>
                  </a:lnTo>
                  <a:lnTo>
                    <a:pt x="1315" y="384"/>
                  </a:lnTo>
                  <a:lnTo>
                    <a:pt x="1426" y="344"/>
                  </a:lnTo>
                  <a:lnTo>
                    <a:pt x="1534" y="306"/>
                  </a:lnTo>
                  <a:lnTo>
                    <a:pt x="1641" y="268"/>
                  </a:lnTo>
                  <a:lnTo>
                    <a:pt x="1742" y="231"/>
                  </a:lnTo>
                  <a:lnTo>
                    <a:pt x="1841" y="197"/>
                  </a:lnTo>
                  <a:lnTo>
                    <a:pt x="1934" y="163"/>
                  </a:lnTo>
                  <a:lnTo>
                    <a:pt x="2021" y="132"/>
                  </a:lnTo>
                  <a:lnTo>
                    <a:pt x="2101" y="104"/>
                  </a:lnTo>
                  <a:lnTo>
                    <a:pt x="2173" y="78"/>
                  </a:lnTo>
                  <a:lnTo>
                    <a:pt x="2236" y="56"/>
                  </a:lnTo>
                  <a:lnTo>
                    <a:pt x="2290" y="36"/>
                  </a:lnTo>
                  <a:lnTo>
                    <a:pt x="2333" y="21"/>
                  </a:lnTo>
                  <a:lnTo>
                    <a:pt x="2365" y="9"/>
                  </a:lnTo>
                  <a:lnTo>
                    <a:pt x="2385" y="2"/>
                  </a:lnTo>
                  <a:lnTo>
                    <a:pt x="2392" y="0"/>
                  </a:lnTo>
                  <a:lnTo>
                    <a:pt x="2501" y="0"/>
                  </a:lnTo>
                  <a:lnTo>
                    <a:pt x="4664" y="969"/>
                  </a:lnTo>
                  <a:lnTo>
                    <a:pt x="4625" y="979"/>
                  </a:lnTo>
                  <a:lnTo>
                    <a:pt x="4590" y="988"/>
                  </a:lnTo>
                  <a:lnTo>
                    <a:pt x="4557" y="996"/>
                  </a:lnTo>
                  <a:lnTo>
                    <a:pt x="4524" y="1004"/>
                  </a:lnTo>
                  <a:lnTo>
                    <a:pt x="4494" y="1010"/>
                  </a:lnTo>
                  <a:lnTo>
                    <a:pt x="4466" y="1016"/>
                  </a:lnTo>
                  <a:lnTo>
                    <a:pt x="4441" y="1021"/>
                  </a:lnTo>
                  <a:lnTo>
                    <a:pt x="4416" y="1026"/>
                  </a:lnTo>
                  <a:lnTo>
                    <a:pt x="4393" y="1030"/>
                  </a:lnTo>
                  <a:lnTo>
                    <a:pt x="4370" y="1034"/>
                  </a:lnTo>
                  <a:lnTo>
                    <a:pt x="4350" y="1038"/>
                  </a:lnTo>
                  <a:lnTo>
                    <a:pt x="4331" y="1041"/>
                  </a:lnTo>
                  <a:lnTo>
                    <a:pt x="4313" y="1044"/>
                  </a:lnTo>
                  <a:lnTo>
                    <a:pt x="4298" y="1047"/>
                  </a:lnTo>
                  <a:lnTo>
                    <a:pt x="4282" y="1050"/>
                  </a:lnTo>
                  <a:lnTo>
                    <a:pt x="4267" y="1053"/>
                  </a:lnTo>
                  <a:lnTo>
                    <a:pt x="4253" y="1056"/>
                  </a:lnTo>
                  <a:lnTo>
                    <a:pt x="4241" y="1059"/>
                  </a:lnTo>
                  <a:lnTo>
                    <a:pt x="4227" y="1063"/>
                  </a:lnTo>
                  <a:lnTo>
                    <a:pt x="4216" y="1066"/>
                  </a:lnTo>
                  <a:lnTo>
                    <a:pt x="4205" y="1071"/>
                  </a:lnTo>
                  <a:lnTo>
                    <a:pt x="4195" y="1074"/>
                  </a:lnTo>
                  <a:lnTo>
                    <a:pt x="4185" y="1078"/>
                  </a:lnTo>
                  <a:lnTo>
                    <a:pt x="4175" y="1084"/>
                  </a:lnTo>
                  <a:lnTo>
                    <a:pt x="4166" y="1090"/>
                  </a:lnTo>
                  <a:lnTo>
                    <a:pt x="4156" y="1096"/>
                  </a:lnTo>
                  <a:lnTo>
                    <a:pt x="4147" y="1104"/>
                  </a:lnTo>
                  <a:lnTo>
                    <a:pt x="4138" y="1112"/>
                  </a:lnTo>
                  <a:lnTo>
                    <a:pt x="4128" y="1120"/>
                  </a:lnTo>
                  <a:lnTo>
                    <a:pt x="4119" y="1130"/>
                  </a:lnTo>
                  <a:lnTo>
                    <a:pt x="4109" y="1140"/>
                  </a:lnTo>
                  <a:lnTo>
                    <a:pt x="4099" y="1152"/>
                  </a:lnTo>
                  <a:lnTo>
                    <a:pt x="4084" y="1167"/>
                  </a:lnTo>
                  <a:lnTo>
                    <a:pt x="4069" y="1182"/>
                  </a:lnTo>
                  <a:lnTo>
                    <a:pt x="4050" y="1198"/>
                  </a:lnTo>
                  <a:lnTo>
                    <a:pt x="4031" y="1214"/>
                  </a:lnTo>
                  <a:lnTo>
                    <a:pt x="4008" y="1228"/>
                  </a:lnTo>
                  <a:lnTo>
                    <a:pt x="3985" y="1244"/>
                  </a:lnTo>
                  <a:lnTo>
                    <a:pt x="3960" y="1259"/>
                  </a:lnTo>
                  <a:lnTo>
                    <a:pt x="3933" y="1275"/>
                  </a:lnTo>
                  <a:lnTo>
                    <a:pt x="3905" y="1288"/>
                  </a:lnTo>
                  <a:lnTo>
                    <a:pt x="3876" y="1304"/>
                  </a:lnTo>
                  <a:lnTo>
                    <a:pt x="3845" y="1319"/>
                  </a:lnTo>
                  <a:lnTo>
                    <a:pt x="3813" y="1332"/>
                  </a:lnTo>
                  <a:lnTo>
                    <a:pt x="3779" y="1347"/>
                  </a:lnTo>
                  <a:lnTo>
                    <a:pt x="3745" y="1360"/>
                  </a:lnTo>
                  <a:lnTo>
                    <a:pt x="3709" y="1372"/>
                  </a:lnTo>
                  <a:lnTo>
                    <a:pt x="3672" y="1385"/>
                  </a:lnTo>
                  <a:lnTo>
                    <a:pt x="3634" y="1397"/>
                  </a:lnTo>
                  <a:lnTo>
                    <a:pt x="3595" y="1408"/>
                  </a:lnTo>
                  <a:lnTo>
                    <a:pt x="3555" y="1419"/>
                  </a:lnTo>
                  <a:lnTo>
                    <a:pt x="3514" y="1429"/>
                  </a:lnTo>
                  <a:lnTo>
                    <a:pt x="3473" y="1438"/>
                  </a:lnTo>
                  <a:lnTo>
                    <a:pt x="3432" y="1447"/>
                  </a:lnTo>
                  <a:lnTo>
                    <a:pt x="3388" y="1456"/>
                  </a:lnTo>
                  <a:lnTo>
                    <a:pt x="3346" y="1463"/>
                  </a:lnTo>
                  <a:lnTo>
                    <a:pt x="3302" y="1469"/>
                  </a:lnTo>
                  <a:lnTo>
                    <a:pt x="3257" y="1475"/>
                  </a:lnTo>
                  <a:lnTo>
                    <a:pt x="3214" y="1480"/>
                  </a:lnTo>
                  <a:lnTo>
                    <a:pt x="3169" y="1483"/>
                  </a:lnTo>
                  <a:lnTo>
                    <a:pt x="3124" y="1486"/>
                  </a:lnTo>
                  <a:lnTo>
                    <a:pt x="3080" y="1487"/>
                  </a:lnTo>
                  <a:lnTo>
                    <a:pt x="3035" y="1487"/>
                  </a:lnTo>
                  <a:lnTo>
                    <a:pt x="2989" y="1487"/>
                  </a:lnTo>
                  <a:lnTo>
                    <a:pt x="2959" y="1486"/>
                  </a:lnTo>
                  <a:lnTo>
                    <a:pt x="2932" y="1486"/>
                  </a:lnTo>
                  <a:lnTo>
                    <a:pt x="2908" y="1486"/>
                  </a:lnTo>
                  <a:lnTo>
                    <a:pt x="2889" y="1487"/>
                  </a:lnTo>
                  <a:lnTo>
                    <a:pt x="2871" y="1490"/>
                  </a:lnTo>
                  <a:lnTo>
                    <a:pt x="2855" y="1491"/>
                  </a:lnTo>
                  <a:lnTo>
                    <a:pt x="2842" y="1494"/>
                  </a:lnTo>
                  <a:lnTo>
                    <a:pt x="2830" y="1497"/>
                  </a:lnTo>
                  <a:lnTo>
                    <a:pt x="2818" y="1501"/>
                  </a:lnTo>
                  <a:lnTo>
                    <a:pt x="2809" y="1505"/>
                  </a:lnTo>
                  <a:lnTo>
                    <a:pt x="2798" y="1512"/>
                  </a:lnTo>
                  <a:lnTo>
                    <a:pt x="2788" y="1518"/>
                  </a:lnTo>
                  <a:lnTo>
                    <a:pt x="2777" y="1525"/>
                  </a:lnTo>
                  <a:lnTo>
                    <a:pt x="2765" y="1533"/>
                  </a:lnTo>
                  <a:lnTo>
                    <a:pt x="2750" y="1542"/>
                  </a:lnTo>
                  <a:lnTo>
                    <a:pt x="2735" y="1553"/>
                  </a:lnTo>
                  <a:lnTo>
                    <a:pt x="2723" y="1560"/>
                  </a:lnTo>
                  <a:lnTo>
                    <a:pt x="2712" y="1566"/>
                  </a:lnTo>
                  <a:lnTo>
                    <a:pt x="2699" y="1571"/>
                  </a:lnTo>
                  <a:lnTo>
                    <a:pt x="2687" y="1576"/>
                  </a:lnTo>
                  <a:lnTo>
                    <a:pt x="2674" y="1580"/>
                  </a:lnTo>
                  <a:lnTo>
                    <a:pt x="2661" y="1585"/>
                  </a:lnTo>
                  <a:lnTo>
                    <a:pt x="2646" y="1587"/>
                  </a:lnTo>
                  <a:lnTo>
                    <a:pt x="2632" y="1590"/>
                  </a:lnTo>
                  <a:lnTo>
                    <a:pt x="2617" y="1591"/>
                  </a:lnTo>
                  <a:lnTo>
                    <a:pt x="2601" y="1592"/>
                  </a:lnTo>
                  <a:lnTo>
                    <a:pt x="2584" y="1592"/>
                  </a:lnTo>
                  <a:lnTo>
                    <a:pt x="2566" y="1592"/>
                  </a:lnTo>
                  <a:lnTo>
                    <a:pt x="2547" y="1591"/>
                  </a:lnTo>
                  <a:lnTo>
                    <a:pt x="2528" y="1589"/>
                  </a:lnTo>
                  <a:lnTo>
                    <a:pt x="2508" y="1587"/>
                  </a:lnTo>
                  <a:lnTo>
                    <a:pt x="2487" y="1582"/>
                  </a:lnTo>
                  <a:lnTo>
                    <a:pt x="2459" y="1577"/>
                  </a:lnTo>
                  <a:lnTo>
                    <a:pt x="2432" y="1572"/>
                  </a:lnTo>
                  <a:lnTo>
                    <a:pt x="2408" y="1568"/>
                  </a:lnTo>
                  <a:lnTo>
                    <a:pt x="2384" y="1564"/>
                  </a:lnTo>
                  <a:lnTo>
                    <a:pt x="2363" y="1561"/>
                  </a:lnTo>
                  <a:lnTo>
                    <a:pt x="2341" y="1558"/>
                  </a:lnTo>
                  <a:lnTo>
                    <a:pt x="2321" y="1556"/>
                  </a:lnTo>
                  <a:lnTo>
                    <a:pt x="2303" y="1554"/>
                  </a:lnTo>
                  <a:lnTo>
                    <a:pt x="2284" y="1553"/>
                  </a:lnTo>
                  <a:lnTo>
                    <a:pt x="2268" y="1553"/>
                  </a:lnTo>
                  <a:lnTo>
                    <a:pt x="2251" y="1554"/>
                  </a:lnTo>
                  <a:lnTo>
                    <a:pt x="2235" y="1556"/>
                  </a:lnTo>
                  <a:lnTo>
                    <a:pt x="2218" y="1560"/>
                  </a:lnTo>
                  <a:lnTo>
                    <a:pt x="2203" y="1563"/>
                  </a:lnTo>
                  <a:lnTo>
                    <a:pt x="2188" y="1569"/>
                  </a:lnTo>
                  <a:lnTo>
                    <a:pt x="2173" y="1575"/>
                  </a:lnTo>
                  <a:lnTo>
                    <a:pt x="2150" y="1583"/>
                  </a:lnTo>
                  <a:lnTo>
                    <a:pt x="2127" y="1591"/>
                  </a:lnTo>
                  <a:lnTo>
                    <a:pt x="2104" y="1599"/>
                  </a:lnTo>
                  <a:lnTo>
                    <a:pt x="2083" y="1605"/>
                  </a:lnTo>
                  <a:lnTo>
                    <a:pt x="2061" y="1609"/>
                  </a:lnTo>
                  <a:lnTo>
                    <a:pt x="2041" y="1613"/>
                  </a:lnTo>
                  <a:lnTo>
                    <a:pt x="2021" y="1615"/>
                  </a:lnTo>
                  <a:lnTo>
                    <a:pt x="2002" y="1616"/>
                  </a:lnTo>
                  <a:lnTo>
                    <a:pt x="1983" y="1616"/>
                  </a:lnTo>
                  <a:lnTo>
                    <a:pt x="1965" y="1616"/>
                  </a:lnTo>
                  <a:lnTo>
                    <a:pt x="1949" y="1614"/>
                  </a:lnTo>
                  <a:lnTo>
                    <a:pt x="1934" y="1610"/>
                  </a:lnTo>
                  <a:lnTo>
                    <a:pt x="1919" y="1605"/>
                  </a:lnTo>
                  <a:lnTo>
                    <a:pt x="1907" y="1599"/>
                  </a:lnTo>
                  <a:lnTo>
                    <a:pt x="1896" y="1591"/>
                  </a:lnTo>
                  <a:lnTo>
                    <a:pt x="1884" y="1582"/>
                  </a:lnTo>
                  <a:lnTo>
                    <a:pt x="1874" y="1573"/>
                  </a:lnTo>
                  <a:lnTo>
                    <a:pt x="1861" y="1566"/>
                  </a:lnTo>
                  <a:lnTo>
                    <a:pt x="1847" y="1558"/>
                  </a:lnTo>
                  <a:lnTo>
                    <a:pt x="1831" y="1552"/>
                  </a:lnTo>
                  <a:lnTo>
                    <a:pt x="1814" y="1547"/>
                  </a:lnTo>
                  <a:lnTo>
                    <a:pt x="1796" y="1543"/>
                  </a:lnTo>
                  <a:lnTo>
                    <a:pt x="1777" y="1540"/>
                  </a:lnTo>
                  <a:lnTo>
                    <a:pt x="1757" y="1538"/>
                  </a:lnTo>
                  <a:lnTo>
                    <a:pt x="1738" y="1538"/>
                  </a:lnTo>
                  <a:lnTo>
                    <a:pt x="1718" y="1538"/>
                  </a:lnTo>
                  <a:lnTo>
                    <a:pt x="1698" y="1538"/>
                  </a:lnTo>
                  <a:lnTo>
                    <a:pt x="1679" y="1540"/>
                  </a:lnTo>
                  <a:lnTo>
                    <a:pt x="1660" y="1542"/>
                  </a:lnTo>
                  <a:lnTo>
                    <a:pt x="1642" y="1547"/>
                  </a:lnTo>
                  <a:lnTo>
                    <a:pt x="1626" y="1551"/>
                  </a:lnTo>
                  <a:lnTo>
                    <a:pt x="1611" y="1557"/>
                  </a:lnTo>
                  <a:lnTo>
                    <a:pt x="1597" y="1562"/>
                  </a:lnTo>
                  <a:lnTo>
                    <a:pt x="1582" y="1567"/>
                  </a:lnTo>
                  <a:lnTo>
                    <a:pt x="1566" y="1572"/>
                  </a:lnTo>
                  <a:lnTo>
                    <a:pt x="1548" y="1577"/>
                  </a:lnTo>
                  <a:lnTo>
                    <a:pt x="1530" y="1581"/>
                  </a:lnTo>
                  <a:lnTo>
                    <a:pt x="1511" y="1586"/>
                  </a:lnTo>
                  <a:lnTo>
                    <a:pt x="1492" y="1590"/>
                  </a:lnTo>
                  <a:lnTo>
                    <a:pt x="1472" y="1594"/>
                  </a:lnTo>
                  <a:lnTo>
                    <a:pt x="1451" y="1597"/>
                  </a:lnTo>
                  <a:lnTo>
                    <a:pt x="1431" y="1601"/>
                  </a:lnTo>
                  <a:lnTo>
                    <a:pt x="1410" y="1604"/>
                  </a:lnTo>
                  <a:lnTo>
                    <a:pt x="1388" y="1607"/>
                  </a:lnTo>
                  <a:lnTo>
                    <a:pt x="1367" y="1610"/>
                  </a:lnTo>
                  <a:lnTo>
                    <a:pt x="1346" y="1614"/>
                  </a:lnTo>
                  <a:lnTo>
                    <a:pt x="1326" y="1616"/>
                  </a:lnTo>
                  <a:lnTo>
                    <a:pt x="1305" y="1618"/>
                  </a:lnTo>
                  <a:lnTo>
                    <a:pt x="1282" y="1621"/>
                  </a:lnTo>
                  <a:lnTo>
                    <a:pt x="1258" y="1623"/>
                  </a:lnTo>
                  <a:lnTo>
                    <a:pt x="1232" y="1624"/>
                  </a:lnTo>
                  <a:lnTo>
                    <a:pt x="1203" y="1624"/>
                  </a:lnTo>
                  <a:lnTo>
                    <a:pt x="1173" y="1621"/>
                  </a:lnTo>
                  <a:lnTo>
                    <a:pt x="1143" y="1619"/>
                  </a:lnTo>
                  <a:lnTo>
                    <a:pt x="1112" y="1616"/>
                  </a:lnTo>
                  <a:lnTo>
                    <a:pt x="1082" y="1611"/>
                  </a:lnTo>
                  <a:lnTo>
                    <a:pt x="1052" y="1606"/>
                  </a:lnTo>
                  <a:lnTo>
                    <a:pt x="1024" y="1598"/>
                  </a:lnTo>
                  <a:lnTo>
                    <a:pt x="997" y="1588"/>
                  </a:lnTo>
                  <a:lnTo>
                    <a:pt x="972" y="1578"/>
                  </a:lnTo>
                  <a:lnTo>
                    <a:pt x="950" y="1566"/>
                  </a:lnTo>
                  <a:lnTo>
                    <a:pt x="931" y="1551"/>
                  </a:lnTo>
                  <a:lnTo>
                    <a:pt x="915" y="1535"/>
                  </a:lnTo>
                  <a:lnTo>
                    <a:pt x="903" y="1516"/>
                  </a:lnTo>
                  <a:lnTo>
                    <a:pt x="893" y="1499"/>
                  </a:lnTo>
                  <a:lnTo>
                    <a:pt x="880" y="1482"/>
                  </a:lnTo>
                  <a:lnTo>
                    <a:pt x="864" y="1465"/>
                  </a:lnTo>
                  <a:lnTo>
                    <a:pt x="849" y="1450"/>
                  </a:lnTo>
                  <a:lnTo>
                    <a:pt x="831" y="1436"/>
                  </a:lnTo>
                  <a:lnTo>
                    <a:pt x="811" y="1424"/>
                  </a:lnTo>
                  <a:lnTo>
                    <a:pt x="791" y="1412"/>
                  </a:lnTo>
                  <a:lnTo>
                    <a:pt x="769" y="1401"/>
                  </a:lnTo>
                  <a:lnTo>
                    <a:pt x="748" y="1391"/>
                  </a:lnTo>
                  <a:lnTo>
                    <a:pt x="726" y="1383"/>
                  </a:lnTo>
                  <a:lnTo>
                    <a:pt x="703" y="1375"/>
                  </a:lnTo>
                  <a:lnTo>
                    <a:pt x="681" y="1367"/>
                  </a:lnTo>
                  <a:lnTo>
                    <a:pt x="659" y="1360"/>
                  </a:lnTo>
                  <a:lnTo>
                    <a:pt x="638" y="1353"/>
                  </a:lnTo>
                  <a:lnTo>
                    <a:pt x="617" y="1348"/>
                  </a:lnTo>
                  <a:lnTo>
                    <a:pt x="597" y="1341"/>
                  </a:lnTo>
                  <a:lnTo>
                    <a:pt x="587" y="1338"/>
                  </a:lnTo>
                  <a:lnTo>
                    <a:pt x="574" y="1334"/>
                  </a:lnTo>
                  <a:lnTo>
                    <a:pt x="559" y="1330"/>
                  </a:lnTo>
                  <a:lnTo>
                    <a:pt x="543" y="1325"/>
                  </a:lnTo>
                  <a:lnTo>
                    <a:pt x="525" y="1319"/>
                  </a:lnTo>
                  <a:lnTo>
                    <a:pt x="506" y="1313"/>
                  </a:lnTo>
                  <a:lnTo>
                    <a:pt x="486" y="1306"/>
                  </a:lnTo>
                  <a:lnTo>
                    <a:pt x="464" y="1300"/>
                  </a:lnTo>
                  <a:lnTo>
                    <a:pt x="442" y="1292"/>
                  </a:lnTo>
                  <a:lnTo>
                    <a:pt x="420" y="1284"/>
                  </a:lnTo>
                  <a:lnTo>
                    <a:pt x="396" y="1275"/>
                  </a:lnTo>
                  <a:lnTo>
                    <a:pt x="372" y="1266"/>
                  </a:lnTo>
                  <a:lnTo>
                    <a:pt x="348" y="1257"/>
                  </a:lnTo>
                  <a:lnTo>
                    <a:pt x="325" y="1248"/>
                  </a:lnTo>
                  <a:lnTo>
                    <a:pt x="301" y="1238"/>
                  </a:lnTo>
                  <a:lnTo>
                    <a:pt x="278" y="1228"/>
                  </a:lnTo>
                  <a:lnTo>
                    <a:pt x="255" y="1218"/>
                  </a:lnTo>
                  <a:lnTo>
                    <a:pt x="234" y="1209"/>
                  </a:lnTo>
                  <a:lnTo>
                    <a:pt x="213" y="1198"/>
                  </a:lnTo>
                  <a:lnTo>
                    <a:pt x="193" y="1189"/>
                  </a:lnTo>
                  <a:lnTo>
                    <a:pt x="175" y="1178"/>
                  </a:lnTo>
                  <a:lnTo>
                    <a:pt x="157" y="1168"/>
                  </a:lnTo>
                  <a:lnTo>
                    <a:pt x="142" y="1157"/>
                  </a:lnTo>
                  <a:lnTo>
                    <a:pt x="128" y="1147"/>
                  </a:lnTo>
                  <a:lnTo>
                    <a:pt x="116" y="1136"/>
                  </a:lnTo>
                  <a:lnTo>
                    <a:pt x="106" y="1126"/>
                  </a:lnTo>
                  <a:lnTo>
                    <a:pt x="98" y="1117"/>
                  </a:lnTo>
                  <a:lnTo>
                    <a:pt x="93" y="1107"/>
                  </a:lnTo>
                  <a:lnTo>
                    <a:pt x="91" y="1097"/>
                  </a:lnTo>
                  <a:lnTo>
                    <a:pt x="91" y="1088"/>
                  </a:lnTo>
                  <a:lnTo>
                    <a:pt x="95" y="1081"/>
                  </a:lnTo>
                  <a:lnTo>
                    <a:pt x="101" y="1072"/>
                  </a:lnTo>
                  <a:lnTo>
                    <a:pt x="120" y="1048"/>
                  </a:lnTo>
                  <a:lnTo>
                    <a:pt x="134" y="1027"/>
                  </a:lnTo>
                  <a:lnTo>
                    <a:pt x="139" y="1009"/>
                  </a:lnTo>
                  <a:lnTo>
                    <a:pt x="140" y="992"/>
                  </a:lnTo>
                  <a:lnTo>
                    <a:pt x="135" y="978"/>
                  </a:lnTo>
                  <a:lnTo>
                    <a:pt x="127" y="964"/>
                  </a:lnTo>
                  <a:lnTo>
                    <a:pt x="115" y="952"/>
                  </a:lnTo>
                  <a:lnTo>
                    <a:pt x="100" y="941"/>
                  </a:lnTo>
                  <a:lnTo>
                    <a:pt x="85" y="930"/>
                  </a:lnTo>
                  <a:lnTo>
                    <a:pt x="69" y="920"/>
                  </a:lnTo>
                  <a:lnTo>
                    <a:pt x="52" y="910"/>
                  </a:lnTo>
                  <a:lnTo>
                    <a:pt x="36" y="900"/>
                  </a:lnTo>
                  <a:lnTo>
                    <a:pt x="22" y="890"/>
                  </a:lnTo>
                  <a:lnTo>
                    <a:pt x="11" y="878"/>
                  </a:lnTo>
                  <a:lnTo>
                    <a:pt x="3" y="866"/>
                  </a:lnTo>
                  <a:lnTo>
                    <a:pt x="0" y="853"/>
                  </a:lnTo>
                  <a:close/>
                </a:path>
              </a:pathLst>
            </a:custGeom>
            <a:solidFill>
              <a:srgbClr val="004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8" name="Freeform 3456">
              <a:extLst>
                <a:ext uri="{FF2B5EF4-FFF2-40B4-BE49-F238E27FC236}">
                  <a16:creationId xmlns:a16="http://schemas.microsoft.com/office/drawing/2014/main" id="{D135D6F7-5C01-44B1-8760-96943D9D3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925"/>
              <a:ext cx="1555" cy="541"/>
            </a:xfrm>
            <a:custGeom>
              <a:avLst/>
              <a:gdLst>
                <a:gd name="T0" fmla="*/ 108 w 4664"/>
                <a:gd name="T1" fmla="*/ 814 h 1624"/>
                <a:gd name="T2" fmla="*/ 470 w 4664"/>
                <a:gd name="T3" fmla="*/ 685 h 1624"/>
                <a:gd name="T4" fmla="*/ 982 w 4664"/>
                <a:gd name="T5" fmla="*/ 503 h 1624"/>
                <a:gd name="T6" fmla="*/ 1534 w 4664"/>
                <a:gd name="T7" fmla="*/ 306 h 1624"/>
                <a:gd name="T8" fmla="*/ 2021 w 4664"/>
                <a:gd name="T9" fmla="*/ 132 h 1624"/>
                <a:gd name="T10" fmla="*/ 2333 w 4664"/>
                <a:gd name="T11" fmla="*/ 21 h 1624"/>
                <a:gd name="T12" fmla="*/ 4664 w 4664"/>
                <a:gd name="T13" fmla="*/ 969 h 1624"/>
                <a:gd name="T14" fmla="*/ 4494 w 4664"/>
                <a:gd name="T15" fmla="*/ 1010 h 1624"/>
                <a:gd name="T16" fmla="*/ 4370 w 4664"/>
                <a:gd name="T17" fmla="*/ 1034 h 1624"/>
                <a:gd name="T18" fmla="*/ 4282 w 4664"/>
                <a:gd name="T19" fmla="*/ 1050 h 1624"/>
                <a:gd name="T20" fmla="*/ 4216 w 4664"/>
                <a:gd name="T21" fmla="*/ 1066 h 1624"/>
                <a:gd name="T22" fmla="*/ 4166 w 4664"/>
                <a:gd name="T23" fmla="*/ 1090 h 1624"/>
                <a:gd name="T24" fmla="*/ 4119 w 4664"/>
                <a:gd name="T25" fmla="*/ 1130 h 1624"/>
                <a:gd name="T26" fmla="*/ 4050 w 4664"/>
                <a:gd name="T27" fmla="*/ 1198 h 1624"/>
                <a:gd name="T28" fmla="*/ 3933 w 4664"/>
                <a:gd name="T29" fmla="*/ 1275 h 1624"/>
                <a:gd name="T30" fmla="*/ 3779 w 4664"/>
                <a:gd name="T31" fmla="*/ 1347 h 1624"/>
                <a:gd name="T32" fmla="*/ 3595 w 4664"/>
                <a:gd name="T33" fmla="*/ 1408 h 1624"/>
                <a:gd name="T34" fmla="*/ 3388 w 4664"/>
                <a:gd name="T35" fmla="*/ 1456 h 1624"/>
                <a:gd name="T36" fmla="*/ 3169 w 4664"/>
                <a:gd name="T37" fmla="*/ 1483 h 1624"/>
                <a:gd name="T38" fmla="*/ 2959 w 4664"/>
                <a:gd name="T39" fmla="*/ 1486 h 1624"/>
                <a:gd name="T40" fmla="*/ 2855 w 4664"/>
                <a:gd name="T41" fmla="*/ 1491 h 1624"/>
                <a:gd name="T42" fmla="*/ 2798 w 4664"/>
                <a:gd name="T43" fmla="*/ 1512 h 1624"/>
                <a:gd name="T44" fmla="*/ 2735 w 4664"/>
                <a:gd name="T45" fmla="*/ 1553 h 1624"/>
                <a:gd name="T46" fmla="*/ 2674 w 4664"/>
                <a:gd name="T47" fmla="*/ 1580 h 1624"/>
                <a:gd name="T48" fmla="*/ 2601 w 4664"/>
                <a:gd name="T49" fmla="*/ 1592 h 1624"/>
                <a:gd name="T50" fmla="*/ 2508 w 4664"/>
                <a:gd name="T51" fmla="*/ 1587 h 1624"/>
                <a:gd name="T52" fmla="*/ 2384 w 4664"/>
                <a:gd name="T53" fmla="*/ 1564 h 1624"/>
                <a:gd name="T54" fmla="*/ 2284 w 4664"/>
                <a:gd name="T55" fmla="*/ 1553 h 1624"/>
                <a:gd name="T56" fmla="*/ 2203 w 4664"/>
                <a:gd name="T57" fmla="*/ 1563 h 1624"/>
                <a:gd name="T58" fmla="*/ 2104 w 4664"/>
                <a:gd name="T59" fmla="*/ 1599 h 1624"/>
                <a:gd name="T60" fmla="*/ 2002 w 4664"/>
                <a:gd name="T61" fmla="*/ 1616 h 1624"/>
                <a:gd name="T62" fmla="*/ 1919 w 4664"/>
                <a:gd name="T63" fmla="*/ 1605 h 1624"/>
                <a:gd name="T64" fmla="*/ 1861 w 4664"/>
                <a:gd name="T65" fmla="*/ 1566 h 1624"/>
                <a:gd name="T66" fmla="*/ 1777 w 4664"/>
                <a:gd name="T67" fmla="*/ 1540 h 1624"/>
                <a:gd name="T68" fmla="*/ 1679 w 4664"/>
                <a:gd name="T69" fmla="*/ 1540 h 1624"/>
                <a:gd name="T70" fmla="*/ 1597 w 4664"/>
                <a:gd name="T71" fmla="*/ 1562 h 1624"/>
                <a:gd name="T72" fmla="*/ 1511 w 4664"/>
                <a:gd name="T73" fmla="*/ 1586 h 1624"/>
                <a:gd name="T74" fmla="*/ 1410 w 4664"/>
                <a:gd name="T75" fmla="*/ 1604 h 1624"/>
                <a:gd name="T76" fmla="*/ 1305 w 4664"/>
                <a:gd name="T77" fmla="*/ 1618 h 1624"/>
                <a:gd name="T78" fmla="*/ 1173 w 4664"/>
                <a:gd name="T79" fmla="*/ 1621 h 1624"/>
                <a:gd name="T80" fmla="*/ 1024 w 4664"/>
                <a:gd name="T81" fmla="*/ 1598 h 1624"/>
                <a:gd name="T82" fmla="*/ 915 w 4664"/>
                <a:gd name="T83" fmla="*/ 1535 h 1624"/>
                <a:gd name="T84" fmla="*/ 849 w 4664"/>
                <a:gd name="T85" fmla="*/ 1450 h 1624"/>
                <a:gd name="T86" fmla="*/ 748 w 4664"/>
                <a:gd name="T87" fmla="*/ 1391 h 1624"/>
                <a:gd name="T88" fmla="*/ 638 w 4664"/>
                <a:gd name="T89" fmla="*/ 1353 h 1624"/>
                <a:gd name="T90" fmla="*/ 559 w 4664"/>
                <a:gd name="T91" fmla="*/ 1330 h 1624"/>
                <a:gd name="T92" fmla="*/ 464 w 4664"/>
                <a:gd name="T93" fmla="*/ 1300 h 1624"/>
                <a:gd name="T94" fmla="*/ 348 w 4664"/>
                <a:gd name="T95" fmla="*/ 1257 h 1624"/>
                <a:gd name="T96" fmla="*/ 234 w 4664"/>
                <a:gd name="T97" fmla="*/ 1209 h 1624"/>
                <a:gd name="T98" fmla="*/ 142 w 4664"/>
                <a:gd name="T99" fmla="*/ 1157 h 1624"/>
                <a:gd name="T100" fmla="*/ 93 w 4664"/>
                <a:gd name="T101" fmla="*/ 1107 h 1624"/>
                <a:gd name="T102" fmla="*/ 120 w 4664"/>
                <a:gd name="T103" fmla="*/ 1048 h 1624"/>
                <a:gd name="T104" fmla="*/ 127 w 4664"/>
                <a:gd name="T105" fmla="*/ 964 h 1624"/>
                <a:gd name="T106" fmla="*/ 52 w 4664"/>
                <a:gd name="T107" fmla="*/ 910 h 1624"/>
                <a:gd name="T108" fmla="*/ 0 w 4664"/>
                <a:gd name="T109" fmla="*/ 853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64" h="1624">
                  <a:moveTo>
                    <a:pt x="0" y="853"/>
                  </a:moveTo>
                  <a:lnTo>
                    <a:pt x="9" y="849"/>
                  </a:lnTo>
                  <a:lnTo>
                    <a:pt x="30" y="843"/>
                  </a:lnTo>
                  <a:lnTo>
                    <a:pt x="63" y="830"/>
                  </a:lnTo>
                  <a:lnTo>
                    <a:pt x="108" y="814"/>
                  </a:lnTo>
                  <a:lnTo>
                    <a:pt x="164" y="795"/>
                  </a:lnTo>
                  <a:lnTo>
                    <a:pt x="229" y="771"/>
                  </a:lnTo>
                  <a:lnTo>
                    <a:pt x="301" y="745"/>
                  </a:lnTo>
                  <a:lnTo>
                    <a:pt x="382" y="716"/>
                  </a:lnTo>
                  <a:lnTo>
                    <a:pt x="470" y="685"/>
                  </a:lnTo>
                  <a:lnTo>
                    <a:pt x="564" y="652"/>
                  </a:lnTo>
                  <a:lnTo>
                    <a:pt x="662" y="617"/>
                  </a:lnTo>
                  <a:lnTo>
                    <a:pt x="765" y="580"/>
                  </a:lnTo>
                  <a:lnTo>
                    <a:pt x="872" y="542"/>
                  </a:lnTo>
                  <a:lnTo>
                    <a:pt x="982" y="503"/>
                  </a:lnTo>
                  <a:lnTo>
                    <a:pt x="1092" y="464"/>
                  </a:lnTo>
                  <a:lnTo>
                    <a:pt x="1203" y="424"/>
                  </a:lnTo>
                  <a:lnTo>
                    <a:pt x="1315" y="384"/>
                  </a:lnTo>
                  <a:lnTo>
                    <a:pt x="1426" y="344"/>
                  </a:lnTo>
                  <a:lnTo>
                    <a:pt x="1534" y="306"/>
                  </a:lnTo>
                  <a:lnTo>
                    <a:pt x="1641" y="268"/>
                  </a:lnTo>
                  <a:lnTo>
                    <a:pt x="1742" y="231"/>
                  </a:lnTo>
                  <a:lnTo>
                    <a:pt x="1841" y="197"/>
                  </a:lnTo>
                  <a:lnTo>
                    <a:pt x="1934" y="163"/>
                  </a:lnTo>
                  <a:lnTo>
                    <a:pt x="2021" y="132"/>
                  </a:lnTo>
                  <a:lnTo>
                    <a:pt x="2101" y="104"/>
                  </a:lnTo>
                  <a:lnTo>
                    <a:pt x="2173" y="78"/>
                  </a:lnTo>
                  <a:lnTo>
                    <a:pt x="2236" y="56"/>
                  </a:lnTo>
                  <a:lnTo>
                    <a:pt x="2290" y="36"/>
                  </a:lnTo>
                  <a:lnTo>
                    <a:pt x="2333" y="21"/>
                  </a:lnTo>
                  <a:lnTo>
                    <a:pt x="2365" y="9"/>
                  </a:lnTo>
                  <a:lnTo>
                    <a:pt x="2385" y="2"/>
                  </a:lnTo>
                  <a:lnTo>
                    <a:pt x="2392" y="0"/>
                  </a:lnTo>
                  <a:lnTo>
                    <a:pt x="2501" y="0"/>
                  </a:lnTo>
                  <a:lnTo>
                    <a:pt x="4664" y="969"/>
                  </a:lnTo>
                  <a:lnTo>
                    <a:pt x="4625" y="979"/>
                  </a:lnTo>
                  <a:lnTo>
                    <a:pt x="4590" y="988"/>
                  </a:lnTo>
                  <a:lnTo>
                    <a:pt x="4557" y="996"/>
                  </a:lnTo>
                  <a:lnTo>
                    <a:pt x="4524" y="1004"/>
                  </a:lnTo>
                  <a:lnTo>
                    <a:pt x="4494" y="1010"/>
                  </a:lnTo>
                  <a:lnTo>
                    <a:pt x="4466" y="1016"/>
                  </a:lnTo>
                  <a:lnTo>
                    <a:pt x="4441" y="1021"/>
                  </a:lnTo>
                  <a:lnTo>
                    <a:pt x="4416" y="1026"/>
                  </a:lnTo>
                  <a:lnTo>
                    <a:pt x="4393" y="1030"/>
                  </a:lnTo>
                  <a:lnTo>
                    <a:pt x="4370" y="1034"/>
                  </a:lnTo>
                  <a:lnTo>
                    <a:pt x="4350" y="1038"/>
                  </a:lnTo>
                  <a:lnTo>
                    <a:pt x="4331" y="1041"/>
                  </a:lnTo>
                  <a:lnTo>
                    <a:pt x="4313" y="1044"/>
                  </a:lnTo>
                  <a:lnTo>
                    <a:pt x="4298" y="1047"/>
                  </a:lnTo>
                  <a:lnTo>
                    <a:pt x="4282" y="1050"/>
                  </a:lnTo>
                  <a:lnTo>
                    <a:pt x="4267" y="1053"/>
                  </a:lnTo>
                  <a:lnTo>
                    <a:pt x="4253" y="1056"/>
                  </a:lnTo>
                  <a:lnTo>
                    <a:pt x="4241" y="1059"/>
                  </a:lnTo>
                  <a:lnTo>
                    <a:pt x="4227" y="1063"/>
                  </a:lnTo>
                  <a:lnTo>
                    <a:pt x="4216" y="1066"/>
                  </a:lnTo>
                  <a:lnTo>
                    <a:pt x="4205" y="1071"/>
                  </a:lnTo>
                  <a:lnTo>
                    <a:pt x="4195" y="1074"/>
                  </a:lnTo>
                  <a:lnTo>
                    <a:pt x="4185" y="1078"/>
                  </a:lnTo>
                  <a:lnTo>
                    <a:pt x="4175" y="1084"/>
                  </a:lnTo>
                  <a:lnTo>
                    <a:pt x="4166" y="1090"/>
                  </a:lnTo>
                  <a:lnTo>
                    <a:pt x="4156" y="1096"/>
                  </a:lnTo>
                  <a:lnTo>
                    <a:pt x="4147" y="1104"/>
                  </a:lnTo>
                  <a:lnTo>
                    <a:pt x="4138" y="1112"/>
                  </a:lnTo>
                  <a:lnTo>
                    <a:pt x="4128" y="1120"/>
                  </a:lnTo>
                  <a:lnTo>
                    <a:pt x="4119" y="1130"/>
                  </a:lnTo>
                  <a:lnTo>
                    <a:pt x="4109" y="1140"/>
                  </a:lnTo>
                  <a:lnTo>
                    <a:pt x="4099" y="1152"/>
                  </a:lnTo>
                  <a:lnTo>
                    <a:pt x="4084" y="1167"/>
                  </a:lnTo>
                  <a:lnTo>
                    <a:pt x="4069" y="1182"/>
                  </a:lnTo>
                  <a:lnTo>
                    <a:pt x="4050" y="1198"/>
                  </a:lnTo>
                  <a:lnTo>
                    <a:pt x="4031" y="1214"/>
                  </a:lnTo>
                  <a:lnTo>
                    <a:pt x="4008" y="1228"/>
                  </a:lnTo>
                  <a:lnTo>
                    <a:pt x="3985" y="1244"/>
                  </a:lnTo>
                  <a:lnTo>
                    <a:pt x="3960" y="1259"/>
                  </a:lnTo>
                  <a:lnTo>
                    <a:pt x="3933" y="1275"/>
                  </a:lnTo>
                  <a:lnTo>
                    <a:pt x="3905" y="1288"/>
                  </a:lnTo>
                  <a:lnTo>
                    <a:pt x="3876" y="1304"/>
                  </a:lnTo>
                  <a:lnTo>
                    <a:pt x="3845" y="1319"/>
                  </a:lnTo>
                  <a:lnTo>
                    <a:pt x="3813" y="1332"/>
                  </a:lnTo>
                  <a:lnTo>
                    <a:pt x="3779" y="1347"/>
                  </a:lnTo>
                  <a:lnTo>
                    <a:pt x="3745" y="1360"/>
                  </a:lnTo>
                  <a:lnTo>
                    <a:pt x="3709" y="1372"/>
                  </a:lnTo>
                  <a:lnTo>
                    <a:pt x="3672" y="1385"/>
                  </a:lnTo>
                  <a:lnTo>
                    <a:pt x="3634" y="1397"/>
                  </a:lnTo>
                  <a:lnTo>
                    <a:pt x="3595" y="1408"/>
                  </a:lnTo>
                  <a:lnTo>
                    <a:pt x="3555" y="1419"/>
                  </a:lnTo>
                  <a:lnTo>
                    <a:pt x="3514" y="1429"/>
                  </a:lnTo>
                  <a:lnTo>
                    <a:pt x="3473" y="1438"/>
                  </a:lnTo>
                  <a:lnTo>
                    <a:pt x="3432" y="1447"/>
                  </a:lnTo>
                  <a:lnTo>
                    <a:pt x="3388" y="1456"/>
                  </a:lnTo>
                  <a:lnTo>
                    <a:pt x="3346" y="1463"/>
                  </a:lnTo>
                  <a:lnTo>
                    <a:pt x="3302" y="1469"/>
                  </a:lnTo>
                  <a:lnTo>
                    <a:pt x="3257" y="1475"/>
                  </a:lnTo>
                  <a:lnTo>
                    <a:pt x="3214" y="1480"/>
                  </a:lnTo>
                  <a:lnTo>
                    <a:pt x="3169" y="1483"/>
                  </a:lnTo>
                  <a:lnTo>
                    <a:pt x="3124" y="1486"/>
                  </a:lnTo>
                  <a:lnTo>
                    <a:pt x="3080" y="1487"/>
                  </a:lnTo>
                  <a:lnTo>
                    <a:pt x="3035" y="1487"/>
                  </a:lnTo>
                  <a:lnTo>
                    <a:pt x="2989" y="1487"/>
                  </a:lnTo>
                  <a:lnTo>
                    <a:pt x="2959" y="1486"/>
                  </a:lnTo>
                  <a:lnTo>
                    <a:pt x="2932" y="1486"/>
                  </a:lnTo>
                  <a:lnTo>
                    <a:pt x="2908" y="1486"/>
                  </a:lnTo>
                  <a:lnTo>
                    <a:pt x="2889" y="1487"/>
                  </a:lnTo>
                  <a:lnTo>
                    <a:pt x="2871" y="1490"/>
                  </a:lnTo>
                  <a:lnTo>
                    <a:pt x="2855" y="1491"/>
                  </a:lnTo>
                  <a:lnTo>
                    <a:pt x="2842" y="1494"/>
                  </a:lnTo>
                  <a:lnTo>
                    <a:pt x="2830" y="1497"/>
                  </a:lnTo>
                  <a:lnTo>
                    <a:pt x="2818" y="1501"/>
                  </a:lnTo>
                  <a:lnTo>
                    <a:pt x="2809" y="1505"/>
                  </a:lnTo>
                  <a:lnTo>
                    <a:pt x="2798" y="1512"/>
                  </a:lnTo>
                  <a:lnTo>
                    <a:pt x="2788" y="1518"/>
                  </a:lnTo>
                  <a:lnTo>
                    <a:pt x="2777" y="1525"/>
                  </a:lnTo>
                  <a:lnTo>
                    <a:pt x="2765" y="1533"/>
                  </a:lnTo>
                  <a:lnTo>
                    <a:pt x="2750" y="1542"/>
                  </a:lnTo>
                  <a:lnTo>
                    <a:pt x="2735" y="1553"/>
                  </a:lnTo>
                  <a:lnTo>
                    <a:pt x="2723" y="1560"/>
                  </a:lnTo>
                  <a:lnTo>
                    <a:pt x="2712" y="1566"/>
                  </a:lnTo>
                  <a:lnTo>
                    <a:pt x="2699" y="1571"/>
                  </a:lnTo>
                  <a:lnTo>
                    <a:pt x="2687" y="1576"/>
                  </a:lnTo>
                  <a:lnTo>
                    <a:pt x="2674" y="1580"/>
                  </a:lnTo>
                  <a:lnTo>
                    <a:pt x="2661" y="1585"/>
                  </a:lnTo>
                  <a:lnTo>
                    <a:pt x="2646" y="1587"/>
                  </a:lnTo>
                  <a:lnTo>
                    <a:pt x="2632" y="1590"/>
                  </a:lnTo>
                  <a:lnTo>
                    <a:pt x="2617" y="1591"/>
                  </a:lnTo>
                  <a:lnTo>
                    <a:pt x="2601" y="1592"/>
                  </a:lnTo>
                  <a:lnTo>
                    <a:pt x="2584" y="1592"/>
                  </a:lnTo>
                  <a:lnTo>
                    <a:pt x="2566" y="1592"/>
                  </a:lnTo>
                  <a:lnTo>
                    <a:pt x="2547" y="1591"/>
                  </a:lnTo>
                  <a:lnTo>
                    <a:pt x="2528" y="1589"/>
                  </a:lnTo>
                  <a:lnTo>
                    <a:pt x="2508" y="1587"/>
                  </a:lnTo>
                  <a:lnTo>
                    <a:pt x="2487" y="1582"/>
                  </a:lnTo>
                  <a:lnTo>
                    <a:pt x="2459" y="1577"/>
                  </a:lnTo>
                  <a:lnTo>
                    <a:pt x="2432" y="1572"/>
                  </a:lnTo>
                  <a:lnTo>
                    <a:pt x="2408" y="1568"/>
                  </a:lnTo>
                  <a:lnTo>
                    <a:pt x="2384" y="1564"/>
                  </a:lnTo>
                  <a:lnTo>
                    <a:pt x="2363" y="1561"/>
                  </a:lnTo>
                  <a:lnTo>
                    <a:pt x="2341" y="1558"/>
                  </a:lnTo>
                  <a:lnTo>
                    <a:pt x="2321" y="1556"/>
                  </a:lnTo>
                  <a:lnTo>
                    <a:pt x="2303" y="1554"/>
                  </a:lnTo>
                  <a:lnTo>
                    <a:pt x="2284" y="1553"/>
                  </a:lnTo>
                  <a:lnTo>
                    <a:pt x="2268" y="1553"/>
                  </a:lnTo>
                  <a:lnTo>
                    <a:pt x="2251" y="1554"/>
                  </a:lnTo>
                  <a:lnTo>
                    <a:pt x="2235" y="1556"/>
                  </a:lnTo>
                  <a:lnTo>
                    <a:pt x="2218" y="1560"/>
                  </a:lnTo>
                  <a:lnTo>
                    <a:pt x="2203" y="1563"/>
                  </a:lnTo>
                  <a:lnTo>
                    <a:pt x="2188" y="1569"/>
                  </a:lnTo>
                  <a:lnTo>
                    <a:pt x="2173" y="1575"/>
                  </a:lnTo>
                  <a:lnTo>
                    <a:pt x="2150" y="1583"/>
                  </a:lnTo>
                  <a:lnTo>
                    <a:pt x="2127" y="1591"/>
                  </a:lnTo>
                  <a:lnTo>
                    <a:pt x="2104" y="1599"/>
                  </a:lnTo>
                  <a:lnTo>
                    <a:pt x="2083" y="1605"/>
                  </a:lnTo>
                  <a:lnTo>
                    <a:pt x="2061" y="1609"/>
                  </a:lnTo>
                  <a:lnTo>
                    <a:pt x="2041" y="1613"/>
                  </a:lnTo>
                  <a:lnTo>
                    <a:pt x="2021" y="1615"/>
                  </a:lnTo>
                  <a:lnTo>
                    <a:pt x="2002" y="1616"/>
                  </a:lnTo>
                  <a:lnTo>
                    <a:pt x="1983" y="1616"/>
                  </a:lnTo>
                  <a:lnTo>
                    <a:pt x="1965" y="1616"/>
                  </a:lnTo>
                  <a:lnTo>
                    <a:pt x="1949" y="1614"/>
                  </a:lnTo>
                  <a:lnTo>
                    <a:pt x="1934" y="1610"/>
                  </a:lnTo>
                  <a:lnTo>
                    <a:pt x="1919" y="1605"/>
                  </a:lnTo>
                  <a:lnTo>
                    <a:pt x="1907" y="1599"/>
                  </a:lnTo>
                  <a:lnTo>
                    <a:pt x="1896" y="1591"/>
                  </a:lnTo>
                  <a:lnTo>
                    <a:pt x="1884" y="1582"/>
                  </a:lnTo>
                  <a:lnTo>
                    <a:pt x="1874" y="1573"/>
                  </a:lnTo>
                  <a:lnTo>
                    <a:pt x="1861" y="1566"/>
                  </a:lnTo>
                  <a:lnTo>
                    <a:pt x="1847" y="1558"/>
                  </a:lnTo>
                  <a:lnTo>
                    <a:pt x="1831" y="1552"/>
                  </a:lnTo>
                  <a:lnTo>
                    <a:pt x="1814" y="1547"/>
                  </a:lnTo>
                  <a:lnTo>
                    <a:pt x="1796" y="1543"/>
                  </a:lnTo>
                  <a:lnTo>
                    <a:pt x="1777" y="1540"/>
                  </a:lnTo>
                  <a:lnTo>
                    <a:pt x="1757" y="1538"/>
                  </a:lnTo>
                  <a:lnTo>
                    <a:pt x="1738" y="1538"/>
                  </a:lnTo>
                  <a:lnTo>
                    <a:pt x="1718" y="1538"/>
                  </a:lnTo>
                  <a:lnTo>
                    <a:pt x="1698" y="1538"/>
                  </a:lnTo>
                  <a:lnTo>
                    <a:pt x="1679" y="1540"/>
                  </a:lnTo>
                  <a:lnTo>
                    <a:pt x="1660" y="1542"/>
                  </a:lnTo>
                  <a:lnTo>
                    <a:pt x="1642" y="1547"/>
                  </a:lnTo>
                  <a:lnTo>
                    <a:pt x="1626" y="1551"/>
                  </a:lnTo>
                  <a:lnTo>
                    <a:pt x="1611" y="1557"/>
                  </a:lnTo>
                  <a:lnTo>
                    <a:pt x="1597" y="1562"/>
                  </a:lnTo>
                  <a:lnTo>
                    <a:pt x="1582" y="1567"/>
                  </a:lnTo>
                  <a:lnTo>
                    <a:pt x="1566" y="1572"/>
                  </a:lnTo>
                  <a:lnTo>
                    <a:pt x="1548" y="1577"/>
                  </a:lnTo>
                  <a:lnTo>
                    <a:pt x="1530" y="1581"/>
                  </a:lnTo>
                  <a:lnTo>
                    <a:pt x="1511" y="1586"/>
                  </a:lnTo>
                  <a:lnTo>
                    <a:pt x="1492" y="1590"/>
                  </a:lnTo>
                  <a:lnTo>
                    <a:pt x="1472" y="1594"/>
                  </a:lnTo>
                  <a:lnTo>
                    <a:pt x="1451" y="1597"/>
                  </a:lnTo>
                  <a:lnTo>
                    <a:pt x="1431" y="1601"/>
                  </a:lnTo>
                  <a:lnTo>
                    <a:pt x="1410" y="1604"/>
                  </a:lnTo>
                  <a:lnTo>
                    <a:pt x="1388" y="1607"/>
                  </a:lnTo>
                  <a:lnTo>
                    <a:pt x="1367" y="1610"/>
                  </a:lnTo>
                  <a:lnTo>
                    <a:pt x="1346" y="1614"/>
                  </a:lnTo>
                  <a:lnTo>
                    <a:pt x="1326" y="1616"/>
                  </a:lnTo>
                  <a:lnTo>
                    <a:pt x="1305" y="1618"/>
                  </a:lnTo>
                  <a:lnTo>
                    <a:pt x="1282" y="1621"/>
                  </a:lnTo>
                  <a:lnTo>
                    <a:pt x="1258" y="1623"/>
                  </a:lnTo>
                  <a:lnTo>
                    <a:pt x="1232" y="1624"/>
                  </a:lnTo>
                  <a:lnTo>
                    <a:pt x="1203" y="1624"/>
                  </a:lnTo>
                  <a:lnTo>
                    <a:pt x="1173" y="1621"/>
                  </a:lnTo>
                  <a:lnTo>
                    <a:pt x="1143" y="1619"/>
                  </a:lnTo>
                  <a:lnTo>
                    <a:pt x="1112" y="1616"/>
                  </a:lnTo>
                  <a:lnTo>
                    <a:pt x="1082" y="1611"/>
                  </a:lnTo>
                  <a:lnTo>
                    <a:pt x="1052" y="1606"/>
                  </a:lnTo>
                  <a:lnTo>
                    <a:pt x="1024" y="1598"/>
                  </a:lnTo>
                  <a:lnTo>
                    <a:pt x="997" y="1588"/>
                  </a:lnTo>
                  <a:lnTo>
                    <a:pt x="972" y="1578"/>
                  </a:lnTo>
                  <a:lnTo>
                    <a:pt x="950" y="1566"/>
                  </a:lnTo>
                  <a:lnTo>
                    <a:pt x="931" y="1551"/>
                  </a:lnTo>
                  <a:lnTo>
                    <a:pt x="915" y="1535"/>
                  </a:lnTo>
                  <a:lnTo>
                    <a:pt x="903" y="1516"/>
                  </a:lnTo>
                  <a:lnTo>
                    <a:pt x="893" y="1499"/>
                  </a:lnTo>
                  <a:lnTo>
                    <a:pt x="880" y="1482"/>
                  </a:lnTo>
                  <a:lnTo>
                    <a:pt x="864" y="1465"/>
                  </a:lnTo>
                  <a:lnTo>
                    <a:pt x="849" y="1450"/>
                  </a:lnTo>
                  <a:lnTo>
                    <a:pt x="831" y="1436"/>
                  </a:lnTo>
                  <a:lnTo>
                    <a:pt x="811" y="1424"/>
                  </a:lnTo>
                  <a:lnTo>
                    <a:pt x="791" y="1412"/>
                  </a:lnTo>
                  <a:lnTo>
                    <a:pt x="769" y="1401"/>
                  </a:lnTo>
                  <a:lnTo>
                    <a:pt x="748" y="1391"/>
                  </a:lnTo>
                  <a:lnTo>
                    <a:pt x="726" y="1383"/>
                  </a:lnTo>
                  <a:lnTo>
                    <a:pt x="703" y="1375"/>
                  </a:lnTo>
                  <a:lnTo>
                    <a:pt x="681" y="1367"/>
                  </a:lnTo>
                  <a:lnTo>
                    <a:pt x="659" y="1360"/>
                  </a:lnTo>
                  <a:lnTo>
                    <a:pt x="638" y="1353"/>
                  </a:lnTo>
                  <a:lnTo>
                    <a:pt x="617" y="1348"/>
                  </a:lnTo>
                  <a:lnTo>
                    <a:pt x="597" y="1341"/>
                  </a:lnTo>
                  <a:lnTo>
                    <a:pt x="587" y="1338"/>
                  </a:lnTo>
                  <a:lnTo>
                    <a:pt x="574" y="1334"/>
                  </a:lnTo>
                  <a:lnTo>
                    <a:pt x="559" y="1330"/>
                  </a:lnTo>
                  <a:lnTo>
                    <a:pt x="543" y="1325"/>
                  </a:lnTo>
                  <a:lnTo>
                    <a:pt x="525" y="1319"/>
                  </a:lnTo>
                  <a:lnTo>
                    <a:pt x="506" y="1313"/>
                  </a:lnTo>
                  <a:lnTo>
                    <a:pt x="486" y="1306"/>
                  </a:lnTo>
                  <a:lnTo>
                    <a:pt x="464" y="1300"/>
                  </a:lnTo>
                  <a:lnTo>
                    <a:pt x="442" y="1292"/>
                  </a:lnTo>
                  <a:lnTo>
                    <a:pt x="420" y="1284"/>
                  </a:lnTo>
                  <a:lnTo>
                    <a:pt x="396" y="1275"/>
                  </a:lnTo>
                  <a:lnTo>
                    <a:pt x="372" y="1266"/>
                  </a:lnTo>
                  <a:lnTo>
                    <a:pt x="348" y="1257"/>
                  </a:lnTo>
                  <a:lnTo>
                    <a:pt x="325" y="1248"/>
                  </a:lnTo>
                  <a:lnTo>
                    <a:pt x="301" y="1238"/>
                  </a:lnTo>
                  <a:lnTo>
                    <a:pt x="278" y="1228"/>
                  </a:lnTo>
                  <a:lnTo>
                    <a:pt x="255" y="1218"/>
                  </a:lnTo>
                  <a:lnTo>
                    <a:pt x="234" y="1209"/>
                  </a:lnTo>
                  <a:lnTo>
                    <a:pt x="213" y="1198"/>
                  </a:lnTo>
                  <a:lnTo>
                    <a:pt x="193" y="1189"/>
                  </a:lnTo>
                  <a:lnTo>
                    <a:pt x="175" y="1178"/>
                  </a:lnTo>
                  <a:lnTo>
                    <a:pt x="157" y="1168"/>
                  </a:lnTo>
                  <a:lnTo>
                    <a:pt x="142" y="1157"/>
                  </a:lnTo>
                  <a:lnTo>
                    <a:pt x="128" y="1147"/>
                  </a:lnTo>
                  <a:lnTo>
                    <a:pt x="116" y="1136"/>
                  </a:lnTo>
                  <a:lnTo>
                    <a:pt x="106" y="1126"/>
                  </a:lnTo>
                  <a:lnTo>
                    <a:pt x="98" y="1117"/>
                  </a:lnTo>
                  <a:lnTo>
                    <a:pt x="93" y="1107"/>
                  </a:lnTo>
                  <a:lnTo>
                    <a:pt x="91" y="1097"/>
                  </a:lnTo>
                  <a:lnTo>
                    <a:pt x="91" y="1088"/>
                  </a:lnTo>
                  <a:lnTo>
                    <a:pt x="95" y="1081"/>
                  </a:lnTo>
                  <a:lnTo>
                    <a:pt x="101" y="1072"/>
                  </a:lnTo>
                  <a:lnTo>
                    <a:pt x="120" y="1048"/>
                  </a:lnTo>
                  <a:lnTo>
                    <a:pt x="134" y="1027"/>
                  </a:lnTo>
                  <a:lnTo>
                    <a:pt x="139" y="1009"/>
                  </a:lnTo>
                  <a:lnTo>
                    <a:pt x="140" y="992"/>
                  </a:lnTo>
                  <a:lnTo>
                    <a:pt x="135" y="978"/>
                  </a:lnTo>
                  <a:lnTo>
                    <a:pt x="127" y="964"/>
                  </a:lnTo>
                  <a:lnTo>
                    <a:pt x="115" y="952"/>
                  </a:lnTo>
                  <a:lnTo>
                    <a:pt x="100" y="941"/>
                  </a:lnTo>
                  <a:lnTo>
                    <a:pt x="85" y="930"/>
                  </a:lnTo>
                  <a:lnTo>
                    <a:pt x="69" y="920"/>
                  </a:lnTo>
                  <a:lnTo>
                    <a:pt x="52" y="910"/>
                  </a:lnTo>
                  <a:lnTo>
                    <a:pt x="36" y="900"/>
                  </a:lnTo>
                  <a:lnTo>
                    <a:pt x="22" y="890"/>
                  </a:lnTo>
                  <a:lnTo>
                    <a:pt x="11" y="878"/>
                  </a:lnTo>
                  <a:lnTo>
                    <a:pt x="3" y="866"/>
                  </a:lnTo>
                  <a:lnTo>
                    <a:pt x="0" y="853"/>
                  </a:lnTo>
                  <a:lnTo>
                    <a:pt x="0" y="85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9" name="Freeform 3457">
              <a:extLst>
                <a:ext uri="{FF2B5EF4-FFF2-40B4-BE49-F238E27FC236}">
                  <a16:creationId xmlns:a16="http://schemas.microsoft.com/office/drawing/2014/main" id="{42A04014-0085-4156-8EBD-1E925BAC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3"/>
              <a:ext cx="70" cy="34"/>
            </a:xfrm>
            <a:custGeom>
              <a:avLst/>
              <a:gdLst>
                <a:gd name="T0" fmla="*/ 51 w 210"/>
                <a:gd name="T1" fmla="*/ 88 h 101"/>
                <a:gd name="T2" fmla="*/ 57 w 210"/>
                <a:gd name="T3" fmla="*/ 85 h 101"/>
                <a:gd name="T4" fmla="*/ 64 w 210"/>
                <a:gd name="T5" fmla="*/ 82 h 101"/>
                <a:gd name="T6" fmla="*/ 70 w 210"/>
                <a:gd name="T7" fmla="*/ 79 h 101"/>
                <a:gd name="T8" fmla="*/ 82 w 210"/>
                <a:gd name="T9" fmla="*/ 76 h 101"/>
                <a:gd name="T10" fmla="*/ 89 w 210"/>
                <a:gd name="T11" fmla="*/ 73 h 101"/>
                <a:gd name="T12" fmla="*/ 95 w 210"/>
                <a:gd name="T13" fmla="*/ 71 h 101"/>
                <a:gd name="T14" fmla="*/ 102 w 210"/>
                <a:gd name="T15" fmla="*/ 68 h 101"/>
                <a:gd name="T16" fmla="*/ 107 w 210"/>
                <a:gd name="T17" fmla="*/ 64 h 101"/>
                <a:gd name="T18" fmla="*/ 115 w 210"/>
                <a:gd name="T19" fmla="*/ 62 h 101"/>
                <a:gd name="T20" fmla="*/ 120 w 210"/>
                <a:gd name="T21" fmla="*/ 60 h 101"/>
                <a:gd name="T22" fmla="*/ 126 w 210"/>
                <a:gd name="T23" fmla="*/ 58 h 101"/>
                <a:gd name="T24" fmla="*/ 133 w 210"/>
                <a:gd name="T25" fmla="*/ 56 h 101"/>
                <a:gd name="T26" fmla="*/ 155 w 210"/>
                <a:gd name="T27" fmla="*/ 48 h 101"/>
                <a:gd name="T28" fmla="*/ 182 w 210"/>
                <a:gd name="T29" fmla="*/ 38 h 101"/>
                <a:gd name="T30" fmla="*/ 203 w 210"/>
                <a:gd name="T31" fmla="*/ 29 h 101"/>
                <a:gd name="T32" fmla="*/ 210 w 210"/>
                <a:gd name="T33" fmla="*/ 21 h 101"/>
                <a:gd name="T34" fmla="*/ 208 w 210"/>
                <a:gd name="T35" fmla="*/ 13 h 101"/>
                <a:gd name="T36" fmla="*/ 200 w 210"/>
                <a:gd name="T37" fmla="*/ 5 h 101"/>
                <a:gd name="T38" fmla="*/ 194 w 210"/>
                <a:gd name="T39" fmla="*/ 0 h 101"/>
                <a:gd name="T40" fmla="*/ 192 w 210"/>
                <a:gd name="T41" fmla="*/ 0 h 101"/>
                <a:gd name="T42" fmla="*/ 179 w 210"/>
                <a:gd name="T43" fmla="*/ 5 h 101"/>
                <a:gd name="T44" fmla="*/ 155 w 210"/>
                <a:gd name="T45" fmla="*/ 14 h 101"/>
                <a:gd name="T46" fmla="*/ 126 w 210"/>
                <a:gd name="T47" fmla="*/ 24 h 101"/>
                <a:gd name="T48" fmla="*/ 94 w 210"/>
                <a:gd name="T49" fmla="*/ 37 h 101"/>
                <a:gd name="T50" fmla="*/ 61 w 210"/>
                <a:gd name="T51" fmla="*/ 48 h 101"/>
                <a:gd name="T52" fmla="*/ 35 w 210"/>
                <a:gd name="T53" fmla="*/ 57 h 101"/>
                <a:gd name="T54" fmla="*/ 17 w 210"/>
                <a:gd name="T55" fmla="*/ 62 h 101"/>
                <a:gd name="T56" fmla="*/ 7 w 210"/>
                <a:gd name="T57" fmla="*/ 67 h 101"/>
                <a:gd name="T58" fmla="*/ 0 w 210"/>
                <a:gd name="T59" fmla="*/ 78 h 101"/>
                <a:gd name="T60" fmla="*/ 3 w 210"/>
                <a:gd name="T61" fmla="*/ 97 h 101"/>
                <a:gd name="T62" fmla="*/ 12 w 210"/>
                <a:gd name="T63" fmla="*/ 101 h 101"/>
                <a:gd name="T64" fmla="*/ 22 w 210"/>
                <a:gd name="T65" fmla="*/ 97 h 101"/>
                <a:gd name="T66" fmla="*/ 28 w 210"/>
                <a:gd name="T67" fmla="*/ 95 h 101"/>
                <a:gd name="T68" fmla="*/ 32 w 210"/>
                <a:gd name="T69" fmla="*/ 93 h 101"/>
                <a:gd name="T70" fmla="*/ 36 w 210"/>
                <a:gd name="T71" fmla="*/ 92 h 101"/>
                <a:gd name="T72" fmla="*/ 41 w 210"/>
                <a:gd name="T73" fmla="*/ 91 h 101"/>
                <a:gd name="T74" fmla="*/ 46 w 210"/>
                <a:gd name="T75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0" h="101">
                  <a:moveTo>
                    <a:pt x="47" y="90"/>
                  </a:moveTo>
                  <a:lnTo>
                    <a:pt x="51" y="88"/>
                  </a:lnTo>
                  <a:lnTo>
                    <a:pt x="55" y="86"/>
                  </a:lnTo>
                  <a:lnTo>
                    <a:pt x="57" y="85"/>
                  </a:lnTo>
                  <a:lnTo>
                    <a:pt x="60" y="83"/>
                  </a:lnTo>
                  <a:lnTo>
                    <a:pt x="64" y="82"/>
                  </a:lnTo>
                  <a:lnTo>
                    <a:pt x="67" y="80"/>
                  </a:lnTo>
                  <a:lnTo>
                    <a:pt x="70" y="79"/>
                  </a:lnTo>
                  <a:lnTo>
                    <a:pt x="76" y="78"/>
                  </a:lnTo>
                  <a:lnTo>
                    <a:pt x="82" y="76"/>
                  </a:lnTo>
                  <a:lnTo>
                    <a:pt x="85" y="75"/>
                  </a:lnTo>
                  <a:lnTo>
                    <a:pt x="89" y="73"/>
                  </a:lnTo>
                  <a:lnTo>
                    <a:pt x="93" y="73"/>
                  </a:lnTo>
                  <a:lnTo>
                    <a:pt x="95" y="71"/>
                  </a:lnTo>
                  <a:lnTo>
                    <a:pt x="98" y="70"/>
                  </a:lnTo>
                  <a:lnTo>
                    <a:pt x="102" y="68"/>
                  </a:lnTo>
                  <a:lnTo>
                    <a:pt x="105" y="67"/>
                  </a:lnTo>
                  <a:lnTo>
                    <a:pt x="107" y="64"/>
                  </a:lnTo>
                  <a:lnTo>
                    <a:pt x="112" y="63"/>
                  </a:lnTo>
                  <a:lnTo>
                    <a:pt x="115" y="62"/>
                  </a:lnTo>
                  <a:lnTo>
                    <a:pt x="117" y="60"/>
                  </a:lnTo>
                  <a:lnTo>
                    <a:pt x="120" y="60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9" y="57"/>
                  </a:lnTo>
                  <a:lnTo>
                    <a:pt x="133" y="56"/>
                  </a:lnTo>
                  <a:lnTo>
                    <a:pt x="143" y="52"/>
                  </a:lnTo>
                  <a:lnTo>
                    <a:pt x="155" y="48"/>
                  </a:lnTo>
                  <a:lnTo>
                    <a:pt x="169" y="43"/>
                  </a:lnTo>
                  <a:lnTo>
                    <a:pt x="182" y="38"/>
                  </a:lnTo>
                  <a:lnTo>
                    <a:pt x="194" y="33"/>
                  </a:lnTo>
                  <a:lnTo>
                    <a:pt x="203" y="29"/>
                  </a:lnTo>
                  <a:lnTo>
                    <a:pt x="209" y="24"/>
                  </a:lnTo>
                  <a:lnTo>
                    <a:pt x="210" y="21"/>
                  </a:lnTo>
                  <a:lnTo>
                    <a:pt x="210" y="18"/>
                  </a:lnTo>
                  <a:lnTo>
                    <a:pt x="208" y="13"/>
                  </a:lnTo>
                  <a:lnTo>
                    <a:pt x="204" y="9"/>
                  </a:lnTo>
                  <a:lnTo>
                    <a:pt x="200" y="5"/>
                  </a:lnTo>
                  <a:lnTo>
                    <a:pt x="198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87" y="2"/>
                  </a:lnTo>
                  <a:lnTo>
                    <a:pt x="179" y="5"/>
                  </a:lnTo>
                  <a:lnTo>
                    <a:pt x="169" y="9"/>
                  </a:lnTo>
                  <a:lnTo>
                    <a:pt x="155" y="14"/>
                  </a:lnTo>
                  <a:lnTo>
                    <a:pt x="141" y="19"/>
                  </a:lnTo>
                  <a:lnTo>
                    <a:pt x="126" y="24"/>
                  </a:lnTo>
                  <a:lnTo>
                    <a:pt x="110" y="30"/>
                  </a:lnTo>
                  <a:lnTo>
                    <a:pt x="94" y="37"/>
                  </a:lnTo>
                  <a:lnTo>
                    <a:pt x="77" y="42"/>
                  </a:lnTo>
                  <a:lnTo>
                    <a:pt x="61" y="48"/>
                  </a:lnTo>
                  <a:lnTo>
                    <a:pt x="47" y="52"/>
                  </a:lnTo>
                  <a:lnTo>
                    <a:pt x="35" y="57"/>
                  </a:lnTo>
                  <a:lnTo>
                    <a:pt x="25" y="60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7" y="67"/>
                  </a:lnTo>
                  <a:lnTo>
                    <a:pt x="2" y="71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3" y="97"/>
                  </a:lnTo>
                  <a:lnTo>
                    <a:pt x="8" y="100"/>
                  </a:lnTo>
                  <a:lnTo>
                    <a:pt x="12" y="101"/>
                  </a:lnTo>
                  <a:lnTo>
                    <a:pt x="19" y="99"/>
                  </a:lnTo>
                  <a:lnTo>
                    <a:pt x="22" y="97"/>
                  </a:lnTo>
                  <a:lnTo>
                    <a:pt x="26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1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close/>
                </a:path>
              </a:pathLst>
            </a:custGeom>
            <a:solidFill>
              <a:srgbClr val="FF8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0" name="Freeform 3458">
              <a:extLst>
                <a:ext uri="{FF2B5EF4-FFF2-40B4-BE49-F238E27FC236}">
                  <a16:creationId xmlns:a16="http://schemas.microsoft.com/office/drawing/2014/main" id="{0B8CE924-E9C2-4143-B49B-F044216D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3"/>
              <a:ext cx="70" cy="34"/>
            </a:xfrm>
            <a:custGeom>
              <a:avLst/>
              <a:gdLst>
                <a:gd name="T0" fmla="*/ 51 w 210"/>
                <a:gd name="T1" fmla="*/ 88 h 101"/>
                <a:gd name="T2" fmla="*/ 57 w 210"/>
                <a:gd name="T3" fmla="*/ 85 h 101"/>
                <a:gd name="T4" fmla="*/ 64 w 210"/>
                <a:gd name="T5" fmla="*/ 82 h 101"/>
                <a:gd name="T6" fmla="*/ 70 w 210"/>
                <a:gd name="T7" fmla="*/ 79 h 101"/>
                <a:gd name="T8" fmla="*/ 82 w 210"/>
                <a:gd name="T9" fmla="*/ 76 h 101"/>
                <a:gd name="T10" fmla="*/ 89 w 210"/>
                <a:gd name="T11" fmla="*/ 73 h 101"/>
                <a:gd name="T12" fmla="*/ 95 w 210"/>
                <a:gd name="T13" fmla="*/ 71 h 101"/>
                <a:gd name="T14" fmla="*/ 102 w 210"/>
                <a:gd name="T15" fmla="*/ 68 h 101"/>
                <a:gd name="T16" fmla="*/ 107 w 210"/>
                <a:gd name="T17" fmla="*/ 64 h 101"/>
                <a:gd name="T18" fmla="*/ 115 w 210"/>
                <a:gd name="T19" fmla="*/ 62 h 101"/>
                <a:gd name="T20" fmla="*/ 120 w 210"/>
                <a:gd name="T21" fmla="*/ 60 h 101"/>
                <a:gd name="T22" fmla="*/ 126 w 210"/>
                <a:gd name="T23" fmla="*/ 58 h 101"/>
                <a:gd name="T24" fmla="*/ 133 w 210"/>
                <a:gd name="T25" fmla="*/ 56 h 101"/>
                <a:gd name="T26" fmla="*/ 155 w 210"/>
                <a:gd name="T27" fmla="*/ 48 h 101"/>
                <a:gd name="T28" fmla="*/ 182 w 210"/>
                <a:gd name="T29" fmla="*/ 38 h 101"/>
                <a:gd name="T30" fmla="*/ 203 w 210"/>
                <a:gd name="T31" fmla="*/ 29 h 101"/>
                <a:gd name="T32" fmla="*/ 210 w 210"/>
                <a:gd name="T33" fmla="*/ 21 h 101"/>
                <a:gd name="T34" fmla="*/ 208 w 210"/>
                <a:gd name="T35" fmla="*/ 13 h 101"/>
                <a:gd name="T36" fmla="*/ 200 w 210"/>
                <a:gd name="T37" fmla="*/ 5 h 101"/>
                <a:gd name="T38" fmla="*/ 194 w 210"/>
                <a:gd name="T39" fmla="*/ 0 h 101"/>
                <a:gd name="T40" fmla="*/ 192 w 210"/>
                <a:gd name="T41" fmla="*/ 0 h 101"/>
                <a:gd name="T42" fmla="*/ 179 w 210"/>
                <a:gd name="T43" fmla="*/ 5 h 101"/>
                <a:gd name="T44" fmla="*/ 155 w 210"/>
                <a:gd name="T45" fmla="*/ 14 h 101"/>
                <a:gd name="T46" fmla="*/ 126 w 210"/>
                <a:gd name="T47" fmla="*/ 24 h 101"/>
                <a:gd name="T48" fmla="*/ 94 w 210"/>
                <a:gd name="T49" fmla="*/ 37 h 101"/>
                <a:gd name="T50" fmla="*/ 61 w 210"/>
                <a:gd name="T51" fmla="*/ 48 h 101"/>
                <a:gd name="T52" fmla="*/ 35 w 210"/>
                <a:gd name="T53" fmla="*/ 57 h 101"/>
                <a:gd name="T54" fmla="*/ 17 w 210"/>
                <a:gd name="T55" fmla="*/ 62 h 101"/>
                <a:gd name="T56" fmla="*/ 7 w 210"/>
                <a:gd name="T57" fmla="*/ 67 h 101"/>
                <a:gd name="T58" fmla="*/ 0 w 210"/>
                <a:gd name="T59" fmla="*/ 78 h 101"/>
                <a:gd name="T60" fmla="*/ 3 w 210"/>
                <a:gd name="T61" fmla="*/ 97 h 101"/>
                <a:gd name="T62" fmla="*/ 12 w 210"/>
                <a:gd name="T63" fmla="*/ 101 h 101"/>
                <a:gd name="T64" fmla="*/ 22 w 210"/>
                <a:gd name="T65" fmla="*/ 97 h 101"/>
                <a:gd name="T66" fmla="*/ 28 w 210"/>
                <a:gd name="T67" fmla="*/ 95 h 101"/>
                <a:gd name="T68" fmla="*/ 32 w 210"/>
                <a:gd name="T69" fmla="*/ 93 h 101"/>
                <a:gd name="T70" fmla="*/ 36 w 210"/>
                <a:gd name="T71" fmla="*/ 92 h 101"/>
                <a:gd name="T72" fmla="*/ 41 w 210"/>
                <a:gd name="T73" fmla="*/ 91 h 101"/>
                <a:gd name="T74" fmla="*/ 46 w 210"/>
                <a:gd name="T75" fmla="*/ 90 h 101"/>
                <a:gd name="T76" fmla="*/ 47 w 210"/>
                <a:gd name="T77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01">
                  <a:moveTo>
                    <a:pt x="47" y="90"/>
                  </a:moveTo>
                  <a:lnTo>
                    <a:pt x="51" y="88"/>
                  </a:lnTo>
                  <a:lnTo>
                    <a:pt x="55" y="86"/>
                  </a:lnTo>
                  <a:lnTo>
                    <a:pt x="57" y="85"/>
                  </a:lnTo>
                  <a:lnTo>
                    <a:pt x="60" y="83"/>
                  </a:lnTo>
                  <a:lnTo>
                    <a:pt x="64" y="82"/>
                  </a:lnTo>
                  <a:lnTo>
                    <a:pt x="67" y="80"/>
                  </a:lnTo>
                  <a:lnTo>
                    <a:pt x="70" y="79"/>
                  </a:lnTo>
                  <a:lnTo>
                    <a:pt x="76" y="78"/>
                  </a:lnTo>
                  <a:lnTo>
                    <a:pt x="82" y="76"/>
                  </a:lnTo>
                  <a:lnTo>
                    <a:pt x="85" y="75"/>
                  </a:lnTo>
                  <a:lnTo>
                    <a:pt x="89" y="73"/>
                  </a:lnTo>
                  <a:lnTo>
                    <a:pt x="93" y="73"/>
                  </a:lnTo>
                  <a:lnTo>
                    <a:pt x="95" y="71"/>
                  </a:lnTo>
                  <a:lnTo>
                    <a:pt x="98" y="70"/>
                  </a:lnTo>
                  <a:lnTo>
                    <a:pt x="102" y="68"/>
                  </a:lnTo>
                  <a:lnTo>
                    <a:pt x="105" y="67"/>
                  </a:lnTo>
                  <a:lnTo>
                    <a:pt x="107" y="64"/>
                  </a:lnTo>
                  <a:lnTo>
                    <a:pt x="112" y="63"/>
                  </a:lnTo>
                  <a:lnTo>
                    <a:pt x="115" y="62"/>
                  </a:lnTo>
                  <a:lnTo>
                    <a:pt x="117" y="60"/>
                  </a:lnTo>
                  <a:lnTo>
                    <a:pt x="120" y="60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9" y="57"/>
                  </a:lnTo>
                  <a:lnTo>
                    <a:pt x="133" y="56"/>
                  </a:lnTo>
                  <a:lnTo>
                    <a:pt x="143" y="52"/>
                  </a:lnTo>
                  <a:lnTo>
                    <a:pt x="155" y="48"/>
                  </a:lnTo>
                  <a:lnTo>
                    <a:pt x="169" y="43"/>
                  </a:lnTo>
                  <a:lnTo>
                    <a:pt x="182" y="38"/>
                  </a:lnTo>
                  <a:lnTo>
                    <a:pt x="194" y="33"/>
                  </a:lnTo>
                  <a:lnTo>
                    <a:pt x="203" y="29"/>
                  </a:lnTo>
                  <a:lnTo>
                    <a:pt x="209" y="24"/>
                  </a:lnTo>
                  <a:lnTo>
                    <a:pt x="210" y="21"/>
                  </a:lnTo>
                  <a:lnTo>
                    <a:pt x="210" y="18"/>
                  </a:lnTo>
                  <a:lnTo>
                    <a:pt x="208" y="13"/>
                  </a:lnTo>
                  <a:lnTo>
                    <a:pt x="204" y="9"/>
                  </a:lnTo>
                  <a:lnTo>
                    <a:pt x="200" y="5"/>
                  </a:lnTo>
                  <a:lnTo>
                    <a:pt x="198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87" y="2"/>
                  </a:lnTo>
                  <a:lnTo>
                    <a:pt x="179" y="5"/>
                  </a:lnTo>
                  <a:lnTo>
                    <a:pt x="169" y="9"/>
                  </a:lnTo>
                  <a:lnTo>
                    <a:pt x="155" y="14"/>
                  </a:lnTo>
                  <a:lnTo>
                    <a:pt x="141" y="19"/>
                  </a:lnTo>
                  <a:lnTo>
                    <a:pt x="126" y="24"/>
                  </a:lnTo>
                  <a:lnTo>
                    <a:pt x="110" y="30"/>
                  </a:lnTo>
                  <a:lnTo>
                    <a:pt x="94" y="37"/>
                  </a:lnTo>
                  <a:lnTo>
                    <a:pt x="77" y="42"/>
                  </a:lnTo>
                  <a:lnTo>
                    <a:pt x="61" y="48"/>
                  </a:lnTo>
                  <a:lnTo>
                    <a:pt x="47" y="52"/>
                  </a:lnTo>
                  <a:lnTo>
                    <a:pt x="35" y="57"/>
                  </a:lnTo>
                  <a:lnTo>
                    <a:pt x="25" y="60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7" y="67"/>
                  </a:lnTo>
                  <a:lnTo>
                    <a:pt x="2" y="71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3" y="97"/>
                  </a:lnTo>
                  <a:lnTo>
                    <a:pt x="8" y="100"/>
                  </a:lnTo>
                  <a:lnTo>
                    <a:pt x="12" y="101"/>
                  </a:lnTo>
                  <a:lnTo>
                    <a:pt x="19" y="99"/>
                  </a:lnTo>
                  <a:lnTo>
                    <a:pt x="22" y="97"/>
                  </a:lnTo>
                  <a:lnTo>
                    <a:pt x="26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1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9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6851" name="Group 3459">
              <a:extLst>
                <a:ext uri="{FF2B5EF4-FFF2-40B4-BE49-F238E27FC236}">
                  <a16:creationId xmlns:a16="http://schemas.microsoft.com/office/drawing/2014/main" id="{DAEC3051-9715-4E68-8A41-F0ECF119D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8" y="2760"/>
              <a:ext cx="1389" cy="611"/>
              <a:chOff x="3958" y="2760"/>
              <a:chExt cx="1389" cy="611"/>
            </a:xfrm>
          </p:grpSpPr>
          <p:sp>
            <p:nvSpPr>
              <p:cNvPr id="446852" name="Freeform 3460">
                <a:extLst>
                  <a:ext uri="{FF2B5EF4-FFF2-40B4-BE49-F238E27FC236}">
                    <a16:creationId xmlns:a16="http://schemas.microsoft.com/office/drawing/2014/main" id="{900528B0-368D-49FF-BD68-DC5A1B17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35"/>
                <a:ext cx="41" cy="22"/>
              </a:xfrm>
              <a:custGeom>
                <a:avLst/>
                <a:gdLst>
                  <a:gd name="T0" fmla="*/ 4 w 123"/>
                  <a:gd name="T1" fmla="*/ 41 h 65"/>
                  <a:gd name="T2" fmla="*/ 13 w 123"/>
                  <a:gd name="T3" fmla="*/ 37 h 65"/>
                  <a:gd name="T4" fmla="*/ 22 w 123"/>
                  <a:gd name="T5" fmla="*/ 34 h 65"/>
                  <a:gd name="T6" fmla="*/ 33 w 123"/>
                  <a:gd name="T7" fmla="*/ 31 h 65"/>
                  <a:gd name="T8" fmla="*/ 43 w 123"/>
                  <a:gd name="T9" fmla="*/ 26 h 65"/>
                  <a:gd name="T10" fmla="*/ 54 w 123"/>
                  <a:gd name="T11" fmla="*/ 23 h 65"/>
                  <a:gd name="T12" fmla="*/ 64 w 123"/>
                  <a:gd name="T13" fmla="*/ 18 h 65"/>
                  <a:gd name="T14" fmla="*/ 73 w 123"/>
                  <a:gd name="T15" fmla="*/ 16 h 65"/>
                  <a:gd name="T16" fmla="*/ 80 w 123"/>
                  <a:gd name="T17" fmla="*/ 14 h 65"/>
                  <a:gd name="T18" fmla="*/ 86 w 123"/>
                  <a:gd name="T19" fmla="*/ 10 h 65"/>
                  <a:gd name="T20" fmla="*/ 92 w 123"/>
                  <a:gd name="T21" fmla="*/ 8 h 65"/>
                  <a:gd name="T22" fmla="*/ 99 w 123"/>
                  <a:gd name="T23" fmla="*/ 5 h 65"/>
                  <a:gd name="T24" fmla="*/ 104 w 123"/>
                  <a:gd name="T25" fmla="*/ 4 h 65"/>
                  <a:gd name="T26" fmla="*/ 110 w 123"/>
                  <a:gd name="T27" fmla="*/ 3 h 65"/>
                  <a:gd name="T28" fmla="*/ 114 w 123"/>
                  <a:gd name="T29" fmla="*/ 0 h 65"/>
                  <a:gd name="T30" fmla="*/ 118 w 123"/>
                  <a:gd name="T31" fmla="*/ 2 h 65"/>
                  <a:gd name="T32" fmla="*/ 120 w 123"/>
                  <a:gd name="T33" fmla="*/ 4 h 65"/>
                  <a:gd name="T34" fmla="*/ 122 w 123"/>
                  <a:gd name="T35" fmla="*/ 6 h 65"/>
                  <a:gd name="T36" fmla="*/ 123 w 123"/>
                  <a:gd name="T37" fmla="*/ 8 h 65"/>
                  <a:gd name="T38" fmla="*/ 123 w 123"/>
                  <a:gd name="T39" fmla="*/ 12 h 65"/>
                  <a:gd name="T40" fmla="*/ 123 w 123"/>
                  <a:gd name="T41" fmla="*/ 15 h 65"/>
                  <a:gd name="T42" fmla="*/ 122 w 123"/>
                  <a:gd name="T43" fmla="*/ 18 h 65"/>
                  <a:gd name="T44" fmla="*/ 120 w 123"/>
                  <a:gd name="T45" fmla="*/ 22 h 65"/>
                  <a:gd name="T46" fmla="*/ 116 w 123"/>
                  <a:gd name="T47" fmla="*/ 24 h 65"/>
                  <a:gd name="T48" fmla="*/ 109 w 123"/>
                  <a:gd name="T49" fmla="*/ 26 h 65"/>
                  <a:gd name="T50" fmla="*/ 103 w 123"/>
                  <a:gd name="T51" fmla="*/ 27 h 65"/>
                  <a:gd name="T52" fmla="*/ 98 w 123"/>
                  <a:gd name="T53" fmla="*/ 28 h 65"/>
                  <a:gd name="T54" fmla="*/ 93 w 123"/>
                  <a:gd name="T55" fmla="*/ 29 h 65"/>
                  <a:gd name="T56" fmla="*/ 90 w 123"/>
                  <a:gd name="T57" fmla="*/ 32 h 65"/>
                  <a:gd name="T58" fmla="*/ 86 w 123"/>
                  <a:gd name="T59" fmla="*/ 34 h 65"/>
                  <a:gd name="T60" fmla="*/ 83 w 123"/>
                  <a:gd name="T61" fmla="*/ 35 h 65"/>
                  <a:gd name="T62" fmla="*/ 80 w 123"/>
                  <a:gd name="T63" fmla="*/ 38 h 65"/>
                  <a:gd name="T64" fmla="*/ 74 w 123"/>
                  <a:gd name="T65" fmla="*/ 42 h 65"/>
                  <a:gd name="T66" fmla="*/ 70 w 123"/>
                  <a:gd name="T67" fmla="*/ 45 h 65"/>
                  <a:gd name="T68" fmla="*/ 64 w 123"/>
                  <a:gd name="T69" fmla="*/ 47 h 65"/>
                  <a:gd name="T70" fmla="*/ 59 w 123"/>
                  <a:gd name="T71" fmla="*/ 51 h 65"/>
                  <a:gd name="T72" fmla="*/ 54 w 123"/>
                  <a:gd name="T73" fmla="*/ 52 h 65"/>
                  <a:gd name="T74" fmla="*/ 48 w 123"/>
                  <a:gd name="T75" fmla="*/ 55 h 65"/>
                  <a:gd name="T76" fmla="*/ 44 w 123"/>
                  <a:gd name="T77" fmla="*/ 56 h 65"/>
                  <a:gd name="T78" fmla="*/ 38 w 123"/>
                  <a:gd name="T79" fmla="*/ 57 h 65"/>
                  <a:gd name="T80" fmla="*/ 36 w 123"/>
                  <a:gd name="T81" fmla="*/ 60 h 65"/>
                  <a:gd name="T82" fmla="*/ 28 w 123"/>
                  <a:gd name="T83" fmla="*/ 62 h 65"/>
                  <a:gd name="T84" fmla="*/ 21 w 123"/>
                  <a:gd name="T85" fmla="*/ 64 h 65"/>
                  <a:gd name="T86" fmla="*/ 13 w 123"/>
                  <a:gd name="T87" fmla="*/ 65 h 65"/>
                  <a:gd name="T88" fmla="*/ 7 w 123"/>
                  <a:gd name="T89" fmla="*/ 64 h 65"/>
                  <a:gd name="T90" fmla="*/ 3 w 123"/>
                  <a:gd name="T91" fmla="*/ 63 h 65"/>
                  <a:gd name="T92" fmla="*/ 0 w 123"/>
                  <a:gd name="T93" fmla="*/ 57 h 65"/>
                  <a:gd name="T94" fmla="*/ 0 w 123"/>
                  <a:gd name="T95" fmla="*/ 51 h 65"/>
                  <a:gd name="T96" fmla="*/ 4 w 123"/>
                  <a:gd name="T97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5">
                    <a:moveTo>
                      <a:pt x="4" y="41"/>
                    </a:moveTo>
                    <a:lnTo>
                      <a:pt x="13" y="37"/>
                    </a:lnTo>
                    <a:lnTo>
                      <a:pt x="22" y="34"/>
                    </a:lnTo>
                    <a:lnTo>
                      <a:pt x="33" y="31"/>
                    </a:lnTo>
                    <a:lnTo>
                      <a:pt x="43" y="26"/>
                    </a:lnTo>
                    <a:lnTo>
                      <a:pt x="54" y="23"/>
                    </a:lnTo>
                    <a:lnTo>
                      <a:pt x="64" y="18"/>
                    </a:lnTo>
                    <a:lnTo>
                      <a:pt x="73" y="16"/>
                    </a:lnTo>
                    <a:lnTo>
                      <a:pt x="80" y="14"/>
                    </a:lnTo>
                    <a:lnTo>
                      <a:pt x="86" y="10"/>
                    </a:lnTo>
                    <a:lnTo>
                      <a:pt x="92" y="8"/>
                    </a:lnTo>
                    <a:lnTo>
                      <a:pt x="99" y="5"/>
                    </a:lnTo>
                    <a:lnTo>
                      <a:pt x="104" y="4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3" y="12"/>
                    </a:lnTo>
                    <a:lnTo>
                      <a:pt x="123" y="15"/>
                    </a:lnTo>
                    <a:lnTo>
                      <a:pt x="122" y="18"/>
                    </a:lnTo>
                    <a:lnTo>
                      <a:pt x="120" y="22"/>
                    </a:lnTo>
                    <a:lnTo>
                      <a:pt x="116" y="24"/>
                    </a:lnTo>
                    <a:lnTo>
                      <a:pt x="109" y="26"/>
                    </a:lnTo>
                    <a:lnTo>
                      <a:pt x="103" y="27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90" y="32"/>
                    </a:lnTo>
                    <a:lnTo>
                      <a:pt x="86" y="34"/>
                    </a:lnTo>
                    <a:lnTo>
                      <a:pt x="83" y="35"/>
                    </a:lnTo>
                    <a:lnTo>
                      <a:pt x="80" y="38"/>
                    </a:lnTo>
                    <a:lnTo>
                      <a:pt x="74" y="42"/>
                    </a:lnTo>
                    <a:lnTo>
                      <a:pt x="70" y="45"/>
                    </a:lnTo>
                    <a:lnTo>
                      <a:pt x="64" y="47"/>
                    </a:lnTo>
                    <a:lnTo>
                      <a:pt x="59" y="51"/>
                    </a:lnTo>
                    <a:lnTo>
                      <a:pt x="54" y="52"/>
                    </a:lnTo>
                    <a:lnTo>
                      <a:pt x="48" y="55"/>
                    </a:lnTo>
                    <a:lnTo>
                      <a:pt x="44" y="56"/>
                    </a:lnTo>
                    <a:lnTo>
                      <a:pt x="38" y="57"/>
                    </a:lnTo>
                    <a:lnTo>
                      <a:pt x="36" y="60"/>
                    </a:lnTo>
                    <a:lnTo>
                      <a:pt x="28" y="62"/>
                    </a:lnTo>
                    <a:lnTo>
                      <a:pt x="21" y="64"/>
                    </a:lnTo>
                    <a:lnTo>
                      <a:pt x="13" y="65"/>
                    </a:lnTo>
                    <a:lnTo>
                      <a:pt x="7" y="64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3" name="Freeform 3461">
                <a:extLst>
                  <a:ext uri="{FF2B5EF4-FFF2-40B4-BE49-F238E27FC236}">
                    <a16:creationId xmlns:a16="http://schemas.microsoft.com/office/drawing/2014/main" id="{9D28A3DD-F85F-4BB9-903A-AD9466370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35"/>
                <a:ext cx="41" cy="22"/>
              </a:xfrm>
              <a:custGeom>
                <a:avLst/>
                <a:gdLst>
                  <a:gd name="T0" fmla="*/ 4 w 123"/>
                  <a:gd name="T1" fmla="*/ 41 h 65"/>
                  <a:gd name="T2" fmla="*/ 13 w 123"/>
                  <a:gd name="T3" fmla="*/ 37 h 65"/>
                  <a:gd name="T4" fmla="*/ 22 w 123"/>
                  <a:gd name="T5" fmla="*/ 34 h 65"/>
                  <a:gd name="T6" fmla="*/ 33 w 123"/>
                  <a:gd name="T7" fmla="*/ 31 h 65"/>
                  <a:gd name="T8" fmla="*/ 43 w 123"/>
                  <a:gd name="T9" fmla="*/ 26 h 65"/>
                  <a:gd name="T10" fmla="*/ 54 w 123"/>
                  <a:gd name="T11" fmla="*/ 23 h 65"/>
                  <a:gd name="T12" fmla="*/ 64 w 123"/>
                  <a:gd name="T13" fmla="*/ 18 h 65"/>
                  <a:gd name="T14" fmla="*/ 73 w 123"/>
                  <a:gd name="T15" fmla="*/ 16 h 65"/>
                  <a:gd name="T16" fmla="*/ 80 w 123"/>
                  <a:gd name="T17" fmla="*/ 14 h 65"/>
                  <a:gd name="T18" fmla="*/ 86 w 123"/>
                  <a:gd name="T19" fmla="*/ 10 h 65"/>
                  <a:gd name="T20" fmla="*/ 92 w 123"/>
                  <a:gd name="T21" fmla="*/ 8 h 65"/>
                  <a:gd name="T22" fmla="*/ 99 w 123"/>
                  <a:gd name="T23" fmla="*/ 5 h 65"/>
                  <a:gd name="T24" fmla="*/ 104 w 123"/>
                  <a:gd name="T25" fmla="*/ 4 h 65"/>
                  <a:gd name="T26" fmla="*/ 110 w 123"/>
                  <a:gd name="T27" fmla="*/ 3 h 65"/>
                  <a:gd name="T28" fmla="*/ 114 w 123"/>
                  <a:gd name="T29" fmla="*/ 0 h 65"/>
                  <a:gd name="T30" fmla="*/ 118 w 123"/>
                  <a:gd name="T31" fmla="*/ 2 h 65"/>
                  <a:gd name="T32" fmla="*/ 120 w 123"/>
                  <a:gd name="T33" fmla="*/ 4 h 65"/>
                  <a:gd name="T34" fmla="*/ 122 w 123"/>
                  <a:gd name="T35" fmla="*/ 6 h 65"/>
                  <a:gd name="T36" fmla="*/ 123 w 123"/>
                  <a:gd name="T37" fmla="*/ 8 h 65"/>
                  <a:gd name="T38" fmla="*/ 123 w 123"/>
                  <a:gd name="T39" fmla="*/ 12 h 65"/>
                  <a:gd name="T40" fmla="*/ 123 w 123"/>
                  <a:gd name="T41" fmla="*/ 15 h 65"/>
                  <a:gd name="T42" fmla="*/ 122 w 123"/>
                  <a:gd name="T43" fmla="*/ 18 h 65"/>
                  <a:gd name="T44" fmla="*/ 120 w 123"/>
                  <a:gd name="T45" fmla="*/ 22 h 65"/>
                  <a:gd name="T46" fmla="*/ 116 w 123"/>
                  <a:gd name="T47" fmla="*/ 24 h 65"/>
                  <a:gd name="T48" fmla="*/ 109 w 123"/>
                  <a:gd name="T49" fmla="*/ 26 h 65"/>
                  <a:gd name="T50" fmla="*/ 103 w 123"/>
                  <a:gd name="T51" fmla="*/ 27 h 65"/>
                  <a:gd name="T52" fmla="*/ 98 w 123"/>
                  <a:gd name="T53" fmla="*/ 28 h 65"/>
                  <a:gd name="T54" fmla="*/ 93 w 123"/>
                  <a:gd name="T55" fmla="*/ 29 h 65"/>
                  <a:gd name="T56" fmla="*/ 90 w 123"/>
                  <a:gd name="T57" fmla="*/ 32 h 65"/>
                  <a:gd name="T58" fmla="*/ 86 w 123"/>
                  <a:gd name="T59" fmla="*/ 34 h 65"/>
                  <a:gd name="T60" fmla="*/ 83 w 123"/>
                  <a:gd name="T61" fmla="*/ 35 h 65"/>
                  <a:gd name="T62" fmla="*/ 80 w 123"/>
                  <a:gd name="T63" fmla="*/ 38 h 65"/>
                  <a:gd name="T64" fmla="*/ 74 w 123"/>
                  <a:gd name="T65" fmla="*/ 42 h 65"/>
                  <a:gd name="T66" fmla="*/ 70 w 123"/>
                  <a:gd name="T67" fmla="*/ 45 h 65"/>
                  <a:gd name="T68" fmla="*/ 64 w 123"/>
                  <a:gd name="T69" fmla="*/ 47 h 65"/>
                  <a:gd name="T70" fmla="*/ 59 w 123"/>
                  <a:gd name="T71" fmla="*/ 51 h 65"/>
                  <a:gd name="T72" fmla="*/ 54 w 123"/>
                  <a:gd name="T73" fmla="*/ 52 h 65"/>
                  <a:gd name="T74" fmla="*/ 48 w 123"/>
                  <a:gd name="T75" fmla="*/ 55 h 65"/>
                  <a:gd name="T76" fmla="*/ 44 w 123"/>
                  <a:gd name="T77" fmla="*/ 56 h 65"/>
                  <a:gd name="T78" fmla="*/ 38 w 123"/>
                  <a:gd name="T79" fmla="*/ 57 h 65"/>
                  <a:gd name="T80" fmla="*/ 36 w 123"/>
                  <a:gd name="T81" fmla="*/ 60 h 65"/>
                  <a:gd name="T82" fmla="*/ 28 w 123"/>
                  <a:gd name="T83" fmla="*/ 62 h 65"/>
                  <a:gd name="T84" fmla="*/ 21 w 123"/>
                  <a:gd name="T85" fmla="*/ 64 h 65"/>
                  <a:gd name="T86" fmla="*/ 13 w 123"/>
                  <a:gd name="T87" fmla="*/ 65 h 65"/>
                  <a:gd name="T88" fmla="*/ 7 w 123"/>
                  <a:gd name="T89" fmla="*/ 64 h 65"/>
                  <a:gd name="T90" fmla="*/ 3 w 123"/>
                  <a:gd name="T91" fmla="*/ 63 h 65"/>
                  <a:gd name="T92" fmla="*/ 0 w 123"/>
                  <a:gd name="T93" fmla="*/ 57 h 65"/>
                  <a:gd name="T94" fmla="*/ 0 w 123"/>
                  <a:gd name="T95" fmla="*/ 51 h 65"/>
                  <a:gd name="T96" fmla="*/ 4 w 123"/>
                  <a:gd name="T97" fmla="*/ 41 h 65"/>
                  <a:gd name="T98" fmla="*/ 4 w 123"/>
                  <a:gd name="T99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3" h="65">
                    <a:moveTo>
                      <a:pt x="4" y="41"/>
                    </a:moveTo>
                    <a:lnTo>
                      <a:pt x="13" y="37"/>
                    </a:lnTo>
                    <a:lnTo>
                      <a:pt x="22" y="34"/>
                    </a:lnTo>
                    <a:lnTo>
                      <a:pt x="33" y="31"/>
                    </a:lnTo>
                    <a:lnTo>
                      <a:pt x="43" y="26"/>
                    </a:lnTo>
                    <a:lnTo>
                      <a:pt x="54" y="23"/>
                    </a:lnTo>
                    <a:lnTo>
                      <a:pt x="64" y="18"/>
                    </a:lnTo>
                    <a:lnTo>
                      <a:pt x="73" y="16"/>
                    </a:lnTo>
                    <a:lnTo>
                      <a:pt x="80" y="14"/>
                    </a:lnTo>
                    <a:lnTo>
                      <a:pt x="86" y="10"/>
                    </a:lnTo>
                    <a:lnTo>
                      <a:pt x="92" y="8"/>
                    </a:lnTo>
                    <a:lnTo>
                      <a:pt x="99" y="5"/>
                    </a:lnTo>
                    <a:lnTo>
                      <a:pt x="104" y="4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3" y="12"/>
                    </a:lnTo>
                    <a:lnTo>
                      <a:pt x="123" y="15"/>
                    </a:lnTo>
                    <a:lnTo>
                      <a:pt x="122" y="18"/>
                    </a:lnTo>
                    <a:lnTo>
                      <a:pt x="120" y="22"/>
                    </a:lnTo>
                    <a:lnTo>
                      <a:pt x="116" y="24"/>
                    </a:lnTo>
                    <a:lnTo>
                      <a:pt x="109" y="26"/>
                    </a:lnTo>
                    <a:lnTo>
                      <a:pt x="103" y="27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90" y="32"/>
                    </a:lnTo>
                    <a:lnTo>
                      <a:pt x="86" y="34"/>
                    </a:lnTo>
                    <a:lnTo>
                      <a:pt x="83" y="35"/>
                    </a:lnTo>
                    <a:lnTo>
                      <a:pt x="80" y="38"/>
                    </a:lnTo>
                    <a:lnTo>
                      <a:pt x="74" y="42"/>
                    </a:lnTo>
                    <a:lnTo>
                      <a:pt x="70" y="45"/>
                    </a:lnTo>
                    <a:lnTo>
                      <a:pt x="64" y="47"/>
                    </a:lnTo>
                    <a:lnTo>
                      <a:pt x="59" y="51"/>
                    </a:lnTo>
                    <a:lnTo>
                      <a:pt x="54" y="52"/>
                    </a:lnTo>
                    <a:lnTo>
                      <a:pt x="48" y="55"/>
                    </a:lnTo>
                    <a:lnTo>
                      <a:pt x="44" y="56"/>
                    </a:lnTo>
                    <a:lnTo>
                      <a:pt x="38" y="57"/>
                    </a:lnTo>
                    <a:lnTo>
                      <a:pt x="36" y="60"/>
                    </a:lnTo>
                    <a:lnTo>
                      <a:pt x="28" y="62"/>
                    </a:lnTo>
                    <a:lnTo>
                      <a:pt x="21" y="64"/>
                    </a:lnTo>
                    <a:lnTo>
                      <a:pt x="13" y="65"/>
                    </a:lnTo>
                    <a:lnTo>
                      <a:pt x="7" y="64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4" y="41"/>
                    </a:lnTo>
                    <a:lnTo>
                      <a:pt x="4" y="4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4" name="Freeform 3462">
                <a:extLst>
                  <a:ext uri="{FF2B5EF4-FFF2-40B4-BE49-F238E27FC236}">
                    <a16:creationId xmlns:a16="http://schemas.microsoft.com/office/drawing/2014/main" id="{6C64D89B-0826-441D-9DD6-CCFAD81D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49"/>
                <a:ext cx="5" cy="8"/>
              </a:xfrm>
              <a:custGeom>
                <a:avLst/>
                <a:gdLst>
                  <a:gd name="T0" fmla="*/ 7 w 15"/>
                  <a:gd name="T1" fmla="*/ 24 h 24"/>
                  <a:gd name="T2" fmla="*/ 11 w 15"/>
                  <a:gd name="T3" fmla="*/ 23 h 24"/>
                  <a:gd name="T4" fmla="*/ 13 w 15"/>
                  <a:gd name="T5" fmla="*/ 21 h 24"/>
                  <a:gd name="T6" fmla="*/ 14 w 15"/>
                  <a:gd name="T7" fmla="*/ 16 h 24"/>
                  <a:gd name="T8" fmla="*/ 15 w 15"/>
                  <a:gd name="T9" fmla="*/ 12 h 24"/>
                  <a:gd name="T10" fmla="*/ 14 w 15"/>
                  <a:gd name="T11" fmla="*/ 7 h 24"/>
                  <a:gd name="T12" fmla="*/ 13 w 15"/>
                  <a:gd name="T13" fmla="*/ 3 h 24"/>
                  <a:gd name="T14" fmla="*/ 11 w 15"/>
                  <a:gd name="T15" fmla="*/ 1 h 24"/>
                  <a:gd name="T16" fmla="*/ 7 w 15"/>
                  <a:gd name="T17" fmla="*/ 0 h 24"/>
                  <a:gd name="T18" fmla="*/ 5 w 15"/>
                  <a:gd name="T19" fmla="*/ 1 h 24"/>
                  <a:gd name="T20" fmla="*/ 2 w 15"/>
                  <a:gd name="T21" fmla="*/ 3 h 24"/>
                  <a:gd name="T22" fmla="*/ 1 w 15"/>
                  <a:gd name="T23" fmla="*/ 7 h 24"/>
                  <a:gd name="T24" fmla="*/ 0 w 15"/>
                  <a:gd name="T25" fmla="*/ 12 h 24"/>
                  <a:gd name="T26" fmla="*/ 1 w 15"/>
                  <a:gd name="T27" fmla="*/ 16 h 24"/>
                  <a:gd name="T28" fmla="*/ 2 w 15"/>
                  <a:gd name="T29" fmla="*/ 21 h 24"/>
                  <a:gd name="T30" fmla="*/ 5 w 15"/>
                  <a:gd name="T31" fmla="*/ 23 h 24"/>
                  <a:gd name="T32" fmla="*/ 7 w 1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7" y="24"/>
                    </a:moveTo>
                    <a:lnTo>
                      <a:pt x="11" y="23"/>
                    </a:lnTo>
                    <a:lnTo>
                      <a:pt x="13" y="21"/>
                    </a:lnTo>
                    <a:lnTo>
                      <a:pt x="14" y="16"/>
                    </a:lnTo>
                    <a:lnTo>
                      <a:pt x="15" y="12"/>
                    </a:lnTo>
                    <a:lnTo>
                      <a:pt x="14" y="7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5" y="23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5" name="Freeform 3463">
                <a:extLst>
                  <a:ext uri="{FF2B5EF4-FFF2-40B4-BE49-F238E27FC236}">
                    <a16:creationId xmlns:a16="http://schemas.microsoft.com/office/drawing/2014/main" id="{1EB215B2-27D8-44E0-B349-BAB6ED3F8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050"/>
                <a:ext cx="93" cy="108"/>
              </a:xfrm>
              <a:custGeom>
                <a:avLst/>
                <a:gdLst>
                  <a:gd name="T0" fmla="*/ 274 w 281"/>
                  <a:gd name="T1" fmla="*/ 84 h 325"/>
                  <a:gd name="T2" fmla="*/ 268 w 281"/>
                  <a:gd name="T3" fmla="*/ 71 h 325"/>
                  <a:gd name="T4" fmla="*/ 233 w 281"/>
                  <a:gd name="T5" fmla="*/ 52 h 325"/>
                  <a:gd name="T6" fmla="*/ 176 w 281"/>
                  <a:gd name="T7" fmla="*/ 24 h 325"/>
                  <a:gd name="T8" fmla="*/ 142 w 281"/>
                  <a:gd name="T9" fmla="*/ 5 h 325"/>
                  <a:gd name="T10" fmla="*/ 133 w 281"/>
                  <a:gd name="T11" fmla="*/ 2 h 325"/>
                  <a:gd name="T12" fmla="*/ 124 w 281"/>
                  <a:gd name="T13" fmla="*/ 8 h 325"/>
                  <a:gd name="T14" fmla="*/ 131 w 281"/>
                  <a:gd name="T15" fmla="*/ 23 h 325"/>
                  <a:gd name="T16" fmla="*/ 165 w 281"/>
                  <a:gd name="T17" fmla="*/ 41 h 325"/>
                  <a:gd name="T18" fmla="*/ 185 w 281"/>
                  <a:gd name="T19" fmla="*/ 50 h 325"/>
                  <a:gd name="T20" fmla="*/ 207 w 281"/>
                  <a:gd name="T21" fmla="*/ 66 h 325"/>
                  <a:gd name="T22" fmla="*/ 241 w 281"/>
                  <a:gd name="T23" fmla="*/ 93 h 325"/>
                  <a:gd name="T24" fmla="*/ 264 w 281"/>
                  <a:gd name="T25" fmla="*/ 121 h 325"/>
                  <a:gd name="T26" fmla="*/ 257 w 281"/>
                  <a:gd name="T27" fmla="*/ 140 h 325"/>
                  <a:gd name="T28" fmla="*/ 244 w 281"/>
                  <a:gd name="T29" fmla="*/ 150 h 325"/>
                  <a:gd name="T30" fmla="*/ 228 w 281"/>
                  <a:gd name="T31" fmla="*/ 154 h 325"/>
                  <a:gd name="T32" fmla="*/ 209 w 281"/>
                  <a:gd name="T33" fmla="*/ 151 h 325"/>
                  <a:gd name="T34" fmla="*/ 191 w 281"/>
                  <a:gd name="T35" fmla="*/ 155 h 325"/>
                  <a:gd name="T36" fmla="*/ 190 w 281"/>
                  <a:gd name="T37" fmla="*/ 171 h 325"/>
                  <a:gd name="T38" fmla="*/ 206 w 281"/>
                  <a:gd name="T39" fmla="*/ 193 h 325"/>
                  <a:gd name="T40" fmla="*/ 210 w 281"/>
                  <a:gd name="T41" fmla="*/ 207 h 325"/>
                  <a:gd name="T42" fmla="*/ 175 w 281"/>
                  <a:gd name="T43" fmla="*/ 207 h 325"/>
                  <a:gd name="T44" fmla="*/ 150 w 281"/>
                  <a:gd name="T45" fmla="*/ 213 h 325"/>
                  <a:gd name="T46" fmla="*/ 125 w 281"/>
                  <a:gd name="T47" fmla="*/ 192 h 325"/>
                  <a:gd name="T48" fmla="*/ 90 w 281"/>
                  <a:gd name="T49" fmla="*/ 149 h 325"/>
                  <a:gd name="T50" fmla="*/ 63 w 281"/>
                  <a:gd name="T51" fmla="*/ 123 h 325"/>
                  <a:gd name="T52" fmla="*/ 41 w 281"/>
                  <a:gd name="T53" fmla="*/ 107 h 325"/>
                  <a:gd name="T54" fmla="*/ 27 w 281"/>
                  <a:gd name="T55" fmla="*/ 101 h 325"/>
                  <a:gd name="T56" fmla="*/ 26 w 281"/>
                  <a:gd name="T57" fmla="*/ 104 h 325"/>
                  <a:gd name="T58" fmla="*/ 42 w 281"/>
                  <a:gd name="T59" fmla="*/ 123 h 325"/>
                  <a:gd name="T60" fmla="*/ 58 w 281"/>
                  <a:gd name="T61" fmla="*/ 142 h 325"/>
                  <a:gd name="T62" fmla="*/ 76 w 281"/>
                  <a:gd name="T63" fmla="*/ 164 h 325"/>
                  <a:gd name="T64" fmla="*/ 112 w 281"/>
                  <a:gd name="T65" fmla="*/ 195 h 325"/>
                  <a:gd name="T66" fmla="*/ 139 w 281"/>
                  <a:gd name="T67" fmla="*/ 212 h 325"/>
                  <a:gd name="T68" fmla="*/ 131 w 281"/>
                  <a:gd name="T69" fmla="*/ 226 h 325"/>
                  <a:gd name="T70" fmla="*/ 105 w 281"/>
                  <a:gd name="T71" fmla="*/ 239 h 325"/>
                  <a:gd name="T72" fmla="*/ 84 w 281"/>
                  <a:gd name="T73" fmla="*/ 237 h 325"/>
                  <a:gd name="T74" fmla="*/ 48 w 281"/>
                  <a:gd name="T75" fmla="*/ 212 h 325"/>
                  <a:gd name="T76" fmla="*/ 14 w 281"/>
                  <a:gd name="T77" fmla="*/ 195 h 325"/>
                  <a:gd name="T78" fmla="*/ 0 w 281"/>
                  <a:gd name="T79" fmla="*/ 203 h 325"/>
                  <a:gd name="T80" fmla="*/ 19 w 281"/>
                  <a:gd name="T81" fmla="*/ 233 h 325"/>
                  <a:gd name="T82" fmla="*/ 44 w 281"/>
                  <a:gd name="T83" fmla="*/ 261 h 325"/>
                  <a:gd name="T84" fmla="*/ 39 w 281"/>
                  <a:gd name="T85" fmla="*/ 278 h 325"/>
                  <a:gd name="T86" fmla="*/ 25 w 281"/>
                  <a:gd name="T87" fmla="*/ 295 h 325"/>
                  <a:gd name="T88" fmla="*/ 35 w 281"/>
                  <a:gd name="T89" fmla="*/ 318 h 325"/>
                  <a:gd name="T90" fmla="*/ 62 w 281"/>
                  <a:gd name="T91" fmla="*/ 325 h 325"/>
                  <a:gd name="T92" fmla="*/ 94 w 281"/>
                  <a:gd name="T93" fmla="*/ 322 h 325"/>
                  <a:gd name="T94" fmla="*/ 137 w 281"/>
                  <a:gd name="T95" fmla="*/ 320 h 325"/>
                  <a:gd name="T96" fmla="*/ 178 w 281"/>
                  <a:gd name="T97" fmla="*/ 317 h 325"/>
                  <a:gd name="T98" fmla="*/ 210 w 281"/>
                  <a:gd name="T99" fmla="*/ 314 h 325"/>
                  <a:gd name="T100" fmla="*/ 223 w 281"/>
                  <a:gd name="T101" fmla="*/ 31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1" h="325">
                    <a:moveTo>
                      <a:pt x="281" y="99"/>
                    </a:moveTo>
                    <a:lnTo>
                      <a:pt x="276" y="91"/>
                    </a:lnTo>
                    <a:lnTo>
                      <a:pt x="274" y="84"/>
                    </a:lnTo>
                    <a:lnTo>
                      <a:pt x="273" y="80"/>
                    </a:lnTo>
                    <a:lnTo>
                      <a:pt x="272" y="75"/>
                    </a:lnTo>
                    <a:lnTo>
                      <a:pt x="268" y="71"/>
                    </a:lnTo>
                    <a:lnTo>
                      <a:pt x="263" y="66"/>
                    </a:lnTo>
                    <a:lnTo>
                      <a:pt x="251" y="60"/>
                    </a:lnTo>
                    <a:lnTo>
                      <a:pt x="233" y="52"/>
                    </a:lnTo>
                    <a:lnTo>
                      <a:pt x="213" y="42"/>
                    </a:lnTo>
                    <a:lnTo>
                      <a:pt x="192" y="33"/>
                    </a:lnTo>
                    <a:lnTo>
                      <a:pt x="176" y="24"/>
                    </a:lnTo>
                    <a:lnTo>
                      <a:pt x="162" y="16"/>
                    </a:lnTo>
                    <a:lnTo>
                      <a:pt x="150" y="9"/>
                    </a:lnTo>
                    <a:lnTo>
                      <a:pt x="142" y="5"/>
                    </a:lnTo>
                    <a:lnTo>
                      <a:pt x="137" y="2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1" y="3"/>
                    </a:lnTo>
                    <a:lnTo>
                      <a:pt x="128" y="5"/>
                    </a:lnTo>
                    <a:lnTo>
                      <a:pt x="124" y="8"/>
                    </a:lnTo>
                    <a:lnTo>
                      <a:pt x="123" y="13"/>
                    </a:lnTo>
                    <a:lnTo>
                      <a:pt x="125" y="17"/>
                    </a:lnTo>
                    <a:lnTo>
                      <a:pt x="131" y="23"/>
                    </a:lnTo>
                    <a:lnTo>
                      <a:pt x="142" y="30"/>
                    </a:lnTo>
                    <a:lnTo>
                      <a:pt x="155" y="35"/>
                    </a:lnTo>
                    <a:lnTo>
                      <a:pt x="165" y="41"/>
                    </a:lnTo>
                    <a:lnTo>
                      <a:pt x="172" y="43"/>
                    </a:lnTo>
                    <a:lnTo>
                      <a:pt x="179" y="46"/>
                    </a:lnTo>
                    <a:lnTo>
                      <a:pt x="185" y="50"/>
                    </a:lnTo>
                    <a:lnTo>
                      <a:pt x="191" y="53"/>
                    </a:lnTo>
                    <a:lnTo>
                      <a:pt x="199" y="59"/>
                    </a:lnTo>
                    <a:lnTo>
                      <a:pt x="207" y="66"/>
                    </a:lnTo>
                    <a:lnTo>
                      <a:pt x="218" y="74"/>
                    </a:lnTo>
                    <a:lnTo>
                      <a:pt x="229" y="84"/>
                    </a:lnTo>
                    <a:lnTo>
                      <a:pt x="241" y="93"/>
                    </a:lnTo>
                    <a:lnTo>
                      <a:pt x="251" y="103"/>
                    </a:lnTo>
                    <a:lnTo>
                      <a:pt x="258" y="112"/>
                    </a:lnTo>
                    <a:lnTo>
                      <a:pt x="264" y="121"/>
                    </a:lnTo>
                    <a:lnTo>
                      <a:pt x="265" y="129"/>
                    </a:lnTo>
                    <a:lnTo>
                      <a:pt x="263" y="135"/>
                    </a:lnTo>
                    <a:lnTo>
                      <a:pt x="257" y="140"/>
                    </a:lnTo>
                    <a:lnTo>
                      <a:pt x="253" y="144"/>
                    </a:lnTo>
                    <a:lnTo>
                      <a:pt x="248" y="148"/>
                    </a:lnTo>
                    <a:lnTo>
                      <a:pt x="244" y="150"/>
                    </a:lnTo>
                    <a:lnTo>
                      <a:pt x="239" y="152"/>
                    </a:lnTo>
                    <a:lnTo>
                      <a:pt x="235" y="154"/>
                    </a:lnTo>
                    <a:lnTo>
                      <a:pt x="228" y="154"/>
                    </a:lnTo>
                    <a:lnTo>
                      <a:pt x="223" y="154"/>
                    </a:lnTo>
                    <a:lnTo>
                      <a:pt x="216" y="151"/>
                    </a:lnTo>
                    <a:lnTo>
                      <a:pt x="209" y="151"/>
                    </a:lnTo>
                    <a:lnTo>
                      <a:pt x="203" y="151"/>
                    </a:lnTo>
                    <a:lnTo>
                      <a:pt x="196" y="152"/>
                    </a:lnTo>
                    <a:lnTo>
                      <a:pt x="191" y="155"/>
                    </a:lnTo>
                    <a:lnTo>
                      <a:pt x="189" y="158"/>
                    </a:lnTo>
                    <a:lnTo>
                      <a:pt x="189" y="165"/>
                    </a:lnTo>
                    <a:lnTo>
                      <a:pt x="190" y="171"/>
                    </a:lnTo>
                    <a:lnTo>
                      <a:pt x="194" y="179"/>
                    </a:lnTo>
                    <a:lnTo>
                      <a:pt x="199" y="187"/>
                    </a:lnTo>
                    <a:lnTo>
                      <a:pt x="206" y="193"/>
                    </a:lnTo>
                    <a:lnTo>
                      <a:pt x="210" y="199"/>
                    </a:lnTo>
                    <a:lnTo>
                      <a:pt x="213" y="204"/>
                    </a:lnTo>
                    <a:lnTo>
                      <a:pt x="210" y="207"/>
                    </a:lnTo>
                    <a:lnTo>
                      <a:pt x="204" y="208"/>
                    </a:lnTo>
                    <a:lnTo>
                      <a:pt x="190" y="207"/>
                    </a:lnTo>
                    <a:lnTo>
                      <a:pt x="175" y="207"/>
                    </a:lnTo>
                    <a:lnTo>
                      <a:pt x="165" y="209"/>
                    </a:lnTo>
                    <a:lnTo>
                      <a:pt x="157" y="212"/>
                    </a:lnTo>
                    <a:lnTo>
                      <a:pt x="150" y="213"/>
                    </a:lnTo>
                    <a:lnTo>
                      <a:pt x="144" y="211"/>
                    </a:lnTo>
                    <a:lnTo>
                      <a:pt x="137" y="204"/>
                    </a:lnTo>
                    <a:lnTo>
                      <a:pt x="125" y="192"/>
                    </a:lnTo>
                    <a:lnTo>
                      <a:pt x="109" y="171"/>
                    </a:lnTo>
                    <a:lnTo>
                      <a:pt x="100" y="160"/>
                    </a:lnTo>
                    <a:lnTo>
                      <a:pt x="90" y="149"/>
                    </a:lnTo>
                    <a:lnTo>
                      <a:pt x="81" y="139"/>
                    </a:lnTo>
                    <a:lnTo>
                      <a:pt x="72" y="130"/>
                    </a:lnTo>
                    <a:lnTo>
                      <a:pt x="63" y="123"/>
                    </a:lnTo>
                    <a:lnTo>
                      <a:pt x="55" y="117"/>
                    </a:lnTo>
                    <a:lnTo>
                      <a:pt x="47" y="111"/>
                    </a:lnTo>
                    <a:lnTo>
                      <a:pt x="41" y="107"/>
                    </a:lnTo>
                    <a:lnTo>
                      <a:pt x="36" y="104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5" y="101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9"/>
                    </a:lnTo>
                    <a:lnTo>
                      <a:pt x="33" y="113"/>
                    </a:lnTo>
                    <a:lnTo>
                      <a:pt x="42" y="123"/>
                    </a:lnTo>
                    <a:lnTo>
                      <a:pt x="49" y="130"/>
                    </a:lnTo>
                    <a:lnTo>
                      <a:pt x="54" y="137"/>
                    </a:lnTo>
                    <a:lnTo>
                      <a:pt x="58" y="142"/>
                    </a:lnTo>
                    <a:lnTo>
                      <a:pt x="63" y="149"/>
                    </a:lnTo>
                    <a:lnTo>
                      <a:pt x="70" y="155"/>
                    </a:lnTo>
                    <a:lnTo>
                      <a:pt x="76" y="164"/>
                    </a:lnTo>
                    <a:lnTo>
                      <a:pt x="87" y="175"/>
                    </a:lnTo>
                    <a:lnTo>
                      <a:pt x="100" y="186"/>
                    </a:lnTo>
                    <a:lnTo>
                      <a:pt x="112" y="195"/>
                    </a:lnTo>
                    <a:lnTo>
                      <a:pt x="123" y="202"/>
                    </a:lnTo>
                    <a:lnTo>
                      <a:pt x="132" y="207"/>
                    </a:lnTo>
                    <a:lnTo>
                      <a:pt x="139" y="212"/>
                    </a:lnTo>
                    <a:lnTo>
                      <a:pt x="141" y="216"/>
                    </a:lnTo>
                    <a:lnTo>
                      <a:pt x="139" y="221"/>
                    </a:lnTo>
                    <a:lnTo>
                      <a:pt x="131" y="226"/>
                    </a:lnTo>
                    <a:lnTo>
                      <a:pt x="121" y="232"/>
                    </a:lnTo>
                    <a:lnTo>
                      <a:pt x="113" y="236"/>
                    </a:lnTo>
                    <a:lnTo>
                      <a:pt x="105" y="239"/>
                    </a:lnTo>
                    <a:lnTo>
                      <a:pt x="99" y="241"/>
                    </a:lnTo>
                    <a:lnTo>
                      <a:pt x="92" y="240"/>
                    </a:lnTo>
                    <a:lnTo>
                      <a:pt x="84" y="237"/>
                    </a:lnTo>
                    <a:lnTo>
                      <a:pt x="74" y="232"/>
                    </a:lnTo>
                    <a:lnTo>
                      <a:pt x="62" y="222"/>
                    </a:lnTo>
                    <a:lnTo>
                      <a:pt x="48" y="212"/>
                    </a:lnTo>
                    <a:lnTo>
                      <a:pt x="36" y="204"/>
                    </a:lnTo>
                    <a:lnTo>
                      <a:pt x="24" y="198"/>
                    </a:lnTo>
                    <a:lnTo>
                      <a:pt x="14" y="195"/>
                    </a:lnTo>
                    <a:lnTo>
                      <a:pt x="6" y="195"/>
                    </a:lnTo>
                    <a:lnTo>
                      <a:pt x="1" y="196"/>
                    </a:lnTo>
                    <a:lnTo>
                      <a:pt x="0" y="203"/>
                    </a:lnTo>
                    <a:lnTo>
                      <a:pt x="4" y="212"/>
                    </a:lnTo>
                    <a:lnTo>
                      <a:pt x="10" y="222"/>
                    </a:lnTo>
                    <a:lnTo>
                      <a:pt x="19" y="233"/>
                    </a:lnTo>
                    <a:lnTo>
                      <a:pt x="28" y="243"/>
                    </a:lnTo>
                    <a:lnTo>
                      <a:pt x="37" y="252"/>
                    </a:lnTo>
                    <a:lnTo>
                      <a:pt x="44" y="261"/>
                    </a:lnTo>
                    <a:lnTo>
                      <a:pt x="47" y="268"/>
                    </a:lnTo>
                    <a:lnTo>
                      <a:pt x="47" y="273"/>
                    </a:lnTo>
                    <a:lnTo>
                      <a:pt x="39" y="278"/>
                    </a:lnTo>
                    <a:lnTo>
                      <a:pt x="33" y="281"/>
                    </a:lnTo>
                    <a:lnTo>
                      <a:pt x="27" y="288"/>
                    </a:lnTo>
                    <a:lnTo>
                      <a:pt x="25" y="295"/>
                    </a:lnTo>
                    <a:lnTo>
                      <a:pt x="26" y="303"/>
                    </a:lnTo>
                    <a:lnTo>
                      <a:pt x="29" y="311"/>
                    </a:lnTo>
                    <a:lnTo>
                      <a:pt x="35" y="318"/>
                    </a:lnTo>
                    <a:lnTo>
                      <a:pt x="44" y="322"/>
                    </a:lnTo>
                    <a:lnTo>
                      <a:pt x="55" y="325"/>
                    </a:lnTo>
                    <a:lnTo>
                      <a:pt x="62" y="325"/>
                    </a:lnTo>
                    <a:lnTo>
                      <a:pt x="71" y="323"/>
                    </a:lnTo>
                    <a:lnTo>
                      <a:pt x="82" y="323"/>
                    </a:lnTo>
                    <a:lnTo>
                      <a:pt x="94" y="322"/>
                    </a:lnTo>
                    <a:lnTo>
                      <a:pt x="109" y="322"/>
                    </a:lnTo>
                    <a:lnTo>
                      <a:pt x="122" y="321"/>
                    </a:lnTo>
                    <a:lnTo>
                      <a:pt x="137" y="320"/>
                    </a:lnTo>
                    <a:lnTo>
                      <a:pt x="151" y="319"/>
                    </a:lnTo>
                    <a:lnTo>
                      <a:pt x="165" y="318"/>
                    </a:lnTo>
                    <a:lnTo>
                      <a:pt x="178" y="317"/>
                    </a:lnTo>
                    <a:lnTo>
                      <a:pt x="190" y="316"/>
                    </a:lnTo>
                    <a:lnTo>
                      <a:pt x="201" y="316"/>
                    </a:lnTo>
                    <a:lnTo>
                      <a:pt x="210" y="314"/>
                    </a:lnTo>
                    <a:lnTo>
                      <a:pt x="217" y="314"/>
                    </a:lnTo>
                    <a:lnTo>
                      <a:pt x="222" y="313"/>
                    </a:lnTo>
                    <a:lnTo>
                      <a:pt x="223" y="313"/>
                    </a:lnTo>
                    <a:lnTo>
                      <a:pt x="281" y="99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6" name="Freeform 3464">
                <a:extLst>
                  <a:ext uri="{FF2B5EF4-FFF2-40B4-BE49-F238E27FC236}">
                    <a16:creationId xmlns:a16="http://schemas.microsoft.com/office/drawing/2014/main" id="{89E73111-0FCE-46A4-9000-75DCBA351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050"/>
                <a:ext cx="93" cy="108"/>
              </a:xfrm>
              <a:custGeom>
                <a:avLst/>
                <a:gdLst>
                  <a:gd name="T0" fmla="*/ 274 w 281"/>
                  <a:gd name="T1" fmla="*/ 84 h 325"/>
                  <a:gd name="T2" fmla="*/ 268 w 281"/>
                  <a:gd name="T3" fmla="*/ 71 h 325"/>
                  <a:gd name="T4" fmla="*/ 233 w 281"/>
                  <a:gd name="T5" fmla="*/ 52 h 325"/>
                  <a:gd name="T6" fmla="*/ 176 w 281"/>
                  <a:gd name="T7" fmla="*/ 24 h 325"/>
                  <a:gd name="T8" fmla="*/ 142 w 281"/>
                  <a:gd name="T9" fmla="*/ 5 h 325"/>
                  <a:gd name="T10" fmla="*/ 133 w 281"/>
                  <a:gd name="T11" fmla="*/ 2 h 325"/>
                  <a:gd name="T12" fmla="*/ 124 w 281"/>
                  <a:gd name="T13" fmla="*/ 8 h 325"/>
                  <a:gd name="T14" fmla="*/ 131 w 281"/>
                  <a:gd name="T15" fmla="*/ 23 h 325"/>
                  <a:gd name="T16" fmla="*/ 165 w 281"/>
                  <a:gd name="T17" fmla="*/ 41 h 325"/>
                  <a:gd name="T18" fmla="*/ 185 w 281"/>
                  <a:gd name="T19" fmla="*/ 50 h 325"/>
                  <a:gd name="T20" fmla="*/ 207 w 281"/>
                  <a:gd name="T21" fmla="*/ 66 h 325"/>
                  <a:gd name="T22" fmla="*/ 241 w 281"/>
                  <a:gd name="T23" fmla="*/ 93 h 325"/>
                  <a:gd name="T24" fmla="*/ 264 w 281"/>
                  <a:gd name="T25" fmla="*/ 121 h 325"/>
                  <a:gd name="T26" fmla="*/ 257 w 281"/>
                  <a:gd name="T27" fmla="*/ 140 h 325"/>
                  <a:gd name="T28" fmla="*/ 244 w 281"/>
                  <a:gd name="T29" fmla="*/ 150 h 325"/>
                  <a:gd name="T30" fmla="*/ 228 w 281"/>
                  <a:gd name="T31" fmla="*/ 154 h 325"/>
                  <a:gd name="T32" fmla="*/ 209 w 281"/>
                  <a:gd name="T33" fmla="*/ 151 h 325"/>
                  <a:gd name="T34" fmla="*/ 191 w 281"/>
                  <a:gd name="T35" fmla="*/ 155 h 325"/>
                  <a:gd name="T36" fmla="*/ 190 w 281"/>
                  <a:gd name="T37" fmla="*/ 171 h 325"/>
                  <a:gd name="T38" fmla="*/ 206 w 281"/>
                  <a:gd name="T39" fmla="*/ 193 h 325"/>
                  <a:gd name="T40" fmla="*/ 210 w 281"/>
                  <a:gd name="T41" fmla="*/ 207 h 325"/>
                  <a:gd name="T42" fmla="*/ 175 w 281"/>
                  <a:gd name="T43" fmla="*/ 207 h 325"/>
                  <a:gd name="T44" fmla="*/ 150 w 281"/>
                  <a:gd name="T45" fmla="*/ 213 h 325"/>
                  <a:gd name="T46" fmla="*/ 125 w 281"/>
                  <a:gd name="T47" fmla="*/ 192 h 325"/>
                  <a:gd name="T48" fmla="*/ 90 w 281"/>
                  <a:gd name="T49" fmla="*/ 149 h 325"/>
                  <a:gd name="T50" fmla="*/ 63 w 281"/>
                  <a:gd name="T51" fmla="*/ 123 h 325"/>
                  <a:gd name="T52" fmla="*/ 41 w 281"/>
                  <a:gd name="T53" fmla="*/ 107 h 325"/>
                  <a:gd name="T54" fmla="*/ 27 w 281"/>
                  <a:gd name="T55" fmla="*/ 101 h 325"/>
                  <a:gd name="T56" fmla="*/ 26 w 281"/>
                  <a:gd name="T57" fmla="*/ 104 h 325"/>
                  <a:gd name="T58" fmla="*/ 42 w 281"/>
                  <a:gd name="T59" fmla="*/ 123 h 325"/>
                  <a:gd name="T60" fmla="*/ 58 w 281"/>
                  <a:gd name="T61" fmla="*/ 142 h 325"/>
                  <a:gd name="T62" fmla="*/ 76 w 281"/>
                  <a:gd name="T63" fmla="*/ 164 h 325"/>
                  <a:gd name="T64" fmla="*/ 112 w 281"/>
                  <a:gd name="T65" fmla="*/ 195 h 325"/>
                  <a:gd name="T66" fmla="*/ 139 w 281"/>
                  <a:gd name="T67" fmla="*/ 212 h 325"/>
                  <a:gd name="T68" fmla="*/ 131 w 281"/>
                  <a:gd name="T69" fmla="*/ 226 h 325"/>
                  <a:gd name="T70" fmla="*/ 105 w 281"/>
                  <a:gd name="T71" fmla="*/ 239 h 325"/>
                  <a:gd name="T72" fmla="*/ 84 w 281"/>
                  <a:gd name="T73" fmla="*/ 237 h 325"/>
                  <a:gd name="T74" fmla="*/ 48 w 281"/>
                  <a:gd name="T75" fmla="*/ 212 h 325"/>
                  <a:gd name="T76" fmla="*/ 14 w 281"/>
                  <a:gd name="T77" fmla="*/ 195 h 325"/>
                  <a:gd name="T78" fmla="*/ 0 w 281"/>
                  <a:gd name="T79" fmla="*/ 203 h 325"/>
                  <a:gd name="T80" fmla="*/ 19 w 281"/>
                  <a:gd name="T81" fmla="*/ 233 h 325"/>
                  <a:gd name="T82" fmla="*/ 44 w 281"/>
                  <a:gd name="T83" fmla="*/ 261 h 325"/>
                  <a:gd name="T84" fmla="*/ 39 w 281"/>
                  <a:gd name="T85" fmla="*/ 278 h 325"/>
                  <a:gd name="T86" fmla="*/ 25 w 281"/>
                  <a:gd name="T87" fmla="*/ 295 h 325"/>
                  <a:gd name="T88" fmla="*/ 35 w 281"/>
                  <a:gd name="T89" fmla="*/ 318 h 325"/>
                  <a:gd name="T90" fmla="*/ 62 w 281"/>
                  <a:gd name="T91" fmla="*/ 325 h 325"/>
                  <a:gd name="T92" fmla="*/ 94 w 281"/>
                  <a:gd name="T93" fmla="*/ 322 h 325"/>
                  <a:gd name="T94" fmla="*/ 137 w 281"/>
                  <a:gd name="T95" fmla="*/ 320 h 325"/>
                  <a:gd name="T96" fmla="*/ 178 w 281"/>
                  <a:gd name="T97" fmla="*/ 317 h 325"/>
                  <a:gd name="T98" fmla="*/ 210 w 281"/>
                  <a:gd name="T99" fmla="*/ 314 h 325"/>
                  <a:gd name="T100" fmla="*/ 223 w 281"/>
                  <a:gd name="T101" fmla="*/ 31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1" h="325">
                    <a:moveTo>
                      <a:pt x="281" y="99"/>
                    </a:moveTo>
                    <a:lnTo>
                      <a:pt x="276" y="91"/>
                    </a:lnTo>
                    <a:lnTo>
                      <a:pt x="274" y="84"/>
                    </a:lnTo>
                    <a:lnTo>
                      <a:pt x="273" y="80"/>
                    </a:lnTo>
                    <a:lnTo>
                      <a:pt x="272" y="75"/>
                    </a:lnTo>
                    <a:lnTo>
                      <a:pt x="268" y="71"/>
                    </a:lnTo>
                    <a:lnTo>
                      <a:pt x="263" y="66"/>
                    </a:lnTo>
                    <a:lnTo>
                      <a:pt x="251" y="60"/>
                    </a:lnTo>
                    <a:lnTo>
                      <a:pt x="233" y="52"/>
                    </a:lnTo>
                    <a:lnTo>
                      <a:pt x="213" y="42"/>
                    </a:lnTo>
                    <a:lnTo>
                      <a:pt x="192" y="33"/>
                    </a:lnTo>
                    <a:lnTo>
                      <a:pt x="176" y="24"/>
                    </a:lnTo>
                    <a:lnTo>
                      <a:pt x="162" y="16"/>
                    </a:lnTo>
                    <a:lnTo>
                      <a:pt x="150" y="9"/>
                    </a:lnTo>
                    <a:lnTo>
                      <a:pt x="142" y="5"/>
                    </a:lnTo>
                    <a:lnTo>
                      <a:pt x="137" y="2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1" y="3"/>
                    </a:lnTo>
                    <a:lnTo>
                      <a:pt x="128" y="5"/>
                    </a:lnTo>
                    <a:lnTo>
                      <a:pt x="124" y="8"/>
                    </a:lnTo>
                    <a:lnTo>
                      <a:pt x="123" y="13"/>
                    </a:lnTo>
                    <a:lnTo>
                      <a:pt x="125" y="17"/>
                    </a:lnTo>
                    <a:lnTo>
                      <a:pt x="131" y="23"/>
                    </a:lnTo>
                    <a:lnTo>
                      <a:pt x="142" y="30"/>
                    </a:lnTo>
                    <a:lnTo>
                      <a:pt x="155" y="35"/>
                    </a:lnTo>
                    <a:lnTo>
                      <a:pt x="165" y="41"/>
                    </a:lnTo>
                    <a:lnTo>
                      <a:pt x="172" y="43"/>
                    </a:lnTo>
                    <a:lnTo>
                      <a:pt x="179" y="46"/>
                    </a:lnTo>
                    <a:lnTo>
                      <a:pt x="185" y="50"/>
                    </a:lnTo>
                    <a:lnTo>
                      <a:pt x="191" y="53"/>
                    </a:lnTo>
                    <a:lnTo>
                      <a:pt x="199" y="59"/>
                    </a:lnTo>
                    <a:lnTo>
                      <a:pt x="207" y="66"/>
                    </a:lnTo>
                    <a:lnTo>
                      <a:pt x="218" y="74"/>
                    </a:lnTo>
                    <a:lnTo>
                      <a:pt x="229" y="84"/>
                    </a:lnTo>
                    <a:lnTo>
                      <a:pt x="241" y="93"/>
                    </a:lnTo>
                    <a:lnTo>
                      <a:pt x="251" y="103"/>
                    </a:lnTo>
                    <a:lnTo>
                      <a:pt x="258" y="112"/>
                    </a:lnTo>
                    <a:lnTo>
                      <a:pt x="264" y="121"/>
                    </a:lnTo>
                    <a:lnTo>
                      <a:pt x="265" y="129"/>
                    </a:lnTo>
                    <a:lnTo>
                      <a:pt x="263" y="135"/>
                    </a:lnTo>
                    <a:lnTo>
                      <a:pt x="257" y="140"/>
                    </a:lnTo>
                    <a:lnTo>
                      <a:pt x="253" y="144"/>
                    </a:lnTo>
                    <a:lnTo>
                      <a:pt x="248" y="148"/>
                    </a:lnTo>
                    <a:lnTo>
                      <a:pt x="244" y="150"/>
                    </a:lnTo>
                    <a:lnTo>
                      <a:pt x="239" y="152"/>
                    </a:lnTo>
                    <a:lnTo>
                      <a:pt x="235" y="154"/>
                    </a:lnTo>
                    <a:lnTo>
                      <a:pt x="228" y="154"/>
                    </a:lnTo>
                    <a:lnTo>
                      <a:pt x="223" y="154"/>
                    </a:lnTo>
                    <a:lnTo>
                      <a:pt x="216" y="151"/>
                    </a:lnTo>
                    <a:lnTo>
                      <a:pt x="209" y="151"/>
                    </a:lnTo>
                    <a:lnTo>
                      <a:pt x="203" y="151"/>
                    </a:lnTo>
                    <a:lnTo>
                      <a:pt x="196" y="152"/>
                    </a:lnTo>
                    <a:lnTo>
                      <a:pt x="191" y="155"/>
                    </a:lnTo>
                    <a:lnTo>
                      <a:pt x="189" y="158"/>
                    </a:lnTo>
                    <a:lnTo>
                      <a:pt x="189" y="165"/>
                    </a:lnTo>
                    <a:lnTo>
                      <a:pt x="190" y="171"/>
                    </a:lnTo>
                    <a:lnTo>
                      <a:pt x="194" y="179"/>
                    </a:lnTo>
                    <a:lnTo>
                      <a:pt x="199" y="187"/>
                    </a:lnTo>
                    <a:lnTo>
                      <a:pt x="206" y="193"/>
                    </a:lnTo>
                    <a:lnTo>
                      <a:pt x="210" y="199"/>
                    </a:lnTo>
                    <a:lnTo>
                      <a:pt x="213" y="204"/>
                    </a:lnTo>
                    <a:lnTo>
                      <a:pt x="210" y="207"/>
                    </a:lnTo>
                    <a:lnTo>
                      <a:pt x="204" y="208"/>
                    </a:lnTo>
                    <a:lnTo>
                      <a:pt x="190" y="207"/>
                    </a:lnTo>
                    <a:lnTo>
                      <a:pt x="175" y="207"/>
                    </a:lnTo>
                    <a:lnTo>
                      <a:pt x="165" y="209"/>
                    </a:lnTo>
                    <a:lnTo>
                      <a:pt x="157" y="212"/>
                    </a:lnTo>
                    <a:lnTo>
                      <a:pt x="150" y="213"/>
                    </a:lnTo>
                    <a:lnTo>
                      <a:pt x="144" y="211"/>
                    </a:lnTo>
                    <a:lnTo>
                      <a:pt x="137" y="204"/>
                    </a:lnTo>
                    <a:lnTo>
                      <a:pt x="125" y="192"/>
                    </a:lnTo>
                    <a:lnTo>
                      <a:pt x="109" y="171"/>
                    </a:lnTo>
                    <a:lnTo>
                      <a:pt x="100" y="160"/>
                    </a:lnTo>
                    <a:lnTo>
                      <a:pt x="90" y="149"/>
                    </a:lnTo>
                    <a:lnTo>
                      <a:pt x="81" y="139"/>
                    </a:lnTo>
                    <a:lnTo>
                      <a:pt x="72" y="130"/>
                    </a:lnTo>
                    <a:lnTo>
                      <a:pt x="63" y="123"/>
                    </a:lnTo>
                    <a:lnTo>
                      <a:pt x="55" y="117"/>
                    </a:lnTo>
                    <a:lnTo>
                      <a:pt x="47" y="111"/>
                    </a:lnTo>
                    <a:lnTo>
                      <a:pt x="41" y="107"/>
                    </a:lnTo>
                    <a:lnTo>
                      <a:pt x="36" y="104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5" y="101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9"/>
                    </a:lnTo>
                    <a:lnTo>
                      <a:pt x="33" y="113"/>
                    </a:lnTo>
                    <a:lnTo>
                      <a:pt x="42" y="123"/>
                    </a:lnTo>
                    <a:lnTo>
                      <a:pt x="49" y="130"/>
                    </a:lnTo>
                    <a:lnTo>
                      <a:pt x="54" y="137"/>
                    </a:lnTo>
                    <a:lnTo>
                      <a:pt x="58" y="142"/>
                    </a:lnTo>
                    <a:lnTo>
                      <a:pt x="63" y="149"/>
                    </a:lnTo>
                    <a:lnTo>
                      <a:pt x="70" y="155"/>
                    </a:lnTo>
                    <a:lnTo>
                      <a:pt x="76" y="164"/>
                    </a:lnTo>
                    <a:lnTo>
                      <a:pt x="87" y="175"/>
                    </a:lnTo>
                    <a:lnTo>
                      <a:pt x="100" y="186"/>
                    </a:lnTo>
                    <a:lnTo>
                      <a:pt x="112" y="195"/>
                    </a:lnTo>
                    <a:lnTo>
                      <a:pt x="123" y="202"/>
                    </a:lnTo>
                    <a:lnTo>
                      <a:pt x="132" y="207"/>
                    </a:lnTo>
                    <a:lnTo>
                      <a:pt x="139" y="212"/>
                    </a:lnTo>
                    <a:lnTo>
                      <a:pt x="141" y="216"/>
                    </a:lnTo>
                    <a:lnTo>
                      <a:pt x="139" y="221"/>
                    </a:lnTo>
                    <a:lnTo>
                      <a:pt x="131" y="226"/>
                    </a:lnTo>
                    <a:lnTo>
                      <a:pt x="121" y="232"/>
                    </a:lnTo>
                    <a:lnTo>
                      <a:pt x="113" y="236"/>
                    </a:lnTo>
                    <a:lnTo>
                      <a:pt x="105" y="239"/>
                    </a:lnTo>
                    <a:lnTo>
                      <a:pt x="99" y="241"/>
                    </a:lnTo>
                    <a:lnTo>
                      <a:pt x="92" y="240"/>
                    </a:lnTo>
                    <a:lnTo>
                      <a:pt x="84" y="237"/>
                    </a:lnTo>
                    <a:lnTo>
                      <a:pt x="74" y="232"/>
                    </a:lnTo>
                    <a:lnTo>
                      <a:pt x="62" y="222"/>
                    </a:lnTo>
                    <a:lnTo>
                      <a:pt x="48" y="212"/>
                    </a:lnTo>
                    <a:lnTo>
                      <a:pt x="36" y="204"/>
                    </a:lnTo>
                    <a:lnTo>
                      <a:pt x="24" y="198"/>
                    </a:lnTo>
                    <a:lnTo>
                      <a:pt x="14" y="195"/>
                    </a:lnTo>
                    <a:lnTo>
                      <a:pt x="6" y="195"/>
                    </a:lnTo>
                    <a:lnTo>
                      <a:pt x="1" y="196"/>
                    </a:lnTo>
                    <a:lnTo>
                      <a:pt x="0" y="203"/>
                    </a:lnTo>
                    <a:lnTo>
                      <a:pt x="4" y="212"/>
                    </a:lnTo>
                    <a:lnTo>
                      <a:pt x="10" y="222"/>
                    </a:lnTo>
                    <a:lnTo>
                      <a:pt x="19" y="233"/>
                    </a:lnTo>
                    <a:lnTo>
                      <a:pt x="28" y="243"/>
                    </a:lnTo>
                    <a:lnTo>
                      <a:pt x="37" y="252"/>
                    </a:lnTo>
                    <a:lnTo>
                      <a:pt x="44" y="261"/>
                    </a:lnTo>
                    <a:lnTo>
                      <a:pt x="47" y="268"/>
                    </a:lnTo>
                    <a:lnTo>
                      <a:pt x="47" y="273"/>
                    </a:lnTo>
                    <a:lnTo>
                      <a:pt x="39" y="278"/>
                    </a:lnTo>
                    <a:lnTo>
                      <a:pt x="33" y="281"/>
                    </a:lnTo>
                    <a:lnTo>
                      <a:pt x="27" y="288"/>
                    </a:lnTo>
                    <a:lnTo>
                      <a:pt x="25" y="295"/>
                    </a:lnTo>
                    <a:lnTo>
                      <a:pt x="26" y="303"/>
                    </a:lnTo>
                    <a:lnTo>
                      <a:pt x="29" y="311"/>
                    </a:lnTo>
                    <a:lnTo>
                      <a:pt x="35" y="318"/>
                    </a:lnTo>
                    <a:lnTo>
                      <a:pt x="44" y="322"/>
                    </a:lnTo>
                    <a:lnTo>
                      <a:pt x="55" y="325"/>
                    </a:lnTo>
                    <a:lnTo>
                      <a:pt x="62" y="325"/>
                    </a:lnTo>
                    <a:lnTo>
                      <a:pt x="71" y="323"/>
                    </a:lnTo>
                    <a:lnTo>
                      <a:pt x="82" y="323"/>
                    </a:lnTo>
                    <a:lnTo>
                      <a:pt x="94" y="322"/>
                    </a:lnTo>
                    <a:lnTo>
                      <a:pt x="109" y="322"/>
                    </a:lnTo>
                    <a:lnTo>
                      <a:pt x="122" y="321"/>
                    </a:lnTo>
                    <a:lnTo>
                      <a:pt x="137" y="320"/>
                    </a:lnTo>
                    <a:lnTo>
                      <a:pt x="151" y="319"/>
                    </a:lnTo>
                    <a:lnTo>
                      <a:pt x="165" y="318"/>
                    </a:lnTo>
                    <a:lnTo>
                      <a:pt x="178" y="317"/>
                    </a:lnTo>
                    <a:lnTo>
                      <a:pt x="190" y="316"/>
                    </a:lnTo>
                    <a:lnTo>
                      <a:pt x="201" y="316"/>
                    </a:lnTo>
                    <a:lnTo>
                      <a:pt x="210" y="314"/>
                    </a:lnTo>
                    <a:lnTo>
                      <a:pt x="217" y="314"/>
                    </a:lnTo>
                    <a:lnTo>
                      <a:pt x="222" y="313"/>
                    </a:lnTo>
                    <a:lnTo>
                      <a:pt x="223" y="313"/>
                    </a:lnTo>
                    <a:lnTo>
                      <a:pt x="281" y="99"/>
                    </a:lnTo>
                    <a:lnTo>
                      <a:pt x="281" y="99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7" name="Freeform 3465">
                <a:extLst>
                  <a:ext uri="{FF2B5EF4-FFF2-40B4-BE49-F238E27FC236}">
                    <a16:creationId xmlns:a16="http://schemas.microsoft.com/office/drawing/2014/main" id="{B0E99F2E-55EB-4FC8-827B-4D15ACCA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985"/>
                <a:ext cx="91" cy="46"/>
              </a:xfrm>
              <a:custGeom>
                <a:avLst/>
                <a:gdLst>
                  <a:gd name="T0" fmla="*/ 261 w 273"/>
                  <a:gd name="T1" fmla="*/ 90 h 138"/>
                  <a:gd name="T2" fmla="*/ 257 w 273"/>
                  <a:gd name="T3" fmla="*/ 66 h 138"/>
                  <a:gd name="T4" fmla="*/ 261 w 273"/>
                  <a:gd name="T5" fmla="*/ 41 h 138"/>
                  <a:gd name="T6" fmla="*/ 267 w 273"/>
                  <a:gd name="T7" fmla="*/ 20 h 138"/>
                  <a:gd name="T8" fmla="*/ 273 w 273"/>
                  <a:gd name="T9" fmla="*/ 2 h 138"/>
                  <a:gd name="T10" fmla="*/ 271 w 273"/>
                  <a:gd name="T11" fmla="*/ 2 h 138"/>
                  <a:gd name="T12" fmla="*/ 258 w 273"/>
                  <a:gd name="T13" fmla="*/ 25 h 138"/>
                  <a:gd name="T14" fmla="*/ 247 w 273"/>
                  <a:gd name="T15" fmla="*/ 46 h 138"/>
                  <a:gd name="T16" fmla="*/ 241 w 273"/>
                  <a:gd name="T17" fmla="*/ 60 h 138"/>
                  <a:gd name="T18" fmla="*/ 234 w 273"/>
                  <a:gd name="T19" fmla="*/ 68 h 138"/>
                  <a:gd name="T20" fmla="*/ 227 w 273"/>
                  <a:gd name="T21" fmla="*/ 70 h 138"/>
                  <a:gd name="T22" fmla="*/ 223 w 273"/>
                  <a:gd name="T23" fmla="*/ 77 h 138"/>
                  <a:gd name="T24" fmla="*/ 217 w 273"/>
                  <a:gd name="T25" fmla="*/ 83 h 138"/>
                  <a:gd name="T26" fmla="*/ 207 w 273"/>
                  <a:gd name="T27" fmla="*/ 79 h 138"/>
                  <a:gd name="T28" fmla="*/ 193 w 273"/>
                  <a:gd name="T29" fmla="*/ 61 h 138"/>
                  <a:gd name="T30" fmla="*/ 185 w 273"/>
                  <a:gd name="T31" fmla="*/ 36 h 138"/>
                  <a:gd name="T32" fmla="*/ 181 w 273"/>
                  <a:gd name="T33" fmla="*/ 16 h 138"/>
                  <a:gd name="T34" fmla="*/ 180 w 273"/>
                  <a:gd name="T35" fmla="*/ 10 h 138"/>
                  <a:gd name="T36" fmla="*/ 177 w 273"/>
                  <a:gd name="T37" fmla="*/ 33 h 138"/>
                  <a:gd name="T38" fmla="*/ 174 w 273"/>
                  <a:gd name="T39" fmla="*/ 54 h 138"/>
                  <a:gd name="T40" fmla="*/ 159 w 273"/>
                  <a:gd name="T41" fmla="*/ 50 h 138"/>
                  <a:gd name="T42" fmla="*/ 143 w 273"/>
                  <a:gd name="T43" fmla="*/ 37 h 138"/>
                  <a:gd name="T44" fmla="*/ 130 w 273"/>
                  <a:gd name="T45" fmla="*/ 23 h 138"/>
                  <a:gd name="T46" fmla="*/ 120 w 273"/>
                  <a:gd name="T47" fmla="*/ 19 h 138"/>
                  <a:gd name="T48" fmla="*/ 118 w 273"/>
                  <a:gd name="T49" fmla="*/ 36 h 138"/>
                  <a:gd name="T50" fmla="*/ 114 w 273"/>
                  <a:gd name="T51" fmla="*/ 50 h 138"/>
                  <a:gd name="T52" fmla="*/ 104 w 273"/>
                  <a:gd name="T53" fmla="*/ 54 h 138"/>
                  <a:gd name="T54" fmla="*/ 90 w 273"/>
                  <a:gd name="T55" fmla="*/ 76 h 138"/>
                  <a:gd name="T56" fmla="*/ 70 w 273"/>
                  <a:gd name="T57" fmla="*/ 96 h 138"/>
                  <a:gd name="T58" fmla="*/ 45 w 273"/>
                  <a:gd name="T59" fmla="*/ 84 h 138"/>
                  <a:gd name="T60" fmla="*/ 18 w 273"/>
                  <a:gd name="T61" fmla="*/ 30 h 138"/>
                  <a:gd name="T62" fmla="*/ 6 w 273"/>
                  <a:gd name="T63" fmla="*/ 9 h 138"/>
                  <a:gd name="T64" fmla="*/ 6 w 273"/>
                  <a:gd name="T65" fmla="*/ 18 h 138"/>
                  <a:gd name="T66" fmla="*/ 10 w 273"/>
                  <a:gd name="T67" fmla="*/ 36 h 138"/>
                  <a:gd name="T68" fmla="*/ 13 w 273"/>
                  <a:gd name="T69" fmla="*/ 51 h 138"/>
                  <a:gd name="T70" fmla="*/ 5 w 273"/>
                  <a:gd name="T71" fmla="*/ 79 h 138"/>
                  <a:gd name="T72" fmla="*/ 2 w 273"/>
                  <a:gd name="T73" fmla="*/ 90 h 138"/>
                  <a:gd name="T74" fmla="*/ 19 w 273"/>
                  <a:gd name="T75" fmla="*/ 99 h 138"/>
                  <a:gd name="T76" fmla="*/ 54 w 273"/>
                  <a:gd name="T77" fmla="*/ 113 h 138"/>
                  <a:gd name="T78" fmla="*/ 98 w 273"/>
                  <a:gd name="T79" fmla="*/ 126 h 138"/>
                  <a:gd name="T80" fmla="*/ 146 w 273"/>
                  <a:gd name="T81" fmla="*/ 135 h 138"/>
                  <a:gd name="T82" fmla="*/ 191 w 273"/>
                  <a:gd name="T83" fmla="*/ 138 h 138"/>
                  <a:gd name="T84" fmla="*/ 231 w 273"/>
                  <a:gd name="T85" fmla="*/ 132 h 138"/>
                  <a:gd name="T86" fmla="*/ 256 w 273"/>
                  <a:gd name="T87" fmla="*/ 1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3" h="138">
                    <a:moveTo>
                      <a:pt x="262" y="94"/>
                    </a:moveTo>
                    <a:lnTo>
                      <a:pt x="261" y="90"/>
                    </a:lnTo>
                    <a:lnTo>
                      <a:pt x="258" y="79"/>
                    </a:lnTo>
                    <a:lnTo>
                      <a:pt x="257" y="66"/>
                    </a:lnTo>
                    <a:lnTo>
                      <a:pt x="258" y="50"/>
                    </a:lnTo>
                    <a:lnTo>
                      <a:pt x="261" y="41"/>
                    </a:lnTo>
                    <a:lnTo>
                      <a:pt x="264" y="31"/>
                    </a:lnTo>
                    <a:lnTo>
                      <a:pt x="267" y="20"/>
                    </a:lnTo>
                    <a:lnTo>
                      <a:pt x="271" y="10"/>
                    </a:lnTo>
                    <a:lnTo>
                      <a:pt x="273" y="2"/>
                    </a:lnTo>
                    <a:lnTo>
                      <a:pt x="273" y="0"/>
                    </a:lnTo>
                    <a:lnTo>
                      <a:pt x="271" y="2"/>
                    </a:lnTo>
                    <a:lnTo>
                      <a:pt x="265" y="12"/>
                    </a:lnTo>
                    <a:lnTo>
                      <a:pt x="258" y="25"/>
                    </a:lnTo>
                    <a:lnTo>
                      <a:pt x="252" y="36"/>
                    </a:lnTo>
                    <a:lnTo>
                      <a:pt x="247" y="46"/>
                    </a:lnTo>
                    <a:lnTo>
                      <a:pt x="244" y="54"/>
                    </a:lnTo>
                    <a:lnTo>
                      <a:pt x="241" y="60"/>
                    </a:lnTo>
                    <a:lnTo>
                      <a:pt x="237" y="65"/>
                    </a:lnTo>
                    <a:lnTo>
                      <a:pt x="234" y="68"/>
                    </a:lnTo>
                    <a:lnTo>
                      <a:pt x="232" y="69"/>
                    </a:lnTo>
                    <a:lnTo>
                      <a:pt x="227" y="70"/>
                    </a:lnTo>
                    <a:lnTo>
                      <a:pt x="225" y="74"/>
                    </a:lnTo>
                    <a:lnTo>
                      <a:pt x="223" y="77"/>
                    </a:lnTo>
                    <a:lnTo>
                      <a:pt x="220" y="80"/>
                    </a:lnTo>
                    <a:lnTo>
                      <a:pt x="217" y="83"/>
                    </a:lnTo>
                    <a:lnTo>
                      <a:pt x="213" y="83"/>
                    </a:lnTo>
                    <a:lnTo>
                      <a:pt x="207" y="79"/>
                    </a:lnTo>
                    <a:lnTo>
                      <a:pt x="200" y="73"/>
                    </a:lnTo>
                    <a:lnTo>
                      <a:pt x="193" y="61"/>
                    </a:lnTo>
                    <a:lnTo>
                      <a:pt x="188" y="49"/>
                    </a:lnTo>
                    <a:lnTo>
                      <a:pt x="185" y="36"/>
                    </a:lnTo>
                    <a:lnTo>
                      <a:pt x="184" y="25"/>
                    </a:lnTo>
                    <a:lnTo>
                      <a:pt x="181" y="16"/>
                    </a:lnTo>
                    <a:lnTo>
                      <a:pt x="181" y="10"/>
                    </a:lnTo>
                    <a:lnTo>
                      <a:pt x="180" y="10"/>
                    </a:lnTo>
                    <a:lnTo>
                      <a:pt x="178" y="16"/>
                    </a:lnTo>
                    <a:lnTo>
                      <a:pt x="177" y="33"/>
                    </a:lnTo>
                    <a:lnTo>
                      <a:pt x="176" y="47"/>
                    </a:lnTo>
                    <a:lnTo>
                      <a:pt x="174" y="54"/>
                    </a:lnTo>
                    <a:lnTo>
                      <a:pt x="166" y="54"/>
                    </a:lnTo>
                    <a:lnTo>
                      <a:pt x="159" y="50"/>
                    </a:lnTo>
                    <a:lnTo>
                      <a:pt x="151" y="45"/>
                    </a:lnTo>
                    <a:lnTo>
                      <a:pt x="143" y="37"/>
                    </a:lnTo>
                    <a:lnTo>
                      <a:pt x="137" y="29"/>
                    </a:lnTo>
                    <a:lnTo>
                      <a:pt x="130" y="23"/>
                    </a:lnTo>
                    <a:lnTo>
                      <a:pt x="124" y="19"/>
                    </a:lnTo>
                    <a:lnTo>
                      <a:pt x="120" y="19"/>
                    </a:lnTo>
                    <a:lnTo>
                      <a:pt x="118" y="23"/>
                    </a:lnTo>
                    <a:lnTo>
                      <a:pt x="118" y="36"/>
                    </a:lnTo>
                    <a:lnTo>
                      <a:pt x="117" y="46"/>
                    </a:lnTo>
                    <a:lnTo>
                      <a:pt x="114" y="50"/>
                    </a:lnTo>
                    <a:lnTo>
                      <a:pt x="109" y="50"/>
                    </a:lnTo>
                    <a:lnTo>
                      <a:pt x="104" y="54"/>
                    </a:lnTo>
                    <a:lnTo>
                      <a:pt x="98" y="63"/>
                    </a:lnTo>
                    <a:lnTo>
                      <a:pt x="90" y="76"/>
                    </a:lnTo>
                    <a:lnTo>
                      <a:pt x="81" y="88"/>
                    </a:lnTo>
                    <a:lnTo>
                      <a:pt x="70" y="96"/>
                    </a:lnTo>
                    <a:lnTo>
                      <a:pt x="58" y="96"/>
                    </a:lnTo>
                    <a:lnTo>
                      <a:pt x="45" y="84"/>
                    </a:lnTo>
                    <a:lnTo>
                      <a:pt x="31" y="58"/>
                    </a:lnTo>
                    <a:lnTo>
                      <a:pt x="18" y="30"/>
                    </a:lnTo>
                    <a:lnTo>
                      <a:pt x="10" y="13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8" y="27"/>
                    </a:lnTo>
                    <a:lnTo>
                      <a:pt x="10" y="36"/>
                    </a:lnTo>
                    <a:lnTo>
                      <a:pt x="13" y="41"/>
                    </a:lnTo>
                    <a:lnTo>
                      <a:pt x="13" y="51"/>
                    </a:lnTo>
                    <a:lnTo>
                      <a:pt x="10" y="66"/>
                    </a:lnTo>
                    <a:lnTo>
                      <a:pt x="5" y="79"/>
                    </a:lnTo>
                    <a:lnTo>
                      <a:pt x="0" y="88"/>
                    </a:lnTo>
                    <a:lnTo>
                      <a:pt x="2" y="90"/>
                    </a:lnTo>
                    <a:lnTo>
                      <a:pt x="8" y="95"/>
                    </a:lnTo>
                    <a:lnTo>
                      <a:pt x="19" y="99"/>
                    </a:lnTo>
                    <a:lnTo>
                      <a:pt x="35" y="106"/>
                    </a:lnTo>
                    <a:lnTo>
                      <a:pt x="54" y="113"/>
                    </a:lnTo>
                    <a:lnTo>
                      <a:pt x="75" y="119"/>
                    </a:lnTo>
                    <a:lnTo>
                      <a:pt x="98" y="126"/>
                    </a:lnTo>
                    <a:lnTo>
                      <a:pt x="121" y="132"/>
                    </a:lnTo>
                    <a:lnTo>
                      <a:pt x="146" y="135"/>
                    </a:lnTo>
                    <a:lnTo>
                      <a:pt x="169" y="138"/>
                    </a:lnTo>
                    <a:lnTo>
                      <a:pt x="191" y="138"/>
                    </a:lnTo>
                    <a:lnTo>
                      <a:pt x="213" y="136"/>
                    </a:lnTo>
                    <a:lnTo>
                      <a:pt x="231" y="132"/>
                    </a:lnTo>
                    <a:lnTo>
                      <a:pt x="245" y="123"/>
                    </a:lnTo>
                    <a:lnTo>
                      <a:pt x="256" y="111"/>
                    </a:lnTo>
                    <a:lnTo>
                      <a:pt x="262" y="94"/>
                    </a:lnTo>
                    <a:close/>
                  </a:path>
                </a:pathLst>
              </a:custGeom>
              <a:solidFill>
                <a:srgbClr val="79F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8" name="Freeform 3466">
                <a:extLst>
                  <a:ext uri="{FF2B5EF4-FFF2-40B4-BE49-F238E27FC236}">
                    <a16:creationId xmlns:a16="http://schemas.microsoft.com/office/drawing/2014/main" id="{F3564F7C-D09A-4335-B0FA-D7C9B118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67"/>
                <a:ext cx="128" cy="91"/>
              </a:xfrm>
              <a:custGeom>
                <a:avLst/>
                <a:gdLst>
                  <a:gd name="T0" fmla="*/ 380 w 384"/>
                  <a:gd name="T1" fmla="*/ 189 h 273"/>
                  <a:gd name="T2" fmla="*/ 372 w 384"/>
                  <a:gd name="T3" fmla="*/ 184 h 273"/>
                  <a:gd name="T4" fmla="*/ 365 w 384"/>
                  <a:gd name="T5" fmla="*/ 177 h 273"/>
                  <a:gd name="T6" fmla="*/ 361 w 384"/>
                  <a:gd name="T7" fmla="*/ 167 h 273"/>
                  <a:gd name="T8" fmla="*/ 358 w 384"/>
                  <a:gd name="T9" fmla="*/ 152 h 273"/>
                  <a:gd name="T10" fmla="*/ 354 w 384"/>
                  <a:gd name="T11" fmla="*/ 141 h 273"/>
                  <a:gd name="T12" fmla="*/ 348 w 384"/>
                  <a:gd name="T13" fmla="*/ 132 h 273"/>
                  <a:gd name="T14" fmla="*/ 337 w 384"/>
                  <a:gd name="T15" fmla="*/ 129 h 273"/>
                  <a:gd name="T16" fmla="*/ 320 w 384"/>
                  <a:gd name="T17" fmla="*/ 131 h 273"/>
                  <a:gd name="T18" fmla="*/ 299 w 384"/>
                  <a:gd name="T19" fmla="*/ 138 h 273"/>
                  <a:gd name="T20" fmla="*/ 277 w 384"/>
                  <a:gd name="T21" fmla="*/ 146 h 273"/>
                  <a:gd name="T22" fmla="*/ 257 w 384"/>
                  <a:gd name="T23" fmla="*/ 144 h 273"/>
                  <a:gd name="T24" fmla="*/ 243 w 384"/>
                  <a:gd name="T25" fmla="*/ 132 h 273"/>
                  <a:gd name="T26" fmla="*/ 238 w 384"/>
                  <a:gd name="T27" fmla="*/ 113 h 273"/>
                  <a:gd name="T28" fmla="*/ 235 w 384"/>
                  <a:gd name="T29" fmla="*/ 99 h 273"/>
                  <a:gd name="T30" fmla="*/ 230 w 384"/>
                  <a:gd name="T31" fmla="*/ 95 h 273"/>
                  <a:gd name="T32" fmla="*/ 220 w 384"/>
                  <a:gd name="T33" fmla="*/ 106 h 273"/>
                  <a:gd name="T34" fmla="*/ 214 w 384"/>
                  <a:gd name="T35" fmla="*/ 122 h 273"/>
                  <a:gd name="T36" fmla="*/ 210 w 384"/>
                  <a:gd name="T37" fmla="*/ 137 h 273"/>
                  <a:gd name="T38" fmla="*/ 200 w 384"/>
                  <a:gd name="T39" fmla="*/ 144 h 273"/>
                  <a:gd name="T40" fmla="*/ 184 w 384"/>
                  <a:gd name="T41" fmla="*/ 144 h 273"/>
                  <a:gd name="T42" fmla="*/ 166 w 384"/>
                  <a:gd name="T43" fmla="*/ 138 h 273"/>
                  <a:gd name="T44" fmla="*/ 151 w 384"/>
                  <a:gd name="T45" fmla="*/ 125 h 273"/>
                  <a:gd name="T46" fmla="*/ 143 w 384"/>
                  <a:gd name="T47" fmla="*/ 106 h 273"/>
                  <a:gd name="T48" fmla="*/ 142 w 384"/>
                  <a:gd name="T49" fmla="*/ 57 h 273"/>
                  <a:gd name="T50" fmla="*/ 135 w 384"/>
                  <a:gd name="T51" fmla="*/ 0 h 273"/>
                  <a:gd name="T52" fmla="*/ 127 w 384"/>
                  <a:gd name="T53" fmla="*/ 53 h 273"/>
                  <a:gd name="T54" fmla="*/ 124 w 384"/>
                  <a:gd name="T55" fmla="*/ 93 h 273"/>
                  <a:gd name="T56" fmla="*/ 119 w 384"/>
                  <a:gd name="T57" fmla="*/ 121 h 273"/>
                  <a:gd name="T58" fmla="*/ 111 w 384"/>
                  <a:gd name="T59" fmla="*/ 134 h 273"/>
                  <a:gd name="T60" fmla="*/ 98 w 384"/>
                  <a:gd name="T61" fmla="*/ 132 h 273"/>
                  <a:gd name="T62" fmla="*/ 80 w 384"/>
                  <a:gd name="T63" fmla="*/ 106 h 273"/>
                  <a:gd name="T64" fmla="*/ 63 w 384"/>
                  <a:gd name="T65" fmla="*/ 75 h 273"/>
                  <a:gd name="T66" fmla="*/ 52 w 384"/>
                  <a:gd name="T67" fmla="*/ 61 h 273"/>
                  <a:gd name="T68" fmla="*/ 51 w 384"/>
                  <a:gd name="T69" fmla="*/ 89 h 273"/>
                  <a:gd name="T70" fmla="*/ 48 w 384"/>
                  <a:gd name="T71" fmla="*/ 119 h 273"/>
                  <a:gd name="T72" fmla="*/ 34 w 384"/>
                  <a:gd name="T73" fmla="*/ 125 h 273"/>
                  <a:gd name="T74" fmla="*/ 25 w 384"/>
                  <a:gd name="T75" fmla="*/ 123 h 273"/>
                  <a:gd name="T76" fmla="*/ 17 w 384"/>
                  <a:gd name="T77" fmla="*/ 123 h 273"/>
                  <a:gd name="T78" fmla="*/ 10 w 384"/>
                  <a:gd name="T79" fmla="*/ 129 h 273"/>
                  <a:gd name="T80" fmla="*/ 3 w 384"/>
                  <a:gd name="T81" fmla="*/ 139 h 273"/>
                  <a:gd name="T82" fmla="*/ 1 w 384"/>
                  <a:gd name="T83" fmla="*/ 156 h 273"/>
                  <a:gd name="T84" fmla="*/ 0 w 384"/>
                  <a:gd name="T85" fmla="*/ 177 h 273"/>
                  <a:gd name="T86" fmla="*/ 4 w 384"/>
                  <a:gd name="T87" fmla="*/ 201 h 273"/>
                  <a:gd name="T88" fmla="*/ 14 w 384"/>
                  <a:gd name="T89" fmla="*/ 227 h 273"/>
                  <a:gd name="T90" fmla="*/ 30 w 384"/>
                  <a:gd name="T91" fmla="*/ 249 h 273"/>
                  <a:gd name="T92" fmla="*/ 56 w 384"/>
                  <a:gd name="T93" fmla="*/ 266 h 273"/>
                  <a:gd name="T94" fmla="*/ 89 w 384"/>
                  <a:gd name="T95" fmla="*/ 273 h 273"/>
                  <a:gd name="T96" fmla="*/ 134 w 384"/>
                  <a:gd name="T97" fmla="*/ 270 h 273"/>
                  <a:gd name="T98" fmla="*/ 181 w 384"/>
                  <a:gd name="T99" fmla="*/ 261 h 273"/>
                  <a:gd name="T100" fmla="*/ 229 w 384"/>
                  <a:gd name="T101" fmla="*/ 248 h 273"/>
                  <a:gd name="T102" fmla="*/ 272 w 384"/>
                  <a:gd name="T103" fmla="*/ 235 h 273"/>
                  <a:gd name="T104" fmla="*/ 313 w 384"/>
                  <a:gd name="T105" fmla="*/ 222 h 273"/>
                  <a:gd name="T106" fmla="*/ 345 w 384"/>
                  <a:gd name="T107" fmla="*/ 209 h 273"/>
                  <a:gd name="T108" fmla="*/ 370 w 384"/>
                  <a:gd name="T109" fmla="*/ 199 h 273"/>
                  <a:gd name="T110" fmla="*/ 382 w 384"/>
                  <a:gd name="T111" fmla="*/ 19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4" h="273">
                    <a:moveTo>
                      <a:pt x="384" y="192"/>
                    </a:moveTo>
                    <a:lnTo>
                      <a:pt x="380" y="189"/>
                    </a:lnTo>
                    <a:lnTo>
                      <a:pt x="375" y="187"/>
                    </a:lnTo>
                    <a:lnTo>
                      <a:pt x="372" y="184"/>
                    </a:lnTo>
                    <a:lnTo>
                      <a:pt x="368" y="180"/>
                    </a:lnTo>
                    <a:lnTo>
                      <a:pt x="365" y="177"/>
                    </a:lnTo>
                    <a:lnTo>
                      <a:pt x="362" y="172"/>
                    </a:lnTo>
                    <a:lnTo>
                      <a:pt x="361" y="167"/>
                    </a:lnTo>
                    <a:lnTo>
                      <a:pt x="359" y="160"/>
                    </a:lnTo>
                    <a:lnTo>
                      <a:pt x="358" y="152"/>
                    </a:lnTo>
                    <a:lnTo>
                      <a:pt x="356" y="147"/>
                    </a:lnTo>
                    <a:lnTo>
                      <a:pt x="354" y="141"/>
                    </a:lnTo>
                    <a:lnTo>
                      <a:pt x="352" y="137"/>
                    </a:lnTo>
                    <a:lnTo>
                      <a:pt x="348" y="132"/>
                    </a:lnTo>
                    <a:lnTo>
                      <a:pt x="344" y="130"/>
                    </a:lnTo>
                    <a:lnTo>
                      <a:pt x="337" y="129"/>
                    </a:lnTo>
                    <a:lnTo>
                      <a:pt x="329" y="129"/>
                    </a:lnTo>
                    <a:lnTo>
                      <a:pt x="320" y="131"/>
                    </a:lnTo>
                    <a:lnTo>
                      <a:pt x="310" y="134"/>
                    </a:lnTo>
                    <a:lnTo>
                      <a:pt x="299" y="138"/>
                    </a:lnTo>
                    <a:lnTo>
                      <a:pt x="288" y="142"/>
                    </a:lnTo>
                    <a:lnTo>
                      <a:pt x="277" y="146"/>
                    </a:lnTo>
                    <a:lnTo>
                      <a:pt x="267" y="147"/>
                    </a:lnTo>
                    <a:lnTo>
                      <a:pt x="257" y="144"/>
                    </a:lnTo>
                    <a:lnTo>
                      <a:pt x="250" y="139"/>
                    </a:lnTo>
                    <a:lnTo>
                      <a:pt x="243" y="132"/>
                    </a:lnTo>
                    <a:lnTo>
                      <a:pt x="240" y="122"/>
                    </a:lnTo>
                    <a:lnTo>
                      <a:pt x="238" y="113"/>
                    </a:lnTo>
                    <a:lnTo>
                      <a:pt x="237" y="105"/>
                    </a:lnTo>
                    <a:lnTo>
                      <a:pt x="235" y="99"/>
                    </a:lnTo>
                    <a:lnTo>
                      <a:pt x="233" y="95"/>
                    </a:lnTo>
                    <a:lnTo>
                      <a:pt x="230" y="95"/>
                    </a:lnTo>
                    <a:lnTo>
                      <a:pt x="225" y="100"/>
                    </a:lnTo>
                    <a:lnTo>
                      <a:pt x="220" y="106"/>
                    </a:lnTo>
                    <a:lnTo>
                      <a:pt x="218" y="114"/>
                    </a:lnTo>
                    <a:lnTo>
                      <a:pt x="214" y="122"/>
                    </a:lnTo>
                    <a:lnTo>
                      <a:pt x="212" y="130"/>
                    </a:lnTo>
                    <a:lnTo>
                      <a:pt x="210" y="137"/>
                    </a:lnTo>
                    <a:lnTo>
                      <a:pt x="205" y="141"/>
                    </a:lnTo>
                    <a:lnTo>
                      <a:pt x="200" y="144"/>
                    </a:lnTo>
                    <a:lnTo>
                      <a:pt x="193" y="146"/>
                    </a:lnTo>
                    <a:lnTo>
                      <a:pt x="184" y="144"/>
                    </a:lnTo>
                    <a:lnTo>
                      <a:pt x="174" y="141"/>
                    </a:lnTo>
                    <a:lnTo>
                      <a:pt x="166" y="138"/>
                    </a:lnTo>
                    <a:lnTo>
                      <a:pt x="157" y="132"/>
                    </a:lnTo>
                    <a:lnTo>
                      <a:pt x="151" y="125"/>
                    </a:lnTo>
                    <a:lnTo>
                      <a:pt x="146" y="118"/>
                    </a:lnTo>
                    <a:lnTo>
                      <a:pt x="143" y="106"/>
                    </a:lnTo>
                    <a:lnTo>
                      <a:pt x="142" y="94"/>
                    </a:lnTo>
                    <a:lnTo>
                      <a:pt x="142" y="57"/>
                    </a:lnTo>
                    <a:lnTo>
                      <a:pt x="139" y="18"/>
                    </a:lnTo>
                    <a:lnTo>
                      <a:pt x="135" y="0"/>
                    </a:lnTo>
                    <a:lnTo>
                      <a:pt x="129" y="27"/>
                    </a:lnTo>
                    <a:lnTo>
                      <a:pt x="127" y="53"/>
                    </a:lnTo>
                    <a:lnTo>
                      <a:pt x="125" y="75"/>
                    </a:lnTo>
                    <a:lnTo>
                      <a:pt x="124" y="93"/>
                    </a:lnTo>
                    <a:lnTo>
                      <a:pt x="122" y="109"/>
                    </a:lnTo>
                    <a:lnTo>
                      <a:pt x="119" y="121"/>
                    </a:lnTo>
                    <a:lnTo>
                      <a:pt x="116" y="129"/>
                    </a:lnTo>
                    <a:lnTo>
                      <a:pt x="111" y="134"/>
                    </a:lnTo>
                    <a:lnTo>
                      <a:pt x="106" y="137"/>
                    </a:lnTo>
                    <a:lnTo>
                      <a:pt x="98" y="132"/>
                    </a:lnTo>
                    <a:lnTo>
                      <a:pt x="89" y="122"/>
                    </a:lnTo>
                    <a:lnTo>
                      <a:pt x="80" y="106"/>
                    </a:lnTo>
                    <a:lnTo>
                      <a:pt x="71" y="90"/>
                    </a:lnTo>
                    <a:lnTo>
                      <a:pt x="63" y="75"/>
                    </a:lnTo>
                    <a:lnTo>
                      <a:pt x="57" y="65"/>
                    </a:lnTo>
                    <a:lnTo>
                      <a:pt x="52" y="61"/>
                    </a:lnTo>
                    <a:lnTo>
                      <a:pt x="50" y="66"/>
                    </a:lnTo>
                    <a:lnTo>
                      <a:pt x="51" y="89"/>
                    </a:lnTo>
                    <a:lnTo>
                      <a:pt x="50" y="106"/>
                    </a:lnTo>
                    <a:lnTo>
                      <a:pt x="48" y="119"/>
                    </a:lnTo>
                    <a:lnTo>
                      <a:pt x="40" y="125"/>
                    </a:lnTo>
                    <a:lnTo>
                      <a:pt x="34" y="125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1" y="122"/>
                    </a:lnTo>
                    <a:lnTo>
                      <a:pt x="17" y="123"/>
                    </a:lnTo>
                    <a:lnTo>
                      <a:pt x="13" y="124"/>
                    </a:lnTo>
                    <a:lnTo>
                      <a:pt x="10" y="129"/>
                    </a:lnTo>
                    <a:lnTo>
                      <a:pt x="5" y="134"/>
                    </a:lnTo>
                    <a:lnTo>
                      <a:pt x="3" y="139"/>
                    </a:lnTo>
                    <a:lnTo>
                      <a:pt x="1" y="147"/>
                    </a:lnTo>
                    <a:lnTo>
                      <a:pt x="1" y="156"/>
                    </a:lnTo>
                    <a:lnTo>
                      <a:pt x="0" y="166"/>
                    </a:lnTo>
                    <a:lnTo>
                      <a:pt x="0" y="177"/>
                    </a:lnTo>
                    <a:lnTo>
                      <a:pt x="1" y="189"/>
                    </a:lnTo>
                    <a:lnTo>
                      <a:pt x="4" y="201"/>
                    </a:lnTo>
                    <a:lnTo>
                      <a:pt x="8" y="215"/>
                    </a:lnTo>
                    <a:lnTo>
                      <a:pt x="14" y="227"/>
                    </a:lnTo>
                    <a:lnTo>
                      <a:pt x="21" y="238"/>
                    </a:lnTo>
                    <a:lnTo>
                      <a:pt x="30" y="249"/>
                    </a:lnTo>
                    <a:lnTo>
                      <a:pt x="41" y="258"/>
                    </a:lnTo>
                    <a:lnTo>
                      <a:pt x="56" y="266"/>
                    </a:lnTo>
                    <a:lnTo>
                      <a:pt x="71" y="270"/>
                    </a:lnTo>
                    <a:lnTo>
                      <a:pt x="89" y="273"/>
                    </a:lnTo>
                    <a:lnTo>
                      <a:pt x="110" y="272"/>
                    </a:lnTo>
                    <a:lnTo>
                      <a:pt x="134" y="270"/>
                    </a:lnTo>
                    <a:lnTo>
                      <a:pt x="157" y="266"/>
                    </a:lnTo>
                    <a:lnTo>
                      <a:pt x="181" y="261"/>
                    </a:lnTo>
                    <a:lnTo>
                      <a:pt x="205" y="255"/>
                    </a:lnTo>
                    <a:lnTo>
                      <a:pt x="229" y="248"/>
                    </a:lnTo>
                    <a:lnTo>
                      <a:pt x="251" y="242"/>
                    </a:lnTo>
                    <a:lnTo>
                      <a:pt x="272" y="235"/>
                    </a:lnTo>
                    <a:lnTo>
                      <a:pt x="294" y="228"/>
                    </a:lnTo>
                    <a:lnTo>
                      <a:pt x="313" y="222"/>
                    </a:lnTo>
                    <a:lnTo>
                      <a:pt x="329" y="215"/>
                    </a:lnTo>
                    <a:lnTo>
                      <a:pt x="345" y="209"/>
                    </a:lnTo>
                    <a:lnTo>
                      <a:pt x="358" y="204"/>
                    </a:lnTo>
                    <a:lnTo>
                      <a:pt x="370" y="199"/>
                    </a:lnTo>
                    <a:lnTo>
                      <a:pt x="377" y="196"/>
                    </a:lnTo>
                    <a:lnTo>
                      <a:pt x="382" y="194"/>
                    </a:lnTo>
                    <a:lnTo>
                      <a:pt x="384" y="192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9" name="Freeform 3467">
                <a:extLst>
                  <a:ext uri="{FF2B5EF4-FFF2-40B4-BE49-F238E27FC236}">
                    <a16:creationId xmlns:a16="http://schemas.microsoft.com/office/drawing/2014/main" id="{02DCDA2D-41BE-4755-99F7-FFE655A6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67"/>
                <a:ext cx="128" cy="91"/>
              </a:xfrm>
              <a:custGeom>
                <a:avLst/>
                <a:gdLst>
                  <a:gd name="T0" fmla="*/ 380 w 384"/>
                  <a:gd name="T1" fmla="*/ 189 h 273"/>
                  <a:gd name="T2" fmla="*/ 372 w 384"/>
                  <a:gd name="T3" fmla="*/ 184 h 273"/>
                  <a:gd name="T4" fmla="*/ 365 w 384"/>
                  <a:gd name="T5" fmla="*/ 177 h 273"/>
                  <a:gd name="T6" fmla="*/ 361 w 384"/>
                  <a:gd name="T7" fmla="*/ 167 h 273"/>
                  <a:gd name="T8" fmla="*/ 358 w 384"/>
                  <a:gd name="T9" fmla="*/ 152 h 273"/>
                  <a:gd name="T10" fmla="*/ 354 w 384"/>
                  <a:gd name="T11" fmla="*/ 141 h 273"/>
                  <a:gd name="T12" fmla="*/ 348 w 384"/>
                  <a:gd name="T13" fmla="*/ 132 h 273"/>
                  <a:gd name="T14" fmla="*/ 337 w 384"/>
                  <a:gd name="T15" fmla="*/ 129 h 273"/>
                  <a:gd name="T16" fmla="*/ 320 w 384"/>
                  <a:gd name="T17" fmla="*/ 131 h 273"/>
                  <a:gd name="T18" fmla="*/ 299 w 384"/>
                  <a:gd name="T19" fmla="*/ 138 h 273"/>
                  <a:gd name="T20" fmla="*/ 277 w 384"/>
                  <a:gd name="T21" fmla="*/ 146 h 273"/>
                  <a:gd name="T22" fmla="*/ 257 w 384"/>
                  <a:gd name="T23" fmla="*/ 144 h 273"/>
                  <a:gd name="T24" fmla="*/ 243 w 384"/>
                  <a:gd name="T25" fmla="*/ 132 h 273"/>
                  <a:gd name="T26" fmla="*/ 238 w 384"/>
                  <a:gd name="T27" fmla="*/ 113 h 273"/>
                  <a:gd name="T28" fmla="*/ 235 w 384"/>
                  <a:gd name="T29" fmla="*/ 99 h 273"/>
                  <a:gd name="T30" fmla="*/ 230 w 384"/>
                  <a:gd name="T31" fmla="*/ 95 h 273"/>
                  <a:gd name="T32" fmla="*/ 220 w 384"/>
                  <a:gd name="T33" fmla="*/ 106 h 273"/>
                  <a:gd name="T34" fmla="*/ 214 w 384"/>
                  <a:gd name="T35" fmla="*/ 122 h 273"/>
                  <a:gd name="T36" fmla="*/ 210 w 384"/>
                  <a:gd name="T37" fmla="*/ 137 h 273"/>
                  <a:gd name="T38" fmla="*/ 200 w 384"/>
                  <a:gd name="T39" fmla="*/ 144 h 273"/>
                  <a:gd name="T40" fmla="*/ 184 w 384"/>
                  <a:gd name="T41" fmla="*/ 144 h 273"/>
                  <a:gd name="T42" fmla="*/ 166 w 384"/>
                  <a:gd name="T43" fmla="*/ 138 h 273"/>
                  <a:gd name="T44" fmla="*/ 151 w 384"/>
                  <a:gd name="T45" fmla="*/ 125 h 273"/>
                  <a:gd name="T46" fmla="*/ 143 w 384"/>
                  <a:gd name="T47" fmla="*/ 106 h 273"/>
                  <a:gd name="T48" fmla="*/ 142 w 384"/>
                  <a:gd name="T49" fmla="*/ 57 h 273"/>
                  <a:gd name="T50" fmla="*/ 135 w 384"/>
                  <a:gd name="T51" fmla="*/ 0 h 273"/>
                  <a:gd name="T52" fmla="*/ 127 w 384"/>
                  <a:gd name="T53" fmla="*/ 53 h 273"/>
                  <a:gd name="T54" fmla="*/ 124 w 384"/>
                  <a:gd name="T55" fmla="*/ 93 h 273"/>
                  <a:gd name="T56" fmla="*/ 119 w 384"/>
                  <a:gd name="T57" fmla="*/ 121 h 273"/>
                  <a:gd name="T58" fmla="*/ 111 w 384"/>
                  <a:gd name="T59" fmla="*/ 134 h 273"/>
                  <a:gd name="T60" fmla="*/ 98 w 384"/>
                  <a:gd name="T61" fmla="*/ 132 h 273"/>
                  <a:gd name="T62" fmla="*/ 80 w 384"/>
                  <a:gd name="T63" fmla="*/ 106 h 273"/>
                  <a:gd name="T64" fmla="*/ 63 w 384"/>
                  <a:gd name="T65" fmla="*/ 75 h 273"/>
                  <a:gd name="T66" fmla="*/ 52 w 384"/>
                  <a:gd name="T67" fmla="*/ 61 h 273"/>
                  <a:gd name="T68" fmla="*/ 51 w 384"/>
                  <a:gd name="T69" fmla="*/ 89 h 273"/>
                  <a:gd name="T70" fmla="*/ 48 w 384"/>
                  <a:gd name="T71" fmla="*/ 119 h 273"/>
                  <a:gd name="T72" fmla="*/ 34 w 384"/>
                  <a:gd name="T73" fmla="*/ 125 h 273"/>
                  <a:gd name="T74" fmla="*/ 25 w 384"/>
                  <a:gd name="T75" fmla="*/ 123 h 273"/>
                  <a:gd name="T76" fmla="*/ 17 w 384"/>
                  <a:gd name="T77" fmla="*/ 123 h 273"/>
                  <a:gd name="T78" fmla="*/ 10 w 384"/>
                  <a:gd name="T79" fmla="*/ 129 h 273"/>
                  <a:gd name="T80" fmla="*/ 3 w 384"/>
                  <a:gd name="T81" fmla="*/ 139 h 273"/>
                  <a:gd name="T82" fmla="*/ 1 w 384"/>
                  <a:gd name="T83" fmla="*/ 156 h 273"/>
                  <a:gd name="T84" fmla="*/ 0 w 384"/>
                  <a:gd name="T85" fmla="*/ 177 h 273"/>
                  <a:gd name="T86" fmla="*/ 4 w 384"/>
                  <a:gd name="T87" fmla="*/ 201 h 273"/>
                  <a:gd name="T88" fmla="*/ 14 w 384"/>
                  <a:gd name="T89" fmla="*/ 227 h 273"/>
                  <a:gd name="T90" fmla="*/ 30 w 384"/>
                  <a:gd name="T91" fmla="*/ 249 h 273"/>
                  <a:gd name="T92" fmla="*/ 56 w 384"/>
                  <a:gd name="T93" fmla="*/ 266 h 273"/>
                  <a:gd name="T94" fmla="*/ 89 w 384"/>
                  <a:gd name="T95" fmla="*/ 273 h 273"/>
                  <a:gd name="T96" fmla="*/ 134 w 384"/>
                  <a:gd name="T97" fmla="*/ 270 h 273"/>
                  <a:gd name="T98" fmla="*/ 181 w 384"/>
                  <a:gd name="T99" fmla="*/ 261 h 273"/>
                  <a:gd name="T100" fmla="*/ 229 w 384"/>
                  <a:gd name="T101" fmla="*/ 248 h 273"/>
                  <a:gd name="T102" fmla="*/ 272 w 384"/>
                  <a:gd name="T103" fmla="*/ 235 h 273"/>
                  <a:gd name="T104" fmla="*/ 313 w 384"/>
                  <a:gd name="T105" fmla="*/ 222 h 273"/>
                  <a:gd name="T106" fmla="*/ 345 w 384"/>
                  <a:gd name="T107" fmla="*/ 209 h 273"/>
                  <a:gd name="T108" fmla="*/ 370 w 384"/>
                  <a:gd name="T109" fmla="*/ 199 h 273"/>
                  <a:gd name="T110" fmla="*/ 382 w 384"/>
                  <a:gd name="T111" fmla="*/ 194 h 273"/>
                  <a:gd name="T112" fmla="*/ 384 w 384"/>
                  <a:gd name="T113" fmla="*/ 19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84" h="273">
                    <a:moveTo>
                      <a:pt x="384" y="192"/>
                    </a:moveTo>
                    <a:lnTo>
                      <a:pt x="380" y="189"/>
                    </a:lnTo>
                    <a:lnTo>
                      <a:pt x="375" y="187"/>
                    </a:lnTo>
                    <a:lnTo>
                      <a:pt x="372" y="184"/>
                    </a:lnTo>
                    <a:lnTo>
                      <a:pt x="368" y="180"/>
                    </a:lnTo>
                    <a:lnTo>
                      <a:pt x="365" y="177"/>
                    </a:lnTo>
                    <a:lnTo>
                      <a:pt x="362" y="172"/>
                    </a:lnTo>
                    <a:lnTo>
                      <a:pt x="361" y="167"/>
                    </a:lnTo>
                    <a:lnTo>
                      <a:pt x="359" y="160"/>
                    </a:lnTo>
                    <a:lnTo>
                      <a:pt x="358" y="152"/>
                    </a:lnTo>
                    <a:lnTo>
                      <a:pt x="356" y="147"/>
                    </a:lnTo>
                    <a:lnTo>
                      <a:pt x="354" y="141"/>
                    </a:lnTo>
                    <a:lnTo>
                      <a:pt x="352" y="137"/>
                    </a:lnTo>
                    <a:lnTo>
                      <a:pt x="348" y="132"/>
                    </a:lnTo>
                    <a:lnTo>
                      <a:pt x="344" y="130"/>
                    </a:lnTo>
                    <a:lnTo>
                      <a:pt x="337" y="129"/>
                    </a:lnTo>
                    <a:lnTo>
                      <a:pt x="329" y="129"/>
                    </a:lnTo>
                    <a:lnTo>
                      <a:pt x="320" y="131"/>
                    </a:lnTo>
                    <a:lnTo>
                      <a:pt x="310" y="134"/>
                    </a:lnTo>
                    <a:lnTo>
                      <a:pt x="299" y="138"/>
                    </a:lnTo>
                    <a:lnTo>
                      <a:pt x="288" y="142"/>
                    </a:lnTo>
                    <a:lnTo>
                      <a:pt x="277" y="146"/>
                    </a:lnTo>
                    <a:lnTo>
                      <a:pt x="267" y="147"/>
                    </a:lnTo>
                    <a:lnTo>
                      <a:pt x="257" y="144"/>
                    </a:lnTo>
                    <a:lnTo>
                      <a:pt x="250" y="139"/>
                    </a:lnTo>
                    <a:lnTo>
                      <a:pt x="243" y="132"/>
                    </a:lnTo>
                    <a:lnTo>
                      <a:pt x="240" y="122"/>
                    </a:lnTo>
                    <a:lnTo>
                      <a:pt x="238" y="113"/>
                    </a:lnTo>
                    <a:lnTo>
                      <a:pt x="237" y="105"/>
                    </a:lnTo>
                    <a:lnTo>
                      <a:pt x="235" y="99"/>
                    </a:lnTo>
                    <a:lnTo>
                      <a:pt x="233" y="95"/>
                    </a:lnTo>
                    <a:lnTo>
                      <a:pt x="230" y="95"/>
                    </a:lnTo>
                    <a:lnTo>
                      <a:pt x="225" y="100"/>
                    </a:lnTo>
                    <a:lnTo>
                      <a:pt x="220" y="106"/>
                    </a:lnTo>
                    <a:lnTo>
                      <a:pt x="218" y="114"/>
                    </a:lnTo>
                    <a:lnTo>
                      <a:pt x="214" y="122"/>
                    </a:lnTo>
                    <a:lnTo>
                      <a:pt x="212" y="130"/>
                    </a:lnTo>
                    <a:lnTo>
                      <a:pt x="210" y="137"/>
                    </a:lnTo>
                    <a:lnTo>
                      <a:pt x="205" y="141"/>
                    </a:lnTo>
                    <a:lnTo>
                      <a:pt x="200" y="144"/>
                    </a:lnTo>
                    <a:lnTo>
                      <a:pt x="193" y="146"/>
                    </a:lnTo>
                    <a:lnTo>
                      <a:pt x="184" y="144"/>
                    </a:lnTo>
                    <a:lnTo>
                      <a:pt x="174" y="141"/>
                    </a:lnTo>
                    <a:lnTo>
                      <a:pt x="166" y="138"/>
                    </a:lnTo>
                    <a:lnTo>
                      <a:pt x="157" y="132"/>
                    </a:lnTo>
                    <a:lnTo>
                      <a:pt x="151" y="125"/>
                    </a:lnTo>
                    <a:lnTo>
                      <a:pt x="146" y="118"/>
                    </a:lnTo>
                    <a:lnTo>
                      <a:pt x="143" y="106"/>
                    </a:lnTo>
                    <a:lnTo>
                      <a:pt x="142" y="94"/>
                    </a:lnTo>
                    <a:lnTo>
                      <a:pt x="142" y="57"/>
                    </a:lnTo>
                    <a:lnTo>
                      <a:pt x="139" y="18"/>
                    </a:lnTo>
                    <a:lnTo>
                      <a:pt x="135" y="0"/>
                    </a:lnTo>
                    <a:lnTo>
                      <a:pt x="129" y="27"/>
                    </a:lnTo>
                    <a:lnTo>
                      <a:pt x="127" y="53"/>
                    </a:lnTo>
                    <a:lnTo>
                      <a:pt x="125" y="75"/>
                    </a:lnTo>
                    <a:lnTo>
                      <a:pt x="124" y="93"/>
                    </a:lnTo>
                    <a:lnTo>
                      <a:pt x="122" y="109"/>
                    </a:lnTo>
                    <a:lnTo>
                      <a:pt x="119" y="121"/>
                    </a:lnTo>
                    <a:lnTo>
                      <a:pt x="116" y="129"/>
                    </a:lnTo>
                    <a:lnTo>
                      <a:pt x="111" y="134"/>
                    </a:lnTo>
                    <a:lnTo>
                      <a:pt x="106" y="137"/>
                    </a:lnTo>
                    <a:lnTo>
                      <a:pt x="98" y="132"/>
                    </a:lnTo>
                    <a:lnTo>
                      <a:pt x="89" y="122"/>
                    </a:lnTo>
                    <a:lnTo>
                      <a:pt x="80" y="106"/>
                    </a:lnTo>
                    <a:lnTo>
                      <a:pt x="71" y="90"/>
                    </a:lnTo>
                    <a:lnTo>
                      <a:pt x="63" y="75"/>
                    </a:lnTo>
                    <a:lnTo>
                      <a:pt x="57" y="65"/>
                    </a:lnTo>
                    <a:lnTo>
                      <a:pt x="52" y="61"/>
                    </a:lnTo>
                    <a:lnTo>
                      <a:pt x="50" y="66"/>
                    </a:lnTo>
                    <a:lnTo>
                      <a:pt x="51" y="89"/>
                    </a:lnTo>
                    <a:lnTo>
                      <a:pt x="50" y="106"/>
                    </a:lnTo>
                    <a:lnTo>
                      <a:pt x="48" y="119"/>
                    </a:lnTo>
                    <a:lnTo>
                      <a:pt x="40" y="125"/>
                    </a:lnTo>
                    <a:lnTo>
                      <a:pt x="34" y="125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1" y="122"/>
                    </a:lnTo>
                    <a:lnTo>
                      <a:pt x="17" y="123"/>
                    </a:lnTo>
                    <a:lnTo>
                      <a:pt x="13" y="124"/>
                    </a:lnTo>
                    <a:lnTo>
                      <a:pt x="10" y="129"/>
                    </a:lnTo>
                    <a:lnTo>
                      <a:pt x="5" y="134"/>
                    </a:lnTo>
                    <a:lnTo>
                      <a:pt x="3" y="139"/>
                    </a:lnTo>
                    <a:lnTo>
                      <a:pt x="1" y="147"/>
                    </a:lnTo>
                    <a:lnTo>
                      <a:pt x="1" y="156"/>
                    </a:lnTo>
                    <a:lnTo>
                      <a:pt x="0" y="166"/>
                    </a:lnTo>
                    <a:lnTo>
                      <a:pt x="0" y="177"/>
                    </a:lnTo>
                    <a:lnTo>
                      <a:pt x="1" y="189"/>
                    </a:lnTo>
                    <a:lnTo>
                      <a:pt x="4" y="201"/>
                    </a:lnTo>
                    <a:lnTo>
                      <a:pt x="8" y="215"/>
                    </a:lnTo>
                    <a:lnTo>
                      <a:pt x="14" y="227"/>
                    </a:lnTo>
                    <a:lnTo>
                      <a:pt x="21" y="238"/>
                    </a:lnTo>
                    <a:lnTo>
                      <a:pt x="30" y="249"/>
                    </a:lnTo>
                    <a:lnTo>
                      <a:pt x="41" y="258"/>
                    </a:lnTo>
                    <a:lnTo>
                      <a:pt x="56" y="266"/>
                    </a:lnTo>
                    <a:lnTo>
                      <a:pt x="71" y="270"/>
                    </a:lnTo>
                    <a:lnTo>
                      <a:pt x="89" y="273"/>
                    </a:lnTo>
                    <a:lnTo>
                      <a:pt x="110" y="272"/>
                    </a:lnTo>
                    <a:lnTo>
                      <a:pt x="134" y="270"/>
                    </a:lnTo>
                    <a:lnTo>
                      <a:pt x="157" y="266"/>
                    </a:lnTo>
                    <a:lnTo>
                      <a:pt x="181" y="261"/>
                    </a:lnTo>
                    <a:lnTo>
                      <a:pt x="205" y="255"/>
                    </a:lnTo>
                    <a:lnTo>
                      <a:pt x="229" y="248"/>
                    </a:lnTo>
                    <a:lnTo>
                      <a:pt x="251" y="242"/>
                    </a:lnTo>
                    <a:lnTo>
                      <a:pt x="272" y="235"/>
                    </a:lnTo>
                    <a:lnTo>
                      <a:pt x="294" y="228"/>
                    </a:lnTo>
                    <a:lnTo>
                      <a:pt x="313" y="222"/>
                    </a:lnTo>
                    <a:lnTo>
                      <a:pt x="329" y="215"/>
                    </a:lnTo>
                    <a:lnTo>
                      <a:pt x="345" y="209"/>
                    </a:lnTo>
                    <a:lnTo>
                      <a:pt x="358" y="204"/>
                    </a:lnTo>
                    <a:lnTo>
                      <a:pt x="370" y="199"/>
                    </a:lnTo>
                    <a:lnTo>
                      <a:pt x="377" y="196"/>
                    </a:lnTo>
                    <a:lnTo>
                      <a:pt x="382" y="194"/>
                    </a:lnTo>
                    <a:lnTo>
                      <a:pt x="384" y="192"/>
                    </a:lnTo>
                    <a:lnTo>
                      <a:pt x="384" y="192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0" name="Freeform 3468">
                <a:extLst>
                  <a:ext uri="{FF2B5EF4-FFF2-40B4-BE49-F238E27FC236}">
                    <a16:creationId xmlns:a16="http://schemas.microsoft.com/office/drawing/2014/main" id="{E132C150-2145-497A-BFAB-4A1DC7327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99"/>
                <a:ext cx="92" cy="48"/>
              </a:xfrm>
              <a:custGeom>
                <a:avLst/>
                <a:gdLst>
                  <a:gd name="T0" fmla="*/ 274 w 274"/>
                  <a:gd name="T1" fmla="*/ 90 h 146"/>
                  <a:gd name="T2" fmla="*/ 266 w 274"/>
                  <a:gd name="T3" fmla="*/ 85 h 146"/>
                  <a:gd name="T4" fmla="*/ 251 w 274"/>
                  <a:gd name="T5" fmla="*/ 80 h 146"/>
                  <a:gd name="T6" fmla="*/ 238 w 274"/>
                  <a:gd name="T7" fmla="*/ 73 h 146"/>
                  <a:gd name="T8" fmla="*/ 235 w 274"/>
                  <a:gd name="T9" fmla="*/ 52 h 146"/>
                  <a:gd name="T10" fmla="*/ 235 w 274"/>
                  <a:gd name="T11" fmla="*/ 24 h 146"/>
                  <a:gd name="T12" fmla="*/ 224 w 274"/>
                  <a:gd name="T13" fmla="*/ 37 h 146"/>
                  <a:gd name="T14" fmla="*/ 214 w 274"/>
                  <a:gd name="T15" fmla="*/ 55 h 146"/>
                  <a:gd name="T16" fmla="*/ 203 w 274"/>
                  <a:gd name="T17" fmla="*/ 72 h 146"/>
                  <a:gd name="T18" fmla="*/ 192 w 274"/>
                  <a:gd name="T19" fmla="*/ 83 h 146"/>
                  <a:gd name="T20" fmla="*/ 181 w 274"/>
                  <a:gd name="T21" fmla="*/ 82 h 146"/>
                  <a:gd name="T22" fmla="*/ 178 w 274"/>
                  <a:gd name="T23" fmla="*/ 73 h 146"/>
                  <a:gd name="T24" fmla="*/ 178 w 274"/>
                  <a:gd name="T25" fmla="*/ 65 h 146"/>
                  <a:gd name="T26" fmla="*/ 175 w 274"/>
                  <a:gd name="T27" fmla="*/ 65 h 146"/>
                  <a:gd name="T28" fmla="*/ 163 w 274"/>
                  <a:gd name="T29" fmla="*/ 77 h 146"/>
                  <a:gd name="T30" fmla="*/ 153 w 274"/>
                  <a:gd name="T31" fmla="*/ 91 h 146"/>
                  <a:gd name="T32" fmla="*/ 145 w 274"/>
                  <a:gd name="T33" fmla="*/ 98 h 146"/>
                  <a:gd name="T34" fmla="*/ 135 w 274"/>
                  <a:gd name="T35" fmla="*/ 101 h 146"/>
                  <a:gd name="T36" fmla="*/ 123 w 274"/>
                  <a:gd name="T37" fmla="*/ 96 h 146"/>
                  <a:gd name="T38" fmla="*/ 110 w 274"/>
                  <a:gd name="T39" fmla="*/ 89 h 146"/>
                  <a:gd name="T40" fmla="*/ 101 w 274"/>
                  <a:gd name="T41" fmla="*/ 77 h 146"/>
                  <a:gd name="T42" fmla="*/ 97 w 274"/>
                  <a:gd name="T43" fmla="*/ 62 h 146"/>
                  <a:gd name="T44" fmla="*/ 98 w 274"/>
                  <a:gd name="T45" fmla="*/ 31 h 146"/>
                  <a:gd name="T46" fmla="*/ 99 w 274"/>
                  <a:gd name="T47" fmla="*/ 0 h 146"/>
                  <a:gd name="T48" fmla="*/ 91 w 274"/>
                  <a:gd name="T49" fmla="*/ 32 h 146"/>
                  <a:gd name="T50" fmla="*/ 83 w 274"/>
                  <a:gd name="T51" fmla="*/ 59 h 146"/>
                  <a:gd name="T52" fmla="*/ 86 w 274"/>
                  <a:gd name="T53" fmla="*/ 82 h 146"/>
                  <a:gd name="T54" fmla="*/ 86 w 274"/>
                  <a:gd name="T55" fmla="*/ 95 h 146"/>
                  <a:gd name="T56" fmla="*/ 72 w 274"/>
                  <a:gd name="T57" fmla="*/ 99 h 146"/>
                  <a:gd name="T58" fmla="*/ 62 w 274"/>
                  <a:gd name="T59" fmla="*/ 102 h 146"/>
                  <a:gd name="T60" fmla="*/ 53 w 274"/>
                  <a:gd name="T61" fmla="*/ 104 h 146"/>
                  <a:gd name="T62" fmla="*/ 48 w 274"/>
                  <a:gd name="T63" fmla="*/ 100 h 146"/>
                  <a:gd name="T64" fmla="*/ 41 w 274"/>
                  <a:gd name="T65" fmla="*/ 81 h 146"/>
                  <a:gd name="T66" fmla="*/ 32 w 274"/>
                  <a:gd name="T67" fmla="*/ 61 h 146"/>
                  <a:gd name="T68" fmla="*/ 29 w 274"/>
                  <a:gd name="T69" fmla="*/ 76 h 146"/>
                  <a:gd name="T70" fmla="*/ 33 w 274"/>
                  <a:gd name="T71" fmla="*/ 90 h 146"/>
                  <a:gd name="T72" fmla="*/ 36 w 274"/>
                  <a:gd name="T73" fmla="*/ 98 h 146"/>
                  <a:gd name="T74" fmla="*/ 31 w 274"/>
                  <a:gd name="T75" fmla="*/ 103 h 146"/>
                  <a:gd name="T76" fmla="*/ 14 w 274"/>
                  <a:gd name="T77" fmla="*/ 107 h 146"/>
                  <a:gd name="T78" fmla="*/ 2 w 274"/>
                  <a:gd name="T79" fmla="*/ 110 h 146"/>
                  <a:gd name="T80" fmla="*/ 0 w 274"/>
                  <a:gd name="T81" fmla="*/ 115 h 146"/>
                  <a:gd name="T82" fmla="*/ 6 w 274"/>
                  <a:gd name="T83" fmla="*/ 122 h 146"/>
                  <a:gd name="T84" fmla="*/ 16 w 274"/>
                  <a:gd name="T85" fmla="*/ 129 h 146"/>
                  <a:gd name="T86" fmla="*/ 32 w 274"/>
                  <a:gd name="T87" fmla="*/ 136 h 146"/>
                  <a:gd name="T88" fmla="*/ 53 w 274"/>
                  <a:gd name="T89" fmla="*/ 141 h 146"/>
                  <a:gd name="T90" fmla="*/ 82 w 274"/>
                  <a:gd name="T91" fmla="*/ 145 h 146"/>
                  <a:gd name="T92" fmla="*/ 116 w 274"/>
                  <a:gd name="T93" fmla="*/ 145 h 146"/>
                  <a:gd name="T94" fmla="*/ 155 w 274"/>
                  <a:gd name="T95" fmla="*/ 140 h 146"/>
                  <a:gd name="T96" fmla="*/ 198 w 274"/>
                  <a:gd name="T97" fmla="*/ 128 h 146"/>
                  <a:gd name="T98" fmla="*/ 248 w 274"/>
                  <a:gd name="T99" fmla="*/ 10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4" h="146">
                    <a:moveTo>
                      <a:pt x="273" y="92"/>
                    </a:moveTo>
                    <a:lnTo>
                      <a:pt x="274" y="90"/>
                    </a:lnTo>
                    <a:lnTo>
                      <a:pt x="271" y="88"/>
                    </a:lnTo>
                    <a:lnTo>
                      <a:pt x="266" y="85"/>
                    </a:lnTo>
                    <a:lnTo>
                      <a:pt x="259" y="83"/>
                    </a:lnTo>
                    <a:lnTo>
                      <a:pt x="251" y="80"/>
                    </a:lnTo>
                    <a:lnTo>
                      <a:pt x="243" y="76"/>
                    </a:lnTo>
                    <a:lnTo>
                      <a:pt x="238" y="73"/>
                    </a:lnTo>
                    <a:lnTo>
                      <a:pt x="235" y="67"/>
                    </a:lnTo>
                    <a:lnTo>
                      <a:pt x="235" y="52"/>
                    </a:lnTo>
                    <a:lnTo>
                      <a:pt x="236" y="35"/>
                    </a:lnTo>
                    <a:lnTo>
                      <a:pt x="235" y="24"/>
                    </a:lnTo>
                    <a:lnTo>
                      <a:pt x="230" y="28"/>
                    </a:lnTo>
                    <a:lnTo>
                      <a:pt x="224" y="37"/>
                    </a:lnTo>
                    <a:lnTo>
                      <a:pt x="220" y="46"/>
                    </a:lnTo>
                    <a:lnTo>
                      <a:pt x="214" y="55"/>
                    </a:lnTo>
                    <a:lnTo>
                      <a:pt x="209" y="64"/>
                    </a:lnTo>
                    <a:lnTo>
                      <a:pt x="203" y="72"/>
                    </a:lnTo>
                    <a:lnTo>
                      <a:pt x="197" y="79"/>
                    </a:lnTo>
                    <a:lnTo>
                      <a:pt x="192" y="83"/>
                    </a:lnTo>
                    <a:lnTo>
                      <a:pt x="186" y="84"/>
                    </a:lnTo>
                    <a:lnTo>
                      <a:pt x="181" y="82"/>
                    </a:lnTo>
                    <a:lnTo>
                      <a:pt x="178" y="77"/>
                    </a:lnTo>
                    <a:lnTo>
                      <a:pt x="178" y="73"/>
                    </a:lnTo>
                    <a:lnTo>
                      <a:pt x="178" y="70"/>
                    </a:lnTo>
                    <a:lnTo>
                      <a:pt x="178" y="65"/>
                    </a:lnTo>
                    <a:lnTo>
                      <a:pt x="177" y="64"/>
                    </a:lnTo>
                    <a:lnTo>
                      <a:pt x="175" y="65"/>
                    </a:lnTo>
                    <a:lnTo>
                      <a:pt x="169" y="71"/>
                    </a:lnTo>
                    <a:lnTo>
                      <a:pt x="163" y="77"/>
                    </a:lnTo>
                    <a:lnTo>
                      <a:pt x="157" y="84"/>
                    </a:lnTo>
                    <a:lnTo>
                      <a:pt x="153" y="91"/>
                    </a:lnTo>
                    <a:lnTo>
                      <a:pt x="149" y="95"/>
                    </a:lnTo>
                    <a:lnTo>
                      <a:pt x="145" y="98"/>
                    </a:lnTo>
                    <a:lnTo>
                      <a:pt x="140" y="100"/>
                    </a:lnTo>
                    <a:lnTo>
                      <a:pt x="135" y="101"/>
                    </a:lnTo>
                    <a:lnTo>
                      <a:pt x="129" y="100"/>
                    </a:lnTo>
                    <a:lnTo>
                      <a:pt x="123" y="96"/>
                    </a:lnTo>
                    <a:lnTo>
                      <a:pt x="116" y="93"/>
                    </a:lnTo>
                    <a:lnTo>
                      <a:pt x="110" y="89"/>
                    </a:lnTo>
                    <a:lnTo>
                      <a:pt x="106" y="83"/>
                    </a:lnTo>
                    <a:lnTo>
                      <a:pt x="101" y="77"/>
                    </a:lnTo>
                    <a:lnTo>
                      <a:pt x="99" y="70"/>
                    </a:lnTo>
                    <a:lnTo>
                      <a:pt x="97" y="62"/>
                    </a:lnTo>
                    <a:lnTo>
                      <a:pt x="96" y="52"/>
                    </a:lnTo>
                    <a:lnTo>
                      <a:pt x="98" y="31"/>
                    </a:lnTo>
                    <a:lnTo>
                      <a:pt x="99" y="10"/>
                    </a:lnTo>
                    <a:lnTo>
                      <a:pt x="99" y="0"/>
                    </a:lnTo>
                    <a:lnTo>
                      <a:pt x="96" y="10"/>
                    </a:lnTo>
                    <a:lnTo>
                      <a:pt x="91" y="32"/>
                    </a:lnTo>
                    <a:lnTo>
                      <a:pt x="87" y="46"/>
                    </a:lnTo>
                    <a:lnTo>
                      <a:pt x="83" y="59"/>
                    </a:lnTo>
                    <a:lnTo>
                      <a:pt x="83" y="71"/>
                    </a:lnTo>
                    <a:lnTo>
                      <a:pt x="86" y="82"/>
                    </a:lnTo>
                    <a:lnTo>
                      <a:pt x="88" y="90"/>
                    </a:lnTo>
                    <a:lnTo>
                      <a:pt x="86" y="95"/>
                    </a:lnTo>
                    <a:lnTo>
                      <a:pt x="78" y="98"/>
                    </a:lnTo>
                    <a:lnTo>
                      <a:pt x="72" y="99"/>
                    </a:lnTo>
                    <a:lnTo>
                      <a:pt x="67" y="100"/>
                    </a:lnTo>
                    <a:lnTo>
                      <a:pt x="62" y="102"/>
                    </a:lnTo>
                    <a:lnTo>
                      <a:pt x="58" y="103"/>
                    </a:lnTo>
                    <a:lnTo>
                      <a:pt x="53" y="104"/>
                    </a:lnTo>
                    <a:lnTo>
                      <a:pt x="50" y="103"/>
                    </a:lnTo>
                    <a:lnTo>
                      <a:pt x="48" y="100"/>
                    </a:lnTo>
                    <a:lnTo>
                      <a:pt x="45" y="95"/>
                    </a:lnTo>
                    <a:lnTo>
                      <a:pt x="41" y="81"/>
                    </a:lnTo>
                    <a:lnTo>
                      <a:pt x="36" y="67"/>
                    </a:lnTo>
                    <a:lnTo>
                      <a:pt x="32" y="61"/>
                    </a:lnTo>
                    <a:lnTo>
                      <a:pt x="29" y="69"/>
                    </a:lnTo>
                    <a:lnTo>
                      <a:pt x="29" y="76"/>
                    </a:lnTo>
                    <a:lnTo>
                      <a:pt x="31" y="84"/>
                    </a:lnTo>
                    <a:lnTo>
                      <a:pt x="33" y="90"/>
                    </a:lnTo>
                    <a:lnTo>
                      <a:pt x="35" y="94"/>
                    </a:lnTo>
                    <a:lnTo>
                      <a:pt x="36" y="98"/>
                    </a:lnTo>
                    <a:lnTo>
                      <a:pt x="35" y="101"/>
                    </a:lnTo>
                    <a:lnTo>
                      <a:pt x="31" y="103"/>
                    </a:lnTo>
                    <a:lnTo>
                      <a:pt x="23" y="105"/>
                    </a:lnTo>
                    <a:lnTo>
                      <a:pt x="14" y="107"/>
                    </a:lnTo>
                    <a:lnTo>
                      <a:pt x="7" y="108"/>
                    </a:lnTo>
                    <a:lnTo>
                      <a:pt x="2" y="110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2" y="119"/>
                    </a:lnTo>
                    <a:lnTo>
                      <a:pt x="6" y="122"/>
                    </a:lnTo>
                    <a:lnTo>
                      <a:pt x="12" y="127"/>
                    </a:lnTo>
                    <a:lnTo>
                      <a:pt x="16" y="129"/>
                    </a:lnTo>
                    <a:lnTo>
                      <a:pt x="23" y="132"/>
                    </a:lnTo>
                    <a:lnTo>
                      <a:pt x="32" y="136"/>
                    </a:lnTo>
                    <a:lnTo>
                      <a:pt x="42" y="138"/>
                    </a:lnTo>
                    <a:lnTo>
                      <a:pt x="53" y="141"/>
                    </a:lnTo>
                    <a:lnTo>
                      <a:pt x="67" y="143"/>
                    </a:lnTo>
                    <a:lnTo>
                      <a:pt x="82" y="145"/>
                    </a:lnTo>
                    <a:lnTo>
                      <a:pt x="98" y="146"/>
                    </a:lnTo>
                    <a:lnTo>
                      <a:pt x="116" y="145"/>
                    </a:lnTo>
                    <a:lnTo>
                      <a:pt x="135" y="143"/>
                    </a:lnTo>
                    <a:lnTo>
                      <a:pt x="155" y="140"/>
                    </a:lnTo>
                    <a:lnTo>
                      <a:pt x="176" y="134"/>
                    </a:lnTo>
                    <a:lnTo>
                      <a:pt x="198" y="128"/>
                    </a:lnTo>
                    <a:lnTo>
                      <a:pt x="222" y="119"/>
                    </a:lnTo>
                    <a:lnTo>
                      <a:pt x="248" y="107"/>
                    </a:lnTo>
                    <a:lnTo>
                      <a:pt x="273" y="92"/>
                    </a:lnTo>
                    <a:close/>
                  </a:path>
                </a:pathLst>
              </a:custGeom>
              <a:solidFill>
                <a:srgbClr val="CC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1" name="Freeform 3469">
                <a:extLst>
                  <a:ext uri="{FF2B5EF4-FFF2-40B4-BE49-F238E27FC236}">
                    <a16:creationId xmlns:a16="http://schemas.microsoft.com/office/drawing/2014/main" id="{F0E84E85-2CE4-4F66-BF86-6087C12B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0"/>
                <a:ext cx="650" cy="495"/>
              </a:xfrm>
              <a:custGeom>
                <a:avLst/>
                <a:gdLst>
                  <a:gd name="T0" fmla="*/ 4 w 1949"/>
                  <a:gd name="T1" fmla="*/ 472 h 1486"/>
                  <a:gd name="T2" fmla="*/ 91 w 1949"/>
                  <a:gd name="T3" fmla="*/ 270 h 1486"/>
                  <a:gd name="T4" fmla="*/ 158 w 1949"/>
                  <a:gd name="T5" fmla="*/ 201 h 1486"/>
                  <a:gd name="T6" fmla="*/ 223 w 1949"/>
                  <a:gd name="T7" fmla="*/ 164 h 1486"/>
                  <a:gd name="T8" fmla="*/ 271 w 1949"/>
                  <a:gd name="T9" fmla="*/ 144 h 1486"/>
                  <a:gd name="T10" fmla="*/ 329 w 1949"/>
                  <a:gd name="T11" fmla="*/ 115 h 1486"/>
                  <a:gd name="T12" fmla="*/ 390 w 1949"/>
                  <a:gd name="T13" fmla="*/ 79 h 1486"/>
                  <a:gd name="T14" fmla="*/ 465 w 1949"/>
                  <a:gd name="T15" fmla="*/ 71 h 1486"/>
                  <a:gd name="T16" fmla="*/ 535 w 1949"/>
                  <a:gd name="T17" fmla="*/ 55 h 1486"/>
                  <a:gd name="T18" fmla="*/ 690 w 1949"/>
                  <a:gd name="T19" fmla="*/ 12 h 1486"/>
                  <a:gd name="T20" fmla="*/ 826 w 1949"/>
                  <a:gd name="T21" fmla="*/ 0 h 1486"/>
                  <a:gd name="T22" fmla="*/ 981 w 1949"/>
                  <a:gd name="T23" fmla="*/ 11 h 1486"/>
                  <a:gd name="T24" fmla="*/ 1124 w 1949"/>
                  <a:gd name="T25" fmla="*/ 34 h 1486"/>
                  <a:gd name="T26" fmla="*/ 1230 w 1949"/>
                  <a:gd name="T27" fmla="*/ 56 h 1486"/>
                  <a:gd name="T28" fmla="*/ 1298 w 1949"/>
                  <a:gd name="T29" fmla="*/ 85 h 1486"/>
                  <a:gd name="T30" fmla="*/ 1347 w 1949"/>
                  <a:gd name="T31" fmla="*/ 144 h 1486"/>
                  <a:gd name="T32" fmla="*/ 1406 w 1949"/>
                  <a:gd name="T33" fmla="*/ 226 h 1486"/>
                  <a:gd name="T34" fmla="*/ 1497 w 1949"/>
                  <a:gd name="T35" fmla="*/ 363 h 1486"/>
                  <a:gd name="T36" fmla="*/ 1552 w 1949"/>
                  <a:gd name="T37" fmla="*/ 472 h 1486"/>
                  <a:gd name="T38" fmla="*/ 1592 w 1949"/>
                  <a:gd name="T39" fmla="*/ 610 h 1486"/>
                  <a:gd name="T40" fmla="*/ 1633 w 1949"/>
                  <a:gd name="T41" fmla="*/ 662 h 1486"/>
                  <a:gd name="T42" fmla="*/ 1710 w 1949"/>
                  <a:gd name="T43" fmla="*/ 753 h 1486"/>
                  <a:gd name="T44" fmla="*/ 1742 w 1949"/>
                  <a:gd name="T45" fmla="*/ 809 h 1486"/>
                  <a:gd name="T46" fmla="*/ 1800 w 1949"/>
                  <a:gd name="T47" fmla="*/ 907 h 1486"/>
                  <a:gd name="T48" fmla="*/ 1900 w 1949"/>
                  <a:gd name="T49" fmla="*/ 1234 h 1486"/>
                  <a:gd name="T50" fmla="*/ 1925 w 1949"/>
                  <a:gd name="T51" fmla="*/ 1431 h 1486"/>
                  <a:gd name="T52" fmla="*/ 1759 w 1949"/>
                  <a:gd name="T53" fmla="*/ 1444 h 1486"/>
                  <a:gd name="T54" fmla="*/ 1652 w 1949"/>
                  <a:gd name="T55" fmla="*/ 1473 h 1486"/>
                  <a:gd name="T56" fmla="*/ 1589 w 1949"/>
                  <a:gd name="T57" fmla="*/ 1481 h 1486"/>
                  <a:gd name="T58" fmla="*/ 1542 w 1949"/>
                  <a:gd name="T59" fmla="*/ 1481 h 1486"/>
                  <a:gd name="T60" fmla="*/ 1492 w 1949"/>
                  <a:gd name="T61" fmla="*/ 1486 h 1486"/>
                  <a:gd name="T62" fmla="*/ 1427 w 1949"/>
                  <a:gd name="T63" fmla="*/ 1449 h 1486"/>
                  <a:gd name="T64" fmla="*/ 1366 w 1949"/>
                  <a:gd name="T65" fmla="*/ 1387 h 1486"/>
                  <a:gd name="T66" fmla="*/ 1224 w 1949"/>
                  <a:gd name="T67" fmla="*/ 1292 h 1486"/>
                  <a:gd name="T68" fmla="*/ 1125 w 1949"/>
                  <a:gd name="T69" fmla="*/ 1190 h 1486"/>
                  <a:gd name="T70" fmla="*/ 1167 w 1949"/>
                  <a:gd name="T71" fmla="*/ 1076 h 1486"/>
                  <a:gd name="T72" fmla="*/ 1186 w 1949"/>
                  <a:gd name="T73" fmla="*/ 989 h 1486"/>
                  <a:gd name="T74" fmla="*/ 1224 w 1949"/>
                  <a:gd name="T75" fmla="*/ 807 h 1486"/>
                  <a:gd name="T76" fmla="*/ 1128 w 1949"/>
                  <a:gd name="T77" fmla="*/ 645 h 1486"/>
                  <a:gd name="T78" fmla="*/ 1095 w 1949"/>
                  <a:gd name="T79" fmla="*/ 478 h 1486"/>
                  <a:gd name="T80" fmla="*/ 1080 w 1949"/>
                  <a:gd name="T81" fmla="*/ 398 h 1486"/>
                  <a:gd name="T82" fmla="*/ 952 w 1949"/>
                  <a:gd name="T83" fmla="*/ 363 h 1486"/>
                  <a:gd name="T84" fmla="*/ 844 w 1949"/>
                  <a:gd name="T85" fmla="*/ 301 h 1486"/>
                  <a:gd name="T86" fmla="*/ 719 w 1949"/>
                  <a:gd name="T87" fmla="*/ 250 h 1486"/>
                  <a:gd name="T88" fmla="*/ 585 w 1949"/>
                  <a:gd name="T89" fmla="*/ 217 h 1486"/>
                  <a:gd name="T90" fmla="*/ 526 w 1949"/>
                  <a:gd name="T91" fmla="*/ 212 h 1486"/>
                  <a:gd name="T92" fmla="*/ 493 w 1949"/>
                  <a:gd name="T93" fmla="*/ 250 h 1486"/>
                  <a:gd name="T94" fmla="*/ 433 w 1949"/>
                  <a:gd name="T95" fmla="*/ 326 h 1486"/>
                  <a:gd name="T96" fmla="*/ 379 w 1949"/>
                  <a:gd name="T97" fmla="*/ 371 h 1486"/>
                  <a:gd name="T98" fmla="*/ 270 w 1949"/>
                  <a:gd name="T99" fmla="*/ 430 h 1486"/>
                  <a:gd name="T100" fmla="*/ 293 w 1949"/>
                  <a:gd name="T101" fmla="*/ 355 h 1486"/>
                  <a:gd name="T102" fmla="*/ 331 w 1949"/>
                  <a:gd name="T103" fmla="*/ 315 h 1486"/>
                  <a:gd name="T104" fmla="*/ 286 w 1949"/>
                  <a:gd name="T105" fmla="*/ 317 h 1486"/>
                  <a:gd name="T106" fmla="*/ 242 w 1949"/>
                  <a:gd name="T107" fmla="*/ 355 h 1486"/>
                  <a:gd name="T108" fmla="*/ 188 w 1949"/>
                  <a:gd name="T109" fmla="*/ 419 h 1486"/>
                  <a:gd name="T110" fmla="*/ 131 w 1949"/>
                  <a:gd name="T111" fmla="*/ 485 h 1486"/>
                  <a:gd name="T112" fmla="*/ 51 w 1949"/>
                  <a:gd name="T113" fmla="*/ 567 h 1486"/>
                  <a:gd name="T114" fmla="*/ 20 w 1949"/>
                  <a:gd name="T115" fmla="*/ 553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49" h="1486">
                    <a:moveTo>
                      <a:pt x="11" y="537"/>
                    </a:moveTo>
                    <a:lnTo>
                      <a:pt x="8" y="537"/>
                    </a:lnTo>
                    <a:lnTo>
                      <a:pt x="4" y="535"/>
                    </a:lnTo>
                    <a:lnTo>
                      <a:pt x="0" y="530"/>
                    </a:lnTo>
                    <a:lnTo>
                      <a:pt x="3" y="518"/>
                    </a:lnTo>
                    <a:lnTo>
                      <a:pt x="0" y="497"/>
                    </a:lnTo>
                    <a:lnTo>
                      <a:pt x="4" y="472"/>
                    </a:lnTo>
                    <a:lnTo>
                      <a:pt x="13" y="442"/>
                    </a:lnTo>
                    <a:lnTo>
                      <a:pt x="25" y="411"/>
                    </a:lnTo>
                    <a:lnTo>
                      <a:pt x="39" y="378"/>
                    </a:lnTo>
                    <a:lnTo>
                      <a:pt x="55" y="345"/>
                    </a:lnTo>
                    <a:lnTo>
                      <a:pt x="71" y="313"/>
                    </a:lnTo>
                    <a:lnTo>
                      <a:pt x="85" y="283"/>
                    </a:lnTo>
                    <a:lnTo>
                      <a:pt x="91" y="270"/>
                    </a:lnTo>
                    <a:lnTo>
                      <a:pt x="99" y="258"/>
                    </a:lnTo>
                    <a:lnTo>
                      <a:pt x="108" y="247"/>
                    </a:lnTo>
                    <a:lnTo>
                      <a:pt x="116" y="236"/>
                    </a:lnTo>
                    <a:lnTo>
                      <a:pt x="125" y="226"/>
                    </a:lnTo>
                    <a:lnTo>
                      <a:pt x="137" y="217"/>
                    </a:lnTo>
                    <a:lnTo>
                      <a:pt x="147" y="209"/>
                    </a:lnTo>
                    <a:lnTo>
                      <a:pt x="158" y="201"/>
                    </a:lnTo>
                    <a:lnTo>
                      <a:pt x="169" y="193"/>
                    </a:lnTo>
                    <a:lnTo>
                      <a:pt x="179" y="187"/>
                    </a:lnTo>
                    <a:lnTo>
                      <a:pt x="189" y="181"/>
                    </a:lnTo>
                    <a:lnTo>
                      <a:pt x="199" y="175"/>
                    </a:lnTo>
                    <a:lnTo>
                      <a:pt x="207" y="171"/>
                    </a:lnTo>
                    <a:lnTo>
                      <a:pt x="215" y="168"/>
                    </a:lnTo>
                    <a:lnTo>
                      <a:pt x="223" y="164"/>
                    </a:lnTo>
                    <a:lnTo>
                      <a:pt x="228" y="162"/>
                    </a:lnTo>
                    <a:lnTo>
                      <a:pt x="233" y="160"/>
                    </a:lnTo>
                    <a:lnTo>
                      <a:pt x="239" y="158"/>
                    </a:lnTo>
                    <a:lnTo>
                      <a:pt x="246" y="154"/>
                    </a:lnTo>
                    <a:lnTo>
                      <a:pt x="254" y="151"/>
                    </a:lnTo>
                    <a:lnTo>
                      <a:pt x="262" y="147"/>
                    </a:lnTo>
                    <a:lnTo>
                      <a:pt x="271" y="144"/>
                    </a:lnTo>
                    <a:lnTo>
                      <a:pt x="278" y="140"/>
                    </a:lnTo>
                    <a:lnTo>
                      <a:pt x="289" y="136"/>
                    </a:lnTo>
                    <a:lnTo>
                      <a:pt x="296" y="132"/>
                    </a:lnTo>
                    <a:lnTo>
                      <a:pt x="305" y="127"/>
                    </a:lnTo>
                    <a:lnTo>
                      <a:pt x="313" y="123"/>
                    </a:lnTo>
                    <a:lnTo>
                      <a:pt x="322" y="118"/>
                    </a:lnTo>
                    <a:lnTo>
                      <a:pt x="329" y="115"/>
                    </a:lnTo>
                    <a:lnTo>
                      <a:pt x="337" y="111"/>
                    </a:lnTo>
                    <a:lnTo>
                      <a:pt x="342" y="107"/>
                    </a:lnTo>
                    <a:lnTo>
                      <a:pt x="348" y="104"/>
                    </a:lnTo>
                    <a:lnTo>
                      <a:pt x="358" y="97"/>
                    </a:lnTo>
                    <a:lnTo>
                      <a:pt x="368" y="90"/>
                    </a:lnTo>
                    <a:lnTo>
                      <a:pt x="379" y="85"/>
                    </a:lnTo>
                    <a:lnTo>
                      <a:pt x="390" y="79"/>
                    </a:lnTo>
                    <a:lnTo>
                      <a:pt x="402" y="76"/>
                    </a:lnTo>
                    <a:lnTo>
                      <a:pt x="415" y="71"/>
                    </a:lnTo>
                    <a:lnTo>
                      <a:pt x="428" y="70"/>
                    </a:lnTo>
                    <a:lnTo>
                      <a:pt x="443" y="70"/>
                    </a:lnTo>
                    <a:lnTo>
                      <a:pt x="451" y="71"/>
                    </a:lnTo>
                    <a:lnTo>
                      <a:pt x="457" y="71"/>
                    </a:lnTo>
                    <a:lnTo>
                      <a:pt x="465" y="71"/>
                    </a:lnTo>
                    <a:lnTo>
                      <a:pt x="472" y="70"/>
                    </a:lnTo>
                    <a:lnTo>
                      <a:pt x="480" y="69"/>
                    </a:lnTo>
                    <a:lnTo>
                      <a:pt x="489" y="67"/>
                    </a:lnTo>
                    <a:lnTo>
                      <a:pt x="497" y="66"/>
                    </a:lnTo>
                    <a:lnTo>
                      <a:pt x="509" y="63"/>
                    </a:lnTo>
                    <a:lnTo>
                      <a:pt x="521" y="59"/>
                    </a:lnTo>
                    <a:lnTo>
                      <a:pt x="535" y="55"/>
                    </a:lnTo>
                    <a:lnTo>
                      <a:pt x="551" y="50"/>
                    </a:lnTo>
                    <a:lnTo>
                      <a:pt x="570" y="45"/>
                    </a:lnTo>
                    <a:lnTo>
                      <a:pt x="591" y="39"/>
                    </a:lnTo>
                    <a:lnTo>
                      <a:pt x="616" y="32"/>
                    </a:lnTo>
                    <a:lnTo>
                      <a:pt x="643" y="25"/>
                    </a:lnTo>
                    <a:lnTo>
                      <a:pt x="673" y="17"/>
                    </a:lnTo>
                    <a:lnTo>
                      <a:pt x="690" y="12"/>
                    </a:lnTo>
                    <a:lnTo>
                      <a:pt x="707" y="9"/>
                    </a:lnTo>
                    <a:lnTo>
                      <a:pt x="725" y="6"/>
                    </a:lnTo>
                    <a:lnTo>
                      <a:pt x="744" y="3"/>
                    </a:lnTo>
                    <a:lnTo>
                      <a:pt x="764" y="2"/>
                    </a:lnTo>
                    <a:lnTo>
                      <a:pt x="785" y="1"/>
                    </a:lnTo>
                    <a:lnTo>
                      <a:pt x="806" y="0"/>
                    </a:lnTo>
                    <a:lnTo>
                      <a:pt x="826" y="0"/>
                    </a:lnTo>
                    <a:lnTo>
                      <a:pt x="848" y="1"/>
                    </a:lnTo>
                    <a:lnTo>
                      <a:pt x="869" y="2"/>
                    </a:lnTo>
                    <a:lnTo>
                      <a:pt x="892" y="3"/>
                    </a:lnTo>
                    <a:lnTo>
                      <a:pt x="914" y="4"/>
                    </a:lnTo>
                    <a:lnTo>
                      <a:pt x="937" y="7"/>
                    </a:lnTo>
                    <a:lnTo>
                      <a:pt x="959" y="9"/>
                    </a:lnTo>
                    <a:lnTo>
                      <a:pt x="981" y="11"/>
                    </a:lnTo>
                    <a:lnTo>
                      <a:pt x="1002" y="15"/>
                    </a:lnTo>
                    <a:lnTo>
                      <a:pt x="1024" y="17"/>
                    </a:lnTo>
                    <a:lnTo>
                      <a:pt x="1046" y="20"/>
                    </a:lnTo>
                    <a:lnTo>
                      <a:pt x="1066" y="23"/>
                    </a:lnTo>
                    <a:lnTo>
                      <a:pt x="1086" y="27"/>
                    </a:lnTo>
                    <a:lnTo>
                      <a:pt x="1106" y="30"/>
                    </a:lnTo>
                    <a:lnTo>
                      <a:pt x="1124" y="34"/>
                    </a:lnTo>
                    <a:lnTo>
                      <a:pt x="1143" y="37"/>
                    </a:lnTo>
                    <a:lnTo>
                      <a:pt x="1160" y="40"/>
                    </a:lnTo>
                    <a:lnTo>
                      <a:pt x="1177" y="44"/>
                    </a:lnTo>
                    <a:lnTo>
                      <a:pt x="1191" y="47"/>
                    </a:lnTo>
                    <a:lnTo>
                      <a:pt x="1205" y="50"/>
                    </a:lnTo>
                    <a:lnTo>
                      <a:pt x="1218" y="52"/>
                    </a:lnTo>
                    <a:lnTo>
                      <a:pt x="1230" y="56"/>
                    </a:lnTo>
                    <a:lnTo>
                      <a:pt x="1239" y="59"/>
                    </a:lnTo>
                    <a:lnTo>
                      <a:pt x="1249" y="61"/>
                    </a:lnTo>
                    <a:lnTo>
                      <a:pt x="1256" y="64"/>
                    </a:lnTo>
                    <a:lnTo>
                      <a:pt x="1269" y="68"/>
                    </a:lnTo>
                    <a:lnTo>
                      <a:pt x="1281" y="74"/>
                    </a:lnTo>
                    <a:lnTo>
                      <a:pt x="1290" y="78"/>
                    </a:lnTo>
                    <a:lnTo>
                      <a:pt x="1298" y="85"/>
                    </a:lnTo>
                    <a:lnTo>
                      <a:pt x="1307" y="93"/>
                    </a:lnTo>
                    <a:lnTo>
                      <a:pt x="1314" y="99"/>
                    </a:lnTo>
                    <a:lnTo>
                      <a:pt x="1321" y="107"/>
                    </a:lnTo>
                    <a:lnTo>
                      <a:pt x="1328" y="116"/>
                    </a:lnTo>
                    <a:lnTo>
                      <a:pt x="1334" y="125"/>
                    </a:lnTo>
                    <a:lnTo>
                      <a:pt x="1340" y="134"/>
                    </a:lnTo>
                    <a:lnTo>
                      <a:pt x="1347" y="144"/>
                    </a:lnTo>
                    <a:lnTo>
                      <a:pt x="1352" y="154"/>
                    </a:lnTo>
                    <a:lnTo>
                      <a:pt x="1359" y="165"/>
                    </a:lnTo>
                    <a:lnTo>
                      <a:pt x="1366" y="175"/>
                    </a:lnTo>
                    <a:lnTo>
                      <a:pt x="1372" y="187"/>
                    </a:lnTo>
                    <a:lnTo>
                      <a:pt x="1380" y="199"/>
                    </a:lnTo>
                    <a:lnTo>
                      <a:pt x="1392" y="211"/>
                    </a:lnTo>
                    <a:lnTo>
                      <a:pt x="1406" y="226"/>
                    </a:lnTo>
                    <a:lnTo>
                      <a:pt x="1419" y="244"/>
                    </a:lnTo>
                    <a:lnTo>
                      <a:pt x="1433" y="261"/>
                    </a:lnTo>
                    <a:lnTo>
                      <a:pt x="1446" y="280"/>
                    </a:lnTo>
                    <a:lnTo>
                      <a:pt x="1459" y="302"/>
                    </a:lnTo>
                    <a:lnTo>
                      <a:pt x="1473" y="322"/>
                    </a:lnTo>
                    <a:lnTo>
                      <a:pt x="1485" y="342"/>
                    </a:lnTo>
                    <a:lnTo>
                      <a:pt x="1497" y="363"/>
                    </a:lnTo>
                    <a:lnTo>
                      <a:pt x="1509" y="382"/>
                    </a:lnTo>
                    <a:lnTo>
                      <a:pt x="1519" y="401"/>
                    </a:lnTo>
                    <a:lnTo>
                      <a:pt x="1528" y="419"/>
                    </a:lnTo>
                    <a:lnTo>
                      <a:pt x="1536" y="436"/>
                    </a:lnTo>
                    <a:lnTo>
                      <a:pt x="1543" y="450"/>
                    </a:lnTo>
                    <a:lnTo>
                      <a:pt x="1548" y="463"/>
                    </a:lnTo>
                    <a:lnTo>
                      <a:pt x="1552" y="472"/>
                    </a:lnTo>
                    <a:lnTo>
                      <a:pt x="1557" y="491"/>
                    </a:lnTo>
                    <a:lnTo>
                      <a:pt x="1563" y="511"/>
                    </a:lnTo>
                    <a:lnTo>
                      <a:pt x="1568" y="533"/>
                    </a:lnTo>
                    <a:lnTo>
                      <a:pt x="1574" y="555"/>
                    </a:lnTo>
                    <a:lnTo>
                      <a:pt x="1580" y="575"/>
                    </a:lnTo>
                    <a:lnTo>
                      <a:pt x="1586" y="594"/>
                    </a:lnTo>
                    <a:lnTo>
                      <a:pt x="1592" y="610"/>
                    </a:lnTo>
                    <a:lnTo>
                      <a:pt x="1599" y="621"/>
                    </a:lnTo>
                    <a:lnTo>
                      <a:pt x="1605" y="629"/>
                    </a:lnTo>
                    <a:lnTo>
                      <a:pt x="1610" y="635"/>
                    </a:lnTo>
                    <a:lnTo>
                      <a:pt x="1615" y="640"/>
                    </a:lnTo>
                    <a:lnTo>
                      <a:pt x="1619" y="647"/>
                    </a:lnTo>
                    <a:lnTo>
                      <a:pt x="1625" y="654"/>
                    </a:lnTo>
                    <a:lnTo>
                      <a:pt x="1633" y="662"/>
                    </a:lnTo>
                    <a:lnTo>
                      <a:pt x="1641" y="670"/>
                    </a:lnTo>
                    <a:lnTo>
                      <a:pt x="1654" y="684"/>
                    </a:lnTo>
                    <a:lnTo>
                      <a:pt x="1667" y="697"/>
                    </a:lnTo>
                    <a:lnTo>
                      <a:pt x="1679" y="712"/>
                    </a:lnTo>
                    <a:lnTo>
                      <a:pt x="1691" y="726"/>
                    </a:lnTo>
                    <a:lnTo>
                      <a:pt x="1701" y="740"/>
                    </a:lnTo>
                    <a:lnTo>
                      <a:pt x="1710" y="753"/>
                    </a:lnTo>
                    <a:lnTo>
                      <a:pt x="1717" y="765"/>
                    </a:lnTo>
                    <a:lnTo>
                      <a:pt x="1723" y="776"/>
                    </a:lnTo>
                    <a:lnTo>
                      <a:pt x="1726" y="786"/>
                    </a:lnTo>
                    <a:lnTo>
                      <a:pt x="1729" y="792"/>
                    </a:lnTo>
                    <a:lnTo>
                      <a:pt x="1733" y="799"/>
                    </a:lnTo>
                    <a:lnTo>
                      <a:pt x="1736" y="805"/>
                    </a:lnTo>
                    <a:lnTo>
                      <a:pt x="1742" y="809"/>
                    </a:lnTo>
                    <a:lnTo>
                      <a:pt x="1748" y="816"/>
                    </a:lnTo>
                    <a:lnTo>
                      <a:pt x="1755" y="822"/>
                    </a:lnTo>
                    <a:lnTo>
                      <a:pt x="1763" y="831"/>
                    </a:lnTo>
                    <a:lnTo>
                      <a:pt x="1774" y="844"/>
                    </a:lnTo>
                    <a:lnTo>
                      <a:pt x="1781" y="856"/>
                    </a:lnTo>
                    <a:lnTo>
                      <a:pt x="1790" y="877"/>
                    </a:lnTo>
                    <a:lnTo>
                      <a:pt x="1800" y="907"/>
                    </a:lnTo>
                    <a:lnTo>
                      <a:pt x="1812" y="944"/>
                    </a:lnTo>
                    <a:lnTo>
                      <a:pt x="1827" y="987"/>
                    </a:lnTo>
                    <a:lnTo>
                      <a:pt x="1841" y="1033"/>
                    </a:lnTo>
                    <a:lnTo>
                      <a:pt x="1856" y="1082"/>
                    </a:lnTo>
                    <a:lnTo>
                      <a:pt x="1872" y="1133"/>
                    </a:lnTo>
                    <a:lnTo>
                      <a:pt x="1886" y="1183"/>
                    </a:lnTo>
                    <a:lnTo>
                      <a:pt x="1900" y="1234"/>
                    </a:lnTo>
                    <a:lnTo>
                      <a:pt x="1913" y="1281"/>
                    </a:lnTo>
                    <a:lnTo>
                      <a:pt x="1924" y="1324"/>
                    </a:lnTo>
                    <a:lnTo>
                      <a:pt x="1934" y="1363"/>
                    </a:lnTo>
                    <a:lnTo>
                      <a:pt x="1942" y="1396"/>
                    </a:lnTo>
                    <a:lnTo>
                      <a:pt x="1946" y="1419"/>
                    </a:lnTo>
                    <a:lnTo>
                      <a:pt x="1949" y="1435"/>
                    </a:lnTo>
                    <a:lnTo>
                      <a:pt x="1925" y="1431"/>
                    </a:lnTo>
                    <a:lnTo>
                      <a:pt x="1902" y="1430"/>
                    </a:lnTo>
                    <a:lnTo>
                      <a:pt x="1877" y="1430"/>
                    </a:lnTo>
                    <a:lnTo>
                      <a:pt x="1853" y="1430"/>
                    </a:lnTo>
                    <a:lnTo>
                      <a:pt x="1828" y="1434"/>
                    </a:lnTo>
                    <a:lnTo>
                      <a:pt x="1805" y="1436"/>
                    </a:lnTo>
                    <a:lnTo>
                      <a:pt x="1781" y="1440"/>
                    </a:lnTo>
                    <a:lnTo>
                      <a:pt x="1759" y="1444"/>
                    </a:lnTo>
                    <a:lnTo>
                      <a:pt x="1738" y="1448"/>
                    </a:lnTo>
                    <a:lnTo>
                      <a:pt x="1717" y="1453"/>
                    </a:lnTo>
                    <a:lnTo>
                      <a:pt x="1701" y="1458"/>
                    </a:lnTo>
                    <a:lnTo>
                      <a:pt x="1684" y="1462"/>
                    </a:lnTo>
                    <a:lnTo>
                      <a:pt x="1671" y="1467"/>
                    </a:lnTo>
                    <a:lnTo>
                      <a:pt x="1659" y="1471"/>
                    </a:lnTo>
                    <a:lnTo>
                      <a:pt x="1652" y="1473"/>
                    </a:lnTo>
                    <a:lnTo>
                      <a:pt x="1646" y="1475"/>
                    </a:lnTo>
                    <a:lnTo>
                      <a:pt x="1638" y="1477"/>
                    </a:lnTo>
                    <a:lnTo>
                      <a:pt x="1630" y="1478"/>
                    </a:lnTo>
                    <a:lnTo>
                      <a:pt x="1620" y="1481"/>
                    </a:lnTo>
                    <a:lnTo>
                      <a:pt x="1609" y="1481"/>
                    </a:lnTo>
                    <a:lnTo>
                      <a:pt x="1599" y="1481"/>
                    </a:lnTo>
                    <a:lnTo>
                      <a:pt x="1589" y="1481"/>
                    </a:lnTo>
                    <a:lnTo>
                      <a:pt x="1579" y="1481"/>
                    </a:lnTo>
                    <a:lnTo>
                      <a:pt x="1570" y="1478"/>
                    </a:lnTo>
                    <a:lnTo>
                      <a:pt x="1564" y="1478"/>
                    </a:lnTo>
                    <a:lnTo>
                      <a:pt x="1560" y="1478"/>
                    </a:lnTo>
                    <a:lnTo>
                      <a:pt x="1554" y="1478"/>
                    </a:lnTo>
                    <a:lnTo>
                      <a:pt x="1549" y="1480"/>
                    </a:lnTo>
                    <a:lnTo>
                      <a:pt x="1542" y="1481"/>
                    </a:lnTo>
                    <a:lnTo>
                      <a:pt x="1535" y="1482"/>
                    </a:lnTo>
                    <a:lnTo>
                      <a:pt x="1528" y="1483"/>
                    </a:lnTo>
                    <a:lnTo>
                      <a:pt x="1521" y="1484"/>
                    </a:lnTo>
                    <a:lnTo>
                      <a:pt x="1514" y="1485"/>
                    </a:lnTo>
                    <a:lnTo>
                      <a:pt x="1506" y="1486"/>
                    </a:lnTo>
                    <a:lnTo>
                      <a:pt x="1498" y="1486"/>
                    </a:lnTo>
                    <a:lnTo>
                      <a:pt x="1492" y="1486"/>
                    </a:lnTo>
                    <a:lnTo>
                      <a:pt x="1484" y="1485"/>
                    </a:lnTo>
                    <a:lnTo>
                      <a:pt x="1477" y="1484"/>
                    </a:lnTo>
                    <a:lnTo>
                      <a:pt x="1471" y="1482"/>
                    </a:lnTo>
                    <a:lnTo>
                      <a:pt x="1464" y="1478"/>
                    </a:lnTo>
                    <a:lnTo>
                      <a:pt x="1452" y="1471"/>
                    </a:lnTo>
                    <a:lnTo>
                      <a:pt x="1439" y="1461"/>
                    </a:lnTo>
                    <a:lnTo>
                      <a:pt x="1427" y="1449"/>
                    </a:lnTo>
                    <a:lnTo>
                      <a:pt x="1415" y="1438"/>
                    </a:lnTo>
                    <a:lnTo>
                      <a:pt x="1405" y="1427"/>
                    </a:lnTo>
                    <a:lnTo>
                      <a:pt x="1395" y="1416"/>
                    </a:lnTo>
                    <a:lnTo>
                      <a:pt x="1387" y="1407"/>
                    </a:lnTo>
                    <a:lnTo>
                      <a:pt x="1380" y="1399"/>
                    </a:lnTo>
                    <a:lnTo>
                      <a:pt x="1376" y="1393"/>
                    </a:lnTo>
                    <a:lnTo>
                      <a:pt x="1366" y="1387"/>
                    </a:lnTo>
                    <a:lnTo>
                      <a:pt x="1352" y="1377"/>
                    </a:lnTo>
                    <a:lnTo>
                      <a:pt x="1334" y="1366"/>
                    </a:lnTo>
                    <a:lnTo>
                      <a:pt x="1315" y="1353"/>
                    </a:lnTo>
                    <a:lnTo>
                      <a:pt x="1293" y="1339"/>
                    </a:lnTo>
                    <a:lnTo>
                      <a:pt x="1271" y="1324"/>
                    </a:lnTo>
                    <a:lnTo>
                      <a:pt x="1247" y="1307"/>
                    </a:lnTo>
                    <a:lnTo>
                      <a:pt x="1224" y="1292"/>
                    </a:lnTo>
                    <a:lnTo>
                      <a:pt x="1201" y="1275"/>
                    </a:lnTo>
                    <a:lnTo>
                      <a:pt x="1181" y="1259"/>
                    </a:lnTo>
                    <a:lnTo>
                      <a:pt x="1163" y="1244"/>
                    </a:lnTo>
                    <a:lnTo>
                      <a:pt x="1148" y="1228"/>
                    </a:lnTo>
                    <a:lnTo>
                      <a:pt x="1135" y="1214"/>
                    </a:lnTo>
                    <a:lnTo>
                      <a:pt x="1128" y="1201"/>
                    </a:lnTo>
                    <a:lnTo>
                      <a:pt x="1125" y="1190"/>
                    </a:lnTo>
                    <a:lnTo>
                      <a:pt x="1128" y="1170"/>
                    </a:lnTo>
                    <a:lnTo>
                      <a:pt x="1131" y="1149"/>
                    </a:lnTo>
                    <a:lnTo>
                      <a:pt x="1139" y="1130"/>
                    </a:lnTo>
                    <a:lnTo>
                      <a:pt x="1147" y="1112"/>
                    </a:lnTo>
                    <a:lnTo>
                      <a:pt x="1154" y="1096"/>
                    </a:lnTo>
                    <a:lnTo>
                      <a:pt x="1162" y="1084"/>
                    </a:lnTo>
                    <a:lnTo>
                      <a:pt x="1167" y="1076"/>
                    </a:lnTo>
                    <a:lnTo>
                      <a:pt x="1168" y="1074"/>
                    </a:lnTo>
                    <a:lnTo>
                      <a:pt x="1168" y="1071"/>
                    </a:lnTo>
                    <a:lnTo>
                      <a:pt x="1170" y="1064"/>
                    </a:lnTo>
                    <a:lnTo>
                      <a:pt x="1172" y="1052"/>
                    </a:lnTo>
                    <a:lnTo>
                      <a:pt x="1174" y="1035"/>
                    </a:lnTo>
                    <a:lnTo>
                      <a:pt x="1179" y="1014"/>
                    </a:lnTo>
                    <a:lnTo>
                      <a:pt x="1186" y="989"/>
                    </a:lnTo>
                    <a:lnTo>
                      <a:pt x="1193" y="960"/>
                    </a:lnTo>
                    <a:lnTo>
                      <a:pt x="1205" y="927"/>
                    </a:lnTo>
                    <a:lnTo>
                      <a:pt x="1219" y="895"/>
                    </a:lnTo>
                    <a:lnTo>
                      <a:pt x="1227" y="868"/>
                    </a:lnTo>
                    <a:lnTo>
                      <a:pt x="1230" y="845"/>
                    </a:lnTo>
                    <a:lnTo>
                      <a:pt x="1229" y="824"/>
                    </a:lnTo>
                    <a:lnTo>
                      <a:pt x="1224" y="807"/>
                    </a:lnTo>
                    <a:lnTo>
                      <a:pt x="1216" y="790"/>
                    </a:lnTo>
                    <a:lnTo>
                      <a:pt x="1205" y="773"/>
                    </a:lnTo>
                    <a:lnTo>
                      <a:pt x="1190" y="757"/>
                    </a:lnTo>
                    <a:lnTo>
                      <a:pt x="1171" y="727"/>
                    </a:lnTo>
                    <a:lnTo>
                      <a:pt x="1154" y="700"/>
                    </a:lnTo>
                    <a:lnTo>
                      <a:pt x="1140" y="673"/>
                    </a:lnTo>
                    <a:lnTo>
                      <a:pt x="1128" y="645"/>
                    </a:lnTo>
                    <a:lnTo>
                      <a:pt x="1117" y="618"/>
                    </a:lnTo>
                    <a:lnTo>
                      <a:pt x="1110" y="593"/>
                    </a:lnTo>
                    <a:lnTo>
                      <a:pt x="1103" y="568"/>
                    </a:lnTo>
                    <a:lnTo>
                      <a:pt x="1100" y="544"/>
                    </a:lnTo>
                    <a:lnTo>
                      <a:pt x="1096" y="521"/>
                    </a:lnTo>
                    <a:lnTo>
                      <a:pt x="1095" y="498"/>
                    </a:lnTo>
                    <a:lnTo>
                      <a:pt x="1095" y="478"/>
                    </a:lnTo>
                    <a:lnTo>
                      <a:pt x="1096" y="458"/>
                    </a:lnTo>
                    <a:lnTo>
                      <a:pt x="1099" y="439"/>
                    </a:lnTo>
                    <a:lnTo>
                      <a:pt x="1101" y="422"/>
                    </a:lnTo>
                    <a:lnTo>
                      <a:pt x="1103" y="406"/>
                    </a:lnTo>
                    <a:lnTo>
                      <a:pt x="1106" y="392"/>
                    </a:lnTo>
                    <a:lnTo>
                      <a:pt x="1093" y="397"/>
                    </a:lnTo>
                    <a:lnTo>
                      <a:pt x="1080" y="398"/>
                    </a:lnTo>
                    <a:lnTo>
                      <a:pt x="1063" y="398"/>
                    </a:lnTo>
                    <a:lnTo>
                      <a:pt x="1046" y="396"/>
                    </a:lnTo>
                    <a:lnTo>
                      <a:pt x="1028" y="392"/>
                    </a:lnTo>
                    <a:lnTo>
                      <a:pt x="1009" y="387"/>
                    </a:lnTo>
                    <a:lnTo>
                      <a:pt x="990" y="380"/>
                    </a:lnTo>
                    <a:lnTo>
                      <a:pt x="971" y="372"/>
                    </a:lnTo>
                    <a:lnTo>
                      <a:pt x="952" y="363"/>
                    </a:lnTo>
                    <a:lnTo>
                      <a:pt x="934" y="355"/>
                    </a:lnTo>
                    <a:lnTo>
                      <a:pt x="915" y="345"/>
                    </a:lnTo>
                    <a:lnTo>
                      <a:pt x="899" y="336"/>
                    </a:lnTo>
                    <a:lnTo>
                      <a:pt x="883" y="326"/>
                    </a:lnTo>
                    <a:lnTo>
                      <a:pt x="868" y="317"/>
                    </a:lnTo>
                    <a:lnTo>
                      <a:pt x="855" y="308"/>
                    </a:lnTo>
                    <a:lnTo>
                      <a:pt x="844" y="301"/>
                    </a:lnTo>
                    <a:lnTo>
                      <a:pt x="833" y="294"/>
                    </a:lnTo>
                    <a:lnTo>
                      <a:pt x="818" y="285"/>
                    </a:lnTo>
                    <a:lnTo>
                      <a:pt x="801" y="278"/>
                    </a:lnTo>
                    <a:lnTo>
                      <a:pt x="781" y="270"/>
                    </a:lnTo>
                    <a:lnTo>
                      <a:pt x="761" y="264"/>
                    </a:lnTo>
                    <a:lnTo>
                      <a:pt x="741" y="257"/>
                    </a:lnTo>
                    <a:lnTo>
                      <a:pt x="719" y="250"/>
                    </a:lnTo>
                    <a:lnTo>
                      <a:pt x="696" y="245"/>
                    </a:lnTo>
                    <a:lnTo>
                      <a:pt x="674" y="239"/>
                    </a:lnTo>
                    <a:lnTo>
                      <a:pt x="653" y="234"/>
                    </a:lnTo>
                    <a:lnTo>
                      <a:pt x="634" y="228"/>
                    </a:lnTo>
                    <a:lnTo>
                      <a:pt x="615" y="225"/>
                    </a:lnTo>
                    <a:lnTo>
                      <a:pt x="599" y="220"/>
                    </a:lnTo>
                    <a:lnTo>
                      <a:pt x="585" y="217"/>
                    </a:lnTo>
                    <a:lnTo>
                      <a:pt x="575" y="216"/>
                    </a:lnTo>
                    <a:lnTo>
                      <a:pt x="567" y="213"/>
                    </a:lnTo>
                    <a:lnTo>
                      <a:pt x="557" y="211"/>
                    </a:lnTo>
                    <a:lnTo>
                      <a:pt x="548" y="210"/>
                    </a:lnTo>
                    <a:lnTo>
                      <a:pt x="540" y="210"/>
                    </a:lnTo>
                    <a:lnTo>
                      <a:pt x="533" y="210"/>
                    </a:lnTo>
                    <a:lnTo>
                      <a:pt x="526" y="212"/>
                    </a:lnTo>
                    <a:lnTo>
                      <a:pt x="521" y="216"/>
                    </a:lnTo>
                    <a:lnTo>
                      <a:pt x="516" y="220"/>
                    </a:lnTo>
                    <a:lnTo>
                      <a:pt x="512" y="225"/>
                    </a:lnTo>
                    <a:lnTo>
                      <a:pt x="509" y="228"/>
                    </a:lnTo>
                    <a:lnTo>
                      <a:pt x="505" y="234"/>
                    </a:lnTo>
                    <a:lnTo>
                      <a:pt x="500" y="241"/>
                    </a:lnTo>
                    <a:lnTo>
                      <a:pt x="493" y="250"/>
                    </a:lnTo>
                    <a:lnTo>
                      <a:pt x="485" y="259"/>
                    </a:lnTo>
                    <a:lnTo>
                      <a:pt x="477" y="270"/>
                    </a:lnTo>
                    <a:lnTo>
                      <a:pt x="468" y="282"/>
                    </a:lnTo>
                    <a:lnTo>
                      <a:pt x="459" y="294"/>
                    </a:lnTo>
                    <a:lnTo>
                      <a:pt x="451" y="305"/>
                    </a:lnTo>
                    <a:lnTo>
                      <a:pt x="442" y="316"/>
                    </a:lnTo>
                    <a:lnTo>
                      <a:pt x="433" y="326"/>
                    </a:lnTo>
                    <a:lnTo>
                      <a:pt x="425" y="335"/>
                    </a:lnTo>
                    <a:lnTo>
                      <a:pt x="417" y="344"/>
                    </a:lnTo>
                    <a:lnTo>
                      <a:pt x="409" y="351"/>
                    </a:lnTo>
                    <a:lnTo>
                      <a:pt x="404" y="355"/>
                    </a:lnTo>
                    <a:lnTo>
                      <a:pt x="399" y="359"/>
                    </a:lnTo>
                    <a:lnTo>
                      <a:pt x="390" y="364"/>
                    </a:lnTo>
                    <a:lnTo>
                      <a:pt x="379" y="371"/>
                    </a:lnTo>
                    <a:lnTo>
                      <a:pt x="366" y="379"/>
                    </a:lnTo>
                    <a:lnTo>
                      <a:pt x="353" y="388"/>
                    </a:lnTo>
                    <a:lnTo>
                      <a:pt x="339" y="397"/>
                    </a:lnTo>
                    <a:lnTo>
                      <a:pt x="325" y="405"/>
                    </a:lnTo>
                    <a:lnTo>
                      <a:pt x="312" y="412"/>
                    </a:lnTo>
                    <a:lnTo>
                      <a:pt x="301" y="417"/>
                    </a:lnTo>
                    <a:lnTo>
                      <a:pt x="270" y="430"/>
                    </a:lnTo>
                    <a:lnTo>
                      <a:pt x="252" y="431"/>
                    </a:lnTo>
                    <a:lnTo>
                      <a:pt x="245" y="425"/>
                    </a:lnTo>
                    <a:lnTo>
                      <a:pt x="247" y="412"/>
                    </a:lnTo>
                    <a:lnTo>
                      <a:pt x="255" y="396"/>
                    </a:lnTo>
                    <a:lnTo>
                      <a:pt x="266" y="379"/>
                    </a:lnTo>
                    <a:lnTo>
                      <a:pt x="280" y="365"/>
                    </a:lnTo>
                    <a:lnTo>
                      <a:pt x="293" y="355"/>
                    </a:lnTo>
                    <a:lnTo>
                      <a:pt x="301" y="351"/>
                    </a:lnTo>
                    <a:lnTo>
                      <a:pt x="308" y="346"/>
                    </a:lnTo>
                    <a:lnTo>
                      <a:pt x="314" y="341"/>
                    </a:lnTo>
                    <a:lnTo>
                      <a:pt x="320" y="334"/>
                    </a:lnTo>
                    <a:lnTo>
                      <a:pt x="325" y="329"/>
                    </a:lnTo>
                    <a:lnTo>
                      <a:pt x="329" y="322"/>
                    </a:lnTo>
                    <a:lnTo>
                      <a:pt x="331" y="315"/>
                    </a:lnTo>
                    <a:lnTo>
                      <a:pt x="333" y="307"/>
                    </a:lnTo>
                    <a:lnTo>
                      <a:pt x="332" y="303"/>
                    </a:lnTo>
                    <a:lnTo>
                      <a:pt x="327" y="302"/>
                    </a:lnTo>
                    <a:lnTo>
                      <a:pt x="319" y="304"/>
                    </a:lnTo>
                    <a:lnTo>
                      <a:pt x="308" y="307"/>
                    </a:lnTo>
                    <a:lnTo>
                      <a:pt x="296" y="313"/>
                    </a:lnTo>
                    <a:lnTo>
                      <a:pt x="286" y="317"/>
                    </a:lnTo>
                    <a:lnTo>
                      <a:pt x="277" y="323"/>
                    </a:lnTo>
                    <a:lnTo>
                      <a:pt x="272" y="326"/>
                    </a:lnTo>
                    <a:lnTo>
                      <a:pt x="267" y="330"/>
                    </a:lnTo>
                    <a:lnTo>
                      <a:pt x="263" y="334"/>
                    </a:lnTo>
                    <a:lnTo>
                      <a:pt x="256" y="340"/>
                    </a:lnTo>
                    <a:lnTo>
                      <a:pt x="249" y="348"/>
                    </a:lnTo>
                    <a:lnTo>
                      <a:pt x="242" y="355"/>
                    </a:lnTo>
                    <a:lnTo>
                      <a:pt x="235" y="363"/>
                    </a:lnTo>
                    <a:lnTo>
                      <a:pt x="226" y="373"/>
                    </a:lnTo>
                    <a:lnTo>
                      <a:pt x="218" y="382"/>
                    </a:lnTo>
                    <a:lnTo>
                      <a:pt x="210" y="392"/>
                    </a:lnTo>
                    <a:lnTo>
                      <a:pt x="202" y="401"/>
                    </a:lnTo>
                    <a:lnTo>
                      <a:pt x="195" y="410"/>
                    </a:lnTo>
                    <a:lnTo>
                      <a:pt x="188" y="419"/>
                    </a:lnTo>
                    <a:lnTo>
                      <a:pt x="181" y="427"/>
                    </a:lnTo>
                    <a:lnTo>
                      <a:pt x="175" y="434"/>
                    </a:lnTo>
                    <a:lnTo>
                      <a:pt x="170" y="438"/>
                    </a:lnTo>
                    <a:lnTo>
                      <a:pt x="166" y="442"/>
                    </a:lnTo>
                    <a:lnTo>
                      <a:pt x="158" y="453"/>
                    </a:lnTo>
                    <a:lnTo>
                      <a:pt x="146" y="467"/>
                    </a:lnTo>
                    <a:lnTo>
                      <a:pt x="131" y="485"/>
                    </a:lnTo>
                    <a:lnTo>
                      <a:pt x="116" y="503"/>
                    </a:lnTo>
                    <a:lnTo>
                      <a:pt x="101" y="522"/>
                    </a:lnTo>
                    <a:lnTo>
                      <a:pt x="87" y="539"/>
                    </a:lnTo>
                    <a:lnTo>
                      <a:pt x="75" y="551"/>
                    </a:lnTo>
                    <a:lnTo>
                      <a:pt x="67" y="559"/>
                    </a:lnTo>
                    <a:lnTo>
                      <a:pt x="59" y="564"/>
                    </a:lnTo>
                    <a:lnTo>
                      <a:pt x="51" y="567"/>
                    </a:lnTo>
                    <a:lnTo>
                      <a:pt x="45" y="567"/>
                    </a:lnTo>
                    <a:lnTo>
                      <a:pt x="38" y="564"/>
                    </a:lnTo>
                    <a:lnTo>
                      <a:pt x="34" y="561"/>
                    </a:lnTo>
                    <a:lnTo>
                      <a:pt x="30" y="558"/>
                    </a:lnTo>
                    <a:lnTo>
                      <a:pt x="28" y="555"/>
                    </a:lnTo>
                    <a:lnTo>
                      <a:pt x="27" y="554"/>
                    </a:lnTo>
                    <a:lnTo>
                      <a:pt x="20" y="553"/>
                    </a:lnTo>
                    <a:lnTo>
                      <a:pt x="16" y="549"/>
                    </a:lnTo>
                    <a:lnTo>
                      <a:pt x="13" y="544"/>
                    </a:lnTo>
                    <a:lnTo>
                      <a:pt x="11" y="537"/>
                    </a:lnTo>
                    <a:close/>
                  </a:path>
                </a:pathLst>
              </a:custGeom>
              <a:solidFill>
                <a:srgbClr val="FFC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2" name="Freeform 3470">
                <a:extLst>
                  <a:ext uri="{FF2B5EF4-FFF2-40B4-BE49-F238E27FC236}">
                    <a16:creationId xmlns:a16="http://schemas.microsoft.com/office/drawing/2014/main" id="{06EC5D94-EE94-4039-91E9-68AAE4AF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0"/>
                <a:ext cx="650" cy="495"/>
              </a:xfrm>
              <a:custGeom>
                <a:avLst/>
                <a:gdLst>
                  <a:gd name="T0" fmla="*/ 4 w 1949"/>
                  <a:gd name="T1" fmla="*/ 472 h 1486"/>
                  <a:gd name="T2" fmla="*/ 91 w 1949"/>
                  <a:gd name="T3" fmla="*/ 270 h 1486"/>
                  <a:gd name="T4" fmla="*/ 158 w 1949"/>
                  <a:gd name="T5" fmla="*/ 201 h 1486"/>
                  <a:gd name="T6" fmla="*/ 223 w 1949"/>
                  <a:gd name="T7" fmla="*/ 164 h 1486"/>
                  <a:gd name="T8" fmla="*/ 271 w 1949"/>
                  <a:gd name="T9" fmla="*/ 144 h 1486"/>
                  <a:gd name="T10" fmla="*/ 329 w 1949"/>
                  <a:gd name="T11" fmla="*/ 115 h 1486"/>
                  <a:gd name="T12" fmla="*/ 390 w 1949"/>
                  <a:gd name="T13" fmla="*/ 79 h 1486"/>
                  <a:gd name="T14" fmla="*/ 465 w 1949"/>
                  <a:gd name="T15" fmla="*/ 71 h 1486"/>
                  <a:gd name="T16" fmla="*/ 535 w 1949"/>
                  <a:gd name="T17" fmla="*/ 55 h 1486"/>
                  <a:gd name="T18" fmla="*/ 690 w 1949"/>
                  <a:gd name="T19" fmla="*/ 12 h 1486"/>
                  <a:gd name="T20" fmla="*/ 826 w 1949"/>
                  <a:gd name="T21" fmla="*/ 0 h 1486"/>
                  <a:gd name="T22" fmla="*/ 981 w 1949"/>
                  <a:gd name="T23" fmla="*/ 11 h 1486"/>
                  <a:gd name="T24" fmla="*/ 1124 w 1949"/>
                  <a:gd name="T25" fmla="*/ 34 h 1486"/>
                  <a:gd name="T26" fmla="*/ 1230 w 1949"/>
                  <a:gd name="T27" fmla="*/ 56 h 1486"/>
                  <a:gd name="T28" fmla="*/ 1298 w 1949"/>
                  <a:gd name="T29" fmla="*/ 85 h 1486"/>
                  <a:gd name="T30" fmla="*/ 1347 w 1949"/>
                  <a:gd name="T31" fmla="*/ 144 h 1486"/>
                  <a:gd name="T32" fmla="*/ 1406 w 1949"/>
                  <a:gd name="T33" fmla="*/ 226 h 1486"/>
                  <a:gd name="T34" fmla="*/ 1497 w 1949"/>
                  <a:gd name="T35" fmla="*/ 363 h 1486"/>
                  <a:gd name="T36" fmla="*/ 1552 w 1949"/>
                  <a:gd name="T37" fmla="*/ 472 h 1486"/>
                  <a:gd name="T38" fmla="*/ 1592 w 1949"/>
                  <a:gd name="T39" fmla="*/ 610 h 1486"/>
                  <a:gd name="T40" fmla="*/ 1633 w 1949"/>
                  <a:gd name="T41" fmla="*/ 662 h 1486"/>
                  <a:gd name="T42" fmla="*/ 1710 w 1949"/>
                  <a:gd name="T43" fmla="*/ 753 h 1486"/>
                  <a:gd name="T44" fmla="*/ 1742 w 1949"/>
                  <a:gd name="T45" fmla="*/ 809 h 1486"/>
                  <a:gd name="T46" fmla="*/ 1800 w 1949"/>
                  <a:gd name="T47" fmla="*/ 907 h 1486"/>
                  <a:gd name="T48" fmla="*/ 1900 w 1949"/>
                  <a:gd name="T49" fmla="*/ 1234 h 1486"/>
                  <a:gd name="T50" fmla="*/ 1925 w 1949"/>
                  <a:gd name="T51" fmla="*/ 1431 h 1486"/>
                  <a:gd name="T52" fmla="*/ 1759 w 1949"/>
                  <a:gd name="T53" fmla="*/ 1444 h 1486"/>
                  <a:gd name="T54" fmla="*/ 1652 w 1949"/>
                  <a:gd name="T55" fmla="*/ 1473 h 1486"/>
                  <a:gd name="T56" fmla="*/ 1589 w 1949"/>
                  <a:gd name="T57" fmla="*/ 1481 h 1486"/>
                  <a:gd name="T58" fmla="*/ 1542 w 1949"/>
                  <a:gd name="T59" fmla="*/ 1481 h 1486"/>
                  <a:gd name="T60" fmla="*/ 1492 w 1949"/>
                  <a:gd name="T61" fmla="*/ 1486 h 1486"/>
                  <a:gd name="T62" fmla="*/ 1427 w 1949"/>
                  <a:gd name="T63" fmla="*/ 1449 h 1486"/>
                  <a:gd name="T64" fmla="*/ 1366 w 1949"/>
                  <a:gd name="T65" fmla="*/ 1387 h 1486"/>
                  <a:gd name="T66" fmla="*/ 1224 w 1949"/>
                  <a:gd name="T67" fmla="*/ 1292 h 1486"/>
                  <a:gd name="T68" fmla="*/ 1125 w 1949"/>
                  <a:gd name="T69" fmla="*/ 1190 h 1486"/>
                  <a:gd name="T70" fmla="*/ 1167 w 1949"/>
                  <a:gd name="T71" fmla="*/ 1076 h 1486"/>
                  <a:gd name="T72" fmla="*/ 1186 w 1949"/>
                  <a:gd name="T73" fmla="*/ 989 h 1486"/>
                  <a:gd name="T74" fmla="*/ 1224 w 1949"/>
                  <a:gd name="T75" fmla="*/ 807 h 1486"/>
                  <a:gd name="T76" fmla="*/ 1128 w 1949"/>
                  <a:gd name="T77" fmla="*/ 645 h 1486"/>
                  <a:gd name="T78" fmla="*/ 1095 w 1949"/>
                  <a:gd name="T79" fmla="*/ 478 h 1486"/>
                  <a:gd name="T80" fmla="*/ 1080 w 1949"/>
                  <a:gd name="T81" fmla="*/ 398 h 1486"/>
                  <a:gd name="T82" fmla="*/ 952 w 1949"/>
                  <a:gd name="T83" fmla="*/ 363 h 1486"/>
                  <a:gd name="T84" fmla="*/ 844 w 1949"/>
                  <a:gd name="T85" fmla="*/ 301 h 1486"/>
                  <a:gd name="T86" fmla="*/ 719 w 1949"/>
                  <a:gd name="T87" fmla="*/ 250 h 1486"/>
                  <a:gd name="T88" fmla="*/ 585 w 1949"/>
                  <a:gd name="T89" fmla="*/ 217 h 1486"/>
                  <a:gd name="T90" fmla="*/ 526 w 1949"/>
                  <a:gd name="T91" fmla="*/ 212 h 1486"/>
                  <a:gd name="T92" fmla="*/ 493 w 1949"/>
                  <a:gd name="T93" fmla="*/ 250 h 1486"/>
                  <a:gd name="T94" fmla="*/ 433 w 1949"/>
                  <a:gd name="T95" fmla="*/ 326 h 1486"/>
                  <a:gd name="T96" fmla="*/ 379 w 1949"/>
                  <a:gd name="T97" fmla="*/ 371 h 1486"/>
                  <a:gd name="T98" fmla="*/ 270 w 1949"/>
                  <a:gd name="T99" fmla="*/ 430 h 1486"/>
                  <a:gd name="T100" fmla="*/ 293 w 1949"/>
                  <a:gd name="T101" fmla="*/ 355 h 1486"/>
                  <a:gd name="T102" fmla="*/ 331 w 1949"/>
                  <a:gd name="T103" fmla="*/ 315 h 1486"/>
                  <a:gd name="T104" fmla="*/ 286 w 1949"/>
                  <a:gd name="T105" fmla="*/ 317 h 1486"/>
                  <a:gd name="T106" fmla="*/ 242 w 1949"/>
                  <a:gd name="T107" fmla="*/ 355 h 1486"/>
                  <a:gd name="T108" fmla="*/ 188 w 1949"/>
                  <a:gd name="T109" fmla="*/ 419 h 1486"/>
                  <a:gd name="T110" fmla="*/ 131 w 1949"/>
                  <a:gd name="T111" fmla="*/ 485 h 1486"/>
                  <a:gd name="T112" fmla="*/ 51 w 1949"/>
                  <a:gd name="T113" fmla="*/ 567 h 1486"/>
                  <a:gd name="T114" fmla="*/ 20 w 1949"/>
                  <a:gd name="T115" fmla="*/ 553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49" h="1486">
                    <a:moveTo>
                      <a:pt x="11" y="537"/>
                    </a:moveTo>
                    <a:lnTo>
                      <a:pt x="8" y="537"/>
                    </a:lnTo>
                    <a:lnTo>
                      <a:pt x="4" y="535"/>
                    </a:lnTo>
                    <a:lnTo>
                      <a:pt x="0" y="530"/>
                    </a:lnTo>
                    <a:lnTo>
                      <a:pt x="3" y="518"/>
                    </a:lnTo>
                    <a:lnTo>
                      <a:pt x="0" y="497"/>
                    </a:lnTo>
                    <a:lnTo>
                      <a:pt x="4" y="472"/>
                    </a:lnTo>
                    <a:lnTo>
                      <a:pt x="13" y="442"/>
                    </a:lnTo>
                    <a:lnTo>
                      <a:pt x="25" y="411"/>
                    </a:lnTo>
                    <a:lnTo>
                      <a:pt x="39" y="378"/>
                    </a:lnTo>
                    <a:lnTo>
                      <a:pt x="55" y="345"/>
                    </a:lnTo>
                    <a:lnTo>
                      <a:pt x="71" y="313"/>
                    </a:lnTo>
                    <a:lnTo>
                      <a:pt x="85" y="283"/>
                    </a:lnTo>
                    <a:lnTo>
                      <a:pt x="91" y="270"/>
                    </a:lnTo>
                    <a:lnTo>
                      <a:pt x="99" y="258"/>
                    </a:lnTo>
                    <a:lnTo>
                      <a:pt x="108" y="247"/>
                    </a:lnTo>
                    <a:lnTo>
                      <a:pt x="116" y="236"/>
                    </a:lnTo>
                    <a:lnTo>
                      <a:pt x="125" y="226"/>
                    </a:lnTo>
                    <a:lnTo>
                      <a:pt x="137" y="217"/>
                    </a:lnTo>
                    <a:lnTo>
                      <a:pt x="147" y="209"/>
                    </a:lnTo>
                    <a:lnTo>
                      <a:pt x="158" y="201"/>
                    </a:lnTo>
                    <a:lnTo>
                      <a:pt x="169" y="193"/>
                    </a:lnTo>
                    <a:lnTo>
                      <a:pt x="179" y="187"/>
                    </a:lnTo>
                    <a:lnTo>
                      <a:pt x="189" y="181"/>
                    </a:lnTo>
                    <a:lnTo>
                      <a:pt x="199" y="175"/>
                    </a:lnTo>
                    <a:lnTo>
                      <a:pt x="207" y="171"/>
                    </a:lnTo>
                    <a:lnTo>
                      <a:pt x="215" y="168"/>
                    </a:lnTo>
                    <a:lnTo>
                      <a:pt x="223" y="164"/>
                    </a:lnTo>
                    <a:lnTo>
                      <a:pt x="228" y="162"/>
                    </a:lnTo>
                    <a:lnTo>
                      <a:pt x="233" y="160"/>
                    </a:lnTo>
                    <a:lnTo>
                      <a:pt x="239" y="158"/>
                    </a:lnTo>
                    <a:lnTo>
                      <a:pt x="246" y="154"/>
                    </a:lnTo>
                    <a:lnTo>
                      <a:pt x="254" y="151"/>
                    </a:lnTo>
                    <a:lnTo>
                      <a:pt x="262" y="147"/>
                    </a:lnTo>
                    <a:lnTo>
                      <a:pt x="271" y="144"/>
                    </a:lnTo>
                    <a:lnTo>
                      <a:pt x="278" y="140"/>
                    </a:lnTo>
                    <a:lnTo>
                      <a:pt x="289" y="136"/>
                    </a:lnTo>
                    <a:lnTo>
                      <a:pt x="296" y="132"/>
                    </a:lnTo>
                    <a:lnTo>
                      <a:pt x="305" y="127"/>
                    </a:lnTo>
                    <a:lnTo>
                      <a:pt x="313" y="123"/>
                    </a:lnTo>
                    <a:lnTo>
                      <a:pt x="322" y="118"/>
                    </a:lnTo>
                    <a:lnTo>
                      <a:pt x="329" y="115"/>
                    </a:lnTo>
                    <a:lnTo>
                      <a:pt x="337" y="111"/>
                    </a:lnTo>
                    <a:lnTo>
                      <a:pt x="342" y="107"/>
                    </a:lnTo>
                    <a:lnTo>
                      <a:pt x="348" y="104"/>
                    </a:lnTo>
                    <a:lnTo>
                      <a:pt x="358" y="97"/>
                    </a:lnTo>
                    <a:lnTo>
                      <a:pt x="368" y="90"/>
                    </a:lnTo>
                    <a:lnTo>
                      <a:pt x="379" y="85"/>
                    </a:lnTo>
                    <a:lnTo>
                      <a:pt x="390" y="79"/>
                    </a:lnTo>
                    <a:lnTo>
                      <a:pt x="402" y="76"/>
                    </a:lnTo>
                    <a:lnTo>
                      <a:pt x="415" y="71"/>
                    </a:lnTo>
                    <a:lnTo>
                      <a:pt x="428" y="70"/>
                    </a:lnTo>
                    <a:lnTo>
                      <a:pt x="443" y="70"/>
                    </a:lnTo>
                    <a:lnTo>
                      <a:pt x="451" y="71"/>
                    </a:lnTo>
                    <a:lnTo>
                      <a:pt x="457" y="71"/>
                    </a:lnTo>
                    <a:lnTo>
                      <a:pt x="465" y="71"/>
                    </a:lnTo>
                    <a:lnTo>
                      <a:pt x="472" y="70"/>
                    </a:lnTo>
                    <a:lnTo>
                      <a:pt x="480" y="69"/>
                    </a:lnTo>
                    <a:lnTo>
                      <a:pt x="489" y="67"/>
                    </a:lnTo>
                    <a:lnTo>
                      <a:pt x="497" y="66"/>
                    </a:lnTo>
                    <a:lnTo>
                      <a:pt x="509" y="63"/>
                    </a:lnTo>
                    <a:lnTo>
                      <a:pt x="521" y="59"/>
                    </a:lnTo>
                    <a:lnTo>
                      <a:pt x="535" y="55"/>
                    </a:lnTo>
                    <a:lnTo>
                      <a:pt x="551" y="50"/>
                    </a:lnTo>
                    <a:lnTo>
                      <a:pt x="570" y="45"/>
                    </a:lnTo>
                    <a:lnTo>
                      <a:pt x="591" y="39"/>
                    </a:lnTo>
                    <a:lnTo>
                      <a:pt x="616" y="32"/>
                    </a:lnTo>
                    <a:lnTo>
                      <a:pt x="643" y="25"/>
                    </a:lnTo>
                    <a:lnTo>
                      <a:pt x="673" y="17"/>
                    </a:lnTo>
                    <a:lnTo>
                      <a:pt x="690" y="12"/>
                    </a:lnTo>
                    <a:lnTo>
                      <a:pt x="707" y="9"/>
                    </a:lnTo>
                    <a:lnTo>
                      <a:pt x="725" y="6"/>
                    </a:lnTo>
                    <a:lnTo>
                      <a:pt x="744" y="3"/>
                    </a:lnTo>
                    <a:lnTo>
                      <a:pt x="764" y="2"/>
                    </a:lnTo>
                    <a:lnTo>
                      <a:pt x="785" y="1"/>
                    </a:lnTo>
                    <a:lnTo>
                      <a:pt x="806" y="0"/>
                    </a:lnTo>
                    <a:lnTo>
                      <a:pt x="826" y="0"/>
                    </a:lnTo>
                    <a:lnTo>
                      <a:pt x="848" y="1"/>
                    </a:lnTo>
                    <a:lnTo>
                      <a:pt x="869" y="2"/>
                    </a:lnTo>
                    <a:lnTo>
                      <a:pt x="892" y="3"/>
                    </a:lnTo>
                    <a:lnTo>
                      <a:pt x="914" y="4"/>
                    </a:lnTo>
                    <a:lnTo>
                      <a:pt x="937" y="7"/>
                    </a:lnTo>
                    <a:lnTo>
                      <a:pt x="959" y="9"/>
                    </a:lnTo>
                    <a:lnTo>
                      <a:pt x="981" y="11"/>
                    </a:lnTo>
                    <a:lnTo>
                      <a:pt x="1002" y="15"/>
                    </a:lnTo>
                    <a:lnTo>
                      <a:pt x="1024" y="17"/>
                    </a:lnTo>
                    <a:lnTo>
                      <a:pt x="1046" y="20"/>
                    </a:lnTo>
                    <a:lnTo>
                      <a:pt x="1066" y="23"/>
                    </a:lnTo>
                    <a:lnTo>
                      <a:pt x="1086" y="27"/>
                    </a:lnTo>
                    <a:lnTo>
                      <a:pt x="1106" y="30"/>
                    </a:lnTo>
                    <a:lnTo>
                      <a:pt x="1124" y="34"/>
                    </a:lnTo>
                    <a:lnTo>
                      <a:pt x="1143" y="37"/>
                    </a:lnTo>
                    <a:lnTo>
                      <a:pt x="1160" y="40"/>
                    </a:lnTo>
                    <a:lnTo>
                      <a:pt x="1177" y="44"/>
                    </a:lnTo>
                    <a:lnTo>
                      <a:pt x="1191" y="47"/>
                    </a:lnTo>
                    <a:lnTo>
                      <a:pt x="1205" y="50"/>
                    </a:lnTo>
                    <a:lnTo>
                      <a:pt x="1218" y="52"/>
                    </a:lnTo>
                    <a:lnTo>
                      <a:pt x="1230" y="56"/>
                    </a:lnTo>
                    <a:lnTo>
                      <a:pt x="1239" y="59"/>
                    </a:lnTo>
                    <a:lnTo>
                      <a:pt x="1249" y="61"/>
                    </a:lnTo>
                    <a:lnTo>
                      <a:pt x="1256" y="64"/>
                    </a:lnTo>
                    <a:lnTo>
                      <a:pt x="1269" y="68"/>
                    </a:lnTo>
                    <a:lnTo>
                      <a:pt x="1281" y="74"/>
                    </a:lnTo>
                    <a:lnTo>
                      <a:pt x="1290" y="78"/>
                    </a:lnTo>
                    <a:lnTo>
                      <a:pt x="1298" y="85"/>
                    </a:lnTo>
                    <a:lnTo>
                      <a:pt x="1307" y="93"/>
                    </a:lnTo>
                    <a:lnTo>
                      <a:pt x="1314" y="99"/>
                    </a:lnTo>
                    <a:lnTo>
                      <a:pt x="1321" y="107"/>
                    </a:lnTo>
                    <a:lnTo>
                      <a:pt x="1328" y="116"/>
                    </a:lnTo>
                    <a:lnTo>
                      <a:pt x="1334" y="125"/>
                    </a:lnTo>
                    <a:lnTo>
                      <a:pt x="1340" y="134"/>
                    </a:lnTo>
                    <a:lnTo>
                      <a:pt x="1347" y="144"/>
                    </a:lnTo>
                    <a:lnTo>
                      <a:pt x="1352" y="154"/>
                    </a:lnTo>
                    <a:lnTo>
                      <a:pt x="1359" y="165"/>
                    </a:lnTo>
                    <a:lnTo>
                      <a:pt x="1366" y="175"/>
                    </a:lnTo>
                    <a:lnTo>
                      <a:pt x="1372" y="187"/>
                    </a:lnTo>
                    <a:lnTo>
                      <a:pt x="1380" y="199"/>
                    </a:lnTo>
                    <a:lnTo>
                      <a:pt x="1392" y="211"/>
                    </a:lnTo>
                    <a:lnTo>
                      <a:pt x="1406" y="226"/>
                    </a:lnTo>
                    <a:lnTo>
                      <a:pt x="1419" y="244"/>
                    </a:lnTo>
                    <a:lnTo>
                      <a:pt x="1433" y="261"/>
                    </a:lnTo>
                    <a:lnTo>
                      <a:pt x="1446" y="280"/>
                    </a:lnTo>
                    <a:lnTo>
                      <a:pt x="1459" y="302"/>
                    </a:lnTo>
                    <a:lnTo>
                      <a:pt x="1473" y="322"/>
                    </a:lnTo>
                    <a:lnTo>
                      <a:pt x="1485" y="342"/>
                    </a:lnTo>
                    <a:lnTo>
                      <a:pt x="1497" y="363"/>
                    </a:lnTo>
                    <a:lnTo>
                      <a:pt x="1509" y="382"/>
                    </a:lnTo>
                    <a:lnTo>
                      <a:pt x="1519" y="401"/>
                    </a:lnTo>
                    <a:lnTo>
                      <a:pt x="1528" y="419"/>
                    </a:lnTo>
                    <a:lnTo>
                      <a:pt x="1536" y="436"/>
                    </a:lnTo>
                    <a:lnTo>
                      <a:pt x="1543" y="450"/>
                    </a:lnTo>
                    <a:lnTo>
                      <a:pt x="1548" y="463"/>
                    </a:lnTo>
                    <a:lnTo>
                      <a:pt x="1552" y="472"/>
                    </a:lnTo>
                    <a:lnTo>
                      <a:pt x="1557" y="491"/>
                    </a:lnTo>
                    <a:lnTo>
                      <a:pt x="1563" y="511"/>
                    </a:lnTo>
                    <a:lnTo>
                      <a:pt x="1568" y="533"/>
                    </a:lnTo>
                    <a:lnTo>
                      <a:pt x="1574" y="555"/>
                    </a:lnTo>
                    <a:lnTo>
                      <a:pt x="1580" y="575"/>
                    </a:lnTo>
                    <a:lnTo>
                      <a:pt x="1586" y="594"/>
                    </a:lnTo>
                    <a:lnTo>
                      <a:pt x="1592" y="610"/>
                    </a:lnTo>
                    <a:lnTo>
                      <a:pt x="1599" y="621"/>
                    </a:lnTo>
                    <a:lnTo>
                      <a:pt x="1605" y="629"/>
                    </a:lnTo>
                    <a:lnTo>
                      <a:pt x="1610" y="635"/>
                    </a:lnTo>
                    <a:lnTo>
                      <a:pt x="1615" y="640"/>
                    </a:lnTo>
                    <a:lnTo>
                      <a:pt x="1619" y="647"/>
                    </a:lnTo>
                    <a:lnTo>
                      <a:pt x="1625" y="654"/>
                    </a:lnTo>
                    <a:lnTo>
                      <a:pt x="1633" y="662"/>
                    </a:lnTo>
                    <a:lnTo>
                      <a:pt x="1641" y="670"/>
                    </a:lnTo>
                    <a:lnTo>
                      <a:pt x="1654" y="684"/>
                    </a:lnTo>
                    <a:lnTo>
                      <a:pt x="1667" y="697"/>
                    </a:lnTo>
                    <a:lnTo>
                      <a:pt x="1679" y="712"/>
                    </a:lnTo>
                    <a:lnTo>
                      <a:pt x="1691" y="726"/>
                    </a:lnTo>
                    <a:lnTo>
                      <a:pt x="1701" y="740"/>
                    </a:lnTo>
                    <a:lnTo>
                      <a:pt x="1710" y="753"/>
                    </a:lnTo>
                    <a:lnTo>
                      <a:pt x="1717" y="765"/>
                    </a:lnTo>
                    <a:lnTo>
                      <a:pt x="1723" y="776"/>
                    </a:lnTo>
                    <a:lnTo>
                      <a:pt x="1726" y="786"/>
                    </a:lnTo>
                    <a:lnTo>
                      <a:pt x="1729" y="792"/>
                    </a:lnTo>
                    <a:lnTo>
                      <a:pt x="1733" y="799"/>
                    </a:lnTo>
                    <a:lnTo>
                      <a:pt x="1736" y="805"/>
                    </a:lnTo>
                    <a:lnTo>
                      <a:pt x="1742" y="809"/>
                    </a:lnTo>
                    <a:lnTo>
                      <a:pt x="1748" y="816"/>
                    </a:lnTo>
                    <a:lnTo>
                      <a:pt x="1755" y="822"/>
                    </a:lnTo>
                    <a:lnTo>
                      <a:pt x="1763" y="831"/>
                    </a:lnTo>
                    <a:lnTo>
                      <a:pt x="1774" y="844"/>
                    </a:lnTo>
                    <a:lnTo>
                      <a:pt x="1781" y="856"/>
                    </a:lnTo>
                    <a:lnTo>
                      <a:pt x="1790" y="877"/>
                    </a:lnTo>
                    <a:lnTo>
                      <a:pt x="1800" y="907"/>
                    </a:lnTo>
                    <a:lnTo>
                      <a:pt x="1812" y="944"/>
                    </a:lnTo>
                    <a:lnTo>
                      <a:pt x="1827" y="987"/>
                    </a:lnTo>
                    <a:lnTo>
                      <a:pt x="1841" y="1033"/>
                    </a:lnTo>
                    <a:lnTo>
                      <a:pt x="1856" y="1082"/>
                    </a:lnTo>
                    <a:lnTo>
                      <a:pt x="1872" y="1133"/>
                    </a:lnTo>
                    <a:lnTo>
                      <a:pt x="1886" y="1183"/>
                    </a:lnTo>
                    <a:lnTo>
                      <a:pt x="1900" y="1234"/>
                    </a:lnTo>
                    <a:lnTo>
                      <a:pt x="1913" y="1281"/>
                    </a:lnTo>
                    <a:lnTo>
                      <a:pt x="1924" y="1324"/>
                    </a:lnTo>
                    <a:lnTo>
                      <a:pt x="1934" y="1363"/>
                    </a:lnTo>
                    <a:lnTo>
                      <a:pt x="1942" y="1396"/>
                    </a:lnTo>
                    <a:lnTo>
                      <a:pt x="1946" y="1419"/>
                    </a:lnTo>
                    <a:lnTo>
                      <a:pt x="1949" y="1435"/>
                    </a:lnTo>
                    <a:lnTo>
                      <a:pt x="1925" y="1431"/>
                    </a:lnTo>
                    <a:lnTo>
                      <a:pt x="1902" y="1430"/>
                    </a:lnTo>
                    <a:lnTo>
                      <a:pt x="1877" y="1430"/>
                    </a:lnTo>
                    <a:lnTo>
                      <a:pt x="1853" y="1430"/>
                    </a:lnTo>
                    <a:lnTo>
                      <a:pt x="1828" y="1434"/>
                    </a:lnTo>
                    <a:lnTo>
                      <a:pt x="1805" y="1436"/>
                    </a:lnTo>
                    <a:lnTo>
                      <a:pt x="1781" y="1440"/>
                    </a:lnTo>
                    <a:lnTo>
                      <a:pt x="1759" y="1444"/>
                    </a:lnTo>
                    <a:lnTo>
                      <a:pt x="1738" y="1448"/>
                    </a:lnTo>
                    <a:lnTo>
                      <a:pt x="1717" y="1453"/>
                    </a:lnTo>
                    <a:lnTo>
                      <a:pt x="1701" y="1458"/>
                    </a:lnTo>
                    <a:lnTo>
                      <a:pt x="1684" y="1462"/>
                    </a:lnTo>
                    <a:lnTo>
                      <a:pt x="1671" y="1467"/>
                    </a:lnTo>
                    <a:lnTo>
                      <a:pt x="1659" y="1471"/>
                    </a:lnTo>
                    <a:lnTo>
                      <a:pt x="1652" y="1473"/>
                    </a:lnTo>
                    <a:lnTo>
                      <a:pt x="1646" y="1475"/>
                    </a:lnTo>
                    <a:lnTo>
                      <a:pt x="1638" y="1477"/>
                    </a:lnTo>
                    <a:lnTo>
                      <a:pt x="1630" y="1478"/>
                    </a:lnTo>
                    <a:lnTo>
                      <a:pt x="1620" y="1481"/>
                    </a:lnTo>
                    <a:lnTo>
                      <a:pt x="1609" y="1481"/>
                    </a:lnTo>
                    <a:lnTo>
                      <a:pt x="1599" y="1481"/>
                    </a:lnTo>
                    <a:lnTo>
                      <a:pt x="1589" y="1481"/>
                    </a:lnTo>
                    <a:lnTo>
                      <a:pt x="1579" y="1481"/>
                    </a:lnTo>
                    <a:lnTo>
                      <a:pt x="1570" y="1478"/>
                    </a:lnTo>
                    <a:lnTo>
                      <a:pt x="1564" y="1478"/>
                    </a:lnTo>
                    <a:lnTo>
                      <a:pt x="1560" y="1478"/>
                    </a:lnTo>
                    <a:lnTo>
                      <a:pt x="1554" y="1478"/>
                    </a:lnTo>
                    <a:lnTo>
                      <a:pt x="1549" y="1480"/>
                    </a:lnTo>
                    <a:lnTo>
                      <a:pt x="1542" y="1481"/>
                    </a:lnTo>
                    <a:lnTo>
                      <a:pt x="1535" y="1482"/>
                    </a:lnTo>
                    <a:lnTo>
                      <a:pt x="1528" y="1483"/>
                    </a:lnTo>
                    <a:lnTo>
                      <a:pt x="1521" y="1484"/>
                    </a:lnTo>
                    <a:lnTo>
                      <a:pt x="1514" y="1485"/>
                    </a:lnTo>
                    <a:lnTo>
                      <a:pt x="1506" y="1486"/>
                    </a:lnTo>
                    <a:lnTo>
                      <a:pt x="1498" y="1486"/>
                    </a:lnTo>
                    <a:lnTo>
                      <a:pt x="1492" y="1486"/>
                    </a:lnTo>
                    <a:lnTo>
                      <a:pt x="1484" y="1485"/>
                    </a:lnTo>
                    <a:lnTo>
                      <a:pt x="1477" y="1484"/>
                    </a:lnTo>
                    <a:lnTo>
                      <a:pt x="1471" y="1482"/>
                    </a:lnTo>
                    <a:lnTo>
                      <a:pt x="1464" y="1478"/>
                    </a:lnTo>
                    <a:lnTo>
                      <a:pt x="1452" y="1471"/>
                    </a:lnTo>
                    <a:lnTo>
                      <a:pt x="1439" y="1461"/>
                    </a:lnTo>
                    <a:lnTo>
                      <a:pt x="1427" y="1449"/>
                    </a:lnTo>
                    <a:lnTo>
                      <a:pt x="1415" y="1438"/>
                    </a:lnTo>
                    <a:lnTo>
                      <a:pt x="1405" y="1427"/>
                    </a:lnTo>
                    <a:lnTo>
                      <a:pt x="1395" y="1416"/>
                    </a:lnTo>
                    <a:lnTo>
                      <a:pt x="1387" y="1407"/>
                    </a:lnTo>
                    <a:lnTo>
                      <a:pt x="1380" y="1399"/>
                    </a:lnTo>
                    <a:lnTo>
                      <a:pt x="1376" y="1393"/>
                    </a:lnTo>
                    <a:lnTo>
                      <a:pt x="1366" y="1387"/>
                    </a:lnTo>
                    <a:lnTo>
                      <a:pt x="1352" y="1377"/>
                    </a:lnTo>
                    <a:lnTo>
                      <a:pt x="1334" y="1366"/>
                    </a:lnTo>
                    <a:lnTo>
                      <a:pt x="1315" y="1353"/>
                    </a:lnTo>
                    <a:lnTo>
                      <a:pt x="1293" y="1339"/>
                    </a:lnTo>
                    <a:lnTo>
                      <a:pt x="1271" y="1324"/>
                    </a:lnTo>
                    <a:lnTo>
                      <a:pt x="1247" y="1307"/>
                    </a:lnTo>
                    <a:lnTo>
                      <a:pt x="1224" y="1292"/>
                    </a:lnTo>
                    <a:lnTo>
                      <a:pt x="1201" y="1275"/>
                    </a:lnTo>
                    <a:lnTo>
                      <a:pt x="1181" y="1259"/>
                    </a:lnTo>
                    <a:lnTo>
                      <a:pt x="1163" y="1244"/>
                    </a:lnTo>
                    <a:lnTo>
                      <a:pt x="1148" y="1228"/>
                    </a:lnTo>
                    <a:lnTo>
                      <a:pt x="1135" y="1214"/>
                    </a:lnTo>
                    <a:lnTo>
                      <a:pt x="1128" y="1201"/>
                    </a:lnTo>
                    <a:lnTo>
                      <a:pt x="1125" y="1190"/>
                    </a:lnTo>
                    <a:lnTo>
                      <a:pt x="1128" y="1170"/>
                    </a:lnTo>
                    <a:lnTo>
                      <a:pt x="1131" y="1149"/>
                    </a:lnTo>
                    <a:lnTo>
                      <a:pt x="1139" y="1130"/>
                    </a:lnTo>
                    <a:lnTo>
                      <a:pt x="1147" y="1112"/>
                    </a:lnTo>
                    <a:lnTo>
                      <a:pt x="1154" y="1096"/>
                    </a:lnTo>
                    <a:lnTo>
                      <a:pt x="1162" y="1084"/>
                    </a:lnTo>
                    <a:lnTo>
                      <a:pt x="1167" y="1076"/>
                    </a:lnTo>
                    <a:lnTo>
                      <a:pt x="1168" y="1074"/>
                    </a:lnTo>
                    <a:lnTo>
                      <a:pt x="1168" y="1071"/>
                    </a:lnTo>
                    <a:lnTo>
                      <a:pt x="1170" y="1064"/>
                    </a:lnTo>
                    <a:lnTo>
                      <a:pt x="1172" y="1052"/>
                    </a:lnTo>
                    <a:lnTo>
                      <a:pt x="1174" y="1035"/>
                    </a:lnTo>
                    <a:lnTo>
                      <a:pt x="1179" y="1014"/>
                    </a:lnTo>
                    <a:lnTo>
                      <a:pt x="1186" y="989"/>
                    </a:lnTo>
                    <a:lnTo>
                      <a:pt x="1193" y="960"/>
                    </a:lnTo>
                    <a:lnTo>
                      <a:pt x="1205" y="927"/>
                    </a:lnTo>
                    <a:lnTo>
                      <a:pt x="1219" y="895"/>
                    </a:lnTo>
                    <a:lnTo>
                      <a:pt x="1227" y="868"/>
                    </a:lnTo>
                    <a:lnTo>
                      <a:pt x="1230" y="845"/>
                    </a:lnTo>
                    <a:lnTo>
                      <a:pt x="1229" y="824"/>
                    </a:lnTo>
                    <a:lnTo>
                      <a:pt x="1224" y="807"/>
                    </a:lnTo>
                    <a:lnTo>
                      <a:pt x="1216" y="790"/>
                    </a:lnTo>
                    <a:lnTo>
                      <a:pt x="1205" y="773"/>
                    </a:lnTo>
                    <a:lnTo>
                      <a:pt x="1190" y="757"/>
                    </a:lnTo>
                    <a:lnTo>
                      <a:pt x="1171" y="727"/>
                    </a:lnTo>
                    <a:lnTo>
                      <a:pt x="1154" y="700"/>
                    </a:lnTo>
                    <a:lnTo>
                      <a:pt x="1140" y="673"/>
                    </a:lnTo>
                    <a:lnTo>
                      <a:pt x="1128" y="645"/>
                    </a:lnTo>
                    <a:lnTo>
                      <a:pt x="1117" y="618"/>
                    </a:lnTo>
                    <a:lnTo>
                      <a:pt x="1110" y="593"/>
                    </a:lnTo>
                    <a:lnTo>
                      <a:pt x="1103" y="568"/>
                    </a:lnTo>
                    <a:lnTo>
                      <a:pt x="1100" y="544"/>
                    </a:lnTo>
                    <a:lnTo>
                      <a:pt x="1096" y="521"/>
                    </a:lnTo>
                    <a:lnTo>
                      <a:pt x="1095" y="498"/>
                    </a:lnTo>
                    <a:lnTo>
                      <a:pt x="1095" y="478"/>
                    </a:lnTo>
                    <a:lnTo>
                      <a:pt x="1096" y="458"/>
                    </a:lnTo>
                    <a:lnTo>
                      <a:pt x="1099" y="439"/>
                    </a:lnTo>
                    <a:lnTo>
                      <a:pt x="1101" y="422"/>
                    </a:lnTo>
                    <a:lnTo>
                      <a:pt x="1103" y="406"/>
                    </a:lnTo>
                    <a:lnTo>
                      <a:pt x="1106" y="392"/>
                    </a:lnTo>
                    <a:lnTo>
                      <a:pt x="1093" y="397"/>
                    </a:lnTo>
                    <a:lnTo>
                      <a:pt x="1080" y="398"/>
                    </a:lnTo>
                    <a:lnTo>
                      <a:pt x="1063" y="398"/>
                    </a:lnTo>
                    <a:lnTo>
                      <a:pt x="1046" y="396"/>
                    </a:lnTo>
                    <a:lnTo>
                      <a:pt x="1028" y="392"/>
                    </a:lnTo>
                    <a:lnTo>
                      <a:pt x="1009" y="387"/>
                    </a:lnTo>
                    <a:lnTo>
                      <a:pt x="990" y="380"/>
                    </a:lnTo>
                    <a:lnTo>
                      <a:pt x="971" y="372"/>
                    </a:lnTo>
                    <a:lnTo>
                      <a:pt x="952" y="363"/>
                    </a:lnTo>
                    <a:lnTo>
                      <a:pt x="934" y="355"/>
                    </a:lnTo>
                    <a:lnTo>
                      <a:pt x="915" y="345"/>
                    </a:lnTo>
                    <a:lnTo>
                      <a:pt x="899" y="336"/>
                    </a:lnTo>
                    <a:lnTo>
                      <a:pt x="883" y="326"/>
                    </a:lnTo>
                    <a:lnTo>
                      <a:pt x="868" y="317"/>
                    </a:lnTo>
                    <a:lnTo>
                      <a:pt x="855" y="308"/>
                    </a:lnTo>
                    <a:lnTo>
                      <a:pt x="844" y="301"/>
                    </a:lnTo>
                    <a:lnTo>
                      <a:pt x="833" y="294"/>
                    </a:lnTo>
                    <a:lnTo>
                      <a:pt x="818" y="285"/>
                    </a:lnTo>
                    <a:lnTo>
                      <a:pt x="801" y="278"/>
                    </a:lnTo>
                    <a:lnTo>
                      <a:pt x="781" y="270"/>
                    </a:lnTo>
                    <a:lnTo>
                      <a:pt x="761" y="264"/>
                    </a:lnTo>
                    <a:lnTo>
                      <a:pt x="741" y="257"/>
                    </a:lnTo>
                    <a:lnTo>
                      <a:pt x="719" y="250"/>
                    </a:lnTo>
                    <a:lnTo>
                      <a:pt x="696" y="245"/>
                    </a:lnTo>
                    <a:lnTo>
                      <a:pt x="674" y="239"/>
                    </a:lnTo>
                    <a:lnTo>
                      <a:pt x="653" y="234"/>
                    </a:lnTo>
                    <a:lnTo>
                      <a:pt x="634" y="228"/>
                    </a:lnTo>
                    <a:lnTo>
                      <a:pt x="615" y="225"/>
                    </a:lnTo>
                    <a:lnTo>
                      <a:pt x="599" y="220"/>
                    </a:lnTo>
                    <a:lnTo>
                      <a:pt x="585" y="217"/>
                    </a:lnTo>
                    <a:lnTo>
                      <a:pt x="575" y="216"/>
                    </a:lnTo>
                    <a:lnTo>
                      <a:pt x="567" y="213"/>
                    </a:lnTo>
                    <a:lnTo>
                      <a:pt x="557" y="211"/>
                    </a:lnTo>
                    <a:lnTo>
                      <a:pt x="548" y="210"/>
                    </a:lnTo>
                    <a:lnTo>
                      <a:pt x="540" y="210"/>
                    </a:lnTo>
                    <a:lnTo>
                      <a:pt x="533" y="210"/>
                    </a:lnTo>
                    <a:lnTo>
                      <a:pt x="526" y="212"/>
                    </a:lnTo>
                    <a:lnTo>
                      <a:pt x="521" y="216"/>
                    </a:lnTo>
                    <a:lnTo>
                      <a:pt x="516" y="220"/>
                    </a:lnTo>
                    <a:lnTo>
                      <a:pt x="512" y="225"/>
                    </a:lnTo>
                    <a:lnTo>
                      <a:pt x="509" y="228"/>
                    </a:lnTo>
                    <a:lnTo>
                      <a:pt x="505" y="234"/>
                    </a:lnTo>
                    <a:lnTo>
                      <a:pt x="500" y="241"/>
                    </a:lnTo>
                    <a:lnTo>
                      <a:pt x="493" y="250"/>
                    </a:lnTo>
                    <a:lnTo>
                      <a:pt x="485" y="259"/>
                    </a:lnTo>
                    <a:lnTo>
                      <a:pt x="477" y="270"/>
                    </a:lnTo>
                    <a:lnTo>
                      <a:pt x="468" y="282"/>
                    </a:lnTo>
                    <a:lnTo>
                      <a:pt x="459" y="294"/>
                    </a:lnTo>
                    <a:lnTo>
                      <a:pt x="451" y="305"/>
                    </a:lnTo>
                    <a:lnTo>
                      <a:pt x="442" y="316"/>
                    </a:lnTo>
                    <a:lnTo>
                      <a:pt x="433" y="326"/>
                    </a:lnTo>
                    <a:lnTo>
                      <a:pt x="425" y="335"/>
                    </a:lnTo>
                    <a:lnTo>
                      <a:pt x="417" y="344"/>
                    </a:lnTo>
                    <a:lnTo>
                      <a:pt x="409" y="351"/>
                    </a:lnTo>
                    <a:lnTo>
                      <a:pt x="404" y="355"/>
                    </a:lnTo>
                    <a:lnTo>
                      <a:pt x="399" y="359"/>
                    </a:lnTo>
                    <a:lnTo>
                      <a:pt x="390" y="364"/>
                    </a:lnTo>
                    <a:lnTo>
                      <a:pt x="379" y="371"/>
                    </a:lnTo>
                    <a:lnTo>
                      <a:pt x="366" y="379"/>
                    </a:lnTo>
                    <a:lnTo>
                      <a:pt x="353" y="388"/>
                    </a:lnTo>
                    <a:lnTo>
                      <a:pt x="339" y="397"/>
                    </a:lnTo>
                    <a:lnTo>
                      <a:pt x="325" y="405"/>
                    </a:lnTo>
                    <a:lnTo>
                      <a:pt x="312" y="412"/>
                    </a:lnTo>
                    <a:lnTo>
                      <a:pt x="301" y="417"/>
                    </a:lnTo>
                    <a:lnTo>
                      <a:pt x="270" y="430"/>
                    </a:lnTo>
                    <a:lnTo>
                      <a:pt x="252" y="431"/>
                    </a:lnTo>
                    <a:lnTo>
                      <a:pt x="245" y="425"/>
                    </a:lnTo>
                    <a:lnTo>
                      <a:pt x="247" y="412"/>
                    </a:lnTo>
                    <a:lnTo>
                      <a:pt x="255" y="396"/>
                    </a:lnTo>
                    <a:lnTo>
                      <a:pt x="266" y="379"/>
                    </a:lnTo>
                    <a:lnTo>
                      <a:pt x="280" y="365"/>
                    </a:lnTo>
                    <a:lnTo>
                      <a:pt x="293" y="355"/>
                    </a:lnTo>
                    <a:lnTo>
                      <a:pt x="301" y="351"/>
                    </a:lnTo>
                    <a:lnTo>
                      <a:pt x="308" y="346"/>
                    </a:lnTo>
                    <a:lnTo>
                      <a:pt x="314" y="341"/>
                    </a:lnTo>
                    <a:lnTo>
                      <a:pt x="320" y="334"/>
                    </a:lnTo>
                    <a:lnTo>
                      <a:pt x="325" y="329"/>
                    </a:lnTo>
                    <a:lnTo>
                      <a:pt x="329" y="322"/>
                    </a:lnTo>
                    <a:lnTo>
                      <a:pt x="331" y="315"/>
                    </a:lnTo>
                    <a:lnTo>
                      <a:pt x="333" y="307"/>
                    </a:lnTo>
                    <a:lnTo>
                      <a:pt x="332" y="303"/>
                    </a:lnTo>
                    <a:lnTo>
                      <a:pt x="327" y="302"/>
                    </a:lnTo>
                    <a:lnTo>
                      <a:pt x="319" y="304"/>
                    </a:lnTo>
                    <a:lnTo>
                      <a:pt x="308" y="307"/>
                    </a:lnTo>
                    <a:lnTo>
                      <a:pt x="296" y="313"/>
                    </a:lnTo>
                    <a:lnTo>
                      <a:pt x="286" y="317"/>
                    </a:lnTo>
                    <a:lnTo>
                      <a:pt x="277" y="323"/>
                    </a:lnTo>
                    <a:lnTo>
                      <a:pt x="272" y="326"/>
                    </a:lnTo>
                    <a:lnTo>
                      <a:pt x="267" y="330"/>
                    </a:lnTo>
                    <a:lnTo>
                      <a:pt x="263" y="334"/>
                    </a:lnTo>
                    <a:lnTo>
                      <a:pt x="256" y="340"/>
                    </a:lnTo>
                    <a:lnTo>
                      <a:pt x="249" y="348"/>
                    </a:lnTo>
                    <a:lnTo>
                      <a:pt x="242" y="355"/>
                    </a:lnTo>
                    <a:lnTo>
                      <a:pt x="235" y="363"/>
                    </a:lnTo>
                    <a:lnTo>
                      <a:pt x="226" y="373"/>
                    </a:lnTo>
                    <a:lnTo>
                      <a:pt x="218" y="382"/>
                    </a:lnTo>
                    <a:lnTo>
                      <a:pt x="210" y="392"/>
                    </a:lnTo>
                    <a:lnTo>
                      <a:pt x="202" y="401"/>
                    </a:lnTo>
                    <a:lnTo>
                      <a:pt x="195" y="410"/>
                    </a:lnTo>
                    <a:lnTo>
                      <a:pt x="188" y="419"/>
                    </a:lnTo>
                    <a:lnTo>
                      <a:pt x="181" y="427"/>
                    </a:lnTo>
                    <a:lnTo>
                      <a:pt x="175" y="434"/>
                    </a:lnTo>
                    <a:lnTo>
                      <a:pt x="170" y="438"/>
                    </a:lnTo>
                    <a:lnTo>
                      <a:pt x="166" y="442"/>
                    </a:lnTo>
                    <a:lnTo>
                      <a:pt x="158" y="453"/>
                    </a:lnTo>
                    <a:lnTo>
                      <a:pt x="146" y="467"/>
                    </a:lnTo>
                    <a:lnTo>
                      <a:pt x="131" y="485"/>
                    </a:lnTo>
                    <a:lnTo>
                      <a:pt x="116" y="503"/>
                    </a:lnTo>
                    <a:lnTo>
                      <a:pt x="101" y="522"/>
                    </a:lnTo>
                    <a:lnTo>
                      <a:pt x="87" y="539"/>
                    </a:lnTo>
                    <a:lnTo>
                      <a:pt x="75" y="551"/>
                    </a:lnTo>
                    <a:lnTo>
                      <a:pt x="67" y="559"/>
                    </a:lnTo>
                    <a:lnTo>
                      <a:pt x="59" y="564"/>
                    </a:lnTo>
                    <a:lnTo>
                      <a:pt x="51" y="567"/>
                    </a:lnTo>
                    <a:lnTo>
                      <a:pt x="45" y="567"/>
                    </a:lnTo>
                    <a:lnTo>
                      <a:pt x="38" y="564"/>
                    </a:lnTo>
                    <a:lnTo>
                      <a:pt x="34" y="561"/>
                    </a:lnTo>
                    <a:lnTo>
                      <a:pt x="30" y="558"/>
                    </a:lnTo>
                    <a:lnTo>
                      <a:pt x="28" y="555"/>
                    </a:lnTo>
                    <a:lnTo>
                      <a:pt x="27" y="554"/>
                    </a:lnTo>
                    <a:lnTo>
                      <a:pt x="20" y="553"/>
                    </a:lnTo>
                    <a:lnTo>
                      <a:pt x="16" y="549"/>
                    </a:lnTo>
                    <a:lnTo>
                      <a:pt x="13" y="544"/>
                    </a:lnTo>
                    <a:lnTo>
                      <a:pt x="11" y="537"/>
                    </a:lnTo>
                    <a:lnTo>
                      <a:pt x="11" y="53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3" name="Freeform 3471">
                <a:extLst>
                  <a:ext uri="{FF2B5EF4-FFF2-40B4-BE49-F238E27FC236}">
                    <a16:creationId xmlns:a16="http://schemas.microsoft.com/office/drawing/2014/main" id="{8FC44685-5D2E-40DB-AA71-752CF595C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55"/>
                <a:ext cx="153" cy="257"/>
              </a:xfrm>
              <a:custGeom>
                <a:avLst/>
                <a:gdLst>
                  <a:gd name="T0" fmla="*/ 274 w 460"/>
                  <a:gd name="T1" fmla="*/ 13 h 771"/>
                  <a:gd name="T2" fmla="*/ 259 w 460"/>
                  <a:gd name="T3" fmla="*/ 48 h 771"/>
                  <a:gd name="T4" fmla="*/ 238 w 460"/>
                  <a:gd name="T5" fmla="*/ 87 h 771"/>
                  <a:gd name="T6" fmla="*/ 213 w 460"/>
                  <a:gd name="T7" fmla="*/ 128 h 771"/>
                  <a:gd name="T8" fmla="*/ 188 w 460"/>
                  <a:gd name="T9" fmla="*/ 169 h 771"/>
                  <a:gd name="T10" fmla="*/ 162 w 460"/>
                  <a:gd name="T11" fmla="*/ 208 h 771"/>
                  <a:gd name="T12" fmla="*/ 138 w 460"/>
                  <a:gd name="T13" fmla="*/ 242 h 771"/>
                  <a:gd name="T14" fmla="*/ 119 w 460"/>
                  <a:gd name="T15" fmla="*/ 268 h 771"/>
                  <a:gd name="T16" fmla="*/ 107 w 460"/>
                  <a:gd name="T17" fmla="*/ 284 h 771"/>
                  <a:gd name="T18" fmla="*/ 97 w 460"/>
                  <a:gd name="T19" fmla="*/ 305 h 771"/>
                  <a:gd name="T20" fmla="*/ 86 w 460"/>
                  <a:gd name="T21" fmla="*/ 329 h 771"/>
                  <a:gd name="T22" fmla="*/ 76 w 460"/>
                  <a:gd name="T23" fmla="*/ 354 h 771"/>
                  <a:gd name="T24" fmla="*/ 68 w 460"/>
                  <a:gd name="T25" fmla="*/ 378 h 771"/>
                  <a:gd name="T26" fmla="*/ 61 w 460"/>
                  <a:gd name="T27" fmla="*/ 405 h 771"/>
                  <a:gd name="T28" fmla="*/ 54 w 460"/>
                  <a:gd name="T29" fmla="*/ 435 h 771"/>
                  <a:gd name="T30" fmla="*/ 46 w 460"/>
                  <a:gd name="T31" fmla="*/ 473 h 771"/>
                  <a:gd name="T32" fmla="*/ 41 w 460"/>
                  <a:gd name="T33" fmla="*/ 496 h 771"/>
                  <a:gd name="T34" fmla="*/ 37 w 460"/>
                  <a:gd name="T35" fmla="*/ 502 h 771"/>
                  <a:gd name="T36" fmla="*/ 29 w 460"/>
                  <a:gd name="T37" fmla="*/ 512 h 771"/>
                  <a:gd name="T38" fmla="*/ 21 w 460"/>
                  <a:gd name="T39" fmla="*/ 529 h 771"/>
                  <a:gd name="T40" fmla="*/ 12 w 460"/>
                  <a:gd name="T41" fmla="*/ 553 h 771"/>
                  <a:gd name="T42" fmla="*/ 3 w 460"/>
                  <a:gd name="T43" fmla="*/ 579 h 771"/>
                  <a:gd name="T44" fmla="*/ 1 w 460"/>
                  <a:gd name="T45" fmla="*/ 607 h 771"/>
                  <a:gd name="T46" fmla="*/ 18 w 460"/>
                  <a:gd name="T47" fmla="*/ 640 h 771"/>
                  <a:gd name="T48" fmla="*/ 42 w 460"/>
                  <a:gd name="T49" fmla="*/ 660 h 771"/>
                  <a:gd name="T50" fmla="*/ 58 w 460"/>
                  <a:gd name="T51" fmla="*/ 672 h 771"/>
                  <a:gd name="T52" fmla="*/ 79 w 460"/>
                  <a:gd name="T53" fmla="*/ 689 h 771"/>
                  <a:gd name="T54" fmla="*/ 103 w 460"/>
                  <a:gd name="T55" fmla="*/ 707 h 771"/>
                  <a:gd name="T56" fmla="*/ 128 w 460"/>
                  <a:gd name="T57" fmla="*/ 727 h 771"/>
                  <a:gd name="T58" fmla="*/ 154 w 460"/>
                  <a:gd name="T59" fmla="*/ 745 h 771"/>
                  <a:gd name="T60" fmla="*/ 176 w 460"/>
                  <a:gd name="T61" fmla="*/ 758 h 771"/>
                  <a:gd name="T62" fmla="*/ 193 w 460"/>
                  <a:gd name="T63" fmla="*/ 768 h 771"/>
                  <a:gd name="T64" fmla="*/ 208 w 460"/>
                  <a:gd name="T65" fmla="*/ 771 h 771"/>
                  <a:gd name="T66" fmla="*/ 224 w 460"/>
                  <a:gd name="T67" fmla="*/ 766 h 771"/>
                  <a:gd name="T68" fmla="*/ 242 w 460"/>
                  <a:gd name="T69" fmla="*/ 757 h 771"/>
                  <a:gd name="T70" fmla="*/ 258 w 460"/>
                  <a:gd name="T71" fmla="*/ 744 h 771"/>
                  <a:gd name="T72" fmla="*/ 274 w 460"/>
                  <a:gd name="T73" fmla="*/ 729 h 771"/>
                  <a:gd name="T74" fmla="*/ 286 w 460"/>
                  <a:gd name="T75" fmla="*/ 715 h 771"/>
                  <a:gd name="T76" fmla="*/ 297 w 460"/>
                  <a:gd name="T77" fmla="*/ 700 h 771"/>
                  <a:gd name="T78" fmla="*/ 304 w 460"/>
                  <a:gd name="T79" fmla="*/ 690 h 771"/>
                  <a:gd name="T80" fmla="*/ 309 w 460"/>
                  <a:gd name="T81" fmla="*/ 678 h 771"/>
                  <a:gd name="T82" fmla="*/ 319 w 460"/>
                  <a:gd name="T83" fmla="*/ 652 h 771"/>
                  <a:gd name="T84" fmla="*/ 331 w 460"/>
                  <a:gd name="T85" fmla="*/ 623 h 771"/>
                  <a:gd name="T86" fmla="*/ 342 w 460"/>
                  <a:gd name="T87" fmla="*/ 601 h 771"/>
                  <a:gd name="T88" fmla="*/ 348 w 460"/>
                  <a:gd name="T89" fmla="*/ 588 h 771"/>
                  <a:gd name="T90" fmla="*/ 360 w 460"/>
                  <a:gd name="T91" fmla="*/ 575 h 771"/>
                  <a:gd name="T92" fmla="*/ 375 w 460"/>
                  <a:gd name="T93" fmla="*/ 558 h 771"/>
                  <a:gd name="T94" fmla="*/ 392 w 460"/>
                  <a:gd name="T95" fmla="*/ 540 h 771"/>
                  <a:gd name="T96" fmla="*/ 405 w 460"/>
                  <a:gd name="T97" fmla="*/ 527 h 771"/>
                  <a:gd name="T98" fmla="*/ 409 w 460"/>
                  <a:gd name="T99" fmla="*/ 525 h 771"/>
                  <a:gd name="T100" fmla="*/ 412 w 460"/>
                  <a:gd name="T101" fmla="*/ 523 h 771"/>
                  <a:gd name="T102" fmla="*/ 420 w 460"/>
                  <a:gd name="T103" fmla="*/ 514 h 771"/>
                  <a:gd name="T104" fmla="*/ 443 w 460"/>
                  <a:gd name="T105" fmla="*/ 429 h 771"/>
                  <a:gd name="T106" fmla="*/ 460 w 460"/>
                  <a:gd name="T107" fmla="*/ 300 h 771"/>
                  <a:gd name="T108" fmla="*/ 455 w 460"/>
                  <a:gd name="T109" fmla="*/ 200 h 771"/>
                  <a:gd name="T110" fmla="*/ 434 w 460"/>
                  <a:gd name="T111" fmla="*/ 124 h 771"/>
                  <a:gd name="T112" fmla="*/ 402 w 460"/>
                  <a:gd name="T113" fmla="*/ 68 h 771"/>
                  <a:gd name="T114" fmla="*/ 365 w 460"/>
                  <a:gd name="T115" fmla="*/ 31 h 771"/>
                  <a:gd name="T116" fmla="*/ 326 w 460"/>
                  <a:gd name="T117" fmla="*/ 10 h 771"/>
                  <a:gd name="T118" fmla="*/ 293 w 460"/>
                  <a:gd name="T119" fmla="*/ 1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60" h="771">
                    <a:moveTo>
                      <a:pt x="279" y="0"/>
                    </a:moveTo>
                    <a:lnTo>
                      <a:pt x="274" y="13"/>
                    </a:lnTo>
                    <a:lnTo>
                      <a:pt x="267" y="30"/>
                    </a:lnTo>
                    <a:lnTo>
                      <a:pt x="259" y="48"/>
                    </a:lnTo>
                    <a:lnTo>
                      <a:pt x="249" y="67"/>
                    </a:lnTo>
                    <a:lnTo>
                      <a:pt x="238" y="87"/>
                    </a:lnTo>
                    <a:lnTo>
                      <a:pt x="226" y="107"/>
                    </a:lnTo>
                    <a:lnTo>
                      <a:pt x="213" y="128"/>
                    </a:lnTo>
                    <a:lnTo>
                      <a:pt x="201" y="149"/>
                    </a:lnTo>
                    <a:lnTo>
                      <a:pt x="188" y="169"/>
                    </a:lnTo>
                    <a:lnTo>
                      <a:pt x="174" y="190"/>
                    </a:lnTo>
                    <a:lnTo>
                      <a:pt x="162" y="208"/>
                    </a:lnTo>
                    <a:lnTo>
                      <a:pt x="150" y="226"/>
                    </a:lnTo>
                    <a:lnTo>
                      <a:pt x="138" y="242"/>
                    </a:lnTo>
                    <a:lnTo>
                      <a:pt x="128" y="257"/>
                    </a:lnTo>
                    <a:lnTo>
                      <a:pt x="119" y="268"/>
                    </a:lnTo>
                    <a:lnTo>
                      <a:pt x="112" y="277"/>
                    </a:lnTo>
                    <a:lnTo>
                      <a:pt x="107" y="284"/>
                    </a:lnTo>
                    <a:lnTo>
                      <a:pt x="102" y="293"/>
                    </a:lnTo>
                    <a:lnTo>
                      <a:pt x="97" y="305"/>
                    </a:lnTo>
                    <a:lnTo>
                      <a:pt x="90" y="316"/>
                    </a:lnTo>
                    <a:lnTo>
                      <a:pt x="86" y="329"/>
                    </a:lnTo>
                    <a:lnTo>
                      <a:pt x="80" y="341"/>
                    </a:lnTo>
                    <a:lnTo>
                      <a:pt x="76" y="354"/>
                    </a:lnTo>
                    <a:lnTo>
                      <a:pt x="71" y="367"/>
                    </a:lnTo>
                    <a:lnTo>
                      <a:pt x="68" y="378"/>
                    </a:lnTo>
                    <a:lnTo>
                      <a:pt x="65" y="391"/>
                    </a:lnTo>
                    <a:lnTo>
                      <a:pt x="61" y="405"/>
                    </a:lnTo>
                    <a:lnTo>
                      <a:pt x="58" y="419"/>
                    </a:lnTo>
                    <a:lnTo>
                      <a:pt x="54" y="435"/>
                    </a:lnTo>
                    <a:lnTo>
                      <a:pt x="50" y="452"/>
                    </a:lnTo>
                    <a:lnTo>
                      <a:pt x="46" y="473"/>
                    </a:lnTo>
                    <a:lnTo>
                      <a:pt x="41" y="495"/>
                    </a:lnTo>
                    <a:lnTo>
                      <a:pt x="41" y="496"/>
                    </a:lnTo>
                    <a:lnTo>
                      <a:pt x="39" y="499"/>
                    </a:lnTo>
                    <a:lnTo>
                      <a:pt x="37" y="502"/>
                    </a:lnTo>
                    <a:lnTo>
                      <a:pt x="32" y="507"/>
                    </a:lnTo>
                    <a:lnTo>
                      <a:pt x="29" y="512"/>
                    </a:lnTo>
                    <a:lnTo>
                      <a:pt x="26" y="520"/>
                    </a:lnTo>
                    <a:lnTo>
                      <a:pt x="21" y="529"/>
                    </a:lnTo>
                    <a:lnTo>
                      <a:pt x="17" y="540"/>
                    </a:lnTo>
                    <a:lnTo>
                      <a:pt x="12" y="553"/>
                    </a:lnTo>
                    <a:lnTo>
                      <a:pt x="7" y="566"/>
                    </a:lnTo>
                    <a:lnTo>
                      <a:pt x="3" y="579"/>
                    </a:lnTo>
                    <a:lnTo>
                      <a:pt x="0" y="593"/>
                    </a:lnTo>
                    <a:lnTo>
                      <a:pt x="1" y="607"/>
                    </a:lnTo>
                    <a:lnTo>
                      <a:pt x="7" y="623"/>
                    </a:lnTo>
                    <a:lnTo>
                      <a:pt x="18" y="640"/>
                    </a:lnTo>
                    <a:lnTo>
                      <a:pt x="37" y="655"/>
                    </a:lnTo>
                    <a:lnTo>
                      <a:pt x="42" y="660"/>
                    </a:lnTo>
                    <a:lnTo>
                      <a:pt x="49" y="664"/>
                    </a:lnTo>
                    <a:lnTo>
                      <a:pt x="58" y="672"/>
                    </a:lnTo>
                    <a:lnTo>
                      <a:pt x="68" y="680"/>
                    </a:lnTo>
                    <a:lnTo>
                      <a:pt x="79" y="689"/>
                    </a:lnTo>
                    <a:lnTo>
                      <a:pt x="90" y="698"/>
                    </a:lnTo>
                    <a:lnTo>
                      <a:pt x="103" y="707"/>
                    </a:lnTo>
                    <a:lnTo>
                      <a:pt x="116" y="717"/>
                    </a:lnTo>
                    <a:lnTo>
                      <a:pt x="128" y="727"/>
                    </a:lnTo>
                    <a:lnTo>
                      <a:pt x="142" y="736"/>
                    </a:lnTo>
                    <a:lnTo>
                      <a:pt x="154" y="745"/>
                    </a:lnTo>
                    <a:lnTo>
                      <a:pt x="165" y="753"/>
                    </a:lnTo>
                    <a:lnTo>
                      <a:pt x="176" y="758"/>
                    </a:lnTo>
                    <a:lnTo>
                      <a:pt x="185" y="765"/>
                    </a:lnTo>
                    <a:lnTo>
                      <a:pt x="193" y="768"/>
                    </a:lnTo>
                    <a:lnTo>
                      <a:pt x="199" y="769"/>
                    </a:lnTo>
                    <a:lnTo>
                      <a:pt x="208" y="771"/>
                    </a:lnTo>
                    <a:lnTo>
                      <a:pt x="216" y="769"/>
                    </a:lnTo>
                    <a:lnTo>
                      <a:pt x="224" y="766"/>
                    </a:lnTo>
                    <a:lnTo>
                      <a:pt x="233" y="762"/>
                    </a:lnTo>
                    <a:lnTo>
                      <a:pt x="242" y="757"/>
                    </a:lnTo>
                    <a:lnTo>
                      <a:pt x="249" y="750"/>
                    </a:lnTo>
                    <a:lnTo>
                      <a:pt x="258" y="744"/>
                    </a:lnTo>
                    <a:lnTo>
                      <a:pt x="266" y="737"/>
                    </a:lnTo>
                    <a:lnTo>
                      <a:pt x="274" y="729"/>
                    </a:lnTo>
                    <a:lnTo>
                      <a:pt x="280" y="721"/>
                    </a:lnTo>
                    <a:lnTo>
                      <a:pt x="286" y="715"/>
                    </a:lnTo>
                    <a:lnTo>
                      <a:pt x="291" y="707"/>
                    </a:lnTo>
                    <a:lnTo>
                      <a:pt x="297" y="700"/>
                    </a:lnTo>
                    <a:lnTo>
                      <a:pt x="300" y="695"/>
                    </a:lnTo>
                    <a:lnTo>
                      <a:pt x="304" y="690"/>
                    </a:lnTo>
                    <a:lnTo>
                      <a:pt x="305" y="687"/>
                    </a:lnTo>
                    <a:lnTo>
                      <a:pt x="309" y="678"/>
                    </a:lnTo>
                    <a:lnTo>
                      <a:pt x="315" y="666"/>
                    </a:lnTo>
                    <a:lnTo>
                      <a:pt x="319" y="652"/>
                    </a:lnTo>
                    <a:lnTo>
                      <a:pt x="326" y="638"/>
                    </a:lnTo>
                    <a:lnTo>
                      <a:pt x="331" y="623"/>
                    </a:lnTo>
                    <a:lnTo>
                      <a:pt x="337" y="611"/>
                    </a:lnTo>
                    <a:lnTo>
                      <a:pt x="342" y="601"/>
                    </a:lnTo>
                    <a:lnTo>
                      <a:pt x="345" y="594"/>
                    </a:lnTo>
                    <a:lnTo>
                      <a:pt x="348" y="588"/>
                    </a:lnTo>
                    <a:lnTo>
                      <a:pt x="353" y="582"/>
                    </a:lnTo>
                    <a:lnTo>
                      <a:pt x="360" y="575"/>
                    </a:lnTo>
                    <a:lnTo>
                      <a:pt x="367" y="567"/>
                    </a:lnTo>
                    <a:lnTo>
                      <a:pt x="375" y="558"/>
                    </a:lnTo>
                    <a:lnTo>
                      <a:pt x="383" y="549"/>
                    </a:lnTo>
                    <a:lnTo>
                      <a:pt x="392" y="540"/>
                    </a:lnTo>
                    <a:lnTo>
                      <a:pt x="401" y="533"/>
                    </a:lnTo>
                    <a:lnTo>
                      <a:pt x="405" y="527"/>
                    </a:lnTo>
                    <a:lnTo>
                      <a:pt x="408" y="526"/>
                    </a:lnTo>
                    <a:lnTo>
                      <a:pt x="409" y="525"/>
                    </a:lnTo>
                    <a:lnTo>
                      <a:pt x="411" y="524"/>
                    </a:lnTo>
                    <a:lnTo>
                      <a:pt x="412" y="523"/>
                    </a:lnTo>
                    <a:lnTo>
                      <a:pt x="414" y="519"/>
                    </a:lnTo>
                    <a:lnTo>
                      <a:pt x="420" y="514"/>
                    </a:lnTo>
                    <a:lnTo>
                      <a:pt x="427" y="505"/>
                    </a:lnTo>
                    <a:lnTo>
                      <a:pt x="443" y="429"/>
                    </a:lnTo>
                    <a:lnTo>
                      <a:pt x="455" y="360"/>
                    </a:lnTo>
                    <a:lnTo>
                      <a:pt x="460" y="300"/>
                    </a:lnTo>
                    <a:lnTo>
                      <a:pt x="460" y="246"/>
                    </a:lnTo>
                    <a:lnTo>
                      <a:pt x="455" y="200"/>
                    </a:lnTo>
                    <a:lnTo>
                      <a:pt x="446" y="158"/>
                    </a:lnTo>
                    <a:lnTo>
                      <a:pt x="434" y="124"/>
                    </a:lnTo>
                    <a:lnTo>
                      <a:pt x="419" y="92"/>
                    </a:lnTo>
                    <a:lnTo>
                      <a:pt x="402" y="68"/>
                    </a:lnTo>
                    <a:lnTo>
                      <a:pt x="384" y="48"/>
                    </a:lnTo>
                    <a:lnTo>
                      <a:pt x="365" y="31"/>
                    </a:lnTo>
                    <a:lnTo>
                      <a:pt x="345" y="19"/>
                    </a:lnTo>
                    <a:lnTo>
                      <a:pt x="326" y="10"/>
                    </a:lnTo>
                    <a:lnTo>
                      <a:pt x="308" y="4"/>
                    </a:lnTo>
                    <a:lnTo>
                      <a:pt x="293" y="1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CCB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4" name="Freeform 3472">
                <a:extLst>
                  <a:ext uri="{FF2B5EF4-FFF2-40B4-BE49-F238E27FC236}">
                    <a16:creationId xmlns:a16="http://schemas.microsoft.com/office/drawing/2014/main" id="{B7F756BA-F830-47F3-A4BD-E4C8B907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956"/>
                <a:ext cx="51" cy="155"/>
              </a:xfrm>
              <a:custGeom>
                <a:avLst/>
                <a:gdLst>
                  <a:gd name="T0" fmla="*/ 142 w 152"/>
                  <a:gd name="T1" fmla="*/ 465 h 465"/>
                  <a:gd name="T2" fmla="*/ 149 w 152"/>
                  <a:gd name="T3" fmla="*/ 386 h 465"/>
                  <a:gd name="T4" fmla="*/ 152 w 152"/>
                  <a:gd name="T5" fmla="*/ 317 h 465"/>
                  <a:gd name="T6" fmla="*/ 151 w 152"/>
                  <a:gd name="T7" fmla="*/ 257 h 465"/>
                  <a:gd name="T8" fmla="*/ 144 w 152"/>
                  <a:gd name="T9" fmla="*/ 205 h 465"/>
                  <a:gd name="T10" fmla="*/ 135 w 152"/>
                  <a:gd name="T11" fmla="*/ 162 h 465"/>
                  <a:gd name="T12" fmla="*/ 125 w 152"/>
                  <a:gd name="T13" fmla="*/ 124 h 465"/>
                  <a:gd name="T14" fmla="*/ 111 w 152"/>
                  <a:gd name="T15" fmla="*/ 94 h 465"/>
                  <a:gd name="T16" fmla="*/ 96 w 152"/>
                  <a:gd name="T17" fmla="*/ 68 h 465"/>
                  <a:gd name="T18" fmla="*/ 82 w 152"/>
                  <a:gd name="T19" fmla="*/ 48 h 465"/>
                  <a:gd name="T20" fmla="*/ 66 w 152"/>
                  <a:gd name="T21" fmla="*/ 32 h 465"/>
                  <a:gd name="T22" fmla="*/ 49 w 152"/>
                  <a:gd name="T23" fmla="*/ 21 h 465"/>
                  <a:gd name="T24" fmla="*/ 36 w 152"/>
                  <a:gd name="T25" fmla="*/ 12 h 465"/>
                  <a:gd name="T26" fmla="*/ 23 w 152"/>
                  <a:gd name="T27" fmla="*/ 8 h 465"/>
                  <a:gd name="T28" fmla="*/ 13 w 152"/>
                  <a:gd name="T29" fmla="*/ 3 h 465"/>
                  <a:gd name="T30" fmla="*/ 6 w 152"/>
                  <a:gd name="T31" fmla="*/ 1 h 465"/>
                  <a:gd name="T32" fmla="*/ 0 w 152"/>
                  <a:gd name="T3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465">
                    <a:moveTo>
                      <a:pt x="142" y="465"/>
                    </a:moveTo>
                    <a:lnTo>
                      <a:pt x="149" y="386"/>
                    </a:lnTo>
                    <a:lnTo>
                      <a:pt x="152" y="317"/>
                    </a:lnTo>
                    <a:lnTo>
                      <a:pt x="151" y="257"/>
                    </a:lnTo>
                    <a:lnTo>
                      <a:pt x="144" y="205"/>
                    </a:lnTo>
                    <a:lnTo>
                      <a:pt x="135" y="162"/>
                    </a:lnTo>
                    <a:lnTo>
                      <a:pt x="125" y="124"/>
                    </a:lnTo>
                    <a:lnTo>
                      <a:pt x="111" y="94"/>
                    </a:lnTo>
                    <a:lnTo>
                      <a:pt x="96" y="68"/>
                    </a:lnTo>
                    <a:lnTo>
                      <a:pt x="82" y="48"/>
                    </a:lnTo>
                    <a:lnTo>
                      <a:pt x="66" y="32"/>
                    </a:lnTo>
                    <a:lnTo>
                      <a:pt x="49" y="21"/>
                    </a:lnTo>
                    <a:lnTo>
                      <a:pt x="36" y="12"/>
                    </a:lnTo>
                    <a:lnTo>
                      <a:pt x="23" y="8"/>
                    </a:lnTo>
                    <a:lnTo>
                      <a:pt x="13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5" name="Freeform 3473">
                <a:extLst>
                  <a:ext uri="{FF2B5EF4-FFF2-40B4-BE49-F238E27FC236}">
                    <a16:creationId xmlns:a16="http://schemas.microsoft.com/office/drawing/2014/main" id="{9088FC1E-B136-444A-A2CC-94D2B9D3D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6"/>
                <a:ext cx="51" cy="154"/>
              </a:xfrm>
              <a:custGeom>
                <a:avLst/>
                <a:gdLst>
                  <a:gd name="T0" fmla="*/ 143 w 154"/>
                  <a:gd name="T1" fmla="*/ 462 h 462"/>
                  <a:gd name="T2" fmla="*/ 149 w 154"/>
                  <a:gd name="T3" fmla="*/ 394 h 462"/>
                  <a:gd name="T4" fmla="*/ 154 w 154"/>
                  <a:gd name="T5" fmla="*/ 333 h 462"/>
                  <a:gd name="T6" fmla="*/ 153 w 154"/>
                  <a:gd name="T7" fmla="*/ 278 h 462"/>
                  <a:gd name="T8" fmla="*/ 149 w 154"/>
                  <a:gd name="T9" fmla="*/ 230 h 462"/>
                  <a:gd name="T10" fmla="*/ 144 w 154"/>
                  <a:gd name="T11" fmla="*/ 188 h 462"/>
                  <a:gd name="T12" fmla="*/ 134 w 154"/>
                  <a:gd name="T13" fmla="*/ 151 h 462"/>
                  <a:gd name="T14" fmla="*/ 123 w 154"/>
                  <a:gd name="T15" fmla="*/ 118 h 462"/>
                  <a:gd name="T16" fmla="*/ 110 w 154"/>
                  <a:gd name="T17" fmla="*/ 93 h 462"/>
                  <a:gd name="T18" fmla="*/ 97 w 154"/>
                  <a:gd name="T19" fmla="*/ 69 h 462"/>
                  <a:gd name="T20" fmla="*/ 81 w 154"/>
                  <a:gd name="T21" fmla="*/ 50 h 462"/>
                  <a:gd name="T22" fmla="*/ 67 w 154"/>
                  <a:gd name="T23" fmla="*/ 34 h 462"/>
                  <a:gd name="T24" fmla="*/ 51 w 154"/>
                  <a:gd name="T25" fmla="*/ 23 h 462"/>
                  <a:gd name="T26" fmla="*/ 38 w 154"/>
                  <a:gd name="T27" fmla="*/ 13 h 462"/>
                  <a:gd name="T28" fmla="*/ 23 w 154"/>
                  <a:gd name="T29" fmla="*/ 8 h 462"/>
                  <a:gd name="T30" fmla="*/ 11 w 154"/>
                  <a:gd name="T31" fmla="*/ 2 h 462"/>
                  <a:gd name="T32" fmla="*/ 0 w 154"/>
                  <a:gd name="T33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4" h="462">
                    <a:moveTo>
                      <a:pt x="143" y="462"/>
                    </a:moveTo>
                    <a:lnTo>
                      <a:pt x="149" y="394"/>
                    </a:lnTo>
                    <a:lnTo>
                      <a:pt x="154" y="333"/>
                    </a:lnTo>
                    <a:lnTo>
                      <a:pt x="153" y="278"/>
                    </a:lnTo>
                    <a:lnTo>
                      <a:pt x="149" y="230"/>
                    </a:lnTo>
                    <a:lnTo>
                      <a:pt x="144" y="188"/>
                    </a:lnTo>
                    <a:lnTo>
                      <a:pt x="134" y="151"/>
                    </a:lnTo>
                    <a:lnTo>
                      <a:pt x="123" y="118"/>
                    </a:lnTo>
                    <a:lnTo>
                      <a:pt x="110" y="93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67" y="34"/>
                    </a:lnTo>
                    <a:lnTo>
                      <a:pt x="51" y="23"/>
                    </a:lnTo>
                    <a:lnTo>
                      <a:pt x="38" y="13"/>
                    </a:lnTo>
                    <a:lnTo>
                      <a:pt x="23" y="8"/>
                    </a:lnTo>
                    <a:lnTo>
                      <a:pt x="11" y="2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D9BB9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6" name="Freeform 3474">
                <a:extLst>
                  <a:ext uri="{FF2B5EF4-FFF2-40B4-BE49-F238E27FC236}">
                    <a16:creationId xmlns:a16="http://schemas.microsoft.com/office/drawing/2014/main" id="{89DCB007-48F7-44C8-BC56-F5D15BFAA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5"/>
                <a:ext cx="53" cy="154"/>
              </a:xfrm>
              <a:custGeom>
                <a:avLst/>
                <a:gdLst>
                  <a:gd name="T0" fmla="*/ 146 w 158"/>
                  <a:gd name="T1" fmla="*/ 460 h 460"/>
                  <a:gd name="T2" fmla="*/ 153 w 158"/>
                  <a:gd name="T3" fmla="*/ 402 h 460"/>
                  <a:gd name="T4" fmla="*/ 157 w 158"/>
                  <a:gd name="T5" fmla="*/ 349 h 460"/>
                  <a:gd name="T6" fmla="*/ 158 w 158"/>
                  <a:gd name="T7" fmla="*/ 300 h 460"/>
                  <a:gd name="T8" fmla="*/ 157 w 158"/>
                  <a:gd name="T9" fmla="*/ 256 h 460"/>
                  <a:gd name="T10" fmla="*/ 153 w 158"/>
                  <a:gd name="T11" fmla="*/ 215 h 460"/>
                  <a:gd name="T12" fmla="*/ 146 w 158"/>
                  <a:gd name="T13" fmla="*/ 178 h 460"/>
                  <a:gd name="T14" fmla="*/ 137 w 158"/>
                  <a:gd name="T15" fmla="*/ 146 h 460"/>
                  <a:gd name="T16" fmla="*/ 126 w 158"/>
                  <a:gd name="T17" fmla="*/ 117 h 460"/>
                  <a:gd name="T18" fmla="*/ 114 w 158"/>
                  <a:gd name="T19" fmla="*/ 91 h 460"/>
                  <a:gd name="T20" fmla="*/ 100 w 158"/>
                  <a:gd name="T21" fmla="*/ 69 h 460"/>
                  <a:gd name="T22" fmla="*/ 86 w 158"/>
                  <a:gd name="T23" fmla="*/ 50 h 460"/>
                  <a:gd name="T24" fmla="*/ 69 w 158"/>
                  <a:gd name="T25" fmla="*/ 34 h 460"/>
                  <a:gd name="T26" fmla="*/ 52 w 158"/>
                  <a:gd name="T27" fmla="*/ 22 h 460"/>
                  <a:gd name="T28" fmla="*/ 35 w 158"/>
                  <a:gd name="T29" fmla="*/ 12 h 460"/>
                  <a:gd name="T30" fmla="*/ 18 w 158"/>
                  <a:gd name="T31" fmla="*/ 4 h 460"/>
                  <a:gd name="T32" fmla="*/ 0 w 158"/>
                  <a:gd name="T33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8" h="460">
                    <a:moveTo>
                      <a:pt x="146" y="460"/>
                    </a:moveTo>
                    <a:lnTo>
                      <a:pt x="153" y="402"/>
                    </a:lnTo>
                    <a:lnTo>
                      <a:pt x="157" y="349"/>
                    </a:lnTo>
                    <a:lnTo>
                      <a:pt x="158" y="300"/>
                    </a:lnTo>
                    <a:lnTo>
                      <a:pt x="157" y="256"/>
                    </a:lnTo>
                    <a:lnTo>
                      <a:pt x="153" y="215"/>
                    </a:lnTo>
                    <a:lnTo>
                      <a:pt x="146" y="178"/>
                    </a:lnTo>
                    <a:lnTo>
                      <a:pt x="137" y="146"/>
                    </a:lnTo>
                    <a:lnTo>
                      <a:pt x="126" y="117"/>
                    </a:lnTo>
                    <a:lnTo>
                      <a:pt x="114" y="91"/>
                    </a:lnTo>
                    <a:lnTo>
                      <a:pt x="100" y="69"/>
                    </a:lnTo>
                    <a:lnTo>
                      <a:pt x="86" y="50"/>
                    </a:lnTo>
                    <a:lnTo>
                      <a:pt x="69" y="34"/>
                    </a:lnTo>
                    <a:lnTo>
                      <a:pt x="52" y="22"/>
                    </a:lnTo>
                    <a:lnTo>
                      <a:pt x="35" y="12"/>
                    </a:lnTo>
                    <a:lnTo>
                      <a:pt x="18" y="4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E3BD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7" name="Freeform 3475">
                <a:extLst>
                  <a:ext uri="{FF2B5EF4-FFF2-40B4-BE49-F238E27FC236}">
                    <a16:creationId xmlns:a16="http://schemas.microsoft.com/office/drawing/2014/main" id="{AE66B8A9-DD38-4074-ADBA-8DC69FEE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4"/>
                <a:ext cx="55" cy="153"/>
              </a:xfrm>
              <a:custGeom>
                <a:avLst/>
                <a:gdLst>
                  <a:gd name="T0" fmla="*/ 148 w 163"/>
                  <a:gd name="T1" fmla="*/ 459 h 459"/>
                  <a:gd name="T2" fmla="*/ 155 w 163"/>
                  <a:gd name="T3" fmla="*/ 412 h 459"/>
                  <a:gd name="T4" fmla="*/ 161 w 163"/>
                  <a:gd name="T5" fmla="*/ 366 h 459"/>
                  <a:gd name="T6" fmla="*/ 163 w 163"/>
                  <a:gd name="T7" fmla="*/ 322 h 459"/>
                  <a:gd name="T8" fmla="*/ 163 w 163"/>
                  <a:gd name="T9" fmla="*/ 282 h 459"/>
                  <a:gd name="T10" fmla="*/ 161 w 163"/>
                  <a:gd name="T11" fmla="*/ 243 h 459"/>
                  <a:gd name="T12" fmla="*/ 157 w 163"/>
                  <a:gd name="T13" fmla="*/ 206 h 459"/>
                  <a:gd name="T14" fmla="*/ 151 w 163"/>
                  <a:gd name="T15" fmla="*/ 173 h 459"/>
                  <a:gd name="T16" fmla="*/ 142 w 163"/>
                  <a:gd name="T17" fmla="*/ 141 h 459"/>
                  <a:gd name="T18" fmla="*/ 131 w 163"/>
                  <a:gd name="T19" fmla="*/ 113 h 459"/>
                  <a:gd name="T20" fmla="*/ 118 w 163"/>
                  <a:gd name="T21" fmla="*/ 88 h 459"/>
                  <a:gd name="T22" fmla="*/ 104 w 163"/>
                  <a:gd name="T23" fmla="*/ 65 h 459"/>
                  <a:gd name="T24" fmla="*/ 86 w 163"/>
                  <a:gd name="T25" fmla="*/ 45 h 459"/>
                  <a:gd name="T26" fmla="*/ 68 w 163"/>
                  <a:gd name="T27" fmla="*/ 29 h 459"/>
                  <a:gd name="T28" fmla="*/ 47 w 163"/>
                  <a:gd name="T29" fmla="*/ 16 h 459"/>
                  <a:gd name="T30" fmla="*/ 24 w 163"/>
                  <a:gd name="T31" fmla="*/ 7 h 459"/>
                  <a:gd name="T32" fmla="*/ 0 w 163"/>
                  <a:gd name="T33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3" h="459">
                    <a:moveTo>
                      <a:pt x="148" y="459"/>
                    </a:moveTo>
                    <a:lnTo>
                      <a:pt x="155" y="412"/>
                    </a:lnTo>
                    <a:lnTo>
                      <a:pt x="161" y="366"/>
                    </a:lnTo>
                    <a:lnTo>
                      <a:pt x="163" y="322"/>
                    </a:lnTo>
                    <a:lnTo>
                      <a:pt x="163" y="282"/>
                    </a:lnTo>
                    <a:lnTo>
                      <a:pt x="161" y="243"/>
                    </a:lnTo>
                    <a:lnTo>
                      <a:pt x="157" y="206"/>
                    </a:lnTo>
                    <a:lnTo>
                      <a:pt x="151" y="173"/>
                    </a:lnTo>
                    <a:lnTo>
                      <a:pt x="142" y="141"/>
                    </a:lnTo>
                    <a:lnTo>
                      <a:pt x="131" y="113"/>
                    </a:lnTo>
                    <a:lnTo>
                      <a:pt x="118" y="88"/>
                    </a:lnTo>
                    <a:lnTo>
                      <a:pt x="104" y="65"/>
                    </a:lnTo>
                    <a:lnTo>
                      <a:pt x="86" y="45"/>
                    </a:lnTo>
                    <a:lnTo>
                      <a:pt x="68" y="29"/>
                    </a:lnTo>
                    <a:lnTo>
                      <a:pt x="47" y="16"/>
                    </a:lnTo>
                    <a:lnTo>
                      <a:pt x="24" y="7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EEC19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8" name="Freeform 3476">
                <a:extLst>
                  <a:ext uri="{FF2B5EF4-FFF2-40B4-BE49-F238E27FC236}">
                    <a16:creationId xmlns:a16="http://schemas.microsoft.com/office/drawing/2014/main" id="{D396CDB8-537E-411F-AA0E-B030C9DD1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4"/>
                <a:ext cx="57" cy="152"/>
              </a:xfrm>
              <a:custGeom>
                <a:avLst/>
                <a:gdLst>
                  <a:gd name="T0" fmla="*/ 150 w 170"/>
                  <a:gd name="T1" fmla="*/ 456 h 456"/>
                  <a:gd name="T2" fmla="*/ 158 w 170"/>
                  <a:gd name="T3" fmla="*/ 418 h 456"/>
                  <a:gd name="T4" fmla="*/ 163 w 170"/>
                  <a:gd name="T5" fmla="*/ 381 h 456"/>
                  <a:gd name="T6" fmla="*/ 168 w 170"/>
                  <a:gd name="T7" fmla="*/ 343 h 456"/>
                  <a:gd name="T8" fmla="*/ 170 w 170"/>
                  <a:gd name="T9" fmla="*/ 305 h 456"/>
                  <a:gd name="T10" fmla="*/ 170 w 170"/>
                  <a:gd name="T11" fmla="*/ 268 h 456"/>
                  <a:gd name="T12" fmla="*/ 168 w 170"/>
                  <a:gd name="T13" fmla="*/ 234 h 456"/>
                  <a:gd name="T14" fmla="*/ 163 w 170"/>
                  <a:gd name="T15" fmla="*/ 198 h 456"/>
                  <a:gd name="T16" fmla="*/ 156 w 170"/>
                  <a:gd name="T17" fmla="*/ 166 h 456"/>
                  <a:gd name="T18" fmla="*/ 148 w 170"/>
                  <a:gd name="T19" fmla="*/ 134 h 456"/>
                  <a:gd name="T20" fmla="*/ 136 w 170"/>
                  <a:gd name="T21" fmla="*/ 106 h 456"/>
                  <a:gd name="T22" fmla="*/ 121 w 170"/>
                  <a:gd name="T23" fmla="*/ 80 h 456"/>
                  <a:gd name="T24" fmla="*/ 103 w 170"/>
                  <a:gd name="T25" fmla="*/ 56 h 456"/>
                  <a:gd name="T26" fmla="*/ 83 w 170"/>
                  <a:gd name="T27" fmla="*/ 36 h 456"/>
                  <a:gd name="T28" fmla="*/ 58 w 170"/>
                  <a:gd name="T29" fmla="*/ 20 h 456"/>
                  <a:gd name="T30" fmla="*/ 31 w 170"/>
                  <a:gd name="T31" fmla="*/ 8 h 456"/>
                  <a:gd name="T32" fmla="*/ 0 w 170"/>
                  <a:gd name="T33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0" h="456">
                    <a:moveTo>
                      <a:pt x="150" y="456"/>
                    </a:moveTo>
                    <a:lnTo>
                      <a:pt x="158" y="418"/>
                    </a:lnTo>
                    <a:lnTo>
                      <a:pt x="163" y="381"/>
                    </a:lnTo>
                    <a:lnTo>
                      <a:pt x="168" y="343"/>
                    </a:lnTo>
                    <a:lnTo>
                      <a:pt x="170" y="305"/>
                    </a:lnTo>
                    <a:lnTo>
                      <a:pt x="170" y="268"/>
                    </a:lnTo>
                    <a:lnTo>
                      <a:pt x="168" y="234"/>
                    </a:lnTo>
                    <a:lnTo>
                      <a:pt x="163" y="198"/>
                    </a:lnTo>
                    <a:lnTo>
                      <a:pt x="156" y="166"/>
                    </a:lnTo>
                    <a:lnTo>
                      <a:pt x="148" y="134"/>
                    </a:lnTo>
                    <a:lnTo>
                      <a:pt x="136" y="106"/>
                    </a:lnTo>
                    <a:lnTo>
                      <a:pt x="121" y="80"/>
                    </a:lnTo>
                    <a:lnTo>
                      <a:pt x="103" y="56"/>
                    </a:lnTo>
                    <a:lnTo>
                      <a:pt x="83" y="36"/>
                    </a:lnTo>
                    <a:lnTo>
                      <a:pt x="58" y="20"/>
                    </a:lnTo>
                    <a:lnTo>
                      <a:pt x="31" y="8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F8C39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9" name="Freeform 3477">
                <a:extLst>
                  <a:ext uri="{FF2B5EF4-FFF2-40B4-BE49-F238E27FC236}">
                    <a16:creationId xmlns:a16="http://schemas.microsoft.com/office/drawing/2014/main" id="{06708CE3-2230-472F-A9BC-F84DB063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4"/>
                <a:ext cx="60" cy="151"/>
              </a:xfrm>
              <a:custGeom>
                <a:avLst/>
                <a:gdLst>
                  <a:gd name="T0" fmla="*/ 153 w 179"/>
                  <a:gd name="T1" fmla="*/ 454 h 454"/>
                  <a:gd name="T2" fmla="*/ 160 w 179"/>
                  <a:gd name="T3" fmla="*/ 427 h 454"/>
                  <a:gd name="T4" fmla="*/ 167 w 179"/>
                  <a:gd name="T5" fmla="*/ 398 h 454"/>
                  <a:gd name="T6" fmla="*/ 173 w 179"/>
                  <a:gd name="T7" fmla="*/ 366 h 454"/>
                  <a:gd name="T8" fmla="*/ 177 w 179"/>
                  <a:gd name="T9" fmla="*/ 331 h 454"/>
                  <a:gd name="T10" fmla="*/ 179 w 179"/>
                  <a:gd name="T11" fmla="*/ 296 h 454"/>
                  <a:gd name="T12" fmla="*/ 179 w 179"/>
                  <a:gd name="T13" fmla="*/ 261 h 454"/>
                  <a:gd name="T14" fmla="*/ 177 w 179"/>
                  <a:gd name="T15" fmla="*/ 226 h 454"/>
                  <a:gd name="T16" fmla="*/ 173 w 179"/>
                  <a:gd name="T17" fmla="*/ 190 h 454"/>
                  <a:gd name="T18" fmla="*/ 164 w 179"/>
                  <a:gd name="T19" fmla="*/ 157 h 454"/>
                  <a:gd name="T20" fmla="*/ 153 w 179"/>
                  <a:gd name="T21" fmla="*/ 124 h 454"/>
                  <a:gd name="T22" fmla="*/ 139 w 179"/>
                  <a:gd name="T23" fmla="*/ 94 h 454"/>
                  <a:gd name="T24" fmla="*/ 120 w 179"/>
                  <a:gd name="T25" fmla="*/ 67 h 454"/>
                  <a:gd name="T26" fmla="*/ 97 w 179"/>
                  <a:gd name="T27" fmla="*/ 45 h 454"/>
                  <a:gd name="T28" fmla="*/ 69 w 179"/>
                  <a:gd name="T29" fmla="*/ 25 h 454"/>
                  <a:gd name="T30" fmla="*/ 37 w 179"/>
                  <a:gd name="T31" fmla="*/ 10 h 454"/>
                  <a:gd name="T32" fmla="*/ 0 w 179"/>
                  <a:gd name="T33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454">
                    <a:moveTo>
                      <a:pt x="153" y="454"/>
                    </a:moveTo>
                    <a:lnTo>
                      <a:pt x="160" y="427"/>
                    </a:lnTo>
                    <a:lnTo>
                      <a:pt x="167" y="398"/>
                    </a:lnTo>
                    <a:lnTo>
                      <a:pt x="173" y="366"/>
                    </a:lnTo>
                    <a:lnTo>
                      <a:pt x="177" y="331"/>
                    </a:lnTo>
                    <a:lnTo>
                      <a:pt x="179" y="296"/>
                    </a:lnTo>
                    <a:lnTo>
                      <a:pt x="179" y="261"/>
                    </a:lnTo>
                    <a:lnTo>
                      <a:pt x="177" y="226"/>
                    </a:lnTo>
                    <a:lnTo>
                      <a:pt x="173" y="190"/>
                    </a:lnTo>
                    <a:lnTo>
                      <a:pt x="164" y="157"/>
                    </a:lnTo>
                    <a:lnTo>
                      <a:pt x="153" y="124"/>
                    </a:lnTo>
                    <a:lnTo>
                      <a:pt x="139" y="94"/>
                    </a:lnTo>
                    <a:lnTo>
                      <a:pt x="120" y="67"/>
                    </a:lnTo>
                    <a:lnTo>
                      <a:pt x="97" y="45"/>
                    </a:lnTo>
                    <a:lnTo>
                      <a:pt x="69" y="25"/>
                    </a:lnTo>
                    <a:lnTo>
                      <a:pt x="37" y="1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C2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0" name="Freeform 3478">
                <a:extLst>
                  <a:ext uri="{FF2B5EF4-FFF2-40B4-BE49-F238E27FC236}">
                    <a16:creationId xmlns:a16="http://schemas.microsoft.com/office/drawing/2014/main" id="{BA73B599-7696-42D4-810A-4C0D59A85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92" cy="181"/>
              </a:xfrm>
              <a:custGeom>
                <a:avLst/>
                <a:gdLst>
                  <a:gd name="T0" fmla="*/ 285 w 577"/>
                  <a:gd name="T1" fmla="*/ 12 h 543"/>
                  <a:gd name="T2" fmla="*/ 257 w 577"/>
                  <a:gd name="T3" fmla="*/ 43 h 543"/>
                  <a:gd name="T4" fmla="*/ 231 w 577"/>
                  <a:gd name="T5" fmla="*/ 79 h 543"/>
                  <a:gd name="T6" fmla="*/ 210 w 577"/>
                  <a:gd name="T7" fmla="*/ 108 h 543"/>
                  <a:gd name="T8" fmla="*/ 196 w 577"/>
                  <a:gd name="T9" fmla="*/ 127 h 543"/>
                  <a:gd name="T10" fmla="*/ 181 w 577"/>
                  <a:gd name="T11" fmla="*/ 145 h 543"/>
                  <a:gd name="T12" fmla="*/ 165 w 577"/>
                  <a:gd name="T13" fmla="*/ 162 h 543"/>
                  <a:gd name="T14" fmla="*/ 146 w 577"/>
                  <a:gd name="T15" fmla="*/ 183 h 543"/>
                  <a:gd name="T16" fmla="*/ 121 w 577"/>
                  <a:gd name="T17" fmla="*/ 205 h 543"/>
                  <a:gd name="T18" fmla="*/ 103 w 577"/>
                  <a:gd name="T19" fmla="*/ 228 h 543"/>
                  <a:gd name="T20" fmla="*/ 92 w 577"/>
                  <a:gd name="T21" fmla="*/ 251 h 543"/>
                  <a:gd name="T22" fmla="*/ 84 w 577"/>
                  <a:gd name="T23" fmla="*/ 272 h 543"/>
                  <a:gd name="T24" fmla="*/ 76 w 577"/>
                  <a:gd name="T25" fmla="*/ 290 h 543"/>
                  <a:gd name="T26" fmla="*/ 66 w 577"/>
                  <a:gd name="T27" fmla="*/ 313 h 543"/>
                  <a:gd name="T28" fmla="*/ 55 w 577"/>
                  <a:gd name="T29" fmla="*/ 338 h 543"/>
                  <a:gd name="T30" fmla="*/ 46 w 577"/>
                  <a:gd name="T31" fmla="*/ 360 h 543"/>
                  <a:gd name="T32" fmla="*/ 38 w 577"/>
                  <a:gd name="T33" fmla="*/ 379 h 543"/>
                  <a:gd name="T34" fmla="*/ 32 w 577"/>
                  <a:gd name="T35" fmla="*/ 394 h 543"/>
                  <a:gd name="T36" fmla="*/ 26 w 577"/>
                  <a:gd name="T37" fmla="*/ 406 h 543"/>
                  <a:gd name="T38" fmla="*/ 16 w 577"/>
                  <a:gd name="T39" fmla="*/ 419 h 543"/>
                  <a:gd name="T40" fmla="*/ 5 w 577"/>
                  <a:gd name="T41" fmla="*/ 436 h 543"/>
                  <a:gd name="T42" fmla="*/ 0 w 577"/>
                  <a:gd name="T43" fmla="*/ 450 h 543"/>
                  <a:gd name="T44" fmla="*/ 8 w 577"/>
                  <a:gd name="T45" fmla="*/ 463 h 543"/>
                  <a:gd name="T46" fmla="*/ 30 w 577"/>
                  <a:gd name="T47" fmla="*/ 488 h 543"/>
                  <a:gd name="T48" fmla="*/ 58 w 577"/>
                  <a:gd name="T49" fmla="*/ 516 h 543"/>
                  <a:gd name="T50" fmla="*/ 86 w 577"/>
                  <a:gd name="T51" fmla="*/ 537 h 543"/>
                  <a:gd name="T52" fmla="*/ 112 w 577"/>
                  <a:gd name="T53" fmla="*/ 543 h 543"/>
                  <a:gd name="T54" fmla="*/ 136 w 577"/>
                  <a:gd name="T55" fmla="*/ 542 h 543"/>
                  <a:gd name="T56" fmla="*/ 158 w 577"/>
                  <a:gd name="T57" fmla="*/ 539 h 543"/>
                  <a:gd name="T58" fmla="*/ 174 w 577"/>
                  <a:gd name="T59" fmla="*/ 536 h 543"/>
                  <a:gd name="T60" fmla="*/ 188 w 577"/>
                  <a:gd name="T61" fmla="*/ 536 h 543"/>
                  <a:gd name="T62" fmla="*/ 209 w 577"/>
                  <a:gd name="T63" fmla="*/ 537 h 543"/>
                  <a:gd name="T64" fmla="*/ 231 w 577"/>
                  <a:gd name="T65" fmla="*/ 537 h 543"/>
                  <a:gd name="T66" fmla="*/ 249 w 577"/>
                  <a:gd name="T67" fmla="*/ 537 h 543"/>
                  <a:gd name="T68" fmla="*/ 258 w 577"/>
                  <a:gd name="T69" fmla="*/ 536 h 543"/>
                  <a:gd name="T70" fmla="*/ 269 w 577"/>
                  <a:gd name="T71" fmla="*/ 531 h 543"/>
                  <a:gd name="T72" fmla="*/ 285 w 577"/>
                  <a:gd name="T73" fmla="*/ 527 h 543"/>
                  <a:gd name="T74" fmla="*/ 305 w 577"/>
                  <a:gd name="T75" fmla="*/ 520 h 543"/>
                  <a:gd name="T76" fmla="*/ 329 w 577"/>
                  <a:gd name="T77" fmla="*/ 513 h 543"/>
                  <a:gd name="T78" fmla="*/ 353 w 577"/>
                  <a:gd name="T79" fmla="*/ 507 h 543"/>
                  <a:gd name="T80" fmla="*/ 378 w 577"/>
                  <a:gd name="T81" fmla="*/ 501 h 543"/>
                  <a:gd name="T82" fmla="*/ 401 w 577"/>
                  <a:gd name="T83" fmla="*/ 497 h 543"/>
                  <a:gd name="T84" fmla="*/ 419 w 577"/>
                  <a:gd name="T85" fmla="*/ 494 h 543"/>
                  <a:gd name="T86" fmla="*/ 436 w 577"/>
                  <a:gd name="T87" fmla="*/ 492 h 543"/>
                  <a:gd name="T88" fmla="*/ 455 w 577"/>
                  <a:gd name="T89" fmla="*/ 490 h 543"/>
                  <a:gd name="T90" fmla="*/ 475 w 577"/>
                  <a:gd name="T91" fmla="*/ 488 h 543"/>
                  <a:gd name="T92" fmla="*/ 496 w 577"/>
                  <a:gd name="T93" fmla="*/ 486 h 543"/>
                  <a:gd name="T94" fmla="*/ 517 w 577"/>
                  <a:gd name="T95" fmla="*/ 486 h 543"/>
                  <a:gd name="T96" fmla="*/ 537 w 577"/>
                  <a:gd name="T97" fmla="*/ 486 h 543"/>
                  <a:gd name="T98" fmla="*/ 556 w 577"/>
                  <a:gd name="T99" fmla="*/ 490 h 543"/>
                  <a:gd name="T100" fmla="*/ 574 w 577"/>
                  <a:gd name="T101" fmla="*/ 489 h 543"/>
                  <a:gd name="T102" fmla="*/ 571 w 577"/>
                  <a:gd name="T103" fmla="*/ 450 h 543"/>
                  <a:gd name="T104" fmla="*/ 543 w 577"/>
                  <a:gd name="T105" fmla="*/ 379 h 543"/>
                  <a:gd name="T106" fmla="*/ 501 w 577"/>
                  <a:gd name="T107" fmla="*/ 289 h 543"/>
                  <a:gd name="T108" fmla="*/ 448 w 577"/>
                  <a:gd name="T109" fmla="*/ 193 h 543"/>
                  <a:gd name="T110" fmla="*/ 393 w 577"/>
                  <a:gd name="T111" fmla="*/ 104 h 543"/>
                  <a:gd name="T112" fmla="*/ 345 w 577"/>
                  <a:gd name="T113" fmla="*/ 36 h 543"/>
                  <a:gd name="T114" fmla="*/ 310 w 577"/>
                  <a:gd name="T11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77" h="543">
                    <a:moveTo>
                      <a:pt x="298" y="0"/>
                    </a:moveTo>
                    <a:lnTo>
                      <a:pt x="285" y="12"/>
                    </a:lnTo>
                    <a:lnTo>
                      <a:pt x="272" y="27"/>
                    </a:lnTo>
                    <a:lnTo>
                      <a:pt x="257" y="43"/>
                    </a:lnTo>
                    <a:lnTo>
                      <a:pt x="245" y="61"/>
                    </a:lnTo>
                    <a:lnTo>
                      <a:pt x="231" y="79"/>
                    </a:lnTo>
                    <a:lnTo>
                      <a:pt x="220" y="94"/>
                    </a:lnTo>
                    <a:lnTo>
                      <a:pt x="210" y="108"/>
                    </a:lnTo>
                    <a:lnTo>
                      <a:pt x="202" y="119"/>
                    </a:lnTo>
                    <a:lnTo>
                      <a:pt x="196" y="127"/>
                    </a:lnTo>
                    <a:lnTo>
                      <a:pt x="188" y="136"/>
                    </a:lnTo>
                    <a:lnTo>
                      <a:pt x="181" y="145"/>
                    </a:lnTo>
                    <a:lnTo>
                      <a:pt x="174" y="153"/>
                    </a:lnTo>
                    <a:lnTo>
                      <a:pt x="165" y="162"/>
                    </a:lnTo>
                    <a:lnTo>
                      <a:pt x="156" y="172"/>
                    </a:lnTo>
                    <a:lnTo>
                      <a:pt x="146" y="183"/>
                    </a:lnTo>
                    <a:lnTo>
                      <a:pt x="133" y="194"/>
                    </a:lnTo>
                    <a:lnTo>
                      <a:pt x="121" y="205"/>
                    </a:lnTo>
                    <a:lnTo>
                      <a:pt x="111" y="216"/>
                    </a:lnTo>
                    <a:lnTo>
                      <a:pt x="103" y="228"/>
                    </a:lnTo>
                    <a:lnTo>
                      <a:pt x="97" y="239"/>
                    </a:lnTo>
                    <a:lnTo>
                      <a:pt x="92" y="251"/>
                    </a:lnTo>
                    <a:lnTo>
                      <a:pt x="88" y="262"/>
                    </a:lnTo>
                    <a:lnTo>
                      <a:pt x="84" y="272"/>
                    </a:lnTo>
                    <a:lnTo>
                      <a:pt x="80" y="281"/>
                    </a:lnTo>
                    <a:lnTo>
                      <a:pt x="76" y="290"/>
                    </a:lnTo>
                    <a:lnTo>
                      <a:pt x="70" y="301"/>
                    </a:lnTo>
                    <a:lnTo>
                      <a:pt x="66" y="313"/>
                    </a:lnTo>
                    <a:lnTo>
                      <a:pt x="60" y="326"/>
                    </a:lnTo>
                    <a:lnTo>
                      <a:pt x="55" y="338"/>
                    </a:lnTo>
                    <a:lnTo>
                      <a:pt x="50" y="350"/>
                    </a:lnTo>
                    <a:lnTo>
                      <a:pt x="46" y="360"/>
                    </a:lnTo>
                    <a:lnTo>
                      <a:pt x="42" y="368"/>
                    </a:lnTo>
                    <a:lnTo>
                      <a:pt x="38" y="379"/>
                    </a:lnTo>
                    <a:lnTo>
                      <a:pt x="35" y="387"/>
                    </a:lnTo>
                    <a:lnTo>
                      <a:pt x="32" y="394"/>
                    </a:lnTo>
                    <a:lnTo>
                      <a:pt x="29" y="402"/>
                    </a:lnTo>
                    <a:lnTo>
                      <a:pt x="26" y="406"/>
                    </a:lnTo>
                    <a:lnTo>
                      <a:pt x="20" y="413"/>
                    </a:lnTo>
                    <a:lnTo>
                      <a:pt x="16" y="419"/>
                    </a:lnTo>
                    <a:lnTo>
                      <a:pt x="9" y="428"/>
                    </a:lnTo>
                    <a:lnTo>
                      <a:pt x="5" y="436"/>
                    </a:lnTo>
                    <a:lnTo>
                      <a:pt x="1" y="444"/>
                    </a:lnTo>
                    <a:lnTo>
                      <a:pt x="0" y="450"/>
                    </a:lnTo>
                    <a:lnTo>
                      <a:pt x="2" y="455"/>
                    </a:lnTo>
                    <a:lnTo>
                      <a:pt x="8" y="463"/>
                    </a:lnTo>
                    <a:lnTo>
                      <a:pt x="18" y="474"/>
                    </a:lnTo>
                    <a:lnTo>
                      <a:pt x="30" y="488"/>
                    </a:lnTo>
                    <a:lnTo>
                      <a:pt x="44" y="502"/>
                    </a:lnTo>
                    <a:lnTo>
                      <a:pt x="58" y="516"/>
                    </a:lnTo>
                    <a:lnTo>
                      <a:pt x="73" y="528"/>
                    </a:lnTo>
                    <a:lnTo>
                      <a:pt x="86" y="537"/>
                    </a:lnTo>
                    <a:lnTo>
                      <a:pt x="98" y="542"/>
                    </a:lnTo>
                    <a:lnTo>
                      <a:pt x="112" y="543"/>
                    </a:lnTo>
                    <a:lnTo>
                      <a:pt x="124" y="543"/>
                    </a:lnTo>
                    <a:lnTo>
                      <a:pt x="136" y="542"/>
                    </a:lnTo>
                    <a:lnTo>
                      <a:pt x="148" y="541"/>
                    </a:lnTo>
                    <a:lnTo>
                      <a:pt x="158" y="539"/>
                    </a:lnTo>
                    <a:lnTo>
                      <a:pt x="167" y="537"/>
                    </a:lnTo>
                    <a:lnTo>
                      <a:pt x="174" y="536"/>
                    </a:lnTo>
                    <a:lnTo>
                      <a:pt x="181" y="536"/>
                    </a:lnTo>
                    <a:lnTo>
                      <a:pt x="188" y="536"/>
                    </a:lnTo>
                    <a:lnTo>
                      <a:pt x="198" y="536"/>
                    </a:lnTo>
                    <a:lnTo>
                      <a:pt x="209" y="537"/>
                    </a:lnTo>
                    <a:lnTo>
                      <a:pt x="220" y="537"/>
                    </a:lnTo>
                    <a:lnTo>
                      <a:pt x="231" y="537"/>
                    </a:lnTo>
                    <a:lnTo>
                      <a:pt x="241" y="537"/>
                    </a:lnTo>
                    <a:lnTo>
                      <a:pt x="249" y="537"/>
                    </a:lnTo>
                    <a:lnTo>
                      <a:pt x="256" y="536"/>
                    </a:lnTo>
                    <a:lnTo>
                      <a:pt x="258" y="536"/>
                    </a:lnTo>
                    <a:lnTo>
                      <a:pt x="263" y="533"/>
                    </a:lnTo>
                    <a:lnTo>
                      <a:pt x="269" y="531"/>
                    </a:lnTo>
                    <a:lnTo>
                      <a:pt x="276" y="529"/>
                    </a:lnTo>
                    <a:lnTo>
                      <a:pt x="285" y="527"/>
                    </a:lnTo>
                    <a:lnTo>
                      <a:pt x="295" y="523"/>
                    </a:lnTo>
                    <a:lnTo>
                      <a:pt x="305" y="520"/>
                    </a:lnTo>
                    <a:lnTo>
                      <a:pt x="317" y="517"/>
                    </a:lnTo>
                    <a:lnTo>
                      <a:pt x="329" y="513"/>
                    </a:lnTo>
                    <a:lnTo>
                      <a:pt x="341" y="510"/>
                    </a:lnTo>
                    <a:lnTo>
                      <a:pt x="353" y="507"/>
                    </a:lnTo>
                    <a:lnTo>
                      <a:pt x="365" y="504"/>
                    </a:lnTo>
                    <a:lnTo>
                      <a:pt x="378" y="501"/>
                    </a:lnTo>
                    <a:lnTo>
                      <a:pt x="390" y="499"/>
                    </a:lnTo>
                    <a:lnTo>
                      <a:pt x="401" y="497"/>
                    </a:lnTo>
                    <a:lnTo>
                      <a:pt x="412" y="495"/>
                    </a:lnTo>
                    <a:lnTo>
                      <a:pt x="419" y="494"/>
                    </a:lnTo>
                    <a:lnTo>
                      <a:pt x="427" y="493"/>
                    </a:lnTo>
                    <a:lnTo>
                      <a:pt x="436" y="492"/>
                    </a:lnTo>
                    <a:lnTo>
                      <a:pt x="445" y="491"/>
                    </a:lnTo>
                    <a:lnTo>
                      <a:pt x="455" y="490"/>
                    </a:lnTo>
                    <a:lnTo>
                      <a:pt x="465" y="489"/>
                    </a:lnTo>
                    <a:lnTo>
                      <a:pt x="475" y="488"/>
                    </a:lnTo>
                    <a:lnTo>
                      <a:pt x="485" y="488"/>
                    </a:lnTo>
                    <a:lnTo>
                      <a:pt x="496" y="486"/>
                    </a:lnTo>
                    <a:lnTo>
                      <a:pt x="506" y="486"/>
                    </a:lnTo>
                    <a:lnTo>
                      <a:pt x="517" y="486"/>
                    </a:lnTo>
                    <a:lnTo>
                      <a:pt x="527" y="486"/>
                    </a:lnTo>
                    <a:lnTo>
                      <a:pt x="537" y="486"/>
                    </a:lnTo>
                    <a:lnTo>
                      <a:pt x="546" y="488"/>
                    </a:lnTo>
                    <a:lnTo>
                      <a:pt x="556" y="490"/>
                    </a:lnTo>
                    <a:lnTo>
                      <a:pt x="565" y="491"/>
                    </a:lnTo>
                    <a:lnTo>
                      <a:pt x="574" y="489"/>
                    </a:lnTo>
                    <a:lnTo>
                      <a:pt x="577" y="474"/>
                    </a:lnTo>
                    <a:lnTo>
                      <a:pt x="571" y="450"/>
                    </a:lnTo>
                    <a:lnTo>
                      <a:pt x="560" y="418"/>
                    </a:lnTo>
                    <a:lnTo>
                      <a:pt x="543" y="379"/>
                    </a:lnTo>
                    <a:lnTo>
                      <a:pt x="524" y="336"/>
                    </a:lnTo>
                    <a:lnTo>
                      <a:pt x="501" y="289"/>
                    </a:lnTo>
                    <a:lnTo>
                      <a:pt x="475" y="241"/>
                    </a:lnTo>
                    <a:lnTo>
                      <a:pt x="448" y="193"/>
                    </a:lnTo>
                    <a:lnTo>
                      <a:pt x="421" y="147"/>
                    </a:lnTo>
                    <a:lnTo>
                      <a:pt x="393" y="104"/>
                    </a:lnTo>
                    <a:lnTo>
                      <a:pt x="369" y="66"/>
                    </a:lnTo>
                    <a:lnTo>
                      <a:pt x="345" y="36"/>
                    </a:lnTo>
                    <a:lnTo>
                      <a:pt x="326" y="14"/>
                    </a:lnTo>
                    <a:lnTo>
                      <a:pt x="310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C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1" name="Freeform 3479">
                <a:extLst>
                  <a:ext uri="{FF2B5EF4-FFF2-40B4-BE49-F238E27FC236}">
                    <a16:creationId xmlns:a16="http://schemas.microsoft.com/office/drawing/2014/main" id="{CD76358A-E215-42DD-B32F-D63C5B3D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92" cy="181"/>
              </a:xfrm>
              <a:custGeom>
                <a:avLst/>
                <a:gdLst>
                  <a:gd name="T0" fmla="*/ 285 w 577"/>
                  <a:gd name="T1" fmla="*/ 12 h 543"/>
                  <a:gd name="T2" fmla="*/ 257 w 577"/>
                  <a:gd name="T3" fmla="*/ 43 h 543"/>
                  <a:gd name="T4" fmla="*/ 231 w 577"/>
                  <a:gd name="T5" fmla="*/ 79 h 543"/>
                  <a:gd name="T6" fmla="*/ 210 w 577"/>
                  <a:gd name="T7" fmla="*/ 108 h 543"/>
                  <a:gd name="T8" fmla="*/ 196 w 577"/>
                  <a:gd name="T9" fmla="*/ 127 h 543"/>
                  <a:gd name="T10" fmla="*/ 181 w 577"/>
                  <a:gd name="T11" fmla="*/ 145 h 543"/>
                  <a:gd name="T12" fmla="*/ 165 w 577"/>
                  <a:gd name="T13" fmla="*/ 162 h 543"/>
                  <a:gd name="T14" fmla="*/ 146 w 577"/>
                  <a:gd name="T15" fmla="*/ 183 h 543"/>
                  <a:gd name="T16" fmla="*/ 121 w 577"/>
                  <a:gd name="T17" fmla="*/ 205 h 543"/>
                  <a:gd name="T18" fmla="*/ 103 w 577"/>
                  <a:gd name="T19" fmla="*/ 228 h 543"/>
                  <a:gd name="T20" fmla="*/ 92 w 577"/>
                  <a:gd name="T21" fmla="*/ 251 h 543"/>
                  <a:gd name="T22" fmla="*/ 84 w 577"/>
                  <a:gd name="T23" fmla="*/ 272 h 543"/>
                  <a:gd name="T24" fmla="*/ 76 w 577"/>
                  <a:gd name="T25" fmla="*/ 290 h 543"/>
                  <a:gd name="T26" fmla="*/ 66 w 577"/>
                  <a:gd name="T27" fmla="*/ 313 h 543"/>
                  <a:gd name="T28" fmla="*/ 55 w 577"/>
                  <a:gd name="T29" fmla="*/ 338 h 543"/>
                  <a:gd name="T30" fmla="*/ 46 w 577"/>
                  <a:gd name="T31" fmla="*/ 360 h 543"/>
                  <a:gd name="T32" fmla="*/ 38 w 577"/>
                  <a:gd name="T33" fmla="*/ 379 h 543"/>
                  <a:gd name="T34" fmla="*/ 32 w 577"/>
                  <a:gd name="T35" fmla="*/ 394 h 543"/>
                  <a:gd name="T36" fmla="*/ 26 w 577"/>
                  <a:gd name="T37" fmla="*/ 406 h 543"/>
                  <a:gd name="T38" fmla="*/ 16 w 577"/>
                  <a:gd name="T39" fmla="*/ 419 h 543"/>
                  <a:gd name="T40" fmla="*/ 5 w 577"/>
                  <a:gd name="T41" fmla="*/ 436 h 543"/>
                  <a:gd name="T42" fmla="*/ 0 w 577"/>
                  <a:gd name="T43" fmla="*/ 450 h 543"/>
                  <a:gd name="T44" fmla="*/ 8 w 577"/>
                  <a:gd name="T45" fmla="*/ 463 h 543"/>
                  <a:gd name="T46" fmla="*/ 30 w 577"/>
                  <a:gd name="T47" fmla="*/ 488 h 543"/>
                  <a:gd name="T48" fmla="*/ 58 w 577"/>
                  <a:gd name="T49" fmla="*/ 516 h 543"/>
                  <a:gd name="T50" fmla="*/ 86 w 577"/>
                  <a:gd name="T51" fmla="*/ 537 h 543"/>
                  <a:gd name="T52" fmla="*/ 112 w 577"/>
                  <a:gd name="T53" fmla="*/ 543 h 543"/>
                  <a:gd name="T54" fmla="*/ 136 w 577"/>
                  <a:gd name="T55" fmla="*/ 542 h 543"/>
                  <a:gd name="T56" fmla="*/ 158 w 577"/>
                  <a:gd name="T57" fmla="*/ 539 h 543"/>
                  <a:gd name="T58" fmla="*/ 174 w 577"/>
                  <a:gd name="T59" fmla="*/ 536 h 543"/>
                  <a:gd name="T60" fmla="*/ 188 w 577"/>
                  <a:gd name="T61" fmla="*/ 536 h 543"/>
                  <a:gd name="T62" fmla="*/ 209 w 577"/>
                  <a:gd name="T63" fmla="*/ 537 h 543"/>
                  <a:gd name="T64" fmla="*/ 231 w 577"/>
                  <a:gd name="T65" fmla="*/ 537 h 543"/>
                  <a:gd name="T66" fmla="*/ 249 w 577"/>
                  <a:gd name="T67" fmla="*/ 537 h 543"/>
                  <a:gd name="T68" fmla="*/ 258 w 577"/>
                  <a:gd name="T69" fmla="*/ 536 h 543"/>
                  <a:gd name="T70" fmla="*/ 269 w 577"/>
                  <a:gd name="T71" fmla="*/ 531 h 543"/>
                  <a:gd name="T72" fmla="*/ 285 w 577"/>
                  <a:gd name="T73" fmla="*/ 527 h 543"/>
                  <a:gd name="T74" fmla="*/ 305 w 577"/>
                  <a:gd name="T75" fmla="*/ 520 h 543"/>
                  <a:gd name="T76" fmla="*/ 329 w 577"/>
                  <a:gd name="T77" fmla="*/ 513 h 543"/>
                  <a:gd name="T78" fmla="*/ 353 w 577"/>
                  <a:gd name="T79" fmla="*/ 507 h 543"/>
                  <a:gd name="T80" fmla="*/ 378 w 577"/>
                  <a:gd name="T81" fmla="*/ 501 h 543"/>
                  <a:gd name="T82" fmla="*/ 401 w 577"/>
                  <a:gd name="T83" fmla="*/ 497 h 543"/>
                  <a:gd name="T84" fmla="*/ 419 w 577"/>
                  <a:gd name="T85" fmla="*/ 494 h 543"/>
                  <a:gd name="T86" fmla="*/ 436 w 577"/>
                  <a:gd name="T87" fmla="*/ 492 h 543"/>
                  <a:gd name="T88" fmla="*/ 455 w 577"/>
                  <a:gd name="T89" fmla="*/ 490 h 543"/>
                  <a:gd name="T90" fmla="*/ 475 w 577"/>
                  <a:gd name="T91" fmla="*/ 488 h 543"/>
                  <a:gd name="T92" fmla="*/ 496 w 577"/>
                  <a:gd name="T93" fmla="*/ 486 h 543"/>
                  <a:gd name="T94" fmla="*/ 517 w 577"/>
                  <a:gd name="T95" fmla="*/ 486 h 543"/>
                  <a:gd name="T96" fmla="*/ 537 w 577"/>
                  <a:gd name="T97" fmla="*/ 486 h 543"/>
                  <a:gd name="T98" fmla="*/ 556 w 577"/>
                  <a:gd name="T99" fmla="*/ 490 h 543"/>
                  <a:gd name="T100" fmla="*/ 574 w 577"/>
                  <a:gd name="T101" fmla="*/ 489 h 543"/>
                  <a:gd name="T102" fmla="*/ 571 w 577"/>
                  <a:gd name="T103" fmla="*/ 450 h 543"/>
                  <a:gd name="T104" fmla="*/ 543 w 577"/>
                  <a:gd name="T105" fmla="*/ 379 h 543"/>
                  <a:gd name="T106" fmla="*/ 501 w 577"/>
                  <a:gd name="T107" fmla="*/ 289 h 543"/>
                  <a:gd name="T108" fmla="*/ 448 w 577"/>
                  <a:gd name="T109" fmla="*/ 193 h 543"/>
                  <a:gd name="T110" fmla="*/ 393 w 577"/>
                  <a:gd name="T111" fmla="*/ 104 h 543"/>
                  <a:gd name="T112" fmla="*/ 345 w 577"/>
                  <a:gd name="T113" fmla="*/ 36 h 543"/>
                  <a:gd name="T114" fmla="*/ 310 w 577"/>
                  <a:gd name="T115" fmla="*/ 0 h 543"/>
                  <a:gd name="T116" fmla="*/ 298 w 577"/>
                  <a:gd name="T117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543">
                    <a:moveTo>
                      <a:pt x="298" y="0"/>
                    </a:moveTo>
                    <a:lnTo>
                      <a:pt x="285" y="12"/>
                    </a:lnTo>
                    <a:lnTo>
                      <a:pt x="272" y="27"/>
                    </a:lnTo>
                    <a:lnTo>
                      <a:pt x="257" y="43"/>
                    </a:lnTo>
                    <a:lnTo>
                      <a:pt x="245" y="61"/>
                    </a:lnTo>
                    <a:lnTo>
                      <a:pt x="231" y="79"/>
                    </a:lnTo>
                    <a:lnTo>
                      <a:pt x="220" y="94"/>
                    </a:lnTo>
                    <a:lnTo>
                      <a:pt x="210" y="108"/>
                    </a:lnTo>
                    <a:lnTo>
                      <a:pt x="202" y="119"/>
                    </a:lnTo>
                    <a:lnTo>
                      <a:pt x="196" y="127"/>
                    </a:lnTo>
                    <a:lnTo>
                      <a:pt x="188" y="136"/>
                    </a:lnTo>
                    <a:lnTo>
                      <a:pt x="181" y="145"/>
                    </a:lnTo>
                    <a:lnTo>
                      <a:pt x="174" y="153"/>
                    </a:lnTo>
                    <a:lnTo>
                      <a:pt x="165" y="162"/>
                    </a:lnTo>
                    <a:lnTo>
                      <a:pt x="156" y="172"/>
                    </a:lnTo>
                    <a:lnTo>
                      <a:pt x="146" y="183"/>
                    </a:lnTo>
                    <a:lnTo>
                      <a:pt x="133" y="194"/>
                    </a:lnTo>
                    <a:lnTo>
                      <a:pt x="121" y="205"/>
                    </a:lnTo>
                    <a:lnTo>
                      <a:pt x="111" y="216"/>
                    </a:lnTo>
                    <a:lnTo>
                      <a:pt x="103" y="228"/>
                    </a:lnTo>
                    <a:lnTo>
                      <a:pt x="97" y="239"/>
                    </a:lnTo>
                    <a:lnTo>
                      <a:pt x="92" y="251"/>
                    </a:lnTo>
                    <a:lnTo>
                      <a:pt x="88" y="262"/>
                    </a:lnTo>
                    <a:lnTo>
                      <a:pt x="84" y="272"/>
                    </a:lnTo>
                    <a:lnTo>
                      <a:pt x="80" y="281"/>
                    </a:lnTo>
                    <a:lnTo>
                      <a:pt x="76" y="290"/>
                    </a:lnTo>
                    <a:lnTo>
                      <a:pt x="70" y="301"/>
                    </a:lnTo>
                    <a:lnTo>
                      <a:pt x="66" y="313"/>
                    </a:lnTo>
                    <a:lnTo>
                      <a:pt x="60" y="326"/>
                    </a:lnTo>
                    <a:lnTo>
                      <a:pt x="55" y="338"/>
                    </a:lnTo>
                    <a:lnTo>
                      <a:pt x="50" y="350"/>
                    </a:lnTo>
                    <a:lnTo>
                      <a:pt x="46" y="360"/>
                    </a:lnTo>
                    <a:lnTo>
                      <a:pt x="42" y="368"/>
                    </a:lnTo>
                    <a:lnTo>
                      <a:pt x="38" y="379"/>
                    </a:lnTo>
                    <a:lnTo>
                      <a:pt x="35" y="387"/>
                    </a:lnTo>
                    <a:lnTo>
                      <a:pt x="32" y="394"/>
                    </a:lnTo>
                    <a:lnTo>
                      <a:pt x="29" y="402"/>
                    </a:lnTo>
                    <a:lnTo>
                      <a:pt x="26" y="406"/>
                    </a:lnTo>
                    <a:lnTo>
                      <a:pt x="20" y="413"/>
                    </a:lnTo>
                    <a:lnTo>
                      <a:pt x="16" y="419"/>
                    </a:lnTo>
                    <a:lnTo>
                      <a:pt x="9" y="428"/>
                    </a:lnTo>
                    <a:lnTo>
                      <a:pt x="5" y="436"/>
                    </a:lnTo>
                    <a:lnTo>
                      <a:pt x="1" y="444"/>
                    </a:lnTo>
                    <a:lnTo>
                      <a:pt x="0" y="450"/>
                    </a:lnTo>
                    <a:lnTo>
                      <a:pt x="2" y="455"/>
                    </a:lnTo>
                    <a:lnTo>
                      <a:pt x="8" y="463"/>
                    </a:lnTo>
                    <a:lnTo>
                      <a:pt x="18" y="474"/>
                    </a:lnTo>
                    <a:lnTo>
                      <a:pt x="30" y="488"/>
                    </a:lnTo>
                    <a:lnTo>
                      <a:pt x="44" y="502"/>
                    </a:lnTo>
                    <a:lnTo>
                      <a:pt x="58" y="516"/>
                    </a:lnTo>
                    <a:lnTo>
                      <a:pt x="73" y="528"/>
                    </a:lnTo>
                    <a:lnTo>
                      <a:pt x="86" y="537"/>
                    </a:lnTo>
                    <a:lnTo>
                      <a:pt x="98" y="542"/>
                    </a:lnTo>
                    <a:lnTo>
                      <a:pt x="112" y="543"/>
                    </a:lnTo>
                    <a:lnTo>
                      <a:pt x="124" y="543"/>
                    </a:lnTo>
                    <a:lnTo>
                      <a:pt x="136" y="542"/>
                    </a:lnTo>
                    <a:lnTo>
                      <a:pt x="148" y="541"/>
                    </a:lnTo>
                    <a:lnTo>
                      <a:pt x="158" y="539"/>
                    </a:lnTo>
                    <a:lnTo>
                      <a:pt x="167" y="537"/>
                    </a:lnTo>
                    <a:lnTo>
                      <a:pt x="174" y="536"/>
                    </a:lnTo>
                    <a:lnTo>
                      <a:pt x="181" y="536"/>
                    </a:lnTo>
                    <a:lnTo>
                      <a:pt x="188" y="536"/>
                    </a:lnTo>
                    <a:lnTo>
                      <a:pt x="198" y="536"/>
                    </a:lnTo>
                    <a:lnTo>
                      <a:pt x="209" y="537"/>
                    </a:lnTo>
                    <a:lnTo>
                      <a:pt x="220" y="537"/>
                    </a:lnTo>
                    <a:lnTo>
                      <a:pt x="231" y="537"/>
                    </a:lnTo>
                    <a:lnTo>
                      <a:pt x="241" y="537"/>
                    </a:lnTo>
                    <a:lnTo>
                      <a:pt x="249" y="537"/>
                    </a:lnTo>
                    <a:lnTo>
                      <a:pt x="256" y="536"/>
                    </a:lnTo>
                    <a:lnTo>
                      <a:pt x="258" y="536"/>
                    </a:lnTo>
                    <a:lnTo>
                      <a:pt x="263" y="533"/>
                    </a:lnTo>
                    <a:lnTo>
                      <a:pt x="269" y="531"/>
                    </a:lnTo>
                    <a:lnTo>
                      <a:pt x="276" y="529"/>
                    </a:lnTo>
                    <a:lnTo>
                      <a:pt x="285" y="527"/>
                    </a:lnTo>
                    <a:lnTo>
                      <a:pt x="295" y="523"/>
                    </a:lnTo>
                    <a:lnTo>
                      <a:pt x="305" y="520"/>
                    </a:lnTo>
                    <a:lnTo>
                      <a:pt x="317" y="517"/>
                    </a:lnTo>
                    <a:lnTo>
                      <a:pt x="329" y="513"/>
                    </a:lnTo>
                    <a:lnTo>
                      <a:pt x="341" y="510"/>
                    </a:lnTo>
                    <a:lnTo>
                      <a:pt x="353" y="507"/>
                    </a:lnTo>
                    <a:lnTo>
                      <a:pt x="365" y="504"/>
                    </a:lnTo>
                    <a:lnTo>
                      <a:pt x="378" y="501"/>
                    </a:lnTo>
                    <a:lnTo>
                      <a:pt x="390" y="499"/>
                    </a:lnTo>
                    <a:lnTo>
                      <a:pt x="401" y="497"/>
                    </a:lnTo>
                    <a:lnTo>
                      <a:pt x="412" y="495"/>
                    </a:lnTo>
                    <a:lnTo>
                      <a:pt x="419" y="494"/>
                    </a:lnTo>
                    <a:lnTo>
                      <a:pt x="427" y="493"/>
                    </a:lnTo>
                    <a:lnTo>
                      <a:pt x="436" y="492"/>
                    </a:lnTo>
                    <a:lnTo>
                      <a:pt x="445" y="491"/>
                    </a:lnTo>
                    <a:lnTo>
                      <a:pt x="455" y="490"/>
                    </a:lnTo>
                    <a:lnTo>
                      <a:pt x="465" y="489"/>
                    </a:lnTo>
                    <a:lnTo>
                      <a:pt x="475" y="488"/>
                    </a:lnTo>
                    <a:lnTo>
                      <a:pt x="485" y="488"/>
                    </a:lnTo>
                    <a:lnTo>
                      <a:pt x="496" y="486"/>
                    </a:lnTo>
                    <a:lnTo>
                      <a:pt x="506" y="486"/>
                    </a:lnTo>
                    <a:lnTo>
                      <a:pt x="517" y="486"/>
                    </a:lnTo>
                    <a:lnTo>
                      <a:pt x="527" y="486"/>
                    </a:lnTo>
                    <a:lnTo>
                      <a:pt x="537" y="486"/>
                    </a:lnTo>
                    <a:lnTo>
                      <a:pt x="546" y="488"/>
                    </a:lnTo>
                    <a:lnTo>
                      <a:pt x="556" y="490"/>
                    </a:lnTo>
                    <a:lnTo>
                      <a:pt x="565" y="491"/>
                    </a:lnTo>
                    <a:lnTo>
                      <a:pt x="574" y="489"/>
                    </a:lnTo>
                    <a:lnTo>
                      <a:pt x="577" y="474"/>
                    </a:lnTo>
                    <a:lnTo>
                      <a:pt x="571" y="450"/>
                    </a:lnTo>
                    <a:lnTo>
                      <a:pt x="560" y="418"/>
                    </a:lnTo>
                    <a:lnTo>
                      <a:pt x="543" y="379"/>
                    </a:lnTo>
                    <a:lnTo>
                      <a:pt x="524" y="336"/>
                    </a:lnTo>
                    <a:lnTo>
                      <a:pt x="501" y="289"/>
                    </a:lnTo>
                    <a:lnTo>
                      <a:pt x="475" y="241"/>
                    </a:lnTo>
                    <a:lnTo>
                      <a:pt x="448" y="193"/>
                    </a:lnTo>
                    <a:lnTo>
                      <a:pt x="421" y="147"/>
                    </a:lnTo>
                    <a:lnTo>
                      <a:pt x="393" y="104"/>
                    </a:lnTo>
                    <a:lnTo>
                      <a:pt x="369" y="66"/>
                    </a:lnTo>
                    <a:lnTo>
                      <a:pt x="345" y="36"/>
                    </a:lnTo>
                    <a:lnTo>
                      <a:pt x="326" y="14"/>
                    </a:lnTo>
                    <a:lnTo>
                      <a:pt x="310" y="0"/>
                    </a:lnTo>
                    <a:lnTo>
                      <a:pt x="298" y="0"/>
                    </a:lnTo>
                    <a:lnTo>
                      <a:pt x="29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2" name="Freeform 3480">
                <a:extLst>
                  <a:ext uri="{FF2B5EF4-FFF2-40B4-BE49-F238E27FC236}">
                    <a16:creationId xmlns:a16="http://schemas.microsoft.com/office/drawing/2014/main" id="{F89BB6E5-BB35-4E4D-AD10-FC39EE88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159"/>
                <a:ext cx="142" cy="94"/>
              </a:xfrm>
              <a:custGeom>
                <a:avLst/>
                <a:gdLst>
                  <a:gd name="T0" fmla="*/ 419 w 425"/>
                  <a:gd name="T1" fmla="*/ 200 h 284"/>
                  <a:gd name="T2" fmla="*/ 406 w 425"/>
                  <a:gd name="T3" fmla="*/ 144 h 284"/>
                  <a:gd name="T4" fmla="*/ 367 w 425"/>
                  <a:gd name="T5" fmla="*/ 95 h 284"/>
                  <a:gd name="T6" fmla="*/ 337 w 425"/>
                  <a:gd name="T7" fmla="*/ 59 h 284"/>
                  <a:gd name="T8" fmla="*/ 307 w 425"/>
                  <a:gd name="T9" fmla="*/ 28 h 284"/>
                  <a:gd name="T10" fmla="*/ 276 w 425"/>
                  <a:gd name="T11" fmla="*/ 9 h 284"/>
                  <a:gd name="T12" fmla="*/ 236 w 425"/>
                  <a:gd name="T13" fmla="*/ 1 h 284"/>
                  <a:gd name="T14" fmla="*/ 203 w 425"/>
                  <a:gd name="T15" fmla="*/ 2 h 284"/>
                  <a:gd name="T16" fmla="*/ 190 w 425"/>
                  <a:gd name="T17" fmla="*/ 13 h 284"/>
                  <a:gd name="T18" fmla="*/ 172 w 425"/>
                  <a:gd name="T19" fmla="*/ 32 h 284"/>
                  <a:gd name="T20" fmla="*/ 153 w 425"/>
                  <a:gd name="T21" fmla="*/ 47 h 284"/>
                  <a:gd name="T22" fmla="*/ 134 w 425"/>
                  <a:gd name="T23" fmla="*/ 58 h 284"/>
                  <a:gd name="T24" fmla="*/ 113 w 425"/>
                  <a:gd name="T25" fmla="*/ 72 h 284"/>
                  <a:gd name="T26" fmla="*/ 98 w 425"/>
                  <a:gd name="T27" fmla="*/ 85 h 284"/>
                  <a:gd name="T28" fmla="*/ 75 w 425"/>
                  <a:gd name="T29" fmla="*/ 100 h 284"/>
                  <a:gd name="T30" fmla="*/ 60 w 425"/>
                  <a:gd name="T31" fmla="*/ 114 h 284"/>
                  <a:gd name="T32" fmla="*/ 65 w 425"/>
                  <a:gd name="T33" fmla="*/ 122 h 284"/>
                  <a:gd name="T34" fmla="*/ 76 w 425"/>
                  <a:gd name="T35" fmla="*/ 128 h 284"/>
                  <a:gd name="T36" fmla="*/ 83 w 425"/>
                  <a:gd name="T37" fmla="*/ 136 h 284"/>
                  <a:gd name="T38" fmla="*/ 83 w 425"/>
                  <a:gd name="T39" fmla="*/ 165 h 284"/>
                  <a:gd name="T40" fmla="*/ 75 w 425"/>
                  <a:gd name="T41" fmla="*/ 171 h 284"/>
                  <a:gd name="T42" fmla="*/ 61 w 425"/>
                  <a:gd name="T43" fmla="*/ 167 h 284"/>
                  <a:gd name="T44" fmla="*/ 45 w 425"/>
                  <a:gd name="T45" fmla="*/ 161 h 284"/>
                  <a:gd name="T46" fmla="*/ 32 w 425"/>
                  <a:gd name="T47" fmla="*/ 152 h 284"/>
                  <a:gd name="T48" fmla="*/ 18 w 425"/>
                  <a:gd name="T49" fmla="*/ 150 h 284"/>
                  <a:gd name="T50" fmla="*/ 6 w 425"/>
                  <a:gd name="T51" fmla="*/ 151 h 284"/>
                  <a:gd name="T52" fmla="*/ 0 w 425"/>
                  <a:gd name="T53" fmla="*/ 160 h 284"/>
                  <a:gd name="T54" fmla="*/ 6 w 425"/>
                  <a:gd name="T55" fmla="*/ 172 h 284"/>
                  <a:gd name="T56" fmla="*/ 15 w 425"/>
                  <a:gd name="T57" fmla="*/ 182 h 284"/>
                  <a:gd name="T58" fmla="*/ 27 w 425"/>
                  <a:gd name="T59" fmla="*/ 208 h 284"/>
                  <a:gd name="T60" fmla="*/ 25 w 425"/>
                  <a:gd name="T61" fmla="*/ 278 h 284"/>
                  <a:gd name="T62" fmla="*/ 26 w 425"/>
                  <a:gd name="T63" fmla="*/ 284 h 284"/>
                  <a:gd name="T64" fmla="*/ 37 w 425"/>
                  <a:gd name="T65" fmla="*/ 281 h 284"/>
                  <a:gd name="T66" fmla="*/ 52 w 425"/>
                  <a:gd name="T67" fmla="*/ 279 h 284"/>
                  <a:gd name="T68" fmla="*/ 85 w 425"/>
                  <a:gd name="T69" fmla="*/ 280 h 284"/>
                  <a:gd name="T70" fmla="*/ 119 w 425"/>
                  <a:gd name="T71" fmla="*/ 281 h 284"/>
                  <a:gd name="T72" fmla="*/ 138 w 425"/>
                  <a:gd name="T73" fmla="*/ 276 h 284"/>
                  <a:gd name="T74" fmla="*/ 168 w 425"/>
                  <a:gd name="T75" fmla="*/ 267 h 284"/>
                  <a:gd name="T76" fmla="*/ 206 w 425"/>
                  <a:gd name="T77" fmla="*/ 257 h 284"/>
                  <a:gd name="T78" fmla="*/ 248 w 425"/>
                  <a:gd name="T79" fmla="*/ 246 h 284"/>
                  <a:gd name="T80" fmla="*/ 288 w 425"/>
                  <a:gd name="T81" fmla="*/ 238 h 284"/>
                  <a:gd name="T82" fmla="*/ 314 w 425"/>
                  <a:gd name="T83" fmla="*/ 236 h 284"/>
                  <a:gd name="T84" fmla="*/ 336 w 425"/>
                  <a:gd name="T85" fmla="*/ 234 h 284"/>
                  <a:gd name="T86" fmla="*/ 365 w 425"/>
                  <a:gd name="T87" fmla="*/ 232 h 284"/>
                  <a:gd name="T88" fmla="*/ 393 w 425"/>
                  <a:gd name="T89" fmla="*/ 231 h 284"/>
                  <a:gd name="T90" fmla="*/ 415 w 425"/>
                  <a:gd name="T91" fmla="*/ 231 h 284"/>
                  <a:gd name="T92" fmla="*/ 425 w 425"/>
                  <a:gd name="T93" fmla="*/ 23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284">
                    <a:moveTo>
                      <a:pt x="425" y="230"/>
                    </a:moveTo>
                    <a:lnTo>
                      <a:pt x="422" y="215"/>
                    </a:lnTo>
                    <a:lnTo>
                      <a:pt x="419" y="200"/>
                    </a:lnTo>
                    <a:lnTo>
                      <a:pt x="416" y="182"/>
                    </a:lnTo>
                    <a:lnTo>
                      <a:pt x="412" y="163"/>
                    </a:lnTo>
                    <a:lnTo>
                      <a:pt x="406" y="144"/>
                    </a:lnTo>
                    <a:lnTo>
                      <a:pt x="397" y="126"/>
                    </a:lnTo>
                    <a:lnTo>
                      <a:pt x="384" y="109"/>
                    </a:lnTo>
                    <a:lnTo>
                      <a:pt x="367" y="95"/>
                    </a:lnTo>
                    <a:lnTo>
                      <a:pt x="356" y="84"/>
                    </a:lnTo>
                    <a:lnTo>
                      <a:pt x="346" y="71"/>
                    </a:lnTo>
                    <a:lnTo>
                      <a:pt x="337" y="59"/>
                    </a:lnTo>
                    <a:lnTo>
                      <a:pt x="327" y="47"/>
                    </a:lnTo>
                    <a:lnTo>
                      <a:pt x="317" y="37"/>
                    </a:lnTo>
                    <a:lnTo>
                      <a:pt x="307" y="28"/>
                    </a:lnTo>
                    <a:lnTo>
                      <a:pt x="298" y="20"/>
                    </a:lnTo>
                    <a:lnTo>
                      <a:pt x="288" y="13"/>
                    </a:lnTo>
                    <a:lnTo>
                      <a:pt x="276" y="9"/>
                    </a:lnTo>
                    <a:lnTo>
                      <a:pt x="264" y="5"/>
                    </a:lnTo>
                    <a:lnTo>
                      <a:pt x="250" y="2"/>
                    </a:lnTo>
                    <a:lnTo>
                      <a:pt x="236" y="1"/>
                    </a:lnTo>
                    <a:lnTo>
                      <a:pt x="223" y="0"/>
                    </a:lnTo>
                    <a:lnTo>
                      <a:pt x="212" y="0"/>
                    </a:lnTo>
                    <a:lnTo>
                      <a:pt x="203" y="2"/>
                    </a:lnTo>
                    <a:lnTo>
                      <a:pt x="198" y="4"/>
                    </a:lnTo>
                    <a:lnTo>
                      <a:pt x="195" y="9"/>
                    </a:lnTo>
                    <a:lnTo>
                      <a:pt x="190" y="13"/>
                    </a:lnTo>
                    <a:lnTo>
                      <a:pt x="185" y="20"/>
                    </a:lnTo>
                    <a:lnTo>
                      <a:pt x="179" y="25"/>
                    </a:lnTo>
                    <a:lnTo>
                      <a:pt x="172" y="32"/>
                    </a:lnTo>
                    <a:lnTo>
                      <a:pt x="166" y="38"/>
                    </a:lnTo>
                    <a:lnTo>
                      <a:pt x="160" y="43"/>
                    </a:lnTo>
                    <a:lnTo>
                      <a:pt x="153" y="47"/>
                    </a:lnTo>
                    <a:lnTo>
                      <a:pt x="148" y="50"/>
                    </a:lnTo>
                    <a:lnTo>
                      <a:pt x="141" y="53"/>
                    </a:lnTo>
                    <a:lnTo>
                      <a:pt x="134" y="58"/>
                    </a:lnTo>
                    <a:lnTo>
                      <a:pt x="127" y="62"/>
                    </a:lnTo>
                    <a:lnTo>
                      <a:pt x="120" y="68"/>
                    </a:lnTo>
                    <a:lnTo>
                      <a:pt x="113" y="72"/>
                    </a:lnTo>
                    <a:lnTo>
                      <a:pt x="108" y="77"/>
                    </a:lnTo>
                    <a:lnTo>
                      <a:pt x="103" y="81"/>
                    </a:lnTo>
                    <a:lnTo>
                      <a:pt x="98" y="85"/>
                    </a:lnTo>
                    <a:lnTo>
                      <a:pt x="91" y="89"/>
                    </a:lnTo>
                    <a:lnTo>
                      <a:pt x="83" y="95"/>
                    </a:lnTo>
                    <a:lnTo>
                      <a:pt x="75" y="100"/>
                    </a:lnTo>
                    <a:lnTo>
                      <a:pt x="67" y="105"/>
                    </a:lnTo>
                    <a:lnTo>
                      <a:pt x="62" y="110"/>
                    </a:lnTo>
                    <a:lnTo>
                      <a:pt x="60" y="114"/>
                    </a:lnTo>
                    <a:lnTo>
                      <a:pt x="60" y="117"/>
                    </a:lnTo>
                    <a:lnTo>
                      <a:pt x="62" y="120"/>
                    </a:lnTo>
                    <a:lnTo>
                      <a:pt x="65" y="122"/>
                    </a:lnTo>
                    <a:lnTo>
                      <a:pt x="69" y="124"/>
                    </a:lnTo>
                    <a:lnTo>
                      <a:pt x="72" y="126"/>
                    </a:lnTo>
                    <a:lnTo>
                      <a:pt x="76" y="128"/>
                    </a:lnTo>
                    <a:lnTo>
                      <a:pt x="80" y="132"/>
                    </a:lnTo>
                    <a:lnTo>
                      <a:pt x="82" y="133"/>
                    </a:lnTo>
                    <a:lnTo>
                      <a:pt x="83" y="136"/>
                    </a:lnTo>
                    <a:lnTo>
                      <a:pt x="84" y="144"/>
                    </a:lnTo>
                    <a:lnTo>
                      <a:pt x="84" y="154"/>
                    </a:lnTo>
                    <a:lnTo>
                      <a:pt x="83" y="165"/>
                    </a:lnTo>
                    <a:lnTo>
                      <a:pt x="81" y="171"/>
                    </a:lnTo>
                    <a:lnTo>
                      <a:pt x="79" y="171"/>
                    </a:lnTo>
                    <a:lnTo>
                      <a:pt x="75" y="171"/>
                    </a:lnTo>
                    <a:lnTo>
                      <a:pt x="71" y="171"/>
                    </a:lnTo>
                    <a:lnTo>
                      <a:pt x="66" y="169"/>
                    </a:lnTo>
                    <a:lnTo>
                      <a:pt x="61" y="167"/>
                    </a:lnTo>
                    <a:lnTo>
                      <a:pt x="55" y="165"/>
                    </a:lnTo>
                    <a:lnTo>
                      <a:pt x="51" y="163"/>
                    </a:lnTo>
                    <a:lnTo>
                      <a:pt x="45" y="161"/>
                    </a:lnTo>
                    <a:lnTo>
                      <a:pt x="41" y="158"/>
                    </a:lnTo>
                    <a:lnTo>
                      <a:pt x="36" y="155"/>
                    </a:lnTo>
                    <a:lnTo>
                      <a:pt x="32" y="152"/>
                    </a:lnTo>
                    <a:lnTo>
                      <a:pt x="26" y="150"/>
                    </a:lnTo>
                    <a:lnTo>
                      <a:pt x="23" y="150"/>
                    </a:lnTo>
                    <a:lnTo>
                      <a:pt x="18" y="150"/>
                    </a:lnTo>
                    <a:lnTo>
                      <a:pt x="15" y="150"/>
                    </a:lnTo>
                    <a:lnTo>
                      <a:pt x="10" y="150"/>
                    </a:lnTo>
                    <a:lnTo>
                      <a:pt x="6" y="151"/>
                    </a:lnTo>
                    <a:lnTo>
                      <a:pt x="3" y="153"/>
                    </a:lnTo>
                    <a:lnTo>
                      <a:pt x="0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67"/>
                    </a:lnTo>
                    <a:lnTo>
                      <a:pt x="6" y="172"/>
                    </a:lnTo>
                    <a:lnTo>
                      <a:pt x="9" y="175"/>
                    </a:lnTo>
                    <a:lnTo>
                      <a:pt x="12" y="179"/>
                    </a:lnTo>
                    <a:lnTo>
                      <a:pt x="15" y="182"/>
                    </a:lnTo>
                    <a:lnTo>
                      <a:pt x="19" y="185"/>
                    </a:lnTo>
                    <a:lnTo>
                      <a:pt x="23" y="191"/>
                    </a:lnTo>
                    <a:lnTo>
                      <a:pt x="27" y="208"/>
                    </a:lnTo>
                    <a:lnTo>
                      <a:pt x="28" y="234"/>
                    </a:lnTo>
                    <a:lnTo>
                      <a:pt x="27" y="261"/>
                    </a:lnTo>
                    <a:lnTo>
                      <a:pt x="25" y="278"/>
                    </a:lnTo>
                    <a:lnTo>
                      <a:pt x="24" y="280"/>
                    </a:lnTo>
                    <a:lnTo>
                      <a:pt x="25" y="283"/>
                    </a:lnTo>
                    <a:lnTo>
                      <a:pt x="26" y="284"/>
                    </a:lnTo>
                    <a:lnTo>
                      <a:pt x="29" y="283"/>
                    </a:lnTo>
                    <a:lnTo>
                      <a:pt x="33" y="283"/>
                    </a:lnTo>
                    <a:lnTo>
                      <a:pt x="37" y="281"/>
                    </a:lnTo>
                    <a:lnTo>
                      <a:pt x="41" y="280"/>
                    </a:lnTo>
                    <a:lnTo>
                      <a:pt x="45" y="279"/>
                    </a:lnTo>
                    <a:lnTo>
                      <a:pt x="52" y="279"/>
                    </a:lnTo>
                    <a:lnTo>
                      <a:pt x="61" y="279"/>
                    </a:lnTo>
                    <a:lnTo>
                      <a:pt x="72" y="280"/>
                    </a:lnTo>
                    <a:lnTo>
                      <a:pt x="85" y="280"/>
                    </a:lnTo>
                    <a:lnTo>
                      <a:pt x="98" y="281"/>
                    </a:lnTo>
                    <a:lnTo>
                      <a:pt x="109" y="283"/>
                    </a:lnTo>
                    <a:lnTo>
                      <a:pt x="119" y="281"/>
                    </a:lnTo>
                    <a:lnTo>
                      <a:pt x="126" y="280"/>
                    </a:lnTo>
                    <a:lnTo>
                      <a:pt x="131" y="278"/>
                    </a:lnTo>
                    <a:lnTo>
                      <a:pt x="138" y="276"/>
                    </a:lnTo>
                    <a:lnTo>
                      <a:pt x="147" y="272"/>
                    </a:lnTo>
                    <a:lnTo>
                      <a:pt x="157" y="270"/>
                    </a:lnTo>
                    <a:lnTo>
                      <a:pt x="168" y="267"/>
                    </a:lnTo>
                    <a:lnTo>
                      <a:pt x="180" y="264"/>
                    </a:lnTo>
                    <a:lnTo>
                      <a:pt x="193" y="260"/>
                    </a:lnTo>
                    <a:lnTo>
                      <a:pt x="206" y="257"/>
                    </a:lnTo>
                    <a:lnTo>
                      <a:pt x="220" y="252"/>
                    </a:lnTo>
                    <a:lnTo>
                      <a:pt x="235" y="249"/>
                    </a:lnTo>
                    <a:lnTo>
                      <a:pt x="248" y="246"/>
                    </a:lnTo>
                    <a:lnTo>
                      <a:pt x="262" y="243"/>
                    </a:lnTo>
                    <a:lnTo>
                      <a:pt x="275" y="241"/>
                    </a:lnTo>
                    <a:lnTo>
                      <a:pt x="288" y="238"/>
                    </a:lnTo>
                    <a:lnTo>
                      <a:pt x="300" y="237"/>
                    </a:lnTo>
                    <a:lnTo>
                      <a:pt x="311" y="236"/>
                    </a:lnTo>
                    <a:lnTo>
                      <a:pt x="314" y="236"/>
                    </a:lnTo>
                    <a:lnTo>
                      <a:pt x="321" y="234"/>
                    </a:lnTo>
                    <a:lnTo>
                      <a:pt x="328" y="234"/>
                    </a:lnTo>
                    <a:lnTo>
                      <a:pt x="336" y="234"/>
                    </a:lnTo>
                    <a:lnTo>
                      <a:pt x="345" y="233"/>
                    </a:lnTo>
                    <a:lnTo>
                      <a:pt x="355" y="233"/>
                    </a:lnTo>
                    <a:lnTo>
                      <a:pt x="365" y="232"/>
                    </a:lnTo>
                    <a:lnTo>
                      <a:pt x="374" y="232"/>
                    </a:lnTo>
                    <a:lnTo>
                      <a:pt x="384" y="232"/>
                    </a:lnTo>
                    <a:lnTo>
                      <a:pt x="393" y="231"/>
                    </a:lnTo>
                    <a:lnTo>
                      <a:pt x="401" y="231"/>
                    </a:lnTo>
                    <a:lnTo>
                      <a:pt x="408" y="231"/>
                    </a:lnTo>
                    <a:lnTo>
                      <a:pt x="415" y="231"/>
                    </a:lnTo>
                    <a:lnTo>
                      <a:pt x="420" y="230"/>
                    </a:lnTo>
                    <a:lnTo>
                      <a:pt x="423" y="230"/>
                    </a:lnTo>
                    <a:lnTo>
                      <a:pt x="425" y="230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3" name="Freeform 3481">
                <a:extLst>
                  <a:ext uri="{FF2B5EF4-FFF2-40B4-BE49-F238E27FC236}">
                    <a16:creationId xmlns:a16="http://schemas.microsoft.com/office/drawing/2014/main" id="{4CEB60D2-E995-4AF6-8353-50EA17DA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11"/>
                <a:ext cx="127" cy="160"/>
              </a:xfrm>
              <a:custGeom>
                <a:avLst/>
                <a:gdLst>
                  <a:gd name="T0" fmla="*/ 81 w 380"/>
                  <a:gd name="T1" fmla="*/ 12 h 480"/>
                  <a:gd name="T2" fmla="*/ 117 w 380"/>
                  <a:gd name="T3" fmla="*/ 0 h 480"/>
                  <a:gd name="T4" fmla="*/ 156 w 380"/>
                  <a:gd name="T5" fmla="*/ 19 h 480"/>
                  <a:gd name="T6" fmla="*/ 165 w 380"/>
                  <a:gd name="T7" fmla="*/ 41 h 480"/>
                  <a:gd name="T8" fmla="*/ 129 w 380"/>
                  <a:gd name="T9" fmla="*/ 38 h 480"/>
                  <a:gd name="T10" fmla="*/ 108 w 380"/>
                  <a:gd name="T11" fmla="*/ 42 h 480"/>
                  <a:gd name="T12" fmla="*/ 98 w 380"/>
                  <a:gd name="T13" fmla="*/ 70 h 480"/>
                  <a:gd name="T14" fmla="*/ 126 w 380"/>
                  <a:gd name="T15" fmla="*/ 91 h 480"/>
                  <a:gd name="T16" fmla="*/ 193 w 380"/>
                  <a:gd name="T17" fmla="*/ 76 h 480"/>
                  <a:gd name="T18" fmla="*/ 216 w 380"/>
                  <a:gd name="T19" fmla="*/ 77 h 480"/>
                  <a:gd name="T20" fmla="*/ 202 w 380"/>
                  <a:gd name="T21" fmla="*/ 91 h 480"/>
                  <a:gd name="T22" fmla="*/ 177 w 380"/>
                  <a:gd name="T23" fmla="*/ 110 h 480"/>
                  <a:gd name="T24" fmla="*/ 149 w 380"/>
                  <a:gd name="T25" fmla="*/ 141 h 480"/>
                  <a:gd name="T26" fmla="*/ 156 w 380"/>
                  <a:gd name="T27" fmla="*/ 157 h 480"/>
                  <a:gd name="T28" fmla="*/ 201 w 380"/>
                  <a:gd name="T29" fmla="*/ 138 h 480"/>
                  <a:gd name="T30" fmla="*/ 244 w 380"/>
                  <a:gd name="T31" fmla="*/ 125 h 480"/>
                  <a:gd name="T32" fmla="*/ 277 w 380"/>
                  <a:gd name="T33" fmla="*/ 134 h 480"/>
                  <a:gd name="T34" fmla="*/ 273 w 380"/>
                  <a:gd name="T35" fmla="*/ 149 h 480"/>
                  <a:gd name="T36" fmla="*/ 230 w 380"/>
                  <a:gd name="T37" fmla="*/ 155 h 480"/>
                  <a:gd name="T38" fmla="*/ 218 w 380"/>
                  <a:gd name="T39" fmla="*/ 162 h 480"/>
                  <a:gd name="T40" fmla="*/ 231 w 380"/>
                  <a:gd name="T41" fmla="*/ 173 h 480"/>
                  <a:gd name="T42" fmla="*/ 245 w 380"/>
                  <a:gd name="T43" fmla="*/ 173 h 480"/>
                  <a:gd name="T44" fmla="*/ 283 w 380"/>
                  <a:gd name="T45" fmla="*/ 165 h 480"/>
                  <a:gd name="T46" fmla="*/ 333 w 380"/>
                  <a:gd name="T47" fmla="*/ 156 h 480"/>
                  <a:gd name="T48" fmla="*/ 363 w 380"/>
                  <a:gd name="T49" fmla="*/ 175 h 480"/>
                  <a:gd name="T50" fmla="*/ 355 w 380"/>
                  <a:gd name="T51" fmla="*/ 193 h 480"/>
                  <a:gd name="T52" fmla="*/ 312 w 380"/>
                  <a:gd name="T53" fmla="*/ 184 h 480"/>
                  <a:gd name="T54" fmla="*/ 298 w 380"/>
                  <a:gd name="T55" fmla="*/ 186 h 480"/>
                  <a:gd name="T56" fmla="*/ 277 w 380"/>
                  <a:gd name="T57" fmla="*/ 202 h 480"/>
                  <a:gd name="T58" fmla="*/ 297 w 380"/>
                  <a:gd name="T59" fmla="*/ 210 h 480"/>
                  <a:gd name="T60" fmla="*/ 350 w 380"/>
                  <a:gd name="T61" fmla="*/ 231 h 480"/>
                  <a:gd name="T62" fmla="*/ 364 w 380"/>
                  <a:gd name="T63" fmla="*/ 250 h 480"/>
                  <a:gd name="T64" fmla="*/ 326 w 380"/>
                  <a:gd name="T65" fmla="*/ 250 h 480"/>
                  <a:gd name="T66" fmla="*/ 306 w 380"/>
                  <a:gd name="T67" fmla="*/ 244 h 480"/>
                  <a:gd name="T68" fmla="*/ 268 w 380"/>
                  <a:gd name="T69" fmla="*/ 230 h 480"/>
                  <a:gd name="T70" fmla="*/ 238 w 380"/>
                  <a:gd name="T71" fmla="*/ 238 h 480"/>
                  <a:gd name="T72" fmla="*/ 217 w 380"/>
                  <a:gd name="T73" fmla="*/ 269 h 480"/>
                  <a:gd name="T74" fmla="*/ 235 w 380"/>
                  <a:gd name="T75" fmla="*/ 294 h 480"/>
                  <a:gd name="T76" fmla="*/ 251 w 380"/>
                  <a:gd name="T77" fmla="*/ 315 h 480"/>
                  <a:gd name="T78" fmla="*/ 278 w 380"/>
                  <a:gd name="T79" fmla="*/ 317 h 480"/>
                  <a:gd name="T80" fmla="*/ 329 w 380"/>
                  <a:gd name="T81" fmla="*/ 307 h 480"/>
                  <a:gd name="T82" fmla="*/ 355 w 380"/>
                  <a:gd name="T83" fmla="*/ 315 h 480"/>
                  <a:gd name="T84" fmla="*/ 375 w 380"/>
                  <a:gd name="T85" fmla="*/ 356 h 480"/>
                  <a:gd name="T86" fmla="*/ 368 w 380"/>
                  <a:gd name="T87" fmla="*/ 384 h 480"/>
                  <a:gd name="T88" fmla="*/ 327 w 380"/>
                  <a:gd name="T89" fmla="*/ 363 h 480"/>
                  <a:gd name="T90" fmla="*/ 326 w 380"/>
                  <a:gd name="T91" fmla="*/ 343 h 480"/>
                  <a:gd name="T92" fmla="*/ 302 w 380"/>
                  <a:gd name="T93" fmla="*/ 337 h 480"/>
                  <a:gd name="T94" fmla="*/ 285 w 380"/>
                  <a:gd name="T95" fmla="*/ 345 h 480"/>
                  <a:gd name="T96" fmla="*/ 268 w 380"/>
                  <a:gd name="T97" fmla="*/ 374 h 480"/>
                  <a:gd name="T98" fmla="*/ 247 w 380"/>
                  <a:gd name="T99" fmla="*/ 389 h 480"/>
                  <a:gd name="T100" fmla="*/ 212 w 380"/>
                  <a:gd name="T101" fmla="*/ 398 h 480"/>
                  <a:gd name="T102" fmla="*/ 209 w 380"/>
                  <a:gd name="T103" fmla="*/ 432 h 480"/>
                  <a:gd name="T104" fmla="*/ 220 w 380"/>
                  <a:gd name="T105" fmla="*/ 450 h 480"/>
                  <a:gd name="T106" fmla="*/ 238 w 380"/>
                  <a:gd name="T107" fmla="*/ 458 h 480"/>
                  <a:gd name="T108" fmla="*/ 230 w 380"/>
                  <a:gd name="T109" fmla="*/ 480 h 480"/>
                  <a:gd name="T110" fmla="*/ 187 w 380"/>
                  <a:gd name="T111" fmla="*/ 460 h 480"/>
                  <a:gd name="T112" fmla="*/ 151 w 380"/>
                  <a:gd name="T113" fmla="*/ 413 h 480"/>
                  <a:gd name="T114" fmla="*/ 125 w 380"/>
                  <a:gd name="T115" fmla="*/ 390 h 480"/>
                  <a:gd name="T116" fmla="*/ 68 w 380"/>
                  <a:gd name="T117" fmla="*/ 369 h 480"/>
                  <a:gd name="T118" fmla="*/ 21 w 380"/>
                  <a:gd name="T119" fmla="*/ 348 h 480"/>
                  <a:gd name="T120" fmla="*/ 0 w 380"/>
                  <a:gd name="T121" fmla="*/ 261 h 480"/>
                  <a:gd name="T122" fmla="*/ 30 w 380"/>
                  <a:gd name="T123" fmla="*/ 71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0" h="480">
                    <a:moveTo>
                      <a:pt x="55" y="38"/>
                    </a:moveTo>
                    <a:lnTo>
                      <a:pt x="63" y="28"/>
                    </a:lnTo>
                    <a:lnTo>
                      <a:pt x="72" y="19"/>
                    </a:lnTo>
                    <a:lnTo>
                      <a:pt x="81" y="12"/>
                    </a:lnTo>
                    <a:lnTo>
                      <a:pt x="89" y="6"/>
                    </a:lnTo>
                    <a:lnTo>
                      <a:pt x="98" y="3"/>
                    </a:lnTo>
                    <a:lnTo>
                      <a:pt x="108" y="1"/>
                    </a:lnTo>
                    <a:lnTo>
                      <a:pt x="117" y="0"/>
                    </a:lnTo>
                    <a:lnTo>
                      <a:pt x="127" y="2"/>
                    </a:lnTo>
                    <a:lnTo>
                      <a:pt x="137" y="6"/>
                    </a:lnTo>
                    <a:lnTo>
                      <a:pt x="148" y="12"/>
                    </a:lnTo>
                    <a:lnTo>
                      <a:pt x="156" y="19"/>
                    </a:lnTo>
                    <a:lnTo>
                      <a:pt x="164" y="27"/>
                    </a:lnTo>
                    <a:lnTo>
                      <a:pt x="169" y="33"/>
                    </a:lnTo>
                    <a:lnTo>
                      <a:pt x="169" y="39"/>
                    </a:lnTo>
                    <a:lnTo>
                      <a:pt x="165" y="41"/>
                    </a:lnTo>
                    <a:lnTo>
                      <a:pt x="156" y="41"/>
                    </a:lnTo>
                    <a:lnTo>
                      <a:pt x="145" y="40"/>
                    </a:lnTo>
                    <a:lnTo>
                      <a:pt x="136" y="39"/>
                    </a:lnTo>
                    <a:lnTo>
                      <a:pt x="129" y="38"/>
                    </a:lnTo>
                    <a:lnTo>
                      <a:pt x="122" y="38"/>
                    </a:lnTo>
                    <a:lnTo>
                      <a:pt x="117" y="38"/>
                    </a:lnTo>
                    <a:lnTo>
                      <a:pt x="112" y="40"/>
                    </a:lnTo>
                    <a:lnTo>
                      <a:pt x="108" y="42"/>
                    </a:lnTo>
                    <a:lnTo>
                      <a:pt x="105" y="46"/>
                    </a:lnTo>
                    <a:lnTo>
                      <a:pt x="101" y="52"/>
                    </a:lnTo>
                    <a:lnTo>
                      <a:pt x="98" y="61"/>
                    </a:lnTo>
                    <a:lnTo>
                      <a:pt x="98" y="70"/>
                    </a:lnTo>
                    <a:lnTo>
                      <a:pt x="101" y="78"/>
                    </a:lnTo>
                    <a:lnTo>
                      <a:pt x="106" y="86"/>
                    </a:lnTo>
                    <a:lnTo>
                      <a:pt x="115" y="90"/>
                    </a:lnTo>
                    <a:lnTo>
                      <a:pt x="126" y="91"/>
                    </a:lnTo>
                    <a:lnTo>
                      <a:pt x="142" y="89"/>
                    </a:lnTo>
                    <a:lnTo>
                      <a:pt x="163" y="82"/>
                    </a:lnTo>
                    <a:lnTo>
                      <a:pt x="180" y="79"/>
                    </a:lnTo>
                    <a:lnTo>
                      <a:pt x="193" y="76"/>
                    </a:lnTo>
                    <a:lnTo>
                      <a:pt x="203" y="75"/>
                    </a:lnTo>
                    <a:lnTo>
                      <a:pt x="210" y="75"/>
                    </a:lnTo>
                    <a:lnTo>
                      <a:pt x="213" y="75"/>
                    </a:lnTo>
                    <a:lnTo>
                      <a:pt x="216" y="77"/>
                    </a:lnTo>
                    <a:lnTo>
                      <a:pt x="215" y="79"/>
                    </a:lnTo>
                    <a:lnTo>
                      <a:pt x="211" y="84"/>
                    </a:lnTo>
                    <a:lnTo>
                      <a:pt x="208" y="87"/>
                    </a:lnTo>
                    <a:lnTo>
                      <a:pt x="202" y="91"/>
                    </a:lnTo>
                    <a:lnTo>
                      <a:pt x="197" y="96"/>
                    </a:lnTo>
                    <a:lnTo>
                      <a:pt x="190" y="100"/>
                    </a:lnTo>
                    <a:lnTo>
                      <a:pt x="183" y="106"/>
                    </a:lnTo>
                    <a:lnTo>
                      <a:pt x="177" y="110"/>
                    </a:lnTo>
                    <a:lnTo>
                      <a:pt x="171" y="114"/>
                    </a:lnTo>
                    <a:lnTo>
                      <a:pt x="161" y="123"/>
                    </a:lnTo>
                    <a:lnTo>
                      <a:pt x="153" y="133"/>
                    </a:lnTo>
                    <a:lnTo>
                      <a:pt x="149" y="141"/>
                    </a:lnTo>
                    <a:lnTo>
                      <a:pt x="145" y="147"/>
                    </a:lnTo>
                    <a:lnTo>
                      <a:pt x="146" y="154"/>
                    </a:lnTo>
                    <a:lnTo>
                      <a:pt x="151" y="157"/>
                    </a:lnTo>
                    <a:lnTo>
                      <a:pt x="156" y="157"/>
                    </a:lnTo>
                    <a:lnTo>
                      <a:pt x="168" y="155"/>
                    </a:lnTo>
                    <a:lnTo>
                      <a:pt x="179" y="149"/>
                    </a:lnTo>
                    <a:lnTo>
                      <a:pt x="191" y="144"/>
                    </a:lnTo>
                    <a:lnTo>
                      <a:pt x="201" y="138"/>
                    </a:lnTo>
                    <a:lnTo>
                      <a:pt x="212" y="133"/>
                    </a:lnTo>
                    <a:lnTo>
                      <a:pt x="224" y="129"/>
                    </a:lnTo>
                    <a:lnTo>
                      <a:pt x="234" y="126"/>
                    </a:lnTo>
                    <a:lnTo>
                      <a:pt x="244" y="125"/>
                    </a:lnTo>
                    <a:lnTo>
                      <a:pt x="255" y="125"/>
                    </a:lnTo>
                    <a:lnTo>
                      <a:pt x="263" y="127"/>
                    </a:lnTo>
                    <a:lnTo>
                      <a:pt x="270" y="130"/>
                    </a:lnTo>
                    <a:lnTo>
                      <a:pt x="277" y="134"/>
                    </a:lnTo>
                    <a:lnTo>
                      <a:pt x="280" y="138"/>
                    </a:lnTo>
                    <a:lnTo>
                      <a:pt x="282" y="142"/>
                    </a:lnTo>
                    <a:lnTo>
                      <a:pt x="279" y="146"/>
                    </a:lnTo>
                    <a:lnTo>
                      <a:pt x="273" y="149"/>
                    </a:lnTo>
                    <a:lnTo>
                      <a:pt x="261" y="151"/>
                    </a:lnTo>
                    <a:lnTo>
                      <a:pt x="249" y="153"/>
                    </a:lnTo>
                    <a:lnTo>
                      <a:pt x="239" y="153"/>
                    </a:lnTo>
                    <a:lnTo>
                      <a:pt x="230" y="155"/>
                    </a:lnTo>
                    <a:lnTo>
                      <a:pt x="225" y="155"/>
                    </a:lnTo>
                    <a:lnTo>
                      <a:pt x="220" y="157"/>
                    </a:lnTo>
                    <a:lnTo>
                      <a:pt x="218" y="158"/>
                    </a:lnTo>
                    <a:lnTo>
                      <a:pt x="218" y="162"/>
                    </a:lnTo>
                    <a:lnTo>
                      <a:pt x="222" y="165"/>
                    </a:lnTo>
                    <a:lnTo>
                      <a:pt x="226" y="168"/>
                    </a:lnTo>
                    <a:lnTo>
                      <a:pt x="228" y="172"/>
                    </a:lnTo>
                    <a:lnTo>
                      <a:pt x="231" y="173"/>
                    </a:lnTo>
                    <a:lnTo>
                      <a:pt x="234" y="173"/>
                    </a:lnTo>
                    <a:lnTo>
                      <a:pt x="237" y="173"/>
                    </a:lnTo>
                    <a:lnTo>
                      <a:pt x="240" y="173"/>
                    </a:lnTo>
                    <a:lnTo>
                      <a:pt x="245" y="173"/>
                    </a:lnTo>
                    <a:lnTo>
                      <a:pt x="250" y="173"/>
                    </a:lnTo>
                    <a:lnTo>
                      <a:pt x="259" y="172"/>
                    </a:lnTo>
                    <a:lnTo>
                      <a:pt x="269" y="168"/>
                    </a:lnTo>
                    <a:lnTo>
                      <a:pt x="283" y="165"/>
                    </a:lnTo>
                    <a:lnTo>
                      <a:pt x="295" y="162"/>
                    </a:lnTo>
                    <a:lnTo>
                      <a:pt x="308" y="157"/>
                    </a:lnTo>
                    <a:lnTo>
                      <a:pt x="321" y="156"/>
                    </a:lnTo>
                    <a:lnTo>
                      <a:pt x="333" y="156"/>
                    </a:lnTo>
                    <a:lnTo>
                      <a:pt x="342" y="158"/>
                    </a:lnTo>
                    <a:lnTo>
                      <a:pt x="351" y="163"/>
                    </a:lnTo>
                    <a:lnTo>
                      <a:pt x="358" y="168"/>
                    </a:lnTo>
                    <a:lnTo>
                      <a:pt x="363" y="175"/>
                    </a:lnTo>
                    <a:lnTo>
                      <a:pt x="367" y="182"/>
                    </a:lnTo>
                    <a:lnTo>
                      <a:pt x="367" y="186"/>
                    </a:lnTo>
                    <a:lnTo>
                      <a:pt x="363" y="191"/>
                    </a:lnTo>
                    <a:lnTo>
                      <a:pt x="355" y="193"/>
                    </a:lnTo>
                    <a:lnTo>
                      <a:pt x="342" y="191"/>
                    </a:lnTo>
                    <a:lnTo>
                      <a:pt x="329" y="189"/>
                    </a:lnTo>
                    <a:lnTo>
                      <a:pt x="320" y="186"/>
                    </a:lnTo>
                    <a:lnTo>
                      <a:pt x="312" y="184"/>
                    </a:lnTo>
                    <a:lnTo>
                      <a:pt x="308" y="183"/>
                    </a:lnTo>
                    <a:lnTo>
                      <a:pt x="305" y="183"/>
                    </a:lnTo>
                    <a:lnTo>
                      <a:pt x="303" y="184"/>
                    </a:lnTo>
                    <a:lnTo>
                      <a:pt x="298" y="186"/>
                    </a:lnTo>
                    <a:lnTo>
                      <a:pt x="292" y="191"/>
                    </a:lnTo>
                    <a:lnTo>
                      <a:pt x="284" y="195"/>
                    </a:lnTo>
                    <a:lnTo>
                      <a:pt x="279" y="199"/>
                    </a:lnTo>
                    <a:lnTo>
                      <a:pt x="277" y="202"/>
                    </a:lnTo>
                    <a:lnTo>
                      <a:pt x="278" y="203"/>
                    </a:lnTo>
                    <a:lnTo>
                      <a:pt x="282" y="205"/>
                    </a:lnTo>
                    <a:lnTo>
                      <a:pt x="288" y="206"/>
                    </a:lnTo>
                    <a:lnTo>
                      <a:pt x="297" y="210"/>
                    </a:lnTo>
                    <a:lnTo>
                      <a:pt x="310" y="213"/>
                    </a:lnTo>
                    <a:lnTo>
                      <a:pt x="323" y="218"/>
                    </a:lnTo>
                    <a:lnTo>
                      <a:pt x="337" y="224"/>
                    </a:lnTo>
                    <a:lnTo>
                      <a:pt x="350" y="231"/>
                    </a:lnTo>
                    <a:lnTo>
                      <a:pt x="360" y="237"/>
                    </a:lnTo>
                    <a:lnTo>
                      <a:pt x="367" y="242"/>
                    </a:lnTo>
                    <a:lnTo>
                      <a:pt x="369" y="247"/>
                    </a:lnTo>
                    <a:lnTo>
                      <a:pt x="364" y="250"/>
                    </a:lnTo>
                    <a:lnTo>
                      <a:pt x="353" y="250"/>
                    </a:lnTo>
                    <a:lnTo>
                      <a:pt x="341" y="249"/>
                    </a:lnTo>
                    <a:lnTo>
                      <a:pt x="332" y="249"/>
                    </a:lnTo>
                    <a:lnTo>
                      <a:pt x="326" y="250"/>
                    </a:lnTo>
                    <a:lnTo>
                      <a:pt x="322" y="250"/>
                    </a:lnTo>
                    <a:lnTo>
                      <a:pt x="318" y="250"/>
                    </a:lnTo>
                    <a:lnTo>
                      <a:pt x="314" y="248"/>
                    </a:lnTo>
                    <a:lnTo>
                      <a:pt x="306" y="244"/>
                    </a:lnTo>
                    <a:lnTo>
                      <a:pt x="295" y="239"/>
                    </a:lnTo>
                    <a:lnTo>
                      <a:pt x="286" y="234"/>
                    </a:lnTo>
                    <a:lnTo>
                      <a:pt x="277" y="231"/>
                    </a:lnTo>
                    <a:lnTo>
                      <a:pt x="268" y="230"/>
                    </a:lnTo>
                    <a:lnTo>
                      <a:pt x="260" y="229"/>
                    </a:lnTo>
                    <a:lnTo>
                      <a:pt x="251" y="231"/>
                    </a:lnTo>
                    <a:lnTo>
                      <a:pt x="245" y="233"/>
                    </a:lnTo>
                    <a:lnTo>
                      <a:pt x="238" y="238"/>
                    </a:lnTo>
                    <a:lnTo>
                      <a:pt x="231" y="242"/>
                    </a:lnTo>
                    <a:lnTo>
                      <a:pt x="222" y="252"/>
                    </a:lnTo>
                    <a:lnTo>
                      <a:pt x="218" y="261"/>
                    </a:lnTo>
                    <a:lnTo>
                      <a:pt x="217" y="269"/>
                    </a:lnTo>
                    <a:lnTo>
                      <a:pt x="219" y="276"/>
                    </a:lnTo>
                    <a:lnTo>
                      <a:pt x="224" y="281"/>
                    </a:lnTo>
                    <a:lnTo>
                      <a:pt x="228" y="288"/>
                    </a:lnTo>
                    <a:lnTo>
                      <a:pt x="235" y="294"/>
                    </a:lnTo>
                    <a:lnTo>
                      <a:pt x="240" y="300"/>
                    </a:lnTo>
                    <a:lnTo>
                      <a:pt x="245" y="306"/>
                    </a:lnTo>
                    <a:lnTo>
                      <a:pt x="249" y="312"/>
                    </a:lnTo>
                    <a:lnTo>
                      <a:pt x="251" y="315"/>
                    </a:lnTo>
                    <a:lnTo>
                      <a:pt x="256" y="317"/>
                    </a:lnTo>
                    <a:lnTo>
                      <a:pt x="261" y="318"/>
                    </a:lnTo>
                    <a:lnTo>
                      <a:pt x="268" y="318"/>
                    </a:lnTo>
                    <a:lnTo>
                      <a:pt x="278" y="317"/>
                    </a:lnTo>
                    <a:lnTo>
                      <a:pt x="292" y="315"/>
                    </a:lnTo>
                    <a:lnTo>
                      <a:pt x="305" y="313"/>
                    </a:lnTo>
                    <a:lnTo>
                      <a:pt x="317" y="310"/>
                    </a:lnTo>
                    <a:lnTo>
                      <a:pt x="329" y="307"/>
                    </a:lnTo>
                    <a:lnTo>
                      <a:pt x="336" y="307"/>
                    </a:lnTo>
                    <a:lnTo>
                      <a:pt x="344" y="307"/>
                    </a:lnTo>
                    <a:lnTo>
                      <a:pt x="351" y="309"/>
                    </a:lnTo>
                    <a:lnTo>
                      <a:pt x="355" y="315"/>
                    </a:lnTo>
                    <a:lnTo>
                      <a:pt x="360" y="323"/>
                    </a:lnTo>
                    <a:lnTo>
                      <a:pt x="365" y="333"/>
                    </a:lnTo>
                    <a:lnTo>
                      <a:pt x="371" y="344"/>
                    </a:lnTo>
                    <a:lnTo>
                      <a:pt x="375" y="356"/>
                    </a:lnTo>
                    <a:lnTo>
                      <a:pt x="379" y="366"/>
                    </a:lnTo>
                    <a:lnTo>
                      <a:pt x="380" y="375"/>
                    </a:lnTo>
                    <a:lnTo>
                      <a:pt x="375" y="382"/>
                    </a:lnTo>
                    <a:lnTo>
                      <a:pt x="368" y="384"/>
                    </a:lnTo>
                    <a:lnTo>
                      <a:pt x="353" y="381"/>
                    </a:lnTo>
                    <a:lnTo>
                      <a:pt x="340" y="375"/>
                    </a:lnTo>
                    <a:lnTo>
                      <a:pt x="331" y="369"/>
                    </a:lnTo>
                    <a:lnTo>
                      <a:pt x="327" y="363"/>
                    </a:lnTo>
                    <a:lnTo>
                      <a:pt x="326" y="356"/>
                    </a:lnTo>
                    <a:lnTo>
                      <a:pt x="327" y="351"/>
                    </a:lnTo>
                    <a:lnTo>
                      <a:pt x="329" y="346"/>
                    </a:lnTo>
                    <a:lnTo>
                      <a:pt x="326" y="343"/>
                    </a:lnTo>
                    <a:lnTo>
                      <a:pt x="321" y="341"/>
                    </a:lnTo>
                    <a:lnTo>
                      <a:pt x="313" y="339"/>
                    </a:lnTo>
                    <a:lnTo>
                      <a:pt x="307" y="337"/>
                    </a:lnTo>
                    <a:lnTo>
                      <a:pt x="302" y="337"/>
                    </a:lnTo>
                    <a:lnTo>
                      <a:pt x="297" y="336"/>
                    </a:lnTo>
                    <a:lnTo>
                      <a:pt x="294" y="337"/>
                    </a:lnTo>
                    <a:lnTo>
                      <a:pt x="289" y="341"/>
                    </a:lnTo>
                    <a:lnTo>
                      <a:pt x="285" y="345"/>
                    </a:lnTo>
                    <a:lnTo>
                      <a:pt x="280" y="352"/>
                    </a:lnTo>
                    <a:lnTo>
                      <a:pt x="276" y="360"/>
                    </a:lnTo>
                    <a:lnTo>
                      <a:pt x="272" y="367"/>
                    </a:lnTo>
                    <a:lnTo>
                      <a:pt x="268" y="374"/>
                    </a:lnTo>
                    <a:lnTo>
                      <a:pt x="265" y="380"/>
                    </a:lnTo>
                    <a:lnTo>
                      <a:pt x="260" y="384"/>
                    </a:lnTo>
                    <a:lnTo>
                      <a:pt x="255" y="386"/>
                    </a:lnTo>
                    <a:lnTo>
                      <a:pt x="247" y="389"/>
                    </a:lnTo>
                    <a:lnTo>
                      <a:pt x="236" y="389"/>
                    </a:lnTo>
                    <a:lnTo>
                      <a:pt x="226" y="389"/>
                    </a:lnTo>
                    <a:lnTo>
                      <a:pt x="218" y="392"/>
                    </a:lnTo>
                    <a:lnTo>
                      <a:pt x="212" y="398"/>
                    </a:lnTo>
                    <a:lnTo>
                      <a:pt x="210" y="405"/>
                    </a:lnTo>
                    <a:lnTo>
                      <a:pt x="209" y="413"/>
                    </a:lnTo>
                    <a:lnTo>
                      <a:pt x="209" y="423"/>
                    </a:lnTo>
                    <a:lnTo>
                      <a:pt x="209" y="432"/>
                    </a:lnTo>
                    <a:lnTo>
                      <a:pt x="211" y="439"/>
                    </a:lnTo>
                    <a:lnTo>
                      <a:pt x="212" y="445"/>
                    </a:lnTo>
                    <a:lnTo>
                      <a:pt x="217" y="448"/>
                    </a:lnTo>
                    <a:lnTo>
                      <a:pt x="220" y="450"/>
                    </a:lnTo>
                    <a:lnTo>
                      <a:pt x="225" y="450"/>
                    </a:lnTo>
                    <a:lnTo>
                      <a:pt x="229" y="452"/>
                    </a:lnTo>
                    <a:lnTo>
                      <a:pt x="235" y="455"/>
                    </a:lnTo>
                    <a:lnTo>
                      <a:pt x="238" y="458"/>
                    </a:lnTo>
                    <a:lnTo>
                      <a:pt x="240" y="465"/>
                    </a:lnTo>
                    <a:lnTo>
                      <a:pt x="240" y="472"/>
                    </a:lnTo>
                    <a:lnTo>
                      <a:pt x="237" y="478"/>
                    </a:lnTo>
                    <a:lnTo>
                      <a:pt x="230" y="480"/>
                    </a:lnTo>
                    <a:lnTo>
                      <a:pt x="222" y="479"/>
                    </a:lnTo>
                    <a:lnTo>
                      <a:pt x="211" y="476"/>
                    </a:lnTo>
                    <a:lnTo>
                      <a:pt x="200" y="470"/>
                    </a:lnTo>
                    <a:lnTo>
                      <a:pt x="187" y="460"/>
                    </a:lnTo>
                    <a:lnTo>
                      <a:pt x="174" y="447"/>
                    </a:lnTo>
                    <a:lnTo>
                      <a:pt x="164" y="433"/>
                    </a:lnTo>
                    <a:lnTo>
                      <a:pt x="156" y="422"/>
                    </a:lnTo>
                    <a:lnTo>
                      <a:pt x="151" y="413"/>
                    </a:lnTo>
                    <a:lnTo>
                      <a:pt x="146" y="407"/>
                    </a:lnTo>
                    <a:lnTo>
                      <a:pt x="141" y="400"/>
                    </a:lnTo>
                    <a:lnTo>
                      <a:pt x="134" y="395"/>
                    </a:lnTo>
                    <a:lnTo>
                      <a:pt x="125" y="390"/>
                    </a:lnTo>
                    <a:lnTo>
                      <a:pt x="112" y="384"/>
                    </a:lnTo>
                    <a:lnTo>
                      <a:pt x="97" y="379"/>
                    </a:lnTo>
                    <a:lnTo>
                      <a:pt x="82" y="374"/>
                    </a:lnTo>
                    <a:lnTo>
                      <a:pt x="68" y="369"/>
                    </a:lnTo>
                    <a:lnTo>
                      <a:pt x="54" y="363"/>
                    </a:lnTo>
                    <a:lnTo>
                      <a:pt x="41" y="358"/>
                    </a:lnTo>
                    <a:lnTo>
                      <a:pt x="30" y="353"/>
                    </a:lnTo>
                    <a:lnTo>
                      <a:pt x="21" y="348"/>
                    </a:lnTo>
                    <a:lnTo>
                      <a:pt x="15" y="344"/>
                    </a:lnTo>
                    <a:lnTo>
                      <a:pt x="9" y="331"/>
                    </a:lnTo>
                    <a:lnTo>
                      <a:pt x="3" y="303"/>
                    </a:lnTo>
                    <a:lnTo>
                      <a:pt x="0" y="261"/>
                    </a:lnTo>
                    <a:lnTo>
                      <a:pt x="0" y="214"/>
                    </a:lnTo>
                    <a:lnTo>
                      <a:pt x="5" y="164"/>
                    </a:lnTo>
                    <a:lnTo>
                      <a:pt x="13" y="115"/>
                    </a:lnTo>
                    <a:lnTo>
                      <a:pt x="30" y="71"/>
                    </a:lnTo>
                    <a:lnTo>
                      <a:pt x="55" y="38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4" name="Freeform 3482">
                <a:extLst>
                  <a:ext uri="{FF2B5EF4-FFF2-40B4-BE49-F238E27FC236}">
                    <a16:creationId xmlns:a16="http://schemas.microsoft.com/office/drawing/2014/main" id="{FDB0C9A6-C5A0-4A7D-BFED-4642ADCB9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11"/>
                <a:ext cx="127" cy="160"/>
              </a:xfrm>
              <a:custGeom>
                <a:avLst/>
                <a:gdLst>
                  <a:gd name="T0" fmla="*/ 81 w 380"/>
                  <a:gd name="T1" fmla="*/ 12 h 480"/>
                  <a:gd name="T2" fmla="*/ 117 w 380"/>
                  <a:gd name="T3" fmla="*/ 0 h 480"/>
                  <a:gd name="T4" fmla="*/ 156 w 380"/>
                  <a:gd name="T5" fmla="*/ 19 h 480"/>
                  <a:gd name="T6" fmla="*/ 165 w 380"/>
                  <a:gd name="T7" fmla="*/ 41 h 480"/>
                  <a:gd name="T8" fmla="*/ 129 w 380"/>
                  <a:gd name="T9" fmla="*/ 38 h 480"/>
                  <a:gd name="T10" fmla="*/ 108 w 380"/>
                  <a:gd name="T11" fmla="*/ 42 h 480"/>
                  <a:gd name="T12" fmla="*/ 98 w 380"/>
                  <a:gd name="T13" fmla="*/ 70 h 480"/>
                  <a:gd name="T14" fmla="*/ 126 w 380"/>
                  <a:gd name="T15" fmla="*/ 91 h 480"/>
                  <a:gd name="T16" fmla="*/ 193 w 380"/>
                  <a:gd name="T17" fmla="*/ 76 h 480"/>
                  <a:gd name="T18" fmla="*/ 216 w 380"/>
                  <a:gd name="T19" fmla="*/ 77 h 480"/>
                  <a:gd name="T20" fmla="*/ 202 w 380"/>
                  <a:gd name="T21" fmla="*/ 91 h 480"/>
                  <a:gd name="T22" fmla="*/ 177 w 380"/>
                  <a:gd name="T23" fmla="*/ 110 h 480"/>
                  <a:gd name="T24" fmla="*/ 149 w 380"/>
                  <a:gd name="T25" fmla="*/ 141 h 480"/>
                  <a:gd name="T26" fmla="*/ 156 w 380"/>
                  <a:gd name="T27" fmla="*/ 157 h 480"/>
                  <a:gd name="T28" fmla="*/ 201 w 380"/>
                  <a:gd name="T29" fmla="*/ 138 h 480"/>
                  <a:gd name="T30" fmla="*/ 244 w 380"/>
                  <a:gd name="T31" fmla="*/ 125 h 480"/>
                  <a:gd name="T32" fmla="*/ 277 w 380"/>
                  <a:gd name="T33" fmla="*/ 134 h 480"/>
                  <a:gd name="T34" fmla="*/ 273 w 380"/>
                  <a:gd name="T35" fmla="*/ 149 h 480"/>
                  <a:gd name="T36" fmla="*/ 230 w 380"/>
                  <a:gd name="T37" fmla="*/ 155 h 480"/>
                  <a:gd name="T38" fmla="*/ 218 w 380"/>
                  <a:gd name="T39" fmla="*/ 162 h 480"/>
                  <a:gd name="T40" fmla="*/ 231 w 380"/>
                  <a:gd name="T41" fmla="*/ 173 h 480"/>
                  <a:gd name="T42" fmla="*/ 245 w 380"/>
                  <a:gd name="T43" fmla="*/ 173 h 480"/>
                  <a:gd name="T44" fmla="*/ 283 w 380"/>
                  <a:gd name="T45" fmla="*/ 165 h 480"/>
                  <a:gd name="T46" fmla="*/ 333 w 380"/>
                  <a:gd name="T47" fmla="*/ 156 h 480"/>
                  <a:gd name="T48" fmla="*/ 363 w 380"/>
                  <a:gd name="T49" fmla="*/ 175 h 480"/>
                  <a:gd name="T50" fmla="*/ 355 w 380"/>
                  <a:gd name="T51" fmla="*/ 193 h 480"/>
                  <a:gd name="T52" fmla="*/ 312 w 380"/>
                  <a:gd name="T53" fmla="*/ 184 h 480"/>
                  <a:gd name="T54" fmla="*/ 298 w 380"/>
                  <a:gd name="T55" fmla="*/ 186 h 480"/>
                  <a:gd name="T56" fmla="*/ 277 w 380"/>
                  <a:gd name="T57" fmla="*/ 202 h 480"/>
                  <a:gd name="T58" fmla="*/ 297 w 380"/>
                  <a:gd name="T59" fmla="*/ 210 h 480"/>
                  <a:gd name="T60" fmla="*/ 350 w 380"/>
                  <a:gd name="T61" fmla="*/ 231 h 480"/>
                  <a:gd name="T62" fmla="*/ 364 w 380"/>
                  <a:gd name="T63" fmla="*/ 250 h 480"/>
                  <a:gd name="T64" fmla="*/ 326 w 380"/>
                  <a:gd name="T65" fmla="*/ 250 h 480"/>
                  <a:gd name="T66" fmla="*/ 306 w 380"/>
                  <a:gd name="T67" fmla="*/ 244 h 480"/>
                  <a:gd name="T68" fmla="*/ 268 w 380"/>
                  <a:gd name="T69" fmla="*/ 230 h 480"/>
                  <a:gd name="T70" fmla="*/ 238 w 380"/>
                  <a:gd name="T71" fmla="*/ 238 h 480"/>
                  <a:gd name="T72" fmla="*/ 217 w 380"/>
                  <a:gd name="T73" fmla="*/ 269 h 480"/>
                  <a:gd name="T74" fmla="*/ 235 w 380"/>
                  <a:gd name="T75" fmla="*/ 294 h 480"/>
                  <a:gd name="T76" fmla="*/ 251 w 380"/>
                  <a:gd name="T77" fmla="*/ 315 h 480"/>
                  <a:gd name="T78" fmla="*/ 278 w 380"/>
                  <a:gd name="T79" fmla="*/ 317 h 480"/>
                  <a:gd name="T80" fmla="*/ 329 w 380"/>
                  <a:gd name="T81" fmla="*/ 307 h 480"/>
                  <a:gd name="T82" fmla="*/ 355 w 380"/>
                  <a:gd name="T83" fmla="*/ 315 h 480"/>
                  <a:gd name="T84" fmla="*/ 375 w 380"/>
                  <a:gd name="T85" fmla="*/ 356 h 480"/>
                  <a:gd name="T86" fmla="*/ 368 w 380"/>
                  <a:gd name="T87" fmla="*/ 384 h 480"/>
                  <a:gd name="T88" fmla="*/ 327 w 380"/>
                  <a:gd name="T89" fmla="*/ 363 h 480"/>
                  <a:gd name="T90" fmla="*/ 326 w 380"/>
                  <a:gd name="T91" fmla="*/ 343 h 480"/>
                  <a:gd name="T92" fmla="*/ 302 w 380"/>
                  <a:gd name="T93" fmla="*/ 337 h 480"/>
                  <a:gd name="T94" fmla="*/ 285 w 380"/>
                  <a:gd name="T95" fmla="*/ 345 h 480"/>
                  <a:gd name="T96" fmla="*/ 268 w 380"/>
                  <a:gd name="T97" fmla="*/ 374 h 480"/>
                  <a:gd name="T98" fmla="*/ 247 w 380"/>
                  <a:gd name="T99" fmla="*/ 389 h 480"/>
                  <a:gd name="T100" fmla="*/ 212 w 380"/>
                  <a:gd name="T101" fmla="*/ 398 h 480"/>
                  <a:gd name="T102" fmla="*/ 209 w 380"/>
                  <a:gd name="T103" fmla="*/ 432 h 480"/>
                  <a:gd name="T104" fmla="*/ 220 w 380"/>
                  <a:gd name="T105" fmla="*/ 450 h 480"/>
                  <a:gd name="T106" fmla="*/ 238 w 380"/>
                  <a:gd name="T107" fmla="*/ 458 h 480"/>
                  <a:gd name="T108" fmla="*/ 230 w 380"/>
                  <a:gd name="T109" fmla="*/ 480 h 480"/>
                  <a:gd name="T110" fmla="*/ 187 w 380"/>
                  <a:gd name="T111" fmla="*/ 460 h 480"/>
                  <a:gd name="T112" fmla="*/ 151 w 380"/>
                  <a:gd name="T113" fmla="*/ 413 h 480"/>
                  <a:gd name="T114" fmla="*/ 125 w 380"/>
                  <a:gd name="T115" fmla="*/ 390 h 480"/>
                  <a:gd name="T116" fmla="*/ 68 w 380"/>
                  <a:gd name="T117" fmla="*/ 369 h 480"/>
                  <a:gd name="T118" fmla="*/ 21 w 380"/>
                  <a:gd name="T119" fmla="*/ 348 h 480"/>
                  <a:gd name="T120" fmla="*/ 0 w 380"/>
                  <a:gd name="T121" fmla="*/ 261 h 480"/>
                  <a:gd name="T122" fmla="*/ 30 w 380"/>
                  <a:gd name="T123" fmla="*/ 71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0" h="480">
                    <a:moveTo>
                      <a:pt x="55" y="38"/>
                    </a:moveTo>
                    <a:lnTo>
                      <a:pt x="63" y="28"/>
                    </a:lnTo>
                    <a:lnTo>
                      <a:pt x="72" y="19"/>
                    </a:lnTo>
                    <a:lnTo>
                      <a:pt x="81" y="12"/>
                    </a:lnTo>
                    <a:lnTo>
                      <a:pt x="89" y="6"/>
                    </a:lnTo>
                    <a:lnTo>
                      <a:pt x="98" y="3"/>
                    </a:lnTo>
                    <a:lnTo>
                      <a:pt x="108" y="1"/>
                    </a:lnTo>
                    <a:lnTo>
                      <a:pt x="117" y="0"/>
                    </a:lnTo>
                    <a:lnTo>
                      <a:pt x="127" y="2"/>
                    </a:lnTo>
                    <a:lnTo>
                      <a:pt x="137" y="6"/>
                    </a:lnTo>
                    <a:lnTo>
                      <a:pt x="148" y="12"/>
                    </a:lnTo>
                    <a:lnTo>
                      <a:pt x="156" y="19"/>
                    </a:lnTo>
                    <a:lnTo>
                      <a:pt x="164" y="27"/>
                    </a:lnTo>
                    <a:lnTo>
                      <a:pt x="169" y="33"/>
                    </a:lnTo>
                    <a:lnTo>
                      <a:pt x="169" y="39"/>
                    </a:lnTo>
                    <a:lnTo>
                      <a:pt x="165" y="41"/>
                    </a:lnTo>
                    <a:lnTo>
                      <a:pt x="156" y="41"/>
                    </a:lnTo>
                    <a:lnTo>
                      <a:pt x="145" y="40"/>
                    </a:lnTo>
                    <a:lnTo>
                      <a:pt x="136" y="39"/>
                    </a:lnTo>
                    <a:lnTo>
                      <a:pt x="129" y="38"/>
                    </a:lnTo>
                    <a:lnTo>
                      <a:pt x="122" y="38"/>
                    </a:lnTo>
                    <a:lnTo>
                      <a:pt x="117" y="38"/>
                    </a:lnTo>
                    <a:lnTo>
                      <a:pt x="112" y="40"/>
                    </a:lnTo>
                    <a:lnTo>
                      <a:pt x="108" y="42"/>
                    </a:lnTo>
                    <a:lnTo>
                      <a:pt x="105" y="46"/>
                    </a:lnTo>
                    <a:lnTo>
                      <a:pt x="101" y="52"/>
                    </a:lnTo>
                    <a:lnTo>
                      <a:pt x="98" y="61"/>
                    </a:lnTo>
                    <a:lnTo>
                      <a:pt x="98" y="70"/>
                    </a:lnTo>
                    <a:lnTo>
                      <a:pt x="101" y="78"/>
                    </a:lnTo>
                    <a:lnTo>
                      <a:pt x="106" y="86"/>
                    </a:lnTo>
                    <a:lnTo>
                      <a:pt x="115" y="90"/>
                    </a:lnTo>
                    <a:lnTo>
                      <a:pt x="126" y="91"/>
                    </a:lnTo>
                    <a:lnTo>
                      <a:pt x="142" y="89"/>
                    </a:lnTo>
                    <a:lnTo>
                      <a:pt x="163" y="82"/>
                    </a:lnTo>
                    <a:lnTo>
                      <a:pt x="180" y="79"/>
                    </a:lnTo>
                    <a:lnTo>
                      <a:pt x="193" y="76"/>
                    </a:lnTo>
                    <a:lnTo>
                      <a:pt x="203" y="75"/>
                    </a:lnTo>
                    <a:lnTo>
                      <a:pt x="210" y="75"/>
                    </a:lnTo>
                    <a:lnTo>
                      <a:pt x="213" y="75"/>
                    </a:lnTo>
                    <a:lnTo>
                      <a:pt x="216" y="77"/>
                    </a:lnTo>
                    <a:lnTo>
                      <a:pt x="215" y="79"/>
                    </a:lnTo>
                    <a:lnTo>
                      <a:pt x="211" y="84"/>
                    </a:lnTo>
                    <a:lnTo>
                      <a:pt x="208" y="87"/>
                    </a:lnTo>
                    <a:lnTo>
                      <a:pt x="202" y="91"/>
                    </a:lnTo>
                    <a:lnTo>
                      <a:pt x="197" y="96"/>
                    </a:lnTo>
                    <a:lnTo>
                      <a:pt x="190" y="100"/>
                    </a:lnTo>
                    <a:lnTo>
                      <a:pt x="183" y="106"/>
                    </a:lnTo>
                    <a:lnTo>
                      <a:pt x="177" y="110"/>
                    </a:lnTo>
                    <a:lnTo>
                      <a:pt x="171" y="114"/>
                    </a:lnTo>
                    <a:lnTo>
                      <a:pt x="161" y="123"/>
                    </a:lnTo>
                    <a:lnTo>
                      <a:pt x="153" y="133"/>
                    </a:lnTo>
                    <a:lnTo>
                      <a:pt x="149" y="141"/>
                    </a:lnTo>
                    <a:lnTo>
                      <a:pt x="145" y="147"/>
                    </a:lnTo>
                    <a:lnTo>
                      <a:pt x="146" y="154"/>
                    </a:lnTo>
                    <a:lnTo>
                      <a:pt x="151" y="157"/>
                    </a:lnTo>
                    <a:lnTo>
                      <a:pt x="156" y="157"/>
                    </a:lnTo>
                    <a:lnTo>
                      <a:pt x="168" y="155"/>
                    </a:lnTo>
                    <a:lnTo>
                      <a:pt x="179" y="149"/>
                    </a:lnTo>
                    <a:lnTo>
                      <a:pt x="191" y="144"/>
                    </a:lnTo>
                    <a:lnTo>
                      <a:pt x="201" y="138"/>
                    </a:lnTo>
                    <a:lnTo>
                      <a:pt x="212" y="133"/>
                    </a:lnTo>
                    <a:lnTo>
                      <a:pt x="224" y="129"/>
                    </a:lnTo>
                    <a:lnTo>
                      <a:pt x="234" y="126"/>
                    </a:lnTo>
                    <a:lnTo>
                      <a:pt x="244" y="125"/>
                    </a:lnTo>
                    <a:lnTo>
                      <a:pt x="255" y="125"/>
                    </a:lnTo>
                    <a:lnTo>
                      <a:pt x="263" y="127"/>
                    </a:lnTo>
                    <a:lnTo>
                      <a:pt x="270" y="130"/>
                    </a:lnTo>
                    <a:lnTo>
                      <a:pt x="277" y="134"/>
                    </a:lnTo>
                    <a:lnTo>
                      <a:pt x="280" y="138"/>
                    </a:lnTo>
                    <a:lnTo>
                      <a:pt x="282" y="142"/>
                    </a:lnTo>
                    <a:lnTo>
                      <a:pt x="279" y="146"/>
                    </a:lnTo>
                    <a:lnTo>
                      <a:pt x="273" y="149"/>
                    </a:lnTo>
                    <a:lnTo>
                      <a:pt x="261" y="151"/>
                    </a:lnTo>
                    <a:lnTo>
                      <a:pt x="249" y="153"/>
                    </a:lnTo>
                    <a:lnTo>
                      <a:pt x="239" y="153"/>
                    </a:lnTo>
                    <a:lnTo>
                      <a:pt x="230" y="155"/>
                    </a:lnTo>
                    <a:lnTo>
                      <a:pt x="225" y="155"/>
                    </a:lnTo>
                    <a:lnTo>
                      <a:pt x="220" y="157"/>
                    </a:lnTo>
                    <a:lnTo>
                      <a:pt x="218" y="158"/>
                    </a:lnTo>
                    <a:lnTo>
                      <a:pt x="218" y="162"/>
                    </a:lnTo>
                    <a:lnTo>
                      <a:pt x="222" y="165"/>
                    </a:lnTo>
                    <a:lnTo>
                      <a:pt x="226" y="168"/>
                    </a:lnTo>
                    <a:lnTo>
                      <a:pt x="228" y="172"/>
                    </a:lnTo>
                    <a:lnTo>
                      <a:pt x="231" y="173"/>
                    </a:lnTo>
                    <a:lnTo>
                      <a:pt x="234" y="173"/>
                    </a:lnTo>
                    <a:lnTo>
                      <a:pt x="237" y="173"/>
                    </a:lnTo>
                    <a:lnTo>
                      <a:pt x="240" y="173"/>
                    </a:lnTo>
                    <a:lnTo>
                      <a:pt x="245" y="173"/>
                    </a:lnTo>
                    <a:lnTo>
                      <a:pt x="250" y="173"/>
                    </a:lnTo>
                    <a:lnTo>
                      <a:pt x="259" y="172"/>
                    </a:lnTo>
                    <a:lnTo>
                      <a:pt x="269" y="168"/>
                    </a:lnTo>
                    <a:lnTo>
                      <a:pt x="283" y="165"/>
                    </a:lnTo>
                    <a:lnTo>
                      <a:pt x="295" y="162"/>
                    </a:lnTo>
                    <a:lnTo>
                      <a:pt x="308" y="157"/>
                    </a:lnTo>
                    <a:lnTo>
                      <a:pt x="321" y="156"/>
                    </a:lnTo>
                    <a:lnTo>
                      <a:pt x="333" y="156"/>
                    </a:lnTo>
                    <a:lnTo>
                      <a:pt x="342" y="158"/>
                    </a:lnTo>
                    <a:lnTo>
                      <a:pt x="351" y="163"/>
                    </a:lnTo>
                    <a:lnTo>
                      <a:pt x="358" y="168"/>
                    </a:lnTo>
                    <a:lnTo>
                      <a:pt x="363" y="175"/>
                    </a:lnTo>
                    <a:lnTo>
                      <a:pt x="367" y="182"/>
                    </a:lnTo>
                    <a:lnTo>
                      <a:pt x="367" y="186"/>
                    </a:lnTo>
                    <a:lnTo>
                      <a:pt x="363" y="191"/>
                    </a:lnTo>
                    <a:lnTo>
                      <a:pt x="355" y="193"/>
                    </a:lnTo>
                    <a:lnTo>
                      <a:pt x="342" y="191"/>
                    </a:lnTo>
                    <a:lnTo>
                      <a:pt x="329" y="189"/>
                    </a:lnTo>
                    <a:lnTo>
                      <a:pt x="320" y="186"/>
                    </a:lnTo>
                    <a:lnTo>
                      <a:pt x="312" y="184"/>
                    </a:lnTo>
                    <a:lnTo>
                      <a:pt x="308" y="183"/>
                    </a:lnTo>
                    <a:lnTo>
                      <a:pt x="305" y="183"/>
                    </a:lnTo>
                    <a:lnTo>
                      <a:pt x="303" y="184"/>
                    </a:lnTo>
                    <a:lnTo>
                      <a:pt x="298" y="186"/>
                    </a:lnTo>
                    <a:lnTo>
                      <a:pt x="292" y="191"/>
                    </a:lnTo>
                    <a:lnTo>
                      <a:pt x="284" y="195"/>
                    </a:lnTo>
                    <a:lnTo>
                      <a:pt x="279" y="199"/>
                    </a:lnTo>
                    <a:lnTo>
                      <a:pt x="277" y="202"/>
                    </a:lnTo>
                    <a:lnTo>
                      <a:pt x="278" y="203"/>
                    </a:lnTo>
                    <a:lnTo>
                      <a:pt x="282" y="205"/>
                    </a:lnTo>
                    <a:lnTo>
                      <a:pt x="288" y="206"/>
                    </a:lnTo>
                    <a:lnTo>
                      <a:pt x="297" y="210"/>
                    </a:lnTo>
                    <a:lnTo>
                      <a:pt x="310" y="213"/>
                    </a:lnTo>
                    <a:lnTo>
                      <a:pt x="323" y="218"/>
                    </a:lnTo>
                    <a:lnTo>
                      <a:pt x="337" y="224"/>
                    </a:lnTo>
                    <a:lnTo>
                      <a:pt x="350" y="231"/>
                    </a:lnTo>
                    <a:lnTo>
                      <a:pt x="360" y="237"/>
                    </a:lnTo>
                    <a:lnTo>
                      <a:pt x="367" y="242"/>
                    </a:lnTo>
                    <a:lnTo>
                      <a:pt x="369" y="247"/>
                    </a:lnTo>
                    <a:lnTo>
                      <a:pt x="364" y="250"/>
                    </a:lnTo>
                    <a:lnTo>
                      <a:pt x="353" y="250"/>
                    </a:lnTo>
                    <a:lnTo>
                      <a:pt x="341" y="249"/>
                    </a:lnTo>
                    <a:lnTo>
                      <a:pt x="332" y="249"/>
                    </a:lnTo>
                    <a:lnTo>
                      <a:pt x="326" y="250"/>
                    </a:lnTo>
                    <a:lnTo>
                      <a:pt x="322" y="250"/>
                    </a:lnTo>
                    <a:lnTo>
                      <a:pt x="318" y="250"/>
                    </a:lnTo>
                    <a:lnTo>
                      <a:pt x="314" y="248"/>
                    </a:lnTo>
                    <a:lnTo>
                      <a:pt x="306" y="244"/>
                    </a:lnTo>
                    <a:lnTo>
                      <a:pt x="295" y="239"/>
                    </a:lnTo>
                    <a:lnTo>
                      <a:pt x="286" y="234"/>
                    </a:lnTo>
                    <a:lnTo>
                      <a:pt x="277" y="231"/>
                    </a:lnTo>
                    <a:lnTo>
                      <a:pt x="268" y="230"/>
                    </a:lnTo>
                    <a:lnTo>
                      <a:pt x="260" y="229"/>
                    </a:lnTo>
                    <a:lnTo>
                      <a:pt x="251" y="231"/>
                    </a:lnTo>
                    <a:lnTo>
                      <a:pt x="245" y="233"/>
                    </a:lnTo>
                    <a:lnTo>
                      <a:pt x="238" y="238"/>
                    </a:lnTo>
                    <a:lnTo>
                      <a:pt x="231" y="242"/>
                    </a:lnTo>
                    <a:lnTo>
                      <a:pt x="222" y="252"/>
                    </a:lnTo>
                    <a:lnTo>
                      <a:pt x="218" y="261"/>
                    </a:lnTo>
                    <a:lnTo>
                      <a:pt x="217" y="269"/>
                    </a:lnTo>
                    <a:lnTo>
                      <a:pt x="219" y="276"/>
                    </a:lnTo>
                    <a:lnTo>
                      <a:pt x="224" y="281"/>
                    </a:lnTo>
                    <a:lnTo>
                      <a:pt x="228" y="288"/>
                    </a:lnTo>
                    <a:lnTo>
                      <a:pt x="235" y="294"/>
                    </a:lnTo>
                    <a:lnTo>
                      <a:pt x="240" y="300"/>
                    </a:lnTo>
                    <a:lnTo>
                      <a:pt x="245" y="306"/>
                    </a:lnTo>
                    <a:lnTo>
                      <a:pt x="249" y="312"/>
                    </a:lnTo>
                    <a:lnTo>
                      <a:pt x="251" y="315"/>
                    </a:lnTo>
                    <a:lnTo>
                      <a:pt x="256" y="317"/>
                    </a:lnTo>
                    <a:lnTo>
                      <a:pt x="261" y="318"/>
                    </a:lnTo>
                    <a:lnTo>
                      <a:pt x="268" y="318"/>
                    </a:lnTo>
                    <a:lnTo>
                      <a:pt x="278" y="317"/>
                    </a:lnTo>
                    <a:lnTo>
                      <a:pt x="292" y="315"/>
                    </a:lnTo>
                    <a:lnTo>
                      <a:pt x="305" y="313"/>
                    </a:lnTo>
                    <a:lnTo>
                      <a:pt x="317" y="310"/>
                    </a:lnTo>
                    <a:lnTo>
                      <a:pt x="329" y="307"/>
                    </a:lnTo>
                    <a:lnTo>
                      <a:pt x="336" y="307"/>
                    </a:lnTo>
                    <a:lnTo>
                      <a:pt x="344" y="307"/>
                    </a:lnTo>
                    <a:lnTo>
                      <a:pt x="351" y="309"/>
                    </a:lnTo>
                    <a:lnTo>
                      <a:pt x="355" y="315"/>
                    </a:lnTo>
                    <a:lnTo>
                      <a:pt x="360" y="323"/>
                    </a:lnTo>
                    <a:lnTo>
                      <a:pt x="365" y="333"/>
                    </a:lnTo>
                    <a:lnTo>
                      <a:pt x="371" y="344"/>
                    </a:lnTo>
                    <a:lnTo>
                      <a:pt x="375" y="356"/>
                    </a:lnTo>
                    <a:lnTo>
                      <a:pt x="379" y="366"/>
                    </a:lnTo>
                    <a:lnTo>
                      <a:pt x="380" y="375"/>
                    </a:lnTo>
                    <a:lnTo>
                      <a:pt x="375" y="382"/>
                    </a:lnTo>
                    <a:lnTo>
                      <a:pt x="368" y="384"/>
                    </a:lnTo>
                    <a:lnTo>
                      <a:pt x="353" y="381"/>
                    </a:lnTo>
                    <a:lnTo>
                      <a:pt x="340" y="375"/>
                    </a:lnTo>
                    <a:lnTo>
                      <a:pt x="331" y="369"/>
                    </a:lnTo>
                    <a:lnTo>
                      <a:pt x="327" y="363"/>
                    </a:lnTo>
                    <a:lnTo>
                      <a:pt x="326" y="356"/>
                    </a:lnTo>
                    <a:lnTo>
                      <a:pt x="327" y="351"/>
                    </a:lnTo>
                    <a:lnTo>
                      <a:pt x="329" y="346"/>
                    </a:lnTo>
                    <a:lnTo>
                      <a:pt x="326" y="343"/>
                    </a:lnTo>
                    <a:lnTo>
                      <a:pt x="321" y="341"/>
                    </a:lnTo>
                    <a:lnTo>
                      <a:pt x="313" y="339"/>
                    </a:lnTo>
                    <a:lnTo>
                      <a:pt x="307" y="337"/>
                    </a:lnTo>
                    <a:lnTo>
                      <a:pt x="302" y="337"/>
                    </a:lnTo>
                    <a:lnTo>
                      <a:pt x="297" y="336"/>
                    </a:lnTo>
                    <a:lnTo>
                      <a:pt x="294" y="337"/>
                    </a:lnTo>
                    <a:lnTo>
                      <a:pt x="289" y="341"/>
                    </a:lnTo>
                    <a:lnTo>
                      <a:pt x="285" y="345"/>
                    </a:lnTo>
                    <a:lnTo>
                      <a:pt x="280" y="352"/>
                    </a:lnTo>
                    <a:lnTo>
                      <a:pt x="276" y="360"/>
                    </a:lnTo>
                    <a:lnTo>
                      <a:pt x="272" y="367"/>
                    </a:lnTo>
                    <a:lnTo>
                      <a:pt x="268" y="374"/>
                    </a:lnTo>
                    <a:lnTo>
                      <a:pt x="265" y="380"/>
                    </a:lnTo>
                    <a:lnTo>
                      <a:pt x="260" y="384"/>
                    </a:lnTo>
                    <a:lnTo>
                      <a:pt x="255" y="386"/>
                    </a:lnTo>
                    <a:lnTo>
                      <a:pt x="247" y="389"/>
                    </a:lnTo>
                    <a:lnTo>
                      <a:pt x="236" y="389"/>
                    </a:lnTo>
                    <a:lnTo>
                      <a:pt x="226" y="389"/>
                    </a:lnTo>
                    <a:lnTo>
                      <a:pt x="218" y="392"/>
                    </a:lnTo>
                    <a:lnTo>
                      <a:pt x="212" y="398"/>
                    </a:lnTo>
                    <a:lnTo>
                      <a:pt x="210" y="405"/>
                    </a:lnTo>
                    <a:lnTo>
                      <a:pt x="209" y="413"/>
                    </a:lnTo>
                    <a:lnTo>
                      <a:pt x="209" y="423"/>
                    </a:lnTo>
                    <a:lnTo>
                      <a:pt x="209" y="432"/>
                    </a:lnTo>
                    <a:lnTo>
                      <a:pt x="211" y="439"/>
                    </a:lnTo>
                    <a:lnTo>
                      <a:pt x="212" y="445"/>
                    </a:lnTo>
                    <a:lnTo>
                      <a:pt x="217" y="448"/>
                    </a:lnTo>
                    <a:lnTo>
                      <a:pt x="220" y="450"/>
                    </a:lnTo>
                    <a:lnTo>
                      <a:pt x="225" y="450"/>
                    </a:lnTo>
                    <a:lnTo>
                      <a:pt x="229" y="452"/>
                    </a:lnTo>
                    <a:lnTo>
                      <a:pt x="235" y="455"/>
                    </a:lnTo>
                    <a:lnTo>
                      <a:pt x="238" y="458"/>
                    </a:lnTo>
                    <a:lnTo>
                      <a:pt x="240" y="465"/>
                    </a:lnTo>
                    <a:lnTo>
                      <a:pt x="240" y="472"/>
                    </a:lnTo>
                    <a:lnTo>
                      <a:pt x="237" y="478"/>
                    </a:lnTo>
                    <a:lnTo>
                      <a:pt x="230" y="480"/>
                    </a:lnTo>
                    <a:lnTo>
                      <a:pt x="222" y="479"/>
                    </a:lnTo>
                    <a:lnTo>
                      <a:pt x="211" y="476"/>
                    </a:lnTo>
                    <a:lnTo>
                      <a:pt x="200" y="470"/>
                    </a:lnTo>
                    <a:lnTo>
                      <a:pt x="187" y="460"/>
                    </a:lnTo>
                    <a:lnTo>
                      <a:pt x="174" y="447"/>
                    </a:lnTo>
                    <a:lnTo>
                      <a:pt x="164" y="433"/>
                    </a:lnTo>
                    <a:lnTo>
                      <a:pt x="156" y="422"/>
                    </a:lnTo>
                    <a:lnTo>
                      <a:pt x="151" y="413"/>
                    </a:lnTo>
                    <a:lnTo>
                      <a:pt x="146" y="407"/>
                    </a:lnTo>
                    <a:lnTo>
                      <a:pt x="141" y="400"/>
                    </a:lnTo>
                    <a:lnTo>
                      <a:pt x="134" y="395"/>
                    </a:lnTo>
                    <a:lnTo>
                      <a:pt x="125" y="390"/>
                    </a:lnTo>
                    <a:lnTo>
                      <a:pt x="112" y="384"/>
                    </a:lnTo>
                    <a:lnTo>
                      <a:pt x="97" y="379"/>
                    </a:lnTo>
                    <a:lnTo>
                      <a:pt x="82" y="374"/>
                    </a:lnTo>
                    <a:lnTo>
                      <a:pt x="68" y="369"/>
                    </a:lnTo>
                    <a:lnTo>
                      <a:pt x="54" y="363"/>
                    </a:lnTo>
                    <a:lnTo>
                      <a:pt x="41" y="358"/>
                    </a:lnTo>
                    <a:lnTo>
                      <a:pt x="30" y="353"/>
                    </a:lnTo>
                    <a:lnTo>
                      <a:pt x="21" y="348"/>
                    </a:lnTo>
                    <a:lnTo>
                      <a:pt x="15" y="344"/>
                    </a:lnTo>
                    <a:lnTo>
                      <a:pt x="9" y="331"/>
                    </a:lnTo>
                    <a:lnTo>
                      <a:pt x="3" y="303"/>
                    </a:lnTo>
                    <a:lnTo>
                      <a:pt x="0" y="261"/>
                    </a:lnTo>
                    <a:lnTo>
                      <a:pt x="0" y="214"/>
                    </a:lnTo>
                    <a:lnTo>
                      <a:pt x="5" y="164"/>
                    </a:lnTo>
                    <a:lnTo>
                      <a:pt x="13" y="115"/>
                    </a:lnTo>
                    <a:lnTo>
                      <a:pt x="30" y="71"/>
                    </a:lnTo>
                    <a:lnTo>
                      <a:pt x="55" y="38"/>
                    </a:lnTo>
                    <a:lnTo>
                      <a:pt x="55" y="38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5" name="Freeform 3483">
                <a:extLst>
                  <a:ext uri="{FF2B5EF4-FFF2-40B4-BE49-F238E27FC236}">
                    <a16:creationId xmlns:a16="http://schemas.microsoft.com/office/drawing/2014/main" id="{18E43911-EE0D-4BAC-B0AC-CA0E076D2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023"/>
                <a:ext cx="219" cy="215"/>
              </a:xfrm>
              <a:custGeom>
                <a:avLst/>
                <a:gdLst>
                  <a:gd name="T0" fmla="*/ 0 w 655"/>
                  <a:gd name="T1" fmla="*/ 196 h 644"/>
                  <a:gd name="T2" fmla="*/ 2 w 655"/>
                  <a:gd name="T3" fmla="*/ 217 h 644"/>
                  <a:gd name="T4" fmla="*/ 4 w 655"/>
                  <a:gd name="T5" fmla="*/ 240 h 644"/>
                  <a:gd name="T6" fmla="*/ 8 w 655"/>
                  <a:gd name="T7" fmla="*/ 268 h 644"/>
                  <a:gd name="T8" fmla="*/ 21 w 655"/>
                  <a:gd name="T9" fmla="*/ 300 h 644"/>
                  <a:gd name="T10" fmla="*/ 40 w 655"/>
                  <a:gd name="T11" fmla="*/ 335 h 644"/>
                  <a:gd name="T12" fmla="*/ 70 w 655"/>
                  <a:gd name="T13" fmla="*/ 374 h 644"/>
                  <a:gd name="T14" fmla="*/ 110 w 655"/>
                  <a:gd name="T15" fmla="*/ 418 h 644"/>
                  <a:gd name="T16" fmla="*/ 152 w 655"/>
                  <a:gd name="T17" fmla="*/ 455 h 644"/>
                  <a:gd name="T18" fmla="*/ 185 w 655"/>
                  <a:gd name="T19" fmla="*/ 488 h 644"/>
                  <a:gd name="T20" fmla="*/ 214 w 655"/>
                  <a:gd name="T21" fmla="*/ 525 h 644"/>
                  <a:gd name="T22" fmla="*/ 234 w 655"/>
                  <a:gd name="T23" fmla="*/ 556 h 644"/>
                  <a:gd name="T24" fmla="*/ 241 w 655"/>
                  <a:gd name="T25" fmla="*/ 577 h 644"/>
                  <a:gd name="T26" fmla="*/ 247 w 655"/>
                  <a:gd name="T27" fmla="*/ 600 h 644"/>
                  <a:gd name="T28" fmla="*/ 254 w 655"/>
                  <a:gd name="T29" fmla="*/ 625 h 644"/>
                  <a:gd name="T30" fmla="*/ 262 w 655"/>
                  <a:gd name="T31" fmla="*/ 640 h 644"/>
                  <a:gd name="T32" fmla="*/ 269 w 655"/>
                  <a:gd name="T33" fmla="*/ 644 h 644"/>
                  <a:gd name="T34" fmla="*/ 282 w 655"/>
                  <a:gd name="T35" fmla="*/ 644 h 644"/>
                  <a:gd name="T36" fmla="*/ 301 w 655"/>
                  <a:gd name="T37" fmla="*/ 643 h 644"/>
                  <a:gd name="T38" fmla="*/ 324 w 655"/>
                  <a:gd name="T39" fmla="*/ 643 h 644"/>
                  <a:gd name="T40" fmla="*/ 346 w 655"/>
                  <a:gd name="T41" fmla="*/ 644 h 644"/>
                  <a:gd name="T42" fmla="*/ 367 w 655"/>
                  <a:gd name="T43" fmla="*/ 640 h 644"/>
                  <a:gd name="T44" fmla="*/ 390 w 655"/>
                  <a:gd name="T45" fmla="*/ 636 h 644"/>
                  <a:gd name="T46" fmla="*/ 416 w 655"/>
                  <a:gd name="T47" fmla="*/ 628 h 644"/>
                  <a:gd name="T48" fmla="*/ 443 w 655"/>
                  <a:gd name="T49" fmla="*/ 618 h 644"/>
                  <a:gd name="T50" fmla="*/ 466 w 655"/>
                  <a:gd name="T51" fmla="*/ 609 h 644"/>
                  <a:gd name="T52" fmla="*/ 490 w 655"/>
                  <a:gd name="T53" fmla="*/ 599 h 644"/>
                  <a:gd name="T54" fmla="*/ 505 w 655"/>
                  <a:gd name="T55" fmla="*/ 592 h 644"/>
                  <a:gd name="T56" fmla="*/ 518 w 655"/>
                  <a:gd name="T57" fmla="*/ 586 h 644"/>
                  <a:gd name="T58" fmla="*/ 531 w 655"/>
                  <a:gd name="T59" fmla="*/ 577 h 644"/>
                  <a:gd name="T60" fmla="*/ 547 w 655"/>
                  <a:gd name="T61" fmla="*/ 566 h 644"/>
                  <a:gd name="T62" fmla="*/ 562 w 655"/>
                  <a:gd name="T63" fmla="*/ 551 h 644"/>
                  <a:gd name="T64" fmla="*/ 579 w 655"/>
                  <a:gd name="T65" fmla="*/ 535 h 644"/>
                  <a:gd name="T66" fmla="*/ 596 w 655"/>
                  <a:gd name="T67" fmla="*/ 516 h 644"/>
                  <a:gd name="T68" fmla="*/ 610 w 655"/>
                  <a:gd name="T69" fmla="*/ 496 h 644"/>
                  <a:gd name="T70" fmla="*/ 624 w 655"/>
                  <a:gd name="T71" fmla="*/ 474 h 644"/>
                  <a:gd name="T72" fmla="*/ 637 w 655"/>
                  <a:gd name="T73" fmla="*/ 445 h 644"/>
                  <a:gd name="T74" fmla="*/ 652 w 655"/>
                  <a:gd name="T75" fmla="*/ 393 h 644"/>
                  <a:gd name="T76" fmla="*/ 654 w 655"/>
                  <a:gd name="T77" fmla="*/ 321 h 644"/>
                  <a:gd name="T78" fmla="*/ 628 w 655"/>
                  <a:gd name="T79" fmla="*/ 229 h 644"/>
                  <a:gd name="T80" fmla="*/ 581 w 655"/>
                  <a:gd name="T81" fmla="*/ 150 h 644"/>
                  <a:gd name="T82" fmla="*/ 543 w 655"/>
                  <a:gd name="T83" fmla="*/ 104 h 644"/>
                  <a:gd name="T84" fmla="*/ 504 w 655"/>
                  <a:gd name="T85" fmla="*/ 69 h 644"/>
                  <a:gd name="T86" fmla="*/ 465 w 655"/>
                  <a:gd name="T87" fmla="*/ 41 h 644"/>
                  <a:gd name="T88" fmla="*/ 427 w 655"/>
                  <a:gd name="T89" fmla="*/ 24 h 644"/>
                  <a:gd name="T90" fmla="*/ 393 w 655"/>
                  <a:gd name="T91" fmla="*/ 11 h 644"/>
                  <a:gd name="T92" fmla="*/ 359 w 655"/>
                  <a:gd name="T93" fmla="*/ 3 h 644"/>
                  <a:gd name="T94" fmla="*/ 330 w 655"/>
                  <a:gd name="T95" fmla="*/ 0 h 644"/>
                  <a:gd name="T96" fmla="*/ 301 w 655"/>
                  <a:gd name="T97" fmla="*/ 0 h 644"/>
                  <a:gd name="T98" fmla="*/ 271 w 655"/>
                  <a:gd name="T99" fmla="*/ 0 h 644"/>
                  <a:gd name="T100" fmla="*/ 239 w 655"/>
                  <a:gd name="T101" fmla="*/ 2 h 644"/>
                  <a:gd name="T102" fmla="*/ 209 w 655"/>
                  <a:gd name="T103" fmla="*/ 8 h 644"/>
                  <a:gd name="T104" fmla="*/ 178 w 655"/>
                  <a:gd name="T105" fmla="*/ 17 h 644"/>
                  <a:gd name="T106" fmla="*/ 146 w 655"/>
                  <a:gd name="T107" fmla="*/ 31 h 644"/>
                  <a:gd name="T108" fmla="*/ 113 w 655"/>
                  <a:gd name="T109" fmla="*/ 50 h 644"/>
                  <a:gd name="T110" fmla="*/ 80 w 655"/>
                  <a:gd name="T111" fmla="*/ 77 h 644"/>
                  <a:gd name="T112" fmla="*/ 54 w 655"/>
                  <a:gd name="T113" fmla="*/ 100 h 644"/>
                  <a:gd name="T114" fmla="*/ 34 w 655"/>
                  <a:gd name="T115" fmla="*/ 115 h 644"/>
                  <a:gd name="T116" fmla="*/ 14 w 655"/>
                  <a:gd name="T117" fmla="*/ 138 h 644"/>
                  <a:gd name="T118" fmla="*/ 2 w 655"/>
                  <a:gd name="T119" fmla="*/ 168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55" h="644">
                    <a:moveTo>
                      <a:pt x="0" y="188"/>
                    </a:moveTo>
                    <a:lnTo>
                      <a:pt x="0" y="196"/>
                    </a:lnTo>
                    <a:lnTo>
                      <a:pt x="0" y="206"/>
                    </a:lnTo>
                    <a:lnTo>
                      <a:pt x="2" y="217"/>
                    </a:lnTo>
                    <a:lnTo>
                      <a:pt x="2" y="228"/>
                    </a:lnTo>
                    <a:lnTo>
                      <a:pt x="4" y="240"/>
                    </a:lnTo>
                    <a:lnTo>
                      <a:pt x="6" y="254"/>
                    </a:lnTo>
                    <a:lnTo>
                      <a:pt x="8" y="268"/>
                    </a:lnTo>
                    <a:lnTo>
                      <a:pt x="14" y="284"/>
                    </a:lnTo>
                    <a:lnTo>
                      <a:pt x="21" y="300"/>
                    </a:lnTo>
                    <a:lnTo>
                      <a:pt x="29" y="318"/>
                    </a:lnTo>
                    <a:lnTo>
                      <a:pt x="40" y="335"/>
                    </a:lnTo>
                    <a:lnTo>
                      <a:pt x="53" y="354"/>
                    </a:lnTo>
                    <a:lnTo>
                      <a:pt x="70" y="374"/>
                    </a:lnTo>
                    <a:lnTo>
                      <a:pt x="89" y="396"/>
                    </a:lnTo>
                    <a:lnTo>
                      <a:pt x="110" y="418"/>
                    </a:lnTo>
                    <a:lnTo>
                      <a:pt x="137" y="442"/>
                    </a:lnTo>
                    <a:lnTo>
                      <a:pt x="152" y="455"/>
                    </a:lnTo>
                    <a:lnTo>
                      <a:pt x="168" y="471"/>
                    </a:lnTo>
                    <a:lnTo>
                      <a:pt x="185" y="488"/>
                    </a:lnTo>
                    <a:lnTo>
                      <a:pt x="200" y="506"/>
                    </a:lnTo>
                    <a:lnTo>
                      <a:pt x="214" y="525"/>
                    </a:lnTo>
                    <a:lnTo>
                      <a:pt x="226" y="542"/>
                    </a:lnTo>
                    <a:lnTo>
                      <a:pt x="234" y="556"/>
                    </a:lnTo>
                    <a:lnTo>
                      <a:pt x="238" y="567"/>
                    </a:lnTo>
                    <a:lnTo>
                      <a:pt x="241" y="577"/>
                    </a:lnTo>
                    <a:lnTo>
                      <a:pt x="244" y="588"/>
                    </a:lnTo>
                    <a:lnTo>
                      <a:pt x="247" y="600"/>
                    </a:lnTo>
                    <a:lnTo>
                      <a:pt x="251" y="613"/>
                    </a:lnTo>
                    <a:lnTo>
                      <a:pt x="254" y="625"/>
                    </a:lnTo>
                    <a:lnTo>
                      <a:pt x="258" y="634"/>
                    </a:lnTo>
                    <a:lnTo>
                      <a:pt x="262" y="640"/>
                    </a:lnTo>
                    <a:lnTo>
                      <a:pt x="264" y="644"/>
                    </a:lnTo>
                    <a:lnTo>
                      <a:pt x="269" y="644"/>
                    </a:lnTo>
                    <a:lnTo>
                      <a:pt x="274" y="644"/>
                    </a:lnTo>
                    <a:lnTo>
                      <a:pt x="282" y="644"/>
                    </a:lnTo>
                    <a:lnTo>
                      <a:pt x="291" y="644"/>
                    </a:lnTo>
                    <a:lnTo>
                      <a:pt x="301" y="643"/>
                    </a:lnTo>
                    <a:lnTo>
                      <a:pt x="312" y="643"/>
                    </a:lnTo>
                    <a:lnTo>
                      <a:pt x="324" y="643"/>
                    </a:lnTo>
                    <a:lnTo>
                      <a:pt x="337" y="644"/>
                    </a:lnTo>
                    <a:lnTo>
                      <a:pt x="346" y="644"/>
                    </a:lnTo>
                    <a:lnTo>
                      <a:pt x="356" y="643"/>
                    </a:lnTo>
                    <a:lnTo>
                      <a:pt x="367" y="640"/>
                    </a:lnTo>
                    <a:lnTo>
                      <a:pt x="378" y="639"/>
                    </a:lnTo>
                    <a:lnTo>
                      <a:pt x="390" y="636"/>
                    </a:lnTo>
                    <a:lnTo>
                      <a:pt x="404" y="632"/>
                    </a:lnTo>
                    <a:lnTo>
                      <a:pt x="416" y="628"/>
                    </a:lnTo>
                    <a:lnTo>
                      <a:pt x="429" y="624"/>
                    </a:lnTo>
                    <a:lnTo>
                      <a:pt x="443" y="618"/>
                    </a:lnTo>
                    <a:lnTo>
                      <a:pt x="455" y="614"/>
                    </a:lnTo>
                    <a:lnTo>
                      <a:pt x="466" y="609"/>
                    </a:lnTo>
                    <a:lnTo>
                      <a:pt x="479" y="604"/>
                    </a:lnTo>
                    <a:lnTo>
                      <a:pt x="490" y="599"/>
                    </a:lnTo>
                    <a:lnTo>
                      <a:pt x="499" y="596"/>
                    </a:lnTo>
                    <a:lnTo>
                      <a:pt x="505" y="592"/>
                    </a:lnTo>
                    <a:lnTo>
                      <a:pt x="512" y="589"/>
                    </a:lnTo>
                    <a:lnTo>
                      <a:pt x="518" y="586"/>
                    </a:lnTo>
                    <a:lnTo>
                      <a:pt x="524" y="581"/>
                    </a:lnTo>
                    <a:lnTo>
                      <a:pt x="531" y="577"/>
                    </a:lnTo>
                    <a:lnTo>
                      <a:pt x="539" y="572"/>
                    </a:lnTo>
                    <a:lnTo>
                      <a:pt x="547" y="566"/>
                    </a:lnTo>
                    <a:lnTo>
                      <a:pt x="555" y="559"/>
                    </a:lnTo>
                    <a:lnTo>
                      <a:pt x="562" y="551"/>
                    </a:lnTo>
                    <a:lnTo>
                      <a:pt x="571" y="543"/>
                    </a:lnTo>
                    <a:lnTo>
                      <a:pt x="579" y="535"/>
                    </a:lnTo>
                    <a:lnTo>
                      <a:pt x="588" y="526"/>
                    </a:lnTo>
                    <a:lnTo>
                      <a:pt x="596" y="516"/>
                    </a:lnTo>
                    <a:lnTo>
                      <a:pt x="604" y="506"/>
                    </a:lnTo>
                    <a:lnTo>
                      <a:pt x="610" y="496"/>
                    </a:lnTo>
                    <a:lnTo>
                      <a:pt x="617" y="485"/>
                    </a:lnTo>
                    <a:lnTo>
                      <a:pt x="624" y="474"/>
                    </a:lnTo>
                    <a:lnTo>
                      <a:pt x="629" y="463"/>
                    </a:lnTo>
                    <a:lnTo>
                      <a:pt x="637" y="445"/>
                    </a:lnTo>
                    <a:lnTo>
                      <a:pt x="645" y="421"/>
                    </a:lnTo>
                    <a:lnTo>
                      <a:pt x="652" y="393"/>
                    </a:lnTo>
                    <a:lnTo>
                      <a:pt x="655" y="359"/>
                    </a:lnTo>
                    <a:lnTo>
                      <a:pt x="654" y="321"/>
                    </a:lnTo>
                    <a:lnTo>
                      <a:pt x="645" y="277"/>
                    </a:lnTo>
                    <a:lnTo>
                      <a:pt x="628" y="229"/>
                    </a:lnTo>
                    <a:lnTo>
                      <a:pt x="599" y="178"/>
                    </a:lnTo>
                    <a:lnTo>
                      <a:pt x="581" y="150"/>
                    </a:lnTo>
                    <a:lnTo>
                      <a:pt x="562" y="126"/>
                    </a:lnTo>
                    <a:lnTo>
                      <a:pt x="543" y="104"/>
                    </a:lnTo>
                    <a:lnTo>
                      <a:pt x="524" y="85"/>
                    </a:lnTo>
                    <a:lnTo>
                      <a:pt x="504" y="69"/>
                    </a:lnTo>
                    <a:lnTo>
                      <a:pt x="485" y="55"/>
                    </a:lnTo>
                    <a:lnTo>
                      <a:pt x="465" y="41"/>
                    </a:lnTo>
                    <a:lnTo>
                      <a:pt x="446" y="33"/>
                    </a:lnTo>
                    <a:lnTo>
                      <a:pt x="427" y="24"/>
                    </a:lnTo>
                    <a:lnTo>
                      <a:pt x="409" y="16"/>
                    </a:lnTo>
                    <a:lnTo>
                      <a:pt x="393" y="11"/>
                    </a:lnTo>
                    <a:lnTo>
                      <a:pt x="375" y="7"/>
                    </a:lnTo>
                    <a:lnTo>
                      <a:pt x="359" y="3"/>
                    </a:lnTo>
                    <a:lnTo>
                      <a:pt x="345" y="1"/>
                    </a:lnTo>
                    <a:lnTo>
                      <a:pt x="330" y="0"/>
                    </a:lnTo>
                    <a:lnTo>
                      <a:pt x="318" y="0"/>
                    </a:lnTo>
                    <a:lnTo>
                      <a:pt x="301" y="0"/>
                    </a:lnTo>
                    <a:lnTo>
                      <a:pt x="285" y="0"/>
                    </a:lnTo>
                    <a:lnTo>
                      <a:pt x="271" y="0"/>
                    </a:lnTo>
                    <a:lnTo>
                      <a:pt x="255" y="0"/>
                    </a:lnTo>
                    <a:lnTo>
                      <a:pt x="239" y="2"/>
                    </a:lnTo>
                    <a:lnTo>
                      <a:pt x="225" y="5"/>
                    </a:lnTo>
                    <a:lnTo>
                      <a:pt x="209" y="8"/>
                    </a:lnTo>
                    <a:lnTo>
                      <a:pt x="194" y="11"/>
                    </a:lnTo>
                    <a:lnTo>
                      <a:pt x="178" y="17"/>
                    </a:lnTo>
                    <a:lnTo>
                      <a:pt x="162" y="22"/>
                    </a:lnTo>
                    <a:lnTo>
                      <a:pt x="146" y="31"/>
                    </a:lnTo>
                    <a:lnTo>
                      <a:pt x="130" y="40"/>
                    </a:lnTo>
                    <a:lnTo>
                      <a:pt x="113" y="50"/>
                    </a:lnTo>
                    <a:lnTo>
                      <a:pt x="96" y="63"/>
                    </a:lnTo>
                    <a:lnTo>
                      <a:pt x="80" y="77"/>
                    </a:lnTo>
                    <a:lnTo>
                      <a:pt x="62" y="93"/>
                    </a:lnTo>
                    <a:lnTo>
                      <a:pt x="54" y="100"/>
                    </a:lnTo>
                    <a:lnTo>
                      <a:pt x="44" y="107"/>
                    </a:lnTo>
                    <a:lnTo>
                      <a:pt x="34" y="115"/>
                    </a:lnTo>
                    <a:lnTo>
                      <a:pt x="24" y="125"/>
                    </a:lnTo>
                    <a:lnTo>
                      <a:pt x="14" y="138"/>
                    </a:lnTo>
                    <a:lnTo>
                      <a:pt x="7" y="152"/>
                    </a:lnTo>
                    <a:lnTo>
                      <a:pt x="2" y="16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6" name="Freeform 3484">
                <a:extLst>
                  <a:ext uri="{FF2B5EF4-FFF2-40B4-BE49-F238E27FC236}">
                    <a16:creationId xmlns:a16="http://schemas.microsoft.com/office/drawing/2014/main" id="{448D45A0-B60F-4620-B4CC-AC75E0F30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023"/>
                <a:ext cx="219" cy="215"/>
              </a:xfrm>
              <a:custGeom>
                <a:avLst/>
                <a:gdLst>
                  <a:gd name="T0" fmla="*/ 0 w 655"/>
                  <a:gd name="T1" fmla="*/ 196 h 644"/>
                  <a:gd name="T2" fmla="*/ 2 w 655"/>
                  <a:gd name="T3" fmla="*/ 217 h 644"/>
                  <a:gd name="T4" fmla="*/ 4 w 655"/>
                  <a:gd name="T5" fmla="*/ 240 h 644"/>
                  <a:gd name="T6" fmla="*/ 8 w 655"/>
                  <a:gd name="T7" fmla="*/ 268 h 644"/>
                  <a:gd name="T8" fmla="*/ 21 w 655"/>
                  <a:gd name="T9" fmla="*/ 300 h 644"/>
                  <a:gd name="T10" fmla="*/ 40 w 655"/>
                  <a:gd name="T11" fmla="*/ 335 h 644"/>
                  <a:gd name="T12" fmla="*/ 70 w 655"/>
                  <a:gd name="T13" fmla="*/ 374 h 644"/>
                  <a:gd name="T14" fmla="*/ 110 w 655"/>
                  <a:gd name="T15" fmla="*/ 418 h 644"/>
                  <a:gd name="T16" fmla="*/ 152 w 655"/>
                  <a:gd name="T17" fmla="*/ 455 h 644"/>
                  <a:gd name="T18" fmla="*/ 185 w 655"/>
                  <a:gd name="T19" fmla="*/ 488 h 644"/>
                  <a:gd name="T20" fmla="*/ 214 w 655"/>
                  <a:gd name="T21" fmla="*/ 525 h 644"/>
                  <a:gd name="T22" fmla="*/ 234 w 655"/>
                  <a:gd name="T23" fmla="*/ 556 h 644"/>
                  <a:gd name="T24" fmla="*/ 241 w 655"/>
                  <a:gd name="T25" fmla="*/ 577 h 644"/>
                  <a:gd name="T26" fmla="*/ 247 w 655"/>
                  <a:gd name="T27" fmla="*/ 600 h 644"/>
                  <a:gd name="T28" fmla="*/ 254 w 655"/>
                  <a:gd name="T29" fmla="*/ 625 h 644"/>
                  <a:gd name="T30" fmla="*/ 262 w 655"/>
                  <a:gd name="T31" fmla="*/ 640 h 644"/>
                  <a:gd name="T32" fmla="*/ 269 w 655"/>
                  <a:gd name="T33" fmla="*/ 644 h 644"/>
                  <a:gd name="T34" fmla="*/ 282 w 655"/>
                  <a:gd name="T35" fmla="*/ 644 h 644"/>
                  <a:gd name="T36" fmla="*/ 301 w 655"/>
                  <a:gd name="T37" fmla="*/ 643 h 644"/>
                  <a:gd name="T38" fmla="*/ 324 w 655"/>
                  <a:gd name="T39" fmla="*/ 643 h 644"/>
                  <a:gd name="T40" fmla="*/ 346 w 655"/>
                  <a:gd name="T41" fmla="*/ 644 h 644"/>
                  <a:gd name="T42" fmla="*/ 367 w 655"/>
                  <a:gd name="T43" fmla="*/ 640 h 644"/>
                  <a:gd name="T44" fmla="*/ 390 w 655"/>
                  <a:gd name="T45" fmla="*/ 636 h 644"/>
                  <a:gd name="T46" fmla="*/ 416 w 655"/>
                  <a:gd name="T47" fmla="*/ 628 h 644"/>
                  <a:gd name="T48" fmla="*/ 443 w 655"/>
                  <a:gd name="T49" fmla="*/ 618 h 644"/>
                  <a:gd name="T50" fmla="*/ 466 w 655"/>
                  <a:gd name="T51" fmla="*/ 609 h 644"/>
                  <a:gd name="T52" fmla="*/ 490 w 655"/>
                  <a:gd name="T53" fmla="*/ 599 h 644"/>
                  <a:gd name="T54" fmla="*/ 505 w 655"/>
                  <a:gd name="T55" fmla="*/ 592 h 644"/>
                  <a:gd name="T56" fmla="*/ 518 w 655"/>
                  <a:gd name="T57" fmla="*/ 586 h 644"/>
                  <a:gd name="T58" fmla="*/ 531 w 655"/>
                  <a:gd name="T59" fmla="*/ 577 h 644"/>
                  <a:gd name="T60" fmla="*/ 547 w 655"/>
                  <a:gd name="T61" fmla="*/ 566 h 644"/>
                  <a:gd name="T62" fmla="*/ 562 w 655"/>
                  <a:gd name="T63" fmla="*/ 551 h 644"/>
                  <a:gd name="T64" fmla="*/ 579 w 655"/>
                  <a:gd name="T65" fmla="*/ 535 h 644"/>
                  <a:gd name="T66" fmla="*/ 596 w 655"/>
                  <a:gd name="T67" fmla="*/ 516 h 644"/>
                  <a:gd name="T68" fmla="*/ 610 w 655"/>
                  <a:gd name="T69" fmla="*/ 496 h 644"/>
                  <a:gd name="T70" fmla="*/ 624 w 655"/>
                  <a:gd name="T71" fmla="*/ 474 h 644"/>
                  <a:gd name="T72" fmla="*/ 637 w 655"/>
                  <a:gd name="T73" fmla="*/ 445 h 644"/>
                  <a:gd name="T74" fmla="*/ 652 w 655"/>
                  <a:gd name="T75" fmla="*/ 393 h 644"/>
                  <a:gd name="T76" fmla="*/ 654 w 655"/>
                  <a:gd name="T77" fmla="*/ 321 h 644"/>
                  <a:gd name="T78" fmla="*/ 628 w 655"/>
                  <a:gd name="T79" fmla="*/ 229 h 644"/>
                  <a:gd name="T80" fmla="*/ 581 w 655"/>
                  <a:gd name="T81" fmla="*/ 150 h 644"/>
                  <a:gd name="T82" fmla="*/ 543 w 655"/>
                  <a:gd name="T83" fmla="*/ 104 h 644"/>
                  <a:gd name="T84" fmla="*/ 504 w 655"/>
                  <a:gd name="T85" fmla="*/ 69 h 644"/>
                  <a:gd name="T86" fmla="*/ 465 w 655"/>
                  <a:gd name="T87" fmla="*/ 41 h 644"/>
                  <a:gd name="T88" fmla="*/ 427 w 655"/>
                  <a:gd name="T89" fmla="*/ 24 h 644"/>
                  <a:gd name="T90" fmla="*/ 393 w 655"/>
                  <a:gd name="T91" fmla="*/ 11 h 644"/>
                  <a:gd name="T92" fmla="*/ 359 w 655"/>
                  <a:gd name="T93" fmla="*/ 3 h 644"/>
                  <a:gd name="T94" fmla="*/ 330 w 655"/>
                  <a:gd name="T95" fmla="*/ 0 h 644"/>
                  <a:gd name="T96" fmla="*/ 301 w 655"/>
                  <a:gd name="T97" fmla="*/ 0 h 644"/>
                  <a:gd name="T98" fmla="*/ 271 w 655"/>
                  <a:gd name="T99" fmla="*/ 0 h 644"/>
                  <a:gd name="T100" fmla="*/ 239 w 655"/>
                  <a:gd name="T101" fmla="*/ 2 h 644"/>
                  <a:gd name="T102" fmla="*/ 209 w 655"/>
                  <a:gd name="T103" fmla="*/ 8 h 644"/>
                  <a:gd name="T104" fmla="*/ 178 w 655"/>
                  <a:gd name="T105" fmla="*/ 17 h 644"/>
                  <a:gd name="T106" fmla="*/ 146 w 655"/>
                  <a:gd name="T107" fmla="*/ 31 h 644"/>
                  <a:gd name="T108" fmla="*/ 113 w 655"/>
                  <a:gd name="T109" fmla="*/ 50 h 644"/>
                  <a:gd name="T110" fmla="*/ 80 w 655"/>
                  <a:gd name="T111" fmla="*/ 77 h 644"/>
                  <a:gd name="T112" fmla="*/ 54 w 655"/>
                  <a:gd name="T113" fmla="*/ 100 h 644"/>
                  <a:gd name="T114" fmla="*/ 34 w 655"/>
                  <a:gd name="T115" fmla="*/ 115 h 644"/>
                  <a:gd name="T116" fmla="*/ 14 w 655"/>
                  <a:gd name="T117" fmla="*/ 138 h 644"/>
                  <a:gd name="T118" fmla="*/ 2 w 655"/>
                  <a:gd name="T119" fmla="*/ 168 h 644"/>
                  <a:gd name="T120" fmla="*/ 0 w 655"/>
                  <a:gd name="T121" fmla="*/ 188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5" h="644">
                    <a:moveTo>
                      <a:pt x="0" y="188"/>
                    </a:moveTo>
                    <a:lnTo>
                      <a:pt x="0" y="196"/>
                    </a:lnTo>
                    <a:lnTo>
                      <a:pt x="0" y="206"/>
                    </a:lnTo>
                    <a:lnTo>
                      <a:pt x="2" y="217"/>
                    </a:lnTo>
                    <a:lnTo>
                      <a:pt x="2" y="228"/>
                    </a:lnTo>
                    <a:lnTo>
                      <a:pt x="4" y="240"/>
                    </a:lnTo>
                    <a:lnTo>
                      <a:pt x="6" y="254"/>
                    </a:lnTo>
                    <a:lnTo>
                      <a:pt x="8" y="268"/>
                    </a:lnTo>
                    <a:lnTo>
                      <a:pt x="14" y="284"/>
                    </a:lnTo>
                    <a:lnTo>
                      <a:pt x="21" y="300"/>
                    </a:lnTo>
                    <a:lnTo>
                      <a:pt x="29" y="318"/>
                    </a:lnTo>
                    <a:lnTo>
                      <a:pt x="40" y="335"/>
                    </a:lnTo>
                    <a:lnTo>
                      <a:pt x="53" y="354"/>
                    </a:lnTo>
                    <a:lnTo>
                      <a:pt x="70" y="374"/>
                    </a:lnTo>
                    <a:lnTo>
                      <a:pt x="89" y="396"/>
                    </a:lnTo>
                    <a:lnTo>
                      <a:pt x="110" y="418"/>
                    </a:lnTo>
                    <a:lnTo>
                      <a:pt x="137" y="442"/>
                    </a:lnTo>
                    <a:lnTo>
                      <a:pt x="152" y="455"/>
                    </a:lnTo>
                    <a:lnTo>
                      <a:pt x="168" y="471"/>
                    </a:lnTo>
                    <a:lnTo>
                      <a:pt x="185" y="488"/>
                    </a:lnTo>
                    <a:lnTo>
                      <a:pt x="200" y="506"/>
                    </a:lnTo>
                    <a:lnTo>
                      <a:pt x="214" y="525"/>
                    </a:lnTo>
                    <a:lnTo>
                      <a:pt x="226" y="542"/>
                    </a:lnTo>
                    <a:lnTo>
                      <a:pt x="234" y="556"/>
                    </a:lnTo>
                    <a:lnTo>
                      <a:pt x="238" y="567"/>
                    </a:lnTo>
                    <a:lnTo>
                      <a:pt x="241" y="577"/>
                    </a:lnTo>
                    <a:lnTo>
                      <a:pt x="244" y="588"/>
                    </a:lnTo>
                    <a:lnTo>
                      <a:pt x="247" y="600"/>
                    </a:lnTo>
                    <a:lnTo>
                      <a:pt x="251" y="613"/>
                    </a:lnTo>
                    <a:lnTo>
                      <a:pt x="254" y="625"/>
                    </a:lnTo>
                    <a:lnTo>
                      <a:pt x="258" y="634"/>
                    </a:lnTo>
                    <a:lnTo>
                      <a:pt x="262" y="640"/>
                    </a:lnTo>
                    <a:lnTo>
                      <a:pt x="264" y="644"/>
                    </a:lnTo>
                    <a:lnTo>
                      <a:pt x="269" y="644"/>
                    </a:lnTo>
                    <a:lnTo>
                      <a:pt x="274" y="644"/>
                    </a:lnTo>
                    <a:lnTo>
                      <a:pt x="282" y="644"/>
                    </a:lnTo>
                    <a:lnTo>
                      <a:pt x="291" y="644"/>
                    </a:lnTo>
                    <a:lnTo>
                      <a:pt x="301" y="643"/>
                    </a:lnTo>
                    <a:lnTo>
                      <a:pt x="312" y="643"/>
                    </a:lnTo>
                    <a:lnTo>
                      <a:pt x="324" y="643"/>
                    </a:lnTo>
                    <a:lnTo>
                      <a:pt x="337" y="644"/>
                    </a:lnTo>
                    <a:lnTo>
                      <a:pt x="346" y="644"/>
                    </a:lnTo>
                    <a:lnTo>
                      <a:pt x="356" y="643"/>
                    </a:lnTo>
                    <a:lnTo>
                      <a:pt x="367" y="640"/>
                    </a:lnTo>
                    <a:lnTo>
                      <a:pt x="378" y="639"/>
                    </a:lnTo>
                    <a:lnTo>
                      <a:pt x="390" y="636"/>
                    </a:lnTo>
                    <a:lnTo>
                      <a:pt x="404" y="632"/>
                    </a:lnTo>
                    <a:lnTo>
                      <a:pt x="416" y="628"/>
                    </a:lnTo>
                    <a:lnTo>
                      <a:pt x="429" y="624"/>
                    </a:lnTo>
                    <a:lnTo>
                      <a:pt x="443" y="618"/>
                    </a:lnTo>
                    <a:lnTo>
                      <a:pt x="455" y="614"/>
                    </a:lnTo>
                    <a:lnTo>
                      <a:pt x="466" y="609"/>
                    </a:lnTo>
                    <a:lnTo>
                      <a:pt x="479" y="604"/>
                    </a:lnTo>
                    <a:lnTo>
                      <a:pt x="490" y="599"/>
                    </a:lnTo>
                    <a:lnTo>
                      <a:pt x="499" y="596"/>
                    </a:lnTo>
                    <a:lnTo>
                      <a:pt x="505" y="592"/>
                    </a:lnTo>
                    <a:lnTo>
                      <a:pt x="512" y="589"/>
                    </a:lnTo>
                    <a:lnTo>
                      <a:pt x="518" y="586"/>
                    </a:lnTo>
                    <a:lnTo>
                      <a:pt x="524" y="581"/>
                    </a:lnTo>
                    <a:lnTo>
                      <a:pt x="531" y="577"/>
                    </a:lnTo>
                    <a:lnTo>
                      <a:pt x="539" y="572"/>
                    </a:lnTo>
                    <a:lnTo>
                      <a:pt x="547" y="566"/>
                    </a:lnTo>
                    <a:lnTo>
                      <a:pt x="555" y="559"/>
                    </a:lnTo>
                    <a:lnTo>
                      <a:pt x="562" y="551"/>
                    </a:lnTo>
                    <a:lnTo>
                      <a:pt x="571" y="543"/>
                    </a:lnTo>
                    <a:lnTo>
                      <a:pt x="579" y="535"/>
                    </a:lnTo>
                    <a:lnTo>
                      <a:pt x="588" y="526"/>
                    </a:lnTo>
                    <a:lnTo>
                      <a:pt x="596" y="516"/>
                    </a:lnTo>
                    <a:lnTo>
                      <a:pt x="604" y="506"/>
                    </a:lnTo>
                    <a:lnTo>
                      <a:pt x="610" y="496"/>
                    </a:lnTo>
                    <a:lnTo>
                      <a:pt x="617" y="485"/>
                    </a:lnTo>
                    <a:lnTo>
                      <a:pt x="624" y="474"/>
                    </a:lnTo>
                    <a:lnTo>
                      <a:pt x="629" y="463"/>
                    </a:lnTo>
                    <a:lnTo>
                      <a:pt x="637" y="445"/>
                    </a:lnTo>
                    <a:lnTo>
                      <a:pt x="645" y="421"/>
                    </a:lnTo>
                    <a:lnTo>
                      <a:pt x="652" y="393"/>
                    </a:lnTo>
                    <a:lnTo>
                      <a:pt x="655" y="359"/>
                    </a:lnTo>
                    <a:lnTo>
                      <a:pt x="654" y="321"/>
                    </a:lnTo>
                    <a:lnTo>
                      <a:pt x="645" y="277"/>
                    </a:lnTo>
                    <a:lnTo>
                      <a:pt x="628" y="229"/>
                    </a:lnTo>
                    <a:lnTo>
                      <a:pt x="599" y="178"/>
                    </a:lnTo>
                    <a:lnTo>
                      <a:pt x="581" y="150"/>
                    </a:lnTo>
                    <a:lnTo>
                      <a:pt x="562" y="126"/>
                    </a:lnTo>
                    <a:lnTo>
                      <a:pt x="543" y="104"/>
                    </a:lnTo>
                    <a:lnTo>
                      <a:pt x="524" y="85"/>
                    </a:lnTo>
                    <a:lnTo>
                      <a:pt x="504" y="69"/>
                    </a:lnTo>
                    <a:lnTo>
                      <a:pt x="485" y="55"/>
                    </a:lnTo>
                    <a:lnTo>
                      <a:pt x="465" y="41"/>
                    </a:lnTo>
                    <a:lnTo>
                      <a:pt x="446" y="33"/>
                    </a:lnTo>
                    <a:lnTo>
                      <a:pt x="427" y="24"/>
                    </a:lnTo>
                    <a:lnTo>
                      <a:pt x="409" y="16"/>
                    </a:lnTo>
                    <a:lnTo>
                      <a:pt x="393" y="11"/>
                    </a:lnTo>
                    <a:lnTo>
                      <a:pt x="375" y="7"/>
                    </a:lnTo>
                    <a:lnTo>
                      <a:pt x="359" y="3"/>
                    </a:lnTo>
                    <a:lnTo>
                      <a:pt x="345" y="1"/>
                    </a:lnTo>
                    <a:lnTo>
                      <a:pt x="330" y="0"/>
                    </a:lnTo>
                    <a:lnTo>
                      <a:pt x="318" y="0"/>
                    </a:lnTo>
                    <a:lnTo>
                      <a:pt x="301" y="0"/>
                    </a:lnTo>
                    <a:lnTo>
                      <a:pt x="285" y="0"/>
                    </a:lnTo>
                    <a:lnTo>
                      <a:pt x="271" y="0"/>
                    </a:lnTo>
                    <a:lnTo>
                      <a:pt x="255" y="0"/>
                    </a:lnTo>
                    <a:lnTo>
                      <a:pt x="239" y="2"/>
                    </a:lnTo>
                    <a:lnTo>
                      <a:pt x="225" y="5"/>
                    </a:lnTo>
                    <a:lnTo>
                      <a:pt x="209" y="8"/>
                    </a:lnTo>
                    <a:lnTo>
                      <a:pt x="194" y="11"/>
                    </a:lnTo>
                    <a:lnTo>
                      <a:pt x="178" y="17"/>
                    </a:lnTo>
                    <a:lnTo>
                      <a:pt x="162" y="22"/>
                    </a:lnTo>
                    <a:lnTo>
                      <a:pt x="146" y="31"/>
                    </a:lnTo>
                    <a:lnTo>
                      <a:pt x="130" y="40"/>
                    </a:lnTo>
                    <a:lnTo>
                      <a:pt x="113" y="50"/>
                    </a:lnTo>
                    <a:lnTo>
                      <a:pt x="96" y="63"/>
                    </a:lnTo>
                    <a:lnTo>
                      <a:pt x="80" y="77"/>
                    </a:lnTo>
                    <a:lnTo>
                      <a:pt x="62" y="93"/>
                    </a:lnTo>
                    <a:lnTo>
                      <a:pt x="54" y="100"/>
                    </a:lnTo>
                    <a:lnTo>
                      <a:pt x="44" y="107"/>
                    </a:lnTo>
                    <a:lnTo>
                      <a:pt x="34" y="115"/>
                    </a:lnTo>
                    <a:lnTo>
                      <a:pt x="24" y="125"/>
                    </a:lnTo>
                    <a:lnTo>
                      <a:pt x="14" y="138"/>
                    </a:lnTo>
                    <a:lnTo>
                      <a:pt x="7" y="152"/>
                    </a:lnTo>
                    <a:lnTo>
                      <a:pt x="2" y="168"/>
                    </a:lnTo>
                    <a:lnTo>
                      <a:pt x="0" y="188"/>
                    </a:lnTo>
                    <a:lnTo>
                      <a:pt x="0" y="18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7" name="Freeform 3485">
                <a:extLst>
                  <a:ext uri="{FF2B5EF4-FFF2-40B4-BE49-F238E27FC236}">
                    <a16:creationId xmlns:a16="http://schemas.microsoft.com/office/drawing/2014/main" id="{1780A012-BF4C-4551-BA22-974428EC6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038"/>
                <a:ext cx="108" cy="44"/>
              </a:xfrm>
              <a:custGeom>
                <a:avLst/>
                <a:gdLst>
                  <a:gd name="T0" fmla="*/ 51 w 324"/>
                  <a:gd name="T1" fmla="*/ 122 h 132"/>
                  <a:gd name="T2" fmla="*/ 59 w 324"/>
                  <a:gd name="T3" fmla="*/ 119 h 132"/>
                  <a:gd name="T4" fmla="*/ 69 w 324"/>
                  <a:gd name="T5" fmla="*/ 117 h 132"/>
                  <a:gd name="T6" fmla="*/ 80 w 324"/>
                  <a:gd name="T7" fmla="*/ 114 h 132"/>
                  <a:gd name="T8" fmla="*/ 93 w 324"/>
                  <a:gd name="T9" fmla="*/ 113 h 132"/>
                  <a:gd name="T10" fmla="*/ 104 w 324"/>
                  <a:gd name="T11" fmla="*/ 109 h 132"/>
                  <a:gd name="T12" fmla="*/ 115 w 324"/>
                  <a:gd name="T13" fmla="*/ 104 h 132"/>
                  <a:gd name="T14" fmla="*/ 125 w 324"/>
                  <a:gd name="T15" fmla="*/ 97 h 132"/>
                  <a:gd name="T16" fmla="*/ 135 w 324"/>
                  <a:gd name="T17" fmla="*/ 90 h 132"/>
                  <a:gd name="T18" fmla="*/ 143 w 324"/>
                  <a:gd name="T19" fmla="*/ 87 h 132"/>
                  <a:gd name="T20" fmla="*/ 153 w 324"/>
                  <a:gd name="T21" fmla="*/ 85 h 132"/>
                  <a:gd name="T22" fmla="*/ 165 w 324"/>
                  <a:gd name="T23" fmla="*/ 82 h 132"/>
                  <a:gd name="T24" fmla="*/ 180 w 324"/>
                  <a:gd name="T25" fmla="*/ 79 h 132"/>
                  <a:gd name="T26" fmla="*/ 191 w 324"/>
                  <a:gd name="T27" fmla="*/ 76 h 132"/>
                  <a:gd name="T28" fmla="*/ 202 w 324"/>
                  <a:gd name="T29" fmla="*/ 73 h 132"/>
                  <a:gd name="T30" fmla="*/ 212 w 324"/>
                  <a:gd name="T31" fmla="*/ 71 h 132"/>
                  <a:gd name="T32" fmla="*/ 222 w 324"/>
                  <a:gd name="T33" fmla="*/ 68 h 132"/>
                  <a:gd name="T34" fmla="*/ 234 w 324"/>
                  <a:gd name="T35" fmla="*/ 63 h 132"/>
                  <a:gd name="T36" fmla="*/ 246 w 324"/>
                  <a:gd name="T37" fmla="*/ 58 h 132"/>
                  <a:gd name="T38" fmla="*/ 258 w 324"/>
                  <a:gd name="T39" fmla="*/ 52 h 132"/>
                  <a:gd name="T40" fmla="*/ 272 w 324"/>
                  <a:gd name="T41" fmla="*/ 47 h 132"/>
                  <a:gd name="T42" fmla="*/ 286 w 324"/>
                  <a:gd name="T43" fmla="*/ 43 h 132"/>
                  <a:gd name="T44" fmla="*/ 297 w 324"/>
                  <a:gd name="T45" fmla="*/ 41 h 132"/>
                  <a:gd name="T46" fmla="*/ 308 w 324"/>
                  <a:gd name="T47" fmla="*/ 38 h 132"/>
                  <a:gd name="T48" fmla="*/ 322 w 324"/>
                  <a:gd name="T49" fmla="*/ 28 h 132"/>
                  <a:gd name="T50" fmla="*/ 319 w 324"/>
                  <a:gd name="T51" fmla="*/ 5 h 132"/>
                  <a:gd name="T52" fmla="*/ 306 w 324"/>
                  <a:gd name="T53" fmla="*/ 1 h 132"/>
                  <a:gd name="T54" fmla="*/ 280 w 324"/>
                  <a:gd name="T55" fmla="*/ 6 h 132"/>
                  <a:gd name="T56" fmla="*/ 241 w 324"/>
                  <a:gd name="T57" fmla="*/ 18 h 132"/>
                  <a:gd name="T58" fmla="*/ 193 w 324"/>
                  <a:gd name="T59" fmla="*/ 33 h 132"/>
                  <a:gd name="T60" fmla="*/ 142 w 324"/>
                  <a:gd name="T61" fmla="*/ 49 h 132"/>
                  <a:gd name="T62" fmla="*/ 94 w 324"/>
                  <a:gd name="T63" fmla="*/ 65 h 132"/>
                  <a:gd name="T64" fmla="*/ 53 w 324"/>
                  <a:gd name="T65" fmla="*/ 76 h 132"/>
                  <a:gd name="T66" fmla="*/ 28 w 324"/>
                  <a:gd name="T67" fmla="*/ 84 h 132"/>
                  <a:gd name="T68" fmla="*/ 18 w 324"/>
                  <a:gd name="T69" fmla="*/ 86 h 132"/>
                  <a:gd name="T70" fmla="*/ 11 w 324"/>
                  <a:gd name="T71" fmla="*/ 88 h 132"/>
                  <a:gd name="T72" fmla="*/ 5 w 324"/>
                  <a:gd name="T73" fmla="*/ 94 h 132"/>
                  <a:gd name="T74" fmla="*/ 1 w 324"/>
                  <a:gd name="T75" fmla="*/ 104 h 132"/>
                  <a:gd name="T76" fmla="*/ 1 w 324"/>
                  <a:gd name="T77" fmla="*/ 116 h 132"/>
                  <a:gd name="T78" fmla="*/ 5 w 324"/>
                  <a:gd name="T79" fmla="*/ 125 h 132"/>
                  <a:gd name="T80" fmla="*/ 11 w 324"/>
                  <a:gd name="T81" fmla="*/ 130 h 132"/>
                  <a:gd name="T82" fmla="*/ 19 w 324"/>
                  <a:gd name="T83" fmla="*/ 130 h 132"/>
                  <a:gd name="T84" fmla="*/ 29 w 324"/>
                  <a:gd name="T85" fmla="*/ 126 h 132"/>
                  <a:gd name="T86" fmla="*/ 37 w 324"/>
                  <a:gd name="T87" fmla="*/ 124 h 132"/>
                  <a:gd name="T88" fmla="*/ 42 w 324"/>
                  <a:gd name="T89" fmla="*/ 123 h 132"/>
                  <a:gd name="T90" fmla="*/ 46 w 324"/>
                  <a:gd name="T91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4" h="132">
                    <a:moveTo>
                      <a:pt x="47" y="124"/>
                    </a:moveTo>
                    <a:lnTo>
                      <a:pt x="51" y="122"/>
                    </a:lnTo>
                    <a:lnTo>
                      <a:pt x="55" y="120"/>
                    </a:lnTo>
                    <a:lnTo>
                      <a:pt x="59" y="119"/>
                    </a:lnTo>
                    <a:lnTo>
                      <a:pt x="63" y="118"/>
                    </a:lnTo>
                    <a:lnTo>
                      <a:pt x="69" y="117"/>
                    </a:lnTo>
                    <a:lnTo>
                      <a:pt x="75" y="115"/>
                    </a:lnTo>
                    <a:lnTo>
                      <a:pt x="80" y="114"/>
                    </a:lnTo>
                    <a:lnTo>
                      <a:pt x="86" y="114"/>
                    </a:lnTo>
                    <a:lnTo>
                      <a:pt x="93" y="113"/>
                    </a:lnTo>
                    <a:lnTo>
                      <a:pt x="98" y="110"/>
                    </a:lnTo>
                    <a:lnTo>
                      <a:pt x="104" y="109"/>
                    </a:lnTo>
                    <a:lnTo>
                      <a:pt x="109" y="106"/>
                    </a:lnTo>
                    <a:lnTo>
                      <a:pt x="115" y="104"/>
                    </a:lnTo>
                    <a:lnTo>
                      <a:pt x="120" y="100"/>
                    </a:lnTo>
                    <a:lnTo>
                      <a:pt x="125" y="97"/>
                    </a:lnTo>
                    <a:lnTo>
                      <a:pt x="131" y="94"/>
                    </a:lnTo>
                    <a:lnTo>
                      <a:pt x="135" y="90"/>
                    </a:lnTo>
                    <a:lnTo>
                      <a:pt x="139" y="88"/>
                    </a:lnTo>
                    <a:lnTo>
                      <a:pt x="143" y="87"/>
                    </a:lnTo>
                    <a:lnTo>
                      <a:pt x="148" y="86"/>
                    </a:lnTo>
                    <a:lnTo>
                      <a:pt x="153" y="85"/>
                    </a:lnTo>
                    <a:lnTo>
                      <a:pt x="160" y="84"/>
                    </a:lnTo>
                    <a:lnTo>
                      <a:pt x="165" y="82"/>
                    </a:lnTo>
                    <a:lnTo>
                      <a:pt x="172" y="80"/>
                    </a:lnTo>
                    <a:lnTo>
                      <a:pt x="180" y="79"/>
                    </a:lnTo>
                    <a:lnTo>
                      <a:pt x="185" y="77"/>
                    </a:lnTo>
                    <a:lnTo>
                      <a:pt x="191" y="76"/>
                    </a:lnTo>
                    <a:lnTo>
                      <a:pt x="198" y="75"/>
                    </a:lnTo>
                    <a:lnTo>
                      <a:pt x="202" y="73"/>
                    </a:lnTo>
                    <a:lnTo>
                      <a:pt x="206" y="72"/>
                    </a:lnTo>
                    <a:lnTo>
                      <a:pt x="212" y="71"/>
                    </a:lnTo>
                    <a:lnTo>
                      <a:pt x="218" y="70"/>
                    </a:lnTo>
                    <a:lnTo>
                      <a:pt x="222" y="68"/>
                    </a:lnTo>
                    <a:lnTo>
                      <a:pt x="228" y="66"/>
                    </a:lnTo>
                    <a:lnTo>
                      <a:pt x="234" y="63"/>
                    </a:lnTo>
                    <a:lnTo>
                      <a:pt x="239" y="61"/>
                    </a:lnTo>
                    <a:lnTo>
                      <a:pt x="246" y="58"/>
                    </a:lnTo>
                    <a:lnTo>
                      <a:pt x="251" y="56"/>
                    </a:lnTo>
                    <a:lnTo>
                      <a:pt x="258" y="52"/>
                    </a:lnTo>
                    <a:lnTo>
                      <a:pt x="265" y="50"/>
                    </a:lnTo>
                    <a:lnTo>
                      <a:pt x="272" y="47"/>
                    </a:lnTo>
                    <a:lnTo>
                      <a:pt x="279" y="44"/>
                    </a:lnTo>
                    <a:lnTo>
                      <a:pt x="286" y="43"/>
                    </a:lnTo>
                    <a:lnTo>
                      <a:pt x="291" y="42"/>
                    </a:lnTo>
                    <a:lnTo>
                      <a:pt x="297" y="41"/>
                    </a:lnTo>
                    <a:lnTo>
                      <a:pt x="303" y="39"/>
                    </a:lnTo>
                    <a:lnTo>
                      <a:pt x="308" y="38"/>
                    </a:lnTo>
                    <a:lnTo>
                      <a:pt x="314" y="35"/>
                    </a:lnTo>
                    <a:lnTo>
                      <a:pt x="322" y="28"/>
                    </a:lnTo>
                    <a:lnTo>
                      <a:pt x="324" y="15"/>
                    </a:lnTo>
                    <a:lnTo>
                      <a:pt x="319" y="5"/>
                    </a:lnTo>
                    <a:lnTo>
                      <a:pt x="311" y="0"/>
                    </a:lnTo>
                    <a:lnTo>
                      <a:pt x="306" y="1"/>
                    </a:lnTo>
                    <a:lnTo>
                      <a:pt x="296" y="3"/>
                    </a:lnTo>
                    <a:lnTo>
                      <a:pt x="280" y="6"/>
                    </a:lnTo>
                    <a:lnTo>
                      <a:pt x="262" y="12"/>
                    </a:lnTo>
                    <a:lnTo>
                      <a:pt x="241" y="18"/>
                    </a:lnTo>
                    <a:lnTo>
                      <a:pt x="218" y="25"/>
                    </a:lnTo>
                    <a:lnTo>
                      <a:pt x="193" y="33"/>
                    </a:lnTo>
                    <a:lnTo>
                      <a:pt x="167" y="41"/>
                    </a:lnTo>
                    <a:lnTo>
                      <a:pt x="142" y="49"/>
                    </a:lnTo>
                    <a:lnTo>
                      <a:pt x="117" y="57"/>
                    </a:lnTo>
                    <a:lnTo>
                      <a:pt x="94" y="65"/>
                    </a:lnTo>
                    <a:lnTo>
                      <a:pt x="71" y="70"/>
                    </a:lnTo>
                    <a:lnTo>
                      <a:pt x="53" y="76"/>
                    </a:lnTo>
                    <a:lnTo>
                      <a:pt x="38" y="80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8" y="86"/>
                    </a:lnTo>
                    <a:lnTo>
                      <a:pt x="14" y="87"/>
                    </a:lnTo>
                    <a:lnTo>
                      <a:pt x="11" y="88"/>
                    </a:lnTo>
                    <a:lnTo>
                      <a:pt x="8" y="90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104"/>
                    </a:lnTo>
                    <a:lnTo>
                      <a:pt x="0" y="111"/>
                    </a:lnTo>
                    <a:lnTo>
                      <a:pt x="1" y="116"/>
                    </a:lnTo>
                    <a:lnTo>
                      <a:pt x="3" y="120"/>
                    </a:lnTo>
                    <a:lnTo>
                      <a:pt x="5" y="125"/>
                    </a:lnTo>
                    <a:lnTo>
                      <a:pt x="8" y="128"/>
                    </a:lnTo>
                    <a:lnTo>
                      <a:pt x="11" y="130"/>
                    </a:lnTo>
                    <a:lnTo>
                      <a:pt x="14" y="132"/>
                    </a:lnTo>
                    <a:lnTo>
                      <a:pt x="19" y="130"/>
                    </a:lnTo>
                    <a:lnTo>
                      <a:pt x="23" y="129"/>
                    </a:lnTo>
                    <a:lnTo>
                      <a:pt x="29" y="126"/>
                    </a:lnTo>
                    <a:lnTo>
                      <a:pt x="33" y="125"/>
                    </a:lnTo>
                    <a:lnTo>
                      <a:pt x="37" y="124"/>
                    </a:lnTo>
                    <a:lnTo>
                      <a:pt x="40" y="124"/>
                    </a:lnTo>
                    <a:lnTo>
                      <a:pt x="42" y="123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7" y="124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8" name="Freeform 3486">
                <a:extLst>
                  <a:ext uri="{FF2B5EF4-FFF2-40B4-BE49-F238E27FC236}">
                    <a16:creationId xmlns:a16="http://schemas.microsoft.com/office/drawing/2014/main" id="{78919677-7C03-4A78-A43C-336539B68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038"/>
                <a:ext cx="108" cy="44"/>
              </a:xfrm>
              <a:custGeom>
                <a:avLst/>
                <a:gdLst>
                  <a:gd name="T0" fmla="*/ 51 w 324"/>
                  <a:gd name="T1" fmla="*/ 122 h 132"/>
                  <a:gd name="T2" fmla="*/ 59 w 324"/>
                  <a:gd name="T3" fmla="*/ 119 h 132"/>
                  <a:gd name="T4" fmla="*/ 69 w 324"/>
                  <a:gd name="T5" fmla="*/ 117 h 132"/>
                  <a:gd name="T6" fmla="*/ 80 w 324"/>
                  <a:gd name="T7" fmla="*/ 114 h 132"/>
                  <a:gd name="T8" fmla="*/ 93 w 324"/>
                  <a:gd name="T9" fmla="*/ 113 h 132"/>
                  <a:gd name="T10" fmla="*/ 104 w 324"/>
                  <a:gd name="T11" fmla="*/ 109 h 132"/>
                  <a:gd name="T12" fmla="*/ 115 w 324"/>
                  <a:gd name="T13" fmla="*/ 104 h 132"/>
                  <a:gd name="T14" fmla="*/ 125 w 324"/>
                  <a:gd name="T15" fmla="*/ 97 h 132"/>
                  <a:gd name="T16" fmla="*/ 135 w 324"/>
                  <a:gd name="T17" fmla="*/ 90 h 132"/>
                  <a:gd name="T18" fmla="*/ 143 w 324"/>
                  <a:gd name="T19" fmla="*/ 87 h 132"/>
                  <a:gd name="T20" fmla="*/ 153 w 324"/>
                  <a:gd name="T21" fmla="*/ 85 h 132"/>
                  <a:gd name="T22" fmla="*/ 165 w 324"/>
                  <a:gd name="T23" fmla="*/ 82 h 132"/>
                  <a:gd name="T24" fmla="*/ 180 w 324"/>
                  <a:gd name="T25" fmla="*/ 79 h 132"/>
                  <a:gd name="T26" fmla="*/ 191 w 324"/>
                  <a:gd name="T27" fmla="*/ 76 h 132"/>
                  <a:gd name="T28" fmla="*/ 202 w 324"/>
                  <a:gd name="T29" fmla="*/ 73 h 132"/>
                  <a:gd name="T30" fmla="*/ 212 w 324"/>
                  <a:gd name="T31" fmla="*/ 71 h 132"/>
                  <a:gd name="T32" fmla="*/ 222 w 324"/>
                  <a:gd name="T33" fmla="*/ 68 h 132"/>
                  <a:gd name="T34" fmla="*/ 234 w 324"/>
                  <a:gd name="T35" fmla="*/ 63 h 132"/>
                  <a:gd name="T36" fmla="*/ 246 w 324"/>
                  <a:gd name="T37" fmla="*/ 58 h 132"/>
                  <a:gd name="T38" fmla="*/ 258 w 324"/>
                  <a:gd name="T39" fmla="*/ 52 h 132"/>
                  <a:gd name="T40" fmla="*/ 272 w 324"/>
                  <a:gd name="T41" fmla="*/ 47 h 132"/>
                  <a:gd name="T42" fmla="*/ 286 w 324"/>
                  <a:gd name="T43" fmla="*/ 43 h 132"/>
                  <a:gd name="T44" fmla="*/ 297 w 324"/>
                  <a:gd name="T45" fmla="*/ 41 h 132"/>
                  <a:gd name="T46" fmla="*/ 308 w 324"/>
                  <a:gd name="T47" fmla="*/ 38 h 132"/>
                  <a:gd name="T48" fmla="*/ 322 w 324"/>
                  <a:gd name="T49" fmla="*/ 28 h 132"/>
                  <a:gd name="T50" fmla="*/ 319 w 324"/>
                  <a:gd name="T51" fmla="*/ 5 h 132"/>
                  <a:gd name="T52" fmla="*/ 306 w 324"/>
                  <a:gd name="T53" fmla="*/ 1 h 132"/>
                  <a:gd name="T54" fmla="*/ 280 w 324"/>
                  <a:gd name="T55" fmla="*/ 6 h 132"/>
                  <a:gd name="T56" fmla="*/ 241 w 324"/>
                  <a:gd name="T57" fmla="*/ 18 h 132"/>
                  <a:gd name="T58" fmla="*/ 193 w 324"/>
                  <a:gd name="T59" fmla="*/ 33 h 132"/>
                  <a:gd name="T60" fmla="*/ 142 w 324"/>
                  <a:gd name="T61" fmla="*/ 49 h 132"/>
                  <a:gd name="T62" fmla="*/ 94 w 324"/>
                  <a:gd name="T63" fmla="*/ 65 h 132"/>
                  <a:gd name="T64" fmla="*/ 53 w 324"/>
                  <a:gd name="T65" fmla="*/ 76 h 132"/>
                  <a:gd name="T66" fmla="*/ 28 w 324"/>
                  <a:gd name="T67" fmla="*/ 84 h 132"/>
                  <a:gd name="T68" fmla="*/ 18 w 324"/>
                  <a:gd name="T69" fmla="*/ 86 h 132"/>
                  <a:gd name="T70" fmla="*/ 11 w 324"/>
                  <a:gd name="T71" fmla="*/ 88 h 132"/>
                  <a:gd name="T72" fmla="*/ 5 w 324"/>
                  <a:gd name="T73" fmla="*/ 94 h 132"/>
                  <a:gd name="T74" fmla="*/ 1 w 324"/>
                  <a:gd name="T75" fmla="*/ 104 h 132"/>
                  <a:gd name="T76" fmla="*/ 1 w 324"/>
                  <a:gd name="T77" fmla="*/ 116 h 132"/>
                  <a:gd name="T78" fmla="*/ 5 w 324"/>
                  <a:gd name="T79" fmla="*/ 125 h 132"/>
                  <a:gd name="T80" fmla="*/ 11 w 324"/>
                  <a:gd name="T81" fmla="*/ 130 h 132"/>
                  <a:gd name="T82" fmla="*/ 19 w 324"/>
                  <a:gd name="T83" fmla="*/ 130 h 132"/>
                  <a:gd name="T84" fmla="*/ 29 w 324"/>
                  <a:gd name="T85" fmla="*/ 126 h 132"/>
                  <a:gd name="T86" fmla="*/ 37 w 324"/>
                  <a:gd name="T87" fmla="*/ 124 h 132"/>
                  <a:gd name="T88" fmla="*/ 42 w 324"/>
                  <a:gd name="T89" fmla="*/ 123 h 132"/>
                  <a:gd name="T90" fmla="*/ 46 w 324"/>
                  <a:gd name="T91" fmla="*/ 124 h 132"/>
                  <a:gd name="T92" fmla="*/ 47 w 324"/>
                  <a:gd name="T9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4" h="132">
                    <a:moveTo>
                      <a:pt x="47" y="124"/>
                    </a:moveTo>
                    <a:lnTo>
                      <a:pt x="51" y="122"/>
                    </a:lnTo>
                    <a:lnTo>
                      <a:pt x="55" y="120"/>
                    </a:lnTo>
                    <a:lnTo>
                      <a:pt x="59" y="119"/>
                    </a:lnTo>
                    <a:lnTo>
                      <a:pt x="63" y="118"/>
                    </a:lnTo>
                    <a:lnTo>
                      <a:pt x="69" y="117"/>
                    </a:lnTo>
                    <a:lnTo>
                      <a:pt x="75" y="115"/>
                    </a:lnTo>
                    <a:lnTo>
                      <a:pt x="80" y="114"/>
                    </a:lnTo>
                    <a:lnTo>
                      <a:pt x="86" y="114"/>
                    </a:lnTo>
                    <a:lnTo>
                      <a:pt x="93" y="113"/>
                    </a:lnTo>
                    <a:lnTo>
                      <a:pt x="98" y="110"/>
                    </a:lnTo>
                    <a:lnTo>
                      <a:pt x="104" y="109"/>
                    </a:lnTo>
                    <a:lnTo>
                      <a:pt x="109" y="106"/>
                    </a:lnTo>
                    <a:lnTo>
                      <a:pt x="115" y="104"/>
                    </a:lnTo>
                    <a:lnTo>
                      <a:pt x="120" y="100"/>
                    </a:lnTo>
                    <a:lnTo>
                      <a:pt x="125" y="97"/>
                    </a:lnTo>
                    <a:lnTo>
                      <a:pt x="131" y="94"/>
                    </a:lnTo>
                    <a:lnTo>
                      <a:pt x="135" y="90"/>
                    </a:lnTo>
                    <a:lnTo>
                      <a:pt x="139" y="88"/>
                    </a:lnTo>
                    <a:lnTo>
                      <a:pt x="143" y="87"/>
                    </a:lnTo>
                    <a:lnTo>
                      <a:pt x="148" y="86"/>
                    </a:lnTo>
                    <a:lnTo>
                      <a:pt x="153" y="85"/>
                    </a:lnTo>
                    <a:lnTo>
                      <a:pt x="160" y="84"/>
                    </a:lnTo>
                    <a:lnTo>
                      <a:pt x="165" y="82"/>
                    </a:lnTo>
                    <a:lnTo>
                      <a:pt x="172" y="80"/>
                    </a:lnTo>
                    <a:lnTo>
                      <a:pt x="180" y="79"/>
                    </a:lnTo>
                    <a:lnTo>
                      <a:pt x="185" y="77"/>
                    </a:lnTo>
                    <a:lnTo>
                      <a:pt x="191" y="76"/>
                    </a:lnTo>
                    <a:lnTo>
                      <a:pt x="198" y="75"/>
                    </a:lnTo>
                    <a:lnTo>
                      <a:pt x="202" y="73"/>
                    </a:lnTo>
                    <a:lnTo>
                      <a:pt x="206" y="72"/>
                    </a:lnTo>
                    <a:lnTo>
                      <a:pt x="212" y="71"/>
                    </a:lnTo>
                    <a:lnTo>
                      <a:pt x="218" y="70"/>
                    </a:lnTo>
                    <a:lnTo>
                      <a:pt x="222" y="68"/>
                    </a:lnTo>
                    <a:lnTo>
                      <a:pt x="228" y="66"/>
                    </a:lnTo>
                    <a:lnTo>
                      <a:pt x="234" y="63"/>
                    </a:lnTo>
                    <a:lnTo>
                      <a:pt x="239" y="61"/>
                    </a:lnTo>
                    <a:lnTo>
                      <a:pt x="246" y="58"/>
                    </a:lnTo>
                    <a:lnTo>
                      <a:pt x="251" y="56"/>
                    </a:lnTo>
                    <a:lnTo>
                      <a:pt x="258" y="52"/>
                    </a:lnTo>
                    <a:lnTo>
                      <a:pt x="265" y="50"/>
                    </a:lnTo>
                    <a:lnTo>
                      <a:pt x="272" y="47"/>
                    </a:lnTo>
                    <a:lnTo>
                      <a:pt x="279" y="44"/>
                    </a:lnTo>
                    <a:lnTo>
                      <a:pt x="286" y="43"/>
                    </a:lnTo>
                    <a:lnTo>
                      <a:pt x="291" y="42"/>
                    </a:lnTo>
                    <a:lnTo>
                      <a:pt x="297" y="41"/>
                    </a:lnTo>
                    <a:lnTo>
                      <a:pt x="303" y="39"/>
                    </a:lnTo>
                    <a:lnTo>
                      <a:pt x="308" y="38"/>
                    </a:lnTo>
                    <a:lnTo>
                      <a:pt x="314" y="35"/>
                    </a:lnTo>
                    <a:lnTo>
                      <a:pt x="322" y="28"/>
                    </a:lnTo>
                    <a:lnTo>
                      <a:pt x="324" y="15"/>
                    </a:lnTo>
                    <a:lnTo>
                      <a:pt x="319" y="5"/>
                    </a:lnTo>
                    <a:lnTo>
                      <a:pt x="311" y="0"/>
                    </a:lnTo>
                    <a:lnTo>
                      <a:pt x="306" y="1"/>
                    </a:lnTo>
                    <a:lnTo>
                      <a:pt x="296" y="3"/>
                    </a:lnTo>
                    <a:lnTo>
                      <a:pt x="280" y="6"/>
                    </a:lnTo>
                    <a:lnTo>
                      <a:pt x="262" y="12"/>
                    </a:lnTo>
                    <a:lnTo>
                      <a:pt x="241" y="18"/>
                    </a:lnTo>
                    <a:lnTo>
                      <a:pt x="218" y="25"/>
                    </a:lnTo>
                    <a:lnTo>
                      <a:pt x="193" y="33"/>
                    </a:lnTo>
                    <a:lnTo>
                      <a:pt x="167" y="41"/>
                    </a:lnTo>
                    <a:lnTo>
                      <a:pt x="142" y="49"/>
                    </a:lnTo>
                    <a:lnTo>
                      <a:pt x="117" y="57"/>
                    </a:lnTo>
                    <a:lnTo>
                      <a:pt x="94" y="65"/>
                    </a:lnTo>
                    <a:lnTo>
                      <a:pt x="71" y="70"/>
                    </a:lnTo>
                    <a:lnTo>
                      <a:pt x="53" y="76"/>
                    </a:lnTo>
                    <a:lnTo>
                      <a:pt x="38" y="80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8" y="86"/>
                    </a:lnTo>
                    <a:lnTo>
                      <a:pt x="14" y="87"/>
                    </a:lnTo>
                    <a:lnTo>
                      <a:pt x="11" y="88"/>
                    </a:lnTo>
                    <a:lnTo>
                      <a:pt x="8" y="90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104"/>
                    </a:lnTo>
                    <a:lnTo>
                      <a:pt x="0" y="111"/>
                    </a:lnTo>
                    <a:lnTo>
                      <a:pt x="1" y="116"/>
                    </a:lnTo>
                    <a:lnTo>
                      <a:pt x="3" y="120"/>
                    </a:lnTo>
                    <a:lnTo>
                      <a:pt x="5" y="125"/>
                    </a:lnTo>
                    <a:lnTo>
                      <a:pt x="8" y="128"/>
                    </a:lnTo>
                    <a:lnTo>
                      <a:pt x="11" y="130"/>
                    </a:lnTo>
                    <a:lnTo>
                      <a:pt x="14" y="132"/>
                    </a:lnTo>
                    <a:lnTo>
                      <a:pt x="19" y="130"/>
                    </a:lnTo>
                    <a:lnTo>
                      <a:pt x="23" y="129"/>
                    </a:lnTo>
                    <a:lnTo>
                      <a:pt x="29" y="126"/>
                    </a:lnTo>
                    <a:lnTo>
                      <a:pt x="33" y="125"/>
                    </a:lnTo>
                    <a:lnTo>
                      <a:pt x="37" y="124"/>
                    </a:lnTo>
                    <a:lnTo>
                      <a:pt x="40" y="124"/>
                    </a:lnTo>
                    <a:lnTo>
                      <a:pt x="42" y="123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7" y="124"/>
                    </a:lnTo>
                    <a:lnTo>
                      <a:pt x="47" y="1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9" name="Freeform 3487">
                <a:extLst>
                  <a:ext uri="{FF2B5EF4-FFF2-40B4-BE49-F238E27FC236}">
                    <a16:creationId xmlns:a16="http://schemas.microsoft.com/office/drawing/2014/main" id="{6D5DDE76-B53E-465D-B032-B6AA24F2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42"/>
                <a:ext cx="67" cy="36"/>
              </a:xfrm>
              <a:custGeom>
                <a:avLst/>
                <a:gdLst>
                  <a:gd name="T0" fmla="*/ 176 w 201"/>
                  <a:gd name="T1" fmla="*/ 65 h 107"/>
                  <a:gd name="T2" fmla="*/ 168 w 201"/>
                  <a:gd name="T3" fmla="*/ 62 h 107"/>
                  <a:gd name="T4" fmla="*/ 162 w 201"/>
                  <a:gd name="T5" fmla="*/ 60 h 107"/>
                  <a:gd name="T6" fmla="*/ 153 w 201"/>
                  <a:gd name="T7" fmla="*/ 58 h 107"/>
                  <a:gd name="T8" fmla="*/ 144 w 201"/>
                  <a:gd name="T9" fmla="*/ 54 h 107"/>
                  <a:gd name="T10" fmla="*/ 130 w 201"/>
                  <a:gd name="T11" fmla="*/ 48 h 107"/>
                  <a:gd name="T12" fmla="*/ 113 w 201"/>
                  <a:gd name="T13" fmla="*/ 41 h 107"/>
                  <a:gd name="T14" fmla="*/ 91 w 201"/>
                  <a:gd name="T15" fmla="*/ 32 h 107"/>
                  <a:gd name="T16" fmla="*/ 69 w 201"/>
                  <a:gd name="T17" fmla="*/ 22 h 107"/>
                  <a:gd name="T18" fmla="*/ 48 w 201"/>
                  <a:gd name="T19" fmla="*/ 13 h 107"/>
                  <a:gd name="T20" fmla="*/ 30 w 201"/>
                  <a:gd name="T21" fmla="*/ 5 h 107"/>
                  <a:gd name="T22" fmla="*/ 19 w 201"/>
                  <a:gd name="T23" fmla="*/ 1 h 107"/>
                  <a:gd name="T24" fmla="*/ 10 w 201"/>
                  <a:gd name="T25" fmla="*/ 0 h 107"/>
                  <a:gd name="T26" fmla="*/ 0 w 201"/>
                  <a:gd name="T27" fmla="*/ 13 h 107"/>
                  <a:gd name="T28" fmla="*/ 6 w 201"/>
                  <a:gd name="T29" fmla="*/ 25 h 107"/>
                  <a:gd name="T30" fmla="*/ 15 w 201"/>
                  <a:gd name="T31" fmla="*/ 30 h 107"/>
                  <a:gd name="T32" fmla="*/ 24 w 201"/>
                  <a:gd name="T33" fmla="*/ 34 h 107"/>
                  <a:gd name="T34" fmla="*/ 34 w 201"/>
                  <a:gd name="T35" fmla="*/ 38 h 107"/>
                  <a:gd name="T36" fmla="*/ 43 w 201"/>
                  <a:gd name="T37" fmla="*/ 41 h 107"/>
                  <a:gd name="T38" fmla="*/ 54 w 201"/>
                  <a:gd name="T39" fmla="*/ 46 h 107"/>
                  <a:gd name="T40" fmla="*/ 65 w 201"/>
                  <a:gd name="T41" fmla="*/ 51 h 107"/>
                  <a:gd name="T42" fmla="*/ 73 w 201"/>
                  <a:gd name="T43" fmla="*/ 55 h 107"/>
                  <a:gd name="T44" fmla="*/ 81 w 201"/>
                  <a:gd name="T45" fmla="*/ 60 h 107"/>
                  <a:gd name="T46" fmla="*/ 90 w 201"/>
                  <a:gd name="T47" fmla="*/ 64 h 107"/>
                  <a:gd name="T48" fmla="*/ 100 w 201"/>
                  <a:gd name="T49" fmla="*/ 69 h 107"/>
                  <a:gd name="T50" fmla="*/ 109 w 201"/>
                  <a:gd name="T51" fmla="*/ 71 h 107"/>
                  <a:gd name="T52" fmla="*/ 117 w 201"/>
                  <a:gd name="T53" fmla="*/ 73 h 107"/>
                  <a:gd name="T54" fmla="*/ 125 w 201"/>
                  <a:gd name="T55" fmla="*/ 77 h 107"/>
                  <a:gd name="T56" fmla="*/ 133 w 201"/>
                  <a:gd name="T57" fmla="*/ 81 h 107"/>
                  <a:gd name="T58" fmla="*/ 142 w 201"/>
                  <a:gd name="T59" fmla="*/ 87 h 107"/>
                  <a:gd name="T60" fmla="*/ 151 w 201"/>
                  <a:gd name="T61" fmla="*/ 93 h 107"/>
                  <a:gd name="T62" fmla="*/ 158 w 201"/>
                  <a:gd name="T63" fmla="*/ 98 h 107"/>
                  <a:gd name="T64" fmla="*/ 165 w 201"/>
                  <a:gd name="T65" fmla="*/ 100 h 107"/>
                  <a:gd name="T66" fmla="*/ 172 w 201"/>
                  <a:gd name="T67" fmla="*/ 102 h 107"/>
                  <a:gd name="T68" fmla="*/ 178 w 201"/>
                  <a:gd name="T69" fmla="*/ 102 h 107"/>
                  <a:gd name="T70" fmla="*/ 190 w 201"/>
                  <a:gd name="T71" fmla="*/ 106 h 107"/>
                  <a:gd name="T72" fmla="*/ 199 w 201"/>
                  <a:gd name="T73" fmla="*/ 101 h 107"/>
                  <a:gd name="T74" fmla="*/ 200 w 201"/>
                  <a:gd name="T75" fmla="*/ 81 h 107"/>
                  <a:gd name="T76" fmla="*/ 186 w 201"/>
                  <a:gd name="T77" fmla="*/ 70 h 107"/>
                  <a:gd name="T78" fmla="*/ 181 w 201"/>
                  <a:gd name="T79" fmla="*/ 6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107">
                    <a:moveTo>
                      <a:pt x="180" y="68"/>
                    </a:moveTo>
                    <a:lnTo>
                      <a:pt x="176" y="65"/>
                    </a:lnTo>
                    <a:lnTo>
                      <a:pt x="172" y="63"/>
                    </a:lnTo>
                    <a:lnTo>
                      <a:pt x="168" y="62"/>
                    </a:lnTo>
                    <a:lnTo>
                      <a:pt x="165" y="61"/>
                    </a:lnTo>
                    <a:lnTo>
                      <a:pt x="162" y="60"/>
                    </a:lnTo>
                    <a:lnTo>
                      <a:pt x="157" y="59"/>
                    </a:lnTo>
                    <a:lnTo>
                      <a:pt x="153" y="58"/>
                    </a:lnTo>
                    <a:lnTo>
                      <a:pt x="148" y="55"/>
                    </a:lnTo>
                    <a:lnTo>
                      <a:pt x="144" y="54"/>
                    </a:lnTo>
                    <a:lnTo>
                      <a:pt x="139" y="51"/>
                    </a:lnTo>
                    <a:lnTo>
                      <a:pt x="130" y="48"/>
                    </a:lnTo>
                    <a:lnTo>
                      <a:pt x="123" y="44"/>
                    </a:lnTo>
                    <a:lnTo>
                      <a:pt x="113" y="41"/>
                    </a:lnTo>
                    <a:lnTo>
                      <a:pt x="103" y="36"/>
                    </a:lnTo>
                    <a:lnTo>
                      <a:pt x="91" y="32"/>
                    </a:lnTo>
                    <a:lnTo>
                      <a:pt x="80" y="26"/>
                    </a:lnTo>
                    <a:lnTo>
                      <a:pt x="69" y="22"/>
                    </a:lnTo>
                    <a:lnTo>
                      <a:pt x="58" y="17"/>
                    </a:lnTo>
                    <a:lnTo>
                      <a:pt x="48" y="13"/>
                    </a:lnTo>
                    <a:lnTo>
                      <a:pt x="38" y="10"/>
                    </a:lnTo>
                    <a:lnTo>
                      <a:pt x="30" y="5"/>
                    </a:lnTo>
                    <a:lnTo>
                      <a:pt x="23" y="3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3"/>
                    </a:lnTo>
                    <a:lnTo>
                      <a:pt x="2" y="24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15" y="30"/>
                    </a:lnTo>
                    <a:lnTo>
                      <a:pt x="20" y="32"/>
                    </a:lnTo>
                    <a:lnTo>
                      <a:pt x="24" y="34"/>
                    </a:lnTo>
                    <a:lnTo>
                      <a:pt x="30" y="36"/>
                    </a:lnTo>
                    <a:lnTo>
                      <a:pt x="34" y="38"/>
                    </a:lnTo>
                    <a:lnTo>
                      <a:pt x="39" y="40"/>
                    </a:lnTo>
                    <a:lnTo>
                      <a:pt x="43" y="41"/>
                    </a:lnTo>
                    <a:lnTo>
                      <a:pt x="49" y="43"/>
                    </a:lnTo>
                    <a:lnTo>
                      <a:pt x="54" y="46"/>
                    </a:lnTo>
                    <a:lnTo>
                      <a:pt x="59" y="48"/>
                    </a:lnTo>
                    <a:lnTo>
                      <a:pt x="65" y="51"/>
                    </a:lnTo>
                    <a:lnTo>
                      <a:pt x="69" y="54"/>
                    </a:lnTo>
                    <a:lnTo>
                      <a:pt x="73" y="55"/>
                    </a:lnTo>
                    <a:lnTo>
                      <a:pt x="77" y="59"/>
                    </a:lnTo>
                    <a:lnTo>
                      <a:pt x="81" y="60"/>
                    </a:lnTo>
                    <a:lnTo>
                      <a:pt x="85" y="62"/>
                    </a:lnTo>
                    <a:lnTo>
                      <a:pt x="90" y="64"/>
                    </a:lnTo>
                    <a:lnTo>
                      <a:pt x="95" y="67"/>
                    </a:lnTo>
                    <a:lnTo>
                      <a:pt x="100" y="69"/>
                    </a:lnTo>
                    <a:lnTo>
                      <a:pt x="105" y="70"/>
                    </a:lnTo>
                    <a:lnTo>
                      <a:pt x="109" y="71"/>
                    </a:lnTo>
                    <a:lnTo>
                      <a:pt x="114" y="72"/>
                    </a:lnTo>
                    <a:lnTo>
                      <a:pt x="117" y="73"/>
                    </a:lnTo>
                    <a:lnTo>
                      <a:pt x="120" y="74"/>
                    </a:lnTo>
                    <a:lnTo>
                      <a:pt x="125" y="77"/>
                    </a:lnTo>
                    <a:lnTo>
                      <a:pt x="129" y="79"/>
                    </a:lnTo>
                    <a:lnTo>
                      <a:pt x="133" y="81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6" y="91"/>
                    </a:lnTo>
                    <a:lnTo>
                      <a:pt x="151" y="93"/>
                    </a:lnTo>
                    <a:lnTo>
                      <a:pt x="154" y="96"/>
                    </a:lnTo>
                    <a:lnTo>
                      <a:pt x="158" y="98"/>
                    </a:lnTo>
                    <a:lnTo>
                      <a:pt x="162" y="99"/>
                    </a:lnTo>
                    <a:lnTo>
                      <a:pt x="165" y="100"/>
                    </a:lnTo>
                    <a:lnTo>
                      <a:pt x="168" y="101"/>
                    </a:lnTo>
                    <a:lnTo>
                      <a:pt x="172" y="102"/>
                    </a:lnTo>
                    <a:lnTo>
                      <a:pt x="174" y="102"/>
                    </a:lnTo>
                    <a:lnTo>
                      <a:pt x="178" y="102"/>
                    </a:lnTo>
                    <a:lnTo>
                      <a:pt x="184" y="103"/>
                    </a:lnTo>
                    <a:lnTo>
                      <a:pt x="190" y="106"/>
                    </a:lnTo>
                    <a:lnTo>
                      <a:pt x="193" y="107"/>
                    </a:lnTo>
                    <a:lnTo>
                      <a:pt x="199" y="101"/>
                    </a:lnTo>
                    <a:lnTo>
                      <a:pt x="201" y="91"/>
                    </a:lnTo>
                    <a:lnTo>
                      <a:pt x="200" y="81"/>
                    </a:lnTo>
                    <a:lnTo>
                      <a:pt x="190" y="71"/>
                    </a:lnTo>
                    <a:lnTo>
                      <a:pt x="186" y="70"/>
                    </a:lnTo>
                    <a:lnTo>
                      <a:pt x="184" y="69"/>
                    </a:lnTo>
                    <a:lnTo>
                      <a:pt x="181" y="68"/>
                    </a:lnTo>
                    <a:lnTo>
                      <a:pt x="180" y="68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0" name="Freeform 3488">
                <a:extLst>
                  <a:ext uri="{FF2B5EF4-FFF2-40B4-BE49-F238E27FC236}">
                    <a16:creationId xmlns:a16="http://schemas.microsoft.com/office/drawing/2014/main" id="{C3B545CF-95BF-4473-901F-654B92F6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42"/>
                <a:ext cx="67" cy="36"/>
              </a:xfrm>
              <a:custGeom>
                <a:avLst/>
                <a:gdLst>
                  <a:gd name="T0" fmla="*/ 176 w 201"/>
                  <a:gd name="T1" fmla="*/ 65 h 107"/>
                  <a:gd name="T2" fmla="*/ 168 w 201"/>
                  <a:gd name="T3" fmla="*/ 62 h 107"/>
                  <a:gd name="T4" fmla="*/ 162 w 201"/>
                  <a:gd name="T5" fmla="*/ 60 h 107"/>
                  <a:gd name="T6" fmla="*/ 153 w 201"/>
                  <a:gd name="T7" fmla="*/ 58 h 107"/>
                  <a:gd name="T8" fmla="*/ 144 w 201"/>
                  <a:gd name="T9" fmla="*/ 54 h 107"/>
                  <a:gd name="T10" fmla="*/ 130 w 201"/>
                  <a:gd name="T11" fmla="*/ 48 h 107"/>
                  <a:gd name="T12" fmla="*/ 113 w 201"/>
                  <a:gd name="T13" fmla="*/ 41 h 107"/>
                  <a:gd name="T14" fmla="*/ 91 w 201"/>
                  <a:gd name="T15" fmla="*/ 32 h 107"/>
                  <a:gd name="T16" fmla="*/ 69 w 201"/>
                  <a:gd name="T17" fmla="*/ 22 h 107"/>
                  <a:gd name="T18" fmla="*/ 48 w 201"/>
                  <a:gd name="T19" fmla="*/ 13 h 107"/>
                  <a:gd name="T20" fmla="*/ 30 w 201"/>
                  <a:gd name="T21" fmla="*/ 5 h 107"/>
                  <a:gd name="T22" fmla="*/ 19 w 201"/>
                  <a:gd name="T23" fmla="*/ 1 h 107"/>
                  <a:gd name="T24" fmla="*/ 10 w 201"/>
                  <a:gd name="T25" fmla="*/ 0 h 107"/>
                  <a:gd name="T26" fmla="*/ 0 w 201"/>
                  <a:gd name="T27" fmla="*/ 13 h 107"/>
                  <a:gd name="T28" fmla="*/ 6 w 201"/>
                  <a:gd name="T29" fmla="*/ 25 h 107"/>
                  <a:gd name="T30" fmla="*/ 15 w 201"/>
                  <a:gd name="T31" fmla="*/ 30 h 107"/>
                  <a:gd name="T32" fmla="*/ 24 w 201"/>
                  <a:gd name="T33" fmla="*/ 34 h 107"/>
                  <a:gd name="T34" fmla="*/ 34 w 201"/>
                  <a:gd name="T35" fmla="*/ 38 h 107"/>
                  <a:gd name="T36" fmla="*/ 43 w 201"/>
                  <a:gd name="T37" fmla="*/ 41 h 107"/>
                  <a:gd name="T38" fmla="*/ 54 w 201"/>
                  <a:gd name="T39" fmla="*/ 46 h 107"/>
                  <a:gd name="T40" fmla="*/ 65 w 201"/>
                  <a:gd name="T41" fmla="*/ 51 h 107"/>
                  <a:gd name="T42" fmla="*/ 73 w 201"/>
                  <a:gd name="T43" fmla="*/ 55 h 107"/>
                  <a:gd name="T44" fmla="*/ 81 w 201"/>
                  <a:gd name="T45" fmla="*/ 60 h 107"/>
                  <a:gd name="T46" fmla="*/ 90 w 201"/>
                  <a:gd name="T47" fmla="*/ 64 h 107"/>
                  <a:gd name="T48" fmla="*/ 100 w 201"/>
                  <a:gd name="T49" fmla="*/ 69 h 107"/>
                  <a:gd name="T50" fmla="*/ 109 w 201"/>
                  <a:gd name="T51" fmla="*/ 71 h 107"/>
                  <a:gd name="T52" fmla="*/ 117 w 201"/>
                  <a:gd name="T53" fmla="*/ 73 h 107"/>
                  <a:gd name="T54" fmla="*/ 125 w 201"/>
                  <a:gd name="T55" fmla="*/ 77 h 107"/>
                  <a:gd name="T56" fmla="*/ 133 w 201"/>
                  <a:gd name="T57" fmla="*/ 81 h 107"/>
                  <a:gd name="T58" fmla="*/ 142 w 201"/>
                  <a:gd name="T59" fmla="*/ 87 h 107"/>
                  <a:gd name="T60" fmla="*/ 151 w 201"/>
                  <a:gd name="T61" fmla="*/ 93 h 107"/>
                  <a:gd name="T62" fmla="*/ 158 w 201"/>
                  <a:gd name="T63" fmla="*/ 98 h 107"/>
                  <a:gd name="T64" fmla="*/ 165 w 201"/>
                  <a:gd name="T65" fmla="*/ 100 h 107"/>
                  <a:gd name="T66" fmla="*/ 172 w 201"/>
                  <a:gd name="T67" fmla="*/ 102 h 107"/>
                  <a:gd name="T68" fmla="*/ 178 w 201"/>
                  <a:gd name="T69" fmla="*/ 102 h 107"/>
                  <a:gd name="T70" fmla="*/ 190 w 201"/>
                  <a:gd name="T71" fmla="*/ 106 h 107"/>
                  <a:gd name="T72" fmla="*/ 199 w 201"/>
                  <a:gd name="T73" fmla="*/ 101 h 107"/>
                  <a:gd name="T74" fmla="*/ 200 w 201"/>
                  <a:gd name="T75" fmla="*/ 81 h 107"/>
                  <a:gd name="T76" fmla="*/ 186 w 201"/>
                  <a:gd name="T77" fmla="*/ 70 h 107"/>
                  <a:gd name="T78" fmla="*/ 181 w 201"/>
                  <a:gd name="T79" fmla="*/ 68 h 107"/>
                  <a:gd name="T80" fmla="*/ 180 w 201"/>
                  <a:gd name="T81" fmla="*/ 6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1" h="107">
                    <a:moveTo>
                      <a:pt x="180" y="68"/>
                    </a:moveTo>
                    <a:lnTo>
                      <a:pt x="176" y="65"/>
                    </a:lnTo>
                    <a:lnTo>
                      <a:pt x="172" y="63"/>
                    </a:lnTo>
                    <a:lnTo>
                      <a:pt x="168" y="62"/>
                    </a:lnTo>
                    <a:lnTo>
                      <a:pt x="165" y="61"/>
                    </a:lnTo>
                    <a:lnTo>
                      <a:pt x="162" y="60"/>
                    </a:lnTo>
                    <a:lnTo>
                      <a:pt x="157" y="59"/>
                    </a:lnTo>
                    <a:lnTo>
                      <a:pt x="153" y="58"/>
                    </a:lnTo>
                    <a:lnTo>
                      <a:pt x="148" y="55"/>
                    </a:lnTo>
                    <a:lnTo>
                      <a:pt x="144" y="54"/>
                    </a:lnTo>
                    <a:lnTo>
                      <a:pt x="139" y="51"/>
                    </a:lnTo>
                    <a:lnTo>
                      <a:pt x="130" y="48"/>
                    </a:lnTo>
                    <a:lnTo>
                      <a:pt x="123" y="44"/>
                    </a:lnTo>
                    <a:lnTo>
                      <a:pt x="113" y="41"/>
                    </a:lnTo>
                    <a:lnTo>
                      <a:pt x="103" y="36"/>
                    </a:lnTo>
                    <a:lnTo>
                      <a:pt x="91" y="32"/>
                    </a:lnTo>
                    <a:lnTo>
                      <a:pt x="80" y="26"/>
                    </a:lnTo>
                    <a:lnTo>
                      <a:pt x="69" y="22"/>
                    </a:lnTo>
                    <a:lnTo>
                      <a:pt x="58" y="17"/>
                    </a:lnTo>
                    <a:lnTo>
                      <a:pt x="48" y="13"/>
                    </a:lnTo>
                    <a:lnTo>
                      <a:pt x="38" y="10"/>
                    </a:lnTo>
                    <a:lnTo>
                      <a:pt x="30" y="5"/>
                    </a:lnTo>
                    <a:lnTo>
                      <a:pt x="23" y="3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3"/>
                    </a:lnTo>
                    <a:lnTo>
                      <a:pt x="2" y="24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15" y="30"/>
                    </a:lnTo>
                    <a:lnTo>
                      <a:pt x="20" y="32"/>
                    </a:lnTo>
                    <a:lnTo>
                      <a:pt x="24" y="34"/>
                    </a:lnTo>
                    <a:lnTo>
                      <a:pt x="30" y="36"/>
                    </a:lnTo>
                    <a:lnTo>
                      <a:pt x="34" y="38"/>
                    </a:lnTo>
                    <a:lnTo>
                      <a:pt x="39" y="40"/>
                    </a:lnTo>
                    <a:lnTo>
                      <a:pt x="43" y="41"/>
                    </a:lnTo>
                    <a:lnTo>
                      <a:pt x="49" y="43"/>
                    </a:lnTo>
                    <a:lnTo>
                      <a:pt x="54" y="46"/>
                    </a:lnTo>
                    <a:lnTo>
                      <a:pt x="59" y="48"/>
                    </a:lnTo>
                    <a:lnTo>
                      <a:pt x="65" y="51"/>
                    </a:lnTo>
                    <a:lnTo>
                      <a:pt x="69" y="54"/>
                    </a:lnTo>
                    <a:lnTo>
                      <a:pt x="73" y="55"/>
                    </a:lnTo>
                    <a:lnTo>
                      <a:pt x="77" y="59"/>
                    </a:lnTo>
                    <a:lnTo>
                      <a:pt x="81" y="60"/>
                    </a:lnTo>
                    <a:lnTo>
                      <a:pt x="85" y="62"/>
                    </a:lnTo>
                    <a:lnTo>
                      <a:pt x="90" y="64"/>
                    </a:lnTo>
                    <a:lnTo>
                      <a:pt x="95" y="67"/>
                    </a:lnTo>
                    <a:lnTo>
                      <a:pt x="100" y="69"/>
                    </a:lnTo>
                    <a:lnTo>
                      <a:pt x="105" y="70"/>
                    </a:lnTo>
                    <a:lnTo>
                      <a:pt x="109" y="71"/>
                    </a:lnTo>
                    <a:lnTo>
                      <a:pt x="114" y="72"/>
                    </a:lnTo>
                    <a:lnTo>
                      <a:pt x="117" y="73"/>
                    </a:lnTo>
                    <a:lnTo>
                      <a:pt x="120" y="74"/>
                    </a:lnTo>
                    <a:lnTo>
                      <a:pt x="125" y="77"/>
                    </a:lnTo>
                    <a:lnTo>
                      <a:pt x="129" y="79"/>
                    </a:lnTo>
                    <a:lnTo>
                      <a:pt x="133" y="81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6" y="91"/>
                    </a:lnTo>
                    <a:lnTo>
                      <a:pt x="151" y="93"/>
                    </a:lnTo>
                    <a:lnTo>
                      <a:pt x="154" y="96"/>
                    </a:lnTo>
                    <a:lnTo>
                      <a:pt x="158" y="98"/>
                    </a:lnTo>
                    <a:lnTo>
                      <a:pt x="162" y="99"/>
                    </a:lnTo>
                    <a:lnTo>
                      <a:pt x="165" y="100"/>
                    </a:lnTo>
                    <a:lnTo>
                      <a:pt x="168" y="101"/>
                    </a:lnTo>
                    <a:lnTo>
                      <a:pt x="172" y="102"/>
                    </a:lnTo>
                    <a:lnTo>
                      <a:pt x="174" y="102"/>
                    </a:lnTo>
                    <a:lnTo>
                      <a:pt x="178" y="102"/>
                    </a:lnTo>
                    <a:lnTo>
                      <a:pt x="184" y="103"/>
                    </a:lnTo>
                    <a:lnTo>
                      <a:pt x="190" y="106"/>
                    </a:lnTo>
                    <a:lnTo>
                      <a:pt x="193" y="107"/>
                    </a:lnTo>
                    <a:lnTo>
                      <a:pt x="199" y="101"/>
                    </a:lnTo>
                    <a:lnTo>
                      <a:pt x="201" y="91"/>
                    </a:lnTo>
                    <a:lnTo>
                      <a:pt x="200" y="81"/>
                    </a:lnTo>
                    <a:lnTo>
                      <a:pt x="190" y="71"/>
                    </a:lnTo>
                    <a:lnTo>
                      <a:pt x="186" y="70"/>
                    </a:lnTo>
                    <a:lnTo>
                      <a:pt x="184" y="69"/>
                    </a:lnTo>
                    <a:lnTo>
                      <a:pt x="181" y="68"/>
                    </a:lnTo>
                    <a:lnTo>
                      <a:pt x="180" y="68"/>
                    </a:lnTo>
                    <a:lnTo>
                      <a:pt x="180" y="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1" name="Freeform 3489">
                <a:extLst>
                  <a:ext uri="{FF2B5EF4-FFF2-40B4-BE49-F238E27FC236}">
                    <a16:creationId xmlns:a16="http://schemas.microsoft.com/office/drawing/2014/main" id="{9A1D3E50-8ECD-427C-9FFC-4B880C830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039"/>
                <a:ext cx="132" cy="69"/>
              </a:xfrm>
              <a:custGeom>
                <a:avLst/>
                <a:gdLst>
                  <a:gd name="T0" fmla="*/ 1 w 396"/>
                  <a:gd name="T1" fmla="*/ 28 h 206"/>
                  <a:gd name="T2" fmla="*/ 9 w 396"/>
                  <a:gd name="T3" fmla="*/ 11 h 206"/>
                  <a:gd name="T4" fmla="*/ 18 w 396"/>
                  <a:gd name="T5" fmla="*/ 4 h 206"/>
                  <a:gd name="T6" fmla="*/ 27 w 396"/>
                  <a:gd name="T7" fmla="*/ 1 h 206"/>
                  <a:gd name="T8" fmla="*/ 37 w 396"/>
                  <a:gd name="T9" fmla="*/ 0 h 206"/>
                  <a:gd name="T10" fmla="*/ 50 w 396"/>
                  <a:gd name="T11" fmla="*/ 2 h 206"/>
                  <a:gd name="T12" fmla="*/ 62 w 396"/>
                  <a:gd name="T13" fmla="*/ 8 h 206"/>
                  <a:gd name="T14" fmla="*/ 89 w 396"/>
                  <a:gd name="T15" fmla="*/ 19 h 206"/>
                  <a:gd name="T16" fmla="*/ 128 w 396"/>
                  <a:gd name="T17" fmla="*/ 36 h 206"/>
                  <a:gd name="T18" fmla="*/ 177 w 396"/>
                  <a:gd name="T19" fmla="*/ 57 h 206"/>
                  <a:gd name="T20" fmla="*/ 229 w 396"/>
                  <a:gd name="T21" fmla="*/ 78 h 206"/>
                  <a:gd name="T22" fmla="*/ 279 w 396"/>
                  <a:gd name="T23" fmla="*/ 100 h 206"/>
                  <a:gd name="T24" fmla="*/ 320 w 396"/>
                  <a:gd name="T25" fmla="*/ 116 h 206"/>
                  <a:gd name="T26" fmla="*/ 348 w 396"/>
                  <a:gd name="T27" fmla="*/ 128 h 206"/>
                  <a:gd name="T28" fmla="*/ 368 w 396"/>
                  <a:gd name="T29" fmla="*/ 137 h 206"/>
                  <a:gd name="T30" fmla="*/ 387 w 396"/>
                  <a:gd name="T31" fmla="*/ 152 h 206"/>
                  <a:gd name="T32" fmla="*/ 395 w 396"/>
                  <a:gd name="T33" fmla="*/ 171 h 206"/>
                  <a:gd name="T34" fmla="*/ 395 w 396"/>
                  <a:gd name="T35" fmla="*/ 187 h 206"/>
                  <a:gd name="T36" fmla="*/ 391 w 396"/>
                  <a:gd name="T37" fmla="*/ 197 h 206"/>
                  <a:gd name="T38" fmla="*/ 384 w 396"/>
                  <a:gd name="T39" fmla="*/ 204 h 206"/>
                  <a:gd name="T40" fmla="*/ 374 w 396"/>
                  <a:gd name="T41" fmla="*/ 206 h 206"/>
                  <a:gd name="T42" fmla="*/ 361 w 396"/>
                  <a:gd name="T43" fmla="*/ 206 h 206"/>
                  <a:gd name="T44" fmla="*/ 350 w 396"/>
                  <a:gd name="T45" fmla="*/ 206 h 206"/>
                  <a:gd name="T46" fmla="*/ 334 w 396"/>
                  <a:gd name="T47" fmla="*/ 205 h 206"/>
                  <a:gd name="T48" fmla="*/ 320 w 396"/>
                  <a:gd name="T49" fmla="*/ 204 h 206"/>
                  <a:gd name="T50" fmla="*/ 309 w 396"/>
                  <a:gd name="T51" fmla="*/ 201 h 206"/>
                  <a:gd name="T52" fmla="*/ 304 w 396"/>
                  <a:gd name="T53" fmla="*/ 199 h 206"/>
                  <a:gd name="T54" fmla="*/ 300 w 396"/>
                  <a:gd name="T55" fmla="*/ 198 h 206"/>
                  <a:gd name="T56" fmla="*/ 295 w 396"/>
                  <a:gd name="T57" fmla="*/ 196 h 206"/>
                  <a:gd name="T58" fmla="*/ 290 w 396"/>
                  <a:gd name="T59" fmla="*/ 191 h 206"/>
                  <a:gd name="T60" fmla="*/ 277 w 396"/>
                  <a:gd name="T61" fmla="*/ 185 h 206"/>
                  <a:gd name="T62" fmla="*/ 254 w 396"/>
                  <a:gd name="T63" fmla="*/ 171 h 206"/>
                  <a:gd name="T64" fmla="*/ 232 w 396"/>
                  <a:gd name="T65" fmla="*/ 160 h 206"/>
                  <a:gd name="T66" fmla="*/ 216 w 396"/>
                  <a:gd name="T67" fmla="*/ 152 h 206"/>
                  <a:gd name="T68" fmla="*/ 209 w 396"/>
                  <a:gd name="T69" fmla="*/ 148 h 206"/>
                  <a:gd name="T70" fmla="*/ 205 w 396"/>
                  <a:gd name="T71" fmla="*/ 147 h 206"/>
                  <a:gd name="T72" fmla="*/ 198 w 396"/>
                  <a:gd name="T73" fmla="*/ 142 h 206"/>
                  <a:gd name="T74" fmla="*/ 190 w 396"/>
                  <a:gd name="T75" fmla="*/ 138 h 206"/>
                  <a:gd name="T76" fmla="*/ 181 w 396"/>
                  <a:gd name="T77" fmla="*/ 131 h 206"/>
                  <a:gd name="T78" fmla="*/ 172 w 396"/>
                  <a:gd name="T79" fmla="*/ 125 h 206"/>
                  <a:gd name="T80" fmla="*/ 162 w 396"/>
                  <a:gd name="T81" fmla="*/ 121 h 206"/>
                  <a:gd name="T82" fmla="*/ 155 w 396"/>
                  <a:gd name="T83" fmla="*/ 116 h 206"/>
                  <a:gd name="T84" fmla="*/ 147 w 396"/>
                  <a:gd name="T85" fmla="*/ 115 h 206"/>
                  <a:gd name="T86" fmla="*/ 134 w 396"/>
                  <a:gd name="T87" fmla="*/ 112 h 206"/>
                  <a:gd name="T88" fmla="*/ 121 w 396"/>
                  <a:gd name="T89" fmla="*/ 105 h 206"/>
                  <a:gd name="T90" fmla="*/ 110 w 396"/>
                  <a:gd name="T91" fmla="*/ 99 h 206"/>
                  <a:gd name="T92" fmla="*/ 103 w 396"/>
                  <a:gd name="T93" fmla="*/ 91 h 206"/>
                  <a:gd name="T94" fmla="*/ 99 w 396"/>
                  <a:gd name="T95" fmla="*/ 85 h 206"/>
                  <a:gd name="T96" fmla="*/ 93 w 396"/>
                  <a:gd name="T97" fmla="*/ 82 h 206"/>
                  <a:gd name="T98" fmla="*/ 87 w 396"/>
                  <a:gd name="T99" fmla="*/ 80 h 206"/>
                  <a:gd name="T100" fmla="*/ 77 w 396"/>
                  <a:gd name="T101" fmla="*/ 77 h 206"/>
                  <a:gd name="T102" fmla="*/ 66 w 396"/>
                  <a:gd name="T103" fmla="*/ 73 h 206"/>
                  <a:gd name="T104" fmla="*/ 55 w 396"/>
                  <a:gd name="T105" fmla="*/ 67 h 206"/>
                  <a:gd name="T106" fmla="*/ 45 w 396"/>
                  <a:gd name="T107" fmla="*/ 62 h 206"/>
                  <a:gd name="T108" fmla="*/ 39 w 396"/>
                  <a:gd name="T109" fmla="*/ 55 h 206"/>
                  <a:gd name="T110" fmla="*/ 28 w 396"/>
                  <a:gd name="T111" fmla="*/ 49 h 206"/>
                  <a:gd name="T112" fmla="*/ 16 w 396"/>
                  <a:gd name="T113" fmla="*/ 44 h 206"/>
                  <a:gd name="T114" fmla="*/ 5 w 396"/>
                  <a:gd name="T115" fmla="*/ 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6" h="206">
                    <a:moveTo>
                      <a:pt x="0" y="43"/>
                    </a:moveTo>
                    <a:lnTo>
                      <a:pt x="1" y="28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3" y="1"/>
                    </a:lnTo>
                    <a:lnTo>
                      <a:pt x="50" y="2"/>
                    </a:lnTo>
                    <a:lnTo>
                      <a:pt x="56" y="6"/>
                    </a:lnTo>
                    <a:lnTo>
                      <a:pt x="62" y="8"/>
                    </a:lnTo>
                    <a:lnTo>
                      <a:pt x="73" y="12"/>
                    </a:lnTo>
                    <a:lnTo>
                      <a:pt x="89" y="19"/>
                    </a:lnTo>
                    <a:lnTo>
                      <a:pt x="108" y="27"/>
                    </a:lnTo>
                    <a:lnTo>
                      <a:pt x="128" y="36"/>
                    </a:lnTo>
                    <a:lnTo>
                      <a:pt x="152" y="46"/>
                    </a:lnTo>
                    <a:lnTo>
                      <a:pt x="177" y="57"/>
                    </a:lnTo>
                    <a:lnTo>
                      <a:pt x="203" y="67"/>
                    </a:lnTo>
                    <a:lnTo>
                      <a:pt x="229" y="78"/>
                    </a:lnTo>
                    <a:lnTo>
                      <a:pt x="255" y="90"/>
                    </a:lnTo>
                    <a:lnTo>
                      <a:pt x="279" y="100"/>
                    </a:lnTo>
                    <a:lnTo>
                      <a:pt x="301" y="110"/>
                    </a:lnTo>
                    <a:lnTo>
                      <a:pt x="320" y="116"/>
                    </a:lnTo>
                    <a:lnTo>
                      <a:pt x="336" y="123"/>
                    </a:lnTo>
                    <a:lnTo>
                      <a:pt x="348" y="128"/>
                    </a:lnTo>
                    <a:lnTo>
                      <a:pt x="355" y="131"/>
                    </a:lnTo>
                    <a:lnTo>
                      <a:pt x="368" y="137"/>
                    </a:lnTo>
                    <a:lnTo>
                      <a:pt x="379" y="144"/>
                    </a:lnTo>
                    <a:lnTo>
                      <a:pt x="387" y="152"/>
                    </a:lnTo>
                    <a:lnTo>
                      <a:pt x="391" y="161"/>
                    </a:lnTo>
                    <a:lnTo>
                      <a:pt x="395" y="171"/>
                    </a:lnTo>
                    <a:lnTo>
                      <a:pt x="396" y="179"/>
                    </a:lnTo>
                    <a:lnTo>
                      <a:pt x="395" y="187"/>
                    </a:lnTo>
                    <a:lnTo>
                      <a:pt x="394" y="192"/>
                    </a:lnTo>
                    <a:lnTo>
                      <a:pt x="391" y="197"/>
                    </a:lnTo>
                    <a:lnTo>
                      <a:pt x="388" y="201"/>
                    </a:lnTo>
                    <a:lnTo>
                      <a:pt x="384" y="204"/>
                    </a:lnTo>
                    <a:lnTo>
                      <a:pt x="378" y="205"/>
                    </a:lnTo>
                    <a:lnTo>
                      <a:pt x="374" y="206"/>
                    </a:lnTo>
                    <a:lnTo>
                      <a:pt x="367" y="206"/>
                    </a:lnTo>
                    <a:lnTo>
                      <a:pt x="361" y="206"/>
                    </a:lnTo>
                    <a:lnTo>
                      <a:pt x="356" y="206"/>
                    </a:lnTo>
                    <a:lnTo>
                      <a:pt x="350" y="206"/>
                    </a:lnTo>
                    <a:lnTo>
                      <a:pt x="342" y="205"/>
                    </a:lnTo>
                    <a:lnTo>
                      <a:pt x="334" y="205"/>
                    </a:lnTo>
                    <a:lnTo>
                      <a:pt x="328" y="204"/>
                    </a:lnTo>
                    <a:lnTo>
                      <a:pt x="320" y="204"/>
                    </a:lnTo>
                    <a:lnTo>
                      <a:pt x="314" y="202"/>
                    </a:lnTo>
                    <a:lnTo>
                      <a:pt x="309" y="201"/>
                    </a:lnTo>
                    <a:lnTo>
                      <a:pt x="306" y="200"/>
                    </a:lnTo>
                    <a:lnTo>
                      <a:pt x="304" y="199"/>
                    </a:lnTo>
                    <a:lnTo>
                      <a:pt x="302" y="198"/>
                    </a:lnTo>
                    <a:lnTo>
                      <a:pt x="300" y="198"/>
                    </a:lnTo>
                    <a:lnTo>
                      <a:pt x="298" y="197"/>
                    </a:lnTo>
                    <a:lnTo>
                      <a:pt x="295" y="196"/>
                    </a:lnTo>
                    <a:lnTo>
                      <a:pt x="293" y="194"/>
                    </a:lnTo>
                    <a:lnTo>
                      <a:pt x="290" y="191"/>
                    </a:lnTo>
                    <a:lnTo>
                      <a:pt x="286" y="189"/>
                    </a:lnTo>
                    <a:lnTo>
                      <a:pt x="277" y="185"/>
                    </a:lnTo>
                    <a:lnTo>
                      <a:pt x="266" y="178"/>
                    </a:lnTo>
                    <a:lnTo>
                      <a:pt x="254" y="171"/>
                    </a:lnTo>
                    <a:lnTo>
                      <a:pt x="243" y="166"/>
                    </a:lnTo>
                    <a:lnTo>
                      <a:pt x="232" y="160"/>
                    </a:lnTo>
                    <a:lnTo>
                      <a:pt x="222" y="156"/>
                    </a:lnTo>
                    <a:lnTo>
                      <a:pt x="216" y="152"/>
                    </a:lnTo>
                    <a:lnTo>
                      <a:pt x="212" y="149"/>
                    </a:lnTo>
                    <a:lnTo>
                      <a:pt x="209" y="148"/>
                    </a:lnTo>
                    <a:lnTo>
                      <a:pt x="207" y="147"/>
                    </a:lnTo>
                    <a:lnTo>
                      <a:pt x="205" y="147"/>
                    </a:lnTo>
                    <a:lnTo>
                      <a:pt x="200" y="144"/>
                    </a:lnTo>
                    <a:lnTo>
                      <a:pt x="198" y="142"/>
                    </a:lnTo>
                    <a:lnTo>
                      <a:pt x="194" y="141"/>
                    </a:lnTo>
                    <a:lnTo>
                      <a:pt x="190" y="138"/>
                    </a:lnTo>
                    <a:lnTo>
                      <a:pt x="186" y="135"/>
                    </a:lnTo>
                    <a:lnTo>
                      <a:pt x="181" y="131"/>
                    </a:lnTo>
                    <a:lnTo>
                      <a:pt x="177" y="128"/>
                    </a:lnTo>
                    <a:lnTo>
                      <a:pt x="172" y="125"/>
                    </a:lnTo>
                    <a:lnTo>
                      <a:pt x="168" y="123"/>
                    </a:lnTo>
                    <a:lnTo>
                      <a:pt x="162" y="121"/>
                    </a:lnTo>
                    <a:lnTo>
                      <a:pt x="159" y="119"/>
                    </a:lnTo>
                    <a:lnTo>
                      <a:pt x="155" y="116"/>
                    </a:lnTo>
                    <a:lnTo>
                      <a:pt x="151" y="116"/>
                    </a:lnTo>
                    <a:lnTo>
                      <a:pt x="147" y="115"/>
                    </a:lnTo>
                    <a:lnTo>
                      <a:pt x="141" y="114"/>
                    </a:lnTo>
                    <a:lnTo>
                      <a:pt x="134" y="112"/>
                    </a:lnTo>
                    <a:lnTo>
                      <a:pt x="128" y="110"/>
                    </a:lnTo>
                    <a:lnTo>
                      <a:pt x="121" y="105"/>
                    </a:lnTo>
                    <a:lnTo>
                      <a:pt x="114" y="103"/>
                    </a:lnTo>
                    <a:lnTo>
                      <a:pt x="110" y="99"/>
                    </a:lnTo>
                    <a:lnTo>
                      <a:pt x="105" y="95"/>
                    </a:lnTo>
                    <a:lnTo>
                      <a:pt x="103" y="91"/>
                    </a:lnTo>
                    <a:lnTo>
                      <a:pt x="101" y="88"/>
                    </a:lnTo>
                    <a:lnTo>
                      <a:pt x="99" y="85"/>
                    </a:lnTo>
                    <a:lnTo>
                      <a:pt x="96" y="84"/>
                    </a:lnTo>
                    <a:lnTo>
                      <a:pt x="93" y="82"/>
                    </a:lnTo>
                    <a:lnTo>
                      <a:pt x="90" y="81"/>
                    </a:lnTo>
                    <a:lnTo>
                      <a:pt x="87" y="80"/>
                    </a:lnTo>
                    <a:lnTo>
                      <a:pt x="82" y="78"/>
                    </a:lnTo>
                    <a:lnTo>
                      <a:pt x="77" y="77"/>
                    </a:lnTo>
                    <a:lnTo>
                      <a:pt x="72" y="75"/>
                    </a:lnTo>
                    <a:lnTo>
                      <a:pt x="66" y="73"/>
                    </a:lnTo>
                    <a:lnTo>
                      <a:pt x="60" y="69"/>
                    </a:lnTo>
                    <a:lnTo>
                      <a:pt x="55" y="67"/>
                    </a:lnTo>
                    <a:lnTo>
                      <a:pt x="50" y="65"/>
                    </a:lnTo>
                    <a:lnTo>
                      <a:pt x="45" y="62"/>
                    </a:lnTo>
                    <a:lnTo>
                      <a:pt x="42" y="58"/>
                    </a:lnTo>
                    <a:lnTo>
                      <a:pt x="39" y="55"/>
                    </a:lnTo>
                    <a:lnTo>
                      <a:pt x="34" y="52"/>
                    </a:lnTo>
                    <a:lnTo>
                      <a:pt x="28" y="49"/>
                    </a:lnTo>
                    <a:lnTo>
                      <a:pt x="22" y="46"/>
                    </a:lnTo>
                    <a:lnTo>
                      <a:pt x="16" y="44"/>
                    </a:lnTo>
                    <a:lnTo>
                      <a:pt x="10" y="43"/>
                    </a:lnTo>
                    <a:lnTo>
                      <a:pt x="5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2" name="Freeform 3490">
                <a:extLst>
                  <a:ext uri="{FF2B5EF4-FFF2-40B4-BE49-F238E27FC236}">
                    <a16:creationId xmlns:a16="http://schemas.microsoft.com/office/drawing/2014/main" id="{E2F78AE4-39A0-4B4D-BBBC-BA98AB5F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039"/>
                <a:ext cx="132" cy="69"/>
              </a:xfrm>
              <a:custGeom>
                <a:avLst/>
                <a:gdLst>
                  <a:gd name="T0" fmla="*/ 1 w 396"/>
                  <a:gd name="T1" fmla="*/ 28 h 206"/>
                  <a:gd name="T2" fmla="*/ 9 w 396"/>
                  <a:gd name="T3" fmla="*/ 11 h 206"/>
                  <a:gd name="T4" fmla="*/ 18 w 396"/>
                  <a:gd name="T5" fmla="*/ 4 h 206"/>
                  <a:gd name="T6" fmla="*/ 27 w 396"/>
                  <a:gd name="T7" fmla="*/ 1 h 206"/>
                  <a:gd name="T8" fmla="*/ 37 w 396"/>
                  <a:gd name="T9" fmla="*/ 0 h 206"/>
                  <a:gd name="T10" fmla="*/ 50 w 396"/>
                  <a:gd name="T11" fmla="*/ 2 h 206"/>
                  <a:gd name="T12" fmla="*/ 62 w 396"/>
                  <a:gd name="T13" fmla="*/ 8 h 206"/>
                  <a:gd name="T14" fmla="*/ 89 w 396"/>
                  <a:gd name="T15" fmla="*/ 19 h 206"/>
                  <a:gd name="T16" fmla="*/ 128 w 396"/>
                  <a:gd name="T17" fmla="*/ 36 h 206"/>
                  <a:gd name="T18" fmla="*/ 177 w 396"/>
                  <a:gd name="T19" fmla="*/ 57 h 206"/>
                  <a:gd name="T20" fmla="*/ 229 w 396"/>
                  <a:gd name="T21" fmla="*/ 78 h 206"/>
                  <a:gd name="T22" fmla="*/ 279 w 396"/>
                  <a:gd name="T23" fmla="*/ 100 h 206"/>
                  <a:gd name="T24" fmla="*/ 320 w 396"/>
                  <a:gd name="T25" fmla="*/ 116 h 206"/>
                  <a:gd name="T26" fmla="*/ 348 w 396"/>
                  <a:gd name="T27" fmla="*/ 128 h 206"/>
                  <a:gd name="T28" fmla="*/ 368 w 396"/>
                  <a:gd name="T29" fmla="*/ 137 h 206"/>
                  <a:gd name="T30" fmla="*/ 387 w 396"/>
                  <a:gd name="T31" fmla="*/ 152 h 206"/>
                  <a:gd name="T32" fmla="*/ 395 w 396"/>
                  <a:gd name="T33" fmla="*/ 171 h 206"/>
                  <a:gd name="T34" fmla="*/ 395 w 396"/>
                  <a:gd name="T35" fmla="*/ 187 h 206"/>
                  <a:gd name="T36" fmla="*/ 391 w 396"/>
                  <a:gd name="T37" fmla="*/ 197 h 206"/>
                  <a:gd name="T38" fmla="*/ 384 w 396"/>
                  <a:gd name="T39" fmla="*/ 204 h 206"/>
                  <a:gd name="T40" fmla="*/ 374 w 396"/>
                  <a:gd name="T41" fmla="*/ 206 h 206"/>
                  <a:gd name="T42" fmla="*/ 361 w 396"/>
                  <a:gd name="T43" fmla="*/ 206 h 206"/>
                  <a:gd name="T44" fmla="*/ 350 w 396"/>
                  <a:gd name="T45" fmla="*/ 206 h 206"/>
                  <a:gd name="T46" fmla="*/ 334 w 396"/>
                  <a:gd name="T47" fmla="*/ 205 h 206"/>
                  <a:gd name="T48" fmla="*/ 320 w 396"/>
                  <a:gd name="T49" fmla="*/ 204 h 206"/>
                  <a:gd name="T50" fmla="*/ 309 w 396"/>
                  <a:gd name="T51" fmla="*/ 201 h 206"/>
                  <a:gd name="T52" fmla="*/ 304 w 396"/>
                  <a:gd name="T53" fmla="*/ 199 h 206"/>
                  <a:gd name="T54" fmla="*/ 300 w 396"/>
                  <a:gd name="T55" fmla="*/ 198 h 206"/>
                  <a:gd name="T56" fmla="*/ 295 w 396"/>
                  <a:gd name="T57" fmla="*/ 196 h 206"/>
                  <a:gd name="T58" fmla="*/ 290 w 396"/>
                  <a:gd name="T59" fmla="*/ 191 h 206"/>
                  <a:gd name="T60" fmla="*/ 277 w 396"/>
                  <a:gd name="T61" fmla="*/ 185 h 206"/>
                  <a:gd name="T62" fmla="*/ 254 w 396"/>
                  <a:gd name="T63" fmla="*/ 171 h 206"/>
                  <a:gd name="T64" fmla="*/ 232 w 396"/>
                  <a:gd name="T65" fmla="*/ 160 h 206"/>
                  <a:gd name="T66" fmla="*/ 216 w 396"/>
                  <a:gd name="T67" fmla="*/ 152 h 206"/>
                  <a:gd name="T68" fmla="*/ 209 w 396"/>
                  <a:gd name="T69" fmla="*/ 148 h 206"/>
                  <a:gd name="T70" fmla="*/ 205 w 396"/>
                  <a:gd name="T71" fmla="*/ 147 h 206"/>
                  <a:gd name="T72" fmla="*/ 198 w 396"/>
                  <a:gd name="T73" fmla="*/ 142 h 206"/>
                  <a:gd name="T74" fmla="*/ 190 w 396"/>
                  <a:gd name="T75" fmla="*/ 138 h 206"/>
                  <a:gd name="T76" fmla="*/ 181 w 396"/>
                  <a:gd name="T77" fmla="*/ 131 h 206"/>
                  <a:gd name="T78" fmla="*/ 172 w 396"/>
                  <a:gd name="T79" fmla="*/ 125 h 206"/>
                  <a:gd name="T80" fmla="*/ 162 w 396"/>
                  <a:gd name="T81" fmla="*/ 121 h 206"/>
                  <a:gd name="T82" fmla="*/ 155 w 396"/>
                  <a:gd name="T83" fmla="*/ 116 h 206"/>
                  <a:gd name="T84" fmla="*/ 147 w 396"/>
                  <a:gd name="T85" fmla="*/ 115 h 206"/>
                  <a:gd name="T86" fmla="*/ 134 w 396"/>
                  <a:gd name="T87" fmla="*/ 112 h 206"/>
                  <a:gd name="T88" fmla="*/ 121 w 396"/>
                  <a:gd name="T89" fmla="*/ 105 h 206"/>
                  <a:gd name="T90" fmla="*/ 110 w 396"/>
                  <a:gd name="T91" fmla="*/ 99 h 206"/>
                  <a:gd name="T92" fmla="*/ 103 w 396"/>
                  <a:gd name="T93" fmla="*/ 91 h 206"/>
                  <a:gd name="T94" fmla="*/ 99 w 396"/>
                  <a:gd name="T95" fmla="*/ 85 h 206"/>
                  <a:gd name="T96" fmla="*/ 93 w 396"/>
                  <a:gd name="T97" fmla="*/ 82 h 206"/>
                  <a:gd name="T98" fmla="*/ 87 w 396"/>
                  <a:gd name="T99" fmla="*/ 80 h 206"/>
                  <a:gd name="T100" fmla="*/ 77 w 396"/>
                  <a:gd name="T101" fmla="*/ 77 h 206"/>
                  <a:gd name="T102" fmla="*/ 66 w 396"/>
                  <a:gd name="T103" fmla="*/ 73 h 206"/>
                  <a:gd name="T104" fmla="*/ 55 w 396"/>
                  <a:gd name="T105" fmla="*/ 67 h 206"/>
                  <a:gd name="T106" fmla="*/ 45 w 396"/>
                  <a:gd name="T107" fmla="*/ 62 h 206"/>
                  <a:gd name="T108" fmla="*/ 39 w 396"/>
                  <a:gd name="T109" fmla="*/ 55 h 206"/>
                  <a:gd name="T110" fmla="*/ 28 w 396"/>
                  <a:gd name="T111" fmla="*/ 49 h 206"/>
                  <a:gd name="T112" fmla="*/ 16 w 396"/>
                  <a:gd name="T113" fmla="*/ 44 h 206"/>
                  <a:gd name="T114" fmla="*/ 5 w 396"/>
                  <a:gd name="T115" fmla="*/ 43 h 206"/>
                  <a:gd name="T116" fmla="*/ 0 w 396"/>
                  <a:gd name="T117" fmla="*/ 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6" h="206">
                    <a:moveTo>
                      <a:pt x="0" y="43"/>
                    </a:moveTo>
                    <a:lnTo>
                      <a:pt x="1" y="28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3" y="1"/>
                    </a:lnTo>
                    <a:lnTo>
                      <a:pt x="50" y="2"/>
                    </a:lnTo>
                    <a:lnTo>
                      <a:pt x="56" y="6"/>
                    </a:lnTo>
                    <a:lnTo>
                      <a:pt x="62" y="8"/>
                    </a:lnTo>
                    <a:lnTo>
                      <a:pt x="73" y="12"/>
                    </a:lnTo>
                    <a:lnTo>
                      <a:pt x="89" y="19"/>
                    </a:lnTo>
                    <a:lnTo>
                      <a:pt x="108" y="27"/>
                    </a:lnTo>
                    <a:lnTo>
                      <a:pt x="128" y="36"/>
                    </a:lnTo>
                    <a:lnTo>
                      <a:pt x="152" y="46"/>
                    </a:lnTo>
                    <a:lnTo>
                      <a:pt x="177" y="57"/>
                    </a:lnTo>
                    <a:lnTo>
                      <a:pt x="203" y="67"/>
                    </a:lnTo>
                    <a:lnTo>
                      <a:pt x="229" y="78"/>
                    </a:lnTo>
                    <a:lnTo>
                      <a:pt x="255" y="90"/>
                    </a:lnTo>
                    <a:lnTo>
                      <a:pt x="279" y="100"/>
                    </a:lnTo>
                    <a:lnTo>
                      <a:pt x="301" y="110"/>
                    </a:lnTo>
                    <a:lnTo>
                      <a:pt x="320" y="116"/>
                    </a:lnTo>
                    <a:lnTo>
                      <a:pt x="336" y="123"/>
                    </a:lnTo>
                    <a:lnTo>
                      <a:pt x="348" y="128"/>
                    </a:lnTo>
                    <a:lnTo>
                      <a:pt x="355" y="131"/>
                    </a:lnTo>
                    <a:lnTo>
                      <a:pt x="368" y="137"/>
                    </a:lnTo>
                    <a:lnTo>
                      <a:pt x="379" y="144"/>
                    </a:lnTo>
                    <a:lnTo>
                      <a:pt x="387" y="152"/>
                    </a:lnTo>
                    <a:lnTo>
                      <a:pt x="391" y="161"/>
                    </a:lnTo>
                    <a:lnTo>
                      <a:pt x="395" y="171"/>
                    </a:lnTo>
                    <a:lnTo>
                      <a:pt x="396" y="179"/>
                    </a:lnTo>
                    <a:lnTo>
                      <a:pt x="395" y="187"/>
                    </a:lnTo>
                    <a:lnTo>
                      <a:pt x="394" y="192"/>
                    </a:lnTo>
                    <a:lnTo>
                      <a:pt x="391" y="197"/>
                    </a:lnTo>
                    <a:lnTo>
                      <a:pt x="388" y="201"/>
                    </a:lnTo>
                    <a:lnTo>
                      <a:pt x="384" y="204"/>
                    </a:lnTo>
                    <a:lnTo>
                      <a:pt x="378" y="205"/>
                    </a:lnTo>
                    <a:lnTo>
                      <a:pt x="374" y="206"/>
                    </a:lnTo>
                    <a:lnTo>
                      <a:pt x="367" y="206"/>
                    </a:lnTo>
                    <a:lnTo>
                      <a:pt x="361" y="206"/>
                    </a:lnTo>
                    <a:lnTo>
                      <a:pt x="356" y="206"/>
                    </a:lnTo>
                    <a:lnTo>
                      <a:pt x="350" y="206"/>
                    </a:lnTo>
                    <a:lnTo>
                      <a:pt x="342" y="205"/>
                    </a:lnTo>
                    <a:lnTo>
                      <a:pt x="334" y="205"/>
                    </a:lnTo>
                    <a:lnTo>
                      <a:pt x="328" y="204"/>
                    </a:lnTo>
                    <a:lnTo>
                      <a:pt x="320" y="204"/>
                    </a:lnTo>
                    <a:lnTo>
                      <a:pt x="314" y="202"/>
                    </a:lnTo>
                    <a:lnTo>
                      <a:pt x="309" y="201"/>
                    </a:lnTo>
                    <a:lnTo>
                      <a:pt x="306" y="200"/>
                    </a:lnTo>
                    <a:lnTo>
                      <a:pt x="304" y="199"/>
                    </a:lnTo>
                    <a:lnTo>
                      <a:pt x="302" y="198"/>
                    </a:lnTo>
                    <a:lnTo>
                      <a:pt x="300" y="198"/>
                    </a:lnTo>
                    <a:lnTo>
                      <a:pt x="298" y="197"/>
                    </a:lnTo>
                    <a:lnTo>
                      <a:pt x="295" y="196"/>
                    </a:lnTo>
                    <a:lnTo>
                      <a:pt x="293" y="194"/>
                    </a:lnTo>
                    <a:lnTo>
                      <a:pt x="290" y="191"/>
                    </a:lnTo>
                    <a:lnTo>
                      <a:pt x="286" y="189"/>
                    </a:lnTo>
                    <a:lnTo>
                      <a:pt x="277" y="185"/>
                    </a:lnTo>
                    <a:lnTo>
                      <a:pt x="266" y="178"/>
                    </a:lnTo>
                    <a:lnTo>
                      <a:pt x="254" y="171"/>
                    </a:lnTo>
                    <a:lnTo>
                      <a:pt x="243" y="166"/>
                    </a:lnTo>
                    <a:lnTo>
                      <a:pt x="232" y="160"/>
                    </a:lnTo>
                    <a:lnTo>
                      <a:pt x="222" y="156"/>
                    </a:lnTo>
                    <a:lnTo>
                      <a:pt x="216" y="152"/>
                    </a:lnTo>
                    <a:lnTo>
                      <a:pt x="212" y="149"/>
                    </a:lnTo>
                    <a:lnTo>
                      <a:pt x="209" y="148"/>
                    </a:lnTo>
                    <a:lnTo>
                      <a:pt x="207" y="147"/>
                    </a:lnTo>
                    <a:lnTo>
                      <a:pt x="205" y="147"/>
                    </a:lnTo>
                    <a:lnTo>
                      <a:pt x="200" y="144"/>
                    </a:lnTo>
                    <a:lnTo>
                      <a:pt x="198" y="142"/>
                    </a:lnTo>
                    <a:lnTo>
                      <a:pt x="194" y="141"/>
                    </a:lnTo>
                    <a:lnTo>
                      <a:pt x="190" y="138"/>
                    </a:lnTo>
                    <a:lnTo>
                      <a:pt x="186" y="135"/>
                    </a:lnTo>
                    <a:lnTo>
                      <a:pt x="181" y="131"/>
                    </a:lnTo>
                    <a:lnTo>
                      <a:pt x="177" y="128"/>
                    </a:lnTo>
                    <a:lnTo>
                      <a:pt x="172" y="125"/>
                    </a:lnTo>
                    <a:lnTo>
                      <a:pt x="168" y="123"/>
                    </a:lnTo>
                    <a:lnTo>
                      <a:pt x="162" y="121"/>
                    </a:lnTo>
                    <a:lnTo>
                      <a:pt x="159" y="119"/>
                    </a:lnTo>
                    <a:lnTo>
                      <a:pt x="155" y="116"/>
                    </a:lnTo>
                    <a:lnTo>
                      <a:pt x="151" y="116"/>
                    </a:lnTo>
                    <a:lnTo>
                      <a:pt x="147" y="115"/>
                    </a:lnTo>
                    <a:lnTo>
                      <a:pt x="141" y="114"/>
                    </a:lnTo>
                    <a:lnTo>
                      <a:pt x="134" y="112"/>
                    </a:lnTo>
                    <a:lnTo>
                      <a:pt x="128" y="110"/>
                    </a:lnTo>
                    <a:lnTo>
                      <a:pt x="121" y="105"/>
                    </a:lnTo>
                    <a:lnTo>
                      <a:pt x="114" y="103"/>
                    </a:lnTo>
                    <a:lnTo>
                      <a:pt x="110" y="99"/>
                    </a:lnTo>
                    <a:lnTo>
                      <a:pt x="105" y="95"/>
                    </a:lnTo>
                    <a:lnTo>
                      <a:pt x="103" y="91"/>
                    </a:lnTo>
                    <a:lnTo>
                      <a:pt x="101" y="88"/>
                    </a:lnTo>
                    <a:lnTo>
                      <a:pt x="99" y="85"/>
                    </a:lnTo>
                    <a:lnTo>
                      <a:pt x="96" y="84"/>
                    </a:lnTo>
                    <a:lnTo>
                      <a:pt x="93" y="82"/>
                    </a:lnTo>
                    <a:lnTo>
                      <a:pt x="90" y="81"/>
                    </a:lnTo>
                    <a:lnTo>
                      <a:pt x="87" y="80"/>
                    </a:lnTo>
                    <a:lnTo>
                      <a:pt x="82" y="78"/>
                    </a:lnTo>
                    <a:lnTo>
                      <a:pt x="77" y="77"/>
                    </a:lnTo>
                    <a:lnTo>
                      <a:pt x="72" y="75"/>
                    </a:lnTo>
                    <a:lnTo>
                      <a:pt x="66" y="73"/>
                    </a:lnTo>
                    <a:lnTo>
                      <a:pt x="60" y="69"/>
                    </a:lnTo>
                    <a:lnTo>
                      <a:pt x="55" y="67"/>
                    </a:lnTo>
                    <a:lnTo>
                      <a:pt x="50" y="65"/>
                    </a:lnTo>
                    <a:lnTo>
                      <a:pt x="45" y="62"/>
                    </a:lnTo>
                    <a:lnTo>
                      <a:pt x="42" y="58"/>
                    </a:lnTo>
                    <a:lnTo>
                      <a:pt x="39" y="55"/>
                    </a:lnTo>
                    <a:lnTo>
                      <a:pt x="34" y="52"/>
                    </a:lnTo>
                    <a:lnTo>
                      <a:pt x="28" y="49"/>
                    </a:lnTo>
                    <a:lnTo>
                      <a:pt x="22" y="46"/>
                    </a:lnTo>
                    <a:lnTo>
                      <a:pt x="16" y="44"/>
                    </a:lnTo>
                    <a:lnTo>
                      <a:pt x="10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0" y="4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3" name="Freeform 3491">
                <a:extLst>
                  <a:ext uri="{FF2B5EF4-FFF2-40B4-BE49-F238E27FC236}">
                    <a16:creationId xmlns:a16="http://schemas.microsoft.com/office/drawing/2014/main" id="{252FA953-4A28-44B1-944B-51ECDC3FB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125"/>
                <a:ext cx="212" cy="102"/>
              </a:xfrm>
              <a:custGeom>
                <a:avLst/>
                <a:gdLst>
                  <a:gd name="T0" fmla="*/ 3 w 635"/>
                  <a:gd name="T1" fmla="*/ 28 h 304"/>
                  <a:gd name="T2" fmla="*/ 17 w 635"/>
                  <a:gd name="T3" fmla="*/ 10 h 304"/>
                  <a:gd name="T4" fmla="*/ 37 w 635"/>
                  <a:gd name="T5" fmla="*/ 0 h 304"/>
                  <a:gd name="T6" fmla="*/ 55 w 635"/>
                  <a:gd name="T7" fmla="*/ 0 h 304"/>
                  <a:gd name="T8" fmla="*/ 65 w 635"/>
                  <a:gd name="T9" fmla="*/ 4 h 304"/>
                  <a:gd name="T10" fmla="*/ 68 w 635"/>
                  <a:gd name="T11" fmla="*/ 5 h 304"/>
                  <a:gd name="T12" fmla="*/ 89 w 635"/>
                  <a:gd name="T13" fmla="*/ 13 h 304"/>
                  <a:gd name="T14" fmla="*/ 130 w 635"/>
                  <a:gd name="T15" fmla="*/ 29 h 304"/>
                  <a:gd name="T16" fmla="*/ 186 w 635"/>
                  <a:gd name="T17" fmla="*/ 52 h 304"/>
                  <a:gd name="T18" fmla="*/ 253 w 635"/>
                  <a:gd name="T19" fmla="*/ 79 h 304"/>
                  <a:gd name="T20" fmla="*/ 324 w 635"/>
                  <a:gd name="T21" fmla="*/ 108 h 304"/>
                  <a:gd name="T22" fmla="*/ 397 w 635"/>
                  <a:gd name="T23" fmla="*/ 137 h 304"/>
                  <a:gd name="T24" fmla="*/ 464 w 635"/>
                  <a:gd name="T25" fmla="*/ 163 h 304"/>
                  <a:gd name="T26" fmla="*/ 522 w 635"/>
                  <a:gd name="T27" fmla="*/ 186 h 304"/>
                  <a:gd name="T28" fmla="*/ 566 w 635"/>
                  <a:gd name="T29" fmla="*/ 204 h 304"/>
                  <a:gd name="T30" fmla="*/ 590 w 635"/>
                  <a:gd name="T31" fmla="*/ 213 h 304"/>
                  <a:gd name="T32" fmla="*/ 610 w 635"/>
                  <a:gd name="T33" fmla="*/ 222 h 304"/>
                  <a:gd name="T34" fmla="*/ 627 w 635"/>
                  <a:gd name="T35" fmla="*/ 238 h 304"/>
                  <a:gd name="T36" fmla="*/ 634 w 635"/>
                  <a:gd name="T37" fmla="*/ 254 h 304"/>
                  <a:gd name="T38" fmla="*/ 633 w 635"/>
                  <a:gd name="T39" fmla="*/ 280 h 304"/>
                  <a:gd name="T40" fmla="*/ 625 w 635"/>
                  <a:gd name="T41" fmla="*/ 294 h 304"/>
                  <a:gd name="T42" fmla="*/ 611 w 635"/>
                  <a:gd name="T43" fmla="*/ 303 h 304"/>
                  <a:gd name="T44" fmla="*/ 595 w 635"/>
                  <a:gd name="T45" fmla="*/ 304 h 304"/>
                  <a:gd name="T46" fmla="*/ 581 w 635"/>
                  <a:gd name="T47" fmla="*/ 301 h 304"/>
                  <a:gd name="T48" fmla="*/ 569 w 635"/>
                  <a:gd name="T49" fmla="*/ 302 h 304"/>
                  <a:gd name="T50" fmla="*/ 548 w 635"/>
                  <a:gd name="T51" fmla="*/ 304 h 304"/>
                  <a:gd name="T52" fmla="*/ 532 w 635"/>
                  <a:gd name="T53" fmla="*/ 300 h 304"/>
                  <a:gd name="T54" fmla="*/ 514 w 635"/>
                  <a:gd name="T55" fmla="*/ 289 h 304"/>
                  <a:gd name="T56" fmla="*/ 495 w 635"/>
                  <a:gd name="T57" fmla="*/ 280 h 304"/>
                  <a:gd name="T58" fmla="*/ 482 w 635"/>
                  <a:gd name="T59" fmla="*/ 276 h 304"/>
                  <a:gd name="T60" fmla="*/ 454 w 635"/>
                  <a:gd name="T61" fmla="*/ 264 h 304"/>
                  <a:gd name="T62" fmla="*/ 418 w 635"/>
                  <a:gd name="T63" fmla="*/ 241 h 304"/>
                  <a:gd name="T64" fmla="*/ 392 w 635"/>
                  <a:gd name="T65" fmla="*/ 224 h 304"/>
                  <a:gd name="T66" fmla="*/ 371 w 635"/>
                  <a:gd name="T67" fmla="*/ 219 h 304"/>
                  <a:gd name="T68" fmla="*/ 346 w 635"/>
                  <a:gd name="T69" fmla="*/ 213 h 304"/>
                  <a:gd name="T70" fmla="*/ 324 w 635"/>
                  <a:gd name="T71" fmla="*/ 204 h 304"/>
                  <a:gd name="T72" fmla="*/ 308 w 635"/>
                  <a:gd name="T73" fmla="*/ 197 h 304"/>
                  <a:gd name="T74" fmla="*/ 281 w 635"/>
                  <a:gd name="T75" fmla="*/ 185 h 304"/>
                  <a:gd name="T76" fmla="*/ 260 w 635"/>
                  <a:gd name="T77" fmla="*/ 172 h 304"/>
                  <a:gd name="T78" fmla="*/ 236 w 635"/>
                  <a:gd name="T79" fmla="*/ 158 h 304"/>
                  <a:gd name="T80" fmla="*/ 207 w 635"/>
                  <a:gd name="T81" fmla="*/ 146 h 304"/>
                  <a:gd name="T82" fmla="*/ 188 w 635"/>
                  <a:gd name="T83" fmla="*/ 140 h 304"/>
                  <a:gd name="T84" fmla="*/ 166 w 635"/>
                  <a:gd name="T85" fmla="*/ 132 h 304"/>
                  <a:gd name="T86" fmla="*/ 142 w 635"/>
                  <a:gd name="T87" fmla="*/ 120 h 304"/>
                  <a:gd name="T88" fmla="*/ 118 w 635"/>
                  <a:gd name="T89" fmla="*/ 102 h 304"/>
                  <a:gd name="T90" fmla="*/ 68 w 635"/>
                  <a:gd name="T91" fmla="*/ 76 h 304"/>
                  <a:gd name="T92" fmla="*/ 34 w 635"/>
                  <a:gd name="T93" fmla="*/ 62 h 304"/>
                  <a:gd name="T94" fmla="*/ 16 w 635"/>
                  <a:gd name="T95" fmla="*/ 55 h 304"/>
                  <a:gd name="T96" fmla="*/ 4 w 635"/>
                  <a:gd name="T97" fmla="*/ 45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5" h="304">
                    <a:moveTo>
                      <a:pt x="0" y="43"/>
                    </a:moveTo>
                    <a:lnTo>
                      <a:pt x="0" y="36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1" y="16"/>
                    </a:lnTo>
                    <a:lnTo>
                      <a:pt x="17" y="10"/>
                    </a:lnTo>
                    <a:lnTo>
                      <a:pt x="24" y="6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2" y="3"/>
                    </a:lnTo>
                    <a:lnTo>
                      <a:pt x="65" y="4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3" y="7"/>
                    </a:lnTo>
                    <a:lnTo>
                      <a:pt x="80" y="9"/>
                    </a:lnTo>
                    <a:lnTo>
                      <a:pt x="89" y="13"/>
                    </a:lnTo>
                    <a:lnTo>
                      <a:pt x="100" y="18"/>
                    </a:lnTo>
                    <a:lnTo>
                      <a:pt x="114" y="23"/>
                    </a:lnTo>
                    <a:lnTo>
                      <a:pt x="130" y="29"/>
                    </a:lnTo>
                    <a:lnTo>
                      <a:pt x="147" y="36"/>
                    </a:lnTo>
                    <a:lnTo>
                      <a:pt x="166" y="44"/>
                    </a:lnTo>
                    <a:lnTo>
                      <a:pt x="186" y="52"/>
                    </a:lnTo>
                    <a:lnTo>
                      <a:pt x="207" y="61"/>
                    </a:lnTo>
                    <a:lnTo>
                      <a:pt x="229" y="70"/>
                    </a:lnTo>
                    <a:lnTo>
                      <a:pt x="253" y="79"/>
                    </a:lnTo>
                    <a:lnTo>
                      <a:pt x="276" y="89"/>
                    </a:lnTo>
                    <a:lnTo>
                      <a:pt x="300" y="98"/>
                    </a:lnTo>
                    <a:lnTo>
                      <a:pt x="324" y="108"/>
                    </a:lnTo>
                    <a:lnTo>
                      <a:pt x="349" y="118"/>
                    </a:lnTo>
                    <a:lnTo>
                      <a:pt x="372" y="128"/>
                    </a:lnTo>
                    <a:lnTo>
                      <a:pt x="397" y="137"/>
                    </a:lnTo>
                    <a:lnTo>
                      <a:pt x="420" y="146"/>
                    </a:lnTo>
                    <a:lnTo>
                      <a:pt x="443" y="155"/>
                    </a:lnTo>
                    <a:lnTo>
                      <a:pt x="464" y="163"/>
                    </a:lnTo>
                    <a:lnTo>
                      <a:pt x="485" y="171"/>
                    </a:lnTo>
                    <a:lnTo>
                      <a:pt x="505" y="179"/>
                    </a:lnTo>
                    <a:lnTo>
                      <a:pt x="522" y="186"/>
                    </a:lnTo>
                    <a:lnTo>
                      <a:pt x="539" y="193"/>
                    </a:lnTo>
                    <a:lnTo>
                      <a:pt x="553" y="199"/>
                    </a:lnTo>
                    <a:lnTo>
                      <a:pt x="566" y="204"/>
                    </a:lnTo>
                    <a:lnTo>
                      <a:pt x="577" y="208"/>
                    </a:lnTo>
                    <a:lnTo>
                      <a:pt x="585" y="210"/>
                    </a:lnTo>
                    <a:lnTo>
                      <a:pt x="590" y="213"/>
                    </a:lnTo>
                    <a:lnTo>
                      <a:pt x="592" y="214"/>
                    </a:lnTo>
                    <a:lnTo>
                      <a:pt x="601" y="217"/>
                    </a:lnTo>
                    <a:lnTo>
                      <a:pt x="610" y="222"/>
                    </a:lnTo>
                    <a:lnTo>
                      <a:pt x="617" y="226"/>
                    </a:lnTo>
                    <a:lnTo>
                      <a:pt x="623" y="232"/>
                    </a:lnTo>
                    <a:lnTo>
                      <a:pt x="627" y="238"/>
                    </a:lnTo>
                    <a:lnTo>
                      <a:pt x="630" y="244"/>
                    </a:lnTo>
                    <a:lnTo>
                      <a:pt x="633" y="250"/>
                    </a:lnTo>
                    <a:lnTo>
                      <a:pt x="634" y="254"/>
                    </a:lnTo>
                    <a:lnTo>
                      <a:pt x="635" y="263"/>
                    </a:lnTo>
                    <a:lnTo>
                      <a:pt x="635" y="272"/>
                    </a:lnTo>
                    <a:lnTo>
                      <a:pt x="633" y="280"/>
                    </a:lnTo>
                    <a:lnTo>
                      <a:pt x="630" y="288"/>
                    </a:lnTo>
                    <a:lnTo>
                      <a:pt x="628" y="291"/>
                    </a:lnTo>
                    <a:lnTo>
                      <a:pt x="625" y="294"/>
                    </a:lnTo>
                    <a:lnTo>
                      <a:pt x="621" y="298"/>
                    </a:lnTo>
                    <a:lnTo>
                      <a:pt x="616" y="300"/>
                    </a:lnTo>
                    <a:lnTo>
                      <a:pt x="611" y="303"/>
                    </a:lnTo>
                    <a:lnTo>
                      <a:pt x="606" y="304"/>
                    </a:lnTo>
                    <a:lnTo>
                      <a:pt x="600" y="304"/>
                    </a:lnTo>
                    <a:lnTo>
                      <a:pt x="595" y="304"/>
                    </a:lnTo>
                    <a:lnTo>
                      <a:pt x="590" y="302"/>
                    </a:lnTo>
                    <a:lnTo>
                      <a:pt x="586" y="302"/>
                    </a:lnTo>
                    <a:lnTo>
                      <a:pt x="581" y="301"/>
                    </a:lnTo>
                    <a:lnTo>
                      <a:pt x="578" y="301"/>
                    </a:lnTo>
                    <a:lnTo>
                      <a:pt x="573" y="301"/>
                    </a:lnTo>
                    <a:lnTo>
                      <a:pt x="569" y="302"/>
                    </a:lnTo>
                    <a:lnTo>
                      <a:pt x="562" y="302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41" y="304"/>
                    </a:lnTo>
                    <a:lnTo>
                      <a:pt x="537" y="302"/>
                    </a:lnTo>
                    <a:lnTo>
                      <a:pt x="532" y="300"/>
                    </a:lnTo>
                    <a:lnTo>
                      <a:pt x="527" y="298"/>
                    </a:lnTo>
                    <a:lnTo>
                      <a:pt x="521" y="293"/>
                    </a:lnTo>
                    <a:lnTo>
                      <a:pt x="514" y="289"/>
                    </a:lnTo>
                    <a:lnTo>
                      <a:pt x="508" y="285"/>
                    </a:lnTo>
                    <a:lnTo>
                      <a:pt x="500" y="282"/>
                    </a:lnTo>
                    <a:lnTo>
                      <a:pt x="495" y="280"/>
                    </a:lnTo>
                    <a:lnTo>
                      <a:pt x="492" y="280"/>
                    </a:lnTo>
                    <a:lnTo>
                      <a:pt x="487" y="279"/>
                    </a:lnTo>
                    <a:lnTo>
                      <a:pt x="482" y="276"/>
                    </a:lnTo>
                    <a:lnTo>
                      <a:pt x="476" y="274"/>
                    </a:lnTo>
                    <a:lnTo>
                      <a:pt x="467" y="271"/>
                    </a:lnTo>
                    <a:lnTo>
                      <a:pt x="454" y="264"/>
                    </a:lnTo>
                    <a:lnTo>
                      <a:pt x="440" y="256"/>
                    </a:lnTo>
                    <a:lnTo>
                      <a:pt x="428" y="248"/>
                    </a:lnTo>
                    <a:lnTo>
                      <a:pt x="418" y="241"/>
                    </a:lnTo>
                    <a:lnTo>
                      <a:pt x="408" y="234"/>
                    </a:lnTo>
                    <a:lnTo>
                      <a:pt x="399" y="228"/>
                    </a:lnTo>
                    <a:lnTo>
                      <a:pt x="392" y="224"/>
                    </a:lnTo>
                    <a:lnTo>
                      <a:pt x="385" y="222"/>
                    </a:lnTo>
                    <a:lnTo>
                      <a:pt x="378" y="219"/>
                    </a:lnTo>
                    <a:lnTo>
                      <a:pt x="371" y="219"/>
                    </a:lnTo>
                    <a:lnTo>
                      <a:pt x="363" y="217"/>
                    </a:lnTo>
                    <a:lnTo>
                      <a:pt x="354" y="216"/>
                    </a:lnTo>
                    <a:lnTo>
                      <a:pt x="346" y="213"/>
                    </a:lnTo>
                    <a:lnTo>
                      <a:pt x="338" y="210"/>
                    </a:lnTo>
                    <a:lnTo>
                      <a:pt x="331" y="207"/>
                    </a:lnTo>
                    <a:lnTo>
                      <a:pt x="324" y="204"/>
                    </a:lnTo>
                    <a:lnTo>
                      <a:pt x="320" y="201"/>
                    </a:lnTo>
                    <a:lnTo>
                      <a:pt x="314" y="199"/>
                    </a:lnTo>
                    <a:lnTo>
                      <a:pt x="308" y="197"/>
                    </a:lnTo>
                    <a:lnTo>
                      <a:pt x="299" y="193"/>
                    </a:lnTo>
                    <a:lnTo>
                      <a:pt x="290" y="189"/>
                    </a:lnTo>
                    <a:lnTo>
                      <a:pt x="281" y="185"/>
                    </a:lnTo>
                    <a:lnTo>
                      <a:pt x="273" y="180"/>
                    </a:lnTo>
                    <a:lnTo>
                      <a:pt x="265" y="177"/>
                    </a:lnTo>
                    <a:lnTo>
                      <a:pt x="260" y="172"/>
                    </a:lnTo>
                    <a:lnTo>
                      <a:pt x="253" y="168"/>
                    </a:lnTo>
                    <a:lnTo>
                      <a:pt x="245" y="163"/>
                    </a:lnTo>
                    <a:lnTo>
                      <a:pt x="236" y="158"/>
                    </a:lnTo>
                    <a:lnTo>
                      <a:pt x="227" y="153"/>
                    </a:lnTo>
                    <a:lnTo>
                      <a:pt x="217" y="150"/>
                    </a:lnTo>
                    <a:lnTo>
                      <a:pt x="207" y="146"/>
                    </a:lnTo>
                    <a:lnTo>
                      <a:pt x="199" y="142"/>
                    </a:lnTo>
                    <a:lnTo>
                      <a:pt x="194" y="141"/>
                    </a:lnTo>
                    <a:lnTo>
                      <a:pt x="188" y="140"/>
                    </a:lnTo>
                    <a:lnTo>
                      <a:pt x="181" y="139"/>
                    </a:lnTo>
                    <a:lnTo>
                      <a:pt x="173" y="136"/>
                    </a:lnTo>
                    <a:lnTo>
                      <a:pt x="166" y="132"/>
                    </a:lnTo>
                    <a:lnTo>
                      <a:pt x="158" y="129"/>
                    </a:lnTo>
                    <a:lnTo>
                      <a:pt x="150" y="125"/>
                    </a:lnTo>
                    <a:lnTo>
                      <a:pt x="142" y="120"/>
                    </a:lnTo>
                    <a:lnTo>
                      <a:pt x="137" y="115"/>
                    </a:lnTo>
                    <a:lnTo>
                      <a:pt x="130" y="110"/>
                    </a:lnTo>
                    <a:lnTo>
                      <a:pt x="118" y="102"/>
                    </a:lnTo>
                    <a:lnTo>
                      <a:pt x="102" y="93"/>
                    </a:lnTo>
                    <a:lnTo>
                      <a:pt x="86" y="84"/>
                    </a:lnTo>
                    <a:lnTo>
                      <a:pt x="68" y="76"/>
                    </a:lnTo>
                    <a:lnTo>
                      <a:pt x="54" y="68"/>
                    </a:lnTo>
                    <a:lnTo>
                      <a:pt x="42" y="63"/>
                    </a:lnTo>
                    <a:lnTo>
                      <a:pt x="34" y="62"/>
                    </a:lnTo>
                    <a:lnTo>
                      <a:pt x="27" y="60"/>
                    </a:lnTo>
                    <a:lnTo>
                      <a:pt x="22" y="57"/>
                    </a:lnTo>
                    <a:lnTo>
                      <a:pt x="16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5"/>
                    </a:lnTo>
                    <a:lnTo>
                      <a:pt x="1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4" name="Freeform 3492">
                <a:extLst>
                  <a:ext uri="{FF2B5EF4-FFF2-40B4-BE49-F238E27FC236}">
                    <a16:creationId xmlns:a16="http://schemas.microsoft.com/office/drawing/2014/main" id="{1C734186-0CA1-4F5D-A4E6-D4A3F2C57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125"/>
                <a:ext cx="212" cy="102"/>
              </a:xfrm>
              <a:custGeom>
                <a:avLst/>
                <a:gdLst>
                  <a:gd name="T0" fmla="*/ 3 w 635"/>
                  <a:gd name="T1" fmla="*/ 28 h 304"/>
                  <a:gd name="T2" fmla="*/ 17 w 635"/>
                  <a:gd name="T3" fmla="*/ 10 h 304"/>
                  <a:gd name="T4" fmla="*/ 37 w 635"/>
                  <a:gd name="T5" fmla="*/ 0 h 304"/>
                  <a:gd name="T6" fmla="*/ 55 w 635"/>
                  <a:gd name="T7" fmla="*/ 0 h 304"/>
                  <a:gd name="T8" fmla="*/ 65 w 635"/>
                  <a:gd name="T9" fmla="*/ 4 h 304"/>
                  <a:gd name="T10" fmla="*/ 68 w 635"/>
                  <a:gd name="T11" fmla="*/ 5 h 304"/>
                  <a:gd name="T12" fmla="*/ 89 w 635"/>
                  <a:gd name="T13" fmla="*/ 13 h 304"/>
                  <a:gd name="T14" fmla="*/ 130 w 635"/>
                  <a:gd name="T15" fmla="*/ 29 h 304"/>
                  <a:gd name="T16" fmla="*/ 186 w 635"/>
                  <a:gd name="T17" fmla="*/ 52 h 304"/>
                  <a:gd name="T18" fmla="*/ 253 w 635"/>
                  <a:gd name="T19" fmla="*/ 79 h 304"/>
                  <a:gd name="T20" fmla="*/ 324 w 635"/>
                  <a:gd name="T21" fmla="*/ 108 h 304"/>
                  <a:gd name="T22" fmla="*/ 397 w 635"/>
                  <a:gd name="T23" fmla="*/ 137 h 304"/>
                  <a:gd name="T24" fmla="*/ 464 w 635"/>
                  <a:gd name="T25" fmla="*/ 163 h 304"/>
                  <a:gd name="T26" fmla="*/ 522 w 635"/>
                  <a:gd name="T27" fmla="*/ 186 h 304"/>
                  <a:gd name="T28" fmla="*/ 566 w 635"/>
                  <a:gd name="T29" fmla="*/ 204 h 304"/>
                  <a:gd name="T30" fmla="*/ 590 w 635"/>
                  <a:gd name="T31" fmla="*/ 213 h 304"/>
                  <a:gd name="T32" fmla="*/ 610 w 635"/>
                  <a:gd name="T33" fmla="*/ 222 h 304"/>
                  <a:gd name="T34" fmla="*/ 627 w 635"/>
                  <a:gd name="T35" fmla="*/ 238 h 304"/>
                  <a:gd name="T36" fmla="*/ 634 w 635"/>
                  <a:gd name="T37" fmla="*/ 254 h 304"/>
                  <a:gd name="T38" fmla="*/ 633 w 635"/>
                  <a:gd name="T39" fmla="*/ 280 h 304"/>
                  <a:gd name="T40" fmla="*/ 625 w 635"/>
                  <a:gd name="T41" fmla="*/ 294 h 304"/>
                  <a:gd name="T42" fmla="*/ 611 w 635"/>
                  <a:gd name="T43" fmla="*/ 303 h 304"/>
                  <a:gd name="T44" fmla="*/ 595 w 635"/>
                  <a:gd name="T45" fmla="*/ 304 h 304"/>
                  <a:gd name="T46" fmla="*/ 581 w 635"/>
                  <a:gd name="T47" fmla="*/ 301 h 304"/>
                  <a:gd name="T48" fmla="*/ 569 w 635"/>
                  <a:gd name="T49" fmla="*/ 302 h 304"/>
                  <a:gd name="T50" fmla="*/ 548 w 635"/>
                  <a:gd name="T51" fmla="*/ 304 h 304"/>
                  <a:gd name="T52" fmla="*/ 532 w 635"/>
                  <a:gd name="T53" fmla="*/ 300 h 304"/>
                  <a:gd name="T54" fmla="*/ 514 w 635"/>
                  <a:gd name="T55" fmla="*/ 289 h 304"/>
                  <a:gd name="T56" fmla="*/ 495 w 635"/>
                  <a:gd name="T57" fmla="*/ 280 h 304"/>
                  <a:gd name="T58" fmla="*/ 482 w 635"/>
                  <a:gd name="T59" fmla="*/ 276 h 304"/>
                  <a:gd name="T60" fmla="*/ 454 w 635"/>
                  <a:gd name="T61" fmla="*/ 264 h 304"/>
                  <a:gd name="T62" fmla="*/ 418 w 635"/>
                  <a:gd name="T63" fmla="*/ 241 h 304"/>
                  <a:gd name="T64" fmla="*/ 392 w 635"/>
                  <a:gd name="T65" fmla="*/ 224 h 304"/>
                  <a:gd name="T66" fmla="*/ 371 w 635"/>
                  <a:gd name="T67" fmla="*/ 219 h 304"/>
                  <a:gd name="T68" fmla="*/ 346 w 635"/>
                  <a:gd name="T69" fmla="*/ 213 h 304"/>
                  <a:gd name="T70" fmla="*/ 324 w 635"/>
                  <a:gd name="T71" fmla="*/ 204 h 304"/>
                  <a:gd name="T72" fmla="*/ 308 w 635"/>
                  <a:gd name="T73" fmla="*/ 197 h 304"/>
                  <a:gd name="T74" fmla="*/ 281 w 635"/>
                  <a:gd name="T75" fmla="*/ 185 h 304"/>
                  <a:gd name="T76" fmla="*/ 260 w 635"/>
                  <a:gd name="T77" fmla="*/ 172 h 304"/>
                  <a:gd name="T78" fmla="*/ 236 w 635"/>
                  <a:gd name="T79" fmla="*/ 158 h 304"/>
                  <a:gd name="T80" fmla="*/ 207 w 635"/>
                  <a:gd name="T81" fmla="*/ 146 h 304"/>
                  <a:gd name="T82" fmla="*/ 188 w 635"/>
                  <a:gd name="T83" fmla="*/ 140 h 304"/>
                  <a:gd name="T84" fmla="*/ 166 w 635"/>
                  <a:gd name="T85" fmla="*/ 132 h 304"/>
                  <a:gd name="T86" fmla="*/ 142 w 635"/>
                  <a:gd name="T87" fmla="*/ 120 h 304"/>
                  <a:gd name="T88" fmla="*/ 118 w 635"/>
                  <a:gd name="T89" fmla="*/ 102 h 304"/>
                  <a:gd name="T90" fmla="*/ 68 w 635"/>
                  <a:gd name="T91" fmla="*/ 76 h 304"/>
                  <a:gd name="T92" fmla="*/ 34 w 635"/>
                  <a:gd name="T93" fmla="*/ 62 h 304"/>
                  <a:gd name="T94" fmla="*/ 16 w 635"/>
                  <a:gd name="T95" fmla="*/ 55 h 304"/>
                  <a:gd name="T96" fmla="*/ 4 w 635"/>
                  <a:gd name="T97" fmla="*/ 45 h 304"/>
                  <a:gd name="T98" fmla="*/ 0 w 635"/>
                  <a:gd name="T99" fmla="*/ 4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5" h="304">
                    <a:moveTo>
                      <a:pt x="0" y="43"/>
                    </a:moveTo>
                    <a:lnTo>
                      <a:pt x="0" y="36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1" y="16"/>
                    </a:lnTo>
                    <a:lnTo>
                      <a:pt x="17" y="10"/>
                    </a:lnTo>
                    <a:lnTo>
                      <a:pt x="24" y="6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2" y="3"/>
                    </a:lnTo>
                    <a:lnTo>
                      <a:pt x="65" y="4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3" y="7"/>
                    </a:lnTo>
                    <a:lnTo>
                      <a:pt x="80" y="9"/>
                    </a:lnTo>
                    <a:lnTo>
                      <a:pt x="89" y="13"/>
                    </a:lnTo>
                    <a:lnTo>
                      <a:pt x="100" y="18"/>
                    </a:lnTo>
                    <a:lnTo>
                      <a:pt x="114" y="23"/>
                    </a:lnTo>
                    <a:lnTo>
                      <a:pt x="130" y="29"/>
                    </a:lnTo>
                    <a:lnTo>
                      <a:pt x="147" y="36"/>
                    </a:lnTo>
                    <a:lnTo>
                      <a:pt x="166" y="44"/>
                    </a:lnTo>
                    <a:lnTo>
                      <a:pt x="186" y="52"/>
                    </a:lnTo>
                    <a:lnTo>
                      <a:pt x="207" y="61"/>
                    </a:lnTo>
                    <a:lnTo>
                      <a:pt x="229" y="70"/>
                    </a:lnTo>
                    <a:lnTo>
                      <a:pt x="253" y="79"/>
                    </a:lnTo>
                    <a:lnTo>
                      <a:pt x="276" y="89"/>
                    </a:lnTo>
                    <a:lnTo>
                      <a:pt x="300" y="98"/>
                    </a:lnTo>
                    <a:lnTo>
                      <a:pt x="324" y="108"/>
                    </a:lnTo>
                    <a:lnTo>
                      <a:pt x="349" y="118"/>
                    </a:lnTo>
                    <a:lnTo>
                      <a:pt x="372" y="128"/>
                    </a:lnTo>
                    <a:lnTo>
                      <a:pt x="397" y="137"/>
                    </a:lnTo>
                    <a:lnTo>
                      <a:pt x="420" y="146"/>
                    </a:lnTo>
                    <a:lnTo>
                      <a:pt x="443" y="155"/>
                    </a:lnTo>
                    <a:lnTo>
                      <a:pt x="464" y="163"/>
                    </a:lnTo>
                    <a:lnTo>
                      <a:pt x="485" y="171"/>
                    </a:lnTo>
                    <a:lnTo>
                      <a:pt x="505" y="179"/>
                    </a:lnTo>
                    <a:lnTo>
                      <a:pt x="522" y="186"/>
                    </a:lnTo>
                    <a:lnTo>
                      <a:pt x="539" y="193"/>
                    </a:lnTo>
                    <a:lnTo>
                      <a:pt x="553" y="199"/>
                    </a:lnTo>
                    <a:lnTo>
                      <a:pt x="566" y="204"/>
                    </a:lnTo>
                    <a:lnTo>
                      <a:pt x="577" y="208"/>
                    </a:lnTo>
                    <a:lnTo>
                      <a:pt x="585" y="210"/>
                    </a:lnTo>
                    <a:lnTo>
                      <a:pt x="590" y="213"/>
                    </a:lnTo>
                    <a:lnTo>
                      <a:pt x="592" y="214"/>
                    </a:lnTo>
                    <a:lnTo>
                      <a:pt x="601" y="217"/>
                    </a:lnTo>
                    <a:lnTo>
                      <a:pt x="610" y="222"/>
                    </a:lnTo>
                    <a:lnTo>
                      <a:pt x="617" y="226"/>
                    </a:lnTo>
                    <a:lnTo>
                      <a:pt x="623" y="232"/>
                    </a:lnTo>
                    <a:lnTo>
                      <a:pt x="627" y="238"/>
                    </a:lnTo>
                    <a:lnTo>
                      <a:pt x="630" y="244"/>
                    </a:lnTo>
                    <a:lnTo>
                      <a:pt x="633" y="250"/>
                    </a:lnTo>
                    <a:lnTo>
                      <a:pt x="634" y="254"/>
                    </a:lnTo>
                    <a:lnTo>
                      <a:pt x="635" y="263"/>
                    </a:lnTo>
                    <a:lnTo>
                      <a:pt x="635" y="272"/>
                    </a:lnTo>
                    <a:lnTo>
                      <a:pt x="633" y="280"/>
                    </a:lnTo>
                    <a:lnTo>
                      <a:pt x="630" y="288"/>
                    </a:lnTo>
                    <a:lnTo>
                      <a:pt x="628" y="291"/>
                    </a:lnTo>
                    <a:lnTo>
                      <a:pt x="625" y="294"/>
                    </a:lnTo>
                    <a:lnTo>
                      <a:pt x="621" y="298"/>
                    </a:lnTo>
                    <a:lnTo>
                      <a:pt x="616" y="300"/>
                    </a:lnTo>
                    <a:lnTo>
                      <a:pt x="611" y="303"/>
                    </a:lnTo>
                    <a:lnTo>
                      <a:pt x="606" y="304"/>
                    </a:lnTo>
                    <a:lnTo>
                      <a:pt x="600" y="304"/>
                    </a:lnTo>
                    <a:lnTo>
                      <a:pt x="595" y="304"/>
                    </a:lnTo>
                    <a:lnTo>
                      <a:pt x="590" y="302"/>
                    </a:lnTo>
                    <a:lnTo>
                      <a:pt x="586" y="302"/>
                    </a:lnTo>
                    <a:lnTo>
                      <a:pt x="581" y="301"/>
                    </a:lnTo>
                    <a:lnTo>
                      <a:pt x="578" y="301"/>
                    </a:lnTo>
                    <a:lnTo>
                      <a:pt x="573" y="301"/>
                    </a:lnTo>
                    <a:lnTo>
                      <a:pt x="569" y="302"/>
                    </a:lnTo>
                    <a:lnTo>
                      <a:pt x="562" y="302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41" y="304"/>
                    </a:lnTo>
                    <a:lnTo>
                      <a:pt x="537" y="302"/>
                    </a:lnTo>
                    <a:lnTo>
                      <a:pt x="532" y="300"/>
                    </a:lnTo>
                    <a:lnTo>
                      <a:pt x="527" y="298"/>
                    </a:lnTo>
                    <a:lnTo>
                      <a:pt x="521" y="293"/>
                    </a:lnTo>
                    <a:lnTo>
                      <a:pt x="514" y="289"/>
                    </a:lnTo>
                    <a:lnTo>
                      <a:pt x="508" y="285"/>
                    </a:lnTo>
                    <a:lnTo>
                      <a:pt x="500" y="282"/>
                    </a:lnTo>
                    <a:lnTo>
                      <a:pt x="495" y="280"/>
                    </a:lnTo>
                    <a:lnTo>
                      <a:pt x="492" y="280"/>
                    </a:lnTo>
                    <a:lnTo>
                      <a:pt x="487" y="279"/>
                    </a:lnTo>
                    <a:lnTo>
                      <a:pt x="482" y="276"/>
                    </a:lnTo>
                    <a:lnTo>
                      <a:pt x="476" y="274"/>
                    </a:lnTo>
                    <a:lnTo>
                      <a:pt x="467" y="271"/>
                    </a:lnTo>
                    <a:lnTo>
                      <a:pt x="454" y="264"/>
                    </a:lnTo>
                    <a:lnTo>
                      <a:pt x="440" y="256"/>
                    </a:lnTo>
                    <a:lnTo>
                      <a:pt x="428" y="248"/>
                    </a:lnTo>
                    <a:lnTo>
                      <a:pt x="418" y="241"/>
                    </a:lnTo>
                    <a:lnTo>
                      <a:pt x="408" y="234"/>
                    </a:lnTo>
                    <a:lnTo>
                      <a:pt x="399" y="228"/>
                    </a:lnTo>
                    <a:lnTo>
                      <a:pt x="392" y="224"/>
                    </a:lnTo>
                    <a:lnTo>
                      <a:pt x="385" y="222"/>
                    </a:lnTo>
                    <a:lnTo>
                      <a:pt x="378" y="219"/>
                    </a:lnTo>
                    <a:lnTo>
                      <a:pt x="371" y="219"/>
                    </a:lnTo>
                    <a:lnTo>
                      <a:pt x="363" y="217"/>
                    </a:lnTo>
                    <a:lnTo>
                      <a:pt x="354" y="216"/>
                    </a:lnTo>
                    <a:lnTo>
                      <a:pt x="346" y="213"/>
                    </a:lnTo>
                    <a:lnTo>
                      <a:pt x="338" y="210"/>
                    </a:lnTo>
                    <a:lnTo>
                      <a:pt x="331" y="207"/>
                    </a:lnTo>
                    <a:lnTo>
                      <a:pt x="324" y="204"/>
                    </a:lnTo>
                    <a:lnTo>
                      <a:pt x="320" y="201"/>
                    </a:lnTo>
                    <a:lnTo>
                      <a:pt x="314" y="199"/>
                    </a:lnTo>
                    <a:lnTo>
                      <a:pt x="308" y="197"/>
                    </a:lnTo>
                    <a:lnTo>
                      <a:pt x="299" y="193"/>
                    </a:lnTo>
                    <a:lnTo>
                      <a:pt x="290" y="189"/>
                    </a:lnTo>
                    <a:lnTo>
                      <a:pt x="281" y="185"/>
                    </a:lnTo>
                    <a:lnTo>
                      <a:pt x="273" y="180"/>
                    </a:lnTo>
                    <a:lnTo>
                      <a:pt x="265" y="177"/>
                    </a:lnTo>
                    <a:lnTo>
                      <a:pt x="260" y="172"/>
                    </a:lnTo>
                    <a:lnTo>
                      <a:pt x="253" y="168"/>
                    </a:lnTo>
                    <a:lnTo>
                      <a:pt x="245" y="163"/>
                    </a:lnTo>
                    <a:lnTo>
                      <a:pt x="236" y="158"/>
                    </a:lnTo>
                    <a:lnTo>
                      <a:pt x="227" y="153"/>
                    </a:lnTo>
                    <a:lnTo>
                      <a:pt x="217" y="150"/>
                    </a:lnTo>
                    <a:lnTo>
                      <a:pt x="207" y="146"/>
                    </a:lnTo>
                    <a:lnTo>
                      <a:pt x="199" y="142"/>
                    </a:lnTo>
                    <a:lnTo>
                      <a:pt x="194" y="141"/>
                    </a:lnTo>
                    <a:lnTo>
                      <a:pt x="188" y="140"/>
                    </a:lnTo>
                    <a:lnTo>
                      <a:pt x="181" y="139"/>
                    </a:lnTo>
                    <a:lnTo>
                      <a:pt x="173" y="136"/>
                    </a:lnTo>
                    <a:lnTo>
                      <a:pt x="166" y="132"/>
                    </a:lnTo>
                    <a:lnTo>
                      <a:pt x="158" y="129"/>
                    </a:lnTo>
                    <a:lnTo>
                      <a:pt x="150" y="125"/>
                    </a:lnTo>
                    <a:lnTo>
                      <a:pt x="142" y="120"/>
                    </a:lnTo>
                    <a:lnTo>
                      <a:pt x="137" y="115"/>
                    </a:lnTo>
                    <a:lnTo>
                      <a:pt x="130" y="110"/>
                    </a:lnTo>
                    <a:lnTo>
                      <a:pt x="118" y="102"/>
                    </a:lnTo>
                    <a:lnTo>
                      <a:pt x="102" y="93"/>
                    </a:lnTo>
                    <a:lnTo>
                      <a:pt x="86" y="84"/>
                    </a:lnTo>
                    <a:lnTo>
                      <a:pt x="68" y="76"/>
                    </a:lnTo>
                    <a:lnTo>
                      <a:pt x="54" y="68"/>
                    </a:lnTo>
                    <a:lnTo>
                      <a:pt x="42" y="63"/>
                    </a:lnTo>
                    <a:lnTo>
                      <a:pt x="34" y="62"/>
                    </a:lnTo>
                    <a:lnTo>
                      <a:pt x="27" y="60"/>
                    </a:lnTo>
                    <a:lnTo>
                      <a:pt x="22" y="57"/>
                    </a:lnTo>
                    <a:lnTo>
                      <a:pt x="16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5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5" name="Freeform 3493">
                <a:extLst>
                  <a:ext uri="{FF2B5EF4-FFF2-40B4-BE49-F238E27FC236}">
                    <a16:creationId xmlns:a16="http://schemas.microsoft.com/office/drawing/2014/main" id="{755391CF-6CEB-4567-9614-7C3BA91D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098"/>
                <a:ext cx="161" cy="139"/>
              </a:xfrm>
              <a:custGeom>
                <a:avLst/>
                <a:gdLst>
                  <a:gd name="T0" fmla="*/ 131 w 484"/>
                  <a:gd name="T1" fmla="*/ 418 h 418"/>
                  <a:gd name="T2" fmla="*/ 164 w 484"/>
                  <a:gd name="T3" fmla="*/ 418 h 418"/>
                  <a:gd name="T4" fmla="*/ 196 w 484"/>
                  <a:gd name="T5" fmla="*/ 413 h 418"/>
                  <a:gd name="T6" fmla="*/ 229 w 484"/>
                  <a:gd name="T7" fmla="*/ 406 h 418"/>
                  <a:gd name="T8" fmla="*/ 260 w 484"/>
                  <a:gd name="T9" fmla="*/ 396 h 418"/>
                  <a:gd name="T10" fmla="*/ 293 w 484"/>
                  <a:gd name="T11" fmla="*/ 385 h 418"/>
                  <a:gd name="T12" fmla="*/ 325 w 484"/>
                  <a:gd name="T13" fmla="*/ 370 h 418"/>
                  <a:gd name="T14" fmla="*/ 360 w 484"/>
                  <a:gd name="T15" fmla="*/ 352 h 418"/>
                  <a:gd name="T16" fmla="*/ 391 w 484"/>
                  <a:gd name="T17" fmla="*/ 329 h 418"/>
                  <a:gd name="T18" fmla="*/ 419 w 484"/>
                  <a:gd name="T19" fmla="*/ 299 h 418"/>
                  <a:gd name="T20" fmla="*/ 445 w 484"/>
                  <a:gd name="T21" fmla="*/ 261 h 418"/>
                  <a:gd name="T22" fmla="*/ 467 w 484"/>
                  <a:gd name="T23" fmla="*/ 213 h 418"/>
                  <a:gd name="T24" fmla="*/ 481 w 484"/>
                  <a:gd name="T25" fmla="*/ 161 h 418"/>
                  <a:gd name="T26" fmla="*/ 483 w 484"/>
                  <a:gd name="T27" fmla="*/ 108 h 418"/>
                  <a:gd name="T28" fmla="*/ 472 w 484"/>
                  <a:gd name="T29" fmla="*/ 59 h 418"/>
                  <a:gd name="T30" fmla="*/ 458 w 484"/>
                  <a:gd name="T31" fmla="*/ 16 h 418"/>
                  <a:gd name="T32" fmla="*/ 447 w 484"/>
                  <a:gd name="T33" fmla="*/ 12 h 418"/>
                  <a:gd name="T34" fmla="*/ 428 w 484"/>
                  <a:gd name="T35" fmla="*/ 48 h 418"/>
                  <a:gd name="T36" fmla="*/ 398 w 484"/>
                  <a:gd name="T37" fmla="*/ 91 h 418"/>
                  <a:gd name="T38" fmla="*/ 354 w 484"/>
                  <a:gd name="T39" fmla="*/ 139 h 418"/>
                  <a:gd name="T40" fmla="*/ 299 w 484"/>
                  <a:gd name="T41" fmla="*/ 184 h 418"/>
                  <a:gd name="T42" fmla="*/ 233 w 484"/>
                  <a:gd name="T43" fmla="*/ 222 h 418"/>
                  <a:gd name="T44" fmla="*/ 157 w 484"/>
                  <a:gd name="T45" fmla="*/ 247 h 418"/>
                  <a:gd name="T46" fmla="*/ 72 w 484"/>
                  <a:gd name="T47" fmla="*/ 253 h 418"/>
                  <a:gd name="T48" fmla="*/ 21 w 484"/>
                  <a:gd name="T49" fmla="*/ 247 h 418"/>
                  <a:gd name="T50" fmla="*/ 11 w 484"/>
                  <a:gd name="T51" fmla="*/ 244 h 418"/>
                  <a:gd name="T52" fmla="*/ 4 w 484"/>
                  <a:gd name="T53" fmla="*/ 242 h 418"/>
                  <a:gd name="T54" fmla="*/ 0 w 484"/>
                  <a:gd name="T55" fmla="*/ 241 h 418"/>
                  <a:gd name="T56" fmla="*/ 12 w 484"/>
                  <a:gd name="T57" fmla="*/ 254 h 418"/>
                  <a:gd name="T58" fmla="*/ 31 w 484"/>
                  <a:gd name="T59" fmla="*/ 275 h 418"/>
                  <a:gd name="T60" fmla="*/ 42 w 484"/>
                  <a:gd name="T61" fmla="*/ 287 h 418"/>
                  <a:gd name="T62" fmla="*/ 49 w 484"/>
                  <a:gd name="T63" fmla="*/ 297 h 418"/>
                  <a:gd name="T64" fmla="*/ 56 w 484"/>
                  <a:gd name="T65" fmla="*/ 308 h 418"/>
                  <a:gd name="T66" fmla="*/ 65 w 484"/>
                  <a:gd name="T67" fmla="*/ 321 h 418"/>
                  <a:gd name="T68" fmla="*/ 76 w 484"/>
                  <a:gd name="T69" fmla="*/ 345 h 418"/>
                  <a:gd name="T70" fmla="*/ 89 w 484"/>
                  <a:gd name="T71" fmla="*/ 386 h 418"/>
                  <a:gd name="T72" fmla="*/ 103 w 484"/>
                  <a:gd name="T73" fmla="*/ 418 h 418"/>
                  <a:gd name="T74" fmla="*/ 113 w 484"/>
                  <a:gd name="T75" fmla="*/ 41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4" h="418">
                    <a:moveTo>
                      <a:pt x="114" y="418"/>
                    </a:moveTo>
                    <a:lnTo>
                      <a:pt x="131" y="418"/>
                    </a:lnTo>
                    <a:lnTo>
                      <a:pt x="148" y="418"/>
                    </a:lnTo>
                    <a:lnTo>
                      <a:pt x="164" y="418"/>
                    </a:lnTo>
                    <a:lnTo>
                      <a:pt x="181" y="415"/>
                    </a:lnTo>
                    <a:lnTo>
                      <a:pt x="196" y="413"/>
                    </a:lnTo>
                    <a:lnTo>
                      <a:pt x="212" y="410"/>
                    </a:lnTo>
                    <a:lnTo>
                      <a:pt x="229" y="406"/>
                    </a:lnTo>
                    <a:lnTo>
                      <a:pt x="245" y="402"/>
                    </a:lnTo>
                    <a:lnTo>
                      <a:pt x="260" y="396"/>
                    </a:lnTo>
                    <a:lnTo>
                      <a:pt x="276" y="392"/>
                    </a:lnTo>
                    <a:lnTo>
                      <a:pt x="293" y="385"/>
                    </a:lnTo>
                    <a:lnTo>
                      <a:pt x="308" y="378"/>
                    </a:lnTo>
                    <a:lnTo>
                      <a:pt x="325" y="370"/>
                    </a:lnTo>
                    <a:lnTo>
                      <a:pt x="342" y="361"/>
                    </a:lnTo>
                    <a:lnTo>
                      <a:pt x="360" y="352"/>
                    </a:lnTo>
                    <a:lnTo>
                      <a:pt x="377" y="342"/>
                    </a:lnTo>
                    <a:lnTo>
                      <a:pt x="391" y="329"/>
                    </a:lnTo>
                    <a:lnTo>
                      <a:pt x="404" y="316"/>
                    </a:lnTo>
                    <a:lnTo>
                      <a:pt x="419" y="299"/>
                    </a:lnTo>
                    <a:lnTo>
                      <a:pt x="431" y="281"/>
                    </a:lnTo>
                    <a:lnTo>
                      <a:pt x="445" y="261"/>
                    </a:lnTo>
                    <a:lnTo>
                      <a:pt x="457" y="238"/>
                    </a:lnTo>
                    <a:lnTo>
                      <a:pt x="467" y="213"/>
                    </a:lnTo>
                    <a:lnTo>
                      <a:pt x="476" y="186"/>
                    </a:lnTo>
                    <a:lnTo>
                      <a:pt x="481" y="161"/>
                    </a:lnTo>
                    <a:lnTo>
                      <a:pt x="484" y="134"/>
                    </a:lnTo>
                    <a:lnTo>
                      <a:pt x="483" y="108"/>
                    </a:lnTo>
                    <a:lnTo>
                      <a:pt x="479" y="82"/>
                    </a:lnTo>
                    <a:lnTo>
                      <a:pt x="472" y="59"/>
                    </a:lnTo>
                    <a:lnTo>
                      <a:pt x="466" y="37"/>
                    </a:lnTo>
                    <a:lnTo>
                      <a:pt x="458" y="16"/>
                    </a:lnTo>
                    <a:lnTo>
                      <a:pt x="450" y="0"/>
                    </a:lnTo>
                    <a:lnTo>
                      <a:pt x="447" y="12"/>
                    </a:lnTo>
                    <a:lnTo>
                      <a:pt x="439" y="29"/>
                    </a:lnTo>
                    <a:lnTo>
                      <a:pt x="428" y="48"/>
                    </a:lnTo>
                    <a:lnTo>
                      <a:pt x="414" y="69"/>
                    </a:lnTo>
                    <a:lnTo>
                      <a:pt x="398" y="91"/>
                    </a:lnTo>
                    <a:lnTo>
                      <a:pt x="377" y="115"/>
                    </a:lnTo>
                    <a:lnTo>
                      <a:pt x="354" y="139"/>
                    </a:lnTo>
                    <a:lnTo>
                      <a:pt x="328" y="162"/>
                    </a:lnTo>
                    <a:lnTo>
                      <a:pt x="299" y="184"/>
                    </a:lnTo>
                    <a:lnTo>
                      <a:pt x="268" y="204"/>
                    </a:lnTo>
                    <a:lnTo>
                      <a:pt x="233" y="222"/>
                    </a:lnTo>
                    <a:lnTo>
                      <a:pt x="198" y="237"/>
                    </a:lnTo>
                    <a:lnTo>
                      <a:pt x="157" y="247"/>
                    </a:lnTo>
                    <a:lnTo>
                      <a:pt x="116" y="252"/>
                    </a:lnTo>
                    <a:lnTo>
                      <a:pt x="72" y="253"/>
                    </a:lnTo>
                    <a:lnTo>
                      <a:pt x="27" y="248"/>
                    </a:lnTo>
                    <a:lnTo>
                      <a:pt x="21" y="247"/>
                    </a:lnTo>
                    <a:lnTo>
                      <a:pt x="16" y="245"/>
                    </a:lnTo>
                    <a:lnTo>
                      <a:pt x="11" y="244"/>
                    </a:lnTo>
                    <a:lnTo>
                      <a:pt x="8" y="243"/>
                    </a:lnTo>
                    <a:lnTo>
                      <a:pt x="4" y="242"/>
                    </a:lnTo>
                    <a:lnTo>
                      <a:pt x="2" y="241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12" y="254"/>
                    </a:lnTo>
                    <a:lnTo>
                      <a:pt x="23" y="264"/>
                    </a:lnTo>
                    <a:lnTo>
                      <a:pt x="31" y="275"/>
                    </a:lnTo>
                    <a:lnTo>
                      <a:pt x="38" y="281"/>
                    </a:lnTo>
                    <a:lnTo>
                      <a:pt x="42" y="287"/>
                    </a:lnTo>
                    <a:lnTo>
                      <a:pt x="46" y="292"/>
                    </a:lnTo>
                    <a:lnTo>
                      <a:pt x="49" y="297"/>
                    </a:lnTo>
                    <a:lnTo>
                      <a:pt x="52" y="302"/>
                    </a:lnTo>
                    <a:lnTo>
                      <a:pt x="56" y="308"/>
                    </a:lnTo>
                    <a:lnTo>
                      <a:pt x="60" y="314"/>
                    </a:lnTo>
                    <a:lnTo>
                      <a:pt x="65" y="321"/>
                    </a:lnTo>
                    <a:lnTo>
                      <a:pt x="69" y="332"/>
                    </a:lnTo>
                    <a:lnTo>
                      <a:pt x="76" y="345"/>
                    </a:lnTo>
                    <a:lnTo>
                      <a:pt x="81" y="363"/>
                    </a:lnTo>
                    <a:lnTo>
                      <a:pt x="89" y="386"/>
                    </a:lnTo>
                    <a:lnTo>
                      <a:pt x="96" y="416"/>
                    </a:lnTo>
                    <a:lnTo>
                      <a:pt x="103" y="418"/>
                    </a:lnTo>
                    <a:lnTo>
                      <a:pt x="108" y="418"/>
                    </a:lnTo>
                    <a:lnTo>
                      <a:pt x="113" y="418"/>
                    </a:lnTo>
                    <a:lnTo>
                      <a:pt x="114" y="418"/>
                    </a:lnTo>
                    <a:close/>
                  </a:path>
                </a:pathLst>
              </a:custGeom>
              <a:solidFill>
                <a:srgbClr val="B9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6" name="Freeform 3494">
                <a:extLst>
                  <a:ext uri="{FF2B5EF4-FFF2-40B4-BE49-F238E27FC236}">
                    <a16:creationId xmlns:a16="http://schemas.microsoft.com/office/drawing/2014/main" id="{ED888658-C8B4-4A7D-BB39-F6527C0C5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3131"/>
                <a:ext cx="53" cy="84"/>
              </a:xfrm>
              <a:custGeom>
                <a:avLst/>
                <a:gdLst>
                  <a:gd name="T0" fmla="*/ 142 w 158"/>
                  <a:gd name="T1" fmla="*/ 20 h 253"/>
                  <a:gd name="T2" fmla="*/ 136 w 158"/>
                  <a:gd name="T3" fmla="*/ 51 h 253"/>
                  <a:gd name="T4" fmla="*/ 127 w 158"/>
                  <a:gd name="T5" fmla="*/ 75 h 253"/>
                  <a:gd name="T6" fmla="*/ 114 w 158"/>
                  <a:gd name="T7" fmla="*/ 94 h 253"/>
                  <a:gd name="T8" fmla="*/ 90 w 158"/>
                  <a:gd name="T9" fmla="*/ 113 h 253"/>
                  <a:gd name="T10" fmla="*/ 60 w 158"/>
                  <a:gd name="T11" fmla="*/ 135 h 253"/>
                  <a:gd name="T12" fmla="*/ 31 w 158"/>
                  <a:gd name="T13" fmla="*/ 156 h 253"/>
                  <a:gd name="T14" fmla="*/ 11 w 158"/>
                  <a:gd name="T15" fmla="*/ 174 h 253"/>
                  <a:gd name="T16" fmla="*/ 2 w 158"/>
                  <a:gd name="T17" fmla="*/ 188 h 253"/>
                  <a:gd name="T18" fmla="*/ 0 w 158"/>
                  <a:gd name="T19" fmla="*/ 204 h 253"/>
                  <a:gd name="T20" fmla="*/ 4 w 158"/>
                  <a:gd name="T21" fmla="*/ 217 h 253"/>
                  <a:gd name="T22" fmla="*/ 14 w 158"/>
                  <a:gd name="T23" fmla="*/ 227 h 253"/>
                  <a:gd name="T24" fmla="*/ 29 w 158"/>
                  <a:gd name="T25" fmla="*/ 232 h 253"/>
                  <a:gd name="T26" fmla="*/ 41 w 158"/>
                  <a:gd name="T27" fmla="*/ 238 h 253"/>
                  <a:gd name="T28" fmla="*/ 49 w 158"/>
                  <a:gd name="T29" fmla="*/ 244 h 253"/>
                  <a:gd name="T30" fmla="*/ 56 w 158"/>
                  <a:gd name="T31" fmla="*/ 247 h 253"/>
                  <a:gd name="T32" fmla="*/ 61 w 158"/>
                  <a:gd name="T33" fmla="*/ 248 h 253"/>
                  <a:gd name="T34" fmla="*/ 68 w 158"/>
                  <a:gd name="T35" fmla="*/ 250 h 253"/>
                  <a:gd name="T36" fmla="*/ 75 w 158"/>
                  <a:gd name="T37" fmla="*/ 251 h 253"/>
                  <a:gd name="T38" fmla="*/ 78 w 158"/>
                  <a:gd name="T39" fmla="*/ 253 h 253"/>
                  <a:gd name="T40" fmla="*/ 70 w 158"/>
                  <a:gd name="T41" fmla="*/ 248 h 253"/>
                  <a:gd name="T42" fmla="*/ 59 w 158"/>
                  <a:gd name="T43" fmla="*/ 241 h 253"/>
                  <a:gd name="T44" fmla="*/ 52 w 158"/>
                  <a:gd name="T45" fmla="*/ 236 h 253"/>
                  <a:gd name="T46" fmla="*/ 47 w 158"/>
                  <a:gd name="T47" fmla="*/ 232 h 253"/>
                  <a:gd name="T48" fmla="*/ 40 w 158"/>
                  <a:gd name="T49" fmla="*/ 228 h 253"/>
                  <a:gd name="T50" fmla="*/ 33 w 158"/>
                  <a:gd name="T51" fmla="*/ 227 h 253"/>
                  <a:gd name="T52" fmla="*/ 27 w 158"/>
                  <a:gd name="T53" fmla="*/ 226 h 253"/>
                  <a:gd name="T54" fmla="*/ 19 w 158"/>
                  <a:gd name="T55" fmla="*/ 222 h 253"/>
                  <a:gd name="T56" fmla="*/ 10 w 158"/>
                  <a:gd name="T57" fmla="*/ 210 h 253"/>
                  <a:gd name="T58" fmla="*/ 5 w 158"/>
                  <a:gd name="T59" fmla="*/ 196 h 253"/>
                  <a:gd name="T60" fmla="*/ 10 w 158"/>
                  <a:gd name="T61" fmla="*/ 185 h 253"/>
                  <a:gd name="T62" fmla="*/ 25 w 158"/>
                  <a:gd name="T63" fmla="*/ 170 h 253"/>
                  <a:gd name="T64" fmla="*/ 49 w 158"/>
                  <a:gd name="T65" fmla="*/ 147 h 253"/>
                  <a:gd name="T66" fmla="*/ 80 w 158"/>
                  <a:gd name="T67" fmla="*/ 126 h 253"/>
                  <a:gd name="T68" fmla="*/ 114 w 158"/>
                  <a:gd name="T69" fmla="*/ 105 h 253"/>
                  <a:gd name="T70" fmla="*/ 142 w 158"/>
                  <a:gd name="T71" fmla="*/ 77 h 253"/>
                  <a:gd name="T72" fmla="*/ 157 w 158"/>
                  <a:gd name="T73" fmla="*/ 45 h 253"/>
                  <a:gd name="T74" fmla="*/ 155 w 158"/>
                  <a:gd name="T75" fmla="*/ 1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253">
                    <a:moveTo>
                      <a:pt x="145" y="0"/>
                    </a:moveTo>
                    <a:lnTo>
                      <a:pt x="142" y="20"/>
                    </a:lnTo>
                    <a:lnTo>
                      <a:pt x="139" y="37"/>
                    </a:lnTo>
                    <a:lnTo>
                      <a:pt x="136" y="51"/>
                    </a:lnTo>
                    <a:lnTo>
                      <a:pt x="132" y="64"/>
                    </a:lnTo>
                    <a:lnTo>
                      <a:pt x="127" y="75"/>
                    </a:lnTo>
                    <a:lnTo>
                      <a:pt x="121" y="85"/>
                    </a:lnTo>
                    <a:lnTo>
                      <a:pt x="114" y="94"/>
                    </a:lnTo>
                    <a:lnTo>
                      <a:pt x="104" y="102"/>
                    </a:lnTo>
                    <a:lnTo>
                      <a:pt x="90" y="113"/>
                    </a:lnTo>
                    <a:lnTo>
                      <a:pt x="76" y="124"/>
                    </a:lnTo>
                    <a:lnTo>
                      <a:pt x="60" y="135"/>
                    </a:lnTo>
                    <a:lnTo>
                      <a:pt x="44" y="146"/>
                    </a:lnTo>
                    <a:lnTo>
                      <a:pt x="31" y="156"/>
                    </a:lnTo>
                    <a:lnTo>
                      <a:pt x="19" y="166"/>
                    </a:lnTo>
                    <a:lnTo>
                      <a:pt x="11" y="174"/>
                    </a:lnTo>
                    <a:lnTo>
                      <a:pt x="5" y="181"/>
                    </a:lnTo>
                    <a:lnTo>
                      <a:pt x="2" y="188"/>
                    </a:lnTo>
                    <a:lnTo>
                      <a:pt x="0" y="196"/>
                    </a:lnTo>
                    <a:lnTo>
                      <a:pt x="0" y="204"/>
                    </a:lnTo>
                    <a:lnTo>
                      <a:pt x="1" y="210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4" y="227"/>
                    </a:lnTo>
                    <a:lnTo>
                      <a:pt x="22" y="230"/>
                    </a:lnTo>
                    <a:lnTo>
                      <a:pt x="29" y="232"/>
                    </a:lnTo>
                    <a:lnTo>
                      <a:pt x="35" y="235"/>
                    </a:lnTo>
                    <a:lnTo>
                      <a:pt x="41" y="238"/>
                    </a:lnTo>
                    <a:lnTo>
                      <a:pt x="46" y="240"/>
                    </a:lnTo>
                    <a:lnTo>
                      <a:pt x="49" y="244"/>
                    </a:lnTo>
                    <a:lnTo>
                      <a:pt x="53" y="245"/>
                    </a:lnTo>
                    <a:lnTo>
                      <a:pt x="56" y="247"/>
                    </a:lnTo>
                    <a:lnTo>
                      <a:pt x="59" y="248"/>
                    </a:lnTo>
                    <a:lnTo>
                      <a:pt x="61" y="248"/>
                    </a:lnTo>
                    <a:lnTo>
                      <a:pt x="66" y="249"/>
                    </a:lnTo>
                    <a:lnTo>
                      <a:pt x="68" y="250"/>
                    </a:lnTo>
                    <a:lnTo>
                      <a:pt x="71" y="251"/>
                    </a:lnTo>
                    <a:lnTo>
                      <a:pt x="75" y="251"/>
                    </a:lnTo>
                    <a:lnTo>
                      <a:pt x="77" y="251"/>
                    </a:lnTo>
                    <a:lnTo>
                      <a:pt x="78" y="253"/>
                    </a:lnTo>
                    <a:lnTo>
                      <a:pt x="79" y="253"/>
                    </a:lnTo>
                    <a:lnTo>
                      <a:pt x="70" y="248"/>
                    </a:lnTo>
                    <a:lnTo>
                      <a:pt x="63" y="245"/>
                    </a:lnTo>
                    <a:lnTo>
                      <a:pt x="59" y="241"/>
                    </a:lnTo>
                    <a:lnTo>
                      <a:pt x="56" y="239"/>
                    </a:lnTo>
                    <a:lnTo>
                      <a:pt x="52" y="236"/>
                    </a:lnTo>
                    <a:lnTo>
                      <a:pt x="49" y="234"/>
                    </a:lnTo>
                    <a:lnTo>
                      <a:pt x="47" y="232"/>
                    </a:lnTo>
                    <a:lnTo>
                      <a:pt x="43" y="230"/>
                    </a:lnTo>
                    <a:lnTo>
                      <a:pt x="40" y="228"/>
                    </a:lnTo>
                    <a:lnTo>
                      <a:pt x="37" y="228"/>
                    </a:lnTo>
                    <a:lnTo>
                      <a:pt x="33" y="227"/>
                    </a:lnTo>
                    <a:lnTo>
                      <a:pt x="30" y="227"/>
                    </a:lnTo>
                    <a:lnTo>
                      <a:pt x="27" y="226"/>
                    </a:lnTo>
                    <a:lnTo>
                      <a:pt x="23" y="225"/>
                    </a:lnTo>
                    <a:lnTo>
                      <a:pt x="19" y="222"/>
                    </a:lnTo>
                    <a:lnTo>
                      <a:pt x="15" y="219"/>
                    </a:lnTo>
                    <a:lnTo>
                      <a:pt x="10" y="210"/>
                    </a:lnTo>
                    <a:lnTo>
                      <a:pt x="6" y="203"/>
                    </a:lnTo>
                    <a:lnTo>
                      <a:pt x="5" y="196"/>
                    </a:lnTo>
                    <a:lnTo>
                      <a:pt x="6" y="190"/>
                    </a:lnTo>
                    <a:lnTo>
                      <a:pt x="10" y="185"/>
                    </a:lnTo>
                    <a:lnTo>
                      <a:pt x="15" y="179"/>
                    </a:lnTo>
                    <a:lnTo>
                      <a:pt x="25" y="170"/>
                    </a:lnTo>
                    <a:lnTo>
                      <a:pt x="37" y="159"/>
                    </a:lnTo>
                    <a:lnTo>
                      <a:pt x="49" y="147"/>
                    </a:lnTo>
                    <a:lnTo>
                      <a:pt x="63" y="136"/>
                    </a:lnTo>
                    <a:lnTo>
                      <a:pt x="80" y="126"/>
                    </a:lnTo>
                    <a:lnTo>
                      <a:pt x="97" y="116"/>
                    </a:lnTo>
                    <a:lnTo>
                      <a:pt x="114" y="105"/>
                    </a:lnTo>
                    <a:lnTo>
                      <a:pt x="129" y="93"/>
                    </a:lnTo>
                    <a:lnTo>
                      <a:pt x="142" y="77"/>
                    </a:lnTo>
                    <a:lnTo>
                      <a:pt x="152" y="61"/>
                    </a:lnTo>
                    <a:lnTo>
                      <a:pt x="157" y="45"/>
                    </a:lnTo>
                    <a:lnTo>
                      <a:pt x="158" y="28"/>
                    </a:lnTo>
                    <a:lnTo>
                      <a:pt x="155" y="13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7" name="Freeform 3495">
                <a:extLst>
                  <a:ext uri="{FF2B5EF4-FFF2-40B4-BE49-F238E27FC236}">
                    <a16:creationId xmlns:a16="http://schemas.microsoft.com/office/drawing/2014/main" id="{723A82E1-B0AC-4412-9DD4-6957DC2D5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167"/>
                <a:ext cx="44" cy="37"/>
              </a:xfrm>
              <a:custGeom>
                <a:avLst/>
                <a:gdLst>
                  <a:gd name="T0" fmla="*/ 90 w 130"/>
                  <a:gd name="T1" fmla="*/ 12 h 112"/>
                  <a:gd name="T2" fmla="*/ 80 w 130"/>
                  <a:gd name="T3" fmla="*/ 17 h 112"/>
                  <a:gd name="T4" fmla="*/ 69 w 130"/>
                  <a:gd name="T5" fmla="*/ 25 h 112"/>
                  <a:gd name="T6" fmla="*/ 57 w 130"/>
                  <a:gd name="T7" fmla="*/ 32 h 112"/>
                  <a:gd name="T8" fmla="*/ 45 w 130"/>
                  <a:gd name="T9" fmla="*/ 39 h 112"/>
                  <a:gd name="T10" fmla="*/ 35 w 130"/>
                  <a:gd name="T11" fmla="*/ 47 h 112"/>
                  <a:gd name="T12" fmla="*/ 26 w 130"/>
                  <a:gd name="T13" fmla="*/ 54 h 112"/>
                  <a:gd name="T14" fmla="*/ 18 w 130"/>
                  <a:gd name="T15" fmla="*/ 60 h 112"/>
                  <a:gd name="T16" fmla="*/ 14 w 130"/>
                  <a:gd name="T17" fmla="*/ 64 h 112"/>
                  <a:gd name="T18" fmla="*/ 10 w 130"/>
                  <a:gd name="T19" fmla="*/ 69 h 112"/>
                  <a:gd name="T20" fmla="*/ 7 w 130"/>
                  <a:gd name="T21" fmla="*/ 72 h 112"/>
                  <a:gd name="T22" fmla="*/ 4 w 130"/>
                  <a:gd name="T23" fmla="*/ 76 h 112"/>
                  <a:gd name="T24" fmla="*/ 2 w 130"/>
                  <a:gd name="T25" fmla="*/ 82 h 112"/>
                  <a:gd name="T26" fmla="*/ 0 w 130"/>
                  <a:gd name="T27" fmla="*/ 88 h 112"/>
                  <a:gd name="T28" fmla="*/ 0 w 130"/>
                  <a:gd name="T29" fmla="*/ 92 h 112"/>
                  <a:gd name="T30" fmla="*/ 3 w 130"/>
                  <a:gd name="T31" fmla="*/ 96 h 112"/>
                  <a:gd name="T32" fmla="*/ 6 w 130"/>
                  <a:gd name="T33" fmla="*/ 101 h 112"/>
                  <a:gd name="T34" fmla="*/ 10 w 130"/>
                  <a:gd name="T35" fmla="*/ 104 h 112"/>
                  <a:gd name="T36" fmla="*/ 14 w 130"/>
                  <a:gd name="T37" fmla="*/ 107 h 112"/>
                  <a:gd name="T38" fmla="*/ 17 w 130"/>
                  <a:gd name="T39" fmla="*/ 108 h 112"/>
                  <a:gd name="T40" fmla="*/ 21 w 130"/>
                  <a:gd name="T41" fmla="*/ 109 h 112"/>
                  <a:gd name="T42" fmla="*/ 22 w 130"/>
                  <a:gd name="T43" fmla="*/ 109 h 112"/>
                  <a:gd name="T44" fmla="*/ 24 w 130"/>
                  <a:gd name="T45" fmla="*/ 109 h 112"/>
                  <a:gd name="T46" fmla="*/ 26 w 130"/>
                  <a:gd name="T47" fmla="*/ 109 h 112"/>
                  <a:gd name="T48" fmla="*/ 27 w 130"/>
                  <a:gd name="T49" fmla="*/ 110 h 112"/>
                  <a:gd name="T50" fmla="*/ 33 w 130"/>
                  <a:gd name="T51" fmla="*/ 112 h 112"/>
                  <a:gd name="T52" fmla="*/ 38 w 130"/>
                  <a:gd name="T53" fmla="*/ 112 h 112"/>
                  <a:gd name="T54" fmla="*/ 43 w 130"/>
                  <a:gd name="T55" fmla="*/ 110 h 112"/>
                  <a:gd name="T56" fmla="*/ 46 w 130"/>
                  <a:gd name="T57" fmla="*/ 107 h 112"/>
                  <a:gd name="T58" fmla="*/ 46 w 130"/>
                  <a:gd name="T59" fmla="*/ 103 h 112"/>
                  <a:gd name="T60" fmla="*/ 46 w 130"/>
                  <a:gd name="T61" fmla="*/ 99 h 112"/>
                  <a:gd name="T62" fmla="*/ 47 w 130"/>
                  <a:gd name="T63" fmla="*/ 94 h 112"/>
                  <a:gd name="T64" fmla="*/ 48 w 130"/>
                  <a:gd name="T65" fmla="*/ 88 h 112"/>
                  <a:gd name="T66" fmla="*/ 53 w 130"/>
                  <a:gd name="T67" fmla="*/ 81 h 112"/>
                  <a:gd name="T68" fmla="*/ 61 w 130"/>
                  <a:gd name="T69" fmla="*/ 72 h 112"/>
                  <a:gd name="T70" fmla="*/ 74 w 130"/>
                  <a:gd name="T71" fmla="*/ 63 h 112"/>
                  <a:gd name="T72" fmla="*/ 91 w 130"/>
                  <a:gd name="T73" fmla="*/ 52 h 112"/>
                  <a:gd name="T74" fmla="*/ 100 w 130"/>
                  <a:gd name="T75" fmla="*/ 44 h 112"/>
                  <a:gd name="T76" fmla="*/ 110 w 130"/>
                  <a:gd name="T77" fmla="*/ 33 h 112"/>
                  <a:gd name="T78" fmla="*/ 120 w 130"/>
                  <a:gd name="T79" fmla="*/ 23 h 112"/>
                  <a:gd name="T80" fmla="*/ 128 w 130"/>
                  <a:gd name="T81" fmla="*/ 12 h 112"/>
                  <a:gd name="T82" fmla="*/ 130 w 130"/>
                  <a:gd name="T83" fmla="*/ 5 h 112"/>
                  <a:gd name="T84" fmla="*/ 127 w 130"/>
                  <a:gd name="T85" fmla="*/ 0 h 112"/>
                  <a:gd name="T86" fmla="*/ 113 w 130"/>
                  <a:gd name="T87" fmla="*/ 3 h 112"/>
                  <a:gd name="T88" fmla="*/ 90 w 130"/>
                  <a:gd name="T89" fmla="*/ 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0" h="112">
                    <a:moveTo>
                      <a:pt x="90" y="12"/>
                    </a:moveTo>
                    <a:lnTo>
                      <a:pt x="80" y="17"/>
                    </a:lnTo>
                    <a:lnTo>
                      <a:pt x="69" y="25"/>
                    </a:lnTo>
                    <a:lnTo>
                      <a:pt x="57" y="32"/>
                    </a:lnTo>
                    <a:lnTo>
                      <a:pt x="45" y="39"/>
                    </a:lnTo>
                    <a:lnTo>
                      <a:pt x="35" y="47"/>
                    </a:lnTo>
                    <a:lnTo>
                      <a:pt x="26" y="54"/>
                    </a:lnTo>
                    <a:lnTo>
                      <a:pt x="18" y="60"/>
                    </a:lnTo>
                    <a:lnTo>
                      <a:pt x="14" y="64"/>
                    </a:lnTo>
                    <a:lnTo>
                      <a:pt x="10" y="69"/>
                    </a:lnTo>
                    <a:lnTo>
                      <a:pt x="7" y="72"/>
                    </a:lnTo>
                    <a:lnTo>
                      <a:pt x="4" y="76"/>
                    </a:lnTo>
                    <a:lnTo>
                      <a:pt x="2" y="82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6" y="101"/>
                    </a:lnTo>
                    <a:lnTo>
                      <a:pt x="10" y="104"/>
                    </a:lnTo>
                    <a:lnTo>
                      <a:pt x="14" y="107"/>
                    </a:lnTo>
                    <a:lnTo>
                      <a:pt x="17" y="108"/>
                    </a:lnTo>
                    <a:lnTo>
                      <a:pt x="21" y="109"/>
                    </a:lnTo>
                    <a:lnTo>
                      <a:pt x="22" y="109"/>
                    </a:lnTo>
                    <a:lnTo>
                      <a:pt x="24" y="109"/>
                    </a:lnTo>
                    <a:lnTo>
                      <a:pt x="26" y="109"/>
                    </a:lnTo>
                    <a:lnTo>
                      <a:pt x="27" y="110"/>
                    </a:lnTo>
                    <a:lnTo>
                      <a:pt x="33" y="112"/>
                    </a:lnTo>
                    <a:lnTo>
                      <a:pt x="38" y="112"/>
                    </a:lnTo>
                    <a:lnTo>
                      <a:pt x="43" y="110"/>
                    </a:lnTo>
                    <a:lnTo>
                      <a:pt x="46" y="107"/>
                    </a:lnTo>
                    <a:lnTo>
                      <a:pt x="46" y="103"/>
                    </a:lnTo>
                    <a:lnTo>
                      <a:pt x="46" y="99"/>
                    </a:lnTo>
                    <a:lnTo>
                      <a:pt x="47" y="94"/>
                    </a:lnTo>
                    <a:lnTo>
                      <a:pt x="48" y="88"/>
                    </a:lnTo>
                    <a:lnTo>
                      <a:pt x="53" y="81"/>
                    </a:lnTo>
                    <a:lnTo>
                      <a:pt x="61" y="72"/>
                    </a:lnTo>
                    <a:lnTo>
                      <a:pt x="74" y="63"/>
                    </a:lnTo>
                    <a:lnTo>
                      <a:pt x="91" y="52"/>
                    </a:lnTo>
                    <a:lnTo>
                      <a:pt x="100" y="44"/>
                    </a:lnTo>
                    <a:lnTo>
                      <a:pt x="110" y="33"/>
                    </a:lnTo>
                    <a:lnTo>
                      <a:pt x="120" y="23"/>
                    </a:lnTo>
                    <a:lnTo>
                      <a:pt x="128" y="12"/>
                    </a:lnTo>
                    <a:lnTo>
                      <a:pt x="130" y="5"/>
                    </a:lnTo>
                    <a:lnTo>
                      <a:pt x="127" y="0"/>
                    </a:lnTo>
                    <a:lnTo>
                      <a:pt x="113" y="3"/>
                    </a:lnTo>
                    <a:lnTo>
                      <a:pt x="90" y="12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8" name="Freeform 3496">
                <a:extLst>
                  <a:ext uri="{FF2B5EF4-FFF2-40B4-BE49-F238E27FC236}">
                    <a16:creationId xmlns:a16="http://schemas.microsoft.com/office/drawing/2014/main" id="{85AACB36-BE38-45DE-B31F-02250DF9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098"/>
                <a:ext cx="20" cy="58"/>
              </a:xfrm>
              <a:custGeom>
                <a:avLst/>
                <a:gdLst>
                  <a:gd name="T0" fmla="*/ 24 w 59"/>
                  <a:gd name="T1" fmla="*/ 123 h 174"/>
                  <a:gd name="T2" fmla="*/ 23 w 59"/>
                  <a:gd name="T3" fmla="*/ 134 h 174"/>
                  <a:gd name="T4" fmla="*/ 22 w 59"/>
                  <a:gd name="T5" fmla="*/ 144 h 174"/>
                  <a:gd name="T6" fmla="*/ 21 w 59"/>
                  <a:gd name="T7" fmla="*/ 154 h 174"/>
                  <a:gd name="T8" fmla="*/ 20 w 59"/>
                  <a:gd name="T9" fmla="*/ 163 h 174"/>
                  <a:gd name="T10" fmla="*/ 22 w 59"/>
                  <a:gd name="T11" fmla="*/ 169 h 174"/>
                  <a:gd name="T12" fmla="*/ 26 w 59"/>
                  <a:gd name="T13" fmla="*/ 174 h 174"/>
                  <a:gd name="T14" fmla="*/ 33 w 59"/>
                  <a:gd name="T15" fmla="*/ 173 h 174"/>
                  <a:gd name="T16" fmla="*/ 44 w 59"/>
                  <a:gd name="T17" fmla="*/ 168 h 174"/>
                  <a:gd name="T18" fmla="*/ 54 w 59"/>
                  <a:gd name="T19" fmla="*/ 157 h 174"/>
                  <a:gd name="T20" fmla="*/ 59 w 59"/>
                  <a:gd name="T21" fmla="*/ 143 h 174"/>
                  <a:gd name="T22" fmla="*/ 58 w 59"/>
                  <a:gd name="T23" fmla="*/ 126 h 174"/>
                  <a:gd name="T24" fmla="*/ 53 w 59"/>
                  <a:gd name="T25" fmla="*/ 109 h 174"/>
                  <a:gd name="T26" fmla="*/ 49 w 59"/>
                  <a:gd name="T27" fmla="*/ 92 h 174"/>
                  <a:gd name="T28" fmla="*/ 42 w 59"/>
                  <a:gd name="T29" fmla="*/ 77 h 174"/>
                  <a:gd name="T30" fmla="*/ 38 w 59"/>
                  <a:gd name="T31" fmla="*/ 64 h 174"/>
                  <a:gd name="T32" fmla="*/ 35 w 59"/>
                  <a:gd name="T33" fmla="*/ 57 h 174"/>
                  <a:gd name="T34" fmla="*/ 33 w 59"/>
                  <a:gd name="T35" fmla="*/ 50 h 174"/>
                  <a:gd name="T36" fmla="*/ 30 w 59"/>
                  <a:gd name="T37" fmla="*/ 41 h 174"/>
                  <a:gd name="T38" fmla="*/ 25 w 59"/>
                  <a:gd name="T39" fmla="*/ 31 h 174"/>
                  <a:gd name="T40" fmla="*/ 20 w 59"/>
                  <a:gd name="T41" fmla="*/ 20 h 174"/>
                  <a:gd name="T42" fmla="*/ 14 w 59"/>
                  <a:gd name="T43" fmla="*/ 11 h 174"/>
                  <a:gd name="T44" fmla="*/ 8 w 59"/>
                  <a:gd name="T45" fmla="*/ 3 h 174"/>
                  <a:gd name="T46" fmla="*/ 4 w 59"/>
                  <a:gd name="T47" fmla="*/ 0 h 174"/>
                  <a:gd name="T48" fmla="*/ 1 w 59"/>
                  <a:gd name="T49" fmla="*/ 3 h 174"/>
                  <a:gd name="T50" fmla="*/ 0 w 59"/>
                  <a:gd name="T51" fmla="*/ 11 h 174"/>
                  <a:gd name="T52" fmla="*/ 2 w 59"/>
                  <a:gd name="T53" fmla="*/ 25 h 174"/>
                  <a:gd name="T54" fmla="*/ 5 w 59"/>
                  <a:gd name="T55" fmla="*/ 43 h 174"/>
                  <a:gd name="T56" fmla="*/ 10 w 59"/>
                  <a:gd name="T57" fmla="*/ 62 h 174"/>
                  <a:gd name="T58" fmla="*/ 15 w 59"/>
                  <a:gd name="T59" fmla="*/ 82 h 174"/>
                  <a:gd name="T60" fmla="*/ 20 w 59"/>
                  <a:gd name="T61" fmla="*/ 99 h 174"/>
                  <a:gd name="T62" fmla="*/ 23 w 59"/>
                  <a:gd name="T63" fmla="*/ 114 h 174"/>
                  <a:gd name="T64" fmla="*/ 24 w 59"/>
                  <a:gd name="T65" fmla="*/ 12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174">
                    <a:moveTo>
                      <a:pt x="24" y="123"/>
                    </a:moveTo>
                    <a:lnTo>
                      <a:pt x="23" y="134"/>
                    </a:lnTo>
                    <a:lnTo>
                      <a:pt x="22" y="144"/>
                    </a:lnTo>
                    <a:lnTo>
                      <a:pt x="21" y="154"/>
                    </a:lnTo>
                    <a:lnTo>
                      <a:pt x="20" y="163"/>
                    </a:lnTo>
                    <a:lnTo>
                      <a:pt x="22" y="169"/>
                    </a:lnTo>
                    <a:lnTo>
                      <a:pt x="26" y="174"/>
                    </a:lnTo>
                    <a:lnTo>
                      <a:pt x="33" y="173"/>
                    </a:lnTo>
                    <a:lnTo>
                      <a:pt x="44" y="168"/>
                    </a:lnTo>
                    <a:lnTo>
                      <a:pt x="54" y="157"/>
                    </a:lnTo>
                    <a:lnTo>
                      <a:pt x="59" y="143"/>
                    </a:lnTo>
                    <a:lnTo>
                      <a:pt x="58" y="126"/>
                    </a:lnTo>
                    <a:lnTo>
                      <a:pt x="53" y="109"/>
                    </a:lnTo>
                    <a:lnTo>
                      <a:pt x="49" y="92"/>
                    </a:lnTo>
                    <a:lnTo>
                      <a:pt x="42" y="77"/>
                    </a:lnTo>
                    <a:lnTo>
                      <a:pt x="38" y="64"/>
                    </a:lnTo>
                    <a:lnTo>
                      <a:pt x="35" y="57"/>
                    </a:lnTo>
                    <a:lnTo>
                      <a:pt x="33" y="50"/>
                    </a:lnTo>
                    <a:lnTo>
                      <a:pt x="30" y="41"/>
                    </a:lnTo>
                    <a:lnTo>
                      <a:pt x="25" y="31"/>
                    </a:lnTo>
                    <a:lnTo>
                      <a:pt x="20" y="20"/>
                    </a:lnTo>
                    <a:lnTo>
                      <a:pt x="14" y="11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11"/>
                    </a:lnTo>
                    <a:lnTo>
                      <a:pt x="2" y="25"/>
                    </a:lnTo>
                    <a:lnTo>
                      <a:pt x="5" y="43"/>
                    </a:lnTo>
                    <a:lnTo>
                      <a:pt x="10" y="62"/>
                    </a:lnTo>
                    <a:lnTo>
                      <a:pt x="15" y="82"/>
                    </a:lnTo>
                    <a:lnTo>
                      <a:pt x="20" y="99"/>
                    </a:lnTo>
                    <a:lnTo>
                      <a:pt x="23" y="114"/>
                    </a:lnTo>
                    <a:lnTo>
                      <a:pt x="24" y="123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9" name="Freeform 3497">
                <a:extLst>
                  <a:ext uri="{FF2B5EF4-FFF2-40B4-BE49-F238E27FC236}">
                    <a16:creationId xmlns:a16="http://schemas.microsoft.com/office/drawing/2014/main" id="{BB668159-29E0-47C4-AD9A-401887603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3168"/>
                <a:ext cx="29" cy="43"/>
              </a:xfrm>
              <a:custGeom>
                <a:avLst/>
                <a:gdLst>
                  <a:gd name="T0" fmla="*/ 47 w 85"/>
                  <a:gd name="T1" fmla="*/ 66 h 128"/>
                  <a:gd name="T2" fmla="*/ 54 w 85"/>
                  <a:gd name="T3" fmla="*/ 66 h 128"/>
                  <a:gd name="T4" fmla="*/ 56 w 85"/>
                  <a:gd name="T5" fmla="*/ 66 h 128"/>
                  <a:gd name="T6" fmla="*/ 57 w 85"/>
                  <a:gd name="T7" fmla="*/ 71 h 128"/>
                  <a:gd name="T8" fmla="*/ 61 w 85"/>
                  <a:gd name="T9" fmla="*/ 83 h 128"/>
                  <a:gd name="T10" fmla="*/ 63 w 85"/>
                  <a:gd name="T11" fmla="*/ 90 h 128"/>
                  <a:gd name="T12" fmla="*/ 66 w 85"/>
                  <a:gd name="T13" fmla="*/ 97 h 128"/>
                  <a:gd name="T14" fmla="*/ 72 w 85"/>
                  <a:gd name="T15" fmla="*/ 104 h 128"/>
                  <a:gd name="T16" fmla="*/ 76 w 85"/>
                  <a:gd name="T17" fmla="*/ 109 h 128"/>
                  <a:gd name="T18" fmla="*/ 81 w 85"/>
                  <a:gd name="T19" fmla="*/ 113 h 128"/>
                  <a:gd name="T20" fmla="*/ 84 w 85"/>
                  <a:gd name="T21" fmla="*/ 115 h 128"/>
                  <a:gd name="T22" fmla="*/ 85 w 85"/>
                  <a:gd name="T23" fmla="*/ 114 h 128"/>
                  <a:gd name="T24" fmla="*/ 84 w 85"/>
                  <a:gd name="T25" fmla="*/ 109 h 128"/>
                  <a:gd name="T26" fmla="*/ 81 w 85"/>
                  <a:gd name="T27" fmla="*/ 100 h 128"/>
                  <a:gd name="T28" fmla="*/ 78 w 85"/>
                  <a:gd name="T29" fmla="*/ 90 h 128"/>
                  <a:gd name="T30" fmla="*/ 80 w 85"/>
                  <a:gd name="T31" fmla="*/ 79 h 128"/>
                  <a:gd name="T32" fmla="*/ 84 w 85"/>
                  <a:gd name="T33" fmla="*/ 66 h 128"/>
                  <a:gd name="T34" fmla="*/ 85 w 85"/>
                  <a:gd name="T35" fmla="*/ 61 h 128"/>
                  <a:gd name="T36" fmla="*/ 84 w 85"/>
                  <a:gd name="T37" fmla="*/ 57 h 128"/>
                  <a:gd name="T38" fmla="*/ 83 w 85"/>
                  <a:gd name="T39" fmla="*/ 52 h 128"/>
                  <a:gd name="T40" fmla="*/ 80 w 85"/>
                  <a:gd name="T41" fmla="*/ 48 h 128"/>
                  <a:gd name="T42" fmla="*/ 76 w 85"/>
                  <a:gd name="T43" fmla="*/ 45 h 128"/>
                  <a:gd name="T44" fmla="*/ 73 w 85"/>
                  <a:gd name="T45" fmla="*/ 39 h 128"/>
                  <a:gd name="T46" fmla="*/ 70 w 85"/>
                  <a:gd name="T47" fmla="*/ 34 h 128"/>
                  <a:gd name="T48" fmla="*/ 67 w 85"/>
                  <a:gd name="T49" fmla="*/ 28 h 128"/>
                  <a:gd name="T50" fmla="*/ 65 w 85"/>
                  <a:gd name="T51" fmla="*/ 21 h 128"/>
                  <a:gd name="T52" fmla="*/ 62 w 85"/>
                  <a:gd name="T53" fmla="*/ 13 h 128"/>
                  <a:gd name="T54" fmla="*/ 58 w 85"/>
                  <a:gd name="T55" fmla="*/ 5 h 128"/>
                  <a:gd name="T56" fmla="*/ 55 w 85"/>
                  <a:gd name="T57" fmla="*/ 0 h 128"/>
                  <a:gd name="T58" fmla="*/ 49 w 85"/>
                  <a:gd name="T59" fmla="*/ 0 h 128"/>
                  <a:gd name="T60" fmla="*/ 44 w 85"/>
                  <a:gd name="T61" fmla="*/ 3 h 128"/>
                  <a:gd name="T62" fmla="*/ 38 w 85"/>
                  <a:gd name="T63" fmla="*/ 15 h 128"/>
                  <a:gd name="T64" fmla="*/ 32 w 85"/>
                  <a:gd name="T65" fmla="*/ 36 h 128"/>
                  <a:gd name="T66" fmla="*/ 24 w 85"/>
                  <a:gd name="T67" fmla="*/ 58 h 128"/>
                  <a:gd name="T68" fmla="*/ 18 w 85"/>
                  <a:gd name="T69" fmla="*/ 76 h 128"/>
                  <a:gd name="T70" fmla="*/ 13 w 85"/>
                  <a:gd name="T71" fmla="*/ 88 h 128"/>
                  <a:gd name="T72" fmla="*/ 8 w 85"/>
                  <a:gd name="T73" fmla="*/ 99 h 128"/>
                  <a:gd name="T74" fmla="*/ 5 w 85"/>
                  <a:gd name="T75" fmla="*/ 106 h 128"/>
                  <a:gd name="T76" fmla="*/ 2 w 85"/>
                  <a:gd name="T77" fmla="*/ 113 h 128"/>
                  <a:gd name="T78" fmla="*/ 1 w 85"/>
                  <a:gd name="T79" fmla="*/ 117 h 128"/>
                  <a:gd name="T80" fmla="*/ 0 w 85"/>
                  <a:gd name="T81" fmla="*/ 121 h 128"/>
                  <a:gd name="T82" fmla="*/ 1 w 85"/>
                  <a:gd name="T83" fmla="*/ 127 h 128"/>
                  <a:gd name="T84" fmla="*/ 6 w 85"/>
                  <a:gd name="T85" fmla="*/ 128 h 128"/>
                  <a:gd name="T86" fmla="*/ 10 w 85"/>
                  <a:gd name="T87" fmla="*/ 124 h 128"/>
                  <a:gd name="T88" fmla="*/ 17 w 85"/>
                  <a:gd name="T89" fmla="*/ 114 h 128"/>
                  <a:gd name="T90" fmla="*/ 19 w 85"/>
                  <a:gd name="T91" fmla="*/ 107 h 128"/>
                  <a:gd name="T92" fmla="*/ 23 w 85"/>
                  <a:gd name="T93" fmla="*/ 100 h 128"/>
                  <a:gd name="T94" fmla="*/ 27 w 85"/>
                  <a:gd name="T95" fmla="*/ 94 h 128"/>
                  <a:gd name="T96" fmla="*/ 30 w 85"/>
                  <a:gd name="T97" fmla="*/ 88 h 128"/>
                  <a:gd name="T98" fmla="*/ 35 w 85"/>
                  <a:gd name="T99" fmla="*/ 83 h 128"/>
                  <a:gd name="T100" fmla="*/ 38 w 85"/>
                  <a:gd name="T101" fmla="*/ 76 h 128"/>
                  <a:gd name="T102" fmla="*/ 43 w 85"/>
                  <a:gd name="T103" fmla="*/ 71 h 128"/>
                  <a:gd name="T104" fmla="*/ 47 w 85"/>
                  <a:gd name="T105" fmla="*/ 6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" h="128">
                    <a:moveTo>
                      <a:pt x="47" y="66"/>
                    </a:moveTo>
                    <a:lnTo>
                      <a:pt x="54" y="66"/>
                    </a:lnTo>
                    <a:lnTo>
                      <a:pt x="56" y="66"/>
                    </a:lnTo>
                    <a:lnTo>
                      <a:pt x="57" y="71"/>
                    </a:lnTo>
                    <a:lnTo>
                      <a:pt x="61" y="83"/>
                    </a:lnTo>
                    <a:lnTo>
                      <a:pt x="63" y="90"/>
                    </a:lnTo>
                    <a:lnTo>
                      <a:pt x="66" y="97"/>
                    </a:lnTo>
                    <a:lnTo>
                      <a:pt x="72" y="104"/>
                    </a:lnTo>
                    <a:lnTo>
                      <a:pt x="76" y="109"/>
                    </a:lnTo>
                    <a:lnTo>
                      <a:pt x="81" y="113"/>
                    </a:lnTo>
                    <a:lnTo>
                      <a:pt x="84" y="115"/>
                    </a:lnTo>
                    <a:lnTo>
                      <a:pt x="85" y="114"/>
                    </a:lnTo>
                    <a:lnTo>
                      <a:pt x="84" y="109"/>
                    </a:lnTo>
                    <a:lnTo>
                      <a:pt x="81" y="100"/>
                    </a:lnTo>
                    <a:lnTo>
                      <a:pt x="78" y="90"/>
                    </a:lnTo>
                    <a:lnTo>
                      <a:pt x="80" y="79"/>
                    </a:lnTo>
                    <a:lnTo>
                      <a:pt x="84" y="66"/>
                    </a:lnTo>
                    <a:lnTo>
                      <a:pt x="85" y="61"/>
                    </a:lnTo>
                    <a:lnTo>
                      <a:pt x="84" y="57"/>
                    </a:lnTo>
                    <a:lnTo>
                      <a:pt x="83" y="52"/>
                    </a:lnTo>
                    <a:lnTo>
                      <a:pt x="80" y="48"/>
                    </a:lnTo>
                    <a:lnTo>
                      <a:pt x="76" y="45"/>
                    </a:lnTo>
                    <a:lnTo>
                      <a:pt x="73" y="39"/>
                    </a:lnTo>
                    <a:lnTo>
                      <a:pt x="70" y="34"/>
                    </a:lnTo>
                    <a:lnTo>
                      <a:pt x="67" y="28"/>
                    </a:lnTo>
                    <a:lnTo>
                      <a:pt x="65" y="21"/>
                    </a:lnTo>
                    <a:lnTo>
                      <a:pt x="62" y="13"/>
                    </a:lnTo>
                    <a:lnTo>
                      <a:pt x="58" y="5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4" y="3"/>
                    </a:lnTo>
                    <a:lnTo>
                      <a:pt x="38" y="15"/>
                    </a:lnTo>
                    <a:lnTo>
                      <a:pt x="32" y="36"/>
                    </a:lnTo>
                    <a:lnTo>
                      <a:pt x="24" y="58"/>
                    </a:lnTo>
                    <a:lnTo>
                      <a:pt x="18" y="76"/>
                    </a:lnTo>
                    <a:lnTo>
                      <a:pt x="13" y="88"/>
                    </a:lnTo>
                    <a:lnTo>
                      <a:pt x="8" y="99"/>
                    </a:lnTo>
                    <a:lnTo>
                      <a:pt x="5" y="106"/>
                    </a:lnTo>
                    <a:lnTo>
                      <a:pt x="2" y="113"/>
                    </a:lnTo>
                    <a:lnTo>
                      <a:pt x="1" y="117"/>
                    </a:lnTo>
                    <a:lnTo>
                      <a:pt x="0" y="121"/>
                    </a:lnTo>
                    <a:lnTo>
                      <a:pt x="1" y="127"/>
                    </a:lnTo>
                    <a:lnTo>
                      <a:pt x="6" y="128"/>
                    </a:lnTo>
                    <a:lnTo>
                      <a:pt x="10" y="124"/>
                    </a:lnTo>
                    <a:lnTo>
                      <a:pt x="17" y="114"/>
                    </a:lnTo>
                    <a:lnTo>
                      <a:pt x="19" y="107"/>
                    </a:lnTo>
                    <a:lnTo>
                      <a:pt x="23" y="100"/>
                    </a:lnTo>
                    <a:lnTo>
                      <a:pt x="27" y="94"/>
                    </a:lnTo>
                    <a:lnTo>
                      <a:pt x="30" y="88"/>
                    </a:lnTo>
                    <a:lnTo>
                      <a:pt x="35" y="83"/>
                    </a:lnTo>
                    <a:lnTo>
                      <a:pt x="38" y="76"/>
                    </a:lnTo>
                    <a:lnTo>
                      <a:pt x="43" y="71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0" name="Freeform 3498">
                <a:extLst>
                  <a:ext uri="{FF2B5EF4-FFF2-40B4-BE49-F238E27FC236}">
                    <a16:creationId xmlns:a16="http://schemas.microsoft.com/office/drawing/2014/main" id="{81151496-7E0D-4964-B3D8-9834687A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134"/>
                <a:ext cx="32" cy="39"/>
              </a:xfrm>
              <a:custGeom>
                <a:avLst/>
                <a:gdLst>
                  <a:gd name="T0" fmla="*/ 45 w 96"/>
                  <a:gd name="T1" fmla="*/ 8 h 116"/>
                  <a:gd name="T2" fmla="*/ 52 w 96"/>
                  <a:gd name="T3" fmla="*/ 1 h 116"/>
                  <a:gd name="T4" fmla="*/ 59 w 96"/>
                  <a:gd name="T5" fmla="*/ 0 h 116"/>
                  <a:gd name="T6" fmla="*/ 65 w 96"/>
                  <a:gd name="T7" fmla="*/ 2 h 116"/>
                  <a:gd name="T8" fmla="*/ 68 w 96"/>
                  <a:gd name="T9" fmla="*/ 8 h 116"/>
                  <a:gd name="T10" fmla="*/ 70 w 96"/>
                  <a:gd name="T11" fmla="*/ 16 h 116"/>
                  <a:gd name="T12" fmla="*/ 73 w 96"/>
                  <a:gd name="T13" fmla="*/ 25 h 116"/>
                  <a:gd name="T14" fmla="*/ 75 w 96"/>
                  <a:gd name="T15" fmla="*/ 33 h 116"/>
                  <a:gd name="T16" fmla="*/ 78 w 96"/>
                  <a:gd name="T17" fmla="*/ 40 h 116"/>
                  <a:gd name="T18" fmla="*/ 83 w 96"/>
                  <a:gd name="T19" fmla="*/ 48 h 116"/>
                  <a:gd name="T20" fmla="*/ 86 w 96"/>
                  <a:gd name="T21" fmla="*/ 57 h 116"/>
                  <a:gd name="T22" fmla="*/ 89 w 96"/>
                  <a:gd name="T23" fmla="*/ 67 h 116"/>
                  <a:gd name="T24" fmla="*/ 93 w 96"/>
                  <a:gd name="T25" fmla="*/ 77 h 116"/>
                  <a:gd name="T26" fmla="*/ 95 w 96"/>
                  <a:gd name="T27" fmla="*/ 86 h 116"/>
                  <a:gd name="T28" fmla="*/ 96 w 96"/>
                  <a:gd name="T29" fmla="*/ 95 h 116"/>
                  <a:gd name="T30" fmla="*/ 95 w 96"/>
                  <a:gd name="T31" fmla="*/ 103 h 116"/>
                  <a:gd name="T32" fmla="*/ 92 w 96"/>
                  <a:gd name="T33" fmla="*/ 107 h 116"/>
                  <a:gd name="T34" fmla="*/ 87 w 96"/>
                  <a:gd name="T35" fmla="*/ 111 h 116"/>
                  <a:gd name="T36" fmla="*/ 83 w 96"/>
                  <a:gd name="T37" fmla="*/ 114 h 116"/>
                  <a:gd name="T38" fmla="*/ 79 w 96"/>
                  <a:gd name="T39" fmla="*/ 115 h 116"/>
                  <a:gd name="T40" fmla="*/ 77 w 96"/>
                  <a:gd name="T41" fmla="*/ 116 h 116"/>
                  <a:gd name="T42" fmla="*/ 74 w 96"/>
                  <a:gd name="T43" fmla="*/ 116 h 116"/>
                  <a:gd name="T44" fmla="*/ 71 w 96"/>
                  <a:gd name="T45" fmla="*/ 116 h 116"/>
                  <a:gd name="T46" fmla="*/ 68 w 96"/>
                  <a:gd name="T47" fmla="*/ 115 h 116"/>
                  <a:gd name="T48" fmla="*/ 64 w 96"/>
                  <a:gd name="T49" fmla="*/ 115 h 116"/>
                  <a:gd name="T50" fmla="*/ 60 w 96"/>
                  <a:gd name="T51" fmla="*/ 114 h 116"/>
                  <a:gd name="T52" fmla="*/ 56 w 96"/>
                  <a:gd name="T53" fmla="*/ 114 h 116"/>
                  <a:gd name="T54" fmla="*/ 51 w 96"/>
                  <a:gd name="T55" fmla="*/ 113 h 116"/>
                  <a:gd name="T56" fmla="*/ 48 w 96"/>
                  <a:gd name="T57" fmla="*/ 112 h 116"/>
                  <a:gd name="T58" fmla="*/ 45 w 96"/>
                  <a:gd name="T59" fmla="*/ 112 h 116"/>
                  <a:gd name="T60" fmla="*/ 40 w 96"/>
                  <a:gd name="T61" fmla="*/ 111 h 116"/>
                  <a:gd name="T62" fmla="*/ 37 w 96"/>
                  <a:gd name="T63" fmla="*/ 111 h 116"/>
                  <a:gd name="T64" fmla="*/ 33 w 96"/>
                  <a:gd name="T65" fmla="*/ 110 h 116"/>
                  <a:gd name="T66" fmla="*/ 29 w 96"/>
                  <a:gd name="T67" fmla="*/ 107 h 116"/>
                  <a:gd name="T68" fmla="*/ 23 w 96"/>
                  <a:gd name="T69" fmla="*/ 105 h 116"/>
                  <a:gd name="T70" fmla="*/ 20 w 96"/>
                  <a:gd name="T71" fmla="*/ 102 h 116"/>
                  <a:gd name="T72" fmla="*/ 16 w 96"/>
                  <a:gd name="T73" fmla="*/ 97 h 116"/>
                  <a:gd name="T74" fmla="*/ 12 w 96"/>
                  <a:gd name="T75" fmla="*/ 93 h 116"/>
                  <a:gd name="T76" fmla="*/ 10 w 96"/>
                  <a:gd name="T77" fmla="*/ 90 h 116"/>
                  <a:gd name="T78" fmla="*/ 8 w 96"/>
                  <a:gd name="T79" fmla="*/ 85 h 116"/>
                  <a:gd name="T80" fmla="*/ 7 w 96"/>
                  <a:gd name="T81" fmla="*/ 82 h 116"/>
                  <a:gd name="T82" fmla="*/ 2 w 96"/>
                  <a:gd name="T83" fmla="*/ 75 h 116"/>
                  <a:gd name="T84" fmla="*/ 0 w 96"/>
                  <a:gd name="T85" fmla="*/ 69 h 116"/>
                  <a:gd name="T86" fmla="*/ 1 w 96"/>
                  <a:gd name="T87" fmla="*/ 63 h 116"/>
                  <a:gd name="T88" fmla="*/ 4 w 96"/>
                  <a:gd name="T89" fmla="*/ 55 h 116"/>
                  <a:gd name="T90" fmla="*/ 7 w 96"/>
                  <a:gd name="T91" fmla="*/ 52 h 116"/>
                  <a:gd name="T92" fmla="*/ 9 w 96"/>
                  <a:gd name="T93" fmla="*/ 46 h 116"/>
                  <a:gd name="T94" fmla="*/ 12 w 96"/>
                  <a:gd name="T95" fmla="*/ 39 h 116"/>
                  <a:gd name="T96" fmla="*/ 18 w 96"/>
                  <a:gd name="T97" fmla="*/ 33 h 116"/>
                  <a:gd name="T98" fmla="*/ 22 w 96"/>
                  <a:gd name="T99" fmla="*/ 25 h 116"/>
                  <a:gd name="T100" fmla="*/ 29 w 96"/>
                  <a:gd name="T101" fmla="*/ 19 h 116"/>
                  <a:gd name="T102" fmla="*/ 36 w 96"/>
                  <a:gd name="T103" fmla="*/ 12 h 116"/>
                  <a:gd name="T104" fmla="*/ 45 w 96"/>
                  <a:gd name="T105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6" h="116">
                    <a:moveTo>
                      <a:pt x="45" y="8"/>
                    </a:moveTo>
                    <a:lnTo>
                      <a:pt x="52" y="1"/>
                    </a:lnTo>
                    <a:lnTo>
                      <a:pt x="59" y="0"/>
                    </a:lnTo>
                    <a:lnTo>
                      <a:pt x="65" y="2"/>
                    </a:lnTo>
                    <a:lnTo>
                      <a:pt x="68" y="8"/>
                    </a:lnTo>
                    <a:lnTo>
                      <a:pt x="70" y="16"/>
                    </a:lnTo>
                    <a:lnTo>
                      <a:pt x="73" y="25"/>
                    </a:lnTo>
                    <a:lnTo>
                      <a:pt x="75" y="33"/>
                    </a:lnTo>
                    <a:lnTo>
                      <a:pt x="78" y="40"/>
                    </a:lnTo>
                    <a:lnTo>
                      <a:pt x="83" y="48"/>
                    </a:lnTo>
                    <a:lnTo>
                      <a:pt x="86" y="57"/>
                    </a:lnTo>
                    <a:lnTo>
                      <a:pt x="89" y="67"/>
                    </a:lnTo>
                    <a:lnTo>
                      <a:pt x="93" y="77"/>
                    </a:lnTo>
                    <a:lnTo>
                      <a:pt x="95" y="86"/>
                    </a:lnTo>
                    <a:lnTo>
                      <a:pt x="96" y="95"/>
                    </a:lnTo>
                    <a:lnTo>
                      <a:pt x="95" y="103"/>
                    </a:lnTo>
                    <a:lnTo>
                      <a:pt x="92" y="107"/>
                    </a:lnTo>
                    <a:lnTo>
                      <a:pt x="87" y="111"/>
                    </a:lnTo>
                    <a:lnTo>
                      <a:pt x="83" y="114"/>
                    </a:lnTo>
                    <a:lnTo>
                      <a:pt x="79" y="115"/>
                    </a:lnTo>
                    <a:lnTo>
                      <a:pt x="77" y="116"/>
                    </a:lnTo>
                    <a:lnTo>
                      <a:pt x="74" y="116"/>
                    </a:lnTo>
                    <a:lnTo>
                      <a:pt x="71" y="116"/>
                    </a:lnTo>
                    <a:lnTo>
                      <a:pt x="68" y="115"/>
                    </a:lnTo>
                    <a:lnTo>
                      <a:pt x="64" y="115"/>
                    </a:lnTo>
                    <a:lnTo>
                      <a:pt x="60" y="114"/>
                    </a:lnTo>
                    <a:lnTo>
                      <a:pt x="56" y="114"/>
                    </a:lnTo>
                    <a:lnTo>
                      <a:pt x="51" y="113"/>
                    </a:lnTo>
                    <a:lnTo>
                      <a:pt x="48" y="112"/>
                    </a:lnTo>
                    <a:lnTo>
                      <a:pt x="45" y="112"/>
                    </a:lnTo>
                    <a:lnTo>
                      <a:pt x="40" y="111"/>
                    </a:lnTo>
                    <a:lnTo>
                      <a:pt x="37" y="111"/>
                    </a:lnTo>
                    <a:lnTo>
                      <a:pt x="33" y="110"/>
                    </a:lnTo>
                    <a:lnTo>
                      <a:pt x="29" y="107"/>
                    </a:lnTo>
                    <a:lnTo>
                      <a:pt x="23" y="105"/>
                    </a:lnTo>
                    <a:lnTo>
                      <a:pt x="20" y="102"/>
                    </a:lnTo>
                    <a:lnTo>
                      <a:pt x="16" y="97"/>
                    </a:lnTo>
                    <a:lnTo>
                      <a:pt x="12" y="93"/>
                    </a:lnTo>
                    <a:lnTo>
                      <a:pt x="10" y="90"/>
                    </a:lnTo>
                    <a:lnTo>
                      <a:pt x="8" y="85"/>
                    </a:lnTo>
                    <a:lnTo>
                      <a:pt x="7" y="82"/>
                    </a:lnTo>
                    <a:lnTo>
                      <a:pt x="2" y="75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7" y="52"/>
                    </a:lnTo>
                    <a:lnTo>
                      <a:pt x="9" y="46"/>
                    </a:lnTo>
                    <a:lnTo>
                      <a:pt x="12" y="39"/>
                    </a:lnTo>
                    <a:lnTo>
                      <a:pt x="18" y="33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2"/>
                    </a:lnTo>
                    <a:lnTo>
                      <a:pt x="45" y="8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1" name="Freeform 3499">
                <a:extLst>
                  <a:ext uri="{FF2B5EF4-FFF2-40B4-BE49-F238E27FC236}">
                    <a16:creationId xmlns:a16="http://schemas.microsoft.com/office/drawing/2014/main" id="{CFB3C04D-BB0D-4D12-A008-ABE3692EC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3102"/>
                <a:ext cx="108" cy="135"/>
              </a:xfrm>
              <a:custGeom>
                <a:avLst/>
                <a:gdLst>
                  <a:gd name="T0" fmla="*/ 106 w 324"/>
                  <a:gd name="T1" fmla="*/ 245 h 407"/>
                  <a:gd name="T2" fmla="*/ 110 w 324"/>
                  <a:gd name="T3" fmla="*/ 222 h 407"/>
                  <a:gd name="T4" fmla="*/ 110 w 324"/>
                  <a:gd name="T5" fmla="*/ 217 h 407"/>
                  <a:gd name="T6" fmla="*/ 105 w 324"/>
                  <a:gd name="T7" fmla="*/ 213 h 407"/>
                  <a:gd name="T8" fmla="*/ 98 w 324"/>
                  <a:gd name="T9" fmla="*/ 210 h 407"/>
                  <a:gd name="T10" fmla="*/ 87 w 324"/>
                  <a:gd name="T11" fmla="*/ 204 h 407"/>
                  <a:gd name="T12" fmla="*/ 74 w 324"/>
                  <a:gd name="T13" fmla="*/ 195 h 407"/>
                  <a:gd name="T14" fmla="*/ 67 w 324"/>
                  <a:gd name="T15" fmla="*/ 179 h 407"/>
                  <a:gd name="T16" fmla="*/ 66 w 324"/>
                  <a:gd name="T17" fmla="*/ 163 h 407"/>
                  <a:gd name="T18" fmla="*/ 63 w 324"/>
                  <a:gd name="T19" fmla="*/ 156 h 407"/>
                  <a:gd name="T20" fmla="*/ 57 w 324"/>
                  <a:gd name="T21" fmla="*/ 148 h 407"/>
                  <a:gd name="T22" fmla="*/ 49 w 324"/>
                  <a:gd name="T23" fmla="*/ 142 h 407"/>
                  <a:gd name="T24" fmla="*/ 36 w 324"/>
                  <a:gd name="T25" fmla="*/ 132 h 407"/>
                  <a:gd name="T26" fmla="*/ 16 w 324"/>
                  <a:gd name="T27" fmla="*/ 113 h 407"/>
                  <a:gd name="T28" fmla="*/ 2 w 324"/>
                  <a:gd name="T29" fmla="*/ 81 h 407"/>
                  <a:gd name="T30" fmla="*/ 3 w 324"/>
                  <a:gd name="T31" fmla="*/ 42 h 407"/>
                  <a:gd name="T32" fmla="*/ 21 w 324"/>
                  <a:gd name="T33" fmla="*/ 10 h 407"/>
                  <a:gd name="T34" fmla="*/ 36 w 324"/>
                  <a:gd name="T35" fmla="*/ 2 h 407"/>
                  <a:gd name="T36" fmla="*/ 51 w 324"/>
                  <a:gd name="T37" fmla="*/ 2 h 407"/>
                  <a:gd name="T38" fmla="*/ 64 w 324"/>
                  <a:gd name="T39" fmla="*/ 7 h 407"/>
                  <a:gd name="T40" fmla="*/ 75 w 324"/>
                  <a:gd name="T41" fmla="*/ 21 h 407"/>
                  <a:gd name="T42" fmla="*/ 87 w 324"/>
                  <a:gd name="T43" fmla="*/ 45 h 407"/>
                  <a:gd name="T44" fmla="*/ 95 w 324"/>
                  <a:gd name="T45" fmla="*/ 71 h 407"/>
                  <a:gd name="T46" fmla="*/ 97 w 324"/>
                  <a:gd name="T47" fmla="*/ 97 h 407"/>
                  <a:gd name="T48" fmla="*/ 93 w 324"/>
                  <a:gd name="T49" fmla="*/ 123 h 407"/>
                  <a:gd name="T50" fmla="*/ 89 w 324"/>
                  <a:gd name="T51" fmla="*/ 142 h 407"/>
                  <a:gd name="T52" fmla="*/ 89 w 324"/>
                  <a:gd name="T53" fmla="*/ 153 h 407"/>
                  <a:gd name="T54" fmla="*/ 96 w 324"/>
                  <a:gd name="T55" fmla="*/ 164 h 407"/>
                  <a:gd name="T56" fmla="*/ 106 w 324"/>
                  <a:gd name="T57" fmla="*/ 177 h 407"/>
                  <a:gd name="T58" fmla="*/ 120 w 324"/>
                  <a:gd name="T59" fmla="*/ 189 h 407"/>
                  <a:gd name="T60" fmla="*/ 134 w 324"/>
                  <a:gd name="T61" fmla="*/ 195 h 407"/>
                  <a:gd name="T62" fmla="*/ 152 w 324"/>
                  <a:gd name="T63" fmla="*/ 199 h 407"/>
                  <a:gd name="T64" fmla="*/ 172 w 324"/>
                  <a:gd name="T65" fmla="*/ 204 h 407"/>
                  <a:gd name="T66" fmla="*/ 190 w 324"/>
                  <a:gd name="T67" fmla="*/ 215 h 407"/>
                  <a:gd name="T68" fmla="*/ 206 w 324"/>
                  <a:gd name="T69" fmla="*/ 234 h 407"/>
                  <a:gd name="T70" fmla="*/ 229 w 324"/>
                  <a:gd name="T71" fmla="*/ 267 h 407"/>
                  <a:gd name="T72" fmla="*/ 254 w 324"/>
                  <a:gd name="T73" fmla="*/ 306 h 407"/>
                  <a:gd name="T74" fmla="*/ 270 w 324"/>
                  <a:gd name="T75" fmla="*/ 343 h 407"/>
                  <a:gd name="T76" fmla="*/ 278 w 324"/>
                  <a:gd name="T77" fmla="*/ 367 h 407"/>
                  <a:gd name="T78" fmla="*/ 293 w 324"/>
                  <a:gd name="T79" fmla="*/ 381 h 407"/>
                  <a:gd name="T80" fmla="*/ 310 w 324"/>
                  <a:gd name="T81" fmla="*/ 393 h 407"/>
                  <a:gd name="T82" fmla="*/ 322 w 324"/>
                  <a:gd name="T83" fmla="*/ 402 h 407"/>
                  <a:gd name="T84" fmla="*/ 315 w 324"/>
                  <a:gd name="T85" fmla="*/ 404 h 407"/>
                  <a:gd name="T86" fmla="*/ 303 w 324"/>
                  <a:gd name="T87" fmla="*/ 405 h 407"/>
                  <a:gd name="T88" fmla="*/ 294 w 324"/>
                  <a:gd name="T89" fmla="*/ 407 h 407"/>
                  <a:gd name="T90" fmla="*/ 291 w 324"/>
                  <a:gd name="T91" fmla="*/ 407 h 407"/>
                  <a:gd name="T92" fmla="*/ 278 w 324"/>
                  <a:gd name="T93" fmla="*/ 400 h 407"/>
                  <a:gd name="T94" fmla="*/ 259 w 324"/>
                  <a:gd name="T95" fmla="*/ 390 h 407"/>
                  <a:gd name="T96" fmla="*/ 244 w 324"/>
                  <a:gd name="T97" fmla="*/ 382 h 407"/>
                  <a:gd name="T98" fmla="*/ 230 w 324"/>
                  <a:gd name="T99" fmla="*/ 378 h 407"/>
                  <a:gd name="T100" fmla="*/ 216 w 324"/>
                  <a:gd name="T101" fmla="*/ 375 h 407"/>
                  <a:gd name="T102" fmla="*/ 194 w 324"/>
                  <a:gd name="T103" fmla="*/ 372 h 407"/>
                  <a:gd name="T104" fmla="*/ 173 w 324"/>
                  <a:gd name="T105" fmla="*/ 367 h 407"/>
                  <a:gd name="T106" fmla="*/ 153 w 324"/>
                  <a:gd name="T107" fmla="*/ 355 h 407"/>
                  <a:gd name="T108" fmla="*/ 138 w 324"/>
                  <a:gd name="T109" fmla="*/ 336 h 407"/>
                  <a:gd name="T110" fmla="*/ 124 w 324"/>
                  <a:gd name="T111" fmla="*/ 315 h 407"/>
                  <a:gd name="T112" fmla="*/ 113 w 324"/>
                  <a:gd name="T113" fmla="*/ 293 h 407"/>
                  <a:gd name="T114" fmla="*/ 106 w 324"/>
                  <a:gd name="T115" fmla="*/ 26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4" h="407">
                    <a:moveTo>
                      <a:pt x="105" y="256"/>
                    </a:moveTo>
                    <a:lnTo>
                      <a:pt x="106" y="245"/>
                    </a:lnTo>
                    <a:lnTo>
                      <a:pt x="107" y="231"/>
                    </a:lnTo>
                    <a:lnTo>
                      <a:pt x="110" y="222"/>
                    </a:lnTo>
                    <a:lnTo>
                      <a:pt x="111" y="218"/>
                    </a:lnTo>
                    <a:lnTo>
                      <a:pt x="110" y="217"/>
                    </a:lnTo>
                    <a:lnTo>
                      <a:pt x="107" y="215"/>
                    </a:lnTo>
                    <a:lnTo>
                      <a:pt x="105" y="213"/>
                    </a:lnTo>
                    <a:lnTo>
                      <a:pt x="102" y="211"/>
                    </a:lnTo>
                    <a:lnTo>
                      <a:pt x="98" y="210"/>
                    </a:lnTo>
                    <a:lnTo>
                      <a:pt x="93" y="208"/>
                    </a:lnTo>
                    <a:lnTo>
                      <a:pt x="87" y="204"/>
                    </a:lnTo>
                    <a:lnTo>
                      <a:pt x="81" y="201"/>
                    </a:lnTo>
                    <a:lnTo>
                      <a:pt x="74" y="195"/>
                    </a:lnTo>
                    <a:lnTo>
                      <a:pt x="69" y="189"/>
                    </a:lnTo>
                    <a:lnTo>
                      <a:pt x="67" y="179"/>
                    </a:lnTo>
                    <a:lnTo>
                      <a:pt x="67" y="166"/>
                    </a:lnTo>
                    <a:lnTo>
                      <a:pt x="66" y="163"/>
                    </a:lnTo>
                    <a:lnTo>
                      <a:pt x="64" y="160"/>
                    </a:lnTo>
                    <a:lnTo>
                      <a:pt x="63" y="156"/>
                    </a:lnTo>
                    <a:lnTo>
                      <a:pt x="60" y="152"/>
                    </a:lnTo>
                    <a:lnTo>
                      <a:pt x="57" y="148"/>
                    </a:lnTo>
                    <a:lnTo>
                      <a:pt x="53" y="145"/>
                    </a:lnTo>
                    <a:lnTo>
                      <a:pt x="49" y="142"/>
                    </a:lnTo>
                    <a:lnTo>
                      <a:pt x="44" y="137"/>
                    </a:lnTo>
                    <a:lnTo>
                      <a:pt x="36" y="132"/>
                    </a:lnTo>
                    <a:lnTo>
                      <a:pt x="26" y="124"/>
                    </a:lnTo>
                    <a:lnTo>
                      <a:pt x="16" y="113"/>
                    </a:lnTo>
                    <a:lnTo>
                      <a:pt x="8" y="98"/>
                    </a:lnTo>
                    <a:lnTo>
                      <a:pt x="2" y="81"/>
                    </a:lnTo>
                    <a:lnTo>
                      <a:pt x="0" y="62"/>
                    </a:lnTo>
                    <a:lnTo>
                      <a:pt x="3" y="42"/>
                    </a:lnTo>
                    <a:lnTo>
                      <a:pt x="15" y="19"/>
                    </a:lnTo>
                    <a:lnTo>
                      <a:pt x="21" y="10"/>
                    </a:lnTo>
                    <a:lnTo>
                      <a:pt x="28" y="5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7"/>
                    </a:lnTo>
                    <a:lnTo>
                      <a:pt x="69" y="11"/>
                    </a:lnTo>
                    <a:lnTo>
                      <a:pt x="75" y="21"/>
                    </a:lnTo>
                    <a:lnTo>
                      <a:pt x="82" y="32"/>
                    </a:lnTo>
                    <a:lnTo>
                      <a:pt x="87" y="45"/>
                    </a:lnTo>
                    <a:lnTo>
                      <a:pt x="92" y="58"/>
                    </a:lnTo>
                    <a:lnTo>
                      <a:pt x="95" y="71"/>
                    </a:lnTo>
                    <a:lnTo>
                      <a:pt x="97" y="85"/>
                    </a:lnTo>
                    <a:lnTo>
                      <a:pt x="97" y="97"/>
                    </a:lnTo>
                    <a:lnTo>
                      <a:pt x="96" y="108"/>
                    </a:lnTo>
                    <a:lnTo>
                      <a:pt x="93" y="123"/>
                    </a:lnTo>
                    <a:lnTo>
                      <a:pt x="91" y="133"/>
                    </a:lnTo>
                    <a:lnTo>
                      <a:pt x="89" y="142"/>
                    </a:lnTo>
                    <a:lnTo>
                      <a:pt x="88" y="148"/>
                    </a:lnTo>
                    <a:lnTo>
                      <a:pt x="89" y="153"/>
                    </a:lnTo>
                    <a:lnTo>
                      <a:pt x="92" y="158"/>
                    </a:lnTo>
                    <a:lnTo>
                      <a:pt x="96" y="164"/>
                    </a:lnTo>
                    <a:lnTo>
                      <a:pt x="101" y="171"/>
                    </a:lnTo>
                    <a:lnTo>
                      <a:pt x="106" y="177"/>
                    </a:lnTo>
                    <a:lnTo>
                      <a:pt x="113" y="184"/>
                    </a:lnTo>
                    <a:lnTo>
                      <a:pt x="120" y="189"/>
                    </a:lnTo>
                    <a:lnTo>
                      <a:pt x="126" y="192"/>
                    </a:lnTo>
                    <a:lnTo>
                      <a:pt x="134" y="195"/>
                    </a:lnTo>
                    <a:lnTo>
                      <a:pt x="143" y="196"/>
                    </a:lnTo>
                    <a:lnTo>
                      <a:pt x="152" y="199"/>
                    </a:lnTo>
                    <a:lnTo>
                      <a:pt x="162" y="201"/>
                    </a:lnTo>
                    <a:lnTo>
                      <a:pt x="172" y="204"/>
                    </a:lnTo>
                    <a:lnTo>
                      <a:pt x="181" y="209"/>
                    </a:lnTo>
                    <a:lnTo>
                      <a:pt x="190" y="215"/>
                    </a:lnTo>
                    <a:lnTo>
                      <a:pt x="198" y="223"/>
                    </a:lnTo>
                    <a:lnTo>
                      <a:pt x="206" y="234"/>
                    </a:lnTo>
                    <a:lnTo>
                      <a:pt x="217" y="249"/>
                    </a:lnTo>
                    <a:lnTo>
                      <a:pt x="229" y="267"/>
                    </a:lnTo>
                    <a:lnTo>
                      <a:pt x="241" y="286"/>
                    </a:lnTo>
                    <a:lnTo>
                      <a:pt x="254" y="306"/>
                    </a:lnTo>
                    <a:lnTo>
                      <a:pt x="264" y="325"/>
                    </a:lnTo>
                    <a:lnTo>
                      <a:pt x="270" y="343"/>
                    </a:lnTo>
                    <a:lnTo>
                      <a:pt x="275" y="360"/>
                    </a:lnTo>
                    <a:lnTo>
                      <a:pt x="278" y="367"/>
                    </a:lnTo>
                    <a:lnTo>
                      <a:pt x="284" y="374"/>
                    </a:lnTo>
                    <a:lnTo>
                      <a:pt x="293" y="381"/>
                    </a:lnTo>
                    <a:lnTo>
                      <a:pt x="302" y="388"/>
                    </a:lnTo>
                    <a:lnTo>
                      <a:pt x="310" y="393"/>
                    </a:lnTo>
                    <a:lnTo>
                      <a:pt x="317" y="399"/>
                    </a:lnTo>
                    <a:lnTo>
                      <a:pt x="322" y="402"/>
                    </a:lnTo>
                    <a:lnTo>
                      <a:pt x="324" y="403"/>
                    </a:lnTo>
                    <a:lnTo>
                      <a:pt x="315" y="404"/>
                    </a:lnTo>
                    <a:lnTo>
                      <a:pt x="308" y="405"/>
                    </a:lnTo>
                    <a:lnTo>
                      <a:pt x="303" y="405"/>
                    </a:lnTo>
                    <a:lnTo>
                      <a:pt x="298" y="405"/>
                    </a:lnTo>
                    <a:lnTo>
                      <a:pt x="294" y="407"/>
                    </a:lnTo>
                    <a:lnTo>
                      <a:pt x="292" y="407"/>
                    </a:lnTo>
                    <a:lnTo>
                      <a:pt x="291" y="407"/>
                    </a:lnTo>
                    <a:lnTo>
                      <a:pt x="289" y="407"/>
                    </a:lnTo>
                    <a:lnTo>
                      <a:pt x="278" y="400"/>
                    </a:lnTo>
                    <a:lnTo>
                      <a:pt x="267" y="394"/>
                    </a:lnTo>
                    <a:lnTo>
                      <a:pt x="259" y="390"/>
                    </a:lnTo>
                    <a:lnTo>
                      <a:pt x="251" y="385"/>
                    </a:lnTo>
                    <a:lnTo>
                      <a:pt x="244" y="382"/>
                    </a:lnTo>
                    <a:lnTo>
                      <a:pt x="238" y="380"/>
                    </a:lnTo>
                    <a:lnTo>
                      <a:pt x="230" y="378"/>
                    </a:lnTo>
                    <a:lnTo>
                      <a:pt x="224" y="376"/>
                    </a:lnTo>
                    <a:lnTo>
                      <a:pt x="216" y="375"/>
                    </a:lnTo>
                    <a:lnTo>
                      <a:pt x="206" y="373"/>
                    </a:lnTo>
                    <a:lnTo>
                      <a:pt x="194" y="372"/>
                    </a:lnTo>
                    <a:lnTo>
                      <a:pt x="184" y="370"/>
                    </a:lnTo>
                    <a:lnTo>
                      <a:pt x="173" y="367"/>
                    </a:lnTo>
                    <a:lnTo>
                      <a:pt x="163" y="362"/>
                    </a:lnTo>
                    <a:lnTo>
                      <a:pt x="153" y="355"/>
                    </a:lnTo>
                    <a:lnTo>
                      <a:pt x="145" y="346"/>
                    </a:lnTo>
                    <a:lnTo>
                      <a:pt x="138" y="336"/>
                    </a:lnTo>
                    <a:lnTo>
                      <a:pt x="131" y="325"/>
                    </a:lnTo>
                    <a:lnTo>
                      <a:pt x="124" y="315"/>
                    </a:lnTo>
                    <a:lnTo>
                      <a:pt x="119" y="304"/>
                    </a:lnTo>
                    <a:lnTo>
                      <a:pt x="113" y="293"/>
                    </a:lnTo>
                    <a:lnTo>
                      <a:pt x="108" y="281"/>
                    </a:lnTo>
                    <a:lnTo>
                      <a:pt x="106" y="268"/>
                    </a:lnTo>
                    <a:lnTo>
                      <a:pt x="105" y="256"/>
                    </a:lnTo>
                    <a:close/>
                  </a:path>
                </a:pathLst>
              </a:custGeom>
              <a:solidFill>
                <a:srgbClr val="060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2" name="Freeform 3500">
                <a:extLst>
                  <a:ext uri="{FF2B5EF4-FFF2-40B4-BE49-F238E27FC236}">
                    <a16:creationId xmlns:a16="http://schemas.microsoft.com/office/drawing/2014/main" id="{3F0CF930-3EE3-4555-9C14-38681F74B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173"/>
                <a:ext cx="35" cy="47"/>
              </a:xfrm>
              <a:custGeom>
                <a:avLst/>
                <a:gdLst>
                  <a:gd name="T0" fmla="*/ 18 w 104"/>
                  <a:gd name="T1" fmla="*/ 4 h 141"/>
                  <a:gd name="T2" fmla="*/ 24 w 104"/>
                  <a:gd name="T3" fmla="*/ 0 h 141"/>
                  <a:gd name="T4" fmla="*/ 30 w 104"/>
                  <a:gd name="T5" fmla="*/ 0 h 141"/>
                  <a:gd name="T6" fmla="*/ 39 w 104"/>
                  <a:gd name="T7" fmla="*/ 1 h 141"/>
                  <a:gd name="T8" fmla="*/ 48 w 104"/>
                  <a:gd name="T9" fmla="*/ 5 h 141"/>
                  <a:gd name="T10" fmla="*/ 57 w 104"/>
                  <a:gd name="T11" fmla="*/ 9 h 141"/>
                  <a:gd name="T12" fmla="*/ 67 w 104"/>
                  <a:gd name="T13" fmla="*/ 17 h 141"/>
                  <a:gd name="T14" fmla="*/ 77 w 104"/>
                  <a:gd name="T15" fmla="*/ 28 h 141"/>
                  <a:gd name="T16" fmla="*/ 86 w 104"/>
                  <a:gd name="T17" fmla="*/ 42 h 141"/>
                  <a:gd name="T18" fmla="*/ 95 w 104"/>
                  <a:gd name="T19" fmla="*/ 58 h 141"/>
                  <a:gd name="T20" fmla="*/ 101 w 104"/>
                  <a:gd name="T21" fmla="*/ 76 h 141"/>
                  <a:gd name="T22" fmla="*/ 104 w 104"/>
                  <a:gd name="T23" fmla="*/ 94 h 141"/>
                  <a:gd name="T24" fmla="*/ 103 w 104"/>
                  <a:gd name="T25" fmla="*/ 110 h 141"/>
                  <a:gd name="T26" fmla="*/ 100 w 104"/>
                  <a:gd name="T27" fmla="*/ 123 h 141"/>
                  <a:gd name="T28" fmla="*/ 93 w 104"/>
                  <a:gd name="T29" fmla="*/ 134 h 141"/>
                  <a:gd name="T30" fmla="*/ 82 w 104"/>
                  <a:gd name="T31" fmla="*/ 140 h 141"/>
                  <a:gd name="T32" fmla="*/ 68 w 104"/>
                  <a:gd name="T33" fmla="*/ 141 h 141"/>
                  <a:gd name="T34" fmla="*/ 53 w 104"/>
                  <a:gd name="T35" fmla="*/ 138 h 141"/>
                  <a:gd name="T36" fmla="*/ 39 w 104"/>
                  <a:gd name="T37" fmla="*/ 129 h 141"/>
                  <a:gd name="T38" fmla="*/ 28 w 104"/>
                  <a:gd name="T39" fmla="*/ 116 h 141"/>
                  <a:gd name="T40" fmla="*/ 18 w 104"/>
                  <a:gd name="T41" fmla="*/ 102 h 141"/>
                  <a:gd name="T42" fmla="*/ 10 w 104"/>
                  <a:gd name="T43" fmla="*/ 89 h 141"/>
                  <a:gd name="T44" fmla="*/ 5 w 104"/>
                  <a:gd name="T45" fmla="*/ 75 h 141"/>
                  <a:gd name="T46" fmla="*/ 1 w 104"/>
                  <a:gd name="T47" fmla="*/ 64 h 141"/>
                  <a:gd name="T48" fmla="*/ 0 w 104"/>
                  <a:gd name="T49" fmla="*/ 55 h 141"/>
                  <a:gd name="T50" fmla="*/ 0 w 104"/>
                  <a:gd name="T51" fmla="*/ 49 h 141"/>
                  <a:gd name="T52" fmla="*/ 0 w 104"/>
                  <a:gd name="T53" fmla="*/ 43 h 141"/>
                  <a:gd name="T54" fmla="*/ 0 w 104"/>
                  <a:gd name="T55" fmla="*/ 36 h 141"/>
                  <a:gd name="T56" fmla="*/ 1 w 104"/>
                  <a:gd name="T57" fmla="*/ 28 h 141"/>
                  <a:gd name="T58" fmla="*/ 3 w 104"/>
                  <a:gd name="T59" fmla="*/ 21 h 141"/>
                  <a:gd name="T60" fmla="*/ 7 w 104"/>
                  <a:gd name="T61" fmla="*/ 15 h 141"/>
                  <a:gd name="T62" fmla="*/ 11 w 104"/>
                  <a:gd name="T63" fmla="*/ 8 h 141"/>
                  <a:gd name="T64" fmla="*/ 18 w 104"/>
                  <a:gd name="T65" fmla="*/ 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41">
                    <a:moveTo>
                      <a:pt x="18" y="4"/>
                    </a:moveTo>
                    <a:lnTo>
                      <a:pt x="24" y="0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5"/>
                    </a:lnTo>
                    <a:lnTo>
                      <a:pt x="57" y="9"/>
                    </a:lnTo>
                    <a:lnTo>
                      <a:pt x="67" y="17"/>
                    </a:lnTo>
                    <a:lnTo>
                      <a:pt x="77" y="28"/>
                    </a:lnTo>
                    <a:lnTo>
                      <a:pt x="86" y="42"/>
                    </a:lnTo>
                    <a:lnTo>
                      <a:pt x="95" y="58"/>
                    </a:lnTo>
                    <a:lnTo>
                      <a:pt x="101" y="76"/>
                    </a:lnTo>
                    <a:lnTo>
                      <a:pt x="104" y="94"/>
                    </a:lnTo>
                    <a:lnTo>
                      <a:pt x="103" y="110"/>
                    </a:lnTo>
                    <a:lnTo>
                      <a:pt x="100" y="123"/>
                    </a:lnTo>
                    <a:lnTo>
                      <a:pt x="93" y="134"/>
                    </a:lnTo>
                    <a:lnTo>
                      <a:pt x="82" y="140"/>
                    </a:lnTo>
                    <a:lnTo>
                      <a:pt x="68" y="141"/>
                    </a:lnTo>
                    <a:lnTo>
                      <a:pt x="53" y="138"/>
                    </a:lnTo>
                    <a:lnTo>
                      <a:pt x="39" y="129"/>
                    </a:lnTo>
                    <a:lnTo>
                      <a:pt x="28" y="116"/>
                    </a:lnTo>
                    <a:lnTo>
                      <a:pt x="18" y="102"/>
                    </a:lnTo>
                    <a:lnTo>
                      <a:pt x="10" y="89"/>
                    </a:lnTo>
                    <a:lnTo>
                      <a:pt x="5" y="75"/>
                    </a:lnTo>
                    <a:lnTo>
                      <a:pt x="1" y="64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1" y="8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3" name="Freeform 3501">
                <a:extLst>
                  <a:ext uri="{FF2B5EF4-FFF2-40B4-BE49-F238E27FC236}">
                    <a16:creationId xmlns:a16="http://schemas.microsoft.com/office/drawing/2014/main" id="{1B1FEA6A-A8DA-4B9E-832D-5076123C5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06"/>
                <a:ext cx="27" cy="40"/>
              </a:xfrm>
              <a:custGeom>
                <a:avLst/>
                <a:gdLst>
                  <a:gd name="T0" fmla="*/ 20 w 80"/>
                  <a:gd name="T1" fmla="*/ 5 h 121"/>
                  <a:gd name="T2" fmla="*/ 25 w 80"/>
                  <a:gd name="T3" fmla="*/ 1 h 121"/>
                  <a:gd name="T4" fmla="*/ 31 w 80"/>
                  <a:gd name="T5" fmla="*/ 0 h 121"/>
                  <a:gd name="T6" fmla="*/ 37 w 80"/>
                  <a:gd name="T7" fmla="*/ 0 h 121"/>
                  <a:gd name="T8" fmla="*/ 42 w 80"/>
                  <a:gd name="T9" fmla="*/ 1 h 121"/>
                  <a:gd name="T10" fmla="*/ 48 w 80"/>
                  <a:gd name="T11" fmla="*/ 5 h 121"/>
                  <a:gd name="T12" fmla="*/ 53 w 80"/>
                  <a:gd name="T13" fmla="*/ 9 h 121"/>
                  <a:gd name="T14" fmla="*/ 59 w 80"/>
                  <a:gd name="T15" fmla="*/ 15 h 121"/>
                  <a:gd name="T16" fmla="*/ 64 w 80"/>
                  <a:gd name="T17" fmla="*/ 23 h 121"/>
                  <a:gd name="T18" fmla="*/ 72 w 80"/>
                  <a:gd name="T19" fmla="*/ 39 h 121"/>
                  <a:gd name="T20" fmla="*/ 78 w 80"/>
                  <a:gd name="T21" fmla="*/ 58 h 121"/>
                  <a:gd name="T22" fmla="*/ 80 w 80"/>
                  <a:gd name="T23" fmla="*/ 76 h 121"/>
                  <a:gd name="T24" fmla="*/ 79 w 80"/>
                  <a:gd name="T25" fmla="*/ 93 h 121"/>
                  <a:gd name="T26" fmla="*/ 76 w 80"/>
                  <a:gd name="T27" fmla="*/ 106 h 121"/>
                  <a:gd name="T28" fmla="*/ 69 w 80"/>
                  <a:gd name="T29" fmla="*/ 116 h 121"/>
                  <a:gd name="T30" fmla="*/ 59 w 80"/>
                  <a:gd name="T31" fmla="*/ 121 h 121"/>
                  <a:gd name="T32" fmla="*/ 47 w 80"/>
                  <a:gd name="T33" fmla="*/ 119 h 121"/>
                  <a:gd name="T34" fmla="*/ 33 w 80"/>
                  <a:gd name="T35" fmla="*/ 113 h 121"/>
                  <a:gd name="T36" fmla="*/ 24 w 80"/>
                  <a:gd name="T37" fmla="*/ 105 h 121"/>
                  <a:gd name="T38" fmla="*/ 15 w 80"/>
                  <a:gd name="T39" fmla="*/ 96 h 121"/>
                  <a:gd name="T40" fmla="*/ 10 w 80"/>
                  <a:gd name="T41" fmla="*/ 87 h 121"/>
                  <a:gd name="T42" fmla="*/ 5 w 80"/>
                  <a:gd name="T43" fmla="*/ 78 h 121"/>
                  <a:gd name="T44" fmla="*/ 2 w 80"/>
                  <a:gd name="T45" fmla="*/ 70 h 121"/>
                  <a:gd name="T46" fmla="*/ 1 w 80"/>
                  <a:gd name="T47" fmla="*/ 62 h 121"/>
                  <a:gd name="T48" fmla="*/ 0 w 80"/>
                  <a:gd name="T49" fmla="*/ 55 h 121"/>
                  <a:gd name="T50" fmla="*/ 0 w 80"/>
                  <a:gd name="T51" fmla="*/ 49 h 121"/>
                  <a:gd name="T52" fmla="*/ 0 w 80"/>
                  <a:gd name="T53" fmla="*/ 43 h 121"/>
                  <a:gd name="T54" fmla="*/ 1 w 80"/>
                  <a:gd name="T55" fmla="*/ 36 h 121"/>
                  <a:gd name="T56" fmla="*/ 2 w 80"/>
                  <a:gd name="T57" fmla="*/ 29 h 121"/>
                  <a:gd name="T58" fmla="*/ 4 w 80"/>
                  <a:gd name="T59" fmla="*/ 23 h 121"/>
                  <a:gd name="T60" fmla="*/ 7 w 80"/>
                  <a:gd name="T61" fmla="*/ 16 h 121"/>
                  <a:gd name="T62" fmla="*/ 13 w 80"/>
                  <a:gd name="T63" fmla="*/ 9 h 121"/>
                  <a:gd name="T64" fmla="*/ 20 w 80"/>
                  <a:gd name="T65" fmla="*/ 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20" y="5"/>
                    </a:moveTo>
                    <a:lnTo>
                      <a:pt x="25" y="1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2" y="1"/>
                    </a:lnTo>
                    <a:lnTo>
                      <a:pt x="48" y="5"/>
                    </a:lnTo>
                    <a:lnTo>
                      <a:pt x="53" y="9"/>
                    </a:lnTo>
                    <a:lnTo>
                      <a:pt x="59" y="15"/>
                    </a:lnTo>
                    <a:lnTo>
                      <a:pt x="64" y="23"/>
                    </a:lnTo>
                    <a:lnTo>
                      <a:pt x="72" y="39"/>
                    </a:lnTo>
                    <a:lnTo>
                      <a:pt x="78" y="58"/>
                    </a:lnTo>
                    <a:lnTo>
                      <a:pt x="80" y="76"/>
                    </a:lnTo>
                    <a:lnTo>
                      <a:pt x="79" y="93"/>
                    </a:lnTo>
                    <a:lnTo>
                      <a:pt x="76" y="106"/>
                    </a:lnTo>
                    <a:lnTo>
                      <a:pt x="69" y="116"/>
                    </a:lnTo>
                    <a:lnTo>
                      <a:pt x="59" y="121"/>
                    </a:lnTo>
                    <a:lnTo>
                      <a:pt x="47" y="119"/>
                    </a:lnTo>
                    <a:lnTo>
                      <a:pt x="33" y="113"/>
                    </a:lnTo>
                    <a:lnTo>
                      <a:pt x="24" y="105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5" y="78"/>
                    </a:lnTo>
                    <a:lnTo>
                      <a:pt x="2" y="70"/>
                    </a:lnTo>
                    <a:lnTo>
                      <a:pt x="1" y="62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29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4" name="Freeform 3502">
                <a:extLst>
                  <a:ext uri="{FF2B5EF4-FFF2-40B4-BE49-F238E27FC236}">
                    <a16:creationId xmlns:a16="http://schemas.microsoft.com/office/drawing/2014/main" id="{90BBDB4B-21DC-41D6-8048-42D472A42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94"/>
                <a:ext cx="39" cy="59"/>
              </a:xfrm>
              <a:custGeom>
                <a:avLst/>
                <a:gdLst>
                  <a:gd name="T0" fmla="*/ 49 w 116"/>
                  <a:gd name="T1" fmla="*/ 0 h 179"/>
                  <a:gd name="T2" fmla="*/ 55 w 116"/>
                  <a:gd name="T3" fmla="*/ 12 h 179"/>
                  <a:gd name="T4" fmla="*/ 60 w 116"/>
                  <a:gd name="T5" fmla="*/ 27 h 179"/>
                  <a:gd name="T6" fmla="*/ 63 w 116"/>
                  <a:gd name="T7" fmla="*/ 41 h 179"/>
                  <a:gd name="T8" fmla="*/ 65 w 116"/>
                  <a:gd name="T9" fmla="*/ 56 h 179"/>
                  <a:gd name="T10" fmla="*/ 67 w 116"/>
                  <a:gd name="T11" fmla="*/ 62 h 179"/>
                  <a:gd name="T12" fmla="*/ 71 w 116"/>
                  <a:gd name="T13" fmla="*/ 68 h 179"/>
                  <a:gd name="T14" fmla="*/ 78 w 116"/>
                  <a:gd name="T15" fmla="*/ 72 h 179"/>
                  <a:gd name="T16" fmla="*/ 81 w 116"/>
                  <a:gd name="T17" fmla="*/ 78 h 179"/>
                  <a:gd name="T18" fmla="*/ 85 w 116"/>
                  <a:gd name="T19" fmla="*/ 81 h 179"/>
                  <a:gd name="T20" fmla="*/ 89 w 116"/>
                  <a:gd name="T21" fmla="*/ 87 h 179"/>
                  <a:gd name="T22" fmla="*/ 94 w 116"/>
                  <a:gd name="T23" fmla="*/ 94 h 179"/>
                  <a:gd name="T24" fmla="*/ 100 w 116"/>
                  <a:gd name="T25" fmla="*/ 103 h 179"/>
                  <a:gd name="T26" fmla="*/ 107 w 116"/>
                  <a:gd name="T27" fmla="*/ 115 h 179"/>
                  <a:gd name="T28" fmla="*/ 112 w 116"/>
                  <a:gd name="T29" fmla="*/ 128 h 179"/>
                  <a:gd name="T30" fmla="*/ 115 w 116"/>
                  <a:gd name="T31" fmla="*/ 145 h 179"/>
                  <a:gd name="T32" fmla="*/ 116 w 116"/>
                  <a:gd name="T33" fmla="*/ 165 h 179"/>
                  <a:gd name="T34" fmla="*/ 113 w 116"/>
                  <a:gd name="T35" fmla="*/ 167 h 179"/>
                  <a:gd name="T36" fmla="*/ 110 w 116"/>
                  <a:gd name="T37" fmla="*/ 170 h 179"/>
                  <a:gd name="T38" fmla="*/ 105 w 116"/>
                  <a:gd name="T39" fmla="*/ 172 h 179"/>
                  <a:gd name="T40" fmla="*/ 100 w 116"/>
                  <a:gd name="T41" fmla="*/ 174 h 179"/>
                  <a:gd name="T42" fmla="*/ 96 w 116"/>
                  <a:gd name="T43" fmla="*/ 176 h 179"/>
                  <a:gd name="T44" fmla="*/ 89 w 116"/>
                  <a:gd name="T45" fmla="*/ 178 h 179"/>
                  <a:gd name="T46" fmla="*/ 84 w 116"/>
                  <a:gd name="T47" fmla="*/ 179 h 179"/>
                  <a:gd name="T48" fmla="*/ 78 w 116"/>
                  <a:gd name="T49" fmla="*/ 179 h 179"/>
                  <a:gd name="T50" fmla="*/ 68 w 116"/>
                  <a:gd name="T51" fmla="*/ 176 h 179"/>
                  <a:gd name="T52" fmla="*/ 58 w 116"/>
                  <a:gd name="T53" fmla="*/ 174 h 179"/>
                  <a:gd name="T54" fmla="*/ 49 w 116"/>
                  <a:gd name="T55" fmla="*/ 169 h 179"/>
                  <a:gd name="T56" fmla="*/ 40 w 116"/>
                  <a:gd name="T57" fmla="*/ 164 h 179"/>
                  <a:gd name="T58" fmla="*/ 33 w 116"/>
                  <a:gd name="T59" fmla="*/ 157 h 179"/>
                  <a:gd name="T60" fmla="*/ 25 w 116"/>
                  <a:gd name="T61" fmla="*/ 151 h 179"/>
                  <a:gd name="T62" fmla="*/ 20 w 116"/>
                  <a:gd name="T63" fmla="*/ 143 h 179"/>
                  <a:gd name="T64" fmla="*/ 14 w 116"/>
                  <a:gd name="T65" fmla="*/ 136 h 179"/>
                  <a:gd name="T66" fmla="*/ 6 w 116"/>
                  <a:gd name="T67" fmla="*/ 123 h 179"/>
                  <a:gd name="T68" fmla="*/ 2 w 116"/>
                  <a:gd name="T69" fmla="*/ 112 h 179"/>
                  <a:gd name="T70" fmla="*/ 0 w 116"/>
                  <a:gd name="T71" fmla="*/ 100 h 179"/>
                  <a:gd name="T72" fmla="*/ 3 w 116"/>
                  <a:gd name="T73" fmla="*/ 89 h 179"/>
                  <a:gd name="T74" fmla="*/ 6 w 116"/>
                  <a:gd name="T75" fmla="*/ 84 h 179"/>
                  <a:gd name="T76" fmla="*/ 10 w 116"/>
                  <a:gd name="T77" fmla="*/ 77 h 179"/>
                  <a:gd name="T78" fmla="*/ 14 w 116"/>
                  <a:gd name="T79" fmla="*/ 68 h 179"/>
                  <a:gd name="T80" fmla="*/ 20 w 116"/>
                  <a:gd name="T81" fmla="*/ 59 h 179"/>
                  <a:gd name="T82" fmla="*/ 28 w 116"/>
                  <a:gd name="T83" fmla="*/ 47 h 179"/>
                  <a:gd name="T84" fmla="*/ 34 w 116"/>
                  <a:gd name="T85" fmla="*/ 33 h 179"/>
                  <a:gd name="T86" fmla="*/ 41 w 116"/>
                  <a:gd name="T87" fmla="*/ 18 h 179"/>
                  <a:gd name="T88" fmla="*/ 49 w 116"/>
                  <a:gd name="T8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6" h="179">
                    <a:moveTo>
                      <a:pt x="49" y="0"/>
                    </a:moveTo>
                    <a:lnTo>
                      <a:pt x="55" y="12"/>
                    </a:lnTo>
                    <a:lnTo>
                      <a:pt x="60" y="27"/>
                    </a:lnTo>
                    <a:lnTo>
                      <a:pt x="63" y="41"/>
                    </a:lnTo>
                    <a:lnTo>
                      <a:pt x="65" y="56"/>
                    </a:lnTo>
                    <a:lnTo>
                      <a:pt x="67" y="62"/>
                    </a:lnTo>
                    <a:lnTo>
                      <a:pt x="71" y="68"/>
                    </a:lnTo>
                    <a:lnTo>
                      <a:pt x="78" y="72"/>
                    </a:lnTo>
                    <a:lnTo>
                      <a:pt x="81" y="78"/>
                    </a:lnTo>
                    <a:lnTo>
                      <a:pt x="85" y="81"/>
                    </a:lnTo>
                    <a:lnTo>
                      <a:pt x="89" y="87"/>
                    </a:lnTo>
                    <a:lnTo>
                      <a:pt x="94" y="94"/>
                    </a:lnTo>
                    <a:lnTo>
                      <a:pt x="100" y="103"/>
                    </a:lnTo>
                    <a:lnTo>
                      <a:pt x="107" y="115"/>
                    </a:lnTo>
                    <a:lnTo>
                      <a:pt x="112" y="128"/>
                    </a:lnTo>
                    <a:lnTo>
                      <a:pt x="115" y="145"/>
                    </a:lnTo>
                    <a:lnTo>
                      <a:pt x="116" y="165"/>
                    </a:lnTo>
                    <a:lnTo>
                      <a:pt x="113" y="167"/>
                    </a:lnTo>
                    <a:lnTo>
                      <a:pt x="110" y="170"/>
                    </a:lnTo>
                    <a:lnTo>
                      <a:pt x="105" y="172"/>
                    </a:lnTo>
                    <a:lnTo>
                      <a:pt x="100" y="174"/>
                    </a:lnTo>
                    <a:lnTo>
                      <a:pt x="96" y="176"/>
                    </a:lnTo>
                    <a:lnTo>
                      <a:pt x="89" y="178"/>
                    </a:lnTo>
                    <a:lnTo>
                      <a:pt x="84" y="179"/>
                    </a:lnTo>
                    <a:lnTo>
                      <a:pt x="78" y="179"/>
                    </a:lnTo>
                    <a:lnTo>
                      <a:pt x="68" y="176"/>
                    </a:lnTo>
                    <a:lnTo>
                      <a:pt x="58" y="174"/>
                    </a:lnTo>
                    <a:lnTo>
                      <a:pt x="49" y="169"/>
                    </a:lnTo>
                    <a:lnTo>
                      <a:pt x="40" y="164"/>
                    </a:lnTo>
                    <a:lnTo>
                      <a:pt x="33" y="157"/>
                    </a:lnTo>
                    <a:lnTo>
                      <a:pt x="25" y="151"/>
                    </a:lnTo>
                    <a:lnTo>
                      <a:pt x="20" y="143"/>
                    </a:lnTo>
                    <a:lnTo>
                      <a:pt x="14" y="136"/>
                    </a:lnTo>
                    <a:lnTo>
                      <a:pt x="6" y="123"/>
                    </a:lnTo>
                    <a:lnTo>
                      <a:pt x="2" y="112"/>
                    </a:lnTo>
                    <a:lnTo>
                      <a:pt x="0" y="100"/>
                    </a:lnTo>
                    <a:lnTo>
                      <a:pt x="3" y="89"/>
                    </a:lnTo>
                    <a:lnTo>
                      <a:pt x="6" y="84"/>
                    </a:lnTo>
                    <a:lnTo>
                      <a:pt x="10" y="77"/>
                    </a:lnTo>
                    <a:lnTo>
                      <a:pt x="14" y="68"/>
                    </a:lnTo>
                    <a:lnTo>
                      <a:pt x="20" y="59"/>
                    </a:lnTo>
                    <a:lnTo>
                      <a:pt x="28" y="47"/>
                    </a:lnTo>
                    <a:lnTo>
                      <a:pt x="34" y="33"/>
                    </a:lnTo>
                    <a:lnTo>
                      <a:pt x="41" y="18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AA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5" name="Freeform 3503">
                <a:extLst>
                  <a:ext uri="{FF2B5EF4-FFF2-40B4-BE49-F238E27FC236}">
                    <a16:creationId xmlns:a16="http://schemas.microsoft.com/office/drawing/2014/main" id="{152AE994-524F-4E04-A35A-B16D547C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195"/>
                <a:ext cx="29" cy="55"/>
              </a:xfrm>
              <a:custGeom>
                <a:avLst/>
                <a:gdLst>
                  <a:gd name="T0" fmla="*/ 23 w 87"/>
                  <a:gd name="T1" fmla="*/ 0 h 167"/>
                  <a:gd name="T2" fmla="*/ 25 w 87"/>
                  <a:gd name="T3" fmla="*/ 12 h 167"/>
                  <a:gd name="T4" fmla="*/ 25 w 87"/>
                  <a:gd name="T5" fmla="*/ 27 h 167"/>
                  <a:gd name="T6" fmla="*/ 26 w 87"/>
                  <a:gd name="T7" fmla="*/ 43 h 167"/>
                  <a:gd name="T8" fmla="*/ 31 w 87"/>
                  <a:gd name="T9" fmla="*/ 56 h 167"/>
                  <a:gd name="T10" fmla="*/ 33 w 87"/>
                  <a:gd name="T11" fmla="*/ 62 h 167"/>
                  <a:gd name="T12" fmla="*/ 36 w 87"/>
                  <a:gd name="T13" fmla="*/ 65 h 167"/>
                  <a:gd name="T14" fmla="*/ 39 w 87"/>
                  <a:gd name="T15" fmla="*/ 69 h 167"/>
                  <a:gd name="T16" fmla="*/ 42 w 87"/>
                  <a:gd name="T17" fmla="*/ 73 h 167"/>
                  <a:gd name="T18" fmla="*/ 44 w 87"/>
                  <a:gd name="T19" fmla="*/ 75 h 167"/>
                  <a:gd name="T20" fmla="*/ 48 w 87"/>
                  <a:gd name="T21" fmla="*/ 77 h 167"/>
                  <a:gd name="T22" fmla="*/ 51 w 87"/>
                  <a:gd name="T23" fmla="*/ 81 h 167"/>
                  <a:gd name="T24" fmla="*/ 53 w 87"/>
                  <a:gd name="T25" fmla="*/ 83 h 167"/>
                  <a:gd name="T26" fmla="*/ 57 w 87"/>
                  <a:gd name="T27" fmla="*/ 85 h 167"/>
                  <a:gd name="T28" fmla="*/ 61 w 87"/>
                  <a:gd name="T29" fmla="*/ 91 h 167"/>
                  <a:gd name="T30" fmla="*/ 67 w 87"/>
                  <a:gd name="T31" fmla="*/ 97 h 167"/>
                  <a:gd name="T32" fmla="*/ 72 w 87"/>
                  <a:gd name="T33" fmla="*/ 107 h 167"/>
                  <a:gd name="T34" fmla="*/ 78 w 87"/>
                  <a:gd name="T35" fmla="*/ 119 h 167"/>
                  <a:gd name="T36" fmla="*/ 82 w 87"/>
                  <a:gd name="T37" fmla="*/ 133 h 167"/>
                  <a:gd name="T38" fmla="*/ 86 w 87"/>
                  <a:gd name="T39" fmla="*/ 149 h 167"/>
                  <a:gd name="T40" fmla="*/ 87 w 87"/>
                  <a:gd name="T41" fmla="*/ 167 h 167"/>
                  <a:gd name="T42" fmla="*/ 85 w 87"/>
                  <a:gd name="T43" fmla="*/ 166 h 167"/>
                  <a:gd name="T44" fmla="*/ 82 w 87"/>
                  <a:gd name="T45" fmla="*/ 164 h 167"/>
                  <a:gd name="T46" fmla="*/ 79 w 87"/>
                  <a:gd name="T47" fmla="*/ 164 h 167"/>
                  <a:gd name="T48" fmla="*/ 77 w 87"/>
                  <a:gd name="T49" fmla="*/ 162 h 167"/>
                  <a:gd name="T50" fmla="*/ 74 w 87"/>
                  <a:gd name="T51" fmla="*/ 161 h 167"/>
                  <a:gd name="T52" fmla="*/ 71 w 87"/>
                  <a:gd name="T53" fmla="*/ 160 h 167"/>
                  <a:gd name="T54" fmla="*/ 67 w 87"/>
                  <a:gd name="T55" fmla="*/ 158 h 167"/>
                  <a:gd name="T56" fmla="*/ 61 w 87"/>
                  <a:gd name="T57" fmla="*/ 157 h 167"/>
                  <a:gd name="T58" fmla="*/ 53 w 87"/>
                  <a:gd name="T59" fmla="*/ 151 h 167"/>
                  <a:gd name="T60" fmla="*/ 45 w 87"/>
                  <a:gd name="T61" fmla="*/ 145 h 167"/>
                  <a:gd name="T62" fmla="*/ 40 w 87"/>
                  <a:gd name="T63" fmla="*/ 139 h 167"/>
                  <a:gd name="T64" fmla="*/ 32 w 87"/>
                  <a:gd name="T65" fmla="*/ 133 h 167"/>
                  <a:gd name="T66" fmla="*/ 26 w 87"/>
                  <a:gd name="T67" fmla="*/ 128 h 167"/>
                  <a:gd name="T68" fmla="*/ 20 w 87"/>
                  <a:gd name="T69" fmla="*/ 122 h 167"/>
                  <a:gd name="T70" fmla="*/ 15 w 87"/>
                  <a:gd name="T71" fmla="*/ 116 h 167"/>
                  <a:gd name="T72" fmla="*/ 13 w 87"/>
                  <a:gd name="T73" fmla="*/ 112 h 167"/>
                  <a:gd name="T74" fmla="*/ 7 w 87"/>
                  <a:gd name="T75" fmla="*/ 102 h 167"/>
                  <a:gd name="T76" fmla="*/ 2 w 87"/>
                  <a:gd name="T77" fmla="*/ 90 h 167"/>
                  <a:gd name="T78" fmla="*/ 0 w 87"/>
                  <a:gd name="T79" fmla="*/ 76 h 167"/>
                  <a:gd name="T80" fmla="*/ 0 w 87"/>
                  <a:gd name="T81" fmla="*/ 66 h 167"/>
                  <a:gd name="T82" fmla="*/ 0 w 87"/>
                  <a:gd name="T83" fmla="*/ 62 h 167"/>
                  <a:gd name="T84" fmla="*/ 2 w 87"/>
                  <a:gd name="T85" fmla="*/ 57 h 167"/>
                  <a:gd name="T86" fmla="*/ 4 w 87"/>
                  <a:gd name="T87" fmla="*/ 52 h 167"/>
                  <a:gd name="T88" fmla="*/ 6 w 87"/>
                  <a:gd name="T89" fmla="*/ 45 h 167"/>
                  <a:gd name="T90" fmla="*/ 10 w 87"/>
                  <a:gd name="T91" fmla="*/ 37 h 167"/>
                  <a:gd name="T92" fmla="*/ 13 w 87"/>
                  <a:gd name="T93" fmla="*/ 27 h 167"/>
                  <a:gd name="T94" fmla="*/ 17 w 87"/>
                  <a:gd name="T95" fmla="*/ 15 h 167"/>
                  <a:gd name="T96" fmla="*/ 23 w 87"/>
                  <a:gd name="T9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" h="167">
                    <a:moveTo>
                      <a:pt x="23" y="0"/>
                    </a:moveTo>
                    <a:lnTo>
                      <a:pt x="25" y="12"/>
                    </a:lnTo>
                    <a:lnTo>
                      <a:pt x="25" y="27"/>
                    </a:lnTo>
                    <a:lnTo>
                      <a:pt x="26" y="43"/>
                    </a:lnTo>
                    <a:lnTo>
                      <a:pt x="31" y="56"/>
                    </a:lnTo>
                    <a:lnTo>
                      <a:pt x="33" y="62"/>
                    </a:lnTo>
                    <a:lnTo>
                      <a:pt x="36" y="65"/>
                    </a:lnTo>
                    <a:lnTo>
                      <a:pt x="39" y="69"/>
                    </a:lnTo>
                    <a:lnTo>
                      <a:pt x="42" y="73"/>
                    </a:lnTo>
                    <a:lnTo>
                      <a:pt x="44" y="75"/>
                    </a:lnTo>
                    <a:lnTo>
                      <a:pt x="48" y="77"/>
                    </a:lnTo>
                    <a:lnTo>
                      <a:pt x="51" y="81"/>
                    </a:lnTo>
                    <a:lnTo>
                      <a:pt x="53" y="83"/>
                    </a:lnTo>
                    <a:lnTo>
                      <a:pt x="57" y="85"/>
                    </a:lnTo>
                    <a:lnTo>
                      <a:pt x="61" y="91"/>
                    </a:lnTo>
                    <a:lnTo>
                      <a:pt x="67" y="97"/>
                    </a:lnTo>
                    <a:lnTo>
                      <a:pt x="72" y="107"/>
                    </a:lnTo>
                    <a:lnTo>
                      <a:pt x="78" y="119"/>
                    </a:lnTo>
                    <a:lnTo>
                      <a:pt x="82" y="133"/>
                    </a:lnTo>
                    <a:lnTo>
                      <a:pt x="86" y="149"/>
                    </a:lnTo>
                    <a:lnTo>
                      <a:pt x="87" y="167"/>
                    </a:lnTo>
                    <a:lnTo>
                      <a:pt x="85" y="166"/>
                    </a:lnTo>
                    <a:lnTo>
                      <a:pt x="82" y="164"/>
                    </a:lnTo>
                    <a:lnTo>
                      <a:pt x="79" y="164"/>
                    </a:lnTo>
                    <a:lnTo>
                      <a:pt x="77" y="162"/>
                    </a:lnTo>
                    <a:lnTo>
                      <a:pt x="74" y="161"/>
                    </a:lnTo>
                    <a:lnTo>
                      <a:pt x="71" y="160"/>
                    </a:lnTo>
                    <a:lnTo>
                      <a:pt x="67" y="158"/>
                    </a:lnTo>
                    <a:lnTo>
                      <a:pt x="61" y="157"/>
                    </a:lnTo>
                    <a:lnTo>
                      <a:pt x="53" y="151"/>
                    </a:lnTo>
                    <a:lnTo>
                      <a:pt x="45" y="145"/>
                    </a:lnTo>
                    <a:lnTo>
                      <a:pt x="40" y="139"/>
                    </a:lnTo>
                    <a:lnTo>
                      <a:pt x="32" y="133"/>
                    </a:lnTo>
                    <a:lnTo>
                      <a:pt x="26" y="128"/>
                    </a:lnTo>
                    <a:lnTo>
                      <a:pt x="20" y="122"/>
                    </a:lnTo>
                    <a:lnTo>
                      <a:pt x="15" y="116"/>
                    </a:lnTo>
                    <a:lnTo>
                      <a:pt x="13" y="112"/>
                    </a:lnTo>
                    <a:lnTo>
                      <a:pt x="7" y="102"/>
                    </a:lnTo>
                    <a:lnTo>
                      <a:pt x="2" y="90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6" y="45"/>
                    </a:lnTo>
                    <a:lnTo>
                      <a:pt x="10" y="37"/>
                    </a:lnTo>
                    <a:lnTo>
                      <a:pt x="13" y="27"/>
                    </a:lnTo>
                    <a:lnTo>
                      <a:pt x="17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3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6" name="Freeform 3504">
                <a:extLst>
                  <a:ext uri="{FF2B5EF4-FFF2-40B4-BE49-F238E27FC236}">
                    <a16:creationId xmlns:a16="http://schemas.microsoft.com/office/drawing/2014/main" id="{4FFF4D5C-2FA8-42D7-BEF6-D14BFFDE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212"/>
                <a:ext cx="17" cy="32"/>
              </a:xfrm>
              <a:custGeom>
                <a:avLst/>
                <a:gdLst>
                  <a:gd name="T0" fmla="*/ 4 w 52"/>
                  <a:gd name="T1" fmla="*/ 0 h 96"/>
                  <a:gd name="T2" fmla="*/ 2 w 52"/>
                  <a:gd name="T3" fmla="*/ 10 h 96"/>
                  <a:gd name="T4" fmla="*/ 0 w 52"/>
                  <a:gd name="T5" fmla="*/ 19 h 96"/>
                  <a:gd name="T6" fmla="*/ 0 w 52"/>
                  <a:gd name="T7" fmla="*/ 30 h 96"/>
                  <a:gd name="T8" fmla="*/ 4 w 52"/>
                  <a:gd name="T9" fmla="*/ 42 h 96"/>
                  <a:gd name="T10" fmla="*/ 7 w 52"/>
                  <a:gd name="T11" fmla="*/ 49 h 96"/>
                  <a:gd name="T12" fmla="*/ 12 w 52"/>
                  <a:gd name="T13" fmla="*/ 57 h 96"/>
                  <a:gd name="T14" fmla="*/ 17 w 52"/>
                  <a:gd name="T15" fmla="*/ 64 h 96"/>
                  <a:gd name="T16" fmla="*/ 23 w 52"/>
                  <a:gd name="T17" fmla="*/ 71 h 96"/>
                  <a:gd name="T18" fmla="*/ 30 w 52"/>
                  <a:gd name="T19" fmla="*/ 79 h 96"/>
                  <a:gd name="T20" fmla="*/ 36 w 52"/>
                  <a:gd name="T21" fmla="*/ 86 h 96"/>
                  <a:gd name="T22" fmla="*/ 43 w 52"/>
                  <a:gd name="T23" fmla="*/ 91 h 96"/>
                  <a:gd name="T24" fmla="*/ 52 w 52"/>
                  <a:gd name="T25" fmla="*/ 96 h 96"/>
                  <a:gd name="T26" fmla="*/ 48 w 52"/>
                  <a:gd name="T27" fmla="*/ 88 h 96"/>
                  <a:gd name="T28" fmla="*/ 43 w 52"/>
                  <a:gd name="T29" fmla="*/ 81 h 96"/>
                  <a:gd name="T30" fmla="*/ 41 w 52"/>
                  <a:gd name="T31" fmla="*/ 77 h 96"/>
                  <a:gd name="T32" fmla="*/ 39 w 52"/>
                  <a:gd name="T33" fmla="*/ 72 h 96"/>
                  <a:gd name="T34" fmla="*/ 36 w 52"/>
                  <a:gd name="T35" fmla="*/ 70 h 96"/>
                  <a:gd name="T36" fmla="*/ 34 w 52"/>
                  <a:gd name="T37" fmla="*/ 69 h 96"/>
                  <a:gd name="T38" fmla="*/ 33 w 52"/>
                  <a:gd name="T39" fmla="*/ 67 h 96"/>
                  <a:gd name="T40" fmla="*/ 32 w 52"/>
                  <a:gd name="T41" fmla="*/ 66 h 96"/>
                  <a:gd name="T42" fmla="*/ 30 w 52"/>
                  <a:gd name="T43" fmla="*/ 61 h 96"/>
                  <a:gd name="T44" fmla="*/ 26 w 52"/>
                  <a:gd name="T45" fmla="*/ 55 h 96"/>
                  <a:gd name="T46" fmla="*/ 25 w 52"/>
                  <a:gd name="T47" fmla="*/ 50 h 96"/>
                  <a:gd name="T48" fmla="*/ 23 w 52"/>
                  <a:gd name="T49" fmla="*/ 47 h 96"/>
                  <a:gd name="T50" fmla="*/ 21 w 52"/>
                  <a:gd name="T51" fmla="*/ 44 h 96"/>
                  <a:gd name="T52" fmla="*/ 17 w 52"/>
                  <a:gd name="T53" fmla="*/ 40 h 96"/>
                  <a:gd name="T54" fmla="*/ 14 w 52"/>
                  <a:gd name="T55" fmla="*/ 36 h 96"/>
                  <a:gd name="T56" fmla="*/ 12 w 52"/>
                  <a:gd name="T57" fmla="*/ 33 h 96"/>
                  <a:gd name="T58" fmla="*/ 10 w 52"/>
                  <a:gd name="T59" fmla="*/ 26 h 96"/>
                  <a:gd name="T60" fmla="*/ 7 w 52"/>
                  <a:gd name="T61" fmla="*/ 17 h 96"/>
                  <a:gd name="T62" fmla="*/ 5 w 52"/>
                  <a:gd name="T63" fmla="*/ 6 h 96"/>
                  <a:gd name="T64" fmla="*/ 4 w 52"/>
                  <a:gd name="T6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96">
                    <a:moveTo>
                      <a:pt x="4" y="0"/>
                    </a:moveTo>
                    <a:lnTo>
                      <a:pt x="2" y="10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4" y="42"/>
                    </a:lnTo>
                    <a:lnTo>
                      <a:pt x="7" y="49"/>
                    </a:lnTo>
                    <a:lnTo>
                      <a:pt x="12" y="57"/>
                    </a:lnTo>
                    <a:lnTo>
                      <a:pt x="17" y="64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6" y="86"/>
                    </a:lnTo>
                    <a:lnTo>
                      <a:pt x="43" y="91"/>
                    </a:lnTo>
                    <a:lnTo>
                      <a:pt x="52" y="96"/>
                    </a:lnTo>
                    <a:lnTo>
                      <a:pt x="48" y="88"/>
                    </a:lnTo>
                    <a:lnTo>
                      <a:pt x="43" y="81"/>
                    </a:lnTo>
                    <a:lnTo>
                      <a:pt x="41" y="77"/>
                    </a:lnTo>
                    <a:lnTo>
                      <a:pt x="39" y="72"/>
                    </a:lnTo>
                    <a:lnTo>
                      <a:pt x="36" y="70"/>
                    </a:lnTo>
                    <a:lnTo>
                      <a:pt x="34" y="69"/>
                    </a:lnTo>
                    <a:lnTo>
                      <a:pt x="33" y="67"/>
                    </a:lnTo>
                    <a:lnTo>
                      <a:pt x="32" y="66"/>
                    </a:lnTo>
                    <a:lnTo>
                      <a:pt x="30" y="61"/>
                    </a:lnTo>
                    <a:lnTo>
                      <a:pt x="26" y="55"/>
                    </a:lnTo>
                    <a:lnTo>
                      <a:pt x="25" y="50"/>
                    </a:lnTo>
                    <a:lnTo>
                      <a:pt x="23" y="47"/>
                    </a:lnTo>
                    <a:lnTo>
                      <a:pt x="21" y="44"/>
                    </a:lnTo>
                    <a:lnTo>
                      <a:pt x="17" y="40"/>
                    </a:lnTo>
                    <a:lnTo>
                      <a:pt x="14" y="36"/>
                    </a:lnTo>
                    <a:lnTo>
                      <a:pt x="12" y="33"/>
                    </a:lnTo>
                    <a:lnTo>
                      <a:pt x="10" y="26"/>
                    </a:lnTo>
                    <a:lnTo>
                      <a:pt x="7" y="17"/>
                    </a:lnTo>
                    <a:lnTo>
                      <a:pt x="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F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7" name="Freeform 3505">
                <a:extLst>
                  <a:ext uri="{FF2B5EF4-FFF2-40B4-BE49-F238E27FC236}">
                    <a16:creationId xmlns:a16="http://schemas.microsoft.com/office/drawing/2014/main" id="{DE0502AC-0DD1-4E78-8D1C-80AE641C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212"/>
                <a:ext cx="17" cy="32"/>
              </a:xfrm>
              <a:custGeom>
                <a:avLst/>
                <a:gdLst>
                  <a:gd name="T0" fmla="*/ 4 w 52"/>
                  <a:gd name="T1" fmla="*/ 0 h 96"/>
                  <a:gd name="T2" fmla="*/ 2 w 52"/>
                  <a:gd name="T3" fmla="*/ 10 h 96"/>
                  <a:gd name="T4" fmla="*/ 0 w 52"/>
                  <a:gd name="T5" fmla="*/ 19 h 96"/>
                  <a:gd name="T6" fmla="*/ 0 w 52"/>
                  <a:gd name="T7" fmla="*/ 30 h 96"/>
                  <a:gd name="T8" fmla="*/ 4 w 52"/>
                  <a:gd name="T9" fmla="*/ 42 h 96"/>
                  <a:gd name="T10" fmla="*/ 7 w 52"/>
                  <a:gd name="T11" fmla="*/ 49 h 96"/>
                  <a:gd name="T12" fmla="*/ 12 w 52"/>
                  <a:gd name="T13" fmla="*/ 57 h 96"/>
                  <a:gd name="T14" fmla="*/ 17 w 52"/>
                  <a:gd name="T15" fmla="*/ 64 h 96"/>
                  <a:gd name="T16" fmla="*/ 23 w 52"/>
                  <a:gd name="T17" fmla="*/ 71 h 96"/>
                  <a:gd name="T18" fmla="*/ 30 w 52"/>
                  <a:gd name="T19" fmla="*/ 79 h 96"/>
                  <a:gd name="T20" fmla="*/ 36 w 52"/>
                  <a:gd name="T21" fmla="*/ 86 h 96"/>
                  <a:gd name="T22" fmla="*/ 43 w 52"/>
                  <a:gd name="T23" fmla="*/ 91 h 96"/>
                  <a:gd name="T24" fmla="*/ 52 w 52"/>
                  <a:gd name="T25" fmla="*/ 96 h 96"/>
                  <a:gd name="T26" fmla="*/ 48 w 52"/>
                  <a:gd name="T27" fmla="*/ 88 h 96"/>
                  <a:gd name="T28" fmla="*/ 43 w 52"/>
                  <a:gd name="T29" fmla="*/ 81 h 96"/>
                  <a:gd name="T30" fmla="*/ 41 w 52"/>
                  <a:gd name="T31" fmla="*/ 77 h 96"/>
                  <a:gd name="T32" fmla="*/ 39 w 52"/>
                  <a:gd name="T33" fmla="*/ 72 h 96"/>
                  <a:gd name="T34" fmla="*/ 36 w 52"/>
                  <a:gd name="T35" fmla="*/ 70 h 96"/>
                  <a:gd name="T36" fmla="*/ 34 w 52"/>
                  <a:gd name="T37" fmla="*/ 69 h 96"/>
                  <a:gd name="T38" fmla="*/ 33 w 52"/>
                  <a:gd name="T39" fmla="*/ 67 h 96"/>
                  <a:gd name="T40" fmla="*/ 32 w 52"/>
                  <a:gd name="T41" fmla="*/ 66 h 96"/>
                  <a:gd name="T42" fmla="*/ 30 w 52"/>
                  <a:gd name="T43" fmla="*/ 61 h 96"/>
                  <a:gd name="T44" fmla="*/ 26 w 52"/>
                  <a:gd name="T45" fmla="*/ 55 h 96"/>
                  <a:gd name="T46" fmla="*/ 25 w 52"/>
                  <a:gd name="T47" fmla="*/ 50 h 96"/>
                  <a:gd name="T48" fmla="*/ 23 w 52"/>
                  <a:gd name="T49" fmla="*/ 47 h 96"/>
                  <a:gd name="T50" fmla="*/ 21 w 52"/>
                  <a:gd name="T51" fmla="*/ 44 h 96"/>
                  <a:gd name="T52" fmla="*/ 17 w 52"/>
                  <a:gd name="T53" fmla="*/ 40 h 96"/>
                  <a:gd name="T54" fmla="*/ 14 w 52"/>
                  <a:gd name="T55" fmla="*/ 36 h 96"/>
                  <a:gd name="T56" fmla="*/ 12 w 52"/>
                  <a:gd name="T57" fmla="*/ 33 h 96"/>
                  <a:gd name="T58" fmla="*/ 10 w 52"/>
                  <a:gd name="T59" fmla="*/ 26 h 96"/>
                  <a:gd name="T60" fmla="*/ 7 w 52"/>
                  <a:gd name="T61" fmla="*/ 17 h 96"/>
                  <a:gd name="T62" fmla="*/ 5 w 52"/>
                  <a:gd name="T63" fmla="*/ 6 h 96"/>
                  <a:gd name="T64" fmla="*/ 4 w 52"/>
                  <a:gd name="T65" fmla="*/ 0 h 96"/>
                  <a:gd name="T66" fmla="*/ 4 w 52"/>
                  <a:gd name="T6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96">
                    <a:moveTo>
                      <a:pt x="4" y="0"/>
                    </a:moveTo>
                    <a:lnTo>
                      <a:pt x="2" y="10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4" y="42"/>
                    </a:lnTo>
                    <a:lnTo>
                      <a:pt x="7" y="49"/>
                    </a:lnTo>
                    <a:lnTo>
                      <a:pt x="12" y="57"/>
                    </a:lnTo>
                    <a:lnTo>
                      <a:pt x="17" y="64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6" y="86"/>
                    </a:lnTo>
                    <a:lnTo>
                      <a:pt x="43" y="91"/>
                    </a:lnTo>
                    <a:lnTo>
                      <a:pt x="52" y="96"/>
                    </a:lnTo>
                    <a:lnTo>
                      <a:pt x="48" y="88"/>
                    </a:lnTo>
                    <a:lnTo>
                      <a:pt x="43" y="81"/>
                    </a:lnTo>
                    <a:lnTo>
                      <a:pt x="41" y="77"/>
                    </a:lnTo>
                    <a:lnTo>
                      <a:pt x="39" y="72"/>
                    </a:lnTo>
                    <a:lnTo>
                      <a:pt x="36" y="70"/>
                    </a:lnTo>
                    <a:lnTo>
                      <a:pt x="34" y="69"/>
                    </a:lnTo>
                    <a:lnTo>
                      <a:pt x="33" y="67"/>
                    </a:lnTo>
                    <a:lnTo>
                      <a:pt x="32" y="66"/>
                    </a:lnTo>
                    <a:lnTo>
                      <a:pt x="30" y="61"/>
                    </a:lnTo>
                    <a:lnTo>
                      <a:pt x="26" y="55"/>
                    </a:lnTo>
                    <a:lnTo>
                      <a:pt x="25" y="50"/>
                    </a:lnTo>
                    <a:lnTo>
                      <a:pt x="23" y="47"/>
                    </a:lnTo>
                    <a:lnTo>
                      <a:pt x="21" y="44"/>
                    </a:lnTo>
                    <a:lnTo>
                      <a:pt x="17" y="40"/>
                    </a:lnTo>
                    <a:lnTo>
                      <a:pt x="14" y="36"/>
                    </a:lnTo>
                    <a:lnTo>
                      <a:pt x="12" y="33"/>
                    </a:lnTo>
                    <a:lnTo>
                      <a:pt x="10" y="26"/>
                    </a:lnTo>
                    <a:lnTo>
                      <a:pt x="7" y="17"/>
                    </a:lnTo>
                    <a:lnTo>
                      <a:pt x="5" y="6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6350">
                <a:solidFill>
                  <a:srgbClr val="3B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8" name="Freeform 3506">
                <a:extLst>
                  <a:ext uri="{FF2B5EF4-FFF2-40B4-BE49-F238E27FC236}">
                    <a16:creationId xmlns:a16="http://schemas.microsoft.com/office/drawing/2014/main" id="{7E4E2AFC-47C2-43BC-ACCE-6AFF8D412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233"/>
                <a:ext cx="43" cy="22"/>
              </a:xfrm>
              <a:custGeom>
                <a:avLst/>
                <a:gdLst>
                  <a:gd name="T0" fmla="*/ 0 w 129"/>
                  <a:gd name="T1" fmla="*/ 6 h 67"/>
                  <a:gd name="T2" fmla="*/ 3 w 129"/>
                  <a:gd name="T3" fmla="*/ 4 h 67"/>
                  <a:gd name="T4" fmla="*/ 7 w 129"/>
                  <a:gd name="T5" fmla="*/ 2 h 67"/>
                  <a:gd name="T6" fmla="*/ 9 w 129"/>
                  <a:gd name="T7" fmla="*/ 0 h 67"/>
                  <a:gd name="T8" fmla="*/ 12 w 129"/>
                  <a:gd name="T9" fmla="*/ 2 h 67"/>
                  <a:gd name="T10" fmla="*/ 13 w 129"/>
                  <a:gd name="T11" fmla="*/ 6 h 67"/>
                  <a:gd name="T12" fmla="*/ 18 w 129"/>
                  <a:gd name="T13" fmla="*/ 10 h 67"/>
                  <a:gd name="T14" fmla="*/ 22 w 129"/>
                  <a:gd name="T15" fmla="*/ 17 h 67"/>
                  <a:gd name="T16" fmla="*/ 28 w 129"/>
                  <a:gd name="T17" fmla="*/ 25 h 67"/>
                  <a:gd name="T18" fmla="*/ 34 w 129"/>
                  <a:gd name="T19" fmla="*/ 33 h 67"/>
                  <a:gd name="T20" fmla="*/ 40 w 129"/>
                  <a:gd name="T21" fmla="*/ 38 h 67"/>
                  <a:gd name="T22" fmla="*/ 46 w 129"/>
                  <a:gd name="T23" fmla="*/ 45 h 67"/>
                  <a:gd name="T24" fmla="*/ 49 w 129"/>
                  <a:gd name="T25" fmla="*/ 48 h 67"/>
                  <a:gd name="T26" fmla="*/ 53 w 129"/>
                  <a:gd name="T27" fmla="*/ 50 h 67"/>
                  <a:gd name="T28" fmla="*/ 60 w 129"/>
                  <a:gd name="T29" fmla="*/ 54 h 67"/>
                  <a:gd name="T30" fmla="*/ 68 w 129"/>
                  <a:gd name="T31" fmla="*/ 58 h 67"/>
                  <a:gd name="T32" fmla="*/ 78 w 129"/>
                  <a:gd name="T33" fmla="*/ 61 h 67"/>
                  <a:gd name="T34" fmla="*/ 88 w 129"/>
                  <a:gd name="T35" fmla="*/ 63 h 67"/>
                  <a:gd name="T36" fmla="*/ 99 w 129"/>
                  <a:gd name="T37" fmla="*/ 62 h 67"/>
                  <a:gd name="T38" fmla="*/ 110 w 129"/>
                  <a:gd name="T39" fmla="*/ 59 h 67"/>
                  <a:gd name="T40" fmla="*/ 122 w 129"/>
                  <a:gd name="T41" fmla="*/ 53 h 67"/>
                  <a:gd name="T42" fmla="*/ 125 w 129"/>
                  <a:gd name="T43" fmla="*/ 57 h 67"/>
                  <a:gd name="T44" fmla="*/ 129 w 129"/>
                  <a:gd name="T45" fmla="*/ 59 h 67"/>
                  <a:gd name="T46" fmla="*/ 129 w 129"/>
                  <a:gd name="T47" fmla="*/ 62 h 67"/>
                  <a:gd name="T48" fmla="*/ 126 w 129"/>
                  <a:gd name="T49" fmla="*/ 63 h 67"/>
                  <a:gd name="T50" fmla="*/ 122 w 129"/>
                  <a:gd name="T51" fmla="*/ 64 h 67"/>
                  <a:gd name="T52" fmla="*/ 116 w 129"/>
                  <a:gd name="T53" fmla="*/ 64 h 67"/>
                  <a:gd name="T54" fmla="*/ 110 w 129"/>
                  <a:gd name="T55" fmla="*/ 65 h 67"/>
                  <a:gd name="T56" fmla="*/ 104 w 129"/>
                  <a:gd name="T57" fmla="*/ 66 h 67"/>
                  <a:gd name="T58" fmla="*/ 97 w 129"/>
                  <a:gd name="T59" fmla="*/ 66 h 67"/>
                  <a:gd name="T60" fmla="*/ 90 w 129"/>
                  <a:gd name="T61" fmla="*/ 67 h 67"/>
                  <a:gd name="T62" fmla="*/ 84 w 129"/>
                  <a:gd name="T63" fmla="*/ 67 h 67"/>
                  <a:gd name="T64" fmla="*/ 77 w 129"/>
                  <a:gd name="T65" fmla="*/ 67 h 67"/>
                  <a:gd name="T66" fmla="*/ 62 w 129"/>
                  <a:gd name="T67" fmla="*/ 61 h 67"/>
                  <a:gd name="T68" fmla="*/ 51 w 129"/>
                  <a:gd name="T69" fmla="*/ 55 h 67"/>
                  <a:gd name="T70" fmla="*/ 40 w 129"/>
                  <a:gd name="T71" fmla="*/ 47 h 67"/>
                  <a:gd name="T72" fmla="*/ 31 w 129"/>
                  <a:gd name="T73" fmla="*/ 40 h 67"/>
                  <a:gd name="T74" fmla="*/ 23 w 129"/>
                  <a:gd name="T75" fmla="*/ 33 h 67"/>
                  <a:gd name="T76" fmla="*/ 15 w 129"/>
                  <a:gd name="T77" fmla="*/ 24 h 67"/>
                  <a:gd name="T78" fmla="*/ 7 w 129"/>
                  <a:gd name="T79" fmla="*/ 15 h 67"/>
                  <a:gd name="T80" fmla="*/ 0 w 129"/>
                  <a:gd name="T81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9" h="67">
                    <a:moveTo>
                      <a:pt x="0" y="6"/>
                    </a:moveTo>
                    <a:lnTo>
                      <a:pt x="3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3" y="6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8" y="25"/>
                    </a:lnTo>
                    <a:lnTo>
                      <a:pt x="34" y="33"/>
                    </a:lnTo>
                    <a:lnTo>
                      <a:pt x="40" y="38"/>
                    </a:lnTo>
                    <a:lnTo>
                      <a:pt x="46" y="45"/>
                    </a:lnTo>
                    <a:lnTo>
                      <a:pt x="49" y="48"/>
                    </a:lnTo>
                    <a:lnTo>
                      <a:pt x="53" y="50"/>
                    </a:lnTo>
                    <a:lnTo>
                      <a:pt x="60" y="54"/>
                    </a:lnTo>
                    <a:lnTo>
                      <a:pt x="68" y="58"/>
                    </a:lnTo>
                    <a:lnTo>
                      <a:pt x="78" y="61"/>
                    </a:lnTo>
                    <a:lnTo>
                      <a:pt x="88" y="63"/>
                    </a:lnTo>
                    <a:lnTo>
                      <a:pt x="99" y="62"/>
                    </a:lnTo>
                    <a:lnTo>
                      <a:pt x="110" y="59"/>
                    </a:lnTo>
                    <a:lnTo>
                      <a:pt x="122" y="53"/>
                    </a:lnTo>
                    <a:lnTo>
                      <a:pt x="125" y="57"/>
                    </a:lnTo>
                    <a:lnTo>
                      <a:pt x="129" y="59"/>
                    </a:lnTo>
                    <a:lnTo>
                      <a:pt x="129" y="62"/>
                    </a:lnTo>
                    <a:lnTo>
                      <a:pt x="126" y="63"/>
                    </a:lnTo>
                    <a:lnTo>
                      <a:pt x="122" y="64"/>
                    </a:lnTo>
                    <a:lnTo>
                      <a:pt x="116" y="64"/>
                    </a:lnTo>
                    <a:lnTo>
                      <a:pt x="110" y="65"/>
                    </a:lnTo>
                    <a:lnTo>
                      <a:pt x="104" y="66"/>
                    </a:lnTo>
                    <a:lnTo>
                      <a:pt x="97" y="66"/>
                    </a:lnTo>
                    <a:lnTo>
                      <a:pt x="90" y="67"/>
                    </a:lnTo>
                    <a:lnTo>
                      <a:pt x="84" y="67"/>
                    </a:lnTo>
                    <a:lnTo>
                      <a:pt x="77" y="67"/>
                    </a:lnTo>
                    <a:lnTo>
                      <a:pt x="62" y="61"/>
                    </a:lnTo>
                    <a:lnTo>
                      <a:pt x="51" y="55"/>
                    </a:lnTo>
                    <a:lnTo>
                      <a:pt x="40" y="47"/>
                    </a:lnTo>
                    <a:lnTo>
                      <a:pt x="31" y="40"/>
                    </a:lnTo>
                    <a:lnTo>
                      <a:pt x="23" y="33"/>
                    </a:lnTo>
                    <a:lnTo>
                      <a:pt x="15" y="24"/>
                    </a:lnTo>
                    <a:lnTo>
                      <a:pt x="7" y="1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9" name="Freeform 3507">
                <a:extLst>
                  <a:ext uri="{FF2B5EF4-FFF2-40B4-BE49-F238E27FC236}">
                    <a16:creationId xmlns:a16="http://schemas.microsoft.com/office/drawing/2014/main" id="{D5F1CDA0-8FCE-497B-9C79-A07CB79C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3185"/>
                <a:ext cx="38" cy="39"/>
              </a:xfrm>
              <a:custGeom>
                <a:avLst/>
                <a:gdLst>
                  <a:gd name="T0" fmla="*/ 115 w 116"/>
                  <a:gd name="T1" fmla="*/ 1 h 116"/>
                  <a:gd name="T2" fmla="*/ 116 w 116"/>
                  <a:gd name="T3" fmla="*/ 0 h 116"/>
                  <a:gd name="T4" fmla="*/ 116 w 116"/>
                  <a:gd name="T5" fmla="*/ 2 h 116"/>
                  <a:gd name="T6" fmla="*/ 112 w 116"/>
                  <a:gd name="T7" fmla="*/ 10 h 116"/>
                  <a:gd name="T8" fmla="*/ 109 w 116"/>
                  <a:gd name="T9" fmla="*/ 19 h 116"/>
                  <a:gd name="T10" fmla="*/ 103 w 116"/>
                  <a:gd name="T11" fmla="*/ 30 h 116"/>
                  <a:gd name="T12" fmla="*/ 99 w 116"/>
                  <a:gd name="T13" fmla="*/ 43 h 116"/>
                  <a:gd name="T14" fmla="*/ 93 w 116"/>
                  <a:gd name="T15" fmla="*/ 55 h 116"/>
                  <a:gd name="T16" fmla="*/ 90 w 116"/>
                  <a:gd name="T17" fmla="*/ 65 h 116"/>
                  <a:gd name="T18" fmla="*/ 88 w 116"/>
                  <a:gd name="T19" fmla="*/ 71 h 116"/>
                  <a:gd name="T20" fmla="*/ 83 w 116"/>
                  <a:gd name="T21" fmla="*/ 76 h 116"/>
                  <a:gd name="T22" fmla="*/ 79 w 116"/>
                  <a:gd name="T23" fmla="*/ 82 h 116"/>
                  <a:gd name="T24" fmla="*/ 73 w 116"/>
                  <a:gd name="T25" fmla="*/ 87 h 116"/>
                  <a:gd name="T26" fmla="*/ 68 w 116"/>
                  <a:gd name="T27" fmla="*/ 95 h 116"/>
                  <a:gd name="T28" fmla="*/ 63 w 116"/>
                  <a:gd name="T29" fmla="*/ 102 h 116"/>
                  <a:gd name="T30" fmla="*/ 60 w 116"/>
                  <a:gd name="T31" fmla="*/ 109 h 116"/>
                  <a:gd name="T32" fmla="*/ 59 w 116"/>
                  <a:gd name="T33" fmla="*/ 116 h 116"/>
                  <a:gd name="T34" fmla="*/ 51 w 116"/>
                  <a:gd name="T35" fmla="*/ 111 h 116"/>
                  <a:gd name="T36" fmla="*/ 42 w 116"/>
                  <a:gd name="T37" fmla="*/ 104 h 116"/>
                  <a:gd name="T38" fmla="*/ 34 w 116"/>
                  <a:gd name="T39" fmla="*/ 97 h 116"/>
                  <a:gd name="T40" fmla="*/ 26 w 116"/>
                  <a:gd name="T41" fmla="*/ 93 h 116"/>
                  <a:gd name="T42" fmla="*/ 19 w 116"/>
                  <a:gd name="T43" fmla="*/ 87 h 116"/>
                  <a:gd name="T44" fmla="*/ 13 w 116"/>
                  <a:gd name="T45" fmla="*/ 83 h 116"/>
                  <a:gd name="T46" fmla="*/ 6 w 116"/>
                  <a:gd name="T47" fmla="*/ 79 h 116"/>
                  <a:gd name="T48" fmla="*/ 2 w 116"/>
                  <a:gd name="T49" fmla="*/ 76 h 116"/>
                  <a:gd name="T50" fmla="*/ 0 w 116"/>
                  <a:gd name="T51" fmla="*/ 71 h 116"/>
                  <a:gd name="T52" fmla="*/ 0 w 116"/>
                  <a:gd name="T53" fmla="*/ 68 h 116"/>
                  <a:gd name="T54" fmla="*/ 0 w 116"/>
                  <a:gd name="T55" fmla="*/ 64 h 116"/>
                  <a:gd name="T56" fmla="*/ 2 w 116"/>
                  <a:gd name="T57" fmla="*/ 60 h 116"/>
                  <a:gd name="T58" fmla="*/ 5 w 116"/>
                  <a:gd name="T59" fmla="*/ 58 h 116"/>
                  <a:gd name="T60" fmla="*/ 10 w 116"/>
                  <a:gd name="T61" fmla="*/ 55 h 116"/>
                  <a:gd name="T62" fmla="*/ 16 w 116"/>
                  <a:gd name="T63" fmla="*/ 50 h 116"/>
                  <a:gd name="T64" fmla="*/ 25 w 116"/>
                  <a:gd name="T65" fmla="*/ 47 h 116"/>
                  <a:gd name="T66" fmla="*/ 36 w 116"/>
                  <a:gd name="T67" fmla="*/ 43 h 116"/>
                  <a:gd name="T68" fmla="*/ 49 w 116"/>
                  <a:gd name="T69" fmla="*/ 39 h 116"/>
                  <a:gd name="T70" fmla="*/ 61 w 116"/>
                  <a:gd name="T71" fmla="*/ 34 h 116"/>
                  <a:gd name="T72" fmla="*/ 73 w 116"/>
                  <a:gd name="T73" fmla="*/ 28 h 116"/>
                  <a:gd name="T74" fmla="*/ 86 w 116"/>
                  <a:gd name="T75" fmla="*/ 21 h 116"/>
                  <a:gd name="T76" fmla="*/ 97 w 116"/>
                  <a:gd name="T77" fmla="*/ 15 h 116"/>
                  <a:gd name="T78" fmla="*/ 107 w 116"/>
                  <a:gd name="T79" fmla="*/ 8 h 116"/>
                  <a:gd name="T80" fmla="*/ 115 w 116"/>
                  <a:gd name="T8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6" h="116">
                    <a:moveTo>
                      <a:pt x="115" y="1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112" y="10"/>
                    </a:lnTo>
                    <a:lnTo>
                      <a:pt x="109" y="19"/>
                    </a:lnTo>
                    <a:lnTo>
                      <a:pt x="103" y="30"/>
                    </a:lnTo>
                    <a:lnTo>
                      <a:pt x="99" y="43"/>
                    </a:lnTo>
                    <a:lnTo>
                      <a:pt x="93" y="55"/>
                    </a:lnTo>
                    <a:lnTo>
                      <a:pt x="90" y="65"/>
                    </a:lnTo>
                    <a:lnTo>
                      <a:pt x="88" y="71"/>
                    </a:lnTo>
                    <a:lnTo>
                      <a:pt x="83" y="76"/>
                    </a:lnTo>
                    <a:lnTo>
                      <a:pt x="79" y="82"/>
                    </a:lnTo>
                    <a:lnTo>
                      <a:pt x="73" y="87"/>
                    </a:lnTo>
                    <a:lnTo>
                      <a:pt x="68" y="95"/>
                    </a:lnTo>
                    <a:lnTo>
                      <a:pt x="63" y="102"/>
                    </a:lnTo>
                    <a:lnTo>
                      <a:pt x="60" y="109"/>
                    </a:lnTo>
                    <a:lnTo>
                      <a:pt x="59" y="116"/>
                    </a:lnTo>
                    <a:lnTo>
                      <a:pt x="51" y="111"/>
                    </a:lnTo>
                    <a:lnTo>
                      <a:pt x="42" y="104"/>
                    </a:lnTo>
                    <a:lnTo>
                      <a:pt x="34" y="97"/>
                    </a:lnTo>
                    <a:lnTo>
                      <a:pt x="26" y="93"/>
                    </a:lnTo>
                    <a:lnTo>
                      <a:pt x="19" y="87"/>
                    </a:lnTo>
                    <a:lnTo>
                      <a:pt x="13" y="83"/>
                    </a:lnTo>
                    <a:lnTo>
                      <a:pt x="6" y="79"/>
                    </a:lnTo>
                    <a:lnTo>
                      <a:pt x="2" y="76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5" y="58"/>
                    </a:lnTo>
                    <a:lnTo>
                      <a:pt x="10" y="55"/>
                    </a:lnTo>
                    <a:lnTo>
                      <a:pt x="16" y="50"/>
                    </a:lnTo>
                    <a:lnTo>
                      <a:pt x="25" y="47"/>
                    </a:lnTo>
                    <a:lnTo>
                      <a:pt x="36" y="43"/>
                    </a:lnTo>
                    <a:lnTo>
                      <a:pt x="49" y="39"/>
                    </a:lnTo>
                    <a:lnTo>
                      <a:pt x="61" y="34"/>
                    </a:lnTo>
                    <a:lnTo>
                      <a:pt x="73" y="28"/>
                    </a:lnTo>
                    <a:lnTo>
                      <a:pt x="86" y="21"/>
                    </a:lnTo>
                    <a:lnTo>
                      <a:pt x="97" y="15"/>
                    </a:lnTo>
                    <a:lnTo>
                      <a:pt x="107" y="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0" name="Freeform 3508">
                <a:extLst>
                  <a:ext uri="{FF2B5EF4-FFF2-40B4-BE49-F238E27FC236}">
                    <a16:creationId xmlns:a16="http://schemas.microsoft.com/office/drawing/2014/main" id="{934FFC43-5084-417B-83B4-F7F875DE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30"/>
                <a:ext cx="67" cy="85"/>
              </a:xfrm>
              <a:custGeom>
                <a:avLst/>
                <a:gdLst>
                  <a:gd name="T0" fmla="*/ 12 w 202"/>
                  <a:gd name="T1" fmla="*/ 255 h 255"/>
                  <a:gd name="T2" fmla="*/ 10 w 202"/>
                  <a:gd name="T3" fmla="*/ 236 h 255"/>
                  <a:gd name="T4" fmla="*/ 6 w 202"/>
                  <a:gd name="T5" fmla="*/ 218 h 255"/>
                  <a:gd name="T6" fmla="*/ 3 w 202"/>
                  <a:gd name="T7" fmla="*/ 200 h 255"/>
                  <a:gd name="T8" fmla="*/ 1 w 202"/>
                  <a:gd name="T9" fmla="*/ 184 h 255"/>
                  <a:gd name="T10" fmla="*/ 0 w 202"/>
                  <a:gd name="T11" fmla="*/ 167 h 255"/>
                  <a:gd name="T12" fmla="*/ 0 w 202"/>
                  <a:gd name="T13" fmla="*/ 152 h 255"/>
                  <a:gd name="T14" fmla="*/ 1 w 202"/>
                  <a:gd name="T15" fmla="*/ 140 h 255"/>
                  <a:gd name="T16" fmla="*/ 5 w 202"/>
                  <a:gd name="T17" fmla="*/ 128 h 255"/>
                  <a:gd name="T18" fmla="*/ 10 w 202"/>
                  <a:gd name="T19" fmla="*/ 121 h 255"/>
                  <a:gd name="T20" fmla="*/ 14 w 202"/>
                  <a:gd name="T21" fmla="*/ 112 h 255"/>
                  <a:gd name="T22" fmla="*/ 21 w 202"/>
                  <a:gd name="T23" fmla="*/ 103 h 255"/>
                  <a:gd name="T24" fmla="*/ 27 w 202"/>
                  <a:gd name="T25" fmla="*/ 94 h 255"/>
                  <a:gd name="T26" fmla="*/ 36 w 202"/>
                  <a:gd name="T27" fmla="*/ 83 h 255"/>
                  <a:gd name="T28" fmla="*/ 48 w 202"/>
                  <a:gd name="T29" fmla="*/ 73 h 255"/>
                  <a:gd name="T30" fmla="*/ 58 w 202"/>
                  <a:gd name="T31" fmla="*/ 62 h 255"/>
                  <a:gd name="T32" fmla="*/ 70 w 202"/>
                  <a:gd name="T33" fmla="*/ 52 h 255"/>
                  <a:gd name="T34" fmla="*/ 83 w 202"/>
                  <a:gd name="T35" fmla="*/ 43 h 255"/>
                  <a:gd name="T36" fmla="*/ 97 w 202"/>
                  <a:gd name="T37" fmla="*/ 33 h 255"/>
                  <a:gd name="T38" fmla="*/ 112 w 202"/>
                  <a:gd name="T39" fmla="*/ 24 h 255"/>
                  <a:gd name="T40" fmla="*/ 128 w 202"/>
                  <a:gd name="T41" fmla="*/ 17 h 255"/>
                  <a:gd name="T42" fmla="*/ 146 w 202"/>
                  <a:gd name="T43" fmla="*/ 10 h 255"/>
                  <a:gd name="T44" fmla="*/ 164 w 202"/>
                  <a:gd name="T45" fmla="*/ 6 h 255"/>
                  <a:gd name="T46" fmla="*/ 182 w 202"/>
                  <a:gd name="T47" fmla="*/ 1 h 255"/>
                  <a:gd name="T48" fmla="*/ 202 w 202"/>
                  <a:gd name="T49" fmla="*/ 0 h 255"/>
                  <a:gd name="T50" fmla="*/ 191 w 202"/>
                  <a:gd name="T51" fmla="*/ 7 h 255"/>
                  <a:gd name="T52" fmla="*/ 179 w 202"/>
                  <a:gd name="T53" fmla="*/ 14 h 255"/>
                  <a:gd name="T54" fmla="*/ 170 w 202"/>
                  <a:gd name="T55" fmla="*/ 19 h 255"/>
                  <a:gd name="T56" fmla="*/ 161 w 202"/>
                  <a:gd name="T57" fmla="*/ 24 h 255"/>
                  <a:gd name="T58" fmla="*/ 154 w 202"/>
                  <a:gd name="T59" fmla="*/ 28 h 255"/>
                  <a:gd name="T60" fmla="*/ 146 w 202"/>
                  <a:gd name="T61" fmla="*/ 32 h 255"/>
                  <a:gd name="T62" fmla="*/ 139 w 202"/>
                  <a:gd name="T63" fmla="*/ 34 h 255"/>
                  <a:gd name="T64" fmla="*/ 132 w 202"/>
                  <a:gd name="T65" fmla="*/ 36 h 255"/>
                  <a:gd name="T66" fmla="*/ 127 w 202"/>
                  <a:gd name="T67" fmla="*/ 39 h 255"/>
                  <a:gd name="T68" fmla="*/ 121 w 202"/>
                  <a:gd name="T69" fmla="*/ 40 h 255"/>
                  <a:gd name="T70" fmla="*/ 117 w 202"/>
                  <a:gd name="T71" fmla="*/ 44 h 255"/>
                  <a:gd name="T72" fmla="*/ 111 w 202"/>
                  <a:gd name="T73" fmla="*/ 46 h 255"/>
                  <a:gd name="T74" fmla="*/ 107 w 202"/>
                  <a:gd name="T75" fmla="*/ 49 h 255"/>
                  <a:gd name="T76" fmla="*/ 101 w 202"/>
                  <a:gd name="T77" fmla="*/ 53 h 255"/>
                  <a:gd name="T78" fmla="*/ 97 w 202"/>
                  <a:gd name="T79" fmla="*/ 57 h 255"/>
                  <a:gd name="T80" fmla="*/ 92 w 202"/>
                  <a:gd name="T81" fmla="*/ 62 h 255"/>
                  <a:gd name="T82" fmla="*/ 83 w 202"/>
                  <a:gd name="T83" fmla="*/ 73 h 255"/>
                  <a:gd name="T84" fmla="*/ 75 w 202"/>
                  <a:gd name="T85" fmla="*/ 81 h 255"/>
                  <a:gd name="T86" fmla="*/ 70 w 202"/>
                  <a:gd name="T87" fmla="*/ 90 h 255"/>
                  <a:gd name="T88" fmla="*/ 64 w 202"/>
                  <a:gd name="T89" fmla="*/ 96 h 255"/>
                  <a:gd name="T90" fmla="*/ 60 w 202"/>
                  <a:gd name="T91" fmla="*/ 104 h 255"/>
                  <a:gd name="T92" fmla="*/ 56 w 202"/>
                  <a:gd name="T93" fmla="*/ 111 h 255"/>
                  <a:gd name="T94" fmla="*/ 53 w 202"/>
                  <a:gd name="T95" fmla="*/ 118 h 255"/>
                  <a:gd name="T96" fmla="*/ 52 w 202"/>
                  <a:gd name="T97" fmla="*/ 123 h 255"/>
                  <a:gd name="T98" fmla="*/ 50 w 202"/>
                  <a:gd name="T99" fmla="*/ 130 h 255"/>
                  <a:gd name="T100" fmla="*/ 49 w 202"/>
                  <a:gd name="T101" fmla="*/ 134 h 255"/>
                  <a:gd name="T102" fmla="*/ 45 w 202"/>
                  <a:gd name="T103" fmla="*/ 139 h 255"/>
                  <a:gd name="T104" fmla="*/ 42 w 202"/>
                  <a:gd name="T105" fmla="*/ 143 h 255"/>
                  <a:gd name="T106" fmla="*/ 37 w 202"/>
                  <a:gd name="T107" fmla="*/ 147 h 255"/>
                  <a:gd name="T108" fmla="*/ 33 w 202"/>
                  <a:gd name="T109" fmla="*/ 151 h 255"/>
                  <a:gd name="T110" fmla="*/ 27 w 202"/>
                  <a:gd name="T111" fmla="*/ 158 h 255"/>
                  <a:gd name="T112" fmla="*/ 23 w 202"/>
                  <a:gd name="T113" fmla="*/ 165 h 255"/>
                  <a:gd name="T114" fmla="*/ 15 w 202"/>
                  <a:gd name="T115" fmla="*/ 185 h 255"/>
                  <a:gd name="T116" fmla="*/ 12 w 202"/>
                  <a:gd name="T117" fmla="*/ 209 h 255"/>
                  <a:gd name="T118" fmla="*/ 12 w 202"/>
                  <a:gd name="T119" fmla="*/ 235 h 255"/>
                  <a:gd name="T120" fmla="*/ 12 w 202"/>
                  <a:gd name="T121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" h="255">
                    <a:moveTo>
                      <a:pt x="12" y="255"/>
                    </a:moveTo>
                    <a:lnTo>
                      <a:pt x="10" y="236"/>
                    </a:lnTo>
                    <a:lnTo>
                      <a:pt x="6" y="218"/>
                    </a:lnTo>
                    <a:lnTo>
                      <a:pt x="3" y="200"/>
                    </a:lnTo>
                    <a:lnTo>
                      <a:pt x="1" y="184"/>
                    </a:lnTo>
                    <a:lnTo>
                      <a:pt x="0" y="167"/>
                    </a:lnTo>
                    <a:lnTo>
                      <a:pt x="0" y="152"/>
                    </a:lnTo>
                    <a:lnTo>
                      <a:pt x="1" y="140"/>
                    </a:lnTo>
                    <a:lnTo>
                      <a:pt x="5" y="128"/>
                    </a:lnTo>
                    <a:lnTo>
                      <a:pt x="10" y="121"/>
                    </a:lnTo>
                    <a:lnTo>
                      <a:pt x="14" y="112"/>
                    </a:lnTo>
                    <a:lnTo>
                      <a:pt x="21" y="103"/>
                    </a:lnTo>
                    <a:lnTo>
                      <a:pt x="27" y="94"/>
                    </a:lnTo>
                    <a:lnTo>
                      <a:pt x="36" y="83"/>
                    </a:lnTo>
                    <a:lnTo>
                      <a:pt x="48" y="73"/>
                    </a:lnTo>
                    <a:lnTo>
                      <a:pt x="58" y="62"/>
                    </a:lnTo>
                    <a:lnTo>
                      <a:pt x="70" y="52"/>
                    </a:lnTo>
                    <a:lnTo>
                      <a:pt x="83" y="43"/>
                    </a:lnTo>
                    <a:lnTo>
                      <a:pt x="97" y="33"/>
                    </a:lnTo>
                    <a:lnTo>
                      <a:pt x="112" y="24"/>
                    </a:lnTo>
                    <a:lnTo>
                      <a:pt x="128" y="17"/>
                    </a:lnTo>
                    <a:lnTo>
                      <a:pt x="146" y="10"/>
                    </a:lnTo>
                    <a:lnTo>
                      <a:pt x="164" y="6"/>
                    </a:lnTo>
                    <a:lnTo>
                      <a:pt x="182" y="1"/>
                    </a:lnTo>
                    <a:lnTo>
                      <a:pt x="202" y="0"/>
                    </a:lnTo>
                    <a:lnTo>
                      <a:pt x="191" y="7"/>
                    </a:lnTo>
                    <a:lnTo>
                      <a:pt x="179" y="14"/>
                    </a:lnTo>
                    <a:lnTo>
                      <a:pt x="170" y="19"/>
                    </a:lnTo>
                    <a:lnTo>
                      <a:pt x="161" y="24"/>
                    </a:lnTo>
                    <a:lnTo>
                      <a:pt x="154" y="28"/>
                    </a:lnTo>
                    <a:lnTo>
                      <a:pt x="146" y="32"/>
                    </a:lnTo>
                    <a:lnTo>
                      <a:pt x="139" y="34"/>
                    </a:lnTo>
                    <a:lnTo>
                      <a:pt x="132" y="36"/>
                    </a:lnTo>
                    <a:lnTo>
                      <a:pt x="127" y="39"/>
                    </a:lnTo>
                    <a:lnTo>
                      <a:pt x="121" y="40"/>
                    </a:lnTo>
                    <a:lnTo>
                      <a:pt x="117" y="44"/>
                    </a:lnTo>
                    <a:lnTo>
                      <a:pt x="111" y="46"/>
                    </a:lnTo>
                    <a:lnTo>
                      <a:pt x="107" y="49"/>
                    </a:lnTo>
                    <a:lnTo>
                      <a:pt x="101" y="53"/>
                    </a:lnTo>
                    <a:lnTo>
                      <a:pt x="97" y="57"/>
                    </a:lnTo>
                    <a:lnTo>
                      <a:pt x="92" y="62"/>
                    </a:lnTo>
                    <a:lnTo>
                      <a:pt x="83" y="73"/>
                    </a:lnTo>
                    <a:lnTo>
                      <a:pt x="75" y="81"/>
                    </a:lnTo>
                    <a:lnTo>
                      <a:pt x="70" y="90"/>
                    </a:lnTo>
                    <a:lnTo>
                      <a:pt x="64" y="96"/>
                    </a:lnTo>
                    <a:lnTo>
                      <a:pt x="60" y="104"/>
                    </a:lnTo>
                    <a:lnTo>
                      <a:pt x="56" y="111"/>
                    </a:lnTo>
                    <a:lnTo>
                      <a:pt x="53" y="118"/>
                    </a:lnTo>
                    <a:lnTo>
                      <a:pt x="52" y="123"/>
                    </a:lnTo>
                    <a:lnTo>
                      <a:pt x="50" y="130"/>
                    </a:lnTo>
                    <a:lnTo>
                      <a:pt x="49" y="134"/>
                    </a:lnTo>
                    <a:lnTo>
                      <a:pt x="45" y="139"/>
                    </a:lnTo>
                    <a:lnTo>
                      <a:pt x="42" y="143"/>
                    </a:lnTo>
                    <a:lnTo>
                      <a:pt x="37" y="147"/>
                    </a:lnTo>
                    <a:lnTo>
                      <a:pt x="33" y="151"/>
                    </a:lnTo>
                    <a:lnTo>
                      <a:pt x="27" y="158"/>
                    </a:lnTo>
                    <a:lnTo>
                      <a:pt x="23" y="165"/>
                    </a:lnTo>
                    <a:lnTo>
                      <a:pt x="15" y="185"/>
                    </a:lnTo>
                    <a:lnTo>
                      <a:pt x="12" y="209"/>
                    </a:lnTo>
                    <a:lnTo>
                      <a:pt x="12" y="235"/>
                    </a:lnTo>
                    <a:lnTo>
                      <a:pt x="12" y="255"/>
                    </a:lnTo>
                    <a:close/>
                  </a:path>
                </a:pathLst>
              </a:custGeom>
              <a:solidFill>
                <a:srgbClr val="FFF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1" name="Freeform 3509">
                <a:extLst>
                  <a:ext uri="{FF2B5EF4-FFF2-40B4-BE49-F238E27FC236}">
                    <a16:creationId xmlns:a16="http://schemas.microsoft.com/office/drawing/2014/main" id="{AD5E0B01-7D4D-462B-B297-6AE8105A8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30"/>
                <a:ext cx="67" cy="85"/>
              </a:xfrm>
              <a:custGeom>
                <a:avLst/>
                <a:gdLst>
                  <a:gd name="T0" fmla="*/ 12 w 202"/>
                  <a:gd name="T1" fmla="*/ 255 h 255"/>
                  <a:gd name="T2" fmla="*/ 10 w 202"/>
                  <a:gd name="T3" fmla="*/ 236 h 255"/>
                  <a:gd name="T4" fmla="*/ 6 w 202"/>
                  <a:gd name="T5" fmla="*/ 218 h 255"/>
                  <a:gd name="T6" fmla="*/ 3 w 202"/>
                  <a:gd name="T7" fmla="*/ 200 h 255"/>
                  <a:gd name="T8" fmla="*/ 1 w 202"/>
                  <a:gd name="T9" fmla="*/ 184 h 255"/>
                  <a:gd name="T10" fmla="*/ 0 w 202"/>
                  <a:gd name="T11" fmla="*/ 167 h 255"/>
                  <a:gd name="T12" fmla="*/ 0 w 202"/>
                  <a:gd name="T13" fmla="*/ 152 h 255"/>
                  <a:gd name="T14" fmla="*/ 1 w 202"/>
                  <a:gd name="T15" fmla="*/ 140 h 255"/>
                  <a:gd name="T16" fmla="*/ 5 w 202"/>
                  <a:gd name="T17" fmla="*/ 128 h 255"/>
                  <a:gd name="T18" fmla="*/ 10 w 202"/>
                  <a:gd name="T19" fmla="*/ 121 h 255"/>
                  <a:gd name="T20" fmla="*/ 14 w 202"/>
                  <a:gd name="T21" fmla="*/ 112 h 255"/>
                  <a:gd name="T22" fmla="*/ 21 w 202"/>
                  <a:gd name="T23" fmla="*/ 103 h 255"/>
                  <a:gd name="T24" fmla="*/ 27 w 202"/>
                  <a:gd name="T25" fmla="*/ 94 h 255"/>
                  <a:gd name="T26" fmla="*/ 36 w 202"/>
                  <a:gd name="T27" fmla="*/ 83 h 255"/>
                  <a:gd name="T28" fmla="*/ 48 w 202"/>
                  <a:gd name="T29" fmla="*/ 73 h 255"/>
                  <a:gd name="T30" fmla="*/ 58 w 202"/>
                  <a:gd name="T31" fmla="*/ 62 h 255"/>
                  <a:gd name="T32" fmla="*/ 70 w 202"/>
                  <a:gd name="T33" fmla="*/ 52 h 255"/>
                  <a:gd name="T34" fmla="*/ 83 w 202"/>
                  <a:gd name="T35" fmla="*/ 43 h 255"/>
                  <a:gd name="T36" fmla="*/ 97 w 202"/>
                  <a:gd name="T37" fmla="*/ 33 h 255"/>
                  <a:gd name="T38" fmla="*/ 112 w 202"/>
                  <a:gd name="T39" fmla="*/ 24 h 255"/>
                  <a:gd name="T40" fmla="*/ 128 w 202"/>
                  <a:gd name="T41" fmla="*/ 17 h 255"/>
                  <a:gd name="T42" fmla="*/ 146 w 202"/>
                  <a:gd name="T43" fmla="*/ 10 h 255"/>
                  <a:gd name="T44" fmla="*/ 164 w 202"/>
                  <a:gd name="T45" fmla="*/ 6 h 255"/>
                  <a:gd name="T46" fmla="*/ 182 w 202"/>
                  <a:gd name="T47" fmla="*/ 1 h 255"/>
                  <a:gd name="T48" fmla="*/ 202 w 202"/>
                  <a:gd name="T49" fmla="*/ 0 h 255"/>
                  <a:gd name="T50" fmla="*/ 191 w 202"/>
                  <a:gd name="T51" fmla="*/ 7 h 255"/>
                  <a:gd name="T52" fmla="*/ 179 w 202"/>
                  <a:gd name="T53" fmla="*/ 14 h 255"/>
                  <a:gd name="T54" fmla="*/ 170 w 202"/>
                  <a:gd name="T55" fmla="*/ 19 h 255"/>
                  <a:gd name="T56" fmla="*/ 161 w 202"/>
                  <a:gd name="T57" fmla="*/ 24 h 255"/>
                  <a:gd name="T58" fmla="*/ 154 w 202"/>
                  <a:gd name="T59" fmla="*/ 28 h 255"/>
                  <a:gd name="T60" fmla="*/ 146 w 202"/>
                  <a:gd name="T61" fmla="*/ 32 h 255"/>
                  <a:gd name="T62" fmla="*/ 139 w 202"/>
                  <a:gd name="T63" fmla="*/ 34 h 255"/>
                  <a:gd name="T64" fmla="*/ 132 w 202"/>
                  <a:gd name="T65" fmla="*/ 36 h 255"/>
                  <a:gd name="T66" fmla="*/ 127 w 202"/>
                  <a:gd name="T67" fmla="*/ 39 h 255"/>
                  <a:gd name="T68" fmla="*/ 121 w 202"/>
                  <a:gd name="T69" fmla="*/ 40 h 255"/>
                  <a:gd name="T70" fmla="*/ 117 w 202"/>
                  <a:gd name="T71" fmla="*/ 44 h 255"/>
                  <a:gd name="T72" fmla="*/ 111 w 202"/>
                  <a:gd name="T73" fmla="*/ 46 h 255"/>
                  <a:gd name="T74" fmla="*/ 107 w 202"/>
                  <a:gd name="T75" fmla="*/ 49 h 255"/>
                  <a:gd name="T76" fmla="*/ 101 w 202"/>
                  <a:gd name="T77" fmla="*/ 53 h 255"/>
                  <a:gd name="T78" fmla="*/ 97 w 202"/>
                  <a:gd name="T79" fmla="*/ 57 h 255"/>
                  <a:gd name="T80" fmla="*/ 92 w 202"/>
                  <a:gd name="T81" fmla="*/ 62 h 255"/>
                  <a:gd name="T82" fmla="*/ 83 w 202"/>
                  <a:gd name="T83" fmla="*/ 73 h 255"/>
                  <a:gd name="T84" fmla="*/ 75 w 202"/>
                  <a:gd name="T85" fmla="*/ 81 h 255"/>
                  <a:gd name="T86" fmla="*/ 70 w 202"/>
                  <a:gd name="T87" fmla="*/ 90 h 255"/>
                  <a:gd name="T88" fmla="*/ 64 w 202"/>
                  <a:gd name="T89" fmla="*/ 96 h 255"/>
                  <a:gd name="T90" fmla="*/ 60 w 202"/>
                  <a:gd name="T91" fmla="*/ 104 h 255"/>
                  <a:gd name="T92" fmla="*/ 56 w 202"/>
                  <a:gd name="T93" fmla="*/ 111 h 255"/>
                  <a:gd name="T94" fmla="*/ 53 w 202"/>
                  <a:gd name="T95" fmla="*/ 118 h 255"/>
                  <a:gd name="T96" fmla="*/ 52 w 202"/>
                  <a:gd name="T97" fmla="*/ 123 h 255"/>
                  <a:gd name="T98" fmla="*/ 50 w 202"/>
                  <a:gd name="T99" fmla="*/ 130 h 255"/>
                  <a:gd name="T100" fmla="*/ 49 w 202"/>
                  <a:gd name="T101" fmla="*/ 134 h 255"/>
                  <a:gd name="T102" fmla="*/ 45 w 202"/>
                  <a:gd name="T103" fmla="*/ 139 h 255"/>
                  <a:gd name="T104" fmla="*/ 42 w 202"/>
                  <a:gd name="T105" fmla="*/ 143 h 255"/>
                  <a:gd name="T106" fmla="*/ 37 w 202"/>
                  <a:gd name="T107" fmla="*/ 147 h 255"/>
                  <a:gd name="T108" fmla="*/ 33 w 202"/>
                  <a:gd name="T109" fmla="*/ 151 h 255"/>
                  <a:gd name="T110" fmla="*/ 27 w 202"/>
                  <a:gd name="T111" fmla="*/ 158 h 255"/>
                  <a:gd name="T112" fmla="*/ 23 w 202"/>
                  <a:gd name="T113" fmla="*/ 165 h 255"/>
                  <a:gd name="T114" fmla="*/ 15 w 202"/>
                  <a:gd name="T115" fmla="*/ 185 h 255"/>
                  <a:gd name="T116" fmla="*/ 12 w 202"/>
                  <a:gd name="T117" fmla="*/ 209 h 255"/>
                  <a:gd name="T118" fmla="*/ 12 w 202"/>
                  <a:gd name="T119" fmla="*/ 235 h 255"/>
                  <a:gd name="T120" fmla="*/ 12 w 202"/>
                  <a:gd name="T121" fmla="*/ 255 h 255"/>
                  <a:gd name="T122" fmla="*/ 12 w 202"/>
                  <a:gd name="T123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55">
                    <a:moveTo>
                      <a:pt x="12" y="255"/>
                    </a:moveTo>
                    <a:lnTo>
                      <a:pt x="10" y="236"/>
                    </a:lnTo>
                    <a:lnTo>
                      <a:pt x="6" y="218"/>
                    </a:lnTo>
                    <a:lnTo>
                      <a:pt x="3" y="200"/>
                    </a:lnTo>
                    <a:lnTo>
                      <a:pt x="1" y="184"/>
                    </a:lnTo>
                    <a:lnTo>
                      <a:pt x="0" y="167"/>
                    </a:lnTo>
                    <a:lnTo>
                      <a:pt x="0" y="152"/>
                    </a:lnTo>
                    <a:lnTo>
                      <a:pt x="1" y="140"/>
                    </a:lnTo>
                    <a:lnTo>
                      <a:pt x="5" y="128"/>
                    </a:lnTo>
                    <a:lnTo>
                      <a:pt x="10" y="121"/>
                    </a:lnTo>
                    <a:lnTo>
                      <a:pt x="14" y="112"/>
                    </a:lnTo>
                    <a:lnTo>
                      <a:pt x="21" y="103"/>
                    </a:lnTo>
                    <a:lnTo>
                      <a:pt x="27" y="94"/>
                    </a:lnTo>
                    <a:lnTo>
                      <a:pt x="36" y="83"/>
                    </a:lnTo>
                    <a:lnTo>
                      <a:pt x="48" y="73"/>
                    </a:lnTo>
                    <a:lnTo>
                      <a:pt x="58" y="62"/>
                    </a:lnTo>
                    <a:lnTo>
                      <a:pt x="70" y="52"/>
                    </a:lnTo>
                    <a:lnTo>
                      <a:pt x="83" y="43"/>
                    </a:lnTo>
                    <a:lnTo>
                      <a:pt x="97" y="33"/>
                    </a:lnTo>
                    <a:lnTo>
                      <a:pt x="112" y="24"/>
                    </a:lnTo>
                    <a:lnTo>
                      <a:pt x="128" y="17"/>
                    </a:lnTo>
                    <a:lnTo>
                      <a:pt x="146" y="10"/>
                    </a:lnTo>
                    <a:lnTo>
                      <a:pt x="164" y="6"/>
                    </a:lnTo>
                    <a:lnTo>
                      <a:pt x="182" y="1"/>
                    </a:lnTo>
                    <a:lnTo>
                      <a:pt x="202" y="0"/>
                    </a:lnTo>
                    <a:lnTo>
                      <a:pt x="191" y="7"/>
                    </a:lnTo>
                    <a:lnTo>
                      <a:pt x="179" y="14"/>
                    </a:lnTo>
                    <a:lnTo>
                      <a:pt x="170" y="19"/>
                    </a:lnTo>
                    <a:lnTo>
                      <a:pt x="161" y="24"/>
                    </a:lnTo>
                    <a:lnTo>
                      <a:pt x="154" y="28"/>
                    </a:lnTo>
                    <a:lnTo>
                      <a:pt x="146" y="32"/>
                    </a:lnTo>
                    <a:lnTo>
                      <a:pt x="139" y="34"/>
                    </a:lnTo>
                    <a:lnTo>
                      <a:pt x="132" y="36"/>
                    </a:lnTo>
                    <a:lnTo>
                      <a:pt x="127" y="39"/>
                    </a:lnTo>
                    <a:lnTo>
                      <a:pt x="121" y="40"/>
                    </a:lnTo>
                    <a:lnTo>
                      <a:pt x="117" y="44"/>
                    </a:lnTo>
                    <a:lnTo>
                      <a:pt x="111" y="46"/>
                    </a:lnTo>
                    <a:lnTo>
                      <a:pt x="107" y="49"/>
                    </a:lnTo>
                    <a:lnTo>
                      <a:pt x="101" y="53"/>
                    </a:lnTo>
                    <a:lnTo>
                      <a:pt x="97" y="57"/>
                    </a:lnTo>
                    <a:lnTo>
                      <a:pt x="92" y="62"/>
                    </a:lnTo>
                    <a:lnTo>
                      <a:pt x="83" y="73"/>
                    </a:lnTo>
                    <a:lnTo>
                      <a:pt x="75" y="81"/>
                    </a:lnTo>
                    <a:lnTo>
                      <a:pt x="70" y="90"/>
                    </a:lnTo>
                    <a:lnTo>
                      <a:pt x="64" y="96"/>
                    </a:lnTo>
                    <a:lnTo>
                      <a:pt x="60" y="104"/>
                    </a:lnTo>
                    <a:lnTo>
                      <a:pt x="56" y="111"/>
                    </a:lnTo>
                    <a:lnTo>
                      <a:pt x="53" y="118"/>
                    </a:lnTo>
                    <a:lnTo>
                      <a:pt x="52" y="123"/>
                    </a:lnTo>
                    <a:lnTo>
                      <a:pt x="50" y="130"/>
                    </a:lnTo>
                    <a:lnTo>
                      <a:pt x="49" y="134"/>
                    </a:lnTo>
                    <a:lnTo>
                      <a:pt x="45" y="139"/>
                    </a:lnTo>
                    <a:lnTo>
                      <a:pt x="42" y="143"/>
                    </a:lnTo>
                    <a:lnTo>
                      <a:pt x="37" y="147"/>
                    </a:lnTo>
                    <a:lnTo>
                      <a:pt x="33" y="151"/>
                    </a:lnTo>
                    <a:lnTo>
                      <a:pt x="27" y="158"/>
                    </a:lnTo>
                    <a:lnTo>
                      <a:pt x="23" y="165"/>
                    </a:lnTo>
                    <a:lnTo>
                      <a:pt x="15" y="185"/>
                    </a:lnTo>
                    <a:lnTo>
                      <a:pt x="12" y="209"/>
                    </a:lnTo>
                    <a:lnTo>
                      <a:pt x="12" y="235"/>
                    </a:lnTo>
                    <a:lnTo>
                      <a:pt x="12" y="255"/>
                    </a:lnTo>
                    <a:lnTo>
                      <a:pt x="12" y="255"/>
                    </a:lnTo>
                  </a:path>
                </a:pathLst>
              </a:custGeom>
              <a:noFill/>
              <a:ln w="14288">
                <a:solidFill>
                  <a:srgbClr val="FFE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2" name="Freeform 3510">
                <a:extLst>
                  <a:ext uri="{FF2B5EF4-FFF2-40B4-BE49-F238E27FC236}">
                    <a16:creationId xmlns:a16="http://schemas.microsoft.com/office/drawing/2014/main" id="{7E169E65-0616-4489-ABAF-A1BA431B9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032"/>
                <a:ext cx="79" cy="56"/>
              </a:xfrm>
              <a:custGeom>
                <a:avLst/>
                <a:gdLst>
                  <a:gd name="T0" fmla="*/ 18 w 237"/>
                  <a:gd name="T1" fmla="*/ 6 h 170"/>
                  <a:gd name="T2" fmla="*/ 28 w 237"/>
                  <a:gd name="T3" fmla="*/ 10 h 170"/>
                  <a:gd name="T4" fmla="*/ 38 w 237"/>
                  <a:gd name="T5" fmla="*/ 14 h 170"/>
                  <a:gd name="T6" fmla="*/ 49 w 237"/>
                  <a:gd name="T7" fmla="*/ 20 h 170"/>
                  <a:gd name="T8" fmla="*/ 63 w 237"/>
                  <a:gd name="T9" fmla="*/ 25 h 170"/>
                  <a:gd name="T10" fmla="*/ 77 w 237"/>
                  <a:gd name="T11" fmla="*/ 33 h 170"/>
                  <a:gd name="T12" fmla="*/ 91 w 237"/>
                  <a:gd name="T13" fmla="*/ 41 h 170"/>
                  <a:gd name="T14" fmla="*/ 106 w 237"/>
                  <a:gd name="T15" fmla="*/ 50 h 170"/>
                  <a:gd name="T16" fmla="*/ 120 w 237"/>
                  <a:gd name="T17" fmla="*/ 59 h 170"/>
                  <a:gd name="T18" fmla="*/ 134 w 237"/>
                  <a:gd name="T19" fmla="*/ 69 h 170"/>
                  <a:gd name="T20" fmla="*/ 149 w 237"/>
                  <a:gd name="T21" fmla="*/ 79 h 170"/>
                  <a:gd name="T22" fmla="*/ 163 w 237"/>
                  <a:gd name="T23" fmla="*/ 89 h 170"/>
                  <a:gd name="T24" fmla="*/ 176 w 237"/>
                  <a:gd name="T25" fmla="*/ 100 h 170"/>
                  <a:gd name="T26" fmla="*/ 187 w 237"/>
                  <a:gd name="T27" fmla="*/ 111 h 170"/>
                  <a:gd name="T28" fmla="*/ 197 w 237"/>
                  <a:gd name="T29" fmla="*/ 123 h 170"/>
                  <a:gd name="T30" fmla="*/ 205 w 237"/>
                  <a:gd name="T31" fmla="*/ 134 h 170"/>
                  <a:gd name="T32" fmla="*/ 211 w 237"/>
                  <a:gd name="T33" fmla="*/ 145 h 170"/>
                  <a:gd name="T34" fmla="*/ 217 w 237"/>
                  <a:gd name="T35" fmla="*/ 153 h 170"/>
                  <a:gd name="T36" fmla="*/ 223 w 237"/>
                  <a:gd name="T37" fmla="*/ 161 h 170"/>
                  <a:gd name="T38" fmla="*/ 228 w 237"/>
                  <a:gd name="T39" fmla="*/ 166 h 170"/>
                  <a:gd name="T40" fmla="*/ 234 w 237"/>
                  <a:gd name="T41" fmla="*/ 170 h 170"/>
                  <a:gd name="T42" fmla="*/ 237 w 237"/>
                  <a:gd name="T43" fmla="*/ 170 h 170"/>
                  <a:gd name="T44" fmla="*/ 237 w 237"/>
                  <a:gd name="T45" fmla="*/ 164 h 170"/>
                  <a:gd name="T46" fmla="*/ 231 w 237"/>
                  <a:gd name="T47" fmla="*/ 154 h 170"/>
                  <a:gd name="T48" fmla="*/ 223 w 237"/>
                  <a:gd name="T49" fmla="*/ 137 h 170"/>
                  <a:gd name="T50" fmla="*/ 216 w 237"/>
                  <a:gd name="T51" fmla="*/ 126 h 170"/>
                  <a:gd name="T52" fmla="*/ 209 w 237"/>
                  <a:gd name="T53" fmla="*/ 116 h 170"/>
                  <a:gd name="T54" fmla="*/ 201 w 237"/>
                  <a:gd name="T55" fmla="*/ 106 h 170"/>
                  <a:gd name="T56" fmla="*/ 193 w 237"/>
                  <a:gd name="T57" fmla="*/ 95 h 170"/>
                  <a:gd name="T58" fmla="*/ 185 w 237"/>
                  <a:gd name="T59" fmla="*/ 85 h 170"/>
                  <a:gd name="T60" fmla="*/ 176 w 237"/>
                  <a:gd name="T61" fmla="*/ 75 h 170"/>
                  <a:gd name="T62" fmla="*/ 166 w 237"/>
                  <a:gd name="T63" fmla="*/ 65 h 170"/>
                  <a:gd name="T64" fmla="*/ 156 w 237"/>
                  <a:gd name="T65" fmla="*/ 54 h 170"/>
                  <a:gd name="T66" fmla="*/ 145 w 237"/>
                  <a:gd name="T67" fmla="*/ 47 h 170"/>
                  <a:gd name="T68" fmla="*/ 134 w 237"/>
                  <a:gd name="T69" fmla="*/ 38 h 170"/>
                  <a:gd name="T70" fmla="*/ 122 w 237"/>
                  <a:gd name="T71" fmla="*/ 31 h 170"/>
                  <a:gd name="T72" fmla="*/ 111 w 237"/>
                  <a:gd name="T73" fmla="*/ 23 h 170"/>
                  <a:gd name="T74" fmla="*/ 97 w 237"/>
                  <a:gd name="T75" fmla="*/ 18 h 170"/>
                  <a:gd name="T76" fmla="*/ 85 w 237"/>
                  <a:gd name="T77" fmla="*/ 13 h 170"/>
                  <a:gd name="T78" fmla="*/ 73 w 237"/>
                  <a:gd name="T79" fmla="*/ 9 h 170"/>
                  <a:gd name="T80" fmla="*/ 58 w 237"/>
                  <a:gd name="T81" fmla="*/ 6 h 170"/>
                  <a:gd name="T82" fmla="*/ 35 w 237"/>
                  <a:gd name="T83" fmla="*/ 3 h 170"/>
                  <a:gd name="T84" fmla="*/ 18 w 237"/>
                  <a:gd name="T85" fmla="*/ 1 h 170"/>
                  <a:gd name="T86" fmla="*/ 8 w 237"/>
                  <a:gd name="T87" fmla="*/ 0 h 170"/>
                  <a:gd name="T88" fmla="*/ 2 w 237"/>
                  <a:gd name="T89" fmla="*/ 0 h 170"/>
                  <a:gd name="T90" fmla="*/ 0 w 237"/>
                  <a:gd name="T91" fmla="*/ 1 h 170"/>
                  <a:gd name="T92" fmla="*/ 4 w 237"/>
                  <a:gd name="T93" fmla="*/ 2 h 170"/>
                  <a:gd name="T94" fmla="*/ 10 w 237"/>
                  <a:gd name="T95" fmla="*/ 3 h 170"/>
                  <a:gd name="T96" fmla="*/ 18 w 237"/>
                  <a:gd name="T97" fmla="*/ 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7" h="170">
                    <a:moveTo>
                      <a:pt x="18" y="6"/>
                    </a:moveTo>
                    <a:lnTo>
                      <a:pt x="28" y="10"/>
                    </a:lnTo>
                    <a:lnTo>
                      <a:pt x="38" y="14"/>
                    </a:lnTo>
                    <a:lnTo>
                      <a:pt x="49" y="20"/>
                    </a:lnTo>
                    <a:lnTo>
                      <a:pt x="63" y="25"/>
                    </a:lnTo>
                    <a:lnTo>
                      <a:pt x="77" y="33"/>
                    </a:lnTo>
                    <a:lnTo>
                      <a:pt x="91" y="41"/>
                    </a:lnTo>
                    <a:lnTo>
                      <a:pt x="106" y="50"/>
                    </a:lnTo>
                    <a:lnTo>
                      <a:pt x="120" y="59"/>
                    </a:lnTo>
                    <a:lnTo>
                      <a:pt x="134" y="69"/>
                    </a:lnTo>
                    <a:lnTo>
                      <a:pt x="149" y="79"/>
                    </a:lnTo>
                    <a:lnTo>
                      <a:pt x="163" y="89"/>
                    </a:lnTo>
                    <a:lnTo>
                      <a:pt x="176" y="100"/>
                    </a:lnTo>
                    <a:lnTo>
                      <a:pt x="187" y="111"/>
                    </a:lnTo>
                    <a:lnTo>
                      <a:pt x="197" y="123"/>
                    </a:lnTo>
                    <a:lnTo>
                      <a:pt x="205" y="134"/>
                    </a:lnTo>
                    <a:lnTo>
                      <a:pt x="211" y="145"/>
                    </a:lnTo>
                    <a:lnTo>
                      <a:pt x="217" y="153"/>
                    </a:lnTo>
                    <a:lnTo>
                      <a:pt x="223" y="161"/>
                    </a:lnTo>
                    <a:lnTo>
                      <a:pt x="228" y="166"/>
                    </a:lnTo>
                    <a:lnTo>
                      <a:pt x="234" y="170"/>
                    </a:lnTo>
                    <a:lnTo>
                      <a:pt x="237" y="170"/>
                    </a:lnTo>
                    <a:lnTo>
                      <a:pt x="237" y="164"/>
                    </a:lnTo>
                    <a:lnTo>
                      <a:pt x="231" y="154"/>
                    </a:lnTo>
                    <a:lnTo>
                      <a:pt x="223" y="137"/>
                    </a:lnTo>
                    <a:lnTo>
                      <a:pt x="216" y="126"/>
                    </a:lnTo>
                    <a:lnTo>
                      <a:pt x="209" y="116"/>
                    </a:lnTo>
                    <a:lnTo>
                      <a:pt x="201" y="106"/>
                    </a:lnTo>
                    <a:lnTo>
                      <a:pt x="193" y="95"/>
                    </a:lnTo>
                    <a:lnTo>
                      <a:pt x="185" y="85"/>
                    </a:lnTo>
                    <a:lnTo>
                      <a:pt x="176" y="75"/>
                    </a:lnTo>
                    <a:lnTo>
                      <a:pt x="166" y="65"/>
                    </a:lnTo>
                    <a:lnTo>
                      <a:pt x="156" y="54"/>
                    </a:lnTo>
                    <a:lnTo>
                      <a:pt x="145" y="47"/>
                    </a:lnTo>
                    <a:lnTo>
                      <a:pt x="134" y="38"/>
                    </a:lnTo>
                    <a:lnTo>
                      <a:pt x="122" y="31"/>
                    </a:lnTo>
                    <a:lnTo>
                      <a:pt x="111" y="23"/>
                    </a:lnTo>
                    <a:lnTo>
                      <a:pt x="97" y="18"/>
                    </a:lnTo>
                    <a:lnTo>
                      <a:pt x="85" y="13"/>
                    </a:lnTo>
                    <a:lnTo>
                      <a:pt x="73" y="9"/>
                    </a:lnTo>
                    <a:lnTo>
                      <a:pt x="58" y="6"/>
                    </a:lnTo>
                    <a:lnTo>
                      <a:pt x="35" y="3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10" y="3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FFF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3" name="Freeform 3511">
                <a:extLst>
                  <a:ext uri="{FF2B5EF4-FFF2-40B4-BE49-F238E27FC236}">
                    <a16:creationId xmlns:a16="http://schemas.microsoft.com/office/drawing/2014/main" id="{A2E65E7A-617D-4ECE-90B9-D40C36B4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032"/>
                <a:ext cx="79" cy="56"/>
              </a:xfrm>
              <a:custGeom>
                <a:avLst/>
                <a:gdLst>
                  <a:gd name="T0" fmla="*/ 18 w 237"/>
                  <a:gd name="T1" fmla="*/ 6 h 170"/>
                  <a:gd name="T2" fmla="*/ 28 w 237"/>
                  <a:gd name="T3" fmla="*/ 10 h 170"/>
                  <a:gd name="T4" fmla="*/ 38 w 237"/>
                  <a:gd name="T5" fmla="*/ 14 h 170"/>
                  <a:gd name="T6" fmla="*/ 49 w 237"/>
                  <a:gd name="T7" fmla="*/ 20 h 170"/>
                  <a:gd name="T8" fmla="*/ 63 w 237"/>
                  <a:gd name="T9" fmla="*/ 25 h 170"/>
                  <a:gd name="T10" fmla="*/ 77 w 237"/>
                  <a:gd name="T11" fmla="*/ 33 h 170"/>
                  <a:gd name="T12" fmla="*/ 91 w 237"/>
                  <a:gd name="T13" fmla="*/ 41 h 170"/>
                  <a:gd name="T14" fmla="*/ 106 w 237"/>
                  <a:gd name="T15" fmla="*/ 50 h 170"/>
                  <a:gd name="T16" fmla="*/ 120 w 237"/>
                  <a:gd name="T17" fmla="*/ 59 h 170"/>
                  <a:gd name="T18" fmla="*/ 134 w 237"/>
                  <a:gd name="T19" fmla="*/ 69 h 170"/>
                  <a:gd name="T20" fmla="*/ 149 w 237"/>
                  <a:gd name="T21" fmla="*/ 79 h 170"/>
                  <a:gd name="T22" fmla="*/ 163 w 237"/>
                  <a:gd name="T23" fmla="*/ 89 h 170"/>
                  <a:gd name="T24" fmla="*/ 176 w 237"/>
                  <a:gd name="T25" fmla="*/ 100 h 170"/>
                  <a:gd name="T26" fmla="*/ 187 w 237"/>
                  <a:gd name="T27" fmla="*/ 111 h 170"/>
                  <a:gd name="T28" fmla="*/ 197 w 237"/>
                  <a:gd name="T29" fmla="*/ 123 h 170"/>
                  <a:gd name="T30" fmla="*/ 205 w 237"/>
                  <a:gd name="T31" fmla="*/ 134 h 170"/>
                  <a:gd name="T32" fmla="*/ 211 w 237"/>
                  <a:gd name="T33" fmla="*/ 145 h 170"/>
                  <a:gd name="T34" fmla="*/ 217 w 237"/>
                  <a:gd name="T35" fmla="*/ 153 h 170"/>
                  <a:gd name="T36" fmla="*/ 223 w 237"/>
                  <a:gd name="T37" fmla="*/ 161 h 170"/>
                  <a:gd name="T38" fmla="*/ 228 w 237"/>
                  <a:gd name="T39" fmla="*/ 166 h 170"/>
                  <a:gd name="T40" fmla="*/ 234 w 237"/>
                  <a:gd name="T41" fmla="*/ 170 h 170"/>
                  <a:gd name="T42" fmla="*/ 237 w 237"/>
                  <a:gd name="T43" fmla="*/ 170 h 170"/>
                  <a:gd name="T44" fmla="*/ 237 w 237"/>
                  <a:gd name="T45" fmla="*/ 164 h 170"/>
                  <a:gd name="T46" fmla="*/ 231 w 237"/>
                  <a:gd name="T47" fmla="*/ 154 h 170"/>
                  <a:gd name="T48" fmla="*/ 223 w 237"/>
                  <a:gd name="T49" fmla="*/ 137 h 170"/>
                  <a:gd name="T50" fmla="*/ 216 w 237"/>
                  <a:gd name="T51" fmla="*/ 126 h 170"/>
                  <a:gd name="T52" fmla="*/ 209 w 237"/>
                  <a:gd name="T53" fmla="*/ 116 h 170"/>
                  <a:gd name="T54" fmla="*/ 201 w 237"/>
                  <a:gd name="T55" fmla="*/ 106 h 170"/>
                  <a:gd name="T56" fmla="*/ 193 w 237"/>
                  <a:gd name="T57" fmla="*/ 95 h 170"/>
                  <a:gd name="T58" fmla="*/ 185 w 237"/>
                  <a:gd name="T59" fmla="*/ 85 h 170"/>
                  <a:gd name="T60" fmla="*/ 176 w 237"/>
                  <a:gd name="T61" fmla="*/ 75 h 170"/>
                  <a:gd name="T62" fmla="*/ 166 w 237"/>
                  <a:gd name="T63" fmla="*/ 65 h 170"/>
                  <a:gd name="T64" fmla="*/ 156 w 237"/>
                  <a:gd name="T65" fmla="*/ 54 h 170"/>
                  <a:gd name="T66" fmla="*/ 145 w 237"/>
                  <a:gd name="T67" fmla="*/ 47 h 170"/>
                  <a:gd name="T68" fmla="*/ 134 w 237"/>
                  <a:gd name="T69" fmla="*/ 38 h 170"/>
                  <a:gd name="T70" fmla="*/ 122 w 237"/>
                  <a:gd name="T71" fmla="*/ 31 h 170"/>
                  <a:gd name="T72" fmla="*/ 111 w 237"/>
                  <a:gd name="T73" fmla="*/ 23 h 170"/>
                  <a:gd name="T74" fmla="*/ 97 w 237"/>
                  <a:gd name="T75" fmla="*/ 18 h 170"/>
                  <a:gd name="T76" fmla="*/ 85 w 237"/>
                  <a:gd name="T77" fmla="*/ 13 h 170"/>
                  <a:gd name="T78" fmla="*/ 73 w 237"/>
                  <a:gd name="T79" fmla="*/ 9 h 170"/>
                  <a:gd name="T80" fmla="*/ 58 w 237"/>
                  <a:gd name="T81" fmla="*/ 6 h 170"/>
                  <a:gd name="T82" fmla="*/ 35 w 237"/>
                  <a:gd name="T83" fmla="*/ 3 h 170"/>
                  <a:gd name="T84" fmla="*/ 18 w 237"/>
                  <a:gd name="T85" fmla="*/ 1 h 170"/>
                  <a:gd name="T86" fmla="*/ 8 w 237"/>
                  <a:gd name="T87" fmla="*/ 0 h 170"/>
                  <a:gd name="T88" fmla="*/ 2 w 237"/>
                  <a:gd name="T89" fmla="*/ 0 h 170"/>
                  <a:gd name="T90" fmla="*/ 0 w 237"/>
                  <a:gd name="T91" fmla="*/ 1 h 170"/>
                  <a:gd name="T92" fmla="*/ 4 w 237"/>
                  <a:gd name="T93" fmla="*/ 2 h 170"/>
                  <a:gd name="T94" fmla="*/ 10 w 237"/>
                  <a:gd name="T95" fmla="*/ 3 h 170"/>
                  <a:gd name="T96" fmla="*/ 18 w 237"/>
                  <a:gd name="T97" fmla="*/ 6 h 170"/>
                  <a:gd name="T98" fmla="*/ 18 w 237"/>
                  <a:gd name="T99" fmla="*/ 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7" h="170">
                    <a:moveTo>
                      <a:pt x="18" y="6"/>
                    </a:moveTo>
                    <a:lnTo>
                      <a:pt x="28" y="10"/>
                    </a:lnTo>
                    <a:lnTo>
                      <a:pt x="38" y="14"/>
                    </a:lnTo>
                    <a:lnTo>
                      <a:pt x="49" y="20"/>
                    </a:lnTo>
                    <a:lnTo>
                      <a:pt x="63" y="25"/>
                    </a:lnTo>
                    <a:lnTo>
                      <a:pt x="77" y="33"/>
                    </a:lnTo>
                    <a:lnTo>
                      <a:pt x="91" y="41"/>
                    </a:lnTo>
                    <a:lnTo>
                      <a:pt x="106" y="50"/>
                    </a:lnTo>
                    <a:lnTo>
                      <a:pt x="120" y="59"/>
                    </a:lnTo>
                    <a:lnTo>
                      <a:pt x="134" y="69"/>
                    </a:lnTo>
                    <a:lnTo>
                      <a:pt x="149" y="79"/>
                    </a:lnTo>
                    <a:lnTo>
                      <a:pt x="163" y="89"/>
                    </a:lnTo>
                    <a:lnTo>
                      <a:pt x="176" y="100"/>
                    </a:lnTo>
                    <a:lnTo>
                      <a:pt x="187" y="111"/>
                    </a:lnTo>
                    <a:lnTo>
                      <a:pt x="197" y="123"/>
                    </a:lnTo>
                    <a:lnTo>
                      <a:pt x="205" y="134"/>
                    </a:lnTo>
                    <a:lnTo>
                      <a:pt x="211" y="145"/>
                    </a:lnTo>
                    <a:lnTo>
                      <a:pt x="217" y="153"/>
                    </a:lnTo>
                    <a:lnTo>
                      <a:pt x="223" y="161"/>
                    </a:lnTo>
                    <a:lnTo>
                      <a:pt x="228" y="166"/>
                    </a:lnTo>
                    <a:lnTo>
                      <a:pt x="234" y="170"/>
                    </a:lnTo>
                    <a:lnTo>
                      <a:pt x="237" y="170"/>
                    </a:lnTo>
                    <a:lnTo>
                      <a:pt x="237" y="164"/>
                    </a:lnTo>
                    <a:lnTo>
                      <a:pt x="231" y="154"/>
                    </a:lnTo>
                    <a:lnTo>
                      <a:pt x="223" y="137"/>
                    </a:lnTo>
                    <a:lnTo>
                      <a:pt x="216" y="126"/>
                    </a:lnTo>
                    <a:lnTo>
                      <a:pt x="209" y="116"/>
                    </a:lnTo>
                    <a:lnTo>
                      <a:pt x="201" y="106"/>
                    </a:lnTo>
                    <a:lnTo>
                      <a:pt x="193" y="95"/>
                    </a:lnTo>
                    <a:lnTo>
                      <a:pt x="185" y="85"/>
                    </a:lnTo>
                    <a:lnTo>
                      <a:pt x="176" y="75"/>
                    </a:lnTo>
                    <a:lnTo>
                      <a:pt x="166" y="65"/>
                    </a:lnTo>
                    <a:lnTo>
                      <a:pt x="156" y="54"/>
                    </a:lnTo>
                    <a:lnTo>
                      <a:pt x="145" y="47"/>
                    </a:lnTo>
                    <a:lnTo>
                      <a:pt x="134" y="38"/>
                    </a:lnTo>
                    <a:lnTo>
                      <a:pt x="122" y="31"/>
                    </a:lnTo>
                    <a:lnTo>
                      <a:pt x="111" y="23"/>
                    </a:lnTo>
                    <a:lnTo>
                      <a:pt x="97" y="18"/>
                    </a:lnTo>
                    <a:lnTo>
                      <a:pt x="85" y="13"/>
                    </a:lnTo>
                    <a:lnTo>
                      <a:pt x="73" y="9"/>
                    </a:lnTo>
                    <a:lnTo>
                      <a:pt x="58" y="6"/>
                    </a:lnTo>
                    <a:lnTo>
                      <a:pt x="35" y="3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10" y="3"/>
                    </a:lnTo>
                    <a:lnTo>
                      <a:pt x="18" y="6"/>
                    </a:lnTo>
                    <a:lnTo>
                      <a:pt x="18" y="6"/>
                    </a:lnTo>
                  </a:path>
                </a:pathLst>
              </a:custGeom>
              <a:noFill/>
              <a:ln w="14288">
                <a:solidFill>
                  <a:srgbClr val="FFF08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4" name="Freeform 3512">
                <a:extLst>
                  <a:ext uri="{FF2B5EF4-FFF2-40B4-BE49-F238E27FC236}">
                    <a16:creationId xmlns:a16="http://schemas.microsoft.com/office/drawing/2014/main" id="{31DDF999-A6FB-4EF6-8712-444E57228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844"/>
                <a:ext cx="117" cy="104"/>
              </a:xfrm>
              <a:custGeom>
                <a:avLst/>
                <a:gdLst>
                  <a:gd name="T0" fmla="*/ 35 w 351"/>
                  <a:gd name="T1" fmla="*/ 153 h 312"/>
                  <a:gd name="T2" fmla="*/ 76 w 351"/>
                  <a:gd name="T3" fmla="*/ 65 h 312"/>
                  <a:gd name="T4" fmla="*/ 59 w 351"/>
                  <a:gd name="T5" fmla="*/ 112 h 312"/>
                  <a:gd name="T6" fmla="*/ 6 w 351"/>
                  <a:gd name="T7" fmla="*/ 238 h 312"/>
                  <a:gd name="T8" fmla="*/ 8 w 351"/>
                  <a:gd name="T9" fmla="*/ 272 h 312"/>
                  <a:gd name="T10" fmla="*/ 25 w 351"/>
                  <a:gd name="T11" fmla="*/ 243 h 312"/>
                  <a:gd name="T12" fmla="*/ 66 w 351"/>
                  <a:gd name="T13" fmla="*/ 155 h 312"/>
                  <a:gd name="T14" fmla="*/ 108 w 351"/>
                  <a:gd name="T15" fmla="*/ 63 h 312"/>
                  <a:gd name="T16" fmla="*/ 127 w 351"/>
                  <a:gd name="T17" fmla="*/ 23 h 312"/>
                  <a:gd name="T18" fmla="*/ 109 w 351"/>
                  <a:gd name="T19" fmla="*/ 68 h 312"/>
                  <a:gd name="T20" fmla="*/ 76 w 351"/>
                  <a:gd name="T21" fmla="*/ 146 h 312"/>
                  <a:gd name="T22" fmla="*/ 41 w 351"/>
                  <a:gd name="T23" fmla="*/ 223 h 312"/>
                  <a:gd name="T24" fmla="*/ 21 w 351"/>
                  <a:gd name="T25" fmla="*/ 270 h 312"/>
                  <a:gd name="T26" fmla="*/ 20 w 351"/>
                  <a:gd name="T27" fmla="*/ 283 h 312"/>
                  <a:gd name="T28" fmla="*/ 49 w 351"/>
                  <a:gd name="T29" fmla="*/ 250 h 312"/>
                  <a:gd name="T30" fmla="*/ 70 w 351"/>
                  <a:gd name="T31" fmla="*/ 215 h 312"/>
                  <a:gd name="T32" fmla="*/ 132 w 351"/>
                  <a:gd name="T33" fmla="*/ 108 h 312"/>
                  <a:gd name="T34" fmla="*/ 166 w 351"/>
                  <a:gd name="T35" fmla="*/ 49 h 312"/>
                  <a:gd name="T36" fmla="*/ 182 w 351"/>
                  <a:gd name="T37" fmla="*/ 30 h 312"/>
                  <a:gd name="T38" fmla="*/ 191 w 351"/>
                  <a:gd name="T39" fmla="*/ 14 h 312"/>
                  <a:gd name="T40" fmla="*/ 183 w 351"/>
                  <a:gd name="T41" fmla="*/ 35 h 312"/>
                  <a:gd name="T42" fmla="*/ 172 w 351"/>
                  <a:gd name="T43" fmla="*/ 48 h 312"/>
                  <a:gd name="T44" fmla="*/ 142 w 351"/>
                  <a:gd name="T45" fmla="*/ 102 h 312"/>
                  <a:gd name="T46" fmla="*/ 99 w 351"/>
                  <a:gd name="T47" fmla="*/ 182 h 312"/>
                  <a:gd name="T48" fmla="*/ 82 w 351"/>
                  <a:gd name="T49" fmla="*/ 214 h 312"/>
                  <a:gd name="T50" fmla="*/ 63 w 351"/>
                  <a:gd name="T51" fmla="*/ 240 h 312"/>
                  <a:gd name="T52" fmla="*/ 40 w 351"/>
                  <a:gd name="T53" fmla="*/ 269 h 312"/>
                  <a:gd name="T54" fmla="*/ 29 w 351"/>
                  <a:gd name="T55" fmla="*/ 291 h 312"/>
                  <a:gd name="T56" fmla="*/ 39 w 351"/>
                  <a:gd name="T57" fmla="*/ 305 h 312"/>
                  <a:gd name="T58" fmla="*/ 69 w 351"/>
                  <a:gd name="T59" fmla="*/ 292 h 312"/>
                  <a:gd name="T60" fmla="*/ 111 w 351"/>
                  <a:gd name="T61" fmla="*/ 239 h 312"/>
                  <a:gd name="T62" fmla="*/ 137 w 351"/>
                  <a:gd name="T63" fmla="*/ 200 h 312"/>
                  <a:gd name="T64" fmla="*/ 167 w 351"/>
                  <a:gd name="T65" fmla="*/ 167 h 312"/>
                  <a:gd name="T66" fmla="*/ 210 w 351"/>
                  <a:gd name="T67" fmla="*/ 122 h 312"/>
                  <a:gd name="T68" fmla="*/ 237 w 351"/>
                  <a:gd name="T69" fmla="*/ 93 h 312"/>
                  <a:gd name="T70" fmla="*/ 266 w 351"/>
                  <a:gd name="T71" fmla="*/ 67 h 312"/>
                  <a:gd name="T72" fmla="*/ 295 w 351"/>
                  <a:gd name="T73" fmla="*/ 48 h 312"/>
                  <a:gd name="T74" fmla="*/ 325 w 351"/>
                  <a:gd name="T75" fmla="*/ 26 h 312"/>
                  <a:gd name="T76" fmla="*/ 340 w 351"/>
                  <a:gd name="T77" fmla="*/ 11 h 312"/>
                  <a:gd name="T78" fmla="*/ 349 w 351"/>
                  <a:gd name="T79" fmla="*/ 1 h 312"/>
                  <a:gd name="T80" fmla="*/ 347 w 351"/>
                  <a:gd name="T81" fmla="*/ 48 h 312"/>
                  <a:gd name="T82" fmla="*/ 336 w 351"/>
                  <a:gd name="T83" fmla="*/ 81 h 312"/>
                  <a:gd name="T84" fmla="*/ 294 w 351"/>
                  <a:gd name="T85" fmla="*/ 111 h 312"/>
                  <a:gd name="T86" fmla="*/ 253 w 351"/>
                  <a:gd name="T87" fmla="*/ 145 h 312"/>
                  <a:gd name="T88" fmla="*/ 272 w 351"/>
                  <a:gd name="T89" fmla="*/ 119 h 312"/>
                  <a:gd name="T90" fmla="*/ 307 w 351"/>
                  <a:gd name="T91" fmla="*/ 92 h 312"/>
                  <a:gd name="T92" fmla="*/ 333 w 351"/>
                  <a:gd name="T93" fmla="*/ 58 h 312"/>
                  <a:gd name="T94" fmla="*/ 318 w 351"/>
                  <a:gd name="T95" fmla="*/ 48 h 312"/>
                  <a:gd name="T96" fmla="*/ 292 w 351"/>
                  <a:gd name="T97" fmla="*/ 55 h 312"/>
                  <a:gd name="T98" fmla="*/ 258 w 351"/>
                  <a:gd name="T99" fmla="*/ 80 h 312"/>
                  <a:gd name="T100" fmla="*/ 205 w 351"/>
                  <a:gd name="T101" fmla="*/ 136 h 312"/>
                  <a:gd name="T102" fmla="*/ 162 w 351"/>
                  <a:gd name="T103" fmla="*/ 184 h 312"/>
                  <a:gd name="T104" fmla="*/ 125 w 351"/>
                  <a:gd name="T105" fmla="*/ 231 h 312"/>
                  <a:gd name="T106" fmla="*/ 95 w 351"/>
                  <a:gd name="T107" fmla="*/ 268 h 312"/>
                  <a:gd name="T108" fmla="*/ 76 w 351"/>
                  <a:gd name="T109" fmla="*/ 289 h 312"/>
                  <a:gd name="T110" fmla="*/ 59 w 351"/>
                  <a:gd name="T111" fmla="*/ 308 h 312"/>
                  <a:gd name="T112" fmla="*/ 43 w 351"/>
                  <a:gd name="T113" fmla="*/ 311 h 312"/>
                  <a:gd name="T114" fmla="*/ 20 w 351"/>
                  <a:gd name="T115" fmla="*/ 298 h 312"/>
                  <a:gd name="T116" fmla="*/ 11 w 351"/>
                  <a:gd name="T117" fmla="*/ 280 h 312"/>
                  <a:gd name="T118" fmla="*/ 0 w 351"/>
                  <a:gd name="T119" fmla="*/ 24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1" h="312">
                    <a:moveTo>
                      <a:pt x="0" y="244"/>
                    </a:moveTo>
                    <a:lnTo>
                      <a:pt x="11" y="213"/>
                    </a:lnTo>
                    <a:lnTo>
                      <a:pt x="23" y="183"/>
                    </a:lnTo>
                    <a:lnTo>
                      <a:pt x="35" y="153"/>
                    </a:lnTo>
                    <a:lnTo>
                      <a:pt x="48" y="124"/>
                    </a:lnTo>
                    <a:lnTo>
                      <a:pt x="59" y="99"/>
                    </a:lnTo>
                    <a:lnTo>
                      <a:pt x="68" y="80"/>
                    </a:lnTo>
                    <a:lnTo>
                      <a:pt x="76" y="65"/>
                    </a:lnTo>
                    <a:lnTo>
                      <a:pt x="80" y="59"/>
                    </a:lnTo>
                    <a:lnTo>
                      <a:pt x="79" y="63"/>
                    </a:lnTo>
                    <a:lnTo>
                      <a:pt x="71" y="83"/>
                    </a:lnTo>
                    <a:lnTo>
                      <a:pt x="59" y="112"/>
                    </a:lnTo>
                    <a:lnTo>
                      <a:pt x="44" y="146"/>
                    </a:lnTo>
                    <a:lnTo>
                      <a:pt x="30" y="182"/>
                    </a:lnTo>
                    <a:lnTo>
                      <a:pt x="17" y="213"/>
                    </a:lnTo>
                    <a:lnTo>
                      <a:pt x="6" y="238"/>
                    </a:lnTo>
                    <a:lnTo>
                      <a:pt x="3" y="250"/>
                    </a:lnTo>
                    <a:lnTo>
                      <a:pt x="4" y="260"/>
                    </a:lnTo>
                    <a:lnTo>
                      <a:pt x="5" y="268"/>
                    </a:lnTo>
                    <a:lnTo>
                      <a:pt x="8" y="272"/>
                    </a:lnTo>
                    <a:lnTo>
                      <a:pt x="11" y="271"/>
                    </a:lnTo>
                    <a:lnTo>
                      <a:pt x="13" y="267"/>
                    </a:lnTo>
                    <a:lnTo>
                      <a:pt x="18" y="258"/>
                    </a:lnTo>
                    <a:lnTo>
                      <a:pt x="25" y="243"/>
                    </a:lnTo>
                    <a:lnTo>
                      <a:pt x="33" y="224"/>
                    </a:lnTo>
                    <a:lnTo>
                      <a:pt x="43" y="204"/>
                    </a:lnTo>
                    <a:lnTo>
                      <a:pt x="54" y="179"/>
                    </a:lnTo>
                    <a:lnTo>
                      <a:pt x="66" y="155"/>
                    </a:lnTo>
                    <a:lnTo>
                      <a:pt x="77" y="130"/>
                    </a:lnTo>
                    <a:lnTo>
                      <a:pt x="88" y="107"/>
                    </a:lnTo>
                    <a:lnTo>
                      <a:pt x="98" y="83"/>
                    </a:lnTo>
                    <a:lnTo>
                      <a:pt x="108" y="63"/>
                    </a:lnTo>
                    <a:lnTo>
                      <a:pt x="116" y="46"/>
                    </a:lnTo>
                    <a:lnTo>
                      <a:pt x="122" y="33"/>
                    </a:lnTo>
                    <a:lnTo>
                      <a:pt x="126" y="25"/>
                    </a:lnTo>
                    <a:lnTo>
                      <a:pt x="127" y="23"/>
                    </a:lnTo>
                    <a:lnTo>
                      <a:pt x="126" y="27"/>
                    </a:lnTo>
                    <a:lnTo>
                      <a:pt x="122" y="38"/>
                    </a:lnTo>
                    <a:lnTo>
                      <a:pt x="116" y="52"/>
                    </a:lnTo>
                    <a:lnTo>
                      <a:pt x="109" y="68"/>
                    </a:lnTo>
                    <a:lnTo>
                      <a:pt x="101" y="86"/>
                    </a:lnTo>
                    <a:lnTo>
                      <a:pt x="94" y="106"/>
                    </a:lnTo>
                    <a:lnTo>
                      <a:pt x="85" y="125"/>
                    </a:lnTo>
                    <a:lnTo>
                      <a:pt x="76" y="146"/>
                    </a:lnTo>
                    <a:lnTo>
                      <a:pt x="67" y="166"/>
                    </a:lnTo>
                    <a:lnTo>
                      <a:pt x="58" y="186"/>
                    </a:lnTo>
                    <a:lnTo>
                      <a:pt x="49" y="205"/>
                    </a:lnTo>
                    <a:lnTo>
                      <a:pt x="41" y="223"/>
                    </a:lnTo>
                    <a:lnTo>
                      <a:pt x="34" y="239"/>
                    </a:lnTo>
                    <a:lnTo>
                      <a:pt x="29" y="252"/>
                    </a:lnTo>
                    <a:lnTo>
                      <a:pt x="24" y="262"/>
                    </a:lnTo>
                    <a:lnTo>
                      <a:pt x="21" y="270"/>
                    </a:lnTo>
                    <a:lnTo>
                      <a:pt x="20" y="273"/>
                    </a:lnTo>
                    <a:lnTo>
                      <a:pt x="18" y="279"/>
                    </a:lnTo>
                    <a:lnTo>
                      <a:pt x="17" y="283"/>
                    </a:lnTo>
                    <a:lnTo>
                      <a:pt x="20" y="283"/>
                    </a:lnTo>
                    <a:lnTo>
                      <a:pt x="29" y="276"/>
                    </a:lnTo>
                    <a:lnTo>
                      <a:pt x="35" y="267"/>
                    </a:lnTo>
                    <a:lnTo>
                      <a:pt x="43" y="259"/>
                    </a:lnTo>
                    <a:lnTo>
                      <a:pt x="49" y="250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7" y="222"/>
                    </a:lnTo>
                    <a:lnTo>
                      <a:pt x="70" y="215"/>
                    </a:lnTo>
                    <a:lnTo>
                      <a:pt x="75" y="208"/>
                    </a:lnTo>
                    <a:lnTo>
                      <a:pt x="97" y="168"/>
                    </a:lnTo>
                    <a:lnTo>
                      <a:pt x="116" y="135"/>
                    </a:lnTo>
                    <a:lnTo>
                      <a:pt x="132" y="108"/>
                    </a:lnTo>
                    <a:lnTo>
                      <a:pt x="145" y="84"/>
                    </a:lnTo>
                    <a:lnTo>
                      <a:pt x="154" y="68"/>
                    </a:lnTo>
                    <a:lnTo>
                      <a:pt x="162" y="55"/>
                    </a:lnTo>
                    <a:lnTo>
                      <a:pt x="166" y="49"/>
                    </a:lnTo>
                    <a:lnTo>
                      <a:pt x="167" y="46"/>
                    </a:lnTo>
                    <a:lnTo>
                      <a:pt x="173" y="41"/>
                    </a:lnTo>
                    <a:lnTo>
                      <a:pt x="177" y="35"/>
                    </a:lnTo>
                    <a:lnTo>
                      <a:pt x="182" y="30"/>
                    </a:lnTo>
                    <a:lnTo>
                      <a:pt x="185" y="24"/>
                    </a:lnTo>
                    <a:lnTo>
                      <a:pt x="187" y="21"/>
                    </a:lnTo>
                    <a:lnTo>
                      <a:pt x="190" y="16"/>
                    </a:lnTo>
                    <a:lnTo>
                      <a:pt x="191" y="14"/>
                    </a:lnTo>
                    <a:lnTo>
                      <a:pt x="191" y="13"/>
                    </a:lnTo>
                    <a:lnTo>
                      <a:pt x="189" y="24"/>
                    </a:lnTo>
                    <a:lnTo>
                      <a:pt x="186" y="30"/>
                    </a:lnTo>
                    <a:lnTo>
                      <a:pt x="183" y="35"/>
                    </a:lnTo>
                    <a:lnTo>
                      <a:pt x="181" y="38"/>
                    </a:lnTo>
                    <a:lnTo>
                      <a:pt x="177" y="40"/>
                    </a:lnTo>
                    <a:lnTo>
                      <a:pt x="175" y="43"/>
                    </a:lnTo>
                    <a:lnTo>
                      <a:pt x="172" y="48"/>
                    </a:lnTo>
                    <a:lnTo>
                      <a:pt x="167" y="53"/>
                    </a:lnTo>
                    <a:lnTo>
                      <a:pt x="162" y="64"/>
                    </a:lnTo>
                    <a:lnTo>
                      <a:pt x="153" y="81"/>
                    </a:lnTo>
                    <a:lnTo>
                      <a:pt x="142" y="102"/>
                    </a:lnTo>
                    <a:lnTo>
                      <a:pt x="130" y="125"/>
                    </a:lnTo>
                    <a:lnTo>
                      <a:pt x="118" y="147"/>
                    </a:lnTo>
                    <a:lnTo>
                      <a:pt x="108" y="167"/>
                    </a:lnTo>
                    <a:lnTo>
                      <a:pt x="99" y="182"/>
                    </a:lnTo>
                    <a:lnTo>
                      <a:pt x="92" y="189"/>
                    </a:lnTo>
                    <a:lnTo>
                      <a:pt x="89" y="200"/>
                    </a:lnTo>
                    <a:lnTo>
                      <a:pt x="86" y="206"/>
                    </a:lnTo>
                    <a:lnTo>
                      <a:pt x="82" y="214"/>
                    </a:lnTo>
                    <a:lnTo>
                      <a:pt x="78" y="221"/>
                    </a:lnTo>
                    <a:lnTo>
                      <a:pt x="73" y="227"/>
                    </a:lnTo>
                    <a:lnTo>
                      <a:pt x="69" y="234"/>
                    </a:lnTo>
                    <a:lnTo>
                      <a:pt x="63" y="240"/>
                    </a:lnTo>
                    <a:lnTo>
                      <a:pt x="58" y="248"/>
                    </a:lnTo>
                    <a:lnTo>
                      <a:pt x="52" y="254"/>
                    </a:lnTo>
                    <a:lnTo>
                      <a:pt x="46" y="262"/>
                    </a:lnTo>
                    <a:lnTo>
                      <a:pt x="40" y="269"/>
                    </a:lnTo>
                    <a:lnTo>
                      <a:pt x="35" y="276"/>
                    </a:lnTo>
                    <a:lnTo>
                      <a:pt x="31" y="281"/>
                    </a:lnTo>
                    <a:lnTo>
                      <a:pt x="29" y="287"/>
                    </a:lnTo>
                    <a:lnTo>
                      <a:pt x="29" y="291"/>
                    </a:lnTo>
                    <a:lnTo>
                      <a:pt x="29" y="295"/>
                    </a:lnTo>
                    <a:lnTo>
                      <a:pt x="31" y="299"/>
                    </a:lnTo>
                    <a:lnTo>
                      <a:pt x="34" y="302"/>
                    </a:lnTo>
                    <a:lnTo>
                      <a:pt x="39" y="305"/>
                    </a:lnTo>
                    <a:lnTo>
                      <a:pt x="44" y="306"/>
                    </a:lnTo>
                    <a:lnTo>
                      <a:pt x="51" y="305"/>
                    </a:lnTo>
                    <a:lnTo>
                      <a:pt x="59" y="300"/>
                    </a:lnTo>
                    <a:lnTo>
                      <a:pt x="69" y="292"/>
                    </a:lnTo>
                    <a:lnTo>
                      <a:pt x="80" y="280"/>
                    </a:lnTo>
                    <a:lnTo>
                      <a:pt x="92" y="265"/>
                    </a:lnTo>
                    <a:lnTo>
                      <a:pt x="101" y="252"/>
                    </a:lnTo>
                    <a:lnTo>
                      <a:pt x="111" y="239"/>
                    </a:lnTo>
                    <a:lnTo>
                      <a:pt x="119" y="227"/>
                    </a:lnTo>
                    <a:lnTo>
                      <a:pt x="126" y="216"/>
                    </a:lnTo>
                    <a:lnTo>
                      <a:pt x="132" y="206"/>
                    </a:lnTo>
                    <a:lnTo>
                      <a:pt x="137" y="200"/>
                    </a:lnTo>
                    <a:lnTo>
                      <a:pt x="142" y="194"/>
                    </a:lnTo>
                    <a:lnTo>
                      <a:pt x="148" y="187"/>
                    </a:lnTo>
                    <a:lnTo>
                      <a:pt x="157" y="178"/>
                    </a:lnTo>
                    <a:lnTo>
                      <a:pt x="167" y="167"/>
                    </a:lnTo>
                    <a:lnTo>
                      <a:pt x="179" y="156"/>
                    </a:lnTo>
                    <a:lnTo>
                      <a:pt x="191" y="144"/>
                    </a:lnTo>
                    <a:lnTo>
                      <a:pt x="201" y="131"/>
                    </a:lnTo>
                    <a:lnTo>
                      <a:pt x="210" y="122"/>
                    </a:lnTo>
                    <a:lnTo>
                      <a:pt x="216" y="115"/>
                    </a:lnTo>
                    <a:lnTo>
                      <a:pt x="223" y="108"/>
                    </a:lnTo>
                    <a:lnTo>
                      <a:pt x="230" y="100"/>
                    </a:lnTo>
                    <a:lnTo>
                      <a:pt x="237" y="93"/>
                    </a:lnTo>
                    <a:lnTo>
                      <a:pt x="243" y="87"/>
                    </a:lnTo>
                    <a:lnTo>
                      <a:pt x="250" y="80"/>
                    </a:lnTo>
                    <a:lnTo>
                      <a:pt x="258" y="73"/>
                    </a:lnTo>
                    <a:lnTo>
                      <a:pt x="266" y="67"/>
                    </a:lnTo>
                    <a:lnTo>
                      <a:pt x="273" y="60"/>
                    </a:lnTo>
                    <a:lnTo>
                      <a:pt x="279" y="57"/>
                    </a:lnTo>
                    <a:lnTo>
                      <a:pt x="286" y="52"/>
                    </a:lnTo>
                    <a:lnTo>
                      <a:pt x="295" y="48"/>
                    </a:lnTo>
                    <a:lnTo>
                      <a:pt x="303" y="42"/>
                    </a:lnTo>
                    <a:lnTo>
                      <a:pt x="311" y="36"/>
                    </a:lnTo>
                    <a:lnTo>
                      <a:pt x="318" y="32"/>
                    </a:lnTo>
                    <a:lnTo>
                      <a:pt x="325" y="26"/>
                    </a:lnTo>
                    <a:lnTo>
                      <a:pt x="329" y="22"/>
                    </a:lnTo>
                    <a:lnTo>
                      <a:pt x="333" y="19"/>
                    </a:lnTo>
                    <a:lnTo>
                      <a:pt x="337" y="14"/>
                    </a:lnTo>
                    <a:lnTo>
                      <a:pt x="340" y="11"/>
                    </a:lnTo>
                    <a:lnTo>
                      <a:pt x="344" y="7"/>
                    </a:lnTo>
                    <a:lnTo>
                      <a:pt x="346" y="4"/>
                    </a:lnTo>
                    <a:lnTo>
                      <a:pt x="348" y="2"/>
                    </a:lnTo>
                    <a:lnTo>
                      <a:pt x="349" y="1"/>
                    </a:lnTo>
                    <a:lnTo>
                      <a:pt x="351" y="0"/>
                    </a:lnTo>
                    <a:lnTo>
                      <a:pt x="348" y="20"/>
                    </a:lnTo>
                    <a:lnTo>
                      <a:pt x="347" y="35"/>
                    </a:lnTo>
                    <a:lnTo>
                      <a:pt x="347" y="48"/>
                    </a:lnTo>
                    <a:lnTo>
                      <a:pt x="346" y="59"/>
                    </a:lnTo>
                    <a:lnTo>
                      <a:pt x="345" y="67"/>
                    </a:lnTo>
                    <a:lnTo>
                      <a:pt x="342" y="74"/>
                    </a:lnTo>
                    <a:lnTo>
                      <a:pt x="336" y="81"/>
                    </a:lnTo>
                    <a:lnTo>
                      <a:pt x="328" y="88"/>
                    </a:lnTo>
                    <a:lnTo>
                      <a:pt x="317" y="96"/>
                    </a:lnTo>
                    <a:lnTo>
                      <a:pt x="306" y="103"/>
                    </a:lnTo>
                    <a:lnTo>
                      <a:pt x="294" y="111"/>
                    </a:lnTo>
                    <a:lnTo>
                      <a:pt x="281" y="119"/>
                    </a:lnTo>
                    <a:lnTo>
                      <a:pt x="270" y="128"/>
                    </a:lnTo>
                    <a:lnTo>
                      <a:pt x="260" y="137"/>
                    </a:lnTo>
                    <a:lnTo>
                      <a:pt x="253" y="145"/>
                    </a:lnTo>
                    <a:lnTo>
                      <a:pt x="250" y="152"/>
                    </a:lnTo>
                    <a:lnTo>
                      <a:pt x="258" y="139"/>
                    </a:lnTo>
                    <a:lnTo>
                      <a:pt x="265" y="129"/>
                    </a:lnTo>
                    <a:lnTo>
                      <a:pt x="272" y="119"/>
                    </a:lnTo>
                    <a:lnTo>
                      <a:pt x="280" y="112"/>
                    </a:lnTo>
                    <a:lnTo>
                      <a:pt x="289" y="106"/>
                    </a:lnTo>
                    <a:lnTo>
                      <a:pt x="298" y="99"/>
                    </a:lnTo>
                    <a:lnTo>
                      <a:pt x="307" y="92"/>
                    </a:lnTo>
                    <a:lnTo>
                      <a:pt x="317" y="86"/>
                    </a:lnTo>
                    <a:lnTo>
                      <a:pt x="325" y="76"/>
                    </a:lnTo>
                    <a:lnTo>
                      <a:pt x="329" y="65"/>
                    </a:lnTo>
                    <a:lnTo>
                      <a:pt x="333" y="58"/>
                    </a:lnTo>
                    <a:lnTo>
                      <a:pt x="333" y="52"/>
                    </a:lnTo>
                    <a:lnTo>
                      <a:pt x="330" y="48"/>
                    </a:lnTo>
                    <a:lnTo>
                      <a:pt x="326" y="46"/>
                    </a:lnTo>
                    <a:lnTo>
                      <a:pt x="318" y="48"/>
                    </a:lnTo>
                    <a:lnTo>
                      <a:pt x="308" y="51"/>
                    </a:lnTo>
                    <a:lnTo>
                      <a:pt x="304" y="52"/>
                    </a:lnTo>
                    <a:lnTo>
                      <a:pt x="299" y="54"/>
                    </a:lnTo>
                    <a:lnTo>
                      <a:pt x="292" y="55"/>
                    </a:lnTo>
                    <a:lnTo>
                      <a:pt x="286" y="59"/>
                    </a:lnTo>
                    <a:lnTo>
                      <a:pt x="279" y="63"/>
                    </a:lnTo>
                    <a:lnTo>
                      <a:pt x="269" y="70"/>
                    </a:lnTo>
                    <a:lnTo>
                      <a:pt x="258" y="80"/>
                    </a:lnTo>
                    <a:lnTo>
                      <a:pt x="244" y="92"/>
                    </a:lnTo>
                    <a:lnTo>
                      <a:pt x="232" y="107"/>
                    </a:lnTo>
                    <a:lnTo>
                      <a:pt x="219" y="121"/>
                    </a:lnTo>
                    <a:lnTo>
                      <a:pt x="205" y="136"/>
                    </a:lnTo>
                    <a:lnTo>
                      <a:pt x="193" y="150"/>
                    </a:lnTo>
                    <a:lnTo>
                      <a:pt x="182" y="164"/>
                    </a:lnTo>
                    <a:lnTo>
                      <a:pt x="171" y="175"/>
                    </a:lnTo>
                    <a:lnTo>
                      <a:pt x="162" y="184"/>
                    </a:lnTo>
                    <a:lnTo>
                      <a:pt x="155" y="192"/>
                    </a:lnTo>
                    <a:lnTo>
                      <a:pt x="145" y="205"/>
                    </a:lnTo>
                    <a:lnTo>
                      <a:pt x="134" y="219"/>
                    </a:lnTo>
                    <a:lnTo>
                      <a:pt x="125" y="231"/>
                    </a:lnTo>
                    <a:lnTo>
                      <a:pt x="116" y="242"/>
                    </a:lnTo>
                    <a:lnTo>
                      <a:pt x="108" y="252"/>
                    </a:lnTo>
                    <a:lnTo>
                      <a:pt x="100" y="261"/>
                    </a:lnTo>
                    <a:lnTo>
                      <a:pt x="95" y="268"/>
                    </a:lnTo>
                    <a:lnTo>
                      <a:pt x="89" y="273"/>
                    </a:lnTo>
                    <a:lnTo>
                      <a:pt x="85" y="278"/>
                    </a:lnTo>
                    <a:lnTo>
                      <a:pt x="80" y="283"/>
                    </a:lnTo>
                    <a:lnTo>
                      <a:pt x="76" y="289"/>
                    </a:lnTo>
                    <a:lnTo>
                      <a:pt x="71" y="295"/>
                    </a:lnTo>
                    <a:lnTo>
                      <a:pt x="67" y="299"/>
                    </a:lnTo>
                    <a:lnTo>
                      <a:pt x="63" y="303"/>
                    </a:lnTo>
                    <a:lnTo>
                      <a:pt x="59" y="308"/>
                    </a:lnTo>
                    <a:lnTo>
                      <a:pt x="54" y="310"/>
                    </a:lnTo>
                    <a:lnTo>
                      <a:pt x="51" y="311"/>
                    </a:lnTo>
                    <a:lnTo>
                      <a:pt x="47" y="312"/>
                    </a:lnTo>
                    <a:lnTo>
                      <a:pt x="43" y="311"/>
                    </a:lnTo>
                    <a:lnTo>
                      <a:pt x="39" y="309"/>
                    </a:lnTo>
                    <a:lnTo>
                      <a:pt x="33" y="306"/>
                    </a:lnTo>
                    <a:lnTo>
                      <a:pt x="28" y="302"/>
                    </a:lnTo>
                    <a:lnTo>
                      <a:pt x="20" y="298"/>
                    </a:lnTo>
                    <a:lnTo>
                      <a:pt x="13" y="291"/>
                    </a:lnTo>
                    <a:lnTo>
                      <a:pt x="13" y="286"/>
                    </a:lnTo>
                    <a:lnTo>
                      <a:pt x="12" y="282"/>
                    </a:lnTo>
                    <a:lnTo>
                      <a:pt x="11" y="280"/>
                    </a:lnTo>
                    <a:lnTo>
                      <a:pt x="3" y="281"/>
                    </a:lnTo>
                    <a:lnTo>
                      <a:pt x="0" y="277"/>
                    </a:lnTo>
                    <a:lnTo>
                      <a:pt x="0" y="26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5" name="Freeform 3513">
                <a:extLst>
                  <a:ext uri="{FF2B5EF4-FFF2-40B4-BE49-F238E27FC236}">
                    <a16:creationId xmlns:a16="http://schemas.microsoft.com/office/drawing/2014/main" id="{B53CCD1F-7D55-4F9B-8204-81D74585F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10"/>
                <a:ext cx="8" cy="20"/>
              </a:xfrm>
              <a:custGeom>
                <a:avLst/>
                <a:gdLst>
                  <a:gd name="T0" fmla="*/ 0 w 25"/>
                  <a:gd name="T1" fmla="*/ 58 h 58"/>
                  <a:gd name="T2" fmla="*/ 7 w 25"/>
                  <a:gd name="T3" fmla="*/ 35 h 58"/>
                  <a:gd name="T4" fmla="*/ 14 w 25"/>
                  <a:gd name="T5" fmla="*/ 16 h 58"/>
                  <a:gd name="T6" fmla="*/ 17 w 25"/>
                  <a:gd name="T7" fmla="*/ 3 h 58"/>
                  <a:gd name="T8" fmla="*/ 18 w 25"/>
                  <a:gd name="T9" fmla="*/ 0 h 58"/>
                  <a:gd name="T10" fmla="*/ 25 w 25"/>
                  <a:gd name="T11" fmla="*/ 57 h 58"/>
                  <a:gd name="T12" fmla="*/ 25 w 25"/>
                  <a:gd name="T13" fmla="*/ 57 h 58"/>
                  <a:gd name="T14" fmla="*/ 23 w 25"/>
                  <a:gd name="T15" fmla="*/ 57 h 58"/>
                  <a:gd name="T16" fmla="*/ 21 w 25"/>
                  <a:gd name="T17" fmla="*/ 56 h 58"/>
                  <a:gd name="T18" fmla="*/ 18 w 25"/>
                  <a:gd name="T19" fmla="*/ 55 h 58"/>
                  <a:gd name="T20" fmla="*/ 15 w 25"/>
                  <a:gd name="T21" fmla="*/ 55 h 58"/>
                  <a:gd name="T22" fmla="*/ 10 w 25"/>
                  <a:gd name="T23" fmla="*/ 55 h 58"/>
                  <a:gd name="T24" fmla="*/ 6 w 25"/>
                  <a:gd name="T25" fmla="*/ 57 h 58"/>
                  <a:gd name="T26" fmla="*/ 0 w 25"/>
                  <a:gd name="T2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58">
                    <a:moveTo>
                      <a:pt x="0" y="58"/>
                    </a:moveTo>
                    <a:lnTo>
                      <a:pt x="7" y="35"/>
                    </a:lnTo>
                    <a:lnTo>
                      <a:pt x="14" y="16"/>
                    </a:lnTo>
                    <a:lnTo>
                      <a:pt x="17" y="3"/>
                    </a:lnTo>
                    <a:lnTo>
                      <a:pt x="18" y="0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1" y="56"/>
                    </a:lnTo>
                    <a:lnTo>
                      <a:pt x="18" y="55"/>
                    </a:lnTo>
                    <a:lnTo>
                      <a:pt x="15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6" name="Freeform 3514">
                <a:extLst>
                  <a:ext uri="{FF2B5EF4-FFF2-40B4-BE49-F238E27FC236}">
                    <a16:creationId xmlns:a16="http://schemas.microsoft.com/office/drawing/2014/main" id="{005DA53D-BA1A-42F8-B006-FA57C461C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843"/>
                <a:ext cx="160" cy="48"/>
              </a:xfrm>
              <a:custGeom>
                <a:avLst/>
                <a:gdLst>
                  <a:gd name="T0" fmla="*/ 13 w 481"/>
                  <a:gd name="T1" fmla="*/ 5 h 144"/>
                  <a:gd name="T2" fmla="*/ 36 w 481"/>
                  <a:gd name="T3" fmla="*/ 14 h 144"/>
                  <a:gd name="T4" fmla="*/ 55 w 481"/>
                  <a:gd name="T5" fmla="*/ 21 h 144"/>
                  <a:gd name="T6" fmla="*/ 72 w 481"/>
                  <a:gd name="T7" fmla="*/ 29 h 144"/>
                  <a:gd name="T8" fmla="*/ 87 w 481"/>
                  <a:gd name="T9" fmla="*/ 36 h 144"/>
                  <a:gd name="T10" fmla="*/ 100 w 481"/>
                  <a:gd name="T11" fmla="*/ 43 h 144"/>
                  <a:gd name="T12" fmla="*/ 110 w 481"/>
                  <a:gd name="T13" fmla="*/ 48 h 144"/>
                  <a:gd name="T14" fmla="*/ 120 w 481"/>
                  <a:gd name="T15" fmla="*/ 55 h 144"/>
                  <a:gd name="T16" fmla="*/ 129 w 481"/>
                  <a:gd name="T17" fmla="*/ 62 h 144"/>
                  <a:gd name="T18" fmla="*/ 148 w 481"/>
                  <a:gd name="T19" fmla="*/ 75 h 144"/>
                  <a:gd name="T20" fmla="*/ 177 w 481"/>
                  <a:gd name="T21" fmla="*/ 91 h 144"/>
                  <a:gd name="T22" fmla="*/ 212 w 481"/>
                  <a:gd name="T23" fmla="*/ 110 h 144"/>
                  <a:gd name="T24" fmla="*/ 252 w 481"/>
                  <a:gd name="T25" fmla="*/ 126 h 144"/>
                  <a:gd name="T26" fmla="*/ 293 w 481"/>
                  <a:gd name="T27" fmla="*/ 138 h 144"/>
                  <a:gd name="T28" fmla="*/ 334 w 481"/>
                  <a:gd name="T29" fmla="*/ 144 h 144"/>
                  <a:gd name="T30" fmla="*/ 372 w 481"/>
                  <a:gd name="T31" fmla="*/ 139 h 144"/>
                  <a:gd name="T32" fmla="*/ 416 w 481"/>
                  <a:gd name="T33" fmla="*/ 123 h 144"/>
                  <a:gd name="T34" fmla="*/ 453 w 481"/>
                  <a:gd name="T35" fmla="*/ 103 h 144"/>
                  <a:gd name="T36" fmla="*/ 473 w 481"/>
                  <a:gd name="T37" fmla="*/ 85 h 144"/>
                  <a:gd name="T38" fmla="*/ 481 w 481"/>
                  <a:gd name="T39" fmla="*/ 74 h 144"/>
                  <a:gd name="T40" fmla="*/ 468 w 481"/>
                  <a:gd name="T41" fmla="*/ 80 h 144"/>
                  <a:gd name="T42" fmla="*/ 444 w 481"/>
                  <a:gd name="T43" fmla="*/ 95 h 144"/>
                  <a:gd name="T44" fmla="*/ 419 w 481"/>
                  <a:gd name="T45" fmla="*/ 110 h 144"/>
                  <a:gd name="T46" fmla="*/ 396 w 481"/>
                  <a:gd name="T47" fmla="*/ 122 h 144"/>
                  <a:gd name="T48" fmla="*/ 370 w 481"/>
                  <a:gd name="T49" fmla="*/ 130 h 144"/>
                  <a:gd name="T50" fmla="*/ 342 w 481"/>
                  <a:gd name="T51" fmla="*/ 134 h 144"/>
                  <a:gd name="T52" fmla="*/ 312 w 481"/>
                  <a:gd name="T53" fmla="*/ 131 h 144"/>
                  <a:gd name="T54" fmla="*/ 277 w 481"/>
                  <a:gd name="T55" fmla="*/ 122 h 144"/>
                  <a:gd name="T56" fmla="*/ 243 w 481"/>
                  <a:gd name="T57" fmla="*/ 105 h 144"/>
                  <a:gd name="T58" fmla="*/ 217 w 481"/>
                  <a:gd name="T59" fmla="*/ 91 h 144"/>
                  <a:gd name="T60" fmla="*/ 198 w 481"/>
                  <a:gd name="T61" fmla="*/ 80 h 144"/>
                  <a:gd name="T62" fmla="*/ 185 w 481"/>
                  <a:gd name="T63" fmla="*/ 71 h 144"/>
                  <a:gd name="T64" fmla="*/ 176 w 481"/>
                  <a:gd name="T65" fmla="*/ 63 h 144"/>
                  <a:gd name="T66" fmla="*/ 167 w 481"/>
                  <a:gd name="T67" fmla="*/ 56 h 144"/>
                  <a:gd name="T68" fmla="*/ 158 w 481"/>
                  <a:gd name="T69" fmla="*/ 50 h 144"/>
                  <a:gd name="T70" fmla="*/ 148 w 481"/>
                  <a:gd name="T71" fmla="*/ 45 h 144"/>
                  <a:gd name="T72" fmla="*/ 134 w 481"/>
                  <a:gd name="T73" fmla="*/ 42 h 144"/>
                  <a:gd name="T74" fmla="*/ 120 w 481"/>
                  <a:gd name="T75" fmla="*/ 37 h 144"/>
                  <a:gd name="T76" fmla="*/ 103 w 481"/>
                  <a:gd name="T77" fmla="*/ 31 h 144"/>
                  <a:gd name="T78" fmla="*/ 85 w 481"/>
                  <a:gd name="T79" fmla="*/ 26 h 144"/>
                  <a:gd name="T80" fmla="*/ 67 w 481"/>
                  <a:gd name="T81" fmla="*/ 20 h 144"/>
                  <a:gd name="T82" fmla="*/ 48 w 481"/>
                  <a:gd name="T83" fmla="*/ 15 h 144"/>
                  <a:gd name="T84" fmla="*/ 28 w 481"/>
                  <a:gd name="T85" fmla="*/ 8 h 144"/>
                  <a:gd name="T86" fmla="*/ 10 w 481"/>
                  <a:gd name="T87" fmla="*/ 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1" h="144">
                    <a:moveTo>
                      <a:pt x="0" y="0"/>
                    </a:moveTo>
                    <a:lnTo>
                      <a:pt x="13" y="5"/>
                    </a:lnTo>
                    <a:lnTo>
                      <a:pt x="25" y="9"/>
                    </a:lnTo>
                    <a:lnTo>
                      <a:pt x="36" y="14"/>
                    </a:lnTo>
                    <a:lnTo>
                      <a:pt x="45" y="17"/>
                    </a:lnTo>
                    <a:lnTo>
                      <a:pt x="55" y="21"/>
                    </a:lnTo>
                    <a:lnTo>
                      <a:pt x="64" y="25"/>
                    </a:lnTo>
                    <a:lnTo>
                      <a:pt x="72" y="29"/>
                    </a:lnTo>
                    <a:lnTo>
                      <a:pt x="80" y="33"/>
                    </a:lnTo>
                    <a:lnTo>
                      <a:pt x="87" y="36"/>
                    </a:lnTo>
                    <a:lnTo>
                      <a:pt x="94" y="39"/>
                    </a:lnTo>
                    <a:lnTo>
                      <a:pt x="100" y="43"/>
                    </a:lnTo>
                    <a:lnTo>
                      <a:pt x="105" y="45"/>
                    </a:lnTo>
                    <a:lnTo>
                      <a:pt x="110" y="48"/>
                    </a:lnTo>
                    <a:lnTo>
                      <a:pt x="114" y="52"/>
                    </a:lnTo>
                    <a:lnTo>
                      <a:pt x="120" y="55"/>
                    </a:lnTo>
                    <a:lnTo>
                      <a:pt x="123" y="58"/>
                    </a:lnTo>
                    <a:lnTo>
                      <a:pt x="129" y="62"/>
                    </a:lnTo>
                    <a:lnTo>
                      <a:pt x="137" y="67"/>
                    </a:lnTo>
                    <a:lnTo>
                      <a:pt x="148" y="75"/>
                    </a:lnTo>
                    <a:lnTo>
                      <a:pt x="161" y="83"/>
                    </a:lnTo>
                    <a:lnTo>
                      <a:pt x="177" y="91"/>
                    </a:lnTo>
                    <a:lnTo>
                      <a:pt x="194" y="101"/>
                    </a:lnTo>
                    <a:lnTo>
                      <a:pt x="212" y="110"/>
                    </a:lnTo>
                    <a:lnTo>
                      <a:pt x="231" y="118"/>
                    </a:lnTo>
                    <a:lnTo>
                      <a:pt x="252" y="126"/>
                    </a:lnTo>
                    <a:lnTo>
                      <a:pt x="273" y="133"/>
                    </a:lnTo>
                    <a:lnTo>
                      <a:pt x="293" y="138"/>
                    </a:lnTo>
                    <a:lnTo>
                      <a:pt x="314" y="142"/>
                    </a:lnTo>
                    <a:lnTo>
                      <a:pt x="334" y="144"/>
                    </a:lnTo>
                    <a:lnTo>
                      <a:pt x="354" y="142"/>
                    </a:lnTo>
                    <a:lnTo>
                      <a:pt x="372" y="139"/>
                    </a:lnTo>
                    <a:lnTo>
                      <a:pt x="390" y="133"/>
                    </a:lnTo>
                    <a:lnTo>
                      <a:pt x="416" y="123"/>
                    </a:lnTo>
                    <a:lnTo>
                      <a:pt x="436" y="113"/>
                    </a:lnTo>
                    <a:lnTo>
                      <a:pt x="453" y="103"/>
                    </a:lnTo>
                    <a:lnTo>
                      <a:pt x="464" y="94"/>
                    </a:lnTo>
                    <a:lnTo>
                      <a:pt x="473" y="85"/>
                    </a:lnTo>
                    <a:lnTo>
                      <a:pt x="478" y="78"/>
                    </a:lnTo>
                    <a:lnTo>
                      <a:pt x="481" y="74"/>
                    </a:lnTo>
                    <a:lnTo>
                      <a:pt x="481" y="73"/>
                    </a:lnTo>
                    <a:lnTo>
                      <a:pt x="468" y="80"/>
                    </a:lnTo>
                    <a:lnTo>
                      <a:pt x="456" y="87"/>
                    </a:lnTo>
                    <a:lnTo>
                      <a:pt x="444" y="95"/>
                    </a:lnTo>
                    <a:lnTo>
                      <a:pt x="431" y="102"/>
                    </a:lnTo>
                    <a:lnTo>
                      <a:pt x="419" y="110"/>
                    </a:lnTo>
                    <a:lnTo>
                      <a:pt x="408" y="115"/>
                    </a:lnTo>
                    <a:lnTo>
                      <a:pt x="396" y="122"/>
                    </a:lnTo>
                    <a:lnTo>
                      <a:pt x="383" y="126"/>
                    </a:lnTo>
                    <a:lnTo>
                      <a:pt x="370" y="130"/>
                    </a:lnTo>
                    <a:lnTo>
                      <a:pt x="357" y="133"/>
                    </a:lnTo>
                    <a:lnTo>
                      <a:pt x="342" y="134"/>
                    </a:lnTo>
                    <a:lnTo>
                      <a:pt x="328" y="133"/>
                    </a:lnTo>
                    <a:lnTo>
                      <a:pt x="312" y="131"/>
                    </a:lnTo>
                    <a:lnTo>
                      <a:pt x="295" y="128"/>
                    </a:lnTo>
                    <a:lnTo>
                      <a:pt x="277" y="122"/>
                    </a:lnTo>
                    <a:lnTo>
                      <a:pt x="258" y="113"/>
                    </a:lnTo>
                    <a:lnTo>
                      <a:pt x="243" y="105"/>
                    </a:lnTo>
                    <a:lnTo>
                      <a:pt x="229" y="97"/>
                    </a:lnTo>
                    <a:lnTo>
                      <a:pt x="217" y="91"/>
                    </a:lnTo>
                    <a:lnTo>
                      <a:pt x="207" y="85"/>
                    </a:lnTo>
                    <a:lnTo>
                      <a:pt x="198" y="80"/>
                    </a:lnTo>
                    <a:lnTo>
                      <a:pt x="191" y="74"/>
                    </a:lnTo>
                    <a:lnTo>
                      <a:pt x="185" y="71"/>
                    </a:lnTo>
                    <a:lnTo>
                      <a:pt x="180" y="66"/>
                    </a:lnTo>
                    <a:lnTo>
                      <a:pt x="176" y="63"/>
                    </a:lnTo>
                    <a:lnTo>
                      <a:pt x="170" y="58"/>
                    </a:lnTo>
                    <a:lnTo>
                      <a:pt x="167" y="56"/>
                    </a:lnTo>
                    <a:lnTo>
                      <a:pt x="162" y="53"/>
                    </a:lnTo>
                    <a:lnTo>
                      <a:pt x="158" y="50"/>
                    </a:lnTo>
                    <a:lnTo>
                      <a:pt x="153" y="48"/>
                    </a:lnTo>
                    <a:lnTo>
                      <a:pt x="148" y="45"/>
                    </a:lnTo>
                    <a:lnTo>
                      <a:pt x="142" y="44"/>
                    </a:lnTo>
                    <a:lnTo>
                      <a:pt x="134" y="42"/>
                    </a:lnTo>
                    <a:lnTo>
                      <a:pt x="128" y="39"/>
                    </a:lnTo>
                    <a:lnTo>
                      <a:pt x="120" y="37"/>
                    </a:lnTo>
                    <a:lnTo>
                      <a:pt x="112" y="34"/>
                    </a:lnTo>
                    <a:lnTo>
                      <a:pt x="103" y="31"/>
                    </a:lnTo>
                    <a:lnTo>
                      <a:pt x="94" y="29"/>
                    </a:lnTo>
                    <a:lnTo>
                      <a:pt x="85" y="26"/>
                    </a:lnTo>
                    <a:lnTo>
                      <a:pt x="76" y="23"/>
                    </a:lnTo>
                    <a:lnTo>
                      <a:pt x="67" y="20"/>
                    </a:lnTo>
                    <a:lnTo>
                      <a:pt x="58" y="17"/>
                    </a:lnTo>
                    <a:lnTo>
                      <a:pt x="48" y="15"/>
                    </a:lnTo>
                    <a:lnTo>
                      <a:pt x="38" y="11"/>
                    </a:lnTo>
                    <a:lnTo>
                      <a:pt x="28" y="8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7" name="Freeform 3515">
                <a:extLst>
                  <a:ext uri="{FF2B5EF4-FFF2-40B4-BE49-F238E27FC236}">
                    <a16:creationId xmlns:a16="http://schemas.microsoft.com/office/drawing/2014/main" id="{747CDAC6-4943-46A7-BB0D-8A68639FE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862"/>
                <a:ext cx="103" cy="194"/>
              </a:xfrm>
              <a:custGeom>
                <a:avLst/>
                <a:gdLst>
                  <a:gd name="T0" fmla="*/ 7 w 307"/>
                  <a:gd name="T1" fmla="*/ 96 h 581"/>
                  <a:gd name="T2" fmla="*/ 4 w 307"/>
                  <a:gd name="T3" fmla="*/ 124 h 581"/>
                  <a:gd name="T4" fmla="*/ 0 w 307"/>
                  <a:gd name="T5" fmla="*/ 161 h 581"/>
                  <a:gd name="T6" fmla="*/ 0 w 307"/>
                  <a:gd name="T7" fmla="*/ 205 h 581"/>
                  <a:gd name="T8" fmla="*/ 6 w 307"/>
                  <a:gd name="T9" fmla="*/ 256 h 581"/>
                  <a:gd name="T10" fmla="*/ 20 w 307"/>
                  <a:gd name="T11" fmla="*/ 312 h 581"/>
                  <a:gd name="T12" fmla="*/ 46 w 307"/>
                  <a:gd name="T13" fmla="*/ 372 h 581"/>
                  <a:gd name="T14" fmla="*/ 84 w 307"/>
                  <a:gd name="T15" fmla="*/ 434 h 581"/>
                  <a:gd name="T16" fmla="*/ 121 w 307"/>
                  <a:gd name="T17" fmla="*/ 485 h 581"/>
                  <a:gd name="T18" fmla="*/ 132 w 307"/>
                  <a:gd name="T19" fmla="*/ 520 h 581"/>
                  <a:gd name="T20" fmla="*/ 132 w 307"/>
                  <a:gd name="T21" fmla="*/ 549 h 581"/>
                  <a:gd name="T22" fmla="*/ 125 w 307"/>
                  <a:gd name="T23" fmla="*/ 572 h 581"/>
                  <a:gd name="T24" fmla="*/ 138 w 307"/>
                  <a:gd name="T25" fmla="*/ 560 h 581"/>
                  <a:gd name="T26" fmla="*/ 171 w 307"/>
                  <a:gd name="T27" fmla="*/ 517 h 581"/>
                  <a:gd name="T28" fmla="*/ 204 w 307"/>
                  <a:gd name="T29" fmla="*/ 473 h 581"/>
                  <a:gd name="T30" fmla="*/ 235 w 307"/>
                  <a:gd name="T31" fmla="*/ 433 h 581"/>
                  <a:gd name="T32" fmla="*/ 263 w 307"/>
                  <a:gd name="T33" fmla="*/ 391 h 581"/>
                  <a:gd name="T34" fmla="*/ 285 w 307"/>
                  <a:gd name="T35" fmla="*/ 352 h 581"/>
                  <a:gd name="T36" fmla="*/ 301 w 307"/>
                  <a:gd name="T37" fmla="*/ 314 h 581"/>
                  <a:gd name="T38" fmla="*/ 307 w 307"/>
                  <a:gd name="T39" fmla="*/ 276 h 581"/>
                  <a:gd name="T40" fmla="*/ 303 w 307"/>
                  <a:gd name="T41" fmla="*/ 239 h 581"/>
                  <a:gd name="T42" fmla="*/ 292 w 307"/>
                  <a:gd name="T43" fmla="*/ 198 h 581"/>
                  <a:gd name="T44" fmla="*/ 275 w 307"/>
                  <a:gd name="T45" fmla="*/ 151 h 581"/>
                  <a:gd name="T46" fmla="*/ 254 w 307"/>
                  <a:gd name="T47" fmla="*/ 106 h 581"/>
                  <a:gd name="T48" fmla="*/ 230 w 307"/>
                  <a:gd name="T49" fmla="*/ 64 h 581"/>
                  <a:gd name="T50" fmla="*/ 206 w 307"/>
                  <a:gd name="T51" fmla="*/ 29 h 581"/>
                  <a:gd name="T52" fmla="*/ 180 w 307"/>
                  <a:gd name="T53" fmla="*/ 7 h 581"/>
                  <a:gd name="T54" fmla="*/ 155 w 307"/>
                  <a:gd name="T55" fmla="*/ 0 h 581"/>
                  <a:gd name="T56" fmla="*/ 137 w 307"/>
                  <a:gd name="T57" fmla="*/ 10 h 581"/>
                  <a:gd name="T58" fmla="*/ 121 w 307"/>
                  <a:gd name="T59" fmla="*/ 22 h 581"/>
                  <a:gd name="T60" fmla="*/ 109 w 307"/>
                  <a:gd name="T61" fmla="*/ 32 h 581"/>
                  <a:gd name="T62" fmla="*/ 99 w 307"/>
                  <a:gd name="T63" fmla="*/ 42 h 581"/>
                  <a:gd name="T64" fmla="*/ 86 w 307"/>
                  <a:gd name="T65" fmla="*/ 52 h 581"/>
                  <a:gd name="T66" fmla="*/ 72 w 307"/>
                  <a:gd name="T67" fmla="*/ 61 h 581"/>
                  <a:gd name="T68" fmla="*/ 53 w 307"/>
                  <a:gd name="T69" fmla="*/ 71 h 581"/>
                  <a:gd name="T70" fmla="*/ 26 w 307"/>
                  <a:gd name="T71" fmla="*/ 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7" h="581">
                    <a:moveTo>
                      <a:pt x="8" y="86"/>
                    </a:moveTo>
                    <a:lnTo>
                      <a:pt x="7" y="96"/>
                    </a:lnTo>
                    <a:lnTo>
                      <a:pt x="5" y="109"/>
                    </a:lnTo>
                    <a:lnTo>
                      <a:pt x="4" y="124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0" y="182"/>
                    </a:lnTo>
                    <a:lnTo>
                      <a:pt x="0" y="205"/>
                    </a:lnTo>
                    <a:lnTo>
                      <a:pt x="2" y="229"/>
                    </a:lnTo>
                    <a:lnTo>
                      <a:pt x="6" y="256"/>
                    </a:lnTo>
                    <a:lnTo>
                      <a:pt x="12" y="284"/>
                    </a:lnTo>
                    <a:lnTo>
                      <a:pt x="20" y="312"/>
                    </a:lnTo>
                    <a:lnTo>
                      <a:pt x="31" y="341"/>
                    </a:lnTo>
                    <a:lnTo>
                      <a:pt x="46" y="372"/>
                    </a:lnTo>
                    <a:lnTo>
                      <a:pt x="63" y="403"/>
                    </a:lnTo>
                    <a:lnTo>
                      <a:pt x="84" y="434"/>
                    </a:lnTo>
                    <a:lnTo>
                      <a:pt x="109" y="466"/>
                    </a:lnTo>
                    <a:lnTo>
                      <a:pt x="121" y="485"/>
                    </a:lnTo>
                    <a:lnTo>
                      <a:pt x="129" y="503"/>
                    </a:lnTo>
                    <a:lnTo>
                      <a:pt x="132" y="520"/>
                    </a:lnTo>
                    <a:lnTo>
                      <a:pt x="133" y="536"/>
                    </a:lnTo>
                    <a:lnTo>
                      <a:pt x="132" y="549"/>
                    </a:lnTo>
                    <a:lnTo>
                      <a:pt x="129" y="561"/>
                    </a:lnTo>
                    <a:lnTo>
                      <a:pt x="125" y="572"/>
                    </a:lnTo>
                    <a:lnTo>
                      <a:pt x="122" y="581"/>
                    </a:lnTo>
                    <a:lnTo>
                      <a:pt x="138" y="560"/>
                    </a:lnTo>
                    <a:lnTo>
                      <a:pt x="154" y="538"/>
                    </a:lnTo>
                    <a:lnTo>
                      <a:pt x="171" y="517"/>
                    </a:lnTo>
                    <a:lnTo>
                      <a:pt x="188" y="495"/>
                    </a:lnTo>
                    <a:lnTo>
                      <a:pt x="204" y="473"/>
                    </a:lnTo>
                    <a:lnTo>
                      <a:pt x="220" y="453"/>
                    </a:lnTo>
                    <a:lnTo>
                      <a:pt x="235" y="433"/>
                    </a:lnTo>
                    <a:lnTo>
                      <a:pt x="249" y="412"/>
                    </a:lnTo>
                    <a:lnTo>
                      <a:pt x="263" y="391"/>
                    </a:lnTo>
                    <a:lnTo>
                      <a:pt x="275" y="372"/>
                    </a:lnTo>
                    <a:lnTo>
                      <a:pt x="285" y="352"/>
                    </a:lnTo>
                    <a:lnTo>
                      <a:pt x="294" y="333"/>
                    </a:lnTo>
                    <a:lnTo>
                      <a:pt x="301" y="314"/>
                    </a:lnTo>
                    <a:lnTo>
                      <a:pt x="305" y="295"/>
                    </a:lnTo>
                    <a:lnTo>
                      <a:pt x="307" y="276"/>
                    </a:lnTo>
                    <a:lnTo>
                      <a:pt x="306" y="258"/>
                    </a:lnTo>
                    <a:lnTo>
                      <a:pt x="303" y="239"/>
                    </a:lnTo>
                    <a:lnTo>
                      <a:pt x="299" y="219"/>
                    </a:lnTo>
                    <a:lnTo>
                      <a:pt x="292" y="198"/>
                    </a:lnTo>
                    <a:lnTo>
                      <a:pt x="284" y="175"/>
                    </a:lnTo>
                    <a:lnTo>
                      <a:pt x="275" y="151"/>
                    </a:lnTo>
                    <a:lnTo>
                      <a:pt x="265" y="129"/>
                    </a:lnTo>
                    <a:lnTo>
                      <a:pt x="254" y="106"/>
                    </a:lnTo>
                    <a:lnTo>
                      <a:pt x="243" y="84"/>
                    </a:lnTo>
                    <a:lnTo>
                      <a:pt x="230" y="64"/>
                    </a:lnTo>
                    <a:lnTo>
                      <a:pt x="218" y="46"/>
                    </a:lnTo>
                    <a:lnTo>
                      <a:pt x="206" y="29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8" y="3"/>
                    </a:lnTo>
                    <a:lnTo>
                      <a:pt x="155" y="0"/>
                    </a:lnTo>
                    <a:lnTo>
                      <a:pt x="145" y="4"/>
                    </a:lnTo>
                    <a:lnTo>
                      <a:pt x="137" y="10"/>
                    </a:lnTo>
                    <a:lnTo>
                      <a:pt x="128" y="16"/>
                    </a:lnTo>
                    <a:lnTo>
                      <a:pt x="121" y="22"/>
                    </a:lnTo>
                    <a:lnTo>
                      <a:pt x="114" y="26"/>
                    </a:lnTo>
                    <a:lnTo>
                      <a:pt x="109" y="32"/>
                    </a:lnTo>
                    <a:lnTo>
                      <a:pt x="103" y="37"/>
                    </a:lnTo>
                    <a:lnTo>
                      <a:pt x="99" y="42"/>
                    </a:lnTo>
                    <a:lnTo>
                      <a:pt x="93" y="46"/>
                    </a:lnTo>
                    <a:lnTo>
                      <a:pt x="86" y="52"/>
                    </a:lnTo>
                    <a:lnTo>
                      <a:pt x="80" y="56"/>
                    </a:lnTo>
                    <a:lnTo>
                      <a:pt x="72" y="61"/>
                    </a:lnTo>
                    <a:lnTo>
                      <a:pt x="63" y="66"/>
                    </a:lnTo>
                    <a:lnTo>
                      <a:pt x="53" y="71"/>
                    </a:lnTo>
                    <a:lnTo>
                      <a:pt x="40" y="75"/>
                    </a:lnTo>
                    <a:lnTo>
                      <a:pt x="26" y="81"/>
                    </a:lnTo>
                    <a:lnTo>
                      <a:pt x="8" y="86"/>
                    </a:lnTo>
                    <a:close/>
                  </a:path>
                </a:pathLst>
              </a:custGeom>
              <a:solidFill>
                <a:srgbClr val="DCB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8" name="Freeform 3516">
                <a:extLst>
                  <a:ext uri="{FF2B5EF4-FFF2-40B4-BE49-F238E27FC236}">
                    <a16:creationId xmlns:a16="http://schemas.microsoft.com/office/drawing/2014/main" id="{DD738285-7B06-4631-B5AF-6BE7A07E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957"/>
                <a:ext cx="66" cy="105"/>
              </a:xfrm>
              <a:custGeom>
                <a:avLst/>
                <a:gdLst>
                  <a:gd name="T0" fmla="*/ 0 w 197"/>
                  <a:gd name="T1" fmla="*/ 314 h 314"/>
                  <a:gd name="T2" fmla="*/ 9 w 197"/>
                  <a:gd name="T3" fmla="*/ 303 h 314"/>
                  <a:gd name="T4" fmla="*/ 22 w 197"/>
                  <a:gd name="T5" fmla="*/ 290 h 314"/>
                  <a:gd name="T6" fmla="*/ 36 w 197"/>
                  <a:gd name="T7" fmla="*/ 273 h 314"/>
                  <a:gd name="T8" fmla="*/ 51 w 197"/>
                  <a:gd name="T9" fmla="*/ 255 h 314"/>
                  <a:gd name="T10" fmla="*/ 67 w 197"/>
                  <a:gd name="T11" fmla="*/ 235 h 314"/>
                  <a:gd name="T12" fmla="*/ 84 w 197"/>
                  <a:gd name="T13" fmla="*/ 214 h 314"/>
                  <a:gd name="T14" fmla="*/ 102 w 197"/>
                  <a:gd name="T15" fmla="*/ 193 h 314"/>
                  <a:gd name="T16" fmla="*/ 120 w 197"/>
                  <a:gd name="T17" fmla="*/ 169 h 314"/>
                  <a:gd name="T18" fmla="*/ 136 w 197"/>
                  <a:gd name="T19" fmla="*/ 146 h 314"/>
                  <a:gd name="T20" fmla="*/ 151 w 197"/>
                  <a:gd name="T21" fmla="*/ 122 h 314"/>
                  <a:gd name="T22" fmla="*/ 165 w 197"/>
                  <a:gd name="T23" fmla="*/ 100 h 314"/>
                  <a:gd name="T24" fmla="*/ 177 w 197"/>
                  <a:gd name="T25" fmla="*/ 77 h 314"/>
                  <a:gd name="T26" fmla="*/ 186 w 197"/>
                  <a:gd name="T27" fmla="*/ 55 h 314"/>
                  <a:gd name="T28" fmla="*/ 194 w 197"/>
                  <a:gd name="T29" fmla="*/ 35 h 314"/>
                  <a:gd name="T30" fmla="*/ 197 w 197"/>
                  <a:gd name="T31" fmla="*/ 17 h 314"/>
                  <a:gd name="T32" fmla="*/ 197 w 197"/>
                  <a:gd name="T33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7" h="314">
                    <a:moveTo>
                      <a:pt x="0" y="314"/>
                    </a:moveTo>
                    <a:lnTo>
                      <a:pt x="9" y="303"/>
                    </a:lnTo>
                    <a:lnTo>
                      <a:pt x="22" y="290"/>
                    </a:lnTo>
                    <a:lnTo>
                      <a:pt x="36" y="273"/>
                    </a:lnTo>
                    <a:lnTo>
                      <a:pt x="51" y="255"/>
                    </a:lnTo>
                    <a:lnTo>
                      <a:pt x="67" y="235"/>
                    </a:lnTo>
                    <a:lnTo>
                      <a:pt x="84" y="214"/>
                    </a:lnTo>
                    <a:lnTo>
                      <a:pt x="102" y="193"/>
                    </a:lnTo>
                    <a:lnTo>
                      <a:pt x="120" y="169"/>
                    </a:lnTo>
                    <a:lnTo>
                      <a:pt x="136" y="146"/>
                    </a:lnTo>
                    <a:lnTo>
                      <a:pt x="151" y="122"/>
                    </a:lnTo>
                    <a:lnTo>
                      <a:pt x="165" y="100"/>
                    </a:lnTo>
                    <a:lnTo>
                      <a:pt x="177" y="77"/>
                    </a:lnTo>
                    <a:lnTo>
                      <a:pt x="186" y="55"/>
                    </a:lnTo>
                    <a:lnTo>
                      <a:pt x="194" y="35"/>
                    </a:lnTo>
                    <a:lnTo>
                      <a:pt x="197" y="17"/>
                    </a:lnTo>
                    <a:lnTo>
                      <a:pt x="197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9" name="Freeform 3517">
                <a:extLst>
                  <a:ext uri="{FF2B5EF4-FFF2-40B4-BE49-F238E27FC236}">
                    <a16:creationId xmlns:a16="http://schemas.microsoft.com/office/drawing/2014/main" id="{4A621B14-83D9-4CB9-8B08-7D8F56B2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184"/>
                <a:ext cx="42" cy="23"/>
              </a:xfrm>
              <a:custGeom>
                <a:avLst/>
                <a:gdLst>
                  <a:gd name="T0" fmla="*/ 0 w 126"/>
                  <a:gd name="T1" fmla="*/ 67 h 67"/>
                  <a:gd name="T2" fmla="*/ 7 w 126"/>
                  <a:gd name="T3" fmla="*/ 61 h 67"/>
                  <a:gd name="T4" fmla="*/ 15 w 126"/>
                  <a:gd name="T5" fmla="*/ 56 h 67"/>
                  <a:gd name="T6" fmla="*/ 23 w 126"/>
                  <a:gd name="T7" fmla="*/ 51 h 67"/>
                  <a:gd name="T8" fmla="*/ 31 w 126"/>
                  <a:gd name="T9" fmla="*/ 47 h 67"/>
                  <a:gd name="T10" fmla="*/ 38 w 126"/>
                  <a:gd name="T11" fmla="*/ 42 h 67"/>
                  <a:gd name="T12" fmla="*/ 47 w 126"/>
                  <a:gd name="T13" fmla="*/ 39 h 67"/>
                  <a:gd name="T14" fmla="*/ 56 w 126"/>
                  <a:gd name="T15" fmla="*/ 36 h 67"/>
                  <a:gd name="T16" fmla="*/ 65 w 126"/>
                  <a:gd name="T17" fmla="*/ 32 h 67"/>
                  <a:gd name="T18" fmla="*/ 73 w 126"/>
                  <a:gd name="T19" fmla="*/ 29 h 67"/>
                  <a:gd name="T20" fmla="*/ 82 w 126"/>
                  <a:gd name="T21" fmla="*/ 26 h 67"/>
                  <a:gd name="T22" fmla="*/ 91 w 126"/>
                  <a:gd name="T23" fmla="*/ 21 h 67"/>
                  <a:gd name="T24" fmla="*/ 99 w 126"/>
                  <a:gd name="T25" fmla="*/ 18 h 67"/>
                  <a:gd name="T26" fmla="*/ 105 w 126"/>
                  <a:gd name="T27" fmla="*/ 14 h 67"/>
                  <a:gd name="T28" fmla="*/ 113 w 126"/>
                  <a:gd name="T29" fmla="*/ 10 h 67"/>
                  <a:gd name="T30" fmla="*/ 119 w 126"/>
                  <a:gd name="T31" fmla="*/ 5 h 67"/>
                  <a:gd name="T32" fmla="*/ 126 w 126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67">
                    <a:moveTo>
                      <a:pt x="0" y="67"/>
                    </a:moveTo>
                    <a:lnTo>
                      <a:pt x="7" y="61"/>
                    </a:lnTo>
                    <a:lnTo>
                      <a:pt x="15" y="56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7" y="39"/>
                    </a:lnTo>
                    <a:lnTo>
                      <a:pt x="56" y="36"/>
                    </a:lnTo>
                    <a:lnTo>
                      <a:pt x="65" y="32"/>
                    </a:lnTo>
                    <a:lnTo>
                      <a:pt x="73" y="29"/>
                    </a:lnTo>
                    <a:lnTo>
                      <a:pt x="82" y="26"/>
                    </a:lnTo>
                    <a:lnTo>
                      <a:pt x="91" y="21"/>
                    </a:lnTo>
                    <a:lnTo>
                      <a:pt x="99" y="18"/>
                    </a:lnTo>
                    <a:lnTo>
                      <a:pt x="105" y="14"/>
                    </a:lnTo>
                    <a:lnTo>
                      <a:pt x="113" y="10"/>
                    </a:lnTo>
                    <a:lnTo>
                      <a:pt x="119" y="5"/>
                    </a:lnTo>
                    <a:lnTo>
                      <a:pt x="126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0" name="Freeform 3518">
                <a:extLst>
                  <a:ext uri="{FF2B5EF4-FFF2-40B4-BE49-F238E27FC236}">
                    <a16:creationId xmlns:a16="http://schemas.microsoft.com/office/drawing/2014/main" id="{08A00598-CDB9-4AD1-B7E4-2C1DE99B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85"/>
                <a:ext cx="40" cy="22"/>
              </a:xfrm>
              <a:custGeom>
                <a:avLst/>
                <a:gdLst>
                  <a:gd name="T0" fmla="*/ 0 w 120"/>
                  <a:gd name="T1" fmla="*/ 67 h 67"/>
                  <a:gd name="T2" fmla="*/ 6 w 120"/>
                  <a:gd name="T3" fmla="*/ 62 h 67"/>
                  <a:gd name="T4" fmla="*/ 14 w 120"/>
                  <a:gd name="T5" fmla="*/ 57 h 67"/>
                  <a:gd name="T6" fmla="*/ 21 w 120"/>
                  <a:gd name="T7" fmla="*/ 53 h 67"/>
                  <a:gd name="T8" fmla="*/ 29 w 120"/>
                  <a:gd name="T9" fmla="*/ 48 h 67"/>
                  <a:gd name="T10" fmla="*/ 37 w 120"/>
                  <a:gd name="T11" fmla="*/ 44 h 67"/>
                  <a:gd name="T12" fmla="*/ 46 w 120"/>
                  <a:gd name="T13" fmla="*/ 40 h 67"/>
                  <a:gd name="T14" fmla="*/ 53 w 120"/>
                  <a:gd name="T15" fmla="*/ 37 h 67"/>
                  <a:gd name="T16" fmla="*/ 62 w 120"/>
                  <a:gd name="T17" fmla="*/ 34 h 67"/>
                  <a:gd name="T18" fmla="*/ 70 w 120"/>
                  <a:gd name="T19" fmla="*/ 30 h 67"/>
                  <a:gd name="T20" fmla="*/ 78 w 120"/>
                  <a:gd name="T21" fmla="*/ 27 h 67"/>
                  <a:gd name="T22" fmla="*/ 86 w 120"/>
                  <a:gd name="T23" fmla="*/ 24 h 67"/>
                  <a:gd name="T24" fmla="*/ 94 w 120"/>
                  <a:gd name="T25" fmla="*/ 20 h 67"/>
                  <a:gd name="T26" fmla="*/ 101 w 120"/>
                  <a:gd name="T27" fmla="*/ 15 h 67"/>
                  <a:gd name="T28" fmla="*/ 108 w 120"/>
                  <a:gd name="T29" fmla="*/ 11 h 67"/>
                  <a:gd name="T30" fmla="*/ 114 w 120"/>
                  <a:gd name="T31" fmla="*/ 6 h 67"/>
                  <a:gd name="T32" fmla="*/ 120 w 120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67">
                    <a:moveTo>
                      <a:pt x="0" y="67"/>
                    </a:moveTo>
                    <a:lnTo>
                      <a:pt x="6" y="62"/>
                    </a:lnTo>
                    <a:lnTo>
                      <a:pt x="14" y="57"/>
                    </a:lnTo>
                    <a:lnTo>
                      <a:pt x="21" y="53"/>
                    </a:lnTo>
                    <a:lnTo>
                      <a:pt x="29" y="48"/>
                    </a:lnTo>
                    <a:lnTo>
                      <a:pt x="37" y="44"/>
                    </a:lnTo>
                    <a:lnTo>
                      <a:pt x="46" y="40"/>
                    </a:lnTo>
                    <a:lnTo>
                      <a:pt x="53" y="37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8" y="27"/>
                    </a:lnTo>
                    <a:lnTo>
                      <a:pt x="86" y="24"/>
                    </a:lnTo>
                    <a:lnTo>
                      <a:pt x="94" y="20"/>
                    </a:lnTo>
                    <a:lnTo>
                      <a:pt x="101" y="15"/>
                    </a:lnTo>
                    <a:lnTo>
                      <a:pt x="108" y="11"/>
                    </a:lnTo>
                    <a:lnTo>
                      <a:pt x="114" y="6"/>
                    </a:lnTo>
                    <a:lnTo>
                      <a:pt x="120" y="0"/>
                    </a:lnTo>
                  </a:path>
                </a:pathLst>
              </a:custGeom>
              <a:noFill/>
              <a:ln w="14288">
                <a:solidFill>
                  <a:srgbClr val="CAB9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1" name="Freeform 3519">
                <a:extLst>
                  <a:ext uri="{FF2B5EF4-FFF2-40B4-BE49-F238E27FC236}">
                    <a16:creationId xmlns:a16="http://schemas.microsoft.com/office/drawing/2014/main" id="{EBC74C71-19D3-4C28-8FB8-9C40591F3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187"/>
                <a:ext cx="39" cy="21"/>
              </a:xfrm>
              <a:custGeom>
                <a:avLst/>
                <a:gdLst>
                  <a:gd name="T0" fmla="*/ 0 w 115"/>
                  <a:gd name="T1" fmla="*/ 64 h 64"/>
                  <a:gd name="T2" fmla="*/ 6 w 115"/>
                  <a:gd name="T3" fmla="*/ 60 h 64"/>
                  <a:gd name="T4" fmla="*/ 13 w 115"/>
                  <a:gd name="T5" fmla="*/ 55 h 64"/>
                  <a:gd name="T6" fmla="*/ 19 w 115"/>
                  <a:gd name="T7" fmla="*/ 51 h 64"/>
                  <a:gd name="T8" fmla="*/ 27 w 115"/>
                  <a:gd name="T9" fmla="*/ 48 h 64"/>
                  <a:gd name="T10" fmla="*/ 34 w 115"/>
                  <a:gd name="T11" fmla="*/ 44 h 64"/>
                  <a:gd name="T12" fmla="*/ 42 w 115"/>
                  <a:gd name="T13" fmla="*/ 41 h 64"/>
                  <a:gd name="T14" fmla="*/ 49 w 115"/>
                  <a:gd name="T15" fmla="*/ 38 h 64"/>
                  <a:gd name="T16" fmla="*/ 57 w 115"/>
                  <a:gd name="T17" fmla="*/ 33 h 64"/>
                  <a:gd name="T18" fmla="*/ 65 w 115"/>
                  <a:gd name="T19" fmla="*/ 31 h 64"/>
                  <a:gd name="T20" fmla="*/ 73 w 115"/>
                  <a:gd name="T21" fmla="*/ 28 h 64"/>
                  <a:gd name="T22" fmla="*/ 82 w 115"/>
                  <a:gd name="T23" fmla="*/ 23 h 64"/>
                  <a:gd name="T24" fmla="*/ 89 w 115"/>
                  <a:gd name="T25" fmla="*/ 20 h 64"/>
                  <a:gd name="T26" fmla="*/ 95 w 115"/>
                  <a:gd name="T27" fmla="*/ 15 h 64"/>
                  <a:gd name="T28" fmla="*/ 102 w 115"/>
                  <a:gd name="T29" fmla="*/ 11 h 64"/>
                  <a:gd name="T30" fmla="*/ 109 w 115"/>
                  <a:gd name="T31" fmla="*/ 5 h 64"/>
                  <a:gd name="T32" fmla="*/ 115 w 115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" h="64">
                    <a:moveTo>
                      <a:pt x="0" y="64"/>
                    </a:moveTo>
                    <a:lnTo>
                      <a:pt x="6" y="60"/>
                    </a:lnTo>
                    <a:lnTo>
                      <a:pt x="13" y="55"/>
                    </a:lnTo>
                    <a:lnTo>
                      <a:pt x="19" y="51"/>
                    </a:lnTo>
                    <a:lnTo>
                      <a:pt x="27" y="48"/>
                    </a:lnTo>
                    <a:lnTo>
                      <a:pt x="34" y="44"/>
                    </a:lnTo>
                    <a:lnTo>
                      <a:pt x="42" y="41"/>
                    </a:lnTo>
                    <a:lnTo>
                      <a:pt x="49" y="38"/>
                    </a:lnTo>
                    <a:lnTo>
                      <a:pt x="57" y="33"/>
                    </a:lnTo>
                    <a:lnTo>
                      <a:pt x="65" y="31"/>
                    </a:lnTo>
                    <a:lnTo>
                      <a:pt x="73" y="28"/>
                    </a:lnTo>
                    <a:lnTo>
                      <a:pt x="82" y="23"/>
                    </a:lnTo>
                    <a:lnTo>
                      <a:pt x="89" y="20"/>
                    </a:lnTo>
                    <a:lnTo>
                      <a:pt x="95" y="15"/>
                    </a:lnTo>
                    <a:lnTo>
                      <a:pt x="102" y="11"/>
                    </a:lnTo>
                    <a:lnTo>
                      <a:pt x="109" y="5"/>
                    </a:lnTo>
                    <a:lnTo>
                      <a:pt x="115" y="0"/>
                    </a:lnTo>
                  </a:path>
                </a:pathLst>
              </a:custGeom>
              <a:noFill/>
              <a:ln w="14288">
                <a:solidFill>
                  <a:srgbClr val="C5B9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2" name="Freeform 3520">
                <a:extLst>
                  <a:ext uri="{FF2B5EF4-FFF2-40B4-BE49-F238E27FC236}">
                    <a16:creationId xmlns:a16="http://schemas.microsoft.com/office/drawing/2014/main" id="{8B1DC90B-6B62-4702-BAD4-B202ABF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87"/>
                <a:ext cx="37" cy="22"/>
              </a:xfrm>
              <a:custGeom>
                <a:avLst/>
                <a:gdLst>
                  <a:gd name="T0" fmla="*/ 0 w 112"/>
                  <a:gd name="T1" fmla="*/ 65 h 65"/>
                  <a:gd name="T2" fmla="*/ 6 w 112"/>
                  <a:gd name="T3" fmla="*/ 60 h 65"/>
                  <a:gd name="T4" fmla="*/ 13 w 112"/>
                  <a:gd name="T5" fmla="*/ 57 h 65"/>
                  <a:gd name="T6" fmla="*/ 19 w 112"/>
                  <a:gd name="T7" fmla="*/ 52 h 65"/>
                  <a:gd name="T8" fmla="*/ 26 w 112"/>
                  <a:gd name="T9" fmla="*/ 50 h 65"/>
                  <a:gd name="T10" fmla="*/ 33 w 112"/>
                  <a:gd name="T11" fmla="*/ 46 h 65"/>
                  <a:gd name="T12" fmla="*/ 41 w 112"/>
                  <a:gd name="T13" fmla="*/ 42 h 65"/>
                  <a:gd name="T14" fmla="*/ 49 w 112"/>
                  <a:gd name="T15" fmla="*/ 40 h 65"/>
                  <a:gd name="T16" fmla="*/ 55 w 112"/>
                  <a:gd name="T17" fmla="*/ 37 h 65"/>
                  <a:gd name="T18" fmla="*/ 63 w 112"/>
                  <a:gd name="T19" fmla="*/ 33 h 65"/>
                  <a:gd name="T20" fmla="*/ 71 w 112"/>
                  <a:gd name="T21" fmla="*/ 30 h 65"/>
                  <a:gd name="T22" fmla="*/ 79 w 112"/>
                  <a:gd name="T23" fmla="*/ 26 h 65"/>
                  <a:gd name="T24" fmla="*/ 85 w 112"/>
                  <a:gd name="T25" fmla="*/ 22 h 65"/>
                  <a:gd name="T26" fmla="*/ 92 w 112"/>
                  <a:gd name="T27" fmla="*/ 18 h 65"/>
                  <a:gd name="T28" fmla="*/ 100 w 112"/>
                  <a:gd name="T29" fmla="*/ 12 h 65"/>
                  <a:gd name="T30" fmla="*/ 105 w 112"/>
                  <a:gd name="T31" fmla="*/ 7 h 65"/>
                  <a:gd name="T32" fmla="*/ 112 w 112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65">
                    <a:moveTo>
                      <a:pt x="0" y="65"/>
                    </a:moveTo>
                    <a:lnTo>
                      <a:pt x="6" y="60"/>
                    </a:lnTo>
                    <a:lnTo>
                      <a:pt x="13" y="57"/>
                    </a:lnTo>
                    <a:lnTo>
                      <a:pt x="19" y="52"/>
                    </a:lnTo>
                    <a:lnTo>
                      <a:pt x="26" y="50"/>
                    </a:lnTo>
                    <a:lnTo>
                      <a:pt x="33" y="46"/>
                    </a:lnTo>
                    <a:lnTo>
                      <a:pt x="41" y="42"/>
                    </a:lnTo>
                    <a:lnTo>
                      <a:pt x="49" y="40"/>
                    </a:lnTo>
                    <a:lnTo>
                      <a:pt x="55" y="37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9" y="26"/>
                    </a:lnTo>
                    <a:lnTo>
                      <a:pt x="85" y="22"/>
                    </a:lnTo>
                    <a:lnTo>
                      <a:pt x="92" y="18"/>
                    </a:lnTo>
                    <a:lnTo>
                      <a:pt x="100" y="12"/>
                    </a:lnTo>
                    <a:lnTo>
                      <a:pt x="105" y="7"/>
                    </a:lnTo>
                    <a:lnTo>
                      <a:pt x="112" y="0"/>
                    </a:lnTo>
                  </a:path>
                </a:pathLst>
              </a:custGeom>
              <a:noFill/>
              <a:ln w="14288">
                <a:solidFill>
                  <a:srgbClr val="C0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3" name="Freeform 3521">
                <a:extLst>
                  <a:ext uri="{FF2B5EF4-FFF2-40B4-BE49-F238E27FC236}">
                    <a16:creationId xmlns:a16="http://schemas.microsoft.com/office/drawing/2014/main" id="{E822E412-BC41-4882-B406-FF4E4262B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189"/>
                <a:ext cx="35" cy="21"/>
              </a:xfrm>
              <a:custGeom>
                <a:avLst/>
                <a:gdLst>
                  <a:gd name="T0" fmla="*/ 0 w 107"/>
                  <a:gd name="T1" fmla="*/ 63 h 63"/>
                  <a:gd name="T2" fmla="*/ 6 w 107"/>
                  <a:gd name="T3" fmla="*/ 60 h 63"/>
                  <a:gd name="T4" fmla="*/ 11 w 107"/>
                  <a:gd name="T5" fmla="*/ 56 h 63"/>
                  <a:gd name="T6" fmla="*/ 18 w 107"/>
                  <a:gd name="T7" fmla="*/ 53 h 63"/>
                  <a:gd name="T8" fmla="*/ 23 w 107"/>
                  <a:gd name="T9" fmla="*/ 49 h 63"/>
                  <a:gd name="T10" fmla="*/ 30 w 107"/>
                  <a:gd name="T11" fmla="*/ 47 h 63"/>
                  <a:gd name="T12" fmla="*/ 37 w 107"/>
                  <a:gd name="T13" fmla="*/ 44 h 63"/>
                  <a:gd name="T14" fmla="*/ 45 w 107"/>
                  <a:gd name="T15" fmla="*/ 42 h 63"/>
                  <a:gd name="T16" fmla="*/ 51 w 107"/>
                  <a:gd name="T17" fmla="*/ 38 h 63"/>
                  <a:gd name="T18" fmla="*/ 59 w 107"/>
                  <a:gd name="T19" fmla="*/ 35 h 63"/>
                  <a:gd name="T20" fmla="*/ 67 w 107"/>
                  <a:gd name="T21" fmla="*/ 32 h 63"/>
                  <a:gd name="T22" fmla="*/ 74 w 107"/>
                  <a:gd name="T23" fmla="*/ 27 h 63"/>
                  <a:gd name="T24" fmla="*/ 80 w 107"/>
                  <a:gd name="T25" fmla="*/ 23 h 63"/>
                  <a:gd name="T26" fmla="*/ 87 w 107"/>
                  <a:gd name="T27" fmla="*/ 18 h 63"/>
                  <a:gd name="T28" fmla="*/ 94 w 107"/>
                  <a:gd name="T29" fmla="*/ 14 h 63"/>
                  <a:gd name="T30" fmla="*/ 100 w 107"/>
                  <a:gd name="T31" fmla="*/ 7 h 63"/>
                  <a:gd name="T32" fmla="*/ 107 w 10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63">
                    <a:moveTo>
                      <a:pt x="0" y="63"/>
                    </a:moveTo>
                    <a:lnTo>
                      <a:pt x="6" y="60"/>
                    </a:lnTo>
                    <a:lnTo>
                      <a:pt x="11" y="56"/>
                    </a:lnTo>
                    <a:lnTo>
                      <a:pt x="18" y="53"/>
                    </a:lnTo>
                    <a:lnTo>
                      <a:pt x="23" y="49"/>
                    </a:lnTo>
                    <a:lnTo>
                      <a:pt x="30" y="47"/>
                    </a:lnTo>
                    <a:lnTo>
                      <a:pt x="37" y="44"/>
                    </a:lnTo>
                    <a:lnTo>
                      <a:pt x="45" y="42"/>
                    </a:lnTo>
                    <a:lnTo>
                      <a:pt x="51" y="38"/>
                    </a:lnTo>
                    <a:lnTo>
                      <a:pt x="59" y="35"/>
                    </a:lnTo>
                    <a:lnTo>
                      <a:pt x="67" y="32"/>
                    </a:lnTo>
                    <a:lnTo>
                      <a:pt x="74" y="27"/>
                    </a:lnTo>
                    <a:lnTo>
                      <a:pt x="80" y="23"/>
                    </a:lnTo>
                    <a:lnTo>
                      <a:pt x="87" y="18"/>
                    </a:lnTo>
                    <a:lnTo>
                      <a:pt x="94" y="14"/>
                    </a:lnTo>
                    <a:lnTo>
                      <a:pt x="100" y="7"/>
                    </a:lnTo>
                    <a:lnTo>
                      <a:pt x="107" y="0"/>
                    </a:lnTo>
                  </a:path>
                </a:pathLst>
              </a:custGeom>
              <a:noFill/>
              <a:ln w="14288">
                <a:solidFill>
                  <a:srgbClr val="BB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4" name="Freeform 3522">
                <a:extLst>
                  <a:ext uri="{FF2B5EF4-FFF2-40B4-BE49-F238E27FC236}">
                    <a16:creationId xmlns:a16="http://schemas.microsoft.com/office/drawing/2014/main" id="{4A6325E5-8064-4EDF-8D9A-7F458B8FA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190"/>
                <a:ext cx="33" cy="20"/>
              </a:xfrm>
              <a:custGeom>
                <a:avLst/>
                <a:gdLst>
                  <a:gd name="T0" fmla="*/ 0 w 101"/>
                  <a:gd name="T1" fmla="*/ 60 h 60"/>
                  <a:gd name="T2" fmla="*/ 10 w 101"/>
                  <a:gd name="T3" fmla="*/ 55 h 60"/>
                  <a:gd name="T4" fmla="*/ 22 w 101"/>
                  <a:gd name="T5" fmla="*/ 49 h 60"/>
                  <a:gd name="T6" fmla="*/ 35 w 101"/>
                  <a:gd name="T7" fmla="*/ 44 h 60"/>
                  <a:gd name="T8" fmla="*/ 48 w 101"/>
                  <a:gd name="T9" fmla="*/ 39 h 60"/>
                  <a:gd name="T10" fmla="*/ 62 w 101"/>
                  <a:gd name="T11" fmla="*/ 32 h 60"/>
                  <a:gd name="T12" fmla="*/ 75 w 101"/>
                  <a:gd name="T13" fmla="*/ 24 h 60"/>
                  <a:gd name="T14" fmla="*/ 89 w 101"/>
                  <a:gd name="T15" fmla="*/ 13 h 60"/>
                  <a:gd name="T16" fmla="*/ 101 w 101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60">
                    <a:moveTo>
                      <a:pt x="0" y="60"/>
                    </a:moveTo>
                    <a:lnTo>
                      <a:pt x="10" y="55"/>
                    </a:lnTo>
                    <a:lnTo>
                      <a:pt x="22" y="49"/>
                    </a:lnTo>
                    <a:lnTo>
                      <a:pt x="35" y="44"/>
                    </a:lnTo>
                    <a:lnTo>
                      <a:pt x="48" y="39"/>
                    </a:lnTo>
                    <a:lnTo>
                      <a:pt x="62" y="32"/>
                    </a:lnTo>
                    <a:lnTo>
                      <a:pt x="75" y="24"/>
                    </a:lnTo>
                    <a:lnTo>
                      <a:pt x="89" y="13"/>
                    </a:lnTo>
                    <a:lnTo>
                      <a:pt x="101" y="0"/>
                    </a:lnTo>
                  </a:path>
                </a:pathLst>
              </a:custGeom>
              <a:noFill/>
              <a:ln w="14288">
                <a:solidFill>
                  <a:srgbClr val="B6B6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5" name="Freeform 3523">
                <a:extLst>
                  <a:ext uri="{FF2B5EF4-FFF2-40B4-BE49-F238E27FC236}">
                    <a16:creationId xmlns:a16="http://schemas.microsoft.com/office/drawing/2014/main" id="{B15891C9-38BE-4261-9BAB-8C6479C9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957"/>
                <a:ext cx="64" cy="102"/>
              </a:xfrm>
              <a:custGeom>
                <a:avLst/>
                <a:gdLst>
                  <a:gd name="T0" fmla="*/ 191 w 191"/>
                  <a:gd name="T1" fmla="*/ 0 h 307"/>
                  <a:gd name="T2" fmla="*/ 190 w 191"/>
                  <a:gd name="T3" fmla="*/ 16 h 307"/>
                  <a:gd name="T4" fmla="*/ 186 w 191"/>
                  <a:gd name="T5" fmla="*/ 34 h 307"/>
                  <a:gd name="T6" fmla="*/ 179 w 191"/>
                  <a:gd name="T7" fmla="*/ 54 h 307"/>
                  <a:gd name="T8" fmla="*/ 170 w 191"/>
                  <a:gd name="T9" fmla="*/ 74 h 307"/>
                  <a:gd name="T10" fmla="*/ 157 w 191"/>
                  <a:gd name="T11" fmla="*/ 95 h 307"/>
                  <a:gd name="T12" fmla="*/ 145 w 191"/>
                  <a:gd name="T13" fmla="*/ 117 h 307"/>
                  <a:gd name="T14" fmla="*/ 129 w 191"/>
                  <a:gd name="T15" fmla="*/ 140 h 307"/>
                  <a:gd name="T16" fmla="*/ 114 w 191"/>
                  <a:gd name="T17" fmla="*/ 163 h 307"/>
                  <a:gd name="T18" fmla="*/ 98 w 191"/>
                  <a:gd name="T19" fmla="*/ 185 h 307"/>
                  <a:gd name="T20" fmla="*/ 81 w 191"/>
                  <a:gd name="T21" fmla="*/ 207 h 307"/>
                  <a:gd name="T22" fmla="*/ 65 w 191"/>
                  <a:gd name="T23" fmla="*/ 228 h 307"/>
                  <a:gd name="T24" fmla="*/ 49 w 191"/>
                  <a:gd name="T25" fmla="*/ 247 h 307"/>
                  <a:gd name="T26" fmla="*/ 34 w 191"/>
                  <a:gd name="T27" fmla="*/ 265 h 307"/>
                  <a:gd name="T28" fmla="*/ 20 w 191"/>
                  <a:gd name="T29" fmla="*/ 282 h 307"/>
                  <a:gd name="T30" fmla="*/ 10 w 191"/>
                  <a:gd name="T31" fmla="*/ 295 h 307"/>
                  <a:gd name="T32" fmla="*/ 0 w 191"/>
                  <a:gd name="T33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307">
                    <a:moveTo>
                      <a:pt x="191" y="0"/>
                    </a:moveTo>
                    <a:lnTo>
                      <a:pt x="190" y="16"/>
                    </a:lnTo>
                    <a:lnTo>
                      <a:pt x="186" y="34"/>
                    </a:lnTo>
                    <a:lnTo>
                      <a:pt x="179" y="54"/>
                    </a:lnTo>
                    <a:lnTo>
                      <a:pt x="170" y="74"/>
                    </a:lnTo>
                    <a:lnTo>
                      <a:pt x="157" y="95"/>
                    </a:lnTo>
                    <a:lnTo>
                      <a:pt x="145" y="117"/>
                    </a:lnTo>
                    <a:lnTo>
                      <a:pt x="129" y="140"/>
                    </a:lnTo>
                    <a:lnTo>
                      <a:pt x="114" y="163"/>
                    </a:lnTo>
                    <a:lnTo>
                      <a:pt x="98" y="185"/>
                    </a:lnTo>
                    <a:lnTo>
                      <a:pt x="81" y="207"/>
                    </a:lnTo>
                    <a:lnTo>
                      <a:pt x="65" y="228"/>
                    </a:lnTo>
                    <a:lnTo>
                      <a:pt x="49" y="247"/>
                    </a:lnTo>
                    <a:lnTo>
                      <a:pt x="34" y="265"/>
                    </a:lnTo>
                    <a:lnTo>
                      <a:pt x="20" y="282"/>
                    </a:lnTo>
                    <a:lnTo>
                      <a:pt x="10" y="295"/>
                    </a:lnTo>
                    <a:lnTo>
                      <a:pt x="0" y="307"/>
                    </a:lnTo>
                  </a:path>
                </a:pathLst>
              </a:custGeom>
              <a:noFill/>
              <a:ln w="14288">
                <a:solidFill>
                  <a:srgbClr val="D2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6" name="Freeform 3524">
                <a:extLst>
                  <a:ext uri="{FF2B5EF4-FFF2-40B4-BE49-F238E27FC236}">
                    <a16:creationId xmlns:a16="http://schemas.microsoft.com/office/drawing/2014/main" id="{B5774DD7-16D7-43C1-B14D-61AFEEEF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56"/>
                <a:ext cx="62" cy="100"/>
              </a:xfrm>
              <a:custGeom>
                <a:avLst/>
                <a:gdLst>
                  <a:gd name="T0" fmla="*/ 186 w 186"/>
                  <a:gd name="T1" fmla="*/ 0 h 299"/>
                  <a:gd name="T2" fmla="*/ 184 w 186"/>
                  <a:gd name="T3" fmla="*/ 17 h 299"/>
                  <a:gd name="T4" fmla="*/ 180 w 186"/>
                  <a:gd name="T5" fmla="*/ 34 h 299"/>
                  <a:gd name="T6" fmla="*/ 172 w 186"/>
                  <a:gd name="T7" fmla="*/ 53 h 299"/>
                  <a:gd name="T8" fmla="*/ 163 w 186"/>
                  <a:gd name="T9" fmla="*/ 72 h 299"/>
                  <a:gd name="T10" fmla="*/ 152 w 186"/>
                  <a:gd name="T11" fmla="*/ 93 h 299"/>
                  <a:gd name="T12" fmla="*/ 139 w 186"/>
                  <a:gd name="T13" fmla="*/ 114 h 299"/>
                  <a:gd name="T14" fmla="*/ 125 w 186"/>
                  <a:gd name="T15" fmla="*/ 136 h 299"/>
                  <a:gd name="T16" fmla="*/ 111 w 186"/>
                  <a:gd name="T17" fmla="*/ 158 h 299"/>
                  <a:gd name="T18" fmla="*/ 94 w 186"/>
                  <a:gd name="T19" fmla="*/ 179 h 299"/>
                  <a:gd name="T20" fmla="*/ 78 w 186"/>
                  <a:gd name="T21" fmla="*/ 200 h 299"/>
                  <a:gd name="T22" fmla="*/ 63 w 186"/>
                  <a:gd name="T23" fmla="*/ 220 h 299"/>
                  <a:gd name="T24" fmla="*/ 48 w 186"/>
                  <a:gd name="T25" fmla="*/ 239 h 299"/>
                  <a:gd name="T26" fmla="*/ 34 w 186"/>
                  <a:gd name="T27" fmla="*/ 257 h 299"/>
                  <a:gd name="T28" fmla="*/ 21 w 186"/>
                  <a:gd name="T29" fmla="*/ 273 h 299"/>
                  <a:gd name="T30" fmla="*/ 10 w 186"/>
                  <a:gd name="T31" fmla="*/ 287 h 299"/>
                  <a:gd name="T32" fmla="*/ 0 w 186"/>
                  <a:gd name="T33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6" h="299">
                    <a:moveTo>
                      <a:pt x="186" y="0"/>
                    </a:moveTo>
                    <a:lnTo>
                      <a:pt x="184" y="17"/>
                    </a:lnTo>
                    <a:lnTo>
                      <a:pt x="180" y="34"/>
                    </a:lnTo>
                    <a:lnTo>
                      <a:pt x="172" y="53"/>
                    </a:lnTo>
                    <a:lnTo>
                      <a:pt x="163" y="72"/>
                    </a:lnTo>
                    <a:lnTo>
                      <a:pt x="152" y="93"/>
                    </a:lnTo>
                    <a:lnTo>
                      <a:pt x="139" y="114"/>
                    </a:lnTo>
                    <a:lnTo>
                      <a:pt x="125" y="136"/>
                    </a:lnTo>
                    <a:lnTo>
                      <a:pt x="111" y="158"/>
                    </a:lnTo>
                    <a:lnTo>
                      <a:pt x="94" y="179"/>
                    </a:lnTo>
                    <a:lnTo>
                      <a:pt x="78" y="200"/>
                    </a:lnTo>
                    <a:lnTo>
                      <a:pt x="63" y="220"/>
                    </a:lnTo>
                    <a:lnTo>
                      <a:pt x="48" y="239"/>
                    </a:lnTo>
                    <a:lnTo>
                      <a:pt x="34" y="257"/>
                    </a:lnTo>
                    <a:lnTo>
                      <a:pt x="21" y="273"/>
                    </a:lnTo>
                    <a:lnTo>
                      <a:pt x="10" y="287"/>
                    </a:lnTo>
                    <a:lnTo>
                      <a:pt x="0" y="299"/>
                    </a:lnTo>
                  </a:path>
                </a:pathLst>
              </a:custGeom>
              <a:noFill/>
              <a:ln w="14288">
                <a:solidFill>
                  <a:srgbClr val="D4B8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7" name="Freeform 3525">
                <a:extLst>
                  <a:ext uri="{FF2B5EF4-FFF2-40B4-BE49-F238E27FC236}">
                    <a16:creationId xmlns:a16="http://schemas.microsoft.com/office/drawing/2014/main" id="{E9BB4E83-129E-45DF-9CBC-C67A6B96B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57"/>
                <a:ext cx="60" cy="96"/>
              </a:xfrm>
              <a:custGeom>
                <a:avLst/>
                <a:gdLst>
                  <a:gd name="T0" fmla="*/ 181 w 181"/>
                  <a:gd name="T1" fmla="*/ 0 h 290"/>
                  <a:gd name="T2" fmla="*/ 179 w 181"/>
                  <a:gd name="T3" fmla="*/ 15 h 290"/>
                  <a:gd name="T4" fmla="*/ 175 w 181"/>
                  <a:gd name="T5" fmla="*/ 31 h 290"/>
                  <a:gd name="T6" fmla="*/ 168 w 181"/>
                  <a:gd name="T7" fmla="*/ 49 h 290"/>
                  <a:gd name="T8" fmla="*/ 158 w 181"/>
                  <a:gd name="T9" fmla="*/ 68 h 290"/>
                  <a:gd name="T10" fmla="*/ 147 w 181"/>
                  <a:gd name="T11" fmla="*/ 87 h 290"/>
                  <a:gd name="T12" fmla="*/ 134 w 181"/>
                  <a:gd name="T13" fmla="*/ 109 h 290"/>
                  <a:gd name="T14" fmla="*/ 122 w 181"/>
                  <a:gd name="T15" fmla="*/ 129 h 290"/>
                  <a:gd name="T16" fmla="*/ 108 w 181"/>
                  <a:gd name="T17" fmla="*/ 150 h 290"/>
                  <a:gd name="T18" fmla="*/ 92 w 181"/>
                  <a:gd name="T19" fmla="*/ 171 h 290"/>
                  <a:gd name="T20" fmla="*/ 77 w 181"/>
                  <a:gd name="T21" fmla="*/ 190 h 290"/>
                  <a:gd name="T22" fmla="*/ 62 w 181"/>
                  <a:gd name="T23" fmla="*/ 210 h 290"/>
                  <a:gd name="T24" fmla="*/ 47 w 181"/>
                  <a:gd name="T25" fmla="*/ 229 h 290"/>
                  <a:gd name="T26" fmla="*/ 34 w 181"/>
                  <a:gd name="T27" fmla="*/ 246 h 290"/>
                  <a:gd name="T28" fmla="*/ 22 w 181"/>
                  <a:gd name="T29" fmla="*/ 263 h 290"/>
                  <a:gd name="T30" fmla="*/ 10 w 181"/>
                  <a:gd name="T31" fmla="*/ 277 h 290"/>
                  <a:gd name="T32" fmla="*/ 0 w 181"/>
                  <a:gd name="T33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1" h="290">
                    <a:moveTo>
                      <a:pt x="181" y="0"/>
                    </a:moveTo>
                    <a:lnTo>
                      <a:pt x="179" y="15"/>
                    </a:lnTo>
                    <a:lnTo>
                      <a:pt x="175" y="31"/>
                    </a:lnTo>
                    <a:lnTo>
                      <a:pt x="168" y="49"/>
                    </a:lnTo>
                    <a:lnTo>
                      <a:pt x="158" y="68"/>
                    </a:lnTo>
                    <a:lnTo>
                      <a:pt x="147" y="87"/>
                    </a:lnTo>
                    <a:lnTo>
                      <a:pt x="134" y="109"/>
                    </a:lnTo>
                    <a:lnTo>
                      <a:pt x="122" y="129"/>
                    </a:lnTo>
                    <a:lnTo>
                      <a:pt x="108" y="150"/>
                    </a:lnTo>
                    <a:lnTo>
                      <a:pt x="92" y="171"/>
                    </a:lnTo>
                    <a:lnTo>
                      <a:pt x="77" y="190"/>
                    </a:lnTo>
                    <a:lnTo>
                      <a:pt x="62" y="210"/>
                    </a:lnTo>
                    <a:lnTo>
                      <a:pt x="47" y="229"/>
                    </a:lnTo>
                    <a:lnTo>
                      <a:pt x="34" y="246"/>
                    </a:lnTo>
                    <a:lnTo>
                      <a:pt x="22" y="263"/>
                    </a:lnTo>
                    <a:lnTo>
                      <a:pt x="10" y="277"/>
                    </a:lnTo>
                    <a:lnTo>
                      <a:pt x="0" y="290"/>
                    </a:lnTo>
                  </a:path>
                </a:pathLst>
              </a:custGeom>
              <a:noFill/>
              <a:ln w="14288">
                <a:solidFill>
                  <a:srgbClr val="D7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8" name="Freeform 3526">
                <a:extLst>
                  <a:ext uri="{FF2B5EF4-FFF2-40B4-BE49-F238E27FC236}">
                    <a16:creationId xmlns:a16="http://schemas.microsoft.com/office/drawing/2014/main" id="{7398B4DE-59E1-492E-8F66-097F5B2BF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957"/>
                <a:ext cx="59" cy="94"/>
              </a:xfrm>
              <a:custGeom>
                <a:avLst/>
                <a:gdLst>
                  <a:gd name="T0" fmla="*/ 176 w 176"/>
                  <a:gd name="T1" fmla="*/ 0 h 282"/>
                  <a:gd name="T2" fmla="*/ 173 w 176"/>
                  <a:gd name="T3" fmla="*/ 15 h 282"/>
                  <a:gd name="T4" fmla="*/ 168 w 176"/>
                  <a:gd name="T5" fmla="*/ 30 h 282"/>
                  <a:gd name="T6" fmla="*/ 161 w 176"/>
                  <a:gd name="T7" fmla="*/ 48 h 282"/>
                  <a:gd name="T8" fmla="*/ 152 w 176"/>
                  <a:gd name="T9" fmla="*/ 66 h 282"/>
                  <a:gd name="T10" fmla="*/ 142 w 176"/>
                  <a:gd name="T11" fmla="*/ 85 h 282"/>
                  <a:gd name="T12" fmla="*/ 129 w 176"/>
                  <a:gd name="T13" fmla="*/ 104 h 282"/>
                  <a:gd name="T14" fmla="*/ 116 w 176"/>
                  <a:gd name="T15" fmla="*/ 124 h 282"/>
                  <a:gd name="T16" fmla="*/ 102 w 176"/>
                  <a:gd name="T17" fmla="*/ 143 h 282"/>
                  <a:gd name="T18" fmla="*/ 89 w 176"/>
                  <a:gd name="T19" fmla="*/ 164 h 282"/>
                  <a:gd name="T20" fmla="*/ 75 w 176"/>
                  <a:gd name="T21" fmla="*/ 183 h 282"/>
                  <a:gd name="T22" fmla="*/ 60 w 176"/>
                  <a:gd name="T23" fmla="*/ 202 h 282"/>
                  <a:gd name="T24" fmla="*/ 45 w 176"/>
                  <a:gd name="T25" fmla="*/ 220 h 282"/>
                  <a:gd name="T26" fmla="*/ 33 w 176"/>
                  <a:gd name="T27" fmla="*/ 237 h 282"/>
                  <a:gd name="T28" fmla="*/ 21 w 176"/>
                  <a:gd name="T29" fmla="*/ 254 h 282"/>
                  <a:gd name="T30" fmla="*/ 10 w 176"/>
                  <a:gd name="T31" fmla="*/ 268 h 282"/>
                  <a:gd name="T32" fmla="*/ 0 w 176"/>
                  <a:gd name="T3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282">
                    <a:moveTo>
                      <a:pt x="176" y="0"/>
                    </a:moveTo>
                    <a:lnTo>
                      <a:pt x="173" y="15"/>
                    </a:lnTo>
                    <a:lnTo>
                      <a:pt x="168" y="30"/>
                    </a:lnTo>
                    <a:lnTo>
                      <a:pt x="161" y="48"/>
                    </a:lnTo>
                    <a:lnTo>
                      <a:pt x="152" y="66"/>
                    </a:lnTo>
                    <a:lnTo>
                      <a:pt x="142" y="85"/>
                    </a:lnTo>
                    <a:lnTo>
                      <a:pt x="129" y="104"/>
                    </a:lnTo>
                    <a:lnTo>
                      <a:pt x="116" y="124"/>
                    </a:lnTo>
                    <a:lnTo>
                      <a:pt x="102" y="143"/>
                    </a:lnTo>
                    <a:lnTo>
                      <a:pt x="89" y="164"/>
                    </a:lnTo>
                    <a:lnTo>
                      <a:pt x="75" y="183"/>
                    </a:lnTo>
                    <a:lnTo>
                      <a:pt x="60" y="202"/>
                    </a:lnTo>
                    <a:lnTo>
                      <a:pt x="45" y="220"/>
                    </a:lnTo>
                    <a:lnTo>
                      <a:pt x="33" y="237"/>
                    </a:lnTo>
                    <a:lnTo>
                      <a:pt x="21" y="254"/>
                    </a:lnTo>
                    <a:lnTo>
                      <a:pt x="10" y="268"/>
                    </a:lnTo>
                    <a:lnTo>
                      <a:pt x="0" y="282"/>
                    </a:lnTo>
                  </a:path>
                </a:pathLst>
              </a:custGeom>
              <a:noFill/>
              <a:ln w="14288">
                <a:solidFill>
                  <a:srgbClr val="D9B8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9" name="Freeform 3527">
                <a:extLst>
                  <a:ext uri="{FF2B5EF4-FFF2-40B4-BE49-F238E27FC236}">
                    <a16:creationId xmlns:a16="http://schemas.microsoft.com/office/drawing/2014/main" id="{17F35C62-38FD-4139-9044-1974BC21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956"/>
                <a:ext cx="57" cy="91"/>
              </a:xfrm>
              <a:custGeom>
                <a:avLst/>
                <a:gdLst>
                  <a:gd name="T0" fmla="*/ 172 w 172"/>
                  <a:gd name="T1" fmla="*/ 0 h 273"/>
                  <a:gd name="T2" fmla="*/ 169 w 172"/>
                  <a:gd name="T3" fmla="*/ 15 h 273"/>
                  <a:gd name="T4" fmla="*/ 162 w 172"/>
                  <a:gd name="T5" fmla="*/ 29 h 273"/>
                  <a:gd name="T6" fmla="*/ 155 w 172"/>
                  <a:gd name="T7" fmla="*/ 46 h 273"/>
                  <a:gd name="T8" fmla="*/ 146 w 172"/>
                  <a:gd name="T9" fmla="*/ 63 h 273"/>
                  <a:gd name="T10" fmla="*/ 136 w 172"/>
                  <a:gd name="T11" fmla="*/ 80 h 273"/>
                  <a:gd name="T12" fmla="*/ 124 w 172"/>
                  <a:gd name="T13" fmla="*/ 98 h 273"/>
                  <a:gd name="T14" fmla="*/ 112 w 172"/>
                  <a:gd name="T15" fmla="*/ 117 h 273"/>
                  <a:gd name="T16" fmla="*/ 99 w 172"/>
                  <a:gd name="T17" fmla="*/ 136 h 273"/>
                  <a:gd name="T18" fmla="*/ 86 w 172"/>
                  <a:gd name="T19" fmla="*/ 155 h 273"/>
                  <a:gd name="T20" fmla="*/ 72 w 172"/>
                  <a:gd name="T21" fmla="*/ 174 h 273"/>
                  <a:gd name="T22" fmla="*/ 59 w 172"/>
                  <a:gd name="T23" fmla="*/ 193 h 273"/>
                  <a:gd name="T24" fmla="*/ 46 w 172"/>
                  <a:gd name="T25" fmla="*/ 211 h 273"/>
                  <a:gd name="T26" fmla="*/ 33 w 172"/>
                  <a:gd name="T27" fmla="*/ 228 h 273"/>
                  <a:gd name="T28" fmla="*/ 21 w 172"/>
                  <a:gd name="T29" fmla="*/ 245 h 273"/>
                  <a:gd name="T30" fmla="*/ 10 w 172"/>
                  <a:gd name="T31" fmla="*/ 259 h 273"/>
                  <a:gd name="T32" fmla="*/ 0 w 172"/>
                  <a:gd name="T33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273">
                    <a:moveTo>
                      <a:pt x="172" y="0"/>
                    </a:moveTo>
                    <a:lnTo>
                      <a:pt x="169" y="15"/>
                    </a:lnTo>
                    <a:lnTo>
                      <a:pt x="162" y="29"/>
                    </a:lnTo>
                    <a:lnTo>
                      <a:pt x="155" y="46"/>
                    </a:lnTo>
                    <a:lnTo>
                      <a:pt x="146" y="63"/>
                    </a:lnTo>
                    <a:lnTo>
                      <a:pt x="136" y="80"/>
                    </a:lnTo>
                    <a:lnTo>
                      <a:pt x="124" y="98"/>
                    </a:lnTo>
                    <a:lnTo>
                      <a:pt x="112" y="117"/>
                    </a:lnTo>
                    <a:lnTo>
                      <a:pt x="99" y="136"/>
                    </a:lnTo>
                    <a:lnTo>
                      <a:pt x="86" y="155"/>
                    </a:lnTo>
                    <a:lnTo>
                      <a:pt x="72" y="174"/>
                    </a:lnTo>
                    <a:lnTo>
                      <a:pt x="59" y="193"/>
                    </a:lnTo>
                    <a:lnTo>
                      <a:pt x="46" y="211"/>
                    </a:lnTo>
                    <a:lnTo>
                      <a:pt x="33" y="228"/>
                    </a:lnTo>
                    <a:lnTo>
                      <a:pt x="21" y="245"/>
                    </a:lnTo>
                    <a:lnTo>
                      <a:pt x="10" y="259"/>
                    </a:lnTo>
                    <a:lnTo>
                      <a:pt x="0" y="273"/>
                    </a:lnTo>
                  </a:path>
                </a:pathLst>
              </a:custGeom>
              <a:noFill/>
              <a:ln w="14288">
                <a:solidFill>
                  <a:srgbClr val="DC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0" name="Freeform 3528">
                <a:extLst>
                  <a:ext uri="{FF2B5EF4-FFF2-40B4-BE49-F238E27FC236}">
                    <a16:creationId xmlns:a16="http://schemas.microsoft.com/office/drawing/2014/main" id="{98837565-5EA3-406E-BCCA-D5951FB2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016"/>
                <a:ext cx="7" cy="11"/>
              </a:xfrm>
              <a:custGeom>
                <a:avLst/>
                <a:gdLst>
                  <a:gd name="T0" fmla="*/ 10 w 20"/>
                  <a:gd name="T1" fmla="*/ 33 h 33"/>
                  <a:gd name="T2" fmla="*/ 15 w 20"/>
                  <a:gd name="T3" fmla="*/ 32 h 33"/>
                  <a:gd name="T4" fmla="*/ 18 w 20"/>
                  <a:gd name="T5" fmla="*/ 29 h 33"/>
                  <a:gd name="T6" fmla="*/ 19 w 20"/>
                  <a:gd name="T7" fmla="*/ 23 h 33"/>
                  <a:gd name="T8" fmla="*/ 20 w 20"/>
                  <a:gd name="T9" fmla="*/ 17 h 33"/>
                  <a:gd name="T10" fmla="*/ 19 w 20"/>
                  <a:gd name="T11" fmla="*/ 11 h 33"/>
                  <a:gd name="T12" fmla="*/ 18 w 20"/>
                  <a:gd name="T13" fmla="*/ 4 h 33"/>
                  <a:gd name="T14" fmla="*/ 15 w 20"/>
                  <a:gd name="T15" fmla="*/ 1 h 33"/>
                  <a:gd name="T16" fmla="*/ 10 w 20"/>
                  <a:gd name="T17" fmla="*/ 0 h 33"/>
                  <a:gd name="T18" fmla="*/ 7 w 20"/>
                  <a:gd name="T19" fmla="*/ 1 h 33"/>
                  <a:gd name="T20" fmla="*/ 3 w 20"/>
                  <a:gd name="T21" fmla="*/ 4 h 33"/>
                  <a:gd name="T22" fmla="*/ 1 w 20"/>
                  <a:gd name="T23" fmla="*/ 11 h 33"/>
                  <a:gd name="T24" fmla="*/ 0 w 20"/>
                  <a:gd name="T25" fmla="*/ 17 h 33"/>
                  <a:gd name="T26" fmla="*/ 1 w 20"/>
                  <a:gd name="T27" fmla="*/ 23 h 33"/>
                  <a:gd name="T28" fmla="*/ 3 w 20"/>
                  <a:gd name="T29" fmla="*/ 29 h 33"/>
                  <a:gd name="T30" fmla="*/ 7 w 20"/>
                  <a:gd name="T31" fmla="*/ 32 h 33"/>
                  <a:gd name="T32" fmla="*/ 10 w 20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33">
                    <a:moveTo>
                      <a:pt x="10" y="33"/>
                    </a:moveTo>
                    <a:lnTo>
                      <a:pt x="15" y="32"/>
                    </a:lnTo>
                    <a:lnTo>
                      <a:pt x="18" y="29"/>
                    </a:lnTo>
                    <a:lnTo>
                      <a:pt x="19" y="23"/>
                    </a:lnTo>
                    <a:lnTo>
                      <a:pt x="20" y="17"/>
                    </a:lnTo>
                    <a:lnTo>
                      <a:pt x="19" y="11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3" y="29"/>
                    </a:lnTo>
                    <a:lnTo>
                      <a:pt x="7" y="32"/>
                    </a:lnTo>
                    <a:lnTo>
                      <a:pt x="10" y="33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1" name="Freeform 3529">
                <a:extLst>
                  <a:ext uri="{FF2B5EF4-FFF2-40B4-BE49-F238E27FC236}">
                    <a16:creationId xmlns:a16="http://schemas.microsoft.com/office/drawing/2014/main" id="{10C18F5F-F31F-4A9D-B0F1-C281F7C6A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100"/>
                <a:ext cx="151" cy="70"/>
              </a:xfrm>
              <a:custGeom>
                <a:avLst/>
                <a:gdLst>
                  <a:gd name="T0" fmla="*/ 14 w 454"/>
                  <a:gd name="T1" fmla="*/ 208 h 208"/>
                  <a:gd name="T2" fmla="*/ 9 w 454"/>
                  <a:gd name="T3" fmla="*/ 208 h 208"/>
                  <a:gd name="T4" fmla="*/ 2 w 454"/>
                  <a:gd name="T5" fmla="*/ 195 h 208"/>
                  <a:gd name="T6" fmla="*/ 0 w 454"/>
                  <a:gd name="T7" fmla="*/ 179 h 208"/>
                  <a:gd name="T8" fmla="*/ 0 w 454"/>
                  <a:gd name="T9" fmla="*/ 169 h 208"/>
                  <a:gd name="T10" fmla="*/ 2 w 454"/>
                  <a:gd name="T11" fmla="*/ 155 h 208"/>
                  <a:gd name="T12" fmla="*/ 9 w 454"/>
                  <a:gd name="T13" fmla="*/ 138 h 208"/>
                  <a:gd name="T14" fmla="*/ 23 w 454"/>
                  <a:gd name="T15" fmla="*/ 125 h 208"/>
                  <a:gd name="T16" fmla="*/ 42 w 454"/>
                  <a:gd name="T17" fmla="*/ 118 h 208"/>
                  <a:gd name="T18" fmla="*/ 79 w 454"/>
                  <a:gd name="T19" fmla="*/ 107 h 208"/>
                  <a:gd name="T20" fmla="*/ 134 w 454"/>
                  <a:gd name="T21" fmla="*/ 90 h 208"/>
                  <a:gd name="T22" fmla="*/ 200 w 454"/>
                  <a:gd name="T23" fmla="*/ 69 h 208"/>
                  <a:gd name="T24" fmla="*/ 270 w 454"/>
                  <a:gd name="T25" fmla="*/ 47 h 208"/>
                  <a:gd name="T26" fmla="*/ 334 w 454"/>
                  <a:gd name="T27" fmla="*/ 27 h 208"/>
                  <a:gd name="T28" fmla="*/ 386 w 454"/>
                  <a:gd name="T29" fmla="*/ 12 h 208"/>
                  <a:gd name="T30" fmla="*/ 419 w 454"/>
                  <a:gd name="T31" fmla="*/ 3 h 208"/>
                  <a:gd name="T32" fmla="*/ 431 w 454"/>
                  <a:gd name="T33" fmla="*/ 3 h 208"/>
                  <a:gd name="T34" fmla="*/ 440 w 454"/>
                  <a:gd name="T35" fmla="*/ 7 h 208"/>
                  <a:gd name="T36" fmla="*/ 447 w 454"/>
                  <a:gd name="T37" fmla="*/ 15 h 208"/>
                  <a:gd name="T38" fmla="*/ 451 w 454"/>
                  <a:gd name="T39" fmla="*/ 25 h 208"/>
                  <a:gd name="T40" fmla="*/ 454 w 454"/>
                  <a:gd name="T41" fmla="*/ 38 h 208"/>
                  <a:gd name="T42" fmla="*/ 451 w 454"/>
                  <a:gd name="T43" fmla="*/ 56 h 208"/>
                  <a:gd name="T44" fmla="*/ 445 w 454"/>
                  <a:gd name="T45" fmla="*/ 62 h 208"/>
                  <a:gd name="T46" fmla="*/ 436 w 454"/>
                  <a:gd name="T47" fmla="*/ 63 h 208"/>
                  <a:gd name="T48" fmla="*/ 428 w 454"/>
                  <a:gd name="T49" fmla="*/ 63 h 208"/>
                  <a:gd name="T50" fmla="*/ 418 w 454"/>
                  <a:gd name="T51" fmla="*/ 65 h 208"/>
                  <a:gd name="T52" fmla="*/ 405 w 454"/>
                  <a:gd name="T53" fmla="*/ 71 h 208"/>
                  <a:gd name="T54" fmla="*/ 397 w 454"/>
                  <a:gd name="T55" fmla="*/ 78 h 208"/>
                  <a:gd name="T56" fmla="*/ 388 w 454"/>
                  <a:gd name="T57" fmla="*/ 82 h 208"/>
                  <a:gd name="T58" fmla="*/ 380 w 454"/>
                  <a:gd name="T59" fmla="*/ 88 h 208"/>
                  <a:gd name="T60" fmla="*/ 368 w 454"/>
                  <a:gd name="T61" fmla="*/ 91 h 208"/>
                  <a:gd name="T62" fmla="*/ 353 w 454"/>
                  <a:gd name="T63" fmla="*/ 98 h 208"/>
                  <a:gd name="T64" fmla="*/ 331 w 454"/>
                  <a:gd name="T65" fmla="*/ 107 h 208"/>
                  <a:gd name="T66" fmla="*/ 305 w 454"/>
                  <a:gd name="T67" fmla="*/ 117 h 208"/>
                  <a:gd name="T68" fmla="*/ 278 w 454"/>
                  <a:gd name="T69" fmla="*/ 128 h 208"/>
                  <a:gd name="T70" fmla="*/ 251 w 454"/>
                  <a:gd name="T71" fmla="*/ 139 h 208"/>
                  <a:gd name="T72" fmla="*/ 228 w 454"/>
                  <a:gd name="T73" fmla="*/ 147 h 208"/>
                  <a:gd name="T74" fmla="*/ 211 w 454"/>
                  <a:gd name="T75" fmla="*/ 154 h 208"/>
                  <a:gd name="T76" fmla="*/ 197 w 454"/>
                  <a:gd name="T77" fmla="*/ 156 h 208"/>
                  <a:gd name="T78" fmla="*/ 187 w 454"/>
                  <a:gd name="T79" fmla="*/ 160 h 208"/>
                  <a:gd name="T80" fmla="*/ 180 w 454"/>
                  <a:gd name="T81" fmla="*/ 164 h 208"/>
                  <a:gd name="T82" fmla="*/ 173 w 454"/>
                  <a:gd name="T83" fmla="*/ 169 h 208"/>
                  <a:gd name="T84" fmla="*/ 163 w 454"/>
                  <a:gd name="T85" fmla="*/ 174 h 208"/>
                  <a:gd name="T86" fmla="*/ 154 w 454"/>
                  <a:gd name="T87" fmla="*/ 177 h 208"/>
                  <a:gd name="T88" fmla="*/ 144 w 454"/>
                  <a:gd name="T89" fmla="*/ 179 h 208"/>
                  <a:gd name="T90" fmla="*/ 131 w 454"/>
                  <a:gd name="T91" fmla="*/ 181 h 208"/>
                  <a:gd name="T92" fmla="*/ 119 w 454"/>
                  <a:gd name="T93" fmla="*/ 185 h 208"/>
                  <a:gd name="T94" fmla="*/ 107 w 454"/>
                  <a:gd name="T95" fmla="*/ 189 h 208"/>
                  <a:gd name="T96" fmla="*/ 97 w 454"/>
                  <a:gd name="T97" fmla="*/ 195 h 208"/>
                  <a:gd name="T98" fmla="*/ 88 w 454"/>
                  <a:gd name="T99" fmla="*/ 198 h 208"/>
                  <a:gd name="T100" fmla="*/ 79 w 454"/>
                  <a:gd name="T101" fmla="*/ 200 h 208"/>
                  <a:gd name="T102" fmla="*/ 69 w 454"/>
                  <a:gd name="T103" fmla="*/ 202 h 208"/>
                  <a:gd name="T104" fmla="*/ 56 w 454"/>
                  <a:gd name="T105" fmla="*/ 203 h 208"/>
                  <a:gd name="T106" fmla="*/ 38 w 454"/>
                  <a:gd name="T107" fmla="*/ 205 h 208"/>
                  <a:gd name="T108" fmla="*/ 22 w 454"/>
                  <a:gd name="T109" fmla="*/ 206 h 208"/>
                  <a:gd name="T110" fmla="*/ 18 w 454"/>
                  <a:gd name="T111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4" h="208">
                    <a:moveTo>
                      <a:pt x="15" y="208"/>
                    </a:moveTo>
                    <a:lnTo>
                      <a:pt x="14" y="208"/>
                    </a:lnTo>
                    <a:lnTo>
                      <a:pt x="11" y="208"/>
                    </a:lnTo>
                    <a:lnTo>
                      <a:pt x="9" y="208"/>
                    </a:lnTo>
                    <a:lnTo>
                      <a:pt x="7" y="208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2"/>
                    </a:lnTo>
                    <a:lnTo>
                      <a:pt x="2" y="155"/>
                    </a:lnTo>
                    <a:lnTo>
                      <a:pt x="4" y="147"/>
                    </a:lnTo>
                    <a:lnTo>
                      <a:pt x="9" y="138"/>
                    </a:lnTo>
                    <a:lnTo>
                      <a:pt x="15" y="131"/>
                    </a:lnTo>
                    <a:lnTo>
                      <a:pt x="23" y="125"/>
                    </a:lnTo>
                    <a:lnTo>
                      <a:pt x="34" y="120"/>
                    </a:lnTo>
                    <a:lnTo>
                      <a:pt x="42" y="118"/>
                    </a:lnTo>
                    <a:lnTo>
                      <a:pt x="58" y="113"/>
                    </a:lnTo>
                    <a:lnTo>
                      <a:pt x="79" y="107"/>
                    </a:lnTo>
                    <a:lnTo>
                      <a:pt x="105" y="100"/>
                    </a:lnTo>
                    <a:lnTo>
                      <a:pt x="134" y="90"/>
                    </a:lnTo>
                    <a:lnTo>
                      <a:pt x="166" y="80"/>
                    </a:lnTo>
                    <a:lnTo>
                      <a:pt x="200" y="69"/>
                    </a:lnTo>
                    <a:lnTo>
                      <a:pt x="234" y="57"/>
                    </a:lnTo>
                    <a:lnTo>
                      <a:pt x="270" y="47"/>
                    </a:lnTo>
                    <a:lnTo>
                      <a:pt x="304" y="37"/>
                    </a:lnTo>
                    <a:lnTo>
                      <a:pt x="334" y="27"/>
                    </a:lnTo>
                    <a:lnTo>
                      <a:pt x="362" y="18"/>
                    </a:lnTo>
                    <a:lnTo>
                      <a:pt x="386" y="12"/>
                    </a:lnTo>
                    <a:lnTo>
                      <a:pt x="405" y="5"/>
                    </a:lnTo>
                    <a:lnTo>
                      <a:pt x="419" y="3"/>
                    </a:lnTo>
                    <a:lnTo>
                      <a:pt x="424" y="0"/>
                    </a:lnTo>
                    <a:lnTo>
                      <a:pt x="431" y="3"/>
                    </a:lnTo>
                    <a:lnTo>
                      <a:pt x="435" y="4"/>
                    </a:lnTo>
                    <a:lnTo>
                      <a:pt x="440" y="7"/>
                    </a:lnTo>
                    <a:lnTo>
                      <a:pt x="443" y="11"/>
                    </a:lnTo>
                    <a:lnTo>
                      <a:pt x="447" y="15"/>
                    </a:lnTo>
                    <a:lnTo>
                      <a:pt x="450" y="19"/>
                    </a:lnTo>
                    <a:lnTo>
                      <a:pt x="451" y="25"/>
                    </a:lnTo>
                    <a:lnTo>
                      <a:pt x="453" y="30"/>
                    </a:lnTo>
                    <a:lnTo>
                      <a:pt x="454" y="38"/>
                    </a:lnTo>
                    <a:lnTo>
                      <a:pt x="453" y="47"/>
                    </a:lnTo>
                    <a:lnTo>
                      <a:pt x="451" y="56"/>
                    </a:lnTo>
                    <a:lnTo>
                      <a:pt x="450" y="62"/>
                    </a:lnTo>
                    <a:lnTo>
                      <a:pt x="445" y="62"/>
                    </a:lnTo>
                    <a:lnTo>
                      <a:pt x="440" y="63"/>
                    </a:lnTo>
                    <a:lnTo>
                      <a:pt x="436" y="63"/>
                    </a:lnTo>
                    <a:lnTo>
                      <a:pt x="432" y="63"/>
                    </a:lnTo>
                    <a:lnTo>
                      <a:pt x="428" y="63"/>
                    </a:lnTo>
                    <a:lnTo>
                      <a:pt x="423" y="64"/>
                    </a:lnTo>
                    <a:lnTo>
                      <a:pt x="418" y="65"/>
                    </a:lnTo>
                    <a:lnTo>
                      <a:pt x="411" y="68"/>
                    </a:lnTo>
                    <a:lnTo>
                      <a:pt x="405" y="71"/>
                    </a:lnTo>
                    <a:lnTo>
                      <a:pt x="401" y="74"/>
                    </a:lnTo>
                    <a:lnTo>
                      <a:pt x="397" y="78"/>
                    </a:lnTo>
                    <a:lnTo>
                      <a:pt x="393" y="80"/>
                    </a:lnTo>
                    <a:lnTo>
                      <a:pt x="388" y="82"/>
                    </a:lnTo>
                    <a:lnTo>
                      <a:pt x="385" y="85"/>
                    </a:lnTo>
                    <a:lnTo>
                      <a:pt x="380" y="88"/>
                    </a:lnTo>
                    <a:lnTo>
                      <a:pt x="373" y="90"/>
                    </a:lnTo>
                    <a:lnTo>
                      <a:pt x="368" y="91"/>
                    </a:lnTo>
                    <a:lnTo>
                      <a:pt x="362" y="94"/>
                    </a:lnTo>
                    <a:lnTo>
                      <a:pt x="353" y="98"/>
                    </a:lnTo>
                    <a:lnTo>
                      <a:pt x="343" y="102"/>
                    </a:lnTo>
                    <a:lnTo>
                      <a:pt x="331" y="107"/>
                    </a:lnTo>
                    <a:lnTo>
                      <a:pt x="318" y="112"/>
                    </a:lnTo>
                    <a:lnTo>
                      <a:pt x="305" y="117"/>
                    </a:lnTo>
                    <a:lnTo>
                      <a:pt x="291" y="123"/>
                    </a:lnTo>
                    <a:lnTo>
                      <a:pt x="278" y="128"/>
                    </a:lnTo>
                    <a:lnTo>
                      <a:pt x="263" y="135"/>
                    </a:lnTo>
                    <a:lnTo>
                      <a:pt x="251" y="139"/>
                    </a:lnTo>
                    <a:lnTo>
                      <a:pt x="239" y="143"/>
                    </a:lnTo>
                    <a:lnTo>
                      <a:pt x="228" y="147"/>
                    </a:lnTo>
                    <a:lnTo>
                      <a:pt x="219" y="150"/>
                    </a:lnTo>
                    <a:lnTo>
                      <a:pt x="211" y="154"/>
                    </a:lnTo>
                    <a:lnTo>
                      <a:pt x="205" y="155"/>
                    </a:lnTo>
                    <a:lnTo>
                      <a:pt x="197" y="156"/>
                    </a:lnTo>
                    <a:lnTo>
                      <a:pt x="192" y="158"/>
                    </a:lnTo>
                    <a:lnTo>
                      <a:pt x="187" y="160"/>
                    </a:lnTo>
                    <a:lnTo>
                      <a:pt x="183" y="161"/>
                    </a:lnTo>
                    <a:lnTo>
                      <a:pt x="180" y="164"/>
                    </a:lnTo>
                    <a:lnTo>
                      <a:pt x="176" y="166"/>
                    </a:lnTo>
                    <a:lnTo>
                      <a:pt x="173" y="169"/>
                    </a:lnTo>
                    <a:lnTo>
                      <a:pt x="168" y="171"/>
                    </a:lnTo>
                    <a:lnTo>
                      <a:pt x="163" y="174"/>
                    </a:lnTo>
                    <a:lnTo>
                      <a:pt x="158" y="176"/>
                    </a:lnTo>
                    <a:lnTo>
                      <a:pt x="154" y="177"/>
                    </a:lnTo>
                    <a:lnTo>
                      <a:pt x="148" y="178"/>
                    </a:lnTo>
                    <a:lnTo>
                      <a:pt x="144" y="179"/>
                    </a:lnTo>
                    <a:lnTo>
                      <a:pt x="137" y="180"/>
                    </a:lnTo>
                    <a:lnTo>
                      <a:pt x="131" y="181"/>
                    </a:lnTo>
                    <a:lnTo>
                      <a:pt x="125" y="183"/>
                    </a:lnTo>
                    <a:lnTo>
                      <a:pt x="119" y="185"/>
                    </a:lnTo>
                    <a:lnTo>
                      <a:pt x="112" y="187"/>
                    </a:lnTo>
                    <a:lnTo>
                      <a:pt x="107" y="189"/>
                    </a:lnTo>
                    <a:lnTo>
                      <a:pt x="101" y="192"/>
                    </a:lnTo>
                    <a:lnTo>
                      <a:pt x="97" y="195"/>
                    </a:lnTo>
                    <a:lnTo>
                      <a:pt x="92" y="197"/>
                    </a:lnTo>
                    <a:lnTo>
                      <a:pt x="88" y="198"/>
                    </a:lnTo>
                    <a:lnTo>
                      <a:pt x="83" y="199"/>
                    </a:lnTo>
                    <a:lnTo>
                      <a:pt x="79" y="200"/>
                    </a:lnTo>
                    <a:lnTo>
                      <a:pt x="75" y="202"/>
                    </a:lnTo>
                    <a:lnTo>
                      <a:pt x="69" y="202"/>
                    </a:lnTo>
                    <a:lnTo>
                      <a:pt x="63" y="203"/>
                    </a:lnTo>
                    <a:lnTo>
                      <a:pt x="56" y="203"/>
                    </a:lnTo>
                    <a:lnTo>
                      <a:pt x="48" y="203"/>
                    </a:lnTo>
                    <a:lnTo>
                      <a:pt x="38" y="205"/>
                    </a:lnTo>
                    <a:lnTo>
                      <a:pt x="26" y="206"/>
                    </a:lnTo>
                    <a:lnTo>
                      <a:pt x="22" y="206"/>
                    </a:lnTo>
                    <a:lnTo>
                      <a:pt x="19" y="207"/>
                    </a:lnTo>
                    <a:lnTo>
                      <a:pt x="18" y="208"/>
                    </a:lnTo>
                    <a:lnTo>
                      <a:pt x="15" y="208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2" name="Freeform 3530">
                <a:extLst>
                  <a:ext uri="{FF2B5EF4-FFF2-40B4-BE49-F238E27FC236}">
                    <a16:creationId xmlns:a16="http://schemas.microsoft.com/office/drawing/2014/main" id="{B5B920E4-4F1E-4C8B-AFCE-AA382C87E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100"/>
                <a:ext cx="151" cy="70"/>
              </a:xfrm>
              <a:custGeom>
                <a:avLst/>
                <a:gdLst>
                  <a:gd name="T0" fmla="*/ 14 w 454"/>
                  <a:gd name="T1" fmla="*/ 208 h 208"/>
                  <a:gd name="T2" fmla="*/ 9 w 454"/>
                  <a:gd name="T3" fmla="*/ 208 h 208"/>
                  <a:gd name="T4" fmla="*/ 2 w 454"/>
                  <a:gd name="T5" fmla="*/ 195 h 208"/>
                  <a:gd name="T6" fmla="*/ 0 w 454"/>
                  <a:gd name="T7" fmla="*/ 179 h 208"/>
                  <a:gd name="T8" fmla="*/ 0 w 454"/>
                  <a:gd name="T9" fmla="*/ 169 h 208"/>
                  <a:gd name="T10" fmla="*/ 2 w 454"/>
                  <a:gd name="T11" fmla="*/ 155 h 208"/>
                  <a:gd name="T12" fmla="*/ 9 w 454"/>
                  <a:gd name="T13" fmla="*/ 138 h 208"/>
                  <a:gd name="T14" fmla="*/ 23 w 454"/>
                  <a:gd name="T15" fmla="*/ 125 h 208"/>
                  <a:gd name="T16" fmla="*/ 42 w 454"/>
                  <a:gd name="T17" fmla="*/ 118 h 208"/>
                  <a:gd name="T18" fmla="*/ 79 w 454"/>
                  <a:gd name="T19" fmla="*/ 107 h 208"/>
                  <a:gd name="T20" fmla="*/ 134 w 454"/>
                  <a:gd name="T21" fmla="*/ 90 h 208"/>
                  <a:gd name="T22" fmla="*/ 200 w 454"/>
                  <a:gd name="T23" fmla="*/ 69 h 208"/>
                  <a:gd name="T24" fmla="*/ 270 w 454"/>
                  <a:gd name="T25" fmla="*/ 47 h 208"/>
                  <a:gd name="T26" fmla="*/ 334 w 454"/>
                  <a:gd name="T27" fmla="*/ 27 h 208"/>
                  <a:gd name="T28" fmla="*/ 386 w 454"/>
                  <a:gd name="T29" fmla="*/ 12 h 208"/>
                  <a:gd name="T30" fmla="*/ 419 w 454"/>
                  <a:gd name="T31" fmla="*/ 3 h 208"/>
                  <a:gd name="T32" fmla="*/ 431 w 454"/>
                  <a:gd name="T33" fmla="*/ 3 h 208"/>
                  <a:gd name="T34" fmla="*/ 440 w 454"/>
                  <a:gd name="T35" fmla="*/ 7 h 208"/>
                  <a:gd name="T36" fmla="*/ 447 w 454"/>
                  <a:gd name="T37" fmla="*/ 15 h 208"/>
                  <a:gd name="T38" fmla="*/ 451 w 454"/>
                  <a:gd name="T39" fmla="*/ 25 h 208"/>
                  <a:gd name="T40" fmla="*/ 454 w 454"/>
                  <a:gd name="T41" fmla="*/ 38 h 208"/>
                  <a:gd name="T42" fmla="*/ 451 w 454"/>
                  <a:gd name="T43" fmla="*/ 56 h 208"/>
                  <a:gd name="T44" fmla="*/ 445 w 454"/>
                  <a:gd name="T45" fmla="*/ 62 h 208"/>
                  <a:gd name="T46" fmla="*/ 436 w 454"/>
                  <a:gd name="T47" fmla="*/ 63 h 208"/>
                  <a:gd name="T48" fmla="*/ 428 w 454"/>
                  <a:gd name="T49" fmla="*/ 63 h 208"/>
                  <a:gd name="T50" fmla="*/ 418 w 454"/>
                  <a:gd name="T51" fmla="*/ 65 h 208"/>
                  <a:gd name="T52" fmla="*/ 405 w 454"/>
                  <a:gd name="T53" fmla="*/ 71 h 208"/>
                  <a:gd name="T54" fmla="*/ 397 w 454"/>
                  <a:gd name="T55" fmla="*/ 78 h 208"/>
                  <a:gd name="T56" fmla="*/ 388 w 454"/>
                  <a:gd name="T57" fmla="*/ 82 h 208"/>
                  <a:gd name="T58" fmla="*/ 380 w 454"/>
                  <a:gd name="T59" fmla="*/ 88 h 208"/>
                  <a:gd name="T60" fmla="*/ 368 w 454"/>
                  <a:gd name="T61" fmla="*/ 91 h 208"/>
                  <a:gd name="T62" fmla="*/ 353 w 454"/>
                  <a:gd name="T63" fmla="*/ 98 h 208"/>
                  <a:gd name="T64" fmla="*/ 331 w 454"/>
                  <a:gd name="T65" fmla="*/ 107 h 208"/>
                  <a:gd name="T66" fmla="*/ 305 w 454"/>
                  <a:gd name="T67" fmla="*/ 117 h 208"/>
                  <a:gd name="T68" fmla="*/ 278 w 454"/>
                  <a:gd name="T69" fmla="*/ 128 h 208"/>
                  <a:gd name="T70" fmla="*/ 251 w 454"/>
                  <a:gd name="T71" fmla="*/ 139 h 208"/>
                  <a:gd name="T72" fmla="*/ 228 w 454"/>
                  <a:gd name="T73" fmla="*/ 147 h 208"/>
                  <a:gd name="T74" fmla="*/ 211 w 454"/>
                  <a:gd name="T75" fmla="*/ 154 h 208"/>
                  <a:gd name="T76" fmla="*/ 197 w 454"/>
                  <a:gd name="T77" fmla="*/ 156 h 208"/>
                  <a:gd name="T78" fmla="*/ 187 w 454"/>
                  <a:gd name="T79" fmla="*/ 160 h 208"/>
                  <a:gd name="T80" fmla="*/ 180 w 454"/>
                  <a:gd name="T81" fmla="*/ 164 h 208"/>
                  <a:gd name="T82" fmla="*/ 173 w 454"/>
                  <a:gd name="T83" fmla="*/ 169 h 208"/>
                  <a:gd name="T84" fmla="*/ 163 w 454"/>
                  <a:gd name="T85" fmla="*/ 174 h 208"/>
                  <a:gd name="T86" fmla="*/ 154 w 454"/>
                  <a:gd name="T87" fmla="*/ 177 h 208"/>
                  <a:gd name="T88" fmla="*/ 144 w 454"/>
                  <a:gd name="T89" fmla="*/ 179 h 208"/>
                  <a:gd name="T90" fmla="*/ 131 w 454"/>
                  <a:gd name="T91" fmla="*/ 181 h 208"/>
                  <a:gd name="T92" fmla="*/ 119 w 454"/>
                  <a:gd name="T93" fmla="*/ 185 h 208"/>
                  <a:gd name="T94" fmla="*/ 107 w 454"/>
                  <a:gd name="T95" fmla="*/ 189 h 208"/>
                  <a:gd name="T96" fmla="*/ 97 w 454"/>
                  <a:gd name="T97" fmla="*/ 195 h 208"/>
                  <a:gd name="T98" fmla="*/ 88 w 454"/>
                  <a:gd name="T99" fmla="*/ 198 h 208"/>
                  <a:gd name="T100" fmla="*/ 79 w 454"/>
                  <a:gd name="T101" fmla="*/ 200 h 208"/>
                  <a:gd name="T102" fmla="*/ 69 w 454"/>
                  <a:gd name="T103" fmla="*/ 202 h 208"/>
                  <a:gd name="T104" fmla="*/ 56 w 454"/>
                  <a:gd name="T105" fmla="*/ 203 h 208"/>
                  <a:gd name="T106" fmla="*/ 38 w 454"/>
                  <a:gd name="T107" fmla="*/ 205 h 208"/>
                  <a:gd name="T108" fmla="*/ 22 w 454"/>
                  <a:gd name="T109" fmla="*/ 206 h 208"/>
                  <a:gd name="T110" fmla="*/ 18 w 454"/>
                  <a:gd name="T111" fmla="*/ 208 h 208"/>
                  <a:gd name="T112" fmla="*/ 15 w 454"/>
                  <a:gd name="T113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" h="208">
                    <a:moveTo>
                      <a:pt x="15" y="208"/>
                    </a:moveTo>
                    <a:lnTo>
                      <a:pt x="14" y="208"/>
                    </a:lnTo>
                    <a:lnTo>
                      <a:pt x="11" y="208"/>
                    </a:lnTo>
                    <a:lnTo>
                      <a:pt x="9" y="208"/>
                    </a:lnTo>
                    <a:lnTo>
                      <a:pt x="7" y="208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2"/>
                    </a:lnTo>
                    <a:lnTo>
                      <a:pt x="2" y="155"/>
                    </a:lnTo>
                    <a:lnTo>
                      <a:pt x="4" y="147"/>
                    </a:lnTo>
                    <a:lnTo>
                      <a:pt x="9" y="138"/>
                    </a:lnTo>
                    <a:lnTo>
                      <a:pt x="15" y="131"/>
                    </a:lnTo>
                    <a:lnTo>
                      <a:pt x="23" y="125"/>
                    </a:lnTo>
                    <a:lnTo>
                      <a:pt x="34" y="120"/>
                    </a:lnTo>
                    <a:lnTo>
                      <a:pt x="42" y="118"/>
                    </a:lnTo>
                    <a:lnTo>
                      <a:pt x="58" y="113"/>
                    </a:lnTo>
                    <a:lnTo>
                      <a:pt x="79" y="107"/>
                    </a:lnTo>
                    <a:lnTo>
                      <a:pt x="105" y="100"/>
                    </a:lnTo>
                    <a:lnTo>
                      <a:pt x="134" y="90"/>
                    </a:lnTo>
                    <a:lnTo>
                      <a:pt x="166" y="80"/>
                    </a:lnTo>
                    <a:lnTo>
                      <a:pt x="200" y="69"/>
                    </a:lnTo>
                    <a:lnTo>
                      <a:pt x="234" y="57"/>
                    </a:lnTo>
                    <a:lnTo>
                      <a:pt x="270" y="47"/>
                    </a:lnTo>
                    <a:lnTo>
                      <a:pt x="304" y="37"/>
                    </a:lnTo>
                    <a:lnTo>
                      <a:pt x="334" y="27"/>
                    </a:lnTo>
                    <a:lnTo>
                      <a:pt x="362" y="18"/>
                    </a:lnTo>
                    <a:lnTo>
                      <a:pt x="386" y="12"/>
                    </a:lnTo>
                    <a:lnTo>
                      <a:pt x="405" y="5"/>
                    </a:lnTo>
                    <a:lnTo>
                      <a:pt x="419" y="3"/>
                    </a:lnTo>
                    <a:lnTo>
                      <a:pt x="424" y="0"/>
                    </a:lnTo>
                    <a:lnTo>
                      <a:pt x="431" y="3"/>
                    </a:lnTo>
                    <a:lnTo>
                      <a:pt x="435" y="4"/>
                    </a:lnTo>
                    <a:lnTo>
                      <a:pt x="440" y="7"/>
                    </a:lnTo>
                    <a:lnTo>
                      <a:pt x="443" y="11"/>
                    </a:lnTo>
                    <a:lnTo>
                      <a:pt x="447" y="15"/>
                    </a:lnTo>
                    <a:lnTo>
                      <a:pt x="450" y="19"/>
                    </a:lnTo>
                    <a:lnTo>
                      <a:pt x="451" y="25"/>
                    </a:lnTo>
                    <a:lnTo>
                      <a:pt x="453" y="30"/>
                    </a:lnTo>
                    <a:lnTo>
                      <a:pt x="454" y="38"/>
                    </a:lnTo>
                    <a:lnTo>
                      <a:pt x="453" y="47"/>
                    </a:lnTo>
                    <a:lnTo>
                      <a:pt x="451" y="56"/>
                    </a:lnTo>
                    <a:lnTo>
                      <a:pt x="450" y="62"/>
                    </a:lnTo>
                    <a:lnTo>
                      <a:pt x="445" y="62"/>
                    </a:lnTo>
                    <a:lnTo>
                      <a:pt x="440" y="63"/>
                    </a:lnTo>
                    <a:lnTo>
                      <a:pt x="436" y="63"/>
                    </a:lnTo>
                    <a:lnTo>
                      <a:pt x="432" y="63"/>
                    </a:lnTo>
                    <a:lnTo>
                      <a:pt x="428" y="63"/>
                    </a:lnTo>
                    <a:lnTo>
                      <a:pt x="423" y="64"/>
                    </a:lnTo>
                    <a:lnTo>
                      <a:pt x="418" y="65"/>
                    </a:lnTo>
                    <a:lnTo>
                      <a:pt x="411" y="68"/>
                    </a:lnTo>
                    <a:lnTo>
                      <a:pt x="405" y="71"/>
                    </a:lnTo>
                    <a:lnTo>
                      <a:pt x="401" y="74"/>
                    </a:lnTo>
                    <a:lnTo>
                      <a:pt x="397" y="78"/>
                    </a:lnTo>
                    <a:lnTo>
                      <a:pt x="393" y="80"/>
                    </a:lnTo>
                    <a:lnTo>
                      <a:pt x="388" y="82"/>
                    </a:lnTo>
                    <a:lnTo>
                      <a:pt x="385" y="85"/>
                    </a:lnTo>
                    <a:lnTo>
                      <a:pt x="380" y="88"/>
                    </a:lnTo>
                    <a:lnTo>
                      <a:pt x="373" y="90"/>
                    </a:lnTo>
                    <a:lnTo>
                      <a:pt x="368" y="91"/>
                    </a:lnTo>
                    <a:lnTo>
                      <a:pt x="362" y="94"/>
                    </a:lnTo>
                    <a:lnTo>
                      <a:pt x="353" y="98"/>
                    </a:lnTo>
                    <a:lnTo>
                      <a:pt x="343" y="102"/>
                    </a:lnTo>
                    <a:lnTo>
                      <a:pt x="331" y="107"/>
                    </a:lnTo>
                    <a:lnTo>
                      <a:pt x="318" y="112"/>
                    </a:lnTo>
                    <a:lnTo>
                      <a:pt x="305" y="117"/>
                    </a:lnTo>
                    <a:lnTo>
                      <a:pt x="291" y="123"/>
                    </a:lnTo>
                    <a:lnTo>
                      <a:pt x="278" y="128"/>
                    </a:lnTo>
                    <a:lnTo>
                      <a:pt x="263" y="135"/>
                    </a:lnTo>
                    <a:lnTo>
                      <a:pt x="251" y="139"/>
                    </a:lnTo>
                    <a:lnTo>
                      <a:pt x="239" y="143"/>
                    </a:lnTo>
                    <a:lnTo>
                      <a:pt x="228" y="147"/>
                    </a:lnTo>
                    <a:lnTo>
                      <a:pt x="219" y="150"/>
                    </a:lnTo>
                    <a:lnTo>
                      <a:pt x="211" y="154"/>
                    </a:lnTo>
                    <a:lnTo>
                      <a:pt x="205" y="155"/>
                    </a:lnTo>
                    <a:lnTo>
                      <a:pt x="197" y="156"/>
                    </a:lnTo>
                    <a:lnTo>
                      <a:pt x="192" y="158"/>
                    </a:lnTo>
                    <a:lnTo>
                      <a:pt x="187" y="160"/>
                    </a:lnTo>
                    <a:lnTo>
                      <a:pt x="183" y="161"/>
                    </a:lnTo>
                    <a:lnTo>
                      <a:pt x="180" y="164"/>
                    </a:lnTo>
                    <a:lnTo>
                      <a:pt x="176" y="166"/>
                    </a:lnTo>
                    <a:lnTo>
                      <a:pt x="173" y="169"/>
                    </a:lnTo>
                    <a:lnTo>
                      <a:pt x="168" y="171"/>
                    </a:lnTo>
                    <a:lnTo>
                      <a:pt x="163" y="174"/>
                    </a:lnTo>
                    <a:lnTo>
                      <a:pt x="158" y="176"/>
                    </a:lnTo>
                    <a:lnTo>
                      <a:pt x="154" y="177"/>
                    </a:lnTo>
                    <a:lnTo>
                      <a:pt x="148" y="178"/>
                    </a:lnTo>
                    <a:lnTo>
                      <a:pt x="144" y="179"/>
                    </a:lnTo>
                    <a:lnTo>
                      <a:pt x="137" y="180"/>
                    </a:lnTo>
                    <a:lnTo>
                      <a:pt x="131" y="181"/>
                    </a:lnTo>
                    <a:lnTo>
                      <a:pt x="125" y="183"/>
                    </a:lnTo>
                    <a:lnTo>
                      <a:pt x="119" y="185"/>
                    </a:lnTo>
                    <a:lnTo>
                      <a:pt x="112" y="187"/>
                    </a:lnTo>
                    <a:lnTo>
                      <a:pt x="107" y="189"/>
                    </a:lnTo>
                    <a:lnTo>
                      <a:pt x="101" y="192"/>
                    </a:lnTo>
                    <a:lnTo>
                      <a:pt x="97" y="195"/>
                    </a:lnTo>
                    <a:lnTo>
                      <a:pt x="92" y="197"/>
                    </a:lnTo>
                    <a:lnTo>
                      <a:pt x="88" y="198"/>
                    </a:lnTo>
                    <a:lnTo>
                      <a:pt x="83" y="199"/>
                    </a:lnTo>
                    <a:lnTo>
                      <a:pt x="79" y="200"/>
                    </a:lnTo>
                    <a:lnTo>
                      <a:pt x="75" y="202"/>
                    </a:lnTo>
                    <a:lnTo>
                      <a:pt x="69" y="202"/>
                    </a:lnTo>
                    <a:lnTo>
                      <a:pt x="63" y="203"/>
                    </a:lnTo>
                    <a:lnTo>
                      <a:pt x="56" y="203"/>
                    </a:lnTo>
                    <a:lnTo>
                      <a:pt x="48" y="203"/>
                    </a:lnTo>
                    <a:lnTo>
                      <a:pt x="38" y="205"/>
                    </a:lnTo>
                    <a:lnTo>
                      <a:pt x="26" y="206"/>
                    </a:lnTo>
                    <a:lnTo>
                      <a:pt x="22" y="206"/>
                    </a:lnTo>
                    <a:lnTo>
                      <a:pt x="19" y="207"/>
                    </a:lnTo>
                    <a:lnTo>
                      <a:pt x="18" y="208"/>
                    </a:lnTo>
                    <a:lnTo>
                      <a:pt x="15" y="208"/>
                    </a:lnTo>
                    <a:lnTo>
                      <a:pt x="15" y="20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3" name="Freeform 3531">
                <a:extLst>
                  <a:ext uri="{FF2B5EF4-FFF2-40B4-BE49-F238E27FC236}">
                    <a16:creationId xmlns:a16="http://schemas.microsoft.com/office/drawing/2014/main" id="{5755218B-F41D-4975-94C2-57ABD4B2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142"/>
                <a:ext cx="22" cy="27"/>
              </a:xfrm>
              <a:custGeom>
                <a:avLst/>
                <a:gdLst>
                  <a:gd name="T0" fmla="*/ 23 w 68"/>
                  <a:gd name="T1" fmla="*/ 79 h 80"/>
                  <a:gd name="T2" fmla="*/ 26 w 68"/>
                  <a:gd name="T3" fmla="*/ 78 h 80"/>
                  <a:gd name="T4" fmla="*/ 30 w 68"/>
                  <a:gd name="T5" fmla="*/ 78 h 80"/>
                  <a:gd name="T6" fmla="*/ 35 w 68"/>
                  <a:gd name="T7" fmla="*/ 78 h 80"/>
                  <a:gd name="T8" fmla="*/ 41 w 68"/>
                  <a:gd name="T9" fmla="*/ 77 h 80"/>
                  <a:gd name="T10" fmla="*/ 48 w 68"/>
                  <a:gd name="T11" fmla="*/ 75 h 80"/>
                  <a:gd name="T12" fmla="*/ 54 w 68"/>
                  <a:gd name="T13" fmla="*/ 75 h 80"/>
                  <a:gd name="T14" fmla="*/ 59 w 68"/>
                  <a:gd name="T15" fmla="*/ 75 h 80"/>
                  <a:gd name="T16" fmla="*/ 62 w 68"/>
                  <a:gd name="T17" fmla="*/ 75 h 80"/>
                  <a:gd name="T18" fmla="*/ 65 w 68"/>
                  <a:gd name="T19" fmla="*/ 69 h 80"/>
                  <a:gd name="T20" fmla="*/ 67 w 68"/>
                  <a:gd name="T21" fmla="*/ 62 h 80"/>
                  <a:gd name="T22" fmla="*/ 67 w 68"/>
                  <a:gd name="T23" fmla="*/ 55 h 80"/>
                  <a:gd name="T24" fmla="*/ 68 w 68"/>
                  <a:gd name="T25" fmla="*/ 48 h 80"/>
                  <a:gd name="T26" fmla="*/ 67 w 68"/>
                  <a:gd name="T27" fmla="*/ 37 h 80"/>
                  <a:gd name="T28" fmla="*/ 65 w 68"/>
                  <a:gd name="T29" fmla="*/ 30 h 80"/>
                  <a:gd name="T30" fmla="*/ 61 w 68"/>
                  <a:gd name="T31" fmla="*/ 21 h 80"/>
                  <a:gd name="T32" fmla="*/ 58 w 68"/>
                  <a:gd name="T33" fmla="*/ 14 h 80"/>
                  <a:gd name="T34" fmla="*/ 52 w 68"/>
                  <a:gd name="T35" fmla="*/ 8 h 80"/>
                  <a:gd name="T36" fmla="*/ 47 w 68"/>
                  <a:gd name="T37" fmla="*/ 4 h 80"/>
                  <a:gd name="T38" fmla="*/ 41 w 68"/>
                  <a:gd name="T39" fmla="*/ 1 h 80"/>
                  <a:gd name="T40" fmla="*/ 33 w 68"/>
                  <a:gd name="T41" fmla="*/ 0 h 80"/>
                  <a:gd name="T42" fmla="*/ 27 w 68"/>
                  <a:gd name="T43" fmla="*/ 1 h 80"/>
                  <a:gd name="T44" fmla="*/ 20 w 68"/>
                  <a:gd name="T45" fmla="*/ 4 h 80"/>
                  <a:gd name="T46" fmla="*/ 14 w 68"/>
                  <a:gd name="T47" fmla="*/ 8 h 80"/>
                  <a:gd name="T48" fmla="*/ 9 w 68"/>
                  <a:gd name="T49" fmla="*/ 14 h 80"/>
                  <a:gd name="T50" fmla="*/ 5 w 68"/>
                  <a:gd name="T51" fmla="*/ 21 h 80"/>
                  <a:gd name="T52" fmla="*/ 2 w 68"/>
                  <a:gd name="T53" fmla="*/ 30 h 80"/>
                  <a:gd name="T54" fmla="*/ 0 w 68"/>
                  <a:gd name="T55" fmla="*/ 37 h 80"/>
                  <a:gd name="T56" fmla="*/ 0 w 68"/>
                  <a:gd name="T57" fmla="*/ 48 h 80"/>
                  <a:gd name="T58" fmla="*/ 0 w 68"/>
                  <a:gd name="T59" fmla="*/ 54 h 80"/>
                  <a:gd name="T60" fmla="*/ 0 w 68"/>
                  <a:gd name="T61" fmla="*/ 60 h 80"/>
                  <a:gd name="T62" fmla="*/ 3 w 68"/>
                  <a:gd name="T63" fmla="*/ 68 h 80"/>
                  <a:gd name="T64" fmla="*/ 7 w 68"/>
                  <a:gd name="T65" fmla="*/ 79 h 80"/>
                  <a:gd name="T66" fmla="*/ 9 w 68"/>
                  <a:gd name="T67" fmla="*/ 80 h 80"/>
                  <a:gd name="T68" fmla="*/ 12 w 68"/>
                  <a:gd name="T69" fmla="*/ 80 h 80"/>
                  <a:gd name="T70" fmla="*/ 18 w 68"/>
                  <a:gd name="T71" fmla="*/ 80 h 80"/>
                  <a:gd name="T72" fmla="*/ 23 w 68"/>
                  <a:gd name="T7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80">
                    <a:moveTo>
                      <a:pt x="23" y="79"/>
                    </a:moveTo>
                    <a:lnTo>
                      <a:pt x="26" y="78"/>
                    </a:lnTo>
                    <a:lnTo>
                      <a:pt x="30" y="78"/>
                    </a:lnTo>
                    <a:lnTo>
                      <a:pt x="35" y="78"/>
                    </a:lnTo>
                    <a:lnTo>
                      <a:pt x="41" y="77"/>
                    </a:lnTo>
                    <a:lnTo>
                      <a:pt x="48" y="75"/>
                    </a:lnTo>
                    <a:lnTo>
                      <a:pt x="54" y="75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5" y="69"/>
                    </a:lnTo>
                    <a:lnTo>
                      <a:pt x="67" y="62"/>
                    </a:lnTo>
                    <a:lnTo>
                      <a:pt x="67" y="55"/>
                    </a:lnTo>
                    <a:lnTo>
                      <a:pt x="68" y="48"/>
                    </a:lnTo>
                    <a:lnTo>
                      <a:pt x="67" y="37"/>
                    </a:lnTo>
                    <a:lnTo>
                      <a:pt x="65" y="30"/>
                    </a:lnTo>
                    <a:lnTo>
                      <a:pt x="61" y="21"/>
                    </a:lnTo>
                    <a:lnTo>
                      <a:pt x="58" y="14"/>
                    </a:lnTo>
                    <a:lnTo>
                      <a:pt x="52" y="8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8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3" y="68"/>
                    </a:lnTo>
                    <a:lnTo>
                      <a:pt x="7" y="79"/>
                    </a:lnTo>
                    <a:lnTo>
                      <a:pt x="9" y="80"/>
                    </a:lnTo>
                    <a:lnTo>
                      <a:pt x="12" y="80"/>
                    </a:lnTo>
                    <a:lnTo>
                      <a:pt x="18" y="80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4" name="Freeform 3532">
                <a:extLst>
                  <a:ext uri="{FF2B5EF4-FFF2-40B4-BE49-F238E27FC236}">
                    <a16:creationId xmlns:a16="http://schemas.microsoft.com/office/drawing/2014/main" id="{93962968-DD8B-4F73-B899-9A23753F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067"/>
                <a:ext cx="10" cy="14"/>
              </a:xfrm>
              <a:custGeom>
                <a:avLst/>
                <a:gdLst>
                  <a:gd name="T0" fmla="*/ 16 w 31"/>
                  <a:gd name="T1" fmla="*/ 42 h 42"/>
                  <a:gd name="T2" fmla="*/ 20 w 31"/>
                  <a:gd name="T3" fmla="*/ 41 h 42"/>
                  <a:gd name="T4" fmla="*/ 26 w 31"/>
                  <a:gd name="T5" fmla="*/ 37 h 42"/>
                  <a:gd name="T6" fmla="*/ 30 w 31"/>
                  <a:gd name="T7" fmla="*/ 30 h 42"/>
                  <a:gd name="T8" fmla="*/ 31 w 31"/>
                  <a:gd name="T9" fmla="*/ 21 h 42"/>
                  <a:gd name="T10" fmla="*/ 30 w 31"/>
                  <a:gd name="T11" fmla="*/ 13 h 42"/>
                  <a:gd name="T12" fmla="*/ 28 w 31"/>
                  <a:gd name="T13" fmla="*/ 6 h 42"/>
                  <a:gd name="T14" fmla="*/ 22 w 31"/>
                  <a:gd name="T15" fmla="*/ 1 h 42"/>
                  <a:gd name="T16" fmla="*/ 16 w 31"/>
                  <a:gd name="T17" fmla="*/ 0 h 42"/>
                  <a:gd name="T18" fmla="*/ 9 w 31"/>
                  <a:gd name="T19" fmla="*/ 2 h 42"/>
                  <a:gd name="T20" fmla="*/ 4 w 31"/>
                  <a:gd name="T21" fmla="*/ 8 h 42"/>
                  <a:gd name="T22" fmla="*/ 1 w 31"/>
                  <a:gd name="T23" fmla="*/ 15 h 42"/>
                  <a:gd name="T24" fmla="*/ 0 w 31"/>
                  <a:gd name="T25" fmla="*/ 21 h 42"/>
                  <a:gd name="T26" fmla="*/ 1 w 31"/>
                  <a:gd name="T27" fmla="*/ 30 h 42"/>
                  <a:gd name="T28" fmla="*/ 6 w 31"/>
                  <a:gd name="T29" fmla="*/ 37 h 42"/>
                  <a:gd name="T30" fmla="*/ 10 w 31"/>
                  <a:gd name="T31" fmla="*/ 41 h 42"/>
                  <a:gd name="T32" fmla="*/ 16 w 31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2">
                    <a:moveTo>
                      <a:pt x="16" y="42"/>
                    </a:moveTo>
                    <a:lnTo>
                      <a:pt x="20" y="41"/>
                    </a:lnTo>
                    <a:lnTo>
                      <a:pt x="26" y="37"/>
                    </a:lnTo>
                    <a:lnTo>
                      <a:pt x="30" y="30"/>
                    </a:lnTo>
                    <a:lnTo>
                      <a:pt x="31" y="21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4" y="8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1" y="30"/>
                    </a:lnTo>
                    <a:lnTo>
                      <a:pt x="6" y="37"/>
                    </a:lnTo>
                    <a:lnTo>
                      <a:pt x="10" y="41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5" name="Freeform 3533">
                <a:extLst>
                  <a:ext uri="{FF2B5EF4-FFF2-40B4-BE49-F238E27FC236}">
                    <a16:creationId xmlns:a16="http://schemas.microsoft.com/office/drawing/2014/main" id="{06CBF338-E78E-4907-9872-B79B2F4C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9" cy="10"/>
              </a:xfrm>
              <a:custGeom>
                <a:avLst/>
                <a:gdLst>
                  <a:gd name="T0" fmla="*/ 21 w 27"/>
                  <a:gd name="T1" fmla="*/ 32 h 32"/>
                  <a:gd name="T2" fmla="*/ 23 w 27"/>
                  <a:gd name="T3" fmla="*/ 29 h 32"/>
                  <a:gd name="T4" fmla="*/ 24 w 27"/>
                  <a:gd name="T5" fmla="*/ 25 h 32"/>
                  <a:gd name="T6" fmla="*/ 26 w 27"/>
                  <a:gd name="T7" fmla="*/ 22 h 32"/>
                  <a:gd name="T8" fmla="*/ 27 w 27"/>
                  <a:gd name="T9" fmla="*/ 18 h 32"/>
                  <a:gd name="T10" fmla="*/ 26 w 27"/>
                  <a:gd name="T11" fmla="*/ 11 h 32"/>
                  <a:gd name="T12" fmla="*/ 23 w 27"/>
                  <a:gd name="T13" fmla="*/ 5 h 32"/>
                  <a:gd name="T14" fmla="*/ 20 w 27"/>
                  <a:gd name="T15" fmla="*/ 1 h 32"/>
                  <a:gd name="T16" fmla="*/ 14 w 27"/>
                  <a:gd name="T17" fmla="*/ 0 h 32"/>
                  <a:gd name="T18" fmla="*/ 9 w 27"/>
                  <a:gd name="T19" fmla="*/ 1 h 32"/>
                  <a:gd name="T20" fmla="*/ 4 w 27"/>
                  <a:gd name="T21" fmla="*/ 5 h 32"/>
                  <a:gd name="T22" fmla="*/ 2 w 27"/>
                  <a:gd name="T23" fmla="*/ 11 h 32"/>
                  <a:gd name="T24" fmla="*/ 0 w 27"/>
                  <a:gd name="T25" fmla="*/ 18 h 32"/>
                  <a:gd name="T26" fmla="*/ 0 w 27"/>
                  <a:gd name="T27" fmla="*/ 20 h 32"/>
                  <a:gd name="T28" fmla="*/ 1 w 27"/>
                  <a:gd name="T29" fmla="*/ 24 h 32"/>
                  <a:gd name="T30" fmla="*/ 2 w 27"/>
                  <a:gd name="T31" fmla="*/ 26 h 32"/>
                  <a:gd name="T32" fmla="*/ 3 w 27"/>
                  <a:gd name="T33" fmla="*/ 28 h 32"/>
                  <a:gd name="T34" fmla="*/ 9 w 27"/>
                  <a:gd name="T35" fmla="*/ 28 h 32"/>
                  <a:gd name="T36" fmla="*/ 13 w 27"/>
                  <a:gd name="T37" fmla="*/ 30 h 32"/>
                  <a:gd name="T38" fmla="*/ 18 w 27"/>
                  <a:gd name="T39" fmla="*/ 30 h 32"/>
                  <a:gd name="T40" fmla="*/ 21 w 27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2">
                    <a:moveTo>
                      <a:pt x="21" y="32"/>
                    </a:moveTo>
                    <a:lnTo>
                      <a:pt x="23" y="29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6" y="11"/>
                    </a:lnTo>
                    <a:lnTo>
                      <a:pt x="23" y="5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9" y="28"/>
                    </a:lnTo>
                    <a:lnTo>
                      <a:pt x="13" y="30"/>
                    </a:lnTo>
                    <a:lnTo>
                      <a:pt x="18" y="30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6" name="Freeform 3534">
                <a:extLst>
                  <a:ext uri="{FF2B5EF4-FFF2-40B4-BE49-F238E27FC236}">
                    <a16:creationId xmlns:a16="http://schemas.microsoft.com/office/drawing/2014/main" id="{AAA91C35-FB36-425D-8D50-56E0E8783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084"/>
                <a:ext cx="30" cy="22"/>
              </a:xfrm>
              <a:custGeom>
                <a:avLst/>
                <a:gdLst>
                  <a:gd name="T0" fmla="*/ 86 w 88"/>
                  <a:gd name="T1" fmla="*/ 57 h 67"/>
                  <a:gd name="T2" fmla="*/ 88 w 88"/>
                  <a:gd name="T3" fmla="*/ 55 h 67"/>
                  <a:gd name="T4" fmla="*/ 86 w 88"/>
                  <a:gd name="T5" fmla="*/ 52 h 67"/>
                  <a:gd name="T6" fmla="*/ 85 w 88"/>
                  <a:gd name="T7" fmla="*/ 47 h 67"/>
                  <a:gd name="T8" fmla="*/ 85 w 88"/>
                  <a:gd name="T9" fmla="*/ 44 h 67"/>
                  <a:gd name="T10" fmla="*/ 85 w 88"/>
                  <a:gd name="T11" fmla="*/ 35 h 67"/>
                  <a:gd name="T12" fmla="*/ 83 w 88"/>
                  <a:gd name="T13" fmla="*/ 26 h 67"/>
                  <a:gd name="T14" fmla="*/ 79 w 88"/>
                  <a:gd name="T15" fmla="*/ 19 h 67"/>
                  <a:gd name="T16" fmla="*/ 73 w 88"/>
                  <a:gd name="T17" fmla="*/ 13 h 67"/>
                  <a:gd name="T18" fmla="*/ 68 w 88"/>
                  <a:gd name="T19" fmla="*/ 7 h 67"/>
                  <a:gd name="T20" fmla="*/ 60 w 88"/>
                  <a:gd name="T21" fmla="*/ 4 h 67"/>
                  <a:gd name="T22" fmla="*/ 52 w 88"/>
                  <a:gd name="T23" fmla="*/ 0 h 67"/>
                  <a:gd name="T24" fmla="*/ 43 w 88"/>
                  <a:gd name="T25" fmla="*/ 0 h 67"/>
                  <a:gd name="T26" fmla="*/ 35 w 88"/>
                  <a:gd name="T27" fmla="*/ 0 h 67"/>
                  <a:gd name="T28" fmla="*/ 27 w 88"/>
                  <a:gd name="T29" fmla="*/ 4 h 67"/>
                  <a:gd name="T30" fmla="*/ 19 w 88"/>
                  <a:gd name="T31" fmla="*/ 7 h 67"/>
                  <a:gd name="T32" fmla="*/ 13 w 88"/>
                  <a:gd name="T33" fmla="*/ 13 h 67"/>
                  <a:gd name="T34" fmla="*/ 8 w 88"/>
                  <a:gd name="T35" fmla="*/ 19 h 67"/>
                  <a:gd name="T36" fmla="*/ 4 w 88"/>
                  <a:gd name="T37" fmla="*/ 26 h 67"/>
                  <a:gd name="T38" fmla="*/ 2 w 88"/>
                  <a:gd name="T39" fmla="*/ 35 h 67"/>
                  <a:gd name="T40" fmla="*/ 0 w 88"/>
                  <a:gd name="T41" fmla="*/ 44 h 67"/>
                  <a:gd name="T42" fmla="*/ 2 w 88"/>
                  <a:gd name="T43" fmla="*/ 49 h 67"/>
                  <a:gd name="T44" fmla="*/ 3 w 88"/>
                  <a:gd name="T45" fmla="*/ 55 h 67"/>
                  <a:gd name="T46" fmla="*/ 5 w 88"/>
                  <a:gd name="T47" fmla="*/ 61 h 67"/>
                  <a:gd name="T48" fmla="*/ 6 w 88"/>
                  <a:gd name="T49" fmla="*/ 66 h 67"/>
                  <a:gd name="T50" fmla="*/ 13 w 88"/>
                  <a:gd name="T51" fmla="*/ 66 h 67"/>
                  <a:gd name="T52" fmla="*/ 22 w 88"/>
                  <a:gd name="T53" fmla="*/ 67 h 67"/>
                  <a:gd name="T54" fmla="*/ 31 w 88"/>
                  <a:gd name="T55" fmla="*/ 67 h 67"/>
                  <a:gd name="T56" fmla="*/ 40 w 88"/>
                  <a:gd name="T57" fmla="*/ 67 h 67"/>
                  <a:gd name="T58" fmla="*/ 49 w 88"/>
                  <a:gd name="T59" fmla="*/ 67 h 67"/>
                  <a:gd name="T60" fmla="*/ 56 w 88"/>
                  <a:gd name="T61" fmla="*/ 67 h 67"/>
                  <a:gd name="T62" fmla="*/ 62 w 88"/>
                  <a:gd name="T63" fmla="*/ 67 h 67"/>
                  <a:gd name="T64" fmla="*/ 65 w 88"/>
                  <a:gd name="T65" fmla="*/ 67 h 67"/>
                  <a:gd name="T66" fmla="*/ 68 w 88"/>
                  <a:gd name="T67" fmla="*/ 67 h 67"/>
                  <a:gd name="T68" fmla="*/ 71 w 88"/>
                  <a:gd name="T69" fmla="*/ 67 h 67"/>
                  <a:gd name="T70" fmla="*/ 73 w 88"/>
                  <a:gd name="T71" fmla="*/ 66 h 67"/>
                  <a:gd name="T72" fmla="*/ 76 w 88"/>
                  <a:gd name="T73" fmla="*/ 65 h 67"/>
                  <a:gd name="T74" fmla="*/ 80 w 88"/>
                  <a:gd name="T75" fmla="*/ 64 h 67"/>
                  <a:gd name="T76" fmla="*/ 83 w 88"/>
                  <a:gd name="T77" fmla="*/ 62 h 67"/>
                  <a:gd name="T78" fmla="*/ 85 w 88"/>
                  <a:gd name="T79" fmla="*/ 61 h 67"/>
                  <a:gd name="T80" fmla="*/ 86 w 88"/>
                  <a:gd name="T81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67">
                    <a:moveTo>
                      <a:pt x="86" y="57"/>
                    </a:moveTo>
                    <a:lnTo>
                      <a:pt x="88" y="55"/>
                    </a:lnTo>
                    <a:lnTo>
                      <a:pt x="86" y="52"/>
                    </a:lnTo>
                    <a:lnTo>
                      <a:pt x="85" y="47"/>
                    </a:lnTo>
                    <a:lnTo>
                      <a:pt x="85" y="44"/>
                    </a:lnTo>
                    <a:lnTo>
                      <a:pt x="85" y="35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1"/>
                    </a:lnTo>
                    <a:lnTo>
                      <a:pt x="6" y="66"/>
                    </a:lnTo>
                    <a:lnTo>
                      <a:pt x="13" y="66"/>
                    </a:lnTo>
                    <a:lnTo>
                      <a:pt x="22" y="67"/>
                    </a:lnTo>
                    <a:lnTo>
                      <a:pt x="31" y="67"/>
                    </a:lnTo>
                    <a:lnTo>
                      <a:pt x="40" y="67"/>
                    </a:lnTo>
                    <a:lnTo>
                      <a:pt x="49" y="67"/>
                    </a:lnTo>
                    <a:lnTo>
                      <a:pt x="56" y="67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8" y="67"/>
                    </a:lnTo>
                    <a:lnTo>
                      <a:pt x="71" y="67"/>
                    </a:lnTo>
                    <a:lnTo>
                      <a:pt x="73" y="66"/>
                    </a:lnTo>
                    <a:lnTo>
                      <a:pt x="76" y="65"/>
                    </a:lnTo>
                    <a:lnTo>
                      <a:pt x="80" y="64"/>
                    </a:lnTo>
                    <a:lnTo>
                      <a:pt x="83" y="62"/>
                    </a:lnTo>
                    <a:lnTo>
                      <a:pt x="85" y="61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7" name="Freeform 3535">
                <a:extLst>
                  <a:ext uri="{FF2B5EF4-FFF2-40B4-BE49-F238E27FC236}">
                    <a16:creationId xmlns:a16="http://schemas.microsoft.com/office/drawing/2014/main" id="{E2DE0C3D-2CB4-4690-8345-1223DDF8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988"/>
                <a:ext cx="84" cy="41"/>
              </a:xfrm>
              <a:custGeom>
                <a:avLst/>
                <a:gdLst>
                  <a:gd name="T0" fmla="*/ 54 w 250"/>
                  <a:gd name="T1" fmla="*/ 9 h 123"/>
                  <a:gd name="T2" fmla="*/ 60 w 250"/>
                  <a:gd name="T3" fmla="*/ 12 h 123"/>
                  <a:gd name="T4" fmla="*/ 68 w 250"/>
                  <a:gd name="T5" fmla="*/ 16 h 123"/>
                  <a:gd name="T6" fmla="*/ 78 w 250"/>
                  <a:gd name="T7" fmla="*/ 20 h 123"/>
                  <a:gd name="T8" fmla="*/ 91 w 250"/>
                  <a:gd name="T9" fmla="*/ 25 h 123"/>
                  <a:gd name="T10" fmla="*/ 103 w 250"/>
                  <a:gd name="T11" fmla="*/ 31 h 123"/>
                  <a:gd name="T12" fmla="*/ 117 w 250"/>
                  <a:gd name="T13" fmla="*/ 36 h 123"/>
                  <a:gd name="T14" fmla="*/ 132 w 250"/>
                  <a:gd name="T15" fmla="*/ 42 h 123"/>
                  <a:gd name="T16" fmla="*/ 146 w 250"/>
                  <a:gd name="T17" fmla="*/ 48 h 123"/>
                  <a:gd name="T18" fmla="*/ 161 w 250"/>
                  <a:gd name="T19" fmla="*/ 54 h 123"/>
                  <a:gd name="T20" fmla="*/ 176 w 250"/>
                  <a:gd name="T21" fmla="*/ 60 h 123"/>
                  <a:gd name="T22" fmla="*/ 189 w 250"/>
                  <a:gd name="T23" fmla="*/ 65 h 123"/>
                  <a:gd name="T24" fmla="*/ 201 w 250"/>
                  <a:gd name="T25" fmla="*/ 70 h 123"/>
                  <a:gd name="T26" fmla="*/ 212 w 250"/>
                  <a:gd name="T27" fmla="*/ 75 h 123"/>
                  <a:gd name="T28" fmla="*/ 222 w 250"/>
                  <a:gd name="T29" fmla="*/ 78 h 123"/>
                  <a:gd name="T30" fmla="*/ 229 w 250"/>
                  <a:gd name="T31" fmla="*/ 82 h 123"/>
                  <a:gd name="T32" fmla="*/ 234 w 250"/>
                  <a:gd name="T33" fmla="*/ 84 h 123"/>
                  <a:gd name="T34" fmla="*/ 243 w 250"/>
                  <a:gd name="T35" fmla="*/ 87 h 123"/>
                  <a:gd name="T36" fmla="*/ 248 w 250"/>
                  <a:gd name="T37" fmla="*/ 94 h 123"/>
                  <a:gd name="T38" fmla="*/ 250 w 250"/>
                  <a:gd name="T39" fmla="*/ 102 h 123"/>
                  <a:gd name="T40" fmla="*/ 249 w 250"/>
                  <a:gd name="T41" fmla="*/ 109 h 123"/>
                  <a:gd name="T42" fmla="*/ 246 w 250"/>
                  <a:gd name="T43" fmla="*/ 117 h 123"/>
                  <a:gd name="T44" fmla="*/ 238 w 250"/>
                  <a:gd name="T45" fmla="*/ 122 h 123"/>
                  <a:gd name="T46" fmla="*/ 229 w 250"/>
                  <a:gd name="T47" fmla="*/ 123 h 123"/>
                  <a:gd name="T48" fmla="*/ 216 w 250"/>
                  <a:gd name="T49" fmla="*/ 120 h 123"/>
                  <a:gd name="T50" fmla="*/ 209 w 250"/>
                  <a:gd name="T51" fmla="*/ 117 h 123"/>
                  <a:gd name="T52" fmla="*/ 202 w 250"/>
                  <a:gd name="T53" fmla="*/ 115 h 123"/>
                  <a:gd name="T54" fmla="*/ 197 w 250"/>
                  <a:gd name="T55" fmla="*/ 114 h 123"/>
                  <a:gd name="T56" fmla="*/ 192 w 250"/>
                  <a:gd name="T57" fmla="*/ 112 h 123"/>
                  <a:gd name="T58" fmla="*/ 188 w 250"/>
                  <a:gd name="T59" fmla="*/ 112 h 123"/>
                  <a:gd name="T60" fmla="*/ 183 w 250"/>
                  <a:gd name="T61" fmla="*/ 111 h 123"/>
                  <a:gd name="T62" fmla="*/ 179 w 250"/>
                  <a:gd name="T63" fmla="*/ 107 h 123"/>
                  <a:gd name="T64" fmla="*/ 177 w 250"/>
                  <a:gd name="T65" fmla="*/ 105 h 123"/>
                  <a:gd name="T66" fmla="*/ 172 w 250"/>
                  <a:gd name="T67" fmla="*/ 101 h 123"/>
                  <a:gd name="T68" fmla="*/ 165 w 250"/>
                  <a:gd name="T69" fmla="*/ 97 h 123"/>
                  <a:gd name="T70" fmla="*/ 155 w 250"/>
                  <a:gd name="T71" fmla="*/ 92 h 123"/>
                  <a:gd name="T72" fmla="*/ 146 w 250"/>
                  <a:gd name="T73" fmla="*/ 87 h 123"/>
                  <a:gd name="T74" fmla="*/ 134 w 250"/>
                  <a:gd name="T75" fmla="*/ 80 h 123"/>
                  <a:gd name="T76" fmla="*/ 122 w 250"/>
                  <a:gd name="T77" fmla="*/ 75 h 123"/>
                  <a:gd name="T78" fmla="*/ 110 w 250"/>
                  <a:gd name="T79" fmla="*/ 68 h 123"/>
                  <a:gd name="T80" fmla="*/ 95 w 250"/>
                  <a:gd name="T81" fmla="*/ 63 h 123"/>
                  <a:gd name="T82" fmla="*/ 82 w 250"/>
                  <a:gd name="T83" fmla="*/ 57 h 123"/>
                  <a:gd name="T84" fmla="*/ 69 w 250"/>
                  <a:gd name="T85" fmla="*/ 51 h 123"/>
                  <a:gd name="T86" fmla="*/ 57 w 250"/>
                  <a:gd name="T87" fmla="*/ 47 h 123"/>
                  <a:gd name="T88" fmla="*/ 45 w 250"/>
                  <a:gd name="T89" fmla="*/ 42 h 123"/>
                  <a:gd name="T90" fmla="*/ 35 w 250"/>
                  <a:gd name="T91" fmla="*/ 38 h 123"/>
                  <a:gd name="T92" fmla="*/ 25 w 250"/>
                  <a:gd name="T93" fmla="*/ 36 h 123"/>
                  <a:gd name="T94" fmla="*/ 19 w 250"/>
                  <a:gd name="T95" fmla="*/ 34 h 123"/>
                  <a:gd name="T96" fmla="*/ 14 w 250"/>
                  <a:gd name="T97" fmla="*/ 34 h 123"/>
                  <a:gd name="T98" fmla="*/ 6 w 250"/>
                  <a:gd name="T99" fmla="*/ 30 h 123"/>
                  <a:gd name="T100" fmla="*/ 1 w 250"/>
                  <a:gd name="T101" fmla="*/ 25 h 123"/>
                  <a:gd name="T102" fmla="*/ 0 w 250"/>
                  <a:gd name="T103" fmla="*/ 17 h 123"/>
                  <a:gd name="T104" fmla="*/ 3 w 250"/>
                  <a:gd name="T105" fmla="*/ 9 h 123"/>
                  <a:gd name="T106" fmla="*/ 9 w 250"/>
                  <a:gd name="T107" fmla="*/ 3 h 123"/>
                  <a:gd name="T108" fmla="*/ 19 w 250"/>
                  <a:gd name="T109" fmla="*/ 0 h 123"/>
                  <a:gd name="T110" fmla="*/ 34 w 250"/>
                  <a:gd name="T111" fmla="*/ 1 h 123"/>
                  <a:gd name="T112" fmla="*/ 54 w 250"/>
                  <a:gd name="T113" fmla="*/ 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0" h="123">
                    <a:moveTo>
                      <a:pt x="54" y="9"/>
                    </a:moveTo>
                    <a:lnTo>
                      <a:pt x="60" y="12"/>
                    </a:lnTo>
                    <a:lnTo>
                      <a:pt x="68" y="16"/>
                    </a:lnTo>
                    <a:lnTo>
                      <a:pt x="78" y="20"/>
                    </a:lnTo>
                    <a:lnTo>
                      <a:pt x="91" y="25"/>
                    </a:lnTo>
                    <a:lnTo>
                      <a:pt x="103" y="31"/>
                    </a:lnTo>
                    <a:lnTo>
                      <a:pt x="117" y="36"/>
                    </a:lnTo>
                    <a:lnTo>
                      <a:pt x="132" y="42"/>
                    </a:lnTo>
                    <a:lnTo>
                      <a:pt x="146" y="48"/>
                    </a:lnTo>
                    <a:lnTo>
                      <a:pt x="161" y="54"/>
                    </a:lnTo>
                    <a:lnTo>
                      <a:pt x="176" y="60"/>
                    </a:lnTo>
                    <a:lnTo>
                      <a:pt x="189" y="65"/>
                    </a:lnTo>
                    <a:lnTo>
                      <a:pt x="201" y="70"/>
                    </a:lnTo>
                    <a:lnTo>
                      <a:pt x="212" y="75"/>
                    </a:lnTo>
                    <a:lnTo>
                      <a:pt x="222" y="78"/>
                    </a:lnTo>
                    <a:lnTo>
                      <a:pt x="229" y="82"/>
                    </a:lnTo>
                    <a:lnTo>
                      <a:pt x="234" y="84"/>
                    </a:lnTo>
                    <a:lnTo>
                      <a:pt x="243" y="87"/>
                    </a:lnTo>
                    <a:lnTo>
                      <a:pt x="248" y="94"/>
                    </a:lnTo>
                    <a:lnTo>
                      <a:pt x="250" y="102"/>
                    </a:lnTo>
                    <a:lnTo>
                      <a:pt x="249" y="109"/>
                    </a:lnTo>
                    <a:lnTo>
                      <a:pt x="246" y="117"/>
                    </a:lnTo>
                    <a:lnTo>
                      <a:pt x="238" y="122"/>
                    </a:lnTo>
                    <a:lnTo>
                      <a:pt x="229" y="123"/>
                    </a:lnTo>
                    <a:lnTo>
                      <a:pt x="216" y="120"/>
                    </a:lnTo>
                    <a:lnTo>
                      <a:pt x="209" y="117"/>
                    </a:lnTo>
                    <a:lnTo>
                      <a:pt x="202" y="115"/>
                    </a:lnTo>
                    <a:lnTo>
                      <a:pt x="197" y="114"/>
                    </a:lnTo>
                    <a:lnTo>
                      <a:pt x="192" y="112"/>
                    </a:lnTo>
                    <a:lnTo>
                      <a:pt x="188" y="112"/>
                    </a:lnTo>
                    <a:lnTo>
                      <a:pt x="183" y="111"/>
                    </a:lnTo>
                    <a:lnTo>
                      <a:pt x="179" y="107"/>
                    </a:lnTo>
                    <a:lnTo>
                      <a:pt x="177" y="105"/>
                    </a:lnTo>
                    <a:lnTo>
                      <a:pt x="172" y="101"/>
                    </a:lnTo>
                    <a:lnTo>
                      <a:pt x="165" y="97"/>
                    </a:lnTo>
                    <a:lnTo>
                      <a:pt x="155" y="92"/>
                    </a:lnTo>
                    <a:lnTo>
                      <a:pt x="146" y="87"/>
                    </a:lnTo>
                    <a:lnTo>
                      <a:pt x="134" y="80"/>
                    </a:lnTo>
                    <a:lnTo>
                      <a:pt x="122" y="75"/>
                    </a:lnTo>
                    <a:lnTo>
                      <a:pt x="110" y="68"/>
                    </a:lnTo>
                    <a:lnTo>
                      <a:pt x="95" y="63"/>
                    </a:lnTo>
                    <a:lnTo>
                      <a:pt x="82" y="57"/>
                    </a:lnTo>
                    <a:lnTo>
                      <a:pt x="69" y="51"/>
                    </a:lnTo>
                    <a:lnTo>
                      <a:pt x="57" y="47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5" y="36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6" y="30"/>
                    </a:lnTo>
                    <a:lnTo>
                      <a:pt x="1" y="25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34" y="1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8" name="Freeform 3536">
                <a:extLst>
                  <a:ext uri="{FF2B5EF4-FFF2-40B4-BE49-F238E27FC236}">
                    <a16:creationId xmlns:a16="http://schemas.microsoft.com/office/drawing/2014/main" id="{481FB84B-83F7-47C6-9BD0-D73497827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988"/>
                <a:ext cx="84" cy="41"/>
              </a:xfrm>
              <a:custGeom>
                <a:avLst/>
                <a:gdLst>
                  <a:gd name="T0" fmla="*/ 54 w 250"/>
                  <a:gd name="T1" fmla="*/ 9 h 123"/>
                  <a:gd name="T2" fmla="*/ 60 w 250"/>
                  <a:gd name="T3" fmla="*/ 12 h 123"/>
                  <a:gd name="T4" fmla="*/ 68 w 250"/>
                  <a:gd name="T5" fmla="*/ 16 h 123"/>
                  <a:gd name="T6" fmla="*/ 78 w 250"/>
                  <a:gd name="T7" fmla="*/ 20 h 123"/>
                  <a:gd name="T8" fmla="*/ 91 w 250"/>
                  <a:gd name="T9" fmla="*/ 25 h 123"/>
                  <a:gd name="T10" fmla="*/ 103 w 250"/>
                  <a:gd name="T11" fmla="*/ 31 h 123"/>
                  <a:gd name="T12" fmla="*/ 117 w 250"/>
                  <a:gd name="T13" fmla="*/ 36 h 123"/>
                  <a:gd name="T14" fmla="*/ 132 w 250"/>
                  <a:gd name="T15" fmla="*/ 42 h 123"/>
                  <a:gd name="T16" fmla="*/ 146 w 250"/>
                  <a:gd name="T17" fmla="*/ 48 h 123"/>
                  <a:gd name="T18" fmla="*/ 161 w 250"/>
                  <a:gd name="T19" fmla="*/ 54 h 123"/>
                  <a:gd name="T20" fmla="*/ 176 w 250"/>
                  <a:gd name="T21" fmla="*/ 60 h 123"/>
                  <a:gd name="T22" fmla="*/ 189 w 250"/>
                  <a:gd name="T23" fmla="*/ 65 h 123"/>
                  <a:gd name="T24" fmla="*/ 201 w 250"/>
                  <a:gd name="T25" fmla="*/ 70 h 123"/>
                  <a:gd name="T26" fmla="*/ 212 w 250"/>
                  <a:gd name="T27" fmla="*/ 75 h 123"/>
                  <a:gd name="T28" fmla="*/ 222 w 250"/>
                  <a:gd name="T29" fmla="*/ 78 h 123"/>
                  <a:gd name="T30" fmla="*/ 229 w 250"/>
                  <a:gd name="T31" fmla="*/ 82 h 123"/>
                  <a:gd name="T32" fmla="*/ 234 w 250"/>
                  <a:gd name="T33" fmla="*/ 84 h 123"/>
                  <a:gd name="T34" fmla="*/ 243 w 250"/>
                  <a:gd name="T35" fmla="*/ 87 h 123"/>
                  <a:gd name="T36" fmla="*/ 248 w 250"/>
                  <a:gd name="T37" fmla="*/ 94 h 123"/>
                  <a:gd name="T38" fmla="*/ 250 w 250"/>
                  <a:gd name="T39" fmla="*/ 102 h 123"/>
                  <a:gd name="T40" fmla="*/ 249 w 250"/>
                  <a:gd name="T41" fmla="*/ 109 h 123"/>
                  <a:gd name="T42" fmla="*/ 246 w 250"/>
                  <a:gd name="T43" fmla="*/ 117 h 123"/>
                  <a:gd name="T44" fmla="*/ 238 w 250"/>
                  <a:gd name="T45" fmla="*/ 122 h 123"/>
                  <a:gd name="T46" fmla="*/ 229 w 250"/>
                  <a:gd name="T47" fmla="*/ 123 h 123"/>
                  <a:gd name="T48" fmla="*/ 216 w 250"/>
                  <a:gd name="T49" fmla="*/ 120 h 123"/>
                  <a:gd name="T50" fmla="*/ 209 w 250"/>
                  <a:gd name="T51" fmla="*/ 117 h 123"/>
                  <a:gd name="T52" fmla="*/ 202 w 250"/>
                  <a:gd name="T53" fmla="*/ 115 h 123"/>
                  <a:gd name="T54" fmla="*/ 197 w 250"/>
                  <a:gd name="T55" fmla="*/ 114 h 123"/>
                  <a:gd name="T56" fmla="*/ 192 w 250"/>
                  <a:gd name="T57" fmla="*/ 112 h 123"/>
                  <a:gd name="T58" fmla="*/ 188 w 250"/>
                  <a:gd name="T59" fmla="*/ 112 h 123"/>
                  <a:gd name="T60" fmla="*/ 183 w 250"/>
                  <a:gd name="T61" fmla="*/ 111 h 123"/>
                  <a:gd name="T62" fmla="*/ 179 w 250"/>
                  <a:gd name="T63" fmla="*/ 107 h 123"/>
                  <a:gd name="T64" fmla="*/ 177 w 250"/>
                  <a:gd name="T65" fmla="*/ 105 h 123"/>
                  <a:gd name="T66" fmla="*/ 172 w 250"/>
                  <a:gd name="T67" fmla="*/ 101 h 123"/>
                  <a:gd name="T68" fmla="*/ 165 w 250"/>
                  <a:gd name="T69" fmla="*/ 97 h 123"/>
                  <a:gd name="T70" fmla="*/ 155 w 250"/>
                  <a:gd name="T71" fmla="*/ 92 h 123"/>
                  <a:gd name="T72" fmla="*/ 146 w 250"/>
                  <a:gd name="T73" fmla="*/ 87 h 123"/>
                  <a:gd name="T74" fmla="*/ 134 w 250"/>
                  <a:gd name="T75" fmla="*/ 80 h 123"/>
                  <a:gd name="T76" fmla="*/ 122 w 250"/>
                  <a:gd name="T77" fmla="*/ 75 h 123"/>
                  <a:gd name="T78" fmla="*/ 110 w 250"/>
                  <a:gd name="T79" fmla="*/ 68 h 123"/>
                  <a:gd name="T80" fmla="*/ 95 w 250"/>
                  <a:gd name="T81" fmla="*/ 63 h 123"/>
                  <a:gd name="T82" fmla="*/ 82 w 250"/>
                  <a:gd name="T83" fmla="*/ 57 h 123"/>
                  <a:gd name="T84" fmla="*/ 69 w 250"/>
                  <a:gd name="T85" fmla="*/ 51 h 123"/>
                  <a:gd name="T86" fmla="*/ 57 w 250"/>
                  <a:gd name="T87" fmla="*/ 47 h 123"/>
                  <a:gd name="T88" fmla="*/ 45 w 250"/>
                  <a:gd name="T89" fmla="*/ 42 h 123"/>
                  <a:gd name="T90" fmla="*/ 35 w 250"/>
                  <a:gd name="T91" fmla="*/ 38 h 123"/>
                  <a:gd name="T92" fmla="*/ 25 w 250"/>
                  <a:gd name="T93" fmla="*/ 36 h 123"/>
                  <a:gd name="T94" fmla="*/ 19 w 250"/>
                  <a:gd name="T95" fmla="*/ 34 h 123"/>
                  <a:gd name="T96" fmla="*/ 14 w 250"/>
                  <a:gd name="T97" fmla="*/ 34 h 123"/>
                  <a:gd name="T98" fmla="*/ 6 w 250"/>
                  <a:gd name="T99" fmla="*/ 30 h 123"/>
                  <a:gd name="T100" fmla="*/ 1 w 250"/>
                  <a:gd name="T101" fmla="*/ 25 h 123"/>
                  <a:gd name="T102" fmla="*/ 0 w 250"/>
                  <a:gd name="T103" fmla="*/ 17 h 123"/>
                  <a:gd name="T104" fmla="*/ 3 w 250"/>
                  <a:gd name="T105" fmla="*/ 9 h 123"/>
                  <a:gd name="T106" fmla="*/ 9 w 250"/>
                  <a:gd name="T107" fmla="*/ 3 h 123"/>
                  <a:gd name="T108" fmla="*/ 19 w 250"/>
                  <a:gd name="T109" fmla="*/ 0 h 123"/>
                  <a:gd name="T110" fmla="*/ 34 w 250"/>
                  <a:gd name="T111" fmla="*/ 1 h 123"/>
                  <a:gd name="T112" fmla="*/ 54 w 250"/>
                  <a:gd name="T113" fmla="*/ 9 h 123"/>
                  <a:gd name="T114" fmla="*/ 54 w 250"/>
                  <a:gd name="T115" fmla="*/ 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23">
                    <a:moveTo>
                      <a:pt x="54" y="9"/>
                    </a:moveTo>
                    <a:lnTo>
                      <a:pt x="60" y="12"/>
                    </a:lnTo>
                    <a:lnTo>
                      <a:pt x="68" y="16"/>
                    </a:lnTo>
                    <a:lnTo>
                      <a:pt x="78" y="20"/>
                    </a:lnTo>
                    <a:lnTo>
                      <a:pt x="91" y="25"/>
                    </a:lnTo>
                    <a:lnTo>
                      <a:pt x="103" y="31"/>
                    </a:lnTo>
                    <a:lnTo>
                      <a:pt x="117" y="36"/>
                    </a:lnTo>
                    <a:lnTo>
                      <a:pt x="132" y="42"/>
                    </a:lnTo>
                    <a:lnTo>
                      <a:pt x="146" y="48"/>
                    </a:lnTo>
                    <a:lnTo>
                      <a:pt x="161" y="54"/>
                    </a:lnTo>
                    <a:lnTo>
                      <a:pt x="176" y="60"/>
                    </a:lnTo>
                    <a:lnTo>
                      <a:pt x="189" y="65"/>
                    </a:lnTo>
                    <a:lnTo>
                      <a:pt x="201" y="70"/>
                    </a:lnTo>
                    <a:lnTo>
                      <a:pt x="212" y="75"/>
                    </a:lnTo>
                    <a:lnTo>
                      <a:pt x="222" y="78"/>
                    </a:lnTo>
                    <a:lnTo>
                      <a:pt x="229" y="82"/>
                    </a:lnTo>
                    <a:lnTo>
                      <a:pt x="234" y="84"/>
                    </a:lnTo>
                    <a:lnTo>
                      <a:pt x="243" y="87"/>
                    </a:lnTo>
                    <a:lnTo>
                      <a:pt x="248" y="94"/>
                    </a:lnTo>
                    <a:lnTo>
                      <a:pt x="250" y="102"/>
                    </a:lnTo>
                    <a:lnTo>
                      <a:pt x="249" y="109"/>
                    </a:lnTo>
                    <a:lnTo>
                      <a:pt x="246" y="117"/>
                    </a:lnTo>
                    <a:lnTo>
                      <a:pt x="238" y="122"/>
                    </a:lnTo>
                    <a:lnTo>
                      <a:pt x="229" y="123"/>
                    </a:lnTo>
                    <a:lnTo>
                      <a:pt x="216" y="120"/>
                    </a:lnTo>
                    <a:lnTo>
                      <a:pt x="209" y="117"/>
                    </a:lnTo>
                    <a:lnTo>
                      <a:pt x="202" y="115"/>
                    </a:lnTo>
                    <a:lnTo>
                      <a:pt x="197" y="114"/>
                    </a:lnTo>
                    <a:lnTo>
                      <a:pt x="192" y="112"/>
                    </a:lnTo>
                    <a:lnTo>
                      <a:pt x="188" y="112"/>
                    </a:lnTo>
                    <a:lnTo>
                      <a:pt x="183" y="111"/>
                    </a:lnTo>
                    <a:lnTo>
                      <a:pt x="179" y="107"/>
                    </a:lnTo>
                    <a:lnTo>
                      <a:pt x="177" y="105"/>
                    </a:lnTo>
                    <a:lnTo>
                      <a:pt x="172" y="101"/>
                    </a:lnTo>
                    <a:lnTo>
                      <a:pt x="165" y="97"/>
                    </a:lnTo>
                    <a:lnTo>
                      <a:pt x="155" y="92"/>
                    </a:lnTo>
                    <a:lnTo>
                      <a:pt x="146" y="87"/>
                    </a:lnTo>
                    <a:lnTo>
                      <a:pt x="134" y="80"/>
                    </a:lnTo>
                    <a:lnTo>
                      <a:pt x="122" y="75"/>
                    </a:lnTo>
                    <a:lnTo>
                      <a:pt x="110" y="68"/>
                    </a:lnTo>
                    <a:lnTo>
                      <a:pt x="95" y="63"/>
                    </a:lnTo>
                    <a:lnTo>
                      <a:pt x="82" y="57"/>
                    </a:lnTo>
                    <a:lnTo>
                      <a:pt x="69" y="51"/>
                    </a:lnTo>
                    <a:lnTo>
                      <a:pt x="57" y="47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5" y="36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6" y="30"/>
                    </a:lnTo>
                    <a:lnTo>
                      <a:pt x="1" y="25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34" y="1"/>
                    </a:lnTo>
                    <a:lnTo>
                      <a:pt x="54" y="9"/>
                    </a:lnTo>
                    <a:lnTo>
                      <a:pt x="54" y="9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9" name="Freeform 3537">
                <a:extLst>
                  <a:ext uri="{FF2B5EF4-FFF2-40B4-BE49-F238E27FC236}">
                    <a16:creationId xmlns:a16="http://schemas.microsoft.com/office/drawing/2014/main" id="{6772E6B4-F532-4FD7-B095-28AD390C1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3017"/>
                <a:ext cx="11" cy="12"/>
              </a:xfrm>
              <a:custGeom>
                <a:avLst/>
                <a:gdLst>
                  <a:gd name="T0" fmla="*/ 15 w 33"/>
                  <a:gd name="T1" fmla="*/ 37 h 37"/>
                  <a:gd name="T2" fmla="*/ 22 w 33"/>
                  <a:gd name="T3" fmla="*/ 35 h 37"/>
                  <a:gd name="T4" fmla="*/ 28 w 33"/>
                  <a:gd name="T5" fmla="*/ 32 h 37"/>
                  <a:gd name="T6" fmla="*/ 32 w 33"/>
                  <a:gd name="T7" fmla="*/ 27 h 37"/>
                  <a:gd name="T8" fmla="*/ 33 w 33"/>
                  <a:gd name="T9" fmla="*/ 20 h 37"/>
                  <a:gd name="T10" fmla="*/ 32 w 33"/>
                  <a:gd name="T11" fmla="*/ 15 h 37"/>
                  <a:gd name="T12" fmla="*/ 30 w 33"/>
                  <a:gd name="T13" fmla="*/ 9 h 37"/>
                  <a:gd name="T14" fmla="*/ 25 w 33"/>
                  <a:gd name="T15" fmla="*/ 5 h 37"/>
                  <a:gd name="T16" fmla="*/ 18 w 33"/>
                  <a:gd name="T17" fmla="*/ 0 h 37"/>
                  <a:gd name="T18" fmla="*/ 12 w 33"/>
                  <a:gd name="T19" fmla="*/ 0 h 37"/>
                  <a:gd name="T20" fmla="*/ 8 w 33"/>
                  <a:gd name="T21" fmla="*/ 3 h 37"/>
                  <a:gd name="T22" fmla="*/ 2 w 33"/>
                  <a:gd name="T23" fmla="*/ 9 h 37"/>
                  <a:gd name="T24" fmla="*/ 0 w 33"/>
                  <a:gd name="T25" fmla="*/ 17 h 37"/>
                  <a:gd name="T26" fmla="*/ 1 w 33"/>
                  <a:gd name="T27" fmla="*/ 23 h 37"/>
                  <a:gd name="T28" fmla="*/ 3 w 33"/>
                  <a:gd name="T29" fmla="*/ 30 h 37"/>
                  <a:gd name="T30" fmla="*/ 9 w 33"/>
                  <a:gd name="T31" fmla="*/ 35 h 37"/>
                  <a:gd name="T32" fmla="*/ 15 w 33"/>
                  <a:gd name="T3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7">
                    <a:moveTo>
                      <a:pt x="15" y="37"/>
                    </a:moveTo>
                    <a:lnTo>
                      <a:pt x="22" y="35"/>
                    </a:lnTo>
                    <a:lnTo>
                      <a:pt x="28" y="32"/>
                    </a:lnTo>
                    <a:lnTo>
                      <a:pt x="32" y="27"/>
                    </a:lnTo>
                    <a:lnTo>
                      <a:pt x="33" y="20"/>
                    </a:lnTo>
                    <a:lnTo>
                      <a:pt x="32" y="15"/>
                    </a:lnTo>
                    <a:lnTo>
                      <a:pt x="30" y="9"/>
                    </a:lnTo>
                    <a:lnTo>
                      <a:pt x="25" y="5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3" y="30"/>
                    </a:lnTo>
                    <a:lnTo>
                      <a:pt x="9" y="35"/>
                    </a:lnTo>
                    <a:lnTo>
                      <a:pt x="15" y="3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0" name="Freeform 3538">
                <a:extLst>
                  <a:ext uri="{FF2B5EF4-FFF2-40B4-BE49-F238E27FC236}">
                    <a16:creationId xmlns:a16="http://schemas.microsoft.com/office/drawing/2014/main" id="{D3FC3B38-207C-4C9D-B4D8-37F6183B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197"/>
                <a:ext cx="34" cy="29"/>
              </a:xfrm>
              <a:custGeom>
                <a:avLst/>
                <a:gdLst>
                  <a:gd name="T0" fmla="*/ 94 w 100"/>
                  <a:gd name="T1" fmla="*/ 77 h 85"/>
                  <a:gd name="T2" fmla="*/ 98 w 100"/>
                  <a:gd name="T3" fmla="*/ 72 h 85"/>
                  <a:gd name="T4" fmla="*/ 99 w 100"/>
                  <a:gd name="T5" fmla="*/ 66 h 85"/>
                  <a:gd name="T6" fmla="*/ 100 w 100"/>
                  <a:gd name="T7" fmla="*/ 59 h 85"/>
                  <a:gd name="T8" fmla="*/ 100 w 100"/>
                  <a:gd name="T9" fmla="*/ 51 h 85"/>
                  <a:gd name="T10" fmla="*/ 99 w 100"/>
                  <a:gd name="T11" fmla="*/ 41 h 85"/>
                  <a:gd name="T12" fmla="*/ 97 w 100"/>
                  <a:gd name="T13" fmla="*/ 32 h 85"/>
                  <a:gd name="T14" fmla="*/ 92 w 100"/>
                  <a:gd name="T15" fmla="*/ 22 h 85"/>
                  <a:gd name="T16" fmla="*/ 87 w 100"/>
                  <a:gd name="T17" fmla="*/ 16 h 85"/>
                  <a:gd name="T18" fmla="*/ 78 w 100"/>
                  <a:gd name="T19" fmla="*/ 9 h 85"/>
                  <a:gd name="T20" fmla="*/ 70 w 100"/>
                  <a:gd name="T21" fmla="*/ 4 h 85"/>
                  <a:gd name="T22" fmla="*/ 61 w 100"/>
                  <a:gd name="T23" fmla="*/ 1 h 85"/>
                  <a:gd name="T24" fmla="*/ 50 w 100"/>
                  <a:gd name="T25" fmla="*/ 0 h 85"/>
                  <a:gd name="T26" fmla="*/ 40 w 100"/>
                  <a:gd name="T27" fmla="*/ 1 h 85"/>
                  <a:gd name="T28" fmla="*/ 31 w 100"/>
                  <a:gd name="T29" fmla="*/ 4 h 85"/>
                  <a:gd name="T30" fmla="*/ 22 w 100"/>
                  <a:gd name="T31" fmla="*/ 9 h 85"/>
                  <a:gd name="T32" fmla="*/ 14 w 100"/>
                  <a:gd name="T33" fmla="*/ 16 h 85"/>
                  <a:gd name="T34" fmla="*/ 8 w 100"/>
                  <a:gd name="T35" fmla="*/ 22 h 85"/>
                  <a:gd name="T36" fmla="*/ 3 w 100"/>
                  <a:gd name="T37" fmla="*/ 32 h 85"/>
                  <a:gd name="T38" fmla="*/ 1 w 100"/>
                  <a:gd name="T39" fmla="*/ 41 h 85"/>
                  <a:gd name="T40" fmla="*/ 0 w 100"/>
                  <a:gd name="T41" fmla="*/ 51 h 85"/>
                  <a:gd name="T42" fmla="*/ 0 w 100"/>
                  <a:gd name="T43" fmla="*/ 60 h 85"/>
                  <a:gd name="T44" fmla="*/ 2 w 100"/>
                  <a:gd name="T45" fmla="*/ 69 h 85"/>
                  <a:gd name="T46" fmla="*/ 6 w 100"/>
                  <a:gd name="T47" fmla="*/ 76 h 85"/>
                  <a:gd name="T48" fmla="*/ 12 w 100"/>
                  <a:gd name="T49" fmla="*/ 83 h 85"/>
                  <a:gd name="T50" fmla="*/ 14 w 100"/>
                  <a:gd name="T51" fmla="*/ 84 h 85"/>
                  <a:gd name="T52" fmla="*/ 18 w 100"/>
                  <a:gd name="T53" fmla="*/ 85 h 85"/>
                  <a:gd name="T54" fmla="*/ 22 w 100"/>
                  <a:gd name="T55" fmla="*/ 85 h 85"/>
                  <a:gd name="T56" fmla="*/ 28 w 100"/>
                  <a:gd name="T57" fmla="*/ 85 h 85"/>
                  <a:gd name="T58" fmla="*/ 32 w 100"/>
                  <a:gd name="T59" fmla="*/ 84 h 85"/>
                  <a:gd name="T60" fmla="*/ 37 w 100"/>
                  <a:gd name="T61" fmla="*/ 84 h 85"/>
                  <a:gd name="T62" fmla="*/ 40 w 100"/>
                  <a:gd name="T63" fmla="*/ 83 h 85"/>
                  <a:gd name="T64" fmla="*/ 43 w 100"/>
                  <a:gd name="T65" fmla="*/ 83 h 85"/>
                  <a:gd name="T66" fmla="*/ 46 w 100"/>
                  <a:gd name="T67" fmla="*/ 82 h 85"/>
                  <a:gd name="T68" fmla="*/ 49 w 100"/>
                  <a:gd name="T69" fmla="*/ 82 h 85"/>
                  <a:gd name="T70" fmla="*/ 51 w 100"/>
                  <a:gd name="T71" fmla="*/ 82 h 85"/>
                  <a:gd name="T72" fmla="*/ 54 w 100"/>
                  <a:gd name="T73" fmla="*/ 82 h 85"/>
                  <a:gd name="T74" fmla="*/ 58 w 100"/>
                  <a:gd name="T75" fmla="*/ 83 h 85"/>
                  <a:gd name="T76" fmla="*/ 60 w 100"/>
                  <a:gd name="T77" fmla="*/ 83 h 85"/>
                  <a:gd name="T78" fmla="*/ 62 w 100"/>
                  <a:gd name="T79" fmla="*/ 83 h 85"/>
                  <a:gd name="T80" fmla="*/ 65 w 100"/>
                  <a:gd name="T81" fmla="*/ 84 h 85"/>
                  <a:gd name="T82" fmla="*/ 67 w 100"/>
                  <a:gd name="T83" fmla="*/ 84 h 85"/>
                  <a:gd name="T84" fmla="*/ 69 w 100"/>
                  <a:gd name="T85" fmla="*/ 85 h 85"/>
                  <a:gd name="T86" fmla="*/ 72 w 100"/>
                  <a:gd name="T87" fmla="*/ 85 h 85"/>
                  <a:gd name="T88" fmla="*/ 76 w 100"/>
                  <a:gd name="T89" fmla="*/ 85 h 85"/>
                  <a:gd name="T90" fmla="*/ 78 w 100"/>
                  <a:gd name="T91" fmla="*/ 84 h 85"/>
                  <a:gd name="T92" fmla="*/ 84 w 100"/>
                  <a:gd name="T93" fmla="*/ 83 h 85"/>
                  <a:gd name="T94" fmla="*/ 88 w 100"/>
                  <a:gd name="T95" fmla="*/ 80 h 85"/>
                  <a:gd name="T96" fmla="*/ 94 w 100"/>
                  <a:gd name="T97" fmla="*/ 7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85">
                    <a:moveTo>
                      <a:pt x="94" y="77"/>
                    </a:moveTo>
                    <a:lnTo>
                      <a:pt x="98" y="72"/>
                    </a:lnTo>
                    <a:lnTo>
                      <a:pt x="99" y="66"/>
                    </a:lnTo>
                    <a:lnTo>
                      <a:pt x="100" y="59"/>
                    </a:lnTo>
                    <a:lnTo>
                      <a:pt x="100" y="51"/>
                    </a:lnTo>
                    <a:lnTo>
                      <a:pt x="99" y="41"/>
                    </a:lnTo>
                    <a:lnTo>
                      <a:pt x="97" y="32"/>
                    </a:lnTo>
                    <a:lnTo>
                      <a:pt x="92" y="22"/>
                    </a:lnTo>
                    <a:lnTo>
                      <a:pt x="87" y="16"/>
                    </a:lnTo>
                    <a:lnTo>
                      <a:pt x="78" y="9"/>
                    </a:lnTo>
                    <a:lnTo>
                      <a:pt x="70" y="4"/>
                    </a:lnTo>
                    <a:lnTo>
                      <a:pt x="61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4"/>
                    </a:lnTo>
                    <a:lnTo>
                      <a:pt x="22" y="9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3" y="32"/>
                    </a:lnTo>
                    <a:lnTo>
                      <a:pt x="1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2" y="69"/>
                    </a:lnTo>
                    <a:lnTo>
                      <a:pt x="6" y="76"/>
                    </a:lnTo>
                    <a:lnTo>
                      <a:pt x="12" y="83"/>
                    </a:lnTo>
                    <a:lnTo>
                      <a:pt x="14" y="84"/>
                    </a:lnTo>
                    <a:lnTo>
                      <a:pt x="18" y="85"/>
                    </a:lnTo>
                    <a:lnTo>
                      <a:pt x="22" y="85"/>
                    </a:lnTo>
                    <a:lnTo>
                      <a:pt x="28" y="85"/>
                    </a:lnTo>
                    <a:lnTo>
                      <a:pt x="32" y="84"/>
                    </a:lnTo>
                    <a:lnTo>
                      <a:pt x="37" y="84"/>
                    </a:lnTo>
                    <a:lnTo>
                      <a:pt x="40" y="83"/>
                    </a:lnTo>
                    <a:lnTo>
                      <a:pt x="43" y="83"/>
                    </a:lnTo>
                    <a:lnTo>
                      <a:pt x="46" y="82"/>
                    </a:lnTo>
                    <a:lnTo>
                      <a:pt x="49" y="82"/>
                    </a:lnTo>
                    <a:lnTo>
                      <a:pt x="51" y="82"/>
                    </a:lnTo>
                    <a:lnTo>
                      <a:pt x="54" y="82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2" y="83"/>
                    </a:lnTo>
                    <a:lnTo>
                      <a:pt x="65" y="84"/>
                    </a:lnTo>
                    <a:lnTo>
                      <a:pt x="67" y="84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6" y="85"/>
                    </a:lnTo>
                    <a:lnTo>
                      <a:pt x="78" y="84"/>
                    </a:lnTo>
                    <a:lnTo>
                      <a:pt x="84" y="83"/>
                    </a:lnTo>
                    <a:lnTo>
                      <a:pt x="88" y="80"/>
                    </a:lnTo>
                    <a:lnTo>
                      <a:pt x="94" y="7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1" name="Freeform 3539">
                <a:extLst>
                  <a:ext uri="{FF2B5EF4-FFF2-40B4-BE49-F238E27FC236}">
                    <a16:creationId xmlns:a16="http://schemas.microsoft.com/office/drawing/2014/main" id="{FDE98E7A-6175-44B6-95E5-0B9A774FA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53"/>
                <a:ext cx="297" cy="26"/>
              </a:xfrm>
              <a:custGeom>
                <a:avLst/>
                <a:gdLst>
                  <a:gd name="T0" fmla="*/ 169 w 890"/>
                  <a:gd name="T1" fmla="*/ 58 h 76"/>
                  <a:gd name="T2" fmla="*/ 207 w 890"/>
                  <a:gd name="T3" fmla="*/ 58 h 76"/>
                  <a:gd name="T4" fmla="*/ 254 w 890"/>
                  <a:gd name="T5" fmla="*/ 52 h 76"/>
                  <a:gd name="T6" fmla="*/ 305 w 890"/>
                  <a:gd name="T7" fmla="*/ 44 h 76"/>
                  <a:gd name="T8" fmla="*/ 358 w 890"/>
                  <a:gd name="T9" fmla="*/ 34 h 76"/>
                  <a:gd name="T10" fmla="*/ 407 w 890"/>
                  <a:gd name="T11" fmla="*/ 23 h 76"/>
                  <a:gd name="T12" fmla="*/ 448 w 890"/>
                  <a:gd name="T13" fmla="*/ 13 h 76"/>
                  <a:gd name="T14" fmla="*/ 482 w 890"/>
                  <a:gd name="T15" fmla="*/ 4 h 76"/>
                  <a:gd name="T16" fmla="*/ 499 w 890"/>
                  <a:gd name="T17" fmla="*/ 1 h 76"/>
                  <a:gd name="T18" fmla="*/ 520 w 890"/>
                  <a:gd name="T19" fmla="*/ 0 h 76"/>
                  <a:gd name="T20" fmla="*/ 547 w 890"/>
                  <a:gd name="T21" fmla="*/ 0 h 76"/>
                  <a:gd name="T22" fmla="*/ 577 w 890"/>
                  <a:gd name="T23" fmla="*/ 1 h 76"/>
                  <a:gd name="T24" fmla="*/ 610 w 890"/>
                  <a:gd name="T25" fmla="*/ 2 h 76"/>
                  <a:gd name="T26" fmla="*/ 643 w 890"/>
                  <a:gd name="T27" fmla="*/ 4 h 76"/>
                  <a:gd name="T28" fmla="*/ 673 w 890"/>
                  <a:gd name="T29" fmla="*/ 6 h 76"/>
                  <a:gd name="T30" fmla="*/ 698 w 890"/>
                  <a:gd name="T31" fmla="*/ 9 h 76"/>
                  <a:gd name="T32" fmla="*/ 720 w 890"/>
                  <a:gd name="T33" fmla="*/ 10 h 76"/>
                  <a:gd name="T34" fmla="*/ 758 w 890"/>
                  <a:gd name="T35" fmla="*/ 9 h 76"/>
                  <a:gd name="T36" fmla="*/ 806 w 890"/>
                  <a:gd name="T37" fmla="*/ 5 h 76"/>
                  <a:gd name="T38" fmla="*/ 851 w 890"/>
                  <a:gd name="T39" fmla="*/ 4 h 76"/>
                  <a:gd name="T40" fmla="*/ 883 w 890"/>
                  <a:gd name="T41" fmla="*/ 3 h 76"/>
                  <a:gd name="T42" fmla="*/ 889 w 890"/>
                  <a:gd name="T43" fmla="*/ 5 h 76"/>
                  <a:gd name="T44" fmla="*/ 857 w 890"/>
                  <a:gd name="T45" fmla="*/ 11 h 76"/>
                  <a:gd name="T46" fmla="*/ 778 w 890"/>
                  <a:gd name="T47" fmla="*/ 23 h 76"/>
                  <a:gd name="T48" fmla="*/ 703 w 890"/>
                  <a:gd name="T49" fmla="*/ 33 h 76"/>
                  <a:gd name="T50" fmla="*/ 668 w 890"/>
                  <a:gd name="T51" fmla="*/ 34 h 76"/>
                  <a:gd name="T52" fmla="*/ 622 w 890"/>
                  <a:gd name="T53" fmla="*/ 35 h 76"/>
                  <a:gd name="T54" fmla="*/ 567 w 890"/>
                  <a:gd name="T55" fmla="*/ 38 h 76"/>
                  <a:gd name="T56" fmla="*/ 506 w 890"/>
                  <a:gd name="T57" fmla="*/ 40 h 76"/>
                  <a:gd name="T58" fmla="*/ 445 w 890"/>
                  <a:gd name="T59" fmla="*/ 44 h 76"/>
                  <a:gd name="T60" fmla="*/ 386 w 890"/>
                  <a:gd name="T61" fmla="*/ 50 h 76"/>
                  <a:gd name="T62" fmla="*/ 331 w 890"/>
                  <a:gd name="T63" fmla="*/ 58 h 76"/>
                  <a:gd name="T64" fmla="*/ 284 w 890"/>
                  <a:gd name="T65" fmla="*/ 68 h 76"/>
                  <a:gd name="T66" fmla="*/ 238 w 890"/>
                  <a:gd name="T67" fmla="*/ 73 h 76"/>
                  <a:gd name="T68" fmla="*/ 194 w 890"/>
                  <a:gd name="T69" fmla="*/ 76 h 76"/>
                  <a:gd name="T70" fmla="*/ 149 w 890"/>
                  <a:gd name="T71" fmla="*/ 74 h 76"/>
                  <a:gd name="T72" fmla="*/ 107 w 890"/>
                  <a:gd name="T73" fmla="*/ 69 h 76"/>
                  <a:gd name="T74" fmla="*/ 70 w 890"/>
                  <a:gd name="T75" fmla="*/ 61 h 76"/>
                  <a:gd name="T76" fmla="*/ 36 w 890"/>
                  <a:gd name="T77" fmla="*/ 51 h 76"/>
                  <a:gd name="T78" fmla="*/ 10 w 890"/>
                  <a:gd name="T79" fmla="*/ 39 h 76"/>
                  <a:gd name="T80" fmla="*/ 13 w 890"/>
                  <a:gd name="T81" fmla="*/ 34 h 76"/>
                  <a:gd name="T82" fmla="*/ 38 w 890"/>
                  <a:gd name="T83" fmla="*/ 39 h 76"/>
                  <a:gd name="T84" fmla="*/ 64 w 890"/>
                  <a:gd name="T85" fmla="*/ 44 h 76"/>
                  <a:gd name="T86" fmla="*/ 89 w 890"/>
                  <a:gd name="T87" fmla="*/ 48 h 76"/>
                  <a:gd name="T88" fmla="*/ 112 w 890"/>
                  <a:gd name="T89" fmla="*/ 51 h 76"/>
                  <a:gd name="T90" fmla="*/ 131 w 890"/>
                  <a:gd name="T91" fmla="*/ 53 h 76"/>
                  <a:gd name="T92" fmla="*/ 146 w 890"/>
                  <a:gd name="T93" fmla="*/ 55 h 76"/>
                  <a:gd name="T94" fmla="*/ 152 w 890"/>
                  <a:gd name="T95" fmla="*/ 5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90" h="76">
                    <a:moveTo>
                      <a:pt x="153" y="57"/>
                    </a:moveTo>
                    <a:lnTo>
                      <a:pt x="169" y="58"/>
                    </a:lnTo>
                    <a:lnTo>
                      <a:pt x="187" y="59"/>
                    </a:lnTo>
                    <a:lnTo>
                      <a:pt x="207" y="58"/>
                    </a:lnTo>
                    <a:lnTo>
                      <a:pt x="231" y="55"/>
                    </a:lnTo>
                    <a:lnTo>
                      <a:pt x="254" y="52"/>
                    </a:lnTo>
                    <a:lnTo>
                      <a:pt x="280" y="49"/>
                    </a:lnTo>
                    <a:lnTo>
                      <a:pt x="305" y="44"/>
                    </a:lnTo>
                    <a:lnTo>
                      <a:pt x="332" y="39"/>
                    </a:lnTo>
                    <a:lnTo>
                      <a:pt x="358" y="34"/>
                    </a:lnTo>
                    <a:lnTo>
                      <a:pt x="382" y="28"/>
                    </a:lnTo>
                    <a:lnTo>
                      <a:pt x="407" y="23"/>
                    </a:lnTo>
                    <a:lnTo>
                      <a:pt x="429" y="18"/>
                    </a:lnTo>
                    <a:lnTo>
                      <a:pt x="448" y="13"/>
                    </a:lnTo>
                    <a:lnTo>
                      <a:pt x="466" y="9"/>
                    </a:lnTo>
                    <a:lnTo>
                      <a:pt x="482" y="4"/>
                    </a:lnTo>
                    <a:lnTo>
                      <a:pt x="493" y="2"/>
                    </a:lnTo>
                    <a:lnTo>
                      <a:pt x="499" y="1"/>
                    </a:lnTo>
                    <a:lnTo>
                      <a:pt x="509" y="0"/>
                    </a:lnTo>
                    <a:lnTo>
                      <a:pt x="520" y="0"/>
                    </a:lnTo>
                    <a:lnTo>
                      <a:pt x="532" y="0"/>
                    </a:lnTo>
                    <a:lnTo>
                      <a:pt x="547" y="0"/>
                    </a:lnTo>
                    <a:lnTo>
                      <a:pt x="561" y="0"/>
                    </a:lnTo>
                    <a:lnTo>
                      <a:pt x="577" y="1"/>
                    </a:lnTo>
                    <a:lnTo>
                      <a:pt x="594" y="1"/>
                    </a:lnTo>
                    <a:lnTo>
                      <a:pt x="610" y="2"/>
                    </a:lnTo>
                    <a:lnTo>
                      <a:pt x="626" y="3"/>
                    </a:lnTo>
                    <a:lnTo>
                      <a:pt x="643" y="4"/>
                    </a:lnTo>
                    <a:lnTo>
                      <a:pt x="658" y="5"/>
                    </a:lnTo>
                    <a:lnTo>
                      <a:pt x="673" y="6"/>
                    </a:lnTo>
                    <a:lnTo>
                      <a:pt x="686" y="7"/>
                    </a:lnTo>
                    <a:lnTo>
                      <a:pt x="698" y="9"/>
                    </a:lnTo>
                    <a:lnTo>
                      <a:pt x="708" y="9"/>
                    </a:lnTo>
                    <a:lnTo>
                      <a:pt x="720" y="10"/>
                    </a:lnTo>
                    <a:lnTo>
                      <a:pt x="738" y="9"/>
                    </a:lnTo>
                    <a:lnTo>
                      <a:pt x="758" y="9"/>
                    </a:lnTo>
                    <a:lnTo>
                      <a:pt x="781" y="7"/>
                    </a:lnTo>
                    <a:lnTo>
                      <a:pt x="806" y="5"/>
                    </a:lnTo>
                    <a:lnTo>
                      <a:pt x="829" y="4"/>
                    </a:lnTo>
                    <a:lnTo>
                      <a:pt x="851" y="4"/>
                    </a:lnTo>
                    <a:lnTo>
                      <a:pt x="870" y="3"/>
                    </a:lnTo>
                    <a:lnTo>
                      <a:pt x="883" y="3"/>
                    </a:lnTo>
                    <a:lnTo>
                      <a:pt x="890" y="3"/>
                    </a:lnTo>
                    <a:lnTo>
                      <a:pt x="889" y="5"/>
                    </a:lnTo>
                    <a:lnTo>
                      <a:pt x="879" y="7"/>
                    </a:lnTo>
                    <a:lnTo>
                      <a:pt x="857" y="11"/>
                    </a:lnTo>
                    <a:lnTo>
                      <a:pt x="824" y="16"/>
                    </a:lnTo>
                    <a:lnTo>
                      <a:pt x="778" y="23"/>
                    </a:lnTo>
                    <a:lnTo>
                      <a:pt x="715" y="31"/>
                    </a:lnTo>
                    <a:lnTo>
                      <a:pt x="703" y="33"/>
                    </a:lnTo>
                    <a:lnTo>
                      <a:pt x="686" y="33"/>
                    </a:lnTo>
                    <a:lnTo>
                      <a:pt x="668" y="34"/>
                    </a:lnTo>
                    <a:lnTo>
                      <a:pt x="646" y="35"/>
                    </a:lnTo>
                    <a:lnTo>
                      <a:pt x="622" y="35"/>
                    </a:lnTo>
                    <a:lnTo>
                      <a:pt x="595" y="38"/>
                    </a:lnTo>
                    <a:lnTo>
                      <a:pt x="567" y="38"/>
                    </a:lnTo>
                    <a:lnTo>
                      <a:pt x="538" y="39"/>
                    </a:lnTo>
                    <a:lnTo>
                      <a:pt x="506" y="40"/>
                    </a:lnTo>
                    <a:lnTo>
                      <a:pt x="476" y="42"/>
                    </a:lnTo>
                    <a:lnTo>
                      <a:pt x="445" y="44"/>
                    </a:lnTo>
                    <a:lnTo>
                      <a:pt x="415" y="47"/>
                    </a:lnTo>
                    <a:lnTo>
                      <a:pt x="386" y="50"/>
                    </a:lnTo>
                    <a:lnTo>
                      <a:pt x="358" y="54"/>
                    </a:lnTo>
                    <a:lnTo>
                      <a:pt x="331" y="58"/>
                    </a:lnTo>
                    <a:lnTo>
                      <a:pt x="306" y="63"/>
                    </a:lnTo>
                    <a:lnTo>
                      <a:pt x="284" y="68"/>
                    </a:lnTo>
                    <a:lnTo>
                      <a:pt x="262" y="71"/>
                    </a:lnTo>
                    <a:lnTo>
                      <a:pt x="238" y="73"/>
                    </a:lnTo>
                    <a:lnTo>
                      <a:pt x="216" y="76"/>
                    </a:lnTo>
                    <a:lnTo>
                      <a:pt x="194" y="76"/>
                    </a:lnTo>
                    <a:lnTo>
                      <a:pt x="170" y="76"/>
                    </a:lnTo>
                    <a:lnTo>
                      <a:pt x="149" y="74"/>
                    </a:lnTo>
                    <a:lnTo>
                      <a:pt x="128" y="72"/>
                    </a:lnTo>
                    <a:lnTo>
                      <a:pt x="107" y="69"/>
                    </a:lnTo>
                    <a:lnTo>
                      <a:pt x="88" y="66"/>
                    </a:lnTo>
                    <a:lnTo>
                      <a:pt x="70" y="61"/>
                    </a:lnTo>
                    <a:lnTo>
                      <a:pt x="52" y="57"/>
                    </a:lnTo>
                    <a:lnTo>
                      <a:pt x="36" y="51"/>
                    </a:lnTo>
                    <a:lnTo>
                      <a:pt x="23" y="45"/>
                    </a:lnTo>
                    <a:lnTo>
                      <a:pt x="10" y="39"/>
                    </a:lnTo>
                    <a:lnTo>
                      <a:pt x="0" y="31"/>
                    </a:lnTo>
                    <a:lnTo>
                      <a:pt x="13" y="34"/>
                    </a:lnTo>
                    <a:lnTo>
                      <a:pt x="25" y="37"/>
                    </a:lnTo>
                    <a:lnTo>
                      <a:pt x="38" y="39"/>
                    </a:lnTo>
                    <a:lnTo>
                      <a:pt x="51" y="41"/>
                    </a:lnTo>
                    <a:lnTo>
                      <a:pt x="64" y="44"/>
                    </a:lnTo>
                    <a:lnTo>
                      <a:pt x="76" y="45"/>
                    </a:lnTo>
                    <a:lnTo>
                      <a:pt x="89" y="48"/>
                    </a:lnTo>
                    <a:lnTo>
                      <a:pt x="101" y="49"/>
                    </a:lnTo>
                    <a:lnTo>
                      <a:pt x="112" y="51"/>
                    </a:lnTo>
                    <a:lnTo>
                      <a:pt x="122" y="52"/>
                    </a:lnTo>
                    <a:lnTo>
                      <a:pt x="131" y="53"/>
                    </a:lnTo>
                    <a:lnTo>
                      <a:pt x="139" y="54"/>
                    </a:lnTo>
                    <a:lnTo>
                      <a:pt x="146" y="55"/>
                    </a:lnTo>
                    <a:lnTo>
                      <a:pt x="150" y="55"/>
                    </a:lnTo>
                    <a:lnTo>
                      <a:pt x="152" y="57"/>
                    </a:lnTo>
                    <a:lnTo>
                      <a:pt x="153" y="57"/>
                    </a:lnTo>
                    <a:close/>
                  </a:path>
                </a:pathLst>
              </a:custGeom>
              <a:solidFill>
                <a:srgbClr val="1D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2" name="Freeform 3540">
                <a:extLst>
                  <a:ext uri="{FF2B5EF4-FFF2-40B4-BE49-F238E27FC236}">
                    <a16:creationId xmlns:a16="http://schemas.microsoft.com/office/drawing/2014/main" id="{81CD179A-A80D-4A7B-BEBE-F55BE2B25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141"/>
                <a:ext cx="122" cy="111"/>
              </a:xfrm>
              <a:custGeom>
                <a:avLst/>
                <a:gdLst>
                  <a:gd name="T0" fmla="*/ 0 w 366"/>
                  <a:gd name="T1" fmla="*/ 294 h 333"/>
                  <a:gd name="T2" fmla="*/ 18 w 366"/>
                  <a:gd name="T3" fmla="*/ 293 h 333"/>
                  <a:gd name="T4" fmla="*/ 39 w 366"/>
                  <a:gd name="T5" fmla="*/ 291 h 333"/>
                  <a:gd name="T6" fmla="*/ 64 w 366"/>
                  <a:gd name="T7" fmla="*/ 288 h 333"/>
                  <a:gd name="T8" fmla="*/ 91 w 366"/>
                  <a:gd name="T9" fmla="*/ 283 h 333"/>
                  <a:gd name="T10" fmla="*/ 118 w 366"/>
                  <a:gd name="T11" fmla="*/ 276 h 333"/>
                  <a:gd name="T12" fmla="*/ 148 w 366"/>
                  <a:gd name="T13" fmla="*/ 266 h 333"/>
                  <a:gd name="T14" fmla="*/ 178 w 366"/>
                  <a:gd name="T15" fmla="*/ 255 h 333"/>
                  <a:gd name="T16" fmla="*/ 207 w 366"/>
                  <a:gd name="T17" fmla="*/ 241 h 333"/>
                  <a:gd name="T18" fmla="*/ 235 w 366"/>
                  <a:gd name="T19" fmla="*/ 223 h 333"/>
                  <a:gd name="T20" fmla="*/ 260 w 366"/>
                  <a:gd name="T21" fmla="*/ 203 h 333"/>
                  <a:gd name="T22" fmla="*/ 285 w 366"/>
                  <a:gd name="T23" fmla="*/ 179 h 333"/>
                  <a:gd name="T24" fmla="*/ 307 w 366"/>
                  <a:gd name="T25" fmla="*/ 151 h 333"/>
                  <a:gd name="T26" fmla="*/ 325 w 366"/>
                  <a:gd name="T27" fmla="*/ 120 h 333"/>
                  <a:gd name="T28" fmla="*/ 340 w 366"/>
                  <a:gd name="T29" fmla="*/ 84 h 333"/>
                  <a:gd name="T30" fmla="*/ 350 w 366"/>
                  <a:gd name="T31" fmla="*/ 44 h 333"/>
                  <a:gd name="T32" fmla="*/ 353 w 366"/>
                  <a:gd name="T33" fmla="*/ 0 h 333"/>
                  <a:gd name="T34" fmla="*/ 360 w 366"/>
                  <a:gd name="T35" fmla="*/ 29 h 333"/>
                  <a:gd name="T36" fmla="*/ 364 w 366"/>
                  <a:gd name="T37" fmla="*/ 56 h 333"/>
                  <a:gd name="T38" fmla="*/ 366 w 366"/>
                  <a:gd name="T39" fmla="*/ 82 h 333"/>
                  <a:gd name="T40" fmla="*/ 366 w 366"/>
                  <a:gd name="T41" fmla="*/ 108 h 333"/>
                  <a:gd name="T42" fmla="*/ 362 w 366"/>
                  <a:gd name="T43" fmla="*/ 133 h 333"/>
                  <a:gd name="T44" fmla="*/ 354 w 366"/>
                  <a:gd name="T45" fmla="*/ 162 h 333"/>
                  <a:gd name="T46" fmla="*/ 342 w 366"/>
                  <a:gd name="T47" fmla="*/ 194 h 333"/>
                  <a:gd name="T48" fmla="*/ 322 w 366"/>
                  <a:gd name="T49" fmla="*/ 228 h 333"/>
                  <a:gd name="T50" fmla="*/ 311 w 366"/>
                  <a:gd name="T51" fmla="*/ 245 h 333"/>
                  <a:gd name="T52" fmla="*/ 299 w 366"/>
                  <a:gd name="T53" fmla="*/ 261 h 333"/>
                  <a:gd name="T54" fmla="*/ 288 w 366"/>
                  <a:gd name="T55" fmla="*/ 274 h 333"/>
                  <a:gd name="T56" fmla="*/ 276 w 366"/>
                  <a:gd name="T57" fmla="*/ 286 h 333"/>
                  <a:gd name="T58" fmla="*/ 264 w 366"/>
                  <a:gd name="T59" fmla="*/ 295 h 333"/>
                  <a:gd name="T60" fmla="*/ 251 w 366"/>
                  <a:gd name="T61" fmla="*/ 304 h 333"/>
                  <a:gd name="T62" fmla="*/ 239 w 366"/>
                  <a:gd name="T63" fmla="*/ 311 h 333"/>
                  <a:gd name="T64" fmla="*/ 227 w 366"/>
                  <a:gd name="T65" fmla="*/ 318 h 333"/>
                  <a:gd name="T66" fmla="*/ 216 w 366"/>
                  <a:gd name="T67" fmla="*/ 322 h 333"/>
                  <a:gd name="T68" fmla="*/ 203 w 366"/>
                  <a:gd name="T69" fmla="*/ 326 h 333"/>
                  <a:gd name="T70" fmla="*/ 191 w 366"/>
                  <a:gd name="T71" fmla="*/ 329 h 333"/>
                  <a:gd name="T72" fmla="*/ 181 w 366"/>
                  <a:gd name="T73" fmla="*/ 331 h 333"/>
                  <a:gd name="T74" fmla="*/ 170 w 366"/>
                  <a:gd name="T75" fmla="*/ 332 h 333"/>
                  <a:gd name="T76" fmla="*/ 159 w 366"/>
                  <a:gd name="T77" fmla="*/ 333 h 333"/>
                  <a:gd name="T78" fmla="*/ 149 w 366"/>
                  <a:gd name="T79" fmla="*/ 333 h 333"/>
                  <a:gd name="T80" fmla="*/ 140 w 366"/>
                  <a:gd name="T81" fmla="*/ 333 h 333"/>
                  <a:gd name="T82" fmla="*/ 131 w 366"/>
                  <a:gd name="T83" fmla="*/ 333 h 333"/>
                  <a:gd name="T84" fmla="*/ 120 w 366"/>
                  <a:gd name="T85" fmla="*/ 332 h 333"/>
                  <a:gd name="T86" fmla="*/ 110 w 366"/>
                  <a:gd name="T87" fmla="*/ 330 h 333"/>
                  <a:gd name="T88" fmla="*/ 98 w 366"/>
                  <a:gd name="T89" fmla="*/ 328 h 333"/>
                  <a:gd name="T90" fmla="*/ 87 w 366"/>
                  <a:gd name="T91" fmla="*/ 324 h 333"/>
                  <a:gd name="T92" fmla="*/ 75 w 366"/>
                  <a:gd name="T93" fmla="*/ 321 h 333"/>
                  <a:gd name="T94" fmla="*/ 63 w 366"/>
                  <a:gd name="T95" fmla="*/ 318 h 333"/>
                  <a:gd name="T96" fmla="*/ 53 w 366"/>
                  <a:gd name="T97" fmla="*/ 313 h 333"/>
                  <a:gd name="T98" fmla="*/ 41 w 366"/>
                  <a:gd name="T99" fmla="*/ 310 h 333"/>
                  <a:gd name="T100" fmla="*/ 31 w 366"/>
                  <a:gd name="T101" fmla="*/ 307 h 333"/>
                  <a:gd name="T102" fmla="*/ 22 w 366"/>
                  <a:gd name="T103" fmla="*/ 303 h 333"/>
                  <a:gd name="T104" fmla="*/ 16 w 366"/>
                  <a:gd name="T105" fmla="*/ 300 h 333"/>
                  <a:gd name="T106" fmla="*/ 9 w 366"/>
                  <a:gd name="T107" fmla="*/ 298 h 333"/>
                  <a:gd name="T108" fmla="*/ 5 w 366"/>
                  <a:gd name="T109" fmla="*/ 295 h 333"/>
                  <a:gd name="T110" fmla="*/ 1 w 366"/>
                  <a:gd name="T111" fmla="*/ 294 h 333"/>
                  <a:gd name="T112" fmla="*/ 0 w 366"/>
                  <a:gd name="T113" fmla="*/ 29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6" h="333">
                    <a:moveTo>
                      <a:pt x="0" y="294"/>
                    </a:moveTo>
                    <a:lnTo>
                      <a:pt x="18" y="293"/>
                    </a:lnTo>
                    <a:lnTo>
                      <a:pt x="39" y="291"/>
                    </a:lnTo>
                    <a:lnTo>
                      <a:pt x="64" y="288"/>
                    </a:lnTo>
                    <a:lnTo>
                      <a:pt x="91" y="283"/>
                    </a:lnTo>
                    <a:lnTo>
                      <a:pt x="118" y="276"/>
                    </a:lnTo>
                    <a:lnTo>
                      <a:pt x="148" y="266"/>
                    </a:lnTo>
                    <a:lnTo>
                      <a:pt x="178" y="255"/>
                    </a:lnTo>
                    <a:lnTo>
                      <a:pt x="207" y="241"/>
                    </a:lnTo>
                    <a:lnTo>
                      <a:pt x="235" y="223"/>
                    </a:lnTo>
                    <a:lnTo>
                      <a:pt x="260" y="203"/>
                    </a:lnTo>
                    <a:lnTo>
                      <a:pt x="285" y="179"/>
                    </a:lnTo>
                    <a:lnTo>
                      <a:pt x="307" y="151"/>
                    </a:lnTo>
                    <a:lnTo>
                      <a:pt x="325" y="120"/>
                    </a:lnTo>
                    <a:lnTo>
                      <a:pt x="340" y="84"/>
                    </a:lnTo>
                    <a:lnTo>
                      <a:pt x="350" y="44"/>
                    </a:lnTo>
                    <a:lnTo>
                      <a:pt x="353" y="0"/>
                    </a:lnTo>
                    <a:lnTo>
                      <a:pt x="360" y="29"/>
                    </a:lnTo>
                    <a:lnTo>
                      <a:pt x="364" y="56"/>
                    </a:lnTo>
                    <a:lnTo>
                      <a:pt x="366" y="82"/>
                    </a:lnTo>
                    <a:lnTo>
                      <a:pt x="366" y="108"/>
                    </a:lnTo>
                    <a:lnTo>
                      <a:pt x="362" y="133"/>
                    </a:lnTo>
                    <a:lnTo>
                      <a:pt x="354" y="162"/>
                    </a:lnTo>
                    <a:lnTo>
                      <a:pt x="342" y="194"/>
                    </a:lnTo>
                    <a:lnTo>
                      <a:pt x="322" y="228"/>
                    </a:lnTo>
                    <a:lnTo>
                      <a:pt x="311" y="245"/>
                    </a:lnTo>
                    <a:lnTo>
                      <a:pt x="299" y="261"/>
                    </a:lnTo>
                    <a:lnTo>
                      <a:pt x="288" y="274"/>
                    </a:lnTo>
                    <a:lnTo>
                      <a:pt x="276" y="286"/>
                    </a:lnTo>
                    <a:lnTo>
                      <a:pt x="264" y="295"/>
                    </a:lnTo>
                    <a:lnTo>
                      <a:pt x="251" y="304"/>
                    </a:lnTo>
                    <a:lnTo>
                      <a:pt x="239" y="311"/>
                    </a:lnTo>
                    <a:lnTo>
                      <a:pt x="227" y="318"/>
                    </a:lnTo>
                    <a:lnTo>
                      <a:pt x="216" y="322"/>
                    </a:lnTo>
                    <a:lnTo>
                      <a:pt x="203" y="326"/>
                    </a:lnTo>
                    <a:lnTo>
                      <a:pt x="191" y="329"/>
                    </a:lnTo>
                    <a:lnTo>
                      <a:pt x="181" y="331"/>
                    </a:lnTo>
                    <a:lnTo>
                      <a:pt x="170" y="332"/>
                    </a:lnTo>
                    <a:lnTo>
                      <a:pt x="159" y="333"/>
                    </a:lnTo>
                    <a:lnTo>
                      <a:pt x="149" y="333"/>
                    </a:lnTo>
                    <a:lnTo>
                      <a:pt x="140" y="333"/>
                    </a:lnTo>
                    <a:lnTo>
                      <a:pt x="131" y="333"/>
                    </a:lnTo>
                    <a:lnTo>
                      <a:pt x="120" y="332"/>
                    </a:lnTo>
                    <a:lnTo>
                      <a:pt x="110" y="330"/>
                    </a:lnTo>
                    <a:lnTo>
                      <a:pt x="98" y="328"/>
                    </a:lnTo>
                    <a:lnTo>
                      <a:pt x="87" y="324"/>
                    </a:lnTo>
                    <a:lnTo>
                      <a:pt x="75" y="321"/>
                    </a:lnTo>
                    <a:lnTo>
                      <a:pt x="63" y="318"/>
                    </a:lnTo>
                    <a:lnTo>
                      <a:pt x="53" y="313"/>
                    </a:lnTo>
                    <a:lnTo>
                      <a:pt x="41" y="310"/>
                    </a:lnTo>
                    <a:lnTo>
                      <a:pt x="31" y="307"/>
                    </a:lnTo>
                    <a:lnTo>
                      <a:pt x="22" y="303"/>
                    </a:lnTo>
                    <a:lnTo>
                      <a:pt x="16" y="300"/>
                    </a:lnTo>
                    <a:lnTo>
                      <a:pt x="9" y="298"/>
                    </a:lnTo>
                    <a:lnTo>
                      <a:pt x="5" y="295"/>
                    </a:lnTo>
                    <a:lnTo>
                      <a:pt x="1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003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3" name="Freeform 3541">
                <a:extLst>
                  <a:ext uri="{FF2B5EF4-FFF2-40B4-BE49-F238E27FC236}">
                    <a16:creationId xmlns:a16="http://schemas.microsoft.com/office/drawing/2014/main" id="{89D4C5E6-8C36-4692-91C7-C92E27841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78"/>
                <a:ext cx="247" cy="92"/>
              </a:xfrm>
              <a:custGeom>
                <a:avLst/>
                <a:gdLst>
                  <a:gd name="T0" fmla="*/ 18 w 740"/>
                  <a:gd name="T1" fmla="*/ 201 h 275"/>
                  <a:gd name="T2" fmla="*/ 51 w 740"/>
                  <a:gd name="T3" fmla="*/ 193 h 275"/>
                  <a:gd name="T4" fmla="*/ 91 w 740"/>
                  <a:gd name="T5" fmla="*/ 187 h 275"/>
                  <a:gd name="T6" fmla="*/ 132 w 740"/>
                  <a:gd name="T7" fmla="*/ 181 h 275"/>
                  <a:gd name="T8" fmla="*/ 172 w 740"/>
                  <a:gd name="T9" fmla="*/ 180 h 275"/>
                  <a:gd name="T10" fmla="*/ 210 w 740"/>
                  <a:gd name="T11" fmla="*/ 184 h 275"/>
                  <a:gd name="T12" fmla="*/ 242 w 740"/>
                  <a:gd name="T13" fmla="*/ 189 h 275"/>
                  <a:gd name="T14" fmla="*/ 268 w 740"/>
                  <a:gd name="T15" fmla="*/ 189 h 275"/>
                  <a:gd name="T16" fmla="*/ 288 w 740"/>
                  <a:gd name="T17" fmla="*/ 184 h 275"/>
                  <a:gd name="T18" fmla="*/ 305 w 740"/>
                  <a:gd name="T19" fmla="*/ 174 h 275"/>
                  <a:gd name="T20" fmla="*/ 315 w 740"/>
                  <a:gd name="T21" fmla="*/ 156 h 275"/>
                  <a:gd name="T22" fmla="*/ 335 w 740"/>
                  <a:gd name="T23" fmla="*/ 106 h 275"/>
                  <a:gd name="T24" fmla="*/ 358 w 740"/>
                  <a:gd name="T25" fmla="*/ 68 h 275"/>
                  <a:gd name="T26" fmla="*/ 370 w 740"/>
                  <a:gd name="T27" fmla="*/ 88 h 275"/>
                  <a:gd name="T28" fmla="*/ 366 w 740"/>
                  <a:gd name="T29" fmla="*/ 132 h 275"/>
                  <a:gd name="T30" fmla="*/ 352 w 740"/>
                  <a:gd name="T31" fmla="*/ 173 h 275"/>
                  <a:gd name="T32" fmla="*/ 347 w 740"/>
                  <a:gd name="T33" fmla="*/ 210 h 275"/>
                  <a:gd name="T34" fmla="*/ 379 w 740"/>
                  <a:gd name="T35" fmla="*/ 209 h 275"/>
                  <a:gd name="T36" fmla="*/ 431 w 740"/>
                  <a:gd name="T37" fmla="*/ 129 h 275"/>
                  <a:gd name="T38" fmla="*/ 458 w 740"/>
                  <a:gd name="T39" fmla="*/ 56 h 275"/>
                  <a:gd name="T40" fmla="*/ 486 w 740"/>
                  <a:gd name="T41" fmla="*/ 0 h 275"/>
                  <a:gd name="T42" fmla="*/ 493 w 740"/>
                  <a:gd name="T43" fmla="*/ 95 h 275"/>
                  <a:gd name="T44" fmla="*/ 485 w 740"/>
                  <a:gd name="T45" fmla="*/ 158 h 275"/>
                  <a:gd name="T46" fmla="*/ 482 w 740"/>
                  <a:gd name="T47" fmla="*/ 140 h 275"/>
                  <a:gd name="T48" fmla="*/ 479 w 740"/>
                  <a:gd name="T49" fmla="*/ 105 h 275"/>
                  <a:gd name="T50" fmla="*/ 460 w 740"/>
                  <a:gd name="T51" fmla="*/ 159 h 275"/>
                  <a:gd name="T52" fmla="*/ 451 w 740"/>
                  <a:gd name="T53" fmla="*/ 206 h 275"/>
                  <a:gd name="T54" fmla="*/ 460 w 740"/>
                  <a:gd name="T55" fmla="*/ 216 h 275"/>
                  <a:gd name="T56" fmla="*/ 480 w 740"/>
                  <a:gd name="T57" fmla="*/ 202 h 275"/>
                  <a:gd name="T58" fmla="*/ 508 w 740"/>
                  <a:gd name="T59" fmla="*/ 183 h 275"/>
                  <a:gd name="T60" fmla="*/ 537 w 740"/>
                  <a:gd name="T61" fmla="*/ 172 h 275"/>
                  <a:gd name="T62" fmla="*/ 565 w 740"/>
                  <a:gd name="T63" fmla="*/ 174 h 275"/>
                  <a:gd name="T64" fmla="*/ 571 w 740"/>
                  <a:gd name="T65" fmla="*/ 170 h 275"/>
                  <a:gd name="T66" fmla="*/ 609 w 740"/>
                  <a:gd name="T67" fmla="*/ 136 h 275"/>
                  <a:gd name="T68" fmla="*/ 644 w 740"/>
                  <a:gd name="T69" fmla="*/ 113 h 275"/>
                  <a:gd name="T70" fmla="*/ 666 w 740"/>
                  <a:gd name="T71" fmla="*/ 92 h 275"/>
                  <a:gd name="T72" fmla="*/ 695 w 740"/>
                  <a:gd name="T73" fmla="*/ 66 h 275"/>
                  <a:gd name="T74" fmla="*/ 734 w 740"/>
                  <a:gd name="T75" fmla="*/ 69 h 275"/>
                  <a:gd name="T76" fmla="*/ 723 w 740"/>
                  <a:gd name="T77" fmla="*/ 92 h 275"/>
                  <a:gd name="T78" fmla="*/ 697 w 740"/>
                  <a:gd name="T79" fmla="*/ 103 h 275"/>
                  <a:gd name="T80" fmla="*/ 676 w 740"/>
                  <a:gd name="T81" fmla="*/ 111 h 275"/>
                  <a:gd name="T82" fmla="*/ 657 w 740"/>
                  <a:gd name="T83" fmla="*/ 120 h 275"/>
                  <a:gd name="T84" fmla="*/ 639 w 740"/>
                  <a:gd name="T85" fmla="*/ 132 h 275"/>
                  <a:gd name="T86" fmla="*/ 623 w 740"/>
                  <a:gd name="T87" fmla="*/ 150 h 275"/>
                  <a:gd name="T88" fmla="*/ 602 w 740"/>
                  <a:gd name="T89" fmla="*/ 184 h 275"/>
                  <a:gd name="T90" fmla="*/ 597 w 740"/>
                  <a:gd name="T91" fmla="*/ 212 h 275"/>
                  <a:gd name="T92" fmla="*/ 607 w 740"/>
                  <a:gd name="T93" fmla="*/ 237 h 275"/>
                  <a:gd name="T94" fmla="*/ 608 w 740"/>
                  <a:gd name="T95" fmla="*/ 259 h 275"/>
                  <a:gd name="T96" fmla="*/ 585 w 740"/>
                  <a:gd name="T97" fmla="*/ 270 h 275"/>
                  <a:gd name="T98" fmla="*/ 550 w 740"/>
                  <a:gd name="T99" fmla="*/ 275 h 275"/>
                  <a:gd name="T100" fmla="*/ 506 w 740"/>
                  <a:gd name="T101" fmla="*/ 274 h 275"/>
                  <a:gd name="T102" fmla="*/ 459 w 740"/>
                  <a:gd name="T103" fmla="*/ 268 h 275"/>
                  <a:gd name="T104" fmla="*/ 410 w 740"/>
                  <a:gd name="T105" fmla="*/ 259 h 275"/>
                  <a:gd name="T106" fmla="*/ 359 w 740"/>
                  <a:gd name="T107" fmla="*/ 248 h 275"/>
                  <a:gd name="T108" fmla="*/ 305 w 740"/>
                  <a:gd name="T109" fmla="*/ 236 h 275"/>
                  <a:gd name="T110" fmla="*/ 250 w 740"/>
                  <a:gd name="T111" fmla="*/ 224 h 275"/>
                  <a:gd name="T112" fmla="*/ 193 w 740"/>
                  <a:gd name="T113" fmla="*/ 212 h 275"/>
                  <a:gd name="T114" fmla="*/ 136 w 740"/>
                  <a:gd name="T115" fmla="*/ 205 h 275"/>
                  <a:gd name="T116" fmla="*/ 78 w 740"/>
                  <a:gd name="T117" fmla="*/ 201 h 275"/>
                  <a:gd name="T118" fmla="*/ 20 w 740"/>
                  <a:gd name="T119" fmla="*/ 203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0" h="275">
                    <a:moveTo>
                      <a:pt x="0" y="207"/>
                    </a:moveTo>
                    <a:lnTo>
                      <a:pt x="9" y="205"/>
                    </a:lnTo>
                    <a:lnTo>
                      <a:pt x="18" y="201"/>
                    </a:lnTo>
                    <a:lnTo>
                      <a:pt x="29" y="199"/>
                    </a:lnTo>
                    <a:lnTo>
                      <a:pt x="40" y="197"/>
                    </a:lnTo>
                    <a:lnTo>
                      <a:pt x="51" y="193"/>
                    </a:lnTo>
                    <a:lnTo>
                      <a:pt x="64" y="191"/>
                    </a:lnTo>
                    <a:lnTo>
                      <a:pt x="77" y="189"/>
                    </a:lnTo>
                    <a:lnTo>
                      <a:pt x="91" y="187"/>
                    </a:lnTo>
                    <a:lnTo>
                      <a:pt x="104" y="184"/>
                    </a:lnTo>
                    <a:lnTo>
                      <a:pt x="118" y="182"/>
                    </a:lnTo>
                    <a:lnTo>
                      <a:pt x="132" y="181"/>
                    </a:lnTo>
                    <a:lnTo>
                      <a:pt x="145" y="181"/>
                    </a:lnTo>
                    <a:lnTo>
                      <a:pt x="160" y="180"/>
                    </a:lnTo>
                    <a:lnTo>
                      <a:pt x="172" y="180"/>
                    </a:lnTo>
                    <a:lnTo>
                      <a:pt x="185" y="181"/>
                    </a:lnTo>
                    <a:lnTo>
                      <a:pt x="198" y="182"/>
                    </a:lnTo>
                    <a:lnTo>
                      <a:pt x="210" y="184"/>
                    </a:lnTo>
                    <a:lnTo>
                      <a:pt x="221" y="187"/>
                    </a:lnTo>
                    <a:lnTo>
                      <a:pt x="232" y="188"/>
                    </a:lnTo>
                    <a:lnTo>
                      <a:pt x="242" y="189"/>
                    </a:lnTo>
                    <a:lnTo>
                      <a:pt x="251" y="189"/>
                    </a:lnTo>
                    <a:lnTo>
                      <a:pt x="260" y="189"/>
                    </a:lnTo>
                    <a:lnTo>
                      <a:pt x="268" y="189"/>
                    </a:lnTo>
                    <a:lnTo>
                      <a:pt x="276" y="188"/>
                    </a:lnTo>
                    <a:lnTo>
                      <a:pt x="283" y="187"/>
                    </a:lnTo>
                    <a:lnTo>
                      <a:pt x="288" y="184"/>
                    </a:lnTo>
                    <a:lnTo>
                      <a:pt x="295" y="181"/>
                    </a:lnTo>
                    <a:lnTo>
                      <a:pt x="299" y="178"/>
                    </a:lnTo>
                    <a:lnTo>
                      <a:pt x="305" y="174"/>
                    </a:lnTo>
                    <a:lnTo>
                      <a:pt x="308" y="169"/>
                    </a:lnTo>
                    <a:lnTo>
                      <a:pt x="312" y="163"/>
                    </a:lnTo>
                    <a:lnTo>
                      <a:pt x="315" y="156"/>
                    </a:lnTo>
                    <a:lnTo>
                      <a:pt x="321" y="142"/>
                    </a:lnTo>
                    <a:lnTo>
                      <a:pt x="328" y="125"/>
                    </a:lnTo>
                    <a:lnTo>
                      <a:pt x="335" y="106"/>
                    </a:lnTo>
                    <a:lnTo>
                      <a:pt x="343" y="91"/>
                    </a:lnTo>
                    <a:lnTo>
                      <a:pt x="351" y="76"/>
                    </a:lnTo>
                    <a:lnTo>
                      <a:pt x="358" y="68"/>
                    </a:lnTo>
                    <a:lnTo>
                      <a:pt x="362" y="65"/>
                    </a:lnTo>
                    <a:lnTo>
                      <a:pt x="366" y="69"/>
                    </a:lnTo>
                    <a:lnTo>
                      <a:pt x="370" y="88"/>
                    </a:lnTo>
                    <a:lnTo>
                      <a:pt x="371" y="106"/>
                    </a:lnTo>
                    <a:lnTo>
                      <a:pt x="370" y="121"/>
                    </a:lnTo>
                    <a:lnTo>
                      <a:pt x="366" y="132"/>
                    </a:lnTo>
                    <a:lnTo>
                      <a:pt x="361" y="143"/>
                    </a:lnTo>
                    <a:lnTo>
                      <a:pt x="356" y="158"/>
                    </a:lnTo>
                    <a:lnTo>
                      <a:pt x="352" y="173"/>
                    </a:lnTo>
                    <a:lnTo>
                      <a:pt x="347" y="187"/>
                    </a:lnTo>
                    <a:lnTo>
                      <a:pt x="345" y="199"/>
                    </a:lnTo>
                    <a:lnTo>
                      <a:pt x="347" y="210"/>
                    </a:lnTo>
                    <a:lnTo>
                      <a:pt x="354" y="216"/>
                    </a:lnTo>
                    <a:lnTo>
                      <a:pt x="365" y="216"/>
                    </a:lnTo>
                    <a:lnTo>
                      <a:pt x="379" y="209"/>
                    </a:lnTo>
                    <a:lnTo>
                      <a:pt x="396" y="192"/>
                    </a:lnTo>
                    <a:lnTo>
                      <a:pt x="413" y="167"/>
                    </a:lnTo>
                    <a:lnTo>
                      <a:pt x="431" y="129"/>
                    </a:lnTo>
                    <a:lnTo>
                      <a:pt x="439" y="110"/>
                    </a:lnTo>
                    <a:lnTo>
                      <a:pt x="448" y="84"/>
                    </a:lnTo>
                    <a:lnTo>
                      <a:pt x="458" y="56"/>
                    </a:lnTo>
                    <a:lnTo>
                      <a:pt x="468" y="28"/>
                    </a:lnTo>
                    <a:lnTo>
                      <a:pt x="478" y="9"/>
                    </a:lnTo>
                    <a:lnTo>
                      <a:pt x="486" y="0"/>
                    </a:lnTo>
                    <a:lnTo>
                      <a:pt x="492" y="8"/>
                    </a:lnTo>
                    <a:lnTo>
                      <a:pt x="494" y="37"/>
                    </a:lnTo>
                    <a:lnTo>
                      <a:pt x="493" y="95"/>
                    </a:lnTo>
                    <a:lnTo>
                      <a:pt x="492" y="129"/>
                    </a:lnTo>
                    <a:lnTo>
                      <a:pt x="488" y="146"/>
                    </a:lnTo>
                    <a:lnTo>
                      <a:pt x="485" y="158"/>
                    </a:lnTo>
                    <a:lnTo>
                      <a:pt x="483" y="161"/>
                    </a:lnTo>
                    <a:lnTo>
                      <a:pt x="482" y="154"/>
                    </a:lnTo>
                    <a:lnTo>
                      <a:pt x="482" y="140"/>
                    </a:lnTo>
                    <a:lnTo>
                      <a:pt x="482" y="124"/>
                    </a:lnTo>
                    <a:lnTo>
                      <a:pt x="482" y="111"/>
                    </a:lnTo>
                    <a:lnTo>
                      <a:pt x="479" y="105"/>
                    </a:lnTo>
                    <a:lnTo>
                      <a:pt x="475" y="111"/>
                    </a:lnTo>
                    <a:lnTo>
                      <a:pt x="468" y="132"/>
                    </a:lnTo>
                    <a:lnTo>
                      <a:pt x="460" y="159"/>
                    </a:lnTo>
                    <a:lnTo>
                      <a:pt x="455" y="179"/>
                    </a:lnTo>
                    <a:lnTo>
                      <a:pt x="453" y="196"/>
                    </a:lnTo>
                    <a:lnTo>
                      <a:pt x="451" y="206"/>
                    </a:lnTo>
                    <a:lnTo>
                      <a:pt x="453" y="212"/>
                    </a:lnTo>
                    <a:lnTo>
                      <a:pt x="456" y="216"/>
                    </a:lnTo>
                    <a:lnTo>
                      <a:pt x="460" y="216"/>
                    </a:lnTo>
                    <a:lnTo>
                      <a:pt x="466" y="213"/>
                    </a:lnTo>
                    <a:lnTo>
                      <a:pt x="473" y="208"/>
                    </a:lnTo>
                    <a:lnTo>
                      <a:pt x="480" y="202"/>
                    </a:lnTo>
                    <a:lnTo>
                      <a:pt x="489" y="197"/>
                    </a:lnTo>
                    <a:lnTo>
                      <a:pt x="498" y="189"/>
                    </a:lnTo>
                    <a:lnTo>
                      <a:pt x="508" y="183"/>
                    </a:lnTo>
                    <a:lnTo>
                      <a:pt x="517" y="178"/>
                    </a:lnTo>
                    <a:lnTo>
                      <a:pt x="527" y="174"/>
                    </a:lnTo>
                    <a:lnTo>
                      <a:pt x="537" y="172"/>
                    </a:lnTo>
                    <a:lnTo>
                      <a:pt x="553" y="171"/>
                    </a:lnTo>
                    <a:lnTo>
                      <a:pt x="561" y="173"/>
                    </a:lnTo>
                    <a:lnTo>
                      <a:pt x="565" y="174"/>
                    </a:lnTo>
                    <a:lnTo>
                      <a:pt x="566" y="175"/>
                    </a:lnTo>
                    <a:lnTo>
                      <a:pt x="568" y="173"/>
                    </a:lnTo>
                    <a:lnTo>
                      <a:pt x="571" y="170"/>
                    </a:lnTo>
                    <a:lnTo>
                      <a:pt x="578" y="162"/>
                    </a:lnTo>
                    <a:lnTo>
                      <a:pt x="592" y="150"/>
                    </a:lnTo>
                    <a:lnTo>
                      <a:pt x="609" y="136"/>
                    </a:lnTo>
                    <a:lnTo>
                      <a:pt x="622" y="127"/>
                    </a:lnTo>
                    <a:lnTo>
                      <a:pt x="633" y="118"/>
                    </a:lnTo>
                    <a:lnTo>
                      <a:pt x="644" y="113"/>
                    </a:lnTo>
                    <a:lnTo>
                      <a:pt x="651" y="106"/>
                    </a:lnTo>
                    <a:lnTo>
                      <a:pt x="659" y="99"/>
                    </a:lnTo>
                    <a:lnTo>
                      <a:pt x="666" y="92"/>
                    </a:lnTo>
                    <a:lnTo>
                      <a:pt x="673" y="80"/>
                    </a:lnTo>
                    <a:lnTo>
                      <a:pt x="682" y="70"/>
                    </a:lnTo>
                    <a:lnTo>
                      <a:pt x="695" y="66"/>
                    </a:lnTo>
                    <a:lnTo>
                      <a:pt x="711" y="64"/>
                    </a:lnTo>
                    <a:lnTo>
                      <a:pt x="724" y="66"/>
                    </a:lnTo>
                    <a:lnTo>
                      <a:pt x="734" y="69"/>
                    </a:lnTo>
                    <a:lnTo>
                      <a:pt x="740" y="76"/>
                    </a:lnTo>
                    <a:lnTo>
                      <a:pt x="736" y="84"/>
                    </a:lnTo>
                    <a:lnTo>
                      <a:pt x="723" y="92"/>
                    </a:lnTo>
                    <a:lnTo>
                      <a:pt x="714" y="96"/>
                    </a:lnTo>
                    <a:lnTo>
                      <a:pt x="706" y="99"/>
                    </a:lnTo>
                    <a:lnTo>
                      <a:pt x="697" y="103"/>
                    </a:lnTo>
                    <a:lnTo>
                      <a:pt x="689" y="105"/>
                    </a:lnTo>
                    <a:lnTo>
                      <a:pt x="682" y="107"/>
                    </a:lnTo>
                    <a:lnTo>
                      <a:pt x="676" y="111"/>
                    </a:lnTo>
                    <a:lnTo>
                      <a:pt x="669" y="114"/>
                    </a:lnTo>
                    <a:lnTo>
                      <a:pt x="663" y="116"/>
                    </a:lnTo>
                    <a:lnTo>
                      <a:pt x="657" y="120"/>
                    </a:lnTo>
                    <a:lnTo>
                      <a:pt x="650" y="123"/>
                    </a:lnTo>
                    <a:lnTo>
                      <a:pt x="646" y="127"/>
                    </a:lnTo>
                    <a:lnTo>
                      <a:pt x="639" y="132"/>
                    </a:lnTo>
                    <a:lnTo>
                      <a:pt x="635" y="136"/>
                    </a:lnTo>
                    <a:lnTo>
                      <a:pt x="629" y="143"/>
                    </a:lnTo>
                    <a:lnTo>
                      <a:pt x="623" y="150"/>
                    </a:lnTo>
                    <a:lnTo>
                      <a:pt x="618" y="156"/>
                    </a:lnTo>
                    <a:lnTo>
                      <a:pt x="609" y="172"/>
                    </a:lnTo>
                    <a:lnTo>
                      <a:pt x="602" y="184"/>
                    </a:lnTo>
                    <a:lnTo>
                      <a:pt x="598" y="196"/>
                    </a:lnTo>
                    <a:lnTo>
                      <a:pt x="597" y="203"/>
                    </a:lnTo>
                    <a:lnTo>
                      <a:pt x="597" y="212"/>
                    </a:lnTo>
                    <a:lnTo>
                      <a:pt x="598" y="220"/>
                    </a:lnTo>
                    <a:lnTo>
                      <a:pt x="602" y="228"/>
                    </a:lnTo>
                    <a:lnTo>
                      <a:pt x="607" y="237"/>
                    </a:lnTo>
                    <a:lnTo>
                      <a:pt x="610" y="246"/>
                    </a:lnTo>
                    <a:lnTo>
                      <a:pt x="610" y="253"/>
                    </a:lnTo>
                    <a:lnTo>
                      <a:pt x="608" y="259"/>
                    </a:lnTo>
                    <a:lnTo>
                      <a:pt x="602" y="264"/>
                    </a:lnTo>
                    <a:lnTo>
                      <a:pt x="594" y="267"/>
                    </a:lnTo>
                    <a:lnTo>
                      <a:pt x="585" y="270"/>
                    </a:lnTo>
                    <a:lnTo>
                      <a:pt x="574" y="272"/>
                    </a:lnTo>
                    <a:lnTo>
                      <a:pt x="563" y="274"/>
                    </a:lnTo>
                    <a:lnTo>
                      <a:pt x="550" y="275"/>
                    </a:lnTo>
                    <a:lnTo>
                      <a:pt x="535" y="275"/>
                    </a:lnTo>
                    <a:lnTo>
                      <a:pt x="521" y="275"/>
                    </a:lnTo>
                    <a:lnTo>
                      <a:pt x="506" y="274"/>
                    </a:lnTo>
                    <a:lnTo>
                      <a:pt x="490" y="273"/>
                    </a:lnTo>
                    <a:lnTo>
                      <a:pt x="475" y="270"/>
                    </a:lnTo>
                    <a:lnTo>
                      <a:pt x="459" y="268"/>
                    </a:lnTo>
                    <a:lnTo>
                      <a:pt x="444" y="266"/>
                    </a:lnTo>
                    <a:lnTo>
                      <a:pt x="427" y="263"/>
                    </a:lnTo>
                    <a:lnTo>
                      <a:pt x="410" y="259"/>
                    </a:lnTo>
                    <a:lnTo>
                      <a:pt x="393" y="256"/>
                    </a:lnTo>
                    <a:lnTo>
                      <a:pt x="377" y="253"/>
                    </a:lnTo>
                    <a:lnTo>
                      <a:pt x="359" y="248"/>
                    </a:lnTo>
                    <a:lnTo>
                      <a:pt x="341" y="244"/>
                    </a:lnTo>
                    <a:lnTo>
                      <a:pt x="323" y="239"/>
                    </a:lnTo>
                    <a:lnTo>
                      <a:pt x="305" y="236"/>
                    </a:lnTo>
                    <a:lnTo>
                      <a:pt x="287" y="231"/>
                    </a:lnTo>
                    <a:lnTo>
                      <a:pt x="268" y="227"/>
                    </a:lnTo>
                    <a:lnTo>
                      <a:pt x="250" y="224"/>
                    </a:lnTo>
                    <a:lnTo>
                      <a:pt x="231" y="219"/>
                    </a:lnTo>
                    <a:lnTo>
                      <a:pt x="212" y="216"/>
                    </a:lnTo>
                    <a:lnTo>
                      <a:pt x="193" y="212"/>
                    </a:lnTo>
                    <a:lnTo>
                      <a:pt x="174" y="210"/>
                    </a:lnTo>
                    <a:lnTo>
                      <a:pt x="155" y="207"/>
                    </a:lnTo>
                    <a:lnTo>
                      <a:pt x="136" y="205"/>
                    </a:lnTo>
                    <a:lnTo>
                      <a:pt x="117" y="203"/>
                    </a:lnTo>
                    <a:lnTo>
                      <a:pt x="97" y="202"/>
                    </a:lnTo>
                    <a:lnTo>
                      <a:pt x="78" y="201"/>
                    </a:lnTo>
                    <a:lnTo>
                      <a:pt x="58" y="201"/>
                    </a:lnTo>
                    <a:lnTo>
                      <a:pt x="38" y="202"/>
                    </a:lnTo>
                    <a:lnTo>
                      <a:pt x="20" y="203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4" name="Freeform 3542">
                <a:extLst>
                  <a:ext uri="{FF2B5EF4-FFF2-40B4-BE49-F238E27FC236}">
                    <a16:creationId xmlns:a16="http://schemas.microsoft.com/office/drawing/2014/main" id="{67C43730-5C5B-4AFF-BF70-8E8496063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78"/>
                <a:ext cx="247" cy="92"/>
              </a:xfrm>
              <a:custGeom>
                <a:avLst/>
                <a:gdLst>
                  <a:gd name="T0" fmla="*/ 18 w 740"/>
                  <a:gd name="T1" fmla="*/ 201 h 275"/>
                  <a:gd name="T2" fmla="*/ 51 w 740"/>
                  <a:gd name="T3" fmla="*/ 193 h 275"/>
                  <a:gd name="T4" fmla="*/ 91 w 740"/>
                  <a:gd name="T5" fmla="*/ 187 h 275"/>
                  <a:gd name="T6" fmla="*/ 132 w 740"/>
                  <a:gd name="T7" fmla="*/ 181 h 275"/>
                  <a:gd name="T8" fmla="*/ 172 w 740"/>
                  <a:gd name="T9" fmla="*/ 180 h 275"/>
                  <a:gd name="T10" fmla="*/ 210 w 740"/>
                  <a:gd name="T11" fmla="*/ 184 h 275"/>
                  <a:gd name="T12" fmla="*/ 242 w 740"/>
                  <a:gd name="T13" fmla="*/ 189 h 275"/>
                  <a:gd name="T14" fmla="*/ 268 w 740"/>
                  <a:gd name="T15" fmla="*/ 189 h 275"/>
                  <a:gd name="T16" fmla="*/ 288 w 740"/>
                  <a:gd name="T17" fmla="*/ 184 h 275"/>
                  <a:gd name="T18" fmla="*/ 305 w 740"/>
                  <a:gd name="T19" fmla="*/ 174 h 275"/>
                  <a:gd name="T20" fmla="*/ 315 w 740"/>
                  <a:gd name="T21" fmla="*/ 156 h 275"/>
                  <a:gd name="T22" fmla="*/ 335 w 740"/>
                  <a:gd name="T23" fmla="*/ 106 h 275"/>
                  <a:gd name="T24" fmla="*/ 358 w 740"/>
                  <a:gd name="T25" fmla="*/ 68 h 275"/>
                  <a:gd name="T26" fmla="*/ 370 w 740"/>
                  <a:gd name="T27" fmla="*/ 88 h 275"/>
                  <a:gd name="T28" fmla="*/ 366 w 740"/>
                  <a:gd name="T29" fmla="*/ 132 h 275"/>
                  <a:gd name="T30" fmla="*/ 352 w 740"/>
                  <a:gd name="T31" fmla="*/ 173 h 275"/>
                  <a:gd name="T32" fmla="*/ 347 w 740"/>
                  <a:gd name="T33" fmla="*/ 210 h 275"/>
                  <a:gd name="T34" fmla="*/ 379 w 740"/>
                  <a:gd name="T35" fmla="*/ 209 h 275"/>
                  <a:gd name="T36" fmla="*/ 431 w 740"/>
                  <a:gd name="T37" fmla="*/ 129 h 275"/>
                  <a:gd name="T38" fmla="*/ 458 w 740"/>
                  <a:gd name="T39" fmla="*/ 56 h 275"/>
                  <a:gd name="T40" fmla="*/ 486 w 740"/>
                  <a:gd name="T41" fmla="*/ 0 h 275"/>
                  <a:gd name="T42" fmla="*/ 493 w 740"/>
                  <a:gd name="T43" fmla="*/ 95 h 275"/>
                  <a:gd name="T44" fmla="*/ 485 w 740"/>
                  <a:gd name="T45" fmla="*/ 158 h 275"/>
                  <a:gd name="T46" fmla="*/ 482 w 740"/>
                  <a:gd name="T47" fmla="*/ 140 h 275"/>
                  <a:gd name="T48" fmla="*/ 479 w 740"/>
                  <a:gd name="T49" fmla="*/ 105 h 275"/>
                  <a:gd name="T50" fmla="*/ 460 w 740"/>
                  <a:gd name="T51" fmla="*/ 159 h 275"/>
                  <a:gd name="T52" fmla="*/ 451 w 740"/>
                  <a:gd name="T53" fmla="*/ 206 h 275"/>
                  <a:gd name="T54" fmla="*/ 460 w 740"/>
                  <a:gd name="T55" fmla="*/ 216 h 275"/>
                  <a:gd name="T56" fmla="*/ 480 w 740"/>
                  <a:gd name="T57" fmla="*/ 202 h 275"/>
                  <a:gd name="T58" fmla="*/ 508 w 740"/>
                  <a:gd name="T59" fmla="*/ 183 h 275"/>
                  <a:gd name="T60" fmla="*/ 537 w 740"/>
                  <a:gd name="T61" fmla="*/ 172 h 275"/>
                  <a:gd name="T62" fmla="*/ 565 w 740"/>
                  <a:gd name="T63" fmla="*/ 174 h 275"/>
                  <a:gd name="T64" fmla="*/ 571 w 740"/>
                  <a:gd name="T65" fmla="*/ 170 h 275"/>
                  <a:gd name="T66" fmla="*/ 609 w 740"/>
                  <a:gd name="T67" fmla="*/ 136 h 275"/>
                  <a:gd name="T68" fmla="*/ 644 w 740"/>
                  <a:gd name="T69" fmla="*/ 113 h 275"/>
                  <a:gd name="T70" fmla="*/ 666 w 740"/>
                  <a:gd name="T71" fmla="*/ 92 h 275"/>
                  <a:gd name="T72" fmla="*/ 695 w 740"/>
                  <a:gd name="T73" fmla="*/ 66 h 275"/>
                  <a:gd name="T74" fmla="*/ 734 w 740"/>
                  <a:gd name="T75" fmla="*/ 69 h 275"/>
                  <a:gd name="T76" fmla="*/ 723 w 740"/>
                  <a:gd name="T77" fmla="*/ 92 h 275"/>
                  <a:gd name="T78" fmla="*/ 697 w 740"/>
                  <a:gd name="T79" fmla="*/ 103 h 275"/>
                  <a:gd name="T80" fmla="*/ 676 w 740"/>
                  <a:gd name="T81" fmla="*/ 111 h 275"/>
                  <a:gd name="T82" fmla="*/ 657 w 740"/>
                  <a:gd name="T83" fmla="*/ 120 h 275"/>
                  <a:gd name="T84" fmla="*/ 639 w 740"/>
                  <a:gd name="T85" fmla="*/ 132 h 275"/>
                  <a:gd name="T86" fmla="*/ 623 w 740"/>
                  <a:gd name="T87" fmla="*/ 150 h 275"/>
                  <a:gd name="T88" fmla="*/ 602 w 740"/>
                  <a:gd name="T89" fmla="*/ 184 h 275"/>
                  <a:gd name="T90" fmla="*/ 597 w 740"/>
                  <a:gd name="T91" fmla="*/ 212 h 275"/>
                  <a:gd name="T92" fmla="*/ 607 w 740"/>
                  <a:gd name="T93" fmla="*/ 237 h 275"/>
                  <a:gd name="T94" fmla="*/ 608 w 740"/>
                  <a:gd name="T95" fmla="*/ 259 h 275"/>
                  <a:gd name="T96" fmla="*/ 585 w 740"/>
                  <a:gd name="T97" fmla="*/ 270 h 275"/>
                  <a:gd name="T98" fmla="*/ 550 w 740"/>
                  <a:gd name="T99" fmla="*/ 275 h 275"/>
                  <a:gd name="T100" fmla="*/ 506 w 740"/>
                  <a:gd name="T101" fmla="*/ 274 h 275"/>
                  <a:gd name="T102" fmla="*/ 459 w 740"/>
                  <a:gd name="T103" fmla="*/ 268 h 275"/>
                  <a:gd name="T104" fmla="*/ 410 w 740"/>
                  <a:gd name="T105" fmla="*/ 259 h 275"/>
                  <a:gd name="T106" fmla="*/ 359 w 740"/>
                  <a:gd name="T107" fmla="*/ 248 h 275"/>
                  <a:gd name="T108" fmla="*/ 305 w 740"/>
                  <a:gd name="T109" fmla="*/ 236 h 275"/>
                  <a:gd name="T110" fmla="*/ 250 w 740"/>
                  <a:gd name="T111" fmla="*/ 224 h 275"/>
                  <a:gd name="T112" fmla="*/ 193 w 740"/>
                  <a:gd name="T113" fmla="*/ 212 h 275"/>
                  <a:gd name="T114" fmla="*/ 136 w 740"/>
                  <a:gd name="T115" fmla="*/ 205 h 275"/>
                  <a:gd name="T116" fmla="*/ 78 w 740"/>
                  <a:gd name="T117" fmla="*/ 201 h 275"/>
                  <a:gd name="T118" fmla="*/ 20 w 740"/>
                  <a:gd name="T119" fmla="*/ 203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0" h="275">
                    <a:moveTo>
                      <a:pt x="0" y="207"/>
                    </a:moveTo>
                    <a:lnTo>
                      <a:pt x="9" y="205"/>
                    </a:lnTo>
                    <a:lnTo>
                      <a:pt x="18" y="201"/>
                    </a:lnTo>
                    <a:lnTo>
                      <a:pt x="29" y="199"/>
                    </a:lnTo>
                    <a:lnTo>
                      <a:pt x="40" y="197"/>
                    </a:lnTo>
                    <a:lnTo>
                      <a:pt x="51" y="193"/>
                    </a:lnTo>
                    <a:lnTo>
                      <a:pt x="64" y="191"/>
                    </a:lnTo>
                    <a:lnTo>
                      <a:pt x="77" y="189"/>
                    </a:lnTo>
                    <a:lnTo>
                      <a:pt x="91" y="187"/>
                    </a:lnTo>
                    <a:lnTo>
                      <a:pt x="104" y="184"/>
                    </a:lnTo>
                    <a:lnTo>
                      <a:pt x="118" y="182"/>
                    </a:lnTo>
                    <a:lnTo>
                      <a:pt x="132" y="181"/>
                    </a:lnTo>
                    <a:lnTo>
                      <a:pt x="145" y="181"/>
                    </a:lnTo>
                    <a:lnTo>
                      <a:pt x="160" y="180"/>
                    </a:lnTo>
                    <a:lnTo>
                      <a:pt x="172" y="180"/>
                    </a:lnTo>
                    <a:lnTo>
                      <a:pt x="185" y="181"/>
                    </a:lnTo>
                    <a:lnTo>
                      <a:pt x="198" y="182"/>
                    </a:lnTo>
                    <a:lnTo>
                      <a:pt x="210" y="184"/>
                    </a:lnTo>
                    <a:lnTo>
                      <a:pt x="221" y="187"/>
                    </a:lnTo>
                    <a:lnTo>
                      <a:pt x="232" y="188"/>
                    </a:lnTo>
                    <a:lnTo>
                      <a:pt x="242" y="189"/>
                    </a:lnTo>
                    <a:lnTo>
                      <a:pt x="251" y="189"/>
                    </a:lnTo>
                    <a:lnTo>
                      <a:pt x="260" y="189"/>
                    </a:lnTo>
                    <a:lnTo>
                      <a:pt x="268" y="189"/>
                    </a:lnTo>
                    <a:lnTo>
                      <a:pt x="276" y="188"/>
                    </a:lnTo>
                    <a:lnTo>
                      <a:pt x="283" y="187"/>
                    </a:lnTo>
                    <a:lnTo>
                      <a:pt x="288" y="184"/>
                    </a:lnTo>
                    <a:lnTo>
                      <a:pt x="295" y="181"/>
                    </a:lnTo>
                    <a:lnTo>
                      <a:pt x="299" y="178"/>
                    </a:lnTo>
                    <a:lnTo>
                      <a:pt x="305" y="174"/>
                    </a:lnTo>
                    <a:lnTo>
                      <a:pt x="308" y="169"/>
                    </a:lnTo>
                    <a:lnTo>
                      <a:pt x="312" y="163"/>
                    </a:lnTo>
                    <a:lnTo>
                      <a:pt x="315" y="156"/>
                    </a:lnTo>
                    <a:lnTo>
                      <a:pt x="321" y="142"/>
                    </a:lnTo>
                    <a:lnTo>
                      <a:pt x="328" y="125"/>
                    </a:lnTo>
                    <a:lnTo>
                      <a:pt x="335" y="106"/>
                    </a:lnTo>
                    <a:lnTo>
                      <a:pt x="343" y="91"/>
                    </a:lnTo>
                    <a:lnTo>
                      <a:pt x="351" y="76"/>
                    </a:lnTo>
                    <a:lnTo>
                      <a:pt x="358" y="68"/>
                    </a:lnTo>
                    <a:lnTo>
                      <a:pt x="362" y="65"/>
                    </a:lnTo>
                    <a:lnTo>
                      <a:pt x="366" y="69"/>
                    </a:lnTo>
                    <a:lnTo>
                      <a:pt x="370" y="88"/>
                    </a:lnTo>
                    <a:lnTo>
                      <a:pt x="371" y="106"/>
                    </a:lnTo>
                    <a:lnTo>
                      <a:pt x="370" y="121"/>
                    </a:lnTo>
                    <a:lnTo>
                      <a:pt x="366" y="132"/>
                    </a:lnTo>
                    <a:lnTo>
                      <a:pt x="361" y="143"/>
                    </a:lnTo>
                    <a:lnTo>
                      <a:pt x="356" y="158"/>
                    </a:lnTo>
                    <a:lnTo>
                      <a:pt x="352" y="173"/>
                    </a:lnTo>
                    <a:lnTo>
                      <a:pt x="347" y="187"/>
                    </a:lnTo>
                    <a:lnTo>
                      <a:pt x="345" y="199"/>
                    </a:lnTo>
                    <a:lnTo>
                      <a:pt x="347" y="210"/>
                    </a:lnTo>
                    <a:lnTo>
                      <a:pt x="354" y="216"/>
                    </a:lnTo>
                    <a:lnTo>
                      <a:pt x="365" y="216"/>
                    </a:lnTo>
                    <a:lnTo>
                      <a:pt x="379" y="209"/>
                    </a:lnTo>
                    <a:lnTo>
                      <a:pt x="396" y="192"/>
                    </a:lnTo>
                    <a:lnTo>
                      <a:pt x="413" y="167"/>
                    </a:lnTo>
                    <a:lnTo>
                      <a:pt x="431" y="129"/>
                    </a:lnTo>
                    <a:lnTo>
                      <a:pt x="439" y="110"/>
                    </a:lnTo>
                    <a:lnTo>
                      <a:pt x="448" y="84"/>
                    </a:lnTo>
                    <a:lnTo>
                      <a:pt x="458" y="56"/>
                    </a:lnTo>
                    <a:lnTo>
                      <a:pt x="468" y="28"/>
                    </a:lnTo>
                    <a:lnTo>
                      <a:pt x="478" y="9"/>
                    </a:lnTo>
                    <a:lnTo>
                      <a:pt x="486" y="0"/>
                    </a:lnTo>
                    <a:lnTo>
                      <a:pt x="492" y="8"/>
                    </a:lnTo>
                    <a:lnTo>
                      <a:pt x="494" y="37"/>
                    </a:lnTo>
                    <a:lnTo>
                      <a:pt x="493" y="95"/>
                    </a:lnTo>
                    <a:lnTo>
                      <a:pt x="492" y="129"/>
                    </a:lnTo>
                    <a:lnTo>
                      <a:pt x="488" y="146"/>
                    </a:lnTo>
                    <a:lnTo>
                      <a:pt x="485" y="158"/>
                    </a:lnTo>
                    <a:lnTo>
                      <a:pt x="483" y="161"/>
                    </a:lnTo>
                    <a:lnTo>
                      <a:pt x="482" y="154"/>
                    </a:lnTo>
                    <a:lnTo>
                      <a:pt x="482" y="140"/>
                    </a:lnTo>
                    <a:lnTo>
                      <a:pt x="482" y="124"/>
                    </a:lnTo>
                    <a:lnTo>
                      <a:pt x="482" y="111"/>
                    </a:lnTo>
                    <a:lnTo>
                      <a:pt x="479" y="105"/>
                    </a:lnTo>
                    <a:lnTo>
                      <a:pt x="475" y="111"/>
                    </a:lnTo>
                    <a:lnTo>
                      <a:pt x="468" y="132"/>
                    </a:lnTo>
                    <a:lnTo>
                      <a:pt x="460" y="159"/>
                    </a:lnTo>
                    <a:lnTo>
                      <a:pt x="455" y="179"/>
                    </a:lnTo>
                    <a:lnTo>
                      <a:pt x="453" y="196"/>
                    </a:lnTo>
                    <a:lnTo>
                      <a:pt x="451" y="206"/>
                    </a:lnTo>
                    <a:lnTo>
                      <a:pt x="453" y="212"/>
                    </a:lnTo>
                    <a:lnTo>
                      <a:pt x="456" y="216"/>
                    </a:lnTo>
                    <a:lnTo>
                      <a:pt x="460" y="216"/>
                    </a:lnTo>
                    <a:lnTo>
                      <a:pt x="466" y="213"/>
                    </a:lnTo>
                    <a:lnTo>
                      <a:pt x="473" y="208"/>
                    </a:lnTo>
                    <a:lnTo>
                      <a:pt x="480" y="202"/>
                    </a:lnTo>
                    <a:lnTo>
                      <a:pt x="489" y="197"/>
                    </a:lnTo>
                    <a:lnTo>
                      <a:pt x="498" y="189"/>
                    </a:lnTo>
                    <a:lnTo>
                      <a:pt x="508" y="183"/>
                    </a:lnTo>
                    <a:lnTo>
                      <a:pt x="517" y="178"/>
                    </a:lnTo>
                    <a:lnTo>
                      <a:pt x="527" y="174"/>
                    </a:lnTo>
                    <a:lnTo>
                      <a:pt x="537" y="172"/>
                    </a:lnTo>
                    <a:lnTo>
                      <a:pt x="553" y="171"/>
                    </a:lnTo>
                    <a:lnTo>
                      <a:pt x="561" y="173"/>
                    </a:lnTo>
                    <a:lnTo>
                      <a:pt x="565" y="174"/>
                    </a:lnTo>
                    <a:lnTo>
                      <a:pt x="566" y="175"/>
                    </a:lnTo>
                    <a:lnTo>
                      <a:pt x="568" y="173"/>
                    </a:lnTo>
                    <a:lnTo>
                      <a:pt x="571" y="170"/>
                    </a:lnTo>
                    <a:lnTo>
                      <a:pt x="578" y="162"/>
                    </a:lnTo>
                    <a:lnTo>
                      <a:pt x="592" y="150"/>
                    </a:lnTo>
                    <a:lnTo>
                      <a:pt x="609" y="136"/>
                    </a:lnTo>
                    <a:lnTo>
                      <a:pt x="622" y="127"/>
                    </a:lnTo>
                    <a:lnTo>
                      <a:pt x="633" y="118"/>
                    </a:lnTo>
                    <a:lnTo>
                      <a:pt x="644" y="113"/>
                    </a:lnTo>
                    <a:lnTo>
                      <a:pt x="651" y="106"/>
                    </a:lnTo>
                    <a:lnTo>
                      <a:pt x="659" y="99"/>
                    </a:lnTo>
                    <a:lnTo>
                      <a:pt x="666" y="92"/>
                    </a:lnTo>
                    <a:lnTo>
                      <a:pt x="673" y="80"/>
                    </a:lnTo>
                    <a:lnTo>
                      <a:pt x="682" y="70"/>
                    </a:lnTo>
                    <a:lnTo>
                      <a:pt x="695" y="66"/>
                    </a:lnTo>
                    <a:lnTo>
                      <a:pt x="711" y="64"/>
                    </a:lnTo>
                    <a:lnTo>
                      <a:pt x="724" y="66"/>
                    </a:lnTo>
                    <a:lnTo>
                      <a:pt x="734" y="69"/>
                    </a:lnTo>
                    <a:lnTo>
                      <a:pt x="740" y="76"/>
                    </a:lnTo>
                    <a:lnTo>
                      <a:pt x="736" y="84"/>
                    </a:lnTo>
                    <a:lnTo>
                      <a:pt x="723" y="92"/>
                    </a:lnTo>
                    <a:lnTo>
                      <a:pt x="714" y="96"/>
                    </a:lnTo>
                    <a:lnTo>
                      <a:pt x="706" y="99"/>
                    </a:lnTo>
                    <a:lnTo>
                      <a:pt x="697" y="103"/>
                    </a:lnTo>
                    <a:lnTo>
                      <a:pt x="689" y="105"/>
                    </a:lnTo>
                    <a:lnTo>
                      <a:pt x="682" y="107"/>
                    </a:lnTo>
                    <a:lnTo>
                      <a:pt x="676" y="111"/>
                    </a:lnTo>
                    <a:lnTo>
                      <a:pt x="669" y="114"/>
                    </a:lnTo>
                    <a:lnTo>
                      <a:pt x="663" y="116"/>
                    </a:lnTo>
                    <a:lnTo>
                      <a:pt x="657" y="120"/>
                    </a:lnTo>
                    <a:lnTo>
                      <a:pt x="650" y="123"/>
                    </a:lnTo>
                    <a:lnTo>
                      <a:pt x="646" y="127"/>
                    </a:lnTo>
                    <a:lnTo>
                      <a:pt x="639" y="132"/>
                    </a:lnTo>
                    <a:lnTo>
                      <a:pt x="635" y="136"/>
                    </a:lnTo>
                    <a:lnTo>
                      <a:pt x="629" y="143"/>
                    </a:lnTo>
                    <a:lnTo>
                      <a:pt x="623" y="150"/>
                    </a:lnTo>
                    <a:lnTo>
                      <a:pt x="618" y="156"/>
                    </a:lnTo>
                    <a:lnTo>
                      <a:pt x="609" y="172"/>
                    </a:lnTo>
                    <a:lnTo>
                      <a:pt x="602" y="184"/>
                    </a:lnTo>
                    <a:lnTo>
                      <a:pt x="598" y="196"/>
                    </a:lnTo>
                    <a:lnTo>
                      <a:pt x="597" y="203"/>
                    </a:lnTo>
                    <a:lnTo>
                      <a:pt x="597" y="212"/>
                    </a:lnTo>
                    <a:lnTo>
                      <a:pt x="598" y="220"/>
                    </a:lnTo>
                    <a:lnTo>
                      <a:pt x="602" y="228"/>
                    </a:lnTo>
                    <a:lnTo>
                      <a:pt x="607" y="237"/>
                    </a:lnTo>
                    <a:lnTo>
                      <a:pt x="610" y="246"/>
                    </a:lnTo>
                    <a:lnTo>
                      <a:pt x="610" y="253"/>
                    </a:lnTo>
                    <a:lnTo>
                      <a:pt x="608" y="259"/>
                    </a:lnTo>
                    <a:lnTo>
                      <a:pt x="602" y="264"/>
                    </a:lnTo>
                    <a:lnTo>
                      <a:pt x="594" y="267"/>
                    </a:lnTo>
                    <a:lnTo>
                      <a:pt x="585" y="270"/>
                    </a:lnTo>
                    <a:lnTo>
                      <a:pt x="574" y="272"/>
                    </a:lnTo>
                    <a:lnTo>
                      <a:pt x="563" y="274"/>
                    </a:lnTo>
                    <a:lnTo>
                      <a:pt x="550" y="275"/>
                    </a:lnTo>
                    <a:lnTo>
                      <a:pt x="535" y="275"/>
                    </a:lnTo>
                    <a:lnTo>
                      <a:pt x="521" y="275"/>
                    </a:lnTo>
                    <a:lnTo>
                      <a:pt x="506" y="274"/>
                    </a:lnTo>
                    <a:lnTo>
                      <a:pt x="490" y="273"/>
                    </a:lnTo>
                    <a:lnTo>
                      <a:pt x="475" y="270"/>
                    </a:lnTo>
                    <a:lnTo>
                      <a:pt x="459" y="268"/>
                    </a:lnTo>
                    <a:lnTo>
                      <a:pt x="444" y="266"/>
                    </a:lnTo>
                    <a:lnTo>
                      <a:pt x="427" y="263"/>
                    </a:lnTo>
                    <a:lnTo>
                      <a:pt x="410" y="259"/>
                    </a:lnTo>
                    <a:lnTo>
                      <a:pt x="393" y="256"/>
                    </a:lnTo>
                    <a:lnTo>
                      <a:pt x="377" y="253"/>
                    </a:lnTo>
                    <a:lnTo>
                      <a:pt x="359" y="248"/>
                    </a:lnTo>
                    <a:lnTo>
                      <a:pt x="341" y="244"/>
                    </a:lnTo>
                    <a:lnTo>
                      <a:pt x="323" y="239"/>
                    </a:lnTo>
                    <a:lnTo>
                      <a:pt x="305" y="236"/>
                    </a:lnTo>
                    <a:lnTo>
                      <a:pt x="287" y="231"/>
                    </a:lnTo>
                    <a:lnTo>
                      <a:pt x="268" y="227"/>
                    </a:lnTo>
                    <a:lnTo>
                      <a:pt x="250" y="224"/>
                    </a:lnTo>
                    <a:lnTo>
                      <a:pt x="231" y="219"/>
                    </a:lnTo>
                    <a:lnTo>
                      <a:pt x="212" y="216"/>
                    </a:lnTo>
                    <a:lnTo>
                      <a:pt x="193" y="212"/>
                    </a:lnTo>
                    <a:lnTo>
                      <a:pt x="174" y="210"/>
                    </a:lnTo>
                    <a:lnTo>
                      <a:pt x="155" y="207"/>
                    </a:lnTo>
                    <a:lnTo>
                      <a:pt x="136" y="205"/>
                    </a:lnTo>
                    <a:lnTo>
                      <a:pt x="117" y="203"/>
                    </a:lnTo>
                    <a:lnTo>
                      <a:pt x="97" y="202"/>
                    </a:lnTo>
                    <a:lnTo>
                      <a:pt x="78" y="201"/>
                    </a:lnTo>
                    <a:lnTo>
                      <a:pt x="58" y="201"/>
                    </a:lnTo>
                    <a:lnTo>
                      <a:pt x="38" y="202"/>
                    </a:lnTo>
                    <a:lnTo>
                      <a:pt x="20" y="203"/>
                    </a:lnTo>
                    <a:lnTo>
                      <a:pt x="0" y="207"/>
                    </a:lnTo>
                    <a:lnTo>
                      <a:pt x="0" y="207"/>
                    </a:lnTo>
                  </a:path>
                </a:pathLst>
              </a:custGeom>
              <a:noFill/>
              <a:ln w="14288">
                <a:solidFill>
                  <a:srgbClr val="50FF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5" name="Freeform 3543">
                <a:extLst>
                  <a:ext uri="{FF2B5EF4-FFF2-40B4-BE49-F238E27FC236}">
                    <a16:creationId xmlns:a16="http://schemas.microsoft.com/office/drawing/2014/main" id="{95AE2294-1835-4057-A344-5116F4755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108"/>
                <a:ext cx="357" cy="173"/>
              </a:xfrm>
              <a:custGeom>
                <a:avLst/>
                <a:gdLst>
                  <a:gd name="T0" fmla="*/ 1012 w 1072"/>
                  <a:gd name="T1" fmla="*/ 256 h 520"/>
                  <a:gd name="T2" fmla="*/ 983 w 1072"/>
                  <a:gd name="T3" fmla="*/ 162 h 520"/>
                  <a:gd name="T4" fmla="*/ 968 w 1072"/>
                  <a:gd name="T5" fmla="*/ 209 h 520"/>
                  <a:gd name="T6" fmla="*/ 930 w 1072"/>
                  <a:gd name="T7" fmla="*/ 195 h 520"/>
                  <a:gd name="T8" fmla="*/ 901 w 1072"/>
                  <a:gd name="T9" fmla="*/ 113 h 520"/>
                  <a:gd name="T10" fmla="*/ 852 w 1072"/>
                  <a:gd name="T11" fmla="*/ 98 h 520"/>
                  <a:gd name="T12" fmla="*/ 849 w 1072"/>
                  <a:gd name="T13" fmla="*/ 139 h 520"/>
                  <a:gd name="T14" fmla="*/ 810 w 1072"/>
                  <a:gd name="T15" fmla="*/ 127 h 520"/>
                  <a:gd name="T16" fmla="*/ 777 w 1072"/>
                  <a:gd name="T17" fmla="*/ 143 h 520"/>
                  <a:gd name="T18" fmla="*/ 734 w 1072"/>
                  <a:gd name="T19" fmla="*/ 157 h 520"/>
                  <a:gd name="T20" fmla="*/ 669 w 1072"/>
                  <a:gd name="T21" fmla="*/ 71 h 520"/>
                  <a:gd name="T22" fmla="*/ 586 w 1072"/>
                  <a:gd name="T23" fmla="*/ 0 h 520"/>
                  <a:gd name="T24" fmla="*/ 640 w 1072"/>
                  <a:gd name="T25" fmla="*/ 133 h 520"/>
                  <a:gd name="T26" fmla="*/ 579 w 1072"/>
                  <a:gd name="T27" fmla="*/ 68 h 520"/>
                  <a:gd name="T28" fmla="*/ 506 w 1072"/>
                  <a:gd name="T29" fmla="*/ 34 h 520"/>
                  <a:gd name="T30" fmla="*/ 495 w 1072"/>
                  <a:gd name="T31" fmla="*/ 130 h 520"/>
                  <a:gd name="T32" fmla="*/ 458 w 1072"/>
                  <a:gd name="T33" fmla="*/ 40 h 520"/>
                  <a:gd name="T34" fmla="*/ 421 w 1072"/>
                  <a:gd name="T35" fmla="*/ 19 h 520"/>
                  <a:gd name="T36" fmla="*/ 425 w 1072"/>
                  <a:gd name="T37" fmla="*/ 107 h 520"/>
                  <a:gd name="T38" fmla="*/ 381 w 1072"/>
                  <a:gd name="T39" fmla="*/ 124 h 520"/>
                  <a:gd name="T40" fmla="*/ 332 w 1072"/>
                  <a:gd name="T41" fmla="*/ 107 h 520"/>
                  <a:gd name="T42" fmla="*/ 289 w 1072"/>
                  <a:gd name="T43" fmla="*/ 56 h 520"/>
                  <a:gd name="T44" fmla="*/ 277 w 1072"/>
                  <a:gd name="T45" fmla="*/ 97 h 520"/>
                  <a:gd name="T46" fmla="*/ 337 w 1072"/>
                  <a:gd name="T47" fmla="*/ 182 h 520"/>
                  <a:gd name="T48" fmla="*/ 298 w 1072"/>
                  <a:gd name="T49" fmla="*/ 206 h 520"/>
                  <a:gd name="T50" fmla="*/ 250 w 1072"/>
                  <a:gd name="T51" fmla="*/ 195 h 520"/>
                  <a:gd name="T52" fmla="*/ 192 w 1072"/>
                  <a:gd name="T53" fmla="*/ 266 h 520"/>
                  <a:gd name="T54" fmla="*/ 124 w 1072"/>
                  <a:gd name="T55" fmla="*/ 221 h 520"/>
                  <a:gd name="T56" fmla="*/ 71 w 1072"/>
                  <a:gd name="T57" fmla="*/ 183 h 520"/>
                  <a:gd name="T58" fmla="*/ 69 w 1072"/>
                  <a:gd name="T59" fmla="*/ 216 h 520"/>
                  <a:gd name="T60" fmla="*/ 142 w 1072"/>
                  <a:gd name="T61" fmla="*/ 292 h 520"/>
                  <a:gd name="T62" fmla="*/ 105 w 1072"/>
                  <a:gd name="T63" fmla="*/ 307 h 520"/>
                  <a:gd name="T64" fmla="*/ 22 w 1072"/>
                  <a:gd name="T65" fmla="*/ 305 h 520"/>
                  <a:gd name="T66" fmla="*/ 2 w 1072"/>
                  <a:gd name="T67" fmla="*/ 328 h 520"/>
                  <a:gd name="T68" fmla="*/ 69 w 1072"/>
                  <a:gd name="T69" fmla="*/ 367 h 520"/>
                  <a:gd name="T70" fmla="*/ 9 w 1072"/>
                  <a:gd name="T71" fmla="*/ 395 h 520"/>
                  <a:gd name="T72" fmla="*/ 70 w 1072"/>
                  <a:gd name="T73" fmla="*/ 409 h 520"/>
                  <a:gd name="T74" fmla="*/ 132 w 1072"/>
                  <a:gd name="T75" fmla="*/ 401 h 520"/>
                  <a:gd name="T76" fmla="*/ 152 w 1072"/>
                  <a:gd name="T77" fmla="*/ 417 h 520"/>
                  <a:gd name="T78" fmla="*/ 215 w 1072"/>
                  <a:gd name="T79" fmla="*/ 450 h 520"/>
                  <a:gd name="T80" fmla="*/ 298 w 1072"/>
                  <a:gd name="T81" fmla="*/ 432 h 520"/>
                  <a:gd name="T82" fmla="*/ 308 w 1072"/>
                  <a:gd name="T83" fmla="*/ 485 h 520"/>
                  <a:gd name="T84" fmla="*/ 375 w 1072"/>
                  <a:gd name="T85" fmla="*/ 516 h 520"/>
                  <a:gd name="T86" fmla="*/ 429 w 1072"/>
                  <a:gd name="T87" fmla="*/ 463 h 520"/>
                  <a:gd name="T88" fmla="*/ 456 w 1072"/>
                  <a:gd name="T89" fmla="*/ 487 h 520"/>
                  <a:gd name="T90" fmla="*/ 498 w 1072"/>
                  <a:gd name="T91" fmla="*/ 516 h 520"/>
                  <a:gd name="T92" fmla="*/ 556 w 1072"/>
                  <a:gd name="T93" fmla="*/ 519 h 520"/>
                  <a:gd name="T94" fmla="*/ 600 w 1072"/>
                  <a:gd name="T95" fmla="*/ 497 h 520"/>
                  <a:gd name="T96" fmla="*/ 647 w 1072"/>
                  <a:gd name="T97" fmla="*/ 460 h 520"/>
                  <a:gd name="T98" fmla="*/ 713 w 1072"/>
                  <a:gd name="T99" fmla="*/ 453 h 520"/>
                  <a:gd name="T100" fmla="*/ 785 w 1072"/>
                  <a:gd name="T101" fmla="*/ 470 h 520"/>
                  <a:gd name="T102" fmla="*/ 865 w 1072"/>
                  <a:gd name="T103" fmla="*/ 501 h 520"/>
                  <a:gd name="T104" fmla="*/ 956 w 1072"/>
                  <a:gd name="T105" fmla="*/ 509 h 520"/>
                  <a:gd name="T106" fmla="*/ 958 w 1072"/>
                  <a:gd name="T107" fmla="*/ 460 h 520"/>
                  <a:gd name="T108" fmla="*/ 970 w 1072"/>
                  <a:gd name="T109" fmla="*/ 402 h 520"/>
                  <a:gd name="T110" fmla="*/ 1034 w 1072"/>
                  <a:gd name="T111" fmla="*/ 386 h 520"/>
                  <a:gd name="T112" fmla="*/ 1042 w 1072"/>
                  <a:gd name="T113" fmla="*/ 343 h 520"/>
                  <a:gd name="T114" fmla="*/ 1072 w 1072"/>
                  <a:gd name="T115" fmla="*/ 303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520">
                    <a:moveTo>
                      <a:pt x="1053" y="286"/>
                    </a:moveTo>
                    <a:lnTo>
                      <a:pt x="1042" y="281"/>
                    </a:lnTo>
                    <a:lnTo>
                      <a:pt x="1032" y="278"/>
                    </a:lnTo>
                    <a:lnTo>
                      <a:pt x="1025" y="273"/>
                    </a:lnTo>
                    <a:lnTo>
                      <a:pt x="1020" y="269"/>
                    </a:lnTo>
                    <a:lnTo>
                      <a:pt x="1014" y="262"/>
                    </a:lnTo>
                    <a:lnTo>
                      <a:pt x="1012" y="256"/>
                    </a:lnTo>
                    <a:lnTo>
                      <a:pt x="1009" y="247"/>
                    </a:lnTo>
                    <a:lnTo>
                      <a:pt x="1005" y="235"/>
                    </a:lnTo>
                    <a:lnTo>
                      <a:pt x="1002" y="221"/>
                    </a:lnTo>
                    <a:lnTo>
                      <a:pt x="999" y="205"/>
                    </a:lnTo>
                    <a:lnTo>
                      <a:pt x="994" y="190"/>
                    </a:lnTo>
                    <a:lnTo>
                      <a:pt x="989" y="174"/>
                    </a:lnTo>
                    <a:lnTo>
                      <a:pt x="983" y="162"/>
                    </a:lnTo>
                    <a:lnTo>
                      <a:pt x="976" y="155"/>
                    </a:lnTo>
                    <a:lnTo>
                      <a:pt x="971" y="155"/>
                    </a:lnTo>
                    <a:lnTo>
                      <a:pt x="965" y="162"/>
                    </a:lnTo>
                    <a:lnTo>
                      <a:pt x="963" y="175"/>
                    </a:lnTo>
                    <a:lnTo>
                      <a:pt x="963" y="187"/>
                    </a:lnTo>
                    <a:lnTo>
                      <a:pt x="965" y="199"/>
                    </a:lnTo>
                    <a:lnTo>
                      <a:pt x="968" y="209"/>
                    </a:lnTo>
                    <a:lnTo>
                      <a:pt x="972" y="216"/>
                    </a:lnTo>
                    <a:lnTo>
                      <a:pt x="972" y="222"/>
                    </a:lnTo>
                    <a:lnTo>
                      <a:pt x="967" y="223"/>
                    </a:lnTo>
                    <a:lnTo>
                      <a:pt x="958" y="220"/>
                    </a:lnTo>
                    <a:lnTo>
                      <a:pt x="947" y="213"/>
                    </a:lnTo>
                    <a:lnTo>
                      <a:pt x="938" y="205"/>
                    </a:lnTo>
                    <a:lnTo>
                      <a:pt x="930" y="195"/>
                    </a:lnTo>
                    <a:lnTo>
                      <a:pt x="925" y="184"/>
                    </a:lnTo>
                    <a:lnTo>
                      <a:pt x="920" y="172"/>
                    </a:lnTo>
                    <a:lnTo>
                      <a:pt x="917" y="159"/>
                    </a:lnTo>
                    <a:lnTo>
                      <a:pt x="914" y="147"/>
                    </a:lnTo>
                    <a:lnTo>
                      <a:pt x="911" y="136"/>
                    </a:lnTo>
                    <a:lnTo>
                      <a:pt x="907" y="125"/>
                    </a:lnTo>
                    <a:lnTo>
                      <a:pt x="901" y="113"/>
                    </a:lnTo>
                    <a:lnTo>
                      <a:pt x="895" y="101"/>
                    </a:lnTo>
                    <a:lnTo>
                      <a:pt x="887" y="92"/>
                    </a:lnTo>
                    <a:lnTo>
                      <a:pt x="878" y="86"/>
                    </a:lnTo>
                    <a:lnTo>
                      <a:pt x="870" y="81"/>
                    </a:lnTo>
                    <a:lnTo>
                      <a:pt x="862" y="82"/>
                    </a:lnTo>
                    <a:lnTo>
                      <a:pt x="856" y="89"/>
                    </a:lnTo>
                    <a:lnTo>
                      <a:pt x="852" y="98"/>
                    </a:lnTo>
                    <a:lnTo>
                      <a:pt x="853" y="106"/>
                    </a:lnTo>
                    <a:lnTo>
                      <a:pt x="856" y="114"/>
                    </a:lnTo>
                    <a:lnTo>
                      <a:pt x="859" y="120"/>
                    </a:lnTo>
                    <a:lnTo>
                      <a:pt x="862" y="126"/>
                    </a:lnTo>
                    <a:lnTo>
                      <a:pt x="862" y="132"/>
                    </a:lnTo>
                    <a:lnTo>
                      <a:pt x="858" y="136"/>
                    </a:lnTo>
                    <a:lnTo>
                      <a:pt x="849" y="139"/>
                    </a:lnTo>
                    <a:lnTo>
                      <a:pt x="838" y="143"/>
                    </a:lnTo>
                    <a:lnTo>
                      <a:pt x="831" y="143"/>
                    </a:lnTo>
                    <a:lnTo>
                      <a:pt x="827" y="140"/>
                    </a:lnTo>
                    <a:lnTo>
                      <a:pt x="822" y="136"/>
                    </a:lnTo>
                    <a:lnTo>
                      <a:pt x="820" y="133"/>
                    </a:lnTo>
                    <a:lnTo>
                      <a:pt x="815" y="129"/>
                    </a:lnTo>
                    <a:lnTo>
                      <a:pt x="810" y="127"/>
                    </a:lnTo>
                    <a:lnTo>
                      <a:pt x="801" y="125"/>
                    </a:lnTo>
                    <a:lnTo>
                      <a:pt x="794" y="126"/>
                    </a:lnTo>
                    <a:lnTo>
                      <a:pt x="789" y="127"/>
                    </a:lnTo>
                    <a:lnTo>
                      <a:pt x="785" y="130"/>
                    </a:lnTo>
                    <a:lnTo>
                      <a:pt x="783" y="134"/>
                    </a:lnTo>
                    <a:lnTo>
                      <a:pt x="781" y="137"/>
                    </a:lnTo>
                    <a:lnTo>
                      <a:pt x="777" y="143"/>
                    </a:lnTo>
                    <a:lnTo>
                      <a:pt x="773" y="147"/>
                    </a:lnTo>
                    <a:lnTo>
                      <a:pt x="765" y="155"/>
                    </a:lnTo>
                    <a:lnTo>
                      <a:pt x="757" y="161"/>
                    </a:lnTo>
                    <a:lnTo>
                      <a:pt x="751" y="164"/>
                    </a:lnTo>
                    <a:lnTo>
                      <a:pt x="744" y="165"/>
                    </a:lnTo>
                    <a:lnTo>
                      <a:pt x="739" y="163"/>
                    </a:lnTo>
                    <a:lnTo>
                      <a:pt x="734" y="157"/>
                    </a:lnTo>
                    <a:lnTo>
                      <a:pt x="728" y="149"/>
                    </a:lnTo>
                    <a:lnTo>
                      <a:pt x="720" y="137"/>
                    </a:lnTo>
                    <a:lnTo>
                      <a:pt x="710" y="121"/>
                    </a:lnTo>
                    <a:lnTo>
                      <a:pt x="704" y="111"/>
                    </a:lnTo>
                    <a:lnTo>
                      <a:pt x="694" y="99"/>
                    </a:lnTo>
                    <a:lnTo>
                      <a:pt x="682" y="86"/>
                    </a:lnTo>
                    <a:lnTo>
                      <a:pt x="669" y="71"/>
                    </a:lnTo>
                    <a:lnTo>
                      <a:pt x="656" y="57"/>
                    </a:lnTo>
                    <a:lnTo>
                      <a:pt x="642" y="42"/>
                    </a:lnTo>
                    <a:lnTo>
                      <a:pt x="628" y="30"/>
                    </a:lnTo>
                    <a:lnTo>
                      <a:pt x="615" y="19"/>
                    </a:lnTo>
                    <a:lnTo>
                      <a:pt x="603" y="10"/>
                    </a:lnTo>
                    <a:lnTo>
                      <a:pt x="593" y="3"/>
                    </a:lnTo>
                    <a:lnTo>
                      <a:pt x="586" y="0"/>
                    </a:lnTo>
                    <a:lnTo>
                      <a:pt x="582" y="2"/>
                    </a:lnTo>
                    <a:lnTo>
                      <a:pt x="581" y="8"/>
                    </a:lnTo>
                    <a:lnTo>
                      <a:pt x="583" y="19"/>
                    </a:lnTo>
                    <a:lnTo>
                      <a:pt x="592" y="37"/>
                    </a:lnTo>
                    <a:lnTo>
                      <a:pt x="604" y="60"/>
                    </a:lnTo>
                    <a:lnTo>
                      <a:pt x="628" y="105"/>
                    </a:lnTo>
                    <a:lnTo>
                      <a:pt x="640" y="133"/>
                    </a:lnTo>
                    <a:lnTo>
                      <a:pt x="640" y="145"/>
                    </a:lnTo>
                    <a:lnTo>
                      <a:pt x="632" y="145"/>
                    </a:lnTo>
                    <a:lnTo>
                      <a:pt x="621" y="136"/>
                    </a:lnTo>
                    <a:lnTo>
                      <a:pt x="608" y="121"/>
                    </a:lnTo>
                    <a:lnTo>
                      <a:pt x="594" y="104"/>
                    </a:lnTo>
                    <a:lnTo>
                      <a:pt x="586" y="86"/>
                    </a:lnTo>
                    <a:lnTo>
                      <a:pt x="579" y="68"/>
                    </a:lnTo>
                    <a:lnTo>
                      <a:pt x="567" y="52"/>
                    </a:lnTo>
                    <a:lnTo>
                      <a:pt x="555" y="40"/>
                    </a:lnTo>
                    <a:lnTo>
                      <a:pt x="541" y="30"/>
                    </a:lnTo>
                    <a:lnTo>
                      <a:pt x="528" y="24"/>
                    </a:lnTo>
                    <a:lnTo>
                      <a:pt x="517" y="22"/>
                    </a:lnTo>
                    <a:lnTo>
                      <a:pt x="509" y="25"/>
                    </a:lnTo>
                    <a:lnTo>
                      <a:pt x="506" y="34"/>
                    </a:lnTo>
                    <a:lnTo>
                      <a:pt x="504" y="52"/>
                    </a:lnTo>
                    <a:lnTo>
                      <a:pt x="500" y="65"/>
                    </a:lnTo>
                    <a:lnTo>
                      <a:pt x="499" y="76"/>
                    </a:lnTo>
                    <a:lnTo>
                      <a:pt x="506" y="97"/>
                    </a:lnTo>
                    <a:lnTo>
                      <a:pt x="509" y="110"/>
                    </a:lnTo>
                    <a:lnTo>
                      <a:pt x="504" y="121"/>
                    </a:lnTo>
                    <a:lnTo>
                      <a:pt x="495" y="130"/>
                    </a:lnTo>
                    <a:lnTo>
                      <a:pt x="482" y="135"/>
                    </a:lnTo>
                    <a:lnTo>
                      <a:pt x="470" y="135"/>
                    </a:lnTo>
                    <a:lnTo>
                      <a:pt x="460" y="130"/>
                    </a:lnTo>
                    <a:lnTo>
                      <a:pt x="452" y="121"/>
                    </a:lnTo>
                    <a:lnTo>
                      <a:pt x="451" y="104"/>
                    </a:lnTo>
                    <a:lnTo>
                      <a:pt x="457" y="68"/>
                    </a:lnTo>
                    <a:lnTo>
                      <a:pt x="458" y="40"/>
                    </a:lnTo>
                    <a:lnTo>
                      <a:pt x="454" y="19"/>
                    </a:lnTo>
                    <a:lnTo>
                      <a:pt x="444" y="9"/>
                    </a:lnTo>
                    <a:lnTo>
                      <a:pt x="438" y="6"/>
                    </a:lnTo>
                    <a:lnTo>
                      <a:pt x="432" y="6"/>
                    </a:lnTo>
                    <a:lnTo>
                      <a:pt x="428" y="9"/>
                    </a:lnTo>
                    <a:lnTo>
                      <a:pt x="423" y="13"/>
                    </a:lnTo>
                    <a:lnTo>
                      <a:pt x="421" y="19"/>
                    </a:lnTo>
                    <a:lnTo>
                      <a:pt x="420" y="27"/>
                    </a:lnTo>
                    <a:lnTo>
                      <a:pt x="420" y="37"/>
                    </a:lnTo>
                    <a:lnTo>
                      <a:pt x="422" y="49"/>
                    </a:lnTo>
                    <a:lnTo>
                      <a:pt x="424" y="63"/>
                    </a:lnTo>
                    <a:lnTo>
                      <a:pt x="425" y="78"/>
                    </a:lnTo>
                    <a:lnTo>
                      <a:pt x="427" y="94"/>
                    </a:lnTo>
                    <a:lnTo>
                      <a:pt x="425" y="107"/>
                    </a:lnTo>
                    <a:lnTo>
                      <a:pt x="424" y="118"/>
                    </a:lnTo>
                    <a:lnTo>
                      <a:pt x="420" y="126"/>
                    </a:lnTo>
                    <a:lnTo>
                      <a:pt x="414" y="130"/>
                    </a:lnTo>
                    <a:lnTo>
                      <a:pt x="408" y="129"/>
                    </a:lnTo>
                    <a:lnTo>
                      <a:pt x="399" y="126"/>
                    </a:lnTo>
                    <a:lnTo>
                      <a:pt x="390" y="124"/>
                    </a:lnTo>
                    <a:lnTo>
                      <a:pt x="381" y="124"/>
                    </a:lnTo>
                    <a:lnTo>
                      <a:pt x="372" y="124"/>
                    </a:lnTo>
                    <a:lnTo>
                      <a:pt x="365" y="124"/>
                    </a:lnTo>
                    <a:lnTo>
                      <a:pt x="358" y="125"/>
                    </a:lnTo>
                    <a:lnTo>
                      <a:pt x="354" y="125"/>
                    </a:lnTo>
                    <a:lnTo>
                      <a:pt x="353" y="125"/>
                    </a:lnTo>
                    <a:lnTo>
                      <a:pt x="342" y="116"/>
                    </a:lnTo>
                    <a:lnTo>
                      <a:pt x="332" y="107"/>
                    </a:lnTo>
                    <a:lnTo>
                      <a:pt x="323" y="97"/>
                    </a:lnTo>
                    <a:lnTo>
                      <a:pt x="316" y="89"/>
                    </a:lnTo>
                    <a:lnTo>
                      <a:pt x="309" y="80"/>
                    </a:lnTo>
                    <a:lnTo>
                      <a:pt x="304" y="72"/>
                    </a:lnTo>
                    <a:lnTo>
                      <a:pt x="299" y="66"/>
                    </a:lnTo>
                    <a:lnTo>
                      <a:pt x="295" y="60"/>
                    </a:lnTo>
                    <a:lnTo>
                      <a:pt x="289" y="56"/>
                    </a:lnTo>
                    <a:lnTo>
                      <a:pt x="280" y="53"/>
                    </a:lnTo>
                    <a:lnTo>
                      <a:pt x="270" y="53"/>
                    </a:lnTo>
                    <a:lnTo>
                      <a:pt x="261" y="57"/>
                    </a:lnTo>
                    <a:lnTo>
                      <a:pt x="257" y="62"/>
                    </a:lnTo>
                    <a:lnTo>
                      <a:pt x="256" y="70"/>
                    </a:lnTo>
                    <a:lnTo>
                      <a:pt x="261" y="81"/>
                    </a:lnTo>
                    <a:lnTo>
                      <a:pt x="277" y="97"/>
                    </a:lnTo>
                    <a:lnTo>
                      <a:pt x="295" y="113"/>
                    </a:lnTo>
                    <a:lnTo>
                      <a:pt x="310" y="129"/>
                    </a:lnTo>
                    <a:lnTo>
                      <a:pt x="324" y="145"/>
                    </a:lnTo>
                    <a:lnTo>
                      <a:pt x="333" y="159"/>
                    </a:lnTo>
                    <a:lnTo>
                      <a:pt x="339" y="171"/>
                    </a:lnTo>
                    <a:lnTo>
                      <a:pt x="341" y="178"/>
                    </a:lnTo>
                    <a:lnTo>
                      <a:pt x="337" y="182"/>
                    </a:lnTo>
                    <a:lnTo>
                      <a:pt x="327" y="180"/>
                    </a:lnTo>
                    <a:lnTo>
                      <a:pt x="318" y="178"/>
                    </a:lnTo>
                    <a:lnTo>
                      <a:pt x="311" y="181"/>
                    </a:lnTo>
                    <a:lnTo>
                      <a:pt x="307" y="185"/>
                    </a:lnTo>
                    <a:lnTo>
                      <a:pt x="305" y="193"/>
                    </a:lnTo>
                    <a:lnTo>
                      <a:pt x="303" y="200"/>
                    </a:lnTo>
                    <a:lnTo>
                      <a:pt x="298" y="206"/>
                    </a:lnTo>
                    <a:lnTo>
                      <a:pt x="292" y="211"/>
                    </a:lnTo>
                    <a:lnTo>
                      <a:pt x="284" y="213"/>
                    </a:lnTo>
                    <a:lnTo>
                      <a:pt x="274" y="211"/>
                    </a:lnTo>
                    <a:lnTo>
                      <a:pt x="267" y="206"/>
                    </a:lnTo>
                    <a:lnTo>
                      <a:pt x="260" y="202"/>
                    </a:lnTo>
                    <a:lnTo>
                      <a:pt x="256" y="197"/>
                    </a:lnTo>
                    <a:lnTo>
                      <a:pt x="250" y="195"/>
                    </a:lnTo>
                    <a:lnTo>
                      <a:pt x="244" y="195"/>
                    </a:lnTo>
                    <a:lnTo>
                      <a:pt x="238" y="201"/>
                    </a:lnTo>
                    <a:lnTo>
                      <a:pt x="229" y="213"/>
                    </a:lnTo>
                    <a:lnTo>
                      <a:pt x="220" y="228"/>
                    </a:lnTo>
                    <a:lnTo>
                      <a:pt x="211" y="242"/>
                    </a:lnTo>
                    <a:lnTo>
                      <a:pt x="201" y="256"/>
                    </a:lnTo>
                    <a:lnTo>
                      <a:pt x="192" y="266"/>
                    </a:lnTo>
                    <a:lnTo>
                      <a:pt x="182" y="272"/>
                    </a:lnTo>
                    <a:lnTo>
                      <a:pt x="172" y="273"/>
                    </a:lnTo>
                    <a:lnTo>
                      <a:pt x="161" y="269"/>
                    </a:lnTo>
                    <a:lnTo>
                      <a:pt x="149" y="257"/>
                    </a:lnTo>
                    <a:lnTo>
                      <a:pt x="138" y="242"/>
                    </a:lnTo>
                    <a:lnTo>
                      <a:pt x="129" y="230"/>
                    </a:lnTo>
                    <a:lnTo>
                      <a:pt x="124" y="221"/>
                    </a:lnTo>
                    <a:lnTo>
                      <a:pt x="118" y="213"/>
                    </a:lnTo>
                    <a:lnTo>
                      <a:pt x="114" y="206"/>
                    </a:lnTo>
                    <a:lnTo>
                      <a:pt x="109" y="201"/>
                    </a:lnTo>
                    <a:lnTo>
                      <a:pt x="103" y="196"/>
                    </a:lnTo>
                    <a:lnTo>
                      <a:pt x="94" y="191"/>
                    </a:lnTo>
                    <a:lnTo>
                      <a:pt x="84" y="186"/>
                    </a:lnTo>
                    <a:lnTo>
                      <a:pt x="71" y="183"/>
                    </a:lnTo>
                    <a:lnTo>
                      <a:pt x="60" y="182"/>
                    </a:lnTo>
                    <a:lnTo>
                      <a:pt x="49" y="182"/>
                    </a:lnTo>
                    <a:lnTo>
                      <a:pt x="42" y="184"/>
                    </a:lnTo>
                    <a:lnTo>
                      <a:pt x="40" y="190"/>
                    </a:lnTo>
                    <a:lnTo>
                      <a:pt x="43" y="196"/>
                    </a:lnTo>
                    <a:lnTo>
                      <a:pt x="53" y="205"/>
                    </a:lnTo>
                    <a:lnTo>
                      <a:pt x="69" y="216"/>
                    </a:lnTo>
                    <a:lnTo>
                      <a:pt x="84" y="228"/>
                    </a:lnTo>
                    <a:lnTo>
                      <a:pt x="97" y="238"/>
                    </a:lnTo>
                    <a:lnTo>
                      <a:pt x="109" y="248"/>
                    </a:lnTo>
                    <a:lnTo>
                      <a:pt x="120" y="259"/>
                    </a:lnTo>
                    <a:lnTo>
                      <a:pt x="129" y="270"/>
                    </a:lnTo>
                    <a:lnTo>
                      <a:pt x="137" y="281"/>
                    </a:lnTo>
                    <a:lnTo>
                      <a:pt x="142" y="292"/>
                    </a:lnTo>
                    <a:lnTo>
                      <a:pt x="144" y="301"/>
                    </a:lnTo>
                    <a:lnTo>
                      <a:pt x="145" y="307"/>
                    </a:lnTo>
                    <a:lnTo>
                      <a:pt x="144" y="310"/>
                    </a:lnTo>
                    <a:lnTo>
                      <a:pt x="139" y="313"/>
                    </a:lnTo>
                    <a:lnTo>
                      <a:pt x="133" y="311"/>
                    </a:lnTo>
                    <a:lnTo>
                      <a:pt x="122" y="310"/>
                    </a:lnTo>
                    <a:lnTo>
                      <a:pt x="105" y="307"/>
                    </a:lnTo>
                    <a:lnTo>
                      <a:pt x="84" y="304"/>
                    </a:lnTo>
                    <a:lnTo>
                      <a:pt x="71" y="303"/>
                    </a:lnTo>
                    <a:lnTo>
                      <a:pt x="60" y="301"/>
                    </a:lnTo>
                    <a:lnTo>
                      <a:pt x="49" y="301"/>
                    </a:lnTo>
                    <a:lnTo>
                      <a:pt x="40" y="301"/>
                    </a:lnTo>
                    <a:lnTo>
                      <a:pt x="30" y="303"/>
                    </a:lnTo>
                    <a:lnTo>
                      <a:pt x="22" y="305"/>
                    </a:lnTo>
                    <a:lnTo>
                      <a:pt x="15" y="307"/>
                    </a:lnTo>
                    <a:lnTo>
                      <a:pt x="9" y="310"/>
                    </a:lnTo>
                    <a:lnTo>
                      <a:pt x="5" y="313"/>
                    </a:lnTo>
                    <a:lnTo>
                      <a:pt x="2" y="316"/>
                    </a:lnTo>
                    <a:lnTo>
                      <a:pt x="0" y="319"/>
                    </a:lnTo>
                    <a:lnTo>
                      <a:pt x="0" y="324"/>
                    </a:lnTo>
                    <a:lnTo>
                      <a:pt x="2" y="328"/>
                    </a:lnTo>
                    <a:lnTo>
                      <a:pt x="5" y="332"/>
                    </a:lnTo>
                    <a:lnTo>
                      <a:pt x="10" y="336"/>
                    </a:lnTo>
                    <a:lnTo>
                      <a:pt x="18" y="341"/>
                    </a:lnTo>
                    <a:lnTo>
                      <a:pt x="33" y="348"/>
                    </a:lnTo>
                    <a:lnTo>
                      <a:pt x="49" y="355"/>
                    </a:lnTo>
                    <a:lnTo>
                      <a:pt x="60" y="362"/>
                    </a:lnTo>
                    <a:lnTo>
                      <a:pt x="69" y="367"/>
                    </a:lnTo>
                    <a:lnTo>
                      <a:pt x="75" y="373"/>
                    </a:lnTo>
                    <a:lnTo>
                      <a:pt x="72" y="377"/>
                    </a:lnTo>
                    <a:lnTo>
                      <a:pt x="66" y="381"/>
                    </a:lnTo>
                    <a:lnTo>
                      <a:pt x="50" y="384"/>
                    </a:lnTo>
                    <a:lnTo>
                      <a:pt x="32" y="387"/>
                    </a:lnTo>
                    <a:lnTo>
                      <a:pt x="19" y="391"/>
                    </a:lnTo>
                    <a:lnTo>
                      <a:pt x="9" y="395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12" y="406"/>
                    </a:lnTo>
                    <a:lnTo>
                      <a:pt x="25" y="409"/>
                    </a:lnTo>
                    <a:lnTo>
                      <a:pt x="47" y="409"/>
                    </a:lnTo>
                    <a:lnTo>
                      <a:pt x="58" y="409"/>
                    </a:lnTo>
                    <a:lnTo>
                      <a:pt x="70" y="409"/>
                    </a:lnTo>
                    <a:lnTo>
                      <a:pt x="81" y="408"/>
                    </a:lnTo>
                    <a:lnTo>
                      <a:pt x="91" y="406"/>
                    </a:lnTo>
                    <a:lnTo>
                      <a:pt x="101" y="405"/>
                    </a:lnTo>
                    <a:lnTo>
                      <a:pt x="109" y="404"/>
                    </a:lnTo>
                    <a:lnTo>
                      <a:pt x="118" y="402"/>
                    </a:lnTo>
                    <a:lnTo>
                      <a:pt x="125" y="402"/>
                    </a:lnTo>
                    <a:lnTo>
                      <a:pt x="132" y="401"/>
                    </a:lnTo>
                    <a:lnTo>
                      <a:pt x="138" y="401"/>
                    </a:lnTo>
                    <a:lnTo>
                      <a:pt x="143" y="402"/>
                    </a:lnTo>
                    <a:lnTo>
                      <a:pt x="146" y="403"/>
                    </a:lnTo>
                    <a:lnTo>
                      <a:pt x="149" y="405"/>
                    </a:lnTo>
                    <a:lnTo>
                      <a:pt x="152" y="409"/>
                    </a:lnTo>
                    <a:lnTo>
                      <a:pt x="152" y="412"/>
                    </a:lnTo>
                    <a:lnTo>
                      <a:pt x="152" y="417"/>
                    </a:lnTo>
                    <a:lnTo>
                      <a:pt x="153" y="427"/>
                    </a:lnTo>
                    <a:lnTo>
                      <a:pt x="157" y="436"/>
                    </a:lnTo>
                    <a:lnTo>
                      <a:pt x="165" y="442"/>
                    </a:lnTo>
                    <a:lnTo>
                      <a:pt x="176" y="448"/>
                    </a:lnTo>
                    <a:lnTo>
                      <a:pt x="187" y="450"/>
                    </a:lnTo>
                    <a:lnTo>
                      <a:pt x="201" y="452"/>
                    </a:lnTo>
                    <a:lnTo>
                      <a:pt x="215" y="450"/>
                    </a:lnTo>
                    <a:lnTo>
                      <a:pt x="229" y="446"/>
                    </a:lnTo>
                    <a:lnTo>
                      <a:pt x="251" y="438"/>
                    </a:lnTo>
                    <a:lnTo>
                      <a:pt x="268" y="432"/>
                    </a:lnTo>
                    <a:lnTo>
                      <a:pt x="280" y="428"/>
                    </a:lnTo>
                    <a:lnTo>
                      <a:pt x="289" y="427"/>
                    </a:lnTo>
                    <a:lnTo>
                      <a:pt x="295" y="428"/>
                    </a:lnTo>
                    <a:lnTo>
                      <a:pt x="298" y="432"/>
                    </a:lnTo>
                    <a:lnTo>
                      <a:pt x="298" y="438"/>
                    </a:lnTo>
                    <a:lnTo>
                      <a:pt x="295" y="446"/>
                    </a:lnTo>
                    <a:lnTo>
                      <a:pt x="292" y="453"/>
                    </a:lnTo>
                    <a:lnTo>
                      <a:pt x="294" y="461"/>
                    </a:lnTo>
                    <a:lnTo>
                      <a:pt x="297" y="470"/>
                    </a:lnTo>
                    <a:lnTo>
                      <a:pt x="301" y="478"/>
                    </a:lnTo>
                    <a:lnTo>
                      <a:pt x="308" y="485"/>
                    </a:lnTo>
                    <a:lnTo>
                      <a:pt x="316" y="492"/>
                    </a:lnTo>
                    <a:lnTo>
                      <a:pt x="326" y="499"/>
                    </a:lnTo>
                    <a:lnTo>
                      <a:pt x="335" y="505"/>
                    </a:lnTo>
                    <a:lnTo>
                      <a:pt x="345" y="509"/>
                    </a:lnTo>
                    <a:lnTo>
                      <a:pt x="356" y="513"/>
                    </a:lnTo>
                    <a:lnTo>
                      <a:pt x="365" y="516"/>
                    </a:lnTo>
                    <a:lnTo>
                      <a:pt x="375" y="516"/>
                    </a:lnTo>
                    <a:lnTo>
                      <a:pt x="384" y="515"/>
                    </a:lnTo>
                    <a:lnTo>
                      <a:pt x="391" y="513"/>
                    </a:lnTo>
                    <a:lnTo>
                      <a:pt x="396" y="508"/>
                    </a:lnTo>
                    <a:lnTo>
                      <a:pt x="401" y="500"/>
                    </a:lnTo>
                    <a:lnTo>
                      <a:pt x="408" y="485"/>
                    </a:lnTo>
                    <a:lnTo>
                      <a:pt x="418" y="472"/>
                    </a:lnTo>
                    <a:lnTo>
                      <a:pt x="429" y="463"/>
                    </a:lnTo>
                    <a:lnTo>
                      <a:pt x="440" y="457"/>
                    </a:lnTo>
                    <a:lnTo>
                      <a:pt x="450" y="453"/>
                    </a:lnTo>
                    <a:lnTo>
                      <a:pt x="458" y="455"/>
                    </a:lnTo>
                    <a:lnTo>
                      <a:pt x="462" y="459"/>
                    </a:lnTo>
                    <a:lnTo>
                      <a:pt x="462" y="468"/>
                    </a:lnTo>
                    <a:lnTo>
                      <a:pt x="459" y="478"/>
                    </a:lnTo>
                    <a:lnTo>
                      <a:pt x="456" y="487"/>
                    </a:lnTo>
                    <a:lnTo>
                      <a:pt x="452" y="494"/>
                    </a:lnTo>
                    <a:lnTo>
                      <a:pt x="451" y="499"/>
                    </a:lnTo>
                    <a:lnTo>
                      <a:pt x="453" y="505"/>
                    </a:lnTo>
                    <a:lnTo>
                      <a:pt x="460" y="508"/>
                    </a:lnTo>
                    <a:lnTo>
                      <a:pt x="471" y="513"/>
                    </a:lnTo>
                    <a:lnTo>
                      <a:pt x="488" y="515"/>
                    </a:lnTo>
                    <a:lnTo>
                      <a:pt x="498" y="516"/>
                    </a:lnTo>
                    <a:lnTo>
                      <a:pt x="507" y="517"/>
                    </a:lnTo>
                    <a:lnTo>
                      <a:pt x="517" y="519"/>
                    </a:lnTo>
                    <a:lnTo>
                      <a:pt x="525" y="519"/>
                    </a:lnTo>
                    <a:lnTo>
                      <a:pt x="534" y="520"/>
                    </a:lnTo>
                    <a:lnTo>
                      <a:pt x="542" y="520"/>
                    </a:lnTo>
                    <a:lnTo>
                      <a:pt x="548" y="519"/>
                    </a:lnTo>
                    <a:lnTo>
                      <a:pt x="556" y="519"/>
                    </a:lnTo>
                    <a:lnTo>
                      <a:pt x="563" y="517"/>
                    </a:lnTo>
                    <a:lnTo>
                      <a:pt x="570" y="516"/>
                    </a:lnTo>
                    <a:lnTo>
                      <a:pt x="575" y="514"/>
                    </a:lnTo>
                    <a:lnTo>
                      <a:pt x="582" y="510"/>
                    </a:lnTo>
                    <a:lnTo>
                      <a:pt x="587" y="506"/>
                    </a:lnTo>
                    <a:lnTo>
                      <a:pt x="593" y="501"/>
                    </a:lnTo>
                    <a:lnTo>
                      <a:pt x="600" y="497"/>
                    </a:lnTo>
                    <a:lnTo>
                      <a:pt x="604" y="490"/>
                    </a:lnTo>
                    <a:lnTo>
                      <a:pt x="611" y="484"/>
                    </a:lnTo>
                    <a:lnTo>
                      <a:pt x="616" y="478"/>
                    </a:lnTo>
                    <a:lnTo>
                      <a:pt x="623" y="472"/>
                    </a:lnTo>
                    <a:lnTo>
                      <a:pt x="631" y="468"/>
                    </a:lnTo>
                    <a:lnTo>
                      <a:pt x="639" y="463"/>
                    </a:lnTo>
                    <a:lnTo>
                      <a:pt x="647" y="460"/>
                    </a:lnTo>
                    <a:lnTo>
                      <a:pt x="656" y="458"/>
                    </a:lnTo>
                    <a:lnTo>
                      <a:pt x="665" y="456"/>
                    </a:lnTo>
                    <a:lnTo>
                      <a:pt x="673" y="453"/>
                    </a:lnTo>
                    <a:lnTo>
                      <a:pt x="684" y="453"/>
                    </a:lnTo>
                    <a:lnTo>
                      <a:pt x="692" y="452"/>
                    </a:lnTo>
                    <a:lnTo>
                      <a:pt x="703" y="452"/>
                    </a:lnTo>
                    <a:lnTo>
                      <a:pt x="713" y="453"/>
                    </a:lnTo>
                    <a:lnTo>
                      <a:pt x="723" y="453"/>
                    </a:lnTo>
                    <a:lnTo>
                      <a:pt x="733" y="456"/>
                    </a:lnTo>
                    <a:lnTo>
                      <a:pt x="743" y="457"/>
                    </a:lnTo>
                    <a:lnTo>
                      <a:pt x="754" y="460"/>
                    </a:lnTo>
                    <a:lnTo>
                      <a:pt x="764" y="462"/>
                    </a:lnTo>
                    <a:lnTo>
                      <a:pt x="775" y="467"/>
                    </a:lnTo>
                    <a:lnTo>
                      <a:pt x="785" y="470"/>
                    </a:lnTo>
                    <a:lnTo>
                      <a:pt x="796" y="474"/>
                    </a:lnTo>
                    <a:lnTo>
                      <a:pt x="809" y="479"/>
                    </a:lnTo>
                    <a:lnTo>
                      <a:pt x="820" y="484"/>
                    </a:lnTo>
                    <a:lnTo>
                      <a:pt x="831" y="488"/>
                    </a:lnTo>
                    <a:lnTo>
                      <a:pt x="842" y="492"/>
                    </a:lnTo>
                    <a:lnTo>
                      <a:pt x="853" y="497"/>
                    </a:lnTo>
                    <a:lnTo>
                      <a:pt x="865" y="501"/>
                    </a:lnTo>
                    <a:lnTo>
                      <a:pt x="876" y="505"/>
                    </a:lnTo>
                    <a:lnTo>
                      <a:pt x="887" y="508"/>
                    </a:lnTo>
                    <a:lnTo>
                      <a:pt x="897" y="509"/>
                    </a:lnTo>
                    <a:lnTo>
                      <a:pt x="908" y="510"/>
                    </a:lnTo>
                    <a:lnTo>
                      <a:pt x="918" y="511"/>
                    </a:lnTo>
                    <a:lnTo>
                      <a:pt x="938" y="510"/>
                    </a:lnTo>
                    <a:lnTo>
                      <a:pt x="956" y="509"/>
                    </a:lnTo>
                    <a:lnTo>
                      <a:pt x="971" y="506"/>
                    </a:lnTo>
                    <a:lnTo>
                      <a:pt x="983" y="503"/>
                    </a:lnTo>
                    <a:lnTo>
                      <a:pt x="990" y="497"/>
                    </a:lnTo>
                    <a:lnTo>
                      <a:pt x="991" y="490"/>
                    </a:lnTo>
                    <a:lnTo>
                      <a:pt x="985" y="481"/>
                    </a:lnTo>
                    <a:lnTo>
                      <a:pt x="973" y="471"/>
                    </a:lnTo>
                    <a:lnTo>
                      <a:pt x="958" y="460"/>
                    </a:lnTo>
                    <a:lnTo>
                      <a:pt x="948" y="448"/>
                    </a:lnTo>
                    <a:lnTo>
                      <a:pt x="942" y="436"/>
                    </a:lnTo>
                    <a:lnTo>
                      <a:pt x="938" y="424"/>
                    </a:lnTo>
                    <a:lnTo>
                      <a:pt x="940" y="414"/>
                    </a:lnTo>
                    <a:lnTo>
                      <a:pt x="945" y="408"/>
                    </a:lnTo>
                    <a:lnTo>
                      <a:pt x="955" y="402"/>
                    </a:lnTo>
                    <a:lnTo>
                      <a:pt x="970" y="402"/>
                    </a:lnTo>
                    <a:lnTo>
                      <a:pt x="985" y="403"/>
                    </a:lnTo>
                    <a:lnTo>
                      <a:pt x="1001" y="404"/>
                    </a:lnTo>
                    <a:lnTo>
                      <a:pt x="1013" y="403"/>
                    </a:lnTo>
                    <a:lnTo>
                      <a:pt x="1024" y="402"/>
                    </a:lnTo>
                    <a:lnTo>
                      <a:pt x="1032" y="399"/>
                    </a:lnTo>
                    <a:lnTo>
                      <a:pt x="1035" y="393"/>
                    </a:lnTo>
                    <a:lnTo>
                      <a:pt x="1034" y="386"/>
                    </a:lnTo>
                    <a:lnTo>
                      <a:pt x="1028" y="376"/>
                    </a:lnTo>
                    <a:lnTo>
                      <a:pt x="1024" y="371"/>
                    </a:lnTo>
                    <a:lnTo>
                      <a:pt x="1024" y="365"/>
                    </a:lnTo>
                    <a:lnTo>
                      <a:pt x="1027" y="360"/>
                    </a:lnTo>
                    <a:lnTo>
                      <a:pt x="1030" y="354"/>
                    </a:lnTo>
                    <a:lnTo>
                      <a:pt x="1035" y="348"/>
                    </a:lnTo>
                    <a:lnTo>
                      <a:pt x="1042" y="343"/>
                    </a:lnTo>
                    <a:lnTo>
                      <a:pt x="1049" y="337"/>
                    </a:lnTo>
                    <a:lnTo>
                      <a:pt x="1056" y="330"/>
                    </a:lnTo>
                    <a:lnTo>
                      <a:pt x="1061" y="325"/>
                    </a:lnTo>
                    <a:lnTo>
                      <a:pt x="1067" y="319"/>
                    </a:lnTo>
                    <a:lnTo>
                      <a:pt x="1071" y="314"/>
                    </a:lnTo>
                    <a:lnTo>
                      <a:pt x="1072" y="308"/>
                    </a:lnTo>
                    <a:lnTo>
                      <a:pt x="1072" y="303"/>
                    </a:lnTo>
                    <a:lnTo>
                      <a:pt x="1069" y="297"/>
                    </a:lnTo>
                    <a:lnTo>
                      <a:pt x="1062" y="291"/>
                    </a:lnTo>
                    <a:lnTo>
                      <a:pt x="1053" y="286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6" name="Freeform 3544">
                <a:extLst>
                  <a:ext uri="{FF2B5EF4-FFF2-40B4-BE49-F238E27FC236}">
                    <a16:creationId xmlns:a16="http://schemas.microsoft.com/office/drawing/2014/main" id="{4D871A02-C4B8-435E-93CB-328A2740E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108"/>
                <a:ext cx="357" cy="173"/>
              </a:xfrm>
              <a:custGeom>
                <a:avLst/>
                <a:gdLst>
                  <a:gd name="T0" fmla="*/ 1012 w 1072"/>
                  <a:gd name="T1" fmla="*/ 256 h 520"/>
                  <a:gd name="T2" fmla="*/ 983 w 1072"/>
                  <a:gd name="T3" fmla="*/ 162 h 520"/>
                  <a:gd name="T4" fmla="*/ 968 w 1072"/>
                  <a:gd name="T5" fmla="*/ 209 h 520"/>
                  <a:gd name="T6" fmla="*/ 930 w 1072"/>
                  <a:gd name="T7" fmla="*/ 195 h 520"/>
                  <a:gd name="T8" fmla="*/ 901 w 1072"/>
                  <a:gd name="T9" fmla="*/ 113 h 520"/>
                  <a:gd name="T10" fmla="*/ 852 w 1072"/>
                  <a:gd name="T11" fmla="*/ 98 h 520"/>
                  <a:gd name="T12" fmla="*/ 849 w 1072"/>
                  <a:gd name="T13" fmla="*/ 139 h 520"/>
                  <a:gd name="T14" fmla="*/ 810 w 1072"/>
                  <a:gd name="T15" fmla="*/ 127 h 520"/>
                  <a:gd name="T16" fmla="*/ 777 w 1072"/>
                  <a:gd name="T17" fmla="*/ 143 h 520"/>
                  <a:gd name="T18" fmla="*/ 734 w 1072"/>
                  <a:gd name="T19" fmla="*/ 157 h 520"/>
                  <a:gd name="T20" fmla="*/ 669 w 1072"/>
                  <a:gd name="T21" fmla="*/ 71 h 520"/>
                  <a:gd name="T22" fmla="*/ 586 w 1072"/>
                  <a:gd name="T23" fmla="*/ 0 h 520"/>
                  <a:gd name="T24" fmla="*/ 640 w 1072"/>
                  <a:gd name="T25" fmla="*/ 133 h 520"/>
                  <a:gd name="T26" fmla="*/ 579 w 1072"/>
                  <a:gd name="T27" fmla="*/ 68 h 520"/>
                  <a:gd name="T28" fmla="*/ 506 w 1072"/>
                  <a:gd name="T29" fmla="*/ 34 h 520"/>
                  <a:gd name="T30" fmla="*/ 495 w 1072"/>
                  <a:gd name="T31" fmla="*/ 130 h 520"/>
                  <a:gd name="T32" fmla="*/ 458 w 1072"/>
                  <a:gd name="T33" fmla="*/ 40 h 520"/>
                  <a:gd name="T34" fmla="*/ 421 w 1072"/>
                  <a:gd name="T35" fmla="*/ 19 h 520"/>
                  <a:gd name="T36" fmla="*/ 425 w 1072"/>
                  <a:gd name="T37" fmla="*/ 107 h 520"/>
                  <a:gd name="T38" fmla="*/ 381 w 1072"/>
                  <a:gd name="T39" fmla="*/ 124 h 520"/>
                  <a:gd name="T40" fmla="*/ 332 w 1072"/>
                  <a:gd name="T41" fmla="*/ 107 h 520"/>
                  <a:gd name="T42" fmla="*/ 289 w 1072"/>
                  <a:gd name="T43" fmla="*/ 56 h 520"/>
                  <a:gd name="T44" fmla="*/ 277 w 1072"/>
                  <a:gd name="T45" fmla="*/ 97 h 520"/>
                  <a:gd name="T46" fmla="*/ 337 w 1072"/>
                  <a:gd name="T47" fmla="*/ 182 h 520"/>
                  <a:gd name="T48" fmla="*/ 298 w 1072"/>
                  <a:gd name="T49" fmla="*/ 206 h 520"/>
                  <a:gd name="T50" fmla="*/ 250 w 1072"/>
                  <a:gd name="T51" fmla="*/ 195 h 520"/>
                  <a:gd name="T52" fmla="*/ 192 w 1072"/>
                  <a:gd name="T53" fmla="*/ 266 h 520"/>
                  <a:gd name="T54" fmla="*/ 124 w 1072"/>
                  <a:gd name="T55" fmla="*/ 221 h 520"/>
                  <a:gd name="T56" fmla="*/ 71 w 1072"/>
                  <a:gd name="T57" fmla="*/ 183 h 520"/>
                  <a:gd name="T58" fmla="*/ 69 w 1072"/>
                  <a:gd name="T59" fmla="*/ 216 h 520"/>
                  <a:gd name="T60" fmla="*/ 142 w 1072"/>
                  <a:gd name="T61" fmla="*/ 292 h 520"/>
                  <a:gd name="T62" fmla="*/ 105 w 1072"/>
                  <a:gd name="T63" fmla="*/ 307 h 520"/>
                  <a:gd name="T64" fmla="*/ 22 w 1072"/>
                  <a:gd name="T65" fmla="*/ 305 h 520"/>
                  <a:gd name="T66" fmla="*/ 2 w 1072"/>
                  <a:gd name="T67" fmla="*/ 328 h 520"/>
                  <a:gd name="T68" fmla="*/ 69 w 1072"/>
                  <a:gd name="T69" fmla="*/ 367 h 520"/>
                  <a:gd name="T70" fmla="*/ 9 w 1072"/>
                  <a:gd name="T71" fmla="*/ 395 h 520"/>
                  <a:gd name="T72" fmla="*/ 70 w 1072"/>
                  <a:gd name="T73" fmla="*/ 409 h 520"/>
                  <a:gd name="T74" fmla="*/ 132 w 1072"/>
                  <a:gd name="T75" fmla="*/ 401 h 520"/>
                  <a:gd name="T76" fmla="*/ 152 w 1072"/>
                  <a:gd name="T77" fmla="*/ 417 h 520"/>
                  <a:gd name="T78" fmla="*/ 215 w 1072"/>
                  <a:gd name="T79" fmla="*/ 450 h 520"/>
                  <a:gd name="T80" fmla="*/ 298 w 1072"/>
                  <a:gd name="T81" fmla="*/ 432 h 520"/>
                  <a:gd name="T82" fmla="*/ 308 w 1072"/>
                  <a:gd name="T83" fmla="*/ 485 h 520"/>
                  <a:gd name="T84" fmla="*/ 375 w 1072"/>
                  <a:gd name="T85" fmla="*/ 516 h 520"/>
                  <a:gd name="T86" fmla="*/ 429 w 1072"/>
                  <a:gd name="T87" fmla="*/ 463 h 520"/>
                  <a:gd name="T88" fmla="*/ 456 w 1072"/>
                  <a:gd name="T89" fmla="*/ 487 h 520"/>
                  <a:gd name="T90" fmla="*/ 498 w 1072"/>
                  <a:gd name="T91" fmla="*/ 516 h 520"/>
                  <a:gd name="T92" fmla="*/ 556 w 1072"/>
                  <a:gd name="T93" fmla="*/ 519 h 520"/>
                  <a:gd name="T94" fmla="*/ 600 w 1072"/>
                  <a:gd name="T95" fmla="*/ 497 h 520"/>
                  <a:gd name="T96" fmla="*/ 647 w 1072"/>
                  <a:gd name="T97" fmla="*/ 460 h 520"/>
                  <a:gd name="T98" fmla="*/ 713 w 1072"/>
                  <a:gd name="T99" fmla="*/ 453 h 520"/>
                  <a:gd name="T100" fmla="*/ 785 w 1072"/>
                  <a:gd name="T101" fmla="*/ 470 h 520"/>
                  <a:gd name="T102" fmla="*/ 865 w 1072"/>
                  <a:gd name="T103" fmla="*/ 501 h 520"/>
                  <a:gd name="T104" fmla="*/ 956 w 1072"/>
                  <a:gd name="T105" fmla="*/ 509 h 520"/>
                  <a:gd name="T106" fmla="*/ 958 w 1072"/>
                  <a:gd name="T107" fmla="*/ 460 h 520"/>
                  <a:gd name="T108" fmla="*/ 970 w 1072"/>
                  <a:gd name="T109" fmla="*/ 402 h 520"/>
                  <a:gd name="T110" fmla="*/ 1034 w 1072"/>
                  <a:gd name="T111" fmla="*/ 386 h 520"/>
                  <a:gd name="T112" fmla="*/ 1042 w 1072"/>
                  <a:gd name="T113" fmla="*/ 343 h 520"/>
                  <a:gd name="T114" fmla="*/ 1072 w 1072"/>
                  <a:gd name="T115" fmla="*/ 303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520">
                    <a:moveTo>
                      <a:pt x="1053" y="286"/>
                    </a:moveTo>
                    <a:lnTo>
                      <a:pt x="1042" y="281"/>
                    </a:lnTo>
                    <a:lnTo>
                      <a:pt x="1032" y="278"/>
                    </a:lnTo>
                    <a:lnTo>
                      <a:pt x="1025" y="273"/>
                    </a:lnTo>
                    <a:lnTo>
                      <a:pt x="1020" y="269"/>
                    </a:lnTo>
                    <a:lnTo>
                      <a:pt x="1014" y="262"/>
                    </a:lnTo>
                    <a:lnTo>
                      <a:pt x="1012" y="256"/>
                    </a:lnTo>
                    <a:lnTo>
                      <a:pt x="1009" y="247"/>
                    </a:lnTo>
                    <a:lnTo>
                      <a:pt x="1005" y="235"/>
                    </a:lnTo>
                    <a:lnTo>
                      <a:pt x="1002" y="221"/>
                    </a:lnTo>
                    <a:lnTo>
                      <a:pt x="999" y="205"/>
                    </a:lnTo>
                    <a:lnTo>
                      <a:pt x="994" y="190"/>
                    </a:lnTo>
                    <a:lnTo>
                      <a:pt x="989" y="174"/>
                    </a:lnTo>
                    <a:lnTo>
                      <a:pt x="983" y="162"/>
                    </a:lnTo>
                    <a:lnTo>
                      <a:pt x="976" y="155"/>
                    </a:lnTo>
                    <a:lnTo>
                      <a:pt x="971" y="155"/>
                    </a:lnTo>
                    <a:lnTo>
                      <a:pt x="965" y="162"/>
                    </a:lnTo>
                    <a:lnTo>
                      <a:pt x="963" y="175"/>
                    </a:lnTo>
                    <a:lnTo>
                      <a:pt x="963" y="187"/>
                    </a:lnTo>
                    <a:lnTo>
                      <a:pt x="965" y="199"/>
                    </a:lnTo>
                    <a:lnTo>
                      <a:pt x="968" y="209"/>
                    </a:lnTo>
                    <a:lnTo>
                      <a:pt x="972" y="216"/>
                    </a:lnTo>
                    <a:lnTo>
                      <a:pt x="972" y="222"/>
                    </a:lnTo>
                    <a:lnTo>
                      <a:pt x="967" y="223"/>
                    </a:lnTo>
                    <a:lnTo>
                      <a:pt x="958" y="220"/>
                    </a:lnTo>
                    <a:lnTo>
                      <a:pt x="947" y="213"/>
                    </a:lnTo>
                    <a:lnTo>
                      <a:pt x="938" y="205"/>
                    </a:lnTo>
                    <a:lnTo>
                      <a:pt x="930" y="195"/>
                    </a:lnTo>
                    <a:lnTo>
                      <a:pt x="925" y="184"/>
                    </a:lnTo>
                    <a:lnTo>
                      <a:pt x="920" y="172"/>
                    </a:lnTo>
                    <a:lnTo>
                      <a:pt x="917" y="159"/>
                    </a:lnTo>
                    <a:lnTo>
                      <a:pt x="914" y="147"/>
                    </a:lnTo>
                    <a:lnTo>
                      <a:pt x="911" y="136"/>
                    </a:lnTo>
                    <a:lnTo>
                      <a:pt x="907" y="125"/>
                    </a:lnTo>
                    <a:lnTo>
                      <a:pt x="901" y="113"/>
                    </a:lnTo>
                    <a:lnTo>
                      <a:pt x="895" y="101"/>
                    </a:lnTo>
                    <a:lnTo>
                      <a:pt x="887" y="92"/>
                    </a:lnTo>
                    <a:lnTo>
                      <a:pt x="878" y="86"/>
                    </a:lnTo>
                    <a:lnTo>
                      <a:pt x="870" y="81"/>
                    </a:lnTo>
                    <a:lnTo>
                      <a:pt x="862" y="82"/>
                    </a:lnTo>
                    <a:lnTo>
                      <a:pt x="856" y="89"/>
                    </a:lnTo>
                    <a:lnTo>
                      <a:pt x="852" y="98"/>
                    </a:lnTo>
                    <a:lnTo>
                      <a:pt x="853" y="106"/>
                    </a:lnTo>
                    <a:lnTo>
                      <a:pt x="856" y="114"/>
                    </a:lnTo>
                    <a:lnTo>
                      <a:pt x="859" y="120"/>
                    </a:lnTo>
                    <a:lnTo>
                      <a:pt x="862" y="126"/>
                    </a:lnTo>
                    <a:lnTo>
                      <a:pt x="862" y="132"/>
                    </a:lnTo>
                    <a:lnTo>
                      <a:pt x="858" y="136"/>
                    </a:lnTo>
                    <a:lnTo>
                      <a:pt x="849" y="139"/>
                    </a:lnTo>
                    <a:lnTo>
                      <a:pt x="838" y="143"/>
                    </a:lnTo>
                    <a:lnTo>
                      <a:pt x="831" y="143"/>
                    </a:lnTo>
                    <a:lnTo>
                      <a:pt x="827" y="140"/>
                    </a:lnTo>
                    <a:lnTo>
                      <a:pt x="822" y="136"/>
                    </a:lnTo>
                    <a:lnTo>
                      <a:pt x="820" y="133"/>
                    </a:lnTo>
                    <a:lnTo>
                      <a:pt x="815" y="129"/>
                    </a:lnTo>
                    <a:lnTo>
                      <a:pt x="810" y="127"/>
                    </a:lnTo>
                    <a:lnTo>
                      <a:pt x="801" y="125"/>
                    </a:lnTo>
                    <a:lnTo>
                      <a:pt x="794" y="126"/>
                    </a:lnTo>
                    <a:lnTo>
                      <a:pt x="789" y="127"/>
                    </a:lnTo>
                    <a:lnTo>
                      <a:pt x="785" y="130"/>
                    </a:lnTo>
                    <a:lnTo>
                      <a:pt x="783" y="134"/>
                    </a:lnTo>
                    <a:lnTo>
                      <a:pt x="781" y="137"/>
                    </a:lnTo>
                    <a:lnTo>
                      <a:pt x="777" y="143"/>
                    </a:lnTo>
                    <a:lnTo>
                      <a:pt x="773" y="147"/>
                    </a:lnTo>
                    <a:lnTo>
                      <a:pt x="765" y="155"/>
                    </a:lnTo>
                    <a:lnTo>
                      <a:pt x="757" y="161"/>
                    </a:lnTo>
                    <a:lnTo>
                      <a:pt x="751" y="164"/>
                    </a:lnTo>
                    <a:lnTo>
                      <a:pt x="744" y="165"/>
                    </a:lnTo>
                    <a:lnTo>
                      <a:pt x="739" y="163"/>
                    </a:lnTo>
                    <a:lnTo>
                      <a:pt x="734" y="157"/>
                    </a:lnTo>
                    <a:lnTo>
                      <a:pt x="728" y="149"/>
                    </a:lnTo>
                    <a:lnTo>
                      <a:pt x="720" y="137"/>
                    </a:lnTo>
                    <a:lnTo>
                      <a:pt x="710" y="121"/>
                    </a:lnTo>
                    <a:lnTo>
                      <a:pt x="704" y="111"/>
                    </a:lnTo>
                    <a:lnTo>
                      <a:pt x="694" y="99"/>
                    </a:lnTo>
                    <a:lnTo>
                      <a:pt x="682" y="86"/>
                    </a:lnTo>
                    <a:lnTo>
                      <a:pt x="669" y="71"/>
                    </a:lnTo>
                    <a:lnTo>
                      <a:pt x="656" y="57"/>
                    </a:lnTo>
                    <a:lnTo>
                      <a:pt x="642" y="42"/>
                    </a:lnTo>
                    <a:lnTo>
                      <a:pt x="628" y="30"/>
                    </a:lnTo>
                    <a:lnTo>
                      <a:pt x="615" y="19"/>
                    </a:lnTo>
                    <a:lnTo>
                      <a:pt x="603" y="10"/>
                    </a:lnTo>
                    <a:lnTo>
                      <a:pt x="593" y="3"/>
                    </a:lnTo>
                    <a:lnTo>
                      <a:pt x="586" y="0"/>
                    </a:lnTo>
                    <a:lnTo>
                      <a:pt x="582" y="2"/>
                    </a:lnTo>
                    <a:lnTo>
                      <a:pt x="581" y="8"/>
                    </a:lnTo>
                    <a:lnTo>
                      <a:pt x="583" y="19"/>
                    </a:lnTo>
                    <a:lnTo>
                      <a:pt x="592" y="37"/>
                    </a:lnTo>
                    <a:lnTo>
                      <a:pt x="604" y="60"/>
                    </a:lnTo>
                    <a:lnTo>
                      <a:pt x="628" y="105"/>
                    </a:lnTo>
                    <a:lnTo>
                      <a:pt x="640" y="133"/>
                    </a:lnTo>
                    <a:lnTo>
                      <a:pt x="640" y="145"/>
                    </a:lnTo>
                    <a:lnTo>
                      <a:pt x="632" y="145"/>
                    </a:lnTo>
                    <a:lnTo>
                      <a:pt x="621" y="136"/>
                    </a:lnTo>
                    <a:lnTo>
                      <a:pt x="608" y="121"/>
                    </a:lnTo>
                    <a:lnTo>
                      <a:pt x="594" y="104"/>
                    </a:lnTo>
                    <a:lnTo>
                      <a:pt x="586" y="86"/>
                    </a:lnTo>
                    <a:lnTo>
                      <a:pt x="579" y="68"/>
                    </a:lnTo>
                    <a:lnTo>
                      <a:pt x="567" y="52"/>
                    </a:lnTo>
                    <a:lnTo>
                      <a:pt x="555" y="40"/>
                    </a:lnTo>
                    <a:lnTo>
                      <a:pt x="541" y="30"/>
                    </a:lnTo>
                    <a:lnTo>
                      <a:pt x="528" y="24"/>
                    </a:lnTo>
                    <a:lnTo>
                      <a:pt x="517" y="22"/>
                    </a:lnTo>
                    <a:lnTo>
                      <a:pt x="509" y="25"/>
                    </a:lnTo>
                    <a:lnTo>
                      <a:pt x="506" y="34"/>
                    </a:lnTo>
                    <a:lnTo>
                      <a:pt x="504" y="52"/>
                    </a:lnTo>
                    <a:lnTo>
                      <a:pt x="500" y="65"/>
                    </a:lnTo>
                    <a:lnTo>
                      <a:pt x="499" y="76"/>
                    </a:lnTo>
                    <a:lnTo>
                      <a:pt x="506" y="97"/>
                    </a:lnTo>
                    <a:lnTo>
                      <a:pt x="509" y="110"/>
                    </a:lnTo>
                    <a:lnTo>
                      <a:pt x="504" y="121"/>
                    </a:lnTo>
                    <a:lnTo>
                      <a:pt x="495" y="130"/>
                    </a:lnTo>
                    <a:lnTo>
                      <a:pt x="482" y="135"/>
                    </a:lnTo>
                    <a:lnTo>
                      <a:pt x="470" y="135"/>
                    </a:lnTo>
                    <a:lnTo>
                      <a:pt x="460" y="130"/>
                    </a:lnTo>
                    <a:lnTo>
                      <a:pt x="452" y="121"/>
                    </a:lnTo>
                    <a:lnTo>
                      <a:pt x="451" y="104"/>
                    </a:lnTo>
                    <a:lnTo>
                      <a:pt x="457" y="68"/>
                    </a:lnTo>
                    <a:lnTo>
                      <a:pt x="458" y="40"/>
                    </a:lnTo>
                    <a:lnTo>
                      <a:pt x="454" y="19"/>
                    </a:lnTo>
                    <a:lnTo>
                      <a:pt x="444" y="9"/>
                    </a:lnTo>
                    <a:lnTo>
                      <a:pt x="438" y="6"/>
                    </a:lnTo>
                    <a:lnTo>
                      <a:pt x="432" y="6"/>
                    </a:lnTo>
                    <a:lnTo>
                      <a:pt x="428" y="9"/>
                    </a:lnTo>
                    <a:lnTo>
                      <a:pt x="423" y="13"/>
                    </a:lnTo>
                    <a:lnTo>
                      <a:pt x="421" y="19"/>
                    </a:lnTo>
                    <a:lnTo>
                      <a:pt x="420" y="27"/>
                    </a:lnTo>
                    <a:lnTo>
                      <a:pt x="420" y="37"/>
                    </a:lnTo>
                    <a:lnTo>
                      <a:pt x="422" y="49"/>
                    </a:lnTo>
                    <a:lnTo>
                      <a:pt x="424" y="63"/>
                    </a:lnTo>
                    <a:lnTo>
                      <a:pt x="425" y="78"/>
                    </a:lnTo>
                    <a:lnTo>
                      <a:pt x="427" y="94"/>
                    </a:lnTo>
                    <a:lnTo>
                      <a:pt x="425" y="107"/>
                    </a:lnTo>
                    <a:lnTo>
                      <a:pt x="424" y="118"/>
                    </a:lnTo>
                    <a:lnTo>
                      <a:pt x="420" y="126"/>
                    </a:lnTo>
                    <a:lnTo>
                      <a:pt x="414" y="130"/>
                    </a:lnTo>
                    <a:lnTo>
                      <a:pt x="408" y="129"/>
                    </a:lnTo>
                    <a:lnTo>
                      <a:pt x="399" y="126"/>
                    </a:lnTo>
                    <a:lnTo>
                      <a:pt x="390" y="124"/>
                    </a:lnTo>
                    <a:lnTo>
                      <a:pt x="381" y="124"/>
                    </a:lnTo>
                    <a:lnTo>
                      <a:pt x="372" y="124"/>
                    </a:lnTo>
                    <a:lnTo>
                      <a:pt x="365" y="124"/>
                    </a:lnTo>
                    <a:lnTo>
                      <a:pt x="358" y="125"/>
                    </a:lnTo>
                    <a:lnTo>
                      <a:pt x="354" y="125"/>
                    </a:lnTo>
                    <a:lnTo>
                      <a:pt x="353" y="125"/>
                    </a:lnTo>
                    <a:lnTo>
                      <a:pt x="342" y="116"/>
                    </a:lnTo>
                    <a:lnTo>
                      <a:pt x="332" y="107"/>
                    </a:lnTo>
                    <a:lnTo>
                      <a:pt x="323" y="97"/>
                    </a:lnTo>
                    <a:lnTo>
                      <a:pt x="316" y="89"/>
                    </a:lnTo>
                    <a:lnTo>
                      <a:pt x="309" y="80"/>
                    </a:lnTo>
                    <a:lnTo>
                      <a:pt x="304" y="72"/>
                    </a:lnTo>
                    <a:lnTo>
                      <a:pt x="299" y="66"/>
                    </a:lnTo>
                    <a:lnTo>
                      <a:pt x="295" y="60"/>
                    </a:lnTo>
                    <a:lnTo>
                      <a:pt x="289" y="56"/>
                    </a:lnTo>
                    <a:lnTo>
                      <a:pt x="280" y="53"/>
                    </a:lnTo>
                    <a:lnTo>
                      <a:pt x="270" y="53"/>
                    </a:lnTo>
                    <a:lnTo>
                      <a:pt x="261" y="57"/>
                    </a:lnTo>
                    <a:lnTo>
                      <a:pt x="257" y="62"/>
                    </a:lnTo>
                    <a:lnTo>
                      <a:pt x="256" y="70"/>
                    </a:lnTo>
                    <a:lnTo>
                      <a:pt x="261" y="81"/>
                    </a:lnTo>
                    <a:lnTo>
                      <a:pt x="277" y="97"/>
                    </a:lnTo>
                    <a:lnTo>
                      <a:pt x="295" y="113"/>
                    </a:lnTo>
                    <a:lnTo>
                      <a:pt x="310" y="129"/>
                    </a:lnTo>
                    <a:lnTo>
                      <a:pt x="324" y="145"/>
                    </a:lnTo>
                    <a:lnTo>
                      <a:pt x="333" y="159"/>
                    </a:lnTo>
                    <a:lnTo>
                      <a:pt x="339" y="171"/>
                    </a:lnTo>
                    <a:lnTo>
                      <a:pt x="341" y="178"/>
                    </a:lnTo>
                    <a:lnTo>
                      <a:pt x="337" y="182"/>
                    </a:lnTo>
                    <a:lnTo>
                      <a:pt x="327" y="180"/>
                    </a:lnTo>
                    <a:lnTo>
                      <a:pt x="318" y="178"/>
                    </a:lnTo>
                    <a:lnTo>
                      <a:pt x="311" y="181"/>
                    </a:lnTo>
                    <a:lnTo>
                      <a:pt x="307" y="185"/>
                    </a:lnTo>
                    <a:lnTo>
                      <a:pt x="305" y="193"/>
                    </a:lnTo>
                    <a:lnTo>
                      <a:pt x="303" y="200"/>
                    </a:lnTo>
                    <a:lnTo>
                      <a:pt x="298" y="206"/>
                    </a:lnTo>
                    <a:lnTo>
                      <a:pt x="292" y="211"/>
                    </a:lnTo>
                    <a:lnTo>
                      <a:pt x="284" y="213"/>
                    </a:lnTo>
                    <a:lnTo>
                      <a:pt x="274" y="211"/>
                    </a:lnTo>
                    <a:lnTo>
                      <a:pt x="267" y="206"/>
                    </a:lnTo>
                    <a:lnTo>
                      <a:pt x="260" y="202"/>
                    </a:lnTo>
                    <a:lnTo>
                      <a:pt x="256" y="197"/>
                    </a:lnTo>
                    <a:lnTo>
                      <a:pt x="250" y="195"/>
                    </a:lnTo>
                    <a:lnTo>
                      <a:pt x="244" y="195"/>
                    </a:lnTo>
                    <a:lnTo>
                      <a:pt x="238" y="201"/>
                    </a:lnTo>
                    <a:lnTo>
                      <a:pt x="229" y="213"/>
                    </a:lnTo>
                    <a:lnTo>
                      <a:pt x="220" y="228"/>
                    </a:lnTo>
                    <a:lnTo>
                      <a:pt x="211" y="242"/>
                    </a:lnTo>
                    <a:lnTo>
                      <a:pt x="201" y="256"/>
                    </a:lnTo>
                    <a:lnTo>
                      <a:pt x="192" y="266"/>
                    </a:lnTo>
                    <a:lnTo>
                      <a:pt x="182" y="272"/>
                    </a:lnTo>
                    <a:lnTo>
                      <a:pt x="172" y="273"/>
                    </a:lnTo>
                    <a:lnTo>
                      <a:pt x="161" y="269"/>
                    </a:lnTo>
                    <a:lnTo>
                      <a:pt x="149" y="257"/>
                    </a:lnTo>
                    <a:lnTo>
                      <a:pt x="138" y="242"/>
                    </a:lnTo>
                    <a:lnTo>
                      <a:pt x="129" y="230"/>
                    </a:lnTo>
                    <a:lnTo>
                      <a:pt x="124" y="221"/>
                    </a:lnTo>
                    <a:lnTo>
                      <a:pt x="118" y="213"/>
                    </a:lnTo>
                    <a:lnTo>
                      <a:pt x="114" y="206"/>
                    </a:lnTo>
                    <a:lnTo>
                      <a:pt x="109" y="201"/>
                    </a:lnTo>
                    <a:lnTo>
                      <a:pt x="103" y="196"/>
                    </a:lnTo>
                    <a:lnTo>
                      <a:pt x="94" y="191"/>
                    </a:lnTo>
                    <a:lnTo>
                      <a:pt x="84" y="186"/>
                    </a:lnTo>
                    <a:lnTo>
                      <a:pt x="71" y="183"/>
                    </a:lnTo>
                    <a:lnTo>
                      <a:pt x="60" y="182"/>
                    </a:lnTo>
                    <a:lnTo>
                      <a:pt x="49" y="182"/>
                    </a:lnTo>
                    <a:lnTo>
                      <a:pt x="42" y="184"/>
                    </a:lnTo>
                    <a:lnTo>
                      <a:pt x="40" y="190"/>
                    </a:lnTo>
                    <a:lnTo>
                      <a:pt x="43" y="196"/>
                    </a:lnTo>
                    <a:lnTo>
                      <a:pt x="53" y="205"/>
                    </a:lnTo>
                    <a:lnTo>
                      <a:pt x="69" y="216"/>
                    </a:lnTo>
                    <a:lnTo>
                      <a:pt x="84" y="228"/>
                    </a:lnTo>
                    <a:lnTo>
                      <a:pt x="97" y="238"/>
                    </a:lnTo>
                    <a:lnTo>
                      <a:pt x="109" y="248"/>
                    </a:lnTo>
                    <a:lnTo>
                      <a:pt x="120" y="259"/>
                    </a:lnTo>
                    <a:lnTo>
                      <a:pt x="129" y="270"/>
                    </a:lnTo>
                    <a:lnTo>
                      <a:pt x="137" y="281"/>
                    </a:lnTo>
                    <a:lnTo>
                      <a:pt x="142" y="292"/>
                    </a:lnTo>
                    <a:lnTo>
                      <a:pt x="144" y="301"/>
                    </a:lnTo>
                    <a:lnTo>
                      <a:pt x="145" y="307"/>
                    </a:lnTo>
                    <a:lnTo>
                      <a:pt x="144" y="310"/>
                    </a:lnTo>
                    <a:lnTo>
                      <a:pt x="139" y="313"/>
                    </a:lnTo>
                    <a:lnTo>
                      <a:pt x="133" y="311"/>
                    </a:lnTo>
                    <a:lnTo>
                      <a:pt x="122" y="310"/>
                    </a:lnTo>
                    <a:lnTo>
                      <a:pt x="105" y="307"/>
                    </a:lnTo>
                    <a:lnTo>
                      <a:pt x="84" y="304"/>
                    </a:lnTo>
                    <a:lnTo>
                      <a:pt x="71" y="303"/>
                    </a:lnTo>
                    <a:lnTo>
                      <a:pt x="60" y="301"/>
                    </a:lnTo>
                    <a:lnTo>
                      <a:pt x="49" y="301"/>
                    </a:lnTo>
                    <a:lnTo>
                      <a:pt x="40" y="301"/>
                    </a:lnTo>
                    <a:lnTo>
                      <a:pt x="30" y="303"/>
                    </a:lnTo>
                    <a:lnTo>
                      <a:pt x="22" y="305"/>
                    </a:lnTo>
                    <a:lnTo>
                      <a:pt x="15" y="307"/>
                    </a:lnTo>
                    <a:lnTo>
                      <a:pt x="9" y="310"/>
                    </a:lnTo>
                    <a:lnTo>
                      <a:pt x="5" y="313"/>
                    </a:lnTo>
                    <a:lnTo>
                      <a:pt x="2" y="316"/>
                    </a:lnTo>
                    <a:lnTo>
                      <a:pt x="0" y="319"/>
                    </a:lnTo>
                    <a:lnTo>
                      <a:pt x="0" y="324"/>
                    </a:lnTo>
                    <a:lnTo>
                      <a:pt x="2" y="328"/>
                    </a:lnTo>
                    <a:lnTo>
                      <a:pt x="5" y="332"/>
                    </a:lnTo>
                    <a:lnTo>
                      <a:pt x="10" y="336"/>
                    </a:lnTo>
                    <a:lnTo>
                      <a:pt x="18" y="341"/>
                    </a:lnTo>
                    <a:lnTo>
                      <a:pt x="33" y="348"/>
                    </a:lnTo>
                    <a:lnTo>
                      <a:pt x="49" y="355"/>
                    </a:lnTo>
                    <a:lnTo>
                      <a:pt x="60" y="362"/>
                    </a:lnTo>
                    <a:lnTo>
                      <a:pt x="69" y="367"/>
                    </a:lnTo>
                    <a:lnTo>
                      <a:pt x="75" y="373"/>
                    </a:lnTo>
                    <a:lnTo>
                      <a:pt x="72" y="377"/>
                    </a:lnTo>
                    <a:lnTo>
                      <a:pt x="66" y="381"/>
                    </a:lnTo>
                    <a:lnTo>
                      <a:pt x="50" y="384"/>
                    </a:lnTo>
                    <a:lnTo>
                      <a:pt x="32" y="387"/>
                    </a:lnTo>
                    <a:lnTo>
                      <a:pt x="19" y="391"/>
                    </a:lnTo>
                    <a:lnTo>
                      <a:pt x="9" y="395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12" y="406"/>
                    </a:lnTo>
                    <a:lnTo>
                      <a:pt x="25" y="409"/>
                    </a:lnTo>
                    <a:lnTo>
                      <a:pt x="47" y="409"/>
                    </a:lnTo>
                    <a:lnTo>
                      <a:pt x="58" y="409"/>
                    </a:lnTo>
                    <a:lnTo>
                      <a:pt x="70" y="409"/>
                    </a:lnTo>
                    <a:lnTo>
                      <a:pt x="81" y="408"/>
                    </a:lnTo>
                    <a:lnTo>
                      <a:pt x="91" y="406"/>
                    </a:lnTo>
                    <a:lnTo>
                      <a:pt x="101" y="405"/>
                    </a:lnTo>
                    <a:lnTo>
                      <a:pt x="109" y="404"/>
                    </a:lnTo>
                    <a:lnTo>
                      <a:pt x="118" y="402"/>
                    </a:lnTo>
                    <a:lnTo>
                      <a:pt x="125" y="402"/>
                    </a:lnTo>
                    <a:lnTo>
                      <a:pt x="132" y="401"/>
                    </a:lnTo>
                    <a:lnTo>
                      <a:pt x="138" y="401"/>
                    </a:lnTo>
                    <a:lnTo>
                      <a:pt x="143" y="402"/>
                    </a:lnTo>
                    <a:lnTo>
                      <a:pt x="146" y="403"/>
                    </a:lnTo>
                    <a:lnTo>
                      <a:pt x="149" y="405"/>
                    </a:lnTo>
                    <a:lnTo>
                      <a:pt x="152" y="409"/>
                    </a:lnTo>
                    <a:lnTo>
                      <a:pt x="152" y="412"/>
                    </a:lnTo>
                    <a:lnTo>
                      <a:pt x="152" y="417"/>
                    </a:lnTo>
                    <a:lnTo>
                      <a:pt x="153" y="427"/>
                    </a:lnTo>
                    <a:lnTo>
                      <a:pt x="157" y="436"/>
                    </a:lnTo>
                    <a:lnTo>
                      <a:pt x="165" y="442"/>
                    </a:lnTo>
                    <a:lnTo>
                      <a:pt x="176" y="448"/>
                    </a:lnTo>
                    <a:lnTo>
                      <a:pt x="187" y="450"/>
                    </a:lnTo>
                    <a:lnTo>
                      <a:pt x="201" y="452"/>
                    </a:lnTo>
                    <a:lnTo>
                      <a:pt x="215" y="450"/>
                    </a:lnTo>
                    <a:lnTo>
                      <a:pt x="229" y="446"/>
                    </a:lnTo>
                    <a:lnTo>
                      <a:pt x="251" y="438"/>
                    </a:lnTo>
                    <a:lnTo>
                      <a:pt x="268" y="432"/>
                    </a:lnTo>
                    <a:lnTo>
                      <a:pt x="280" y="428"/>
                    </a:lnTo>
                    <a:lnTo>
                      <a:pt x="289" y="427"/>
                    </a:lnTo>
                    <a:lnTo>
                      <a:pt x="295" y="428"/>
                    </a:lnTo>
                    <a:lnTo>
                      <a:pt x="298" y="432"/>
                    </a:lnTo>
                    <a:lnTo>
                      <a:pt x="298" y="438"/>
                    </a:lnTo>
                    <a:lnTo>
                      <a:pt x="295" y="446"/>
                    </a:lnTo>
                    <a:lnTo>
                      <a:pt x="292" y="453"/>
                    </a:lnTo>
                    <a:lnTo>
                      <a:pt x="294" y="461"/>
                    </a:lnTo>
                    <a:lnTo>
                      <a:pt x="297" y="470"/>
                    </a:lnTo>
                    <a:lnTo>
                      <a:pt x="301" y="478"/>
                    </a:lnTo>
                    <a:lnTo>
                      <a:pt x="308" y="485"/>
                    </a:lnTo>
                    <a:lnTo>
                      <a:pt x="316" y="492"/>
                    </a:lnTo>
                    <a:lnTo>
                      <a:pt x="326" y="499"/>
                    </a:lnTo>
                    <a:lnTo>
                      <a:pt x="335" y="505"/>
                    </a:lnTo>
                    <a:lnTo>
                      <a:pt x="345" y="509"/>
                    </a:lnTo>
                    <a:lnTo>
                      <a:pt x="356" y="513"/>
                    </a:lnTo>
                    <a:lnTo>
                      <a:pt x="365" y="516"/>
                    </a:lnTo>
                    <a:lnTo>
                      <a:pt x="375" y="516"/>
                    </a:lnTo>
                    <a:lnTo>
                      <a:pt x="384" y="515"/>
                    </a:lnTo>
                    <a:lnTo>
                      <a:pt x="391" y="513"/>
                    </a:lnTo>
                    <a:lnTo>
                      <a:pt x="396" y="508"/>
                    </a:lnTo>
                    <a:lnTo>
                      <a:pt x="401" y="500"/>
                    </a:lnTo>
                    <a:lnTo>
                      <a:pt x="408" y="485"/>
                    </a:lnTo>
                    <a:lnTo>
                      <a:pt x="418" y="472"/>
                    </a:lnTo>
                    <a:lnTo>
                      <a:pt x="429" y="463"/>
                    </a:lnTo>
                    <a:lnTo>
                      <a:pt x="440" y="457"/>
                    </a:lnTo>
                    <a:lnTo>
                      <a:pt x="450" y="453"/>
                    </a:lnTo>
                    <a:lnTo>
                      <a:pt x="458" y="455"/>
                    </a:lnTo>
                    <a:lnTo>
                      <a:pt x="462" y="459"/>
                    </a:lnTo>
                    <a:lnTo>
                      <a:pt x="462" y="468"/>
                    </a:lnTo>
                    <a:lnTo>
                      <a:pt x="459" y="478"/>
                    </a:lnTo>
                    <a:lnTo>
                      <a:pt x="456" y="487"/>
                    </a:lnTo>
                    <a:lnTo>
                      <a:pt x="452" y="494"/>
                    </a:lnTo>
                    <a:lnTo>
                      <a:pt x="451" y="499"/>
                    </a:lnTo>
                    <a:lnTo>
                      <a:pt x="453" y="505"/>
                    </a:lnTo>
                    <a:lnTo>
                      <a:pt x="460" y="508"/>
                    </a:lnTo>
                    <a:lnTo>
                      <a:pt x="471" y="513"/>
                    </a:lnTo>
                    <a:lnTo>
                      <a:pt x="488" y="515"/>
                    </a:lnTo>
                    <a:lnTo>
                      <a:pt x="498" y="516"/>
                    </a:lnTo>
                    <a:lnTo>
                      <a:pt x="507" y="517"/>
                    </a:lnTo>
                    <a:lnTo>
                      <a:pt x="517" y="519"/>
                    </a:lnTo>
                    <a:lnTo>
                      <a:pt x="525" y="519"/>
                    </a:lnTo>
                    <a:lnTo>
                      <a:pt x="534" y="520"/>
                    </a:lnTo>
                    <a:lnTo>
                      <a:pt x="542" y="520"/>
                    </a:lnTo>
                    <a:lnTo>
                      <a:pt x="548" y="519"/>
                    </a:lnTo>
                    <a:lnTo>
                      <a:pt x="556" y="519"/>
                    </a:lnTo>
                    <a:lnTo>
                      <a:pt x="563" y="517"/>
                    </a:lnTo>
                    <a:lnTo>
                      <a:pt x="570" y="516"/>
                    </a:lnTo>
                    <a:lnTo>
                      <a:pt x="575" y="514"/>
                    </a:lnTo>
                    <a:lnTo>
                      <a:pt x="582" y="510"/>
                    </a:lnTo>
                    <a:lnTo>
                      <a:pt x="587" y="506"/>
                    </a:lnTo>
                    <a:lnTo>
                      <a:pt x="593" y="501"/>
                    </a:lnTo>
                    <a:lnTo>
                      <a:pt x="600" y="497"/>
                    </a:lnTo>
                    <a:lnTo>
                      <a:pt x="604" y="490"/>
                    </a:lnTo>
                    <a:lnTo>
                      <a:pt x="611" y="484"/>
                    </a:lnTo>
                    <a:lnTo>
                      <a:pt x="616" y="478"/>
                    </a:lnTo>
                    <a:lnTo>
                      <a:pt x="623" y="472"/>
                    </a:lnTo>
                    <a:lnTo>
                      <a:pt x="631" y="468"/>
                    </a:lnTo>
                    <a:lnTo>
                      <a:pt x="639" y="463"/>
                    </a:lnTo>
                    <a:lnTo>
                      <a:pt x="647" y="460"/>
                    </a:lnTo>
                    <a:lnTo>
                      <a:pt x="656" y="458"/>
                    </a:lnTo>
                    <a:lnTo>
                      <a:pt x="665" y="456"/>
                    </a:lnTo>
                    <a:lnTo>
                      <a:pt x="673" y="453"/>
                    </a:lnTo>
                    <a:lnTo>
                      <a:pt x="684" y="453"/>
                    </a:lnTo>
                    <a:lnTo>
                      <a:pt x="692" y="452"/>
                    </a:lnTo>
                    <a:lnTo>
                      <a:pt x="703" y="452"/>
                    </a:lnTo>
                    <a:lnTo>
                      <a:pt x="713" y="453"/>
                    </a:lnTo>
                    <a:lnTo>
                      <a:pt x="723" y="453"/>
                    </a:lnTo>
                    <a:lnTo>
                      <a:pt x="733" y="456"/>
                    </a:lnTo>
                    <a:lnTo>
                      <a:pt x="743" y="457"/>
                    </a:lnTo>
                    <a:lnTo>
                      <a:pt x="754" y="460"/>
                    </a:lnTo>
                    <a:lnTo>
                      <a:pt x="764" y="462"/>
                    </a:lnTo>
                    <a:lnTo>
                      <a:pt x="775" y="467"/>
                    </a:lnTo>
                    <a:lnTo>
                      <a:pt x="785" y="470"/>
                    </a:lnTo>
                    <a:lnTo>
                      <a:pt x="796" y="474"/>
                    </a:lnTo>
                    <a:lnTo>
                      <a:pt x="809" y="479"/>
                    </a:lnTo>
                    <a:lnTo>
                      <a:pt x="820" y="484"/>
                    </a:lnTo>
                    <a:lnTo>
                      <a:pt x="831" y="488"/>
                    </a:lnTo>
                    <a:lnTo>
                      <a:pt x="842" y="492"/>
                    </a:lnTo>
                    <a:lnTo>
                      <a:pt x="853" y="497"/>
                    </a:lnTo>
                    <a:lnTo>
                      <a:pt x="865" y="501"/>
                    </a:lnTo>
                    <a:lnTo>
                      <a:pt x="876" y="505"/>
                    </a:lnTo>
                    <a:lnTo>
                      <a:pt x="887" y="508"/>
                    </a:lnTo>
                    <a:lnTo>
                      <a:pt x="897" y="509"/>
                    </a:lnTo>
                    <a:lnTo>
                      <a:pt x="908" y="510"/>
                    </a:lnTo>
                    <a:lnTo>
                      <a:pt x="918" y="511"/>
                    </a:lnTo>
                    <a:lnTo>
                      <a:pt x="938" y="510"/>
                    </a:lnTo>
                    <a:lnTo>
                      <a:pt x="956" y="509"/>
                    </a:lnTo>
                    <a:lnTo>
                      <a:pt x="971" y="506"/>
                    </a:lnTo>
                    <a:lnTo>
                      <a:pt x="983" y="503"/>
                    </a:lnTo>
                    <a:lnTo>
                      <a:pt x="990" y="497"/>
                    </a:lnTo>
                    <a:lnTo>
                      <a:pt x="991" y="490"/>
                    </a:lnTo>
                    <a:lnTo>
                      <a:pt x="985" y="481"/>
                    </a:lnTo>
                    <a:lnTo>
                      <a:pt x="973" y="471"/>
                    </a:lnTo>
                    <a:lnTo>
                      <a:pt x="958" y="460"/>
                    </a:lnTo>
                    <a:lnTo>
                      <a:pt x="948" y="448"/>
                    </a:lnTo>
                    <a:lnTo>
                      <a:pt x="942" y="436"/>
                    </a:lnTo>
                    <a:lnTo>
                      <a:pt x="938" y="424"/>
                    </a:lnTo>
                    <a:lnTo>
                      <a:pt x="940" y="414"/>
                    </a:lnTo>
                    <a:lnTo>
                      <a:pt x="945" y="408"/>
                    </a:lnTo>
                    <a:lnTo>
                      <a:pt x="955" y="402"/>
                    </a:lnTo>
                    <a:lnTo>
                      <a:pt x="970" y="402"/>
                    </a:lnTo>
                    <a:lnTo>
                      <a:pt x="985" y="403"/>
                    </a:lnTo>
                    <a:lnTo>
                      <a:pt x="1001" y="404"/>
                    </a:lnTo>
                    <a:lnTo>
                      <a:pt x="1013" y="403"/>
                    </a:lnTo>
                    <a:lnTo>
                      <a:pt x="1024" y="402"/>
                    </a:lnTo>
                    <a:lnTo>
                      <a:pt x="1032" y="399"/>
                    </a:lnTo>
                    <a:lnTo>
                      <a:pt x="1035" y="393"/>
                    </a:lnTo>
                    <a:lnTo>
                      <a:pt x="1034" y="386"/>
                    </a:lnTo>
                    <a:lnTo>
                      <a:pt x="1028" y="376"/>
                    </a:lnTo>
                    <a:lnTo>
                      <a:pt x="1024" y="371"/>
                    </a:lnTo>
                    <a:lnTo>
                      <a:pt x="1024" y="365"/>
                    </a:lnTo>
                    <a:lnTo>
                      <a:pt x="1027" y="360"/>
                    </a:lnTo>
                    <a:lnTo>
                      <a:pt x="1030" y="354"/>
                    </a:lnTo>
                    <a:lnTo>
                      <a:pt x="1035" y="348"/>
                    </a:lnTo>
                    <a:lnTo>
                      <a:pt x="1042" y="343"/>
                    </a:lnTo>
                    <a:lnTo>
                      <a:pt x="1049" y="337"/>
                    </a:lnTo>
                    <a:lnTo>
                      <a:pt x="1056" y="330"/>
                    </a:lnTo>
                    <a:lnTo>
                      <a:pt x="1061" y="325"/>
                    </a:lnTo>
                    <a:lnTo>
                      <a:pt x="1067" y="319"/>
                    </a:lnTo>
                    <a:lnTo>
                      <a:pt x="1071" y="314"/>
                    </a:lnTo>
                    <a:lnTo>
                      <a:pt x="1072" y="308"/>
                    </a:lnTo>
                    <a:lnTo>
                      <a:pt x="1072" y="303"/>
                    </a:lnTo>
                    <a:lnTo>
                      <a:pt x="1069" y="297"/>
                    </a:lnTo>
                    <a:lnTo>
                      <a:pt x="1062" y="291"/>
                    </a:lnTo>
                    <a:lnTo>
                      <a:pt x="1053" y="286"/>
                    </a:lnTo>
                    <a:lnTo>
                      <a:pt x="1053" y="286"/>
                    </a:lnTo>
                  </a:path>
                </a:pathLst>
              </a:custGeom>
              <a:noFill/>
              <a:ln w="14288">
                <a:solidFill>
                  <a:srgbClr val="50FF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7" name="Freeform 3545">
                <a:extLst>
                  <a:ext uri="{FF2B5EF4-FFF2-40B4-BE49-F238E27FC236}">
                    <a16:creationId xmlns:a16="http://schemas.microsoft.com/office/drawing/2014/main" id="{9CFB411A-8AE5-46E5-AA0F-5CE10BE7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166"/>
                <a:ext cx="185" cy="98"/>
              </a:xfrm>
              <a:custGeom>
                <a:avLst/>
                <a:gdLst>
                  <a:gd name="T0" fmla="*/ 66 w 553"/>
                  <a:gd name="T1" fmla="*/ 19 h 293"/>
                  <a:gd name="T2" fmla="*/ 92 w 553"/>
                  <a:gd name="T3" fmla="*/ 52 h 293"/>
                  <a:gd name="T4" fmla="*/ 120 w 553"/>
                  <a:gd name="T5" fmla="*/ 75 h 293"/>
                  <a:gd name="T6" fmla="*/ 145 w 553"/>
                  <a:gd name="T7" fmla="*/ 93 h 293"/>
                  <a:gd name="T8" fmla="*/ 167 w 553"/>
                  <a:gd name="T9" fmla="*/ 104 h 293"/>
                  <a:gd name="T10" fmla="*/ 191 w 553"/>
                  <a:gd name="T11" fmla="*/ 119 h 293"/>
                  <a:gd name="T12" fmla="*/ 213 w 553"/>
                  <a:gd name="T13" fmla="*/ 133 h 293"/>
                  <a:gd name="T14" fmla="*/ 226 w 553"/>
                  <a:gd name="T15" fmla="*/ 141 h 293"/>
                  <a:gd name="T16" fmla="*/ 228 w 553"/>
                  <a:gd name="T17" fmla="*/ 144 h 293"/>
                  <a:gd name="T18" fmla="*/ 229 w 553"/>
                  <a:gd name="T19" fmla="*/ 157 h 293"/>
                  <a:gd name="T20" fmla="*/ 235 w 553"/>
                  <a:gd name="T21" fmla="*/ 177 h 293"/>
                  <a:gd name="T22" fmla="*/ 250 w 553"/>
                  <a:gd name="T23" fmla="*/ 200 h 293"/>
                  <a:gd name="T24" fmla="*/ 275 w 553"/>
                  <a:gd name="T25" fmla="*/ 221 h 293"/>
                  <a:gd name="T26" fmla="*/ 301 w 553"/>
                  <a:gd name="T27" fmla="*/ 237 h 293"/>
                  <a:gd name="T28" fmla="*/ 323 w 553"/>
                  <a:gd name="T29" fmla="*/ 248 h 293"/>
                  <a:gd name="T30" fmla="*/ 340 w 553"/>
                  <a:gd name="T31" fmla="*/ 254 h 293"/>
                  <a:gd name="T32" fmla="*/ 348 w 553"/>
                  <a:gd name="T33" fmla="*/ 256 h 293"/>
                  <a:gd name="T34" fmla="*/ 355 w 553"/>
                  <a:gd name="T35" fmla="*/ 259 h 293"/>
                  <a:gd name="T36" fmla="*/ 366 w 553"/>
                  <a:gd name="T37" fmla="*/ 264 h 293"/>
                  <a:gd name="T38" fmla="*/ 379 w 553"/>
                  <a:gd name="T39" fmla="*/ 268 h 293"/>
                  <a:gd name="T40" fmla="*/ 395 w 553"/>
                  <a:gd name="T41" fmla="*/ 274 h 293"/>
                  <a:gd name="T42" fmla="*/ 414 w 553"/>
                  <a:gd name="T43" fmla="*/ 277 h 293"/>
                  <a:gd name="T44" fmla="*/ 434 w 553"/>
                  <a:gd name="T45" fmla="*/ 281 h 293"/>
                  <a:gd name="T46" fmla="*/ 457 w 553"/>
                  <a:gd name="T47" fmla="*/ 282 h 293"/>
                  <a:gd name="T48" fmla="*/ 492 w 553"/>
                  <a:gd name="T49" fmla="*/ 281 h 293"/>
                  <a:gd name="T50" fmla="*/ 524 w 553"/>
                  <a:gd name="T51" fmla="*/ 280 h 293"/>
                  <a:gd name="T52" fmla="*/ 545 w 553"/>
                  <a:gd name="T53" fmla="*/ 281 h 293"/>
                  <a:gd name="T54" fmla="*/ 552 w 553"/>
                  <a:gd name="T55" fmla="*/ 281 h 293"/>
                  <a:gd name="T56" fmla="*/ 536 w 553"/>
                  <a:gd name="T57" fmla="*/ 284 h 293"/>
                  <a:gd name="T58" fmla="*/ 501 w 553"/>
                  <a:gd name="T59" fmla="*/ 288 h 293"/>
                  <a:gd name="T60" fmla="*/ 469 w 553"/>
                  <a:gd name="T61" fmla="*/ 292 h 293"/>
                  <a:gd name="T62" fmla="*/ 437 w 553"/>
                  <a:gd name="T63" fmla="*/ 293 h 293"/>
                  <a:gd name="T64" fmla="*/ 409 w 553"/>
                  <a:gd name="T65" fmla="*/ 292 h 293"/>
                  <a:gd name="T66" fmla="*/ 385 w 553"/>
                  <a:gd name="T67" fmla="*/ 291 h 293"/>
                  <a:gd name="T68" fmla="*/ 362 w 553"/>
                  <a:gd name="T69" fmla="*/ 288 h 293"/>
                  <a:gd name="T70" fmla="*/ 346 w 553"/>
                  <a:gd name="T71" fmla="*/ 286 h 293"/>
                  <a:gd name="T72" fmla="*/ 330 w 553"/>
                  <a:gd name="T73" fmla="*/ 284 h 293"/>
                  <a:gd name="T74" fmla="*/ 312 w 553"/>
                  <a:gd name="T75" fmla="*/ 280 h 293"/>
                  <a:gd name="T76" fmla="*/ 290 w 553"/>
                  <a:gd name="T77" fmla="*/ 273 h 293"/>
                  <a:gd name="T78" fmla="*/ 267 w 553"/>
                  <a:gd name="T79" fmla="*/ 265 h 293"/>
                  <a:gd name="T80" fmla="*/ 246 w 553"/>
                  <a:gd name="T81" fmla="*/ 256 h 293"/>
                  <a:gd name="T82" fmla="*/ 226 w 553"/>
                  <a:gd name="T83" fmla="*/ 246 h 293"/>
                  <a:gd name="T84" fmla="*/ 212 w 553"/>
                  <a:gd name="T85" fmla="*/ 233 h 293"/>
                  <a:gd name="T86" fmla="*/ 204 w 553"/>
                  <a:gd name="T87" fmla="*/ 219 h 293"/>
                  <a:gd name="T88" fmla="*/ 204 w 553"/>
                  <a:gd name="T89" fmla="*/ 198 h 293"/>
                  <a:gd name="T90" fmla="*/ 204 w 553"/>
                  <a:gd name="T91" fmla="*/ 176 h 293"/>
                  <a:gd name="T92" fmla="*/ 196 w 553"/>
                  <a:gd name="T93" fmla="*/ 159 h 293"/>
                  <a:gd name="T94" fmla="*/ 167 w 553"/>
                  <a:gd name="T95" fmla="*/ 148 h 293"/>
                  <a:gd name="T96" fmla="*/ 126 w 553"/>
                  <a:gd name="T97" fmla="*/ 139 h 293"/>
                  <a:gd name="T98" fmla="*/ 92 w 553"/>
                  <a:gd name="T99" fmla="*/ 129 h 293"/>
                  <a:gd name="T100" fmla="*/ 59 w 553"/>
                  <a:gd name="T101" fmla="*/ 113 h 293"/>
                  <a:gd name="T102" fmla="*/ 30 w 553"/>
                  <a:gd name="T103" fmla="*/ 94 h 293"/>
                  <a:gd name="T104" fmla="*/ 9 w 553"/>
                  <a:gd name="T105" fmla="*/ 73 h 293"/>
                  <a:gd name="T106" fmla="*/ 0 w 553"/>
                  <a:gd name="T107" fmla="*/ 50 h 293"/>
                  <a:gd name="T108" fmla="*/ 6 w 553"/>
                  <a:gd name="T109" fmla="*/ 29 h 293"/>
                  <a:gd name="T110" fmla="*/ 32 w 553"/>
                  <a:gd name="T111" fmla="*/ 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3" h="293">
                    <a:moveTo>
                      <a:pt x="54" y="0"/>
                    </a:moveTo>
                    <a:lnTo>
                      <a:pt x="66" y="19"/>
                    </a:lnTo>
                    <a:lnTo>
                      <a:pt x="79" y="37"/>
                    </a:lnTo>
                    <a:lnTo>
                      <a:pt x="92" y="52"/>
                    </a:lnTo>
                    <a:lnTo>
                      <a:pt x="107" y="64"/>
                    </a:lnTo>
                    <a:lnTo>
                      <a:pt x="120" y="75"/>
                    </a:lnTo>
                    <a:lnTo>
                      <a:pt x="132" y="85"/>
                    </a:lnTo>
                    <a:lnTo>
                      <a:pt x="145" y="93"/>
                    </a:lnTo>
                    <a:lnTo>
                      <a:pt x="156" y="98"/>
                    </a:lnTo>
                    <a:lnTo>
                      <a:pt x="167" y="104"/>
                    </a:lnTo>
                    <a:lnTo>
                      <a:pt x="179" y="112"/>
                    </a:lnTo>
                    <a:lnTo>
                      <a:pt x="191" y="119"/>
                    </a:lnTo>
                    <a:lnTo>
                      <a:pt x="203" y="126"/>
                    </a:lnTo>
                    <a:lnTo>
                      <a:pt x="213" y="133"/>
                    </a:lnTo>
                    <a:lnTo>
                      <a:pt x="221" y="138"/>
                    </a:lnTo>
                    <a:lnTo>
                      <a:pt x="226" y="141"/>
                    </a:lnTo>
                    <a:lnTo>
                      <a:pt x="228" y="142"/>
                    </a:lnTo>
                    <a:lnTo>
                      <a:pt x="228" y="144"/>
                    </a:lnTo>
                    <a:lnTo>
                      <a:pt x="228" y="149"/>
                    </a:lnTo>
                    <a:lnTo>
                      <a:pt x="229" y="157"/>
                    </a:lnTo>
                    <a:lnTo>
                      <a:pt x="231" y="166"/>
                    </a:lnTo>
                    <a:lnTo>
                      <a:pt x="235" y="177"/>
                    </a:lnTo>
                    <a:lnTo>
                      <a:pt x="241" y="188"/>
                    </a:lnTo>
                    <a:lnTo>
                      <a:pt x="250" y="200"/>
                    </a:lnTo>
                    <a:lnTo>
                      <a:pt x="261" y="212"/>
                    </a:lnTo>
                    <a:lnTo>
                      <a:pt x="275" y="221"/>
                    </a:lnTo>
                    <a:lnTo>
                      <a:pt x="289" y="230"/>
                    </a:lnTo>
                    <a:lnTo>
                      <a:pt x="301" y="237"/>
                    </a:lnTo>
                    <a:lnTo>
                      <a:pt x="313" y="244"/>
                    </a:lnTo>
                    <a:lnTo>
                      <a:pt x="323" y="248"/>
                    </a:lnTo>
                    <a:lnTo>
                      <a:pt x="332" y="252"/>
                    </a:lnTo>
                    <a:lnTo>
                      <a:pt x="340" y="254"/>
                    </a:lnTo>
                    <a:lnTo>
                      <a:pt x="346" y="255"/>
                    </a:lnTo>
                    <a:lnTo>
                      <a:pt x="348" y="256"/>
                    </a:lnTo>
                    <a:lnTo>
                      <a:pt x="351" y="258"/>
                    </a:lnTo>
                    <a:lnTo>
                      <a:pt x="355" y="259"/>
                    </a:lnTo>
                    <a:lnTo>
                      <a:pt x="360" y="262"/>
                    </a:lnTo>
                    <a:lnTo>
                      <a:pt x="366" y="264"/>
                    </a:lnTo>
                    <a:lnTo>
                      <a:pt x="372" y="267"/>
                    </a:lnTo>
                    <a:lnTo>
                      <a:pt x="379" y="268"/>
                    </a:lnTo>
                    <a:lnTo>
                      <a:pt x="387" y="271"/>
                    </a:lnTo>
                    <a:lnTo>
                      <a:pt x="395" y="274"/>
                    </a:lnTo>
                    <a:lnTo>
                      <a:pt x="404" y="276"/>
                    </a:lnTo>
                    <a:lnTo>
                      <a:pt x="414" y="277"/>
                    </a:lnTo>
                    <a:lnTo>
                      <a:pt x="424" y="280"/>
                    </a:lnTo>
                    <a:lnTo>
                      <a:pt x="434" y="281"/>
                    </a:lnTo>
                    <a:lnTo>
                      <a:pt x="446" y="281"/>
                    </a:lnTo>
                    <a:lnTo>
                      <a:pt x="457" y="282"/>
                    </a:lnTo>
                    <a:lnTo>
                      <a:pt x="470" y="281"/>
                    </a:lnTo>
                    <a:lnTo>
                      <a:pt x="492" y="281"/>
                    </a:lnTo>
                    <a:lnTo>
                      <a:pt x="510" y="280"/>
                    </a:lnTo>
                    <a:lnTo>
                      <a:pt x="524" y="280"/>
                    </a:lnTo>
                    <a:lnTo>
                      <a:pt x="536" y="280"/>
                    </a:lnTo>
                    <a:lnTo>
                      <a:pt x="545" y="281"/>
                    </a:lnTo>
                    <a:lnTo>
                      <a:pt x="549" y="281"/>
                    </a:lnTo>
                    <a:lnTo>
                      <a:pt x="552" y="281"/>
                    </a:lnTo>
                    <a:lnTo>
                      <a:pt x="553" y="281"/>
                    </a:lnTo>
                    <a:lnTo>
                      <a:pt x="536" y="284"/>
                    </a:lnTo>
                    <a:lnTo>
                      <a:pt x="519" y="287"/>
                    </a:lnTo>
                    <a:lnTo>
                      <a:pt x="501" y="288"/>
                    </a:lnTo>
                    <a:lnTo>
                      <a:pt x="484" y="291"/>
                    </a:lnTo>
                    <a:lnTo>
                      <a:pt x="469" y="292"/>
                    </a:lnTo>
                    <a:lnTo>
                      <a:pt x="453" y="292"/>
                    </a:lnTo>
                    <a:lnTo>
                      <a:pt x="437" y="293"/>
                    </a:lnTo>
                    <a:lnTo>
                      <a:pt x="423" y="293"/>
                    </a:lnTo>
                    <a:lnTo>
                      <a:pt x="409" y="292"/>
                    </a:lnTo>
                    <a:lnTo>
                      <a:pt x="397" y="292"/>
                    </a:lnTo>
                    <a:lnTo>
                      <a:pt x="385" y="291"/>
                    </a:lnTo>
                    <a:lnTo>
                      <a:pt x="374" y="291"/>
                    </a:lnTo>
                    <a:lnTo>
                      <a:pt x="362" y="288"/>
                    </a:lnTo>
                    <a:lnTo>
                      <a:pt x="353" y="287"/>
                    </a:lnTo>
                    <a:lnTo>
                      <a:pt x="346" y="286"/>
                    </a:lnTo>
                    <a:lnTo>
                      <a:pt x="338" y="285"/>
                    </a:lnTo>
                    <a:lnTo>
                      <a:pt x="330" y="284"/>
                    </a:lnTo>
                    <a:lnTo>
                      <a:pt x="321" y="282"/>
                    </a:lnTo>
                    <a:lnTo>
                      <a:pt x="312" y="280"/>
                    </a:lnTo>
                    <a:lnTo>
                      <a:pt x="301" y="276"/>
                    </a:lnTo>
                    <a:lnTo>
                      <a:pt x="290" y="273"/>
                    </a:lnTo>
                    <a:lnTo>
                      <a:pt x="279" y="269"/>
                    </a:lnTo>
                    <a:lnTo>
                      <a:pt x="267" y="265"/>
                    </a:lnTo>
                    <a:lnTo>
                      <a:pt x="256" y="261"/>
                    </a:lnTo>
                    <a:lnTo>
                      <a:pt x="246" y="256"/>
                    </a:lnTo>
                    <a:lnTo>
                      <a:pt x="235" y="250"/>
                    </a:lnTo>
                    <a:lnTo>
                      <a:pt x="226" y="246"/>
                    </a:lnTo>
                    <a:lnTo>
                      <a:pt x="218" y="239"/>
                    </a:lnTo>
                    <a:lnTo>
                      <a:pt x="212" y="233"/>
                    </a:lnTo>
                    <a:lnTo>
                      <a:pt x="207" y="226"/>
                    </a:lnTo>
                    <a:lnTo>
                      <a:pt x="204" y="219"/>
                    </a:lnTo>
                    <a:lnTo>
                      <a:pt x="203" y="212"/>
                    </a:lnTo>
                    <a:lnTo>
                      <a:pt x="204" y="198"/>
                    </a:lnTo>
                    <a:lnTo>
                      <a:pt x="204" y="186"/>
                    </a:lnTo>
                    <a:lnTo>
                      <a:pt x="204" y="176"/>
                    </a:lnTo>
                    <a:lnTo>
                      <a:pt x="202" y="166"/>
                    </a:lnTo>
                    <a:lnTo>
                      <a:pt x="196" y="159"/>
                    </a:lnTo>
                    <a:lnTo>
                      <a:pt x="185" y="152"/>
                    </a:lnTo>
                    <a:lnTo>
                      <a:pt x="167" y="148"/>
                    </a:lnTo>
                    <a:lnTo>
                      <a:pt x="141" y="142"/>
                    </a:lnTo>
                    <a:lnTo>
                      <a:pt x="126" y="139"/>
                    </a:lnTo>
                    <a:lnTo>
                      <a:pt x="109" y="135"/>
                    </a:lnTo>
                    <a:lnTo>
                      <a:pt x="92" y="129"/>
                    </a:lnTo>
                    <a:lnTo>
                      <a:pt x="75" y="122"/>
                    </a:lnTo>
                    <a:lnTo>
                      <a:pt x="59" y="113"/>
                    </a:lnTo>
                    <a:lnTo>
                      <a:pt x="44" y="104"/>
                    </a:lnTo>
                    <a:lnTo>
                      <a:pt x="30" y="94"/>
                    </a:lnTo>
                    <a:lnTo>
                      <a:pt x="18" y="83"/>
                    </a:lnTo>
                    <a:lnTo>
                      <a:pt x="9" y="73"/>
                    </a:lnTo>
                    <a:lnTo>
                      <a:pt x="3" y="62"/>
                    </a:lnTo>
                    <a:lnTo>
                      <a:pt x="0" y="50"/>
                    </a:lnTo>
                    <a:lnTo>
                      <a:pt x="0" y="39"/>
                    </a:lnTo>
                    <a:lnTo>
                      <a:pt x="6" y="29"/>
                    </a:lnTo>
                    <a:lnTo>
                      <a:pt x="16" y="19"/>
                    </a:lnTo>
                    <a:lnTo>
                      <a:pt x="32" y="9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8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8" name="Freeform 3546">
                <a:extLst>
                  <a:ext uri="{FF2B5EF4-FFF2-40B4-BE49-F238E27FC236}">
                    <a16:creationId xmlns:a16="http://schemas.microsoft.com/office/drawing/2014/main" id="{9F0F6127-1670-49E9-97C8-7F3B8EBD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3277"/>
                <a:ext cx="240" cy="36"/>
              </a:xfrm>
              <a:custGeom>
                <a:avLst/>
                <a:gdLst>
                  <a:gd name="T0" fmla="*/ 19 w 722"/>
                  <a:gd name="T1" fmla="*/ 69 h 107"/>
                  <a:gd name="T2" fmla="*/ 53 w 722"/>
                  <a:gd name="T3" fmla="*/ 68 h 107"/>
                  <a:gd name="T4" fmla="*/ 81 w 722"/>
                  <a:gd name="T5" fmla="*/ 67 h 107"/>
                  <a:gd name="T6" fmla="*/ 105 w 722"/>
                  <a:gd name="T7" fmla="*/ 65 h 107"/>
                  <a:gd name="T8" fmla="*/ 129 w 722"/>
                  <a:gd name="T9" fmla="*/ 62 h 107"/>
                  <a:gd name="T10" fmla="*/ 155 w 722"/>
                  <a:gd name="T11" fmla="*/ 58 h 107"/>
                  <a:gd name="T12" fmla="*/ 186 w 722"/>
                  <a:gd name="T13" fmla="*/ 53 h 107"/>
                  <a:gd name="T14" fmla="*/ 222 w 722"/>
                  <a:gd name="T15" fmla="*/ 47 h 107"/>
                  <a:gd name="T16" fmla="*/ 267 w 722"/>
                  <a:gd name="T17" fmla="*/ 40 h 107"/>
                  <a:gd name="T18" fmla="*/ 313 w 722"/>
                  <a:gd name="T19" fmla="*/ 37 h 107"/>
                  <a:gd name="T20" fmla="*/ 358 w 722"/>
                  <a:gd name="T21" fmla="*/ 36 h 107"/>
                  <a:gd name="T22" fmla="*/ 399 w 722"/>
                  <a:gd name="T23" fmla="*/ 36 h 107"/>
                  <a:gd name="T24" fmla="*/ 439 w 722"/>
                  <a:gd name="T25" fmla="*/ 37 h 107"/>
                  <a:gd name="T26" fmla="*/ 474 w 722"/>
                  <a:gd name="T27" fmla="*/ 39 h 107"/>
                  <a:gd name="T28" fmla="*/ 504 w 722"/>
                  <a:gd name="T29" fmla="*/ 40 h 107"/>
                  <a:gd name="T30" fmla="*/ 530 w 722"/>
                  <a:gd name="T31" fmla="*/ 44 h 107"/>
                  <a:gd name="T32" fmla="*/ 558 w 722"/>
                  <a:gd name="T33" fmla="*/ 45 h 107"/>
                  <a:gd name="T34" fmla="*/ 584 w 722"/>
                  <a:gd name="T35" fmla="*/ 44 h 107"/>
                  <a:gd name="T36" fmla="*/ 603 w 722"/>
                  <a:gd name="T37" fmla="*/ 40 h 107"/>
                  <a:gd name="T38" fmla="*/ 619 w 722"/>
                  <a:gd name="T39" fmla="*/ 35 h 107"/>
                  <a:gd name="T40" fmla="*/ 630 w 722"/>
                  <a:gd name="T41" fmla="*/ 30 h 107"/>
                  <a:gd name="T42" fmla="*/ 646 w 722"/>
                  <a:gd name="T43" fmla="*/ 25 h 107"/>
                  <a:gd name="T44" fmla="*/ 667 w 722"/>
                  <a:gd name="T45" fmla="*/ 17 h 107"/>
                  <a:gd name="T46" fmla="*/ 689 w 722"/>
                  <a:gd name="T47" fmla="*/ 9 h 107"/>
                  <a:gd name="T48" fmla="*/ 708 w 722"/>
                  <a:gd name="T49" fmla="*/ 2 h 107"/>
                  <a:gd name="T50" fmla="*/ 720 w 722"/>
                  <a:gd name="T51" fmla="*/ 0 h 107"/>
                  <a:gd name="T52" fmla="*/ 720 w 722"/>
                  <a:gd name="T53" fmla="*/ 3 h 107"/>
                  <a:gd name="T54" fmla="*/ 704 w 722"/>
                  <a:gd name="T55" fmla="*/ 14 h 107"/>
                  <a:gd name="T56" fmla="*/ 679 w 722"/>
                  <a:gd name="T57" fmla="*/ 27 h 107"/>
                  <a:gd name="T58" fmla="*/ 660 w 722"/>
                  <a:gd name="T59" fmla="*/ 38 h 107"/>
                  <a:gd name="T60" fmla="*/ 641 w 722"/>
                  <a:gd name="T61" fmla="*/ 48 h 107"/>
                  <a:gd name="T62" fmla="*/ 622 w 722"/>
                  <a:gd name="T63" fmla="*/ 57 h 107"/>
                  <a:gd name="T64" fmla="*/ 604 w 722"/>
                  <a:gd name="T65" fmla="*/ 65 h 107"/>
                  <a:gd name="T66" fmla="*/ 586 w 722"/>
                  <a:gd name="T67" fmla="*/ 68 h 107"/>
                  <a:gd name="T68" fmla="*/ 568 w 722"/>
                  <a:gd name="T69" fmla="*/ 69 h 107"/>
                  <a:gd name="T70" fmla="*/ 549 w 722"/>
                  <a:gd name="T71" fmla="*/ 65 h 107"/>
                  <a:gd name="T72" fmla="*/ 532 w 722"/>
                  <a:gd name="T73" fmla="*/ 58 h 107"/>
                  <a:gd name="T74" fmla="*/ 522 w 722"/>
                  <a:gd name="T75" fmla="*/ 62 h 107"/>
                  <a:gd name="T76" fmla="*/ 514 w 722"/>
                  <a:gd name="T77" fmla="*/ 72 h 107"/>
                  <a:gd name="T78" fmla="*/ 504 w 722"/>
                  <a:gd name="T79" fmla="*/ 78 h 107"/>
                  <a:gd name="T80" fmla="*/ 480 w 722"/>
                  <a:gd name="T81" fmla="*/ 77 h 107"/>
                  <a:gd name="T82" fmla="*/ 454 w 722"/>
                  <a:gd name="T83" fmla="*/ 72 h 107"/>
                  <a:gd name="T84" fmla="*/ 432 w 722"/>
                  <a:gd name="T85" fmla="*/ 65 h 107"/>
                  <a:gd name="T86" fmla="*/ 419 w 722"/>
                  <a:gd name="T87" fmla="*/ 58 h 107"/>
                  <a:gd name="T88" fmla="*/ 411 w 722"/>
                  <a:gd name="T89" fmla="*/ 63 h 107"/>
                  <a:gd name="T90" fmla="*/ 400 w 722"/>
                  <a:gd name="T91" fmla="*/ 71 h 107"/>
                  <a:gd name="T92" fmla="*/ 387 w 722"/>
                  <a:gd name="T93" fmla="*/ 76 h 107"/>
                  <a:gd name="T94" fmla="*/ 371 w 722"/>
                  <a:gd name="T95" fmla="*/ 78 h 107"/>
                  <a:gd name="T96" fmla="*/ 354 w 722"/>
                  <a:gd name="T97" fmla="*/ 81 h 107"/>
                  <a:gd name="T98" fmla="*/ 339 w 722"/>
                  <a:gd name="T99" fmla="*/ 82 h 107"/>
                  <a:gd name="T100" fmla="*/ 324 w 722"/>
                  <a:gd name="T101" fmla="*/ 83 h 107"/>
                  <a:gd name="T102" fmla="*/ 313 w 722"/>
                  <a:gd name="T103" fmla="*/ 85 h 107"/>
                  <a:gd name="T104" fmla="*/ 286 w 722"/>
                  <a:gd name="T105" fmla="*/ 92 h 107"/>
                  <a:gd name="T106" fmla="*/ 240 w 722"/>
                  <a:gd name="T107" fmla="*/ 100 h 107"/>
                  <a:gd name="T108" fmla="*/ 197 w 722"/>
                  <a:gd name="T109" fmla="*/ 106 h 107"/>
                  <a:gd name="T110" fmla="*/ 154 w 722"/>
                  <a:gd name="T111" fmla="*/ 107 h 107"/>
                  <a:gd name="T112" fmla="*/ 114 w 722"/>
                  <a:gd name="T113" fmla="*/ 106 h 107"/>
                  <a:gd name="T114" fmla="*/ 76 w 722"/>
                  <a:gd name="T115" fmla="*/ 101 h 107"/>
                  <a:gd name="T116" fmla="*/ 43 w 722"/>
                  <a:gd name="T117" fmla="*/ 92 h 107"/>
                  <a:gd name="T118" fmla="*/ 13 w 722"/>
                  <a:gd name="T119" fmla="*/ 7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2" h="107">
                    <a:moveTo>
                      <a:pt x="0" y="69"/>
                    </a:moveTo>
                    <a:lnTo>
                      <a:pt x="19" y="69"/>
                    </a:lnTo>
                    <a:lnTo>
                      <a:pt x="37" y="69"/>
                    </a:lnTo>
                    <a:lnTo>
                      <a:pt x="53" y="68"/>
                    </a:lnTo>
                    <a:lnTo>
                      <a:pt x="67" y="67"/>
                    </a:lnTo>
                    <a:lnTo>
                      <a:pt x="81" y="67"/>
                    </a:lnTo>
                    <a:lnTo>
                      <a:pt x="93" y="66"/>
                    </a:lnTo>
                    <a:lnTo>
                      <a:pt x="105" y="65"/>
                    </a:lnTo>
                    <a:lnTo>
                      <a:pt x="117" y="63"/>
                    </a:lnTo>
                    <a:lnTo>
                      <a:pt x="129" y="62"/>
                    </a:lnTo>
                    <a:lnTo>
                      <a:pt x="142" y="60"/>
                    </a:lnTo>
                    <a:lnTo>
                      <a:pt x="155" y="58"/>
                    </a:lnTo>
                    <a:lnTo>
                      <a:pt x="170" y="56"/>
                    </a:lnTo>
                    <a:lnTo>
                      <a:pt x="186" y="53"/>
                    </a:lnTo>
                    <a:lnTo>
                      <a:pt x="203" y="50"/>
                    </a:lnTo>
                    <a:lnTo>
                      <a:pt x="222" y="47"/>
                    </a:lnTo>
                    <a:lnTo>
                      <a:pt x="245" y="44"/>
                    </a:lnTo>
                    <a:lnTo>
                      <a:pt x="267" y="40"/>
                    </a:lnTo>
                    <a:lnTo>
                      <a:pt x="291" y="39"/>
                    </a:lnTo>
                    <a:lnTo>
                      <a:pt x="313" y="37"/>
                    </a:lnTo>
                    <a:lnTo>
                      <a:pt x="335" y="36"/>
                    </a:lnTo>
                    <a:lnTo>
                      <a:pt x="358" y="36"/>
                    </a:lnTo>
                    <a:lnTo>
                      <a:pt x="379" y="36"/>
                    </a:lnTo>
                    <a:lnTo>
                      <a:pt x="399" y="36"/>
                    </a:lnTo>
                    <a:lnTo>
                      <a:pt x="420" y="36"/>
                    </a:lnTo>
                    <a:lnTo>
                      <a:pt x="439" y="37"/>
                    </a:lnTo>
                    <a:lnTo>
                      <a:pt x="457" y="38"/>
                    </a:lnTo>
                    <a:lnTo>
                      <a:pt x="474" y="39"/>
                    </a:lnTo>
                    <a:lnTo>
                      <a:pt x="489" y="40"/>
                    </a:lnTo>
                    <a:lnTo>
                      <a:pt x="504" y="40"/>
                    </a:lnTo>
                    <a:lnTo>
                      <a:pt x="517" y="41"/>
                    </a:lnTo>
                    <a:lnTo>
                      <a:pt x="530" y="44"/>
                    </a:lnTo>
                    <a:lnTo>
                      <a:pt x="540" y="44"/>
                    </a:lnTo>
                    <a:lnTo>
                      <a:pt x="558" y="45"/>
                    </a:lnTo>
                    <a:lnTo>
                      <a:pt x="572" y="45"/>
                    </a:lnTo>
                    <a:lnTo>
                      <a:pt x="584" y="44"/>
                    </a:lnTo>
                    <a:lnTo>
                      <a:pt x="594" y="41"/>
                    </a:lnTo>
                    <a:lnTo>
                      <a:pt x="603" y="40"/>
                    </a:lnTo>
                    <a:lnTo>
                      <a:pt x="611" y="38"/>
                    </a:lnTo>
                    <a:lnTo>
                      <a:pt x="619" y="35"/>
                    </a:lnTo>
                    <a:lnTo>
                      <a:pt x="625" y="33"/>
                    </a:lnTo>
                    <a:lnTo>
                      <a:pt x="630" y="30"/>
                    </a:lnTo>
                    <a:lnTo>
                      <a:pt x="637" y="28"/>
                    </a:lnTo>
                    <a:lnTo>
                      <a:pt x="646" y="25"/>
                    </a:lnTo>
                    <a:lnTo>
                      <a:pt x="656" y="20"/>
                    </a:lnTo>
                    <a:lnTo>
                      <a:pt x="667" y="17"/>
                    </a:lnTo>
                    <a:lnTo>
                      <a:pt x="678" y="12"/>
                    </a:lnTo>
                    <a:lnTo>
                      <a:pt x="689" y="9"/>
                    </a:lnTo>
                    <a:lnTo>
                      <a:pt x="699" y="6"/>
                    </a:lnTo>
                    <a:lnTo>
                      <a:pt x="708" y="2"/>
                    </a:lnTo>
                    <a:lnTo>
                      <a:pt x="715" y="1"/>
                    </a:lnTo>
                    <a:lnTo>
                      <a:pt x="720" y="0"/>
                    </a:lnTo>
                    <a:lnTo>
                      <a:pt x="722" y="1"/>
                    </a:lnTo>
                    <a:lnTo>
                      <a:pt x="720" y="3"/>
                    </a:lnTo>
                    <a:lnTo>
                      <a:pt x="714" y="7"/>
                    </a:lnTo>
                    <a:lnTo>
                      <a:pt x="704" y="14"/>
                    </a:lnTo>
                    <a:lnTo>
                      <a:pt x="688" y="21"/>
                    </a:lnTo>
                    <a:lnTo>
                      <a:pt x="679" y="27"/>
                    </a:lnTo>
                    <a:lnTo>
                      <a:pt x="670" y="33"/>
                    </a:lnTo>
                    <a:lnTo>
                      <a:pt x="660" y="38"/>
                    </a:lnTo>
                    <a:lnTo>
                      <a:pt x="650" y="44"/>
                    </a:lnTo>
                    <a:lnTo>
                      <a:pt x="641" y="48"/>
                    </a:lnTo>
                    <a:lnTo>
                      <a:pt x="631" y="53"/>
                    </a:lnTo>
                    <a:lnTo>
                      <a:pt x="622" y="57"/>
                    </a:lnTo>
                    <a:lnTo>
                      <a:pt x="613" y="62"/>
                    </a:lnTo>
                    <a:lnTo>
                      <a:pt x="604" y="65"/>
                    </a:lnTo>
                    <a:lnTo>
                      <a:pt x="594" y="67"/>
                    </a:lnTo>
                    <a:lnTo>
                      <a:pt x="586" y="68"/>
                    </a:lnTo>
                    <a:lnTo>
                      <a:pt x="577" y="69"/>
                    </a:lnTo>
                    <a:lnTo>
                      <a:pt x="568" y="69"/>
                    </a:lnTo>
                    <a:lnTo>
                      <a:pt x="559" y="67"/>
                    </a:lnTo>
                    <a:lnTo>
                      <a:pt x="549" y="65"/>
                    </a:lnTo>
                    <a:lnTo>
                      <a:pt x="540" y="62"/>
                    </a:lnTo>
                    <a:lnTo>
                      <a:pt x="532" y="58"/>
                    </a:lnTo>
                    <a:lnTo>
                      <a:pt x="526" y="59"/>
                    </a:lnTo>
                    <a:lnTo>
                      <a:pt x="522" y="62"/>
                    </a:lnTo>
                    <a:lnTo>
                      <a:pt x="518" y="66"/>
                    </a:lnTo>
                    <a:lnTo>
                      <a:pt x="514" y="72"/>
                    </a:lnTo>
                    <a:lnTo>
                      <a:pt x="510" y="76"/>
                    </a:lnTo>
                    <a:lnTo>
                      <a:pt x="504" y="78"/>
                    </a:lnTo>
                    <a:lnTo>
                      <a:pt x="496" y="78"/>
                    </a:lnTo>
                    <a:lnTo>
                      <a:pt x="480" y="77"/>
                    </a:lnTo>
                    <a:lnTo>
                      <a:pt x="466" y="74"/>
                    </a:lnTo>
                    <a:lnTo>
                      <a:pt x="454" y="72"/>
                    </a:lnTo>
                    <a:lnTo>
                      <a:pt x="443" y="67"/>
                    </a:lnTo>
                    <a:lnTo>
                      <a:pt x="432" y="65"/>
                    </a:lnTo>
                    <a:lnTo>
                      <a:pt x="425" y="62"/>
                    </a:lnTo>
                    <a:lnTo>
                      <a:pt x="419" y="58"/>
                    </a:lnTo>
                    <a:lnTo>
                      <a:pt x="415" y="58"/>
                    </a:lnTo>
                    <a:lnTo>
                      <a:pt x="411" y="63"/>
                    </a:lnTo>
                    <a:lnTo>
                      <a:pt x="406" y="67"/>
                    </a:lnTo>
                    <a:lnTo>
                      <a:pt x="400" y="71"/>
                    </a:lnTo>
                    <a:lnTo>
                      <a:pt x="394" y="74"/>
                    </a:lnTo>
                    <a:lnTo>
                      <a:pt x="387" y="76"/>
                    </a:lnTo>
                    <a:lnTo>
                      <a:pt x="379" y="77"/>
                    </a:lnTo>
                    <a:lnTo>
                      <a:pt x="371" y="78"/>
                    </a:lnTo>
                    <a:lnTo>
                      <a:pt x="363" y="79"/>
                    </a:lnTo>
                    <a:lnTo>
                      <a:pt x="354" y="81"/>
                    </a:lnTo>
                    <a:lnTo>
                      <a:pt x="346" y="81"/>
                    </a:lnTo>
                    <a:lnTo>
                      <a:pt x="339" y="82"/>
                    </a:lnTo>
                    <a:lnTo>
                      <a:pt x="331" y="82"/>
                    </a:lnTo>
                    <a:lnTo>
                      <a:pt x="324" y="83"/>
                    </a:lnTo>
                    <a:lnTo>
                      <a:pt x="317" y="84"/>
                    </a:lnTo>
                    <a:lnTo>
                      <a:pt x="313" y="85"/>
                    </a:lnTo>
                    <a:lnTo>
                      <a:pt x="308" y="87"/>
                    </a:lnTo>
                    <a:lnTo>
                      <a:pt x="286" y="92"/>
                    </a:lnTo>
                    <a:lnTo>
                      <a:pt x="263" y="96"/>
                    </a:lnTo>
                    <a:lnTo>
                      <a:pt x="240" y="100"/>
                    </a:lnTo>
                    <a:lnTo>
                      <a:pt x="218" y="103"/>
                    </a:lnTo>
                    <a:lnTo>
                      <a:pt x="197" y="106"/>
                    </a:lnTo>
                    <a:lnTo>
                      <a:pt x="174" y="107"/>
                    </a:lnTo>
                    <a:lnTo>
                      <a:pt x="154" y="107"/>
                    </a:lnTo>
                    <a:lnTo>
                      <a:pt x="133" y="107"/>
                    </a:lnTo>
                    <a:lnTo>
                      <a:pt x="114" y="106"/>
                    </a:lnTo>
                    <a:lnTo>
                      <a:pt x="95" y="104"/>
                    </a:lnTo>
                    <a:lnTo>
                      <a:pt x="76" y="101"/>
                    </a:lnTo>
                    <a:lnTo>
                      <a:pt x="59" y="97"/>
                    </a:lnTo>
                    <a:lnTo>
                      <a:pt x="43" y="92"/>
                    </a:lnTo>
                    <a:lnTo>
                      <a:pt x="27" y="85"/>
                    </a:lnTo>
                    <a:lnTo>
                      <a:pt x="13" y="7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29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9" name="Freeform 3547">
                <a:extLst>
                  <a:ext uri="{FF2B5EF4-FFF2-40B4-BE49-F238E27FC236}">
                    <a16:creationId xmlns:a16="http://schemas.microsoft.com/office/drawing/2014/main" id="{525AF4F7-3EE8-42D6-89B4-3CA22D60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941"/>
                <a:ext cx="40" cy="22"/>
              </a:xfrm>
              <a:custGeom>
                <a:avLst/>
                <a:gdLst>
                  <a:gd name="T0" fmla="*/ 118 w 121"/>
                  <a:gd name="T1" fmla="*/ 2 h 67"/>
                  <a:gd name="T2" fmla="*/ 121 w 121"/>
                  <a:gd name="T3" fmla="*/ 9 h 67"/>
                  <a:gd name="T4" fmla="*/ 113 w 121"/>
                  <a:gd name="T5" fmla="*/ 19 h 67"/>
                  <a:gd name="T6" fmla="*/ 104 w 121"/>
                  <a:gd name="T7" fmla="*/ 25 h 67"/>
                  <a:gd name="T8" fmla="*/ 96 w 121"/>
                  <a:gd name="T9" fmla="*/ 31 h 67"/>
                  <a:gd name="T10" fmla="*/ 90 w 121"/>
                  <a:gd name="T11" fmla="*/ 38 h 67"/>
                  <a:gd name="T12" fmla="*/ 82 w 121"/>
                  <a:gd name="T13" fmla="*/ 46 h 67"/>
                  <a:gd name="T14" fmla="*/ 74 w 121"/>
                  <a:gd name="T15" fmla="*/ 53 h 67"/>
                  <a:gd name="T16" fmla="*/ 65 w 121"/>
                  <a:gd name="T17" fmla="*/ 58 h 67"/>
                  <a:gd name="T18" fmla="*/ 52 w 121"/>
                  <a:gd name="T19" fmla="*/ 63 h 67"/>
                  <a:gd name="T20" fmla="*/ 36 w 121"/>
                  <a:gd name="T21" fmla="*/ 66 h 67"/>
                  <a:gd name="T22" fmla="*/ 23 w 121"/>
                  <a:gd name="T23" fmla="*/ 67 h 67"/>
                  <a:gd name="T24" fmla="*/ 16 w 121"/>
                  <a:gd name="T25" fmla="*/ 66 h 67"/>
                  <a:gd name="T26" fmla="*/ 9 w 121"/>
                  <a:gd name="T27" fmla="*/ 64 h 67"/>
                  <a:gd name="T28" fmla="*/ 4 w 121"/>
                  <a:gd name="T29" fmla="*/ 61 h 67"/>
                  <a:gd name="T30" fmla="*/ 0 w 121"/>
                  <a:gd name="T31" fmla="*/ 54 h 67"/>
                  <a:gd name="T32" fmla="*/ 5 w 121"/>
                  <a:gd name="T33" fmla="*/ 49 h 67"/>
                  <a:gd name="T34" fmla="*/ 10 w 121"/>
                  <a:gd name="T35" fmla="*/ 48 h 67"/>
                  <a:gd name="T36" fmla="*/ 18 w 121"/>
                  <a:gd name="T37" fmla="*/ 47 h 67"/>
                  <a:gd name="T38" fmla="*/ 24 w 121"/>
                  <a:gd name="T39" fmla="*/ 46 h 67"/>
                  <a:gd name="T40" fmla="*/ 32 w 121"/>
                  <a:gd name="T41" fmla="*/ 43 h 67"/>
                  <a:gd name="T42" fmla="*/ 43 w 121"/>
                  <a:gd name="T43" fmla="*/ 38 h 67"/>
                  <a:gd name="T44" fmla="*/ 56 w 121"/>
                  <a:gd name="T45" fmla="*/ 33 h 67"/>
                  <a:gd name="T46" fmla="*/ 67 w 121"/>
                  <a:gd name="T47" fmla="*/ 26 h 67"/>
                  <a:gd name="T48" fmla="*/ 73 w 121"/>
                  <a:gd name="T49" fmla="*/ 21 h 67"/>
                  <a:gd name="T50" fmla="*/ 79 w 121"/>
                  <a:gd name="T51" fmla="*/ 18 h 67"/>
                  <a:gd name="T52" fmla="*/ 84 w 121"/>
                  <a:gd name="T53" fmla="*/ 15 h 67"/>
                  <a:gd name="T54" fmla="*/ 90 w 121"/>
                  <a:gd name="T55" fmla="*/ 14 h 67"/>
                  <a:gd name="T56" fmla="*/ 93 w 121"/>
                  <a:gd name="T57" fmla="*/ 12 h 67"/>
                  <a:gd name="T58" fmla="*/ 100 w 121"/>
                  <a:gd name="T59" fmla="*/ 11 h 67"/>
                  <a:gd name="T60" fmla="*/ 109 w 121"/>
                  <a:gd name="T61" fmla="*/ 8 h 67"/>
                  <a:gd name="T62" fmla="*/ 114 w 121"/>
                  <a:gd name="T63" fmla="*/ 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67">
                    <a:moveTo>
                      <a:pt x="115" y="0"/>
                    </a:moveTo>
                    <a:lnTo>
                      <a:pt x="118" y="2"/>
                    </a:lnTo>
                    <a:lnTo>
                      <a:pt x="120" y="6"/>
                    </a:lnTo>
                    <a:lnTo>
                      <a:pt x="121" y="9"/>
                    </a:lnTo>
                    <a:lnTo>
                      <a:pt x="117" y="15"/>
                    </a:lnTo>
                    <a:lnTo>
                      <a:pt x="113" y="19"/>
                    </a:lnTo>
                    <a:lnTo>
                      <a:pt x="109" y="23"/>
                    </a:lnTo>
                    <a:lnTo>
                      <a:pt x="104" y="25"/>
                    </a:lnTo>
                    <a:lnTo>
                      <a:pt x="100" y="28"/>
                    </a:lnTo>
                    <a:lnTo>
                      <a:pt x="96" y="31"/>
                    </a:lnTo>
                    <a:lnTo>
                      <a:pt x="93" y="35"/>
                    </a:lnTo>
                    <a:lnTo>
                      <a:pt x="90" y="38"/>
                    </a:lnTo>
                    <a:lnTo>
                      <a:pt x="85" y="42"/>
                    </a:lnTo>
                    <a:lnTo>
                      <a:pt x="82" y="46"/>
                    </a:lnTo>
                    <a:lnTo>
                      <a:pt x="77" y="50"/>
                    </a:lnTo>
                    <a:lnTo>
                      <a:pt x="74" y="53"/>
                    </a:lnTo>
                    <a:lnTo>
                      <a:pt x="70" y="56"/>
                    </a:lnTo>
                    <a:lnTo>
                      <a:pt x="65" y="58"/>
                    </a:lnTo>
                    <a:lnTo>
                      <a:pt x="58" y="61"/>
                    </a:lnTo>
                    <a:lnTo>
                      <a:pt x="52" y="63"/>
                    </a:lnTo>
                    <a:lnTo>
                      <a:pt x="44" y="64"/>
                    </a:lnTo>
                    <a:lnTo>
                      <a:pt x="36" y="66"/>
                    </a:lnTo>
                    <a:lnTo>
                      <a:pt x="29" y="66"/>
                    </a:lnTo>
                    <a:lnTo>
                      <a:pt x="23" y="67"/>
                    </a:lnTo>
                    <a:lnTo>
                      <a:pt x="18" y="67"/>
                    </a:lnTo>
                    <a:lnTo>
                      <a:pt x="16" y="66"/>
                    </a:lnTo>
                    <a:lnTo>
                      <a:pt x="12" y="65"/>
                    </a:lnTo>
                    <a:lnTo>
                      <a:pt x="9" y="64"/>
                    </a:lnTo>
                    <a:lnTo>
                      <a:pt x="6" y="63"/>
                    </a:lnTo>
                    <a:lnTo>
                      <a:pt x="4" y="61"/>
                    </a:lnTo>
                    <a:lnTo>
                      <a:pt x="1" y="57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5" y="49"/>
                    </a:lnTo>
                    <a:lnTo>
                      <a:pt x="7" y="48"/>
                    </a:lnTo>
                    <a:lnTo>
                      <a:pt x="10" y="48"/>
                    </a:lnTo>
                    <a:lnTo>
                      <a:pt x="15" y="48"/>
                    </a:lnTo>
                    <a:lnTo>
                      <a:pt x="18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36" y="40"/>
                    </a:lnTo>
                    <a:lnTo>
                      <a:pt x="43" y="38"/>
                    </a:lnTo>
                    <a:lnTo>
                      <a:pt x="50" y="35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7" y="26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81" y="17"/>
                    </a:lnTo>
                    <a:lnTo>
                      <a:pt x="84" y="15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1" y="12"/>
                    </a:lnTo>
                    <a:lnTo>
                      <a:pt x="93" y="12"/>
                    </a:lnTo>
                    <a:lnTo>
                      <a:pt x="96" y="12"/>
                    </a:lnTo>
                    <a:lnTo>
                      <a:pt x="100" y="11"/>
                    </a:lnTo>
                    <a:lnTo>
                      <a:pt x="104" y="10"/>
                    </a:lnTo>
                    <a:lnTo>
                      <a:pt x="109" y="8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0" name="Freeform 3548">
                <a:extLst>
                  <a:ext uri="{FF2B5EF4-FFF2-40B4-BE49-F238E27FC236}">
                    <a16:creationId xmlns:a16="http://schemas.microsoft.com/office/drawing/2014/main" id="{45DDB8B5-E42C-40B8-93B0-F90287FD5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001"/>
                <a:ext cx="71" cy="34"/>
              </a:xfrm>
              <a:custGeom>
                <a:avLst/>
                <a:gdLst>
                  <a:gd name="T0" fmla="*/ 5 w 213"/>
                  <a:gd name="T1" fmla="*/ 78 h 101"/>
                  <a:gd name="T2" fmla="*/ 12 w 213"/>
                  <a:gd name="T3" fmla="*/ 76 h 101"/>
                  <a:gd name="T4" fmla="*/ 17 w 213"/>
                  <a:gd name="T5" fmla="*/ 74 h 101"/>
                  <a:gd name="T6" fmla="*/ 21 w 213"/>
                  <a:gd name="T7" fmla="*/ 73 h 101"/>
                  <a:gd name="T8" fmla="*/ 28 w 213"/>
                  <a:gd name="T9" fmla="*/ 71 h 101"/>
                  <a:gd name="T10" fmla="*/ 38 w 213"/>
                  <a:gd name="T11" fmla="*/ 67 h 101"/>
                  <a:gd name="T12" fmla="*/ 45 w 213"/>
                  <a:gd name="T13" fmla="*/ 64 h 101"/>
                  <a:gd name="T14" fmla="*/ 49 w 213"/>
                  <a:gd name="T15" fmla="*/ 62 h 101"/>
                  <a:gd name="T16" fmla="*/ 56 w 213"/>
                  <a:gd name="T17" fmla="*/ 58 h 101"/>
                  <a:gd name="T18" fmla="*/ 61 w 213"/>
                  <a:gd name="T19" fmla="*/ 56 h 101"/>
                  <a:gd name="T20" fmla="*/ 67 w 213"/>
                  <a:gd name="T21" fmla="*/ 55 h 101"/>
                  <a:gd name="T22" fmla="*/ 75 w 213"/>
                  <a:gd name="T23" fmla="*/ 53 h 101"/>
                  <a:gd name="T24" fmla="*/ 84 w 213"/>
                  <a:gd name="T25" fmla="*/ 51 h 101"/>
                  <a:gd name="T26" fmla="*/ 91 w 213"/>
                  <a:gd name="T27" fmla="*/ 47 h 101"/>
                  <a:gd name="T28" fmla="*/ 97 w 213"/>
                  <a:gd name="T29" fmla="*/ 44 h 101"/>
                  <a:gd name="T30" fmla="*/ 103 w 213"/>
                  <a:gd name="T31" fmla="*/ 40 h 101"/>
                  <a:gd name="T32" fmla="*/ 109 w 213"/>
                  <a:gd name="T33" fmla="*/ 38 h 101"/>
                  <a:gd name="T34" fmla="*/ 115 w 213"/>
                  <a:gd name="T35" fmla="*/ 37 h 101"/>
                  <a:gd name="T36" fmla="*/ 122 w 213"/>
                  <a:gd name="T37" fmla="*/ 35 h 101"/>
                  <a:gd name="T38" fmla="*/ 143 w 213"/>
                  <a:gd name="T39" fmla="*/ 27 h 101"/>
                  <a:gd name="T40" fmla="*/ 172 w 213"/>
                  <a:gd name="T41" fmla="*/ 16 h 101"/>
                  <a:gd name="T42" fmla="*/ 194 w 213"/>
                  <a:gd name="T43" fmla="*/ 6 h 101"/>
                  <a:gd name="T44" fmla="*/ 203 w 213"/>
                  <a:gd name="T45" fmla="*/ 0 h 101"/>
                  <a:gd name="T46" fmla="*/ 210 w 213"/>
                  <a:gd name="T47" fmla="*/ 5 h 101"/>
                  <a:gd name="T48" fmla="*/ 213 w 213"/>
                  <a:gd name="T49" fmla="*/ 14 h 101"/>
                  <a:gd name="T50" fmla="*/ 208 w 213"/>
                  <a:gd name="T51" fmla="*/ 24 h 101"/>
                  <a:gd name="T52" fmla="*/ 192 w 213"/>
                  <a:gd name="T53" fmla="*/ 32 h 101"/>
                  <a:gd name="T54" fmla="*/ 183 w 213"/>
                  <a:gd name="T55" fmla="*/ 36 h 101"/>
                  <a:gd name="T56" fmla="*/ 176 w 213"/>
                  <a:gd name="T57" fmla="*/ 40 h 101"/>
                  <a:gd name="T58" fmla="*/ 173 w 213"/>
                  <a:gd name="T59" fmla="*/ 43 h 101"/>
                  <a:gd name="T60" fmla="*/ 167 w 213"/>
                  <a:gd name="T61" fmla="*/ 47 h 101"/>
                  <a:gd name="T62" fmla="*/ 158 w 213"/>
                  <a:gd name="T63" fmla="*/ 49 h 101"/>
                  <a:gd name="T64" fmla="*/ 151 w 213"/>
                  <a:gd name="T65" fmla="*/ 53 h 101"/>
                  <a:gd name="T66" fmla="*/ 143 w 213"/>
                  <a:gd name="T67" fmla="*/ 56 h 101"/>
                  <a:gd name="T68" fmla="*/ 135 w 213"/>
                  <a:gd name="T69" fmla="*/ 61 h 101"/>
                  <a:gd name="T70" fmla="*/ 125 w 213"/>
                  <a:gd name="T71" fmla="*/ 68 h 101"/>
                  <a:gd name="T72" fmla="*/ 115 w 213"/>
                  <a:gd name="T73" fmla="*/ 76 h 101"/>
                  <a:gd name="T74" fmla="*/ 106 w 213"/>
                  <a:gd name="T75" fmla="*/ 82 h 101"/>
                  <a:gd name="T76" fmla="*/ 98 w 213"/>
                  <a:gd name="T77" fmla="*/ 83 h 101"/>
                  <a:gd name="T78" fmla="*/ 94 w 213"/>
                  <a:gd name="T79" fmla="*/ 83 h 101"/>
                  <a:gd name="T80" fmla="*/ 88 w 213"/>
                  <a:gd name="T81" fmla="*/ 84 h 101"/>
                  <a:gd name="T82" fmla="*/ 83 w 213"/>
                  <a:gd name="T83" fmla="*/ 86 h 101"/>
                  <a:gd name="T84" fmla="*/ 74 w 213"/>
                  <a:gd name="T85" fmla="*/ 91 h 101"/>
                  <a:gd name="T86" fmla="*/ 62 w 213"/>
                  <a:gd name="T87" fmla="*/ 95 h 101"/>
                  <a:gd name="T88" fmla="*/ 52 w 213"/>
                  <a:gd name="T89" fmla="*/ 99 h 101"/>
                  <a:gd name="T90" fmla="*/ 41 w 213"/>
                  <a:gd name="T91" fmla="*/ 101 h 101"/>
                  <a:gd name="T92" fmla="*/ 31 w 213"/>
                  <a:gd name="T93" fmla="*/ 100 h 101"/>
                  <a:gd name="T94" fmla="*/ 26 w 213"/>
                  <a:gd name="T95" fmla="*/ 100 h 101"/>
                  <a:gd name="T96" fmla="*/ 21 w 213"/>
                  <a:gd name="T97" fmla="*/ 100 h 101"/>
                  <a:gd name="T98" fmla="*/ 14 w 213"/>
                  <a:gd name="T99" fmla="*/ 100 h 101"/>
                  <a:gd name="T100" fmla="*/ 3 w 213"/>
                  <a:gd name="T101" fmla="*/ 96 h 101"/>
                  <a:gd name="T102" fmla="*/ 0 w 213"/>
                  <a:gd name="T103" fmla="*/ 8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3" h="101">
                    <a:moveTo>
                      <a:pt x="3" y="78"/>
                    </a:moveTo>
                    <a:lnTo>
                      <a:pt x="5" y="78"/>
                    </a:lnTo>
                    <a:lnTo>
                      <a:pt x="10" y="77"/>
                    </a:lnTo>
                    <a:lnTo>
                      <a:pt x="12" y="76"/>
                    </a:lnTo>
                    <a:lnTo>
                      <a:pt x="14" y="75"/>
                    </a:lnTo>
                    <a:lnTo>
                      <a:pt x="17" y="74"/>
                    </a:lnTo>
                    <a:lnTo>
                      <a:pt x="19" y="74"/>
                    </a:lnTo>
                    <a:lnTo>
                      <a:pt x="21" y="73"/>
                    </a:lnTo>
                    <a:lnTo>
                      <a:pt x="23" y="72"/>
                    </a:lnTo>
                    <a:lnTo>
                      <a:pt x="28" y="71"/>
                    </a:lnTo>
                    <a:lnTo>
                      <a:pt x="33" y="69"/>
                    </a:lnTo>
                    <a:lnTo>
                      <a:pt x="38" y="67"/>
                    </a:lnTo>
                    <a:lnTo>
                      <a:pt x="42" y="66"/>
                    </a:lnTo>
                    <a:lnTo>
                      <a:pt x="45" y="64"/>
                    </a:lnTo>
                    <a:lnTo>
                      <a:pt x="47" y="63"/>
                    </a:lnTo>
                    <a:lnTo>
                      <a:pt x="49" y="62"/>
                    </a:lnTo>
                    <a:lnTo>
                      <a:pt x="52" y="59"/>
                    </a:lnTo>
                    <a:lnTo>
                      <a:pt x="56" y="58"/>
                    </a:lnTo>
                    <a:lnTo>
                      <a:pt x="59" y="57"/>
                    </a:lnTo>
                    <a:lnTo>
                      <a:pt x="61" y="56"/>
                    </a:lnTo>
                    <a:lnTo>
                      <a:pt x="64" y="56"/>
                    </a:lnTo>
                    <a:lnTo>
                      <a:pt x="67" y="55"/>
                    </a:lnTo>
                    <a:lnTo>
                      <a:pt x="70" y="55"/>
                    </a:lnTo>
                    <a:lnTo>
                      <a:pt x="75" y="53"/>
                    </a:lnTo>
                    <a:lnTo>
                      <a:pt x="79" y="52"/>
                    </a:lnTo>
                    <a:lnTo>
                      <a:pt x="84" y="51"/>
                    </a:lnTo>
                    <a:lnTo>
                      <a:pt x="87" y="49"/>
                    </a:lnTo>
                    <a:lnTo>
                      <a:pt x="91" y="47"/>
                    </a:lnTo>
                    <a:lnTo>
                      <a:pt x="94" y="45"/>
                    </a:lnTo>
                    <a:lnTo>
                      <a:pt x="97" y="44"/>
                    </a:lnTo>
                    <a:lnTo>
                      <a:pt x="99" y="43"/>
                    </a:lnTo>
                    <a:lnTo>
                      <a:pt x="103" y="40"/>
                    </a:lnTo>
                    <a:lnTo>
                      <a:pt x="106" y="39"/>
                    </a:lnTo>
                    <a:lnTo>
                      <a:pt x="109" y="38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7" y="36"/>
                    </a:lnTo>
                    <a:lnTo>
                      <a:pt x="122" y="35"/>
                    </a:lnTo>
                    <a:lnTo>
                      <a:pt x="131" y="32"/>
                    </a:lnTo>
                    <a:lnTo>
                      <a:pt x="143" y="27"/>
                    </a:lnTo>
                    <a:lnTo>
                      <a:pt x="157" y="21"/>
                    </a:lnTo>
                    <a:lnTo>
                      <a:pt x="172" y="16"/>
                    </a:lnTo>
                    <a:lnTo>
                      <a:pt x="184" y="10"/>
                    </a:lnTo>
                    <a:lnTo>
                      <a:pt x="194" y="6"/>
                    </a:lnTo>
                    <a:lnTo>
                      <a:pt x="201" y="1"/>
                    </a:lnTo>
                    <a:lnTo>
                      <a:pt x="203" y="0"/>
                    </a:lnTo>
                    <a:lnTo>
                      <a:pt x="207" y="1"/>
                    </a:lnTo>
                    <a:lnTo>
                      <a:pt x="210" y="5"/>
                    </a:lnTo>
                    <a:lnTo>
                      <a:pt x="212" y="9"/>
                    </a:lnTo>
                    <a:lnTo>
                      <a:pt x="213" y="14"/>
                    </a:lnTo>
                    <a:lnTo>
                      <a:pt x="211" y="20"/>
                    </a:lnTo>
                    <a:lnTo>
                      <a:pt x="208" y="24"/>
                    </a:lnTo>
                    <a:lnTo>
                      <a:pt x="201" y="28"/>
                    </a:lnTo>
                    <a:lnTo>
                      <a:pt x="192" y="32"/>
                    </a:lnTo>
                    <a:lnTo>
                      <a:pt x="186" y="34"/>
                    </a:lnTo>
                    <a:lnTo>
                      <a:pt x="183" y="36"/>
                    </a:lnTo>
                    <a:lnTo>
                      <a:pt x="180" y="38"/>
                    </a:lnTo>
                    <a:lnTo>
                      <a:pt x="176" y="40"/>
                    </a:lnTo>
                    <a:lnTo>
                      <a:pt x="175" y="42"/>
                    </a:lnTo>
                    <a:lnTo>
                      <a:pt x="173" y="43"/>
                    </a:lnTo>
                    <a:lnTo>
                      <a:pt x="170" y="45"/>
                    </a:lnTo>
                    <a:lnTo>
                      <a:pt x="167" y="47"/>
                    </a:lnTo>
                    <a:lnTo>
                      <a:pt x="163" y="48"/>
                    </a:lnTo>
                    <a:lnTo>
                      <a:pt x="158" y="49"/>
                    </a:lnTo>
                    <a:lnTo>
                      <a:pt x="155" y="52"/>
                    </a:lnTo>
                    <a:lnTo>
                      <a:pt x="151" y="53"/>
                    </a:lnTo>
                    <a:lnTo>
                      <a:pt x="146" y="55"/>
                    </a:lnTo>
                    <a:lnTo>
                      <a:pt x="143" y="56"/>
                    </a:lnTo>
                    <a:lnTo>
                      <a:pt x="138" y="58"/>
                    </a:lnTo>
                    <a:lnTo>
                      <a:pt x="135" y="61"/>
                    </a:lnTo>
                    <a:lnTo>
                      <a:pt x="131" y="64"/>
                    </a:lnTo>
                    <a:lnTo>
                      <a:pt x="125" y="68"/>
                    </a:lnTo>
                    <a:lnTo>
                      <a:pt x="121" y="72"/>
                    </a:lnTo>
                    <a:lnTo>
                      <a:pt x="115" y="76"/>
                    </a:lnTo>
                    <a:lnTo>
                      <a:pt x="110" y="80"/>
                    </a:lnTo>
                    <a:lnTo>
                      <a:pt x="106" y="82"/>
                    </a:lnTo>
                    <a:lnTo>
                      <a:pt x="102" y="83"/>
                    </a:lnTo>
                    <a:lnTo>
                      <a:pt x="98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1" y="83"/>
                    </a:lnTo>
                    <a:lnTo>
                      <a:pt x="88" y="84"/>
                    </a:lnTo>
                    <a:lnTo>
                      <a:pt x="86" y="85"/>
                    </a:lnTo>
                    <a:lnTo>
                      <a:pt x="83" y="86"/>
                    </a:lnTo>
                    <a:lnTo>
                      <a:pt x="78" y="88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2" y="95"/>
                    </a:lnTo>
                    <a:lnTo>
                      <a:pt x="57" y="97"/>
                    </a:lnTo>
                    <a:lnTo>
                      <a:pt x="52" y="99"/>
                    </a:lnTo>
                    <a:lnTo>
                      <a:pt x="47" y="100"/>
                    </a:lnTo>
                    <a:lnTo>
                      <a:pt x="41" y="101"/>
                    </a:lnTo>
                    <a:lnTo>
                      <a:pt x="37" y="100"/>
                    </a:lnTo>
                    <a:lnTo>
                      <a:pt x="31" y="100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8" y="100"/>
                    </a:lnTo>
                    <a:lnTo>
                      <a:pt x="14" y="100"/>
                    </a:lnTo>
                    <a:lnTo>
                      <a:pt x="10" y="100"/>
                    </a:lnTo>
                    <a:lnTo>
                      <a:pt x="3" y="96"/>
                    </a:lnTo>
                    <a:lnTo>
                      <a:pt x="0" y="90"/>
                    </a:lnTo>
                    <a:lnTo>
                      <a:pt x="0" y="83"/>
                    </a:lnTo>
                    <a:lnTo>
                      <a:pt x="3" y="78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1" name="Freeform 3549">
                <a:extLst>
                  <a:ext uri="{FF2B5EF4-FFF2-40B4-BE49-F238E27FC236}">
                    <a16:creationId xmlns:a16="http://schemas.microsoft.com/office/drawing/2014/main" id="{B4022627-C551-4571-A2E8-93199ABAF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045"/>
                <a:ext cx="119" cy="47"/>
              </a:xfrm>
              <a:custGeom>
                <a:avLst/>
                <a:gdLst>
                  <a:gd name="T0" fmla="*/ 326 w 357"/>
                  <a:gd name="T1" fmla="*/ 0 h 141"/>
                  <a:gd name="T2" fmla="*/ 347 w 357"/>
                  <a:gd name="T3" fmla="*/ 5 h 141"/>
                  <a:gd name="T4" fmla="*/ 357 w 357"/>
                  <a:gd name="T5" fmla="*/ 20 h 141"/>
                  <a:gd name="T6" fmla="*/ 353 w 357"/>
                  <a:gd name="T7" fmla="*/ 32 h 141"/>
                  <a:gd name="T8" fmla="*/ 345 w 357"/>
                  <a:gd name="T9" fmla="*/ 40 h 141"/>
                  <a:gd name="T10" fmla="*/ 325 w 357"/>
                  <a:gd name="T11" fmla="*/ 44 h 141"/>
                  <a:gd name="T12" fmla="*/ 311 w 357"/>
                  <a:gd name="T13" fmla="*/ 46 h 141"/>
                  <a:gd name="T14" fmla="*/ 300 w 357"/>
                  <a:gd name="T15" fmla="*/ 50 h 141"/>
                  <a:gd name="T16" fmla="*/ 284 w 357"/>
                  <a:gd name="T17" fmla="*/ 64 h 141"/>
                  <a:gd name="T18" fmla="*/ 271 w 357"/>
                  <a:gd name="T19" fmla="*/ 73 h 141"/>
                  <a:gd name="T20" fmla="*/ 256 w 357"/>
                  <a:gd name="T21" fmla="*/ 77 h 141"/>
                  <a:gd name="T22" fmla="*/ 241 w 357"/>
                  <a:gd name="T23" fmla="*/ 82 h 141"/>
                  <a:gd name="T24" fmla="*/ 229 w 357"/>
                  <a:gd name="T25" fmla="*/ 88 h 141"/>
                  <a:gd name="T26" fmla="*/ 212 w 357"/>
                  <a:gd name="T27" fmla="*/ 94 h 141"/>
                  <a:gd name="T28" fmla="*/ 200 w 357"/>
                  <a:gd name="T29" fmla="*/ 94 h 141"/>
                  <a:gd name="T30" fmla="*/ 184 w 357"/>
                  <a:gd name="T31" fmla="*/ 97 h 141"/>
                  <a:gd name="T32" fmla="*/ 163 w 357"/>
                  <a:gd name="T33" fmla="*/ 106 h 141"/>
                  <a:gd name="T34" fmla="*/ 149 w 357"/>
                  <a:gd name="T35" fmla="*/ 110 h 141"/>
                  <a:gd name="T36" fmla="*/ 132 w 357"/>
                  <a:gd name="T37" fmla="*/ 114 h 141"/>
                  <a:gd name="T38" fmla="*/ 108 w 357"/>
                  <a:gd name="T39" fmla="*/ 122 h 141"/>
                  <a:gd name="T40" fmla="*/ 90 w 357"/>
                  <a:gd name="T41" fmla="*/ 129 h 141"/>
                  <a:gd name="T42" fmla="*/ 77 w 357"/>
                  <a:gd name="T43" fmla="*/ 136 h 141"/>
                  <a:gd name="T44" fmla="*/ 57 w 357"/>
                  <a:gd name="T45" fmla="*/ 141 h 141"/>
                  <a:gd name="T46" fmla="*/ 34 w 357"/>
                  <a:gd name="T47" fmla="*/ 141 h 141"/>
                  <a:gd name="T48" fmla="*/ 16 w 357"/>
                  <a:gd name="T49" fmla="*/ 138 h 141"/>
                  <a:gd name="T50" fmla="*/ 1 w 357"/>
                  <a:gd name="T51" fmla="*/ 126 h 141"/>
                  <a:gd name="T52" fmla="*/ 8 w 357"/>
                  <a:gd name="T53" fmla="*/ 114 h 141"/>
                  <a:gd name="T54" fmla="*/ 23 w 357"/>
                  <a:gd name="T55" fmla="*/ 106 h 141"/>
                  <a:gd name="T56" fmla="*/ 34 w 357"/>
                  <a:gd name="T57" fmla="*/ 103 h 141"/>
                  <a:gd name="T58" fmla="*/ 43 w 357"/>
                  <a:gd name="T59" fmla="*/ 103 h 141"/>
                  <a:gd name="T60" fmla="*/ 58 w 357"/>
                  <a:gd name="T61" fmla="*/ 98 h 141"/>
                  <a:gd name="T62" fmla="*/ 68 w 357"/>
                  <a:gd name="T63" fmla="*/ 96 h 141"/>
                  <a:gd name="T64" fmla="*/ 77 w 357"/>
                  <a:gd name="T65" fmla="*/ 94 h 141"/>
                  <a:gd name="T66" fmla="*/ 86 w 357"/>
                  <a:gd name="T67" fmla="*/ 93 h 141"/>
                  <a:gd name="T68" fmla="*/ 97 w 357"/>
                  <a:gd name="T69" fmla="*/ 88 h 141"/>
                  <a:gd name="T70" fmla="*/ 109 w 357"/>
                  <a:gd name="T71" fmla="*/ 81 h 141"/>
                  <a:gd name="T72" fmla="*/ 124 w 357"/>
                  <a:gd name="T73" fmla="*/ 73 h 141"/>
                  <a:gd name="T74" fmla="*/ 139 w 357"/>
                  <a:gd name="T75" fmla="*/ 67 h 141"/>
                  <a:gd name="T76" fmla="*/ 155 w 357"/>
                  <a:gd name="T77" fmla="*/ 64 h 141"/>
                  <a:gd name="T78" fmla="*/ 183 w 357"/>
                  <a:gd name="T79" fmla="*/ 57 h 141"/>
                  <a:gd name="T80" fmla="*/ 216 w 357"/>
                  <a:gd name="T81" fmla="*/ 47 h 141"/>
                  <a:gd name="T82" fmla="*/ 233 w 357"/>
                  <a:gd name="T83" fmla="*/ 39 h 141"/>
                  <a:gd name="T84" fmla="*/ 257 w 357"/>
                  <a:gd name="T85" fmla="*/ 30 h 141"/>
                  <a:gd name="T86" fmla="*/ 280 w 357"/>
                  <a:gd name="T87" fmla="*/ 22 h 141"/>
                  <a:gd name="T88" fmla="*/ 290 w 357"/>
                  <a:gd name="T89" fmla="*/ 20 h 141"/>
                  <a:gd name="T90" fmla="*/ 304 w 357"/>
                  <a:gd name="T91" fmla="*/ 16 h 141"/>
                  <a:gd name="T92" fmla="*/ 317 w 357"/>
                  <a:gd name="T93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7" h="141">
                    <a:moveTo>
                      <a:pt x="317" y="3"/>
                    </a:moveTo>
                    <a:lnTo>
                      <a:pt x="320" y="1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0" y="2"/>
                    </a:lnTo>
                    <a:lnTo>
                      <a:pt x="347" y="5"/>
                    </a:lnTo>
                    <a:lnTo>
                      <a:pt x="353" y="9"/>
                    </a:lnTo>
                    <a:lnTo>
                      <a:pt x="356" y="15"/>
                    </a:lnTo>
                    <a:lnTo>
                      <a:pt x="357" y="20"/>
                    </a:lnTo>
                    <a:lnTo>
                      <a:pt x="356" y="26"/>
                    </a:lnTo>
                    <a:lnTo>
                      <a:pt x="355" y="30"/>
                    </a:lnTo>
                    <a:lnTo>
                      <a:pt x="353" y="32"/>
                    </a:lnTo>
                    <a:lnTo>
                      <a:pt x="352" y="37"/>
                    </a:lnTo>
                    <a:lnTo>
                      <a:pt x="348" y="38"/>
                    </a:lnTo>
                    <a:lnTo>
                      <a:pt x="345" y="40"/>
                    </a:lnTo>
                    <a:lnTo>
                      <a:pt x="339" y="43"/>
                    </a:lnTo>
                    <a:lnTo>
                      <a:pt x="332" y="44"/>
                    </a:lnTo>
                    <a:lnTo>
                      <a:pt x="325" y="44"/>
                    </a:lnTo>
                    <a:lnTo>
                      <a:pt x="319" y="45"/>
                    </a:lnTo>
                    <a:lnTo>
                      <a:pt x="316" y="45"/>
                    </a:lnTo>
                    <a:lnTo>
                      <a:pt x="311" y="46"/>
                    </a:lnTo>
                    <a:lnTo>
                      <a:pt x="308" y="46"/>
                    </a:lnTo>
                    <a:lnTo>
                      <a:pt x="305" y="48"/>
                    </a:lnTo>
                    <a:lnTo>
                      <a:pt x="300" y="50"/>
                    </a:lnTo>
                    <a:lnTo>
                      <a:pt x="295" y="55"/>
                    </a:lnTo>
                    <a:lnTo>
                      <a:pt x="289" y="60"/>
                    </a:lnTo>
                    <a:lnTo>
                      <a:pt x="284" y="64"/>
                    </a:lnTo>
                    <a:lnTo>
                      <a:pt x="280" y="67"/>
                    </a:lnTo>
                    <a:lnTo>
                      <a:pt x="276" y="70"/>
                    </a:lnTo>
                    <a:lnTo>
                      <a:pt x="271" y="73"/>
                    </a:lnTo>
                    <a:lnTo>
                      <a:pt x="267" y="75"/>
                    </a:lnTo>
                    <a:lnTo>
                      <a:pt x="262" y="76"/>
                    </a:lnTo>
                    <a:lnTo>
                      <a:pt x="256" y="77"/>
                    </a:lnTo>
                    <a:lnTo>
                      <a:pt x="250" y="78"/>
                    </a:lnTo>
                    <a:lnTo>
                      <a:pt x="246" y="79"/>
                    </a:lnTo>
                    <a:lnTo>
                      <a:pt x="241" y="82"/>
                    </a:lnTo>
                    <a:lnTo>
                      <a:pt x="237" y="84"/>
                    </a:lnTo>
                    <a:lnTo>
                      <a:pt x="233" y="86"/>
                    </a:lnTo>
                    <a:lnTo>
                      <a:pt x="229" y="88"/>
                    </a:lnTo>
                    <a:lnTo>
                      <a:pt x="224" y="91"/>
                    </a:lnTo>
                    <a:lnTo>
                      <a:pt x="219" y="93"/>
                    </a:lnTo>
                    <a:lnTo>
                      <a:pt x="212" y="94"/>
                    </a:lnTo>
                    <a:lnTo>
                      <a:pt x="209" y="95"/>
                    </a:lnTo>
                    <a:lnTo>
                      <a:pt x="204" y="94"/>
                    </a:lnTo>
                    <a:lnTo>
                      <a:pt x="200" y="94"/>
                    </a:lnTo>
                    <a:lnTo>
                      <a:pt x="195" y="94"/>
                    </a:lnTo>
                    <a:lnTo>
                      <a:pt x="190" y="95"/>
                    </a:lnTo>
                    <a:lnTo>
                      <a:pt x="184" y="97"/>
                    </a:lnTo>
                    <a:lnTo>
                      <a:pt x="176" y="101"/>
                    </a:lnTo>
                    <a:lnTo>
                      <a:pt x="168" y="104"/>
                    </a:lnTo>
                    <a:lnTo>
                      <a:pt x="163" y="106"/>
                    </a:lnTo>
                    <a:lnTo>
                      <a:pt x="158" y="108"/>
                    </a:lnTo>
                    <a:lnTo>
                      <a:pt x="154" y="110"/>
                    </a:lnTo>
                    <a:lnTo>
                      <a:pt x="149" y="110"/>
                    </a:lnTo>
                    <a:lnTo>
                      <a:pt x="145" y="112"/>
                    </a:lnTo>
                    <a:lnTo>
                      <a:pt x="138" y="113"/>
                    </a:lnTo>
                    <a:lnTo>
                      <a:pt x="132" y="114"/>
                    </a:lnTo>
                    <a:lnTo>
                      <a:pt x="124" y="117"/>
                    </a:lnTo>
                    <a:lnTo>
                      <a:pt x="116" y="120"/>
                    </a:lnTo>
                    <a:lnTo>
                      <a:pt x="108" y="122"/>
                    </a:lnTo>
                    <a:lnTo>
                      <a:pt x="101" y="124"/>
                    </a:lnTo>
                    <a:lnTo>
                      <a:pt x="96" y="126"/>
                    </a:lnTo>
                    <a:lnTo>
                      <a:pt x="90" y="129"/>
                    </a:lnTo>
                    <a:lnTo>
                      <a:pt x="86" y="132"/>
                    </a:lnTo>
                    <a:lnTo>
                      <a:pt x="81" y="134"/>
                    </a:lnTo>
                    <a:lnTo>
                      <a:pt x="77" y="136"/>
                    </a:lnTo>
                    <a:lnTo>
                      <a:pt x="71" y="139"/>
                    </a:lnTo>
                    <a:lnTo>
                      <a:pt x="65" y="140"/>
                    </a:lnTo>
                    <a:lnTo>
                      <a:pt x="57" y="141"/>
                    </a:lnTo>
                    <a:lnTo>
                      <a:pt x="49" y="141"/>
                    </a:lnTo>
                    <a:lnTo>
                      <a:pt x="41" y="141"/>
                    </a:lnTo>
                    <a:lnTo>
                      <a:pt x="34" y="141"/>
                    </a:lnTo>
                    <a:lnTo>
                      <a:pt x="29" y="141"/>
                    </a:lnTo>
                    <a:lnTo>
                      <a:pt x="22" y="140"/>
                    </a:lnTo>
                    <a:lnTo>
                      <a:pt x="16" y="138"/>
                    </a:lnTo>
                    <a:lnTo>
                      <a:pt x="10" y="135"/>
                    </a:lnTo>
                    <a:lnTo>
                      <a:pt x="5" y="131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2" y="117"/>
                    </a:lnTo>
                    <a:lnTo>
                      <a:pt x="8" y="114"/>
                    </a:lnTo>
                    <a:lnTo>
                      <a:pt x="12" y="112"/>
                    </a:lnTo>
                    <a:lnTo>
                      <a:pt x="18" y="108"/>
                    </a:lnTo>
                    <a:lnTo>
                      <a:pt x="23" y="106"/>
                    </a:lnTo>
                    <a:lnTo>
                      <a:pt x="28" y="105"/>
                    </a:lnTo>
                    <a:lnTo>
                      <a:pt x="31" y="104"/>
                    </a:lnTo>
                    <a:lnTo>
                      <a:pt x="34" y="103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3" y="103"/>
                    </a:lnTo>
                    <a:lnTo>
                      <a:pt x="49" y="102"/>
                    </a:lnTo>
                    <a:lnTo>
                      <a:pt x="53" y="100"/>
                    </a:lnTo>
                    <a:lnTo>
                      <a:pt x="58" y="98"/>
                    </a:lnTo>
                    <a:lnTo>
                      <a:pt x="62" y="97"/>
                    </a:lnTo>
                    <a:lnTo>
                      <a:pt x="65" y="97"/>
                    </a:lnTo>
                    <a:lnTo>
                      <a:pt x="68" y="96"/>
                    </a:lnTo>
                    <a:lnTo>
                      <a:pt x="71" y="95"/>
                    </a:lnTo>
                    <a:lnTo>
                      <a:pt x="73" y="95"/>
                    </a:lnTo>
                    <a:lnTo>
                      <a:pt x="77" y="94"/>
                    </a:lnTo>
                    <a:lnTo>
                      <a:pt x="79" y="94"/>
                    </a:lnTo>
                    <a:lnTo>
                      <a:pt x="82" y="94"/>
                    </a:lnTo>
                    <a:lnTo>
                      <a:pt x="86" y="93"/>
                    </a:lnTo>
                    <a:lnTo>
                      <a:pt x="89" y="92"/>
                    </a:lnTo>
                    <a:lnTo>
                      <a:pt x="92" y="91"/>
                    </a:lnTo>
                    <a:lnTo>
                      <a:pt x="97" y="88"/>
                    </a:lnTo>
                    <a:lnTo>
                      <a:pt x="100" y="86"/>
                    </a:lnTo>
                    <a:lnTo>
                      <a:pt x="105" y="83"/>
                    </a:lnTo>
                    <a:lnTo>
                      <a:pt x="109" y="81"/>
                    </a:lnTo>
                    <a:lnTo>
                      <a:pt x="114" y="77"/>
                    </a:lnTo>
                    <a:lnTo>
                      <a:pt x="119" y="75"/>
                    </a:lnTo>
                    <a:lnTo>
                      <a:pt x="124" y="73"/>
                    </a:lnTo>
                    <a:lnTo>
                      <a:pt x="128" y="70"/>
                    </a:lnTo>
                    <a:lnTo>
                      <a:pt x="134" y="68"/>
                    </a:lnTo>
                    <a:lnTo>
                      <a:pt x="139" y="67"/>
                    </a:lnTo>
                    <a:lnTo>
                      <a:pt x="145" y="66"/>
                    </a:lnTo>
                    <a:lnTo>
                      <a:pt x="149" y="65"/>
                    </a:lnTo>
                    <a:lnTo>
                      <a:pt x="155" y="64"/>
                    </a:lnTo>
                    <a:lnTo>
                      <a:pt x="162" y="63"/>
                    </a:lnTo>
                    <a:lnTo>
                      <a:pt x="172" y="59"/>
                    </a:lnTo>
                    <a:lnTo>
                      <a:pt x="183" y="57"/>
                    </a:lnTo>
                    <a:lnTo>
                      <a:pt x="194" y="54"/>
                    </a:lnTo>
                    <a:lnTo>
                      <a:pt x="205" y="50"/>
                    </a:lnTo>
                    <a:lnTo>
                      <a:pt x="216" y="47"/>
                    </a:lnTo>
                    <a:lnTo>
                      <a:pt x="223" y="44"/>
                    </a:lnTo>
                    <a:lnTo>
                      <a:pt x="229" y="41"/>
                    </a:lnTo>
                    <a:lnTo>
                      <a:pt x="233" y="39"/>
                    </a:lnTo>
                    <a:lnTo>
                      <a:pt x="240" y="37"/>
                    </a:lnTo>
                    <a:lnTo>
                      <a:pt x="248" y="32"/>
                    </a:lnTo>
                    <a:lnTo>
                      <a:pt x="257" y="30"/>
                    </a:lnTo>
                    <a:lnTo>
                      <a:pt x="266" y="27"/>
                    </a:lnTo>
                    <a:lnTo>
                      <a:pt x="273" y="25"/>
                    </a:lnTo>
                    <a:lnTo>
                      <a:pt x="280" y="22"/>
                    </a:lnTo>
                    <a:lnTo>
                      <a:pt x="284" y="21"/>
                    </a:lnTo>
                    <a:lnTo>
                      <a:pt x="287" y="20"/>
                    </a:lnTo>
                    <a:lnTo>
                      <a:pt x="290" y="20"/>
                    </a:lnTo>
                    <a:lnTo>
                      <a:pt x="294" y="19"/>
                    </a:lnTo>
                    <a:lnTo>
                      <a:pt x="299" y="18"/>
                    </a:lnTo>
                    <a:lnTo>
                      <a:pt x="304" y="16"/>
                    </a:lnTo>
                    <a:lnTo>
                      <a:pt x="308" y="13"/>
                    </a:lnTo>
                    <a:lnTo>
                      <a:pt x="313" y="9"/>
                    </a:lnTo>
                    <a:lnTo>
                      <a:pt x="317" y="3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2" name="Freeform 3550">
                <a:extLst>
                  <a:ext uri="{FF2B5EF4-FFF2-40B4-BE49-F238E27FC236}">
                    <a16:creationId xmlns:a16="http://schemas.microsoft.com/office/drawing/2014/main" id="{64153213-EA00-4B07-AEE6-498EB9863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118"/>
                <a:ext cx="163" cy="67"/>
              </a:xfrm>
              <a:custGeom>
                <a:avLst/>
                <a:gdLst>
                  <a:gd name="T0" fmla="*/ 458 w 489"/>
                  <a:gd name="T1" fmla="*/ 10 h 200"/>
                  <a:gd name="T2" fmla="*/ 437 w 489"/>
                  <a:gd name="T3" fmla="*/ 15 h 200"/>
                  <a:gd name="T4" fmla="*/ 413 w 489"/>
                  <a:gd name="T5" fmla="*/ 29 h 200"/>
                  <a:gd name="T6" fmla="*/ 386 w 489"/>
                  <a:gd name="T7" fmla="*/ 40 h 200"/>
                  <a:gd name="T8" fmla="*/ 346 w 489"/>
                  <a:gd name="T9" fmla="*/ 58 h 200"/>
                  <a:gd name="T10" fmla="*/ 300 w 489"/>
                  <a:gd name="T11" fmla="*/ 76 h 200"/>
                  <a:gd name="T12" fmla="*/ 258 w 489"/>
                  <a:gd name="T13" fmla="*/ 93 h 200"/>
                  <a:gd name="T14" fmla="*/ 226 w 489"/>
                  <a:gd name="T15" fmla="*/ 103 h 200"/>
                  <a:gd name="T16" fmla="*/ 213 w 489"/>
                  <a:gd name="T17" fmla="*/ 106 h 200"/>
                  <a:gd name="T18" fmla="*/ 205 w 489"/>
                  <a:gd name="T19" fmla="*/ 109 h 200"/>
                  <a:gd name="T20" fmla="*/ 195 w 489"/>
                  <a:gd name="T21" fmla="*/ 116 h 200"/>
                  <a:gd name="T22" fmla="*/ 183 w 489"/>
                  <a:gd name="T23" fmla="*/ 122 h 200"/>
                  <a:gd name="T24" fmla="*/ 172 w 489"/>
                  <a:gd name="T25" fmla="*/ 126 h 200"/>
                  <a:gd name="T26" fmla="*/ 160 w 489"/>
                  <a:gd name="T27" fmla="*/ 130 h 200"/>
                  <a:gd name="T28" fmla="*/ 147 w 489"/>
                  <a:gd name="T29" fmla="*/ 131 h 200"/>
                  <a:gd name="T30" fmla="*/ 124 w 489"/>
                  <a:gd name="T31" fmla="*/ 139 h 200"/>
                  <a:gd name="T32" fmla="*/ 102 w 489"/>
                  <a:gd name="T33" fmla="*/ 149 h 200"/>
                  <a:gd name="T34" fmla="*/ 89 w 489"/>
                  <a:gd name="T35" fmla="*/ 152 h 200"/>
                  <a:gd name="T36" fmla="*/ 79 w 489"/>
                  <a:gd name="T37" fmla="*/ 152 h 200"/>
                  <a:gd name="T38" fmla="*/ 57 w 489"/>
                  <a:gd name="T39" fmla="*/ 155 h 200"/>
                  <a:gd name="T40" fmla="*/ 37 w 489"/>
                  <a:gd name="T41" fmla="*/ 158 h 200"/>
                  <a:gd name="T42" fmla="*/ 26 w 489"/>
                  <a:gd name="T43" fmla="*/ 156 h 200"/>
                  <a:gd name="T44" fmla="*/ 22 w 489"/>
                  <a:gd name="T45" fmla="*/ 146 h 200"/>
                  <a:gd name="T46" fmla="*/ 7 w 489"/>
                  <a:gd name="T47" fmla="*/ 152 h 200"/>
                  <a:gd name="T48" fmla="*/ 0 w 489"/>
                  <a:gd name="T49" fmla="*/ 161 h 200"/>
                  <a:gd name="T50" fmla="*/ 3 w 489"/>
                  <a:gd name="T51" fmla="*/ 175 h 200"/>
                  <a:gd name="T52" fmla="*/ 18 w 489"/>
                  <a:gd name="T53" fmla="*/ 189 h 200"/>
                  <a:gd name="T54" fmla="*/ 36 w 489"/>
                  <a:gd name="T55" fmla="*/ 194 h 200"/>
                  <a:gd name="T56" fmla="*/ 54 w 489"/>
                  <a:gd name="T57" fmla="*/ 191 h 200"/>
                  <a:gd name="T58" fmla="*/ 70 w 489"/>
                  <a:gd name="T59" fmla="*/ 193 h 200"/>
                  <a:gd name="T60" fmla="*/ 83 w 489"/>
                  <a:gd name="T61" fmla="*/ 196 h 200"/>
                  <a:gd name="T62" fmla="*/ 96 w 489"/>
                  <a:gd name="T63" fmla="*/ 199 h 200"/>
                  <a:gd name="T64" fmla="*/ 115 w 489"/>
                  <a:gd name="T65" fmla="*/ 200 h 200"/>
                  <a:gd name="T66" fmla="*/ 134 w 489"/>
                  <a:gd name="T67" fmla="*/ 190 h 200"/>
                  <a:gd name="T68" fmla="*/ 157 w 489"/>
                  <a:gd name="T69" fmla="*/ 177 h 200"/>
                  <a:gd name="T70" fmla="*/ 181 w 489"/>
                  <a:gd name="T71" fmla="*/ 168 h 200"/>
                  <a:gd name="T72" fmla="*/ 198 w 489"/>
                  <a:gd name="T73" fmla="*/ 169 h 200"/>
                  <a:gd name="T74" fmla="*/ 205 w 489"/>
                  <a:gd name="T75" fmla="*/ 166 h 200"/>
                  <a:gd name="T76" fmla="*/ 218 w 489"/>
                  <a:gd name="T77" fmla="*/ 161 h 200"/>
                  <a:gd name="T78" fmla="*/ 237 w 489"/>
                  <a:gd name="T79" fmla="*/ 158 h 200"/>
                  <a:gd name="T80" fmla="*/ 255 w 489"/>
                  <a:gd name="T81" fmla="*/ 153 h 200"/>
                  <a:gd name="T82" fmla="*/ 269 w 489"/>
                  <a:gd name="T83" fmla="*/ 146 h 200"/>
                  <a:gd name="T84" fmla="*/ 289 w 489"/>
                  <a:gd name="T85" fmla="*/ 134 h 200"/>
                  <a:gd name="T86" fmla="*/ 312 w 489"/>
                  <a:gd name="T87" fmla="*/ 124 h 200"/>
                  <a:gd name="T88" fmla="*/ 332 w 489"/>
                  <a:gd name="T89" fmla="*/ 120 h 200"/>
                  <a:gd name="T90" fmla="*/ 351 w 489"/>
                  <a:gd name="T91" fmla="*/ 111 h 200"/>
                  <a:gd name="T92" fmla="*/ 366 w 489"/>
                  <a:gd name="T93" fmla="*/ 102 h 200"/>
                  <a:gd name="T94" fmla="*/ 379 w 489"/>
                  <a:gd name="T95" fmla="*/ 95 h 200"/>
                  <a:gd name="T96" fmla="*/ 392 w 489"/>
                  <a:gd name="T97" fmla="*/ 88 h 200"/>
                  <a:gd name="T98" fmla="*/ 409 w 489"/>
                  <a:gd name="T99" fmla="*/ 85 h 200"/>
                  <a:gd name="T100" fmla="*/ 433 w 489"/>
                  <a:gd name="T101" fmla="*/ 72 h 200"/>
                  <a:gd name="T102" fmla="*/ 455 w 489"/>
                  <a:gd name="T103" fmla="*/ 55 h 200"/>
                  <a:gd name="T104" fmla="*/ 464 w 489"/>
                  <a:gd name="T105" fmla="*/ 41 h 200"/>
                  <a:gd name="T106" fmla="*/ 472 w 489"/>
                  <a:gd name="T107" fmla="*/ 34 h 200"/>
                  <a:gd name="T108" fmla="*/ 483 w 489"/>
                  <a:gd name="T109" fmla="*/ 29 h 200"/>
                  <a:gd name="T110" fmla="*/ 489 w 489"/>
                  <a:gd name="T111" fmla="*/ 18 h 200"/>
                  <a:gd name="T112" fmla="*/ 485 w 489"/>
                  <a:gd name="T113" fmla="*/ 3 h 200"/>
                  <a:gd name="T114" fmla="*/ 471 w 489"/>
                  <a:gd name="T115" fmla="*/ 4 h 200"/>
                  <a:gd name="T116" fmla="*/ 471 w 489"/>
                  <a:gd name="T117" fmla="*/ 1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9" h="200">
                    <a:moveTo>
                      <a:pt x="471" y="10"/>
                    </a:moveTo>
                    <a:lnTo>
                      <a:pt x="465" y="10"/>
                    </a:lnTo>
                    <a:lnTo>
                      <a:pt x="458" y="10"/>
                    </a:lnTo>
                    <a:lnTo>
                      <a:pt x="450" y="11"/>
                    </a:lnTo>
                    <a:lnTo>
                      <a:pt x="443" y="12"/>
                    </a:lnTo>
                    <a:lnTo>
                      <a:pt x="437" y="15"/>
                    </a:lnTo>
                    <a:lnTo>
                      <a:pt x="429" y="18"/>
                    </a:lnTo>
                    <a:lnTo>
                      <a:pt x="421" y="22"/>
                    </a:lnTo>
                    <a:lnTo>
                      <a:pt x="413" y="29"/>
                    </a:lnTo>
                    <a:lnTo>
                      <a:pt x="407" y="32"/>
                    </a:lnTo>
                    <a:lnTo>
                      <a:pt x="398" y="36"/>
                    </a:lnTo>
                    <a:lnTo>
                      <a:pt x="386" y="40"/>
                    </a:lnTo>
                    <a:lnTo>
                      <a:pt x="374" y="46"/>
                    </a:lnTo>
                    <a:lnTo>
                      <a:pt x="361" y="51"/>
                    </a:lnTo>
                    <a:lnTo>
                      <a:pt x="346" y="58"/>
                    </a:lnTo>
                    <a:lnTo>
                      <a:pt x="332" y="64"/>
                    </a:lnTo>
                    <a:lnTo>
                      <a:pt x="316" y="70"/>
                    </a:lnTo>
                    <a:lnTo>
                      <a:pt x="300" y="76"/>
                    </a:lnTo>
                    <a:lnTo>
                      <a:pt x="286" y="82"/>
                    </a:lnTo>
                    <a:lnTo>
                      <a:pt x="271" y="87"/>
                    </a:lnTo>
                    <a:lnTo>
                      <a:pt x="258" y="93"/>
                    </a:lnTo>
                    <a:lnTo>
                      <a:pt x="246" y="97"/>
                    </a:lnTo>
                    <a:lnTo>
                      <a:pt x="235" y="101"/>
                    </a:lnTo>
                    <a:lnTo>
                      <a:pt x="226" y="103"/>
                    </a:lnTo>
                    <a:lnTo>
                      <a:pt x="219" y="104"/>
                    </a:lnTo>
                    <a:lnTo>
                      <a:pt x="216" y="106"/>
                    </a:lnTo>
                    <a:lnTo>
                      <a:pt x="213" y="106"/>
                    </a:lnTo>
                    <a:lnTo>
                      <a:pt x="210" y="107"/>
                    </a:lnTo>
                    <a:lnTo>
                      <a:pt x="208" y="108"/>
                    </a:lnTo>
                    <a:lnTo>
                      <a:pt x="205" y="109"/>
                    </a:lnTo>
                    <a:lnTo>
                      <a:pt x="202" y="112"/>
                    </a:lnTo>
                    <a:lnTo>
                      <a:pt x="199" y="114"/>
                    </a:lnTo>
                    <a:lnTo>
                      <a:pt x="195" y="116"/>
                    </a:lnTo>
                    <a:lnTo>
                      <a:pt x="191" y="118"/>
                    </a:lnTo>
                    <a:lnTo>
                      <a:pt x="188" y="121"/>
                    </a:lnTo>
                    <a:lnTo>
                      <a:pt x="183" y="122"/>
                    </a:lnTo>
                    <a:lnTo>
                      <a:pt x="180" y="124"/>
                    </a:lnTo>
                    <a:lnTo>
                      <a:pt x="175" y="125"/>
                    </a:lnTo>
                    <a:lnTo>
                      <a:pt x="172" y="126"/>
                    </a:lnTo>
                    <a:lnTo>
                      <a:pt x="166" y="127"/>
                    </a:lnTo>
                    <a:lnTo>
                      <a:pt x="163" y="128"/>
                    </a:lnTo>
                    <a:lnTo>
                      <a:pt x="160" y="130"/>
                    </a:lnTo>
                    <a:lnTo>
                      <a:pt x="155" y="130"/>
                    </a:lnTo>
                    <a:lnTo>
                      <a:pt x="152" y="130"/>
                    </a:lnTo>
                    <a:lnTo>
                      <a:pt x="147" y="131"/>
                    </a:lnTo>
                    <a:lnTo>
                      <a:pt x="142" y="132"/>
                    </a:lnTo>
                    <a:lnTo>
                      <a:pt x="134" y="135"/>
                    </a:lnTo>
                    <a:lnTo>
                      <a:pt x="124" y="139"/>
                    </a:lnTo>
                    <a:lnTo>
                      <a:pt x="112" y="145"/>
                    </a:lnTo>
                    <a:lnTo>
                      <a:pt x="106" y="146"/>
                    </a:lnTo>
                    <a:lnTo>
                      <a:pt x="102" y="149"/>
                    </a:lnTo>
                    <a:lnTo>
                      <a:pt x="97" y="150"/>
                    </a:lnTo>
                    <a:lnTo>
                      <a:pt x="93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1" y="152"/>
                    </a:lnTo>
                    <a:lnTo>
                      <a:pt x="79" y="152"/>
                    </a:lnTo>
                    <a:lnTo>
                      <a:pt x="71" y="153"/>
                    </a:lnTo>
                    <a:lnTo>
                      <a:pt x="64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3" y="156"/>
                    </a:lnTo>
                    <a:lnTo>
                      <a:pt x="37" y="158"/>
                    </a:lnTo>
                    <a:lnTo>
                      <a:pt x="32" y="158"/>
                    </a:lnTo>
                    <a:lnTo>
                      <a:pt x="29" y="158"/>
                    </a:lnTo>
                    <a:lnTo>
                      <a:pt x="26" y="156"/>
                    </a:lnTo>
                    <a:lnTo>
                      <a:pt x="23" y="153"/>
                    </a:lnTo>
                    <a:lnTo>
                      <a:pt x="22" y="149"/>
                    </a:lnTo>
                    <a:lnTo>
                      <a:pt x="22" y="146"/>
                    </a:lnTo>
                    <a:lnTo>
                      <a:pt x="16" y="149"/>
                    </a:lnTo>
                    <a:lnTo>
                      <a:pt x="11" y="150"/>
                    </a:lnTo>
                    <a:lnTo>
                      <a:pt x="7" y="152"/>
                    </a:lnTo>
                    <a:lnTo>
                      <a:pt x="3" y="155"/>
                    </a:lnTo>
                    <a:lnTo>
                      <a:pt x="1" y="158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1" y="170"/>
                    </a:lnTo>
                    <a:lnTo>
                      <a:pt x="3" y="175"/>
                    </a:lnTo>
                    <a:lnTo>
                      <a:pt x="8" y="180"/>
                    </a:lnTo>
                    <a:lnTo>
                      <a:pt x="12" y="184"/>
                    </a:lnTo>
                    <a:lnTo>
                      <a:pt x="18" y="189"/>
                    </a:lnTo>
                    <a:lnTo>
                      <a:pt x="23" y="191"/>
                    </a:lnTo>
                    <a:lnTo>
                      <a:pt x="30" y="193"/>
                    </a:lnTo>
                    <a:lnTo>
                      <a:pt x="36" y="194"/>
                    </a:lnTo>
                    <a:lnTo>
                      <a:pt x="41" y="193"/>
                    </a:lnTo>
                    <a:lnTo>
                      <a:pt x="48" y="191"/>
                    </a:lnTo>
                    <a:lnTo>
                      <a:pt x="54" y="191"/>
                    </a:lnTo>
                    <a:lnTo>
                      <a:pt x="59" y="191"/>
                    </a:lnTo>
                    <a:lnTo>
                      <a:pt x="65" y="192"/>
                    </a:lnTo>
                    <a:lnTo>
                      <a:pt x="70" y="193"/>
                    </a:lnTo>
                    <a:lnTo>
                      <a:pt x="75" y="194"/>
                    </a:lnTo>
                    <a:lnTo>
                      <a:pt x="79" y="196"/>
                    </a:lnTo>
                    <a:lnTo>
                      <a:pt x="83" y="196"/>
                    </a:lnTo>
                    <a:lnTo>
                      <a:pt x="86" y="197"/>
                    </a:lnTo>
                    <a:lnTo>
                      <a:pt x="90" y="198"/>
                    </a:lnTo>
                    <a:lnTo>
                      <a:pt x="96" y="199"/>
                    </a:lnTo>
                    <a:lnTo>
                      <a:pt x="103" y="200"/>
                    </a:lnTo>
                    <a:lnTo>
                      <a:pt x="108" y="200"/>
                    </a:lnTo>
                    <a:lnTo>
                      <a:pt x="115" y="200"/>
                    </a:lnTo>
                    <a:lnTo>
                      <a:pt x="121" y="198"/>
                    </a:lnTo>
                    <a:lnTo>
                      <a:pt x="127" y="194"/>
                    </a:lnTo>
                    <a:lnTo>
                      <a:pt x="134" y="190"/>
                    </a:lnTo>
                    <a:lnTo>
                      <a:pt x="142" y="185"/>
                    </a:lnTo>
                    <a:lnTo>
                      <a:pt x="150" y="181"/>
                    </a:lnTo>
                    <a:lnTo>
                      <a:pt x="157" y="177"/>
                    </a:lnTo>
                    <a:lnTo>
                      <a:pt x="165" y="172"/>
                    </a:lnTo>
                    <a:lnTo>
                      <a:pt x="174" y="170"/>
                    </a:lnTo>
                    <a:lnTo>
                      <a:pt x="181" y="168"/>
                    </a:lnTo>
                    <a:lnTo>
                      <a:pt x="188" y="168"/>
                    </a:lnTo>
                    <a:lnTo>
                      <a:pt x="193" y="169"/>
                    </a:lnTo>
                    <a:lnTo>
                      <a:pt x="198" y="169"/>
                    </a:lnTo>
                    <a:lnTo>
                      <a:pt x="201" y="168"/>
                    </a:lnTo>
                    <a:lnTo>
                      <a:pt x="203" y="168"/>
                    </a:lnTo>
                    <a:lnTo>
                      <a:pt x="205" y="166"/>
                    </a:lnTo>
                    <a:lnTo>
                      <a:pt x="209" y="164"/>
                    </a:lnTo>
                    <a:lnTo>
                      <a:pt x="212" y="163"/>
                    </a:lnTo>
                    <a:lnTo>
                      <a:pt x="218" y="161"/>
                    </a:lnTo>
                    <a:lnTo>
                      <a:pt x="224" y="160"/>
                    </a:lnTo>
                    <a:lnTo>
                      <a:pt x="230" y="159"/>
                    </a:lnTo>
                    <a:lnTo>
                      <a:pt x="237" y="158"/>
                    </a:lnTo>
                    <a:lnTo>
                      <a:pt x="243" y="156"/>
                    </a:lnTo>
                    <a:lnTo>
                      <a:pt x="249" y="155"/>
                    </a:lnTo>
                    <a:lnTo>
                      <a:pt x="255" y="153"/>
                    </a:lnTo>
                    <a:lnTo>
                      <a:pt x="259" y="152"/>
                    </a:lnTo>
                    <a:lnTo>
                      <a:pt x="264" y="150"/>
                    </a:lnTo>
                    <a:lnTo>
                      <a:pt x="269" y="146"/>
                    </a:lnTo>
                    <a:lnTo>
                      <a:pt x="275" y="143"/>
                    </a:lnTo>
                    <a:lnTo>
                      <a:pt x="281" y="139"/>
                    </a:lnTo>
                    <a:lnTo>
                      <a:pt x="289" y="134"/>
                    </a:lnTo>
                    <a:lnTo>
                      <a:pt x="297" y="130"/>
                    </a:lnTo>
                    <a:lnTo>
                      <a:pt x="304" y="126"/>
                    </a:lnTo>
                    <a:lnTo>
                      <a:pt x="312" y="124"/>
                    </a:lnTo>
                    <a:lnTo>
                      <a:pt x="318" y="123"/>
                    </a:lnTo>
                    <a:lnTo>
                      <a:pt x="324" y="121"/>
                    </a:lnTo>
                    <a:lnTo>
                      <a:pt x="332" y="120"/>
                    </a:lnTo>
                    <a:lnTo>
                      <a:pt x="337" y="117"/>
                    </a:lnTo>
                    <a:lnTo>
                      <a:pt x="344" y="114"/>
                    </a:lnTo>
                    <a:lnTo>
                      <a:pt x="351" y="111"/>
                    </a:lnTo>
                    <a:lnTo>
                      <a:pt x="356" y="107"/>
                    </a:lnTo>
                    <a:lnTo>
                      <a:pt x="362" y="105"/>
                    </a:lnTo>
                    <a:lnTo>
                      <a:pt x="366" y="102"/>
                    </a:lnTo>
                    <a:lnTo>
                      <a:pt x="371" y="101"/>
                    </a:lnTo>
                    <a:lnTo>
                      <a:pt x="374" y="97"/>
                    </a:lnTo>
                    <a:lnTo>
                      <a:pt x="379" y="95"/>
                    </a:lnTo>
                    <a:lnTo>
                      <a:pt x="383" y="93"/>
                    </a:lnTo>
                    <a:lnTo>
                      <a:pt x="386" y="90"/>
                    </a:lnTo>
                    <a:lnTo>
                      <a:pt x="392" y="88"/>
                    </a:lnTo>
                    <a:lnTo>
                      <a:pt x="397" y="87"/>
                    </a:lnTo>
                    <a:lnTo>
                      <a:pt x="402" y="86"/>
                    </a:lnTo>
                    <a:lnTo>
                      <a:pt x="409" y="85"/>
                    </a:lnTo>
                    <a:lnTo>
                      <a:pt x="417" y="82"/>
                    </a:lnTo>
                    <a:lnTo>
                      <a:pt x="426" y="76"/>
                    </a:lnTo>
                    <a:lnTo>
                      <a:pt x="433" y="72"/>
                    </a:lnTo>
                    <a:lnTo>
                      <a:pt x="442" y="66"/>
                    </a:lnTo>
                    <a:lnTo>
                      <a:pt x="449" y="60"/>
                    </a:lnTo>
                    <a:lnTo>
                      <a:pt x="455" y="55"/>
                    </a:lnTo>
                    <a:lnTo>
                      <a:pt x="458" y="49"/>
                    </a:lnTo>
                    <a:lnTo>
                      <a:pt x="460" y="45"/>
                    </a:lnTo>
                    <a:lnTo>
                      <a:pt x="464" y="41"/>
                    </a:lnTo>
                    <a:lnTo>
                      <a:pt x="466" y="38"/>
                    </a:lnTo>
                    <a:lnTo>
                      <a:pt x="469" y="36"/>
                    </a:lnTo>
                    <a:lnTo>
                      <a:pt x="472" y="34"/>
                    </a:lnTo>
                    <a:lnTo>
                      <a:pt x="476" y="31"/>
                    </a:lnTo>
                    <a:lnTo>
                      <a:pt x="479" y="30"/>
                    </a:lnTo>
                    <a:lnTo>
                      <a:pt x="483" y="29"/>
                    </a:lnTo>
                    <a:lnTo>
                      <a:pt x="486" y="26"/>
                    </a:lnTo>
                    <a:lnTo>
                      <a:pt x="488" y="22"/>
                    </a:lnTo>
                    <a:lnTo>
                      <a:pt x="489" y="18"/>
                    </a:lnTo>
                    <a:lnTo>
                      <a:pt x="489" y="12"/>
                    </a:lnTo>
                    <a:lnTo>
                      <a:pt x="488" y="7"/>
                    </a:lnTo>
                    <a:lnTo>
                      <a:pt x="485" y="3"/>
                    </a:lnTo>
                    <a:lnTo>
                      <a:pt x="479" y="0"/>
                    </a:lnTo>
                    <a:lnTo>
                      <a:pt x="471" y="0"/>
                    </a:lnTo>
                    <a:lnTo>
                      <a:pt x="471" y="4"/>
                    </a:lnTo>
                    <a:lnTo>
                      <a:pt x="471" y="7"/>
                    </a:lnTo>
                    <a:lnTo>
                      <a:pt x="471" y="9"/>
                    </a:lnTo>
                    <a:lnTo>
                      <a:pt x="471" y="1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3" name="Freeform 3551">
                <a:extLst>
                  <a:ext uri="{FF2B5EF4-FFF2-40B4-BE49-F238E27FC236}">
                    <a16:creationId xmlns:a16="http://schemas.microsoft.com/office/drawing/2014/main" id="{9BF781E8-CE2A-46B8-87C5-F9D7C93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949"/>
                <a:ext cx="68" cy="33"/>
              </a:xfrm>
              <a:custGeom>
                <a:avLst/>
                <a:gdLst>
                  <a:gd name="T0" fmla="*/ 9 w 206"/>
                  <a:gd name="T1" fmla="*/ 5 h 100"/>
                  <a:gd name="T2" fmla="*/ 18 w 206"/>
                  <a:gd name="T3" fmla="*/ 10 h 100"/>
                  <a:gd name="T4" fmla="*/ 27 w 206"/>
                  <a:gd name="T5" fmla="*/ 14 h 100"/>
                  <a:gd name="T6" fmla="*/ 39 w 206"/>
                  <a:gd name="T7" fmla="*/ 19 h 100"/>
                  <a:gd name="T8" fmla="*/ 57 w 206"/>
                  <a:gd name="T9" fmla="*/ 26 h 100"/>
                  <a:gd name="T10" fmla="*/ 76 w 206"/>
                  <a:gd name="T11" fmla="*/ 37 h 100"/>
                  <a:gd name="T12" fmla="*/ 88 w 206"/>
                  <a:gd name="T13" fmla="*/ 43 h 100"/>
                  <a:gd name="T14" fmla="*/ 95 w 206"/>
                  <a:gd name="T15" fmla="*/ 47 h 100"/>
                  <a:gd name="T16" fmla="*/ 101 w 206"/>
                  <a:gd name="T17" fmla="*/ 50 h 100"/>
                  <a:gd name="T18" fmla="*/ 106 w 206"/>
                  <a:gd name="T19" fmla="*/ 52 h 100"/>
                  <a:gd name="T20" fmla="*/ 112 w 206"/>
                  <a:gd name="T21" fmla="*/ 52 h 100"/>
                  <a:gd name="T22" fmla="*/ 119 w 206"/>
                  <a:gd name="T23" fmla="*/ 54 h 100"/>
                  <a:gd name="T24" fmla="*/ 126 w 206"/>
                  <a:gd name="T25" fmla="*/ 58 h 100"/>
                  <a:gd name="T26" fmla="*/ 134 w 206"/>
                  <a:gd name="T27" fmla="*/ 61 h 100"/>
                  <a:gd name="T28" fmla="*/ 140 w 206"/>
                  <a:gd name="T29" fmla="*/ 64 h 100"/>
                  <a:gd name="T30" fmla="*/ 149 w 206"/>
                  <a:gd name="T31" fmla="*/ 71 h 100"/>
                  <a:gd name="T32" fmla="*/ 161 w 206"/>
                  <a:gd name="T33" fmla="*/ 79 h 100"/>
                  <a:gd name="T34" fmla="*/ 173 w 206"/>
                  <a:gd name="T35" fmla="*/ 83 h 100"/>
                  <a:gd name="T36" fmla="*/ 188 w 206"/>
                  <a:gd name="T37" fmla="*/ 86 h 100"/>
                  <a:gd name="T38" fmla="*/ 196 w 206"/>
                  <a:gd name="T39" fmla="*/ 88 h 100"/>
                  <a:gd name="T40" fmla="*/ 202 w 206"/>
                  <a:gd name="T41" fmla="*/ 87 h 100"/>
                  <a:gd name="T42" fmla="*/ 206 w 206"/>
                  <a:gd name="T43" fmla="*/ 83 h 100"/>
                  <a:gd name="T44" fmla="*/ 206 w 206"/>
                  <a:gd name="T45" fmla="*/ 88 h 100"/>
                  <a:gd name="T46" fmla="*/ 202 w 206"/>
                  <a:gd name="T47" fmla="*/ 95 h 100"/>
                  <a:gd name="T48" fmla="*/ 196 w 206"/>
                  <a:gd name="T49" fmla="*/ 99 h 100"/>
                  <a:gd name="T50" fmla="*/ 187 w 206"/>
                  <a:gd name="T51" fmla="*/ 100 h 100"/>
                  <a:gd name="T52" fmla="*/ 177 w 206"/>
                  <a:gd name="T53" fmla="*/ 99 h 100"/>
                  <a:gd name="T54" fmla="*/ 169 w 206"/>
                  <a:gd name="T55" fmla="*/ 97 h 100"/>
                  <a:gd name="T56" fmla="*/ 162 w 206"/>
                  <a:gd name="T57" fmla="*/ 96 h 100"/>
                  <a:gd name="T58" fmla="*/ 155 w 206"/>
                  <a:gd name="T59" fmla="*/ 95 h 100"/>
                  <a:gd name="T60" fmla="*/ 146 w 206"/>
                  <a:gd name="T61" fmla="*/ 95 h 100"/>
                  <a:gd name="T62" fmla="*/ 141 w 206"/>
                  <a:gd name="T63" fmla="*/ 94 h 100"/>
                  <a:gd name="T64" fmla="*/ 134 w 206"/>
                  <a:gd name="T65" fmla="*/ 92 h 100"/>
                  <a:gd name="T66" fmla="*/ 129 w 206"/>
                  <a:gd name="T67" fmla="*/ 90 h 100"/>
                  <a:gd name="T68" fmla="*/ 122 w 206"/>
                  <a:gd name="T69" fmla="*/ 85 h 100"/>
                  <a:gd name="T70" fmla="*/ 117 w 206"/>
                  <a:gd name="T71" fmla="*/ 81 h 100"/>
                  <a:gd name="T72" fmla="*/ 113 w 206"/>
                  <a:gd name="T73" fmla="*/ 79 h 100"/>
                  <a:gd name="T74" fmla="*/ 107 w 206"/>
                  <a:gd name="T75" fmla="*/ 77 h 100"/>
                  <a:gd name="T76" fmla="*/ 100 w 206"/>
                  <a:gd name="T77" fmla="*/ 73 h 100"/>
                  <a:gd name="T78" fmla="*/ 93 w 206"/>
                  <a:gd name="T79" fmla="*/ 70 h 100"/>
                  <a:gd name="T80" fmla="*/ 86 w 206"/>
                  <a:gd name="T81" fmla="*/ 66 h 100"/>
                  <a:gd name="T82" fmla="*/ 81 w 206"/>
                  <a:gd name="T83" fmla="*/ 60 h 100"/>
                  <a:gd name="T84" fmla="*/ 75 w 206"/>
                  <a:gd name="T85" fmla="*/ 57 h 100"/>
                  <a:gd name="T86" fmla="*/ 69 w 206"/>
                  <a:gd name="T87" fmla="*/ 54 h 100"/>
                  <a:gd name="T88" fmla="*/ 64 w 206"/>
                  <a:gd name="T89" fmla="*/ 54 h 100"/>
                  <a:gd name="T90" fmla="*/ 58 w 206"/>
                  <a:gd name="T91" fmla="*/ 53 h 100"/>
                  <a:gd name="T92" fmla="*/ 53 w 206"/>
                  <a:gd name="T93" fmla="*/ 50 h 100"/>
                  <a:gd name="T94" fmla="*/ 47 w 206"/>
                  <a:gd name="T95" fmla="*/ 44 h 100"/>
                  <a:gd name="T96" fmla="*/ 41 w 206"/>
                  <a:gd name="T97" fmla="*/ 38 h 100"/>
                  <a:gd name="T98" fmla="*/ 36 w 206"/>
                  <a:gd name="T99" fmla="*/ 33 h 100"/>
                  <a:gd name="T100" fmla="*/ 29 w 206"/>
                  <a:gd name="T101" fmla="*/ 31 h 100"/>
                  <a:gd name="T102" fmla="*/ 22 w 206"/>
                  <a:gd name="T103" fmla="*/ 30 h 100"/>
                  <a:gd name="T104" fmla="*/ 18 w 206"/>
                  <a:gd name="T105" fmla="*/ 30 h 100"/>
                  <a:gd name="T106" fmla="*/ 14 w 206"/>
                  <a:gd name="T107" fmla="*/ 28 h 100"/>
                  <a:gd name="T108" fmla="*/ 7 w 206"/>
                  <a:gd name="T109" fmla="*/ 21 h 100"/>
                  <a:gd name="T110" fmla="*/ 0 w 206"/>
                  <a:gd name="T111" fmla="*/ 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6" h="100">
                    <a:moveTo>
                      <a:pt x="5" y="0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8" y="10"/>
                    </a:lnTo>
                    <a:lnTo>
                      <a:pt x="24" y="12"/>
                    </a:lnTo>
                    <a:lnTo>
                      <a:pt x="27" y="14"/>
                    </a:lnTo>
                    <a:lnTo>
                      <a:pt x="33" y="16"/>
                    </a:lnTo>
                    <a:lnTo>
                      <a:pt x="39" y="19"/>
                    </a:lnTo>
                    <a:lnTo>
                      <a:pt x="48" y="23"/>
                    </a:lnTo>
                    <a:lnTo>
                      <a:pt x="57" y="26"/>
                    </a:lnTo>
                    <a:lnTo>
                      <a:pt x="67" y="32"/>
                    </a:lnTo>
                    <a:lnTo>
                      <a:pt x="76" y="37"/>
                    </a:lnTo>
                    <a:lnTo>
                      <a:pt x="85" y="41"/>
                    </a:lnTo>
                    <a:lnTo>
                      <a:pt x="88" y="43"/>
                    </a:lnTo>
                    <a:lnTo>
                      <a:pt x="92" y="44"/>
                    </a:lnTo>
                    <a:lnTo>
                      <a:pt x="95" y="47"/>
                    </a:lnTo>
                    <a:lnTo>
                      <a:pt x="98" y="48"/>
                    </a:lnTo>
                    <a:lnTo>
                      <a:pt x="101" y="50"/>
                    </a:lnTo>
                    <a:lnTo>
                      <a:pt x="104" y="51"/>
                    </a:lnTo>
                    <a:lnTo>
                      <a:pt x="106" y="52"/>
                    </a:lnTo>
                    <a:lnTo>
                      <a:pt x="109" y="52"/>
                    </a:lnTo>
                    <a:lnTo>
                      <a:pt x="112" y="52"/>
                    </a:lnTo>
                    <a:lnTo>
                      <a:pt x="115" y="53"/>
                    </a:lnTo>
                    <a:lnTo>
                      <a:pt x="119" y="54"/>
                    </a:lnTo>
                    <a:lnTo>
                      <a:pt x="123" y="56"/>
                    </a:lnTo>
                    <a:lnTo>
                      <a:pt x="126" y="58"/>
                    </a:lnTo>
                    <a:lnTo>
                      <a:pt x="131" y="59"/>
                    </a:lnTo>
                    <a:lnTo>
                      <a:pt x="134" y="61"/>
                    </a:lnTo>
                    <a:lnTo>
                      <a:pt x="136" y="62"/>
                    </a:lnTo>
                    <a:lnTo>
                      <a:pt x="140" y="64"/>
                    </a:lnTo>
                    <a:lnTo>
                      <a:pt x="144" y="68"/>
                    </a:lnTo>
                    <a:lnTo>
                      <a:pt x="149" y="71"/>
                    </a:lnTo>
                    <a:lnTo>
                      <a:pt x="154" y="76"/>
                    </a:lnTo>
                    <a:lnTo>
                      <a:pt x="161" y="79"/>
                    </a:lnTo>
                    <a:lnTo>
                      <a:pt x="168" y="82"/>
                    </a:lnTo>
                    <a:lnTo>
                      <a:pt x="173" y="83"/>
                    </a:lnTo>
                    <a:lnTo>
                      <a:pt x="181" y="85"/>
                    </a:lnTo>
                    <a:lnTo>
                      <a:pt x="188" y="86"/>
                    </a:lnTo>
                    <a:lnTo>
                      <a:pt x="192" y="86"/>
                    </a:lnTo>
                    <a:lnTo>
                      <a:pt x="196" y="88"/>
                    </a:lnTo>
                    <a:lnTo>
                      <a:pt x="199" y="88"/>
                    </a:lnTo>
                    <a:lnTo>
                      <a:pt x="202" y="87"/>
                    </a:lnTo>
                    <a:lnTo>
                      <a:pt x="205" y="86"/>
                    </a:lnTo>
                    <a:lnTo>
                      <a:pt x="206" y="83"/>
                    </a:lnTo>
                    <a:lnTo>
                      <a:pt x="206" y="83"/>
                    </a:lnTo>
                    <a:lnTo>
                      <a:pt x="206" y="88"/>
                    </a:lnTo>
                    <a:lnTo>
                      <a:pt x="205" y="92"/>
                    </a:lnTo>
                    <a:lnTo>
                      <a:pt x="202" y="95"/>
                    </a:lnTo>
                    <a:lnTo>
                      <a:pt x="199" y="97"/>
                    </a:lnTo>
                    <a:lnTo>
                      <a:pt x="196" y="99"/>
                    </a:lnTo>
                    <a:lnTo>
                      <a:pt x="192" y="100"/>
                    </a:lnTo>
                    <a:lnTo>
                      <a:pt x="187" y="100"/>
                    </a:lnTo>
                    <a:lnTo>
                      <a:pt x="182" y="99"/>
                    </a:lnTo>
                    <a:lnTo>
                      <a:pt x="177" y="99"/>
                    </a:lnTo>
                    <a:lnTo>
                      <a:pt x="172" y="97"/>
                    </a:lnTo>
                    <a:lnTo>
                      <a:pt x="169" y="97"/>
                    </a:lnTo>
                    <a:lnTo>
                      <a:pt x="165" y="96"/>
                    </a:lnTo>
                    <a:lnTo>
                      <a:pt x="162" y="96"/>
                    </a:lnTo>
                    <a:lnTo>
                      <a:pt x="158" y="95"/>
                    </a:lnTo>
                    <a:lnTo>
                      <a:pt x="155" y="95"/>
                    </a:lnTo>
                    <a:lnTo>
                      <a:pt x="151" y="95"/>
                    </a:lnTo>
                    <a:lnTo>
                      <a:pt x="146" y="95"/>
                    </a:lnTo>
                    <a:lnTo>
                      <a:pt x="144" y="95"/>
                    </a:lnTo>
                    <a:lnTo>
                      <a:pt x="141" y="94"/>
                    </a:lnTo>
                    <a:lnTo>
                      <a:pt x="136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29" y="90"/>
                    </a:lnTo>
                    <a:lnTo>
                      <a:pt x="125" y="88"/>
                    </a:lnTo>
                    <a:lnTo>
                      <a:pt x="122" y="85"/>
                    </a:lnTo>
                    <a:lnTo>
                      <a:pt x="120" y="82"/>
                    </a:lnTo>
                    <a:lnTo>
                      <a:pt x="117" y="81"/>
                    </a:lnTo>
                    <a:lnTo>
                      <a:pt x="115" y="80"/>
                    </a:lnTo>
                    <a:lnTo>
                      <a:pt x="113" y="79"/>
                    </a:lnTo>
                    <a:lnTo>
                      <a:pt x="110" y="78"/>
                    </a:lnTo>
                    <a:lnTo>
                      <a:pt x="107" y="77"/>
                    </a:lnTo>
                    <a:lnTo>
                      <a:pt x="104" y="76"/>
                    </a:lnTo>
                    <a:lnTo>
                      <a:pt x="100" y="73"/>
                    </a:lnTo>
                    <a:lnTo>
                      <a:pt x="96" y="71"/>
                    </a:lnTo>
                    <a:lnTo>
                      <a:pt x="93" y="70"/>
                    </a:lnTo>
                    <a:lnTo>
                      <a:pt x="90" y="67"/>
                    </a:lnTo>
                    <a:lnTo>
                      <a:pt x="86" y="66"/>
                    </a:lnTo>
                    <a:lnTo>
                      <a:pt x="84" y="62"/>
                    </a:lnTo>
                    <a:lnTo>
                      <a:pt x="81" y="60"/>
                    </a:lnTo>
                    <a:lnTo>
                      <a:pt x="78" y="58"/>
                    </a:lnTo>
                    <a:lnTo>
                      <a:pt x="75" y="57"/>
                    </a:lnTo>
                    <a:lnTo>
                      <a:pt x="72" y="56"/>
                    </a:lnTo>
                    <a:lnTo>
                      <a:pt x="69" y="54"/>
                    </a:lnTo>
                    <a:lnTo>
                      <a:pt x="67" y="54"/>
                    </a:lnTo>
                    <a:lnTo>
                      <a:pt x="64" y="54"/>
                    </a:lnTo>
                    <a:lnTo>
                      <a:pt x="60" y="54"/>
                    </a:lnTo>
                    <a:lnTo>
                      <a:pt x="58" y="53"/>
                    </a:lnTo>
                    <a:lnTo>
                      <a:pt x="55" y="52"/>
                    </a:lnTo>
                    <a:lnTo>
                      <a:pt x="53" y="50"/>
                    </a:lnTo>
                    <a:lnTo>
                      <a:pt x="49" y="48"/>
                    </a:lnTo>
                    <a:lnTo>
                      <a:pt x="47" y="44"/>
                    </a:lnTo>
                    <a:lnTo>
                      <a:pt x="45" y="41"/>
                    </a:lnTo>
                    <a:lnTo>
                      <a:pt x="41" y="38"/>
                    </a:lnTo>
                    <a:lnTo>
                      <a:pt x="39" y="35"/>
                    </a:lnTo>
                    <a:lnTo>
                      <a:pt x="36" y="33"/>
                    </a:lnTo>
                    <a:lnTo>
                      <a:pt x="33" y="32"/>
                    </a:lnTo>
                    <a:lnTo>
                      <a:pt x="29" y="31"/>
                    </a:lnTo>
                    <a:lnTo>
                      <a:pt x="26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9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7" y="21"/>
                    </a:lnTo>
                    <a:lnTo>
                      <a:pt x="2" y="13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4" name="Freeform 3552">
                <a:extLst>
                  <a:ext uri="{FF2B5EF4-FFF2-40B4-BE49-F238E27FC236}">
                    <a16:creationId xmlns:a16="http://schemas.microsoft.com/office/drawing/2014/main" id="{62FE8709-D644-4113-8B05-A28C4459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994"/>
                <a:ext cx="91" cy="43"/>
              </a:xfrm>
              <a:custGeom>
                <a:avLst/>
                <a:gdLst>
                  <a:gd name="T0" fmla="*/ 15 w 273"/>
                  <a:gd name="T1" fmla="*/ 4 h 129"/>
                  <a:gd name="T2" fmla="*/ 18 w 273"/>
                  <a:gd name="T3" fmla="*/ 11 h 129"/>
                  <a:gd name="T4" fmla="*/ 25 w 273"/>
                  <a:gd name="T5" fmla="*/ 15 h 129"/>
                  <a:gd name="T6" fmla="*/ 36 w 273"/>
                  <a:gd name="T7" fmla="*/ 20 h 129"/>
                  <a:gd name="T8" fmla="*/ 53 w 273"/>
                  <a:gd name="T9" fmla="*/ 25 h 129"/>
                  <a:gd name="T10" fmla="*/ 75 w 273"/>
                  <a:gd name="T11" fmla="*/ 34 h 129"/>
                  <a:gd name="T12" fmla="*/ 99 w 273"/>
                  <a:gd name="T13" fmla="*/ 43 h 129"/>
                  <a:gd name="T14" fmla="*/ 119 w 273"/>
                  <a:gd name="T15" fmla="*/ 52 h 129"/>
                  <a:gd name="T16" fmla="*/ 131 w 273"/>
                  <a:gd name="T17" fmla="*/ 58 h 129"/>
                  <a:gd name="T18" fmla="*/ 148 w 273"/>
                  <a:gd name="T19" fmla="*/ 66 h 129"/>
                  <a:gd name="T20" fmla="*/ 167 w 273"/>
                  <a:gd name="T21" fmla="*/ 75 h 129"/>
                  <a:gd name="T22" fmla="*/ 181 w 273"/>
                  <a:gd name="T23" fmla="*/ 82 h 129"/>
                  <a:gd name="T24" fmla="*/ 187 w 273"/>
                  <a:gd name="T25" fmla="*/ 87 h 129"/>
                  <a:gd name="T26" fmla="*/ 193 w 273"/>
                  <a:gd name="T27" fmla="*/ 91 h 129"/>
                  <a:gd name="T28" fmla="*/ 200 w 273"/>
                  <a:gd name="T29" fmla="*/ 95 h 129"/>
                  <a:gd name="T30" fmla="*/ 207 w 273"/>
                  <a:gd name="T31" fmla="*/ 98 h 129"/>
                  <a:gd name="T32" fmla="*/ 217 w 273"/>
                  <a:gd name="T33" fmla="*/ 100 h 129"/>
                  <a:gd name="T34" fmla="*/ 227 w 273"/>
                  <a:gd name="T35" fmla="*/ 104 h 129"/>
                  <a:gd name="T36" fmla="*/ 238 w 273"/>
                  <a:gd name="T37" fmla="*/ 107 h 129"/>
                  <a:gd name="T38" fmla="*/ 246 w 273"/>
                  <a:gd name="T39" fmla="*/ 109 h 129"/>
                  <a:gd name="T40" fmla="*/ 255 w 273"/>
                  <a:gd name="T41" fmla="*/ 109 h 129"/>
                  <a:gd name="T42" fmla="*/ 262 w 273"/>
                  <a:gd name="T43" fmla="*/ 104 h 129"/>
                  <a:gd name="T44" fmla="*/ 270 w 273"/>
                  <a:gd name="T45" fmla="*/ 108 h 129"/>
                  <a:gd name="T46" fmla="*/ 272 w 273"/>
                  <a:gd name="T47" fmla="*/ 118 h 129"/>
                  <a:gd name="T48" fmla="*/ 261 w 273"/>
                  <a:gd name="T49" fmla="*/ 123 h 129"/>
                  <a:gd name="T50" fmla="*/ 252 w 273"/>
                  <a:gd name="T51" fmla="*/ 126 h 129"/>
                  <a:gd name="T52" fmla="*/ 244 w 273"/>
                  <a:gd name="T53" fmla="*/ 128 h 129"/>
                  <a:gd name="T54" fmla="*/ 236 w 273"/>
                  <a:gd name="T55" fmla="*/ 129 h 129"/>
                  <a:gd name="T56" fmla="*/ 227 w 273"/>
                  <a:gd name="T57" fmla="*/ 129 h 129"/>
                  <a:gd name="T58" fmla="*/ 219 w 273"/>
                  <a:gd name="T59" fmla="*/ 129 h 129"/>
                  <a:gd name="T60" fmla="*/ 214 w 273"/>
                  <a:gd name="T61" fmla="*/ 128 h 129"/>
                  <a:gd name="T62" fmla="*/ 207 w 273"/>
                  <a:gd name="T63" fmla="*/ 126 h 129"/>
                  <a:gd name="T64" fmla="*/ 200 w 273"/>
                  <a:gd name="T65" fmla="*/ 120 h 129"/>
                  <a:gd name="T66" fmla="*/ 195 w 273"/>
                  <a:gd name="T67" fmla="*/ 117 h 129"/>
                  <a:gd name="T68" fmla="*/ 189 w 273"/>
                  <a:gd name="T69" fmla="*/ 115 h 129"/>
                  <a:gd name="T70" fmla="*/ 184 w 273"/>
                  <a:gd name="T71" fmla="*/ 114 h 129"/>
                  <a:gd name="T72" fmla="*/ 175 w 273"/>
                  <a:gd name="T73" fmla="*/ 111 h 129"/>
                  <a:gd name="T74" fmla="*/ 167 w 273"/>
                  <a:gd name="T75" fmla="*/ 110 h 129"/>
                  <a:gd name="T76" fmla="*/ 159 w 273"/>
                  <a:gd name="T77" fmla="*/ 107 h 129"/>
                  <a:gd name="T78" fmla="*/ 151 w 273"/>
                  <a:gd name="T79" fmla="*/ 103 h 129"/>
                  <a:gd name="T80" fmla="*/ 142 w 273"/>
                  <a:gd name="T81" fmla="*/ 96 h 129"/>
                  <a:gd name="T82" fmla="*/ 138 w 273"/>
                  <a:gd name="T83" fmla="*/ 91 h 129"/>
                  <a:gd name="T84" fmla="*/ 133 w 273"/>
                  <a:gd name="T85" fmla="*/ 88 h 129"/>
                  <a:gd name="T86" fmla="*/ 129 w 273"/>
                  <a:gd name="T87" fmla="*/ 86 h 129"/>
                  <a:gd name="T88" fmla="*/ 120 w 273"/>
                  <a:gd name="T89" fmla="*/ 84 h 129"/>
                  <a:gd name="T90" fmla="*/ 113 w 273"/>
                  <a:gd name="T91" fmla="*/ 81 h 129"/>
                  <a:gd name="T92" fmla="*/ 108 w 273"/>
                  <a:gd name="T93" fmla="*/ 78 h 129"/>
                  <a:gd name="T94" fmla="*/ 103 w 273"/>
                  <a:gd name="T95" fmla="*/ 74 h 129"/>
                  <a:gd name="T96" fmla="*/ 96 w 273"/>
                  <a:gd name="T97" fmla="*/ 66 h 129"/>
                  <a:gd name="T98" fmla="*/ 92 w 273"/>
                  <a:gd name="T99" fmla="*/ 59 h 129"/>
                  <a:gd name="T100" fmla="*/ 85 w 273"/>
                  <a:gd name="T101" fmla="*/ 55 h 129"/>
                  <a:gd name="T102" fmla="*/ 77 w 273"/>
                  <a:gd name="T103" fmla="*/ 51 h 129"/>
                  <a:gd name="T104" fmla="*/ 63 w 273"/>
                  <a:gd name="T105" fmla="*/ 48 h 129"/>
                  <a:gd name="T106" fmla="*/ 52 w 273"/>
                  <a:gd name="T107" fmla="*/ 47 h 129"/>
                  <a:gd name="T108" fmla="*/ 42 w 273"/>
                  <a:gd name="T109" fmla="*/ 46 h 129"/>
                  <a:gd name="T110" fmla="*/ 33 w 273"/>
                  <a:gd name="T111" fmla="*/ 40 h 129"/>
                  <a:gd name="T112" fmla="*/ 22 w 273"/>
                  <a:gd name="T113" fmla="*/ 34 h 129"/>
                  <a:gd name="T114" fmla="*/ 12 w 273"/>
                  <a:gd name="T115" fmla="*/ 28 h 129"/>
                  <a:gd name="T116" fmla="*/ 4 w 273"/>
                  <a:gd name="T117" fmla="*/ 20 h 129"/>
                  <a:gd name="T118" fmla="*/ 0 w 273"/>
                  <a:gd name="T119" fmla="*/ 14 h 129"/>
                  <a:gd name="T120" fmla="*/ 4 w 273"/>
                  <a:gd name="T121" fmla="*/ 6 h 129"/>
                  <a:gd name="T122" fmla="*/ 8 w 273"/>
                  <a:gd name="T123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129">
                    <a:moveTo>
                      <a:pt x="14" y="0"/>
                    </a:moveTo>
                    <a:lnTo>
                      <a:pt x="15" y="4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5" y="15"/>
                    </a:lnTo>
                    <a:lnTo>
                      <a:pt x="29" y="18"/>
                    </a:lnTo>
                    <a:lnTo>
                      <a:pt x="36" y="20"/>
                    </a:lnTo>
                    <a:lnTo>
                      <a:pt x="45" y="22"/>
                    </a:lnTo>
                    <a:lnTo>
                      <a:pt x="53" y="25"/>
                    </a:lnTo>
                    <a:lnTo>
                      <a:pt x="64" y="29"/>
                    </a:lnTo>
                    <a:lnTo>
                      <a:pt x="75" y="34"/>
                    </a:lnTo>
                    <a:lnTo>
                      <a:pt x="88" y="39"/>
                    </a:lnTo>
                    <a:lnTo>
                      <a:pt x="99" y="43"/>
                    </a:lnTo>
                    <a:lnTo>
                      <a:pt x="110" y="48"/>
                    </a:lnTo>
                    <a:lnTo>
                      <a:pt x="119" y="52"/>
                    </a:lnTo>
                    <a:lnTo>
                      <a:pt x="124" y="55"/>
                    </a:lnTo>
                    <a:lnTo>
                      <a:pt x="131" y="58"/>
                    </a:lnTo>
                    <a:lnTo>
                      <a:pt x="139" y="61"/>
                    </a:lnTo>
                    <a:lnTo>
                      <a:pt x="148" y="66"/>
                    </a:lnTo>
                    <a:lnTo>
                      <a:pt x="158" y="70"/>
                    </a:lnTo>
                    <a:lnTo>
                      <a:pt x="167" y="75"/>
                    </a:lnTo>
                    <a:lnTo>
                      <a:pt x="176" y="79"/>
                    </a:lnTo>
                    <a:lnTo>
                      <a:pt x="181" y="82"/>
                    </a:lnTo>
                    <a:lnTo>
                      <a:pt x="186" y="85"/>
                    </a:lnTo>
                    <a:lnTo>
                      <a:pt x="187" y="87"/>
                    </a:lnTo>
                    <a:lnTo>
                      <a:pt x="190" y="89"/>
                    </a:lnTo>
                    <a:lnTo>
                      <a:pt x="193" y="91"/>
                    </a:lnTo>
                    <a:lnTo>
                      <a:pt x="196" y="92"/>
                    </a:lnTo>
                    <a:lnTo>
                      <a:pt x="200" y="95"/>
                    </a:lnTo>
                    <a:lnTo>
                      <a:pt x="204" y="97"/>
                    </a:lnTo>
                    <a:lnTo>
                      <a:pt x="207" y="98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22" y="103"/>
                    </a:lnTo>
                    <a:lnTo>
                      <a:pt x="227" y="104"/>
                    </a:lnTo>
                    <a:lnTo>
                      <a:pt x="233" y="106"/>
                    </a:lnTo>
                    <a:lnTo>
                      <a:pt x="238" y="107"/>
                    </a:lnTo>
                    <a:lnTo>
                      <a:pt x="243" y="109"/>
                    </a:lnTo>
                    <a:lnTo>
                      <a:pt x="246" y="109"/>
                    </a:lnTo>
                    <a:lnTo>
                      <a:pt x="250" y="110"/>
                    </a:lnTo>
                    <a:lnTo>
                      <a:pt x="255" y="109"/>
                    </a:lnTo>
                    <a:lnTo>
                      <a:pt x="258" y="106"/>
                    </a:lnTo>
                    <a:lnTo>
                      <a:pt x="262" y="104"/>
                    </a:lnTo>
                    <a:lnTo>
                      <a:pt x="263" y="103"/>
                    </a:lnTo>
                    <a:lnTo>
                      <a:pt x="270" y="108"/>
                    </a:lnTo>
                    <a:lnTo>
                      <a:pt x="273" y="114"/>
                    </a:lnTo>
                    <a:lnTo>
                      <a:pt x="272" y="118"/>
                    </a:lnTo>
                    <a:lnTo>
                      <a:pt x="265" y="122"/>
                    </a:lnTo>
                    <a:lnTo>
                      <a:pt x="261" y="123"/>
                    </a:lnTo>
                    <a:lnTo>
                      <a:pt x="256" y="124"/>
                    </a:lnTo>
                    <a:lnTo>
                      <a:pt x="252" y="126"/>
                    </a:lnTo>
                    <a:lnTo>
                      <a:pt x="248" y="128"/>
                    </a:lnTo>
                    <a:lnTo>
                      <a:pt x="244" y="128"/>
                    </a:lnTo>
                    <a:lnTo>
                      <a:pt x="241" y="129"/>
                    </a:lnTo>
                    <a:lnTo>
                      <a:pt x="236" y="129"/>
                    </a:lnTo>
                    <a:lnTo>
                      <a:pt x="232" y="129"/>
                    </a:lnTo>
                    <a:lnTo>
                      <a:pt x="227" y="129"/>
                    </a:lnTo>
                    <a:lnTo>
                      <a:pt x="224" y="129"/>
                    </a:lnTo>
                    <a:lnTo>
                      <a:pt x="219" y="129"/>
                    </a:lnTo>
                    <a:lnTo>
                      <a:pt x="216" y="129"/>
                    </a:lnTo>
                    <a:lnTo>
                      <a:pt x="214" y="128"/>
                    </a:lnTo>
                    <a:lnTo>
                      <a:pt x="210" y="127"/>
                    </a:lnTo>
                    <a:lnTo>
                      <a:pt x="207" y="126"/>
                    </a:lnTo>
                    <a:lnTo>
                      <a:pt x="203" y="123"/>
                    </a:lnTo>
                    <a:lnTo>
                      <a:pt x="200" y="120"/>
                    </a:lnTo>
                    <a:lnTo>
                      <a:pt x="197" y="118"/>
                    </a:lnTo>
                    <a:lnTo>
                      <a:pt x="195" y="117"/>
                    </a:lnTo>
                    <a:lnTo>
                      <a:pt x="191" y="116"/>
                    </a:lnTo>
                    <a:lnTo>
                      <a:pt x="189" y="115"/>
                    </a:lnTo>
                    <a:lnTo>
                      <a:pt x="187" y="115"/>
                    </a:lnTo>
                    <a:lnTo>
                      <a:pt x="184" y="114"/>
                    </a:lnTo>
                    <a:lnTo>
                      <a:pt x="179" y="113"/>
                    </a:lnTo>
                    <a:lnTo>
                      <a:pt x="175" y="111"/>
                    </a:lnTo>
                    <a:lnTo>
                      <a:pt x="170" y="110"/>
                    </a:lnTo>
                    <a:lnTo>
                      <a:pt x="167" y="110"/>
                    </a:lnTo>
                    <a:lnTo>
                      <a:pt x="163" y="109"/>
                    </a:lnTo>
                    <a:lnTo>
                      <a:pt x="159" y="107"/>
                    </a:lnTo>
                    <a:lnTo>
                      <a:pt x="156" y="106"/>
                    </a:lnTo>
                    <a:lnTo>
                      <a:pt x="151" y="103"/>
                    </a:lnTo>
                    <a:lnTo>
                      <a:pt x="147" y="99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8" y="91"/>
                    </a:lnTo>
                    <a:lnTo>
                      <a:pt x="136" y="89"/>
                    </a:lnTo>
                    <a:lnTo>
                      <a:pt x="133" y="88"/>
                    </a:lnTo>
                    <a:lnTo>
                      <a:pt x="131" y="87"/>
                    </a:lnTo>
                    <a:lnTo>
                      <a:pt x="129" y="86"/>
                    </a:lnTo>
                    <a:lnTo>
                      <a:pt x="124" y="85"/>
                    </a:lnTo>
                    <a:lnTo>
                      <a:pt x="120" y="84"/>
                    </a:lnTo>
                    <a:lnTo>
                      <a:pt x="117" y="82"/>
                    </a:lnTo>
                    <a:lnTo>
                      <a:pt x="113" y="81"/>
                    </a:lnTo>
                    <a:lnTo>
                      <a:pt x="111" y="80"/>
                    </a:lnTo>
                    <a:lnTo>
                      <a:pt x="108" y="78"/>
                    </a:lnTo>
                    <a:lnTo>
                      <a:pt x="105" y="77"/>
                    </a:lnTo>
                    <a:lnTo>
                      <a:pt x="103" y="74"/>
                    </a:lnTo>
                    <a:lnTo>
                      <a:pt x="99" y="69"/>
                    </a:lnTo>
                    <a:lnTo>
                      <a:pt x="96" y="66"/>
                    </a:lnTo>
                    <a:lnTo>
                      <a:pt x="93" y="62"/>
                    </a:lnTo>
                    <a:lnTo>
                      <a:pt x="92" y="59"/>
                    </a:lnTo>
                    <a:lnTo>
                      <a:pt x="89" y="57"/>
                    </a:lnTo>
                    <a:lnTo>
                      <a:pt x="85" y="55"/>
                    </a:lnTo>
                    <a:lnTo>
                      <a:pt x="82" y="53"/>
                    </a:lnTo>
                    <a:lnTo>
                      <a:pt x="77" y="51"/>
                    </a:lnTo>
                    <a:lnTo>
                      <a:pt x="71" y="50"/>
                    </a:lnTo>
                    <a:lnTo>
                      <a:pt x="63" y="48"/>
                    </a:lnTo>
                    <a:lnTo>
                      <a:pt x="57" y="47"/>
                    </a:lnTo>
                    <a:lnTo>
                      <a:pt x="52" y="47"/>
                    </a:lnTo>
                    <a:lnTo>
                      <a:pt x="46" y="46"/>
                    </a:lnTo>
                    <a:lnTo>
                      <a:pt x="42" y="46"/>
                    </a:lnTo>
                    <a:lnTo>
                      <a:pt x="37" y="43"/>
                    </a:lnTo>
                    <a:lnTo>
                      <a:pt x="33" y="40"/>
                    </a:lnTo>
                    <a:lnTo>
                      <a:pt x="27" y="36"/>
                    </a:lnTo>
                    <a:lnTo>
                      <a:pt x="22" y="34"/>
                    </a:lnTo>
                    <a:lnTo>
                      <a:pt x="16" y="31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4" y="20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5" name="Freeform 3553">
                <a:extLst>
                  <a:ext uri="{FF2B5EF4-FFF2-40B4-BE49-F238E27FC236}">
                    <a16:creationId xmlns:a16="http://schemas.microsoft.com/office/drawing/2014/main" id="{A2888C07-B2FD-4212-B7C1-6723AD3DD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051"/>
                <a:ext cx="139" cy="66"/>
              </a:xfrm>
              <a:custGeom>
                <a:avLst/>
                <a:gdLst>
                  <a:gd name="T0" fmla="*/ 13 w 418"/>
                  <a:gd name="T1" fmla="*/ 7 h 199"/>
                  <a:gd name="T2" fmla="*/ 18 w 418"/>
                  <a:gd name="T3" fmla="*/ 10 h 199"/>
                  <a:gd name="T4" fmla="*/ 31 w 418"/>
                  <a:gd name="T5" fmla="*/ 10 h 199"/>
                  <a:gd name="T6" fmla="*/ 47 w 418"/>
                  <a:gd name="T7" fmla="*/ 17 h 199"/>
                  <a:gd name="T8" fmla="*/ 64 w 418"/>
                  <a:gd name="T9" fmla="*/ 30 h 199"/>
                  <a:gd name="T10" fmla="*/ 79 w 418"/>
                  <a:gd name="T11" fmla="*/ 38 h 199"/>
                  <a:gd name="T12" fmla="*/ 93 w 418"/>
                  <a:gd name="T13" fmla="*/ 42 h 199"/>
                  <a:gd name="T14" fmla="*/ 105 w 418"/>
                  <a:gd name="T15" fmla="*/ 49 h 199"/>
                  <a:gd name="T16" fmla="*/ 117 w 418"/>
                  <a:gd name="T17" fmla="*/ 58 h 199"/>
                  <a:gd name="T18" fmla="*/ 132 w 418"/>
                  <a:gd name="T19" fmla="*/ 71 h 199"/>
                  <a:gd name="T20" fmla="*/ 147 w 418"/>
                  <a:gd name="T21" fmla="*/ 78 h 199"/>
                  <a:gd name="T22" fmla="*/ 162 w 418"/>
                  <a:gd name="T23" fmla="*/ 84 h 199"/>
                  <a:gd name="T24" fmla="*/ 174 w 418"/>
                  <a:gd name="T25" fmla="*/ 87 h 199"/>
                  <a:gd name="T26" fmla="*/ 191 w 418"/>
                  <a:gd name="T27" fmla="*/ 97 h 199"/>
                  <a:gd name="T28" fmla="*/ 217 w 418"/>
                  <a:gd name="T29" fmla="*/ 112 h 199"/>
                  <a:gd name="T30" fmla="*/ 261 w 418"/>
                  <a:gd name="T31" fmla="*/ 136 h 199"/>
                  <a:gd name="T32" fmla="*/ 307 w 418"/>
                  <a:gd name="T33" fmla="*/ 161 h 199"/>
                  <a:gd name="T34" fmla="*/ 323 w 418"/>
                  <a:gd name="T35" fmla="*/ 167 h 199"/>
                  <a:gd name="T36" fmla="*/ 343 w 418"/>
                  <a:gd name="T37" fmla="*/ 171 h 199"/>
                  <a:gd name="T38" fmla="*/ 376 w 418"/>
                  <a:gd name="T39" fmla="*/ 172 h 199"/>
                  <a:gd name="T40" fmla="*/ 401 w 418"/>
                  <a:gd name="T41" fmla="*/ 169 h 199"/>
                  <a:gd name="T42" fmla="*/ 409 w 418"/>
                  <a:gd name="T43" fmla="*/ 162 h 199"/>
                  <a:gd name="T44" fmla="*/ 412 w 418"/>
                  <a:gd name="T45" fmla="*/ 153 h 199"/>
                  <a:gd name="T46" fmla="*/ 415 w 418"/>
                  <a:gd name="T47" fmla="*/ 173 h 199"/>
                  <a:gd name="T48" fmla="*/ 399 w 418"/>
                  <a:gd name="T49" fmla="*/ 180 h 199"/>
                  <a:gd name="T50" fmla="*/ 394 w 418"/>
                  <a:gd name="T51" fmla="*/ 181 h 199"/>
                  <a:gd name="T52" fmla="*/ 376 w 418"/>
                  <a:gd name="T53" fmla="*/ 186 h 199"/>
                  <a:gd name="T54" fmla="*/ 347 w 418"/>
                  <a:gd name="T55" fmla="*/ 197 h 199"/>
                  <a:gd name="T56" fmla="*/ 324 w 418"/>
                  <a:gd name="T57" fmla="*/ 199 h 199"/>
                  <a:gd name="T58" fmla="*/ 306 w 418"/>
                  <a:gd name="T59" fmla="*/ 189 h 199"/>
                  <a:gd name="T60" fmla="*/ 290 w 418"/>
                  <a:gd name="T61" fmla="*/ 183 h 199"/>
                  <a:gd name="T62" fmla="*/ 275 w 418"/>
                  <a:gd name="T63" fmla="*/ 176 h 199"/>
                  <a:gd name="T64" fmla="*/ 252 w 418"/>
                  <a:gd name="T65" fmla="*/ 169 h 199"/>
                  <a:gd name="T66" fmla="*/ 221 w 418"/>
                  <a:gd name="T67" fmla="*/ 159 h 199"/>
                  <a:gd name="T68" fmla="*/ 193 w 418"/>
                  <a:gd name="T69" fmla="*/ 146 h 199"/>
                  <a:gd name="T70" fmla="*/ 174 w 418"/>
                  <a:gd name="T71" fmla="*/ 132 h 199"/>
                  <a:gd name="T72" fmla="*/ 150 w 418"/>
                  <a:gd name="T73" fmla="*/ 117 h 199"/>
                  <a:gd name="T74" fmla="*/ 114 w 418"/>
                  <a:gd name="T75" fmla="*/ 103 h 199"/>
                  <a:gd name="T76" fmla="*/ 88 w 418"/>
                  <a:gd name="T77" fmla="*/ 96 h 199"/>
                  <a:gd name="T78" fmla="*/ 75 w 418"/>
                  <a:gd name="T79" fmla="*/ 88 h 199"/>
                  <a:gd name="T80" fmla="*/ 65 w 418"/>
                  <a:gd name="T81" fmla="*/ 72 h 199"/>
                  <a:gd name="T82" fmla="*/ 53 w 418"/>
                  <a:gd name="T83" fmla="*/ 64 h 199"/>
                  <a:gd name="T84" fmla="*/ 37 w 418"/>
                  <a:gd name="T85" fmla="*/ 58 h 199"/>
                  <a:gd name="T86" fmla="*/ 12 w 418"/>
                  <a:gd name="T87" fmla="*/ 39 h 199"/>
                  <a:gd name="T88" fmla="*/ 0 w 418"/>
                  <a:gd name="T89" fmla="*/ 1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8" h="199">
                    <a:moveTo>
                      <a:pt x="14" y="0"/>
                    </a:moveTo>
                    <a:lnTo>
                      <a:pt x="13" y="3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0"/>
                    </a:lnTo>
                    <a:lnTo>
                      <a:pt x="31" y="10"/>
                    </a:lnTo>
                    <a:lnTo>
                      <a:pt x="36" y="12"/>
                    </a:lnTo>
                    <a:lnTo>
                      <a:pt x="41" y="14"/>
                    </a:lnTo>
                    <a:lnTo>
                      <a:pt x="47" y="17"/>
                    </a:lnTo>
                    <a:lnTo>
                      <a:pt x="52" y="21"/>
                    </a:lnTo>
                    <a:lnTo>
                      <a:pt x="58" y="27"/>
                    </a:lnTo>
                    <a:lnTo>
                      <a:pt x="64" y="30"/>
                    </a:lnTo>
                    <a:lnTo>
                      <a:pt x="69" y="33"/>
                    </a:lnTo>
                    <a:lnTo>
                      <a:pt x="74" y="36"/>
                    </a:lnTo>
                    <a:lnTo>
                      <a:pt x="79" y="38"/>
                    </a:lnTo>
                    <a:lnTo>
                      <a:pt x="84" y="39"/>
                    </a:lnTo>
                    <a:lnTo>
                      <a:pt x="88" y="41"/>
                    </a:lnTo>
                    <a:lnTo>
                      <a:pt x="93" y="42"/>
                    </a:lnTo>
                    <a:lnTo>
                      <a:pt x="97" y="45"/>
                    </a:lnTo>
                    <a:lnTo>
                      <a:pt x="101" y="47"/>
                    </a:lnTo>
                    <a:lnTo>
                      <a:pt x="105" y="49"/>
                    </a:lnTo>
                    <a:lnTo>
                      <a:pt x="108" y="51"/>
                    </a:lnTo>
                    <a:lnTo>
                      <a:pt x="113" y="55"/>
                    </a:lnTo>
                    <a:lnTo>
                      <a:pt x="117" y="58"/>
                    </a:lnTo>
                    <a:lnTo>
                      <a:pt x="122" y="64"/>
                    </a:lnTo>
                    <a:lnTo>
                      <a:pt x="127" y="69"/>
                    </a:lnTo>
                    <a:lnTo>
                      <a:pt x="132" y="71"/>
                    </a:lnTo>
                    <a:lnTo>
                      <a:pt x="137" y="74"/>
                    </a:lnTo>
                    <a:lnTo>
                      <a:pt x="143" y="76"/>
                    </a:lnTo>
                    <a:lnTo>
                      <a:pt x="147" y="78"/>
                    </a:lnTo>
                    <a:lnTo>
                      <a:pt x="153" y="80"/>
                    </a:lnTo>
                    <a:lnTo>
                      <a:pt x="158" y="81"/>
                    </a:lnTo>
                    <a:lnTo>
                      <a:pt x="162" y="84"/>
                    </a:lnTo>
                    <a:lnTo>
                      <a:pt x="166" y="85"/>
                    </a:lnTo>
                    <a:lnTo>
                      <a:pt x="170" y="86"/>
                    </a:lnTo>
                    <a:lnTo>
                      <a:pt x="174" y="87"/>
                    </a:lnTo>
                    <a:lnTo>
                      <a:pt x="179" y="90"/>
                    </a:lnTo>
                    <a:lnTo>
                      <a:pt x="184" y="93"/>
                    </a:lnTo>
                    <a:lnTo>
                      <a:pt x="191" y="97"/>
                    </a:lnTo>
                    <a:lnTo>
                      <a:pt x="199" y="100"/>
                    </a:lnTo>
                    <a:lnTo>
                      <a:pt x="207" y="106"/>
                    </a:lnTo>
                    <a:lnTo>
                      <a:pt x="217" y="112"/>
                    </a:lnTo>
                    <a:lnTo>
                      <a:pt x="229" y="118"/>
                    </a:lnTo>
                    <a:lnTo>
                      <a:pt x="245" y="128"/>
                    </a:lnTo>
                    <a:lnTo>
                      <a:pt x="261" y="136"/>
                    </a:lnTo>
                    <a:lnTo>
                      <a:pt x="278" y="146"/>
                    </a:lnTo>
                    <a:lnTo>
                      <a:pt x="294" y="154"/>
                    </a:lnTo>
                    <a:lnTo>
                      <a:pt x="307" y="161"/>
                    </a:lnTo>
                    <a:lnTo>
                      <a:pt x="316" y="164"/>
                    </a:lnTo>
                    <a:lnTo>
                      <a:pt x="319" y="166"/>
                    </a:lnTo>
                    <a:lnTo>
                      <a:pt x="323" y="167"/>
                    </a:lnTo>
                    <a:lnTo>
                      <a:pt x="327" y="169"/>
                    </a:lnTo>
                    <a:lnTo>
                      <a:pt x="334" y="170"/>
                    </a:lnTo>
                    <a:lnTo>
                      <a:pt x="343" y="171"/>
                    </a:lnTo>
                    <a:lnTo>
                      <a:pt x="353" y="172"/>
                    </a:lnTo>
                    <a:lnTo>
                      <a:pt x="364" y="172"/>
                    </a:lnTo>
                    <a:lnTo>
                      <a:pt x="376" y="172"/>
                    </a:lnTo>
                    <a:lnTo>
                      <a:pt x="389" y="172"/>
                    </a:lnTo>
                    <a:lnTo>
                      <a:pt x="395" y="170"/>
                    </a:lnTo>
                    <a:lnTo>
                      <a:pt x="401" y="169"/>
                    </a:lnTo>
                    <a:lnTo>
                      <a:pt x="404" y="166"/>
                    </a:lnTo>
                    <a:lnTo>
                      <a:pt x="406" y="164"/>
                    </a:lnTo>
                    <a:lnTo>
                      <a:pt x="409" y="162"/>
                    </a:lnTo>
                    <a:lnTo>
                      <a:pt x="410" y="159"/>
                    </a:lnTo>
                    <a:lnTo>
                      <a:pt x="410" y="155"/>
                    </a:lnTo>
                    <a:lnTo>
                      <a:pt x="412" y="153"/>
                    </a:lnTo>
                    <a:lnTo>
                      <a:pt x="415" y="161"/>
                    </a:lnTo>
                    <a:lnTo>
                      <a:pt x="418" y="167"/>
                    </a:lnTo>
                    <a:lnTo>
                      <a:pt x="415" y="173"/>
                    </a:lnTo>
                    <a:lnTo>
                      <a:pt x="406" y="178"/>
                    </a:lnTo>
                    <a:lnTo>
                      <a:pt x="402" y="179"/>
                    </a:lnTo>
                    <a:lnTo>
                      <a:pt x="399" y="180"/>
                    </a:lnTo>
                    <a:lnTo>
                      <a:pt x="398" y="180"/>
                    </a:lnTo>
                    <a:lnTo>
                      <a:pt x="396" y="180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86" y="183"/>
                    </a:lnTo>
                    <a:lnTo>
                      <a:pt x="376" y="186"/>
                    </a:lnTo>
                    <a:lnTo>
                      <a:pt x="366" y="190"/>
                    </a:lnTo>
                    <a:lnTo>
                      <a:pt x="356" y="194"/>
                    </a:lnTo>
                    <a:lnTo>
                      <a:pt x="347" y="197"/>
                    </a:lnTo>
                    <a:lnTo>
                      <a:pt x="339" y="199"/>
                    </a:lnTo>
                    <a:lnTo>
                      <a:pt x="332" y="199"/>
                    </a:lnTo>
                    <a:lnTo>
                      <a:pt x="324" y="199"/>
                    </a:lnTo>
                    <a:lnTo>
                      <a:pt x="317" y="197"/>
                    </a:lnTo>
                    <a:lnTo>
                      <a:pt x="312" y="193"/>
                    </a:lnTo>
                    <a:lnTo>
                      <a:pt x="306" y="189"/>
                    </a:lnTo>
                    <a:lnTo>
                      <a:pt x="300" y="186"/>
                    </a:lnTo>
                    <a:lnTo>
                      <a:pt x="296" y="184"/>
                    </a:lnTo>
                    <a:lnTo>
                      <a:pt x="290" y="183"/>
                    </a:lnTo>
                    <a:lnTo>
                      <a:pt x="286" y="181"/>
                    </a:lnTo>
                    <a:lnTo>
                      <a:pt x="280" y="179"/>
                    </a:lnTo>
                    <a:lnTo>
                      <a:pt x="275" y="176"/>
                    </a:lnTo>
                    <a:lnTo>
                      <a:pt x="268" y="174"/>
                    </a:lnTo>
                    <a:lnTo>
                      <a:pt x="261" y="171"/>
                    </a:lnTo>
                    <a:lnTo>
                      <a:pt x="252" y="169"/>
                    </a:lnTo>
                    <a:lnTo>
                      <a:pt x="242" y="165"/>
                    </a:lnTo>
                    <a:lnTo>
                      <a:pt x="232" y="162"/>
                    </a:lnTo>
                    <a:lnTo>
                      <a:pt x="221" y="159"/>
                    </a:lnTo>
                    <a:lnTo>
                      <a:pt x="211" y="155"/>
                    </a:lnTo>
                    <a:lnTo>
                      <a:pt x="202" y="151"/>
                    </a:lnTo>
                    <a:lnTo>
                      <a:pt x="193" y="146"/>
                    </a:lnTo>
                    <a:lnTo>
                      <a:pt x="188" y="141"/>
                    </a:lnTo>
                    <a:lnTo>
                      <a:pt x="181" y="136"/>
                    </a:lnTo>
                    <a:lnTo>
                      <a:pt x="174" y="132"/>
                    </a:lnTo>
                    <a:lnTo>
                      <a:pt x="166" y="126"/>
                    </a:lnTo>
                    <a:lnTo>
                      <a:pt x="158" y="123"/>
                    </a:lnTo>
                    <a:lnTo>
                      <a:pt x="150" y="117"/>
                    </a:lnTo>
                    <a:lnTo>
                      <a:pt x="138" y="113"/>
                    </a:lnTo>
                    <a:lnTo>
                      <a:pt x="126" y="107"/>
                    </a:lnTo>
                    <a:lnTo>
                      <a:pt x="114" y="103"/>
                    </a:lnTo>
                    <a:lnTo>
                      <a:pt x="104" y="99"/>
                    </a:lnTo>
                    <a:lnTo>
                      <a:pt x="95" y="98"/>
                    </a:lnTo>
                    <a:lnTo>
                      <a:pt x="88" y="96"/>
                    </a:lnTo>
                    <a:lnTo>
                      <a:pt x="84" y="94"/>
                    </a:lnTo>
                    <a:lnTo>
                      <a:pt x="79" y="91"/>
                    </a:lnTo>
                    <a:lnTo>
                      <a:pt x="75" y="88"/>
                    </a:lnTo>
                    <a:lnTo>
                      <a:pt x="71" y="83"/>
                    </a:lnTo>
                    <a:lnTo>
                      <a:pt x="68" y="77"/>
                    </a:lnTo>
                    <a:lnTo>
                      <a:pt x="65" y="72"/>
                    </a:lnTo>
                    <a:lnTo>
                      <a:pt x="61" y="68"/>
                    </a:lnTo>
                    <a:lnTo>
                      <a:pt x="58" y="65"/>
                    </a:lnTo>
                    <a:lnTo>
                      <a:pt x="53" y="64"/>
                    </a:lnTo>
                    <a:lnTo>
                      <a:pt x="49" y="61"/>
                    </a:lnTo>
                    <a:lnTo>
                      <a:pt x="43" y="59"/>
                    </a:lnTo>
                    <a:lnTo>
                      <a:pt x="37" y="58"/>
                    </a:lnTo>
                    <a:lnTo>
                      <a:pt x="29" y="55"/>
                    </a:lnTo>
                    <a:lnTo>
                      <a:pt x="21" y="48"/>
                    </a:lnTo>
                    <a:lnTo>
                      <a:pt x="12" y="39"/>
                    </a:lnTo>
                    <a:lnTo>
                      <a:pt x="5" y="29"/>
                    </a:lnTo>
                    <a:lnTo>
                      <a:pt x="1" y="19"/>
                    </a:lnTo>
                    <a:lnTo>
                      <a:pt x="0" y="10"/>
                    </a:lnTo>
                    <a:lnTo>
                      <a:pt x="4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6" name="Freeform 3554">
                <a:extLst>
                  <a:ext uri="{FF2B5EF4-FFF2-40B4-BE49-F238E27FC236}">
                    <a16:creationId xmlns:a16="http://schemas.microsoft.com/office/drawing/2014/main" id="{8A7EF0E7-0218-4D57-878B-DA7BD9884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34"/>
                <a:ext cx="218" cy="109"/>
              </a:xfrm>
              <a:custGeom>
                <a:avLst/>
                <a:gdLst>
                  <a:gd name="T0" fmla="*/ 9 w 655"/>
                  <a:gd name="T1" fmla="*/ 5 h 326"/>
                  <a:gd name="T2" fmla="*/ 0 w 655"/>
                  <a:gd name="T3" fmla="*/ 15 h 326"/>
                  <a:gd name="T4" fmla="*/ 3 w 655"/>
                  <a:gd name="T5" fmla="*/ 31 h 326"/>
                  <a:gd name="T6" fmla="*/ 17 w 655"/>
                  <a:gd name="T7" fmla="*/ 50 h 326"/>
                  <a:gd name="T8" fmla="*/ 39 w 655"/>
                  <a:gd name="T9" fmla="*/ 66 h 326"/>
                  <a:gd name="T10" fmla="*/ 68 w 655"/>
                  <a:gd name="T11" fmla="*/ 79 h 326"/>
                  <a:gd name="T12" fmla="*/ 110 w 655"/>
                  <a:gd name="T13" fmla="*/ 105 h 326"/>
                  <a:gd name="T14" fmla="*/ 148 w 655"/>
                  <a:gd name="T15" fmla="*/ 134 h 326"/>
                  <a:gd name="T16" fmla="*/ 170 w 655"/>
                  <a:gd name="T17" fmla="*/ 154 h 326"/>
                  <a:gd name="T18" fmla="*/ 194 w 655"/>
                  <a:gd name="T19" fmla="*/ 170 h 326"/>
                  <a:gd name="T20" fmla="*/ 213 w 655"/>
                  <a:gd name="T21" fmla="*/ 181 h 326"/>
                  <a:gd name="T22" fmla="*/ 226 w 655"/>
                  <a:gd name="T23" fmla="*/ 184 h 326"/>
                  <a:gd name="T24" fmla="*/ 236 w 655"/>
                  <a:gd name="T25" fmla="*/ 188 h 326"/>
                  <a:gd name="T26" fmla="*/ 245 w 655"/>
                  <a:gd name="T27" fmla="*/ 202 h 326"/>
                  <a:gd name="T28" fmla="*/ 249 w 655"/>
                  <a:gd name="T29" fmla="*/ 210 h 326"/>
                  <a:gd name="T30" fmla="*/ 266 w 655"/>
                  <a:gd name="T31" fmla="*/ 218 h 326"/>
                  <a:gd name="T32" fmla="*/ 304 w 655"/>
                  <a:gd name="T33" fmla="*/ 235 h 326"/>
                  <a:gd name="T34" fmla="*/ 337 w 655"/>
                  <a:gd name="T35" fmla="*/ 241 h 326"/>
                  <a:gd name="T36" fmla="*/ 360 w 655"/>
                  <a:gd name="T37" fmla="*/ 247 h 326"/>
                  <a:gd name="T38" fmla="*/ 370 w 655"/>
                  <a:gd name="T39" fmla="*/ 254 h 326"/>
                  <a:gd name="T40" fmla="*/ 381 w 655"/>
                  <a:gd name="T41" fmla="*/ 260 h 326"/>
                  <a:gd name="T42" fmla="*/ 410 w 655"/>
                  <a:gd name="T43" fmla="*/ 273 h 326"/>
                  <a:gd name="T44" fmla="*/ 450 w 655"/>
                  <a:gd name="T45" fmla="*/ 291 h 326"/>
                  <a:gd name="T46" fmla="*/ 486 w 655"/>
                  <a:gd name="T47" fmla="*/ 302 h 326"/>
                  <a:gd name="T48" fmla="*/ 512 w 655"/>
                  <a:gd name="T49" fmla="*/ 304 h 326"/>
                  <a:gd name="T50" fmla="*/ 536 w 655"/>
                  <a:gd name="T51" fmla="*/ 308 h 326"/>
                  <a:gd name="T52" fmla="*/ 559 w 655"/>
                  <a:gd name="T53" fmla="*/ 317 h 326"/>
                  <a:gd name="T54" fmla="*/ 577 w 655"/>
                  <a:gd name="T55" fmla="*/ 322 h 326"/>
                  <a:gd name="T56" fmla="*/ 603 w 655"/>
                  <a:gd name="T57" fmla="*/ 326 h 326"/>
                  <a:gd name="T58" fmla="*/ 631 w 655"/>
                  <a:gd name="T59" fmla="*/ 324 h 326"/>
                  <a:gd name="T60" fmla="*/ 651 w 655"/>
                  <a:gd name="T61" fmla="*/ 311 h 326"/>
                  <a:gd name="T62" fmla="*/ 654 w 655"/>
                  <a:gd name="T63" fmla="*/ 284 h 326"/>
                  <a:gd name="T64" fmla="*/ 635 w 655"/>
                  <a:gd name="T65" fmla="*/ 278 h 326"/>
                  <a:gd name="T66" fmla="*/ 616 w 655"/>
                  <a:gd name="T67" fmla="*/ 282 h 326"/>
                  <a:gd name="T68" fmla="*/ 602 w 655"/>
                  <a:gd name="T69" fmla="*/ 279 h 326"/>
                  <a:gd name="T70" fmla="*/ 587 w 655"/>
                  <a:gd name="T71" fmla="*/ 278 h 326"/>
                  <a:gd name="T72" fmla="*/ 571 w 655"/>
                  <a:gd name="T73" fmla="*/ 282 h 326"/>
                  <a:gd name="T74" fmla="*/ 555 w 655"/>
                  <a:gd name="T75" fmla="*/ 282 h 326"/>
                  <a:gd name="T76" fmla="*/ 537 w 655"/>
                  <a:gd name="T77" fmla="*/ 269 h 326"/>
                  <a:gd name="T78" fmla="*/ 511 w 655"/>
                  <a:gd name="T79" fmla="*/ 254 h 326"/>
                  <a:gd name="T80" fmla="*/ 470 w 655"/>
                  <a:gd name="T81" fmla="*/ 237 h 326"/>
                  <a:gd name="T82" fmla="*/ 429 w 655"/>
                  <a:gd name="T83" fmla="*/ 211 h 326"/>
                  <a:gd name="T84" fmla="*/ 401 w 655"/>
                  <a:gd name="T85" fmla="*/ 198 h 326"/>
                  <a:gd name="T86" fmla="*/ 372 w 655"/>
                  <a:gd name="T87" fmla="*/ 193 h 326"/>
                  <a:gd name="T88" fmla="*/ 345 w 655"/>
                  <a:gd name="T89" fmla="*/ 183 h 326"/>
                  <a:gd name="T90" fmla="*/ 323 w 655"/>
                  <a:gd name="T91" fmla="*/ 173 h 326"/>
                  <a:gd name="T92" fmla="*/ 291 w 655"/>
                  <a:gd name="T93" fmla="*/ 155 h 326"/>
                  <a:gd name="T94" fmla="*/ 262 w 655"/>
                  <a:gd name="T95" fmla="*/ 140 h 326"/>
                  <a:gd name="T96" fmla="*/ 240 w 655"/>
                  <a:gd name="T97" fmla="*/ 131 h 326"/>
                  <a:gd name="T98" fmla="*/ 207 w 655"/>
                  <a:gd name="T99" fmla="*/ 120 h 326"/>
                  <a:gd name="T100" fmla="*/ 170 w 655"/>
                  <a:gd name="T101" fmla="*/ 104 h 326"/>
                  <a:gd name="T102" fmla="*/ 139 w 655"/>
                  <a:gd name="T103" fmla="*/ 84 h 326"/>
                  <a:gd name="T104" fmla="*/ 106 w 655"/>
                  <a:gd name="T105" fmla="*/ 63 h 326"/>
                  <a:gd name="T106" fmla="*/ 69 w 655"/>
                  <a:gd name="T107" fmla="*/ 45 h 326"/>
                  <a:gd name="T108" fmla="*/ 32 w 655"/>
                  <a:gd name="T109" fmla="*/ 29 h 326"/>
                  <a:gd name="T110" fmla="*/ 18 w 655"/>
                  <a:gd name="T111" fmla="*/ 9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5" h="326">
                    <a:moveTo>
                      <a:pt x="20" y="0"/>
                    </a:moveTo>
                    <a:lnTo>
                      <a:pt x="15" y="2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7" y="37"/>
                    </a:lnTo>
                    <a:lnTo>
                      <a:pt x="11" y="44"/>
                    </a:lnTo>
                    <a:lnTo>
                      <a:pt x="17" y="50"/>
                    </a:lnTo>
                    <a:lnTo>
                      <a:pt x="24" y="55"/>
                    </a:lnTo>
                    <a:lnTo>
                      <a:pt x="31" y="60"/>
                    </a:lnTo>
                    <a:lnTo>
                      <a:pt x="39" y="66"/>
                    </a:lnTo>
                    <a:lnTo>
                      <a:pt x="47" y="70"/>
                    </a:lnTo>
                    <a:lnTo>
                      <a:pt x="57" y="74"/>
                    </a:lnTo>
                    <a:lnTo>
                      <a:pt x="68" y="79"/>
                    </a:lnTo>
                    <a:lnTo>
                      <a:pt x="81" y="87"/>
                    </a:lnTo>
                    <a:lnTo>
                      <a:pt x="95" y="96"/>
                    </a:lnTo>
                    <a:lnTo>
                      <a:pt x="110" y="105"/>
                    </a:lnTo>
                    <a:lnTo>
                      <a:pt x="124" y="115"/>
                    </a:lnTo>
                    <a:lnTo>
                      <a:pt x="136" y="125"/>
                    </a:lnTo>
                    <a:lnTo>
                      <a:pt x="148" y="134"/>
                    </a:lnTo>
                    <a:lnTo>
                      <a:pt x="155" y="142"/>
                    </a:lnTo>
                    <a:lnTo>
                      <a:pt x="162" y="149"/>
                    </a:lnTo>
                    <a:lnTo>
                      <a:pt x="170" y="154"/>
                    </a:lnTo>
                    <a:lnTo>
                      <a:pt x="178" y="160"/>
                    </a:lnTo>
                    <a:lnTo>
                      <a:pt x="186" y="164"/>
                    </a:lnTo>
                    <a:lnTo>
                      <a:pt x="194" y="170"/>
                    </a:lnTo>
                    <a:lnTo>
                      <a:pt x="201" y="174"/>
                    </a:lnTo>
                    <a:lnTo>
                      <a:pt x="208" y="178"/>
                    </a:lnTo>
                    <a:lnTo>
                      <a:pt x="213" y="181"/>
                    </a:lnTo>
                    <a:lnTo>
                      <a:pt x="218" y="182"/>
                    </a:lnTo>
                    <a:lnTo>
                      <a:pt x="222" y="184"/>
                    </a:lnTo>
                    <a:lnTo>
                      <a:pt x="226" y="184"/>
                    </a:lnTo>
                    <a:lnTo>
                      <a:pt x="229" y="184"/>
                    </a:lnTo>
                    <a:lnTo>
                      <a:pt x="232" y="186"/>
                    </a:lnTo>
                    <a:lnTo>
                      <a:pt x="236" y="188"/>
                    </a:lnTo>
                    <a:lnTo>
                      <a:pt x="239" y="191"/>
                    </a:lnTo>
                    <a:lnTo>
                      <a:pt x="243" y="197"/>
                    </a:lnTo>
                    <a:lnTo>
                      <a:pt x="245" y="202"/>
                    </a:lnTo>
                    <a:lnTo>
                      <a:pt x="246" y="207"/>
                    </a:lnTo>
                    <a:lnTo>
                      <a:pt x="248" y="208"/>
                    </a:lnTo>
                    <a:lnTo>
                      <a:pt x="249" y="210"/>
                    </a:lnTo>
                    <a:lnTo>
                      <a:pt x="253" y="212"/>
                    </a:lnTo>
                    <a:lnTo>
                      <a:pt x="257" y="215"/>
                    </a:lnTo>
                    <a:lnTo>
                      <a:pt x="266" y="218"/>
                    </a:lnTo>
                    <a:lnTo>
                      <a:pt x="277" y="224"/>
                    </a:lnTo>
                    <a:lnTo>
                      <a:pt x="292" y="230"/>
                    </a:lnTo>
                    <a:lnTo>
                      <a:pt x="304" y="235"/>
                    </a:lnTo>
                    <a:lnTo>
                      <a:pt x="315" y="238"/>
                    </a:lnTo>
                    <a:lnTo>
                      <a:pt x="326" y="239"/>
                    </a:lnTo>
                    <a:lnTo>
                      <a:pt x="337" y="241"/>
                    </a:lnTo>
                    <a:lnTo>
                      <a:pt x="345" y="244"/>
                    </a:lnTo>
                    <a:lnTo>
                      <a:pt x="353" y="245"/>
                    </a:lnTo>
                    <a:lnTo>
                      <a:pt x="360" y="247"/>
                    </a:lnTo>
                    <a:lnTo>
                      <a:pt x="364" y="250"/>
                    </a:lnTo>
                    <a:lnTo>
                      <a:pt x="368" y="253"/>
                    </a:lnTo>
                    <a:lnTo>
                      <a:pt x="370" y="254"/>
                    </a:lnTo>
                    <a:lnTo>
                      <a:pt x="373" y="256"/>
                    </a:lnTo>
                    <a:lnTo>
                      <a:pt x="377" y="257"/>
                    </a:lnTo>
                    <a:lnTo>
                      <a:pt x="381" y="260"/>
                    </a:lnTo>
                    <a:lnTo>
                      <a:pt x="388" y="264"/>
                    </a:lnTo>
                    <a:lnTo>
                      <a:pt x="398" y="268"/>
                    </a:lnTo>
                    <a:lnTo>
                      <a:pt x="410" y="273"/>
                    </a:lnTo>
                    <a:lnTo>
                      <a:pt x="422" y="278"/>
                    </a:lnTo>
                    <a:lnTo>
                      <a:pt x="436" y="284"/>
                    </a:lnTo>
                    <a:lnTo>
                      <a:pt x="450" y="291"/>
                    </a:lnTo>
                    <a:lnTo>
                      <a:pt x="463" y="295"/>
                    </a:lnTo>
                    <a:lnTo>
                      <a:pt x="475" y="298"/>
                    </a:lnTo>
                    <a:lnTo>
                      <a:pt x="486" y="302"/>
                    </a:lnTo>
                    <a:lnTo>
                      <a:pt x="496" y="303"/>
                    </a:lnTo>
                    <a:lnTo>
                      <a:pt x="505" y="303"/>
                    </a:lnTo>
                    <a:lnTo>
                      <a:pt x="512" y="304"/>
                    </a:lnTo>
                    <a:lnTo>
                      <a:pt x="521" y="305"/>
                    </a:lnTo>
                    <a:lnTo>
                      <a:pt x="529" y="306"/>
                    </a:lnTo>
                    <a:lnTo>
                      <a:pt x="536" y="308"/>
                    </a:lnTo>
                    <a:lnTo>
                      <a:pt x="544" y="311"/>
                    </a:lnTo>
                    <a:lnTo>
                      <a:pt x="551" y="314"/>
                    </a:lnTo>
                    <a:lnTo>
                      <a:pt x="559" y="317"/>
                    </a:lnTo>
                    <a:lnTo>
                      <a:pt x="563" y="320"/>
                    </a:lnTo>
                    <a:lnTo>
                      <a:pt x="569" y="321"/>
                    </a:lnTo>
                    <a:lnTo>
                      <a:pt x="577" y="322"/>
                    </a:lnTo>
                    <a:lnTo>
                      <a:pt x="584" y="324"/>
                    </a:lnTo>
                    <a:lnTo>
                      <a:pt x="593" y="325"/>
                    </a:lnTo>
                    <a:lnTo>
                      <a:pt x="603" y="326"/>
                    </a:lnTo>
                    <a:lnTo>
                      <a:pt x="613" y="326"/>
                    </a:lnTo>
                    <a:lnTo>
                      <a:pt x="622" y="325"/>
                    </a:lnTo>
                    <a:lnTo>
                      <a:pt x="631" y="324"/>
                    </a:lnTo>
                    <a:lnTo>
                      <a:pt x="639" y="321"/>
                    </a:lnTo>
                    <a:lnTo>
                      <a:pt x="646" y="316"/>
                    </a:lnTo>
                    <a:lnTo>
                      <a:pt x="651" y="311"/>
                    </a:lnTo>
                    <a:lnTo>
                      <a:pt x="654" y="304"/>
                    </a:lnTo>
                    <a:lnTo>
                      <a:pt x="655" y="295"/>
                    </a:lnTo>
                    <a:lnTo>
                      <a:pt x="654" y="284"/>
                    </a:lnTo>
                    <a:lnTo>
                      <a:pt x="649" y="272"/>
                    </a:lnTo>
                    <a:lnTo>
                      <a:pt x="641" y="275"/>
                    </a:lnTo>
                    <a:lnTo>
                      <a:pt x="635" y="278"/>
                    </a:lnTo>
                    <a:lnTo>
                      <a:pt x="627" y="281"/>
                    </a:lnTo>
                    <a:lnTo>
                      <a:pt x="621" y="282"/>
                    </a:lnTo>
                    <a:lnTo>
                      <a:pt x="616" y="282"/>
                    </a:lnTo>
                    <a:lnTo>
                      <a:pt x="611" y="282"/>
                    </a:lnTo>
                    <a:lnTo>
                      <a:pt x="606" y="281"/>
                    </a:lnTo>
                    <a:lnTo>
                      <a:pt x="602" y="279"/>
                    </a:lnTo>
                    <a:lnTo>
                      <a:pt x="598" y="278"/>
                    </a:lnTo>
                    <a:lnTo>
                      <a:pt x="593" y="278"/>
                    </a:lnTo>
                    <a:lnTo>
                      <a:pt x="587" y="278"/>
                    </a:lnTo>
                    <a:lnTo>
                      <a:pt x="582" y="279"/>
                    </a:lnTo>
                    <a:lnTo>
                      <a:pt x="577" y="281"/>
                    </a:lnTo>
                    <a:lnTo>
                      <a:pt x="571" y="282"/>
                    </a:lnTo>
                    <a:lnTo>
                      <a:pt x="565" y="283"/>
                    </a:lnTo>
                    <a:lnTo>
                      <a:pt x="560" y="283"/>
                    </a:lnTo>
                    <a:lnTo>
                      <a:pt x="555" y="282"/>
                    </a:lnTo>
                    <a:lnTo>
                      <a:pt x="550" y="278"/>
                    </a:lnTo>
                    <a:lnTo>
                      <a:pt x="544" y="274"/>
                    </a:lnTo>
                    <a:lnTo>
                      <a:pt x="537" y="269"/>
                    </a:lnTo>
                    <a:lnTo>
                      <a:pt x="530" y="264"/>
                    </a:lnTo>
                    <a:lnTo>
                      <a:pt x="521" y="258"/>
                    </a:lnTo>
                    <a:lnTo>
                      <a:pt x="511" y="254"/>
                    </a:lnTo>
                    <a:lnTo>
                      <a:pt x="499" y="249"/>
                    </a:lnTo>
                    <a:lnTo>
                      <a:pt x="485" y="245"/>
                    </a:lnTo>
                    <a:lnTo>
                      <a:pt x="470" y="237"/>
                    </a:lnTo>
                    <a:lnTo>
                      <a:pt x="456" y="228"/>
                    </a:lnTo>
                    <a:lnTo>
                      <a:pt x="443" y="220"/>
                    </a:lnTo>
                    <a:lnTo>
                      <a:pt x="429" y="211"/>
                    </a:lnTo>
                    <a:lnTo>
                      <a:pt x="418" y="205"/>
                    </a:lnTo>
                    <a:lnTo>
                      <a:pt x="409" y="200"/>
                    </a:lnTo>
                    <a:lnTo>
                      <a:pt x="401" y="198"/>
                    </a:lnTo>
                    <a:lnTo>
                      <a:pt x="391" y="198"/>
                    </a:lnTo>
                    <a:lnTo>
                      <a:pt x="381" y="197"/>
                    </a:lnTo>
                    <a:lnTo>
                      <a:pt x="372" y="193"/>
                    </a:lnTo>
                    <a:lnTo>
                      <a:pt x="363" y="190"/>
                    </a:lnTo>
                    <a:lnTo>
                      <a:pt x="353" y="187"/>
                    </a:lnTo>
                    <a:lnTo>
                      <a:pt x="345" y="183"/>
                    </a:lnTo>
                    <a:lnTo>
                      <a:pt x="337" y="180"/>
                    </a:lnTo>
                    <a:lnTo>
                      <a:pt x="331" y="177"/>
                    </a:lnTo>
                    <a:lnTo>
                      <a:pt x="323" y="173"/>
                    </a:lnTo>
                    <a:lnTo>
                      <a:pt x="313" y="168"/>
                    </a:lnTo>
                    <a:lnTo>
                      <a:pt x="302" y="162"/>
                    </a:lnTo>
                    <a:lnTo>
                      <a:pt x="291" y="155"/>
                    </a:lnTo>
                    <a:lnTo>
                      <a:pt x="281" y="150"/>
                    </a:lnTo>
                    <a:lnTo>
                      <a:pt x="270" y="144"/>
                    </a:lnTo>
                    <a:lnTo>
                      <a:pt x="262" y="140"/>
                    </a:lnTo>
                    <a:lnTo>
                      <a:pt x="256" y="136"/>
                    </a:lnTo>
                    <a:lnTo>
                      <a:pt x="249" y="134"/>
                    </a:lnTo>
                    <a:lnTo>
                      <a:pt x="240" y="131"/>
                    </a:lnTo>
                    <a:lnTo>
                      <a:pt x="231" y="127"/>
                    </a:lnTo>
                    <a:lnTo>
                      <a:pt x="219" y="124"/>
                    </a:lnTo>
                    <a:lnTo>
                      <a:pt x="207" y="120"/>
                    </a:lnTo>
                    <a:lnTo>
                      <a:pt x="194" y="115"/>
                    </a:lnTo>
                    <a:lnTo>
                      <a:pt x="181" y="110"/>
                    </a:lnTo>
                    <a:lnTo>
                      <a:pt x="170" y="104"/>
                    </a:lnTo>
                    <a:lnTo>
                      <a:pt x="159" y="97"/>
                    </a:lnTo>
                    <a:lnTo>
                      <a:pt x="149" y="91"/>
                    </a:lnTo>
                    <a:lnTo>
                      <a:pt x="139" y="84"/>
                    </a:lnTo>
                    <a:lnTo>
                      <a:pt x="129" y="77"/>
                    </a:lnTo>
                    <a:lnTo>
                      <a:pt x="117" y="69"/>
                    </a:lnTo>
                    <a:lnTo>
                      <a:pt x="106" y="63"/>
                    </a:lnTo>
                    <a:lnTo>
                      <a:pt x="95" y="56"/>
                    </a:lnTo>
                    <a:lnTo>
                      <a:pt x="83" y="50"/>
                    </a:lnTo>
                    <a:lnTo>
                      <a:pt x="69" y="45"/>
                    </a:lnTo>
                    <a:lnTo>
                      <a:pt x="56" y="40"/>
                    </a:lnTo>
                    <a:lnTo>
                      <a:pt x="44" y="35"/>
                    </a:lnTo>
                    <a:lnTo>
                      <a:pt x="32" y="29"/>
                    </a:lnTo>
                    <a:lnTo>
                      <a:pt x="25" y="22"/>
                    </a:lnTo>
                    <a:lnTo>
                      <a:pt x="19" y="17"/>
                    </a:lnTo>
                    <a:lnTo>
                      <a:pt x="18" y="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7" name="Freeform 3555">
                <a:extLst>
                  <a:ext uri="{FF2B5EF4-FFF2-40B4-BE49-F238E27FC236}">
                    <a16:creationId xmlns:a16="http://schemas.microsoft.com/office/drawing/2014/main" id="{27B563C0-7476-48EB-B7A0-D875EF18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271"/>
                <a:ext cx="225" cy="46"/>
              </a:xfrm>
              <a:custGeom>
                <a:avLst/>
                <a:gdLst>
                  <a:gd name="T0" fmla="*/ 24 w 677"/>
                  <a:gd name="T1" fmla="*/ 107 h 137"/>
                  <a:gd name="T2" fmla="*/ 45 w 677"/>
                  <a:gd name="T3" fmla="*/ 107 h 137"/>
                  <a:gd name="T4" fmla="*/ 66 w 677"/>
                  <a:gd name="T5" fmla="*/ 95 h 137"/>
                  <a:gd name="T6" fmla="*/ 58 w 677"/>
                  <a:gd name="T7" fmla="*/ 108 h 137"/>
                  <a:gd name="T8" fmla="*/ 58 w 677"/>
                  <a:gd name="T9" fmla="*/ 117 h 137"/>
                  <a:gd name="T10" fmla="*/ 86 w 677"/>
                  <a:gd name="T11" fmla="*/ 113 h 137"/>
                  <a:gd name="T12" fmla="*/ 119 w 677"/>
                  <a:gd name="T13" fmla="*/ 95 h 137"/>
                  <a:gd name="T14" fmla="*/ 142 w 677"/>
                  <a:gd name="T15" fmla="*/ 76 h 137"/>
                  <a:gd name="T16" fmla="*/ 170 w 677"/>
                  <a:gd name="T17" fmla="*/ 77 h 137"/>
                  <a:gd name="T18" fmla="*/ 159 w 677"/>
                  <a:gd name="T19" fmla="*/ 90 h 137"/>
                  <a:gd name="T20" fmla="*/ 128 w 677"/>
                  <a:gd name="T21" fmla="*/ 102 h 137"/>
                  <a:gd name="T22" fmla="*/ 142 w 677"/>
                  <a:gd name="T23" fmla="*/ 123 h 137"/>
                  <a:gd name="T24" fmla="*/ 182 w 677"/>
                  <a:gd name="T25" fmla="*/ 111 h 137"/>
                  <a:gd name="T26" fmla="*/ 262 w 677"/>
                  <a:gd name="T27" fmla="*/ 79 h 137"/>
                  <a:gd name="T28" fmla="*/ 285 w 677"/>
                  <a:gd name="T29" fmla="*/ 103 h 137"/>
                  <a:gd name="T30" fmla="*/ 304 w 677"/>
                  <a:gd name="T31" fmla="*/ 93 h 137"/>
                  <a:gd name="T32" fmla="*/ 331 w 677"/>
                  <a:gd name="T33" fmla="*/ 38 h 137"/>
                  <a:gd name="T34" fmla="*/ 353 w 677"/>
                  <a:gd name="T35" fmla="*/ 6 h 137"/>
                  <a:gd name="T36" fmla="*/ 367 w 677"/>
                  <a:gd name="T37" fmla="*/ 14 h 137"/>
                  <a:gd name="T38" fmla="*/ 340 w 677"/>
                  <a:gd name="T39" fmla="*/ 45 h 137"/>
                  <a:gd name="T40" fmla="*/ 334 w 677"/>
                  <a:gd name="T41" fmla="*/ 75 h 137"/>
                  <a:gd name="T42" fmla="*/ 359 w 677"/>
                  <a:gd name="T43" fmla="*/ 93 h 137"/>
                  <a:gd name="T44" fmla="*/ 388 w 677"/>
                  <a:gd name="T45" fmla="*/ 74 h 137"/>
                  <a:gd name="T46" fmla="*/ 422 w 677"/>
                  <a:gd name="T47" fmla="*/ 69 h 137"/>
                  <a:gd name="T48" fmla="*/ 470 w 677"/>
                  <a:gd name="T49" fmla="*/ 86 h 137"/>
                  <a:gd name="T50" fmla="*/ 503 w 677"/>
                  <a:gd name="T51" fmla="*/ 67 h 137"/>
                  <a:gd name="T52" fmla="*/ 549 w 677"/>
                  <a:gd name="T53" fmla="*/ 42 h 137"/>
                  <a:gd name="T54" fmla="*/ 579 w 677"/>
                  <a:gd name="T55" fmla="*/ 9 h 137"/>
                  <a:gd name="T56" fmla="*/ 591 w 677"/>
                  <a:gd name="T57" fmla="*/ 9 h 137"/>
                  <a:gd name="T58" fmla="*/ 570 w 677"/>
                  <a:gd name="T59" fmla="*/ 35 h 137"/>
                  <a:gd name="T60" fmla="*/ 558 w 677"/>
                  <a:gd name="T61" fmla="*/ 73 h 137"/>
                  <a:gd name="T62" fmla="*/ 589 w 677"/>
                  <a:gd name="T63" fmla="*/ 76 h 137"/>
                  <a:gd name="T64" fmla="*/ 619 w 677"/>
                  <a:gd name="T65" fmla="*/ 42 h 137"/>
                  <a:gd name="T66" fmla="*/ 644 w 677"/>
                  <a:gd name="T67" fmla="*/ 29 h 137"/>
                  <a:gd name="T68" fmla="*/ 676 w 677"/>
                  <a:gd name="T69" fmla="*/ 42 h 137"/>
                  <a:gd name="T70" fmla="*/ 599 w 677"/>
                  <a:gd name="T71" fmla="*/ 88 h 137"/>
                  <a:gd name="T72" fmla="*/ 551 w 677"/>
                  <a:gd name="T73" fmla="*/ 92 h 137"/>
                  <a:gd name="T74" fmla="*/ 521 w 677"/>
                  <a:gd name="T75" fmla="*/ 90 h 137"/>
                  <a:gd name="T76" fmla="*/ 492 w 677"/>
                  <a:gd name="T77" fmla="*/ 101 h 137"/>
                  <a:gd name="T78" fmla="*/ 441 w 677"/>
                  <a:gd name="T79" fmla="*/ 92 h 137"/>
                  <a:gd name="T80" fmla="*/ 403 w 677"/>
                  <a:gd name="T81" fmla="*/ 85 h 137"/>
                  <a:gd name="T82" fmla="*/ 425 w 677"/>
                  <a:gd name="T83" fmla="*/ 108 h 137"/>
                  <a:gd name="T84" fmla="*/ 405 w 677"/>
                  <a:gd name="T85" fmla="*/ 108 h 137"/>
                  <a:gd name="T86" fmla="*/ 357 w 677"/>
                  <a:gd name="T87" fmla="*/ 100 h 137"/>
                  <a:gd name="T88" fmla="*/ 321 w 677"/>
                  <a:gd name="T89" fmla="*/ 100 h 137"/>
                  <a:gd name="T90" fmla="*/ 273 w 677"/>
                  <a:gd name="T91" fmla="*/ 113 h 137"/>
                  <a:gd name="T92" fmla="*/ 229 w 677"/>
                  <a:gd name="T93" fmla="*/ 111 h 137"/>
                  <a:gd name="T94" fmla="*/ 182 w 677"/>
                  <a:gd name="T95" fmla="*/ 122 h 137"/>
                  <a:gd name="T96" fmla="*/ 146 w 677"/>
                  <a:gd name="T97" fmla="*/ 134 h 137"/>
                  <a:gd name="T98" fmla="*/ 123 w 677"/>
                  <a:gd name="T99" fmla="*/ 131 h 137"/>
                  <a:gd name="T100" fmla="*/ 104 w 677"/>
                  <a:gd name="T101" fmla="*/ 119 h 137"/>
                  <a:gd name="T102" fmla="*/ 89 w 677"/>
                  <a:gd name="T103" fmla="*/ 126 h 137"/>
                  <a:gd name="T104" fmla="*/ 54 w 677"/>
                  <a:gd name="T105" fmla="*/ 126 h 137"/>
                  <a:gd name="T106" fmla="*/ 22 w 677"/>
                  <a:gd name="T107" fmla="*/ 114 h 137"/>
                  <a:gd name="T108" fmla="*/ 1 w 677"/>
                  <a:gd name="T109" fmla="*/ 10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7" h="137">
                    <a:moveTo>
                      <a:pt x="1" y="95"/>
                    </a:moveTo>
                    <a:lnTo>
                      <a:pt x="9" y="99"/>
                    </a:lnTo>
                    <a:lnTo>
                      <a:pt x="15" y="102"/>
                    </a:lnTo>
                    <a:lnTo>
                      <a:pt x="20" y="104"/>
                    </a:lnTo>
                    <a:lnTo>
                      <a:pt x="24" y="107"/>
                    </a:lnTo>
                    <a:lnTo>
                      <a:pt x="29" y="108"/>
                    </a:lnTo>
                    <a:lnTo>
                      <a:pt x="34" y="108"/>
                    </a:lnTo>
                    <a:lnTo>
                      <a:pt x="37" y="108"/>
                    </a:lnTo>
                    <a:lnTo>
                      <a:pt x="42" y="108"/>
                    </a:lnTo>
                    <a:lnTo>
                      <a:pt x="45" y="107"/>
                    </a:lnTo>
                    <a:lnTo>
                      <a:pt x="51" y="103"/>
                    </a:lnTo>
                    <a:lnTo>
                      <a:pt x="55" y="101"/>
                    </a:lnTo>
                    <a:lnTo>
                      <a:pt x="60" y="99"/>
                    </a:lnTo>
                    <a:lnTo>
                      <a:pt x="63" y="96"/>
                    </a:lnTo>
                    <a:lnTo>
                      <a:pt x="66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1" y="105"/>
                    </a:lnTo>
                    <a:lnTo>
                      <a:pt x="58" y="108"/>
                    </a:lnTo>
                    <a:lnTo>
                      <a:pt x="54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5"/>
                    </a:lnTo>
                    <a:lnTo>
                      <a:pt x="58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5" y="117"/>
                    </a:lnTo>
                    <a:lnTo>
                      <a:pt x="81" y="115"/>
                    </a:lnTo>
                    <a:lnTo>
                      <a:pt x="86" y="113"/>
                    </a:lnTo>
                    <a:lnTo>
                      <a:pt x="92" y="111"/>
                    </a:lnTo>
                    <a:lnTo>
                      <a:pt x="98" y="108"/>
                    </a:lnTo>
                    <a:lnTo>
                      <a:pt x="105" y="103"/>
                    </a:lnTo>
                    <a:lnTo>
                      <a:pt x="112" y="100"/>
                    </a:lnTo>
                    <a:lnTo>
                      <a:pt x="119" y="95"/>
                    </a:lnTo>
                    <a:lnTo>
                      <a:pt x="123" y="91"/>
                    </a:lnTo>
                    <a:lnTo>
                      <a:pt x="128" y="86"/>
                    </a:lnTo>
                    <a:lnTo>
                      <a:pt x="132" y="82"/>
                    </a:lnTo>
                    <a:lnTo>
                      <a:pt x="138" y="79"/>
                    </a:lnTo>
                    <a:lnTo>
                      <a:pt x="142" y="76"/>
                    </a:lnTo>
                    <a:lnTo>
                      <a:pt x="147" y="75"/>
                    </a:lnTo>
                    <a:lnTo>
                      <a:pt x="153" y="75"/>
                    </a:lnTo>
                    <a:lnTo>
                      <a:pt x="159" y="75"/>
                    </a:lnTo>
                    <a:lnTo>
                      <a:pt x="165" y="76"/>
                    </a:lnTo>
                    <a:lnTo>
                      <a:pt x="170" y="77"/>
                    </a:lnTo>
                    <a:lnTo>
                      <a:pt x="174" y="80"/>
                    </a:lnTo>
                    <a:lnTo>
                      <a:pt x="175" y="82"/>
                    </a:lnTo>
                    <a:lnTo>
                      <a:pt x="172" y="85"/>
                    </a:lnTo>
                    <a:lnTo>
                      <a:pt x="167" y="88"/>
                    </a:lnTo>
                    <a:lnTo>
                      <a:pt x="159" y="90"/>
                    </a:lnTo>
                    <a:lnTo>
                      <a:pt x="151" y="92"/>
                    </a:lnTo>
                    <a:lnTo>
                      <a:pt x="143" y="95"/>
                    </a:lnTo>
                    <a:lnTo>
                      <a:pt x="136" y="96"/>
                    </a:lnTo>
                    <a:lnTo>
                      <a:pt x="131" y="100"/>
                    </a:lnTo>
                    <a:lnTo>
                      <a:pt x="128" y="102"/>
                    </a:lnTo>
                    <a:lnTo>
                      <a:pt x="129" y="105"/>
                    </a:lnTo>
                    <a:lnTo>
                      <a:pt x="132" y="110"/>
                    </a:lnTo>
                    <a:lnTo>
                      <a:pt x="138" y="114"/>
                    </a:lnTo>
                    <a:lnTo>
                      <a:pt x="141" y="119"/>
                    </a:lnTo>
                    <a:lnTo>
                      <a:pt x="142" y="123"/>
                    </a:lnTo>
                    <a:lnTo>
                      <a:pt x="146" y="128"/>
                    </a:lnTo>
                    <a:lnTo>
                      <a:pt x="150" y="129"/>
                    </a:lnTo>
                    <a:lnTo>
                      <a:pt x="157" y="128"/>
                    </a:lnTo>
                    <a:lnTo>
                      <a:pt x="167" y="122"/>
                    </a:lnTo>
                    <a:lnTo>
                      <a:pt x="182" y="111"/>
                    </a:lnTo>
                    <a:lnTo>
                      <a:pt x="200" y="100"/>
                    </a:lnTo>
                    <a:lnTo>
                      <a:pt x="217" y="90"/>
                    </a:lnTo>
                    <a:lnTo>
                      <a:pt x="234" y="84"/>
                    </a:lnTo>
                    <a:lnTo>
                      <a:pt x="250" y="81"/>
                    </a:lnTo>
                    <a:lnTo>
                      <a:pt x="262" y="79"/>
                    </a:lnTo>
                    <a:lnTo>
                      <a:pt x="273" y="81"/>
                    </a:lnTo>
                    <a:lnTo>
                      <a:pt x="280" y="85"/>
                    </a:lnTo>
                    <a:lnTo>
                      <a:pt x="282" y="92"/>
                    </a:lnTo>
                    <a:lnTo>
                      <a:pt x="283" y="99"/>
                    </a:lnTo>
                    <a:lnTo>
                      <a:pt x="285" y="103"/>
                    </a:lnTo>
                    <a:lnTo>
                      <a:pt x="287" y="105"/>
                    </a:lnTo>
                    <a:lnTo>
                      <a:pt x="291" y="105"/>
                    </a:lnTo>
                    <a:lnTo>
                      <a:pt x="295" y="103"/>
                    </a:lnTo>
                    <a:lnTo>
                      <a:pt x="300" y="100"/>
                    </a:lnTo>
                    <a:lnTo>
                      <a:pt x="304" y="93"/>
                    </a:lnTo>
                    <a:lnTo>
                      <a:pt x="310" y="84"/>
                    </a:lnTo>
                    <a:lnTo>
                      <a:pt x="314" y="73"/>
                    </a:lnTo>
                    <a:lnTo>
                      <a:pt x="321" y="62"/>
                    </a:lnTo>
                    <a:lnTo>
                      <a:pt x="325" y="50"/>
                    </a:lnTo>
                    <a:lnTo>
                      <a:pt x="331" y="38"/>
                    </a:lnTo>
                    <a:lnTo>
                      <a:pt x="336" y="28"/>
                    </a:lnTo>
                    <a:lnTo>
                      <a:pt x="341" y="18"/>
                    </a:lnTo>
                    <a:lnTo>
                      <a:pt x="346" y="12"/>
                    </a:lnTo>
                    <a:lnTo>
                      <a:pt x="349" y="7"/>
                    </a:lnTo>
                    <a:lnTo>
                      <a:pt x="353" y="6"/>
                    </a:lnTo>
                    <a:lnTo>
                      <a:pt x="358" y="4"/>
                    </a:lnTo>
                    <a:lnTo>
                      <a:pt x="362" y="5"/>
                    </a:lnTo>
                    <a:lnTo>
                      <a:pt x="366" y="6"/>
                    </a:lnTo>
                    <a:lnTo>
                      <a:pt x="367" y="9"/>
                    </a:lnTo>
                    <a:lnTo>
                      <a:pt x="367" y="14"/>
                    </a:lnTo>
                    <a:lnTo>
                      <a:pt x="365" y="18"/>
                    </a:lnTo>
                    <a:lnTo>
                      <a:pt x="359" y="26"/>
                    </a:lnTo>
                    <a:lnTo>
                      <a:pt x="351" y="33"/>
                    </a:lnTo>
                    <a:lnTo>
                      <a:pt x="344" y="39"/>
                    </a:lnTo>
                    <a:lnTo>
                      <a:pt x="340" y="45"/>
                    </a:lnTo>
                    <a:lnTo>
                      <a:pt x="336" y="52"/>
                    </a:lnTo>
                    <a:lnTo>
                      <a:pt x="333" y="57"/>
                    </a:lnTo>
                    <a:lnTo>
                      <a:pt x="332" y="63"/>
                    </a:lnTo>
                    <a:lnTo>
                      <a:pt x="332" y="70"/>
                    </a:lnTo>
                    <a:lnTo>
                      <a:pt x="334" y="75"/>
                    </a:lnTo>
                    <a:lnTo>
                      <a:pt x="339" y="81"/>
                    </a:lnTo>
                    <a:lnTo>
                      <a:pt x="343" y="85"/>
                    </a:lnTo>
                    <a:lnTo>
                      <a:pt x="348" y="90"/>
                    </a:lnTo>
                    <a:lnTo>
                      <a:pt x="355" y="92"/>
                    </a:lnTo>
                    <a:lnTo>
                      <a:pt x="359" y="93"/>
                    </a:lnTo>
                    <a:lnTo>
                      <a:pt x="366" y="93"/>
                    </a:lnTo>
                    <a:lnTo>
                      <a:pt x="371" y="90"/>
                    </a:lnTo>
                    <a:lnTo>
                      <a:pt x="377" y="86"/>
                    </a:lnTo>
                    <a:lnTo>
                      <a:pt x="382" y="81"/>
                    </a:lnTo>
                    <a:lnTo>
                      <a:pt x="388" y="74"/>
                    </a:lnTo>
                    <a:lnTo>
                      <a:pt x="394" y="70"/>
                    </a:lnTo>
                    <a:lnTo>
                      <a:pt x="399" y="65"/>
                    </a:lnTo>
                    <a:lnTo>
                      <a:pt x="406" y="63"/>
                    </a:lnTo>
                    <a:lnTo>
                      <a:pt x="414" y="64"/>
                    </a:lnTo>
                    <a:lnTo>
                      <a:pt x="422" y="69"/>
                    </a:lnTo>
                    <a:lnTo>
                      <a:pt x="432" y="77"/>
                    </a:lnTo>
                    <a:lnTo>
                      <a:pt x="442" y="85"/>
                    </a:lnTo>
                    <a:lnTo>
                      <a:pt x="452" y="89"/>
                    </a:lnTo>
                    <a:lnTo>
                      <a:pt x="461" y="89"/>
                    </a:lnTo>
                    <a:lnTo>
                      <a:pt x="470" y="86"/>
                    </a:lnTo>
                    <a:lnTo>
                      <a:pt x="479" y="82"/>
                    </a:lnTo>
                    <a:lnTo>
                      <a:pt x="485" y="77"/>
                    </a:lnTo>
                    <a:lnTo>
                      <a:pt x="492" y="73"/>
                    </a:lnTo>
                    <a:lnTo>
                      <a:pt x="498" y="70"/>
                    </a:lnTo>
                    <a:lnTo>
                      <a:pt x="503" y="67"/>
                    </a:lnTo>
                    <a:lnTo>
                      <a:pt x="511" y="63"/>
                    </a:lnTo>
                    <a:lnTo>
                      <a:pt x="520" y="60"/>
                    </a:lnTo>
                    <a:lnTo>
                      <a:pt x="530" y="54"/>
                    </a:lnTo>
                    <a:lnTo>
                      <a:pt x="539" y="50"/>
                    </a:lnTo>
                    <a:lnTo>
                      <a:pt x="549" y="42"/>
                    </a:lnTo>
                    <a:lnTo>
                      <a:pt x="556" y="36"/>
                    </a:lnTo>
                    <a:lnTo>
                      <a:pt x="561" y="29"/>
                    </a:lnTo>
                    <a:lnTo>
                      <a:pt x="566" y="22"/>
                    </a:lnTo>
                    <a:lnTo>
                      <a:pt x="572" y="15"/>
                    </a:lnTo>
                    <a:lnTo>
                      <a:pt x="579" y="9"/>
                    </a:lnTo>
                    <a:lnTo>
                      <a:pt x="585" y="4"/>
                    </a:lnTo>
                    <a:lnTo>
                      <a:pt x="590" y="1"/>
                    </a:lnTo>
                    <a:lnTo>
                      <a:pt x="594" y="0"/>
                    </a:lnTo>
                    <a:lnTo>
                      <a:pt x="595" y="3"/>
                    </a:lnTo>
                    <a:lnTo>
                      <a:pt x="591" y="9"/>
                    </a:lnTo>
                    <a:lnTo>
                      <a:pt x="587" y="17"/>
                    </a:lnTo>
                    <a:lnTo>
                      <a:pt x="582" y="24"/>
                    </a:lnTo>
                    <a:lnTo>
                      <a:pt x="578" y="28"/>
                    </a:lnTo>
                    <a:lnTo>
                      <a:pt x="574" y="32"/>
                    </a:lnTo>
                    <a:lnTo>
                      <a:pt x="570" y="35"/>
                    </a:lnTo>
                    <a:lnTo>
                      <a:pt x="566" y="39"/>
                    </a:lnTo>
                    <a:lnTo>
                      <a:pt x="563" y="44"/>
                    </a:lnTo>
                    <a:lnTo>
                      <a:pt x="561" y="50"/>
                    </a:lnTo>
                    <a:lnTo>
                      <a:pt x="558" y="63"/>
                    </a:lnTo>
                    <a:lnTo>
                      <a:pt x="558" y="73"/>
                    </a:lnTo>
                    <a:lnTo>
                      <a:pt x="561" y="77"/>
                    </a:lnTo>
                    <a:lnTo>
                      <a:pt x="567" y="80"/>
                    </a:lnTo>
                    <a:lnTo>
                      <a:pt x="574" y="80"/>
                    </a:lnTo>
                    <a:lnTo>
                      <a:pt x="581" y="79"/>
                    </a:lnTo>
                    <a:lnTo>
                      <a:pt x="589" y="76"/>
                    </a:lnTo>
                    <a:lnTo>
                      <a:pt x="596" y="73"/>
                    </a:lnTo>
                    <a:lnTo>
                      <a:pt x="601" y="67"/>
                    </a:lnTo>
                    <a:lnTo>
                      <a:pt x="608" y="61"/>
                    </a:lnTo>
                    <a:lnTo>
                      <a:pt x="614" y="51"/>
                    </a:lnTo>
                    <a:lnTo>
                      <a:pt x="619" y="42"/>
                    </a:lnTo>
                    <a:lnTo>
                      <a:pt x="625" y="33"/>
                    </a:lnTo>
                    <a:lnTo>
                      <a:pt x="629" y="27"/>
                    </a:lnTo>
                    <a:lnTo>
                      <a:pt x="634" y="24"/>
                    </a:lnTo>
                    <a:lnTo>
                      <a:pt x="637" y="26"/>
                    </a:lnTo>
                    <a:lnTo>
                      <a:pt x="644" y="29"/>
                    </a:lnTo>
                    <a:lnTo>
                      <a:pt x="653" y="31"/>
                    </a:lnTo>
                    <a:lnTo>
                      <a:pt x="663" y="32"/>
                    </a:lnTo>
                    <a:lnTo>
                      <a:pt x="672" y="33"/>
                    </a:lnTo>
                    <a:lnTo>
                      <a:pt x="677" y="36"/>
                    </a:lnTo>
                    <a:lnTo>
                      <a:pt x="676" y="42"/>
                    </a:lnTo>
                    <a:lnTo>
                      <a:pt x="665" y="52"/>
                    </a:lnTo>
                    <a:lnTo>
                      <a:pt x="643" y="66"/>
                    </a:lnTo>
                    <a:lnTo>
                      <a:pt x="626" y="76"/>
                    </a:lnTo>
                    <a:lnTo>
                      <a:pt x="611" y="82"/>
                    </a:lnTo>
                    <a:lnTo>
                      <a:pt x="599" y="88"/>
                    </a:lnTo>
                    <a:lnTo>
                      <a:pt x="587" y="90"/>
                    </a:lnTo>
                    <a:lnTo>
                      <a:pt x="577" y="92"/>
                    </a:lnTo>
                    <a:lnTo>
                      <a:pt x="568" y="93"/>
                    </a:lnTo>
                    <a:lnTo>
                      <a:pt x="559" y="93"/>
                    </a:lnTo>
                    <a:lnTo>
                      <a:pt x="551" y="92"/>
                    </a:lnTo>
                    <a:lnTo>
                      <a:pt x="544" y="92"/>
                    </a:lnTo>
                    <a:lnTo>
                      <a:pt x="538" y="90"/>
                    </a:lnTo>
                    <a:lnTo>
                      <a:pt x="532" y="90"/>
                    </a:lnTo>
                    <a:lnTo>
                      <a:pt x="527" y="89"/>
                    </a:lnTo>
                    <a:lnTo>
                      <a:pt x="521" y="90"/>
                    </a:lnTo>
                    <a:lnTo>
                      <a:pt x="515" y="91"/>
                    </a:lnTo>
                    <a:lnTo>
                      <a:pt x="511" y="93"/>
                    </a:lnTo>
                    <a:lnTo>
                      <a:pt x="504" y="99"/>
                    </a:lnTo>
                    <a:lnTo>
                      <a:pt x="500" y="100"/>
                    </a:lnTo>
                    <a:lnTo>
                      <a:pt x="492" y="101"/>
                    </a:lnTo>
                    <a:lnTo>
                      <a:pt x="484" y="100"/>
                    </a:lnTo>
                    <a:lnTo>
                      <a:pt x="474" y="99"/>
                    </a:lnTo>
                    <a:lnTo>
                      <a:pt x="463" y="96"/>
                    </a:lnTo>
                    <a:lnTo>
                      <a:pt x="452" y="94"/>
                    </a:lnTo>
                    <a:lnTo>
                      <a:pt x="441" y="92"/>
                    </a:lnTo>
                    <a:lnTo>
                      <a:pt x="431" y="89"/>
                    </a:lnTo>
                    <a:lnTo>
                      <a:pt x="420" y="86"/>
                    </a:lnTo>
                    <a:lnTo>
                      <a:pt x="413" y="85"/>
                    </a:lnTo>
                    <a:lnTo>
                      <a:pt x="406" y="84"/>
                    </a:lnTo>
                    <a:lnTo>
                      <a:pt x="403" y="85"/>
                    </a:lnTo>
                    <a:lnTo>
                      <a:pt x="403" y="88"/>
                    </a:lnTo>
                    <a:lnTo>
                      <a:pt x="405" y="91"/>
                    </a:lnTo>
                    <a:lnTo>
                      <a:pt x="412" y="96"/>
                    </a:lnTo>
                    <a:lnTo>
                      <a:pt x="423" y="105"/>
                    </a:lnTo>
                    <a:lnTo>
                      <a:pt x="425" y="108"/>
                    </a:lnTo>
                    <a:lnTo>
                      <a:pt x="425" y="110"/>
                    </a:lnTo>
                    <a:lnTo>
                      <a:pt x="423" y="110"/>
                    </a:lnTo>
                    <a:lnTo>
                      <a:pt x="418" y="110"/>
                    </a:lnTo>
                    <a:lnTo>
                      <a:pt x="412" y="109"/>
                    </a:lnTo>
                    <a:lnTo>
                      <a:pt x="405" y="108"/>
                    </a:lnTo>
                    <a:lnTo>
                      <a:pt x="396" y="107"/>
                    </a:lnTo>
                    <a:lnTo>
                      <a:pt x="386" y="104"/>
                    </a:lnTo>
                    <a:lnTo>
                      <a:pt x="377" y="103"/>
                    </a:lnTo>
                    <a:lnTo>
                      <a:pt x="367" y="101"/>
                    </a:lnTo>
                    <a:lnTo>
                      <a:pt x="357" y="100"/>
                    </a:lnTo>
                    <a:lnTo>
                      <a:pt x="348" y="99"/>
                    </a:lnTo>
                    <a:lnTo>
                      <a:pt x="339" y="98"/>
                    </a:lnTo>
                    <a:lnTo>
                      <a:pt x="331" y="98"/>
                    </a:lnTo>
                    <a:lnTo>
                      <a:pt x="325" y="99"/>
                    </a:lnTo>
                    <a:lnTo>
                      <a:pt x="321" y="100"/>
                    </a:lnTo>
                    <a:lnTo>
                      <a:pt x="309" y="107"/>
                    </a:lnTo>
                    <a:lnTo>
                      <a:pt x="299" y="111"/>
                    </a:lnTo>
                    <a:lnTo>
                      <a:pt x="289" y="112"/>
                    </a:lnTo>
                    <a:lnTo>
                      <a:pt x="281" y="113"/>
                    </a:lnTo>
                    <a:lnTo>
                      <a:pt x="273" y="113"/>
                    </a:lnTo>
                    <a:lnTo>
                      <a:pt x="265" y="112"/>
                    </a:lnTo>
                    <a:lnTo>
                      <a:pt x="258" y="112"/>
                    </a:lnTo>
                    <a:lnTo>
                      <a:pt x="251" y="111"/>
                    </a:lnTo>
                    <a:lnTo>
                      <a:pt x="241" y="111"/>
                    </a:lnTo>
                    <a:lnTo>
                      <a:pt x="229" y="111"/>
                    </a:lnTo>
                    <a:lnTo>
                      <a:pt x="220" y="112"/>
                    </a:lnTo>
                    <a:lnTo>
                      <a:pt x="210" y="114"/>
                    </a:lnTo>
                    <a:lnTo>
                      <a:pt x="200" y="117"/>
                    </a:lnTo>
                    <a:lnTo>
                      <a:pt x="191" y="119"/>
                    </a:lnTo>
                    <a:lnTo>
                      <a:pt x="182" y="122"/>
                    </a:lnTo>
                    <a:lnTo>
                      <a:pt x="175" y="126"/>
                    </a:lnTo>
                    <a:lnTo>
                      <a:pt x="166" y="128"/>
                    </a:lnTo>
                    <a:lnTo>
                      <a:pt x="159" y="131"/>
                    </a:lnTo>
                    <a:lnTo>
                      <a:pt x="152" y="133"/>
                    </a:lnTo>
                    <a:lnTo>
                      <a:pt x="146" y="134"/>
                    </a:lnTo>
                    <a:lnTo>
                      <a:pt x="141" y="137"/>
                    </a:lnTo>
                    <a:lnTo>
                      <a:pt x="136" y="137"/>
                    </a:lnTo>
                    <a:lnTo>
                      <a:pt x="132" y="137"/>
                    </a:lnTo>
                    <a:lnTo>
                      <a:pt x="129" y="134"/>
                    </a:lnTo>
                    <a:lnTo>
                      <a:pt x="123" y="131"/>
                    </a:lnTo>
                    <a:lnTo>
                      <a:pt x="119" y="128"/>
                    </a:lnTo>
                    <a:lnTo>
                      <a:pt x="114" y="124"/>
                    </a:lnTo>
                    <a:lnTo>
                      <a:pt x="110" y="122"/>
                    </a:lnTo>
                    <a:lnTo>
                      <a:pt x="108" y="121"/>
                    </a:lnTo>
                    <a:lnTo>
                      <a:pt x="104" y="119"/>
                    </a:lnTo>
                    <a:lnTo>
                      <a:pt x="101" y="119"/>
                    </a:lnTo>
                    <a:lnTo>
                      <a:pt x="98" y="120"/>
                    </a:lnTo>
                    <a:lnTo>
                      <a:pt x="94" y="122"/>
                    </a:lnTo>
                    <a:lnTo>
                      <a:pt x="92" y="123"/>
                    </a:lnTo>
                    <a:lnTo>
                      <a:pt x="89" y="126"/>
                    </a:lnTo>
                    <a:lnTo>
                      <a:pt x="82" y="128"/>
                    </a:lnTo>
                    <a:lnTo>
                      <a:pt x="75" y="128"/>
                    </a:lnTo>
                    <a:lnTo>
                      <a:pt x="70" y="128"/>
                    </a:lnTo>
                    <a:lnTo>
                      <a:pt x="61" y="128"/>
                    </a:lnTo>
                    <a:lnTo>
                      <a:pt x="54" y="126"/>
                    </a:lnTo>
                    <a:lnTo>
                      <a:pt x="45" y="124"/>
                    </a:lnTo>
                    <a:lnTo>
                      <a:pt x="37" y="122"/>
                    </a:lnTo>
                    <a:lnTo>
                      <a:pt x="32" y="119"/>
                    </a:lnTo>
                    <a:lnTo>
                      <a:pt x="26" y="117"/>
                    </a:lnTo>
                    <a:lnTo>
                      <a:pt x="22" y="114"/>
                    </a:lnTo>
                    <a:lnTo>
                      <a:pt x="17" y="111"/>
                    </a:lnTo>
                    <a:lnTo>
                      <a:pt x="13" y="109"/>
                    </a:lnTo>
                    <a:lnTo>
                      <a:pt x="8" y="105"/>
                    </a:lnTo>
                    <a:lnTo>
                      <a:pt x="4" y="103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1" y="95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8" name="Freeform 3556">
                <a:extLst>
                  <a:ext uri="{FF2B5EF4-FFF2-40B4-BE49-F238E27FC236}">
                    <a16:creationId xmlns:a16="http://schemas.microsoft.com/office/drawing/2014/main" id="{ED369F79-1730-458B-9C2B-960C3A18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228"/>
                <a:ext cx="296" cy="57"/>
              </a:xfrm>
              <a:custGeom>
                <a:avLst/>
                <a:gdLst>
                  <a:gd name="T0" fmla="*/ 28 w 888"/>
                  <a:gd name="T1" fmla="*/ 139 h 172"/>
                  <a:gd name="T2" fmla="*/ 80 w 888"/>
                  <a:gd name="T3" fmla="*/ 108 h 172"/>
                  <a:gd name="T4" fmla="*/ 69 w 888"/>
                  <a:gd name="T5" fmla="*/ 128 h 172"/>
                  <a:gd name="T6" fmla="*/ 94 w 888"/>
                  <a:gd name="T7" fmla="*/ 156 h 172"/>
                  <a:gd name="T8" fmla="*/ 148 w 888"/>
                  <a:gd name="T9" fmla="*/ 140 h 172"/>
                  <a:gd name="T10" fmla="*/ 168 w 888"/>
                  <a:gd name="T11" fmla="*/ 109 h 172"/>
                  <a:gd name="T12" fmla="*/ 164 w 888"/>
                  <a:gd name="T13" fmla="*/ 143 h 172"/>
                  <a:gd name="T14" fmla="*/ 200 w 888"/>
                  <a:gd name="T15" fmla="*/ 154 h 172"/>
                  <a:gd name="T16" fmla="*/ 265 w 888"/>
                  <a:gd name="T17" fmla="*/ 127 h 172"/>
                  <a:gd name="T18" fmla="*/ 282 w 888"/>
                  <a:gd name="T19" fmla="*/ 132 h 172"/>
                  <a:gd name="T20" fmla="*/ 307 w 888"/>
                  <a:gd name="T21" fmla="*/ 145 h 172"/>
                  <a:gd name="T22" fmla="*/ 328 w 888"/>
                  <a:gd name="T23" fmla="*/ 135 h 172"/>
                  <a:gd name="T24" fmla="*/ 346 w 888"/>
                  <a:gd name="T25" fmla="*/ 74 h 172"/>
                  <a:gd name="T26" fmla="*/ 388 w 888"/>
                  <a:gd name="T27" fmla="*/ 53 h 172"/>
                  <a:gd name="T28" fmla="*/ 387 w 888"/>
                  <a:gd name="T29" fmla="*/ 82 h 172"/>
                  <a:gd name="T30" fmla="*/ 366 w 888"/>
                  <a:gd name="T31" fmla="*/ 105 h 172"/>
                  <a:gd name="T32" fmla="*/ 379 w 888"/>
                  <a:gd name="T33" fmla="*/ 139 h 172"/>
                  <a:gd name="T34" fmla="*/ 426 w 888"/>
                  <a:gd name="T35" fmla="*/ 139 h 172"/>
                  <a:gd name="T36" fmla="*/ 451 w 888"/>
                  <a:gd name="T37" fmla="*/ 103 h 172"/>
                  <a:gd name="T38" fmla="*/ 498 w 888"/>
                  <a:gd name="T39" fmla="*/ 91 h 172"/>
                  <a:gd name="T40" fmla="*/ 475 w 888"/>
                  <a:gd name="T41" fmla="*/ 115 h 172"/>
                  <a:gd name="T42" fmla="*/ 498 w 888"/>
                  <a:gd name="T43" fmla="*/ 126 h 172"/>
                  <a:gd name="T44" fmla="*/ 547 w 888"/>
                  <a:gd name="T45" fmla="*/ 103 h 172"/>
                  <a:gd name="T46" fmla="*/ 610 w 888"/>
                  <a:gd name="T47" fmla="*/ 7 h 172"/>
                  <a:gd name="T48" fmla="*/ 645 w 888"/>
                  <a:gd name="T49" fmla="*/ 13 h 172"/>
                  <a:gd name="T50" fmla="*/ 610 w 888"/>
                  <a:gd name="T51" fmla="*/ 78 h 172"/>
                  <a:gd name="T52" fmla="*/ 608 w 888"/>
                  <a:gd name="T53" fmla="*/ 126 h 172"/>
                  <a:gd name="T54" fmla="*/ 645 w 888"/>
                  <a:gd name="T55" fmla="*/ 93 h 172"/>
                  <a:gd name="T56" fmla="*/ 707 w 888"/>
                  <a:gd name="T57" fmla="*/ 76 h 172"/>
                  <a:gd name="T58" fmla="*/ 720 w 888"/>
                  <a:gd name="T59" fmla="*/ 93 h 172"/>
                  <a:gd name="T60" fmla="*/ 711 w 888"/>
                  <a:gd name="T61" fmla="*/ 115 h 172"/>
                  <a:gd name="T62" fmla="*/ 753 w 888"/>
                  <a:gd name="T63" fmla="*/ 101 h 172"/>
                  <a:gd name="T64" fmla="*/ 797 w 888"/>
                  <a:gd name="T65" fmla="*/ 84 h 172"/>
                  <a:gd name="T66" fmla="*/ 799 w 888"/>
                  <a:gd name="T67" fmla="*/ 103 h 172"/>
                  <a:gd name="T68" fmla="*/ 853 w 888"/>
                  <a:gd name="T69" fmla="*/ 80 h 172"/>
                  <a:gd name="T70" fmla="*/ 885 w 888"/>
                  <a:gd name="T71" fmla="*/ 84 h 172"/>
                  <a:gd name="T72" fmla="*/ 856 w 888"/>
                  <a:gd name="T73" fmla="*/ 96 h 172"/>
                  <a:gd name="T74" fmla="*/ 821 w 888"/>
                  <a:gd name="T75" fmla="*/ 106 h 172"/>
                  <a:gd name="T76" fmla="*/ 777 w 888"/>
                  <a:gd name="T77" fmla="*/ 110 h 172"/>
                  <a:gd name="T78" fmla="*/ 727 w 888"/>
                  <a:gd name="T79" fmla="*/ 121 h 172"/>
                  <a:gd name="T80" fmla="*/ 683 w 888"/>
                  <a:gd name="T81" fmla="*/ 120 h 172"/>
                  <a:gd name="T82" fmla="*/ 656 w 888"/>
                  <a:gd name="T83" fmla="*/ 109 h 172"/>
                  <a:gd name="T84" fmla="*/ 600 w 888"/>
                  <a:gd name="T85" fmla="*/ 136 h 172"/>
                  <a:gd name="T86" fmla="*/ 609 w 888"/>
                  <a:gd name="T87" fmla="*/ 30 h 172"/>
                  <a:gd name="T88" fmla="*/ 562 w 888"/>
                  <a:gd name="T89" fmla="*/ 102 h 172"/>
                  <a:gd name="T90" fmla="*/ 493 w 888"/>
                  <a:gd name="T91" fmla="*/ 140 h 172"/>
                  <a:gd name="T92" fmla="*/ 393 w 888"/>
                  <a:gd name="T93" fmla="*/ 155 h 172"/>
                  <a:gd name="T94" fmla="*/ 346 w 888"/>
                  <a:gd name="T95" fmla="*/ 114 h 172"/>
                  <a:gd name="T96" fmla="*/ 337 w 888"/>
                  <a:gd name="T97" fmla="*/ 122 h 172"/>
                  <a:gd name="T98" fmla="*/ 294 w 888"/>
                  <a:gd name="T99" fmla="*/ 162 h 172"/>
                  <a:gd name="T100" fmla="*/ 260 w 888"/>
                  <a:gd name="T101" fmla="*/ 148 h 172"/>
                  <a:gd name="T102" fmla="*/ 205 w 888"/>
                  <a:gd name="T103" fmla="*/ 166 h 172"/>
                  <a:gd name="T104" fmla="*/ 157 w 888"/>
                  <a:gd name="T105" fmla="*/ 163 h 172"/>
                  <a:gd name="T106" fmla="*/ 137 w 888"/>
                  <a:gd name="T107" fmla="*/ 166 h 172"/>
                  <a:gd name="T108" fmla="*/ 52 w 888"/>
                  <a:gd name="T109" fmla="*/ 153 h 172"/>
                  <a:gd name="T110" fmla="*/ 35 w 888"/>
                  <a:gd name="T111" fmla="*/ 153 h 172"/>
                  <a:gd name="T112" fmla="*/ 0 w 888"/>
                  <a:gd name="T113" fmla="*/ 13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8" h="172">
                    <a:moveTo>
                      <a:pt x="6" y="125"/>
                    </a:moveTo>
                    <a:lnTo>
                      <a:pt x="11" y="128"/>
                    </a:lnTo>
                    <a:lnTo>
                      <a:pt x="14" y="132"/>
                    </a:lnTo>
                    <a:lnTo>
                      <a:pt x="17" y="136"/>
                    </a:lnTo>
                    <a:lnTo>
                      <a:pt x="21" y="138"/>
                    </a:lnTo>
                    <a:lnTo>
                      <a:pt x="24" y="139"/>
                    </a:lnTo>
                    <a:lnTo>
                      <a:pt x="28" y="139"/>
                    </a:lnTo>
                    <a:lnTo>
                      <a:pt x="34" y="137"/>
                    </a:lnTo>
                    <a:lnTo>
                      <a:pt x="41" y="132"/>
                    </a:lnTo>
                    <a:lnTo>
                      <a:pt x="49" y="127"/>
                    </a:lnTo>
                    <a:lnTo>
                      <a:pt x="57" y="120"/>
                    </a:lnTo>
                    <a:lnTo>
                      <a:pt x="66" y="116"/>
                    </a:lnTo>
                    <a:lnTo>
                      <a:pt x="73" y="111"/>
                    </a:lnTo>
                    <a:lnTo>
                      <a:pt x="80" y="108"/>
                    </a:lnTo>
                    <a:lnTo>
                      <a:pt x="84" y="107"/>
                    </a:lnTo>
                    <a:lnTo>
                      <a:pt x="85" y="109"/>
                    </a:lnTo>
                    <a:lnTo>
                      <a:pt x="84" y="112"/>
                    </a:lnTo>
                    <a:lnTo>
                      <a:pt x="81" y="117"/>
                    </a:lnTo>
                    <a:lnTo>
                      <a:pt x="76" y="121"/>
                    </a:lnTo>
                    <a:lnTo>
                      <a:pt x="72" y="125"/>
                    </a:lnTo>
                    <a:lnTo>
                      <a:pt x="69" y="128"/>
                    </a:lnTo>
                    <a:lnTo>
                      <a:pt x="66" y="130"/>
                    </a:lnTo>
                    <a:lnTo>
                      <a:pt x="65" y="134"/>
                    </a:lnTo>
                    <a:lnTo>
                      <a:pt x="66" y="138"/>
                    </a:lnTo>
                    <a:lnTo>
                      <a:pt x="70" y="143"/>
                    </a:lnTo>
                    <a:lnTo>
                      <a:pt x="76" y="148"/>
                    </a:lnTo>
                    <a:lnTo>
                      <a:pt x="84" y="153"/>
                    </a:lnTo>
                    <a:lnTo>
                      <a:pt x="94" y="156"/>
                    </a:lnTo>
                    <a:lnTo>
                      <a:pt x="104" y="159"/>
                    </a:lnTo>
                    <a:lnTo>
                      <a:pt x="116" y="160"/>
                    </a:lnTo>
                    <a:lnTo>
                      <a:pt x="124" y="160"/>
                    </a:lnTo>
                    <a:lnTo>
                      <a:pt x="132" y="159"/>
                    </a:lnTo>
                    <a:lnTo>
                      <a:pt x="137" y="156"/>
                    </a:lnTo>
                    <a:lnTo>
                      <a:pt x="142" y="148"/>
                    </a:lnTo>
                    <a:lnTo>
                      <a:pt x="148" y="140"/>
                    </a:lnTo>
                    <a:lnTo>
                      <a:pt x="150" y="135"/>
                    </a:lnTo>
                    <a:lnTo>
                      <a:pt x="152" y="127"/>
                    </a:lnTo>
                    <a:lnTo>
                      <a:pt x="154" y="122"/>
                    </a:lnTo>
                    <a:lnTo>
                      <a:pt x="157" y="118"/>
                    </a:lnTo>
                    <a:lnTo>
                      <a:pt x="160" y="114"/>
                    </a:lnTo>
                    <a:lnTo>
                      <a:pt x="165" y="110"/>
                    </a:lnTo>
                    <a:lnTo>
                      <a:pt x="168" y="109"/>
                    </a:lnTo>
                    <a:lnTo>
                      <a:pt x="171" y="109"/>
                    </a:lnTo>
                    <a:lnTo>
                      <a:pt x="171" y="111"/>
                    </a:lnTo>
                    <a:lnTo>
                      <a:pt x="169" y="117"/>
                    </a:lnTo>
                    <a:lnTo>
                      <a:pt x="167" y="124"/>
                    </a:lnTo>
                    <a:lnTo>
                      <a:pt x="165" y="129"/>
                    </a:lnTo>
                    <a:lnTo>
                      <a:pt x="164" y="136"/>
                    </a:lnTo>
                    <a:lnTo>
                      <a:pt x="164" y="143"/>
                    </a:lnTo>
                    <a:lnTo>
                      <a:pt x="164" y="147"/>
                    </a:lnTo>
                    <a:lnTo>
                      <a:pt x="166" y="151"/>
                    </a:lnTo>
                    <a:lnTo>
                      <a:pt x="171" y="154"/>
                    </a:lnTo>
                    <a:lnTo>
                      <a:pt x="178" y="154"/>
                    </a:lnTo>
                    <a:lnTo>
                      <a:pt x="185" y="154"/>
                    </a:lnTo>
                    <a:lnTo>
                      <a:pt x="193" y="154"/>
                    </a:lnTo>
                    <a:lnTo>
                      <a:pt x="200" y="154"/>
                    </a:lnTo>
                    <a:lnTo>
                      <a:pt x="209" y="153"/>
                    </a:lnTo>
                    <a:lnTo>
                      <a:pt x="217" y="151"/>
                    </a:lnTo>
                    <a:lnTo>
                      <a:pt x="227" y="149"/>
                    </a:lnTo>
                    <a:lnTo>
                      <a:pt x="236" y="145"/>
                    </a:lnTo>
                    <a:lnTo>
                      <a:pt x="246" y="139"/>
                    </a:lnTo>
                    <a:lnTo>
                      <a:pt x="256" y="132"/>
                    </a:lnTo>
                    <a:lnTo>
                      <a:pt x="265" y="127"/>
                    </a:lnTo>
                    <a:lnTo>
                      <a:pt x="273" y="121"/>
                    </a:lnTo>
                    <a:lnTo>
                      <a:pt x="280" y="117"/>
                    </a:lnTo>
                    <a:lnTo>
                      <a:pt x="284" y="116"/>
                    </a:lnTo>
                    <a:lnTo>
                      <a:pt x="288" y="116"/>
                    </a:lnTo>
                    <a:lnTo>
                      <a:pt x="288" y="118"/>
                    </a:lnTo>
                    <a:lnTo>
                      <a:pt x="284" y="125"/>
                    </a:lnTo>
                    <a:lnTo>
                      <a:pt x="282" y="132"/>
                    </a:lnTo>
                    <a:lnTo>
                      <a:pt x="282" y="138"/>
                    </a:lnTo>
                    <a:lnTo>
                      <a:pt x="283" y="140"/>
                    </a:lnTo>
                    <a:lnTo>
                      <a:pt x="288" y="143"/>
                    </a:lnTo>
                    <a:lnTo>
                      <a:pt x="291" y="144"/>
                    </a:lnTo>
                    <a:lnTo>
                      <a:pt x="297" y="145"/>
                    </a:lnTo>
                    <a:lnTo>
                      <a:pt x="302" y="145"/>
                    </a:lnTo>
                    <a:lnTo>
                      <a:pt x="307" y="145"/>
                    </a:lnTo>
                    <a:lnTo>
                      <a:pt x="311" y="145"/>
                    </a:lnTo>
                    <a:lnTo>
                      <a:pt x="314" y="145"/>
                    </a:lnTo>
                    <a:lnTo>
                      <a:pt x="318" y="144"/>
                    </a:lnTo>
                    <a:lnTo>
                      <a:pt x="321" y="143"/>
                    </a:lnTo>
                    <a:lnTo>
                      <a:pt x="323" y="141"/>
                    </a:lnTo>
                    <a:lnTo>
                      <a:pt x="326" y="139"/>
                    </a:lnTo>
                    <a:lnTo>
                      <a:pt x="328" y="135"/>
                    </a:lnTo>
                    <a:lnTo>
                      <a:pt x="329" y="130"/>
                    </a:lnTo>
                    <a:lnTo>
                      <a:pt x="330" y="118"/>
                    </a:lnTo>
                    <a:lnTo>
                      <a:pt x="329" y="107"/>
                    </a:lnTo>
                    <a:lnTo>
                      <a:pt x="330" y="98"/>
                    </a:lnTo>
                    <a:lnTo>
                      <a:pt x="336" y="87"/>
                    </a:lnTo>
                    <a:lnTo>
                      <a:pt x="340" y="81"/>
                    </a:lnTo>
                    <a:lnTo>
                      <a:pt x="346" y="74"/>
                    </a:lnTo>
                    <a:lnTo>
                      <a:pt x="351" y="68"/>
                    </a:lnTo>
                    <a:lnTo>
                      <a:pt x="356" y="61"/>
                    </a:lnTo>
                    <a:lnTo>
                      <a:pt x="362" y="57"/>
                    </a:lnTo>
                    <a:lnTo>
                      <a:pt x="368" y="52"/>
                    </a:lnTo>
                    <a:lnTo>
                      <a:pt x="375" y="50"/>
                    </a:lnTo>
                    <a:lnTo>
                      <a:pt x="381" y="51"/>
                    </a:lnTo>
                    <a:lnTo>
                      <a:pt x="388" y="53"/>
                    </a:lnTo>
                    <a:lnTo>
                      <a:pt x="393" y="57"/>
                    </a:lnTo>
                    <a:lnTo>
                      <a:pt x="394" y="61"/>
                    </a:lnTo>
                    <a:lnTo>
                      <a:pt x="395" y="65"/>
                    </a:lnTo>
                    <a:lnTo>
                      <a:pt x="395" y="70"/>
                    </a:lnTo>
                    <a:lnTo>
                      <a:pt x="393" y="74"/>
                    </a:lnTo>
                    <a:lnTo>
                      <a:pt x="390" y="79"/>
                    </a:lnTo>
                    <a:lnTo>
                      <a:pt x="387" y="82"/>
                    </a:lnTo>
                    <a:lnTo>
                      <a:pt x="384" y="84"/>
                    </a:lnTo>
                    <a:lnTo>
                      <a:pt x="380" y="87"/>
                    </a:lnTo>
                    <a:lnTo>
                      <a:pt x="376" y="90"/>
                    </a:lnTo>
                    <a:lnTo>
                      <a:pt x="373" y="93"/>
                    </a:lnTo>
                    <a:lnTo>
                      <a:pt x="370" y="96"/>
                    </a:lnTo>
                    <a:lnTo>
                      <a:pt x="367" y="100"/>
                    </a:lnTo>
                    <a:lnTo>
                      <a:pt x="366" y="105"/>
                    </a:lnTo>
                    <a:lnTo>
                      <a:pt x="366" y="110"/>
                    </a:lnTo>
                    <a:lnTo>
                      <a:pt x="366" y="117"/>
                    </a:lnTo>
                    <a:lnTo>
                      <a:pt x="367" y="122"/>
                    </a:lnTo>
                    <a:lnTo>
                      <a:pt x="369" y="128"/>
                    </a:lnTo>
                    <a:lnTo>
                      <a:pt x="371" y="132"/>
                    </a:lnTo>
                    <a:lnTo>
                      <a:pt x="375" y="136"/>
                    </a:lnTo>
                    <a:lnTo>
                      <a:pt x="379" y="139"/>
                    </a:lnTo>
                    <a:lnTo>
                      <a:pt x="385" y="141"/>
                    </a:lnTo>
                    <a:lnTo>
                      <a:pt x="392" y="141"/>
                    </a:lnTo>
                    <a:lnTo>
                      <a:pt x="397" y="140"/>
                    </a:lnTo>
                    <a:lnTo>
                      <a:pt x="405" y="140"/>
                    </a:lnTo>
                    <a:lnTo>
                      <a:pt x="413" y="140"/>
                    </a:lnTo>
                    <a:lnTo>
                      <a:pt x="419" y="140"/>
                    </a:lnTo>
                    <a:lnTo>
                      <a:pt x="426" y="139"/>
                    </a:lnTo>
                    <a:lnTo>
                      <a:pt x="433" y="137"/>
                    </a:lnTo>
                    <a:lnTo>
                      <a:pt x="438" y="134"/>
                    </a:lnTo>
                    <a:lnTo>
                      <a:pt x="443" y="128"/>
                    </a:lnTo>
                    <a:lnTo>
                      <a:pt x="446" y="122"/>
                    </a:lnTo>
                    <a:lnTo>
                      <a:pt x="448" y="116"/>
                    </a:lnTo>
                    <a:lnTo>
                      <a:pt x="450" y="109"/>
                    </a:lnTo>
                    <a:lnTo>
                      <a:pt x="451" y="103"/>
                    </a:lnTo>
                    <a:lnTo>
                      <a:pt x="453" y="98"/>
                    </a:lnTo>
                    <a:lnTo>
                      <a:pt x="456" y="93"/>
                    </a:lnTo>
                    <a:lnTo>
                      <a:pt x="463" y="89"/>
                    </a:lnTo>
                    <a:lnTo>
                      <a:pt x="472" y="87"/>
                    </a:lnTo>
                    <a:lnTo>
                      <a:pt x="482" y="87"/>
                    </a:lnTo>
                    <a:lnTo>
                      <a:pt x="491" y="88"/>
                    </a:lnTo>
                    <a:lnTo>
                      <a:pt x="498" y="91"/>
                    </a:lnTo>
                    <a:lnTo>
                      <a:pt x="502" y="95"/>
                    </a:lnTo>
                    <a:lnTo>
                      <a:pt x="504" y="99"/>
                    </a:lnTo>
                    <a:lnTo>
                      <a:pt x="504" y="103"/>
                    </a:lnTo>
                    <a:lnTo>
                      <a:pt x="501" y="107"/>
                    </a:lnTo>
                    <a:lnTo>
                      <a:pt x="494" y="109"/>
                    </a:lnTo>
                    <a:lnTo>
                      <a:pt x="485" y="110"/>
                    </a:lnTo>
                    <a:lnTo>
                      <a:pt x="475" y="115"/>
                    </a:lnTo>
                    <a:lnTo>
                      <a:pt x="464" y="118"/>
                    </a:lnTo>
                    <a:lnTo>
                      <a:pt x="456" y="122"/>
                    </a:lnTo>
                    <a:lnTo>
                      <a:pt x="452" y="127"/>
                    </a:lnTo>
                    <a:lnTo>
                      <a:pt x="453" y="129"/>
                    </a:lnTo>
                    <a:lnTo>
                      <a:pt x="462" y="129"/>
                    </a:lnTo>
                    <a:lnTo>
                      <a:pt x="479" y="128"/>
                    </a:lnTo>
                    <a:lnTo>
                      <a:pt x="498" y="126"/>
                    </a:lnTo>
                    <a:lnTo>
                      <a:pt x="512" y="124"/>
                    </a:lnTo>
                    <a:lnTo>
                      <a:pt x="523" y="121"/>
                    </a:lnTo>
                    <a:lnTo>
                      <a:pt x="532" y="118"/>
                    </a:lnTo>
                    <a:lnTo>
                      <a:pt x="537" y="116"/>
                    </a:lnTo>
                    <a:lnTo>
                      <a:pt x="541" y="112"/>
                    </a:lnTo>
                    <a:lnTo>
                      <a:pt x="545" y="109"/>
                    </a:lnTo>
                    <a:lnTo>
                      <a:pt x="547" y="103"/>
                    </a:lnTo>
                    <a:lnTo>
                      <a:pt x="551" y="95"/>
                    </a:lnTo>
                    <a:lnTo>
                      <a:pt x="559" y="82"/>
                    </a:lnTo>
                    <a:lnTo>
                      <a:pt x="568" y="67"/>
                    </a:lnTo>
                    <a:lnTo>
                      <a:pt x="579" y="50"/>
                    </a:lnTo>
                    <a:lnTo>
                      <a:pt x="590" y="33"/>
                    </a:lnTo>
                    <a:lnTo>
                      <a:pt x="600" y="19"/>
                    </a:lnTo>
                    <a:lnTo>
                      <a:pt x="610" y="7"/>
                    </a:lnTo>
                    <a:lnTo>
                      <a:pt x="618" y="2"/>
                    </a:lnTo>
                    <a:lnTo>
                      <a:pt x="625" y="0"/>
                    </a:lnTo>
                    <a:lnTo>
                      <a:pt x="632" y="0"/>
                    </a:lnTo>
                    <a:lnTo>
                      <a:pt x="637" y="1"/>
                    </a:lnTo>
                    <a:lnTo>
                      <a:pt x="642" y="4"/>
                    </a:lnTo>
                    <a:lnTo>
                      <a:pt x="644" y="8"/>
                    </a:lnTo>
                    <a:lnTo>
                      <a:pt x="645" y="13"/>
                    </a:lnTo>
                    <a:lnTo>
                      <a:pt x="643" y="20"/>
                    </a:lnTo>
                    <a:lnTo>
                      <a:pt x="638" y="27"/>
                    </a:lnTo>
                    <a:lnTo>
                      <a:pt x="633" y="35"/>
                    </a:lnTo>
                    <a:lnTo>
                      <a:pt x="626" y="45"/>
                    </a:lnTo>
                    <a:lnTo>
                      <a:pt x="621" y="57"/>
                    </a:lnTo>
                    <a:lnTo>
                      <a:pt x="615" y="67"/>
                    </a:lnTo>
                    <a:lnTo>
                      <a:pt x="610" y="78"/>
                    </a:lnTo>
                    <a:lnTo>
                      <a:pt x="607" y="88"/>
                    </a:lnTo>
                    <a:lnTo>
                      <a:pt x="605" y="97"/>
                    </a:lnTo>
                    <a:lnTo>
                      <a:pt x="604" y="105"/>
                    </a:lnTo>
                    <a:lnTo>
                      <a:pt x="604" y="110"/>
                    </a:lnTo>
                    <a:lnTo>
                      <a:pt x="605" y="117"/>
                    </a:lnTo>
                    <a:lnTo>
                      <a:pt x="606" y="121"/>
                    </a:lnTo>
                    <a:lnTo>
                      <a:pt x="608" y="126"/>
                    </a:lnTo>
                    <a:lnTo>
                      <a:pt x="612" y="128"/>
                    </a:lnTo>
                    <a:lnTo>
                      <a:pt x="615" y="128"/>
                    </a:lnTo>
                    <a:lnTo>
                      <a:pt x="618" y="125"/>
                    </a:lnTo>
                    <a:lnTo>
                      <a:pt x="624" y="118"/>
                    </a:lnTo>
                    <a:lnTo>
                      <a:pt x="629" y="109"/>
                    </a:lnTo>
                    <a:lnTo>
                      <a:pt x="637" y="101"/>
                    </a:lnTo>
                    <a:lnTo>
                      <a:pt x="645" y="93"/>
                    </a:lnTo>
                    <a:lnTo>
                      <a:pt x="654" y="87"/>
                    </a:lnTo>
                    <a:lnTo>
                      <a:pt x="663" y="82"/>
                    </a:lnTo>
                    <a:lnTo>
                      <a:pt x="673" y="78"/>
                    </a:lnTo>
                    <a:lnTo>
                      <a:pt x="681" y="76"/>
                    </a:lnTo>
                    <a:lnTo>
                      <a:pt x="690" y="74"/>
                    </a:lnTo>
                    <a:lnTo>
                      <a:pt x="699" y="74"/>
                    </a:lnTo>
                    <a:lnTo>
                      <a:pt x="707" y="76"/>
                    </a:lnTo>
                    <a:lnTo>
                      <a:pt x="716" y="76"/>
                    </a:lnTo>
                    <a:lnTo>
                      <a:pt x="723" y="78"/>
                    </a:lnTo>
                    <a:lnTo>
                      <a:pt x="729" y="80"/>
                    </a:lnTo>
                    <a:lnTo>
                      <a:pt x="731" y="82"/>
                    </a:lnTo>
                    <a:lnTo>
                      <a:pt x="731" y="84"/>
                    </a:lnTo>
                    <a:lnTo>
                      <a:pt x="727" y="89"/>
                    </a:lnTo>
                    <a:lnTo>
                      <a:pt x="720" y="93"/>
                    </a:lnTo>
                    <a:lnTo>
                      <a:pt x="714" y="98"/>
                    </a:lnTo>
                    <a:lnTo>
                      <a:pt x="709" y="103"/>
                    </a:lnTo>
                    <a:lnTo>
                      <a:pt x="705" y="107"/>
                    </a:lnTo>
                    <a:lnTo>
                      <a:pt x="703" y="110"/>
                    </a:lnTo>
                    <a:lnTo>
                      <a:pt x="703" y="114"/>
                    </a:lnTo>
                    <a:lnTo>
                      <a:pt x="705" y="115"/>
                    </a:lnTo>
                    <a:lnTo>
                      <a:pt x="711" y="115"/>
                    </a:lnTo>
                    <a:lnTo>
                      <a:pt x="718" y="114"/>
                    </a:lnTo>
                    <a:lnTo>
                      <a:pt x="724" y="112"/>
                    </a:lnTo>
                    <a:lnTo>
                      <a:pt x="730" y="110"/>
                    </a:lnTo>
                    <a:lnTo>
                      <a:pt x="737" y="109"/>
                    </a:lnTo>
                    <a:lnTo>
                      <a:pt x="741" y="107"/>
                    </a:lnTo>
                    <a:lnTo>
                      <a:pt x="748" y="105"/>
                    </a:lnTo>
                    <a:lnTo>
                      <a:pt x="753" y="101"/>
                    </a:lnTo>
                    <a:lnTo>
                      <a:pt x="759" y="98"/>
                    </a:lnTo>
                    <a:lnTo>
                      <a:pt x="766" y="95"/>
                    </a:lnTo>
                    <a:lnTo>
                      <a:pt x="774" y="91"/>
                    </a:lnTo>
                    <a:lnTo>
                      <a:pt x="781" y="88"/>
                    </a:lnTo>
                    <a:lnTo>
                      <a:pt x="789" y="84"/>
                    </a:lnTo>
                    <a:lnTo>
                      <a:pt x="794" y="83"/>
                    </a:lnTo>
                    <a:lnTo>
                      <a:pt x="797" y="84"/>
                    </a:lnTo>
                    <a:lnTo>
                      <a:pt x="797" y="87"/>
                    </a:lnTo>
                    <a:lnTo>
                      <a:pt x="791" y="92"/>
                    </a:lnTo>
                    <a:lnTo>
                      <a:pt x="787" y="98"/>
                    </a:lnTo>
                    <a:lnTo>
                      <a:pt x="786" y="101"/>
                    </a:lnTo>
                    <a:lnTo>
                      <a:pt x="788" y="103"/>
                    </a:lnTo>
                    <a:lnTo>
                      <a:pt x="793" y="105"/>
                    </a:lnTo>
                    <a:lnTo>
                      <a:pt x="799" y="103"/>
                    </a:lnTo>
                    <a:lnTo>
                      <a:pt x="808" y="101"/>
                    </a:lnTo>
                    <a:lnTo>
                      <a:pt x="817" y="99"/>
                    </a:lnTo>
                    <a:lnTo>
                      <a:pt x="826" y="96"/>
                    </a:lnTo>
                    <a:lnTo>
                      <a:pt x="835" y="93"/>
                    </a:lnTo>
                    <a:lnTo>
                      <a:pt x="842" y="89"/>
                    </a:lnTo>
                    <a:lnTo>
                      <a:pt x="847" y="84"/>
                    </a:lnTo>
                    <a:lnTo>
                      <a:pt x="853" y="80"/>
                    </a:lnTo>
                    <a:lnTo>
                      <a:pt x="857" y="77"/>
                    </a:lnTo>
                    <a:lnTo>
                      <a:pt x="862" y="73"/>
                    </a:lnTo>
                    <a:lnTo>
                      <a:pt x="867" y="73"/>
                    </a:lnTo>
                    <a:lnTo>
                      <a:pt x="872" y="74"/>
                    </a:lnTo>
                    <a:lnTo>
                      <a:pt x="877" y="78"/>
                    </a:lnTo>
                    <a:lnTo>
                      <a:pt x="882" y="81"/>
                    </a:lnTo>
                    <a:lnTo>
                      <a:pt x="885" y="84"/>
                    </a:lnTo>
                    <a:lnTo>
                      <a:pt x="888" y="89"/>
                    </a:lnTo>
                    <a:lnTo>
                      <a:pt x="886" y="92"/>
                    </a:lnTo>
                    <a:lnTo>
                      <a:pt x="884" y="95"/>
                    </a:lnTo>
                    <a:lnTo>
                      <a:pt x="879" y="96"/>
                    </a:lnTo>
                    <a:lnTo>
                      <a:pt x="871" y="96"/>
                    </a:lnTo>
                    <a:lnTo>
                      <a:pt x="862" y="96"/>
                    </a:lnTo>
                    <a:lnTo>
                      <a:pt x="856" y="96"/>
                    </a:lnTo>
                    <a:lnTo>
                      <a:pt x="853" y="96"/>
                    </a:lnTo>
                    <a:lnTo>
                      <a:pt x="850" y="97"/>
                    </a:lnTo>
                    <a:lnTo>
                      <a:pt x="846" y="98"/>
                    </a:lnTo>
                    <a:lnTo>
                      <a:pt x="843" y="99"/>
                    </a:lnTo>
                    <a:lnTo>
                      <a:pt x="838" y="101"/>
                    </a:lnTo>
                    <a:lnTo>
                      <a:pt x="831" y="103"/>
                    </a:lnTo>
                    <a:lnTo>
                      <a:pt x="821" y="106"/>
                    </a:lnTo>
                    <a:lnTo>
                      <a:pt x="813" y="107"/>
                    </a:lnTo>
                    <a:lnTo>
                      <a:pt x="806" y="108"/>
                    </a:lnTo>
                    <a:lnTo>
                      <a:pt x="800" y="109"/>
                    </a:lnTo>
                    <a:lnTo>
                      <a:pt x="794" y="110"/>
                    </a:lnTo>
                    <a:lnTo>
                      <a:pt x="788" y="110"/>
                    </a:lnTo>
                    <a:lnTo>
                      <a:pt x="783" y="110"/>
                    </a:lnTo>
                    <a:lnTo>
                      <a:pt x="777" y="110"/>
                    </a:lnTo>
                    <a:lnTo>
                      <a:pt x="771" y="111"/>
                    </a:lnTo>
                    <a:lnTo>
                      <a:pt x="765" y="112"/>
                    </a:lnTo>
                    <a:lnTo>
                      <a:pt x="759" y="114"/>
                    </a:lnTo>
                    <a:lnTo>
                      <a:pt x="752" y="116"/>
                    </a:lnTo>
                    <a:lnTo>
                      <a:pt x="745" y="118"/>
                    </a:lnTo>
                    <a:lnTo>
                      <a:pt x="736" y="120"/>
                    </a:lnTo>
                    <a:lnTo>
                      <a:pt x="727" y="121"/>
                    </a:lnTo>
                    <a:lnTo>
                      <a:pt x="717" y="124"/>
                    </a:lnTo>
                    <a:lnTo>
                      <a:pt x="708" y="125"/>
                    </a:lnTo>
                    <a:lnTo>
                      <a:pt x="700" y="125"/>
                    </a:lnTo>
                    <a:lnTo>
                      <a:pt x="694" y="125"/>
                    </a:lnTo>
                    <a:lnTo>
                      <a:pt x="691" y="124"/>
                    </a:lnTo>
                    <a:lnTo>
                      <a:pt x="686" y="122"/>
                    </a:lnTo>
                    <a:lnTo>
                      <a:pt x="683" y="120"/>
                    </a:lnTo>
                    <a:lnTo>
                      <a:pt x="682" y="117"/>
                    </a:lnTo>
                    <a:lnTo>
                      <a:pt x="681" y="112"/>
                    </a:lnTo>
                    <a:lnTo>
                      <a:pt x="678" y="103"/>
                    </a:lnTo>
                    <a:lnTo>
                      <a:pt x="675" y="96"/>
                    </a:lnTo>
                    <a:lnTo>
                      <a:pt x="670" y="95"/>
                    </a:lnTo>
                    <a:lnTo>
                      <a:pt x="662" y="101"/>
                    </a:lnTo>
                    <a:lnTo>
                      <a:pt x="656" y="109"/>
                    </a:lnTo>
                    <a:lnTo>
                      <a:pt x="651" y="116"/>
                    </a:lnTo>
                    <a:lnTo>
                      <a:pt x="643" y="124"/>
                    </a:lnTo>
                    <a:lnTo>
                      <a:pt x="634" y="129"/>
                    </a:lnTo>
                    <a:lnTo>
                      <a:pt x="626" y="135"/>
                    </a:lnTo>
                    <a:lnTo>
                      <a:pt x="617" y="138"/>
                    </a:lnTo>
                    <a:lnTo>
                      <a:pt x="609" y="138"/>
                    </a:lnTo>
                    <a:lnTo>
                      <a:pt x="600" y="136"/>
                    </a:lnTo>
                    <a:lnTo>
                      <a:pt x="595" y="127"/>
                    </a:lnTo>
                    <a:lnTo>
                      <a:pt x="596" y="110"/>
                    </a:lnTo>
                    <a:lnTo>
                      <a:pt x="599" y="89"/>
                    </a:lnTo>
                    <a:lnTo>
                      <a:pt x="605" y="67"/>
                    </a:lnTo>
                    <a:lnTo>
                      <a:pt x="609" y="48"/>
                    </a:lnTo>
                    <a:lnTo>
                      <a:pt x="610" y="34"/>
                    </a:lnTo>
                    <a:lnTo>
                      <a:pt x="609" y="30"/>
                    </a:lnTo>
                    <a:lnTo>
                      <a:pt x="603" y="38"/>
                    </a:lnTo>
                    <a:lnTo>
                      <a:pt x="598" y="44"/>
                    </a:lnTo>
                    <a:lnTo>
                      <a:pt x="594" y="53"/>
                    </a:lnTo>
                    <a:lnTo>
                      <a:pt x="587" y="64"/>
                    </a:lnTo>
                    <a:lnTo>
                      <a:pt x="579" y="78"/>
                    </a:lnTo>
                    <a:lnTo>
                      <a:pt x="570" y="90"/>
                    </a:lnTo>
                    <a:lnTo>
                      <a:pt x="562" y="102"/>
                    </a:lnTo>
                    <a:lnTo>
                      <a:pt x="554" y="112"/>
                    </a:lnTo>
                    <a:lnTo>
                      <a:pt x="546" y="120"/>
                    </a:lnTo>
                    <a:lnTo>
                      <a:pt x="539" y="124"/>
                    </a:lnTo>
                    <a:lnTo>
                      <a:pt x="530" y="128"/>
                    </a:lnTo>
                    <a:lnTo>
                      <a:pt x="520" y="132"/>
                    </a:lnTo>
                    <a:lnTo>
                      <a:pt x="508" y="137"/>
                    </a:lnTo>
                    <a:lnTo>
                      <a:pt x="493" y="140"/>
                    </a:lnTo>
                    <a:lnTo>
                      <a:pt x="479" y="145"/>
                    </a:lnTo>
                    <a:lnTo>
                      <a:pt x="464" y="148"/>
                    </a:lnTo>
                    <a:lnTo>
                      <a:pt x="448" y="150"/>
                    </a:lnTo>
                    <a:lnTo>
                      <a:pt x="434" y="154"/>
                    </a:lnTo>
                    <a:lnTo>
                      <a:pt x="419" y="155"/>
                    </a:lnTo>
                    <a:lnTo>
                      <a:pt x="405" y="155"/>
                    </a:lnTo>
                    <a:lnTo>
                      <a:pt x="393" y="155"/>
                    </a:lnTo>
                    <a:lnTo>
                      <a:pt x="381" y="154"/>
                    </a:lnTo>
                    <a:lnTo>
                      <a:pt x="373" y="150"/>
                    </a:lnTo>
                    <a:lnTo>
                      <a:pt x="366" y="147"/>
                    </a:lnTo>
                    <a:lnTo>
                      <a:pt x="361" y="141"/>
                    </a:lnTo>
                    <a:lnTo>
                      <a:pt x="356" y="130"/>
                    </a:lnTo>
                    <a:lnTo>
                      <a:pt x="350" y="121"/>
                    </a:lnTo>
                    <a:lnTo>
                      <a:pt x="346" y="114"/>
                    </a:lnTo>
                    <a:lnTo>
                      <a:pt x="342" y="109"/>
                    </a:lnTo>
                    <a:lnTo>
                      <a:pt x="339" y="107"/>
                    </a:lnTo>
                    <a:lnTo>
                      <a:pt x="336" y="107"/>
                    </a:lnTo>
                    <a:lnTo>
                      <a:pt x="335" y="109"/>
                    </a:lnTo>
                    <a:lnTo>
                      <a:pt x="333" y="112"/>
                    </a:lnTo>
                    <a:lnTo>
                      <a:pt x="335" y="119"/>
                    </a:lnTo>
                    <a:lnTo>
                      <a:pt x="337" y="122"/>
                    </a:lnTo>
                    <a:lnTo>
                      <a:pt x="339" y="127"/>
                    </a:lnTo>
                    <a:lnTo>
                      <a:pt x="340" y="136"/>
                    </a:lnTo>
                    <a:lnTo>
                      <a:pt x="337" y="145"/>
                    </a:lnTo>
                    <a:lnTo>
                      <a:pt x="330" y="153"/>
                    </a:lnTo>
                    <a:lnTo>
                      <a:pt x="320" y="157"/>
                    </a:lnTo>
                    <a:lnTo>
                      <a:pt x="307" y="160"/>
                    </a:lnTo>
                    <a:lnTo>
                      <a:pt x="294" y="162"/>
                    </a:lnTo>
                    <a:lnTo>
                      <a:pt x="283" y="162"/>
                    </a:lnTo>
                    <a:lnTo>
                      <a:pt x="274" y="160"/>
                    </a:lnTo>
                    <a:lnTo>
                      <a:pt x="270" y="158"/>
                    </a:lnTo>
                    <a:lnTo>
                      <a:pt x="269" y="155"/>
                    </a:lnTo>
                    <a:lnTo>
                      <a:pt x="265" y="153"/>
                    </a:lnTo>
                    <a:lnTo>
                      <a:pt x="263" y="149"/>
                    </a:lnTo>
                    <a:lnTo>
                      <a:pt x="260" y="148"/>
                    </a:lnTo>
                    <a:lnTo>
                      <a:pt x="256" y="148"/>
                    </a:lnTo>
                    <a:lnTo>
                      <a:pt x="251" y="149"/>
                    </a:lnTo>
                    <a:lnTo>
                      <a:pt x="246" y="150"/>
                    </a:lnTo>
                    <a:lnTo>
                      <a:pt x="240" y="154"/>
                    </a:lnTo>
                    <a:lnTo>
                      <a:pt x="231" y="158"/>
                    </a:lnTo>
                    <a:lnTo>
                      <a:pt x="218" y="163"/>
                    </a:lnTo>
                    <a:lnTo>
                      <a:pt x="205" y="166"/>
                    </a:lnTo>
                    <a:lnTo>
                      <a:pt x="190" y="169"/>
                    </a:lnTo>
                    <a:lnTo>
                      <a:pt x="177" y="170"/>
                    </a:lnTo>
                    <a:lnTo>
                      <a:pt x="166" y="172"/>
                    </a:lnTo>
                    <a:lnTo>
                      <a:pt x="158" y="170"/>
                    </a:lnTo>
                    <a:lnTo>
                      <a:pt x="155" y="168"/>
                    </a:lnTo>
                    <a:lnTo>
                      <a:pt x="156" y="165"/>
                    </a:lnTo>
                    <a:lnTo>
                      <a:pt x="157" y="163"/>
                    </a:lnTo>
                    <a:lnTo>
                      <a:pt x="158" y="160"/>
                    </a:lnTo>
                    <a:lnTo>
                      <a:pt x="159" y="158"/>
                    </a:lnTo>
                    <a:lnTo>
                      <a:pt x="158" y="158"/>
                    </a:lnTo>
                    <a:lnTo>
                      <a:pt x="156" y="158"/>
                    </a:lnTo>
                    <a:lnTo>
                      <a:pt x="152" y="160"/>
                    </a:lnTo>
                    <a:lnTo>
                      <a:pt x="146" y="164"/>
                    </a:lnTo>
                    <a:lnTo>
                      <a:pt x="137" y="166"/>
                    </a:lnTo>
                    <a:lnTo>
                      <a:pt x="123" y="166"/>
                    </a:lnTo>
                    <a:lnTo>
                      <a:pt x="109" y="166"/>
                    </a:lnTo>
                    <a:lnTo>
                      <a:pt x="93" y="164"/>
                    </a:lnTo>
                    <a:lnTo>
                      <a:pt x="79" y="162"/>
                    </a:lnTo>
                    <a:lnTo>
                      <a:pt x="66" y="158"/>
                    </a:lnTo>
                    <a:lnTo>
                      <a:pt x="56" y="155"/>
                    </a:lnTo>
                    <a:lnTo>
                      <a:pt x="52" y="153"/>
                    </a:lnTo>
                    <a:lnTo>
                      <a:pt x="50" y="150"/>
                    </a:lnTo>
                    <a:lnTo>
                      <a:pt x="49" y="149"/>
                    </a:lnTo>
                    <a:lnTo>
                      <a:pt x="47" y="150"/>
                    </a:lnTo>
                    <a:lnTo>
                      <a:pt x="45" y="150"/>
                    </a:lnTo>
                    <a:lnTo>
                      <a:pt x="43" y="153"/>
                    </a:lnTo>
                    <a:lnTo>
                      <a:pt x="40" y="153"/>
                    </a:lnTo>
                    <a:lnTo>
                      <a:pt x="35" y="153"/>
                    </a:lnTo>
                    <a:lnTo>
                      <a:pt x="30" y="153"/>
                    </a:lnTo>
                    <a:lnTo>
                      <a:pt x="23" y="150"/>
                    </a:lnTo>
                    <a:lnTo>
                      <a:pt x="17" y="149"/>
                    </a:lnTo>
                    <a:lnTo>
                      <a:pt x="11" y="148"/>
                    </a:lnTo>
                    <a:lnTo>
                      <a:pt x="6" y="145"/>
                    </a:lnTo>
                    <a:lnTo>
                      <a:pt x="3" y="143"/>
                    </a:lnTo>
                    <a:lnTo>
                      <a:pt x="0" y="138"/>
                    </a:lnTo>
                    <a:lnTo>
                      <a:pt x="2" y="132"/>
                    </a:lnTo>
                    <a:lnTo>
                      <a:pt x="6" y="125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9" name="Freeform 3557">
                <a:extLst>
                  <a:ext uri="{FF2B5EF4-FFF2-40B4-BE49-F238E27FC236}">
                    <a16:creationId xmlns:a16="http://schemas.microsoft.com/office/drawing/2014/main" id="{91B8696B-ECEF-4A6C-AA87-2D6DDA013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185"/>
                <a:ext cx="119" cy="81"/>
              </a:xfrm>
              <a:custGeom>
                <a:avLst/>
                <a:gdLst>
                  <a:gd name="T0" fmla="*/ 294 w 355"/>
                  <a:gd name="T1" fmla="*/ 244 h 244"/>
                  <a:gd name="T2" fmla="*/ 273 w 355"/>
                  <a:gd name="T3" fmla="*/ 240 h 244"/>
                  <a:gd name="T4" fmla="*/ 252 w 355"/>
                  <a:gd name="T5" fmla="*/ 231 h 244"/>
                  <a:gd name="T6" fmla="*/ 225 w 355"/>
                  <a:gd name="T7" fmla="*/ 216 h 244"/>
                  <a:gd name="T8" fmla="*/ 204 w 355"/>
                  <a:gd name="T9" fmla="*/ 208 h 244"/>
                  <a:gd name="T10" fmla="*/ 192 w 355"/>
                  <a:gd name="T11" fmla="*/ 225 h 244"/>
                  <a:gd name="T12" fmla="*/ 176 w 355"/>
                  <a:gd name="T13" fmla="*/ 238 h 244"/>
                  <a:gd name="T14" fmla="*/ 155 w 355"/>
                  <a:gd name="T15" fmla="*/ 236 h 244"/>
                  <a:gd name="T16" fmla="*/ 134 w 355"/>
                  <a:gd name="T17" fmla="*/ 217 h 244"/>
                  <a:gd name="T18" fmla="*/ 116 w 355"/>
                  <a:gd name="T19" fmla="*/ 197 h 244"/>
                  <a:gd name="T20" fmla="*/ 97 w 355"/>
                  <a:gd name="T21" fmla="*/ 187 h 244"/>
                  <a:gd name="T22" fmla="*/ 87 w 355"/>
                  <a:gd name="T23" fmla="*/ 194 h 244"/>
                  <a:gd name="T24" fmla="*/ 85 w 355"/>
                  <a:gd name="T25" fmla="*/ 202 h 244"/>
                  <a:gd name="T26" fmla="*/ 70 w 355"/>
                  <a:gd name="T27" fmla="*/ 196 h 244"/>
                  <a:gd name="T28" fmla="*/ 53 w 355"/>
                  <a:gd name="T29" fmla="*/ 177 h 244"/>
                  <a:gd name="T30" fmla="*/ 42 w 355"/>
                  <a:gd name="T31" fmla="*/ 152 h 244"/>
                  <a:gd name="T32" fmla="*/ 32 w 355"/>
                  <a:gd name="T33" fmla="*/ 130 h 244"/>
                  <a:gd name="T34" fmla="*/ 20 w 355"/>
                  <a:gd name="T35" fmla="*/ 114 h 244"/>
                  <a:gd name="T36" fmla="*/ 8 w 355"/>
                  <a:gd name="T37" fmla="*/ 93 h 244"/>
                  <a:gd name="T38" fmla="*/ 3 w 355"/>
                  <a:gd name="T39" fmla="*/ 53 h 244"/>
                  <a:gd name="T40" fmla="*/ 17 w 355"/>
                  <a:gd name="T41" fmla="*/ 85 h 244"/>
                  <a:gd name="T42" fmla="*/ 25 w 355"/>
                  <a:gd name="T43" fmla="*/ 107 h 244"/>
                  <a:gd name="T44" fmla="*/ 37 w 355"/>
                  <a:gd name="T45" fmla="*/ 118 h 244"/>
                  <a:gd name="T46" fmla="*/ 48 w 355"/>
                  <a:gd name="T47" fmla="*/ 132 h 244"/>
                  <a:gd name="T48" fmla="*/ 54 w 355"/>
                  <a:gd name="T49" fmla="*/ 129 h 244"/>
                  <a:gd name="T50" fmla="*/ 53 w 355"/>
                  <a:gd name="T51" fmla="*/ 46 h 244"/>
                  <a:gd name="T52" fmla="*/ 62 w 355"/>
                  <a:gd name="T53" fmla="*/ 10 h 244"/>
                  <a:gd name="T54" fmla="*/ 69 w 355"/>
                  <a:gd name="T55" fmla="*/ 93 h 244"/>
                  <a:gd name="T56" fmla="*/ 80 w 355"/>
                  <a:gd name="T57" fmla="*/ 161 h 244"/>
                  <a:gd name="T58" fmla="*/ 96 w 355"/>
                  <a:gd name="T59" fmla="*/ 163 h 244"/>
                  <a:gd name="T60" fmla="*/ 104 w 355"/>
                  <a:gd name="T61" fmla="*/ 135 h 244"/>
                  <a:gd name="T62" fmla="*/ 115 w 355"/>
                  <a:gd name="T63" fmla="*/ 111 h 244"/>
                  <a:gd name="T64" fmla="*/ 114 w 355"/>
                  <a:gd name="T65" fmla="*/ 139 h 244"/>
                  <a:gd name="T66" fmla="*/ 106 w 355"/>
                  <a:gd name="T67" fmla="*/ 150 h 244"/>
                  <a:gd name="T68" fmla="*/ 111 w 355"/>
                  <a:gd name="T69" fmla="*/ 165 h 244"/>
                  <a:gd name="T70" fmla="*/ 124 w 355"/>
                  <a:gd name="T71" fmla="*/ 189 h 244"/>
                  <a:gd name="T72" fmla="*/ 129 w 355"/>
                  <a:gd name="T73" fmla="*/ 203 h 244"/>
                  <a:gd name="T74" fmla="*/ 145 w 355"/>
                  <a:gd name="T75" fmla="*/ 192 h 244"/>
                  <a:gd name="T76" fmla="*/ 155 w 355"/>
                  <a:gd name="T77" fmla="*/ 168 h 244"/>
                  <a:gd name="T78" fmla="*/ 147 w 355"/>
                  <a:gd name="T79" fmla="*/ 116 h 244"/>
                  <a:gd name="T80" fmla="*/ 160 w 355"/>
                  <a:gd name="T81" fmla="*/ 96 h 244"/>
                  <a:gd name="T82" fmla="*/ 168 w 355"/>
                  <a:gd name="T83" fmla="*/ 93 h 244"/>
                  <a:gd name="T84" fmla="*/ 167 w 355"/>
                  <a:gd name="T85" fmla="*/ 111 h 244"/>
                  <a:gd name="T86" fmla="*/ 167 w 355"/>
                  <a:gd name="T87" fmla="*/ 160 h 244"/>
                  <a:gd name="T88" fmla="*/ 166 w 355"/>
                  <a:gd name="T89" fmla="*/ 213 h 244"/>
                  <a:gd name="T90" fmla="*/ 183 w 355"/>
                  <a:gd name="T91" fmla="*/ 216 h 244"/>
                  <a:gd name="T92" fmla="*/ 193 w 355"/>
                  <a:gd name="T93" fmla="*/ 206 h 244"/>
                  <a:gd name="T94" fmla="*/ 214 w 355"/>
                  <a:gd name="T95" fmla="*/ 207 h 244"/>
                  <a:gd name="T96" fmla="*/ 248 w 355"/>
                  <a:gd name="T97" fmla="*/ 224 h 244"/>
                  <a:gd name="T98" fmla="*/ 263 w 355"/>
                  <a:gd name="T99" fmla="*/ 229 h 244"/>
                  <a:gd name="T100" fmla="*/ 268 w 355"/>
                  <a:gd name="T101" fmla="*/ 224 h 244"/>
                  <a:gd name="T102" fmla="*/ 275 w 355"/>
                  <a:gd name="T103" fmla="*/ 203 h 244"/>
                  <a:gd name="T104" fmla="*/ 287 w 355"/>
                  <a:gd name="T105" fmla="*/ 194 h 244"/>
                  <a:gd name="T106" fmla="*/ 291 w 355"/>
                  <a:gd name="T107" fmla="*/ 218 h 244"/>
                  <a:gd name="T108" fmla="*/ 301 w 355"/>
                  <a:gd name="T109" fmla="*/ 232 h 244"/>
                  <a:gd name="T110" fmla="*/ 313 w 355"/>
                  <a:gd name="T111" fmla="*/ 224 h 244"/>
                  <a:gd name="T112" fmla="*/ 324 w 355"/>
                  <a:gd name="T113" fmla="*/ 213 h 244"/>
                  <a:gd name="T114" fmla="*/ 335 w 355"/>
                  <a:gd name="T115" fmla="*/ 198 h 244"/>
                  <a:gd name="T116" fmla="*/ 351 w 355"/>
                  <a:gd name="T117" fmla="*/ 187 h 244"/>
                  <a:gd name="T118" fmla="*/ 354 w 355"/>
                  <a:gd name="T119" fmla="*/ 191 h 244"/>
                  <a:gd name="T120" fmla="*/ 339 w 355"/>
                  <a:gd name="T121" fmla="*/ 213 h 244"/>
                  <a:gd name="T122" fmla="*/ 329 w 355"/>
                  <a:gd name="T123" fmla="*/ 231 h 244"/>
                  <a:gd name="T124" fmla="*/ 311 w 355"/>
                  <a:gd name="T125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5" h="244">
                    <a:moveTo>
                      <a:pt x="311" y="241"/>
                    </a:moveTo>
                    <a:lnTo>
                      <a:pt x="301" y="244"/>
                    </a:lnTo>
                    <a:lnTo>
                      <a:pt x="294" y="244"/>
                    </a:lnTo>
                    <a:lnTo>
                      <a:pt x="287" y="244"/>
                    </a:lnTo>
                    <a:lnTo>
                      <a:pt x="280" y="243"/>
                    </a:lnTo>
                    <a:lnTo>
                      <a:pt x="273" y="240"/>
                    </a:lnTo>
                    <a:lnTo>
                      <a:pt x="267" y="238"/>
                    </a:lnTo>
                    <a:lnTo>
                      <a:pt x="260" y="235"/>
                    </a:lnTo>
                    <a:lnTo>
                      <a:pt x="252" y="231"/>
                    </a:lnTo>
                    <a:lnTo>
                      <a:pt x="242" y="227"/>
                    </a:lnTo>
                    <a:lnTo>
                      <a:pt x="234" y="221"/>
                    </a:lnTo>
                    <a:lnTo>
                      <a:pt x="225" y="216"/>
                    </a:lnTo>
                    <a:lnTo>
                      <a:pt x="218" y="211"/>
                    </a:lnTo>
                    <a:lnTo>
                      <a:pt x="211" y="209"/>
                    </a:lnTo>
                    <a:lnTo>
                      <a:pt x="204" y="208"/>
                    </a:lnTo>
                    <a:lnTo>
                      <a:pt x="199" y="210"/>
                    </a:lnTo>
                    <a:lnTo>
                      <a:pt x="195" y="217"/>
                    </a:lnTo>
                    <a:lnTo>
                      <a:pt x="192" y="225"/>
                    </a:lnTo>
                    <a:lnTo>
                      <a:pt x="187" y="230"/>
                    </a:lnTo>
                    <a:lnTo>
                      <a:pt x="182" y="236"/>
                    </a:lnTo>
                    <a:lnTo>
                      <a:pt x="176" y="238"/>
                    </a:lnTo>
                    <a:lnTo>
                      <a:pt x="170" y="240"/>
                    </a:lnTo>
                    <a:lnTo>
                      <a:pt x="163" y="239"/>
                    </a:lnTo>
                    <a:lnTo>
                      <a:pt x="155" y="236"/>
                    </a:lnTo>
                    <a:lnTo>
                      <a:pt x="148" y="231"/>
                    </a:lnTo>
                    <a:lnTo>
                      <a:pt x="141" y="224"/>
                    </a:lnTo>
                    <a:lnTo>
                      <a:pt x="134" y="217"/>
                    </a:lnTo>
                    <a:lnTo>
                      <a:pt x="128" y="209"/>
                    </a:lnTo>
                    <a:lnTo>
                      <a:pt x="122" y="202"/>
                    </a:lnTo>
                    <a:lnTo>
                      <a:pt x="116" y="197"/>
                    </a:lnTo>
                    <a:lnTo>
                      <a:pt x="110" y="191"/>
                    </a:lnTo>
                    <a:lnTo>
                      <a:pt x="104" y="189"/>
                    </a:lnTo>
                    <a:lnTo>
                      <a:pt x="97" y="187"/>
                    </a:lnTo>
                    <a:lnTo>
                      <a:pt x="91" y="189"/>
                    </a:lnTo>
                    <a:lnTo>
                      <a:pt x="88" y="190"/>
                    </a:lnTo>
                    <a:lnTo>
                      <a:pt x="87" y="194"/>
                    </a:lnTo>
                    <a:lnTo>
                      <a:pt x="87" y="198"/>
                    </a:lnTo>
                    <a:lnTo>
                      <a:pt x="87" y="201"/>
                    </a:lnTo>
                    <a:lnTo>
                      <a:pt x="85" y="202"/>
                    </a:lnTo>
                    <a:lnTo>
                      <a:pt x="81" y="202"/>
                    </a:lnTo>
                    <a:lnTo>
                      <a:pt x="77" y="200"/>
                    </a:lnTo>
                    <a:lnTo>
                      <a:pt x="70" y="196"/>
                    </a:lnTo>
                    <a:lnTo>
                      <a:pt x="65" y="190"/>
                    </a:lnTo>
                    <a:lnTo>
                      <a:pt x="58" y="183"/>
                    </a:lnTo>
                    <a:lnTo>
                      <a:pt x="53" y="177"/>
                    </a:lnTo>
                    <a:lnTo>
                      <a:pt x="49" y="169"/>
                    </a:lnTo>
                    <a:lnTo>
                      <a:pt x="46" y="161"/>
                    </a:lnTo>
                    <a:lnTo>
                      <a:pt x="42" y="152"/>
                    </a:lnTo>
                    <a:lnTo>
                      <a:pt x="39" y="143"/>
                    </a:lnTo>
                    <a:lnTo>
                      <a:pt x="35" y="135"/>
                    </a:lnTo>
                    <a:lnTo>
                      <a:pt x="32" y="130"/>
                    </a:lnTo>
                    <a:lnTo>
                      <a:pt x="29" y="123"/>
                    </a:lnTo>
                    <a:lnTo>
                      <a:pt x="24" y="118"/>
                    </a:lnTo>
                    <a:lnTo>
                      <a:pt x="20" y="114"/>
                    </a:lnTo>
                    <a:lnTo>
                      <a:pt x="17" y="107"/>
                    </a:lnTo>
                    <a:lnTo>
                      <a:pt x="11" y="101"/>
                    </a:lnTo>
                    <a:lnTo>
                      <a:pt x="8" y="93"/>
                    </a:lnTo>
                    <a:lnTo>
                      <a:pt x="2" y="73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9" y="65"/>
                    </a:lnTo>
                    <a:lnTo>
                      <a:pt x="13" y="76"/>
                    </a:lnTo>
                    <a:lnTo>
                      <a:pt x="17" y="85"/>
                    </a:lnTo>
                    <a:lnTo>
                      <a:pt x="20" y="94"/>
                    </a:lnTo>
                    <a:lnTo>
                      <a:pt x="23" y="101"/>
                    </a:lnTo>
                    <a:lnTo>
                      <a:pt x="25" y="107"/>
                    </a:lnTo>
                    <a:lnTo>
                      <a:pt x="30" y="112"/>
                    </a:lnTo>
                    <a:lnTo>
                      <a:pt x="32" y="115"/>
                    </a:lnTo>
                    <a:lnTo>
                      <a:pt x="37" y="118"/>
                    </a:lnTo>
                    <a:lnTo>
                      <a:pt x="41" y="121"/>
                    </a:lnTo>
                    <a:lnTo>
                      <a:pt x="44" y="126"/>
                    </a:lnTo>
                    <a:lnTo>
                      <a:pt x="48" y="132"/>
                    </a:lnTo>
                    <a:lnTo>
                      <a:pt x="51" y="134"/>
                    </a:lnTo>
                    <a:lnTo>
                      <a:pt x="53" y="134"/>
                    </a:lnTo>
                    <a:lnTo>
                      <a:pt x="54" y="129"/>
                    </a:lnTo>
                    <a:lnTo>
                      <a:pt x="54" y="116"/>
                    </a:lnTo>
                    <a:lnTo>
                      <a:pt x="54" y="94"/>
                    </a:lnTo>
                    <a:lnTo>
                      <a:pt x="53" y="46"/>
                    </a:lnTo>
                    <a:lnTo>
                      <a:pt x="54" y="12"/>
                    </a:lnTo>
                    <a:lnTo>
                      <a:pt x="57" y="0"/>
                    </a:lnTo>
                    <a:lnTo>
                      <a:pt x="62" y="10"/>
                    </a:lnTo>
                    <a:lnTo>
                      <a:pt x="67" y="37"/>
                    </a:lnTo>
                    <a:lnTo>
                      <a:pt x="68" y="64"/>
                    </a:lnTo>
                    <a:lnTo>
                      <a:pt x="69" y="93"/>
                    </a:lnTo>
                    <a:lnTo>
                      <a:pt x="73" y="120"/>
                    </a:lnTo>
                    <a:lnTo>
                      <a:pt x="78" y="143"/>
                    </a:lnTo>
                    <a:lnTo>
                      <a:pt x="80" y="161"/>
                    </a:lnTo>
                    <a:lnTo>
                      <a:pt x="84" y="170"/>
                    </a:lnTo>
                    <a:lnTo>
                      <a:pt x="90" y="169"/>
                    </a:lnTo>
                    <a:lnTo>
                      <a:pt x="96" y="163"/>
                    </a:lnTo>
                    <a:lnTo>
                      <a:pt x="101" y="156"/>
                    </a:lnTo>
                    <a:lnTo>
                      <a:pt x="104" y="148"/>
                    </a:lnTo>
                    <a:lnTo>
                      <a:pt x="104" y="135"/>
                    </a:lnTo>
                    <a:lnTo>
                      <a:pt x="106" y="123"/>
                    </a:lnTo>
                    <a:lnTo>
                      <a:pt x="110" y="113"/>
                    </a:lnTo>
                    <a:lnTo>
                      <a:pt x="115" y="111"/>
                    </a:lnTo>
                    <a:lnTo>
                      <a:pt x="117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0" y="143"/>
                    </a:lnTo>
                    <a:lnTo>
                      <a:pt x="108" y="146"/>
                    </a:lnTo>
                    <a:lnTo>
                      <a:pt x="106" y="150"/>
                    </a:lnTo>
                    <a:lnTo>
                      <a:pt x="106" y="154"/>
                    </a:lnTo>
                    <a:lnTo>
                      <a:pt x="107" y="159"/>
                    </a:lnTo>
                    <a:lnTo>
                      <a:pt x="111" y="165"/>
                    </a:lnTo>
                    <a:lnTo>
                      <a:pt x="117" y="173"/>
                    </a:lnTo>
                    <a:lnTo>
                      <a:pt x="120" y="181"/>
                    </a:lnTo>
                    <a:lnTo>
                      <a:pt x="124" y="189"/>
                    </a:lnTo>
                    <a:lnTo>
                      <a:pt x="125" y="196"/>
                    </a:lnTo>
                    <a:lnTo>
                      <a:pt x="127" y="201"/>
                    </a:lnTo>
                    <a:lnTo>
                      <a:pt x="129" y="203"/>
                    </a:lnTo>
                    <a:lnTo>
                      <a:pt x="133" y="203"/>
                    </a:lnTo>
                    <a:lnTo>
                      <a:pt x="137" y="200"/>
                    </a:lnTo>
                    <a:lnTo>
                      <a:pt x="145" y="192"/>
                    </a:lnTo>
                    <a:lnTo>
                      <a:pt x="151" y="189"/>
                    </a:lnTo>
                    <a:lnTo>
                      <a:pt x="153" y="182"/>
                    </a:lnTo>
                    <a:lnTo>
                      <a:pt x="155" y="168"/>
                    </a:lnTo>
                    <a:lnTo>
                      <a:pt x="155" y="146"/>
                    </a:lnTo>
                    <a:lnTo>
                      <a:pt x="151" y="131"/>
                    </a:lnTo>
                    <a:lnTo>
                      <a:pt x="147" y="116"/>
                    </a:lnTo>
                    <a:lnTo>
                      <a:pt x="152" y="105"/>
                    </a:lnTo>
                    <a:lnTo>
                      <a:pt x="155" y="99"/>
                    </a:lnTo>
                    <a:lnTo>
                      <a:pt x="160" y="96"/>
                    </a:lnTo>
                    <a:lnTo>
                      <a:pt x="163" y="93"/>
                    </a:lnTo>
                    <a:lnTo>
                      <a:pt x="166" y="92"/>
                    </a:lnTo>
                    <a:lnTo>
                      <a:pt x="168" y="93"/>
                    </a:lnTo>
                    <a:lnTo>
                      <a:pt x="170" y="96"/>
                    </a:lnTo>
                    <a:lnTo>
                      <a:pt x="170" y="102"/>
                    </a:lnTo>
                    <a:lnTo>
                      <a:pt x="167" y="111"/>
                    </a:lnTo>
                    <a:lnTo>
                      <a:pt x="165" y="130"/>
                    </a:lnTo>
                    <a:lnTo>
                      <a:pt x="166" y="144"/>
                    </a:lnTo>
                    <a:lnTo>
                      <a:pt x="167" y="160"/>
                    </a:lnTo>
                    <a:lnTo>
                      <a:pt x="166" y="178"/>
                    </a:lnTo>
                    <a:lnTo>
                      <a:pt x="164" y="198"/>
                    </a:lnTo>
                    <a:lnTo>
                      <a:pt x="166" y="213"/>
                    </a:lnTo>
                    <a:lnTo>
                      <a:pt x="171" y="221"/>
                    </a:lnTo>
                    <a:lnTo>
                      <a:pt x="179" y="220"/>
                    </a:lnTo>
                    <a:lnTo>
                      <a:pt x="183" y="216"/>
                    </a:lnTo>
                    <a:lnTo>
                      <a:pt x="186" y="212"/>
                    </a:lnTo>
                    <a:lnTo>
                      <a:pt x="190" y="209"/>
                    </a:lnTo>
                    <a:lnTo>
                      <a:pt x="193" y="206"/>
                    </a:lnTo>
                    <a:lnTo>
                      <a:pt x="199" y="203"/>
                    </a:lnTo>
                    <a:lnTo>
                      <a:pt x="205" y="205"/>
                    </a:lnTo>
                    <a:lnTo>
                      <a:pt x="214" y="207"/>
                    </a:lnTo>
                    <a:lnTo>
                      <a:pt x="227" y="212"/>
                    </a:lnTo>
                    <a:lnTo>
                      <a:pt x="239" y="218"/>
                    </a:lnTo>
                    <a:lnTo>
                      <a:pt x="248" y="224"/>
                    </a:lnTo>
                    <a:lnTo>
                      <a:pt x="254" y="227"/>
                    </a:lnTo>
                    <a:lnTo>
                      <a:pt x="260" y="228"/>
                    </a:lnTo>
                    <a:lnTo>
                      <a:pt x="263" y="229"/>
                    </a:lnTo>
                    <a:lnTo>
                      <a:pt x="265" y="228"/>
                    </a:lnTo>
                    <a:lnTo>
                      <a:pt x="267" y="227"/>
                    </a:lnTo>
                    <a:lnTo>
                      <a:pt x="268" y="224"/>
                    </a:lnTo>
                    <a:lnTo>
                      <a:pt x="270" y="217"/>
                    </a:lnTo>
                    <a:lnTo>
                      <a:pt x="272" y="210"/>
                    </a:lnTo>
                    <a:lnTo>
                      <a:pt x="275" y="203"/>
                    </a:lnTo>
                    <a:lnTo>
                      <a:pt x="278" y="200"/>
                    </a:lnTo>
                    <a:lnTo>
                      <a:pt x="282" y="197"/>
                    </a:lnTo>
                    <a:lnTo>
                      <a:pt x="287" y="194"/>
                    </a:lnTo>
                    <a:lnTo>
                      <a:pt x="291" y="197"/>
                    </a:lnTo>
                    <a:lnTo>
                      <a:pt x="292" y="206"/>
                    </a:lnTo>
                    <a:lnTo>
                      <a:pt x="291" y="218"/>
                    </a:lnTo>
                    <a:lnTo>
                      <a:pt x="292" y="229"/>
                    </a:lnTo>
                    <a:lnTo>
                      <a:pt x="295" y="235"/>
                    </a:lnTo>
                    <a:lnTo>
                      <a:pt x="301" y="232"/>
                    </a:lnTo>
                    <a:lnTo>
                      <a:pt x="305" y="230"/>
                    </a:lnTo>
                    <a:lnTo>
                      <a:pt x="309" y="227"/>
                    </a:lnTo>
                    <a:lnTo>
                      <a:pt x="313" y="224"/>
                    </a:lnTo>
                    <a:lnTo>
                      <a:pt x="317" y="220"/>
                    </a:lnTo>
                    <a:lnTo>
                      <a:pt x="320" y="217"/>
                    </a:lnTo>
                    <a:lnTo>
                      <a:pt x="324" y="213"/>
                    </a:lnTo>
                    <a:lnTo>
                      <a:pt x="328" y="209"/>
                    </a:lnTo>
                    <a:lnTo>
                      <a:pt x="332" y="203"/>
                    </a:lnTo>
                    <a:lnTo>
                      <a:pt x="335" y="198"/>
                    </a:lnTo>
                    <a:lnTo>
                      <a:pt x="340" y="193"/>
                    </a:lnTo>
                    <a:lnTo>
                      <a:pt x="346" y="190"/>
                    </a:lnTo>
                    <a:lnTo>
                      <a:pt x="351" y="187"/>
                    </a:lnTo>
                    <a:lnTo>
                      <a:pt x="354" y="187"/>
                    </a:lnTo>
                    <a:lnTo>
                      <a:pt x="355" y="188"/>
                    </a:lnTo>
                    <a:lnTo>
                      <a:pt x="354" y="191"/>
                    </a:lnTo>
                    <a:lnTo>
                      <a:pt x="349" y="198"/>
                    </a:lnTo>
                    <a:lnTo>
                      <a:pt x="344" y="206"/>
                    </a:lnTo>
                    <a:lnTo>
                      <a:pt x="339" y="213"/>
                    </a:lnTo>
                    <a:lnTo>
                      <a:pt x="336" y="220"/>
                    </a:lnTo>
                    <a:lnTo>
                      <a:pt x="333" y="226"/>
                    </a:lnTo>
                    <a:lnTo>
                      <a:pt x="329" y="231"/>
                    </a:lnTo>
                    <a:lnTo>
                      <a:pt x="324" y="236"/>
                    </a:lnTo>
                    <a:lnTo>
                      <a:pt x="319" y="239"/>
                    </a:lnTo>
                    <a:lnTo>
                      <a:pt x="311" y="241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0" name="Freeform 3558">
                <a:extLst>
                  <a:ext uri="{FF2B5EF4-FFF2-40B4-BE49-F238E27FC236}">
                    <a16:creationId xmlns:a16="http://schemas.microsoft.com/office/drawing/2014/main" id="{AFF9F4A0-693D-4EFB-9370-DF2D4C39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185"/>
                <a:ext cx="119" cy="81"/>
              </a:xfrm>
              <a:custGeom>
                <a:avLst/>
                <a:gdLst>
                  <a:gd name="T0" fmla="*/ 294 w 355"/>
                  <a:gd name="T1" fmla="*/ 244 h 244"/>
                  <a:gd name="T2" fmla="*/ 273 w 355"/>
                  <a:gd name="T3" fmla="*/ 240 h 244"/>
                  <a:gd name="T4" fmla="*/ 252 w 355"/>
                  <a:gd name="T5" fmla="*/ 231 h 244"/>
                  <a:gd name="T6" fmla="*/ 225 w 355"/>
                  <a:gd name="T7" fmla="*/ 216 h 244"/>
                  <a:gd name="T8" fmla="*/ 204 w 355"/>
                  <a:gd name="T9" fmla="*/ 208 h 244"/>
                  <a:gd name="T10" fmla="*/ 192 w 355"/>
                  <a:gd name="T11" fmla="*/ 225 h 244"/>
                  <a:gd name="T12" fmla="*/ 176 w 355"/>
                  <a:gd name="T13" fmla="*/ 238 h 244"/>
                  <a:gd name="T14" fmla="*/ 155 w 355"/>
                  <a:gd name="T15" fmla="*/ 236 h 244"/>
                  <a:gd name="T16" fmla="*/ 134 w 355"/>
                  <a:gd name="T17" fmla="*/ 217 h 244"/>
                  <a:gd name="T18" fmla="*/ 116 w 355"/>
                  <a:gd name="T19" fmla="*/ 197 h 244"/>
                  <a:gd name="T20" fmla="*/ 97 w 355"/>
                  <a:gd name="T21" fmla="*/ 187 h 244"/>
                  <a:gd name="T22" fmla="*/ 87 w 355"/>
                  <a:gd name="T23" fmla="*/ 194 h 244"/>
                  <a:gd name="T24" fmla="*/ 85 w 355"/>
                  <a:gd name="T25" fmla="*/ 202 h 244"/>
                  <a:gd name="T26" fmla="*/ 70 w 355"/>
                  <a:gd name="T27" fmla="*/ 196 h 244"/>
                  <a:gd name="T28" fmla="*/ 53 w 355"/>
                  <a:gd name="T29" fmla="*/ 177 h 244"/>
                  <a:gd name="T30" fmla="*/ 42 w 355"/>
                  <a:gd name="T31" fmla="*/ 152 h 244"/>
                  <a:gd name="T32" fmla="*/ 32 w 355"/>
                  <a:gd name="T33" fmla="*/ 130 h 244"/>
                  <a:gd name="T34" fmla="*/ 20 w 355"/>
                  <a:gd name="T35" fmla="*/ 114 h 244"/>
                  <a:gd name="T36" fmla="*/ 8 w 355"/>
                  <a:gd name="T37" fmla="*/ 93 h 244"/>
                  <a:gd name="T38" fmla="*/ 3 w 355"/>
                  <a:gd name="T39" fmla="*/ 53 h 244"/>
                  <a:gd name="T40" fmla="*/ 17 w 355"/>
                  <a:gd name="T41" fmla="*/ 85 h 244"/>
                  <a:gd name="T42" fmla="*/ 25 w 355"/>
                  <a:gd name="T43" fmla="*/ 107 h 244"/>
                  <a:gd name="T44" fmla="*/ 37 w 355"/>
                  <a:gd name="T45" fmla="*/ 118 h 244"/>
                  <a:gd name="T46" fmla="*/ 48 w 355"/>
                  <a:gd name="T47" fmla="*/ 132 h 244"/>
                  <a:gd name="T48" fmla="*/ 54 w 355"/>
                  <a:gd name="T49" fmla="*/ 129 h 244"/>
                  <a:gd name="T50" fmla="*/ 53 w 355"/>
                  <a:gd name="T51" fmla="*/ 46 h 244"/>
                  <a:gd name="T52" fmla="*/ 62 w 355"/>
                  <a:gd name="T53" fmla="*/ 10 h 244"/>
                  <a:gd name="T54" fmla="*/ 69 w 355"/>
                  <a:gd name="T55" fmla="*/ 93 h 244"/>
                  <a:gd name="T56" fmla="*/ 80 w 355"/>
                  <a:gd name="T57" fmla="*/ 161 h 244"/>
                  <a:gd name="T58" fmla="*/ 96 w 355"/>
                  <a:gd name="T59" fmla="*/ 163 h 244"/>
                  <a:gd name="T60" fmla="*/ 104 w 355"/>
                  <a:gd name="T61" fmla="*/ 135 h 244"/>
                  <a:gd name="T62" fmla="*/ 115 w 355"/>
                  <a:gd name="T63" fmla="*/ 111 h 244"/>
                  <a:gd name="T64" fmla="*/ 114 w 355"/>
                  <a:gd name="T65" fmla="*/ 139 h 244"/>
                  <a:gd name="T66" fmla="*/ 106 w 355"/>
                  <a:gd name="T67" fmla="*/ 150 h 244"/>
                  <a:gd name="T68" fmla="*/ 111 w 355"/>
                  <a:gd name="T69" fmla="*/ 165 h 244"/>
                  <a:gd name="T70" fmla="*/ 124 w 355"/>
                  <a:gd name="T71" fmla="*/ 189 h 244"/>
                  <a:gd name="T72" fmla="*/ 129 w 355"/>
                  <a:gd name="T73" fmla="*/ 203 h 244"/>
                  <a:gd name="T74" fmla="*/ 145 w 355"/>
                  <a:gd name="T75" fmla="*/ 192 h 244"/>
                  <a:gd name="T76" fmla="*/ 155 w 355"/>
                  <a:gd name="T77" fmla="*/ 168 h 244"/>
                  <a:gd name="T78" fmla="*/ 147 w 355"/>
                  <a:gd name="T79" fmla="*/ 116 h 244"/>
                  <a:gd name="T80" fmla="*/ 160 w 355"/>
                  <a:gd name="T81" fmla="*/ 96 h 244"/>
                  <a:gd name="T82" fmla="*/ 168 w 355"/>
                  <a:gd name="T83" fmla="*/ 93 h 244"/>
                  <a:gd name="T84" fmla="*/ 167 w 355"/>
                  <a:gd name="T85" fmla="*/ 111 h 244"/>
                  <a:gd name="T86" fmla="*/ 167 w 355"/>
                  <a:gd name="T87" fmla="*/ 160 h 244"/>
                  <a:gd name="T88" fmla="*/ 166 w 355"/>
                  <a:gd name="T89" fmla="*/ 213 h 244"/>
                  <a:gd name="T90" fmla="*/ 183 w 355"/>
                  <a:gd name="T91" fmla="*/ 216 h 244"/>
                  <a:gd name="T92" fmla="*/ 193 w 355"/>
                  <a:gd name="T93" fmla="*/ 206 h 244"/>
                  <a:gd name="T94" fmla="*/ 214 w 355"/>
                  <a:gd name="T95" fmla="*/ 207 h 244"/>
                  <a:gd name="T96" fmla="*/ 248 w 355"/>
                  <a:gd name="T97" fmla="*/ 224 h 244"/>
                  <a:gd name="T98" fmla="*/ 263 w 355"/>
                  <a:gd name="T99" fmla="*/ 229 h 244"/>
                  <a:gd name="T100" fmla="*/ 268 w 355"/>
                  <a:gd name="T101" fmla="*/ 224 h 244"/>
                  <a:gd name="T102" fmla="*/ 275 w 355"/>
                  <a:gd name="T103" fmla="*/ 203 h 244"/>
                  <a:gd name="T104" fmla="*/ 287 w 355"/>
                  <a:gd name="T105" fmla="*/ 194 h 244"/>
                  <a:gd name="T106" fmla="*/ 291 w 355"/>
                  <a:gd name="T107" fmla="*/ 218 h 244"/>
                  <a:gd name="T108" fmla="*/ 301 w 355"/>
                  <a:gd name="T109" fmla="*/ 232 h 244"/>
                  <a:gd name="T110" fmla="*/ 313 w 355"/>
                  <a:gd name="T111" fmla="*/ 224 h 244"/>
                  <a:gd name="T112" fmla="*/ 324 w 355"/>
                  <a:gd name="T113" fmla="*/ 213 h 244"/>
                  <a:gd name="T114" fmla="*/ 335 w 355"/>
                  <a:gd name="T115" fmla="*/ 198 h 244"/>
                  <a:gd name="T116" fmla="*/ 351 w 355"/>
                  <a:gd name="T117" fmla="*/ 187 h 244"/>
                  <a:gd name="T118" fmla="*/ 354 w 355"/>
                  <a:gd name="T119" fmla="*/ 191 h 244"/>
                  <a:gd name="T120" fmla="*/ 339 w 355"/>
                  <a:gd name="T121" fmla="*/ 213 h 244"/>
                  <a:gd name="T122" fmla="*/ 329 w 355"/>
                  <a:gd name="T123" fmla="*/ 231 h 244"/>
                  <a:gd name="T124" fmla="*/ 311 w 355"/>
                  <a:gd name="T125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5" h="244">
                    <a:moveTo>
                      <a:pt x="311" y="241"/>
                    </a:moveTo>
                    <a:lnTo>
                      <a:pt x="301" y="244"/>
                    </a:lnTo>
                    <a:lnTo>
                      <a:pt x="294" y="244"/>
                    </a:lnTo>
                    <a:lnTo>
                      <a:pt x="287" y="244"/>
                    </a:lnTo>
                    <a:lnTo>
                      <a:pt x="280" y="243"/>
                    </a:lnTo>
                    <a:lnTo>
                      <a:pt x="273" y="240"/>
                    </a:lnTo>
                    <a:lnTo>
                      <a:pt x="267" y="238"/>
                    </a:lnTo>
                    <a:lnTo>
                      <a:pt x="260" y="235"/>
                    </a:lnTo>
                    <a:lnTo>
                      <a:pt x="252" y="231"/>
                    </a:lnTo>
                    <a:lnTo>
                      <a:pt x="242" y="227"/>
                    </a:lnTo>
                    <a:lnTo>
                      <a:pt x="234" y="221"/>
                    </a:lnTo>
                    <a:lnTo>
                      <a:pt x="225" y="216"/>
                    </a:lnTo>
                    <a:lnTo>
                      <a:pt x="218" y="211"/>
                    </a:lnTo>
                    <a:lnTo>
                      <a:pt x="211" y="209"/>
                    </a:lnTo>
                    <a:lnTo>
                      <a:pt x="204" y="208"/>
                    </a:lnTo>
                    <a:lnTo>
                      <a:pt x="199" y="210"/>
                    </a:lnTo>
                    <a:lnTo>
                      <a:pt x="195" y="217"/>
                    </a:lnTo>
                    <a:lnTo>
                      <a:pt x="192" y="225"/>
                    </a:lnTo>
                    <a:lnTo>
                      <a:pt x="187" y="230"/>
                    </a:lnTo>
                    <a:lnTo>
                      <a:pt x="182" y="236"/>
                    </a:lnTo>
                    <a:lnTo>
                      <a:pt x="176" y="238"/>
                    </a:lnTo>
                    <a:lnTo>
                      <a:pt x="170" y="240"/>
                    </a:lnTo>
                    <a:lnTo>
                      <a:pt x="163" y="239"/>
                    </a:lnTo>
                    <a:lnTo>
                      <a:pt x="155" y="236"/>
                    </a:lnTo>
                    <a:lnTo>
                      <a:pt x="148" y="231"/>
                    </a:lnTo>
                    <a:lnTo>
                      <a:pt x="141" y="224"/>
                    </a:lnTo>
                    <a:lnTo>
                      <a:pt x="134" y="217"/>
                    </a:lnTo>
                    <a:lnTo>
                      <a:pt x="128" y="209"/>
                    </a:lnTo>
                    <a:lnTo>
                      <a:pt x="122" y="202"/>
                    </a:lnTo>
                    <a:lnTo>
                      <a:pt x="116" y="197"/>
                    </a:lnTo>
                    <a:lnTo>
                      <a:pt x="110" y="191"/>
                    </a:lnTo>
                    <a:lnTo>
                      <a:pt x="104" y="189"/>
                    </a:lnTo>
                    <a:lnTo>
                      <a:pt x="97" y="187"/>
                    </a:lnTo>
                    <a:lnTo>
                      <a:pt x="91" y="189"/>
                    </a:lnTo>
                    <a:lnTo>
                      <a:pt x="88" y="190"/>
                    </a:lnTo>
                    <a:lnTo>
                      <a:pt x="87" y="194"/>
                    </a:lnTo>
                    <a:lnTo>
                      <a:pt x="87" y="198"/>
                    </a:lnTo>
                    <a:lnTo>
                      <a:pt x="87" y="201"/>
                    </a:lnTo>
                    <a:lnTo>
                      <a:pt x="85" y="202"/>
                    </a:lnTo>
                    <a:lnTo>
                      <a:pt x="81" y="202"/>
                    </a:lnTo>
                    <a:lnTo>
                      <a:pt x="77" y="200"/>
                    </a:lnTo>
                    <a:lnTo>
                      <a:pt x="70" y="196"/>
                    </a:lnTo>
                    <a:lnTo>
                      <a:pt x="65" y="190"/>
                    </a:lnTo>
                    <a:lnTo>
                      <a:pt x="58" y="183"/>
                    </a:lnTo>
                    <a:lnTo>
                      <a:pt x="53" y="177"/>
                    </a:lnTo>
                    <a:lnTo>
                      <a:pt x="49" y="169"/>
                    </a:lnTo>
                    <a:lnTo>
                      <a:pt x="46" y="161"/>
                    </a:lnTo>
                    <a:lnTo>
                      <a:pt x="42" y="152"/>
                    </a:lnTo>
                    <a:lnTo>
                      <a:pt x="39" y="143"/>
                    </a:lnTo>
                    <a:lnTo>
                      <a:pt x="35" y="135"/>
                    </a:lnTo>
                    <a:lnTo>
                      <a:pt x="32" y="130"/>
                    </a:lnTo>
                    <a:lnTo>
                      <a:pt x="29" y="123"/>
                    </a:lnTo>
                    <a:lnTo>
                      <a:pt x="24" y="118"/>
                    </a:lnTo>
                    <a:lnTo>
                      <a:pt x="20" y="114"/>
                    </a:lnTo>
                    <a:lnTo>
                      <a:pt x="17" y="107"/>
                    </a:lnTo>
                    <a:lnTo>
                      <a:pt x="11" y="101"/>
                    </a:lnTo>
                    <a:lnTo>
                      <a:pt x="8" y="93"/>
                    </a:lnTo>
                    <a:lnTo>
                      <a:pt x="2" y="73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9" y="65"/>
                    </a:lnTo>
                    <a:lnTo>
                      <a:pt x="13" y="76"/>
                    </a:lnTo>
                    <a:lnTo>
                      <a:pt x="17" y="85"/>
                    </a:lnTo>
                    <a:lnTo>
                      <a:pt x="20" y="94"/>
                    </a:lnTo>
                    <a:lnTo>
                      <a:pt x="23" y="101"/>
                    </a:lnTo>
                    <a:lnTo>
                      <a:pt x="25" y="107"/>
                    </a:lnTo>
                    <a:lnTo>
                      <a:pt x="30" y="112"/>
                    </a:lnTo>
                    <a:lnTo>
                      <a:pt x="32" y="115"/>
                    </a:lnTo>
                    <a:lnTo>
                      <a:pt x="37" y="118"/>
                    </a:lnTo>
                    <a:lnTo>
                      <a:pt x="41" y="121"/>
                    </a:lnTo>
                    <a:lnTo>
                      <a:pt x="44" y="126"/>
                    </a:lnTo>
                    <a:lnTo>
                      <a:pt x="48" y="132"/>
                    </a:lnTo>
                    <a:lnTo>
                      <a:pt x="51" y="134"/>
                    </a:lnTo>
                    <a:lnTo>
                      <a:pt x="53" y="134"/>
                    </a:lnTo>
                    <a:lnTo>
                      <a:pt x="54" y="129"/>
                    </a:lnTo>
                    <a:lnTo>
                      <a:pt x="54" y="116"/>
                    </a:lnTo>
                    <a:lnTo>
                      <a:pt x="54" y="94"/>
                    </a:lnTo>
                    <a:lnTo>
                      <a:pt x="53" y="46"/>
                    </a:lnTo>
                    <a:lnTo>
                      <a:pt x="54" y="12"/>
                    </a:lnTo>
                    <a:lnTo>
                      <a:pt x="57" y="0"/>
                    </a:lnTo>
                    <a:lnTo>
                      <a:pt x="62" y="10"/>
                    </a:lnTo>
                    <a:lnTo>
                      <a:pt x="67" y="37"/>
                    </a:lnTo>
                    <a:lnTo>
                      <a:pt x="68" y="64"/>
                    </a:lnTo>
                    <a:lnTo>
                      <a:pt x="69" y="93"/>
                    </a:lnTo>
                    <a:lnTo>
                      <a:pt x="73" y="120"/>
                    </a:lnTo>
                    <a:lnTo>
                      <a:pt x="78" y="143"/>
                    </a:lnTo>
                    <a:lnTo>
                      <a:pt x="80" y="161"/>
                    </a:lnTo>
                    <a:lnTo>
                      <a:pt x="84" y="170"/>
                    </a:lnTo>
                    <a:lnTo>
                      <a:pt x="90" y="169"/>
                    </a:lnTo>
                    <a:lnTo>
                      <a:pt x="96" y="163"/>
                    </a:lnTo>
                    <a:lnTo>
                      <a:pt x="101" y="156"/>
                    </a:lnTo>
                    <a:lnTo>
                      <a:pt x="104" y="148"/>
                    </a:lnTo>
                    <a:lnTo>
                      <a:pt x="104" y="135"/>
                    </a:lnTo>
                    <a:lnTo>
                      <a:pt x="106" y="123"/>
                    </a:lnTo>
                    <a:lnTo>
                      <a:pt x="110" y="113"/>
                    </a:lnTo>
                    <a:lnTo>
                      <a:pt x="115" y="111"/>
                    </a:lnTo>
                    <a:lnTo>
                      <a:pt x="117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0" y="143"/>
                    </a:lnTo>
                    <a:lnTo>
                      <a:pt x="108" y="146"/>
                    </a:lnTo>
                    <a:lnTo>
                      <a:pt x="106" y="150"/>
                    </a:lnTo>
                    <a:lnTo>
                      <a:pt x="106" y="154"/>
                    </a:lnTo>
                    <a:lnTo>
                      <a:pt x="107" y="159"/>
                    </a:lnTo>
                    <a:lnTo>
                      <a:pt x="111" y="165"/>
                    </a:lnTo>
                    <a:lnTo>
                      <a:pt x="117" y="173"/>
                    </a:lnTo>
                    <a:lnTo>
                      <a:pt x="120" y="181"/>
                    </a:lnTo>
                    <a:lnTo>
                      <a:pt x="124" y="189"/>
                    </a:lnTo>
                    <a:lnTo>
                      <a:pt x="125" y="196"/>
                    </a:lnTo>
                    <a:lnTo>
                      <a:pt x="127" y="201"/>
                    </a:lnTo>
                    <a:lnTo>
                      <a:pt x="129" y="203"/>
                    </a:lnTo>
                    <a:lnTo>
                      <a:pt x="133" y="203"/>
                    </a:lnTo>
                    <a:lnTo>
                      <a:pt x="137" y="200"/>
                    </a:lnTo>
                    <a:lnTo>
                      <a:pt x="145" y="192"/>
                    </a:lnTo>
                    <a:lnTo>
                      <a:pt x="151" y="189"/>
                    </a:lnTo>
                    <a:lnTo>
                      <a:pt x="153" y="182"/>
                    </a:lnTo>
                    <a:lnTo>
                      <a:pt x="155" y="168"/>
                    </a:lnTo>
                    <a:lnTo>
                      <a:pt x="155" y="146"/>
                    </a:lnTo>
                    <a:lnTo>
                      <a:pt x="151" y="131"/>
                    </a:lnTo>
                    <a:lnTo>
                      <a:pt x="147" y="116"/>
                    </a:lnTo>
                    <a:lnTo>
                      <a:pt x="152" y="105"/>
                    </a:lnTo>
                    <a:lnTo>
                      <a:pt x="155" y="99"/>
                    </a:lnTo>
                    <a:lnTo>
                      <a:pt x="160" y="96"/>
                    </a:lnTo>
                    <a:lnTo>
                      <a:pt x="163" y="93"/>
                    </a:lnTo>
                    <a:lnTo>
                      <a:pt x="166" y="92"/>
                    </a:lnTo>
                    <a:lnTo>
                      <a:pt x="168" y="93"/>
                    </a:lnTo>
                    <a:lnTo>
                      <a:pt x="170" y="96"/>
                    </a:lnTo>
                    <a:lnTo>
                      <a:pt x="170" y="102"/>
                    </a:lnTo>
                    <a:lnTo>
                      <a:pt x="167" y="111"/>
                    </a:lnTo>
                    <a:lnTo>
                      <a:pt x="165" y="130"/>
                    </a:lnTo>
                    <a:lnTo>
                      <a:pt x="166" y="144"/>
                    </a:lnTo>
                    <a:lnTo>
                      <a:pt x="167" y="160"/>
                    </a:lnTo>
                    <a:lnTo>
                      <a:pt x="166" y="178"/>
                    </a:lnTo>
                    <a:lnTo>
                      <a:pt x="164" y="198"/>
                    </a:lnTo>
                    <a:lnTo>
                      <a:pt x="166" y="213"/>
                    </a:lnTo>
                    <a:lnTo>
                      <a:pt x="171" y="221"/>
                    </a:lnTo>
                    <a:lnTo>
                      <a:pt x="179" y="220"/>
                    </a:lnTo>
                    <a:lnTo>
                      <a:pt x="183" y="216"/>
                    </a:lnTo>
                    <a:lnTo>
                      <a:pt x="186" y="212"/>
                    </a:lnTo>
                    <a:lnTo>
                      <a:pt x="190" y="209"/>
                    </a:lnTo>
                    <a:lnTo>
                      <a:pt x="193" y="206"/>
                    </a:lnTo>
                    <a:lnTo>
                      <a:pt x="199" y="203"/>
                    </a:lnTo>
                    <a:lnTo>
                      <a:pt x="205" y="205"/>
                    </a:lnTo>
                    <a:lnTo>
                      <a:pt x="214" y="207"/>
                    </a:lnTo>
                    <a:lnTo>
                      <a:pt x="227" y="212"/>
                    </a:lnTo>
                    <a:lnTo>
                      <a:pt x="239" y="218"/>
                    </a:lnTo>
                    <a:lnTo>
                      <a:pt x="248" y="224"/>
                    </a:lnTo>
                    <a:lnTo>
                      <a:pt x="254" y="227"/>
                    </a:lnTo>
                    <a:lnTo>
                      <a:pt x="260" y="228"/>
                    </a:lnTo>
                    <a:lnTo>
                      <a:pt x="263" y="229"/>
                    </a:lnTo>
                    <a:lnTo>
                      <a:pt x="265" y="228"/>
                    </a:lnTo>
                    <a:lnTo>
                      <a:pt x="267" y="227"/>
                    </a:lnTo>
                    <a:lnTo>
                      <a:pt x="268" y="224"/>
                    </a:lnTo>
                    <a:lnTo>
                      <a:pt x="270" y="217"/>
                    </a:lnTo>
                    <a:lnTo>
                      <a:pt x="272" y="210"/>
                    </a:lnTo>
                    <a:lnTo>
                      <a:pt x="275" y="203"/>
                    </a:lnTo>
                    <a:lnTo>
                      <a:pt x="278" y="200"/>
                    </a:lnTo>
                    <a:lnTo>
                      <a:pt x="282" y="197"/>
                    </a:lnTo>
                    <a:lnTo>
                      <a:pt x="287" y="194"/>
                    </a:lnTo>
                    <a:lnTo>
                      <a:pt x="291" y="197"/>
                    </a:lnTo>
                    <a:lnTo>
                      <a:pt x="292" y="206"/>
                    </a:lnTo>
                    <a:lnTo>
                      <a:pt x="291" y="218"/>
                    </a:lnTo>
                    <a:lnTo>
                      <a:pt x="292" y="229"/>
                    </a:lnTo>
                    <a:lnTo>
                      <a:pt x="295" y="235"/>
                    </a:lnTo>
                    <a:lnTo>
                      <a:pt x="301" y="232"/>
                    </a:lnTo>
                    <a:lnTo>
                      <a:pt x="305" y="230"/>
                    </a:lnTo>
                    <a:lnTo>
                      <a:pt x="309" y="227"/>
                    </a:lnTo>
                    <a:lnTo>
                      <a:pt x="313" y="224"/>
                    </a:lnTo>
                    <a:lnTo>
                      <a:pt x="317" y="220"/>
                    </a:lnTo>
                    <a:lnTo>
                      <a:pt x="320" y="217"/>
                    </a:lnTo>
                    <a:lnTo>
                      <a:pt x="324" y="213"/>
                    </a:lnTo>
                    <a:lnTo>
                      <a:pt x="328" y="209"/>
                    </a:lnTo>
                    <a:lnTo>
                      <a:pt x="332" y="203"/>
                    </a:lnTo>
                    <a:lnTo>
                      <a:pt x="335" y="198"/>
                    </a:lnTo>
                    <a:lnTo>
                      <a:pt x="340" y="193"/>
                    </a:lnTo>
                    <a:lnTo>
                      <a:pt x="346" y="190"/>
                    </a:lnTo>
                    <a:lnTo>
                      <a:pt x="351" y="187"/>
                    </a:lnTo>
                    <a:lnTo>
                      <a:pt x="354" y="187"/>
                    </a:lnTo>
                    <a:lnTo>
                      <a:pt x="355" y="188"/>
                    </a:lnTo>
                    <a:lnTo>
                      <a:pt x="354" y="191"/>
                    </a:lnTo>
                    <a:lnTo>
                      <a:pt x="349" y="198"/>
                    </a:lnTo>
                    <a:lnTo>
                      <a:pt x="344" y="206"/>
                    </a:lnTo>
                    <a:lnTo>
                      <a:pt x="339" y="213"/>
                    </a:lnTo>
                    <a:lnTo>
                      <a:pt x="336" y="220"/>
                    </a:lnTo>
                    <a:lnTo>
                      <a:pt x="333" y="226"/>
                    </a:lnTo>
                    <a:lnTo>
                      <a:pt x="329" y="231"/>
                    </a:lnTo>
                    <a:lnTo>
                      <a:pt x="324" y="236"/>
                    </a:lnTo>
                    <a:lnTo>
                      <a:pt x="319" y="239"/>
                    </a:lnTo>
                    <a:lnTo>
                      <a:pt x="311" y="241"/>
                    </a:lnTo>
                    <a:lnTo>
                      <a:pt x="311" y="241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1" name="Freeform 3559">
                <a:extLst>
                  <a:ext uri="{FF2B5EF4-FFF2-40B4-BE49-F238E27FC236}">
                    <a16:creationId xmlns:a16="http://schemas.microsoft.com/office/drawing/2014/main" id="{4680A0F0-EAC1-41F0-9101-392182CC4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191"/>
                <a:ext cx="231" cy="118"/>
              </a:xfrm>
              <a:custGeom>
                <a:avLst/>
                <a:gdLst>
                  <a:gd name="T0" fmla="*/ 201 w 693"/>
                  <a:gd name="T1" fmla="*/ 7 h 355"/>
                  <a:gd name="T2" fmla="*/ 113 w 693"/>
                  <a:gd name="T3" fmla="*/ 8 h 355"/>
                  <a:gd name="T4" fmla="*/ 48 w 693"/>
                  <a:gd name="T5" fmla="*/ 13 h 355"/>
                  <a:gd name="T6" fmla="*/ 57 w 693"/>
                  <a:gd name="T7" fmla="*/ 29 h 355"/>
                  <a:gd name="T8" fmla="*/ 122 w 693"/>
                  <a:gd name="T9" fmla="*/ 44 h 355"/>
                  <a:gd name="T10" fmla="*/ 179 w 693"/>
                  <a:gd name="T11" fmla="*/ 49 h 355"/>
                  <a:gd name="T12" fmla="*/ 225 w 693"/>
                  <a:gd name="T13" fmla="*/ 56 h 355"/>
                  <a:gd name="T14" fmla="*/ 250 w 693"/>
                  <a:gd name="T15" fmla="*/ 68 h 355"/>
                  <a:gd name="T16" fmla="*/ 244 w 693"/>
                  <a:gd name="T17" fmla="*/ 87 h 355"/>
                  <a:gd name="T18" fmla="*/ 208 w 693"/>
                  <a:gd name="T19" fmla="*/ 94 h 355"/>
                  <a:gd name="T20" fmla="*/ 162 w 693"/>
                  <a:gd name="T21" fmla="*/ 95 h 355"/>
                  <a:gd name="T22" fmla="*/ 129 w 693"/>
                  <a:gd name="T23" fmla="*/ 103 h 355"/>
                  <a:gd name="T24" fmla="*/ 116 w 693"/>
                  <a:gd name="T25" fmla="*/ 126 h 355"/>
                  <a:gd name="T26" fmla="*/ 153 w 693"/>
                  <a:gd name="T27" fmla="*/ 133 h 355"/>
                  <a:gd name="T28" fmla="*/ 210 w 693"/>
                  <a:gd name="T29" fmla="*/ 133 h 355"/>
                  <a:gd name="T30" fmla="*/ 246 w 693"/>
                  <a:gd name="T31" fmla="*/ 135 h 355"/>
                  <a:gd name="T32" fmla="*/ 274 w 693"/>
                  <a:gd name="T33" fmla="*/ 142 h 355"/>
                  <a:gd name="T34" fmla="*/ 300 w 693"/>
                  <a:gd name="T35" fmla="*/ 154 h 355"/>
                  <a:gd name="T36" fmla="*/ 339 w 693"/>
                  <a:gd name="T37" fmla="*/ 173 h 355"/>
                  <a:gd name="T38" fmla="*/ 346 w 693"/>
                  <a:gd name="T39" fmla="*/ 194 h 355"/>
                  <a:gd name="T40" fmla="*/ 341 w 693"/>
                  <a:gd name="T41" fmla="*/ 236 h 355"/>
                  <a:gd name="T42" fmla="*/ 359 w 693"/>
                  <a:gd name="T43" fmla="*/ 265 h 355"/>
                  <a:gd name="T44" fmla="*/ 398 w 693"/>
                  <a:gd name="T45" fmla="*/ 288 h 355"/>
                  <a:gd name="T46" fmla="*/ 454 w 693"/>
                  <a:gd name="T47" fmla="*/ 305 h 355"/>
                  <a:gd name="T48" fmla="*/ 520 w 693"/>
                  <a:gd name="T49" fmla="*/ 314 h 355"/>
                  <a:gd name="T50" fmla="*/ 579 w 693"/>
                  <a:gd name="T51" fmla="*/ 317 h 355"/>
                  <a:gd name="T52" fmla="*/ 625 w 693"/>
                  <a:gd name="T53" fmla="*/ 321 h 355"/>
                  <a:gd name="T54" fmla="*/ 656 w 693"/>
                  <a:gd name="T55" fmla="*/ 330 h 355"/>
                  <a:gd name="T56" fmla="*/ 688 w 693"/>
                  <a:gd name="T57" fmla="*/ 351 h 355"/>
                  <a:gd name="T58" fmla="*/ 667 w 693"/>
                  <a:gd name="T59" fmla="*/ 355 h 355"/>
                  <a:gd name="T60" fmla="*/ 570 w 693"/>
                  <a:gd name="T61" fmla="*/ 349 h 355"/>
                  <a:gd name="T62" fmla="*/ 453 w 693"/>
                  <a:gd name="T63" fmla="*/ 324 h 355"/>
                  <a:gd name="T64" fmla="*/ 345 w 693"/>
                  <a:gd name="T65" fmla="*/ 287 h 355"/>
                  <a:gd name="T66" fmla="*/ 295 w 693"/>
                  <a:gd name="T67" fmla="*/ 245 h 355"/>
                  <a:gd name="T68" fmla="*/ 301 w 693"/>
                  <a:gd name="T69" fmla="*/ 187 h 355"/>
                  <a:gd name="T70" fmla="*/ 258 w 693"/>
                  <a:gd name="T71" fmla="*/ 160 h 355"/>
                  <a:gd name="T72" fmla="*/ 203 w 693"/>
                  <a:gd name="T73" fmla="*/ 156 h 355"/>
                  <a:gd name="T74" fmla="*/ 133 w 693"/>
                  <a:gd name="T75" fmla="*/ 149 h 355"/>
                  <a:gd name="T76" fmla="*/ 68 w 693"/>
                  <a:gd name="T77" fmla="*/ 133 h 355"/>
                  <a:gd name="T78" fmla="*/ 44 w 693"/>
                  <a:gd name="T79" fmla="*/ 111 h 355"/>
                  <a:gd name="T80" fmla="*/ 74 w 693"/>
                  <a:gd name="T81" fmla="*/ 87 h 355"/>
                  <a:gd name="T82" fmla="*/ 125 w 693"/>
                  <a:gd name="T83" fmla="*/ 76 h 355"/>
                  <a:gd name="T84" fmla="*/ 179 w 693"/>
                  <a:gd name="T85" fmla="*/ 70 h 355"/>
                  <a:gd name="T86" fmla="*/ 215 w 693"/>
                  <a:gd name="T87" fmla="*/ 65 h 355"/>
                  <a:gd name="T88" fmla="*/ 219 w 693"/>
                  <a:gd name="T89" fmla="*/ 60 h 355"/>
                  <a:gd name="T90" fmla="*/ 194 w 693"/>
                  <a:gd name="T91" fmla="*/ 60 h 355"/>
                  <a:gd name="T92" fmla="*/ 150 w 693"/>
                  <a:gd name="T93" fmla="*/ 61 h 355"/>
                  <a:gd name="T94" fmla="*/ 101 w 693"/>
                  <a:gd name="T95" fmla="*/ 58 h 355"/>
                  <a:gd name="T96" fmla="*/ 45 w 693"/>
                  <a:gd name="T97" fmla="*/ 45 h 355"/>
                  <a:gd name="T98" fmla="*/ 10 w 693"/>
                  <a:gd name="T99" fmla="*/ 27 h 355"/>
                  <a:gd name="T100" fmla="*/ 0 w 693"/>
                  <a:gd name="T101" fmla="*/ 11 h 355"/>
                  <a:gd name="T102" fmla="*/ 15 w 693"/>
                  <a:gd name="T103" fmla="*/ 3 h 355"/>
                  <a:gd name="T104" fmla="*/ 75 w 693"/>
                  <a:gd name="T105" fmla="*/ 2 h 355"/>
                  <a:gd name="T106" fmla="*/ 141 w 693"/>
                  <a:gd name="T107" fmla="*/ 0 h 355"/>
                  <a:gd name="T108" fmla="*/ 199 w 693"/>
                  <a:gd name="T109" fmla="*/ 0 h 355"/>
                  <a:gd name="T110" fmla="*/ 244 w 693"/>
                  <a:gd name="T111" fmla="*/ 3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3" h="355">
                    <a:moveTo>
                      <a:pt x="251" y="6"/>
                    </a:moveTo>
                    <a:lnTo>
                      <a:pt x="237" y="7"/>
                    </a:lnTo>
                    <a:lnTo>
                      <a:pt x="220" y="7"/>
                    </a:lnTo>
                    <a:lnTo>
                      <a:pt x="201" y="7"/>
                    </a:lnTo>
                    <a:lnTo>
                      <a:pt x="179" y="7"/>
                    </a:lnTo>
                    <a:lnTo>
                      <a:pt x="157" y="7"/>
                    </a:lnTo>
                    <a:lnTo>
                      <a:pt x="134" y="7"/>
                    </a:lnTo>
                    <a:lnTo>
                      <a:pt x="113" y="8"/>
                    </a:lnTo>
                    <a:lnTo>
                      <a:pt x="93" y="8"/>
                    </a:lnTo>
                    <a:lnTo>
                      <a:pt x="75" y="9"/>
                    </a:lnTo>
                    <a:lnTo>
                      <a:pt x="59" y="11"/>
                    </a:lnTo>
                    <a:lnTo>
                      <a:pt x="48" y="13"/>
                    </a:lnTo>
                    <a:lnTo>
                      <a:pt x="43" y="16"/>
                    </a:lnTo>
                    <a:lnTo>
                      <a:pt x="41" y="19"/>
                    </a:lnTo>
                    <a:lnTo>
                      <a:pt x="46" y="23"/>
                    </a:lnTo>
                    <a:lnTo>
                      <a:pt x="57" y="29"/>
                    </a:lnTo>
                    <a:lnTo>
                      <a:pt x="77" y="35"/>
                    </a:lnTo>
                    <a:lnTo>
                      <a:pt x="93" y="38"/>
                    </a:lnTo>
                    <a:lnTo>
                      <a:pt x="107" y="41"/>
                    </a:lnTo>
                    <a:lnTo>
                      <a:pt x="122" y="44"/>
                    </a:lnTo>
                    <a:lnTo>
                      <a:pt x="138" y="46"/>
                    </a:lnTo>
                    <a:lnTo>
                      <a:pt x="152" y="47"/>
                    </a:lnTo>
                    <a:lnTo>
                      <a:pt x="165" y="48"/>
                    </a:lnTo>
                    <a:lnTo>
                      <a:pt x="179" y="49"/>
                    </a:lnTo>
                    <a:lnTo>
                      <a:pt x="191" y="50"/>
                    </a:lnTo>
                    <a:lnTo>
                      <a:pt x="203" y="51"/>
                    </a:lnTo>
                    <a:lnTo>
                      <a:pt x="215" y="54"/>
                    </a:lnTo>
                    <a:lnTo>
                      <a:pt x="225" y="56"/>
                    </a:lnTo>
                    <a:lnTo>
                      <a:pt x="232" y="57"/>
                    </a:lnTo>
                    <a:lnTo>
                      <a:pt x="240" y="61"/>
                    </a:lnTo>
                    <a:lnTo>
                      <a:pt x="246" y="64"/>
                    </a:lnTo>
                    <a:lnTo>
                      <a:pt x="250" y="68"/>
                    </a:lnTo>
                    <a:lnTo>
                      <a:pt x="251" y="75"/>
                    </a:lnTo>
                    <a:lnTo>
                      <a:pt x="251" y="79"/>
                    </a:lnTo>
                    <a:lnTo>
                      <a:pt x="249" y="85"/>
                    </a:lnTo>
                    <a:lnTo>
                      <a:pt x="244" y="87"/>
                    </a:lnTo>
                    <a:lnTo>
                      <a:pt x="237" y="89"/>
                    </a:lnTo>
                    <a:lnTo>
                      <a:pt x="228" y="92"/>
                    </a:lnTo>
                    <a:lnTo>
                      <a:pt x="219" y="93"/>
                    </a:lnTo>
                    <a:lnTo>
                      <a:pt x="208" y="94"/>
                    </a:lnTo>
                    <a:lnTo>
                      <a:pt x="197" y="94"/>
                    </a:lnTo>
                    <a:lnTo>
                      <a:pt x="186" y="94"/>
                    </a:lnTo>
                    <a:lnTo>
                      <a:pt x="173" y="94"/>
                    </a:lnTo>
                    <a:lnTo>
                      <a:pt x="162" y="95"/>
                    </a:lnTo>
                    <a:lnTo>
                      <a:pt x="152" y="96"/>
                    </a:lnTo>
                    <a:lnTo>
                      <a:pt x="142" y="97"/>
                    </a:lnTo>
                    <a:lnTo>
                      <a:pt x="134" y="101"/>
                    </a:lnTo>
                    <a:lnTo>
                      <a:pt x="129" y="103"/>
                    </a:lnTo>
                    <a:lnTo>
                      <a:pt x="125" y="107"/>
                    </a:lnTo>
                    <a:lnTo>
                      <a:pt x="120" y="116"/>
                    </a:lnTo>
                    <a:lnTo>
                      <a:pt x="116" y="123"/>
                    </a:lnTo>
                    <a:lnTo>
                      <a:pt x="116" y="126"/>
                    </a:lnTo>
                    <a:lnTo>
                      <a:pt x="119" y="130"/>
                    </a:lnTo>
                    <a:lnTo>
                      <a:pt x="125" y="132"/>
                    </a:lnTo>
                    <a:lnTo>
                      <a:pt x="136" y="133"/>
                    </a:lnTo>
                    <a:lnTo>
                      <a:pt x="153" y="133"/>
                    </a:lnTo>
                    <a:lnTo>
                      <a:pt x="175" y="133"/>
                    </a:lnTo>
                    <a:lnTo>
                      <a:pt x="188" y="133"/>
                    </a:lnTo>
                    <a:lnTo>
                      <a:pt x="199" y="133"/>
                    </a:lnTo>
                    <a:lnTo>
                      <a:pt x="210" y="133"/>
                    </a:lnTo>
                    <a:lnTo>
                      <a:pt x="220" y="134"/>
                    </a:lnTo>
                    <a:lnTo>
                      <a:pt x="229" y="134"/>
                    </a:lnTo>
                    <a:lnTo>
                      <a:pt x="237" y="134"/>
                    </a:lnTo>
                    <a:lnTo>
                      <a:pt x="246" y="135"/>
                    </a:lnTo>
                    <a:lnTo>
                      <a:pt x="254" y="136"/>
                    </a:lnTo>
                    <a:lnTo>
                      <a:pt x="260" y="137"/>
                    </a:lnTo>
                    <a:lnTo>
                      <a:pt x="267" y="140"/>
                    </a:lnTo>
                    <a:lnTo>
                      <a:pt x="274" y="142"/>
                    </a:lnTo>
                    <a:lnTo>
                      <a:pt x="281" y="144"/>
                    </a:lnTo>
                    <a:lnTo>
                      <a:pt x="287" y="146"/>
                    </a:lnTo>
                    <a:lnTo>
                      <a:pt x="294" y="150"/>
                    </a:lnTo>
                    <a:lnTo>
                      <a:pt x="300" y="154"/>
                    </a:lnTo>
                    <a:lnTo>
                      <a:pt x="306" y="159"/>
                    </a:lnTo>
                    <a:lnTo>
                      <a:pt x="319" y="167"/>
                    </a:lnTo>
                    <a:lnTo>
                      <a:pt x="330" y="171"/>
                    </a:lnTo>
                    <a:lnTo>
                      <a:pt x="339" y="173"/>
                    </a:lnTo>
                    <a:lnTo>
                      <a:pt x="344" y="175"/>
                    </a:lnTo>
                    <a:lnTo>
                      <a:pt x="348" y="180"/>
                    </a:lnTo>
                    <a:lnTo>
                      <a:pt x="349" y="184"/>
                    </a:lnTo>
                    <a:lnTo>
                      <a:pt x="346" y="194"/>
                    </a:lnTo>
                    <a:lnTo>
                      <a:pt x="343" y="210"/>
                    </a:lnTo>
                    <a:lnTo>
                      <a:pt x="341" y="218"/>
                    </a:lnTo>
                    <a:lnTo>
                      <a:pt x="340" y="227"/>
                    </a:lnTo>
                    <a:lnTo>
                      <a:pt x="341" y="236"/>
                    </a:lnTo>
                    <a:lnTo>
                      <a:pt x="344" y="244"/>
                    </a:lnTo>
                    <a:lnTo>
                      <a:pt x="348" y="250"/>
                    </a:lnTo>
                    <a:lnTo>
                      <a:pt x="352" y="258"/>
                    </a:lnTo>
                    <a:lnTo>
                      <a:pt x="359" y="265"/>
                    </a:lnTo>
                    <a:lnTo>
                      <a:pt x="367" y="270"/>
                    </a:lnTo>
                    <a:lnTo>
                      <a:pt x="377" y="277"/>
                    </a:lnTo>
                    <a:lnTo>
                      <a:pt x="386" y="283"/>
                    </a:lnTo>
                    <a:lnTo>
                      <a:pt x="398" y="288"/>
                    </a:lnTo>
                    <a:lnTo>
                      <a:pt x="410" y="293"/>
                    </a:lnTo>
                    <a:lnTo>
                      <a:pt x="424" y="298"/>
                    </a:lnTo>
                    <a:lnTo>
                      <a:pt x="438" y="302"/>
                    </a:lnTo>
                    <a:lnTo>
                      <a:pt x="454" y="305"/>
                    </a:lnTo>
                    <a:lnTo>
                      <a:pt x="470" y="308"/>
                    </a:lnTo>
                    <a:lnTo>
                      <a:pt x="487" y="311"/>
                    </a:lnTo>
                    <a:lnTo>
                      <a:pt x="504" y="313"/>
                    </a:lnTo>
                    <a:lnTo>
                      <a:pt x="520" y="314"/>
                    </a:lnTo>
                    <a:lnTo>
                      <a:pt x="535" y="315"/>
                    </a:lnTo>
                    <a:lnTo>
                      <a:pt x="551" y="316"/>
                    </a:lnTo>
                    <a:lnTo>
                      <a:pt x="565" y="317"/>
                    </a:lnTo>
                    <a:lnTo>
                      <a:pt x="579" y="317"/>
                    </a:lnTo>
                    <a:lnTo>
                      <a:pt x="591" y="318"/>
                    </a:lnTo>
                    <a:lnTo>
                      <a:pt x="603" y="318"/>
                    </a:lnTo>
                    <a:lnTo>
                      <a:pt x="615" y="320"/>
                    </a:lnTo>
                    <a:lnTo>
                      <a:pt x="625" y="321"/>
                    </a:lnTo>
                    <a:lnTo>
                      <a:pt x="634" y="322"/>
                    </a:lnTo>
                    <a:lnTo>
                      <a:pt x="642" y="324"/>
                    </a:lnTo>
                    <a:lnTo>
                      <a:pt x="650" y="326"/>
                    </a:lnTo>
                    <a:lnTo>
                      <a:pt x="656" y="330"/>
                    </a:lnTo>
                    <a:lnTo>
                      <a:pt x="660" y="333"/>
                    </a:lnTo>
                    <a:lnTo>
                      <a:pt x="669" y="341"/>
                    </a:lnTo>
                    <a:lnTo>
                      <a:pt x="679" y="346"/>
                    </a:lnTo>
                    <a:lnTo>
                      <a:pt x="688" y="351"/>
                    </a:lnTo>
                    <a:lnTo>
                      <a:pt x="693" y="353"/>
                    </a:lnTo>
                    <a:lnTo>
                      <a:pt x="693" y="354"/>
                    </a:lnTo>
                    <a:lnTo>
                      <a:pt x="685" y="355"/>
                    </a:lnTo>
                    <a:lnTo>
                      <a:pt x="667" y="355"/>
                    </a:lnTo>
                    <a:lnTo>
                      <a:pt x="638" y="355"/>
                    </a:lnTo>
                    <a:lnTo>
                      <a:pt x="618" y="355"/>
                    </a:lnTo>
                    <a:lnTo>
                      <a:pt x="596" y="353"/>
                    </a:lnTo>
                    <a:lnTo>
                      <a:pt x="570" y="349"/>
                    </a:lnTo>
                    <a:lnTo>
                      <a:pt x="542" y="344"/>
                    </a:lnTo>
                    <a:lnTo>
                      <a:pt x="512" y="339"/>
                    </a:lnTo>
                    <a:lnTo>
                      <a:pt x="483" y="332"/>
                    </a:lnTo>
                    <a:lnTo>
                      <a:pt x="453" y="324"/>
                    </a:lnTo>
                    <a:lnTo>
                      <a:pt x="424" y="315"/>
                    </a:lnTo>
                    <a:lnTo>
                      <a:pt x="396" y="307"/>
                    </a:lnTo>
                    <a:lnTo>
                      <a:pt x="370" y="297"/>
                    </a:lnTo>
                    <a:lnTo>
                      <a:pt x="345" y="287"/>
                    </a:lnTo>
                    <a:lnTo>
                      <a:pt x="326" y="277"/>
                    </a:lnTo>
                    <a:lnTo>
                      <a:pt x="311" y="266"/>
                    </a:lnTo>
                    <a:lnTo>
                      <a:pt x="300" y="256"/>
                    </a:lnTo>
                    <a:lnTo>
                      <a:pt x="295" y="245"/>
                    </a:lnTo>
                    <a:lnTo>
                      <a:pt x="295" y="235"/>
                    </a:lnTo>
                    <a:lnTo>
                      <a:pt x="302" y="216"/>
                    </a:lnTo>
                    <a:lnTo>
                      <a:pt x="303" y="200"/>
                    </a:lnTo>
                    <a:lnTo>
                      <a:pt x="301" y="187"/>
                    </a:lnTo>
                    <a:lnTo>
                      <a:pt x="294" y="177"/>
                    </a:lnTo>
                    <a:lnTo>
                      <a:pt x="285" y="169"/>
                    </a:lnTo>
                    <a:lnTo>
                      <a:pt x="273" y="162"/>
                    </a:lnTo>
                    <a:lnTo>
                      <a:pt x="258" y="160"/>
                    </a:lnTo>
                    <a:lnTo>
                      <a:pt x="241" y="159"/>
                    </a:lnTo>
                    <a:lnTo>
                      <a:pt x="231" y="159"/>
                    </a:lnTo>
                    <a:lnTo>
                      <a:pt x="219" y="158"/>
                    </a:lnTo>
                    <a:lnTo>
                      <a:pt x="203" y="156"/>
                    </a:lnTo>
                    <a:lnTo>
                      <a:pt x="187" y="155"/>
                    </a:lnTo>
                    <a:lnTo>
                      <a:pt x="169" y="153"/>
                    </a:lnTo>
                    <a:lnTo>
                      <a:pt x="151" y="151"/>
                    </a:lnTo>
                    <a:lnTo>
                      <a:pt x="133" y="149"/>
                    </a:lnTo>
                    <a:lnTo>
                      <a:pt x="115" y="145"/>
                    </a:lnTo>
                    <a:lnTo>
                      <a:pt x="97" y="141"/>
                    </a:lnTo>
                    <a:lnTo>
                      <a:pt x="82" y="137"/>
                    </a:lnTo>
                    <a:lnTo>
                      <a:pt x="68" y="133"/>
                    </a:lnTo>
                    <a:lnTo>
                      <a:pt x="57" y="127"/>
                    </a:lnTo>
                    <a:lnTo>
                      <a:pt x="49" y="123"/>
                    </a:lnTo>
                    <a:lnTo>
                      <a:pt x="45" y="116"/>
                    </a:lnTo>
                    <a:lnTo>
                      <a:pt x="44" y="111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4" y="92"/>
                    </a:lnTo>
                    <a:lnTo>
                      <a:pt x="74" y="87"/>
                    </a:lnTo>
                    <a:lnTo>
                      <a:pt x="86" y="84"/>
                    </a:lnTo>
                    <a:lnTo>
                      <a:pt x="98" y="80"/>
                    </a:lnTo>
                    <a:lnTo>
                      <a:pt x="112" y="78"/>
                    </a:lnTo>
                    <a:lnTo>
                      <a:pt x="125" y="76"/>
                    </a:lnTo>
                    <a:lnTo>
                      <a:pt x="139" y="74"/>
                    </a:lnTo>
                    <a:lnTo>
                      <a:pt x="153" y="73"/>
                    </a:lnTo>
                    <a:lnTo>
                      <a:pt x="165" y="72"/>
                    </a:lnTo>
                    <a:lnTo>
                      <a:pt x="179" y="70"/>
                    </a:lnTo>
                    <a:lnTo>
                      <a:pt x="190" y="69"/>
                    </a:lnTo>
                    <a:lnTo>
                      <a:pt x="199" y="68"/>
                    </a:lnTo>
                    <a:lnTo>
                      <a:pt x="208" y="67"/>
                    </a:lnTo>
                    <a:lnTo>
                      <a:pt x="215" y="65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61"/>
                    </a:lnTo>
                    <a:lnTo>
                      <a:pt x="219" y="60"/>
                    </a:lnTo>
                    <a:lnTo>
                      <a:pt x="216" y="59"/>
                    </a:lnTo>
                    <a:lnTo>
                      <a:pt x="210" y="59"/>
                    </a:lnTo>
                    <a:lnTo>
                      <a:pt x="202" y="60"/>
                    </a:lnTo>
                    <a:lnTo>
                      <a:pt x="194" y="60"/>
                    </a:lnTo>
                    <a:lnTo>
                      <a:pt x="184" y="61"/>
                    </a:lnTo>
                    <a:lnTo>
                      <a:pt x="174" y="61"/>
                    </a:lnTo>
                    <a:lnTo>
                      <a:pt x="162" y="61"/>
                    </a:lnTo>
                    <a:lnTo>
                      <a:pt x="150" y="61"/>
                    </a:lnTo>
                    <a:lnTo>
                      <a:pt x="138" y="61"/>
                    </a:lnTo>
                    <a:lnTo>
                      <a:pt x="125" y="61"/>
                    </a:lnTo>
                    <a:lnTo>
                      <a:pt x="113" y="60"/>
                    </a:lnTo>
                    <a:lnTo>
                      <a:pt x="101" y="58"/>
                    </a:lnTo>
                    <a:lnTo>
                      <a:pt x="88" y="56"/>
                    </a:lnTo>
                    <a:lnTo>
                      <a:pt x="72" y="53"/>
                    </a:lnTo>
                    <a:lnTo>
                      <a:pt x="57" y="49"/>
                    </a:lnTo>
                    <a:lnTo>
                      <a:pt x="45" y="45"/>
                    </a:lnTo>
                    <a:lnTo>
                      <a:pt x="34" y="40"/>
                    </a:lnTo>
                    <a:lnTo>
                      <a:pt x="24" y="36"/>
                    </a:lnTo>
                    <a:lnTo>
                      <a:pt x="16" y="31"/>
                    </a:lnTo>
                    <a:lnTo>
                      <a:pt x="10" y="27"/>
                    </a:lnTo>
                    <a:lnTo>
                      <a:pt x="6" y="22"/>
                    </a:lnTo>
                    <a:lnTo>
                      <a:pt x="2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5" y="3"/>
                    </a:lnTo>
                    <a:lnTo>
                      <a:pt x="22" y="2"/>
                    </a:lnTo>
                    <a:lnTo>
                      <a:pt x="40" y="2"/>
                    </a:lnTo>
                    <a:lnTo>
                      <a:pt x="57" y="2"/>
                    </a:lnTo>
                    <a:lnTo>
                      <a:pt x="75" y="2"/>
                    </a:lnTo>
                    <a:lnTo>
                      <a:pt x="93" y="2"/>
                    </a:lnTo>
                    <a:lnTo>
                      <a:pt x="108" y="1"/>
                    </a:lnTo>
                    <a:lnTo>
                      <a:pt x="125" y="0"/>
                    </a:lnTo>
                    <a:lnTo>
                      <a:pt x="141" y="0"/>
                    </a:lnTo>
                    <a:lnTo>
                      <a:pt x="157" y="0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9" y="0"/>
                    </a:lnTo>
                    <a:lnTo>
                      <a:pt x="211" y="0"/>
                    </a:lnTo>
                    <a:lnTo>
                      <a:pt x="224" y="2"/>
                    </a:lnTo>
                    <a:lnTo>
                      <a:pt x="234" y="2"/>
                    </a:lnTo>
                    <a:lnTo>
                      <a:pt x="244" y="3"/>
                    </a:lnTo>
                    <a:lnTo>
                      <a:pt x="251" y="6"/>
                    </a:lnTo>
                    <a:close/>
                  </a:path>
                </a:pathLst>
              </a:custGeom>
              <a:solidFill>
                <a:srgbClr val="33C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2" name="Freeform 3560">
                <a:extLst>
                  <a:ext uri="{FF2B5EF4-FFF2-40B4-BE49-F238E27FC236}">
                    <a16:creationId xmlns:a16="http://schemas.microsoft.com/office/drawing/2014/main" id="{1B55CB05-7941-4231-8F83-B9E1B7EEC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230"/>
                <a:ext cx="171" cy="85"/>
              </a:xfrm>
              <a:custGeom>
                <a:avLst/>
                <a:gdLst>
                  <a:gd name="T0" fmla="*/ 484 w 514"/>
                  <a:gd name="T1" fmla="*/ 242 h 256"/>
                  <a:gd name="T2" fmla="*/ 457 w 514"/>
                  <a:gd name="T3" fmla="*/ 229 h 256"/>
                  <a:gd name="T4" fmla="*/ 440 w 514"/>
                  <a:gd name="T5" fmla="*/ 199 h 256"/>
                  <a:gd name="T6" fmla="*/ 432 w 514"/>
                  <a:gd name="T7" fmla="*/ 178 h 256"/>
                  <a:gd name="T8" fmla="*/ 416 w 514"/>
                  <a:gd name="T9" fmla="*/ 162 h 256"/>
                  <a:gd name="T10" fmla="*/ 405 w 514"/>
                  <a:gd name="T11" fmla="*/ 163 h 256"/>
                  <a:gd name="T12" fmla="*/ 415 w 514"/>
                  <a:gd name="T13" fmla="*/ 185 h 256"/>
                  <a:gd name="T14" fmla="*/ 425 w 514"/>
                  <a:gd name="T15" fmla="*/ 198 h 256"/>
                  <a:gd name="T16" fmla="*/ 448 w 514"/>
                  <a:gd name="T17" fmla="*/ 234 h 256"/>
                  <a:gd name="T18" fmla="*/ 446 w 514"/>
                  <a:gd name="T19" fmla="*/ 248 h 256"/>
                  <a:gd name="T20" fmla="*/ 389 w 514"/>
                  <a:gd name="T21" fmla="*/ 238 h 256"/>
                  <a:gd name="T22" fmla="*/ 367 w 514"/>
                  <a:gd name="T23" fmla="*/ 225 h 256"/>
                  <a:gd name="T24" fmla="*/ 345 w 514"/>
                  <a:gd name="T25" fmla="*/ 207 h 256"/>
                  <a:gd name="T26" fmla="*/ 328 w 514"/>
                  <a:gd name="T27" fmla="*/ 200 h 256"/>
                  <a:gd name="T28" fmla="*/ 342 w 514"/>
                  <a:gd name="T29" fmla="*/ 224 h 256"/>
                  <a:gd name="T30" fmla="*/ 344 w 514"/>
                  <a:gd name="T31" fmla="*/ 232 h 256"/>
                  <a:gd name="T32" fmla="*/ 304 w 514"/>
                  <a:gd name="T33" fmla="*/ 227 h 256"/>
                  <a:gd name="T34" fmla="*/ 273 w 514"/>
                  <a:gd name="T35" fmla="*/ 200 h 256"/>
                  <a:gd name="T36" fmla="*/ 243 w 514"/>
                  <a:gd name="T37" fmla="*/ 128 h 256"/>
                  <a:gd name="T38" fmla="*/ 214 w 514"/>
                  <a:gd name="T39" fmla="*/ 81 h 256"/>
                  <a:gd name="T40" fmla="*/ 208 w 514"/>
                  <a:gd name="T41" fmla="*/ 113 h 256"/>
                  <a:gd name="T42" fmla="*/ 251 w 514"/>
                  <a:gd name="T43" fmla="*/ 181 h 256"/>
                  <a:gd name="T44" fmla="*/ 265 w 514"/>
                  <a:gd name="T45" fmla="*/ 218 h 256"/>
                  <a:gd name="T46" fmla="*/ 198 w 514"/>
                  <a:gd name="T47" fmla="*/ 182 h 256"/>
                  <a:gd name="T48" fmla="*/ 167 w 514"/>
                  <a:gd name="T49" fmla="*/ 158 h 256"/>
                  <a:gd name="T50" fmla="*/ 142 w 514"/>
                  <a:gd name="T51" fmla="*/ 137 h 256"/>
                  <a:gd name="T52" fmla="*/ 130 w 514"/>
                  <a:gd name="T53" fmla="*/ 137 h 256"/>
                  <a:gd name="T54" fmla="*/ 140 w 514"/>
                  <a:gd name="T55" fmla="*/ 159 h 256"/>
                  <a:gd name="T56" fmla="*/ 122 w 514"/>
                  <a:gd name="T57" fmla="*/ 146 h 256"/>
                  <a:gd name="T58" fmla="*/ 97 w 514"/>
                  <a:gd name="T59" fmla="*/ 125 h 256"/>
                  <a:gd name="T60" fmla="*/ 92 w 514"/>
                  <a:gd name="T61" fmla="*/ 100 h 256"/>
                  <a:gd name="T62" fmla="*/ 73 w 514"/>
                  <a:gd name="T63" fmla="*/ 65 h 256"/>
                  <a:gd name="T64" fmla="*/ 40 w 514"/>
                  <a:gd name="T65" fmla="*/ 23 h 256"/>
                  <a:gd name="T66" fmla="*/ 19 w 514"/>
                  <a:gd name="T67" fmla="*/ 0 h 256"/>
                  <a:gd name="T68" fmla="*/ 34 w 514"/>
                  <a:gd name="T69" fmla="*/ 34 h 256"/>
                  <a:gd name="T70" fmla="*/ 99 w 514"/>
                  <a:gd name="T71" fmla="*/ 138 h 256"/>
                  <a:gd name="T72" fmla="*/ 113 w 514"/>
                  <a:gd name="T73" fmla="*/ 150 h 256"/>
                  <a:gd name="T74" fmla="*/ 105 w 514"/>
                  <a:gd name="T75" fmla="*/ 172 h 256"/>
                  <a:gd name="T76" fmla="*/ 58 w 514"/>
                  <a:gd name="T77" fmla="*/ 156 h 256"/>
                  <a:gd name="T78" fmla="*/ 36 w 514"/>
                  <a:gd name="T79" fmla="*/ 104 h 256"/>
                  <a:gd name="T80" fmla="*/ 17 w 514"/>
                  <a:gd name="T81" fmla="*/ 75 h 256"/>
                  <a:gd name="T82" fmla="*/ 2 w 514"/>
                  <a:gd name="T83" fmla="*/ 81 h 256"/>
                  <a:gd name="T84" fmla="*/ 6 w 514"/>
                  <a:gd name="T85" fmla="*/ 95 h 256"/>
                  <a:gd name="T86" fmla="*/ 46 w 514"/>
                  <a:gd name="T87" fmla="*/ 148 h 256"/>
                  <a:gd name="T88" fmla="*/ 101 w 514"/>
                  <a:gd name="T89" fmla="*/ 194 h 256"/>
                  <a:gd name="T90" fmla="*/ 125 w 514"/>
                  <a:gd name="T91" fmla="*/ 185 h 256"/>
                  <a:gd name="T92" fmla="*/ 147 w 514"/>
                  <a:gd name="T93" fmla="*/ 179 h 256"/>
                  <a:gd name="T94" fmla="*/ 179 w 514"/>
                  <a:gd name="T95" fmla="*/ 186 h 256"/>
                  <a:gd name="T96" fmla="*/ 209 w 514"/>
                  <a:gd name="T97" fmla="*/ 198 h 256"/>
                  <a:gd name="T98" fmla="*/ 251 w 514"/>
                  <a:gd name="T99" fmla="*/ 235 h 256"/>
                  <a:gd name="T100" fmla="*/ 278 w 514"/>
                  <a:gd name="T101" fmla="*/ 239 h 256"/>
                  <a:gd name="T102" fmla="*/ 296 w 514"/>
                  <a:gd name="T103" fmla="*/ 234 h 256"/>
                  <a:gd name="T104" fmla="*/ 321 w 514"/>
                  <a:gd name="T105" fmla="*/ 236 h 256"/>
                  <a:gd name="T106" fmla="*/ 356 w 514"/>
                  <a:gd name="T107" fmla="*/ 246 h 256"/>
                  <a:gd name="T108" fmla="*/ 409 w 514"/>
                  <a:gd name="T109" fmla="*/ 254 h 256"/>
                  <a:gd name="T110" fmla="*/ 467 w 514"/>
                  <a:gd name="T111" fmla="*/ 255 h 256"/>
                  <a:gd name="T112" fmla="*/ 509 w 514"/>
                  <a:gd name="T113" fmla="*/ 24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4" h="256">
                    <a:moveTo>
                      <a:pt x="514" y="244"/>
                    </a:moveTo>
                    <a:lnTo>
                      <a:pt x="503" y="243"/>
                    </a:lnTo>
                    <a:lnTo>
                      <a:pt x="494" y="243"/>
                    </a:lnTo>
                    <a:lnTo>
                      <a:pt x="484" y="242"/>
                    </a:lnTo>
                    <a:lnTo>
                      <a:pt x="477" y="241"/>
                    </a:lnTo>
                    <a:lnTo>
                      <a:pt x="471" y="238"/>
                    </a:lnTo>
                    <a:lnTo>
                      <a:pt x="464" y="235"/>
                    </a:lnTo>
                    <a:lnTo>
                      <a:pt x="457" y="229"/>
                    </a:lnTo>
                    <a:lnTo>
                      <a:pt x="453" y="222"/>
                    </a:lnTo>
                    <a:lnTo>
                      <a:pt x="448" y="213"/>
                    </a:lnTo>
                    <a:lnTo>
                      <a:pt x="444" y="206"/>
                    </a:lnTo>
                    <a:lnTo>
                      <a:pt x="440" y="199"/>
                    </a:lnTo>
                    <a:lnTo>
                      <a:pt x="438" y="193"/>
                    </a:lnTo>
                    <a:lnTo>
                      <a:pt x="435" y="188"/>
                    </a:lnTo>
                    <a:lnTo>
                      <a:pt x="434" y="184"/>
                    </a:lnTo>
                    <a:lnTo>
                      <a:pt x="432" y="178"/>
                    </a:lnTo>
                    <a:lnTo>
                      <a:pt x="429" y="175"/>
                    </a:lnTo>
                    <a:lnTo>
                      <a:pt x="426" y="170"/>
                    </a:lnTo>
                    <a:lnTo>
                      <a:pt x="421" y="166"/>
                    </a:lnTo>
                    <a:lnTo>
                      <a:pt x="416" y="162"/>
                    </a:lnTo>
                    <a:lnTo>
                      <a:pt x="411" y="160"/>
                    </a:lnTo>
                    <a:lnTo>
                      <a:pt x="408" y="159"/>
                    </a:lnTo>
                    <a:lnTo>
                      <a:pt x="406" y="161"/>
                    </a:lnTo>
                    <a:lnTo>
                      <a:pt x="405" y="163"/>
                    </a:lnTo>
                    <a:lnTo>
                      <a:pt x="407" y="170"/>
                    </a:lnTo>
                    <a:lnTo>
                      <a:pt x="410" y="177"/>
                    </a:lnTo>
                    <a:lnTo>
                      <a:pt x="413" y="181"/>
                    </a:lnTo>
                    <a:lnTo>
                      <a:pt x="415" y="185"/>
                    </a:lnTo>
                    <a:lnTo>
                      <a:pt x="417" y="186"/>
                    </a:lnTo>
                    <a:lnTo>
                      <a:pt x="419" y="189"/>
                    </a:lnTo>
                    <a:lnTo>
                      <a:pt x="423" y="193"/>
                    </a:lnTo>
                    <a:lnTo>
                      <a:pt x="425" y="198"/>
                    </a:lnTo>
                    <a:lnTo>
                      <a:pt x="429" y="207"/>
                    </a:lnTo>
                    <a:lnTo>
                      <a:pt x="434" y="218"/>
                    </a:lnTo>
                    <a:lnTo>
                      <a:pt x="440" y="226"/>
                    </a:lnTo>
                    <a:lnTo>
                      <a:pt x="448" y="234"/>
                    </a:lnTo>
                    <a:lnTo>
                      <a:pt x="453" y="241"/>
                    </a:lnTo>
                    <a:lnTo>
                      <a:pt x="455" y="245"/>
                    </a:lnTo>
                    <a:lnTo>
                      <a:pt x="453" y="247"/>
                    </a:lnTo>
                    <a:lnTo>
                      <a:pt x="446" y="248"/>
                    </a:lnTo>
                    <a:lnTo>
                      <a:pt x="430" y="246"/>
                    </a:lnTo>
                    <a:lnTo>
                      <a:pt x="414" y="244"/>
                    </a:lnTo>
                    <a:lnTo>
                      <a:pt x="400" y="242"/>
                    </a:lnTo>
                    <a:lnTo>
                      <a:pt x="389" y="238"/>
                    </a:lnTo>
                    <a:lnTo>
                      <a:pt x="381" y="235"/>
                    </a:lnTo>
                    <a:lnTo>
                      <a:pt x="375" y="233"/>
                    </a:lnTo>
                    <a:lnTo>
                      <a:pt x="370" y="228"/>
                    </a:lnTo>
                    <a:lnTo>
                      <a:pt x="367" y="225"/>
                    </a:lnTo>
                    <a:lnTo>
                      <a:pt x="363" y="222"/>
                    </a:lnTo>
                    <a:lnTo>
                      <a:pt x="359" y="218"/>
                    </a:lnTo>
                    <a:lnTo>
                      <a:pt x="352" y="213"/>
                    </a:lnTo>
                    <a:lnTo>
                      <a:pt x="345" y="207"/>
                    </a:lnTo>
                    <a:lnTo>
                      <a:pt x="339" y="203"/>
                    </a:lnTo>
                    <a:lnTo>
                      <a:pt x="333" y="199"/>
                    </a:lnTo>
                    <a:lnTo>
                      <a:pt x="329" y="198"/>
                    </a:lnTo>
                    <a:lnTo>
                      <a:pt x="328" y="200"/>
                    </a:lnTo>
                    <a:lnTo>
                      <a:pt x="329" y="206"/>
                    </a:lnTo>
                    <a:lnTo>
                      <a:pt x="332" y="213"/>
                    </a:lnTo>
                    <a:lnTo>
                      <a:pt x="338" y="218"/>
                    </a:lnTo>
                    <a:lnTo>
                      <a:pt x="342" y="224"/>
                    </a:lnTo>
                    <a:lnTo>
                      <a:pt x="347" y="227"/>
                    </a:lnTo>
                    <a:lnTo>
                      <a:pt x="350" y="229"/>
                    </a:lnTo>
                    <a:lnTo>
                      <a:pt x="349" y="232"/>
                    </a:lnTo>
                    <a:lnTo>
                      <a:pt x="344" y="232"/>
                    </a:lnTo>
                    <a:lnTo>
                      <a:pt x="335" y="231"/>
                    </a:lnTo>
                    <a:lnTo>
                      <a:pt x="324" y="229"/>
                    </a:lnTo>
                    <a:lnTo>
                      <a:pt x="314" y="229"/>
                    </a:lnTo>
                    <a:lnTo>
                      <a:pt x="304" y="227"/>
                    </a:lnTo>
                    <a:lnTo>
                      <a:pt x="295" y="224"/>
                    </a:lnTo>
                    <a:lnTo>
                      <a:pt x="287" y="219"/>
                    </a:lnTo>
                    <a:lnTo>
                      <a:pt x="280" y="212"/>
                    </a:lnTo>
                    <a:lnTo>
                      <a:pt x="273" y="200"/>
                    </a:lnTo>
                    <a:lnTo>
                      <a:pt x="266" y="186"/>
                    </a:lnTo>
                    <a:lnTo>
                      <a:pt x="259" y="167"/>
                    </a:lnTo>
                    <a:lnTo>
                      <a:pt x="252" y="148"/>
                    </a:lnTo>
                    <a:lnTo>
                      <a:pt x="243" y="128"/>
                    </a:lnTo>
                    <a:lnTo>
                      <a:pt x="235" y="110"/>
                    </a:lnTo>
                    <a:lnTo>
                      <a:pt x="226" y="95"/>
                    </a:lnTo>
                    <a:lnTo>
                      <a:pt x="219" y="85"/>
                    </a:lnTo>
                    <a:lnTo>
                      <a:pt x="214" y="81"/>
                    </a:lnTo>
                    <a:lnTo>
                      <a:pt x="210" y="83"/>
                    </a:lnTo>
                    <a:lnTo>
                      <a:pt x="206" y="94"/>
                    </a:lnTo>
                    <a:lnTo>
                      <a:pt x="205" y="102"/>
                    </a:lnTo>
                    <a:lnTo>
                      <a:pt x="208" y="113"/>
                    </a:lnTo>
                    <a:lnTo>
                      <a:pt x="217" y="132"/>
                    </a:lnTo>
                    <a:lnTo>
                      <a:pt x="227" y="147"/>
                    </a:lnTo>
                    <a:lnTo>
                      <a:pt x="238" y="163"/>
                    </a:lnTo>
                    <a:lnTo>
                      <a:pt x="251" y="181"/>
                    </a:lnTo>
                    <a:lnTo>
                      <a:pt x="263" y="197"/>
                    </a:lnTo>
                    <a:lnTo>
                      <a:pt x="270" y="210"/>
                    </a:lnTo>
                    <a:lnTo>
                      <a:pt x="271" y="217"/>
                    </a:lnTo>
                    <a:lnTo>
                      <a:pt x="265" y="218"/>
                    </a:lnTo>
                    <a:lnTo>
                      <a:pt x="248" y="212"/>
                    </a:lnTo>
                    <a:lnTo>
                      <a:pt x="228" y="200"/>
                    </a:lnTo>
                    <a:lnTo>
                      <a:pt x="211" y="190"/>
                    </a:lnTo>
                    <a:lnTo>
                      <a:pt x="198" y="182"/>
                    </a:lnTo>
                    <a:lnTo>
                      <a:pt x="187" y="175"/>
                    </a:lnTo>
                    <a:lnTo>
                      <a:pt x="179" y="169"/>
                    </a:lnTo>
                    <a:lnTo>
                      <a:pt x="172" y="163"/>
                    </a:lnTo>
                    <a:lnTo>
                      <a:pt x="167" y="158"/>
                    </a:lnTo>
                    <a:lnTo>
                      <a:pt x="161" y="152"/>
                    </a:lnTo>
                    <a:lnTo>
                      <a:pt x="156" y="147"/>
                    </a:lnTo>
                    <a:lnTo>
                      <a:pt x="149" y="141"/>
                    </a:lnTo>
                    <a:lnTo>
                      <a:pt x="142" y="137"/>
                    </a:lnTo>
                    <a:lnTo>
                      <a:pt x="137" y="133"/>
                    </a:lnTo>
                    <a:lnTo>
                      <a:pt x="133" y="132"/>
                    </a:lnTo>
                    <a:lnTo>
                      <a:pt x="130" y="133"/>
                    </a:lnTo>
                    <a:lnTo>
                      <a:pt x="130" y="137"/>
                    </a:lnTo>
                    <a:lnTo>
                      <a:pt x="133" y="146"/>
                    </a:lnTo>
                    <a:lnTo>
                      <a:pt x="138" y="153"/>
                    </a:lnTo>
                    <a:lnTo>
                      <a:pt x="139" y="158"/>
                    </a:lnTo>
                    <a:lnTo>
                      <a:pt x="140" y="159"/>
                    </a:lnTo>
                    <a:lnTo>
                      <a:pt x="138" y="158"/>
                    </a:lnTo>
                    <a:lnTo>
                      <a:pt x="134" y="155"/>
                    </a:lnTo>
                    <a:lnTo>
                      <a:pt x="130" y="150"/>
                    </a:lnTo>
                    <a:lnTo>
                      <a:pt x="122" y="146"/>
                    </a:lnTo>
                    <a:lnTo>
                      <a:pt x="113" y="140"/>
                    </a:lnTo>
                    <a:lnTo>
                      <a:pt x="104" y="134"/>
                    </a:lnTo>
                    <a:lnTo>
                      <a:pt x="100" y="130"/>
                    </a:lnTo>
                    <a:lnTo>
                      <a:pt x="97" y="125"/>
                    </a:lnTo>
                    <a:lnTo>
                      <a:pt x="96" y="121"/>
                    </a:lnTo>
                    <a:lnTo>
                      <a:pt x="95" y="115"/>
                    </a:lnTo>
                    <a:lnTo>
                      <a:pt x="94" y="109"/>
                    </a:lnTo>
                    <a:lnTo>
                      <a:pt x="92" y="100"/>
                    </a:lnTo>
                    <a:lnTo>
                      <a:pt x="89" y="91"/>
                    </a:lnTo>
                    <a:lnTo>
                      <a:pt x="84" y="84"/>
                    </a:lnTo>
                    <a:lnTo>
                      <a:pt x="78" y="75"/>
                    </a:lnTo>
                    <a:lnTo>
                      <a:pt x="73" y="65"/>
                    </a:lnTo>
                    <a:lnTo>
                      <a:pt x="64" y="54"/>
                    </a:lnTo>
                    <a:lnTo>
                      <a:pt x="56" y="43"/>
                    </a:lnTo>
                    <a:lnTo>
                      <a:pt x="49" y="32"/>
                    </a:lnTo>
                    <a:lnTo>
                      <a:pt x="40" y="23"/>
                    </a:lnTo>
                    <a:lnTo>
                      <a:pt x="34" y="13"/>
                    </a:lnTo>
                    <a:lnTo>
                      <a:pt x="27" y="6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26" y="18"/>
                    </a:lnTo>
                    <a:lnTo>
                      <a:pt x="34" y="34"/>
                    </a:lnTo>
                    <a:lnTo>
                      <a:pt x="46" y="55"/>
                    </a:lnTo>
                    <a:lnTo>
                      <a:pt x="71" y="96"/>
                    </a:lnTo>
                    <a:lnTo>
                      <a:pt x="87" y="123"/>
                    </a:lnTo>
                    <a:lnTo>
                      <a:pt x="99" y="138"/>
                    </a:lnTo>
                    <a:lnTo>
                      <a:pt x="105" y="146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3" y="150"/>
                    </a:lnTo>
                    <a:lnTo>
                      <a:pt x="116" y="156"/>
                    </a:lnTo>
                    <a:lnTo>
                      <a:pt x="118" y="165"/>
                    </a:lnTo>
                    <a:lnTo>
                      <a:pt x="113" y="170"/>
                    </a:lnTo>
                    <a:lnTo>
                      <a:pt x="105" y="172"/>
                    </a:lnTo>
                    <a:lnTo>
                      <a:pt x="94" y="172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8" y="156"/>
                    </a:lnTo>
                    <a:lnTo>
                      <a:pt x="52" y="143"/>
                    </a:lnTo>
                    <a:lnTo>
                      <a:pt x="46" y="130"/>
                    </a:lnTo>
                    <a:lnTo>
                      <a:pt x="40" y="118"/>
                    </a:lnTo>
                    <a:lnTo>
                      <a:pt x="36" y="104"/>
                    </a:lnTo>
                    <a:lnTo>
                      <a:pt x="30" y="94"/>
                    </a:lnTo>
                    <a:lnTo>
                      <a:pt x="26" y="85"/>
                    </a:lnTo>
                    <a:lnTo>
                      <a:pt x="21" y="79"/>
                    </a:lnTo>
                    <a:lnTo>
                      <a:pt x="17" y="75"/>
                    </a:lnTo>
                    <a:lnTo>
                      <a:pt x="14" y="76"/>
                    </a:lnTo>
                    <a:lnTo>
                      <a:pt x="9" y="77"/>
                    </a:lnTo>
                    <a:lnTo>
                      <a:pt x="6" y="80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9"/>
                    </a:lnTo>
                    <a:lnTo>
                      <a:pt x="6" y="95"/>
                    </a:lnTo>
                    <a:lnTo>
                      <a:pt x="11" y="104"/>
                    </a:lnTo>
                    <a:lnTo>
                      <a:pt x="20" y="118"/>
                    </a:lnTo>
                    <a:lnTo>
                      <a:pt x="33" y="132"/>
                    </a:lnTo>
                    <a:lnTo>
                      <a:pt x="46" y="148"/>
                    </a:lnTo>
                    <a:lnTo>
                      <a:pt x="62" y="162"/>
                    </a:lnTo>
                    <a:lnTo>
                      <a:pt x="75" y="177"/>
                    </a:lnTo>
                    <a:lnTo>
                      <a:pt x="90" y="187"/>
                    </a:lnTo>
                    <a:lnTo>
                      <a:pt x="101" y="194"/>
                    </a:lnTo>
                    <a:lnTo>
                      <a:pt x="110" y="195"/>
                    </a:lnTo>
                    <a:lnTo>
                      <a:pt x="115" y="193"/>
                    </a:lnTo>
                    <a:lnTo>
                      <a:pt x="121" y="189"/>
                    </a:lnTo>
                    <a:lnTo>
                      <a:pt x="125" y="185"/>
                    </a:lnTo>
                    <a:lnTo>
                      <a:pt x="130" y="181"/>
                    </a:lnTo>
                    <a:lnTo>
                      <a:pt x="134" y="179"/>
                    </a:lnTo>
                    <a:lnTo>
                      <a:pt x="140" y="178"/>
                    </a:lnTo>
                    <a:lnTo>
                      <a:pt x="147" y="179"/>
                    </a:lnTo>
                    <a:lnTo>
                      <a:pt x="156" y="181"/>
                    </a:lnTo>
                    <a:lnTo>
                      <a:pt x="163" y="185"/>
                    </a:lnTo>
                    <a:lnTo>
                      <a:pt x="171" y="186"/>
                    </a:lnTo>
                    <a:lnTo>
                      <a:pt x="179" y="186"/>
                    </a:lnTo>
                    <a:lnTo>
                      <a:pt x="186" y="186"/>
                    </a:lnTo>
                    <a:lnTo>
                      <a:pt x="192" y="188"/>
                    </a:lnTo>
                    <a:lnTo>
                      <a:pt x="200" y="191"/>
                    </a:lnTo>
                    <a:lnTo>
                      <a:pt x="209" y="198"/>
                    </a:lnTo>
                    <a:lnTo>
                      <a:pt x="220" y="209"/>
                    </a:lnTo>
                    <a:lnTo>
                      <a:pt x="233" y="222"/>
                    </a:lnTo>
                    <a:lnTo>
                      <a:pt x="243" y="229"/>
                    </a:lnTo>
                    <a:lnTo>
                      <a:pt x="251" y="235"/>
                    </a:lnTo>
                    <a:lnTo>
                      <a:pt x="258" y="238"/>
                    </a:lnTo>
                    <a:lnTo>
                      <a:pt x="265" y="241"/>
                    </a:lnTo>
                    <a:lnTo>
                      <a:pt x="272" y="241"/>
                    </a:lnTo>
                    <a:lnTo>
                      <a:pt x="278" y="239"/>
                    </a:lnTo>
                    <a:lnTo>
                      <a:pt x="283" y="238"/>
                    </a:lnTo>
                    <a:lnTo>
                      <a:pt x="289" y="237"/>
                    </a:lnTo>
                    <a:lnTo>
                      <a:pt x="293" y="235"/>
                    </a:lnTo>
                    <a:lnTo>
                      <a:pt x="296" y="234"/>
                    </a:lnTo>
                    <a:lnTo>
                      <a:pt x="302" y="233"/>
                    </a:lnTo>
                    <a:lnTo>
                      <a:pt x="307" y="233"/>
                    </a:lnTo>
                    <a:lnTo>
                      <a:pt x="313" y="234"/>
                    </a:lnTo>
                    <a:lnTo>
                      <a:pt x="321" y="236"/>
                    </a:lnTo>
                    <a:lnTo>
                      <a:pt x="330" y="241"/>
                    </a:lnTo>
                    <a:lnTo>
                      <a:pt x="337" y="243"/>
                    </a:lnTo>
                    <a:lnTo>
                      <a:pt x="345" y="245"/>
                    </a:lnTo>
                    <a:lnTo>
                      <a:pt x="356" y="246"/>
                    </a:lnTo>
                    <a:lnTo>
                      <a:pt x="367" y="248"/>
                    </a:lnTo>
                    <a:lnTo>
                      <a:pt x="380" y="251"/>
                    </a:lnTo>
                    <a:lnTo>
                      <a:pt x="395" y="253"/>
                    </a:lnTo>
                    <a:lnTo>
                      <a:pt x="409" y="254"/>
                    </a:lnTo>
                    <a:lnTo>
                      <a:pt x="424" y="255"/>
                    </a:lnTo>
                    <a:lnTo>
                      <a:pt x="438" y="256"/>
                    </a:lnTo>
                    <a:lnTo>
                      <a:pt x="453" y="256"/>
                    </a:lnTo>
                    <a:lnTo>
                      <a:pt x="467" y="255"/>
                    </a:lnTo>
                    <a:lnTo>
                      <a:pt x="480" y="255"/>
                    </a:lnTo>
                    <a:lnTo>
                      <a:pt x="491" y="253"/>
                    </a:lnTo>
                    <a:lnTo>
                      <a:pt x="501" y="251"/>
                    </a:lnTo>
                    <a:lnTo>
                      <a:pt x="509" y="247"/>
                    </a:lnTo>
                    <a:lnTo>
                      <a:pt x="514" y="24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3" name="Freeform 3561">
                <a:extLst>
                  <a:ext uri="{FF2B5EF4-FFF2-40B4-BE49-F238E27FC236}">
                    <a16:creationId xmlns:a16="http://schemas.microsoft.com/office/drawing/2014/main" id="{23669903-C3AC-4910-B400-4873AB25B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230"/>
                <a:ext cx="171" cy="85"/>
              </a:xfrm>
              <a:custGeom>
                <a:avLst/>
                <a:gdLst>
                  <a:gd name="T0" fmla="*/ 484 w 514"/>
                  <a:gd name="T1" fmla="*/ 242 h 256"/>
                  <a:gd name="T2" fmla="*/ 457 w 514"/>
                  <a:gd name="T3" fmla="*/ 229 h 256"/>
                  <a:gd name="T4" fmla="*/ 440 w 514"/>
                  <a:gd name="T5" fmla="*/ 199 h 256"/>
                  <a:gd name="T6" fmla="*/ 432 w 514"/>
                  <a:gd name="T7" fmla="*/ 178 h 256"/>
                  <a:gd name="T8" fmla="*/ 416 w 514"/>
                  <a:gd name="T9" fmla="*/ 162 h 256"/>
                  <a:gd name="T10" fmla="*/ 405 w 514"/>
                  <a:gd name="T11" fmla="*/ 163 h 256"/>
                  <a:gd name="T12" fmla="*/ 415 w 514"/>
                  <a:gd name="T13" fmla="*/ 185 h 256"/>
                  <a:gd name="T14" fmla="*/ 425 w 514"/>
                  <a:gd name="T15" fmla="*/ 198 h 256"/>
                  <a:gd name="T16" fmla="*/ 448 w 514"/>
                  <a:gd name="T17" fmla="*/ 234 h 256"/>
                  <a:gd name="T18" fmla="*/ 446 w 514"/>
                  <a:gd name="T19" fmla="*/ 248 h 256"/>
                  <a:gd name="T20" fmla="*/ 389 w 514"/>
                  <a:gd name="T21" fmla="*/ 238 h 256"/>
                  <a:gd name="T22" fmla="*/ 367 w 514"/>
                  <a:gd name="T23" fmla="*/ 225 h 256"/>
                  <a:gd name="T24" fmla="*/ 345 w 514"/>
                  <a:gd name="T25" fmla="*/ 207 h 256"/>
                  <a:gd name="T26" fmla="*/ 328 w 514"/>
                  <a:gd name="T27" fmla="*/ 200 h 256"/>
                  <a:gd name="T28" fmla="*/ 342 w 514"/>
                  <a:gd name="T29" fmla="*/ 224 h 256"/>
                  <a:gd name="T30" fmla="*/ 344 w 514"/>
                  <a:gd name="T31" fmla="*/ 232 h 256"/>
                  <a:gd name="T32" fmla="*/ 304 w 514"/>
                  <a:gd name="T33" fmla="*/ 227 h 256"/>
                  <a:gd name="T34" fmla="*/ 273 w 514"/>
                  <a:gd name="T35" fmla="*/ 200 h 256"/>
                  <a:gd name="T36" fmla="*/ 243 w 514"/>
                  <a:gd name="T37" fmla="*/ 128 h 256"/>
                  <a:gd name="T38" fmla="*/ 214 w 514"/>
                  <a:gd name="T39" fmla="*/ 81 h 256"/>
                  <a:gd name="T40" fmla="*/ 208 w 514"/>
                  <a:gd name="T41" fmla="*/ 113 h 256"/>
                  <a:gd name="T42" fmla="*/ 251 w 514"/>
                  <a:gd name="T43" fmla="*/ 181 h 256"/>
                  <a:gd name="T44" fmla="*/ 265 w 514"/>
                  <a:gd name="T45" fmla="*/ 218 h 256"/>
                  <a:gd name="T46" fmla="*/ 198 w 514"/>
                  <a:gd name="T47" fmla="*/ 182 h 256"/>
                  <a:gd name="T48" fmla="*/ 167 w 514"/>
                  <a:gd name="T49" fmla="*/ 158 h 256"/>
                  <a:gd name="T50" fmla="*/ 142 w 514"/>
                  <a:gd name="T51" fmla="*/ 137 h 256"/>
                  <a:gd name="T52" fmla="*/ 130 w 514"/>
                  <a:gd name="T53" fmla="*/ 137 h 256"/>
                  <a:gd name="T54" fmla="*/ 140 w 514"/>
                  <a:gd name="T55" fmla="*/ 159 h 256"/>
                  <a:gd name="T56" fmla="*/ 122 w 514"/>
                  <a:gd name="T57" fmla="*/ 146 h 256"/>
                  <a:gd name="T58" fmla="*/ 97 w 514"/>
                  <a:gd name="T59" fmla="*/ 125 h 256"/>
                  <a:gd name="T60" fmla="*/ 92 w 514"/>
                  <a:gd name="T61" fmla="*/ 100 h 256"/>
                  <a:gd name="T62" fmla="*/ 73 w 514"/>
                  <a:gd name="T63" fmla="*/ 65 h 256"/>
                  <a:gd name="T64" fmla="*/ 40 w 514"/>
                  <a:gd name="T65" fmla="*/ 23 h 256"/>
                  <a:gd name="T66" fmla="*/ 19 w 514"/>
                  <a:gd name="T67" fmla="*/ 0 h 256"/>
                  <a:gd name="T68" fmla="*/ 34 w 514"/>
                  <a:gd name="T69" fmla="*/ 34 h 256"/>
                  <a:gd name="T70" fmla="*/ 99 w 514"/>
                  <a:gd name="T71" fmla="*/ 138 h 256"/>
                  <a:gd name="T72" fmla="*/ 113 w 514"/>
                  <a:gd name="T73" fmla="*/ 150 h 256"/>
                  <a:gd name="T74" fmla="*/ 105 w 514"/>
                  <a:gd name="T75" fmla="*/ 172 h 256"/>
                  <a:gd name="T76" fmla="*/ 58 w 514"/>
                  <a:gd name="T77" fmla="*/ 156 h 256"/>
                  <a:gd name="T78" fmla="*/ 36 w 514"/>
                  <a:gd name="T79" fmla="*/ 104 h 256"/>
                  <a:gd name="T80" fmla="*/ 17 w 514"/>
                  <a:gd name="T81" fmla="*/ 75 h 256"/>
                  <a:gd name="T82" fmla="*/ 2 w 514"/>
                  <a:gd name="T83" fmla="*/ 81 h 256"/>
                  <a:gd name="T84" fmla="*/ 6 w 514"/>
                  <a:gd name="T85" fmla="*/ 95 h 256"/>
                  <a:gd name="T86" fmla="*/ 46 w 514"/>
                  <a:gd name="T87" fmla="*/ 148 h 256"/>
                  <a:gd name="T88" fmla="*/ 101 w 514"/>
                  <a:gd name="T89" fmla="*/ 194 h 256"/>
                  <a:gd name="T90" fmla="*/ 125 w 514"/>
                  <a:gd name="T91" fmla="*/ 185 h 256"/>
                  <a:gd name="T92" fmla="*/ 147 w 514"/>
                  <a:gd name="T93" fmla="*/ 179 h 256"/>
                  <a:gd name="T94" fmla="*/ 179 w 514"/>
                  <a:gd name="T95" fmla="*/ 186 h 256"/>
                  <a:gd name="T96" fmla="*/ 209 w 514"/>
                  <a:gd name="T97" fmla="*/ 198 h 256"/>
                  <a:gd name="T98" fmla="*/ 251 w 514"/>
                  <a:gd name="T99" fmla="*/ 235 h 256"/>
                  <a:gd name="T100" fmla="*/ 278 w 514"/>
                  <a:gd name="T101" fmla="*/ 239 h 256"/>
                  <a:gd name="T102" fmla="*/ 296 w 514"/>
                  <a:gd name="T103" fmla="*/ 234 h 256"/>
                  <a:gd name="T104" fmla="*/ 321 w 514"/>
                  <a:gd name="T105" fmla="*/ 236 h 256"/>
                  <a:gd name="T106" fmla="*/ 356 w 514"/>
                  <a:gd name="T107" fmla="*/ 246 h 256"/>
                  <a:gd name="T108" fmla="*/ 409 w 514"/>
                  <a:gd name="T109" fmla="*/ 254 h 256"/>
                  <a:gd name="T110" fmla="*/ 467 w 514"/>
                  <a:gd name="T111" fmla="*/ 255 h 256"/>
                  <a:gd name="T112" fmla="*/ 509 w 514"/>
                  <a:gd name="T113" fmla="*/ 24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4" h="256">
                    <a:moveTo>
                      <a:pt x="514" y="244"/>
                    </a:moveTo>
                    <a:lnTo>
                      <a:pt x="503" y="243"/>
                    </a:lnTo>
                    <a:lnTo>
                      <a:pt x="494" y="243"/>
                    </a:lnTo>
                    <a:lnTo>
                      <a:pt x="484" y="242"/>
                    </a:lnTo>
                    <a:lnTo>
                      <a:pt x="477" y="241"/>
                    </a:lnTo>
                    <a:lnTo>
                      <a:pt x="471" y="238"/>
                    </a:lnTo>
                    <a:lnTo>
                      <a:pt x="464" y="235"/>
                    </a:lnTo>
                    <a:lnTo>
                      <a:pt x="457" y="229"/>
                    </a:lnTo>
                    <a:lnTo>
                      <a:pt x="453" y="222"/>
                    </a:lnTo>
                    <a:lnTo>
                      <a:pt x="448" y="213"/>
                    </a:lnTo>
                    <a:lnTo>
                      <a:pt x="444" y="206"/>
                    </a:lnTo>
                    <a:lnTo>
                      <a:pt x="440" y="199"/>
                    </a:lnTo>
                    <a:lnTo>
                      <a:pt x="438" y="193"/>
                    </a:lnTo>
                    <a:lnTo>
                      <a:pt x="435" y="188"/>
                    </a:lnTo>
                    <a:lnTo>
                      <a:pt x="434" y="184"/>
                    </a:lnTo>
                    <a:lnTo>
                      <a:pt x="432" y="178"/>
                    </a:lnTo>
                    <a:lnTo>
                      <a:pt x="429" y="175"/>
                    </a:lnTo>
                    <a:lnTo>
                      <a:pt x="426" y="170"/>
                    </a:lnTo>
                    <a:lnTo>
                      <a:pt x="421" y="166"/>
                    </a:lnTo>
                    <a:lnTo>
                      <a:pt x="416" y="162"/>
                    </a:lnTo>
                    <a:lnTo>
                      <a:pt x="411" y="160"/>
                    </a:lnTo>
                    <a:lnTo>
                      <a:pt x="408" y="159"/>
                    </a:lnTo>
                    <a:lnTo>
                      <a:pt x="406" y="161"/>
                    </a:lnTo>
                    <a:lnTo>
                      <a:pt x="405" y="163"/>
                    </a:lnTo>
                    <a:lnTo>
                      <a:pt x="407" y="170"/>
                    </a:lnTo>
                    <a:lnTo>
                      <a:pt x="410" y="177"/>
                    </a:lnTo>
                    <a:lnTo>
                      <a:pt x="413" y="181"/>
                    </a:lnTo>
                    <a:lnTo>
                      <a:pt x="415" y="185"/>
                    </a:lnTo>
                    <a:lnTo>
                      <a:pt x="417" y="186"/>
                    </a:lnTo>
                    <a:lnTo>
                      <a:pt x="419" y="189"/>
                    </a:lnTo>
                    <a:lnTo>
                      <a:pt x="423" y="193"/>
                    </a:lnTo>
                    <a:lnTo>
                      <a:pt x="425" y="198"/>
                    </a:lnTo>
                    <a:lnTo>
                      <a:pt x="429" y="207"/>
                    </a:lnTo>
                    <a:lnTo>
                      <a:pt x="434" y="218"/>
                    </a:lnTo>
                    <a:lnTo>
                      <a:pt x="440" y="226"/>
                    </a:lnTo>
                    <a:lnTo>
                      <a:pt x="448" y="234"/>
                    </a:lnTo>
                    <a:lnTo>
                      <a:pt x="453" y="241"/>
                    </a:lnTo>
                    <a:lnTo>
                      <a:pt x="455" y="245"/>
                    </a:lnTo>
                    <a:lnTo>
                      <a:pt x="453" y="247"/>
                    </a:lnTo>
                    <a:lnTo>
                      <a:pt x="446" y="248"/>
                    </a:lnTo>
                    <a:lnTo>
                      <a:pt x="430" y="246"/>
                    </a:lnTo>
                    <a:lnTo>
                      <a:pt x="414" y="244"/>
                    </a:lnTo>
                    <a:lnTo>
                      <a:pt x="400" y="242"/>
                    </a:lnTo>
                    <a:lnTo>
                      <a:pt x="389" y="238"/>
                    </a:lnTo>
                    <a:lnTo>
                      <a:pt x="381" y="235"/>
                    </a:lnTo>
                    <a:lnTo>
                      <a:pt x="375" y="233"/>
                    </a:lnTo>
                    <a:lnTo>
                      <a:pt x="370" y="228"/>
                    </a:lnTo>
                    <a:lnTo>
                      <a:pt x="367" y="225"/>
                    </a:lnTo>
                    <a:lnTo>
                      <a:pt x="363" y="222"/>
                    </a:lnTo>
                    <a:lnTo>
                      <a:pt x="359" y="218"/>
                    </a:lnTo>
                    <a:lnTo>
                      <a:pt x="352" y="213"/>
                    </a:lnTo>
                    <a:lnTo>
                      <a:pt x="345" y="207"/>
                    </a:lnTo>
                    <a:lnTo>
                      <a:pt x="339" y="203"/>
                    </a:lnTo>
                    <a:lnTo>
                      <a:pt x="333" y="199"/>
                    </a:lnTo>
                    <a:lnTo>
                      <a:pt x="329" y="198"/>
                    </a:lnTo>
                    <a:lnTo>
                      <a:pt x="328" y="200"/>
                    </a:lnTo>
                    <a:lnTo>
                      <a:pt x="329" y="206"/>
                    </a:lnTo>
                    <a:lnTo>
                      <a:pt x="332" y="213"/>
                    </a:lnTo>
                    <a:lnTo>
                      <a:pt x="338" y="218"/>
                    </a:lnTo>
                    <a:lnTo>
                      <a:pt x="342" y="224"/>
                    </a:lnTo>
                    <a:lnTo>
                      <a:pt x="347" y="227"/>
                    </a:lnTo>
                    <a:lnTo>
                      <a:pt x="350" y="229"/>
                    </a:lnTo>
                    <a:lnTo>
                      <a:pt x="349" y="232"/>
                    </a:lnTo>
                    <a:lnTo>
                      <a:pt x="344" y="232"/>
                    </a:lnTo>
                    <a:lnTo>
                      <a:pt x="335" y="231"/>
                    </a:lnTo>
                    <a:lnTo>
                      <a:pt x="324" y="229"/>
                    </a:lnTo>
                    <a:lnTo>
                      <a:pt x="314" y="229"/>
                    </a:lnTo>
                    <a:lnTo>
                      <a:pt x="304" y="227"/>
                    </a:lnTo>
                    <a:lnTo>
                      <a:pt x="295" y="224"/>
                    </a:lnTo>
                    <a:lnTo>
                      <a:pt x="287" y="219"/>
                    </a:lnTo>
                    <a:lnTo>
                      <a:pt x="280" y="212"/>
                    </a:lnTo>
                    <a:lnTo>
                      <a:pt x="273" y="200"/>
                    </a:lnTo>
                    <a:lnTo>
                      <a:pt x="266" y="186"/>
                    </a:lnTo>
                    <a:lnTo>
                      <a:pt x="259" y="167"/>
                    </a:lnTo>
                    <a:lnTo>
                      <a:pt x="252" y="148"/>
                    </a:lnTo>
                    <a:lnTo>
                      <a:pt x="243" y="128"/>
                    </a:lnTo>
                    <a:lnTo>
                      <a:pt x="235" y="110"/>
                    </a:lnTo>
                    <a:lnTo>
                      <a:pt x="226" y="95"/>
                    </a:lnTo>
                    <a:lnTo>
                      <a:pt x="219" y="85"/>
                    </a:lnTo>
                    <a:lnTo>
                      <a:pt x="214" y="81"/>
                    </a:lnTo>
                    <a:lnTo>
                      <a:pt x="210" y="83"/>
                    </a:lnTo>
                    <a:lnTo>
                      <a:pt x="206" y="94"/>
                    </a:lnTo>
                    <a:lnTo>
                      <a:pt x="205" y="102"/>
                    </a:lnTo>
                    <a:lnTo>
                      <a:pt x="208" y="113"/>
                    </a:lnTo>
                    <a:lnTo>
                      <a:pt x="217" y="132"/>
                    </a:lnTo>
                    <a:lnTo>
                      <a:pt x="227" y="147"/>
                    </a:lnTo>
                    <a:lnTo>
                      <a:pt x="238" y="163"/>
                    </a:lnTo>
                    <a:lnTo>
                      <a:pt x="251" y="181"/>
                    </a:lnTo>
                    <a:lnTo>
                      <a:pt x="263" y="197"/>
                    </a:lnTo>
                    <a:lnTo>
                      <a:pt x="270" y="210"/>
                    </a:lnTo>
                    <a:lnTo>
                      <a:pt x="271" y="217"/>
                    </a:lnTo>
                    <a:lnTo>
                      <a:pt x="265" y="218"/>
                    </a:lnTo>
                    <a:lnTo>
                      <a:pt x="248" y="212"/>
                    </a:lnTo>
                    <a:lnTo>
                      <a:pt x="228" y="200"/>
                    </a:lnTo>
                    <a:lnTo>
                      <a:pt x="211" y="190"/>
                    </a:lnTo>
                    <a:lnTo>
                      <a:pt x="198" y="182"/>
                    </a:lnTo>
                    <a:lnTo>
                      <a:pt x="187" y="175"/>
                    </a:lnTo>
                    <a:lnTo>
                      <a:pt x="179" y="169"/>
                    </a:lnTo>
                    <a:lnTo>
                      <a:pt x="172" y="163"/>
                    </a:lnTo>
                    <a:lnTo>
                      <a:pt x="167" y="158"/>
                    </a:lnTo>
                    <a:lnTo>
                      <a:pt x="161" y="152"/>
                    </a:lnTo>
                    <a:lnTo>
                      <a:pt x="156" y="147"/>
                    </a:lnTo>
                    <a:lnTo>
                      <a:pt x="149" y="141"/>
                    </a:lnTo>
                    <a:lnTo>
                      <a:pt x="142" y="137"/>
                    </a:lnTo>
                    <a:lnTo>
                      <a:pt x="137" y="133"/>
                    </a:lnTo>
                    <a:lnTo>
                      <a:pt x="133" y="132"/>
                    </a:lnTo>
                    <a:lnTo>
                      <a:pt x="130" y="133"/>
                    </a:lnTo>
                    <a:lnTo>
                      <a:pt x="130" y="137"/>
                    </a:lnTo>
                    <a:lnTo>
                      <a:pt x="133" y="146"/>
                    </a:lnTo>
                    <a:lnTo>
                      <a:pt x="138" y="153"/>
                    </a:lnTo>
                    <a:lnTo>
                      <a:pt x="139" y="158"/>
                    </a:lnTo>
                    <a:lnTo>
                      <a:pt x="140" y="159"/>
                    </a:lnTo>
                    <a:lnTo>
                      <a:pt x="138" y="158"/>
                    </a:lnTo>
                    <a:lnTo>
                      <a:pt x="134" y="155"/>
                    </a:lnTo>
                    <a:lnTo>
                      <a:pt x="130" y="150"/>
                    </a:lnTo>
                    <a:lnTo>
                      <a:pt x="122" y="146"/>
                    </a:lnTo>
                    <a:lnTo>
                      <a:pt x="113" y="140"/>
                    </a:lnTo>
                    <a:lnTo>
                      <a:pt x="104" y="134"/>
                    </a:lnTo>
                    <a:lnTo>
                      <a:pt x="100" y="130"/>
                    </a:lnTo>
                    <a:lnTo>
                      <a:pt x="97" y="125"/>
                    </a:lnTo>
                    <a:lnTo>
                      <a:pt x="96" y="121"/>
                    </a:lnTo>
                    <a:lnTo>
                      <a:pt x="95" y="115"/>
                    </a:lnTo>
                    <a:lnTo>
                      <a:pt x="94" y="109"/>
                    </a:lnTo>
                    <a:lnTo>
                      <a:pt x="92" y="100"/>
                    </a:lnTo>
                    <a:lnTo>
                      <a:pt x="89" y="91"/>
                    </a:lnTo>
                    <a:lnTo>
                      <a:pt x="84" y="84"/>
                    </a:lnTo>
                    <a:lnTo>
                      <a:pt x="78" y="75"/>
                    </a:lnTo>
                    <a:lnTo>
                      <a:pt x="73" y="65"/>
                    </a:lnTo>
                    <a:lnTo>
                      <a:pt x="64" y="54"/>
                    </a:lnTo>
                    <a:lnTo>
                      <a:pt x="56" y="43"/>
                    </a:lnTo>
                    <a:lnTo>
                      <a:pt x="49" y="32"/>
                    </a:lnTo>
                    <a:lnTo>
                      <a:pt x="40" y="23"/>
                    </a:lnTo>
                    <a:lnTo>
                      <a:pt x="34" y="13"/>
                    </a:lnTo>
                    <a:lnTo>
                      <a:pt x="27" y="6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26" y="18"/>
                    </a:lnTo>
                    <a:lnTo>
                      <a:pt x="34" y="34"/>
                    </a:lnTo>
                    <a:lnTo>
                      <a:pt x="46" y="55"/>
                    </a:lnTo>
                    <a:lnTo>
                      <a:pt x="71" y="96"/>
                    </a:lnTo>
                    <a:lnTo>
                      <a:pt x="87" y="123"/>
                    </a:lnTo>
                    <a:lnTo>
                      <a:pt x="99" y="138"/>
                    </a:lnTo>
                    <a:lnTo>
                      <a:pt x="105" y="146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3" y="150"/>
                    </a:lnTo>
                    <a:lnTo>
                      <a:pt x="116" y="156"/>
                    </a:lnTo>
                    <a:lnTo>
                      <a:pt x="118" y="165"/>
                    </a:lnTo>
                    <a:lnTo>
                      <a:pt x="113" y="170"/>
                    </a:lnTo>
                    <a:lnTo>
                      <a:pt x="105" y="172"/>
                    </a:lnTo>
                    <a:lnTo>
                      <a:pt x="94" y="172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8" y="156"/>
                    </a:lnTo>
                    <a:lnTo>
                      <a:pt x="52" y="143"/>
                    </a:lnTo>
                    <a:lnTo>
                      <a:pt x="46" y="130"/>
                    </a:lnTo>
                    <a:lnTo>
                      <a:pt x="40" y="118"/>
                    </a:lnTo>
                    <a:lnTo>
                      <a:pt x="36" y="104"/>
                    </a:lnTo>
                    <a:lnTo>
                      <a:pt x="30" y="94"/>
                    </a:lnTo>
                    <a:lnTo>
                      <a:pt x="26" y="85"/>
                    </a:lnTo>
                    <a:lnTo>
                      <a:pt x="21" y="79"/>
                    </a:lnTo>
                    <a:lnTo>
                      <a:pt x="17" y="75"/>
                    </a:lnTo>
                    <a:lnTo>
                      <a:pt x="14" y="76"/>
                    </a:lnTo>
                    <a:lnTo>
                      <a:pt x="9" y="77"/>
                    </a:lnTo>
                    <a:lnTo>
                      <a:pt x="6" y="80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9"/>
                    </a:lnTo>
                    <a:lnTo>
                      <a:pt x="6" y="95"/>
                    </a:lnTo>
                    <a:lnTo>
                      <a:pt x="11" y="104"/>
                    </a:lnTo>
                    <a:lnTo>
                      <a:pt x="20" y="118"/>
                    </a:lnTo>
                    <a:lnTo>
                      <a:pt x="33" y="132"/>
                    </a:lnTo>
                    <a:lnTo>
                      <a:pt x="46" y="148"/>
                    </a:lnTo>
                    <a:lnTo>
                      <a:pt x="62" y="162"/>
                    </a:lnTo>
                    <a:lnTo>
                      <a:pt x="75" y="177"/>
                    </a:lnTo>
                    <a:lnTo>
                      <a:pt x="90" y="187"/>
                    </a:lnTo>
                    <a:lnTo>
                      <a:pt x="101" y="194"/>
                    </a:lnTo>
                    <a:lnTo>
                      <a:pt x="110" y="195"/>
                    </a:lnTo>
                    <a:lnTo>
                      <a:pt x="115" y="193"/>
                    </a:lnTo>
                    <a:lnTo>
                      <a:pt x="121" y="189"/>
                    </a:lnTo>
                    <a:lnTo>
                      <a:pt x="125" y="185"/>
                    </a:lnTo>
                    <a:lnTo>
                      <a:pt x="130" y="181"/>
                    </a:lnTo>
                    <a:lnTo>
                      <a:pt x="134" y="179"/>
                    </a:lnTo>
                    <a:lnTo>
                      <a:pt x="140" y="178"/>
                    </a:lnTo>
                    <a:lnTo>
                      <a:pt x="147" y="179"/>
                    </a:lnTo>
                    <a:lnTo>
                      <a:pt x="156" y="181"/>
                    </a:lnTo>
                    <a:lnTo>
                      <a:pt x="163" y="185"/>
                    </a:lnTo>
                    <a:lnTo>
                      <a:pt x="171" y="186"/>
                    </a:lnTo>
                    <a:lnTo>
                      <a:pt x="179" y="186"/>
                    </a:lnTo>
                    <a:lnTo>
                      <a:pt x="186" y="186"/>
                    </a:lnTo>
                    <a:lnTo>
                      <a:pt x="192" y="188"/>
                    </a:lnTo>
                    <a:lnTo>
                      <a:pt x="200" y="191"/>
                    </a:lnTo>
                    <a:lnTo>
                      <a:pt x="209" y="198"/>
                    </a:lnTo>
                    <a:lnTo>
                      <a:pt x="220" y="209"/>
                    </a:lnTo>
                    <a:lnTo>
                      <a:pt x="233" y="222"/>
                    </a:lnTo>
                    <a:lnTo>
                      <a:pt x="243" y="229"/>
                    </a:lnTo>
                    <a:lnTo>
                      <a:pt x="251" y="235"/>
                    </a:lnTo>
                    <a:lnTo>
                      <a:pt x="258" y="238"/>
                    </a:lnTo>
                    <a:lnTo>
                      <a:pt x="265" y="241"/>
                    </a:lnTo>
                    <a:lnTo>
                      <a:pt x="272" y="241"/>
                    </a:lnTo>
                    <a:lnTo>
                      <a:pt x="278" y="239"/>
                    </a:lnTo>
                    <a:lnTo>
                      <a:pt x="283" y="238"/>
                    </a:lnTo>
                    <a:lnTo>
                      <a:pt x="289" y="237"/>
                    </a:lnTo>
                    <a:lnTo>
                      <a:pt x="293" y="235"/>
                    </a:lnTo>
                    <a:lnTo>
                      <a:pt x="296" y="234"/>
                    </a:lnTo>
                    <a:lnTo>
                      <a:pt x="302" y="233"/>
                    </a:lnTo>
                    <a:lnTo>
                      <a:pt x="307" y="233"/>
                    </a:lnTo>
                    <a:lnTo>
                      <a:pt x="313" y="234"/>
                    </a:lnTo>
                    <a:lnTo>
                      <a:pt x="321" y="236"/>
                    </a:lnTo>
                    <a:lnTo>
                      <a:pt x="330" y="241"/>
                    </a:lnTo>
                    <a:lnTo>
                      <a:pt x="337" y="243"/>
                    </a:lnTo>
                    <a:lnTo>
                      <a:pt x="345" y="245"/>
                    </a:lnTo>
                    <a:lnTo>
                      <a:pt x="356" y="246"/>
                    </a:lnTo>
                    <a:lnTo>
                      <a:pt x="367" y="248"/>
                    </a:lnTo>
                    <a:lnTo>
                      <a:pt x="380" y="251"/>
                    </a:lnTo>
                    <a:lnTo>
                      <a:pt x="395" y="253"/>
                    </a:lnTo>
                    <a:lnTo>
                      <a:pt x="409" y="254"/>
                    </a:lnTo>
                    <a:lnTo>
                      <a:pt x="424" y="255"/>
                    </a:lnTo>
                    <a:lnTo>
                      <a:pt x="438" y="256"/>
                    </a:lnTo>
                    <a:lnTo>
                      <a:pt x="453" y="256"/>
                    </a:lnTo>
                    <a:lnTo>
                      <a:pt x="467" y="255"/>
                    </a:lnTo>
                    <a:lnTo>
                      <a:pt x="480" y="255"/>
                    </a:lnTo>
                    <a:lnTo>
                      <a:pt x="491" y="253"/>
                    </a:lnTo>
                    <a:lnTo>
                      <a:pt x="501" y="251"/>
                    </a:lnTo>
                    <a:lnTo>
                      <a:pt x="509" y="247"/>
                    </a:lnTo>
                    <a:lnTo>
                      <a:pt x="514" y="244"/>
                    </a:lnTo>
                    <a:lnTo>
                      <a:pt x="514" y="244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4" name="Freeform 3562">
                <a:extLst>
                  <a:ext uri="{FF2B5EF4-FFF2-40B4-BE49-F238E27FC236}">
                    <a16:creationId xmlns:a16="http://schemas.microsoft.com/office/drawing/2014/main" id="{710B287D-3216-4A96-A19A-C9FD29D6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3156"/>
                <a:ext cx="97" cy="52"/>
              </a:xfrm>
              <a:custGeom>
                <a:avLst/>
                <a:gdLst>
                  <a:gd name="T0" fmla="*/ 267 w 293"/>
                  <a:gd name="T1" fmla="*/ 114 h 156"/>
                  <a:gd name="T2" fmla="*/ 227 w 293"/>
                  <a:gd name="T3" fmla="*/ 92 h 156"/>
                  <a:gd name="T4" fmla="*/ 198 w 293"/>
                  <a:gd name="T5" fmla="*/ 64 h 156"/>
                  <a:gd name="T6" fmla="*/ 178 w 293"/>
                  <a:gd name="T7" fmla="*/ 29 h 156"/>
                  <a:gd name="T8" fmla="*/ 157 w 293"/>
                  <a:gd name="T9" fmla="*/ 6 h 156"/>
                  <a:gd name="T10" fmla="*/ 142 w 293"/>
                  <a:gd name="T11" fmla="*/ 13 h 156"/>
                  <a:gd name="T12" fmla="*/ 148 w 293"/>
                  <a:gd name="T13" fmla="*/ 31 h 156"/>
                  <a:gd name="T14" fmla="*/ 168 w 293"/>
                  <a:gd name="T15" fmla="*/ 59 h 156"/>
                  <a:gd name="T16" fmla="*/ 203 w 293"/>
                  <a:gd name="T17" fmla="*/ 99 h 156"/>
                  <a:gd name="T18" fmla="*/ 234 w 293"/>
                  <a:gd name="T19" fmla="*/ 140 h 156"/>
                  <a:gd name="T20" fmla="*/ 215 w 293"/>
                  <a:gd name="T21" fmla="*/ 133 h 156"/>
                  <a:gd name="T22" fmla="*/ 168 w 293"/>
                  <a:gd name="T23" fmla="*/ 95 h 156"/>
                  <a:gd name="T24" fmla="*/ 139 w 293"/>
                  <a:gd name="T25" fmla="*/ 73 h 156"/>
                  <a:gd name="T26" fmla="*/ 120 w 293"/>
                  <a:gd name="T27" fmla="*/ 65 h 156"/>
                  <a:gd name="T28" fmla="*/ 104 w 293"/>
                  <a:gd name="T29" fmla="*/ 67 h 156"/>
                  <a:gd name="T30" fmla="*/ 105 w 293"/>
                  <a:gd name="T31" fmla="*/ 75 h 156"/>
                  <a:gd name="T32" fmla="*/ 130 w 293"/>
                  <a:gd name="T33" fmla="*/ 86 h 156"/>
                  <a:gd name="T34" fmla="*/ 151 w 293"/>
                  <a:gd name="T35" fmla="*/ 97 h 156"/>
                  <a:gd name="T36" fmla="*/ 159 w 293"/>
                  <a:gd name="T37" fmla="*/ 109 h 156"/>
                  <a:gd name="T38" fmla="*/ 129 w 293"/>
                  <a:gd name="T39" fmla="*/ 108 h 156"/>
                  <a:gd name="T40" fmla="*/ 81 w 293"/>
                  <a:gd name="T41" fmla="*/ 82 h 156"/>
                  <a:gd name="T42" fmla="*/ 60 w 293"/>
                  <a:gd name="T43" fmla="*/ 45 h 156"/>
                  <a:gd name="T44" fmla="*/ 38 w 293"/>
                  <a:gd name="T45" fmla="*/ 11 h 156"/>
                  <a:gd name="T46" fmla="*/ 17 w 293"/>
                  <a:gd name="T47" fmla="*/ 0 h 156"/>
                  <a:gd name="T48" fmla="*/ 11 w 293"/>
                  <a:gd name="T49" fmla="*/ 14 h 156"/>
                  <a:gd name="T50" fmla="*/ 16 w 293"/>
                  <a:gd name="T51" fmla="*/ 23 h 156"/>
                  <a:gd name="T52" fmla="*/ 30 w 293"/>
                  <a:gd name="T53" fmla="*/ 37 h 156"/>
                  <a:gd name="T54" fmla="*/ 51 w 293"/>
                  <a:gd name="T55" fmla="*/ 63 h 156"/>
                  <a:gd name="T56" fmla="*/ 74 w 293"/>
                  <a:gd name="T57" fmla="*/ 92 h 156"/>
                  <a:gd name="T58" fmla="*/ 89 w 293"/>
                  <a:gd name="T59" fmla="*/ 114 h 156"/>
                  <a:gd name="T60" fmla="*/ 88 w 293"/>
                  <a:gd name="T61" fmla="*/ 131 h 156"/>
                  <a:gd name="T62" fmla="*/ 70 w 293"/>
                  <a:gd name="T63" fmla="*/ 124 h 156"/>
                  <a:gd name="T64" fmla="*/ 38 w 293"/>
                  <a:gd name="T65" fmla="*/ 88 h 156"/>
                  <a:gd name="T66" fmla="*/ 21 w 293"/>
                  <a:gd name="T67" fmla="*/ 70 h 156"/>
                  <a:gd name="T68" fmla="*/ 7 w 293"/>
                  <a:gd name="T69" fmla="*/ 68 h 156"/>
                  <a:gd name="T70" fmla="*/ 0 w 293"/>
                  <a:gd name="T71" fmla="*/ 73 h 156"/>
                  <a:gd name="T72" fmla="*/ 7 w 293"/>
                  <a:gd name="T73" fmla="*/ 79 h 156"/>
                  <a:gd name="T74" fmla="*/ 27 w 293"/>
                  <a:gd name="T75" fmla="*/ 94 h 156"/>
                  <a:gd name="T76" fmla="*/ 45 w 293"/>
                  <a:gd name="T77" fmla="*/ 113 h 156"/>
                  <a:gd name="T78" fmla="*/ 61 w 293"/>
                  <a:gd name="T79" fmla="*/ 126 h 156"/>
                  <a:gd name="T80" fmla="*/ 81 w 293"/>
                  <a:gd name="T81" fmla="*/ 136 h 156"/>
                  <a:gd name="T82" fmla="*/ 111 w 293"/>
                  <a:gd name="T83" fmla="*/ 144 h 156"/>
                  <a:gd name="T84" fmla="*/ 122 w 293"/>
                  <a:gd name="T85" fmla="*/ 136 h 156"/>
                  <a:gd name="T86" fmla="*/ 117 w 293"/>
                  <a:gd name="T87" fmla="*/ 124 h 156"/>
                  <a:gd name="T88" fmla="*/ 123 w 293"/>
                  <a:gd name="T89" fmla="*/ 122 h 156"/>
                  <a:gd name="T90" fmla="*/ 141 w 293"/>
                  <a:gd name="T91" fmla="*/ 132 h 156"/>
                  <a:gd name="T92" fmla="*/ 159 w 293"/>
                  <a:gd name="T93" fmla="*/ 142 h 156"/>
                  <a:gd name="T94" fmla="*/ 169 w 293"/>
                  <a:gd name="T95" fmla="*/ 141 h 156"/>
                  <a:gd name="T96" fmla="*/ 171 w 293"/>
                  <a:gd name="T97" fmla="*/ 126 h 156"/>
                  <a:gd name="T98" fmla="*/ 170 w 293"/>
                  <a:gd name="T99" fmla="*/ 116 h 156"/>
                  <a:gd name="T100" fmla="*/ 187 w 293"/>
                  <a:gd name="T101" fmla="*/ 126 h 156"/>
                  <a:gd name="T102" fmla="*/ 208 w 293"/>
                  <a:gd name="T103" fmla="*/ 139 h 156"/>
                  <a:gd name="T104" fmla="*/ 233 w 293"/>
                  <a:gd name="T105" fmla="*/ 150 h 156"/>
                  <a:gd name="T106" fmla="*/ 253 w 293"/>
                  <a:gd name="T107" fmla="*/ 156 h 156"/>
                  <a:gd name="T108" fmla="*/ 263 w 293"/>
                  <a:gd name="T109" fmla="*/ 154 h 156"/>
                  <a:gd name="T110" fmla="*/ 257 w 293"/>
                  <a:gd name="T111" fmla="*/ 141 h 156"/>
                  <a:gd name="T112" fmla="*/ 234 w 293"/>
                  <a:gd name="T113" fmla="*/ 113 h 156"/>
                  <a:gd name="T114" fmla="*/ 256 w 293"/>
                  <a:gd name="T115" fmla="*/ 117 h 156"/>
                  <a:gd name="T116" fmla="*/ 293 w 293"/>
                  <a:gd name="T117" fmla="*/ 13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56">
                    <a:moveTo>
                      <a:pt x="293" y="130"/>
                    </a:moveTo>
                    <a:lnTo>
                      <a:pt x="281" y="122"/>
                    </a:lnTo>
                    <a:lnTo>
                      <a:pt x="267" y="114"/>
                    </a:lnTo>
                    <a:lnTo>
                      <a:pt x="254" y="107"/>
                    </a:lnTo>
                    <a:lnTo>
                      <a:pt x="241" y="99"/>
                    </a:lnTo>
                    <a:lnTo>
                      <a:pt x="227" y="92"/>
                    </a:lnTo>
                    <a:lnTo>
                      <a:pt x="216" y="84"/>
                    </a:lnTo>
                    <a:lnTo>
                      <a:pt x="206" y="75"/>
                    </a:lnTo>
                    <a:lnTo>
                      <a:pt x="198" y="64"/>
                    </a:lnTo>
                    <a:lnTo>
                      <a:pt x="191" y="52"/>
                    </a:lnTo>
                    <a:lnTo>
                      <a:pt x="186" y="40"/>
                    </a:lnTo>
                    <a:lnTo>
                      <a:pt x="178" y="29"/>
                    </a:lnTo>
                    <a:lnTo>
                      <a:pt x="171" y="19"/>
                    </a:lnTo>
                    <a:lnTo>
                      <a:pt x="164" y="11"/>
                    </a:lnTo>
                    <a:lnTo>
                      <a:pt x="157" y="6"/>
                    </a:lnTo>
                    <a:lnTo>
                      <a:pt x="150" y="4"/>
                    </a:lnTo>
                    <a:lnTo>
                      <a:pt x="146" y="8"/>
                    </a:lnTo>
                    <a:lnTo>
                      <a:pt x="142" y="13"/>
                    </a:lnTo>
                    <a:lnTo>
                      <a:pt x="141" y="19"/>
                    </a:lnTo>
                    <a:lnTo>
                      <a:pt x="143" y="26"/>
                    </a:lnTo>
                    <a:lnTo>
                      <a:pt x="148" y="31"/>
                    </a:lnTo>
                    <a:lnTo>
                      <a:pt x="152" y="39"/>
                    </a:lnTo>
                    <a:lnTo>
                      <a:pt x="160" y="48"/>
                    </a:lnTo>
                    <a:lnTo>
                      <a:pt x="168" y="59"/>
                    </a:lnTo>
                    <a:lnTo>
                      <a:pt x="178" y="70"/>
                    </a:lnTo>
                    <a:lnTo>
                      <a:pt x="190" y="84"/>
                    </a:lnTo>
                    <a:lnTo>
                      <a:pt x="203" y="99"/>
                    </a:lnTo>
                    <a:lnTo>
                      <a:pt x="216" y="114"/>
                    </a:lnTo>
                    <a:lnTo>
                      <a:pt x="226" y="128"/>
                    </a:lnTo>
                    <a:lnTo>
                      <a:pt x="234" y="140"/>
                    </a:lnTo>
                    <a:lnTo>
                      <a:pt x="235" y="145"/>
                    </a:lnTo>
                    <a:lnTo>
                      <a:pt x="231" y="143"/>
                    </a:lnTo>
                    <a:lnTo>
                      <a:pt x="215" y="133"/>
                    </a:lnTo>
                    <a:lnTo>
                      <a:pt x="197" y="120"/>
                    </a:lnTo>
                    <a:lnTo>
                      <a:pt x="180" y="106"/>
                    </a:lnTo>
                    <a:lnTo>
                      <a:pt x="168" y="95"/>
                    </a:lnTo>
                    <a:lnTo>
                      <a:pt x="157" y="86"/>
                    </a:lnTo>
                    <a:lnTo>
                      <a:pt x="148" y="78"/>
                    </a:lnTo>
                    <a:lnTo>
                      <a:pt x="139" y="73"/>
                    </a:lnTo>
                    <a:lnTo>
                      <a:pt x="132" y="68"/>
                    </a:lnTo>
                    <a:lnTo>
                      <a:pt x="126" y="66"/>
                    </a:lnTo>
                    <a:lnTo>
                      <a:pt x="120" y="65"/>
                    </a:lnTo>
                    <a:lnTo>
                      <a:pt x="114" y="65"/>
                    </a:lnTo>
                    <a:lnTo>
                      <a:pt x="109" y="66"/>
                    </a:lnTo>
                    <a:lnTo>
                      <a:pt x="104" y="67"/>
                    </a:lnTo>
                    <a:lnTo>
                      <a:pt x="103" y="69"/>
                    </a:lnTo>
                    <a:lnTo>
                      <a:pt x="103" y="71"/>
                    </a:lnTo>
                    <a:lnTo>
                      <a:pt x="105" y="75"/>
                    </a:lnTo>
                    <a:lnTo>
                      <a:pt x="113" y="79"/>
                    </a:lnTo>
                    <a:lnTo>
                      <a:pt x="121" y="83"/>
                    </a:lnTo>
                    <a:lnTo>
                      <a:pt x="130" y="86"/>
                    </a:lnTo>
                    <a:lnTo>
                      <a:pt x="138" y="89"/>
                    </a:lnTo>
                    <a:lnTo>
                      <a:pt x="146" y="93"/>
                    </a:lnTo>
                    <a:lnTo>
                      <a:pt x="151" y="97"/>
                    </a:lnTo>
                    <a:lnTo>
                      <a:pt x="156" y="101"/>
                    </a:lnTo>
                    <a:lnTo>
                      <a:pt x="159" y="105"/>
                    </a:lnTo>
                    <a:lnTo>
                      <a:pt x="159" y="109"/>
                    </a:lnTo>
                    <a:lnTo>
                      <a:pt x="154" y="113"/>
                    </a:lnTo>
                    <a:lnTo>
                      <a:pt x="143" y="113"/>
                    </a:lnTo>
                    <a:lnTo>
                      <a:pt x="129" y="108"/>
                    </a:lnTo>
                    <a:lnTo>
                      <a:pt x="113" y="102"/>
                    </a:lnTo>
                    <a:lnTo>
                      <a:pt x="97" y="93"/>
                    </a:lnTo>
                    <a:lnTo>
                      <a:pt x="81" y="82"/>
                    </a:lnTo>
                    <a:lnTo>
                      <a:pt x="70" y="70"/>
                    </a:lnTo>
                    <a:lnTo>
                      <a:pt x="63" y="57"/>
                    </a:lnTo>
                    <a:lnTo>
                      <a:pt x="60" y="45"/>
                    </a:lnTo>
                    <a:lnTo>
                      <a:pt x="54" y="31"/>
                    </a:lnTo>
                    <a:lnTo>
                      <a:pt x="46" y="20"/>
                    </a:lnTo>
                    <a:lnTo>
                      <a:pt x="38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5" y="31"/>
                    </a:lnTo>
                    <a:lnTo>
                      <a:pt x="30" y="37"/>
                    </a:lnTo>
                    <a:lnTo>
                      <a:pt x="35" y="45"/>
                    </a:lnTo>
                    <a:lnTo>
                      <a:pt x="42" y="52"/>
                    </a:lnTo>
                    <a:lnTo>
                      <a:pt x="51" y="63"/>
                    </a:lnTo>
                    <a:lnTo>
                      <a:pt x="59" y="73"/>
                    </a:lnTo>
                    <a:lnTo>
                      <a:pt x="67" y="83"/>
                    </a:lnTo>
                    <a:lnTo>
                      <a:pt x="74" y="92"/>
                    </a:lnTo>
                    <a:lnTo>
                      <a:pt x="81" y="101"/>
                    </a:lnTo>
                    <a:lnTo>
                      <a:pt x="85" y="108"/>
                    </a:lnTo>
                    <a:lnTo>
                      <a:pt x="89" y="114"/>
                    </a:lnTo>
                    <a:lnTo>
                      <a:pt x="90" y="121"/>
                    </a:lnTo>
                    <a:lnTo>
                      <a:pt x="90" y="126"/>
                    </a:lnTo>
                    <a:lnTo>
                      <a:pt x="88" y="131"/>
                    </a:lnTo>
                    <a:lnTo>
                      <a:pt x="83" y="132"/>
                    </a:lnTo>
                    <a:lnTo>
                      <a:pt x="78" y="131"/>
                    </a:lnTo>
                    <a:lnTo>
                      <a:pt x="70" y="124"/>
                    </a:lnTo>
                    <a:lnTo>
                      <a:pt x="59" y="113"/>
                    </a:lnTo>
                    <a:lnTo>
                      <a:pt x="46" y="99"/>
                    </a:lnTo>
                    <a:lnTo>
                      <a:pt x="38" y="88"/>
                    </a:lnTo>
                    <a:lnTo>
                      <a:pt x="32" y="80"/>
                    </a:lnTo>
                    <a:lnTo>
                      <a:pt x="25" y="74"/>
                    </a:lnTo>
                    <a:lnTo>
                      <a:pt x="21" y="70"/>
                    </a:lnTo>
                    <a:lnTo>
                      <a:pt x="16" y="67"/>
                    </a:lnTo>
                    <a:lnTo>
                      <a:pt x="12" y="66"/>
                    </a:lnTo>
                    <a:lnTo>
                      <a:pt x="7" y="68"/>
                    </a:lnTo>
                    <a:lnTo>
                      <a:pt x="3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4" y="76"/>
                    </a:lnTo>
                    <a:lnTo>
                      <a:pt x="7" y="79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7" y="94"/>
                    </a:lnTo>
                    <a:lnTo>
                      <a:pt x="34" y="101"/>
                    </a:lnTo>
                    <a:lnTo>
                      <a:pt x="40" y="106"/>
                    </a:lnTo>
                    <a:lnTo>
                      <a:pt x="45" y="113"/>
                    </a:lnTo>
                    <a:lnTo>
                      <a:pt x="51" y="117"/>
                    </a:lnTo>
                    <a:lnTo>
                      <a:pt x="55" y="122"/>
                    </a:lnTo>
                    <a:lnTo>
                      <a:pt x="61" y="126"/>
                    </a:lnTo>
                    <a:lnTo>
                      <a:pt x="65" y="130"/>
                    </a:lnTo>
                    <a:lnTo>
                      <a:pt x="72" y="133"/>
                    </a:lnTo>
                    <a:lnTo>
                      <a:pt x="81" y="136"/>
                    </a:lnTo>
                    <a:lnTo>
                      <a:pt x="92" y="140"/>
                    </a:lnTo>
                    <a:lnTo>
                      <a:pt x="102" y="143"/>
                    </a:lnTo>
                    <a:lnTo>
                      <a:pt x="111" y="144"/>
                    </a:lnTo>
                    <a:lnTo>
                      <a:pt x="119" y="144"/>
                    </a:lnTo>
                    <a:lnTo>
                      <a:pt x="122" y="142"/>
                    </a:lnTo>
                    <a:lnTo>
                      <a:pt x="122" y="136"/>
                    </a:lnTo>
                    <a:lnTo>
                      <a:pt x="119" y="131"/>
                    </a:lnTo>
                    <a:lnTo>
                      <a:pt x="117" y="126"/>
                    </a:lnTo>
                    <a:lnTo>
                      <a:pt x="117" y="124"/>
                    </a:lnTo>
                    <a:lnTo>
                      <a:pt x="118" y="122"/>
                    </a:lnTo>
                    <a:lnTo>
                      <a:pt x="120" y="122"/>
                    </a:lnTo>
                    <a:lnTo>
                      <a:pt x="123" y="122"/>
                    </a:lnTo>
                    <a:lnTo>
                      <a:pt x="129" y="125"/>
                    </a:lnTo>
                    <a:lnTo>
                      <a:pt x="135" y="128"/>
                    </a:lnTo>
                    <a:lnTo>
                      <a:pt x="141" y="132"/>
                    </a:lnTo>
                    <a:lnTo>
                      <a:pt x="148" y="135"/>
                    </a:lnTo>
                    <a:lnTo>
                      <a:pt x="154" y="140"/>
                    </a:lnTo>
                    <a:lnTo>
                      <a:pt x="159" y="142"/>
                    </a:lnTo>
                    <a:lnTo>
                      <a:pt x="164" y="143"/>
                    </a:lnTo>
                    <a:lnTo>
                      <a:pt x="166" y="143"/>
                    </a:lnTo>
                    <a:lnTo>
                      <a:pt x="169" y="141"/>
                    </a:lnTo>
                    <a:lnTo>
                      <a:pt x="171" y="136"/>
                    </a:lnTo>
                    <a:lnTo>
                      <a:pt x="171" y="132"/>
                    </a:lnTo>
                    <a:lnTo>
                      <a:pt x="171" y="126"/>
                    </a:lnTo>
                    <a:lnTo>
                      <a:pt x="170" y="122"/>
                    </a:lnTo>
                    <a:lnTo>
                      <a:pt x="170" y="117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79" y="120"/>
                    </a:lnTo>
                    <a:lnTo>
                      <a:pt x="187" y="126"/>
                    </a:lnTo>
                    <a:lnTo>
                      <a:pt x="194" y="131"/>
                    </a:lnTo>
                    <a:lnTo>
                      <a:pt x="200" y="134"/>
                    </a:lnTo>
                    <a:lnTo>
                      <a:pt x="208" y="139"/>
                    </a:lnTo>
                    <a:lnTo>
                      <a:pt x="216" y="143"/>
                    </a:lnTo>
                    <a:lnTo>
                      <a:pt x="224" y="146"/>
                    </a:lnTo>
                    <a:lnTo>
                      <a:pt x="233" y="150"/>
                    </a:lnTo>
                    <a:lnTo>
                      <a:pt x="240" y="153"/>
                    </a:lnTo>
                    <a:lnTo>
                      <a:pt x="247" y="154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62" y="156"/>
                    </a:lnTo>
                    <a:lnTo>
                      <a:pt x="263" y="154"/>
                    </a:lnTo>
                    <a:lnTo>
                      <a:pt x="263" y="151"/>
                    </a:lnTo>
                    <a:lnTo>
                      <a:pt x="262" y="146"/>
                    </a:lnTo>
                    <a:lnTo>
                      <a:pt x="257" y="141"/>
                    </a:lnTo>
                    <a:lnTo>
                      <a:pt x="250" y="133"/>
                    </a:lnTo>
                    <a:lnTo>
                      <a:pt x="237" y="120"/>
                    </a:lnTo>
                    <a:lnTo>
                      <a:pt x="234" y="113"/>
                    </a:lnTo>
                    <a:lnTo>
                      <a:pt x="236" y="111"/>
                    </a:lnTo>
                    <a:lnTo>
                      <a:pt x="245" y="113"/>
                    </a:lnTo>
                    <a:lnTo>
                      <a:pt x="256" y="117"/>
                    </a:lnTo>
                    <a:lnTo>
                      <a:pt x="270" y="122"/>
                    </a:lnTo>
                    <a:lnTo>
                      <a:pt x="283" y="127"/>
                    </a:lnTo>
                    <a:lnTo>
                      <a:pt x="293" y="130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5" name="Freeform 3563">
                <a:extLst>
                  <a:ext uri="{FF2B5EF4-FFF2-40B4-BE49-F238E27FC236}">
                    <a16:creationId xmlns:a16="http://schemas.microsoft.com/office/drawing/2014/main" id="{E5F3584D-548B-41FD-9405-330224B8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3156"/>
                <a:ext cx="97" cy="52"/>
              </a:xfrm>
              <a:custGeom>
                <a:avLst/>
                <a:gdLst>
                  <a:gd name="T0" fmla="*/ 267 w 293"/>
                  <a:gd name="T1" fmla="*/ 114 h 156"/>
                  <a:gd name="T2" fmla="*/ 227 w 293"/>
                  <a:gd name="T3" fmla="*/ 92 h 156"/>
                  <a:gd name="T4" fmla="*/ 198 w 293"/>
                  <a:gd name="T5" fmla="*/ 64 h 156"/>
                  <a:gd name="T6" fmla="*/ 178 w 293"/>
                  <a:gd name="T7" fmla="*/ 29 h 156"/>
                  <a:gd name="T8" fmla="*/ 157 w 293"/>
                  <a:gd name="T9" fmla="*/ 6 h 156"/>
                  <a:gd name="T10" fmla="*/ 142 w 293"/>
                  <a:gd name="T11" fmla="*/ 13 h 156"/>
                  <a:gd name="T12" fmla="*/ 148 w 293"/>
                  <a:gd name="T13" fmla="*/ 31 h 156"/>
                  <a:gd name="T14" fmla="*/ 168 w 293"/>
                  <a:gd name="T15" fmla="*/ 59 h 156"/>
                  <a:gd name="T16" fmla="*/ 203 w 293"/>
                  <a:gd name="T17" fmla="*/ 99 h 156"/>
                  <a:gd name="T18" fmla="*/ 234 w 293"/>
                  <a:gd name="T19" fmla="*/ 140 h 156"/>
                  <a:gd name="T20" fmla="*/ 215 w 293"/>
                  <a:gd name="T21" fmla="*/ 133 h 156"/>
                  <a:gd name="T22" fmla="*/ 168 w 293"/>
                  <a:gd name="T23" fmla="*/ 95 h 156"/>
                  <a:gd name="T24" fmla="*/ 139 w 293"/>
                  <a:gd name="T25" fmla="*/ 73 h 156"/>
                  <a:gd name="T26" fmla="*/ 120 w 293"/>
                  <a:gd name="T27" fmla="*/ 65 h 156"/>
                  <a:gd name="T28" fmla="*/ 104 w 293"/>
                  <a:gd name="T29" fmla="*/ 67 h 156"/>
                  <a:gd name="T30" fmla="*/ 105 w 293"/>
                  <a:gd name="T31" fmla="*/ 75 h 156"/>
                  <a:gd name="T32" fmla="*/ 130 w 293"/>
                  <a:gd name="T33" fmla="*/ 86 h 156"/>
                  <a:gd name="T34" fmla="*/ 151 w 293"/>
                  <a:gd name="T35" fmla="*/ 97 h 156"/>
                  <a:gd name="T36" fmla="*/ 159 w 293"/>
                  <a:gd name="T37" fmla="*/ 109 h 156"/>
                  <a:gd name="T38" fmla="*/ 129 w 293"/>
                  <a:gd name="T39" fmla="*/ 108 h 156"/>
                  <a:gd name="T40" fmla="*/ 81 w 293"/>
                  <a:gd name="T41" fmla="*/ 82 h 156"/>
                  <a:gd name="T42" fmla="*/ 60 w 293"/>
                  <a:gd name="T43" fmla="*/ 45 h 156"/>
                  <a:gd name="T44" fmla="*/ 38 w 293"/>
                  <a:gd name="T45" fmla="*/ 11 h 156"/>
                  <a:gd name="T46" fmla="*/ 17 w 293"/>
                  <a:gd name="T47" fmla="*/ 0 h 156"/>
                  <a:gd name="T48" fmla="*/ 11 w 293"/>
                  <a:gd name="T49" fmla="*/ 14 h 156"/>
                  <a:gd name="T50" fmla="*/ 16 w 293"/>
                  <a:gd name="T51" fmla="*/ 23 h 156"/>
                  <a:gd name="T52" fmla="*/ 30 w 293"/>
                  <a:gd name="T53" fmla="*/ 37 h 156"/>
                  <a:gd name="T54" fmla="*/ 51 w 293"/>
                  <a:gd name="T55" fmla="*/ 63 h 156"/>
                  <a:gd name="T56" fmla="*/ 74 w 293"/>
                  <a:gd name="T57" fmla="*/ 92 h 156"/>
                  <a:gd name="T58" fmla="*/ 89 w 293"/>
                  <a:gd name="T59" fmla="*/ 114 h 156"/>
                  <a:gd name="T60" fmla="*/ 88 w 293"/>
                  <a:gd name="T61" fmla="*/ 131 h 156"/>
                  <a:gd name="T62" fmla="*/ 70 w 293"/>
                  <a:gd name="T63" fmla="*/ 124 h 156"/>
                  <a:gd name="T64" fmla="*/ 38 w 293"/>
                  <a:gd name="T65" fmla="*/ 88 h 156"/>
                  <a:gd name="T66" fmla="*/ 21 w 293"/>
                  <a:gd name="T67" fmla="*/ 70 h 156"/>
                  <a:gd name="T68" fmla="*/ 7 w 293"/>
                  <a:gd name="T69" fmla="*/ 68 h 156"/>
                  <a:gd name="T70" fmla="*/ 0 w 293"/>
                  <a:gd name="T71" fmla="*/ 73 h 156"/>
                  <a:gd name="T72" fmla="*/ 7 w 293"/>
                  <a:gd name="T73" fmla="*/ 79 h 156"/>
                  <a:gd name="T74" fmla="*/ 27 w 293"/>
                  <a:gd name="T75" fmla="*/ 94 h 156"/>
                  <a:gd name="T76" fmla="*/ 45 w 293"/>
                  <a:gd name="T77" fmla="*/ 113 h 156"/>
                  <a:gd name="T78" fmla="*/ 61 w 293"/>
                  <a:gd name="T79" fmla="*/ 126 h 156"/>
                  <a:gd name="T80" fmla="*/ 81 w 293"/>
                  <a:gd name="T81" fmla="*/ 136 h 156"/>
                  <a:gd name="T82" fmla="*/ 111 w 293"/>
                  <a:gd name="T83" fmla="*/ 144 h 156"/>
                  <a:gd name="T84" fmla="*/ 122 w 293"/>
                  <a:gd name="T85" fmla="*/ 136 h 156"/>
                  <a:gd name="T86" fmla="*/ 117 w 293"/>
                  <a:gd name="T87" fmla="*/ 124 h 156"/>
                  <a:gd name="T88" fmla="*/ 123 w 293"/>
                  <a:gd name="T89" fmla="*/ 122 h 156"/>
                  <a:gd name="T90" fmla="*/ 141 w 293"/>
                  <a:gd name="T91" fmla="*/ 132 h 156"/>
                  <a:gd name="T92" fmla="*/ 159 w 293"/>
                  <a:gd name="T93" fmla="*/ 142 h 156"/>
                  <a:gd name="T94" fmla="*/ 169 w 293"/>
                  <a:gd name="T95" fmla="*/ 141 h 156"/>
                  <a:gd name="T96" fmla="*/ 171 w 293"/>
                  <a:gd name="T97" fmla="*/ 126 h 156"/>
                  <a:gd name="T98" fmla="*/ 170 w 293"/>
                  <a:gd name="T99" fmla="*/ 116 h 156"/>
                  <a:gd name="T100" fmla="*/ 187 w 293"/>
                  <a:gd name="T101" fmla="*/ 126 h 156"/>
                  <a:gd name="T102" fmla="*/ 208 w 293"/>
                  <a:gd name="T103" fmla="*/ 139 h 156"/>
                  <a:gd name="T104" fmla="*/ 233 w 293"/>
                  <a:gd name="T105" fmla="*/ 150 h 156"/>
                  <a:gd name="T106" fmla="*/ 253 w 293"/>
                  <a:gd name="T107" fmla="*/ 156 h 156"/>
                  <a:gd name="T108" fmla="*/ 263 w 293"/>
                  <a:gd name="T109" fmla="*/ 154 h 156"/>
                  <a:gd name="T110" fmla="*/ 257 w 293"/>
                  <a:gd name="T111" fmla="*/ 141 h 156"/>
                  <a:gd name="T112" fmla="*/ 234 w 293"/>
                  <a:gd name="T113" fmla="*/ 113 h 156"/>
                  <a:gd name="T114" fmla="*/ 256 w 293"/>
                  <a:gd name="T115" fmla="*/ 117 h 156"/>
                  <a:gd name="T116" fmla="*/ 293 w 293"/>
                  <a:gd name="T117" fmla="*/ 13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56">
                    <a:moveTo>
                      <a:pt x="293" y="130"/>
                    </a:moveTo>
                    <a:lnTo>
                      <a:pt x="281" y="122"/>
                    </a:lnTo>
                    <a:lnTo>
                      <a:pt x="267" y="114"/>
                    </a:lnTo>
                    <a:lnTo>
                      <a:pt x="254" y="107"/>
                    </a:lnTo>
                    <a:lnTo>
                      <a:pt x="241" y="99"/>
                    </a:lnTo>
                    <a:lnTo>
                      <a:pt x="227" y="92"/>
                    </a:lnTo>
                    <a:lnTo>
                      <a:pt x="216" y="84"/>
                    </a:lnTo>
                    <a:lnTo>
                      <a:pt x="206" y="75"/>
                    </a:lnTo>
                    <a:lnTo>
                      <a:pt x="198" y="64"/>
                    </a:lnTo>
                    <a:lnTo>
                      <a:pt x="191" y="52"/>
                    </a:lnTo>
                    <a:lnTo>
                      <a:pt x="186" y="40"/>
                    </a:lnTo>
                    <a:lnTo>
                      <a:pt x="178" y="29"/>
                    </a:lnTo>
                    <a:lnTo>
                      <a:pt x="171" y="19"/>
                    </a:lnTo>
                    <a:lnTo>
                      <a:pt x="164" y="11"/>
                    </a:lnTo>
                    <a:lnTo>
                      <a:pt x="157" y="6"/>
                    </a:lnTo>
                    <a:lnTo>
                      <a:pt x="150" y="4"/>
                    </a:lnTo>
                    <a:lnTo>
                      <a:pt x="146" y="8"/>
                    </a:lnTo>
                    <a:lnTo>
                      <a:pt x="142" y="13"/>
                    </a:lnTo>
                    <a:lnTo>
                      <a:pt x="141" y="19"/>
                    </a:lnTo>
                    <a:lnTo>
                      <a:pt x="143" y="26"/>
                    </a:lnTo>
                    <a:lnTo>
                      <a:pt x="148" y="31"/>
                    </a:lnTo>
                    <a:lnTo>
                      <a:pt x="152" y="39"/>
                    </a:lnTo>
                    <a:lnTo>
                      <a:pt x="160" y="48"/>
                    </a:lnTo>
                    <a:lnTo>
                      <a:pt x="168" y="59"/>
                    </a:lnTo>
                    <a:lnTo>
                      <a:pt x="178" y="70"/>
                    </a:lnTo>
                    <a:lnTo>
                      <a:pt x="190" y="84"/>
                    </a:lnTo>
                    <a:lnTo>
                      <a:pt x="203" y="99"/>
                    </a:lnTo>
                    <a:lnTo>
                      <a:pt x="216" y="114"/>
                    </a:lnTo>
                    <a:lnTo>
                      <a:pt x="226" y="128"/>
                    </a:lnTo>
                    <a:lnTo>
                      <a:pt x="234" y="140"/>
                    </a:lnTo>
                    <a:lnTo>
                      <a:pt x="235" y="145"/>
                    </a:lnTo>
                    <a:lnTo>
                      <a:pt x="231" y="143"/>
                    </a:lnTo>
                    <a:lnTo>
                      <a:pt x="215" y="133"/>
                    </a:lnTo>
                    <a:lnTo>
                      <a:pt x="197" y="120"/>
                    </a:lnTo>
                    <a:lnTo>
                      <a:pt x="180" y="106"/>
                    </a:lnTo>
                    <a:lnTo>
                      <a:pt x="168" y="95"/>
                    </a:lnTo>
                    <a:lnTo>
                      <a:pt x="157" y="86"/>
                    </a:lnTo>
                    <a:lnTo>
                      <a:pt x="148" y="78"/>
                    </a:lnTo>
                    <a:lnTo>
                      <a:pt x="139" y="73"/>
                    </a:lnTo>
                    <a:lnTo>
                      <a:pt x="132" y="68"/>
                    </a:lnTo>
                    <a:lnTo>
                      <a:pt x="126" y="66"/>
                    </a:lnTo>
                    <a:lnTo>
                      <a:pt x="120" y="65"/>
                    </a:lnTo>
                    <a:lnTo>
                      <a:pt x="114" y="65"/>
                    </a:lnTo>
                    <a:lnTo>
                      <a:pt x="109" y="66"/>
                    </a:lnTo>
                    <a:lnTo>
                      <a:pt x="104" y="67"/>
                    </a:lnTo>
                    <a:lnTo>
                      <a:pt x="103" y="69"/>
                    </a:lnTo>
                    <a:lnTo>
                      <a:pt x="103" y="71"/>
                    </a:lnTo>
                    <a:lnTo>
                      <a:pt x="105" y="75"/>
                    </a:lnTo>
                    <a:lnTo>
                      <a:pt x="113" y="79"/>
                    </a:lnTo>
                    <a:lnTo>
                      <a:pt x="121" y="83"/>
                    </a:lnTo>
                    <a:lnTo>
                      <a:pt x="130" y="86"/>
                    </a:lnTo>
                    <a:lnTo>
                      <a:pt x="138" y="89"/>
                    </a:lnTo>
                    <a:lnTo>
                      <a:pt x="146" y="93"/>
                    </a:lnTo>
                    <a:lnTo>
                      <a:pt x="151" y="97"/>
                    </a:lnTo>
                    <a:lnTo>
                      <a:pt x="156" y="101"/>
                    </a:lnTo>
                    <a:lnTo>
                      <a:pt x="159" y="105"/>
                    </a:lnTo>
                    <a:lnTo>
                      <a:pt x="159" y="109"/>
                    </a:lnTo>
                    <a:lnTo>
                      <a:pt x="154" y="113"/>
                    </a:lnTo>
                    <a:lnTo>
                      <a:pt x="143" y="113"/>
                    </a:lnTo>
                    <a:lnTo>
                      <a:pt x="129" y="108"/>
                    </a:lnTo>
                    <a:lnTo>
                      <a:pt x="113" y="102"/>
                    </a:lnTo>
                    <a:lnTo>
                      <a:pt x="97" y="93"/>
                    </a:lnTo>
                    <a:lnTo>
                      <a:pt x="81" y="82"/>
                    </a:lnTo>
                    <a:lnTo>
                      <a:pt x="70" y="70"/>
                    </a:lnTo>
                    <a:lnTo>
                      <a:pt x="63" y="57"/>
                    </a:lnTo>
                    <a:lnTo>
                      <a:pt x="60" y="45"/>
                    </a:lnTo>
                    <a:lnTo>
                      <a:pt x="54" y="31"/>
                    </a:lnTo>
                    <a:lnTo>
                      <a:pt x="46" y="20"/>
                    </a:lnTo>
                    <a:lnTo>
                      <a:pt x="38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5" y="31"/>
                    </a:lnTo>
                    <a:lnTo>
                      <a:pt x="30" y="37"/>
                    </a:lnTo>
                    <a:lnTo>
                      <a:pt x="35" y="45"/>
                    </a:lnTo>
                    <a:lnTo>
                      <a:pt x="42" y="52"/>
                    </a:lnTo>
                    <a:lnTo>
                      <a:pt x="51" y="63"/>
                    </a:lnTo>
                    <a:lnTo>
                      <a:pt x="59" y="73"/>
                    </a:lnTo>
                    <a:lnTo>
                      <a:pt x="67" y="83"/>
                    </a:lnTo>
                    <a:lnTo>
                      <a:pt x="74" y="92"/>
                    </a:lnTo>
                    <a:lnTo>
                      <a:pt x="81" y="101"/>
                    </a:lnTo>
                    <a:lnTo>
                      <a:pt x="85" y="108"/>
                    </a:lnTo>
                    <a:lnTo>
                      <a:pt x="89" y="114"/>
                    </a:lnTo>
                    <a:lnTo>
                      <a:pt x="90" y="121"/>
                    </a:lnTo>
                    <a:lnTo>
                      <a:pt x="90" y="126"/>
                    </a:lnTo>
                    <a:lnTo>
                      <a:pt x="88" y="131"/>
                    </a:lnTo>
                    <a:lnTo>
                      <a:pt x="83" y="132"/>
                    </a:lnTo>
                    <a:lnTo>
                      <a:pt x="78" y="131"/>
                    </a:lnTo>
                    <a:lnTo>
                      <a:pt x="70" y="124"/>
                    </a:lnTo>
                    <a:lnTo>
                      <a:pt x="59" y="113"/>
                    </a:lnTo>
                    <a:lnTo>
                      <a:pt x="46" y="99"/>
                    </a:lnTo>
                    <a:lnTo>
                      <a:pt x="38" y="88"/>
                    </a:lnTo>
                    <a:lnTo>
                      <a:pt x="32" y="80"/>
                    </a:lnTo>
                    <a:lnTo>
                      <a:pt x="25" y="74"/>
                    </a:lnTo>
                    <a:lnTo>
                      <a:pt x="21" y="70"/>
                    </a:lnTo>
                    <a:lnTo>
                      <a:pt x="16" y="67"/>
                    </a:lnTo>
                    <a:lnTo>
                      <a:pt x="12" y="66"/>
                    </a:lnTo>
                    <a:lnTo>
                      <a:pt x="7" y="68"/>
                    </a:lnTo>
                    <a:lnTo>
                      <a:pt x="3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4" y="76"/>
                    </a:lnTo>
                    <a:lnTo>
                      <a:pt x="7" y="79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7" y="94"/>
                    </a:lnTo>
                    <a:lnTo>
                      <a:pt x="34" y="101"/>
                    </a:lnTo>
                    <a:lnTo>
                      <a:pt x="40" y="106"/>
                    </a:lnTo>
                    <a:lnTo>
                      <a:pt x="45" y="113"/>
                    </a:lnTo>
                    <a:lnTo>
                      <a:pt x="51" y="117"/>
                    </a:lnTo>
                    <a:lnTo>
                      <a:pt x="55" y="122"/>
                    </a:lnTo>
                    <a:lnTo>
                      <a:pt x="61" y="126"/>
                    </a:lnTo>
                    <a:lnTo>
                      <a:pt x="65" y="130"/>
                    </a:lnTo>
                    <a:lnTo>
                      <a:pt x="72" y="133"/>
                    </a:lnTo>
                    <a:lnTo>
                      <a:pt x="81" y="136"/>
                    </a:lnTo>
                    <a:lnTo>
                      <a:pt x="92" y="140"/>
                    </a:lnTo>
                    <a:lnTo>
                      <a:pt x="102" y="143"/>
                    </a:lnTo>
                    <a:lnTo>
                      <a:pt x="111" y="144"/>
                    </a:lnTo>
                    <a:lnTo>
                      <a:pt x="119" y="144"/>
                    </a:lnTo>
                    <a:lnTo>
                      <a:pt x="122" y="142"/>
                    </a:lnTo>
                    <a:lnTo>
                      <a:pt x="122" y="136"/>
                    </a:lnTo>
                    <a:lnTo>
                      <a:pt x="119" y="131"/>
                    </a:lnTo>
                    <a:lnTo>
                      <a:pt x="117" y="126"/>
                    </a:lnTo>
                    <a:lnTo>
                      <a:pt x="117" y="124"/>
                    </a:lnTo>
                    <a:lnTo>
                      <a:pt x="118" y="122"/>
                    </a:lnTo>
                    <a:lnTo>
                      <a:pt x="120" y="122"/>
                    </a:lnTo>
                    <a:lnTo>
                      <a:pt x="123" y="122"/>
                    </a:lnTo>
                    <a:lnTo>
                      <a:pt x="129" y="125"/>
                    </a:lnTo>
                    <a:lnTo>
                      <a:pt x="135" y="128"/>
                    </a:lnTo>
                    <a:lnTo>
                      <a:pt x="141" y="132"/>
                    </a:lnTo>
                    <a:lnTo>
                      <a:pt x="148" y="135"/>
                    </a:lnTo>
                    <a:lnTo>
                      <a:pt x="154" y="140"/>
                    </a:lnTo>
                    <a:lnTo>
                      <a:pt x="159" y="142"/>
                    </a:lnTo>
                    <a:lnTo>
                      <a:pt x="164" y="143"/>
                    </a:lnTo>
                    <a:lnTo>
                      <a:pt x="166" y="143"/>
                    </a:lnTo>
                    <a:lnTo>
                      <a:pt x="169" y="141"/>
                    </a:lnTo>
                    <a:lnTo>
                      <a:pt x="171" y="136"/>
                    </a:lnTo>
                    <a:lnTo>
                      <a:pt x="171" y="132"/>
                    </a:lnTo>
                    <a:lnTo>
                      <a:pt x="171" y="126"/>
                    </a:lnTo>
                    <a:lnTo>
                      <a:pt x="170" y="122"/>
                    </a:lnTo>
                    <a:lnTo>
                      <a:pt x="170" y="117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79" y="120"/>
                    </a:lnTo>
                    <a:lnTo>
                      <a:pt x="187" y="126"/>
                    </a:lnTo>
                    <a:lnTo>
                      <a:pt x="194" y="131"/>
                    </a:lnTo>
                    <a:lnTo>
                      <a:pt x="200" y="134"/>
                    </a:lnTo>
                    <a:lnTo>
                      <a:pt x="208" y="139"/>
                    </a:lnTo>
                    <a:lnTo>
                      <a:pt x="216" y="143"/>
                    </a:lnTo>
                    <a:lnTo>
                      <a:pt x="224" y="146"/>
                    </a:lnTo>
                    <a:lnTo>
                      <a:pt x="233" y="150"/>
                    </a:lnTo>
                    <a:lnTo>
                      <a:pt x="240" y="153"/>
                    </a:lnTo>
                    <a:lnTo>
                      <a:pt x="247" y="154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62" y="156"/>
                    </a:lnTo>
                    <a:lnTo>
                      <a:pt x="263" y="154"/>
                    </a:lnTo>
                    <a:lnTo>
                      <a:pt x="263" y="151"/>
                    </a:lnTo>
                    <a:lnTo>
                      <a:pt x="262" y="146"/>
                    </a:lnTo>
                    <a:lnTo>
                      <a:pt x="257" y="141"/>
                    </a:lnTo>
                    <a:lnTo>
                      <a:pt x="250" y="133"/>
                    </a:lnTo>
                    <a:lnTo>
                      <a:pt x="237" y="120"/>
                    </a:lnTo>
                    <a:lnTo>
                      <a:pt x="234" y="113"/>
                    </a:lnTo>
                    <a:lnTo>
                      <a:pt x="236" y="111"/>
                    </a:lnTo>
                    <a:lnTo>
                      <a:pt x="245" y="113"/>
                    </a:lnTo>
                    <a:lnTo>
                      <a:pt x="256" y="117"/>
                    </a:lnTo>
                    <a:lnTo>
                      <a:pt x="270" y="122"/>
                    </a:lnTo>
                    <a:lnTo>
                      <a:pt x="283" y="127"/>
                    </a:lnTo>
                    <a:lnTo>
                      <a:pt x="293" y="130"/>
                    </a:lnTo>
                    <a:lnTo>
                      <a:pt x="293" y="130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6" name="Freeform 3564">
                <a:extLst>
                  <a:ext uri="{FF2B5EF4-FFF2-40B4-BE49-F238E27FC236}">
                    <a16:creationId xmlns:a16="http://schemas.microsoft.com/office/drawing/2014/main" id="{8DC22CC0-7B7D-4CA1-B468-1DF906F2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305"/>
                <a:ext cx="322" cy="64"/>
              </a:xfrm>
              <a:custGeom>
                <a:avLst/>
                <a:gdLst>
                  <a:gd name="T0" fmla="*/ 21 w 967"/>
                  <a:gd name="T1" fmla="*/ 104 h 192"/>
                  <a:gd name="T2" fmla="*/ 51 w 967"/>
                  <a:gd name="T3" fmla="*/ 105 h 192"/>
                  <a:gd name="T4" fmla="*/ 80 w 967"/>
                  <a:gd name="T5" fmla="*/ 107 h 192"/>
                  <a:gd name="T6" fmla="*/ 110 w 967"/>
                  <a:gd name="T7" fmla="*/ 113 h 192"/>
                  <a:gd name="T8" fmla="*/ 144 w 967"/>
                  <a:gd name="T9" fmla="*/ 121 h 192"/>
                  <a:gd name="T10" fmla="*/ 182 w 967"/>
                  <a:gd name="T11" fmla="*/ 136 h 192"/>
                  <a:gd name="T12" fmla="*/ 223 w 967"/>
                  <a:gd name="T13" fmla="*/ 156 h 192"/>
                  <a:gd name="T14" fmla="*/ 261 w 967"/>
                  <a:gd name="T15" fmla="*/ 171 h 192"/>
                  <a:gd name="T16" fmla="*/ 303 w 967"/>
                  <a:gd name="T17" fmla="*/ 176 h 192"/>
                  <a:gd name="T18" fmla="*/ 356 w 967"/>
                  <a:gd name="T19" fmla="*/ 165 h 192"/>
                  <a:gd name="T20" fmla="*/ 426 w 967"/>
                  <a:gd name="T21" fmla="*/ 132 h 192"/>
                  <a:gd name="T22" fmla="*/ 478 w 967"/>
                  <a:gd name="T23" fmla="*/ 104 h 192"/>
                  <a:gd name="T24" fmla="*/ 517 w 967"/>
                  <a:gd name="T25" fmla="*/ 88 h 192"/>
                  <a:gd name="T26" fmla="*/ 549 w 967"/>
                  <a:gd name="T27" fmla="*/ 81 h 192"/>
                  <a:gd name="T28" fmla="*/ 578 w 967"/>
                  <a:gd name="T29" fmla="*/ 81 h 192"/>
                  <a:gd name="T30" fmla="*/ 608 w 967"/>
                  <a:gd name="T31" fmla="*/ 86 h 192"/>
                  <a:gd name="T32" fmla="*/ 658 w 967"/>
                  <a:gd name="T33" fmla="*/ 91 h 192"/>
                  <a:gd name="T34" fmla="*/ 699 w 967"/>
                  <a:gd name="T35" fmla="*/ 90 h 192"/>
                  <a:gd name="T36" fmla="*/ 728 w 967"/>
                  <a:gd name="T37" fmla="*/ 83 h 192"/>
                  <a:gd name="T38" fmla="*/ 748 w 967"/>
                  <a:gd name="T39" fmla="*/ 71 h 192"/>
                  <a:gd name="T40" fmla="*/ 767 w 967"/>
                  <a:gd name="T41" fmla="*/ 55 h 192"/>
                  <a:gd name="T42" fmla="*/ 788 w 967"/>
                  <a:gd name="T43" fmla="*/ 37 h 192"/>
                  <a:gd name="T44" fmla="*/ 812 w 967"/>
                  <a:gd name="T45" fmla="*/ 22 h 192"/>
                  <a:gd name="T46" fmla="*/ 837 w 967"/>
                  <a:gd name="T47" fmla="*/ 11 h 192"/>
                  <a:gd name="T48" fmla="*/ 863 w 967"/>
                  <a:gd name="T49" fmla="*/ 3 h 192"/>
                  <a:gd name="T50" fmla="*/ 887 w 967"/>
                  <a:gd name="T51" fmla="*/ 0 h 192"/>
                  <a:gd name="T52" fmla="*/ 908 w 967"/>
                  <a:gd name="T53" fmla="*/ 1 h 192"/>
                  <a:gd name="T54" fmla="*/ 930 w 967"/>
                  <a:gd name="T55" fmla="*/ 7 h 192"/>
                  <a:gd name="T56" fmla="*/ 953 w 967"/>
                  <a:gd name="T57" fmla="*/ 12 h 192"/>
                  <a:gd name="T58" fmla="*/ 967 w 967"/>
                  <a:gd name="T59" fmla="*/ 20 h 192"/>
                  <a:gd name="T60" fmla="*/ 961 w 967"/>
                  <a:gd name="T61" fmla="*/ 23 h 192"/>
                  <a:gd name="T62" fmla="*/ 927 w 967"/>
                  <a:gd name="T63" fmla="*/ 24 h 192"/>
                  <a:gd name="T64" fmla="*/ 870 w 967"/>
                  <a:gd name="T65" fmla="*/ 23 h 192"/>
                  <a:gd name="T66" fmla="*/ 831 w 967"/>
                  <a:gd name="T67" fmla="*/ 33 h 192"/>
                  <a:gd name="T68" fmla="*/ 807 w 967"/>
                  <a:gd name="T69" fmla="*/ 51 h 192"/>
                  <a:gd name="T70" fmla="*/ 791 w 967"/>
                  <a:gd name="T71" fmla="*/ 71 h 192"/>
                  <a:gd name="T72" fmla="*/ 770 w 967"/>
                  <a:gd name="T73" fmla="*/ 93 h 192"/>
                  <a:gd name="T74" fmla="*/ 740 w 967"/>
                  <a:gd name="T75" fmla="*/ 109 h 192"/>
                  <a:gd name="T76" fmla="*/ 706 w 967"/>
                  <a:gd name="T77" fmla="*/ 116 h 192"/>
                  <a:gd name="T78" fmla="*/ 670 w 967"/>
                  <a:gd name="T79" fmla="*/ 116 h 192"/>
                  <a:gd name="T80" fmla="*/ 635 w 967"/>
                  <a:gd name="T81" fmla="*/ 110 h 192"/>
                  <a:gd name="T82" fmla="*/ 603 w 967"/>
                  <a:gd name="T83" fmla="*/ 104 h 192"/>
                  <a:gd name="T84" fmla="*/ 575 w 967"/>
                  <a:gd name="T85" fmla="*/ 99 h 192"/>
                  <a:gd name="T86" fmla="*/ 547 w 967"/>
                  <a:gd name="T87" fmla="*/ 103 h 192"/>
                  <a:gd name="T88" fmla="*/ 512 w 967"/>
                  <a:gd name="T89" fmla="*/ 113 h 192"/>
                  <a:gd name="T90" fmla="*/ 472 w 967"/>
                  <a:gd name="T91" fmla="*/ 129 h 192"/>
                  <a:gd name="T92" fmla="*/ 427 w 967"/>
                  <a:gd name="T93" fmla="*/ 150 h 192"/>
                  <a:gd name="T94" fmla="*/ 381 w 967"/>
                  <a:gd name="T95" fmla="*/ 172 h 192"/>
                  <a:gd name="T96" fmla="*/ 331 w 967"/>
                  <a:gd name="T97" fmla="*/ 189 h 192"/>
                  <a:gd name="T98" fmla="*/ 290 w 967"/>
                  <a:gd name="T99" fmla="*/ 192 h 192"/>
                  <a:gd name="T100" fmla="*/ 253 w 967"/>
                  <a:gd name="T101" fmla="*/ 186 h 192"/>
                  <a:gd name="T102" fmla="*/ 214 w 967"/>
                  <a:gd name="T103" fmla="*/ 172 h 192"/>
                  <a:gd name="T104" fmla="*/ 165 w 967"/>
                  <a:gd name="T105" fmla="*/ 150 h 192"/>
                  <a:gd name="T106" fmla="*/ 111 w 967"/>
                  <a:gd name="T107" fmla="*/ 129 h 192"/>
                  <a:gd name="T108" fmla="*/ 79 w 967"/>
                  <a:gd name="T109" fmla="*/ 124 h 192"/>
                  <a:gd name="T110" fmla="*/ 52 w 967"/>
                  <a:gd name="T111" fmla="*/ 118 h 192"/>
                  <a:gd name="T112" fmla="*/ 31 w 967"/>
                  <a:gd name="T113" fmla="*/ 113 h 192"/>
                  <a:gd name="T114" fmla="*/ 14 w 967"/>
                  <a:gd name="T115" fmla="*/ 107 h 192"/>
                  <a:gd name="T116" fmla="*/ 0 w 967"/>
                  <a:gd name="T117" fmla="*/ 10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67" h="192">
                    <a:moveTo>
                      <a:pt x="0" y="103"/>
                    </a:moveTo>
                    <a:lnTo>
                      <a:pt x="10" y="103"/>
                    </a:lnTo>
                    <a:lnTo>
                      <a:pt x="21" y="104"/>
                    </a:lnTo>
                    <a:lnTo>
                      <a:pt x="31" y="104"/>
                    </a:lnTo>
                    <a:lnTo>
                      <a:pt x="41" y="104"/>
                    </a:lnTo>
                    <a:lnTo>
                      <a:pt x="51" y="105"/>
                    </a:lnTo>
                    <a:lnTo>
                      <a:pt x="61" y="105"/>
                    </a:lnTo>
                    <a:lnTo>
                      <a:pt x="70" y="107"/>
                    </a:lnTo>
                    <a:lnTo>
                      <a:pt x="80" y="107"/>
                    </a:lnTo>
                    <a:lnTo>
                      <a:pt x="90" y="108"/>
                    </a:lnTo>
                    <a:lnTo>
                      <a:pt x="100" y="110"/>
                    </a:lnTo>
                    <a:lnTo>
                      <a:pt x="110" y="113"/>
                    </a:lnTo>
                    <a:lnTo>
                      <a:pt x="121" y="115"/>
                    </a:lnTo>
                    <a:lnTo>
                      <a:pt x="132" y="118"/>
                    </a:lnTo>
                    <a:lnTo>
                      <a:pt x="144" y="121"/>
                    </a:lnTo>
                    <a:lnTo>
                      <a:pt x="155" y="125"/>
                    </a:lnTo>
                    <a:lnTo>
                      <a:pt x="167" y="129"/>
                    </a:lnTo>
                    <a:lnTo>
                      <a:pt x="182" y="136"/>
                    </a:lnTo>
                    <a:lnTo>
                      <a:pt x="196" y="143"/>
                    </a:lnTo>
                    <a:lnTo>
                      <a:pt x="210" y="150"/>
                    </a:lnTo>
                    <a:lnTo>
                      <a:pt x="223" y="156"/>
                    </a:lnTo>
                    <a:lnTo>
                      <a:pt x="235" y="162"/>
                    </a:lnTo>
                    <a:lnTo>
                      <a:pt x="248" y="167"/>
                    </a:lnTo>
                    <a:lnTo>
                      <a:pt x="261" y="171"/>
                    </a:lnTo>
                    <a:lnTo>
                      <a:pt x="274" y="174"/>
                    </a:lnTo>
                    <a:lnTo>
                      <a:pt x="288" y="176"/>
                    </a:lnTo>
                    <a:lnTo>
                      <a:pt x="303" y="176"/>
                    </a:lnTo>
                    <a:lnTo>
                      <a:pt x="319" y="175"/>
                    </a:lnTo>
                    <a:lnTo>
                      <a:pt x="337" y="172"/>
                    </a:lnTo>
                    <a:lnTo>
                      <a:pt x="356" y="165"/>
                    </a:lnTo>
                    <a:lnTo>
                      <a:pt x="377" y="157"/>
                    </a:lnTo>
                    <a:lnTo>
                      <a:pt x="401" y="146"/>
                    </a:lnTo>
                    <a:lnTo>
                      <a:pt x="426" y="132"/>
                    </a:lnTo>
                    <a:lnTo>
                      <a:pt x="445" y="121"/>
                    </a:lnTo>
                    <a:lnTo>
                      <a:pt x="462" y="112"/>
                    </a:lnTo>
                    <a:lnTo>
                      <a:pt x="478" y="104"/>
                    </a:lnTo>
                    <a:lnTo>
                      <a:pt x="492" y="97"/>
                    </a:lnTo>
                    <a:lnTo>
                      <a:pt x="506" y="93"/>
                    </a:lnTo>
                    <a:lnTo>
                      <a:pt x="517" y="88"/>
                    </a:lnTo>
                    <a:lnTo>
                      <a:pt x="528" y="86"/>
                    </a:lnTo>
                    <a:lnTo>
                      <a:pt x="540" y="83"/>
                    </a:lnTo>
                    <a:lnTo>
                      <a:pt x="549" y="81"/>
                    </a:lnTo>
                    <a:lnTo>
                      <a:pt x="559" y="81"/>
                    </a:lnTo>
                    <a:lnTo>
                      <a:pt x="568" y="81"/>
                    </a:lnTo>
                    <a:lnTo>
                      <a:pt x="578" y="81"/>
                    </a:lnTo>
                    <a:lnTo>
                      <a:pt x="588" y="83"/>
                    </a:lnTo>
                    <a:lnTo>
                      <a:pt x="598" y="84"/>
                    </a:lnTo>
                    <a:lnTo>
                      <a:pt x="608" y="86"/>
                    </a:lnTo>
                    <a:lnTo>
                      <a:pt x="620" y="87"/>
                    </a:lnTo>
                    <a:lnTo>
                      <a:pt x="640" y="89"/>
                    </a:lnTo>
                    <a:lnTo>
                      <a:pt x="658" y="91"/>
                    </a:lnTo>
                    <a:lnTo>
                      <a:pt x="673" y="91"/>
                    </a:lnTo>
                    <a:lnTo>
                      <a:pt x="688" y="91"/>
                    </a:lnTo>
                    <a:lnTo>
                      <a:pt x="699" y="90"/>
                    </a:lnTo>
                    <a:lnTo>
                      <a:pt x="710" y="88"/>
                    </a:lnTo>
                    <a:lnTo>
                      <a:pt x="719" y="86"/>
                    </a:lnTo>
                    <a:lnTo>
                      <a:pt x="728" y="83"/>
                    </a:lnTo>
                    <a:lnTo>
                      <a:pt x="735" y="80"/>
                    </a:lnTo>
                    <a:lnTo>
                      <a:pt x="742" y="76"/>
                    </a:lnTo>
                    <a:lnTo>
                      <a:pt x="748" y="71"/>
                    </a:lnTo>
                    <a:lnTo>
                      <a:pt x="755" y="66"/>
                    </a:lnTo>
                    <a:lnTo>
                      <a:pt x="760" y="60"/>
                    </a:lnTo>
                    <a:lnTo>
                      <a:pt x="767" y="55"/>
                    </a:lnTo>
                    <a:lnTo>
                      <a:pt x="774" y="49"/>
                    </a:lnTo>
                    <a:lnTo>
                      <a:pt x="780" y="43"/>
                    </a:lnTo>
                    <a:lnTo>
                      <a:pt x="788" y="37"/>
                    </a:lnTo>
                    <a:lnTo>
                      <a:pt x="796" y="32"/>
                    </a:lnTo>
                    <a:lnTo>
                      <a:pt x="804" y="27"/>
                    </a:lnTo>
                    <a:lnTo>
                      <a:pt x="812" y="22"/>
                    </a:lnTo>
                    <a:lnTo>
                      <a:pt x="821" y="18"/>
                    </a:lnTo>
                    <a:lnTo>
                      <a:pt x="829" y="14"/>
                    </a:lnTo>
                    <a:lnTo>
                      <a:pt x="837" y="11"/>
                    </a:lnTo>
                    <a:lnTo>
                      <a:pt x="846" y="8"/>
                    </a:lnTo>
                    <a:lnTo>
                      <a:pt x="854" y="5"/>
                    </a:lnTo>
                    <a:lnTo>
                      <a:pt x="863" y="3"/>
                    </a:lnTo>
                    <a:lnTo>
                      <a:pt x="871" y="1"/>
                    </a:lnTo>
                    <a:lnTo>
                      <a:pt x="879" y="0"/>
                    </a:lnTo>
                    <a:lnTo>
                      <a:pt x="887" y="0"/>
                    </a:lnTo>
                    <a:lnTo>
                      <a:pt x="894" y="0"/>
                    </a:lnTo>
                    <a:lnTo>
                      <a:pt x="901" y="0"/>
                    </a:lnTo>
                    <a:lnTo>
                      <a:pt x="908" y="1"/>
                    </a:lnTo>
                    <a:lnTo>
                      <a:pt x="913" y="2"/>
                    </a:lnTo>
                    <a:lnTo>
                      <a:pt x="922" y="4"/>
                    </a:lnTo>
                    <a:lnTo>
                      <a:pt x="930" y="7"/>
                    </a:lnTo>
                    <a:lnTo>
                      <a:pt x="938" y="8"/>
                    </a:lnTo>
                    <a:lnTo>
                      <a:pt x="946" y="11"/>
                    </a:lnTo>
                    <a:lnTo>
                      <a:pt x="953" y="12"/>
                    </a:lnTo>
                    <a:lnTo>
                      <a:pt x="958" y="15"/>
                    </a:lnTo>
                    <a:lnTo>
                      <a:pt x="964" y="18"/>
                    </a:lnTo>
                    <a:lnTo>
                      <a:pt x="967" y="20"/>
                    </a:lnTo>
                    <a:lnTo>
                      <a:pt x="967" y="21"/>
                    </a:lnTo>
                    <a:lnTo>
                      <a:pt x="966" y="22"/>
                    </a:lnTo>
                    <a:lnTo>
                      <a:pt x="961" y="23"/>
                    </a:lnTo>
                    <a:lnTo>
                      <a:pt x="954" y="24"/>
                    </a:lnTo>
                    <a:lnTo>
                      <a:pt x="942" y="24"/>
                    </a:lnTo>
                    <a:lnTo>
                      <a:pt x="927" y="24"/>
                    </a:lnTo>
                    <a:lnTo>
                      <a:pt x="908" y="23"/>
                    </a:lnTo>
                    <a:lnTo>
                      <a:pt x="887" y="22"/>
                    </a:lnTo>
                    <a:lnTo>
                      <a:pt x="870" y="23"/>
                    </a:lnTo>
                    <a:lnTo>
                      <a:pt x="855" y="26"/>
                    </a:lnTo>
                    <a:lnTo>
                      <a:pt x="842" y="29"/>
                    </a:lnTo>
                    <a:lnTo>
                      <a:pt x="831" y="33"/>
                    </a:lnTo>
                    <a:lnTo>
                      <a:pt x="822" y="38"/>
                    </a:lnTo>
                    <a:lnTo>
                      <a:pt x="814" y="45"/>
                    </a:lnTo>
                    <a:lnTo>
                      <a:pt x="807" y="51"/>
                    </a:lnTo>
                    <a:lnTo>
                      <a:pt x="802" y="58"/>
                    </a:lnTo>
                    <a:lnTo>
                      <a:pt x="796" y="65"/>
                    </a:lnTo>
                    <a:lnTo>
                      <a:pt x="791" y="71"/>
                    </a:lnTo>
                    <a:lnTo>
                      <a:pt x="785" y="79"/>
                    </a:lnTo>
                    <a:lnTo>
                      <a:pt x="778" y="86"/>
                    </a:lnTo>
                    <a:lnTo>
                      <a:pt x="770" y="93"/>
                    </a:lnTo>
                    <a:lnTo>
                      <a:pt x="761" y="98"/>
                    </a:lnTo>
                    <a:lnTo>
                      <a:pt x="751" y="105"/>
                    </a:lnTo>
                    <a:lnTo>
                      <a:pt x="740" y="109"/>
                    </a:lnTo>
                    <a:lnTo>
                      <a:pt x="729" y="114"/>
                    </a:lnTo>
                    <a:lnTo>
                      <a:pt x="718" y="115"/>
                    </a:lnTo>
                    <a:lnTo>
                      <a:pt x="706" y="116"/>
                    </a:lnTo>
                    <a:lnTo>
                      <a:pt x="694" y="117"/>
                    </a:lnTo>
                    <a:lnTo>
                      <a:pt x="682" y="117"/>
                    </a:lnTo>
                    <a:lnTo>
                      <a:pt x="670" y="116"/>
                    </a:lnTo>
                    <a:lnTo>
                      <a:pt x="658" y="115"/>
                    </a:lnTo>
                    <a:lnTo>
                      <a:pt x="646" y="113"/>
                    </a:lnTo>
                    <a:lnTo>
                      <a:pt x="635" y="110"/>
                    </a:lnTo>
                    <a:lnTo>
                      <a:pt x="624" y="108"/>
                    </a:lnTo>
                    <a:lnTo>
                      <a:pt x="613" y="106"/>
                    </a:lnTo>
                    <a:lnTo>
                      <a:pt x="603" y="104"/>
                    </a:lnTo>
                    <a:lnTo>
                      <a:pt x="593" y="103"/>
                    </a:lnTo>
                    <a:lnTo>
                      <a:pt x="584" y="100"/>
                    </a:lnTo>
                    <a:lnTo>
                      <a:pt x="575" y="99"/>
                    </a:lnTo>
                    <a:lnTo>
                      <a:pt x="567" y="99"/>
                    </a:lnTo>
                    <a:lnTo>
                      <a:pt x="558" y="100"/>
                    </a:lnTo>
                    <a:lnTo>
                      <a:pt x="547" y="103"/>
                    </a:lnTo>
                    <a:lnTo>
                      <a:pt x="537" y="105"/>
                    </a:lnTo>
                    <a:lnTo>
                      <a:pt x="525" y="108"/>
                    </a:lnTo>
                    <a:lnTo>
                      <a:pt x="512" y="113"/>
                    </a:lnTo>
                    <a:lnTo>
                      <a:pt x="500" y="118"/>
                    </a:lnTo>
                    <a:lnTo>
                      <a:pt x="486" y="123"/>
                    </a:lnTo>
                    <a:lnTo>
                      <a:pt x="472" y="129"/>
                    </a:lnTo>
                    <a:lnTo>
                      <a:pt x="458" y="135"/>
                    </a:lnTo>
                    <a:lnTo>
                      <a:pt x="443" y="142"/>
                    </a:lnTo>
                    <a:lnTo>
                      <a:pt x="427" y="150"/>
                    </a:lnTo>
                    <a:lnTo>
                      <a:pt x="412" y="156"/>
                    </a:lnTo>
                    <a:lnTo>
                      <a:pt x="396" y="164"/>
                    </a:lnTo>
                    <a:lnTo>
                      <a:pt x="381" y="172"/>
                    </a:lnTo>
                    <a:lnTo>
                      <a:pt x="364" y="180"/>
                    </a:lnTo>
                    <a:lnTo>
                      <a:pt x="347" y="185"/>
                    </a:lnTo>
                    <a:lnTo>
                      <a:pt x="331" y="189"/>
                    </a:lnTo>
                    <a:lnTo>
                      <a:pt x="316" y="191"/>
                    </a:lnTo>
                    <a:lnTo>
                      <a:pt x="302" y="192"/>
                    </a:lnTo>
                    <a:lnTo>
                      <a:pt x="290" y="192"/>
                    </a:lnTo>
                    <a:lnTo>
                      <a:pt x="277" y="192"/>
                    </a:lnTo>
                    <a:lnTo>
                      <a:pt x="265" y="190"/>
                    </a:lnTo>
                    <a:lnTo>
                      <a:pt x="253" y="186"/>
                    </a:lnTo>
                    <a:lnTo>
                      <a:pt x="241" y="183"/>
                    </a:lnTo>
                    <a:lnTo>
                      <a:pt x="227" y="179"/>
                    </a:lnTo>
                    <a:lnTo>
                      <a:pt x="214" y="172"/>
                    </a:lnTo>
                    <a:lnTo>
                      <a:pt x="200" y="165"/>
                    </a:lnTo>
                    <a:lnTo>
                      <a:pt x="183" y="159"/>
                    </a:lnTo>
                    <a:lnTo>
                      <a:pt x="165" y="150"/>
                    </a:lnTo>
                    <a:lnTo>
                      <a:pt x="145" y="142"/>
                    </a:lnTo>
                    <a:lnTo>
                      <a:pt x="124" y="132"/>
                    </a:lnTo>
                    <a:lnTo>
                      <a:pt x="111" y="129"/>
                    </a:lnTo>
                    <a:lnTo>
                      <a:pt x="99" y="127"/>
                    </a:lnTo>
                    <a:lnTo>
                      <a:pt x="89" y="126"/>
                    </a:lnTo>
                    <a:lnTo>
                      <a:pt x="79" y="124"/>
                    </a:lnTo>
                    <a:lnTo>
                      <a:pt x="69" y="122"/>
                    </a:lnTo>
                    <a:lnTo>
                      <a:pt x="61" y="119"/>
                    </a:lnTo>
                    <a:lnTo>
                      <a:pt x="52" y="118"/>
                    </a:lnTo>
                    <a:lnTo>
                      <a:pt x="45" y="116"/>
                    </a:lnTo>
                    <a:lnTo>
                      <a:pt x="38" y="115"/>
                    </a:lnTo>
                    <a:lnTo>
                      <a:pt x="31" y="113"/>
                    </a:lnTo>
                    <a:lnTo>
                      <a:pt x="25" y="112"/>
                    </a:lnTo>
                    <a:lnTo>
                      <a:pt x="20" y="109"/>
                    </a:lnTo>
                    <a:lnTo>
                      <a:pt x="14" y="107"/>
                    </a:lnTo>
                    <a:lnTo>
                      <a:pt x="8" y="106"/>
                    </a:lnTo>
                    <a:lnTo>
                      <a:pt x="4" y="104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33C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7" name="Freeform 3565">
                <a:extLst>
                  <a:ext uri="{FF2B5EF4-FFF2-40B4-BE49-F238E27FC236}">
                    <a16:creationId xmlns:a16="http://schemas.microsoft.com/office/drawing/2014/main" id="{CDBBBF4D-1F71-454E-9F2B-C88171EB9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305"/>
                <a:ext cx="322" cy="64"/>
              </a:xfrm>
              <a:custGeom>
                <a:avLst/>
                <a:gdLst>
                  <a:gd name="T0" fmla="*/ 21 w 967"/>
                  <a:gd name="T1" fmla="*/ 104 h 192"/>
                  <a:gd name="T2" fmla="*/ 51 w 967"/>
                  <a:gd name="T3" fmla="*/ 105 h 192"/>
                  <a:gd name="T4" fmla="*/ 80 w 967"/>
                  <a:gd name="T5" fmla="*/ 107 h 192"/>
                  <a:gd name="T6" fmla="*/ 110 w 967"/>
                  <a:gd name="T7" fmla="*/ 113 h 192"/>
                  <a:gd name="T8" fmla="*/ 144 w 967"/>
                  <a:gd name="T9" fmla="*/ 121 h 192"/>
                  <a:gd name="T10" fmla="*/ 182 w 967"/>
                  <a:gd name="T11" fmla="*/ 136 h 192"/>
                  <a:gd name="T12" fmla="*/ 223 w 967"/>
                  <a:gd name="T13" fmla="*/ 156 h 192"/>
                  <a:gd name="T14" fmla="*/ 261 w 967"/>
                  <a:gd name="T15" fmla="*/ 171 h 192"/>
                  <a:gd name="T16" fmla="*/ 303 w 967"/>
                  <a:gd name="T17" fmla="*/ 176 h 192"/>
                  <a:gd name="T18" fmla="*/ 356 w 967"/>
                  <a:gd name="T19" fmla="*/ 165 h 192"/>
                  <a:gd name="T20" fmla="*/ 426 w 967"/>
                  <a:gd name="T21" fmla="*/ 132 h 192"/>
                  <a:gd name="T22" fmla="*/ 478 w 967"/>
                  <a:gd name="T23" fmla="*/ 104 h 192"/>
                  <a:gd name="T24" fmla="*/ 517 w 967"/>
                  <a:gd name="T25" fmla="*/ 88 h 192"/>
                  <a:gd name="T26" fmla="*/ 549 w 967"/>
                  <a:gd name="T27" fmla="*/ 81 h 192"/>
                  <a:gd name="T28" fmla="*/ 578 w 967"/>
                  <a:gd name="T29" fmla="*/ 81 h 192"/>
                  <a:gd name="T30" fmla="*/ 608 w 967"/>
                  <a:gd name="T31" fmla="*/ 86 h 192"/>
                  <a:gd name="T32" fmla="*/ 658 w 967"/>
                  <a:gd name="T33" fmla="*/ 91 h 192"/>
                  <a:gd name="T34" fmla="*/ 699 w 967"/>
                  <a:gd name="T35" fmla="*/ 90 h 192"/>
                  <a:gd name="T36" fmla="*/ 728 w 967"/>
                  <a:gd name="T37" fmla="*/ 83 h 192"/>
                  <a:gd name="T38" fmla="*/ 748 w 967"/>
                  <a:gd name="T39" fmla="*/ 71 h 192"/>
                  <a:gd name="T40" fmla="*/ 767 w 967"/>
                  <a:gd name="T41" fmla="*/ 55 h 192"/>
                  <a:gd name="T42" fmla="*/ 788 w 967"/>
                  <a:gd name="T43" fmla="*/ 37 h 192"/>
                  <a:gd name="T44" fmla="*/ 812 w 967"/>
                  <a:gd name="T45" fmla="*/ 22 h 192"/>
                  <a:gd name="T46" fmla="*/ 837 w 967"/>
                  <a:gd name="T47" fmla="*/ 11 h 192"/>
                  <a:gd name="T48" fmla="*/ 863 w 967"/>
                  <a:gd name="T49" fmla="*/ 3 h 192"/>
                  <a:gd name="T50" fmla="*/ 887 w 967"/>
                  <a:gd name="T51" fmla="*/ 0 h 192"/>
                  <a:gd name="T52" fmla="*/ 908 w 967"/>
                  <a:gd name="T53" fmla="*/ 1 h 192"/>
                  <a:gd name="T54" fmla="*/ 930 w 967"/>
                  <a:gd name="T55" fmla="*/ 7 h 192"/>
                  <a:gd name="T56" fmla="*/ 953 w 967"/>
                  <a:gd name="T57" fmla="*/ 12 h 192"/>
                  <a:gd name="T58" fmla="*/ 967 w 967"/>
                  <a:gd name="T59" fmla="*/ 20 h 192"/>
                  <a:gd name="T60" fmla="*/ 961 w 967"/>
                  <a:gd name="T61" fmla="*/ 23 h 192"/>
                  <a:gd name="T62" fmla="*/ 927 w 967"/>
                  <a:gd name="T63" fmla="*/ 24 h 192"/>
                  <a:gd name="T64" fmla="*/ 870 w 967"/>
                  <a:gd name="T65" fmla="*/ 23 h 192"/>
                  <a:gd name="T66" fmla="*/ 831 w 967"/>
                  <a:gd name="T67" fmla="*/ 33 h 192"/>
                  <a:gd name="T68" fmla="*/ 807 w 967"/>
                  <a:gd name="T69" fmla="*/ 51 h 192"/>
                  <a:gd name="T70" fmla="*/ 791 w 967"/>
                  <a:gd name="T71" fmla="*/ 71 h 192"/>
                  <a:gd name="T72" fmla="*/ 770 w 967"/>
                  <a:gd name="T73" fmla="*/ 93 h 192"/>
                  <a:gd name="T74" fmla="*/ 740 w 967"/>
                  <a:gd name="T75" fmla="*/ 109 h 192"/>
                  <a:gd name="T76" fmla="*/ 706 w 967"/>
                  <a:gd name="T77" fmla="*/ 116 h 192"/>
                  <a:gd name="T78" fmla="*/ 670 w 967"/>
                  <a:gd name="T79" fmla="*/ 116 h 192"/>
                  <a:gd name="T80" fmla="*/ 635 w 967"/>
                  <a:gd name="T81" fmla="*/ 110 h 192"/>
                  <a:gd name="T82" fmla="*/ 603 w 967"/>
                  <a:gd name="T83" fmla="*/ 104 h 192"/>
                  <a:gd name="T84" fmla="*/ 575 w 967"/>
                  <a:gd name="T85" fmla="*/ 99 h 192"/>
                  <a:gd name="T86" fmla="*/ 547 w 967"/>
                  <a:gd name="T87" fmla="*/ 103 h 192"/>
                  <a:gd name="T88" fmla="*/ 512 w 967"/>
                  <a:gd name="T89" fmla="*/ 113 h 192"/>
                  <a:gd name="T90" fmla="*/ 472 w 967"/>
                  <a:gd name="T91" fmla="*/ 129 h 192"/>
                  <a:gd name="T92" fmla="*/ 427 w 967"/>
                  <a:gd name="T93" fmla="*/ 150 h 192"/>
                  <a:gd name="T94" fmla="*/ 381 w 967"/>
                  <a:gd name="T95" fmla="*/ 172 h 192"/>
                  <a:gd name="T96" fmla="*/ 331 w 967"/>
                  <a:gd name="T97" fmla="*/ 189 h 192"/>
                  <a:gd name="T98" fmla="*/ 290 w 967"/>
                  <a:gd name="T99" fmla="*/ 192 h 192"/>
                  <a:gd name="T100" fmla="*/ 253 w 967"/>
                  <a:gd name="T101" fmla="*/ 186 h 192"/>
                  <a:gd name="T102" fmla="*/ 214 w 967"/>
                  <a:gd name="T103" fmla="*/ 172 h 192"/>
                  <a:gd name="T104" fmla="*/ 165 w 967"/>
                  <a:gd name="T105" fmla="*/ 150 h 192"/>
                  <a:gd name="T106" fmla="*/ 111 w 967"/>
                  <a:gd name="T107" fmla="*/ 129 h 192"/>
                  <a:gd name="T108" fmla="*/ 79 w 967"/>
                  <a:gd name="T109" fmla="*/ 124 h 192"/>
                  <a:gd name="T110" fmla="*/ 52 w 967"/>
                  <a:gd name="T111" fmla="*/ 118 h 192"/>
                  <a:gd name="T112" fmla="*/ 31 w 967"/>
                  <a:gd name="T113" fmla="*/ 113 h 192"/>
                  <a:gd name="T114" fmla="*/ 14 w 967"/>
                  <a:gd name="T115" fmla="*/ 107 h 192"/>
                  <a:gd name="T116" fmla="*/ 0 w 967"/>
                  <a:gd name="T117" fmla="*/ 10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67" h="192">
                    <a:moveTo>
                      <a:pt x="0" y="103"/>
                    </a:moveTo>
                    <a:lnTo>
                      <a:pt x="10" y="103"/>
                    </a:lnTo>
                    <a:lnTo>
                      <a:pt x="21" y="104"/>
                    </a:lnTo>
                    <a:lnTo>
                      <a:pt x="31" y="104"/>
                    </a:lnTo>
                    <a:lnTo>
                      <a:pt x="41" y="104"/>
                    </a:lnTo>
                    <a:lnTo>
                      <a:pt x="51" y="105"/>
                    </a:lnTo>
                    <a:lnTo>
                      <a:pt x="61" y="105"/>
                    </a:lnTo>
                    <a:lnTo>
                      <a:pt x="70" y="107"/>
                    </a:lnTo>
                    <a:lnTo>
                      <a:pt x="80" y="107"/>
                    </a:lnTo>
                    <a:lnTo>
                      <a:pt x="90" y="108"/>
                    </a:lnTo>
                    <a:lnTo>
                      <a:pt x="100" y="110"/>
                    </a:lnTo>
                    <a:lnTo>
                      <a:pt x="110" y="113"/>
                    </a:lnTo>
                    <a:lnTo>
                      <a:pt x="121" y="115"/>
                    </a:lnTo>
                    <a:lnTo>
                      <a:pt x="132" y="118"/>
                    </a:lnTo>
                    <a:lnTo>
                      <a:pt x="144" y="121"/>
                    </a:lnTo>
                    <a:lnTo>
                      <a:pt x="155" y="125"/>
                    </a:lnTo>
                    <a:lnTo>
                      <a:pt x="167" y="129"/>
                    </a:lnTo>
                    <a:lnTo>
                      <a:pt x="182" y="136"/>
                    </a:lnTo>
                    <a:lnTo>
                      <a:pt x="196" y="143"/>
                    </a:lnTo>
                    <a:lnTo>
                      <a:pt x="210" y="150"/>
                    </a:lnTo>
                    <a:lnTo>
                      <a:pt x="223" y="156"/>
                    </a:lnTo>
                    <a:lnTo>
                      <a:pt x="235" y="162"/>
                    </a:lnTo>
                    <a:lnTo>
                      <a:pt x="248" y="167"/>
                    </a:lnTo>
                    <a:lnTo>
                      <a:pt x="261" y="171"/>
                    </a:lnTo>
                    <a:lnTo>
                      <a:pt x="274" y="174"/>
                    </a:lnTo>
                    <a:lnTo>
                      <a:pt x="288" y="176"/>
                    </a:lnTo>
                    <a:lnTo>
                      <a:pt x="303" y="176"/>
                    </a:lnTo>
                    <a:lnTo>
                      <a:pt x="319" y="175"/>
                    </a:lnTo>
                    <a:lnTo>
                      <a:pt x="337" y="172"/>
                    </a:lnTo>
                    <a:lnTo>
                      <a:pt x="356" y="165"/>
                    </a:lnTo>
                    <a:lnTo>
                      <a:pt x="377" y="157"/>
                    </a:lnTo>
                    <a:lnTo>
                      <a:pt x="401" y="146"/>
                    </a:lnTo>
                    <a:lnTo>
                      <a:pt x="426" y="132"/>
                    </a:lnTo>
                    <a:lnTo>
                      <a:pt x="445" y="121"/>
                    </a:lnTo>
                    <a:lnTo>
                      <a:pt x="462" y="112"/>
                    </a:lnTo>
                    <a:lnTo>
                      <a:pt x="478" y="104"/>
                    </a:lnTo>
                    <a:lnTo>
                      <a:pt x="492" y="97"/>
                    </a:lnTo>
                    <a:lnTo>
                      <a:pt x="506" y="93"/>
                    </a:lnTo>
                    <a:lnTo>
                      <a:pt x="517" y="88"/>
                    </a:lnTo>
                    <a:lnTo>
                      <a:pt x="528" y="86"/>
                    </a:lnTo>
                    <a:lnTo>
                      <a:pt x="540" y="83"/>
                    </a:lnTo>
                    <a:lnTo>
                      <a:pt x="549" y="81"/>
                    </a:lnTo>
                    <a:lnTo>
                      <a:pt x="559" y="81"/>
                    </a:lnTo>
                    <a:lnTo>
                      <a:pt x="568" y="81"/>
                    </a:lnTo>
                    <a:lnTo>
                      <a:pt x="578" y="81"/>
                    </a:lnTo>
                    <a:lnTo>
                      <a:pt x="588" y="83"/>
                    </a:lnTo>
                    <a:lnTo>
                      <a:pt x="598" y="84"/>
                    </a:lnTo>
                    <a:lnTo>
                      <a:pt x="608" y="86"/>
                    </a:lnTo>
                    <a:lnTo>
                      <a:pt x="620" y="87"/>
                    </a:lnTo>
                    <a:lnTo>
                      <a:pt x="640" y="89"/>
                    </a:lnTo>
                    <a:lnTo>
                      <a:pt x="658" y="91"/>
                    </a:lnTo>
                    <a:lnTo>
                      <a:pt x="673" y="91"/>
                    </a:lnTo>
                    <a:lnTo>
                      <a:pt x="688" y="91"/>
                    </a:lnTo>
                    <a:lnTo>
                      <a:pt x="699" y="90"/>
                    </a:lnTo>
                    <a:lnTo>
                      <a:pt x="710" y="88"/>
                    </a:lnTo>
                    <a:lnTo>
                      <a:pt x="719" y="86"/>
                    </a:lnTo>
                    <a:lnTo>
                      <a:pt x="728" y="83"/>
                    </a:lnTo>
                    <a:lnTo>
                      <a:pt x="735" y="80"/>
                    </a:lnTo>
                    <a:lnTo>
                      <a:pt x="742" y="76"/>
                    </a:lnTo>
                    <a:lnTo>
                      <a:pt x="748" y="71"/>
                    </a:lnTo>
                    <a:lnTo>
                      <a:pt x="755" y="66"/>
                    </a:lnTo>
                    <a:lnTo>
                      <a:pt x="760" y="60"/>
                    </a:lnTo>
                    <a:lnTo>
                      <a:pt x="767" y="55"/>
                    </a:lnTo>
                    <a:lnTo>
                      <a:pt x="774" y="49"/>
                    </a:lnTo>
                    <a:lnTo>
                      <a:pt x="780" y="43"/>
                    </a:lnTo>
                    <a:lnTo>
                      <a:pt x="788" y="37"/>
                    </a:lnTo>
                    <a:lnTo>
                      <a:pt x="796" y="32"/>
                    </a:lnTo>
                    <a:lnTo>
                      <a:pt x="804" y="27"/>
                    </a:lnTo>
                    <a:lnTo>
                      <a:pt x="812" y="22"/>
                    </a:lnTo>
                    <a:lnTo>
                      <a:pt x="821" y="18"/>
                    </a:lnTo>
                    <a:lnTo>
                      <a:pt x="829" y="14"/>
                    </a:lnTo>
                    <a:lnTo>
                      <a:pt x="837" y="11"/>
                    </a:lnTo>
                    <a:lnTo>
                      <a:pt x="846" y="8"/>
                    </a:lnTo>
                    <a:lnTo>
                      <a:pt x="854" y="5"/>
                    </a:lnTo>
                    <a:lnTo>
                      <a:pt x="863" y="3"/>
                    </a:lnTo>
                    <a:lnTo>
                      <a:pt x="871" y="1"/>
                    </a:lnTo>
                    <a:lnTo>
                      <a:pt x="879" y="0"/>
                    </a:lnTo>
                    <a:lnTo>
                      <a:pt x="887" y="0"/>
                    </a:lnTo>
                    <a:lnTo>
                      <a:pt x="894" y="0"/>
                    </a:lnTo>
                    <a:lnTo>
                      <a:pt x="901" y="0"/>
                    </a:lnTo>
                    <a:lnTo>
                      <a:pt x="908" y="1"/>
                    </a:lnTo>
                    <a:lnTo>
                      <a:pt x="913" y="2"/>
                    </a:lnTo>
                    <a:lnTo>
                      <a:pt x="922" y="4"/>
                    </a:lnTo>
                    <a:lnTo>
                      <a:pt x="930" y="7"/>
                    </a:lnTo>
                    <a:lnTo>
                      <a:pt x="938" y="8"/>
                    </a:lnTo>
                    <a:lnTo>
                      <a:pt x="946" y="11"/>
                    </a:lnTo>
                    <a:lnTo>
                      <a:pt x="953" y="12"/>
                    </a:lnTo>
                    <a:lnTo>
                      <a:pt x="958" y="15"/>
                    </a:lnTo>
                    <a:lnTo>
                      <a:pt x="964" y="18"/>
                    </a:lnTo>
                    <a:lnTo>
                      <a:pt x="967" y="20"/>
                    </a:lnTo>
                    <a:lnTo>
                      <a:pt x="967" y="21"/>
                    </a:lnTo>
                    <a:lnTo>
                      <a:pt x="966" y="22"/>
                    </a:lnTo>
                    <a:lnTo>
                      <a:pt x="961" y="23"/>
                    </a:lnTo>
                    <a:lnTo>
                      <a:pt x="954" y="24"/>
                    </a:lnTo>
                    <a:lnTo>
                      <a:pt x="942" y="24"/>
                    </a:lnTo>
                    <a:lnTo>
                      <a:pt x="927" y="24"/>
                    </a:lnTo>
                    <a:lnTo>
                      <a:pt x="908" y="23"/>
                    </a:lnTo>
                    <a:lnTo>
                      <a:pt x="887" y="22"/>
                    </a:lnTo>
                    <a:lnTo>
                      <a:pt x="870" y="23"/>
                    </a:lnTo>
                    <a:lnTo>
                      <a:pt x="855" y="26"/>
                    </a:lnTo>
                    <a:lnTo>
                      <a:pt x="842" y="29"/>
                    </a:lnTo>
                    <a:lnTo>
                      <a:pt x="831" y="33"/>
                    </a:lnTo>
                    <a:lnTo>
                      <a:pt x="822" y="38"/>
                    </a:lnTo>
                    <a:lnTo>
                      <a:pt x="814" y="45"/>
                    </a:lnTo>
                    <a:lnTo>
                      <a:pt x="807" y="51"/>
                    </a:lnTo>
                    <a:lnTo>
                      <a:pt x="802" y="58"/>
                    </a:lnTo>
                    <a:lnTo>
                      <a:pt x="796" y="65"/>
                    </a:lnTo>
                    <a:lnTo>
                      <a:pt x="791" y="71"/>
                    </a:lnTo>
                    <a:lnTo>
                      <a:pt x="785" y="79"/>
                    </a:lnTo>
                    <a:lnTo>
                      <a:pt x="778" y="86"/>
                    </a:lnTo>
                    <a:lnTo>
                      <a:pt x="770" y="93"/>
                    </a:lnTo>
                    <a:lnTo>
                      <a:pt x="761" y="98"/>
                    </a:lnTo>
                    <a:lnTo>
                      <a:pt x="751" y="105"/>
                    </a:lnTo>
                    <a:lnTo>
                      <a:pt x="740" y="109"/>
                    </a:lnTo>
                    <a:lnTo>
                      <a:pt x="729" y="114"/>
                    </a:lnTo>
                    <a:lnTo>
                      <a:pt x="718" y="115"/>
                    </a:lnTo>
                    <a:lnTo>
                      <a:pt x="706" y="116"/>
                    </a:lnTo>
                    <a:lnTo>
                      <a:pt x="694" y="117"/>
                    </a:lnTo>
                    <a:lnTo>
                      <a:pt x="682" y="117"/>
                    </a:lnTo>
                    <a:lnTo>
                      <a:pt x="670" y="116"/>
                    </a:lnTo>
                    <a:lnTo>
                      <a:pt x="658" y="115"/>
                    </a:lnTo>
                    <a:lnTo>
                      <a:pt x="646" y="113"/>
                    </a:lnTo>
                    <a:lnTo>
                      <a:pt x="635" y="110"/>
                    </a:lnTo>
                    <a:lnTo>
                      <a:pt x="624" y="108"/>
                    </a:lnTo>
                    <a:lnTo>
                      <a:pt x="613" y="106"/>
                    </a:lnTo>
                    <a:lnTo>
                      <a:pt x="603" y="104"/>
                    </a:lnTo>
                    <a:lnTo>
                      <a:pt x="593" y="103"/>
                    </a:lnTo>
                    <a:lnTo>
                      <a:pt x="584" y="100"/>
                    </a:lnTo>
                    <a:lnTo>
                      <a:pt x="575" y="99"/>
                    </a:lnTo>
                    <a:lnTo>
                      <a:pt x="567" y="99"/>
                    </a:lnTo>
                    <a:lnTo>
                      <a:pt x="558" y="100"/>
                    </a:lnTo>
                    <a:lnTo>
                      <a:pt x="547" y="103"/>
                    </a:lnTo>
                    <a:lnTo>
                      <a:pt x="537" y="105"/>
                    </a:lnTo>
                    <a:lnTo>
                      <a:pt x="525" y="108"/>
                    </a:lnTo>
                    <a:lnTo>
                      <a:pt x="512" y="113"/>
                    </a:lnTo>
                    <a:lnTo>
                      <a:pt x="500" y="118"/>
                    </a:lnTo>
                    <a:lnTo>
                      <a:pt x="486" y="123"/>
                    </a:lnTo>
                    <a:lnTo>
                      <a:pt x="472" y="129"/>
                    </a:lnTo>
                    <a:lnTo>
                      <a:pt x="458" y="135"/>
                    </a:lnTo>
                    <a:lnTo>
                      <a:pt x="443" y="142"/>
                    </a:lnTo>
                    <a:lnTo>
                      <a:pt x="427" y="150"/>
                    </a:lnTo>
                    <a:lnTo>
                      <a:pt x="412" y="156"/>
                    </a:lnTo>
                    <a:lnTo>
                      <a:pt x="396" y="164"/>
                    </a:lnTo>
                    <a:lnTo>
                      <a:pt x="381" y="172"/>
                    </a:lnTo>
                    <a:lnTo>
                      <a:pt x="364" y="180"/>
                    </a:lnTo>
                    <a:lnTo>
                      <a:pt x="347" y="185"/>
                    </a:lnTo>
                    <a:lnTo>
                      <a:pt x="331" y="189"/>
                    </a:lnTo>
                    <a:lnTo>
                      <a:pt x="316" y="191"/>
                    </a:lnTo>
                    <a:lnTo>
                      <a:pt x="302" y="192"/>
                    </a:lnTo>
                    <a:lnTo>
                      <a:pt x="290" y="192"/>
                    </a:lnTo>
                    <a:lnTo>
                      <a:pt x="277" y="192"/>
                    </a:lnTo>
                    <a:lnTo>
                      <a:pt x="265" y="190"/>
                    </a:lnTo>
                    <a:lnTo>
                      <a:pt x="253" y="186"/>
                    </a:lnTo>
                    <a:lnTo>
                      <a:pt x="241" y="183"/>
                    </a:lnTo>
                    <a:lnTo>
                      <a:pt x="227" y="179"/>
                    </a:lnTo>
                    <a:lnTo>
                      <a:pt x="214" y="172"/>
                    </a:lnTo>
                    <a:lnTo>
                      <a:pt x="200" y="165"/>
                    </a:lnTo>
                    <a:lnTo>
                      <a:pt x="183" y="159"/>
                    </a:lnTo>
                    <a:lnTo>
                      <a:pt x="165" y="150"/>
                    </a:lnTo>
                    <a:lnTo>
                      <a:pt x="145" y="142"/>
                    </a:lnTo>
                    <a:lnTo>
                      <a:pt x="124" y="132"/>
                    </a:lnTo>
                    <a:lnTo>
                      <a:pt x="111" y="129"/>
                    </a:lnTo>
                    <a:lnTo>
                      <a:pt x="99" y="127"/>
                    </a:lnTo>
                    <a:lnTo>
                      <a:pt x="89" y="126"/>
                    </a:lnTo>
                    <a:lnTo>
                      <a:pt x="79" y="124"/>
                    </a:lnTo>
                    <a:lnTo>
                      <a:pt x="69" y="122"/>
                    </a:lnTo>
                    <a:lnTo>
                      <a:pt x="61" y="119"/>
                    </a:lnTo>
                    <a:lnTo>
                      <a:pt x="52" y="118"/>
                    </a:lnTo>
                    <a:lnTo>
                      <a:pt x="45" y="116"/>
                    </a:lnTo>
                    <a:lnTo>
                      <a:pt x="38" y="115"/>
                    </a:lnTo>
                    <a:lnTo>
                      <a:pt x="31" y="113"/>
                    </a:lnTo>
                    <a:lnTo>
                      <a:pt x="25" y="112"/>
                    </a:lnTo>
                    <a:lnTo>
                      <a:pt x="20" y="109"/>
                    </a:lnTo>
                    <a:lnTo>
                      <a:pt x="14" y="107"/>
                    </a:lnTo>
                    <a:lnTo>
                      <a:pt x="8" y="106"/>
                    </a:lnTo>
                    <a:lnTo>
                      <a:pt x="4" y="104"/>
                    </a:lnTo>
                    <a:lnTo>
                      <a:pt x="0" y="103"/>
                    </a:lnTo>
                    <a:lnTo>
                      <a:pt x="0" y="103"/>
                    </a:lnTo>
                  </a:path>
                </a:pathLst>
              </a:custGeom>
              <a:noFill/>
              <a:ln w="6350">
                <a:solidFill>
                  <a:srgbClr val="39F5B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8" name="Freeform 3566">
                <a:extLst>
                  <a:ext uri="{FF2B5EF4-FFF2-40B4-BE49-F238E27FC236}">
                    <a16:creationId xmlns:a16="http://schemas.microsoft.com/office/drawing/2014/main" id="{04E849F9-8E04-431F-84DC-20DAB0A70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9"/>
                <a:ext cx="302" cy="82"/>
              </a:xfrm>
              <a:custGeom>
                <a:avLst/>
                <a:gdLst>
                  <a:gd name="T0" fmla="*/ 21 w 905"/>
                  <a:gd name="T1" fmla="*/ 146 h 248"/>
                  <a:gd name="T2" fmla="*/ 47 w 905"/>
                  <a:gd name="T3" fmla="*/ 165 h 248"/>
                  <a:gd name="T4" fmla="*/ 90 w 905"/>
                  <a:gd name="T5" fmla="*/ 154 h 248"/>
                  <a:gd name="T6" fmla="*/ 127 w 905"/>
                  <a:gd name="T7" fmla="*/ 141 h 248"/>
                  <a:gd name="T8" fmla="*/ 115 w 905"/>
                  <a:gd name="T9" fmla="*/ 154 h 248"/>
                  <a:gd name="T10" fmla="*/ 93 w 905"/>
                  <a:gd name="T11" fmla="*/ 190 h 248"/>
                  <a:gd name="T12" fmla="*/ 145 w 905"/>
                  <a:gd name="T13" fmla="*/ 210 h 248"/>
                  <a:gd name="T14" fmla="*/ 222 w 905"/>
                  <a:gd name="T15" fmla="*/ 184 h 248"/>
                  <a:gd name="T16" fmla="*/ 280 w 905"/>
                  <a:gd name="T17" fmla="*/ 163 h 248"/>
                  <a:gd name="T18" fmla="*/ 246 w 905"/>
                  <a:gd name="T19" fmla="*/ 188 h 248"/>
                  <a:gd name="T20" fmla="*/ 189 w 905"/>
                  <a:gd name="T21" fmla="*/ 204 h 248"/>
                  <a:gd name="T22" fmla="*/ 178 w 905"/>
                  <a:gd name="T23" fmla="*/ 234 h 248"/>
                  <a:gd name="T24" fmla="*/ 243 w 905"/>
                  <a:gd name="T25" fmla="*/ 231 h 248"/>
                  <a:gd name="T26" fmla="*/ 303 w 905"/>
                  <a:gd name="T27" fmla="*/ 207 h 248"/>
                  <a:gd name="T28" fmla="*/ 342 w 905"/>
                  <a:gd name="T29" fmla="*/ 176 h 248"/>
                  <a:gd name="T30" fmla="*/ 376 w 905"/>
                  <a:gd name="T31" fmla="*/ 136 h 248"/>
                  <a:gd name="T32" fmla="*/ 408 w 905"/>
                  <a:gd name="T33" fmla="*/ 124 h 248"/>
                  <a:gd name="T34" fmla="*/ 377 w 905"/>
                  <a:gd name="T35" fmla="*/ 157 h 248"/>
                  <a:gd name="T36" fmla="*/ 362 w 905"/>
                  <a:gd name="T37" fmla="*/ 214 h 248"/>
                  <a:gd name="T38" fmla="*/ 433 w 905"/>
                  <a:gd name="T39" fmla="*/ 169 h 248"/>
                  <a:gd name="T40" fmla="*/ 510 w 905"/>
                  <a:gd name="T41" fmla="*/ 101 h 248"/>
                  <a:gd name="T42" fmla="*/ 509 w 905"/>
                  <a:gd name="T43" fmla="*/ 119 h 248"/>
                  <a:gd name="T44" fmla="*/ 477 w 905"/>
                  <a:gd name="T45" fmla="*/ 150 h 248"/>
                  <a:gd name="T46" fmla="*/ 498 w 905"/>
                  <a:gd name="T47" fmla="*/ 176 h 248"/>
                  <a:gd name="T48" fmla="*/ 537 w 905"/>
                  <a:gd name="T49" fmla="*/ 164 h 248"/>
                  <a:gd name="T50" fmla="*/ 588 w 905"/>
                  <a:gd name="T51" fmla="*/ 145 h 248"/>
                  <a:gd name="T52" fmla="*/ 632 w 905"/>
                  <a:gd name="T53" fmla="*/ 89 h 248"/>
                  <a:gd name="T54" fmla="*/ 650 w 905"/>
                  <a:gd name="T55" fmla="*/ 62 h 248"/>
                  <a:gd name="T56" fmla="*/ 641 w 905"/>
                  <a:gd name="T57" fmla="*/ 138 h 248"/>
                  <a:gd name="T58" fmla="*/ 731 w 905"/>
                  <a:gd name="T59" fmla="*/ 86 h 248"/>
                  <a:gd name="T60" fmla="*/ 780 w 905"/>
                  <a:gd name="T61" fmla="*/ 25 h 248"/>
                  <a:gd name="T62" fmla="*/ 807 w 905"/>
                  <a:gd name="T63" fmla="*/ 0 h 248"/>
                  <a:gd name="T64" fmla="*/ 807 w 905"/>
                  <a:gd name="T65" fmla="*/ 15 h 248"/>
                  <a:gd name="T66" fmla="*/ 775 w 905"/>
                  <a:gd name="T67" fmla="*/ 51 h 248"/>
                  <a:gd name="T68" fmla="*/ 795 w 905"/>
                  <a:gd name="T69" fmla="*/ 80 h 248"/>
                  <a:gd name="T70" fmla="*/ 861 w 905"/>
                  <a:gd name="T71" fmla="*/ 44 h 248"/>
                  <a:gd name="T72" fmla="*/ 902 w 905"/>
                  <a:gd name="T73" fmla="*/ 23 h 248"/>
                  <a:gd name="T74" fmla="*/ 879 w 905"/>
                  <a:gd name="T75" fmla="*/ 41 h 248"/>
                  <a:gd name="T76" fmla="*/ 827 w 905"/>
                  <a:gd name="T77" fmla="*/ 77 h 248"/>
                  <a:gd name="T78" fmla="*/ 759 w 905"/>
                  <a:gd name="T79" fmla="*/ 86 h 248"/>
                  <a:gd name="T80" fmla="*/ 727 w 905"/>
                  <a:gd name="T81" fmla="*/ 97 h 248"/>
                  <a:gd name="T82" fmla="*/ 674 w 905"/>
                  <a:gd name="T83" fmla="*/ 134 h 248"/>
                  <a:gd name="T84" fmla="*/ 615 w 905"/>
                  <a:gd name="T85" fmla="*/ 142 h 248"/>
                  <a:gd name="T86" fmla="*/ 551 w 905"/>
                  <a:gd name="T87" fmla="*/ 169 h 248"/>
                  <a:gd name="T88" fmla="*/ 488 w 905"/>
                  <a:gd name="T89" fmla="*/ 184 h 248"/>
                  <a:gd name="T90" fmla="*/ 463 w 905"/>
                  <a:gd name="T91" fmla="*/ 155 h 248"/>
                  <a:gd name="T92" fmla="*/ 386 w 905"/>
                  <a:gd name="T93" fmla="*/ 217 h 248"/>
                  <a:gd name="T94" fmla="*/ 341 w 905"/>
                  <a:gd name="T95" fmla="*/ 200 h 248"/>
                  <a:gd name="T96" fmla="*/ 320 w 905"/>
                  <a:gd name="T97" fmla="*/ 214 h 248"/>
                  <a:gd name="T98" fmla="*/ 236 w 905"/>
                  <a:gd name="T99" fmla="*/ 243 h 248"/>
                  <a:gd name="T100" fmla="*/ 159 w 905"/>
                  <a:gd name="T101" fmla="*/ 243 h 248"/>
                  <a:gd name="T102" fmla="*/ 101 w 905"/>
                  <a:gd name="T103" fmla="*/ 215 h 248"/>
                  <a:gd name="T104" fmla="*/ 83 w 905"/>
                  <a:gd name="T105" fmla="*/ 170 h 248"/>
                  <a:gd name="T106" fmla="*/ 62 w 905"/>
                  <a:gd name="T107" fmla="*/ 173 h 248"/>
                  <a:gd name="T108" fmla="*/ 25 w 905"/>
                  <a:gd name="T109" fmla="*/ 157 h 248"/>
                  <a:gd name="T110" fmla="*/ 0 w 905"/>
                  <a:gd name="T111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5" h="248">
                    <a:moveTo>
                      <a:pt x="0" y="138"/>
                    </a:moveTo>
                    <a:lnTo>
                      <a:pt x="6" y="139"/>
                    </a:lnTo>
                    <a:lnTo>
                      <a:pt x="10" y="142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1" y="146"/>
                    </a:lnTo>
                    <a:lnTo>
                      <a:pt x="24" y="148"/>
                    </a:lnTo>
                    <a:lnTo>
                      <a:pt x="27" y="151"/>
                    </a:lnTo>
                    <a:lnTo>
                      <a:pt x="32" y="156"/>
                    </a:lnTo>
                    <a:lnTo>
                      <a:pt x="36" y="160"/>
                    </a:lnTo>
                    <a:lnTo>
                      <a:pt x="42" y="163"/>
                    </a:lnTo>
                    <a:lnTo>
                      <a:pt x="47" y="165"/>
                    </a:lnTo>
                    <a:lnTo>
                      <a:pt x="52" y="166"/>
                    </a:lnTo>
                    <a:lnTo>
                      <a:pt x="59" y="166"/>
                    </a:lnTo>
                    <a:lnTo>
                      <a:pt x="65" y="165"/>
                    </a:lnTo>
                    <a:lnTo>
                      <a:pt x="73" y="162"/>
                    </a:lnTo>
                    <a:lnTo>
                      <a:pt x="81" y="158"/>
                    </a:lnTo>
                    <a:lnTo>
                      <a:pt x="90" y="154"/>
                    </a:lnTo>
                    <a:lnTo>
                      <a:pt x="99" y="150"/>
                    </a:lnTo>
                    <a:lnTo>
                      <a:pt x="108" y="146"/>
                    </a:lnTo>
                    <a:lnTo>
                      <a:pt x="114" y="143"/>
                    </a:lnTo>
                    <a:lnTo>
                      <a:pt x="121" y="139"/>
                    </a:lnTo>
                    <a:lnTo>
                      <a:pt x="124" y="139"/>
                    </a:lnTo>
                    <a:lnTo>
                      <a:pt x="127" y="141"/>
                    </a:lnTo>
                    <a:lnTo>
                      <a:pt x="126" y="144"/>
                    </a:lnTo>
                    <a:lnTo>
                      <a:pt x="123" y="147"/>
                    </a:lnTo>
                    <a:lnTo>
                      <a:pt x="122" y="151"/>
                    </a:lnTo>
                    <a:lnTo>
                      <a:pt x="121" y="152"/>
                    </a:lnTo>
                    <a:lnTo>
                      <a:pt x="119" y="153"/>
                    </a:lnTo>
                    <a:lnTo>
                      <a:pt x="115" y="154"/>
                    </a:lnTo>
                    <a:lnTo>
                      <a:pt x="112" y="156"/>
                    </a:lnTo>
                    <a:lnTo>
                      <a:pt x="108" y="158"/>
                    </a:lnTo>
                    <a:lnTo>
                      <a:pt x="101" y="163"/>
                    </a:lnTo>
                    <a:lnTo>
                      <a:pt x="95" y="171"/>
                    </a:lnTo>
                    <a:lnTo>
                      <a:pt x="92" y="180"/>
                    </a:lnTo>
                    <a:lnTo>
                      <a:pt x="93" y="190"/>
                    </a:lnTo>
                    <a:lnTo>
                      <a:pt x="96" y="200"/>
                    </a:lnTo>
                    <a:lnTo>
                      <a:pt x="102" y="208"/>
                    </a:lnTo>
                    <a:lnTo>
                      <a:pt x="110" y="214"/>
                    </a:lnTo>
                    <a:lnTo>
                      <a:pt x="120" y="217"/>
                    </a:lnTo>
                    <a:lnTo>
                      <a:pt x="132" y="214"/>
                    </a:lnTo>
                    <a:lnTo>
                      <a:pt x="145" y="210"/>
                    </a:lnTo>
                    <a:lnTo>
                      <a:pt x="159" y="207"/>
                    </a:lnTo>
                    <a:lnTo>
                      <a:pt x="172" y="202"/>
                    </a:lnTo>
                    <a:lnTo>
                      <a:pt x="188" y="198"/>
                    </a:lnTo>
                    <a:lnTo>
                      <a:pt x="200" y="193"/>
                    </a:lnTo>
                    <a:lnTo>
                      <a:pt x="213" y="189"/>
                    </a:lnTo>
                    <a:lnTo>
                      <a:pt x="222" y="184"/>
                    </a:lnTo>
                    <a:lnTo>
                      <a:pt x="229" y="180"/>
                    </a:lnTo>
                    <a:lnTo>
                      <a:pt x="237" y="175"/>
                    </a:lnTo>
                    <a:lnTo>
                      <a:pt x="247" y="171"/>
                    </a:lnTo>
                    <a:lnTo>
                      <a:pt x="258" y="167"/>
                    </a:lnTo>
                    <a:lnTo>
                      <a:pt x="271" y="164"/>
                    </a:lnTo>
                    <a:lnTo>
                      <a:pt x="280" y="163"/>
                    </a:lnTo>
                    <a:lnTo>
                      <a:pt x="285" y="164"/>
                    </a:lnTo>
                    <a:lnTo>
                      <a:pt x="285" y="167"/>
                    </a:lnTo>
                    <a:lnTo>
                      <a:pt x="279" y="174"/>
                    </a:lnTo>
                    <a:lnTo>
                      <a:pt x="267" y="181"/>
                    </a:lnTo>
                    <a:lnTo>
                      <a:pt x="257" y="185"/>
                    </a:lnTo>
                    <a:lnTo>
                      <a:pt x="246" y="188"/>
                    </a:lnTo>
                    <a:lnTo>
                      <a:pt x="237" y="189"/>
                    </a:lnTo>
                    <a:lnTo>
                      <a:pt x="227" y="191"/>
                    </a:lnTo>
                    <a:lnTo>
                      <a:pt x="217" y="193"/>
                    </a:lnTo>
                    <a:lnTo>
                      <a:pt x="208" y="195"/>
                    </a:lnTo>
                    <a:lnTo>
                      <a:pt x="198" y="199"/>
                    </a:lnTo>
                    <a:lnTo>
                      <a:pt x="189" y="204"/>
                    </a:lnTo>
                    <a:lnTo>
                      <a:pt x="181" y="210"/>
                    </a:lnTo>
                    <a:lnTo>
                      <a:pt x="174" y="217"/>
                    </a:lnTo>
                    <a:lnTo>
                      <a:pt x="169" y="221"/>
                    </a:lnTo>
                    <a:lnTo>
                      <a:pt x="167" y="227"/>
                    </a:lnTo>
                    <a:lnTo>
                      <a:pt x="170" y="231"/>
                    </a:lnTo>
                    <a:lnTo>
                      <a:pt x="178" y="234"/>
                    </a:lnTo>
                    <a:lnTo>
                      <a:pt x="193" y="237"/>
                    </a:lnTo>
                    <a:lnTo>
                      <a:pt x="203" y="237"/>
                    </a:lnTo>
                    <a:lnTo>
                      <a:pt x="212" y="237"/>
                    </a:lnTo>
                    <a:lnTo>
                      <a:pt x="223" y="234"/>
                    </a:lnTo>
                    <a:lnTo>
                      <a:pt x="233" y="233"/>
                    </a:lnTo>
                    <a:lnTo>
                      <a:pt x="243" y="231"/>
                    </a:lnTo>
                    <a:lnTo>
                      <a:pt x="254" y="228"/>
                    </a:lnTo>
                    <a:lnTo>
                      <a:pt x="265" y="224"/>
                    </a:lnTo>
                    <a:lnTo>
                      <a:pt x="275" y="220"/>
                    </a:lnTo>
                    <a:lnTo>
                      <a:pt x="285" y="215"/>
                    </a:lnTo>
                    <a:lnTo>
                      <a:pt x="295" y="211"/>
                    </a:lnTo>
                    <a:lnTo>
                      <a:pt x="303" y="207"/>
                    </a:lnTo>
                    <a:lnTo>
                      <a:pt x="312" y="202"/>
                    </a:lnTo>
                    <a:lnTo>
                      <a:pt x="320" y="198"/>
                    </a:lnTo>
                    <a:lnTo>
                      <a:pt x="327" y="193"/>
                    </a:lnTo>
                    <a:lnTo>
                      <a:pt x="331" y="189"/>
                    </a:lnTo>
                    <a:lnTo>
                      <a:pt x="336" y="184"/>
                    </a:lnTo>
                    <a:lnTo>
                      <a:pt x="342" y="176"/>
                    </a:lnTo>
                    <a:lnTo>
                      <a:pt x="349" y="169"/>
                    </a:lnTo>
                    <a:lnTo>
                      <a:pt x="355" y="162"/>
                    </a:lnTo>
                    <a:lnTo>
                      <a:pt x="360" y="154"/>
                    </a:lnTo>
                    <a:lnTo>
                      <a:pt x="366" y="147"/>
                    </a:lnTo>
                    <a:lnTo>
                      <a:pt x="371" y="142"/>
                    </a:lnTo>
                    <a:lnTo>
                      <a:pt x="376" y="136"/>
                    </a:lnTo>
                    <a:lnTo>
                      <a:pt x="380" y="131"/>
                    </a:lnTo>
                    <a:lnTo>
                      <a:pt x="385" y="127"/>
                    </a:lnTo>
                    <a:lnTo>
                      <a:pt x="391" y="124"/>
                    </a:lnTo>
                    <a:lnTo>
                      <a:pt x="398" y="123"/>
                    </a:lnTo>
                    <a:lnTo>
                      <a:pt x="404" y="123"/>
                    </a:lnTo>
                    <a:lnTo>
                      <a:pt x="408" y="124"/>
                    </a:lnTo>
                    <a:lnTo>
                      <a:pt x="410" y="127"/>
                    </a:lnTo>
                    <a:lnTo>
                      <a:pt x="409" y="132"/>
                    </a:lnTo>
                    <a:lnTo>
                      <a:pt x="404" y="136"/>
                    </a:lnTo>
                    <a:lnTo>
                      <a:pt x="395" y="143"/>
                    </a:lnTo>
                    <a:lnTo>
                      <a:pt x="386" y="150"/>
                    </a:lnTo>
                    <a:lnTo>
                      <a:pt x="377" y="157"/>
                    </a:lnTo>
                    <a:lnTo>
                      <a:pt x="368" y="165"/>
                    </a:lnTo>
                    <a:lnTo>
                      <a:pt x="361" y="174"/>
                    </a:lnTo>
                    <a:lnTo>
                      <a:pt x="357" y="184"/>
                    </a:lnTo>
                    <a:lnTo>
                      <a:pt x="355" y="195"/>
                    </a:lnTo>
                    <a:lnTo>
                      <a:pt x="357" y="207"/>
                    </a:lnTo>
                    <a:lnTo>
                      <a:pt x="362" y="214"/>
                    </a:lnTo>
                    <a:lnTo>
                      <a:pt x="371" y="217"/>
                    </a:lnTo>
                    <a:lnTo>
                      <a:pt x="384" y="211"/>
                    </a:lnTo>
                    <a:lnTo>
                      <a:pt x="396" y="203"/>
                    </a:lnTo>
                    <a:lnTo>
                      <a:pt x="409" y="192"/>
                    </a:lnTo>
                    <a:lnTo>
                      <a:pt x="422" y="180"/>
                    </a:lnTo>
                    <a:lnTo>
                      <a:pt x="433" y="169"/>
                    </a:lnTo>
                    <a:lnTo>
                      <a:pt x="439" y="160"/>
                    </a:lnTo>
                    <a:lnTo>
                      <a:pt x="448" y="150"/>
                    </a:lnTo>
                    <a:lnTo>
                      <a:pt x="462" y="137"/>
                    </a:lnTo>
                    <a:lnTo>
                      <a:pt x="479" y="124"/>
                    </a:lnTo>
                    <a:lnTo>
                      <a:pt x="494" y="112"/>
                    </a:lnTo>
                    <a:lnTo>
                      <a:pt x="510" y="101"/>
                    </a:lnTo>
                    <a:lnTo>
                      <a:pt x="521" y="98"/>
                    </a:lnTo>
                    <a:lnTo>
                      <a:pt x="527" y="103"/>
                    </a:lnTo>
                    <a:lnTo>
                      <a:pt x="523" y="116"/>
                    </a:lnTo>
                    <a:lnTo>
                      <a:pt x="518" y="119"/>
                    </a:lnTo>
                    <a:lnTo>
                      <a:pt x="512" y="119"/>
                    </a:lnTo>
                    <a:lnTo>
                      <a:pt x="509" y="119"/>
                    </a:lnTo>
                    <a:lnTo>
                      <a:pt x="504" y="119"/>
                    </a:lnTo>
                    <a:lnTo>
                      <a:pt x="501" y="120"/>
                    </a:lnTo>
                    <a:lnTo>
                      <a:pt x="496" y="124"/>
                    </a:lnTo>
                    <a:lnTo>
                      <a:pt x="491" y="131"/>
                    </a:lnTo>
                    <a:lnTo>
                      <a:pt x="483" y="139"/>
                    </a:lnTo>
                    <a:lnTo>
                      <a:pt x="477" y="150"/>
                    </a:lnTo>
                    <a:lnTo>
                      <a:pt x="476" y="158"/>
                    </a:lnTo>
                    <a:lnTo>
                      <a:pt x="476" y="167"/>
                    </a:lnTo>
                    <a:lnTo>
                      <a:pt x="480" y="172"/>
                    </a:lnTo>
                    <a:lnTo>
                      <a:pt x="483" y="175"/>
                    </a:lnTo>
                    <a:lnTo>
                      <a:pt x="491" y="176"/>
                    </a:lnTo>
                    <a:lnTo>
                      <a:pt x="498" y="176"/>
                    </a:lnTo>
                    <a:lnTo>
                      <a:pt x="505" y="172"/>
                    </a:lnTo>
                    <a:lnTo>
                      <a:pt x="510" y="170"/>
                    </a:lnTo>
                    <a:lnTo>
                      <a:pt x="515" y="169"/>
                    </a:lnTo>
                    <a:lnTo>
                      <a:pt x="522" y="167"/>
                    </a:lnTo>
                    <a:lnTo>
                      <a:pt x="529" y="165"/>
                    </a:lnTo>
                    <a:lnTo>
                      <a:pt x="537" y="164"/>
                    </a:lnTo>
                    <a:lnTo>
                      <a:pt x="543" y="163"/>
                    </a:lnTo>
                    <a:lnTo>
                      <a:pt x="552" y="161"/>
                    </a:lnTo>
                    <a:lnTo>
                      <a:pt x="562" y="158"/>
                    </a:lnTo>
                    <a:lnTo>
                      <a:pt x="570" y="155"/>
                    </a:lnTo>
                    <a:lnTo>
                      <a:pt x="579" y="151"/>
                    </a:lnTo>
                    <a:lnTo>
                      <a:pt x="588" y="145"/>
                    </a:lnTo>
                    <a:lnTo>
                      <a:pt x="597" y="139"/>
                    </a:lnTo>
                    <a:lnTo>
                      <a:pt x="606" y="132"/>
                    </a:lnTo>
                    <a:lnTo>
                      <a:pt x="614" y="123"/>
                    </a:lnTo>
                    <a:lnTo>
                      <a:pt x="623" y="112"/>
                    </a:lnTo>
                    <a:lnTo>
                      <a:pt x="629" y="98"/>
                    </a:lnTo>
                    <a:lnTo>
                      <a:pt x="632" y="89"/>
                    </a:lnTo>
                    <a:lnTo>
                      <a:pt x="632" y="79"/>
                    </a:lnTo>
                    <a:lnTo>
                      <a:pt x="633" y="71"/>
                    </a:lnTo>
                    <a:lnTo>
                      <a:pt x="635" y="63"/>
                    </a:lnTo>
                    <a:lnTo>
                      <a:pt x="641" y="56"/>
                    </a:lnTo>
                    <a:lnTo>
                      <a:pt x="646" y="55"/>
                    </a:lnTo>
                    <a:lnTo>
                      <a:pt x="650" y="62"/>
                    </a:lnTo>
                    <a:lnTo>
                      <a:pt x="647" y="79"/>
                    </a:lnTo>
                    <a:lnTo>
                      <a:pt x="645" y="91"/>
                    </a:lnTo>
                    <a:lnTo>
                      <a:pt x="642" y="106"/>
                    </a:lnTo>
                    <a:lnTo>
                      <a:pt x="639" y="119"/>
                    </a:lnTo>
                    <a:lnTo>
                      <a:pt x="639" y="131"/>
                    </a:lnTo>
                    <a:lnTo>
                      <a:pt x="641" y="138"/>
                    </a:lnTo>
                    <a:lnTo>
                      <a:pt x="647" y="142"/>
                    </a:lnTo>
                    <a:lnTo>
                      <a:pt x="660" y="138"/>
                    </a:lnTo>
                    <a:lnTo>
                      <a:pt x="677" y="128"/>
                    </a:lnTo>
                    <a:lnTo>
                      <a:pt x="698" y="114"/>
                    </a:lnTo>
                    <a:lnTo>
                      <a:pt x="714" y="100"/>
                    </a:lnTo>
                    <a:lnTo>
                      <a:pt x="731" y="86"/>
                    </a:lnTo>
                    <a:lnTo>
                      <a:pt x="743" y="74"/>
                    </a:lnTo>
                    <a:lnTo>
                      <a:pt x="755" y="61"/>
                    </a:lnTo>
                    <a:lnTo>
                      <a:pt x="763" y="50"/>
                    </a:lnTo>
                    <a:lnTo>
                      <a:pt x="770" y="40"/>
                    </a:lnTo>
                    <a:lnTo>
                      <a:pt x="776" y="32"/>
                    </a:lnTo>
                    <a:lnTo>
                      <a:pt x="780" y="25"/>
                    </a:lnTo>
                    <a:lnTo>
                      <a:pt x="785" y="19"/>
                    </a:lnTo>
                    <a:lnTo>
                      <a:pt x="788" y="12"/>
                    </a:lnTo>
                    <a:lnTo>
                      <a:pt x="793" y="6"/>
                    </a:lnTo>
                    <a:lnTo>
                      <a:pt x="797" y="3"/>
                    </a:lnTo>
                    <a:lnTo>
                      <a:pt x="803" y="0"/>
                    </a:lnTo>
                    <a:lnTo>
                      <a:pt x="807" y="0"/>
                    </a:lnTo>
                    <a:lnTo>
                      <a:pt x="812" y="1"/>
                    </a:lnTo>
                    <a:lnTo>
                      <a:pt x="815" y="4"/>
                    </a:lnTo>
                    <a:lnTo>
                      <a:pt x="815" y="8"/>
                    </a:lnTo>
                    <a:lnTo>
                      <a:pt x="814" y="10"/>
                    </a:lnTo>
                    <a:lnTo>
                      <a:pt x="812" y="13"/>
                    </a:lnTo>
                    <a:lnTo>
                      <a:pt x="807" y="15"/>
                    </a:lnTo>
                    <a:lnTo>
                      <a:pt x="803" y="19"/>
                    </a:lnTo>
                    <a:lnTo>
                      <a:pt x="798" y="22"/>
                    </a:lnTo>
                    <a:lnTo>
                      <a:pt x="794" y="25"/>
                    </a:lnTo>
                    <a:lnTo>
                      <a:pt x="786" y="32"/>
                    </a:lnTo>
                    <a:lnTo>
                      <a:pt x="780" y="41"/>
                    </a:lnTo>
                    <a:lnTo>
                      <a:pt x="775" y="51"/>
                    </a:lnTo>
                    <a:lnTo>
                      <a:pt x="771" y="62"/>
                    </a:lnTo>
                    <a:lnTo>
                      <a:pt x="771" y="71"/>
                    </a:lnTo>
                    <a:lnTo>
                      <a:pt x="772" y="78"/>
                    </a:lnTo>
                    <a:lnTo>
                      <a:pt x="777" y="82"/>
                    </a:lnTo>
                    <a:lnTo>
                      <a:pt x="785" y="84"/>
                    </a:lnTo>
                    <a:lnTo>
                      <a:pt x="795" y="80"/>
                    </a:lnTo>
                    <a:lnTo>
                      <a:pt x="806" y="77"/>
                    </a:lnTo>
                    <a:lnTo>
                      <a:pt x="818" y="71"/>
                    </a:lnTo>
                    <a:lnTo>
                      <a:pt x="831" y="66"/>
                    </a:lnTo>
                    <a:lnTo>
                      <a:pt x="842" y="59"/>
                    </a:lnTo>
                    <a:lnTo>
                      <a:pt x="852" y="51"/>
                    </a:lnTo>
                    <a:lnTo>
                      <a:pt x="861" y="44"/>
                    </a:lnTo>
                    <a:lnTo>
                      <a:pt x="866" y="38"/>
                    </a:lnTo>
                    <a:lnTo>
                      <a:pt x="872" y="33"/>
                    </a:lnTo>
                    <a:lnTo>
                      <a:pt x="880" y="28"/>
                    </a:lnTo>
                    <a:lnTo>
                      <a:pt x="889" y="25"/>
                    </a:lnTo>
                    <a:lnTo>
                      <a:pt x="896" y="23"/>
                    </a:lnTo>
                    <a:lnTo>
                      <a:pt x="902" y="23"/>
                    </a:lnTo>
                    <a:lnTo>
                      <a:pt x="905" y="23"/>
                    </a:lnTo>
                    <a:lnTo>
                      <a:pt x="904" y="27"/>
                    </a:lnTo>
                    <a:lnTo>
                      <a:pt x="898" y="30"/>
                    </a:lnTo>
                    <a:lnTo>
                      <a:pt x="890" y="34"/>
                    </a:lnTo>
                    <a:lnTo>
                      <a:pt x="883" y="38"/>
                    </a:lnTo>
                    <a:lnTo>
                      <a:pt x="879" y="41"/>
                    </a:lnTo>
                    <a:lnTo>
                      <a:pt x="874" y="44"/>
                    </a:lnTo>
                    <a:lnTo>
                      <a:pt x="868" y="48"/>
                    </a:lnTo>
                    <a:lnTo>
                      <a:pt x="863" y="53"/>
                    </a:lnTo>
                    <a:lnTo>
                      <a:pt x="854" y="60"/>
                    </a:lnTo>
                    <a:lnTo>
                      <a:pt x="842" y="69"/>
                    </a:lnTo>
                    <a:lnTo>
                      <a:pt x="827" y="77"/>
                    </a:lnTo>
                    <a:lnTo>
                      <a:pt x="814" y="85"/>
                    </a:lnTo>
                    <a:lnTo>
                      <a:pt x="800" y="88"/>
                    </a:lnTo>
                    <a:lnTo>
                      <a:pt x="789" y="90"/>
                    </a:lnTo>
                    <a:lnTo>
                      <a:pt x="778" y="90"/>
                    </a:lnTo>
                    <a:lnTo>
                      <a:pt x="768" y="89"/>
                    </a:lnTo>
                    <a:lnTo>
                      <a:pt x="759" y="86"/>
                    </a:lnTo>
                    <a:lnTo>
                      <a:pt x="751" y="81"/>
                    </a:lnTo>
                    <a:lnTo>
                      <a:pt x="746" y="79"/>
                    </a:lnTo>
                    <a:lnTo>
                      <a:pt x="741" y="80"/>
                    </a:lnTo>
                    <a:lnTo>
                      <a:pt x="737" y="85"/>
                    </a:lnTo>
                    <a:lnTo>
                      <a:pt x="732" y="89"/>
                    </a:lnTo>
                    <a:lnTo>
                      <a:pt x="727" y="97"/>
                    </a:lnTo>
                    <a:lnTo>
                      <a:pt x="720" y="104"/>
                    </a:lnTo>
                    <a:lnTo>
                      <a:pt x="712" y="112"/>
                    </a:lnTo>
                    <a:lnTo>
                      <a:pt x="702" y="118"/>
                    </a:lnTo>
                    <a:lnTo>
                      <a:pt x="692" y="124"/>
                    </a:lnTo>
                    <a:lnTo>
                      <a:pt x="683" y="129"/>
                    </a:lnTo>
                    <a:lnTo>
                      <a:pt x="674" y="134"/>
                    </a:lnTo>
                    <a:lnTo>
                      <a:pt x="665" y="137"/>
                    </a:lnTo>
                    <a:lnTo>
                      <a:pt x="656" y="139"/>
                    </a:lnTo>
                    <a:lnTo>
                      <a:pt x="646" y="142"/>
                    </a:lnTo>
                    <a:lnTo>
                      <a:pt x="635" y="142"/>
                    </a:lnTo>
                    <a:lnTo>
                      <a:pt x="623" y="139"/>
                    </a:lnTo>
                    <a:lnTo>
                      <a:pt x="615" y="142"/>
                    </a:lnTo>
                    <a:lnTo>
                      <a:pt x="607" y="146"/>
                    </a:lnTo>
                    <a:lnTo>
                      <a:pt x="597" y="150"/>
                    </a:lnTo>
                    <a:lnTo>
                      <a:pt x="587" y="154"/>
                    </a:lnTo>
                    <a:lnTo>
                      <a:pt x="575" y="158"/>
                    </a:lnTo>
                    <a:lnTo>
                      <a:pt x="563" y="163"/>
                    </a:lnTo>
                    <a:lnTo>
                      <a:pt x="551" y="169"/>
                    </a:lnTo>
                    <a:lnTo>
                      <a:pt x="540" y="173"/>
                    </a:lnTo>
                    <a:lnTo>
                      <a:pt x="528" y="176"/>
                    </a:lnTo>
                    <a:lnTo>
                      <a:pt x="515" y="180"/>
                    </a:lnTo>
                    <a:lnTo>
                      <a:pt x="505" y="183"/>
                    </a:lnTo>
                    <a:lnTo>
                      <a:pt x="496" y="184"/>
                    </a:lnTo>
                    <a:lnTo>
                      <a:pt x="488" y="184"/>
                    </a:lnTo>
                    <a:lnTo>
                      <a:pt x="481" y="184"/>
                    </a:lnTo>
                    <a:lnTo>
                      <a:pt x="476" y="182"/>
                    </a:lnTo>
                    <a:lnTo>
                      <a:pt x="472" y="177"/>
                    </a:lnTo>
                    <a:lnTo>
                      <a:pt x="469" y="162"/>
                    </a:lnTo>
                    <a:lnTo>
                      <a:pt x="466" y="154"/>
                    </a:lnTo>
                    <a:lnTo>
                      <a:pt x="463" y="155"/>
                    </a:lnTo>
                    <a:lnTo>
                      <a:pt x="455" y="165"/>
                    </a:lnTo>
                    <a:lnTo>
                      <a:pt x="445" y="174"/>
                    </a:lnTo>
                    <a:lnTo>
                      <a:pt x="433" y="185"/>
                    </a:lnTo>
                    <a:lnTo>
                      <a:pt x="418" y="196"/>
                    </a:lnTo>
                    <a:lnTo>
                      <a:pt x="401" y="208"/>
                    </a:lnTo>
                    <a:lnTo>
                      <a:pt x="386" y="217"/>
                    </a:lnTo>
                    <a:lnTo>
                      <a:pt x="371" y="222"/>
                    </a:lnTo>
                    <a:lnTo>
                      <a:pt x="359" y="223"/>
                    </a:lnTo>
                    <a:lnTo>
                      <a:pt x="350" y="218"/>
                    </a:lnTo>
                    <a:lnTo>
                      <a:pt x="346" y="210"/>
                    </a:lnTo>
                    <a:lnTo>
                      <a:pt x="342" y="204"/>
                    </a:lnTo>
                    <a:lnTo>
                      <a:pt x="341" y="200"/>
                    </a:lnTo>
                    <a:lnTo>
                      <a:pt x="340" y="199"/>
                    </a:lnTo>
                    <a:lnTo>
                      <a:pt x="340" y="199"/>
                    </a:lnTo>
                    <a:lnTo>
                      <a:pt x="338" y="200"/>
                    </a:lnTo>
                    <a:lnTo>
                      <a:pt x="334" y="203"/>
                    </a:lnTo>
                    <a:lnTo>
                      <a:pt x="329" y="208"/>
                    </a:lnTo>
                    <a:lnTo>
                      <a:pt x="320" y="214"/>
                    </a:lnTo>
                    <a:lnTo>
                      <a:pt x="309" y="221"/>
                    </a:lnTo>
                    <a:lnTo>
                      <a:pt x="296" y="227"/>
                    </a:lnTo>
                    <a:lnTo>
                      <a:pt x="282" y="232"/>
                    </a:lnTo>
                    <a:lnTo>
                      <a:pt x="267" y="237"/>
                    </a:lnTo>
                    <a:lnTo>
                      <a:pt x="252" y="240"/>
                    </a:lnTo>
                    <a:lnTo>
                      <a:pt x="236" y="243"/>
                    </a:lnTo>
                    <a:lnTo>
                      <a:pt x="221" y="246"/>
                    </a:lnTo>
                    <a:lnTo>
                      <a:pt x="207" y="248"/>
                    </a:lnTo>
                    <a:lnTo>
                      <a:pt x="193" y="248"/>
                    </a:lnTo>
                    <a:lnTo>
                      <a:pt x="180" y="248"/>
                    </a:lnTo>
                    <a:lnTo>
                      <a:pt x="169" y="246"/>
                    </a:lnTo>
                    <a:lnTo>
                      <a:pt x="159" y="243"/>
                    </a:lnTo>
                    <a:lnTo>
                      <a:pt x="152" y="240"/>
                    </a:lnTo>
                    <a:lnTo>
                      <a:pt x="148" y="234"/>
                    </a:lnTo>
                    <a:lnTo>
                      <a:pt x="147" y="228"/>
                    </a:lnTo>
                    <a:lnTo>
                      <a:pt x="129" y="224"/>
                    </a:lnTo>
                    <a:lnTo>
                      <a:pt x="114" y="221"/>
                    </a:lnTo>
                    <a:lnTo>
                      <a:pt x="101" y="215"/>
                    </a:lnTo>
                    <a:lnTo>
                      <a:pt x="91" y="210"/>
                    </a:lnTo>
                    <a:lnTo>
                      <a:pt x="83" y="203"/>
                    </a:lnTo>
                    <a:lnTo>
                      <a:pt x="79" y="195"/>
                    </a:lnTo>
                    <a:lnTo>
                      <a:pt x="77" y="186"/>
                    </a:lnTo>
                    <a:lnTo>
                      <a:pt x="80" y="177"/>
                    </a:lnTo>
                    <a:lnTo>
                      <a:pt x="83" y="170"/>
                    </a:lnTo>
                    <a:lnTo>
                      <a:pt x="83" y="166"/>
                    </a:lnTo>
                    <a:lnTo>
                      <a:pt x="81" y="165"/>
                    </a:lnTo>
                    <a:lnTo>
                      <a:pt x="77" y="167"/>
                    </a:lnTo>
                    <a:lnTo>
                      <a:pt x="72" y="169"/>
                    </a:lnTo>
                    <a:lnTo>
                      <a:pt x="66" y="172"/>
                    </a:lnTo>
                    <a:lnTo>
                      <a:pt x="62" y="173"/>
                    </a:lnTo>
                    <a:lnTo>
                      <a:pt x="57" y="174"/>
                    </a:lnTo>
                    <a:lnTo>
                      <a:pt x="52" y="173"/>
                    </a:lnTo>
                    <a:lnTo>
                      <a:pt x="46" y="170"/>
                    </a:lnTo>
                    <a:lnTo>
                      <a:pt x="40" y="166"/>
                    </a:lnTo>
                    <a:lnTo>
                      <a:pt x="32" y="162"/>
                    </a:lnTo>
                    <a:lnTo>
                      <a:pt x="25" y="157"/>
                    </a:lnTo>
                    <a:lnTo>
                      <a:pt x="18" y="153"/>
                    </a:lnTo>
                    <a:lnTo>
                      <a:pt x="13" y="150"/>
                    </a:lnTo>
                    <a:lnTo>
                      <a:pt x="9" y="146"/>
                    </a:lnTo>
                    <a:lnTo>
                      <a:pt x="5" y="143"/>
                    </a:lnTo>
                    <a:lnTo>
                      <a:pt x="2" y="139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9" name="Freeform 3567">
                <a:extLst>
                  <a:ext uri="{FF2B5EF4-FFF2-40B4-BE49-F238E27FC236}">
                    <a16:creationId xmlns:a16="http://schemas.microsoft.com/office/drawing/2014/main" id="{B6423607-DF9A-4CDB-9763-9AB9CC004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9"/>
                <a:ext cx="302" cy="82"/>
              </a:xfrm>
              <a:custGeom>
                <a:avLst/>
                <a:gdLst>
                  <a:gd name="T0" fmla="*/ 21 w 905"/>
                  <a:gd name="T1" fmla="*/ 146 h 248"/>
                  <a:gd name="T2" fmla="*/ 47 w 905"/>
                  <a:gd name="T3" fmla="*/ 165 h 248"/>
                  <a:gd name="T4" fmla="*/ 90 w 905"/>
                  <a:gd name="T5" fmla="*/ 154 h 248"/>
                  <a:gd name="T6" fmla="*/ 127 w 905"/>
                  <a:gd name="T7" fmla="*/ 141 h 248"/>
                  <a:gd name="T8" fmla="*/ 115 w 905"/>
                  <a:gd name="T9" fmla="*/ 154 h 248"/>
                  <a:gd name="T10" fmla="*/ 93 w 905"/>
                  <a:gd name="T11" fmla="*/ 190 h 248"/>
                  <a:gd name="T12" fmla="*/ 145 w 905"/>
                  <a:gd name="T13" fmla="*/ 210 h 248"/>
                  <a:gd name="T14" fmla="*/ 222 w 905"/>
                  <a:gd name="T15" fmla="*/ 184 h 248"/>
                  <a:gd name="T16" fmla="*/ 280 w 905"/>
                  <a:gd name="T17" fmla="*/ 163 h 248"/>
                  <a:gd name="T18" fmla="*/ 246 w 905"/>
                  <a:gd name="T19" fmla="*/ 188 h 248"/>
                  <a:gd name="T20" fmla="*/ 189 w 905"/>
                  <a:gd name="T21" fmla="*/ 204 h 248"/>
                  <a:gd name="T22" fmla="*/ 178 w 905"/>
                  <a:gd name="T23" fmla="*/ 234 h 248"/>
                  <a:gd name="T24" fmla="*/ 243 w 905"/>
                  <a:gd name="T25" fmla="*/ 231 h 248"/>
                  <a:gd name="T26" fmla="*/ 303 w 905"/>
                  <a:gd name="T27" fmla="*/ 207 h 248"/>
                  <a:gd name="T28" fmla="*/ 342 w 905"/>
                  <a:gd name="T29" fmla="*/ 176 h 248"/>
                  <a:gd name="T30" fmla="*/ 376 w 905"/>
                  <a:gd name="T31" fmla="*/ 136 h 248"/>
                  <a:gd name="T32" fmla="*/ 408 w 905"/>
                  <a:gd name="T33" fmla="*/ 124 h 248"/>
                  <a:gd name="T34" fmla="*/ 377 w 905"/>
                  <a:gd name="T35" fmla="*/ 157 h 248"/>
                  <a:gd name="T36" fmla="*/ 362 w 905"/>
                  <a:gd name="T37" fmla="*/ 214 h 248"/>
                  <a:gd name="T38" fmla="*/ 433 w 905"/>
                  <a:gd name="T39" fmla="*/ 169 h 248"/>
                  <a:gd name="T40" fmla="*/ 510 w 905"/>
                  <a:gd name="T41" fmla="*/ 101 h 248"/>
                  <a:gd name="T42" fmla="*/ 509 w 905"/>
                  <a:gd name="T43" fmla="*/ 119 h 248"/>
                  <a:gd name="T44" fmla="*/ 477 w 905"/>
                  <a:gd name="T45" fmla="*/ 150 h 248"/>
                  <a:gd name="T46" fmla="*/ 498 w 905"/>
                  <a:gd name="T47" fmla="*/ 176 h 248"/>
                  <a:gd name="T48" fmla="*/ 537 w 905"/>
                  <a:gd name="T49" fmla="*/ 164 h 248"/>
                  <a:gd name="T50" fmla="*/ 588 w 905"/>
                  <a:gd name="T51" fmla="*/ 145 h 248"/>
                  <a:gd name="T52" fmla="*/ 632 w 905"/>
                  <a:gd name="T53" fmla="*/ 89 h 248"/>
                  <a:gd name="T54" fmla="*/ 650 w 905"/>
                  <a:gd name="T55" fmla="*/ 62 h 248"/>
                  <a:gd name="T56" fmla="*/ 641 w 905"/>
                  <a:gd name="T57" fmla="*/ 138 h 248"/>
                  <a:gd name="T58" fmla="*/ 731 w 905"/>
                  <a:gd name="T59" fmla="*/ 86 h 248"/>
                  <a:gd name="T60" fmla="*/ 780 w 905"/>
                  <a:gd name="T61" fmla="*/ 25 h 248"/>
                  <a:gd name="T62" fmla="*/ 807 w 905"/>
                  <a:gd name="T63" fmla="*/ 0 h 248"/>
                  <a:gd name="T64" fmla="*/ 807 w 905"/>
                  <a:gd name="T65" fmla="*/ 15 h 248"/>
                  <a:gd name="T66" fmla="*/ 775 w 905"/>
                  <a:gd name="T67" fmla="*/ 51 h 248"/>
                  <a:gd name="T68" fmla="*/ 795 w 905"/>
                  <a:gd name="T69" fmla="*/ 80 h 248"/>
                  <a:gd name="T70" fmla="*/ 861 w 905"/>
                  <a:gd name="T71" fmla="*/ 44 h 248"/>
                  <a:gd name="T72" fmla="*/ 902 w 905"/>
                  <a:gd name="T73" fmla="*/ 23 h 248"/>
                  <a:gd name="T74" fmla="*/ 879 w 905"/>
                  <a:gd name="T75" fmla="*/ 41 h 248"/>
                  <a:gd name="T76" fmla="*/ 827 w 905"/>
                  <a:gd name="T77" fmla="*/ 77 h 248"/>
                  <a:gd name="T78" fmla="*/ 759 w 905"/>
                  <a:gd name="T79" fmla="*/ 86 h 248"/>
                  <a:gd name="T80" fmla="*/ 727 w 905"/>
                  <a:gd name="T81" fmla="*/ 97 h 248"/>
                  <a:gd name="T82" fmla="*/ 674 w 905"/>
                  <a:gd name="T83" fmla="*/ 134 h 248"/>
                  <a:gd name="T84" fmla="*/ 615 w 905"/>
                  <a:gd name="T85" fmla="*/ 142 h 248"/>
                  <a:gd name="T86" fmla="*/ 551 w 905"/>
                  <a:gd name="T87" fmla="*/ 169 h 248"/>
                  <a:gd name="T88" fmla="*/ 488 w 905"/>
                  <a:gd name="T89" fmla="*/ 184 h 248"/>
                  <a:gd name="T90" fmla="*/ 463 w 905"/>
                  <a:gd name="T91" fmla="*/ 155 h 248"/>
                  <a:gd name="T92" fmla="*/ 386 w 905"/>
                  <a:gd name="T93" fmla="*/ 217 h 248"/>
                  <a:gd name="T94" fmla="*/ 341 w 905"/>
                  <a:gd name="T95" fmla="*/ 200 h 248"/>
                  <a:gd name="T96" fmla="*/ 320 w 905"/>
                  <a:gd name="T97" fmla="*/ 214 h 248"/>
                  <a:gd name="T98" fmla="*/ 236 w 905"/>
                  <a:gd name="T99" fmla="*/ 243 h 248"/>
                  <a:gd name="T100" fmla="*/ 159 w 905"/>
                  <a:gd name="T101" fmla="*/ 243 h 248"/>
                  <a:gd name="T102" fmla="*/ 101 w 905"/>
                  <a:gd name="T103" fmla="*/ 215 h 248"/>
                  <a:gd name="T104" fmla="*/ 83 w 905"/>
                  <a:gd name="T105" fmla="*/ 170 h 248"/>
                  <a:gd name="T106" fmla="*/ 62 w 905"/>
                  <a:gd name="T107" fmla="*/ 173 h 248"/>
                  <a:gd name="T108" fmla="*/ 25 w 905"/>
                  <a:gd name="T109" fmla="*/ 157 h 248"/>
                  <a:gd name="T110" fmla="*/ 0 w 905"/>
                  <a:gd name="T111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5" h="248">
                    <a:moveTo>
                      <a:pt x="0" y="138"/>
                    </a:moveTo>
                    <a:lnTo>
                      <a:pt x="6" y="139"/>
                    </a:lnTo>
                    <a:lnTo>
                      <a:pt x="10" y="142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1" y="146"/>
                    </a:lnTo>
                    <a:lnTo>
                      <a:pt x="24" y="148"/>
                    </a:lnTo>
                    <a:lnTo>
                      <a:pt x="27" y="151"/>
                    </a:lnTo>
                    <a:lnTo>
                      <a:pt x="32" y="156"/>
                    </a:lnTo>
                    <a:lnTo>
                      <a:pt x="36" y="160"/>
                    </a:lnTo>
                    <a:lnTo>
                      <a:pt x="42" y="163"/>
                    </a:lnTo>
                    <a:lnTo>
                      <a:pt x="47" y="165"/>
                    </a:lnTo>
                    <a:lnTo>
                      <a:pt x="52" y="166"/>
                    </a:lnTo>
                    <a:lnTo>
                      <a:pt x="59" y="166"/>
                    </a:lnTo>
                    <a:lnTo>
                      <a:pt x="65" y="165"/>
                    </a:lnTo>
                    <a:lnTo>
                      <a:pt x="73" y="162"/>
                    </a:lnTo>
                    <a:lnTo>
                      <a:pt x="81" y="158"/>
                    </a:lnTo>
                    <a:lnTo>
                      <a:pt x="90" y="154"/>
                    </a:lnTo>
                    <a:lnTo>
                      <a:pt x="99" y="150"/>
                    </a:lnTo>
                    <a:lnTo>
                      <a:pt x="108" y="146"/>
                    </a:lnTo>
                    <a:lnTo>
                      <a:pt x="114" y="143"/>
                    </a:lnTo>
                    <a:lnTo>
                      <a:pt x="121" y="139"/>
                    </a:lnTo>
                    <a:lnTo>
                      <a:pt x="124" y="139"/>
                    </a:lnTo>
                    <a:lnTo>
                      <a:pt x="127" y="141"/>
                    </a:lnTo>
                    <a:lnTo>
                      <a:pt x="126" y="144"/>
                    </a:lnTo>
                    <a:lnTo>
                      <a:pt x="123" y="147"/>
                    </a:lnTo>
                    <a:lnTo>
                      <a:pt x="122" y="151"/>
                    </a:lnTo>
                    <a:lnTo>
                      <a:pt x="121" y="152"/>
                    </a:lnTo>
                    <a:lnTo>
                      <a:pt x="119" y="153"/>
                    </a:lnTo>
                    <a:lnTo>
                      <a:pt x="115" y="154"/>
                    </a:lnTo>
                    <a:lnTo>
                      <a:pt x="112" y="156"/>
                    </a:lnTo>
                    <a:lnTo>
                      <a:pt x="108" y="158"/>
                    </a:lnTo>
                    <a:lnTo>
                      <a:pt x="101" y="163"/>
                    </a:lnTo>
                    <a:lnTo>
                      <a:pt x="95" y="171"/>
                    </a:lnTo>
                    <a:lnTo>
                      <a:pt x="92" y="180"/>
                    </a:lnTo>
                    <a:lnTo>
                      <a:pt x="93" y="190"/>
                    </a:lnTo>
                    <a:lnTo>
                      <a:pt x="96" y="200"/>
                    </a:lnTo>
                    <a:lnTo>
                      <a:pt x="102" y="208"/>
                    </a:lnTo>
                    <a:lnTo>
                      <a:pt x="110" y="214"/>
                    </a:lnTo>
                    <a:lnTo>
                      <a:pt x="120" y="217"/>
                    </a:lnTo>
                    <a:lnTo>
                      <a:pt x="132" y="214"/>
                    </a:lnTo>
                    <a:lnTo>
                      <a:pt x="145" y="210"/>
                    </a:lnTo>
                    <a:lnTo>
                      <a:pt x="159" y="207"/>
                    </a:lnTo>
                    <a:lnTo>
                      <a:pt x="172" y="202"/>
                    </a:lnTo>
                    <a:lnTo>
                      <a:pt x="188" y="198"/>
                    </a:lnTo>
                    <a:lnTo>
                      <a:pt x="200" y="193"/>
                    </a:lnTo>
                    <a:lnTo>
                      <a:pt x="213" y="189"/>
                    </a:lnTo>
                    <a:lnTo>
                      <a:pt x="222" y="184"/>
                    </a:lnTo>
                    <a:lnTo>
                      <a:pt x="229" y="180"/>
                    </a:lnTo>
                    <a:lnTo>
                      <a:pt x="237" y="175"/>
                    </a:lnTo>
                    <a:lnTo>
                      <a:pt x="247" y="171"/>
                    </a:lnTo>
                    <a:lnTo>
                      <a:pt x="258" y="167"/>
                    </a:lnTo>
                    <a:lnTo>
                      <a:pt x="271" y="164"/>
                    </a:lnTo>
                    <a:lnTo>
                      <a:pt x="280" y="163"/>
                    </a:lnTo>
                    <a:lnTo>
                      <a:pt x="285" y="164"/>
                    </a:lnTo>
                    <a:lnTo>
                      <a:pt x="285" y="167"/>
                    </a:lnTo>
                    <a:lnTo>
                      <a:pt x="279" y="174"/>
                    </a:lnTo>
                    <a:lnTo>
                      <a:pt x="267" y="181"/>
                    </a:lnTo>
                    <a:lnTo>
                      <a:pt x="257" y="185"/>
                    </a:lnTo>
                    <a:lnTo>
                      <a:pt x="246" y="188"/>
                    </a:lnTo>
                    <a:lnTo>
                      <a:pt x="237" y="189"/>
                    </a:lnTo>
                    <a:lnTo>
                      <a:pt x="227" y="191"/>
                    </a:lnTo>
                    <a:lnTo>
                      <a:pt x="217" y="193"/>
                    </a:lnTo>
                    <a:lnTo>
                      <a:pt x="208" y="195"/>
                    </a:lnTo>
                    <a:lnTo>
                      <a:pt x="198" y="199"/>
                    </a:lnTo>
                    <a:lnTo>
                      <a:pt x="189" y="204"/>
                    </a:lnTo>
                    <a:lnTo>
                      <a:pt x="181" y="210"/>
                    </a:lnTo>
                    <a:lnTo>
                      <a:pt x="174" y="217"/>
                    </a:lnTo>
                    <a:lnTo>
                      <a:pt x="169" y="221"/>
                    </a:lnTo>
                    <a:lnTo>
                      <a:pt x="167" y="227"/>
                    </a:lnTo>
                    <a:lnTo>
                      <a:pt x="170" y="231"/>
                    </a:lnTo>
                    <a:lnTo>
                      <a:pt x="178" y="234"/>
                    </a:lnTo>
                    <a:lnTo>
                      <a:pt x="193" y="237"/>
                    </a:lnTo>
                    <a:lnTo>
                      <a:pt x="203" y="237"/>
                    </a:lnTo>
                    <a:lnTo>
                      <a:pt x="212" y="237"/>
                    </a:lnTo>
                    <a:lnTo>
                      <a:pt x="223" y="234"/>
                    </a:lnTo>
                    <a:lnTo>
                      <a:pt x="233" y="233"/>
                    </a:lnTo>
                    <a:lnTo>
                      <a:pt x="243" y="231"/>
                    </a:lnTo>
                    <a:lnTo>
                      <a:pt x="254" y="228"/>
                    </a:lnTo>
                    <a:lnTo>
                      <a:pt x="265" y="224"/>
                    </a:lnTo>
                    <a:lnTo>
                      <a:pt x="275" y="220"/>
                    </a:lnTo>
                    <a:lnTo>
                      <a:pt x="285" y="215"/>
                    </a:lnTo>
                    <a:lnTo>
                      <a:pt x="295" y="211"/>
                    </a:lnTo>
                    <a:lnTo>
                      <a:pt x="303" y="207"/>
                    </a:lnTo>
                    <a:lnTo>
                      <a:pt x="312" y="202"/>
                    </a:lnTo>
                    <a:lnTo>
                      <a:pt x="320" y="198"/>
                    </a:lnTo>
                    <a:lnTo>
                      <a:pt x="327" y="193"/>
                    </a:lnTo>
                    <a:lnTo>
                      <a:pt x="331" y="189"/>
                    </a:lnTo>
                    <a:lnTo>
                      <a:pt x="336" y="184"/>
                    </a:lnTo>
                    <a:lnTo>
                      <a:pt x="342" y="176"/>
                    </a:lnTo>
                    <a:lnTo>
                      <a:pt x="349" y="169"/>
                    </a:lnTo>
                    <a:lnTo>
                      <a:pt x="355" y="162"/>
                    </a:lnTo>
                    <a:lnTo>
                      <a:pt x="360" y="154"/>
                    </a:lnTo>
                    <a:lnTo>
                      <a:pt x="366" y="147"/>
                    </a:lnTo>
                    <a:lnTo>
                      <a:pt x="371" y="142"/>
                    </a:lnTo>
                    <a:lnTo>
                      <a:pt x="376" y="136"/>
                    </a:lnTo>
                    <a:lnTo>
                      <a:pt x="380" y="131"/>
                    </a:lnTo>
                    <a:lnTo>
                      <a:pt x="385" y="127"/>
                    </a:lnTo>
                    <a:lnTo>
                      <a:pt x="391" y="124"/>
                    </a:lnTo>
                    <a:lnTo>
                      <a:pt x="398" y="123"/>
                    </a:lnTo>
                    <a:lnTo>
                      <a:pt x="404" y="123"/>
                    </a:lnTo>
                    <a:lnTo>
                      <a:pt x="408" y="124"/>
                    </a:lnTo>
                    <a:lnTo>
                      <a:pt x="410" y="127"/>
                    </a:lnTo>
                    <a:lnTo>
                      <a:pt x="409" y="132"/>
                    </a:lnTo>
                    <a:lnTo>
                      <a:pt x="404" y="136"/>
                    </a:lnTo>
                    <a:lnTo>
                      <a:pt x="395" y="143"/>
                    </a:lnTo>
                    <a:lnTo>
                      <a:pt x="386" y="150"/>
                    </a:lnTo>
                    <a:lnTo>
                      <a:pt x="377" y="157"/>
                    </a:lnTo>
                    <a:lnTo>
                      <a:pt x="368" y="165"/>
                    </a:lnTo>
                    <a:lnTo>
                      <a:pt x="361" y="174"/>
                    </a:lnTo>
                    <a:lnTo>
                      <a:pt x="357" y="184"/>
                    </a:lnTo>
                    <a:lnTo>
                      <a:pt x="355" y="195"/>
                    </a:lnTo>
                    <a:lnTo>
                      <a:pt x="357" y="207"/>
                    </a:lnTo>
                    <a:lnTo>
                      <a:pt x="362" y="214"/>
                    </a:lnTo>
                    <a:lnTo>
                      <a:pt x="371" y="217"/>
                    </a:lnTo>
                    <a:lnTo>
                      <a:pt x="384" y="211"/>
                    </a:lnTo>
                    <a:lnTo>
                      <a:pt x="396" y="203"/>
                    </a:lnTo>
                    <a:lnTo>
                      <a:pt x="409" y="192"/>
                    </a:lnTo>
                    <a:lnTo>
                      <a:pt x="422" y="180"/>
                    </a:lnTo>
                    <a:lnTo>
                      <a:pt x="433" y="169"/>
                    </a:lnTo>
                    <a:lnTo>
                      <a:pt x="439" y="160"/>
                    </a:lnTo>
                    <a:lnTo>
                      <a:pt x="448" y="150"/>
                    </a:lnTo>
                    <a:lnTo>
                      <a:pt x="462" y="137"/>
                    </a:lnTo>
                    <a:lnTo>
                      <a:pt x="479" y="124"/>
                    </a:lnTo>
                    <a:lnTo>
                      <a:pt x="494" y="112"/>
                    </a:lnTo>
                    <a:lnTo>
                      <a:pt x="510" y="101"/>
                    </a:lnTo>
                    <a:lnTo>
                      <a:pt x="521" y="98"/>
                    </a:lnTo>
                    <a:lnTo>
                      <a:pt x="527" y="103"/>
                    </a:lnTo>
                    <a:lnTo>
                      <a:pt x="523" y="116"/>
                    </a:lnTo>
                    <a:lnTo>
                      <a:pt x="518" y="119"/>
                    </a:lnTo>
                    <a:lnTo>
                      <a:pt x="512" y="119"/>
                    </a:lnTo>
                    <a:lnTo>
                      <a:pt x="509" y="119"/>
                    </a:lnTo>
                    <a:lnTo>
                      <a:pt x="504" y="119"/>
                    </a:lnTo>
                    <a:lnTo>
                      <a:pt x="501" y="120"/>
                    </a:lnTo>
                    <a:lnTo>
                      <a:pt x="496" y="124"/>
                    </a:lnTo>
                    <a:lnTo>
                      <a:pt x="491" y="131"/>
                    </a:lnTo>
                    <a:lnTo>
                      <a:pt x="483" y="139"/>
                    </a:lnTo>
                    <a:lnTo>
                      <a:pt x="477" y="150"/>
                    </a:lnTo>
                    <a:lnTo>
                      <a:pt x="476" y="158"/>
                    </a:lnTo>
                    <a:lnTo>
                      <a:pt x="476" y="167"/>
                    </a:lnTo>
                    <a:lnTo>
                      <a:pt x="480" y="172"/>
                    </a:lnTo>
                    <a:lnTo>
                      <a:pt x="483" y="175"/>
                    </a:lnTo>
                    <a:lnTo>
                      <a:pt x="491" y="176"/>
                    </a:lnTo>
                    <a:lnTo>
                      <a:pt x="498" y="176"/>
                    </a:lnTo>
                    <a:lnTo>
                      <a:pt x="505" y="172"/>
                    </a:lnTo>
                    <a:lnTo>
                      <a:pt x="510" y="170"/>
                    </a:lnTo>
                    <a:lnTo>
                      <a:pt x="515" y="169"/>
                    </a:lnTo>
                    <a:lnTo>
                      <a:pt x="522" y="167"/>
                    </a:lnTo>
                    <a:lnTo>
                      <a:pt x="529" y="165"/>
                    </a:lnTo>
                    <a:lnTo>
                      <a:pt x="537" y="164"/>
                    </a:lnTo>
                    <a:lnTo>
                      <a:pt x="543" y="163"/>
                    </a:lnTo>
                    <a:lnTo>
                      <a:pt x="552" y="161"/>
                    </a:lnTo>
                    <a:lnTo>
                      <a:pt x="562" y="158"/>
                    </a:lnTo>
                    <a:lnTo>
                      <a:pt x="570" y="155"/>
                    </a:lnTo>
                    <a:lnTo>
                      <a:pt x="579" y="151"/>
                    </a:lnTo>
                    <a:lnTo>
                      <a:pt x="588" y="145"/>
                    </a:lnTo>
                    <a:lnTo>
                      <a:pt x="597" y="139"/>
                    </a:lnTo>
                    <a:lnTo>
                      <a:pt x="606" y="132"/>
                    </a:lnTo>
                    <a:lnTo>
                      <a:pt x="614" y="123"/>
                    </a:lnTo>
                    <a:lnTo>
                      <a:pt x="623" y="112"/>
                    </a:lnTo>
                    <a:lnTo>
                      <a:pt x="629" y="98"/>
                    </a:lnTo>
                    <a:lnTo>
                      <a:pt x="632" y="89"/>
                    </a:lnTo>
                    <a:lnTo>
                      <a:pt x="632" y="79"/>
                    </a:lnTo>
                    <a:lnTo>
                      <a:pt x="633" y="71"/>
                    </a:lnTo>
                    <a:lnTo>
                      <a:pt x="635" y="63"/>
                    </a:lnTo>
                    <a:lnTo>
                      <a:pt x="641" y="56"/>
                    </a:lnTo>
                    <a:lnTo>
                      <a:pt x="646" y="55"/>
                    </a:lnTo>
                    <a:lnTo>
                      <a:pt x="650" y="62"/>
                    </a:lnTo>
                    <a:lnTo>
                      <a:pt x="647" y="79"/>
                    </a:lnTo>
                    <a:lnTo>
                      <a:pt x="645" y="91"/>
                    </a:lnTo>
                    <a:lnTo>
                      <a:pt x="642" y="106"/>
                    </a:lnTo>
                    <a:lnTo>
                      <a:pt x="639" y="119"/>
                    </a:lnTo>
                    <a:lnTo>
                      <a:pt x="639" y="131"/>
                    </a:lnTo>
                    <a:lnTo>
                      <a:pt x="641" y="138"/>
                    </a:lnTo>
                    <a:lnTo>
                      <a:pt x="647" y="142"/>
                    </a:lnTo>
                    <a:lnTo>
                      <a:pt x="660" y="138"/>
                    </a:lnTo>
                    <a:lnTo>
                      <a:pt x="677" y="128"/>
                    </a:lnTo>
                    <a:lnTo>
                      <a:pt x="698" y="114"/>
                    </a:lnTo>
                    <a:lnTo>
                      <a:pt x="714" y="100"/>
                    </a:lnTo>
                    <a:lnTo>
                      <a:pt x="731" y="86"/>
                    </a:lnTo>
                    <a:lnTo>
                      <a:pt x="743" y="74"/>
                    </a:lnTo>
                    <a:lnTo>
                      <a:pt x="755" y="61"/>
                    </a:lnTo>
                    <a:lnTo>
                      <a:pt x="763" y="50"/>
                    </a:lnTo>
                    <a:lnTo>
                      <a:pt x="770" y="40"/>
                    </a:lnTo>
                    <a:lnTo>
                      <a:pt x="776" y="32"/>
                    </a:lnTo>
                    <a:lnTo>
                      <a:pt x="780" y="25"/>
                    </a:lnTo>
                    <a:lnTo>
                      <a:pt x="785" y="19"/>
                    </a:lnTo>
                    <a:lnTo>
                      <a:pt x="788" y="12"/>
                    </a:lnTo>
                    <a:lnTo>
                      <a:pt x="793" y="6"/>
                    </a:lnTo>
                    <a:lnTo>
                      <a:pt x="797" y="3"/>
                    </a:lnTo>
                    <a:lnTo>
                      <a:pt x="803" y="0"/>
                    </a:lnTo>
                    <a:lnTo>
                      <a:pt x="807" y="0"/>
                    </a:lnTo>
                    <a:lnTo>
                      <a:pt x="812" y="1"/>
                    </a:lnTo>
                    <a:lnTo>
                      <a:pt x="815" y="4"/>
                    </a:lnTo>
                    <a:lnTo>
                      <a:pt x="815" y="8"/>
                    </a:lnTo>
                    <a:lnTo>
                      <a:pt x="814" y="10"/>
                    </a:lnTo>
                    <a:lnTo>
                      <a:pt x="812" y="13"/>
                    </a:lnTo>
                    <a:lnTo>
                      <a:pt x="807" y="15"/>
                    </a:lnTo>
                    <a:lnTo>
                      <a:pt x="803" y="19"/>
                    </a:lnTo>
                    <a:lnTo>
                      <a:pt x="798" y="22"/>
                    </a:lnTo>
                    <a:lnTo>
                      <a:pt x="794" y="25"/>
                    </a:lnTo>
                    <a:lnTo>
                      <a:pt x="786" y="32"/>
                    </a:lnTo>
                    <a:lnTo>
                      <a:pt x="780" y="41"/>
                    </a:lnTo>
                    <a:lnTo>
                      <a:pt x="775" y="51"/>
                    </a:lnTo>
                    <a:lnTo>
                      <a:pt x="771" y="62"/>
                    </a:lnTo>
                    <a:lnTo>
                      <a:pt x="771" y="71"/>
                    </a:lnTo>
                    <a:lnTo>
                      <a:pt x="772" y="78"/>
                    </a:lnTo>
                    <a:lnTo>
                      <a:pt x="777" y="82"/>
                    </a:lnTo>
                    <a:lnTo>
                      <a:pt x="785" y="84"/>
                    </a:lnTo>
                    <a:lnTo>
                      <a:pt x="795" y="80"/>
                    </a:lnTo>
                    <a:lnTo>
                      <a:pt x="806" y="77"/>
                    </a:lnTo>
                    <a:lnTo>
                      <a:pt x="818" y="71"/>
                    </a:lnTo>
                    <a:lnTo>
                      <a:pt x="831" y="66"/>
                    </a:lnTo>
                    <a:lnTo>
                      <a:pt x="842" y="59"/>
                    </a:lnTo>
                    <a:lnTo>
                      <a:pt x="852" y="51"/>
                    </a:lnTo>
                    <a:lnTo>
                      <a:pt x="861" y="44"/>
                    </a:lnTo>
                    <a:lnTo>
                      <a:pt x="866" y="38"/>
                    </a:lnTo>
                    <a:lnTo>
                      <a:pt x="872" y="33"/>
                    </a:lnTo>
                    <a:lnTo>
                      <a:pt x="880" y="28"/>
                    </a:lnTo>
                    <a:lnTo>
                      <a:pt x="889" y="25"/>
                    </a:lnTo>
                    <a:lnTo>
                      <a:pt x="896" y="23"/>
                    </a:lnTo>
                    <a:lnTo>
                      <a:pt x="902" y="23"/>
                    </a:lnTo>
                    <a:lnTo>
                      <a:pt x="905" y="23"/>
                    </a:lnTo>
                    <a:lnTo>
                      <a:pt x="904" y="27"/>
                    </a:lnTo>
                    <a:lnTo>
                      <a:pt x="898" y="30"/>
                    </a:lnTo>
                    <a:lnTo>
                      <a:pt x="890" y="34"/>
                    </a:lnTo>
                    <a:lnTo>
                      <a:pt x="883" y="38"/>
                    </a:lnTo>
                    <a:lnTo>
                      <a:pt x="879" y="41"/>
                    </a:lnTo>
                    <a:lnTo>
                      <a:pt x="874" y="44"/>
                    </a:lnTo>
                    <a:lnTo>
                      <a:pt x="868" y="48"/>
                    </a:lnTo>
                    <a:lnTo>
                      <a:pt x="863" y="53"/>
                    </a:lnTo>
                    <a:lnTo>
                      <a:pt x="854" y="60"/>
                    </a:lnTo>
                    <a:lnTo>
                      <a:pt x="842" y="69"/>
                    </a:lnTo>
                    <a:lnTo>
                      <a:pt x="827" y="77"/>
                    </a:lnTo>
                    <a:lnTo>
                      <a:pt x="814" y="85"/>
                    </a:lnTo>
                    <a:lnTo>
                      <a:pt x="800" y="88"/>
                    </a:lnTo>
                    <a:lnTo>
                      <a:pt x="789" y="90"/>
                    </a:lnTo>
                    <a:lnTo>
                      <a:pt x="778" y="90"/>
                    </a:lnTo>
                    <a:lnTo>
                      <a:pt x="768" y="89"/>
                    </a:lnTo>
                    <a:lnTo>
                      <a:pt x="759" y="86"/>
                    </a:lnTo>
                    <a:lnTo>
                      <a:pt x="751" y="81"/>
                    </a:lnTo>
                    <a:lnTo>
                      <a:pt x="746" y="79"/>
                    </a:lnTo>
                    <a:lnTo>
                      <a:pt x="741" y="80"/>
                    </a:lnTo>
                    <a:lnTo>
                      <a:pt x="737" y="85"/>
                    </a:lnTo>
                    <a:lnTo>
                      <a:pt x="732" y="89"/>
                    </a:lnTo>
                    <a:lnTo>
                      <a:pt x="727" y="97"/>
                    </a:lnTo>
                    <a:lnTo>
                      <a:pt x="720" y="104"/>
                    </a:lnTo>
                    <a:lnTo>
                      <a:pt x="712" y="112"/>
                    </a:lnTo>
                    <a:lnTo>
                      <a:pt x="702" y="118"/>
                    </a:lnTo>
                    <a:lnTo>
                      <a:pt x="692" y="124"/>
                    </a:lnTo>
                    <a:lnTo>
                      <a:pt x="683" y="129"/>
                    </a:lnTo>
                    <a:lnTo>
                      <a:pt x="674" y="134"/>
                    </a:lnTo>
                    <a:lnTo>
                      <a:pt x="665" y="137"/>
                    </a:lnTo>
                    <a:lnTo>
                      <a:pt x="656" y="139"/>
                    </a:lnTo>
                    <a:lnTo>
                      <a:pt x="646" y="142"/>
                    </a:lnTo>
                    <a:lnTo>
                      <a:pt x="635" y="142"/>
                    </a:lnTo>
                    <a:lnTo>
                      <a:pt x="623" y="139"/>
                    </a:lnTo>
                    <a:lnTo>
                      <a:pt x="615" y="142"/>
                    </a:lnTo>
                    <a:lnTo>
                      <a:pt x="607" y="146"/>
                    </a:lnTo>
                    <a:lnTo>
                      <a:pt x="597" y="150"/>
                    </a:lnTo>
                    <a:lnTo>
                      <a:pt x="587" y="154"/>
                    </a:lnTo>
                    <a:lnTo>
                      <a:pt x="575" y="158"/>
                    </a:lnTo>
                    <a:lnTo>
                      <a:pt x="563" y="163"/>
                    </a:lnTo>
                    <a:lnTo>
                      <a:pt x="551" y="169"/>
                    </a:lnTo>
                    <a:lnTo>
                      <a:pt x="540" y="173"/>
                    </a:lnTo>
                    <a:lnTo>
                      <a:pt x="528" y="176"/>
                    </a:lnTo>
                    <a:lnTo>
                      <a:pt x="515" y="180"/>
                    </a:lnTo>
                    <a:lnTo>
                      <a:pt x="505" y="183"/>
                    </a:lnTo>
                    <a:lnTo>
                      <a:pt x="496" y="184"/>
                    </a:lnTo>
                    <a:lnTo>
                      <a:pt x="488" y="184"/>
                    </a:lnTo>
                    <a:lnTo>
                      <a:pt x="481" y="184"/>
                    </a:lnTo>
                    <a:lnTo>
                      <a:pt x="476" y="182"/>
                    </a:lnTo>
                    <a:lnTo>
                      <a:pt x="472" y="177"/>
                    </a:lnTo>
                    <a:lnTo>
                      <a:pt x="469" y="162"/>
                    </a:lnTo>
                    <a:lnTo>
                      <a:pt x="466" y="154"/>
                    </a:lnTo>
                    <a:lnTo>
                      <a:pt x="463" y="155"/>
                    </a:lnTo>
                    <a:lnTo>
                      <a:pt x="455" y="165"/>
                    </a:lnTo>
                    <a:lnTo>
                      <a:pt x="445" y="174"/>
                    </a:lnTo>
                    <a:lnTo>
                      <a:pt x="433" y="185"/>
                    </a:lnTo>
                    <a:lnTo>
                      <a:pt x="418" y="196"/>
                    </a:lnTo>
                    <a:lnTo>
                      <a:pt x="401" y="208"/>
                    </a:lnTo>
                    <a:lnTo>
                      <a:pt x="386" y="217"/>
                    </a:lnTo>
                    <a:lnTo>
                      <a:pt x="371" y="222"/>
                    </a:lnTo>
                    <a:lnTo>
                      <a:pt x="359" y="223"/>
                    </a:lnTo>
                    <a:lnTo>
                      <a:pt x="350" y="218"/>
                    </a:lnTo>
                    <a:lnTo>
                      <a:pt x="346" y="210"/>
                    </a:lnTo>
                    <a:lnTo>
                      <a:pt x="342" y="204"/>
                    </a:lnTo>
                    <a:lnTo>
                      <a:pt x="341" y="200"/>
                    </a:lnTo>
                    <a:lnTo>
                      <a:pt x="340" y="199"/>
                    </a:lnTo>
                    <a:lnTo>
                      <a:pt x="340" y="199"/>
                    </a:lnTo>
                    <a:lnTo>
                      <a:pt x="338" y="200"/>
                    </a:lnTo>
                    <a:lnTo>
                      <a:pt x="334" y="203"/>
                    </a:lnTo>
                    <a:lnTo>
                      <a:pt x="329" y="208"/>
                    </a:lnTo>
                    <a:lnTo>
                      <a:pt x="320" y="214"/>
                    </a:lnTo>
                    <a:lnTo>
                      <a:pt x="309" y="221"/>
                    </a:lnTo>
                    <a:lnTo>
                      <a:pt x="296" y="227"/>
                    </a:lnTo>
                    <a:lnTo>
                      <a:pt x="282" y="232"/>
                    </a:lnTo>
                    <a:lnTo>
                      <a:pt x="267" y="237"/>
                    </a:lnTo>
                    <a:lnTo>
                      <a:pt x="252" y="240"/>
                    </a:lnTo>
                    <a:lnTo>
                      <a:pt x="236" y="243"/>
                    </a:lnTo>
                    <a:lnTo>
                      <a:pt x="221" y="246"/>
                    </a:lnTo>
                    <a:lnTo>
                      <a:pt x="207" y="248"/>
                    </a:lnTo>
                    <a:lnTo>
                      <a:pt x="193" y="248"/>
                    </a:lnTo>
                    <a:lnTo>
                      <a:pt x="180" y="248"/>
                    </a:lnTo>
                    <a:lnTo>
                      <a:pt x="169" y="246"/>
                    </a:lnTo>
                    <a:lnTo>
                      <a:pt x="159" y="243"/>
                    </a:lnTo>
                    <a:lnTo>
                      <a:pt x="152" y="240"/>
                    </a:lnTo>
                    <a:lnTo>
                      <a:pt x="148" y="234"/>
                    </a:lnTo>
                    <a:lnTo>
                      <a:pt x="147" y="228"/>
                    </a:lnTo>
                    <a:lnTo>
                      <a:pt x="129" y="224"/>
                    </a:lnTo>
                    <a:lnTo>
                      <a:pt x="114" y="221"/>
                    </a:lnTo>
                    <a:lnTo>
                      <a:pt x="101" y="215"/>
                    </a:lnTo>
                    <a:lnTo>
                      <a:pt x="91" y="210"/>
                    </a:lnTo>
                    <a:lnTo>
                      <a:pt x="83" y="203"/>
                    </a:lnTo>
                    <a:lnTo>
                      <a:pt x="79" y="195"/>
                    </a:lnTo>
                    <a:lnTo>
                      <a:pt x="77" y="186"/>
                    </a:lnTo>
                    <a:lnTo>
                      <a:pt x="80" y="177"/>
                    </a:lnTo>
                    <a:lnTo>
                      <a:pt x="83" y="170"/>
                    </a:lnTo>
                    <a:lnTo>
                      <a:pt x="83" y="166"/>
                    </a:lnTo>
                    <a:lnTo>
                      <a:pt x="81" y="165"/>
                    </a:lnTo>
                    <a:lnTo>
                      <a:pt x="77" y="167"/>
                    </a:lnTo>
                    <a:lnTo>
                      <a:pt x="72" y="169"/>
                    </a:lnTo>
                    <a:lnTo>
                      <a:pt x="66" y="172"/>
                    </a:lnTo>
                    <a:lnTo>
                      <a:pt x="62" y="173"/>
                    </a:lnTo>
                    <a:lnTo>
                      <a:pt x="57" y="174"/>
                    </a:lnTo>
                    <a:lnTo>
                      <a:pt x="52" y="173"/>
                    </a:lnTo>
                    <a:lnTo>
                      <a:pt x="46" y="170"/>
                    </a:lnTo>
                    <a:lnTo>
                      <a:pt x="40" y="166"/>
                    </a:lnTo>
                    <a:lnTo>
                      <a:pt x="32" y="162"/>
                    </a:lnTo>
                    <a:lnTo>
                      <a:pt x="25" y="157"/>
                    </a:lnTo>
                    <a:lnTo>
                      <a:pt x="18" y="153"/>
                    </a:lnTo>
                    <a:lnTo>
                      <a:pt x="13" y="150"/>
                    </a:lnTo>
                    <a:lnTo>
                      <a:pt x="9" y="146"/>
                    </a:lnTo>
                    <a:lnTo>
                      <a:pt x="5" y="143"/>
                    </a:lnTo>
                    <a:lnTo>
                      <a:pt x="2" y="139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0" name="Freeform 3568">
                <a:extLst>
                  <a:ext uri="{FF2B5EF4-FFF2-40B4-BE49-F238E27FC236}">
                    <a16:creationId xmlns:a16="http://schemas.microsoft.com/office/drawing/2014/main" id="{437B2BB4-F96F-4DE6-A2C8-F30B33E0E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857"/>
                <a:ext cx="169" cy="216"/>
              </a:xfrm>
              <a:custGeom>
                <a:avLst/>
                <a:gdLst>
                  <a:gd name="T0" fmla="*/ 0 w 509"/>
                  <a:gd name="T1" fmla="*/ 16 h 647"/>
                  <a:gd name="T2" fmla="*/ 12 w 509"/>
                  <a:gd name="T3" fmla="*/ 0 h 647"/>
                  <a:gd name="T4" fmla="*/ 41 w 509"/>
                  <a:gd name="T5" fmla="*/ 37 h 647"/>
                  <a:gd name="T6" fmla="*/ 72 w 509"/>
                  <a:gd name="T7" fmla="*/ 76 h 647"/>
                  <a:gd name="T8" fmla="*/ 102 w 509"/>
                  <a:gd name="T9" fmla="*/ 117 h 647"/>
                  <a:gd name="T10" fmla="*/ 134 w 509"/>
                  <a:gd name="T11" fmla="*/ 157 h 647"/>
                  <a:gd name="T12" fmla="*/ 165 w 509"/>
                  <a:gd name="T13" fmla="*/ 199 h 647"/>
                  <a:gd name="T14" fmla="*/ 195 w 509"/>
                  <a:gd name="T15" fmla="*/ 239 h 647"/>
                  <a:gd name="T16" fmla="*/ 225 w 509"/>
                  <a:gd name="T17" fmla="*/ 279 h 647"/>
                  <a:gd name="T18" fmla="*/ 254 w 509"/>
                  <a:gd name="T19" fmla="*/ 317 h 647"/>
                  <a:gd name="T20" fmla="*/ 281 w 509"/>
                  <a:gd name="T21" fmla="*/ 352 h 647"/>
                  <a:gd name="T22" fmla="*/ 307 w 509"/>
                  <a:gd name="T23" fmla="*/ 386 h 647"/>
                  <a:gd name="T24" fmla="*/ 329 w 509"/>
                  <a:gd name="T25" fmla="*/ 416 h 647"/>
                  <a:gd name="T26" fmla="*/ 350 w 509"/>
                  <a:gd name="T27" fmla="*/ 444 h 647"/>
                  <a:gd name="T28" fmla="*/ 368 w 509"/>
                  <a:gd name="T29" fmla="*/ 467 h 647"/>
                  <a:gd name="T30" fmla="*/ 383 w 509"/>
                  <a:gd name="T31" fmla="*/ 486 h 647"/>
                  <a:gd name="T32" fmla="*/ 393 w 509"/>
                  <a:gd name="T33" fmla="*/ 499 h 647"/>
                  <a:gd name="T34" fmla="*/ 401 w 509"/>
                  <a:gd name="T35" fmla="*/ 508 h 647"/>
                  <a:gd name="T36" fmla="*/ 406 w 509"/>
                  <a:gd name="T37" fmla="*/ 515 h 647"/>
                  <a:gd name="T38" fmla="*/ 412 w 509"/>
                  <a:gd name="T39" fmla="*/ 521 h 647"/>
                  <a:gd name="T40" fmla="*/ 420 w 509"/>
                  <a:gd name="T41" fmla="*/ 532 h 647"/>
                  <a:gd name="T42" fmla="*/ 428 w 509"/>
                  <a:gd name="T43" fmla="*/ 542 h 647"/>
                  <a:gd name="T44" fmla="*/ 436 w 509"/>
                  <a:gd name="T45" fmla="*/ 553 h 647"/>
                  <a:gd name="T46" fmla="*/ 445 w 509"/>
                  <a:gd name="T47" fmla="*/ 565 h 647"/>
                  <a:gd name="T48" fmla="*/ 455 w 509"/>
                  <a:gd name="T49" fmla="*/ 576 h 647"/>
                  <a:gd name="T50" fmla="*/ 464 w 509"/>
                  <a:gd name="T51" fmla="*/ 587 h 647"/>
                  <a:gd name="T52" fmla="*/ 473 w 509"/>
                  <a:gd name="T53" fmla="*/ 600 h 647"/>
                  <a:gd name="T54" fmla="*/ 481 w 509"/>
                  <a:gd name="T55" fmla="*/ 610 h 647"/>
                  <a:gd name="T56" fmla="*/ 489 w 509"/>
                  <a:gd name="T57" fmla="*/ 620 h 647"/>
                  <a:gd name="T58" fmla="*/ 496 w 509"/>
                  <a:gd name="T59" fmla="*/ 629 h 647"/>
                  <a:gd name="T60" fmla="*/ 501 w 509"/>
                  <a:gd name="T61" fmla="*/ 635 h 647"/>
                  <a:gd name="T62" fmla="*/ 506 w 509"/>
                  <a:gd name="T63" fmla="*/ 641 h 647"/>
                  <a:gd name="T64" fmla="*/ 509 w 509"/>
                  <a:gd name="T65" fmla="*/ 644 h 647"/>
                  <a:gd name="T66" fmla="*/ 509 w 509"/>
                  <a:gd name="T67" fmla="*/ 647 h 647"/>
                  <a:gd name="T68" fmla="*/ 0 w 509"/>
                  <a:gd name="T69" fmla="*/ 16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9" h="647">
                    <a:moveTo>
                      <a:pt x="0" y="16"/>
                    </a:moveTo>
                    <a:lnTo>
                      <a:pt x="12" y="0"/>
                    </a:lnTo>
                    <a:lnTo>
                      <a:pt x="41" y="37"/>
                    </a:lnTo>
                    <a:lnTo>
                      <a:pt x="72" y="76"/>
                    </a:lnTo>
                    <a:lnTo>
                      <a:pt x="102" y="117"/>
                    </a:lnTo>
                    <a:lnTo>
                      <a:pt x="134" y="157"/>
                    </a:lnTo>
                    <a:lnTo>
                      <a:pt x="165" y="199"/>
                    </a:lnTo>
                    <a:lnTo>
                      <a:pt x="195" y="239"/>
                    </a:lnTo>
                    <a:lnTo>
                      <a:pt x="225" y="279"/>
                    </a:lnTo>
                    <a:lnTo>
                      <a:pt x="254" y="317"/>
                    </a:lnTo>
                    <a:lnTo>
                      <a:pt x="281" y="352"/>
                    </a:lnTo>
                    <a:lnTo>
                      <a:pt x="307" y="386"/>
                    </a:lnTo>
                    <a:lnTo>
                      <a:pt x="329" y="416"/>
                    </a:lnTo>
                    <a:lnTo>
                      <a:pt x="350" y="444"/>
                    </a:lnTo>
                    <a:lnTo>
                      <a:pt x="368" y="467"/>
                    </a:lnTo>
                    <a:lnTo>
                      <a:pt x="383" y="486"/>
                    </a:lnTo>
                    <a:lnTo>
                      <a:pt x="393" y="499"/>
                    </a:lnTo>
                    <a:lnTo>
                      <a:pt x="401" y="508"/>
                    </a:lnTo>
                    <a:lnTo>
                      <a:pt x="406" y="515"/>
                    </a:lnTo>
                    <a:lnTo>
                      <a:pt x="412" y="521"/>
                    </a:lnTo>
                    <a:lnTo>
                      <a:pt x="420" y="532"/>
                    </a:lnTo>
                    <a:lnTo>
                      <a:pt x="428" y="542"/>
                    </a:lnTo>
                    <a:lnTo>
                      <a:pt x="436" y="553"/>
                    </a:lnTo>
                    <a:lnTo>
                      <a:pt x="445" y="565"/>
                    </a:lnTo>
                    <a:lnTo>
                      <a:pt x="455" y="576"/>
                    </a:lnTo>
                    <a:lnTo>
                      <a:pt x="464" y="587"/>
                    </a:lnTo>
                    <a:lnTo>
                      <a:pt x="473" y="600"/>
                    </a:lnTo>
                    <a:lnTo>
                      <a:pt x="481" y="610"/>
                    </a:lnTo>
                    <a:lnTo>
                      <a:pt x="489" y="620"/>
                    </a:lnTo>
                    <a:lnTo>
                      <a:pt x="496" y="629"/>
                    </a:lnTo>
                    <a:lnTo>
                      <a:pt x="501" y="635"/>
                    </a:lnTo>
                    <a:lnTo>
                      <a:pt x="506" y="641"/>
                    </a:lnTo>
                    <a:lnTo>
                      <a:pt x="509" y="644"/>
                    </a:lnTo>
                    <a:lnTo>
                      <a:pt x="509" y="64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1" name="Freeform 3569">
                <a:extLst>
                  <a:ext uri="{FF2B5EF4-FFF2-40B4-BE49-F238E27FC236}">
                    <a16:creationId xmlns:a16="http://schemas.microsoft.com/office/drawing/2014/main" id="{24CF8A6A-1621-45E5-AF2C-8F9FE456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36"/>
                <a:ext cx="73" cy="94"/>
              </a:xfrm>
              <a:custGeom>
                <a:avLst/>
                <a:gdLst>
                  <a:gd name="T0" fmla="*/ 0 w 219"/>
                  <a:gd name="T1" fmla="*/ 0 h 282"/>
                  <a:gd name="T2" fmla="*/ 46 w 219"/>
                  <a:gd name="T3" fmla="*/ 12 h 282"/>
                  <a:gd name="T4" fmla="*/ 219 w 219"/>
                  <a:gd name="T5" fmla="*/ 282 h 282"/>
                  <a:gd name="T6" fmla="*/ 0 w 219"/>
                  <a:gd name="T7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9" h="282">
                    <a:moveTo>
                      <a:pt x="0" y="0"/>
                    </a:moveTo>
                    <a:lnTo>
                      <a:pt x="46" y="12"/>
                    </a:lnTo>
                    <a:lnTo>
                      <a:pt x="219" y="2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2" name="Freeform 3570">
                <a:extLst>
                  <a:ext uri="{FF2B5EF4-FFF2-40B4-BE49-F238E27FC236}">
                    <a16:creationId xmlns:a16="http://schemas.microsoft.com/office/drawing/2014/main" id="{23800DEE-69C9-4398-A197-004B8AB3C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27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1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2 w 34"/>
                  <a:gd name="T23" fmla="*/ 11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3" name="Freeform 3571">
                <a:extLst>
                  <a:ext uri="{FF2B5EF4-FFF2-40B4-BE49-F238E27FC236}">
                    <a16:creationId xmlns:a16="http://schemas.microsoft.com/office/drawing/2014/main" id="{22D063A5-8D2F-47E4-B73F-00144791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2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2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4" name="Freeform 3572">
                <a:extLst>
                  <a:ext uri="{FF2B5EF4-FFF2-40B4-BE49-F238E27FC236}">
                    <a16:creationId xmlns:a16="http://schemas.microsoft.com/office/drawing/2014/main" id="{0A60B8F0-4F81-4CF3-AAC3-0B2B7FB5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2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2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5" name="Freeform 3573">
                <a:extLst>
                  <a:ext uri="{FF2B5EF4-FFF2-40B4-BE49-F238E27FC236}">
                    <a16:creationId xmlns:a16="http://schemas.microsoft.com/office/drawing/2014/main" id="{277AE47C-CEB1-4F86-8843-7D4A44A5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949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1 w 33"/>
                  <a:gd name="T7" fmla="*/ 23 h 33"/>
                  <a:gd name="T8" fmla="*/ 33 w 33"/>
                  <a:gd name="T9" fmla="*/ 17 h 33"/>
                  <a:gd name="T10" fmla="*/ 31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4 w 33"/>
                  <a:gd name="T21" fmla="*/ 5 h 33"/>
                  <a:gd name="T22" fmla="*/ 2 w 33"/>
                  <a:gd name="T23" fmla="*/ 11 h 33"/>
                  <a:gd name="T24" fmla="*/ 0 w 33"/>
                  <a:gd name="T25" fmla="*/ 17 h 33"/>
                  <a:gd name="T26" fmla="*/ 2 w 33"/>
                  <a:gd name="T27" fmla="*/ 23 h 33"/>
                  <a:gd name="T28" fmla="*/ 4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1" y="23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6" name="Freeform 3574">
                <a:extLst>
                  <a:ext uri="{FF2B5EF4-FFF2-40B4-BE49-F238E27FC236}">
                    <a16:creationId xmlns:a16="http://schemas.microsoft.com/office/drawing/2014/main" id="{E1A16D97-043C-4568-B928-E0D543836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964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3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3 w 34"/>
                  <a:gd name="T15" fmla="*/ 3 h 34"/>
                  <a:gd name="T16" fmla="*/ 17 w 34"/>
                  <a:gd name="T17" fmla="*/ 0 h 34"/>
                  <a:gd name="T18" fmla="*/ 10 w 34"/>
                  <a:gd name="T19" fmla="*/ 3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7" name="Freeform 3575">
                <a:extLst>
                  <a:ext uri="{FF2B5EF4-FFF2-40B4-BE49-F238E27FC236}">
                    <a16:creationId xmlns:a16="http://schemas.microsoft.com/office/drawing/2014/main" id="{F8BB87A5-4519-4D5D-AC49-1319D5DB7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916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2 h 34"/>
                  <a:gd name="T16" fmla="*/ 17 w 34"/>
                  <a:gd name="T17" fmla="*/ 0 h 34"/>
                  <a:gd name="T18" fmla="*/ 10 w 34"/>
                  <a:gd name="T19" fmla="*/ 2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8" name="Freeform 3576">
                <a:extLst>
                  <a:ext uri="{FF2B5EF4-FFF2-40B4-BE49-F238E27FC236}">
                    <a16:creationId xmlns:a16="http://schemas.microsoft.com/office/drawing/2014/main" id="{2B54468D-17E9-4A73-9608-FF75713C2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916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2 h 34"/>
                  <a:gd name="T16" fmla="*/ 17 w 34"/>
                  <a:gd name="T17" fmla="*/ 0 h 34"/>
                  <a:gd name="T18" fmla="*/ 10 w 34"/>
                  <a:gd name="T19" fmla="*/ 2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9" name="Freeform 3577">
                <a:extLst>
                  <a:ext uri="{FF2B5EF4-FFF2-40B4-BE49-F238E27FC236}">
                    <a16:creationId xmlns:a16="http://schemas.microsoft.com/office/drawing/2014/main" id="{F990323F-20D6-4C09-90B2-1295F159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870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0" name="Freeform 3578">
                <a:extLst>
                  <a:ext uri="{FF2B5EF4-FFF2-40B4-BE49-F238E27FC236}">
                    <a16:creationId xmlns:a16="http://schemas.microsoft.com/office/drawing/2014/main" id="{44C69712-792D-493B-9F74-68F3014C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911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1" name="Freeform 3579">
                <a:extLst>
                  <a:ext uri="{FF2B5EF4-FFF2-40B4-BE49-F238E27FC236}">
                    <a16:creationId xmlns:a16="http://schemas.microsoft.com/office/drawing/2014/main" id="{16498DB8-DE7A-4B56-9695-26DEC73A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09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8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3 h 34"/>
                  <a:gd name="T16" fmla="*/ 16 w 33"/>
                  <a:gd name="T17" fmla="*/ 0 h 34"/>
                  <a:gd name="T18" fmla="*/ 10 w 33"/>
                  <a:gd name="T19" fmla="*/ 3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8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2" name="Freeform 3580">
                <a:extLst>
                  <a:ext uri="{FF2B5EF4-FFF2-40B4-BE49-F238E27FC236}">
                    <a16:creationId xmlns:a16="http://schemas.microsoft.com/office/drawing/2014/main" id="{BD404929-F2C8-4263-9E6B-29AE5DE5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09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8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3 h 34"/>
                  <a:gd name="T16" fmla="*/ 16 w 33"/>
                  <a:gd name="T17" fmla="*/ 0 h 34"/>
                  <a:gd name="T18" fmla="*/ 10 w 33"/>
                  <a:gd name="T19" fmla="*/ 3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8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3" name="Freeform 3581">
                <a:extLst>
                  <a:ext uri="{FF2B5EF4-FFF2-40B4-BE49-F238E27FC236}">
                    <a16:creationId xmlns:a16="http://schemas.microsoft.com/office/drawing/2014/main" id="{0C55623D-7BC3-4EA5-8C18-B3709981E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176"/>
                <a:ext cx="11" cy="11"/>
              </a:xfrm>
              <a:custGeom>
                <a:avLst/>
                <a:gdLst>
                  <a:gd name="T0" fmla="*/ 17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7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7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4" name="Freeform 3582">
                <a:extLst>
                  <a:ext uri="{FF2B5EF4-FFF2-40B4-BE49-F238E27FC236}">
                    <a16:creationId xmlns:a16="http://schemas.microsoft.com/office/drawing/2014/main" id="{6DD564B1-6566-4B4F-9298-0113AF54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176"/>
                <a:ext cx="11" cy="11"/>
              </a:xfrm>
              <a:custGeom>
                <a:avLst/>
                <a:gdLst>
                  <a:gd name="T0" fmla="*/ 17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7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7 w 33"/>
                  <a:gd name="T33" fmla="*/ 34 h 34"/>
                  <a:gd name="T34" fmla="*/ 17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5" name="Freeform 3583">
                <a:extLst>
                  <a:ext uri="{FF2B5EF4-FFF2-40B4-BE49-F238E27FC236}">
                    <a16:creationId xmlns:a16="http://schemas.microsoft.com/office/drawing/2014/main" id="{1A2D9FA5-284E-4DF4-80B2-C0DFE67E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15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6" name="Freeform 3584">
                <a:extLst>
                  <a:ext uri="{FF2B5EF4-FFF2-40B4-BE49-F238E27FC236}">
                    <a16:creationId xmlns:a16="http://schemas.microsoft.com/office/drawing/2014/main" id="{E5CEE19C-EBD4-4F00-A137-07855904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15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7" name="Freeform 3585">
                <a:extLst>
                  <a:ext uri="{FF2B5EF4-FFF2-40B4-BE49-F238E27FC236}">
                    <a16:creationId xmlns:a16="http://schemas.microsoft.com/office/drawing/2014/main" id="{35A925AF-C0C2-479B-A7F7-057A5E1A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54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8" name="Freeform 3586">
                <a:extLst>
                  <a:ext uri="{FF2B5EF4-FFF2-40B4-BE49-F238E27FC236}">
                    <a16:creationId xmlns:a16="http://schemas.microsoft.com/office/drawing/2014/main" id="{A4D40D04-3B6C-4689-AD58-B438AEC9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54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9" name="Freeform 3587">
                <a:extLst>
                  <a:ext uri="{FF2B5EF4-FFF2-40B4-BE49-F238E27FC236}">
                    <a16:creationId xmlns:a16="http://schemas.microsoft.com/office/drawing/2014/main" id="{F8A23B34-4950-41D9-A668-9043B0B47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043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2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2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0" name="Freeform 3588">
                <a:extLst>
                  <a:ext uri="{FF2B5EF4-FFF2-40B4-BE49-F238E27FC236}">
                    <a16:creationId xmlns:a16="http://schemas.microsoft.com/office/drawing/2014/main" id="{093DC02A-A41F-4BDB-825A-EA8F68E6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043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2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2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1" name="Freeform 3589">
                <a:extLst>
                  <a:ext uri="{FF2B5EF4-FFF2-40B4-BE49-F238E27FC236}">
                    <a16:creationId xmlns:a16="http://schemas.microsoft.com/office/drawing/2014/main" id="{F0E70849-9ED9-4C1E-A2F5-709EDB3D8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209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0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0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2" name="Freeform 3590">
                <a:extLst>
                  <a:ext uri="{FF2B5EF4-FFF2-40B4-BE49-F238E27FC236}">
                    <a16:creationId xmlns:a16="http://schemas.microsoft.com/office/drawing/2014/main" id="{C89676E0-4E0B-4E6E-BE89-A71184BEB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12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3" name="Freeform 3591">
                <a:extLst>
                  <a:ext uri="{FF2B5EF4-FFF2-40B4-BE49-F238E27FC236}">
                    <a16:creationId xmlns:a16="http://schemas.microsoft.com/office/drawing/2014/main" id="{8119D3F7-364E-4953-8EF9-5426B4F22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12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  <a:gd name="T34" fmla="*/ 17 w 33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4" name="Freeform 3592">
                <a:extLst>
                  <a:ext uri="{FF2B5EF4-FFF2-40B4-BE49-F238E27FC236}">
                    <a16:creationId xmlns:a16="http://schemas.microsoft.com/office/drawing/2014/main" id="{5F9EEAE9-1DD2-42A5-8D5E-38A453031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179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5" name="Freeform 3593">
                <a:extLst>
                  <a:ext uri="{FF2B5EF4-FFF2-40B4-BE49-F238E27FC236}">
                    <a16:creationId xmlns:a16="http://schemas.microsoft.com/office/drawing/2014/main" id="{CCAF8EF4-3B88-4657-86B5-D8FE2508E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179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6" name="Freeform 3594">
                <a:extLst>
                  <a:ext uri="{FF2B5EF4-FFF2-40B4-BE49-F238E27FC236}">
                    <a16:creationId xmlns:a16="http://schemas.microsoft.com/office/drawing/2014/main" id="{01968F32-4454-4534-AF3C-B10AE64F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3250"/>
                <a:ext cx="11" cy="11"/>
              </a:xfrm>
              <a:custGeom>
                <a:avLst/>
                <a:gdLst>
                  <a:gd name="T0" fmla="*/ 16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6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6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6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6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7" name="Freeform 3595">
                <a:extLst>
                  <a:ext uri="{FF2B5EF4-FFF2-40B4-BE49-F238E27FC236}">
                    <a16:creationId xmlns:a16="http://schemas.microsoft.com/office/drawing/2014/main" id="{3DA69B01-BD98-4721-91BB-614E3AF0C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8" name="Freeform 3596">
                <a:extLst>
                  <a:ext uri="{FF2B5EF4-FFF2-40B4-BE49-F238E27FC236}">
                    <a16:creationId xmlns:a16="http://schemas.microsoft.com/office/drawing/2014/main" id="{16CDA19A-4DB1-4685-B700-680A9ADD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9" name="Freeform 3597">
                <a:extLst>
                  <a:ext uri="{FF2B5EF4-FFF2-40B4-BE49-F238E27FC236}">
                    <a16:creationId xmlns:a16="http://schemas.microsoft.com/office/drawing/2014/main" id="{A1E64246-CCCE-43CA-9FF5-5F2BA207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326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0" name="Freeform 3598">
                <a:extLst>
                  <a:ext uri="{FF2B5EF4-FFF2-40B4-BE49-F238E27FC236}">
                    <a16:creationId xmlns:a16="http://schemas.microsoft.com/office/drawing/2014/main" id="{3EB533BB-498B-4FCF-AD3E-3F1EA62E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326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1" name="Freeform 3599">
                <a:extLst>
                  <a:ext uri="{FF2B5EF4-FFF2-40B4-BE49-F238E27FC236}">
                    <a16:creationId xmlns:a16="http://schemas.microsoft.com/office/drawing/2014/main" id="{A112DE56-EEE5-4902-9FB0-92B8F51F4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8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2" name="Freeform 3600">
                <a:extLst>
                  <a:ext uri="{FF2B5EF4-FFF2-40B4-BE49-F238E27FC236}">
                    <a16:creationId xmlns:a16="http://schemas.microsoft.com/office/drawing/2014/main" id="{1B617A33-5AD9-4C1D-B47A-642EB76F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8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3" name="Freeform 3601">
                <a:extLst>
                  <a:ext uri="{FF2B5EF4-FFF2-40B4-BE49-F238E27FC236}">
                    <a16:creationId xmlns:a16="http://schemas.microsoft.com/office/drawing/2014/main" id="{1D866B1C-603F-46F3-B700-C1E9AC12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33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6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6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6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6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4" name="Freeform 3602">
                <a:extLst>
                  <a:ext uri="{FF2B5EF4-FFF2-40B4-BE49-F238E27FC236}">
                    <a16:creationId xmlns:a16="http://schemas.microsoft.com/office/drawing/2014/main" id="{79F2A577-5F5F-40A3-A0B7-57BDF485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33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6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6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6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6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5" name="Freeform 3603">
                <a:extLst>
                  <a:ext uri="{FF2B5EF4-FFF2-40B4-BE49-F238E27FC236}">
                    <a16:creationId xmlns:a16="http://schemas.microsoft.com/office/drawing/2014/main" id="{CCCDD99A-BDAB-46FE-9038-1BBAD694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295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8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6" name="Freeform 3604">
                <a:extLst>
                  <a:ext uri="{FF2B5EF4-FFF2-40B4-BE49-F238E27FC236}">
                    <a16:creationId xmlns:a16="http://schemas.microsoft.com/office/drawing/2014/main" id="{0A61DB61-4E3C-435D-92BD-3AB20F9D9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6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7" name="Freeform 3605">
                <a:extLst>
                  <a:ext uri="{FF2B5EF4-FFF2-40B4-BE49-F238E27FC236}">
                    <a16:creationId xmlns:a16="http://schemas.microsoft.com/office/drawing/2014/main" id="{6F898B3C-C45D-463F-822F-A4CC56B1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305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2 w 34"/>
                  <a:gd name="T23" fmla="*/ 10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8" name="Freeform 3606">
                <a:extLst>
                  <a:ext uri="{FF2B5EF4-FFF2-40B4-BE49-F238E27FC236}">
                    <a16:creationId xmlns:a16="http://schemas.microsoft.com/office/drawing/2014/main" id="{3FCDD33E-A5E1-4CEE-8020-34FF5777C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4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8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8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9" name="Freeform 3607">
                <a:extLst>
                  <a:ext uri="{FF2B5EF4-FFF2-40B4-BE49-F238E27FC236}">
                    <a16:creationId xmlns:a16="http://schemas.microsoft.com/office/drawing/2014/main" id="{F6106961-6FA4-4964-928E-CAF446FB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4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8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8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0" name="Freeform 3608">
                <a:extLst>
                  <a:ext uri="{FF2B5EF4-FFF2-40B4-BE49-F238E27FC236}">
                    <a16:creationId xmlns:a16="http://schemas.microsoft.com/office/drawing/2014/main" id="{A853AC92-AEF6-49DF-BCE5-C794D4F7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188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8 h 33"/>
                  <a:gd name="T10" fmla="*/ 32 w 33"/>
                  <a:gd name="T11" fmla="*/ 11 h 33"/>
                  <a:gd name="T12" fmla="*/ 29 w 33"/>
                  <a:gd name="T13" fmla="*/ 6 h 33"/>
                  <a:gd name="T14" fmla="*/ 23 w 33"/>
                  <a:gd name="T15" fmla="*/ 2 h 33"/>
                  <a:gd name="T16" fmla="*/ 17 w 33"/>
                  <a:gd name="T17" fmla="*/ 0 h 33"/>
                  <a:gd name="T18" fmla="*/ 10 w 33"/>
                  <a:gd name="T19" fmla="*/ 2 h 33"/>
                  <a:gd name="T20" fmla="*/ 5 w 33"/>
                  <a:gd name="T21" fmla="*/ 6 h 33"/>
                  <a:gd name="T22" fmla="*/ 2 w 33"/>
                  <a:gd name="T23" fmla="*/ 11 h 33"/>
                  <a:gd name="T24" fmla="*/ 0 w 33"/>
                  <a:gd name="T25" fmla="*/ 18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1" name="Freeform 3609">
                <a:extLst>
                  <a:ext uri="{FF2B5EF4-FFF2-40B4-BE49-F238E27FC236}">
                    <a16:creationId xmlns:a16="http://schemas.microsoft.com/office/drawing/2014/main" id="{8A10C95A-A5D1-4EA5-80CE-471C44172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210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2 h 34"/>
                  <a:gd name="T4" fmla="*/ 29 w 33"/>
                  <a:gd name="T5" fmla="*/ 29 h 34"/>
                  <a:gd name="T6" fmla="*/ 31 w 33"/>
                  <a:gd name="T7" fmla="*/ 23 h 34"/>
                  <a:gd name="T8" fmla="*/ 33 w 33"/>
                  <a:gd name="T9" fmla="*/ 17 h 34"/>
                  <a:gd name="T10" fmla="*/ 31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4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3 h 34"/>
                  <a:gd name="T28" fmla="*/ 4 w 33"/>
                  <a:gd name="T29" fmla="*/ 29 h 34"/>
                  <a:gd name="T30" fmla="*/ 10 w 33"/>
                  <a:gd name="T31" fmla="*/ 32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1" y="23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2" name="Freeform 3610">
                <a:extLst>
                  <a:ext uri="{FF2B5EF4-FFF2-40B4-BE49-F238E27FC236}">
                    <a16:creationId xmlns:a16="http://schemas.microsoft.com/office/drawing/2014/main" id="{1EAADAC2-F691-461D-97EE-C4BF391C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201"/>
                <a:ext cx="12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1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1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3" name="Freeform 3611">
                <a:extLst>
                  <a:ext uri="{FF2B5EF4-FFF2-40B4-BE49-F238E27FC236}">
                    <a16:creationId xmlns:a16="http://schemas.microsoft.com/office/drawing/2014/main" id="{4C772ECE-8327-4715-849B-B35F72BAC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02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30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30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1 w 34"/>
                  <a:gd name="T19" fmla="*/ 1 h 34"/>
                  <a:gd name="T20" fmla="*/ 6 w 34"/>
                  <a:gd name="T21" fmla="*/ 6 h 34"/>
                  <a:gd name="T22" fmla="*/ 3 w 34"/>
                  <a:gd name="T23" fmla="*/ 10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1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4" name="Freeform 3612">
                <a:extLst>
                  <a:ext uri="{FF2B5EF4-FFF2-40B4-BE49-F238E27FC236}">
                    <a16:creationId xmlns:a16="http://schemas.microsoft.com/office/drawing/2014/main" id="{AACA0CC1-51B2-47BD-A080-FD4B4DE46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02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30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30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1 w 34"/>
                  <a:gd name="T19" fmla="*/ 1 h 34"/>
                  <a:gd name="T20" fmla="*/ 6 w 34"/>
                  <a:gd name="T21" fmla="*/ 6 h 34"/>
                  <a:gd name="T22" fmla="*/ 3 w 34"/>
                  <a:gd name="T23" fmla="*/ 10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1 w 34"/>
                  <a:gd name="T31" fmla="*/ 32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5" name="Freeform 3613">
                <a:extLst>
                  <a:ext uri="{FF2B5EF4-FFF2-40B4-BE49-F238E27FC236}">
                    <a16:creationId xmlns:a16="http://schemas.microsoft.com/office/drawing/2014/main" id="{52A4E481-0C3C-4B03-AAEB-12DB78DB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95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2 h 34"/>
                  <a:gd name="T16" fmla="*/ 16 w 33"/>
                  <a:gd name="T17" fmla="*/ 0 h 34"/>
                  <a:gd name="T18" fmla="*/ 10 w 33"/>
                  <a:gd name="T19" fmla="*/ 2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6" name="Freeform 3614">
                <a:extLst>
                  <a:ext uri="{FF2B5EF4-FFF2-40B4-BE49-F238E27FC236}">
                    <a16:creationId xmlns:a16="http://schemas.microsoft.com/office/drawing/2014/main" id="{2BD6A875-A198-4DCC-B631-C532DDE7E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180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0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0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7" name="Freeform 3615">
                <a:extLst>
                  <a:ext uri="{FF2B5EF4-FFF2-40B4-BE49-F238E27FC236}">
                    <a16:creationId xmlns:a16="http://schemas.microsoft.com/office/drawing/2014/main" id="{879446A7-DFB0-435B-9523-D654C82A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180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0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0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  <a:gd name="T34" fmla="*/ 17 w 33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8" name="Freeform 3616">
                <a:extLst>
                  <a:ext uri="{FF2B5EF4-FFF2-40B4-BE49-F238E27FC236}">
                    <a16:creationId xmlns:a16="http://schemas.microsoft.com/office/drawing/2014/main" id="{FD060BD5-AA06-40A6-BF10-104624230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47"/>
                <a:ext cx="41" cy="54"/>
              </a:xfrm>
              <a:custGeom>
                <a:avLst/>
                <a:gdLst>
                  <a:gd name="T0" fmla="*/ 123 w 123"/>
                  <a:gd name="T1" fmla="*/ 159 h 161"/>
                  <a:gd name="T2" fmla="*/ 111 w 123"/>
                  <a:gd name="T3" fmla="*/ 138 h 161"/>
                  <a:gd name="T4" fmla="*/ 101 w 123"/>
                  <a:gd name="T5" fmla="*/ 119 h 161"/>
                  <a:gd name="T6" fmla="*/ 95 w 123"/>
                  <a:gd name="T7" fmla="*/ 104 h 161"/>
                  <a:gd name="T8" fmla="*/ 90 w 123"/>
                  <a:gd name="T9" fmla="*/ 90 h 161"/>
                  <a:gd name="T10" fmla="*/ 86 w 123"/>
                  <a:gd name="T11" fmla="*/ 77 h 161"/>
                  <a:gd name="T12" fmla="*/ 82 w 123"/>
                  <a:gd name="T13" fmla="*/ 66 h 161"/>
                  <a:gd name="T14" fmla="*/ 75 w 123"/>
                  <a:gd name="T15" fmla="*/ 54 h 161"/>
                  <a:gd name="T16" fmla="*/ 66 w 123"/>
                  <a:gd name="T17" fmla="*/ 43 h 161"/>
                  <a:gd name="T18" fmla="*/ 53 w 123"/>
                  <a:gd name="T19" fmla="*/ 32 h 161"/>
                  <a:gd name="T20" fmla="*/ 39 w 123"/>
                  <a:gd name="T21" fmla="*/ 21 h 161"/>
                  <a:gd name="T22" fmla="*/ 26 w 123"/>
                  <a:gd name="T23" fmla="*/ 11 h 161"/>
                  <a:gd name="T24" fmla="*/ 14 w 123"/>
                  <a:gd name="T25" fmla="*/ 4 h 161"/>
                  <a:gd name="T26" fmla="*/ 5 w 123"/>
                  <a:gd name="T27" fmla="*/ 0 h 161"/>
                  <a:gd name="T28" fmla="*/ 0 w 123"/>
                  <a:gd name="T29" fmla="*/ 1 h 161"/>
                  <a:gd name="T30" fmla="*/ 1 w 123"/>
                  <a:gd name="T31" fmla="*/ 7 h 161"/>
                  <a:gd name="T32" fmla="*/ 10 w 123"/>
                  <a:gd name="T33" fmla="*/ 21 h 161"/>
                  <a:gd name="T34" fmla="*/ 18 w 123"/>
                  <a:gd name="T35" fmla="*/ 31 h 161"/>
                  <a:gd name="T36" fmla="*/ 26 w 123"/>
                  <a:gd name="T37" fmla="*/ 42 h 161"/>
                  <a:gd name="T38" fmla="*/ 35 w 123"/>
                  <a:gd name="T39" fmla="*/ 53 h 161"/>
                  <a:gd name="T40" fmla="*/ 45 w 123"/>
                  <a:gd name="T41" fmla="*/ 64 h 161"/>
                  <a:gd name="T42" fmla="*/ 55 w 123"/>
                  <a:gd name="T43" fmla="*/ 77 h 161"/>
                  <a:gd name="T44" fmla="*/ 64 w 123"/>
                  <a:gd name="T45" fmla="*/ 89 h 161"/>
                  <a:gd name="T46" fmla="*/ 74 w 123"/>
                  <a:gd name="T47" fmla="*/ 101 h 161"/>
                  <a:gd name="T48" fmla="*/ 83 w 123"/>
                  <a:gd name="T49" fmla="*/ 113 h 161"/>
                  <a:gd name="T50" fmla="*/ 93 w 123"/>
                  <a:gd name="T51" fmla="*/ 124 h 161"/>
                  <a:gd name="T52" fmla="*/ 101 w 123"/>
                  <a:gd name="T53" fmla="*/ 134 h 161"/>
                  <a:gd name="T54" fmla="*/ 108 w 123"/>
                  <a:gd name="T55" fmla="*/ 142 h 161"/>
                  <a:gd name="T56" fmla="*/ 114 w 123"/>
                  <a:gd name="T57" fmla="*/ 149 h 161"/>
                  <a:gd name="T58" fmla="*/ 119 w 123"/>
                  <a:gd name="T59" fmla="*/ 155 h 161"/>
                  <a:gd name="T60" fmla="*/ 122 w 123"/>
                  <a:gd name="T61" fmla="*/ 159 h 161"/>
                  <a:gd name="T62" fmla="*/ 123 w 123"/>
                  <a:gd name="T63" fmla="*/ 161 h 161"/>
                  <a:gd name="T64" fmla="*/ 123 w 123"/>
                  <a:gd name="T65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61">
                    <a:moveTo>
                      <a:pt x="123" y="159"/>
                    </a:moveTo>
                    <a:lnTo>
                      <a:pt x="111" y="138"/>
                    </a:lnTo>
                    <a:lnTo>
                      <a:pt x="101" y="119"/>
                    </a:lnTo>
                    <a:lnTo>
                      <a:pt x="95" y="104"/>
                    </a:lnTo>
                    <a:lnTo>
                      <a:pt x="90" y="90"/>
                    </a:lnTo>
                    <a:lnTo>
                      <a:pt x="86" y="77"/>
                    </a:lnTo>
                    <a:lnTo>
                      <a:pt x="82" y="66"/>
                    </a:lnTo>
                    <a:lnTo>
                      <a:pt x="75" y="54"/>
                    </a:lnTo>
                    <a:lnTo>
                      <a:pt x="66" y="43"/>
                    </a:lnTo>
                    <a:lnTo>
                      <a:pt x="53" y="32"/>
                    </a:lnTo>
                    <a:lnTo>
                      <a:pt x="39" y="21"/>
                    </a:lnTo>
                    <a:lnTo>
                      <a:pt x="26" y="11"/>
                    </a:lnTo>
                    <a:lnTo>
                      <a:pt x="14" y="4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0" y="21"/>
                    </a:lnTo>
                    <a:lnTo>
                      <a:pt x="18" y="31"/>
                    </a:lnTo>
                    <a:lnTo>
                      <a:pt x="26" y="42"/>
                    </a:lnTo>
                    <a:lnTo>
                      <a:pt x="35" y="53"/>
                    </a:lnTo>
                    <a:lnTo>
                      <a:pt x="45" y="64"/>
                    </a:lnTo>
                    <a:lnTo>
                      <a:pt x="55" y="77"/>
                    </a:lnTo>
                    <a:lnTo>
                      <a:pt x="64" y="89"/>
                    </a:lnTo>
                    <a:lnTo>
                      <a:pt x="74" y="101"/>
                    </a:lnTo>
                    <a:lnTo>
                      <a:pt x="83" y="113"/>
                    </a:lnTo>
                    <a:lnTo>
                      <a:pt x="93" y="124"/>
                    </a:lnTo>
                    <a:lnTo>
                      <a:pt x="101" y="134"/>
                    </a:lnTo>
                    <a:lnTo>
                      <a:pt x="108" y="142"/>
                    </a:lnTo>
                    <a:lnTo>
                      <a:pt x="114" y="149"/>
                    </a:lnTo>
                    <a:lnTo>
                      <a:pt x="119" y="155"/>
                    </a:lnTo>
                    <a:lnTo>
                      <a:pt x="122" y="159"/>
                    </a:lnTo>
                    <a:lnTo>
                      <a:pt x="123" y="161"/>
                    </a:lnTo>
                    <a:lnTo>
                      <a:pt x="123" y="159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9" name="Freeform 3617">
                <a:extLst>
                  <a:ext uri="{FF2B5EF4-FFF2-40B4-BE49-F238E27FC236}">
                    <a16:creationId xmlns:a16="http://schemas.microsoft.com/office/drawing/2014/main" id="{9A8DE716-400B-45CB-A2E0-FD520B7F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47"/>
                <a:ext cx="41" cy="54"/>
              </a:xfrm>
              <a:custGeom>
                <a:avLst/>
                <a:gdLst>
                  <a:gd name="T0" fmla="*/ 123 w 123"/>
                  <a:gd name="T1" fmla="*/ 159 h 161"/>
                  <a:gd name="T2" fmla="*/ 111 w 123"/>
                  <a:gd name="T3" fmla="*/ 138 h 161"/>
                  <a:gd name="T4" fmla="*/ 101 w 123"/>
                  <a:gd name="T5" fmla="*/ 119 h 161"/>
                  <a:gd name="T6" fmla="*/ 95 w 123"/>
                  <a:gd name="T7" fmla="*/ 104 h 161"/>
                  <a:gd name="T8" fmla="*/ 90 w 123"/>
                  <a:gd name="T9" fmla="*/ 90 h 161"/>
                  <a:gd name="T10" fmla="*/ 86 w 123"/>
                  <a:gd name="T11" fmla="*/ 77 h 161"/>
                  <a:gd name="T12" fmla="*/ 82 w 123"/>
                  <a:gd name="T13" fmla="*/ 66 h 161"/>
                  <a:gd name="T14" fmla="*/ 75 w 123"/>
                  <a:gd name="T15" fmla="*/ 54 h 161"/>
                  <a:gd name="T16" fmla="*/ 66 w 123"/>
                  <a:gd name="T17" fmla="*/ 43 h 161"/>
                  <a:gd name="T18" fmla="*/ 53 w 123"/>
                  <a:gd name="T19" fmla="*/ 32 h 161"/>
                  <a:gd name="T20" fmla="*/ 39 w 123"/>
                  <a:gd name="T21" fmla="*/ 21 h 161"/>
                  <a:gd name="T22" fmla="*/ 26 w 123"/>
                  <a:gd name="T23" fmla="*/ 11 h 161"/>
                  <a:gd name="T24" fmla="*/ 14 w 123"/>
                  <a:gd name="T25" fmla="*/ 4 h 161"/>
                  <a:gd name="T26" fmla="*/ 5 w 123"/>
                  <a:gd name="T27" fmla="*/ 0 h 161"/>
                  <a:gd name="T28" fmla="*/ 0 w 123"/>
                  <a:gd name="T29" fmla="*/ 1 h 161"/>
                  <a:gd name="T30" fmla="*/ 1 w 123"/>
                  <a:gd name="T31" fmla="*/ 7 h 161"/>
                  <a:gd name="T32" fmla="*/ 10 w 123"/>
                  <a:gd name="T33" fmla="*/ 21 h 161"/>
                  <a:gd name="T34" fmla="*/ 18 w 123"/>
                  <a:gd name="T35" fmla="*/ 31 h 161"/>
                  <a:gd name="T36" fmla="*/ 26 w 123"/>
                  <a:gd name="T37" fmla="*/ 42 h 161"/>
                  <a:gd name="T38" fmla="*/ 35 w 123"/>
                  <a:gd name="T39" fmla="*/ 53 h 161"/>
                  <a:gd name="T40" fmla="*/ 45 w 123"/>
                  <a:gd name="T41" fmla="*/ 64 h 161"/>
                  <a:gd name="T42" fmla="*/ 55 w 123"/>
                  <a:gd name="T43" fmla="*/ 77 h 161"/>
                  <a:gd name="T44" fmla="*/ 64 w 123"/>
                  <a:gd name="T45" fmla="*/ 89 h 161"/>
                  <a:gd name="T46" fmla="*/ 74 w 123"/>
                  <a:gd name="T47" fmla="*/ 101 h 161"/>
                  <a:gd name="T48" fmla="*/ 83 w 123"/>
                  <a:gd name="T49" fmla="*/ 113 h 161"/>
                  <a:gd name="T50" fmla="*/ 93 w 123"/>
                  <a:gd name="T51" fmla="*/ 124 h 161"/>
                  <a:gd name="T52" fmla="*/ 101 w 123"/>
                  <a:gd name="T53" fmla="*/ 134 h 161"/>
                  <a:gd name="T54" fmla="*/ 108 w 123"/>
                  <a:gd name="T55" fmla="*/ 142 h 161"/>
                  <a:gd name="T56" fmla="*/ 114 w 123"/>
                  <a:gd name="T57" fmla="*/ 149 h 161"/>
                  <a:gd name="T58" fmla="*/ 119 w 123"/>
                  <a:gd name="T59" fmla="*/ 155 h 161"/>
                  <a:gd name="T60" fmla="*/ 122 w 123"/>
                  <a:gd name="T61" fmla="*/ 159 h 161"/>
                  <a:gd name="T62" fmla="*/ 123 w 123"/>
                  <a:gd name="T63" fmla="*/ 161 h 161"/>
                  <a:gd name="T64" fmla="*/ 123 w 123"/>
                  <a:gd name="T65" fmla="*/ 159 h 161"/>
                  <a:gd name="T66" fmla="*/ 123 w 123"/>
                  <a:gd name="T67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" h="161">
                    <a:moveTo>
                      <a:pt x="123" y="159"/>
                    </a:moveTo>
                    <a:lnTo>
                      <a:pt x="111" y="138"/>
                    </a:lnTo>
                    <a:lnTo>
                      <a:pt x="101" y="119"/>
                    </a:lnTo>
                    <a:lnTo>
                      <a:pt x="95" y="104"/>
                    </a:lnTo>
                    <a:lnTo>
                      <a:pt x="90" y="90"/>
                    </a:lnTo>
                    <a:lnTo>
                      <a:pt x="86" y="77"/>
                    </a:lnTo>
                    <a:lnTo>
                      <a:pt x="82" y="66"/>
                    </a:lnTo>
                    <a:lnTo>
                      <a:pt x="75" y="54"/>
                    </a:lnTo>
                    <a:lnTo>
                      <a:pt x="66" y="43"/>
                    </a:lnTo>
                    <a:lnTo>
                      <a:pt x="53" y="32"/>
                    </a:lnTo>
                    <a:lnTo>
                      <a:pt x="39" y="21"/>
                    </a:lnTo>
                    <a:lnTo>
                      <a:pt x="26" y="11"/>
                    </a:lnTo>
                    <a:lnTo>
                      <a:pt x="14" y="4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0" y="21"/>
                    </a:lnTo>
                    <a:lnTo>
                      <a:pt x="18" y="31"/>
                    </a:lnTo>
                    <a:lnTo>
                      <a:pt x="26" y="42"/>
                    </a:lnTo>
                    <a:lnTo>
                      <a:pt x="35" y="53"/>
                    </a:lnTo>
                    <a:lnTo>
                      <a:pt x="45" y="64"/>
                    </a:lnTo>
                    <a:lnTo>
                      <a:pt x="55" y="77"/>
                    </a:lnTo>
                    <a:lnTo>
                      <a:pt x="64" y="89"/>
                    </a:lnTo>
                    <a:lnTo>
                      <a:pt x="74" y="101"/>
                    </a:lnTo>
                    <a:lnTo>
                      <a:pt x="83" y="113"/>
                    </a:lnTo>
                    <a:lnTo>
                      <a:pt x="93" y="124"/>
                    </a:lnTo>
                    <a:lnTo>
                      <a:pt x="101" y="134"/>
                    </a:lnTo>
                    <a:lnTo>
                      <a:pt x="108" y="142"/>
                    </a:lnTo>
                    <a:lnTo>
                      <a:pt x="114" y="149"/>
                    </a:lnTo>
                    <a:lnTo>
                      <a:pt x="119" y="155"/>
                    </a:lnTo>
                    <a:lnTo>
                      <a:pt x="122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59"/>
                    </a:lnTo>
                  </a:path>
                </a:pathLst>
              </a:custGeom>
              <a:noFill/>
              <a:ln w="6350">
                <a:solidFill>
                  <a:srgbClr val="DCFFF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0" name="Freeform 3618">
                <a:extLst>
                  <a:ext uri="{FF2B5EF4-FFF2-40B4-BE49-F238E27FC236}">
                    <a16:creationId xmlns:a16="http://schemas.microsoft.com/office/drawing/2014/main" id="{DA1026EF-A07D-4C4C-AD42-9AF82A13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79"/>
                <a:ext cx="26" cy="29"/>
              </a:xfrm>
              <a:custGeom>
                <a:avLst/>
                <a:gdLst>
                  <a:gd name="T0" fmla="*/ 76 w 76"/>
                  <a:gd name="T1" fmla="*/ 87 h 87"/>
                  <a:gd name="T2" fmla="*/ 72 w 76"/>
                  <a:gd name="T3" fmla="*/ 72 h 87"/>
                  <a:gd name="T4" fmla="*/ 69 w 76"/>
                  <a:gd name="T5" fmla="*/ 58 h 87"/>
                  <a:gd name="T6" fmla="*/ 66 w 76"/>
                  <a:gd name="T7" fmla="*/ 45 h 87"/>
                  <a:gd name="T8" fmla="*/ 62 w 76"/>
                  <a:gd name="T9" fmla="*/ 33 h 87"/>
                  <a:gd name="T10" fmla="*/ 59 w 76"/>
                  <a:gd name="T11" fmla="*/ 23 h 87"/>
                  <a:gd name="T12" fmla="*/ 52 w 76"/>
                  <a:gd name="T13" fmla="*/ 14 h 87"/>
                  <a:gd name="T14" fmla="*/ 46 w 76"/>
                  <a:gd name="T15" fmla="*/ 7 h 87"/>
                  <a:gd name="T16" fmla="*/ 36 w 76"/>
                  <a:gd name="T17" fmla="*/ 4 h 87"/>
                  <a:gd name="T18" fmla="*/ 24 w 76"/>
                  <a:gd name="T19" fmla="*/ 1 h 87"/>
                  <a:gd name="T20" fmla="*/ 14 w 76"/>
                  <a:gd name="T21" fmla="*/ 0 h 87"/>
                  <a:gd name="T22" fmla="*/ 7 w 76"/>
                  <a:gd name="T23" fmla="*/ 0 h 87"/>
                  <a:gd name="T24" fmla="*/ 1 w 76"/>
                  <a:gd name="T25" fmla="*/ 0 h 87"/>
                  <a:gd name="T26" fmla="*/ 0 w 76"/>
                  <a:gd name="T27" fmla="*/ 3 h 87"/>
                  <a:gd name="T28" fmla="*/ 4 w 76"/>
                  <a:gd name="T29" fmla="*/ 9 h 87"/>
                  <a:gd name="T30" fmla="*/ 14 w 76"/>
                  <a:gd name="T31" fmla="*/ 18 h 87"/>
                  <a:gd name="T32" fmla="*/ 32 w 76"/>
                  <a:gd name="T33" fmla="*/ 30 h 87"/>
                  <a:gd name="T34" fmla="*/ 39 w 76"/>
                  <a:gd name="T35" fmla="*/ 38 h 87"/>
                  <a:gd name="T36" fmla="*/ 46 w 76"/>
                  <a:gd name="T37" fmla="*/ 44 h 87"/>
                  <a:gd name="T38" fmla="*/ 51 w 76"/>
                  <a:gd name="T39" fmla="*/ 51 h 87"/>
                  <a:gd name="T40" fmla="*/ 58 w 76"/>
                  <a:gd name="T41" fmla="*/ 58 h 87"/>
                  <a:gd name="T42" fmla="*/ 64 w 76"/>
                  <a:gd name="T43" fmla="*/ 64 h 87"/>
                  <a:gd name="T44" fmla="*/ 68 w 76"/>
                  <a:gd name="T45" fmla="*/ 72 h 87"/>
                  <a:gd name="T46" fmla="*/ 72 w 76"/>
                  <a:gd name="T47" fmla="*/ 79 h 87"/>
                  <a:gd name="T48" fmla="*/ 76 w 76"/>
                  <a:gd name="T4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87">
                    <a:moveTo>
                      <a:pt x="76" y="87"/>
                    </a:moveTo>
                    <a:lnTo>
                      <a:pt x="72" y="72"/>
                    </a:lnTo>
                    <a:lnTo>
                      <a:pt x="69" y="58"/>
                    </a:lnTo>
                    <a:lnTo>
                      <a:pt x="66" y="45"/>
                    </a:lnTo>
                    <a:lnTo>
                      <a:pt x="62" y="33"/>
                    </a:lnTo>
                    <a:lnTo>
                      <a:pt x="59" y="23"/>
                    </a:lnTo>
                    <a:lnTo>
                      <a:pt x="52" y="14"/>
                    </a:lnTo>
                    <a:lnTo>
                      <a:pt x="46" y="7"/>
                    </a:lnTo>
                    <a:lnTo>
                      <a:pt x="36" y="4"/>
                    </a:lnTo>
                    <a:lnTo>
                      <a:pt x="24" y="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4" y="18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6" y="44"/>
                    </a:lnTo>
                    <a:lnTo>
                      <a:pt x="51" y="51"/>
                    </a:lnTo>
                    <a:lnTo>
                      <a:pt x="58" y="58"/>
                    </a:lnTo>
                    <a:lnTo>
                      <a:pt x="64" y="64"/>
                    </a:lnTo>
                    <a:lnTo>
                      <a:pt x="68" y="72"/>
                    </a:lnTo>
                    <a:lnTo>
                      <a:pt x="72" y="79"/>
                    </a:lnTo>
                    <a:lnTo>
                      <a:pt x="76" y="87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1" name="Freeform 3619">
                <a:extLst>
                  <a:ext uri="{FF2B5EF4-FFF2-40B4-BE49-F238E27FC236}">
                    <a16:creationId xmlns:a16="http://schemas.microsoft.com/office/drawing/2014/main" id="{EF67C429-7646-40B1-9733-416E4FF93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79"/>
                <a:ext cx="26" cy="29"/>
              </a:xfrm>
              <a:custGeom>
                <a:avLst/>
                <a:gdLst>
                  <a:gd name="T0" fmla="*/ 76 w 76"/>
                  <a:gd name="T1" fmla="*/ 87 h 87"/>
                  <a:gd name="T2" fmla="*/ 72 w 76"/>
                  <a:gd name="T3" fmla="*/ 72 h 87"/>
                  <a:gd name="T4" fmla="*/ 69 w 76"/>
                  <a:gd name="T5" fmla="*/ 58 h 87"/>
                  <a:gd name="T6" fmla="*/ 66 w 76"/>
                  <a:gd name="T7" fmla="*/ 45 h 87"/>
                  <a:gd name="T8" fmla="*/ 62 w 76"/>
                  <a:gd name="T9" fmla="*/ 33 h 87"/>
                  <a:gd name="T10" fmla="*/ 59 w 76"/>
                  <a:gd name="T11" fmla="*/ 23 h 87"/>
                  <a:gd name="T12" fmla="*/ 52 w 76"/>
                  <a:gd name="T13" fmla="*/ 14 h 87"/>
                  <a:gd name="T14" fmla="*/ 46 w 76"/>
                  <a:gd name="T15" fmla="*/ 7 h 87"/>
                  <a:gd name="T16" fmla="*/ 36 w 76"/>
                  <a:gd name="T17" fmla="*/ 4 h 87"/>
                  <a:gd name="T18" fmla="*/ 24 w 76"/>
                  <a:gd name="T19" fmla="*/ 1 h 87"/>
                  <a:gd name="T20" fmla="*/ 14 w 76"/>
                  <a:gd name="T21" fmla="*/ 0 h 87"/>
                  <a:gd name="T22" fmla="*/ 7 w 76"/>
                  <a:gd name="T23" fmla="*/ 0 h 87"/>
                  <a:gd name="T24" fmla="*/ 1 w 76"/>
                  <a:gd name="T25" fmla="*/ 0 h 87"/>
                  <a:gd name="T26" fmla="*/ 0 w 76"/>
                  <a:gd name="T27" fmla="*/ 3 h 87"/>
                  <a:gd name="T28" fmla="*/ 4 w 76"/>
                  <a:gd name="T29" fmla="*/ 9 h 87"/>
                  <a:gd name="T30" fmla="*/ 14 w 76"/>
                  <a:gd name="T31" fmla="*/ 18 h 87"/>
                  <a:gd name="T32" fmla="*/ 32 w 76"/>
                  <a:gd name="T33" fmla="*/ 30 h 87"/>
                  <a:gd name="T34" fmla="*/ 39 w 76"/>
                  <a:gd name="T35" fmla="*/ 38 h 87"/>
                  <a:gd name="T36" fmla="*/ 46 w 76"/>
                  <a:gd name="T37" fmla="*/ 44 h 87"/>
                  <a:gd name="T38" fmla="*/ 51 w 76"/>
                  <a:gd name="T39" fmla="*/ 51 h 87"/>
                  <a:gd name="T40" fmla="*/ 58 w 76"/>
                  <a:gd name="T41" fmla="*/ 58 h 87"/>
                  <a:gd name="T42" fmla="*/ 64 w 76"/>
                  <a:gd name="T43" fmla="*/ 64 h 87"/>
                  <a:gd name="T44" fmla="*/ 68 w 76"/>
                  <a:gd name="T45" fmla="*/ 72 h 87"/>
                  <a:gd name="T46" fmla="*/ 72 w 76"/>
                  <a:gd name="T47" fmla="*/ 79 h 87"/>
                  <a:gd name="T48" fmla="*/ 76 w 76"/>
                  <a:gd name="T49" fmla="*/ 87 h 87"/>
                  <a:gd name="T50" fmla="*/ 76 w 76"/>
                  <a:gd name="T5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87">
                    <a:moveTo>
                      <a:pt x="76" y="87"/>
                    </a:moveTo>
                    <a:lnTo>
                      <a:pt x="72" y="72"/>
                    </a:lnTo>
                    <a:lnTo>
                      <a:pt x="69" y="58"/>
                    </a:lnTo>
                    <a:lnTo>
                      <a:pt x="66" y="45"/>
                    </a:lnTo>
                    <a:lnTo>
                      <a:pt x="62" y="33"/>
                    </a:lnTo>
                    <a:lnTo>
                      <a:pt x="59" y="23"/>
                    </a:lnTo>
                    <a:lnTo>
                      <a:pt x="52" y="14"/>
                    </a:lnTo>
                    <a:lnTo>
                      <a:pt x="46" y="7"/>
                    </a:lnTo>
                    <a:lnTo>
                      <a:pt x="36" y="4"/>
                    </a:lnTo>
                    <a:lnTo>
                      <a:pt x="24" y="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4" y="18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6" y="44"/>
                    </a:lnTo>
                    <a:lnTo>
                      <a:pt x="51" y="51"/>
                    </a:lnTo>
                    <a:lnTo>
                      <a:pt x="58" y="58"/>
                    </a:lnTo>
                    <a:lnTo>
                      <a:pt x="64" y="64"/>
                    </a:lnTo>
                    <a:lnTo>
                      <a:pt x="68" y="72"/>
                    </a:lnTo>
                    <a:lnTo>
                      <a:pt x="72" y="79"/>
                    </a:lnTo>
                    <a:lnTo>
                      <a:pt x="76" y="87"/>
                    </a:lnTo>
                    <a:lnTo>
                      <a:pt x="76" y="87"/>
                    </a:lnTo>
                  </a:path>
                </a:pathLst>
              </a:custGeom>
              <a:noFill/>
              <a:ln w="6350">
                <a:solidFill>
                  <a:srgbClr val="DCFFF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2" name="Freeform 3620">
                <a:extLst>
                  <a:ext uri="{FF2B5EF4-FFF2-40B4-BE49-F238E27FC236}">
                    <a16:creationId xmlns:a16="http://schemas.microsoft.com/office/drawing/2014/main" id="{0D35789F-832E-4C2E-BDF1-3F0778A9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3098"/>
                <a:ext cx="19" cy="18"/>
              </a:xfrm>
              <a:custGeom>
                <a:avLst/>
                <a:gdLst>
                  <a:gd name="T0" fmla="*/ 55 w 55"/>
                  <a:gd name="T1" fmla="*/ 54 h 54"/>
                  <a:gd name="T2" fmla="*/ 52 w 55"/>
                  <a:gd name="T3" fmla="*/ 44 h 54"/>
                  <a:gd name="T4" fmla="*/ 49 w 55"/>
                  <a:gd name="T5" fmla="*/ 37 h 54"/>
                  <a:gd name="T6" fmla="*/ 47 w 55"/>
                  <a:gd name="T7" fmla="*/ 30 h 54"/>
                  <a:gd name="T8" fmla="*/ 45 w 55"/>
                  <a:gd name="T9" fmla="*/ 23 h 54"/>
                  <a:gd name="T10" fmla="*/ 41 w 55"/>
                  <a:gd name="T11" fmla="*/ 18 h 54"/>
                  <a:gd name="T12" fmla="*/ 38 w 55"/>
                  <a:gd name="T13" fmla="*/ 12 h 54"/>
                  <a:gd name="T14" fmla="*/ 33 w 55"/>
                  <a:gd name="T15" fmla="*/ 7 h 54"/>
                  <a:gd name="T16" fmla="*/ 28 w 55"/>
                  <a:gd name="T17" fmla="*/ 4 h 54"/>
                  <a:gd name="T18" fmla="*/ 20 w 55"/>
                  <a:gd name="T19" fmla="*/ 1 h 54"/>
                  <a:gd name="T20" fmla="*/ 13 w 55"/>
                  <a:gd name="T21" fmla="*/ 0 h 54"/>
                  <a:gd name="T22" fmla="*/ 7 w 55"/>
                  <a:gd name="T23" fmla="*/ 1 h 54"/>
                  <a:gd name="T24" fmla="*/ 3 w 55"/>
                  <a:gd name="T25" fmla="*/ 3 h 54"/>
                  <a:gd name="T26" fmla="*/ 0 w 55"/>
                  <a:gd name="T27" fmla="*/ 6 h 54"/>
                  <a:gd name="T28" fmla="*/ 1 w 55"/>
                  <a:gd name="T29" fmla="*/ 13 h 54"/>
                  <a:gd name="T30" fmla="*/ 4 w 55"/>
                  <a:gd name="T31" fmla="*/ 20 h 54"/>
                  <a:gd name="T32" fmla="*/ 13 w 55"/>
                  <a:gd name="T33" fmla="*/ 29 h 54"/>
                  <a:gd name="T34" fmla="*/ 23 w 55"/>
                  <a:gd name="T35" fmla="*/ 37 h 54"/>
                  <a:gd name="T36" fmla="*/ 31 w 55"/>
                  <a:gd name="T37" fmla="*/ 41 h 54"/>
                  <a:gd name="T38" fmla="*/ 36 w 55"/>
                  <a:gd name="T39" fmla="*/ 43 h 54"/>
                  <a:gd name="T40" fmla="*/ 41 w 55"/>
                  <a:gd name="T41" fmla="*/ 44 h 54"/>
                  <a:gd name="T42" fmla="*/ 45 w 55"/>
                  <a:gd name="T43" fmla="*/ 44 h 54"/>
                  <a:gd name="T44" fmla="*/ 49 w 55"/>
                  <a:gd name="T45" fmla="*/ 47 h 54"/>
                  <a:gd name="T46" fmla="*/ 52 w 55"/>
                  <a:gd name="T47" fmla="*/ 49 h 54"/>
                  <a:gd name="T48" fmla="*/ 55 w 55"/>
                  <a:gd name="T4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4">
                    <a:moveTo>
                      <a:pt x="55" y="54"/>
                    </a:moveTo>
                    <a:lnTo>
                      <a:pt x="52" y="44"/>
                    </a:lnTo>
                    <a:lnTo>
                      <a:pt x="49" y="37"/>
                    </a:lnTo>
                    <a:lnTo>
                      <a:pt x="47" y="30"/>
                    </a:lnTo>
                    <a:lnTo>
                      <a:pt x="45" y="23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13" y="29"/>
                    </a:lnTo>
                    <a:lnTo>
                      <a:pt x="23" y="37"/>
                    </a:lnTo>
                    <a:lnTo>
                      <a:pt x="31" y="41"/>
                    </a:lnTo>
                    <a:lnTo>
                      <a:pt x="36" y="43"/>
                    </a:lnTo>
                    <a:lnTo>
                      <a:pt x="41" y="44"/>
                    </a:lnTo>
                    <a:lnTo>
                      <a:pt x="45" y="44"/>
                    </a:lnTo>
                    <a:lnTo>
                      <a:pt x="49" y="47"/>
                    </a:lnTo>
                    <a:lnTo>
                      <a:pt x="52" y="49"/>
                    </a:lnTo>
                    <a:lnTo>
                      <a:pt x="55" y="5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3" name="Freeform 3621">
                <a:extLst>
                  <a:ext uri="{FF2B5EF4-FFF2-40B4-BE49-F238E27FC236}">
                    <a16:creationId xmlns:a16="http://schemas.microsoft.com/office/drawing/2014/main" id="{3912590D-B4E1-4BF4-A66B-4B8CC97A2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68"/>
                <a:ext cx="67" cy="48"/>
              </a:xfrm>
              <a:custGeom>
                <a:avLst/>
                <a:gdLst>
                  <a:gd name="T0" fmla="*/ 180 w 202"/>
                  <a:gd name="T1" fmla="*/ 116 h 144"/>
                  <a:gd name="T2" fmla="*/ 150 w 202"/>
                  <a:gd name="T3" fmla="*/ 83 h 144"/>
                  <a:gd name="T4" fmla="*/ 133 w 202"/>
                  <a:gd name="T5" fmla="*/ 63 h 144"/>
                  <a:gd name="T6" fmla="*/ 119 w 202"/>
                  <a:gd name="T7" fmla="*/ 43 h 144"/>
                  <a:gd name="T8" fmla="*/ 101 w 202"/>
                  <a:gd name="T9" fmla="*/ 13 h 144"/>
                  <a:gd name="T10" fmla="*/ 77 w 202"/>
                  <a:gd name="T11" fmla="*/ 0 h 144"/>
                  <a:gd name="T12" fmla="*/ 63 w 202"/>
                  <a:gd name="T13" fmla="*/ 4 h 144"/>
                  <a:gd name="T14" fmla="*/ 70 w 202"/>
                  <a:gd name="T15" fmla="*/ 24 h 144"/>
                  <a:gd name="T16" fmla="*/ 96 w 202"/>
                  <a:gd name="T17" fmla="*/ 48 h 144"/>
                  <a:gd name="T18" fmla="*/ 116 w 202"/>
                  <a:gd name="T19" fmla="*/ 64 h 144"/>
                  <a:gd name="T20" fmla="*/ 135 w 202"/>
                  <a:gd name="T21" fmla="*/ 81 h 144"/>
                  <a:gd name="T22" fmla="*/ 153 w 202"/>
                  <a:gd name="T23" fmla="*/ 96 h 144"/>
                  <a:gd name="T24" fmla="*/ 166 w 202"/>
                  <a:gd name="T25" fmla="*/ 110 h 144"/>
                  <a:gd name="T26" fmla="*/ 175 w 202"/>
                  <a:gd name="T27" fmla="*/ 121 h 144"/>
                  <a:gd name="T28" fmla="*/ 179 w 202"/>
                  <a:gd name="T29" fmla="*/ 129 h 144"/>
                  <a:gd name="T30" fmla="*/ 174 w 202"/>
                  <a:gd name="T31" fmla="*/ 134 h 144"/>
                  <a:gd name="T32" fmla="*/ 162 w 202"/>
                  <a:gd name="T33" fmla="*/ 134 h 144"/>
                  <a:gd name="T34" fmla="*/ 149 w 202"/>
                  <a:gd name="T35" fmla="*/ 133 h 144"/>
                  <a:gd name="T36" fmla="*/ 134 w 202"/>
                  <a:gd name="T37" fmla="*/ 129 h 144"/>
                  <a:gd name="T38" fmla="*/ 118 w 202"/>
                  <a:gd name="T39" fmla="*/ 125 h 144"/>
                  <a:gd name="T40" fmla="*/ 102 w 202"/>
                  <a:gd name="T41" fmla="*/ 119 h 144"/>
                  <a:gd name="T42" fmla="*/ 88 w 202"/>
                  <a:gd name="T43" fmla="*/ 112 h 144"/>
                  <a:gd name="T44" fmla="*/ 76 w 202"/>
                  <a:gd name="T45" fmla="*/ 105 h 144"/>
                  <a:gd name="T46" fmla="*/ 67 w 202"/>
                  <a:gd name="T47" fmla="*/ 96 h 144"/>
                  <a:gd name="T48" fmla="*/ 59 w 202"/>
                  <a:gd name="T49" fmla="*/ 86 h 144"/>
                  <a:gd name="T50" fmla="*/ 48 w 202"/>
                  <a:gd name="T51" fmla="*/ 79 h 144"/>
                  <a:gd name="T52" fmla="*/ 31 w 202"/>
                  <a:gd name="T53" fmla="*/ 73 h 144"/>
                  <a:gd name="T54" fmla="*/ 16 w 202"/>
                  <a:gd name="T55" fmla="*/ 72 h 144"/>
                  <a:gd name="T56" fmla="*/ 4 w 202"/>
                  <a:gd name="T57" fmla="*/ 73 h 144"/>
                  <a:gd name="T58" fmla="*/ 0 w 202"/>
                  <a:gd name="T59" fmla="*/ 77 h 144"/>
                  <a:gd name="T60" fmla="*/ 7 w 202"/>
                  <a:gd name="T61" fmla="*/ 86 h 144"/>
                  <a:gd name="T62" fmla="*/ 28 w 202"/>
                  <a:gd name="T63" fmla="*/ 97 h 144"/>
                  <a:gd name="T64" fmla="*/ 64 w 202"/>
                  <a:gd name="T65" fmla="*/ 112 h 144"/>
                  <a:gd name="T66" fmla="*/ 94 w 202"/>
                  <a:gd name="T67" fmla="*/ 125 h 144"/>
                  <a:gd name="T68" fmla="*/ 116 w 202"/>
                  <a:gd name="T69" fmla="*/ 134 h 144"/>
                  <a:gd name="T70" fmla="*/ 133 w 202"/>
                  <a:gd name="T71" fmla="*/ 138 h 144"/>
                  <a:gd name="T72" fmla="*/ 146 w 202"/>
                  <a:gd name="T73" fmla="*/ 142 h 144"/>
                  <a:gd name="T74" fmla="*/ 160 w 202"/>
                  <a:gd name="T75" fmla="*/ 144 h 144"/>
                  <a:gd name="T76" fmla="*/ 173 w 202"/>
                  <a:gd name="T77" fmla="*/ 143 h 144"/>
                  <a:gd name="T78" fmla="*/ 191 w 202"/>
                  <a:gd name="T79" fmla="*/ 14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2" h="144">
                    <a:moveTo>
                      <a:pt x="202" y="142"/>
                    </a:moveTo>
                    <a:lnTo>
                      <a:pt x="180" y="116"/>
                    </a:lnTo>
                    <a:lnTo>
                      <a:pt x="162" y="97"/>
                    </a:lnTo>
                    <a:lnTo>
                      <a:pt x="150" y="83"/>
                    </a:lnTo>
                    <a:lnTo>
                      <a:pt x="140" y="72"/>
                    </a:lnTo>
                    <a:lnTo>
                      <a:pt x="133" y="63"/>
                    </a:lnTo>
                    <a:lnTo>
                      <a:pt x="126" y="54"/>
                    </a:lnTo>
                    <a:lnTo>
                      <a:pt x="119" y="43"/>
                    </a:lnTo>
                    <a:lnTo>
                      <a:pt x="112" y="29"/>
                    </a:lnTo>
                    <a:lnTo>
                      <a:pt x="101" y="13"/>
                    </a:lnTo>
                    <a:lnTo>
                      <a:pt x="88" y="4"/>
                    </a:lnTo>
                    <a:lnTo>
                      <a:pt x="77" y="0"/>
                    </a:lnTo>
                    <a:lnTo>
                      <a:pt x="68" y="0"/>
                    </a:lnTo>
                    <a:lnTo>
                      <a:pt x="63" y="4"/>
                    </a:lnTo>
                    <a:lnTo>
                      <a:pt x="63" y="13"/>
                    </a:lnTo>
                    <a:lnTo>
                      <a:pt x="70" y="24"/>
                    </a:lnTo>
                    <a:lnTo>
                      <a:pt x="86" y="40"/>
                    </a:lnTo>
                    <a:lnTo>
                      <a:pt x="96" y="48"/>
                    </a:lnTo>
                    <a:lnTo>
                      <a:pt x="106" y="55"/>
                    </a:lnTo>
                    <a:lnTo>
                      <a:pt x="116" y="64"/>
                    </a:lnTo>
                    <a:lnTo>
                      <a:pt x="126" y="73"/>
                    </a:lnTo>
                    <a:lnTo>
                      <a:pt x="135" y="81"/>
                    </a:lnTo>
                    <a:lnTo>
                      <a:pt x="145" y="89"/>
                    </a:lnTo>
                    <a:lnTo>
                      <a:pt x="153" y="96"/>
                    </a:lnTo>
                    <a:lnTo>
                      <a:pt x="160" y="104"/>
                    </a:lnTo>
                    <a:lnTo>
                      <a:pt x="166" y="110"/>
                    </a:lnTo>
                    <a:lnTo>
                      <a:pt x="172" y="116"/>
                    </a:lnTo>
                    <a:lnTo>
                      <a:pt x="175" y="121"/>
                    </a:lnTo>
                    <a:lnTo>
                      <a:pt x="178" y="126"/>
                    </a:lnTo>
                    <a:lnTo>
                      <a:pt x="179" y="129"/>
                    </a:lnTo>
                    <a:lnTo>
                      <a:pt x="176" y="133"/>
                    </a:lnTo>
                    <a:lnTo>
                      <a:pt x="174" y="134"/>
                    </a:lnTo>
                    <a:lnTo>
                      <a:pt x="169" y="134"/>
                    </a:lnTo>
                    <a:lnTo>
                      <a:pt x="162" y="134"/>
                    </a:lnTo>
                    <a:lnTo>
                      <a:pt x="156" y="134"/>
                    </a:lnTo>
                    <a:lnTo>
                      <a:pt x="149" y="133"/>
                    </a:lnTo>
                    <a:lnTo>
                      <a:pt x="141" y="130"/>
                    </a:lnTo>
                    <a:lnTo>
                      <a:pt x="134" y="129"/>
                    </a:lnTo>
                    <a:lnTo>
                      <a:pt x="125" y="127"/>
                    </a:lnTo>
                    <a:lnTo>
                      <a:pt x="118" y="125"/>
                    </a:lnTo>
                    <a:lnTo>
                      <a:pt x="109" y="123"/>
                    </a:lnTo>
                    <a:lnTo>
                      <a:pt x="102" y="119"/>
                    </a:lnTo>
                    <a:lnTo>
                      <a:pt x="95" y="116"/>
                    </a:lnTo>
                    <a:lnTo>
                      <a:pt x="88" y="112"/>
                    </a:lnTo>
                    <a:lnTo>
                      <a:pt x="82" y="108"/>
                    </a:lnTo>
                    <a:lnTo>
                      <a:pt x="76" y="105"/>
                    </a:lnTo>
                    <a:lnTo>
                      <a:pt x="71" y="100"/>
                    </a:lnTo>
                    <a:lnTo>
                      <a:pt x="67" y="96"/>
                    </a:lnTo>
                    <a:lnTo>
                      <a:pt x="64" y="90"/>
                    </a:lnTo>
                    <a:lnTo>
                      <a:pt x="59" y="86"/>
                    </a:lnTo>
                    <a:lnTo>
                      <a:pt x="54" y="82"/>
                    </a:lnTo>
                    <a:lnTo>
                      <a:pt x="48" y="79"/>
                    </a:lnTo>
                    <a:lnTo>
                      <a:pt x="39" y="77"/>
                    </a:lnTo>
                    <a:lnTo>
                      <a:pt x="31" y="73"/>
                    </a:lnTo>
                    <a:lnTo>
                      <a:pt x="23" y="72"/>
                    </a:lnTo>
                    <a:lnTo>
                      <a:pt x="16" y="72"/>
                    </a:lnTo>
                    <a:lnTo>
                      <a:pt x="10" y="72"/>
                    </a:lnTo>
                    <a:lnTo>
                      <a:pt x="4" y="73"/>
                    </a:lnTo>
                    <a:lnTo>
                      <a:pt x="1" y="74"/>
                    </a:lnTo>
                    <a:lnTo>
                      <a:pt x="0" y="77"/>
                    </a:lnTo>
                    <a:lnTo>
                      <a:pt x="1" y="81"/>
                    </a:lnTo>
                    <a:lnTo>
                      <a:pt x="7" y="86"/>
                    </a:lnTo>
                    <a:lnTo>
                      <a:pt x="16" y="90"/>
                    </a:lnTo>
                    <a:lnTo>
                      <a:pt x="28" y="97"/>
                    </a:lnTo>
                    <a:lnTo>
                      <a:pt x="46" y="105"/>
                    </a:lnTo>
                    <a:lnTo>
                      <a:pt x="64" y="112"/>
                    </a:lnTo>
                    <a:lnTo>
                      <a:pt x="80" y="119"/>
                    </a:lnTo>
                    <a:lnTo>
                      <a:pt x="94" y="125"/>
                    </a:lnTo>
                    <a:lnTo>
                      <a:pt x="106" y="129"/>
                    </a:lnTo>
                    <a:lnTo>
                      <a:pt x="116" y="134"/>
                    </a:lnTo>
                    <a:lnTo>
                      <a:pt x="125" y="137"/>
                    </a:lnTo>
                    <a:lnTo>
                      <a:pt x="133" y="138"/>
                    </a:lnTo>
                    <a:lnTo>
                      <a:pt x="140" y="140"/>
                    </a:lnTo>
                    <a:lnTo>
                      <a:pt x="146" y="142"/>
                    </a:lnTo>
                    <a:lnTo>
                      <a:pt x="153" y="143"/>
                    </a:lnTo>
                    <a:lnTo>
                      <a:pt x="160" y="144"/>
                    </a:lnTo>
                    <a:lnTo>
                      <a:pt x="166" y="144"/>
                    </a:lnTo>
                    <a:lnTo>
                      <a:pt x="173" y="143"/>
                    </a:lnTo>
                    <a:lnTo>
                      <a:pt x="181" y="143"/>
                    </a:lnTo>
                    <a:lnTo>
                      <a:pt x="191" y="142"/>
                    </a:lnTo>
                    <a:lnTo>
                      <a:pt x="202" y="142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4" name="Freeform 3622">
                <a:extLst>
                  <a:ext uri="{FF2B5EF4-FFF2-40B4-BE49-F238E27FC236}">
                    <a16:creationId xmlns:a16="http://schemas.microsoft.com/office/drawing/2014/main" id="{15ED0982-CBB9-4EBA-BC03-3784AE21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233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5 h 25"/>
                  <a:gd name="T4" fmla="*/ 21 w 25"/>
                  <a:gd name="T5" fmla="*/ 23 h 25"/>
                  <a:gd name="T6" fmla="*/ 23 w 25"/>
                  <a:gd name="T7" fmla="*/ 18 h 25"/>
                  <a:gd name="T8" fmla="*/ 25 w 25"/>
                  <a:gd name="T9" fmla="*/ 13 h 25"/>
                  <a:gd name="T10" fmla="*/ 23 w 25"/>
                  <a:gd name="T11" fmla="*/ 8 h 25"/>
                  <a:gd name="T12" fmla="*/ 21 w 25"/>
                  <a:gd name="T13" fmla="*/ 4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4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4 w 25"/>
                  <a:gd name="T29" fmla="*/ 23 h 25"/>
                  <a:gd name="T30" fmla="*/ 8 w 25"/>
                  <a:gd name="T31" fmla="*/ 25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5" y="13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5" name="Freeform 3623">
                <a:extLst>
                  <a:ext uri="{FF2B5EF4-FFF2-40B4-BE49-F238E27FC236}">
                    <a16:creationId xmlns:a16="http://schemas.microsoft.com/office/drawing/2014/main" id="{6357DA23-FB07-4B23-9132-A8B2BAEF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154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3 w 24"/>
                  <a:gd name="T21" fmla="*/ 4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3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6" name="Freeform 3624">
                <a:extLst>
                  <a:ext uri="{FF2B5EF4-FFF2-40B4-BE49-F238E27FC236}">
                    <a16:creationId xmlns:a16="http://schemas.microsoft.com/office/drawing/2014/main" id="{47D9D604-7C9D-4CA1-BCC0-2964CE72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147"/>
                <a:ext cx="9" cy="8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2 h 26"/>
                  <a:gd name="T6" fmla="*/ 24 w 25"/>
                  <a:gd name="T7" fmla="*/ 18 h 26"/>
                  <a:gd name="T8" fmla="*/ 25 w 25"/>
                  <a:gd name="T9" fmla="*/ 12 h 26"/>
                  <a:gd name="T10" fmla="*/ 24 w 25"/>
                  <a:gd name="T11" fmla="*/ 8 h 26"/>
                  <a:gd name="T12" fmla="*/ 21 w 25"/>
                  <a:gd name="T13" fmla="*/ 3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5 w 25"/>
                  <a:gd name="T21" fmla="*/ 3 h 26"/>
                  <a:gd name="T22" fmla="*/ 1 w 25"/>
                  <a:gd name="T23" fmla="*/ 8 h 26"/>
                  <a:gd name="T24" fmla="*/ 0 w 25"/>
                  <a:gd name="T25" fmla="*/ 12 h 26"/>
                  <a:gd name="T26" fmla="*/ 1 w 25"/>
                  <a:gd name="T27" fmla="*/ 18 h 26"/>
                  <a:gd name="T28" fmla="*/ 5 w 25"/>
                  <a:gd name="T29" fmla="*/ 22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7" name="Freeform 3625">
                <a:extLst>
                  <a:ext uri="{FF2B5EF4-FFF2-40B4-BE49-F238E27FC236}">
                    <a16:creationId xmlns:a16="http://schemas.microsoft.com/office/drawing/2014/main" id="{3D9BF32F-F4ED-4E30-B125-71B05D20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3136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2 h 25"/>
                  <a:gd name="T10" fmla="*/ 23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8" name="Freeform 3626">
                <a:extLst>
                  <a:ext uri="{FF2B5EF4-FFF2-40B4-BE49-F238E27FC236}">
                    <a16:creationId xmlns:a16="http://schemas.microsoft.com/office/drawing/2014/main" id="{27E04D5A-6547-4AF5-8CC4-90274F79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149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7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9" name="Freeform 3627">
                <a:extLst>
                  <a:ext uri="{FF2B5EF4-FFF2-40B4-BE49-F238E27FC236}">
                    <a16:creationId xmlns:a16="http://schemas.microsoft.com/office/drawing/2014/main" id="{43191357-1B7B-4C54-A76C-03D49A0B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098"/>
                <a:ext cx="9" cy="9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2 w 25"/>
                  <a:gd name="T5" fmla="*/ 22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2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0" name="Freeform 3628">
                <a:extLst>
                  <a:ext uri="{FF2B5EF4-FFF2-40B4-BE49-F238E27FC236}">
                    <a16:creationId xmlns:a16="http://schemas.microsoft.com/office/drawing/2014/main" id="{0884ADB4-AC92-4BA3-90A3-4FBF41C10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137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7 w 24"/>
                  <a:gd name="T3" fmla="*/ 25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7 w 24"/>
                  <a:gd name="T15" fmla="*/ 1 h 25"/>
                  <a:gd name="T16" fmla="*/ 12 w 24"/>
                  <a:gd name="T17" fmla="*/ 0 h 25"/>
                  <a:gd name="T18" fmla="*/ 8 w 24"/>
                  <a:gd name="T19" fmla="*/ 1 h 25"/>
                  <a:gd name="T20" fmla="*/ 3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3 w 24"/>
                  <a:gd name="T29" fmla="*/ 22 h 25"/>
                  <a:gd name="T30" fmla="*/ 8 w 24"/>
                  <a:gd name="T31" fmla="*/ 25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1" name="Freeform 3629">
                <a:extLst>
                  <a:ext uri="{FF2B5EF4-FFF2-40B4-BE49-F238E27FC236}">
                    <a16:creationId xmlns:a16="http://schemas.microsoft.com/office/drawing/2014/main" id="{44D6FC35-7578-469E-82AC-B22C00A6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239"/>
                <a:ext cx="8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3 h 26"/>
                  <a:gd name="T6" fmla="*/ 24 w 25"/>
                  <a:gd name="T7" fmla="*/ 18 h 26"/>
                  <a:gd name="T8" fmla="*/ 25 w 25"/>
                  <a:gd name="T9" fmla="*/ 13 h 26"/>
                  <a:gd name="T10" fmla="*/ 24 w 25"/>
                  <a:gd name="T11" fmla="*/ 8 h 26"/>
                  <a:gd name="T12" fmla="*/ 21 w 25"/>
                  <a:gd name="T13" fmla="*/ 4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4 w 25"/>
                  <a:gd name="T21" fmla="*/ 4 h 26"/>
                  <a:gd name="T22" fmla="*/ 1 w 25"/>
                  <a:gd name="T23" fmla="*/ 8 h 26"/>
                  <a:gd name="T24" fmla="*/ 0 w 25"/>
                  <a:gd name="T25" fmla="*/ 13 h 26"/>
                  <a:gd name="T26" fmla="*/ 1 w 25"/>
                  <a:gd name="T27" fmla="*/ 18 h 26"/>
                  <a:gd name="T28" fmla="*/ 4 w 25"/>
                  <a:gd name="T29" fmla="*/ 23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2" name="Freeform 3630">
                <a:extLst>
                  <a:ext uri="{FF2B5EF4-FFF2-40B4-BE49-F238E27FC236}">
                    <a16:creationId xmlns:a16="http://schemas.microsoft.com/office/drawing/2014/main" id="{66558DAE-A217-46C5-A1E9-6A2144DCD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3"/>
                <a:ext cx="9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2 w 25"/>
                  <a:gd name="T5" fmla="*/ 22 h 26"/>
                  <a:gd name="T6" fmla="*/ 24 w 25"/>
                  <a:gd name="T7" fmla="*/ 18 h 26"/>
                  <a:gd name="T8" fmla="*/ 25 w 25"/>
                  <a:gd name="T9" fmla="*/ 12 h 26"/>
                  <a:gd name="T10" fmla="*/ 24 w 25"/>
                  <a:gd name="T11" fmla="*/ 8 h 26"/>
                  <a:gd name="T12" fmla="*/ 22 w 25"/>
                  <a:gd name="T13" fmla="*/ 3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5 w 25"/>
                  <a:gd name="T21" fmla="*/ 3 h 26"/>
                  <a:gd name="T22" fmla="*/ 1 w 25"/>
                  <a:gd name="T23" fmla="*/ 8 h 26"/>
                  <a:gd name="T24" fmla="*/ 0 w 25"/>
                  <a:gd name="T25" fmla="*/ 12 h 26"/>
                  <a:gd name="T26" fmla="*/ 1 w 25"/>
                  <a:gd name="T27" fmla="*/ 18 h 26"/>
                  <a:gd name="T28" fmla="*/ 5 w 25"/>
                  <a:gd name="T29" fmla="*/ 22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3" name="Freeform 3631">
                <a:extLst>
                  <a:ext uri="{FF2B5EF4-FFF2-40B4-BE49-F238E27FC236}">
                    <a16:creationId xmlns:a16="http://schemas.microsoft.com/office/drawing/2014/main" id="{637418B0-D319-4310-8735-5C9C5CD14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238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8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4" name="Freeform 3632">
                <a:extLst>
                  <a:ext uri="{FF2B5EF4-FFF2-40B4-BE49-F238E27FC236}">
                    <a16:creationId xmlns:a16="http://schemas.microsoft.com/office/drawing/2014/main" id="{AF901B46-1DCC-4C09-A48A-73E293241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251"/>
                <a:ext cx="8" cy="9"/>
              </a:xfrm>
              <a:custGeom>
                <a:avLst/>
                <a:gdLst>
                  <a:gd name="T0" fmla="*/ 12 w 24"/>
                  <a:gd name="T1" fmla="*/ 25 h 25"/>
                  <a:gd name="T2" fmla="*/ 17 w 24"/>
                  <a:gd name="T3" fmla="*/ 25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7 w 24"/>
                  <a:gd name="T15" fmla="*/ 1 h 25"/>
                  <a:gd name="T16" fmla="*/ 12 w 24"/>
                  <a:gd name="T17" fmla="*/ 0 h 25"/>
                  <a:gd name="T18" fmla="*/ 8 w 24"/>
                  <a:gd name="T19" fmla="*/ 1 h 25"/>
                  <a:gd name="T20" fmla="*/ 4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4 w 24"/>
                  <a:gd name="T29" fmla="*/ 22 h 25"/>
                  <a:gd name="T30" fmla="*/ 8 w 24"/>
                  <a:gd name="T31" fmla="*/ 25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5" name="Freeform 3633">
                <a:extLst>
                  <a:ext uri="{FF2B5EF4-FFF2-40B4-BE49-F238E27FC236}">
                    <a16:creationId xmlns:a16="http://schemas.microsoft.com/office/drawing/2014/main" id="{CB50D140-C86C-433F-A206-32D7B770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3285"/>
                <a:ext cx="9" cy="9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3 h 25"/>
                  <a:gd name="T10" fmla="*/ 23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6" name="Freeform 3634">
                <a:extLst>
                  <a:ext uri="{FF2B5EF4-FFF2-40B4-BE49-F238E27FC236}">
                    <a16:creationId xmlns:a16="http://schemas.microsoft.com/office/drawing/2014/main" id="{9938E4B2-21B3-43EA-957E-0EC2CA25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272"/>
                <a:ext cx="8" cy="9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7 h 25"/>
                  <a:gd name="T8" fmla="*/ 24 w 24"/>
                  <a:gd name="T9" fmla="*/ 12 h 25"/>
                  <a:gd name="T10" fmla="*/ 23 w 24"/>
                  <a:gd name="T11" fmla="*/ 7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7 h 25"/>
                  <a:gd name="T24" fmla="*/ 0 w 24"/>
                  <a:gd name="T25" fmla="*/ 12 h 25"/>
                  <a:gd name="T26" fmla="*/ 1 w 24"/>
                  <a:gd name="T27" fmla="*/ 17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7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7" name="Freeform 3635">
                <a:extLst>
                  <a:ext uri="{FF2B5EF4-FFF2-40B4-BE49-F238E27FC236}">
                    <a16:creationId xmlns:a16="http://schemas.microsoft.com/office/drawing/2014/main" id="{38D089D8-9A54-4CB9-AFAA-4E9D73B8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44"/>
                <a:ext cx="8" cy="8"/>
              </a:xfrm>
              <a:custGeom>
                <a:avLst/>
                <a:gdLst>
                  <a:gd name="T0" fmla="*/ 12 w 25"/>
                  <a:gd name="T1" fmla="*/ 24 h 24"/>
                  <a:gd name="T2" fmla="*/ 17 w 25"/>
                  <a:gd name="T3" fmla="*/ 24 h 24"/>
                  <a:gd name="T4" fmla="*/ 21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8 h 24"/>
                  <a:gd name="T12" fmla="*/ 21 w 25"/>
                  <a:gd name="T13" fmla="*/ 3 h 24"/>
                  <a:gd name="T14" fmla="*/ 17 w 25"/>
                  <a:gd name="T15" fmla="*/ 1 h 24"/>
                  <a:gd name="T16" fmla="*/ 12 w 25"/>
                  <a:gd name="T17" fmla="*/ 0 h 24"/>
                  <a:gd name="T18" fmla="*/ 8 w 25"/>
                  <a:gd name="T19" fmla="*/ 1 h 24"/>
                  <a:gd name="T20" fmla="*/ 5 w 25"/>
                  <a:gd name="T21" fmla="*/ 3 h 24"/>
                  <a:gd name="T22" fmla="*/ 1 w 25"/>
                  <a:gd name="T23" fmla="*/ 8 h 24"/>
                  <a:gd name="T24" fmla="*/ 0 w 25"/>
                  <a:gd name="T25" fmla="*/ 12 h 24"/>
                  <a:gd name="T26" fmla="*/ 1 w 25"/>
                  <a:gd name="T27" fmla="*/ 18 h 24"/>
                  <a:gd name="T28" fmla="*/ 5 w 25"/>
                  <a:gd name="T29" fmla="*/ 22 h 24"/>
                  <a:gd name="T30" fmla="*/ 8 w 25"/>
                  <a:gd name="T31" fmla="*/ 24 h 24"/>
                  <a:gd name="T32" fmla="*/ 12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8" name="Freeform 3636">
                <a:extLst>
                  <a:ext uri="{FF2B5EF4-FFF2-40B4-BE49-F238E27FC236}">
                    <a16:creationId xmlns:a16="http://schemas.microsoft.com/office/drawing/2014/main" id="{758E04C0-5989-4CA6-B347-22A270BE3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005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5 h 25"/>
                  <a:gd name="T4" fmla="*/ 22 w 25"/>
                  <a:gd name="T5" fmla="*/ 23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2 w 25"/>
                  <a:gd name="T13" fmla="*/ 4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4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3 h 25"/>
                  <a:gd name="T30" fmla="*/ 8 w 25"/>
                  <a:gd name="T31" fmla="*/ 25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5"/>
                    </a:lnTo>
                    <a:lnTo>
                      <a:pt x="22" y="23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8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9" name="Freeform 3637">
                <a:extLst>
                  <a:ext uri="{FF2B5EF4-FFF2-40B4-BE49-F238E27FC236}">
                    <a16:creationId xmlns:a16="http://schemas.microsoft.com/office/drawing/2014/main" id="{F05C7E4A-EB7D-43EC-AB37-B0CA32904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012"/>
                <a:ext cx="8" cy="8"/>
              </a:xfrm>
              <a:custGeom>
                <a:avLst/>
                <a:gdLst>
                  <a:gd name="T0" fmla="*/ 12 w 24"/>
                  <a:gd name="T1" fmla="*/ 24 h 24"/>
                  <a:gd name="T2" fmla="*/ 16 w 24"/>
                  <a:gd name="T3" fmla="*/ 24 h 24"/>
                  <a:gd name="T4" fmla="*/ 21 w 24"/>
                  <a:gd name="T5" fmla="*/ 22 h 24"/>
                  <a:gd name="T6" fmla="*/ 23 w 24"/>
                  <a:gd name="T7" fmla="*/ 18 h 24"/>
                  <a:gd name="T8" fmla="*/ 24 w 24"/>
                  <a:gd name="T9" fmla="*/ 12 h 24"/>
                  <a:gd name="T10" fmla="*/ 23 w 24"/>
                  <a:gd name="T11" fmla="*/ 7 h 24"/>
                  <a:gd name="T12" fmla="*/ 21 w 24"/>
                  <a:gd name="T13" fmla="*/ 3 h 24"/>
                  <a:gd name="T14" fmla="*/ 16 w 24"/>
                  <a:gd name="T15" fmla="*/ 1 h 24"/>
                  <a:gd name="T16" fmla="*/ 12 w 24"/>
                  <a:gd name="T17" fmla="*/ 0 h 24"/>
                  <a:gd name="T18" fmla="*/ 8 w 24"/>
                  <a:gd name="T19" fmla="*/ 1 h 24"/>
                  <a:gd name="T20" fmla="*/ 4 w 24"/>
                  <a:gd name="T21" fmla="*/ 3 h 24"/>
                  <a:gd name="T22" fmla="*/ 1 w 24"/>
                  <a:gd name="T23" fmla="*/ 7 h 24"/>
                  <a:gd name="T24" fmla="*/ 0 w 24"/>
                  <a:gd name="T25" fmla="*/ 12 h 24"/>
                  <a:gd name="T26" fmla="*/ 1 w 24"/>
                  <a:gd name="T27" fmla="*/ 18 h 24"/>
                  <a:gd name="T28" fmla="*/ 4 w 24"/>
                  <a:gd name="T29" fmla="*/ 22 h 24"/>
                  <a:gd name="T30" fmla="*/ 8 w 24"/>
                  <a:gd name="T31" fmla="*/ 24 h 24"/>
                  <a:gd name="T32" fmla="*/ 12 w 24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0" name="Freeform 3638">
                <a:extLst>
                  <a:ext uri="{FF2B5EF4-FFF2-40B4-BE49-F238E27FC236}">
                    <a16:creationId xmlns:a16="http://schemas.microsoft.com/office/drawing/2014/main" id="{5D36D61B-6618-412A-BBD5-0BCF5BFF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4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2 h 26"/>
                  <a:gd name="T16" fmla="*/ 12 w 24"/>
                  <a:gd name="T17" fmla="*/ 0 h 26"/>
                  <a:gd name="T18" fmla="*/ 8 w 24"/>
                  <a:gd name="T19" fmla="*/ 2 h 26"/>
                  <a:gd name="T20" fmla="*/ 3 w 24"/>
                  <a:gd name="T21" fmla="*/ 4 h 26"/>
                  <a:gd name="T22" fmla="*/ 1 w 24"/>
                  <a:gd name="T23" fmla="*/ 8 h 26"/>
                  <a:gd name="T24" fmla="*/ 0 w 24"/>
                  <a:gd name="T25" fmla="*/ 14 h 26"/>
                  <a:gd name="T26" fmla="*/ 1 w 24"/>
                  <a:gd name="T27" fmla="*/ 18 h 26"/>
                  <a:gd name="T28" fmla="*/ 3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1" name="Freeform 3639">
                <a:extLst>
                  <a:ext uri="{FF2B5EF4-FFF2-40B4-BE49-F238E27FC236}">
                    <a16:creationId xmlns:a16="http://schemas.microsoft.com/office/drawing/2014/main" id="{4FD18F14-F65B-49DE-977C-4133A520E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079"/>
                <a:ext cx="9" cy="8"/>
              </a:xfrm>
              <a:custGeom>
                <a:avLst/>
                <a:gdLst>
                  <a:gd name="T0" fmla="*/ 12 w 25"/>
                  <a:gd name="T1" fmla="*/ 24 h 24"/>
                  <a:gd name="T2" fmla="*/ 17 w 25"/>
                  <a:gd name="T3" fmla="*/ 24 h 24"/>
                  <a:gd name="T4" fmla="*/ 21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8 h 24"/>
                  <a:gd name="T12" fmla="*/ 21 w 25"/>
                  <a:gd name="T13" fmla="*/ 3 h 24"/>
                  <a:gd name="T14" fmla="*/ 17 w 25"/>
                  <a:gd name="T15" fmla="*/ 1 h 24"/>
                  <a:gd name="T16" fmla="*/ 12 w 25"/>
                  <a:gd name="T17" fmla="*/ 0 h 24"/>
                  <a:gd name="T18" fmla="*/ 8 w 25"/>
                  <a:gd name="T19" fmla="*/ 1 h 24"/>
                  <a:gd name="T20" fmla="*/ 3 w 25"/>
                  <a:gd name="T21" fmla="*/ 3 h 24"/>
                  <a:gd name="T22" fmla="*/ 1 w 25"/>
                  <a:gd name="T23" fmla="*/ 8 h 24"/>
                  <a:gd name="T24" fmla="*/ 0 w 25"/>
                  <a:gd name="T25" fmla="*/ 12 h 24"/>
                  <a:gd name="T26" fmla="*/ 1 w 25"/>
                  <a:gd name="T27" fmla="*/ 18 h 24"/>
                  <a:gd name="T28" fmla="*/ 3 w 25"/>
                  <a:gd name="T29" fmla="*/ 22 h 24"/>
                  <a:gd name="T30" fmla="*/ 8 w 25"/>
                  <a:gd name="T31" fmla="*/ 24 h 24"/>
                  <a:gd name="T32" fmla="*/ 12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2" name="Freeform 3640">
                <a:extLst>
                  <a:ext uri="{FF2B5EF4-FFF2-40B4-BE49-F238E27FC236}">
                    <a16:creationId xmlns:a16="http://schemas.microsoft.com/office/drawing/2014/main" id="{736C9C0C-DAE1-438F-9C82-70C69710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30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7 h 25"/>
                  <a:gd name="T8" fmla="*/ 25 w 25"/>
                  <a:gd name="T9" fmla="*/ 13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3 h 25"/>
                  <a:gd name="T26" fmla="*/ 1 w 25"/>
                  <a:gd name="T27" fmla="*/ 17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5" y="13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3" name="Freeform 3641">
                <a:extLst>
                  <a:ext uri="{FF2B5EF4-FFF2-40B4-BE49-F238E27FC236}">
                    <a16:creationId xmlns:a16="http://schemas.microsoft.com/office/drawing/2014/main" id="{A2380492-C64A-459E-B64D-EAB840059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887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5 h 25"/>
                  <a:gd name="T4" fmla="*/ 22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8 h 25"/>
                  <a:gd name="T12" fmla="*/ 22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5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4" name="Freeform 3642">
                <a:extLst>
                  <a:ext uri="{FF2B5EF4-FFF2-40B4-BE49-F238E27FC236}">
                    <a16:creationId xmlns:a16="http://schemas.microsoft.com/office/drawing/2014/main" id="{617C8218-6B75-4CD2-A404-271D758E4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864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5" name="Freeform 3643">
                <a:extLst>
                  <a:ext uri="{FF2B5EF4-FFF2-40B4-BE49-F238E27FC236}">
                    <a16:creationId xmlns:a16="http://schemas.microsoft.com/office/drawing/2014/main" id="{3E5A817F-10D9-4098-9EC5-2C9BA9B8B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358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7 h 25"/>
                  <a:gd name="T8" fmla="*/ 24 w 24"/>
                  <a:gd name="T9" fmla="*/ 12 h 25"/>
                  <a:gd name="T10" fmla="*/ 23 w 24"/>
                  <a:gd name="T11" fmla="*/ 7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7 h 25"/>
                  <a:gd name="T24" fmla="*/ 0 w 24"/>
                  <a:gd name="T25" fmla="*/ 12 h 25"/>
                  <a:gd name="T26" fmla="*/ 1 w 24"/>
                  <a:gd name="T27" fmla="*/ 17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7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6" name="Freeform 3644">
                <a:extLst>
                  <a:ext uri="{FF2B5EF4-FFF2-40B4-BE49-F238E27FC236}">
                    <a16:creationId xmlns:a16="http://schemas.microsoft.com/office/drawing/2014/main" id="{864A016F-D605-41A9-B086-A703DB0C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3171"/>
                <a:ext cx="8" cy="9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7" name="Freeform 3645">
                <a:extLst>
                  <a:ext uri="{FF2B5EF4-FFF2-40B4-BE49-F238E27FC236}">
                    <a16:creationId xmlns:a16="http://schemas.microsoft.com/office/drawing/2014/main" id="{D07FC2CC-E252-470F-A187-9B6AD576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080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5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7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8" name="Freeform 3646">
                <a:extLst>
                  <a:ext uri="{FF2B5EF4-FFF2-40B4-BE49-F238E27FC236}">
                    <a16:creationId xmlns:a16="http://schemas.microsoft.com/office/drawing/2014/main" id="{57A95DC4-7E53-4A07-9E1F-88EB95BC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111"/>
                <a:ext cx="9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9" name="Freeform 3647">
                <a:extLst>
                  <a:ext uri="{FF2B5EF4-FFF2-40B4-BE49-F238E27FC236}">
                    <a16:creationId xmlns:a16="http://schemas.microsoft.com/office/drawing/2014/main" id="{17B4E29E-45E1-4E51-91C3-7C6E883BC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3138"/>
                <a:ext cx="8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3 h 26"/>
                  <a:gd name="T6" fmla="*/ 24 w 25"/>
                  <a:gd name="T7" fmla="*/ 18 h 26"/>
                  <a:gd name="T8" fmla="*/ 25 w 25"/>
                  <a:gd name="T9" fmla="*/ 14 h 26"/>
                  <a:gd name="T10" fmla="*/ 24 w 25"/>
                  <a:gd name="T11" fmla="*/ 8 h 26"/>
                  <a:gd name="T12" fmla="*/ 21 w 25"/>
                  <a:gd name="T13" fmla="*/ 4 h 26"/>
                  <a:gd name="T14" fmla="*/ 17 w 25"/>
                  <a:gd name="T15" fmla="*/ 2 h 26"/>
                  <a:gd name="T16" fmla="*/ 13 w 25"/>
                  <a:gd name="T17" fmla="*/ 0 h 26"/>
                  <a:gd name="T18" fmla="*/ 8 w 25"/>
                  <a:gd name="T19" fmla="*/ 2 h 26"/>
                  <a:gd name="T20" fmla="*/ 4 w 25"/>
                  <a:gd name="T21" fmla="*/ 4 h 26"/>
                  <a:gd name="T22" fmla="*/ 1 w 25"/>
                  <a:gd name="T23" fmla="*/ 8 h 26"/>
                  <a:gd name="T24" fmla="*/ 0 w 25"/>
                  <a:gd name="T25" fmla="*/ 14 h 26"/>
                  <a:gd name="T26" fmla="*/ 1 w 25"/>
                  <a:gd name="T27" fmla="*/ 18 h 26"/>
                  <a:gd name="T28" fmla="*/ 4 w 25"/>
                  <a:gd name="T29" fmla="*/ 23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4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0" name="Freeform 3648">
                <a:extLst>
                  <a:ext uri="{FF2B5EF4-FFF2-40B4-BE49-F238E27FC236}">
                    <a16:creationId xmlns:a16="http://schemas.microsoft.com/office/drawing/2014/main" id="{C9074226-A2CF-4732-A0C2-C1F33F68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133"/>
                <a:ext cx="8" cy="8"/>
              </a:xfrm>
              <a:custGeom>
                <a:avLst/>
                <a:gdLst>
                  <a:gd name="T0" fmla="*/ 12 w 24"/>
                  <a:gd name="T1" fmla="*/ 24 h 24"/>
                  <a:gd name="T2" fmla="*/ 17 w 24"/>
                  <a:gd name="T3" fmla="*/ 24 h 24"/>
                  <a:gd name="T4" fmla="*/ 21 w 24"/>
                  <a:gd name="T5" fmla="*/ 22 h 24"/>
                  <a:gd name="T6" fmla="*/ 23 w 24"/>
                  <a:gd name="T7" fmla="*/ 18 h 24"/>
                  <a:gd name="T8" fmla="*/ 24 w 24"/>
                  <a:gd name="T9" fmla="*/ 12 h 24"/>
                  <a:gd name="T10" fmla="*/ 23 w 24"/>
                  <a:gd name="T11" fmla="*/ 8 h 24"/>
                  <a:gd name="T12" fmla="*/ 21 w 24"/>
                  <a:gd name="T13" fmla="*/ 3 h 24"/>
                  <a:gd name="T14" fmla="*/ 17 w 24"/>
                  <a:gd name="T15" fmla="*/ 1 h 24"/>
                  <a:gd name="T16" fmla="*/ 12 w 24"/>
                  <a:gd name="T17" fmla="*/ 0 h 24"/>
                  <a:gd name="T18" fmla="*/ 8 w 24"/>
                  <a:gd name="T19" fmla="*/ 1 h 24"/>
                  <a:gd name="T20" fmla="*/ 4 w 24"/>
                  <a:gd name="T21" fmla="*/ 3 h 24"/>
                  <a:gd name="T22" fmla="*/ 1 w 24"/>
                  <a:gd name="T23" fmla="*/ 8 h 24"/>
                  <a:gd name="T24" fmla="*/ 0 w 24"/>
                  <a:gd name="T25" fmla="*/ 12 h 24"/>
                  <a:gd name="T26" fmla="*/ 1 w 24"/>
                  <a:gd name="T27" fmla="*/ 18 h 24"/>
                  <a:gd name="T28" fmla="*/ 4 w 24"/>
                  <a:gd name="T29" fmla="*/ 22 h 24"/>
                  <a:gd name="T30" fmla="*/ 8 w 24"/>
                  <a:gd name="T31" fmla="*/ 24 h 24"/>
                  <a:gd name="T32" fmla="*/ 12 w 24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1" name="Freeform 3649">
                <a:extLst>
                  <a:ext uri="{FF2B5EF4-FFF2-40B4-BE49-F238E27FC236}">
                    <a16:creationId xmlns:a16="http://schemas.microsoft.com/office/drawing/2014/main" id="{31645416-EE9B-4607-8674-6BF49DC1B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229"/>
                <a:ext cx="8" cy="8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2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3 w 24"/>
                  <a:gd name="T21" fmla="*/ 3 h 26"/>
                  <a:gd name="T22" fmla="*/ 1 w 24"/>
                  <a:gd name="T23" fmla="*/ 8 h 26"/>
                  <a:gd name="T24" fmla="*/ 0 w 24"/>
                  <a:gd name="T25" fmla="*/ 12 h 26"/>
                  <a:gd name="T26" fmla="*/ 1 w 24"/>
                  <a:gd name="T27" fmla="*/ 18 h 26"/>
                  <a:gd name="T28" fmla="*/ 3 w 24"/>
                  <a:gd name="T29" fmla="*/ 22 h 26"/>
                  <a:gd name="T30" fmla="*/ 7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2" name="Freeform 3650">
                <a:extLst>
                  <a:ext uri="{FF2B5EF4-FFF2-40B4-BE49-F238E27FC236}">
                    <a16:creationId xmlns:a16="http://schemas.microsoft.com/office/drawing/2014/main" id="{107957AF-94A3-433A-9570-2FCCF2F9A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278"/>
                <a:ext cx="8" cy="8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4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4 w 24"/>
                  <a:gd name="T21" fmla="*/ 4 h 26"/>
                  <a:gd name="T22" fmla="*/ 1 w 24"/>
                  <a:gd name="T23" fmla="*/ 8 h 26"/>
                  <a:gd name="T24" fmla="*/ 0 w 24"/>
                  <a:gd name="T25" fmla="*/ 14 h 26"/>
                  <a:gd name="T26" fmla="*/ 1 w 24"/>
                  <a:gd name="T27" fmla="*/ 18 h 26"/>
                  <a:gd name="T28" fmla="*/ 4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3" name="Freeform 3651">
                <a:extLst>
                  <a:ext uri="{FF2B5EF4-FFF2-40B4-BE49-F238E27FC236}">
                    <a16:creationId xmlns:a16="http://schemas.microsoft.com/office/drawing/2014/main" id="{D0707146-9C3F-4801-96C3-78C38AD7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288"/>
                <a:ext cx="8" cy="8"/>
              </a:xfrm>
              <a:custGeom>
                <a:avLst/>
                <a:gdLst>
                  <a:gd name="T0" fmla="*/ 13 w 25"/>
                  <a:gd name="T1" fmla="*/ 24 h 24"/>
                  <a:gd name="T2" fmla="*/ 17 w 25"/>
                  <a:gd name="T3" fmla="*/ 24 h 24"/>
                  <a:gd name="T4" fmla="*/ 22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7 h 24"/>
                  <a:gd name="T12" fmla="*/ 22 w 25"/>
                  <a:gd name="T13" fmla="*/ 3 h 24"/>
                  <a:gd name="T14" fmla="*/ 17 w 25"/>
                  <a:gd name="T15" fmla="*/ 1 h 24"/>
                  <a:gd name="T16" fmla="*/ 13 w 25"/>
                  <a:gd name="T17" fmla="*/ 0 h 24"/>
                  <a:gd name="T18" fmla="*/ 8 w 25"/>
                  <a:gd name="T19" fmla="*/ 1 h 24"/>
                  <a:gd name="T20" fmla="*/ 5 w 25"/>
                  <a:gd name="T21" fmla="*/ 3 h 24"/>
                  <a:gd name="T22" fmla="*/ 2 w 25"/>
                  <a:gd name="T23" fmla="*/ 7 h 24"/>
                  <a:gd name="T24" fmla="*/ 0 w 25"/>
                  <a:gd name="T25" fmla="*/ 12 h 24"/>
                  <a:gd name="T26" fmla="*/ 2 w 25"/>
                  <a:gd name="T27" fmla="*/ 18 h 24"/>
                  <a:gd name="T28" fmla="*/ 5 w 25"/>
                  <a:gd name="T29" fmla="*/ 22 h 24"/>
                  <a:gd name="T30" fmla="*/ 8 w 25"/>
                  <a:gd name="T31" fmla="*/ 24 h 24"/>
                  <a:gd name="T32" fmla="*/ 13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lnTo>
                      <a:pt x="17" y="24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4" name="Freeform 3652">
                <a:extLst>
                  <a:ext uri="{FF2B5EF4-FFF2-40B4-BE49-F238E27FC236}">
                    <a16:creationId xmlns:a16="http://schemas.microsoft.com/office/drawing/2014/main" id="{662B9CC5-9A64-4634-8F54-C13FC0060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14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2 h 25"/>
                  <a:gd name="T10" fmla="*/ 23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5" name="Freeform 3653">
                <a:extLst>
                  <a:ext uri="{FF2B5EF4-FFF2-40B4-BE49-F238E27FC236}">
                    <a16:creationId xmlns:a16="http://schemas.microsoft.com/office/drawing/2014/main" id="{35977B67-4E20-4A6D-A24E-7E9B52272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34"/>
                <a:ext cx="9" cy="9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7 h 25"/>
                  <a:gd name="T8" fmla="*/ 25 w 25"/>
                  <a:gd name="T9" fmla="*/ 12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7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6" name="Freeform 3654">
                <a:extLst>
                  <a:ext uri="{FF2B5EF4-FFF2-40B4-BE49-F238E27FC236}">
                    <a16:creationId xmlns:a16="http://schemas.microsoft.com/office/drawing/2014/main" id="{FE13D6DD-E6F3-468E-9E42-833401F30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975"/>
                <a:ext cx="9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7" name="Freeform 3655">
                <a:extLst>
                  <a:ext uri="{FF2B5EF4-FFF2-40B4-BE49-F238E27FC236}">
                    <a16:creationId xmlns:a16="http://schemas.microsoft.com/office/drawing/2014/main" id="{B9A622A2-589B-4FEC-A792-38F4B540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289"/>
                <a:ext cx="262" cy="82"/>
              </a:xfrm>
              <a:custGeom>
                <a:avLst/>
                <a:gdLst>
                  <a:gd name="T0" fmla="*/ 279 w 784"/>
                  <a:gd name="T1" fmla="*/ 184 h 245"/>
                  <a:gd name="T2" fmla="*/ 314 w 784"/>
                  <a:gd name="T3" fmla="*/ 164 h 245"/>
                  <a:gd name="T4" fmla="*/ 341 w 784"/>
                  <a:gd name="T5" fmla="*/ 159 h 245"/>
                  <a:gd name="T6" fmla="*/ 406 w 784"/>
                  <a:gd name="T7" fmla="*/ 163 h 245"/>
                  <a:gd name="T8" fmla="*/ 470 w 784"/>
                  <a:gd name="T9" fmla="*/ 164 h 245"/>
                  <a:gd name="T10" fmla="*/ 514 w 784"/>
                  <a:gd name="T11" fmla="*/ 161 h 245"/>
                  <a:gd name="T12" fmla="*/ 516 w 784"/>
                  <a:gd name="T13" fmla="*/ 145 h 245"/>
                  <a:gd name="T14" fmla="*/ 555 w 784"/>
                  <a:gd name="T15" fmla="*/ 140 h 245"/>
                  <a:gd name="T16" fmla="*/ 625 w 784"/>
                  <a:gd name="T17" fmla="*/ 138 h 245"/>
                  <a:gd name="T18" fmla="*/ 633 w 784"/>
                  <a:gd name="T19" fmla="*/ 95 h 245"/>
                  <a:gd name="T20" fmla="*/ 596 w 784"/>
                  <a:gd name="T21" fmla="*/ 64 h 245"/>
                  <a:gd name="T22" fmla="*/ 553 w 784"/>
                  <a:gd name="T23" fmla="*/ 46 h 245"/>
                  <a:gd name="T24" fmla="*/ 528 w 784"/>
                  <a:gd name="T25" fmla="*/ 30 h 245"/>
                  <a:gd name="T26" fmla="*/ 540 w 784"/>
                  <a:gd name="T27" fmla="*/ 2 h 245"/>
                  <a:gd name="T28" fmla="*/ 615 w 784"/>
                  <a:gd name="T29" fmla="*/ 3 h 245"/>
                  <a:gd name="T30" fmla="*/ 677 w 784"/>
                  <a:gd name="T31" fmla="*/ 11 h 245"/>
                  <a:gd name="T32" fmla="*/ 729 w 784"/>
                  <a:gd name="T33" fmla="*/ 19 h 245"/>
                  <a:gd name="T34" fmla="*/ 773 w 784"/>
                  <a:gd name="T35" fmla="*/ 32 h 245"/>
                  <a:gd name="T36" fmla="*/ 773 w 784"/>
                  <a:gd name="T37" fmla="*/ 55 h 245"/>
                  <a:gd name="T38" fmla="*/ 732 w 784"/>
                  <a:gd name="T39" fmla="*/ 42 h 245"/>
                  <a:gd name="T40" fmla="*/ 689 w 784"/>
                  <a:gd name="T41" fmla="*/ 22 h 245"/>
                  <a:gd name="T42" fmla="*/ 664 w 784"/>
                  <a:gd name="T43" fmla="*/ 12 h 245"/>
                  <a:gd name="T44" fmla="*/ 622 w 784"/>
                  <a:gd name="T45" fmla="*/ 9 h 245"/>
                  <a:gd name="T46" fmla="*/ 580 w 784"/>
                  <a:gd name="T47" fmla="*/ 8 h 245"/>
                  <a:gd name="T48" fmla="*/ 536 w 784"/>
                  <a:gd name="T49" fmla="*/ 17 h 245"/>
                  <a:gd name="T50" fmla="*/ 562 w 784"/>
                  <a:gd name="T51" fmla="*/ 39 h 245"/>
                  <a:gd name="T52" fmla="*/ 599 w 784"/>
                  <a:gd name="T53" fmla="*/ 55 h 245"/>
                  <a:gd name="T54" fmla="*/ 637 w 784"/>
                  <a:gd name="T55" fmla="*/ 76 h 245"/>
                  <a:gd name="T56" fmla="*/ 695 w 784"/>
                  <a:gd name="T57" fmla="*/ 112 h 245"/>
                  <a:gd name="T58" fmla="*/ 710 w 784"/>
                  <a:gd name="T59" fmla="*/ 138 h 245"/>
                  <a:gd name="T60" fmla="*/ 653 w 784"/>
                  <a:gd name="T61" fmla="*/ 143 h 245"/>
                  <a:gd name="T62" fmla="*/ 606 w 784"/>
                  <a:gd name="T63" fmla="*/ 146 h 245"/>
                  <a:gd name="T64" fmla="*/ 580 w 784"/>
                  <a:gd name="T65" fmla="*/ 150 h 245"/>
                  <a:gd name="T66" fmla="*/ 571 w 784"/>
                  <a:gd name="T67" fmla="*/ 151 h 245"/>
                  <a:gd name="T68" fmla="*/ 534 w 784"/>
                  <a:gd name="T69" fmla="*/ 156 h 245"/>
                  <a:gd name="T70" fmla="*/ 505 w 784"/>
                  <a:gd name="T71" fmla="*/ 180 h 245"/>
                  <a:gd name="T72" fmla="*/ 430 w 784"/>
                  <a:gd name="T73" fmla="*/ 176 h 245"/>
                  <a:gd name="T74" fmla="*/ 359 w 784"/>
                  <a:gd name="T75" fmla="*/ 173 h 245"/>
                  <a:gd name="T76" fmla="*/ 295 w 784"/>
                  <a:gd name="T77" fmla="*/ 189 h 245"/>
                  <a:gd name="T78" fmla="*/ 265 w 784"/>
                  <a:gd name="T79" fmla="*/ 206 h 245"/>
                  <a:gd name="T80" fmla="*/ 294 w 784"/>
                  <a:gd name="T81" fmla="*/ 219 h 245"/>
                  <a:gd name="T82" fmla="*/ 338 w 784"/>
                  <a:gd name="T83" fmla="*/ 233 h 245"/>
                  <a:gd name="T84" fmla="*/ 329 w 784"/>
                  <a:gd name="T85" fmla="*/ 244 h 245"/>
                  <a:gd name="T86" fmla="*/ 237 w 784"/>
                  <a:gd name="T87" fmla="*/ 244 h 245"/>
                  <a:gd name="T88" fmla="*/ 171 w 784"/>
                  <a:gd name="T89" fmla="*/ 236 h 245"/>
                  <a:gd name="T90" fmla="*/ 125 w 784"/>
                  <a:gd name="T91" fmla="*/ 230 h 245"/>
                  <a:gd name="T92" fmla="*/ 65 w 784"/>
                  <a:gd name="T93" fmla="*/ 236 h 245"/>
                  <a:gd name="T94" fmla="*/ 5 w 784"/>
                  <a:gd name="T95" fmla="*/ 238 h 245"/>
                  <a:gd name="T96" fmla="*/ 23 w 784"/>
                  <a:gd name="T97" fmla="*/ 209 h 245"/>
                  <a:gd name="T98" fmla="*/ 154 w 784"/>
                  <a:gd name="T99" fmla="*/ 216 h 245"/>
                  <a:gd name="T100" fmla="*/ 244 w 784"/>
                  <a:gd name="T101" fmla="*/ 217 h 245"/>
                  <a:gd name="T102" fmla="*/ 183 w 784"/>
                  <a:gd name="T103" fmla="*/ 201 h 245"/>
                  <a:gd name="T104" fmla="*/ 215 w 784"/>
                  <a:gd name="T105" fmla="*/ 18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4" h="245">
                    <a:moveTo>
                      <a:pt x="215" y="187"/>
                    </a:moveTo>
                    <a:lnTo>
                      <a:pt x="234" y="184"/>
                    </a:lnTo>
                    <a:lnTo>
                      <a:pt x="251" y="184"/>
                    </a:lnTo>
                    <a:lnTo>
                      <a:pt x="267" y="184"/>
                    </a:lnTo>
                    <a:lnTo>
                      <a:pt x="279" y="184"/>
                    </a:lnTo>
                    <a:lnTo>
                      <a:pt x="290" y="183"/>
                    </a:lnTo>
                    <a:lnTo>
                      <a:pt x="298" y="181"/>
                    </a:lnTo>
                    <a:lnTo>
                      <a:pt x="306" y="178"/>
                    </a:lnTo>
                    <a:lnTo>
                      <a:pt x="310" y="171"/>
                    </a:lnTo>
                    <a:lnTo>
                      <a:pt x="314" y="164"/>
                    </a:lnTo>
                    <a:lnTo>
                      <a:pt x="317" y="160"/>
                    </a:lnTo>
                    <a:lnTo>
                      <a:pt x="319" y="157"/>
                    </a:lnTo>
                    <a:lnTo>
                      <a:pt x="325" y="156"/>
                    </a:lnTo>
                    <a:lnTo>
                      <a:pt x="330" y="157"/>
                    </a:lnTo>
                    <a:lnTo>
                      <a:pt x="341" y="159"/>
                    </a:lnTo>
                    <a:lnTo>
                      <a:pt x="354" y="161"/>
                    </a:lnTo>
                    <a:lnTo>
                      <a:pt x="372" y="162"/>
                    </a:lnTo>
                    <a:lnTo>
                      <a:pt x="383" y="162"/>
                    </a:lnTo>
                    <a:lnTo>
                      <a:pt x="394" y="163"/>
                    </a:lnTo>
                    <a:lnTo>
                      <a:pt x="406" y="163"/>
                    </a:lnTo>
                    <a:lnTo>
                      <a:pt x="420" y="163"/>
                    </a:lnTo>
                    <a:lnTo>
                      <a:pt x="432" y="164"/>
                    </a:lnTo>
                    <a:lnTo>
                      <a:pt x="446" y="164"/>
                    </a:lnTo>
                    <a:lnTo>
                      <a:pt x="458" y="165"/>
                    </a:lnTo>
                    <a:lnTo>
                      <a:pt x="470" y="164"/>
                    </a:lnTo>
                    <a:lnTo>
                      <a:pt x="481" y="164"/>
                    </a:lnTo>
                    <a:lnTo>
                      <a:pt x="491" y="163"/>
                    </a:lnTo>
                    <a:lnTo>
                      <a:pt x="499" y="163"/>
                    </a:lnTo>
                    <a:lnTo>
                      <a:pt x="508" y="162"/>
                    </a:lnTo>
                    <a:lnTo>
                      <a:pt x="514" y="161"/>
                    </a:lnTo>
                    <a:lnTo>
                      <a:pt x="517" y="159"/>
                    </a:lnTo>
                    <a:lnTo>
                      <a:pt x="519" y="156"/>
                    </a:lnTo>
                    <a:lnTo>
                      <a:pt x="518" y="154"/>
                    </a:lnTo>
                    <a:lnTo>
                      <a:pt x="516" y="150"/>
                    </a:lnTo>
                    <a:lnTo>
                      <a:pt x="516" y="145"/>
                    </a:lnTo>
                    <a:lnTo>
                      <a:pt x="519" y="143"/>
                    </a:lnTo>
                    <a:lnTo>
                      <a:pt x="526" y="141"/>
                    </a:lnTo>
                    <a:lnTo>
                      <a:pt x="534" y="140"/>
                    </a:lnTo>
                    <a:lnTo>
                      <a:pt x="544" y="140"/>
                    </a:lnTo>
                    <a:lnTo>
                      <a:pt x="555" y="140"/>
                    </a:lnTo>
                    <a:lnTo>
                      <a:pt x="568" y="140"/>
                    </a:lnTo>
                    <a:lnTo>
                      <a:pt x="583" y="140"/>
                    </a:lnTo>
                    <a:lnTo>
                      <a:pt x="599" y="141"/>
                    </a:lnTo>
                    <a:lnTo>
                      <a:pt x="613" y="141"/>
                    </a:lnTo>
                    <a:lnTo>
                      <a:pt x="625" y="138"/>
                    </a:lnTo>
                    <a:lnTo>
                      <a:pt x="635" y="135"/>
                    </a:lnTo>
                    <a:lnTo>
                      <a:pt x="641" y="128"/>
                    </a:lnTo>
                    <a:lnTo>
                      <a:pt x="642" y="118"/>
                    </a:lnTo>
                    <a:lnTo>
                      <a:pt x="639" y="103"/>
                    </a:lnTo>
                    <a:lnTo>
                      <a:pt x="633" y="95"/>
                    </a:lnTo>
                    <a:lnTo>
                      <a:pt x="628" y="87"/>
                    </a:lnTo>
                    <a:lnTo>
                      <a:pt x="621" y="80"/>
                    </a:lnTo>
                    <a:lnTo>
                      <a:pt x="613" y="75"/>
                    </a:lnTo>
                    <a:lnTo>
                      <a:pt x="604" y="68"/>
                    </a:lnTo>
                    <a:lnTo>
                      <a:pt x="596" y="64"/>
                    </a:lnTo>
                    <a:lnTo>
                      <a:pt x="587" y="59"/>
                    </a:lnTo>
                    <a:lnTo>
                      <a:pt x="578" y="55"/>
                    </a:lnTo>
                    <a:lnTo>
                      <a:pt x="570" y="52"/>
                    </a:lnTo>
                    <a:lnTo>
                      <a:pt x="561" y="49"/>
                    </a:lnTo>
                    <a:lnTo>
                      <a:pt x="553" y="46"/>
                    </a:lnTo>
                    <a:lnTo>
                      <a:pt x="546" y="42"/>
                    </a:lnTo>
                    <a:lnTo>
                      <a:pt x="539" y="40"/>
                    </a:lnTo>
                    <a:lnTo>
                      <a:pt x="535" y="37"/>
                    </a:lnTo>
                    <a:lnTo>
                      <a:pt x="530" y="33"/>
                    </a:lnTo>
                    <a:lnTo>
                      <a:pt x="528" y="30"/>
                    </a:lnTo>
                    <a:lnTo>
                      <a:pt x="527" y="23"/>
                    </a:lnTo>
                    <a:lnTo>
                      <a:pt x="526" y="17"/>
                    </a:lnTo>
                    <a:lnTo>
                      <a:pt x="528" y="11"/>
                    </a:lnTo>
                    <a:lnTo>
                      <a:pt x="533" y="5"/>
                    </a:lnTo>
                    <a:lnTo>
                      <a:pt x="540" y="2"/>
                    </a:lnTo>
                    <a:lnTo>
                      <a:pt x="553" y="0"/>
                    </a:lnTo>
                    <a:lnTo>
                      <a:pt x="570" y="0"/>
                    </a:lnTo>
                    <a:lnTo>
                      <a:pt x="591" y="1"/>
                    </a:lnTo>
                    <a:lnTo>
                      <a:pt x="603" y="2"/>
                    </a:lnTo>
                    <a:lnTo>
                      <a:pt x="615" y="3"/>
                    </a:lnTo>
                    <a:lnTo>
                      <a:pt x="629" y="4"/>
                    </a:lnTo>
                    <a:lnTo>
                      <a:pt x="641" y="5"/>
                    </a:lnTo>
                    <a:lnTo>
                      <a:pt x="653" y="8"/>
                    </a:lnTo>
                    <a:lnTo>
                      <a:pt x="666" y="9"/>
                    </a:lnTo>
                    <a:lnTo>
                      <a:pt x="677" y="11"/>
                    </a:lnTo>
                    <a:lnTo>
                      <a:pt x="689" y="12"/>
                    </a:lnTo>
                    <a:lnTo>
                      <a:pt x="699" y="14"/>
                    </a:lnTo>
                    <a:lnTo>
                      <a:pt x="710" y="16"/>
                    </a:lnTo>
                    <a:lnTo>
                      <a:pt x="720" y="17"/>
                    </a:lnTo>
                    <a:lnTo>
                      <a:pt x="729" y="19"/>
                    </a:lnTo>
                    <a:lnTo>
                      <a:pt x="738" y="20"/>
                    </a:lnTo>
                    <a:lnTo>
                      <a:pt x="746" y="22"/>
                    </a:lnTo>
                    <a:lnTo>
                      <a:pt x="753" y="24"/>
                    </a:lnTo>
                    <a:lnTo>
                      <a:pt x="758" y="27"/>
                    </a:lnTo>
                    <a:lnTo>
                      <a:pt x="773" y="32"/>
                    </a:lnTo>
                    <a:lnTo>
                      <a:pt x="781" y="40"/>
                    </a:lnTo>
                    <a:lnTo>
                      <a:pt x="784" y="46"/>
                    </a:lnTo>
                    <a:lnTo>
                      <a:pt x="783" y="50"/>
                    </a:lnTo>
                    <a:lnTo>
                      <a:pt x="778" y="54"/>
                    </a:lnTo>
                    <a:lnTo>
                      <a:pt x="773" y="55"/>
                    </a:lnTo>
                    <a:lnTo>
                      <a:pt x="765" y="55"/>
                    </a:lnTo>
                    <a:lnTo>
                      <a:pt x="758" y="52"/>
                    </a:lnTo>
                    <a:lnTo>
                      <a:pt x="751" y="48"/>
                    </a:lnTo>
                    <a:lnTo>
                      <a:pt x="742" y="45"/>
                    </a:lnTo>
                    <a:lnTo>
                      <a:pt x="732" y="42"/>
                    </a:lnTo>
                    <a:lnTo>
                      <a:pt x="721" y="39"/>
                    </a:lnTo>
                    <a:lnTo>
                      <a:pt x="711" y="37"/>
                    </a:lnTo>
                    <a:lnTo>
                      <a:pt x="702" y="32"/>
                    </a:lnTo>
                    <a:lnTo>
                      <a:pt x="696" y="28"/>
                    </a:lnTo>
                    <a:lnTo>
                      <a:pt x="689" y="22"/>
                    </a:lnTo>
                    <a:lnTo>
                      <a:pt x="687" y="20"/>
                    </a:lnTo>
                    <a:lnTo>
                      <a:pt x="682" y="17"/>
                    </a:lnTo>
                    <a:lnTo>
                      <a:pt x="678" y="16"/>
                    </a:lnTo>
                    <a:lnTo>
                      <a:pt x="671" y="13"/>
                    </a:lnTo>
                    <a:lnTo>
                      <a:pt x="664" y="12"/>
                    </a:lnTo>
                    <a:lnTo>
                      <a:pt x="657" y="11"/>
                    </a:lnTo>
                    <a:lnTo>
                      <a:pt x="649" y="10"/>
                    </a:lnTo>
                    <a:lnTo>
                      <a:pt x="640" y="9"/>
                    </a:lnTo>
                    <a:lnTo>
                      <a:pt x="631" y="9"/>
                    </a:lnTo>
                    <a:lnTo>
                      <a:pt x="622" y="9"/>
                    </a:lnTo>
                    <a:lnTo>
                      <a:pt x="613" y="8"/>
                    </a:lnTo>
                    <a:lnTo>
                      <a:pt x="604" y="8"/>
                    </a:lnTo>
                    <a:lnTo>
                      <a:pt x="595" y="8"/>
                    </a:lnTo>
                    <a:lnTo>
                      <a:pt x="587" y="8"/>
                    </a:lnTo>
                    <a:lnTo>
                      <a:pt x="580" y="8"/>
                    </a:lnTo>
                    <a:lnTo>
                      <a:pt x="573" y="8"/>
                    </a:lnTo>
                    <a:lnTo>
                      <a:pt x="556" y="9"/>
                    </a:lnTo>
                    <a:lnTo>
                      <a:pt x="545" y="11"/>
                    </a:lnTo>
                    <a:lnTo>
                      <a:pt x="538" y="13"/>
                    </a:lnTo>
                    <a:lnTo>
                      <a:pt x="536" y="17"/>
                    </a:lnTo>
                    <a:lnTo>
                      <a:pt x="536" y="20"/>
                    </a:lnTo>
                    <a:lnTo>
                      <a:pt x="539" y="24"/>
                    </a:lnTo>
                    <a:lnTo>
                      <a:pt x="546" y="30"/>
                    </a:lnTo>
                    <a:lnTo>
                      <a:pt x="553" y="35"/>
                    </a:lnTo>
                    <a:lnTo>
                      <a:pt x="562" y="39"/>
                    </a:lnTo>
                    <a:lnTo>
                      <a:pt x="571" y="43"/>
                    </a:lnTo>
                    <a:lnTo>
                      <a:pt x="580" y="47"/>
                    </a:lnTo>
                    <a:lnTo>
                      <a:pt x="587" y="51"/>
                    </a:lnTo>
                    <a:lnTo>
                      <a:pt x="594" y="54"/>
                    </a:lnTo>
                    <a:lnTo>
                      <a:pt x="599" y="55"/>
                    </a:lnTo>
                    <a:lnTo>
                      <a:pt x="602" y="56"/>
                    </a:lnTo>
                    <a:lnTo>
                      <a:pt x="602" y="55"/>
                    </a:lnTo>
                    <a:lnTo>
                      <a:pt x="613" y="62"/>
                    </a:lnTo>
                    <a:lnTo>
                      <a:pt x="624" y="68"/>
                    </a:lnTo>
                    <a:lnTo>
                      <a:pt x="637" y="76"/>
                    </a:lnTo>
                    <a:lnTo>
                      <a:pt x="650" y="83"/>
                    </a:lnTo>
                    <a:lnTo>
                      <a:pt x="662" y="90"/>
                    </a:lnTo>
                    <a:lnTo>
                      <a:pt x="675" y="97"/>
                    </a:lnTo>
                    <a:lnTo>
                      <a:pt x="685" y="105"/>
                    </a:lnTo>
                    <a:lnTo>
                      <a:pt x="695" y="112"/>
                    </a:lnTo>
                    <a:lnTo>
                      <a:pt x="702" y="118"/>
                    </a:lnTo>
                    <a:lnTo>
                      <a:pt x="708" y="124"/>
                    </a:lnTo>
                    <a:lnTo>
                      <a:pt x="711" y="130"/>
                    </a:lnTo>
                    <a:lnTo>
                      <a:pt x="713" y="134"/>
                    </a:lnTo>
                    <a:lnTo>
                      <a:pt x="710" y="138"/>
                    </a:lnTo>
                    <a:lnTo>
                      <a:pt x="704" y="141"/>
                    </a:lnTo>
                    <a:lnTo>
                      <a:pt x="694" y="143"/>
                    </a:lnTo>
                    <a:lnTo>
                      <a:pt x="678" y="143"/>
                    </a:lnTo>
                    <a:lnTo>
                      <a:pt x="666" y="143"/>
                    </a:lnTo>
                    <a:lnTo>
                      <a:pt x="653" y="143"/>
                    </a:lnTo>
                    <a:lnTo>
                      <a:pt x="642" y="144"/>
                    </a:lnTo>
                    <a:lnTo>
                      <a:pt x="632" y="145"/>
                    </a:lnTo>
                    <a:lnTo>
                      <a:pt x="623" y="145"/>
                    </a:lnTo>
                    <a:lnTo>
                      <a:pt x="614" y="145"/>
                    </a:lnTo>
                    <a:lnTo>
                      <a:pt x="606" y="146"/>
                    </a:lnTo>
                    <a:lnTo>
                      <a:pt x="600" y="146"/>
                    </a:lnTo>
                    <a:lnTo>
                      <a:pt x="593" y="147"/>
                    </a:lnTo>
                    <a:lnTo>
                      <a:pt x="587" y="149"/>
                    </a:lnTo>
                    <a:lnTo>
                      <a:pt x="583" y="149"/>
                    </a:lnTo>
                    <a:lnTo>
                      <a:pt x="580" y="150"/>
                    </a:lnTo>
                    <a:lnTo>
                      <a:pt x="576" y="150"/>
                    </a:lnTo>
                    <a:lnTo>
                      <a:pt x="574" y="151"/>
                    </a:lnTo>
                    <a:lnTo>
                      <a:pt x="573" y="151"/>
                    </a:lnTo>
                    <a:lnTo>
                      <a:pt x="573" y="151"/>
                    </a:lnTo>
                    <a:lnTo>
                      <a:pt x="571" y="151"/>
                    </a:lnTo>
                    <a:lnTo>
                      <a:pt x="566" y="151"/>
                    </a:lnTo>
                    <a:lnTo>
                      <a:pt x="559" y="151"/>
                    </a:lnTo>
                    <a:lnTo>
                      <a:pt x="551" y="152"/>
                    </a:lnTo>
                    <a:lnTo>
                      <a:pt x="543" y="154"/>
                    </a:lnTo>
                    <a:lnTo>
                      <a:pt x="534" y="156"/>
                    </a:lnTo>
                    <a:lnTo>
                      <a:pt x="527" y="161"/>
                    </a:lnTo>
                    <a:lnTo>
                      <a:pt x="521" y="165"/>
                    </a:lnTo>
                    <a:lnTo>
                      <a:pt x="517" y="171"/>
                    </a:lnTo>
                    <a:lnTo>
                      <a:pt x="511" y="175"/>
                    </a:lnTo>
                    <a:lnTo>
                      <a:pt x="505" y="180"/>
                    </a:lnTo>
                    <a:lnTo>
                      <a:pt x="497" y="183"/>
                    </a:lnTo>
                    <a:lnTo>
                      <a:pt x="485" y="184"/>
                    </a:lnTo>
                    <a:lnTo>
                      <a:pt x="471" y="184"/>
                    </a:lnTo>
                    <a:lnTo>
                      <a:pt x="452" y="181"/>
                    </a:lnTo>
                    <a:lnTo>
                      <a:pt x="430" y="176"/>
                    </a:lnTo>
                    <a:lnTo>
                      <a:pt x="416" y="173"/>
                    </a:lnTo>
                    <a:lnTo>
                      <a:pt x="404" y="172"/>
                    </a:lnTo>
                    <a:lnTo>
                      <a:pt x="390" y="172"/>
                    </a:lnTo>
                    <a:lnTo>
                      <a:pt x="375" y="172"/>
                    </a:lnTo>
                    <a:lnTo>
                      <a:pt x="359" y="173"/>
                    </a:lnTo>
                    <a:lnTo>
                      <a:pt x="345" y="175"/>
                    </a:lnTo>
                    <a:lnTo>
                      <a:pt x="332" y="178"/>
                    </a:lnTo>
                    <a:lnTo>
                      <a:pt x="318" y="181"/>
                    </a:lnTo>
                    <a:lnTo>
                      <a:pt x="306" y="184"/>
                    </a:lnTo>
                    <a:lnTo>
                      <a:pt x="295" y="189"/>
                    </a:lnTo>
                    <a:lnTo>
                      <a:pt x="285" y="192"/>
                    </a:lnTo>
                    <a:lnTo>
                      <a:pt x="277" y="195"/>
                    </a:lnTo>
                    <a:lnTo>
                      <a:pt x="270" y="200"/>
                    </a:lnTo>
                    <a:lnTo>
                      <a:pt x="266" y="203"/>
                    </a:lnTo>
                    <a:lnTo>
                      <a:pt x="265" y="206"/>
                    </a:lnTo>
                    <a:lnTo>
                      <a:pt x="266" y="209"/>
                    </a:lnTo>
                    <a:lnTo>
                      <a:pt x="270" y="210"/>
                    </a:lnTo>
                    <a:lnTo>
                      <a:pt x="277" y="212"/>
                    </a:lnTo>
                    <a:lnTo>
                      <a:pt x="285" y="216"/>
                    </a:lnTo>
                    <a:lnTo>
                      <a:pt x="294" y="219"/>
                    </a:lnTo>
                    <a:lnTo>
                      <a:pt x="304" y="221"/>
                    </a:lnTo>
                    <a:lnTo>
                      <a:pt x="314" y="225"/>
                    </a:lnTo>
                    <a:lnTo>
                      <a:pt x="323" y="227"/>
                    </a:lnTo>
                    <a:lnTo>
                      <a:pt x="332" y="231"/>
                    </a:lnTo>
                    <a:lnTo>
                      <a:pt x="338" y="233"/>
                    </a:lnTo>
                    <a:lnTo>
                      <a:pt x="343" y="236"/>
                    </a:lnTo>
                    <a:lnTo>
                      <a:pt x="345" y="238"/>
                    </a:lnTo>
                    <a:lnTo>
                      <a:pt x="344" y="240"/>
                    </a:lnTo>
                    <a:lnTo>
                      <a:pt x="339" y="242"/>
                    </a:lnTo>
                    <a:lnTo>
                      <a:pt x="329" y="244"/>
                    </a:lnTo>
                    <a:lnTo>
                      <a:pt x="315" y="245"/>
                    </a:lnTo>
                    <a:lnTo>
                      <a:pt x="296" y="245"/>
                    </a:lnTo>
                    <a:lnTo>
                      <a:pt x="273" y="245"/>
                    </a:lnTo>
                    <a:lnTo>
                      <a:pt x="254" y="244"/>
                    </a:lnTo>
                    <a:lnTo>
                      <a:pt x="237" y="244"/>
                    </a:lnTo>
                    <a:lnTo>
                      <a:pt x="221" y="242"/>
                    </a:lnTo>
                    <a:lnTo>
                      <a:pt x="206" y="240"/>
                    </a:lnTo>
                    <a:lnTo>
                      <a:pt x="193" y="239"/>
                    </a:lnTo>
                    <a:lnTo>
                      <a:pt x="182" y="237"/>
                    </a:lnTo>
                    <a:lnTo>
                      <a:pt x="171" y="236"/>
                    </a:lnTo>
                    <a:lnTo>
                      <a:pt x="160" y="235"/>
                    </a:lnTo>
                    <a:lnTo>
                      <a:pt x="151" y="233"/>
                    </a:lnTo>
                    <a:lnTo>
                      <a:pt x="142" y="232"/>
                    </a:lnTo>
                    <a:lnTo>
                      <a:pt x="133" y="231"/>
                    </a:lnTo>
                    <a:lnTo>
                      <a:pt x="125" y="230"/>
                    </a:lnTo>
                    <a:lnTo>
                      <a:pt x="116" y="230"/>
                    </a:lnTo>
                    <a:lnTo>
                      <a:pt x="108" y="229"/>
                    </a:lnTo>
                    <a:lnTo>
                      <a:pt x="99" y="230"/>
                    </a:lnTo>
                    <a:lnTo>
                      <a:pt x="81" y="232"/>
                    </a:lnTo>
                    <a:lnTo>
                      <a:pt x="65" y="236"/>
                    </a:lnTo>
                    <a:lnTo>
                      <a:pt x="49" y="240"/>
                    </a:lnTo>
                    <a:lnTo>
                      <a:pt x="34" y="242"/>
                    </a:lnTo>
                    <a:lnTo>
                      <a:pt x="22" y="244"/>
                    </a:lnTo>
                    <a:lnTo>
                      <a:pt x="13" y="244"/>
                    </a:lnTo>
                    <a:lnTo>
                      <a:pt x="5" y="238"/>
                    </a:lnTo>
                    <a:lnTo>
                      <a:pt x="1" y="230"/>
                    </a:lnTo>
                    <a:lnTo>
                      <a:pt x="0" y="221"/>
                    </a:lnTo>
                    <a:lnTo>
                      <a:pt x="4" y="214"/>
                    </a:lnTo>
                    <a:lnTo>
                      <a:pt x="12" y="210"/>
                    </a:lnTo>
                    <a:lnTo>
                      <a:pt x="23" y="209"/>
                    </a:lnTo>
                    <a:lnTo>
                      <a:pt x="38" y="209"/>
                    </a:lnTo>
                    <a:lnTo>
                      <a:pt x="54" y="209"/>
                    </a:lnTo>
                    <a:lnTo>
                      <a:pt x="75" y="210"/>
                    </a:lnTo>
                    <a:lnTo>
                      <a:pt x="96" y="211"/>
                    </a:lnTo>
                    <a:lnTo>
                      <a:pt x="154" y="216"/>
                    </a:lnTo>
                    <a:lnTo>
                      <a:pt x="195" y="218"/>
                    </a:lnTo>
                    <a:lnTo>
                      <a:pt x="224" y="220"/>
                    </a:lnTo>
                    <a:lnTo>
                      <a:pt x="240" y="220"/>
                    </a:lnTo>
                    <a:lnTo>
                      <a:pt x="247" y="219"/>
                    </a:lnTo>
                    <a:lnTo>
                      <a:pt x="244" y="217"/>
                    </a:lnTo>
                    <a:lnTo>
                      <a:pt x="237" y="214"/>
                    </a:lnTo>
                    <a:lnTo>
                      <a:pt x="225" y="211"/>
                    </a:lnTo>
                    <a:lnTo>
                      <a:pt x="211" y="209"/>
                    </a:lnTo>
                    <a:lnTo>
                      <a:pt x="196" y="204"/>
                    </a:lnTo>
                    <a:lnTo>
                      <a:pt x="183" y="201"/>
                    </a:lnTo>
                    <a:lnTo>
                      <a:pt x="175" y="198"/>
                    </a:lnTo>
                    <a:lnTo>
                      <a:pt x="172" y="194"/>
                    </a:lnTo>
                    <a:lnTo>
                      <a:pt x="176" y="191"/>
                    </a:lnTo>
                    <a:lnTo>
                      <a:pt x="190" y="189"/>
                    </a:lnTo>
                    <a:lnTo>
                      <a:pt x="215" y="187"/>
                    </a:lnTo>
                    <a:close/>
                  </a:path>
                </a:pathLst>
              </a:custGeom>
              <a:solidFill>
                <a:srgbClr val="CC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8" name="Freeform 3656">
                <a:extLst>
                  <a:ext uri="{FF2B5EF4-FFF2-40B4-BE49-F238E27FC236}">
                    <a16:creationId xmlns:a16="http://schemas.microsoft.com/office/drawing/2014/main" id="{0E9464F0-A809-4D36-87EC-F23CE565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289"/>
                <a:ext cx="262" cy="82"/>
              </a:xfrm>
              <a:custGeom>
                <a:avLst/>
                <a:gdLst>
                  <a:gd name="T0" fmla="*/ 279 w 784"/>
                  <a:gd name="T1" fmla="*/ 184 h 245"/>
                  <a:gd name="T2" fmla="*/ 314 w 784"/>
                  <a:gd name="T3" fmla="*/ 164 h 245"/>
                  <a:gd name="T4" fmla="*/ 341 w 784"/>
                  <a:gd name="T5" fmla="*/ 159 h 245"/>
                  <a:gd name="T6" fmla="*/ 406 w 784"/>
                  <a:gd name="T7" fmla="*/ 163 h 245"/>
                  <a:gd name="T8" fmla="*/ 470 w 784"/>
                  <a:gd name="T9" fmla="*/ 164 h 245"/>
                  <a:gd name="T10" fmla="*/ 514 w 784"/>
                  <a:gd name="T11" fmla="*/ 161 h 245"/>
                  <a:gd name="T12" fmla="*/ 516 w 784"/>
                  <a:gd name="T13" fmla="*/ 145 h 245"/>
                  <a:gd name="T14" fmla="*/ 555 w 784"/>
                  <a:gd name="T15" fmla="*/ 140 h 245"/>
                  <a:gd name="T16" fmla="*/ 625 w 784"/>
                  <a:gd name="T17" fmla="*/ 138 h 245"/>
                  <a:gd name="T18" fmla="*/ 633 w 784"/>
                  <a:gd name="T19" fmla="*/ 95 h 245"/>
                  <a:gd name="T20" fmla="*/ 596 w 784"/>
                  <a:gd name="T21" fmla="*/ 64 h 245"/>
                  <a:gd name="T22" fmla="*/ 553 w 784"/>
                  <a:gd name="T23" fmla="*/ 46 h 245"/>
                  <a:gd name="T24" fmla="*/ 528 w 784"/>
                  <a:gd name="T25" fmla="*/ 30 h 245"/>
                  <a:gd name="T26" fmla="*/ 540 w 784"/>
                  <a:gd name="T27" fmla="*/ 2 h 245"/>
                  <a:gd name="T28" fmla="*/ 615 w 784"/>
                  <a:gd name="T29" fmla="*/ 3 h 245"/>
                  <a:gd name="T30" fmla="*/ 677 w 784"/>
                  <a:gd name="T31" fmla="*/ 11 h 245"/>
                  <a:gd name="T32" fmla="*/ 729 w 784"/>
                  <a:gd name="T33" fmla="*/ 19 h 245"/>
                  <a:gd name="T34" fmla="*/ 773 w 784"/>
                  <a:gd name="T35" fmla="*/ 32 h 245"/>
                  <a:gd name="T36" fmla="*/ 773 w 784"/>
                  <a:gd name="T37" fmla="*/ 55 h 245"/>
                  <a:gd name="T38" fmla="*/ 732 w 784"/>
                  <a:gd name="T39" fmla="*/ 42 h 245"/>
                  <a:gd name="T40" fmla="*/ 689 w 784"/>
                  <a:gd name="T41" fmla="*/ 22 h 245"/>
                  <a:gd name="T42" fmla="*/ 664 w 784"/>
                  <a:gd name="T43" fmla="*/ 12 h 245"/>
                  <a:gd name="T44" fmla="*/ 622 w 784"/>
                  <a:gd name="T45" fmla="*/ 9 h 245"/>
                  <a:gd name="T46" fmla="*/ 580 w 784"/>
                  <a:gd name="T47" fmla="*/ 8 h 245"/>
                  <a:gd name="T48" fmla="*/ 536 w 784"/>
                  <a:gd name="T49" fmla="*/ 17 h 245"/>
                  <a:gd name="T50" fmla="*/ 562 w 784"/>
                  <a:gd name="T51" fmla="*/ 39 h 245"/>
                  <a:gd name="T52" fmla="*/ 599 w 784"/>
                  <a:gd name="T53" fmla="*/ 55 h 245"/>
                  <a:gd name="T54" fmla="*/ 637 w 784"/>
                  <a:gd name="T55" fmla="*/ 76 h 245"/>
                  <a:gd name="T56" fmla="*/ 695 w 784"/>
                  <a:gd name="T57" fmla="*/ 112 h 245"/>
                  <a:gd name="T58" fmla="*/ 710 w 784"/>
                  <a:gd name="T59" fmla="*/ 138 h 245"/>
                  <a:gd name="T60" fmla="*/ 653 w 784"/>
                  <a:gd name="T61" fmla="*/ 143 h 245"/>
                  <a:gd name="T62" fmla="*/ 606 w 784"/>
                  <a:gd name="T63" fmla="*/ 146 h 245"/>
                  <a:gd name="T64" fmla="*/ 580 w 784"/>
                  <a:gd name="T65" fmla="*/ 150 h 245"/>
                  <a:gd name="T66" fmla="*/ 571 w 784"/>
                  <a:gd name="T67" fmla="*/ 151 h 245"/>
                  <a:gd name="T68" fmla="*/ 534 w 784"/>
                  <a:gd name="T69" fmla="*/ 156 h 245"/>
                  <a:gd name="T70" fmla="*/ 505 w 784"/>
                  <a:gd name="T71" fmla="*/ 180 h 245"/>
                  <a:gd name="T72" fmla="*/ 430 w 784"/>
                  <a:gd name="T73" fmla="*/ 176 h 245"/>
                  <a:gd name="T74" fmla="*/ 359 w 784"/>
                  <a:gd name="T75" fmla="*/ 173 h 245"/>
                  <a:gd name="T76" fmla="*/ 295 w 784"/>
                  <a:gd name="T77" fmla="*/ 189 h 245"/>
                  <a:gd name="T78" fmla="*/ 265 w 784"/>
                  <a:gd name="T79" fmla="*/ 206 h 245"/>
                  <a:gd name="T80" fmla="*/ 294 w 784"/>
                  <a:gd name="T81" fmla="*/ 219 h 245"/>
                  <a:gd name="T82" fmla="*/ 338 w 784"/>
                  <a:gd name="T83" fmla="*/ 233 h 245"/>
                  <a:gd name="T84" fmla="*/ 329 w 784"/>
                  <a:gd name="T85" fmla="*/ 244 h 245"/>
                  <a:gd name="T86" fmla="*/ 237 w 784"/>
                  <a:gd name="T87" fmla="*/ 244 h 245"/>
                  <a:gd name="T88" fmla="*/ 171 w 784"/>
                  <a:gd name="T89" fmla="*/ 236 h 245"/>
                  <a:gd name="T90" fmla="*/ 125 w 784"/>
                  <a:gd name="T91" fmla="*/ 230 h 245"/>
                  <a:gd name="T92" fmla="*/ 65 w 784"/>
                  <a:gd name="T93" fmla="*/ 236 h 245"/>
                  <a:gd name="T94" fmla="*/ 5 w 784"/>
                  <a:gd name="T95" fmla="*/ 238 h 245"/>
                  <a:gd name="T96" fmla="*/ 23 w 784"/>
                  <a:gd name="T97" fmla="*/ 209 h 245"/>
                  <a:gd name="T98" fmla="*/ 154 w 784"/>
                  <a:gd name="T99" fmla="*/ 216 h 245"/>
                  <a:gd name="T100" fmla="*/ 244 w 784"/>
                  <a:gd name="T101" fmla="*/ 217 h 245"/>
                  <a:gd name="T102" fmla="*/ 183 w 784"/>
                  <a:gd name="T103" fmla="*/ 201 h 245"/>
                  <a:gd name="T104" fmla="*/ 215 w 784"/>
                  <a:gd name="T105" fmla="*/ 18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4" h="245">
                    <a:moveTo>
                      <a:pt x="215" y="187"/>
                    </a:moveTo>
                    <a:lnTo>
                      <a:pt x="234" y="184"/>
                    </a:lnTo>
                    <a:lnTo>
                      <a:pt x="251" y="184"/>
                    </a:lnTo>
                    <a:lnTo>
                      <a:pt x="267" y="184"/>
                    </a:lnTo>
                    <a:lnTo>
                      <a:pt x="279" y="184"/>
                    </a:lnTo>
                    <a:lnTo>
                      <a:pt x="290" y="183"/>
                    </a:lnTo>
                    <a:lnTo>
                      <a:pt x="298" y="181"/>
                    </a:lnTo>
                    <a:lnTo>
                      <a:pt x="306" y="178"/>
                    </a:lnTo>
                    <a:lnTo>
                      <a:pt x="310" y="171"/>
                    </a:lnTo>
                    <a:lnTo>
                      <a:pt x="314" y="164"/>
                    </a:lnTo>
                    <a:lnTo>
                      <a:pt x="317" y="160"/>
                    </a:lnTo>
                    <a:lnTo>
                      <a:pt x="319" y="157"/>
                    </a:lnTo>
                    <a:lnTo>
                      <a:pt x="325" y="156"/>
                    </a:lnTo>
                    <a:lnTo>
                      <a:pt x="330" y="157"/>
                    </a:lnTo>
                    <a:lnTo>
                      <a:pt x="341" y="159"/>
                    </a:lnTo>
                    <a:lnTo>
                      <a:pt x="354" y="161"/>
                    </a:lnTo>
                    <a:lnTo>
                      <a:pt x="372" y="162"/>
                    </a:lnTo>
                    <a:lnTo>
                      <a:pt x="383" y="162"/>
                    </a:lnTo>
                    <a:lnTo>
                      <a:pt x="394" y="163"/>
                    </a:lnTo>
                    <a:lnTo>
                      <a:pt x="406" y="163"/>
                    </a:lnTo>
                    <a:lnTo>
                      <a:pt x="420" y="163"/>
                    </a:lnTo>
                    <a:lnTo>
                      <a:pt x="432" y="164"/>
                    </a:lnTo>
                    <a:lnTo>
                      <a:pt x="446" y="164"/>
                    </a:lnTo>
                    <a:lnTo>
                      <a:pt x="458" y="165"/>
                    </a:lnTo>
                    <a:lnTo>
                      <a:pt x="470" y="164"/>
                    </a:lnTo>
                    <a:lnTo>
                      <a:pt x="481" y="164"/>
                    </a:lnTo>
                    <a:lnTo>
                      <a:pt x="491" y="163"/>
                    </a:lnTo>
                    <a:lnTo>
                      <a:pt x="499" y="163"/>
                    </a:lnTo>
                    <a:lnTo>
                      <a:pt x="508" y="162"/>
                    </a:lnTo>
                    <a:lnTo>
                      <a:pt x="514" y="161"/>
                    </a:lnTo>
                    <a:lnTo>
                      <a:pt x="517" y="159"/>
                    </a:lnTo>
                    <a:lnTo>
                      <a:pt x="519" y="156"/>
                    </a:lnTo>
                    <a:lnTo>
                      <a:pt x="518" y="154"/>
                    </a:lnTo>
                    <a:lnTo>
                      <a:pt x="516" y="150"/>
                    </a:lnTo>
                    <a:lnTo>
                      <a:pt x="516" y="145"/>
                    </a:lnTo>
                    <a:lnTo>
                      <a:pt x="519" y="143"/>
                    </a:lnTo>
                    <a:lnTo>
                      <a:pt x="526" y="141"/>
                    </a:lnTo>
                    <a:lnTo>
                      <a:pt x="534" y="140"/>
                    </a:lnTo>
                    <a:lnTo>
                      <a:pt x="544" y="140"/>
                    </a:lnTo>
                    <a:lnTo>
                      <a:pt x="555" y="140"/>
                    </a:lnTo>
                    <a:lnTo>
                      <a:pt x="568" y="140"/>
                    </a:lnTo>
                    <a:lnTo>
                      <a:pt x="583" y="140"/>
                    </a:lnTo>
                    <a:lnTo>
                      <a:pt x="599" y="141"/>
                    </a:lnTo>
                    <a:lnTo>
                      <a:pt x="613" y="141"/>
                    </a:lnTo>
                    <a:lnTo>
                      <a:pt x="625" y="138"/>
                    </a:lnTo>
                    <a:lnTo>
                      <a:pt x="635" y="135"/>
                    </a:lnTo>
                    <a:lnTo>
                      <a:pt x="641" y="128"/>
                    </a:lnTo>
                    <a:lnTo>
                      <a:pt x="642" y="118"/>
                    </a:lnTo>
                    <a:lnTo>
                      <a:pt x="639" y="103"/>
                    </a:lnTo>
                    <a:lnTo>
                      <a:pt x="633" y="95"/>
                    </a:lnTo>
                    <a:lnTo>
                      <a:pt x="628" y="87"/>
                    </a:lnTo>
                    <a:lnTo>
                      <a:pt x="621" y="80"/>
                    </a:lnTo>
                    <a:lnTo>
                      <a:pt x="613" y="75"/>
                    </a:lnTo>
                    <a:lnTo>
                      <a:pt x="604" y="68"/>
                    </a:lnTo>
                    <a:lnTo>
                      <a:pt x="596" y="64"/>
                    </a:lnTo>
                    <a:lnTo>
                      <a:pt x="587" y="59"/>
                    </a:lnTo>
                    <a:lnTo>
                      <a:pt x="578" y="55"/>
                    </a:lnTo>
                    <a:lnTo>
                      <a:pt x="570" y="52"/>
                    </a:lnTo>
                    <a:lnTo>
                      <a:pt x="561" y="49"/>
                    </a:lnTo>
                    <a:lnTo>
                      <a:pt x="553" y="46"/>
                    </a:lnTo>
                    <a:lnTo>
                      <a:pt x="546" y="42"/>
                    </a:lnTo>
                    <a:lnTo>
                      <a:pt x="539" y="40"/>
                    </a:lnTo>
                    <a:lnTo>
                      <a:pt x="535" y="37"/>
                    </a:lnTo>
                    <a:lnTo>
                      <a:pt x="530" y="33"/>
                    </a:lnTo>
                    <a:lnTo>
                      <a:pt x="528" y="30"/>
                    </a:lnTo>
                    <a:lnTo>
                      <a:pt x="527" y="23"/>
                    </a:lnTo>
                    <a:lnTo>
                      <a:pt x="526" y="17"/>
                    </a:lnTo>
                    <a:lnTo>
                      <a:pt x="528" y="11"/>
                    </a:lnTo>
                    <a:lnTo>
                      <a:pt x="533" y="5"/>
                    </a:lnTo>
                    <a:lnTo>
                      <a:pt x="540" y="2"/>
                    </a:lnTo>
                    <a:lnTo>
                      <a:pt x="553" y="0"/>
                    </a:lnTo>
                    <a:lnTo>
                      <a:pt x="570" y="0"/>
                    </a:lnTo>
                    <a:lnTo>
                      <a:pt x="591" y="1"/>
                    </a:lnTo>
                    <a:lnTo>
                      <a:pt x="603" y="2"/>
                    </a:lnTo>
                    <a:lnTo>
                      <a:pt x="615" y="3"/>
                    </a:lnTo>
                    <a:lnTo>
                      <a:pt x="629" y="4"/>
                    </a:lnTo>
                    <a:lnTo>
                      <a:pt x="641" y="5"/>
                    </a:lnTo>
                    <a:lnTo>
                      <a:pt x="653" y="8"/>
                    </a:lnTo>
                    <a:lnTo>
                      <a:pt x="666" y="9"/>
                    </a:lnTo>
                    <a:lnTo>
                      <a:pt x="677" y="11"/>
                    </a:lnTo>
                    <a:lnTo>
                      <a:pt x="689" y="12"/>
                    </a:lnTo>
                    <a:lnTo>
                      <a:pt x="699" y="14"/>
                    </a:lnTo>
                    <a:lnTo>
                      <a:pt x="710" y="16"/>
                    </a:lnTo>
                    <a:lnTo>
                      <a:pt x="720" y="17"/>
                    </a:lnTo>
                    <a:lnTo>
                      <a:pt x="729" y="19"/>
                    </a:lnTo>
                    <a:lnTo>
                      <a:pt x="738" y="20"/>
                    </a:lnTo>
                    <a:lnTo>
                      <a:pt x="746" y="22"/>
                    </a:lnTo>
                    <a:lnTo>
                      <a:pt x="753" y="24"/>
                    </a:lnTo>
                    <a:lnTo>
                      <a:pt x="758" y="27"/>
                    </a:lnTo>
                    <a:lnTo>
                      <a:pt x="773" y="32"/>
                    </a:lnTo>
                    <a:lnTo>
                      <a:pt x="781" y="40"/>
                    </a:lnTo>
                    <a:lnTo>
                      <a:pt x="784" y="46"/>
                    </a:lnTo>
                    <a:lnTo>
                      <a:pt x="783" y="50"/>
                    </a:lnTo>
                    <a:lnTo>
                      <a:pt x="778" y="54"/>
                    </a:lnTo>
                    <a:lnTo>
                      <a:pt x="773" y="55"/>
                    </a:lnTo>
                    <a:lnTo>
                      <a:pt x="765" y="55"/>
                    </a:lnTo>
                    <a:lnTo>
                      <a:pt x="758" y="52"/>
                    </a:lnTo>
                    <a:lnTo>
                      <a:pt x="751" y="48"/>
                    </a:lnTo>
                    <a:lnTo>
                      <a:pt x="742" y="45"/>
                    </a:lnTo>
                    <a:lnTo>
                      <a:pt x="732" y="42"/>
                    </a:lnTo>
                    <a:lnTo>
                      <a:pt x="721" y="39"/>
                    </a:lnTo>
                    <a:lnTo>
                      <a:pt x="711" y="37"/>
                    </a:lnTo>
                    <a:lnTo>
                      <a:pt x="702" y="32"/>
                    </a:lnTo>
                    <a:lnTo>
                      <a:pt x="696" y="28"/>
                    </a:lnTo>
                    <a:lnTo>
                      <a:pt x="689" y="22"/>
                    </a:lnTo>
                    <a:lnTo>
                      <a:pt x="687" y="20"/>
                    </a:lnTo>
                    <a:lnTo>
                      <a:pt x="682" y="17"/>
                    </a:lnTo>
                    <a:lnTo>
                      <a:pt x="678" y="16"/>
                    </a:lnTo>
                    <a:lnTo>
                      <a:pt x="671" y="13"/>
                    </a:lnTo>
                    <a:lnTo>
                      <a:pt x="664" y="12"/>
                    </a:lnTo>
                    <a:lnTo>
                      <a:pt x="657" y="11"/>
                    </a:lnTo>
                    <a:lnTo>
                      <a:pt x="649" y="10"/>
                    </a:lnTo>
                    <a:lnTo>
                      <a:pt x="640" y="9"/>
                    </a:lnTo>
                    <a:lnTo>
                      <a:pt x="631" y="9"/>
                    </a:lnTo>
                    <a:lnTo>
                      <a:pt x="622" y="9"/>
                    </a:lnTo>
                    <a:lnTo>
                      <a:pt x="613" y="8"/>
                    </a:lnTo>
                    <a:lnTo>
                      <a:pt x="604" y="8"/>
                    </a:lnTo>
                    <a:lnTo>
                      <a:pt x="595" y="8"/>
                    </a:lnTo>
                    <a:lnTo>
                      <a:pt x="587" y="8"/>
                    </a:lnTo>
                    <a:lnTo>
                      <a:pt x="580" y="8"/>
                    </a:lnTo>
                    <a:lnTo>
                      <a:pt x="573" y="8"/>
                    </a:lnTo>
                    <a:lnTo>
                      <a:pt x="556" y="9"/>
                    </a:lnTo>
                    <a:lnTo>
                      <a:pt x="545" y="11"/>
                    </a:lnTo>
                    <a:lnTo>
                      <a:pt x="538" y="13"/>
                    </a:lnTo>
                    <a:lnTo>
                      <a:pt x="536" y="17"/>
                    </a:lnTo>
                    <a:lnTo>
                      <a:pt x="536" y="20"/>
                    </a:lnTo>
                    <a:lnTo>
                      <a:pt x="539" y="24"/>
                    </a:lnTo>
                    <a:lnTo>
                      <a:pt x="546" y="30"/>
                    </a:lnTo>
                    <a:lnTo>
                      <a:pt x="553" y="35"/>
                    </a:lnTo>
                    <a:lnTo>
                      <a:pt x="562" y="39"/>
                    </a:lnTo>
                    <a:lnTo>
                      <a:pt x="571" y="43"/>
                    </a:lnTo>
                    <a:lnTo>
                      <a:pt x="580" y="47"/>
                    </a:lnTo>
                    <a:lnTo>
                      <a:pt x="587" y="51"/>
                    </a:lnTo>
                    <a:lnTo>
                      <a:pt x="594" y="54"/>
                    </a:lnTo>
                    <a:lnTo>
                      <a:pt x="599" y="55"/>
                    </a:lnTo>
                    <a:lnTo>
                      <a:pt x="602" y="56"/>
                    </a:lnTo>
                    <a:lnTo>
                      <a:pt x="602" y="55"/>
                    </a:lnTo>
                    <a:lnTo>
                      <a:pt x="613" y="62"/>
                    </a:lnTo>
                    <a:lnTo>
                      <a:pt x="624" y="68"/>
                    </a:lnTo>
                    <a:lnTo>
                      <a:pt x="637" y="76"/>
                    </a:lnTo>
                    <a:lnTo>
                      <a:pt x="650" y="83"/>
                    </a:lnTo>
                    <a:lnTo>
                      <a:pt x="662" y="90"/>
                    </a:lnTo>
                    <a:lnTo>
                      <a:pt x="675" y="97"/>
                    </a:lnTo>
                    <a:lnTo>
                      <a:pt x="685" y="105"/>
                    </a:lnTo>
                    <a:lnTo>
                      <a:pt x="695" y="112"/>
                    </a:lnTo>
                    <a:lnTo>
                      <a:pt x="702" y="118"/>
                    </a:lnTo>
                    <a:lnTo>
                      <a:pt x="708" y="124"/>
                    </a:lnTo>
                    <a:lnTo>
                      <a:pt x="711" y="130"/>
                    </a:lnTo>
                    <a:lnTo>
                      <a:pt x="713" y="134"/>
                    </a:lnTo>
                    <a:lnTo>
                      <a:pt x="710" y="138"/>
                    </a:lnTo>
                    <a:lnTo>
                      <a:pt x="704" y="141"/>
                    </a:lnTo>
                    <a:lnTo>
                      <a:pt x="694" y="143"/>
                    </a:lnTo>
                    <a:lnTo>
                      <a:pt x="678" y="143"/>
                    </a:lnTo>
                    <a:lnTo>
                      <a:pt x="666" y="143"/>
                    </a:lnTo>
                    <a:lnTo>
                      <a:pt x="653" y="143"/>
                    </a:lnTo>
                    <a:lnTo>
                      <a:pt x="642" y="144"/>
                    </a:lnTo>
                    <a:lnTo>
                      <a:pt x="632" y="145"/>
                    </a:lnTo>
                    <a:lnTo>
                      <a:pt x="623" y="145"/>
                    </a:lnTo>
                    <a:lnTo>
                      <a:pt x="614" y="145"/>
                    </a:lnTo>
                    <a:lnTo>
                      <a:pt x="606" y="146"/>
                    </a:lnTo>
                    <a:lnTo>
                      <a:pt x="600" y="146"/>
                    </a:lnTo>
                    <a:lnTo>
                      <a:pt x="593" y="147"/>
                    </a:lnTo>
                    <a:lnTo>
                      <a:pt x="587" y="149"/>
                    </a:lnTo>
                    <a:lnTo>
                      <a:pt x="583" y="149"/>
                    </a:lnTo>
                    <a:lnTo>
                      <a:pt x="580" y="150"/>
                    </a:lnTo>
                    <a:lnTo>
                      <a:pt x="576" y="150"/>
                    </a:lnTo>
                    <a:lnTo>
                      <a:pt x="574" y="151"/>
                    </a:lnTo>
                    <a:lnTo>
                      <a:pt x="573" y="151"/>
                    </a:lnTo>
                    <a:lnTo>
                      <a:pt x="573" y="151"/>
                    </a:lnTo>
                    <a:lnTo>
                      <a:pt x="571" y="151"/>
                    </a:lnTo>
                    <a:lnTo>
                      <a:pt x="566" y="151"/>
                    </a:lnTo>
                    <a:lnTo>
                      <a:pt x="559" y="151"/>
                    </a:lnTo>
                    <a:lnTo>
                      <a:pt x="551" y="152"/>
                    </a:lnTo>
                    <a:lnTo>
                      <a:pt x="543" y="154"/>
                    </a:lnTo>
                    <a:lnTo>
                      <a:pt x="534" y="156"/>
                    </a:lnTo>
                    <a:lnTo>
                      <a:pt x="527" y="161"/>
                    </a:lnTo>
                    <a:lnTo>
                      <a:pt x="521" y="165"/>
                    </a:lnTo>
                    <a:lnTo>
                      <a:pt x="517" y="171"/>
                    </a:lnTo>
                    <a:lnTo>
                      <a:pt x="511" y="175"/>
                    </a:lnTo>
                    <a:lnTo>
                      <a:pt x="505" y="180"/>
                    </a:lnTo>
                    <a:lnTo>
                      <a:pt x="497" y="183"/>
                    </a:lnTo>
                    <a:lnTo>
                      <a:pt x="485" y="184"/>
                    </a:lnTo>
                    <a:lnTo>
                      <a:pt x="471" y="184"/>
                    </a:lnTo>
                    <a:lnTo>
                      <a:pt x="452" y="181"/>
                    </a:lnTo>
                    <a:lnTo>
                      <a:pt x="430" y="176"/>
                    </a:lnTo>
                    <a:lnTo>
                      <a:pt x="416" y="173"/>
                    </a:lnTo>
                    <a:lnTo>
                      <a:pt x="404" y="172"/>
                    </a:lnTo>
                    <a:lnTo>
                      <a:pt x="390" y="172"/>
                    </a:lnTo>
                    <a:lnTo>
                      <a:pt x="375" y="172"/>
                    </a:lnTo>
                    <a:lnTo>
                      <a:pt x="359" y="173"/>
                    </a:lnTo>
                    <a:lnTo>
                      <a:pt x="345" y="175"/>
                    </a:lnTo>
                    <a:lnTo>
                      <a:pt x="332" y="178"/>
                    </a:lnTo>
                    <a:lnTo>
                      <a:pt x="318" y="181"/>
                    </a:lnTo>
                    <a:lnTo>
                      <a:pt x="306" y="184"/>
                    </a:lnTo>
                    <a:lnTo>
                      <a:pt x="295" y="189"/>
                    </a:lnTo>
                    <a:lnTo>
                      <a:pt x="285" y="192"/>
                    </a:lnTo>
                    <a:lnTo>
                      <a:pt x="277" y="195"/>
                    </a:lnTo>
                    <a:lnTo>
                      <a:pt x="270" y="200"/>
                    </a:lnTo>
                    <a:lnTo>
                      <a:pt x="266" y="203"/>
                    </a:lnTo>
                    <a:lnTo>
                      <a:pt x="265" y="206"/>
                    </a:lnTo>
                    <a:lnTo>
                      <a:pt x="266" y="209"/>
                    </a:lnTo>
                    <a:lnTo>
                      <a:pt x="270" y="210"/>
                    </a:lnTo>
                    <a:lnTo>
                      <a:pt x="277" y="212"/>
                    </a:lnTo>
                    <a:lnTo>
                      <a:pt x="285" y="216"/>
                    </a:lnTo>
                    <a:lnTo>
                      <a:pt x="294" y="219"/>
                    </a:lnTo>
                    <a:lnTo>
                      <a:pt x="304" y="221"/>
                    </a:lnTo>
                    <a:lnTo>
                      <a:pt x="314" y="225"/>
                    </a:lnTo>
                    <a:lnTo>
                      <a:pt x="323" y="227"/>
                    </a:lnTo>
                    <a:lnTo>
                      <a:pt x="332" y="231"/>
                    </a:lnTo>
                    <a:lnTo>
                      <a:pt x="338" y="233"/>
                    </a:lnTo>
                    <a:lnTo>
                      <a:pt x="343" y="236"/>
                    </a:lnTo>
                    <a:lnTo>
                      <a:pt x="345" y="238"/>
                    </a:lnTo>
                    <a:lnTo>
                      <a:pt x="344" y="240"/>
                    </a:lnTo>
                    <a:lnTo>
                      <a:pt x="339" y="242"/>
                    </a:lnTo>
                    <a:lnTo>
                      <a:pt x="329" y="244"/>
                    </a:lnTo>
                    <a:lnTo>
                      <a:pt x="315" y="245"/>
                    </a:lnTo>
                    <a:lnTo>
                      <a:pt x="296" y="245"/>
                    </a:lnTo>
                    <a:lnTo>
                      <a:pt x="273" y="245"/>
                    </a:lnTo>
                    <a:lnTo>
                      <a:pt x="254" y="244"/>
                    </a:lnTo>
                    <a:lnTo>
                      <a:pt x="237" y="244"/>
                    </a:lnTo>
                    <a:lnTo>
                      <a:pt x="221" y="242"/>
                    </a:lnTo>
                    <a:lnTo>
                      <a:pt x="206" y="240"/>
                    </a:lnTo>
                    <a:lnTo>
                      <a:pt x="193" y="239"/>
                    </a:lnTo>
                    <a:lnTo>
                      <a:pt x="182" y="237"/>
                    </a:lnTo>
                    <a:lnTo>
                      <a:pt x="171" y="236"/>
                    </a:lnTo>
                    <a:lnTo>
                      <a:pt x="160" y="235"/>
                    </a:lnTo>
                    <a:lnTo>
                      <a:pt x="151" y="233"/>
                    </a:lnTo>
                    <a:lnTo>
                      <a:pt x="142" y="232"/>
                    </a:lnTo>
                    <a:lnTo>
                      <a:pt x="133" y="231"/>
                    </a:lnTo>
                    <a:lnTo>
                      <a:pt x="125" y="230"/>
                    </a:lnTo>
                    <a:lnTo>
                      <a:pt x="116" y="230"/>
                    </a:lnTo>
                    <a:lnTo>
                      <a:pt x="108" y="229"/>
                    </a:lnTo>
                    <a:lnTo>
                      <a:pt x="99" y="230"/>
                    </a:lnTo>
                    <a:lnTo>
                      <a:pt x="81" y="232"/>
                    </a:lnTo>
                    <a:lnTo>
                      <a:pt x="65" y="236"/>
                    </a:lnTo>
                    <a:lnTo>
                      <a:pt x="49" y="240"/>
                    </a:lnTo>
                    <a:lnTo>
                      <a:pt x="34" y="242"/>
                    </a:lnTo>
                    <a:lnTo>
                      <a:pt x="22" y="244"/>
                    </a:lnTo>
                    <a:lnTo>
                      <a:pt x="13" y="244"/>
                    </a:lnTo>
                    <a:lnTo>
                      <a:pt x="5" y="238"/>
                    </a:lnTo>
                    <a:lnTo>
                      <a:pt x="1" y="230"/>
                    </a:lnTo>
                    <a:lnTo>
                      <a:pt x="0" y="221"/>
                    </a:lnTo>
                    <a:lnTo>
                      <a:pt x="4" y="214"/>
                    </a:lnTo>
                    <a:lnTo>
                      <a:pt x="12" y="210"/>
                    </a:lnTo>
                    <a:lnTo>
                      <a:pt x="23" y="209"/>
                    </a:lnTo>
                    <a:lnTo>
                      <a:pt x="38" y="209"/>
                    </a:lnTo>
                    <a:lnTo>
                      <a:pt x="54" y="209"/>
                    </a:lnTo>
                    <a:lnTo>
                      <a:pt x="75" y="210"/>
                    </a:lnTo>
                    <a:lnTo>
                      <a:pt x="96" y="211"/>
                    </a:lnTo>
                    <a:lnTo>
                      <a:pt x="154" y="216"/>
                    </a:lnTo>
                    <a:lnTo>
                      <a:pt x="195" y="218"/>
                    </a:lnTo>
                    <a:lnTo>
                      <a:pt x="224" y="220"/>
                    </a:lnTo>
                    <a:lnTo>
                      <a:pt x="240" y="220"/>
                    </a:lnTo>
                    <a:lnTo>
                      <a:pt x="247" y="219"/>
                    </a:lnTo>
                    <a:lnTo>
                      <a:pt x="244" y="217"/>
                    </a:lnTo>
                    <a:lnTo>
                      <a:pt x="237" y="214"/>
                    </a:lnTo>
                    <a:lnTo>
                      <a:pt x="225" y="211"/>
                    </a:lnTo>
                    <a:lnTo>
                      <a:pt x="211" y="209"/>
                    </a:lnTo>
                    <a:lnTo>
                      <a:pt x="196" y="204"/>
                    </a:lnTo>
                    <a:lnTo>
                      <a:pt x="183" y="201"/>
                    </a:lnTo>
                    <a:lnTo>
                      <a:pt x="175" y="198"/>
                    </a:lnTo>
                    <a:lnTo>
                      <a:pt x="172" y="194"/>
                    </a:lnTo>
                    <a:lnTo>
                      <a:pt x="176" y="191"/>
                    </a:lnTo>
                    <a:lnTo>
                      <a:pt x="190" y="189"/>
                    </a:lnTo>
                    <a:lnTo>
                      <a:pt x="215" y="187"/>
                    </a:lnTo>
                    <a:lnTo>
                      <a:pt x="215" y="187"/>
                    </a:lnTo>
                  </a:path>
                </a:pathLst>
              </a:custGeom>
              <a:noFill/>
              <a:ln w="14288">
                <a:solidFill>
                  <a:srgbClr val="A9FFE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9" name="Freeform 3657">
                <a:extLst>
                  <a:ext uri="{FF2B5EF4-FFF2-40B4-BE49-F238E27FC236}">
                    <a16:creationId xmlns:a16="http://schemas.microsoft.com/office/drawing/2014/main" id="{47FC606B-701B-482A-8C54-8A0044A6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117"/>
                <a:ext cx="170" cy="96"/>
              </a:xfrm>
              <a:custGeom>
                <a:avLst/>
                <a:gdLst>
                  <a:gd name="T0" fmla="*/ 6 w 510"/>
                  <a:gd name="T1" fmla="*/ 0 h 289"/>
                  <a:gd name="T2" fmla="*/ 2 w 510"/>
                  <a:gd name="T3" fmla="*/ 2 h 289"/>
                  <a:gd name="T4" fmla="*/ 25 w 510"/>
                  <a:gd name="T5" fmla="*/ 12 h 289"/>
                  <a:gd name="T6" fmla="*/ 66 w 510"/>
                  <a:gd name="T7" fmla="*/ 27 h 289"/>
                  <a:gd name="T8" fmla="*/ 117 w 510"/>
                  <a:gd name="T9" fmla="*/ 48 h 289"/>
                  <a:gd name="T10" fmla="*/ 171 w 510"/>
                  <a:gd name="T11" fmla="*/ 68 h 289"/>
                  <a:gd name="T12" fmla="*/ 222 w 510"/>
                  <a:gd name="T13" fmla="*/ 86 h 289"/>
                  <a:gd name="T14" fmla="*/ 262 w 510"/>
                  <a:gd name="T15" fmla="*/ 98 h 289"/>
                  <a:gd name="T16" fmla="*/ 285 w 510"/>
                  <a:gd name="T17" fmla="*/ 102 h 289"/>
                  <a:gd name="T18" fmla="*/ 308 w 510"/>
                  <a:gd name="T19" fmla="*/ 108 h 289"/>
                  <a:gd name="T20" fmla="*/ 332 w 510"/>
                  <a:gd name="T21" fmla="*/ 115 h 289"/>
                  <a:gd name="T22" fmla="*/ 355 w 510"/>
                  <a:gd name="T23" fmla="*/ 122 h 289"/>
                  <a:gd name="T24" fmla="*/ 377 w 510"/>
                  <a:gd name="T25" fmla="*/ 131 h 289"/>
                  <a:gd name="T26" fmla="*/ 396 w 510"/>
                  <a:gd name="T27" fmla="*/ 141 h 289"/>
                  <a:gd name="T28" fmla="*/ 408 w 510"/>
                  <a:gd name="T29" fmla="*/ 154 h 289"/>
                  <a:gd name="T30" fmla="*/ 416 w 510"/>
                  <a:gd name="T31" fmla="*/ 167 h 289"/>
                  <a:gd name="T32" fmla="*/ 416 w 510"/>
                  <a:gd name="T33" fmla="*/ 191 h 289"/>
                  <a:gd name="T34" fmla="*/ 409 w 510"/>
                  <a:gd name="T35" fmla="*/ 225 h 289"/>
                  <a:gd name="T36" fmla="*/ 407 w 510"/>
                  <a:gd name="T37" fmla="*/ 258 h 289"/>
                  <a:gd name="T38" fmla="*/ 419 w 510"/>
                  <a:gd name="T39" fmla="*/ 280 h 289"/>
                  <a:gd name="T40" fmla="*/ 455 w 510"/>
                  <a:gd name="T41" fmla="*/ 284 h 289"/>
                  <a:gd name="T42" fmla="*/ 487 w 510"/>
                  <a:gd name="T43" fmla="*/ 288 h 289"/>
                  <a:gd name="T44" fmla="*/ 506 w 510"/>
                  <a:gd name="T45" fmla="*/ 289 h 289"/>
                  <a:gd name="T46" fmla="*/ 505 w 510"/>
                  <a:gd name="T47" fmla="*/ 284 h 289"/>
                  <a:gd name="T48" fmla="*/ 479 w 510"/>
                  <a:gd name="T49" fmla="*/ 277 h 289"/>
                  <a:gd name="T50" fmla="*/ 459 w 510"/>
                  <a:gd name="T51" fmla="*/ 274 h 289"/>
                  <a:gd name="T52" fmla="*/ 445 w 510"/>
                  <a:gd name="T53" fmla="*/ 274 h 289"/>
                  <a:gd name="T54" fmla="*/ 434 w 510"/>
                  <a:gd name="T55" fmla="*/ 269 h 289"/>
                  <a:gd name="T56" fmla="*/ 421 w 510"/>
                  <a:gd name="T57" fmla="*/ 243 h 289"/>
                  <a:gd name="T58" fmla="*/ 426 w 510"/>
                  <a:gd name="T59" fmla="*/ 211 h 289"/>
                  <a:gd name="T60" fmla="*/ 432 w 510"/>
                  <a:gd name="T61" fmla="*/ 194 h 289"/>
                  <a:gd name="T62" fmla="*/ 435 w 510"/>
                  <a:gd name="T63" fmla="*/ 191 h 289"/>
                  <a:gd name="T64" fmla="*/ 437 w 510"/>
                  <a:gd name="T65" fmla="*/ 186 h 289"/>
                  <a:gd name="T66" fmla="*/ 439 w 510"/>
                  <a:gd name="T67" fmla="*/ 182 h 289"/>
                  <a:gd name="T68" fmla="*/ 439 w 510"/>
                  <a:gd name="T69" fmla="*/ 175 h 289"/>
                  <a:gd name="T70" fmla="*/ 437 w 510"/>
                  <a:gd name="T71" fmla="*/ 168 h 289"/>
                  <a:gd name="T72" fmla="*/ 430 w 510"/>
                  <a:gd name="T73" fmla="*/ 160 h 289"/>
                  <a:gd name="T74" fmla="*/ 420 w 510"/>
                  <a:gd name="T75" fmla="*/ 150 h 289"/>
                  <a:gd name="T76" fmla="*/ 403 w 510"/>
                  <a:gd name="T77" fmla="*/ 140 h 289"/>
                  <a:gd name="T78" fmla="*/ 381 w 510"/>
                  <a:gd name="T79" fmla="*/ 128 h 289"/>
                  <a:gd name="T80" fmla="*/ 353 w 510"/>
                  <a:gd name="T81" fmla="*/ 115 h 289"/>
                  <a:gd name="T82" fmla="*/ 314 w 510"/>
                  <a:gd name="T83" fmla="*/ 99 h 289"/>
                  <a:gd name="T84" fmla="*/ 268 w 510"/>
                  <a:gd name="T85" fmla="*/ 81 h 289"/>
                  <a:gd name="T86" fmla="*/ 211 w 510"/>
                  <a:gd name="T87" fmla="*/ 62 h 289"/>
                  <a:gd name="T88" fmla="*/ 144 w 510"/>
                  <a:gd name="T89" fmla="*/ 40 h 289"/>
                  <a:gd name="T90" fmla="*/ 65 w 510"/>
                  <a:gd name="T91" fmla="*/ 1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0" h="289">
                    <a:moveTo>
                      <a:pt x="20" y="3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5"/>
                    </a:lnTo>
                    <a:lnTo>
                      <a:pt x="25" y="12"/>
                    </a:lnTo>
                    <a:lnTo>
                      <a:pt x="44" y="19"/>
                    </a:lnTo>
                    <a:lnTo>
                      <a:pt x="66" y="27"/>
                    </a:lnTo>
                    <a:lnTo>
                      <a:pt x="91" y="38"/>
                    </a:lnTo>
                    <a:lnTo>
                      <a:pt x="117" y="48"/>
                    </a:lnTo>
                    <a:lnTo>
                      <a:pt x="144" y="59"/>
                    </a:lnTo>
                    <a:lnTo>
                      <a:pt x="171" y="68"/>
                    </a:lnTo>
                    <a:lnTo>
                      <a:pt x="199" y="78"/>
                    </a:lnTo>
                    <a:lnTo>
                      <a:pt x="222" y="86"/>
                    </a:lnTo>
                    <a:lnTo>
                      <a:pt x="244" y="92"/>
                    </a:lnTo>
                    <a:lnTo>
                      <a:pt x="262" y="98"/>
                    </a:lnTo>
                    <a:lnTo>
                      <a:pt x="275" y="101"/>
                    </a:lnTo>
                    <a:lnTo>
                      <a:pt x="285" y="102"/>
                    </a:lnTo>
                    <a:lnTo>
                      <a:pt x="296" y="106"/>
                    </a:lnTo>
                    <a:lnTo>
                      <a:pt x="308" y="108"/>
                    </a:lnTo>
                    <a:lnTo>
                      <a:pt x="320" y="111"/>
                    </a:lnTo>
                    <a:lnTo>
                      <a:pt x="332" y="115"/>
                    </a:lnTo>
                    <a:lnTo>
                      <a:pt x="344" y="119"/>
                    </a:lnTo>
                    <a:lnTo>
                      <a:pt x="355" y="122"/>
                    </a:lnTo>
                    <a:lnTo>
                      <a:pt x="367" y="127"/>
                    </a:lnTo>
                    <a:lnTo>
                      <a:pt x="377" y="131"/>
                    </a:lnTo>
                    <a:lnTo>
                      <a:pt x="386" y="136"/>
                    </a:lnTo>
                    <a:lnTo>
                      <a:pt x="396" y="141"/>
                    </a:lnTo>
                    <a:lnTo>
                      <a:pt x="402" y="147"/>
                    </a:lnTo>
                    <a:lnTo>
                      <a:pt x="408" y="154"/>
                    </a:lnTo>
                    <a:lnTo>
                      <a:pt x="413" y="160"/>
                    </a:lnTo>
                    <a:lnTo>
                      <a:pt x="416" y="167"/>
                    </a:lnTo>
                    <a:lnTo>
                      <a:pt x="417" y="174"/>
                    </a:lnTo>
                    <a:lnTo>
                      <a:pt x="416" y="191"/>
                    </a:lnTo>
                    <a:lnTo>
                      <a:pt x="412" y="208"/>
                    </a:lnTo>
                    <a:lnTo>
                      <a:pt x="409" y="225"/>
                    </a:lnTo>
                    <a:lnTo>
                      <a:pt x="407" y="243"/>
                    </a:lnTo>
                    <a:lnTo>
                      <a:pt x="407" y="258"/>
                    </a:lnTo>
                    <a:lnTo>
                      <a:pt x="411" y="271"/>
                    </a:lnTo>
                    <a:lnTo>
                      <a:pt x="419" y="280"/>
                    </a:lnTo>
                    <a:lnTo>
                      <a:pt x="436" y="283"/>
                    </a:lnTo>
                    <a:lnTo>
                      <a:pt x="455" y="284"/>
                    </a:lnTo>
                    <a:lnTo>
                      <a:pt x="472" y="287"/>
                    </a:lnTo>
                    <a:lnTo>
                      <a:pt x="487" y="288"/>
                    </a:lnTo>
                    <a:lnTo>
                      <a:pt x="499" y="289"/>
                    </a:lnTo>
                    <a:lnTo>
                      <a:pt x="506" y="289"/>
                    </a:lnTo>
                    <a:lnTo>
                      <a:pt x="510" y="288"/>
                    </a:lnTo>
                    <a:lnTo>
                      <a:pt x="505" y="284"/>
                    </a:lnTo>
                    <a:lnTo>
                      <a:pt x="494" y="280"/>
                    </a:lnTo>
                    <a:lnTo>
                      <a:pt x="479" y="277"/>
                    </a:lnTo>
                    <a:lnTo>
                      <a:pt x="468" y="274"/>
                    </a:lnTo>
                    <a:lnTo>
                      <a:pt x="459" y="274"/>
                    </a:lnTo>
                    <a:lnTo>
                      <a:pt x="451" y="274"/>
                    </a:lnTo>
                    <a:lnTo>
                      <a:pt x="445" y="274"/>
                    </a:lnTo>
                    <a:lnTo>
                      <a:pt x="439" y="273"/>
                    </a:lnTo>
                    <a:lnTo>
                      <a:pt x="434" y="269"/>
                    </a:lnTo>
                    <a:lnTo>
                      <a:pt x="428" y="262"/>
                    </a:lnTo>
                    <a:lnTo>
                      <a:pt x="421" y="243"/>
                    </a:lnTo>
                    <a:lnTo>
                      <a:pt x="421" y="226"/>
                    </a:lnTo>
                    <a:lnTo>
                      <a:pt x="426" y="211"/>
                    </a:lnTo>
                    <a:lnTo>
                      <a:pt x="431" y="196"/>
                    </a:lnTo>
                    <a:lnTo>
                      <a:pt x="432" y="194"/>
                    </a:lnTo>
                    <a:lnTo>
                      <a:pt x="434" y="193"/>
                    </a:lnTo>
                    <a:lnTo>
                      <a:pt x="435" y="191"/>
                    </a:lnTo>
                    <a:lnTo>
                      <a:pt x="436" y="188"/>
                    </a:lnTo>
                    <a:lnTo>
                      <a:pt x="437" y="186"/>
                    </a:lnTo>
                    <a:lnTo>
                      <a:pt x="438" y="184"/>
                    </a:lnTo>
                    <a:lnTo>
                      <a:pt x="439" y="182"/>
                    </a:lnTo>
                    <a:lnTo>
                      <a:pt x="439" y="178"/>
                    </a:lnTo>
                    <a:lnTo>
                      <a:pt x="439" y="175"/>
                    </a:lnTo>
                    <a:lnTo>
                      <a:pt x="438" y="172"/>
                    </a:lnTo>
                    <a:lnTo>
                      <a:pt x="437" y="168"/>
                    </a:lnTo>
                    <a:lnTo>
                      <a:pt x="434" y="165"/>
                    </a:lnTo>
                    <a:lnTo>
                      <a:pt x="430" y="160"/>
                    </a:lnTo>
                    <a:lnTo>
                      <a:pt x="426" y="156"/>
                    </a:lnTo>
                    <a:lnTo>
                      <a:pt x="420" y="150"/>
                    </a:lnTo>
                    <a:lnTo>
                      <a:pt x="413" y="146"/>
                    </a:lnTo>
                    <a:lnTo>
                      <a:pt x="403" y="140"/>
                    </a:lnTo>
                    <a:lnTo>
                      <a:pt x="394" y="135"/>
                    </a:lnTo>
                    <a:lnTo>
                      <a:pt x="381" y="128"/>
                    </a:lnTo>
                    <a:lnTo>
                      <a:pt x="368" y="122"/>
                    </a:lnTo>
                    <a:lnTo>
                      <a:pt x="353" y="115"/>
                    </a:lnTo>
                    <a:lnTo>
                      <a:pt x="335" y="107"/>
                    </a:lnTo>
                    <a:lnTo>
                      <a:pt x="314" y="99"/>
                    </a:lnTo>
                    <a:lnTo>
                      <a:pt x="293" y="90"/>
                    </a:lnTo>
                    <a:lnTo>
                      <a:pt x="268" y="81"/>
                    </a:lnTo>
                    <a:lnTo>
                      <a:pt x="241" y="72"/>
                    </a:lnTo>
                    <a:lnTo>
                      <a:pt x="211" y="62"/>
                    </a:lnTo>
                    <a:lnTo>
                      <a:pt x="179" y="51"/>
                    </a:lnTo>
                    <a:lnTo>
                      <a:pt x="144" y="40"/>
                    </a:lnTo>
                    <a:lnTo>
                      <a:pt x="106" y="29"/>
                    </a:lnTo>
                    <a:lnTo>
                      <a:pt x="65" y="16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50" name="Freeform 3658">
                <a:extLst>
                  <a:ext uri="{FF2B5EF4-FFF2-40B4-BE49-F238E27FC236}">
                    <a16:creationId xmlns:a16="http://schemas.microsoft.com/office/drawing/2014/main" id="{E682C6B5-F989-4578-8CBB-0AFC3E38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117"/>
                <a:ext cx="170" cy="96"/>
              </a:xfrm>
              <a:custGeom>
                <a:avLst/>
                <a:gdLst>
                  <a:gd name="T0" fmla="*/ 6 w 510"/>
                  <a:gd name="T1" fmla="*/ 0 h 289"/>
                  <a:gd name="T2" fmla="*/ 2 w 510"/>
                  <a:gd name="T3" fmla="*/ 2 h 289"/>
                  <a:gd name="T4" fmla="*/ 25 w 510"/>
                  <a:gd name="T5" fmla="*/ 12 h 289"/>
                  <a:gd name="T6" fmla="*/ 66 w 510"/>
                  <a:gd name="T7" fmla="*/ 27 h 289"/>
                  <a:gd name="T8" fmla="*/ 117 w 510"/>
                  <a:gd name="T9" fmla="*/ 48 h 289"/>
                  <a:gd name="T10" fmla="*/ 171 w 510"/>
                  <a:gd name="T11" fmla="*/ 68 h 289"/>
                  <a:gd name="T12" fmla="*/ 222 w 510"/>
                  <a:gd name="T13" fmla="*/ 86 h 289"/>
                  <a:gd name="T14" fmla="*/ 262 w 510"/>
                  <a:gd name="T15" fmla="*/ 98 h 289"/>
                  <a:gd name="T16" fmla="*/ 285 w 510"/>
                  <a:gd name="T17" fmla="*/ 102 h 289"/>
                  <a:gd name="T18" fmla="*/ 308 w 510"/>
                  <a:gd name="T19" fmla="*/ 108 h 289"/>
                  <a:gd name="T20" fmla="*/ 332 w 510"/>
                  <a:gd name="T21" fmla="*/ 115 h 289"/>
                  <a:gd name="T22" fmla="*/ 355 w 510"/>
                  <a:gd name="T23" fmla="*/ 122 h 289"/>
                  <a:gd name="T24" fmla="*/ 377 w 510"/>
                  <a:gd name="T25" fmla="*/ 131 h 289"/>
                  <a:gd name="T26" fmla="*/ 396 w 510"/>
                  <a:gd name="T27" fmla="*/ 141 h 289"/>
                  <a:gd name="T28" fmla="*/ 408 w 510"/>
                  <a:gd name="T29" fmla="*/ 154 h 289"/>
                  <a:gd name="T30" fmla="*/ 416 w 510"/>
                  <a:gd name="T31" fmla="*/ 167 h 289"/>
                  <a:gd name="T32" fmla="*/ 416 w 510"/>
                  <a:gd name="T33" fmla="*/ 191 h 289"/>
                  <a:gd name="T34" fmla="*/ 409 w 510"/>
                  <a:gd name="T35" fmla="*/ 225 h 289"/>
                  <a:gd name="T36" fmla="*/ 407 w 510"/>
                  <a:gd name="T37" fmla="*/ 258 h 289"/>
                  <a:gd name="T38" fmla="*/ 419 w 510"/>
                  <a:gd name="T39" fmla="*/ 280 h 289"/>
                  <a:gd name="T40" fmla="*/ 455 w 510"/>
                  <a:gd name="T41" fmla="*/ 284 h 289"/>
                  <a:gd name="T42" fmla="*/ 487 w 510"/>
                  <a:gd name="T43" fmla="*/ 288 h 289"/>
                  <a:gd name="T44" fmla="*/ 506 w 510"/>
                  <a:gd name="T45" fmla="*/ 289 h 289"/>
                  <a:gd name="T46" fmla="*/ 505 w 510"/>
                  <a:gd name="T47" fmla="*/ 284 h 289"/>
                  <a:gd name="T48" fmla="*/ 479 w 510"/>
                  <a:gd name="T49" fmla="*/ 277 h 289"/>
                  <a:gd name="T50" fmla="*/ 459 w 510"/>
                  <a:gd name="T51" fmla="*/ 274 h 289"/>
                  <a:gd name="T52" fmla="*/ 445 w 510"/>
                  <a:gd name="T53" fmla="*/ 274 h 289"/>
                  <a:gd name="T54" fmla="*/ 434 w 510"/>
                  <a:gd name="T55" fmla="*/ 269 h 289"/>
                  <a:gd name="T56" fmla="*/ 421 w 510"/>
                  <a:gd name="T57" fmla="*/ 243 h 289"/>
                  <a:gd name="T58" fmla="*/ 426 w 510"/>
                  <a:gd name="T59" fmla="*/ 211 h 289"/>
                  <a:gd name="T60" fmla="*/ 432 w 510"/>
                  <a:gd name="T61" fmla="*/ 194 h 289"/>
                  <a:gd name="T62" fmla="*/ 435 w 510"/>
                  <a:gd name="T63" fmla="*/ 191 h 289"/>
                  <a:gd name="T64" fmla="*/ 437 w 510"/>
                  <a:gd name="T65" fmla="*/ 186 h 289"/>
                  <a:gd name="T66" fmla="*/ 439 w 510"/>
                  <a:gd name="T67" fmla="*/ 182 h 289"/>
                  <a:gd name="T68" fmla="*/ 439 w 510"/>
                  <a:gd name="T69" fmla="*/ 175 h 289"/>
                  <a:gd name="T70" fmla="*/ 437 w 510"/>
                  <a:gd name="T71" fmla="*/ 168 h 289"/>
                  <a:gd name="T72" fmla="*/ 430 w 510"/>
                  <a:gd name="T73" fmla="*/ 160 h 289"/>
                  <a:gd name="T74" fmla="*/ 420 w 510"/>
                  <a:gd name="T75" fmla="*/ 150 h 289"/>
                  <a:gd name="T76" fmla="*/ 403 w 510"/>
                  <a:gd name="T77" fmla="*/ 140 h 289"/>
                  <a:gd name="T78" fmla="*/ 381 w 510"/>
                  <a:gd name="T79" fmla="*/ 128 h 289"/>
                  <a:gd name="T80" fmla="*/ 353 w 510"/>
                  <a:gd name="T81" fmla="*/ 115 h 289"/>
                  <a:gd name="T82" fmla="*/ 314 w 510"/>
                  <a:gd name="T83" fmla="*/ 99 h 289"/>
                  <a:gd name="T84" fmla="*/ 268 w 510"/>
                  <a:gd name="T85" fmla="*/ 81 h 289"/>
                  <a:gd name="T86" fmla="*/ 211 w 510"/>
                  <a:gd name="T87" fmla="*/ 62 h 289"/>
                  <a:gd name="T88" fmla="*/ 144 w 510"/>
                  <a:gd name="T89" fmla="*/ 40 h 289"/>
                  <a:gd name="T90" fmla="*/ 65 w 510"/>
                  <a:gd name="T91" fmla="*/ 16 h 289"/>
                  <a:gd name="T92" fmla="*/ 20 w 510"/>
                  <a:gd name="T93" fmla="*/ 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10" h="289">
                    <a:moveTo>
                      <a:pt x="20" y="3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5"/>
                    </a:lnTo>
                    <a:lnTo>
                      <a:pt x="25" y="12"/>
                    </a:lnTo>
                    <a:lnTo>
                      <a:pt x="44" y="19"/>
                    </a:lnTo>
                    <a:lnTo>
                      <a:pt x="66" y="27"/>
                    </a:lnTo>
                    <a:lnTo>
                      <a:pt x="91" y="38"/>
                    </a:lnTo>
                    <a:lnTo>
                      <a:pt x="117" y="48"/>
                    </a:lnTo>
                    <a:lnTo>
                      <a:pt x="144" y="59"/>
                    </a:lnTo>
                    <a:lnTo>
                      <a:pt x="171" y="68"/>
                    </a:lnTo>
                    <a:lnTo>
                      <a:pt x="199" y="78"/>
                    </a:lnTo>
                    <a:lnTo>
                      <a:pt x="222" y="86"/>
                    </a:lnTo>
                    <a:lnTo>
                      <a:pt x="244" y="92"/>
                    </a:lnTo>
                    <a:lnTo>
                      <a:pt x="262" y="98"/>
                    </a:lnTo>
                    <a:lnTo>
                      <a:pt x="275" y="101"/>
                    </a:lnTo>
                    <a:lnTo>
                      <a:pt x="285" y="102"/>
                    </a:lnTo>
                    <a:lnTo>
                      <a:pt x="296" y="106"/>
                    </a:lnTo>
                    <a:lnTo>
                      <a:pt x="308" y="108"/>
                    </a:lnTo>
                    <a:lnTo>
                      <a:pt x="320" y="111"/>
                    </a:lnTo>
                    <a:lnTo>
                      <a:pt x="332" y="115"/>
                    </a:lnTo>
                    <a:lnTo>
                      <a:pt x="344" y="119"/>
                    </a:lnTo>
                    <a:lnTo>
                      <a:pt x="355" y="122"/>
                    </a:lnTo>
                    <a:lnTo>
                      <a:pt x="367" y="127"/>
                    </a:lnTo>
                    <a:lnTo>
                      <a:pt x="377" y="131"/>
                    </a:lnTo>
                    <a:lnTo>
                      <a:pt x="386" y="136"/>
                    </a:lnTo>
                    <a:lnTo>
                      <a:pt x="396" y="141"/>
                    </a:lnTo>
                    <a:lnTo>
                      <a:pt x="402" y="147"/>
                    </a:lnTo>
                    <a:lnTo>
                      <a:pt x="408" y="154"/>
                    </a:lnTo>
                    <a:lnTo>
                      <a:pt x="413" y="160"/>
                    </a:lnTo>
                    <a:lnTo>
                      <a:pt x="416" y="167"/>
                    </a:lnTo>
                    <a:lnTo>
                      <a:pt x="417" y="174"/>
                    </a:lnTo>
                    <a:lnTo>
                      <a:pt x="416" y="191"/>
                    </a:lnTo>
                    <a:lnTo>
                      <a:pt x="412" y="208"/>
                    </a:lnTo>
                    <a:lnTo>
                      <a:pt x="409" y="225"/>
                    </a:lnTo>
                    <a:lnTo>
                      <a:pt x="407" y="243"/>
                    </a:lnTo>
                    <a:lnTo>
                      <a:pt x="407" y="258"/>
                    </a:lnTo>
                    <a:lnTo>
                      <a:pt x="411" y="271"/>
                    </a:lnTo>
                    <a:lnTo>
                      <a:pt x="419" y="280"/>
                    </a:lnTo>
                    <a:lnTo>
                      <a:pt x="436" y="283"/>
                    </a:lnTo>
                    <a:lnTo>
                      <a:pt x="455" y="284"/>
                    </a:lnTo>
                    <a:lnTo>
                      <a:pt x="472" y="287"/>
                    </a:lnTo>
                    <a:lnTo>
                      <a:pt x="487" y="288"/>
                    </a:lnTo>
                    <a:lnTo>
                      <a:pt x="499" y="289"/>
                    </a:lnTo>
                    <a:lnTo>
                      <a:pt x="506" y="289"/>
                    </a:lnTo>
                    <a:lnTo>
                      <a:pt x="510" y="288"/>
                    </a:lnTo>
                    <a:lnTo>
                      <a:pt x="505" y="284"/>
                    </a:lnTo>
                    <a:lnTo>
                      <a:pt x="494" y="280"/>
                    </a:lnTo>
                    <a:lnTo>
                      <a:pt x="479" y="277"/>
                    </a:lnTo>
                    <a:lnTo>
                      <a:pt x="468" y="274"/>
                    </a:lnTo>
                    <a:lnTo>
                      <a:pt x="459" y="274"/>
                    </a:lnTo>
                    <a:lnTo>
                      <a:pt x="451" y="274"/>
                    </a:lnTo>
                    <a:lnTo>
                      <a:pt x="445" y="274"/>
                    </a:lnTo>
                    <a:lnTo>
                      <a:pt x="439" y="273"/>
                    </a:lnTo>
                    <a:lnTo>
                      <a:pt x="434" y="269"/>
                    </a:lnTo>
                    <a:lnTo>
                      <a:pt x="428" y="262"/>
                    </a:lnTo>
                    <a:lnTo>
                      <a:pt x="421" y="243"/>
                    </a:lnTo>
                    <a:lnTo>
                      <a:pt x="421" y="226"/>
                    </a:lnTo>
                    <a:lnTo>
                      <a:pt x="426" y="211"/>
                    </a:lnTo>
                    <a:lnTo>
                      <a:pt x="431" y="196"/>
                    </a:lnTo>
                    <a:lnTo>
                      <a:pt x="432" y="194"/>
                    </a:lnTo>
                    <a:lnTo>
                      <a:pt x="434" y="193"/>
                    </a:lnTo>
                    <a:lnTo>
                      <a:pt x="435" y="191"/>
                    </a:lnTo>
                    <a:lnTo>
                      <a:pt x="436" y="188"/>
                    </a:lnTo>
                    <a:lnTo>
                      <a:pt x="437" y="186"/>
                    </a:lnTo>
                    <a:lnTo>
                      <a:pt x="438" y="184"/>
                    </a:lnTo>
                    <a:lnTo>
                      <a:pt x="439" y="182"/>
                    </a:lnTo>
                    <a:lnTo>
                      <a:pt x="439" y="178"/>
                    </a:lnTo>
                    <a:lnTo>
                      <a:pt x="439" y="175"/>
                    </a:lnTo>
                    <a:lnTo>
                      <a:pt x="438" y="172"/>
                    </a:lnTo>
                    <a:lnTo>
                      <a:pt x="437" y="168"/>
                    </a:lnTo>
                    <a:lnTo>
                      <a:pt x="434" y="165"/>
                    </a:lnTo>
                    <a:lnTo>
                      <a:pt x="430" y="160"/>
                    </a:lnTo>
                    <a:lnTo>
                      <a:pt x="426" y="156"/>
                    </a:lnTo>
                    <a:lnTo>
                      <a:pt x="420" y="150"/>
                    </a:lnTo>
                    <a:lnTo>
                      <a:pt x="413" y="146"/>
                    </a:lnTo>
                    <a:lnTo>
                      <a:pt x="403" y="140"/>
                    </a:lnTo>
                    <a:lnTo>
                      <a:pt x="394" y="135"/>
                    </a:lnTo>
                    <a:lnTo>
                      <a:pt x="381" y="128"/>
                    </a:lnTo>
                    <a:lnTo>
                      <a:pt x="368" y="122"/>
                    </a:lnTo>
                    <a:lnTo>
                      <a:pt x="353" y="115"/>
                    </a:lnTo>
                    <a:lnTo>
                      <a:pt x="335" y="107"/>
                    </a:lnTo>
                    <a:lnTo>
                      <a:pt x="314" y="99"/>
                    </a:lnTo>
                    <a:lnTo>
                      <a:pt x="293" y="90"/>
                    </a:lnTo>
                    <a:lnTo>
                      <a:pt x="268" y="81"/>
                    </a:lnTo>
                    <a:lnTo>
                      <a:pt x="241" y="72"/>
                    </a:lnTo>
                    <a:lnTo>
                      <a:pt x="211" y="62"/>
                    </a:lnTo>
                    <a:lnTo>
                      <a:pt x="179" y="51"/>
                    </a:lnTo>
                    <a:lnTo>
                      <a:pt x="144" y="40"/>
                    </a:lnTo>
                    <a:lnTo>
                      <a:pt x="106" y="29"/>
                    </a:lnTo>
                    <a:lnTo>
                      <a:pt x="65" y="16"/>
                    </a:lnTo>
                    <a:lnTo>
                      <a:pt x="20" y="3"/>
                    </a:lnTo>
                    <a:lnTo>
                      <a:pt x="20" y="3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51" name="Freeform 3659">
                <a:extLst>
                  <a:ext uri="{FF2B5EF4-FFF2-40B4-BE49-F238E27FC236}">
                    <a16:creationId xmlns:a16="http://schemas.microsoft.com/office/drawing/2014/main" id="{2318EAFD-2E99-43F5-BB8D-2FDF3B9F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184"/>
                <a:ext cx="49" cy="52"/>
              </a:xfrm>
              <a:custGeom>
                <a:avLst/>
                <a:gdLst>
                  <a:gd name="T0" fmla="*/ 94 w 145"/>
                  <a:gd name="T1" fmla="*/ 3 h 158"/>
                  <a:gd name="T2" fmla="*/ 67 w 145"/>
                  <a:gd name="T3" fmla="*/ 7 h 158"/>
                  <a:gd name="T4" fmla="*/ 58 w 145"/>
                  <a:gd name="T5" fmla="*/ 18 h 158"/>
                  <a:gd name="T6" fmla="*/ 78 w 145"/>
                  <a:gd name="T7" fmla="*/ 30 h 158"/>
                  <a:gd name="T8" fmla="*/ 116 w 145"/>
                  <a:gd name="T9" fmla="*/ 42 h 158"/>
                  <a:gd name="T10" fmla="*/ 135 w 145"/>
                  <a:gd name="T11" fmla="*/ 51 h 158"/>
                  <a:gd name="T12" fmla="*/ 143 w 145"/>
                  <a:gd name="T13" fmla="*/ 58 h 158"/>
                  <a:gd name="T14" fmla="*/ 143 w 145"/>
                  <a:gd name="T15" fmla="*/ 67 h 158"/>
                  <a:gd name="T16" fmla="*/ 136 w 145"/>
                  <a:gd name="T17" fmla="*/ 76 h 158"/>
                  <a:gd name="T18" fmla="*/ 123 w 145"/>
                  <a:gd name="T19" fmla="*/ 85 h 158"/>
                  <a:gd name="T20" fmla="*/ 104 w 145"/>
                  <a:gd name="T21" fmla="*/ 94 h 158"/>
                  <a:gd name="T22" fmla="*/ 81 w 145"/>
                  <a:gd name="T23" fmla="*/ 102 h 158"/>
                  <a:gd name="T24" fmla="*/ 49 w 145"/>
                  <a:gd name="T25" fmla="*/ 117 h 158"/>
                  <a:gd name="T26" fmla="*/ 30 w 145"/>
                  <a:gd name="T27" fmla="*/ 130 h 158"/>
                  <a:gd name="T28" fmla="*/ 35 w 145"/>
                  <a:gd name="T29" fmla="*/ 139 h 158"/>
                  <a:gd name="T30" fmla="*/ 56 w 145"/>
                  <a:gd name="T31" fmla="*/ 143 h 158"/>
                  <a:gd name="T32" fmla="*/ 83 w 145"/>
                  <a:gd name="T33" fmla="*/ 144 h 158"/>
                  <a:gd name="T34" fmla="*/ 97 w 145"/>
                  <a:gd name="T35" fmla="*/ 149 h 158"/>
                  <a:gd name="T36" fmla="*/ 93 w 145"/>
                  <a:gd name="T37" fmla="*/ 155 h 158"/>
                  <a:gd name="T38" fmla="*/ 68 w 145"/>
                  <a:gd name="T39" fmla="*/ 158 h 158"/>
                  <a:gd name="T40" fmla="*/ 28 w 145"/>
                  <a:gd name="T41" fmla="*/ 156 h 158"/>
                  <a:gd name="T42" fmla="*/ 6 w 145"/>
                  <a:gd name="T43" fmla="*/ 148 h 158"/>
                  <a:gd name="T44" fmla="*/ 0 w 145"/>
                  <a:gd name="T45" fmla="*/ 137 h 158"/>
                  <a:gd name="T46" fmla="*/ 10 w 145"/>
                  <a:gd name="T47" fmla="*/ 123 h 158"/>
                  <a:gd name="T48" fmla="*/ 26 w 145"/>
                  <a:gd name="T49" fmla="*/ 110 h 158"/>
                  <a:gd name="T50" fmla="*/ 40 w 145"/>
                  <a:gd name="T51" fmla="*/ 101 h 158"/>
                  <a:gd name="T52" fmla="*/ 59 w 145"/>
                  <a:gd name="T53" fmla="*/ 92 h 158"/>
                  <a:gd name="T54" fmla="*/ 88 w 145"/>
                  <a:gd name="T55" fmla="*/ 81 h 158"/>
                  <a:gd name="T56" fmla="*/ 116 w 145"/>
                  <a:gd name="T57" fmla="*/ 71 h 158"/>
                  <a:gd name="T58" fmla="*/ 124 w 145"/>
                  <a:gd name="T59" fmla="*/ 64 h 158"/>
                  <a:gd name="T60" fmla="*/ 123 w 145"/>
                  <a:gd name="T61" fmla="*/ 58 h 158"/>
                  <a:gd name="T62" fmla="*/ 113 w 145"/>
                  <a:gd name="T63" fmla="*/ 52 h 158"/>
                  <a:gd name="T64" fmla="*/ 97 w 145"/>
                  <a:gd name="T65" fmla="*/ 47 h 158"/>
                  <a:gd name="T66" fmla="*/ 77 w 145"/>
                  <a:gd name="T67" fmla="*/ 41 h 158"/>
                  <a:gd name="T68" fmla="*/ 56 w 145"/>
                  <a:gd name="T69" fmla="*/ 35 h 158"/>
                  <a:gd name="T70" fmla="*/ 36 w 145"/>
                  <a:gd name="T71" fmla="*/ 30 h 158"/>
                  <a:gd name="T72" fmla="*/ 23 w 145"/>
                  <a:gd name="T73" fmla="*/ 25 h 158"/>
                  <a:gd name="T74" fmla="*/ 19 w 145"/>
                  <a:gd name="T75" fmla="*/ 21 h 158"/>
                  <a:gd name="T76" fmla="*/ 17 w 145"/>
                  <a:gd name="T77" fmla="*/ 16 h 158"/>
                  <a:gd name="T78" fmla="*/ 18 w 145"/>
                  <a:gd name="T79" fmla="*/ 11 h 158"/>
                  <a:gd name="T80" fmla="*/ 23 w 145"/>
                  <a:gd name="T81" fmla="*/ 6 h 158"/>
                  <a:gd name="T82" fmla="*/ 37 w 145"/>
                  <a:gd name="T83" fmla="*/ 1 h 158"/>
                  <a:gd name="T84" fmla="*/ 58 w 145"/>
                  <a:gd name="T85" fmla="*/ 0 h 158"/>
                  <a:gd name="T86" fmla="*/ 89 w 145"/>
                  <a:gd name="T8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5" h="158">
                    <a:moveTo>
                      <a:pt x="111" y="2"/>
                    </a:moveTo>
                    <a:lnTo>
                      <a:pt x="94" y="3"/>
                    </a:lnTo>
                    <a:lnTo>
                      <a:pt x="79" y="4"/>
                    </a:lnTo>
                    <a:lnTo>
                      <a:pt x="67" y="7"/>
                    </a:lnTo>
                    <a:lnTo>
                      <a:pt x="60" y="12"/>
                    </a:lnTo>
                    <a:lnTo>
                      <a:pt x="58" y="18"/>
                    </a:lnTo>
                    <a:lnTo>
                      <a:pt x="64" y="23"/>
                    </a:lnTo>
                    <a:lnTo>
                      <a:pt x="78" y="30"/>
                    </a:lnTo>
                    <a:lnTo>
                      <a:pt x="103" y="38"/>
                    </a:lnTo>
                    <a:lnTo>
                      <a:pt x="116" y="42"/>
                    </a:lnTo>
                    <a:lnTo>
                      <a:pt x="127" y="45"/>
                    </a:lnTo>
                    <a:lnTo>
                      <a:pt x="135" y="51"/>
                    </a:lnTo>
                    <a:lnTo>
                      <a:pt x="141" y="54"/>
                    </a:lnTo>
                    <a:lnTo>
                      <a:pt x="143" y="58"/>
                    </a:lnTo>
                    <a:lnTo>
                      <a:pt x="145" y="63"/>
                    </a:lnTo>
                    <a:lnTo>
                      <a:pt x="143" y="67"/>
                    </a:lnTo>
                    <a:lnTo>
                      <a:pt x="141" y="71"/>
                    </a:lnTo>
                    <a:lnTo>
                      <a:pt x="136" y="76"/>
                    </a:lnTo>
                    <a:lnTo>
                      <a:pt x="130" y="80"/>
                    </a:lnTo>
                    <a:lnTo>
                      <a:pt x="123" y="85"/>
                    </a:lnTo>
                    <a:lnTo>
                      <a:pt x="114" y="89"/>
                    </a:lnTo>
                    <a:lnTo>
                      <a:pt x="104" y="94"/>
                    </a:lnTo>
                    <a:lnTo>
                      <a:pt x="94" y="98"/>
                    </a:lnTo>
                    <a:lnTo>
                      <a:pt x="81" y="102"/>
                    </a:lnTo>
                    <a:lnTo>
                      <a:pt x="70" y="107"/>
                    </a:lnTo>
                    <a:lnTo>
                      <a:pt x="49" y="117"/>
                    </a:lnTo>
                    <a:lnTo>
                      <a:pt x="37" y="124"/>
                    </a:lnTo>
                    <a:lnTo>
                      <a:pt x="30" y="130"/>
                    </a:lnTo>
                    <a:lnTo>
                      <a:pt x="30" y="135"/>
                    </a:lnTo>
                    <a:lnTo>
                      <a:pt x="35" y="139"/>
                    </a:lnTo>
                    <a:lnTo>
                      <a:pt x="44" y="142"/>
                    </a:lnTo>
                    <a:lnTo>
                      <a:pt x="56" y="143"/>
                    </a:lnTo>
                    <a:lnTo>
                      <a:pt x="70" y="144"/>
                    </a:lnTo>
                    <a:lnTo>
                      <a:pt x="83" y="144"/>
                    </a:lnTo>
                    <a:lnTo>
                      <a:pt x="93" y="146"/>
                    </a:lnTo>
                    <a:lnTo>
                      <a:pt x="97" y="149"/>
                    </a:lnTo>
                    <a:lnTo>
                      <a:pt x="97" y="152"/>
                    </a:lnTo>
                    <a:lnTo>
                      <a:pt x="93" y="155"/>
                    </a:lnTo>
                    <a:lnTo>
                      <a:pt x="83" y="157"/>
                    </a:lnTo>
                    <a:lnTo>
                      <a:pt x="68" y="158"/>
                    </a:lnTo>
                    <a:lnTo>
                      <a:pt x="48" y="158"/>
                    </a:lnTo>
                    <a:lnTo>
                      <a:pt x="28" y="156"/>
                    </a:lnTo>
                    <a:lnTo>
                      <a:pt x="14" y="153"/>
                    </a:lnTo>
                    <a:lnTo>
                      <a:pt x="6" y="148"/>
                    </a:lnTo>
                    <a:lnTo>
                      <a:pt x="0" y="143"/>
                    </a:lnTo>
                    <a:lnTo>
                      <a:pt x="0" y="137"/>
                    </a:lnTo>
                    <a:lnTo>
                      <a:pt x="3" y="129"/>
                    </a:lnTo>
                    <a:lnTo>
                      <a:pt x="10" y="123"/>
                    </a:lnTo>
                    <a:lnTo>
                      <a:pt x="19" y="115"/>
                    </a:lnTo>
                    <a:lnTo>
                      <a:pt x="26" y="110"/>
                    </a:lnTo>
                    <a:lnTo>
                      <a:pt x="31" y="106"/>
                    </a:lnTo>
                    <a:lnTo>
                      <a:pt x="40" y="101"/>
                    </a:lnTo>
                    <a:lnTo>
                      <a:pt x="48" y="97"/>
                    </a:lnTo>
                    <a:lnTo>
                      <a:pt x="59" y="92"/>
                    </a:lnTo>
                    <a:lnTo>
                      <a:pt x="71" y="87"/>
                    </a:lnTo>
                    <a:lnTo>
                      <a:pt x="88" y="81"/>
                    </a:lnTo>
                    <a:lnTo>
                      <a:pt x="106" y="75"/>
                    </a:lnTo>
                    <a:lnTo>
                      <a:pt x="116" y="71"/>
                    </a:lnTo>
                    <a:lnTo>
                      <a:pt x="122" y="68"/>
                    </a:lnTo>
                    <a:lnTo>
                      <a:pt x="124" y="64"/>
                    </a:lnTo>
                    <a:lnTo>
                      <a:pt x="124" y="61"/>
                    </a:lnTo>
                    <a:lnTo>
                      <a:pt x="123" y="58"/>
                    </a:lnTo>
                    <a:lnTo>
                      <a:pt x="118" y="56"/>
                    </a:lnTo>
                    <a:lnTo>
                      <a:pt x="113" y="52"/>
                    </a:lnTo>
                    <a:lnTo>
                      <a:pt x="105" y="49"/>
                    </a:lnTo>
                    <a:lnTo>
                      <a:pt x="97" y="47"/>
                    </a:lnTo>
                    <a:lnTo>
                      <a:pt x="87" y="44"/>
                    </a:lnTo>
                    <a:lnTo>
                      <a:pt x="77" y="41"/>
                    </a:lnTo>
                    <a:lnTo>
                      <a:pt x="67" y="38"/>
                    </a:lnTo>
                    <a:lnTo>
                      <a:pt x="56" y="35"/>
                    </a:lnTo>
                    <a:lnTo>
                      <a:pt x="46" y="32"/>
                    </a:lnTo>
                    <a:lnTo>
                      <a:pt x="36" y="30"/>
                    </a:lnTo>
                    <a:lnTo>
                      <a:pt x="27" y="26"/>
                    </a:lnTo>
                    <a:lnTo>
                      <a:pt x="23" y="25"/>
                    </a:lnTo>
                    <a:lnTo>
                      <a:pt x="21" y="24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8" y="11"/>
                    </a:lnTo>
                    <a:lnTo>
                      <a:pt x="19" y="9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0"/>
                    </a:lnTo>
                    <a:lnTo>
                      <a:pt x="111" y="2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7052" name="Freeform 3660">
              <a:extLst>
                <a:ext uri="{FF2B5EF4-FFF2-40B4-BE49-F238E27FC236}">
                  <a16:creationId xmlns:a16="http://schemas.microsoft.com/office/drawing/2014/main" id="{B99327AB-20DC-4597-95C1-DF88442C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3118"/>
              <a:ext cx="121" cy="47"/>
            </a:xfrm>
            <a:custGeom>
              <a:avLst/>
              <a:gdLst>
                <a:gd name="T0" fmla="*/ 17 w 365"/>
                <a:gd name="T1" fmla="*/ 3 h 143"/>
                <a:gd name="T2" fmla="*/ 42 w 365"/>
                <a:gd name="T3" fmla="*/ 11 h 143"/>
                <a:gd name="T4" fmla="*/ 61 w 365"/>
                <a:gd name="T5" fmla="*/ 22 h 143"/>
                <a:gd name="T6" fmla="*/ 77 w 365"/>
                <a:gd name="T7" fmla="*/ 37 h 143"/>
                <a:gd name="T8" fmla="*/ 98 w 365"/>
                <a:gd name="T9" fmla="*/ 56 h 143"/>
                <a:gd name="T10" fmla="*/ 115 w 365"/>
                <a:gd name="T11" fmla="*/ 66 h 143"/>
                <a:gd name="T12" fmla="*/ 134 w 365"/>
                <a:gd name="T13" fmla="*/ 69 h 143"/>
                <a:gd name="T14" fmla="*/ 165 w 365"/>
                <a:gd name="T15" fmla="*/ 73 h 143"/>
                <a:gd name="T16" fmla="*/ 197 w 365"/>
                <a:gd name="T17" fmla="*/ 78 h 143"/>
                <a:gd name="T18" fmla="*/ 219 w 365"/>
                <a:gd name="T19" fmla="*/ 84 h 143"/>
                <a:gd name="T20" fmla="*/ 241 w 365"/>
                <a:gd name="T21" fmla="*/ 90 h 143"/>
                <a:gd name="T22" fmla="*/ 258 w 365"/>
                <a:gd name="T23" fmla="*/ 97 h 143"/>
                <a:gd name="T24" fmla="*/ 276 w 365"/>
                <a:gd name="T25" fmla="*/ 105 h 143"/>
                <a:gd name="T26" fmla="*/ 292 w 365"/>
                <a:gd name="T27" fmla="*/ 112 h 143"/>
                <a:gd name="T28" fmla="*/ 305 w 365"/>
                <a:gd name="T29" fmla="*/ 117 h 143"/>
                <a:gd name="T30" fmla="*/ 315 w 365"/>
                <a:gd name="T31" fmla="*/ 122 h 143"/>
                <a:gd name="T32" fmla="*/ 339 w 365"/>
                <a:gd name="T33" fmla="*/ 129 h 143"/>
                <a:gd name="T34" fmla="*/ 361 w 365"/>
                <a:gd name="T35" fmla="*/ 138 h 143"/>
                <a:gd name="T36" fmla="*/ 362 w 365"/>
                <a:gd name="T37" fmla="*/ 143 h 143"/>
                <a:gd name="T38" fmla="*/ 339 w 365"/>
                <a:gd name="T39" fmla="*/ 138 h 143"/>
                <a:gd name="T40" fmla="*/ 305 w 365"/>
                <a:gd name="T41" fmla="*/ 125 h 143"/>
                <a:gd name="T42" fmla="*/ 284 w 365"/>
                <a:gd name="T43" fmla="*/ 116 h 143"/>
                <a:gd name="T44" fmla="*/ 266 w 365"/>
                <a:gd name="T45" fmla="*/ 108 h 143"/>
                <a:gd name="T46" fmla="*/ 248 w 365"/>
                <a:gd name="T47" fmla="*/ 99 h 143"/>
                <a:gd name="T48" fmla="*/ 230 w 365"/>
                <a:gd name="T49" fmla="*/ 93 h 143"/>
                <a:gd name="T50" fmla="*/ 209 w 365"/>
                <a:gd name="T51" fmla="*/ 86 h 143"/>
                <a:gd name="T52" fmla="*/ 187 w 365"/>
                <a:gd name="T53" fmla="*/ 81 h 143"/>
                <a:gd name="T54" fmla="*/ 159 w 365"/>
                <a:gd name="T55" fmla="*/ 77 h 143"/>
                <a:gd name="T56" fmla="*/ 112 w 365"/>
                <a:gd name="T57" fmla="*/ 73 h 143"/>
                <a:gd name="T58" fmla="*/ 73 w 365"/>
                <a:gd name="T59" fmla="*/ 70 h 143"/>
                <a:gd name="T60" fmla="*/ 56 w 365"/>
                <a:gd name="T61" fmla="*/ 65 h 143"/>
                <a:gd name="T62" fmla="*/ 57 w 365"/>
                <a:gd name="T63" fmla="*/ 59 h 143"/>
                <a:gd name="T64" fmla="*/ 66 w 365"/>
                <a:gd name="T65" fmla="*/ 49 h 143"/>
                <a:gd name="T66" fmla="*/ 65 w 365"/>
                <a:gd name="T67" fmla="*/ 37 h 143"/>
                <a:gd name="T68" fmla="*/ 51 w 365"/>
                <a:gd name="T69" fmla="*/ 23 h 143"/>
                <a:gd name="T70" fmla="*/ 22 w 365"/>
                <a:gd name="T71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5" h="143">
                  <a:moveTo>
                    <a:pt x="0" y="0"/>
                  </a:moveTo>
                  <a:lnTo>
                    <a:pt x="17" y="3"/>
                  </a:lnTo>
                  <a:lnTo>
                    <a:pt x="30" y="8"/>
                  </a:lnTo>
                  <a:lnTo>
                    <a:pt x="42" y="11"/>
                  </a:lnTo>
                  <a:lnTo>
                    <a:pt x="52" y="16"/>
                  </a:lnTo>
                  <a:lnTo>
                    <a:pt x="61" y="22"/>
                  </a:lnTo>
                  <a:lnTo>
                    <a:pt x="68" y="28"/>
                  </a:lnTo>
                  <a:lnTo>
                    <a:pt x="77" y="37"/>
                  </a:lnTo>
                  <a:lnTo>
                    <a:pt x="87" y="47"/>
                  </a:lnTo>
                  <a:lnTo>
                    <a:pt x="98" y="56"/>
                  </a:lnTo>
                  <a:lnTo>
                    <a:pt x="106" y="61"/>
                  </a:lnTo>
                  <a:lnTo>
                    <a:pt x="115" y="66"/>
                  </a:lnTo>
                  <a:lnTo>
                    <a:pt x="124" y="68"/>
                  </a:lnTo>
                  <a:lnTo>
                    <a:pt x="134" y="69"/>
                  </a:lnTo>
                  <a:lnTo>
                    <a:pt x="149" y="70"/>
                  </a:lnTo>
                  <a:lnTo>
                    <a:pt x="165" y="73"/>
                  </a:lnTo>
                  <a:lnTo>
                    <a:pt x="186" y="76"/>
                  </a:lnTo>
                  <a:lnTo>
                    <a:pt x="197" y="78"/>
                  </a:lnTo>
                  <a:lnTo>
                    <a:pt x="208" y="81"/>
                  </a:lnTo>
                  <a:lnTo>
                    <a:pt x="219" y="84"/>
                  </a:lnTo>
                  <a:lnTo>
                    <a:pt x="230" y="87"/>
                  </a:lnTo>
                  <a:lnTo>
                    <a:pt x="241" y="90"/>
                  </a:lnTo>
                  <a:lnTo>
                    <a:pt x="249" y="94"/>
                  </a:lnTo>
                  <a:lnTo>
                    <a:pt x="258" y="97"/>
                  </a:lnTo>
                  <a:lnTo>
                    <a:pt x="268" y="102"/>
                  </a:lnTo>
                  <a:lnTo>
                    <a:pt x="276" y="105"/>
                  </a:lnTo>
                  <a:lnTo>
                    <a:pt x="284" y="108"/>
                  </a:lnTo>
                  <a:lnTo>
                    <a:pt x="292" y="112"/>
                  </a:lnTo>
                  <a:lnTo>
                    <a:pt x="299" y="115"/>
                  </a:lnTo>
                  <a:lnTo>
                    <a:pt x="305" y="117"/>
                  </a:lnTo>
                  <a:lnTo>
                    <a:pt x="311" y="119"/>
                  </a:lnTo>
                  <a:lnTo>
                    <a:pt x="315" y="122"/>
                  </a:lnTo>
                  <a:lnTo>
                    <a:pt x="321" y="123"/>
                  </a:lnTo>
                  <a:lnTo>
                    <a:pt x="339" y="129"/>
                  </a:lnTo>
                  <a:lnTo>
                    <a:pt x="352" y="134"/>
                  </a:lnTo>
                  <a:lnTo>
                    <a:pt x="361" y="138"/>
                  </a:lnTo>
                  <a:lnTo>
                    <a:pt x="365" y="142"/>
                  </a:lnTo>
                  <a:lnTo>
                    <a:pt x="362" y="143"/>
                  </a:lnTo>
                  <a:lnTo>
                    <a:pt x="353" y="142"/>
                  </a:lnTo>
                  <a:lnTo>
                    <a:pt x="339" y="138"/>
                  </a:lnTo>
                  <a:lnTo>
                    <a:pt x="318" y="131"/>
                  </a:lnTo>
                  <a:lnTo>
                    <a:pt x="305" y="125"/>
                  </a:lnTo>
                  <a:lnTo>
                    <a:pt x="295" y="121"/>
                  </a:lnTo>
                  <a:lnTo>
                    <a:pt x="284" y="116"/>
                  </a:lnTo>
                  <a:lnTo>
                    <a:pt x="275" y="113"/>
                  </a:lnTo>
                  <a:lnTo>
                    <a:pt x="266" y="108"/>
                  </a:lnTo>
                  <a:lnTo>
                    <a:pt x="257" y="104"/>
                  </a:lnTo>
                  <a:lnTo>
                    <a:pt x="248" y="99"/>
                  </a:lnTo>
                  <a:lnTo>
                    <a:pt x="239" y="96"/>
                  </a:lnTo>
                  <a:lnTo>
                    <a:pt x="230" y="93"/>
                  </a:lnTo>
                  <a:lnTo>
                    <a:pt x="220" y="89"/>
                  </a:lnTo>
                  <a:lnTo>
                    <a:pt x="209" y="86"/>
                  </a:lnTo>
                  <a:lnTo>
                    <a:pt x="198" y="84"/>
                  </a:lnTo>
                  <a:lnTo>
                    <a:pt x="187" y="81"/>
                  </a:lnTo>
                  <a:lnTo>
                    <a:pt x="172" y="79"/>
                  </a:lnTo>
                  <a:lnTo>
                    <a:pt x="159" y="77"/>
                  </a:lnTo>
                  <a:lnTo>
                    <a:pt x="142" y="76"/>
                  </a:lnTo>
                  <a:lnTo>
                    <a:pt x="112" y="73"/>
                  </a:lnTo>
                  <a:lnTo>
                    <a:pt x="89" y="71"/>
                  </a:lnTo>
                  <a:lnTo>
                    <a:pt x="73" y="70"/>
                  </a:lnTo>
                  <a:lnTo>
                    <a:pt x="63" y="68"/>
                  </a:lnTo>
                  <a:lnTo>
                    <a:pt x="56" y="65"/>
                  </a:lnTo>
                  <a:lnTo>
                    <a:pt x="55" y="62"/>
                  </a:lnTo>
                  <a:lnTo>
                    <a:pt x="57" y="59"/>
                  </a:lnTo>
                  <a:lnTo>
                    <a:pt x="62" y="54"/>
                  </a:lnTo>
                  <a:lnTo>
                    <a:pt x="66" y="49"/>
                  </a:lnTo>
                  <a:lnTo>
                    <a:pt x="67" y="43"/>
                  </a:lnTo>
                  <a:lnTo>
                    <a:pt x="65" y="37"/>
                  </a:lnTo>
                  <a:lnTo>
                    <a:pt x="61" y="30"/>
                  </a:lnTo>
                  <a:lnTo>
                    <a:pt x="51" y="23"/>
                  </a:lnTo>
                  <a:lnTo>
                    <a:pt x="37" y="17"/>
                  </a:lnTo>
                  <a:lnTo>
                    <a:pt x="2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3" name="Freeform 3661">
              <a:extLst>
                <a:ext uri="{FF2B5EF4-FFF2-40B4-BE49-F238E27FC236}">
                  <a16:creationId xmlns:a16="http://schemas.microsoft.com/office/drawing/2014/main" id="{8590A621-99A6-40D2-A6CF-EF8AF64F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152"/>
              <a:ext cx="62" cy="56"/>
            </a:xfrm>
            <a:custGeom>
              <a:avLst/>
              <a:gdLst>
                <a:gd name="T0" fmla="*/ 89 w 186"/>
                <a:gd name="T1" fmla="*/ 75 h 167"/>
                <a:gd name="T2" fmla="*/ 86 w 186"/>
                <a:gd name="T3" fmla="*/ 66 h 167"/>
                <a:gd name="T4" fmla="*/ 70 w 186"/>
                <a:gd name="T5" fmla="*/ 62 h 167"/>
                <a:gd name="T6" fmla="*/ 78 w 186"/>
                <a:gd name="T7" fmla="*/ 18 h 167"/>
                <a:gd name="T8" fmla="*/ 101 w 186"/>
                <a:gd name="T9" fmla="*/ 1 h 167"/>
                <a:gd name="T10" fmla="*/ 114 w 186"/>
                <a:gd name="T11" fmla="*/ 2 h 167"/>
                <a:gd name="T12" fmla="*/ 107 w 186"/>
                <a:gd name="T13" fmla="*/ 7 h 167"/>
                <a:gd name="T14" fmla="*/ 92 w 186"/>
                <a:gd name="T15" fmla="*/ 14 h 167"/>
                <a:gd name="T16" fmla="*/ 84 w 186"/>
                <a:gd name="T17" fmla="*/ 23 h 167"/>
                <a:gd name="T18" fmla="*/ 82 w 186"/>
                <a:gd name="T19" fmla="*/ 37 h 167"/>
                <a:gd name="T20" fmla="*/ 79 w 186"/>
                <a:gd name="T21" fmla="*/ 50 h 167"/>
                <a:gd name="T22" fmla="*/ 88 w 186"/>
                <a:gd name="T23" fmla="*/ 56 h 167"/>
                <a:gd name="T24" fmla="*/ 114 w 186"/>
                <a:gd name="T25" fmla="*/ 52 h 167"/>
                <a:gd name="T26" fmla="*/ 134 w 186"/>
                <a:gd name="T27" fmla="*/ 44 h 167"/>
                <a:gd name="T28" fmla="*/ 149 w 186"/>
                <a:gd name="T29" fmla="*/ 34 h 167"/>
                <a:gd name="T30" fmla="*/ 162 w 186"/>
                <a:gd name="T31" fmla="*/ 24 h 167"/>
                <a:gd name="T32" fmla="*/ 174 w 186"/>
                <a:gd name="T33" fmla="*/ 21 h 167"/>
                <a:gd name="T34" fmla="*/ 175 w 186"/>
                <a:gd name="T35" fmla="*/ 32 h 167"/>
                <a:gd name="T36" fmla="*/ 168 w 186"/>
                <a:gd name="T37" fmla="*/ 42 h 167"/>
                <a:gd name="T38" fmla="*/ 156 w 186"/>
                <a:gd name="T39" fmla="*/ 45 h 167"/>
                <a:gd name="T40" fmla="*/ 143 w 186"/>
                <a:gd name="T41" fmla="*/ 50 h 167"/>
                <a:gd name="T42" fmla="*/ 122 w 186"/>
                <a:gd name="T43" fmla="*/ 54 h 167"/>
                <a:gd name="T44" fmla="*/ 106 w 186"/>
                <a:gd name="T45" fmla="*/ 60 h 167"/>
                <a:gd name="T46" fmla="*/ 103 w 186"/>
                <a:gd name="T47" fmla="*/ 75 h 167"/>
                <a:gd name="T48" fmla="*/ 112 w 186"/>
                <a:gd name="T49" fmla="*/ 88 h 167"/>
                <a:gd name="T50" fmla="*/ 141 w 186"/>
                <a:gd name="T51" fmla="*/ 85 h 167"/>
                <a:gd name="T52" fmla="*/ 170 w 186"/>
                <a:gd name="T53" fmla="*/ 77 h 167"/>
                <a:gd name="T54" fmla="*/ 186 w 186"/>
                <a:gd name="T55" fmla="*/ 80 h 167"/>
                <a:gd name="T56" fmla="*/ 183 w 186"/>
                <a:gd name="T57" fmla="*/ 90 h 167"/>
                <a:gd name="T58" fmla="*/ 180 w 186"/>
                <a:gd name="T59" fmla="*/ 96 h 167"/>
                <a:gd name="T60" fmla="*/ 164 w 186"/>
                <a:gd name="T61" fmla="*/ 96 h 167"/>
                <a:gd name="T62" fmla="*/ 137 w 186"/>
                <a:gd name="T63" fmla="*/ 92 h 167"/>
                <a:gd name="T64" fmla="*/ 112 w 186"/>
                <a:gd name="T65" fmla="*/ 92 h 167"/>
                <a:gd name="T66" fmla="*/ 94 w 186"/>
                <a:gd name="T67" fmla="*/ 104 h 167"/>
                <a:gd name="T68" fmla="*/ 78 w 186"/>
                <a:gd name="T69" fmla="*/ 120 h 167"/>
                <a:gd name="T70" fmla="*/ 74 w 186"/>
                <a:gd name="T71" fmla="*/ 133 h 167"/>
                <a:gd name="T72" fmla="*/ 84 w 186"/>
                <a:gd name="T73" fmla="*/ 132 h 167"/>
                <a:gd name="T74" fmla="*/ 93 w 186"/>
                <a:gd name="T75" fmla="*/ 129 h 167"/>
                <a:gd name="T76" fmla="*/ 98 w 186"/>
                <a:gd name="T77" fmla="*/ 132 h 167"/>
                <a:gd name="T78" fmla="*/ 103 w 186"/>
                <a:gd name="T79" fmla="*/ 147 h 167"/>
                <a:gd name="T80" fmla="*/ 80 w 186"/>
                <a:gd name="T81" fmla="*/ 144 h 167"/>
                <a:gd name="T82" fmla="*/ 66 w 186"/>
                <a:gd name="T83" fmla="*/ 138 h 167"/>
                <a:gd name="T84" fmla="*/ 55 w 186"/>
                <a:gd name="T85" fmla="*/ 137 h 167"/>
                <a:gd name="T86" fmla="*/ 28 w 186"/>
                <a:gd name="T87" fmla="*/ 149 h 167"/>
                <a:gd name="T88" fmla="*/ 6 w 186"/>
                <a:gd name="T89" fmla="*/ 163 h 167"/>
                <a:gd name="T90" fmla="*/ 10 w 186"/>
                <a:gd name="T91" fmla="*/ 153 h 167"/>
                <a:gd name="T92" fmla="*/ 37 w 186"/>
                <a:gd name="T93" fmla="*/ 119 h 167"/>
                <a:gd name="T94" fmla="*/ 55 w 186"/>
                <a:gd name="T95" fmla="*/ 10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67">
                  <a:moveTo>
                    <a:pt x="56" y="102"/>
                  </a:moveTo>
                  <a:lnTo>
                    <a:pt x="78" y="86"/>
                  </a:lnTo>
                  <a:lnTo>
                    <a:pt x="89" y="75"/>
                  </a:lnTo>
                  <a:lnTo>
                    <a:pt x="94" y="68"/>
                  </a:lnTo>
                  <a:lnTo>
                    <a:pt x="92" y="66"/>
                  </a:lnTo>
                  <a:lnTo>
                    <a:pt x="86" y="66"/>
                  </a:lnTo>
                  <a:lnTo>
                    <a:pt x="79" y="66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70" y="51"/>
                  </a:lnTo>
                  <a:lnTo>
                    <a:pt x="73" y="33"/>
                  </a:lnTo>
                  <a:lnTo>
                    <a:pt x="78" y="18"/>
                  </a:lnTo>
                  <a:lnTo>
                    <a:pt x="88" y="5"/>
                  </a:lnTo>
                  <a:lnTo>
                    <a:pt x="94" y="2"/>
                  </a:lnTo>
                  <a:lnTo>
                    <a:pt x="101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4" y="2"/>
                  </a:lnTo>
                  <a:lnTo>
                    <a:pt x="115" y="4"/>
                  </a:lnTo>
                  <a:lnTo>
                    <a:pt x="113" y="5"/>
                  </a:lnTo>
                  <a:lnTo>
                    <a:pt x="107" y="7"/>
                  </a:lnTo>
                  <a:lnTo>
                    <a:pt x="101" y="11"/>
                  </a:lnTo>
                  <a:lnTo>
                    <a:pt x="96" y="13"/>
                  </a:lnTo>
                  <a:lnTo>
                    <a:pt x="92" y="14"/>
                  </a:lnTo>
                  <a:lnTo>
                    <a:pt x="88" y="18"/>
                  </a:lnTo>
                  <a:lnTo>
                    <a:pt x="86" y="20"/>
                  </a:lnTo>
                  <a:lnTo>
                    <a:pt x="84" y="23"/>
                  </a:lnTo>
                  <a:lnTo>
                    <a:pt x="83" y="28"/>
                  </a:lnTo>
                  <a:lnTo>
                    <a:pt x="82" y="32"/>
                  </a:lnTo>
                  <a:lnTo>
                    <a:pt x="82" y="37"/>
                  </a:lnTo>
                  <a:lnTo>
                    <a:pt x="80" y="42"/>
                  </a:lnTo>
                  <a:lnTo>
                    <a:pt x="79" y="45"/>
                  </a:lnTo>
                  <a:lnTo>
                    <a:pt x="79" y="50"/>
                  </a:lnTo>
                  <a:lnTo>
                    <a:pt x="80" y="53"/>
                  </a:lnTo>
                  <a:lnTo>
                    <a:pt x="83" y="56"/>
                  </a:lnTo>
                  <a:lnTo>
                    <a:pt x="88" y="56"/>
                  </a:lnTo>
                  <a:lnTo>
                    <a:pt x="96" y="56"/>
                  </a:lnTo>
                  <a:lnTo>
                    <a:pt x="105" y="54"/>
                  </a:lnTo>
                  <a:lnTo>
                    <a:pt x="114" y="52"/>
                  </a:lnTo>
                  <a:lnTo>
                    <a:pt x="121" y="50"/>
                  </a:lnTo>
                  <a:lnTo>
                    <a:pt x="129" y="47"/>
                  </a:lnTo>
                  <a:lnTo>
                    <a:pt x="134" y="44"/>
                  </a:lnTo>
                  <a:lnTo>
                    <a:pt x="141" y="41"/>
                  </a:lnTo>
                  <a:lnTo>
                    <a:pt x="145" y="38"/>
                  </a:lnTo>
                  <a:lnTo>
                    <a:pt x="149" y="34"/>
                  </a:lnTo>
                  <a:lnTo>
                    <a:pt x="152" y="31"/>
                  </a:lnTo>
                  <a:lnTo>
                    <a:pt x="156" y="28"/>
                  </a:lnTo>
                  <a:lnTo>
                    <a:pt x="162" y="24"/>
                  </a:lnTo>
                  <a:lnTo>
                    <a:pt x="167" y="22"/>
                  </a:lnTo>
                  <a:lnTo>
                    <a:pt x="171" y="21"/>
                  </a:lnTo>
                  <a:lnTo>
                    <a:pt x="174" y="21"/>
                  </a:lnTo>
                  <a:lnTo>
                    <a:pt x="177" y="22"/>
                  </a:lnTo>
                  <a:lnTo>
                    <a:pt x="177" y="28"/>
                  </a:lnTo>
                  <a:lnTo>
                    <a:pt x="175" y="32"/>
                  </a:lnTo>
                  <a:lnTo>
                    <a:pt x="173" y="37"/>
                  </a:lnTo>
                  <a:lnTo>
                    <a:pt x="171" y="40"/>
                  </a:lnTo>
                  <a:lnTo>
                    <a:pt x="168" y="42"/>
                  </a:lnTo>
                  <a:lnTo>
                    <a:pt x="163" y="43"/>
                  </a:lnTo>
                  <a:lnTo>
                    <a:pt x="160" y="44"/>
                  </a:lnTo>
                  <a:lnTo>
                    <a:pt x="156" y="45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3" y="50"/>
                  </a:lnTo>
                  <a:lnTo>
                    <a:pt x="136" y="51"/>
                  </a:lnTo>
                  <a:lnTo>
                    <a:pt x="129" y="53"/>
                  </a:lnTo>
                  <a:lnTo>
                    <a:pt x="122" y="54"/>
                  </a:lnTo>
                  <a:lnTo>
                    <a:pt x="115" y="56"/>
                  </a:lnTo>
                  <a:lnTo>
                    <a:pt x="111" y="57"/>
                  </a:lnTo>
                  <a:lnTo>
                    <a:pt x="106" y="60"/>
                  </a:lnTo>
                  <a:lnTo>
                    <a:pt x="104" y="64"/>
                  </a:lnTo>
                  <a:lnTo>
                    <a:pt x="103" y="68"/>
                  </a:lnTo>
                  <a:lnTo>
                    <a:pt x="103" y="75"/>
                  </a:lnTo>
                  <a:lnTo>
                    <a:pt x="104" y="80"/>
                  </a:lnTo>
                  <a:lnTo>
                    <a:pt x="106" y="85"/>
                  </a:lnTo>
                  <a:lnTo>
                    <a:pt x="112" y="88"/>
                  </a:lnTo>
                  <a:lnTo>
                    <a:pt x="120" y="89"/>
                  </a:lnTo>
                  <a:lnTo>
                    <a:pt x="130" y="88"/>
                  </a:lnTo>
                  <a:lnTo>
                    <a:pt x="141" y="85"/>
                  </a:lnTo>
                  <a:lnTo>
                    <a:pt x="152" y="81"/>
                  </a:lnTo>
                  <a:lnTo>
                    <a:pt x="162" y="79"/>
                  </a:lnTo>
                  <a:lnTo>
                    <a:pt x="170" y="77"/>
                  </a:lnTo>
                  <a:lnTo>
                    <a:pt x="177" y="77"/>
                  </a:lnTo>
                  <a:lnTo>
                    <a:pt x="182" y="78"/>
                  </a:lnTo>
                  <a:lnTo>
                    <a:pt x="186" y="80"/>
                  </a:lnTo>
                  <a:lnTo>
                    <a:pt x="186" y="82"/>
                  </a:lnTo>
                  <a:lnTo>
                    <a:pt x="183" y="87"/>
                  </a:lnTo>
                  <a:lnTo>
                    <a:pt x="183" y="90"/>
                  </a:lnTo>
                  <a:lnTo>
                    <a:pt x="183" y="92"/>
                  </a:lnTo>
                  <a:lnTo>
                    <a:pt x="182" y="95"/>
                  </a:lnTo>
                  <a:lnTo>
                    <a:pt x="180" y="96"/>
                  </a:lnTo>
                  <a:lnTo>
                    <a:pt x="177" y="97"/>
                  </a:lnTo>
                  <a:lnTo>
                    <a:pt x="172" y="96"/>
                  </a:lnTo>
                  <a:lnTo>
                    <a:pt x="164" y="96"/>
                  </a:lnTo>
                  <a:lnTo>
                    <a:pt x="155" y="94"/>
                  </a:lnTo>
                  <a:lnTo>
                    <a:pt x="146" y="94"/>
                  </a:lnTo>
                  <a:lnTo>
                    <a:pt x="137" y="92"/>
                  </a:lnTo>
                  <a:lnTo>
                    <a:pt x="127" y="92"/>
                  </a:lnTo>
                  <a:lnTo>
                    <a:pt x="120" y="92"/>
                  </a:lnTo>
                  <a:lnTo>
                    <a:pt x="112" y="92"/>
                  </a:lnTo>
                  <a:lnTo>
                    <a:pt x="105" y="96"/>
                  </a:lnTo>
                  <a:lnTo>
                    <a:pt x="99" y="99"/>
                  </a:lnTo>
                  <a:lnTo>
                    <a:pt x="94" y="104"/>
                  </a:lnTo>
                  <a:lnTo>
                    <a:pt x="88" y="108"/>
                  </a:lnTo>
                  <a:lnTo>
                    <a:pt x="83" y="115"/>
                  </a:lnTo>
                  <a:lnTo>
                    <a:pt x="78" y="120"/>
                  </a:lnTo>
                  <a:lnTo>
                    <a:pt x="75" y="126"/>
                  </a:lnTo>
                  <a:lnTo>
                    <a:pt x="74" y="130"/>
                  </a:lnTo>
                  <a:lnTo>
                    <a:pt x="74" y="133"/>
                  </a:lnTo>
                  <a:lnTo>
                    <a:pt x="76" y="134"/>
                  </a:lnTo>
                  <a:lnTo>
                    <a:pt x="80" y="133"/>
                  </a:lnTo>
                  <a:lnTo>
                    <a:pt x="84" y="132"/>
                  </a:lnTo>
                  <a:lnTo>
                    <a:pt x="86" y="130"/>
                  </a:lnTo>
                  <a:lnTo>
                    <a:pt x="89" y="130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6" y="130"/>
                  </a:lnTo>
                  <a:lnTo>
                    <a:pt x="98" y="132"/>
                  </a:lnTo>
                  <a:lnTo>
                    <a:pt x="103" y="136"/>
                  </a:lnTo>
                  <a:lnTo>
                    <a:pt x="105" y="142"/>
                  </a:lnTo>
                  <a:lnTo>
                    <a:pt x="103" y="147"/>
                  </a:lnTo>
                  <a:lnTo>
                    <a:pt x="94" y="147"/>
                  </a:lnTo>
                  <a:lnTo>
                    <a:pt x="87" y="146"/>
                  </a:lnTo>
                  <a:lnTo>
                    <a:pt x="80" y="144"/>
                  </a:lnTo>
                  <a:lnTo>
                    <a:pt x="75" y="142"/>
                  </a:lnTo>
                  <a:lnTo>
                    <a:pt x="70" y="140"/>
                  </a:lnTo>
                  <a:lnTo>
                    <a:pt x="66" y="138"/>
                  </a:lnTo>
                  <a:lnTo>
                    <a:pt x="61" y="137"/>
                  </a:lnTo>
                  <a:lnTo>
                    <a:pt x="58" y="137"/>
                  </a:lnTo>
                  <a:lnTo>
                    <a:pt x="55" y="137"/>
                  </a:lnTo>
                  <a:lnTo>
                    <a:pt x="46" y="140"/>
                  </a:lnTo>
                  <a:lnTo>
                    <a:pt x="37" y="144"/>
                  </a:lnTo>
                  <a:lnTo>
                    <a:pt x="28" y="149"/>
                  </a:lnTo>
                  <a:lnTo>
                    <a:pt x="20" y="154"/>
                  </a:lnTo>
                  <a:lnTo>
                    <a:pt x="12" y="159"/>
                  </a:lnTo>
                  <a:lnTo>
                    <a:pt x="6" y="163"/>
                  </a:lnTo>
                  <a:lnTo>
                    <a:pt x="2" y="165"/>
                  </a:lnTo>
                  <a:lnTo>
                    <a:pt x="0" y="167"/>
                  </a:lnTo>
                  <a:lnTo>
                    <a:pt x="10" y="153"/>
                  </a:lnTo>
                  <a:lnTo>
                    <a:pt x="20" y="140"/>
                  </a:lnTo>
                  <a:lnTo>
                    <a:pt x="29" y="129"/>
                  </a:lnTo>
                  <a:lnTo>
                    <a:pt x="37" y="119"/>
                  </a:lnTo>
                  <a:lnTo>
                    <a:pt x="45" y="113"/>
                  </a:lnTo>
                  <a:lnTo>
                    <a:pt x="50" y="107"/>
                  </a:lnTo>
                  <a:lnTo>
                    <a:pt x="55" y="104"/>
                  </a:lnTo>
                  <a:lnTo>
                    <a:pt x="56" y="10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4" name="Freeform 3662">
              <a:extLst>
                <a:ext uri="{FF2B5EF4-FFF2-40B4-BE49-F238E27FC236}">
                  <a16:creationId xmlns:a16="http://schemas.microsoft.com/office/drawing/2014/main" id="{54021701-676F-4593-BA8F-BE4C62FD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89"/>
              <a:ext cx="67" cy="109"/>
            </a:xfrm>
            <a:custGeom>
              <a:avLst/>
              <a:gdLst>
                <a:gd name="T0" fmla="*/ 190 w 201"/>
                <a:gd name="T1" fmla="*/ 246 h 328"/>
                <a:gd name="T2" fmla="*/ 178 w 201"/>
                <a:gd name="T3" fmla="*/ 212 h 328"/>
                <a:gd name="T4" fmla="*/ 173 w 201"/>
                <a:gd name="T5" fmla="*/ 184 h 328"/>
                <a:gd name="T6" fmla="*/ 173 w 201"/>
                <a:gd name="T7" fmla="*/ 156 h 328"/>
                <a:gd name="T8" fmla="*/ 178 w 201"/>
                <a:gd name="T9" fmla="*/ 104 h 328"/>
                <a:gd name="T10" fmla="*/ 179 w 201"/>
                <a:gd name="T11" fmla="*/ 34 h 328"/>
                <a:gd name="T12" fmla="*/ 165 w 201"/>
                <a:gd name="T13" fmla="*/ 19 h 328"/>
                <a:gd name="T14" fmla="*/ 152 w 201"/>
                <a:gd name="T15" fmla="*/ 17 h 328"/>
                <a:gd name="T16" fmla="*/ 143 w 201"/>
                <a:gd name="T17" fmla="*/ 23 h 328"/>
                <a:gd name="T18" fmla="*/ 139 w 201"/>
                <a:gd name="T19" fmla="*/ 49 h 328"/>
                <a:gd name="T20" fmla="*/ 140 w 201"/>
                <a:gd name="T21" fmla="*/ 96 h 328"/>
                <a:gd name="T22" fmla="*/ 144 w 201"/>
                <a:gd name="T23" fmla="*/ 138 h 328"/>
                <a:gd name="T24" fmla="*/ 149 w 201"/>
                <a:gd name="T25" fmla="*/ 172 h 328"/>
                <a:gd name="T26" fmla="*/ 143 w 201"/>
                <a:gd name="T27" fmla="*/ 199 h 328"/>
                <a:gd name="T28" fmla="*/ 123 w 201"/>
                <a:gd name="T29" fmla="*/ 220 h 328"/>
                <a:gd name="T30" fmla="*/ 102 w 201"/>
                <a:gd name="T31" fmla="*/ 233 h 328"/>
                <a:gd name="T32" fmla="*/ 85 w 201"/>
                <a:gd name="T33" fmla="*/ 233 h 328"/>
                <a:gd name="T34" fmla="*/ 76 w 201"/>
                <a:gd name="T35" fmla="*/ 217 h 328"/>
                <a:gd name="T36" fmla="*/ 77 w 201"/>
                <a:gd name="T37" fmla="*/ 161 h 328"/>
                <a:gd name="T38" fmla="*/ 80 w 201"/>
                <a:gd name="T39" fmla="*/ 95 h 328"/>
                <a:gd name="T40" fmla="*/ 91 w 201"/>
                <a:gd name="T41" fmla="*/ 53 h 328"/>
                <a:gd name="T42" fmla="*/ 92 w 201"/>
                <a:gd name="T43" fmla="*/ 20 h 328"/>
                <a:gd name="T44" fmla="*/ 84 w 201"/>
                <a:gd name="T45" fmla="*/ 0 h 328"/>
                <a:gd name="T46" fmla="*/ 72 w 201"/>
                <a:gd name="T47" fmla="*/ 14 h 328"/>
                <a:gd name="T48" fmla="*/ 60 w 201"/>
                <a:gd name="T49" fmla="*/ 76 h 328"/>
                <a:gd name="T50" fmla="*/ 53 w 201"/>
                <a:gd name="T51" fmla="*/ 135 h 328"/>
                <a:gd name="T52" fmla="*/ 49 w 201"/>
                <a:gd name="T53" fmla="*/ 175 h 328"/>
                <a:gd name="T54" fmla="*/ 45 w 201"/>
                <a:gd name="T55" fmla="*/ 190 h 328"/>
                <a:gd name="T56" fmla="*/ 33 w 201"/>
                <a:gd name="T57" fmla="*/ 165 h 328"/>
                <a:gd name="T58" fmla="*/ 35 w 201"/>
                <a:gd name="T59" fmla="*/ 124 h 328"/>
                <a:gd name="T60" fmla="*/ 42 w 201"/>
                <a:gd name="T61" fmla="*/ 94 h 328"/>
                <a:gd name="T62" fmla="*/ 43 w 201"/>
                <a:gd name="T63" fmla="*/ 71 h 328"/>
                <a:gd name="T64" fmla="*/ 39 w 201"/>
                <a:gd name="T65" fmla="*/ 55 h 328"/>
                <a:gd name="T66" fmla="*/ 28 w 201"/>
                <a:gd name="T67" fmla="*/ 57 h 328"/>
                <a:gd name="T68" fmla="*/ 14 w 201"/>
                <a:gd name="T69" fmla="*/ 84 h 328"/>
                <a:gd name="T70" fmla="*/ 5 w 201"/>
                <a:gd name="T71" fmla="*/ 115 h 328"/>
                <a:gd name="T72" fmla="*/ 0 w 201"/>
                <a:gd name="T73" fmla="*/ 146 h 328"/>
                <a:gd name="T74" fmla="*/ 1 w 201"/>
                <a:gd name="T75" fmla="*/ 172 h 328"/>
                <a:gd name="T76" fmla="*/ 7 w 201"/>
                <a:gd name="T77" fmla="*/ 190 h 328"/>
                <a:gd name="T78" fmla="*/ 16 w 201"/>
                <a:gd name="T79" fmla="*/ 210 h 328"/>
                <a:gd name="T80" fmla="*/ 26 w 201"/>
                <a:gd name="T81" fmla="*/ 228 h 328"/>
                <a:gd name="T82" fmla="*/ 35 w 201"/>
                <a:gd name="T83" fmla="*/ 234 h 328"/>
                <a:gd name="T84" fmla="*/ 38 w 201"/>
                <a:gd name="T85" fmla="*/ 227 h 328"/>
                <a:gd name="T86" fmla="*/ 46 w 201"/>
                <a:gd name="T87" fmla="*/ 217 h 328"/>
                <a:gd name="T88" fmla="*/ 56 w 201"/>
                <a:gd name="T89" fmla="*/ 214 h 328"/>
                <a:gd name="T90" fmla="*/ 63 w 201"/>
                <a:gd name="T91" fmla="*/ 223 h 328"/>
                <a:gd name="T92" fmla="*/ 67 w 201"/>
                <a:gd name="T93" fmla="*/ 250 h 328"/>
                <a:gd name="T94" fmla="*/ 74 w 201"/>
                <a:gd name="T95" fmla="*/ 286 h 328"/>
                <a:gd name="T96" fmla="*/ 83 w 201"/>
                <a:gd name="T97" fmla="*/ 317 h 328"/>
                <a:gd name="T98" fmla="*/ 89 w 201"/>
                <a:gd name="T99" fmla="*/ 328 h 328"/>
                <a:gd name="T100" fmla="*/ 92 w 201"/>
                <a:gd name="T101" fmla="*/ 310 h 328"/>
                <a:gd name="T102" fmla="*/ 96 w 201"/>
                <a:gd name="T103" fmla="*/ 284 h 328"/>
                <a:gd name="T104" fmla="*/ 103 w 201"/>
                <a:gd name="T105" fmla="*/ 262 h 328"/>
                <a:gd name="T106" fmla="*/ 113 w 201"/>
                <a:gd name="T107" fmla="*/ 257 h 328"/>
                <a:gd name="T108" fmla="*/ 125 w 201"/>
                <a:gd name="T109" fmla="*/ 275 h 328"/>
                <a:gd name="T110" fmla="*/ 134 w 201"/>
                <a:gd name="T111" fmla="*/ 290 h 328"/>
                <a:gd name="T112" fmla="*/ 139 w 201"/>
                <a:gd name="T113" fmla="*/ 303 h 328"/>
                <a:gd name="T114" fmla="*/ 143 w 201"/>
                <a:gd name="T115" fmla="*/ 312 h 328"/>
                <a:gd name="T116" fmla="*/ 151 w 201"/>
                <a:gd name="T117" fmla="*/ 318 h 328"/>
                <a:gd name="T118" fmla="*/ 170 w 201"/>
                <a:gd name="T119" fmla="*/ 319 h 328"/>
                <a:gd name="T120" fmla="*/ 190 w 201"/>
                <a:gd name="T121" fmla="*/ 309 h 328"/>
                <a:gd name="T122" fmla="*/ 201 w 201"/>
                <a:gd name="T123" fmla="*/ 28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28">
                  <a:moveTo>
                    <a:pt x="200" y="268"/>
                  </a:moveTo>
                  <a:lnTo>
                    <a:pt x="190" y="246"/>
                  </a:lnTo>
                  <a:lnTo>
                    <a:pt x="184" y="228"/>
                  </a:lnTo>
                  <a:lnTo>
                    <a:pt x="178" y="212"/>
                  </a:lnTo>
                  <a:lnTo>
                    <a:pt x="175" y="198"/>
                  </a:lnTo>
                  <a:lnTo>
                    <a:pt x="173" y="184"/>
                  </a:lnTo>
                  <a:lnTo>
                    <a:pt x="173" y="170"/>
                  </a:lnTo>
                  <a:lnTo>
                    <a:pt x="173" y="156"/>
                  </a:lnTo>
                  <a:lnTo>
                    <a:pt x="175" y="141"/>
                  </a:lnTo>
                  <a:lnTo>
                    <a:pt x="178" y="104"/>
                  </a:lnTo>
                  <a:lnTo>
                    <a:pt x="181" y="65"/>
                  </a:lnTo>
                  <a:lnTo>
                    <a:pt x="179" y="34"/>
                  </a:lnTo>
                  <a:lnTo>
                    <a:pt x="171" y="20"/>
                  </a:lnTo>
                  <a:lnTo>
                    <a:pt x="165" y="19"/>
                  </a:lnTo>
                  <a:lnTo>
                    <a:pt x="158" y="17"/>
                  </a:lnTo>
                  <a:lnTo>
                    <a:pt x="152" y="17"/>
                  </a:lnTo>
                  <a:lnTo>
                    <a:pt x="148" y="19"/>
                  </a:lnTo>
                  <a:lnTo>
                    <a:pt x="143" y="23"/>
                  </a:lnTo>
                  <a:lnTo>
                    <a:pt x="141" y="33"/>
                  </a:lnTo>
                  <a:lnTo>
                    <a:pt x="139" y="49"/>
                  </a:lnTo>
                  <a:lnTo>
                    <a:pt x="139" y="71"/>
                  </a:lnTo>
                  <a:lnTo>
                    <a:pt x="140" y="96"/>
                  </a:lnTo>
                  <a:lnTo>
                    <a:pt x="141" y="118"/>
                  </a:lnTo>
                  <a:lnTo>
                    <a:pt x="144" y="138"/>
                  </a:lnTo>
                  <a:lnTo>
                    <a:pt x="148" y="156"/>
                  </a:lnTo>
                  <a:lnTo>
                    <a:pt x="149" y="172"/>
                  </a:lnTo>
                  <a:lnTo>
                    <a:pt x="148" y="185"/>
                  </a:lnTo>
                  <a:lnTo>
                    <a:pt x="143" y="199"/>
                  </a:lnTo>
                  <a:lnTo>
                    <a:pt x="134" y="210"/>
                  </a:lnTo>
                  <a:lnTo>
                    <a:pt x="123" y="220"/>
                  </a:lnTo>
                  <a:lnTo>
                    <a:pt x="113" y="229"/>
                  </a:lnTo>
                  <a:lnTo>
                    <a:pt x="102" y="233"/>
                  </a:lnTo>
                  <a:lnTo>
                    <a:pt x="93" y="236"/>
                  </a:lnTo>
                  <a:lnTo>
                    <a:pt x="85" y="233"/>
                  </a:lnTo>
                  <a:lnTo>
                    <a:pt x="80" y="228"/>
                  </a:lnTo>
                  <a:lnTo>
                    <a:pt x="76" y="217"/>
                  </a:lnTo>
                  <a:lnTo>
                    <a:pt x="76" y="199"/>
                  </a:lnTo>
                  <a:lnTo>
                    <a:pt x="77" y="161"/>
                  </a:lnTo>
                  <a:lnTo>
                    <a:pt x="77" y="125"/>
                  </a:lnTo>
                  <a:lnTo>
                    <a:pt x="80" y="95"/>
                  </a:lnTo>
                  <a:lnTo>
                    <a:pt x="87" y="68"/>
                  </a:lnTo>
                  <a:lnTo>
                    <a:pt x="91" y="53"/>
                  </a:lnTo>
                  <a:lnTo>
                    <a:pt x="92" y="37"/>
                  </a:lnTo>
                  <a:lnTo>
                    <a:pt x="92" y="20"/>
                  </a:lnTo>
                  <a:lnTo>
                    <a:pt x="89" y="8"/>
                  </a:lnTo>
                  <a:lnTo>
                    <a:pt x="84" y="0"/>
                  </a:lnTo>
                  <a:lnTo>
                    <a:pt x="78" y="1"/>
                  </a:lnTo>
                  <a:lnTo>
                    <a:pt x="72" y="14"/>
                  </a:lnTo>
                  <a:lnTo>
                    <a:pt x="65" y="42"/>
                  </a:lnTo>
                  <a:lnTo>
                    <a:pt x="60" y="76"/>
                  </a:lnTo>
                  <a:lnTo>
                    <a:pt x="56" y="108"/>
                  </a:lnTo>
                  <a:lnTo>
                    <a:pt x="53" y="135"/>
                  </a:lnTo>
                  <a:lnTo>
                    <a:pt x="51" y="159"/>
                  </a:lnTo>
                  <a:lnTo>
                    <a:pt x="49" y="175"/>
                  </a:lnTo>
                  <a:lnTo>
                    <a:pt x="47" y="186"/>
                  </a:lnTo>
                  <a:lnTo>
                    <a:pt x="45" y="190"/>
                  </a:lnTo>
                  <a:lnTo>
                    <a:pt x="39" y="184"/>
                  </a:lnTo>
                  <a:lnTo>
                    <a:pt x="33" y="165"/>
                  </a:lnTo>
                  <a:lnTo>
                    <a:pt x="32" y="144"/>
                  </a:lnTo>
                  <a:lnTo>
                    <a:pt x="35" y="124"/>
                  </a:lnTo>
                  <a:lnTo>
                    <a:pt x="39" y="104"/>
                  </a:lnTo>
                  <a:lnTo>
                    <a:pt x="42" y="94"/>
                  </a:lnTo>
                  <a:lnTo>
                    <a:pt x="43" y="83"/>
                  </a:lnTo>
                  <a:lnTo>
                    <a:pt x="43" y="71"/>
                  </a:lnTo>
                  <a:lnTo>
                    <a:pt x="42" y="61"/>
                  </a:lnTo>
                  <a:lnTo>
                    <a:pt x="39" y="55"/>
                  </a:lnTo>
                  <a:lnTo>
                    <a:pt x="35" y="53"/>
                  </a:lnTo>
                  <a:lnTo>
                    <a:pt x="28" y="57"/>
                  </a:lnTo>
                  <a:lnTo>
                    <a:pt x="22" y="68"/>
                  </a:lnTo>
                  <a:lnTo>
                    <a:pt x="14" y="84"/>
                  </a:lnTo>
                  <a:lnTo>
                    <a:pt x="8" y="99"/>
                  </a:lnTo>
                  <a:lnTo>
                    <a:pt x="5" y="115"/>
                  </a:lnTo>
                  <a:lnTo>
                    <a:pt x="1" y="131"/>
                  </a:lnTo>
                  <a:lnTo>
                    <a:pt x="0" y="146"/>
                  </a:lnTo>
                  <a:lnTo>
                    <a:pt x="0" y="160"/>
                  </a:lnTo>
                  <a:lnTo>
                    <a:pt x="1" y="172"/>
                  </a:lnTo>
                  <a:lnTo>
                    <a:pt x="4" y="181"/>
                  </a:lnTo>
                  <a:lnTo>
                    <a:pt x="7" y="190"/>
                  </a:lnTo>
                  <a:lnTo>
                    <a:pt x="11" y="200"/>
                  </a:lnTo>
                  <a:lnTo>
                    <a:pt x="16" y="210"/>
                  </a:lnTo>
                  <a:lnTo>
                    <a:pt x="22" y="220"/>
                  </a:lnTo>
                  <a:lnTo>
                    <a:pt x="26" y="228"/>
                  </a:lnTo>
                  <a:lnTo>
                    <a:pt x="30" y="233"/>
                  </a:lnTo>
                  <a:lnTo>
                    <a:pt x="35" y="234"/>
                  </a:lnTo>
                  <a:lnTo>
                    <a:pt x="36" y="232"/>
                  </a:lnTo>
                  <a:lnTo>
                    <a:pt x="38" y="227"/>
                  </a:lnTo>
                  <a:lnTo>
                    <a:pt x="42" y="221"/>
                  </a:lnTo>
                  <a:lnTo>
                    <a:pt x="46" y="217"/>
                  </a:lnTo>
                  <a:lnTo>
                    <a:pt x="51" y="214"/>
                  </a:lnTo>
                  <a:lnTo>
                    <a:pt x="56" y="214"/>
                  </a:lnTo>
                  <a:lnTo>
                    <a:pt x="60" y="218"/>
                  </a:lnTo>
                  <a:lnTo>
                    <a:pt x="63" y="223"/>
                  </a:lnTo>
                  <a:lnTo>
                    <a:pt x="65" y="234"/>
                  </a:lnTo>
                  <a:lnTo>
                    <a:pt x="67" y="250"/>
                  </a:lnTo>
                  <a:lnTo>
                    <a:pt x="71" y="268"/>
                  </a:lnTo>
                  <a:lnTo>
                    <a:pt x="74" y="286"/>
                  </a:lnTo>
                  <a:lnTo>
                    <a:pt x="78" y="304"/>
                  </a:lnTo>
                  <a:lnTo>
                    <a:pt x="83" y="317"/>
                  </a:lnTo>
                  <a:lnTo>
                    <a:pt x="85" y="326"/>
                  </a:lnTo>
                  <a:lnTo>
                    <a:pt x="89" y="328"/>
                  </a:lnTo>
                  <a:lnTo>
                    <a:pt x="91" y="323"/>
                  </a:lnTo>
                  <a:lnTo>
                    <a:pt x="92" y="310"/>
                  </a:lnTo>
                  <a:lnTo>
                    <a:pt x="94" y="297"/>
                  </a:lnTo>
                  <a:lnTo>
                    <a:pt x="96" y="284"/>
                  </a:lnTo>
                  <a:lnTo>
                    <a:pt x="100" y="271"/>
                  </a:lnTo>
                  <a:lnTo>
                    <a:pt x="103" y="262"/>
                  </a:lnTo>
                  <a:lnTo>
                    <a:pt x="108" y="257"/>
                  </a:lnTo>
                  <a:lnTo>
                    <a:pt x="113" y="257"/>
                  </a:lnTo>
                  <a:lnTo>
                    <a:pt x="120" y="265"/>
                  </a:lnTo>
                  <a:lnTo>
                    <a:pt x="125" y="275"/>
                  </a:lnTo>
                  <a:lnTo>
                    <a:pt x="130" y="283"/>
                  </a:lnTo>
                  <a:lnTo>
                    <a:pt x="134" y="290"/>
                  </a:lnTo>
                  <a:lnTo>
                    <a:pt x="137" y="296"/>
                  </a:lnTo>
                  <a:lnTo>
                    <a:pt x="139" y="303"/>
                  </a:lnTo>
                  <a:lnTo>
                    <a:pt x="141" y="307"/>
                  </a:lnTo>
                  <a:lnTo>
                    <a:pt x="143" y="312"/>
                  </a:lnTo>
                  <a:lnTo>
                    <a:pt x="146" y="315"/>
                  </a:lnTo>
                  <a:lnTo>
                    <a:pt x="151" y="318"/>
                  </a:lnTo>
                  <a:lnTo>
                    <a:pt x="159" y="319"/>
                  </a:lnTo>
                  <a:lnTo>
                    <a:pt x="170" y="319"/>
                  </a:lnTo>
                  <a:lnTo>
                    <a:pt x="181" y="316"/>
                  </a:lnTo>
                  <a:lnTo>
                    <a:pt x="190" y="309"/>
                  </a:lnTo>
                  <a:lnTo>
                    <a:pt x="199" y="300"/>
                  </a:lnTo>
                  <a:lnTo>
                    <a:pt x="201" y="286"/>
                  </a:lnTo>
                  <a:lnTo>
                    <a:pt x="200" y="268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5" name="Freeform 3663">
              <a:extLst>
                <a:ext uri="{FF2B5EF4-FFF2-40B4-BE49-F238E27FC236}">
                  <a16:creationId xmlns:a16="http://schemas.microsoft.com/office/drawing/2014/main" id="{856A4665-2FFC-4DB1-918E-870F894A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275"/>
              <a:ext cx="387" cy="105"/>
            </a:xfrm>
            <a:custGeom>
              <a:avLst/>
              <a:gdLst>
                <a:gd name="T0" fmla="*/ 15 w 1161"/>
                <a:gd name="T1" fmla="*/ 0 h 314"/>
                <a:gd name="T2" fmla="*/ 70 w 1161"/>
                <a:gd name="T3" fmla="*/ 12 h 314"/>
                <a:gd name="T4" fmla="*/ 139 w 1161"/>
                <a:gd name="T5" fmla="*/ 49 h 314"/>
                <a:gd name="T6" fmla="*/ 201 w 1161"/>
                <a:gd name="T7" fmla="*/ 91 h 314"/>
                <a:gd name="T8" fmla="*/ 240 w 1161"/>
                <a:gd name="T9" fmla="*/ 120 h 314"/>
                <a:gd name="T10" fmla="*/ 279 w 1161"/>
                <a:gd name="T11" fmla="*/ 135 h 314"/>
                <a:gd name="T12" fmla="*/ 323 w 1161"/>
                <a:gd name="T13" fmla="*/ 141 h 314"/>
                <a:gd name="T14" fmla="*/ 372 w 1161"/>
                <a:gd name="T15" fmla="*/ 143 h 314"/>
                <a:gd name="T16" fmla="*/ 419 w 1161"/>
                <a:gd name="T17" fmla="*/ 140 h 314"/>
                <a:gd name="T18" fmla="*/ 450 w 1161"/>
                <a:gd name="T19" fmla="*/ 131 h 314"/>
                <a:gd name="T20" fmla="*/ 481 w 1161"/>
                <a:gd name="T21" fmla="*/ 122 h 314"/>
                <a:gd name="T22" fmla="*/ 529 w 1161"/>
                <a:gd name="T23" fmla="*/ 120 h 314"/>
                <a:gd name="T24" fmla="*/ 615 w 1161"/>
                <a:gd name="T25" fmla="*/ 133 h 314"/>
                <a:gd name="T26" fmla="*/ 732 w 1161"/>
                <a:gd name="T27" fmla="*/ 162 h 314"/>
                <a:gd name="T28" fmla="*/ 832 w 1161"/>
                <a:gd name="T29" fmla="*/ 196 h 314"/>
                <a:gd name="T30" fmla="*/ 867 w 1161"/>
                <a:gd name="T31" fmla="*/ 226 h 314"/>
                <a:gd name="T32" fmla="*/ 814 w 1161"/>
                <a:gd name="T33" fmla="*/ 257 h 314"/>
                <a:gd name="T34" fmla="*/ 849 w 1161"/>
                <a:gd name="T35" fmla="*/ 280 h 314"/>
                <a:gd name="T36" fmla="*/ 934 w 1161"/>
                <a:gd name="T37" fmla="*/ 282 h 314"/>
                <a:gd name="T38" fmla="*/ 992 w 1161"/>
                <a:gd name="T39" fmla="*/ 285 h 314"/>
                <a:gd name="T40" fmla="*/ 1034 w 1161"/>
                <a:gd name="T41" fmla="*/ 287 h 314"/>
                <a:gd name="T42" fmla="*/ 1066 w 1161"/>
                <a:gd name="T43" fmla="*/ 289 h 314"/>
                <a:gd name="T44" fmla="*/ 1108 w 1161"/>
                <a:gd name="T45" fmla="*/ 289 h 314"/>
                <a:gd name="T46" fmla="*/ 1147 w 1161"/>
                <a:gd name="T47" fmla="*/ 286 h 314"/>
                <a:gd name="T48" fmla="*/ 1159 w 1161"/>
                <a:gd name="T49" fmla="*/ 287 h 314"/>
                <a:gd name="T50" fmla="*/ 1125 w 1161"/>
                <a:gd name="T51" fmla="*/ 293 h 314"/>
                <a:gd name="T52" fmla="*/ 1067 w 1161"/>
                <a:gd name="T53" fmla="*/ 304 h 314"/>
                <a:gd name="T54" fmla="*/ 1019 w 1161"/>
                <a:gd name="T55" fmla="*/ 311 h 314"/>
                <a:gd name="T56" fmla="*/ 971 w 1161"/>
                <a:gd name="T57" fmla="*/ 314 h 314"/>
                <a:gd name="T58" fmla="*/ 913 w 1161"/>
                <a:gd name="T59" fmla="*/ 312 h 314"/>
                <a:gd name="T60" fmla="*/ 847 w 1161"/>
                <a:gd name="T61" fmla="*/ 305 h 314"/>
                <a:gd name="T62" fmla="*/ 799 w 1161"/>
                <a:gd name="T63" fmla="*/ 288 h 314"/>
                <a:gd name="T64" fmla="*/ 773 w 1161"/>
                <a:gd name="T65" fmla="*/ 269 h 314"/>
                <a:gd name="T66" fmla="*/ 780 w 1161"/>
                <a:gd name="T67" fmla="*/ 249 h 314"/>
                <a:gd name="T68" fmla="*/ 804 w 1161"/>
                <a:gd name="T69" fmla="*/ 234 h 314"/>
                <a:gd name="T70" fmla="*/ 802 w 1161"/>
                <a:gd name="T71" fmla="*/ 221 h 314"/>
                <a:gd name="T72" fmla="*/ 765 w 1161"/>
                <a:gd name="T73" fmla="*/ 204 h 314"/>
                <a:gd name="T74" fmla="*/ 689 w 1161"/>
                <a:gd name="T75" fmla="*/ 181 h 314"/>
                <a:gd name="T76" fmla="*/ 587 w 1161"/>
                <a:gd name="T77" fmla="*/ 156 h 314"/>
                <a:gd name="T78" fmla="*/ 500 w 1161"/>
                <a:gd name="T79" fmla="*/ 154 h 314"/>
                <a:gd name="T80" fmla="*/ 428 w 1161"/>
                <a:gd name="T81" fmla="*/ 160 h 314"/>
                <a:gd name="T82" fmla="*/ 364 w 1161"/>
                <a:gd name="T83" fmla="*/ 166 h 314"/>
                <a:gd name="T84" fmla="*/ 305 w 1161"/>
                <a:gd name="T85" fmla="*/ 158 h 314"/>
                <a:gd name="T86" fmla="*/ 244 w 1161"/>
                <a:gd name="T87" fmla="*/ 139 h 314"/>
                <a:gd name="T88" fmla="*/ 184 w 1161"/>
                <a:gd name="T89" fmla="*/ 108 h 314"/>
                <a:gd name="T90" fmla="*/ 118 w 1161"/>
                <a:gd name="T91" fmla="*/ 62 h 314"/>
                <a:gd name="T92" fmla="*/ 42 w 1161"/>
                <a:gd name="T93" fmla="*/ 17 h 314"/>
                <a:gd name="T94" fmla="*/ 1 w 1161"/>
                <a:gd name="T95" fmla="*/ 1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1" h="314">
                  <a:moveTo>
                    <a:pt x="0" y="20"/>
                  </a:moveTo>
                  <a:lnTo>
                    <a:pt x="2" y="10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5" y="5"/>
                  </a:lnTo>
                  <a:lnTo>
                    <a:pt x="70" y="12"/>
                  </a:lnTo>
                  <a:lnTo>
                    <a:pt x="87" y="20"/>
                  </a:lnTo>
                  <a:lnTo>
                    <a:pt x="105" y="29"/>
                  </a:lnTo>
                  <a:lnTo>
                    <a:pt x="122" y="39"/>
                  </a:lnTo>
                  <a:lnTo>
                    <a:pt x="139" y="49"/>
                  </a:lnTo>
                  <a:lnTo>
                    <a:pt x="156" y="60"/>
                  </a:lnTo>
                  <a:lnTo>
                    <a:pt x="173" y="71"/>
                  </a:lnTo>
                  <a:lnTo>
                    <a:pt x="187" y="81"/>
                  </a:lnTo>
                  <a:lnTo>
                    <a:pt x="201" y="91"/>
                  </a:lnTo>
                  <a:lnTo>
                    <a:pt x="211" y="99"/>
                  </a:lnTo>
                  <a:lnTo>
                    <a:pt x="221" y="107"/>
                  </a:lnTo>
                  <a:lnTo>
                    <a:pt x="230" y="114"/>
                  </a:lnTo>
                  <a:lnTo>
                    <a:pt x="240" y="120"/>
                  </a:lnTo>
                  <a:lnTo>
                    <a:pt x="250" y="125"/>
                  </a:lnTo>
                  <a:lnTo>
                    <a:pt x="259" y="129"/>
                  </a:lnTo>
                  <a:lnTo>
                    <a:pt x="269" y="133"/>
                  </a:lnTo>
                  <a:lnTo>
                    <a:pt x="279" y="135"/>
                  </a:lnTo>
                  <a:lnTo>
                    <a:pt x="290" y="137"/>
                  </a:lnTo>
                  <a:lnTo>
                    <a:pt x="300" y="138"/>
                  </a:lnTo>
                  <a:lnTo>
                    <a:pt x="311" y="140"/>
                  </a:lnTo>
                  <a:lnTo>
                    <a:pt x="323" y="141"/>
                  </a:lnTo>
                  <a:lnTo>
                    <a:pt x="335" y="143"/>
                  </a:lnTo>
                  <a:lnTo>
                    <a:pt x="347" y="143"/>
                  </a:lnTo>
                  <a:lnTo>
                    <a:pt x="360" y="143"/>
                  </a:lnTo>
                  <a:lnTo>
                    <a:pt x="372" y="143"/>
                  </a:lnTo>
                  <a:lnTo>
                    <a:pt x="385" y="143"/>
                  </a:lnTo>
                  <a:lnTo>
                    <a:pt x="398" y="143"/>
                  </a:lnTo>
                  <a:lnTo>
                    <a:pt x="409" y="141"/>
                  </a:lnTo>
                  <a:lnTo>
                    <a:pt x="419" y="140"/>
                  </a:lnTo>
                  <a:lnTo>
                    <a:pt x="428" y="138"/>
                  </a:lnTo>
                  <a:lnTo>
                    <a:pt x="436" y="136"/>
                  </a:lnTo>
                  <a:lnTo>
                    <a:pt x="443" y="134"/>
                  </a:lnTo>
                  <a:lnTo>
                    <a:pt x="450" y="131"/>
                  </a:lnTo>
                  <a:lnTo>
                    <a:pt x="458" y="129"/>
                  </a:lnTo>
                  <a:lnTo>
                    <a:pt x="465" y="127"/>
                  </a:lnTo>
                  <a:lnTo>
                    <a:pt x="472" y="125"/>
                  </a:lnTo>
                  <a:lnTo>
                    <a:pt x="481" y="122"/>
                  </a:lnTo>
                  <a:lnTo>
                    <a:pt x="491" y="121"/>
                  </a:lnTo>
                  <a:lnTo>
                    <a:pt x="503" y="120"/>
                  </a:lnTo>
                  <a:lnTo>
                    <a:pt x="515" y="120"/>
                  </a:lnTo>
                  <a:lnTo>
                    <a:pt x="529" y="120"/>
                  </a:lnTo>
                  <a:lnTo>
                    <a:pt x="546" y="121"/>
                  </a:lnTo>
                  <a:lnTo>
                    <a:pt x="566" y="122"/>
                  </a:lnTo>
                  <a:lnTo>
                    <a:pt x="589" y="127"/>
                  </a:lnTo>
                  <a:lnTo>
                    <a:pt x="615" y="133"/>
                  </a:lnTo>
                  <a:lnTo>
                    <a:pt x="643" y="138"/>
                  </a:lnTo>
                  <a:lnTo>
                    <a:pt x="672" y="146"/>
                  </a:lnTo>
                  <a:lnTo>
                    <a:pt x="703" y="154"/>
                  </a:lnTo>
                  <a:lnTo>
                    <a:pt x="732" y="162"/>
                  </a:lnTo>
                  <a:lnTo>
                    <a:pt x="761" y="171"/>
                  </a:lnTo>
                  <a:lnTo>
                    <a:pt x="787" y="179"/>
                  </a:lnTo>
                  <a:lnTo>
                    <a:pt x="811" y="188"/>
                  </a:lnTo>
                  <a:lnTo>
                    <a:pt x="832" y="196"/>
                  </a:lnTo>
                  <a:lnTo>
                    <a:pt x="849" y="205"/>
                  </a:lnTo>
                  <a:lnTo>
                    <a:pt x="861" y="213"/>
                  </a:lnTo>
                  <a:lnTo>
                    <a:pt x="867" y="220"/>
                  </a:lnTo>
                  <a:lnTo>
                    <a:pt x="867" y="226"/>
                  </a:lnTo>
                  <a:lnTo>
                    <a:pt x="860" y="231"/>
                  </a:lnTo>
                  <a:lnTo>
                    <a:pt x="840" y="240"/>
                  </a:lnTo>
                  <a:lnTo>
                    <a:pt x="824" y="248"/>
                  </a:lnTo>
                  <a:lnTo>
                    <a:pt x="814" y="257"/>
                  </a:lnTo>
                  <a:lnTo>
                    <a:pt x="811" y="264"/>
                  </a:lnTo>
                  <a:lnTo>
                    <a:pt x="814" y="271"/>
                  </a:lnTo>
                  <a:lnTo>
                    <a:pt x="828" y="277"/>
                  </a:lnTo>
                  <a:lnTo>
                    <a:pt x="849" y="280"/>
                  </a:lnTo>
                  <a:lnTo>
                    <a:pt x="881" y="282"/>
                  </a:lnTo>
                  <a:lnTo>
                    <a:pt x="900" y="282"/>
                  </a:lnTo>
                  <a:lnTo>
                    <a:pt x="918" y="282"/>
                  </a:lnTo>
                  <a:lnTo>
                    <a:pt x="934" y="282"/>
                  </a:lnTo>
                  <a:lnTo>
                    <a:pt x="949" y="283"/>
                  </a:lnTo>
                  <a:lnTo>
                    <a:pt x="965" y="283"/>
                  </a:lnTo>
                  <a:lnTo>
                    <a:pt x="978" y="283"/>
                  </a:lnTo>
                  <a:lnTo>
                    <a:pt x="992" y="285"/>
                  </a:lnTo>
                  <a:lnTo>
                    <a:pt x="1004" y="286"/>
                  </a:lnTo>
                  <a:lnTo>
                    <a:pt x="1015" y="287"/>
                  </a:lnTo>
                  <a:lnTo>
                    <a:pt x="1025" y="287"/>
                  </a:lnTo>
                  <a:lnTo>
                    <a:pt x="1034" y="287"/>
                  </a:lnTo>
                  <a:lnTo>
                    <a:pt x="1043" y="288"/>
                  </a:lnTo>
                  <a:lnTo>
                    <a:pt x="1052" y="289"/>
                  </a:lnTo>
                  <a:lnTo>
                    <a:pt x="1059" y="289"/>
                  </a:lnTo>
                  <a:lnTo>
                    <a:pt x="1066" y="289"/>
                  </a:lnTo>
                  <a:lnTo>
                    <a:pt x="1071" y="289"/>
                  </a:lnTo>
                  <a:lnTo>
                    <a:pt x="1083" y="289"/>
                  </a:lnTo>
                  <a:lnTo>
                    <a:pt x="1097" y="289"/>
                  </a:lnTo>
                  <a:lnTo>
                    <a:pt x="1108" y="289"/>
                  </a:lnTo>
                  <a:lnTo>
                    <a:pt x="1119" y="288"/>
                  </a:lnTo>
                  <a:lnTo>
                    <a:pt x="1129" y="287"/>
                  </a:lnTo>
                  <a:lnTo>
                    <a:pt x="1139" y="287"/>
                  </a:lnTo>
                  <a:lnTo>
                    <a:pt x="1147" y="286"/>
                  </a:lnTo>
                  <a:lnTo>
                    <a:pt x="1154" y="286"/>
                  </a:lnTo>
                  <a:lnTo>
                    <a:pt x="1158" y="286"/>
                  </a:lnTo>
                  <a:lnTo>
                    <a:pt x="1161" y="286"/>
                  </a:lnTo>
                  <a:lnTo>
                    <a:pt x="1159" y="287"/>
                  </a:lnTo>
                  <a:lnTo>
                    <a:pt x="1155" y="287"/>
                  </a:lnTo>
                  <a:lnTo>
                    <a:pt x="1149" y="289"/>
                  </a:lnTo>
                  <a:lnTo>
                    <a:pt x="1139" y="290"/>
                  </a:lnTo>
                  <a:lnTo>
                    <a:pt x="1125" y="293"/>
                  </a:lnTo>
                  <a:lnTo>
                    <a:pt x="1107" y="297"/>
                  </a:lnTo>
                  <a:lnTo>
                    <a:pt x="1092" y="299"/>
                  </a:lnTo>
                  <a:lnTo>
                    <a:pt x="1079" y="301"/>
                  </a:lnTo>
                  <a:lnTo>
                    <a:pt x="1067" y="304"/>
                  </a:lnTo>
                  <a:lnTo>
                    <a:pt x="1054" y="306"/>
                  </a:lnTo>
                  <a:lnTo>
                    <a:pt x="1042" y="308"/>
                  </a:lnTo>
                  <a:lnTo>
                    <a:pt x="1031" y="309"/>
                  </a:lnTo>
                  <a:lnTo>
                    <a:pt x="1019" y="311"/>
                  </a:lnTo>
                  <a:lnTo>
                    <a:pt x="1008" y="311"/>
                  </a:lnTo>
                  <a:lnTo>
                    <a:pt x="996" y="312"/>
                  </a:lnTo>
                  <a:lnTo>
                    <a:pt x="983" y="314"/>
                  </a:lnTo>
                  <a:lnTo>
                    <a:pt x="971" y="314"/>
                  </a:lnTo>
                  <a:lnTo>
                    <a:pt x="958" y="314"/>
                  </a:lnTo>
                  <a:lnTo>
                    <a:pt x="944" y="314"/>
                  </a:lnTo>
                  <a:lnTo>
                    <a:pt x="929" y="312"/>
                  </a:lnTo>
                  <a:lnTo>
                    <a:pt x="913" y="312"/>
                  </a:lnTo>
                  <a:lnTo>
                    <a:pt x="896" y="311"/>
                  </a:lnTo>
                  <a:lnTo>
                    <a:pt x="879" y="309"/>
                  </a:lnTo>
                  <a:lnTo>
                    <a:pt x="862" y="307"/>
                  </a:lnTo>
                  <a:lnTo>
                    <a:pt x="847" y="305"/>
                  </a:lnTo>
                  <a:lnTo>
                    <a:pt x="833" y="300"/>
                  </a:lnTo>
                  <a:lnTo>
                    <a:pt x="820" y="297"/>
                  </a:lnTo>
                  <a:lnTo>
                    <a:pt x="809" y="292"/>
                  </a:lnTo>
                  <a:lnTo>
                    <a:pt x="799" y="288"/>
                  </a:lnTo>
                  <a:lnTo>
                    <a:pt x="790" y="283"/>
                  </a:lnTo>
                  <a:lnTo>
                    <a:pt x="783" y="279"/>
                  </a:lnTo>
                  <a:lnTo>
                    <a:pt x="777" y="273"/>
                  </a:lnTo>
                  <a:lnTo>
                    <a:pt x="773" y="269"/>
                  </a:lnTo>
                  <a:lnTo>
                    <a:pt x="772" y="263"/>
                  </a:lnTo>
                  <a:lnTo>
                    <a:pt x="773" y="259"/>
                  </a:lnTo>
                  <a:lnTo>
                    <a:pt x="775" y="253"/>
                  </a:lnTo>
                  <a:lnTo>
                    <a:pt x="780" y="249"/>
                  </a:lnTo>
                  <a:lnTo>
                    <a:pt x="786" y="245"/>
                  </a:lnTo>
                  <a:lnTo>
                    <a:pt x="794" y="241"/>
                  </a:lnTo>
                  <a:lnTo>
                    <a:pt x="800" y="238"/>
                  </a:lnTo>
                  <a:lnTo>
                    <a:pt x="804" y="234"/>
                  </a:lnTo>
                  <a:lnTo>
                    <a:pt x="806" y="231"/>
                  </a:lnTo>
                  <a:lnTo>
                    <a:pt x="806" y="228"/>
                  </a:lnTo>
                  <a:lnTo>
                    <a:pt x="805" y="224"/>
                  </a:lnTo>
                  <a:lnTo>
                    <a:pt x="802" y="221"/>
                  </a:lnTo>
                  <a:lnTo>
                    <a:pt x="795" y="217"/>
                  </a:lnTo>
                  <a:lnTo>
                    <a:pt x="787" y="213"/>
                  </a:lnTo>
                  <a:lnTo>
                    <a:pt x="778" y="209"/>
                  </a:lnTo>
                  <a:lnTo>
                    <a:pt x="765" y="204"/>
                  </a:lnTo>
                  <a:lnTo>
                    <a:pt x="749" y="200"/>
                  </a:lnTo>
                  <a:lnTo>
                    <a:pt x="733" y="193"/>
                  </a:lnTo>
                  <a:lnTo>
                    <a:pt x="713" y="187"/>
                  </a:lnTo>
                  <a:lnTo>
                    <a:pt x="689" y="181"/>
                  </a:lnTo>
                  <a:lnTo>
                    <a:pt x="663" y="172"/>
                  </a:lnTo>
                  <a:lnTo>
                    <a:pt x="637" y="165"/>
                  </a:lnTo>
                  <a:lnTo>
                    <a:pt x="611" y="159"/>
                  </a:lnTo>
                  <a:lnTo>
                    <a:pt x="587" y="156"/>
                  </a:lnTo>
                  <a:lnTo>
                    <a:pt x="563" y="154"/>
                  </a:lnTo>
                  <a:lnTo>
                    <a:pt x="542" y="153"/>
                  </a:lnTo>
                  <a:lnTo>
                    <a:pt x="520" y="153"/>
                  </a:lnTo>
                  <a:lnTo>
                    <a:pt x="500" y="154"/>
                  </a:lnTo>
                  <a:lnTo>
                    <a:pt x="481" y="155"/>
                  </a:lnTo>
                  <a:lnTo>
                    <a:pt x="463" y="157"/>
                  </a:lnTo>
                  <a:lnTo>
                    <a:pt x="446" y="159"/>
                  </a:lnTo>
                  <a:lnTo>
                    <a:pt x="428" y="160"/>
                  </a:lnTo>
                  <a:lnTo>
                    <a:pt x="412" y="163"/>
                  </a:lnTo>
                  <a:lnTo>
                    <a:pt x="395" y="164"/>
                  </a:lnTo>
                  <a:lnTo>
                    <a:pt x="380" y="166"/>
                  </a:lnTo>
                  <a:lnTo>
                    <a:pt x="364" y="166"/>
                  </a:lnTo>
                  <a:lnTo>
                    <a:pt x="349" y="165"/>
                  </a:lnTo>
                  <a:lnTo>
                    <a:pt x="334" y="163"/>
                  </a:lnTo>
                  <a:lnTo>
                    <a:pt x="320" y="160"/>
                  </a:lnTo>
                  <a:lnTo>
                    <a:pt x="305" y="158"/>
                  </a:lnTo>
                  <a:lnTo>
                    <a:pt x="289" y="155"/>
                  </a:lnTo>
                  <a:lnTo>
                    <a:pt x="275" y="150"/>
                  </a:lnTo>
                  <a:lnTo>
                    <a:pt x="260" y="146"/>
                  </a:lnTo>
                  <a:lnTo>
                    <a:pt x="244" y="139"/>
                  </a:lnTo>
                  <a:lnTo>
                    <a:pt x="230" y="133"/>
                  </a:lnTo>
                  <a:lnTo>
                    <a:pt x="214" y="126"/>
                  </a:lnTo>
                  <a:lnTo>
                    <a:pt x="200" y="117"/>
                  </a:lnTo>
                  <a:lnTo>
                    <a:pt x="184" y="108"/>
                  </a:lnTo>
                  <a:lnTo>
                    <a:pt x="168" y="98"/>
                  </a:lnTo>
                  <a:lnTo>
                    <a:pt x="152" y="87"/>
                  </a:lnTo>
                  <a:lnTo>
                    <a:pt x="135" y="76"/>
                  </a:lnTo>
                  <a:lnTo>
                    <a:pt x="118" y="62"/>
                  </a:lnTo>
                  <a:lnTo>
                    <a:pt x="101" y="49"/>
                  </a:lnTo>
                  <a:lnTo>
                    <a:pt x="79" y="33"/>
                  </a:lnTo>
                  <a:lnTo>
                    <a:pt x="60" y="23"/>
                  </a:lnTo>
                  <a:lnTo>
                    <a:pt x="42" y="17"/>
                  </a:lnTo>
                  <a:lnTo>
                    <a:pt x="28" y="15"/>
                  </a:lnTo>
                  <a:lnTo>
                    <a:pt x="15" y="15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6" name="Freeform 3664">
              <a:extLst>
                <a:ext uri="{FF2B5EF4-FFF2-40B4-BE49-F238E27FC236}">
                  <a16:creationId xmlns:a16="http://schemas.microsoft.com/office/drawing/2014/main" id="{61E69136-24D5-4A2C-A018-B94B849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275"/>
              <a:ext cx="387" cy="105"/>
            </a:xfrm>
            <a:custGeom>
              <a:avLst/>
              <a:gdLst>
                <a:gd name="T0" fmla="*/ 15 w 1161"/>
                <a:gd name="T1" fmla="*/ 0 h 314"/>
                <a:gd name="T2" fmla="*/ 70 w 1161"/>
                <a:gd name="T3" fmla="*/ 12 h 314"/>
                <a:gd name="T4" fmla="*/ 139 w 1161"/>
                <a:gd name="T5" fmla="*/ 49 h 314"/>
                <a:gd name="T6" fmla="*/ 201 w 1161"/>
                <a:gd name="T7" fmla="*/ 91 h 314"/>
                <a:gd name="T8" fmla="*/ 240 w 1161"/>
                <a:gd name="T9" fmla="*/ 120 h 314"/>
                <a:gd name="T10" fmla="*/ 279 w 1161"/>
                <a:gd name="T11" fmla="*/ 135 h 314"/>
                <a:gd name="T12" fmla="*/ 323 w 1161"/>
                <a:gd name="T13" fmla="*/ 141 h 314"/>
                <a:gd name="T14" fmla="*/ 372 w 1161"/>
                <a:gd name="T15" fmla="*/ 143 h 314"/>
                <a:gd name="T16" fmla="*/ 419 w 1161"/>
                <a:gd name="T17" fmla="*/ 140 h 314"/>
                <a:gd name="T18" fmla="*/ 450 w 1161"/>
                <a:gd name="T19" fmla="*/ 131 h 314"/>
                <a:gd name="T20" fmla="*/ 481 w 1161"/>
                <a:gd name="T21" fmla="*/ 122 h 314"/>
                <a:gd name="T22" fmla="*/ 529 w 1161"/>
                <a:gd name="T23" fmla="*/ 120 h 314"/>
                <a:gd name="T24" fmla="*/ 615 w 1161"/>
                <a:gd name="T25" fmla="*/ 133 h 314"/>
                <a:gd name="T26" fmla="*/ 732 w 1161"/>
                <a:gd name="T27" fmla="*/ 162 h 314"/>
                <a:gd name="T28" fmla="*/ 832 w 1161"/>
                <a:gd name="T29" fmla="*/ 196 h 314"/>
                <a:gd name="T30" fmla="*/ 867 w 1161"/>
                <a:gd name="T31" fmla="*/ 226 h 314"/>
                <a:gd name="T32" fmla="*/ 814 w 1161"/>
                <a:gd name="T33" fmla="*/ 257 h 314"/>
                <a:gd name="T34" fmla="*/ 849 w 1161"/>
                <a:gd name="T35" fmla="*/ 280 h 314"/>
                <a:gd name="T36" fmla="*/ 934 w 1161"/>
                <a:gd name="T37" fmla="*/ 282 h 314"/>
                <a:gd name="T38" fmla="*/ 992 w 1161"/>
                <a:gd name="T39" fmla="*/ 285 h 314"/>
                <a:gd name="T40" fmla="*/ 1034 w 1161"/>
                <a:gd name="T41" fmla="*/ 287 h 314"/>
                <a:gd name="T42" fmla="*/ 1066 w 1161"/>
                <a:gd name="T43" fmla="*/ 289 h 314"/>
                <a:gd name="T44" fmla="*/ 1108 w 1161"/>
                <a:gd name="T45" fmla="*/ 289 h 314"/>
                <a:gd name="T46" fmla="*/ 1147 w 1161"/>
                <a:gd name="T47" fmla="*/ 286 h 314"/>
                <a:gd name="T48" fmla="*/ 1159 w 1161"/>
                <a:gd name="T49" fmla="*/ 287 h 314"/>
                <a:gd name="T50" fmla="*/ 1125 w 1161"/>
                <a:gd name="T51" fmla="*/ 293 h 314"/>
                <a:gd name="T52" fmla="*/ 1067 w 1161"/>
                <a:gd name="T53" fmla="*/ 304 h 314"/>
                <a:gd name="T54" fmla="*/ 1019 w 1161"/>
                <a:gd name="T55" fmla="*/ 311 h 314"/>
                <a:gd name="T56" fmla="*/ 971 w 1161"/>
                <a:gd name="T57" fmla="*/ 314 h 314"/>
                <a:gd name="T58" fmla="*/ 913 w 1161"/>
                <a:gd name="T59" fmla="*/ 312 h 314"/>
                <a:gd name="T60" fmla="*/ 847 w 1161"/>
                <a:gd name="T61" fmla="*/ 305 h 314"/>
                <a:gd name="T62" fmla="*/ 799 w 1161"/>
                <a:gd name="T63" fmla="*/ 288 h 314"/>
                <a:gd name="T64" fmla="*/ 773 w 1161"/>
                <a:gd name="T65" fmla="*/ 269 h 314"/>
                <a:gd name="T66" fmla="*/ 780 w 1161"/>
                <a:gd name="T67" fmla="*/ 249 h 314"/>
                <a:gd name="T68" fmla="*/ 804 w 1161"/>
                <a:gd name="T69" fmla="*/ 234 h 314"/>
                <a:gd name="T70" fmla="*/ 802 w 1161"/>
                <a:gd name="T71" fmla="*/ 221 h 314"/>
                <a:gd name="T72" fmla="*/ 765 w 1161"/>
                <a:gd name="T73" fmla="*/ 204 h 314"/>
                <a:gd name="T74" fmla="*/ 689 w 1161"/>
                <a:gd name="T75" fmla="*/ 181 h 314"/>
                <a:gd name="T76" fmla="*/ 587 w 1161"/>
                <a:gd name="T77" fmla="*/ 156 h 314"/>
                <a:gd name="T78" fmla="*/ 500 w 1161"/>
                <a:gd name="T79" fmla="*/ 154 h 314"/>
                <a:gd name="T80" fmla="*/ 428 w 1161"/>
                <a:gd name="T81" fmla="*/ 160 h 314"/>
                <a:gd name="T82" fmla="*/ 364 w 1161"/>
                <a:gd name="T83" fmla="*/ 166 h 314"/>
                <a:gd name="T84" fmla="*/ 305 w 1161"/>
                <a:gd name="T85" fmla="*/ 158 h 314"/>
                <a:gd name="T86" fmla="*/ 244 w 1161"/>
                <a:gd name="T87" fmla="*/ 139 h 314"/>
                <a:gd name="T88" fmla="*/ 184 w 1161"/>
                <a:gd name="T89" fmla="*/ 108 h 314"/>
                <a:gd name="T90" fmla="*/ 118 w 1161"/>
                <a:gd name="T91" fmla="*/ 62 h 314"/>
                <a:gd name="T92" fmla="*/ 42 w 1161"/>
                <a:gd name="T93" fmla="*/ 17 h 314"/>
                <a:gd name="T94" fmla="*/ 1 w 1161"/>
                <a:gd name="T95" fmla="*/ 1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1" h="314">
                  <a:moveTo>
                    <a:pt x="0" y="20"/>
                  </a:moveTo>
                  <a:lnTo>
                    <a:pt x="2" y="10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5" y="5"/>
                  </a:lnTo>
                  <a:lnTo>
                    <a:pt x="70" y="12"/>
                  </a:lnTo>
                  <a:lnTo>
                    <a:pt x="87" y="20"/>
                  </a:lnTo>
                  <a:lnTo>
                    <a:pt x="105" y="29"/>
                  </a:lnTo>
                  <a:lnTo>
                    <a:pt x="122" y="39"/>
                  </a:lnTo>
                  <a:lnTo>
                    <a:pt x="139" y="49"/>
                  </a:lnTo>
                  <a:lnTo>
                    <a:pt x="156" y="60"/>
                  </a:lnTo>
                  <a:lnTo>
                    <a:pt x="173" y="71"/>
                  </a:lnTo>
                  <a:lnTo>
                    <a:pt x="187" y="81"/>
                  </a:lnTo>
                  <a:lnTo>
                    <a:pt x="201" y="91"/>
                  </a:lnTo>
                  <a:lnTo>
                    <a:pt x="211" y="99"/>
                  </a:lnTo>
                  <a:lnTo>
                    <a:pt x="221" y="107"/>
                  </a:lnTo>
                  <a:lnTo>
                    <a:pt x="230" y="114"/>
                  </a:lnTo>
                  <a:lnTo>
                    <a:pt x="240" y="120"/>
                  </a:lnTo>
                  <a:lnTo>
                    <a:pt x="250" y="125"/>
                  </a:lnTo>
                  <a:lnTo>
                    <a:pt x="259" y="129"/>
                  </a:lnTo>
                  <a:lnTo>
                    <a:pt x="269" y="133"/>
                  </a:lnTo>
                  <a:lnTo>
                    <a:pt x="279" y="135"/>
                  </a:lnTo>
                  <a:lnTo>
                    <a:pt x="290" y="137"/>
                  </a:lnTo>
                  <a:lnTo>
                    <a:pt x="300" y="138"/>
                  </a:lnTo>
                  <a:lnTo>
                    <a:pt x="311" y="140"/>
                  </a:lnTo>
                  <a:lnTo>
                    <a:pt x="323" y="141"/>
                  </a:lnTo>
                  <a:lnTo>
                    <a:pt x="335" y="143"/>
                  </a:lnTo>
                  <a:lnTo>
                    <a:pt x="347" y="143"/>
                  </a:lnTo>
                  <a:lnTo>
                    <a:pt x="360" y="143"/>
                  </a:lnTo>
                  <a:lnTo>
                    <a:pt x="372" y="143"/>
                  </a:lnTo>
                  <a:lnTo>
                    <a:pt x="385" y="143"/>
                  </a:lnTo>
                  <a:lnTo>
                    <a:pt x="398" y="143"/>
                  </a:lnTo>
                  <a:lnTo>
                    <a:pt x="409" y="141"/>
                  </a:lnTo>
                  <a:lnTo>
                    <a:pt x="419" y="140"/>
                  </a:lnTo>
                  <a:lnTo>
                    <a:pt x="428" y="138"/>
                  </a:lnTo>
                  <a:lnTo>
                    <a:pt x="436" y="136"/>
                  </a:lnTo>
                  <a:lnTo>
                    <a:pt x="443" y="134"/>
                  </a:lnTo>
                  <a:lnTo>
                    <a:pt x="450" y="131"/>
                  </a:lnTo>
                  <a:lnTo>
                    <a:pt x="458" y="129"/>
                  </a:lnTo>
                  <a:lnTo>
                    <a:pt x="465" y="127"/>
                  </a:lnTo>
                  <a:lnTo>
                    <a:pt x="472" y="125"/>
                  </a:lnTo>
                  <a:lnTo>
                    <a:pt x="481" y="122"/>
                  </a:lnTo>
                  <a:lnTo>
                    <a:pt x="491" y="121"/>
                  </a:lnTo>
                  <a:lnTo>
                    <a:pt x="503" y="120"/>
                  </a:lnTo>
                  <a:lnTo>
                    <a:pt x="515" y="120"/>
                  </a:lnTo>
                  <a:lnTo>
                    <a:pt x="529" y="120"/>
                  </a:lnTo>
                  <a:lnTo>
                    <a:pt x="546" y="121"/>
                  </a:lnTo>
                  <a:lnTo>
                    <a:pt x="566" y="122"/>
                  </a:lnTo>
                  <a:lnTo>
                    <a:pt x="589" y="127"/>
                  </a:lnTo>
                  <a:lnTo>
                    <a:pt x="615" y="133"/>
                  </a:lnTo>
                  <a:lnTo>
                    <a:pt x="643" y="138"/>
                  </a:lnTo>
                  <a:lnTo>
                    <a:pt x="672" y="146"/>
                  </a:lnTo>
                  <a:lnTo>
                    <a:pt x="703" y="154"/>
                  </a:lnTo>
                  <a:lnTo>
                    <a:pt x="732" y="162"/>
                  </a:lnTo>
                  <a:lnTo>
                    <a:pt x="761" y="171"/>
                  </a:lnTo>
                  <a:lnTo>
                    <a:pt x="787" y="179"/>
                  </a:lnTo>
                  <a:lnTo>
                    <a:pt x="811" y="188"/>
                  </a:lnTo>
                  <a:lnTo>
                    <a:pt x="832" y="196"/>
                  </a:lnTo>
                  <a:lnTo>
                    <a:pt x="849" y="205"/>
                  </a:lnTo>
                  <a:lnTo>
                    <a:pt x="861" y="213"/>
                  </a:lnTo>
                  <a:lnTo>
                    <a:pt x="867" y="220"/>
                  </a:lnTo>
                  <a:lnTo>
                    <a:pt x="867" y="226"/>
                  </a:lnTo>
                  <a:lnTo>
                    <a:pt x="860" y="231"/>
                  </a:lnTo>
                  <a:lnTo>
                    <a:pt x="840" y="240"/>
                  </a:lnTo>
                  <a:lnTo>
                    <a:pt x="824" y="248"/>
                  </a:lnTo>
                  <a:lnTo>
                    <a:pt x="814" y="257"/>
                  </a:lnTo>
                  <a:lnTo>
                    <a:pt x="811" y="264"/>
                  </a:lnTo>
                  <a:lnTo>
                    <a:pt x="814" y="271"/>
                  </a:lnTo>
                  <a:lnTo>
                    <a:pt x="828" y="277"/>
                  </a:lnTo>
                  <a:lnTo>
                    <a:pt x="849" y="280"/>
                  </a:lnTo>
                  <a:lnTo>
                    <a:pt x="881" y="282"/>
                  </a:lnTo>
                  <a:lnTo>
                    <a:pt x="900" y="282"/>
                  </a:lnTo>
                  <a:lnTo>
                    <a:pt x="918" y="282"/>
                  </a:lnTo>
                  <a:lnTo>
                    <a:pt x="934" y="282"/>
                  </a:lnTo>
                  <a:lnTo>
                    <a:pt x="949" y="283"/>
                  </a:lnTo>
                  <a:lnTo>
                    <a:pt x="965" y="283"/>
                  </a:lnTo>
                  <a:lnTo>
                    <a:pt x="978" y="283"/>
                  </a:lnTo>
                  <a:lnTo>
                    <a:pt x="992" y="285"/>
                  </a:lnTo>
                  <a:lnTo>
                    <a:pt x="1004" y="286"/>
                  </a:lnTo>
                  <a:lnTo>
                    <a:pt x="1015" y="287"/>
                  </a:lnTo>
                  <a:lnTo>
                    <a:pt x="1025" y="287"/>
                  </a:lnTo>
                  <a:lnTo>
                    <a:pt x="1034" y="287"/>
                  </a:lnTo>
                  <a:lnTo>
                    <a:pt x="1043" y="288"/>
                  </a:lnTo>
                  <a:lnTo>
                    <a:pt x="1052" y="289"/>
                  </a:lnTo>
                  <a:lnTo>
                    <a:pt x="1059" y="289"/>
                  </a:lnTo>
                  <a:lnTo>
                    <a:pt x="1066" y="289"/>
                  </a:lnTo>
                  <a:lnTo>
                    <a:pt x="1071" y="289"/>
                  </a:lnTo>
                  <a:lnTo>
                    <a:pt x="1083" y="289"/>
                  </a:lnTo>
                  <a:lnTo>
                    <a:pt x="1097" y="289"/>
                  </a:lnTo>
                  <a:lnTo>
                    <a:pt x="1108" y="289"/>
                  </a:lnTo>
                  <a:lnTo>
                    <a:pt x="1119" y="288"/>
                  </a:lnTo>
                  <a:lnTo>
                    <a:pt x="1129" y="287"/>
                  </a:lnTo>
                  <a:lnTo>
                    <a:pt x="1139" y="287"/>
                  </a:lnTo>
                  <a:lnTo>
                    <a:pt x="1147" y="286"/>
                  </a:lnTo>
                  <a:lnTo>
                    <a:pt x="1154" y="286"/>
                  </a:lnTo>
                  <a:lnTo>
                    <a:pt x="1158" y="286"/>
                  </a:lnTo>
                  <a:lnTo>
                    <a:pt x="1161" y="286"/>
                  </a:lnTo>
                  <a:lnTo>
                    <a:pt x="1159" y="287"/>
                  </a:lnTo>
                  <a:lnTo>
                    <a:pt x="1155" y="287"/>
                  </a:lnTo>
                  <a:lnTo>
                    <a:pt x="1149" y="289"/>
                  </a:lnTo>
                  <a:lnTo>
                    <a:pt x="1139" y="290"/>
                  </a:lnTo>
                  <a:lnTo>
                    <a:pt x="1125" y="293"/>
                  </a:lnTo>
                  <a:lnTo>
                    <a:pt x="1107" y="297"/>
                  </a:lnTo>
                  <a:lnTo>
                    <a:pt x="1092" y="299"/>
                  </a:lnTo>
                  <a:lnTo>
                    <a:pt x="1079" y="301"/>
                  </a:lnTo>
                  <a:lnTo>
                    <a:pt x="1067" y="304"/>
                  </a:lnTo>
                  <a:lnTo>
                    <a:pt x="1054" y="306"/>
                  </a:lnTo>
                  <a:lnTo>
                    <a:pt x="1042" y="308"/>
                  </a:lnTo>
                  <a:lnTo>
                    <a:pt x="1031" y="309"/>
                  </a:lnTo>
                  <a:lnTo>
                    <a:pt x="1019" y="311"/>
                  </a:lnTo>
                  <a:lnTo>
                    <a:pt x="1008" y="311"/>
                  </a:lnTo>
                  <a:lnTo>
                    <a:pt x="996" y="312"/>
                  </a:lnTo>
                  <a:lnTo>
                    <a:pt x="983" y="314"/>
                  </a:lnTo>
                  <a:lnTo>
                    <a:pt x="971" y="314"/>
                  </a:lnTo>
                  <a:lnTo>
                    <a:pt x="958" y="314"/>
                  </a:lnTo>
                  <a:lnTo>
                    <a:pt x="944" y="314"/>
                  </a:lnTo>
                  <a:lnTo>
                    <a:pt x="929" y="312"/>
                  </a:lnTo>
                  <a:lnTo>
                    <a:pt x="913" y="312"/>
                  </a:lnTo>
                  <a:lnTo>
                    <a:pt x="896" y="311"/>
                  </a:lnTo>
                  <a:lnTo>
                    <a:pt x="879" y="309"/>
                  </a:lnTo>
                  <a:lnTo>
                    <a:pt x="862" y="307"/>
                  </a:lnTo>
                  <a:lnTo>
                    <a:pt x="847" y="305"/>
                  </a:lnTo>
                  <a:lnTo>
                    <a:pt x="833" y="300"/>
                  </a:lnTo>
                  <a:lnTo>
                    <a:pt x="820" y="297"/>
                  </a:lnTo>
                  <a:lnTo>
                    <a:pt x="809" y="292"/>
                  </a:lnTo>
                  <a:lnTo>
                    <a:pt x="799" y="288"/>
                  </a:lnTo>
                  <a:lnTo>
                    <a:pt x="790" y="283"/>
                  </a:lnTo>
                  <a:lnTo>
                    <a:pt x="783" y="279"/>
                  </a:lnTo>
                  <a:lnTo>
                    <a:pt x="777" y="273"/>
                  </a:lnTo>
                  <a:lnTo>
                    <a:pt x="773" y="269"/>
                  </a:lnTo>
                  <a:lnTo>
                    <a:pt x="772" y="263"/>
                  </a:lnTo>
                  <a:lnTo>
                    <a:pt x="773" y="259"/>
                  </a:lnTo>
                  <a:lnTo>
                    <a:pt x="775" y="253"/>
                  </a:lnTo>
                  <a:lnTo>
                    <a:pt x="780" y="249"/>
                  </a:lnTo>
                  <a:lnTo>
                    <a:pt x="786" y="245"/>
                  </a:lnTo>
                  <a:lnTo>
                    <a:pt x="794" y="241"/>
                  </a:lnTo>
                  <a:lnTo>
                    <a:pt x="800" y="238"/>
                  </a:lnTo>
                  <a:lnTo>
                    <a:pt x="804" y="234"/>
                  </a:lnTo>
                  <a:lnTo>
                    <a:pt x="806" y="231"/>
                  </a:lnTo>
                  <a:lnTo>
                    <a:pt x="806" y="228"/>
                  </a:lnTo>
                  <a:lnTo>
                    <a:pt x="805" y="224"/>
                  </a:lnTo>
                  <a:lnTo>
                    <a:pt x="802" y="221"/>
                  </a:lnTo>
                  <a:lnTo>
                    <a:pt x="795" y="217"/>
                  </a:lnTo>
                  <a:lnTo>
                    <a:pt x="787" y="213"/>
                  </a:lnTo>
                  <a:lnTo>
                    <a:pt x="778" y="209"/>
                  </a:lnTo>
                  <a:lnTo>
                    <a:pt x="765" y="204"/>
                  </a:lnTo>
                  <a:lnTo>
                    <a:pt x="749" y="200"/>
                  </a:lnTo>
                  <a:lnTo>
                    <a:pt x="733" y="193"/>
                  </a:lnTo>
                  <a:lnTo>
                    <a:pt x="713" y="187"/>
                  </a:lnTo>
                  <a:lnTo>
                    <a:pt x="689" y="181"/>
                  </a:lnTo>
                  <a:lnTo>
                    <a:pt x="663" y="172"/>
                  </a:lnTo>
                  <a:lnTo>
                    <a:pt x="637" y="165"/>
                  </a:lnTo>
                  <a:lnTo>
                    <a:pt x="611" y="159"/>
                  </a:lnTo>
                  <a:lnTo>
                    <a:pt x="587" y="156"/>
                  </a:lnTo>
                  <a:lnTo>
                    <a:pt x="563" y="154"/>
                  </a:lnTo>
                  <a:lnTo>
                    <a:pt x="542" y="153"/>
                  </a:lnTo>
                  <a:lnTo>
                    <a:pt x="520" y="153"/>
                  </a:lnTo>
                  <a:lnTo>
                    <a:pt x="500" y="154"/>
                  </a:lnTo>
                  <a:lnTo>
                    <a:pt x="481" y="155"/>
                  </a:lnTo>
                  <a:lnTo>
                    <a:pt x="463" y="157"/>
                  </a:lnTo>
                  <a:lnTo>
                    <a:pt x="446" y="159"/>
                  </a:lnTo>
                  <a:lnTo>
                    <a:pt x="428" y="160"/>
                  </a:lnTo>
                  <a:lnTo>
                    <a:pt x="412" y="163"/>
                  </a:lnTo>
                  <a:lnTo>
                    <a:pt x="395" y="164"/>
                  </a:lnTo>
                  <a:lnTo>
                    <a:pt x="380" y="166"/>
                  </a:lnTo>
                  <a:lnTo>
                    <a:pt x="364" y="166"/>
                  </a:lnTo>
                  <a:lnTo>
                    <a:pt x="349" y="165"/>
                  </a:lnTo>
                  <a:lnTo>
                    <a:pt x="334" y="163"/>
                  </a:lnTo>
                  <a:lnTo>
                    <a:pt x="320" y="160"/>
                  </a:lnTo>
                  <a:lnTo>
                    <a:pt x="305" y="158"/>
                  </a:lnTo>
                  <a:lnTo>
                    <a:pt x="289" y="155"/>
                  </a:lnTo>
                  <a:lnTo>
                    <a:pt x="275" y="150"/>
                  </a:lnTo>
                  <a:lnTo>
                    <a:pt x="260" y="146"/>
                  </a:lnTo>
                  <a:lnTo>
                    <a:pt x="244" y="139"/>
                  </a:lnTo>
                  <a:lnTo>
                    <a:pt x="230" y="133"/>
                  </a:lnTo>
                  <a:lnTo>
                    <a:pt x="214" y="126"/>
                  </a:lnTo>
                  <a:lnTo>
                    <a:pt x="200" y="117"/>
                  </a:lnTo>
                  <a:lnTo>
                    <a:pt x="184" y="108"/>
                  </a:lnTo>
                  <a:lnTo>
                    <a:pt x="168" y="98"/>
                  </a:lnTo>
                  <a:lnTo>
                    <a:pt x="152" y="87"/>
                  </a:lnTo>
                  <a:lnTo>
                    <a:pt x="135" y="76"/>
                  </a:lnTo>
                  <a:lnTo>
                    <a:pt x="118" y="62"/>
                  </a:lnTo>
                  <a:lnTo>
                    <a:pt x="101" y="49"/>
                  </a:lnTo>
                  <a:lnTo>
                    <a:pt x="79" y="33"/>
                  </a:lnTo>
                  <a:lnTo>
                    <a:pt x="60" y="23"/>
                  </a:lnTo>
                  <a:lnTo>
                    <a:pt x="42" y="17"/>
                  </a:lnTo>
                  <a:lnTo>
                    <a:pt x="28" y="15"/>
                  </a:lnTo>
                  <a:lnTo>
                    <a:pt x="15" y="15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>
              <a:solidFill>
                <a:srgbClr val="A9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7" name="Freeform 3665">
              <a:extLst>
                <a:ext uri="{FF2B5EF4-FFF2-40B4-BE49-F238E27FC236}">
                  <a16:creationId xmlns:a16="http://schemas.microsoft.com/office/drawing/2014/main" id="{59A534EF-E44B-425F-A5BF-6F50DCA6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3226"/>
              <a:ext cx="63" cy="46"/>
            </a:xfrm>
            <a:custGeom>
              <a:avLst/>
              <a:gdLst>
                <a:gd name="T0" fmla="*/ 152 w 187"/>
                <a:gd name="T1" fmla="*/ 0 h 138"/>
                <a:gd name="T2" fmla="*/ 132 w 187"/>
                <a:gd name="T3" fmla="*/ 3 h 138"/>
                <a:gd name="T4" fmla="*/ 111 w 187"/>
                <a:gd name="T5" fmla="*/ 8 h 138"/>
                <a:gd name="T6" fmla="*/ 90 w 187"/>
                <a:gd name="T7" fmla="*/ 13 h 138"/>
                <a:gd name="T8" fmla="*/ 69 w 187"/>
                <a:gd name="T9" fmla="*/ 20 h 138"/>
                <a:gd name="T10" fmla="*/ 49 w 187"/>
                <a:gd name="T11" fmla="*/ 28 h 138"/>
                <a:gd name="T12" fmla="*/ 31 w 187"/>
                <a:gd name="T13" fmla="*/ 37 h 138"/>
                <a:gd name="T14" fmla="*/ 15 w 187"/>
                <a:gd name="T15" fmla="*/ 46 h 138"/>
                <a:gd name="T16" fmla="*/ 5 w 187"/>
                <a:gd name="T17" fmla="*/ 56 h 138"/>
                <a:gd name="T18" fmla="*/ 0 w 187"/>
                <a:gd name="T19" fmla="*/ 66 h 138"/>
                <a:gd name="T20" fmla="*/ 1 w 187"/>
                <a:gd name="T21" fmla="*/ 76 h 138"/>
                <a:gd name="T22" fmla="*/ 8 w 187"/>
                <a:gd name="T23" fmla="*/ 87 h 138"/>
                <a:gd name="T24" fmla="*/ 23 w 187"/>
                <a:gd name="T25" fmla="*/ 97 h 138"/>
                <a:gd name="T26" fmla="*/ 49 w 187"/>
                <a:gd name="T27" fmla="*/ 107 h 138"/>
                <a:gd name="T28" fmla="*/ 84 w 187"/>
                <a:gd name="T29" fmla="*/ 118 h 138"/>
                <a:gd name="T30" fmla="*/ 129 w 187"/>
                <a:gd name="T31" fmla="*/ 128 h 138"/>
                <a:gd name="T32" fmla="*/ 187 w 187"/>
                <a:gd name="T33" fmla="*/ 138 h 138"/>
                <a:gd name="T34" fmla="*/ 166 w 187"/>
                <a:gd name="T35" fmla="*/ 131 h 138"/>
                <a:gd name="T36" fmla="*/ 145 w 187"/>
                <a:gd name="T37" fmla="*/ 123 h 138"/>
                <a:gd name="T38" fmla="*/ 124 w 187"/>
                <a:gd name="T39" fmla="*/ 117 h 138"/>
                <a:gd name="T40" fmla="*/ 104 w 187"/>
                <a:gd name="T41" fmla="*/ 111 h 138"/>
                <a:gd name="T42" fmla="*/ 85 w 187"/>
                <a:gd name="T43" fmla="*/ 105 h 138"/>
                <a:gd name="T44" fmla="*/ 69 w 187"/>
                <a:gd name="T45" fmla="*/ 98 h 138"/>
                <a:gd name="T46" fmla="*/ 54 w 187"/>
                <a:gd name="T47" fmla="*/ 92 h 138"/>
                <a:gd name="T48" fmla="*/ 43 w 187"/>
                <a:gd name="T49" fmla="*/ 85 h 138"/>
                <a:gd name="T50" fmla="*/ 37 w 187"/>
                <a:gd name="T51" fmla="*/ 78 h 138"/>
                <a:gd name="T52" fmla="*/ 34 w 187"/>
                <a:gd name="T53" fmla="*/ 71 h 138"/>
                <a:gd name="T54" fmla="*/ 38 w 187"/>
                <a:gd name="T55" fmla="*/ 61 h 138"/>
                <a:gd name="T56" fmla="*/ 46 w 187"/>
                <a:gd name="T57" fmla="*/ 52 h 138"/>
                <a:gd name="T58" fmla="*/ 61 w 187"/>
                <a:gd name="T59" fmla="*/ 41 h 138"/>
                <a:gd name="T60" fmla="*/ 84 w 187"/>
                <a:gd name="T61" fmla="*/ 30 h 138"/>
                <a:gd name="T62" fmla="*/ 113 w 187"/>
                <a:gd name="T63" fmla="*/ 16 h 138"/>
                <a:gd name="T64" fmla="*/ 152 w 187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7" h="138">
                  <a:moveTo>
                    <a:pt x="152" y="0"/>
                  </a:moveTo>
                  <a:lnTo>
                    <a:pt x="132" y="3"/>
                  </a:lnTo>
                  <a:lnTo>
                    <a:pt x="111" y="8"/>
                  </a:lnTo>
                  <a:lnTo>
                    <a:pt x="90" y="13"/>
                  </a:lnTo>
                  <a:lnTo>
                    <a:pt x="69" y="20"/>
                  </a:lnTo>
                  <a:lnTo>
                    <a:pt x="49" y="28"/>
                  </a:lnTo>
                  <a:lnTo>
                    <a:pt x="31" y="37"/>
                  </a:lnTo>
                  <a:lnTo>
                    <a:pt x="15" y="46"/>
                  </a:lnTo>
                  <a:lnTo>
                    <a:pt x="5" y="56"/>
                  </a:lnTo>
                  <a:lnTo>
                    <a:pt x="0" y="66"/>
                  </a:lnTo>
                  <a:lnTo>
                    <a:pt x="1" y="76"/>
                  </a:lnTo>
                  <a:lnTo>
                    <a:pt x="8" y="87"/>
                  </a:lnTo>
                  <a:lnTo>
                    <a:pt x="23" y="97"/>
                  </a:lnTo>
                  <a:lnTo>
                    <a:pt x="49" y="107"/>
                  </a:lnTo>
                  <a:lnTo>
                    <a:pt x="84" y="118"/>
                  </a:lnTo>
                  <a:lnTo>
                    <a:pt x="129" y="128"/>
                  </a:lnTo>
                  <a:lnTo>
                    <a:pt x="187" y="138"/>
                  </a:lnTo>
                  <a:lnTo>
                    <a:pt x="166" y="131"/>
                  </a:lnTo>
                  <a:lnTo>
                    <a:pt x="145" y="123"/>
                  </a:lnTo>
                  <a:lnTo>
                    <a:pt x="124" y="117"/>
                  </a:lnTo>
                  <a:lnTo>
                    <a:pt x="104" y="111"/>
                  </a:lnTo>
                  <a:lnTo>
                    <a:pt x="85" y="105"/>
                  </a:lnTo>
                  <a:lnTo>
                    <a:pt x="69" y="98"/>
                  </a:lnTo>
                  <a:lnTo>
                    <a:pt x="54" y="92"/>
                  </a:lnTo>
                  <a:lnTo>
                    <a:pt x="43" y="85"/>
                  </a:lnTo>
                  <a:lnTo>
                    <a:pt x="37" y="78"/>
                  </a:lnTo>
                  <a:lnTo>
                    <a:pt x="34" y="71"/>
                  </a:lnTo>
                  <a:lnTo>
                    <a:pt x="38" y="61"/>
                  </a:lnTo>
                  <a:lnTo>
                    <a:pt x="46" y="52"/>
                  </a:lnTo>
                  <a:lnTo>
                    <a:pt x="61" y="41"/>
                  </a:lnTo>
                  <a:lnTo>
                    <a:pt x="84" y="30"/>
                  </a:lnTo>
                  <a:lnTo>
                    <a:pt x="113" y="1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8" name="Freeform 3666">
              <a:extLst>
                <a:ext uri="{FF2B5EF4-FFF2-40B4-BE49-F238E27FC236}">
                  <a16:creationId xmlns:a16="http://schemas.microsoft.com/office/drawing/2014/main" id="{515F7B9C-3ED8-4EAC-8B4A-D8FED955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260"/>
              <a:ext cx="618" cy="164"/>
            </a:xfrm>
            <a:custGeom>
              <a:avLst/>
              <a:gdLst>
                <a:gd name="T0" fmla="*/ 606 w 1855"/>
                <a:gd name="T1" fmla="*/ 322 h 493"/>
                <a:gd name="T2" fmla="*/ 603 w 1855"/>
                <a:gd name="T3" fmla="*/ 267 h 493"/>
                <a:gd name="T4" fmla="*/ 615 w 1855"/>
                <a:gd name="T5" fmla="*/ 255 h 493"/>
                <a:gd name="T6" fmla="*/ 626 w 1855"/>
                <a:gd name="T7" fmla="*/ 243 h 493"/>
                <a:gd name="T8" fmla="*/ 623 w 1855"/>
                <a:gd name="T9" fmla="*/ 230 h 493"/>
                <a:gd name="T10" fmla="*/ 586 w 1855"/>
                <a:gd name="T11" fmla="*/ 212 h 493"/>
                <a:gd name="T12" fmla="*/ 500 w 1855"/>
                <a:gd name="T13" fmla="*/ 187 h 493"/>
                <a:gd name="T14" fmla="*/ 349 w 1855"/>
                <a:gd name="T15" fmla="*/ 154 h 493"/>
                <a:gd name="T16" fmla="*/ 156 w 1855"/>
                <a:gd name="T17" fmla="*/ 113 h 493"/>
                <a:gd name="T18" fmla="*/ 40 w 1855"/>
                <a:gd name="T19" fmla="*/ 76 h 493"/>
                <a:gd name="T20" fmla="*/ 42 w 1855"/>
                <a:gd name="T21" fmla="*/ 27 h 493"/>
                <a:gd name="T22" fmla="*/ 35 w 1855"/>
                <a:gd name="T23" fmla="*/ 19 h 493"/>
                <a:gd name="T24" fmla="*/ 0 w 1855"/>
                <a:gd name="T25" fmla="*/ 61 h 493"/>
                <a:gd name="T26" fmla="*/ 75 w 1855"/>
                <a:gd name="T27" fmla="*/ 109 h 493"/>
                <a:gd name="T28" fmla="*/ 299 w 1855"/>
                <a:gd name="T29" fmla="*/ 157 h 493"/>
                <a:gd name="T30" fmla="*/ 479 w 1855"/>
                <a:gd name="T31" fmla="*/ 204 h 493"/>
                <a:gd name="T32" fmla="*/ 567 w 1855"/>
                <a:gd name="T33" fmla="*/ 250 h 493"/>
                <a:gd name="T34" fmla="*/ 564 w 1855"/>
                <a:gd name="T35" fmla="*/ 299 h 493"/>
                <a:gd name="T36" fmla="*/ 587 w 1855"/>
                <a:gd name="T37" fmla="*/ 352 h 493"/>
                <a:gd name="T38" fmla="*/ 657 w 1855"/>
                <a:gd name="T39" fmla="*/ 385 h 493"/>
                <a:gd name="T40" fmla="*/ 710 w 1855"/>
                <a:gd name="T41" fmla="*/ 400 h 493"/>
                <a:gd name="T42" fmla="*/ 751 w 1855"/>
                <a:gd name="T43" fmla="*/ 410 h 493"/>
                <a:gd name="T44" fmla="*/ 770 w 1855"/>
                <a:gd name="T45" fmla="*/ 418 h 493"/>
                <a:gd name="T46" fmla="*/ 807 w 1855"/>
                <a:gd name="T47" fmla="*/ 432 h 493"/>
                <a:gd name="T48" fmla="*/ 853 w 1855"/>
                <a:gd name="T49" fmla="*/ 449 h 493"/>
                <a:gd name="T50" fmla="*/ 891 w 1855"/>
                <a:gd name="T51" fmla="*/ 457 h 493"/>
                <a:gd name="T52" fmla="*/ 961 w 1855"/>
                <a:gd name="T53" fmla="*/ 471 h 493"/>
                <a:gd name="T54" fmla="*/ 1031 w 1855"/>
                <a:gd name="T55" fmla="*/ 487 h 493"/>
                <a:gd name="T56" fmla="*/ 1083 w 1855"/>
                <a:gd name="T57" fmla="*/ 491 h 493"/>
                <a:gd name="T58" fmla="*/ 1126 w 1855"/>
                <a:gd name="T59" fmla="*/ 486 h 493"/>
                <a:gd name="T60" fmla="*/ 1204 w 1855"/>
                <a:gd name="T61" fmla="*/ 478 h 493"/>
                <a:gd name="T62" fmla="*/ 1302 w 1855"/>
                <a:gd name="T63" fmla="*/ 474 h 493"/>
                <a:gd name="T64" fmla="*/ 1433 w 1855"/>
                <a:gd name="T65" fmla="*/ 469 h 493"/>
                <a:gd name="T66" fmla="*/ 1595 w 1855"/>
                <a:gd name="T67" fmla="*/ 453 h 493"/>
                <a:gd name="T68" fmla="*/ 1686 w 1855"/>
                <a:gd name="T69" fmla="*/ 436 h 493"/>
                <a:gd name="T70" fmla="*/ 1656 w 1855"/>
                <a:gd name="T71" fmla="*/ 422 h 493"/>
                <a:gd name="T72" fmla="*/ 1651 w 1855"/>
                <a:gd name="T73" fmla="*/ 413 h 493"/>
                <a:gd name="T74" fmla="*/ 1689 w 1855"/>
                <a:gd name="T75" fmla="*/ 409 h 493"/>
                <a:gd name="T76" fmla="*/ 1762 w 1855"/>
                <a:gd name="T77" fmla="*/ 408 h 493"/>
                <a:gd name="T78" fmla="*/ 1818 w 1855"/>
                <a:gd name="T79" fmla="*/ 405 h 493"/>
                <a:gd name="T80" fmla="*/ 1848 w 1855"/>
                <a:gd name="T81" fmla="*/ 402 h 493"/>
                <a:gd name="T82" fmla="*/ 1854 w 1855"/>
                <a:gd name="T83" fmla="*/ 401 h 493"/>
                <a:gd name="T84" fmla="*/ 1822 w 1855"/>
                <a:gd name="T85" fmla="*/ 398 h 493"/>
                <a:gd name="T86" fmla="*/ 1761 w 1855"/>
                <a:gd name="T87" fmla="*/ 393 h 493"/>
                <a:gd name="T88" fmla="*/ 1695 w 1855"/>
                <a:gd name="T89" fmla="*/ 393 h 493"/>
                <a:gd name="T90" fmla="*/ 1623 w 1855"/>
                <a:gd name="T91" fmla="*/ 403 h 493"/>
                <a:gd name="T92" fmla="*/ 1614 w 1855"/>
                <a:gd name="T93" fmla="*/ 421 h 493"/>
                <a:gd name="T94" fmla="*/ 1609 w 1855"/>
                <a:gd name="T95" fmla="*/ 433 h 493"/>
                <a:gd name="T96" fmla="*/ 1546 w 1855"/>
                <a:gd name="T97" fmla="*/ 438 h 493"/>
                <a:gd name="T98" fmla="*/ 1436 w 1855"/>
                <a:gd name="T99" fmla="*/ 441 h 493"/>
                <a:gd name="T100" fmla="*/ 1339 w 1855"/>
                <a:gd name="T101" fmla="*/ 447 h 493"/>
                <a:gd name="T102" fmla="*/ 1270 w 1855"/>
                <a:gd name="T103" fmla="*/ 461 h 493"/>
                <a:gd name="T104" fmla="*/ 1136 w 1855"/>
                <a:gd name="T105" fmla="*/ 476 h 493"/>
                <a:gd name="T106" fmla="*/ 998 w 1855"/>
                <a:gd name="T107" fmla="*/ 470 h 493"/>
                <a:gd name="T108" fmla="*/ 913 w 1855"/>
                <a:gd name="T109" fmla="*/ 444 h 493"/>
                <a:gd name="T110" fmla="*/ 833 w 1855"/>
                <a:gd name="T111" fmla="*/ 429 h 493"/>
                <a:gd name="T112" fmla="*/ 768 w 1855"/>
                <a:gd name="T113" fmla="*/ 410 h 493"/>
                <a:gd name="T114" fmla="*/ 724 w 1855"/>
                <a:gd name="T115" fmla="*/ 392 h 493"/>
                <a:gd name="T116" fmla="*/ 664 w 1855"/>
                <a:gd name="T117" fmla="*/ 371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493">
                  <a:moveTo>
                    <a:pt x="648" y="367"/>
                  </a:moveTo>
                  <a:lnTo>
                    <a:pt x="634" y="358"/>
                  </a:lnTo>
                  <a:lnTo>
                    <a:pt x="622" y="347"/>
                  </a:lnTo>
                  <a:lnTo>
                    <a:pt x="613" y="335"/>
                  </a:lnTo>
                  <a:lnTo>
                    <a:pt x="606" y="322"/>
                  </a:lnTo>
                  <a:lnTo>
                    <a:pt x="602" y="308"/>
                  </a:lnTo>
                  <a:lnTo>
                    <a:pt x="599" y="295"/>
                  </a:lnTo>
                  <a:lnTo>
                    <a:pt x="599" y="281"/>
                  </a:lnTo>
                  <a:lnTo>
                    <a:pt x="602" y="269"/>
                  </a:lnTo>
                  <a:lnTo>
                    <a:pt x="603" y="267"/>
                  </a:lnTo>
                  <a:lnTo>
                    <a:pt x="604" y="265"/>
                  </a:lnTo>
                  <a:lnTo>
                    <a:pt x="606" y="261"/>
                  </a:lnTo>
                  <a:lnTo>
                    <a:pt x="608" y="259"/>
                  </a:lnTo>
                  <a:lnTo>
                    <a:pt x="612" y="257"/>
                  </a:lnTo>
                  <a:lnTo>
                    <a:pt x="615" y="255"/>
                  </a:lnTo>
                  <a:lnTo>
                    <a:pt x="618" y="252"/>
                  </a:lnTo>
                  <a:lnTo>
                    <a:pt x="621" y="250"/>
                  </a:lnTo>
                  <a:lnTo>
                    <a:pt x="623" y="248"/>
                  </a:lnTo>
                  <a:lnTo>
                    <a:pt x="625" y="246"/>
                  </a:lnTo>
                  <a:lnTo>
                    <a:pt x="626" y="243"/>
                  </a:lnTo>
                  <a:lnTo>
                    <a:pt x="627" y="241"/>
                  </a:lnTo>
                  <a:lnTo>
                    <a:pt x="627" y="238"/>
                  </a:lnTo>
                  <a:lnTo>
                    <a:pt x="627" y="236"/>
                  </a:lnTo>
                  <a:lnTo>
                    <a:pt x="625" y="232"/>
                  </a:lnTo>
                  <a:lnTo>
                    <a:pt x="623" y="230"/>
                  </a:lnTo>
                  <a:lnTo>
                    <a:pt x="618" y="227"/>
                  </a:lnTo>
                  <a:lnTo>
                    <a:pt x="613" y="222"/>
                  </a:lnTo>
                  <a:lnTo>
                    <a:pt x="606" y="220"/>
                  </a:lnTo>
                  <a:lnTo>
                    <a:pt x="596" y="215"/>
                  </a:lnTo>
                  <a:lnTo>
                    <a:pt x="586" y="212"/>
                  </a:lnTo>
                  <a:lnTo>
                    <a:pt x="572" y="208"/>
                  </a:lnTo>
                  <a:lnTo>
                    <a:pt x="558" y="203"/>
                  </a:lnTo>
                  <a:lnTo>
                    <a:pt x="541" y="198"/>
                  </a:lnTo>
                  <a:lnTo>
                    <a:pt x="521" y="193"/>
                  </a:lnTo>
                  <a:lnTo>
                    <a:pt x="500" y="187"/>
                  </a:lnTo>
                  <a:lnTo>
                    <a:pt x="475" y="182"/>
                  </a:lnTo>
                  <a:lnTo>
                    <a:pt x="448" y="175"/>
                  </a:lnTo>
                  <a:lnTo>
                    <a:pt x="418" y="168"/>
                  </a:lnTo>
                  <a:lnTo>
                    <a:pt x="385" y="162"/>
                  </a:lnTo>
                  <a:lnTo>
                    <a:pt x="349" y="154"/>
                  </a:lnTo>
                  <a:lnTo>
                    <a:pt x="310" y="146"/>
                  </a:lnTo>
                  <a:lnTo>
                    <a:pt x="267" y="137"/>
                  </a:lnTo>
                  <a:lnTo>
                    <a:pt x="227" y="128"/>
                  </a:lnTo>
                  <a:lnTo>
                    <a:pt x="189" y="120"/>
                  </a:lnTo>
                  <a:lnTo>
                    <a:pt x="156" y="113"/>
                  </a:lnTo>
                  <a:lnTo>
                    <a:pt x="124" y="105"/>
                  </a:lnTo>
                  <a:lnTo>
                    <a:pt x="98" y="99"/>
                  </a:lnTo>
                  <a:lnTo>
                    <a:pt x="73" y="91"/>
                  </a:lnTo>
                  <a:lnTo>
                    <a:pt x="55" y="84"/>
                  </a:lnTo>
                  <a:lnTo>
                    <a:pt x="40" y="76"/>
                  </a:lnTo>
                  <a:lnTo>
                    <a:pt x="30" y="68"/>
                  </a:lnTo>
                  <a:lnTo>
                    <a:pt x="24" y="59"/>
                  </a:lnTo>
                  <a:lnTo>
                    <a:pt x="24" y="49"/>
                  </a:lnTo>
                  <a:lnTo>
                    <a:pt x="31" y="39"/>
                  </a:lnTo>
                  <a:lnTo>
                    <a:pt x="42" y="27"/>
                  </a:lnTo>
                  <a:lnTo>
                    <a:pt x="59" y="14"/>
                  </a:lnTo>
                  <a:lnTo>
                    <a:pt x="83" y="0"/>
                  </a:lnTo>
                  <a:lnTo>
                    <a:pt x="66" y="5"/>
                  </a:lnTo>
                  <a:lnTo>
                    <a:pt x="50" y="12"/>
                  </a:lnTo>
                  <a:lnTo>
                    <a:pt x="35" y="19"/>
                  </a:lnTo>
                  <a:lnTo>
                    <a:pt x="22" y="27"/>
                  </a:lnTo>
                  <a:lnTo>
                    <a:pt x="12" y="34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4" y="70"/>
                  </a:lnTo>
                  <a:lnTo>
                    <a:pt x="13" y="79"/>
                  </a:lnTo>
                  <a:lnTo>
                    <a:pt x="28" y="89"/>
                  </a:lnTo>
                  <a:lnTo>
                    <a:pt x="49" y="99"/>
                  </a:lnTo>
                  <a:lnTo>
                    <a:pt x="75" y="109"/>
                  </a:lnTo>
                  <a:lnTo>
                    <a:pt x="110" y="119"/>
                  </a:lnTo>
                  <a:lnTo>
                    <a:pt x="151" y="128"/>
                  </a:lnTo>
                  <a:lnTo>
                    <a:pt x="200" y="138"/>
                  </a:lnTo>
                  <a:lnTo>
                    <a:pt x="252" y="148"/>
                  </a:lnTo>
                  <a:lnTo>
                    <a:pt x="299" y="157"/>
                  </a:lnTo>
                  <a:lnTo>
                    <a:pt x="342" y="167"/>
                  </a:lnTo>
                  <a:lnTo>
                    <a:pt x="383" y="176"/>
                  </a:lnTo>
                  <a:lnTo>
                    <a:pt x="418" y="186"/>
                  </a:lnTo>
                  <a:lnTo>
                    <a:pt x="451" y="195"/>
                  </a:lnTo>
                  <a:lnTo>
                    <a:pt x="479" y="204"/>
                  </a:lnTo>
                  <a:lnTo>
                    <a:pt x="503" y="214"/>
                  </a:lnTo>
                  <a:lnTo>
                    <a:pt x="526" y="223"/>
                  </a:lnTo>
                  <a:lnTo>
                    <a:pt x="542" y="232"/>
                  </a:lnTo>
                  <a:lnTo>
                    <a:pt x="556" y="241"/>
                  </a:lnTo>
                  <a:lnTo>
                    <a:pt x="567" y="250"/>
                  </a:lnTo>
                  <a:lnTo>
                    <a:pt x="574" y="259"/>
                  </a:lnTo>
                  <a:lnTo>
                    <a:pt x="576" y="268"/>
                  </a:lnTo>
                  <a:lnTo>
                    <a:pt x="576" y="276"/>
                  </a:lnTo>
                  <a:lnTo>
                    <a:pt x="572" y="285"/>
                  </a:lnTo>
                  <a:lnTo>
                    <a:pt x="564" y="299"/>
                  </a:lnTo>
                  <a:lnTo>
                    <a:pt x="560" y="313"/>
                  </a:lnTo>
                  <a:lnTo>
                    <a:pt x="560" y="324"/>
                  </a:lnTo>
                  <a:lnTo>
                    <a:pt x="565" y="334"/>
                  </a:lnTo>
                  <a:lnTo>
                    <a:pt x="574" y="343"/>
                  </a:lnTo>
                  <a:lnTo>
                    <a:pt x="587" y="352"/>
                  </a:lnTo>
                  <a:lnTo>
                    <a:pt x="604" y="362"/>
                  </a:lnTo>
                  <a:lnTo>
                    <a:pt x="624" y="372"/>
                  </a:lnTo>
                  <a:lnTo>
                    <a:pt x="635" y="376"/>
                  </a:lnTo>
                  <a:lnTo>
                    <a:pt x="646" y="381"/>
                  </a:lnTo>
                  <a:lnTo>
                    <a:pt x="657" y="385"/>
                  </a:lnTo>
                  <a:lnTo>
                    <a:pt x="667" y="389"/>
                  </a:lnTo>
                  <a:lnTo>
                    <a:pt x="679" y="392"/>
                  </a:lnTo>
                  <a:lnTo>
                    <a:pt x="690" y="395"/>
                  </a:lnTo>
                  <a:lnTo>
                    <a:pt x="701" y="399"/>
                  </a:lnTo>
                  <a:lnTo>
                    <a:pt x="710" y="400"/>
                  </a:lnTo>
                  <a:lnTo>
                    <a:pt x="720" y="402"/>
                  </a:lnTo>
                  <a:lnTo>
                    <a:pt x="729" y="404"/>
                  </a:lnTo>
                  <a:lnTo>
                    <a:pt x="738" y="406"/>
                  </a:lnTo>
                  <a:lnTo>
                    <a:pt x="745" y="408"/>
                  </a:lnTo>
                  <a:lnTo>
                    <a:pt x="751" y="410"/>
                  </a:lnTo>
                  <a:lnTo>
                    <a:pt x="757" y="411"/>
                  </a:lnTo>
                  <a:lnTo>
                    <a:pt x="761" y="413"/>
                  </a:lnTo>
                  <a:lnTo>
                    <a:pt x="765" y="415"/>
                  </a:lnTo>
                  <a:lnTo>
                    <a:pt x="767" y="415"/>
                  </a:lnTo>
                  <a:lnTo>
                    <a:pt x="770" y="418"/>
                  </a:lnTo>
                  <a:lnTo>
                    <a:pt x="776" y="420"/>
                  </a:lnTo>
                  <a:lnTo>
                    <a:pt x="781" y="422"/>
                  </a:lnTo>
                  <a:lnTo>
                    <a:pt x="789" y="424"/>
                  </a:lnTo>
                  <a:lnTo>
                    <a:pt x="798" y="428"/>
                  </a:lnTo>
                  <a:lnTo>
                    <a:pt x="807" y="432"/>
                  </a:lnTo>
                  <a:lnTo>
                    <a:pt x="816" y="436"/>
                  </a:lnTo>
                  <a:lnTo>
                    <a:pt x="826" y="439"/>
                  </a:lnTo>
                  <a:lnTo>
                    <a:pt x="835" y="442"/>
                  </a:lnTo>
                  <a:lnTo>
                    <a:pt x="844" y="446"/>
                  </a:lnTo>
                  <a:lnTo>
                    <a:pt x="853" y="449"/>
                  </a:lnTo>
                  <a:lnTo>
                    <a:pt x="861" y="451"/>
                  </a:lnTo>
                  <a:lnTo>
                    <a:pt x="869" y="453"/>
                  </a:lnTo>
                  <a:lnTo>
                    <a:pt x="874" y="455"/>
                  </a:lnTo>
                  <a:lnTo>
                    <a:pt x="879" y="456"/>
                  </a:lnTo>
                  <a:lnTo>
                    <a:pt x="891" y="457"/>
                  </a:lnTo>
                  <a:lnTo>
                    <a:pt x="904" y="459"/>
                  </a:lnTo>
                  <a:lnTo>
                    <a:pt x="918" y="461"/>
                  </a:lnTo>
                  <a:lnTo>
                    <a:pt x="932" y="465"/>
                  </a:lnTo>
                  <a:lnTo>
                    <a:pt x="946" y="468"/>
                  </a:lnTo>
                  <a:lnTo>
                    <a:pt x="961" y="471"/>
                  </a:lnTo>
                  <a:lnTo>
                    <a:pt x="976" y="475"/>
                  </a:lnTo>
                  <a:lnTo>
                    <a:pt x="990" y="478"/>
                  </a:lnTo>
                  <a:lnTo>
                    <a:pt x="1004" y="481"/>
                  </a:lnTo>
                  <a:lnTo>
                    <a:pt x="1017" y="485"/>
                  </a:lnTo>
                  <a:lnTo>
                    <a:pt x="1031" y="487"/>
                  </a:lnTo>
                  <a:lnTo>
                    <a:pt x="1043" y="489"/>
                  </a:lnTo>
                  <a:lnTo>
                    <a:pt x="1054" y="491"/>
                  </a:lnTo>
                  <a:lnTo>
                    <a:pt x="1065" y="493"/>
                  </a:lnTo>
                  <a:lnTo>
                    <a:pt x="1075" y="493"/>
                  </a:lnTo>
                  <a:lnTo>
                    <a:pt x="1083" y="491"/>
                  </a:lnTo>
                  <a:lnTo>
                    <a:pt x="1088" y="490"/>
                  </a:lnTo>
                  <a:lnTo>
                    <a:pt x="1094" y="489"/>
                  </a:lnTo>
                  <a:lnTo>
                    <a:pt x="1103" y="489"/>
                  </a:lnTo>
                  <a:lnTo>
                    <a:pt x="1113" y="487"/>
                  </a:lnTo>
                  <a:lnTo>
                    <a:pt x="1126" y="486"/>
                  </a:lnTo>
                  <a:lnTo>
                    <a:pt x="1139" y="484"/>
                  </a:lnTo>
                  <a:lnTo>
                    <a:pt x="1153" y="482"/>
                  </a:lnTo>
                  <a:lnTo>
                    <a:pt x="1169" y="481"/>
                  </a:lnTo>
                  <a:lnTo>
                    <a:pt x="1186" y="479"/>
                  </a:lnTo>
                  <a:lnTo>
                    <a:pt x="1204" y="478"/>
                  </a:lnTo>
                  <a:lnTo>
                    <a:pt x="1223" y="477"/>
                  </a:lnTo>
                  <a:lnTo>
                    <a:pt x="1242" y="476"/>
                  </a:lnTo>
                  <a:lnTo>
                    <a:pt x="1262" y="475"/>
                  </a:lnTo>
                  <a:lnTo>
                    <a:pt x="1282" y="475"/>
                  </a:lnTo>
                  <a:lnTo>
                    <a:pt x="1302" y="474"/>
                  </a:lnTo>
                  <a:lnTo>
                    <a:pt x="1323" y="474"/>
                  </a:lnTo>
                  <a:lnTo>
                    <a:pt x="1346" y="472"/>
                  </a:lnTo>
                  <a:lnTo>
                    <a:pt x="1372" y="472"/>
                  </a:lnTo>
                  <a:lnTo>
                    <a:pt x="1401" y="471"/>
                  </a:lnTo>
                  <a:lnTo>
                    <a:pt x="1433" y="469"/>
                  </a:lnTo>
                  <a:lnTo>
                    <a:pt x="1466" y="467"/>
                  </a:lnTo>
                  <a:lnTo>
                    <a:pt x="1500" y="463"/>
                  </a:lnTo>
                  <a:lnTo>
                    <a:pt x="1533" y="460"/>
                  </a:lnTo>
                  <a:lnTo>
                    <a:pt x="1566" y="457"/>
                  </a:lnTo>
                  <a:lnTo>
                    <a:pt x="1595" y="453"/>
                  </a:lnTo>
                  <a:lnTo>
                    <a:pt x="1623" y="450"/>
                  </a:lnTo>
                  <a:lnTo>
                    <a:pt x="1646" y="446"/>
                  </a:lnTo>
                  <a:lnTo>
                    <a:pt x="1665" y="443"/>
                  </a:lnTo>
                  <a:lnTo>
                    <a:pt x="1679" y="439"/>
                  </a:lnTo>
                  <a:lnTo>
                    <a:pt x="1686" y="436"/>
                  </a:lnTo>
                  <a:lnTo>
                    <a:pt x="1687" y="432"/>
                  </a:lnTo>
                  <a:lnTo>
                    <a:pt x="1681" y="430"/>
                  </a:lnTo>
                  <a:lnTo>
                    <a:pt x="1671" y="427"/>
                  </a:lnTo>
                  <a:lnTo>
                    <a:pt x="1662" y="424"/>
                  </a:lnTo>
                  <a:lnTo>
                    <a:pt x="1656" y="422"/>
                  </a:lnTo>
                  <a:lnTo>
                    <a:pt x="1652" y="421"/>
                  </a:lnTo>
                  <a:lnTo>
                    <a:pt x="1649" y="419"/>
                  </a:lnTo>
                  <a:lnTo>
                    <a:pt x="1648" y="417"/>
                  </a:lnTo>
                  <a:lnTo>
                    <a:pt x="1648" y="414"/>
                  </a:lnTo>
                  <a:lnTo>
                    <a:pt x="1651" y="413"/>
                  </a:lnTo>
                  <a:lnTo>
                    <a:pt x="1655" y="412"/>
                  </a:lnTo>
                  <a:lnTo>
                    <a:pt x="1662" y="411"/>
                  </a:lnTo>
                  <a:lnTo>
                    <a:pt x="1668" y="410"/>
                  </a:lnTo>
                  <a:lnTo>
                    <a:pt x="1677" y="410"/>
                  </a:lnTo>
                  <a:lnTo>
                    <a:pt x="1689" y="409"/>
                  </a:lnTo>
                  <a:lnTo>
                    <a:pt x="1702" y="409"/>
                  </a:lnTo>
                  <a:lnTo>
                    <a:pt x="1715" y="408"/>
                  </a:lnTo>
                  <a:lnTo>
                    <a:pt x="1731" y="408"/>
                  </a:lnTo>
                  <a:lnTo>
                    <a:pt x="1747" y="408"/>
                  </a:lnTo>
                  <a:lnTo>
                    <a:pt x="1762" y="408"/>
                  </a:lnTo>
                  <a:lnTo>
                    <a:pt x="1775" y="408"/>
                  </a:lnTo>
                  <a:lnTo>
                    <a:pt x="1788" y="406"/>
                  </a:lnTo>
                  <a:lnTo>
                    <a:pt x="1799" y="406"/>
                  </a:lnTo>
                  <a:lnTo>
                    <a:pt x="1809" y="406"/>
                  </a:lnTo>
                  <a:lnTo>
                    <a:pt x="1818" y="405"/>
                  </a:lnTo>
                  <a:lnTo>
                    <a:pt x="1826" y="404"/>
                  </a:lnTo>
                  <a:lnTo>
                    <a:pt x="1833" y="403"/>
                  </a:lnTo>
                  <a:lnTo>
                    <a:pt x="1839" y="402"/>
                  </a:lnTo>
                  <a:lnTo>
                    <a:pt x="1844" y="402"/>
                  </a:lnTo>
                  <a:lnTo>
                    <a:pt x="1848" y="402"/>
                  </a:lnTo>
                  <a:lnTo>
                    <a:pt x="1852" y="401"/>
                  </a:lnTo>
                  <a:lnTo>
                    <a:pt x="1853" y="401"/>
                  </a:lnTo>
                  <a:lnTo>
                    <a:pt x="1855" y="401"/>
                  </a:lnTo>
                  <a:lnTo>
                    <a:pt x="1855" y="401"/>
                  </a:lnTo>
                  <a:lnTo>
                    <a:pt x="1854" y="401"/>
                  </a:lnTo>
                  <a:lnTo>
                    <a:pt x="1852" y="400"/>
                  </a:lnTo>
                  <a:lnTo>
                    <a:pt x="1846" y="400"/>
                  </a:lnTo>
                  <a:lnTo>
                    <a:pt x="1839" y="400"/>
                  </a:lnTo>
                  <a:lnTo>
                    <a:pt x="1832" y="399"/>
                  </a:lnTo>
                  <a:lnTo>
                    <a:pt x="1822" y="398"/>
                  </a:lnTo>
                  <a:lnTo>
                    <a:pt x="1811" y="396"/>
                  </a:lnTo>
                  <a:lnTo>
                    <a:pt x="1800" y="396"/>
                  </a:lnTo>
                  <a:lnTo>
                    <a:pt x="1788" y="395"/>
                  </a:lnTo>
                  <a:lnTo>
                    <a:pt x="1775" y="394"/>
                  </a:lnTo>
                  <a:lnTo>
                    <a:pt x="1761" y="393"/>
                  </a:lnTo>
                  <a:lnTo>
                    <a:pt x="1748" y="393"/>
                  </a:lnTo>
                  <a:lnTo>
                    <a:pt x="1734" y="393"/>
                  </a:lnTo>
                  <a:lnTo>
                    <a:pt x="1721" y="393"/>
                  </a:lnTo>
                  <a:lnTo>
                    <a:pt x="1708" y="393"/>
                  </a:lnTo>
                  <a:lnTo>
                    <a:pt x="1695" y="393"/>
                  </a:lnTo>
                  <a:lnTo>
                    <a:pt x="1672" y="394"/>
                  </a:lnTo>
                  <a:lnTo>
                    <a:pt x="1654" y="395"/>
                  </a:lnTo>
                  <a:lnTo>
                    <a:pt x="1639" y="398"/>
                  </a:lnTo>
                  <a:lnTo>
                    <a:pt x="1629" y="400"/>
                  </a:lnTo>
                  <a:lnTo>
                    <a:pt x="1623" y="403"/>
                  </a:lnTo>
                  <a:lnTo>
                    <a:pt x="1617" y="406"/>
                  </a:lnTo>
                  <a:lnTo>
                    <a:pt x="1615" y="410"/>
                  </a:lnTo>
                  <a:lnTo>
                    <a:pt x="1614" y="413"/>
                  </a:lnTo>
                  <a:lnTo>
                    <a:pt x="1614" y="418"/>
                  </a:lnTo>
                  <a:lnTo>
                    <a:pt x="1614" y="421"/>
                  </a:lnTo>
                  <a:lnTo>
                    <a:pt x="1615" y="423"/>
                  </a:lnTo>
                  <a:lnTo>
                    <a:pt x="1615" y="427"/>
                  </a:lnTo>
                  <a:lnTo>
                    <a:pt x="1615" y="430"/>
                  </a:lnTo>
                  <a:lnTo>
                    <a:pt x="1613" y="432"/>
                  </a:lnTo>
                  <a:lnTo>
                    <a:pt x="1609" y="433"/>
                  </a:lnTo>
                  <a:lnTo>
                    <a:pt x="1603" y="434"/>
                  </a:lnTo>
                  <a:lnTo>
                    <a:pt x="1594" y="437"/>
                  </a:lnTo>
                  <a:lnTo>
                    <a:pt x="1580" y="437"/>
                  </a:lnTo>
                  <a:lnTo>
                    <a:pt x="1563" y="438"/>
                  </a:lnTo>
                  <a:lnTo>
                    <a:pt x="1546" y="438"/>
                  </a:lnTo>
                  <a:lnTo>
                    <a:pt x="1525" y="438"/>
                  </a:lnTo>
                  <a:lnTo>
                    <a:pt x="1504" y="439"/>
                  </a:lnTo>
                  <a:lnTo>
                    <a:pt x="1482" y="439"/>
                  </a:lnTo>
                  <a:lnTo>
                    <a:pt x="1460" y="440"/>
                  </a:lnTo>
                  <a:lnTo>
                    <a:pt x="1436" y="441"/>
                  </a:lnTo>
                  <a:lnTo>
                    <a:pt x="1414" y="441"/>
                  </a:lnTo>
                  <a:lnTo>
                    <a:pt x="1394" y="442"/>
                  </a:lnTo>
                  <a:lnTo>
                    <a:pt x="1372" y="443"/>
                  </a:lnTo>
                  <a:lnTo>
                    <a:pt x="1355" y="444"/>
                  </a:lnTo>
                  <a:lnTo>
                    <a:pt x="1339" y="447"/>
                  </a:lnTo>
                  <a:lnTo>
                    <a:pt x="1325" y="449"/>
                  </a:lnTo>
                  <a:lnTo>
                    <a:pt x="1315" y="451"/>
                  </a:lnTo>
                  <a:lnTo>
                    <a:pt x="1305" y="455"/>
                  </a:lnTo>
                  <a:lnTo>
                    <a:pt x="1290" y="458"/>
                  </a:lnTo>
                  <a:lnTo>
                    <a:pt x="1270" y="461"/>
                  </a:lnTo>
                  <a:lnTo>
                    <a:pt x="1247" y="465"/>
                  </a:lnTo>
                  <a:lnTo>
                    <a:pt x="1222" y="468"/>
                  </a:lnTo>
                  <a:lnTo>
                    <a:pt x="1194" y="471"/>
                  </a:lnTo>
                  <a:lnTo>
                    <a:pt x="1166" y="474"/>
                  </a:lnTo>
                  <a:lnTo>
                    <a:pt x="1136" y="476"/>
                  </a:lnTo>
                  <a:lnTo>
                    <a:pt x="1105" y="477"/>
                  </a:lnTo>
                  <a:lnTo>
                    <a:pt x="1076" y="477"/>
                  </a:lnTo>
                  <a:lnTo>
                    <a:pt x="1048" y="476"/>
                  </a:lnTo>
                  <a:lnTo>
                    <a:pt x="1022" y="474"/>
                  </a:lnTo>
                  <a:lnTo>
                    <a:pt x="998" y="470"/>
                  </a:lnTo>
                  <a:lnTo>
                    <a:pt x="977" y="465"/>
                  </a:lnTo>
                  <a:lnTo>
                    <a:pt x="960" y="457"/>
                  </a:lnTo>
                  <a:lnTo>
                    <a:pt x="947" y="448"/>
                  </a:lnTo>
                  <a:lnTo>
                    <a:pt x="930" y="447"/>
                  </a:lnTo>
                  <a:lnTo>
                    <a:pt x="913" y="444"/>
                  </a:lnTo>
                  <a:lnTo>
                    <a:pt x="896" y="442"/>
                  </a:lnTo>
                  <a:lnTo>
                    <a:pt x="880" y="439"/>
                  </a:lnTo>
                  <a:lnTo>
                    <a:pt x="864" y="436"/>
                  </a:lnTo>
                  <a:lnTo>
                    <a:pt x="848" y="432"/>
                  </a:lnTo>
                  <a:lnTo>
                    <a:pt x="833" y="429"/>
                  </a:lnTo>
                  <a:lnTo>
                    <a:pt x="818" y="424"/>
                  </a:lnTo>
                  <a:lnTo>
                    <a:pt x="804" y="421"/>
                  </a:lnTo>
                  <a:lnTo>
                    <a:pt x="791" y="418"/>
                  </a:lnTo>
                  <a:lnTo>
                    <a:pt x="779" y="413"/>
                  </a:lnTo>
                  <a:lnTo>
                    <a:pt x="768" y="410"/>
                  </a:lnTo>
                  <a:lnTo>
                    <a:pt x="758" y="406"/>
                  </a:lnTo>
                  <a:lnTo>
                    <a:pt x="750" y="402"/>
                  </a:lnTo>
                  <a:lnTo>
                    <a:pt x="742" y="400"/>
                  </a:lnTo>
                  <a:lnTo>
                    <a:pt x="736" y="396"/>
                  </a:lnTo>
                  <a:lnTo>
                    <a:pt x="724" y="392"/>
                  </a:lnTo>
                  <a:lnTo>
                    <a:pt x="712" y="386"/>
                  </a:lnTo>
                  <a:lnTo>
                    <a:pt x="699" y="381"/>
                  </a:lnTo>
                  <a:lnTo>
                    <a:pt x="686" y="377"/>
                  </a:lnTo>
                  <a:lnTo>
                    <a:pt x="675" y="373"/>
                  </a:lnTo>
                  <a:lnTo>
                    <a:pt x="664" y="371"/>
                  </a:lnTo>
                  <a:lnTo>
                    <a:pt x="655" y="369"/>
                  </a:lnTo>
                  <a:lnTo>
                    <a:pt x="648" y="367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9" name="Freeform 3667">
              <a:extLst>
                <a:ext uri="{FF2B5EF4-FFF2-40B4-BE49-F238E27FC236}">
                  <a16:creationId xmlns:a16="http://schemas.microsoft.com/office/drawing/2014/main" id="{CD9C8A7D-AB7A-4635-A505-6EE838149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260"/>
              <a:ext cx="618" cy="164"/>
            </a:xfrm>
            <a:custGeom>
              <a:avLst/>
              <a:gdLst>
                <a:gd name="T0" fmla="*/ 606 w 1855"/>
                <a:gd name="T1" fmla="*/ 322 h 493"/>
                <a:gd name="T2" fmla="*/ 603 w 1855"/>
                <a:gd name="T3" fmla="*/ 267 h 493"/>
                <a:gd name="T4" fmla="*/ 615 w 1855"/>
                <a:gd name="T5" fmla="*/ 255 h 493"/>
                <a:gd name="T6" fmla="*/ 626 w 1855"/>
                <a:gd name="T7" fmla="*/ 243 h 493"/>
                <a:gd name="T8" fmla="*/ 623 w 1855"/>
                <a:gd name="T9" fmla="*/ 230 h 493"/>
                <a:gd name="T10" fmla="*/ 586 w 1855"/>
                <a:gd name="T11" fmla="*/ 212 h 493"/>
                <a:gd name="T12" fmla="*/ 500 w 1855"/>
                <a:gd name="T13" fmla="*/ 187 h 493"/>
                <a:gd name="T14" fmla="*/ 349 w 1855"/>
                <a:gd name="T15" fmla="*/ 154 h 493"/>
                <a:gd name="T16" fmla="*/ 156 w 1855"/>
                <a:gd name="T17" fmla="*/ 113 h 493"/>
                <a:gd name="T18" fmla="*/ 40 w 1855"/>
                <a:gd name="T19" fmla="*/ 76 h 493"/>
                <a:gd name="T20" fmla="*/ 42 w 1855"/>
                <a:gd name="T21" fmla="*/ 27 h 493"/>
                <a:gd name="T22" fmla="*/ 35 w 1855"/>
                <a:gd name="T23" fmla="*/ 19 h 493"/>
                <a:gd name="T24" fmla="*/ 0 w 1855"/>
                <a:gd name="T25" fmla="*/ 61 h 493"/>
                <a:gd name="T26" fmla="*/ 75 w 1855"/>
                <a:gd name="T27" fmla="*/ 109 h 493"/>
                <a:gd name="T28" fmla="*/ 299 w 1855"/>
                <a:gd name="T29" fmla="*/ 157 h 493"/>
                <a:gd name="T30" fmla="*/ 479 w 1855"/>
                <a:gd name="T31" fmla="*/ 204 h 493"/>
                <a:gd name="T32" fmla="*/ 567 w 1855"/>
                <a:gd name="T33" fmla="*/ 250 h 493"/>
                <a:gd name="T34" fmla="*/ 564 w 1855"/>
                <a:gd name="T35" fmla="*/ 299 h 493"/>
                <a:gd name="T36" fmla="*/ 587 w 1855"/>
                <a:gd name="T37" fmla="*/ 352 h 493"/>
                <a:gd name="T38" fmla="*/ 657 w 1855"/>
                <a:gd name="T39" fmla="*/ 385 h 493"/>
                <a:gd name="T40" fmla="*/ 710 w 1855"/>
                <a:gd name="T41" fmla="*/ 400 h 493"/>
                <a:gd name="T42" fmla="*/ 751 w 1855"/>
                <a:gd name="T43" fmla="*/ 410 h 493"/>
                <a:gd name="T44" fmla="*/ 770 w 1855"/>
                <a:gd name="T45" fmla="*/ 418 h 493"/>
                <a:gd name="T46" fmla="*/ 807 w 1855"/>
                <a:gd name="T47" fmla="*/ 432 h 493"/>
                <a:gd name="T48" fmla="*/ 853 w 1855"/>
                <a:gd name="T49" fmla="*/ 449 h 493"/>
                <a:gd name="T50" fmla="*/ 891 w 1855"/>
                <a:gd name="T51" fmla="*/ 457 h 493"/>
                <a:gd name="T52" fmla="*/ 961 w 1855"/>
                <a:gd name="T53" fmla="*/ 471 h 493"/>
                <a:gd name="T54" fmla="*/ 1031 w 1855"/>
                <a:gd name="T55" fmla="*/ 487 h 493"/>
                <a:gd name="T56" fmla="*/ 1083 w 1855"/>
                <a:gd name="T57" fmla="*/ 491 h 493"/>
                <a:gd name="T58" fmla="*/ 1126 w 1855"/>
                <a:gd name="T59" fmla="*/ 486 h 493"/>
                <a:gd name="T60" fmla="*/ 1204 w 1855"/>
                <a:gd name="T61" fmla="*/ 478 h 493"/>
                <a:gd name="T62" fmla="*/ 1302 w 1855"/>
                <a:gd name="T63" fmla="*/ 474 h 493"/>
                <a:gd name="T64" fmla="*/ 1433 w 1855"/>
                <a:gd name="T65" fmla="*/ 469 h 493"/>
                <a:gd name="T66" fmla="*/ 1595 w 1855"/>
                <a:gd name="T67" fmla="*/ 453 h 493"/>
                <a:gd name="T68" fmla="*/ 1686 w 1855"/>
                <a:gd name="T69" fmla="*/ 436 h 493"/>
                <a:gd name="T70" fmla="*/ 1656 w 1855"/>
                <a:gd name="T71" fmla="*/ 422 h 493"/>
                <a:gd name="T72" fmla="*/ 1651 w 1855"/>
                <a:gd name="T73" fmla="*/ 413 h 493"/>
                <a:gd name="T74" fmla="*/ 1689 w 1855"/>
                <a:gd name="T75" fmla="*/ 409 h 493"/>
                <a:gd name="T76" fmla="*/ 1762 w 1855"/>
                <a:gd name="T77" fmla="*/ 408 h 493"/>
                <a:gd name="T78" fmla="*/ 1818 w 1855"/>
                <a:gd name="T79" fmla="*/ 405 h 493"/>
                <a:gd name="T80" fmla="*/ 1848 w 1855"/>
                <a:gd name="T81" fmla="*/ 402 h 493"/>
                <a:gd name="T82" fmla="*/ 1854 w 1855"/>
                <a:gd name="T83" fmla="*/ 401 h 493"/>
                <a:gd name="T84" fmla="*/ 1822 w 1855"/>
                <a:gd name="T85" fmla="*/ 398 h 493"/>
                <a:gd name="T86" fmla="*/ 1761 w 1855"/>
                <a:gd name="T87" fmla="*/ 393 h 493"/>
                <a:gd name="T88" fmla="*/ 1695 w 1855"/>
                <a:gd name="T89" fmla="*/ 393 h 493"/>
                <a:gd name="T90" fmla="*/ 1623 w 1855"/>
                <a:gd name="T91" fmla="*/ 403 h 493"/>
                <a:gd name="T92" fmla="*/ 1614 w 1855"/>
                <a:gd name="T93" fmla="*/ 421 h 493"/>
                <a:gd name="T94" fmla="*/ 1609 w 1855"/>
                <a:gd name="T95" fmla="*/ 433 h 493"/>
                <a:gd name="T96" fmla="*/ 1546 w 1855"/>
                <a:gd name="T97" fmla="*/ 438 h 493"/>
                <a:gd name="T98" fmla="*/ 1436 w 1855"/>
                <a:gd name="T99" fmla="*/ 441 h 493"/>
                <a:gd name="T100" fmla="*/ 1339 w 1855"/>
                <a:gd name="T101" fmla="*/ 447 h 493"/>
                <a:gd name="T102" fmla="*/ 1270 w 1855"/>
                <a:gd name="T103" fmla="*/ 461 h 493"/>
                <a:gd name="T104" fmla="*/ 1136 w 1855"/>
                <a:gd name="T105" fmla="*/ 476 h 493"/>
                <a:gd name="T106" fmla="*/ 998 w 1855"/>
                <a:gd name="T107" fmla="*/ 470 h 493"/>
                <a:gd name="T108" fmla="*/ 913 w 1855"/>
                <a:gd name="T109" fmla="*/ 444 h 493"/>
                <a:gd name="T110" fmla="*/ 833 w 1855"/>
                <a:gd name="T111" fmla="*/ 429 h 493"/>
                <a:gd name="T112" fmla="*/ 768 w 1855"/>
                <a:gd name="T113" fmla="*/ 410 h 493"/>
                <a:gd name="T114" fmla="*/ 724 w 1855"/>
                <a:gd name="T115" fmla="*/ 392 h 493"/>
                <a:gd name="T116" fmla="*/ 664 w 1855"/>
                <a:gd name="T117" fmla="*/ 371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493">
                  <a:moveTo>
                    <a:pt x="648" y="367"/>
                  </a:moveTo>
                  <a:lnTo>
                    <a:pt x="634" y="358"/>
                  </a:lnTo>
                  <a:lnTo>
                    <a:pt x="622" y="347"/>
                  </a:lnTo>
                  <a:lnTo>
                    <a:pt x="613" y="335"/>
                  </a:lnTo>
                  <a:lnTo>
                    <a:pt x="606" y="322"/>
                  </a:lnTo>
                  <a:lnTo>
                    <a:pt x="602" y="308"/>
                  </a:lnTo>
                  <a:lnTo>
                    <a:pt x="599" y="295"/>
                  </a:lnTo>
                  <a:lnTo>
                    <a:pt x="599" y="281"/>
                  </a:lnTo>
                  <a:lnTo>
                    <a:pt x="602" y="269"/>
                  </a:lnTo>
                  <a:lnTo>
                    <a:pt x="603" y="267"/>
                  </a:lnTo>
                  <a:lnTo>
                    <a:pt x="604" y="265"/>
                  </a:lnTo>
                  <a:lnTo>
                    <a:pt x="606" y="261"/>
                  </a:lnTo>
                  <a:lnTo>
                    <a:pt x="608" y="259"/>
                  </a:lnTo>
                  <a:lnTo>
                    <a:pt x="612" y="257"/>
                  </a:lnTo>
                  <a:lnTo>
                    <a:pt x="615" y="255"/>
                  </a:lnTo>
                  <a:lnTo>
                    <a:pt x="618" y="252"/>
                  </a:lnTo>
                  <a:lnTo>
                    <a:pt x="621" y="250"/>
                  </a:lnTo>
                  <a:lnTo>
                    <a:pt x="623" y="248"/>
                  </a:lnTo>
                  <a:lnTo>
                    <a:pt x="625" y="246"/>
                  </a:lnTo>
                  <a:lnTo>
                    <a:pt x="626" y="243"/>
                  </a:lnTo>
                  <a:lnTo>
                    <a:pt x="627" y="241"/>
                  </a:lnTo>
                  <a:lnTo>
                    <a:pt x="627" y="238"/>
                  </a:lnTo>
                  <a:lnTo>
                    <a:pt x="627" y="236"/>
                  </a:lnTo>
                  <a:lnTo>
                    <a:pt x="625" y="232"/>
                  </a:lnTo>
                  <a:lnTo>
                    <a:pt x="623" y="230"/>
                  </a:lnTo>
                  <a:lnTo>
                    <a:pt x="618" y="227"/>
                  </a:lnTo>
                  <a:lnTo>
                    <a:pt x="613" y="222"/>
                  </a:lnTo>
                  <a:lnTo>
                    <a:pt x="606" y="220"/>
                  </a:lnTo>
                  <a:lnTo>
                    <a:pt x="596" y="215"/>
                  </a:lnTo>
                  <a:lnTo>
                    <a:pt x="586" y="212"/>
                  </a:lnTo>
                  <a:lnTo>
                    <a:pt x="572" y="208"/>
                  </a:lnTo>
                  <a:lnTo>
                    <a:pt x="558" y="203"/>
                  </a:lnTo>
                  <a:lnTo>
                    <a:pt x="541" y="198"/>
                  </a:lnTo>
                  <a:lnTo>
                    <a:pt x="521" y="193"/>
                  </a:lnTo>
                  <a:lnTo>
                    <a:pt x="500" y="187"/>
                  </a:lnTo>
                  <a:lnTo>
                    <a:pt x="475" y="182"/>
                  </a:lnTo>
                  <a:lnTo>
                    <a:pt x="448" y="175"/>
                  </a:lnTo>
                  <a:lnTo>
                    <a:pt x="418" y="168"/>
                  </a:lnTo>
                  <a:lnTo>
                    <a:pt x="385" y="162"/>
                  </a:lnTo>
                  <a:lnTo>
                    <a:pt x="349" y="154"/>
                  </a:lnTo>
                  <a:lnTo>
                    <a:pt x="310" y="146"/>
                  </a:lnTo>
                  <a:lnTo>
                    <a:pt x="267" y="137"/>
                  </a:lnTo>
                  <a:lnTo>
                    <a:pt x="227" y="128"/>
                  </a:lnTo>
                  <a:lnTo>
                    <a:pt x="189" y="120"/>
                  </a:lnTo>
                  <a:lnTo>
                    <a:pt x="156" y="113"/>
                  </a:lnTo>
                  <a:lnTo>
                    <a:pt x="124" y="105"/>
                  </a:lnTo>
                  <a:lnTo>
                    <a:pt x="98" y="99"/>
                  </a:lnTo>
                  <a:lnTo>
                    <a:pt x="73" y="91"/>
                  </a:lnTo>
                  <a:lnTo>
                    <a:pt x="55" y="84"/>
                  </a:lnTo>
                  <a:lnTo>
                    <a:pt x="40" y="76"/>
                  </a:lnTo>
                  <a:lnTo>
                    <a:pt x="30" y="68"/>
                  </a:lnTo>
                  <a:lnTo>
                    <a:pt x="24" y="59"/>
                  </a:lnTo>
                  <a:lnTo>
                    <a:pt x="24" y="49"/>
                  </a:lnTo>
                  <a:lnTo>
                    <a:pt x="31" y="39"/>
                  </a:lnTo>
                  <a:lnTo>
                    <a:pt x="42" y="27"/>
                  </a:lnTo>
                  <a:lnTo>
                    <a:pt x="59" y="14"/>
                  </a:lnTo>
                  <a:lnTo>
                    <a:pt x="83" y="0"/>
                  </a:lnTo>
                  <a:lnTo>
                    <a:pt x="66" y="5"/>
                  </a:lnTo>
                  <a:lnTo>
                    <a:pt x="50" y="12"/>
                  </a:lnTo>
                  <a:lnTo>
                    <a:pt x="35" y="19"/>
                  </a:lnTo>
                  <a:lnTo>
                    <a:pt x="22" y="27"/>
                  </a:lnTo>
                  <a:lnTo>
                    <a:pt x="12" y="34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4" y="70"/>
                  </a:lnTo>
                  <a:lnTo>
                    <a:pt x="13" y="79"/>
                  </a:lnTo>
                  <a:lnTo>
                    <a:pt x="28" y="89"/>
                  </a:lnTo>
                  <a:lnTo>
                    <a:pt x="49" y="99"/>
                  </a:lnTo>
                  <a:lnTo>
                    <a:pt x="75" y="109"/>
                  </a:lnTo>
                  <a:lnTo>
                    <a:pt x="110" y="119"/>
                  </a:lnTo>
                  <a:lnTo>
                    <a:pt x="151" y="128"/>
                  </a:lnTo>
                  <a:lnTo>
                    <a:pt x="200" y="138"/>
                  </a:lnTo>
                  <a:lnTo>
                    <a:pt x="252" y="148"/>
                  </a:lnTo>
                  <a:lnTo>
                    <a:pt x="299" y="157"/>
                  </a:lnTo>
                  <a:lnTo>
                    <a:pt x="342" y="167"/>
                  </a:lnTo>
                  <a:lnTo>
                    <a:pt x="383" y="176"/>
                  </a:lnTo>
                  <a:lnTo>
                    <a:pt x="418" y="186"/>
                  </a:lnTo>
                  <a:lnTo>
                    <a:pt x="451" y="195"/>
                  </a:lnTo>
                  <a:lnTo>
                    <a:pt x="479" y="204"/>
                  </a:lnTo>
                  <a:lnTo>
                    <a:pt x="503" y="214"/>
                  </a:lnTo>
                  <a:lnTo>
                    <a:pt x="526" y="223"/>
                  </a:lnTo>
                  <a:lnTo>
                    <a:pt x="542" y="232"/>
                  </a:lnTo>
                  <a:lnTo>
                    <a:pt x="556" y="241"/>
                  </a:lnTo>
                  <a:lnTo>
                    <a:pt x="567" y="250"/>
                  </a:lnTo>
                  <a:lnTo>
                    <a:pt x="574" y="259"/>
                  </a:lnTo>
                  <a:lnTo>
                    <a:pt x="576" y="268"/>
                  </a:lnTo>
                  <a:lnTo>
                    <a:pt x="576" y="276"/>
                  </a:lnTo>
                  <a:lnTo>
                    <a:pt x="572" y="285"/>
                  </a:lnTo>
                  <a:lnTo>
                    <a:pt x="564" y="299"/>
                  </a:lnTo>
                  <a:lnTo>
                    <a:pt x="560" y="313"/>
                  </a:lnTo>
                  <a:lnTo>
                    <a:pt x="560" y="324"/>
                  </a:lnTo>
                  <a:lnTo>
                    <a:pt x="565" y="334"/>
                  </a:lnTo>
                  <a:lnTo>
                    <a:pt x="574" y="343"/>
                  </a:lnTo>
                  <a:lnTo>
                    <a:pt x="587" y="352"/>
                  </a:lnTo>
                  <a:lnTo>
                    <a:pt x="604" y="362"/>
                  </a:lnTo>
                  <a:lnTo>
                    <a:pt x="624" y="372"/>
                  </a:lnTo>
                  <a:lnTo>
                    <a:pt x="635" y="376"/>
                  </a:lnTo>
                  <a:lnTo>
                    <a:pt x="646" y="381"/>
                  </a:lnTo>
                  <a:lnTo>
                    <a:pt x="657" y="385"/>
                  </a:lnTo>
                  <a:lnTo>
                    <a:pt x="667" y="389"/>
                  </a:lnTo>
                  <a:lnTo>
                    <a:pt x="679" y="392"/>
                  </a:lnTo>
                  <a:lnTo>
                    <a:pt x="690" y="395"/>
                  </a:lnTo>
                  <a:lnTo>
                    <a:pt x="701" y="399"/>
                  </a:lnTo>
                  <a:lnTo>
                    <a:pt x="710" y="400"/>
                  </a:lnTo>
                  <a:lnTo>
                    <a:pt x="720" y="402"/>
                  </a:lnTo>
                  <a:lnTo>
                    <a:pt x="729" y="404"/>
                  </a:lnTo>
                  <a:lnTo>
                    <a:pt x="738" y="406"/>
                  </a:lnTo>
                  <a:lnTo>
                    <a:pt x="745" y="408"/>
                  </a:lnTo>
                  <a:lnTo>
                    <a:pt x="751" y="410"/>
                  </a:lnTo>
                  <a:lnTo>
                    <a:pt x="757" y="411"/>
                  </a:lnTo>
                  <a:lnTo>
                    <a:pt x="761" y="413"/>
                  </a:lnTo>
                  <a:lnTo>
                    <a:pt x="765" y="415"/>
                  </a:lnTo>
                  <a:lnTo>
                    <a:pt x="767" y="415"/>
                  </a:lnTo>
                  <a:lnTo>
                    <a:pt x="770" y="418"/>
                  </a:lnTo>
                  <a:lnTo>
                    <a:pt x="776" y="420"/>
                  </a:lnTo>
                  <a:lnTo>
                    <a:pt x="781" y="422"/>
                  </a:lnTo>
                  <a:lnTo>
                    <a:pt x="789" y="424"/>
                  </a:lnTo>
                  <a:lnTo>
                    <a:pt x="798" y="428"/>
                  </a:lnTo>
                  <a:lnTo>
                    <a:pt x="807" y="432"/>
                  </a:lnTo>
                  <a:lnTo>
                    <a:pt x="816" y="436"/>
                  </a:lnTo>
                  <a:lnTo>
                    <a:pt x="826" y="439"/>
                  </a:lnTo>
                  <a:lnTo>
                    <a:pt x="835" y="442"/>
                  </a:lnTo>
                  <a:lnTo>
                    <a:pt x="844" y="446"/>
                  </a:lnTo>
                  <a:lnTo>
                    <a:pt x="853" y="449"/>
                  </a:lnTo>
                  <a:lnTo>
                    <a:pt x="861" y="451"/>
                  </a:lnTo>
                  <a:lnTo>
                    <a:pt x="869" y="453"/>
                  </a:lnTo>
                  <a:lnTo>
                    <a:pt x="874" y="455"/>
                  </a:lnTo>
                  <a:lnTo>
                    <a:pt x="879" y="456"/>
                  </a:lnTo>
                  <a:lnTo>
                    <a:pt x="891" y="457"/>
                  </a:lnTo>
                  <a:lnTo>
                    <a:pt x="904" y="459"/>
                  </a:lnTo>
                  <a:lnTo>
                    <a:pt x="918" y="461"/>
                  </a:lnTo>
                  <a:lnTo>
                    <a:pt x="932" y="465"/>
                  </a:lnTo>
                  <a:lnTo>
                    <a:pt x="946" y="468"/>
                  </a:lnTo>
                  <a:lnTo>
                    <a:pt x="961" y="471"/>
                  </a:lnTo>
                  <a:lnTo>
                    <a:pt x="976" y="475"/>
                  </a:lnTo>
                  <a:lnTo>
                    <a:pt x="990" y="478"/>
                  </a:lnTo>
                  <a:lnTo>
                    <a:pt x="1004" y="481"/>
                  </a:lnTo>
                  <a:lnTo>
                    <a:pt x="1017" y="485"/>
                  </a:lnTo>
                  <a:lnTo>
                    <a:pt x="1031" y="487"/>
                  </a:lnTo>
                  <a:lnTo>
                    <a:pt x="1043" y="489"/>
                  </a:lnTo>
                  <a:lnTo>
                    <a:pt x="1054" y="491"/>
                  </a:lnTo>
                  <a:lnTo>
                    <a:pt x="1065" y="493"/>
                  </a:lnTo>
                  <a:lnTo>
                    <a:pt x="1075" y="493"/>
                  </a:lnTo>
                  <a:lnTo>
                    <a:pt x="1083" y="491"/>
                  </a:lnTo>
                  <a:lnTo>
                    <a:pt x="1088" y="490"/>
                  </a:lnTo>
                  <a:lnTo>
                    <a:pt x="1094" y="489"/>
                  </a:lnTo>
                  <a:lnTo>
                    <a:pt x="1103" y="489"/>
                  </a:lnTo>
                  <a:lnTo>
                    <a:pt x="1113" y="487"/>
                  </a:lnTo>
                  <a:lnTo>
                    <a:pt x="1126" y="486"/>
                  </a:lnTo>
                  <a:lnTo>
                    <a:pt x="1139" y="484"/>
                  </a:lnTo>
                  <a:lnTo>
                    <a:pt x="1153" y="482"/>
                  </a:lnTo>
                  <a:lnTo>
                    <a:pt x="1169" y="481"/>
                  </a:lnTo>
                  <a:lnTo>
                    <a:pt x="1186" y="479"/>
                  </a:lnTo>
                  <a:lnTo>
                    <a:pt x="1204" y="478"/>
                  </a:lnTo>
                  <a:lnTo>
                    <a:pt x="1223" y="477"/>
                  </a:lnTo>
                  <a:lnTo>
                    <a:pt x="1242" y="476"/>
                  </a:lnTo>
                  <a:lnTo>
                    <a:pt x="1262" y="475"/>
                  </a:lnTo>
                  <a:lnTo>
                    <a:pt x="1282" y="475"/>
                  </a:lnTo>
                  <a:lnTo>
                    <a:pt x="1302" y="474"/>
                  </a:lnTo>
                  <a:lnTo>
                    <a:pt x="1323" y="474"/>
                  </a:lnTo>
                  <a:lnTo>
                    <a:pt x="1346" y="472"/>
                  </a:lnTo>
                  <a:lnTo>
                    <a:pt x="1372" y="472"/>
                  </a:lnTo>
                  <a:lnTo>
                    <a:pt x="1401" y="471"/>
                  </a:lnTo>
                  <a:lnTo>
                    <a:pt x="1433" y="469"/>
                  </a:lnTo>
                  <a:lnTo>
                    <a:pt x="1466" y="467"/>
                  </a:lnTo>
                  <a:lnTo>
                    <a:pt x="1500" y="463"/>
                  </a:lnTo>
                  <a:lnTo>
                    <a:pt x="1533" y="460"/>
                  </a:lnTo>
                  <a:lnTo>
                    <a:pt x="1566" y="457"/>
                  </a:lnTo>
                  <a:lnTo>
                    <a:pt x="1595" y="453"/>
                  </a:lnTo>
                  <a:lnTo>
                    <a:pt x="1623" y="450"/>
                  </a:lnTo>
                  <a:lnTo>
                    <a:pt x="1646" y="446"/>
                  </a:lnTo>
                  <a:lnTo>
                    <a:pt x="1665" y="443"/>
                  </a:lnTo>
                  <a:lnTo>
                    <a:pt x="1679" y="439"/>
                  </a:lnTo>
                  <a:lnTo>
                    <a:pt x="1686" y="436"/>
                  </a:lnTo>
                  <a:lnTo>
                    <a:pt x="1687" y="432"/>
                  </a:lnTo>
                  <a:lnTo>
                    <a:pt x="1681" y="430"/>
                  </a:lnTo>
                  <a:lnTo>
                    <a:pt x="1671" y="427"/>
                  </a:lnTo>
                  <a:lnTo>
                    <a:pt x="1662" y="424"/>
                  </a:lnTo>
                  <a:lnTo>
                    <a:pt x="1656" y="422"/>
                  </a:lnTo>
                  <a:lnTo>
                    <a:pt x="1652" y="421"/>
                  </a:lnTo>
                  <a:lnTo>
                    <a:pt x="1649" y="419"/>
                  </a:lnTo>
                  <a:lnTo>
                    <a:pt x="1648" y="417"/>
                  </a:lnTo>
                  <a:lnTo>
                    <a:pt x="1648" y="414"/>
                  </a:lnTo>
                  <a:lnTo>
                    <a:pt x="1651" y="413"/>
                  </a:lnTo>
                  <a:lnTo>
                    <a:pt x="1655" y="412"/>
                  </a:lnTo>
                  <a:lnTo>
                    <a:pt x="1662" y="411"/>
                  </a:lnTo>
                  <a:lnTo>
                    <a:pt x="1668" y="410"/>
                  </a:lnTo>
                  <a:lnTo>
                    <a:pt x="1677" y="410"/>
                  </a:lnTo>
                  <a:lnTo>
                    <a:pt x="1689" y="409"/>
                  </a:lnTo>
                  <a:lnTo>
                    <a:pt x="1702" y="409"/>
                  </a:lnTo>
                  <a:lnTo>
                    <a:pt x="1715" y="408"/>
                  </a:lnTo>
                  <a:lnTo>
                    <a:pt x="1731" y="408"/>
                  </a:lnTo>
                  <a:lnTo>
                    <a:pt x="1747" y="408"/>
                  </a:lnTo>
                  <a:lnTo>
                    <a:pt x="1762" y="408"/>
                  </a:lnTo>
                  <a:lnTo>
                    <a:pt x="1775" y="408"/>
                  </a:lnTo>
                  <a:lnTo>
                    <a:pt x="1788" y="406"/>
                  </a:lnTo>
                  <a:lnTo>
                    <a:pt x="1799" y="406"/>
                  </a:lnTo>
                  <a:lnTo>
                    <a:pt x="1809" y="406"/>
                  </a:lnTo>
                  <a:lnTo>
                    <a:pt x="1818" y="405"/>
                  </a:lnTo>
                  <a:lnTo>
                    <a:pt x="1826" y="404"/>
                  </a:lnTo>
                  <a:lnTo>
                    <a:pt x="1833" y="403"/>
                  </a:lnTo>
                  <a:lnTo>
                    <a:pt x="1839" y="402"/>
                  </a:lnTo>
                  <a:lnTo>
                    <a:pt x="1844" y="402"/>
                  </a:lnTo>
                  <a:lnTo>
                    <a:pt x="1848" y="402"/>
                  </a:lnTo>
                  <a:lnTo>
                    <a:pt x="1852" y="401"/>
                  </a:lnTo>
                  <a:lnTo>
                    <a:pt x="1853" y="401"/>
                  </a:lnTo>
                  <a:lnTo>
                    <a:pt x="1855" y="401"/>
                  </a:lnTo>
                  <a:lnTo>
                    <a:pt x="1855" y="401"/>
                  </a:lnTo>
                  <a:lnTo>
                    <a:pt x="1854" y="401"/>
                  </a:lnTo>
                  <a:lnTo>
                    <a:pt x="1852" y="400"/>
                  </a:lnTo>
                  <a:lnTo>
                    <a:pt x="1846" y="400"/>
                  </a:lnTo>
                  <a:lnTo>
                    <a:pt x="1839" y="400"/>
                  </a:lnTo>
                  <a:lnTo>
                    <a:pt x="1832" y="399"/>
                  </a:lnTo>
                  <a:lnTo>
                    <a:pt x="1822" y="398"/>
                  </a:lnTo>
                  <a:lnTo>
                    <a:pt x="1811" y="396"/>
                  </a:lnTo>
                  <a:lnTo>
                    <a:pt x="1800" y="396"/>
                  </a:lnTo>
                  <a:lnTo>
                    <a:pt x="1788" y="395"/>
                  </a:lnTo>
                  <a:lnTo>
                    <a:pt x="1775" y="394"/>
                  </a:lnTo>
                  <a:lnTo>
                    <a:pt x="1761" y="393"/>
                  </a:lnTo>
                  <a:lnTo>
                    <a:pt x="1748" y="393"/>
                  </a:lnTo>
                  <a:lnTo>
                    <a:pt x="1734" y="393"/>
                  </a:lnTo>
                  <a:lnTo>
                    <a:pt x="1721" y="393"/>
                  </a:lnTo>
                  <a:lnTo>
                    <a:pt x="1708" y="393"/>
                  </a:lnTo>
                  <a:lnTo>
                    <a:pt x="1695" y="393"/>
                  </a:lnTo>
                  <a:lnTo>
                    <a:pt x="1672" y="394"/>
                  </a:lnTo>
                  <a:lnTo>
                    <a:pt x="1654" y="395"/>
                  </a:lnTo>
                  <a:lnTo>
                    <a:pt x="1639" y="398"/>
                  </a:lnTo>
                  <a:lnTo>
                    <a:pt x="1629" y="400"/>
                  </a:lnTo>
                  <a:lnTo>
                    <a:pt x="1623" y="403"/>
                  </a:lnTo>
                  <a:lnTo>
                    <a:pt x="1617" y="406"/>
                  </a:lnTo>
                  <a:lnTo>
                    <a:pt x="1615" y="410"/>
                  </a:lnTo>
                  <a:lnTo>
                    <a:pt x="1614" y="413"/>
                  </a:lnTo>
                  <a:lnTo>
                    <a:pt x="1614" y="418"/>
                  </a:lnTo>
                  <a:lnTo>
                    <a:pt x="1614" y="421"/>
                  </a:lnTo>
                  <a:lnTo>
                    <a:pt x="1615" y="423"/>
                  </a:lnTo>
                  <a:lnTo>
                    <a:pt x="1615" y="427"/>
                  </a:lnTo>
                  <a:lnTo>
                    <a:pt x="1615" y="430"/>
                  </a:lnTo>
                  <a:lnTo>
                    <a:pt x="1613" y="432"/>
                  </a:lnTo>
                  <a:lnTo>
                    <a:pt x="1609" y="433"/>
                  </a:lnTo>
                  <a:lnTo>
                    <a:pt x="1603" y="434"/>
                  </a:lnTo>
                  <a:lnTo>
                    <a:pt x="1594" y="437"/>
                  </a:lnTo>
                  <a:lnTo>
                    <a:pt x="1580" y="437"/>
                  </a:lnTo>
                  <a:lnTo>
                    <a:pt x="1563" y="438"/>
                  </a:lnTo>
                  <a:lnTo>
                    <a:pt x="1546" y="438"/>
                  </a:lnTo>
                  <a:lnTo>
                    <a:pt x="1525" y="438"/>
                  </a:lnTo>
                  <a:lnTo>
                    <a:pt x="1504" y="439"/>
                  </a:lnTo>
                  <a:lnTo>
                    <a:pt x="1482" y="439"/>
                  </a:lnTo>
                  <a:lnTo>
                    <a:pt x="1460" y="440"/>
                  </a:lnTo>
                  <a:lnTo>
                    <a:pt x="1436" y="441"/>
                  </a:lnTo>
                  <a:lnTo>
                    <a:pt x="1414" y="441"/>
                  </a:lnTo>
                  <a:lnTo>
                    <a:pt x="1394" y="442"/>
                  </a:lnTo>
                  <a:lnTo>
                    <a:pt x="1372" y="443"/>
                  </a:lnTo>
                  <a:lnTo>
                    <a:pt x="1355" y="444"/>
                  </a:lnTo>
                  <a:lnTo>
                    <a:pt x="1339" y="447"/>
                  </a:lnTo>
                  <a:lnTo>
                    <a:pt x="1325" y="449"/>
                  </a:lnTo>
                  <a:lnTo>
                    <a:pt x="1315" y="451"/>
                  </a:lnTo>
                  <a:lnTo>
                    <a:pt x="1305" y="455"/>
                  </a:lnTo>
                  <a:lnTo>
                    <a:pt x="1290" y="458"/>
                  </a:lnTo>
                  <a:lnTo>
                    <a:pt x="1270" y="461"/>
                  </a:lnTo>
                  <a:lnTo>
                    <a:pt x="1247" y="465"/>
                  </a:lnTo>
                  <a:lnTo>
                    <a:pt x="1222" y="468"/>
                  </a:lnTo>
                  <a:lnTo>
                    <a:pt x="1194" y="471"/>
                  </a:lnTo>
                  <a:lnTo>
                    <a:pt x="1166" y="474"/>
                  </a:lnTo>
                  <a:lnTo>
                    <a:pt x="1136" y="476"/>
                  </a:lnTo>
                  <a:lnTo>
                    <a:pt x="1105" y="477"/>
                  </a:lnTo>
                  <a:lnTo>
                    <a:pt x="1076" y="477"/>
                  </a:lnTo>
                  <a:lnTo>
                    <a:pt x="1048" y="476"/>
                  </a:lnTo>
                  <a:lnTo>
                    <a:pt x="1022" y="474"/>
                  </a:lnTo>
                  <a:lnTo>
                    <a:pt x="998" y="470"/>
                  </a:lnTo>
                  <a:lnTo>
                    <a:pt x="977" y="465"/>
                  </a:lnTo>
                  <a:lnTo>
                    <a:pt x="960" y="457"/>
                  </a:lnTo>
                  <a:lnTo>
                    <a:pt x="947" y="448"/>
                  </a:lnTo>
                  <a:lnTo>
                    <a:pt x="930" y="447"/>
                  </a:lnTo>
                  <a:lnTo>
                    <a:pt x="913" y="444"/>
                  </a:lnTo>
                  <a:lnTo>
                    <a:pt x="896" y="442"/>
                  </a:lnTo>
                  <a:lnTo>
                    <a:pt x="880" y="439"/>
                  </a:lnTo>
                  <a:lnTo>
                    <a:pt x="864" y="436"/>
                  </a:lnTo>
                  <a:lnTo>
                    <a:pt x="848" y="432"/>
                  </a:lnTo>
                  <a:lnTo>
                    <a:pt x="833" y="429"/>
                  </a:lnTo>
                  <a:lnTo>
                    <a:pt x="818" y="424"/>
                  </a:lnTo>
                  <a:lnTo>
                    <a:pt x="804" y="421"/>
                  </a:lnTo>
                  <a:lnTo>
                    <a:pt x="791" y="418"/>
                  </a:lnTo>
                  <a:lnTo>
                    <a:pt x="779" y="413"/>
                  </a:lnTo>
                  <a:lnTo>
                    <a:pt x="768" y="410"/>
                  </a:lnTo>
                  <a:lnTo>
                    <a:pt x="758" y="406"/>
                  </a:lnTo>
                  <a:lnTo>
                    <a:pt x="750" y="402"/>
                  </a:lnTo>
                  <a:lnTo>
                    <a:pt x="742" y="400"/>
                  </a:lnTo>
                  <a:lnTo>
                    <a:pt x="736" y="396"/>
                  </a:lnTo>
                  <a:lnTo>
                    <a:pt x="724" y="392"/>
                  </a:lnTo>
                  <a:lnTo>
                    <a:pt x="712" y="386"/>
                  </a:lnTo>
                  <a:lnTo>
                    <a:pt x="699" y="381"/>
                  </a:lnTo>
                  <a:lnTo>
                    <a:pt x="686" y="377"/>
                  </a:lnTo>
                  <a:lnTo>
                    <a:pt x="675" y="373"/>
                  </a:lnTo>
                  <a:lnTo>
                    <a:pt x="664" y="371"/>
                  </a:lnTo>
                  <a:lnTo>
                    <a:pt x="655" y="369"/>
                  </a:lnTo>
                  <a:lnTo>
                    <a:pt x="648" y="367"/>
                  </a:lnTo>
                  <a:lnTo>
                    <a:pt x="648" y="367"/>
                  </a:lnTo>
                </a:path>
              </a:pathLst>
            </a:custGeom>
            <a:noFill/>
            <a:ln w="14288">
              <a:solidFill>
                <a:srgbClr val="A9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0" name="Freeform 3668">
              <a:extLst>
                <a:ext uri="{FF2B5EF4-FFF2-40B4-BE49-F238E27FC236}">
                  <a16:creationId xmlns:a16="http://schemas.microsoft.com/office/drawing/2014/main" id="{A5216A18-4817-4180-A46B-BF901654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169"/>
              <a:ext cx="36" cy="43"/>
            </a:xfrm>
            <a:custGeom>
              <a:avLst/>
              <a:gdLst>
                <a:gd name="T0" fmla="*/ 20 w 107"/>
                <a:gd name="T1" fmla="*/ 5 h 130"/>
                <a:gd name="T2" fmla="*/ 17 w 107"/>
                <a:gd name="T3" fmla="*/ 3 h 130"/>
                <a:gd name="T4" fmla="*/ 12 w 107"/>
                <a:gd name="T5" fmla="*/ 1 h 130"/>
                <a:gd name="T6" fmla="*/ 9 w 107"/>
                <a:gd name="T7" fmla="*/ 0 h 130"/>
                <a:gd name="T8" fmla="*/ 4 w 107"/>
                <a:gd name="T9" fmla="*/ 0 h 130"/>
                <a:gd name="T10" fmla="*/ 1 w 107"/>
                <a:gd name="T11" fmla="*/ 0 h 130"/>
                <a:gd name="T12" fmla="*/ 0 w 107"/>
                <a:gd name="T13" fmla="*/ 1 h 130"/>
                <a:gd name="T14" fmla="*/ 0 w 107"/>
                <a:gd name="T15" fmla="*/ 3 h 130"/>
                <a:gd name="T16" fmla="*/ 1 w 107"/>
                <a:gd name="T17" fmla="*/ 6 h 130"/>
                <a:gd name="T18" fmla="*/ 3 w 107"/>
                <a:gd name="T19" fmla="*/ 8 h 130"/>
                <a:gd name="T20" fmla="*/ 6 w 107"/>
                <a:gd name="T21" fmla="*/ 10 h 130"/>
                <a:gd name="T22" fmla="*/ 9 w 107"/>
                <a:gd name="T23" fmla="*/ 13 h 130"/>
                <a:gd name="T24" fmla="*/ 13 w 107"/>
                <a:gd name="T25" fmla="*/ 17 h 130"/>
                <a:gd name="T26" fmla="*/ 19 w 107"/>
                <a:gd name="T27" fmla="*/ 21 h 130"/>
                <a:gd name="T28" fmla="*/ 25 w 107"/>
                <a:gd name="T29" fmla="*/ 27 h 130"/>
                <a:gd name="T30" fmla="*/ 31 w 107"/>
                <a:gd name="T31" fmla="*/ 32 h 130"/>
                <a:gd name="T32" fmla="*/ 39 w 107"/>
                <a:gd name="T33" fmla="*/ 39 h 130"/>
                <a:gd name="T34" fmla="*/ 60 w 107"/>
                <a:gd name="T35" fmla="*/ 57 h 130"/>
                <a:gd name="T36" fmla="*/ 76 w 107"/>
                <a:gd name="T37" fmla="*/ 75 h 130"/>
                <a:gd name="T38" fmla="*/ 88 w 107"/>
                <a:gd name="T39" fmla="*/ 89 h 130"/>
                <a:gd name="T40" fmla="*/ 95 w 107"/>
                <a:gd name="T41" fmla="*/ 103 h 130"/>
                <a:gd name="T42" fmla="*/ 99 w 107"/>
                <a:gd name="T43" fmla="*/ 114 h 130"/>
                <a:gd name="T44" fmla="*/ 100 w 107"/>
                <a:gd name="T45" fmla="*/ 123 h 130"/>
                <a:gd name="T46" fmla="*/ 98 w 107"/>
                <a:gd name="T47" fmla="*/ 127 h 130"/>
                <a:gd name="T48" fmla="*/ 94 w 107"/>
                <a:gd name="T49" fmla="*/ 129 h 130"/>
                <a:gd name="T50" fmla="*/ 100 w 107"/>
                <a:gd name="T51" fmla="*/ 130 h 130"/>
                <a:gd name="T52" fmla="*/ 104 w 107"/>
                <a:gd name="T53" fmla="*/ 129 h 130"/>
                <a:gd name="T54" fmla="*/ 107 w 107"/>
                <a:gd name="T55" fmla="*/ 124 h 130"/>
                <a:gd name="T56" fmla="*/ 107 w 107"/>
                <a:gd name="T57" fmla="*/ 116 h 130"/>
                <a:gd name="T58" fmla="*/ 103 w 107"/>
                <a:gd name="T59" fmla="*/ 106 h 130"/>
                <a:gd name="T60" fmla="*/ 94 w 107"/>
                <a:gd name="T61" fmla="*/ 91 h 130"/>
                <a:gd name="T62" fmla="*/ 78 w 107"/>
                <a:gd name="T63" fmla="*/ 72 h 130"/>
                <a:gd name="T64" fmla="*/ 56 w 107"/>
                <a:gd name="T65" fmla="*/ 48 h 130"/>
                <a:gd name="T66" fmla="*/ 42 w 107"/>
                <a:gd name="T67" fmla="*/ 38 h 130"/>
                <a:gd name="T68" fmla="*/ 30 w 107"/>
                <a:gd name="T69" fmla="*/ 28 h 130"/>
                <a:gd name="T70" fmla="*/ 19 w 107"/>
                <a:gd name="T71" fmla="*/ 19 h 130"/>
                <a:gd name="T72" fmla="*/ 10 w 107"/>
                <a:gd name="T73" fmla="*/ 12 h 130"/>
                <a:gd name="T74" fmla="*/ 6 w 107"/>
                <a:gd name="T75" fmla="*/ 8 h 130"/>
                <a:gd name="T76" fmla="*/ 6 w 107"/>
                <a:gd name="T77" fmla="*/ 5 h 130"/>
                <a:gd name="T78" fmla="*/ 9 w 107"/>
                <a:gd name="T79" fmla="*/ 3 h 130"/>
                <a:gd name="T80" fmla="*/ 20 w 107"/>
                <a:gd name="T81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130">
                  <a:moveTo>
                    <a:pt x="20" y="5"/>
                  </a:moveTo>
                  <a:lnTo>
                    <a:pt x="17" y="3"/>
                  </a:lnTo>
                  <a:lnTo>
                    <a:pt x="12" y="1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3" y="17"/>
                  </a:lnTo>
                  <a:lnTo>
                    <a:pt x="19" y="21"/>
                  </a:lnTo>
                  <a:lnTo>
                    <a:pt x="25" y="27"/>
                  </a:lnTo>
                  <a:lnTo>
                    <a:pt x="31" y="32"/>
                  </a:lnTo>
                  <a:lnTo>
                    <a:pt x="39" y="39"/>
                  </a:lnTo>
                  <a:lnTo>
                    <a:pt x="60" y="57"/>
                  </a:lnTo>
                  <a:lnTo>
                    <a:pt x="76" y="75"/>
                  </a:lnTo>
                  <a:lnTo>
                    <a:pt x="88" y="89"/>
                  </a:lnTo>
                  <a:lnTo>
                    <a:pt x="95" y="103"/>
                  </a:lnTo>
                  <a:lnTo>
                    <a:pt x="99" y="114"/>
                  </a:lnTo>
                  <a:lnTo>
                    <a:pt x="100" y="123"/>
                  </a:lnTo>
                  <a:lnTo>
                    <a:pt x="98" y="127"/>
                  </a:lnTo>
                  <a:lnTo>
                    <a:pt x="94" y="129"/>
                  </a:lnTo>
                  <a:lnTo>
                    <a:pt x="100" y="130"/>
                  </a:lnTo>
                  <a:lnTo>
                    <a:pt x="104" y="129"/>
                  </a:lnTo>
                  <a:lnTo>
                    <a:pt x="107" y="124"/>
                  </a:lnTo>
                  <a:lnTo>
                    <a:pt x="107" y="116"/>
                  </a:lnTo>
                  <a:lnTo>
                    <a:pt x="103" y="106"/>
                  </a:lnTo>
                  <a:lnTo>
                    <a:pt x="94" y="91"/>
                  </a:lnTo>
                  <a:lnTo>
                    <a:pt x="78" y="72"/>
                  </a:lnTo>
                  <a:lnTo>
                    <a:pt x="56" y="48"/>
                  </a:lnTo>
                  <a:lnTo>
                    <a:pt x="42" y="38"/>
                  </a:lnTo>
                  <a:lnTo>
                    <a:pt x="30" y="28"/>
                  </a:lnTo>
                  <a:lnTo>
                    <a:pt x="19" y="19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1" name="Freeform 3669">
              <a:extLst>
                <a:ext uri="{FF2B5EF4-FFF2-40B4-BE49-F238E27FC236}">
                  <a16:creationId xmlns:a16="http://schemas.microsoft.com/office/drawing/2014/main" id="{8ABFFE8F-CA78-4A8D-B086-1E3A9355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177"/>
              <a:ext cx="18" cy="23"/>
            </a:xfrm>
            <a:custGeom>
              <a:avLst/>
              <a:gdLst>
                <a:gd name="T0" fmla="*/ 54 w 54"/>
                <a:gd name="T1" fmla="*/ 5 h 69"/>
                <a:gd name="T2" fmla="*/ 52 w 54"/>
                <a:gd name="T3" fmla="*/ 0 h 69"/>
                <a:gd name="T4" fmla="*/ 51 w 54"/>
                <a:gd name="T5" fmla="*/ 0 h 69"/>
                <a:gd name="T6" fmla="*/ 49 w 54"/>
                <a:gd name="T7" fmla="*/ 3 h 69"/>
                <a:gd name="T8" fmla="*/ 46 w 54"/>
                <a:gd name="T9" fmla="*/ 10 h 69"/>
                <a:gd name="T10" fmla="*/ 41 w 54"/>
                <a:gd name="T11" fmla="*/ 18 h 69"/>
                <a:gd name="T12" fmla="*/ 37 w 54"/>
                <a:gd name="T13" fmla="*/ 28 h 69"/>
                <a:gd name="T14" fmla="*/ 31 w 54"/>
                <a:gd name="T15" fmla="*/ 37 h 69"/>
                <a:gd name="T16" fmla="*/ 26 w 54"/>
                <a:gd name="T17" fmla="*/ 43 h 69"/>
                <a:gd name="T18" fmla="*/ 19 w 54"/>
                <a:gd name="T19" fmla="*/ 50 h 69"/>
                <a:gd name="T20" fmla="*/ 13 w 54"/>
                <a:gd name="T21" fmla="*/ 54 h 69"/>
                <a:gd name="T22" fmla="*/ 9 w 54"/>
                <a:gd name="T23" fmla="*/ 59 h 69"/>
                <a:gd name="T24" fmla="*/ 6 w 54"/>
                <a:gd name="T25" fmla="*/ 62 h 69"/>
                <a:gd name="T26" fmla="*/ 3 w 54"/>
                <a:gd name="T27" fmla="*/ 66 h 69"/>
                <a:gd name="T28" fmla="*/ 1 w 54"/>
                <a:gd name="T29" fmla="*/ 67 h 69"/>
                <a:gd name="T30" fmla="*/ 0 w 54"/>
                <a:gd name="T31" fmla="*/ 68 h 69"/>
                <a:gd name="T32" fmla="*/ 0 w 54"/>
                <a:gd name="T33" fmla="*/ 69 h 69"/>
                <a:gd name="T34" fmla="*/ 9 w 54"/>
                <a:gd name="T35" fmla="*/ 66 h 69"/>
                <a:gd name="T36" fmla="*/ 17 w 54"/>
                <a:gd name="T37" fmla="*/ 60 h 69"/>
                <a:gd name="T38" fmla="*/ 27 w 54"/>
                <a:gd name="T39" fmla="*/ 51 h 69"/>
                <a:gd name="T40" fmla="*/ 36 w 54"/>
                <a:gd name="T41" fmla="*/ 42 h 69"/>
                <a:gd name="T42" fmla="*/ 42 w 54"/>
                <a:gd name="T43" fmla="*/ 32 h 69"/>
                <a:gd name="T44" fmla="*/ 49 w 54"/>
                <a:gd name="T45" fmla="*/ 22 h 69"/>
                <a:gd name="T46" fmla="*/ 52 w 54"/>
                <a:gd name="T47" fmla="*/ 13 h 69"/>
                <a:gd name="T48" fmla="*/ 54 w 54"/>
                <a:gd name="T49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69">
                  <a:moveTo>
                    <a:pt x="54" y="5"/>
                  </a:moveTo>
                  <a:lnTo>
                    <a:pt x="52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6" y="10"/>
                  </a:lnTo>
                  <a:lnTo>
                    <a:pt x="41" y="18"/>
                  </a:lnTo>
                  <a:lnTo>
                    <a:pt x="37" y="28"/>
                  </a:lnTo>
                  <a:lnTo>
                    <a:pt x="31" y="37"/>
                  </a:lnTo>
                  <a:lnTo>
                    <a:pt x="26" y="43"/>
                  </a:lnTo>
                  <a:lnTo>
                    <a:pt x="19" y="50"/>
                  </a:lnTo>
                  <a:lnTo>
                    <a:pt x="13" y="54"/>
                  </a:lnTo>
                  <a:lnTo>
                    <a:pt x="9" y="59"/>
                  </a:lnTo>
                  <a:lnTo>
                    <a:pt x="6" y="62"/>
                  </a:lnTo>
                  <a:lnTo>
                    <a:pt x="3" y="66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9" y="66"/>
                  </a:lnTo>
                  <a:lnTo>
                    <a:pt x="17" y="60"/>
                  </a:lnTo>
                  <a:lnTo>
                    <a:pt x="27" y="51"/>
                  </a:lnTo>
                  <a:lnTo>
                    <a:pt x="36" y="42"/>
                  </a:lnTo>
                  <a:lnTo>
                    <a:pt x="42" y="32"/>
                  </a:lnTo>
                  <a:lnTo>
                    <a:pt x="49" y="22"/>
                  </a:lnTo>
                  <a:lnTo>
                    <a:pt x="52" y="13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2" name="Freeform 3670">
              <a:extLst>
                <a:ext uri="{FF2B5EF4-FFF2-40B4-BE49-F238E27FC236}">
                  <a16:creationId xmlns:a16="http://schemas.microsoft.com/office/drawing/2014/main" id="{97BF1072-CC5C-4945-AFCD-274BEB83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210"/>
              <a:ext cx="23" cy="12"/>
            </a:xfrm>
            <a:custGeom>
              <a:avLst/>
              <a:gdLst>
                <a:gd name="T0" fmla="*/ 70 w 70"/>
                <a:gd name="T1" fmla="*/ 6 h 36"/>
                <a:gd name="T2" fmla="*/ 63 w 70"/>
                <a:gd name="T3" fmla="*/ 3 h 36"/>
                <a:gd name="T4" fmla="*/ 56 w 70"/>
                <a:gd name="T5" fmla="*/ 2 h 36"/>
                <a:gd name="T6" fmla="*/ 49 w 70"/>
                <a:gd name="T7" fmla="*/ 2 h 36"/>
                <a:gd name="T8" fmla="*/ 40 w 70"/>
                <a:gd name="T9" fmla="*/ 1 h 36"/>
                <a:gd name="T10" fmla="*/ 32 w 70"/>
                <a:gd name="T11" fmla="*/ 0 h 36"/>
                <a:gd name="T12" fmla="*/ 24 w 70"/>
                <a:gd name="T13" fmla="*/ 1 h 36"/>
                <a:gd name="T14" fmla="*/ 17 w 70"/>
                <a:gd name="T15" fmla="*/ 2 h 36"/>
                <a:gd name="T16" fmla="*/ 11 w 70"/>
                <a:gd name="T17" fmla="*/ 3 h 36"/>
                <a:gd name="T18" fmla="*/ 6 w 70"/>
                <a:gd name="T19" fmla="*/ 6 h 36"/>
                <a:gd name="T20" fmla="*/ 3 w 70"/>
                <a:gd name="T21" fmla="*/ 7 h 36"/>
                <a:gd name="T22" fmla="*/ 0 w 70"/>
                <a:gd name="T23" fmla="*/ 10 h 36"/>
                <a:gd name="T24" fmla="*/ 2 w 70"/>
                <a:gd name="T25" fmla="*/ 14 h 36"/>
                <a:gd name="T26" fmla="*/ 3 w 70"/>
                <a:gd name="T27" fmla="*/ 18 h 36"/>
                <a:gd name="T28" fmla="*/ 8 w 70"/>
                <a:gd name="T29" fmla="*/ 24 h 36"/>
                <a:gd name="T30" fmla="*/ 17 w 70"/>
                <a:gd name="T31" fmla="*/ 29 h 36"/>
                <a:gd name="T32" fmla="*/ 28 w 70"/>
                <a:gd name="T33" fmla="*/ 36 h 36"/>
                <a:gd name="T34" fmla="*/ 23 w 70"/>
                <a:gd name="T35" fmla="*/ 30 h 36"/>
                <a:gd name="T36" fmla="*/ 16 w 70"/>
                <a:gd name="T37" fmla="*/ 24 h 36"/>
                <a:gd name="T38" fmla="*/ 11 w 70"/>
                <a:gd name="T39" fmla="*/ 18 h 36"/>
                <a:gd name="T40" fmla="*/ 8 w 70"/>
                <a:gd name="T41" fmla="*/ 15 h 36"/>
                <a:gd name="T42" fmla="*/ 11 w 70"/>
                <a:gd name="T43" fmla="*/ 10 h 36"/>
                <a:gd name="T44" fmla="*/ 21 w 70"/>
                <a:gd name="T45" fmla="*/ 8 h 36"/>
                <a:gd name="T46" fmla="*/ 40 w 70"/>
                <a:gd name="T47" fmla="*/ 6 h 36"/>
                <a:gd name="T48" fmla="*/ 70 w 70"/>
                <a:gd name="T4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36">
                  <a:moveTo>
                    <a:pt x="70" y="6"/>
                  </a:moveTo>
                  <a:lnTo>
                    <a:pt x="63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40" y="1"/>
                  </a:lnTo>
                  <a:lnTo>
                    <a:pt x="32" y="0"/>
                  </a:lnTo>
                  <a:lnTo>
                    <a:pt x="24" y="1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6"/>
                  </a:lnTo>
                  <a:lnTo>
                    <a:pt x="3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8" y="24"/>
                  </a:lnTo>
                  <a:lnTo>
                    <a:pt x="17" y="29"/>
                  </a:lnTo>
                  <a:lnTo>
                    <a:pt x="28" y="36"/>
                  </a:lnTo>
                  <a:lnTo>
                    <a:pt x="23" y="30"/>
                  </a:lnTo>
                  <a:lnTo>
                    <a:pt x="16" y="24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21" y="8"/>
                  </a:lnTo>
                  <a:lnTo>
                    <a:pt x="40" y="6"/>
                  </a:lnTo>
                  <a:lnTo>
                    <a:pt x="70" y="6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3" name="Freeform 3671">
              <a:extLst>
                <a:ext uri="{FF2B5EF4-FFF2-40B4-BE49-F238E27FC236}">
                  <a16:creationId xmlns:a16="http://schemas.microsoft.com/office/drawing/2014/main" id="{953D6D3E-C0BA-4A2D-B608-56D45487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3205"/>
              <a:ext cx="85" cy="37"/>
            </a:xfrm>
            <a:custGeom>
              <a:avLst/>
              <a:gdLst>
                <a:gd name="T0" fmla="*/ 55 w 257"/>
                <a:gd name="T1" fmla="*/ 110 h 110"/>
                <a:gd name="T2" fmla="*/ 72 w 257"/>
                <a:gd name="T3" fmla="*/ 108 h 110"/>
                <a:gd name="T4" fmla="*/ 91 w 257"/>
                <a:gd name="T5" fmla="*/ 104 h 110"/>
                <a:gd name="T6" fmla="*/ 109 w 257"/>
                <a:gd name="T7" fmla="*/ 100 h 110"/>
                <a:gd name="T8" fmla="*/ 127 w 257"/>
                <a:gd name="T9" fmla="*/ 95 h 110"/>
                <a:gd name="T10" fmla="*/ 142 w 257"/>
                <a:gd name="T11" fmla="*/ 90 h 110"/>
                <a:gd name="T12" fmla="*/ 152 w 257"/>
                <a:gd name="T13" fmla="*/ 85 h 110"/>
                <a:gd name="T14" fmla="*/ 155 w 257"/>
                <a:gd name="T15" fmla="*/ 80 h 110"/>
                <a:gd name="T16" fmla="*/ 149 w 257"/>
                <a:gd name="T17" fmla="*/ 74 h 110"/>
                <a:gd name="T18" fmla="*/ 137 w 257"/>
                <a:gd name="T19" fmla="*/ 70 h 110"/>
                <a:gd name="T20" fmla="*/ 128 w 257"/>
                <a:gd name="T21" fmla="*/ 69 h 110"/>
                <a:gd name="T22" fmla="*/ 123 w 257"/>
                <a:gd name="T23" fmla="*/ 68 h 110"/>
                <a:gd name="T24" fmla="*/ 125 w 257"/>
                <a:gd name="T25" fmla="*/ 65 h 110"/>
                <a:gd name="T26" fmla="*/ 133 w 257"/>
                <a:gd name="T27" fmla="*/ 64 h 110"/>
                <a:gd name="T28" fmla="*/ 147 w 257"/>
                <a:gd name="T29" fmla="*/ 64 h 110"/>
                <a:gd name="T30" fmla="*/ 171 w 257"/>
                <a:gd name="T31" fmla="*/ 63 h 110"/>
                <a:gd name="T32" fmla="*/ 208 w 257"/>
                <a:gd name="T33" fmla="*/ 64 h 110"/>
                <a:gd name="T34" fmla="*/ 239 w 257"/>
                <a:gd name="T35" fmla="*/ 65 h 110"/>
                <a:gd name="T36" fmla="*/ 256 w 257"/>
                <a:gd name="T37" fmla="*/ 64 h 110"/>
                <a:gd name="T38" fmla="*/ 251 w 257"/>
                <a:gd name="T39" fmla="*/ 54 h 110"/>
                <a:gd name="T40" fmla="*/ 221 w 257"/>
                <a:gd name="T41" fmla="*/ 35 h 110"/>
                <a:gd name="T42" fmla="*/ 200 w 257"/>
                <a:gd name="T43" fmla="*/ 18 h 110"/>
                <a:gd name="T44" fmla="*/ 200 w 257"/>
                <a:gd name="T45" fmla="*/ 8 h 110"/>
                <a:gd name="T46" fmla="*/ 228 w 257"/>
                <a:gd name="T47" fmla="*/ 4 h 110"/>
                <a:gd name="T48" fmla="*/ 239 w 257"/>
                <a:gd name="T49" fmla="*/ 2 h 110"/>
                <a:gd name="T50" fmla="*/ 209 w 257"/>
                <a:gd name="T51" fmla="*/ 0 h 110"/>
                <a:gd name="T52" fmla="*/ 187 w 257"/>
                <a:gd name="T53" fmla="*/ 3 h 110"/>
                <a:gd name="T54" fmla="*/ 179 w 257"/>
                <a:gd name="T55" fmla="*/ 12 h 110"/>
                <a:gd name="T56" fmla="*/ 194 w 257"/>
                <a:gd name="T57" fmla="*/ 26 h 110"/>
                <a:gd name="T58" fmla="*/ 218 w 257"/>
                <a:gd name="T59" fmla="*/ 41 h 110"/>
                <a:gd name="T60" fmla="*/ 234 w 257"/>
                <a:gd name="T61" fmla="*/ 53 h 110"/>
                <a:gd name="T62" fmla="*/ 230 w 257"/>
                <a:gd name="T63" fmla="*/ 60 h 110"/>
                <a:gd name="T64" fmla="*/ 209 w 257"/>
                <a:gd name="T65" fmla="*/ 56 h 110"/>
                <a:gd name="T66" fmla="*/ 192 w 257"/>
                <a:gd name="T67" fmla="*/ 56 h 110"/>
                <a:gd name="T68" fmla="*/ 175 w 257"/>
                <a:gd name="T69" fmla="*/ 56 h 110"/>
                <a:gd name="T70" fmla="*/ 160 w 257"/>
                <a:gd name="T71" fmla="*/ 56 h 110"/>
                <a:gd name="T72" fmla="*/ 145 w 257"/>
                <a:gd name="T73" fmla="*/ 57 h 110"/>
                <a:gd name="T74" fmla="*/ 131 w 257"/>
                <a:gd name="T75" fmla="*/ 60 h 110"/>
                <a:gd name="T76" fmla="*/ 116 w 257"/>
                <a:gd name="T77" fmla="*/ 61 h 110"/>
                <a:gd name="T78" fmla="*/ 104 w 257"/>
                <a:gd name="T79" fmla="*/ 61 h 110"/>
                <a:gd name="T80" fmla="*/ 95 w 257"/>
                <a:gd name="T81" fmla="*/ 60 h 110"/>
                <a:gd name="T82" fmla="*/ 106 w 257"/>
                <a:gd name="T83" fmla="*/ 64 h 110"/>
                <a:gd name="T84" fmla="*/ 124 w 257"/>
                <a:gd name="T85" fmla="*/ 72 h 110"/>
                <a:gd name="T86" fmla="*/ 133 w 257"/>
                <a:gd name="T87" fmla="*/ 80 h 110"/>
                <a:gd name="T88" fmla="*/ 121 w 257"/>
                <a:gd name="T89" fmla="*/ 87 h 110"/>
                <a:gd name="T90" fmla="*/ 105 w 257"/>
                <a:gd name="T91" fmla="*/ 92 h 110"/>
                <a:gd name="T92" fmla="*/ 93 w 257"/>
                <a:gd name="T93" fmla="*/ 95 h 110"/>
                <a:gd name="T94" fmla="*/ 80 w 257"/>
                <a:gd name="T95" fmla="*/ 98 h 110"/>
                <a:gd name="T96" fmla="*/ 55 w 257"/>
                <a:gd name="T97" fmla="*/ 100 h 110"/>
                <a:gd name="T98" fmla="*/ 25 w 257"/>
                <a:gd name="T99" fmla="*/ 103 h 110"/>
                <a:gd name="T100" fmla="*/ 7 w 257"/>
                <a:gd name="T101" fmla="*/ 107 h 110"/>
                <a:gd name="T102" fmla="*/ 0 w 257"/>
                <a:gd name="T103" fmla="*/ 109 h 110"/>
                <a:gd name="T104" fmla="*/ 6 w 257"/>
                <a:gd name="T105" fmla="*/ 109 h 110"/>
                <a:gd name="T106" fmla="*/ 13 w 257"/>
                <a:gd name="T107" fmla="*/ 110 h 110"/>
                <a:gd name="T108" fmla="*/ 27 w 257"/>
                <a:gd name="T109" fmla="*/ 110 h 110"/>
                <a:gd name="T110" fmla="*/ 41 w 257"/>
                <a:gd name="T1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7" h="110">
                  <a:moveTo>
                    <a:pt x="47" y="110"/>
                  </a:moveTo>
                  <a:lnTo>
                    <a:pt x="55" y="110"/>
                  </a:lnTo>
                  <a:lnTo>
                    <a:pt x="64" y="109"/>
                  </a:lnTo>
                  <a:lnTo>
                    <a:pt x="72" y="108"/>
                  </a:lnTo>
                  <a:lnTo>
                    <a:pt x="80" y="107"/>
                  </a:lnTo>
                  <a:lnTo>
                    <a:pt x="91" y="104"/>
                  </a:lnTo>
                  <a:lnTo>
                    <a:pt x="99" y="102"/>
                  </a:lnTo>
                  <a:lnTo>
                    <a:pt x="109" y="100"/>
                  </a:lnTo>
                  <a:lnTo>
                    <a:pt x="118" y="98"/>
                  </a:lnTo>
                  <a:lnTo>
                    <a:pt x="127" y="95"/>
                  </a:lnTo>
                  <a:lnTo>
                    <a:pt x="135" y="93"/>
                  </a:lnTo>
                  <a:lnTo>
                    <a:pt x="142" y="90"/>
                  </a:lnTo>
                  <a:lnTo>
                    <a:pt x="147" y="88"/>
                  </a:lnTo>
                  <a:lnTo>
                    <a:pt x="152" y="85"/>
                  </a:lnTo>
                  <a:lnTo>
                    <a:pt x="154" y="82"/>
                  </a:lnTo>
                  <a:lnTo>
                    <a:pt x="155" y="80"/>
                  </a:lnTo>
                  <a:lnTo>
                    <a:pt x="153" y="78"/>
                  </a:lnTo>
                  <a:lnTo>
                    <a:pt x="149" y="74"/>
                  </a:lnTo>
                  <a:lnTo>
                    <a:pt x="143" y="72"/>
                  </a:lnTo>
                  <a:lnTo>
                    <a:pt x="137" y="70"/>
                  </a:lnTo>
                  <a:lnTo>
                    <a:pt x="133" y="69"/>
                  </a:lnTo>
                  <a:lnTo>
                    <a:pt x="128" y="69"/>
                  </a:lnTo>
                  <a:lnTo>
                    <a:pt x="125" y="68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5" y="65"/>
                  </a:lnTo>
                  <a:lnTo>
                    <a:pt x="128" y="65"/>
                  </a:lnTo>
                  <a:lnTo>
                    <a:pt x="133" y="64"/>
                  </a:lnTo>
                  <a:lnTo>
                    <a:pt x="140" y="64"/>
                  </a:lnTo>
                  <a:lnTo>
                    <a:pt x="147" y="64"/>
                  </a:lnTo>
                  <a:lnTo>
                    <a:pt x="158" y="63"/>
                  </a:lnTo>
                  <a:lnTo>
                    <a:pt x="171" y="63"/>
                  </a:lnTo>
                  <a:lnTo>
                    <a:pt x="189" y="63"/>
                  </a:lnTo>
                  <a:lnTo>
                    <a:pt x="208" y="64"/>
                  </a:lnTo>
                  <a:lnTo>
                    <a:pt x="225" y="64"/>
                  </a:lnTo>
                  <a:lnTo>
                    <a:pt x="239" y="65"/>
                  </a:lnTo>
                  <a:lnTo>
                    <a:pt x="250" y="65"/>
                  </a:lnTo>
                  <a:lnTo>
                    <a:pt x="256" y="64"/>
                  </a:lnTo>
                  <a:lnTo>
                    <a:pt x="257" y="60"/>
                  </a:lnTo>
                  <a:lnTo>
                    <a:pt x="251" y="54"/>
                  </a:lnTo>
                  <a:lnTo>
                    <a:pt x="238" y="45"/>
                  </a:lnTo>
                  <a:lnTo>
                    <a:pt x="221" y="35"/>
                  </a:lnTo>
                  <a:lnTo>
                    <a:pt x="209" y="26"/>
                  </a:lnTo>
                  <a:lnTo>
                    <a:pt x="200" y="18"/>
                  </a:lnTo>
                  <a:lnTo>
                    <a:pt x="198" y="13"/>
                  </a:lnTo>
                  <a:lnTo>
                    <a:pt x="200" y="8"/>
                  </a:lnTo>
                  <a:lnTo>
                    <a:pt x="210" y="5"/>
                  </a:lnTo>
                  <a:lnTo>
                    <a:pt x="228" y="4"/>
                  </a:lnTo>
                  <a:lnTo>
                    <a:pt x="255" y="4"/>
                  </a:lnTo>
                  <a:lnTo>
                    <a:pt x="239" y="2"/>
                  </a:lnTo>
                  <a:lnTo>
                    <a:pt x="225" y="0"/>
                  </a:lnTo>
                  <a:lnTo>
                    <a:pt x="209" y="0"/>
                  </a:lnTo>
                  <a:lnTo>
                    <a:pt x="197" y="0"/>
                  </a:lnTo>
                  <a:lnTo>
                    <a:pt x="187" y="3"/>
                  </a:lnTo>
                  <a:lnTo>
                    <a:pt x="181" y="6"/>
                  </a:lnTo>
                  <a:lnTo>
                    <a:pt x="179" y="12"/>
                  </a:lnTo>
                  <a:lnTo>
                    <a:pt x="184" y="17"/>
                  </a:lnTo>
                  <a:lnTo>
                    <a:pt x="194" y="26"/>
                  </a:lnTo>
                  <a:lnTo>
                    <a:pt x="207" y="34"/>
                  </a:lnTo>
                  <a:lnTo>
                    <a:pt x="218" y="41"/>
                  </a:lnTo>
                  <a:lnTo>
                    <a:pt x="228" y="49"/>
                  </a:lnTo>
                  <a:lnTo>
                    <a:pt x="234" y="53"/>
                  </a:lnTo>
                  <a:lnTo>
                    <a:pt x="236" y="57"/>
                  </a:lnTo>
                  <a:lnTo>
                    <a:pt x="230" y="60"/>
                  </a:lnTo>
                  <a:lnTo>
                    <a:pt x="218" y="57"/>
                  </a:lnTo>
                  <a:lnTo>
                    <a:pt x="209" y="56"/>
                  </a:lnTo>
                  <a:lnTo>
                    <a:pt x="200" y="56"/>
                  </a:lnTo>
                  <a:lnTo>
                    <a:pt x="192" y="56"/>
                  </a:lnTo>
                  <a:lnTo>
                    <a:pt x="183" y="56"/>
                  </a:lnTo>
                  <a:lnTo>
                    <a:pt x="175" y="56"/>
                  </a:lnTo>
                  <a:lnTo>
                    <a:pt x="168" y="56"/>
                  </a:lnTo>
                  <a:lnTo>
                    <a:pt x="160" y="56"/>
                  </a:lnTo>
                  <a:lnTo>
                    <a:pt x="152" y="57"/>
                  </a:lnTo>
                  <a:lnTo>
                    <a:pt x="145" y="57"/>
                  </a:lnTo>
                  <a:lnTo>
                    <a:pt x="137" y="59"/>
                  </a:lnTo>
                  <a:lnTo>
                    <a:pt x="131" y="60"/>
                  </a:lnTo>
                  <a:lnTo>
                    <a:pt x="124" y="60"/>
                  </a:lnTo>
                  <a:lnTo>
                    <a:pt x="116" y="61"/>
                  </a:lnTo>
                  <a:lnTo>
                    <a:pt x="111" y="61"/>
                  </a:lnTo>
                  <a:lnTo>
                    <a:pt x="104" y="61"/>
                  </a:lnTo>
                  <a:lnTo>
                    <a:pt x="97" y="60"/>
                  </a:lnTo>
                  <a:lnTo>
                    <a:pt x="95" y="60"/>
                  </a:lnTo>
                  <a:lnTo>
                    <a:pt x="98" y="62"/>
                  </a:lnTo>
                  <a:lnTo>
                    <a:pt x="106" y="64"/>
                  </a:lnTo>
                  <a:lnTo>
                    <a:pt x="115" y="69"/>
                  </a:lnTo>
                  <a:lnTo>
                    <a:pt x="124" y="72"/>
                  </a:lnTo>
                  <a:lnTo>
                    <a:pt x="131" y="76"/>
                  </a:lnTo>
                  <a:lnTo>
                    <a:pt x="133" y="80"/>
                  </a:lnTo>
                  <a:lnTo>
                    <a:pt x="130" y="83"/>
                  </a:lnTo>
                  <a:lnTo>
                    <a:pt x="121" y="87"/>
                  </a:lnTo>
                  <a:lnTo>
                    <a:pt x="113" y="90"/>
                  </a:lnTo>
                  <a:lnTo>
                    <a:pt x="105" y="92"/>
                  </a:lnTo>
                  <a:lnTo>
                    <a:pt x="99" y="94"/>
                  </a:lnTo>
                  <a:lnTo>
                    <a:pt x="93" y="95"/>
                  </a:lnTo>
                  <a:lnTo>
                    <a:pt x="87" y="97"/>
                  </a:lnTo>
                  <a:lnTo>
                    <a:pt x="80" y="98"/>
                  </a:lnTo>
                  <a:lnTo>
                    <a:pt x="74" y="98"/>
                  </a:lnTo>
                  <a:lnTo>
                    <a:pt x="55" y="100"/>
                  </a:lnTo>
                  <a:lnTo>
                    <a:pt x="39" y="102"/>
                  </a:lnTo>
                  <a:lnTo>
                    <a:pt x="25" y="103"/>
                  </a:lnTo>
                  <a:lnTo>
                    <a:pt x="15" y="106"/>
                  </a:lnTo>
                  <a:lnTo>
                    <a:pt x="7" y="107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6" y="109"/>
                  </a:lnTo>
                  <a:lnTo>
                    <a:pt x="9" y="109"/>
                  </a:lnTo>
                  <a:lnTo>
                    <a:pt x="13" y="110"/>
                  </a:lnTo>
                  <a:lnTo>
                    <a:pt x="20" y="110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41" y="110"/>
                  </a:lnTo>
                  <a:lnTo>
                    <a:pt x="47" y="11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4" name="Freeform 3672">
              <a:extLst>
                <a:ext uri="{FF2B5EF4-FFF2-40B4-BE49-F238E27FC236}">
                  <a16:creationId xmlns:a16="http://schemas.microsoft.com/office/drawing/2014/main" id="{C23CE0FE-3D86-4798-BA8F-0C76B54D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51"/>
              <a:ext cx="31" cy="30"/>
            </a:xfrm>
            <a:custGeom>
              <a:avLst/>
              <a:gdLst>
                <a:gd name="T0" fmla="*/ 12 w 94"/>
                <a:gd name="T1" fmla="*/ 2 h 89"/>
                <a:gd name="T2" fmla="*/ 5 w 94"/>
                <a:gd name="T3" fmla="*/ 7 h 89"/>
                <a:gd name="T4" fmla="*/ 1 w 94"/>
                <a:gd name="T5" fmla="*/ 11 h 89"/>
                <a:gd name="T6" fmla="*/ 0 w 94"/>
                <a:gd name="T7" fmla="*/ 16 h 89"/>
                <a:gd name="T8" fmla="*/ 0 w 94"/>
                <a:gd name="T9" fmla="*/ 22 h 89"/>
                <a:gd name="T10" fmla="*/ 1 w 94"/>
                <a:gd name="T11" fmla="*/ 27 h 89"/>
                <a:gd name="T12" fmla="*/ 3 w 94"/>
                <a:gd name="T13" fmla="*/ 31 h 89"/>
                <a:gd name="T14" fmla="*/ 4 w 94"/>
                <a:gd name="T15" fmla="*/ 35 h 89"/>
                <a:gd name="T16" fmla="*/ 5 w 94"/>
                <a:gd name="T17" fmla="*/ 37 h 89"/>
                <a:gd name="T18" fmla="*/ 11 w 94"/>
                <a:gd name="T19" fmla="*/ 48 h 89"/>
                <a:gd name="T20" fmla="*/ 18 w 94"/>
                <a:gd name="T21" fmla="*/ 58 h 89"/>
                <a:gd name="T22" fmla="*/ 23 w 94"/>
                <a:gd name="T23" fmla="*/ 66 h 89"/>
                <a:gd name="T24" fmla="*/ 30 w 94"/>
                <a:gd name="T25" fmla="*/ 72 h 89"/>
                <a:gd name="T26" fmla="*/ 37 w 94"/>
                <a:gd name="T27" fmla="*/ 77 h 89"/>
                <a:gd name="T28" fmla="*/ 44 w 94"/>
                <a:gd name="T29" fmla="*/ 80 h 89"/>
                <a:gd name="T30" fmla="*/ 53 w 94"/>
                <a:gd name="T31" fmla="*/ 84 h 89"/>
                <a:gd name="T32" fmla="*/ 65 w 94"/>
                <a:gd name="T33" fmla="*/ 86 h 89"/>
                <a:gd name="T34" fmla="*/ 76 w 94"/>
                <a:gd name="T35" fmla="*/ 88 h 89"/>
                <a:gd name="T36" fmla="*/ 85 w 94"/>
                <a:gd name="T37" fmla="*/ 89 h 89"/>
                <a:gd name="T38" fmla="*/ 90 w 94"/>
                <a:gd name="T39" fmla="*/ 89 h 89"/>
                <a:gd name="T40" fmla="*/ 94 w 94"/>
                <a:gd name="T41" fmla="*/ 89 h 89"/>
                <a:gd name="T42" fmla="*/ 94 w 94"/>
                <a:gd name="T43" fmla="*/ 88 h 89"/>
                <a:gd name="T44" fmla="*/ 91 w 94"/>
                <a:gd name="T45" fmla="*/ 88 h 89"/>
                <a:gd name="T46" fmla="*/ 86 w 94"/>
                <a:gd name="T47" fmla="*/ 86 h 89"/>
                <a:gd name="T48" fmla="*/ 77 w 94"/>
                <a:gd name="T49" fmla="*/ 84 h 89"/>
                <a:gd name="T50" fmla="*/ 67 w 94"/>
                <a:gd name="T51" fmla="*/ 80 h 89"/>
                <a:gd name="T52" fmla="*/ 56 w 94"/>
                <a:gd name="T53" fmla="*/ 76 h 89"/>
                <a:gd name="T54" fmla="*/ 46 w 94"/>
                <a:gd name="T55" fmla="*/ 69 h 89"/>
                <a:gd name="T56" fmla="*/ 37 w 94"/>
                <a:gd name="T57" fmla="*/ 63 h 89"/>
                <a:gd name="T58" fmla="*/ 28 w 94"/>
                <a:gd name="T59" fmla="*/ 55 h 89"/>
                <a:gd name="T60" fmla="*/ 21 w 94"/>
                <a:gd name="T61" fmla="*/ 46 h 89"/>
                <a:gd name="T62" fmla="*/ 14 w 94"/>
                <a:gd name="T63" fmla="*/ 38 h 89"/>
                <a:gd name="T64" fmla="*/ 11 w 94"/>
                <a:gd name="T65" fmla="*/ 29 h 89"/>
                <a:gd name="T66" fmla="*/ 9 w 94"/>
                <a:gd name="T67" fmla="*/ 20 h 89"/>
                <a:gd name="T68" fmla="*/ 10 w 94"/>
                <a:gd name="T69" fmla="*/ 15 h 89"/>
                <a:gd name="T70" fmla="*/ 13 w 94"/>
                <a:gd name="T71" fmla="*/ 8 h 89"/>
                <a:gd name="T72" fmla="*/ 16 w 94"/>
                <a:gd name="T73" fmla="*/ 5 h 89"/>
                <a:gd name="T74" fmla="*/ 19 w 94"/>
                <a:gd name="T75" fmla="*/ 1 h 89"/>
                <a:gd name="T76" fmla="*/ 20 w 94"/>
                <a:gd name="T77" fmla="*/ 0 h 89"/>
                <a:gd name="T78" fmla="*/ 18 w 94"/>
                <a:gd name="T79" fmla="*/ 0 h 89"/>
                <a:gd name="T80" fmla="*/ 12 w 94"/>
                <a:gd name="T81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89">
                  <a:moveTo>
                    <a:pt x="12" y="2"/>
                  </a:moveTo>
                  <a:lnTo>
                    <a:pt x="5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11" y="48"/>
                  </a:lnTo>
                  <a:lnTo>
                    <a:pt x="18" y="58"/>
                  </a:lnTo>
                  <a:lnTo>
                    <a:pt x="23" y="66"/>
                  </a:lnTo>
                  <a:lnTo>
                    <a:pt x="30" y="72"/>
                  </a:lnTo>
                  <a:lnTo>
                    <a:pt x="37" y="77"/>
                  </a:lnTo>
                  <a:lnTo>
                    <a:pt x="44" y="80"/>
                  </a:lnTo>
                  <a:lnTo>
                    <a:pt x="53" y="84"/>
                  </a:lnTo>
                  <a:lnTo>
                    <a:pt x="65" y="86"/>
                  </a:lnTo>
                  <a:lnTo>
                    <a:pt x="76" y="88"/>
                  </a:lnTo>
                  <a:lnTo>
                    <a:pt x="85" y="89"/>
                  </a:lnTo>
                  <a:lnTo>
                    <a:pt x="90" y="89"/>
                  </a:lnTo>
                  <a:lnTo>
                    <a:pt x="94" y="89"/>
                  </a:lnTo>
                  <a:lnTo>
                    <a:pt x="94" y="88"/>
                  </a:lnTo>
                  <a:lnTo>
                    <a:pt x="91" y="88"/>
                  </a:lnTo>
                  <a:lnTo>
                    <a:pt x="86" y="86"/>
                  </a:lnTo>
                  <a:lnTo>
                    <a:pt x="77" y="84"/>
                  </a:lnTo>
                  <a:lnTo>
                    <a:pt x="67" y="80"/>
                  </a:lnTo>
                  <a:lnTo>
                    <a:pt x="56" y="76"/>
                  </a:lnTo>
                  <a:lnTo>
                    <a:pt x="46" y="69"/>
                  </a:lnTo>
                  <a:lnTo>
                    <a:pt x="37" y="63"/>
                  </a:lnTo>
                  <a:lnTo>
                    <a:pt x="28" y="55"/>
                  </a:lnTo>
                  <a:lnTo>
                    <a:pt x="21" y="46"/>
                  </a:lnTo>
                  <a:lnTo>
                    <a:pt x="14" y="38"/>
                  </a:lnTo>
                  <a:lnTo>
                    <a:pt x="11" y="29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5" name="Freeform 3673">
              <a:extLst>
                <a:ext uri="{FF2B5EF4-FFF2-40B4-BE49-F238E27FC236}">
                  <a16:creationId xmlns:a16="http://schemas.microsoft.com/office/drawing/2014/main" id="{1EB32234-23B7-4448-91E7-EEF69486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236"/>
              <a:ext cx="93" cy="26"/>
            </a:xfrm>
            <a:custGeom>
              <a:avLst/>
              <a:gdLst>
                <a:gd name="T0" fmla="*/ 30 w 279"/>
                <a:gd name="T1" fmla="*/ 3 h 79"/>
                <a:gd name="T2" fmla="*/ 15 w 279"/>
                <a:gd name="T3" fmla="*/ 16 h 79"/>
                <a:gd name="T4" fmla="*/ 16 w 279"/>
                <a:gd name="T5" fmla="*/ 28 h 79"/>
                <a:gd name="T6" fmla="*/ 40 w 279"/>
                <a:gd name="T7" fmla="*/ 35 h 79"/>
                <a:gd name="T8" fmla="*/ 78 w 279"/>
                <a:gd name="T9" fmla="*/ 33 h 79"/>
                <a:gd name="T10" fmla="*/ 102 w 279"/>
                <a:gd name="T11" fmla="*/ 31 h 79"/>
                <a:gd name="T12" fmla="*/ 122 w 279"/>
                <a:gd name="T13" fmla="*/ 31 h 79"/>
                <a:gd name="T14" fmla="*/ 139 w 279"/>
                <a:gd name="T15" fmla="*/ 31 h 79"/>
                <a:gd name="T16" fmla="*/ 151 w 279"/>
                <a:gd name="T17" fmla="*/ 33 h 79"/>
                <a:gd name="T18" fmla="*/ 159 w 279"/>
                <a:gd name="T19" fmla="*/ 35 h 79"/>
                <a:gd name="T20" fmla="*/ 164 w 279"/>
                <a:gd name="T21" fmla="*/ 38 h 79"/>
                <a:gd name="T22" fmla="*/ 165 w 279"/>
                <a:gd name="T23" fmla="*/ 41 h 79"/>
                <a:gd name="T24" fmla="*/ 163 w 279"/>
                <a:gd name="T25" fmla="*/ 47 h 79"/>
                <a:gd name="T26" fmla="*/ 168 w 279"/>
                <a:gd name="T27" fmla="*/ 58 h 79"/>
                <a:gd name="T28" fmla="*/ 181 w 279"/>
                <a:gd name="T29" fmla="*/ 68 h 79"/>
                <a:gd name="T30" fmla="*/ 203 w 279"/>
                <a:gd name="T31" fmla="*/ 74 h 79"/>
                <a:gd name="T32" fmla="*/ 231 w 279"/>
                <a:gd name="T33" fmla="*/ 73 h 79"/>
                <a:gd name="T34" fmla="*/ 255 w 279"/>
                <a:gd name="T35" fmla="*/ 72 h 79"/>
                <a:gd name="T36" fmla="*/ 270 w 279"/>
                <a:gd name="T37" fmla="*/ 72 h 79"/>
                <a:gd name="T38" fmla="*/ 278 w 279"/>
                <a:gd name="T39" fmla="*/ 73 h 79"/>
                <a:gd name="T40" fmla="*/ 261 w 279"/>
                <a:gd name="T41" fmla="*/ 74 h 79"/>
                <a:gd name="T42" fmla="*/ 230 w 279"/>
                <a:gd name="T43" fmla="*/ 77 h 79"/>
                <a:gd name="T44" fmla="*/ 209 w 279"/>
                <a:gd name="T45" fmla="*/ 79 h 79"/>
                <a:gd name="T46" fmla="*/ 192 w 279"/>
                <a:gd name="T47" fmla="*/ 79 h 79"/>
                <a:gd name="T48" fmla="*/ 180 w 279"/>
                <a:gd name="T49" fmla="*/ 76 h 79"/>
                <a:gd name="T50" fmla="*/ 170 w 279"/>
                <a:gd name="T51" fmla="*/ 72 h 79"/>
                <a:gd name="T52" fmla="*/ 163 w 279"/>
                <a:gd name="T53" fmla="*/ 63 h 79"/>
                <a:gd name="T54" fmla="*/ 154 w 279"/>
                <a:gd name="T55" fmla="*/ 49 h 79"/>
                <a:gd name="T56" fmla="*/ 139 w 279"/>
                <a:gd name="T57" fmla="*/ 41 h 79"/>
                <a:gd name="T58" fmla="*/ 114 w 279"/>
                <a:gd name="T59" fmla="*/ 41 h 79"/>
                <a:gd name="T60" fmla="*/ 88 w 279"/>
                <a:gd name="T61" fmla="*/ 43 h 79"/>
                <a:gd name="T62" fmla="*/ 63 w 279"/>
                <a:gd name="T63" fmla="*/ 44 h 79"/>
                <a:gd name="T64" fmla="*/ 39 w 279"/>
                <a:gd name="T65" fmla="*/ 44 h 79"/>
                <a:gd name="T66" fmla="*/ 20 w 279"/>
                <a:gd name="T67" fmla="*/ 41 h 79"/>
                <a:gd name="T68" fmla="*/ 7 w 279"/>
                <a:gd name="T69" fmla="*/ 37 h 79"/>
                <a:gd name="T70" fmla="*/ 0 w 279"/>
                <a:gd name="T71" fmla="*/ 29 h 79"/>
                <a:gd name="T72" fmla="*/ 2 w 279"/>
                <a:gd name="T73" fmla="*/ 19 h 79"/>
                <a:gd name="T74" fmla="*/ 8 w 279"/>
                <a:gd name="T75" fmla="*/ 11 h 79"/>
                <a:gd name="T76" fmla="*/ 18 w 279"/>
                <a:gd name="T77" fmla="*/ 5 h 79"/>
                <a:gd name="T78" fmla="*/ 32 w 279"/>
                <a:gd name="T7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79">
                  <a:moveTo>
                    <a:pt x="42" y="0"/>
                  </a:moveTo>
                  <a:lnTo>
                    <a:pt x="30" y="3"/>
                  </a:lnTo>
                  <a:lnTo>
                    <a:pt x="21" y="9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16" y="28"/>
                  </a:lnTo>
                  <a:lnTo>
                    <a:pt x="25" y="31"/>
                  </a:lnTo>
                  <a:lnTo>
                    <a:pt x="40" y="35"/>
                  </a:lnTo>
                  <a:lnTo>
                    <a:pt x="64" y="34"/>
                  </a:lnTo>
                  <a:lnTo>
                    <a:pt x="78" y="33"/>
                  </a:lnTo>
                  <a:lnTo>
                    <a:pt x="91" y="33"/>
                  </a:lnTo>
                  <a:lnTo>
                    <a:pt x="102" y="31"/>
                  </a:lnTo>
                  <a:lnTo>
                    <a:pt x="113" y="31"/>
                  </a:lnTo>
                  <a:lnTo>
                    <a:pt x="122" y="31"/>
                  </a:lnTo>
                  <a:lnTo>
                    <a:pt x="131" y="31"/>
                  </a:lnTo>
                  <a:lnTo>
                    <a:pt x="139" y="31"/>
                  </a:lnTo>
                  <a:lnTo>
                    <a:pt x="145" y="33"/>
                  </a:lnTo>
                  <a:lnTo>
                    <a:pt x="151" y="33"/>
                  </a:lnTo>
                  <a:lnTo>
                    <a:pt x="155" y="34"/>
                  </a:lnTo>
                  <a:lnTo>
                    <a:pt x="159" y="35"/>
                  </a:lnTo>
                  <a:lnTo>
                    <a:pt x="163" y="37"/>
                  </a:lnTo>
                  <a:lnTo>
                    <a:pt x="164" y="38"/>
                  </a:lnTo>
                  <a:lnTo>
                    <a:pt x="165" y="39"/>
                  </a:lnTo>
                  <a:lnTo>
                    <a:pt x="165" y="41"/>
                  </a:lnTo>
                  <a:lnTo>
                    <a:pt x="164" y="43"/>
                  </a:lnTo>
                  <a:lnTo>
                    <a:pt x="163" y="47"/>
                  </a:lnTo>
                  <a:lnTo>
                    <a:pt x="164" y="53"/>
                  </a:lnTo>
                  <a:lnTo>
                    <a:pt x="168" y="58"/>
                  </a:lnTo>
                  <a:lnTo>
                    <a:pt x="173" y="64"/>
                  </a:lnTo>
                  <a:lnTo>
                    <a:pt x="181" y="68"/>
                  </a:lnTo>
                  <a:lnTo>
                    <a:pt x="191" y="73"/>
                  </a:lnTo>
                  <a:lnTo>
                    <a:pt x="203" y="74"/>
                  </a:lnTo>
                  <a:lnTo>
                    <a:pt x="217" y="74"/>
                  </a:lnTo>
                  <a:lnTo>
                    <a:pt x="231" y="73"/>
                  </a:lnTo>
                  <a:lnTo>
                    <a:pt x="244" y="73"/>
                  </a:lnTo>
                  <a:lnTo>
                    <a:pt x="255" y="72"/>
                  </a:lnTo>
                  <a:lnTo>
                    <a:pt x="263" y="72"/>
                  </a:lnTo>
                  <a:lnTo>
                    <a:pt x="270" y="72"/>
                  </a:lnTo>
                  <a:lnTo>
                    <a:pt x="276" y="73"/>
                  </a:lnTo>
                  <a:lnTo>
                    <a:pt x="278" y="73"/>
                  </a:lnTo>
                  <a:lnTo>
                    <a:pt x="279" y="73"/>
                  </a:lnTo>
                  <a:lnTo>
                    <a:pt x="261" y="74"/>
                  </a:lnTo>
                  <a:lnTo>
                    <a:pt x="245" y="76"/>
                  </a:lnTo>
                  <a:lnTo>
                    <a:pt x="230" y="77"/>
                  </a:lnTo>
                  <a:lnTo>
                    <a:pt x="219" y="77"/>
                  </a:lnTo>
                  <a:lnTo>
                    <a:pt x="209" y="79"/>
                  </a:lnTo>
                  <a:lnTo>
                    <a:pt x="199" y="79"/>
                  </a:lnTo>
                  <a:lnTo>
                    <a:pt x="192" y="79"/>
                  </a:lnTo>
                  <a:lnTo>
                    <a:pt x="185" y="78"/>
                  </a:lnTo>
                  <a:lnTo>
                    <a:pt x="180" y="76"/>
                  </a:lnTo>
                  <a:lnTo>
                    <a:pt x="175" y="75"/>
                  </a:lnTo>
                  <a:lnTo>
                    <a:pt x="170" y="72"/>
                  </a:lnTo>
                  <a:lnTo>
                    <a:pt x="166" y="67"/>
                  </a:lnTo>
                  <a:lnTo>
                    <a:pt x="163" y="63"/>
                  </a:lnTo>
                  <a:lnTo>
                    <a:pt x="159" y="57"/>
                  </a:lnTo>
                  <a:lnTo>
                    <a:pt x="154" y="49"/>
                  </a:lnTo>
                  <a:lnTo>
                    <a:pt x="150" y="41"/>
                  </a:lnTo>
                  <a:lnTo>
                    <a:pt x="139" y="41"/>
                  </a:lnTo>
                  <a:lnTo>
                    <a:pt x="126" y="41"/>
                  </a:lnTo>
                  <a:lnTo>
                    <a:pt x="114" y="41"/>
                  </a:lnTo>
                  <a:lnTo>
                    <a:pt x="101" y="43"/>
                  </a:lnTo>
                  <a:lnTo>
                    <a:pt x="88" y="43"/>
                  </a:lnTo>
                  <a:lnTo>
                    <a:pt x="75" y="44"/>
                  </a:lnTo>
                  <a:lnTo>
                    <a:pt x="63" y="44"/>
                  </a:lnTo>
                  <a:lnTo>
                    <a:pt x="50" y="44"/>
                  </a:lnTo>
                  <a:lnTo>
                    <a:pt x="39" y="44"/>
                  </a:lnTo>
                  <a:lnTo>
                    <a:pt x="29" y="43"/>
                  </a:lnTo>
                  <a:lnTo>
                    <a:pt x="20" y="41"/>
                  </a:lnTo>
                  <a:lnTo>
                    <a:pt x="12" y="39"/>
                  </a:lnTo>
                  <a:lnTo>
                    <a:pt x="7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2" y="7"/>
                  </a:lnTo>
                  <a:lnTo>
                    <a:pt x="18" y="5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6" name="Freeform 3674">
              <a:extLst>
                <a:ext uri="{FF2B5EF4-FFF2-40B4-BE49-F238E27FC236}">
                  <a16:creationId xmlns:a16="http://schemas.microsoft.com/office/drawing/2014/main" id="{66BEF214-F334-43CA-9C94-8346AF88B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3"/>
              <a:ext cx="336" cy="109"/>
            </a:xfrm>
            <a:custGeom>
              <a:avLst/>
              <a:gdLst>
                <a:gd name="T0" fmla="*/ 15 w 1009"/>
                <a:gd name="T1" fmla="*/ 304 h 325"/>
                <a:gd name="T2" fmla="*/ 37 w 1009"/>
                <a:gd name="T3" fmla="*/ 306 h 325"/>
                <a:gd name="T4" fmla="*/ 59 w 1009"/>
                <a:gd name="T5" fmla="*/ 307 h 325"/>
                <a:gd name="T6" fmla="*/ 81 w 1009"/>
                <a:gd name="T7" fmla="*/ 308 h 325"/>
                <a:gd name="T8" fmla="*/ 103 w 1009"/>
                <a:gd name="T9" fmla="*/ 310 h 325"/>
                <a:gd name="T10" fmla="*/ 129 w 1009"/>
                <a:gd name="T11" fmla="*/ 316 h 325"/>
                <a:gd name="T12" fmla="*/ 155 w 1009"/>
                <a:gd name="T13" fmla="*/ 318 h 325"/>
                <a:gd name="T14" fmla="*/ 180 w 1009"/>
                <a:gd name="T15" fmla="*/ 314 h 325"/>
                <a:gd name="T16" fmla="*/ 206 w 1009"/>
                <a:gd name="T17" fmla="*/ 308 h 325"/>
                <a:gd name="T18" fmla="*/ 229 w 1009"/>
                <a:gd name="T19" fmla="*/ 299 h 325"/>
                <a:gd name="T20" fmla="*/ 252 w 1009"/>
                <a:gd name="T21" fmla="*/ 289 h 325"/>
                <a:gd name="T22" fmla="*/ 283 w 1009"/>
                <a:gd name="T23" fmla="*/ 278 h 325"/>
                <a:gd name="T24" fmla="*/ 332 w 1009"/>
                <a:gd name="T25" fmla="*/ 266 h 325"/>
                <a:gd name="T26" fmla="*/ 398 w 1009"/>
                <a:gd name="T27" fmla="*/ 254 h 325"/>
                <a:gd name="T28" fmla="*/ 475 w 1009"/>
                <a:gd name="T29" fmla="*/ 245 h 325"/>
                <a:gd name="T30" fmla="*/ 558 w 1009"/>
                <a:gd name="T31" fmla="*/ 239 h 325"/>
                <a:gd name="T32" fmla="*/ 618 w 1009"/>
                <a:gd name="T33" fmla="*/ 236 h 325"/>
                <a:gd name="T34" fmla="*/ 672 w 1009"/>
                <a:gd name="T35" fmla="*/ 227 h 325"/>
                <a:gd name="T36" fmla="*/ 731 w 1009"/>
                <a:gd name="T37" fmla="*/ 214 h 325"/>
                <a:gd name="T38" fmla="*/ 791 w 1009"/>
                <a:gd name="T39" fmla="*/ 195 h 325"/>
                <a:gd name="T40" fmla="*/ 850 w 1009"/>
                <a:gd name="T41" fmla="*/ 173 h 325"/>
                <a:gd name="T42" fmla="*/ 903 w 1009"/>
                <a:gd name="T43" fmla="*/ 146 h 325"/>
                <a:gd name="T44" fmla="*/ 946 w 1009"/>
                <a:gd name="T45" fmla="*/ 118 h 325"/>
                <a:gd name="T46" fmla="*/ 977 w 1009"/>
                <a:gd name="T47" fmla="*/ 89 h 325"/>
                <a:gd name="T48" fmla="*/ 991 w 1009"/>
                <a:gd name="T49" fmla="*/ 59 h 325"/>
                <a:gd name="T50" fmla="*/ 986 w 1009"/>
                <a:gd name="T51" fmla="*/ 30 h 325"/>
                <a:gd name="T52" fmla="*/ 955 w 1009"/>
                <a:gd name="T53" fmla="*/ 0 h 325"/>
                <a:gd name="T54" fmla="*/ 987 w 1009"/>
                <a:gd name="T55" fmla="*/ 19 h 325"/>
                <a:gd name="T56" fmla="*/ 1005 w 1009"/>
                <a:gd name="T57" fmla="*/ 41 h 325"/>
                <a:gd name="T58" fmla="*/ 1009 w 1009"/>
                <a:gd name="T59" fmla="*/ 63 h 325"/>
                <a:gd name="T60" fmla="*/ 1000 w 1009"/>
                <a:gd name="T61" fmla="*/ 88 h 325"/>
                <a:gd name="T62" fmla="*/ 977 w 1009"/>
                <a:gd name="T63" fmla="*/ 112 h 325"/>
                <a:gd name="T64" fmla="*/ 943 w 1009"/>
                <a:gd name="T65" fmla="*/ 138 h 325"/>
                <a:gd name="T66" fmla="*/ 896 w 1009"/>
                <a:gd name="T67" fmla="*/ 163 h 325"/>
                <a:gd name="T68" fmla="*/ 837 w 1009"/>
                <a:gd name="T69" fmla="*/ 187 h 325"/>
                <a:gd name="T70" fmla="*/ 768 w 1009"/>
                <a:gd name="T71" fmla="*/ 211 h 325"/>
                <a:gd name="T72" fmla="*/ 686 w 1009"/>
                <a:gd name="T73" fmla="*/ 232 h 325"/>
                <a:gd name="T74" fmla="*/ 603 w 1009"/>
                <a:gd name="T75" fmla="*/ 247 h 325"/>
                <a:gd name="T76" fmla="*/ 526 w 1009"/>
                <a:gd name="T77" fmla="*/ 253 h 325"/>
                <a:gd name="T78" fmla="*/ 450 w 1009"/>
                <a:gd name="T79" fmla="*/ 261 h 325"/>
                <a:gd name="T80" fmla="*/ 379 w 1009"/>
                <a:gd name="T81" fmla="*/ 269 h 325"/>
                <a:gd name="T82" fmla="*/ 323 w 1009"/>
                <a:gd name="T83" fmla="*/ 278 h 325"/>
                <a:gd name="T84" fmla="*/ 288 w 1009"/>
                <a:gd name="T85" fmla="*/ 289 h 325"/>
                <a:gd name="T86" fmla="*/ 263 w 1009"/>
                <a:gd name="T87" fmla="*/ 301 h 325"/>
                <a:gd name="T88" fmla="*/ 233 w 1009"/>
                <a:gd name="T89" fmla="*/ 312 h 325"/>
                <a:gd name="T90" fmla="*/ 197 w 1009"/>
                <a:gd name="T91" fmla="*/ 320 h 325"/>
                <a:gd name="T92" fmla="*/ 158 w 1009"/>
                <a:gd name="T93" fmla="*/ 325 h 325"/>
                <a:gd name="T94" fmla="*/ 113 w 1009"/>
                <a:gd name="T95" fmla="*/ 320 h 325"/>
                <a:gd name="T96" fmla="*/ 57 w 1009"/>
                <a:gd name="T97" fmla="*/ 312 h 325"/>
                <a:gd name="T98" fmla="*/ 18 w 1009"/>
                <a:gd name="T99" fmla="*/ 307 h 325"/>
                <a:gd name="T100" fmla="*/ 0 w 1009"/>
                <a:gd name="T101" fmla="*/ 30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9" h="325">
                  <a:moveTo>
                    <a:pt x="0" y="303"/>
                  </a:moveTo>
                  <a:lnTo>
                    <a:pt x="7" y="304"/>
                  </a:lnTo>
                  <a:lnTo>
                    <a:pt x="15" y="304"/>
                  </a:lnTo>
                  <a:lnTo>
                    <a:pt x="23" y="304"/>
                  </a:lnTo>
                  <a:lnTo>
                    <a:pt x="29" y="304"/>
                  </a:lnTo>
                  <a:lnTo>
                    <a:pt x="37" y="306"/>
                  </a:lnTo>
                  <a:lnTo>
                    <a:pt x="44" y="306"/>
                  </a:lnTo>
                  <a:lnTo>
                    <a:pt x="52" y="306"/>
                  </a:lnTo>
                  <a:lnTo>
                    <a:pt x="59" y="307"/>
                  </a:lnTo>
                  <a:lnTo>
                    <a:pt x="65" y="307"/>
                  </a:lnTo>
                  <a:lnTo>
                    <a:pt x="74" y="307"/>
                  </a:lnTo>
                  <a:lnTo>
                    <a:pt x="81" y="308"/>
                  </a:lnTo>
                  <a:lnTo>
                    <a:pt x="89" y="308"/>
                  </a:lnTo>
                  <a:lnTo>
                    <a:pt x="95" y="309"/>
                  </a:lnTo>
                  <a:lnTo>
                    <a:pt x="103" y="310"/>
                  </a:lnTo>
                  <a:lnTo>
                    <a:pt x="112" y="312"/>
                  </a:lnTo>
                  <a:lnTo>
                    <a:pt x="120" y="314"/>
                  </a:lnTo>
                  <a:lnTo>
                    <a:pt x="129" y="316"/>
                  </a:lnTo>
                  <a:lnTo>
                    <a:pt x="137" y="317"/>
                  </a:lnTo>
                  <a:lnTo>
                    <a:pt x="146" y="318"/>
                  </a:lnTo>
                  <a:lnTo>
                    <a:pt x="155" y="318"/>
                  </a:lnTo>
                  <a:lnTo>
                    <a:pt x="162" y="317"/>
                  </a:lnTo>
                  <a:lnTo>
                    <a:pt x="171" y="316"/>
                  </a:lnTo>
                  <a:lnTo>
                    <a:pt x="180" y="314"/>
                  </a:lnTo>
                  <a:lnTo>
                    <a:pt x="188" y="312"/>
                  </a:lnTo>
                  <a:lnTo>
                    <a:pt x="197" y="310"/>
                  </a:lnTo>
                  <a:lnTo>
                    <a:pt x="206" y="308"/>
                  </a:lnTo>
                  <a:lnTo>
                    <a:pt x="214" y="304"/>
                  </a:lnTo>
                  <a:lnTo>
                    <a:pt x="222" y="302"/>
                  </a:lnTo>
                  <a:lnTo>
                    <a:pt x="229" y="299"/>
                  </a:lnTo>
                  <a:lnTo>
                    <a:pt x="237" y="295"/>
                  </a:lnTo>
                  <a:lnTo>
                    <a:pt x="244" y="292"/>
                  </a:lnTo>
                  <a:lnTo>
                    <a:pt x="252" y="289"/>
                  </a:lnTo>
                  <a:lnTo>
                    <a:pt x="260" y="285"/>
                  </a:lnTo>
                  <a:lnTo>
                    <a:pt x="270" y="282"/>
                  </a:lnTo>
                  <a:lnTo>
                    <a:pt x="283" y="278"/>
                  </a:lnTo>
                  <a:lnTo>
                    <a:pt x="298" y="274"/>
                  </a:lnTo>
                  <a:lnTo>
                    <a:pt x="314" y="270"/>
                  </a:lnTo>
                  <a:lnTo>
                    <a:pt x="332" y="266"/>
                  </a:lnTo>
                  <a:lnTo>
                    <a:pt x="353" y="262"/>
                  </a:lnTo>
                  <a:lnTo>
                    <a:pt x="376" y="259"/>
                  </a:lnTo>
                  <a:lnTo>
                    <a:pt x="398" y="254"/>
                  </a:lnTo>
                  <a:lnTo>
                    <a:pt x="423" y="251"/>
                  </a:lnTo>
                  <a:lnTo>
                    <a:pt x="448" y="247"/>
                  </a:lnTo>
                  <a:lnTo>
                    <a:pt x="475" y="245"/>
                  </a:lnTo>
                  <a:lnTo>
                    <a:pt x="502" y="242"/>
                  </a:lnTo>
                  <a:lnTo>
                    <a:pt x="530" y="241"/>
                  </a:lnTo>
                  <a:lnTo>
                    <a:pt x="558" y="239"/>
                  </a:lnTo>
                  <a:lnTo>
                    <a:pt x="587" y="237"/>
                  </a:lnTo>
                  <a:lnTo>
                    <a:pt x="603" y="237"/>
                  </a:lnTo>
                  <a:lnTo>
                    <a:pt x="618" y="236"/>
                  </a:lnTo>
                  <a:lnTo>
                    <a:pt x="635" y="234"/>
                  </a:lnTo>
                  <a:lnTo>
                    <a:pt x="653" y="231"/>
                  </a:lnTo>
                  <a:lnTo>
                    <a:pt x="672" y="227"/>
                  </a:lnTo>
                  <a:lnTo>
                    <a:pt x="691" y="223"/>
                  </a:lnTo>
                  <a:lnTo>
                    <a:pt x="711" y="218"/>
                  </a:lnTo>
                  <a:lnTo>
                    <a:pt x="731" y="214"/>
                  </a:lnTo>
                  <a:lnTo>
                    <a:pt x="750" y="207"/>
                  </a:lnTo>
                  <a:lnTo>
                    <a:pt x="771" y="201"/>
                  </a:lnTo>
                  <a:lnTo>
                    <a:pt x="791" y="195"/>
                  </a:lnTo>
                  <a:lnTo>
                    <a:pt x="810" y="187"/>
                  </a:lnTo>
                  <a:lnTo>
                    <a:pt x="831" y="180"/>
                  </a:lnTo>
                  <a:lnTo>
                    <a:pt x="850" y="173"/>
                  </a:lnTo>
                  <a:lnTo>
                    <a:pt x="867" y="164"/>
                  </a:lnTo>
                  <a:lnTo>
                    <a:pt x="885" y="155"/>
                  </a:lnTo>
                  <a:lnTo>
                    <a:pt x="903" y="146"/>
                  </a:lnTo>
                  <a:lnTo>
                    <a:pt x="919" y="138"/>
                  </a:lnTo>
                  <a:lnTo>
                    <a:pt x="933" y="128"/>
                  </a:lnTo>
                  <a:lnTo>
                    <a:pt x="946" y="118"/>
                  </a:lnTo>
                  <a:lnTo>
                    <a:pt x="958" y="109"/>
                  </a:lnTo>
                  <a:lnTo>
                    <a:pt x="968" y="99"/>
                  </a:lnTo>
                  <a:lnTo>
                    <a:pt x="977" y="89"/>
                  </a:lnTo>
                  <a:lnTo>
                    <a:pt x="984" y="79"/>
                  </a:lnTo>
                  <a:lnTo>
                    <a:pt x="989" y="69"/>
                  </a:lnTo>
                  <a:lnTo>
                    <a:pt x="991" y="59"/>
                  </a:lnTo>
                  <a:lnTo>
                    <a:pt x="991" y="49"/>
                  </a:lnTo>
                  <a:lnTo>
                    <a:pt x="989" y="38"/>
                  </a:lnTo>
                  <a:lnTo>
                    <a:pt x="986" y="30"/>
                  </a:lnTo>
                  <a:lnTo>
                    <a:pt x="978" y="19"/>
                  </a:lnTo>
                  <a:lnTo>
                    <a:pt x="968" y="9"/>
                  </a:lnTo>
                  <a:lnTo>
                    <a:pt x="955" y="0"/>
                  </a:lnTo>
                  <a:lnTo>
                    <a:pt x="968" y="7"/>
                  </a:lnTo>
                  <a:lnTo>
                    <a:pt x="978" y="13"/>
                  </a:lnTo>
                  <a:lnTo>
                    <a:pt x="987" y="19"/>
                  </a:lnTo>
                  <a:lnTo>
                    <a:pt x="995" y="26"/>
                  </a:lnTo>
                  <a:lnTo>
                    <a:pt x="1000" y="33"/>
                  </a:lnTo>
                  <a:lnTo>
                    <a:pt x="1005" y="41"/>
                  </a:lnTo>
                  <a:lnTo>
                    <a:pt x="1008" y="47"/>
                  </a:lnTo>
                  <a:lnTo>
                    <a:pt x="1009" y="55"/>
                  </a:lnTo>
                  <a:lnTo>
                    <a:pt x="1009" y="63"/>
                  </a:lnTo>
                  <a:lnTo>
                    <a:pt x="1007" y="71"/>
                  </a:lnTo>
                  <a:lnTo>
                    <a:pt x="1005" y="79"/>
                  </a:lnTo>
                  <a:lnTo>
                    <a:pt x="1000" y="88"/>
                  </a:lnTo>
                  <a:lnTo>
                    <a:pt x="994" y="95"/>
                  </a:lnTo>
                  <a:lnTo>
                    <a:pt x="987" y="103"/>
                  </a:lnTo>
                  <a:lnTo>
                    <a:pt x="977" y="112"/>
                  </a:lnTo>
                  <a:lnTo>
                    <a:pt x="968" y="120"/>
                  </a:lnTo>
                  <a:lnTo>
                    <a:pt x="956" y="129"/>
                  </a:lnTo>
                  <a:lnTo>
                    <a:pt x="943" y="138"/>
                  </a:lnTo>
                  <a:lnTo>
                    <a:pt x="929" y="146"/>
                  </a:lnTo>
                  <a:lnTo>
                    <a:pt x="913" y="154"/>
                  </a:lnTo>
                  <a:lnTo>
                    <a:pt x="896" y="163"/>
                  </a:lnTo>
                  <a:lnTo>
                    <a:pt x="879" y="170"/>
                  </a:lnTo>
                  <a:lnTo>
                    <a:pt x="858" y="178"/>
                  </a:lnTo>
                  <a:lnTo>
                    <a:pt x="837" y="187"/>
                  </a:lnTo>
                  <a:lnTo>
                    <a:pt x="816" y="195"/>
                  </a:lnTo>
                  <a:lnTo>
                    <a:pt x="793" y="202"/>
                  </a:lnTo>
                  <a:lnTo>
                    <a:pt x="768" y="211"/>
                  </a:lnTo>
                  <a:lnTo>
                    <a:pt x="742" y="217"/>
                  </a:lnTo>
                  <a:lnTo>
                    <a:pt x="714" y="225"/>
                  </a:lnTo>
                  <a:lnTo>
                    <a:pt x="686" y="232"/>
                  </a:lnTo>
                  <a:lnTo>
                    <a:pt x="657" y="239"/>
                  </a:lnTo>
                  <a:lnTo>
                    <a:pt x="627" y="245"/>
                  </a:lnTo>
                  <a:lnTo>
                    <a:pt x="603" y="247"/>
                  </a:lnTo>
                  <a:lnTo>
                    <a:pt x="578" y="250"/>
                  </a:lnTo>
                  <a:lnTo>
                    <a:pt x="552" y="252"/>
                  </a:lnTo>
                  <a:lnTo>
                    <a:pt x="526" y="253"/>
                  </a:lnTo>
                  <a:lnTo>
                    <a:pt x="500" y="256"/>
                  </a:lnTo>
                  <a:lnTo>
                    <a:pt x="474" y="259"/>
                  </a:lnTo>
                  <a:lnTo>
                    <a:pt x="450" y="261"/>
                  </a:lnTo>
                  <a:lnTo>
                    <a:pt x="425" y="263"/>
                  </a:lnTo>
                  <a:lnTo>
                    <a:pt x="402" y="266"/>
                  </a:lnTo>
                  <a:lnTo>
                    <a:pt x="379" y="269"/>
                  </a:lnTo>
                  <a:lnTo>
                    <a:pt x="358" y="271"/>
                  </a:lnTo>
                  <a:lnTo>
                    <a:pt x="340" y="274"/>
                  </a:lnTo>
                  <a:lnTo>
                    <a:pt x="323" y="278"/>
                  </a:lnTo>
                  <a:lnTo>
                    <a:pt x="309" y="281"/>
                  </a:lnTo>
                  <a:lnTo>
                    <a:pt x="296" y="285"/>
                  </a:lnTo>
                  <a:lnTo>
                    <a:pt x="288" y="289"/>
                  </a:lnTo>
                  <a:lnTo>
                    <a:pt x="280" y="293"/>
                  </a:lnTo>
                  <a:lnTo>
                    <a:pt x="271" y="298"/>
                  </a:lnTo>
                  <a:lnTo>
                    <a:pt x="263" y="301"/>
                  </a:lnTo>
                  <a:lnTo>
                    <a:pt x="253" y="306"/>
                  </a:lnTo>
                  <a:lnTo>
                    <a:pt x="243" y="309"/>
                  </a:lnTo>
                  <a:lnTo>
                    <a:pt x="233" y="312"/>
                  </a:lnTo>
                  <a:lnTo>
                    <a:pt x="222" y="316"/>
                  </a:lnTo>
                  <a:lnTo>
                    <a:pt x="209" y="319"/>
                  </a:lnTo>
                  <a:lnTo>
                    <a:pt x="197" y="320"/>
                  </a:lnTo>
                  <a:lnTo>
                    <a:pt x="185" y="322"/>
                  </a:lnTo>
                  <a:lnTo>
                    <a:pt x="171" y="323"/>
                  </a:lnTo>
                  <a:lnTo>
                    <a:pt x="158" y="325"/>
                  </a:lnTo>
                  <a:lnTo>
                    <a:pt x="143" y="323"/>
                  </a:lnTo>
                  <a:lnTo>
                    <a:pt x="129" y="323"/>
                  </a:lnTo>
                  <a:lnTo>
                    <a:pt x="113" y="320"/>
                  </a:lnTo>
                  <a:lnTo>
                    <a:pt x="99" y="318"/>
                  </a:lnTo>
                  <a:lnTo>
                    <a:pt x="76" y="316"/>
                  </a:lnTo>
                  <a:lnTo>
                    <a:pt x="57" y="312"/>
                  </a:lnTo>
                  <a:lnTo>
                    <a:pt x="42" y="310"/>
                  </a:lnTo>
                  <a:lnTo>
                    <a:pt x="29" y="308"/>
                  </a:lnTo>
                  <a:lnTo>
                    <a:pt x="18" y="307"/>
                  </a:lnTo>
                  <a:lnTo>
                    <a:pt x="9" y="304"/>
                  </a:lnTo>
                  <a:lnTo>
                    <a:pt x="4" y="303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7" name="Freeform 3675">
              <a:extLst>
                <a:ext uri="{FF2B5EF4-FFF2-40B4-BE49-F238E27FC236}">
                  <a16:creationId xmlns:a16="http://schemas.microsoft.com/office/drawing/2014/main" id="{88DEB2D7-5C1C-4E01-BD70-F67AC6934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3"/>
              <a:ext cx="336" cy="109"/>
            </a:xfrm>
            <a:custGeom>
              <a:avLst/>
              <a:gdLst>
                <a:gd name="T0" fmla="*/ 15 w 1009"/>
                <a:gd name="T1" fmla="*/ 304 h 325"/>
                <a:gd name="T2" fmla="*/ 37 w 1009"/>
                <a:gd name="T3" fmla="*/ 306 h 325"/>
                <a:gd name="T4" fmla="*/ 59 w 1009"/>
                <a:gd name="T5" fmla="*/ 307 h 325"/>
                <a:gd name="T6" fmla="*/ 81 w 1009"/>
                <a:gd name="T7" fmla="*/ 308 h 325"/>
                <a:gd name="T8" fmla="*/ 103 w 1009"/>
                <a:gd name="T9" fmla="*/ 310 h 325"/>
                <a:gd name="T10" fmla="*/ 129 w 1009"/>
                <a:gd name="T11" fmla="*/ 316 h 325"/>
                <a:gd name="T12" fmla="*/ 155 w 1009"/>
                <a:gd name="T13" fmla="*/ 318 h 325"/>
                <a:gd name="T14" fmla="*/ 180 w 1009"/>
                <a:gd name="T15" fmla="*/ 314 h 325"/>
                <a:gd name="T16" fmla="*/ 206 w 1009"/>
                <a:gd name="T17" fmla="*/ 308 h 325"/>
                <a:gd name="T18" fmla="*/ 229 w 1009"/>
                <a:gd name="T19" fmla="*/ 299 h 325"/>
                <a:gd name="T20" fmla="*/ 252 w 1009"/>
                <a:gd name="T21" fmla="*/ 289 h 325"/>
                <a:gd name="T22" fmla="*/ 283 w 1009"/>
                <a:gd name="T23" fmla="*/ 278 h 325"/>
                <a:gd name="T24" fmla="*/ 332 w 1009"/>
                <a:gd name="T25" fmla="*/ 266 h 325"/>
                <a:gd name="T26" fmla="*/ 398 w 1009"/>
                <a:gd name="T27" fmla="*/ 254 h 325"/>
                <a:gd name="T28" fmla="*/ 475 w 1009"/>
                <a:gd name="T29" fmla="*/ 245 h 325"/>
                <a:gd name="T30" fmla="*/ 558 w 1009"/>
                <a:gd name="T31" fmla="*/ 239 h 325"/>
                <a:gd name="T32" fmla="*/ 618 w 1009"/>
                <a:gd name="T33" fmla="*/ 236 h 325"/>
                <a:gd name="T34" fmla="*/ 672 w 1009"/>
                <a:gd name="T35" fmla="*/ 227 h 325"/>
                <a:gd name="T36" fmla="*/ 731 w 1009"/>
                <a:gd name="T37" fmla="*/ 214 h 325"/>
                <a:gd name="T38" fmla="*/ 791 w 1009"/>
                <a:gd name="T39" fmla="*/ 195 h 325"/>
                <a:gd name="T40" fmla="*/ 850 w 1009"/>
                <a:gd name="T41" fmla="*/ 173 h 325"/>
                <a:gd name="T42" fmla="*/ 903 w 1009"/>
                <a:gd name="T43" fmla="*/ 146 h 325"/>
                <a:gd name="T44" fmla="*/ 946 w 1009"/>
                <a:gd name="T45" fmla="*/ 118 h 325"/>
                <a:gd name="T46" fmla="*/ 977 w 1009"/>
                <a:gd name="T47" fmla="*/ 89 h 325"/>
                <a:gd name="T48" fmla="*/ 991 w 1009"/>
                <a:gd name="T49" fmla="*/ 59 h 325"/>
                <a:gd name="T50" fmla="*/ 986 w 1009"/>
                <a:gd name="T51" fmla="*/ 30 h 325"/>
                <a:gd name="T52" fmla="*/ 955 w 1009"/>
                <a:gd name="T53" fmla="*/ 0 h 325"/>
                <a:gd name="T54" fmla="*/ 987 w 1009"/>
                <a:gd name="T55" fmla="*/ 19 h 325"/>
                <a:gd name="T56" fmla="*/ 1005 w 1009"/>
                <a:gd name="T57" fmla="*/ 41 h 325"/>
                <a:gd name="T58" fmla="*/ 1009 w 1009"/>
                <a:gd name="T59" fmla="*/ 63 h 325"/>
                <a:gd name="T60" fmla="*/ 1000 w 1009"/>
                <a:gd name="T61" fmla="*/ 88 h 325"/>
                <a:gd name="T62" fmla="*/ 977 w 1009"/>
                <a:gd name="T63" fmla="*/ 112 h 325"/>
                <a:gd name="T64" fmla="*/ 943 w 1009"/>
                <a:gd name="T65" fmla="*/ 138 h 325"/>
                <a:gd name="T66" fmla="*/ 896 w 1009"/>
                <a:gd name="T67" fmla="*/ 163 h 325"/>
                <a:gd name="T68" fmla="*/ 837 w 1009"/>
                <a:gd name="T69" fmla="*/ 187 h 325"/>
                <a:gd name="T70" fmla="*/ 768 w 1009"/>
                <a:gd name="T71" fmla="*/ 211 h 325"/>
                <a:gd name="T72" fmla="*/ 686 w 1009"/>
                <a:gd name="T73" fmla="*/ 232 h 325"/>
                <a:gd name="T74" fmla="*/ 603 w 1009"/>
                <a:gd name="T75" fmla="*/ 247 h 325"/>
                <a:gd name="T76" fmla="*/ 526 w 1009"/>
                <a:gd name="T77" fmla="*/ 253 h 325"/>
                <a:gd name="T78" fmla="*/ 450 w 1009"/>
                <a:gd name="T79" fmla="*/ 261 h 325"/>
                <a:gd name="T80" fmla="*/ 379 w 1009"/>
                <a:gd name="T81" fmla="*/ 269 h 325"/>
                <a:gd name="T82" fmla="*/ 323 w 1009"/>
                <a:gd name="T83" fmla="*/ 278 h 325"/>
                <a:gd name="T84" fmla="*/ 288 w 1009"/>
                <a:gd name="T85" fmla="*/ 289 h 325"/>
                <a:gd name="T86" fmla="*/ 263 w 1009"/>
                <a:gd name="T87" fmla="*/ 301 h 325"/>
                <a:gd name="T88" fmla="*/ 233 w 1009"/>
                <a:gd name="T89" fmla="*/ 312 h 325"/>
                <a:gd name="T90" fmla="*/ 197 w 1009"/>
                <a:gd name="T91" fmla="*/ 320 h 325"/>
                <a:gd name="T92" fmla="*/ 158 w 1009"/>
                <a:gd name="T93" fmla="*/ 325 h 325"/>
                <a:gd name="T94" fmla="*/ 113 w 1009"/>
                <a:gd name="T95" fmla="*/ 320 h 325"/>
                <a:gd name="T96" fmla="*/ 57 w 1009"/>
                <a:gd name="T97" fmla="*/ 312 h 325"/>
                <a:gd name="T98" fmla="*/ 18 w 1009"/>
                <a:gd name="T99" fmla="*/ 307 h 325"/>
                <a:gd name="T100" fmla="*/ 0 w 1009"/>
                <a:gd name="T101" fmla="*/ 30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9" h="325">
                  <a:moveTo>
                    <a:pt x="0" y="303"/>
                  </a:moveTo>
                  <a:lnTo>
                    <a:pt x="7" y="304"/>
                  </a:lnTo>
                  <a:lnTo>
                    <a:pt x="15" y="304"/>
                  </a:lnTo>
                  <a:lnTo>
                    <a:pt x="23" y="304"/>
                  </a:lnTo>
                  <a:lnTo>
                    <a:pt x="29" y="304"/>
                  </a:lnTo>
                  <a:lnTo>
                    <a:pt x="37" y="306"/>
                  </a:lnTo>
                  <a:lnTo>
                    <a:pt x="44" y="306"/>
                  </a:lnTo>
                  <a:lnTo>
                    <a:pt x="52" y="306"/>
                  </a:lnTo>
                  <a:lnTo>
                    <a:pt x="59" y="307"/>
                  </a:lnTo>
                  <a:lnTo>
                    <a:pt x="65" y="307"/>
                  </a:lnTo>
                  <a:lnTo>
                    <a:pt x="74" y="307"/>
                  </a:lnTo>
                  <a:lnTo>
                    <a:pt x="81" y="308"/>
                  </a:lnTo>
                  <a:lnTo>
                    <a:pt x="89" y="308"/>
                  </a:lnTo>
                  <a:lnTo>
                    <a:pt x="95" y="309"/>
                  </a:lnTo>
                  <a:lnTo>
                    <a:pt x="103" y="310"/>
                  </a:lnTo>
                  <a:lnTo>
                    <a:pt x="112" y="312"/>
                  </a:lnTo>
                  <a:lnTo>
                    <a:pt x="120" y="314"/>
                  </a:lnTo>
                  <a:lnTo>
                    <a:pt x="129" y="316"/>
                  </a:lnTo>
                  <a:lnTo>
                    <a:pt x="137" y="317"/>
                  </a:lnTo>
                  <a:lnTo>
                    <a:pt x="146" y="318"/>
                  </a:lnTo>
                  <a:lnTo>
                    <a:pt x="155" y="318"/>
                  </a:lnTo>
                  <a:lnTo>
                    <a:pt x="162" y="317"/>
                  </a:lnTo>
                  <a:lnTo>
                    <a:pt x="171" y="316"/>
                  </a:lnTo>
                  <a:lnTo>
                    <a:pt x="180" y="314"/>
                  </a:lnTo>
                  <a:lnTo>
                    <a:pt x="188" y="312"/>
                  </a:lnTo>
                  <a:lnTo>
                    <a:pt x="197" y="310"/>
                  </a:lnTo>
                  <a:lnTo>
                    <a:pt x="206" y="308"/>
                  </a:lnTo>
                  <a:lnTo>
                    <a:pt x="214" y="304"/>
                  </a:lnTo>
                  <a:lnTo>
                    <a:pt x="222" y="302"/>
                  </a:lnTo>
                  <a:lnTo>
                    <a:pt x="229" y="299"/>
                  </a:lnTo>
                  <a:lnTo>
                    <a:pt x="237" y="295"/>
                  </a:lnTo>
                  <a:lnTo>
                    <a:pt x="244" y="292"/>
                  </a:lnTo>
                  <a:lnTo>
                    <a:pt x="252" y="289"/>
                  </a:lnTo>
                  <a:lnTo>
                    <a:pt x="260" y="285"/>
                  </a:lnTo>
                  <a:lnTo>
                    <a:pt x="270" y="282"/>
                  </a:lnTo>
                  <a:lnTo>
                    <a:pt x="283" y="278"/>
                  </a:lnTo>
                  <a:lnTo>
                    <a:pt x="298" y="274"/>
                  </a:lnTo>
                  <a:lnTo>
                    <a:pt x="314" y="270"/>
                  </a:lnTo>
                  <a:lnTo>
                    <a:pt x="332" y="266"/>
                  </a:lnTo>
                  <a:lnTo>
                    <a:pt x="353" y="262"/>
                  </a:lnTo>
                  <a:lnTo>
                    <a:pt x="376" y="259"/>
                  </a:lnTo>
                  <a:lnTo>
                    <a:pt x="398" y="254"/>
                  </a:lnTo>
                  <a:lnTo>
                    <a:pt x="423" y="251"/>
                  </a:lnTo>
                  <a:lnTo>
                    <a:pt x="448" y="247"/>
                  </a:lnTo>
                  <a:lnTo>
                    <a:pt x="475" y="245"/>
                  </a:lnTo>
                  <a:lnTo>
                    <a:pt x="502" y="242"/>
                  </a:lnTo>
                  <a:lnTo>
                    <a:pt x="530" y="241"/>
                  </a:lnTo>
                  <a:lnTo>
                    <a:pt x="558" y="239"/>
                  </a:lnTo>
                  <a:lnTo>
                    <a:pt x="587" y="237"/>
                  </a:lnTo>
                  <a:lnTo>
                    <a:pt x="603" y="237"/>
                  </a:lnTo>
                  <a:lnTo>
                    <a:pt x="618" y="236"/>
                  </a:lnTo>
                  <a:lnTo>
                    <a:pt x="635" y="234"/>
                  </a:lnTo>
                  <a:lnTo>
                    <a:pt x="653" y="231"/>
                  </a:lnTo>
                  <a:lnTo>
                    <a:pt x="672" y="227"/>
                  </a:lnTo>
                  <a:lnTo>
                    <a:pt x="691" y="223"/>
                  </a:lnTo>
                  <a:lnTo>
                    <a:pt x="711" y="218"/>
                  </a:lnTo>
                  <a:lnTo>
                    <a:pt x="731" y="214"/>
                  </a:lnTo>
                  <a:lnTo>
                    <a:pt x="750" y="207"/>
                  </a:lnTo>
                  <a:lnTo>
                    <a:pt x="771" y="201"/>
                  </a:lnTo>
                  <a:lnTo>
                    <a:pt x="791" y="195"/>
                  </a:lnTo>
                  <a:lnTo>
                    <a:pt x="810" y="187"/>
                  </a:lnTo>
                  <a:lnTo>
                    <a:pt x="831" y="180"/>
                  </a:lnTo>
                  <a:lnTo>
                    <a:pt x="850" y="173"/>
                  </a:lnTo>
                  <a:lnTo>
                    <a:pt x="867" y="164"/>
                  </a:lnTo>
                  <a:lnTo>
                    <a:pt x="885" y="155"/>
                  </a:lnTo>
                  <a:lnTo>
                    <a:pt x="903" y="146"/>
                  </a:lnTo>
                  <a:lnTo>
                    <a:pt x="919" y="138"/>
                  </a:lnTo>
                  <a:lnTo>
                    <a:pt x="933" y="128"/>
                  </a:lnTo>
                  <a:lnTo>
                    <a:pt x="946" y="118"/>
                  </a:lnTo>
                  <a:lnTo>
                    <a:pt x="958" y="109"/>
                  </a:lnTo>
                  <a:lnTo>
                    <a:pt x="968" y="99"/>
                  </a:lnTo>
                  <a:lnTo>
                    <a:pt x="977" y="89"/>
                  </a:lnTo>
                  <a:lnTo>
                    <a:pt x="984" y="79"/>
                  </a:lnTo>
                  <a:lnTo>
                    <a:pt x="989" y="69"/>
                  </a:lnTo>
                  <a:lnTo>
                    <a:pt x="991" y="59"/>
                  </a:lnTo>
                  <a:lnTo>
                    <a:pt x="991" y="49"/>
                  </a:lnTo>
                  <a:lnTo>
                    <a:pt x="989" y="38"/>
                  </a:lnTo>
                  <a:lnTo>
                    <a:pt x="986" y="30"/>
                  </a:lnTo>
                  <a:lnTo>
                    <a:pt x="978" y="19"/>
                  </a:lnTo>
                  <a:lnTo>
                    <a:pt x="968" y="9"/>
                  </a:lnTo>
                  <a:lnTo>
                    <a:pt x="955" y="0"/>
                  </a:lnTo>
                  <a:lnTo>
                    <a:pt x="968" y="7"/>
                  </a:lnTo>
                  <a:lnTo>
                    <a:pt x="978" y="13"/>
                  </a:lnTo>
                  <a:lnTo>
                    <a:pt x="987" y="19"/>
                  </a:lnTo>
                  <a:lnTo>
                    <a:pt x="995" y="26"/>
                  </a:lnTo>
                  <a:lnTo>
                    <a:pt x="1000" y="33"/>
                  </a:lnTo>
                  <a:lnTo>
                    <a:pt x="1005" y="41"/>
                  </a:lnTo>
                  <a:lnTo>
                    <a:pt x="1008" y="47"/>
                  </a:lnTo>
                  <a:lnTo>
                    <a:pt x="1009" y="55"/>
                  </a:lnTo>
                  <a:lnTo>
                    <a:pt x="1009" y="63"/>
                  </a:lnTo>
                  <a:lnTo>
                    <a:pt x="1007" y="71"/>
                  </a:lnTo>
                  <a:lnTo>
                    <a:pt x="1005" y="79"/>
                  </a:lnTo>
                  <a:lnTo>
                    <a:pt x="1000" y="88"/>
                  </a:lnTo>
                  <a:lnTo>
                    <a:pt x="994" y="95"/>
                  </a:lnTo>
                  <a:lnTo>
                    <a:pt x="987" y="103"/>
                  </a:lnTo>
                  <a:lnTo>
                    <a:pt x="977" y="112"/>
                  </a:lnTo>
                  <a:lnTo>
                    <a:pt x="968" y="120"/>
                  </a:lnTo>
                  <a:lnTo>
                    <a:pt x="956" y="129"/>
                  </a:lnTo>
                  <a:lnTo>
                    <a:pt x="943" y="138"/>
                  </a:lnTo>
                  <a:lnTo>
                    <a:pt x="929" y="146"/>
                  </a:lnTo>
                  <a:lnTo>
                    <a:pt x="913" y="154"/>
                  </a:lnTo>
                  <a:lnTo>
                    <a:pt x="896" y="163"/>
                  </a:lnTo>
                  <a:lnTo>
                    <a:pt x="879" y="170"/>
                  </a:lnTo>
                  <a:lnTo>
                    <a:pt x="858" y="178"/>
                  </a:lnTo>
                  <a:lnTo>
                    <a:pt x="837" y="187"/>
                  </a:lnTo>
                  <a:lnTo>
                    <a:pt x="816" y="195"/>
                  </a:lnTo>
                  <a:lnTo>
                    <a:pt x="793" y="202"/>
                  </a:lnTo>
                  <a:lnTo>
                    <a:pt x="768" y="211"/>
                  </a:lnTo>
                  <a:lnTo>
                    <a:pt x="742" y="217"/>
                  </a:lnTo>
                  <a:lnTo>
                    <a:pt x="714" y="225"/>
                  </a:lnTo>
                  <a:lnTo>
                    <a:pt x="686" y="232"/>
                  </a:lnTo>
                  <a:lnTo>
                    <a:pt x="657" y="239"/>
                  </a:lnTo>
                  <a:lnTo>
                    <a:pt x="627" y="245"/>
                  </a:lnTo>
                  <a:lnTo>
                    <a:pt x="603" y="247"/>
                  </a:lnTo>
                  <a:lnTo>
                    <a:pt x="578" y="250"/>
                  </a:lnTo>
                  <a:lnTo>
                    <a:pt x="552" y="252"/>
                  </a:lnTo>
                  <a:lnTo>
                    <a:pt x="526" y="253"/>
                  </a:lnTo>
                  <a:lnTo>
                    <a:pt x="500" y="256"/>
                  </a:lnTo>
                  <a:lnTo>
                    <a:pt x="474" y="259"/>
                  </a:lnTo>
                  <a:lnTo>
                    <a:pt x="450" y="261"/>
                  </a:lnTo>
                  <a:lnTo>
                    <a:pt x="425" y="263"/>
                  </a:lnTo>
                  <a:lnTo>
                    <a:pt x="402" y="266"/>
                  </a:lnTo>
                  <a:lnTo>
                    <a:pt x="379" y="269"/>
                  </a:lnTo>
                  <a:lnTo>
                    <a:pt x="358" y="271"/>
                  </a:lnTo>
                  <a:lnTo>
                    <a:pt x="340" y="274"/>
                  </a:lnTo>
                  <a:lnTo>
                    <a:pt x="323" y="278"/>
                  </a:lnTo>
                  <a:lnTo>
                    <a:pt x="309" y="281"/>
                  </a:lnTo>
                  <a:lnTo>
                    <a:pt x="296" y="285"/>
                  </a:lnTo>
                  <a:lnTo>
                    <a:pt x="288" y="289"/>
                  </a:lnTo>
                  <a:lnTo>
                    <a:pt x="280" y="293"/>
                  </a:lnTo>
                  <a:lnTo>
                    <a:pt x="271" y="298"/>
                  </a:lnTo>
                  <a:lnTo>
                    <a:pt x="263" y="301"/>
                  </a:lnTo>
                  <a:lnTo>
                    <a:pt x="253" y="306"/>
                  </a:lnTo>
                  <a:lnTo>
                    <a:pt x="243" y="309"/>
                  </a:lnTo>
                  <a:lnTo>
                    <a:pt x="233" y="312"/>
                  </a:lnTo>
                  <a:lnTo>
                    <a:pt x="222" y="316"/>
                  </a:lnTo>
                  <a:lnTo>
                    <a:pt x="209" y="319"/>
                  </a:lnTo>
                  <a:lnTo>
                    <a:pt x="197" y="320"/>
                  </a:lnTo>
                  <a:lnTo>
                    <a:pt x="185" y="322"/>
                  </a:lnTo>
                  <a:lnTo>
                    <a:pt x="171" y="323"/>
                  </a:lnTo>
                  <a:lnTo>
                    <a:pt x="158" y="325"/>
                  </a:lnTo>
                  <a:lnTo>
                    <a:pt x="143" y="323"/>
                  </a:lnTo>
                  <a:lnTo>
                    <a:pt x="129" y="323"/>
                  </a:lnTo>
                  <a:lnTo>
                    <a:pt x="113" y="320"/>
                  </a:lnTo>
                  <a:lnTo>
                    <a:pt x="99" y="318"/>
                  </a:lnTo>
                  <a:lnTo>
                    <a:pt x="76" y="316"/>
                  </a:lnTo>
                  <a:lnTo>
                    <a:pt x="57" y="312"/>
                  </a:lnTo>
                  <a:lnTo>
                    <a:pt x="42" y="310"/>
                  </a:lnTo>
                  <a:lnTo>
                    <a:pt x="29" y="308"/>
                  </a:lnTo>
                  <a:lnTo>
                    <a:pt x="18" y="307"/>
                  </a:lnTo>
                  <a:lnTo>
                    <a:pt x="9" y="304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0" y="303"/>
                  </a:lnTo>
                </a:path>
              </a:pathLst>
            </a:custGeom>
            <a:noFill/>
            <a:ln w="6350">
              <a:solidFill>
                <a:srgbClr val="39F5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8" name="Freeform 3676">
              <a:extLst>
                <a:ext uri="{FF2B5EF4-FFF2-40B4-BE49-F238E27FC236}">
                  <a16:creationId xmlns:a16="http://schemas.microsoft.com/office/drawing/2014/main" id="{1109B290-ED7C-41D2-B8A9-9012E602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830"/>
              <a:ext cx="60" cy="116"/>
            </a:xfrm>
            <a:custGeom>
              <a:avLst/>
              <a:gdLst>
                <a:gd name="T0" fmla="*/ 181 w 181"/>
                <a:gd name="T1" fmla="*/ 347 h 347"/>
                <a:gd name="T2" fmla="*/ 180 w 181"/>
                <a:gd name="T3" fmla="*/ 341 h 347"/>
                <a:gd name="T4" fmla="*/ 177 w 181"/>
                <a:gd name="T5" fmla="*/ 332 h 347"/>
                <a:gd name="T6" fmla="*/ 174 w 181"/>
                <a:gd name="T7" fmla="*/ 321 h 347"/>
                <a:gd name="T8" fmla="*/ 170 w 181"/>
                <a:gd name="T9" fmla="*/ 308 h 347"/>
                <a:gd name="T10" fmla="*/ 164 w 181"/>
                <a:gd name="T11" fmla="*/ 292 h 347"/>
                <a:gd name="T12" fmla="*/ 157 w 181"/>
                <a:gd name="T13" fmla="*/ 274 h 347"/>
                <a:gd name="T14" fmla="*/ 149 w 181"/>
                <a:gd name="T15" fmla="*/ 255 h 347"/>
                <a:gd name="T16" fmla="*/ 142 w 181"/>
                <a:gd name="T17" fmla="*/ 236 h 347"/>
                <a:gd name="T18" fmla="*/ 133 w 181"/>
                <a:gd name="T19" fmla="*/ 215 h 347"/>
                <a:gd name="T20" fmla="*/ 123 w 181"/>
                <a:gd name="T21" fmla="*/ 194 h 347"/>
                <a:gd name="T22" fmla="*/ 113 w 181"/>
                <a:gd name="T23" fmla="*/ 172 h 347"/>
                <a:gd name="T24" fmla="*/ 101 w 181"/>
                <a:gd name="T25" fmla="*/ 150 h 347"/>
                <a:gd name="T26" fmla="*/ 90 w 181"/>
                <a:gd name="T27" fmla="*/ 129 h 347"/>
                <a:gd name="T28" fmla="*/ 78 w 181"/>
                <a:gd name="T29" fmla="*/ 109 h 347"/>
                <a:gd name="T30" fmla="*/ 67 w 181"/>
                <a:gd name="T31" fmla="*/ 90 h 347"/>
                <a:gd name="T32" fmla="*/ 54 w 181"/>
                <a:gd name="T33" fmla="*/ 72 h 347"/>
                <a:gd name="T34" fmla="*/ 41 w 181"/>
                <a:gd name="T35" fmla="*/ 54 h 347"/>
                <a:gd name="T36" fmla="*/ 30 w 181"/>
                <a:gd name="T37" fmla="*/ 38 h 347"/>
                <a:gd name="T38" fmla="*/ 20 w 181"/>
                <a:gd name="T39" fmla="*/ 27 h 347"/>
                <a:gd name="T40" fmla="*/ 13 w 181"/>
                <a:gd name="T41" fmla="*/ 17 h 347"/>
                <a:gd name="T42" fmla="*/ 6 w 181"/>
                <a:gd name="T43" fmla="*/ 9 h 347"/>
                <a:gd name="T44" fmla="*/ 3 w 181"/>
                <a:gd name="T45" fmla="*/ 5 h 347"/>
                <a:gd name="T46" fmla="*/ 0 w 181"/>
                <a:gd name="T47" fmla="*/ 1 h 347"/>
                <a:gd name="T48" fmla="*/ 0 w 181"/>
                <a:gd name="T49" fmla="*/ 0 h 347"/>
                <a:gd name="T50" fmla="*/ 13 w 181"/>
                <a:gd name="T51" fmla="*/ 10 h 347"/>
                <a:gd name="T52" fmla="*/ 27 w 181"/>
                <a:gd name="T53" fmla="*/ 23 h 347"/>
                <a:gd name="T54" fmla="*/ 40 w 181"/>
                <a:gd name="T55" fmla="*/ 36 h 347"/>
                <a:gd name="T56" fmla="*/ 54 w 181"/>
                <a:gd name="T57" fmla="*/ 53 h 347"/>
                <a:gd name="T58" fmla="*/ 68 w 181"/>
                <a:gd name="T59" fmla="*/ 70 h 347"/>
                <a:gd name="T60" fmla="*/ 81 w 181"/>
                <a:gd name="T61" fmla="*/ 90 h 347"/>
                <a:gd name="T62" fmla="*/ 95 w 181"/>
                <a:gd name="T63" fmla="*/ 111 h 347"/>
                <a:gd name="T64" fmla="*/ 108 w 181"/>
                <a:gd name="T65" fmla="*/ 133 h 347"/>
                <a:gd name="T66" fmla="*/ 120 w 181"/>
                <a:gd name="T67" fmla="*/ 158 h 347"/>
                <a:gd name="T68" fmla="*/ 132 w 181"/>
                <a:gd name="T69" fmla="*/ 181 h 347"/>
                <a:gd name="T70" fmla="*/ 143 w 181"/>
                <a:gd name="T71" fmla="*/ 208 h 347"/>
                <a:gd name="T72" fmla="*/ 153 w 181"/>
                <a:gd name="T73" fmla="*/ 235 h 347"/>
                <a:gd name="T74" fmla="*/ 162 w 181"/>
                <a:gd name="T75" fmla="*/ 262 h 347"/>
                <a:gd name="T76" fmla="*/ 170 w 181"/>
                <a:gd name="T77" fmla="*/ 290 h 347"/>
                <a:gd name="T78" fmla="*/ 176 w 181"/>
                <a:gd name="T79" fmla="*/ 319 h 347"/>
                <a:gd name="T80" fmla="*/ 181 w 181"/>
                <a:gd name="T81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1" h="347">
                  <a:moveTo>
                    <a:pt x="181" y="347"/>
                  </a:moveTo>
                  <a:lnTo>
                    <a:pt x="180" y="341"/>
                  </a:lnTo>
                  <a:lnTo>
                    <a:pt x="177" y="332"/>
                  </a:lnTo>
                  <a:lnTo>
                    <a:pt x="174" y="321"/>
                  </a:lnTo>
                  <a:lnTo>
                    <a:pt x="170" y="308"/>
                  </a:lnTo>
                  <a:lnTo>
                    <a:pt x="164" y="292"/>
                  </a:lnTo>
                  <a:lnTo>
                    <a:pt x="157" y="274"/>
                  </a:lnTo>
                  <a:lnTo>
                    <a:pt x="149" y="255"/>
                  </a:lnTo>
                  <a:lnTo>
                    <a:pt x="142" y="236"/>
                  </a:lnTo>
                  <a:lnTo>
                    <a:pt x="133" y="215"/>
                  </a:lnTo>
                  <a:lnTo>
                    <a:pt x="123" y="194"/>
                  </a:lnTo>
                  <a:lnTo>
                    <a:pt x="113" y="172"/>
                  </a:lnTo>
                  <a:lnTo>
                    <a:pt x="101" y="150"/>
                  </a:lnTo>
                  <a:lnTo>
                    <a:pt x="90" y="129"/>
                  </a:lnTo>
                  <a:lnTo>
                    <a:pt x="78" y="109"/>
                  </a:lnTo>
                  <a:lnTo>
                    <a:pt x="67" y="90"/>
                  </a:lnTo>
                  <a:lnTo>
                    <a:pt x="54" y="72"/>
                  </a:lnTo>
                  <a:lnTo>
                    <a:pt x="41" y="54"/>
                  </a:lnTo>
                  <a:lnTo>
                    <a:pt x="30" y="38"/>
                  </a:lnTo>
                  <a:lnTo>
                    <a:pt x="20" y="27"/>
                  </a:lnTo>
                  <a:lnTo>
                    <a:pt x="13" y="17"/>
                  </a:lnTo>
                  <a:lnTo>
                    <a:pt x="6" y="9"/>
                  </a:lnTo>
                  <a:lnTo>
                    <a:pt x="3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3" y="10"/>
                  </a:lnTo>
                  <a:lnTo>
                    <a:pt x="27" y="23"/>
                  </a:lnTo>
                  <a:lnTo>
                    <a:pt x="40" y="36"/>
                  </a:lnTo>
                  <a:lnTo>
                    <a:pt x="54" y="53"/>
                  </a:lnTo>
                  <a:lnTo>
                    <a:pt x="68" y="70"/>
                  </a:lnTo>
                  <a:lnTo>
                    <a:pt x="81" y="90"/>
                  </a:lnTo>
                  <a:lnTo>
                    <a:pt x="95" y="111"/>
                  </a:lnTo>
                  <a:lnTo>
                    <a:pt x="108" y="133"/>
                  </a:lnTo>
                  <a:lnTo>
                    <a:pt x="120" y="158"/>
                  </a:lnTo>
                  <a:lnTo>
                    <a:pt x="132" y="181"/>
                  </a:lnTo>
                  <a:lnTo>
                    <a:pt x="143" y="208"/>
                  </a:lnTo>
                  <a:lnTo>
                    <a:pt x="153" y="235"/>
                  </a:lnTo>
                  <a:lnTo>
                    <a:pt x="162" y="262"/>
                  </a:lnTo>
                  <a:lnTo>
                    <a:pt x="170" y="290"/>
                  </a:lnTo>
                  <a:lnTo>
                    <a:pt x="176" y="319"/>
                  </a:lnTo>
                  <a:lnTo>
                    <a:pt x="181" y="347"/>
                  </a:lnTo>
                  <a:close/>
                </a:path>
              </a:pathLst>
            </a:custGeom>
            <a:solidFill>
              <a:srgbClr val="FF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9" name="Freeform 3677">
              <a:extLst>
                <a:ext uri="{FF2B5EF4-FFF2-40B4-BE49-F238E27FC236}">
                  <a16:creationId xmlns:a16="http://schemas.microsoft.com/office/drawing/2014/main" id="{0C00091E-D012-48F4-B6C4-E380250D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37"/>
              <a:ext cx="27" cy="23"/>
            </a:xfrm>
            <a:custGeom>
              <a:avLst/>
              <a:gdLst>
                <a:gd name="T0" fmla="*/ 0 w 79"/>
                <a:gd name="T1" fmla="*/ 0 h 69"/>
                <a:gd name="T2" fmla="*/ 13 w 79"/>
                <a:gd name="T3" fmla="*/ 6 h 69"/>
                <a:gd name="T4" fmla="*/ 24 w 79"/>
                <a:gd name="T5" fmla="*/ 15 h 69"/>
                <a:gd name="T6" fmla="*/ 34 w 79"/>
                <a:gd name="T7" fmla="*/ 24 h 69"/>
                <a:gd name="T8" fmla="*/ 45 w 79"/>
                <a:gd name="T9" fmla="*/ 32 h 69"/>
                <a:gd name="T10" fmla="*/ 54 w 79"/>
                <a:gd name="T11" fmla="*/ 42 h 69"/>
                <a:gd name="T12" fmla="*/ 63 w 79"/>
                <a:gd name="T13" fmla="*/ 51 h 69"/>
                <a:gd name="T14" fmla="*/ 71 w 79"/>
                <a:gd name="T15" fmla="*/ 59 h 69"/>
                <a:gd name="T16" fmla="*/ 79 w 79"/>
                <a:gd name="T17" fmla="*/ 67 h 69"/>
                <a:gd name="T18" fmla="*/ 79 w 79"/>
                <a:gd name="T19" fmla="*/ 69 h 69"/>
                <a:gd name="T20" fmla="*/ 76 w 79"/>
                <a:gd name="T21" fmla="*/ 67 h 69"/>
                <a:gd name="T22" fmla="*/ 71 w 79"/>
                <a:gd name="T23" fmla="*/ 64 h 69"/>
                <a:gd name="T24" fmla="*/ 64 w 79"/>
                <a:gd name="T25" fmla="*/ 60 h 69"/>
                <a:gd name="T26" fmla="*/ 58 w 79"/>
                <a:gd name="T27" fmla="*/ 55 h 69"/>
                <a:gd name="T28" fmla="*/ 52 w 79"/>
                <a:gd name="T29" fmla="*/ 52 h 69"/>
                <a:gd name="T30" fmla="*/ 48 w 79"/>
                <a:gd name="T31" fmla="*/ 51 h 69"/>
                <a:gd name="T32" fmla="*/ 49 w 79"/>
                <a:gd name="T33" fmla="*/ 53 h 69"/>
                <a:gd name="T34" fmla="*/ 45 w 79"/>
                <a:gd name="T35" fmla="*/ 46 h 69"/>
                <a:gd name="T36" fmla="*/ 38 w 79"/>
                <a:gd name="T37" fmla="*/ 38 h 69"/>
                <a:gd name="T38" fmla="*/ 29 w 79"/>
                <a:gd name="T39" fmla="*/ 31 h 69"/>
                <a:gd name="T40" fmla="*/ 22 w 79"/>
                <a:gd name="T41" fmla="*/ 22 h 69"/>
                <a:gd name="T42" fmla="*/ 14 w 79"/>
                <a:gd name="T43" fmla="*/ 13 h 69"/>
                <a:gd name="T44" fmla="*/ 7 w 79"/>
                <a:gd name="T45" fmla="*/ 6 h 69"/>
                <a:gd name="T46" fmla="*/ 3 w 79"/>
                <a:gd name="T47" fmla="*/ 2 h 69"/>
                <a:gd name="T48" fmla="*/ 0 w 79"/>
                <a:gd name="T4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9">
                  <a:moveTo>
                    <a:pt x="0" y="0"/>
                  </a:moveTo>
                  <a:lnTo>
                    <a:pt x="13" y="6"/>
                  </a:lnTo>
                  <a:lnTo>
                    <a:pt x="24" y="15"/>
                  </a:lnTo>
                  <a:lnTo>
                    <a:pt x="34" y="24"/>
                  </a:lnTo>
                  <a:lnTo>
                    <a:pt x="45" y="32"/>
                  </a:lnTo>
                  <a:lnTo>
                    <a:pt x="54" y="42"/>
                  </a:lnTo>
                  <a:lnTo>
                    <a:pt x="63" y="51"/>
                  </a:lnTo>
                  <a:lnTo>
                    <a:pt x="71" y="59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6" y="67"/>
                  </a:lnTo>
                  <a:lnTo>
                    <a:pt x="71" y="64"/>
                  </a:lnTo>
                  <a:lnTo>
                    <a:pt x="64" y="60"/>
                  </a:lnTo>
                  <a:lnTo>
                    <a:pt x="58" y="55"/>
                  </a:lnTo>
                  <a:lnTo>
                    <a:pt x="52" y="52"/>
                  </a:lnTo>
                  <a:lnTo>
                    <a:pt x="48" y="51"/>
                  </a:lnTo>
                  <a:lnTo>
                    <a:pt x="49" y="53"/>
                  </a:lnTo>
                  <a:lnTo>
                    <a:pt x="45" y="46"/>
                  </a:lnTo>
                  <a:lnTo>
                    <a:pt x="38" y="38"/>
                  </a:lnTo>
                  <a:lnTo>
                    <a:pt x="29" y="31"/>
                  </a:lnTo>
                  <a:lnTo>
                    <a:pt x="22" y="22"/>
                  </a:lnTo>
                  <a:lnTo>
                    <a:pt x="14" y="13"/>
                  </a:lnTo>
                  <a:lnTo>
                    <a:pt x="7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0" name="Freeform 3678">
              <a:extLst>
                <a:ext uri="{FF2B5EF4-FFF2-40B4-BE49-F238E27FC236}">
                  <a16:creationId xmlns:a16="http://schemas.microsoft.com/office/drawing/2014/main" id="{EB54B946-C209-4AD6-AA5A-AED5FAB2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804"/>
              <a:ext cx="117" cy="14"/>
            </a:xfrm>
            <a:custGeom>
              <a:avLst/>
              <a:gdLst>
                <a:gd name="T0" fmla="*/ 1 w 350"/>
                <a:gd name="T1" fmla="*/ 0 h 40"/>
                <a:gd name="T2" fmla="*/ 13 w 350"/>
                <a:gd name="T3" fmla="*/ 0 h 40"/>
                <a:gd name="T4" fmla="*/ 29 w 350"/>
                <a:gd name="T5" fmla="*/ 0 h 40"/>
                <a:gd name="T6" fmla="*/ 47 w 350"/>
                <a:gd name="T7" fmla="*/ 0 h 40"/>
                <a:gd name="T8" fmla="*/ 68 w 350"/>
                <a:gd name="T9" fmla="*/ 1 h 40"/>
                <a:gd name="T10" fmla="*/ 90 w 350"/>
                <a:gd name="T11" fmla="*/ 1 h 40"/>
                <a:gd name="T12" fmla="*/ 115 w 350"/>
                <a:gd name="T13" fmla="*/ 2 h 40"/>
                <a:gd name="T14" fmla="*/ 139 w 350"/>
                <a:gd name="T15" fmla="*/ 2 h 40"/>
                <a:gd name="T16" fmla="*/ 164 w 350"/>
                <a:gd name="T17" fmla="*/ 3 h 40"/>
                <a:gd name="T18" fmla="*/ 190 w 350"/>
                <a:gd name="T19" fmla="*/ 5 h 40"/>
                <a:gd name="T20" fmla="*/ 213 w 350"/>
                <a:gd name="T21" fmla="*/ 6 h 40"/>
                <a:gd name="T22" fmla="*/ 237 w 350"/>
                <a:gd name="T23" fmla="*/ 8 h 40"/>
                <a:gd name="T24" fmla="*/ 258 w 350"/>
                <a:gd name="T25" fmla="*/ 9 h 40"/>
                <a:gd name="T26" fmla="*/ 277 w 350"/>
                <a:gd name="T27" fmla="*/ 11 h 40"/>
                <a:gd name="T28" fmla="*/ 292 w 350"/>
                <a:gd name="T29" fmla="*/ 15 h 40"/>
                <a:gd name="T30" fmla="*/ 305 w 350"/>
                <a:gd name="T31" fmla="*/ 17 h 40"/>
                <a:gd name="T32" fmla="*/ 314 w 350"/>
                <a:gd name="T33" fmla="*/ 20 h 40"/>
                <a:gd name="T34" fmla="*/ 327 w 350"/>
                <a:gd name="T35" fmla="*/ 27 h 40"/>
                <a:gd name="T36" fmla="*/ 338 w 350"/>
                <a:gd name="T37" fmla="*/ 31 h 40"/>
                <a:gd name="T38" fmla="*/ 346 w 350"/>
                <a:gd name="T39" fmla="*/ 36 h 40"/>
                <a:gd name="T40" fmla="*/ 350 w 350"/>
                <a:gd name="T41" fmla="*/ 39 h 40"/>
                <a:gd name="T42" fmla="*/ 350 w 350"/>
                <a:gd name="T43" fmla="*/ 40 h 40"/>
                <a:gd name="T44" fmla="*/ 346 w 350"/>
                <a:gd name="T45" fmla="*/ 39 h 40"/>
                <a:gd name="T46" fmla="*/ 335 w 350"/>
                <a:gd name="T47" fmla="*/ 37 h 40"/>
                <a:gd name="T48" fmla="*/ 316 w 350"/>
                <a:gd name="T49" fmla="*/ 32 h 40"/>
                <a:gd name="T50" fmla="*/ 302 w 350"/>
                <a:gd name="T51" fmla="*/ 30 h 40"/>
                <a:gd name="T52" fmla="*/ 285 w 350"/>
                <a:gd name="T53" fmla="*/ 27 h 40"/>
                <a:gd name="T54" fmla="*/ 263 w 350"/>
                <a:gd name="T55" fmla="*/ 25 h 40"/>
                <a:gd name="T56" fmla="*/ 239 w 350"/>
                <a:gd name="T57" fmla="*/ 21 h 40"/>
                <a:gd name="T58" fmla="*/ 212 w 350"/>
                <a:gd name="T59" fmla="*/ 19 h 40"/>
                <a:gd name="T60" fmla="*/ 185 w 350"/>
                <a:gd name="T61" fmla="*/ 16 h 40"/>
                <a:gd name="T62" fmla="*/ 156 w 350"/>
                <a:gd name="T63" fmla="*/ 13 h 40"/>
                <a:gd name="T64" fmla="*/ 128 w 350"/>
                <a:gd name="T65" fmla="*/ 11 h 40"/>
                <a:gd name="T66" fmla="*/ 100 w 350"/>
                <a:gd name="T67" fmla="*/ 9 h 40"/>
                <a:gd name="T68" fmla="*/ 75 w 350"/>
                <a:gd name="T69" fmla="*/ 7 h 40"/>
                <a:gd name="T70" fmla="*/ 51 w 350"/>
                <a:gd name="T71" fmla="*/ 5 h 40"/>
                <a:gd name="T72" fmla="*/ 32 w 350"/>
                <a:gd name="T73" fmla="*/ 3 h 40"/>
                <a:gd name="T74" fmla="*/ 16 w 350"/>
                <a:gd name="T75" fmla="*/ 2 h 40"/>
                <a:gd name="T76" fmla="*/ 5 w 350"/>
                <a:gd name="T77" fmla="*/ 1 h 40"/>
                <a:gd name="T78" fmla="*/ 0 w 350"/>
                <a:gd name="T79" fmla="*/ 0 h 40"/>
                <a:gd name="T80" fmla="*/ 1 w 350"/>
                <a:gd name="T8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0">
                  <a:moveTo>
                    <a:pt x="1" y="0"/>
                  </a:moveTo>
                  <a:lnTo>
                    <a:pt x="13" y="0"/>
                  </a:lnTo>
                  <a:lnTo>
                    <a:pt x="29" y="0"/>
                  </a:lnTo>
                  <a:lnTo>
                    <a:pt x="47" y="0"/>
                  </a:lnTo>
                  <a:lnTo>
                    <a:pt x="68" y="1"/>
                  </a:lnTo>
                  <a:lnTo>
                    <a:pt x="90" y="1"/>
                  </a:lnTo>
                  <a:lnTo>
                    <a:pt x="115" y="2"/>
                  </a:lnTo>
                  <a:lnTo>
                    <a:pt x="139" y="2"/>
                  </a:lnTo>
                  <a:lnTo>
                    <a:pt x="164" y="3"/>
                  </a:lnTo>
                  <a:lnTo>
                    <a:pt x="190" y="5"/>
                  </a:lnTo>
                  <a:lnTo>
                    <a:pt x="213" y="6"/>
                  </a:lnTo>
                  <a:lnTo>
                    <a:pt x="237" y="8"/>
                  </a:lnTo>
                  <a:lnTo>
                    <a:pt x="258" y="9"/>
                  </a:lnTo>
                  <a:lnTo>
                    <a:pt x="277" y="11"/>
                  </a:lnTo>
                  <a:lnTo>
                    <a:pt x="292" y="15"/>
                  </a:lnTo>
                  <a:lnTo>
                    <a:pt x="305" y="17"/>
                  </a:lnTo>
                  <a:lnTo>
                    <a:pt x="314" y="20"/>
                  </a:lnTo>
                  <a:lnTo>
                    <a:pt x="327" y="27"/>
                  </a:lnTo>
                  <a:lnTo>
                    <a:pt x="338" y="31"/>
                  </a:lnTo>
                  <a:lnTo>
                    <a:pt x="346" y="36"/>
                  </a:lnTo>
                  <a:lnTo>
                    <a:pt x="350" y="39"/>
                  </a:lnTo>
                  <a:lnTo>
                    <a:pt x="350" y="40"/>
                  </a:lnTo>
                  <a:lnTo>
                    <a:pt x="346" y="39"/>
                  </a:lnTo>
                  <a:lnTo>
                    <a:pt x="335" y="37"/>
                  </a:lnTo>
                  <a:lnTo>
                    <a:pt x="316" y="32"/>
                  </a:lnTo>
                  <a:lnTo>
                    <a:pt x="302" y="30"/>
                  </a:lnTo>
                  <a:lnTo>
                    <a:pt x="285" y="27"/>
                  </a:lnTo>
                  <a:lnTo>
                    <a:pt x="263" y="25"/>
                  </a:lnTo>
                  <a:lnTo>
                    <a:pt x="239" y="21"/>
                  </a:lnTo>
                  <a:lnTo>
                    <a:pt x="212" y="19"/>
                  </a:lnTo>
                  <a:lnTo>
                    <a:pt x="185" y="16"/>
                  </a:lnTo>
                  <a:lnTo>
                    <a:pt x="156" y="13"/>
                  </a:lnTo>
                  <a:lnTo>
                    <a:pt x="128" y="11"/>
                  </a:lnTo>
                  <a:lnTo>
                    <a:pt x="100" y="9"/>
                  </a:lnTo>
                  <a:lnTo>
                    <a:pt x="75" y="7"/>
                  </a:lnTo>
                  <a:lnTo>
                    <a:pt x="51" y="5"/>
                  </a:lnTo>
                  <a:lnTo>
                    <a:pt x="32" y="3"/>
                  </a:lnTo>
                  <a:lnTo>
                    <a:pt x="16" y="2"/>
                  </a:lnTo>
                  <a:lnTo>
                    <a:pt x="5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1" name="Freeform 3679">
              <a:extLst>
                <a:ext uri="{FF2B5EF4-FFF2-40B4-BE49-F238E27FC236}">
                  <a16:creationId xmlns:a16="http://schemas.microsoft.com/office/drawing/2014/main" id="{BC7296C5-21F8-417E-9569-4C54D1354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847"/>
              <a:ext cx="28" cy="24"/>
            </a:xfrm>
            <a:custGeom>
              <a:avLst/>
              <a:gdLst>
                <a:gd name="T0" fmla="*/ 0 w 83"/>
                <a:gd name="T1" fmla="*/ 72 h 72"/>
                <a:gd name="T2" fmla="*/ 5 w 83"/>
                <a:gd name="T3" fmla="*/ 64 h 72"/>
                <a:gd name="T4" fmla="*/ 9 w 83"/>
                <a:gd name="T5" fmla="*/ 55 h 72"/>
                <a:gd name="T6" fmla="*/ 15 w 83"/>
                <a:gd name="T7" fmla="*/ 45 h 72"/>
                <a:gd name="T8" fmla="*/ 21 w 83"/>
                <a:gd name="T9" fmla="*/ 34 h 72"/>
                <a:gd name="T10" fmla="*/ 26 w 83"/>
                <a:gd name="T11" fmla="*/ 23 h 72"/>
                <a:gd name="T12" fmla="*/ 31 w 83"/>
                <a:gd name="T13" fmla="*/ 14 h 72"/>
                <a:gd name="T14" fmla="*/ 34 w 83"/>
                <a:gd name="T15" fmla="*/ 6 h 72"/>
                <a:gd name="T16" fmla="*/ 37 w 83"/>
                <a:gd name="T17" fmla="*/ 3 h 72"/>
                <a:gd name="T18" fmla="*/ 42 w 83"/>
                <a:gd name="T19" fmla="*/ 0 h 72"/>
                <a:gd name="T20" fmla="*/ 44 w 83"/>
                <a:gd name="T21" fmla="*/ 4 h 72"/>
                <a:gd name="T22" fmla="*/ 44 w 83"/>
                <a:gd name="T23" fmla="*/ 11 h 72"/>
                <a:gd name="T24" fmla="*/ 42 w 83"/>
                <a:gd name="T25" fmla="*/ 21 h 72"/>
                <a:gd name="T26" fmla="*/ 40 w 83"/>
                <a:gd name="T27" fmla="*/ 25 h 72"/>
                <a:gd name="T28" fmla="*/ 40 w 83"/>
                <a:gd name="T29" fmla="*/ 30 h 72"/>
                <a:gd name="T30" fmla="*/ 40 w 83"/>
                <a:gd name="T31" fmla="*/ 33 h 72"/>
                <a:gd name="T32" fmla="*/ 41 w 83"/>
                <a:gd name="T33" fmla="*/ 35 h 72"/>
                <a:gd name="T34" fmla="*/ 43 w 83"/>
                <a:gd name="T35" fmla="*/ 36 h 72"/>
                <a:gd name="T36" fmla="*/ 46 w 83"/>
                <a:gd name="T37" fmla="*/ 35 h 72"/>
                <a:gd name="T38" fmla="*/ 51 w 83"/>
                <a:gd name="T39" fmla="*/ 34 h 72"/>
                <a:gd name="T40" fmla="*/ 55 w 83"/>
                <a:gd name="T41" fmla="*/ 32 h 72"/>
                <a:gd name="T42" fmla="*/ 62 w 83"/>
                <a:gd name="T43" fmla="*/ 28 h 72"/>
                <a:gd name="T44" fmla="*/ 66 w 83"/>
                <a:gd name="T45" fmla="*/ 25 h 72"/>
                <a:gd name="T46" fmla="*/ 72 w 83"/>
                <a:gd name="T47" fmla="*/ 24 h 72"/>
                <a:gd name="T48" fmla="*/ 75 w 83"/>
                <a:gd name="T49" fmla="*/ 23 h 72"/>
                <a:gd name="T50" fmla="*/ 79 w 83"/>
                <a:gd name="T51" fmla="*/ 22 h 72"/>
                <a:gd name="T52" fmla="*/ 81 w 83"/>
                <a:gd name="T53" fmla="*/ 21 h 72"/>
                <a:gd name="T54" fmla="*/ 83 w 83"/>
                <a:gd name="T55" fmla="*/ 21 h 72"/>
                <a:gd name="T56" fmla="*/ 83 w 83"/>
                <a:gd name="T57" fmla="*/ 21 h 72"/>
                <a:gd name="T58" fmla="*/ 67 w 83"/>
                <a:gd name="T59" fmla="*/ 34 h 72"/>
                <a:gd name="T60" fmla="*/ 53 w 83"/>
                <a:gd name="T61" fmla="*/ 44 h 72"/>
                <a:gd name="T62" fmla="*/ 38 w 83"/>
                <a:gd name="T63" fmla="*/ 54 h 72"/>
                <a:gd name="T64" fmla="*/ 26 w 83"/>
                <a:gd name="T65" fmla="*/ 61 h 72"/>
                <a:gd name="T66" fmla="*/ 16 w 83"/>
                <a:gd name="T67" fmla="*/ 66 h 72"/>
                <a:gd name="T68" fmla="*/ 8 w 83"/>
                <a:gd name="T69" fmla="*/ 70 h 72"/>
                <a:gd name="T70" fmla="*/ 3 w 83"/>
                <a:gd name="T71" fmla="*/ 72 h 72"/>
                <a:gd name="T72" fmla="*/ 0 w 83"/>
                <a:gd name="T7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3" h="72">
                  <a:moveTo>
                    <a:pt x="0" y="72"/>
                  </a:moveTo>
                  <a:lnTo>
                    <a:pt x="5" y="64"/>
                  </a:lnTo>
                  <a:lnTo>
                    <a:pt x="9" y="55"/>
                  </a:lnTo>
                  <a:lnTo>
                    <a:pt x="15" y="45"/>
                  </a:lnTo>
                  <a:lnTo>
                    <a:pt x="21" y="34"/>
                  </a:lnTo>
                  <a:lnTo>
                    <a:pt x="26" y="23"/>
                  </a:lnTo>
                  <a:lnTo>
                    <a:pt x="31" y="14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42" y="0"/>
                  </a:lnTo>
                  <a:lnTo>
                    <a:pt x="44" y="4"/>
                  </a:lnTo>
                  <a:lnTo>
                    <a:pt x="44" y="11"/>
                  </a:lnTo>
                  <a:lnTo>
                    <a:pt x="42" y="21"/>
                  </a:lnTo>
                  <a:lnTo>
                    <a:pt x="40" y="25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6" y="35"/>
                  </a:lnTo>
                  <a:lnTo>
                    <a:pt x="51" y="34"/>
                  </a:lnTo>
                  <a:lnTo>
                    <a:pt x="55" y="32"/>
                  </a:lnTo>
                  <a:lnTo>
                    <a:pt x="62" y="28"/>
                  </a:lnTo>
                  <a:lnTo>
                    <a:pt x="66" y="25"/>
                  </a:lnTo>
                  <a:lnTo>
                    <a:pt x="72" y="24"/>
                  </a:lnTo>
                  <a:lnTo>
                    <a:pt x="75" y="23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67" y="34"/>
                  </a:lnTo>
                  <a:lnTo>
                    <a:pt x="53" y="44"/>
                  </a:lnTo>
                  <a:lnTo>
                    <a:pt x="38" y="54"/>
                  </a:lnTo>
                  <a:lnTo>
                    <a:pt x="26" y="61"/>
                  </a:lnTo>
                  <a:lnTo>
                    <a:pt x="16" y="66"/>
                  </a:lnTo>
                  <a:lnTo>
                    <a:pt x="8" y="70"/>
                  </a:lnTo>
                  <a:lnTo>
                    <a:pt x="3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2" name="Freeform 3680">
              <a:extLst>
                <a:ext uri="{FF2B5EF4-FFF2-40B4-BE49-F238E27FC236}">
                  <a16:creationId xmlns:a16="http://schemas.microsoft.com/office/drawing/2014/main" id="{9DF9702E-3BE1-4CA2-8D12-9ADA2D30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983"/>
              <a:ext cx="15" cy="53"/>
            </a:xfrm>
            <a:custGeom>
              <a:avLst/>
              <a:gdLst>
                <a:gd name="T0" fmla="*/ 0 w 45"/>
                <a:gd name="T1" fmla="*/ 0 h 159"/>
                <a:gd name="T2" fmla="*/ 9 w 45"/>
                <a:gd name="T3" fmla="*/ 14 h 159"/>
                <a:gd name="T4" fmla="*/ 17 w 45"/>
                <a:gd name="T5" fmla="*/ 28 h 159"/>
                <a:gd name="T6" fmla="*/ 25 w 45"/>
                <a:gd name="T7" fmla="*/ 45 h 159"/>
                <a:gd name="T8" fmla="*/ 32 w 45"/>
                <a:gd name="T9" fmla="*/ 63 h 159"/>
                <a:gd name="T10" fmla="*/ 37 w 45"/>
                <a:gd name="T11" fmla="*/ 83 h 159"/>
                <a:gd name="T12" fmla="*/ 41 w 45"/>
                <a:gd name="T13" fmla="*/ 106 h 159"/>
                <a:gd name="T14" fmla="*/ 44 w 45"/>
                <a:gd name="T15" fmla="*/ 131 h 159"/>
                <a:gd name="T16" fmla="*/ 45 w 45"/>
                <a:gd name="T17" fmla="*/ 159 h 159"/>
                <a:gd name="T18" fmla="*/ 41 w 45"/>
                <a:gd name="T19" fmla="*/ 137 h 159"/>
                <a:gd name="T20" fmla="*/ 36 w 45"/>
                <a:gd name="T21" fmla="*/ 113 h 159"/>
                <a:gd name="T22" fmla="*/ 30 w 45"/>
                <a:gd name="T23" fmla="*/ 89 h 159"/>
                <a:gd name="T24" fmla="*/ 23 w 45"/>
                <a:gd name="T25" fmla="*/ 65 h 159"/>
                <a:gd name="T26" fmla="*/ 17 w 45"/>
                <a:gd name="T27" fmla="*/ 44 h 159"/>
                <a:gd name="T28" fmla="*/ 11 w 45"/>
                <a:gd name="T29" fmla="*/ 25 h 159"/>
                <a:gd name="T30" fmla="*/ 6 w 45"/>
                <a:gd name="T31" fmla="*/ 11 h 159"/>
                <a:gd name="T32" fmla="*/ 0 w 45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59">
                  <a:moveTo>
                    <a:pt x="0" y="0"/>
                  </a:moveTo>
                  <a:lnTo>
                    <a:pt x="9" y="14"/>
                  </a:lnTo>
                  <a:lnTo>
                    <a:pt x="17" y="28"/>
                  </a:lnTo>
                  <a:lnTo>
                    <a:pt x="25" y="45"/>
                  </a:lnTo>
                  <a:lnTo>
                    <a:pt x="32" y="63"/>
                  </a:lnTo>
                  <a:lnTo>
                    <a:pt x="37" y="83"/>
                  </a:lnTo>
                  <a:lnTo>
                    <a:pt x="41" y="106"/>
                  </a:lnTo>
                  <a:lnTo>
                    <a:pt x="44" y="131"/>
                  </a:lnTo>
                  <a:lnTo>
                    <a:pt x="45" y="159"/>
                  </a:lnTo>
                  <a:lnTo>
                    <a:pt x="41" y="137"/>
                  </a:lnTo>
                  <a:lnTo>
                    <a:pt x="36" y="113"/>
                  </a:lnTo>
                  <a:lnTo>
                    <a:pt x="30" y="89"/>
                  </a:lnTo>
                  <a:lnTo>
                    <a:pt x="23" y="65"/>
                  </a:lnTo>
                  <a:lnTo>
                    <a:pt x="17" y="44"/>
                  </a:lnTo>
                  <a:lnTo>
                    <a:pt x="11" y="25"/>
                  </a:lnTo>
                  <a:lnTo>
                    <a:pt x="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3" name="Freeform 3681">
              <a:extLst>
                <a:ext uri="{FF2B5EF4-FFF2-40B4-BE49-F238E27FC236}">
                  <a16:creationId xmlns:a16="http://schemas.microsoft.com/office/drawing/2014/main" id="{551F2E56-FBB6-4A21-85E3-DF07834E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55"/>
              <a:ext cx="22" cy="45"/>
            </a:xfrm>
            <a:custGeom>
              <a:avLst/>
              <a:gdLst>
                <a:gd name="T0" fmla="*/ 2 w 65"/>
                <a:gd name="T1" fmla="*/ 0 h 134"/>
                <a:gd name="T2" fmla="*/ 4 w 65"/>
                <a:gd name="T3" fmla="*/ 14 h 134"/>
                <a:gd name="T4" fmla="*/ 7 w 65"/>
                <a:gd name="T5" fmla="*/ 26 h 134"/>
                <a:gd name="T6" fmla="*/ 9 w 65"/>
                <a:gd name="T7" fmla="*/ 38 h 134"/>
                <a:gd name="T8" fmla="*/ 10 w 65"/>
                <a:gd name="T9" fmla="*/ 48 h 134"/>
                <a:gd name="T10" fmla="*/ 13 w 65"/>
                <a:gd name="T11" fmla="*/ 58 h 134"/>
                <a:gd name="T12" fmla="*/ 17 w 65"/>
                <a:gd name="T13" fmla="*/ 67 h 134"/>
                <a:gd name="T14" fmla="*/ 21 w 65"/>
                <a:gd name="T15" fmla="*/ 76 h 134"/>
                <a:gd name="T16" fmla="*/ 29 w 65"/>
                <a:gd name="T17" fmla="*/ 86 h 134"/>
                <a:gd name="T18" fmla="*/ 37 w 65"/>
                <a:gd name="T19" fmla="*/ 95 h 134"/>
                <a:gd name="T20" fmla="*/ 45 w 65"/>
                <a:gd name="T21" fmla="*/ 105 h 134"/>
                <a:gd name="T22" fmla="*/ 51 w 65"/>
                <a:gd name="T23" fmla="*/ 114 h 134"/>
                <a:gd name="T24" fmla="*/ 57 w 65"/>
                <a:gd name="T25" fmla="*/ 121 h 134"/>
                <a:gd name="T26" fmla="*/ 61 w 65"/>
                <a:gd name="T27" fmla="*/ 128 h 134"/>
                <a:gd name="T28" fmla="*/ 65 w 65"/>
                <a:gd name="T29" fmla="*/ 133 h 134"/>
                <a:gd name="T30" fmla="*/ 65 w 65"/>
                <a:gd name="T31" fmla="*/ 134 h 134"/>
                <a:gd name="T32" fmla="*/ 64 w 65"/>
                <a:gd name="T33" fmla="*/ 133 h 134"/>
                <a:gd name="T34" fmla="*/ 55 w 65"/>
                <a:gd name="T35" fmla="*/ 124 h 134"/>
                <a:gd name="T36" fmla="*/ 46 w 65"/>
                <a:gd name="T37" fmla="*/ 116 h 134"/>
                <a:gd name="T38" fmla="*/ 37 w 65"/>
                <a:gd name="T39" fmla="*/ 108 h 134"/>
                <a:gd name="T40" fmla="*/ 30 w 65"/>
                <a:gd name="T41" fmla="*/ 101 h 134"/>
                <a:gd name="T42" fmla="*/ 22 w 65"/>
                <a:gd name="T43" fmla="*/ 95 h 134"/>
                <a:gd name="T44" fmla="*/ 17 w 65"/>
                <a:gd name="T45" fmla="*/ 88 h 134"/>
                <a:gd name="T46" fmla="*/ 11 w 65"/>
                <a:gd name="T47" fmla="*/ 80 h 134"/>
                <a:gd name="T48" fmla="*/ 9 w 65"/>
                <a:gd name="T49" fmla="*/ 71 h 134"/>
                <a:gd name="T50" fmla="*/ 4 w 65"/>
                <a:gd name="T51" fmla="*/ 51 h 134"/>
                <a:gd name="T52" fmla="*/ 1 w 65"/>
                <a:gd name="T53" fmla="*/ 31 h 134"/>
                <a:gd name="T54" fmla="*/ 0 w 65"/>
                <a:gd name="T55" fmla="*/ 14 h 134"/>
                <a:gd name="T56" fmla="*/ 2 w 65"/>
                <a:gd name="T5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134">
                  <a:moveTo>
                    <a:pt x="2" y="0"/>
                  </a:moveTo>
                  <a:lnTo>
                    <a:pt x="4" y="14"/>
                  </a:lnTo>
                  <a:lnTo>
                    <a:pt x="7" y="26"/>
                  </a:lnTo>
                  <a:lnTo>
                    <a:pt x="9" y="38"/>
                  </a:lnTo>
                  <a:lnTo>
                    <a:pt x="10" y="48"/>
                  </a:lnTo>
                  <a:lnTo>
                    <a:pt x="13" y="58"/>
                  </a:lnTo>
                  <a:lnTo>
                    <a:pt x="17" y="67"/>
                  </a:lnTo>
                  <a:lnTo>
                    <a:pt x="21" y="76"/>
                  </a:lnTo>
                  <a:lnTo>
                    <a:pt x="29" y="86"/>
                  </a:lnTo>
                  <a:lnTo>
                    <a:pt x="37" y="95"/>
                  </a:lnTo>
                  <a:lnTo>
                    <a:pt x="45" y="105"/>
                  </a:lnTo>
                  <a:lnTo>
                    <a:pt x="51" y="114"/>
                  </a:lnTo>
                  <a:lnTo>
                    <a:pt x="57" y="121"/>
                  </a:lnTo>
                  <a:lnTo>
                    <a:pt x="61" y="128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4" y="133"/>
                  </a:lnTo>
                  <a:lnTo>
                    <a:pt x="55" y="124"/>
                  </a:lnTo>
                  <a:lnTo>
                    <a:pt x="46" y="116"/>
                  </a:lnTo>
                  <a:lnTo>
                    <a:pt x="37" y="108"/>
                  </a:lnTo>
                  <a:lnTo>
                    <a:pt x="30" y="101"/>
                  </a:lnTo>
                  <a:lnTo>
                    <a:pt x="22" y="95"/>
                  </a:lnTo>
                  <a:lnTo>
                    <a:pt x="17" y="88"/>
                  </a:lnTo>
                  <a:lnTo>
                    <a:pt x="11" y="80"/>
                  </a:lnTo>
                  <a:lnTo>
                    <a:pt x="9" y="71"/>
                  </a:lnTo>
                  <a:lnTo>
                    <a:pt x="4" y="51"/>
                  </a:lnTo>
                  <a:lnTo>
                    <a:pt x="1" y="3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DB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4" name="Freeform 3682">
              <a:extLst>
                <a:ext uri="{FF2B5EF4-FFF2-40B4-BE49-F238E27FC236}">
                  <a16:creationId xmlns:a16="http://schemas.microsoft.com/office/drawing/2014/main" id="{F343B3BD-9E25-4801-850C-9FD8623E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985"/>
              <a:ext cx="42" cy="49"/>
            </a:xfrm>
            <a:custGeom>
              <a:avLst/>
              <a:gdLst>
                <a:gd name="T0" fmla="*/ 18 w 127"/>
                <a:gd name="T1" fmla="*/ 16 h 147"/>
                <a:gd name="T2" fmla="*/ 22 w 127"/>
                <a:gd name="T3" fmla="*/ 24 h 147"/>
                <a:gd name="T4" fmla="*/ 27 w 127"/>
                <a:gd name="T5" fmla="*/ 34 h 147"/>
                <a:gd name="T6" fmla="*/ 31 w 127"/>
                <a:gd name="T7" fmla="*/ 45 h 147"/>
                <a:gd name="T8" fmla="*/ 36 w 127"/>
                <a:gd name="T9" fmla="*/ 57 h 147"/>
                <a:gd name="T10" fmla="*/ 40 w 127"/>
                <a:gd name="T11" fmla="*/ 71 h 147"/>
                <a:gd name="T12" fmla="*/ 45 w 127"/>
                <a:gd name="T13" fmla="*/ 81 h 147"/>
                <a:gd name="T14" fmla="*/ 48 w 127"/>
                <a:gd name="T15" fmla="*/ 92 h 147"/>
                <a:gd name="T16" fmla="*/ 50 w 127"/>
                <a:gd name="T17" fmla="*/ 100 h 147"/>
                <a:gd name="T18" fmla="*/ 57 w 127"/>
                <a:gd name="T19" fmla="*/ 110 h 147"/>
                <a:gd name="T20" fmla="*/ 68 w 127"/>
                <a:gd name="T21" fmla="*/ 120 h 147"/>
                <a:gd name="T22" fmla="*/ 84 w 127"/>
                <a:gd name="T23" fmla="*/ 129 h 147"/>
                <a:gd name="T24" fmla="*/ 99 w 127"/>
                <a:gd name="T25" fmla="*/ 136 h 147"/>
                <a:gd name="T26" fmla="*/ 114 w 127"/>
                <a:gd name="T27" fmla="*/ 143 h 147"/>
                <a:gd name="T28" fmla="*/ 124 w 127"/>
                <a:gd name="T29" fmla="*/ 147 h 147"/>
                <a:gd name="T30" fmla="*/ 127 w 127"/>
                <a:gd name="T31" fmla="*/ 147 h 147"/>
                <a:gd name="T32" fmla="*/ 123 w 127"/>
                <a:gd name="T33" fmla="*/ 142 h 147"/>
                <a:gd name="T34" fmla="*/ 114 w 127"/>
                <a:gd name="T35" fmla="*/ 132 h 147"/>
                <a:gd name="T36" fmla="*/ 105 w 127"/>
                <a:gd name="T37" fmla="*/ 119 h 147"/>
                <a:gd name="T38" fmla="*/ 96 w 127"/>
                <a:gd name="T39" fmla="*/ 103 h 147"/>
                <a:gd name="T40" fmla="*/ 87 w 127"/>
                <a:gd name="T41" fmla="*/ 86 h 147"/>
                <a:gd name="T42" fmla="*/ 77 w 127"/>
                <a:gd name="T43" fmla="*/ 68 h 147"/>
                <a:gd name="T44" fmla="*/ 64 w 127"/>
                <a:gd name="T45" fmla="*/ 49 h 147"/>
                <a:gd name="T46" fmla="*/ 47 w 127"/>
                <a:gd name="T47" fmla="*/ 30 h 147"/>
                <a:gd name="T48" fmla="*/ 26 w 127"/>
                <a:gd name="T49" fmla="*/ 12 h 147"/>
                <a:gd name="T50" fmla="*/ 17 w 127"/>
                <a:gd name="T51" fmla="*/ 6 h 147"/>
                <a:gd name="T52" fmla="*/ 9 w 127"/>
                <a:gd name="T53" fmla="*/ 1 h 147"/>
                <a:gd name="T54" fmla="*/ 3 w 127"/>
                <a:gd name="T55" fmla="*/ 0 h 147"/>
                <a:gd name="T56" fmla="*/ 0 w 127"/>
                <a:gd name="T57" fmla="*/ 0 h 147"/>
                <a:gd name="T58" fmla="*/ 0 w 127"/>
                <a:gd name="T59" fmla="*/ 2 h 147"/>
                <a:gd name="T60" fmla="*/ 2 w 127"/>
                <a:gd name="T61" fmla="*/ 6 h 147"/>
                <a:gd name="T62" fmla="*/ 8 w 127"/>
                <a:gd name="T63" fmla="*/ 10 h 147"/>
                <a:gd name="T64" fmla="*/ 18 w 127"/>
                <a:gd name="T65" fmla="*/ 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147">
                  <a:moveTo>
                    <a:pt x="18" y="16"/>
                  </a:moveTo>
                  <a:lnTo>
                    <a:pt x="22" y="24"/>
                  </a:lnTo>
                  <a:lnTo>
                    <a:pt x="27" y="34"/>
                  </a:lnTo>
                  <a:lnTo>
                    <a:pt x="31" y="45"/>
                  </a:lnTo>
                  <a:lnTo>
                    <a:pt x="36" y="57"/>
                  </a:lnTo>
                  <a:lnTo>
                    <a:pt x="40" y="71"/>
                  </a:lnTo>
                  <a:lnTo>
                    <a:pt x="45" y="81"/>
                  </a:lnTo>
                  <a:lnTo>
                    <a:pt x="48" y="92"/>
                  </a:lnTo>
                  <a:lnTo>
                    <a:pt x="50" y="100"/>
                  </a:lnTo>
                  <a:lnTo>
                    <a:pt x="57" y="110"/>
                  </a:lnTo>
                  <a:lnTo>
                    <a:pt x="68" y="120"/>
                  </a:lnTo>
                  <a:lnTo>
                    <a:pt x="84" y="129"/>
                  </a:lnTo>
                  <a:lnTo>
                    <a:pt x="99" y="136"/>
                  </a:lnTo>
                  <a:lnTo>
                    <a:pt x="114" y="143"/>
                  </a:lnTo>
                  <a:lnTo>
                    <a:pt x="124" y="147"/>
                  </a:lnTo>
                  <a:lnTo>
                    <a:pt x="127" y="147"/>
                  </a:lnTo>
                  <a:lnTo>
                    <a:pt x="123" y="142"/>
                  </a:lnTo>
                  <a:lnTo>
                    <a:pt x="114" y="132"/>
                  </a:lnTo>
                  <a:lnTo>
                    <a:pt x="105" y="119"/>
                  </a:lnTo>
                  <a:lnTo>
                    <a:pt x="96" y="103"/>
                  </a:lnTo>
                  <a:lnTo>
                    <a:pt x="87" y="86"/>
                  </a:lnTo>
                  <a:lnTo>
                    <a:pt x="77" y="68"/>
                  </a:lnTo>
                  <a:lnTo>
                    <a:pt x="64" y="49"/>
                  </a:lnTo>
                  <a:lnTo>
                    <a:pt x="47" y="30"/>
                  </a:lnTo>
                  <a:lnTo>
                    <a:pt x="26" y="12"/>
                  </a:lnTo>
                  <a:lnTo>
                    <a:pt x="17" y="6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8" y="1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FFE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5" name="Freeform 3683">
              <a:extLst>
                <a:ext uri="{FF2B5EF4-FFF2-40B4-BE49-F238E27FC236}">
                  <a16:creationId xmlns:a16="http://schemas.microsoft.com/office/drawing/2014/main" id="{EC8D747D-A37B-4785-8002-48149D52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309"/>
              <a:ext cx="275" cy="77"/>
            </a:xfrm>
            <a:custGeom>
              <a:avLst/>
              <a:gdLst>
                <a:gd name="T0" fmla="*/ 14 w 825"/>
                <a:gd name="T1" fmla="*/ 1 h 233"/>
                <a:gd name="T2" fmla="*/ 37 w 825"/>
                <a:gd name="T3" fmla="*/ 8 h 233"/>
                <a:gd name="T4" fmla="*/ 57 w 825"/>
                <a:gd name="T5" fmla="*/ 16 h 233"/>
                <a:gd name="T6" fmla="*/ 75 w 825"/>
                <a:gd name="T7" fmla="*/ 27 h 233"/>
                <a:gd name="T8" fmla="*/ 90 w 825"/>
                <a:gd name="T9" fmla="*/ 40 h 233"/>
                <a:gd name="T10" fmla="*/ 103 w 825"/>
                <a:gd name="T11" fmla="*/ 55 h 233"/>
                <a:gd name="T12" fmla="*/ 114 w 825"/>
                <a:gd name="T13" fmla="*/ 71 h 233"/>
                <a:gd name="T14" fmla="*/ 127 w 825"/>
                <a:gd name="T15" fmla="*/ 86 h 233"/>
                <a:gd name="T16" fmla="*/ 136 w 825"/>
                <a:gd name="T17" fmla="*/ 98 h 233"/>
                <a:gd name="T18" fmla="*/ 148 w 825"/>
                <a:gd name="T19" fmla="*/ 107 h 233"/>
                <a:gd name="T20" fmla="*/ 166 w 825"/>
                <a:gd name="T21" fmla="*/ 117 h 233"/>
                <a:gd name="T22" fmla="*/ 189 w 825"/>
                <a:gd name="T23" fmla="*/ 129 h 233"/>
                <a:gd name="T24" fmla="*/ 217 w 825"/>
                <a:gd name="T25" fmla="*/ 139 h 233"/>
                <a:gd name="T26" fmla="*/ 247 w 825"/>
                <a:gd name="T27" fmla="*/ 149 h 233"/>
                <a:gd name="T28" fmla="*/ 281 w 825"/>
                <a:gd name="T29" fmla="*/ 159 h 233"/>
                <a:gd name="T30" fmla="*/ 318 w 825"/>
                <a:gd name="T31" fmla="*/ 169 h 233"/>
                <a:gd name="T32" fmla="*/ 353 w 825"/>
                <a:gd name="T33" fmla="*/ 178 h 233"/>
                <a:gd name="T34" fmla="*/ 390 w 825"/>
                <a:gd name="T35" fmla="*/ 186 h 233"/>
                <a:gd name="T36" fmla="*/ 426 w 825"/>
                <a:gd name="T37" fmla="*/ 192 h 233"/>
                <a:gd name="T38" fmla="*/ 461 w 825"/>
                <a:gd name="T39" fmla="*/ 198 h 233"/>
                <a:gd name="T40" fmla="*/ 493 w 825"/>
                <a:gd name="T41" fmla="*/ 201 h 233"/>
                <a:gd name="T42" fmla="*/ 522 w 825"/>
                <a:gd name="T43" fmla="*/ 202 h 233"/>
                <a:gd name="T44" fmla="*/ 548 w 825"/>
                <a:gd name="T45" fmla="*/ 202 h 233"/>
                <a:gd name="T46" fmla="*/ 568 w 825"/>
                <a:gd name="T47" fmla="*/ 200 h 233"/>
                <a:gd name="T48" fmla="*/ 591 w 825"/>
                <a:gd name="T49" fmla="*/ 192 h 233"/>
                <a:gd name="T50" fmla="*/ 616 w 825"/>
                <a:gd name="T51" fmla="*/ 186 h 233"/>
                <a:gd name="T52" fmla="*/ 639 w 825"/>
                <a:gd name="T53" fmla="*/ 183 h 233"/>
                <a:gd name="T54" fmla="*/ 657 w 825"/>
                <a:gd name="T55" fmla="*/ 186 h 233"/>
                <a:gd name="T56" fmla="*/ 675 w 825"/>
                <a:gd name="T57" fmla="*/ 189 h 233"/>
                <a:gd name="T58" fmla="*/ 691 w 825"/>
                <a:gd name="T59" fmla="*/ 193 h 233"/>
                <a:gd name="T60" fmla="*/ 706 w 825"/>
                <a:gd name="T61" fmla="*/ 198 h 233"/>
                <a:gd name="T62" fmla="*/ 722 w 825"/>
                <a:gd name="T63" fmla="*/ 202 h 233"/>
                <a:gd name="T64" fmla="*/ 747 w 825"/>
                <a:gd name="T65" fmla="*/ 207 h 233"/>
                <a:gd name="T66" fmla="*/ 779 w 825"/>
                <a:gd name="T67" fmla="*/ 217 h 233"/>
                <a:gd name="T68" fmla="*/ 806 w 825"/>
                <a:gd name="T69" fmla="*/ 226 h 233"/>
                <a:gd name="T70" fmla="*/ 823 w 825"/>
                <a:gd name="T71" fmla="*/ 233 h 233"/>
                <a:gd name="T72" fmla="*/ 794 w 825"/>
                <a:gd name="T73" fmla="*/ 228 h 233"/>
                <a:gd name="T74" fmla="*/ 742 w 825"/>
                <a:gd name="T75" fmla="*/ 221 h 233"/>
                <a:gd name="T76" fmla="*/ 703 w 825"/>
                <a:gd name="T77" fmla="*/ 217 h 233"/>
                <a:gd name="T78" fmla="*/ 673 w 825"/>
                <a:gd name="T79" fmla="*/ 216 h 233"/>
                <a:gd name="T80" fmla="*/ 646 w 825"/>
                <a:gd name="T81" fmla="*/ 216 h 233"/>
                <a:gd name="T82" fmla="*/ 618 w 825"/>
                <a:gd name="T83" fmla="*/ 216 h 233"/>
                <a:gd name="T84" fmla="*/ 584 w 825"/>
                <a:gd name="T85" fmla="*/ 217 h 233"/>
                <a:gd name="T86" fmla="*/ 539 w 825"/>
                <a:gd name="T87" fmla="*/ 218 h 233"/>
                <a:gd name="T88" fmla="*/ 474 w 825"/>
                <a:gd name="T89" fmla="*/ 212 h 233"/>
                <a:gd name="T90" fmla="*/ 400 w 825"/>
                <a:gd name="T91" fmla="*/ 200 h 233"/>
                <a:gd name="T92" fmla="*/ 329 w 825"/>
                <a:gd name="T93" fmla="*/ 186 h 233"/>
                <a:gd name="T94" fmla="*/ 262 w 825"/>
                <a:gd name="T95" fmla="*/ 169 h 233"/>
                <a:gd name="T96" fmla="*/ 203 w 825"/>
                <a:gd name="T97" fmla="*/ 151 h 233"/>
                <a:gd name="T98" fmla="*/ 153 w 825"/>
                <a:gd name="T99" fmla="*/ 132 h 233"/>
                <a:gd name="T100" fmla="*/ 115 w 825"/>
                <a:gd name="T101" fmla="*/ 112 h 233"/>
                <a:gd name="T102" fmla="*/ 93 w 825"/>
                <a:gd name="T103" fmla="*/ 92 h 233"/>
                <a:gd name="T104" fmla="*/ 79 w 825"/>
                <a:gd name="T105" fmla="*/ 63 h 233"/>
                <a:gd name="T106" fmla="*/ 69 w 825"/>
                <a:gd name="T107" fmla="*/ 39 h 233"/>
                <a:gd name="T108" fmla="*/ 56 w 825"/>
                <a:gd name="T109" fmla="*/ 24 h 233"/>
                <a:gd name="T110" fmla="*/ 26 w 825"/>
                <a:gd name="T111" fmla="*/ 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5" h="233">
                  <a:moveTo>
                    <a:pt x="0" y="0"/>
                  </a:moveTo>
                  <a:lnTo>
                    <a:pt x="14" y="1"/>
                  </a:lnTo>
                  <a:lnTo>
                    <a:pt x="26" y="5"/>
                  </a:lnTo>
                  <a:lnTo>
                    <a:pt x="37" y="8"/>
                  </a:lnTo>
                  <a:lnTo>
                    <a:pt x="48" y="11"/>
                  </a:lnTo>
                  <a:lnTo>
                    <a:pt x="57" y="16"/>
                  </a:lnTo>
                  <a:lnTo>
                    <a:pt x="66" y="21"/>
                  </a:lnTo>
                  <a:lnTo>
                    <a:pt x="75" y="27"/>
                  </a:lnTo>
                  <a:lnTo>
                    <a:pt x="83" y="34"/>
                  </a:lnTo>
                  <a:lnTo>
                    <a:pt x="90" y="40"/>
                  </a:lnTo>
                  <a:lnTo>
                    <a:pt x="96" y="47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14" y="71"/>
                  </a:lnTo>
                  <a:lnTo>
                    <a:pt x="121" y="78"/>
                  </a:lnTo>
                  <a:lnTo>
                    <a:pt x="127" y="86"/>
                  </a:lnTo>
                  <a:lnTo>
                    <a:pt x="132" y="94"/>
                  </a:lnTo>
                  <a:lnTo>
                    <a:pt x="136" y="98"/>
                  </a:lnTo>
                  <a:lnTo>
                    <a:pt x="141" y="103"/>
                  </a:lnTo>
                  <a:lnTo>
                    <a:pt x="148" y="107"/>
                  </a:lnTo>
                  <a:lnTo>
                    <a:pt x="157" y="113"/>
                  </a:lnTo>
                  <a:lnTo>
                    <a:pt x="166" y="117"/>
                  </a:lnTo>
                  <a:lnTo>
                    <a:pt x="177" y="123"/>
                  </a:lnTo>
                  <a:lnTo>
                    <a:pt x="189" y="129"/>
                  </a:lnTo>
                  <a:lnTo>
                    <a:pt x="203" y="133"/>
                  </a:lnTo>
                  <a:lnTo>
                    <a:pt x="217" y="139"/>
                  </a:lnTo>
                  <a:lnTo>
                    <a:pt x="232" y="143"/>
                  </a:lnTo>
                  <a:lnTo>
                    <a:pt x="247" y="149"/>
                  </a:lnTo>
                  <a:lnTo>
                    <a:pt x="264" y="153"/>
                  </a:lnTo>
                  <a:lnTo>
                    <a:pt x="281" y="159"/>
                  </a:lnTo>
                  <a:lnTo>
                    <a:pt x="299" y="163"/>
                  </a:lnTo>
                  <a:lnTo>
                    <a:pt x="318" y="169"/>
                  </a:lnTo>
                  <a:lnTo>
                    <a:pt x="334" y="173"/>
                  </a:lnTo>
                  <a:lnTo>
                    <a:pt x="353" y="178"/>
                  </a:lnTo>
                  <a:lnTo>
                    <a:pt x="371" y="181"/>
                  </a:lnTo>
                  <a:lnTo>
                    <a:pt x="390" y="186"/>
                  </a:lnTo>
                  <a:lnTo>
                    <a:pt x="408" y="189"/>
                  </a:lnTo>
                  <a:lnTo>
                    <a:pt x="426" y="192"/>
                  </a:lnTo>
                  <a:lnTo>
                    <a:pt x="444" y="195"/>
                  </a:lnTo>
                  <a:lnTo>
                    <a:pt x="461" y="198"/>
                  </a:lnTo>
                  <a:lnTo>
                    <a:pt x="477" y="200"/>
                  </a:lnTo>
                  <a:lnTo>
                    <a:pt x="493" y="201"/>
                  </a:lnTo>
                  <a:lnTo>
                    <a:pt x="509" y="202"/>
                  </a:lnTo>
                  <a:lnTo>
                    <a:pt x="522" y="202"/>
                  </a:lnTo>
                  <a:lnTo>
                    <a:pt x="536" y="202"/>
                  </a:lnTo>
                  <a:lnTo>
                    <a:pt x="548" y="202"/>
                  </a:lnTo>
                  <a:lnTo>
                    <a:pt x="559" y="201"/>
                  </a:lnTo>
                  <a:lnTo>
                    <a:pt x="568" y="200"/>
                  </a:lnTo>
                  <a:lnTo>
                    <a:pt x="577" y="197"/>
                  </a:lnTo>
                  <a:lnTo>
                    <a:pt x="591" y="192"/>
                  </a:lnTo>
                  <a:lnTo>
                    <a:pt x="604" y="189"/>
                  </a:lnTo>
                  <a:lnTo>
                    <a:pt x="616" y="186"/>
                  </a:lnTo>
                  <a:lnTo>
                    <a:pt x="628" y="185"/>
                  </a:lnTo>
                  <a:lnTo>
                    <a:pt x="639" y="183"/>
                  </a:lnTo>
                  <a:lnTo>
                    <a:pt x="648" y="185"/>
                  </a:lnTo>
                  <a:lnTo>
                    <a:pt x="657" y="186"/>
                  </a:lnTo>
                  <a:lnTo>
                    <a:pt x="667" y="187"/>
                  </a:lnTo>
                  <a:lnTo>
                    <a:pt x="675" y="189"/>
                  </a:lnTo>
                  <a:lnTo>
                    <a:pt x="683" y="191"/>
                  </a:lnTo>
                  <a:lnTo>
                    <a:pt x="691" y="193"/>
                  </a:lnTo>
                  <a:lnTo>
                    <a:pt x="699" y="196"/>
                  </a:lnTo>
                  <a:lnTo>
                    <a:pt x="706" y="198"/>
                  </a:lnTo>
                  <a:lnTo>
                    <a:pt x="714" y="201"/>
                  </a:lnTo>
                  <a:lnTo>
                    <a:pt x="722" y="202"/>
                  </a:lnTo>
                  <a:lnTo>
                    <a:pt x="730" y="205"/>
                  </a:lnTo>
                  <a:lnTo>
                    <a:pt x="747" y="207"/>
                  </a:lnTo>
                  <a:lnTo>
                    <a:pt x="762" y="212"/>
                  </a:lnTo>
                  <a:lnTo>
                    <a:pt x="779" y="217"/>
                  </a:lnTo>
                  <a:lnTo>
                    <a:pt x="794" y="221"/>
                  </a:lnTo>
                  <a:lnTo>
                    <a:pt x="806" y="226"/>
                  </a:lnTo>
                  <a:lnTo>
                    <a:pt x="816" y="229"/>
                  </a:lnTo>
                  <a:lnTo>
                    <a:pt x="823" y="233"/>
                  </a:lnTo>
                  <a:lnTo>
                    <a:pt x="825" y="233"/>
                  </a:lnTo>
                  <a:lnTo>
                    <a:pt x="794" y="228"/>
                  </a:lnTo>
                  <a:lnTo>
                    <a:pt x="766" y="224"/>
                  </a:lnTo>
                  <a:lnTo>
                    <a:pt x="742" y="221"/>
                  </a:lnTo>
                  <a:lnTo>
                    <a:pt x="721" y="218"/>
                  </a:lnTo>
                  <a:lnTo>
                    <a:pt x="703" y="217"/>
                  </a:lnTo>
                  <a:lnTo>
                    <a:pt x="687" y="216"/>
                  </a:lnTo>
                  <a:lnTo>
                    <a:pt x="673" y="216"/>
                  </a:lnTo>
                  <a:lnTo>
                    <a:pt x="660" y="215"/>
                  </a:lnTo>
                  <a:lnTo>
                    <a:pt x="646" y="216"/>
                  </a:lnTo>
                  <a:lnTo>
                    <a:pt x="633" y="216"/>
                  </a:lnTo>
                  <a:lnTo>
                    <a:pt x="618" y="216"/>
                  </a:lnTo>
                  <a:lnTo>
                    <a:pt x="603" y="217"/>
                  </a:lnTo>
                  <a:lnTo>
                    <a:pt x="584" y="217"/>
                  </a:lnTo>
                  <a:lnTo>
                    <a:pt x="562" y="218"/>
                  </a:lnTo>
                  <a:lnTo>
                    <a:pt x="539" y="218"/>
                  </a:lnTo>
                  <a:lnTo>
                    <a:pt x="511" y="218"/>
                  </a:lnTo>
                  <a:lnTo>
                    <a:pt x="474" y="212"/>
                  </a:lnTo>
                  <a:lnTo>
                    <a:pt x="436" y="207"/>
                  </a:lnTo>
                  <a:lnTo>
                    <a:pt x="400" y="200"/>
                  </a:lnTo>
                  <a:lnTo>
                    <a:pt x="363" y="193"/>
                  </a:lnTo>
                  <a:lnTo>
                    <a:pt x="329" y="186"/>
                  </a:lnTo>
                  <a:lnTo>
                    <a:pt x="294" y="178"/>
                  </a:lnTo>
                  <a:lnTo>
                    <a:pt x="262" y="169"/>
                  </a:lnTo>
                  <a:lnTo>
                    <a:pt x="232" y="160"/>
                  </a:lnTo>
                  <a:lnTo>
                    <a:pt x="203" y="151"/>
                  </a:lnTo>
                  <a:lnTo>
                    <a:pt x="176" y="142"/>
                  </a:lnTo>
                  <a:lnTo>
                    <a:pt x="153" y="132"/>
                  </a:lnTo>
                  <a:lnTo>
                    <a:pt x="132" y="122"/>
                  </a:lnTo>
                  <a:lnTo>
                    <a:pt x="115" y="112"/>
                  </a:lnTo>
                  <a:lnTo>
                    <a:pt x="102" y="102"/>
                  </a:lnTo>
                  <a:lnTo>
                    <a:pt x="93" y="92"/>
                  </a:lnTo>
                  <a:lnTo>
                    <a:pt x="89" y="81"/>
                  </a:lnTo>
                  <a:lnTo>
                    <a:pt x="79" y="63"/>
                  </a:lnTo>
                  <a:lnTo>
                    <a:pt x="74" y="49"/>
                  </a:lnTo>
                  <a:lnTo>
                    <a:pt x="69" y="39"/>
                  </a:lnTo>
                  <a:lnTo>
                    <a:pt x="64" y="31"/>
                  </a:lnTo>
                  <a:lnTo>
                    <a:pt x="56" y="24"/>
                  </a:lnTo>
                  <a:lnTo>
                    <a:pt x="44" y="16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6" name="Freeform 3684">
              <a:extLst>
                <a:ext uri="{FF2B5EF4-FFF2-40B4-BE49-F238E27FC236}">
                  <a16:creationId xmlns:a16="http://schemas.microsoft.com/office/drawing/2014/main" id="{BFA79A58-FFB7-4C5A-BD21-4F27733FB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309"/>
              <a:ext cx="275" cy="77"/>
            </a:xfrm>
            <a:custGeom>
              <a:avLst/>
              <a:gdLst>
                <a:gd name="T0" fmla="*/ 14 w 825"/>
                <a:gd name="T1" fmla="*/ 1 h 233"/>
                <a:gd name="T2" fmla="*/ 37 w 825"/>
                <a:gd name="T3" fmla="*/ 8 h 233"/>
                <a:gd name="T4" fmla="*/ 57 w 825"/>
                <a:gd name="T5" fmla="*/ 16 h 233"/>
                <a:gd name="T6" fmla="*/ 75 w 825"/>
                <a:gd name="T7" fmla="*/ 27 h 233"/>
                <a:gd name="T8" fmla="*/ 90 w 825"/>
                <a:gd name="T9" fmla="*/ 40 h 233"/>
                <a:gd name="T10" fmla="*/ 103 w 825"/>
                <a:gd name="T11" fmla="*/ 55 h 233"/>
                <a:gd name="T12" fmla="*/ 114 w 825"/>
                <a:gd name="T13" fmla="*/ 71 h 233"/>
                <a:gd name="T14" fmla="*/ 127 w 825"/>
                <a:gd name="T15" fmla="*/ 86 h 233"/>
                <a:gd name="T16" fmla="*/ 136 w 825"/>
                <a:gd name="T17" fmla="*/ 98 h 233"/>
                <a:gd name="T18" fmla="*/ 148 w 825"/>
                <a:gd name="T19" fmla="*/ 107 h 233"/>
                <a:gd name="T20" fmla="*/ 166 w 825"/>
                <a:gd name="T21" fmla="*/ 117 h 233"/>
                <a:gd name="T22" fmla="*/ 189 w 825"/>
                <a:gd name="T23" fmla="*/ 129 h 233"/>
                <a:gd name="T24" fmla="*/ 217 w 825"/>
                <a:gd name="T25" fmla="*/ 139 h 233"/>
                <a:gd name="T26" fmla="*/ 247 w 825"/>
                <a:gd name="T27" fmla="*/ 149 h 233"/>
                <a:gd name="T28" fmla="*/ 281 w 825"/>
                <a:gd name="T29" fmla="*/ 159 h 233"/>
                <a:gd name="T30" fmla="*/ 318 w 825"/>
                <a:gd name="T31" fmla="*/ 169 h 233"/>
                <a:gd name="T32" fmla="*/ 353 w 825"/>
                <a:gd name="T33" fmla="*/ 178 h 233"/>
                <a:gd name="T34" fmla="*/ 390 w 825"/>
                <a:gd name="T35" fmla="*/ 186 h 233"/>
                <a:gd name="T36" fmla="*/ 426 w 825"/>
                <a:gd name="T37" fmla="*/ 192 h 233"/>
                <a:gd name="T38" fmla="*/ 461 w 825"/>
                <a:gd name="T39" fmla="*/ 198 h 233"/>
                <a:gd name="T40" fmla="*/ 493 w 825"/>
                <a:gd name="T41" fmla="*/ 201 h 233"/>
                <a:gd name="T42" fmla="*/ 522 w 825"/>
                <a:gd name="T43" fmla="*/ 202 h 233"/>
                <a:gd name="T44" fmla="*/ 548 w 825"/>
                <a:gd name="T45" fmla="*/ 202 h 233"/>
                <a:gd name="T46" fmla="*/ 568 w 825"/>
                <a:gd name="T47" fmla="*/ 200 h 233"/>
                <a:gd name="T48" fmla="*/ 591 w 825"/>
                <a:gd name="T49" fmla="*/ 192 h 233"/>
                <a:gd name="T50" fmla="*/ 616 w 825"/>
                <a:gd name="T51" fmla="*/ 186 h 233"/>
                <a:gd name="T52" fmla="*/ 639 w 825"/>
                <a:gd name="T53" fmla="*/ 183 h 233"/>
                <a:gd name="T54" fmla="*/ 657 w 825"/>
                <a:gd name="T55" fmla="*/ 186 h 233"/>
                <a:gd name="T56" fmla="*/ 675 w 825"/>
                <a:gd name="T57" fmla="*/ 189 h 233"/>
                <a:gd name="T58" fmla="*/ 691 w 825"/>
                <a:gd name="T59" fmla="*/ 193 h 233"/>
                <a:gd name="T60" fmla="*/ 706 w 825"/>
                <a:gd name="T61" fmla="*/ 198 h 233"/>
                <a:gd name="T62" fmla="*/ 722 w 825"/>
                <a:gd name="T63" fmla="*/ 202 h 233"/>
                <a:gd name="T64" fmla="*/ 747 w 825"/>
                <a:gd name="T65" fmla="*/ 207 h 233"/>
                <a:gd name="T66" fmla="*/ 779 w 825"/>
                <a:gd name="T67" fmla="*/ 217 h 233"/>
                <a:gd name="T68" fmla="*/ 806 w 825"/>
                <a:gd name="T69" fmla="*/ 226 h 233"/>
                <a:gd name="T70" fmla="*/ 823 w 825"/>
                <a:gd name="T71" fmla="*/ 233 h 233"/>
                <a:gd name="T72" fmla="*/ 794 w 825"/>
                <a:gd name="T73" fmla="*/ 228 h 233"/>
                <a:gd name="T74" fmla="*/ 742 w 825"/>
                <a:gd name="T75" fmla="*/ 221 h 233"/>
                <a:gd name="T76" fmla="*/ 703 w 825"/>
                <a:gd name="T77" fmla="*/ 217 h 233"/>
                <a:gd name="T78" fmla="*/ 673 w 825"/>
                <a:gd name="T79" fmla="*/ 216 h 233"/>
                <a:gd name="T80" fmla="*/ 646 w 825"/>
                <a:gd name="T81" fmla="*/ 216 h 233"/>
                <a:gd name="T82" fmla="*/ 618 w 825"/>
                <a:gd name="T83" fmla="*/ 216 h 233"/>
                <a:gd name="T84" fmla="*/ 584 w 825"/>
                <a:gd name="T85" fmla="*/ 217 h 233"/>
                <a:gd name="T86" fmla="*/ 539 w 825"/>
                <a:gd name="T87" fmla="*/ 218 h 233"/>
                <a:gd name="T88" fmla="*/ 474 w 825"/>
                <a:gd name="T89" fmla="*/ 212 h 233"/>
                <a:gd name="T90" fmla="*/ 400 w 825"/>
                <a:gd name="T91" fmla="*/ 200 h 233"/>
                <a:gd name="T92" fmla="*/ 329 w 825"/>
                <a:gd name="T93" fmla="*/ 186 h 233"/>
                <a:gd name="T94" fmla="*/ 262 w 825"/>
                <a:gd name="T95" fmla="*/ 169 h 233"/>
                <a:gd name="T96" fmla="*/ 203 w 825"/>
                <a:gd name="T97" fmla="*/ 151 h 233"/>
                <a:gd name="T98" fmla="*/ 153 w 825"/>
                <a:gd name="T99" fmla="*/ 132 h 233"/>
                <a:gd name="T100" fmla="*/ 115 w 825"/>
                <a:gd name="T101" fmla="*/ 112 h 233"/>
                <a:gd name="T102" fmla="*/ 93 w 825"/>
                <a:gd name="T103" fmla="*/ 92 h 233"/>
                <a:gd name="T104" fmla="*/ 79 w 825"/>
                <a:gd name="T105" fmla="*/ 63 h 233"/>
                <a:gd name="T106" fmla="*/ 69 w 825"/>
                <a:gd name="T107" fmla="*/ 39 h 233"/>
                <a:gd name="T108" fmla="*/ 56 w 825"/>
                <a:gd name="T109" fmla="*/ 24 h 233"/>
                <a:gd name="T110" fmla="*/ 26 w 825"/>
                <a:gd name="T111" fmla="*/ 9 h 233"/>
                <a:gd name="T112" fmla="*/ 0 w 825"/>
                <a:gd name="T11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5" h="233">
                  <a:moveTo>
                    <a:pt x="0" y="0"/>
                  </a:moveTo>
                  <a:lnTo>
                    <a:pt x="14" y="1"/>
                  </a:lnTo>
                  <a:lnTo>
                    <a:pt x="26" y="5"/>
                  </a:lnTo>
                  <a:lnTo>
                    <a:pt x="37" y="8"/>
                  </a:lnTo>
                  <a:lnTo>
                    <a:pt x="48" y="11"/>
                  </a:lnTo>
                  <a:lnTo>
                    <a:pt x="57" y="16"/>
                  </a:lnTo>
                  <a:lnTo>
                    <a:pt x="66" y="21"/>
                  </a:lnTo>
                  <a:lnTo>
                    <a:pt x="75" y="27"/>
                  </a:lnTo>
                  <a:lnTo>
                    <a:pt x="83" y="34"/>
                  </a:lnTo>
                  <a:lnTo>
                    <a:pt x="90" y="40"/>
                  </a:lnTo>
                  <a:lnTo>
                    <a:pt x="96" y="47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14" y="71"/>
                  </a:lnTo>
                  <a:lnTo>
                    <a:pt x="121" y="78"/>
                  </a:lnTo>
                  <a:lnTo>
                    <a:pt x="127" y="86"/>
                  </a:lnTo>
                  <a:lnTo>
                    <a:pt x="132" y="94"/>
                  </a:lnTo>
                  <a:lnTo>
                    <a:pt x="136" y="98"/>
                  </a:lnTo>
                  <a:lnTo>
                    <a:pt x="141" y="103"/>
                  </a:lnTo>
                  <a:lnTo>
                    <a:pt x="148" y="107"/>
                  </a:lnTo>
                  <a:lnTo>
                    <a:pt x="157" y="113"/>
                  </a:lnTo>
                  <a:lnTo>
                    <a:pt x="166" y="117"/>
                  </a:lnTo>
                  <a:lnTo>
                    <a:pt x="177" y="123"/>
                  </a:lnTo>
                  <a:lnTo>
                    <a:pt x="189" y="129"/>
                  </a:lnTo>
                  <a:lnTo>
                    <a:pt x="203" y="133"/>
                  </a:lnTo>
                  <a:lnTo>
                    <a:pt x="217" y="139"/>
                  </a:lnTo>
                  <a:lnTo>
                    <a:pt x="232" y="143"/>
                  </a:lnTo>
                  <a:lnTo>
                    <a:pt x="247" y="149"/>
                  </a:lnTo>
                  <a:lnTo>
                    <a:pt x="264" y="153"/>
                  </a:lnTo>
                  <a:lnTo>
                    <a:pt x="281" y="159"/>
                  </a:lnTo>
                  <a:lnTo>
                    <a:pt x="299" y="163"/>
                  </a:lnTo>
                  <a:lnTo>
                    <a:pt x="318" y="169"/>
                  </a:lnTo>
                  <a:lnTo>
                    <a:pt x="334" y="173"/>
                  </a:lnTo>
                  <a:lnTo>
                    <a:pt x="353" y="178"/>
                  </a:lnTo>
                  <a:lnTo>
                    <a:pt x="371" y="181"/>
                  </a:lnTo>
                  <a:lnTo>
                    <a:pt x="390" y="186"/>
                  </a:lnTo>
                  <a:lnTo>
                    <a:pt x="408" y="189"/>
                  </a:lnTo>
                  <a:lnTo>
                    <a:pt x="426" y="192"/>
                  </a:lnTo>
                  <a:lnTo>
                    <a:pt x="444" y="195"/>
                  </a:lnTo>
                  <a:lnTo>
                    <a:pt x="461" y="198"/>
                  </a:lnTo>
                  <a:lnTo>
                    <a:pt x="477" y="200"/>
                  </a:lnTo>
                  <a:lnTo>
                    <a:pt x="493" y="201"/>
                  </a:lnTo>
                  <a:lnTo>
                    <a:pt x="509" y="202"/>
                  </a:lnTo>
                  <a:lnTo>
                    <a:pt x="522" y="202"/>
                  </a:lnTo>
                  <a:lnTo>
                    <a:pt x="536" y="202"/>
                  </a:lnTo>
                  <a:lnTo>
                    <a:pt x="548" y="202"/>
                  </a:lnTo>
                  <a:lnTo>
                    <a:pt x="559" y="201"/>
                  </a:lnTo>
                  <a:lnTo>
                    <a:pt x="568" y="200"/>
                  </a:lnTo>
                  <a:lnTo>
                    <a:pt x="577" y="197"/>
                  </a:lnTo>
                  <a:lnTo>
                    <a:pt x="591" y="192"/>
                  </a:lnTo>
                  <a:lnTo>
                    <a:pt x="604" y="189"/>
                  </a:lnTo>
                  <a:lnTo>
                    <a:pt x="616" y="186"/>
                  </a:lnTo>
                  <a:lnTo>
                    <a:pt x="628" y="185"/>
                  </a:lnTo>
                  <a:lnTo>
                    <a:pt x="639" y="183"/>
                  </a:lnTo>
                  <a:lnTo>
                    <a:pt x="648" y="185"/>
                  </a:lnTo>
                  <a:lnTo>
                    <a:pt x="657" y="186"/>
                  </a:lnTo>
                  <a:lnTo>
                    <a:pt x="667" y="187"/>
                  </a:lnTo>
                  <a:lnTo>
                    <a:pt x="675" y="189"/>
                  </a:lnTo>
                  <a:lnTo>
                    <a:pt x="683" y="191"/>
                  </a:lnTo>
                  <a:lnTo>
                    <a:pt x="691" y="193"/>
                  </a:lnTo>
                  <a:lnTo>
                    <a:pt x="699" y="196"/>
                  </a:lnTo>
                  <a:lnTo>
                    <a:pt x="706" y="198"/>
                  </a:lnTo>
                  <a:lnTo>
                    <a:pt x="714" y="201"/>
                  </a:lnTo>
                  <a:lnTo>
                    <a:pt x="722" y="202"/>
                  </a:lnTo>
                  <a:lnTo>
                    <a:pt x="730" y="205"/>
                  </a:lnTo>
                  <a:lnTo>
                    <a:pt x="747" y="207"/>
                  </a:lnTo>
                  <a:lnTo>
                    <a:pt x="762" y="212"/>
                  </a:lnTo>
                  <a:lnTo>
                    <a:pt x="779" y="217"/>
                  </a:lnTo>
                  <a:lnTo>
                    <a:pt x="794" y="221"/>
                  </a:lnTo>
                  <a:lnTo>
                    <a:pt x="806" y="226"/>
                  </a:lnTo>
                  <a:lnTo>
                    <a:pt x="816" y="229"/>
                  </a:lnTo>
                  <a:lnTo>
                    <a:pt x="823" y="233"/>
                  </a:lnTo>
                  <a:lnTo>
                    <a:pt x="825" y="233"/>
                  </a:lnTo>
                  <a:lnTo>
                    <a:pt x="794" y="228"/>
                  </a:lnTo>
                  <a:lnTo>
                    <a:pt x="766" y="224"/>
                  </a:lnTo>
                  <a:lnTo>
                    <a:pt x="742" y="221"/>
                  </a:lnTo>
                  <a:lnTo>
                    <a:pt x="721" y="218"/>
                  </a:lnTo>
                  <a:lnTo>
                    <a:pt x="703" y="217"/>
                  </a:lnTo>
                  <a:lnTo>
                    <a:pt x="687" y="216"/>
                  </a:lnTo>
                  <a:lnTo>
                    <a:pt x="673" y="216"/>
                  </a:lnTo>
                  <a:lnTo>
                    <a:pt x="660" y="215"/>
                  </a:lnTo>
                  <a:lnTo>
                    <a:pt x="646" y="216"/>
                  </a:lnTo>
                  <a:lnTo>
                    <a:pt x="633" y="216"/>
                  </a:lnTo>
                  <a:lnTo>
                    <a:pt x="618" y="216"/>
                  </a:lnTo>
                  <a:lnTo>
                    <a:pt x="603" y="217"/>
                  </a:lnTo>
                  <a:lnTo>
                    <a:pt x="584" y="217"/>
                  </a:lnTo>
                  <a:lnTo>
                    <a:pt x="562" y="218"/>
                  </a:lnTo>
                  <a:lnTo>
                    <a:pt x="539" y="218"/>
                  </a:lnTo>
                  <a:lnTo>
                    <a:pt x="511" y="218"/>
                  </a:lnTo>
                  <a:lnTo>
                    <a:pt x="474" y="212"/>
                  </a:lnTo>
                  <a:lnTo>
                    <a:pt x="436" y="207"/>
                  </a:lnTo>
                  <a:lnTo>
                    <a:pt x="400" y="200"/>
                  </a:lnTo>
                  <a:lnTo>
                    <a:pt x="363" y="193"/>
                  </a:lnTo>
                  <a:lnTo>
                    <a:pt x="329" y="186"/>
                  </a:lnTo>
                  <a:lnTo>
                    <a:pt x="294" y="178"/>
                  </a:lnTo>
                  <a:lnTo>
                    <a:pt x="262" y="169"/>
                  </a:lnTo>
                  <a:lnTo>
                    <a:pt x="232" y="160"/>
                  </a:lnTo>
                  <a:lnTo>
                    <a:pt x="203" y="151"/>
                  </a:lnTo>
                  <a:lnTo>
                    <a:pt x="176" y="142"/>
                  </a:lnTo>
                  <a:lnTo>
                    <a:pt x="153" y="132"/>
                  </a:lnTo>
                  <a:lnTo>
                    <a:pt x="132" y="122"/>
                  </a:lnTo>
                  <a:lnTo>
                    <a:pt x="115" y="112"/>
                  </a:lnTo>
                  <a:lnTo>
                    <a:pt x="102" y="102"/>
                  </a:lnTo>
                  <a:lnTo>
                    <a:pt x="93" y="92"/>
                  </a:lnTo>
                  <a:lnTo>
                    <a:pt x="89" y="81"/>
                  </a:lnTo>
                  <a:lnTo>
                    <a:pt x="79" y="63"/>
                  </a:lnTo>
                  <a:lnTo>
                    <a:pt x="74" y="49"/>
                  </a:lnTo>
                  <a:lnTo>
                    <a:pt x="69" y="39"/>
                  </a:lnTo>
                  <a:lnTo>
                    <a:pt x="64" y="31"/>
                  </a:lnTo>
                  <a:lnTo>
                    <a:pt x="56" y="24"/>
                  </a:lnTo>
                  <a:lnTo>
                    <a:pt x="44" y="16"/>
                  </a:lnTo>
                  <a:lnTo>
                    <a:pt x="26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39F5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7" name="Freeform 3685">
              <a:extLst>
                <a:ext uri="{FF2B5EF4-FFF2-40B4-BE49-F238E27FC236}">
                  <a16:creationId xmlns:a16="http://schemas.microsoft.com/office/drawing/2014/main" id="{63B8DC2D-CAEA-497C-97E6-F63E883C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766"/>
              <a:ext cx="355" cy="74"/>
            </a:xfrm>
            <a:custGeom>
              <a:avLst/>
              <a:gdLst>
                <a:gd name="T0" fmla="*/ 961 w 1066"/>
                <a:gd name="T1" fmla="*/ 40 h 221"/>
                <a:gd name="T2" fmla="*/ 884 w 1066"/>
                <a:gd name="T3" fmla="*/ 21 h 221"/>
                <a:gd name="T4" fmla="*/ 803 w 1066"/>
                <a:gd name="T5" fmla="*/ 6 h 221"/>
                <a:gd name="T6" fmla="*/ 720 w 1066"/>
                <a:gd name="T7" fmla="*/ 0 h 221"/>
                <a:gd name="T8" fmla="*/ 645 w 1066"/>
                <a:gd name="T9" fmla="*/ 3 h 221"/>
                <a:gd name="T10" fmla="*/ 582 w 1066"/>
                <a:gd name="T11" fmla="*/ 1 h 221"/>
                <a:gd name="T12" fmla="*/ 524 w 1066"/>
                <a:gd name="T13" fmla="*/ 3 h 221"/>
                <a:gd name="T14" fmla="*/ 465 w 1066"/>
                <a:gd name="T15" fmla="*/ 15 h 221"/>
                <a:gd name="T16" fmla="*/ 405 w 1066"/>
                <a:gd name="T17" fmla="*/ 34 h 221"/>
                <a:gd name="T18" fmla="*/ 360 w 1066"/>
                <a:gd name="T19" fmla="*/ 49 h 221"/>
                <a:gd name="T20" fmla="*/ 328 w 1066"/>
                <a:gd name="T21" fmla="*/ 58 h 221"/>
                <a:gd name="T22" fmla="*/ 301 w 1066"/>
                <a:gd name="T23" fmla="*/ 62 h 221"/>
                <a:gd name="T24" fmla="*/ 257 w 1066"/>
                <a:gd name="T25" fmla="*/ 64 h 221"/>
                <a:gd name="T26" fmla="*/ 205 w 1066"/>
                <a:gd name="T27" fmla="*/ 73 h 221"/>
                <a:gd name="T28" fmla="*/ 174 w 1066"/>
                <a:gd name="T29" fmla="*/ 86 h 221"/>
                <a:gd name="T30" fmla="*/ 141 w 1066"/>
                <a:gd name="T31" fmla="*/ 105 h 221"/>
                <a:gd name="T32" fmla="*/ 109 w 1066"/>
                <a:gd name="T33" fmla="*/ 125 h 221"/>
                <a:gd name="T34" fmla="*/ 84 w 1066"/>
                <a:gd name="T35" fmla="*/ 138 h 221"/>
                <a:gd name="T36" fmla="*/ 46 w 1066"/>
                <a:gd name="T37" fmla="*/ 149 h 221"/>
                <a:gd name="T38" fmla="*/ 1 w 1066"/>
                <a:gd name="T39" fmla="*/ 170 h 221"/>
                <a:gd name="T40" fmla="*/ 8 w 1066"/>
                <a:gd name="T41" fmla="*/ 181 h 221"/>
                <a:gd name="T42" fmla="*/ 27 w 1066"/>
                <a:gd name="T43" fmla="*/ 177 h 221"/>
                <a:gd name="T44" fmla="*/ 53 w 1066"/>
                <a:gd name="T45" fmla="*/ 171 h 221"/>
                <a:gd name="T46" fmla="*/ 66 w 1066"/>
                <a:gd name="T47" fmla="*/ 174 h 221"/>
                <a:gd name="T48" fmla="*/ 41 w 1066"/>
                <a:gd name="T49" fmla="*/ 196 h 221"/>
                <a:gd name="T50" fmla="*/ 27 w 1066"/>
                <a:gd name="T51" fmla="*/ 216 h 221"/>
                <a:gd name="T52" fmla="*/ 56 w 1066"/>
                <a:gd name="T53" fmla="*/ 221 h 221"/>
                <a:gd name="T54" fmla="*/ 93 w 1066"/>
                <a:gd name="T55" fmla="*/ 200 h 221"/>
                <a:gd name="T56" fmla="*/ 129 w 1066"/>
                <a:gd name="T57" fmla="*/ 172 h 221"/>
                <a:gd name="T58" fmla="*/ 165 w 1066"/>
                <a:gd name="T59" fmla="*/ 148 h 221"/>
                <a:gd name="T60" fmla="*/ 204 w 1066"/>
                <a:gd name="T61" fmla="*/ 124 h 221"/>
                <a:gd name="T62" fmla="*/ 243 w 1066"/>
                <a:gd name="T63" fmla="*/ 108 h 221"/>
                <a:gd name="T64" fmla="*/ 279 w 1066"/>
                <a:gd name="T65" fmla="*/ 101 h 221"/>
                <a:gd name="T66" fmla="*/ 319 w 1066"/>
                <a:gd name="T67" fmla="*/ 92 h 221"/>
                <a:gd name="T68" fmla="*/ 357 w 1066"/>
                <a:gd name="T69" fmla="*/ 84 h 221"/>
                <a:gd name="T70" fmla="*/ 393 w 1066"/>
                <a:gd name="T71" fmla="*/ 75 h 221"/>
                <a:gd name="T72" fmla="*/ 431 w 1066"/>
                <a:gd name="T73" fmla="*/ 65 h 221"/>
                <a:gd name="T74" fmla="*/ 481 w 1066"/>
                <a:gd name="T75" fmla="*/ 49 h 221"/>
                <a:gd name="T76" fmla="*/ 537 w 1066"/>
                <a:gd name="T77" fmla="*/ 35 h 221"/>
                <a:gd name="T78" fmla="*/ 590 w 1066"/>
                <a:gd name="T79" fmla="*/ 29 h 221"/>
                <a:gd name="T80" fmla="*/ 645 w 1066"/>
                <a:gd name="T81" fmla="*/ 32 h 221"/>
                <a:gd name="T82" fmla="*/ 723 w 1066"/>
                <a:gd name="T83" fmla="*/ 38 h 221"/>
                <a:gd name="T84" fmla="*/ 809 w 1066"/>
                <a:gd name="T85" fmla="*/ 44 h 221"/>
                <a:gd name="T86" fmla="*/ 891 w 1066"/>
                <a:gd name="T87" fmla="*/ 55 h 221"/>
                <a:gd name="T88" fmla="*/ 963 w 1066"/>
                <a:gd name="T89" fmla="*/ 68 h 221"/>
                <a:gd name="T90" fmla="*/ 1032 w 1066"/>
                <a:gd name="T91" fmla="*/ 73 h 221"/>
                <a:gd name="T92" fmla="*/ 1066 w 1066"/>
                <a:gd name="T93" fmla="*/ 68 h 221"/>
                <a:gd name="T94" fmla="*/ 1036 w 1066"/>
                <a:gd name="T95" fmla="*/ 5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6" h="221">
                  <a:moveTo>
                    <a:pt x="1014" y="51"/>
                  </a:moveTo>
                  <a:lnTo>
                    <a:pt x="997" y="48"/>
                  </a:lnTo>
                  <a:lnTo>
                    <a:pt x="979" y="44"/>
                  </a:lnTo>
                  <a:lnTo>
                    <a:pt x="961" y="40"/>
                  </a:lnTo>
                  <a:lnTo>
                    <a:pt x="942" y="35"/>
                  </a:lnTo>
                  <a:lnTo>
                    <a:pt x="923" y="30"/>
                  </a:lnTo>
                  <a:lnTo>
                    <a:pt x="904" y="26"/>
                  </a:lnTo>
                  <a:lnTo>
                    <a:pt x="884" y="21"/>
                  </a:lnTo>
                  <a:lnTo>
                    <a:pt x="864" y="17"/>
                  </a:lnTo>
                  <a:lnTo>
                    <a:pt x="844" y="12"/>
                  </a:lnTo>
                  <a:lnTo>
                    <a:pt x="823" y="9"/>
                  </a:lnTo>
                  <a:lnTo>
                    <a:pt x="803" y="6"/>
                  </a:lnTo>
                  <a:lnTo>
                    <a:pt x="782" y="3"/>
                  </a:lnTo>
                  <a:lnTo>
                    <a:pt x="761" y="1"/>
                  </a:lnTo>
                  <a:lnTo>
                    <a:pt x="740" y="0"/>
                  </a:lnTo>
                  <a:lnTo>
                    <a:pt x="720" y="0"/>
                  </a:lnTo>
                  <a:lnTo>
                    <a:pt x="701" y="1"/>
                  </a:lnTo>
                  <a:lnTo>
                    <a:pt x="681" y="2"/>
                  </a:lnTo>
                  <a:lnTo>
                    <a:pt x="663" y="3"/>
                  </a:lnTo>
                  <a:lnTo>
                    <a:pt x="645" y="3"/>
                  </a:lnTo>
                  <a:lnTo>
                    <a:pt x="629" y="3"/>
                  </a:lnTo>
                  <a:lnTo>
                    <a:pt x="613" y="2"/>
                  </a:lnTo>
                  <a:lnTo>
                    <a:pt x="597" y="2"/>
                  </a:lnTo>
                  <a:lnTo>
                    <a:pt x="582" y="1"/>
                  </a:lnTo>
                  <a:lnTo>
                    <a:pt x="568" y="1"/>
                  </a:lnTo>
                  <a:lnTo>
                    <a:pt x="553" y="1"/>
                  </a:lnTo>
                  <a:lnTo>
                    <a:pt x="539" y="2"/>
                  </a:lnTo>
                  <a:lnTo>
                    <a:pt x="524" y="3"/>
                  </a:lnTo>
                  <a:lnTo>
                    <a:pt x="510" y="5"/>
                  </a:lnTo>
                  <a:lnTo>
                    <a:pt x="495" y="7"/>
                  </a:lnTo>
                  <a:lnTo>
                    <a:pt x="480" y="10"/>
                  </a:lnTo>
                  <a:lnTo>
                    <a:pt x="465" y="15"/>
                  </a:lnTo>
                  <a:lnTo>
                    <a:pt x="448" y="19"/>
                  </a:lnTo>
                  <a:lnTo>
                    <a:pt x="433" y="24"/>
                  </a:lnTo>
                  <a:lnTo>
                    <a:pt x="418" y="29"/>
                  </a:lnTo>
                  <a:lnTo>
                    <a:pt x="405" y="34"/>
                  </a:lnTo>
                  <a:lnTo>
                    <a:pt x="393" y="38"/>
                  </a:lnTo>
                  <a:lnTo>
                    <a:pt x="380" y="41"/>
                  </a:lnTo>
                  <a:lnTo>
                    <a:pt x="370" y="46"/>
                  </a:lnTo>
                  <a:lnTo>
                    <a:pt x="360" y="49"/>
                  </a:lnTo>
                  <a:lnTo>
                    <a:pt x="351" y="51"/>
                  </a:lnTo>
                  <a:lnTo>
                    <a:pt x="343" y="54"/>
                  </a:lnTo>
                  <a:lnTo>
                    <a:pt x="336" y="56"/>
                  </a:lnTo>
                  <a:lnTo>
                    <a:pt x="328" y="58"/>
                  </a:lnTo>
                  <a:lnTo>
                    <a:pt x="321" y="59"/>
                  </a:lnTo>
                  <a:lnTo>
                    <a:pt x="314" y="60"/>
                  </a:lnTo>
                  <a:lnTo>
                    <a:pt x="308" y="62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83" y="62"/>
                  </a:lnTo>
                  <a:lnTo>
                    <a:pt x="270" y="63"/>
                  </a:lnTo>
                  <a:lnTo>
                    <a:pt x="257" y="64"/>
                  </a:lnTo>
                  <a:lnTo>
                    <a:pt x="243" y="65"/>
                  </a:lnTo>
                  <a:lnTo>
                    <a:pt x="229" y="67"/>
                  </a:lnTo>
                  <a:lnTo>
                    <a:pt x="217" y="69"/>
                  </a:lnTo>
                  <a:lnTo>
                    <a:pt x="205" y="73"/>
                  </a:lnTo>
                  <a:lnTo>
                    <a:pt x="194" y="76"/>
                  </a:lnTo>
                  <a:lnTo>
                    <a:pt x="188" y="79"/>
                  </a:lnTo>
                  <a:lnTo>
                    <a:pt x="181" y="83"/>
                  </a:lnTo>
                  <a:lnTo>
                    <a:pt x="174" y="86"/>
                  </a:lnTo>
                  <a:lnTo>
                    <a:pt x="166" y="91"/>
                  </a:lnTo>
                  <a:lnTo>
                    <a:pt x="158" y="95"/>
                  </a:lnTo>
                  <a:lnTo>
                    <a:pt x="150" y="101"/>
                  </a:lnTo>
                  <a:lnTo>
                    <a:pt x="141" y="105"/>
                  </a:lnTo>
                  <a:lnTo>
                    <a:pt x="132" y="111"/>
                  </a:lnTo>
                  <a:lnTo>
                    <a:pt x="124" y="115"/>
                  </a:lnTo>
                  <a:lnTo>
                    <a:pt x="117" y="121"/>
                  </a:lnTo>
                  <a:lnTo>
                    <a:pt x="109" y="125"/>
                  </a:lnTo>
                  <a:lnTo>
                    <a:pt x="102" y="129"/>
                  </a:lnTo>
                  <a:lnTo>
                    <a:pt x="95" y="132"/>
                  </a:lnTo>
                  <a:lnTo>
                    <a:pt x="90" y="135"/>
                  </a:lnTo>
                  <a:lnTo>
                    <a:pt x="84" y="138"/>
                  </a:lnTo>
                  <a:lnTo>
                    <a:pt x="80" y="139"/>
                  </a:lnTo>
                  <a:lnTo>
                    <a:pt x="72" y="141"/>
                  </a:lnTo>
                  <a:lnTo>
                    <a:pt x="60" y="144"/>
                  </a:lnTo>
                  <a:lnTo>
                    <a:pt x="46" y="149"/>
                  </a:lnTo>
                  <a:lnTo>
                    <a:pt x="32" y="154"/>
                  </a:lnTo>
                  <a:lnTo>
                    <a:pt x="19" y="160"/>
                  </a:lnTo>
                  <a:lnTo>
                    <a:pt x="8" y="165"/>
                  </a:lnTo>
                  <a:lnTo>
                    <a:pt x="1" y="170"/>
                  </a:lnTo>
                  <a:lnTo>
                    <a:pt x="0" y="174"/>
                  </a:lnTo>
                  <a:lnTo>
                    <a:pt x="1" y="178"/>
                  </a:lnTo>
                  <a:lnTo>
                    <a:pt x="5" y="180"/>
                  </a:lnTo>
                  <a:lnTo>
                    <a:pt x="8" y="181"/>
                  </a:lnTo>
                  <a:lnTo>
                    <a:pt x="13" y="181"/>
                  </a:lnTo>
                  <a:lnTo>
                    <a:pt x="17" y="180"/>
                  </a:lnTo>
                  <a:lnTo>
                    <a:pt x="23" y="178"/>
                  </a:lnTo>
                  <a:lnTo>
                    <a:pt x="27" y="177"/>
                  </a:lnTo>
                  <a:lnTo>
                    <a:pt x="33" y="174"/>
                  </a:lnTo>
                  <a:lnTo>
                    <a:pt x="38" y="173"/>
                  </a:lnTo>
                  <a:lnTo>
                    <a:pt x="45" y="172"/>
                  </a:lnTo>
                  <a:lnTo>
                    <a:pt x="53" y="171"/>
                  </a:lnTo>
                  <a:lnTo>
                    <a:pt x="58" y="170"/>
                  </a:lnTo>
                  <a:lnTo>
                    <a:pt x="63" y="170"/>
                  </a:lnTo>
                  <a:lnTo>
                    <a:pt x="66" y="172"/>
                  </a:lnTo>
                  <a:lnTo>
                    <a:pt x="66" y="174"/>
                  </a:lnTo>
                  <a:lnTo>
                    <a:pt x="63" y="179"/>
                  </a:lnTo>
                  <a:lnTo>
                    <a:pt x="56" y="184"/>
                  </a:lnTo>
                  <a:lnTo>
                    <a:pt x="48" y="190"/>
                  </a:lnTo>
                  <a:lnTo>
                    <a:pt x="41" y="196"/>
                  </a:lnTo>
                  <a:lnTo>
                    <a:pt x="34" y="201"/>
                  </a:lnTo>
                  <a:lnTo>
                    <a:pt x="29" y="207"/>
                  </a:lnTo>
                  <a:lnTo>
                    <a:pt x="26" y="211"/>
                  </a:lnTo>
                  <a:lnTo>
                    <a:pt x="27" y="216"/>
                  </a:lnTo>
                  <a:lnTo>
                    <a:pt x="33" y="219"/>
                  </a:lnTo>
                  <a:lnTo>
                    <a:pt x="41" y="221"/>
                  </a:lnTo>
                  <a:lnTo>
                    <a:pt x="48" y="221"/>
                  </a:lnTo>
                  <a:lnTo>
                    <a:pt x="56" y="221"/>
                  </a:lnTo>
                  <a:lnTo>
                    <a:pt x="64" y="218"/>
                  </a:lnTo>
                  <a:lnTo>
                    <a:pt x="72" y="214"/>
                  </a:lnTo>
                  <a:lnTo>
                    <a:pt x="82" y="208"/>
                  </a:lnTo>
                  <a:lnTo>
                    <a:pt x="93" y="200"/>
                  </a:lnTo>
                  <a:lnTo>
                    <a:pt x="105" y="190"/>
                  </a:lnTo>
                  <a:lnTo>
                    <a:pt x="113" y="184"/>
                  </a:lnTo>
                  <a:lnTo>
                    <a:pt x="121" y="178"/>
                  </a:lnTo>
                  <a:lnTo>
                    <a:pt x="129" y="172"/>
                  </a:lnTo>
                  <a:lnTo>
                    <a:pt x="138" y="165"/>
                  </a:lnTo>
                  <a:lnTo>
                    <a:pt x="147" y="160"/>
                  </a:lnTo>
                  <a:lnTo>
                    <a:pt x="156" y="153"/>
                  </a:lnTo>
                  <a:lnTo>
                    <a:pt x="165" y="148"/>
                  </a:lnTo>
                  <a:lnTo>
                    <a:pt x="175" y="141"/>
                  </a:lnTo>
                  <a:lnTo>
                    <a:pt x="185" y="135"/>
                  </a:lnTo>
                  <a:lnTo>
                    <a:pt x="195" y="130"/>
                  </a:lnTo>
                  <a:lnTo>
                    <a:pt x="204" y="124"/>
                  </a:lnTo>
                  <a:lnTo>
                    <a:pt x="214" y="120"/>
                  </a:lnTo>
                  <a:lnTo>
                    <a:pt x="224" y="115"/>
                  </a:lnTo>
                  <a:lnTo>
                    <a:pt x="233" y="112"/>
                  </a:lnTo>
                  <a:lnTo>
                    <a:pt x="243" y="108"/>
                  </a:lnTo>
                  <a:lnTo>
                    <a:pt x="252" y="106"/>
                  </a:lnTo>
                  <a:lnTo>
                    <a:pt x="261" y="104"/>
                  </a:lnTo>
                  <a:lnTo>
                    <a:pt x="270" y="102"/>
                  </a:lnTo>
                  <a:lnTo>
                    <a:pt x="279" y="101"/>
                  </a:lnTo>
                  <a:lnTo>
                    <a:pt x="289" y="97"/>
                  </a:lnTo>
                  <a:lnTo>
                    <a:pt x="299" y="95"/>
                  </a:lnTo>
                  <a:lnTo>
                    <a:pt x="309" y="93"/>
                  </a:lnTo>
                  <a:lnTo>
                    <a:pt x="319" y="92"/>
                  </a:lnTo>
                  <a:lnTo>
                    <a:pt x="329" y="89"/>
                  </a:lnTo>
                  <a:lnTo>
                    <a:pt x="338" y="87"/>
                  </a:lnTo>
                  <a:lnTo>
                    <a:pt x="347" y="86"/>
                  </a:lnTo>
                  <a:lnTo>
                    <a:pt x="357" y="84"/>
                  </a:lnTo>
                  <a:lnTo>
                    <a:pt x="367" y="82"/>
                  </a:lnTo>
                  <a:lnTo>
                    <a:pt x="376" y="79"/>
                  </a:lnTo>
                  <a:lnTo>
                    <a:pt x="384" y="77"/>
                  </a:lnTo>
                  <a:lnTo>
                    <a:pt x="393" y="75"/>
                  </a:lnTo>
                  <a:lnTo>
                    <a:pt x="401" y="73"/>
                  </a:lnTo>
                  <a:lnTo>
                    <a:pt x="409" y="70"/>
                  </a:lnTo>
                  <a:lnTo>
                    <a:pt x="419" y="68"/>
                  </a:lnTo>
                  <a:lnTo>
                    <a:pt x="431" y="65"/>
                  </a:lnTo>
                  <a:lnTo>
                    <a:pt x="443" y="60"/>
                  </a:lnTo>
                  <a:lnTo>
                    <a:pt x="455" y="57"/>
                  </a:lnTo>
                  <a:lnTo>
                    <a:pt x="467" y="53"/>
                  </a:lnTo>
                  <a:lnTo>
                    <a:pt x="481" y="49"/>
                  </a:lnTo>
                  <a:lnTo>
                    <a:pt x="495" y="44"/>
                  </a:lnTo>
                  <a:lnTo>
                    <a:pt x="509" y="41"/>
                  </a:lnTo>
                  <a:lnTo>
                    <a:pt x="522" y="38"/>
                  </a:lnTo>
                  <a:lnTo>
                    <a:pt x="537" y="35"/>
                  </a:lnTo>
                  <a:lnTo>
                    <a:pt x="551" y="31"/>
                  </a:lnTo>
                  <a:lnTo>
                    <a:pt x="563" y="30"/>
                  </a:lnTo>
                  <a:lnTo>
                    <a:pt x="577" y="29"/>
                  </a:lnTo>
                  <a:lnTo>
                    <a:pt x="590" y="29"/>
                  </a:lnTo>
                  <a:lnTo>
                    <a:pt x="603" y="30"/>
                  </a:lnTo>
                  <a:lnTo>
                    <a:pt x="615" y="31"/>
                  </a:lnTo>
                  <a:lnTo>
                    <a:pt x="629" y="32"/>
                  </a:lnTo>
                  <a:lnTo>
                    <a:pt x="645" y="32"/>
                  </a:lnTo>
                  <a:lnTo>
                    <a:pt x="663" y="35"/>
                  </a:lnTo>
                  <a:lnTo>
                    <a:pt x="682" y="35"/>
                  </a:lnTo>
                  <a:lnTo>
                    <a:pt x="702" y="36"/>
                  </a:lnTo>
                  <a:lnTo>
                    <a:pt x="723" y="38"/>
                  </a:lnTo>
                  <a:lnTo>
                    <a:pt x="744" y="39"/>
                  </a:lnTo>
                  <a:lnTo>
                    <a:pt x="766" y="40"/>
                  </a:lnTo>
                  <a:lnTo>
                    <a:pt x="788" y="41"/>
                  </a:lnTo>
                  <a:lnTo>
                    <a:pt x="809" y="44"/>
                  </a:lnTo>
                  <a:lnTo>
                    <a:pt x="830" y="46"/>
                  </a:lnTo>
                  <a:lnTo>
                    <a:pt x="852" y="49"/>
                  </a:lnTo>
                  <a:lnTo>
                    <a:pt x="871" y="51"/>
                  </a:lnTo>
                  <a:lnTo>
                    <a:pt x="891" y="55"/>
                  </a:lnTo>
                  <a:lnTo>
                    <a:pt x="908" y="58"/>
                  </a:lnTo>
                  <a:lnTo>
                    <a:pt x="925" y="63"/>
                  </a:lnTo>
                  <a:lnTo>
                    <a:pt x="944" y="66"/>
                  </a:lnTo>
                  <a:lnTo>
                    <a:pt x="963" y="68"/>
                  </a:lnTo>
                  <a:lnTo>
                    <a:pt x="982" y="70"/>
                  </a:lnTo>
                  <a:lnTo>
                    <a:pt x="1000" y="72"/>
                  </a:lnTo>
                  <a:lnTo>
                    <a:pt x="1017" y="73"/>
                  </a:lnTo>
                  <a:lnTo>
                    <a:pt x="1032" y="73"/>
                  </a:lnTo>
                  <a:lnTo>
                    <a:pt x="1046" y="73"/>
                  </a:lnTo>
                  <a:lnTo>
                    <a:pt x="1056" y="72"/>
                  </a:lnTo>
                  <a:lnTo>
                    <a:pt x="1064" y="70"/>
                  </a:lnTo>
                  <a:lnTo>
                    <a:pt x="1066" y="68"/>
                  </a:lnTo>
                  <a:lnTo>
                    <a:pt x="1066" y="66"/>
                  </a:lnTo>
                  <a:lnTo>
                    <a:pt x="1062" y="64"/>
                  </a:lnTo>
                  <a:lnTo>
                    <a:pt x="1052" y="60"/>
                  </a:lnTo>
                  <a:lnTo>
                    <a:pt x="1036" y="56"/>
                  </a:lnTo>
                  <a:lnTo>
                    <a:pt x="1014" y="51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8" name="Freeform 3686">
              <a:extLst>
                <a:ext uri="{FF2B5EF4-FFF2-40B4-BE49-F238E27FC236}">
                  <a16:creationId xmlns:a16="http://schemas.microsoft.com/office/drawing/2014/main" id="{BDD602EE-ABBD-4C63-A1B2-9AE2950B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766"/>
              <a:ext cx="355" cy="74"/>
            </a:xfrm>
            <a:custGeom>
              <a:avLst/>
              <a:gdLst>
                <a:gd name="T0" fmla="*/ 961 w 1066"/>
                <a:gd name="T1" fmla="*/ 40 h 221"/>
                <a:gd name="T2" fmla="*/ 884 w 1066"/>
                <a:gd name="T3" fmla="*/ 21 h 221"/>
                <a:gd name="T4" fmla="*/ 803 w 1066"/>
                <a:gd name="T5" fmla="*/ 6 h 221"/>
                <a:gd name="T6" fmla="*/ 720 w 1066"/>
                <a:gd name="T7" fmla="*/ 0 h 221"/>
                <a:gd name="T8" fmla="*/ 645 w 1066"/>
                <a:gd name="T9" fmla="*/ 3 h 221"/>
                <a:gd name="T10" fmla="*/ 582 w 1066"/>
                <a:gd name="T11" fmla="*/ 1 h 221"/>
                <a:gd name="T12" fmla="*/ 524 w 1066"/>
                <a:gd name="T13" fmla="*/ 3 h 221"/>
                <a:gd name="T14" fmla="*/ 465 w 1066"/>
                <a:gd name="T15" fmla="*/ 15 h 221"/>
                <a:gd name="T16" fmla="*/ 405 w 1066"/>
                <a:gd name="T17" fmla="*/ 34 h 221"/>
                <a:gd name="T18" fmla="*/ 360 w 1066"/>
                <a:gd name="T19" fmla="*/ 49 h 221"/>
                <a:gd name="T20" fmla="*/ 328 w 1066"/>
                <a:gd name="T21" fmla="*/ 58 h 221"/>
                <a:gd name="T22" fmla="*/ 301 w 1066"/>
                <a:gd name="T23" fmla="*/ 62 h 221"/>
                <a:gd name="T24" fmla="*/ 257 w 1066"/>
                <a:gd name="T25" fmla="*/ 64 h 221"/>
                <a:gd name="T26" fmla="*/ 205 w 1066"/>
                <a:gd name="T27" fmla="*/ 73 h 221"/>
                <a:gd name="T28" fmla="*/ 174 w 1066"/>
                <a:gd name="T29" fmla="*/ 86 h 221"/>
                <a:gd name="T30" fmla="*/ 141 w 1066"/>
                <a:gd name="T31" fmla="*/ 105 h 221"/>
                <a:gd name="T32" fmla="*/ 109 w 1066"/>
                <a:gd name="T33" fmla="*/ 125 h 221"/>
                <a:gd name="T34" fmla="*/ 84 w 1066"/>
                <a:gd name="T35" fmla="*/ 138 h 221"/>
                <a:gd name="T36" fmla="*/ 46 w 1066"/>
                <a:gd name="T37" fmla="*/ 149 h 221"/>
                <a:gd name="T38" fmla="*/ 1 w 1066"/>
                <a:gd name="T39" fmla="*/ 170 h 221"/>
                <a:gd name="T40" fmla="*/ 8 w 1066"/>
                <a:gd name="T41" fmla="*/ 181 h 221"/>
                <a:gd name="T42" fmla="*/ 27 w 1066"/>
                <a:gd name="T43" fmla="*/ 177 h 221"/>
                <a:gd name="T44" fmla="*/ 53 w 1066"/>
                <a:gd name="T45" fmla="*/ 171 h 221"/>
                <a:gd name="T46" fmla="*/ 66 w 1066"/>
                <a:gd name="T47" fmla="*/ 174 h 221"/>
                <a:gd name="T48" fmla="*/ 41 w 1066"/>
                <a:gd name="T49" fmla="*/ 196 h 221"/>
                <a:gd name="T50" fmla="*/ 27 w 1066"/>
                <a:gd name="T51" fmla="*/ 216 h 221"/>
                <a:gd name="T52" fmla="*/ 56 w 1066"/>
                <a:gd name="T53" fmla="*/ 221 h 221"/>
                <a:gd name="T54" fmla="*/ 93 w 1066"/>
                <a:gd name="T55" fmla="*/ 200 h 221"/>
                <a:gd name="T56" fmla="*/ 129 w 1066"/>
                <a:gd name="T57" fmla="*/ 172 h 221"/>
                <a:gd name="T58" fmla="*/ 165 w 1066"/>
                <a:gd name="T59" fmla="*/ 148 h 221"/>
                <a:gd name="T60" fmla="*/ 204 w 1066"/>
                <a:gd name="T61" fmla="*/ 124 h 221"/>
                <a:gd name="T62" fmla="*/ 243 w 1066"/>
                <a:gd name="T63" fmla="*/ 108 h 221"/>
                <a:gd name="T64" fmla="*/ 279 w 1066"/>
                <a:gd name="T65" fmla="*/ 101 h 221"/>
                <a:gd name="T66" fmla="*/ 319 w 1066"/>
                <a:gd name="T67" fmla="*/ 92 h 221"/>
                <a:gd name="T68" fmla="*/ 357 w 1066"/>
                <a:gd name="T69" fmla="*/ 84 h 221"/>
                <a:gd name="T70" fmla="*/ 393 w 1066"/>
                <a:gd name="T71" fmla="*/ 75 h 221"/>
                <a:gd name="T72" fmla="*/ 431 w 1066"/>
                <a:gd name="T73" fmla="*/ 65 h 221"/>
                <a:gd name="T74" fmla="*/ 481 w 1066"/>
                <a:gd name="T75" fmla="*/ 49 h 221"/>
                <a:gd name="T76" fmla="*/ 537 w 1066"/>
                <a:gd name="T77" fmla="*/ 35 h 221"/>
                <a:gd name="T78" fmla="*/ 590 w 1066"/>
                <a:gd name="T79" fmla="*/ 29 h 221"/>
                <a:gd name="T80" fmla="*/ 645 w 1066"/>
                <a:gd name="T81" fmla="*/ 32 h 221"/>
                <a:gd name="T82" fmla="*/ 723 w 1066"/>
                <a:gd name="T83" fmla="*/ 38 h 221"/>
                <a:gd name="T84" fmla="*/ 809 w 1066"/>
                <a:gd name="T85" fmla="*/ 44 h 221"/>
                <a:gd name="T86" fmla="*/ 891 w 1066"/>
                <a:gd name="T87" fmla="*/ 55 h 221"/>
                <a:gd name="T88" fmla="*/ 963 w 1066"/>
                <a:gd name="T89" fmla="*/ 68 h 221"/>
                <a:gd name="T90" fmla="*/ 1032 w 1066"/>
                <a:gd name="T91" fmla="*/ 73 h 221"/>
                <a:gd name="T92" fmla="*/ 1066 w 1066"/>
                <a:gd name="T93" fmla="*/ 68 h 221"/>
                <a:gd name="T94" fmla="*/ 1036 w 1066"/>
                <a:gd name="T95" fmla="*/ 5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6" h="221">
                  <a:moveTo>
                    <a:pt x="1014" y="51"/>
                  </a:moveTo>
                  <a:lnTo>
                    <a:pt x="997" y="48"/>
                  </a:lnTo>
                  <a:lnTo>
                    <a:pt x="979" y="44"/>
                  </a:lnTo>
                  <a:lnTo>
                    <a:pt x="961" y="40"/>
                  </a:lnTo>
                  <a:lnTo>
                    <a:pt x="942" y="35"/>
                  </a:lnTo>
                  <a:lnTo>
                    <a:pt x="923" y="30"/>
                  </a:lnTo>
                  <a:lnTo>
                    <a:pt x="904" y="26"/>
                  </a:lnTo>
                  <a:lnTo>
                    <a:pt x="884" y="21"/>
                  </a:lnTo>
                  <a:lnTo>
                    <a:pt x="864" y="17"/>
                  </a:lnTo>
                  <a:lnTo>
                    <a:pt x="844" y="12"/>
                  </a:lnTo>
                  <a:lnTo>
                    <a:pt x="823" y="9"/>
                  </a:lnTo>
                  <a:lnTo>
                    <a:pt x="803" y="6"/>
                  </a:lnTo>
                  <a:lnTo>
                    <a:pt x="782" y="3"/>
                  </a:lnTo>
                  <a:lnTo>
                    <a:pt x="761" y="1"/>
                  </a:lnTo>
                  <a:lnTo>
                    <a:pt x="740" y="0"/>
                  </a:lnTo>
                  <a:lnTo>
                    <a:pt x="720" y="0"/>
                  </a:lnTo>
                  <a:lnTo>
                    <a:pt x="701" y="1"/>
                  </a:lnTo>
                  <a:lnTo>
                    <a:pt x="681" y="2"/>
                  </a:lnTo>
                  <a:lnTo>
                    <a:pt x="663" y="3"/>
                  </a:lnTo>
                  <a:lnTo>
                    <a:pt x="645" y="3"/>
                  </a:lnTo>
                  <a:lnTo>
                    <a:pt x="629" y="3"/>
                  </a:lnTo>
                  <a:lnTo>
                    <a:pt x="613" y="2"/>
                  </a:lnTo>
                  <a:lnTo>
                    <a:pt x="597" y="2"/>
                  </a:lnTo>
                  <a:lnTo>
                    <a:pt x="582" y="1"/>
                  </a:lnTo>
                  <a:lnTo>
                    <a:pt x="568" y="1"/>
                  </a:lnTo>
                  <a:lnTo>
                    <a:pt x="553" y="1"/>
                  </a:lnTo>
                  <a:lnTo>
                    <a:pt x="539" y="2"/>
                  </a:lnTo>
                  <a:lnTo>
                    <a:pt x="524" y="3"/>
                  </a:lnTo>
                  <a:lnTo>
                    <a:pt x="510" y="5"/>
                  </a:lnTo>
                  <a:lnTo>
                    <a:pt x="495" y="7"/>
                  </a:lnTo>
                  <a:lnTo>
                    <a:pt x="480" y="10"/>
                  </a:lnTo>
                  <a:lnTo>
                    <a:pt x="465" y="15"/>
                  </a:lnTo>
                  <a:lnTo>
                    <a:pt x="448" y="19"/>
                  </a:lnTo>
                  <a:lnTo>
                    <a:pt x="433" y="24"/>
                  </a:lnTo>
                  <a:lnTo>
                    <a:pt x="418" y="29"/>
                  </a:lnTo>
                  <a:lnTo>
                    <a:pt x="405" y="34"/>
                  </a:lnTo>
                  <a:lnTo>
                    <a:pt x="393" y="38"/>
                  </a:lnTo>
                  <a:lnTo>
                    <a:pt x="380" y="41"/>
                  </a:lnTo>
                  <a:lnTo>
                    <a:pt x="370" y="46"/>
                  </a:lnTo>
                  <a:lnTo>
                    <a:pt x="360" y="49"/>
                  </a:lnTo>
                  <a:lnTo>
                    <a:pt x="351" y="51"/>
                  </a:lnTo>
                  <a:lnTo>
                    <a:pt x="343" y="54"/>
                  </a:lnTo>
                  <a:lnTo>
                    <a:pt x="336" y="56"/>
                  </a:lnTo>
                  <a:lnTo>
                    <a:pt x="328" y="58"/>
                  </a:lnTo>
                  <a:lnTo>
                    <a:pt x="321" y="59"/>
                  </a:lnTo>
                  <a:lnTo>
                    <a:pt x="314" y="60"/>
                  </a:lnTo>
                  <a:lnTo>
                    <a:pt x="308" y="62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83" y="62"/>
                  </a:lnTo>
                  <a:lnTo>
                    <a:pt x="270" y="63"/>
                  </a:lnTo>
                  <a:lnTo>
                    <a:pt x="257" y="64"/>
                  </a:lnTo>
                  <a:lnTo>
                    <a:pt x="243" y="65"/>
                  </a:lnTo>
                  <a:lnTo>
                    <a:pt x="229" y="67"/>
                  </a:lnTo>
                  <a:lnTo>
                    <a:pt x="217" y="69"/>
                  </a:lnTo>
                  <a:lnTo>
                    <a:pt x="205" y="73"/>
                  </a:lnTo>
                  <a:lnTo>
                    <a:pt x="194" y="76"/>
                  </a:lnTo>
                  <a:lnTo>
                    <a:pt x="188" y="79"/>
                  </a:lnTo>
                  <a:lnTo>
                    <a:pt x="181" y="83"/>
                  </a:lnTo>
                  <a:lnTo>
                    <a:pt x="174" y="86"/>
                  </a:lnTo>
                  <a:lnTo>
                    <a:pt x="166" y="91"/>
                  </a:lnTo>
                  <a:lnTo>
                    <a:pt x="158" y="95"/>
                  </a:lnTo>
                  <a:lnTo>
                    <a:pt x="150" y="101"/>
                  </a:lnTo>
                  <a:lnTo>
                    <a:pt x="141" y="105"/>
                  </a:lnTo>
                  <a:lnTo>
                    <a:pt x="132" y="111"/>
                  </a:lnTo>
                  <a:lnTo>
                    <a:pt x="124" y="115"/>
                  </a:lnTo>
                  <a:lnTo>
                    <a:pt x="117" y="121"/>
                  </a:lnTo>
                  <a:lnTo>
                    <a:pt x="109" y="125"/>
                  </a:lnTo>
                  <a:lnTo>
                    <a:pt x="102" y="129"/>
                  </a:lnTo>
                  <a:lnTo>
                    <a:pt x="95" y="132"/>
                  </a:lnTo>
                  <a:lnTo>
                    <a:pt x="90" y="135"/>
                  </a:lnTo>
                  <a:lnTo>
                    <a:pt x="84" y="138"/>
                  </a:lnTo>
                  <a:lnTo>
                    <a:pt x="80" y="139"/>
                  </a:lnTo>
                  <a:lnTo>
                    <a:pt x="72" y="141"/>
                  </a:lnTo>
                  <a:lnTo>
                    <a:pt x="60" y="144"/>
                  </a:lnTo>
                  <a:lnTo>
                    <a:pt x="46" y="149"/>
                  </a:lnTo>
                  <a:lnTo>
                    <a:pt x="32" y="154"/>
                  </a:lnTo>
                  <a:lnTo>
                    <a:pt x="19" y="160"/>
                  </a:lnTo>
                  <a:lnTo>
                    <a:pt x="8" y="165"/>
                  </a:lnTo>
                  <a:lnTo>
                    <a:pt x="1" y="170"/>
                  </a:lnTo>
                  <a:lnTo>
                    <a:pt x="0" y="174"/>
                  </a:lnTo>
                  <a:lnTo>
                    <a:pt x="1" y="178"/>
                  </a:lnTo>
                  <a:lnTo>
                    <a:pt x="5" y="180"/>
                  </a:lnTo>
                  <a:lnTo>
                    <a:pt x="8" y="181"/>
                  </a:lnTo>
                  <a:lnTo>
                    <a:pt x="13" y="181"/>
                  </a:lnTo>
                  <a:lnTo>
                    <a:pt x="17" y="180"/>
                  </a:lnTo>
                  <a:lnTo>
                    <a:pt x="23" y="178"/>
                  </a:lnTo>
                  <a:lnTo>
                    <a:pt x="27" y="177"/>
                  </a:lnTo>
                  <a:lnTo>
                    <a:pt x="33" y="174"/>
                  </a:lnTo>
                  <a:lnTo>
                    <a:pt x="38" y="173"/>
                  </a:lnTo>
                  <a:lnTo>
                    <a:pt x="45" y="172"/>
                  </a:lnTo>
                  <a:lnTo>
                    <a:pt x="53" y="171"/>
                  </a:lnTo>
                  <a:lnTo>
                    <a:pt x="58" y="170"/>
                  </a:lnTo>
                  <a:lnTo>
                    <a:pt x="63" y="170"/>
                  </a:lnTo>
                  <a:lnTo>
                    <a:pt x="66" y="172"/>
                  </a:lnTo>
                  <a:lnTo>
                    <a:pt x="66" y="174"/>
                  </a:lnTo>
                  <a:lnTo>
                    <a:pt x="63" y="179"/>
                  </a:lnTo>
                  <a:lnTo>
                    <a:pt x="56" y="184"/>
                  </a:lnTo>
                  <a:lnTo>
                    <a:pt x="48" y="190"/>
                  </a:lnTo>
                  <a:lnTo>
                    <a:pt x="41" y="196"/>
                  </a:lnTo>
                  <a:lnTo>
                    <a:pt x="34" y="201"/>
                  </a:lnTo>
                  <a:lnTo>
                    <a:pt x="29" y="207"/>
                  </a:lnTo>
                  <a:lnTo>
                    <a:pt x="26" y="211"/>
                  </a:lnTo>
                  <a:lnTo>
                    <a:pt x="27" y="216"/>
                  </a:lnTo>
                  <a:lnTo>
                    <a:pt x="33" y="219"/>
                  </a:lnTo>
                  <a:lnTo>
                    <a:pt x="41" y="221"/>
                  </a:lnTo>
                  <a:lnTo>
                    <a:pt x="48" y="221"/>
                  </a:lnTo>
                  <a:lnTo>
                    <a:pt x="56" y="221"/>
                  </a:lnTo>
                  <a:lnTo>
                    <a:pt x="64" y="218"/>
                  </a:lnTo>
                  <a:lnTo>
                    <a:pt x="72" y="214"/>
                  </a:lnTo>
                  <a:lnTo>
                    <a:pt x="82" y="208"/>
                  </a:lnTo>
                  <a:lnTo>
                    <a:pt x="93" y="200"/>
                  </a:lnTo>
                  <a:lnTo>
                    <a:pt x="105" y="190"/>
                  </a:lnTo>
                  <a:lnTo>
                    <a:pt x="113" y="184"/>
                  </a:lnTo>
                  <a:lnTo>
                    <a:pt x="121" y="178"/>
                  </a:lnTo>
                  <a:lnTo>
                    <a:pt x="129" y="172"/>
                  </a:lnTo>
                  <a:lnTo>
                    <a:pt x="138" y="165"/>
                  </a:lnTo>
                  <a:lnTo>
                    <a:pt x="147" y="160"/>
                  </a:lnTo>
                  <a:lnTo>
                    <a:pt x="156" y="153"/>
                  </a:lnTo>
                  <a:lnTo>
                    <a:pt x="165" y="148"/>
                  </a:lnTo>
                  <a:lnTo>
                    <a:pt x="175" y="141"/>
                  </a:lnTo>
                  <a:lnTo>
                    <a:pt x="185" y="135"/>
                  </a:lnTo>
                  <a:lnTo>
                    <a:pt x="195" y="130"/>
                  </a:lnTo>
                  <a:lnTo>
                    <a:pt x="204" y="124"/>
                  </a:lnTo>
                  <a:lnTo>
                    <a:pt x="214" y="120"/>
                  </a:lnTo>
                  <a:lnTo>
                    <a:pt x="224" y="115"/>
                  </a:lnTo>
                  <a:lnTo>
                    <a:pt x="233" y="112"/>
                  </a:lnTo>
                  <a:lnTo>
                    <a:pt x="243" y="108"/>
                  </a:lnTo>
                  <a:lnTo>
                    <a:pt x="252" y="106"/>
                  </a:lnTo>
                  <a:lnTo>
                    <a:pt x="261" y="104"/>
                  </a:lnTo>
                  <a:lnTo>
                    <a:pt x="270" y="102"/>
                  </a:lnTo>
                  <a:lnTo>
                    <a:pt x="279" y="101"/>
                  </a:lnTo>
                  <a:lnTo>
                    <a:pt x="289" y="97"/>
                  </a:lnTo>
                  <a:lnTo>
                    <a:pt x="299" y="95"/>
                  </a:lnTo>
                  <a:lnTo>
                    <a:pt x="309" y="93"/>
                  </a:lnTo>
                  <a:lnTo>
                    <a:pt x="319" y="92"/>
                  </a:lnTo>
                  <a:lnTo>
                    <a:pt x="329" y="89"/>
                  </a:lnTo>
                  <a:lnTo>
                    <a:pt x="338" y="87"/>
                  </a:lnTo>
                  <a:lnTo>
                    <a:pt x="347" y="86"/>
                  </a:lnTo>
                  <a:lnTo>
                    <a:pt x="357" y="84"/>
                  </a:lnTo>
                  <a:lnTo>
                    <a:pt x="367" y="82"/>
                  </a:lnTo>
                  <a:lnTo>
                    <a:pt x="376" y="79"/>
                  </a:lnTo>
                  <a:lnTo>
                    <a:pt x="384" y="77"/>
                  </a:lnTo>
                  <a:lnTo>
                    <a:pt x="393" y="75"/>
                  </a:lnTo>
                  <a:lnTo>
                    <a:pt x="401" y="73"/>
                  </a:lnTo>
                  <a:lnTo>
                    <a:pt x="409" y="70"/>
                  </a:lnTo>
                  <a:lnTo>
                    <a:pt x="419" y="68"/>
                  </a:lnTo>
                  <a:lnTo>
                    <a:pt x="431" y="65"/>
                  </a:lnTo>
                  <a:lnTo>
                    <a:pt x="443" y="60"/>
                  </a:lnTo>
                  <a:lnTo>
                    <a:pt x="455" y="57"/>
                  </a:lnTo>
                  <a:lnTo>
                    <a:pt x="467" y="53"/>
                  </a:lnTo>
                  <a:lnTo>
                    <a:pt x="481" y="49"/>
                  </a:lnTo>
                  <a:lnTo>
                    <a:pt x="495" y="44"/>
                  </a:lnTo>
                  <a:lnTo>
                    <a:pt x="509" y="41"/>
                  </a:lnTo>
                  <a:lnTo>
                    <a:pt x="522" y="38"/>
                  </a:lnTo>
                  <a:lnTo>
                    <a:pt x="537" y="35"/>
                  </a:lnTo>
                  <a:lnTo>
                    <a:pt x="551" y="31"/>
                  </a:lnTo>
                  <a:lnTo>
                    <a:pt x="563" y="30"/>
                  </a:lnTo>
                  <a:lnTo>
                    <a:pt x="577" y="29"/>
                  </a:lnTo>
                  <a:lnTo>
                    <a:pt x="590" y="29"/>
                  </a:lnTo>
                  <a:lnTo>
                    <a:pt x="603" y="30"/>
                  </a:lnTo>
                  <a:lnTo>
                    <a:pt x="615" y="31"/>
                  </a:lnTo>
                  <a:lnTo>
                    <a:pt x="629" y="32"/>
                  </a:lnTo>
                  <a:lnTo>
                    <a:pt x="645" y="32"/>
                  </a:lnTo>
                  <a:lnTo>
                    <a:pt x="663" y="35"/>
                  </a:lnTo>
                  <a:lnTo>
                    <a:pt x="682" y="35"/>
                  </a:lnTo>
                  <a:lnTo>
                    <a:pt x="702" y="36"/>
                  </a:lnTo>
                  <a:lnTo>
                    <a:pt x="723" y="38"/>
                  </a:lnTo>
                  <a:lnTo>
                    <a:pt x="744" y="39"/>
                  </a:lnTo>
                  <a:lnTo>
                    <a:pt x="766" y="40"/>
                  </a:lnTo>
                  <a:lnTo>
                    <a:pt x="788" y="41"/>
                  </a:lnTo>
                  <a:lnTo>
                    <a:pt x="809" y="44"/>
                  </a:lnTo>
                  <a:lnTo>
                    <a:pt x="830" y="46"/>
                  </a:lnTo>
                  <a:lnTo>
                    <a:pt x="852" y="49"/>
                  </a:lnTo>
                  <a:lnTo>
                    <a:pt x="871" y="51"/>
                  </a:lnTo>
                  <a:lnTo>
                    <a:pt x="891" y="55"/>
                  </a:lnTo>
                  <a:lnTo>
                    <a:pt x="908" y="58"/>
                  </a:lnTo>
                  <a:lnTo>
                    <a:pt x="925" y="63"/>
                  </a:lnTo>
                  <a:lnTo>
                    <a:pt x="944" y="66"/>
                  </a:lnTo>
                  <a:lnTo>
                    <a:pt x="963" y="68"/>
                  </a:lnTo>
                  <a:lnTo>
                    <a:pt x="982" y="70"/>
                  </a:lnTo>
                  <a:lnTo>
                    <a:pt x="1000" y="72"/>
                  </a:lnTo>
                  <a:lnTo>
                    <a:pt x="1017" y="73"/>
                  </a:lnTo>
                  <a:lnTo>
                    <a:pt x="1032" y="73"/>
                  </a:lnTo>
                  <a:lnTo>
                    <a:pt x="1046" y="73"/>
                  </a:lnTo>
                  <a:lnTo>
                    <a:pt x="1056" y="72"/>
                  </a:lnTo>
                  <a:lnTo>
                    <a:pt x="1064" y="70"/>
                  </a:lnTo>
                  <a:lnTo>
                    <a:pt x="1066" y="68"/>
                  </a:lnTo>
                  <a:lnTo>
                    <a:pt x="1066" y="66"/>
                  </a:lnTo>
                  <a:lnTo>
                    <a:pt x="1062" y="64"/>
                  </a:lnTo>
                  <a:lnTo>
                    <a:pt x="1052" y="60"/>
                  </a:lnTo>
                  <a:lnTo>
                    <a:pt x="1036" y="56"/>
                  </a:lnTo>
                  <a:lnTo>
                    <a:pt x="1014" y="51"/>
                  </a:lnTo>
                  <a:lnTo>
                    <a:pt x="1014" y="51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9" name="Freeform 3687">
              <a:extLst>
                <a:ext uri="{FF2B5EF4-FFF2-40B4-BE49-F238E27FC236}">
                  <a16:creationId xmlns:a16="http://schemas.microsoft.com/office/drawing/2014/main" id="{EB6FCEDB-CDA8-463F-8CFB-B5FD189C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817"/>
              <a:ext cx="132" cy="63"/>
            </a:xfrm>
            <a:custGeom>
              <a:avLst/>
              <a:gdLst>
                <a:gd name="T0" fmla="*/ 45 w 397"/>
                <a:gd name="T1" fmla="*/ 0 h 190"/>
                <a:gd name="T2" fmla="*/ 58 w 397"/>
                <a:gd name="T3" fmla="*/ 0 h 190"/>
                <a:gd name="T4" fmla="*/ 74 w 397"/>
                <a:gd name="T5" fmla="*/ 0 h 190"/>
                <a:gd name="T6" fmla="*/ 91 w 397"/>
                <a:gd name="T7" fmla="*/ 1 h 190"/>
                <a:gd name="T8" fmla="*/ 109 w 397"/>
                <a:gd name="T9" fmla="*/ 1 h 190"/>
                <a:gd name="T10" fmla="*/ 129 w 397"/>
                <a:gd name="T11" fmla="*/ 2 h 190"/>
                <a:gd name="T12" fmla="*/ 149 w 397"/>
                <a:gd name="T13" fmla="*/ 2 h 190"/>
                <a:gd name="T14" fmla="*/ 169 w 397"/>
                <a:gd name="T15" fmla="*/ 3 h 190"/>
                <a:gd name="T16" fmla="*/ 191 w 397"/>
                <a:gd name="T17" fmla="*/ 3 h 190"/>
                <a:gd name="T18" fmla="*/ 212 w 397"/>
                <a:gd name="T19" fmla="*/ 5 h 190"/>
                <a:gd name="T20" fmla="*/ 231 w 397"/>
                <a:gd name="T21" fmla="*/ 7 h 190"/>
                <a:gd name="T22" fmla="*/ 251 w 397"/>
                <a:gd name="T23" fmla="*/ 8 h 190"/>
                <a:gd name="T24" fmla="*/ 269 w 397"/>
                <a:gd name="T25" fmla="*/ 9 h 190"/>
                <a:gd name="T26" fmla="*/ 287 w 397"/>
                <a:gd name="T27" fmla="*/ 11 h 190"/>
                <a:gd name="T28" fmla="*/ 301 w 397"/>
                <a:gd name="T29" fmla="*/ 13 h 190"/>
                <a:gd name="T30" fmla="*/ 315 w 397"/>
                <a:gd name="T31" fmla="*/ 16 h 190"/>
                <a:gd name="T32" fmla="*/ 326 w 397"/>
                <a:gd name="T33" fmla="*/ 18 h 190"/>
                <a:gd name="T34" fmla="*/ 345 w 397"/>
                <a:gd name="T35" fmla="*/ 25 h 190"/>
                <a:gd name="T36" fmla="*/ 362 w 397"/>
                <a:gd name="T37" fmla="*/ 31 h 190"/>
                <a:gd name="T38" fmla="*/ 376 w 397"/>
                <a:gd name="T39" fmla="*/ 39 h 190"/>
                <a:gd name="T40" fmla="*/ 387 w 397"/>
                <a:gd name="T41" fmla="*/ 48 h 190"/>
                <a:gd name="T42" fmla="*/ 395 w 397"/>
                <a:gd name="T43" fmla="*/ 58 h 190"/>
                <a:gd name="T44" fmla="*/ 397 w 397"/>
                <a:gd name="T45" fmla="*/ 69 h 190"/>
                <a:gd name="T46" fmla="*/ 394 w 397"/>
                <a:gd name="T47" fmla="*/ 82 h 190"/>
                <a:gd name="T48" fmla="*/ 384 w 397"/>
                <a:gd name="T49" fmla="*/ 95 h 190"/>
                <a:gd name="T50" fmla="*/ 381 w 397"/>
                <a:gd name="T51" fmla="*/ 100 h 190"/>
                <a:gd name="T52" fmla="*/ 376 w 397"/>
                <a:gd name="T53" fmla="*/ 104 h 190"/>
                <a:gd name="T54" fmla="*/ 373 w 397"/>
                <a:gd name="T55" fmla="*/ 110 h 190"/>
                <a:gd name="T56" fmla="*/ 369 w 397"/>
                <a:gd name="T57" fmla="*/ 116 h 190"/>
                <a:gd name="T58" fmla="*/ 365 w 397"/>
                <a:gd name="T59" fmla="*/ 123 h 190"/>
                <a:gd name="T60" fmla="*/ 360 w 397"/>
                <a:gd name="T61" fmla="*/ 131 h 190"/>
                <a:gd name="T62" fmla="*/ 354 w 397"/>
                <a:gd name="T63" fmla="*/ 138 h 190"/>
                <a:gd name="T64" fmla="*/ 348 w 397"/>
                <a:gd name="T65" fmla="*/ 145 h 190"/>
                <a:gd name="T66" fmla="*/ 341 w 397"/>
                <a:gd name="T67" fmla="*/ 153 h 190"/>
                <a:gd name="T68" fmla="*/ 333 w 397"/>
                <a:gd name="T69" fmla="*/ 160 h 190"/>
                <a:gd name="T70" fmla="*/ 324 w 397"/>
                <a:gd name="T71" fmla="*/ 167 h 190"/>
                <a:gd name="T72" fmla="*/ 312 w 397"/>
                <a:gd name="T73" fmla="*/ 173 h 190"/>
                <a:gd name="T74" fmla="*/ 301 w 397"/>
                <a:gd name="T75" fmla="*/ 179 h 190"/>
                <a:gd name="T76" fmla="*/ 288 w 397"/>
                <a:gd name="T77" fmla="*/ 183 h 190"/>
                <a:gd name="T78" fmla="*/ 273 w 397"/>
                <a:gd name="T79" fmla="*/ 187 h 190"/>
                <a:gd name="T80" fmla="*/ 257 w 397"/>
                <a:gd name="T81" fmla="*/ 190 h 190"/>
                <a:gd name="T82" fmla="*/ 234 w 397"/>
                <a:gd name="T83" fmla="*/ 190 h 190"/>
                <a:gd name="T84" fmla="*/ 211 w 397"/>
                <a:gd name="T85" fmla="*/ 184 h 190"/>
                <a:gd name="T86" fmla="*/ 184 w 397"/>
                <a:gd name="T87" fmla="*/ 177 h 190"/>
                <a:gd name="T88" fmla="*/ 157 w 397"/>
                <a:gd name="T89" fmla="*/ 165 h 190"/>
                <a:gd name="T90" fmla="*/ 129 w 397"/>
                <a:gd name="T91" fmla="*/ 151 h 190"/>
                <a:gd name="T92" fmla="*/ 102 w 397"/>
                <a:gd name="T93" fmla="*/ 135 h 190"/>
                <a:gd name="T94" fmla="*/ 78 w 397"/>
                <a:gd name="T95" fmla="*/ 119 h 190"/>
                <a:gd name="T96" fmla="*/ 54 w 397"/>
                <a:gd name="T97" fmla="*/ 100 h 190"/>
                <a:gd name="T98" fmla="*/ 34 w 397"/>
                <a:gd name="T99" fmla="*/ 82 h 190"/>
                <a:gd name="T100" fmla="*/ 17 w 397"/>
                <a:gd name="T101" fmla="*/ 64 h 190"/>
                <a:gd name="T102" fmla="*/ 6 w 397"/>
                <a:gd name="T103" fmla="*/ 47 h 190"/>
                <a:gd name="T104" fmla="*/ 0 w 397"/>
                <a:gd name="T105" fmla="*/ 31 h 190"/>
                <a:gd name="T106" fmla="*/ 0 w 397"/>
                <a:gd name="T107" fmla="*/ 19 h 190"/>
                <a:gd name="T108" fmla="*/ 6 w 397"/>
                <a:gd name="T109" fmla="*/ 9 h 190"/>
                <a:gd name="T110" fmla="*/ 21 w 397"/>
                <a:gd name="T111" fmla="*/ 2 h 190"/>
                <a:gd name="T112" fmla="*/ 45 w 397"/>
                <a:gd name="T113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7" h="190">
                  <a:moveTo>
                    <a:pt x="45" y="0"/>
                  </a:moveTo>
                  <a:lnTo>
                    <a:pt x="58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9" y="1"/>
                  </a:lnTo>
                  <a:lnTo>
                    <a:pt x="129" y="2"/>
                  </a:lnTo>
                  <a:lnTo>
                    <a:pt x="149" y="2"/>
                  </a:lnTo>
                  <a:lnTo>
                    <a:pt x="169" y="3"/>
                  </a:lnTo>
                  <a:lnTo>
                    <a:pt x="191" y="3"/>
                  </a:lnTo>
                  <a:lnTo>
                    <a:pt x="212" y="5"/>
                  </a:lnTo>
                  <a:lnTo>
                    <a:pt x="231" y="7"/>
                  </a:lnTo>
                  <a:lnTo>
                    <a:pt x="251" y="8"/>
                  </a:lnTo>
                  <a:lnTo>
                    <a:pt x="269" y="9"/>
                  </a:lnTo>
                  <a:lnTo>
                    <a:pt x="287" y="11"/>
                  </a:lnTo>
                  <a:lnTo>
                    <a:pt x="301" y="13"/>
                  </a:lnTo>
                  <a:lnTo>
                    <a:pt x="315" y="16"/>
                  </a:lnTo>
                  <a:lnTo>
                    <a:pt x="326" y="18"/>
                  </a:lnTo>
                  <a:lnTo>
                    <a:pt x="345" y="25"/>
                  </a:lnTo>
                  <a:lnTo>
                    <a:pt x="362" y="31"/>
                  </a:lnTo>
                  <a:lnTo>
                    <a:pt x="376" y="39"/>
                  </a:lnTo>
                  <a:lnTo>
                    <a:pt x="387" y="48"/>
                  </a:lnTo>
                  <a:lnTo>
                    <a:pt x="395" y="58"/>
                  </a:lnTo>
                  <a:lnTo>
                    <a:pt x="397" y="69"/>
                  </a:lnTo>
                  <a:lnTo>
                    <a:pt x="394" y="82"/>
                  </a:lnTo>
                  <a:lnTo>
                    <a:pt x="384" y="95"/>
                  </a:lnTo>
                  <a:lnTo>
                    <a:pt x="381" y="100"/>
                  </a:lnTo>
                  <a:lnTo>
                    <a:pt x="376" y="104"/>
                  </a:lnTo>
                  <a:lnTo>
                    <a:pt x="373" y="110"/>
                  </a:lnTo>
                  <a:lnTo>
                    <a:pt x="369" y="116"/>
                  </a:lnTo>
                  <a:lnTo>
                    <a:pt x="365" y="123"/>
                  </a:lnTo>
                  <a:lnTo>
                    <a:pt x="360" y="131"/>
                  </a:lnTo>
                  <a:lnTo>
                    <a:pt x="354" y="138"/>
                  </a:lnTo>
                  <a:lnTo>
                    <a:pt x="348" y="145"/>
                  </a:lnTo>
                  <a:lnTo>
                    <a:pt x="341" y="153"/>
                  </a:lnTo>
                  <a:lnTo>
                    <a:pt x="333" y="160"/>
                  </a:lnTo>
                  <a:lnTo>
                    <a:pt x="324" y="167"/>
                  </a:lnTo>
                  <a:lnTo>
                    <a:pt x="312" y="173"/>
                  </a:lnTo>
                  <a:lnTo>
                    <a:pt x="301" y="179"/>
                  </a:lnTo>
                  <a:lnTo>
                    <a:pt x="288" y="183"/>
                  </a:lnTo>
                  <a:lnTo>
                    <a:pt x="273" y="187"/>
                  </a:lnTo>
                  <a:lnTo>
                    <a:pt x="257" y="190"/>
                  </a:lnTo>
                  <a:lnTo>
                    <a:pt x="234" y="190"/>
                  </a:lnTo>
                  <a:lnTo>
                    <a:pt x="211" y="184"/>
                  </a:lnTo>
                  <a:lnTo>
                    <a:pt x="184" y="177"/>
                  </a:lnTo>
                  <a:lnTo>
                    <a:pt x="157" y="165"/>
                  </a:lnTo>
                  <a:lnTo>
                    <a:pt x="129" y="151"/>
                  </a:lnTo>
                  <a:lnTo>
                    <a:pt x="102" y="135"/>
                  </a:lnTo>
                  <a:lnTo>
                    <a:pt x="78" y="119"/>
                  </a:lnTo>
                  <a:lnTo>
                    <a:pt x="54" y="100"/>
                  </a:lnTo>
                  <a:lnTo>
                    <a:pt x="34" y="82"/>
                  </a:lnTo>
                  <a:lnTo>
                    <a:pt x="17" y="64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9"/>
                  </a:lnTo>
                  <a:lnTo>
                    <a:pt x="21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0" name="Freeform 3688">
              <a:extLst>
                <a:ext uri="{FF2B5EF4-FFF2-40B4-BE49-F238E27FC236}">
                  <a16:creationId xmlns:a16="http://schemas.microsoft.com/office/drawing/2014/main" id="{B0D596C5-E7B1-4EE3-B6A4-B86AF435F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817"/>
              <a:ext cx="132" cy="63"/>
            </a:xfrm>
            <a:custGeom>
              <a:avLst/>
              <a:gdLst>
                <a:gd name="T0" fmla="*/ 45 w 397"/>
                <a:gd name="T1" fmla="*/ 0 h 190"/>
                <a:gd name="T2" fmla="*/ 58 w 397"/>
                <a:gd name="T3" fmla="*/ 0 h 190"/>
                <a:gd name="T4" fmla="*/ 74 w 397"/>
                <a:gd name="T5" fmla="*/ 0 h 190"/>
                <a:gd name="T6" fmla="*/ 91 w 397"/>
                <a:gd name="T7" fmla="*/ 1 h 190"/>
                <a:gd name="T8" fmla="*/ 109 w 397"/>
                <a:gd name="T9" fmla="*/ 1 h 190"/>
                <a:gd name="T10" fmla="*/ 129 w 397"/>
                <a:gd name="T11" fmla="*/ 2 h 190"/>
                <a:gd name="T12" fmla="*/ 149 w 397"/>
                <a:gd name="T13" fmla="*/ 2 h 190"/>
                <a:gd name="T14" fmla="*/ 169 w 397"/>
                <a:gd name="T15" fmla="*/ 3 h 190"/>
                <a:gd name="T16" fmla="*/ 191 w 397"/>
                <a:gd name="T17" fmla="*/ 3 h 190"/>
                <a:gd name="T18" fmla="*/ 212 w 397"/>
                <a:gd name="T19" fmla="*/ 5 h 190"/>
                <a:gd name="T20" fmla="*/ 231 w 397"/>
                <a:gd name="T21" fmla="*/ 7 h 190"/>
                <a:gd name="T22" fmla="*/ 251 w 397"/>
                <a:gd name="T23" fmla="*/ 8 h 190"/>
                <a:gd name="T24" fmla="*/ 269 w 397"/>
                <a:gd name="T25" fmla="*/ 9 h 190"/>
                <a:gd name="T26" fmla="*/ 287 w 397"/>
                <a:gd name="T27" fmla="*/ 11 h 190"/>
                <a:gd name="T28" fmla="*/ 301 w 397"/>
                <a:gd name="T29" fmla="*/ 13 h 190"/>
                <a:gd name="T30" fmla="*/ 315 w 397"/>
                <a:gd name="T31" fmla="*/ 16 h 190"/>
                <a:gd name="T32" fmla="*/ 326 w 397"/>
                <a:gd name="T33" fmla="*/ 18 h 190"/>
                <a:gd name="T34" fmla="*/ 345 w 397"/>
                <a:gd name="T35" fmla="*/ 25 h 190"/>
                <a:gd name="T36" fmla="*/ 362 w 397"/>
                <a:gd name="T37" fmla="*/ 31 h 190"/>
                <a:gd name="T38" fmla="*/ 376 w 397"/>
                <a:gd name="T39" fmla="*/ 39 h 190"/>
                <a:gd name="T40" fmla="*/ 387 w 397"/>
                <a:gd name="T41" fmla="*/ 48 h 190"/>
                <a:gd name="T42" fmla="*/ 395 w 397"/>
                <a:gd name="T43" fmla="*/ 58 h 190"/>
                <a:gd name="T44" fmla="*/ 397 w 397"/>
                <a:gd name="T45" fmla="*/ 69 h 190"/>
                <a:gd name="T46" fmla="*/ 394 w 397"/>
                <a:gd name="T47" fmla="*/ 82 h 190"/>
                <a:gd name="T48" fmla="*/ 384 w 397"/>
                <a:gd name="T49" fmla="*/ 95 h 190"/>
                <a:gd name="T50" fmla="*/ 381 w 397"/>
                <a:gd name="T51" fmla="*/ 100 h 190"/>
                <a:gd name="T52" fmla="*/ 376 w 397"/>
                <a:gd name="T53" fmla="*/ 104 h 190"/>
                <a:gd name="T54" fmla="*/ 373 w 397"/>
                <a:gd name="T55" fmla="*/ 110 h 190"/>
                <a:gd name="T56" fmla="*/ 369 w 397"/>
                <a:gd name="T57" fmla="*/ 116 h 190"/>
                <a:gd name="T58" fmla="*/ 365 w 397"/>
                <a:gd name="T59" fmla="*/ 123 h 190"/>
                <a:gd name="T60" fmla="*/ 360 w 397"/>
                <a:gd name="T61" fmla="*/ 131 h 190"/>
                <a:gd name="T62" fmla="*/ 354 w 397"/>
                <a:gd name="T63" fmla="*/ 138 h 190"/>
                <a:gd name="T64" fmla="*/ 348 w 397"/>
                <a:gd name="T65" fmla="*/ 145 h 190"/>
                <a:gd name="T66" fmla="*/ 341 w 397"/>
                <a:gd name="T67" fmla="*/ 153 h 190"/>
                <a:gd name="T68" fmla="*/ 333 w 397"/>
                <a:gd name="T69" fmla="*/ 160 h 190"/>
                <a:gd name="T70" fmla="*/ 324 w 397"/>
                <a:gd name="T71" fmla="*/ 167 h 190"/>
                <a:gd name="T72" fmla="*/ 312 w 397"/>
                <a:gd name="T73" fmla="*/ 173 h 190"/>
                <a:gd name="T74" fmla="*/ 301 w 397"/>
                <a:gd name="T75" fmla="*/ 179 h 190"/>
                <a:gd name="T76" fmla="*/ 288 w 397"/>
                <a:gd name="T77" fmla="*/ 183 h 190"/>
                <a:gd name="T78" fmla="*/ 273 w 397"/>
                <a:gd name="T79" fmla="*/ 187 h 190"/>
                <a:gd name="T80" fmla="*/ 257 w 397"/>
                <a:gd name="T81" fmla="*/ 190 h 190"/>
                <a:gd name="T82" fmla="*/ 234 w 397"/>
                <a:gd name="T83" fmla="*/ 190 h 190"/>
                <a:gd name="T84" fmla="*/ 211 w 397"/>
                <a:gd name="T85" fmla="*/ 184 h 190"/>
                <a:gd name="T86" fmla="*/ 184 w 397"/>
                <a:gd name="T87" fmla="*/ 177 h 190"/>
                <a:gd name="T88" fmla="*/ 157 w 397"/>
                <a:gd name="T89" fmla="*/ 165 h 190"/>
                <a:gd name="T90" fmla="*/ 129 w 397"/>
                <a:gd name="T91" fmla="*/ 151 h 190"/>
                <a:gd name="T92" fmla="*/ 102 w 397"/>
                <a:gd name="T93" fmla="*/ 135 h 190"/>
                <a:gd name="T94" fmla="*/ 78 w 397"/>
                <a:gd name="T95" fmla="*/ 119 h 190"/>
                <a:gd name="T96" fmla="*/ 54 w 397"/>
                <a:gd name="T97" fmla="*/ 100 h 190"/>
                <a:gd name="T98" fmla="*/ 34 w 397"/>
                <a:gd name="T99" fmla="*/ 82 h 190"/>
                <a:gd name="T100" fmla="*/ 17 w 397"/>
                <a:gd name="T101" fmla="*/ 64 h 190"/>
                <a:gd name="T102" fmla="*/ 6 w 397"/>
                <a:gd name="T103" fmla="*/ 47 h 190"/>
                <a:gd name="T104" fmla="*/ 0 w 397"/>
                <a:gd name="T105" fmla="*/ 31 h 190"/>
                <a:gd name="T106" fmla="*/ 0 w 397"/>
                <a:gd name="T107" fmla="*/ 19 h 190"/>
                <a:gd name="T108" fmla="*/ 6 w 397"/>
                <a:gd name="T109" fmla="*/ 9 h 190"/>
                <a:gd name="T110" fmla="*/ 21 w 397"/>
                <a:gd name="T111" fmla="*/ 2 h 190"/>
                <a:gd name="T112" fmla="*/ 45 w 397"/>
                <a:gd name="T113" fmla="*/ 0 h 190"/>
                <a:gd name="T114" fmla="*/ 45 w 397"/>
                <a:gd name="T11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190">
                  <a:moveTo>
                    <a:pt x="45" y="0"/>
                  </a:moveTo>
                  <a:lnTo>
                    <a:pt x="58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9" y="1"/>
                  </a:lnTo>
                  <a:lnTo>
                    <a:pt x="129" y="2"/>
                  </a:lnTo>
                  <a:lnTo>
                    <a:pt x="149" y="2"/>
                  </a:lnTo>
                  <a:lnTo>
                    <a:pt x="169" y="3"/>
                  </a:lnTo>
                  <a:lnTo>
                    <a:pt x="191" y="3"/>
                  </a:lnTo>
                  <a:lnTo>
                    <a:pt x="212" y="5"/>
                  </a:lnTo>
                  <a:lnTo>
                    <a:pt x="231" y="7"/>
                  </a:lnTo>
                  <a:lnTo>
                    <a:pt x="251" y="8"/>
                  </a:lnTo>
                  <a:lnTo>
                    <a:pt x="269" y="9"/>
                  </a:lnTo>
                  <a:lnTo>
                    <a:pt x="287" y="11"/>
                  </a:lnTo>
                  <a:lnTo>
                    <a:pt x="301" y="13"/>
                  </a:lnTo>
                  <a:lnTo>
                    <a:pt x="315" y="16"/>
                  </a:lnTo>
                  <a:lnTo>
                    <a:pt x="326" y="18"/>
                  </a:lnTo>
                  <a:lnTo>
                    <a:pt x="345" y="25"/>
                  </a:lnTo>
                  <a:lnTo>
                    <a:pt x="362" y="31"/>
                  </a:lnTo>
                  <a:lnTo>
                    <a:pt x="376" y="39"/>
                  </a:lnTo>
                  <a:lnTo>
                    <a:pt x="387" y="48"/>
                  </a:lnTo>
                  <a:lnTo>
                    <a:pt x="395" y="58"/>
                  </a:lnTo>
                  <a:lnTo>
                    <a:pt x="397" y="69"/>
                  </a:lnTo>
                  <a:lnTo>
                    <a:pt x="394" y="82"/>
                  </a:lnTo>
                  <a:lnTo>
                    <a:pt x="384" y="95"/>
                  </a:lnTo>
                  <a:lnTo>
                    <a:pt x="381" y="100"/>
                  </a:lnTo>
                  <a:lnTo>
                    <a:pt x="376" y="104"/>
                  </a:lnTo>
                  <a:lnTo>
                    <a:pt x="373" y="110"/>
                  </a:lnTo>
                  <a:lnTo>
                    <a:pt x="369" y="116"/>
                  </a:lnTo>
                  <a:lnTo>
                    <a:pt x="365" y="123"/>
                  </a:lnTo>
                  <a:lnTo>
                    <a:pt x="360" y="131"/>
                  </a:lnTo>
                  <a:lnTo>
                    <a:pt x="354" y="138"/>
                  </a:lnTo>
                  <a:lnTo>
                    <a:pt x="348" y="145"/>
                  </a:lnTo>
                  <a:lnTo>
                    <a:pt x="341" y="153"/>
                  </a:lnTo>
                  <a:lnTo>
                    <a:pt x="333" y="160"/>
                  </a:lnTo>
                  <a:lnTo>
                    <a:pt x="324" y="167"/>
                  </a:lnTo>
                  <a:lnTo>
                    <a:pt x="312" y="173"/>
                  </a:lnTo>
                  <a:lnTo>
                    <a:pt x="301" y="179"/>
                  </a:lnTo>
                  <a:lnTo>
                    <a:pt x="288" y="183"/>
                  </a:lnTo>
                  <a:lnTo>
                    <a:pt x="273" y="187"/>
                  </a:lnTo>
                  <a:lnTo>
                    <a:pt x="257" y="190"/>
                  </a:lnTo>
                  <a:lnTo>
                    <a:pt x="234" y="190"/>
                  </a:lnTo>
                  <a:lnTo>
                    <a:pt x="211" y="184"/>
                  </a:lnTo>
                  <a:lnTo>
                    <a:pt x="184" y="177"/>
                  </a:lnTo>
                  <a:lnTo>
                    <a:pt x="157" y="165"/>
                  </a:lnTo>
                  <a:lnTo>
                    <a:pt x="129" y="151"/>
                  </a:lnTo>
                  <a:lnTo>
                    <a:pt x="102" y="135"/>
                  </a:lnTo>
                  <a:lnTo>
                    <a:pt x="78" y="119"/>
                  </a:lnTo>
                  <a:lnTo>
                    <a:pt x="54" y="100"/>
                  </a:lnTo>
                  <a:lnTo>
                    <a:pt x="34" y="82"/>
                  </a:lnTo>
                  <a:lnTo>
                    <a:pt x="17" y="64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9"/>
                  </a:lnTo>
                  <a:lnTo>
                    <a:pt x="21" y="2"/>
                  </a:lnTo>
                  <a:lnTo>
                    <a:pt x="45" y="0"/>
                  </a:lnTo>
                  <a:lnTo>
                    <a:pt x="45" y="0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1" name="Freeform 3689">
              <a:extLst>
                <a:ext uri="{FF2B5EF4-FFF2-40B4-BE49-F238E27FC236}">
                  <a16:creationId xmlns:a16="http://schemas.microsoft.com/office/drawing/2014/main" id="{D61FACCC-90B3-49E9-9D64-BB4FC6A0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813"/>
              <a:ext cx="41" cy="48"/>
            </a:xfrm>
            <a:custGeom>
              <a:avLst/>
              <a:gdLst>
                <a:gd name="T0" fmla="*/ 109 w 124"/>
                <a:gd name="T1" fmla="*/ 6 h 146"/>
                <a:gd name="T2" fmla="*/ 97 w 124"/>
                <a:gd name="T3" fmla="*/ 3 h 146"/>
                <a:gd name="T4" fmla="*/ 87 w 124"/>
                <a:gd name="T5" fmla="*/ 1 h 146"/>
                <a:gd name="T6" fmla="*/ 77 w 124"/>
                <a:gd name="T7" fmla="*/ 0 h 146"/>
                <a:gd name="T8" fmla="*/ 67 w 124"/>
                <a:gd name="T9" fmla="*/ 0 h 146"/>
                <a:gd name="T10" fmla="*/ 57 w 124"/>
                <a:gd name="T11" fmla="*/ 2 h 146"/>
                <a:gd name="T12" fmla="*/ 48 w 124"/>
                <a:gd name="T13" fmla="*/ 6 h 146"/>
                <a:gd name="T14" fmla="*/ 38 w 124"/>
                <a:gd name="T15" fmla="*/ 14 h 146"/>
                <a:gd name="T16" fmla="*/ 29 w 124"/>
                <a:gd name="T17" fmla="*/ 24 h 146"/>
                <a:gd name="T18" fmla="*/ 21 w 124"/>
                <a:gd name="T19" fmla="*/ 37 h 146"/>
                <a:gd name="T20" fmla="*/ 16 w 124"/>
                <a:gd name="T21" fmla="*/ 48 h 146"/>
                <a:gd name="T22" fmla="*/ 14 w 124"/>
                <a:gd name="T23" fmla="*/ 59 h 146"/>
                <a:gd name="T24" fmla="*/ 13 w 124"/>
                <a:gd name="T25" fmla="*/ 69 h 146"/>
                <a:gd name="T26" fmla="*/ 13 w 124"/>
                <a:gd name="T27" fmla="*/ 79 h 146"/>
                <a:gd name="T28" fmla="*/ 13 w 124"/>
                <a:gd name="T29" fmla="*/ 89 h 146"/>
                <a:gd name="T30" fmla="*/ 13 w 124"/>
                <a:gd name="T31" fmla="*/ 98 h 146"/>
                <a:gd name="T32" fmla="*/ 11 w 124"/>
                <a:gd name="T33" fmla="*/ 108 h 146"/>
                <a:gd name="T34" fmla="*/ 8 w 124"/>
                <a:gd name="T35" fmla="*/ 117 h 146"/>
                <a:gd name="T36" fmla="*/ 4 w 124"/>
                <a:gd name="T37" fmla="*/ 126 h 146"/>
                <a:gd name="T38" fmla="*/ 1 w 124"/>
                <a:gd name="T39" fmla="*/ 134 h 146"/>
                <a:gd name="T40" fmla="*/ 0 w 124"/>
                <a:gd name="T41" fmla="*/ 139 h 146"/>
                <a:gd name="T42" fmla="*/ 1 w 124"/>
                <a:gd name="T43" fmla="*/ 144 h 146"/>
                <a:gd name="T44" fmla="*/ 5 w 124"/>
                <a:gd name="T45" fmla="*/ 146 h 146"/>
                <a:gd name="T46" fmla="*/ 14 w 124"/>
                <a:gd name="T47" fmla="*/ 145 h 146"/>
                <a:gd name="T48" fmla="*/ 29 w 124"/>
                <a:gd name="T49" fmla="*/ 142 h 146"/>
                <a:gd name="T50" fmla="*/ 38 w 124"/>
                <a:gd name="T51" fmla="*/ 137 h 146"/>
                <a:gd name="T52" fmla="*/ 48 w 124"/>
                <a:gd name="T53" fmla="*/ 130 h 146"/>
                <a:gd name="T54" fmla="*/ 59 w 124"/>
                <a:gd name="T55" fmla="*/ 123 h 146"/>
                <a:gd name="T56" fmla="*/ 68 w 124"/>
                <a:gd name="T57" fmla="*/ 113 h 146"/>
                <a:gd name="T58" fmla="*/ 78 w 124"/>
                <a:gd name="T59" fmla="*/ 101 h 146"/>
                <a:gd name="T60" fmla="*/ 88 w 124"/>
                <a:gd name="T61" fmla="*/ 90 h 146"/>
                <a:gd name="T62" fmla="*/ 97 w 124"/>
                <a:gd name="T63" fmla="*/ 78 h 146"/>
                <a:gd name="T64" fmla="*/ 105 w 124"/>
                <a:gd name="T65" fmla="*/ 66 h 146"/>
                <a:gd name="T66" fmla="*/ 111 w 124"/>
                <a:gd name="T67" fmla="*/ 53 h 146"/>
                <a:gd name="T68" fmla="*/ 117 w 124"/>
                <a:gd name="T69" fmla="*/ 42 h 146"/>
                <a:gd name="T70" fmla="*/ 120 w 124"/>
                <a:gd name="T71" fmla="*/ 31 h 146"/>
                <a:gd name="T72" fmla="*/ 124 w 124"/>
                <a:gd name="T73" fmla="*/ 22 h 146"/>
                <a:gd name="T74" fmla="*/ 124 w 124"/>
                <a:gd name="T75" fmla="*/ 15 h 146"/>
                <a:gd name="T76" fmla="*/ 120 w 124"/>
                <a:gd name="T77" fmla="*/ 10 h 146"/>
                <a:gd name="T78" fmla="*/ 116 w 124"/>
                <a:gd name="T79" fmla="*/ 6 h 146"/>
                <a:gd name="T80" fmla="*/ 109 w 124"/>
                <a:gd name="T81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146">
                  <a:moveTo>
                    <a:pt x="109" y="6"/>
                  </a:moveTo>
                  <a:lnTo>
                    <a:pt x="97" y="3"/>
                  </a:lnTo>
                  <a:lnTo>
                    <a:pt x="87" y="1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57" y="2"/>
                  </a:lnTo>
                  <a:lnTo>
                    <a:pt x="48" y="6"/>
                  </a:lnTo>
                  <a:lnTo>
                    <a:pt x="38" y="14"/>
                  </a:lnTo>
                  <a:lnTo>
                    <a:pt x="29" y="24"/>
                  </a:lnTo>
                  <a:lnTo>
                    <a:pt x="21" y="37"/>
                  </a:lnTo>
                  <a:lnTo>
                    <a:pt x="16" y="48"/>
                  </a:lnTo>
                  <a:lnTo>
                    <a:pt x="14" y="59"/>
                  </a:lnTo>
                  <a:lnTo>
                    <a:pt x="13" y="69"/>
                  </a:lnTo>
                  <a:lnTo>
                    <a:pt x="13" y="79"/>
                  </a:lnTo>
                  <a:lnTo>
                    <a:pt x="13" y="89"/>
                  </a:lnTo>
                  <a:lnTo>
                    <a:pt x="13" y="98"/>
                  </a:lnTo>
                  <a:lnTo>
                    <a:pt x="11" y="10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1" y="134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5" y="146"/>
                  </a:lnTo>
                  <a:lnTo>
                    <a:pt x="14" y="145"/>
                  </a:lnTo>
                  <a:lnTo>
                    <a:pt x="29" y="142"/>
                  </a:lnTo>
                  <a:lnTo>
                    <a:pt x="38" y="137"/>
                  </a:lnTo>
                  <a:lnTo>
                    <a:pt x="48" y="130"/>
                  </a:lnTo>
                  <a:lnTo>
                    <a:pt x="59" y="123"/>
                  </a:lnTo>
                  <a:lnTo>
                    <a:pt x="68" y="113"/>
                  </a:lnTo>
                  <a:lnTo>
                    <a:pt x="78" y="101"/>
                  </a:lnTo>
                  <a:lnTo>
                    <a:pt x="88" y="90"/>
                  </a:lnTo>
                  <a:lnTo>
                    <a:pt x="97" y="78"/>
                  </a:lnTo>
                  <a:lnTo>
                    <a:pt x="105" y="66"/>
                  </a:lnTo>
                  <a:lnTo>
                    <a:pt x="111" y="53"/>
                  </a:lnTo>
                  <a:lnTo>
                    <a:pt x="117" y="42"/>
                  </a:lnTo>
                  <a:lnTo>
                    <a:pt x="120" y="31"/>
                  </a:lnTo>
                  <a:lnTo>
                    <a:pt x="124" y="22"/>
                  </a:lnTo>
                  <a:lnTo>
                    <a:pt x="124" y="15"/>
                  </a:lnTo>
                  <a:lnTo>
                    <a:pt x="120" y="10"/>
                  </a:lnTo>
                  <a:lnTo>
                    <a:pt x="116" y="6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2" name="Freeform 3690">
              <a:extLst>
                <a:ext uri="{FF2B5EF4-FFF2-40B4-BE49-F238E27FC236}">
                  <a16:creationId xmlns:a16="http://schemas.microsoft.com/office/drawing/2014/main" id="{239C16E8-8A63-4316-B431-C2973CA9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813"/>
              <a:ext cx="41" cy="48"/>
            </a:xfrm>
            <a:custGeom>
              <a:avLst/>
              <a:gdLst>
                <a:gd name="T0" fmla="*/ 109 w 124"/>
                <a:gd name="T1" fmla="*/ 6 h 146"/>
                <a:gd name="T2" fmla="*/ 97 w 124"/>
                <a:gd name="T3" fmla="*/ 3 h 146"/>
                <a:gd name="T4" fmla="*/ 87 w 124"/>
                <a:gd name="T5" fmla="*/ 1 h 146"/>
                <a:gd name="T6" fmla="*/ 77 w 124"/>
                <a:gd name="T7" fmla="*/ 0 h 146"/>
                <a:gd name="T8" fmla="*/ 67 w 124"/>
                <a:gd name="T9" fmla="*/ 0 h 146"/>
                <a:gd name="T10" fmla="*/ 57 w 124"/>
                <a:gd name="T11" fmla="*/ 2 h 146"/>
                <a:gd name="T12" fmla="*/ 48 w 124"/>
                <a:gd name="T13" fmla="*/ 6 h 146"/>
                <a:gd name="T14" fmla="*/ 38 w 124"/>
                <a:gd name="T15" fmla="*/ 14 h 146"/>
                <a:gd name="T16" fmla="*/ 29 w 124"/>
                <a:gd name="T17" fmla="*/ 24 h 146"/>
                <a:gd name="T18" fmla="*/ 21 w 124"/>
                <a:gd name="T19" fmla="*/ 37 h 146"/>
                <a:gd name="T20" fmla="*/ 16 w 124"/>
                <a:gd name="T21" fmla="*/ 48 h 146"/>
                <a:gd name="T22" fmla="*/ 14 w 124"/>
                <a:gd name="T23" fmla="*/ 59 h 146"/>
                <a:gd name="T24" fmla="*/ 13 w 124"/>
                <a:gd name="T25" fmla="*/ 69 h 146"/>
                <a:gd name="T26" fmla="*/ 13 w 124"/>
                <a:gd name="T27" fmla="*/ 79 h 146"/>
                <a:gd name="T28" fmla="*/ 13 w 124"/>
                <a:gd name="T29" fmla="*/ 89 h 146"/>
                <a:gd name="T30" fmla="*/ 13 w 124"/>
                <a:gd name="T31" fmla="*/ 98 h 146"/>
                <a:gd name="T32" fmla="*/ 11 w 124"/>
                <a:gd name="T33" fmla="*/ 108 h 146"/>
                <a:gd name="T34" fmla="*/ 8 w 124"/>
                <a:gd name="T35" fmla="*/ 117 h 146"/>
                <a:gd name="T36" fmla="*/ 4 w 124"/>
                <a:gd name="T37" fmla="*/ 126 h 146"/>
                <a:gd name="T38" fmla="*/ 1 w 124"/>
                <a:gd name="T39" fmla="*/ 134 h 146"/>
                <a:gd name="T40" fmla="*/ 0 w 124"/>
                <a:gd name="T41" fmla="*/ 139 h 146"/>
                <a:gd name="T42" fmla="*/ 1 w 124"/>
                <a:gd name="T43" fmla="*/ 144 h 146"/>
                <a:gd name="T44" fmla="*/ 5 w 124"/>
                <a:gd name="T45" fmla="*/ 146 h 146"/>
                <a:gd name="T46" fmla="*/ 14 w 124"/>
                <a:gd name="T47" fmla="*/ 145 h 146"/>
                <a:gd name="T48" fmla="*/ 29 w 124"/>
                <a:gd name="T49" fmla="*/ 142 h 146"/>
                <a:gd name="T50" fmla="*/ 38 w 124"/>
                <a:gd name="T51" fmla="*/ 137 h 146"/>
                <a:gd name="T52" fmla="*/ 48 w 124"/>
                <a:gd name="T53" fmla="*/ 130 h 146"/>
                <a:gd name="T54" fmla="*/ 59 w 124"/>
                <a:gd name="T55" fmla="*/ 123 h 146"/>
                <a:gd name="T56" fmla="*/ 68 w 124"/>
                <a:gd name="T57" fmla="*/ 113 h 146"/>
                <a:gd name="T58" fmla="*/ 78 w 124"/>
                <a:gd name="T59" fmla="*/ 101 h 146"/>
                <a:gd name="T60" fmla="*/ 88 w 124"/>
                <a:gd name="T61" fmla="*/ 90 h 146"/>
                <a:gd name="T62" fmla="*/ 97 w 124"/>
                <a:gd name="T63" fmla="*/ 78 h 146"/>
                <a:gd name="T64" fmla="*/ 105 w 124"/>
                <a:gd name="T65" fmla="*/ 66 h 146"/>
                <a:gd name="T66" fmla="*/ 111 w 124"/>
                <a:gd name="T67" fmla="*/ 53 h 146"/>
                <a:gd name="T68" fmla="*/ 117 w 124"/>
                <a:gd name="T69" fmla="*/ 42 h 146"/>
                <a:gd name="T70" fmla="*/ 120 w 124"/>
                <a:gd name="T71" fmla="*/ 31 h 146"/>
                <a:gd name="T72" fmla="*/ 124 w 124"/>
                <a:gd name="T73" fmla="*/ 22 h 146"/>
                <a:gd name="T74" fmla="*/ 124 w 124"/>
                <a:gd name="T75" fmla="*/ 15 h 146"/>
                <a:gd name="T76" fmla="*/ 120 w 124"/>
                <a:gd name="T77" fmla="*/ 10 h 146"/>
                <a:gd name="T78" fmla="*/ 116 w 124"/>
                <a:gd name="T79" fmla="*/ 6 h 146"/>
                <a:gd name="T80" fmla="*/ 109 w 124"/>
                <a:gd name="T81" fmla="*/ 6 h 146"/>
                <a:gd name="T82" fmla="*/ 109 w 124"/>
                <a:gd name="T83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" h="146">
                  <a:moveTo>
                    <a:pt x="109" y="6"/>
                  </a:moveTo>
                  <a:lnTo>
                    <a:pt x="97" y="3"/>
                  </a:lnTo>
                  <a:lnTo>
                    <a:pt x="87" y="1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57" y="2"/>
                  </a:lnTo>
                  <a:lnTo>
                    <a:pt x="48" y="6"/>
                  </a:lnTo>
                  <a:lnTo>
                    <a:pt x="38" y="14"/>
                  </a:lnTo>
                  <a:lnTo>
                    <a:pt x="29" y="24"/>
                  </a:lnTo>
                  <a:lnTo>
                    <a:pt x="21" y="37"/>
                  </a:lnTo>
                  <a:lnTo>
                    <a:pt x="16" y="48"/>
                  </a:lnTo>
                  <a:lnTo>
                    <a:pt x="14" y="59"/>
                  </a:lnTo>
                  <a:lnTo>
                    <a:pt x="13" y="69"/>
                  </a:lnTo>
                  <a:lnTo>
                    <a:pt x="13" y="79"/>
                  </a:lnTo>
                  <a:lnTo>
                    <a:pt x="13" y="89"/>
                  </a:lnTo>
                  <a:lnTo>
                    <a:pt x="13" y="98"/>
                  </a:lnTo>
                  <a:lnTo>
                    <a:pt x="11" y="10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1" y="134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5" y="146"/>
                  </a:lnTo>
                  <a:lnTo>
                    <a:pt x="14" y="145"/>
                  </a:lnTo>
                  <a:lnTo>
                    <a:pt x="29" y="142"/>
                  </a:lnTo>
                  <a:lnTo>
                    <a:pt x="38" y="137"/>
                  </a:lnTo>
                  <a:lnTo>
                    <a:pt x="48" y="130"/>
                  </a:lnTo>
                  <a:lnTo>
                    <a:pt x="59" y="123"/>
                  </a:lnTo>
                  <a:lnTo>
                    <a:pt x="68" y="113"/>
                  </a:lnTo>
                  <a:lnTo>
                    <a:pt x="78" y="101"/>
                  </a:lnTo>
                  <a:lnTo>
                    <a:pt x="88" y="90"/>
                  </a:lnTo>
                  <a:lnTo>
                    <a:pt x="97" y="78"/>
                  </a:lnTo>
                  <a:lnTo>
                    <a:pt x="105" y="66"/>
                  </a:lnTo>
                  <a:lnTo>
                    <a:pt x="111" y="53"/>
                  </a:lnTo>
                  <a:lnTo>
                    <a:pt x="117" y="42"/>
                  </a:lnTo>
                  <a:lnTo>
                    <a:pt x="120" y="31"/>
                  </a:lnTo>
                  <a:lnTo>
                    <a:pt x="124" y="22"/>
                  </a:lnTo>
                  <a:lnTo>
                    <a:pt x="124" y="15"/>
                  </a:lnTo>
                  <a:lnTo>
                    <a:pt x="120" y="10"/>
                  </a:lnTo>
                  <a:lnTo>
                    <a:pt x="116" y="6"/>
                  </a:lnTo>
                  <a:lnTo>
                    <a:pt x="109" y="6"/>
                  </a:lnTo>
                  <a:lnTo>
                    <a:pt x="109" y="6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3" name="Freeform 3691">
              <a:extLst>
                <a:ext uri="{FF2B5EF4-FFF2-40B4-BE49-F238E27FC236}">
                  <a16:creationId xmlns:a16="http://schemas.microsoft.com/office/drawing/2014/main" id="{44B725C4-900F-413C-B095-B58663426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88"/>
              <a:ext cx="112" cy="54"/>
            </a:xfrm>
            <a:custGeom>
              <a:avLst/>
              <a:gdLst>
                <a:gd name="T0" fmla="*/ 4 w 337"/>
                <a:gd name="T1" fmla="*/ 56 h 161"/>
                <a:gd name="T2" fmla="*/ 3 w 337"/>
                <a:gd name="T3" fmla="*/ 66 h 161"/>
                <a:gd name="T4" fmla="*/ 0 w 337"/>
                <a:gd name="T5" fmla="*/ 76 h 161"/>
                <a:gd name="T6" fmla="*/ 2 w 337"/>
                <a:gd name="T7" fmla="*/ 88 h 161"/>
                <a:gd name="T8" fmla="*/ 12 w 337"/>
                <a:gd name="T9" fmla="*/ 98 h 161"/>
                <a:gd name="T10" fmla="*/ 32 w 337"/>
                <a:gd name="T11" fmla="*/ 108 h 161"/>
                <a:gd name="T12" fmla="*/ 62 w 337"/>
                <a:gd name="T13" fmla="*/ 120 h 161"/>
                <a:gd name="T14" fmla="*/ 99 w 337"/>
                <a:gd name="T15" fmla="*/ 131 h 161"/>
                <a:gd name="T16" fmla="*/ 137 w 337"/>
                <a:gd name="T17" fmla="*/ 142 h 161"/>
                <a:gd name="T18" fmla="*/ 173 w 337"/>
                <a:gd name="T19" fmla="*/ 151 h 161"/>
                <a:gd name="T20" fmla="*/ 204 w 337"/>
                <a:gd name="T21" fmla="*/ 158 h 161"/>
                <a:gd name="T22" fmla="*/ 224 w 337"/>
                <a:gd name="T23" fmla="*/ 161 h 161"/>
                <a:gd name="T24" fmla="*/ 234 w 337"/>
                <a:gd name="T25" fmla="*/ 156 h 161"/>
                <a:gd name="T26" fmla="*/ 236 w 337"/>
                <a:gd name="T27" fmla="*/ 149 h 161"/>
                <a:gd name="T28" fmla="*/ 231 w 337"/>
                <a:gd name="T29" fmla="*/ 140 h 161"/>
                <a:gd name="T30" fmla="*/ 222 w 337"/>
                <a:gd name="T31" fmla="*/ 133 h 161"/>
                <a:gd name="T32" fmla="*/ 215 w 337"/>
                <a:gd name="T33" fmla="*/ 130 h 161"/>
                <a:gd name="T34" fmla="*/ 213 w 337"/>
                <a:gd name="T35" fmla="*/ 123 h 161"/>
                <a:gd name="T36" fmla="*/ 217 w 337"/>
                <a:gd name="T37" fmla="*/ 116 h 161"/>
                <a:gd name="T38" fmla="*/ 229 w 337"/>
                <a:gd name="T39" fmla="*/ 112 h 161"/>
                <a:gd name="T40" fmla="*/ 246 w 337"/>
                <a:gd name="T41" fmla="*/ 113 h 161"/>
                <a:gd name="T42" fmla="*/ 271 w 337"/>
                <a:gd name="T43" fmla="*/ 111 h 161"/>
                <a:gd name="T44" fmla="*/ 291 w 337"/>
                <a:gd name="T45" fmla="*/ 101 h 161"/>
                <a:gd name="T46" fmla="*/ 291 w 337"/>
                <a:gd name="T47" fmla="*/ 88 h 161"/>
                <a:gd name="T48" fmla="*/ 267 w 337"/>
                <a:gd name="T49" fmla="*/ 72 h 161"/>
                <a:gd name="T50" fmla="*/ 259 w 337"/>
                <a:gd name="T51" fmla="*/ 54 h 161"/>
                <a:gd name="T52" fmla="*/ 268 w 337"/>
                <a:gd name="T53" fmla="*/ 38 h 161"/>
                <a:gd name="T54" fmla="*/ 287 w 337"/>
                <a:gd name="T55" fmla="*/ 29 h 161"/>
                <a:gd name="T56" fmla="*/ 310 w 337"/>
                <a:gd name="T57" fmla="*/ 25 h 161"/>
                <a:gd name="T58" fmla="*/ 330 w 337"/>
                <a:gd name="T59" fmla="*/ 16 h 161"/>
                <a:gd name="T60" fmla="*/ 337 w 337"/>
                <a:gd name="T61" fmla="*/ 8 h 161"/>
                <a:gd name="T62" fmla="*/ 318 w 337"/>
                <a:gd name="T63" fmla="*/ 1 h 161"/>
                <a:gd name="T64" fmla="*/ 279 w 337"/>
                <a:gd name="T65" fmla="*/ 1 h 161"/>
                <a:gd name="T66" fmla="*/ 242 w 337"/>
                <a:gd name="T67" fmla="*/ 3 h 161"/>
                <a:gd name="T68" fmla="*/ 201 w 337"/>
                <a:gd name="T69" fmla="*/ 8 h 161"/>
                <a:gd name="T70" fmla="*/ 156 w 337"/>
                <a:gd name="T71" fmla="*/ 15 h 161"/>
                <a:gd name="T72" fmla="*/ 112 w 337"/>
                <a:gd name="T73" fmla="*/ 21 h 161"/>
                <a:gd name="T74" fmla="*/ 72 w 337"/>
                <a:gd name="T75" fmla="*/ 30 h 161"/>
                <a:gd name="T76" fmla="*/ 36 w 337"/>
                <a:gd name="T77" fmla="*/ 38 h 161"/>
                <a:gd name="T78" fmla="*/ 12 w 337"/>
                <a:gd name="T79" fmla="*/ 4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7" h="161">
                  <a:moveTo>
                    <a:pt x="3" y="51"/>
                  </a:moveTo>
                  <a:lnTo>
                    <a:pt x="4" y="56"/>
                  </a:lnTo>
                  <a:lnTo>
                    <a:pt x="4" y="61"/>
                  </a:lnTo>
                  <a:lnTo>
                    <a:pt x="3" y="66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6" y="94"/>
                  </a:lnTo>
                  <a:lnTo>
                    <a:pt x="12" y="98"/>
                  </a:lnTo>
                  <a:lnTo>
                    <a:pt x="21" y="103"/>
                  </a:lnTo>
                  <a:lnTo>
                    <a:pt x="32" y="108"/>
                  </a:lnTo>
                  <a:lnTo>
                    <a:pt x="47" y="113"/>
                  </a:lnTo>
                  <a:lnTo>
                    <a:pt x="62" y="120"/>
                  </a:lnTo>
                  <a:lnTo>
                    <a:pt x="80" y="125"/>
                  </a:lnTo>
                  <a:lnTo>
                    <a:pt x="99" y="131"/>
                  </a:lnTo>
                  <a:lnTo>
                    <a:pt x="118" y="137"/>
                  </a:lnTo>
                  <a:lnTo>
                    <a:pt x="137" y="142"/>
                  </a:lnTo>
                  <a:lnTo>
                    <a:pt x="156" y="148"/>
                  </a:lnTo>
                  <a:lnTo>
                    <a:pt x="173" y="151"/>
                  </a:lnTo>
                  <a:lnTo>
                    <a:pt x="190" y="155"/>
                  </a:lnTo>
                  <a:lnTo>
                    <a:pt x="204" y="158"/>
                  </a:lnTo>
                  <a:lnTo>
                    <a:pt x="215" y="160"/>
                  </a:lnTo>
                  <a:lnTo>
                    <a:pt x="224" y="161"/>
                  </a:lnTo>
                  <a:lnTo>
                    <a:pt x="229" y="160"/>
                  </a:lnTo>
                  <a:lnTo>
                    <a:pt x="234" y="156"/>
                  </a:lnTo>
                  <a:lnTo>
                    <a:pt x="238" y="153"/>
                  </a:lnTo>
                  <a:lnTo>
                    <a:pt x="236" y="149"/>
                  </a:lnTo>
                  <a:lnTo>
                    <a:pt x="234" y="144"/>
                  </a:lnTo>
                  <a:lnTo>
                    <a:pt x="231" y="140"/>
                  </a:lnTo>
                  <a:lnTo>
                    <a:pt x="228" y="135"/>
                  </a:lnTo>
                  <a:lnTo>
                    <a:pt x="222" y="133"/>
                  </a:lnTo>
                  <a:lnTo>
                    <a:pt x="217" y="131"/>
                  </a:lnTo>
                  <a:lnTo>
                    <a:pt x="215" y="130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5" y="118"/>
                  </a:lnTo>
                  <a:lnTo>
                    <a:pt x="217" y="116"/>
                  </a:lnTo>
                  <a:lnTo>
                    <a:pt x="222" y="113"/>
                  </a:lnTo>
                  <a:lnTo>
                    <a:pt x="229" y="112"/>
                  </a:lnTo>
                  <a:lnTo>
                    <a:pt x="236" y="113"/>
                  </a:lnTo>
                  <a:lnTo>
                    <a:pt x="246" y="113"/>
                  </a:lnTo>
                  <a:lnTo>
                    <a:pt x="259" y="112"/>
                  </a:lnTo>
                  <a:lnTo>
                    <a:pt x="271" y="111"/>
                  </a:lnTo>
                  <a:lnTo>
                    <a:pt x="283" y="106"/>
                  </a:lnTo>
                  <a:lnTo>
                    <a:pt x="291" y="101"/>
                  </a:lnTo>
                  <a:lnTo>
                    <a:pt x="295" y="95"/>
                  </a:lnTo>
                  <a:lnTo>
                    <a:pt x="291" y="88"/>
                  </a:lnTo>
                  <a:lnTo>
                    <a:pt x="280" y="79"/>
                  </a:lnTo>
                  <a:lnTo>
                    <a:pt x="267" y="72"/>
                  </a:lnTo>
                  <a:lnTo>
                    <a:pt x="261" y="63"/>
                  </a:lnTo>
                  <a:lnTo>
                    <a:pt x="259" y="54"/>
                  </a:lnTo>
                  <a:lnTo>
                    <a:pt x="262" y="46"/>
                  </a:lnTo>
                  <a:lnTo>
                    <a:pt x="268" y="38"/>
                  </a:lnTo>
                  <a:lnTo>
                    <a:pt x="277" y="32"/>
                  </a:lnTo>
                  <a:lnTo>
                    <a:pt x="287" y="29"/>
                  </a:lnTo>
                  <a:lnTo>
                    <a:pt x="298" y="26"/>
                  </a:lnTo>
                  <a:lnTo>
                    <a:pt x="310" y="25"/>
                  </a:lnTo>
                  <a:lnTo>
                    <a:pt x="321" y="20"/>
                  </a:lnTo>
                  <a:lnTo>
                    <a:pt x="330" y="16"/>
                  </a:lnTo>
                  <a:lnTo>
                    <a:pt x="336" y="11"/>
                  </a:lnTo>
                  <a:lnTo>
                    <a:pt x="337" y="8"/>
                  </a:lnTo>
                  <a:lnTo>
                    <a:pt x="331" y="3"/>
                  </a:lnTo>
                  <a:lnTo>
                    <a:pt x="318" y="1"/>
                  </a:lnTo>
                  <a:lnTo>
                    <a:pt x="295" y="0"/>
                  </a:lnTo>
                  <a:lnTo>
                    <a:pt x="279" y="1"/>
                  </a:lnTo>
                  <a:lnTo>
                    <a:pt x="262" y="2"/>
                  </a:lnTo>
                  <a:lnTo>
                    <a:pt x="242" y="3"/>
                  </a:lnTo>
                  <a:lnTo>
                    <a:pt x="222" y="4"/>
                  </a:lnTo>
                  <a:lnTo>
                    <a:pt x="201" y="8"/>
                  </a:lnTo>
                  <a:lnTo>
                    <a:pt x="178" y="11"/>
                  </a:lnTo>
                  <a:lnTo>
                    <a:pt x="156" y="15"/>
                  </a:lnTo>
                  <a:lnTo>
                    <a:pt x="134" y="18"/>
                  </a:lnTo>
                  <a:lnTo>
                    <a:pt x="112" y="21"/>
                  </a:lnTo>
                  <a:lnTo>
                    <a:pt x="91" y="26"/>
                  </a:lnTo>
                  <a:lnTo>
                    <a:pt x="72" y="30"/>
                  </a:lnTo>
                  <a:lnTo>
                    <a:pt x="53" y="34"/>
                  </a:lnTo>
                  <a:lnTo>
                    <a:pt x="36" y="38"/>
                  </a:lnTo>
                  <a:lnTo>
                    <a:pt x="23" y="42"/>
                  </a:lnTo>
                  <a:lnTo>
                    <a:pt x="12" y="47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4" name="Freeform 3692">
              <a:extLst>
                <a:ext uri="{FF2B5EF4-FFF2-40B4-BE49-F238E27FC236}">
                  <a16:creationId xmlns:a16="http://schemas.microsoft.com/office/drawing/2014/main" id="{D7D50D32-239B-4433-A48E-068B72A4E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88"/>
              <a:ext cx="112" cy="54"/>
            </a:xfrm>
            <a:custGeom>
              <a:avLst/>
              <a:gdLst>
                <a:gd name="T0" fmla="*/ 4 w 337"/>
                <a:gd name="T1" fmla="*/ 56 h 161"/>
                <a:gd name="T2" fmla="*/ 3 w 337"/>
                <a:gd name="T3" fmla="*/ 66 h 161"/>
                <a:gd name="T4" fmla="*/ 0 w 337"/>
                <a:gd name="T5" fmla="*/ 76 h 161"/>
                <a:gd name="T6" fmla="*/ 2 w 337"/>
                <a:gd name="T7" fmla="*/ 88 h 161"/>
                <a:gd name="T8" fmla="*/ 12 w 337"/>
                <a:gd name="T9" fmla="*/ 98 h 161"/>
                <a:gd name="T10" fmla="*/ 32 w 337"/>
                <a:gd name="T11" fmla="*/ 108 h 161"/>
                <a:gd name="T12" fmla="*/ 62 w 337"/>
                <a:gd name="T13" fmla="*/ 120 h 161"/>
                <a:gd name="T14" fmla="*/ 99 w 337"/>
                <a:gd name="T15" fmla="*/ 131 h 161"/>
                <a:gd name="T16" fmla="*/ 137 w 337"/>
                <a:gd name="T17" fmla="*/ 142 h 161"/>
                <a:gd name="T18" fmla="*/ 173 w 337"/>
                <a:gd name="T19" fmla="*/ 151 h 161"/>
                <a:gd name="T20" fmla="*/ 204 w 337"/>
                <a:gd name="T21" fmla="*/ 158 h 161"/>
                <a:gd name="T22" fmla="*/ 224 w 337"/>
                <a:gd name="T23" fmla="*/ 161 h 161"/>
                <a:gd name="T24" fmla="*/ 234 w 337"/>
                <a:gd name="T25" fmla="*/ 156 h 161"/>
                <a:gd name="T26" fmla="*/ 236 w 337"/>
                <a:gd name="T27" fmla="*/ 149 h 161"/>
                <a:gd name="T28" fmla="*/ 231 w 337"/>
                <a:gd name="T29" fmla="*/ 140 h 161"/>
                <a:gd name="T30" fmla="*/ 222 w 337"/>
                <a:gd name="T31" fmla="*/ 133 h 161"/>
                <a:gd name="T32" fmla="*/ 215 w 337"/>
                <a:gd name="T33" fmla="*/ 130 h 161"/>
                <a:gd name="T34" fmla="*/ 213 w 337"/>
                <a:gd name="T35" fmla="*/ 123 h 161"/>
                <a:gd name="T36" fmla="*/ 217 w 337"/>
                <a:gd name="T37" fmla="*/ 116 h 161"/>
                <a:gd name="T38" fmla="*/ 229 w 337"/>
                <a:gd name="T39" fmla="*/ 112 h 161"/>
                <a:gd name="T40" fmla="*/ 246 w 337"/>
                <a:gd name="T41" fmla="*/ 113 h 161"/>
                <a:gd name="T42" fmla="*/ 271 w 337"/>
                <a:gd name="T43" fmla="*/ 111 h 161"/>
                <a:gd name="T44" fmla="*/ 291 w 337"/>
                <a:gd name="T45" fmla="*/ 101 h 161"/>
                <a:gd name="T46" fmla="*/ 291 w 337"/>
                <a:gd name="T47" fmla="*/ 88 h 161"/>
                <a:gd name="T48" fmla="*/ 267 w 337"/>
                <a:gd name="T49" fmla="*/ 72 h 161"/>
                <a:gd name="T50" fmla="*/ 259 w 337"/>
                <a:gd name="T51" fmla="*/ 54 h 161"/>
                <a:gd name="T52" fmla="*/ 268 w 337"/>
                <a:gd name="T53" fmla="*/ 38 h 161"/>
                <a:gd name="T54" fmla="*/ 287 w 337"/>
                <a:gd name="T55" fmla="*/ 29 h 161"/>
                <a:gd name="T56" fmla="*/ 310 w 337"/>
                <a:gd name="T57" fmla="*/ 25 h 161"/>
                <a:gd name="T58" fmla="*/ 330 w 337"/>
                <a:gd name="T59" fmla="*/ 16 h 161"/>
                <a:gd name="T60" fmla="*/ 337 w 337"/>
                <a:gd name="T61" fmla="*/ 8 h 161"/>
                <a:gd name="T62" fmla="*/ 318 w 337"/>
                <a:gd name="T63" fmla="*/ 1 h 161"/>
                <a:gd name="T64" fmla="*/ 279 w 337"/>
                <a:gd name="T65" fmla="*/ 1 h 161"/>
                <a:gd name="T66" fmla="*/ 242 w 337"/>
                <a:gd name="T67" fmla="*/ 3 h 161"/>
                <a:gd name="T68" fmla="*/ 201 w 337"/>
                <a:gd name="T69" fmla="*/ 8 h 161"/>
                <a:gd name="T70" fmla="*/ 156 w 337"/>
                <a:gd name="T71" fmla="*/ 15 h 161"/>
                <a:gd name="T72" fmla="*/ 112 w 337"/>
                <a:gd name="T73" fmla="*/ 21 h 161"/>
                <a:gd name="T74" fmla="*/ 72 w 337"/>
                <a:gd name="T75" fmla="*/ 30 h 161"/>
                <a:gd name="T76" fmla="*/ 36 w 337"/>
                <a:gd name="T77" fmla="*/ 38 h 161"/>
                <a:gd name="T78" fmla="*/ 12 w 337"/>
                <a:gd name="T79" fmla="*/ 47 h 161"/>
                <a:gd name="T80" fmla="*/ 3 w 337"/>
                <a:gd name="T81" fmla="*/ 5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161">
                  <a:moveTo>
                    <a:pt x="3" y="51"/>
                  </a:moveTo>
                  <a:lnTo>
                    <a:pt x="4" y="56"/>
                  </a:lnTo>
                  <a:lnTo>
                    <a:pt x="4" y="61"/>
                  </a:lnTo>
                  <a:lnTo>
                    <a:pt x="3" y="66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6" y="94"/>
                  </a:lnTo>
                  <a:lnTo>
                    <a:pt x="12" y="98"/>
                  </a:lnTo>
                  <a:lnTo>
                    <a:pt x="21" y="103"/>
                  </a:lnTo>
                  <a:lnTo>
                    <a:pt x="32" y="108"/>
                  </a:lnTo>
                  <a:lnTo>
                    <a:pt x="47" y="113"/>
                  </a:lnTo>
                  <a:lnTo>
                    <a:pt x="62" y="120"/>
                  </a:lnTo>
                  <a:lnTo>
                    <a:pt x="80" y="125"/>
                  </a:lnTo>
                  <a:lnTo>
                    <a:pt x="99" y="131"/>
                  </a:lnTo>
                  <a:lnTo>
                    <a:pt x="118" y="137"/>
                  </a:lnTo>
                  <a:lnTo>
                    <a:pt x="137" y="142"/>
                  </a:lnTo>
                  <a:lnTo>
                    <a:pt x="156" y="148"/>
                  </a:lnTo>
                  <a:lnTo>
                    <a:pt x="173" y="151"/>
                  </a:lnTo>
                  <a:lnTo>
                    <a:pt x="190" y="155"/>
                  </a:lnTo>
                  <a:lnTo>
                    <a:pt x="204" y="158"/>
                  </a:lnTo>
                  <a:lnTo>
                    <a:pt x="215" y="160"/>
                  </a:lnTo>
                  <a:lnTo>
                    <a:pt x="224" y="161"/>
                  </a:lnTo>
                  <a:lnTo>
                    <a:pt x="229" y="160"/>
                  </a:lnTo>
                  <a:lnTo>
                    <a:pt x="234" y="156"/>
                  </a:lnTo>
                  <a:lnTo>
                    <a:pt x="238" y="153"/>
                  </a:lnTo>
                  <a:lnTo>
                    <a:pt x="236" y="149"/>
                  </a:lnTo>
                  <a:lnTo>
                    <a:pt x="234" y="144"/>
                  </a:lnTo>
                  <a:lnTo>
                    <a:pt x="231" y="140"/>
                  </a:lnTo>
                  <a:lnTo>
                    <a:pt x="228" y="135"/>
                  </a:lnTo>
                  <a:lnTo>
                    <a:pt x="222" y="133"/>
                  </a:lnTo>
                  <a:lnTo>
                    <a:pt x="217" y="131"/>
                  </a:lnTo>
                  <a:lnTo>
                    <a:pt x="215" y="130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5" y="118"/>
                  </a:lnTo>
                  <a:lnTo>
                    <a:pt x="217" y="116"/>
                  </a:lnTo>
                  <a:lnTo>
                    <a:pt x="222" y="113"/>
                  </a:lnTo>
                  <a:lnTo>
                    <a:pt x="229" y="112"/>
                  </a:lnTo>
                  <a:lnTo>
                    <a:pt x="236" y="113"/>
                  </a:lnTo>
                  <a:lnTo>
                    <a:pt x="246" y="113"/>
                  </a:lnTo>
                  <a:lnTo>
                    <a:pt x="259" y="112"/>
                  </a:lnTo>
                  <a:lnTo>
                    <a:pt x="271" y="111"/>
                  </a:lnTo>
                  <a:lnTo>
                    <a:pt x="283" y="106"/>
                  </a:lnTo>
                  <a:lnTo>
                    <a:pt x="291" y="101"/>
                  </a:lnTo>
                  <a:lnTo>
                    <a:pt x="295" y="95"/>
                  </a:lnTo>
                  <a:lnTo>
                    <a:pt x="291" y="88"/>
                  </a:lnTo>
                  <a:lnTo>
                    <a:pt x="280" y="79"/>
                  </a:lnTo>
                  <a:lnTo>
                    <a:pt x="267" y="72"/>
                  </a:lnTo>
                  <a:lnTo>
                    <a:pt x="261" y="63"/>
                  </a:lnTo>
                  <a:lnTo>
                    <a:pt x="259" y="54"/>
                  </a:lnTo>
                  <a:lnTo>
                    <a:pt x="262" y="46"/>
                  </a:lnTo>
                  <a:lnTo>
                    <a:pt x="268" y="38"/>
                  </a:lnTo>
                  <a:lnTo>
                    <a:pt x="277" y="32"/>
                  </a:lnTo>
                  <a:lnTo>
                    <a:pt x="287" y="29"/>
                  </a:lnTo>
                  <a:lnTo>
                    <a:pt x="298" y="26"/>
                  </a:lnTo>
                  <a:lnTo>
                    <a:pt x="310" y="25"/>
                  </a:lnTo>
                  <a:lnTo>
                    <a:pt x="321" y="20"/>
                  </a:lnTo>
                  <a:lnTo>
                    <a:pt x="330" y="16"/>
                  </a:lnTo>
                  <a:lnTo>
                    <a:pt x="336" y="11"/>
                  </a:lnTo>
                  <a:lnTo>
                    <a:pt x="337" y="8"/>
                  </a:lnTo>
                  <a:lnTo>
                    <a:pt x="331" y="3"/>
                  </a:lnTo>
                  <a:lnTo>
                    <a:pt x="318" y="1"/>
                  </a:lnTo>
                  <a:lnTo>
                    <a:pt x="295" y="0"/>
                  </a:lnTo>
                  <a:lnTo>
                    <a:pt x="279" y="1"/>
                  </a:lnTo>
                  <a:lnTo>
                    <a:pt x="262" y="2"/>
                  </a:lnTo>
                  <a:lnTo>
                    <a:pt x="242" y="3"/>
                  </a:lnTo>
                  <a:lnTo>
                    <a:pt x="222" y="4"/>
                  </a:lnTo>
                  <a:lnTo>
                    <a:pt x="201" y="8"/>
                  </a:lnTo>
                  <a:lnTo>
                    <a:pt x="178" y="11"/>
                  </a:lnTo>
                  <a:lnTo>
                    <a:pt x="156" y="15"/>
                  </a:lnTo>
                  <a:lnTo>
                    <a:pt x="134" y="18"/>
                  </a:lnTo>
                  <a:lnTo>
                    <a:pt x="112" y="21"/>
                  </a:lnTo>
                  <a:lnTo>
                    <a:pt x="91" y="26"/>
                  </a:lnTo>
                  <a:lnTo>
                    <a:pt x="72" y="30"/>
                  </a:lnTo>
                  <a:lnTo>
                    <a:pt x="53" y="34"/>
                  </a:lnTo>
                  <a:lnTo>
                    <a:pt x="36" y="38"/>
                  </a:lnTo>
                  <a:lnTo>
                    <a:pt x="23" y="42"/>
                  </a:lnTo>
                  <a:lnTo>
                    <a:pt x="12" y="47"/>
                  </a:lnTo>
                  <a:lnTo>
                    <a:pt x="3" y="51"/>
                  </a:lnTo>
                  <a:lnTo>
                    <a:pt x="3" y="51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5" name="Freeform 3693">
              <a:extLst>
                <a:ext uri="{FF2B5EF4-FFF2-40B4-BE49-F238E27FC236}">
                  <a16:creationId xmlns:a16="http://schemas.microsoft.com/office/drawing/2014/main" id="{19DDD2EC-F184-488F-9B38-178D68A6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852"/>
              <a:ext cx="83" cy="85"/>
            </a:xfrm>
            <a:custGeom>
              <a:avLst/>
              <a:gdLst>
                <a:gd name="T0" fmla="*/ 240 w 249"/>
                <a:gd name="T1" fmla="*/ 1 h 253"/>
                <a:gd name="T2" fmla="*/ 229 w 249"/>
                <a:gd name="T3" fmla="*/ 4 h 253"/>
                <a:gd name="T4" fmla="*/ 219 w 249"/>
                <a:gd name="T5" fmla="*/ 8 h 253"/>
                <a:gd name="T6" fmla="*/ 208 w 249"/>
                <a:gd name="T7" fmla="*/ 14 h 253"/>
                <a:gd name="T8" fmla="*/ 197 w 249"/>
                <a:gd name="T9" fmla="*/ 20 h 253"/>
                <a:gd name="T10" fmla="*/ 187 w 249"/>
                <a:gd name="T11" fmla="*/ 27 h 253"/>
                <a:gd name="T12" fmla="*/ 176 w 249"/>
                <a:gd name="T13" fmla="*/ 36 h 253"/>
                <a:gd name="T14" fmla="*/ 166 w 249"/>
                <a:gd name="T15" fmla="*/ 46 h 253"/>
                <a:gd name="T16" fmla="*/ 156 w 249"/>
                <a:gd name="T17" fmla="*/ 56 h 253"/>
                <a:gd name="T18" fmla="*/ 145 w 249"/>
                <a:gd name="T19" fmla="*/ 66 h 253"/>
                <a:gd name="T20" fmla="*/ 135 w 249"/>
                <a:gd name="T21" fmla="*/ 76 h 253"/>
                <a:gd name="T22" fmla="*/ 125 w 249"/>
                <a:gd name="T23" fmla="*/ 87 h 253"/>
                <a:gd name="T24" fmla="*/ 115 w 249"/>
                <a:gd name="T25" fmla="*/ 99 h 253"/>
                <a:gd name="T26" fmla="*/ 105 w 249"/>
                <a:gd name="T27" fmla="*/ 111 h 253"/>
                <a:gd name="T28" fmla="*/ 95 w 249"/>
                <a:gd name="T29" fmla="*/ 122 h 253"/>
                <a:gd name="T30" fmla="*/ 86 w 249"/>
                <a:gd name="T31" fmla="*/ 132 h 253"/>
                <a:gd name="T32" fmla="*/ 76 w 249"/>
                <a:gd name="T33" fmla="*/ 143 h 253"/>
                <a:gd name="T34" fmla="*/ 62 w 249"/>
                <a:gd name="T35" fmla="*/ 158 h 253"/>
                <a:gd name="T36" fmla="*/ 51 w 249"/>
                <a:gd name="T37" fmla="*/ 171 h 253"/>
                <a:gd name="T38" fmla="*/ 39 w 249"/>
                <a:gd name="T39" fmla="*/ 186 h 253"/>
                <a:gd name="T40" fmla="*/ 29 w 249"/>
                <a:gd name="T41" fmla="*/ 199 h 253"/>
                <a:gd name="T42" fmla="*/ 20 w 249"/>
                <a:gd name="T43" fmla="*/ 211 h 253"/>
                <a:gd name="T44" fmla="*/ 12 w 249"/>
                <a:gd name="T45" fmla="*/ 223 h 253"/>
                <a:gd name="T46" fmla="*/ 6 w 249"/>
                <a:gd name="T47" fmla="*/ 232 h 253"/>
                <a:gd name="T48" fmla="*/ 2 w 249"/>
                <a:gd name="T49" fmla="*/ 238 h 253"/>
                <a:gd name="T50" fmla="*/ 1 w 249"/>
                <a:gd name="T51" fmla="*/ 243 h 253"/>
                <a:gd name="T52" fmla="*/ 0 w 249"/>
                <a:gd name="T53" fmla="*/ 248 h 253"/>
                <a:gd name="T54" fmla="*/ 0 w 249"/>
                <a:gd name="T55" fmla="*/ 252 h 253"/>
                <a:gd name="T56" fmla="*/ 2 w 249"/>
                <a:gd name="T57" fmla="*/ 253 h 253"/>
                <a:gd name="T58" fmla="*/ 5 w 249"/>
                <a:gd name="T59" fmla="*/ 252 h 253"/>
                <a:gd name="T60" fmla="*/ 11 w 249"/>
                <a:gd name="T61" fmla="*/ 246 h 253"/>
                <a:gd name="T62" fmla="*/ 19 w 249"/>
                <a:gd name="T63" fmla="*/ 237 h 253"/>
                <a:gd name="T64" fmla="*/ 28 w 249"/>
                <a:gd name="T65" fmla="*/ 223 h 253"/>
                <a:gd name="T66" fmla="*/ 40 w 249"/>
                <a:gd name="T67" fmla="*/ 207 h 253"/>
                <a:gd name="T68" fmla="*/ 53 w 249"/>
                <a:gd name="T69" fmla="*/ 190 h 253"/>
                <a:gd name="T70" fmla="*/ 67 w 249"/>
                <a:gd name="T71" fmla="*/ 173 h 253"/>
                <a:gd name="T72" fmla="*/ 80 w 249"/>
                <a:gd name="T73" fmla="*/ 158 h 253"/>
                <a:gd name="T74" fmla="*/ 95 w 249"/>
                <a:gd name="T75" fmla="*/ 143 h 253"/>
                <a:gd name="T76" fmla="*/ 107 w 249"/>
                <a:gd name="T77" fmla="*/ 129 h 253"/>
                <a:gd name="T78" fmla="*/ 118 w 249"/>
                <a:gd name="T79" fmla="*/ 116 h 253"/>
                <a:gd name="T80" fmla="*/ 128 w 249"/>
                <a:gd name="T81" fmla="*/ 105 h 253"/>
                <a:gd name="T82" fmla="*/ 142 w 249"/>
                <a:gd name="T83" fmla="*/ 91 h 253"/>
                <a:gd name="T84" fmla="*/ 154 w 249"/>
                <a:gd name="T85" fmla="*/ 77 h 253"/>
                <a:gd name="T86" fmla="*/ 166 w 249"/>
                <a:gd name="T87" fmla="*/ 65 h 253"/>
                <a:gd name="T88" fmla="*/ 178 w 249"/>
                <a:gd name="T89" fmla="*/ 54 h 253"/>
                <a:gd name="T90" fmla="*/ 191 w 249"/>
                <a:gd name="T91" fmla="*/ 44 h 253"/>
                <a:gd name="T92" fmla="*/ 202 w 249"/>
                <a:gd name="T93" fmla="*/ 35 h 253"/>
                <a:gd name="T94" fmla="*/ 213 w 249"/>
                <a:gd name="T95" fmla="*/ 27 h 253"/>
                <a:gd name="T96" fmla="*/ 222 w 249"/>
                <a:gd name="T97" fmla="*/ 20 h 253"/>
                <a:gd name="T98" fmla="*/ 231 w 249"/>
                <a:gd name="T99" fmla="*/ 15 h 253"/>
                <a:gd name="T100" fmla="*/ 238 w 249"/>
                <a:gd name="T101" fmla="*/ 9 h 253"/>
                <a:gd name="T102" fmla="*/ 243 w 249"/>
                <a:gd name="T103" fmla="*/ 6 h 253"/>
                <a:gd name="T104" fmla="*/ 247 w 249"/>
                <a:gd name="T105" fmla="*/ 2 h 253"/>
                <a:gd name="T106" fmla="*/ 249 w 249"/>
                <a:gd name="T107" fmla="*/ 1 h 253"/>
                <a:gd name="T108" fmla="*/ 248 w 249"/>
                <a:gd name="T109" fmla="*/ 0 h 253"/>
                <a:gd name="T110" fmla="*/ 244 w 249"/>
                <a:gd name="T111" fmla="*/ 0 h 253"/>
                <a:gd name="T112" fmla="*/ 240 w 249"/>
                <a:gd name="T1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9" h="253">
                  <a:moveTo>
                    <a:pt x="240" y="1"/>
                  </a:moveTo>
                  <a:lnTo>
                    <a:pt x="229" y="4"/>
                  </a:lnTo>
                  <a:lnTo>
                    <a:pt x="219" y="8"/>
                  </a:lnTo>
                  <a:lnTo>
                    <a:pt x="208" y="14"/>
                  </a:lnTo>
                  <a:lnTo>
                    <a:pt x="197" y="20"/>
                  </a:lnTo>
                  <a:lnTo>
                    <a:pt x="187" y="27"/>
                  </a:lnTo>
                  <a:lnTo>
                    <a:pt x="176" y="36"/>
                  </a:lnTo>
                  <a:lnTo>
                    <a:pt x="166" y="46"/>
                  </a:lnTo>
                  <a:lnTo>
                    <a:pt x="156" y="56"/>
                  </a:lnTo>
                  <a:lnTo>
                    <a:pt x="145" y="66"/>
                  </a:lnTo>
                  <a:lnTo>
                    <a:pt x="135" y="76"/>
                  </a:lnTo>
                  <a:lnTo>
                    <a:pt x="125" y="87"/>
                  </a:lnTo>
                  <a:lnTo>
                    <a:pt x="115" y="99"/>
                  </a:lnTo>
                  <a:lnTo>
                    <a:pt x="105" y="111"/>
                  </a:lnTo>
                  <a:lnTo>
                    <a:pt x="95" y="122"/>
                  </a:lnTo>
                  <a:lnTo>
                    <a:pt x="86" y="132"/>
                  </a:lnTo>
                  <a:lnTo>
                    <a:pt x="76" y="143"/>
                  </a:lnTo>
                  <a:lnTo>
                    <a:pt x="62" y="158"/>
                  </a:lnTo>
                  <a:lnTo>
                    <a:pt x="51" y="171"/>
                  </a:lnTo>
                  <a:lnTo>
                    <a:pt x="39" y="186"/>
                  </a:lnTo>
                  <a:lnTo>
                    <a:pt x="29" y="199"/>
                  </a:lnTo>
                  <a:lnTo>
                    <a:pt x="20" y="211"/>
                  </a:lnTo>
                  <a:lnTo>
                    <a:pt x="12" y="223"/>
                  </a:lnTo>
                  <a:lnTo>
                    <a:pt x="6" y="232"/>
                  </a:lnTo>
                  <a:lnTo>
                    <a:pt x="2" y="238"/>
                  </a:lnTo>
                  <a:lnTo>
                    <a:pt x="1" y="243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5" y="252"/>
                  </a:lnTo>
                  <a:lnTo>
                    <a:pt x="11" y="246"/>
                  </a:lnTo>
                  <a:lnTo>
                    <a:pt x="19" y="237"/>
                  </a:lnTo>
                  <a:lnTo>
                    <a:pt x="28" y="223"/>
                  </a:lnTo>
                  <a:lnTo>
                    <a:pt x="40" y="207"/>
                  </a:lnTo>
                  <a:lnTo>
                    <a:pt x="53" y="190"/>
                  </a:lnTo>
                  <a:lnTo>
                    <a:pt x="67" y="173"/>
                  </a:lnTo>
                  <a:lnTo>
                    <a:pt x="80" y="158"/>
                  </a:lnTo>
                  <a:lnTo>
                    <a:pt x="95" y="143"/>
                  </a:lnTo>
                  <a:lnTo>
                    <a:pt x="107" y="129"/>
                  </a:lnTo>
                  <a:lnTo>
                    <a:pt x="118" y="116"/>
                  </a:lnTo>
                  <a:lnTo>
                    <a:pt x="128" y="105"/>
                  </a:lnTo>
                  <a:lnTo>
                    <a:pt x="142" y="91"/>
                  </a:lnTo>
                  <a:lnTo>
                    <a:pt x="154" y="77"/>
                  </a:lnTo>
                  <a:lnTo>
                    <a:pt x="166" y="65"/>
                  </a:lnTo>
                  <a:lnTo>
                    <a:pt x="178" y="54"/>
                  </a:lnTo>
                  <a:lnTo>
                    <a:pt x="191" y="44"/>
                  </a:lnTo>
                  <a:lnTo>
                    <a:pt x="202" y="35"/>
                  </a:lnTo>
                  <a:lnTo>
                    <a:pt x="213" y="27"/>
                  </a:lnTo>
                  <a:lnTo>
                    <a:pt x="222" y="20"/>
                  </a:lnTo>
                  <a:lnTo>
                    <a:pt x="231" y="15"/>
                  </a:lnTo>
                  <a:lnTo>
                    <a:pt x="238" y="9"/>
                  </a:lnTo>
                  <a:lnTo>
                    <a:pt x="243" y="6"/>
                  </a:lnTo>
                  <a:lnTo>
                    <a:pt x="247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6" name="Freeform 3694">
              <a:extLst>
                <a:ext uri="{FF2B5EF4-FFF2-40B4-BE49-F238E27FC236}">
                  <a16:creationId xmlns:a16="http://schemas.microsoft.com/office/drawing/2014/main" id="{B65BBB50-F4BD-400E-A738-CFAFE058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04"/>
              <a:ext cx="70" cy="71"/>
            </a:xfrm>
            <a:custGeom>
              <a:avLst/>
              <a:gdLst>
                <a:gd name="T0" fmla="*/ 0 w 208"/>
                <a:gd name="T1" fmla="*/ 18 h 213"/>
                <a:gd name="T2" fmla="*/ 16 w 208"/>
                <a:gd name="T3" fmla="*/ 0 h 213"/>
                <a:gd name="T4" fmla="*/ 24 w 208"/>
                <a:gd name="T5" fmla="*/ 9 h 213"/>
                <a:gd name="T6" fmla="*/ 35 w 208"/>
                <a:gd name="T7" fmla="*/ 21 h 213"/>
                <a:gd name="T8" fmla="*/ 47 w 208"/>
                <a:gd name="T9" fmla="*/ 34 h 213"/>
                <a:gd name="T10" fmla="*/ 61 w 208"/>
                <a:gd name="T11" fmla="*/ 51 h 213"/>
                <a:gd name="T12" fmla="*/ 76 w 208"/>
                <a:gd name="T13" fmla="*/ 67 h 213"/>
                <a:gd name="T14" fmla="*/ 92 w 208"/>
                <a:gd name="T15" fmla="*/ 85 h 213"/>
                <a:gd name="T16" fmla="*/ 109 w 208"/>
                <a:gd name="T17" fmla="*/ 103 h 213"/>
                <a:gd name="T18" fmla="*/ 126 w 208"/>
                <a:gd name="T19" fmla="*/ 121 h 213"/>
                <a:gd name="T20" fmla="*/ 142 w 208"/>
                <a:gd name="T21" fmla="*/ 140 h 213"/>
                <a:gd name="T22" fmla="*/ 157 w 208"/>
                <a:gd name="T23" fmla="*/ 156 h 213"/>
                <a:gd name="T24" fmla="*/ 170 w 208"/>
                <a:gd name="T25" fmla="*/ 171 h 213"/>
                <a:gd name="T26" fmla="*/ 182 w 208"/>
                <a:gd name="T27" fmla="*/ 186 h 213"/>
                <a:gd name="T28" fmla="*/ 194 w 208"/>
                <a:gd name="T29" fmla="*/ 197 h 213"/>
                <a:gd name="T30" fmla="*/ 201 w 208"/>
                <a:gd name="T31" fmla="*/ 206 h 213"/>
                <a:gd name="T32" fmla="*/ 206 w 208"/>
                <a:gd name="T33" fmla="*/ 212 h 213"/>
                <a:gd name="T34" fmla="*/ 208 w 208"/>
                <a:gd name="T35" fmla="*/ 213 h 213"/>
                <a:gd name="T36" fmla="*/ 0 w 208"/>
                <a:gd name="T37" fmla="*/ 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" h="213">
                  <a:moveTo>
                    <a:pt x="0" y="18"/>
                  </a:moveTo>
                  <a:lnTo>
                    <a:pt x="16" y="0"/>
                  </a:lnTo>
                  <a:lnTo>
                    <a:pt x="24" y="9"/>
                  </a:lnTo>
                  <a:lnTo>
                    <a:pt x="35" y="21"/>
                  </a:lnTo>
                  <a:lnTo>
                    <a:pt x="47" y="34"/>
                  </a:lnTo>
                  <a:lnTo>
                    <a:pt x="61" y="51"/>
                  </a:lnTo>
                  <a:lnTo>
                    <a:pt x="76" y="67"/>
                  </a:lnTo>
                  <a:lnTo>
                    <a:pt x="92" y="85"/>
                  </a:lnTo>
                  <a:lnTo>
                    <a:pt x="109" y="103"/>
                  </a:lnTo>
                  <a:lnTo>
                    <a:pt x="126" y="121"/>
                  </a:lnTo>
                  <a:lnTo>
                    <a:pt x="142" y="140"/>
                  </a:lnTo>
                  <a:lnTo>
                    <a:pt x="157" y="156"/>
                  </a:lnTo>
                  <a:lnTo>
                    <a:pt x="170" y="171"/>
                  </a:lnTo>
                  <a:lnTo>
                    <a:pt x="182" y="186"/>
                  </a:lnTo>
                  <a:lnTo>
                    <a:pt x="194" y="197"/>
                  </a:lnTo>
                  <a:lnTo>
                    <a:pt x="201" y="206"/>
                  </a:lnTo>
                  <a:lnTo>
                    <a:pt x="206" y="212"/>
                  </a:lnTo>
                  <a:lnTo>
                    <a:pt x="208" y="2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8F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7" name="Freeform 3695">
              <a:extLst>
                <a:ext uri="{FF2B5EF4-FFF2-40B4-BE49-F238E27FC236}">
                  <a16:creationId xmlns:a16="http://schemas.microsoft.com/office/drawing/2014/main" id="{EA62A812-CC37-4AA5-9E6E-683989EA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897"/>
              <a:ext cx="8" cy="8"/>
            </a:xfrm>
            <a:custGeom>
              <a:avLst/>
              <a:gdLst>
                <a:gd name="T0" fmla="*/ 12 w 24"/>
                <a:gd name="T1" fmla="*/ 26 h 26"/>
                <a:gd name="T2" fmla="*/ 17 w 24"/>
                <a:gd name="T3" fmla="*/ 25 h 26"/>
                <a:gd name="T4" fmla="*/ 21 w 24"/>
                <a:gd name="T5" fmla="*/ 23 h 26"/>
                <a:gd name="T6" fmla="*/ 23 w 24"/>
                <a:gd name="T7" fmla="*/ 18 h 26"/>
                <a:gd name="T8" fmla="*/ 24 w 24"/>
                <a:gd name="T9" fmla="*/ 12 h 26"/>
                <a:gd name="T10" fmla="*/ 23 w 24"/>
                <a:gd name="T11" fmla="*/ 8 h 26"/>
                <a:gd name="T12" fmla="*/ 21 w 24"/>
                <a:gd name="T13" fmla="*/ 4 h 26"/>
                <a:gd name="T14" fmla="*/ 17 w 24"/>
                <a:gd name="T15" fmla="*/ 1 h 26"/>
                <a:gd name="T16" fmla="*/ 12 w 24"/>
                <a:gd name="T17" fmla="*/ 0 h 26"/>
                <a:gd name="T18" fmla="*/ 8 w 24"/>
                <a:gd name="T19" fmla="*/ 1 h 26"/>
                <a:gd name="T20" fmla="*/ 3 w 24"/>
                <a:gd name="T21" fmla="*/ 4 h 26"/>
                <a:gd name="T22" fmla="*/ 1 w 24"/>
                <a:gd name="T23" fmla="*/ 8 h 26"/>
                <a:gd name="T24" fmla="*/ 0 w 24"/>
                <a:gd name="T25" fmla="*/ 12 h 26"/>
                <a:gd name="T26" fmla="*/ 1 w 24"/>
                <a:gd name="T27" fmla="*/ 18 h 26"/>
                <a:gd name="T28" fmla="*/ 3 w 24"/>
                <a:gd name="T29" fmla="*/ 23 h 26"/>
                <a:gd name="T30" fmla="*/ 8 w 24"/>
                <a:gd name="T31" fmla="*/ 25 h 26"/>
                <a:gd name="T32" fmla="*/ 12 w 24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6">
                  <a:moveTo>
                    <a:pt x="12" y="26"/>
                  </a:moveTo>
                  <a:lnTo>
                    <a:pt x="17" y="25"/>
                  </a:lnTo>
                  <a:lnTo>
                    <a:pt x="21" y="23"/>
                  </a:lnTo>
                  <a:lnTo>
                    <a:pt x="23" y="18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3"/>
                  </a:lnTo>
                  <a:lnTo>
                    <a:pt x="8" y="25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8" name="Freeform 3696">
              <a:extLst>
                <a:ext uri="{FF2B5EF4-FFF2-40B4-BE49-F238E27FC236}">
                  <a16:creationId xmlns:a16="http://schemas.microsoft.com/office/drawing/2014/main" id="{1B767800-1D03-4B3F-A954-C8851FD5C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814"/>
              <a:ext cx="35" cy="47"/>
            </a:xfrm>
            <a:custGeom>
              <a:avLst/>
              <a:gdLst>
                <a:gd name="T0" fmla="*/ 6 w 106"/>
                <a:gd name="T1" fmla="*/ 130 h 141"/>
                <a:gd name="T2" fmla="*/ 2 w 106"/>
                <a:gd name="T3" fmla="*/ 132 h 141"/>
                <a:gd name="T4" fmla="*/ 8 w 106"/>
                <a:gd name="T5" fmla="*/ 128 h 141"/>
                <a:gd name="T6" fmla="*/ 18 w 106"/>
                <a:gd name="T7" fmla="*/ 117 h 141"/>
                <a:gd name="T8" fmla="*/ 31 w 106"/>
                <a:gd name="T9" fmla="*/ 103 h 141"/>
                <a:gd name="T10" fmla="*/ 46 w 106"/>
                <a:gd name="T11" fmla="*/ 87 h 141"/>
                <a:gd name="T12" fmla="*/ 59 w 106"/>
                <a:gd name="T13" fmla="*/ 72 h 141"/>
                <a:gd name="T14" fmla="*/ 70 w 106"/>
                <a:gd name="T15" fmla="*/ 58 h 141"/>
                <a:gd name="T16" fmla="*/ 76 w 106"/>
                <a:gd name="T17" fmla="*/ 48 h 141"/>
                <a:gd name="T18" fmla="*/ 79 w 106"/>
                <a:gd name="T19" fmla="*/ 40 h 141"/>
                <a:gd name="T20" fmla="*/ 81 w 106"/>
                <a:gd name="T21" fmla="*/ 34 h 141"/>
                <a:gd name="T22" fmla="*/ 84 w 106"/>
                <a:gd name="T23" fmla="*/ 27 h 141"/>
                <a:gd name="T24" fmla="*/ 86 w 106"/>
                <a:gd name="T25" fmla="*/ 20 h 141"/>
                <a:gd name="T26" fmla="*/ 88 w 106"/>
                <a:gd name="T27" fmla="*/ 15 h 141"/>
                <a:gd name="T28" fmla="*/ 92 w 106"/>
                <a:gd name="T29" fmla="*/ 9 h 141"/>
                <a:gd name="T30" fmla="*/ 94 w 106"/>
                <a:gd name="T31" fmla="*/ 5 h 141"/>
                <a:gd name="T32" fmla="*/ 98 w 106"/>
                <a:gd name="T33" fmla="*/ 0 h 141"/>
                <a:gd name="T34" fmla="*/ 104 w 106"/>
                <a:gd name="T35" fmla="*/ 1 h 141"/>
                <a:gd name="T36" fmla="*/ 106 w 106"/>
                <a:gd name="T37" fmla="*/ 14 h 141"/>
                <a:gd name="T38" fmla="*/ 102 w 106"/>
                <a:gd name="T39" fmla="*/ 31 h 141"/>
                <a:gd name="T40" fmla="*/ 92 w 106"/>
                <a:gd name="T41" fmla="*/ 49 h 141"/>
                <a:gd name="T42" fmla="*/ 84 w 106"/>
                <a:gd name="T43" fmla="*/ 58 h 141"/>
                <a:gd name="T44" fmla="*/ 77 w 106"/>
                <a:gd name="T45" fmla="*/ 68 h 141"/>
                <a:gd name="T46" fmla="*/ 70 w 106"/>
                <a:gd name="T47" fmla="*/ 77 h 141"/>
                <a:gd name="T48" fmla="*/ 64 w 106"/>
                <a:gd name="T49" fmla="*/ 87 h 141"/>
                <a:gd name="T50" fmla="*/ 57 w 106"/>
                <a:gd name="T51" fmla="*/ 95 h 141"/>
                <a:gd name="T52" fmla="*/ 51 w 106"/>
                <a:gd name="T53" fmla="*/ 103 h 141"/>
                <a:gd name="T54" fmla="*/ 46 w 106"/>
                <a:gd name="T55" fmla="*/ 111 h 141"/>
                <a:gd name="T56" fmla="*/ 41 w 106"/>
                <a:gd name="T57" fmla="*/ 115 h 141"/>
                <a:gd name="T58" fmla="*/ 30 w 106"/>
                <a:gd name="T59" fmla="*/ 125 h 141"/>
                <a:gd name="T60" fmla="*/ 20 w 106"/>
                <a:gd name="T61" fmla="*/ 133 h 141"/>
                <a:gd name="T62" fmla="*/ 11 w 106"/>
                <a:gd name="T63" fmla="*/ 138 h 141"/>
                <a:gd name="T64" fmla="*/ 4 w 106"/>
                <a:gd name="T65" fmla="*/ 141 h 141"/>
                <a:gd name="T66" fmla="*/ 1 w 106"/>
                <a:gd name="T67" fmla="*/ 141 h 141"/>
                <a:gd name="T68" fmla="*/ 0 w 106"/>
                <a:gd name="T69" fmla="*/ 139 h 141"/>
                <a:gd name="T70" fmla="*/ 1 w 106"/>
                <a:gd name="T71" fmla="*/ 135 h 141"/>
                <a:gd name="T72" fmla="*/ 6 w 106"/>
                <a:gd name="T73" fmla="*/ 13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41">
                  <a:moveTo>
                    <a:pt x="6" y="130"/>
                  </a:moveTo>
                  <a:lnTo>
                    <a:pt x="2" y="132"/>
                  </a:lnTo>
                  <a:lnTo>
                    <a:pt x="8" y="128"/>
                  </a:lnTo>
                  <a:lnTo>
                    <a:pt x="18" y="117"/>
                  </a:lnTo>
                  <a:lnTo>
                    <a:pt x="31" y="103"/>
                  </a:lnTo>
                  <a:lnTo>
                    <a:pt x="46" y="87"/>
                  </a:lnTo>
                  <a:lnTo>
                    <a:pt x="59" y="72"/>
                  </a:lnTo>
                  <a:lnTo>
                    <a:pt x="70" y="58"/>
                  </a:lnTo>
                  <a:lnTo>
                    <a:pt x="76" y="48"/>
                  </a:lnTo>
                  <a:lnTo>
                    <a:pt x="79" y="40"/>
                  </a:lnTo>
                  <a:lnTo>
                    <a:pt x="81" y="34"/>
                  </a:lnTo>
                  <a:lnTo>
                    <a:pt x="84" y="27"/>
                  </a:lnTo>
                  <a:lnTo>
                    <a:pt x="86" y="20"/>
                  </a:lnTo>
                  <a:lnTo>
                    <a:pt x="88" y="15"/>
                  </a:lnTo>
                  <a:lnTo>
                    <a:pt x="92" y="9"/>
                  </a:lnTo>
                  <a:lnTo>
                    <a:pt x="94" y="5"/>
                  </a:lnTo>
                  <a:lnTo>
                    <a:pt x="98" y="0"/>
                  </a:lnTo>
                  <a:lnTo>
                    <a:pt x="104" y="1"/>
                  </a:lnTo>
                  <a:lnTo>
                    <a:pt x="106" y="14"/>
                  </a:lnTo>
                  <a:lnTo>
                    <a:pt x="102" y="31"/>
                  </a:lnTo>
                  <a:lnTo>
                    <a:pt x="92" y="49"/>
                  </a:lnTo>
                  <a:lnTo>
                    <a:pt x="84" y="58"/>
                  </a:lnTo>
                  <a:lnTo>
                    <a:pt x="77" y="68"/>
                  </a:lnTo>
                  <a:lnTo>
                    <a:pt x="70" y="77"/>
                  </a:lnTo>
                  <a:lnTo>
                    <a:pt x="64" y="87"/>
                  </a:lnTo>
                  <a:lnTo>
                    <a:pt x="57" y="95"/>
                  </a:lnTo>
                  <a:lnTo>
                    <a:pt x="51" y="103"/>
                  </a:lnTo>
                  <a:lnTo>
                    <a:pt x="46" y="111"/>
                  </a:lnTo>
                  <a:lnTo>
                    <a:pt x="41" y="115"/>
                  </a:lnTo>
                  <a:lnTo>
                    <a:pt x="30" y="125"/>
                  </a:lnTo>
                  <a:lnTo>
                    <a:pt x="20" y="133"/>
                  </a:lnTo>
                  <a:lnTo>
                    <a:pt x="11" y="138"/>
                  </a:lnTo>
                  <a:lnTo>
                    <a:pt x="4" y="141"/>
                  </a:lnTo>
                  <a:lnTo>
                    <a:pt x="1" y="141"/>
                  </a:lnTo>
                  <a:lnTo>
                    <a:pt x="0" y="139"/>
                  </a:lnTo>
                  <a:lnTo>
                    <a:pt x="1" y="135"/>
                  </a:lnTo>
                  <a:lnTo>
                    <a:pt x="6" y="13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9" name="Freeform 3697">
              <a:extLst>
                <a:ext uri="{FF2B5EF4-FFF2-40B4-BE49-F238E27FC236}">
                  <a16:creationId xmlns:a16="http://schemas.microsoft.com/office/drawing/2014/main" id="{18EC4F7A-4C89-4F51-903F-EE9B6FB13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824"/>
              <a:ext cx="108" cy="33"/>
            </a:xfrm>
            <a:custGeom>
              <a:avLst/>
              <a:gdLst>
                <a:gd name="T0" fmla="*/ 5 w 325"/>
                <a:gd name="T1" fmla="*/ 0 h 99"/>
                <a:gd name="T2" fmla="*/ 25 w 325"/>
                <a:gd name="T3" fmla="*/ 5 h 99"/>
                <a:gd name="T4" fmla="*/ 54 w 325"/>
                <a:gd name="T5" fmla="*/ 11 h 99"/>
                <a:gd name="T6" fmla="*/ 89 w 325"/>
                <a:gd name="T7" fmla="*/ 22 h 99"/>
                <a:gd name="T8" fmla="*/ 126 w 325"/>
                <a:gd name="T9" fmla="*/ 32 h 99"/>
                <a:gd name="T10" fmla="*/ 163 w 325"/>
                <a:gd name="T11" fmla="*/ 42 h 99"/>
                <a:gd name="T12" fmla="*/ 193 w 325"/>
                <a:gd name="T13" fmla="*/ 49 h 99"/>
                <a:gd name="T14" fmla="*/ 215 w 325"/>
                <a:gd name="T15" fmla="*/ 54 h 99"/>
                <a:gd name="T16" fmla="*/ 229 w 325"/>
                <a:gd name="T17" fmla="*/ 56 h 99"/>
                <a:gd name="T18" fmla="*/ 245 w 325"/>
                <a:gd name="T19" fmla="*/ 61 h 99"/>
                <a:gd name="T20" fmla="*/ 257 w 325"/>
                <a:gd name="T21" fmla="*/ 66 h 99"/>
                <a:gd name="T22" fmla="*/ 269 w 325"/>
                <a:gd name="T23" fmla="*/ 72 h 99"/>
                <a:gd name="T24" fmla="*/ 279 w 325"/>
                <a:gd name="T25" fmla="*/ 75 h 99"/>
                <a:gd name="T26" fmla="*/ 291 w 325"/>
                <a:gd name="T27" fmla="*/ 80 h 99"/>
                <a:gd name="T28" fmla="*/ 300 w 325"/>
                <a:gd name="T29" fmla="*/ 85 h 99"/>
                <a:gd name="T30" fmla="*/ 305 w 325"/>
                <a:gd name="T31" fmla="*/ 87 h 99"/>
                <a:gd name="T32" fmla="*/ 307 w 325"/>
                <a:gd name="T33" fmla="*/ 89 h 99"/>
                <a:gd name="T34" fmla="*/ 319 w 325"/>
                <a:gd name="T35" fmla="*/ 94 h 99"/>
                <a:gd name="T36" fmla="*/ 325 w 325"/>
                <a:gd name="T37" fmla="*/ 99 h 99"/>
                <a:gd name="T38" fmla="*/ 311 w 325"/>
                <a:gd name="T39" fmla="*/ 96 h 99"/>
                <a:gd name="T40" fmla="*/ 272 w 325"/>
                <a:gd name="T41" fmla="*/ 85 h 99"/>
                <a:gd name="T42" fmla="*/ 243 w 325"/>
                <a:gd name="T43" fmla="*/ 76 h 99"/>
                <a:gd name="T44" fmla="*/ 219 w 325"/>
                <a:gd name="T45" fmla="*/ 70 h 99"/>
                <a:gd name="T46" fmla="*/ 198 w 325"/>
                <a:gd name="T47" fmla="*/ 63 h 99"/>
                <a:gd name="T48" fmla="*/ 167 w 325"/>
                <a:gd name="T49" fmla="*/ 56 h 99"/>
                <a:gd name="T50" fmla="*/ 129 w 325"/>
                <a:gd name="T51" fmla="*/ 47 h 99"/>
                <a:gd name="T52" fmla="*/ 94 w 325"/>
                <a:gd name="T53" fmla="*/ 38 h 99"/>
                <a:gd name="T54" fmla="*/ 65 w 325"/>
                <a:gd name="T55" fmla="*/ 30 h 99"/>
                <a:gd name="T56" fmla="*/ 40 w 325"/>
                <a:gd name="T57" fmla="*/ 23 h 99"/>
                <a:gd name="T58" fmla="*/ 21 w 325"/>
                <a:gd name="T59" fmla="*/ 15 h 99"/>
                <a:gd name="T60" fmla="*/ 8 w 325"/>
                <a:gd name="T61" fmla="*/ 8 h 99"/>
                <a:gd name="T62" fmla="*/ 1 w 325"/>
                <a:gd name="T63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99">
                  <a:moveTo>
                    <a:pt x="0" y="0"/>
                  </a:moveTo>
                  <a:lnTo>
                    <a:pt x="5" y="0"/>
                  </a:lnTo>
                  <a:lnTo>
                    <a:pt x="14" y="3"/>
                  </a:lnTo>
                  <a:lnTo>
                    <a:pt x="25" y="5"/>
                  </a:lnTo>
                  <a:lnTo>
                    <a:pt x="39" y="8"/>
                  </a:lnTo>
                  <a:lnTo>
                    <a:pt x="54" y="11"/>
                  </a:lnTo>
                  <a:lnTo>
                    <a:pt x="72" y="16"/>
                  </a:lnTo>
                  <a:lnTo>
                    <a:pt x="89" y="22"/>
                  </a:lnTo>
                  <a:lnTo>
                    <a:pt x="108" y="26"/>
                  </a:lnTo>
                  <a:lnTo>
                    <a:pt x="126" y="32"/>
                  </a:lnTo>
                  <a:lnTo>
                    <a:pt x="145" y="37"/>
                  </a:lnTo>
                  <a:lnTo>
                    <a:pt x="163" y="42"/>
                  </a:lnTo>
                  <a:lnTo>
                    <a:pt x="179" y="45"/>
                  </a:lnTo>
                  <a:lnTo>
                    <a:pt x="193" y="49"/>
                  </a:lnTo>
                  <a:lnTo>
                    <a:pt x="205" y="52"/>
                  </a:lnTo>
                  <a:lnTo>
                    <a:pt x="215" y="54"/>
                  </a:lnTo>
                  <a:lnTo>
                    <a:pt x="220" y="55"/>
                  </a:lnTo>
                  <a:lnTo>
                    <a:pt x="229" y="56"/>
                  </a:lnTo>
                  <a:lnTo>
                    <a:pt x="237" y="58"/>
                  </a:lnTo>
                  <a:lnTo>
                    <a:pt x="245" y="61"/>
                  </a:lnTo>
                  <a:lnTo>
                    <a:pt x="251" y="64"/>
                  </a:lnTo>
                  <a:lnTo>
                    <a:pt x="257" y="66"/>
                  </a:lnTo>
                  <a:lnTo>
                    <a:pt x="264" y="70"/>
                  </a:lnTo>
                  <a:lnTo>
                    <a:pt x="269" y="72"/>
                  </a:lnTo>
                  <a:lnTo>
                    <a:pt x="275" y="74"/>
                  </a:lnTo>
                  <a:lnTo>
                    <a:pt x="279" y="75"/>
                  </a:lnTo>
                  <a:lnTo>
                    <a:pt x="285" y="77"/>
                  </a:lnTo>
                  <a:lnTo>
                    <a:pt x="291" y="80"/>
                  </a:lnTo>
                  <a:lnTo>
                    <a:pt x="295" y="83"/>
                  </a:lnTo>
                  <a:lnTo>
                    <a:pt x="300" y="85"/>
                  </a:lnTo>
                  <a:lnTo>
                    <a:pt x="303" y="86"/>
                  </a:lnTo>
                  <a:lnTo>
                    <a:pt x="305" y="87"/>
                  </a:lnTo>
                  <a:lnTo>
                    <a:pt x="305" y="89"/>
                  </a:lnTo>
                  <a:lnTo>
                    <a:pt x="307" y="89"/>
                  </a:lnTo>
                  <a:lnTo>
                    <a:pt x="313" y="92"/>
                  </a:lnTo>
                  <a:lnTo>
                    <a:pt x="319" y="94"/>
                  </a:lnTo>
                  <a:lnTo>
                    <a:pt x="323" y="98"/>
                  </a:lnTo>
                  <a:lnTo>
                    <a:pt x="325" y="99"/>
                  </a:lnTo>
                  <a:lnTo>
                    <a:pt x="321" y="99"/>
                  </a:lnTo>
                  <a:lnTo>
                    <a:pt x="311" y="96"/>
                  </a:lnTo>
                  <a:lnTo>
                    <a:pt x="291" y="91"/>
                  </a:lnTo>
                  <a:lnTo>
                    <a:pt x="272" y="85"/>
                  </a:lnTo>
                  <a:lnTo>
                    <a:pt x="256" y="81"/>
                  </a:lnTo>
                  <a:lnTo>
                    <a:pt x="243" y="76"/>
                  </a:lnTo>
                  <a:lnTo>
                    <a:pt x="230" y="73"/>
                  </a:lnTo>
                  <a:lnTo>
                    <a:pt x="219" y="70"/>
                  </a:lnTo>
                  <a:lnTo>
                    <a:pt x="208" y="66"/>
                  </a:lnTo>
                  <a:lnTo>
                    <a:pt x="198" y="63"/>
                  </a:lnTo>
                  <a:lnTo>
                    <a:pt x="187" y="61"/>
                  </a:lnTo>
                  <a:lnTo>
                    <a:pt x="167" y="56"/>
                  </a:lnTo>
                  <a:lnTo>
                    <a:pt x="146" y="51"/>
                  </a:lnTo>
                  <a:lnTo>
                    <a:pt x="129" y="47"/>
                  </a:lnTo>
                  <a:lnTo>
                    <a:pt x="111" y="43"/>
                  </a:lnTo>
                  <a:lnTo>
                    <a:pt x="94" y="38"/>
                  </a:lnTo>
                  <a:lnTo>
                    <a:pt x="78" y="34"/>
                  </a:lnTo>
                  <a:lnTo>
                    <a:pt x="65" y="30"/>
                  </a:lnTo>
                  <a:lnTo>
                    <a:pt x="52" y="26"/>
                  </a:lnTo>
                  <a:lnTo>
                    <a:pt x="40" y="23"/>
                  </a:lnTo>
                  <a:lnTo>
                    <a:pt x="29" y="18"/>
                  </a:lnTo>
                  <a:lnTo>
                    <a:pt x="21" y="15"/>
                  </a:lnTo>
                  <a:lnTo>
                    <a:pt x="14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0" name="Freeform 3698">
              <a:extLst>
                <a:ext uri="{FF2B5EF4-FFF2-40B4-BE49-F238E27FC236}">
                  <a16:creationId xmlns:a16="http://schemas.microsoft.com/office/drawing/2014/main" id="{6D856962-5085-46C9-8AB7-4E87CDCB0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0"/>
              <a:ext cx="114" cy="37"/>
            </a:xfrm>
            <a:custGeom>
              <a:avLst/>
              <a:gdLst>
                <a:gd name="T0" fmla="*/ 11 w 341"/>
                <a:gd name="T1" fmla="*/ 11 h 109"/>
                <a:gd name="T2" fmla="*/ 37 w 341"/>
                <a:gd name="T3" fmla="*/ 29 h 109"/>
                <a:gd name="T4" fmla="*/ 68 w 341"/>
                <a:gd name="T5" fmla="*/ 46 h 109"/>
                <a:gd name="T6" fmla="*/ 102 w 341"/>
                <a:gd name="T7" fmla="*/ 64 h 109"/>
                <a:gd name="T8" fmla="*/ 136 w 341"/>
                <a:gd name="T9" fmla="*/ 78 h 109"/>
                <a:gd name="T10" fmla="*/ 172 w 341"/>
                <a:gd name="T11" fmla="*/ 86 h 109"/>
                <a:gd name="T12" fmla="*/ 208 w 341"/>
                <a:gd name="T13" fmla="*/ 87 h 109"/>
                <a:gd name="T14" fmla="*/ 242 w 341"/>
                <a:gd name="T15" fmla="*/ 78 h 109"/>
                <a:gd name="T16" fmla="*/ 270 w 341"/>
                <a:gd name="T17" fmla="*/ 62 h 109"/>
                <a:gd name="T18" fmla="*/ 292 w 341"/>
                <a:gd name="T19" fmla="*/ 46 h 109"/>
                <a:gd name="T20" fmla="*/ 306 w 341"/>
                <a:gd name="T21" fmla="*/ 32 h 109"/>
                <a:gd name="T22" fmla="*/ 316 w 341"/>
                <a:gd name="T23" fmla="*/ 20 h 109"/>
                <a:gd name="T24" fmla="*/ 321 w 341"/>
                <a:gd name="T25" fmla="*/ 13 h 109"/>
                <a:gd name="T26" fmla="*/ 327 w 341"/>
                <a:gd name="T27" fmla="*/ 7 h 109"/>
                <a:gd name="T28" fmla="*/ 334 w 341"/>
                <a:gd name="T29" fmla="*/ 2 h 109"/>
                <a:gd name="T30" fmla="*/ 340 w 341"/>
                <a:gd name="T31" fmla="*/ 0 h 109"/>
                <a:gd name="T32" fmla="*/ 336 w 341"/>
                <a:gd name="T33" fmla="*/ 11 h 109"/>
                <a:gd name="T34" fmla="*/ 326 w 341"/>
                <a:gd name="T35" fmla="*/ 30 h 109"/>
                <a:gd name="T36" fmla="*/ 316 w 341"/>
                <a:gd name="T37" fmla="*/ 44 h 109"/>
                <a:gd name="T38" fmla="*/ 305 w 341"/>
                <a:gd name="T39" fmla="*/ 57 h 109"/>
                <a:gd name="T40" fmla="*/ 294 w 341"/>
                <a:gd name="T41" fmla="*/ 67 h 109"/>
                <a:gd name="T42" fmla="*/ 279 w 341"/>
                <a:gd name="T43" fmla="*/ 76 h 109"/>
                <a:gd name="T44" fmla="*/ 264 w 341"/>
                <a:gd name="T45" fmla="*/ 84 h 109"/>
                <a:gd name="T46" fmla="*/ 245 w 341"/>
                <a:gd name="T47" fmla="*/ 93 h 109"/>
                <a:gd name="T48" fmla="*/ 222 w 341"/>
                <a:gd name="T49" fmla="*/ 103 h 109"/>
                <a:gd name="T50" fmla="*/ 193 w 341"/>
                <a:gd name="T51" fmla="*/ 109 h 109"/>
                <a:gd name="T52" fmla="*/ 160 w 341"/>
                <a:gd name="T53" fmla="*/ 108 h 109"/>
                <a:gd name="T54" fmla="*/ 124 w 341"/>
                <a:gd name="T55" fmla="*/ 102 h 109"/>
                <a:gd name="T56" fmla="*/ 89 w 341"/>
                <a:gd name="T57" fmla="*/ 90 h 109"/>
                <a:gd name="T58" fmla="*/ 57 w 341"/>
                <a:gd name="T59" fmla="*/ 72 h 109"/>
                <a:gd name="T60" fmla="*/ 29 w 341"/>
                <a:gd name="T61" fmla="*/ 49 h 109"/>
                <a:gd name="T62" fmla="*/ 7 w 341"/>
                <a:gd name="T63" fmla="*/ 2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1" h="109">
                  <a:moveTo>
                    <a:pt x="0" y="2"/>
                  </a:moveTo>
                  <a:lnTo>
                    <a:pt x="11" y="11"/>
                  </a:lnTo>
                  <a:lnTo>
                    <a:pt x="23" y="20"/>
                  </a:lnTo>
                  <a:lnTo>
                    <a:pt x="37" y="29"/>
                  </a:lnTo>
                  <a:lnTo>
                    <a:pt x="52" y="38"/>
                  </a:lnTo>
                  <a:lnTo>
                    <a:pt x="68" y="46"/>
                  </a:lnTo>
                  <a:lnTo>
                    <a:pt x="85" y="55"/>
                  </a:lnTo>
                  <a:lnTo>
                    <a:pt x="102" y="64"/>
                  </a:lnTo>
                  <a:lnTo>
                    <a:pt x="118" y="71"/>
                  </a:lnTo>
                  <a:lnTo>
                    <a:pt x="136" y="78"/>
                  </a:lnTo>
                  <a:lnTo>
                    <a:pt x="154" y="82"/>
                  </a:lnTo>
                  <a:lnTo>
                    <a:pt x="172" y="86"/>
                  </a:lnTo>
                  <a:lnTo>
                    <a:pt x="191" y="87"/>
                  </a:lnTo>
                  <a:lnTo>
                    <a:pt x="208" y="87"/>
                  </a:lnTo>
                  <a:lnTo>
                    <a:pt x="226" y="83"/>
                  </a:lnTo>
                  <a:lnTo>
                    <a:pt x="242" y="78"/>
                  </a:lnTo>
                  <a:lnTo>
                    <a:pt x="258" y="70"/>
                  </a:lnTo>
                  <a:lnTo>
                    <a:pt x="270" y="62"/>
                  </a:lnTo>
                  <a:lnTo>
                    <a:pt x="282" y="54"/>
                  </a:lnTo>
                  <a:lnTo>
                    <a:pt x="292" y="46"/>
                  </a:lnTo>
                  <a:lnTo>
                    <a:pt x="299" y="39"/>
                  </a:lnTo>
                  <a:lnTo>
                    <a:pt x="306" y="32"/>
                  </a:lnTo>
                  <a:lnTo>
                    <a:pt x="312" y="25"/>
                  </a:lnTo>
                  <a:lnTo>
                    <a:pt x="316" y="20"/>
                  </a:lnTo>
                  <a:lnTo>
                    <a:pt x="318" y="16"/>
                  </a:lnTo>
                  <a:lnTo>
                    <a:pt x="321" y="13"/>
                  </a:lnTo>
                  <a:lnTo>
                    <a:pt x="324" y="11"/>
                  </a:lnTo>
                  <a:lnTo>
                    <a:pt x="327" y="7"/>
                  </a:lnTo>
                  <a:lnTo>
                    <a:pt x="331" y="4"/>
                  </a:lnTo>
                  <a:lnTo>
                    <a:pt x="334" y="2"/>
                  </a:lnTo>
                  <a:lnTo>
                    <a:pt x="337" y="1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36" y="11"/>
                  </a:lnTo>
                  <a:lnTo>
                    <a:pt x="331" y="20"/>
                  </a:lnTo>
                  <a:lnTo>
                    <a:pt x="326" y="30"/>
                  </a:lnTo>
                  <a:lnTo>
                    <a:pt x="322" y="38"/>
                  </a:lnTo>
                  <a:lnTo>
                    <a:pt x="316" y="44"/>
                  </a:lnTo>
                  <a:lnTo>
                    <a:pt x="312" y="51"/>
                  </a:lnTo>
                  <a:lnTo>
                    <a:pt x="305" y="57"/>
                  </a:lnTo>
                  <a:lnTo>
                    <a:pt x="299" y="62"/>
                  </a:lnTo>
                  <a:lnTo>
                    <a:pt x="294" y="67"/>
                  </a:lnTo>
                  <a:lnTo>
                    <a:pt x="286" y="71"/>
                  </a:lnTo>
                  <a:lnTo>
                    <a:pt x="279" y="76"/>
                  </a:lnTo>
                  <a:lnTo>
                    <a:pt x="271" y="81"/>
                  </a:lnTo>
                  <a:lnTo>
                    <a:pt x="264" y="84"/>
                  </a:lnTo>
                  <a:lnTo>
                    <a:pt x="255" y="89"/>
                  </a:lnTo>
                  <a:lnTo>
                    <a:pt x="245" y="93"/>
                  </a:lnTo>
                  <a:lnTo>
                    <a:pt x="235" y="99"/>
                  </a:lnTo>
                  <a:lnTo>
                    <a:pt x="222" y="103"/>
                  </a:lnTo>
                  <a:lnTo>
                    <a:pt x="208" y="107"/>
                  </a:lnTo>
                  <a:lnTo>
                    <a:pt x="193" y="109"/>
                  </a:lnTo>
                  <a:lnTo>
                    <a:pt x="177" y="109"/>
                  </a:lnTo>
                  <a:lnTo>
                    <a:pt x="160" y="108"/>
                  </a:lnTo>
                  <a:lnTo>
                    <a:pt x="142" y="106"/>
                  </a:lnTo>
                  <a:lnTo>
                    <a:pt x="124" y="102"/>
                  </a:lnTo>
                  <a:lnTo>
                    <a:pt x="106" y="97"/>
                  </a:lnTo>
                  <a:lnTo>
                    <a:pt x="89" y="90"/>
                  </a:lnTo>
                  <a:lnTo>
                    <a:pt x="73" y="82"/>
                  </a:lnTo>
                  <a:lnTo>
                    <a:pt x="57" y="72"/>
                  </a:lnTo>
                  <a:lnTo>
                    <a:pt x="41" y="61"/>
                  </a:lnTo>
                  <a:lnTo>
                    <a:pt x="29" y="49"/>
                  </a:lnTo>
                  <a:lnTo>
                    <a:pt x="17" y="34"/>
                  </a:lnTo>
                  <a:lnTo>
                    <a:pt x="7" y="2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1" name="Freeform 3699">
              <a:extLst>
                <a:ext uri="{FF2B5EF4-FFF2-40B4-BE49-F238E27FC236}">
                  <a16:creationId xmlns:a16="http://schemas.microsoft.com/office/drawing/2014/main" id="{48AE7242-46CF-4B2F-8FD3-921C46AE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866"/>
              <a:ext cx="49" cy="90"/>
            </a:xfrm>
            <a:custGeom>
              <a:avLst/>
              <a:gdLst>
                <a:gd name="T0" fmla="*/ 0 w 148"/>
                <a:gd name="T1" fmla="*/ 0 h 271"/>
                <a:gd name="T2" fmla="*/ 8 w 148"/>
                <a:gd name="T3" fmla="*/ 6 h 271"/>
                <a:gd name="T4" fmla="*/ 16 w 148"/>
                <a:gd name="T5" fmla="*/ 15 h 271"/>
                <a:gd name="T6" fmla="*/ 26 w 148"/>
                <a:gd name="T7" fmla="*/ 27 h 271"/>
                <a:gd name="T8" fmla="*/ 37 w 148"/>
                <a:gd name="T9" fmla="*/ 43 h 271"/>
                <a:gd name="T10" fmla="*/ 49 w 148"/>
                <a:gd name="T11" fmla="*/ 61 h 271"/>
                <a:gd name="T12" fmla="*/ 61 w 148"/>
                <a:gd name="T13" fmla="*/ 81 h 271"/>
                <a:gd name="T14" fmla="*/ 74 w 148"/>
                <a:gd name="T15" fmla="*/ 102 h 271"/>
                <a:gd name="T16" fmla="*/ 87 w 148"/>
                <a:gd name="T17" fmla="*/ 123 h 271"/>
                <a:gd name="T18" fmla="*/ 98 w 148"/>
                <a:gd name="T19" fmla="*/ 147 h 271"/>
                <a:gd name="T20" fmla="*/ 110 w 148"/>
                <a:gd name="T21" fmla="*/ 168 h 271"/>
                <a:gd name="T22" fmla="*/ 121 w 148"/>
                <a:gd name="T23" fmla="*/ 189 h 271"/>
                <a:gd name="T24" fmla="*/ 130 w 148"/>
                <a:gd name="T25" fmla="*/ 211 h 271"/>
                <a:gd name="T26" fmla="*/ 137 w 148"/>
                <a:gd name="T27" fmla="*/ 230 h 271"/>
                <a:gd name="T28" fmla="*/ 143 w 148"/>
                <a:gd name="T29" fmla="*/ 245 h 271"/>
                <a:gd name="T30" fmla="*/ 146 w 148"/>
                <a:gd name="T31" fmla="*/ 260 h 271"/>
                <a:gd name="T32" fmla="*/ 148 w 148"/>
                <a:gd name="T3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71">
                  <a:moveTo>
                    <a:pt x="0" y="0"/>
                  </a:moveTo>
                  <a:lnTo>
                    <a:pt x="8" y="6"/>
                  </a:lnTo>
                  <a:lnTo>
                    <a:pt x="16" y="15"/>
                  </a:lnTo>
                  <a:lnTo>
                    <a:pt x="26" y="27"/>
                  </a:lnTo>
                  <a:lnTo>
                    <a:pt x="37" y="43"/>
                  </a:lnTo>
                  <a:lnTo>
                    <a:pt x="49" y="61"/>
                  </a:lnTo>
                  <a:lnTo>
                    <a:pt x="61" y="81"/>
                  </a:lnTo>
                  <a:lnTo>
                    <a:pt x="74" y="102"/>
                  </a:lnTo>
                  <a:lnTo>
                    <a:pt x="87" y="123"/>
                  </a:lnTo>
                  <a:lnTo>
                    <a:pt x="98" y="147"/>
                  </a:lnTo>
                  <a:lnTo>
                    <a:pt x="110" y="168"/>
                  </a:lnTo>
                  <a:lnTo>
                    <a:pt x="121" y="189"/>
                  </a:lnTo>
                  <a:lnTo>
                    <a:pt x="130" y="211"/>
                  </a:lnTo>
                  <a:lnTo>
                    <a:pt x="137" y="230"/>
                  </a:lnTo>
                  <a:lnTo>
                    <a:pt x="143" y="245"/>
                  </a:lnTo>
                  <a:lnTo>
                    <a:pt x="146" y="260"/>
                  </a:lnTo>
                  <a:lnTo>
                    <a:pt x="148" y="271"/>
                  </a:lnTo>
                </a:path>
              </a:pathLst>
            </a:custGeom>
            <a:noFill/>
            <a:ln w="20638">
              <a:solidFill>
                <a:srgbClr val="DCB9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2" name="Freeform 3700">
              <a:extLst>
                <a:ext uri="{FF2B5EF4-FFF2-40B4-BE49-F238E27FC236}">
                  <a16:creationId xmlns:a16="http://schemas.microsoft.com/office/drawing/2014/main" id="{4EE05181-AAF3-4783-8034-B958F54BE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865"/>
              <a:ext cx="48" cy="91"/>
            </a:xfrm>
            <a:custGeom>
              <a:avLst/>
              <a:gdLst>
                <a:gd name="T0" fmla="*/ 0 w 146"/>
                <a:gd name="T1" fmla="*/ 0 h 273"/>
                <a:gd name="T2" fmla="*/ 6 w 146"/>
                <a:gd name="T3" fmla="*/ 5 h 273"/>
                <a:gd name="T4" fmla="*/ 14 w 146"/>
                <a:gd name="T5" fmla="*/ 12 h 273"/>
                <a:gd name="T6" fmla="*/ 24 w 146"/>
                <a:gd name="T7" fmla="*/ 24 h 273"/>
                <a:gd name="T8" fmla="*/ 35 w 146"/>
                <a:gd name="T9" fmla="*/ 37 h 273"/>
                <a:gd name="T10" fmla="*/ 48 w 146"/>
                <a:gd name="T11" fmla="*/ 53 h 273"/>
                <a:gd name="T12" fmla="*/ 59 w 146"/>
                <a:gd name="T13" fmla="*/ 72 h 273"/>
                <a:gd name="T14" fmla="*/ 71 w 146"/>
                <a:gd name="T15" fmla="*/ 91 h 273"/>
                <a:gd name="T16" fmla="*/ 83 w 146"/>
                <a:gd name="T17" fmla="*/ 111 h 273"/>
                <a:gd name="T18" fmla="*/ 96 w 146"/>
                <a:gd name="T19" fmla="*/ 133 h 273"/>
                <a:gd name="T20" fmla="*/ 107 w 146"/>
                <a:gd name="T21" fmla="*/ 154 h 273"/>
                <a:gd name="T22" fmla="*/ 117 w 146"/>
                <a:gd name="T23" fmla="*/ 176 h 273"/>
                <a:gd name="T24" fmla="*/ 126 w 146"/>
                <a:gd name="T25" fmla="*/ 198 h 273"/>
                <a:gd name="T26" fmla="*/ 134 w 146"/>
                <a:gd name="T27" fmla="*/ 218 h 273"/>
                <a:gd name="T28" fmla="*/ 139 w 146"/>
                <a:gd name="T29" fmla="*/ 238 h 273"/>
                <a:gd name="T30" fmla="*/ 144 w 146"/>
                <a:gd name="T31" fmla="*/ 256 h 273"/>
                <a:gd name="T32" fmla="*/ 146 w 146"/>
                <a:gd name="T33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273">
                  <a:moveTo>
                    <a:pt x="0" y="0"/>
                  </a:moveTo>
                  <a:lnTo>
                    <a:pt x="6" y="5"/>
                  </a:lnTo>
                  <a:lnTo>
                    <a:pt x="14" y="12"/>
                  </a:lnTo>
                  <a:lnTo>
                    <a:pt x="24" y="24"/>
                  </a:lnTo>
                  <a:lnTo>
                    <a:pt x="35" y="37"/>
                  </a:lnTo>
                  <a:lnTo>
                    <a:pt x="48" y="53"/>
                  </a:lnTo>
                  <a:lnTo>
                    <a:pt x="59" y="72"/>
                  </a:lnTo>
                  <a:lnTo>
                    <a:pt x="71" y="91"/>
                  </a:lnTo>
                  <a:lnTo>
                    <a:pt x="83" y="111"/>
                  </a:lnTo>
                  <a:lnTo>
                    <a:pt x="96" y="133"/>
                  </a:lnTo>
                  <a:lnTo>
                    <a:pt x="107" y="154"/>
                  </a:lnTo>
                  <a:lnTo>
                    <a:pt x="117" y="176"/>
                  </a:lnTo>
                  <a:lnTo>
                    <a:pt x="126" y="198"/>
                  </a:lnTo>
                  <a:lnTo>
                    <a:pt x="134" y="218"/>
                  </a:lnTo>
                  <a:lnTo>
                    <a:pt x="139" y="238"/>
                  </a:lnTo>
                  <a:lnTo>
                    <a:pt x="144" y="256"/>
                  </a:lnTo>
                  <a:lnTo>
                    <a:pt x="146" y="273"/>
                  </a:lnTo>
                </a:path>
              </a:pathLst>
            </a:custGeom>
            <a:noFill/>
            <a:ln w="20638">
              <a:solidFill>
                <a:srgbClr val="E3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3" name="Freeform 3701">
              <a:extLst>
                <a:ext uri="{FF2B5EF4-FFF2-40B4-BE49-F238E27FC236}">
                  <a16:creationId xmlns:a16="http://schemas.microsoft.com/office/drawing/2014/main" id="{45122E2B-D001-4B30-8D95-596555A7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863"/>
              <a:ext cx="48" cy="92"/>
            </a:xfrm>
            <a:custGeom>
              <a:avLst/>
              <a:gdLst>
                <a:gd name="T0" fmla="*/ 0 w 145"/>
                <a:gd name="T1" fmla="*/ 0 h 275"/>
                <a:gd name="T2" fmla="*/ 7 w 145"/>
                <a:gd name="T3" fmla="*/ 4 h 275"/>
                <a:gd name="T4" fmla="*/ 15 w 145"/>
                <a:gd name="T5" fmla="*/ 11 h 275"/>
                <a:gd name="T6" fmla="*/ 24 w 145"/>
                <a:gd name="T7" fmla="*/ 21 h 275"/>
                <a:gd name="T8" fmla="*/ 35 w 145"/>
                <a:gd name="T9" fmla="*/ 33 h 275"/>
                <a:gd name="T10" fmla="*/ 46 w 145"/>
                <a:gd name="T11" fmla="*/ 47 h 275"/>
                <a:gd name="T12" fmla="*/ 58 w 145"/>
                <a:gd name="T13" fmla="*/ 62 h 275"/>
                <a:gd name="T14" fmla="*/ 70 w 145"/>
                <a:gd name="T15" fmla="*/ 80 h 275"/>
                <a:gd name="T16" fmla="*/ 82 w 145"/>
                <a:gd name="T17" fmla="*/ 99 h 275"/>
                <a:gd name="T18" fmla="*/ 94 w 145"/>
                <a:gd name="T19" fmla="*/ 119 h 275"/>
                <a:gd name="T20" fmla="*/ 105 w 145"/>
                <a:gd name="T21" fmla="*/ 140 h 275"/>
                <a:gd name="T22" fmla="*/ 115 w 145"/>
                <a:gd name="T23" fmla="*/ 162 h 275"/>
                <a:gd name="T24" fmla="*/ 125 w 145"/>
                <a:gd name="T25" fmla="*/ 185 h 275"/>
                <a:gd name="T26" fmla="*/ 132 w 145"/>
                <a:gd name="T27" fmla="*/ 207 h 275"/>
                <a:gd name="T28" fmla="*/ 139 w 145"/>
                <a:gd name="T29" fmla="*/ 230 h 275"/>
                <a:gd name="T30" fmla="*/ 143 w 145"/>
                <a:gd name="T31" fmla="*/ 252 h 275"/>
                <a:gd name="T32" fmla="*/ 145 w 145"/>
                <a:gd name="T3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75">
                  <a:moveTo>
                    <a:pt x="0" y="0"/>
                  </a:moveTo>
                  <a:lnTo>
                    <a:pt x="7" y="4"/>
                  </a:lnTo>
                  <a:lnTo>
                    <a:pt x="15" y="11"/>
                  </a:lnTo>
                  <a:lnTo>
                    <a:pt x="24" y="21"/>
                  </a:lnTo>
                  <a:lnTo>
                    <a:pt x="35" y="33"/>
                  </a:lnTo>
                  <a:lnTo>
                    <a:pt x="46" y="47"/>
                  </a:lnTo>
                  <a:lnTo>
                    <a:pt x="58" y="62"/>
                  </a:lnTo>
                  <a:lnTo>
                    <a:pt x="70" y="80"/>
                  </a:lnTo>
                  <a:lnTo>
                    <a:pt x="82" y="99"/>
                  </a:lnTo>
                  <a:lnTo>
                    <a:pt x="94" y="119"/>
                  </a:lnTo>
                  <a:lnTo>
                    <a:pt x="105" y="140"/>
                  </a:lnTo>
                  <a:lnTo>
                    <a:pt x="115" y="162"/>
                  </a:lnTo>
                  <a:lnTo>
                    <a:pt x="125" y="185"/>
                  </a:lnTo>
                  <a:lnTo>
                    <a:pt x="132" y="207"/>
                  </a:lnTo>
                  <a:lnTo>
                    <a:pt x="139" y="230"/>
                  </a:lnTo>
                  <a:lnTo>
                    <a:pt x="143" y="252"/>
                  </a:lnTo>
                  <a:lnTo>
                    <a:pt x="145" y="275"/>
                  </a:lnTo>
                </a:path>
              </a:pathLst>
            </a:custGeom>
            <a:noFill/>
            <a:ln w="20638">
              <a:solidFill>
                <a:srgbClr val="EBBE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4" name="Freeform 3702">
              <a:extLst>
                <a:ext uri="{FF2B5EF4-FFF2-40B4-BE49-F238E27FC236}">
                  <a16:creationId xmlns:a16="http://schemas.microsoft.com/office/drawing/2014/main" id="{D95DAC57-3E4F-49C0-B255-F094928DD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862"/>
              <a:ext cx="48" cy="92"/>
            </a:xfrm>
            <a:custGeom>
              <a:avLst/>
              <a:gdLst>
                <a:gd name="T0" fmla="*/ 0 w 145"/>
                <a:gd name="T1" fmla="*/ 0 h 277"/>
                <a:gd name="T2" fmla="*/ 6 w 145"/>
                <a:gd name="T3" fmla="*/ 5 h 277"/>
                <a:gd name="T4" fmla="*/ 15 w 145"/>
                <a:gd name="T5" fmla="*/ 10 h 277"/>
                <a:gd name="T6" fmla="*/ 24 w 145"/>
                <a:gd name="T7" fmla="*/ 18 h 277"/>
                <a:gd name="T8" fmla="*/ 34 w 145"/>
                <a:gd name="T9" fmla="*/ 28 h 277"/>
                <a:gd name="T10" fmla="*/ 45 w 145"/>
                <a:gd name="T11" fmla="*/ 41 h 277"/>
                <a:gd name="T12" fmla="*/ 57 w 145"/>
                <a:gd name="T13" fmla="*/ 54 h 277"/>
                <a:gd name="T14" fmla="*/ 68 w 145"/>
                <a:gd name="T15" fmla="*/ 70 h 277"/>
                <a:gd name="T16" fmla="*/ 80 w 145"/>
                <a:gd name="T17" fmla="*/ 87 h 277"/>
                <a:gd name="T18" fmla="*/ 91 w 145"/>
                <a:gd name="T19" fmla="*/ 106 h 277"/>
                <a:gd name="T20" fmla="*/ 102 w 145"/>
                <a:gd name="T21" fmla="*/ 127 h 277"/>
                <a:gd name="T22" fmla="*/ 112 w 145"/>
                <a:gd name="T23" fmla="*/ 149 h 277"/>
                <a:gd name="T24" fmla="*/ 121 w 145"/>
                <a:gd name="T25" fmla="*/ 172 h 277"/>
                <a:gd name="T26" fmla="*/ 130 w 145"/>
                <a:gd name="T27" fmla="*/ 197 h 277"/>
                <a:gd name="T28" fmla="*/ 137 w 145"/>
                <a:gd name="T29" fmla="*/ 223 h 277"/>
                <a:gd name="T30" fmla="*/ 141 w 145"/>
                <a:gd name="T31" fmla="*/ 249 h 277"/>
                <a:gd name="T32" fmla="*/ 145 w 145"/>
                <a:gd name="T33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77">
                  <a:moveTo>
                    <a:pt x="0" y="0"/>
                  </a:moveTo>
                  <a:lnTo>
                    <a:pt x="6" y="5"/>
                  </a:lnTo>
                  <a:lnTo>
                    <a:pt x="15" y="10"/>
                  </a:lnTo>
                  <a:lnTo>
                    <a:pt x="24" y="18"/>
                  </a:lnTo>
                  <a:lnTo>
                    <a:pt x="34" y="28"/>
                  </a:lnTo>
                  <a:lnTo>
                    <a:pt x="45" y="41"/>
                  </a:lnTo>
                  <a:lnTo>
                    <a:pt x="57" y="54"/>
                  </a:lnTo>
                  <a:lnTo>
                    <a:pt x="68" y="70"/>
                  </a:lnTo>
                  <a:lnTo>
                    <a:pt x="80" y="87"/>
                  </a:lnTo>
                  <a:lnTo>
                    <a:pt x="91" y="106"/>
                  </a:lnTo>
                  <a:lnTo>
                    <a:pt x="102" y="127"/>
                  </a:lnTo>
                  <a:lnTo>
                    <a:pt x="112" y="149"/>
                  </a:lnTo>
                  <a:lnTo>
                    <a:pt x="121" y="172"/>
                  </a:lnTo>
                  <a:lnTo>
                    <a:pt x="130" y="197"/>
                  </a:lnTo>
                  <a:lnTo>
                    <a:pt x="137" y="223"/>
                  </a:lnTo>
                  <a:lnTo>
                    <a:pt x="141" y="249"/>
                  </a:lnTo>
                  <a:lnTo>
                    <a:pt x="145" y="277"/>
                  </a:lnTo>
                </a:path>
              </a:pathLst>
            </a:custGeom>
            <a:noFill/>
            <a:ln w="20638">
              <a:solidFill>
                <a:srgbClr val="F3C0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5" name="Freeform 3703">
              <a:extLst>
                <a:ext uri="{FF2B5EF4-FFF2-40B4-BE49-F238E27FC236}">
                  <a16:creationId xmlns:a16="http://schemas.microsoft.com/office/drawing/2014/main" id="{A488A6BB-3D94-461C-9B3F-E19CCCC0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861"/>
              <a:ext cx="48" cy="93"/>
            </a:xfrm>
            <a:custGeom>
              <a:avLst/>
              <a:gdLst>
                <a:gd name="T0" fmla="*/ 0 w 143"/>
                <a:gd name="T1" fmla="*/ 0 h 279"/>
                <a:gd name="T2" fmla="*/ 7 w 143"/>
                <a:gd name="T3" fmla="*/ 3 h 279"/>
                <a:gd name="T4" fmla="*/ 16 w 143"/>
                <a:gd name="T5" fmla="*/ 8 h 279"/>
                <a:gd name="T6" fmla="*/ 25 w 143"/>
                <a:gd name="T7" fmla="*/ 14 h 279"/>
                <a:gd name="T8" fmla="*/ 35 w 143"/>
                <a:gd name="T9" fmla="*/ 21 h 279"/>
                <a:gd name="T10" fmla="*/ 45 w 143"/>
                <a:gd name="T11" fmla="*/ 31 h 279"/>
                <a:gd name="T12" fmla="*/ 56 w 143"/>
                <a:gd name="T13" fmla="*/ 42 h 279"/>
                <a:gd name="T14" fmla="*/ 67 w 143"/>
                <a:gd name="T15" fmla="*/ 56 h 279"/>
                <a:gd name="T16" fmla="*/ 78 w 143"/>
                <a:gd name="T17" fmla="*/ 70 h 279"/>
                <a:gd name="T18" fmla="*/ 90 w 143"/>
                <a:gd name="T19" fmla="*/ 88 h 279"/>
                <a:gd name="T20" fmla="*/ 100 w 143"/>
                <a:gd name="T21" fmla="*/ 107 h 279"/>
                <a:gd name="T22" fmla="*/ 110 w 143"/>
                <a:gd name="T23" fmla="*/ 130 h 279"/>
                <a:gd name="T24" fmla="*/ 119 w 143"/>
                <a:gd name="T25" fmla="*/ 154 h 279"/>
                <a:gd name="T26" fmla="*/ 128 w 143"/>
                <a:gd name="T27" fmla="*/ 181 h 279"/>
                <a:gd name="T28" fmla="*/ 133 w 143"/>
                <a:gd name="T29" fmla="*/ 211 h 279"/>
                <a:gd name="T30" fmla="*/ 140 w 143"/>
                <a:gd name="T31" fmla="*/ 244 h 279"/>
                <a:gd name="T32" fmla="*/ 143 w 143"/>
                <a:gd name="T3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279">
                  <a:moveTo>
                    <a:pt x="0" y="0"/>
                  </a:moveTo>
                  <a:lnTo>
                    <a:pt x="7" y="3"/>
                  </a:lnTo>
                  <a:lnTo>
                    <a:pt x="16" y="8"/>
                  </a:lnTo>
                  <a:lnTo>
                    <a:pt x="25" y="14"/>
                  </a:lnTo>
                  <a:lnTo>
                    <a:pt x="35" y="21"/>
                  </a:lnTo>
                  <a:lnTo>
                    <a:pt x="45" y="31"/>
                  </a:lnTo>
                  <a:lnTo>
                    <a:pt x="56" y="42"/>
                  </a:lnTo>
                  <a:lnTo>
                    <a:pt x="67" y="56"/>
                  </a:lnTo>
                  <a:lnTo>
                    <a:pt x="78" y="70"/>
                  </a:lnTo>
                  <a:lnTo>
                    <a:pt x="90" y="88"/>
                  </a:lnTo>
                  <a:lnTo>
                    <a:pt x="100" y="107"/>
                  </a:lnTo>
                  <a:lnTo>
                    <a:pt x="110" y="130"/>
                  </a:lnTo>
                  <a:lnTo>
                    <a:pt x="119" y="154"/>
                  </a:lnTo>
                  <a:lnTo>
                    <a:pt x="128" y="181"/>
                  </a:lnTo>
                  <a:lnTo>
                    <a:pt x="133" y="211"/>
                  </a:lnTo>
                  <a:lnTo>
                    <a:pt x="140" y="244"/>
                  </a:lnTo>
                  <a:lnTo>
                    <a:pt x="143" y="279"/>
                  </a:lnTo>
                </a:path>
              </a:pathLst>
            </a:custGeom>
            <a:noFill/>
            <a:ln w="20638">
              <a:solidFill>
                <a:srgbClr val="FAC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6" name="Freeform 3704">
              <a:extLst>
                <a:ext uri="{FF2B5EF4-FFF2-40B4-BE49-F238E27FC236}">
                  <a16:creationId xmlns:a16="http://schemas.microsoft.com/office/drawing/2014/main" id="{E9574FDB-0485-4B5E-9776-076834AE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859"/>
              <a:ext cx="48" cy="94"/>
            </a:xfrm>
            <a:custGeom>
              <a:avLst/>
              <a:gdLst>
                <a:gd name="T0" fmla="*/ 0 w 143"/>
                <a:gd name="T1" fmla="*/ 0 h 282"/>
                <a:gd name="T2" fmla="*/ 6 w 143"/>
                <a:gd name="T3" fmla="*/ 3 h 282"/>
                <a:gd name="T4" fmla="*/ 14 w 143"/>
                <a:gd name="T5" fmla="*/ 7 h 282"/>
                <a:gd name="T6" fmla="*/ 22 w 143"/>
                <a:gd name="T7" fmla="*/ 13 h 282"/>
                <a:gd name="T8" fmla="*/ 32 w 143"/>
                <a:gd name="T9" fmla="*/ 19 h 282"/>
                <a:gd name="T10" fmla="*/ 42 w 143"/>
                <a:gd name="T11" fmla="*/ 27 h 282"/>
                <a:gd name="T12" fmla="*/ 53 w 143"/>
                <a:gd name="T13" fmla="*/ 37 h 282"/>
                <a:gd name="T14" fmla="*/ 65 w 143"/>
                <a:gd name="T15" fmla="*/ 48 h 282"/>
                <a:gd name="T16" fmla="*/ 76 w 143"/>
                <a:gd name="T17" fmla="*/ 63 h 282"/>
                <a:gd name="T18" fmla="*/ 87 w 143"/>
                <a:gd name="T19" fmla="*/ 81 h 282"/>
                <a:gd name="T20" fmla="*/ 97 w 143"/>
                <a:gd name="T21" fmla="*/ 100 h 282"/>
                <a:gd name="T22" fmla="*/ 107 w 143"/>
                <a:gd name="T23" fmla="*/ 122 h 282"/>
                <a:gd name="T24" fmla="*/ 116 w 143"/>
                <a:gd name="T25" fmla="*/ 148 h 282"/>
                <a:gd name="T26" fmla="*/ 125 w 143"/>
                <a:gd name="T27" fmla="*/ 176 h 282"/>
                <a:gd name="T28" fmla="*/ 133 w 143"/>
                <a:gd name="T29" fmla="*/ 207 h 282"/>
                <a:gd name="T30" fmla="*/ 138 w 143"/>
                <a:gd name="T31" fmla="*/ 243 h 282"/>
                <a:gd name="T32" fmla="*/ 143 w 143"/>
                <a:gd name="T3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282">
                  <a:moveTo>
                    <a:pt x="0" y="0"/>
                  </a:moveTo>
                  <a:lnTo>
                    <a:pt x="6" y="3"/>
                  </a:lnTo>
                  <a:lnTo>
                    <a:pt x="14" y="7"/>
                  </a:lnTo>
                  <a:lnTo>
                    <a:pt x="22" y="13"/>
                  </a:lnTo>
                  <a:lnTo>
                    <a:pt x="32" y="19"/>
                  </a:lnTo>
                  <a:lnTo>
                    <a:pt x="42" y="27"/>
                  </a:lnTo>
                  <a:lnTo>
                    <a:pt x="53" y="37"/>
                  </a:lnTo>
                  <a:lnTo>
                    <a:pt x="65" y="48"/>
                  </a:lnTo>
                  <a:lnTo>
                    <a:pt x="76" y="63"/>
                  </a:lnTo>
                  <a:lnTo>
                    <a:pt x="87" y="81"/>
                  </a:lnTo>
                  <a:lnTo>
                    <a:pt x="97" y="100"/>
                  </a:lnTo>
                  <a:lnTo>
                    <a:pt x="107" y="122"/>
                  </a:lnTo>
                  <a:lnTo>
                    <a:pt x="116" y="148"/>
                  </a:lnTo>
                  <a:lnTo>
                    <a:pt x="125" y="176"/>
                  </a:lnTo>
                  <a:lnTo>
                    <a:pt x="133" y="207"/>
                  </a:lnTo>
                  <a:lnTo>
                    <a:pt x="138" y="243"/>
                  </a:lnTo>
                  <a:lnTo>
                    <a:pt x="143" y="282"/>
                  </a:lnTo>
                </a:path>
              </a:pathLst>
            </a:custGeom>
            <a:noFill/>
            <a:ln w="20638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7" name="Freeform 3705">
              <a:extLst>
                <a:ext uri="{FF2B5EF4-FFF2-40B4-BE49-F238E27FC236}">
                  <a16:creationId xmlns:a16="http://schemas.microsoft.com/office/drawing/2014/main" id="{89A87355-5CDF-468A-8761-8EBC7943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985"/>
              <a:ext cx="14" cy="46"/>
            </a:xfrm>
            <a:custGeom>
              <a:avLst/>
              <a:gdLst>
                <a:gd name="T0" fmla="*/ 0 w 41"/>
                <a:gd name="T1" fmla="*/ 0 h 137"/>
                <a:gd name="T2" fmla="*/ 7 w 41"/>
                <a:gd name="T3" fmla="*/ 15 h 137"/>
                <a:gd name="T4" fmla="*/ 15 w 41"/>
                <a:gd name="T5" fmla="*/ 32 h 137"/>
                <a:gd name="T6" fmla="*/ 22 w 41"/>
                <a:gd name="T7" fmla="*/ 50 h 137"/>
                <a:gd name="T8" fmla="*/ 29 w 41"/>
                <a:gd name="T9" fmla="*/ 72 h 137"/>
                <a:gd name="T10" fmla="*/ 35 w 41"/>
                <a:gd name="T11" fmla="*/ 92 h 137"/>
                <a:gd name="T12" fmla="*/ 39 w 41"/>
                <a:gd name="T13" fmla="*/ 110 h 137"/>
                <a:gd name="T14" fmla="*/ 41 w 41"/>
                <a:gd name="T15" fmla="*/ 125 h 137"/>
                <a:gd name="T16" fmla="*/ 41 w 41"/>
                <a:gd name="T17" fmla="*/ 137 h 137"/>
                <a:gd name="T18" fmla="*/ 39 w 41"/>
                <a:gd name="T19" fmla="*/ 113 h 137"/>
                <a:gd name="T20" fmla="*/ 38 w 41"/>
                <a:gd name="T21" fmla="*/ 92 h 137"/>
                <a:gd name="T22" fmla="*/ 34 w 41"/>
                <a:gd name="T23" fmla="*/ 70 h 137"/>
                <a:gd name="T24" fmla="*/ 29 w 41"/>
                <a:gd name="T25" fmla="*/ 51 h 137"/>
                <a:gd name="T26" fmla="*/ 22 w 41"/>
                <a:gd name="T27" fmla="*/ 35 h 137"/>
                <a:gd name="T28" fmla="*/ 16 w 41"/>
                <a:gd name="T29" fmla="*/ 21 h 137"/>
                <a:gd name="T30" fmla="*/ 8 w 41"/>
                <a:gd name="T31" fmla="*/ 9 h 137"/>
                <a:gd name="T32" fmla="*/ 0 w 41"/>
                <a:gd name="T3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37">
                  <a:moveTo>
                    <a:pt x="0" y="0"/>
                  </a:moveTo>
                  <a:lnTo>
                    <a:pt x="7" y="15"/>
                  </a:lnTo>
                  <a:lnTo>
                    <a:pt x="15" y="32"/>
                  </a:lnTo>
                  <a:lnTo>
                    <a:pt x="22" y="50"/>
                  </a:lnTo>
                  <a:lnTo>
                    <a:pt x="29" y="72"/>
                  </a:lnTo>
                  <a:lnTo>
                    <a:pt x="35" y="92"/>
                  </a:lnTo>
                  <a:lnTo>
                    <a:pt x="39" y="110"/>
                  </a:lnTo>
                  <a:lnTo>
                    <a:pt x="41" y="125"/>
                  </a:lnTo>
                  <a:lnTo>
                    <a:pt x="41" y="137"/>
                  </a:lnTo>
                  <a:lnTo>
                    <a:pt x="39" y="113"/>
                  </a:lnTo>
                  <a:lnTo>
                    <a:pt x="38" y="92"/>
                  </a:lnTo>
                  <a:lnTo>
                    <a:pt x="34" y="70"/>
                  </a:lnTo>
                  <a:lnTo>
                    <a:pt x="29" y="51"/>
                  </a:lnTo>
                  <a:lnTo>
                    <a:pt x="22" y="35"/>
                  </a:lnTo>
                  <a:lnTo>
                    <a:pt x="16" y="21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8" name="Freeform 3706">
              <a:extLst>
                <a:ext uri="{FF2B5EF4-FFF2-40B4-BE49-F238E27FC236}">
                  <a16:creationId xmlns:a16="http://schemas.microsoft.com/office/drawing/2014/main" id="{45A1AA74-E761-4F00-BAE2-82420A34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957"/>
              <a:ext cx="20" cy="42"/>
            </a:xfrm>
            <a:custGeom>
              <a:avLst/>
              <a:gdLst>
                <a:gd name="T0" fmla="*/ 0 w 58"/>
                <a:gd name="T1" fmla="*/ 0 h 126"/>
                <a:gd name="T2" fmla="*/ 2 w 58"/>
                <a:gd name="T3" fmla="*/ 12 h 126"/>
                <a:gd name="T4" fmla="*/ 5 w 58"/>
                <a:gd name="T5" fmla="*/ 24 h 126"/>
                <a:gd name="T6" fmla="*/ 9 w 58"/>
                <a:gd name="T7" fmla="*/ 37 h 126"/>
                <a:gd name="T8" fmla="*/ 14 w 58"/>
                <a:gd name="T9" fmla="*/ 52 h 126"/>
                <a:gd name="T10" fmla="*/ 20 w 58"/>
                <a:gd name="T11" fmla="*/ 66 h 126"/>
                <a:gd name="T12" fmla="*/ 29 w 58"/>
                <a:gd name="T13" fmla="*/ 82 h 126"/>
                <a:gd name="T14" fmla="*/ 39 w 58"/>
                <a:gd name="T15" fmla="*/ 99 h 126"/>
                <a:gd name="T16" fmla="*/ 54 w 58"/>
                <a:gd name="T17" fmla="*/ 114 h 126"/>
                <a:gd name="T18" fmla="*/ 55 w 58"/>
                <a:gd name="T19" fmla="*/ 117 h 126"/>
                <a:gd name="T20" fmla="*/ 57 w 58"/>
                <a:gd name="T21" fmla="*/ 121 h 126"/>
                <a:gd name="T22" fmla="*/ 57 w 58"/>
                <a:gd name="T23" fmla="*/ 124 h 126"/>
                <a:gd name="T24" fmla="*/ 58 w 58"/>
                <a:gd name="T25" fmla="*/ 126 h 126"/>
                <a:gd name="T26" fmla="*/ 55 w 58"/>
                <a:gd name="T27" fmla="*/ 118 h 126"/>
                <a:gd name="T28" fmla="*/ 52 w 58"/>
                <a:gd name="T29" fmla="*/ 110 h 126"/>
                <a:gd name="T30" fmla="*/ 46 w 58"/>
                <a:gd name="T31" fmla="*/ 102 h 126"/>
                <a:gd name="T32" fmla="*/ 40 w 58"/>
                <a:gd name="T33" fmla="*/ 94 h 126"/>
                <a:gd name="T34" fmla="*/ 35 w 58"/>
                <a:gd name="T35" fmla="*/ 88 h 126"/>
                <a:gd name="T36" fmla="*/ 30 w 58"/>
                <a:gd name="T37" fmla="*/ 81 h 126"/>
                <a:gd name="T38" fmla="*/ 26 w 58"/>
                <a:gd name="T39" fmla="*/ 75 h 126"/>
                <a:gd name="T40" fmla="*/ 23 w 58"/>
                <a:gd name="T41" fmla="*/ 70 h 126"/>
                <a:gd name="T42" fmla="*/ 19 w 58"/>
                <a:gd name="T43" fmla="*/ 63 h 126"/>
                <a:gd name="T44" fmla="*/ 16 w 58"/>
                <a:gd name="T45" fmla="*/ 55 h 126"/>
                <a:gd name="T46" fmla="*/ 11 w 58"/>
                <a:gd name="T47" fmla="*/ 45 h 126"/>
                <a:gd name="T48" fmla="*/ 9 w 58"/>
                <a:gd name="T49" fmla="*/ 35 h 126"/>
                <a:gd name="T50" fmla="*/ 6 w 58"/>
                <a:gd name="T51" fmla="*/ 25 h 126"/>
                <a:gd name="T52" fmla="*/ 2 w 58"/>
                <a:gd name="T53" fmla="*/ 15 h 126"/>
                <a:gd name="T54" fmla="*/ 0 w 58"/>
                <a:gd name="T55" fmla="*/ 7 h 126"/>
                <a:gd name="T56" fmla="*/ 0 w 58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126">
                  <a:moveTo>
                    <a:pt x="0" y="0"/>
                  </a:moveTo>
                  <a:lnTo>
                    <a:pt x="2" y="12"/>
                  </a:lnTo>
                  <a:lnTo>
                    <a:pt x="5" y="24"/>
                  </a:lnTo>
                  <a:lnTo>
                    <a:pt x="9" y="37"/>
                  </a:lnTo>
                  <a:lnTo>
                    <a:pt x="14" y="52"/>
                  </a:lnTo>
                  <a:lnTo>
                    <a:pt x="20" y="66"/>
                  </a:lnTo>
                  <a:lnTo>
                    <a:pt x="29" y="82"/>
                  </a:lnTo>
                  <a:lnTo>
                    <a:pt x="39" y="99"/>
                  </a:lnTo>
                  <a:lnTo>
                    <a:pt x="54" y="114"/>
                  </a:lnTo>
                  <a:lnTo>
                    <a:pt x="55" y="117"/>
                  </a:lnTo>
                  <a:lnTo>
                    <a:pt x="57" y="121"/>
                  </a:lnTo>
                  <a:lnTo>
                    <a:pt x="57" y="124"/>
                  </a:lnTo>
                  <a:lnTo>
                    <a:pt x="58" y="126"/>
                  </a:lnTo>
                  <a:lnTo>
                    <a:pt x="55" y="118"/>
                  </a:lnTo>
                  <a:lnTo>
                    <a:pt x="52" y="110"/>
                  </a:lnTo>
                  <a:lnTo>
                    <a:pt x="46" y="102"/>
                  </a:lnTo>
                  <a:lnTo>
                    <a:pt x="40" y="94"/>
                  </a:lnTo>
                  <a:lnTo>
                    <a:pt x="35" y="88"/>
                  </a:lnTo>
                  <a:lnTo>
                    <a:pt x="30" y="81"/>
                  </a:lnTo>
                  <a:lnTo>
                    <a:pt x="26" y="75"/>
                  </a:lnTo>
                  <a:lnTo>
                    <a:pt x="23" y="70"/>
                  </a:lnTo>
                  <a:lnTo>
                    <a:pt x="19" y="63"/>
                  </a:lnTo>
                  <a:lnTo>
                    <a:pt x="16" y="55"/>
                  </a:lnTo>
                  <a:lnTo>
                    <a:pt x="11" y="45"/>
                  </a:lnTo>
                  <a:lnTo>
                    <a:pt x="9" y="35"/>
                  </a:lnTo>
                  <a:lnTo>
                    <a:pt x="6" y="25"/>
                  </a:lnTo>
                  <a:lnTo>
                    <a:pt x="2" y="15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9" name="Freeform 3707">
              <a:extLst>
                <a:ext uri="{FF2B5EF4-FFF2-40B4-BE49-F238E27FC236}">
                  <a16:creationId xmlns:a16="http://schemas.microsoft.com/office/drawing/2014/main" id="{9B1B03E6-2E5C-4AA7-91DE-3E0DC769A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850"/>
              <a:ext cx="61" cy="94"/>
            </a:xfrm>
            <a:custGeom>
              <a:avLst/>
              <a:gdLst>
                <a:gd name="T0" fmla="*/ 0 w 181"/>
                <a:gd name="T1" fmla="*/ 0 h 284"/>
                <a:gd name="T2" fmla="*/ 20 w 181"/>
                <a:gd name="T3" fmla="*/ 7 h 284"/>
                <a:gd name="T4" fmla="*/ 33 w 181"/>
                <a:gd name="T5" fmla="*/ 29 h 284"/>
                <a:gd name="T6" fmla="*/ 46 w 181"/>
                <a:gd name="T7" fmla="*/ 53 h 284"/>
                <a:gd name="T8" fmla="*/ 59 w 181"/>
                <a:gd name="T9" fmla="*/ 76 h 284"/>
                <a:gd name="T10" fmla="*/ 73 w 181"/>
                <a:gd name="T11" fmla="*/ 100 h 284"/>
                <a:gd name="T12" fmla="*/ 86 w 181"/>
                <a:gd name="T13" fmla="*/ 123 h 284"/>
                <a:gd name="T14" fmla="*/ 100 w 181"/>
                <a:gd name="T15" fmla="*/ 146 h 284"/>
                <a:gd name="T16" fmla="*/ 113 w 181"/>
                <a:gd name="T17" fmla="*/ 168 h 284"/>
                <a:gd name="T18" fmla="*/ 125 w 181"/>
                <a:gd name="T19" fmla="*/ 189 h 284"/>
                <a:gd name="T20" fmla="*/ 138 w 181"/>
                <a:gd name="T21" fmla="*/ 209 h 284"/>
                <a:gd name="T22" fmla="*/ 148 w 181"/>
                <a:gd name="T23" fmla="*/ 227 h 284"/>
                <a:gd name="T24" fmla="*/ 157 w 181"/>
                <a:gd name="T25" fmla="*/ 244 h 284"/>
                <a:gd name="T26" fmla="*/ 166 w 181"/>
                <a:gd name="T27" fmla="*/ 257 h 284"/>
                <a:gd name="T28" fmla="*/ 172 w 181"/>
                <a:gd name="T29" fmla="*/ 269 h 284"/>
                <a:gd name="T30" fmla="*/ 177 w 181"/>
                <a:gd name="T31" fmla="*/ 278 h 284"/>
                <a:gd name="T32" fmla="*/ 180 w 181"/>
                <a:gd name="T33" fmla="*/ 283 h 284"/>
                <a:gd name="T34" fmla="*/ 181 w 181"/>
                <a:gd name="T35" fmla="*/ 284 h 284"/>
                <a:gd name="T36" fmla="*/ 0 w 181"/>
                <a:gd name="T3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1" h="284">
                  <a:moveTo>
                    <a:pt x="0" y="0"/>
                  </a:moveTo>
                  <a:lnTo>
                    <a:pt x="20" y="7"/>
                  </a:lnTo>
                  <a:lnTo>
                    <a:pt x="33" y="29"/>
                  </a:lnTo>
                  <a:lnTo>
                    <a:pt x="46" y="53"/>
                  </a:lnTo>
                  <a:lnTo>
                    <a:pt x="59" y="76"/>
                  </a:lnTo>
                  <a:lnTo>
                    <a:pt x="73" y="100"/>
                  </a:lnTo>
                  <a:lnTo>
                    <a:pt x="86" y="123"/>
                  </a:lnTo>
                  <a:lnTo>
                    <a:pt x="100" y="146"/>
                  </a:lnTo>
                  <a:lnTo>
                    <a:pt x="113" y="168"/>
                  </a:lnTo>
                  <a:lnTo>
                    <a:pt x="125" y="189"/>
                  </a:lnTo>
                  <a:lnTo>
                    <a:pt x="138" y="209"/>
                  </a:lnTo>
                  <a:lnTo>
                    <a:pt x="148" y="227"/>
                  </a:lnTo>
                  <a:lnTo>
                    <a:pt x="157" y="244"/>
                  </a:lnTo>
                  <a:lnTo>
                    <a:pt x="166" y="257"/>
                  </a:lnTo>
                  <a:lnTo>
                    <a:pt x="172" y="269"/>
                  </a:lnTo>
                  <a:lnTo>
                    <a:pt x="177" y="278"/>
                  </a:lnTo>
                  <a:lnTo>
                    <a:pt x="180" y="283"/>
                  </a:lnTo>
                  <a:lnTo>
                    <a:pt x="181" y="2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0" name="Line 3708">
              <a:extLst>
                <a:ext uri="{FF2B5EF4-FFF2-40B4-BE49-F238E27FC236}">
                  <a16:creationId xmlns:a16="http://schemas.microsoft.com/office/drawing/2014/main" id="{CC20B2A2-1036-47F7-8A2E-62E89360C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9" y="2859"/>
              <a:ext cx="116" cy="154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1" name="Freeform 3709">
              <a:extLst>
                <a:ext uri="{FF2B5EF4-FFF2-40B4-BE49-F238E27FC236}">
                  <a16:creationId xmlns:a16="http://schemas.microsoft.com/office/drawing/2014/main" id="{99365C06-B600-4C2A-A5D6-8193B3E6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872"/>
              <a:ext cx="3" cy="6"/>
            </a:xfrm>
            <a:custGeom>
              <a:avLst/>
              <a:gdLst>
                <a:gd name="T0" fmla="*/ 2 w 11"/>
                <a:gd name="T1" fmla="*/ 20 h 20"/>
                <a:gd name="T2" fmla="*/ 0 w 11"/>
                <a:gd name="T3" fmla="*/ 15 h 20"/>
                <a:gd name="T4" fmla="*/ 1 w 11"/>
                <a:gd name="T5" fmla="*/ 8 h 20"/>
                <a:gd name="T6" fmla="*/ 4 w 11"/>
                <a:gd name="T7" fmla="*/ 4 h 20"/>
                <a:gd name="T8" fmla="*/ 11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2" y="20"/>
                  </a:moveTo>
                  <a:lnTo>
                    <a:pt x="0" y="15"/>
                  </a:lnTo>
                  <a:lnTo>
                    <a:pt x="1" y="8"/>
                  </a:lnTo>
                  <a:lnTo>
                    <a:pt x="4" y="4"/>
                  </a:lnTo>
                  <a:lnTo>
                    <a:pt x="11" y="0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2" name="Freeform 3710">
              <a:extLst>
                <a:ext uri="{FF2B5EF4-FFF2-40B4-BE49-F238E27FC236}">
                  <a16:creationId xmlns:a16="http://schemas.microsoft.com/office/drawing/2014/main" id="{C6B51B87-C78D-4FA3-8717-51FD20A82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839"/>
              <a:ext cx="50" cy="79"/>
            </a:xfrm>
            <a:custGeom>
              <a:avLst/>
              <a:gdLst>
                <a:gd name="T0" fmla="*/ 0 w 148"/>
                <a:gd name="T1" fmla="*/ 0 h 237"/>
                <a:gd name="T2" fmla="*/ 7 w 148"/>
                <a:gd name="T3" fmla="*/ 10 h 237"/>
                <a:gd name="T4" fmla="*/ 13 w 148"/>
                <a:gd name="T5" fmla="*/ 21 h 237"/>
                <a:gd name="T6" fmla="*/ 22 w 148"/>
                <a:gd name="T7" fmla="*/ 36 h 237"/>
                <a:gd name="T8" fmla="*/ 30 w 148"/>
                <a:gd name="T9" fmla="*/ 49 h 237"/>
                <a:gd name="T10" fmla="*/ 40 w 148"/>
                <a:gd name="T11" fmla="*/ 65 h 237"/>
                <a:gd name="T12" fmla="*/ 50 w 148"/>
                <a:gd name="T13" fmla="*/ 81 h 237"/>
                <a:gd name="T14" fmla="*/ 62 w 148"/>
                <a:gd name="T15" fmla="*/ 98 h 237"/>
                <a:gd name="T16" fmla="*/ 72 w 148"/>
                <a:gd name="T17" fmla="*/ 115 h 237"/>
                <a:gd name="T18" fmla="*/ 83 w 148"/>
                <a:gd name="T19" fmla="*/ 133 h 237"/>
                <a:gd name="T20" fmla="*/ 94 w 148"/>
                <a:gd name="T21" fmla="*/ 150 h 237"/>
                <a:gd name="T22" fmla="*/ 104 w 148"/>
                <a:gd name="T23" fmla="*/ 166 h 237"/>
                <a:gd name="T24" fmla="*/ 114 w 148"/>
                <a:gd name="T25" fmla="*/ 182 h 237"/>
                <a:gd name="T26" fmla="*/ 124 w 148"/>
                <a:gd name="T27" fmla="*/ 198 h 237"/>
                <a:gd name="T28" fmla="*/ 132 w 148"/>
                <a:gd name="T29" fmla="*/ 212 h 237"/>
                <a:gd name="T30" fmla="*/ 140 w 148"/>
                <a:gd name="T31" fmla="*/ 226 h 237"/>
                <a:gd name="T32" fmla="*/ 148 w 148"/>
                <a:gd name="T3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37">
                  <a:moveTo>
                    <a:pt x="0" y="0"/>
                  </a:moveTo>
                  <a:lnTo>
                    <a:pt x="7" y="10"/>
                  </a:lnTo>
                  <a:lnTo>
                    <a:pt x="13" y="21"/>
                  </a:lnTo>
                  <a:lnTo>
                    <a:pt x="22" y="36"/>
                  </a:lnTo>
                  <a:lnTo>
                    <a:pt x="30" y="49"/>
                  </a:lnTo>
                  <a:lnTo>
                    <a:pt x="40" y="65"/>
                  </a:lnTo>
                  <a:lnTo>
                    <a:pt x="50" y="81"/>
                  </a:lnTo>
                  <a:lnTo>
                    <a:pt x="62" y="98"/>
                  </a:lnTo>
                  <a:lnTo>
                    <a:pt x="72" y="115"/>
                  </a:lnTo>
                  <a:lnTo>
                    <a:pt x="83" y="133"/>
                  </a:lnTo>
                  <a:lnTo>
                    <a:pt x="94" y="150"/>
                  </a:lnTo>
                  <a:lnTo>
                    <a:pt x="104" y="166"/>
                  </a:lnTo>
                  <a:lnTo>
                    <a:pt x="114" y="182"/>
                  </a:lnTo>
                  <a:lnTo>
                    <a:pt x="124" y="198"/>
                  </a:lnTo>
                  <a:lnTo>
                    <a:pt x="132" y="212"/>
                  </a:lnTo>
                  <a:lnTo>
                    <a:pt x="140" y="226"/>
                  </a:lnTo>
                  <a:lnTo>
                    <a:pt x="148" y="237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3" name="Freeform 3711">
              <a:extLst>
                <a:ext uri="{FF2B5EF4-FFF2-40B4-BE49-F238E27FC236}">
                  <a16:creationId xmlns:a16="http://schemas.microsoft.com/office/drawing/2014/main" id="{737CDC7A-5258-4CA8-A7F7-6316234A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912"/>
              <a:ext cx="5" cy="7"/>
            </a:xfrm>
            <a:custGeom>
              <a:avLst/>
              <a:gdLst>
                <a:gd name="T0" fmla="*/ 13 w 13"/>
                <a:gd name="T1" fmla="*/ 0 h 22"/>
                <a:gd name="T2" fmla="*/ 10 w 13"/>
                <a:gd name="T3" fmla="*/ 1 h 22"/>
                <a:gd name="T4" fmla="*/ 6 w 13"/>
                <a:gd name="T5" fmla="*/ 3 h 22"/>
                <a:gd name="T6" fmla="*/ 3 w 13"/>
                <a:gd name="T7" fmla="*/ 6 h 22"/>
                <a:gd name="T8" fmla="*/ 1 w 13"/>
                <a:gd name="T9" fmla="*/ 8 h 22"/>
                <a:gd name="T10" fmla="*/ 0 w 13"/>
                <a:gd name="T11" fmla="*/ 11 h 22"/>
                <a:gd name="T12" fmla="*/ 1 w 13"/>
                <a:gd name="T13" fmla="*/ 15 h 22"/>
                <a:gd name="T14" fmla="*/ 2 w 13"/>
                <a:gd name="T15" fmla="*/ 18 h 22"/>
                <a:gd name="T16" fmla="*/ 5 w 13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lnTo>
                    <a:pt x="10" y="1"/>
                  </a:lnTo>
                  <a:lnTo>
                    <a:pt x="6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5" y="22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4" name="Line 3712">
              <a:extLst>
                <a:ext uri="{FF2B5EF4-FFF2-40B4-BE49-F238E27FC236}">
                  <a16:creationId xmlns:a16="http://schemas.microsoft.com/office/drawing/2014/main" id="{72B289D5-6AF6-4D75-BAF5-E9069E2D7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9" y="2911"/>
              <a:ext cx="53" cy="5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5" name="Freeform 3713">
              <a:extLst>
                <a:ext uri="{FF2B5EF4-FFF2-40B4-BE49-F238E27FC236}">
                  <a16:creationId xmlns:a16="http://schemas.microsoft.com/office/drawing/2014/main" id="{6DE15BC6-ADE3-4FA0-846B-4696B639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52"/>
              <a:ext cx="3" cy="5"/>
            </a:xfrm>
            <a:custGeom>
              <a:avLst/>
              <a:gdLst>
                <a:gd name="T0" fmla="*/ 9 w 9"/>
                <a:gd name="T1" fmla="*/ 0 h 13"/>
                <a:gd name="T2" fmla="*/ 4 w 9"/>
                <a:gd name="T3" fmla="*/ 1 h 13"/>
                <a:gd name="T4" fmla="*/ 0 w 9"/>
                <a:gd name="T5" fmla="*/ 4 h 13"/>
                <a:gd name="T6" fmla="*/ 0 w 9"/>
                <a:gd name="T7" fmla="*/ 9 h 13"/>
                <a:gd name="T8" fmla="*/ 4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4" y="1"/>
                  </a:lnTo>
                  <a:lnTo>
                    <a:pt x="0" y="4"/>
                  </a:lnTo>
                  <a:lnTo>
                    <a:pt x="0" y="9"/>
                  </a:lnTo>
                  <a:lnTo>
                    <a:pt x="4" y="13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6" name="Freeform 3714">
              <a:extLst>
                <a:ext uri="{FF2B5EF4-FFF2-40B4-BE49-F238E27FC236}">
                  <a16:creationId xmlns:a16="http://schemas.microsoft.com/office/drawing/2014/main" id="{5CCA6781-720F-4644-9252-AF46DC6D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967"/>
              <a:ext cx="3" cy="5"/>
            </a:xfrm>
            <a:custGeom>
              <a:avLst/>
              <a:gdLst>
                <a:gd name="T0" fmla="*/ 9 w 9"/>
                <a:gd name="T1" fmla="*/ 0 h 16"/>
                <a:gd name="T2" fmla="*/ 5 w 9"/>
                <a:gd name="T3" fmla="*/ 3 h 16"/>
                <a:gd name="T4" fmla="*/ 2 w 9"/>
                <a:gd name="T5" fmla="*/ 7 h 16"/>
                <a:gd name="T6" fmla="*/ 0 w 9"/>
                <a:gd name="T7" fmla="*/ 11 h 16"/>
                <a:gd name="T8" fmla="*/ 5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5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5" y="16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7" name="Freeform 3715">
              <a:extLst>
                <a:ext uri="{FF2B5EF4-FFF2-40B4-BE49-F238E27FC236}">
                  <a16:creationId xmlns:a16="http://schemas.microsoft.com/office/drawing/2014/main" id="{9189E81F-232A-45A8-A671-08155E39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902"/>
              <a:ext cx="13" cy="18"/>
            </a:xfrm>
            <a:custGeom>
              <a:avLst/>
              <a:gdLst>
                <a:gd name="T0" fmla="*/ 0 w 38"/>
                <a:gd name="T1" fmla="*/ 0 h 53"/>
                <a:gd name="T2" fmla="*/ 5 w 38"/>
                <a:gd name="T3" fmla="*/ 9 h 53"/>
                <a:gd name="T4" fmla="*/ 12 w 38"/>
                <a:gd name="T5" fmla="*/ 18 h 53"/>
                <a:gd name="T6" fmla="*/ 19 w 38"/>
                <a:gd name="T7" fmla="*/ 27 h 53"/>
                <a:gd name="T8" fmla="*/ 24 w 38"/>
                <a:gd name="T9" fmla="*/ 36 h 53"/>
                <a:gd name="T10" fmla="*/ 30 w 38"/>
                <a:gd name="T11" fmla="*/ 42 h 53"/>
                <a:gd name="T12" fmla="*/ 34 w 38"/>
                <a:gd name="T13" fmla="*/ 49 h 53"/>
                <a:gd name="T14" fmla="*/ 37 w 38"/>
                <a:gd name="T15" fmla="*/ 52 h 53"/>
                <a:gd name="T16" fmla="*/ 38 w 38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53">
                  <a:moveTo>
                    <a:pt x="0" y="0"/>
                  </a:moveTo>
                  <a:lnTo>
                    <a:pt x="5" y="9"/>
                  </a:lnTo>
                  <a:lnTo>
                    <a:pt x="12" y="18"/>
                  </a:lnTo>
                  <a:lnTo>
                    <a:pt x="19" y="27"/>
                  </a:lnTo>
                  <a:lnTo>
                    <a:pt x="24" y="36"/>
                  </a:lnTo>
                  <a:lnTo>
                    <a:pt x="30" y="42"/>
                  </a:lnTo>
                  <a:lnTo>
                    <a:pt x="34" y="49"/>
                  </a:lnTo>
                  <a:lnTo>
                    <a:pt x="37" y="52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8" name="Line 3716">
              <a:extLst>
                <a:ext uri="{FF2B5EF4-FFF2-40B4-BE49-F238E27FC236}">
                  <a16:creationId xmlns:a16="http://schemas.microsoft.com/office/drawing/2014/main" id="{570A9563-C657-4FEF-8CA4-03F695E35E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8" y="2886"/>
              <a:ext cx="34" cy="5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9" name="Line 3717">
              <a:extLst>
                <a:ext uri="{FF2B5EF4-FFF2-40B4-BE49-F238E27FC236}">
                  <a16:creationId xmlns:a16="http://schemas.microsoft.com/office/drawing/2014/main" id="{C9C8A87D-41A6-4A6F-B62E-8D95F33B7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9" y="2896"/>
              <a:ext cx="27" cy="3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0" name="Freeform 3718">
              <a:extLst>
                <a:ext uri="{FF2B5EF4-FFF2-40B4-BE49-F238E27FC236}">
                  <a16:creationId xmlns:a16="http://schemas.microsoft.com/office/drawing/2014/main" id="{65FA9E8F-4BE6-475D-AE0D-8653375D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128"/>
              <a:ext cx="32" cy="52"/>
            </a:xfrm>
            <a:custGeom>
              <a:avLst/>
              <a:gdLst>
                <a:gd name="T0" fmla="*/ 48 w 94"/>
                <a:gd name="T1" fmla="*/ 55 h 154"/>
                <a:gd name="T2" fmla="*/ 75 w 94"/>
                <a:gd name="T3" fmla="*/ 80 h 154"/>
                <a:gd name="T4" fmla="*/ 92 w 94"/>
                <a:gd name="T5" fmla="*/ 100 h 154"/>
                <a:gd name="T6" fmla="*/ 92 w 94"/>
                <a:gd name="T7" fmla="*/ 113 h 154"/>
                <a:gd name="T8" fmla="*/ 75 w 94"/>
                <a:gd name="T9" fmla="*/ 122 h 154"/>
                <a:gd name="T10" fmla="*/ 64 w 94"/>
                <a:gd name="T11" fmla="*/ 128 h 154"/>
                <a:gd name="T12" fmla="*/ 58 w 94"/>
                <a:gd name="T13" fmla="*/ 132 h 154"/>
                <a:gd name="T14" fmla="*/ 54 w 94"/>
                <a:gd name="T15" fmla="*/ 138 h 154"/>
                <a:gd name="T16" fmla="*/ 47 w 94"/>
                <a:gd name="T17" fmla="*/ 142 h 154"/>
                <a:gd name="T18" fmla="*/ 44 w 94"/>
                <a:gd name="T19" fmla="*/ 148 h 154"/>
                <a:gd name="T20" fmla="*/ 39 w 94"/>
                <a:gd name="T21" fmla="*/ 151 h 154"/>
                <a:gd name="T22" fmla="*/ 28 w 94"/>
                <a:gd name="T23" fmla="*/ 153 h 154"/>
                <a:gd name="T24" fmla="*/ 14 w 94"/>
                <a:gd name="T25" fmla="*/ 154 h 154"/>
                <a:gd name="T26" fmla="*/ 18 w 94"/>
                <a:gd name="T27" fmla="*/ 152 h 154"/>
                <a:gd name="T28" fmla="*/ 29 w 94"/>
                <a:gd name="T29" fmla="*/ 148 h 154"/>
                <a:gd name="T30" fmla="*/ 41 w 94"/>
                <a:gd name="T31" fmla="*/ 141 h 154"/>
                <a:gd name="T32" fmla="*/ 44 w 94"/>
                <a:gd name="T33" fmla="*/ 135 h 154"/>
                <a:gd name="T34" fmla="*/ 47 w 94"/>
                <a:gd name="T35" fmla="*/ 131 h 154"/>
                <a:gd name="T36" fmla="*/ 51 w 94"/>
                <a:gd name="T37" fmla="*/ 130 h 154"/>
                <a:gd name="T38" fmla="*/ 58 w 94"/>
                <a:gd name="T39" fmla="*/ 127 h 154"/>
                <a:gd name="T40" fmla="*/ 74 w 94"/>
                <a:gd name="T41" fmla="*/ 119 h 154"/>
                <a:gd name="T42" fmla="*/ 80 w 94"/>
                <a:gd name="T43" fmla="*/ 104 h 154"/>
                <a:gd name="T44" fmla="*/ 73 w 94"/>
                <a:gd name="T45" fmla="*/ 87 h 154"/>
                <a:gd name="T46" fmla="*/ 60 w 94"/>
                <a:gd name="T47" fmla="*/ 74 h 154"/>
                <a:gd name="T48" fmla="*/ 29 w 94"/>
                <a:gd name="T49" fmla="*/ 48 h 154"/>
                <a:gd name="T50" fmla="*/ 4 w 94"/>
                <a:gd name="T51" fmla="*/ 20 h 154"/>
                <a:gd name="T52" fmla="*/ 0 w 94"/>
                <a:gd name="T53" fmla="*/ 5 h 154"/>
                <a:gd name="T54" fmla="*/ 6 w 94"/>
                <a:gd name="T55" fmla="*/ 0 h 154"/>
                <a:gd name="T56" fmla="*/ 7 w 94"/>
                <a:gd name="T57" fmla="*/ 1 h 154"/>
                <a:gd name="T58" fmla="*/ 7 w 94"/>
                <a:gd name="T59" fmla="*/ 7 h 154"/>
                <a:gd name="T60" fmla="*/ 12 w 94"/>
                <a:gd name="T61" fmla="*/ 17 h 154"/>
                <a:gd name="T62" fmla="*/ 23 w 94"/>
                <a:gd name="T63" fmla="*/ 3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154">
                  <a:moveTo>
                    <a:pt x="33" y="42"/>
                  </a:moveTo>
                  <a:lnTo>
                    <a:pt x="48" y="55"/>
                  </a:lnTo>
                  <a:lnTo>
                    <a:pt x="63" y="67"/>
                  </a:lnTo>
                  <a:lnTo>
                    <a:pt x="75" y="80"/>
                  </a:lnTo>
                  <a:lnTo>
                    <a:pt x="85" y="91"/>
                  </a:lnTo>
                  <a:lnTo>
                    <a:pt x="92" y="100"/>
                  </a:lnTo>
                  <a:lnTo>
                    <a:pt x="94" y="106"/>
                  </a:lnTo>
                  <a:lnTo>
                    <a:pt x="92" y="113"/>
                  </a:lnTo>
                  <a:lnTo>
                    <a:pt x="85" y="118"/>
                  </a:lnTo>
                  <a:lnTo>
                    <a:pt x="75" y="122"/>
                  </a:lnTo>
                  <a:lnTo>
                    <a:pt x="70" y="125"/>
                  </a:lnTo>
                  <a:lnTo>
                    <a:pt x="64" y="128"/>
                  </a:lnTo>
                  <a:lnTo>
                    <a:pt x="61" y="130"/>
                  </a:lnTo>
                  <a:lnTo>
                    <a:pt x="58" y="132"/>
                  </a:lnTo>
                  <a:lnTo>
                    <a:pt x="55" y="135"/>
                  </a:lnTo>
                  <a:lnTo>
                    <a:pt x="54" y="138"/>
                  </a:lnTo>
                  <a:lnTo>
                    <a:pt x="50" y="140"/>
                  </a:lnTo>
                  <a:lnTo>
                    <a:pt x="47" y="142"/>
                  </a:lnTo>
                  <a:lnTo>
                    <a:pt x="45" y="146"/>
                  </a:lnTo>
                  <a:lnTo>
                    <a:pt x="44" y="148"/>
                  </a:lnTo>
                  <a:lnTo>
                    <a:pt x="43" y="149"/>
                  </a:lnTo>
                  <a:lnTo>
                    <a:pt x="39" y="151"/>
                  </a:lnTo>
                  <a:lnTo>
                    <a:pt x="34" y="152"/>
                  </a:lnTo>
                  <a:lnTo>
                    <a:pt x="28" y="153"/>
                  </a:lnTo>
                  <a:lnTo>
                    <a:pt x="18" y="154"/>
                  </a:lnTo>
                  <a:lnTo>
                    <a:pt x="14" y="154"/>
                  </a:lnTo>
                  <a:lnTo>
                    <a:pt x="15" y="153"/>
                  </a:lnTo>
                  <a:lnTo>
                    <a:pt x="18" y="152"/>
                  </a:lnTo>
                  <a:lnTo>
                    <a:pt x="23" y="150"/>
                  </a:lnTo>
                  <a:lnTo>
                    <a:pt x="29" y="148"/>
                  </a:lnTo>
                  <a:lnTo>
                    <a:pt x="35" y="144"/>
                  </a:lnTo>
                  <a:lnTo>
                    <a:pt x="41" y="141"/>
                  </a:lnTo>
                  <a:lnTo>
                    <a:pt x="43" y="138"/>
                  </a:lnTo>
                  <a:lnTo>
                    <a:pt x="44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29"/>
                  </a:lnTo>
                  <a:lnTo>
                    <a:pt x="58" y="127"/>
                  </a:lnTo>
                  <a:lnTo>
                    <a:pt x="63" y="125"/>
                  </a:lnTo>
                  <a:lnTo>
                    <a:pt x="74" y="119"/>
                  </a:lnTo>
                  <a:lnTo>
                    <a:pt x="79" y="112"/>
                  </a:lnTo>
                  <a:lnTo>
                    <a:pt x="80" y="104"/>
                  </a:lnTo>
                  <a:lnTo>
                    <a:pt x="77" y="95"/>
                  </a:lnTo>
                  <a:lnTo>
                    <a:pt x="73" y="87"/>
                  </a:lnTo>
                  <a:lnTo>
                    <a:pt x="66" y="81"/>
                  </a:lnTo>
                  <a:lnTo>
                    <a:pt x="60" y="74"/>
                  </a:lnTo>
                  <a:lnTo>
                    <a:pt x="54" y="68"/>
                  </a:lnTo>
                  <a:lnTo>
                    <a:pt x="29" y="48"/>
                  </a:lnTo>
                  <a:lnTo>
                    <a:pt x="13" y="32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7"/>
                  </a:lnTo>
                  <a:lnTo>
                    <a:pt x="9" y="11"/>
                  </a:lnTo>
                  <a:lnTo>
                    <a:pt x="12" y="17"/>
                  </a:lnTo>
                  <a:lnTo>
                    <a:pt x="16" y="25"/>
                  </a:lnTo>
                  <a:lnTo>
                    <a:pt x="23" y="33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1" name="Freeform 3719">
              <a:extLst>
                <a:ext uri="{FF2B5EF4-FFF2-40B4-BE49-F238E27FC236}">
                  <a16:creationId xmlns:a16="http://schemas.microsoft.com/office/drawing/2014/main" id="{72578020-C104-4527-BE9D-E281FFD7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220"/>
              <a:ext cx="89" cy="12"/>
            </a:xfrm>
            <a:custGeom>
              <a:avLst/>
              <a:gdLst>
                <a:gd name="T0" fmla="*/ 0 w 268"/>
                <a:gd name="T1" fmla="*/ 16 h 34"/>
                <a:gd name="T2" fmla="*/ 14 w 268"/>
                <a:gd name="T3" fmla="*/ 17 h 34"/>
                <a:gd name="T4" fmla="*/ 39 w 268"/>
                <a:gd name="T5" fmla="*/ 19 h 34"/>
                <a:gd name="T6" fmla="*/ 66 w 268"/>
                <a:gd name="T7" fmla="*/ 17 h 34"/>
                <a:gd name="T8" fmla="*/ 83 w 268"/>
                <a:gd name="T9" fmla="*/ 10 h 34"/>
                <a:gd name="T10" fmla="*/ 94 w 268"/>
                <a:gd name="T11" fmla="*/ 7 h 34"/>
                <a:gd name="T12" fmla="*/ 104 w 268"/>
                <a:gd name="T13" fmla="*/ 5 h 34"/>
                <a:gd name="T14" fmla="*/ 114 w 268"/>
                <a:gd name="T15" fmla="*/ 5 h 34"/>
                <a:gd name="T16" fmla="*/ 128 w 268"/>
                <a:gd name="T17" fmla="*/ 4 h 34"/>
                <a:gd name="T18" fmla="*/ 141 w 268"/>
                <a:gd name="T19" fmla="*/ 3 h 34"/>
                <a:gd name="T20" fmla="*/ 152 w 268"/>
                <a:gd name="T21" fmla="*/ 1 h 34"/>
                <a:gd name="T22" fmla="*/ 158 w 268"/>
                <a:gd name="T23" fmla="*/ 0 h 34"/>
                <a:gd name="T24" fmla="*/ 159 w 268"/>
                <a:gd name="T25" fmla="*/ 3 h 34"/>
                <a:gd name="T26" fmla="*/ 161 w 268"/>
                <a:gd name="T27" fmla="*/ 13 h 34"/>
                <a:gd name="T28" fmla="*/ 172 w 268"/>
                <a:gd name="T29" fmla="*/ 23 h 34"/>
                <a:gd name="T30" fmla="*/ 181 w 268"/>
                <a:gd name="T31" fmla="*/ 27 h 34"/>
                <a:gd name="T32" fmla="*/ 190 w 268"/>
                <a:gd name="T33" fmla="*/ 29 h 34"/>
                <a:gd name="T34" fmla="*/ 199 w 268"/>
                <a:gd name="T35" fmla="*/ 27 h 34"/>
                <a:gd name="T36" fmla="*/ 210 w 268"/>
                <a:gd name="T37" fmla="*/ 23 h 34"/>
                <a:gd name="T38" fmla="*/ 219 w 268"/>
                <a:gd name="T39" fmla="*/ 19 h 34"/>
                <a:gd name="T40" fmla="*/ 228 w 268"/>
                <a:gd name="T41" fmla="*/ 19 h 34"/>
                <a:gd name="T42" fmla="*/ 237 w 268"/>
                <a:gd name="T43" fmla="*/ 20 h 34"/>
                <a:gd name="T44" fmla="*/ 248 w 268"/>
                <a:gd name="T45" fmla="*/ 23 h 34"/>
                <a:gd name="T46" fmla="*/ 257 w 268"/>
                <a:gd name="T47" fmla="*/ 26 h 34"/>
                <a:gd name="T48" fmla="*/ 264 w 268"/>
                <a:gd name="T49" fmla="*/ 29 h 34"/>
                <a:gd name="T50" fmla="*/ 267 w 268"/>
                <a:gd name="T51" fmla="*/ 30 h 34"/>
                <a:gd name="T52" fmla="*/ 258 w 268"/>
                <a:gd name="T53" fmla="*/ 29 h 34"/>
                <a:gd name="T54" fmla="*/ 242 w 268"/>
                <a:gd name="T55" fmla="*/ 28 h 34"/>
                <a:gd name="T56" fmla="*/ 227 w 268"/>
                <a:gd name="T57" fmla="*/ 29 h 34"/>
                <a:gd name="T58" fmla="*/ 210 w 268"/>
                <a:gd name="T59" fmla="*/ 30 h 34"/>
                <a:gd name="T60" fmla="*/ 190 w 268"/>
                <a:gd name="T61" fmla="*/ 34 h 34"/>
                <a:gd name="T62" fmla="*/ 175 w 268"/>
                <a:gd name="T63" fmla="*/ 27 h 34"/>
                <a:gd name="T64" fmla="*/ 161 w 268"/>
                <a:gd name="T65" fmla="*/ 18 h 34"/>
                <a:gd name="T66" fmla="*/ 150 w 268"/>
                <a:gd name="T67" fmla="*/ 9 h 34"/>
                <a:gd name="T68" fmla="*/ 135 w 268"/>
                <a:gd name="T69" fmla="*/ 8 h 34"/>
                <a:gd name="T70" fmla="*/ 109 w 268"/>
                <a:gd name="T71" fmla="*/ 11 h 34"/>
                <a:gd name="T72" fmla="*/ 81 w 268"/>
                <a:gd name="T73" fmla="*/ 18 h 34"/>
                <a:gd name="T74" fmla="*/ 58 w 268"/>
                <a:gd name="T75" fmla="*/ 23 h 34"/>
                <a:gd name="T76" fmla="*/ 45 w 268"/>
                <a:gd name="T77" fmla="*/ 24 h 34"/>
                <a:gd name="T78" fmla="*/ 32 w 268"/>
                <a:gd name="T79" fmla="*/ 23 h 34"/>
                <a:gd name="T80" fmla="*/ 18 w 268"/>
                <a:gd name="T81" fmla="*/ 20 h 34"/>
                <a:gd name="T82" fmla="*/ 5 w 268"/>
                <a:gd name="T8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" h="34">
                  <a:moveTo>
                    <a:pt x="0" y="16"/>
                  </a:moveTo>
                  <a:lnTo>
                    <a:pt x="0" y="16"/>
                  </a:lnTo>
                  <a:lnTo>
                    <a:pt x="6" y="16"/>
                  </a:lnTo>
                  <a:lnTo>
                    <a:pt x="14" y="17"/>
                  </a:lnTo>
                  <a:lnTo>
                    <a:pt x="26" y="18"/>
                  </a:lnTo>
                  <a:lnTo>
                    <a:pt x="39" y="19"/>
                  </a:lnTo>
                  <a:lnTo>
                    <a:pt x="53" y="19"/>
                  </a:lnTo>
                  <a:lnTo>
                    <a:pt x="66" y="17"/>
                  </a:lnTo>
                  <a:lnTo>
                    <a:pt x="78" y="13"/>
                  </a:lnTo>
                  <a:lnTo>
                    <a:pt x="83" y="10"/>
                  </a:lnTo>
                  <a:lnTo>
                    <a:pt x="90" y="8"/>
                  </a:lnTo>
                  <a:lnTo>
                    <a:pt x="94" y="7"/>
                  </a:lnTo>
                  <a:lnTo>
                    <a:pt x="100" y="7"/>
                  </a:lnTo>
                  <a:lnTo>
                    <a:pt x="104" y="5"/>
                  </a:lnTo>
                  <a:lnTo>
                    <a:pt x="110" y="5"/>
                  </a:lnTo>
                  <a:lnTo>
                    <a:pt x="114" y="5"/>
                  </a:lnTo>
                  <a:lnTo>
                    <a:pt x="119" y="4"/>
                  </a:lnTo>
                  <a:lnTo>
                    <a:pt x="128" y="4"/>
                  </a:lnTo>
                  <a:lnTo>
                    <a:pt x="135" y="3"/>
                  </a:lnTo>
                  <a:lnTo>
                    <a:pt x="141" y="3"/>
                  </a:lnTo>
                  <a:lnTo>
                    <a:pt x="148" y="1"/>
                  </a:lnTo>
                  <a:lnTo>
                    <a:pt x="152" y="1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3"/>
                  </a:lnTo>
                  <a:lnTo>
                    <a:pt x="159" y="7"/>
                  </a:lnTo>
                  <a:lnTo>
                    <a:pt x="161" y="13"/>
                  </a:lnTo>
                  <a:lnTo>
                    <a:pt x="166" y="18"/>
                  </a:lnTo>
                  <a:lnTo>
                    <a:pt x="172" y="23"/>
                  </a:lnTo>
                  <a:lnTo>
                    <a:pt x="177" y="25"/>
                  </a:lnTo>
                  <a:lnTo>
                    <a:pt x="181" y="27"/>
                  </a:lnTo>
                  <a:lnTo>
                    <a:pt x="186" y="29"/>
                  </a:lnTo>
                  <a:lnTo>
                    <a:pt x="190" y="29"/>
                  </a:lnTo>
                  <a:lnTo>
                    <a:pt x="195" y="29"/>
                  </a:lnTo>
                  <a:lnTo>
                    <a:pt x="199" y="27"/>
                  </a:lnTo>
                  <a:lnTo>
                    <a:pt x="205" y="25"/>
                  </a:lnTo>
                  <a:lnTo>
                    <a:pt x="210" y="23"/>
                  </a:lnTo>
                  <a:lnTo>
                    <a:pt x="215" y="20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8" y="19"/>
                  </a:lnTo>
                  <a:lnTo>
                    <a:pt x="233" y="19"/>
                  </a:lnTo>
                  <a:lnTo>
                    <a:pt x="237" y="20"/>
                  </a:lnTo>
                  <a:lnTo>
                    <a:pt x="243" y="22"/>
                  </a:lnTo>
                  <a:lnTo>
                    <a:pt x="248" y="23"/>
                  </a:lnTo>
                  <a:lnTo>
                    <a:pt x="253" y="24"/>
                  </a:lnTo>
                  <a:lnTo>
                    <a:pt x="257" y="26"/>
                  </a:lnTo>
                  <a:lnTo>
                    <a:pt x="261" y="27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0"/>
                  </a:lnTo>
                  <a:lnTo>
                    <a:pt x="268" y="30"/>
                  </a:lnTo>
                  <a:lnTo>
                    <a:pt x="258" y="29"/>
                  </a:lnTo>
                  <a:lnTo>
                    <a:pt x="249" y="29"/>
                  </a:lnTo>
                  <a:lnTo>
                    <a:pt x="242" y="28"/>
                  </a:lnTo>
                  <a:lnTo>
                    <a:pt x="235" y="28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10" y="30"/>
                  </a:lnTo>
                  <a:lnTo>
                    <a:pt x="200" y="33"/>
                  </a:lnTo>
                  <a:lnTo>
                    <a:pt x="190" y="34"/>
                  </a:lnTo>
                  <a:lnTo>
                    <a:pt x="182" y="32"/>
                  </a:lnTo>
                  <a:lnTo>
                    <a:pt x="175" y="27"/>
                  </a:lnTo>
                  <a:lnTo>
                    <a:pt x="167" y="23"/>
                  </a:lnTo>
                  <a:lnTo>
                    <a:pt x="161" y="18"/>
                  </a:lnTo>
                  <a:lnTo>
                    <a:pt x="156" y="13"/>
                  </a:lnTo>
                  <a:lnTo>
                    <a:pt x="150" y="9"/>
                  </a:lnTo>
                  <a:lnTo>
                    <a:pt x="147" y="8"/>
                  </a:lnTo>
                  <a:lnTo>
                    <a:pt x="135" y="8"/>
                  </a:lnTo>
                  <a:lnTo>
                    <a:pt x="122" y="9"/>
                  </a:lnTo>
                  <a:lnTo>
                    <a:pt x="109" y="11"/>
                  </a:lnTo>
                  <a:lnTo>
                    <a:pt x="95" y="15"/>
                  </a:lnTo>
                  <a:lnTo>
                    <a:pt x="81" y="18"/>
                  </a:lnTo>
                  <a:lnTo>
                    <a:pt x="68" y="20"/>
                  </a:lnTo>
                  <a:lnTo>
                    <a:pt x="58" y="23"/>
                  </a:lnTo>
                  <a:lnTo>
                    <a:pt x="51" y="24"/>
                  </a:lnTo>
                  <a:lnTo>
                    <a:pt x="45" y="24"/>
                  </a:lnTo>
                  <a:lnTo>
                    <a:pt x="38" y="23"/>
                  </a:lnTo>
                  <a:lnTo>
                    <a:pt x="32" y="23"/>
                  </a:lnTo>
                  <a:lnTo>
                    <a:pt x="25" y="22"/>
                  </a:lnTo>
                  <a:lnTo>
                    <a:pt x="18" y="20"/>
                  </a:lnTo>
                  <a:lnTo>
                    <a:pt x="10" y="19"/>
                  </a:lnTo>
                  <a:lnTo>
                    <a:pt x="5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2" name="Freeform 3720">
              <a:extLst>
                <a:ext uri="{FF2B5EF4-FFF2-40B4-BE49-F238E27FC236}">
                  <a16:creationId xmlns:a16="http://schemas.microsoft.com/office/drawing/2014/main" id="{8BD2576E-B5CC-4C2E-B00D-14747A89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190"/>
              <a:ext cx="25" cy="32"/>
            </a:xfrm>
            <a:custGeom>
              <a:avLst/>
              <a:gdLst>
                <a:gd name="T0" fmla="*/ 0 w 76"/>
                <a:gd name="T1" fmla="*/ 78 h 96"/>
                <a:gd name="T2" fmla="*/ 22 w 76"/>
                <a:gd name="T3" fmla="*/ 89 h 96"/>
                <a:gd name="T4" fmla="*/ 41 w 76"/>
                <a:gd name="T5" fmla="*/ 92 h 96"/>
                <a:gd name="T6" fmla="*/ 56 w 76"/>
                <a:gd name="T7" fmla="*/ 87 h 96"/>
                <a:gd name="T8" fmla="*/ 66 w 76"/>
                <a:gd name="T9" fmla="*/ 77 h 96"/>
                <a:gd name="T10" fmla="*/ 70 w 76"/>
                <a:gd name="T11" fmla="*/ 61 h 96"/>
                <a:gd name="T12" fmla="*/ 72 w 76"/>
                <a:gd name="T13" fmla="*/ 42 h 96"/>
                <a:gd name="T14" fmla="*/ 68 w 76"/>
                <a:gd name="T15" fmla="*/ 21 h 96"/>
                <a:gd name="T16" fmla="*/ 59 w 76"/>
                <a:gd name="T17" fmla="*/ 0 h 96"/>
                <a:gd name="T18" fmla="*/ 70 w 76"/>
                <a:gd name="T19" fmla="*/ 23 h 96"/>
                <a:gd name="T20" fmla="*/ 76 w 76"/>
                <a:gd name="T21" fmla="*/ 45 h 96"/>
                <a:gd name="T22" fmla="*/ 75 w 76"/>
                <a:gd name="T23" fmla="*/ 66 h 96"/>
                <a:gd name="T24" fmla="*/ 68 w 76"/>
                <a:gd name="T25" fmla="*/ 81 h 96"/>
                <a:gd name="T26" fmla="*/ 57 w 76"/>
                <a:gd name="T27" fmla="*/ 92 h 96"/>
                <a:gd name="T28" fmla="*/ 41 w 76"/>
                <a:gd name="T29" fmla="*/ 96 h 96"/>
                <a:gd name="T30" fmla="*/ 22 w 76"/>
                <a:gd name="T31" fmla="*/ 91 h 96"/>
                <a:gd name="T32" fmla="*/ 0 w 76"/>
                <a:gd name="T33" fmla="*/ 7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96">
                  <a:moveTo>
                    <a:pt x="0" y="78"/>
                  </a:moveTo>
                  <a:lnTo>
                    <a:pt x="22" y="89"/>
                  </a:lnTo>
                  <a:lnTo>
                    <a:pt x="41" y="92"/>
                  </a:lnTo>
                  <a:lnTo>
                    <a:pt x="56" y="87"/>
                  </a:lnTo>
                  <a:lnTo>
                    <a:pt x="66" y="77"/>
                  </a:lnTo>
                  <a:lnTo>
                    <a:pt x="70" y="61"/>
                  </a:lnTo>
                  <a:lnTo>
                    <a:pt x="72" y="42"/>
                  </a:lnTo>
                  <a:lnTo>
                    <a:pt x="68" y="21"/>
                  </a:lnTo>
                  <a:lnTo>
                    <a:pt x="59" y="0"/>
                  </a:lnTo>
                  <a:lnTo>
                    <a:pt x="70" y="23"/>
                  </a:lnTo>
                  <a:lnTo>
                    <a:pt x="76" y="45"/>
                  </a:lnTo>
                  <a:lnTo>
                    <a:pt x="75" y="66"/>
                  </a:lnTo>
                  <a:lnTo>
                    <a:pt x="68" y="81"/>
                  </a:lnTo>
                  <a:lnTo>
                    <a:pt x="57" y="92"/>
                  </a:lnTo>
                  <a:lnTo>
                    <a:pt x="41" y="96"/>
                  </a:lnTo>
                  <a:lnTo>
                    <a:pt x="22" y="91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A9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3" name="Freeform 3721">
              <a:extLst>
                <a:ext uri="{FF2B5EF4-FFF2-40B4-BE49-F238E27FC236}">
                  <a16:creationId xmlns:a16="http://schemas.microsoft.com/office/drawing/2014/main" id="{B0E6011D-FB6E-4D5E-9F9B-F3F46A7EF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3252"/>
              <a:ext cx="81" cy="97"/>
            </a:xfrm>
            <a:custGeom>
              <a:avLst/>
              <a:gdLst>
                <a:gd name="T0" fmla="*/ 0 w 241"/>
                <a:gd name="T1" fmla="*/ 0 h 289"/>
                <a:gd name="T2" fmla="*/ 27 w 241"/>
                <a:gd name="T3" fmla="*/ 15 h 289"/>
                <a:gd name="T4" fmla="*/ 56 w 241"/>
                <a:gd name="T5" fmla="*/ 31 h 289"/>
                <a:gd name="T6" fmla="*/ 85 w 241"/>
                <a:gd name="T7" fmla="*/ 47 h 289"/>
                <a:gd name="T8" fmla="*/ 115 w 241"/>
                <a:gd name="T9" fmla="*/ 66 h 289"/>
                <a:gd name="T10" fmla="*/ 143 w 241"/>
                <a:gd name="T11" fmla="*/ 85 h 289"/>
                <a:gd name="T12" fmla="*/ 170 w 241"/>
                <a:gd name="T13" fmla="*/ 104 h 289"/>
                <a:gd name="T14" fmla="*/ 192 w 241"/>
                <a:gd name="T15" fmla="*/ 126 h 289"/>
                <a:gd name="T16" fmla="*/ 211 w 241"/>
                <a:gd name="T17" fmla="*/ 146 h 289"/>
                <a:gd name="T18" fmla="*/ 225 w 241"/>
                <a:gd name="T19" fmla="*/ 167 h 289"/>
                <a:gd name="T20" fmla="*/ 231 w 241"/>
                <a:gd name="T21" fmla="*/ 187 h 289"/>
                <a:gd name="T22" fmla="*/ 231 w 241"/>
                <a:gd name="T23" fmla="*/ 206 h 289"/>
                <a:gd name="T24" fmla="*/ 223 w 241"/>
                <a:gd name="T25" fmla="*/ 226 h 289"/>
                <a:gd name="T26" fmla="*/ 206 w 241"/>
                <a:gd name="T27" fmla="*/ 243 h 289"/>
                <a:gd name="T28" fmla="*/ 178 w 241"/>
                <a:gd name="T29" fmla="*/ 261 h 289"/>
                <a:gd name="T30" fmla="*/ 138 w 241"/>
                <a:gd name="T31" fmla="*/ 275 h 289"/>
                <a:gd name="T32" fmla="*/ 87 w 241"/>
                <a:gd name="T33" fmla="*/ 289 h 289"/>
                <a:gd name="T34" fmla="*/ 133 w 241"/>
                <a:gd name="T35" fmla="*/ 283 h 289"/>
                <a:gd name="T36" fmla="*/ 171 w 241"/>
                <a:gd name="T37" fmla="*/ 273 h 289"/>
                <a:gd name="T38" fmla="*/ 200 w 241"/>
                <a:gd name="T39" fmla="*/ 262 h 289"/>
                <a:gd name="T40" fmla="*/ 221 w 241"/>
                <a:gd name="T41" fmla="*/ 247 h 289"/>
                <a:gd name="T42" fmla="*/ 236 w 241"/>
                <a:gd name="T43" fmla="*/ 231 h 289"/>
                <a:gd name="T44" fmla="*/ 241 w 241"/>
                <a:gd name="T45" fmla="*/ 212 h 289"/>
                <a:gd name="T46" fmla="*/ 241 w 241"/>
                <a:gd name="T47" fmla="*/ 191 h 289"/>
                <a:gd name="T48" fmla="*/ 235 w 241"/>
                <a:gd name="T49" fmla="*/ 170 h 289"/>
                <a:gd name="T50" fmla="*/ 221 w 241"/>
                <a:gd name="T51" fmla="*/ 149 h 289"/>
                <a:gd name="T52" fmla="*/ 203 w 241"/>
                <a:gd name="T53" fmla="*/ 127 h 289"/>
                <a:gd name="T54" fmla="*/ 180 w 241"/>
                <a:gd name="T55" fmla="*/ 103 h 289"/>
                <a:gd name="T56" fmla="*/ 152 w 241"/>
                <a:gd name="T57" fmla="*/ 81 h 289"/>
                <a:gd name="T58" fmla="*/ 118 w 241"/>
                <a:gd name="T59" fmla="*/ 60 h 289"/>
                <a:gd name="T60" fmla="*/ 83 w 241"/>
                <a:gd name="T61" fmla="*/ 38 h 289"/>
                <a:gd name="T62" fmla="*/ 42 w 241"/>
                <a:gd name="T63" fmla="*/ 18 h 289"/>
                <a:gd name="T64" fmla="*/ 0 w 241"/>
                <a:gd name="T6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289">
                  <a:moveTo>
                    <a:pt x="0" y="0"/>
                  </a:moveTo>
                  <a:lnTo>
                    <a:pt x="27" y="15"/>
                  </a:lnTo>
                  <a:lnTo>
                    <a:pt x="56" y="31"/>
                  </a:lnTo>
                  <a:lnTo>
                    <a:pt x="85" y="47"/>
                  </a:lnTo>
                  <a:lnTo>
                    <a:pt x="115" y="66"/>
                  </a:lnTo>
                  <a:lnTo>
                    <a:pt x="143" y="85"/>
                  </a:lnTo>
                  <a:lnTo>
                    <a:pt x="170" y="104"/>
                  </a:lnTo>
                  <a:lnTo>
                    <a:pt x="192" y="126"/>
                  </a:lnTo>
                  <a:lnTo>
                    <a:pt x="211" y="146"/>
                  </a:lnTo>
                  <a:lnTo>
                    <a:pt x="225" y="167"/>
                  </a:lnTo>
                  <a:lnTo>
                    <a:pt x="231" y="187"/>
                  </a:lnTo>
                  <a:lnTo>
                    <a:pt x="231" y="206"/>
                  </a:lnTo>
                  <a:lnTo>
                    <a:pt x="223" y="226"/>
                  </a:lnTo>
                  <a:lnTo>
                    <a:pt x="206" y="243"/>
                  </a:lnTo>
                  <a:lnTo>
                    <a:pt x="178" y="261"/>
                  </a:lnTo>
                  <a:lnTo>
                    <a:pt x="138" y="275"/>
                  </a:lnTo>
                  <a:lnTo>
                    <a:pt x="87" y="289"/>
                  </a:lnTo>
                  <a:lnTo>
                    <a:pt x="133" y="283"/>
                  </a:lnTo>
                  <a:lnTo>
                    <a:pt x="171" y="273"/>
                  </a:lnTo>
                  <a:lnTo>
                    <a:pt x="200" y="262"/>
                  </a:lnTo>
                  <a:lnTo>
                    <a:pt x="221" y="247"/>
                  </a:lnTo>
                  <a:lnTo>
                    <a:pt x="236" y="231"/>
                  </a:lnTo>
                  <a:lnTo>
                    <a:pt x="241" y="212"/>
                  </a:lnTo>
                  <a:lnTo>
                    <a:pt x="241" y="191"/>
                  </a:lnTo>
                  <a:lnTo>
                    <a:pt x="235" y="170"/>
                  </a:lnTo>
                  <a:lnTo>
                    <a:pt x="221" y="149"/>
                  </a:lnTo>
                  <a:lnTo>
                    <a:pt x="203" y="127"/>
                  </a:lnTo>
                  <a:lnTo>
                    <a:pt x="180" y="103"/>
                  </a:lnTo>
                  <a:lnTo>
                    <a:pt x="152" y="81"/>
                  </a:lnTo>
                  <a:lnTo>
                    <a:pt x="118" y="60"/>
                  </a:lnTo>
                  <a:lnTo>
                    <a:pt x="83" y="38"/>
                  </a:lnTo>
                  <a:lnTo>
                    <a:pt x="4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4" name="Freeform 3722">
              <a:extLst>
                <a:ext uri="{FF2B5EF4-FFF2-40B4-BE49-F238E27FC236}">
                  <a16:creationId xmlns:a16="http://schemas.microsoft.com/office/drawing/2014/main" id="{679E76B7-D491-40F7-8FE7-26D128411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258"/>
              <a:ext cx="70" cy="26"/>
            </a:xfrm>
            <a:custGeom>
              <a:avLst/>
              <a:gdLst>
                <a:gd name="T0" fmla="*/ 205 w 210"/>
                <a:gd name="T1" fmla="*/ 38 h 78"/>
                <a:gd name="T2" fmla="*/ 196 w 210"/>
                <a:gd name="T3" fmla="*/ 48 h 78"/>
                <a:gd name="T4" fmla="*/ 186 w 210"/>
                <a:gd name="T5" fmla="*/ 55 h 78"/>
                <a:gd name="T6" fmla="*/ 176 w 210"/>
                <a:gd name="T7" fmla="*/ 60 h 78"/>
                <a:gd name="T8" fmla="*/ 167 w 210"/>
                <a:gd name="T9" fmla="*/ 65 h 78"/>
                <a:gd name="T10" fmla="*/ 154 w 210"/>
                <a:gd name="T11" fmla="*/ 68 h 78"/>
                <a:gd name="T12" fmla="*/ 139 w 210"/>
                <a:gd name="T13" fmla="*/ 72 h 78"/>
                <a:gd name="T14" fmla="*/ 121 w 210"/>
                <a:gd name="T15" fmla="*/ 75 h 78"/>
                <a:gd name="T16" fmla="*/ 102 w 210"/>
                <a:gd name="T17" fmla="*/ 77 h 78"/>
                <a:gd name="T18" fmla="*/ 83 w 210"/>
                <a:gd name="T19" fmla="*/ 78 h 78"/>
                <a:gd name="T20" fmla="*/ 66 w 210"/>
                <a:gd name="T21" fmla="*/ 77 h 78"/>
                <a:gd name="T22" fmla="*/ 53 w 210"/>
                <a:gd name="T23" fmla="*/ 72 h 78"/>
                <a:gd name="T24" fmla="*/ 44 w 210"/>
                <a:gd name="T25" fmla="*/ 61 h 78"/>
                <a:gd name="T26" fmla="*/ 42 w 210"/>
                <a:gd name="T27" fmla="*/ 40 h 78"/>
                <a:gd name="T28" fmla="*/ 39 w 210"/>
                <a:gd name="T29" fmla="*/ 21 h 78"/>
                <a:gd name="T30" fmla="*/ 30 w 210"/>
                <a:gd name="T31" fmla="*/ 20 h 78"/>
                <a:gd name="T32" fmla="*/ 10 w 210"/>
                <a:gd name="T33" fmla="*/ 44 h 78"/>
                <a:gd name="T34" fmla="*/ 0 w 210"/>
                <a:gd name="T35" fmla="*/ 49 h 78"/>
                <a:gd name="T36" fmla="*/ 4 w 210"/>
                <a:gd name="T37" fmla="*/ 39 h 78"/>
                <a:gd name="T38" fmla="*/ 16 w 210"/>
                <a:gd name="T39" fmla="*/ 24 h 78"/>
                <a:gd name="T40" fmla="*/ 35 w 210"/>
                <a:gd name="T41" fmla="*/ 11 h 78"/>
                <a:gd name="T42" fmla="*/ 47 w 210"/>
                <a:gd name="T43" fmla="*/ 2 h 78"/>
                <a:gd name="T44" fmla="*/ 55 w 210"/>
                <a:gd name="T45" fmla="*/ 1 h 78"/>
                <a:gd name="T46" fmla="*/ 54 w 210"/>
                <a:gd name="T47" fmla="*/ 15 h 78"/>
                <a:gd name="T48" fmla="*/ 48 w 210"/>
                <a:gd name="T49" fmla="*/ 44 h 78"/>
                <a:gd name="T50" fmla="*/ 62 w 210"/>
                <a:gd name="T51" fmla="*/ 61 h 78"/>
                <a:gd name="T52" fmla="*/ 87 w 210"/>
                <a:gd name="T53" fmla="*/ 68 h 78"/>
                <a:gd name="T54" fmla="*/ 118 w 210"/>
                <a:gd name="T55" fmla="*/ 67 h 78"/>
                <a:gd name="T56" fmla="*/ 142 w 210"/>
                <a:gd name="T57" fmla="*/ 63 h 78"/>
                <a:gd name="T58" fmla="*/ 164 w 210"/>
                <a:gd name="T59" fmla="*/ 57 h 78"/>
                <a:gd name="T60" fmla="*/ 183 w 210"/>
                <a:gd name="T61" fmla="*/ 49 h 78"/>
                <a:gd name="T62" fmla="*/ 201 w 210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78">
                  <a:moveTo>
                    <a:pt x="210" y="32"/>
                  </a:moveTo>
                  <a:lnTo>
                    <a:pt x="205" y="38"/>
                  </a:lnTo>
                  <a:lnTo>
                    <a:pt x="200" y="44"/>
                  </a:lnTo>
                  <a:lnTo>
                    <a:pt x="196" y="48"/>
                  </a:lnTo>
                  <a:lnTo>
                    <a:pt x="191" y="51"/>
                  </a:lnTo>
                  <a:lnTo>
                    <a:pt x="186" y="55"/>
                  </a:lnTo>
                  <a:lnTo>
                    <a:pt x="181" y="58"/>
                  </a:lnTo>
                  <a:lnTo>
                    <a:pt x="176" y="60"/>
                  </a:lnTo>
                  <a:lnTo>
                    <a:pt x="170" y="64"/>
                  </a:lnTo>
                  <a:lnTo>
                    <a:pt x="167" y="65"/>
                  </a:lnTo>
                  <a:lnTo>
                    <a:pt x="161" y="67"/>
                  </a:lnTo>
                  <a:lnTo>
                    <a:pt x="154" y="68"/>
                  </a:lnTo>
                  <a:lnTo>
                    <a:pt x="147" y="70"/>
                  </a:lnTo>
                  <a:lnTo>
                    <a:pt x="139" y="72"/>
                  </a:lnTo>
                  <a:lnTo>
                    <a:pt x="130" y="74"/>
                  </a:lnTo>
                  <a:lnTo>
                    <a:pt x="121" y="75"/>
                  </a:lnTo>
                  <a:lnTo>
                    <a:pt x="111" y="77"/>
                  </a:lnTo>
                  <a:lnTo>
                    <a:pt x="102" y="77"/>
                  </a:lnTo>
                  <a:lnTo>
                    <a:pt x="92" y="78"/>
                  </a:lnTo>
                  <a:lnTo>
                    <a:pt x="83" y="78"/>
                  </a:lnTo>
                  <a:lnTo>
                    <a:pt x="74" y="77"/>
                  </a:lnTo>
                  <a:lnTo>
                    <a:pt x="66" y="77"/>
                  </a:lnTo>
                  <a:lnTo>
                    <a:pt x="59" y="75"/>
                  </a:lnTo>
                  <a:lnTo>
                    <a:pt x="53" y="72"/>
                  </a:lnTo>
                  <a:lnTo>
                    <a:pt x="48" y="69"/>
                  </a:lnTo>
                  <a:lnTo>
                    <a:pt x="44" y="61"/>
                  </a:lnTo>
                  <a:lnTo>
                    <a:pt x="42" y="51"/>
                  </a:lnTo>
                  <a:lnTo>
                    <a:pt x="42" y="40"/>
                  </a:lnTo>
                  <a:lnTo>
                    <a:pt x="40" y="29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0" y="20"/>
                  </a:lnTo>
                  <a:lnTo>
                    <a:pt x="21" y="31"/>
                  </a:lnTo>
                  <a:lnTo>
                    <a:pt x="10" y="44"/>
                  </a:lnTo>
                  <a:lnTo>
                    <a:pt x="4" y="48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4" y="39"/>
                  </a:lnTo>
                  <a:lnTo>
                    <a:pt x="9" y="31"/>
                  </a:lnTo>
                  <a:lnTo>
                    <a:pt x="16" y="24"/>
                  </a:lnTo>
                  <a:lnTo>
                    <a:pt x="26" y="16"/>
                  </a:lnTo>
                  <a:lnTo>
                    <a:pt x="35" y="11"/>
                  </a:lnTo>
                  <a:lnTo>
                    <a:pt x="42" y="7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6"/>
                  </a:lnTo>
                  <a:lnTo>
                    <a:pt x="54" y="15"/>
                  </a:lnTo>
                  <a:lnTo>
                    <a:pt x="49" y="29"/>
                  </a:lnTo>
                  <a:lnTo>
                    <a:pt x="48" y="44"/>
                  </a:lnTo>
                  <a:lnTo>
                    <a:pt x="52" y="55"/>
                  </a:lnTo>
                  <a:lnTo>
                    <a:pt x="62" y="61"/>
                  </a:lnTo>
                  <a:lnTo>
                    <a:pt x="73" y="66"/>
                  </a:lnTo>
                  <a:lnTo>
                    <a:pt x="87" y="68"/>
                  </a:lnTo>
                  <a:lnTo>
                    <a:pt x="103" y="68"/>
                  </a:lnTo>
                  <a:lnTo>
                    <a:pt x="118" y="67"/>
                  </a:lnTo>
                  <a:lnTo>
                    <a:pt x="130" y="66"/>
                  </a:lnTo>
                  <a:lnTo>
                    <a:pt x="142" y="63"/>
                  </a:lnTo>
                  <a:lnTo>
                    <a:pt x="154" y="60"/>
                  </a:lnTo>
                  <a:lnTo>
                    <a:pt x="164" y="57"/>
                  </a:lnTo>
                  <a:lnTo>
                    <a:pt x="175" y="54"/>
                  </a:lnTo>
                  <a:lnTo>
                    <a:pt x="183" y="49"/>
                  </a:lnTo>
                  <a:lnTo>
                    <a:pt x="193" y="45"/>
                  </a:lnTo>
                  <a:lnTo>
                    <a:pt x="201" y="39"/>
                  </a:lnTo>
                  <a:lnTo>
                    <a:pt x="210" y="32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5" name="Freeform 3723">
              <a:extLst>
                <a:ext uri="{FF2B5EF4-FFF2-40B4-BE49-F238E27FC236}">
                  <a16:creationId xmlns:a16="http://schemas.microsoft.com/office/drawing/2014/main" id="{730491B8-CB04-4F99-87C4-644E24B6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3115"/>
              <a:ext cx="9" cy="35"/>
            </a:xfrm>
            <a:custGeom>
              <a:avLst/>
              <a:gdLst>
                <a:gd name="T0" fmla="*/ 3 w 29"/>
                <a:gd name="T1" fmla="*/ 102 h 105"/>
                <a:gd name="T2" fmla="*/ 10 w 29"/>
                <a:gd name="T3" fmla="*/ 105 h 105"/>
                <a:gd name="T4" fmla="*/ 15 w 29"/>
                <a:gd name="T5" fmla="*/ 103 h 105"/>
                <a:gd name="T6" fmla="*/ 17 w 29"/>
                <a:gd name="T7" fmla="*/ 99 h 105"/>
                <a:gd name="T8" fmla="*/ 16 w 29"/>
                <a:gd name="T9" fmla="*/ 92 h 105"/>
                <a:gd name="T10" fmla="*/ 15 w 29"/>
                <a:gd name="T11" fmla="*/ 85 h 105"/>
                <a:gd name="T12" fmla="*/ 12 w 29"/>
                <a:gd name="T13" fmla="*/ 75 h 105"/>
                <a:gd name="T14" fmla="*/ 9 w 29"/>
                <a:gd name="T15" fmla="*/ 67 h 105"/>
                <a:gd name="T16" fmla="*/ 6 w 29"/>
                <a:gd name="T17" fmla="*/ 60 h 105"/>
                <a:gd name="T18" fmla="*/ 5 w 29"/>
                <a:gd name="T19" fmla="*/ 53 h 105"/>
                <a:gd name="T20" fmla="*/ 5 w 29"/>
                <a:gd name="T21" fmla="*/ 47 h 105"/>
                <a:gd name="T22" fmla="*/ 5 w 29"/>
                <a:gd name="T23" fmla="*/ 43 h 105"/>
                <a:gd name="T24" fmla="*/ 7 w 29"/>
                <a:gd name="T25" fmla="*/ 39 h 105"/>
                <a:gd name="T26" fmla="*/ 8 w 29"/>
                <a:gd name="T27" fmla="*/ 32 h 105"/>
                <a:gd name="T28" fmla="*/ 9 w 29"/>
                <a:gd name="T29" fmla="*/ 24 h 105"/>
                <a:gd name="T30" fmla="*/ 12 w 29"/>
                <a:gd name="T31" fmla="*/ 13 h 105"/>
                <a:gd name="T32" fmla="*/ 15 w 29"/>
                <a:gd name="T33" fmla="*/ 7 h 105"/>
                <a:gd name="T34" fmla="*/ 18 w 29"/>
                <a:gd name="T35" fmla="*/ 6 h 105"/>
                <a:gd name="T36" fmla="*/ 21 w 29"/>
                <a:gd name="T37" fmla="*/ 5 h 105"/>
                <a:gd name="T38" fmla="*/ 24 w 29"/>
                <a:gd name="T39" fmla="*/ 3 h 105"/>
                <a:gd name="T40" fmla="*/ 26 w 29"/>
                <a:gd name="T41" fmla="*/ 3 h 105"/>
                <a:gd name="T42" fmla="*/ 28 w 29"/>
                <a:gd name="T43" fmla="*/ 3 h 105"/>
                <a:gd name="T44" fmla="*/ 29 w 29"/>
                <a:gd name="T45" fmla="*/ 3 h 105"/>
                <a:gd name="T46" fmla="*/ 29 w 29"/>
                <a:gd name="T47" fmla="*/ 3 h 105"/>
                <a:gd name="T48" fmla="*/ 27 w 29"/>
                <a:gd name="T49" fmla="*/ 2 h 105"/>
                <a:gd name="T50" fmla="*/ 21 w 29"/>
                <a:gd name="T51" fmla="*/ 1 h 105"/>
                <a:gd name="T52" fmla="*/ 15 w 29"/>
                <a:gd name="T53" fmla="*/ 0 h 105"/>
                <a:gd name="T54" fmla="*/ 12 w 29"/>
                <a:gd name="T55" fmla="*/ 2 h 105"/>
                <a:gd name="T56" fmla="*/ 8 w 29"/>
                <a:gd name="T57" fmla="*/ 8 h 105"/>
                <a:gd name="T58" fmla="*/ 6 w 29"/>
                <a:gd name="T59" fmla="*/ 15 h 105"/>
                <a:gd name="T60" fmla="*/ 5 w 29"/>
                <a:gd name="T61" fmla="*/ 19 h 105"/>
                <a:gd name="T62" fmla="*/ 5 w 29"/>
                <a:gd name="T63" fmla="*/ 26 h 105"/>
                <a:gd name="T64" fmla="*/ 4 w 29"/>
                <a:gd name="T65" fmla="*/ 30 h 105"/>
                <a:gd name="T66" fmla="*/ 3 w 29"/>
                <a:gd name="T67" fmla="*/ 37 h 105"/>
                <a:gd name="T68" fmla="*/ 0 w 29"/>
                <a:gd name="T69" fmla="*/ 45 h 105"/>
                <a:gd name="T70" fmla="*/ 0 w 29"/>
                <a:gd name="T71" fmla="*/ 53 h 105"/>
                <a:gd name="T72" fmla="*/ 3 w 29"/>
                <a:gd name="T73" fmla="*/ 63 h 105"/>
                <a:gd name="T74" fmla="*/ 6 w 29"/>
                <a:gd name="T75" fmla="*/ 70 h 105"/>
                <a:gd name="T76" fmla="*/ 9 w 29"/>
                <a:gd name="T77" fmla="*/ 81 h 105"/>
                <a:gd name="T78" fmla="*/ 9 w 29"/>
                <a:gd name="T79" fmla="*/ 92 h 105"/>
                <a:gd name="T80" fmla="*/ 3 w 29"/>
                <a:gd name="T81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105">
                  <a:moveTo>
                    <a:pt x="3" y="102"/>
                  </a:moveTo>
                  <a:lnTo>
                    <a:pt x="10" y="105"/>
                  </a:lnTo>
                  <a:lnTo>
                    <a:pt x="15" y="103"/>
                  </a:lnTo>
                  <a:lnTo>
                    <a:pt x="17" y="99"/>
                  </a:lnTo>
                  <a:lnTo>
                    <a:pt x="16" y="92"/>
                  </a:lnTo>
                  <a:lnTo>
                    <a:pt x="15" y="85"/>
                  </a:lnTo>
                  <a:lnTo>
                    <a:pt x="12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5" y="53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7" y="39"/>
                  </a:lnTo>
                  <a:lnTo>
                    <a:pt x="8" y="32"/>
                  </a:lnTo>
                  <a:lnTo>
                    <a:pt x="9" y="24"/>
                  </a:lnTo>
                  <a:lnTo>
                    <a:pt x="12" y="13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6" y="15"/>
                  </a:lnTo>
                  <a:lnTo>
                    <a:pt x="5" y="19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3" y="37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3" y="63"/>
                  </a:lnTo>
                  <a:lnTo>
                    <a:pt x="6" y="70"/>
                  </a:lnTo>
                  <a:lnTo>
                    <a:pt x="9" y="81"/>
                  </a:lnTo>
                  <a:lnTo>
                    <a:pt x="9" y="92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6" name="Freeform 3724">
              <a:extLst>
                <a:ext uri="{FF2B5EF4-FFF2-40B4-BE49-F238E27FC236}">
                  <a16:creationId xmlns:a16="http://schemas.microsoft.com/office/drawing/2014/main" id="{CFEF4016-C899-404F-8D85-6F965A52A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3160"/>
              <a:ext cx="3" cy="4"/>
            </a:xfrm>
            <a:custGeom>
              <a:avLst/>
              <a:gdLst>
                <a:gd name="T0" fmla="*/ 5 w 11"/>
                <a:gd name="T1" fmla="*/ 13 h 13"/>
                <a:gd name="T2" fmla="*/ 8 w 11"/>
                <a:gd name="T3" fmla="*/ 11 h 13"/>
                <a:gd name="T4" fmla="*/ 9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9 w 11"/>
                <a:gd name="T13" fmla="*/ 1 h 13"/>
                <a:gd name="T14" fmla="*/ 8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1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1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7" name="Freeform 3725">
              <a:extLst>
                <a:ext uri="{FF2B5EF4-FFF2-40B4-BE49-F238E27FC236}">
                  <a16:creationId xmlns:a16="http://schemas.microsoft.com/office/drawing/2014/main" id="{765A2869-E9D8-4715-99B6-502761AD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3164"/>
              <a:ext cx="4" cy="4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10 w 11"/>
                <a:gd name="T5" fmla="*/ 10 h 13"/>
                <a:gd name="T6" fmla="*/ 11 w 11"/>
                <a:gd name="T7" fmla="*/ 9 h 13"/>
                <a:gd name="T8" fmla="*/ 11 w 11"/>
                <a:gd name="T9" fmla="*/ 7 h 13"/>
                <a:gd name="T10" fmla="*/ 11 w 11"/>
                <a:gd name="T11" fmla="*/ 4 h 13"/>
                <a:gd name="T12" fmla="*/ 10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7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8" name="Freeform 3726">
              <a:extLst>
                <a:ext uri="{FF2B5EF4-FFF2-40B4-BE49-F238E27FC236}">
                  <a16:creationId xmlns:a16="http://schemas.microsoft.com/office/drawing/2014/main" id="{0B574BFE-6F67-43D4-9AA2-919F6592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064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9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9" name="Freeform 3727">
              <a:extLst>
                <a:ext uri="{FF2B5EF4-FFF2-40B4-BE49-F238E27FC236}">
                  <a16:creationId xmlns:a16="http://schemas.microsoft.com/office/drawing/2014/main" id="{CF6E36CC-C49B-45A9-9DB4-AE96CD45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141"/>
              <a:ext cx="4" cy="5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9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9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4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4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0" name="Freeform 3728">
              <a:extLst>
                <a:ext uri="{FF2B5EF4-FFF2-40B4-BE49-F238E27FC236}">
                  <a16:creationId xmlns:a16="http://schemas.microsoft.com/office/drawing/2014/main" id="{74D02A85-3EB1-44C0-A095-51DA755A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279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1" name="Freeform 3729">
              <a:extLst>
                <a:ext uri="{FF2B5EF4-FFF2-40B4-BE49-F238E27FC236}">
                  <a16:creationId xmlns:a16="http://schemas.microsoft.com/office/drawing/2014/main" id="{2F5161C3-D8D4-484B-9899-5C889F36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075"/>
              <a:ext cx="4" cy="4"/>
            </a:xfrm>
            <a:custGeom>
              <a:avLst/>
              <a:gdLst>
                <a:gd name="T0" fmla="*/ 5 w 12"/>
                <a:gd name="T1" fmla="*/ 13 h 13"/>
                <a:gd name="T2" fmla="*/ 8 w 12"/>
                <a:gd name="T3" fmla="*/ 12 h 13"/>
                <a:gd name="T4" fmla="*/ 10 w 12"/>
                <a:gd name="T5" fmla="*/ 10 h 13"/>
                <a:gd name="T6" fmla="*/ 11 w 12"/>
                <a:gd name="T7" fmla="*/ 9 h 13"/>
                <a:gd name="T8" fmla="*/ 12 w 12"/>
                <a:gd name="T9" fmla="*/ 6 h 13"/>
                <a:gd name="T10" fmla="*/ 11 w 12"/>
                <a:gd name="T11" fmla="*/ 4 h 13"/>
                <a:gd name="T12" fmla="*/ 10 w 12"/>
                <a:gd name="T13" fmla="*/ 1 h 13"/>
                <a:gd name="T14" fmla="*/ 8 w 12"/>
                <a:gd name="T15" fmla="*/ 0 h 13"/>
                <a:gd name="T16" fmla="*/ 5 w 12"/>
                <a:gd name="T17" fmla="*/ 0 h 13"/>
                <a:gd name="T18" fmla="*/ 3 w 12"/>
                <a:gd name="T19" fmla="*/ 0 h 13"/>
                <a:gd name="T20" fmla="*/ 2 w 12"/>
                <a:gd name="T21" fmla="*/ 1 h 13"/>
                <a:gd name="T22" fmla="*/ 1 w 12"/>
                <a:gd name="T23" fmla="*/ 4 h 13"/>
                <a:gd name="T24" fmla="*/ 0 w 12"/>
                <a:gd name="T25" fmla="*/ 6 h 13"/>
                <a:gd name="T26" fmla="*/ 1 w 12"/>
                <a:gd name="T27" fmla="*/ 9 h 13"/>
                <a:gd name="T28" fmla="*/ 2 w 12"/>
                <a:gd name="T29" fmla="*/ 10 h 13"/>
                <a:gd name="T30" fmla="*/ 3 w 12"/>
                <a:gd name="T31" fmla="*/ 12 h 13"/>
                <a:gd name="T32" fmla="*/ 5 w 1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8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2" name="Freeform 3730">
              <a:extLst>
                <a:ext uri="{FF2B5EF4-FFF2-40B4-BE49-F238E27FC236}">
                  <a16:creationId xmlns:a16="http://schemas.microsoft.com/office/drawing/2014/main" id="{602E4D4B-7903-45E4-B30E-E1EB7610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3095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3" name="Freeform 3731">
              <a:extLst>
                <a:ext uri="{FF2B5EF4-FFF2-40B4-BE49-F238E27FC236}">
                  <a16:creationId xmlns:a16="http://schemas.microsoft.com/office/drawing/2014/main" id="{CD53F30A-A435-434F-B8D9-49EA688F1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152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4" name="Freeform 3732">
              <a:extLst>
                <a:ext uri="{FF2B5EF4-FFF2-40B4-BE49-F238E27FC236}">
                  <a16:creationId xmlns:a16="http://schemas.microsoft.com/office/drawing/2014/main" id="{193EF34A-3EB3-4421-BC3C-F8A393D59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239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8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4 h 12"/>
                <a:gd name="T12" fmla="*/ 8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5" name="Freeform 3733">
              <a:extLst>
                <a:ext uri="{FF2B5EF4-FFF2-40B4-BE49-F238E27FC236}">
                  <a16:creationId xmlns:a16="http://schemas.microsoft.com/office/drawing/2014/main" id="{34FFE2E4-8CED-467D-A4B4-8AEBB1292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3224"/>
              <a:ext cx="4" cy="4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10 w 11"/>
                <a:gd name="T5" fmla="*/ 11 h 13"/>
                <a:gd name="T6" fmla="*/ 11 w 11"/>
                <a:gd name="T7" fmla="*/ 8 h 13"/>
                <a:gd name="T8" fmla="*/ 11 w 11"/>
                <a:gd name="T9" fmla="*/ 6 h 13"/>
                <a:gd name="T10" fmla="*/ 11 w 11"/>
                <a:gd name="T11" fmla="*/ 4 h 13"/>
                <a:gd name="T12" fmla="*/ 10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4 w 11"/>
                <a:gd name="T19" fmla="*/ 0 h 13"/>
                <a:gd name="T20" fmla="*/ 3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8 h 13"/>
                <a:gd name="T28" fmla="*/ 3 w 11"/>
                <a:gd name="T29" fmla="*/ 11 h 13"/>
                <a:gd name="T30" fmla="*/ 4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6" name="Freeform 3734">
              <a:extLst>
                <a:ext uri="{FF2B5EF4-FFF2-40B4-BE49-F238E27FC236}">
                  <a16:creationId xmlns:a16="http://schemas.microsoft.com/office/drawing/2014/main" id="{E617A510-0599-4956-88A9-D04143504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163"/>
              <a:ext cx="4" cy="5"/>
            </a:xfrm>
            <a:custGeom>
              <a:avLst/>
              <a:gdLst>
                <a:gd name="T0" fmla="*/ 5 w 12"/>
                <a:gd name="T1" fmla="*/ 13 h 13"/>
                <a:gd name="T2" fmla="*/ 8 w 12"/>
                <a:gd name="T3" fmla="*/ 11 h 13"/>
                <a:gd name="T4" fmla="*/ 10 w 12"/>
                <a:gd name="T5" fmla="*/ 10 h 13"/>
                <a:gd name="T6" fmla="*/ 11 w 12"/>
                <a:gd name="T7" fmla="*/ 9 h 13"/>
                <a:gd name="T8" fmla="*/ 12 w 12"/>
                <a:gd name="T9" fmla="*/ 6 h 13"/>
                <a:gd name="T10" fmla="*/ 11 w 12"/>
                <a:gd name="T11" fmla="*/ 4 h 13"/>
                <a:gd name="T12" fmla="*/ 10 w 12"/>
                <a:gd name="T13" fmla="*/ 1 h 13"/>
                <a:gd name="T14" fmla="*/ 8 w 12"/>
                <a:gd name="T15" fmla="*/ 0 h 13"/>
                <a:gd name="T16" fmla="*/ 5 w 12"/>
                <a:gd name="T17" fmla="*/ 0 h 13"/>
                <a:gd name="T18" fmla="*/ 3 w 12"/>
                <a:gd name="T19" fmla="*/ 0 h 13"/>
                <a:gd name="T20" fmla="*/ 2 w 12"/>
                <a:gd name="T21" fmla="*/ 1 h 13"/>
                <a:gd name="T22" fmla="*/ 0 w 12"/>
                <a:gd name="T23" fmla="*/ 4 h 13"/>
                <a:gd name="T24" fmla="*/ 0 w 12"/>
                <a:gd name="T25" fmla="*/ 6 h 13"/>
                <a:gd name="T26" fmla="*/ 0 w 12"/>
                <a:gd name="T27" fmla="*/ 9 h 13"/>
                <a:gd name="T28" fmla="*/ 2 w 12"/>
                <a:gd name="T29" fmla="*/ 10 h 13"/>
                <a:gd name="T30" fmla="*/ 3 w 12"/>
                <a:gd name="T31" fmla="*/ 11 h 13"/>
                <a:gd name="T32" fmla="*/ 5 w 1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7" name="Freeform 3735">
              <a:extLst>
                <a:ext uri="{FF2B5EF4-FFF2-40B4-BE49-F238E27FC236}">
                  <a16:creationId xmlns:a16="http://schemas.microsoft.com/office/drawing/2014/main" id="{653F80F2-8BBC-4A72-8C36-70DA349F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172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9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3 h 12"/>
                <a:gd name="T12" fmla="*/ 9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8" name="Freeform 3736">
              <a:extLst>
                <a:ext uri="{FF2B5EF4-FFF2-40B4-BE49-F238E27FC236}">
                  <a16:creationId xmlns:a16="http://schemas.microsoft.com/office/drawing/2014/main" id="{9A6E6564-E1F2-42C2-9D9A-8671976A3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141"/>
              <a:ext cx="4" cy="5"/>
            </a:xfrm>
            <a:custGeom>
              <a:avLst/>
              <a:gdLst>
                <a:gd name="T0" fmla="*/ 5 w 11"/>
                <a:gd name="T1" fmla="*/ 13 h 13"/>
                <a:gd name="T2" fmla="*/ 7 w 11"/>
                <a:gd name="T3" fmla="*/ 12 h 13"/>
                <a:gd name="T4" fmla="*/ 10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10 w 11"/>
                <a:gd name="T13" fmla="*/ 2 h 13"/>
                <a:gd name="T14" fmla="*/ 7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2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7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9" name="Freeform 3737">
              <a:extLst>
                <a:ext uri="{FF2B5EF4-FFF2-40B4-BE49-F238E27FC236}">
                  <a16:creationId xmlns:a16="http://schemas.microsoft.com/office/drawing/2014/main" id="{D69F50A9-4EA8-4B84-9708-21D8A173B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3121"/>
              <a:ext cx="4" cy="4"/>
            </a:xfrm>
            <a:custGeom>
              <a:avLst/>
              <a:gdLst>
                <a:gd name="T0" fmla="*/ 6 w 12"/>
                <a:gd name="T1" fmla="*/ 12 h 12"/>
                <a:gd name="T2" fmla="*/ 8 w 12"/>
                <a:gd name="T3" fmla="*/ 11 h 12"/>
                <a:gd name="T4" fmla="*/ 10 w 12"/>
                <a:gd name="T5" fmla="*/ 10 h 12"/>
                <a:gd name="T6" fmla="*/ 11 w 12"/>
                <a:gd name="T7" fmla="*/ 8 h 12"/>
                <a:gd name="T8" fmla="*/ 12 w 12"/>
                <a:gd name="T9" fmla="*/ 5 h 12"/>
                <a:gd name="T10" fmla="*/ 11 w 12"/>
                <a:gd name="T11" fmla="*/ 3 h 12"/>
                <a:gd name="T12" fmla="*/ 10 w 12"/>
                <a:gd name="T13" fmla="*/ 1 h 12"/>
                <a:gd name="T14" fmla="*/ 8 w 12"/>
                <a:gd name="T15" fmla="*/ 0 h 12"/>
                <a:gd name="T16" fmla="*/ 6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1 w 12"/>
                <a:gd name="T23" fmla="*/ 3 h 12"/>
                <a:gd name="T24" fmla="*/ 0 w 12"/>
                <a:gd name="T25" fmla="*/ 5 h 12"/>
                <a:gd name="T26" fmla="*/ 1 w 12"/>
                <a:gd name="T27" fmla="*/ 8 h 12"/>
                <a:gd name="T28" fmla="*/ 2 w 12"/>
                <a:gd name="T29" fmla="*/ 10 h 12"/>
                <a:gd name="T30" fmla="*/ 3 w 12"/>
                <a:gd name="T31" fmla="*/ 11 h 12"/>
                <a:gd name="T32" fmla="*/ 6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0" name="Freeform 3738">
              <a:extLst>
                <a:ext uri="{FF2B5EF4-FFF2-40B4-BE49-F238E27FC236}">
                  <a16:creationId xmlns:a16="http://schemas.microsoft.com/office/drawing/2014/main" id="{0946EDDC-D62F-4EDE-8F71-6F82A539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190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7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4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7 h 12"/>
                <a:gd name="T28" fmla="*/ 2 w 11"/>
                <a:gd name="T29" fmla="*/ 10 h 12"/>
                <a:gd name="T30" fmla="*/ 4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1" name="Freeform 3739">
              <a:extLst>
                <a:ext uri="{FF2B5EF4-FFF2-40B4-BE49-F238E27FC236}">
                  <a16:creationId xmlns:a16="http://schemas.microsoft.com/office/drawing/2014/main" id="{F2172B9F-6E61-4915-AED6-6FCC5773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188"/>
              <a:ext cx="4" cy="4"/>
            </a:xfrm>
            <a:custGeom>
              <a:avLst/>
              <a:gdLst>
                <a:gd name="T0" fmla="*/ 5 w 12"/>
                <a:gd name="T1" fmla="*/ 12 h 12"/>
                <a:gd name="T2" fmla="*/ 8 w 12"/>
                <a:gd name="T3" fmla="*/ 11 h 12"/>
                <a:gd name="T4" fmla="*/ 10 w 12"/>
                <a:gd name="T5" fmla="*/ 10 h 12"/>
                <a:gd name="T6" fmla="*/ 11 w 12"/>
                <a:gd name="T7" fmla="*/ 8 h 12"/>
                <a:gd name="T8" fmla="*/ 12 w 12"/>
                <a:gd name="T9" fmla="*/ 6 h 12"/>
                <a:gd name="T10" fmla="*/ 11 w 12"/>
                <a:gd name="T11" fmla="*/ 4 h 12"/>
                <a:gd name="T12" fmla="*/ 10 w 12"/>
                <a:gd name="T13" fmla="*/ 1 h 12"/>
                <a:gd name="T14" fmla="*/ 8 w 12"/>
                <a:gd name="T15" fmla="*/ 0 h 12"/>
                <a:gd name="T16" fmla="*/ 5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0 w 12"/>
                <a:gd name="T23" fmla="*/ 4 h 12"/>
                <a:gd name="T24" fmla="*/ 0 w 12"/>
                <a:gd name="T25" fmla="*/ 6 h 12"/>
                <a:gd name="T26" fmla="*/ 0 w 12"/>
                <a:gd name="T27" fmla="*/ 8 h 12"/>
                <a:gd name="T28" fmla="*/ 2 w 12"/>
                <a:gd name="T29" fmla="*/ 10 h 12"/>
                <a:gd name="T30" fmla="*/ 3 w 12"/>
                <a:gd name="T31" fmla="*/ 11 h 12"/>
                <a:gd name="T32" fmla="*/ 5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2" name="Freeform 3740">
              <a:extLst>
                <a:ext uri="{FF2B5EF4-FFF2-40B4-BE49-F238E27FC236}">
                  <a16:creationId xmlns:a16="http://schemas.microsoft.com/office/drawing/2014/main" id="{00EF8868-8582-4175-B6E9-A39F0D216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202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4 w 11"/>
                <a:gd name="T19" fmla="*/ 0 h 12"/>
                <a:gd name="T20" fmla="*/ 3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8 h 12"/>
                <a:gd name="T28" fmla="*/ 3 w 11"/>
                <a:gd name="T29" fmla="*/ 10 h 12"/>
                <a:gd name="T30" fmla="*/ 4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3" name="Freeform 3741">
              <a:extLst>
                <a:ext uri="{FF2B5EF4-FFF2-40B4-BE49-F238E27FC236}">
                  <a16:creationId xmlns:a16="http://schemas.microsoft.com/office/drawing/2014/main" id="{E5F69DF9-417A-4636-B8EB-0DF2D53B5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258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4" name="Freeform 3742">
              <a:extLst>
                <a:ext uri="{FF2B5EF4-FFF2-40B4-BE49-F238E27FC236}">
                  <a16:creationId xmlns:a16="http://schemas.microsoft.com/office/drawing/2014/main" id="{0B6C72AD-BC58-4AAC-9FE0-C045A1E8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3315"/>
              <a:ext cx="4" cy="4"/>
            </a:xfrm>
            <a:custGeom>
              <a:avLst/>
              <a:gdLst>
                <a:gd name="T0" fmla="*/ 5 w 12"/>
                <a:gd name="T1" fmla="*/ 12 h 12"/>
                <a:gd name="T2" fmla="*/ 7 w 12"/>
                <a:gd name="T3" fmla="*/ 11 h 12"/>
                <a:gd name="T4" fmla="*/ 10 w 12"/>
                <a:gd name="T5" fmla="*/ 10 h 12"/>
                <a:gd name="T6" fmla="*/ 11 w 12"/>
                <a:gd name="T7" fmla="*/ 9 h 12"/>
                <a:gd name="T8" fmla="*/ 12 w 12"/>
                <a:gd name="T9" fmla="*/ 7 h 12"/>
                <a:gd name="T10" fmla="*/ 11 w 12"/>
                <a:gd name="T11" fmla="*/ 3 h 12"/>
                <a:gd name="T12" fmla="*/ 10 w 12"/>
                <a:gd name="T13" fmla="*/ 1 h 12"/>
                <a:gd name="T14" fmla="*/ 7 w 12"/>
                <a:gd name="T15" fmla="*/ 0 h 12"/>
                <a:gd name="T16" fmla="*/ 5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1 w 12"/>
                <a:gd name="T23" fmla="*/ 3 h 12"/>
                <a:gd name="T24" fmla="*/ 0 w 12"/>
                <a:gd name="T25" fmla="*/ 7 h 12"/>
                <a:gd name="T26" fmla="*/ 1 w 12"/>
                <a:gd name="T27" fmla="*/ 9 h 12"/>
                <a:gd name="T28" fmla="*/ 2 w 12"/>
                <a:gd name="T29" fmla="*/ 10 h 12"/>
                <a:gd name="T30" fmla="*/ 3 w 12"/>
                <a:gd name="T31" fmla="*/ 11 h 12"/>
                <a:gd name="T32" fmla="*/ 5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5" name="Freeform 3743">
              <a:extLst>
                <a:ext uri="{FF2B5EF4-FFF2-40B4-BE49-F238E27FC236}">
                  <a16:creationId xmlns:a16="http://schemas.microsoft.com/office/drawing/2014/main" id="{B0CDFEC2-4E36-4DF2-B66F-0C74C7AF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342"/>
              <a:ext cx="4" cy="4"/>
            </a:xfrm>
            <a:custGeom>
              <a:avLst/>
              <a:gdLst>
                <a:gd name="T0" fmla="*/ 4 w 12"/>
                <a:gd name="T1" fmla="*/ 12 h 12"/>
                <a:gd name="T2" fmla="*/ 8 w 12"/>
                <a:gd name="T3" fmla="*/ 12 h 12"/>
                <a:gd name="T4" fmla="*/ 9 w 12"/>
                <a:gd name="T5" fmla="*/ 10 h 12"/>
                <a:gd name="T6" fmla="*/ 11 w 12"/>
                <a:gd name="T7" fmla="*/ 9 h 12"/>
                <a:gd name="T8" fmla="*/ 12 w 12"/>
                <a:gd name="T9" fmla="*/ 6 h 12"/>
                <a:gd name="T10" fmla="*/ 11 w 12"/>
                <a:gd name="T11" fmla="*/ 3 h 12"/>
                <a:gd name="T12" fmla="*/ 10 w 12"/>
                <a:gd name="T13" fmla="*/ 2 h 12"/>
                <a:gd name="T14" fmla="*/ 9 w 12"/>
                <a:gd name="T15" fmla="*/ 0 h 12"/>
                <a:gd name="T16" fmla="*/ 5 w 12"/>
                <a:gd name="T17" fmla="*/ 0 h 12"/>
                <a:gd name="T18" fmla="*/ 4 w 12"/>
                <a:gd name="T19" fmla="*/ 0 h 12"/>
                <a:gd name="T20" fmla="*/ 2 w 12"/>
                <a:gd name="T21" fmla="*/ 1 h 12"/>
                <a:gd name="T22" fmla="*/ 0 w 12"/>
                <a:gd name="T23" fmla="*/ 2 h 12"/>
                <a:gd name="T24" fmla="*/ 0 w 12"/>
                <a:gd name="T25" fmla="*/ 4 h 12"/>
                <a:gd name="T26" fmla="*/ 0 w 12"/>
                <a:gd name="T27" fmla="*/ 6 h 12"/>
                <a:gd name="T28" fmla="*/ 1 w 12"/>
                <a:gd name="T29" fmla="*/ 10 h 12"/>
                <a:gd name="T30" fmla="*/ 3 w 12"/>
                <a:gd name="T31" fmla="*/ 11 h 12"/>
                <a:gd name="T32" fmla="*/ 4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lnTo>
                    <a:pt x="8" y="12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6" name="Freeform 3744">
              <a:extLst>
                <a:ext uri="{FF2B5EF4-FFF2-40B4-BE49-F238E27FC236}">
                  <a16:creationId xmlns:a16="http://schemas.microsoft.com/office/drawing/2014/main" id="{0BD6C7FC-2F8E-4C31-B12C-3DDC8459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3419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7" name="Freeform 3745">
              <a:extLst>
                <a:ext uri="{FF2B5EF4-FFF2-40B4-BE49-F238E27FC236}">
                  <a16:creationId xmlns:a16="http://schemas.microsoft.com/office/drawing/2014/main" id="{95442ECD-C5BD-4F2B-87AB-CF28213B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219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8" name="Freeform 3746">
              <a:extLst>
                <a:ext uri="{FF2B5EF4-FFF2-40B4-BE49-F238E27FC236}">
                  <a16:creationId xmlns:a16="http://schemas.microsoft.com/office/drawing/2014/main" id="{386E1F66-1F37-494B-A207-10C4CD79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169"/>
              <a:ext cx="36" cy="31"/>
            </a:xfrm>
            <a:custGeom>
              <a:avLst/>
              <a:gdLst>
                <a:gd name="T0" fmla="*/ 10 w 107"/>
                <a:gd name="T1" fmla="*/ 94 h 94"/>
                <a:gd name="T2" fmla="*/ 5 w 107"/>
                <a:gd name="T3" fmla="*/ 91 h 94"/>
                <a:gd name="T4" fmla="*/ 1 w 107"/>
                <a:gd name="T5" fmla="*/ 85 h 94"/>
                <a:gd name="T6" fmla="*/ 0 w 107"/>
                <a:gd name="T7" fmla="*/ 79 h 94"/>
                <a:gd name="T8" fmla="*/ 4 w 107"/>
                <a:gd name="T9" fmla="*/ 73 h 94"/>
                <a:gd name="T10" fmla="*/ 11 w 107"/>
                <a:gd name="T11" fmla="*/ 65 h 94"/>
                <a:gd name="T12" fmla="*/ 20 w 107"/>
                <a:gd name="T13" fmla="*/ 57 h 94"/>
                <a:gd name="T14" fmla="*/ 29 w 107"/>
                <a:gd name="T15" fmla="*/ 47 h 94"/>
                <a:gd name="T16" fmla="*/ 40 w 107"/>
                <a:gd name="T17" fmla="*/ 37 h 94"/>
                <a:gd name="T18" fmla="*/ 51 w 107"/>
                <a:gd name="T19" fmla="*/ 28 h 94"/>
                <a:gd name="T20" fmla="*/ 63 w 107"/>
                <a:gd name="T21" fmla="*/ 20 h 94"/>
                <a:gd name="T22" fmla="*/ 77 w 107"/>
                <a:gd name="T23" fmla="*/ 11 h 94"/>
                <a:gd name="T24" fmla="*/ 89 w 107"/>
                <a:gd name="T25" fmla="*/ 7 h 94"/>
                <a:gd name="T26" fmla="*/ 92 w 107"/>
                <a:gd name="T27" fmla="*/ 5 h 94"/>
                <a:gd name="T28" fmla="*/ 96 w 107"/>
                <a:gd name="T29" fmla="*/ 2 h 94"/>
                <a:gd name="T30" fmla="*/ 99 w 107"/>
                <a:gd name="T31" fmla="*/ 1 h 94"/>
                <a:gd name="T32" fmla="*/ 104 w 107"/>
                <a:gd name="T33" fmla="*/ 0 h 94"/>
                <a:gd name="T34" fmla="*/ 106 w 107"/>
                <a:gd name="T35" fmla="*/ 0 h 94"/>
                <a:gd name="T36" fmla="*/ 107 w 107"/>
                <a:gd name="T37" fmla="*/ 0 h 94"/>
                <a:gd name="T38" fmla="*/ 106 w 107"/>
                <a:gd name="T39" fmla="*/ 1 h 94"/>
                <a:gd name="T40" fmla="*/ 102 w 107"/>
                <a:gd name="T41" fmla="*/ 2 h 94"/>
                <a:gd name="T42" fmla="*/ 96 w 107"/>
                <a:gd name="T43" fmla="*/ 7 h 94"/>
                <a:gd name="T44" fmla="*/ 88 w 107"/>
                <a:gd name="T45" fmla="*/ 11 h 94"/>
                <a:gd name="T46" fmla="*/ 78 w 107"/>
                <a:gd name="T47" fmla="*/ 17 h 94"/>
                <a:gd name="T48" fmla="*/ 69 w 107"/>
                <a:gd name="T49" fmla="*/ 22 h 94"/>
                <a:gd name="T50" fmla="*/ 60 w 107"/>
                <a:gd name="T51" fmla="*/ 28 h 94"/>
                <a:gd name="T52" fmla="*/ 52 w 107"/>
                <a:gd name="T53" fmla="*/ 32 h 94"/>
                <a:gd name="T54" fmla="*/ 49 w 107"/>
                <a:gd name="T55" fmla="*/ 36 h 94"/>
                <a:gd name="T56" fmla="*/ 40 w 107"/>
                <a:gd name="T57" fmla="*/ 44 h 94"/>
                <a:gd name="T58" fmla="*/ 31 w 107"/>
                <a:gd name="T59" fmla="*/ 51 h 94"/>
                <a:gd name="T60" fmla="*/ 22 w 107"/>
                <a:gd name="T61" fmla="*/ 59 h 94"/>
                <a:gd name="T62" fmla="*/ 14 w 107"/>
                <a:gd name="T63" fmla="*/ 68 h 94"/>
                <a:gd name="T64" fmla="*/ 9 w 107"/>
                <a:gd name="T65" fmla="*/ 75 h 94"/>
                <a:gd name="T66" fmla="*/ 5 w 107"/>
                <a:gd name="T67" fmla="*/ 83 h 94"/>
                <a:gd name="T68" fmla="*/ 5 w 107"/>
                <a:gd name="T69" fmla="*/ 88 h 94"/>
                <a:gd name="T70" fmla="*/ 10 w 107"/>
                <a:gd name="T7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" h="94">
                  <a:moveTo>
                    <a:pt x="10" y="94"/>
                  </a:moveTo>
                  <a:lnTo>
                    <a:pt x="5" y="91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4" y="73"/>
                  </a:lnTo>
                  <a:lnTo>
                    <a:pt x="11" y="65"/>
                  </a:lnTo>
                  <a:lnTo>
                    <a:pt x="20" y="57"/>
                  </a:lnTo>
                  <a:lnTo>
                    <a:pt x="29" y="47"/>
                  </a:lnTo>
                  <a:lnTo>
                    <a:pt x="40" y="37"/>
                  </a:lnTo>
                  <a:lnTo>
                    <a:pt x="51" y="28"/>
                  </a:lnTo>
                  <a:lnTo>
                    <a:pt x="63" y="20"/>
                  </a:lnTo>
                  <a:lnTo>
                    <a:pt x="77" y="11"/>
                  </a:lnTo>
                  <a:lnTo>
                    <a:pt x="89" y="7"/>
                  </a:lnTo>
                  <a:lnTo>
                    <a:pt x="92" y="5"/>
                  </a:lnTo>
                  <a:lnTo>
                    <a:pt x="96" y="2"/>
                  </a:lnTo>
                  <a:lnTo>
                    <a:pt x="99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2" y="2"/>
                  </a:lnTo>
                  <a:lnTo>
                    <a:pt x="96" y="7"/>
                  </a:lnTo>
                  <a:lnTo>
                    <a:pt x="88" y="11"/>
                  </a:lnTo>
                  <a:lnTo>
                    <a:pt x="78" y="17"/>
                  </a:lnTo>
                  <a:lnTo>
                    <a:pt x="69" y="22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9" y="36"/>
                  </a:lnTo>
                  <a:lnTo>
                    <a:pt x="40" y="44"/>
                  </a:lnTo>
                  <a:lnTo>
                    <a:pt x="31" y="51"/>
                  </a:lnTo>
                  <a:lnTo>
                    <a:pt x="22" y="59"/>
                  </a:lnTo>
                  <a:lnTo>
                    <a:pt x="14" y="68"/>
                  </a:lnTo>
                  <a:lnTo>
                    <a:pt x="9" y="75"/>
                  </a:lnTo>
                  <a:lnTo>
                    <a:pt x="5" y="83"/>
                  </a:lnTo>
                  <a:lnTo>
                    <a:pt x="5" y="88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FFD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9" name="Freeform 3747">
              <a:extLst>
                <a:ext uri="{FF2B5EF4-FFF2-40B4-BE49-F238E27FC236}">
                  <a16:creationId xmlns:a16="http://schemas.microsoft.com/office/drawing/2014/main" id="{D1990058-0918-4519-B151-3E8BB0E4F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31"/>
              <a:ext cx="80" cy="137"/>
            </a:xfrm>
            <a:custGeom>
              <a:avLst/>
              <a:gdLst>
                <a:gd name="T0" fmla="*/ 0 w 241"/>
                <a:gd name="T1" fmla="*/ 3 h 411"/>
                <a:gd name="T2" fmla="*/ 4 w 241"/>
                <a:gd name="T3" fmla="*/ 0 h 411"/>
                <a:gd name="T4" fmla="*/ 21 w 241"/>
                <a:gd name="T5" fmla="*/ 10 h 411"/>
                <a:gd name="T6" fmla="*/ 49 w 241"/>
                <a:gd name="T7" fmla="*/ 38 h 411"/>
                <a:gd name="T8" fmla="*/ 76 w 241"/>
                <a:gd name="T9" fmla="*/ 73 h 411"/>
                <a:gd name="T10" fmla="*/ 96 w 241"/>
                <a:gd name="T11" fmla="*/ 106 h 411"/>
                <a:gd name="T12" fmla="*/ 116 w 241"/>
                <a:gd name="T13" fmla="*/ 144 h 411"/>
                <a:gd name="T14" fmla="*/ 136 w 241"/>
                <a:gd name="T15" fmla="*/ 183 h 411"/>
                <a:gd name="T16" fmla="*/ 156 w 241"/>
                <a:gd name="T17" fmla="*/ 224 h 411"/>
                <a:gd name="T18" fmla="*/ 172 w 241"/>
                <a:gd name="T19" fmla="*/ 265 h 411"/>
                <a:gd name="T20" fmla="*/ 186 w 241"/>
                <a:gd name="T21" fmla="*/ 303 h 411"/>
                <a:gd name="T22" fmla="*/ 196 w 241"/>
                <a:gd name="T23" fmla="*/ 339 h 411"/>
                <a:gd name="T24" fmla="*/ 206 w 241"/>
                <a:gd name="T25" fmla="*/ 366 h 411"/>
                <a:gd name="T26" fmla="*/ 224 w 241"/>
                <a:gd name="T27" fmla="*/ 387 h 411"/>
                <a:gd name="T28" fmla="*/ 239 w 241"/>
                <a:gd name="T29" fmla="*/ 404 h 411"/>
                <a:gd name="T30" fmla="*/ 241 w 241"/>
                <a:gd name="T31" fmla="*/ 411 h 411"/>
                <a:gd name="T32" fmla="*/ 228 w 241"/>
                <a:gd name="T33" fmla="*/ 407 h 411"/>
                <a:gd name="T34" fmla="*/ 209 w 241"/>
                <a:gd name="T35" fmla="*/ 395 h 411"/>
                <a:gd name="T36" fmla="*/ 191 w 241"/>
                <a:gd name="T37" fmla="*/ 378 h 411"/>
                <a:gd name="T38" fmla="*/ 175 w 241"/>
                <a:gd name="T39" fmla="*/ 357 h 411"/>
                <a:gd name="T40" fmla="*/ 167 w 241"/>
                <a:gd name="T41" fmla="*/ 329 h 411"/>
                <a:gd name="T42" fmla="*/ 155 w 241"/>
                <a:gd name="T43" fmla="*/ 297 h 411"/>
                <a:gd name="T44" fmla="*/ 139 w 241"/>
                <a:gd name="T45" fmla="*/ 261 h 411"/>
                <a:gd name="T46" fmla="*/ 123 w 241"/>
                <a:gd name="T47" fmla="*/ 221 h 411"/>
                <a:gd name="T48" fmla="*/ 103 w 241"/>
                <a:gd name="T49" fmla="*/ 182 h 411"/>
                <a:gd name="T50" fmla="*/ 85 w 241"/>
                <a:gd name="T51" fmla="*/ 145 h 411"/>
                <a:gd name="T52" fmla="*/ 67 w 241"/>
                <a:gd name="T53" fmla="*/ 110 h 411"/>
                <a:gd name="T54" fmla="*/ 51 w 241"/>
                <a:gd name="T55" fmla="*/ 82 h 411"/>
                <a:gd name="T56" fmla="*/ 41 w 241"/>
                <a:gd name="T57" fmla="*/ 64 h 411"/>
                <a:gd name="T58" fmla="*/ 29 w 241"/>
                <a:gd name="T59" fmla="*/ 49 h 411"/>
                <a:gd name="T60" fmla="*/ 15 w 241"/>
                <a:gd name="T61" fmla="*/ 30 h 411"/>
                <a:gd name="T62" fmla="*/ 4 w 241"/>
                <a:gd name="T63" fmla="*/ 1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411">
                  <a:moveTo>
                    <a:pt x="1" y="1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2"/>
                  </a:lnTo>
                  <a:lnTo>
                    <a:pt x="21" y="10"/>
                  </a:lnTo>
                  <a:lnTo>
                    <a:pt x="34" y="21"/>
                  </a:lnTo>
                  <a:lnTo>
                    <a:pt x="49" y="38"/>
                  </a:lnTo>
                  <a:lnTo>
                    <a:pt x="67" y="60"/>
                  </a:lnTo>
                  <a:lnTo>
                    <a:pt x="76" y="73"/>
                  </a:lnTo>
                  <a:lnTo>
                    <a:pt x="86" y="89"/>
                  </a:lnTo>
                  <a:lnTo>
                    <a:pt x="96" y="106"/>
                  </a:lnTo>
                  <a:lnTo>
                    <a:pt x="107" y="124"/>
                  </a:lnTo>
                  <a:lnTo>
                    <a:pt x="116" y="144"/>
                  </a:lnTo>
                  <a:lnTo>
                    <a:pt x="127" y="163"/>
                  </a:lnTo>
                  <a:lnTo>
                    <a:pt x="136" y="183"/>
                  </a:lnTo>
                  <a:lnTo>
                    <a:pt x="146" y="204"/>
                  </a:lnTo>
                  <a:lnTo>
                    <a:pt x="156" y="224"/>
                  </a:lnTo>
                  <a:lnTo>
                    <a:pt x="164" y="244"/>
                  </a:lnTo>
                  <a:lnTo>
                    <a:pt x="172" y="265"/>
                  </a:lnTo>
                  <a:lnTo>
                    <a:pt x="180" y="284"/>
                  </a:lnTo>
                  <a:lnTo>
                    <a:pt x="186" y="303"/>
                  </a:lnTo>
                  <a:lnTo>
                    <a:pt x="192" y="322"/>
                  </a:lnTo>
                  <a:lnTo>
                    <a:pt x="196" y="339"/>
                  </a:lnTo>
                  <a:lnTo>
                    <a:pt x="200" y="355"/>
                  </a:lnTo>
                  <a:lnTo>
                    <a:pt x="206" y="366"/>
                  </a:lnTo>
                  <a:lnTo>
                    <a:pt x="215" y="377"/>
                  </a:lnTo>
                  <a:lnTo>
                    <a:pt x="224" y="387"/>
                  </a:lnTo>
                  <a:lnTo>
                    <a:pt x="232" y="396"/>
                  </a:lnTo>
                  <a:lnTo>
                    <a:pt x="239" y="404"/>
                  </a:lnTo>
                  <a:lnTo>
                    <a:pt x="241" y="409"/>
                  </a:lnTo>
                  <a:lnTo>
                    <a:pt x="241" y="411"/>
                  </a:lnTo>
                  <a:lnTo>
                    <a:pt x="237" y="411"/>
                  </a:lnTo>
                  <a:lnTo>
                    <a:pt x="228" y="407"/>
                  </a:lnTo>
                  <a:lnTo>
                    <a:pt x="219" y="402"/>
                  </a:lnTo>
                  <a:lnTo>
                    <a:pt x="209" y="395"/>
                  </a:lnTo>
                  <a:lnTo>
                    <a:pt x="199" y="388"/>
                  </a:lnTo>
                  <a:lnTo>
                    <a:pt x="191" y="378"/>
                  </a:lnTo>
                  <a:lnTo>
                    <a:pt x="182" y="368"/>
                  </a:lnTo>
                  <a:lnTo>
                    <a:pt x="175" y="357"/>
                  </a:lnTo>
                  <a:lnTo>
                    <a:pt x="171" y="343"/>
                  </a:lnTo>
                  <a:lnTo>
                    <a:pt x="167" y="329"/>
                  </a:lnTo>
                  <a:lnTo>
                    <a:pt x="162" y="314"/>
                  </a:lnTo>
                  <a:lnTo>
                    <a:pt x="155" y="297"/>
                  </a:lnTo>
                  <a:lnTo>
                    <a:pt x="147" y="279"/>
                  </a:lnTo>
                  <a:lnTo>
                    <a:pt x="139" y="261"/>
                  </a:lnTo>
                  <a:lnTo>
                    <a:pt x="132" y="241"/>
                  </a:lnTo>
                  <a:lnTo>
                    <a:pt x="123" y="221"/>
                  </a:lnTo>
                  <a:lnTo>
                    <a:pt x="113" y="202"/>
                  </a:lnTo>
                  <a:lnTo>
                    <a:pt x="103" y="182"/>
                  </a:lnTo>
                  <a:lnTo>
                    <a:pt x="94" y="163"/>
                  </a:lnTo>
                  <a:lnTo>
                    <a:pt x="85" y="145"/>
                  </a:lnTo>
                  <a:lnTo>
                    <a:pt x="75" y="127"/>
                  </a:lnTo>
                  <a:lnTo>
                    <a:pt x="67" y="110"/>
                  </a:lnTo>
                  <a:lnTo>
                    <a:pt x="59" y="96"/>
                  </a:lnTo>
                  <a:lnTo>
                    <a:pt x="51" y="82"/>
                  </a:lnTo>
                  <a:lnTo>
                    <a:pt x="44" y="71"/>
                  </a:lnTo>
                  <a:lnTo>
                    <a:pt x="41" y="64"/>
                  </a:lnTo>
                  <a:lnTo>
                    <a:pt x="36" y="58"/>
                  </a:lnTo>
                  <a:lnTo>
                    <a:pt x="29" y="49"/>
                  </a:lnTo>
                  <a:lnTo>
                    <a:pt x="22" y="39"/>
                  </a:lnTo>
                  <a:lnTo>
                    <a:pt x="15" y="30"/>
                  </a:lnTo>
                  <a:lnTo>
                    <a:pt x="10" y="22"/>
                  </a:lnTo>
                  <a:lnTo>
                    <a:pt x="4" y="15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0" name="Freeform 3748">
              <a:extLst>
                <a:ext uri="{FF2B5EF4-FFF2-40B4-BE49-F238E27FC236}">
                  <a16:creationId xmlns:a16="http://schemas.microsoft.com/office/drawing/2014/main" id="{46E2D34A-7D53-448E-A1B6-04CE0355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31"/>
              <a:ext cx="80" cy="137"/>
            </a:xfrm>
            <a:custGeom>
              <a:avLst/>
              <a:gdLst>
                <a:gd name="T0" fmla="*/ 0 w 241"/>
                <a:gd name="T1" fmla="*/ 3 h 411"/>
                <a:gd name="T2" fmla="*/ 4 w 241"/>
                <a:gd name="T3" fmla="*/ 0 h 411"/>
                <a:gd name="T4" fmla="*/ 21 w 241"/>
                <a:gd name="T5" fmla="*/ 10 h 411"/>
                <a:gd name="T6" fmla="*/ 49 w 241"/>
                <a:gd name="T7" fmla="*/ 38 h 411"/>
                <a:gd name="T8" fmla="*/ 76 w 241"/>
                <a:gd name="T9" fmla="*/ 73 h 411"/>
                <a:gd name="T10" fmla="*/ 96 w 241"/>
                <a:gd name="T11" fmla="*/ 106 h 411"/>
                <a:gd name="T12" fmla="*/ 116 w 241"/>
                <a:gd name="T13" fmla="*/ 144 h 411"/>
                <a:gd name="T14" fmla="*/ 136 w 241"/>
                <a:gd name="T15" fmla="*/ 183 h 411"/>
                <a:gd name="T16" fmla="*/ 156 w 241"/>
                <a:gd name="T17" fmla="*/ 224 h 411"/>
                <a:gd name="T18" fmla="*/ 172 w 241"/>
                <a:gd name="T19" fmla="*/ 265 h 411"/>
                <a:gd name="T20" fmla="*/ 186 w 241"/>
                <a:gd name="T21" fmla="*/ 303 h 411"/>
                <a:gd name="T22" fmla="*/ 196 w 241"/>
                <a:gd name="T23" fmla="*/ 339 h 411"/>
                <a:gd name="T24" fmla="*/ 206 w 241"/>
                <a:gd name="T25" fmla="*/ 366 h 411"/>
                <a:gd name="T26" fmla="*/ 224 w 241"/>
                <a:gd name="T27" fmla="*/ 387 h 411"/>
                <a:gd name="T28" fmla="*/ 239 w 241"/>
                <a:gd name="T29" fmla="*/ 404 h 411"/>
                <a:gd name="T30" fmla="*/ 241 w 241"/>
                <a:gd name="T31" fmla="*/ 411 h 411"/>
                <a:gd name="T32" fmla="*/ 228 w 241"/>
                <a:gd name="T33" fmla="*/ 407 h 411"/>
                <a:gd name="T34" fmla="*/ 209 w 241"/>
                <a:gd name="T35" fmla="*/ 395 h 411"/>
                <a:gd name="T36" fmla="*/ 191 w 241"/>
                <a:gd name="T37" fmla="*/ 378 h 411"/>
                <a:gd name="T38" fmla="*/ 175 w 241"/>
                <a:gd name="T39" fmla="*/ 357 h 411"/>
                <a:gd name="T40" fmla="*/ 167 w 241"/>
                <a:gd name="T41" fmla="*/ 329 h 411"/>
                <a:gd name="T42" fmla="*/ 155 w 241"/>
                <a:gd name="T43" fmla="*/ 297 h 411"/>
                <a:gd name="T44" fmla="*/ 139 w 241"/>
                <a:gd name="T45" fmla="*/ 261 h 411"/>
                <a:gd name="T46" fmla="*/ 123 w 241"/>
                <a:gd name="T47" fmla="*/ 221 h 411"/>
                <a:gd name="T48" fmla="*/ 103 w 241"/>
                <a:gd name="T49" fmla="*/ 182 h 411"/>
                <a:gd name="T50" fmla="*/ 85 w 241"/>
                <a:gd name="T51" fmla="*/ 145 h 411"/>
                <a:gd name="T52" fmla="*/ 67 w 241"/>
                <a:gd name="T53" fmla="*/ 110 h 411"/>
                <a:gd name="T54" fmla="*/ 51 w 241"/>
                <a:gd name="T55" fmla="*/ 82 h 411"/>
                <a:gd name="T56" fmla="*/ 41 w 241"/>
                <a:gd name="T57" fmla="*/ 64 h 411"/>
                <a:gd name="T58" fmla="*/ 29 w 241"/>
                <a:gd name="T59" fmla="*/ 49 h 411"/>
                <a:gd name="T60" fmla="*/ 15 w 241"/>
                <a:gd name="T61" fmla="*/ 30 h 411"/>
                <a:gd name="T62" fmla="*/ 4 w 241"/>
                <a:gd name="T63" fmla="*/ 15 h 411"/>
                <a:gd name="T64" fmla="*/ 1 w 241"/>
                <a:gd name="T65" fmla="*/ 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411">
                  <a:moveTo>
                    <a:pt x="1" y="1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2"/>
                  </a:lnTo>
                  <a:lnTo>
                    <a:pt x="21" y="10"/>
                  </a:lnTo>
                  <a:lnTo>
                    <a:pt x="34" y="21"/>
                  </a:lnTo>
                  <a:lnTo>
                    <a:pt x="49" y="38"/>
                  </a:lnTo>
                  <a:lnTo>
                    <a:pt x="67" y="60"/>
                  </a:lnTo>
                  <a:lnTo>
                    <a:pt x="76" y="73"/>
                  </a:lnTo>
                  <a:lnTo>
                    <a:pt x="86" y="89"/>
                  </a:lnTo>
                  <a:lnTo>
                    <a:pt x="96" y="106"/>
                  </a:lnTo>
                  <a:lnTo>
                    <a:pt x="107" y="124"/>
                  </a:lnTo>
                  <a:lnTo>
                    <a:pt x="116" y="144"/>
                  </a:lnTo>
                  <a:lnTo>
                    <a:pt x="127" y="163"/>
                  </a:lnTo>
                  <a:lnTo>
                    <a:pt x="136" y="183"/>
                  </a:lnTo>
                  <a:lnTo>
                    <a:pt x="146" y="204"/>
                  </a:lnTo>
                  <a:lnTo>
                    <a:pt x="156" y="224"/>
                  </a:lnTo>
                  <a:lnTo>
                    <a:pt x="164" y="244"/>
                  </a:lnTo>
                  <a:lnTo>
                    <a:pt x="172" y="265"/>
                  </a:lnTo>
                  <a:lnTo>
                    <a:pt x="180" y="284"/>
                  </a:lnTo>
                  <a:lnTo>
                    <a:pt x="186" y="303"/>
                  </a:lnTo>
                  <a:lnTo>
                    <a:pt x="192" y="322"/>
                  </a:lnTo>
                  <a:lnTo>
                    <a:pt x="196" y="339"/>
                  </a:lnTo>
                  <a:lnTo>
                    <a:pt x="200" y="355"/>
                  </a:lnTo>
                  <a:lnTo>
                    <a:pt x="206" y="366"/>
                  </a:lnTo>
                  <a:lnTo>
                    <a:pt x="215" y="377"/>
                  </a:lnTo>
                  <a:lnTo>
                    <a:pt x="224" y="387"/>
                  </a:lnTo>
                  <a:lnTo>
                    <a:pt x="232" y="396"/>
                  </a:lnTo>
                  <a:lnTo>
                    <a:pt x="239" y="404"/>
                  </a:lnTo>
                  <a:lnTo>
                    <a:pt x="241" y="409"/>
                  </a:lnTo>
                  <a:lnTo>
                    <a:pt x="241" y="411"/>
                  </a:lnTo>
                  <a:lnTo>
                    <a:pt x="237" y="411"/>
                  </a:lnTo>
                  <a:lnTo>
                    <a:pt x="228" y="407"/>
                  </a:lnTo>
                  <a:lnTo>
                    <a:pt x="219" y="402"/>
                  </a:lnTo>
                  <a:lnTo>
                    <a:pt x="209" y="395"/>
                  </a:lnTo>
                  <a:lnTo>
                    <a:pt x="199" y="388"/>
                  </a:lnTo>
                  <a:lnTo>
                    <a:pt x="191" y="378"/>
                  </a:lnTo>
                  <a:lnTo>
                    <a:pt x="182" y="368"/>
                  </a:lnTo>
                  <a:lnTo>
                    <a:pt x="175" y="357"/>
                  </a:lnTo>
                  <a:lnTo>
                    <a:pt x="171" y="343"/>
                  </a:lnTo>
                  <a:lnTo>
                    <a:pt x="167" y="329"/>
                  </a:lnTo>
                  <a:lnTo>
                    <a:pt x="162" y="314"/>
                  </a:lnTo>
                  <a:lnTo>
                    <a:pt x="155" y="297"/>
                  </a:lnTo>
                  <a:lnTo>
                    <a:pt x="147" y="279"/>
                  </a:lnTo>
                  <a:lnTo>
                    <a:pt x="139" y="261"/>
                  </a:lnTo>
                  <a:lnTo>
                    <a:pt x="132" y="241"/>
                  </a:lnTo>
                  <a:lnTo>
                    <a:pt x="123" y="221"/>
                  </a:lnTo>
                  <a:lnTo>
                    <a:pt x="113" y="202"/>
                  </a:lnTo>
                  <a:lnTo>
                    <a:pt x="103" y="182"/>
                  </a:lnTo>
                  <a:lnTo>
                    <a:pt x="94" y="163"/>
                  </a:lnTo>
                  <a:lnTo>
                    <a:pt x="85" y="145"/>
                  </a:lnTo>
                  <a:lnTo>
                    <a:pt x="75" y="127"/>
                  </a:lnTo>
                  <a:lnTo>
                    <a:pt x="67" y="110"/>
                  </a:lnTo>
                  <a:lnTo>
                    <a:pt x="59" y="96"/>
                  </a:lnTo>
                  <a:lnTo>
                    <a:pt x="51" y="82"/>
                  </a:lnTo>
                  <a:lnTo>
                    <a:pt x="44" y="71"/>
                  </a:lnTo>
                  <a:lnTo>
                    <a:pt x="41" y="64"/>
                  </a:lnTo>
                  <a:lnTo>
                    <a:pt x="36" y="58"/>
                  </a:lnTo>
                  <a:lnTo>
                    <a:pt x="29" y="49"/>
                  </a:lnTo>
                  <a:lnTo>
                    <a:pt x="22" y="39"/>
                  </a:lnTo>
                  <a:lnTo>
                    <a:pt x="15" y="30"/>
                  </a:lnTo>
                  <a:lnTo>
                    <a:pt x="10" y="22"/>
                  </a:lnTo>
                  <a:lnTo>
                    <a:pt x="4" y="15"/>
                  </a:lnTo>
                  <a:lnTo>
                    <a:pt x="1" y="10"/>
                  </a:lnTo>
                  <a:lnTo>
                    <a:pt x="1" y="10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1" name="Freeform 3749">
              <a:extLst>
                <a:ext uri="{FF2B5EF4-FFF2-40B4-BE49-F238E27FC236}">
                  <a16:creationId xmlns:a16="http://schemas.microsoft.com/office/drawing/2014/main" id="{196C2404-3EA6-4CE7-830F-4566D508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987"/>
              <a:ext cx="44" cy="53"/>
            </a:xfrm>
            <a:custGeom>
              <a:avLst/>
              <a:gdLst>
                <a:gd name="T0" fmla="*/ 25 w 132"/>
                <a:gd name="T1" fmla="*/ 2 h 158"/>
                <a:gd name="T2" fmla="*/ 39 w 132"/>
                <a:gd name="T3" fmla="*/ 11 h 158"/>
                <a:gd name="T4" fmla="*/ 49 w 132"/>
                <a:gd name="T5" fmla="*/ 20 h 158"/>
                <a:gd name="T6" fmla="*/ 58 w 132"/>
                <a:gd name="T7" fmla="*/ 30 h 158"/>
                <a:gd name="T8" fmla="*/ 65 w 132"/>
                <a:gd name="T9" fmla="*/ 41 h 158"/>
                <a:gd name="T10" fmla="*/ 71 w 132"/>
                <a:gd name="T11" fmla="*/ 53 h 158"/>
                <a:gd name="T12" fmla="*/ 76 w 132"/>
                <a:gd name="T13" fmla="*/ 66 h 158"/>
                <a:gd name="T14" fmla="*/ 81 w 132"/>
                <a:gd name="T15" fmla="*/ 78 h 158"/>
                <a:gd name="T16" fmla="*/ 86 w 132"/>
                <a:gd name="T17" fmla="*/ 91 h 158"/>
                <a:gd name="T18" fmla="*/ 89 w 132"/>
                <a:gd name="T19" fmla="*/ 96 h 158"/>
                <a:gd name="T20" fmla="*/ 94 w 132"/>
                <a:gd name="T21" fmla="*/ 101 h 158"/>
                <a:gd name="T22" fmla="*/ 98 w 132"/>
                <a:gd name="T23" fmla="*/ 106 h 158"/>
                <a:gd name="T24" fmla="*/ 104 w 132"/>
                <a:gd name="T25" fmla="*/ 111 h 158"/>
                <a:gd name="T26" fmla="*/ 109 w 132"/>
                <a:gd name="T27" fmla="*/ 117 h 158"/>
                <a:gd name="T28" fmla="*/ 116 w 132"/>
                <a:gd name="T29" fmla="*/ 123 h 158"/>
                <a:gd name="T30" fmla="*/ 123 w 132"/>
                <a:gd name="T31" fmla="*/ 128 h 158"/>
                <a:gd name="T32" fmla="*/ 129 w 132"/>
                <a:gd name="T33" fmla="*/ 133 h 158"/>
                <a:gd name="T34" fmla="*/ 130 w 132"/>
                <a:gd name="T35" fmla="*/ 135 h 158"/>
                <a:gd name="T36" fmla="*/ 132 w 132"/>
                <a:gd name="T37" fmla="*/ 139 h 158"/>
                <a:gd name="T38" fmla="*/ 130 w 132"/>
                <a:gd name="T39" fmla="*/ 144 h 158"/>
                <a:gd name="T40" fmla="*/ 128 w 132"/>
                <a:gd name="T41" fmla="*/ 149 h 158"/>
                <a:gd name="T42" fmla="*/ 124 w 132"/>
                <a:gd name="T43" fmla="*/ 154 h 158"/>
                <a:gd name="T44" fmla="*/ 118 w 132"/>
                <a:gd name="T45" fmla="*/ 157 h 158"/>
                <a:gd name="T46" fmla="*/ 110 w 132"/>
                <a:gd name="T47" fmla="*/ 158 h 158"/>
                <a:gd name="T48" fmla="*/ 100 w 132"/>
                <a:gd name="T49" fmla="*/ 157 h 158"/>
                <a:gd name="T50" fmla="*/ 92 w 132"/>
                <a:gd name="T51" fmla="*/ 155 h 158"/>
                <a:gd name="T52" fmla="*/ 84 w 132"/>
                <a:gd name="T53" fmla="*/ 153 h 158"/>
                <a:gd name="T54" fmla="*/ 76 w 132"/>
                <a:gd name="T55" fmla="*/ 149 h 158"/>
                <a:gd name="T56" fmla="*/ 68 w 132"/>
                <a:gd name="T57" fmla="*/ 145 h 158"/>
                <a:gd name="T58" fmla="*/ 61 w 132"/>
                <a:gd name="T59" fmla="*/ 138 h 158"/>
                <a:gd name="T60" fmla="*/ 54 w 132"/>
                <a:gd name="T61" fmla="*/ 132 h 158"/>
                <a:gd name="T62" fmla="*/ 49 w 132"/>
                <a:gd name="T63" fmla="*/ 122 h 158"/>
                <a:gd name="T64" fmla="*/ 43 w 132"/>
                <a:gd name="T65" fmla="*/ 109 h 158"/>
                <a:gd name="T66" fmla="*/ 39 w 132"/>
                <a:gd name="T67" fmla="*/ 96 h 158"/>
                <a:gd name="T68" fmla="*/ 35 w 132"/>
                <a:gd name="T69" fmla="*/ 82 h 158"/>
                <a:gd name="T70" fmla="*/ 31 w 132"/>
                <a:gd name="T71" fmla="*/ 70 h 158"/>
                <a:gd name="T72" fmla="*/ 27 w 132"/>
                <a:gd name="T73" fmla="*/ 59 h 158"/>
                <a:gd name="T74" fmla="*/ 23 w 132"/>
                <a:gd name="T75" fmla="*/ 49 h 158"/>
                <a:gd name="T76" fmla="*/ 19 w 132"/>
                <a:gd name="T77" fmla="*/ 40 h 158"/>
                <a:gd name="T78" fmla="*/ 15 w 132"/>
                <a:gd name="T79" fmla="*/ 33 h 158"/>
                <a:gd name="T80" fmla="*/ 11 w 132"/>
                <a:gd name="T81" fmla="*/ 29 h 158"/>
                <a:gd name="T82" fmla="*/ 4 w 132"/>
                <a:gd name="T83" fmla="*/ 22 h 158"/>
                <a:gd name="T84" fmla="*/ 1 w 132"/>
                <a:gd name="T85" fmla="*/ 15 h 158"/>
                <a:gd name="T86" fmla="*/ 0 w 132"/>
                <a:gd name="T87" fmla="*/ 10 h 158"/>
                <a:gd name="T88" fmla="*/ 2 w 132"/>
                <a:gd name="T89" fmla="*/ 5 h 158"/>
                <a:gd name="T90" fmla="*/ 6 w 132"/>
                <a:gd name="T91" fmla="*/ 2 h 158"/>
                <a:gd name="T92" fmla="*/ 11 w 132"/>
                <a:gd name="T93" fmla="*/ 0 h 158"/>
                <a:gd name="T94" fmla="*/ 18 w 132"/>
                <a:gd name="T95" fmla="*/ 0 h 158"/>
                <a:gd name="T96" fmla="*/ 25 w 132"/>
                <a:gd name="T97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58">
                  <a:moveTo>
                    <a:pt x="25" y="2"/>
                  </a:moveTo>
                  <a:lnTo>
                    <a:pt x="39" y="11"/>
                  </a:lnTo>
                  <a:lnTo>
                    <a:pt x="49" y="20"/>
                  </a:lnTo>
                  <a:lnTo>
                    <a:pt x="58" y="30"/>
                  </a:lnTo>
                  <a:lnTo>
                    <a:pt x="65" y="41"/>
                  </a:lnTo>
                  <a:lnTo>
                    <a:pt x="71" y="53"/>
                  </a:lnTo>
                  <a:lnTo>
                    <a:pt x="76" y="66"/>
                  </a:lnTo>
                  <a:lnTo>
                    <a:pt x="81" y="78"/>
                  </a:lnTo>
                  <a:lnTo>
                    <a:pt x="86" y="91"/>
                  </a:lnTo>
                  <a:lnTo>
                    <a:pt x="89" y="96"/>
                  </a:lnTo>
                  <a:lnTo>
                    <a:pt x="94" y="101"/>
                  </a:lnTo>
                  <a:lnTo>
                    <a:pt x="98" y="106"/>
                  </a:lnTo>
                  <a:lnTo>
                    <a:pt x="104" y="111"/>
                  </a:lnTo>
                  <a:lnTo>
                    <a:pt x="109" y="117"/>
                  </a:lnTo>
                  <a:lnTo>
                    <a:pt x="116" y="123"/>
                  </a:lnTo>
                  <a:lnTo>
                    <a:pt x="123" y="128"/>
                  </a:lnTo>
                  <a:lnTo>
                    <a:pt x="129" y="133"/>
                  </a:lnTo>
                  <a:lnTo>
                    <a:pt x="130" y="135"/>
                  </a:lnTo>
                  <a:lnTo>
                    <a:pt x="132" y="139"/>
                  </a:lnTo>
                  <a:lnTo>
                    <a:pt x="130" y="144"/>
                  </a:lnTo>
                  <a:lnTo>
                    <a:pt x="128" y="149"/>
                  </a:lnTo>
                  <a:lnTo>
                    <a:pt x="124" y="154"/>
                  </a:lnTo>
                  <a:lnTo>
                    <a:pt x="118" y="157"/>
                  </a:lnTo>
                  <a:lnTo>
                    <a:pt x="110" y="158"/>
                  </a:lnTo>
                  <a:lnTo>
                    <a:pt x="100" y="157"/>
                  </a:lnTo>
                  <a:lnTo>
                    <a:pt x="92" y="155"/>
                  </a:lnTo>
                  <a:lnTo>
                    <a:pt x="84" y="153"/>
                  </a:lnTo>
                  <a:lnTo>
                    <a:pt x="76" y="149"/>
                  </a:lnTo>
                  <a:lnTo>
                    <a:pt x="68" y="145"/>
                  </a:lnTo>
                  <a:lnTo>
                    <a:pt x="61" y="138"/>
                  </a:lnTo>
                  <a:lnTo>
                    <a:pt x="54" y="132"/>
                  </a:lnTo>
                  <a:lnTo>
                    <a:pt x="49" y="122"/>
                  </a:lnTo>
                  <a:lnTo>
                    <a:pt x="43" y="109"/>
                  </a:lnTo>
                  <a:lnTo>
                    <a:pt x="39" y="96"/>
                  </a:lnTo>
                  <a:lnTo>
                    <a:pt x="35" y="82"/>
                  </a:lnTo>
                  <a:lnTo>
                    <a:pt x="31" y="70"/>
                  </a:lnTo>
                  <a:lnTo>
                    <a:pt x="27" y="59"/>
                  </a:lnTo>
                  <a:lnTo>
                    <a:pt x="23" y="49"/>
                  </a:lnTo>
                  <a:lnTo>
                    <a:pt x="19" y="40"/>
                  </a:lnTo>
                  <a:lnTo>
                    <a:pt x="15" y="33"/>
                  </a:lnTo>
                  <a:lnTo>
                    <a:pt x="11" y="29"/>
                  </a:lnTo>
                  <a:lnTo>
                    <a:pt x="4" y="22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2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2" name="Freeform 3750">
              <a:extLst>
                <a:ext uri="{FF2B5EF4-FFF2-40B4-BE49-F238E27FC236}">
                  <a16:creationId xmlns:a16="http://schemas.microsoft.com/office/drawing/2014/main" id="{43F50BA1-CB53-498E-A88C-7F73CAA1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987"/>
              <a:ext cx="44" cy="53"/>
            </a:xfrm>
            <a:custGeom>
              <a:avLst/>
              <a:gdLst>
                <a:gd name="T0" fmla="*/ 25 w 132"/>
                <a:gd name="T1" fmla="*/ 2 h 158"/>
                <a:gd name="T2" fmla="*/ 39 w 132"/>
                <a:gd name="T3" fmla="*/ 11 h 158"/>
                <a:gd name="T4" fmla="*/ 49 w 132"/>
                <a:gd name="T5" fmla="*/ 20 h 158"/>
                <a:gd name="T6" fmla="*/ 58 w 132"/>
                <a:gd name="T7" fmla="*/ 30 h 158"/>
                <a:gd name="T8" fmla="*/ 65 w 132"/>
                <a:gd name="T9" fmla="*/ 41 h 158"/>
                <a:gd name="T10" fmla="*/ 71 w 132"/>
                <a:gd name="T11" fmla="*/ 53 h 158"/>
                <a:gd name="T12" fmla="*/ 76 w 132"/>
                <a:gd name="T13" fmla="*/ 66 h 158"/>
                <a:gd name="T14" fmla="*/ 81 w 132"/>
                <a:gd name="T15" fmla="*/ 78 h 158"/>
                <a:gd name="T16" fmla="*/ 86 w 132"/>
                <a:gd name="T17" fmla="*/ 91 h 158"/>
                <a:gd name="T18" fmla="*/ 89 w 132"/>
                <a:gd name="T19" fmla="*/ 96 h 158"/>
                <a:gd name="T20" fmla="*/ 94 w 132"/>
                <a:gd name="T21" fmla="*/ 101 h 158"/>
                <a:gd name="T22" fmla="*/ 98 w 132"/>
                <a:gd name="T23" fmla="*/ 106 h 158"/>
                <a:gd name="T24" fmla="*/ 104 w 132"/>
                <a:gd name="T25" fmla="*/ 111 h 158"/>
                <a:gd name="T26" fmla="*/ 109 w 132"/>
                <a:gd name="T27" fmla="*/ 117 h 158"/>
                <a:gd name="T28" fmla="*/ 116 w 132"/>
                <a:gd name="T29" fmla="*/ 123 h 158"/>
                <a:gd name="T30" fmla="*/ 123 w 132"/>
                <a:gd name="T31" fmla="*/ 128 h 158"/>
                <a:gd name="T32" fmla="*/ 129 w 132"/>
                <a:gd name="T33" fmla="*/ 133 h 158"/>
                <a:gd name="T34" fmla="*/ 130 w 132"/>
                <a:gd name="T35" fmla="*/ 135 h 158"/>
                <a:gd name="T36" fmla="*/ 132 w 132"/>
                <a:gd name="T37" fmla="*/ 139 h 158"/>
                <a:gd name="T38" fmla="*/ 130 w 132"/>
                <a:gd name="T39" fmla="*/ 144 h 158"/>
                <a:gd name="T40" fmla="*/ 128 w 132"/>
                <a:gd name="T41" fmla="*/ 149 h 158"/>
                <a:gd name="T42" fmla="*/ 124 w 132"/>
                <a:gd name="T43" fmla="*/ 154 h 158"/>
                <a:gd name="T44" fmla="*/ 118 w 132"/>
                <a:gd name="T45" fmla="*/ 157 h 158"/>
                <a:gd name="T46" fmla="*/ 110 w 132"/>
                <a:gd name="T47" fmla="*/ 158 h 158"/>
                <a:gd name="T48" fmla="*/ 100 w 132"/>
                <a:gd name="T49" fmla="*/ 157 h 158"/>
                <a:gd name="T50" fmla="*/ 92 w 132"/>
                <a:gd name="T51" fmla="*/ 155 h 158"/>
                <a:gd name="T52" fmla="*/ 84 w 132"/>
                <a:gd name="T53" fmla="*/ 153 h 158"/>
                <a:gd name="T54" fmla="*/ 76 w 132"/>
                <a:gd name="T55" fmla="*/ 149 h 158"/>
                <a:gd name="T56" fmla="*/ 68 w 132"/>
                <a:gd name="T57" fmla="*/ 145 h 158"/>
                <a:gd name="T58" fmla="*/ 61 w 132"/>
                <a:gd name="T59" fmla="*/ 138 h 158"/>
                <a:gd name="T60" fmla="*/ 54 w 132"/>
                <a:gd name="T61" fmla="*/ 132 h 158"/>
                <a:gd name="T62" fmla="*/ 49 w 132"/>
                <a:gd name="T63" fmla="*/ 122 h 158"/>
                <a:gd name="T64" fmla="*/ 43 w 132"/>
                <a:gd name="T65" fmla="*/ 109 h 158"/>
                <a:gd name="T66" fmla="*/ 39 w 132"/>
                <a:gd name="T67" fmla="*/ 96 h 158"/>
                <a:gd name="T68" fmla="*/ 35 w 132"/>
                <a:gd name="T69" fmla="*/ 82 h 158"/>
                <a:gd name="T70" fmla="*/ 31 w 132"/>
                <a:gd name="T71" fmla="*/ 70 h 158"/>
                <a:gd name="T72" fmla="*/ 27 w 132"/>
                <a:gd name="T73" fmla="*/ 59 h 158"/>
                <a:gd name="T74" fmla="*/ 23 w 132"/>
                <a:gd name="T75" fmla="*/ 49 h 158"/>
                <a:gd name="T76" fmla="*/ 19 w 132"/>
                <a:gd name="T77" fmla="*/ 40 h 158"/>
                <a:gd name="T78" fmla="*/ 15 w 132"/>
                <a:gd name="T79" fmla="*/ 33 h 158"/>
                <a:gd name="T80" fmla="*/ 11 w 132"/>
                <a:gd name="T81" fmla="*/ 29 h 158"/>
                <a:gd name="T82" fmla="*/ 4 w 132"/>
                <a:gd name="T83" fmla="*/ 22 h 158"/>
                <a:gd name="T84" fmla="*/ 1 w 132"/>
                <a:gd name="T85" fmla="*/ 15 h 158"/>
                <a:gd name="T86" fmla="*/ 0 w 132"/>
                <a:gd name="T87" fmla="*/ 10 h 158"/>
                <a:gd name="T88" fmla="*/ 2 w 132"/>
                <a:gd name="T89" fmla="*/ 5 h 158"/>
                <a:gd name="T90" fmla="*/ 6 w 132"/>
                <a:gd name="T91" fmla="*/ 2 h 158"/>
                <a:gd name="T92" fmla="*/ 11 w 132"/>
                <a:gd name="T93" fmla="*/ 0 h 158"/>
                <a:gd name="T94" fmla="*/ 18 w 132"/>
                <a:gd name="T95" fmla="*/ 0 h 158"/>
                <a:gd name="T96" fmla="*/ 25 w 132"/>
                <a:gd name="T97" fmla="*/ 2 h 158"/>
                <a:gd name="T98" fmla="*/ 25 w 132"/>
                <a:gd name="T99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2" h="158">
                  <a:moveTo>
                    <a:pt x="25" y="2"/>
                  </a:moveTo>
                  <a:lnTo>
                    <a:pt x="39" y="11"/>
                  </a:lnTo>
                  <a:lnTo>
                    <a:pt x="49" y="20"/>
                  </a:lnTo>
                  <a:lnTo>
                    <a:pt x="58" y="30"/>
                  </a:lnTo>
                  <a:lnTo>
                    <a:pt x="65" y="41"/>
                  </a:lnTo>
                  <a:lnTo>
                    <a:pt x="71" y="53"/>
                  </a:lnTo>
                  <a:lnTo>
                    <a:pt x="76" y="66"/>
                  </a:lnTo>
                  <a:lnTo>
                    <a:pt x="81" y="78"/>
                  </a:lnTo>
                  <a:lnTo>
                    <a:pt x="86" y="91"/>
                  </a:lnTo>
                  <a:lnTo>
                    <a:pt x="89" y="96"/>
                  </a:lnTo>
                  <a:lnTo>
                    <a:pt x="94" y="101"/>
                  </a:lnTo>
                  <a:lnTo>
                    <a:pt x="98" y="106"/>
                  </a:lnTo>
                  <a:lnTo>
                    <a:pt x="104" y="111"/>
                  </a:lnTo>
                  <a:lnTo>
                    <a:pt x="109" y="117"/>
                  </a:lnTo>
                  <a:lnTo>
                    <a:pt x="116" y="123"/>
                  </a:lnTo>
                  <a:lnTo>
                    <a:pt x="123" y="128"/>
                  </a:lnTo>
                  <a:lnTo>
                    <a:pt x="129" y="133"/>
                  </a:lnTo>
                  <a:lnTo>
                    <a:pt x="130" y="135"/>
                  </a:lnTo>
                  <a:lnTo>
                    <a:pt x="132" y="139"/>
                  </a:lnTo>
                  <a:lnTo>
                    <a:pt x="130" y="144"/>
                  </a:lnTo>
                  <a:lnTo>
                    <a:pt x="128" y="149"/>
                  </a:lnTo>
                  <a:lnTo>
                    <a:pt x="124" y="154"/>
                  </a:lnTo>
                  <a:lnTo>
                    <a:pt x="118" y="157"/>
                  </a:lnTo>
                  <a:lnTo>
                    <a:pt x="110" y="158"/>
                  </a:lnTo>
                  <a:lnTo>
                    <a:pt x="100" y="157"/>
                  </a:lnTo>
                  <a:lnTo>
                    <a:pt x="92" y="155"/>
                  </a:lnTo>
                  <a:lnTo>
                    <a:pt x="84" y="153"/>
                  </a:lnTo>
                  <a:lnTo>
                    <a:pt x="76" y="149"/>
                  </a:lnTo>
                  <a:lnTo>
                    <a:pt x="68" y="145"/>
                  </a:lnTo>
                  <a:lnTo>
                    <a:pt x="61" y="138"/>
                  </a:lnTo>
                  <a:lnTo>
                    <a:pt x="54" y="132"/>
                  </a:lnTo>
                  <a:lnTo>
                    <a:pt x="49" y="122"/>
                  </a:lnTo>
                  <a:lnTo>
                    <a:pt x="43" y="109"/>
                  </a:lnTo>
                  <a:lnTo>
                    <a:pt x="39" y="96"/>
                  </a:lnTo>
                  <a:lnTo>
                    <a:pt x="35" y="82"/>
                  </a:lnTo>
                  <a:lnTo>
                    <a:pt x="31" y="70"/>
                  </a:lnTo>
                  <a:lnTo>
                    <a:pt x="27" y="59"/>
                  </a:lnTo>
                  <a:lnTo>
                    <a:pt x="23" y="49"/>
                  </a:lnTo>
                  <a:lnTo>
                    <a:pt x="19" y="40"/>
                  </a:lnTo>
                  <a:lnTo>
                    <a:pt x="15" y="33"/>
                  </a:lnTo>
                  <a:lnTo>
                    <a:pt x="11" y="29"/>
                  </a:lnTo>
                  <a:lnTo>
                    <a:pt x="4" y="22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2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5" y="2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3" name="Freeform 3751">
              <a:extLst>
                <a:ext uri="{FF2B5EF4-FFF2-40B4-BE49-F238E27FC236}">
                  <a16:creationId xmlns:a16="http://schemas.microsoft.com/office/drawing/2014/main" id="{4BC842BF-EF8A-4717-A3D6-77C0C6DE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3103"/>
              <a:ext cx="147" cy="83"/>
            </a:xfrm>
            <a:custGeom>
              <a:avLst/>
              <a:gdLst>
                <a:gd name="T0" fmla="*/ 442 w 442"/>
                <a:gd name="T1" fmla="*/ 0 h 250"/>
                <a:gd name="T2" fmla="*/ 431 w 442"/>
                <a:gd name="T3" fmla="*/ 28 h 250"/>
                <a:gd name="T4" fmla="*/ 418 w 442"/>
                <a:gd name="T5" fmla="*/ 54 h 250"/>
                <a:gd name="T6" fmla="*/ 405 w 442"/>
                <a:gd name="T7" fmla="*/ 77 h 250"/>
                <a:gd name="T8" fmla="*/ 391 w 442"/>
                <a:gd name="T9" fmla="*/ 100 h 250"/>
                <a:gd name="T10" fmla="*/ 377 w 442"/>
                <a:gd name="T11" fmla="*/ 119 h 250"/>
                <a:gd name="T12" fmla="*/ 361 w 442"/>
                <a:gd name="T13" fmla="*/ 138 h 250"/>
                <a:gd name="T14" fmla="*/ 347 w 442"/>
                <a:gd name="T15" fmla="*/ 153 h 250"/>
                <a:gd name="T16" fmla="*/ 330 w 442"/>
                <a:gd name="T17" fmla="*/ 169 h 250"/>
                <a:gd name="T18" fmla="*/ 314 w 442"/>
                <a:gd name="T19" fmla="*/ 182 h 250"/>
                <a:gd name="T20" fmla="*/ 298 w 442"/>
                <a:gd name="T21" fmla="*/ 193 h 250"/>
                <a:gd name="T22" fmla="*/ 280 w 442"/>
                <a:gd name="T23" fmla="*/ 205 h 250"/>
                <a:gd name="T24" fmla="*/ 263 w 442"/>
                <a:gd name="T25" fmla="*/ 214 h 250"/>
                <a:gd name="T26" fmla="*/ 246 w 442"/>
                <a:gd name="T27" fmla="*/ 221 h 250"/>
                <a:gd name="T28" fmla="*/ 229 w 442"/>
                <a:gd name="T29" fmla="*/ 229 h 250"/>
                <a:gd name="T30" fmla="*/ 213 w 442"/>
                <a:gd name="T31" fmla="*/ 235 h 250"/>
                <a:gd name="T32" fmla="*/ 195 w 442"/>
                <a:gd name="T33" fmla="*/ 239 h 250"/>
                <a:gd name="T34" fmla="*/ 178 w 442"/>
                <a:gd name="T35" fmla="*/ 243 h 250"/>
                <a:gd name="T36" fmla="*/ 161 w 442"/>
                <a:gd name="T37" fmla="*/ 246 h 250"/>
                <a:gd name="T38" fmla="*/ 146 w 442"/>
                <a:gd name="T39" fmla="*/ 247 h 250"/>
                <a:gd name="T40" fmla="*/ 130 w 442"/>
                <a:gd name="T41" fmla="*/ 249 h 250"/>
                <a:gd name="T42" fmla="*/ 114 w 442"/>
                <a:gd name="T43" fmla="*/ 249 h 250"/>
                <a:gd name="T44" fmla="*/ 100 w 442"/>
                <a:gd name="T45" fmla="*/ 250 h 250"/>
                <a:gd name="T46" fmla="*/ 85 w 442"/>
                <a:gd name="T47" fmla="*/ 249 h 250"/>
                <a:gd name="T48" fmla="*/ 72 w 442"/>
                <a:gd name="T49" fmla="*/ 249 h 250"/>
                <a:gd name="T50" fmla="*/ 60 w 442"/>
                <a:gd name="T51" fmla="*/ 248 h 250"/>
                <a:gd name="T52" fmla="*/ 48 w 442"/>
                <a:gd name="T53" fmla="*/ 247 h 250"/>
                <a:gd name="T54" fmla="*/ 37 w 442"/>
                <a:gd name="T55" fmla="*/ 246 h 250"/>
                <a:gd name="T56" fmla="*/ 27 w 442"/>
                <a:gd name="T57" fmla="*/ 245 h 250"/>
                <a:gd name="T58" fmla="*/ 19 w 442"/>
                <a:gd name="T59" fmla="*/ 243 h 250"/>
                <a:gd name="T60" fmla="*/ 12 w 442"/>
                <a:gd name="T61" fmla="*/ 242 h 250"/>
                <a:gd name="T62" fmla="*/ 5 w 442"/>
                <a:gd name="T63" fmla="*/ 240 h 250"/>
                <a:gd name="T64" fmla="*/ 0 w 442"/>
                <a:gd name="T65" fmla="*/ 23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250">
                  <a:moveTo>
                    <a:pt x="442" y="0"/>
                  </a:moveTo>
                  <a:lnTo>
                    <a:pt x="431" y="28"/>
                  </a:lnTo>
                  <a:lnTo>
                    <a:pt x="418" y="54"/>
                  </a:lnTo>
                  <a:lnTo>
                    <a:pt x="405" y="77"/>
                  </a:lnTo>
                  <a:lnTo>
                    <a:pt x="391" y="100"/>
                  </a:lnTo>
                  <a:lnTo>
                    <a:pt x="377" y="119"/>
                  </a:lnTo>
                  <a:lnTo>
                    <a:pt x="361" y="138"/>
                  </a:lnTo>
                  <a:lnTo>
                    <a:pt x="347" y="153"/>
                  </a:lnTo>
                  <a:lnTo>
                    <a:pt x="330" y="169"/>
                  </a:lnTo>
                  <a:lnTo>
                    <a:pt x="314" y="182"/>
                  </a:lnTo>
                  <a:lnTo>
                    <a:pt x="298" y="193"/>
                  </a:lnTo>
                  <a:lnTo>
                    <a:pt x="280" y="205"/>
                  </a:lnTo>
                  <a:lnTo>
                    <a:pt x="263" y="214"/>
                  </a:lnTo>
                  <a:lnTo>
                    <a:pt x="246" y="221"/>
                  </a:lnTo>
                  <a:lnTo>
                    <a:pt x="229" y="229"/>
                  </a:lnTo>
                  <a:lnTo>
                    <a:pt x="213" y="235"/>
                  </a:lnTo>
                  <a:lnTo>
                    <a:pt x="195" y="239"/>
                  </a:lnTo>
                  <a:lnTo>
                    <a:pt x="178" y="243"/>
                  </a:lnTo>
                  <a:lnTo>
                    <a:pt x="161" y="246"/>
                  </a:lnTo>
                  <a:lnTo>
                    <a:pt x="146" y="247"/>
                  </a:lnTo>
                  <a:lnTo>
                    <a:pt x="130" y="249"/>
                  </a:lnTo>
                  <a:lnTo>
                    <a:pt x="114" y="249"/>
                  </a:lnTo>
                  <a:lnTo>
                    <a:pt x="100" y="250"/>
                  </a:lnTo>
                  <a:lnTo>
                    <a:pt x="85" y="249"/>
                  </a:lnTo>
                  <a:lnTo>
                    <a:pt x="72" y="249"/>
                  </a:lnTo>
                  <a:lnTo>
                    <a:pt x="60" y="248"/>
                  </a:lnTo>
                  <a:lnTo>
                    <a:pt x="48" y="247"/>
                  </a:lnTo>
                  <a:lnTo>
                    <a:pt x="37" y="246"/>
                  </a:lnTo>
                  <a:lnTo>
                    <a:pt x="27" y="245"/>
                  </a:lnTo>
                  <a:lnTo>
                    <a:pt x="19" y="243"/>
                  </a:lnTo>
                  <a:lnTo>
                    <a:pt x="12" y="242"/>
                  </a:lnTo>
                  <a:lnTo>
                    <a:pt x="5" y="240"/>
                  </a:lnTo>
                  <a:lnTo>
                    <a:pt x="0" y="238"/>
                  </a:lnTo>
                </a:path>
              </a:pathLst>
            </a:custGeom>
            <a:noFill/>
            <a:ln w="14288">
              <a:solidFill>
                <a:srgbClr val="B9DC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4" name="Freeform 3752">
              <a:extLst>
                <a:ext uri="{FF2B5EF4-FFF2-40B4-BE49-F238E27FC236}">
                  <a16:creationId xmlns:a16="http://schemas.microsoft.com/office/drawing/2014/main" id="{6E0267CD-657F-4ADF-ADBD-D9C7BF6B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080"/>
              <a:ext cx="11" cy="12"/>
            </a:xfrm>
            <a:custGeom>
              <a:avLst/>
              <a:gdLst>
                <a:gd name="T0" fmla="*/ 16 w 33"/>
                <a:gd name="T1" fmla="*/ 34 h 34"/>
                <a:gd name="T2" fmla="*/ 23 w 33"/>
                <a:gd name="T3" fmla="*/ 33 h 34"/>
                <a:gd name="T4" fmla="*/ 29 w 33"/>
                <a:gd name="T5" fmla="*/ 29 h 34"/>
                <a:gd name="T6" fmla="*/ 32 w 33"/>
                <a:gd name="T7" fmla="*/ 24 h 34"/>
                <a:gd name="T8" fmla="*/ 33 w 33"/>
                <a:gd name="T9" fmla="*/ 18 h 34"/>
                <a:gd name="T10" fmla="*/ 32 w 33"/>
                <a:gd name="T11" fmla="*/ 11 h 34"/>
                <a:gd name="T12" fmla="*/ 29 w 33"/>
                <a:gd name="T13" fmla="*/ 6 h 34"/>
                <a:gd name="T14" fmla="*/ 23 w 33"/>
                <a:gd name="T15" fmla="*/ 2 h 34"/>
                <a:gd name="T16" fmla="*/ 16 w 33"/>
                <a:gd name="T17" fmla="*/ 0 h 34"/>
                <a:gd name="T18" fmla="*/ 10 w 33"/>
                <a:gd name="T19" fmla="*/ 2 h 34"/>
                <a:gd name="T20" fmla="*/ 5 w 33"/>
                <a:gd name="T21" fmla="*/ 6 h 34"/>
                <a:gd name="T22" fmla="*/ 2 w 33"/>
                <a:gd name="T23" fmla="*/ 11 h 34"/>
                <a:gd name="T24" fmla="*/ 0 w 33"/>
                <a:gd name="T25" fmla="*/ 18 h 34"/>
                <a:gd name="T26" fmla="*/ 2 w 33"/>
                <a:gd name="T27" fmla="*/ 24 h 34"/>
                <a:gd name="T28" fmla="*/ 5 w 33"/>
                <a:gd name="T29" fmla="*/ 29 h 34"/>
                <a:gd name="T30" fmla="*/ 10 w 33"/>
                <a:gd name="T31" fmla="*/ 33 h 34"/>
                <a:gd name="T32" fmla="*/ 16 w 33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0" y="33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8F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5" name="Freeform 3753">
              <a:extLst>
                <a:ext uri="{FF2B5EF4-FFF2-40B4-BE49-F238E27FC236}">
                  <a16:creationId xmlns:a16="http://schemas.microsoft.com/office/drawing/2014/main" id="{73F8F3ED-62E8-4070-AAEC-6205865A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080"/>
              <a:ext cx="11" cy="12"/>
            </a:xfrm>
            <a:custGeom>
              <a:avLst/>
              <a:gdLst>
                <a:gd name="T0" fmla="*/ 16 w 33"/>
                <a:gd name="T1" fmla="*/ 34 h 34"/>
                <a:gd name="T2" fmla="*/ 23 w 33"/>
                <a:gd name="T3" fmla="*/ 33 h 34"/>
                <a:gd name="T4" fmla="*/ 29 w 33"/>
                <a:gd name="T5" fmla="*/ 29 h 34"/>
                <a:gd name="T6" fmla="*/ 32 w 33"/>
                <a:gd name="T7" fmla="*/ 24 h 34"/>
                <a:gd name="T8" fmla="*/ 33 w 33"/>
                <a:gd name="T9" fmla="*/ 18 h 34"/>
                <a:gd name="T10" fmla="*/ 32 w 33"/>
                <a:gd name="T11" fmla="*/ 11 h 34"/>
                <a:gd name="T12" fmla="*/ 29 w 33"/>
                <a:gd name="T13" fmla="*/ 6 h 34"/>
                <a:gd name="T14" fmla="*/ 23 w 33"/>
                <a:gd name="T15" fmla="*/ 2 h 34"/>
                <a:gd name="T16" fmla="*/ 16 w 33"/>
                <a:gd name="T17" fmla="*/ 0 h 34"/>
                <a:gd name="T18" fmla="*/ 10 w 33"/>
                <a:gd name="T19" fmla="*/ 2 h 34"/>
                <a:gd name="T20" fmla="*/ 5 w 33"/>
                <a:gd name="T21" fmla="*/ 6 h 34"/>
                <a:gd name="T22" fmla="*/ 2 w 33"/>
                <a:gd name="T23" fmla="*/ 11 h 34"/>
                <a:gd name="T24" fmla="*/ 0 w 33"/>
                <a:gd name="T25" fmla="*/ 18 h 34"/>
                <a:gd name="T26" fmla="*/ 2 w 33"/>
                <a:gd name="T27" fmla="*/ 24 h 34"/>
                <a:gd name="T28" fmla="*/ 5 w 33"/>
                <a:gd name="T29" fmla="*/ 29 h 34"/>
                <a:gd name="T30" fmla="*/ 10 w 33"/>
                <a:gd name="T31" fmla="*/ 33 h 34"/>
                <a:gd name="T32" fmla="*/ 16 w 33"/>
                <a:gd name="T33" fmla="*/ 34 h 34"/>
                <a:gd name="T34" fmla="*/ 16 w 33"/>
                <a:gd name="T3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0" y="33"/>
                  </a:lnTo>
                  <a:lnTo>
                    <a:pt x="16" y="34"/>
                  </a:lnTo>
                  <a:lnTo>
                    <a:pt x="16" y="34"/>
                  </a:lnTo>
                </a:path>
              </a:pathLst>
            </a:custGeom>
            <a:noFill/>
            <a:ln w="6350">
              <a:solidFill>
                <a:srgbClr val="83FFD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6" name="Freeform 3754">
              <a:extLst>
                <a:ext uri="{FF2B5EF4-FFF2-40B4-BE49-F238E27FC236}">
                  <a16:creationId xmlns:a16="http://schemas.microsoft.com/office/drawing/2014/main" id="{3141EF1D-3903-41D8-A311-B8FED8D6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101"/>
              <a:ext cx="148" cy="83"/>
            </a:xfrm>
            <a:custGeom>
              <a:avLst/>
              <a:gdLst>
                <a:gd name="T0" fmla="*/ 444 w 444"/>
                <a:gd name="T1" fmla="*/ 0 h 247"/>
                <a:gd name="T2" fmla="*/ 432 w 444"/>
                <a:gd name="T3" fmla="*/ 27 h 247"/>
                <a:gd name="T4" fmla="*/ 420 w 444"/>
                <a:gd name="T5" fmla="*/ 50 h 247"/>
                <a:gd name="T6" fmla="*/ 406 w 444"/>
                <a:gd name="T7" fmla="*/ 73 h 247"/>
                <a:gd name="T8" fmla="*/ 392 w 444"/>
                <a:gd name="T9" fmla="*/ 95 h 247"/>
                <a:gd name="T10" fmla="*/ 377 w 444"/>
                <a:gd name="T11" fmla="*/ 115 h 247"/>
                <a:gd name="T12" fmla="*/ 364 w 444"/>
                <a:gd name="T13" fmla="*/ 132 h 247"/>
                <a:gd name="T14" fmla="*/ 348 w 444"/>
                <a:gd name="T15" fmla="*/ 147 h 247"/>
                <a:gd name="T16" fmla="*/ 333 w 444"/>
                <a:gd name="T17" fmla="*/ 163 h 247"/>
                <a:gd name="T18" fmla="*/ 317 w 444"/>
                <a:gd name="T19" fmla="*/ 176 h 247"/>
                <a:gd name="T20" fmla="*/ 300 w 444"/>
                <a:gd name="T21" fmla="*/ 187 h 247"/>
                <a:gd name="T22" fmla="*/ 284 w 444"/>
                <a:gd name="T23" fmla="*/ 197 h 247"/>
                <a:gd name="T24" fmla="*/ 268 w 444"/>
                <a:gd name="T25" fmla="*/ 208 h 247"/>
                <a:gd name="T26" fmla="*/ 251 w 444"/>
                <a:gd name="T27" fmla="*/ 215 h 247"/>
                <a:gd name="T28" fmla="*/ 234 w 444"/>
                <a:gd name="T29" fmla="*/ 222 h 247"/>
                <a:gd name="T30" fmla="*/ 219 w 444"/>
                <a:gd name="T31" fmla="*/ 228 h 247"/>
                <a:gd name="T32" fmla="*/ 203 w 444"/>
                <a:gd name="T33" fmla="*/ 233 h 247"/>
                <a:gd name="T34" fmla="*/ 186 w 444"/>
                <a:gd name="T35" fmla="*/ 238 h 247"/>
                <a:gd name="T36" fmla="*/ 171 w 444"/>
                <a:gd name="T37" fmla="*/ 240 h 247"/>
                <a:gd name="T38" fmla="*/ 155 w 444"/>
                <a:gd name="T39" fmla="*/ 242 h 247"/>
                <a:gd name="T40" fmla="*/ 139 w 444"/>
                <a:gd name="T41" fmla="*/ 244 h 247"/>
                <a:gd name="T42" fmla="*/ 124 w 444"/>
                <a:gd name="T43" fmla="*/ 246 h 247"/>
                <a:gd name="T44" fmla="*/ 109 w 444"/>
                <a:gd name="T45" fmla="*/ 247 h 247"/>
                <a:gd name="T46" fmla="*/ 96 w 444"/>
                <a:gd name="T47" fmla="*/ 247 h 247"/>
                <a:gd name="T48" fmla="*/ 81 w 444"/>
                <a:gd name="T49" fmla="*/ 246 h 247"/>
                <a:gd name="T50" fmla="*/ 69 w 444"/>
                <a:gd name="T51" fmla="*/ 244 h 247"/>
                <a:gd name="T52" fmla="*/ 57 w 444"/>
                <a:gd name="T53" fmla="*/ 244 h 247"/>
                <a:gd name="T54" fmla="*/ 44 w 444"/>
                <a:gd name="T55" fmla="*/ 243 h 247"/>
                <a:gd name="T56" fmla="*/ 34 w 444"/>
                <a:gd name="T57" fmla="*/ 241 h 247"/>
                <a:gd name="T58" fmla="*/ 24 w 444"/>
                <a:gd name="T59" fmla="*/ 241 h 247"/>
                <a:gd name="T60" fmla="*/ 15 w 444"/>
                <a:gd name="T61" fmla="*/ 240 h 247"/>
                <a:gd name="T62" fmla="*/ 7 w 444"/>
                <a:gd name="T63" fmla="*/ 239 h 247"/>
                <a:gd name="T64" fmla="*/ 0 w 444"/>
                <a:gd name="T6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4" h="247">
                  <a:moveTo>
                    <a:pt x="444" y="0"/>
                  </a:moveTo>
                  <a:lnTo>
                    <a:pt x="432" y="27"/>
                  </a:lnTo>
                  <a:lnTo>
                    <a:pt x="420" y="50"/>
                  </a:lnTo>
                  <a:lnTo>
                    <a:pt x="406" y="73"/>
                  </a:lnTo>
                  <a:lnTo>
                    <a:pt x="392" y="95"/>
                  </a:lnTo>
                  <a:lnTo>
                    <a:pt x="377" y="115"/>
                  </a:lnTo>
                  <a:lnTo>
                    <a:pt x="364" y="132"/>
                  </a:lnTo>
                  <a:lnTo>
                    <a:pt x="348" y="147"/>
                  </a:lnTo>
                  <a:lnTo>
                    <a:pt x="333" y="163"/>
                  </a:lnTo>
                  <a:lnTo>
                    <a:pt x="317" y="176"/>
                  </a:lnTo>
                  <a:lnTo>
                    <a:pt x="300" y="187"/>
                  </a:lnTo>
                  <a:lnTo>
                    <a:pt x="284" y="197"/>
                  </a:lnTo>
                  <a:lnTo>
                    <a:pt x="268" y="208"/>
                  </a:lnTo>
                  <a:lnTo>
                    <a:pt x="251" y="215"/>
                  </a:lnTo>
                  <a:lnTo>
                    <a:pt x="234" y="222"/>
                  </a:lnTo>
                  <a:lnTo>
                    <a:pt x="219" y="228"/>
                  </a:lnTo>
                  <a:lnTo>
                    <a:pt x="203" y="233"/>
                  </a:lnTo>
                  <a:lnTo>
                    <a:pt x="186" y="238"/>
                  </a:lnTo>
                  <a:lnTo>
                    <a:pt x="171" y="240"/>
                  </a:lnTo>
                  <a:lnTo>
                    <a:pt x="155" y="242"/>
                  </a:lnTo>
                  <a:lnTo>
                    <a:pt x="139" y="244"/>
                  </a:lnTo>
                  <a:lnTo>
                    <a:pt x="124" y="246"/>
                  </a:lnTo>
                  <a:lnTo>
                    <a:pt x="109" y="247"/>
                  </a:lnTo>
                  <a:lnTo>
                    <a:pt x="96" y="247"/>
                  </a:lnTo>
                  <a:lnTo>
                    <a:pt x="81" y="246"/>
                  </a:lnTo>
                  <a:lnTo>
                    <a:pt x="69" y="244"/>
                  </a:lnTo>
                  <a:lnTo>
                    <a:pt x="57" y="244"/>
                  </a:lnTo>
                  <a:lnTo>
                    <a:pt x="44" y="243"/>
                  </a:lnTo>
                  <a:lnTo>
                    <a:pt x="34" y="241"/>
                  </a:lnTo>
                  <a:lnTo>
                    <a:pt x="24" y="241"/>
                  </a:lnTo>
                  <a:lnTo>
                    <a:pt x="15" y="240"/>
                  </a:lnTo>
                  <a:lnTo>
                    <a:pt x="7" y="239"/>
                  </a:lnTo>
                  <a:lnTo>
                    <a:pt x="0" y="238"/>
                  </a:lnTo>
                </a:path>
              </a:pathLst>
            </a:custGeom>
            <a:noFill/>
            <a:ln w="14288">
              <a:solidFill>
                <a:srgbClr val="C8D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7" name="Freeform 3755">
              <a:extLst>
                <a:ext uri="{FF2B5EF4-FFF2-40B4-BE49-F238E27FC236}">
                  <a16:creationId xmlns:a16="http://schemas.microsoft.com/office/drawing/2014/main" id="{8EE77474-784E-4033-8498-8D79858D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100"/>
              <a:ext cx="149" cy="81"/>
            </a:xfrm>
            <a:custGeom>
              <a:avLst/>
              <a:gdLst>
                <a:gd name="T0" fmla="*/ 447 w 447"/>
                <a:gd name="T1" fmla="*/ 0 h 244"/>
                <a:gd name="T2" fmla="*/ 435 w 447"/>
                <a:gd name="T3" fmla="*/ 26 h 244"/>
                <a:gd name="T4" fmla="*/ 423 w 447"/>
                <a:gd name="T5" fmla="*/ 50 h 244"/>
                <a:gd name="T6" fmla="*/ 408 w 447"/>
                <a:gd name="T7" fmla="*/ 72 h 244"/>
                <a:gd name="T8" fmla="*/ 395 w 447"/>
                <a:gd name="T9" fmla="*/ 92 h 244"/>
                <a:gd name="T10" fmla="*/ 380 w 447"/>
                <a:gd name="T11" fmla="*/ 111 h 244"/>
                <a:gd name="T12" fmla="*/ 365 w 447"/>
                <a:gd name="T13" fmla="*/ 128 h 244"/>
                <a:gd name="T14" fmla="*/ 350 w 447"/>
                <a:gd name="T15" fmla="*/ 143 h 244"/>
                <a:gd name="T16" fmla="*/ 335 w 447"/>
                <a:gd name="T17" fmla="*/ 158 h 244"/>
                <a:gd name="T18" fmla="*/ 320 w 447"/>
                <a:gd name="T19" fmla="*/ 171 h 244"/>
                <a:gd name="T20" fmla="*/ 304 w 447"/>
                <a:gd name="T21" fmla="*/ 182 h 244"/>
                <a:gd name="T22" fmla="*/ 289 w 447"/>
                <a:gd name="T23" fmla="*/ 193 h 244"/>
                <a:gd name="T24" fmla="*/ 273 w 447"/>
                <a:gd name="T25" fmla="*/ 201 h 244"/>
                <a:gd name="T26" fmla="*/ 257 w 447"/>
                <a:gd name="T27" fmla="*/ 210 h 244"/>
                <a:gd name="T28" fmla="*/ 242 w 447"/>
                <a:gd name="T29" fmla="*/ 217 h 244"/>
                <a:gd name="T30" fmla="*/ 226 w 447"/>
                <a:gd name="T31" fmla="*/ 224 h 244"/>
                <a:gd name="T32" fmla="*/ 210 w 447"/>
                <a:gd name="T33" fmla="*/ 228 h 244"/>
                <a:gd name="T34" fmla="*/ 195 w 447"/>
                <a:gd name="T35" fmla="*/ 233 h 244"/>
                <a:gd name="T36" fmla="*/ 180 w 447"/>
                <a:gd name="T37" fmla="*/ 237 h 244"/>
                <a:gd name="T38" fmla="*/ 165 w 447"/>
                <a:gd name="T39" fmla="*/ 239 h 244"/>
                <a:gd name="T40" fmla="*/ 150 w 447"/>
                <a:gd name="T41" fmla="*/ 242 h 244"/>
                <a:gd name="T42" fmla="*/ 134 w 447"/>
                <a:gd name="T43" fmla="*/ 243 h 244"/>
                <a:gd name="T44" fmla="*/ 120 w 447"/>
                <a:gd name="T45" fmla="*/ 244 h 244"/>
                <a:gd name="T46" fmla="*/ 106 w 447"/>
                <a:gd name="T47" fmla="*/ 244 h 244"/>
                <a:gd name="T48" fmla="*/ 93 w 447"/>
                <a:gd name="T49" fmla="*/ 244 h 244"/>
                <a:gd name="T50" fmla="*/ 80 w 447"/>
                <a:gd name="T51" fmla="*/ 244 h 244"/>
                <a:gd name="T52" fmla="*/ 66 w 447"/>
                <a:gd name="T53" fmla="*/ 243 h 244"/>
                <a:gd name="T54" fmla="*/ 54 w 447"/>
                <a:gd name="T55" fmla="*/ 243 h 244"/>
                <a:gd name="T56" fmla="*/ 42 w 447"/>
                <a:gd name="T57" fmla="*/ 242 h 244"/>
                <a:gd name="T58" fmla="*/ 30 w 447"/>
                <a:gd name="T59" fmla="*/ 241 h 244"/>
                <a:gd name="T60" fmla="*/ 19 w 447"/>
                <a:gd name="T61" fmla="*/ 239 h 244"/>
                <a:gd name="T62" fmla="*/ 9 w 447"/>
                <a:gd name="T63" fmla="*/ 238 h 244"/>
                <a:gd name="T64" fmla="*/ 0 w 447"/>
                <a:gd name="T65" fmla="*/ 23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7" h="244">
                  <a:moveTo>
                    <a:pt x="447" y="0"/>
                  </a:moveTo>
                  <a:lnTo>
                    <a:pt x="435" y="26"/>
                  </a:lnTo>
                  <a:lnTo>
                    <a:pt x="423" y="50"/>
                  </a:lnTo>
                  <a:lnTo>
                    <a:pt x="408" y="72"/>
                  </a:lnTo>
                  <a:lnTo>
                    <a:pt x="395" y="92"/>
                  </a:lnTo>
                  <a:lnTo>
                    <a:pt x="380" y="111"/>
                  </a:lnTo>
                  <a:lnTo>
                    <a:pt x="365" y="128"/>
                  </a:lnTo>
                  <a:lnTo>
                    <a:pt x="350" y="143"/>
                  </a:lnTo>
                  <a:lnTo>
                    <a:pt x="335" y="158"/>
                  </a:lnTo>
                  <a:lnTo>
                    <a:pt x="320" y="171"/>
                  </a:lnTo>
                  <a:lnTo>
                    <a:pt x="304" y="182"/>
                  </a:lnTo>
                  <a:lnTo>
                    <a:pt x="289" y="193"/>
                  </a:lnTo>
                  <a:lnTo>
                    <a:pt x="273" y="201"/>
                  </a:lnTo>
                  <a:lnTo>
                    <a:pt x="257" y="210"/>
                  </a:lnTo>
                  <a:lnTo>
                    <a:pt x="242" y="217"/>
                  </a:lnTo>
                  <a:lnTo>
                    <a:pt x="226" y="224"/>
                  </a:lnTo>
                  <a:lnTo>
                    <a:pt x="210" y="228"/>
                  </a:lnTo>
                  <a:lnTo>
                    <a:pt x="195" y="233"/>
                  </a:lnTo>
                  <a:lnTo>
                    <a:pt x="180" y="237"/>
                  </a:lnTo>
                  <a:lnTo>
                    <a:pt x="165" y="239"/>
                  </a:lnTo>
                  <a:lnTo>
                    <a:pt x="150" y="242"/>
                  </a:lnTo>
                  <a:lnTo>
                    <a:pt x="134" y="243"/>
                  </a:lnTo>
                  <a:lnTo>
                    <a:pt x="120" y="244"/>
                  </a:lnTo>
                  <a:lnTo>
                    <a:pt x="106" y="244"/>
                  </a:lnTo>
                  <a:lnTo>
                    <a:pt x="93" y="244"/>
                  </a:lnTo>
                  <a:lnTo>
                    <a:pt x="80" y="244"/>
                  </a:lnTo>
                  <a:lnTo>
                    <a:pt x="66" y="243"/>
                  </a:lnTo>
                  <a:lnTo>
                    <a:pt x="54" y="243"/>
                  </a:lnTo>
                  <a:lnTo>
                    <a:pt x="42" y="242"/>
                  </a:lnTo>
                  <a:lnTo>
                    <a:pt x="30" y="241"/>
                  </a:lnTo>
                  <a:lnTo>
                    <a:pt x="19" y="239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14288">
              <a:solidFill>
                <a:srgbClr val="D7E1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8" name="Freeform 3756">
              <a:extLst>
                <a:ext uri="{FF2B5EF4-FFF2-40B4-BE49-F238E27FC236}">
                  <a16:creationId xmlns:a16="http://schemas.microsoft.com/office/drawing/2014/main" id="{AFFCD200-A700-42BF-8E1A-B95729CA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099"/>
              <a:ext cx="150" cy="80"/>
            </a:xfrm>
            <a:custGeom>
              <a:avLst/>
              <a:gdLst>
                <a:gd name="T0" fmla="*/ 451 w 451"/>
                <a:gd name="T1" fmla="*/ 0 h 241"/>
                <a:gd name="T2" fmla="*/ 438 w 451"/>
                <a:gd name="T3" fmla="*/ 25 h 241"/>
                <a:gd name="T4" fmla="*/ 423 w 451"/>
                <a:gd name="T5" fmla="*/ 47 h 241"/>
                <a:gd name="T6" fmla="*/ 410 w 451"/>
                <a:gd name="T7" fmla="*/ 68 h 241"/>
                <a:gd name="T8" fmla="*/ 396 w 451"/>
                <a:gd name="T9" fmla="*/ 88 h 241"/>
                <a:gd name="T10" fmla="*/ 382 w 451"/>
                <a:gd name="T11" fmla="*/ 106 h 241"/>
                <a:gd name="T12" fmla="*/ 367 w 451"/>
                <a:gd name="T13" fmla="*/ 123 h 241"/>
                <a:gd name="T14" fmla="*/ 353 w 451"/>
                <a:gd name="T15" fmla="*/ 137 h 241"/>
                <a:gd name="T16" fmla="*/ 337 w 451"/>
                <a:gd name="T17" fmla="*/ 152 h 241"/>
                <a:gd name="T18" fmla="*/ 324 w 451"/>
                <a:gd name="T19" fmla="*/ 164 h 241"/>
                <a:gd name="T20" fmla="*/ 308 w 451"/>
                <a:gd name="T21" fmla="*/ 177 h 241"/>
                <a:gd name="T22" fmla="*/ 293 w 451"/>
                <a:gd name="T23" fmla="*/ 187 h 241"/>
                <a:gd name="T24" fmla="*/ 278 w 451"/>
                <a:gd name="T25" fmla="*/ 196 h 241"/>
                <a:gd name="T26" fmla="*/ 264 w 451"/>
                <a:gd name="T27" fmla="*/ 204 h 241"/>
                <a:gd name="T28" fmla="*/ 249 w 451"/>
                <a:gd name="T29" fmla="*/ 211 h 241"/>
                <a:gd name="T30" fmla="*/ 233 w 451"/>
                <a:gd name="T31" fmla="*/ 218 h 241"/>
                <a:gd name="T32" fmla="*/ 218 w 451"/>
                <a:gd name="T33" fmla="*/ 223 h 241"/>
                <a:gd name="T34" fmla="*/ 204 w 451"/>
                <a:gd name="T35" fmla="*/ 228 h 241"/>
                <a:gd name="T36" fmla="*/ 189 w 451"/>
                <a:gd name="T37" fmla="*/ 231 h 241"/>
                <a:gd name="T38" fmla="*/ 174 w 451"/>
                <a:gd name="T39" fmla="*/ 235 h 241"/>
                <a:gd name="T40" fmla="*/ 160 w 451"/>
                <a:gd name="T41" fmla="*/ 237 h 241"/>
                <a:gd name="T42" fmla="*/ 145 w 451"/>
                <a:gd name="T43" fmla="*/ 239 h 241"/>
                <a:gd name="T44" fmla="*/ 131 w 451"/>
                <a:gd name="T45" fmla="*/ 240 h 241"/>
                <a:gd name="T46" fmla="*/ 116 w 451"/>
                <a:gd name="T47" fmla="*/ 241 h 241"/>
                <a:gd name="T48" fmla="*/ 103 w 451"/>
                <a:gd name="T49" fmla="*/ 241 h 241"/>
                <a:gd name="T50" fmla="*/ 89 w 451"/>
                <a:gd name="T51" fmla="*/ 241 h 241"/>
                <a:gd name="T52" fmla="*/ 76 w 451"/>
                <a:gd name="T53" fmla="*/ 241 h 241"/>
                <a:gd name="T54" fmla="*/ 62 w 451"/>
                <a:gd name="T55" fmla="*/ 241 h 241"/>
                <a:gd name="T56" fmla="*/ 49 w 451"/>
                <a:gd name="T57" fmla="*/ 240 h 241"/>
                <a:gd name="T58" fmla="*/ 37 w 451"/>
                <a:gd name="T59" fmla="*/ 239 h 241"/>
                <a:gd name="T60" fmla="*/ 24 w 451"/>
                <a:gd name="T61" fmla="*/ 238 h 241"/>
                <a:gd name="T62" fmla="*/ 12 w 451"/>
                <a:gd name="T63" fmla="*/ 237 h 241"/>
                <a:gd name="T64" fmla="*/ 0 w 451"/>
                <a:gd name="T65" fmla="*/ 2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241">
                  <a:moveTo>
                    <a:pt x="451" y="0"/>
                  </a:moveTo>
                  <a:lnTo>
                    <a:pt x="438" y="25"/>
                  </a:lnTo>
                  <a:lnTo>
                    <a:pt x="423" y="47"/>
                  </a:lnTo>
                  <a:lnTo>
                    <a:pt x="410" y="68"/>
                  </a:lnTo>
                  <a:lnTo>
                    <a:pt x="396" y="88"/>
                  </a:lnTo>
                  <a:lnTo>
                    <a:pt x="382" y="106"/>
                  </a:lnTo>
                  <a:lnTo>
                    <a:pt x="367" y="123"/>
                  </a:lnTo>
                  <a:lnTo>
                    <a:pt x="353" y="137"/>
                  </a:lnTo>
                  <a:lnTo>
                    <a:pt x="337" y="152"/>
                  </a:lnTo>
                  <a:lnTo>
                    <a:pt x="324" y="164"/>
                  </a:lnTo>
                  <a:lnTo>
                    <a:pt x="308" y="177"/>
                  </a:lnTo>
                  <a:lnTo>
                    <a:pt x="293" y="187"/>
                  </a:lnTo>
                  <a:lnTo>
                    <a:pt x="278" y="196"/>
                  </a:lnTo>
                  <a:lnTo>
                    <a:pt x="264" y="204"/>
                  </a:lnTo>
                  <a:lnTo>
                    <a:pt x="249" y="211"/>
                  </a:lnTo>
                  <a:lnTo>
                    <a:pt x="233" y="218"/>
                  </a:lnTo>
                  <a:lnTo>
                    <a:pt x="218" y="223"/>
                  </a:lnTo>
                  <a:lnTo>
                    <a:pt x="204" y="228"/>
                  </a:lnTo>
                  <a:lnTo>
                    <a:pt x="189" y="231"/>
                  </a:lnTo>
                  <a:lnTo>
                    <a:pt x="174" y="235"/>
                  </a:lnTo>
                  <a:lnTo>
                    <a:pt x="160" y="237"/>
                  </a:lnTo>
                  <a:lnTo>
                    <a:pt x="145" y="239"/>
                  </a:lnTo>
                  <a:lnTo>
                    <a:pt x="131" y="240"/>
                  </a:lnTo>
                  <a:lnTo>
                    <a:pt x="116" y="241"/>
                  </a:lnTo>
                  <a:lnTo>
                    <a:pt x="103" y="241"/>
                  </a:lnTo>
                  <a:lnTo>
                    <a:pt x="89" y="241"/>
                  </a:lnTo>
                  <a:lnTo>
                    <a:pt x="76" y="241"/>
                  </a:lnTo>
                  <a:lnTo>
                    <a:pt x="62" y="241"/>
                  </a:lnTo>
                  <a:lnTo>
                    <a:pt x="49" y="240"/>
                  </a:lnTo>
                  <a:lnTo>
                    <a:pt x="37" y="239"/>
                  </a:lnTo>
                  <a:lnTo>
                    <a:pt x="24" y="238"/>
                  </a:lnTo>
                  <a:lnTo>
                    <a:pt x="12" y="237"/>
                  </a:lnTo>
                  <a:lnTo>
                    <a:pt x="0" y="236"/>
                  </a:lnTo>
                </a:path>
              </a:pathLst>
            </a:custGeom>
            <a:noFill/>
            <a:ln w="14288">
              <a:solidFill>
                <a:srgbClr val="E3E3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9" name="Freeform 3757">
              <a:extLst>
                <a:ext uri="{FF2B5EF4-FFF2-40B4-BE49-F238E27FC236}">
                  <a16:creationId xmlns:a16="http://schemas.microsoft.com/office/drawing/2014/main" id="{58194799-F34D-4BD2-8E65-3A79A0B8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098"/>
              <a:ext cx="152" cy="79"/>
            </a:xfrm>
            <a:custGeom>
              <a:avLst/>
              <a:gdLst>
                <a:gd name="T0" fmla="*/ 454 w 454"/>
                <a:gd name="T1" fmla="*/ 0 h 239"/>
                <a:gd name="T2" fmla="*/ 439 w 454"/>
                <a:gd name="T3" fmla="*/ 22 h 239"/>
                <a:gd name="T4" fmla="*/ 426 w 454"/>
                <a:gd name="T5" fmla="*/ 44 h 239"/>
                <a:gd name="T6" fmla="*/ 412 w 454"/>
                <a:gd name="T7" fmla="*/ 65 h 239"/>
                <a:gd name="T8" fmla="*/ 397 w 454"/>
                <a:gd name="T9" fmla="*/ 83 h 239"/>
                <a:gd name="T10" fmla="*/ 382 w 454"/>
                <a:gd name="T11" fmla="*/ 101 h 239"/>
                <a:gd name="T12" fmla="*/ 368 w 454"/>
                <a:gd name="T13" fmla="*/ 118 h 239"/>
                <a:gd name="T14" fmla="*/ 355 w 454"/>
                <a:gd name="T15" fmla="*/ 131 h 239"/>
                <a:gd name="T16" fmla="*/ 340 w 454"/>
                <a:gd name="T17" fmla="*/ 146 h 239"/>
                <a:gd name="T18" fmla="*/ 326 w 454"/>
                <a:gd name="T19" fmla="*/ 158 h 239"/>
                <a:gd name="T20" fmla="*/ 311 w 454"/>
                <a:gd name="T21" fmla="*/ 169 h 239"/>
                <a:gd name="T22" fmla="*/ 298 w 454"/>
                <a:gd name="T23" fmla="*/ 179 h 239"/>
                <a:gd name="T24" fmla="*/ 283 w 454"/>
                <a:gd name="T25" fmla="*/ 189 h 239"/>
                <a:gd name="T26" fmla="*/ 269 w 454"/>
                <a:gd name="T27" fmla="*/ 197 h 239"/>
                <a:gd name="T28" fmla="*/ 255 w 454"/>
                <a:gd name="T29" fmla="*/ 205 h 239"/>
                <a:gd name="T30" fmla="*/ 241 w 454"/>
                <a:gd name="T31" fmla="*/ 212 h 239"/>
                <a:gd name="T32" fmla="*/ 226 w 454"/>
                <a:gd name="T33" fmla="*/ 216 h 239"/>
                <a:gd name="T34" fmla="*/ 212 w 454"/>
                <a:gd name="T35" fmla="*/ 222 h 239"/>
                <a:gd name="T36" fmla="*/ 198 w 454"/>
                <a:gd name="T37" fmla="*/ 226 h 239"/>
                <a:gd name="T38" fmla="*/ 184 w 454"/>
                <a:gd name="T39" fmla="*/ 229 h 239"/>
                <a:gd name="T40" fmla="*/ 169 w 454"/>
                <a:gd name="T41" fmla="*/ 232 h 239"/>
                <a:gd name="T42" fmla="*/ 155 w 454"/>
                <a:gd name="T43" fmla="*/ 234 h 239"/>
                <a:gd name="T44" fmla="*/ 140 w 454"/>
                <a:gd name="T45" fmla="*/ 236 h 239"/>
                <a:gd name="T46" fmla="*/ 127 w 454"/>
                <a:gd name="T47" fmla="*/ 238 h 239"/>
                <a:gd name="T48" fmla="*/ 112 w 454"/>
                <a:gd name="T49" fmla="*/ 239 h 239"/>
                <a:gd name="T50" fmla="*/ 99 w 454"/>
                <a:gd name="T51" fmla="*/ 239 h 239"/>
                <a:gd name="T52" fmla="*/ 84 w 454"/>
                <a:gd name="T53" fmla="*/ 239 h 239"/>
                <a:gd name="T54" fmla="*/ 71 w 454"/>
                <a:gd name="T55" fmla="*/ 239 h 239"/>
                <a:gd name="T56" fmla="*/ 56 w 454"/>
                <a:gd name="T57" fmla="*/ 239 h 239"/>
                <a:gd name="T58" fmla="*/ 42 w 454"/>
                <a:gd name="T59" fmla="*/ 238 h 239"/>
                <a:gd name="T60" fmla="*/ 28 w 454"/>
                <a:gd name="T61" fmla="*/ 238 h 239"/>
                <a:gd name="T62" fmla="*/ 14 w 454"/>
                <a:gd name="T63" fmla="*/ 235 h 239"/>
                <a:gd name="T64" fmla="*/ 0 w 454"/>
                <a:gd name="T65" fmla="*/ 23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4" h="239">
                  <a:moveTo>
                    <a:pt x="454" y="0"/>
                  </a:moveTo>
                  <a:lnTo>
                    <a:pt x="439" y="22"/>
                  </a:lnTo>
                  <a:lnTo>
                    <a:pt x="426" y="44"/>
                  </a:lnTo>
                  <a:lnTo>
                    <a:pt x="412" y="65"/>
                  </a:lnTo>
                  <a:lnTo>
                    <a:pt x="397" y="83"/>
                  </a:lnTo>
                  <a:lnTo>
                    <a:pt x="382" y="101"/>
                  </a:lnTo>
                  <a:lnTo>
                    <a:pt x="368" y="118"/>
                  </a:lnTo>
                  <a:lnTo>
                    <a:pt x="355" y="131"/>
                  </a:lnTo>
                  <a:lnTo>
                    <a:pt x="340" y="146"/>
                  </a:lnTo>
                  <a:lnTo>
                    <a:pt x="326" y="158"/>
                  </a:lnTo>
                  <a:lnTo>
                    <a:pt x="311" y="169"/>
                  </a:lnTo>
                  <a:lnTo>
                    <a:pt x="298" y="179"/>
                  </a:lnTo>
                  <a:lnTo>
                    <a:pt x="283" y="189"/>
                  </a:lnTo>
                  <a:lnTo>
                    <a:pt x="269" y="197"/>
                  </a:lnTo>
                  <a:lnTo>
                    <a:pt x="255" y="205"/>
                  </a:lnTo>
                  <a:lnTo>
                    <a:pt x="241" y="212"/>
                  </a:lnTo>
                  <a:lnTo>
                    <a:pt x="226" y="216"/>
                  </a:lnTo>
                  <a:lnTo>
                    <a:pt x="212" y="222"/>
                  </a:lnTo>
                  <a:lnTo>
                    <a:pt x="198" y="226"/>
                  </a:lnTo>
                  <a:lnTo>
                    <a:pt x="184" y="229"/>
                  </a:lnTo>
                  <a:lnTo>
                    <a:pt x="169" y="232"/>
                  </a:lnTo>
                  <a:lnTo>
                    <a:pt x="155" y="234"/>
                  </a:lnTo>
                  <a:lnTo>
                    <a:pt x="140" y="236"/>
                  </a:lnTo>
                  <a:lnTo>
                    <a:pt x="127" y="238"/>
                  </a:lnTo>
                  <a:lnTo>
                    <a:pt x="112" y="239"/>
                  </a:lnTo>
                  <a:lnTo>
                    <a:pt x="99" y="239"/>
                  </a:lnTo>
                  <a:lnTo>
                    <a:pt x="84" y="239"/>
                  </a:lnTo>
                  <a:lnTo>
                    <a:pt x="71" y="239"/>
                  </a:lnTo>
                  <a:lnTo>
                    <a:pt x="56" y="239"/>
                  </a:lnTo>
                  <a:lnTo>
                    <a:pt x="42" y="238"/>
                  </a:lnTo>
                  <a:lnTo>
                    <a:pt x="28" y="238"/>
                  </a:lnTo>
                  <a:lnTo>
                    <a:pt x="14" y="235"/>
                  </a:lnTo>
                  <a:lnTo>
                    <a:pt x="0" y="235"/>
                  </a:lnTo>
                </a:path>
              </a:pathLst>
            </a:custGeom>
            <a:noFill/>
            <a:ln w="14288">
              <a:solidFill>
                <a:srgbClr val="F3E90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0" name="Freeform 3758">
              <a:extLst>
                <a:ext uri="{FF2B5EF4-FFF2-40B4-BE49-F238E27FC236}">
                  <a16:creationId xmlns:a16="http://schemas.microsoft.com/office/drawing/2014/main" id="{3B77C91E-76B2-4FDC-A968-A1F2432F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097"/>
              <a:ext cx="151" cy="79"/>
            </a:xfrm>
            <a:custGeom>
              <a:avLst/>
              <a:gdLst>
                <a:gd name="T0" fmla="*/ 454 w 454"/>
                <a:gd name="T1" fmla="*/ 0 h 237"/>
                <a:gd name="T2" fmla="*/ 439 w 454"/>
                <a:gd name="T3" fmla="*/ 23 h 237"/>
                <a:gd name="T4" fmla="*/ 424 w 454"/>
                <a:gd name="T5" fmla="*/ 43 h 237"/>
                <a:gd name="T6" fmla="*/ 409 w 454"/>
                <a:gd name="T7" fmla="*/ 63 h 237"/>
                <a:gd name="T8" fmla="*/ 395 w 454"/>
                <a:gd name="T9" fmla="*/ 81 h 237"/>
                <a:gd name="T10" fmla="*/ 381 w 454"/>
                <a:gd name="T11" fmla="*/ 98 h 237"/>
                <a:gd name="T12" fmla="*/ 367 w 454"/>
                <a:gd name="T13" fmla="*/ 113 h 237"/>
                <a:gd name="T14" fmla="*/ 353 w 454"/>
                <a:gd name="T15" fmla="*/ 128 h 237"/>
                <a:gd name="T16" fmla="*/ 339 w 454"/>
                <a:gd name="T17" fmla="*/ 141 h 237"/>
                <a:gd name="T18" fmla="*/ 325 w 454"/>
                <a:gd name="T19" fmla="*/ 153 h 237"/>
                <a:gd name="T20" fmla="*/ 312 w 454"/>
                <a:gd name="T21" fmla="*/ 165 h 237"/>
                <a:gd name="T22" fmla="*/ 298 w 454"/>
                <a:gd name="T23" fmla="*/ 175 h 237"/>
                <a:gd name="T24" fmla="*/ 285 w 454"/>
                <a:gd name="T25" fmla="*/ 184 h 237"/>
                <a:gd name="T26" fmla="*/ 272 w 454"/>
                <a:gd name="T27" fmla="*/ 192 h 237"/>
                <a:gd name="T28" fmla="*/ 258 w 454"/>
                <a:gd name="T29" fmla="*/ 200 h 237"/>
                <a:gd name="T30" fmla="*/ 245 w 454"/>
                <a:gd name="T31" fmla="*/ 207 h 237"/>
                <a:gd name="T32" fmla="*/ 233 w 454"/>
                <a:gd name="T33" fmla="*/ 213 h 237"/>
                <a:gd name="T34" fmla="*/ 218 w 454"/>
                <a:gd name="T35" fmla="*/ 218 h 237"/>
                <a:gd name="T36" fmla="*/ 206 w 454"/>
                <a:gd name="T37" fmla="*/ 222 h 237"/>
                <a:gd name="T38" fmla="*/ 191 w 454"/>
                <a:gd name="T39" fmla="*/ 226 h 237"/>
                <a:gd name="T40" fmla="*/ 178 w 454"/>
                <a:gd name="T41" fmla="*/ 229 h 237"/>
                <a:gd name="T42" fmla="*/ 163 w 454"/>
                <a:gd name="T43" fmla="*/ 232 h 237"/>
                <a:gd name="T44" fmla="*/ 150 w 454"/>
                <a:gd name="T45" fmla="*/ 234 h 237"/>
                <a:gd name="T46" fmla="*/ 136 w 454"/>
                <a:gd name="T47" fmla="*/ 236 h 237"/>
                <a:gd name="T48" fmla="*/ 122 w 454"/>
                <a:gd name="T49" fmla="*/ 236 h 237"/>
                <a:gd name="T50" fmla="*/ 109 w 454"/>
                <a:gd name="T51" fmla="*/ 237 h 237"/>
                <a:gd name="T52" fmla="*/ 93 w 454"/>
                <a:gd name="T53" fmla="*/ 237 h 237"/>
                <a:gd name="T54" fmla="*/ 78 w 454"/>
                <a:gd name="T55" fmla="*/ 237 h 237"/>
                <a:gd name="T56" fmla="*/ 64 w 454"/>
                <a:gd name="T57" fmla="*/ 237 h 237"/>
                <a:gd name="T58" fmla="*/ 48 w 454"/>
                <a:gd name="T59" fmla="*/ 237 h 237"/>
                <a:gd name="T60" fmla="*/ 33 w 454"/>
                <a:gd name="T61" fmla="*/ 236 h 237"/>
                <a:gd name="T62" fmla="*/ 17 w 454"/>
                <a:gd name="T63" fmla="*/ 236 h 237"/>
                <a:gd name="T64" fmla="*/ 0 w 454"/>
                <a:gd name="T65" fmla="*/ 23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4" h="237">
                  <a:moveTo>
                    <a:pt x="454" y="0"/>
                  </a:moveTo>
                  <a:lnTo>
                    <a:pt x="439" y="23"/>
                  </a:lnTo>
                  <a:lnTo>
                    <a:pt x="424" y="43"/>
                  </a:lnTo>
                  <a:lnTo>
                    <a:pt x="409" y="63"/>
                  </a:lnTo>
                  <a:lnTo>
                    <a:pt x="395" y="81"/>
                  </a:lnTo>
                  <a:lnTo>
                    <a:pt x="381" y="98"/>
                  </a:lnTo>
                  <a:lnTo>
                    <a:pt x="367" y="113"/>
                  </a:lnTo>
                  <a:lnTo>
                    <a:pt x="353" y="128"/>
                  </a:lnTo>
                  <a:lnTo>
                    <a:pt x="339" y="141"/>
                  </a:lnTo>
                  <a:lnTo>
                    <a:pt x="325" y="153"/>
                  </a:lnTo>
                  <a:lnTo>
                    <a:pt x="312" y="165"/>
                  </a:lnTo>
                  <a:lnTo>
                    <a:pt x="298" y="175"/>
                  </a:lnTo>
                  <a:lnTo>
                    <a:pt x="285" y="184"/>
                  </a:lnTo>
                  <a:lnTo>
                    <a:pt x="272" y="192"/>
                  </a:lnTo>
                  <a:lnTo>
                    <a:pt x="258" y="200"/>
                  </a:lnTo>
                  <a:lnTo>
                    <a:pt x="245" y="207"/>
                  </a:lnTo>
                  <a:lnTo>
                    <a:pt x="233" y="213"/>
                  </a:lnTo>
                  <a:lnTo>
                    <a:pt x="218" y="218"/>
                  </a:lnTo>
                  <a:lnTo>
                    <a:pt x="206" y="222"/>
                  </a:lnTo>
                  <a:lnTo>
                    <a:pt x="191" y="226"/>
                  </a:lnTo>
                  <a:lnTo>
                    <a:pt x="178" y="229"/>
                  </a:lnTo>
                  <a:lnTo>
                    <a:pt x="163" y="232"/>
                  </a:lnTo>
                  <a:lnTo>
                    <a:pt x="150" y="234"/>
                  </a:lnTo>
                  <a:lnTo>
                    <a:pt x="136" y="236"/>
                  </a:lnTo>
                  <a:lnTo>
                    <a:pt x="122" y="236"/>
                  </a:lnTo>
                  <a:lnTo>
                    <a:pt x="109" y="237"/>
                  </a:lnTo>
                  <a:lnTo>
                    <a:pt x="93" y="237"/>
                  </a:lnTo>
                  <a:lnTo>
                    <a:pt x="78" y="237"/>
                  </a:lnTo>
                  <a:lnTo>
                    <a:pt x="64" y="237"/>
                  </a:lnTo>
                  <a:lnTo>
                    <a:pt x="48" y="237"/>
                  </a:lnTo>
                  <a:lnTo>
                    <a:pt x="33" y="236"/>
                  </a:lnTo>
                  <a:lnTo>
                    <a:pt x="17" y="236"/>
                  </a:lnTo>
                  <a:lnTo>
                    <a:pt x="0" y="235"/>
                  </a:lnTo>
                </a:path>
              </a:pathLst>
            </a:custGeom>
            <a:noFill/>
            <a:ln w="14288">
              <a:solidFill>
                <a:srgbClr val="FFE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1" name="Freeform 3759">
              <a:extLst>
                <a:ext uri="{FF2B5EF4-FFF2-40B4-BE49-F238E27FC236}">
                  <a16:creationId xmlns:a16="http://schemas.microsoft.com/office/drawing/2014/main" id="{4175B39A-A4EA-4BA5-AA09-6044447D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3176"/>
              <a:ext cx="28" cy="42"/>
            </a:xfrm>
            <a:custGeom>
              <a:avLst/>
              <a:gdLst>
                <a:gd name="T0" fmla="*/ 4 w 85"/>
                <a:gd name="T1" fmla="*/ 122 h 125"/>
                <a:gd name="T2" fmla="*/ 6 w 85"/>
                <a:gd name="T3" fmla="*/ 123 h 125"/>
                <a:gd name="T4" fmla="*/ 10 w 85"/>
                <a:gd name="T5" fmla="*/ 125 h 125"/>
                <a:gd name="T6" fmla="*/ 15 w 85"/>
                <a:gd name="T7" fmla="*/ 125 h 125"/>
                <a:gd name="T8" fmla="*/ 19 w 85"/>
                <a:gd name="T9" fmla="*/ 122 h 125"/>
                <a:gd name="T10" fmla="*/ 24 w 85"/>
                <a:gd name="T11" fmla="*/ 102 h 125"/>
                <a:gd name="T12" fmla="*/ 25 w 85"/>
                <a:gd name="T13" fmla="*/ 89 h 125"/>
                <a:gd name="T14" fmla="*/ 19 w 85"/>
                <a:gd name="T15" fmla="*/ 80 h 125"/>
                <a:gd name="T16" fmla="*/ 10 w 85"/>
                <a:gd name="T17" fmla="*/ 72 h 125"/>
                <a:gd name="T18" fmla="*/ 3 w 85"/>
                <a:gd name="T19" fmla="*/ 65 h 125"/>
                <a:gd name="T20" fmla="*/ 0 w 85"/>
                <a:gd name="T21" fmla="*/ 63 h 125"/>
                <a:gd name="T22" fmla="*/ 3 w 85"/>
                <a:gd name="T23" fmla="*/ 61 h 125"/>
                <a:gd name="T24" fmla="*/ 6 w 85"/>
                <a:gd name="T25" fmla="*/ 58 h 125"/>
                <a:gd name="T26" fmla="*/ 9 w 85"/>
                <a:gd name="T27" fmla="*/ 55 h 125"/>
                <a:gd name="T28" fmla="*/ 16 w 85"/>
                <a:gd name="T29" fmla="*/ 51 h 125"/>
                <a:gd name="T30" fmla="*/ 26 w 85"/>
                <a:gd name="T31" fmla="*/ 44 h 125"/>
                <a:gd name="T32" fmla="*/ 37 w 85"/>
                <a:gd name="T33" fmla="*/ 36 h 125"/>
                <a:gd name="T34" fmla="*/ 51 w 85"/>
                <a:gd name="T35" fmla="*/ 27 h 125"/>
                <a:gd name="T36" fmla="*/ 63 w 85"/>
                <a:gd name="T37" fmla="*/ 18 h 125"/>
                <a:gd name="T38" fmla="*/ 75 w 85"/>
                <a:gd name="T39" fmla="*/ 9 h 125"/>
                <a:gd name="T40" fmla="*/ 85 w 85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25">
                  <a:moveTo>
                    <a:pt x="4" y="122"/>
                  </a:moveTo>
                  <a:lnTo>
                    <a:pt x="6" y="123"/>
                  </a:lnTo>
                  <a:lnTo>
                    <a:pt x="10" y="125"/>
                  </a:lnTo>
                  <a:lnTo>
                    <a:pt x="15" y="125"/>
                  </a:lnTo>
                  <a:lnTo>
                    <a:pt x="19" y="122"/>
                  </a:lnTo>
                  <a:lnTo>
                    <a:pt x="24" y="102"/>
                  </a:lnTo>
                  <a:lnTo>
                    <a:pt x="25" y="89"/>
                  </a:lnTo>
                  <a:lnTo>
                    <a:pt x="19" y="80"/>
                  </a:lnTo>
                  <a:lnTo>
                    <a:pt x="10" y="72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3" y="61"/>
                  </a:lnTo>
                  <a:lnTo>
                    <a:pt x="6" y="58"/>
                  </a:lnTo>
                  <a:lnTo>
                    <a:pt x="9" y="55"/>
                  </a:lnTo>
                  <a:lnTo>
                    <a:pt x="16" y="51"/>
                  </a:lnTo>
                  <a:lnTo>
                    <a:pt x="26" y="44"/>
                  </a:lnTo>
                  <a:lnTo>
                    <a:pt x="37" y="36"/>
                  </a:lnTo>
                  <a:lnTo>
                    <a:pt x="51" y="27"/>
                  </a:lnTo>
                  <a:lnTo>
                    <a:pt x="63" y="18"/>
                  </a:lnTo>
                  <a:lnTo>
                    <a:pt x="75" y="9"/>
                  </a:lnTo>
                  <a:lnTo>
                    <a:pt x="85" y="0"/>
                  </a:lnTo>
                </a:path>
              </a:pathLst>
            </a:custGeom>
            <a:noFill/>
            <a:ln w="14288">
              <a:solidFill>
                <a:srgbClr val="B6B6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2" name="Freeform 3760">
              <a:extLst>
                <a:ext uri="{FF2B5EF4-FFF2-40B4-BE49-F238E27FC236}">
                  <a16:creationId xmlns:a16="http://schemas.microsoft.com/office/drawing/2014/main" id="{61B7C5A8-D443-446D-86BB-63D27763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160"/>
              <a:ext cx="27" cy="6"/>
            </a:xfrm>
            <a:custGeom>
              <a:avLst/>
              <a:gdLst>
                <a:gd name="T0" fmla="*/ 82 w 82"/>
                <a:gd name="T1" fmla="*/ 7 h 18"/>
                <a:gd name="T2" fmla="*/ 75 w 82"/>
                <a:gd name="T3" fmla="*/ 4 h 18"/>
                <a:gd name="T4" fmla="*/ 66 w 82"/>
                <a:gd name="T5" fmla="*/ 2 h 18"/>
                <a:gd name="T6" fmla="*/ 57 w 82"/>
                <a:gd name="T7" fmla="*/ 1 h 18"/>
                <a:gd name="T8" fmla="*/ 48 w 82"/>
                <a:gd name="T9" fmla="*/ 0 h 18"/>
                <a:gd name="T10" fmla="*/ 39 w 82"/>
                <a:gd name="T11" fmla="*/ 0 h 18"/>
                <a:gd name="T12" fmla="*/ 32 w 82"/>
                <a:gd name="T13" fmla="*/ 0 h 18"/>
                <a:gd name="T14" fmla="*/ 27 w 82"/>
                <a:gd name="T15" fmla="*/ 0 h 18"/>
                <a:gd name="T16" fmla="*/ 22 w 82"/>
                <a:gd name="T17" fmla="*/ 0 h 18"/>
                <a:gd name="T18" fmla="*/ 18 w 82"/>
                <a:gd name="T19" fmla="*/ 1 h 18"/>
                <a:gd name="T20" fmla="*/ 15 w 82"/>
                <a:gd name="T21" fmla="*/ 2 h 18"/>
                <a:gd name="T22" fmla="*/ 14 w 82"/>
                <a:gd name="T23" fmla="*/ 4 h 18"/>
                <a:gd name="T24" fmla="*/ 11 w 82"/>
                <a:gd name="T25" fmla="*/ 6 h 18"/>
                <a:gd name="T26" fmla="*/ 9 w 82"/>
                <a:gd name="T27" fmla="*/ 9 h 18"/>
                <a:gd name="T28" fmla="*/ 5 w 82"/>
                <a:gd name="T29" fmla="*/ 11 h 18"/>
                <a:gd name="T30" fmla="*/ 3 w 82"/>
                <a:gd name="T31" fmla="*/ 15 h 18"/>
                <a:gd name="T32" fmla="*/ 0 w 82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8">
                  <a:moveTo>
                    <a:pt x="82" y="7"/>
                  </a:moveTo>
                  <a:lnTo>
                    <a:pt x="75" y="4"/>
                  </a:lnTo>
                  <a:lnTo>
                    <a:pt x="66" y="2"/>
                  </a:lnTo>
                  <a:lnTo>
                    <a:pt x="57" y="1"/>
                  </a:lnTo>
                  <a:lnTo>
                    <a:pt x="48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0" y="18"/>
                  </a:lnTo>
                </a:path>
              </a:pathLst>
            </a:custGeom>
            <a:noFill/>
            <a:ln w="14288">
              <a:solidFill>
                <a:srgbClr val="B6B6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3" name="Freeform 3761">
              <a:extLst>
                <a:ext uri="{FF2B5EF4-FFF2-40B4-BE49-F238E27FC236}">
                  <a16:creationId xmlns:a16="http://schemas.microsoft.com/office/drawing/2014/main" id="{E1A2AACA-6B61-4DD1-B492-6B89CCFD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159"/>
              <a:ext cx="28" cy="7"/>
            </a:xfrm>
            <a:custGeom>
              <a:avLst/>
              <a:gdLst>
                <a:gd name="T0" fmla="*/ 82 w 82"/>
                <a:gd name="T1" fmla="*/ 7 h 20"/>
                <a:gd name="T2" fmla="*/ 74 w 82"/>
                <a:gd name="T3" fmla="*/ 4 h 20"/>
                <a:gd name="T4" fmla="*/ 65 w 82"/>
                <a:gd name="T5" fmla="*/ 2 h 20"/>
                <a:gd name="T6" fmla="*/ 56 w 82"/>
                <a:gd name="T7" fmla="*/ 1 h 20"/>
                <a:gd name="T8" fmla="*/ 49 w 82"/>
                <a:gd name="T9" fmla="*/ 1 h 20"/>
                <a:gd name="T10" fmla="*/ 40 w 82"/>
                <a:gd name="T11" fmla="*/ 0 h 20"/>
                <a:gd name="T12" fmla="*/ 33 w 82"/>
                <a:gd name="T13" fmla="*/ 0 h 20"/>
                <a:gd name="T14" fmla="*/ 27 w 82"/>
                <a:gd name="T15" fmla="*/ 0 h 20"/>
                <a:gd name="T16" fmla="*/ 23 w 82"/>
                <a:gd name="T17" fmla="*/ 1 h 20"/>
                <a:gd name="T18" fmla="*/ 20 w 82"/>
                <a:gd name="T19" fmla="*/ 1 h 20"/>
                <a:gd name="T20" fmla="*/ 16 w 82"/>
                <a:gd name="T21" fmla="*/ 2 h 20"/>
                <a:gd name="T22" fmla="*/ 14 w 82"/>
                <a:gd name="T23" fmla="*/ 4 h 20"/>
                <a:gd name="T24" fmla="*/ 11 w 82"/>
                <a:gd name="T25" fmla="*/ 7 h 20"/>
                <a:gd name="T26" fmla="*/ 8 w 82"/>
                <a:gd name="T27" fmla="*/ 10 h 20"/>
                <a:gd name="T28" fmla="*/ 6 w 82"/>
                <a:gd name="T29" fmla="*/ 12 h 20"/>
                <a:gd name="T30" fmla="*/ 3 w 82"/>
                <a:gd name="T31" fmla="*/ 16 h 20"/>
                <a:gd name="T32" fmla="*/ 0 w 82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0">
                  <a:moveTo>
                    <a:pt x="82" y="7"/>
                  </a:moveTo>
                  <a:lnTo>
                    <a:pt x="74" y="4"/>
                  </a:lnTo>
                  <a:lnTo>
                    <a:pt x="65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</a:path>
              </a:pathLst>
            </a:custGeom>
            <a:noFill/>
            <a:ln w="11113">
              <a:solidFill>
                <a:srgbClr val="C7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4" name="Freeform 3762">
              <a:extLst>
                <a:ext uri="{FF2B5EF4-FFF2-40B4-BE49-F238E27FC236}">
                  <a16:creationId xmlns:a16="http://schemas.microsoft.com/office/drawing/2014/main" id="{CF272238-F601-4D26-B972-B9CB180BD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9"/>
              <a:ext cx="28" cy="6"/>
            </a:xfrm>
            <a:custGeom>
              <a:avLst/>
              <a:gdLst>
                <a:gd name="T0" fmla="*/ 83 w 83"/>
                <a:gd name="T1" fmla="*/ 6 h 20"/>
                <a:gd name="T2" fmla="*/ 75 w 83"/>
                <a:gd name="T3" fmla="*/ 3 h 20"/>
                <a:gd name="T4" fmla="*/ 67 w 83"/>
                <a:gd name="T5" fmla="*/ 2 h 20"/>
                <a:gd name="T6" fmla="*/ 59 w 83"/>
                <a:gd name="T7" fmla="*/ 1 h 20"/>
                <a:gd name="T8" fmla="*/ 51 w 83"/>
                <a:gd name="T9" fmla="*/ 1 h 20"/>
                <a:gd name="T10" fmla="*/ 43 w 83"/>
                <a:gd name="T11" fmla="*/ 0 h 20"/>
                <a:gd name="T12" fmla="*/ 36 w 83"/>
                <a:gd name="T13" fmla="*/ 0 h 20"/>
                <a:gd name="T14" fmla="*/ 29 w 83"/>
                <a:gd name="T15" fmla="*/ 0 h 20"/>
                <a:gd name="T16" fmla="*/ 25 w 83"/>
                <a:gd name="T17" fmla="*/ 1 h 20"/>
                <a:gd name="T18" fmla="*/ 22 w 83"/>
                <a:gd name="T19" fmla="*/ 1 h 20"/>
                <a:gd name="T20" fmla="*/ 18 w 83"/>
                <a:gd name="T21" fmla="*/ 2 h 20"/>
                <a:gd name="T22" fmla="*/ 15 w 83"/>
                <a:gd name="T23" fmla="*/ 4 h 20"/>
                <a:gd name="T24" fmla="*/ 13 w 83"/>
                <a:gd name="T25" fmla="*/ 8 h 20"/>
                <a:gd name="T26" fmla="*/ 10 w 83"/>
                <a:gd name="T27" fmla="*/ 10 h 20"/>
                <a:gd name="T28" fmla="*/ 7 w 83"/>
                <a:gd name="T29" fmla="*/ 13 h 20"/>
                <a:gd name="T30" fmla="*/ 4 w 83"/>
                <a:gd name="T31" fmla="*/ 18 h 20"/>
                <a:gd name="T32" fmla="*/ 0 w 83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20">
                  <a:moveTo>
                    <a:pt x="83" y="6"/>
                  </a:moveTo>
                  <a:lnTo>
                    <a:pt x="75" y="3"/>
                  </a:lnTo>
                  <a:lnTo>
                    <a:pt x="67" y="2"/>
                  </a:lnTo>
                  <a:lnTo>
                    <a:pt x="59" y="1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0" y="20"/>
                  </a:lnTo>
                </a:path>
              </a:pathLst>
            </a:custGeom>
            <a:noFill/>
            <a:ln w="9525">
              <a:solidFill>
                <a:srgbClr val="D9BD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5" name="Freeform 3763">
              <a:extLst>
                <a:ext uri="{FF2B5EF4-FFF2-40B4-BE49-F238E27FC236}">
                  <a16:creationId xmlns:a16="http://schemas.microsoft.com/office/drawing/2014/main" id="{BA8F0734-012D-4EC6-998E-D1CA647B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8"/>
              <a:ext cx="28" cy="7"/>
            </a:xfrm>
            <a:custGeom>
              <a:avLst/>
              <a:gdLst>
                <a:gd name="T0" fmla="*/ 82 w 82"/>
                <a:gd name="T1" fmla="*/ 6 h 22"/>
                <a:gd name="T2" fmla="*/ 74 w 82"/>
                <a:gd name="T3" fmla="*/ 3 h 22"/>
                <a:gd name="T4" fmla="*/ 66 w 82"/>
                <a:gd name="T5" fmla="*/ 2 h 22"/>
                <a:gd name="T6" fmla="*/ 58 w 82"/>
                <a:gd name="T7" fmla="*/ 1 h 22"/>
                <a:gd name="T8" fmla="*/ 51 w 82"/>
                <a:gd name="T9" fmla="*/ 0 h 22"/>
                <a:gd name="T10" fmla="*/ 43 w 82"/>
                <a:gd name="T11" fmla="*/ 0 h 22"/>
                <a:gd name="T12" fmla="*/ 36 w 82"/>
                <a:gd name="T13" fmla="*/ 0 h 22"/>
                <a:gd name="T14" fmla="*/ 30 w 82"/>
                <a:gd name="T15" fmla="*/ 0 h 22"/>
                <a:gd name="T16" fmla="*/ 26 w 82"/>
                <a:gd name="T17" fmla="*/ 0 h 22"/>
                <a:gd name="T18" fmla="*/ 22 w 82"/>
                <a:gd name="T19" fmla="*/ 1 h 22"/>
                <a:gd name="T20" fmla="*/ 18 w 82"/>
                <a:gd name="T21" fmla="*/ 3 h 22"/>
                <a:gd name="T22" fmla="*/ 15 w 82"/>
                <a:gd name="T23" fmla="*/ 5 h 22"/>
                <a:gd name="T24" fmla="*/ 13 w 82"/>
                <a:gd name="T25" fmla="*/ 8 h 22"/>
                <a:gd name="T26" fmla="*/ 9 w 82"/>
                <a:gd name="T27" fmla="*/ 11 h 22"/>
                <a:gd name="T28" fmla="*/ 7 w 82"/>
                <a:gd name="T29" fmla="*/ 15 h 22"/>
                <a:gd name="T30" fmla="*/ 4 w 82"/>
                <a:gd name="T31" fmla="*/ 19 h 22"/>
                <a:gd name="T32" fmla="*/ 0 w 82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2">
                  <a:moveTo>
                    <a:pt x="82" y="6"/>
                  </a:moveTo>
                  <a:lnTo>
                    <a:pt x="74" y="3"/>
                  </a:lnTo>
                  <a:lnTo>
                    <a:pt x="66" y="2"/>
                  </a:lnTo>
                  <a:lnTo>
                    <a:pt x="58" y="1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3" y="8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0" y="22"/>
                  </a:lnTo>
                </a:path>
              </a:pathLst>
            </a:custGeom>
            <a:noFill/>
            <a:ln w="7938">
              <a:solidFill>
                <a:srgbClr val="F0C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6" name="Freeform 3764">
              <a:extLst>
                <a:ext uri="{FF2B5EF4-FFF2-40B4-BE49-F238E27FC236}">
                  <a16:creationId xmlns:a16="http://schemas.microsoft.com/office/drawing/2014/main" id="{AC17AF99-C2CC-4E10-A149-1ACB99D8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7"/>
              <a:ext cx="26" cy="8"/>
            </a:xfrm>
            <a:custGeom>
              <a:avLst/>
              <a:gdLst>
                <a:gd name="T0" fmla="*/ 80 w 80"/>
                <a:gd name="T1" fmla="*/ 7 h 25"/>
                <a:gd name="T2" fmla="*/ 74 w 80"/>
                <a:gd name="T3" fmla="*/ 5 h 25"/>
                <a:gd name="T4" fmla="*/ 66 w 80"/>
                <a:gd name="T5" fmla="*/ 4 h 25"/>
                <a:gd name="T6" fmla="*/ 59 w 80"/>
                <a:gd name="T7" fmla="*/ 1 h 25"/>
                <a:gd name="T8" fmla="*/ 51 w 80"/>
                <a:gd name="T9" fmla="*/ 1 h 25"/>
                <a:gd name="T10" fmla="*/ 44 w 80"/>
                <a:gd name="T11" fmla="*/ 0 h 25"/>
                <a:gd name="T12" fmla="*/ 37 w 80"/>
                <a:gd name="T13" fmla="*/ 0 h 25"/>
                <a:gd name="T14" fmla="*/ 30 w 80"/>
                <a:gd name="T15" fmla="*/ 0 h 25"/>
                <a:gd name="T16" fmla="*/ 26 w 80"/>
                <a:gd name="T17" fmla="*/ 1 h 25"/>
                <a:gd name="T18" fmla="*/ 22 w 80"/>
                <a:gd name="T19" fmla="*/ 1 h 25"/>
                <a:gd name="T20" fmla="*/ 19 w 80"/>
                <a:gd name="T21" fmla="*/ 4 h 25"/>
                <a:gd name="T22" fmla="*/ 16 w 80"/>
                <a:gd name="T23" fmla="*/ 7 h 25"/>
                <a:gd name="T24" fmla="*/ 12 w 80"/>
                <a:gd name="T25" fmla="*/ 9 h 25"/>
                <a:gd name="T26" fmla="*/ 9 w 80"/>
                <a:gd name="T27" fmla="*/ 14 h 25"/>
                <a:gd name="T28" fmla="*/ 7 w 80"/>
                <a:gd name="T29" fmla="*/ 17 h 25"/>
                <a:gd name="T30" fmla="*/ 3 w 80"/>
                <a:gd name="T31" fmla="*/ 20 h 25"/>
                <a:gd name="T32" fmla="*/ 0 w 80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25">
                  <a:moveTo>
                    <a:pt x="80" y="7"/>
                  </a:moveTo>
                  <a:lnTo>
                    <a:pt x="74" y="5"/>
                  </a:lnTo>
                  <a:lnTo>
                    <a:pt x="66" y="4"/>
                  </a:lnTo>
                  <a:lnTo>
                    <a:pt x="59" y="1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2" y="1"/>
                  </a:lnTo>
                  <a:lnTo>
                    <a:pt x="19" y="4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7" name="Freeform 3765">
              <a:extLst>
                <a:ext uri="{FF2B5EF4-FFF2-40B4-BE49-F238E27FC236}">
                  <a16:creationId xmlns:a16="http://schemas.microsoft.com/office/drawing/2014/main" id="{23546847-18C4-4D8C-BAAB-996BC4BD8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176"/>
              <a:ext cx="29" cy="41"/>
            </a:xfrm>
            <a:custGeom>
              <a:avLst/>
              <a:gdLst>
                <a:gd name="T0" fmla="*/ 6 w 87"/>
                <a:gd name="T1" fmla="*/ 122 h 124"/>
                <a:gd name="T2" fmla="*/ 8 w 87"/>
                <a:gd name="T3" fmla="*/ 123 h 124"/>
                <a:gd name="T4" fmla="*/ 11 w 87"/>
                <a:gd name="T5" fmla="*/ 124 h 124"/>
                <a:gd name="T6" fmla="*/ 17 w 87"/>
                <a:gd name="T7" fmla="*/ 124 h 124"/>
                <a:gd name="T8" fmla="*/ 20 w 87"/>
                <a:gd name="T9" fmla="*/ 121 h 124"/>
                <a:gd name="T10" fmla="*/ 25 w 87"/>
                <a:gd name="T11" fmla="*/ 101 h 124"/>
                <a:gd name="T12" fmla="*/ 24 w 87"/>
                <a:gd name="T13" fmla="*/ 87 h 124"/>
                <a:gd name="T14" fmla="*/ 18 w 87"/>
                <a:gd name="T15" fmla="*/ 80 h 124"/>
                <a:gd name="T16" fmla="*/ 9 w 87"/>
                <a:gd name="T17" fmla="*/ 72 h 124"/>
                <a:gd name="T18" fmla="*/ 2 w 87"/>
                <a:gd name="T19" fmla="*/ 66 h 124"/>
                <a:gd name="T20" fmla="*/ 0 w 87"/>
                <a:gd name="T21" fmla="*/ 63 h 124"/>
                <a:gd name="T22" fmla="*/ 2 w 87"/>
                <a:gd name="T23" fmla="*/ 61 h 124"/>
                <a:gd name="T24" fmla="*/ 6 w 87"/>
                <a:gd name="T25" fmla="*/ 57 h 124"/>
                <a:gd name="T26" fmla="*/ 10 w 87"/>
                <a:gd name="T27" fmla="*/ 54 h 124"/>
                <a:gd name="T28" fmla="*/ 17 w 87"/>
                <a:gd name="T29" fmla="*/ 49 h 124"/>
                <a:gd name="T30" fmla="*/ 27 w 87"/>
                <a:gd name="T31" fmla="*/ 43 h 124"/>
                <a:gd name="T32" fmla="*/ 38 w 87"/>
                <a:gd name="T33" fmla="*/ 35 h 124"/>
                <a:gd name="T34" fmla="*/ 50 w 87"/>
                <a:gd name="T35" fmla="*/ 26 h 124"/>
                <a:gd name="T36" fmla="*/ 63 w 87"/>
                <a:gd name="T37" fmla="*/ 17 h 124"/>
                <a:gd name="T38" fmla="*/ 76 w 87"/>
                <a:gd name="T39" fmla="*/ 8 h 124"/>
                <a:gd name="T40" fmla="*/ 87 w 87"/>
                <a:gd name="T4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124">
                  <a:moveTo>
                    <a:pt x="6" y="122"/>
                  </a:moveTo>
                  <a:lnTo>
                    <a:pt x="8" y="123"/>
                  </a:lnTo>
                  <a:lnTo>
                    <a:pt x="11" y="124"/>
                  </a:lnTo>
                  <a:lnTo>
                    <a:pt x="17" y="124"/>
                  </a:lnTo>
                  <a:lnTo>
                    <a:pt x="20" y="121"/>
                  </a:lnTo>
                  <a:lnTo>
                    <a:pt x="25" y="101"/>
                  </a:lnTo>
                  <a:lnTo>
                    <a:pt x="24" y="87"/>
                  </a:lnTo>
                  <a:lnTo>
                    <a:pt x="18" y="80"/>
                  </a:lnTo>
                  <a:lnTo>
                    <a:pt x="9" y="72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6" y="57"/>
                  </a:lnTo>
                  <a:lnTo>
                    <a:pt x="10" y="54"/>
                  </a:lnTo>
                  <a:lnTo>
                    <a:pt x="17" y="49"/>
                  </a:lnTo>
                  <a:lnTo>
                    <a:pt x="27" y="43"/>
                  </a:lnTo>
                  <a:lnTo>
                    <a:pt x="38" y="35"/>
                  </a:lnTo>
                  <a:lnTo>
                    <a:pt x="50" y="26"/>
                  </a:lnTo>
                  <a:lnTo>
                    <a:pt x="63" y="17"/>
                  </a:lnTo>
                  <a:lnTo>
                    <a:pt x="76" y="8"/>
                  </a:lnTo>
                  <a:lnTo>
                    <a:pt x="87" y="0"/>
                  </a:lnTo>
                </a:path>
              </a:pathLst>
            </a:custGeom>
            <a:noFill/>
            <a:ln w="12700">
              <a:solidFill>
                <a:srgbClr val="C2BB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8" name="Freeform 3766">
              <a:extLst>
                <a:ext uri="{FF2B5EF4-FFF2-40B4-BE49-F238E27FC236}">
                  <a16:creationId xmlns:a16="http://schemas.microsoft.com/office/drawing/2014/main" id="{7685EE44-8B3C-4A67-9639-30553FD1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176"/>
              <a:ext cx="30" cy="41"/>
            </a:xfrm>
            <a:custGeom>
              <a:avLst/>
              <a:gdLst>
                <a:gd name="T0" fmla="*/ 7 w 89"/>
                <a:gd name="T1" fmla="*/ 122 h 124"/>
                <a:gd name="T2" fmla="*/ 9 w 89"/>
                <a:gd name="T3" fmla="*/ 123 h 124"/>
                <a:gd name="T4" fmla="*/ 14 w 89"/>
                <a:gd name="T5" fmla="*/ 124 h 124"/>
                <a:gd name="T6" fmla="*/ 18 w 89"/>
                <a:gd name="T7" fmla="*/ 123 h 124"/>
                <a:gd name="T8" fmla="*/ 21 w 89"/>
                <a:gd name="T9" fmla="*/ 120 h 124"/>
                <a:gd name="T10" fmla="*/ 23 w 89"/>
                <a:gd name="T11" fmla="*/ 100 h 124"/>
                <a:gd name="T12" fmla="*/ 23 w 89"/>
                <a:gd name="T13" fmla="*/ 87 h 124"/>
                <a:gd name="T14" fmla="*/ 18 w 89"/>
                <a:gd name="T15" fmla="*/ 80 h 124"/>
                <a:gd name="T16" fmla="*/ 9 w 89"/>
                <a:gd name="T17" fmla="*/ 73 h 124"/>
                <a:gd name="T18" fmla="*/ 1 w 89"/>
                <a:gd name="T19" fmla="*/ 67 h 124"/>
                <a:gd name="T20" fmla="*/ 0 w 89"/>
                <a:gd name="T21" fmla="*/ 64 h 124"/>
                <a:gd name="T22" fmla="*/ 2 w 89"/>
                <a:gd name="T23" fmla="*/ 61 h 124"/>
                <a:gd name="T24" fmla="*/ 7 w 89"/>
                <a:gd name="T25" fmla="*/ 57 h 124"/>
                <a:gd name="T26" fmla="*/ 11 w 89"/>
                <a:gd name="T27" fmla="*/ 54 h 124"/>
                <a:gd name="T28" fmla="*/ 18 w 89"/>
                <a:gd name="T29" fmla="*/ 49 h 124"/>
                <a:gd name="T30" fmla="*/ 27 w 89"/>
                <a:gd name="T31" fmla="*/ 43 h 124"/>
                <a:gd name="T32" fmla="*/ 38 w 89"/>
                <a:gd name="T33" fmla="*/ 35 h 124"/>
                <a:gd name="T34" fmla="*/ 51 w 89"/>
                <a:gd name="T35" fmla="*/ 26 h 124"/>
                <a:gd name="T36" fmla="*/ 64 w 89"/>
                <a:gd name="T37" fmla="*/ 17 h 124"/>
                <a:gd name="T38" fmla="*/ 77 w 89"/>
                <a:gd name="T39" fmla="*/ 8 h 124"/>
                <a:gd name="T40" fmla="*/ 89 w 89"/>
                <a:gd name="T4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24">
                  <a:moveTo>
                    <a:pt x="7" y="122"/>
                  </a:moveTo>
                  <a:lnTo>
                    <a:pt x="9" y="123"/>
                  </a:lnTo>
                  <a:lnTo>
                    <a:pt x="14" y="124"/>
                  </a:lnTo>
                  <a:lnTo>
                    <a:pt x="18" y="123"/>
                  </a:lnTo>
                  <a:lnTo>
                    <a:pt x="21" y="120"/>
                  </a:lnTo>
                  <a:lnTo>
                    <a:pt x="23" y="100"/>
                  </a:lnTo>
                  <a:lnTo>
                    <a:pt x="23" y="87"/>
                  </a:lnTo>
                  <a:lnTo>
                    <a:pt x="18" y="80"/>
                  </a:lnTo>
                  <a:lnTo>
                    <a:pt x="9" y="73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2" y="61"/>
                  </a:lnTo>
                  <a:lnTo>
                    <a:pt x="7" y="57"/>
                  </a:lnTo>
                  <a:lnTo>
                    <a:pt x="11" y="54"/>
                  </a:lnTo>
                  <a:lnTo>
                    <a:pt x="18" y="49"/>
                  </a:lnTo>
                  <a:lnTo>
                    <a:pt x="27" y="43"/>
                  </a:lnTo>
                  <a:lnTo>
                    <a:pt x="38" y="35"/>
                  </a:lnTo>
                  <a:lnTo>
                    <a:pt x="51" y="26"/>
                  </a:lnTo>
                  <a:lnTo>
                    <a:pt x="64" y="17"/>
                  </a:lnTo>
                  <a:lnTo>
                    <a:pt x="77" y="8"/>
                  </a:lnTo>
                  <a:lnTo>
                    <a:pt x="89" y="0"/>
                  </a:lnTo>
                </a:path>
              </a:pathLst>
            </a:custGeom>
            <a:noFill/>
            <a:ln w="11113">
              <a:solidFill>
                <a:srgbClr val="CC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9" name="Freeform 3767">
              <a:extLst>
                <a:ext uri="{FF2B5EF4-FFF2-40B4-BE49-F238E27FC236}">
                  <a16:creationId xmlns:a16="http://schemas.microsoft.com/office/drawing/2014/main" id="{6A536EB0-0E38-4E17-B9E4-EAA2FF65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175"/>
              <a:ext cx="30" cy="41"/>
            </a:xfrm>
            <a:custGeom>
              <a:avLst/>
              <a:gdLst>
                <a:gd name="T0" fmla="*/ 8 w 89"/>
                <a:gd name="T1" fmla="*/ 123 h 123"/>
                <a:gd name="T2" fmla="*/ 11 w 89"/>
                <a:gd name="T3" fmla="*/ 123 h 123"/>
                <a:gd name="T4" fmla="*/ 14 w 89"/>
                <a:gd name="T5" fmla="*/ 123 h 123"/>
                <a:gd name="T6" fmla="*/ 18 w 89"/>
                <a:gd name="T7" fmla="*/ 122 h 123"/>
                <a:gd name="T8" fmla="*/ 21 w 89"/>
                <a:gd name="T9" fmla="*/ 120 h 123"/>
                <a:gd name="T10" fmla="*/ 23 w 89"/>
                <a:gd name="T11" fmla="*/ 100 h 123"/>
                <a:gd name="T12" fmla="*/ 21 w 89"/>
                <a:gd name="T13" fmla="*/ 87 h 123"/>
                <a:gd name="T14" fmla="*/ 17 w 89"/>
                <a:gd name="T15" fmla="*/ 81 h 123"/>
                <a:gd name="T16" fmla="*/ 8 w 89"/>
                <a:gd name="T17" fmla="*/ 74 h 123"/>
                <a:gd name="T18" fmla="*/ 1 w 89"/>
                <a:gd name="T19" fmla="*/ 68 h 123"/>
                <a:gd name="T20" fmla="*/ 0 w 89"/>
                <a:gd name="T21" fmla="*/ 65 h 123"/>
                <a:gd name="T22" fmla="*/ 2 w 89"/>
                <a:gd name="T23" fmla="*/ 62 h 123"/>
                <a:gd name="T24" fmla="*/ 7 w 89"/>
                <a:gd name="T25" fmla="*/ 58 h 123"/>
                <a:gd name="T26" fmla="*/ 11 w 89"/>
                <a:gd name="T27" fmla="*/ 55 h 123"/>
                <a:gd name="T28" fmla="*/ 18 w 89"/>
                <a:gd name="T29" fmla="*/ 49 h 123"/>
                <a:gd name="T30" fmla="*/ 27 w 89"/>
                <a:gd name="T31" fmla="*/ 43 h 123"/>
                <a:gd name="T32" fmla="*/ 38 w 89"/>
                <a:gd name="T33" fmla="*/ 34 h 123"/>
                <a:gd name="T34" fmla="*/ 50 w 89"/>
                <a:gd name="T35" fmla="*/ 25 h 123"/>
                <a:gd name="T36" fmla="*/ 64 w 89"/>
                <a:gd name="T37" fmla="*/ 17 h 123"/>
                <a:gd name="T38" fmla="*/ 77 w 89"/>
                <a:gd name="T39" fmla="*/ 8 h 123"/>
                <a:gd name="T40" fmla="*/ 89 w 89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23">
                  <a:moveTo>
                    <a:pt x="8" y="123"/>
                  </a:moveTo>
                  <a:lnTo>
                    <a:pt x="11" y="123"/>
                  </a:lnTo>
                  <a:lnTo>
                    <a:pt x="14" y="123"/>
                  </a:lnTo>
                  <a:lnTo>
                    <a:pt x="18" y="122"/>
                  </a:lnTo>
                  <a:lnTo>
                    <a:pt x="21" y="120"/>
                  </a:lnTo>
                  <a:lnTo>
                    <a:pt x="23" y="100"/>
                  </a:lnTo>
                  <a:lnTo>
                    <a:pt x="21" y="87"/>
                  </a:lnTo>
                  <a:lnTo>
                    <a:pt x="17" y="81"/>
                  </a:lnTo>
                  <a:lnTo>
                    <a:pt x="8" y="74"/>
                  </a:lnTo>
                  <a:lnTo>
                    <a:pt x="1" y="68"/>
                  </a:lnTo>
                  <a:lnTo>
                    <a:pt x="0" y="65"/>
                  </a:lnTo>
                  <a:lnTo>
                    <a:pt x="2" y="62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8" y="49"/>
                  </a:lnTo>
                  <a:lnTo>
                    <a:pt x="27" y="43"/>
                  </a:lnTo>
                  <a:lnTo>
                    <a:pt x="38" y="34"/>
                  </a:lnTo>
                  <a:lnTo>
                    <a:pt x="50" y="25"/>
                  </a:lnTo>
                  <a:lnTo>
                    <a:pt x="64" y="17"/>
                  </a:lnTo>
                  <a:lnTo>
                    <a:pt x="77" y="8"/>
                  </a:lnTo>
                  <a:lnTo>
                    <a:pt x="89" y="0"/>
                  </a:lnTo>
                </a:path>
              </a:pathLst>
            </a:custGeom>
            <a:noFill/>
            <a:ln w="9525">
              <a:solidFill>
                <a:srgbClr val="D9BD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0" name="Freeform 3768">
              <a:extLst>
                <a:ext uri="{FF2B5EF4-FFF2-40B4-BE49-F238E27FC236}">
                  <a16:creationId xmlns:a16="http://schemas.microsoft.com/office/drawing/2014/main" id="{3F90E84F-F27E-4DC9-8063-2340310F5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174"/>
              <a:ext cx="30" cy="42"/>
            </a:xfrm>
            <a:custGeom>
              <a:avLst/>
              <a:gdLst>
                <a:gd name="T0" fmla="*/ 11 w 92"/>
                <a:gd name="T1" fmla="*/ 125 h 125"/>
                <a:gd name="T2" fmla="*/ 14 w 92"/>
                <a:gd name="T3" fmla="*/ 125 h 125"/>
                <a:gd name="T4" fmla="*/ 18 w 92"/>
                <a:gd name="T5" fmla="*/ 124 h 125"/>
                <a:gd name="T6" fmla="*/ 22 w 92"/>
                <a:gd name="T7" fmla="*/ 123 h 125"/>
                <a:gd name="T8" fmla="*/ 24 w 92"/>
                <a:gd name="T9" fmla="*/ 119 h 125"/>
                <a:gd name="T10" fmla="*/ 25 w 92"/>
                <a:gd name="T11" fmla="*/ 99 h 125"/>
                <a:gd name="T12" fmla="*/ 22 w 92"/>
                <a:gd name="T13" fmla="*/ 88 h 125"/>
                <a:gd name="T14" fmla="*/ 16 w 92"/>
                <a:gd name="T15" fmla="*/ 82 h 125"/>
                <a:gd name="T16" fmla="*/ 8 w 92"/>
                <a:gd name="T17" fmla="*/ 76 h 125"/>
                <a:gd name="T18" fmla="*/ 2 w 92"/>
                <a:gd name="T19" fmla="*/ 71 h 125"/>
                <a:gd name="T20" fmla="*/ 0 w 92"/>
                <a:gd name="T21" fmla="*/ 67 h 125"/>
                <a:gd name="T22" fmla="*/ 3 w 92"/>
                <a:gd name="T23" fmla="*/ 63 h 125"/>
                <a:gd name="T24" fmla="*/ 8 w 92"/>
                <a:gd name="T25" fmla="*/ 59 h 125"/>
                <a:gd name="T26" fmla="*/ 13 w 92"/>
                <a:gd name="T27" fmla="*/ 56 h 125"/>
                <a:gd name="T28" fmla="*/ 19 w 92"/>
                <a:gd name="T29" fmla="*/ 50 h 125"/>
                <a:gd name="T30" fmla="*/ 28 w 92"/>
                <a:gd name="T31" fmla="*/ 43 h 125"/>
                <a:gd name="T32" fmla="*/ 40 w 92"/>
                <a:gd name="T33" fmla="*/ 35 h 125"/>
                <a:gd name="T34" fmla="*/ 52 w 92"/>
                <a:gd name="T35" fmla="*/ 27 h 125"/>
                <a:gd name="T36" fmla="*/ 65 w 92"/>
                <a:gd name="T37" fmla="*/ 18 h 125"/>
                <a:gd name="T38" fmla="*/ 79 w 92"/>
                <a:gd name="T39" fmla="*/ 9 h 125"/>
                <a:gd name="T40" fmla="*/ 92 w 92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125">
                  <a:moveTo>
                    <a:pt x="11" y="125"/>
                  </a:moveTo>
                  <a:lnTo>
                    <a:pt x="14" y="125"/>
                  </a:lnTo>
                  <a:lnTo>
                    <a:pt x="18" y="124"/>
                  </a:lnTo>
                  <a:lnTo>
                    <a:pt x="22" y="123"/>
                  </a:lnTo>
                  <a:lnTo>
                    <a:pt x="24" y="119"/>
                  </a:lnTo>
                  <a:lnTo>
                    <a:pt x="25" y="99"/>
                  </a:lnTo>
                  <a:lnTo>
                    <a:pt x="22" y="88"/>
                  </a:lnTo>
                  <a:lnTo>
                    <a:pt x="16" y="82"/>
                  </a:lnTo>
                  <a:lnTo>
                    <a:pt x="8" y="76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3" y="63"/>
                  </a:lnTo>
                  <a:lnTo>
                    <a:pt x="8" y="59"/>
                  </a:lnTo>
                  <a:lnTo>
                    <a:pt x="13" y="56"/>
                  </a:lnTo>
                  <a:lnTo>
                    <a:pt x="19" y="50"/>
                  </a:lnTo>
                  <a:lnTo>
                    <a:pt x="28" y="43"/>
                  </a:lnTo>
                  <a:lnTo>
                    <a:pt x="40" y="35"/>
                  </a:lnTo>
                  <a:lnTo>
                    <a:pt x="52" y="27"/>
                  </a:lnTo>
                  <a:lnTo>
                    <a:pt x="65" y="18"/>
                  </a:lnTo>
                  <a:lnTo>
                    <a:pt x="79" y="9"/>
                  </a:lnTo>
                  <a:lnTo>
                    <a:pt x="92" y="0"/>
                  </a:lnTo>
                </a:path>
              </a:pathLst>
            </a:custGeom>
            <a:noFill/>
            <a:ln w="9525">
              <a:solidFill>
                <a:srgbClr val="E9C1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1" name="Freeform 3769">
              <a:extLst>
                <a:ext uri="{FF2B5EF4-FFF2-40B4-BE49-F238E27FC236}">
                  <a16:creationId xmlns:a16="http://schemas.microsoft.com/office/drawing/2014/main" id="{5951E91E-6C50-4C7A-879F-F3366508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174"/>
              <a:ext cx="31" cy="42"/>
            </a:xfrm>
            <a:custGeom>
              <a:avLst/>
              <a:gdLst>
                <a:gd name="T0" fmla="*/ 13 w 94"/>
                <a:gd name="T1" fmla="*/ 125 h 125"/>
                <a:gd name="T2" fmla="*/ 17 w 94"/>
                <a:gd name="T3" fmla="*/ 125 h 125"/>
                <a:gd name="T4" fmla="*/ 20 w 94"/>
                <a:gd name="T5" fmla="*/ 124 h 125"/>
                <a:gd name="T6" fmla="*/ 23 w 94"/>
                <a:gd name="T7" fmla="*/ 121 h 125"/>
                <a:gd name="T8" fmla="*/ 25 w 94"/>
                <a:gd name="T9" fmla="*/ 118 h 125"/>
                <a:gd name="T10" fmla="*/ 25 w 94"/>
                <a:gd name="T11" fmla="*/ 98 h 125"/>
                <a:gd name="T12" fmla="*/ 23 w 94"/>
                <a:gd name="T13" fmla="*/ 88 h 125"/>
                <a:gd name="T14" fmla="*/ 16 w 94"/>
                <a:gd name="T15" fmla="*/ 82 h 125"/>
                <a:gd name="T16" fmla="*/ 8 w 94"/>
                <a:gd name="T17" fmla="*/ 77 h 125"/>
                <a:gd name="T18" fmla="*/ 1 w 94"/>
                <a:gd name="T19" fmla="*/ 72 h 125"/>
                <a:gd name="T20" fmla="*/ 0 w 94"/>
                <a:gd name="T21" fmla="*/ 67 h 125"/>
                <a:gd name="T22" fmla="*/ 2 w 94"/>
                <a:gd name="T23" fmla="*/ 63 h 125"/>
                <a:gd name="T24" fmla="*/ 9 w 94"/>
                <a:gd name="T25" fmla="*/ 59 h 125"/>
                <a:gd name="T26" fmla="*/ 14 w 94"/>
                <a:gd name="T27" fmla="*/ 55 h 125"/>
                <a:gd name="T28" fmla="*/ 20 w 94"/>
                <a:gd name="T29" fmla="*/ 50 h 125"/>
                <a:gd name="T30" fmla="*/ 29 w 94"/>
                <a:gd name="T31" fmla="*/ 43 h 125"/>
                <a:gd name="T32" fmla="*/ 40 w 94"/>
                <a:gd name="T33" fmla="*/ 34 h 125"/>
                <a:gd name="T34" fmla="*/ 53 w 94"/>
                <a:gd name="T35" fmla="*/ 26 h 125"/>
                <a:gd name="T36" fmla="*/ 66 w 94"/>
                <a:gd name="T37" fmla="*/ 16 h 125"/>
                <a:gd name="T38" fmla="*/ 80 w 94"/>
                <a:gd name="T39" fmla="*/ 9 h 125"/>
                <a:gd name="T40" fmla="*/ 94 w 94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25">
                  <a:moveTo>
                    <a:pt x="13" y="125"/>
                  </a:moveTo>
                  <a:lnTo>
                    <a:pt x="17" y="125"/>
                  </a:lnTo>
                  <a:lnTo>
                    <a:pt x="20" y="124"/>
                  </a:lnTo>
                  <a:lnTo>
                    <a:pt x="23" y="121"/>
                  </a:lnTo>
                  <a:lnTo>
                    <a:pt x="25" y="118"/>
                  </a:lnTo>
                  <a:lnTo>
                    <a:pt x="25" y="98"/>
                  </a:lnTo>
                  <a:lnTo>
                    <a:pt x="23" y="88"/>
                  </a:lnTo>
                  <a:lnTo>
                    <a:pt x="16" y="82"/>
                  </a:lnTo>
                  <a:lnTo>
                    <a:pt x="8" y="77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2" y="63"/>
                  </a:lnTo>
                  <a:lnTo>
                    <a:pt x="9" y="59"/>
                  </a:lnTo>
                  <a:lnTo>
                    <a:pt x="14" y="55"/>
                  </a:lnTo>
                  <a:lnTo>
                    <a:pt x="20" y="50"/>
                  </a:lnTo>
                  <a:lnTo>
                    <a:pt x="29" y="43"/>
                  </a:lnTo>
                  <a:lnTo>
                    <a:pt x="40" y="34"/>
                  </a:lnTo>
                  <a:lnTo>
                    <a:pt x="53" y="26"/>
                  </a:lnTo>
                  <a:lnTo>
                    <a:pt x="66" y="16"/>
                  </a:lnTo>
                  <a:lnTo>
                    <a:pt x="80" y="9"/>
                  </a:lnTo>
                  <a:lnTo>
                    <a:pt x="94" y="0"/>
                  </a:lnTo>
                </a:path>
              </a:pathLst>
            </a:custGeom>
            <a:noFill/>
            <a:ln w="7938">
              <a:solidFill>
                <a:srgbClr val="F5C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2" name="Freeform 3770">
              <a:extLst>
                <a:ext uri="{FF2B5EF4-FFF2-40B4-BE49-F238E27FC236}">
                  <a16:creationId xmlns:a16="http://schemas.microsoft.com/office/drawing/2014/main" id="{8E05EE74-1380-4C73-BA5B-139F2CA5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173"/>
              <a:ext cx="32" cy="43"/>
            </a:xfrm>
            <a:custGeom>
              <a:avLst/>
              <a:gdLst>
                <a:gd name="T0" fmla="*/ 13 w 96"/>
                <a:gd name="T1" fmla="*/ 127 h 127"/>
                <a:gd name="T2" fmla="*/ 19 w 96"/>
                <a:gd name="T3" fmla="*/ 126 h 127"/>
                <a:gd name="T4" fmla="*/ 22 w 96"/>
                <a:gd name="T5" fmla="*/ 125 h 127"/>
                <a:gd name="T6" fmla="*/ 25 w 96"/>
                <a:gd name="T7" fmla="*/ 121 h 127"/>
                <a:gd name="T8" fmla="*/ 26 w 96"/>
                <a:gd name="T9" fmla="*/ 118 h 127"/>
                <a:gd name="T10" fmla="*/ 25 w 96"/>
                <a:gd name="T11" fmla="*/ 98 h 127"/>
                <a:gd name="T12" fmla="*/ 21 w 96"/>
                <a:gd name="T13" fmla="*/ 88 h 127"/>
                <a:gd name="T14" fmla="*/ 15 w 96"/>
                <a:gd name="T15" fmla="*/ 83 h 127"/>
                <a:gd name="T16" fmla="*/ 8 w 96"/>
                <a:gd name="T17" fmla="*/ 79 h 127"/>
                <a:gd name="T18" fmla="*/ 1 w 96"/>
                <a:gd name="T19" fmla="*/ 73 h 127"/>
                <a:gd name="T20" fmla="*/ 0 w 96"/>
                <a:gd name="T21" fmla="*/ 69 h 127"/>
                <a:gd name="T22" fmla="*/ 3 w 96"/>
                <a:gd name="T23" fmla="*/ 64 h 127"/>
                <a:gd name="T24" fmla="*/ 10 w 96"/>
                <a:gd name="T25" fmla="*/ 60 h 127"/>
                <a:gd name="T26" fmla="*/ 15 w 96"/>
                <a:gd name="T27" fmla="*/ 55 h 127"/>
                <a:gd name="T28" fmla="*/ 21 w 96"/>
                <a:gd name="T29" fmla="*/ 50 h 127"/>
                <a:gd name="T30" fmla="*/ 30 w 96"/>
                <a:gd name="T31" fmla="*/ 43 h 127"/>
                <a:gd name="T32" fmla="*/ 41 w 96"/>
                <a:gd name="T33" fmla="*/ 35 h 127"/>
                <a:gd name="T34" fmla="*/ 53 w 96"/>
                <a:gd name="T35" fmla="*/ 26 h 127"/>
                <a:gd name="T36" fmla="*/ 66 w 96"/>
                <a:gd name="T37" fmla="*/ 17 h 127"/>
                <a:gd name="T38" fmla="*/ 80 w 96"/>
                <a:gd name="T39" fmla="*/ 8 h 127"/>
                <a:gd name="T40" fmla="*/ 96 w 96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27">
                  <a:moveTo>
                    <a:pt x="13" y="127"/>
                  </a:moveTo>
                  <a:lnTo>
                    <a:pt x="19" y="126"/>
                  </a:lnTo>
                  <a:lnTo>
                    <a:pt x="22" y="125"/>
                  </a:lnTo>
                  <a:lnTo>
                    <a:pt x="25" y="121"/>
                  </a:lnTo>
                  <a:lnTo>
                    <a:pt x="26" y="118"/>
                  </a:lnTo>
                  <a:lnTo>
                    <a:pt x="25" y="98"/>
                  </a:lnTo>
                  <a:lnTo>
                    <a:pt x="21" y="88"/>
                  </a:lnTo>
                  <a:lnTo>
                    <a:pt x="15" y="83"/>
                  </a:lnTo>
                  <a:lnTo>
                    <a:pt x="8" y="79"/>
                  </a:lnTo>
                  <a:lnTo>
                    <a:pt x="1" y="73"/>
                  </a:lnTo>
                  <a:lnTo>
                    <a:pt x="0" y="69"/>
                  </a:lnTo>
                  <a:lnTo>
                    <a:pt x="3" y="64"/>
                  </a:lnTo>
                  <a:lnTo>
                    <a:pt x="10" y="60"/>
                  </a:lnTo>
                  <a:lnTo>
                    <a:pt x="15" y="55"/>
                  </a:lnTo>
                  <a:lnTo>
                    <a:pt x="21" y="50"/>
                  </a:lnTo>
                  <a:lnTo>
                    <a:pt x="30" y="43"/>
                  </a:lnTo>
                  <a:lnTo>
                    <a:pt x="41" y="35"/>
                  </a:lnTo>
                  <a:lnTo>
                    <a:pt x="53" y="26"/>
                  </a:lnTo>
                  <a:lnTo>
                    <a:pt x="66" y="17"/>
                  </a:lnTo>
                  <a:lnTo>
                    <a:pt x="80" y="8"/>
                  </a:lnTo>
                  <a:lnTo>
                    <a:pt x="96" y="0"/>
                  </a:lnTo>
                </a:path>
              </a:pathLst>
            </a:custGeom>
            <a:noFill/>
            <a:ln w="6350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3" name="Freeform 3771">
              <a:extLst>
                <a:ext uri="{FF2B5EF4-FFF2-40B4-BE49-F238E27FC236}">
                  <a16:creationId xmlns:a16="http://schemas.microsoft.com/office/drawing/2014/main" id="{4BE1E4E5-BF65-4F21-8D93-FC9711EF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163"/>
              <a:ext cx="38" cy="50"/>
            </a:xfrm>
            <a:custGeom>
              <a:avLst/>
              <a:gdLst>
                <a:gd name="T0" fmla="*/ 115 w 115"/>
                <a:gd name="T1" fmla="*/ 0 h 152"/>
                <a:gd name="T2" fmla="*/ 109 w 115"/>
                <a:gd name="T3" fmla="*/ 5 h 152"/>
                <a:gd name="T4" fmla="*/ 104 w 115"/>
                <a:gd name="T5" fmla="*/ 9 h 152"/>
                <a:gd name="T6" fmla="*/ 96 w 115"/>
                <a:gd name="T7" fmla="*/ 15 h 152"/>
                <a:gd name="T8" fmla="*/ 87 w 115"/>
                <a:gd name="T9" fmla="*/ 19 h 152"/>
                <a:gd name="T10" fmla="*/ 80 w 115"/>
                <a:gd name="T11" fmla="*/ 26 h 152"/>
                <a:gd name="T12" fmla="*/ 70 w 115"/>
                <a:gd name="T13" fmla="*/ 32 h 152"/>
                <a:gd name="T14" fmla="*/ 61 w 115"/>
                <a:gd name="T15" fmla="*/ 38 h 152"/>
                <a:gd name="T16" fmla="*/ 52 w 115"/>
                <a:gd name="T17" fmla="*/ 46 h 152"/>
                <a:gd name="T18" fmla="*/ 44 w 115"/>
                <a:gd name="T19" fmla="*/ 53 h 152"/>
                <a:gd name="T20" fmla="*/ 36 w 115"/>
                <a:gd name="T21" fmla="*/ 59 h 152"/>
                <a:gd name="T22" fmla="*/ 27 w 115"/>
                <a:gd name="T23" fmla="*/ 66 h 152"/>
                <a:gd name="T24" fmla="*/ 20 w 115"/>
                <a:gd name="T25" fmla="*/ 73 h 152"/>
                <a:gd name="T26" fmla="*/ 13 w 115"/>
                <a:gd name="T27" fmla="*/ 78 h 152"/>
                <a:gd name="T28" fmla="*/ 8 w 115"/>
                <a:gd name="T29" fmla="*/ 84 h 152"/>
                <a:gd name="T30" fmla="*/ 4 w 115"/>
                <a:gd name="T31" fmla="*/ 89 h 152"/>
                <a:gd name="T32" fmla="*/ 2 w 115"/>
                <a:gd name="T33" fmla="*/ 95 h 152"/>
                <a:gd name="T34" fmla="*/ 0 w 115"/>
                <a:gd name="T35" fmla="*/ 104 h 152"/>
                <a:gd name="T36" fmla="*/ 2 w 115"/>
                <a:gd name="T37" fmla="*/ 112 h 152"/>
                <a:gd name="T38" fmla="*/ 4 w 115"/>
                <a:gd name="T39" fmla="*/ 117 h 152"/>
                <a:gd name="T40" fmla="*/ 10 w 115"/>
                <a:gd name="T41" fmla="*/ 124 h 152"/>
                <a:gd name="T42" fmla="*/ 17 w 115"/>
                <a:gd name="T43" fmla="*/ 129 h 152"/>
                <a:gd name="T44" fmla="*/ 23 w 115"/>
                <a:gd name="T45" fmla="*/ 132 h 152"/>
                <a:gd name="T46" fmla="*/ 29 w 115"/>
                <a:gd name="T47" fmla="*/ 134 h 152"/>
                <a:gd name="T48" fmla="*/ 32 w 115"/>
                <a:gd name="T49" fmla="*/ 135 h 152"/>
                <a:gd name="T50" fmla="*/ 37 w 115"/>
                <a:gd name="T51" fmla="*/ 135 h 152"/>
                <a:gd name="T52" fmla="*/ 40 w 115"/>
                <a:gd name="T53" fmla="*/ 138 h 152"/>
                <a:gd name="T54" fmla="*/ 45 w 115"/>
                <a:gd name="T55" fmla="*/ 141 h 152"/>
                <a:gd name="T56" fmla="*/ 49 w 115"/>
                <a:gd name="T57" fmla="*/ 143 h 152"/>
                <a:gd name="T58" fmla="*/ 54 w 115"/>
                <a:gd name="T59" fmla="*/ 145 h 152"/>
                <a:gd name="T60" fmla="*/ 57 w 115"/>
                <a:gd name="T61" fmla="*/ 149 h 152"/>
                <a:gd name="T62" fmla="*/ 60 w 115"/>
                <a:gd name="T63" fmla="*/ 150 h 152"/>
                <a:gd name="T64" fmla="*/ 62 w 115"/>
                <a:gd name="T6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52">
                  <a:moveTo>
                    <a:pt x="115" y="0"/>
                  </a:moveTo>
                  <a:lnTo>
                    <a:pt x="109" y="5"/>
                  </a:lnTo>
                  <a:lnTo>
                    <a:pt x="104" y="9"/>
                  </a:lnTo>
                  <a:lnTo>
                    <a:pt x="96" y="15"/>
                  </a:lnTo>
                  <a:lnTo>
                    <a:pt x="87" y="19"/>
                  </a:lnTo>
                  <a:lnTo>
                    <a:pt x="80" y="26"/>
                  </a:lnTo>
                  <a:lnTo>
                    <a:pt x="70" y="32"/>
                  </a:lnTo>
                  <a:lnTo>
                    <a:pt x="61" y="38"/>
                  </a:lnTo>
                  <a:lnTo>
                    <a:pt x="52" y="46"/>
                  </a:lnTo>
                  <a:lnTo>
                    <a:pt x="44" y="53"/>
                  </a:lnTo>
                  <a:lnTo>
                    <a:pt x="36" y="59"/>
                  </a:lnTo>
                  <a:lnTo>
                    <a:pt x="27" y="66"/>
                  </a:lnTo>
                  <a:lnTo>
                    <a:pt x="20" y="73"/>
                  </a:lnTo>
                  <a:lnTo>
                    <a:pt x="13" y="78"/>
                  </a:lnTo>
                  <a:lnTo>
                    <a:pt x="8" y="84"/>
                  </a:lnTo>
                  <a:lnTo>
                    <a:pt x="4" y="89"/>
                  </a:lnTo>
                  <a:lnTo>
                    <a:pt x="2" y="95"/>
                  </a:lnTo>
                  <a:lnTo>
                    <a:pt x="0" y="104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10" y="124"/>
                  </a:lnTo>
                  <a:lnTo>
                    <a:pt x="17" y="129"/>
                  </a:lnTo>
                  <a:lnTo>
                    <a:pt x="23" y="132"/>
                  </a:lnTo>
                  <a:lnTo>
                    <a:pt x="29" y="134"/>
                  </a:lnTo>
                  <a:lnTo>
                    <a:pt x="32" y="135"/>
                  </a:lnTo>
                  <a:lnTo>
                    <a:pt x="37" y="135"/>
                  </a:lnTo>
                  <a:lnTo>
                    <a:pt x="40" y="138"/>
                  </a:lnTo>
                  <a:lnTo>
                    <a:pt x="45" y="141"/>
                  </a:lnTo>
                  <a:lnTo>
                    <a:pt x="49" y="143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2" y="1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4" name="Freeform 3772">
              <a:extLst>
                <a:ext uri="{FF2B5EF4-FFF2-40B4-BE49-F238E27FC236}">
                  <a16:creationId xmlns:a16="http://schemas.microsoft.com/office/drawing/2014/main" id="{A021C9F6-F4FB-4D57-B9F1-CE7C0499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210"/>
              <a:ext cx="7" cy="4"/>
            </a:xfrm>
            <a:custGeom>
              <a:avLst/>
              <a:gdLst>
                <a:gd name="T0" fmla="*/ 0 w 20"/>
                <a:gd name="T1" fmla="*/ 0 h 13"/>
                <a:gd name="T2" fmla="*/ 2 w 20"/>
                <a:gd name="T3" fmla="*/ 1 h 13"/>
                <a:gd name="T4" fmla="*/ 5 w 20"/>
                <a:gd name="T5" fmla="*/ 2 h 13"/>
                <a:gd name="T6" fmla="*/ 9 w 20"/>
                <a:gd name="T7" fmla="*/ 4 h 13"/>
                <a:gd name="T8" fmla="*/ 12 w 20"/>
                <a:gd name="T9" fmla="*/ 5 h 13"/>
                <a:gd name="T10" fmla="*/ 16 w 20"/>
                <a:gd name="T11" fmla="*/ 9 h 13"/>
                <a:gd name="T12" fmla="*/ 19 w 20"/>
                <a:gd name="T13" fmla="*/ 10 h 13"/>
                <a:gd name="T14" fmla="*/ 20 w 20"/>
                <a:gd name="T15" fmla="*/ 12 h 13"/>
                <a:gd name="T16" fmla="*/ 19 w 20"/>
                <a:gd name="T17" fmla="*/ 13 h 13"/>
                <a:gd name="T18" fmla="*/ 17 w 20"/>
                <a:gd name="T19" fmla="*/ 12 h 13"/>
                <a:gd name="T20" fmla="*/ 15 w 20"/>
                <a:gd name="T21" fmla="*/ 12 h 13"/>
                <a:gd name="T22" fmla="*/ 12 w 20"/>
                <a:gd name="T23" fmla="*/ 10 h 13"/>
                <a:gd name="T24" fmla="*/ 10 w 20"/>
                <a:gd name="T25" fmla="*/ 9 h 13"/>
                <a:gd name="T26" fmla="*/ 6 w 20"/>
                <a:gd name="T27" fmla="*/ 5 h 13"/>
                <a:gd name="T28" fmla="*/ 3 w 20"/>
                <a:gd name="T29" fmla="*/ 3 h 13"/>
                <a:gd name="T30" fmla="*/ 0 w 20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lnTo>
                    <a:pt x="2" y="1"/>
                  </a:lnTo>
                  <a:lnTo>
                    <a:pt x="5" y="2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6" y="9"/>
                  </a:lnTo>
                  <a:lnTo>
                    <a:pt x="19" y="10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10" y="9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5" name="Freeform 3773">
              <a:extLst>
                <a:ext uri="{FF2B5EF4-FFF2-40B4-BE49-F238E27FC236}">
                  <a16:creationId xmlns:a16="http://schemas.microsoft.com/office/drawing/2014/main" id="{CE11DE15-604E-46A6-B1A4-29F5D052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234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9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9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6" name="Freeform 3774">
              <a:extLst>
                <a:ext uri="{FF2B5EF4-FFF2-40B4-BE49-F238E27FC236}">
                  <a16:creationId xmlns:a16="http://schemas.microsoft.com/office/drawing/2014/main" id="{E386DB02-E661-4BB5-A33C-DE58D15AF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3246"/>
              <a:ext cx="4" cy="4"/>
            </a:xfrm>
            <a:custGeom>
              <a:avLst/>
              <a:gdLst>
                <a:gd name="T0" fmla="*/ 5 w 11"/>
                <a:gd name="T1" fmla="*/ 13 h 13"/>
                <a:gd name="T2" fmla="*/ 7 w 11"/>
                <a:gd name="T3" fmla="*/ 12 h 13"/>
                <a:gd name="T4" fmla="*/ 8 w 11"/>
                <a:gd name="T5" fmla="*/ 10 h 13"/>
                <a:gd name="T6" fmla="*/ 11 w 11"/>
                <a:gd name="T7" fmla="*/ 8 h 13"/>
                <a:gd name="T8" fmla="*/ 11 w 11"/>
                <a:gd name="T9" fmla="*/ 6 h 13"/>
                <a:gd name="T10" fmla="*/ 11 w 11"/>
                <a:gd name="T11" fmla="*/ 4 h 13"/>
                <a:gd name="T12" fmla="*/ 8 w 11"/>
                <a:gd name="T13" fmla="*/ 2 h 13"/>
                <a:gd name="T14" fmla="*/ 7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8 h 13"/>
                <a:gd name="T28" fmla="*/ 1 w 11"/>
                <a:gd name="T29" fmla="*/ 10 h 13"/>
                <a:gd name="T30" fmla="*/ 3 w 11"/>
                <a:gd name="T31" fmla="*/ 12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7" y="12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7" name="Freeform 3775">
              <a:extLst>
                <a:ext uri="{FF2B5EF4-FFF2-40B4-BE49-F238E27FC236}">
                  <a16:creationId xmlns:a16="http://schemas.microsoft.com/office/drawing/2014/main" id="{79204043-163A-4C0A-A6E9-76AFECCEA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160"/>
              <a:ext cx="124" cy="50"/>
            </a:xfrm>
            <a:custGeom>
              <a:avLst/>
              <a:gdLst>
                <a:gd name="T0" fmla="*/ 0 w 372"/>
                <a:gd name="T1" fmla="*/ 150 h 150"/>
                <a:gd name="T2" fmla="*/ 4 w 372"/>
                <a:gd name="T3" fmla="*/ 149 h 150"/>
                <a:gd name="T4" fmla="*/ 15 w 372"/>
                <a:gd name="T5" fmla="*/ 144 h 150"/>
                <a:gd name="T6" fmla="*/ 32 w 372"/>
                <a:gd name="T7" fmla="*/ 138 h 150"/>
                <a:gd name="T8" fmla="*/ 54 w 372"/>
                <a:gd name="T9" fmla="*/ 129 h 150"/>
                <a:gd name="T10" fmla="*/ 81 w 372"/>
                <a:gd name="T11" fmla="*/ 119 h 150"/>
                <a:gd name="T12" fmla="*/ 110 w 372"/>
                <a:gd name="T13" fmla="*/ 108 h 150"/>
                <a:gd name="T14" fmla="*/ 142 w 372"/>
                <a:gd name="T15" fmla="*/ 94 h 150"/>
                <a:gd name="T16" fmla="*/ 176 w 372"/>
                <a:gd name="T17" fmla="*/ 82 h 150"/>
                <a:gd name="T18" fmla="*/ 209 w 372"/>
                <a:gd name="T19" fmla="*/ 68 h 150"/>
                <a:gd name="T20" fmla="*/ 242 w 372"/>
                <a:gd name="T21" fmla="*/ 56 h 150"/>
                <a:gd name="T22" fmla="*/ 273 w 372"/>
                <a:gd name="T23" fmla="*/ 43 h 150"/>
                <a:gd name="T24" fmla="*/ 302 w 372"/>
                <a:gd name="T25" fmla="*/ 32 h 150"/>
                <a:gd name="T26" fmla="*/ 327 w 372"/>
                <a:gd name="T27" fmla="*/ 21 h 150"/>
                <a:gd name="T28" fmla="*/ 348 w 372"/>
                <a:gd name="T29" fmla="*/ 13 h 150"/>
                <a:gd name="T30" fmla="*/ 362 w 372"/>
                <a:gd name="T31" fmla="*/ 5 h 150"/>
                <a:gd name="T32" fmla="*/ 372 w 372"/>
                <a:gd name="T3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150">
                  <a:moveTo>
                    <a:pt x="0" y="150"/>
                  </a:moveTo>
                  <a:lnTo>
                    <a:pt x="4" y="149"/>
                  </a:lnTo>
                  <a:lnTo>
                    <a:pt x="15" y="144"/>
                  </a:lnTo>
                  <a:lnTo>
                    <a:pt x="32" y="138"/>
                  </a:lnTo>
                  <a:lnTo>
                    <a:pt x="54" y="129"/>
                  </a:lnTo>
                  <a:lnTo>
                    <a:pt x="81" y="119"/>
                  </a:lnTo>
                  <a:lnTo>
                    <a:pt x="110" y="108"/>
                  </a:lnTo>
                  <a:lnTo>
                    <a:pt x="142" y="94"/>
                  </a:lnTo>
                  <a:lnTo>
                    <a:pt x="176" y="82"/>
                  </a:lnTo>
                  <a:lnTo>
                    <a:pt x="209" y="68"/>
                  </a:lnTo>
                  <a:lnTo>
                    <a:pt x="242" y="56"/>
                  </a:lnTo>
                  <a:lnTo>
                    <a:pt x="273" y="43"/>
                  </a:lnTo>
                  <a:lnTo>
                    <a:pt x="302" y="32"/>
                  </a:lnTo>
                  <a:lnTo>
                    <a:pt x="327" y="21"/>
                  </a:lnTo>
                  <a:lnTo>
                    <a:pt x="348" y="13"/>
                  </a:lnTo>
                  <a:lnTo>
                    <a:pt x="362" y="5"/>
                  </a:lnTo>
                  <a:lnTo>
                    <a:pt x="37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8" name="Freeform 3776">
              <a:extLst>
                <a:ext uri="{FF2B5EF4-FFF2-40B4-BE49-F238E27FC236}">
                  <a16:creationId xmlns:a16="http://schemas.microsoft.com/office/drawing/2014/main" id="{881EAA67-2E08-472D-9033-57B02B4C9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7"/>
              <a:ext cx="98" cy="34"/>
            </a:xfrm>
            <a:custGeom>
              <a:avLst/>
              <a:gdLst>
                <a:gd name="T0" fmla="*/ 0 w 293"/>
                <a:gd name="T1" fmla="*/ 102 h 102"/>
                <a:gd name="T2" fmla="*/ 17 w 293"/>
                <a:gd name="T3" fmla="*/ 97 h 102"/>
                <a:gd name="T4" fmla="*/ 34 w 293"/>
                <a:gd name="T5" fmla="*/ 92 h 102"/>
                <a:gd name="T6" fmla="*/ 55 w 293"/>
                <a:gd name="T7" fmla="*/ 85 h 102"/>
                <a:gd name="T8" fmla="*/ 77 w 293"/>
                <a:gd name="T9" fmla="*/ 78 h 102"/>
                <a:gd name="T10" fmla="*/ 99 w 293"/>
                <a:gd name="T11" fmla="*/ 70 h 102"/>
                <a:gd name="T12" fmla="*/ 123 w 293"/>
                <a:gd name="T13" fmla="*/ 63 h 102"/>
                <a:gd name="T14" fmla="*/ 147 w 293"/>
                <a:gd name="T15" fmla="*/ 55 h 102"/>
                <a:gd name="T16" fmla="*/ 171 w 293"/>
                <a:gd name="T17" fmla="*/ 46 h 102"/>
                <a:gd name="T18" fmla="*/ 193 w 293"/>
                <a:gd name="T19" fmla="*/ 38 h 102"/>
                <a:gd name="T20" fmla="*/ 215 w 293"/>
                <a:gd name="T21" fmla="*/ 31 h 102"/>
                <a:gd name="T22" fmla="*/ 234 w 293"/>
                <a:gd name="T23" fmla="*/ 23 h 102"/>
                <a:gd name="T24" fmla="*/ 252 w 293"/>
                <a:gd name="T25" fmla="*/ 17 h 102"/>
                <a:gd name="T26" fmla="*/ 268 w 293"/>
                <a:gd name="T27" fmla="*/ 11 h 102"/>
                <a:gd name="T28" fmla="*/ 279 w 293"/>
                <a:gd name="T29" fmla="*/ 6 h 102"/>
                <a:gd name="T30" fmla="*/ 287 w 293"/>
                <a:gd name="T31" fmla="*/ 2 h 102"/>
                <a:gd name="T32" fmla="*/ 293 w 293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3" h="102">
                  <a:moveTo>
                    <a:pt x="0" y="102"/>
                  </a:moveTo>
                  <a:lnTo>
                    <a:pt x="17" y="97"/>
                  </a:lnTo>
                  <a:lnTo>
                    <a:pt x="34" y="92"/>
                  </a:lnTo>
                  <a:lnTo>
                    <a:pt x="55" y="85"/>
                  </a:lnTo>
                  <a:lnTo>
                    <a:pt x="77" y="78"/>
                  </a:lnTo>
                  <a:lnTo>
                    <a:pt x="99" y="70"/>
                  </a:lnTo>
                  <a:lnTo>
                    <a:pt x="123" y="63"/>
                  </a:lnTo>
                  <a:lnTo>
                    <a:pt x="147" y="55"/>
                  </a:lnTo>
                  <a:lnTo>
                    <a:pt x="171" y="46"/>
                  </a:lnTo>
                  <a:lnTo>
                    <a:pt x="193" y="38"/>
                  </a:lnTo>
                  <a:lnTo>
                    <a:pt x="215" y="31"/>
                  </a:lnTo>
                  <a:lnTo>
                    <a:pt x="234" y="23"/>
                  </a:lnTo>
                  <a:lnTo>
                    <a:pt x="252" y="17"/>
                  </a:lnTo>
                  <a:lnTo>
                    <a:pt x="268" y="11"/>
                  </a:lnTo>
                  <a:lnTo>
                    <a:pt x="279" y="6"/>
                  </a:lnTo>
                  <a:lnTo>
                    <a:pt x="287" y="2"/>
                  </a:lnTo>
                  <a:lnTo>
                    <a:pt x="293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9" name="Freeform 3777">
              <a:extLst>
                <a:ext uri="{FF2B5EF4-FFF2-40B4-BE49-F238E27FC236}">
                  <a16:creationId xmlns:a16="http://schemas.microsoft.com/office/drawing/2014/main" id="{3DE7A094-CF84-4724-848B-2C5E0F38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022"/>
              <a:ext cx="52" cy="19"/>
            </a:xfrm>
            <a:custGeom>
              <a:avLst/>
              <a:gdLst>
                <a:gd name="T0" fmla="*/ 0 w 155"/>
                <a:gd name="T1" fmla="*/ 58 h 58"/>
                <a:gd name="T2" fmla="*/ 8 w 155"/>
                <a:gd name="T3" fmla="*/ 54 h 58"/>
                <a:gd name="T4" fmla="*/ 15 w 155"/>
                <a:gd name="T5" fmla="*/ 52 h 58"/>
                <a:gd name="T6" fmla="*/ 27 w 155"/>
                <a:gd name="T7" fmla="*/ 49 h 58"/>
                <a:gd name="T8" fmla="*/ 38 w 155"/>
                <a:gd name="T9" fmla="*/ 45 h 58"/>
                <a:gd name="T10" fmla="*/ 50 w 155"/>
                <a:gd name="T11" fmla="*/ 41 h 58"/>
                <a:gd name="T12" fmla="*/ 62 w 155"/>
                <a:gd name="T13" fmla="*/ 37 h 58"/>
                <a:gd name="T14" fmla="*/ 75 w 155"/>
                <a:gd name="T15" fmla="*/ 32 h 58"/>
                <a:gd name="T16" fmla="*/ 87 w 155"/>
                <a:gd name="T17" fmla="*/ 28 h 58"/>
                <a:gd name="T18" fmla="*/ 100 w 155"/>
                <a:gd name="T19" fmla="*/ 23 h 58"/>
                <a:gd name="T20" fmla="*/ 112 w 155"/>
                <a:gd name="T21" fmla="*/ 18 h 58"/>
                <a:gd name="T22" fmla="*/ 123 w 155"/>
                <a:gd name="T23" fmla="*/ 14 h 58"/>
                <a:gd name="T24" fmla="*/ 132 w 155"/>
                <a:gd name="T25" fmla="*/ 10 h 58"/>
                <a:gd name="T26" fmla="*/ 141 w 155"/>
                <a:gd name="T27" fmla="*/ 6 h 58"/>
                <a:gd name="T28" fmla="*/ 147 w 155"/>
                <a:gd name="T29" fmla="*/ 4 h 58"/>
                <a:gd name="T30" fmla="*/ 152 w 155"/>
                <a:gd name="T31" fmla="*/ 2 h 58"/>
                <a:gd name="T32" fmla="*/ 155 w 155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58">
                  <a:moveTo>
                    <a:pt x="0" y="58"/>
                  </a:moveTo>
                  <a:lnTo>
                    <a:pt x="8" y="54"/>
                  </a:lnTo>
                  <a:lnTo>
                    <a:pt x="15" y="52"/>
                  </a:lnTo>
                  <a:lnTo>
                    <a:pt x="27" y="49"/>
                  </a:lnTo>
                  <a:lnTo>
                    <a:pt x="38" y="45"/>
                  </a:lnTo>
                  <a:lnTo>
                    <a:pt x="50" y="41"/>
                  </a:lnTo>
                  <a:lnTo>
                    <a:pt x="62" y="37"/>
                  </a:lnTo>
                  <a:lnTo>
                    <a:pt x="75" y="32"/>
                  </a:lnTo>
                  <a:lnTo>
                    <a:pt x="87" y="28"/>
                  </a:lnTo>
                  <a:lnTo>
                    <a:pt x="100" y="23"/>
                  </a:lnTo>
                  <a:lnTo>
                    <a:pt x="112" y="18"/>
                  </a:lnTo>
                  <a:lnTo>
                    <a:pt x="123" y="14"/>
                  </a:lnTo>
                  <a:lnTo>
                    <a:pt x="132" y="10"/>
                  </a:lnTo>
                  <a:lnTo>
                    <a:pt x="141" y="6"/>
                  </a:lnTo>
                  <a:lnTo>
                    <a:pt x="147" y="4"/>
                  </a:lnTo>
                  <a:lnTo>
                    <a:pt x="152" y="2"/>
                  </a:lnTo>
                  <a:lnTo>
                    <a:pt x="15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0" name="Freeform 3778">
              <a:extLst>
                <a:ext uri="{FF2B5EF4-FFF2-40B4-BE49-F238E27FC236}">
                  <a16:creationId xmlns:a16="http://schemas.microsoft.com/office/drawing/2014/main" id="{63100EC1-C468-466C-873A-48151117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973"/>
              <a:ext cx="37" cy="18"/>
            </a:xfrm>
            <a:custGeom>
              <a:avLst/>
              <a:gdLst>
                <a:gd name="T0" fmla="*/ 0 w 111"/>
                <a:gd name="T1" fmla="*/ 0 h 53"/>
                <a:gd name="T2" fmla="*/ 6 w 111"/>
                <a:gd name="T3" fmla="*/ 4 h 53"/>
                <a:gd name="T4" fmla="*/ 12 w 111"/>
                <a:gd name="T5" fmla="*/ 7 h 53"/>
                <a:gd name="T6" fmla="*/ 20 w 111"/>
                <a:gd name="T7" fmla="*/ 11 h 53"/>
                <a:gd name="T8" fmla="*/ 28 w 111"/>
                <a:gd name="T9" fmla="*/ 15 h 53"/>
                <a:gd name="T10" fmla="*/ 37 w 111"/>
                <a:gd name="T11" fmla="*/ 19 h 53"/>
                <a:gd name="T12" fmla="*/ 46 w 111"/>
                <a:gd name="T13" fmla="*/ 24 h 53"/>
                <a:gd name="T14" fmla="*/ 53 w 111"/>
                <a:gd name="T15" fmla="*/ 27 h 53"/>
                <a:gd name="T16" fmla="*/ 62 w 111"/>
                <a:gd name="T17" fmla="*/ 32 h 53"/>
                <a:gd name="T18" fmla="*/ 71 w 111"/>
                <a:gd name="T19" fmla="*/ 35 h 53"/>
                <a:gd name="T20" fmla="*/ 79 w 111"/>
                <a:gd name="T21" fmla="*/ 39 h 53"/>
                <a:gd name="T22" fmla="*/ 87 w 111"/>
                <a:gd name="T23" fmla="*/ 43 h 53"/>
                <a:gd name="T24" fmla="*/ 94 w 111"/>
                <a:gd name="T25" fmla="*/ 45 h 53"/>
                <a:gd name="T26" fmla="*/ 100 w 111"/>
                <a:gd name="T27" fmla="*/ 47 h 53"/>
                <a:gd name="T28" fmla="*/ 105 w 111"/>
                <a:gd name="T29" fmla="*/ 49 h 53"/>
                <a:gd name="T30" fmla="*/ 108 w 111"/>
                <a:gd name="T31" fmla="*/ 52 h 53"/>
                <a:gd name="T32" fmla="*/ 111 w 111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53">
                  <a:moveTo>
                    <a:pt x="0" y="0"/>
                  </a:moveTo>
                  <a:lnTo>
                    <a:pt x="6" y="4"/>
                  </a:lnTo>
                  <a:lnTo>
                    <a:pt x="12" y="7"/>
                  </a:lnTo>
                  <a:lnTo>
                    <a:pt x="20" y="11"/>
                  </a:lnTo>
                  <a:lnTo>
                    <a:pt x="28" y="15"/>
                  </a:lnTo>
                  <a:lnTo>
                    <a:pt x="37" y="19"/>
                  </a:lnTo>
                  <a:lnTo>
                    <a:pt x="46" y="24"/>
                  </a:lnTo>
                  <a:lnTo>
                    <a:pt x="53" y="27"/>
                  </a:lnTo>
                  <a:lnTo>
                    <a:pt x="62" y="32"/>
                  </a:lnTo>
                  <a:lnTo>
                    <a:pt x="71" y="35"/>
                  </a:lnTo>
                  <a:lnTo>
                    <a:pt x="79" y="39"/>
                  </a:lnTo>
                  <a:lnTo>
                    <a:pt x="87" y="43"/>
                  </a:lnTo>
                  <a:lnTo>
                    <a:pt x="94" y="45"/>
                  </a:lnTo>
                  <a:lnTo>
                    <a:pt x="100" y="47"/>
                  </a:lnTo>
                  <a:lnTo>
                    <a:pt x="105" y="49"/>
                  </a:lnTo>
                  <a:lnTo>
                    <a:pt x="108" y="52"/>
                  </a:lnTo>
                  <a:lnTo>
                    <a:pt x="111" y="5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1" name="Freeform 3779">
              <a:extLst>
                <a:ext uri="{FF2B5EF4-FFF2-40B4-BE49-F238E27FC236}">
                  <a16:creationId xmlns:a16="http://schemas.microsoft.com/office/drawing/2014/main" id="{5BBA4C48-6353-4DF3-BEA4-F182B92A6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024"/>
              <a:ext cx="39" cy="19"/>
            </a:xfrm>
            <a:custGeom>
              <a:avLst/>
              <a:gdLst>
                <a:gd name="T0" fmla="*/ 0 w 115"/>
                <a:gd name="T1" fmla="*/ 0 h 58"/>
                <a:gd name="T2" fmla="*/ 3 w 115"/>
                <a:gd name="T3" fmla="*/ 4 h 58"/>
                <a:gd name="T4" fmla="*/ 9 w 115"/>
                <a:gd name="T5" fmla="*/ 6 h 58"/>
                <a:gd name="T6" fmla="*/ 16 w 115"/>
                <a:gd name="T7" fmla="*/ 10 h 58"/>
                <a:gd name="T8" fmla="*/ 25 w 115"/>
                <a:gd name="T9" fmla="*/ 14 h 58"/>
                <a:gd name="T10" fmla="*/ 34 w 115"/>
                <a:gd name="T11" fmla="*/ 19 h 58"/>
                <a:gd name="T12" fmla="*/ 44 w 115"/>
                <a:gd name="T13" fmla="*/ 24 h 58"/>
                <a:gd name="T14" fmla="*/ 54 w 115"/>
                <a:gd name="T15" fmla="*/ 28 h 58"/>
                <a:gd name="T16" fmla="*/ 64 w 115"/>
                <a:gd name="T17" fmla="*/ 34 h 58"/>
                <a:gd name="T18" fmla="*/ 73 w 115"/>
                <a:gd name="T19" fmla="*/ 38 h 58"/>
                <a:gd name="T20" fmla="*/ 83 w 115"/>
                <a:gd name="T21" fmla="*/ 43 h 58"/>
                <a:gd name="T22" fmla="*/ 90 w 115"/>
                <a:gd name="T23" fmla="*/ 47 h 58"/>
                <a:gd name="T24" fmla="*/ 98 w 115"/>
                <a:gd name="T25" fmla="*/ 51 h 58"/>
                <a:gd name="T26" fmla="*/ 105 w 115"/>
                <a:gd name="T27" fmla="*/ 54 h 58"/>
                <a:gd name="T28" fmla="*/ 111 w 115"/>
                <a:gd name="T29" fmla="*/ 56 h 58"/>
                <a:gd name="T30" fmla="*/ 113 w 115"/>
                <a:gd name="T31" fmla="*/ 58 h 58"/>
                <a:gd name="T32" fmla="*/ 115 w 11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58">
                  <a:moveTo>
                    <a:pt x="0" y="0"/>
                  </a:moveTo>
                  <a:lnTo>
                    <a:pt x="3" y="4"/>
                  </a:lnTo>
                  <a:lnTo>
                    <a:pt x="9" y="6"/>
                  </a:lnTo>
                  <a:lnTo>
                    <a:pt x="16" y="10"/>
                  </a:lnTo>
                  <a:lnTo>
                    <a:pt x="25" y="14"/>
                  </a:lnTo>
                  <a:lnTo>
                    <a:pt x="34" y="19"/>
                  </a:lnTo>
                  <a:lnTo>
                    <a:pt x="44" y="24"/>
                  </a:lnTo>
                  <a:lnTo>
                    <a:pt x="54" y="28"/>
                  </a:lnTo>
                  <a:lnTo>
                    <a:pt x="64" y="34"/>
                  </a:lnTo>
                  <a:lnTo>
                    <a:pt x="73" y="38"/>
                  </a:lnTo>
                  <a:lnTo>
                    <a:pt x="83" y="43"/>
                  </a:lnTo>
                  <a:lnTo>
                    <a:pt x="90" y="47"/>
                  </a:lnTo>
                  <a:lnTo>
                    <a:pt x="98" y="51"/>
                  </a:lnTo>
                  <a:lnTo>
                    <a:pt x="105" y="54"/>
                  </a:lnTo>
                  <a:lnTo>
                    <a:pt x="111" y="56"/>
                  </a:lnTo>
                  <a:lnTo>
                    <a:pt x="113" y="58"/>
                  </a:lnTo>
                  <a:lnTo>
                    <a:pt x="115" y="5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2" name="Freeform 3780">
              <a:extLst>
                <a:ext uri="{FF2B5EF4-FFF2-40B4-BE49-F238E27FC236}">
                  <a16:creationId xmlns:a16="http://schemas.microsoft.com/office/drawing/2014/main" id="{AB48745C-8FF1-4A45-B1EF-6A4937DE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097"/>
              <a:ext cx="77" cy="34"/>
            </a:xfrm>
            <a:custGeom>
              <a:avLst/>
              <a:gdLst>
                <a:gd name="T0" fmla="*/ 0 w 231"/>
                <a:gd name="T1" fmla="*/ 0 h 101"/>
                <a:gd name="T2" fmla="*/ 8 w 231"/>
                <a:gd name="T3" fmla="*/ 4 h 101"/>
                <a:gd name="T4" fmla="*/ 21 w 231"/>
                <a:gd name="T5" fmla="*/ 9 h 101"/>
                <a:gd name="T6" fmla="*/ 34 w 231"/>
                <a:gd name="T7" fmla="*/ 15 h 101"/>
                <a:gd name="T8" fmla="*/ 50 w 231"/>
                <a:gd name="T9" fmla="*/ 22 h 101"/>
                <a:gd name="T10" fmla="*/ 66 w 231"/>
                <a:gd name="T11" fmla="*/ 29 h 101"/>
                <a:gd name="T12" fmla="*/ 85 w 231"/>
                <a:gd name="T13" fmla="*/ 37 h 101"/>
                <a:gd name="T14" fmla="*/ 104 w 231"/>
                <a:gd name="T15" fmla="*/ 45 h 101"/>
                <a:gd name="T16" fmla="*/ 123 w 231"/>
                <a:gd name="T17" fmla="*/ 54 h 101"/>
                <a:gd name="T18" fmla="*/ 142 w 231"/>
                <a:gd name="T19" fmla="*/ 63 h 101"/>
                <a:gd name="T20" fmla="*/ 160 w 231"/>
                <a:gd name="T21" fmla="*/ 70 h 101"/>
                <a:gd name="T22" fmla="*/ 178 w 231"/>
                <a:gd name="T23" fmla="*/ 79 h 101"/>
                <a:gd name="T24" fmla="*/ 194 w 231"/>
                <a:gd name="T25" fmla="*/ 84 h 101"/>
                <a:gd name="T26" fmla="*/ 207 w 231"/>
                <a:gd name="T27" fmla="*/ 91 h 101"/>
                <a:gd name="T28" fmla="*/ 218 w 231"/>
                <a:gd name="T29" fmla="*/ 95 h 101"/>
                <a:gd name="T30" fmla="*/ 226 w 231"/>
                <a:gd name="T31" fmla="*/ 99 h 101"/>
                <a:gd name="T32" fmla="*/ 231 w 231"/>
                <a:gd name="T3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01">
                  <a:moveTo>
                    <a:pt x="0" y="0"/>
                  </a:moveTo>
                  <a:lnTo>
                    <a:pt x="8" y="4"/>
                  </a:lnTo>
                  <a:lnTo>
                    <a:pt x="21" y="9"/>
                  </a:lnTo>
                  <a:lnTo>
                    <a:pt x="34" y="15"/>
                  </a:lnTo>
                  <a:lnTo>
                    <a:pt x="50" y="22"/>
                  </a:lnTo>
                  <a:lnTo>
                    <a:pt x="66" y="29"/>
                  </a:lnTo>
                  <a:lnTo>
                    <a:pt x="85" y="37"/>
                  </a:lnTo>
                  <a:lnTo>
                    <a:pt x="104" y="45"/>
                  </a:lnTo>
                  <a:lnTo>
                    <a:pt x="123" y="54"/>
                  </a:lnTo>
                  <a:lnTo>
                    <a:pt x="142" y="63"/>
                  </a:lnTo>
                  <a:lnTo>
                    <a:pt x="160" y="70"/>
                  </a:lnTo>
                  <a:lnTo>
                    <a:pt x="178" y="79"/>
                  </a:lnTo>
                  <a:lnTo>
                    <a:pt x="194" y="84"/>
                  </a:lnTo>
                  <a:lnTo>
                    <a:pt x="207" y="91"/>
                  </a:lnTo>
                  <a:lnTo>
                    <a:pt x="218" y="95"/>
                  </a:lnTo>
                  <a:lnTo>
                    <a:pt x="226" y="99"/>
                  </a:lnTo>
                  <a:lnTo>
                    <a:pt x="231" y="10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3" name="Freeform 3781">
              <a:extLst>
                <a:ext uri="{FF2B5EF4-FFF2-40B4-BE49-F238E27FC236}">
                  <a16:creationId xmlns:a16="http://schemas.microsoft.com/office/drawing/2014/main" id="{B1972D22-E540-4EB6-A3AC-8D85F3EC7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213"/>
              <a:ext cx="68" cy="35"/>
            </a:xfrm>
            <a:custGeom>
              <a:avLst/>
              <a:gdLst>
                <a:gd name="T0" fmla="*/ 0 w 203"/>
                <a:gd name="T1" fmla="*/ 0 h 105"/>
                <a:gd name="T2" fmla="*/ 6 w 203"/>
                <a:gd name="T3" fmla="*/ 7 h 105"/>
                <a:gd name="T4" fmla="*/ 16 w 203"/>
                <a:gd name="T5" fmla="*/ 13 h 105"/>
                <a:gd name="T6" fmla="*/ 29 w 203"/>
                <a:gd name="T7" fmla="*/ 21 h 105"/>
                <a:gd name="T8" fmla="*/ 43 w 203"/>
                <a:gd name="T9" fmla="*/ 29 h 105"/>
                <a:gd name="T10" fmla="*/ 58 w 203"/>
                <a:gd name="T11" fmla="*/ 38 h 105"/>
                <a:gd name="T12" fmla="*/ 74 w 203"/>
                <a:gd name="T13" fmla="*/ 46 h 105"/>
                <a:gd name="T14" fmla="*/ 91 w 203"/>
                <a:gd name="T15" fmla="*/ 54 h 105"/>
                <a:gd name="T16" fmla="*/ 108 w 203"/>
                <a:gd name="T17" fmla="*/ 63 h 105"/>
                <a:gd name="T18" fmla="*/ 125 w 203"/>
                <a:gd name="T19" fmla="*/ 70 h 105"/>
                <a:gd name="T20" fmla="*/ 141 w 203"/>
                <a:gd name="T21" fmla="*/ 78 h 105"/>
                <a:gd name="T22" fmla="*/ 156 w 203"/>
                <a:gd name="T23" fmla="*/ 85 h 105"/>
                <a:gd name="T24" fmla="*/ 170 w 203"/>
                <a:gd name="T25" fmla="*/ 91 h 105"/>
                <a:gd name="T26" fmla="*/ 183 w 203"/>
                <a:gd name="T27" fmla="*/ 96 h 105"/>
                <a:gd name="T28" fmla="*/ 192 w 203"/>
                <a:gd name="T29" fmla="*/ 101 h 105"/>
                <a:gd name="T30" fmla="*/ 200 w 203"/>
                <a:gd name="T31" fmla="*/ 104 h 105"/>
                <a:gd name="T32" fmla="*/ 203 w 203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05">
                  <a:moveTo>
                    <a:pt x="0" y="0"/>
                  </a:moveTo>
                  <a:lnTo>
                    <a:pt x="6" y="7"/>
                  </a:lnTo>
                  <a:lnTo>
                    <a:pt x="16" y="13"/>
                  </a:lnTo>
                  <a:lnTo>
                    <a:pt x="29" y="21"/>
                  </a:lnTo>
                  <a:lnTo>
                    <a:pt x="43" y="29"/>
                  </a:lnTo>
                  <a:lnTo>
                    <a:pt x="58" y="38"/>
                  </a:lnTo>
                  <a:lnTo>
                    <a:pt x="74" y="46"/>
                  </a:lnTo>
                  <a:lnTo>
                    <a:pt x="91" y="54"/>
                  </a:lnTo>
                  <a:lnTo>
                    <a:pt x="108" y="63"/>
                  </a:lnTo>
                  <a:lnTo>
                    <a:pt x="125" y="70"/>
                  </a:lnTo>
                  <a:lnTo>
                    <a:pt x="141" y="78"/>
                  </a:lnTo>
                  <a:lnTo>
                    <a:pt x="156" y="85"/>
                  </a:lnTo>
                  <a:lnTo>
                    <a:pt x="170" y="91"/>
                  </a:lnTo>
                  <a:lnTo>
                    <a:pt x="183" y="96"/>
                  </a:lnTo>
                  <a:lnTo>
                    <a:pt x="192" y="101"/>
                  </a:lnTo>
                  <a:lnTo>
                    <a:pt x="200" y="104"/>
                  </a:lnTo>
                  <a:lnTo>
                    <a:pt x="203" y="10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4" name="Freeform 3782">
              <a:extLst>
                <a:ext uri="{FF2B5EF4-FFF2-40B4-BE49-F238E27FC236}">
                  <a16:creationId xmlns:a16="http://schemas.microsoft.com/office/drawing/2014/main" id="{774BD53C-4397-450E-8844-97BAE76D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02"/>
              <a:ext cx="131" cy="43"/>
            </a:xfrm>
            <a:custGeom>
              <a:avLst/>
              <a:gdLst>
                <a:gd name="T0" fmla="*/ 0 w 393"/>
                <a:gd name="T1" fmla="*/ 118 h 129"/>
                <a:gd name="T2" fmla="*/ 5 w 393"/>
                <a:gd name="T3" fmla="*/ 117 h 129"/>
                <a:gd name="T4" fmla="*/ 17 w 393"/>
                <a:gd name="T5" fmla="*/ 114 h 129"/>
                <a:gd name="T6" fmla="*/ 36 w 393"/>
                <a:gd name="T7" fmla="*/ 108 h 129"/>
                <a:gd name="T8" fmla="*/ 59 w 393"/>
                <a:gd name="T9" fmla="*/ 100 h 129"/>
                <a:gd name="T10" fmla="*/ 87 w 393"/>
                <a:gd name="T11" fmla="*/ 91 h 129"/>
                <a:gd name="T12" fmla="*/ 119 w 393"/>
                <a:gd name="T13" fmla="*/ 81 h 129"/>
                <a:gd name="T14" fmla="*/ 152 w 393"/>
                <a:gd name="T15" fmla="*/ 71 h 129"/>
                <a:gd name="T16" fmla="*/ 187 w 393"/>
                <a:gd name="T17" fmla="*/ 60 h 129"/>
                <a:gd name="T18" fmla="*/ 221 w 393"/>
                <a:gd name="T19" fmla="*/ 49 h 129"/>
                <a:gd name="T20" fmla="*/ 255 w 393"/>
                <a:gd name="T21" fmla="*/ 39 h 129"/>
                <a:gd name="T22" fmla="*/ 287 w 393"/>
                <a:gd name="T23" fmla="*/ 29 h 129"/>
                <a:gd name="T24" fmla="*/ 315 w 393"/>
                <a:gd name="T25" fmla="*/ 20 h 129"/>
                <a:gd name="T26" fmla="*/ 340 w 393"/>
                <a:gd name="T27" fmla="*/ 12 h 129"/>
                <a:gd name="T28" fmla="*/ 360 w 393"/>
                <a:gd name="T29" fmla="*/ 7 h 129"/>
                <a:gd name="T30" fmla="*/ 373 w 393"/>
                <a:gd name="T31" fmla="*/ 2 h 129"/>
                <a:gd name="T32" fmla="*/ 379 w 393"/>
                <a:gd name="T33" fmla="*/ 0 h 129"/>
                <a:gd name="T34" fmla="*/ 384 w 393"/>
                <a:gd name="T35" fmla="*/ 0 h 129"/>
                <a:gd name="T36" fmla="*/ 389 w 393"/>
                <a:gd name="T37" fmla="*/ 1 h 129"/>
                <a:gd name="T38" fmla="*/ 392 w 393"/>
                <a:gd name="T39" fmla="*/ 4 h 129"/>
                <a:gd name="T40" fmla="*/ 393 w 393"/>
                <a:gd name="T41" fmla="*/ 5 h 129"/>
                <a:gd name="T42" fmla="*/ 19 w 393"/>
                <a:gd name="T43" fmla="*/ 129 h 129"/>
                <a:gd name="T44" fmla="*/ 19 w 393"/>
                <a:gd name="T45" fmla="*/ 129 h 129"/>
                <a:gd name="T46" fmla="*/ 18 w 393"/>
                <a:gd name="T47" fmla="*/ 128 h 129"/>
                <a:gd name="T48" fmla="*/ 17 w 393"/>
                <a:gd name="T49" fmla="*/ 126 h 129"/>
                <a:gd name="T50" fmla="*/ 15 w 393"/>
                <a:gd name="T51" fmla="*/ 125 h 129"/>
                <a:gd name="T52" fmla="*/ 12 w 393"/>
                <a:gd name="T53" fmla="*/ 123 h 129"/>
                <a:gd name="T54" fmla="*/ 9 w 393"/>
                <a:gd name="T55" fmla="*/ 122 h 129"/>
                <a:gd name="T56" fmla="*/ 5 w 393"/>
                <a:gd name="T57" fmla="*/ 119 h 129"/>
                <a:gd name="T58" fmla="*/ 0 w 393"/>
                <a:gd name="T59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3" h="129">
                  <a:moveTo>
                    <a:pt x="0" y="118"/>
                  </a:moveTo>
                  <a:lnTo>
                    <a:pt x="5" y="117"/>
                  </a:lnTo>
                  <a:lnTo>
                    <a:pt x="17" y="114"/>
                  </a:lnTo>
                  <a:lnTo>
                    <a:pt x="36" y="108"/>
                  </a:lnTo>
                  <a:lnTo>
                    <a:pt x="59" y="100"/>
                  </a:lnTo>
                  <a:lnTo>
                    <a:pt x="87" y="91"/>
                  </a:lnTo>
                  <a:lnTo>
                    <a:pt x="119" y="81"/>
                  </a:lnTo>
                  <a:lnTo>
                    <a:pt x="152" y="71"/>
                  </a:lnTo>
                  <a:lnTo>
                    <a:pt x="187" y="60"/>
                  </a:lnTo>
                  <a:lnTo>
                    <a:pt x="221" y="49"/>
                  </a:lnTo>
                  <a:lnTo>
                    <a:pt x="255" y="39"/>
                  </a:lnTo>
                  <a:lnTo>
                    <a:pt x="287" y="29"/>
                  </a:lnTo>
                  <a:lnTo>
                    <a:pt x="315" y="20"/>
                  </a:lnTo>
                  <a:lnTo>
                    <a:pt x="340" y="12"/>
                  </a:lnTo>
                  <a:lnTo>
                    <a:pt x="360" y="7"/>
                  </a:lnTo>
                  <a:lnTo>
                    <a:pt x="373" y="2"/>
                  </a:lnTo>
                  <a:lnTo>
                    <a:pt x="379" y="0"/>
                  </a:lnTo>
                  <a:lnTo>
                    <a:pt x="384" y="0"/>
                  </a:lnTo>
                  <a:lnTo>
                    <a:pt x="389" y="1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8" y="128"/>
                  </a:lnTo>
                  <a:lnTo>
                    <a:pt x="17" y="126"/>
                  </a:lnTo>
                  <a:lnTo>
                    <a:pt x="15" y="125"/>
                  </a:lnTo>
                  <a:lnTo>
                    <a:pt x="12" y="123"/>
                  </a:lnTo>
                  <a:lnTo>
                    <a:pt x="9" y="122"/>
                  </a:lnTo>
                  <a:lnTo>
                    <a:pt x="5" y="11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5" name="Freeform 3783">
              <a:extLst>
                <a:ext uri="{FF2B5EF4-FFF2-40B4-BE49-F238E27FC236}">
                  <a16:creationId xmlns:a16="http://schemas.microsoft.com/office/drawing/2014/main" id="{8DDD7B9B-6E74-46A8-A3CD-691B8C29B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039"/>
              <a:ext cx="97" cy="30"/>
            </a:xfrm>
            <a:custGeom>
              <a:avLst/>
              <a:gdLst>
                <a:gd name="T0" fmla="*/ 0 w 291"/>
                <a:gd name="T1" fmla="*/ 83 h 90"/>
                <a:gd name="T2" fmla="*/ 281 w 291"/>
                <a:gd name="T3" fmla="*/ 0 h 90"/>
                <a:gd name="T4" fmla="*/ 282 w 291"/>
                <a:gd name="T5" fmla="*/ 0 h 90"/>
                <a:gd name="T6" fmla="*/ 285 w 291"/>
                <a:gd name="T7" fmla="*/ 0 h 90"/>
                <a:gd name="T8" fmla="*/ 289 w 291"/>
                <a:gd name="T9" fmla="*/ 0 h 90"/>
                <a:gd name="T10" fmla="*/ 291 w 291"/>
                <a:gd name="T11" fmla="*/ 2 h 90"/>
                <a:gd name="T12" fmla="*/ 288 w 291"/>
                <a:gd name="T13" fmla="*/ 4 h 90"/>
                <a:gd name="T14" fmla="*/ 278 w 291"/>
                <a:gd name="T15" fmla="*/ 6 h 90"/>
                <a:gd name="T16" fmla="*/ 264 w 291"/>
                <a:gd name="T17" fmla="*/ 11 h 90"/>
                <a:gd name="T18" fmla="*/ 245 w 291"/>
                <a:gd name="T19" fmla="*/ 16 h 90"/>
                <a:gd name="T20" fmla="*/ 224 w 291"/>
                <a:gd name="T21" fmla="*/ 24 h 90"/>
                <a:gd name="T22" fmla="*/ 199 w 291"/>
                <a:gd name="T23" fmla="*/ 30 h 90"/>
                <a:gd name="T24" fmla="*/ 174 w 291"/>
                <a:gd name="T25" fmla="*/ 38 h 90"/>
                <a:gd name="T26" fmla="*/ 148 w 291"/>
                <a:gd name="T27" fmla="*/ 46 h 90"/>
                <a:gd name="T28" fmla="*/ 122 w 291"/>
                <a:gd name="T29" fmla="*/ 55 h 90"/>
                <a:gd name="T30" fmla="*/ 97 w 291"/>
                <a:gd name="T31" fmla="*/ 63 h 90"/>
                <a:gd name="T32" fmla="*/ 73 w 291"/>
                <a:gd name="T33" fmla="*/ 69 h 90"/>
                <a:gd name="T34" fmla="*/ 52 w 291"/>
                <a:gd name="T35" fmla="*/ 76 h 90"/>
                <a:gd name="T36" fmla="*/ 35 w 291"/>
                <a:gd name="T37" fmla="*/ 83 h 90"/>
                <a:gd name="T38" fmla="*/ 21 w 291"/>
                <a:gd name="T39" fmla="*/ 86 h 90"/>
                <a:gd name="T40" fmla="*/ 13 w 291"/>
                <a:gd name="T41" fmla="*/ 90 h 90"/>
                <a:gd name="T42" fmla="*/ 9 w 291"/>
                <a:gd name="T43" fmla="*/ 90 h 90"/>
                <a:gd name="T44" fmla="*/ 0 w 291"/>
                <a:gd name="T45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1" h="90">
                  <a:moveTo>
                    <a:pt x="0" y="83"/>
                  </a:moveTo>
                  <a:lnTo>
                    <a:pt x="281" y="0"/>
                  </a:lnTo>
                  <a:lnTo>
                    <a:pt x="282" y="0"/>
                  </a:lnTo>
                  <a:lnTo>
                    <a:pt x="285" y="0"/>
                  </a:lnTo>
                  <a:lnTo>
                    <a:pt x="289" y="0"/>
                  </a:lnTo>
                  <a:lnTo>
                    <a:pt x="291" y="2"/>
                  </a:lnTo>
                  <a:lnTo>
                    <a:pt x="288" y="4"/>
                  </a:lnTo>
                  <a:lnTo>
                    <a:pt x="278" y="6"/>
                  </a:lnTo>
                  <a:lnTo>
                    <a:pt x="264" y="11"/>
                  </a:lnTo>
                  <a:lnTo>
                    <a:pt x="245" y="16"/>
                  </a:lnTo>
                  <a:lnTo>
                    <a:pt x="224" y="24"/>
                  </a:lnTo>
                  <a:lnTo>
                    <a:pt x="199" y="30"/>
                  </a:lnTo>
                  <a:lnTo>
                    <a:pt x="174" y="38"/>
                  </a:lnTo>
                  <a:lnTo>
                    <a:pt x="148" y="46"/>
                  </a:lnTo>
                  <a:lnTo>
                    <a:pt x="122" y="55"/>
                  </a:lnTo>
                  <a:lnTo>
                    <a:pt x="97" y="63"/>
                  </a:lnTo>
                  <a:lnTo>
                    <a:pt x="73" y="69"/>
                  </a:lnTo>
                  <a:lnTo>
                    <a:pt x="52" y="76"/>
                  </a:lnTo>
                  <a:lnTo>
                    <a:pt x="35" y="83"/>
                  </a:lnTo>
                  <a:lnTo>
                    <a:pt x="21" y="86"/>
                  </a:lnTo>
                  <a:lnTo>
                    <a:pt x="13" y="90"/>
                  </a:lnTo>
                  <a:lnTo>
                    <a:pt x="9" y="9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6" name="Freeform 3784">
              <a:extLst>
                <a:ext uri="{FF2B5EF4-FFF2-40B4-BE49-F238E27FC236}">
                  <a16:creationId xmlns:a16="http://schemas.microsoft.com/office/drawing/2014/main" id="{47D0A269-C628-4077-A7B7-70DD7AB1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995"/>
              <a:ext cx="58" cy="22"/>
            </a:xfrm>
            <a:custGeom>
              <a:avLst/>
              <a:gdLst>
                <a:gd name="T0" fmla="*/ 0 w 174"/>
                <a:gd name="T1" fmla="*/ 59 h 65"/>
                <a:gd name="T2" fmla="*/ 2 w 174"/>
                <a:gd name="T3" fmla="*/ 59 h 65"/>
                <a:gd name="T4" fmla="*/ 6 w 174"/>
                <a:gd name="T5" fmla="*/ 57 h 65"/>
                <a:gd name="T6" fmla="*/ 14 w 174"/>
                <a:gd name="T7" fmla="*/ 55 h 65"/>
                <a:gd name="T8" fmla="*/ 25 w 174"/>
                <a:gd name="T9" fmla="*/ 51 h 65"/>
                <a:gd name="T10" fmla="*/ 38 w 174"/>
                <a:gd name="T11" fmla="*/ 46 h 65"/>
                <a:gd name="T12" fmla="*/ 52 w 174"/>
                <a:gd name="T13" fmla="*/ 42 h 65"/>
                <a:gd name="T14" fmla="*/ 68 w 174"/>
                <a:gd name="T15" fmla="*/ 36 h 65"/>
                <a:gd name="T16" fmla="*/ 83 w 174"/>
                <a:gd name="T17" fmla="*/ 32 h 65"/>
                <a:gd name="T18" fmla="*/ 99 w 174"/>
                <a:gd name="T19" fmla="*/ 25 h 65"/>
                <a:gd name="T20" fmla="*/ 115 w 174"/>
                <a:gd name="T21" fmla="*/ 20 h 65"/>
                <a:gd name="T22" fmla="*/ 128 w 174"/>
                <a:gd name="T23" fmla="*/ 15 h 65"/>
                <a:gd name="T24" fmla="*/ 142 w 174"/>
                <a:gd name="T25" fmla="*/ 10 h 65"/>
                <a:gd name="T26" fmla="*/ 153 w 174"/>
                <a:gd name="T27" fmla="*/ 7 h 65"/>
                <a:gd name="T28" fmla="*/ 162 w 174"/>
                <a:gd name="T29" fmla="*/ 4 h 65"/>
                <a:gd name="T30" fmla="*/ 168 w 174"/>
                <a:gd name="T31" fmla="*/ 1 h 65"/>
                <a:gd name="T32" fmla="*/ 171 w 174"/>
                <a:gd name="T33" fmla="*/ 0 h 65"/>
                <a:gd name="T34" fmla="*/ 172 w 174"/>
                <a:gd name="T35" fmla="*/ 2 h 65"/>
                <a:gd name="T36" fmla="*/ 173 w 174"/>
                <a:gd name="T37" fmla="*/ 5 h 65"/>
                <a:gd name="T38" fmla="*/ 174 w 174"/>
                <a:gd name="T39" fmla="*/ 7 h 65"/>
                <a:gd name="T40" fmla="*/ 174 w 174"/>
                <a:gd name="T41" fmla="*/ 8 h 65"/>
                <a:gd name="T42" fmla="*/ 156 w 174"/>
                <a:gd name="T43" fmla="*/ 14 h 65"/>
                <a:gd name="T44" fmla="*/ 138 w 174"/>
                <a:gd name="T45" fmla="*/ 20 h 65"/>
                <a:gd name="T46" fmla="*/ 121 w 174"/>
                <a:gd name="T47" fmla="*/ 26 h 65"/>
                <a:gd name="T48" fmla="*/ 106 w 174"/>
                <a:gd name="T49" fmla="*/ 32 h 65"/>
                <a:gd name="T50" fmla="*/ 90 w 174"/>
                <a:gd name="T51" fmla="*/ 36 h 65"/>
                <a:gd name="T52" fmla="*/ 77 w 174"/>
                <a:gd name="T53" fmla="*/ 40 h 65"/>
                <a:gd name="T54" fmla="*/ 63 w 174"/>
                <a:gd name="T55" fmla="*/ 46 h 65"/>
                <a:gd name="T56" fmla="*/ 52 w 174"/>
                <a:gd name="T57" fmla="*/ 49 h 65"/>
                <a:gd name="T58" fmla="*/ 41 w 174"/>
                <a:gd name="T59" fmla="*/ 53 h 65"/>
                <a:gd name="T60" fmla="*/ 32 w 174"/>
                <a:gd name="T61" fmla="*/ 56 h 65"/>
                <a:gd name="T62" fmla="*/ 23 w 174"/>
                <a:gd name="T63" fmla="*/ 58 h 65"/>
                <a:gd name="T64" fmla="*/ 16 w 174"/>
                <a:gd name="T65" fmla="*/ 62 h 65"/>
                <a:gd name="T66" fmla="*/ 11 w 174"/>
                <a:gd name="T67" fmla="*/ 63 h 65"/>
                <a:gd name="T68" fmla="*/ 6 w 174"/>
                <a:gd name="T69" fmla="*/ 64 h 65"/>
                <a:gd name="T70" fmla="*/ 4 w 174"/>
                <a:gd name="T71" fmla="*/ 65 h 65"/>
                <a:gd name="T72" fmla="*/ 3 w 174"/>
                <a:gd name="T73" fmla="*/ 65 h 65"/>
                <a:gd name="T74" fmla="*/ 3 w 174"/>
                <a:gd name="T75" fmla="*/ 65 h 65"/>
                <a:gd name="T76" fmla="*/ 3 w 174"/>
                <a:gd name="T77" fmla="*/ 63 h 65"/>
                <a:gd name="T78" fmla="*/ 2 w 174"/>
                <a:gd name="T79" fmla="*/ 62 h 65"/>
                <a:gd name="T80" fmla="*/ 0 w 174"/>
                <a:gd name="T81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65">
                  <a:moveTo>
                    <a:pt x="0" y="59"/>
                  </a:moveTo>
                  <a:lnTo>
                    <a:pt x="2" y="59"/>
                  </a:lnTo>
                  <a:lnTo>
                    <a:pt x="6" y="57"/>
                  </a:lnTo>
                  <a:lnTo>
                    <a:pt x="14" y="55"/>
                  </a:lnTo>
                  <a:lnTo>
                    <a:pt x="25" y="51"/>
                  </a:lnTo>
                  <a:lnTo>
                    <a:pt x="38" y="46"/>
                  </a:lnTo>
                  <a:lnTo>
                    <a:pt x="52" y="42"/>
                  </a:lnTo>
                  <a:lnTo>
                    <a:pt x="68" y="36"/>
                  </a:lnTo>
                  <a:lnTo>
                    <a:pt x="83" y="32"/>
                  </a:lnTo>
                  <a:lnTo>
                    <a:pt x="99" y="25"/>
                  </a:lnTo>
                  <a:lnTo>
                    <a:pt x="115" y="20"/>
                  </a:lnTo>
                  <a:lnTo>
                    <a:pt x="128" y="15"/>
                  </a:lnTo>
                  <a:lnTo>
                    <a:pt x="142" y="10"/>
                  </a:lnTo>
                  <a:lnTo>
                    <a:pt x="153" y="7"/>
                  </a:lnTo>
                  <a:lnTo>
                    <a:pt x="162" y="4"/>
                  </a:lnTo>
                  <a:lnTo>
                    <a:pt x="168" y="1"/>
                  </a:lnTo>
                  <a:lnTo>
                    <a:pt x="171" y="0"/>
                  </a:lnTo>
                  <a:lnTo>
                    <a:pt x="172" y="2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4" y="8"/>
                  </a:lnTo>
                  <a:lnTo>
                    <a:pt x="156" y="14"/>
                  </a:lnTo>
                  <a:lnTo>
                    <a:pt x="138" y="20"/>
                  </a:lnTo>
                  <a:lnTo>
                    <a:pt x="121" y="26"/>
                  </a:lnTo>
                  <a:lnTo>
                    <a:pt x="106" y="32"/>
                  </a:lnTo>
                  <a:lnTo>
                    <a:pt x="90" y="36"/>
                  </a:lnTo>
                  <a:lnTo>
                    <a:pt x="77" y="40"/>
                  </a:lnTo>
                  <a:lnTo>
                    <a:pt x="63" y="46"/>
                  </a:lnTo>
                  <a:lnTo>
                    <a:pt x="52" y="49"/>
                  </a:lnTo>
                  <a:lnTo>
                    <a:pt x="41" y="53"/>
                  </a:lnTo>
                  <a:lnTo>
                    <a:pt x="32" y="56"/>
                  </a:lnTo>
                  <a:lnTo>
                    <a:pt x="23" y="58"/>
                  </a:lnTo>
                  <a:lnTo>
                    <a:pt x="16" y="62"/>
                  </a:lnTo>
                  <a:lnTo>
                    <a:pt x="11" y="63"/>
                  </a:lnTo>
                  <a:lnTo>
                    <a:pt x="6" y="64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7" name="Freeform 3785">
              <a:extLst>
                <a:ext uri="{FF2B5EF4-FFF2-40B4-BE49-F238E27FC236}">
                  <a16:creationId xmlns:a16="http://schemas.microsoft.com/office/drawing/2014/main" id="{F3930172-F85F-44A1-88E9-F847E4CD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937"/>
              <a:ext cx="36" cy="14"/>
            </a:xfrm>
            <a:custGeom>
              <a:avLst/>
              <a:gdLst>
                <a:gd name="T0" fmla="*/ 0 w 107"/>
                <a:gd name="T1" fmla="*/ 36 h 41"/>
                <a:gd name="T2" fmla="*/ 3 w 107"/>
                <a:gd name="T3" fmla="*/ 35 h 41"/>
                <a:gd name="T4" fmla="*/ 13 w 107"/>
                <a:gd name="T5" fmla="*/ 30 h 41"/>
                <a:gd name="T6" fmla="*/ 28 w 107"/>
                <a:gd name="T7" fmla="*/ 24 h 41"/>
                <a:gd name="T8" fmla="*/ 45 w 107"/>
                <a:gd name="T9" fmla="*/ 18 h 41"/>
                <a:gd name="T10" fmla="*/ 61 w 107"/>
                <a:gd name="T11" fmla="*/ 11 h 41"/>
                <a:gd name="T12" fmla="*/ 77 w 107"/>
                <a:gd name="T13" fmla="*/ 5 h 41"/>
                <a:gd name="T14" fmla="*/ 88 w 107"/>
                <a:gd name="T15" fmla="*/ 1 h 41"/>
                <a:gd name="T16" fmla="*/ 95 w 107"/>
                <a:gd name="T17" fmla="*/ 0 h 41"/>
                <a:gd name="T18" fmla="*/ 99 w 107"/>
                <a:gd name="T19" fmla="*/ 0 h 41"/>
                <a:gd name="T20" fmla="*/ 104 w 107"/>
                <a:gd name="T21" fmla="*/ 0 h 41"/>
                <a:gd name="T22" fmla="*/ 106 w 107"/>
                <a:gd name="T23" fmla="*/ 2 h 41"/>
                <a:gd name="T24" fmla="*/ 107 w 107"/>
                <a:gd name="T25" fmla="*/ 4 h 41"/>
                <a:gd name="T26" fmla="*/ 93 w 107"/>
                <a:gd name="T27" fmla="*/ 10 h 41"/>
                <a:gd name="T28" fmla="*/ 77 w 107"/>
                <a:gd name="T29" fmla="*/ 16 h 41"/>
                <a:gd name="T30" fmla="*/ 60 w 107"/>
                <a:gd name="T31" fmla="*/ 21 h 41"/>
                <a:gd name="T32" fmla="*/ 43 w 107"/>
                <a:gd name="T33" fmla="*/ 27 h 41"/>
                <a:gd name="T34" fmla="*/ 28 w 107"/>
                <a:gd name="T35" fmla="*/ 32 h 41"/>
                <a:gd name="T36" fmla="*/ 17 w 107"/>
                <a:gd name="T37" fmla="*/ 37 h 41"/>
                <a:gd name="T38" fmla="*/ 8 w 107"/>
                <a:gd name="T39" fmla="*/ 39 h 41"/>
                <a:gd name="T40" fmla="*/ 5 w 107"/>
                <a:gd name="T41" fmla="*/ 41 h 41"/>
                <a:gd name="T42" fmla="*/ 5 w 107"/>
                <a:gd name="T43" fmla="*/ 40 h 41"/>
                <a:gd name="T44" fmla="*/ 4 w 107"/>
                <a:gd name="T45" fmla="*/ 38 h 41"/>
                <a:gd name="T46" fmla="*/ 2 w 107"/>
                <a:gd name="T47" fmla="*/ 36 h 41"/>
                <a:gd name="T48" fmla="*/ 0 w 107"/>
                <a:gd name="T4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41">
                  <a:moveTo>
                    <a:pt x="0" y="36"/>
                  </a:moveTo>
                  <a:lnTo>
                    <a:pt x="3" y="35"/>
                  </a:lnTo>
                  <a:lnTo>
                    <a:pt x="13" y="30"/>
                  </a:lnTo>
                  <a:lnTo>
                    <a:pt x="28" y="24"/>
                  </a:lnTo>
                  <a:lnTo>
                    <a:pt x="45" y="18"/>
                  </a:lnTo>
                  <a:lnTo>
                    <a:pt x="61" y="11"/>
                  </a:lnTo>
                  <a:lnTo>
                    <a:pt x="77" y="5"/>
                  </a:lnTo>
                  <a:lnTo>
                    <a:pt x="88" y="1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06" y="2"/>
                  </a:lnTo>
                  <a:lnTo>
                    <a:pt x="107" y="4"/>
                  </a:lnTo>
                  <a:lnTo>
                    <a:pt x="93" y="10"/>
                  </a:lnTo>
                  <a:lnTo>
                    <a:pt x="77" y="16"/>
                  </a:lnTo>
                  <a:lnTo>
                    <a:pt x="60" y="21"/>
                  </a:lnTo>
                  <a:lnTo>
                    <a:pt x="43" y="27"/>
                  </a:lnTo>
                  <a:lnTo>
                    <a:pt x="28" y="32"/>
                  </a:lnTo>
                  <a:lnTo>
                    <a:pt x="17" y="37"/>
                  </a:lnTo>
                  <a:lnTo>
                    <a:pt x="8" y="39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8" name="Freeform 3786">
              <a:extLst>
                <a:ext uri="{FF2B5EF4-FFF2-40B4-BE49-F238E27FC236}">
                  <a16:creationId xmlns:a16="http://schemas.microsoft.com/office/drawing/2014/main" id="{5E97DE33-A6B9-456D-AE19-46211506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943"/>
              <a:ext cx="58" cy="26"/>
            </a:xfrm>
            <a:custGeom>
              <a:avLst/>
              <a:gdLst>
                <a:gd name="T0" fmla="*/ 4 w 174"/>
                <a:gd name="T1" fmla="*/ 0 h 78"/>
                <a:gd name="T2" fmla="*/ 174 w 174"/>
                <a:gd name="T3" fmla="*/ 69 h 78"/>
                <a:gd name="T4" fmla="*/ 171 w 174"/>
                <a:gd name="T5" fmla="*/ 71 h 78"/>
                <a:gd name="T6" fmla="*/ 167 w 174"/>
                <a:gd name="T7" fmla="*/ 75 h 78"/>
                <a:gd name="T8" fmla="*/ 165 w 174"/>
                <a:gd name="T9" fmla="*/ 77 h 78"/>
                <a:gd name="T10" fmla="*/ 164 w 174"/>
                <a:gd name="T11" fmla="*/ 78 h 78"/>
                <a:gd name="T12" fmla="*/ 159 w 174"/>
                <a:gd name="T13" fmla="*/ 77 h 78"/>
                <a:gd name="T14" fmla="*/ 153 w 174"/>
                <a:gd name="T15" fmla="*/ 72 h 78"/>
                <a:gd name="T16" fmla="*/ 144 w 174"/>
                <a:gd name="T17" fmla="*/ 69 h 78"/>
                <a:gd name="T18" fmla="*/ 133 w 174"/>
                <a:gd name="T19" fmla="*/ 63 h 78"/>
                <a:gd name="T20" fmla="*/ 120 w 174"/>
                <a:gd name="T21" fmla="*/ 58 h 78"/>
                <a:gd name="T22" fmla="*/ 106 w 174"/>
                <a:gd name="T23" fmla="*/ 52 h 78"/>
                <a:gd name="T24" fmla="*/ 91 w 174"/>
                <a:gd name="T25" fmla="*/ 44 h 78"/>
                <a:gd name="T26" fmla="*/ 77 w 174"/>
                <a:gd name="T27" fmla="*/ 38 h 78"/>
                <a:gd name="T28" fmla="*/ 62 w 174"/>
                <a:gd name="T29" fmla="*/ 31 h 78"/>
                <a:gd name="T30" fmla="*/ 48 w 174"/>
                <a:gd name="T31" fmla="*/ 25 h 78"/>
                <a:gd name="T32" fmla="*/ 34 w 174"/>
                <a:gd name="T33" fmla="*/ 19 h 78"/>
                <a:gd name="T34" fmla="*/ 23 w 174"/>
                <a:gd name="T35" fmla="*/ 14 h 78"/>
                <a:gd name="T36" fmla="*/ 13 w 174"/>
                <a:gd name="T37" fmla="*/ 9 h 78"/>
                <a:gd name="T38" fmla="*/ 5 w 174"/>
                <a:gd name="T39" fmla="*/ 6 h 78"/>
                <a:gd name="T40" fmla="*/ 1 w 174"/>
                <a:gd name="T41" fmla="*/ 3 h 78"/>
                <a:gd name="T42" fmla="*/ 0 w 174"/>
                <a:gd name="T43" fmla="*/ 3 h 78"/>
                <a:gd name="T44" fmla="*/ 0 w 174"/>
                <a:gd name="T45" fmla="*/ 2 h 78"/>
                <a:gd name="T46" fmla="*/ 1 w 174"/>
                <a:gd name="T47" fmla="*/ 1 h 78"/>
                <a:gd name="T48" fmla="*/ 2 w 174"/>
                <a:gd name="T49" fmla="*/ 0 h 78"/>
                <a:gd name="T50" fmla="*/ 4 w 174"/>
                <a:gd name="T5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78">
                  <a:moveTo>
                    <a:pt x="4" y="0"/>
                  </a:moveTo>
                  <a:lnTo>
                    <a:pt x="174" y="69"/>
                  </a:lnTo>
                  <a:lnTo>
                    <a:pt x="171" y="71"/>
                  </a:lnTo>
                  <a:lnTo>
                    <a:pt x="167" y="75"/>
                  </a:lnTo>
                  <a:lnTo>
                    <a:pt x="165" y="77"/>
                  </a:lnTo>
                  <a:lnTo>
                    <a:pt x="164" y="78"/>
                  </a:lnTo>
                  <a:lnTo>
                    <a:pt x="159" y="77"/>
                  </a:lnTo>
                  <a:lnTo>
                    <a:pt x="153" y="72"/>
                  </a:lnTo>
                  <a:lnTo>
                    <a:pt x="144" y="69"/>
                  </a:lnTo>
                  <a:lnTo>
                    <a:pt x="133" y="63"/>
                  </a:lnTo>
                  <a:lnTo>
                    <a:pt x="120" y="58"/>
                  </a:lnTo>
                  <a:lnTo>
                    <a:pt x="106" y="52"/>
                  </a:lnTo>
                  <a:lnTo>
                    <a:pt x="91" y="44"/>
                  </a:lnTo>
                  <a:lnTo>
                    <a:pt x="77" y="38"/>
                  </a:lnTo>
                  <a:lnTo>
                    <a:pt x="62" y="31"/>
                  </a:lnTo>
                  <a:lnTo>
                    <a:pt x="48" y="25"/>
                  </a:lnTo>
                  <a:lnTo>
                    <a:pt x="34" y="19"/>
                  </a:lnTo>
                  <a:lnTo>
                    <a:pt x="23" y="14"/>
                  </a:lnTo>
                  <a:lnTo>
                    <a:pt x="13" y="9"/>
                  </a:lnTo>
                  <a:lnTo>
                    <a:pt x="5" y="6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9" name="Freeform 3787">
              <a:extLst>
                <a:ext uri="{FF2B5EF4-FFF2-40B4-BE49-F238E27FC236}">
                  <a16:creationId xmlns:a16="http://schemas.microsoft.com/office/drawing/2014/main" id="{9BEC9262-216F-4C4A-98BE-D1F855B70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89"/>
              <a:ext cx="69" cy="30"/>
            </a:xfrm>
            <a:custGeom>
              <a:avLst/>
              <a:gdLst>
                <a:gd name="T0" fmla="*/ 15 w 208"/>
                <a:gd name="T1" fmla="*/ 1 h 90"/>
                <a:gd name="T2" fmla="*/ 17 w 208"/>
                <a:gd name="T3" fmla="*/ 1 h 90"/>
                <a:gd name="T4" fmla="*/ 22 w 208"/>
                <a:gd name="T5" fmla="*/ 5 h 90"/>
                <a:gd name="T6" fmla="*/ 33 w 208"/>
                <a:gd name="T7" fmla="*/ 9 h 90"/>
                <a:gd name="T8" fmla="*/ 45 w 208"/>
                <a:gd name="T9" fmla="*/ 14 h 90"/>
                <a:gd name="T10" fmla="*/ 59 w 208"/>
                <a:gd name="T11" fmla="*/ 20 h 90"/>
                <a:gd name="T12" fmla="*/ 76 w 208"/>
                <a:gd name="T13" fmla="*/ 27 h 90"/>
                <a:gd name="T14" fmla="*/ 93 w 208"/>
                <a:gd name="T15" fmla="*/ 34 h 90"/>
                <a:gd name="T16" fmla="*/ 111 w 208"/>
                <a:gd name="T17" fmla="*/ 42 h 90"/>
                <a:gd name="T18" fmla="*/ 129 w 208"/>
                <a:gd name="T19" fmla="*/ 49 h 90"/>
                <a:gd name="T20" fmla="*/ 145 w 208"/>
                <a:gd name="T21" fmla="*/ 56 h 90"/>
                <a:gd name="T22" fmla="*/ 162 w 208"/>
                <a:gd name="T23" fmla="*/ 63 h 90"/>
                <a:gd name="T24" fmla="*/ 177 w 208"/>
                <a:gd name="T25" fmla="*/ 70 h 90"/>
                <a:gd name="T26" fmla="*/ 189 w 208"/>
                <a:gd name="T27" fmla="*/ 74 h 90"/>
                <a:gd name="T28" fmla="*/ 199 w 208"/>
                <a:gd name="T29" fmla="*/ 78 h 90"/>
                <a:gd name="T30" fmla="*/ 206 w 208"/>
                <a:gd name="T31" fmla="*/ 81 h 90"/>
                <a:gd name="T32" fmla="*/ 208 w 208"/>
                <a:gd name="T33" fmla="*/ 82 h 90"/>
                <a:gd name="T34" fmla="*/ 202 w 208"/>
                <a:gd name="T35" fmla="*/ 84 h 90"/>
                <a:gd name="T36" fmla="*/ 200 w 208"/>
                <a:gd name="T37" fmla="*/ 86 h 90"/>
                <a:gd name="T38" fmla="*/ 199 w 208"/>
                <a:gd name="T39" fmla="*/ 89 h 90"/>
                <a:gd name="T40" fmla="*/ 198 w 208"/>
                <a:gd name="T41" fmla="*/ 90 h 90"/>
                <a:gd name="T42" fmla="*/ 196 w 208"/>
                <a:gd name="T43" fmla="*/ 89 h 90"/>
                <a:gd name="T44" fmla="*/ 188 w 208"/>
                <a:gd name="T45" fmla="*/ 85 h 90"/>
                <a:gd name="T46" fmla="*/ 179 w 208"/>
                <a:gd name="T47" fmla="*/ 81 h 90"/>
                <a:gd name="T48" fmla="*/ 165 w 208"/>
                <a:gd name="T49" fmla="*/ 75 h 90"/>
                <a:gd name="T50" fmla="*/ 150 w 208"/>
                <a:gd name="T51" fmla="*/ 67 h 90"/>
                <a:gd name="T52" fmla="*/ 134 w 208"/>
                <a:gd name="T53" fmla="*/ 61 h 90"/>
                <a:gd name="T54" fmla="*/ 116 w 208"/>
                <a:gd name="T55" fmla="*/ 53 h 90"/>
                <a:gd name="T56" fmla="*/ 97 w 208"/>
                <a:gd name="T57" fmla="*/ 44 h 90"/>
                <a:gd name="T58" fmla="*/ 79 w 208"/>
                <a:gd name="T59" fmla="*/ 36 h 90"/>
                <a:gd name="T60" fmla="*/ 62 w 208"/>
                <a:gd name="T61" fmla="*/ 28 h 90"/>
                <a:gd name="T62" fmla="*/ 45 w 208"/>
                <a:gd name="T63" fmla="*/ 21 h 90"/>
                <a:gd name="T64" fmla="*/ 30 w 208"/>
                <a:gd name="T65" fmla="*/ 15 h 90"/>
                <a:gd name="T66" fmla="*/ 18 w 208"/>
                <a:gd name="T67" fmla="*/ 9 h 90"/>
                <a:gd name="T68" fmla="*/ 8 w 208"/>
                <a:gd name="T69" fmla="*/ 5 h 90"/>
                <a:gd name="T70" fmla="*/ 2 w 208"/>
                <a:gd name="T71" fmla="*/ 1 h 90"/>
                <a:gd name="T72" fmla="*/ 0 w 208"/>
                <a:gd name="T73" fmla="*/ 0 h 90"/>
                <a:gd name="T74" fmla="*/ 3 w 208"/>
                <a:gd name="T75" fmla="*/ 0 h 90"/>
                <a:gd name="T76" fmla="*/ 8 w 208"/>
                <a:gd name="T77" fmla="*/ 0 h 90"/>
                <a:gd name="T78" fmla="*/ 11 w 208"/>
                <a:gd name="T79" fmla="*/ 0 h 90"/>
                <a:gd name="T80" fmla="*/ 15 w 208"/>
                <a:gd name="T81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90">
                  <a:moveTo>
                    <a:pt x="15" y="1"/>
                  </a:moveTo>
                  <a:lnTo>
                    <a:pt x="17" y="1"/>
                  </a:lnTo>
                  <a:lnTo>
                    <a:pt x="22" y="5"/>
                  </a:lnTo>
                  <a:lnTo>
                    <a:pt x="33" y="9"/>
                  </a:lnTo>
                  <a:lnTo>
                    <a:pt x="45" y="14"/>
                  </a:lnTo>
                  <a:lnTo>
                    <a:pt x="59" y="20"/>
                  </a:lnTo>
                  <a:lnTo>
                    <a:pt x="76" y="27"/>
                  </a:lnTo>
                  <a:lnTo>
                    <a:pt x="93" y="34"/>
                  </a:lnTo>
                  <a:lnTo>
                    <a:pt x="111" y="42"/>
                  </a:lnTo>
                  <a:lnTo>
                    <a:pt x="129" y="49"/>
                  </a:lnTo>
                  <a:lnTo>
                    <a:pt x="145" y="56"/>
                  </a:lnTo>
                  <a:lnTo>
                    <a:pt x="162" y="63"/>
                  </a:lnTo>
                  <a:lnTo>
                    <a:pt x="177" y="70"/>
                  </a:lnTo>
                  <a:lnTo>
                    <a:pt x="189" y="74"/>
                  </a:lnTo>
                  <a:lnTo>
                    <a:pt x="199" y="78"/>
                  </a:lnTo>
                  <a:lnTo>
                    <a:pt x="206" y="81"/>
                  </a:lnTo>
                  <a:lnTo>
                    <a:pt x="208" y="82"/>
                  </a:lnTo>
                  <a:lnTo>
                    <a:pt x="202" y="84"/>
                  </a:lnTo>
                  <a:lnTo>
                    <a:pt x="200" y="86"/>
                  </a:lnTo>
                  <a:lnTo>
                    <a:pt x="199" y="89"/>
                  </a:lnTo>
                  <a:lnTo>
                    <a:pt x="198" y="90"/>
                  </a:lnTo>
                  <a:lnTo>
                    <a:pt x="196" y="89"/>
                  </a:lnTo>
                  <a:lnTo>
                    <a:pt x="188" y="85"/>
                  </a:lnTo>
                  <a:lnTo>
                    <a:pt x="179" y="81"/>
                  </a:lnTo>
                  <a:lnTo>
                    <a:pt x="165" y="75"/>
                  </a:lnTo>
                  <a:lnTo>
                    <a:pt x="150" y="67"/>
                  </a:lnTo>
                  <a:lnTo>
                    <a:pt x="134" y="61"/>
                  </a:lnTo>
                  <a:lnTo>
                    <a:pt x="116" y="53"/>
                  </a:lnTo>
                  <a:lnTo>
                    <a:pt x="97" y="44"/>
                  </a:lnTo>
                  <a:lnTo>
                    <a:pt x="79" y="36"/>
                  </a:lnTo>
                  <a:lnTo>
                    <a:pt x="62" y="28"/>
                  </a:lnTo>
                  <a:lnTo>
                    <a:pt x="45" y="21"/>
                  </a:lnTo>
                  <a:lnTo>
                    <a:pt x="30" y="15"/>
                  </a:lnTo>
                  <a:lnTo>
                    <a:pt x="18" y="9"/>
                  </a:lnTo>
                  <a:lnTo>
                    <a:pt x="8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0" name="Freeform 3788">
              <a:extLst>
                <a:ext uri="{FF2B5EF4-FFF2-40B4-BE49-F238E27FC236}">
                  <a16:creationId xmlns:a16="http://schemas.microsoft.com/office/drawing/2014/main" id="{02153308-DA25-425B-9312-2C543192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040"/>
              <a:ext cx="108" cy="45"/>
            </a:xfrm>
            <a:custGeom>
              <a:avLst/>
              <a:gdLst>
                <a:gd name="T0" fmla="*/ 24 w 326"/>
                <a:gd name="T1" fmla="*/ 1 h 137"/>
                <a:gd name="T2" fmla="*/ 30 w 326"/>
                <a:gd name="T3" fmla="*/ 4 h 137"/>
                <a:gd name="T4" fmla="*/ 40 w 326"/>
                <a:gd name="T5" fmla="*/ 8 h 137"/>
                <a:gd name="T6" fmla="*/ 55 w 326"/>
                <a:gd name="T7" fmla="*/ 15 h 137"/>
                <a:gd name="T8" fmla="*/ 73 w 326"/>
                <a:gd name="T9" fmla="*/ 23 h 137"/>
                <a:gd name="T10" fmla="*/ 97 w 326"/>
                <a:gd name="T11" fmla="*/ 33 h 137"/>
                <a:gd name="T12" fmla="*/ 121 w 326"/>
                <a:gd name="T13" fmla="*/ 44 h 137"/>
                <a:gd name="T14" fmla="*/ 148 w 326"/>
                <a:gd name="T15" fmla="*/ 55 h 137"/>
                <a:gd name="T16" fmla="*/ 176 w 326"/>
                <a:gd name="T17" fmla="*/ 66 h 137"/>
                <a:gd name="T18" fmla="*/ 203 w 326"/>
                <a:gd name="T19" fmla="*/ 79 h 137"/>
                <a:gd name="T20" fmla="*/ 230 w 326"/>
                <a:gd name="T21" fmla="*/ 90 h 137"/>
                <a:gd name="T22" fmla="*/ 255 w 326"/>
                <a:gd name="T23" fmla="*/ 101 h 137"/>
                <a:gd name="T24" fmla="*/ 278 w 326"/>
                <a:gd name="T25" fmla="*/ 110 h 137"/>
                <a:gd name="T26" fmla="*/ 297 w 326"/>
                <a:gd name="T27" fmla="*/ 119 h 137"/>
                <a:gd name="T28" fmla="*/ 311 w 326"/>
                <a:gd name="T29" fmla="*/ 124 h 137"/>
                <a:gd name="T30" fmla="*/ 321 w 326"/>
                <a:gd name="T31" fmla="*/ 129 h 137"/>
                <a:gd name="T32" fmla="*/ 326 w 326"/>
                <a:gd name="T33" fmla="*/ 130 h 137"/>
                <a:gd name="T34" fmla="*/ 321 w 326"/>
                <a:gd name="T35" fmla="*/ 131 h 137"/>
                <a:gd name="T36" fmla="*/ 318 w 326"/>
                <a:gd name="T37" fmla="*/ 131 h 137"/>
                <a:gd name="T38" fmla="*/ 315 w 326"/>
                <a:gd name="T39" fmla="*/ 132 h 137"/>
                <a:gd name="T40" fmla="*/ 312 w 326"/>
                <a:gd name="T41" fmla="*/ 132 h 137"/>
                <a:gd name="T42" fmla="*/ 310 w 326"/>
                <a:gd name="T43" fmla="*/ 133 h 137"/>
                <a:gd name="T44" fmla="*/ 308 w 326"/>
                <a:gd name="T45" fmla="*/ 134 h 137"/>
                <a:gd name="T46" fmla="*/ 306 w 326"/>
                <a:gd name="T47" fmla="*/ 136 h 137"/>
                <a:gd name="T48" fmla="*/ 303 w 326"/>
                <a:gd name="T49" fmla="*/ 137 h 137"/>
                <a:gd name="T50" fmla="*/ 299 w 326"/>
                <a:gd name="T51" fmla="*/ 134 h 137"/>
                <a:gd name="T52" fmla="*/ 289 w 326"/>
                <a:gd name="T53" fmla="*/ 130 h 137"/>
                <a:gd name="T54" fmla="*/ 274 w 326"/>
                <a:gd name="T55" fmla="*/ 123 h 137"/>
                <a:gd name="T56" fmla="*/ 254 w 326"/>
                <a:gd name="T57" fmla="*/ 115 h 137"/>
                <a:gd name="T58" fmla="*/ 232 w 326"/>
                <a:gd name="T59" fmla="*/ 105 h 137"/>
                <a:gd name="T60" fmla="*/ 206 w 326"/>
                <a:gd name="T61" fmla="*/ 93 h 137"/>
                <a:gd name="T62" fmla="*/ 178 w 326"/>
                <a:gd name="T63" fmla="*/ 82 h 137"/>
                <a:gd name="T64" fmla="*/ 150 w 326"/>
                <a:gd name="T65" fmla="*/ 70 h 137"/>
                <a:gd name="T66" fmla="*/ 121 w 326"/>
                <a:gd name="T67" fmla="*/ 57 h 137"/>
                <a:gd name="T68" fmla="*/ 95 w 326"/>
                <a:gd name="T69" fmla="*/ 45 h 137"/>
                <a:gd name="T70" fmla="*/ 69 w 326"/>
                <a:gd name="T71" fmla="*/ 34 h 137"/>
                <a:gd name="T72" fmla="*/ 47 w 326"/>
                <a:gd name="T73" fmla="*/ 24 h 137"/>
                <a:gd name="T74" fmla="*/ 28 w 326"/>
                <a:gd name="T75" fmla="*/ 15 h 137"/>
                <a:gd name="T76" fmla="*/ 13 w 326"/>
                <a:gd name="T77" fmla="*/ 9 h 137"/>
                <a:gd name="T78" fmla="*/ 3 w 326"/>
                <a:gd name="T79" fmla="*/ 5 h 137"/>
                <a:gd name="T80" fmla="*/ 0 w 326"/>
                <a:gd name="T81" fmla="*/ 4 h 137"/>
                <a:gd name="T82" fmla="*/ 1 w 326"/>
                <a:gd name="T83" fmla="*/ 4 h 137"/>
                <a:gd name="T84" fmla="*/ 2 w 326"/>
                <a:gd name="T85" fmla="*/ 3 h 137"/>
                <a:gd name="T86" fmla="*/ 4 w 326"/>
                <a:gd name="T87" fmla="*/ 1 h 137"/>
                <a:gd name="T88" fmla="*/ 7 w 326"/>
                <a:gd name="T89" fmla="*/ 1 h 137"/>
                <a:gd name="T90" fmla="*/ 12 w 326"/>
                <a:gd name="T91" fmla="*/ 0 h 137"/>
                <a:gd name="T92" fmla="*/ 15 w 326"/>
                <a:gd name="T93" fmla="*/ 0 h 137"/>
                <a:gd name="T94" fmla="*/ 20 w 326"/>
                <a:gd name="T95" fmla="*/ 0 h 137"/>
                <a:gd name="T96" fmla="*/ 24 w 326"/>
                <a:gd name="T9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6" h="137">
                  <a:moveTo>
                    <a:pt x="24" y="1"/>
                  </a:moveTo>
                  <a:lnTo>
                    <a:pt x="30" y="4"/>
                  </a:lnTo>
                  <a:lnTo>
                    <a:pt x="40" y="8"/>
                  </a:lnTo>
                  <a:lnTo>
                    <a:pt x="55" y="15"/>
                  </a:lnTo>
                  <a:lnTo>
                    <a:pt x="73" y="23"/>
                  </a:lnTo>
                  <a:lnTo>
                    <a:pt x="97" y="33"/>
                  </a:lnTo>
                  <a:lnTo>
                    <a:pt x="121" y="44"/>
                  </a:lnTo>
                  <a:lnTo>
                    <a:pt x="148" y="55"/>
                  </a:lnTo>
                  <a:lnTo>
                    <a:pt x="176" y="66"/>
                  </a:lnTo>
                  <a:lnTo>
                    <a:pt x="203" y="79"/>
                  </a:lnTo>
                  <a:lnTo>
                    <a:pt x="230" y="90"/>
                  </a:lnTo>
                  <a:lnTo>
                    <a:pt x="255" y="101"/>
                  </a:lnTo>
                  <a:lnTo>
                    <a:pt x="278" y="110"/>
                  </a:lnTo>
                  <a:lnTo>
                    <a:pt x="297" y="119"/>
                  </a:lnTo>
                  <a:lnTo>
                    <a:pt x="311" y="124"/>
                  </a:lnTo>
                  <a:lnTo>
                    <a:pt x="321" y="129"/>
                  </a:lnTo>
                  <a:lnTo>
                    <a:pt x="326" y="130"/>
                  </a:lnTo>
                  <a:lnTo>
                    <a:pt x="321" y="131"/>
                  </a:lnTo>
                  <a:lnTo>
                    <a:pt x="318" y="131"/>
                  </a:lnTo>
                  <a:lnTo>
                    <a:pt x="315" y="132"/>
                  </a:lnTo>
                  <a:lnTo>
                    <a:pt x="312" y="132"/>
                  </a:lnTo>
                  <a:lnTo>
                    <a:pt x="310" y="133"/>
                  </a:lnTo>
                  <a:lnTo>
                    <a:pt x="308" y="134"/>
                  </a:lnTo>
                  <a:lnTo>
                    <a:pt x="306" y="136"/>
                  </a:lnTo>
                  <a:lnTo>
                    <a:pt x="303" y="137"/>
                  </a:lnTo>
                  <a:lnTo>
                    <a:pt x="299" y="134"/>
                  </a:lnTo>
                  <a:lnTo>
                    <a:pt x="289" y="130"/>
                  </a:lnTo>
                  <a:lnTo>
                    <a:pt x="274" y="123"/>
                  </a:lnTo>
                  <a:lnTo>
                    <a:pt x="254" y="115"/>
                  </a:lnTo>
                  <a:lnTo>
                    <a:pt x="232" y="105"/>
                  </a:lnTo>
                  <a:lnTo>
                    <a:pt x="206" y="93"/>
                  </a:lnTo>
                  <a:lnTo>
                    <a:pt x="178" y="82"/>
                  </a:lnTo>
                  <a:lnTo>
                    <a:pt x="150" y="70"/>
                  </a:lnTo>
                  <a:lnTo>
                    <a:pt x="121" y="57"/>
                  </a:lnTo>
                  <a:lnTo>
                    <a:pt x="95" y="45"/>
                  </a:lnTo>
                  <a:lnTo>
                    <a:pt x="69" y="34"/>
                  </a:lnTo>
                  <a:lnTo>
                    <a:pt x="47" y="24"/>
                  </a:lnTo>
                  <a:lnTo>
                    <a:pt x="28" y="15"/>
                  </a:lnTo>
                  <a:lnTo>
                    <a:pt x="13" y="9"/>
                  </a:lnTo>
                  <a:lnTo>
                    <a:pt x="3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1" name="Freeform 3789">
              <a:extLst>
                <a:ext uri="{FF2B5EF4-FFF2-40B4-BE49-F238E27FC236}">
                  <a16:creationId xmlns:a16="http://schemas.microsoft.com/office/drawing/2014/main" id="{E4983DC9-3623-444E-9487-79D0CEB4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27"/>
              <a:ext cx="181" cy="74"/>
            </a:xfrm>
            <a:custGeom>
              <a:avLst/>
              <a:gdLst>
                <a:gd name="T0" fmla="*/ 34 w 543"/>
                <a:gd name="T1" fmla="*/ 3 h 223"/>
                <a:gd name="T2" fmla="*/ 47 w 543"/>
                <a:gd name="T3" fmla="*/ 8 h 223"/>
                <a:gd name="T4" fmla="*/ 67 w 543"/>
                <a:gd name="T5" fmla="*/ 17 h 223"/>
                <a:gd name="T6" fmla="*/ 96 w 543"/>
                <a:gd name="T7" fmla="*/ 28 h 223"/>
                <a:gd name="T8" fmla="*/ 132 w 543"/>
                <a:gd name="T9" fmla="*/ 42 h 223"/>
                <a:gd name="T10" fmla="*/ 173 w 543"/>
                <a:gd name="T11" fmla="*/ 59 h 223"/>
                <a:gd name="T12" fmla="*/ 218 w 543"/>
                <a:gd name="T13" fmla="*/ 76 h 223"/>
                <a:gd name="T14" fmla="*/ 263 w 543"/>
                <a:gd name="T15" fmla="*/ 96 h 223"/>
                <a:gd name="T16" fmla="*/ 310 w 543"/>
                <a:gd name="T17" fmla="*/ 114 h 223"/>
                <a:gd name="T18" fmla="*/ 357 w 543"/>
                <a:gd name="T19" fmla="*/ 133 h 223"/>
                <a:gd name="T20" fmla="*/ 402 w 543"/>
                <a:gd name="T21" fmla="*/ 151 h 223"/>
                <a:gd name="T22" fmla="*/ 442 w 543"/>
                <a:gd name="T23" fmla="*/ 167 h 223"/>
                <a:gd name="T24" fmla="*/ 478 w 543"/>
                <a:gd name="T25" fmla="*/ 181 h 223"/>
                <a:gd name="T26" fmla="*/ 507 w 543"/>
                <a:gd name="T27" fmla="*/ 193 h 223"/>
                <a:gd name="T28" fmla="*/ 528 w 543"/>
                <a:gd name="T29" fmla="*/ 202 h 223"/>
                <a:gd name="T30" fmla="*/ 540 w 543"/>
                <a:gd name="T31" fmla="*/ 207 h 223"/>
                <a:gd name="T32" fmla="*/ 537 w 543"/>
                <a:gd name="T33" fmla="*/ 208 h 223"/>
                <a:gd name="T34" fmla="*/ 527 w 543"/>
                <a:gd name="T35" fmla="*/ 212 h 223"/>
                <a:gd name="T36" fmla="*/ 518 w 543"/>
                <a:gd name="T37" fmla="*/ 217 h 223"/>
                <a:gd name="T38" fmla="*/ 511 w 543"/>
                <a:gd name="T39" fmla="*/ 221 h 223"/>
                <a:gd name="T40" fmla="*/ 505 w 543"/>
                <a:gd name="T41" fmla="*/ 222 h 223"/>
                <a:gd name="T42" fmla="*/ 492 w 543"/>
                <a:gd name="T43" fmla="*/ 218 h 223"/>
                <a:gd name="T44" fmla="*/ 470 w 543"/>
                <a:gd name="T45" fmla="*/ 208 h 223"/>
                <a:gd name="T46" fmla="*/ 441 w 543"/>
                <a:gd name="T47" fmla="*/ 195 h 223"/>
                <a:gd name="T48" fmla="*/ 404 w 543"/>
                <a:gd name="T49" fmla="*/ 181 h 223"/>
                <a:gd name="T50" fmla="*/ 364 w 543"/>
                <a:gd name="T51" fmla="*/ 163 h 223"/>
                <a:gd name="T52" fmla="*/ 318 w 543"/>
                <a:gd name="T53" fmla="*/ 144 h 223"/>
                <a:gd name="T54" fmla="*/ 271 w 543"/>
                <a:gd name="T55" fmla="*/ 124 h 223"/>
                <a:gd name="T56" fmla="*/ 224 w 543"/>
                <a:gd name="T57" fmla="*/ 104 h 223"/>
                <a:gd name="T58" fmla="*/ 177 w 543"/>
                <a:gd name="T59" fmla="*/ 84 h 223"/>
                <a:gd name="T60" fmla="*/ 134 w 543"/>
                <a:gd name="T61" fmla="*/ 65 h 223"/>
                <a:gd name="T62" fmla="*/ 94 w 543"/>
                <a:gd name="T63" fmla="*/ 48 h 223"/>
                <a:gd name="T64" fmla="*/ 59 w 543"/>
                <a:gd name="T65" fmla="*/ 32 h 223"/>
                <a:gd name="T66" fmla="*/ 31 w 543"/>
                <a:gd name="T67" fmla="*/ 19 h 223"/>
                <a:gd name="T68" fmla="*/ 11 w 543"/>
                <a:gd name="T69" fmla="*/ 10 h 223"/>
                <a:gd name="T70" fmla="*/ 1 w 543"/>
                <a:gd name="T71" fmla="*/ 4 h 223"/>
                <a:gd name="T72" fmla="*/ 4 w 543"/>
                <a:gd name="T73" fmla="*/ 3 h 223"/>
                <a:gd name="T74" fmla="*/ 11 w 543"/>
                <a:gd name="T75" fmla="*/ 1 h 223"/>
                <a:gd name="T76" fmla="*/ 18 w 543"/>
                <a:gd name="T77" fmla="*/ 1 h 223"/>
                <a:gd name="T78" fmla="*/ 27 w 543"/>
                <a:gd name="T79" fmla="*/ 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223">
                  <a:moveTo>
                    <a:pt x="32" y="3"/>
                  </a:moveTo>
                  <a:lnTo>
                    <a:pt x="34" y="3"/>
                  </a:lnTo>
                  <a:lnTo>
                    <a:pt x="39" y="5"/>
                  </a:lnTo>
                  <a:lnTo>
                    <a:pt x="47" y="8"/>
                  </a:lnTo>
                  <a:lnTo>
                    <a:pt x="56" y="12"/>
                  </a:lnTo>
                  <a:lnTo>
                    <a:pt x="67" y="17"/>
                  </a:lnTo>
                  <a:lnTo>
                    <a:pt x="81" y="22"/>
                  </a:lnTo>
                  <a:lnTo>
                    <a:pt x="96" y="28"/>
                  </a:lnTo>
                  <a:lnTo>
                    <a:pt x="114" y="34"/>
                  </a:lnTo>
                  <a:lnTo>
                    <a:pt x="132" y="42"/>
                  </a:lnTo>
                  <a:lnTo>
                    <a:pt x="152" y="50"/>
                  </a:lnTo>
                  <a:lnTo>
                    <a:pt x="173" y="59"/>
                  </a:lnTo>
                  <a:lnTo>
                    <a:pt x="194" y="67"/>
                  </a:lnTo>
                  <a:lnTo>
                    <a:pt x="218" y="76"/>
                  </a:lnTo>
                  <a:lnTo>
                    <a:pt x="240" y="86"/>
                  </a:lnTo>
                  <a:lnTo>
                    <a:pt x="263" y="96"/>
                  </a:lnTo>
                  <a:lnTo>
                    <a:pt x="287" y="105"/>
                  </a:lnTo>
                  <a:lnTo>
                    <a:pt x="310" y="114"/>
                  </a:lnTo>
                  <a:lnTo>
                    <a:pt x="334" y="124"/>
                  </a:lnTo>
                  <a:lnTo>
                    <a:pt x="357" y="133"/>
                  </a:lnTo>
                  <a:lnTo>
                    <a:pt x="380" y="142"/>
                  </a:lnTo>
                  <a:lnTo>
                    <a:pt x="402" y="151"/>
                  </a:lnTo>
                  <a:lnTo>
                    <a:pt x="423" y="158"/>
                  </a:lnTo>
                  <a:lnTo>
                    <a:pt x="442" y="167"/>
                  </a:lnTo>
                  <a:lnTo>
                    <a:pt x="461" y="174"/>
                  </a:lnTo>
                  <a:lnTo>
                    <a:pt x="478" y="181"/>
                  </a:lnTo>
                  <a:lnTo>
                    <a:pt x="494" y="188"/>
                  </a:lnTo>
                  <a:lnTo>
                    <a:pt x="507" y="193"/>
                  </a:lnTo>
                  <a:lnTo>
                    <a:pt x="519" y="198"/>
                  </a:lnTo>
                  <a:lnTo>
                    <a:pt x="528" y="202"/>
                  </a:lnTo>
                  <a:lnTo>
                    <a:pt x="536" y="204"/>
                  </a:lnTo>
                  <a:lnTo>
                    <a:pt x="540" y="207"/>
                  </a:lnTo>
                  <a:lnTo>
                    <a:pt x="543" y="207"/>
                  </a:lnTo>
                  <a:lnTo>
                    <a:pt x="537" y="208"/>
                  </a:lnTo>
                  <a:lnTo>
                    <a:pt x="533" y="210"/>
                  </a:lnTo>
                  <a:lnTo>
                    <a:pt x="527" y="212"/>
                  </a:lnTo>
                  <a:lnTo>
                    <a:pt x="523" y="214"/>
                  </a:lnTo>
                  <a:lnTo>
                    <a:pt x="518" y="217"/>
                  </a:lnTo>
                  <a:lnTo>
                    <a:pt x="515" y="219"/>
                  </a:lnTo>
                  <a:lnTo>
                    <a:pt x="511" y="221"/>
                  </a:lnTo>
                  <a:lnTo>
                    <a:pt x="508" y="223"/>
                  </a:lnTo>
                  <a:lnTo>
                    <a:pt x="505" y="222"/>
                  </a:lnTo>
                  <a:lnTo>
                    <a:pt x="500" y="221"/>
                  </a:lnTo>
                  <a:lnTo>
                    <a:pt x="492" y="218"/>
                  </a:lnTo>
                  <a:lnTo>
                    <a:pt x="483" y="213"/>
                  </a:lnTo>
                  <a:lnTo>
                    <a:pt x="470" y="208"/>
                  </a:lnTo>
                  <a:lnTo>
                    <a:pt x="457" y="202"/>
                  </a:lnTo>
                  <a:lnTo>
                    <a:pt x="441" y="195"/>
                  </a:lnTo>
                  <a:lnTo>
                    <a:pt x="423" y="189"/>
                  </a:lnTo>
                  <a:lnTo>
                    <a:pt x="404" y="181"/>
                  </a:lnTo>
                  <a:lnTo>
                    <a:pt x="384" y="172"/>
                  </a:lnTo>
                  <a:lnTo>
                    <a:pt x="364" y="163"/>
                  </a:lnTo>
                  <a:lnTo>
                    <a:pt x="342" y="154"/>
                  </a:lnTo>
                  <a:lnTo>
                    <a:pt x="318" y="144"/>
                  </a:lnTo>
                  <a:lnTo>
                    <a:pt x="295" y="134"/>
                  </a:lnTo>
                  <a:lnTo>
                    <a:pt x="271" y="124"/>
                  </a:lnTo>
                  <a:lnTo>
                    <a:pt x="248" y="114"/>
                  </a:lnTo>
                  <a:lnTo>
                    <a:pt x="224" y="104"/>
                  </a:lnTo>
                  <a:lnTo>
                    <a:pt x="201" y="94"/>
                  </a:lnTo>
                  <a:lnTo>
                    <a:pt x="177" y="84"/>
                  </a:lnTo>
                  <a:lnTo>
                    <a:pt x="155" y="75"/>
                  </a:lnTo>
                  <a:lnTo>
                    <a:pt x="134" y="65"/>
                  </a:lnTo>
                  <a:lnTo>
                    <a:pt x="114" y="56"/>
                  </a:lnTo>
                  <a:lnTo>
                    <a:pt x="94" y="48"/>
                  </a:lnTo>
                  <a:lnTo>
                    <a:pt x="76" y="39"/>
                  </a:lnTo>
                  <a:lnTo>
                    <a:pt x="59" y="32"/>
                  </a:lnTo>
                  <a:lnTo>
                    <a:pt x="43" y="26"/>
                  </a:lnTo>
                  <a:lnTo>
                    <a:pt x="31" y="19"/>
                  </a:lnTo>
                  <a:lnTo>
                    <a:pt x="20" y="14"/>
                  </a:lnTo>
                  <a:lnTo>
                    <a:pt x="11" y="10"/>
                  </a:lnTo>
                  <a:lnTo>
                    <a:pt x="4" y="7"/>
                  </a:lnTo>
                  <a:lnTo>
                    <a:pt x="1" y="4"/>
                  </a:lnTo>
                  <a:lnTo>
                    <a:pt x="0" y="4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2" name="Freeform 3790">
              <a:extLst>
                <a:ext uri="{FF2B5EF4-FFF2-40B4-BE49-F238E27FC236}">
                  <a16:creationId xmlns:a16="http://schemas.microsoft.com/office/drawing/2014/main" id="{4F538BEF-C744-436E-B2E9-45880D88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858"/>
              <a:ext cx="50" cy="86"/>
            </a:xfrm>
            <a:custGeom>
              <a:avLst/>
              <a:gdLst>
                <a:gd name="T0" fmla="*/ 0 w 150"/>
                <a:gd name="T1" fmla="*/ 259 h 259"/>
                <a:gd name="T2" fmla="*/ 0 w 150"/>
                <a:gd name="T3" fmla="*/ 257 h 259"/>
                <a:gd name="T4" fmla="*/ 0 w 150"/>
                <a:gd name="T5" fmla="*/ 254 h 259"/>
                <a:gd name="T6" fmla="*/ 0 w 150"/>
                <a:gd name="T7" fmla="*/ 247 h 259"/>
                <a:gd name="T8" fmla="*/ 5 w 150"/>
                <a:gd name="T9" fmla="*/ 240 h 259"/>
                <a:gd name="T10" fmla="*/ 8 w 150"/>
                <a:gd name="T11" fmla="*/ 235 h 259"/>
                <a:gd name="T12" fmla="*/ 14 w 150"/>
                <a:gd name="T13" fmla="*/ 226 h 259"/>
                <a:gd name="T14" fmla="*/ 22 w 150"/>
                <a:gd name="T15" fmla="*/ 214 h 259"/>
                <a:gd name="T16" fmla="*/ 30 w 150"/>
                <a:gd name="T17" fmla="*/ 202 h 259"/>
                <a:gd name="T18" fmla="*/ 37 w 150"/>
                <a:gd name="T19" fmla="*/ 191 h 259"/>
                <a:gd name="T20" fmla="*/ 44 w 150"/>
                <a:gd name="T21" fmla="*/ 180 h 259"/>
                <a:gd name="T22" fmla="*/ 51 w 150"/>
                <a:gd name="T23" fmla="*/ 170 h 259"/>
                <a:gd name="T24" fmla="*/ 54 w 150"/>
                <a:gd name="T25" fmla="*/ 165 h 259"/>
                <a:gd name="T26" fmla="*/ 57 w 150"/>
                <a:gd name="T27" fmla="*/ 159 h 259"/>
                <a:gd name="T28" fmla="*/ 64 w 150"/>
                <a:gd name="T29" fmla="*/ 146 h 259"/>
                <a:gd name="T30" fmla="*/ 73 w 150"/>
                <a:gd name="T31" fmla="*/ 131 h 259"/>
                <a:gd name="T32" fmla="*/ 83 w 150"/>
                <a:gd name="T33" fmla="*/ 114 h 259"/>
                <a:gd name="T34" fmla="*/ 93 w 150"/>
                <a:gd name="T35" fmla="*/ 96 h 259"/>
                <a:gd name="T36" fmla="*/ 102 w 150"/>
                <a:gd name="T37" fmla="*/ 81 h 259"/>
                <a:gd name="T38" fmla="*/ 109 w 150"/>
                <a:gd name="T39" fmla="*/ 69 h 259"/>
                <a:gd name="T40" fmla="*/ 113 w 150"/>
                <a:gd name="T41" fmla="*/ 64 h 259"/>
                <a:gd name="T42" fmla="*/ 115 w 150"/>
                <a:gd name="T43" fmla="*/ 58 h 259"/>
                <a:gd name="T44" fmla="*/ 120 w 150"/>
                <a:gd name="T45" fmla="*/ 50 h 259"/>
                <a:gd name="T46" fmla="*/ 127 w 150"/>
                <a:gd name="T47" fmla="*/ 40 h 259"/>
                <a:gd name="T48" fmla="*/ 133 w 150"/>
                <a:gd name="T49" fmla="*/ 29 h 259"/>
                <a:gd name="T50" fmla="*/ 140 w 150"/>
                <a:gd name="T51" fmla="*/ 18 h 259"/>
                <a:gd name="T52" fmla="*/ 144 w 150"/>
                <a:gd name="T53" fmla="*/ 9 h 259"/>
                <a:gd name="T54" fmla="*/ 149 w 150"/>
                <a:gd name="T55" fmla="*/ 2 h 259"/>
                <a:gd name="T56" fmla="*/ 150 w 15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259">
                  <a:moveTo>
                    <a:pt x="0" y="259"/>
                  </a:moveTo>
                  <a:lnTo>
                    <a:pt x="0" y="257"/>
                  </a:lnTo>
                  <a:lnTo>
                    <a:pt x="0" y="254"/>
                  </a:lnTo>
                  <a:lnTo>
                    <a:pt x="0" y="247"/>
                  </a:lnTo>
                  <a:lnTo>
                    <a:pt x="5" y="240"/>
                  </a:lnTo>
                  <a:lnTo>
                    <a:pt x="8" y="235"/>
                  </a:lnTo>
                  <a:lnTo>
                    <a:pt x="14" y="226"/>
                  </a:lnTo>
                  <a:lnTo>
                    <a:pt x="22" y="214"/>
                  </a:lnTo>
                  <a:lnTo>
                    <a:pt x="30" y="202"/>
                  </a:lnTo>
                  <a:lnTo>
                    <a:pt x="37" y="191"/>
                  </a:lnTo>
                  <a:lnTo>
                    <a:pt x="44" y="180"/>
                  </a:lnTo>
                  <a:lnTo>
                    <a:pt x="51" y="170"/>
                  </a:lnTo>
                  <a:lnTo>
                    <a:pt x="54" y="165"/>
                  </a:lnTo>
                  <a:lnTo>
                    <a:pt x="57" y="159"/>
                  </a:lnTo>
                  <a:lnTo>
                    <a:pt x="64" y="146"/>
                  </a:lnTo>
                  <a:lnTo>
                    <a:pt x="73" y="131"/>
                  </a:lnTo>
                  <a:lnTo>
                    <a:pt x="83" y="114"/>
                  </a:lnTo>
                  <a:lnTo>
                    <a:pt x="93" y="96"/>
                  </a:lnTo>
                  <a:lnTo>
                    <a:pt x="102" y="81"/>
                  </a:lnTo>
                  <a:lnTo>
                    <a:pt x="109" y="69"/>
                  </a:lnTo>
                  <a:lnTo>
                    <a:pt x="113" y="64"/>
                  </a:lnTo>
                  <a:lnTo>
                    <a:pt x="115" y="58"/>
                  </a:lnTo>
                  <a:lnTo>
                    <a:pt x="120" y="50"/>
                  </a:lnTo>
                  <a:lnTo>
                    <a:pt x="127" y="40"/>
                  </a:lnTo>
                  <a:lnTo>
                    <a:pt x="133" y="29"/>
                  </a:lnTo>
                  <a:lnTo>
                    <a:pt x="140" y="18"/>
                  </a:lnTo>
                  <a:lnTo>
                    <a:pt x="144" y="9"/>
                  </a:lnTo>
                  <a:lnTo>
                    <a:pt x="149" y="2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3" name="Freeform 3791">
              <a:extLst>
                <a:ext uri="{FF2B5EF4-FFF2-40B4-BE49-F238E27FC236}">
                  <a16:creationId xmlns:a16="http://schemas.microsoft.com/office/drawing/2014/main" id="{A4744BCA-95F1-4B32-A763-B7A4B35C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867"/>
              <a:ext cx="32" cy="73"/>
            </a:xfrm>
            <a:custGeom>
              <a:avLst/>
              <a:gdLst>
                <a:gd name="T0" fmla="*/ 98 w 98"/>
                <a:gd name="T1" fmla="*/ 0 h 219"/>
                <a:gd name="T2" fmla="*/ 92 w 98"/>
                <a:gd name="T3" fmla="*/ 13 h 219"/>
                <a:gd name="T4" fmla="*/ 85 w 98"/>
                <a:gd name="T5" fmla="*/ 31 h 219"/>
                <a:gd name="T6" fmla="*/ 75 w 98"/>
                <a:gd name="T7" fmla="*/ 51 h 219"/>
                <a:gd name="T8" fmla="*/ 64 w 98"/>
                <a:gd name="T9" fmla="*/ 73 h 219"/>
                <a:gd name="T10" fmla="*/ 56 w 98"/>
                <a:gd name="T11" fmla="*/ 95 h 219"/>
                <a:gd name="T12" fmla="*/ 47 w 98"/>
                <a:gd name="T13" fmla="*/ 114 h 219"/>
                <a:gd name="T14" fmla="*/ 40 w 98"/>
                <a:gd name="T15" fmla="*/ 127 h 219"/>
                <a:gd name="T16" fmla="*/ 37 w 98"/>
                <a:gd name="T17" fmla="*/ 134 h 219"/>
                <a:gd name="T18" fmla="*/ 34 w 98"/>
                <a:gd name="T19" fmla="*/ 139 h 219"/>
                <a:gd name="T20" fmla="*/ 30 w 98"/>
                <a:gd name="T21" fmla="*/ 148 h 219"/>
                <a:gd name="T22" fmla="*/ 24 w 98"/>
                <a:gd name="T23" fmla="*/ 159 h 219"/>
                <a:gd name="T24" fmla="*/ 18 w 98"/>
                <a:gd name="T25" fmla="*/ 173 h 219"/>
                <a:gd name="T26" fmla="*/ 11 w 98"/>
                <a:gd name="T27" fmla="*/ 187 h 219"/>
                <a:gd name="T28" fmla="*/ 5 w 98"/>
                <a:gd name="T29" fmla="*/ 200 h 219"/>
                <a:gd name="T30" fmla="*/ 2 w 98"/>
                <a:gd name="T31" fmla="*/ 211 h 219"/>
                <a:gd name="T32" fmla="*/ 0 w 98"/>
                <a:gd name="T3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219">
                  <a:moveTo>
                    <a:pt x="98" y="0"/>
                  </a:moveTo>
                  <a:lnTo>
                    <a:pt x="92" y="13"/>
                  </a:lnTo>
                  <a:lnTo>
                    <a:pt x="85" y="31"/>
                  </a:lnTo>
                  <a:lnTo>
                    <a:pt x="75" y="51"/>
                  </a:lnTo>
                  <a:lnTo>
                    <a:pt x="64" y="73"/>
                  </a:lnTo>
                  <a:lnTo>
                    <a:pt x="56" y="95"/>
                  </a:lnTo>
                  <a:lnTo>
                    <a:pt x="47" y="114"/>
                  </a:lnTo>
                  <a:lnTo>
                    <a:pt x="40" y="127"/>
                  </a:lnTo>
                  <a:lnTo>
                    <a:pt x="37" y="134"/>
                  </a:lnTo>
                  <a:lnTo>
                    <a:pt x="34" y="139"/>
                  </a:lnTo>
                  <a:lnTo>
                    <a:pt x="30" y="148"/>
                  </a:lnTo>
                  <a:lnTo>
                    <a:pt x="24" y="159"/>
                  </a:lnTo>
                  <a:lnTo>
                    <a:pt x="18" y="173"/>
                  </a:lnTo>
                  <a:lnTo>
                    <a:pt x="11" y="187"/>
                  </a:lnTo>
                  <a:lnTo>
                    <a:pt x="5" y="200"/>
                  </a:lnTo>
                  <a:lnTo>
                    <a:pt x="2" y="211"/>
                  </a:lnTo>
                  <a:lnTo>
                    <a:pt x="0" y="21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4" name="Freeform 3792">
              <a:extLst>
                <a:ext uri="{FF2B5EF4-FFF2-40B4-BE49-F238E27FC236}">
                  <a16:creationId xmlns:a16="http://schemas.microsoft.com/office/drawing/2014/main" id="{C78C29BC-1BCE-48AE-9084-B3C3EE9A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868"/>
              <a:ext cx="25" cy="63"/>
            </a:xfrm>
            <a:custGeom>
              <a:avLst/>
              <a:gdLst>
                <a:gd name="T0" fmla="*/ 74 w 74"/>
                <a:gd name="T1" fmla="*/ 0 h 188"/>
                <a:gd name="T2" fmla="*/ 72 w 74"/>
                <a:gd name="T3" fmla="*/ 4 h 188"/>
                <a:gd name="T4" fmla="*/ 68 w 74"/>
                <a:gd name="T5" fmla="*/ 13 h 188"/>
                <a:gd name="T6" fmla="*/ 62 w 74"/>
                <a:gd name="T7" fmla="*/ 25 h 188"/>
                <a:gd name="T8" fmla="*/ 56 w 74"/>
                <a:gd name="T9" fmla="*/ 41 h 188"/>
                <a:gd name="T10" fmla="*/ 49 w 74"/>
                <a:gd name="T11" fmla="*/ 55 h 188"/>
                <a:gd name="T12" fmla="*/ 43 w 74"/>
                <a:gd name="T13" fmla="*/ 71 h 188"/>
                <a:gd name="T14" fmla="*/ 37 w 74"/>
                <a:gd name="T15" fmla="*/ 82 h 188"/>
                <a:gd name="T16" fmla="*/ 33 w 74"/>
                <a:gd name="T17" fmla="*/ 90 h 188"/>
                <a:gd name="T18" fmla="*/ 30 w 74"/>
                <a:gd name="T19" fmla="*/ 97 h 188"/>
                <a:gd name="T20" fmla="*/ 26 w 74"/>
                <a:gd name="T21" fmla="*/ 109 h 188"/>
                <a:gd name="T22" fmla="*/ 21 w 74"/>
                <a:gd name="T23" fmla="*/ 122 h 188"/>
                <a:gd name="T24" fmla="*/ 14 w 74"/>
                <a:gd name="T25" fmla="*/ 137 h 188"/>
                <a:gd name="T26" fmla="*/ 9 w 74"/>
                <a:gd name="T27" fmla="*/ 152 h 188"/>
                <a:gd name="T28" fmla="*/ 4 w 74"/>
                <a:gd name="T29" fmla="*/ 167 h 188"/>
                <a:gd name="T30" fmla="*/ 1 w 74"/>
                <a:gd name="T31" fmla="*/ 179 h 188"/>
                <a:gd name="T32" fmla="*/ 0 w 74"/>
                <a:gd name="T3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188">
                  <a:moveTo>
                    <a:pt x="74" y="0"/>
                  </a:moveTo>
                  <a:lnTo>
                    <a:pt x="72" y="4"/>
                  </a:lnTo>
                  <a:lnTo>
                    <a:pt x="68" y="13"/>
                  </a:lnTo>
                  <a:lnTo>
                    <a:pt x="62" y="25"/>
                  </a:lnTo>
                  <a:lnTo>
                    <a:pt x="56" y="41"/>
                  </a:lnTo>
                  <a:lnTo>
                    <a:pt x="49" y="55"/>
                  </a:lnTo>
                  <a:lnTo>
                    <a:pt x="43" y="71"/>
                  </a:lnTo>
                  <a:lnTo>
                    <a:pt x="37" y="82"/>
                  </a:lnTo>
                  <a:lnTo>
                    <a:pt x="33" y="90"/>
                  </a:lnTo>
                  <a:lnTo>
                    <a:pt x="30" y="97"/>
                  </a:lnTo>
                  <a:lnTo>
                    <a:pt x="26" y="109"/>
                  </a:lnTo>
                  <a:lnTo>
                    <a:pt x="21" y="122"/>
                  </a:lnTo>
                  <a:lnTo>
                    <a:pt x="14" y="137"/>
                  </a:lnTo>
                  <a:lnTo>
                    <a:pt x="9" y="152"/>
                  </a:lnTo>
                  <a:lnTo>
                    <a:pt x="4" y="167"/>
                  </a:lnTo>
                  <a:lnTo>
                    <a:pt x="1" y="179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5" name="Freeform 3793">
              <a:extLst>
                <a:ext uri="{FF2B5EF4-FFF2-40B4-BE49-F238E27FC236}">
                  <a16:creationId xmlns:a16="http://schemas.microsoft.com/office/drawing/2014/main" id="{A1BA757B-4D23-4E3B-B829-6F2C1C72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852"/>
              <a:ext cx="47" cy="38"/>
            </a:xfrm>
            <a:custGeom>
              <a:avLst/>
              <a:gdLst>
                <a:gd name="T0" fmla="*/ 140 w 140"/>
                <a:gd name="T1" fmla="*/ 0 h 114"/>
                <a:gd name="T2" fmla="*/ 138 w 140"/>
                <a:gd name="T3" fmla="*/ 6 h 114"/>
                <a:gd name="T4" fmla="*/ 135 w 140"/>
                <a:gd name="T5" fmla="*/ 12 h 114"/>
                <a:gd name="T6" fmla="*/ 132 w 140"/>
                <a:gd name="T7" fmla="*/ 20 h 114"/>
                <a:gd name="T8" fmla="*/ 127 w 140"/>
                <a:gd name="T9" fmla="*/ 29 h 114"/>
                <a:gd name="T10" fmla="*/ 121 w 140"/>
                <a:gd name="T11" fmla="*/ 37 h 114"/>
                <a:gd name="T12" fmla="*/ 117 w 140"/>
                <a:gd name="T13" fmla="*/ 45 h 114"/>
                <a:gd name="T14" fmla="*/ 111 w 140"/>
                <a:gd name="T15" fmla="*/ 53 h 114"/>
                <a:gd name="T16" fmla="*/ 106 w 140"/>
                <a:gd name="T17" fmla="*/ 58 h 114"/>
                <a:gd name="T18" fmla="*/ 104 w 140"/>
                <a:gd name="T19" fmla="*/ 60 h 114"/>
                <a:gd name="T20" fmla="*/ 99 w 140"/>
                <a:gd name="T21" fmla="*/ 63 h 114"/>
                <a:gd name="T22" fmla="*/ 95 w 140"/>
                <a:gd name="T23" fmla="*/ 67 h 114"/>
                <a:gd name="T24" fmla="*/ 90 w 140"/>
                <a:gd name="T25" fmla="*/ 71 h 114"/>
                <a:gd name="T26" fmla="*/ 85 w 140"/>
                <a:gd name="T27" fmla="*/ 75 h 114"/>
                <a:gd name="T28" fmla="*/ 78 w 140"/>
                <a:gd name="T29" fmla="*/ 79 h 114"/>
                <a:gd name="T30" fmla="*/ 71 w 140"/>
                <a:gd name="T31" fmla="*/ 84 h 114"/>
                <a:gd name="T32" fmla="*/ 64 w 140"/>
                <a:gd name="T33" fmla="*/ 88 h 114"/>
                <a:gd name="T34" fmla="*/ 57 w 140"/>
                <a:gd name="T35" fmla="*/ 93 h 114"/>
                <a:gd name="T36" fmla="*/ 49 w 140"/>
                <a:gd name="T37" fmla="*/ 97 h 114"/>
                <a:gd name="T38" fmla="*/ 42 w 140"/>
                <a:gd name="T39" fmla="*/ 101 h 114"/>
                <a:gd name="T40" fmla="*/ 33 w 140"/>
                <a:gd name="T41" fmla="*/ 104 h 114"/>
                <a:gd name="T42" fmla="*/ 25 w 140"/>
                <a:gd name="T43" fmla="*/ 107 h 114"/>
                <a:gd name="T44" fmla="*/ 16 w 140"/>
                <a:gd name="T45" fmla="*/ 111 h 114"/>
                <a:gd name="T46" fmla="*/ 9 w 140"/>
                <a:gd name="T47" fmla="*/ 113 h 114"/>
                <a:gd name="T48" fmla="*/ 0 w 140"/>
                <a:gd name="T4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14">
                  <a:moveTo>
                    <a:pt x="140" y="0"/>
                  </a:moveTo>
                  <a:lnTo>
                    <a:pt x="138" y="6"/>
                  </a:lnTo>
                  <a:lnTo>
                    <a:pt x="135" y="12"/>
                  </a:lnTo>
                  <a:lnTo>
                    <a:pt x="132" y="20"/>
                  </a:lnTo>
                  <a:lnTo>
                    <a:pt x="127" y="29"/>
                  </a:lnTo>
                  <a:lnTo>
                    <a:pt x="121" y="37"/>
                  </a:lnTo>
                  <a:lnTo>
                    <a:pt x="117" y="45"/>
                  </a:lnTo>
                  <a:lnTo>
                    <a:pt x="111" y="53"/>
                  </a:lnTo>
                  <a:lnTo>
                    <a:pt x="106" y="58"/>
                  </a:lnTo>
                  <a:lnTo>
                    <a:pt x="104" y="60"/>
                  </a:lnTo>
                  <a:lnTo>
                    <a:pt x="99" y="63"/>
                  </a:lnTo>
                  <a:lnTo>
                    <a:pt x="95" y="67"/>
                  </a:lnTo>
                  <a:lnTo>
                    <a:pt x="90" y="71"/>
                  </a:lnTo>
                  <a:lnTo>
                    <a:pt x="85" y="75"/>
                  </a:lnTo>
                  <a:lnTo>
                    <a:pt x="78" y="79"/>
                  </a:lnTo>
                  <a:lnTo>
                    <a:pt x="71" y="84"/>
                  </a:lnTo>
                  <a:lnTo>
                    <a:pt x="64" y="88"/>
                  </a:lnTo>
                  <a:lnTo>
                    <a:pt x="57" y="93"/>
                  </a:lnTo>
                  <a:lnTo>
                    <a:pt x="49" y="97"/>
                  </a:lnTo>
                  <a:lnTo>
                    <a:pt x="42" y="101"/>
                  </a:lnTo>
                  <a:lnTo>
                    <a:pt x="33" y="104"/>
                  </a:lnTo>
                  <a:lnTo>
                    <a:pt x="25" y="107"/>
                  </a:lnTo>
                  <a:lnTo>
                    <a:pt x="16" y="111"/>
                  </a:lnTo>
                  <a:lnTo>
                    <a:pt x="9" y="113"/>
                  </a:lnTo>
                  <a:lnTo>
                    <a:pt x="0" y="1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6" name="Freeform 3794">
              <a:extLst>
                <a:ext uri="{FF2B5EF4-FFF2-40B4-BE49-F238E27FC236}">
                  <a16:creationId xmlns:a16="http://schemas.microsoft.com/office/drawing/2014/main" id="{33FB54BA-1C4D-49B6-B52E-5E5F4D00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860"/>
              <a:ext cx="12" cy="7"/>
            </a:xfrm>
            <a:custGeom>
              <a:avLst/>
              <a:gdLst>
                <a:gd name="T0" fmla="*/ 38 w 38"/>
                <a:gd name="T1" fmla="*/ 0 h 22"/>
                <a:gd name="T2" fmla="*/ 37 w 38"/>
                <a:gd name="T3" fmla="*/ 1 h 22"/>
                <a:gd name="T4" fmla="*/ 33 w 38"/>
                <a:gd name="T5" fmla="*/ 3 h 22"/>
                <a:gd name="T6" fmla="*/ 27 w 38"/>
                <a:gd name="T7" fmla="*/ 5 h 22"/>
                <a:gd name="T8" fmla="*/ 21 w 38"/>
                <a:gd name="T9" fmla="*/ 10 h 22"/>
                <a:gd name="T10" fmla="*/ 14 w 38"/>
                <a:gd name="T11" fmla="*/ 13 h 22"/>
                <a:gd name="T12" fmla="*/ 8 w 38"/>
                <a:gd name="T13" fmla="*/ 17 h 22"/>
                <a:gd name="T14" fmla="*/ 3 w 38"/>
                <a:gd name="T15" fmla="*/ 20 h 22"/>
                <a:gd name="T16" fmla="*/ 0 w 38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37" y="1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1" y="10"/>
                  </a:lnTo>
                  <a:lnTo>
                    <a:pt x="14" y="13"/>
                  </a:lnTo>
                  <a:lnTo>
                    <a:pt x="8" y="17"/>
                  </a:lnTo>
                  <a:lnTo>
                    <a:pt x="3" y="20"/>
                  </a:lnTo>
                  <a:lnTo>
                    <a:pt x="0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7" name="Freeform 3795">
              <a:extLst>
                <a:ext uri="{FF2B5EF4-FFF2-40B4-BE49-F238E27FC236}">
                  <a16:creationId xmlns:a16="http://schemas.microsoft.com/office/drawing/2014/main" id="{AFFD781D-0BC7-4485-BAD4-A446FE3B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164"/>
              <a:ext cx="43" cy="53"/>
            </a:xfrm>
            <a:custGeom>
              <a:avLst/>
              <a:gdLst>
                <a:gd name="T0" fmla="*/ 10 w 129"/>
                <a:gd name="T1" fmla="*/ 1 h 158"/>
                <a:gd name="T2" fmla="*/ 13 w 129"/>
                <a:gd name="T3" fmla="*/ 1 h 158"/>
                <a:gd name="T4" fmla="*/ 17 w 129"/>
                <a:gd name="T5" fmla="*/ 2 h 158"/>
                <a:gd name="T6" fmla="*/ 22 w 129"/>
                <a:gd name="T7" fmla="*/ 2 h 158"/>
                <a:gd name="T8" fmla="*/ 26 w 129"/>
                <a:gd name="T9" fmla="*/ 3 h 158"/>
                <a:gd name="T10" fmla="*/ 33 w 129"/>
                <a:gd name="T11" fmla="*/ 6 h 158"/>
                <a:gd name="T12" fmla="*/ 40 w 129"/>
                <a:gd name="T13" fmla="*/ 10 h 158"/>
                <a:gd name="T14" fmla="*/ 49 w 129"/>
                <a:gd name="T15" fmla="*/ 15 h 158"/>
                <a:gd name="T16" fmla="*/ 59 w 129"/>
                <a:gd name="T17" fmla="*/ 24 h 158"/>
                <a:gd name="T18" fmla="*/ 69 w 129"/>
                <a:gd name="T19" fmla="*/ 35 h 158"/>
                <a:gd name="T20" fmla="*/ 80 w 129"/>
                <a:gd name="T21" fmla="*/ 49 h 158"/>
                <a:gd name="T22" fmla="*/ 90 w 129"/>
                <a:gd name="T23" fmla="*/ 63 h 158"/>
                <a:gd name="T24" fmla="*/ 99 w 129"/>
                <a:gd name="T25" fmla="*/ 79 h 158"/>
                <a:gd name="T26" fmla="*/ 108 w 129"/>
                <a:gd name="T27" fmla="*/ 93 h 158"/>
                <a:gd name="T28" fmla="*/ 115 w 129"/>
                <a:gd name="T29" fmla="*/ 107 h 158"/>
                <a:gd name="T30" fmla="*/ 120 w 129"/>
                <a:gd name="T31" fmla="*/ 118 h 158"/>
                <a:gd name="T32" fmla="*/ 124 w 129"/>
                <a:gd name="T33" fmla="*/ 128 h 158"/>
                <a:gd name="T34" fmla="*/ 127 w 129"/>
                <a:gd name="T35" fmla="*/ 139 h 158"/>
                <a:gd name="T36" fmla="*/ 129 w 129"/>
                <a:gd name="T37" fmla="*/ 149 h 158"/>
                <a:gd name="T38" fmla="*/ 129 w 129"/>
                <a:gd name="T39" fmla="*/ 156 h 158"/>
                <a:gd name="T40" fmla="*/ 129 w 129"/>
                <a:gd name="T41" fmla="*/ 158 h 158"/>
                <a:gd name="T42" fmla="*/ 128 w 129"/>
                <a:gd name="T43" fmla="*/ 155 h 158"/>
                <a:gd name="T44" fmla="*/ 124 w 129"/>
                <a:gd name="T45" fmla="*/ 148 h 158"/>
                <a:gd name="T46" fmla="*/ 117 w 129"/>
                <a:gd name="T47" fmla="*/ 137 h 158"/>
                <a:gd name="T48" fmla="*/ 111 w 129"/>
                <a:gd name="T49" fmla="*/ 126 h 158"/>
                <a:gd name="T50" fmla="*/ 106 w 129"/>
                <a:gd name="T51" fmla="*/ 118 h 158"/>
                <a:gd name="T52" fmla="*/ 99 w 129"/>
                <a:gd name="T53" fmla="*/ 107 h 158"/>
                <a:gd name="T54" fmla="*/ 91 w 129"/>
                <a:gd name="T55" fmla="*/ 95 h 158"/>
                <a:gd name="T56" fmla="*/ 81 w 129"/>
                <a:gd name="T57" fmla="*/ 79 h 158"/>
                <a:gd name="T58" fmla="*/ 71 w 129"/>
                <a:gd name="T59" fmla="*/ 65 h 158"/>
                <a:gd name="T60" fmla="*/ 61 w 129"/>
                <a:gd name="T61" fmla="*/ 52 h 158"/>
                <a:gd name="T62" fmla="*/ 52 w 129"/>
                <a:gd name="T63" fmla="*/ 41 h 158"/>
                <a:gd name="T64" fmla="*/ 45 w 129"/>
                <a:gd name="T65" fmla="*/ 33 h 158"/>
                <a:gd name="T66" fmla="*/ 40 w 129"/>
                <a:gd name="T67" fmla="*/ 29 h 158"/>
                <a:gd name="T68" fmla="*/ 34 w 129"/>
                <a:gd name="T69" fmla="*/ 24 h 158"/>
                <a:gd name="T70" fmla="*/ 29 w 129"/>
                <a:gd name="T71" fmla="*/ 21 h 158"/>
                <a:gd name="T72" fmla="*/ 25 w 129"/>
                <a:gd name="T73" fmla="*/ 19 h 158"/>
                <a:gd name="T74" fmla="*/ 21 w 129"/>
                <a:gd name="T75" fmla="*/ 16 h 158"/>
                <a:gd name="T76" fmla="*/ 17 w 129"/>
                <a:gd name="T77" fmla="*/ 15 h 158"/>
                <a:gd name="T78" fmla="*/ 14 w 129"/>
                <a:gd name="T79" fmla="*/ 14 h 158"/>
                <a:gd name="T80" fmla="*/ 12 w 129"/>
                <a:gd name="T81" fmla="*/ 13 h 158"/>
                <a:gd name="T82" fmla="*/ 10 w 129"/>
                <a:gd name="T83" fmla="*/ 12 h 158"/>
                <a:gd name="T84" fmla="*/ 7 w 129"/>
                <a:gd name="T85" fmla="*/ 10 h 158"/>
                <a:gd name="T86" fmla="*/ 4 w 129"/>
                <a:gd name="T87" fmla="*/ 7 h 158"/>
                <a:gd name="T88" fmla="*/ 1 w 129"/>
                <a:gd name="T89" fmla="*/ 4 h 158"/>
                <a:gd name="T90" fmla="*/ 0 w 129"/>
                <a:gd name="T91" fmla="*/ 2 h 158"/>
                <a:gd name="T92" fmla="*/ 0 w 129"/>
                <a:gd name="T93" fmla="*/ 0 h 158"/>
                <a:gd name="T94" fmla="*/ 3 w 129"/>
                <a:gd name="T95" fmla="*/ 0 h 158"/>
                <a:gd name="T96" fmla="*/ 10 w 129"/>
                <a:gd name="T97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58">
                  <a:moveTo>
                    <a:pt x="10" y="1"/>
                  </a:moveTo>
                  <a:lnTo>
                    <a:pt x="13" y="1"/>
                  </a:lnTo>
                  <a:lnTo>
                    <a:pt x="17" y="2"/>
                  </a:lnTo>
                  <a:lnTo>
                    <a:pt x="22" y="2"/>
                  </a:lnTo>
                  <a:lnTo>
                    <a:pt x="26" y="3"/>
                  </a:lnTo>
                  <a:lnTo>
                    <a:pt x="33" y="6"/>
                  </a:lnTo>
                  <a:lnTo>
                    <a:pt x="40" y="10"/>
                  </a:lnTo>
                  <a:lnTo>
                    <a:pt x="49" y="15"/>
                  </a:lnTo>
                  <a:lnTo>
                    <a:pt x="59" y="24"/>
                  </a:lnTo>
                  <a:lnTo>
                    <a:pt x="69" y="35"/>
                  </a:lnTo>
                  <a:lnTo>
                    <a:pt x="80" y="49"/>
                  </a:lnTo>
                  <a:lnTo>
                    <a:pt x="90" y="63"/>
                  </a:lnTo>
                  <a:lnTo>
                    <a:pt x="99" y="79"/>
                  </a:lnTo>
                  <a:lnTo>
                    <a:pt x="108" y="93"/>
                  </a:lnTo>
                  <a:lnTo>
                    <a:pt x="115" y="107"/>
                  </a:lnTo>
                  <a:lnTo>
                    <a:pt x="120" y="118"/>
                  </a:lnTo>
                  <a:lnTo>
                    <a:pt x="124" y="128"/>
                  </a:lnTo>
                  <a:lnTo>
                    <a:pt x="127" y="139"/>
                  </a:lnTo>
                  <a:lnTo>
                    <a:pt x="129" y="149"/>
                  </a:lnTo>
                  <a:lnTo>
                    <a:pt x="129" y="156"/>
                  </a:lnTo>
                  <a:lnTo>
                    <a:pt x="129" y="158"/>
                  </a:lnTo>
                  <a:lnTo>
                    <a:pt x="128" y="155"/>
                  </a:lnTo>
                  <a:lnTo>
                    <a:pt x="124" y="148"/>
                  </a:lnTo>
                  <a:lnTo>
                    <a:pt x="117" y="137"/>
                  </a:lnTo>
                  <a:lnTo>
                    <a:pt x="111" y="126"/>
                  </a:lnTo>
                  <a:lnTo>
                    <a:pt x="106" y="118"/>
                  </a:lnTo>
                  <a:lnTo>
                    <a:pt x="99" y="107"/>
                  </a:lnTo>
                  <a:lnTo>
                    <a:pt x="91" y="95"/>
                  </a:lnTo>
                  <a:lnTo>
                    <a:pt x="81" y="79"/>
                  </a:lnTo>
                  <a:lnTo>
                    <a:pt x="71" y="65"/>
                  </a:lnTo>
                  <a:lnTo>
                    <a:pt x="61" y="52"/>
                  </a:lnTo>
                  <a:lnTo>
                    <a:pt x="52" y="41"/>
                  </a:lnTo>
                  <a:lnTo>
                    <a:pt x="45" y="33"/>
                  </a:lnTo>
                  <a:lnTo>
                    <a:pt x="40" y="29"/>
                  </a:lnTo>
                  <a:lnTo>
                    <a:pt x="34" y="24"/>
                  </a:lnTo>
                  <a:lnTo>
                    <a:pt x="29" y="21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4" y="14"/>
                  </a:lnTo>
                  <a:lnTo>
                    <a:pt x="12" y="13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4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8" name="Freeform 3796">
              <a:extLst>
                <a:ext uri="{FF2B5EF4-FFF2-40B4-BE49-F238E27FC236}">
                  <a16:creationId xmlns:a16="http://schemas.microsoft.com/office/drawing/2014/main" id="{67201410-A65C-40E1-9E7C-FAA4D71B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098"/>
              <a:ext cx="17" cy="51"/>
            </a:xfrm>
            <a:custGeom>
              <a:avLst/>
              <a:gdLst>
                <a:gd name="T0" fmla="*/ 4 w 51"/>
                <a:gd name="T1" fmla="*/ 7 h 154"/>
                <a:gd name="T2" fmla="*/ 10 w 51"/>
                <a:gd name="T3" fmla="*/ 15 h 154"/>
                <a:gd name="T4" fmla="*/ 14 w 51"/>
                <a:gd name="T5" fmla="*/ 24 h 154"/>
                <a:gd name="T6" fmla="*/ 21 w 51"/>
                <a:gd name="T7" fmla="*/ 38 h 154"/>
                <a:gd name="T8" fmla="*/ 26 w 51"/>
                <a:gd name="T9" fmla="*/ 51 h 154"/>
                <a:gd name="T10" fmla="*/ 31 w 51"/>
                <a:gd name="T11" fmla="*/ 66 h 154"/>
                <a:gd name="T12" fmla="*/ 36 w 51"/>
                <a:gd name="T13" fmla="*/ 82 h 154"/>
                <a:gd name="T14" fmla="*/ 38 w 51"/>
                <a:gd name="T15" fmla="*/ 100 h 154"/>
                <a:gd name="T16" fmla="*/ 38 w 51"/>
                <a:gd name="T17" fmla="*/ 118 h 154"/>
                <a:gd name="T18" fmla="*/ 36 w 51"/>
                <a:gd name="T19" fmla="*/ 138 h 154"/>
                <a:gd name="T20" fmla="*/ 33 w 51"/>
                <a:gd name="T21" fmla="*/ 150 h 154"/>
                <a:gd name="T22" fmla="*/ 32 w 51"/>
                <a:gd name="T23" fmla="*/ 154 h 154"/>
                <a:gd name="T24" fmla="*/ 37 w 51"/>
                <a:gd name="T25" fmla="*/ 152 h 154"/>
                <a:gd name="T26" fmla="*/ 42 w 51"/>
                <a:gd name="T27" fmla="*/ 144 h 154"/>
                <a:gd name="T28" fmla="*/ 48 w 51"/>
                <a:gd name="T29" fmla="*/ 133 h 154"/>
                <a:gd name="T30" fmla="*/ 51 w 51"/>
                <a:gd name="T31" fmla="*/ 120 h 154"/>
                <a:gd name="T32" fmla="*/ 51 w 51"/>
                <a:gd name="T33" fmla="*/ 107 h 154"/>
                <a:gd name="T34" fmla="*/ 50 w 51"/>
                <a:gd name="T35" fmla="*/ 100 h 154"/>
                <a:gd name="T36" fmla="*/ 49 w 51"/>
                <a:gd name="T37" fmla="*/ 90 h 154"/>
                <a:gd name="T38" fmla="*/ 47 w 51"/>
                <a:gd name="T39" fmla="*/ 79 h 154"/>
                <a:gd name="T40" fmla="*/ 46 w 51"/>
                <a:gd name="T41" fmla="*/ 67 h 154"/>
                <a:gd name="T42" fmla="*/ 42 w 51"/>
                <a:gd name="T43" fmla="*/ 54 h 154"/>
                <a:gd name="T44" fmla="*/ 39 w 51"/>
                <a:gd name="T45" fmla="*/ 42 h 154"/>
                <a:gd name="T46" fmla="*/ 33 w 51"/>
                <a:gd name="T47" fmla="*/ 31 h 154"/>
                <a:gd name="T48" fmla="*/ 28 w 51"/>
                <a:gd name="T49" fmla="*/ 22 h 154"/>
                <a:gd name="T50" fmla="*/ 23 w 51"/>
                <a:gd name="T51" fmla="*/ 16 h 154"/>
                <a:gd name="T52" fmla="*/ 18 w 51"/>
                <a:gd name="T53" fmla="*/ 12 h 154"/>
                <a:gd name="T54" fmla="*/ 12 w 51"/>
                <a:gd name="T55" fmla="*/ 6 h 154"/>
                <a:gd name="T56" fmla="*/ 7 w 51"/>
                <a:gd name="T57" fmla="*/ 3 h 154"/>
                <a:gd name="T58" fmla="*/ 3 w 51"/>
                <a:gd name="T59" fmla="*/ 1 h 154"/>
                <a:gd name="T60" fmla="*/ 0 w 51"/>
                <a:gd name="T61" fmla="*/ 0 h 154"/>
                <a:gd name="T62" fmla="*/ 1 w 51"/>
                <a:gd name="T63" fmla="*/ 2 h 154"/>
                <a:gd name="T64" fmla="*/ 4 w 51"/>
                <a:gd name="T65" fmla="*/ 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54">
                  <a:moveTo>
                    <a:pt x="4" y="7"/>
                  </a:moveTo>
                  <a:lnTo>
                    <a:pt x="10" y="15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6" y="51"/>
                  </a:lnTo>
                  <a:lnTo>
                    <a:pt x="31" y="66"/>
                  </a:lnTo>
                  <a:lnTo>
                    <a:pt x="36" y="82"/>
                  </a:lnTo>
                  <a:lnTo>
                    <a:pt x="38" y="100"/>
                  </a:lnTo>
                  <a:lnTo>
                    <a:pt x="38" y="118"/>
                  </a:lnTo>
                  <a:lnTo>
                    <a:pt x="36" y="138"/>
                  </a:lnTo>
                  <a:lnTo>
                    <a:pt x="33" y="150"/>
                  </a:lnTo>
                  <a:lnTo>
                    <a:pt x="32" y="154"/>
                  </a:lnTo>
                  <a:lnTo>
                    <a:pt x="37" y="152"/>
                  </a:lnTo>
                  <a:lnTo>
                    <a:pt x="42" y="144"/>
                  </a:lnTo>
                  <a:lnTo>
                    <a:pt x="48" y="133"/>
                  </a:lnTo>
                  <a:lnTo>
                    <a:pt x="51" y="120"/>
                  </a:lnTo>
                  <a:lnTo>
                    <a:pt x="51" y="107"/>
                  </a:lnTo>
                  <a:lnTo>
                    <a:pt x="50" y="100"/>
                  </a:lnTo>
                  <a:lnTo>
                    <a:pt x="49" y="90"/>
                  </a:lnTo>
                  <a:lnTo>
                    <a:pt x="47" y="79"/>
                  </a:lnTo>
                  <a:lnTo>
                    <a:pt x="46" y="67"/>
                  </a:lnTo>
                  <a:lnTo>
                    <a:pt x="42" y="54"/>
                  </a:lnTo>
                  <a:lnTo>
                    <a:pt x="39" y="42"/>
                  </a:lnTo>
                  <a:lnTo>
                    <a:pt x="33" y="31"/>
                  </a:lnTo>
                  <a:lnTo>
                    <a:pt x="28" y="22"/>
                  </a:lnTo>
                  <a:lnTo>
                    <a:pt x="23" y="16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9" name="Freeform 3797">
              <a:extLst>
                <a:ext uri="{FF2B5EF4-FFF2-40B4-BE49-F238E27FC236}">
                  <a16:creationId xmlns:a16="http://schemas.microsoft.com/office/drawing/2014/main" id="{4C8009B0-EA49-4796-844C-1825EC2F8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78"/>
              <a:ext cx="12" cy="18"/>
            </a:xfrm>
            <a:custGeom>
              <a:avLst/>
              <a:gdLst>
                <a:gd name="T0" fmla="*/ 0 w 37"/>
                <a:gd name="T1" fmla="*/ 44 h 54"/>
                <a:gd name="T2" fmla="*/ 4 w 37"/>
                <a:gd name="T3" fmla="*/ 33 h 54"/>
                <a:gd name="T4" fmla="*/ 9 w 37"/>
                <a:gd name="T5" fmla="*/ 23 h 54"/>
                <a:gd name="T6" fmla="*/ 17 w 37"/>
                <a:gd name="T7" fmla="*/ 13 h 54"/>
                <a:gd name="T8" fmla="*/ 23 w 37"/>
                <a:gd name="T9" fmla="*/ 6 h 54"/>
                <a:gd name="T10" fmla="*/ 29 w 37"/>
                <a:gd name="T11" fmla="*/ 1 h 54"/>
                <a:gd name="T12" fmla="*/ 35 w 37"/>
                <a:gd name="T13" fmla="*/ 0 h 54"/>
                <a:gd name="T14" fmla="*/ 37 w 37"/>
                <a:gd name="T15" fmla="*/ 1 h 54"/>
                <a:gd name="T16" fmla="*/ 36 w 37"/>
                <a:gd name="T17" fmla="*/ 9 h 54"/>
                <a:gd name="T18" fmla="*/ 32 w 37"/>
                <a:gd name="T19" fmla="*/ 19 h 54"/>
                <a:gd name="T20" fmla="*/ 26 w 37"/>
                <a:gd name="T21" fmla="*/ 29 h 54"/>
                <a:gd name="T22" fmla="*/ 20 w 37"/>
                <a:gd name="T23" fmla="*/ 39 h 54"/>
                <a:gd name="T24" fmla="*/ 12 w 37"/>
                <a:gd name="T25" fmla="*/ 47 h 54"/>
                <a:gd name="T26" fmla="*/ 7 w 37"/>
                <a:gd name="T27" fmla="*/ 52 h 54"/>
                <a:gd name="T28" fmla="*/ 1 w 37"/>
                <a:gd name="T29" fmla="*/ 54 h 54"/>
                <a:gd name="T30" fmla="*/ 0 w 37"/>
                <a:gd name="T31" fmla="*/ 52 h 54"/>
                <a:gd name="T32" fmla="*/ 0 w 37"/>
                <a:gd name="T3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4">
                  <a:moveTo>
                    <a:pt x="0" y="44"/>
                  </a:moveTo>
                  <a:lnTo>
                    <a:pt x="4" y="33"/>
                  </a:lnTo>
                  <a:lnTo>
                    <a:pt x="9" y="23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6" y="9"/>
                  </a:lnTo>
                  <a:lnTo>
                    <a:pt x="32" y="19"/>
                  </a:lnTo>
                  <a:lnTo>
                    <a:pt x="26" y="29"/>
                  </a:lnTo>
                  <a:lnTo>
                    <a:pt x="20" y="39"/>
                  </a:lnTo>
                  <a:lnTo>
                    <a:pt x="12" y="47"/>
                  </a:lnTo>
                  <a:lnTo>
                    <a:pt x="7" y="52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99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0" name="Freeform 3798">
              <a:extLst>
                <a:ext uri="{FF2B5EF4-FFF2-40B4-BE49-F238E27FC236}">
                  <a16:creationId xmlns:a16="http://schemas.microsoft.com/office/drawing/2014/main" id="{5FDE6622-5EF0-46FA-964C-B8BEB927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78"/>
              <a:ext cx="12" cy="18"/>
            </a:xfrm>
            <a:custGeom>
              <a:avLst/>
              <a:gdLst>
                <a:gd name="T0" fmla="*/ 0 w 37"/>
                <a:gd name="T1" fmla="*/ 44 h 54"/>
                <a:gd name="T2" fmla="*/ 4 w 37"/>
                <a:gd name="T3" fmla="*/ 33 h 54"/>
                <a:gd name="T4" fmla="*/ 9 w 37"/>
                <a:gd name="T5" fmla="*/ 23 h 54"/>
                <a:gd name="T6" fmla="*/ 17 w 37"/>
                <a:gd name="T7" fmla="*/ 13 h 54"/>
                <a:gd name="T8" fmla="*/ 23 w 37"/>
                <a:gd name="T9" fmla="*/ 6 h 54"/>
                <a:gd name="T10" fmla="*/ 29 w 37"/>
                <a:gd name="T11" fmla="*/ 1 h 54"/>
                <a:gd name="T12" fmla="*/ 35 w 37"/>
                <a:gd name="T13" fmla="*/ 0 h 54"/>
                <a:gd name="T14" fmla="*/ 37 w 37"/>
                <a:gd name="T15" fmla="*/ 1 h 54"/>
                <a:gd name="T16" fmla="*/ 36 w 37"/>
                <a:gd name="T17" fmla="*/ 9 h 54"/>
                <a:gd name="T18" fmla="*/ 32 w 37"/>
                <a:gd name="T19" fmla="*/ 19 h 54"/>
                <a:gd name="T20" fmla="*/ 26 w 37"/>
                <a:gd name="T21" fmla="*/ 29 h 54"/>
                <a:gd name="T22" fmla="*/ 20 w 37"/>
                <a:gd name="T23" fmla="*/ 39 h 54"/>
                <a:gd name="T24" fmla="*/ 12 w 37"/>
                <a:gd name="T25" fmla="*/ 47 h 54"/>
                <a:gd name="T26" fmla="*/ 7 w 37"/>
                <a:gd name="T27" fmla="*/ 52 h 54"/>
                <a:gd name="T28" fmla="*/ 1 w 37"/>
                <a:gd name="T29" fmla="*/ 54 h 54"/>
                <a:gd name="T30" fmla="*/ 0 w 37"/>
                <a:gd name="T31" fmla="*/ 52 h 54"/>
                <a:gd name="T32" fmla="*/ 0 w 37"/>
                <a:gd name="T33" fmla="*/ 44 h 54"/>
                <a:gd name="T34" fmla="*/ 0 w 37"/>
                <a:gd name="T35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54">
                  <a:moveTo>
                    <a:pt x="0" y="44"/>
                  </a:moveTo>
                  <a:lnTo>
                    <a:pt x="4" y="33"/>
                  </a:lnTo>
                  <a:lnTo>
                    <a:pt x="9" y="23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6" y="9"/>
                  </a:lnTo>
                  <a:lnTo>
                    <a:pt x="32" y="19"/>
                  </a:lnTo>
                  <a:lnTo>
                    <a:pt x="26" y="29"/>
                  </a:lnTo>
                  <a:lnTo>
                    <a:pt x="20" y="39"/>
                  </a:lnTo>
                  <a:lnTo>
                    <a:pt x="12" y="47"/>
                  </a:lnTo>
                  <a:lnTo>
                    <a:pt x="7" y="52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44"/>
                  </a:lnTo>
                </a:path>
              </a:pathLst>
            </a:custGeom>
            <a:noFill/>
            <a:ln w="14288">
              <a:solidFill>
                <a:srgbClr val="83FFD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1" name="Freeform 3799">
              <a:extLst>
                <a:ext uri="{FF2B5EF4-FFF2-40B4-BE49-F238E27FC236}">
                  <a16:creationId xmlns:a16="http://schemas.microsoft.com/office/drawing/2014/main" id="{A6F991D2-77B2-45DF-853E-28F15144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968"/>
              <a:ext cx="5" cy="11"/>
            </a:xfrm>
            <a:custGeom>
              <a:avLst/>
              <a:gdLst>
                <a:gd name="T0" fmla="*/ 11 w 16"/>
                <a:gd name="T1" fmla="*/ 0 h 35"/>
                <a:gd name="T2" fmla="*/ 16 w 16"/>
                <a:gd name="T3" fmla="*/ 7 h 35"/>
                <a:gd name="T4" fmla="*/ 15 w 16"/>
                <a:gd name="T5" fmla="*/ 21 h 35"/>
                <a:gd name="T6" fmla="*/ 11 w 16"/>
                <a:gd name="T7" fmla="*/ 32 h 35"/>
                <a:gd name="T8" fmla="*/ 6 w 16"/>
                <a:gd name="T9" fmla="*/ 35 h 35"/>
                <a:gd name="T10" fmla="*/ 2 w 16"/>
                <a:gd name="T11" fmla="*/ 27 h 35"/>
                <a:gd name="T12" fmla="*/ 0 w 16"/>
                <a:gd name="T13" fmla="*/ 15 h 35"/>
                <a:gd name="T14" fmla="*/ 4 w 16"/>
                <a:gd name="T15" fmla="*/ 3 h 35"/>
                <a:gd name="T16" fmla="*/ 11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1" y="0"/>
                  </a:moveTo>
                  <a:lnTo>
                    <a:pt x="16" y="7"/>
                  </a:lnTo>
                  <a:lnTo>
                    <a:pt x="15" y="21"/>
                  </a:lnTo>
                  <a:lnTo>
                    <a:pt x="11" y="32"/>
                  </a:lnTo>
                  <a:lnTo>
                    <a:pt x="6" y="35"/>
                  </a:lnTo>
                  <a:lnTo>
                    <a:pt x="2" y="27"/>
                  </a:lnTo>
                  <a:lnTo>
                    <a:pt x="0" y="15"/>
                  </a:lnTo>
                  <a:lnTo>
                    <a:pt x="4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2" name="Freeform 3800">
              <a:extLst>
                <a:ext uri="{FF2B5EF4-FFF2-40B4-BE49-F238E27FC236}">
                  <a16:creationId xmlns:a16="http://schemas.microsoft.com/office/drawing/2014/main" id="{EC5990FF-AA24-41E5-B81B-93ADBAC2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3001"/>
              <a:ext cx="5" cy="5"/>
            </a:xfrm>
            <a:custGeom>
              <a:avLst/>
              <a:gdLst>
                <a:gd name="T0" fmla="*/ 11 w 16"/>
                <a:gd name="T1" fmla="*/ 0 h 15"/>
                <a:gd name="T2" fmla="*/ 16 w 16"/>
                <a:gd name="T3" fmla="*/ 2 h 15"/>
                <a:gd name="T4" fmla="*/ 16 w 16"/>
                <a:gd name="T5" fmla="*/ 8 h 15"/>
                <a:gd name="T6" fmla="*/ 11 w 16"/>
                <a:gd name="T7" fmla="*/ 13 h 15"/>
                <a:gd name="T8" fmla="*/ 5 w 16"/>
                <a:gd name="T9" fmla="*/ 15 h 15"/>
                <a:gd name="T10" fmla="*/ 0 w 16"/>
                <a:gd name="T11" fmla="*/ 11 h 15"/>
                <a:gd name="T12" fmla="*/ 0 w 16"/>
                <a:gd name="T13" fmla="*/ 7 h 15"/>
                <a:gd name="T14" fmla="*/ 5 w 16"/>
                <a:gd name="T15" fmla="*/ 1 h 15"/>
                <a:gd name="T16" fmla="*/ 11 w 1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11" y="0"/>
                  </a:moveTo>
                  <a:lnTo>
                    <a:pt x="16" y="2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5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3" name="Freeform 3801">
              <a:extLst>
                <a:ext uri="{FF2B5EF4-FFF2-40B4-BE49-F238E27FC236}">
                  <a16:creationId xmlns:a16="http://schemas.microsoft.com/office/drawing/2014/main" id="{724D8912-4F37-4D5C-AD35-68D285297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977"/>
              <a:ext cx="5" cy="5"/>
            </a:xfrm>
            <a:custGeom>
              <a:avLst/>
              <a:gdLst>
                <a:gd name="T0" fmla="*/ 9 w 14"/>
                <a:gd name="T1" fmla="*/ 0 h 15"/>
                <a:gd name="T2" fmla="*/ 13 w 14"/>
                <a:gd name="T3" fmla="*/ 3 h 15"/>
                <a:gd name="T4" fmla="*/ 14 w 14"/>
                <a:gd name="T5" fmla="*/ 6 h 15"/>
                <a:gd name="T6" fmla="*/ 14 w 14"/>
                <a:gd name="T7" fmla="*/ 12 h 15"/>
                <a:gd name="T8" fmla="*/ 9 w 14"/>
                <a:gd name="T9" fmla="*/ 15 h 15"/>
                <a:gd name="T10" fmla="*/ 4 w 14"/>
                <a:gd name="T11" fmla="*/ 14 h 15"/>
                <a:gd name="T12" fmla="*/ 0 w 14"/>
                <a:gd name="T13" fmla="*/ 9 h 15"/>
                <a:gd name="T14" fmla="*/ 2 w 14"/>
                <a:gd name="T15" fmla="*/ 4 h 15"/>
                <a:gd name="T16" fmla="*/ 9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9" y="0"/>
                  </a:moveTo>
                  <a:lnTo>
                    <a:pt x="13" y="3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9" y="15"/>
                  </a:lnTo>
                  <a:lnTo>
                    <a:pt x="4" y="14"/>
                  </a:lnTo>
                  <a:lnTo>
                    <a:pt x="0" y="9"/>
                  </a:lnTo>
                  <a:lnTo>
                    <a:pt x="2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7194" name="AutoShape 3802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57F480B4-B046-43B0-98E6-B4A269BFF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2098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Medicina del Deporte</a:t>
            </a:r>
          </a:p>
        </p:txBody>
      </p:sp>
      <p:sp>
        <p:nvSpPr>
          <p:cNvPr id="447195" name="AutoShape 380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D761BB8-DA7D-47D9-B19C-2D42D25D8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6" name="AutoShape 380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B10B582-8A46-440B-A8E2-86028D08A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7" name="AutoShape 380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B0CB583-CBA2-4612-82DA-FDB99BED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8" name="AutoShape 380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29CE729-C437-4532-B770-8F480BEA7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9" name="AutoShape 380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589C8F0-67AC-4A29-A642-29FB718A6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0" name="AutoShape 380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8DACFBD-2F44-4035-B1F8-6E6DF4AAA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1" name="AutoShape 380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F8612B7-313F-4996-9F61-5A239349F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2" name="AutoShape 381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5A8254-E571-4FB0-B329-D3F6E6EC6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3" name="AutoShape 3811">
            <a:hlinkClick r:id="rId4" action="ppaction://hlinksldjump" highlightClick="1"/>
            <a:extLst>
              <a:ext uri="{FF2B5EF4-FFF2-40B4-BE49-F238E27FC236}">
                <a16:creationId xmlns:a16="http://schemas.microsoft.com/office/drawing/2014/main" id="{ED68DF34-1EFF-4CDE-B3A3-0AB60838E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31242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Ciencias del Deportes</a:t>
            </a:r>
          </a:p>
        </p:txBody>
      </p:sp>
      <p:sp>
        <p:nvSpPr>
          <p:cNvPr id="447204" name="AutoShape 3812">
            <a:hlinkClick r:id="rId5" action="ppaction://hlinksldjump" highlightClick="1"/>
            <a:extLst>
              <a:ext uri="{FF2B5EF4-FFF2-40B4-BE49-F238E27FC236}">
                <a16:creationId xmlns:a16="http://schemas.microsoft.com/office/drawing/2014/main" id="{20099F34-1633-45B3-864C-BDD7F91C7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0386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Fisiología Humana</a:t>
            </a:r>
          </a:p>
        </p:txBody>
      </p:sp>
      <p:sp>
        <p:nvSpPr>
          <p:cNvPr id="447205" name="AutoShape 3813">
            <a:hlinkClick r:id="rId6" action="ppaction://hlinksldjump" highlightClick="1"/>
            <a:extLst>
              <a:ext uri="{FF2B5EF4-FFF2-40B4-BE49-F238E27FC236}">
                <a16:creationId xmlns:a16="http://schemas.microsoft.com/office/drawing/2014/main" id="{61BD3696-4DF3-4C98-88BC-9640B94CE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9530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Fisiología del Ejercicio</a:t>
            </a:r>
          </a:p>
        </p:txBody>
      </p:sp>
      <p:sp>
        <p:nvSpPr>
          <p:cNvPr id="447206" name="AutoShape 3814">
            <a:hlinkClick r:id="rId7" action="ppaction://hlinksldjump" highlightClick="1"/>
            <a:extLst>
              <a:ext uri="{FF2B5EF4-FFF2-40B4-BE49-F238E27FC236}">
                <a16:creationId xmlns:a16="http://schemas.microsoft.com/office/drawing/2014/main" id="{A4300A4F-8874-4FD5-855C-6A58B715F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58674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Cinesiología</a:t>
            </a:r>
          </a:p>
        </p:txBody>
      </p:sp>
      <p:sp>
        <p:nvSpPr>
          <p:cNvPr id="447207" name="AutoShape 3815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C6E7F54A-5ED3-4532-925E-DFB9F8FF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2098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Otras Disciplinas</a:t>
            </a:r>
          </a:p>
        </p:txBody>
      </p:sp>
      <p:sp>
        <p:nvSpPr>
          <p:cNvPr id="447208" name="AutoShape 3816">
            <a:hlinkClick r:id="rId9" action="ppaction://hlinksldjump" highlightClick="1"/>
            <a:extLst>
              <a:ext uri="{FF2B5EF4-FFF2-40B4-BE49-F238E27FC236}">
                <a16:creationId xmlns:a16="http://schemas.microsoft.com/office/drawing/2014/main" id="{A3815240-1C01-47D2-853B-F7D068BD6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31242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Personal Medicina del Deporte</a:t>
            </a:r>
          </a:p>
        </p:txBody>
      </p:sp>
      <p:pic>
        <p:nvPicPr>
          <p:cNvPr id="447209" name="Picture 3817">
            <a:extLst>
              <a:ext uri="{FF2B5EF4-FFF2-40B4-BE49-F238E27FC236}">
                <a16:creationId xmlns:a16="http://schemas.microsoft.com/office/drawing/2014/main" id="{82157D46-B39D-45C8-9BF3-78F2F7021F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210" name="Picture 3818">
            <a:extLst>
              <a:ext uri="{FF2B5EF4-FFF2-40B4-BE49-F238E27FC236}">
                <a16:creationId xmlns:a16="http://schemas.microsoft.com/office/drawing/2014/main" id="{D6288CEF-22ED-4AD7-B13A-ECA1C84B61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7211" name="AutoShape 3819">
            <a:hlinkClick r:id="rId12" action="ppaction://hlinksldjump" highlightClick="1"/>
            <a:extLst>
              <a:ext uri="{FF2B5EF4-FFF2-40B4-BE49-F238E27FC236}">
                <a16:creationId xmlns:a16="http://schemas.microsoft.com/office/drawing/2014/main" id="{9E3A6313-4370-46A6-99D0-89575EA23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0386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Poblaciones Especiales</a:t>
            </a:r>
          </a:p>
        </p:txBody>
      </p:sp>
      <p:sp>
        <p:nvSpPr>
          <p:cNvPr id="447212" name="AutoShape 3820">
            <a:hlinkClick r:id="rId13" action="ppaction://hlinksldjump" highlightClick="1"/>
            <a:extLst>
              <a:ext uri="{FF2B5EF4-FFF2-40B4-BE49-F238E27FC236}">
                <a16:creationId xmlns:a16="http://schemas.microsoft.com/office/drawing/2014/main" id="{9196141B-0BBC-4A93-8B69-4000F670D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9530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La Mujer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47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661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986" name="Picture 2">
            <a:extLst>
              <a:ext uri="{FF2B5EF4-FFF2-40B4-BE49-F238E27FC236}">
                <a16:creationId xmlns:a16="http://schemas.microsoft.com/office/drawing/2014/main" id="{5AFFDD3B-F815-47C5-B2C2-E1E9BC015B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279400"/>
            <a:ext cx="10439400" cy="627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3890" name="Picture 2">
            <a:extLst>
              <a:ext uri="{FF2B5EF4-FFF2-40B4-BE49-F238E27FC236}">
                <a16:creationId xmlns:a16="http://schemas.microsoft.com/office/drawing/2014/main" id="{DCA926D6-D23B-4183-80FA-CBFC3120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0600" y="223549"/>
            <a:ext cx="11353800" cy="6288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 descr="A group of women exercising&#10;&#10;Description automatically generated with medium confidence">
            <a:extLst>
              <a:ext uri="{FF2B5EF4-FFF2-40B4-BE49-F238E27FC236}">
                <a16:creationId xmlns:a16="http://schemas.microsoft.com/office/drawing/2014/main" id="{7684FAA4-4F8E-4A59-B50C-3EFF3AE76D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2895600"/>
            <a:ext cx="2819400" cy="1879600"/>
          </a:xfrm>
          <a:prstGeom prst="rect">
            <a:avLst/>
          </a:prstGeom>
        </p:spPr>
      </p:pic>
    </p:spTree>
  </p:cSld>
  <p:clrMapOvr>
    <a:masterClrMapping/>
  </p:clrMapOvr>
  <p:transition>
    <p:random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479" name="Picture 7">
            <a:extLst>
              <a:ext uri="{FF2B5EF4-FFF2-40B4-BE49-F238E27FC236}">
                <a16:creationId xmlns:a16="http://schemas.microsoft.com/office/drawing/2014/main" id="{7C810182-3E5C-47AC-8F5F-F1C5001F9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33600" y="603250"/>
            <a:ext cx="11201400" cy="549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866" name="Picture 2">
            <a:extLst>
              <a:ext uri="{FF2B5EF4-FFF2-40B4-BE49-F238E27FC236}">
                <a16:creationId xmlns:a16="http://schemas.microsoft.com/office/drawing/2014/main" id="{B9241565-244C-48C9-ACD3-B1ED59A9F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4338"/>
            <a:ext cx="9144000" cy="6035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62" name="Picture 2">
            <a:extLst>
              <a:ext uri="{FF2B5EF4-FFF2-40B4-BE49-F238E27FC236}">
                <a16:creationId xmlns:a16="http://schemas.microsoft.com/office/drawing/2014/main" id="{67D5AA92-39A7-4886-BF1B-7A08225DF3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14400" y="201613"/>
            <a:ext cx="11277600" cy="629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938" name="Picture 2">
            <a:extLst>
              <a:ext uri="{FF2B5EF4-FFF2-40B4-BE49-F238E27FC236}">
                <a16:creationId xmlns:a16="http://schemas.microsoft.com/office/drawing/2014/main" id="{0EE8BA9B-0566-40E8-97AA-0EE5138B3A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314325"/>
            <a:ext cx="9753600" cy="6162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2">
            <a:extLst>
              <a:ext uri="{FF2B5EF4-FFF2-40B4-BE49-F238E27FC236}">
                <a16:creationId xmlns:a16="http://schemas.microsoft.com/office/drawing/2014/main" id="{912BC94C-B54D-4068-A8A5-D4248F4D43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304800"/>
            <a:ext cx="9448800" cy="6300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2">
            <a:extLst>
              <a:ext uri="{FF2B5EF4-FFF2-40B4-BE49-F238E27FC236}">
                <a16:creationId xmlns:a16="http://schemas.microsoft.com/office/drawing/2014/main" id="{0BE9D10A-62BB-4FA4-9190-35E9C3226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33400" y="349250"/>
            <a:ext cx="11049000" cy="628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8" name="Picture 2">
            <a:extLst>
              <a:ext uri="{FF2B5EF4-FFF2-40B4-BE49-F238E27FC236}">
                <a16:creationId xmlns:a16="http://schemas.microsoft.com/office/drawing/2014/main" id="{31C328F6-FDBA-4501-A99B-61DC7C88AE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0600" y="198438"/>
            <a:ext cx="12192000" cy="6278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082" name="Picture 2">
            <a:extLst>
              <a:ext uri="{FF2B5EF4-FFF2-40B4-BE49-F238E27FC236}">
                <a16:creationId xmlns:a16="http://schemas.microsoft.com/office/drawing/2014/main" id="{45C8FFF3-563A-432A-B135-A3019DF952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290513"/>
            <a:ext cx="9753600" cy="656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034" name="Picture 2">
            <a:extLst>
              <a:ext uri="{FF2B5EF4-FFF2-40B4-BE49-F238E27FC236}">
                <a16:creationId xmlns:a16="http://schemas.microsoft.com/office/drawing/2014/main" id="{7FB6F1F8-250F-445E-88BE-5F8326975B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327025"/>
            <a:ext cx="1025525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8035" name="Picture 3">
            <a:extLst>
              <a:ext uri="{FF2B5EF4-FFF2-40B4-BE49-F238E27FC236}">
                <a16:creationId xmlns:a16="http://schemas.microsoft.com/office/drawing/2014/main" id="{70D7C77C-E78D-4D7B-8438-1AFEDC14BF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04800"/>
            <a:ext cx="1066800" cy="61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8036" name="Rectangle 4">
            <a:extLst>
              <a:ext uri="{FF2B5EF4-FFF2-40B4-BE49-F238E27FC236}">
                <a16:creationId xmlns:a16="http://schemas.microsoft.com/office/drawing/2014/main" id="{3C8148CD-F0A9-44CD-ADEA-0D967B462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"/>
            <a:ext cx="5105400" cy="6858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3000">
                <a:latin typeface="Times New Roman" panose="02020603050405020304" pitchFamily="18" charset="0"/>
              </a:rPr>
              <a:t>MEDICINA DEL DEPORTE</a:t>
            </a:r>
          </a:p>
        </p:txBody>
      </p:sp>
      <p:sp>
        <p:nvSpPr>
          <p:cNvPr id="428037" name="AutoShape 5">
            <a:extLst>
              <a:ext uri="{FF2B5EF4-FFF2-40B4-BE49-F238E27FC236}">
                <a16:creationId xmlns:a16="http://schemas.microsoft.com/office/drawing/2014/main" id="{8F7E60DF-B493-41D8-931F-AE4CE443B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8001000" cy="5029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8" name="Text Box 6">
            <a:extLst>
              <a:ext uri="{FF2B5EF4-FFF2-40B4-BE49-F238E27FC236}">
                <a16:creationId xmlns:a16="http://schemas.microsoft.com/office/drawing/2014/main" id="{DCCD219F-D761-422B-8CE4-B6DAE56F7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2216150"/>
            <a:ext cx="7772400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Los Aspectos Científicos y Médicos de la Actividad Física</a:t>
            </a:r>
          </a:p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y Deportes; Incluye el Estudio de los Efectos Fisiológicos,</a:t>
            </a:r>
          </a:p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Anatómicos, Biomecánicos, Psicosociales, Bioquímicos y Patológicos del Ejercicio y Deporte sobre el Cuerpo Humano, y la Aplicación Clínica del Conocimiento Obtenido de Dicho Estudio con el Fin de Mantener las Capacidades Funcionales al Desempeñarse en su Trabajo Físico, al hacer Ejercicios y Practicar Deportes, y para la Prevención y Tratamiento de Enfermedades y Lesiones Relacionadas con el Ejercicio</a:t>
            </a:r>
            <a:endParaRPr lang="en-US" altLang="en-US" sz="2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9" name="Rectangle 7">
            <a:extLst>
              <a:ext uri="{FF2B5EF4-FFF2-40B4-BE49-F238E27FC236}">
                <a16:creationId xmlns:a16="http://schemas.microsoft.com/office/drawing/2014/main" id="{8A36719E-39B5-4039-A132-721E2610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600200"/>
            <a:ext cx="2667000" cy="6096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990000"/>
              </a:gs>
            </a:gsLst>
            <a:lin ang="5400000" scaled="1"/>
          </a:gradFill>
          <a:ln w="5715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* Concepto *</a:t>
            </a:r>
          </a:p>
        </p:txBody>
      </p:sp>
      <p:grpSp>
        <p:nvGrpSpPr>
          <p:cNvPr id="428040" name="Group 8">
            <a:extLst>
              <a:ext uri="{FF2B5EF4-FFF2-40B4-BE49-F238E27FC236}">
                <a16:creationId xmlns:a16="http://schemas.microsoft.com/office/drawing/2014/main" id="{036A70BC-C688-4BAA-9CF2-222D6FF2B0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19200" y="1676400"/>
            <a:ext cx="1435100" cy="476250"/>
            <a:chOff x="768" y="1104"/>
            <a:chExt cx="904" cy="300"/>
          </a:xfrm>
        </p:grpSpPr>
        <p:sp>
          <p:nvSpPr>
            <p:cNvPr id="428041" name="AutoShape 9">
              <a:extLst>
                <a:ext uri="{FF2B5EF4-FFF2-40B4-BE49-F238E27FC236}">
                  <a16:creationId xmlns:a16="http://schemas.microsoft.com/office/drawing/2014/main" id="{E45275C7-C52E-4768-8F38-75E4B3A51A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68" y="1104"/>
              <a:ext cx="90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2" name="Freeform 10">
              <a:extLst>
                <a:ext uri="{FF2B5EF4-FFF2-40B4-BE49-F238E27FC236}">
                  <a16:creationId xmlns:a16="http://schemas.microsoft.com/office/drawing/2014/main" id="{35C6C787-5DEF-4B66-8752-5734A48F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112"/>
              <a:ext cx="896" cy="286"/>
            </a:xfrm>
            <a:custGeom>
              <a:avLst/>
              <a:gdLst>
                <a:gd name="T0" fmla="*/ 2963 w 3581"/>
                <a:gd name="T1" fmla="*/ 595 h 1147"/>
                <a:gd name="T2" fmla="*/ 2817 w 3581"/>
                <a:gd name="T3" fmla="*/ 766 h 1147"/>
                <a:gd name="T4" fmla="*/ 2771 w 3581"/>
                <a:gd name="T5" fmla="*/ 866 h 1147"/>
                <a:gd name="T6" fmla="*/ 2724 w 3581"/>
                <a:gd name="T7" fmla="*/ 891 h 1147"/>
                <a:gd name="T8" fmla="*/ 2656 w 3581"/>
                <a:gd name="T9" fmla="*/ 916 h 1147"/>
                <a:gd name="T10" fmla="*/ 2603 w 3581"/>
                <a:gd name="T11" fmla="*/ 916 h 1147"/>
                <a:gd name="T12" fmla="*/ 2656 w 3581"/>
                <a:gd name="T13" fmla="*/ 750 h 1147"/>
                <a:gd name="T14" fmla="*/ 3052 w 3581"/>
                <a:gd name="T15" fmla="*/ 405 h 1147"/>
                <a:gd name="T16" fmla="*/ 3059 w 3581"/>
                <a:gd name="T17" fmla="*/ 299 h 1147"/>
                <a:gd name="T18" fmla="*/ 2572 w 3581"/>
                <a:gd name="T19" fmla="*/ 536 h 1147"/>
                <a:gd name="T20" fmla="*/ 2199 w 3581"/>
                <a:gd name="T21" fmla="*/ 781 h 1147"/>
                <a:gd name="T22" fmla="*/ 1854 w 3581"/>
                <a:gd name="T23" fmla="*/ 1031 h 1147"/>
                <a:gd name="T24" fmla="*/ 1581 w 3581"/>
                <a:gd name="T25" fmla="*/ 941 h 1147"/>
                <a:gd name="T26" fmla="*/ 1942 w 3581"/>
                <a:gd name="T27" fmla="*/ 626 h 1147"/>
                <a:gd name="T28" fmla="*/ 2345 w 3581"/>
                <a:gd name="T29" fmla="*/ 310 h 1147"/>
                <a:gd name="T30" fmla="*/ 1681 w 3581"/>
                <a:gd name="T31" fmla="*/ 711 h 1147"/>
                <a:gd name="T32" fmla="*/ 1197 w 3581"/>
                <a:gd name="T33" fmla="*/ 1041 h 1147"/>
                <a:gd name="T34" fmla="*/ 909 w 3581"/>
                <a:gd name="T35" fmla="*/ 1132 h 1147"/>
                <a:gd name="T36" fmla="*/ 898 w 3581"/>
                <a:gd name="T37" fmla="*/ 972 h 1147"/>
                <a:gd name="T38" fmla="*/ 1056 w 3581"/>
                <a:gd name="T39" fmla="*/ 916 h 1147"/>
                <a:gd name="T40" fmla="*/ 1163 w 3581"/>
                <a:gd name="T41" fmla="*/ 831 h 1147"/>
                <a:gd name="T42" fmla="*/ 1121 w 3581"/>
                <a:gd name="T43" fmla="*/ 825 h 1147"/>
                <a:gd name="T44" fmla="*/ 1240 w 3581"/>
                <a:gd name="T45" fmla="*/ 745 h 1147"/>
                <a:gd name="T46" fmla="*/ 1289 w 3581"/>
                <a:gd name="T47" fmla="*/ 686 h 1147"/>
                <a:gd name="T48" fmla="*/ 1543 w 3581"/>
                <a:gd name="T49" fmla="*/ 449 h 1147"/>
                <a:gd name="T50" fmla="*/ 1040 w 3581"/>
                <a:gd name="T51" fmla="*/ 786 h 1147"/>
                <a:gd name="T52" fmla="*/ 737 w 3581"/>
                <a:gd name="T53" fmla="*/ 976 h 1147"/>
                <a:gd name="T54" fmla="*/ 579 w 3581"/>
                <a:gd name="T55" fmla="*/ 866 h 1147"/>
                <a:gd name="T56" fmla="*/ 1021 w 3581"/>
                <a:gd name="T57" fmla="*/ 415 h 1147"/>
                <a:gd name="T58" fmla="*/ 775 w 3581"/>
                <a:gd name="T59" fmla="*/ 585 h 1147"/>
                <a:gd name="T60" fmla="*/ 418 w 3581"/>
                <a:gd name="T61" fmla="*/ 836 h 1147"/>
                <a:gd name="T62" fmla="*/ 142 w 3581"/>
                <a:gd name="T63" fmla="*/ 946 h 1147"/>
                <a:gd name="T64" fmla="*/ 8 w 3581"/>
                <a:gd name="T65" fmla="*/ 941 h 1147"/>
                <a:gd name="T66" fmla="*/ 16 w 3581"/>
                <a:gd name="T67" fmla="*/ 900 h 1147"/>
                <a:gd name="T68" fmla="*/ 77 w 3581"/>
                <a:gd name="T69" fmla="*/ 886 h 1147"/>
                <a:gd name="T70" fmla="*/ 119 w 3581"/>
                <a:gd name="T71" fmla="*/ 861 h 1147"/>
                <a:gd name="T72" fmla="*/ 253 w 3581"/>
                <a:gd name="T73" fmla="*/ 786 h 1147"/>
                <a:gd name="T74" fmla="*/ 733 w 3581"/>
                <a:gd name="T75" fmla="*/ 461 h 1147"/>
                <a:gd name="T76" fmla="*/ 1313 w 3581"/>
                <a:gd name="T77" fmla="*/ 64 h 1147"/>
                <a:gd name="T78" fmla="*/ 1492 w 3581"/>
                <a:gd name="T79" fmla="*/ 8 h 1147"/>
                <a:gd name="T80" fmla="*/ 1328 w 3581"/>
                <a:gd name="T81" fmla="*/ 320 h 1147"/>
                <a:gd name="T82" fmla="*/ 1070 w 3581"/>
                <a:gd name="T83" fmla="*/ 606 h 1147"/>
                <a:gd name="T84" fmla="*/ 1588 w 3581"/>
                <a:gd name="T85" fmla="*/ 294 h 1147"/>
                <a:gd name="T86" fmla="*/ 1849 w 3581"/>
                <a:gd name="T87" fmla="*/ 175 h 1147"/>
                <a:gd name="T88" fmla="*/ 1996 w 3581"/>
                <a:gd name="T89" fmla="*/ 305 h 1147"/>
                <a:gd name="T90" fmla="*/ 1662 w 3581"/>
                <a:gd name="T91" fmla="*/ 551 h 1147"/>
                <a:gd name="T92" fmla="*/ 1240 w 3581"/>
                <a:gd name="T93" fmla="*/ 881 h 1147"/>
                <a:gd name="T94" fmla="*/ 1865 w 3581"/>
                <a:gd name="T95" fmla="*/ 490 h 1147"/>
                <a:gd name="T96" fmla="*/ 2429 w 3581"/>
                <a:gd name="T97" fmla="*/ 129 h 1147"/>
                <a:gd name="T98" fmla="*/ 2679 w 3581"/>
                <a:gd name="T99" fmla="*/ 39 h 1147"/>
                <a:gd name="T100" fmla="*/ 2740 w 3581"/>
                <a:gd name="T101" fmla="*/ 250 h 1147"/>
                <a:gd name="T102" fmla="*/ 2349 w 3581"/>
                <a:gd name="T103" fmla="*/ 495 h 1147"/>
                <a:gd name="T104" fmla="*/ 1923 w 3581"/>
                <a:gd name="T105" fmla="*/ 851 h 1147"/>
                <a:gd name="T106" fmla="*/ 2380 w 3581"/>
                <a:gd name="T107" fmla="*/ 565 h 1147"/>
                <a:gd name="T108" fmla="*/ 3159 w 3581"/>
                <a:gd name="T109" fmla="*/ 114 h 1147"/>
                <a:gd name="T110" fmla="*/ 3505 w 3581"/>
                <a:gd name="T111" fmla="*/ 69 h 1147"/>
                <a:gd name="T112" fmla="*/ 3531 w 3581"/>
                <a:gd name="T113" fmla="*/ 224 h 1147"/>
                <a:gd name="T114" fmla="*/ 3078 w 3581"/>
                <a:gd name="T115" fmla="*/ 526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1" h="1147">
                  <a:moveTo>
                    <a:pt x="3152" y="449"/>
                  </a:moveTo>
                  <a:lnTo>
                    <a:pt x="3132" y="466"/>
                  </a:lnTo>
                  <a:lnTo>
                    <a:pt x="3105" y="480"/>
                  </a:lnTo>
                  <a:lnTo>
                    <a:pt x="3074" y="505"/>
                  </a:lnTo>
                  <a:lnTo>
                    <a:pt x="3040" y="530"/>
                  </a:lnTo>
                  <a:lnTo>
                    <a:pt x="3009" y="555"/>
                  </a:lnTo>
                  <a:lnTo>
                    <a:pt x="2982" y="575"/>
                  </a:lnTo>
                  <a:lnTo>
                    <a:pt x="2963" y="595"/>
                  </a:lnTo>
                  <a:lnTo>
                    <a:pt x="2947" y="606"/>
                  </a:lnTo>
                  <a:lnTo>
                    <a:pt x="2936" y="616"/>
                  </a:lnTo>
                  <a:lnTo>
                    <a:pt x="2925" y="631"/>
                  </a:lnTo>
                  <a:lnTo>
                    <a:pt x="2905" y="655"/>
                  </a:lnTo>
                  <a:lnTo>
                    <a:pt x="2886" y="676"/>
                  </a:lnTo>
                  <a:lnTo>
                    <a:pt x="2864" y="706"/>
                  </a:lnTo>
                  <a:lnTo>
                    <a:pt x="2840" y="735"/>
                  </a:lnTo>
                  <a:lnTo>
                    <a:pt x="2817" y="766"/>
                  </a:lnTo>
                  <a:lnTo>
                    <a:pt x="2790" y="796"/>
                  </a:lnTo>
                  <a:lnTo>
                    <a:pt x="2760" y="810"/>
                  </a:lnTo>
                  <a:lnTo>
                    <a:pt x="2728" y="825"/>
                  </a:lnTo>
                  <a:lnTo>
                    <a:pt x="2713" y="841"/>
                  </a:lnTo>
                  <a:lnTo>
                    <a:pt x="2717" y="861"/>
                  </a:lnTo>
                  <a:lnTo>
                    <a:pt x="2737" y="861"/>
                  </a:lnTo>
                  <a:lnTo>
                    <a:pt x="2760" y="861"/>
                  </a:lnTo>
                  <a:lnTo>
                    <a:pt x="2771" y="866"/>
                  </a:lnTo>
                  <a:lnTo>
                    <a:pt x="2764" y="866"/>
                  </a:lnTo>
                  <a:lnTo>
                    <a:pt x="2740" y="871"/>
                  </a:lnTo>
                  <a:lnTo>
                    <a:pt x="2706" y="876"/>
                  </a:lnTo>
                  <a:lnTo>
                    <a:pt x="2683" y="881"/>
                  </a:lnTo>
                  <a:lnTo>
                    <a:pt x="2679" y="886"/>
                  </a:lnTo>
                  <a:lnTo>
                    <a:pt x="2694" y="886"/>
                  </a:lnTo>
                  <a:lnTo>
                    <a:pt x="2713" y="891"/>
                  </a:lnTo>
                  <a:lnTo>
                    <a:pt x="2724" y="891"/>
                  </a:lnTo>
                  <a:lnTo>
                    <a:pt x="2728" y="895"/>
                  </a:lnTo>
                  <a:lnTo>
                    <a:pt x="2717" y="900"/>
                  </a:lnTo>
                  <a:lnTo>
                    <a:pt x="2702" y="907"/>
                  </a:lnTo>
                  <a:lnTo>
                    <a:pt x="2679" y="907"/>
                  </a:lnTo>
                  <a:lnTo>
                    <a:pt x="2656" y="907"/>
                  </a:lnTo>
                  <a:lnTo>
                    <a:pt x="2637" y="900"/>
                  </a:lnTo>
                  <a:lnTo>
                    <a:pt x="2637" y="907"/>
                  </a:lnTo>
                  <a:lnTo>
                    <a:pt x="2656" y="916"/>
                  </a:lnTo>
                  <a:lnTo>
                    <a:pt x="2675" y="921"/>
                  </a:lnTo>
                  <a:lnTo>
                    <a:pt x="2672" y="921"/>
                  </a:lnTo>
                  <a:lnTo>
                    <a:pt x="2664" y="931"/>
                  </a:lnTo>
                  <a:lnTo>
                    <a:pt x="2648" y="936"/>
                  </a:lnTo>
                  <a:lnTo>
                    <a:pt x="2625" y="941"/>
                  </a:lnTo>
                  <a:lnTo>
                    <a:pt x="2617" y="931"/>
                  </a:lnTo>
                  <a:lnTo>
                    <a:pt x="2610" y="921"/>
                  </a:lnTo>
                  <a:lnTo>
                    <a:pt x="2603" y="916"/>
                  </a:lnTo>
                  <a:lnTo>
                    <a:pt x="2594" y="921"/>
                  </a:lnTo>
                  <a:lnTo>
                    <a:pt x="2556" y="895"/>
                  </a:lnTo>
                  <a:lnTo>
                    <a:pt x="2552" y="861"/>
                  </a:lnTo>
                  <a:lnTo>
                    <a:pt x="2564" y="831"/>
                  </a:lnTo>
                  <a:lnTo>
                    <a:pt x="2590" y="806"/>
                  </a:lnTo>
                  <a:lnTo>
                    <a:pt x="2603" y="796"/>
                  </a:lnTo>
                  <a:lnTo>
                    <a:pt x="2625" y="776"/>
                  </a:lnTo>
                  <a:lnTo>
                    <a:pt x="2656" y="750"/>
                  </a:lnTo>
                  <a:lnTo>
                    <a:pt x="2690" y="721"/>
                  </a:lnTo>
                  <a:lnTo>
                    <a:pt x="2733" y="681"/>
                  </a:lnTo>
                  <a:lnTo>
                    <a:pt x="2782" y="640"/>
                  </a:lnTo>
                  <a:lnTo>
                    <a:pt x="2833" y="595"/>
                  </a:lnTo>
                  <a:lnTo>
                    <a:pt x="2886" y="546"/>
                  </a:lnTo>
                  <a:lnTo>
                    <a:pt x="2940" y="500"/>
                  </a:lnTo>
                  <a:lnTo>
                    <a:pt x="2998" y="449"/>
                  </a:lnTo>
                  <a:lnTo>
                    <a:pt x="3052" y="405"/>
                  </a:lnTo>
                  <a:lnTo>
                    <a:pt x="3105" y="360"/>
                  </a:lnTo>
                  <a:lnTo>
                    <a:pt x="3155" y="320"/>
                  </a:lnTo>
                  <a:lnTo>
                    <a:pt x="3201" y="279"/>
                  </a:lnTo>
                  <a:lnTo>
                    <a:pt x="3239" y="250"/>
                  </a:lnTo>
                  <a:lnTo>
                    <a:pt x="3273" y="224"/>
                  </a:lnTo>
                  <a:lnTo>
                    <a:pt x="3213" y="240"/>
                  </a:lnTo>
                  <a:lnTo>
                    <a:pt x="3139" y="265"/>
                  </a:lnTo>
                  <a:lnTo>
                    <a:pt x="3059" y="299"/>
                  </a:lnTo>
                  <a:lnTo>
                    <a:pt x="2974" y="335"/>
                  </a:lnTo>
                  <a:lnTo>
                    <a:pt x="2886" y="374"/>
                  </a:lnTo>
                  <a:lnTo>
                    <a:pt x="2806" y="415"/>
                  </a:lnTo>
                  <a:lnTo>
                    <a:pt x="2733" y="449"/>
                  </a:lnTo>
                  <a:lnTo>
                    <a:pt x="2672" y="480"/>
                  </a:lnTo>
                  <a:lnTo>
                    <a:pt x="2644" y="495"/>
                  </a:lnTo>
                  <a:lnTo>
                    <a:pt x="2610" y="515"/>
                  </a:lnTo>
                  <a:lnTo>
                    <a:pt x="2572" y="536"/>
                  </a:lnTo>
                  <a:lnTo>
                    <a:pt x="2529" y="560"/>
                  </a:lnTo>
                  <a:lnTo>
                    <a:pt x="2483" y="590"/>
                  </a:lnTo>
                  <a:lnTo>
                    <a:pt x="2436" y="621"/>
                  </a:lnTo>
                  <a:lnTo>
                    <a:pt x="2391" y="650"/>
                  </a:lnTo>
                  <a:lnTo>
                    <a:pt x="2342" y="681"/>
                  </a:lnTo>
                  <a:lnTo>
                    <a:pt x="2291" y="716"/>
                  </a:lnTo>
                  <a:lnTo>
                    <a:pt x="2246" y="750"/>
                  </a:lnTo>
                  <a:lnTo>
                    <a:pt x="2199" y="781"/>
                  </a:lnTo>
                  <a:lnTo>
                    <a:pt x="2157" y="815"/>
                  </a:lnTo>
                  <a:lnTo>
                    <a:pt x="2115" y="846"/>
                  </a:lnTo>
                  <a:lnTo>
                    <a:pt x="2081" y="876"/>
                  </a:lnTo>
                  <a:lnTo>
                    <a:pt x="2050" y="900"/>
                  </a:lnTo>
                  <a:lnTo>
                    <a:pt x="2023" y="926"/>
                  </a:lnTo>
                  <a:lnTo>
                    <a:pt x="1969" y="972"/>
                  </a:lnTo>
                  <a:lnTo>
                    <a:pt x="1911" y="1006"/>
                  </a:lnTo>
                  <a:lnTo>
                    <a:pt x="1854" y="1031"/>
                  </a:lnTo>
                  <a:lnTo>
                    <a:pt x="1796" y="1047"/>
                  </a:lnTo>
                  <a:lnTo>
                    <a:pt x="1746" y="1052"/>
                  </a:lnTo>
                  <a:lnTo>
                    <a:pt x="1700" y="1052"/>
                  </a:lnTo>
                  <a:lnTo>
                    <a:pt x="1666" y="1047"/>
                  </a:lnTo>
                  <a:lnTo>
                    <a:pt x="1639" y="1036"/>
                  </a:lnTo>
                  <a:lnTo>
                    <a:pt x="1601" y="1011"/>
                  </a:lnTo>
                  <a:lnTo>
                    <a:pt x="1577" y="980"/>
                  </a:lnTo>
                  <a:lnTo>
                    <a:pt x="1581" y="941"/>
                  </a:lnTo>
                  <a:lnTo>
                    <a:pt x="1623" y="886"/>
                  </a:lnTo>
                  <a:lnTo>
                    <a:pt x="1646" y="866"/>
                  </a:lnTo>
                  <a:lnTo>
                    <a:pt x="1677" y="836"/>
                  </a:lnTo>
                  <a:lnTo>
                    <a:pt x="1719" y="801"/>
                  </a:lnTo>
                  <a:lnTo>
                    <a:pt x="1766" y="761"/>
                  </a:lnTo>
                  <a:lnTo>
                    <a:pt x="1824" y="721"/>
                  </a:lnTo>
                  <a:lnTo>
                    <a:pt x="1880" y="676"/>
                  </a:lnTo>
                  <a:lnTo>
                    <a:pt x="1942" y="626"/>
                  </a:lnTo>
                  <a:lnTo>
                    <a:pt x="2003" y="580"/>
                  </a:lnTo>
                  <a:lnTo>
                    <a:pt x="2065" y="530"/>
                  </a:lnTo>
                  <a:lnTo>
                    <a:pt x="2126" y="485"/>
                  </a:lnTo>
                  <a:lnTo>
                    <a:pt x="2180" y="440"/>
                  </a:lnTo>
                  <a:lnTo>
                    <a:pt x="2233" y="400"/>
                  </a:lnTo>
                  <a:lnTo>
                    <a:pt x="2280" y="364"/>
                  </a:lnTo>
                  <a:lnTo>
                    <a:pt x="2318" y="335"/>
                  </a:lnTo>
                  <a:lnTo>
                    <a:pt x="2345" y="310"/>
                  </a:lnTo>
                  <a:lnTo>
                    <a:pt x="2364" y="294"/>
                  </a:lnTo>
                  <a:lnTo>
                    <a:pt x="2260" y="355"/>
                  </a:lnTo>
                  <a:lnTo>
                    <a:pt x="2157" y="415"/>
                  </a:lnTo>
                  <a:lnTo>
                    <a:pt x="2054" y="475"/>
                  </a:lnTo>
                  <a:lnTo>
                    <a:pt x="1954" y="536"/>
                  </a:lnTo>
                  <a:lnTo>
                    <a:pt x="1862" y="595"/>
                  </a:lnTo>
                  <a:lnTo>
                    <a:pt x="1769" y="650"/>
                  </a:lnTo>
                  <a:lnTo>
                    <a:pt x="1681" y="711"/>
                  </a:lnTo>
                  <a:lnTo>
                    <a:pt x="1597" y="766"/>
                  </a:lnTo>
                  <a:lnTo>
                    <a:pt x="1520" y="815"/>
                  </a:lnTo>
                  <a:lnTo>
                    <a:pt x="1447" y="866"/>
                  </a:lnTo>
                  <a:lnTo>
                    <a:pt x="1382" y="912"/>
                  </a:lnTo>
                  <a:lnTo>
                    <a:pt x="1324" y="951"/>
                  </a:lnTo>
                  <a:lnTo>
                    <a:pt x="1275" y="987"/>
                  </a:lnTo>
                  <a:lnTo>
                    <a:pt x="1232" y="1016"/>
                  </a:lnTo>
                  <a:lnTo>
                    <a:pt x="1197" y="1041"/>
                  </a:lnTo>
                  <a:lnTo>
                    <a:pt x="1170" y="1062"/>
                  </a:lnTo>
                  <a:lnTo>
                    <a:pt x="1128" y="1091"/>
                  </a:lnTo>
                  <a:lnTo>
                    <a:pt x="1090" y="1111"/>
                  </a:lnTo>
                  <a:lnTo>
                    <a:pt x="1052" y="1132"/>
                  </a:lnTo>
                  <a:lnTo>
                    <a:pt x="1014" y="1142"/>
                  </a:lnTo>
                  <a:lnTo>
                    <a:pt x="979" y="1147"/>
                  </a:lnTo>
                  <a:lnTo>
                    <a:pt x="945" y="1142"/>
                  </a:lnTo>
                  <a:lnTo>
                    <a:pt x="909" y="1132"/>
                  </a:lnTo>
                  <a:lnTo>
                    <a:pt x="875" y="1111"/>
                  </a:lnTo>
                  <a:lnTo>
                    <a:pt x="833" y="1072"/>
                  </a:lnTo>
                  <a:lnTo>
                    <a:pt x="825" y="1036"/>
                  </a:lnTo>
                  <a:lnTo>
                    <a:pt x="840" y="1006"/>
                  </a:lnTo>
                  <a:lnTo>
                    <a:pt x="860" y="992"/>
                  </a:lnTo>
                  <a:lnTo>
                    <a:pt x="867" y="987"/>
                  </a:lnTo>
                  <a:lnTo>
                    <a:pt x="883" y="976"/>
                  </a:lnTo>
                  <a:lnTo>
                    <a:pt x="898" y="972"/>
                  </a:lnTo>
                  <a:lnTo>
                    <a:pt x="918" y="961"/>
                  </a:lnTo>
                  <a:lnTo>
                    <a:pt x="932" y="956"/>
                  </a:lnTo>
                  <a:lnTo>
                    <a:pt x="947" y="951"/>
                  </a:lnTo>
                  <a:lnTo>
                    <a:pt x="963" y="946"/>
                  </a:lnTo>
                  <a:lnTo>
                    <a:pt x="974" y="946"/>
                  </a:lnTo>
                  <a:lnTo>
                    <a:pt x="1001" y="941"/>
                  </a:lnTo>
                  <a:lnTo>
                    <a:pt x="1028" y="931"/>
                  </a:lnTo>
                  <a:lnTo>
                    <a:pt x="1056" y="916"/>
                  </a:lnTo>
                  <a:lnTo>
                    <a:pt x="1079" y="900"/>
                  </a:lnTo>
                  <a:lnTo>
                    <a:pt x="1105" y="881"/>
                  </a:lnTo>
                  <a:lnTo>
                    <a:pt x="1136" y="861"/>
                  </a:lnTo>
                  <a:lnTo>
                    <a:pt x="1166" y="836"/>
                  </a:lnTo>
                  <a:lnTo>
                    <a:pt x="1201" y="815"/>
                  </a:lnTo>
                  <a:lnTo>
                    <a:pt x="1190" y="820"/>
                  </a:lnTo>
                  <a:lnTo>
                    <a:pt x="1179" y="825"/>
                  </a:lnTo>
                  <a:lnTo>
                    <a:pt x="1163" y="831"/>
                  </a:lnTo>
                  <a:lnTo>
                    <a:pt x="1144" y="836"/>
                  </a:lnTo>
                  <a:lnTo>
                    <a:pt x="1124" y="846"/>
                  </a:lnTo>
                  <a:lnTo>
                    <a:pt x="1101" y="851"/>
                  </a:lnTo>
                  <a:lnTo>
                    <a:pt x="1074" y="866"/>
                  </a:lnTo>
                  <a:lnTo>
                    <a:pt x="1048" y="876"/>
                  </a:lnTo>
                  <a:lnTo>
                    <a:pt x="1067" y="861"/>
                  </a:lnTo>
                  <a:lnTo>
                    <a:pt x="1090" y="846"/>
                  </a:lnTo>
                  <a:lnTo>
                    <a:pt x="1121" y="825"/>
                  </a:lnTo>
                  <a:lnTo>
                    <a:pt x="1159" y="806"/>
                  </a:lnTo>
                  <a:lnTo>
                    <a:pt x="1193" y="786"/>
                  </a:lnTo>
                  <a:lnTo>
                    <a:pt x="1228" y="766"/>
                  </a:lnTo>
                  <a:lnTo>
                    <a:pt x="1262" y="740"/>
                  </a:lnTo>
                  <a:lnTo>
                    <a:pt x="1289" y="721"/>
                  </a:lnTo>
                  <a:lnTo>
                    <a:pt x="1275" y="725"/>
                  </a:lnTo>
                  <a:lnTo>
                    <a:pt x="1255" y="735"/>
                  </a:lnTo>
                  <a:lnTo>
                    <a:pt x="1240" y="745"/>
                  </a:lnTo>
                  <a:lnTo>
                    <a:pt x="1220" y="756"/>
                  </a:lnTo>
                  <a:lnTo>
                    <a:pt x="1204" y="766"/>
                  </a:lnTo>
                  <a:lnTo>
                    <a:pt x="1186" y="776"/>
                  </a:lnTo>
                  <a:lnTo>
                    <a:pt x="1166" y="786"/>
                  </a:lnTo>
                  <a:lnTo>
                    <a:pt x="1148" y="796"/>
                  </a:lnTo>
                  <a:lnTo>
                    <a:pt x="1175" y="776"/>
                  </a:lnTo>
                  <a:lnTo>
                    <a:pt x="1224" y="735"/>
                  </a:lnTo>
                  <a:lnTo>
                    <a:pt x="1289" y="686"/>
                  </a:lnTo>
                  <a:lnTo>
                    <a:pt x="1371" y="626"/>
                  </a:lnTo>
                  <a:lnTo>
                    <a:pt x="1454" y="560"/>
                  </a:lnTo>
                  <a:lnTo>
                    <a:pt x="1536" y="495"/>
                  </a:lnTo>
                  <a:lnTo>
                    <a:pt x="1612" y="440"/>
                  </a:lnTo>
                  <a:lnTo>
                    <a:pt x="1673" y="390"/>
                  </a:lnTo>
                  <a:lnTo>
                    <a:pt x="1639" y="405"/>
                  </a:lnTo>
                  <a:lnTo>
                    <a:pt x="1592" y="425"/>
                  </a:lnTo>
                  <a:lnTo>
                    <a:pt x="1543" y="449"/>
                  </a:lnTo>
                  <a:lnTo>
                    <a:pt x="1485" y="485"/>
                  </a:lnTo>
                  <a:lnTo>
                    <a:pt x="1424" y="526"/>
                  </a:lnTo>
                  <a:lnTo>
                    <a:pt x="1362" y="565"/>
                  </a:lnTo>
                  <a:lnTo>
                    <a:pt x="1293" y="611"/>
                  </a:lnTo>
                  <a:lnTo>
                    <a:pt x="1228" y="655"/>
                  </a:lnTo>
                  <a:lnTo>
                    <a:pt x="1163" y="701"/>
                  </a:lnTo>
                  <a:lnTo>
                    <a:pt x="1097" y="745"/>
                  </a:lnTo>
                  <a:lnTo>
                    <a:pt x="1040" y="786"/>
                  </a:lnTo>
                  <a:lnTo>
                    <a:pt x="983" y="825"/>
                  </a:lnTo>
                  <a:lnTo>
                    <a:pt x="932" y="861"/>
                  </a:lnTo>
                  <a:lnTo>
                    <a:pt x="891" y="891"/>
                  </a:lnTo>
                  <a:lnTo>
                    <a:pt x="856" y="916"/>
                  </a:lnTo>
                  <a:lnTo>
                    <a:pt x="833" y="931"/>
                  </a:lnTo>
                  <a:lnTo>
                    <a:pt x="798" y="951"/>
                  </a:lnTo>
                  <a:lnTo>
                    <a:pt x="764" y="966"/>
                  </a:lnTo>
                  <a:lnTo>
                    <a:pt x="737" y="976"/>
                  </a:lnTo>
                  <a:lnTo>
                    <a:pt x="710" y="980"/>
                  </a:lnTo>
                  <a:lnTo>
                    <a:pt x="683" y="980"/>
                  </a:lnTo>
                  <a:lnTo>
                    <a:pt x="660" y="976"/>
                  </a:lnTo>
                  <a:lnTo>
                    <a:pt x="637" y="966"/>
                  </a:lnTo>
                  <a:lnTo>
                    <a:pt x="617" y="956"/>
                  </a:lnTo>
                  <a:lnTo>
                    <a:pt x="587" y="926"/>
                  </a:lnTo>
                  <a:lnTo>
                    <a:pt x="572" y="900"/>
                  </a:lnTo>
                  <a:lnTo>
                    <a:pt x="579" y="866"/>
                  </a:lnTo>
                  <a:lnTo>
                    <a:pt x="603" y="831"/>
                  </a:lnTo>
                  <a:lnTo>
                    <a:pt x="626" y="806"/>
                  </a:lnTo>
                  <a:lnTo>
                    <a:pt x="664" y="766"/>
                  </a:lnTo>
                  <a:lnTo>
                    <a:pt x="713" y="716"/>
                  </a:lnTo>
                  <a:lnTo>
                    <a:pt x="771" y="655"/>
                  </a:lnTo>
                  <a:lnTo>
                    <a:pt x="844" y="585"/>
                  </a:lnTo>
                  <a:lnTo>
                    <a:pt x="929" y="505"/>
                  </a:lnTo>
                  <a:lnTo>
                    <a:pt x="1021" y="415"/>
                  </a:lnTo>
                  <a:lnTo>
                    <a:pt x="1124" y="320"/>
                  </a:lnTo>
                  <a:lnTo>
                    <a:pt x="1086" y="355"/>
                  </a:lnTo>
                  <a:lnTo>
                    <a:pt x="1040" y="390"/>
                  </a:lnTo>
                  <a:lnTo>
                    <a:pt x="994" y="425"/>
                  </a:lnTo>
                  <a:lnTo>
                    <a:pt x="940" y="466"/>
                  </a:lnTo>
                  <a:lnTo>
                    <a:pt x="887" y="505"/>
                  </a:lnTo>
                  <a:lnTo>
                    <a:pt x="833" y="546"/>
                  </a:lnTo>
                  <a:lnTo>
                    <a:pt x="775" y="585"/>
                  </a:lnTo>
                  <a:lnTo>
                    <a:pt x="722" y="626"/>
                  </a:lnTo>
                  <a:lnTo>
                    <a:pt x="668" y="665"/>
                  </a:lnTo>
                  <a:lnTo>
                    <a:pt x="614" y="701"/>
                  </a:lnTo>
                  <a:lnTo>
                    <a:pt x="564" y="735"/>
                  </a:lnTo>
                  <a:lnTo>
                    <a:pt x="521" y="766"/>
                  </a:lnTo>
                  <a:lnTo>
                    <a:pt x="480" y="796"/>
                  </a:lnTo>
                  <a:lnTo>
                    <a:pt x="445" y="820"/>
                  </a:lnTo>
                  <a:lnTo>
                    <a:pt x="418" y="836"/>
                  </a:lnTo>
                  <a:lnTo>
                    <a:pt x="396" y="851"/>
                  </a:lnTo>
                  <a:lnTo>
                    <a:pt x="356" y="871"/>
                  </a:lnTo>
                  <a:lnTo>
                    <a:pt x="318" y="891"/>
                  </a:lnTo>
                  <a:lnTo>
                    <a:pt x="280" y="907"/>
                  </a:lnTo>
                  <a:lnTo>
                    <a:pt x="238" y="921"/>
                  </a:lnTo>
                  <a:lnTo>
                    <a:pt x="204" y="931"/>
                  </a:lnTo>
                  <a:lnTo>
                    <a:pt x="168" y="941"/>
                  </a:lnTo>
                  <a:lnTo>
                    <a:pt x="142" y="946"/>
                  </a:lnTo>
                  <a:lnTo>
                    <a:pt x="123" y="946"/>
                  </a:lnTo>
                  <a:lnTo>
                    <a:pt x="108" y="946"/>
                  </a:lnTo>
                  <a:lnTo>
                    <a:pt x="88" y="946"/>
                  </a:lnTo>
                  <a:lnTo>
                    <a:pt x="68" y="946"/>
                  </a:lnTo>
                  <a:lnTo>
                    <a:pt x="50" y="946"/>
                  </a:lnTo>
                  <a:lnTo>
                    <a:pt x="34" y="946"/>
                  </a:lnTo>
                  <a:lnTo>
                    <a:pt x="19" y="946"/>
                  </a:lnTo>
                  <a:lnTo>
                    <a:pt x="8" y="941"/>
                  </a:lnTo>
                  <a:lnTo>
                    <a:pt x="0" y="941"/>
                  </a:lnTo>
                  <a:lnTo>
                    <a:pt x="23" y="936"/>
                  </a:lnTo>
                  <a:lnTo>
                    <a:pt x="43" y="931"/>
                  </a:lnTo>
                  <a:lnTo>
                    <a:pt x="50" y="921"/>
                  </a:lnTo>
                  <a:lnTo>
                    <a:pt x="54" y="921"/>
                  </a:lnTo>
                  <a:lnTo>
                    <a:pt x="30" y="916"/>
                  </a:lnTo>
                  <a:lnTo>
                    <a:pt x="16" y="907"/>
                  </a:lnTo>
                  <a:lnTo>
                    <a:pt x="16" y="900"/>
                  </a:lnTo>
                  <a:lnTo>
                    <a:pt x="38" y="907"/>
                  </a:lnTo>
                  <a:lnTo>
                    <a:pt x="61" y="907"/>
                  </a:lnTo>
                  <a:lnTo>
                    <a:pt x="84" y="907"/>
                  </a:lnTo>
                  <a:lnTo>
                    <a:pt x="99" y="900"/>
                  </a:lnTo>
                  <a:lnTo>
                    <a:pt x="112" y="895"/>
                  </a:lnTo>
                  <a:lnTo>
                    <a:pt x="108" y="891"/>
                  </a:lnTo>
                  <a:lnTo>
                    <a:pt x="96" y="891"/>
                  </a:lnTo>
                  <a:lnTo>
                    <a:pt x="77" y="886"/>
                  </a:lnTo>
                  <a:lnTo>
                    <a:pt x="57" y="886"/>
                  </a:lnTo>
                  <a:lnTo>
                    <a:pt x="61" y="881"/>
                  </a:lnTo>
                  <a:lnTo>
                    <a:pt x="88" y="876"/>
                  </a:lnTo>
                  <a:lnTo>
                    <a:pt x="119" y="871"/>
                  </a:lnTo>
                  <a:lnTo>
                    <a:pt x="142" y="866"/>
                  </a:lnTo>
                  <a:lnTo>
                    <a:pt x="150" y="866"/>
                  </a:lnTo>
                  <a:lnTo>
                    <a:pt x="139" y="861"/>
                  </a:lnTo>
                  <a:lnTo>
                    <a:pt x="119" y="861"/>
                  </a:lnTo>
                  <a:lnTo>
                    <a:pt x="99" y="861"/>
                  </a:lnTo>
                  <a:lnTo>
                    <a:pt x="119" y="856"/>
                  </a:lnTo>
                  <a:lnTo>
                    <a:pt x="142" y="846"/>
                  </a:lnTo>
                  <a:lnTo>
                    <a:pt x="164" y="836"/>
                  </a:lnTo>
                  <a:lnTo>
                    <a:pt x="188" y="820"/>
                  </a:lnTo>
                  <a:lnTo>
                    <a:pt x="208" y="810"/>
                  </a:lnTo>
                  <a:lnTo>
                    <a:pt x="230" y="796"/>
                  </a:lnTo>
                  <a:lnTo>
                    <a:pt x="253" y="786"/>
                  </a:lnTo>
                  <a:lnTo>
                    <a:pt x="273" y="771"/>
                  </a:lnTo>
                  <a:lnTo>
                    <a:pt x="304" y="750"/>
                  </a:lnTo>
                  <a:lnTo>
                    <a:pt x="349" y="721"/>
                  </a:lnTo>
                  <a:lnTo>
                    <a:pt x="407" y="681"/>
                  </a:lnTo>
                  <a:lnTo>
                    <a:pt x="480" y="631"/>
                  </a:lnTo>
                  <a:lnTo>
                    <a:pt x="556" y="580"/>
                  </a:lnTo>
                  <a:lnTo>
                    <a:pt x="641" y="520"/>
                  </a:lnTo>
                  <a:lnTo>
                    <a:pt x="733" y="461"/>
                  </a:lnTo>
                  <a:lnTo>
                    <a:pt x="822" y="395"/>
                  </a:lnTo>
                  <a:lnTo>
                    <a:pt x="913" y="335"/>
                  </a:lnTo>
                  <a:lnTo>
                    <a:pt x="1001" y="275"/>
                  </a:lnTo>
                  <a:lnTo>
                    <a:pt x="1083" y="219"/>
                  </a:lnTo>
                  <a:lnTo>
                    <a:pt x="1155" y="170"/>
                  </a:lnTo>
                  <a:lnTo>
                    <a:pt x="1220" y="124"/>
                  </a:lnTo>
                  <a:lnTo>
                    <a:pt x="1275" y="90"/>
                  </a:lnTo>
                  <a:lnTo>
                    <a:pt x="1313" y="64"/>
                  </a:lnTo>
                  <a:lnTo>
                    <a:pt x="1331" y="49"/>
                  </a:lnTo>
                  <a:lnTo>
                    <a:pt x="1355" y="34"/>
                  </a:lnTo>
                  <a:lnTo>
                    <a:pt x="1374" y="24"/>
                  </a:lnTo>
                  <a:lnTo>
                    <a:pt x="1396" y="8"/>
                  </a:lnTo>
                  <a:lnTo>
                    <a:pt x="1420" y="5"/>
                  </a:lnTo>
                  <a:lnTo>
                    <a:pt x="1443" y="0"/>
                  </a:lnTo>
                  <a:lnTo>
                    <a:pt x="1467" y="5"/>
                  </a:lnTo>
                  <a:lnTo>
                    <a:pt x="1492" y="8"/>
                  </a:lnTo>
                  <a:lnTo>
                    <a:pt x="1523" y="29"/>
                  </a:lnTo>
                  <a:lnTo>
                    <a:pt x="1566" y="69"/>
                  </a:lnTo>
                  <a:lnTo>
                    <a:pt x="1581" y="100"/>
                  </a:lnTo>
                  <a:lnTo>
                    <a:pt x="1566" y="129"/>
                  </a:lnTo>
                  <a:lnTo>
                    <a:pt x="1532" y="160"/>
                  </a:lnTo>
                  <a:lnTo>
                    <a:pt x="1489" y="190"/>
                  </a:lnTo>
                  <a:lnTo>
                    <a:pt x="1420" y="245"/>
                  </a:lnTo>
                  <a:lnTo>
                    <a:pt x="1328" y="320"/>
                  </a:lnTo>
                  <a:lnTo>
                    <a:pt x="1228" y="405"/>
                  </a:lnTo>
                  <a:lnTo>
                    <a:pt x="1128" y="495"/>
                  </a:lnTo>
                  <a:lnTo>
                    <a:pt x="1036" y="580"/>
                  </a:lnTo>
                  <a:lnTo>
                    <a:pt x="963" y="650"/>
                  </a:lnTo>
                  <a:lnTo>
                    <a:pt x="921" y="701"/>
                  </a:lnTo>
                  <a:lnTo>
                    <a:pt x="963" y="676"/>
                  </a:lnTo>
                  <a:lnTo>
                    <a:pt x="1014" y="640"/>
                  </a:lnTo>
                  <a:lnTo>
                    <a:pt x="1070" y="606"/>
                  </a:lnTo>
                  <a:lnTo>
                    <a:pt x="1132" y="570"/>
                  </a:lnTo>
                  <a:lnTo>
                    <a:pt x="1197" y="530"/>
                  </a:lnTo>
                  <a:lnTo>
                    <a:pt x="1262" y="490"/>
                  </a:lnTo>
                  <a:lnTo>
                    <a:pt x="1331" y="446"/>
                  </a:lnTo>
                  <a:lnTo>
                    <a:pt x="1400" y="405"/>
                  </a:lnTo>
                  <a:lnTo>
                    <a:pt x="1467" y="364"/>
                  </a:lnTo>
                  <a:lnTo>
                    <a:pt x="1532" y="330"/>
                  </a:lnTo>
                  <a:lnTo>
                    <a:pt x="1588" y="294"/>
                  </a:lnTo>
                  <a:lnTo>
                    <a:pt x="1643" y="260"/>
                  </a:lnTo>
                  <a:lnTo>
                    <a:pt x="1688" y="235"/>
                  </a:lnTo>
                  <a:lnTo>
                    <a:pt x="1728" y="214"/>
                  </a:lnTo>
                  <a:lnTo>
                    <a:pt x="1758" y="199"/>
                  </a:lnTo>
                  <a:lnTo>
                    <a:pt x="1777" y="190"/>
                  </a:lnTo>
                  <a:lnTo>
                    <a:pt x="1800" y="180"/>
                  </a:lnTo>
                  <a:lnTo>
                    <a:pt x="1827" y="175"/>
                  </a:lnTo>
                  <a:lnTo>
                    <a:pt x="1849" y="175"/>
                  </a:lnTo>
                  <a:lnTo>
                    <a:pt x="1873" y="175"/>
                  </a:lnTo>
                  <a:lnTo>
                    <a:pt x="1896" y="180"/>
                  </a:lnTo>
                  <a:lnTo>
                    <a:pt x="1923" y="190"/>
                  </a:lnTo>
                  <a:lnTo>
                    <a:pt x="1945" y="199"/>
                  </a:lnTo>
                  <a:lnTo>
                    <a:pt x="1972" y="214"/>
                  </a:lnTo>
                  <a:lnTo>
                    <a:pt x="2007" y="245"/>
                  </a:lnTo>
                  <a:lnTo>
                    <a:pt x="2016" y="275"/>
                  </a:lnTo>
                  <a:lnTo>
                    <a:pt x="1996" y="305"/>
                  </a:lnTo>
                  <a:lnTo>
                    <a:pt x="1958" y="340"/>
                  </a:lnTo>
                  <a:lnTo>
                    <a:pt x="1938" y="355"/>
                  </a:lnTo>
                  <a:lnTo>
                    <a:pt x="1911" y="374"/>
                  </a:lnTo>
                  <a:lnTo>
                    <a:pt x="1873" y="400"/>
                  </a:lnTo>
                  <a:lnTo>
                    <a:pt x="1831" y="430"/>
                  </a:lnTo>
                  <a:lnTo>
                    <a:pt x="1777" y="470"/>
                  </a:lnTo>
                  <a:lnTo>
                    <a:pt x="1724" y="510"/>
                  </a:lnTo>
                  <a:lnTo>
                    <a:pt x="1662" y="551"/>
                  </a:lnTo>
                  <a:lnTo>
                    <a:pt x="1601" y="595"/>
                  </a:lnTo>
                  <a:lnTo>
                    <a:pt x="1539" y="640"/>
                  </a:lnTo>
                  <a:lnTo>
                    <a:pt x="1478" y="686"/>
                  </a:lnTo>
                  <a:lnTo>
                    <a:pt x="1420" y="730"/>
                  </a:lnTo>
                  <a:lnTo>
                    <a:pt x="1366" y="771"/>
                  </a:lnTo>
                  <a:lnTo>
                    <a:pt x="1316" y="810"/>
                  </a:lnTo>
                  <a:lnTo>
                    <a:pt x="1275" y="846"/>
                  </a:lnTo>
                  <a:lnTo>
                    <a:pt x="1240" y="881"/>
                  </a:lnTo>
                  <a:lnTo>
                    <a:pt x="1217" y="907"/>
                  </a:lnTo>
                  <a:lnTo>
                    <a:pt x="1297" y="851"/>
                  </a:lnTo>
                  <a:lnTo>
                    <a:pt x="1385" y="796"/>
                  </a:lnTo>
                  <a:lnTo>
                    <a:pt x="1478" y="735"/>
                  </a:lnTo>
                  <a:lnTo>
                    <a:pt x="1574" y="676"/>
                  </a:lnTo>
                  <a:lnTo>
                    <a:pt x="1673" y="616"/>
                  </a:lnTo>
                  <a:lnTo>
                    <a:pt x="1769" y="551"/>
                  </a:lnTo>
                  <a:lnTo>
                    <a:pt x="1865" y="490"/>
                  </a:lnTo>
                  <a:lnTo>
                    <a:pt x="1961" y="430"/>
                  </a:lnTo>
                  <a:lnTo>
                    <a:pt x="2050" y="369"/>
                  </a:lnTo>
                  <a:lnTo>
                    <a:pt x="2134" y="320"/>
                  </a:lnTo>
                  <a:lnTo>
                    <a:pt x="2215" y="270"/>
                  </a:lnTo>
                  <a:lnTo>
                    <a:pt x="2284" y="224"/>
                  </a:lnTo>
                  <a:lnTo>
                    <a:pt x="2342" y="185"/>
                  </a:lnTo>
                  <a:lnTo>
                    <a:pt x="2391" y="155"/>
                  </a:lnTo>
                  <a:lnTo>
                    <a:pt x="2429" y="129"/>
                  </a:lnTo>
                  <a:lnTo>
                    <a:pt x="2452" y="114"/>
                  </a:lnTo>
                  <a:lnTo>
                    <a:pt x="2483" y="95"/>
                  </a:lnTo>
                  <a:lnTo>
                    <a:pt x="2514" y="75"/>
                  </a:lnTo>
                  <a:lnTo>
                    <a:pt x="2545" y="54"/>
                  </a:lnTo>
                  <a:lnTo>
                    <a:pt x="2576" y="39"/>
                  </a:lnTo>
                  <a:lnTo>
                    <a:pt x="2606" y="34"/>
                  </a:lnTo>
                  <a:lnTo>
                    <a:pt x="2641" y="29"/>
                  </a:lnTo>
                  <a:lnTo>
                    <a:pt x="2679" y="39"/>
                  </a:lnTo>
                  <a:lnTo>
                    <a:pt x="2717" y="54"/>
                  </a:lnTo>
                  <a:lnTo>
                    <a:pt x="2752" y="80"/>
                  </a:lnTo>
                  <a:lnTo>
                    <a:pt x="2775" y="105"/>
                  </a:lnTo>
                  <a:lnTo>
                    <a:pt x="2790" y="134"/>
                  </a:lnTo>
                  <a:lnTo>
                    <a:pt x="2790" y="160"/>
                  </a:lnTo>
                  <a:lnTo>
                    <a:pt x="2782" y="190"/>
                  </a:lnTo>
                  <a:lnTo>
                    <a:pt x="2768" y="219"/>
                  </a:lnTo>
                  <a:lnTo>
                    <a:pt x="2740" y="250"/>
                  </a:lnTo>
                  <a:lnTo>
                    <a:pt x="2710" y="275"/>
                  </a:lnTo>
                  <a:lnTo>
                    <a:pt x="2686" y="289"/>
                  </a:lnTo>
                  <a:lnTo>
                    <a:pt x="2648" y="315"/>
                  </a:lnTo>
                  <a:lnTo>
                    <a:pt x="2603" y="340"/>
                  </a:lnTo>
                  <a:lnTo>
                    <a:pt x="2548" y="374"/>
                  </a:lnTo>
                  <a:lnTo>
                    <a:pt x="2483" y="410"/>
                  </a:lnTo>
                  <a:lnTo>
                    <a:pt x="2418" y="454"/>
                  </a:lnTo>
                  <a:lnTo>
                    <a:pt x="2349" y="495"/>
                  </a:lnTo>
                  <a:lnTo>
                    <a:pt x="2280" y="541"/>
                  </a:lnTo>
                  <a:lnTo>
                    <a:pt x="2211" y="590"/>
                  </a:lnTo>
                  <a:lnTo>
                    <a:pt x="2146" y="636"/>
                  </a:lnTo>
                  <a:lnTo>
                    <a:pt x="2084" y="681"/>
                  </a:lnTo>
                  <a:lnTo>
                    <a:pt x="2030" y="725"/>
                  </a:lnTo>
                  <a:lnTo>
                    <a:pt x="1984" y="771"/>
                  </a:lnTo>
                  <a:lnTo>
                    <a:pt x="1945" y="810"/>
                  </a:lnTo>
                  <a:lnTo>
                    <a:pt x="1923" y="851"/>
                  </a:lnTo>
                  <a:lnTo>
                    <a:pt x="1911" y="881"/>
                  </a:lnTo>
                  <a:lnTo>
                    <a:pt x="1954" y="856"/>
                  </a:lnTo>
                  <a:lnTo>
                    <a:pt x="2003" y="820"/>
                  </a:lnTo>
                  <a:lnTo>
                    <a:pt x="2065" y="781"/>
                  </a:lnTo>
                  <a:lnTo>
                    <a:pt x="2134" y="730"/>
                  </a:lnTo>
                  <a:lnTo>
                    <a:pt x="2211" y="681"/>
                  </a:lnTo>
                  <a:lnTo>
                    <a:pt x="2291" y="621"/>
                  </a:lnTo>
                  <a:lnTo>
                    <a:pt x="2380" y="565"/>
                  </a:lnTo>
                  <a:lnTo>
                    <a:pt x="2472" y="500"/>
                  </a:lnTo>
                  <a:lnTo>
                    <a:pt x="2564" y="440"/>
                  </a:lnTo>
                  <a:lnTo>
                    <a:pt x="2664" y="379"/>
                  </a:lnTo>
                  <a:lnTo>
                    <a:pt x="2764" y="320"/>
                  </a:lnTo>
                  <a:lnTo>
                    <a:pt x="2864" y="265"/>
                  </a:lnTo>
                  <a:lnTo>
                    <a:pt x="2963" y="209"/>
                  </a:lnTo>
                  <a:lnTo>
                    <a:pt x="3059" y="160"/>
                  </a:lnTo>
                  <a:lnTo>
                    <a:pt x="3159" y="114"/>
                  </a:lnTo>
                  <a:lnTo>
                    <a:pt x="3251" y="80"/>
                  </a:lnTo>
                  <a:lnTo>
                    <a:pt x="3300" y="64"/>
                  </a:lnTo>
                  <a:lnTo>
                    <a:pt x="3344" y="54"/>
                  </a:lnTo>
                  <a:lnTo>
                    <a:pt x="3382" y="49"/>
                  </a:lnTo>
                  <a:lnTo>
                    <a:pt x="3416" y="44"/>
                  </a:lnTo>
                  <a:lnTo>
                    <a:pt x="3447" y="49"/>
                  </a:lnTo>
                  <a:lnTo>
                    <a:pt x="3478" y="59"/>
                  </a:lnTo>
                  <a:lnTo>
                    <a:pt x="3505" y="69"/>
                  </a:lnTo>
                  <a:lnTo>
                    <a:pt x="3534" y="85"/>
                  </a:lnTo>
                  <a:lnTo>
                    <a:pt x="3561" y="105"/>
                  </a:lnTo>
                  <a:lnTo>
                    <a:pt x="3577" y="124"/>
                  </a:lnTo>
                  <a:lnTo>
                    <a:pt x="3581" y="139"/>
                  </a:lnTo>
                  <a:lnTo>
                    <a:pt x="3581" y="160"/>
                  </a:lnTo>
                  <a:lnTo>
                    <a:pt x="3569" y="180"/>
                  </a:lnTo>
                  <a:lnTo>
                    <a:pt x="3554" y="199"/>
                  </a:lnTo>
                  <a:lnTo>
                    <a:pt x="3531" y="224"/>
                  </a:lnTo>
                  <a:lnTo>
                    <a:pt x="3505" y="245"/>
                  </a:lnTo>
                  <a:lnTo>
                    <a:pt x="3462" y="275"/>
                  </a:lnTo>
                  <a:lnTo>
                    <a:pt x="3404" y="315"/>
                  </a:lnTo>
                  <a:lnTo>
                    <a:pt x="3335" y="360"/>
                  </a:lnTo>
                  <a:lnTo>
                    <a:pt x="3259" y="405"/>
                  </a:lnTo>
                  <a:lnTo>
                    <a:pt x="3186" y="454"/>
                  </a:lnTo>
                  <a:lnTo>
                    <a:pt x="3124" y="490"/>
                  </a:lnTo>
                  <a:lnTo>
                    <a:pt x="3078" y="526"/>
                  </a:lnTo>
                  <a:lnTo>
                    <a:pt x="3052" y="541"/>
                  </a:lnTo>
                  <a:lnTo>
                    <a:pt x="3070" y="520"/>
                  </a:lnTo>
                  <a:lnTo>
                    <a:pt x="3101" y="495"/>
                  </a:lnTo>
                  <a:lnTo>
                    <a:pt x="3132" y="470"/>
                  </a:lnTo>
                  <a:lnTo>
                    <a:pt x="3152" y="44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8043" name="Group 11">
            <a:extLst>
              <a:ext uri="{FF2B5EF4-FFF2-40B4-BE49-F238E27FC236}">
                <a16:creationId xmlns:a16="http://schemas.microsoft.com/office/drawing/2014/main" id="{99E69C60-247E-4C6B-9BCF-F8B24CD949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72200" y="1676400"/>
            <a:ext cx="1446213" cy="476250"/>
            <a:chOff x="3888" y="1104"/>
            <a:chExt cx="911" cy="300"/>
          </a:xfrm>
        </p:grpSpPr>
        <p:sp>
          <p:nvSpPr>
            <p:cNvPr id="428044" name="AutoShape 12">
              <a:extLst>
                <a:ext uri="{FF2B5EF4-FFF2-40B4-BE49-F238E27FC236}">
                  <a16:creationId xmlns:a16="http://schemas.microsoft.com/office/drawing/2014/main" id="{89A579C6-6D94-494B-929E-DD432CD38F3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88" y="1104"/>
              <a:ext cx="911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5" name="Freeform 13">
              <a:extLst>
                <a:ext uri="{FF2B5EF4-FFF2-40B4-BE49-F238E27FC236}">
                  <a16:creationId xmlns:a16="http://schemas.microsoft.com/office/drawing/2014/main" id="{2E4EC7F8-908C-4964-B390-DA5CE048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108"/>
              <a:ext cx="897" cy="286"/>
            </a:xfrm>
            <a:custGeom>
              <a:avLst/>
              <a:gdLst>
                <a:gd name="T0" fmla="*/ 619 w 3586"/>
                <a:gd name="T1" fmla="*/ 595 h 1147"/>
                <a:gd name="T2" fmla="*/ 765 w 3586"/>
                <a:gd name="T3" fmla="*/ 766 h 1147"/>
                <a:gd name="T4" fmla="*/ 811 w 3586"/>
                <a:gd name="T5" fmla="*/ 866 h 1147"/>
                <a:gd name="T6" fmla="*/ 858 w 3586"/>
                <a:gd name="T7" fmla="*/ 891 h 1147"/>
                <a:gd name="T8" fmla="*/ 927 w 3586"/>
                <a:gd name="T9" fmla="*/ 916 h 1147"/>
                <a:gd name="T10" fmla="*/ 980 w 3586"/>
                <a:gd name="T11" fmla="*/ 916 h 1147"/>
                <a:gd name="T12" fmla="*/ 927 w 3586"/>
                <a:gd name="T13" fmla="*/ 750 h 1147"/>
                <a:gd name="T14" fmla="*/ 530 w 3586"/>
                <a:gd name="T15" fmla="*/ 405 h 1147"/>
                <a:gd name="T16" fmla="*/ 522 w 3586"/>
                <a:gd name="T17" fmla="*/ 299 h 1147"/>
                <a:gd name="T18" fmla="*/ 1010 w 3586"/>
                <a:gd name="T19" fmla="*/ 536 h 1147"/>
                <a:gd name="T20" fmla="*/ 1384 w 3586"/>
                <a:gd name="T21" fmla="*/ 781 h 1147"/>
                <a:gd name="T22" fmla="*/ 1729 w 3586"/>
                <a:gd name="T23" fmla="*/ 1031 h 1147"/>
                <a:gd name="T24" fmla="*/ 2002 w 3586"/>
                <a:gd name="T25" fmla="*/ 941 h 1147"/>
                <a:gd name="T26" fmla="*/ 1641 w 3586"/>
                <a:gd name="T27" fmla="*/ 626 h 1147"/>
                <a:gd name="T28" fmla="*/ 1237 w 3586"/>
                <a:gd name="T29" fmla="*/ 310 h 1147"/>
                <a:gd name="T30" fmla="*/ 1903 w 3586"/>
                <a:gd name="T31" fmla="*/ 711 h 1147"/>
                <a:gd name="T32" fmla="*/ 2387 w 3586"/>
                <a:gd name="T33" fmla="*/ 1041 h 1147"/>
                <a:gd name="T34" fmla="*/ 2675 w 3586"/>
                <a:gd name="T35" fmla="*/ 1132 h 1147"/>
                <a:gd name="T36" fmla="*/ 2686 w 3586"/>
                <a:gd name="T37" fmla="*/ 972 h 1147"/>
                <a:gd name="T38" fmla="*/ 2529 w 3586"/>
                <a:gd name="T39" fmla="*/ 916 h 1147"/>
                <a:gd name="T40" fmla="*/ 2421 w 3586"/>
                <a:gd name="T41" fmla="*/ 831 h 1147"/>
                <a:gd name="T42" fmla="*/ 2463 w 3586"/>
                <a:gd name="T43" fmla="*/ 825 h 1147"/>
                <a:gd name="T44" fmla="*/ 2344 w 3586"/>
                <a:gd name="T45" fmla="*/ 745 h 1147"/>
                <a:gd name="T46" fmla="*/ 2295 w 3586"/>
                <a:gd name="T47" fmla="*/ 686 h 1147"/>
                <a:gd name="T48" fmla="*/ 2041 w 3586"/>
                <a:gd name="T49" fmla="*/ 449 h 1147"/>
                <a:gd name="T50" fmla="*/ 2545 w 3586"/>
                <a:gd name="T51" fmla="*/ 786 h 1147"/>
                <a:gd name="T52" fmla="*/ 2848 w 3586"/>
                <a:gd name="T53" fmla="*/ 976 h 1147"/>
                <a:gd name="T54" fmla="*/ 3006 w 3586"/>
                <a:gd name="T55" fmla="*/ 866 h 1147"/>
                <a:gd name="T56" fmla="*/ 2563 w 3586"/>
                <a:gd name="T57" fmla="*/ 415 h 1147"/>
                <a:gd name="T58" fmla="*/ 2810 w 3586"/>
                <a:gd name="T59" fmla="*/ 585 h 1147"/>
                <a:gd name="T60" fmla="*/ 3167 w 3586"/>
                <a:gd name="T61" fmla="*/ 836 h 1147"/>
                <a:gd name="T62" fmla="*/ 3443 w 3586"/>
                <a:gd name="T63" fmla="*/ 946 h 1147"/>
                <a:gd name="T64" fmla="*/ 3577 w 3586"/>
                <a:gd name="T65" fmla="*/ 941 h 1147"/>
                <a:gd name="T66" fmla="*/ 3570 w 3586"/>
                <a:gd name="T67" fmla="*/ 900 h 1147"/>
                <a:gd name="T68" fmla="*/ 3508 w 3586"/>
                <a:gd name="T69" fmla="*/ 886 h 1147"/>
                <a:gd name="T70" fmla="*/ 3466 w 3586"/>
                <a:gd name="T71" fmla="*/ 861 h 1147"/>
                <a:gd name="T72" fmla="*/ 3332 w 3586"/>
                <a:gd name="T73" fmla="*/ 786 h 1147"/>
                <a:gd name="T74" fmla="*/ 2852 w 3586"/>
                <a:gd name="T75" fmla="*/ 461 h 1147"/>
                <a:gd name="T76" fmla="*/ 2271 w 3586"/>
                <a:gd name="T77" fmla="*/ 64 h 1147"/>
                <a:gd name="T78" fmla="*/ 2091 w 3586"/>
                <a:gd name="T79" fmla="*/ 8 h 1147"/>
                <a:gd name="T80" fmla="*/ 2256 w 3586"/>
                <a:gd name="T81" fmla="*/ 320 h 1147"/>
                <a:gd name="T82" fmla="*/ 2514 w 3586"/>
                <a:gd name="T83" fmla="*/ 606 h 1147"/>
                <a:gd name="T84" fmla="*/ 1995 w 3586"/>
                <a:gd name="T85" fmla="*/ 294 h 1147"/>
                <a:gd name="T86" fmla="*/ 1734 w 3586"/>
                <a:gd name="T87" fmla="*/ 175 h 1147"/>
                <a:gd name="T88" fmla="*/ 1587 w 3586"/>
                <a:gd name="T89" fmla="*/ 305 h 1147"/>
                <a:gd name="T90" fmla="*/ 1921 w 3586"/>
                <a:gd name="T91" fmla="*/ 551 h 1147"/>
                <a:gd name="T92" fmla="*/ 2344 w 3586"/>
                <a:gd name="T93" fmla="*/ 881 h 1147"/>
                <a:gd name="T94" fmla="*/ 1718 w 3586"/>
                <a:gd name="T95" fmla="*/ 490 h 1147"/>
                <a:gd name="T96" fmla="*/ 1153 w 3586"/>
                <a:gd name="T97" fmla="*/ 129 h 1147"/>
                <a:gd name="T98" fmla="*/ 903 w 3586"/>
                <a:gd name="T99" fmla="*/ 39 h 1147"/>
                <a:gd name="T100" fmla="*/ 842 w 3586"/>
                <a:gd name="T101" fmla="*/ 250 h 1147"/>
                <a:gd name="T102" fmla="*/ 1234 w 3586"/>
                <a:gd name="T103" fmla="*/ 495 h 1147"/>
                <a:gd name="T104" fmla="*/ 1660 w 3586"/>
                <a:gd name="T105" fmla="*/ 851 h 1147"/>
                <a:gd name="T106" fmla="*/ 1203 w 3586"/>
                <a:gd name="T107" fmla="*/ 565 h 1147"/>
                <a:gd name="T108" fmla="*/ 423 w 3586"/>
                <a:gd name="T109" fmla="*/ 114 h 1147"/>
                <a:gd name="T110" fmla="*/ 76 w 3586"/>
                <a:gd name="T111" fmla="*/ 69 h 1147"/>
                <a:gd name="T112" fmla="*/ 50 w 3586"/>
                <a:gd name="T113" fmla="*/ 224 h 1147"/>
                <a:gd name="T114" fmla="*/ 504 w 3586"/>
                <a:gd name="T115" fmla="*/ 526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6" h="1147">
                  <a:moveTo>
                    <a:pt x="430" y="449"/>
                  </a:moveTo>
                  <a:lnTo>
                    <a:pt x="450" y="465"/>
                  </a:lnTo>
                  <a:lnTo>
                    <a:pt x="477" y="480"/>
                  </a:lnTo>
                  <a:lnTo>
                    <a:pt x="508" y="505"/>
                  </a:lnTo>
                  <a:lnTo>
                    <a:pt x="542" y="530"/>
                  </a:lnTo>
                  <a:lnTo>
                    <a:pt x="573" y="555"/>
                  </a:lnTo>
                  <a:lnTo>
                    <a:pt x="600" y="575"/>
                  </a:lnTo>
                  <a:lnTo>
                    <a:pt x="619" y="595"/>
                  </a:lnTo>
                  <a:lnTo>
                    <a:pt x="635" y="606"/>
                  </a:lnTo>
                  <a:lnTo>
                    <a:pt x="646" y="616"/>
                  </a:lnTo>
                  <a:lnTo>
                    <a:pt x="657" y="631"/>
                  </a:lnTo>
                  <a:lnTo>
                    <a:pt x="676" y="655"/>
                  </a:lnTo>
                  <a:lnTo>
                    <a:pt x="696" y="676"/>
                  </a:lnTo>
                  <a:lnTo>
                    <a:pt x="718" y="706"/>
                  </a:lnTo>
                  <a:lnTo>
                    <a:pt x="742" y="735"/>
                  </a:lnTo>
                  <a:lnTo>
                    <a:pt x="765" y="766"/>
                  </a:lnTo>
                  <a:lnTo>
                    <a:pt x="792" y="796"/>
                  </a:lnTo>
                  <a:lnTo>
                    <a:pt x="822" y="810"/>
                  </a:lnTo>
                  <a:lnTo>
                    <a:pt x="854" y="825"/>
                  </a:lnTo>
                  <a:lnTo>
                    <a:pt x="869" y="841"/>
                  </a:lnTo>
                  <a:lnTo>
                    <a:pt x="865" y="861"/>
                  </a:lnTo>
                  <a:lnTo>
                    <a:pt x="845" y="861"/>
                  </a:lnTo>
                  <a:lnTo>
                    <a:pt x="822" y="861"/>
                  </a:lnTo>
                  <a:lnTo>
                    <a:pt x="811" y="866"/>
                  </a:lnTo>
                  <a:lnTo>
                    <a:pt x="818" y="866"/>
                  </a:lnTo>
                  <a:lnTo>
                    <a:pt x="842" y="871"/>
                  </a:lnTo>
                  <a:lnTo>
                    <a:pt x="876" y="876"/>
                  </a:lnTo>
                  <a:lnTo>
                    <a:pt x="900" y="881"/>
                  </a:lnTo>
                  <a:lnTo>
                    <a:pt x="903" y="886"/>
                  </a:lnTo>
                  <a:lnTo>
                    <a:pt x="888" y="886"/>
                  </a:lnTo>
                  <a:lnTo>
                    <a:pt x="869" y="891"/>
                  </a:lnTo>
                  <a:lnTo>
                    <a:pt x="858" y="891"/>
                  </a:lnTo>
                  <a:lnTo>
                    <a:pt x="854" y="895"/>
                  </a:lnTo>
                  <a:lnTo>
                    <a:pt x="865" y="900"/>
                  </a:lnTo>
                  <a:lnTo>
                    <a:pt x="880" y="907"/>
                  </a:lnTo>
                  <a:lnTo>
                    <a:pt x="903" y="907"/>
                  </a:lnTo>
                  <a:lnTo>
                    <a:pt x="927" y="907"/>
                  </a:lnTo>
                  <a:lnTo>
                    <a:pt x="945" y="900"/>
                  </a:lnTo>
                  <a:lnTo>
                    <a:pt x="945" y="907"/>
                  </a:lnTo>
                  <a:lnTo>
                    <a:pt x="927" y="916"/>
                  </a:lnTo>
                  <a:lnTo>
                    <a:pt x="907" y="921"/>
                  </a:lnTo>
                  <a:lnTo>
                    <a:pt x="911" y="921"/>
                  </a:lnTo>
                  <a:lnTo>
                    <a:pt x="918" y="931"/>
                  </a:lnTo>
                  <a:lnTo>
                    <a:pt x="934" y="936"/>
                  </a:lnTo>
                  <a:lnTo>
                    <a:pt x="957" y="941"/>
                  </a:lnTo>
                  <a:lnTo>
                    <a:pt x="965" y="931"/>
                  </a:lnTo>
                  <a:lnTo>
                    <a:pt x="972" y="921"/>
                  </a:lnTo>
                  <a:lnTo>
                    <a:pt x="980" y="916"/>
                  </a:lnTo>
                  <a:lnTo>
                    <a:pt x="988" y="921"/>
                  </a:lnTo>
                  <a:lnTo>
                    <a:pt x="1026" y="895"/>
                  </a:lnTo>
                  <a:lnTo>
                    <a:pt x="1030" y="861"/>
                  </a:lnTo>
                  <a:lnTo>
                    <a:pt x="1018" y="831"/>
                  </a:lnTo>
                  <a:lnTo>
                    <a:pt x="992" y="806"/>
                  </a:lnTo>
                  <a:lnTo>
                    <a:pt x="980" y="796"/>
                  </a:lnTo>
                  <a:lnTo>
                    <a:pt x="957" y="776"/>
                  </a:lnTo>
                  <a:lnTo>
                    <a:pt x="927" y="750"/>
                  </a:lnTo>
                  <a:lnTo>
                    <a:pt x="892" y="721"/>
                  </a:lnTo>
                  <a:lnTo>
                    <a:pt x="849" y="681"/>
                  </a:lnTo>
                  <a:lnTo>
                    <a:pt x="800" y="640"/>
                  </a:lnTo>
                  <a:lnTo>
                    <a:pt x="749" y="595"/>
                  </a:lnTo>
                  <a:lnTo>
                    <a:pt x="696" y="546"/>
                  </a:lnTo>
                  <a:lnTo>
                    <a:pt x="642" y="500"/>
                  </a:lnTo>
                  <a:lnTo>
                    <a:pt x="584" y="449"/>
                  </a:lnTo>
                  <a:lnTo>
                    <a:pt x="530" y="405"/>
                  </a:lnTo>
                  <a:lnTo>
                    <a:pt x="477" y="360"/>
                  </a:lnTo>
                  <a:lnTo>
                    <a:pt x="426" y="320"/>
                  </a:lnTo>
                  <a:lnTo>
                    <a:pt x="381" y="279"/>
                  </a:lnTo>
                  <a:lnTo>
                    <a:pt x="343" y="250"/>
                  </a:lnTo>
                  <a:lnTo>
                    <a:pt x="308" y="224"/>
                  </a:lnTo>
                  <a:lnTo>
                    <a:pt x="368" y="240"/>
                  </a:lnTo>
                  <a:lnTo>
                    <a:pt x="442" y="265"/>
                  </a:lnTo>
                  <a:lnTo>
                    <a:pt x="522" y="299"/>
                  </a:lnTo>
                  <a:lnTo>
                    <a:pt x="607" y="335"/>
                  </a:lnTo>
                  <a:lnTo>
                    <a:pt x="696" y="374"/>
                  </a:lnTo>
                  <a:lnTo>
                    <a:pt x="776" y="415"/>
                  </a:lnTo>
                  <a:lnTo>
                    <a:pt x="849" y="449"/>
                  </a:lnTo>
                  <a:lnTo>
                    <a:pt x="911" y="480"/>
                  </a:lnTo>
                  <a:lnTo>
                    <a:pt x="938" y="495"/>
                  </a:lnTo>
                  <a:lnTo>
                    <a:pt x="972" y="515"/>
                  </a:lnTo>
                  <a:lnTo>
                    <a:pt x="1010" y="536"/>
                  </a:lnTo>
                  <a:lnTo>
                    <a:pt x="1054" y="560"/>
                  </a:lnTo>
                  <a:lnTo>
                    <a:pt x="1099" y="590"/>
                  </a:lnTo>
                  <a:lnTo>
                    <a:pt x="1146" y="621"/>
                  </a:lnTo>
                  <a:lnTo>
                    <a:pt x="1192" y="650"/>
                  </a:lnTo>
                  <a:lnTo>
                    <a:pt x="1241" y="681"/>
                  </a:lnTo>
                  <a:lnTo>
                    <a:pt x="1291" y="716"/>
                  </a:lnTo>
                  <a:lnTo>
                    <a:pt x="1337" y="750"/>
                  </a:lnTo>
                  <a:lnTo>
                    <a:pt x="1384" y="781"/>
                  </a:lnTo>
                  <a:lnTo>
                    <a:pt x="1426" y="815"/>
                  </a:lnTo>
                  <a:lnTo>
                    <a:pt x="1468" y="846"/>
                  </a:lnTo>
                  <a:lnTo>
                    <a:pt x="1502" y="876"/>
                  </a:lnTo>
                  <a:lnTo>
                    <a:pt x="1533" y="900"/>
                  </a:lnTo>
                  <a:lnTo>
                    <a:pt x="1560" y="926"/>
                  </a:lnTo>
                  <a:lnTo>
                    <a:pt x="1614" y="972"/>
                  </a:lnTo>
                  <a:lnTo>
                    <a:pt x="1672" y="1006"/>
                  </a:lnTo>
                  <a:lnTo>
                    <a:pt x="1729" y="1031"/>
                  </a:lnTo>
                  <a:lnTo>
                    <a:pt x="1787" y="1047"/>
                  </a:lnTo>
                  <a:lnTo>
                    <a:pt x="1837" y="1052"/>
                  </a:lnTo>
                  <a:lnTo>
                    <a:pt x="1883" y="1052"/>
                  </a:lnTo>
                  <a:lnTo>
                    <a:pt x="1917" y="1047"/>
                  </a:lnTo>
                  <a:lnTo>
                    <a:pt x="1945" y="1036"/>
                  </a:lnTo>
                  <a:lnTo>
                    <a:pt x="1983" y="1011"/>
                  </a:lnTo>
                  <a:lnTo>
                    <a:pt x="2006" y="980"/>
                  </a:lnTo>
                  <a:lnTo>
                    <a:pt x="2002" y="941"/>
                  </a:lnTo>
                  <a:lnTo>
                    <a:pt x="1961" y="886"/>
                  </a:lnTo>
                  <a:lnTo>
                    <a:pt x="1937" y="866"/>
                  </a:lnTo>
                  <a:lnTo>
                    <a:pt x="1906" y="836"/>
                  </a:lnTo>
                  <a:lnTo>
                    <a:pt x="1864" y="801"/>
                  </a:lnTo>
                  <a:lnTo>
                    <a:pt x="1818" y="761"/>
                  </a:lnTo>
                  <a:lnTo>
                    <a:pt x="1760" y="721"/>
                  </a:lnTo>
                  <a:lnTo>
                    <a:pt x="1703" y="676"/>
                  </a:lnTo>
                  <a:lnTo>
                    <a:pt x="1641" y="626"/>
                  </a:lnTo>
                  <a:lnTo>
                    <a:pt x="1580" y="580"/>
                  </a:lnTo>
                  <a:lnTo>
                    <a:pt x="1518" y="530"/>
                  </a:lnTo>
                  <a:lnTo>
                    <a:pt x="1457" y="485"/>
                  </a:lnTo>
                  <a:lnTo>
                    <a:pt x="1402" y="440"/>
                  </a:lnTo>
                  <a:lnTo>
                    <a:pt x="1349" y="400"/>
                  </a:lnTo>
                  <a:lnTo>
                    <a:pt x="1303" y="364"/>
                  </a:lnTo>
                  <a:lnTo>
                    <a:pt x="1264" y="335"/>
                  </a:lnTo>
                  <a:lnTo>
                    <a:pt x="1237" y="310"/>
                  </a:lnTo>
                  <a:lnTo>
                    <a:pt x="1219" y="294"/>
                  </a:lnTo>
                  <a:lnTo>
                    <a:pt x="1322" y="355"/>
                  </a:lnTo>
                  <a:lnTo>
                    <a:pt x="1426" y="415"/>
                  </a:lnTo>
                  <a:lnTo>
                    <a:pt x="1529" y="475"/>
                  </a:lnTo>
                  <a:lnTo>
                    <a:pt x="1629" y="536"/>
                  </a:lnTo>
                  <a:lnTo>
                    <a:pt x="1722" y="595"/>
                  </a:lnTo>
                  <a:lnTo>
                    <a:pt x="1814" y="650"/>
                  </a:lnTo>
                  <a:lnTo>
                    <a:pt x="1903" y="711"/>
                  </a:lnTo>
                  <a:lnTo>
                    <a:pt x="1986" y="766"/>
                  </a:lnTo>
                  <a:lnTo>
                    <a:pt x="2064" y="815"/>
                  </a:lnTo>
                  <a:lnTo>
                    <a:pt x="2137" y="866"/>
                  </a:lnTo>
                  <a:lnTo>
                    <a:pt x="2202" y="911"/>
                  </a:lnTo>
                  <a:lnTo>
                    <a:pt x="2260" y="951"/>
                  </a:lnTo>
                  <a:lnTo>
                    <a:pt x="2309" y="987"/>
                  </a:lnTo>
                  <a:lnTo>
                    <a:pt x="2352" y="1016"/>
                  </a:lnTo>
                  <a:lnTo>
                    <a:pt x="2387" y="1041"/>
                  </a:lnTo>
                  <a:lnTo>
                    <a:pt x="2414" y="1062"/>
                  </a:lnTo>
                  <a:lnTo>
                    <a:pt x="2456" y="1091"/>
                  </a:lnTo>
                  <a:lnTo>
                    <a:pt x="2494" y="1111"/>
                  </a:lnTo>
                  <a:lnTo>
                    <a:pt x="2532" y="1132"/>
                  </a:lnTo>
                  <a:lnTo>
                    <a:pt x="2571" y="1142"/>
                  </a:lnTo>
                  <a:lnTo>
                    <a:pt x="2605" y="1147"/>
                  </a:lnTo>
                  <a:lnTo>
                    <a:pt x="2640" y="1142"/>
                  </a:lnTo>
                  <a:lnTo>
                    <a:pt x="2675" y="1132"/>
                  </a:lnTo>
                  <a:lnTo>
                    <a:pt x="2710" y="1111"/>
                  </a:lnTo>
                  <a:lnTo>
                    <a:pt x="2752" y="1072"/>
                  </a:lnTo>
                  <a:lnTo>
                    <a:pt x="2759" y="1036"/>
                  </a:lnTo>
                  <a:lnTo>
                    <a:pt x="2744" y="1006"/>
                  </a:lnTo>
                  <a:lnTo>
                    <a:pt x="2725" y="992"/>
                  </a:lnTo>
                  <a:lnTo>
                    <a:pt x="2717" y="987"/>
                  </a:lnTo>
                  <a:lnTo>
                    <a:pt x="2701" y="976"/>
                  </a:lnTo>
                  <a:lnTo>
                    <a:pt x="2686" y="972"/>
                  </a:lnTo>
                  <a:lnTo>
                    <a:pt x="2667" y="961"/>
                  </a:lnTo>
                  <a:lnTo>
                    <a:pt x="2652" y="956"/>
                  </a:lnTo>
                  <a:lnTo>
                    <a:pt x="2637" y="951"/>
                  </a:lnTo>
                  <a:lnTo>
                    <a:pt x="2621" y="946"/>
                  </a:lnTo>
                  <a:lnTo>
                    <a:pt x="2610" y="946"/>
                  </a:lnTo>
                  <a:lnTo>
                    <a:pt x="2583" y="941"/>
                  </a:lnTo>
                  <a:lnTo>
                    <a:pt x="2556" y="931"/>
                  </a:lnTo>
                  <a:lnTo>
                    <a:pt x="2529" y="916"/>
                  </a:lnTo>
                  <a:lnTo>
                    <a:pt x="2505" y="900"/>
                  </a:lnTo>
                  <a:lnTo>
                    <a:pt x="2479" y="881"/>
                  </a:lnTo>
                  <a:lnTo>
                    <a:pt x="2449" y="861"/>
                  </a:lnTo>
                  <a:lnTo>
                    <a:pt x="2418" y="836"/>
                  </a:lnTo>
                  <a:lnTo>
                    <a:pt x="2383" y="815"/>
                  </a:lnTo>
                  <a:lnTo>
                    <a:pt x="2394" y="820"/>
                  </a:lnTo>
                  <a:lnTo>
                    <a:pt x="2405" y="825"/>
                  </a:lnTo>
                  <a:lnTo>
                    <a:pt x="2421" y="831"/>
                  </a:lnTo>
                  <a:lnTo>
                    <a:pt x="2440" y="836"/>
                  </a:lnTo>
                  <a:lnTo>
                    <a:pt x="2460" y="846"/>
                  </a:lnTo>
                  <a:lnTo>
                    <a:pt x="2483" y="851"/>
                  </a:lnTo>
                  <a:lnTo>
                    <a:pt x="2510" y="866"/>
                  </a:lnTo>
                  <a:lnTo>
                    <a:pt x="2536" y="876"/>
                  </a:lnTo>
                  <a:lnTo>
                    <a:pt x="2518" y="861"/>
                  </a:lnTo>
                  <a:lnTo>
                    <a:pt x="2494" y="846"/>
                  </a:lnTo>
                  <a:lnTo>
                    <a:pt x="2463" y="825"/>
                  </a:lnTo>
                  <a:lnTo>
                    <a:pt x="2425" y="806"/>
                  </a:lnTo>
                  <a:lnTo>
                    <a:pt x="2391" y="786"/>
                  </a:lnTo>
                  <a:lnTo>
                    <a:pt x="2356" y="766"/>
                  </a:lnTo>
                  <a:lnTo>
                    <a:pt x="2322" y="740"/>
                  </a:lnTo>
                  <a:lnTo>
                    <a:pt x="2295" y="721"/>
                  </a:lnTo>
                  <a:lnTo>
                    <a:pt x="2309" y="725"/>
                  </a:lnTo>
                  <a:lnTo>
                    <a:pt x="2329" y="735"/>
                  </a:lnTo>
                  <a:lnTo>
                    <a:pt x="2344" y="745"/>
                  </a:lnTo>
                  <a:lnTo>
                    <a:pt x="2364" y="756"/>
                  </a:lnTo>
                  <a:lnTo>
                    <a:pt x="2380" y="766"/>
                  </a:lnTo>
                  <a:lnTo>
                    <a:pt x="2398" y="776"/>
                  </a:lnTo>
                  <a:lnTo>
                    <a:pt x="2418" y="786"/>
                  </a:lnTo>
                  <a:lnTo>
                    <a:pt x="2436" y="796"/>
                  </a:lnTo>
                  <a:lnTo>
                    <a:pt x="2409" y="776"/>
                  </a:lnTo>
                  <a:lnTo>
                    <a:pt x="2360" y="735"/>
                  </a:lnTo>
                  <a:lnTo>
                    <a:pt x="2295" y="686"/>
                  </a:lnTo>
                  <a:lnTo>
                    <a:pt x="2213" y="626"/>
                  </a:lnTo>
                  <a:lnTo>
                    <a:pt x="2129" y="560"/>
                  </a:lnTo>
                  <a:lnTo>
                    <a:pt x="2048" y="495"/>
                  </a:lnTo>
                  <a:lnTo>
                    <a:pt x="1972" y="440"/>
                  </a:lnTo>
                  <a:lnTo>
                    <a:pt x="1910" y="390"/>
                  </a:lnTo>
                  <a:lnTo>
                    <a:pt x="1945" y="405"/>
                  </a:lnTo>
                  <a:lnTo>
                    <a:pt x="1991" y="425"/>
                  </a:lnTo>
                  <a:lnTo>
                    <a:pt x="2041" y="449"/>
                  </a:lnTo>
                  <a:lnTo>
                    <a:pt x="2099" y="485"/>
                  </a:lnTo>
                  <a:lnTo>
                    <a:pt x="2160" y="526"/>
                  </a:lnTo>
                  <a:lnTo>
                    <a:pt x="2222" y="565"/>
                  </a:lnTo>
                  <a:lnTo>
                    <a:pt x="2291" y="611"/>
                  </a:lnTo>
                  <a:lnTo>
                    <a:pt x="2356" y="655"/>
                  </a:lnTo>
                  <a:lnTo>
                    <a:pt x="2421" y="701"/>
                  </a:lnTo>
                  <a:lnTo>
                    <a:pt x="2487" y="745"/>
                  </a:lnTo>
                  <a:lnTo>
                    <a:pt x="2545" y="786"/>
                  </a:lnTo>
                  <a:lnTo>
                    <a:pt x="2601" y="825"/>
                  </a:lnTo>
                  <a:lnTo>
                    <a:pt x="2652" y="861"/>
                  </a:lnTo>
                  <a:lnTo>
                    <a:pt x="2694" y="891"/>
                  </a:lnTo>
                  <a:lnTo>
                    <a:pt x="2728" y="916"/>
                  </a:lnTo>
                  <a:lnTo>
                    <a:pt x="2752" y="931"/>
                  </a:lnTo>
                  <a:lnTo>
                    <a:pt x="2786" y="951"/>
                  </a:lnTo>
                  <a:lnTo>
                    <a:pt x="2821" y="966"/>
                  </a:lnTo>
                  <a:lnTo>
                    <a:pt x="2848" y="976"/>
                  </a:lnTo>
                  <a:lnTo>
                    <a:pt x="2875" y="980"/>
                  </a:lnTo>
                  <a:lnTo>
                    <a:pt x="2902" y="980"/>
                  </a:lnTo>
                  <a:lnTo>
                    <a:pt x="2924" y="976"/>
                  </a:lnTo>
                  <a:lnTo>
                    <a:pt x="2948" y="966"/>
                  </a:lnTo>
                  <a:lnTo>
                    <a:pt x="2967" y="956"/>
                  </a:lnTo>
                  <a:lnTo>
                    <a:pt x="2998" y="926"/>
                  </a:lnTo>
                  <a:lnTo>
                    <a:pt x="3013" y="900"/>
                  </a:lnTo>
                  <a:lnTo>
                    <a:pt x="3006" y="866"/>
                  </a:lnTo>
                  <a:lnTo>
                    <a:pt x="2982" y="831"/>
                  </a:lnTo>
                  <a:lnTo>
                    <a:pt x="2959" y="806"/>
                  </a:lnTo>
                  <a:lnTo>
                    <a:pt x="2921" y="766"/>
                  </a:lnTo>
                  <a:lnTo>
                    <a:pt x="2871" y="716"/>
                  </a:lnTo>
                  <a:lnTo>
                    <a:pt x="2813" y="655"/>
                  </a:lnTo>
                  <a:lnTo>
                    <a:pt x="2741" y="585"/>
                  </a:lnTo>
                  <a:lnTo>
                    <a:pt x="2656" y="505"/>
                  </a:lnTo>
                  <a:lnTo>
                    <a:pt x="2563" y="415"/>
                  </a:lnTo>
                  <a:lnTo>
                    <a:pt x="2460" y="320"/>
                  </a:lnTo>
                  <a:lnTo>
                    <a:pt x="2498" y="355"/>
                  </a:lnTo>
                  <a:lnTo>
                    <a:pt x="2545" y="390"/>
                  </a:lnTo>
                  <a:lnTo>
                    <a:pt x="2590" y="425"/>
                  </a:lnTo>
                  <a:lnTo>
                    <a:pt x="2645" y="465"/>
                  </a:lnTo>
                  <a:lnTo>
                    <a:pt x="2698" y="505"/>
                  </a:lnTo>
                  <a:lnTo>
                    <a:pt x="2752" y="546"/>
                  </a:lnTo>
                  <a:lnTo>
                    <a:pt x="2810" y="585"/>
                  </a:lnTo>
                  <a:lnTo>
                    <a:pt x="2863" y="626"/>
                  </a:lnTo>
                  <a:lnTo>
                    <a:pt x="2917" y="665"/>
                  </a:lnTo>
                  <a:lnTo>
                    <a:pt x="2971" y="701"/>
                  </a:lnTo>
                  <a:lnTo>
                    <a:pt x="3020" y="735"/>
                  </a:lnTo>
                  <a:lnTo>
                    <a:pt x="3064" y="766"/>
                  </a:lnTo>
                  <a:lnTo>
                    <a:pt x="3105" y="796"/>
                  </a:lnTo>
                  <a:lnTo>
                    <a:pt x="3140" y="820"/>
                  </a:lnTo>
                  <a:lnTo>
                    <a:pt x="3167" y="836"/>
                  </a:lnTo>
                  <a:lnTo>
                    <a:pt x="3189" y="851"/>
                  </a:lnTo>
                  <a:lnTo>
                    <a:pt x="3229" y="871"/>
                  </a:lnTo>
                  <a:lnTo>
                    <a:pt x="3267" y="891"/>
                  </a:lnTo>
                  <a:lnTo>
                    <a:pt x="3305" y="907"/>
                  </a:lnTo>
                  <a:lnTo>
                    <a:pt x="3347" y="921"/>
                  </a:lnTo>
                  <a:lnTo>
                    <a:pt x="3381" y="931"/>
                  </a:lnTo>
                  <a:lnTo>
                    <a:pt x="3417" y="941"/>
                  </a:lnTo>
                  <a:lnTo>
                    <a:pt x="3443" y="946"/>
                  </a:lnTo>
                  <a:lnTo>
                    <a:pt x="3463" y="946"/>
                  </a:lnTo>
                  <a:lnTo>
                    <a:pt x="3478" y="946"/>
                  </a:lnTo>
                  <a:lnTo>
                    <a:pt x="3497" y="946"/>
                  </a:lnTo>
                  <a:lnTo>
                    <a:pt x="3517" y="946"/>
                  </a:lnTo>
                  <a:lnTo>
                    <a:pt x="3536" y="946"/>
                  </a:lnTo>
                  <a:lnTo>
                    <a:pt x="3552" y="946"/>
                  </a:lnTo>
                  <a:lnTo>
                    <a:pt x="3566" y="946"/>
                  </a:lnTo>
                  <a:lnTo>
                    <a:pt x="3577" y="941"/>
                  </a:lnTo>
                  <a:lnTo>
                    <a:pt x="3586" y="941"/>
                  </a:lnTo>
                  <a:lnTo>
                    <a:pt x="3563" y="936"/>
                  </a:lnTo>
                  <a:lnTo>
                    <a:pt x="3543" y="931"/>
                  </a:lnTo>
                  <a:lnTo>
                    <a:pt x="3536" y="921"/>
                  </a:lnTo>
                  <a:lnTo>
                    <a:pt x="3532" y="921"/>
                  </a:lnTo>
                  <a:lnTo>
                    <a:pt x="3555" y="916"/>
                  </a:lnTo>
                  <a:lnTo>
                    <a:pt x="3570" y="907"/>
                  </a:lnTo>
                  <a:lnTo>
                    <a:pt x="3570" y="900"/>
                  </a:lnTo>
                  <a:lnTo>
                    <a:pt x="3548" y="907"/>
                  </a:lnTo>
                  <a:lnTo>
                    <a:pt x="3524" y="907"/>
                  </a:lnTo>
                  <a:lnTo>
                    <a:pt x="3501" y="907"/>
                  </a:lnTo>
                  <a:lnTo>
                    <a:pt x="3486" y="900"/>
                  </a:lnTo>
                  <a:lnTo>
                    <a:pt x="3474" y="895"/>
                  </a:lnTo>
                  <a:lnTo>
                    <a:pt x="3478" y="891"/>
                  </a:lnTo>
                  <a:lnTo>
                    <a:pt x="3490" y="891"/>
                  </a:lnTo>
                  <a:lnTo>
                    <a:pt x="3508" y="886"/>
                  </a:lnTo>
                  <a:lnTo>
                    <a:pt x="3528" y="886"/>
                  </a:lnTo>
                  <a:lnTo>
                    <a:pt x="3524" y="881"/>
                  </a:lnTo>
                  <a:lnTo>
                    <a:pt x="3497" y="876"/>
                  </a:lnTo>
                  <a:lnTo>
                    <a:pt x="3466" y="871"/>
                  </a:lnTo>
                  <a:lnTo>
                    <a:pt x="3443" y="866"/>
                  </a:lnTo>
                  <a:lnTo>
                    <a:pt x="3436" y="866"/>
                  </a:lnTo>
                  <a:lnTo>
                    <a:pt x="3447" y="861"/>
                  </a:lnTo>
                  <a:lnTo>
                    <a:pt x="3466" y="861"/>
                  </a:lnTo>
                  <a:lnTo>
                    <a:pt x="3486" y="861"/>
                  </a:lnTo>
                  <a:lnTo>
                    <a:pt x="3466" y="856"/>
                  </a:lnTo>
                  <a:lnTo>
                    <a:pt x="3443" y="846"/>
                  </a:lnTo>
                  <a:lnTo>
                    <a:pt x="3421" y="836"/>
                  </a:lnTo>
                  <a:lnTo>
                    <a:pt x="3397" y="820"/>
                  </a:lnTo>
                  <a:lnTo>
                    <a:pt x="3378" y="810"/>
                  </a:lnTo>
                  <a:lnTo>
                    <a:pt x="3356" y="796"/>
                  </a:lnTo>
                  <a:lnTo>
                    <a:pt x="3332" y="786"/>
                  </a:lnTo>
                  <a:lnTo>
                    <a:pt x="3312" y="771"/>
                  </a:lnTo>
                  <a:lnTo>
                    <a:pt x="3282" y="750"/>
                  </a:lnTo>
                  <a:lnTo>
                    <a:pt x="3236" y="721"/>
                  </a:lnTo>
                  <a:lnTo>
                    <a:pt x="3178" y="681"/>
                  </a:lnTo>
                  <a:lnTo>
                    <a:pt x="3105" y="631"/>
                  </a:lnTo>
                  <a:lnTo>
                    <a:pt x="3029" y="580"/>
                  </a:lnTo>
                  <a:lnTo>
                    <a:pt x="2944" y="520"/>
                  </a:lnTo>
                  <a:lnTo>
                    <a:pt x="2852" y="461"/>
                  </a:lnTo>
                  <a:lnTo>
                    <a:pt x="2763" y="395"/>
                  </a:lnTo>
                  <a:lnTo>
                    <a:pt x="2672" y="335"/>
                  </a:lnTo>
                  <a:lnTo>
                    <a:pt x="2583" y="275"/>
                  </a:lnTo>
                  <a:lnTo>
                    <a:pt x="2502" y="219"/>
                  </a:lnTo>
                  <a:lnTo>
                    <a:pt x="2429" y="170"/>
                  </a:lnTo>
                  <a:lnTo>
                    <a:pt x="2364" y="124"/>
                  </a:lnTo>
                  <a:lnTo>
                    <a:pt x="2309" y="90"/>
                  </a:lnTo>
                  <a:lnTo>
                    <a:pt x="2271" y="64"/>
                  </a:lnTo>
                  <a:lnTo>
                    <a:pt x="2253" y="49"/>
                  </a:lnTo>
                  <a:lnTo>
                    <a:pt x="2229" y="34"/>
                  </a:lnTo>
                  <a:lnTo>
                    <a:pt x="2210" y="24"/>
                  </a:lnTo>
                  <a:lnTo>
                    <a:pt x="2187" y="8"/>
                  </a:lnTo>
                  <a:lnTo>
                    <a:pt x="2164" y="5"/>
                  </a:lnTo>
                  <a:lnTo>
                    <a:pt x="2141" y="0"/>
                  </a:lnTo>
                  <a:lnTo>
                    <a:pt x="2117" y="5"/>
                  </a:lnTo>
                  <a:lnTo>
                    <a:pt x="2091" y="8"/>
                  </a:lnTo>
                  <a:lnTo>
                    <a:pt x="2060" y="29"/>
                  </a:lnTo>
                  <a:lnTo>
                    <a:pt x="2017" y="69"/>
                  </a:lnTo>
                  <a:lnTo>
                    <a:pt x="2002" y="100"/>
                  </a:lnTo>
                  <a:lnTo>
                    <a:pt x="2017" y="129"/>
                  </a:lnTo>
                  <a:lnTo>
                    <a:pt x="2052" y="160"/>
                  </a:lnTo>
                  <a:lnTo>
                    <a:pt x="2095" y="190"/>
                  </a:lnTo>
                  <a:lnTo>
                    <a:pt x="2164" y="245"/>
                  </a:lnTo>
                  <a:lnTo>
                    <a:pt x="2256" y="320"/>
                  </a:lnTo>
                  <a:lnTo>
                    <a:pt x="2356" y="405"/>
                  </a:lnTo>
                  <a:lnTo>
                    <a:pt x="2456" y="495"/>
                  </a:lnTo>
                  <a:lnTo>
                    <a:pt x="2548" y="580"/>
                  </a:lnTo>
                  <a:lnTo>
                    <a:pt x="2621" y="650"/>
                  </a:lnTo>
                  <a:lnTo>
                    <a:pt x="2663" y="701"/>
                  </a:lnTo>
                  <a:lnTo>
                    <a:pt x="2621" y="676"/>
                  </a:lnTo>
                  <a:lnTo>
                    <a:pt x="2571" y="640"/>
                  </a:lnTo>
                  <a:lnTo>
                    <a:pt x="2514" y="606"/>
                  </a:lnTo>
                  <a:lnTo>
                    <a:pt x="2452" y="570"/>
                  </a:lnTo>
                  <a:lnTo>
                    <a:pt x="2387" y="530"/>
                  </a:lnTo>
                  <a:lnTo>
                    <a:pt x="2322" y="490"/>
                  </a:lnTo>
                  <a:lnTo>
                    <a:pt x="2253" y="446"/>
                  </a:lnTo>
                  <a:lnTo>
                    <a:pt x="2184" y="405"/>
                  </a:lnTo>
                  <a:lnTo>
                    <a:pt x="2117" y="364"/>
                  </a:lnTo>
                  <a:lnTo>
                    <a:pt x="2052" y="330"/>
                  </a:lnTo>
                  <a:lnTo>
                    <a:pt x="1995" y="294"/>
                  </a:lnTo>
                  <a:lnTo>
                    <a:pt x="1941" y="260"/>
                  </a:lnTo>
                  <a:lnTo>
                    <a:pt x="1895" y="235"/>
                  </a:lnTo>
                  <a:lnTo>
                    <a:pt x="1856" y="214"/>
                  </a:lnTo>
                  <a:lnTo>
                    <a:pt x="1825" y="199"/>
                  </a:lnTo>
                  <a:lnTo>
                    <a:pt x="1807" y="190"/>
                  </a:lnTo>
                  <a:lnTo>
                    <a:pt x="1783" y="180"/>
                  </a:lnTo>
                  <a:lnTo>
                    <a:pt x="1756" y="175"/>
                  </a:lnTo>
                  <a:lnTo>
                    <a:pt x="1734" y="175"/>
                  </a:lnTo>
                  <a:lnTo>
                    <a:pt x="1710" y="175"/>
                  </a:lnTo>
                  <a:lnTo>
                    <a:pt x="1687" y="180"/>
                  </a:lnTo>
                  <a:lnTo>
                    <a:pt x="1660" y="190"/>
                  </a:lnTo>
                  <a:lnTo>
                    <a:pt x="1638" y="199"/>
                  </a:lnTo>
                  <a:lnTo>
                    <a:pt x="1611" y="214"/>
                  </a:lnTo>
                  <a:lnTo>
                    <a:pt x="1576" y="245"/>
                  </a:lnTo>
                  <a:lnTo>
                    <a:pt x="1567" y="275"/>
                  </a:lnTo>
                  <a:lnTo>
                    <a:pt x="1587" y="305"/>
                  </a:lnTo>
                  <a:lnTo>
                    <a:pt x="1625" y="340"/>
                  </a:lnTo>
                  <a:lnTo>
                    <a:pt x="1645" y="355"/>
                  </a:lnTo>
                  <a:lnTo>
                    <a:pt x="1672" y="374"/>
                  </a:lnTo>
                  <a:lnTo>
                    <a:pt x="1710" y="400"/>
                  </a:lnTo>
                  <a:lnTo>
                    <a:pt x="1752" y="430"/>
                  </a:lnTo>
                  <a:lnTo>
                    <a:pt x="1807" y="470"/>
                  </a:lnTo>
                  <a:lnTo>
                    <a:pt x="1860" y="510"/>
                  </a:lnTo>
                  <a:lnTo>
                    <a:pt x="1921" y="551"/>
                  </a:lnTo>
                  <a:lnTo>
                    <a:pt x="1983" y="595"/>
                  </a:lnTo>
                  <a:lnTo>
                    <a:pt x="2044" y="640"/>
                  </a:lnTo>
                  <a:lnTo>
                    <a:pt x="2106" y="686"/>
                  </a:lnTo>
                  <a:lnTo>
                    <a:pt x="2164" y="730"/>
                  </a:lnTo>
                  <a:lnTo>
                    <a:pt x="2218" y="771"/>
                  </a:lnTo>
                  <a:lnTo>
                    <a:pt x="2267" y="810"/>
                  </a:lnTo>
                  <a:lnTo>
                    <a:pt x="2309" y="846"/>
                  </a:lnTo>
                  <a:lnTo>
                    <a:pt x="2344" y="881"/>
                  </a:lnTo>
                  <a:lnTo>
                    <a:pt x="2367" y="907"/>
                  </a:lnTo>
                  <a:lnTo>
                    <a:pt x="2287" y="851"/>
                  </a:lnTo>
                  <a:lnTo>
                    <a:pt x="2198" y="796"/>
                  </a:lnTo>
                  <a:lnTo>
                    <a:pt x="2106" y="735"/>
                  </a:lnTo>
                  <a:lnTo>
                    <a:pt x="2010" y="676"/>
                  </a:lnTo>
                  <a:lnTo>
                    <a:pt x="1910" y="616"/>
                  </a:lnTo>
                  <a:lnTo>
                    <a:pt x="1814" y="551"/>
                  </a:lnTo>
                  <a:lnTo>
                    <a:pt x="1718" y="490"/>
                  </a:lnTo>
                  <a:lnTo>
                    <a:pt x="1622" y="430"/>
                  </a:lnTo>
                  <a:lnTo>
                    <a:pt x="1533" y="369"/>
                  </a:lnTo>
                  <a:lnTo>
                    <a:pt x="1449" y="320"/>
                  </a:lnTo>
                  <a:lnTo>
                    <a:pt x="1368" y="270"/>
                  </a:lnTo>
                  <a:lnTo>
                    <a:pt x="1299" y="224"/>
                  </a:lnTo>
                  <a:lnTo>
                    <a:pt x="1241" y="185"/>
                  </a:lnTo>
                  <a:lnTo>
                    <a:pt x="1192" y="155"/>
                  </a:lnTo>
                  <a:lnTo>
                    <a:pt x="1153" y="129"/>
                  </a:lnTo>
                  <a:lnTo>
                    <a:pt x="1130" y="114"/>
                  </a:lnTo>
                  <a:lnTo>
                    <a:pt x="1099" y="95"/>
                  </a:lnTo>
                  <a:lnTo>
                    <a:pt x="1068" y="75"/>
                  </a:lnTo>
                  <a:lnTo>
                    <a:pt x="1038" y="54"/>
                  </a:lnTo>
                  <a:lnTo>
                    <a:pt x="1007" y="39"/>
                  </a:lnTo>
                  <a:lnTo>
                    <a:pt x="976" y="34"/>
                  </a:lnTo>
                  <a:lnTo>
                    <a:pt x="941" y="29"/>
                  </a:lnTo>
                  <a:lnTo>
                    <a:pt x="903" y="39"/>
                  </a:lnTo>
                  <a:lnTo>
                    <a:pt x="865" y="54"/>
                  </a:lnTo>
                  <a:lnTo>
                    <a:pt x="831" y="80"/>
                  </a:lnTo>
                  <a:lnTo>
                    <a:pt x="807" y="105"/>
                  </a:lnTo>
                  <a:lnTo>
                    <a:pt x="792" y="134"/>
                  </a:lnTo>
                  <a:lnTo>
                    <a:pt x="792" y="160"/>
                  </a:lnTo>
                  <a:lnTo>
                    <a:pt x="800" y="190"/>
                  </a:lnTo>
                  <a:lnTo>
                    <a:pt x="815" y="219"/>
                  </a:lnTo>
                  <a:lnTo>
                    <a:pt x="842" y="250"/>
                  </a:lnTo>
                  <a:lnTo>
                    <a:pt x="872" y="275"/>
                  </a:lnTo>
                  <a:lnTo>
                    <a:pt x="896" y="289"/>
                  </a:lnTo>
                  <a:lnTo>
                    <a:pt x="934" y="315"/>
                  </a:lnTo>
                  <a:lnTo>
                    <a:pt x="980" y="340"/>
                  </a:lnTo>
                  <a:lnTo>
                    <a:pt x="1034" y="374"/>
                  </a:lnTo>
                  <a:lnTo>
                    <a:pt x="1099" y="410"/>
                  </a:lnTo>
                  <a:lnTo>
                    <a:pt x="1165" y="454"/>
                  </a:lnTo>
                  <a:lnTo>
                    <a:pt x="1234" y="495"/>
                  </a:lnTo>
                  <a:lnTo>
                    <a:pt x="1303" y="541"/>
                  </a:lnTo>
                  <a:lnTo>
                    <a:pt x="1372" y="590"/>
                  </a:lnTo>
                  <a:lnTo>
                    <a:pt x="1437" y="636"/>
                  </a:lnTo>
                  <a:lnTo>
                    <a:pt x="1498" y="681"/>
                  </a:lnTo>
                  <a:lnTo>
                    <a:pt x="1553" y="725"/>
                  </a:lnTo>
                  <a:lnTo>
                    <a:pt x="1600" y="771"/>
                  </a:lnTo>
                  <a:lnTo>
                    <a:pt x="1638" y="810"/>
                  </a:lnTo>
                  <a:lnTo>
                    <a:pt x="1660" y="851"/>
                  </a:lnTo>
                  <a:lnTo>
                    <a:pt x="1672" y="881"/>
                  </a:lnTo>
                  <a:lnTo>
                    <a:pt x="1629" y="856"/>
                  </a:lnTo>
                  <a:lnTo>
                    <a:pt x="1580" y="820"/>
                  </a:lnTo>
                  <a:lnTo>
                    <a:pt x="1518" y="781"/>
                  </a:lnTo>
                  <a:lnTo>
                    <a:pt x="1449" y="730"/>
                  </a:lnTo>
                  <a:lnTo>
                    <a:pt x="1372" y="681"/>
                  </a:lnTo>
                  <a:lnTo>
                    <a:pt x="1291" y="621"/>
                  </a:lnTo>
                  <a:lnTo>
                    <a:pt x="1203" y="565"/>
                  </a:lnTo>
                  <a:lnTo>
                    <a:pt x="1110" y="500"/>
                  </a:lnTo>
                  <a:lnTo>
                    <a:pt x="1018" y="440"/>
                  </a:lnTo>
                  <a:lnTo>
                    <a:pt x="918" y="379"/>
                  </a:lnTo>
                  <a:lnTo>
                    <a:pt x="818" y="320"/>
                  </a:lnTo>
                  <a:lnTo>
                    <a:pt x="718" y="265"/>
                  </a:lnTo>
                  <a:lnTo>
                    <a:pt x="619" y="209"/>
                  </a:lnTo>
                  <a:lnTo>
                    <a:pt x="522" y="160"/>
                  </a:lnTo>
                  <a:lnTo>
                    <a:pt x="423" y="114"/>
                  </a:lnTo>
                  <a:lnTo>
                    <a:pt x="330" y="80"/>
                  </a:lnTo>
                  <a:lnTo>
                    <a:pt x="281" y="64"/>
                  </a:lnTo>
                  <a:lnTo>
                    <a:pt x="238" y="54"/>
                  </a:lnTo>
                  <a:lnTo>
                    <a:pt x="200" y="49"/>
                  </a:lnTo>
                  <a:lnTo>
                    <a:pt x="165" y="44"/>
                  </a:lnTo>
                  <a:lnTo>
                    <a:pt x="134" y="49"/>
                  </a:lnTo>
                  <a:lnTo>
                    <a:pt x="103" y="59"/>
                  </a:lnTo>
                  <a:lnTo>
                    <a:pt x="76" y="69"/>
                  </a:lnTo>
                  <a:lnTo>
                    <a:pt x="47" y="85"/>
                  </a:lnTo>
                  <a:lnTo>
                    <a:pt x="20" y="105"/>
                  </a:lnTo>
                  <a:lnTo>
                    <a:pt x="4" y="124"/>
                  </a:lnTo>
                  <a:lnTo>
                    <a:pt x="0" y="139"/>
                  </a:lnTo>
                  <a:lnTo>
                    <a:pt x="0" y="160"/>
                  </a:lnTo>
                  <a:lnTo>
                    <a:pt x="12" y="180"/>
                  </a:lnTo>
                  <a:lnTo>
                    <a:pt x="27" y="199"/>
                  </a:lnTo>
                  <a:lnTo>
                    <a:pt x="50" y="224"/>
                  </a:lnTo>
                  <a:lnTo>
                    <a:pt x="76" y="245"/>
                  </a:lnTo>
                  <a:lnTo>
                    <a:pt x="119" y="275"/>
                  </a:lnTo>
                  <a:lnTo>
                    <a:pt x="177" y="315"/>
                  </a:lnTo>
                  <a:lnTo>
                    <a:pt x="246" y="360"/>
                  </a:lnTo>
                  <a:lnTo>
                    <a:pt x="323" y="405"/>
                  </a:lnTo>
                  <a:lnTo>
                    <a:pt x="396" y="454"/>
                  </a:lnTo>
                  <a:lnTo>
                    <a:pt x="457" y="490"/>
                  </a:lnTo>
                  <a:lnTo>
                    <a:pt x="504" y="526"/>
                  </a:lnTo>
                  <a:lnTo>
                    <a:pt x="530" y="541"/>
                  </a:lnTo>
                  <a:lnTo>
                    <a:pt x="511" y="520"/>
                  </a:lnTo>
                  <a:lnTo>
                    <a:pt x="481" y="495"/>
                  </a:lnTo>
                  <a:lnTo>
                    <a:pt x="450" y="470"/>
                  </a:lnTo>
                  <a:lnTo>
                    <a:pt x="430" y="44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8054" name="AutoShape 2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2C9D297-8508-4F56-8EB8-2C1CC2BB2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5" name="AutoShape 2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DA48511-435B-4284-9B9A-5B13EEA92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6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2906B1D-58DC-45B9-B243-C7964591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7" name="AutoShape 2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A0C4C2D-B49E-4CEB-B9FD-48E98D040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8" name="AutoShape 2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890D17C-41CA-4C00-BC4A-DFEFB20FB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9" name="AutoShape 2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CEC888D-72B8-4F01-8A60-948AC9C6A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60" name="AutoShape 2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3D494FA-3B40-4885-8DCD-5D0B970F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61" name="AutoShape 2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AB0CEC8-0964-425B-A255-87E33978E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28062" name="Picture 30">
            <a:extLst>
              <a:ext uri="{FF2B5EF4-FFF2-40B4-BE49-F238E27FC236}">
                <a16:creationId xmlns:a16="http://schemas.microsoft.com/office/drawing/2014/main" id="{87CAF464-1ECB-44A4-9C2A-4C602EFF0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8063" name="Picture 31">
            <a:extLst>
              <a:ext uri="{FF2B5EF4-FFF2-40B4-BE49-F238E27FC236}">
                <a16:creationId xmlns:a16="http://schemas.microsoft.com/office/drawing/2014/main" id="{10626B60-6E34-4D16-9A60-9E42DC1805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>
            <a:extLst>
              <a:ext uri="{FF2B5EF4-FFF2-40B4-BE49-F238E27FC236}">
                <a16:creationId xmlns:a16="http://schemas.microsoft.com/office/drawing/2014/main" id="{5B5398A8-62FE-4E87-86D0-917165F01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85800"/>
            <a:ext cx="8686800" cy="5614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>
            <a:extLst>
              <a:ext uri="{FF2B5EF4-FFF2-40B4-BE49-F238E27FC236}">
                <a16:creationId xmlns:a16="http://schemas.microsoft.com/office/drawing/2014/main" id="{72B12F4A-7828-4E92-8E80-3EE4448216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98" name="Picture 2">
            <a:extLst>
              <a:ext uri="{FF2B5EF4-FFF2-40B4-BE49-F238E27FC236}">
                <a16:creationId xmlns:a16="http://schemas.microsoft.com/office/drawing/2014/main" id="{9B02E89A-C4A1-44C9-9A9B-13A6B2CA0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242888"/>
            <a:ext cx="9525000" cy="6157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322" name="Picture 2">
            <a:extLst>
              <a:ext uri="{FF2B5EF4-FFF2-40B4-BE49-F238E27FC236}">
                <a16:creationId xmlns:a16="http://schemas.microsoft.com/office/drawing/2014/main" id="{3E555517-F663-43C8-95CE-82B22D3EE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658" name="Picture 2">
            <a:extLst>
              <a:ext uri="{FF2B5EF4-FFF2-40B4-BE49-F238E27FC236}">
                <a16:creationId xmlns:a16="http://schemas.microsoft.com/office/drawing/2014/main" id="{5EB2C2E0-B073-4464-9940-7812C858C8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457200"/>
            <a:ext cx="9144000" cy="612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586" name="Picture 2">
            <a:extLst>
              <a:ext uri="{FF2B5EF4-FFF2-40B4-BE49-F238E27FC236}">
                <a16:creationId xmlns:a16="http://schemas.microsoft.com/office/drawing/2014/main" id="{8997D284-04CF-4100-956C-8F9C1EE50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3688"/>
            <a:ext cx="10515600" cy="6259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634" name="Picture 2">
            <a:extLst>
              <a:ext uri="{FF2B5EF4-FFF2-40B4-BE49-F238E27FC236}">
                <a16:creationId xmlns:a16="http://schemas.microsoft.com/office/drawing/2014/main" id="{814CF70F-C01D-46DC-A736-B7B00B5C50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277813"/>
            <a:ext cx="10287000" cy="764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10" name="Picture 2">
            <a:extLst>
              <a:ext uri="{FF2B5EF4-FFF2-40B4-BE49-F238E27FC236}">
                <a16:creationId xmlns:a16="http://schemas.microsoft.com/office/drawing/2014/main" id="{2B058657-F29A-4E4D-AA8B-C976FA5D33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01638"/>
            <a:ext cx="9144000" cy="6059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>
            <a:extLst>
              <a:ext uri="{FF2B5EF4-FFF2-40B4-BE49-F238E27FC236}">
                <a16:creationId xmlns:a16="http://schemas.microsoft.com/office/drawing/2014/main" id="{F9A0C5AA-58DF-4780-8D08-B47278CE5C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788988"/>
            <a:ext cx="9296400" cy="7440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0514" name="Picture 2">
            <a:extLst>
              <a:ext uri="{FF2B5EF4-FFF2-40B4-BE49-F238E27FC236}">
                <a16:creationId xmlns:a16="http://schemas.microsoft.com/office/drawing/2014/main" id="{32F113F8-7E37-40D3-BF9F-9646EEDB95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457200"/>
            <a:ext cx="9906000" cy="772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15" name="Text Box 11">
            <a:extLst>
              <a:ext uri="{FF2B5EF4-FFF2-40B4-BE49-F238E27FC236}">
                <a16:creationId xmlns:a16="http://schemas.microsoft.com/office/drawing/2014/main" id="{8C0AB91D-40EE-452A-97B7-64110FFFD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57200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149516" name="Text Box 12">
            <a:extLst>
              <a:ext uri="{FF2B5EF4-FFF2-40B4-BE49-F238E27FC236}">
                <a16:creationId xmlns:a16="http://schemas.microsoft.com/office/drawing/2014/main" id="{1DCAE5CE-D77A-4197-BC3C-DD8475B0F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696200" cy="286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La Búsqueda del Conocimiento Objetivo Derivado de las Observaciones del Deporte y de Aquellos que Participan en el Deporte, ya sea como Atletas, Entrenadores o Espectadores </a:t>
            </a:r>
            <a:endParaRPr lang="en-US" altLang="en-US" sz="33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9517" name="Text Box 13">
            <a:extLst>
              <a:ext uri="{FF2B5EF4-FFF2-40B4-BE49-F238E27FC236}">
                <a16:creationId xmlns:a16="http://schemas.microsoft.com/office/drawing/2014/main" id="{44A8A7DB-BEB7-4ED8-ADDD-3A3A7A5A2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590800"/>
            <a:ext cx="3886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grpSp>
        <p:nvGrpSpPr>
          <p:cNvPr id="149527" name="Group 23">
            <a:extLst>
              <a:ext uri="{FF2B5EF4-FFF2-40B4-BE49-F238E27FC236}">
                <a16:creationId xmlns:a16="http://schemas.microsoft.com/office/drawing/2014/main" id="{E6415D74-33AA-466A-8C1D-E7E3EB8F316D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304800"/>
            <a:ext cx="3962400" cy="2935288"/>
            <a:chOff x="288" y="192"/>
            <a:chExt cx="2496" cy="1849"/>
          </a:xfrm>
        </p:grpSpPr>
        <p:grpSp>
          <p:nvGrpSpPr>
            <p:cNvPr id="149526" name="Group 22">
              <a:extLst>
                <a:ext uri="{FF2B5EF4-FFF2-40B4-BE49-F238E27FC236}">
                  <a16:creationId xmlns:a16="http://schemas.microsoft.com/office/drawing/2014/main" id="{BDA42F44-2F23-4E50-970B-9D7B67346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92"/>
              <a:ext cx="2496" cy="1849"/>
              <a:chOff x="288" y="192"/>
              <a:chExt cx="2496" cy="1849"/>
            </a:xfrm>
          </p:grpSpPr>
          <p:sp>
            <p:nvSpPr>
              <p:cNvPr id="149518" name="AutoShape 14">
                <a:extLst>
                  <a:ext uri="{FF2B5EF4-FFF2-40B4-BE49-F238E27FC236}">
                    <a16:creationId xmlns:a16="http://schemas.microsoft.com/office/drawing/2014/main" id="{A8005DC6-6DC0-4507-8B8B-33485605B098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88" y="192"/>
                <a:ext cx="2496" cy="18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0" name="Rectangle 16">
                <a:extLst>
                  <a:ext uri="{FF2B5EF4-FFF2-40B4-BE49-F238E27FC236}">
                    <a16:creationId xmlns:a16="http://schemas.microsoft.com/office/drawing/2014/main" id="{E9EF7E73-A526-42D2-88A4-60FB7439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255"/>
                <a:ext cx="2360" cy="172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1" name="Freeform 17">
                <a:extLst>
                  <a:ext uri="{FF2B5EF4-FFF2-40B4-BE49-F238E27FC236}">
                    <a16:creationId xmlns:a16="http://schemas.microsoft.com/office/drawing/2014/main" id="{F8A5B297-D51C-40E2-9261-86FA9D6E3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6"/>
                <a:ext cx="59" cy="1840"/>
              </a:xfrm>
              <a:custGeom>
                <a:avLst/>
                <a:gdLst>
                  <a:gd name="T0" fmla="*/ 0 w 176"/>
                  <a:gd name="T1" fmla="*/ 0 h 5519"/>
                  <a:gd name="T2" fmla="*/ 176 w 176"/>
                  <a:gd name="T3" fmla="*/ 176 h 5519"/>
                  <a:gd name="T4" fmla="*/ 176 w 176"/>
                  <a:gd name="T5" fmla="*/ 5343 h 5519"/>
                  <a:gd name="T6" fmla="*/ 0 w 176"/>
                  <a:gd name="T7" fmla="*/ 5519 h 5519"/>
                  <a:gd name="T8" fmla="*/ 0 w 176"/>
                  <a:gd name="T9" fmla="*/ 0 h 5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5519">
                    <a:moveTo>
                      <a:pt x="0" y="0"/>
                    </a:moveTo>
                    <a:lnTo>
                      <a:pt x="176" y="176"/>
                    </a:lnTo>
                    <a:lnTo>
                      <a:pt x="176" y="5343"/>
                    </a:lnTo>
                    <a:lnTo>
                      <a:pt x="0" y="55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2" name="Freeform 18">
                <a:extLst>
                  <a:ext uri="{FF2B5EF4-FFF2-40B4-BE49-F238E27FC236}">
                    <a16:creationId xmlns:a16="http://schemas.microsoft.com/office/drawing/2014/main" id="{0F072DE7-30D9-4F0F-AF46-2E056204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6"/>
                <a:ext cx="2477" cy="59"/>
              </a:xfrm>
              <a:custGeom>
                <a:avLst/>
                <a:gdLst>
                  <a:gd name="T0" fmla="*/ 0 w 7430"/>
                  <a:gd name="T1" fmla="*/ 0 h 176"/>
                  <a:gd name="T2" fmla="*/ 176 w 7430"/>
                  <a:gd name="T3" fmla="*/ 176 h 176"/>
                  <a:gd name="T4" fmla="*/ 7254 w 7430"/>
                  <a:gd name="T5" fmla="*/ 176 h 176"/>
                  <a:gd name="T6" fmla="*/ 7430 w 7430"/>
                  <a:gd name="T7" fmla="*/ 0 h 176"/>
                  <a:gd name="T8" fmla="*/ 0 w 7430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30" h="176">
                    <a:moveTo>
                      <a:pt x="0" y="0"/>
                    </a:moveTo>
                    <a:lnTo>
                      <a:pt x="176" y="176"/>
                    </a:lnTo>
                    <a:lnTo>
                      <a:pt x="7254" y="176"/>
                    </a:lnTo>
                    <a:lnTo>
                      <a:pt x="74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3" name="Freeform 19">
                <a:extLst>
                  <a:ext uri="{FF2B5EF4-FFF2-40B4-BE49-F238E27FC236}">
                    <a16:creationId xmlns:a16="http://schemas.microsoft.com/office/drawing/2014/main" id="{98D46D01-BEC9-46B4-9323-98BB54671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96"/>
                <a:ext cx="59" cy="1840"/>
              </a:xfrm>
              <a:custGeom>
                <a:avLst/>
                <a:gdLst>
                  <a:gd name="T0" fmla="*/ 176 w 176"/>
                  <a:gd name="T1" fmla="*/ 5519 h 5519"/>
                  <a:gd name="T2" fmla="*/ 0 w 176"/>
                  <a:gd name="T3" fmla="*/ 5343 h 5519"/>
                  <a:gd name="T4" fmla="*/ 0 w 176"/>
                  <a:gd name="T5" fmla="*/ 176 h 5519"/>
                  <a:gd name="T6" fmla="*/ 176 w 176"/>
                  <a:gd name="T7" fmla="*/ 0 h 5519"/>
                  <a:gd name="T8" fmla="*/ 176 w 176"/>
                  <a:gd name="T9" fmla="*/ 5519 h 5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5519">
                    <a:moveTo>
                      <a:pt x="176" y="5519"/>
                    </a:moveTo>
                    <a:lnTo>
                      <a:pt x="0" y="5343"/>
                    </a:lnTo>
                    <a:lnTo>
                      <a:pt x="0" y="176"/>
                    </a:lnTo>
                    <a:lnTo>
                      <a:pt x="176" y="0"/>
                    </a:lnTo>
                    <a:lnTo>
                      <a:pt x="176" y="5519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4" name="Freeform 20">
                <a:extLst>
                  <a:ext uri="{FF2B5EF4-FFF2-40B4-BE49-F238E27FC236}">
                    <a16:creationId xmlns:a16="http://schemas.microsoft.com/office/drawing/2014/main" id="{F018EBA5-C10A-4C51-9919-1B21E8946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77"/>
                <a:ext cx="2477" cy="59"/>
              </a:xfrm>
              <a:custGeom>
                <a:avLst/>
                <a:gdLst>
                  <a:gd name="T0" fmla="*/ 7430 w 7430"/>
                  <a:gd name="T1" fmla="*/ 176 h 176"/>
                  <a:gd name="T2" fmla="*/ 0 w 7430"/>
                  <a:gd name="T3" fmla="*/ 176 h 176"/>
                  <a:gd name="T4" fmla="*/ 176 w 7430"/>
                  <a:gd name="T5" fmla="*/ 0 h 176"/>
                  <a:gd name="T6" fmla="*/ 7254 w 7430"/>
                  <a:gd name="T7" fmla="*/ 0 h 176"/>
                  <a:gd name="T8" fmla="*/ 7430 w 7430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30" h="176">
                    <a:moveTo>
                      <a:pt x="7430" y="176"/>
                    </a:moveTo>
                    <a:lnTo>
                      <a:pt x="0" y="176"/>
                    </a:lnTo>
                    <a:lnTo>
                      <a:pt x="176" y="0"/>
                    </a:lnTo>
                    <a:lnTo>
                      <a:pt x="7254" y="0"/>
                    </a:lnTo>
                    <a:lnTo>
                      <a:pt x="7430" y="176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9525" name="Picture 21">
              <a:extLst>
                <a:ext uri="{FF2B5EF4-FFF2-40B4-BE49-F238E27FC236}">
                  <a16:creationId xmlns:a16="http://schemas.microsoft.com/office/drawing/2014/main" id="{766993A6-65BC-4369-B556-3E3CC8212B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315"/>
              <a:ext cx="2242" cy="1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9528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349C2BD-8DE0-488A-900D-DC53F05A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F5AB623-AA6F-4B4F-A340-1C4FDE63F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347BA0F-8985-4B38-841D-1646437AF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6EB276A-262C-49AA-95B3-5EBC7F497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08C1938-7B8E-4BC5-BD94-372AB9629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AE5CCFE-4E8E-4560-9AD9-F75D0B855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85879F7-06CA-43A7-95EB-0A625069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4F962AE-2C0D-4E3E-AB4A-8EA3C1725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9536" name="Picture 32">
            <a:extLst>
              <a:ext uri="{FF2B5EF4-FFF2-40B4-BE49-F238E27FC236}">
                <a16:creationId xmlns:a16="http://schemas.microsoft.com/office/drawing/2014/main" id="{60F00824-9419-4356-8E0A-C60F157858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9537" name="Picture 33">
            <a:extLst>
              <a:ext uri="{FF2B5EF4-FFF2-40B4-BE49-F238E27FC236}">
                <a16:creationId xmlns:a16="http://schemas.microsoft.com/office/drawing/2014/main" id="{380B3BCC-F392-47AB-83E6-56ECDCB425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90" name="Picture 2">
            <a:extLst>
              <a:ext uri="{FF2B5EF4-FFF2-40B4-BE49-F238E27FC236}">
                <a16:creationId xmlns:a16="http://schemas.microsoft.com/office/drawing/2014/main" id="{01843475-E09E-4969-B4CF-4E27980AD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562" name="Picture 2">
            <a:extLst>
              <a:ext uri="{FF2B5EF4-FFF2-40B4-BE49-F238E27FC236}">
                <a16:creationId xmlns:a16="http://schemas.microsoft.com/office/drawing/2014/main" id="{3AEFF54F-F01B-4560-AC97-EC83DEC1B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1950"/>
            <a:ext cx="9982200" cy="6115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6898" name="Picture 2">
            <a:extLst>
              <a:ext uri="{FF2B5EF4-FFF2-40B4-BE49-F238E27FC236}">
                <a16:creationId xmlns:a16="http://schemas.microsoft.com/office/drawing/2014/main" id="{289AD3EF-F809-46EE-B5E7-BF2FA2AB3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304800"/>
            <a:ext cx="9525000" cy="617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7" name="Rectangle 5">
            <a:extLst>
              <a:ext uri="{FF2B5EF4-FFF2-40B4-BE49-F238E27FC236}">
                <a16:creationId xmlns:a16="http://schemas.microsoft.com/office/drawing/2014/main" id="{14BCE225-1908-4FFF-97DD-31B99C68C1C2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7260431" y="840582"/>
            <a:ext cx="106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78" name="Rectangle 6">
            <a:extLst>
              <a:ext uri="{FF2B5EF4-FFF2-40B4-BE49-F238E27FC236}">
                <a16:creationId xmlns:a16="http://schemas.microsoft.com/office/drawing/2014/main" id="{6005D1E1-FC02-4EC1-8A26-7A1B8EFFF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188" y="2974975"/>
            <a:ext cx="65928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Investigación Básica y del Entrenamiento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79" name="Rectangle 7">
            <a:extLst>
              <a:ext uri="{FF2B5EF4-FFF2-40B4-BE49-F238E27FC236}">
                <a16:creationId xmlns:a16="http://schemas.microsoft.com/office/drawing/2014/main" id="{92F4F6E6-F691-4316-A890-D80B64B6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3390900"/>
            <a:ext cx="65849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Deportivo, donde se Estudian los Factores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0" name="Rectangle 8">
            <a:extLst>
              <a:ext uri="{FF2B5EF4-FFF2-40B4-BE49-F238E27FC236}">
                <a16:creationId xmlns:a16="http://schemas.microsoft.com/office/drawing/2014/main" id="{DDD94A45-2466-4AD7-BEEF-868832756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" y="3805238"/>
            <a:ext cx="77930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Involucrados que Determinan la Capacidad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1" name="Rectangle 9">
            <a:extLst>
              <a:ext uri="{FF2B5EF4-FFF2-40B4-BE49-F238E27FC236}">
                <a16:creationId xmlns:a16="http://schemas.microsoft.com/office/drawing/2014/main" id="{2DBF7062-CF7E-4BD5-8829-A80D2D5AD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221163"/>
            <a:ext cx="61722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Hacer Trabajo Físico, y los Límites del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2" name="Rectangle 10">
            <a:extLst>
              <a:ext uri="{FF2B5EF4-FFF2-40B4-BE49-F238E27FC236}">
                <a16:creationId xmlns:a16="http://schemas.microsoft.com/office/drawing/2014/main" id="{9473F3A8-2105-4671-9109-F3248C1F6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3" y="4637088"/>
            <a:ext cx="8064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Rendimiento de los Organos o Sistemas Estresados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3" name="Rectangle 11">
            <a:extLst>
              <a:ext uri="{FF2B5EF4-FFF2-40B4-BE49-F238E27FC236}">
                <a16:creationId xmlns:a16="http://schemas.microsoft.com/office/drawing/2014/main" id="{B43B246F-8E34-452B-8546-AC6B17B53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051425"/>
            <a:ext cx="815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durante el Ejercicio Agudo y Crónico, con el Fin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4" name="Rectangle 12">
            <a:extLst>
              <a:ext uri="{FF2B5EF4-FFF2-40B4-BE49-F238E27FC236}">
                <a16:creationId xmlns:a16="http://schemas.microsoft.com/office/drawing/2014/main" id="{5C2D60C5-F415-4F1A-8850-719E35E5E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5467350"/>
            <a:ext cx="79533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Mejorar los Métodos Empleados para Desarrollar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5" name="Rectangle 13">
            <a:extLst>
              <a:ext uri="{FF2B5EF4-FFF2-40B4-BE49-F238E27FC236}">
                <a16:creationId xmlns:a16="http://schemas.microsoft.com/office/drawing/2014/main" id="{2B4DB532-E3F2-4AA8-8833-3C9B400AE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883275"/>
            <a:ext cx="688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la Ejecutoria Deportiva y Prevenir Lesiones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6" name="Rectangle 14">
            <a:extLst>
              <a:ext uri="{FF2B5EF4-FFF2-40B4-BE49-F238E27FC236}">
                <a16:creationId xmlns:a16="http://schemas.microsoft.com/office/drawing/2014/main" id="{82B7938E-96AF-4FF3-A99F-B49D70FE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838200"/>
            <a:ext cx="330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500">
                <a:solidFill>
                  <a:srgbClr val="FFFF00"/>
                </a:solidFill>
              </a:rPr>
              <a:t>FISIOLOGIA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7" name="Rectangle 15">
            <a:extLst>
              <a:ext uri="{FF2B5EF4-FFF2-40B4-BE49-F238E27FC236}">
                <a16:creationId xmlns:a16="http://schemas.microsoft.com/office/drawing/2014/main" id="{CA19CA95-1525-4C92-B7D6-C51716B9E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493838"/>
            <a:ext cx="3333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500">
                <a:solidFill>
                  <a:srgbClr val="FFFF00"/>
                </a:solidFill>
              </a:rPr>
              <a:t>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35897" name="Group 25">
            <a:extLst>
              <a:ext uri="{FF2B5EF4-FFF2-40B4-BE49-F238E27FC236}">
                <a16:creationId xmlns:a16="http://schemas.microsoft.com/office/drawing/2014/main" id="{0D374442-CF37-44B1-93C1-8371DCB83FA5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381000"/>
            <a:ext cx="3276600" cy="2438400"/>
            <a:chOff x="710" y="537"/>
            <a:chExt cx="1699" cy="1188"/>
          </a:xfrm>
        </p:grpSpPr>
        <p:sp>
          <p:nvSpPr>
            <p:cNvPr id="335888" name="Rectangle 16">
              <a:extLst>
                <a:ext uri="{FF2B5EF4-FFF2-40B4-BE49-F238E27FC236}">
                  <a16:creationId xmlns:a16="http://schemas.microsoft.com/office/drawing/2014/main" id="{682B8C17-093C-4C6B-82BC-6AA9204B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" y="591"/>
              <a:ext cx="1590" cy="108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89" name="Freeform 17">
              <a:extLst>
                <a:ext uri="{FF2B5EF4-FFF2-40B4-BE49-F238E27FC236}">
                  <a16:creationId xmlns:a16="http://schemas.microsoft.com/office/drawing/2014/main" id="{02DF12D6-27BB-4980-A942-14E1A69A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537"/>
              <a:ext cx="55" cy="1188"/>
            </a:xfrm>
            <a:custGeom>
              <a:avLst/>
              <a:gdLst>
                <a:gd name="T0" fmla="*/ 0 w 163"/>
                <a:gd name="T1" fmla="*/ 0 h 3564"/>
                <a:gd name="T2" fmla="*/ 163 w 163"/>
                <a:gd name="T3" fmla="*/ 163 h 3564"/>
                <a:gd name="T4" fmla="*/ 163 w 163"/>
                <a:gd name="T5" fmla="*/ 3401 h 3564"/>
                <a:gd name="T6" fmla="*/ 0 w 163"/>
                <a:gd name="T7" fmla="*/ 3564 h 3564"/>
                <a:gd name="T8" fmla="*/ 0 w 163"/>
                <a:gd name="T9" fmla="*/ 0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564">
                  <a:moveTo>
                    <a:pt x="0" y="0"/>
                  </a:moveTo>
                  <a:lnTo>
                    <a:pt x="163" y="163"/>
                  </a:lnTo>
                  <a:lnTo>
                    <a:pt x="163" y="3401"/>
                  </a:lnTo>
                  <a:lnTo>
                    <a:pt x="0" y="3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0" name="Freeform 18">
              <a:extLst>
                <a:ext uri="{FF2B5EF4-FFF2-40B4-BE49-F238E27FC236}">
                  <a16:creationId xmlns:a16="http://schemas.microsoft.com/office/drawing/2014/main" id="{1760B6FD-070F-4113-89C6-EA7F6D33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537"/>
              <a:ext cx="1699" cy="54"/>
            </a:xfrm>
            <a:custGeom>
              <a:avLst/>
              <a:gdLst>
                <a:gd name="T0" fmla="*/ 0 w 5097"/>
                <a:gd name="T1" fmla="*/ 0 h 163"/>
                <a:gd name="T2" fmla="*/ 163 w 5097"/>
                <a:gd name="T3" fmla="*/ 163 h 163"/>
                <a:gd name="T4" fmla="*/ 4934 w 5097"/>
                <a:gd name="T5" fmla="*/ 163 h 163"/>
                <a:gd name="T6" fmla="*/ 5097 w 5097"/>
                <a:gd name="T7" fmla="*/ 0 h 163"/>
                <a:gd name="T8" fmla="*/ 0 w 5097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7" h="163">
                  <a:moveTo>
                    <a:pt x="0" y="0"/>
                  </a:moveTo>
                  <a:lnTo>
                    <a:pt x="163" y="163"/>
                  </a:lnTo>
                  <a:lnTo>
                    <a:pt x="4934" y="163"/>
                  </a:lnTo>
                  <a:lnTo>
                    <a:pt x="50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1" name="Freeform 19">
              <a:extLst>
                <a:ext uri="{FF2B5EF4-FFF2-40B4-BE49-F238E27FC236}">
                  <a16:creationId xmlns:a16="http://schemas.microsoft.com/office/drawing/2014/main" id="{0AA3C958-BB22-44C7-9BAD-8380AD4E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537"/>
              <a:ext cx="54" cy="1188"/>
            </a:xfrm>
            <a:custGeom>
              <a:avLst/>
              <a:gdLst>
                <a:gd name="T0" fmla="*/ 163 w 163"/>
                <a:gd name="T1" fmla="*/ 3564 h 3564"/>
                <a:gd name="T2" fmla="*/ 0 w 163"/>
                <a:gd name="T3" fmla="*/ 3401 h 3564"/>
                <a:gd name="T4" fmla="*/ 0 w 163"/>
                <a:gd name="T5" fmla="*/ 163 h 3564"/>
                <a:gd name="T6" fmla="*/ 163 w 163"/>
                <a:gd name="T7" fmla="*/ 0 h 3564"/>
                <a:gd name="T8" fmla="*/ 163 w 163"/>
                <a:gd name="T9" fmla="*/ 3564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564">
                  <a:moveTo>
                    <a:pt x="163" y="3564"/>
                  </a:moveTo>
                  <a:lnTo>
                    <a:pt x="0" y="3401"/>
                  </a:lnTo>
                  <a:lnTo>
                    <a:pt x="0" y="163"/>
                  </a:lnTo>
                  <a:lnTo>
                    <a:pt x="163" y="0"/>
                  </a:lnTo>
                  <a:lnTo>
                    <a:pt x="163" y="356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2" name="Freeform 20">
              <a:extLst>
                <a:ext uri="{FF2B5EF4-FFF2-40B4-BE49-F238E27FC236}">
                  <a16:creationId xmlns:a16="http://schemas.microsoft.com/office/drawing/2014/main" id="{ED240495-220D-4606-847B-20465DA2A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671"/>
              <a:ext cx="1699" cy="54"/>
            </a:xfrm>
            <a:custGeom>
              <a:avLst/>
              <a:gdLst>
                <a:gd name="T0" fmla="*/ 5097 w 5097"/>
                <a:gd name="T1" fmla="*/ 163 h 163"/>
                <a:gd name="T2" fmla="*/ 0 w 5097"/>
                <a:gd name="T3" fmla="*/ 163 h 163"/>
                <a:gd name="T4" fmla="*/ 163 w 5097"/>
                <a:gd name="T5" fmla="*/ 0 h 163"/>
                <a:gd name="T6" fmla="*/ 4934 w 5097"/>
                <a:gd name="T7" fmla="*/ 0 h 163"/>
                <a:gd name="T8" fmla="*/ 5097 w 5097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7" h="163">
                  <a:moveTo>
                    <a:pt x="5097" y="163"/>
                  </a:moveTo>
                  <a:lnTo>
                    <a:pt x="0" y="163"/>
                  </a:lnTo>
                  <a:lnTo>
                    <a:pt x="163" y="0"/>
                  </a:lnTo>
                  <a:lnTo>
                    <a:pt x="4934" y="0"/>
                  </a:lnTo>
                  <a:lnTo>
                    <a:pt x="5097" y="16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35893" name="Picture 21">
              <a:extLst>
                <a:ext uri="{FF2B5EF4-FFF2-40B4-BE49-F238E27FC236}">
                  <a16:creationId xmlns:a16="http://schemas.microsoft.com/office/drawing/2014/main" id="{8CD7DD3F-C837-42F5-AE28-4309FBE8F1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" y="646"/>
              <a:ext cx="1482" cy="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5894" name="Rectangle 22">
            <a:extLst>
              <a:ext uri="{FF2B5EF4-FFF2-40B4-BE49-F238E27FC236}">
                <a16:creationId xmlns:a16="http://schemas.microsoft.com/office/drawing/2014/main" id="{E033597D-8F48-4B7C-8BC9-A1812B719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082800"/>
            <a:ext cx="3286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(J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95" name="Rectangle 23">
            <a:extLst>
              <a:ext uri="{FF2B5EF4-FFF2-40B4-BE49-F238E27FC236}">
                <a16:creationId xmlns:a16="http://schemas.microsoft.com/office/drawing/2014/main" id="{BF38F879-EF7F-43C3-A460-5C8221438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7225" y="2082800"/>
            <a:ext cx="40592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ürgen Stegemann, 1981)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96" name="Rectangle 24">
            <a:extLst>
              <a:ext uri="{FF2B5EF4-FFF2-40B4-BE49-F238E27FC236}">
                <a16:creationId xmlns:a16="http://schemas.microsoft.com/office/drawing/2014/main" id="{77426E37-EEF0-410D-899E-8C06591E5BFE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3688557" y="4685506"/>
            <a:ext cx="7461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100">
                <a:solidFill>
                  <a:srgbClr val="FFFFFF"/>
                </a:solidFill>
                <a:latin typeface="Times New Roman" panose="02020603050405020304" pitchFamily="18" charset="0"/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850" name="Picture 2">
            <a:extLst>
              <a:ext uri="{FF2B5EF4-FFF2-40B4-BE49-F238E27FC236}">
                <a16:creationId xmlns:a16="http://schemas.microsoft.com/office/drawing/2014/main" id="{602820A6-3866-4C20-9F45-D7F759CFC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2588"/>
            <a:ext cx="9144000" cy="609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5" name="Group 7">
            <a:extLst>
              <a:ext uri="{FF2B5EF4-FFF2-40B4-BE49-F238E27FC236}">
                <a16:creationId xmlns:a16="http://schemas.microsoft.com/office/drawing/2014/main" id="{B40F4F23-5CE5-4DAA-934F-1DCB1639AA16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381000"/>
            <a:ext cx="5257800" cy="1066800"/>
            <a:chOff x="816" y="192"/>
            <a:chExt cx="3784" cy="843"/>
          </a:xfrm>
        </p:grpSpPr>
        <p:sp>
          <p:nvSpPr>
            <p:cNvPr id="176136" name="AutoShape 8">
              <a:extLst>
                <a:ext uri="{FF2B5EF4-FFF2-40B4-BE49-F238E27FC236}">
                  <a16:creationId xmlns:a16="http://schemas.microsoft.com/office/drawing/2014/main" id="{E9290A0E-B587-415D-B8E9-FA2C2A27957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6" y="192"/>
              <a:ext cx="3784" cy="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7" name="Rectangle 9">
              <a:extLst>
                <a:ext uri="{FF2B5EF4-FFF2-40B4-BE49-F238E27FC236}">
                  <a16:creationId xmlns:a16="http://schemas.microsoft.com/office/drawing/2014/main" id="{D4E0D0A7-EBD6-4435-9C7E-22485702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72"/>
              <a:ext cx="3560" cy="685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38" name="Freeform 10">
              <a:extLst>
                <a:ext uri="{FF2B5EF4-FFF2-40B4-BE49-F238E27FC236}">
                  <a16:creationId xmlns:a16="http://schemas.microsoft.com/office/drawing/2014/main" id="{5DA76881-18B1-498F-837F-34D5844D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1"/>
              <a:ext cx="72" cy="826"/>
            </a:xfrm>
            <a:custGeom>
              <a:avLst/>
              <a:gdLst>
                <a:gd name="T0" fmla="*/ 0 w 214"/>
                <a:gd name="T1" fmla="*/ 0 h 2479"/>
                <a:gd name="T2" fmla="*/ 214 w 214"/>
                <a:gd name="T3" fmla="*/ 214 h 2479"/>
                <a:gd name="T4" fmla="*/ 214 w 214"/>
                <a:gd name="T5" fmla="*/ 2265 h 2479"/>
                <a:gd name="T6" fmla="*/ 0 w 214"/>
                <a:gd name="T7" fmla="*/ 2479 h 2479"/>
                <a:gd name="T8" fmla="*/ 0 w 214"/>
                <a:gd name="T9" fmla="*/ 0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479">
                  <a:moveTo>
                    <a:pt x="0" y="0"/>
                  </a:moveTo>
                  <a:lnTo>
                    <a:pt x="214" y="214"/>
                  </a:lnTo>
                  <a:lnTo>
                    <a:pt x="214" y="2265"/>
                  </a:lnTo>
                  <a:lnTo>
                    <a:pt x="0" y="24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39" name="Freeform 11">
              <a:extLst>
                <a:ext uri="{FF2B5EF4-FFF2-40B4-BE49-F238E27FC236}">
                  <a16:creationId xmlns:a16="http://schemas.microsoft.com/office/drawing/2014/main" id="{1D0EE594-22F6-40F0-88F7-C6B3AA47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1"/>
              <a:ext cx="3702" cy="71"/>
            </a:xfrm>
            <a:custGeom>
              <a:avLst/>
              <a:gdLst>
                <a:gd name="T0" fmla="*/ 0 w 11106"/>
                <a:gd name="T1" fmla="*/ 0 h 214"/>
                <a:gd name="T2" fmla="*/ 214 w 11106"/>
                <a:gd name="T3" fmla="*/ 214 h 214"/>
                <a:gd name="T4" fmla="*/ 10892 w 11106"/>
                <a:gd name="T5" fmla="*/ 214 h 214"/>
                <a:gd name="T6" fmla="*/ 11106 w 11106"/>
                <a:gd name="T7" fmla="*/ 0 h 214"/>
                <a:gd name="T8" fmla="*/ 0 w 11106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06" h="214">
                  <a:moveTo>
                    <a:pt x="0" y="0"/>
                  </a:moveTo>
                  <a:lnTo>
                    <a:pt x="214" y="214"/>
                  </a:lnTo>
                  <a:lnTo>
                    <a:pt x="10892" y="214"/>
                  </a:lnTo>
                  <a:lnTo>
                    <a:pt x="111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0" name="Freeform 12">
              <a:extLst>
                <a:ext uri="{FF2B5EF4-FFF2-40B4-BE49-F238E27FC236}">
                  <a16:creationId xmlns:a16="http://schemas.microsoft.com/office/drawing/2014/main" id="{3BBE761D-0DF7-4A66-B9C6-097858D1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01"/>
              <a:ext cx="71" cy="826"/>
            </a:xfrm>
            <a:custGeom>
              <a:avLst/>
              <a:gdLst>
                <a:gd name="T0" fmla="*/ 214 w 214"/>
                <a:gd name="T1" fmla="*/ 2479 h 2479"/>
                <a:gd name="T2" fmla="*/ 0 w 214"/>
                <a:gd name="T3" fmla="*/ 2265 h 2479"/>
                <a:gd name="T4" fmla="*/ 0 w 214"/>
                <a:gd name="T5" fmla="*/ 214 h 2479"/>
                <a:gd name="T6" fmla="*/ 214 w 214"/>
                <a:gd name="T7" fmla="*/ 0 h 2479"/>
                <a:gd name="T8" fmla="*/ 214 w 214"/>
                <a:gd name="T9" fmla="*/ 2479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479">
                  <a:moveTo>
                    <a:pt x="214" y="2479"/>
                  </a:moveTo>
                  <a:lnTo>
                    <a:pt x="0" y="2265"/>
                  </a:lnTo>
                  <a:lnTo>
                    <a:pt x="0" y="214"/>
                  </a:lnTo>
                  <a:lnTo>
                    <a:pt x="214" y="0"/>
                  </a:lnTo>
                  <a:lnTo>
                    <a:pt x="214" y="2479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1" name="Freeform 13">
              <a:extLst>
                <a:ext uri="{FF2B5EF4-FFF2-40B4-BE49-F238E27FC236}">
                  <a16:creationId xmlns:a16="http://schemas.microsoft.com/office/drawing/2014/main" id="{FA2CE358-D3CE-4635-AC9E-F2A00944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956"/>
              <a:ext cx="3702" cy="71"/>
            </a:xfrm>
            <a:custGeom>
              <a:avLst/>
              <a:gdLst>
                <a:gd name="T0" fmla="*/ 11106 w 11106"/>
                <a:gd name="T1" fmla="*/ 214 h 214"/>
                <a:gd name="T2" fmla="*/ 0 w 11106"/>
                <a:gd name="T3" fmla="*/ 214 h 214"/>
                <a:gd name="T4" fmla="*/ 214 w 11106"/>
                <a:gd name="T5" fmla="*/ 0 h 214"/>
                <a:gd name="T6" fmla="*/ 10892 w 11106"/>
                <a:gd name="T7" fmla="*/ 0 h 214"/>
                <a:gd name="T8" fmla="*/ 11106 w 1110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06" h="214">
                  <a:moveTo>
                    <a:pt x="11106" y="214"/>
                  </a:moveTo>
                  <a:lnTo>
                    <a:pt x="0" y="214"/>
                  </a:lnTo>
                  <a:lnTo>
                    <a:pt x="214" y="0"/>
                  </a:lnTo>
                  <a:lnTo>
                    <a:pt x="10892" y="0"/>
                  </a:lnTo>
                  <a:lnTo>
                    <a:pt x="11106" y="214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2" name="Rectangle 14">
              <a:extLst>
                <a:ext uri="{FF2B5EF4-FFF2-40B4-BE49-F238E27FC236}">
                  <a16:creationId xmlns:a16="http://schemas.microsoft.com/office/drawing/2014/main" id="{E78B6814-8A7D-44EF-881F-26EBBCFE0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" y="338"/>
              <a:ext cx="3436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 eaLnBrk="1" hangingPunct="1"/>
              <a:r>
                <a:rPr lang="es-PR" altLang="en-US" sz="5000">
                  <a:solidFill>
                    <a:srgbClr val="FFFF00"/>
                  </a:solidFill>
                </a:rPr>
                <a:t>CINESIOLOGÍA</a:t>
              </a:r>
              <a:endParaRPr lang="es-PR" altLang="en-US" sz="5000" b="0">
                <a:solidFill>
                  <a:schemeClr val="tx1"/>
                </a:solidFill>
              </a:endParaRPr>
            </a:p>
          </p:txBody>
        </p:sp>
      </p:grpSp>
      <p:sp>
        <p:nvSpPr>
          <p:cNvPr id="176143" name="Rectangle 15">
            <a:extLst>
              <a:ext uri="{FF2B5EF4-FFF2-40B4-BE49-F238E27FC236}">
                <a16:creationId xmlns:a16="http://schemas.microsoft.com/office/drawing/2014/main" id="{C441BE01-1C25-48C7-A48A-46FF99432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038600"/>
            <a:ext cx="8534400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Estudio del Movimiento Humano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(en todas sus Ramificaciones)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desde el punto de Vista de las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Ciencias Físicas</a:t>
            </a:r>
          </a:p>
        </p:txBody>
      </p:sp>
      <p:grpSp>
        <p:nvGrpSpPr>
          <p:cNvPr id="176144" name="Group 16">
            <a:extLst>
              <a:ext uri="{FF2B5EF4-FFF2-40B4-BE49-F238E27FC236}">
                <a16:creationId xmlns:a16="http://schemas.microsoft.com/office/drawing/2014/main" id="{A0E6D59E-FB4C-496C-9E9C-D06D451443A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57400" y="1670050"/>
            <a:ext cx="4800600" cy="2139950"/>
            <a:chOff x="1296" y="960"/>
            <a:chExt cx="3024" cy="1348"/>
          </a:xfrm>
        </p:grpSpPr>
        <p:sp>
          <p:nvSpPr>
            <p:cNvPr id="176145" name="AutoShape 17">
              <a:extLst>
                <a:ext uri="{FF2B5EF4-FFF2-40B4-BE49-F238E27FC236}">
                  <a16:creationId xmlns:a16="http://schemas.microsoft.com/office/drawing/2014/main" id="{44890F9D-8741-4272-9070-0E8B1CA222B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96" y="960"/>
              <a:ext cx="3024" cy="1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46" name="Group 18">
              <a:extLst>
                <a:ext uri="{FF2B5EF4-FFF2-40B4-BE49-F238E27FC236}">
                  <a16:creationId xmlns:a16="http://schemas.microsoft.com/office/drawing/2014/main" id="{59D82879-6454-4DCB-BC33-61520F985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8" y="1005"/>
              <a:ext cx="2431" cy="1130"/>
              <a:chOff x="1308" y="1005"/>
              <a:chExt cx="2431" cy="1130"/>
            </a:xfrm>
          </p:grpSpPr>
          <p:sp>
            <p:nvSpPr>
              <p:cNvPr id="176147" name="Freeform 19">
                <a:extLst>
                  <a:ext uri="{FF2B5EF4-FFF2-40B4-BE49-F238E27FC236}">
                    <a16:creationId xmlns:a16="http://schemas.microsoft.com/office/drawing/2014/main" id="{BE46B8DC-8F0C-481C-BE45-08E96CCE0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502"/>
                <a:ext cx="563" cy="386"/>
              </a:xfrm>
              <a:custGeom>
                <a:avLst/>
                <a:gdLst>
                  <a:gd name="T0" fmla="*/ 3 w 1125"/>
                  <a:gd name="T1" fmla="*/ 214 h 771"/>
                  <a:gd name="T2" fmla="*/ 31 w 1125"/>
                  <a:gd name="T3" fmla="*/ 199 h 771"/>
                  <a:gd name="T4" fmla="*/ 79 w 1125"/>
                  <a:gd name="T5" fmla="*/ 174 h 771"/>
                  <a:gd name="T6" fmla="*/ 141 w 1125"/>
                  <a:gd name="T7" fmla="*/ 141 h 771"/>
                  <a:gd name="T8" fmla="*/ 212 w 1125"/>
                  <a:gd name="T9" fmla="*/ 107 h 771"/>
                  <a:gd name="T10" fmla="*/ 283 w 1125"/>
                  <a:gd name="T11" fmla="*/ 71 h 771"/>
                  <a:gd name="T12" fmla="*/ 349 w 1125"/>
                  <a:gd name="T13" fmla="*/ 42 h 771"/>
                  <a:gd name="T14" fmla="*/ 402 w 1125"/>
                  <a:gd name="T15" fmla="*/ 20 h 771"/>
                  <a:gd name="T16" fmla="*/ 440 w 1125"/>
                  <a:gd name="T17" fmla="*/ 10 h 771"/>
                  <a:gd name="T18" fmla="*/ 474 w 1125"/>
                  <a:gd name="T19" fmla="*/ 4 h 771"/>
                  <a:gd name="T20" fmla="*/ 505 w 1125"/>
                  <a:gd name="T21" fmla="*/ 0 h 771"/>
                  <a:gd name="T22" fmla="*/ 535 w 1125"/>
                  <a:gd name="T23" fmla="*/ 0 h 771"/>
                  <a:gd name="T24" fmla="*/ 564 w 1125"/>
                  <a:gd name="T25" fmla="*/ 5 h 771"/>
                  <a:gd name="T26" fmla="*/ 592 w 1125"/>
                  <a:gd name="T27" fmla="*/ 14 h 771"/>
                  <a:gd name="T28" fmla="*/ 622 w 1125"/>
                  <a:gd name="T29" fmla="*/ 29 h 771"/>
                  <a:gd name="T30" fmla="*/ 653 w 1125"/>
                  <a:gd name="T31" fmla="*/ 51 h 771"/>
                  <a:gd name="T32" fmla="*/ 676 w 1125"/>
                  <a:gd name="T33" fmla="*/ 71 h 771"/>
                  <a:gd name="T34" fmla="*/ 695 w 1125"/>
                  <a:gd name="T35" fmla="*/ 90 h 771"/>
                  <a:gd name="T36" fmla="*/ 717 w 1125"/>
                  <a:gd name="T37" fmla="*/ 114 h 771"/>
                  <a:gd name="T38" fmla="*/ 741 w 1125"/>
                  <a:gd name="T39" fmla="*/ 143 h 771"/>
                  <a:gd name="T40" fmla="*/ 767 w 1125"/>
                  <a:gd name="T41" fmla="*/ 175 h 771"/>
                  <a:gd name="T42" fmla="*/ 795 w 1125"/>
                  <a:gd name="T43" fmla="*/ 209 h 771"/>
                  <a:gd name="T44" fmla="*/ 824 w 1125"/>
                  <a:gd name="T45" fmla="*/ 246 h 771"/>
                  <a:gd name="T46" fmla="*/ 854 w 1125"/>
                  <a:gd name="T47" fmla="*/ 284 h 771"/>
                  <a:gd name="T48" fmla="*/ 883 w 1125"/>
                  <a:gd name="T49" fmla="*/ 323 h 771"/>
                  <a:gd name="T50" fmla="*/ 914 w 1125"/>
                  <a:gd name="T51" fmla="*/ 361 h 771"/>
                  <a:gd name="T52" fmla="*/ 943 w 1125"/>
                  <a:gd name="T53" fmla="*/ 399 h 771"/>
                  <a:gd name="T54" fmla="*/ 972 w 1125"/>
                  <a:gd name="T55" fmla="*/ 435 h 771"/>
                  <a:gd name="T56" fmla="*/ 1000 w 1125"/>
                  <a:gd name="T57" fmla="*/ 468 h 771"/>
                  <a:gd name="T58" fmla="*/ 1026 w 1125"/>
                  <a:gd name="T59" fmla="*/ 499 h 771"/>
                  <a:gd name="T60" fmla="*/ 1051 w 1125"/>
                  <a:gd name="T61" fmla="*/ 525 h 771"/>
                  <a:gd name="T62" fmla="*/ 1073 w 1125"/>
                  <a:gd name="T63" fmla="*/ 547 h 771"/>
                  <a:gd name="T64" fmla="*/ 1100 w 1125"/>
                  <a:gd name="T65" fmla="*/ 573 h 771"/>
                  <a:gd name="T66" fmla="*/ 1119 w 1125"/>
                  <a:gd name="T67" fmla="*/ 600 h 771"/>
                  <a:gd name="T68" fmla="*/ 1125 w 1125"/>
                  <a:gd name="T69" fmla="*/ 620 h 771"/>
                  <a:gd name="T70" fmla="*/ 1118 w 1125"/>
                  <a:gd name="T71" fmla="*/ 634 h 771"/>
                  <a:gd name="T72" fmla="*/ 1105 w 1125"/>
                  <a:gd name="T73" fmla="*/ 645 h 771"/>
                  <a:gd name="T74" fmla="*/ 1089 w 1125"/>
                  <a:gd name="T75" fmla="*/ 650 h 771"/>
                  <a:gd name="T76" fmla="*/ 1074 w 1125"/>
                  <a:gd name="T77" fmla="*/ 653 h 771"/>
                  <a:gd name="T78" fmla="*/ 1065 w 1125"/>
                  <a:gd name="T79" fmla="*/ 654 h 771"/>
                  <a:gd name="T80" fmla="*/ 592 w 1125"/>
                  <a:gd name="T81" fmla="*/ 771 h 771"/>
                  <a:gd name="T82" fmla="*/ 589 w 1125"/>
                  <a:gd name="T83" fmla="*/ 767 h 771"/>
                  <a:gd name="T84" fmla="*/ 581 w 1125"/>
                  <a:gd name="T85" fmla="*/ 758 h 771"/>
                  <a:gd name="T86" fmla="*/ 568 w 1125"/>
                  <a:gd name="T87" fmla="*/ 745 h 771"/>
                  <a:gd name="T88" fmla="*/ 553 w 1125"/>
                  <a:gd name="T89" fmla="*/ 728 h 771"/>
                  <a:gd name="T90" fmla="*/ 536 w 1125"/>
                  <a:gd name="T91" fmla="*/ 709 h 771"/>
                  <a:gd name="T92" fmla="*/ 522 w 1125"/>
                  <a:gd name="T93" fmla="*/ 691 h 771"/>
                  <a:gd name="T94" fmla="*/ 508 w 1125"/>
                  <a:gd name="T95" fmla="*/ 672 h 771"/>
                  <a:gd name="T96" fmla="*/ 499 w 1125"/>
                  <a:gd name="T97" fmla="*/ 654 h 771"/>
                  <a:gd name="T98" fmla="*/ 490 w 1125"/>
                  <a:gd name="T99" fmla="*/ 636 h 771"/>
                  <a:gd name="T100" fmla="*/ 482 w 1125"/>
                  <a:gd name="T101" fmla="*/ 618 h 771"/>
                  <a:gd name="T102" fmla="*/ 474 w 1125"/>
                  <a:gd name="T103" fmla="*/ 597 h 771"/>
                  <a:gd name="T104" fmla="*/ 465 w 1125"/>
                  <a:gd name="T105" fmla="*/ 578 h 771"/>
                  <a:gd name="T106" fmla="*/ 458 w 1125"/>
                  <a:gd name="T107" fmla="*/ 561 h 771"/>
                  <a:gd name="T108" fmla="*/ 452 w 1125"/>
                  <a:gd name="T109" fmla="*/ 546 h 771"/>
                  <a:gd name="T110" fmla="*/ 448 w 1125"/>
                  <a:gd name="T111" fmla="*/ 537 h 771"/>
                  <a:gd name="T112" fmla="*/ 447 w 1125"/>
                  <a:gd name="T113" fmla="*/ 534 h 771"/>
                  <a:gd name="T114" fmla="*/ 0 w 1125"/>
                  <a:gd name="T115" fmla="*/ 216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25" h="771">
                    <a:moveTo>
                      <a:pt x="0" y="216"/>
                    </a:moveTo>
                    <a:lnTo>
                      <a:pt x="3" y="214"/>
                    </a:lnTo>
                    <a:lnTo>
                      <a:pt x="14" y="207"/>
                    </a:lnTo>
                    <a:lnTo>
                      <a:pt x="31" y="199"/>
                    </a:lnTo>
                    <a:lnTo>
                      <a:pt x="53" y="188"/>
                    </a:lnTo>
                    <a:lnTo>
                      <a:pt x="79" y="174"/>
                    </a:lnTo>
                    <a:lnTo>
                      <a:pt x="109" y="159"/>
                    </a:lnTo>
                    <a:lnTo>
                      <a:pt x="141" y="141"/>
                    </a:lnTo>
                    <a:lnTo>
                      <a:pt x="176" y="123"/>
                    </a:lnTo>
                    <a:lnTo>
                      <a:pt x="212" y="107"/>
                    </a:lnTo>
                    <a:lnTo>
                      <a:pt x="247" y="89"/>
                    </a:lnTo>
                    <a:lnTo>
                      <a:pt x="283" y="71"/>
                    </a:lnTo>
                    <a:lnTo>
                      <a:pt x="317" y="56"/>
                    </a:lnTo>
                    <a:lnTo>
                      <a:pt x="349" y="42"/>
                    </a:lnTo>
                    <a:lnTo>
                      <a:pt x="378" y="30"/>
                    </a:lnTo>
                    <a:lnTo>
                      <a:pt x="402" y="20"/>
                    </a:lnTo>
                    <a:lnTo>
                      <a:pt x="423" y="14"/>
                    </a:lnTo>
                    <a:lnTo>
                      <a:pt x="440" y="10"/>
                    </a:lnTo>
                    <a:lnTo>
                      <a:pt x="457" y="6"/>
                    </a:lnTo>
                    <a:lnTo>
                      <a:pt x="474" y="4"/>
                    </a:lnTo>
                    <a:lnTo>
                      <a:pt x="489" y="2"/>
                    </a:lnTo>
                    <a:lnTo>
                      <a:pt x="505" y="0"/>
                    </a:lnTo>
                    <a:lnTo>
                      <a:pt x="519" y="0"/>
                    </a:lnTo>
                    <a:lnTo>
                      <a:pt x="535" y="0"/>
                    </a:lnTo>
                    <a:lnTo>
                      <a:pt x="549" y="2"/>
                    </a:lnTo>
                    <a:lnTo>
                      <a:pt x="564" y="5"/>
                    </a:lnTo>
                    <a:lnTo>
                      <a:pt x="578" y="9"/>
                    </a:lnTo>
                    <a:lnTo>
                      <a:pt x="592" y="14"/>
                    </a:lnTo>
                    <a:lnTo>
                      <a:pt x="607" y="21"/>
                    </a:lnTo>
                    <a:lnTo>
                      <a:pt x="622" y="29"/>
                    </a:lnTo>
                    <a:lnTo>
                      <a:pt x="637" y="39"/>
                    </a:lnTo>
                    <a:lnTo>
                      <a:pt x="653" y="51"/>
                    </a:lnTo>
                    <a:lnTo>
                      <a:pt x="668" y="63"/>
                    </a:lnTo>
                    <a:lnTo>
                      <a:pt x="676" y="71"/>
                    </a:lnTo>
                    <a:lnTo>
                      <a:pt x="686" y="80"/>
                    </a:lnTo>
                    <a:lnTo>
                      <a:pt x="695" y="90"/>
                    </a:lnTo>
                    <a:lnTo>
                      <a:pt x="706" y="101"/>
                    </a:lnTo>
                    <a:lnTo>
                      <a:pt x="717" y="114"/>
                    </a:lnTo>
                    <a:lnTo>
                      <a:pt x="728" y="128"/>
                    </a:lnTo>
                    <a:lnTo>
                      <a:pt x="741" y="143"/>
                    </a:lnTo>
                    <a:lnTo>
                      <a:pt x="753" y="159"/>
                    </a:lnTo>
                    <a:lnTo>
                      <a:pt x="767" y="175"/>
                    </a:lnTo>
                    <a:lnTo>
                      <a:pt x="780" y="192"/>
                    </a:lnTo>
                    <a:lnTo>
                      <a:pt x="795" y="209"/>
                    </a:lnTo>
                    <a:lnTo>
                      <a:pt x="810" y="227"/>
                    </a:lnTo>
                    <a:lnTo>
                      <a:pt x="824" y="246"/>
                    </a:lnTo>
                    <a:lnTo>
                      <a:pt x="839" y="265"/>
                    </a:lnTo>
                    <a:lnTo>
                      <a:pt x="854" y="284"/>
                    </a:lnTo>
                    <a:lnTo>
                      <a:pt x="868" y="303"/>
                    </a:lnTo>
                    <a:lnTo>
                      <a:pt x="883" y="323"/>
                    </a:lnTo>
                    <a:lnTo>
                      <a:pt x="899" y="341"/>
                    </a:lnTo>
                    <a:lnTo>
                      <a:pt x="914" y="361"/>
                    </a:lnTo>
                    <a:lnTo>
                      <a:pt x="928" y="380"/>
                    </a:lnTo>
                    <a:lnTo>
                      <a:pt x="943" y="399"/>
                    </a:lnTo>
                    <a:lnTo>
                      <a:pt x="958" y="416"/>
                    </a:lnTo>
                    <a:lnTo>
                      <a:pt x="972" y="435"/>
                    </a:lnTo>
                    <a:lnTo>
                      <a:pt x="985" y="452"/>
                    </a:lnTo>
                    <a:lnTo>
                      <a:pt x="1000" y="468"/>
                    </a:lnTo>
                    <a:lnTo>
                      <a:pt x="1013" y="484"/>
                    </a:lnTo>
                    <a:lnTo>
                      <a:pt x="1026" y="499"/>
                    </a:lnTo>
                    <a:lnTo>
                      <a:pt x="1038" y="513"/>
                    </a:lnTo>
                    <a:lnTo>
                      <a:pt x="1051" y="525"/>
                    </a:lnTo>
                    <a:lnTo>
                      <a:pt x="1062" y="537"/>
                    </a:lnTo>
                    <a:lnTo>
                      <a:pt x="1073" y="547"/>
                    </a:lnTo>
                    <a:lnTo>
                      <a:pt x="1083" y="558"/>
                    </a:lnTo>
                    <a:lnTo>
                      <a:pt x="1100" y="573"/>
                    </a:lnTo>
                    <a:lnTo>
                      <a:pt x="1111" y="588"/>
                    </a:lnTo>
                    <a:lnTo>
                      <a:pt x="1119" y="600"/>
                    </a:lnTo>
                    <a:lnTo>
                      <a:pt x="1124" y="611"/>
                    </a:lnTo>
                    <a:lnTo>
                      <a:pt x="1125" y="620"/>
                    </a:lnTo>
                    <a:lnTo>
                      <a:pt x="1123" y="628"/>
                    </a:lnTo>
                    <a:lnTo>
                      <a:pt x="1118" y="634"/>
                    </a:lnTo>
                    <a:lnTo>
                      <a:pt x="1112" y="640"/>
                    </a:lnTo>
                    <a:lnTo>
                      <a:pt x="1105" y="645"/>
                    </a:lnTo>
                    <a:lnTo>
                      <a:pt x="1097" y="648"/>
                    </a:lnTo>
                    <a:lnTo>
                      <a:pt x="1089" y="650"/>
                    </a:lnTo>
                    <a:lnTo>
                      <a:pt x="1082" y="652"/>
                    </a:lnTo>
                    <a:lnTo>
                      <a:pt x="1074" y="653"/>
                    </a:lnTo>
                    <a:lnTo>
                      <a:pt x="1069" y="653"/>
                    </a:lnTo>
                    <a:lnTo>
                      <a:pt x="1065" y="654"/>
                    </a:lnTo>
                    <a:lnTo>
                      <a:pt x="1063" y="654"/>
                    </a:lnTo>
                    <a:lnTo>
                      <a:pt x="592" y="771"/>
                    </a:lnTo>
                    <a:lnTo>
                      <a:pt x="591" y="769"/>
                    </a:lnTo>
                    <a:lnTo>
                      <a:pt x="589" y="767"/>
                    </a:lnTo>
                    <a:lnTo>
                      <a:pt x="586" y="763"/>
                    </a:lnTo>
                    <a:lnTo>
                      <a:pt x="581" y="758"/>
                    </a:lnTo>
                    <a:lnTo>
                      <a:pt x="575" y="753"/>
                    </a:lnTo>
                    <a:lnTo>
                      <a:pt x="568" y="745"/>
                    </a:lnTo>
                    <a:lnTo>
                      <a:pt x="560" y="737"/>
                    </a:lnTo>
                    <a:lnTo>
                      <a:pt x="553" y="728"/>
                    </a:lnTo>
                    <a:lnTo>
                      <a:pt x="544" y="720"/>
                    </a:lnTo>
                    <a:lnTo>
                      <a:pt x="536" y="709"/>
                    </a:lnTo>
                    <a:lnTo>
                      <a:pt x="529" y="700"/>
                    </a:lnTo>
                    <a:lnTo>
                      <a:pt x="522" y="691"/>
                    </a:lnTo>
                    <a:lnTo>
                      <a:pt x="514" y="681"/>
                    </a:lnTo>
                    <a:lnTo>
                      <a:pt x="508" y="672"/>
                    </a:lnTo>
                    <a:lnTo>
                      <a:pt x="503" y="662"/>
                    </a:lnTo>
                    <a:lnTo>
                      <a:pt x="499" y="654"/>
                    </a:lnTo>
                    <a:lnTo>
                      <a:pt x="496" y="646"/>
                    </a:lnTo>
                    <a:lnTo>
                      <a:pt x="490" y="636"/>
                    </a:lnTo>
                    <a:lnTo>
                      <a:pt x="486" y="627"/>
                    </a:lnTo>
                    <a:lnTo>
                      <a:pt x="482" y="618"/>
                    </a:lnTo>
                    <a:lnTo>
                      <a:pt x="478" y="607"/>
                    </a:lnTo>
                    <a:lnTo>
                      <a:pt x="474" y="597"/>
                    </a:lnTo>
                    <a:lnTo>
                      <a:pt x="470" y="588"/>
                    </a:lnTo>
                    <a:lnTo>
                      <a:pt x="465" y="578"/>
                    </a:lnTo>
                    <a:lnTo>
                      <a:pt x="462" y="569"/>
                    </a:lnTo>
                    <a:lnTo>
                      <a:pt x="458" y="561"/>
                    </a:lnTo>
                    <a:lnTo>
                      <a:pt x="455" y="553"/>
                    </a:lnTo>
                    <a:lnTo>
                      <a:pt x="452" y="546"/>
                    </a:lnTo>
                    <a:lnTo>
                      <a:pt x="450" y="542"/>
                    </a:lnTo>
                    <a:lnTo>
                      <a:pt x="448" y="537"/>
                    </a:lnTo>
                    <a:lnTo>
                      <a:pt x="447" y="535"/>
                    </a:lnTo>
                    <a:lnTo>
                      <a:pt x="447" y="534"/>
                    </a:lnTo>
                    <a:lnTo>
                      <a:pt x="352" y="607"/>
                    </a:lnTo>
                    <a:lnTo>
                      <a:pt x="0" y="21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8" name="Freeform 20">
                <a:extLst>
                  <a:ext uri="{FF2B5EF4-FFF2-40B4-BE49-F238E27FC236}">
                    <a16:creationId xmlns:a16="http://schemas.microsoft.com/office/drawing/2014/main" id="{93B66A82-D9D0-4F90-9BC0-8B0EC1E37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509"/>
                <a:ext cx="213" cy="102"/>
              </a:xfrm>
              <a:custGeom>
                <a:avLst/>
                <a:gdLst>
                  <a:gd name="T0" fmla="*/ 424 w 426"/>
                  <a:gd name="T1" fmla="*/ 0 h 204"/>
                  <a:gd name="T2" fmla="*/ 403 w 426"/>
                  <a:gd name="T3" fmla="*/ 6 h 204"/>
                  <a:gd name="T4" fmla="*/ 379 w 426"/>
                  <a:gd name="T5" fmla="*/ 16 h 204"/>
                  <a:gd name="T6" fmla="*/ 350 w 426"/>
                  <a:gd name="T7" fmla="*/ 28 h 204"/>
                  <a:gd name="T8" fmla="*/ 318 w 426"/>
                  <a:gd name="T9" fmla="*/ 42 h 204"/>
                  <a:gd name="T10" fmla="*/ 284 w 426"/>
                  <a:gd name="T11" fmla="*/ 57 h 204"/>
                  <a:gd name="T12" fmla="*/ 249 w 426"/>
                  <a:gd name="T13" fmla="*/ 75 h 204"/>
                  <a:gd name="T14" fmla="*/ 212 w 426"/>
                  <a:gd name="T15" fmla="*/ 93 h 204"/>
                  <a:gd name="T16" fmla="*/ 176 w 426"/>
                  <a:gd name="T17" fmla="*/ 109 h 204"/>
                  <a:gd name="T18" fmla="*/ 142 w 426"/>
                  <a:gd name="T19" fmla="*/ 127 h 204"/>
                  <a:gd name="T20" fmla="*/ 110 w 426"/>
                  <a:gd name="T21" fmla="*/ 145 h 204"/>
                  <a:gd name="T22" fmla="*/ 79 w 426"/>
                  <a:gd name="T23" fmla="*/ 160 h 204"/>
                  <a:gd name="T24" fmla="*/ 53 w 426"/>
                  <a:gd name="T25" fmla="*/ 174 h 204"/>
                  <a:gd name="T26" fmla="*/ 32 w 426"/>
                  <a:gd name="T27" fmla="*/ 185 h 204"/>
                  <a:gd name="T28" fmla="*/ 14 w 426"/>
                  <a:gd name="T29" fmla="*/ 193 h 204"/>
                  <a:gd name="T30" fmla="*/ 4 w 426"/>
                  <a:gd name="T31" fmla="*/ 199 h 204"/>
                  <a:gd name="T32" fmla="*/ 0 w 426"/>
                  <a:gd name="T33" fmla="*/ 202 h 204"/>
                  <a:gd name="T34" fmla="*/ 4 w 426"/>
                  <a:gd name="T35" fmla="*/ 204 h 204"/>
                  <a:gd name="T36" fmla="*/ 7 w 426"/>
                  <a:gd name="T37" fmla="*/ 202 h 204"/>
                  <a:gd name="T38" fmla="*/ 18 w 426"/>
                  <a:gd name="T39" fmla="*/ 195 h 204"/>
                  <a:gd name="T40" fmla="*/ 35 w 426"/>
                  <a:gd name="T41" fmla="*/ 187 h 204"/>
                  <a:gd name="T42" fmla="*/ 56 w 426"/>
                  <a:gd name="T43" fmla="*/ 176 h 204"/>
                  <a:gd name="T44" fmla="*/ 83 w 426"/>
                  <a:gd name="T45" fmla="*/ 162 h 204"/>
                  <a:gd name="T46" fmla="*/ 113 w 426"/>
                  <a:gd name="T47" fmla="*/ 147 h 204"/>
                  <a:gd name="T48" fmla="*/ 145 w 426"/>
                  <a:gd name="T49" fmla="*/ 129 h 204"/>
                  <a:gd name="T50" fmla="*/ 179 w 426"/>
                  <a:gd name="T51" fmla="*/ 112 h 204"/>
                  <a:gd name="T52" fmla="*/ 216 w 426"/>
                  <a:gd name="T53" fmla="*/ 95 h 204"/>
                  <a:gd name="T54" fmla="*/ 250 w 426"/>
                  <a:gd name="T55" fmla="*/ 77 h 204"/>
                  <a:gd name="T56" fmla="*/ 286 w 426"/>
                  <a:gd name="T57" fmla="*/ 59 h 204"/>
                  <a:gd name="T58" fmla="*/ 320 w 426"/>
                  <a:gd name="T59" fmla="*/ 44 h 204"/>
                  <a:gd name="T60" fmla="*/ 352 w 426"/>
                  <a:gd name="T61" fmla="*/ 30 h 204"/>
                  <a:gd name="T62" fmla="*/ 380 w 426"/>
                  <a:gd name="T63" fmla="*/ 18 h 204"/>
                  <a:gd name="T64" fmla="*/ 405 w 426"/>
                  <a:gd name="T65" fmla="*/ 8 h 204"/>
                  <a:gd name="T66" fmla="*/ 426 w 426"/>
                  <a:gd name="T67" fmla="*/ 3 h 204"/>
                  <a:gd name="T68" fmla="*/ 424 w 426"/>
                  <a:gd name="T6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6" h="204">
                    <a:moveTo>
                      <a:pt x="424" y="0"/>
                    </a:moveTo>
                    <a:lnTo>
                      <a:pt x="403" y="6"/>
                    </a:lnTo>
                    <a:lnTo>
                      <a:pt x="379" y="16"/>
                    </a:lnTo>
                    <a:lnTo>
                      <a:pt x="350" y="28"/>
                    </a:lnTo>
                    <a:lnTo>
                      <a:pt x="318" y="42"/>
                    </a:lnTo>
                    <a:lnTo>
                      <a:pt x="284" y="57"/>
                    </a:lnTo>
                    <a:lnTo>
                      <a:pt x="249" y="75"/>
                    </a:lnTo>
                    <a:lnTo>
                      <a:pt x="212" y="93"/>
                    </a:lnTo>
                    <a:lnTo>
                      <a:pt x="176" y="109"/>
                    </a:lnTo>
                    <a:lnTo>
                      <a:pt x="142" y="127"/>
                    </a:lnTo>
                    <a:lnTo>
                      <a:pt x="110" y="145"/>
                    </a:lnTo>
                    <a:lnTo>
                      <a:pt x="79" y="160"/>
                    </a:lnTo>
                    <a:lnTo>
                      <a:pt x="53" y="174"/>
                    </a:lnTo>
                    <a:lnTo>
                      <a:pt x="32" y="185"/>
                    </a:lnTo>
                    <a:lnTo>
                      <a:pt x="14" y="193"/>
                    </a:lnTo>
                    <a:lnTo>
                      <a:pt x="4" y="199"/>
                    </a:lnTo>
                    <a:lnTo>
                      <a:pt x="0" y="202"/>
                    </a:lnTo>
                    <a:lnTo>
                      <a:pt x="4" y="204"/>
                    </a:lnTo>
                    <a:lnTo>
                      <a:pt x="7" y="202"/>
                    </a:lnTo>
                    <a:lnTo>
                      <a:pt x="18" y="195"/>
                    </a:lnTo>
                    <a:lnTo>
                      <a:pt x="35" y="187"/>
                    </a:lnTo>
                    <a:lnTo>
                      <a:pt x="56" y="176"/>
                    </a:lnTo>
                    <a:lnTo>
                      <a:pt x="83" y="162"/>
                    </a:lnTo>
                    <a:lnTo>
                      <a:pt x="113" y="147"/>
                    </a:lnTo>
                    <a:lnTo>
                      <a:pt x="145" y="129"/>
                    </a:lnTo>
                    <a:lnTo>
                      <a:pt x="179" y="112"/>
                    </a:lnTo>
                    <a:lnTo>
                      <a:pt x="216" y="95"/>
                    </a:lnTo>
                    <a:lnTo>
                      <a:pt x="250" y="77"/>
                    </a:lnTo>
                    <a:lnTo>
                      <a:pt x="286" y="59"/>
                    </a:lnTo>
                    <a:lnTo>
                      <a:pt x="320" y="44"/>
                    </a:lnTo>
                    <a:lnTo>
                      <a:pt x="352" y="30"/>
                    </a:lnTo>
                    <a:lnTo>
                      <a:pt x="380" y="18"/>
                    </a:lnTo>
                    <a:lnTo>
                      <a:pt x="405" y="8"/>
                    </a:lnTo>
                    <a:lnTo>
                      <a:pt x="426" y="3"/>
                    </a:ln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9" name="Freeform 21">
                <a:extLst>
                  <a:ext uri="{FF2B5EF4-FFF2-40B4-BE49-F238E27FC236}">
                    <a16:creationId xmlns:a16="http://schemas.microsoft.com/office/drawing/2014/main" id="{26367DDE-A1F4-484A-A0F8-411F2C239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502"/>
                <a:ext cx="124" cy="33"/>
              </a:xfrm>
              <a:custGeom>
                <a:avLst/>
                <a:gdLst>
                  <a:gd name="T0" fmla="*/ 247 w 247"/>
                  <a:gd name="T1" fmla="*/ 64 h 65"/>
                  <a:gd name="T2" fmla="*/ 233 w 247"/>
                  <a:gd name="T3" fmla="*/ 49 h 65"/>
                  <a:gd name="T4" fmla="*/ 216 w 247"/>
                  <a:gd name="T5" fmla="*/ 39 h 65"/>
                  <a:gd name="T6" fmla="*/ 202 w 247"/>
                  <a:gd name="T7" fmla="*/ 29 h 65"/>
                  <a:gd name="T8" fmla="*/ 187 w 247"/>
                  <a:gd name="T9" fmla="*/ 20 h 65"/>
                  <a:gd name="T10" fmla="*/ 171 w 247"/>
                  <a:gd name="T11" fmla="*/ 14 h 65"/>
                  <a:gd name="T12" fmla="*/ 157 w 247"/>
                  <a:gd name="T13" fmla="*/ 9 h 65"/>
                  <a:gd name="T14" fmla="*/ 142 w 247"/>
                  <a:gd name="T15" fmla="*/ 5 h 65"/>
                  <a:gd name="T16" fmla="*/ 128 w 247"/>
                  <a:gd name="T17" fmla="*/ 2 h 65"/>
                  <a:gd name="T18" fmla="*/ 112 w 247"/>
                  <a:gd name="T19" fmla="*/ 0 h 65"/>
                  <a:gd name="T20" fmla="*/ 98 w 247"/>
                  <a:gd name="T21" fmla="*/ 0 h 65"/>
                  <a:gd name="T22" fmla="*/ 83 w 247"/>
                  <a:gd name="T23" fmla="*/ 0 h 65"/>
                  <a:gd name="T24" fmla="*/ 66 w 247"/>
                  <a:gd name="T25" fmla="*/ 1 h 65"/>
                  <a:gd name="T26" fmla="*/ 51 w 247"/>
                  <a:gd name="T27" fmla="*/ 3 h 65"/>
                  <a:gd name="T28" fmla="*/ 34 w 247"/>
                  <a:gd name="T29" fmla="*/ 6 h 65"/>
                  <a:gd name="T30" fmla="*/ 17 w 247"/>
                  <a:gd name="T31" fmla="*/ 10 h 65"/>
                  <a:gd name="T32" fmla="*/ 0 w 247"/>
                  <a:gd name="T33" fmla="*/ 14 h 65"/>
                  <a:gd name="T34" fmla="*/ 2 w 247"/>
                  <a:gd name="T35" fmla="*/ 16 h 65"/>
                  <a:gd name="T36" fmla="*/ 20 w 247"/>
                  <a:gd name="T37" fmla="*/ 12 h 65"/>
                  <a:gd name="T38" fmla="*/ 35 w 247"/>
                  <a:gd name="T39" fmla="*/ 8 h 65"/>
                  <a:gd name="T40" fmla="*/ 53 w 247"/>
                  <a:gd name="T41" fmla="*/ 6 h 65"/>
                  <a:gd name="T42" fmla="*/ 66 w 247"/>
                  <a:gd name="T43" fmla="*/ 3 h 65"/>
                  <a:gd name="T44" fmla="*/ 83 w 247"/>
                  <a:gd name="T45" fmla="*/ 2 h 65"/>
                  <a:gd name="T46" fmla="*/ 98 w 247"/>
                  <a:gd name="T47" fmla="*/ 2 h 65"/>
                  <a:gd name="T48" fmla="*/ 112 w 247"/>
                  <a:gd name="T49" fmla="*/ 2 h 65"/>
                  <a:gd name="T50" fmla="*/ 126 w 247"/>
                  <a:gd name="T51" fmla="*/ 4 h 65"/>
                  <a:gd name="T52" fmla="*/ 141 w 247"/>
                  <a:gd name="T53" fmla="*/ 7 h 65"/>
                  <a:gd name="T54" fmla="*/ 155 w 247"/>
                  <a:gd name="T55" fmla="*/ 11 h 65"/>
                  <a:gd name="T56" fmla="*/ 169 w 247"/>
                  <a:gd name="T57" fmla="*/ 16 h 65"/>
                  <a:gd name="T58" fmla="*/ 183 w 247"/>
                  <a:gd name="T59" fmla="*/ 22 h 65"/>
                  <a:gd name="T60" fmla="*/ 198 w 247"/>
                  <a:gd name="T61" fmla="*/ 31 h 65"/>
                  <a:gd name="T62" fmla="*/ 213 w 247"/>
                  <a:gd name="T63" fmla="*/ 41 h 65"/>
                  <a:gd name="T64" fmla="*/ 229 w 247"/>
                  <a:gd name="T65" fmla="*/ 52 h 65"/>
                  <a:gd name="T66" fmla="*/ 244 w 247"/>
                  <a:gd name="T67" fmla="*/ 65 h 65"/>
                  <a:gd name="T68" fmla="*/ 247 w 247"/>
                  <a:gd name="T6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7" h="65">
                    <a:moveTo>
                      <a:pt x="247" y="64"/>
                    </a:moveTo>
                    <a:lnTo>
                      <a:pt x="233" y="49"/>
                    </a:lnTo>
                    <a:lnTo>
                      <a:pt x="216" y="39"/>
                    </a:lnTo>
                    <a:lnTo>
                      <a:pt x="202" y="29"/>
                    </a:lnTo>
                    <a:lnTo>
                      <a:pt x="187" y="20"/>
                    </a:lnTo>
                    <a:lnTo>
                      <a:pt x="171" y="14"/>
                    </a:lnTo>
                    <a:lnTo>
                      <a:pt x="157" y="9"/>
                    </a:lnTo>
                    <a:lnTo>
                      <a:pt x="142" y="5"/>
                    </a:lnTo>
                    <a:lnTo>
                      <a:pt x="128" y="2"/>
                    </a:lnTo>
                    <a:lnTo>
                      <a:pt x="112" y="0"/>
                    </a:lnTo>
                    <a:lnTo>
                      <a:pt x="98" y="0"/>
                    </a:lnTo>
                    <a:lnTo>
                      <a:pt x="83" y="0"/>
                    </a:lnTo>
                    <a:lnTo>
                      <a:pt x="66" y="1"/>
                    </a:lnTo>
                    <a:lnTo>
                      <a:pt x="51" y="3"/>
                    </a:lnTo>
                    <a:lnTo>
                      <a:pt x="34" y="6"/>
                    </a:lnTo>
                    <a:lnTo>
                      <a:pt x="17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0" y="12"/>
                    </a:lnTo>
                    <a:lnTo>
                      <a:pt x="35" y="8"/>
                    </a:lnTo>
                    <a:lnTo>
                      <a:pt x="53" y="6"/>
                    </a:lnTo>
                    <a:lnTo>
                      <a:pt x="66" y="3"/>
                    </a:lnTo>
                    <a:lnTo>
                      <a:pt x="83" y="2"/>
                    </a:lnTo>
                    <a:lnTo>
                      <a:pt x="98" y="2"/>
                    </a:lnTo>
                    <a:lnTo>
                      <a:pt x="112" y="2"/>
                    </a:lnTo>
                    <a:lnTo>
                      <a:pt x="126" y="4"/>
                    </a:lnTo>
                    <a:lnTo>
                      <a:pt x="141" y="7"/>
                    </a:lnTo>
                    <a:lnTo>
                      <a:pt x="155" y="11"/>
                    </a:lnTo>
                    <a:lnTo>
                      <a:pt x="169" y="16"/>
                    </a:lnTo>
                    <a:lnTo>
                      <a:pt x="183" y="22"/>
                    </a:lnTo>
                    <a:lnTo>
                      <a:pt x="198" y="31"/>
                    </a:lnTo>
                    <a:lnTo>
                      <a:pt x="213" y="41"/>
                    </a:lnTo>
                    <a:lnTo>
                      <a:pt x="229" y="52"/>
                    </a:lnTo>
                    <a:lnTo>
                      <a:pt x="244" y="65"/>
                    </a:lnTo>
                    <a:lnTo>
                      <a:pt x="247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0" name="Freeform 22">
                <a:extLst>
                  <a:ext uri="{FF2B5EF4-FFF2-40B4-BE49-F238E27FC236}">
                    <a16:creationId xmlns:a16="http://schemas.microsoft.com/office/drawing/2014/main" id="{F54D6D62-05BC-4775-8AF0-85C8C08D8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534"/>
                <a:ext cx="209" cy="247"/>
              </a:xfrm>
              <a:custGeom>
                <a:avLst/>
                <a:gdLst>
                  <a:gd name="T0" fmla="*/ 408 w 418"/>
                  <a:gd name="T1" fmla="*/ 484 h 495"/>
                  <a:gd name="T2" fmla="*/ 386 w 418"/>
                  <a:gd name="T3" fmla="*/ 461 h 495"/>
                  <a:gd name="T4" fmla="*/ 362 w 418"/>
                  <a:gd name="T5" fmla="*/ 435 h 495"/>
                  <a:gd name="T6" fmla="*/ 335 w 418"/>
                  <a:gd name="T7" fmla="*/ 404 h 495"/>
                  <a:gd name="T8" fmla="*/ 308 w 418"/>
                  <a:gd name="T9" fmla="*/ 371 h 495"/>
                  <a:gd name="T10" fmla="*/ 279 w 418"/>
                  <a:gd name="T11" fmla="*/ 335 h 495"/>
                  <a:gd name="T12" fmla="*/ 249 w 418"/>
                  <a:gd name="T13" fmla="*/ 297 h 495"/>
                  <a:gd name="T14" fmla="*/ 218 w 418"/>
                  <a:gd name="T15" fmla="*/ 259 h 495"/>
                  <a:gd name="T16" fmla="*/ 189 w 418"/>
                  <a:gd name="T17" fmla="*/ 220 h 495"/>
                  <a:gd name="T18" fmla="*/ 159 w 418"/>
                  <a:gd name="T19" fmla="*/ 183 h 495"/>
                  <a:gd name="T20" fmla="*/ 131 w 418"/>
                  <a:gd name="T21" fmla="*/ 145 h 495"/>
                  <a:gd name="T22" fmla="*/ 103 w 418"/>
                  <a:gd name="T23" fmla="*/ 111 h 495"/>
                  <a:gd name="T24" fmla="*/ 77 w 418"/>
                  <a:gd name="T25" fmla="*/ 80 h 495"/>
                  <a:gd name="T26" fmla="*/ 53 w 418"/>
                  <a:gd name="T27" fmla="*/ 51 h 495"/>
                  <a:gd name="T28" fmla="*/ 31 w 418"/>
                  <a:gd name="T29" fmla="*/ 27 h 495"/>
                  <a:gd name="T30" fmla="*/ 13 w 418"/>
                  <a:gd name="T31" fmla="*/ 7 h 495"/>
                  <a:gd name="T32" fmla="*/ 0 w 418"/>
                  <a:gd name="T33" fmla="*/ 1 h 495"/>
                  <a:gd name="T34" fmla="*/ 18 w 418"/>
                  <a:gd name="T35" fmla="*/ 18 h 495"/>
                  <a:gd name="T36" fmla="*/ 39 w 418"/>
                  <a:gd name="T37" fmla="*/ 39 h 495"/>
                  <a:gd name="T38" fmla="*/ 61 w 418"/>
                  <a:gd name="T39" fmla="*/ 65 h 495"/>
                  <a:gd name="T40" fmla="*/ 86 w 418"/>
                  <a:gd name="T41" fmla="*/ 96 h 495"/>
                  <a:gd name="T42" fmla="*/ 113 w 418"/>
                  <a:gd name="T43" fmla="*/ 130 h 495"/>
                  <a:gd name="T44" fmla="*/ 141 w 418"/>
                  <a:gd name="T45" fmla="*/ 165 h 495"/>
                  <a:gd name="T46" fmla="*/ 171 w 418"/>
                  <a:gd name="T47" fmla="*/ 203 h 495"/>
                  <a:gd name="T48" fmla="*/ 201 w 418"/>
                  <a:gd name="T49" fmla="*/ 241 h 495"/>
                  <a:gd name="T50" fmla="*/ 231 w 418"/>
                  <a:gd name="T51" fmla="*/ 279 h 495"/>
                  <a:gd name="T52" fmla="*/ 261 w 418"/>
                  <a:gd name="T53" fmla="*/ 317 h 495"/>
                  <a:gd name="T54" fmla="*/ 290 w 418"/>
                  <a:gd name="T55" fmla="*/ 354 h 495"/>
                  <a:gd name="T56" fmla="*/ 318 w 418"/>
                  <a:gd name="T57" fmla="*/ 389 h 495"/>
                  <a:gd name="T58" fmla="*/ 345 w 418"/>
                  <a:gd name="T59" fmla="*/ 421 h 495"/>
                  <a:gd name="T60" fmla="*/ 371 w 418"/>
                  <a:gd name="T61" fmla="*/ 450 h 495"/>
                  <a:gd name="T62" fmla="*/ 394 w 418"/>
                  <a:gd name="T63" fmla="*/ 475 h 495"/>
                  <a:gd name="T64" fmla="*/ 415 w 418"/>
                  <a:gd name="T65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95">
                    <a:moveTo>
                      <a:pt x="418" y="493"/>
                    </a:moveTo>
                    <a:lnTo>
                      <a:pt x="408" y="484"/>
                    </a:lnTo>
                    <a:lnTo>
                      <a:pt x="398" y="474"/>
                    </a:lnTo>
                    <a:lnTo>
                      <a:pt x="386" y="461"/>
                    </a:lnTo>
                    <a:lnTo>
                      <a:pt x="374" y="449"/>
                    </a:lnTo>
                    <a:lnTo>
                      <a:pt x="362" y="435"/>
                    </a:lnTo>
                    <a:lnTo>
                      <a:pt x="348" y="420"/>
                    </a:lnTo>
                    <a:lnTo>
                      <a:pt x="335" y="404"/>
                    </a:lnTo>
                    <a:lnTo>
                      <a:pt x="321" y="388"/>
                    </a:lnTo>
                    <a:lnTo>
                      <a:pt x="308" y="371"/>
                    </a:lnTo>
                    <a:lnTo>
                      <a:pt x="293" y="353"/>
                    </a:lnTo>
                    <a:lnTo>
                      <a:pt x="279" y="335"/>
                    </a:lnTo>
                    <a:lnTo>
                      <a:pt x="264" y="316"/>
                    </a:lnTo>
                    <a:lnTo>
                      <a:pt x="249" y="297"/>
                    </a:lnTo>
                    <a:lnTo>
                      <a:pt x="234" y="278"/>
                    </a:lnTo>
                    <a:lnTo>
                      <a:pt x="218" y="259"/>
                    </a:lnTo>
                    <a:lnTo>
                      <a:pt x="204" y="240"/>
                    </a:lnTo>
                    <a:lnTo>
                      <a:pt x="189" y="220"/>
                    </a:lnTo>
                    <a:lnTo>
                      <a:pt x="174" y="202"/>
                    </a:lnTo>
                    <a:lnTo>
                      <a:pt x="159" y="183"/>
                    </a:lnTo>
                    <a:lnTo>
                      <a:pt x="146" y="164"/>
                    </a:lnTo>
                    <a:lnTo>
                      <a:pt x="131" y="145"/>
                    </a:lnTo>
                    <a:lnTo>
                      <a:pt x="117" y="129"/>
                    </a:lnTo>
                    <a:lnTo>
                      <a:pt x="103" y="111"/>
                    </a:lnTo>
                    <a:lnTo>
                      <a:pt x="90" y="95"/>
                    </a:lnTo>
                    <a:lnTo>
                      <a:pt x="77" y="80"/>
                    </a:lnTo>
                    <a:lnTo>
                      <a:pt x="65" y="64"/>
                    </a:lnTo>
                    <a:lnTo>
                      <a:pt x="53" y="51"/>
                    </a:lnTo>
                    <a:lnTo>
                      <a:pt x="42" y="38"/>
                    </a:lnTo>
                    <a:lnTo>
                      <a:pt x="31" y="27"/>
                    </a:lnTo>
                    <a:lnTo>
                      <a:pt x="22" y="17"/>
                    </a:lnTo>
                    <a:lnTo>
                      <a:pt x="13" y="7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18" y="18"/>
                    </a:lnTo>
                    <a:lnTo>
                      <a:pt x="27" y="28"/>
                    </a:lnTo>
                    <a:lnTo>
                      <a:pt x="39" y="39"/>
                    </a:lnTo>
                    <a:lnTo>
                      <a:pt x="49" y="52"/>
                    </a:lnTo>
                    <a:lnTo>
                      <a:pt x="61" y="65"/>
                    </a:lnTo>
                    <a:lnTo>
                      <a:pt x="73" y="81"/>
                    </a:lnTo>
                    <a:lnTo>
                      <a:pt x="86" y="96"/>
                    </a:lnTo>
                    <a:lnTo>
                      <a:pt x="100" y="112"/>
                    </a:lnTo>
                    <a:lnTo>
                      <a:pt x="113" y="130"/>
                    </a:lnTo>
                    <a:lnTo>
                      <a:pt x="127" y="146"/>
                    </a:lnTo>
                    <a:lnTo>
                      <a:pt x="141" y="165"/>
                    </a:lnTo>
                    <a:lnTo>
                      <a:pt x="156" y="184"/>
                    </a:lnTo>
                    <a:lnTo>
                      <a:pt x="171" y="203"/>
                    </a:lnTo>
                    <a:lnTo>
                      <a:pt x="186" y="221"/>
                    </a:lnTo>
                    <a:lnTo>
                      <a:pt x="201" y="241"/>
                    </a:lnTo>
                    <a:lnTo>
                      <a:pt x="215" y="260"/>
                    </a:lnTo>
                    <a:lnTo>
                      <a:pt x="231" y="279"/>
                    </a:lnTo>
                    <a:lnTo>
                      <a:pt x="245" y="298"/>
                    </a:lnTo>
                    <a:lnTo>
                      <a:pt x="261" y="317"/>
                    </a:lnTo>
                    <a:lnTo>
                      <a:pt x="275" y="336"/>
                    </a:lnTo>
                    <a:lnTo>
                      <a:pt x="290" y="354"/>
                    </a:lnTo>
                    <a:lnTo>
                      <a:pt x="305" y="372"/>
                    </a:lnTo>
                    <a:lnTo>
                      <a:pt x="318" y="389"/>
                    </a:lnTo>
                    <a:lnTo>
                      <a:pt x="332" y="406"/>
                    </a:lnTo>
                    <a:lnTo>
                      <a:pt x="345" y="421"/>
                    </a:lnTo>
                    <a:lnTo>
                      <a:pt x="358" y="436"/>
                    </a:lnTo>
                    <a:lnTo>
                      <a:pt x="371" y="450"/>
                    </a:lnTo>
                    <a:lnTo>
                      <a:pt x="383" y="462"/>
                    </a:lnTo>
                    <a:lnTo>
                      <a:pt x="394" y="475"/>
                    </a:lnTo>
                    <a:lnTo>
                      <a:pt x="405" y="485"/>
                    </a:lnTo>
                    <a:lnTo>
                      <a:pt x="415" y="495"/>
                    </a:lnTo>
                    <a:lnTo>
                      <a:pt x="418" y="4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1" name="Freeform 23">
                <a:extLst>
                  <a:ext uri="{FF2B5EF4-FFF2-40B4-BE49-F238E27FC236}">
                    <a16:creationId xmlns:a16="http://schemas.microsoft.com/office/drawing/2014/main" id="{CF2F2719-4A45-4951-A3D4-535C2D85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81"/>
                <a:ext cx="31" cy="49"/>
              </a:xfrm>
              <a:custGeom>
                <a:avLst/>
                <a:gdLst>
                  <a:gd name="T0" fmla="*/ 2 w 63"/>
                  <a:gd name="T1" fmla="*/ 99 h 99"/>
                  <a:gd name="T2" fmla="*/ 1 w 63"/>
                  <a:gd name="T3" fmla="*/ 99 h 99"/>
                  <a:gd name="T4" fmla="*/ 2 w 63"/>
                  <a:gd name="T5" fmla="*/ 99 h 99"/>
                  <a:gd name="T6" fmla="*/ 6 w 63"/>
                  <a:gd name="T7" fmla="*/ 98 h 99"/>
                  <a:gd name="T8" fmla="*/ 12 w 63"/>
                  <a:gd name="T9" fmla="*/ 98 h 99"/>
                  <a:gd name="T10" fmla="*/ 20 w 63"/>
                  <a:gd name="T11" fmla="*/ 97 h 99"/>
                  <a:gd name="T12" fmla="*/ 27 w 63"/>
                  <a:gd name="T13" fmla="*/ 95 h 99"/>
                  <a:gd name="T14" fmla="*/ 35 w 63"/>
                  <a:gd name="T15" fmla="*/ 92 h 99"/>
                  <a:gd name="T16" fmla="*/ 43 w 63"/>
                  <a:gd name="T17" fmla="*/ 89 h 99"/>
                  <a:gd name="T18" fmla="*/ 51 w 63"/>
                  <a:gd name="T19" fmla="*/ 85 h 99"/>
                  <a:gd name="T20" fmla="*/ 57 w 63"/>
                  <a:gd name="T21" fmla="*/ 78 h 99"/>
                  <a:gd name="T22" fmla="*/ 62 w 63"/>
                  <a:gd name="T23" fmla="*/ 72 h 99"/>
                  <a:gd name="T24" fmla="*/ 63 w 63"/>
                  <a:gd name="T25" fmla="*/ 64 h 99"/>
                  <a:gd name="T26" fmla="*/ 62 w 63"/>
                  <a:gd name="T27" fmla="*/ 55 h 99"/>
                  <a:gd name="T28" fmla="*/ 57 w 63"/>
                  <a:gd name="T29" fmla="*/ 43 h 99"/>
                  <a:gd name="T30" fmla="*/ 50 w 63"/>
                  <a:gd name="T31" fmla="*/ 31 h 99"/>
                  <a:gd name="T32" fmla="*/ 39 w 63"/>
                  <a:gd name="T33" fmla="*/ 16 h 99"/>
                  <a:gd name="T34" fmla="*/ 22 w 63"/>
                  <a:gd name="T35" fmla="*/ 0 h 99"/>
                  <a:gd name="T36" fmla="*/ 18 w 63"/>
                  <a:gd name="T37" fmla="*/ 2 h 99"/>
                  <a:gd name="T38" fmla="*/ 35 w 63"/>
                  <a:gd name="T39" fmla="*/ 17 h 99"/>
                  <a:gd name="T40" fmla="*/ 47 w 63"/>
                  <a:gd name="T41" fmla="*/ 32 h 99"/>
                  <a:gd name="T42" fmla="*/ 54 w 63"/>
                  <a:gd name="T43" fmla="*/ 44 h 99"/>
                  <a:gd name="T44" fmla="*/ 58 w 63"/>
                  <a:gd name="T45" fmla="*/ 55 h 99"/>
                  <a:gd name="T46" fmla="*/ 60 w 63"/>
                  <a:gd name="T47" fmla="*/ 64 h 99"/>
                  <a:gd name="T48" fmla="*/ 57 w 63"/>
                  <a:gd name="T49" fmla="*/ 71 h 99"/>
                  <a:gd name="T50" fmla="*/ 53 w 63"/>
                  <a:gd name="T51" fmla="*/ 77 h 99"/>
                  <a:gd name="T52" fmla="*/ 47 w 63"/>
                  <a:gd name="T53" fmla="*/ 83 h 99"/>
                  <a:gd name="T54" fmla="*/ 40 w 63"/>
                  <a:gd name="T55" fmla="*/ 87 h 99"/>
                  <a:gd name="T56" fmla="*/ 34 w 63"/>
                  <a:gd name="T57" fmla="*/ 90 h 99"/>
                  <a:gd name="T58" fmla="*/ 26 w 63"/>
                  <a:gd name="T59" fmla="*/ 92 h 99"/>
                  <a:gd name="T60" fmla="*/ 18 w 63"/>
                  <a:gd name="T61" fmla="*/ 95 h 99"/>
                  <a:gd name="T62" fmla="*/ 12 w 63"/>
                  <a:gd name="T63" fmla="*/ 96 h 99"/>
                  <a:gd name="T64" fmla="*/ 6 w 63"/>
                  <a:gd name="T65" fmla="*/ 96 h 99"/>
                  <a:gd name="T66" fmla="*/ 2 w 63"/>
                  <a:gd name="T67" fmla="*/ 97 h 99"/>
                  <a:gd name="T68" fmla="*/ 1 w 63"/>
                  <a:gd name="T69" fmla="*/ 97 h 99"/>
                  <a:gd name="T70" fmla="*/ 0 w 63"/>
                  <a:gd name="T71" fmla="*/ 97 h 99"/>
                  <a:gd name="T72" fmla="*/ 2 w 63"/>
                  <a:gd name="T7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" h="99">
                    <a:moveTo>
                      <a:pt x="2" y="99"/>
                    </a:moveTo>
                    <a:lnTo>
                      <a:pt x="1" y="99"/>
                    </a:lnTo>
                    <a:lnTo>
                      <a:pt x="2" y="99"/>
                    </a:lnTo>
                    <a:lnTo>
                      <a:pt x="6" y="98"/>
                    </a:lnTo>
                    <a:lnTo>
                      <a:pt x="12" y="98"/>
                    </a:lnTo>
                    <a:lnTo>
                      <a:pt x="20" y="97"/>
                    </a:lnTo>
                    <a:lnTo>
                      <a:pt x="27" y="95"/>
                    </a:lnTo>
                    <a:lnTo>
                      <a:pt x="35" y="92"/>
                    </a:lnTo>
                    <a:lnTo>
                      <a:pt x="43" y="89"/>
                    </a:lnTo>
                    <a:lnTo>
                      <a:pt x="51" y="85"/>
                    </a:lnTo>
                    <a:lnTo>
                      <a:pt x="57" y="78"/>
                    </a:lnTo>
                    <a:lnTo>
                      <a:pt x="62" y="72"/>
                    </a:lnTo>
                    <a:lnTo>
                      <a:pt x="63" y="64"/>
                    </a:lnTo>
                    <a:lnTo>
                      <a:pt x="62" y="55"/>
                    </a:lnTo>
                    <a:lnTo>
                      <a:pt x="57" y="43"/>
                    </a:lnTo>
                    <a:lnTo>
                      <a:pt x="50" y="31"/>
                    </a:lnTo>
                    <a:lnTo>
                      <a:pt x="39" y="16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35" y="17"/>
                    </a:lnTo>
                    <a:lnTo>
                      <a:pt x="47" y="32"/>
                    </a:lnTo>
                    <a:lnTo>
                      <a:pt x="54" y="44"/>
                    </a:lnTo>
                    <a:lnTo>
                      <a:pt x="58" y="55"/>
                    </a:lnTo>
                    <a:lnTo>
                      <a:pt x="60" y="64"/>
                    </a:lnTo>
                    <a:lnTo>
                      <a:pt x="57" y="71"/>
                    </a:lnTo>
                    <a:lnTo>
                      <a:pt x="53" y="77"/>
                    </a:lnTo>
                    <a:lnTo>
                      <a:pt x="47" y="83"/>
                    </a:lnTo>
                    <a:lnTo>
                      <a:pt x="40" y="87"/>
                    </a:lnTo>
                    <a:lnTo>
                      <a:pt x="34" y="90"/>
                    </a:lnTo>
                    <a:lnTo>
                      <a:pt x="26" y="92"/>
                    </a:lnTo>
                    <a:lnTo>
                      <a:pt x="18" y="95"/>
                    </a:lnTo>
                    <a:lnTo>
                      <a:pt x="12" y="96"/>
                    </a:lnTo>
                    <a:lnTo>
                      <a:pt x="6" y="96"/>
                    </a:lnTo>
                    <a:lnTo>
                      <a:pt x="2" y="97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2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2" name="Freeform 24">
                <a:extLst>
                  <a:ext uri="{FF2B5EF4-FFF2-40B4-BE49-F238E27FC236}">
                    <a16:creationId xmlns:a16="http://schemas.microsoft.com/office/drawing/2014/main" id="{62A06B7D-D45F-46D5-B7DA-B0ACED802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829"/>
                <a:ext cx="237" cy="59"/>
              </a:xfrm>
              <a:custGeom>
                <a:avLst/>
                <a:gdLst>
                  <a:gd name="T0" fmla="*/ 0 w 474"/>
                  <a:gd name="T1" fmla="*/ 119 h 119"/>
                  <a:gd name="T2" fmla="*/ 2 w 474"/>
                  <a:gd name="T3" fmla="*/ 119 h 119"/>
                  <a:gd name="T4" fmla="*/ 474 w 474"/>
                  <a:gd name="T5" fmla="*/ 2 h 119"/>
                  <a:gd name="T6" fmla="*/ 472 w 474"/>
                  <a:gd name="T7" fmla="*/ 0 h 119"/>
                  <a:gd name="T8" fmla="*/ 1 w 474"/>
                  <a:gd name="T9" fmla="*/ 116 h 119"/>
                  <a:gd name="T10" fmla="*/ 3 w 474"/>
                  <a:gd name="T11" fmla="*/ 118 h 119"/>
                  <a:gd name="T12" fmla="*/ 0 w 474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4" h="119">
                    <a:moveTo>
                      <a:pt x="0" y="119"/>
                    </a:moveTo>
                    <a:lnTo>
                      <a:pt x="2" y="119"/>
                    </a:lnTo>
                    <a:lnTo>
                      <a:pt x="474" y="2"/>
                    </a:lnTo>
                    <a:lnTo>
                      <a:pt x="472" y="0"/>
                    </a:lnTo>
                    <a:lnTo>
                      <a:pt x="1" y="116"/>
                    </a:lnTo>
                    <a:lnTo>
                      <a:pt x="3" y="118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3" name="Freeform 25">
                <a:extLst>
                  <a:ext uri="{FF2B5EF4-FFF2-40B4-BE49-F238E27FC236}">
                    <a16:creationId xmlns:a16="http://schemas.microsoft.com/office/drawing/2014/main" id="{2BE84387-945C-4B7E-8432-DD30D5E53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829"/>
                <a:ext cx="49" cy="59"/>
              </a:xfrm>
              <a:custGeom>
                <a:avLst/>
                <a:gdLst>
                  <a:gd name="T0" fmla="*/ 0 w 97"/>
                  <a:gd name="T1" fmla="*/ 1 h 119"/>
                  <a:gd name="T2" fmla="*/ 4 w 97"/>
                  <a:gd name="T3" fmla="*/ 9 h 119"/>
                  <a:gd name="T4" fmla="*/ 9 w 97"/>
                  <a:gd name="T5" fmla="*/ 20 h 119"/>
                  <a:gd name="T6" fmla="*/ 16 w 97"/>
                  <a:gd name="T7" fmla="*/ 28 h 119"/>
                  <a:gd name="T8" fmla="*/ 22 w 97"/>
                  <a:gd name="T9" fmla="*/ 38 h 119"/>
                  <a:gd name="T10" fmla="*/ 31 w 97"/>
                  <a:gd name="T11" fmla="*/ 48 h 119"/>
                  <a:gd name="T12" fmla="*/ 38 w 97"/>
                  <a:gd name="T13" fmla="*/ 57 h 119"/>
                  <a:gd name="T14" fmla="*/ 46 w 97"/>
                  <a:gd name="T15" fmla="*/ 67 h 119"/>
                  <a:gd name="T16" fmla="*/ 55 w 97"/>
                  <a:gd name="T17" fmla="*/ 76 h 119"/>
                  <a:gd name="T18" fmla="*/ 62 w 97"/>
                  <a:gd name="T19" fmla="*/ 84 h 119"/>
                  <a:gd name="T20" fmla="*/ 69 w 97"/>
                  <a:gd name="T21" fmla="*/ 93 h 119"/>
                  <a:gd name="T22" fmla="*/ 77 w 97"/>
                  <a:gd name="T23" fmla="*/ 100 h 119"/>
                  <a:gd name="T24" fmla="*/ 82 w 97"/>
                  <a:gd name="T25" fmla="*/ 106 h 119"/>
                  <a:gd name="T26" fmla="*/ 87 w 97"/>
                  <a:gd name="T27" fmla="*/ 111 h 119"/>
                  <a:gd name="T28" fmla="*/ 90 w 97"/>
                  <a:gd name="T29" fmla="*/ 114 h 119"/>
                  <a:gd name="T30" fmla="*/ 93 w 97"/>
                  <a:gd name="T31" fmla="*/ 118 h 119"/>
                  <a:gd name="T32" fmla="*/ 94 w 97"/>
                  <a:gd name="T33" fmla="*/ 119 h 119"/>
                  <a:gd name="T34" fmla="*/ 97 w 97"/>
                  <a:gd name="T35" fmla="*/ 118 h 119"/>
                  <a:gd name="T36" fmla="*/ 96 w 97"/>
                  <a:gd name="T37" fmla="*/ 115 h 119"/>
                  <a:gd name="T38" fmla="*/ 94 w 97"/>
                  <a:gd name="T39" fmla="*/ 113 h 119"/>
                  <a:gd name="T40" fmla="*/ 90 w 97"/>
                  <a:gd name="T41" fmla="*/ 110 h 119"/>
                  <a:gd name="T42" fmla="*/ 85 w 97"/>
                  <a:gd name="T43" fmla="*/ 105 h 119"/>
                  <a:gd name="T44" fmla="*/ 80 w 97"/>
                  <a:gd name="T45" fmla="*/ 99 h 119"/>
                  <a:gd name="T46" fmla="*/ 72 w 97"/>
                  <a:gd name="T47" fmla="*/ 92 h 119"/>
                  <a:gd name="T48" fmla="*/ 65 w 97"/>
                  <a:gd name="T49" fmla="*/ 83 h 119"/>
                  <a:gd name="T50" fmla="*/ 58 w 97"/>
                  <a:gd name="T51" fmla="*/ 75 h 119"/>
                  <a:gd name="T52" fmla="*/ 50 w 97"/>
                  <a:gd name="T53" fmla="*/ 66 h 119"/>
                  <a:gd name="T54" fmla="*/ 41 w 97"/>
                  <a:gd name="T55" fmla="*/ 56 h 119"/>
                  <a:gd name="T56" fmla="*/ 34 w 97"/>
                  <a:gd name="T57" fmla="*/ 47 h 119"/>
                  <a:gd name="T58" fmla="*/ 26 w 97"/>
                  <a:gd name="T59" fmla="*/ 36 h 119"/>
                  <a:gd name="T60" fmla="*/ 19 w 97"/>
                  <a:gd name="T61" fmla="*/ 27 h 119"/>
                  <a:gd name="T62" fmla="*/ 12 w 97"/>
                  <a:gd name="T63" fmla="*/ 18 h 119"/>
                  <a:gd name="T64" fmla="*/ 7 w 97"/>
                  <a:gd name="T65" fmla="*/ 8 h 119"/>
                  <a:gd name="T66" fmla="*/ 3 w 97"/>
                  <a:gd name="T67" fmla="*/ 0 h 119"/>
                  <a:gd name="T68" fmla="*/ 0 w 97"/>
                  <a:gd name="T6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7" h="119">
                    <a:moveTo>
                      <a:pt x="0" y="1"/>
                    </a:moveTo>
                    <a:lnTo>
                      <a:pt x="4" y="9"/>
                    </a:lnTo>
                    <a:lnTo>
                      <a:pt x="9" y="20"/>
                    </a:lnTo>
                    <a:lnTo>
                      <a:pt x="16" y="28"/>
                    </a:lnTo>
                    <a:lnTo>
                      <a:pt x="22" y="38"/>
                    </a:lnTo>
                    <a:lnTo>
                      <a:pt x="31" y="48"/>
                    </a:lnTo>
                    <a:lnTo>
                      <a:pt x="38" y="57"/>
                    </a:lnTo>
                    <a:lnTo>
                      <a:pt x="46" y="67"/>
                    </a:lnTo>
                    <a:lnTo>
                      <a:pt x="55" y="76"/>
                    </a:lnTo>
                    <a:lnTo>
                      <a:pt x="62" y="84"/>
                    </a:lnTo>
                    <a:lnTo>
                      <a:pt x="69" y="93"/>
                    </a:lnTo>
                    <a:lnTo>
                      <a:pt x="77" y="100"/>
                    </a:lnTo>
                    <a:lnTo>
                      <a:pt x="82" y="106"/>
                    </a:lnTo>
                    <a:lnTo>
                      <a:pt x="87" y="111"/>
                    </a:lnTo>
                    <a:lnTo>
                      <a:pt x="90" y="114"/>
                    </a:lnTo>
                    <a:lnTo>
                      <a:pt x="93" y="118"/>
                    </a:lnTo>
                    <a:lnTo>
                      <a:pt x="94" y="119"/>
                    </a:lnTo>
                    <a:lnTo>
                      <a:pt x="97" y="118"/>
                    </a:lnTo>
                    <a:lnTo>
                      <a:pt x="96" y="115"/>
                    </a:lnTo>
                    <a:lnTo>
                      <a:pt x="94" y="113"/>
                    </a:lnTo>
                    <a:lnTo>
                      <a:pt x="90" y="110"/>
                    </a:lnTo>
                    <a:lnTo>
                      <a:pt x="85" y="105"/>
                    </a:lnTo>
                    <a:lnTo>
                      <a:pt x="80" y="99"/>
                    </a:lnTo>
                    <a:lnTo>
                      <a:pt x="72" y="92"/>
                    </a:lnTo>
                    <a:lnTo>
                      <a:pt x="65" y="83"/>
                    </a:lnTo>
                    <a:lnTo>
                      <a:pt x="58" y="75"/>
                    </a:lnTo>
                    <a:lnTo>
                      <a:pt x="50" y="66"/>
                    </a:lnTo>
                    <a:lnTo>
                      <a:pt x="41" y="56"/>
                    </a:lnTo>
                    <a:lnTo>
                      <a:pt x="34" y="47"/>
                    </a:lnTo>
                    <a:lnTo>
                      <a:pt x="26" y="36"/>
                    </a:lnTo>
                    <a:lnTo>
                      <a:pt x="19" y="27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4" name="Freeform 26">
                <a:extLst>
                  <a:ext uri="{FF2B5EF4-FFF2-40B4-BE49-F238E27FC236}">
                    <a16:creationId xmlns:a16="http://schemas.microsoft.com/office/drawing/2014/main" id="{6C3822CE-7673-4D30-AC17-90017BB4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769"/>
                <a:ext cx="28" cy="61"/>
              </a:xfrm>
              <a:custGeom>
                <a:avLst/>
                <a:gdLst>
                  <a:gd name="T0" fmla="*/ 3 w 55"/>
                  <a:gd name="T1" fmla="*/ 3 h 122"/>
                  <a:gd name="T2" fmla="*/ 0 w 55"/>
                  <a:gd name="T3" fmla="*/ 2 h 122"/>
                  <a:gd name="T4" fmla="*/ 0 w 55"/>
                  <a:gd name="T5" fmla="*/ 3 h 122"/>
                  <a:gd name="T6" fmla="*/ 1 w 55"/>
                  <a:gd name="T7" fmla="*/ 5 h 122"/>
                  <a:gd name="T8" fmla="*/ 3 w 55"/>
                  <a:gd name="T9" fmla="*/ 10 h 122"/>
                  <a:gd name="T10" fmla="*/ 5 w 55"/>
                  <a:gd name="T11" fmla="*/ 14 h 122"/>
                  <a:gd name="T12" fmla="*/ 8 w 55"/>
                  <a:gd name="T13" fmla="*/ 21 h 122"/>
                  <a:gd name="T14" fmla="*/ 11 w 55"/>
                  <a:gd name="T15" fmla="*/ 29 h 122"/>
                  <a:gd name="T16" fmla="*/ 15 w 55"/>
                  <a:gd name="T17" fmla="*/ 37 h 122"/>
                  <a:gd name="T18" fmla="*/ 18 w 55"/>
                  <a:gd name="T19" fmla="*/ 46 h 122"/>
                  <a:gd name="T20" fmla="*/ 23 w 55"/>
                  <a:gd name="T21" fmla="*/ 56 h 122"/>
                  <a:gd name="T22" fmla="*/ 27 w 55"/>
                  <a:gd name="T23" fmla="*/ 65 h 122"/>
                  <a:gd name="T24" fmla="*/ 31 w 55"/>
                  <a:gd name="T25" fmla="*/ 75 h 122"/>
                  <a:gd name="T26" fmla="*/ 35 w 55"/>
                  <a:gd name="T27" fmla="*/ 85 h 122"/>
                  <a:gd name="T28" fmla="*/ 39 w 55"/>
                  <a:gd name="T29" fmla="*/ 95 h 122"/>
                  <a:gd name="T30" fmla="*/ 43 w 55"/>
                  <a:gd name="T31" fmla="*/ 105 h 122"/>
                  <a:gd name="T32" fmla="*/ 47 w 55"/>
                  <a:gd name="T33" fmla="*/ 114 h 122"/>
                  <a:gd name="T34" fmla="*/ 52 w 55"/>
                  <a:gd name="T35" fmla="*/ 122 h 122"/>
                  <a:gd name="T36" fmla="*/ 55 w 55"/>
                  <a:gd name="T37" fmla="*/ 121 h 122"/>
                  <a:gd name="T38" fmla="*/ 52 w 55"/>
                  <a:gd name="T39" fmla="*/ 113 h 122"/>
                  <a:gd name="T40" fmla="*/ 46 w 55"/>
                  <a:gd name="T41" fmla="*/ 103 h 122"/>
                  <a:gd name="T42" fmla="*/ 42 w 55"/>
                  <a:gd name="T43" fmla="*/ 94 h 122"/>
                  <a:gd name="T44" fmla="*/ 38 w 55"/>
                  <a:gd name="T45" fmla="*/ 84 h 122"/>
                  <a:gd name="T46" fmla="*/ 34 w 55"/>
                  <a:gd name="T47" fmla="*/ 74 h 122"/>
                  <a:gd name="T48" fmla="*/ 30 w 55"/>
                  <a:gd name="T49" fmla="*/ 64 h 122"/>
                  <a:gd name="T50" fmla="*/ 26 w 55"/>
                  <a:gd name="T51" fmla="*/ 55 h 122"/>
                  <a:gd name="T52" fmla="*/ 22 w 55"/>
                  <a:gd name="T53" fmla="*/ 45 h 122"/>
                  <a:gd name="T54" fmla="*/ 18 w 55"/>
                  <a:gd name="T55" fmla="*/ 36 h 122"/>
                  <a:gd name="T56" fmla="*/ 15 w 55"/>
                  <a:gd name="T57" fmla="*/ 28 h 122"/>
                  <a:gd name="T58" fmla="*/ 11 w 55"/>
                  <a:gd name="T59" fmla="*/ 20 h 122"/>
                  <a:gd name="T60" fmla="*/ 8 w 55"/>
                  <a:gd name="T61" fmla="*/ 13 h 122"/>
                  <a:gd name="T62" fmla="*/ 6 w 55"/>
                  <a:gd name="T63" fmla="*/ 9 h 122"/>
                  <a:gd name="T64" fmla="*/ 5 w 55"/>
                  <a:gd name="T65" fmla="*/ 4 h 122"/>
                  <a:gd name="T66" fmla="*/ 3 w 55"/>
                  <a:gd name="T67" fmla="*/ 2 h 122"/>
                  <a:gd name="T68" fmla="*/ 3 w 55"/>
                  <a:gd name="T69" fmla="*/ 1 h 122"/>
                  <a:gd name="T70" fmla="*/ 0 w 55"/>
                  <a:gd name="T71" fmla="*/ 0 h 122"/>
                  <a:gd name="T72" fmla="*/ 3 w 55"/>
                  <a:gd name="T73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22">
                    <a:moveTo>
                      <a:pt x="3" y="3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1" y="29"/>
                    </a:lnTo>
                    <a:lnTo>
                      <a:pt x="15" y="37"/>
                    </a:lnTo>
                    <a:lnTo>
                      <a:pt x="18" y="46"/>
                    </a:lnTo>
                    <a:lnTo>
                      <a:pt x="23" y="56"/>
                    </a:lnTo>
                    <a:lnTo>
                      <a:pt x="27" y="65"/>
                    </a:lnTo>
                    <a:lnTo>
                      <a:pt x="31" y="75"/>
                    </a:lnTo>
                    <a:lnTo>
                      <a:pt x="35" y="85"/>
                    </a:lnTo>
                    <a:lnTo>
                      <a:pt x="39" y="95"/>
                    </a:lnTo>
                    <a:lnTo>
                      <a:pt x="43" y="105"/>
                    </a:lnTo>
                    <a:lnTo>
                      <a:pt x="47" y="114"/>
                    </a:lnTo>
                    <a:lnTo>
                      <a:pt x="52" y="122"/>
                    </a:lnTo>
                    <a:lnTo>
                      <a:pt x="55" y="121"/>
                    </a:lnTo>
                    <a:lnTo>
                      <a:pt x="52" y="113"/>
                    </a:lnTo>
                    <a:lnTo>
                      <a:pt x="46" y="103"/>
                    </a:lnTo>
                    <a:lnTo>
                      <a:pt x="42" y="94"/>
                    </a:lnTo>
                    <a:lnTo>
                      <a:pt x="38" y="84"/>
                    </a:lnTo>
                    <a:lnTo>
                      <a:pt x="34" y="74"/>
                    </a:lnTo>
                    <a:lnTo>
                      <a:pt x="30" y="64"/>
                    </a:lnTo>
                    <a:lnTo>
                      <a:pt x="26" y="55"/>
                    </a:lnTo>
                    <a:lnTo>
                      <a:pt x="22" y="45"/>
                    </a:lnTo>
                    <a:lnTo>
                      <a:pt x="18" y="36"/>
                    </a:lnTo>
                    <a:lnTo>
                      <a:pt x="15" y="28"/>
                    </a:lnTo>
                    <a:lnTo>
                      <a:pt x="11" y="20"/>
                    </a:lnTo>
                    <a:lnTo>
                      <a:pt x="8" y="13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5" name="Freeform 27">
                <a:extLst>
                  <a:ext uri="{FF2B5EF4-FFF2-40B4-BE49-F238E27FC236}">
                    <a16:creationId xmlns:a16="http://schemas.microsoft.com/office/drawing/2014/main" id="{90D3F0E7-8FA8-47B0-ADD3-F9166219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769"/>
                <a:ext cx="49" cy="37"/>
              </a:xfrm>
              <a:custGeom>
                <a:avLst/>
                <a:gdLst>
                  <a:gd name="T0" fmla="*/ 0 w 98"/>
                  <a:gd name="T1" fmla="*/ 74 h 74"/>
                  <a:gd name="T2" fmla="*/ 3 w 98"/>
                  <a:gd name="T3" fmla="*/ 74 h 74"/>
                  <a:gd name="T4" fmla="*/ 98 w 98"/>
                  <a:gd name="T5" fmla="*/ 2 h 74"/>
                  <a:gd name="T6" fmla="*/ 95 w 98"/>
                  <a:gd name="T7" fmla="*/ 0 h 74"/>
                  <a:gd name="T8" fmla="*/ 0 w 98"/>
                  <a:gd name="T9" fmla="*/ 72 h 74"/>
                  <a:gd name="T10" fmla="*/ 3 w 98"/>
                  <a:gd name="T11" fmla="*/ 73 h 74"/>
                  <a:gd name="T12" fmla="*/ 0 w 98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74">
                    <a:moveTo>
                      <a:pt x="0" y="74"/>
                    </a:moveTo>
                    <a:lnTo>
                      <a:pt x="3" y="74"/>
                    </a:lnTo>
                    <a:lnTo>
                      <a:pt x="98" y="2"/>
                    </a:lnTo>
                    <a:lnTo>
                      <a:pt x="95" y="0"/>
                    </a:lnTo>
                    <a:lnTo>
                      <a:pt x="0" y="72"/>
                    </a:lnTo>
                    <a:lnTo>
                      <a:pt x="3" y="7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6" name="Freeform 28">
                <a:extLst>
                  <a:ext uri="{FF2B5EF4-FFF2-40B4-BE49-F238E27FC236}">
                    <a16:creationId xmlns:a16="http://schemas.microsoft.com/office/drawing/2014/main" id="{EC35E6CC-B692-4472-93A0-ED8CD90A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610"/>
                <a:ext cx="178" cy="196"/>
              </a:xfrm>
              <a:custGeom>
                <a:avLst/>
                <a:gdLst>
                  <a:gd name="T0" fmla="*/ 0 w 355"/>
                  <a:gd name="T1" fmla="*/ 0 h 392"/>
                  <a:gd name="T2" fmla="*/ 0 w 355"/>
                  <a:gd name="T3" fmla="*/ 1 h 392"/>
                  <a:gd name="T4" fmla="*/ 352 w 355"/>
                  <a:gd name="T5" fmla="*/ 392 h 392"/>
                  <a:gd name="T6" fmla="*/ 355 w 355"/>
                  <a:gd name="T7" fmla="*/ 391 h 392"/>
                  <a:gd name="T8" fmla="*/ 3 w 355"/>
                  <a:gd name="T9" fmla="*/ 0 h 392"/>
                  <a:gd name="T10" fmla="*/ 3 w 355"/>
                  <a:gd name="T11" fmla="*/ 2 h 392"/>
                  <a:gd name="T12" fmla="*/ 0 w 355"/>
                  <a:gd name="T13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5" h="392">
                    <a:moveTo>
                      <a:pt x="0" y="0"/>
                    </a:moveTo>
                    <a:lnTo>
                      <a:pt x="0" y="1"/>
                    </a:lnTo>
                    <a:lnTo>
                      <a:pt x="352" y="392"/>
                    </a:lnTo>
                    <a:lnTo>
                      <a:pt x="355" y="39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7" name="Freeform 29">
                <a:extLst>
                  <a:ext uri="{FF2B5EF4-FFF2-40B4-BE49-F238E27FC236}">
                    <a16:creationId xmlns:a16="http://schemas.microsoft.com/office/drawing/2014/main" id="{D0F99F7D-F3F0-48DF-A294-418D7530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589"/>
                <a:ext cx="343" cy="296"/>
              </a:xfrm>
              <a:custGeom>
                <a:avLst/>
                <a:gdLst>
                  <a:gd name="T0" fmla="*/ 1 w 687"/>
                  <a:gd name="T1" fmla="*/ 160 h 592"/>
                  <a:gd name="T2" fmla="*/ 16 w 687"/>
                  <a:gd name="T3" fmla="*/ 152 h 592"/>
                  <a:gd name="T4" fmla="*/ 41 w 687"/>
                  <a:gd name="T5" fmla="*/ 136 h 592"/>
                  <a:gd name="T6" fmla="*/ 74 w 687"/>
                  <a:gd name="T7" fmla="*/ 118 h 592"/>
                  <a:gd name="T8" fmla="*/ 112 w 687"/>
                  <a:gd name="T9" fmla="*/ 96 h 592"/>
                  <a:gd name="T10" fmla="*/ 153 w 687"/>
                  <a:gd name="T11" fmla="*/ 74 h 592"/>
                  <a:gd name="T12" fmla="*/ 191 w 687"/>
                  <a:gd name="T13" fmla="*/ 54 h 592"/>
                  <a:gd name="T14" fmla="*/ 225 w 687"/>
                  <a:gd name="T15" fmla="*/ 39 h 592"/>
                  <a:gd name="T16" fmla="*/ 252 w 687"/>
                  <a:gd name="T17" fmla="*/ 28 h 592"/>
                  <a:gd name="T18" fmla="*/ 277 w 687"/>
                  <a:gd name="T19" fmla="*/ 19 h 592"/>
                  <a:gd name="T20" fmla="*/ 300 w 687"/>
                  <a:gd name="T21" fmla="*/ 8 h 592"/>
                  <a:gd name="T22" fmla="*/ 321 w 687"/>
                  <a:gd name="T23" fmla="*/ 2 h 592"/>
                  <a:gd name="T24" fmla="*/ 341 w 687"/>
                  <a:gd name="T25" fmla="*/ 0 h 592"/>
                  <a:gd name="T26" fmla="*/ 360 w 687"/>
                  <a:gd name="T27" fmla="*/ 4 h 592"/>
                  <a:gd name="T28" fmla="*/ 376 w 687"/>
                  <a:gd name="T29" fmla="*/ 18 h 592"/>
                  <a:gd name="T30" fmla="*/ 392 w 687"/>
                  <a:gd name="T31" fmla="*/ 42 h 592"/>
                  <a:gd name="T32" fmla="*/ 408 w 687"/>
                  <a:gd name="T33" fmla="*/ 77 h 592"/>
                  <a:gd name="T34" fmla="*/ 426 w 687"/>
                  <a:gd name="T35" fmla="*/ 118 h 592"/>
                  <a:gd name="T36" fmla="*/ 447 w 687"/>
                  <a:gd name="T37" fmla="*/ 162 h 592"/>
                  <a:gd name="T38" fmla="*/ 472 w 687"/>
                  <a:gd name="T39" fmla="*/ 207 h 592"/>
                  <a:gd name="T40" fmla="*/ 498 w 687"/>
                  <a:gd name="T41" fmla="*/ 252 h 592"/>
                  <a:gd name="T42" fmla="*/ 524 w 687"/>
                  <a:gd name="T43" fmla="*/ 294 h 592"/>
                  <a:gd name="T44" fmla="*/ 551 w 687"/>
                  <a:gd name="T45" fmla="*/ 334 h 592"/>
                  <a:gd name="T46" fmla="*/ 576 w 687"/>
                  <a:gd name="T47" fmla="*/ 367 h 592"/>
                  <a:gd name="T48" fmla="*/ 599 w 687"/>
                  <a:gd name="T49" fmla="*/ 394 h 592"/>
                  <a:gd name="T50" fmla="*/ 620 w 687"/>
                  <a:gd name="T51" fmla="*/ 421 h 592"/>
                  <a:gd name="T52" fmla="*/ 638 w 687"/>
                  <a:gd name="T53" fmla="*/ 447 h 592"/>
                  <a:gd name="T54" fmla="*/ 653 w 687"/>
                  <a:gd name="T55" fmla="*/ 472 h 592"/>
                  <a:gd name="T56" fmla="*/ 666 w 687"/>
                  <a:gd name="T57" fmla="*/ 494 h 592"/>
                  <a:gd name="T58" fmla="*/ 676 w 687"/>
                  <a:gd name="T59" fmla="*/ 511 h 592"/>
                  <a:gd name="T60" fmla="*/ 683 w 687"/>
                  <a:gd name="T61" fmla="*/ 525 h 592"/>
                  <a:gd name="T62" fmla="*/ 686 w 687"/>
                  <a:gd name="T63" fmla="*/ 532 h 592"/>
                  <a:gd name="T64" fmla="*/ 482 w 687"/>
                  <a:gd name="T65" fmla="*/ 592 h 592"/>
                  <a:gd name="T66" fmla="*/ 336 w 687"/>
                  <a:gd name="T67" fmla="*/ 355 h 592"/>
                  <a:gd name="T68" fmla="*/ 0 w 687"/>
                  <a:gd name="T69" fmla="*/ 16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7" h="592">
                    <a:moveTo>
                      <a:pt x="0" y="161"/>
                    </a:moveTo>
                    <a:lnTo>
                      <a:pt x="1" y="160"/>
                    </a:lnTo>
                    <a:lnTo>
                      <a:pt x="7" y="157"/>
                    </a:lnTo>
                    <a:lnTo>
                      <a:pt x="16" y="152"/>
                    </a:lnTo>
                    <a:lnTo>
                      <a:pt x="27" y="145"/>
                    </a:lnTo>
                    <a:lnTo>
                      <a:pt x="41" y="136"/>
                    </a:lnTo>
                    <a:lnTo>
                      <a:pt x="57" y="128"/>
                    </a:lnTo>
                    <a:lnTo>
                      <a:pt x="74" y="118"/>
                    </a:lnTo>
                    <a:lnTo>
                      <a:pt x="93" y="106"/>
                    </a:lnTo>
                    <a:lnTo>
                      <a:pt x="112" y="96"/>
                    </a:lnTo>
                    <a:lnTo>
                      <a:pt x="133" y="84"/>
                    </a:lnTo>
                    <a:lnTo>
                      <a:pt x="153" y="74"/>
                    </a:lnTo>
                    <a:lnTo>
                      <a:pt x="173" y="64"/>
                    </a:lnTo>
                    <a:lnTo>
                      <a:pt x="191" y="54"/>
                    </a:lnTo>
                    <a:lnTo>
                      <a:pt x="209" y="46"/>
                    </a:lnTo>
                    <a:lnTo>
                      <a:pt x="225" y="39"/>
                    </a:lnTo>
                    <a:lnTo>
                      <a:pt x="239" y="33"/>
                    </a:lnTo>
                    <a:lnTo>
                      <a:pt x="252" y="28"/>
                    </a:lnTo>
                    <a:lnTo>
                      <a:pt x="265" y="23"/>
                    </a:lnTo>
                    <a:lnTo>
                      <a:pt x="277" y="19"/>
                    </a:lnTo>
                    <a:lnTo>
                      <a:pt x="288" y="14"/>
                    </a:lnTo>
                    <a:lnTo>
                      <a:pt x="300" y="8"/>
                    </a:lnTo>
                    <a:lnTo>
                      <a:pt x="311" y="5"/>
                    </a:lnTo>
                    <a:lnTo>
                      <a:pt x="321" y="2"/>
                    </a:lnTo>
                    <a:lnTo>
                      <a:pt x="332" y="0"/>
                    </a:lnTo>
                    <a:lnTo>
                      <a:pt x="341" y="0"/>
                    </a:lnTo>
                    <a:lnTo>
                      <a:pt x="350" y="1"/>
                    </a:lnTo>
                    <a:lnTo>
                      <a:pt x="360" y="4"/>
                    </a:lnTo>
                    <a:lnTo>
                      <a:pt x="368" y="9"/>
                    </a:lnTo>
                    <a:lnTo>
                      <a:pt x="376" y="18"/>
                    </a:lnTo>
                    <a:lnTo>
                      <a:pt x="385" y="28"/>
                    </a:lnTo>
                    <a:lnTo>
                      <a:pt x="392" y="42"/>
                    </a:lnTo>
                    <a:lnTo>
                      <a:pt x="399" y="58"/>
                    </a:lnTo>
                    <a:lnTo>
                      <a:pt x="408" y="77"/>
                    </a:lnTo>
                    <a:lnTo>
                      <a:pt x="416" y="97"/>
                    </a:lnTo>
                    <a:lnTo>
                      <a:pt x="426" y="118"/>
                    </a:lnTo>
                    <a:lnTo>
                      <a:pt x="437" y="139"/>
                    </a:lnTo>
                    <a:lnTo>
                      <a:pt x="447" y="162"/>
                    </a:lnTo>
                    <a:lnTo>
                      <a:pt x="460" y="184"/>
                    </a:lnTo>
                    <a:lnTo>
                      <a:pt x="472" y="207"/>
                    </a:lnTo>
                    <a:lnTo>
                      <a:pt x="486" y="230"/>
                    </a:lnTo>
                    <a:lnTo>
                      <a:pt x="498" y="252"/>
                    </a:lnTo>
                    <a:lnTo>
                      <a:pt x="512" y="273"/>
                    </a:lnTo>
                    <a:lnTo>
                      <a:pt x="524" y="294"/>
                    </a:lnTo>
                    <a:lnTo>
                      <a:pt x="538" y="315"/>
                    </a:lnTo>
                    <a:lnTo>
                      <a:pt x="551" y="334"/>
                    </a:lnTo>
                    <a:lnTo>
                      <a:pt x="565" y="350"/>
                    </a:lnTo>
                    <a:lnTo>
                      <a:pt x="576" y="367"/>
                    </a:lnTo>
                    <a:lnTo>
                      <a:pt x="587" y="380"/>
                    </a:lnTo>
                    <a:lnTo>
                      <a:pt x="599" y="394"/>
                    </a:lnTo>
                    <a:lnTo>
                      <a:pt x="610" y="407"/>
                    </a:lnTo>
                    <a:lnTo>
                      <a:pt x="620" y="421"/>
                    </a:lnTo>
                    <a:lnTo>
                      <a:pt x="629" y="434"/>
                    </a:lnTo>
                    <a:lnTo>
                      <a:pt x="638" y="447"/>
                    </a:lnTo>
                    <a:lnTo>
                      <a:pt x="647" y="459"/>
                    </a:lnTo>
                    <a:lnTo>
                      <a:pt x="653" y="472"/>
                    </a:lnTo>
                    <a:lnTo>
                      <a:pt x="661" y="483"/>
                    </a:lnTo>
                    <a:lnTo>
                      <a:pt x="666" y="494"/>
                    </a:lnTo>
                    <a:lnTo>
                      <a:pt x="672" y="503"/>
                    </a:lnTo>
                    <a:lnTo>
                      <a:pt x="676" y="511"/>
                    </a:lnTo>
                    <a:lnTo>
                      <a:pt x="680" y="520"/>
                    </a:lnTo>
                    <a:lnTo>
                      <a:pt x="683" y="525"/>
                    </a:lnTo>
                    <a:lnTo>
                      <a:pt x="685" y="529"/>
                    </a:lnTo>
                    <a:lnTo>
                      <a:pt x="686" y="532"/>
                    </a:lnTo>
                    <a:lnTo>
                      <a:pt x="687" y="533"/>
                    </a:lnTo>
                    <a:lnTo>
                      <a:pt x="482" y="592"/>
                    </a:lnTo>
                    <a:lnTo>
                      <a:pt x="396" y="492"/>
                    </a:lnTo>
                    <a:lnTo>
                      <a:pt x="336" y="355"/>
                    </a:lnTo>
                    <a:lnTo>
                      <a:pt x="242" y="42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8" name="Freeform 30">
                <a:extLst>
                  <a:ext uri="{FF2B5EF4-FFF2-40B4-BE49-F238E27FC236}">
                    <a16:creationId xmlns:a16="http://schemas.microsoft.com/office/drawing/2014/main" id="{CB3E56F2-FA33-439E-9D9B-499850F8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599"/>
                <a:ext cx="333" cy="285"/>
              </a:xfrm>
              <a:custGeom>
                <a:avLst/>
                <a:gdLst>
                  <a:gd name="T0" fmla="*/ 3 w 666"/>
                  <a:gd name="T1" fmla="*/ 155 h 569"/>
                  <a:gd name="T2" fmla="*/ 0 w 666"/>
                  <a:gd name="T3" fmla="*/ 151 h 569"/>
                  <a:gd name="T4" fmla="*/ 11 w 666"/>
                  <a:gd name="T5" fmla="*/ 143 h 569"/>
                  <a:gd name="T6" fmla="*/ 37 w 666"/>
                  <a:gd name="T7" fmla="*/ 128 h 569"/>
                  <a:gd name="T8" fmla="*/ 73 w 666"/>
                  <a:gd name="T9" fmla="*/ 106 h 569"/>
                  <a:gd name="T10" fmla="*/ 118 w 666"/>
                  <a:gd name="T11" fmla="*/ 81 h 569"/>
                  <a:gd name="T12" fmla="*/ 163 w 666"/>
                  <a:gd name="T13" fmla="*/ 57 h 569"/>
                  <a:gd name="T14" fmla="*/ 193 w 666"/>
                  <a:gd name="T15" fmla="*/ 41 h 569"/>
                  <a:gd name="T16" fmla="*/ 215 w 666"/>
                  <a:gd name="T17" fmla="*/ 32 h 569"/>
                  <a:gd name="T18" fmla="*/ 233 w 666"/>
                  <a:gd name="T19" fmla="*/ 25 h 569"/>
                  <a:gd name="T20" fmla="*/ 267 w 666"/>
                  <a:gd name="T21" fmla="*/ 12 h 569"/>
                  <a:gd name="T22" fmla="*/ 296 w 666"/>
                  <a:gd name="T23" fmla="*/ 3 h 569"/>
                  <a:gd name="T24" fmla="*/ 322 w 666"/>
                  <a:gd name="T25" fmla="*/ 0 h 569"/>
                  <a:gd name="T26" fmla="*/ 349 w 666"/>
                  <a:gd name="T27" fmla="*/ 9 h 569"/>
                  <a:gd name="T28" fmla="*/ 373 w 666"/>
                  <a:gd name="T29" fmla="*/ 41 h 569"/>
                  <a:gd name="T30" fmla="*/ 393 w 666"/>
                  <a:gd name="T31" fmla="*/ 87 h 569"/>
                  <a:gd name="T32" fmla="*/ 416 w 666"/>
                  <a:gd name="T33" fmla="*/ 136 h 569"/>
                  <a:gd name="T34" fmla="*/ 443 w 666"/>
                  <a:gd name="T35" fmla="*/ 187 h 569"/>
                  <a:gd name="T36" fmla="*/ 472 w 666"/>
                  <a:gd name="T37" fmla="*/ 237 h 569"/>
                  <a:gd name="T38" fmla="*/ 503 w 666"/>
                  <a:gd name="T39" fmla="*/ 284 h 569"/>
                  <a:gd name="T40" fmla="*/ 530 w 666"/>
                  <a:gd name="T41" fmla="*/ 321 h 569"/>
                  <a:gd name="T42" fmla="*/ 548 w 666"/>
                  <a:gd name="T43" fmla="*/ 345 h 569"/>
                  <a:gd name="T44" fmla="*/ 565 w 666"/>
                  <a:gd name="T45" fmla="*/ 365 h 569"/>
                  <a:gd name="T46" fmla="*/ 587 w 666"/>
                  <a:gd name="T47" fmla="*/ 392 h 569"/>
                  <a:gd name="T48" fmla="*/ 610 w 666"/>
                  <a:gd name="T49" fmla="*/ 421 h 569"/>
                  <a:gd name="T50" fmla="*/ 629 w 666"/>
                  <a:gd name="T51" fmla="*/ 450 h 569"/>
                  <a:gd name="T52" fmla="*/ 645 w 666"/>
                  <a:gd name="T53" fmla="*/ 474 h 569"/>
                  <a:gd name="T54" fmla="*/ 656 w 666"/>
                  <a:gd name="T55" fmla="*/ 494 h 569"/>
                  <a:gd name="T56" fmla="*/ 664 w 666"/>
                  <a:gd name="T57" fmla="*/ 509 h 569"/>
                  <a:gd name="T58" fmla="*/ 666 w 666"/>
                  <a:gd name="T59" fmla="*/ 514 h 569"/>
                  <a:gd name="T60" fmla="*/ 513 w 666"/>
                  <a:gd name="T61" fmla="*/ 559 h 569"/>
                  <a:gd name="T62" fmla="*/ 488 w 666"/>
                  <a:gd name="T63" fmla="*/ 565 h 569"/>
                  <a:gd name="T64" fmla="*/ 472 w 666"/>
                  <a:gd name="T65" fmla="*/ 569 h 569"/>
                  <a:gd name="T66" fmla="*/ 464 w 666"/>
                  <a:gd name="T67" fmla="*/ 560 h 569"/>
                  <a:gd name="T68" fmla="*/ 447 w 666"/>
                  <a:gd name="T69" fmla="*/ 541 h 569"/>
                  <a:gd name="T70" fmla="*/ 428 w 666"/>
                  <a:gd name="T71" fmla="*/ 518 h 569"/>
                  <a:gd name="T72" fmla="*/ 410 w 666"/>
                  <a:gd name="T73" fmla="*/ 495 h 569"/>
                  <a:gd name="T74" fmla="*/ 398 w 666"/>
                  <a:gd name="T75" fmla="*/ 482 h 569"/>
                  <a:gd name="T76" fmla="*/ 392 w 666"/>
                  <a:gd name="T77" fmla="*/ 475 h 569"/>
                  <a:gd name="T78" fmla="*/ 386 w 666"/>
                  <a:gd name="T79" fmla="*/ 466 h 569"/>
                  <a:gd name="T80" fmla="*/ 377 w 666"/>
                  <a:gd name="T81" fmla="*/ 446 h 569"/>
                  <a:gd name="T82" fmla="*/ 362 w 666"/>
                  <a:gd name="T83" fmla="*/ 413 h 569"/>
                  <a:gd name="T84" fmla="*/ 347 w 666"/>
                  <a:gd name="T85" fmla="*/ 377 h 569"/>
                  <a:gd name="T86" fmla="*/ 333 w 666"/>
                  <a:gd name="T87" fmla="*/ 348 h 569"/>
                  <a:gd name="T88" fmla="*/ 328 w 666"/>
                  <a:gd name="T89" fmla="*/ 334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6" h="569">
                    <a:moveTo>
                      <a:pt x="234" y="403"/>
                    </a:moveTo>
                    <a:lnTo>
                      <a:pt x="5" y="155"/>
                    </a:lnTo>
                    <a:lnTo>
                      <a:pt x="3" y="155"/>
                    </a:lnTo>
                    <a:lnTo>
                      <a:pt x="3" y="153"/>
                    </a:lnTo>
                    <a:lnTo>
                      <a:pt x="1" y="151"/>
                    </a:lnTo>
                    <a:lnTo>
                      <a:pt x="0" y="151"/>
                    </a:lnTo>
                    <a:lnTo>
                      <a:pt x="2" y="148"/>
                    </a:lnTo>
                    <a:lnTo>
                      <a:pt x="6" y="146"/>
                    </a:lnTo>
                    <a:lnTo>
                      <a:pt x="11" y="143"/>
                    </a:lnTo>
                    <a:lnTo>
                      <a:pt x="17" y="139"/>
                    </a:lnTo>
                    <a:lnTo>
                      <a:pt x="26" y="134"/>
                    </a:lnTo>
                    <a:lnTo>
                      <a:pt x="37" y="128"/>
                    </a:lnTo>
                    <a:lnTo>
                      <a:pt x="48" y="121"/>
                    </a:lnTo>
                    <a:lnTo>
                      <a:pt x="61" y="114"/>
                    </a:lnTo>
                    <a:lnTo>
                      <a:pt x="73" y="106"/>
                    </a:lnTo>
                    <a:lnTo>
                      <a:pt x="88" y="98"/>
                    </a:lnTo>
                    <a:lnTo>
                      <a:pt x="102" y="89"/>
                    </a:lnTo>
                    <a:lnTo>
                      <a:pt x="118" y="81"/>
                    </a:lnTo>
                    <a:lnTo>
                      <a:pt x="131" y="73"/>
                    </a:lnTo>
                    <a:lnTo>
                      <a:pt x="147" y="65"/>
                    </a:lnTo>
                    <a:lnTo>
                      <a:pt x="163" y="57"/>
                    </a:lnTo>
                    <a:lnTo>
                      <a:pt x="177" y="50"/>
                    </a:lnTo>
                    <a:lnTo>
                      <a:pt x="185" y="46"/>
                    </a:lnTo>
                    <a:lnTo>
                      <a:pt x="193" y="41"/>
                    </a:lnTo>
                    <a:lnTo>
                      <a:pt x="200" y="38"/>
                    </a:lnTo>
                    <a:lnTo>
                      <a:pt x="208" y="35"/>
                    </a:lnTo>
                    <a:lnTo>
                      <a:pt x="215" y="32"/>
                    </a:lnTo>
                    <a:lnTo>
                      <a:pt x="222" y="29"/>
                    </a:lnTo>
                    <a:lnTo>
                      <a:pt x="228" y="27"/>
                    </a:lnTo>
                    <a:lnTo>
                      <a:pt x="233" y="25"/>
                    </a:lnTo>
                    <a:lnTo>
                      <a:pt x="246" y="21"/>
                    </a:lnTo>
                    <a:lnTo>
                      <a:pt x="256" y="17"/>
                    </a:lnTo>
                    <a:lnTo>
                      <a:pt x="267" y="12"/>
                    </a:lnTo>
                    <a:lnTo>
                      <a:pt x="277" y="9"/>
                    </a:lnTo>
                    <a:lnTo>
                      <a:pt x="286" y="6"/>
                    </a:lnTo>
                    <a:lnTo>
                      <a:pt x="296" y="3"/>
                    </a:lnTo>
                    <a:lnTo>
                      <a:pt x="304" y="2"/>
                    </a:lnTo>
                    <a:lnTo>
                      <a:pt x="312" y="1"/>
                    </a:lnTo>
                    <a:lnTo>
                      <a:pt x="322" y="0"/>
                    </a:lnTo>
                    <a:lnTo>
                      <a:pt x="331" y="1"/>
                    </a:lnTo>
                    <a:lnTo>
                      <a:pt x="339" y="4"/>
                    </a:lnTo>
                    <a:lnTo>
                      <a:pt x="349" y="9"/>
                    </a:lnTo>
                    <a:lnTo>
                      <a:pt x="356" y="18"/>
                    </a:lnTo>
                    <a:lnTo>
                      <a:pt x="365" y="28"/>
                    </a:lnTo>
                    <a:lnTo>
                      <a:pt x="373" y="41"/>
                    </a:lnTo>
                    <a:lnTo>
                      <a:pt x="380" y="58"/>
                    </a:lnTo>
                    <a:lnTo>
                      <a:pt x="386" y="73"/>
                    </a:lnTo>
                    <a:lnTo>
                      <a:pt x="393" y="87"/>
                    </a:lnTo>
                    <a:lnTo>
                      <a:pt x="400" y="104"/>
                    </a:lnTo>
                    <a:lnTo>
                      <a:pt x="408" y="119"/>
                    </a:lnTo>
                    <a:lnTo>
                      <a:pt x="416" y="136"/>
                    </a:lnTo>
                    <a:lnTo>
                      <a:pt x="425" y="153"/>
                    </a:lnTo>
                    <a:lnTo>
                      <a:pt x="434" y="169"/>
                    </a:lnTo>
                    <a:lnTo>
                      <a:pt x="443" y="187"/>
                    </a:lnTo>
                    <a:lnTo>
                      <a:pt x="453" y="204"/>
                    </a:lnTo>
                    <a:lnTo>
                      <a:pt x="463" y="220"/>
                    </a:lnTo>
                    <a:lnTo>
                      <a:pt x="472" y="237"/>
                    </a:lnTo>
                    <a:lnTo>
                      <a:pt x="483" y="252"/>
                    </a:lnTo>
                    <a:lnTo>
                      <a:pt x="493" y="269"/>
                    </a:lnTo>
                    <a:lnTo>
                      <a:pt x="503" y="284"/>
                    </a:lnTo>
                    <a:lnTo>
                      <a:pt x="513" y="299"/>
                    </a:lnTo>
                    <a:lnTo>
                      <a:pt x="523" y="314"/>
                    </a:lnTo>
                    <a:lnTo>
                      <a:pt x="530" y="321"/>
                    </a:lnTo>
                    <a:lnTo>
                      <a:pt x="536" y="329"/>
                    </a:lnTo>
                    <a:lnTo>
                      <a:pt x="542" y="337"/>
                    </a:lnTo>
                    <a:lnTo>
                      <a:pt x="548" y="345"/>
                    </a:lnTo>
                    <a:lnTo>
                      <a:pt x="555" y="351"/>
                    </a:lnTo>
                    <a:lnTo>
                      <a:pt x="559" y="358"/>
                    </a:lnTo>
                    <a:lnTo>
                      <a:pt x="565" y="365"/>
                    </a:lnTo>
                    <a:lnTo>
                      <a:pt x="570" y="372"/>
                    </a:lnTo>
                    <a:lnTo>
                      <a:pt x="578" y="381"/>
                    </a:lnTo>
                    <a:lnTo>
                      <a:pt x="587" y="392"/>
                    </a:lnTo>
                    <a:lnTo>
                      <a:pt x="596" y="401"/>
                    </a:lnTo>
                    <a:lnTo>
                      <a:pt x="603" y="410"/>
                    </a:lnTo>
                    <a:lnTo>
                      <a:pt x="610" y="421"/>
                    </a:lnTo>
                    <a:lnTo>
                      <a:pt x="617" y="431"/>
                    </a:lnTo>
                    <a:lnTo>
                      <a:pt x="623" y="439"/>
                    </a:lnTo>
                    <a:lnTo>
                      <a:pt x="629" y="450"/>
                    </a:lnTo>
                    <a:lnTo>
                      <a:pt x="636" y="458"/>
                    </a:lnTo>
                    <a:lnTo>
                      <a:pt x="641" y="466"/>
                    </a:lnTo>
                    <a:lnTo>
                      <a:pt x="645" y="474"/>
                    </a:lnTo>
                    <a:lnTo>
                      <a:pt x="650" y="482"/>
                    </a:lnTo>
                    <a:lnTo>
                      <a:pt x="653" y="488"/>
                    </a:lnTo>
                    <a:lnTo>
                      <a:pt x="656" y="494"/>
                    </a:lnTo>
                    <a:lnTo>
                      <a:pt x="660" y="500"/>
                    </a:lnTo>
                    <a:lnTo>
                      <a:pt x="662" y="504"/>
                    </a:lnTo>
                    <a:lnTo>
                      <a:pt x="664" y="509"/>
                    </a:lnTo>
                    <a:lnTo>
                      <a:pt x="665" y="512"/>
                    </a:lnTo>
                    <a:lnTo>
                      <a:pt x="666" y="514"/>
                    </a:lnTo>
                    <a:lnTo>
                      <a:pt x="666" y="514"/>
                    </a:lnTo>
                    <a:lnTo>
                      <a:pt x="521" y="557"/>
                    </a:lnTo>
                    <a:lnTo>
                      <a:pt x="519" y="558"/>
                    </a:lnTo>
                    <a:lnTo>
                      <a:pt x="513" y="559"/>
                    </a:lnTo>
                    <a:lnTo>
                      <a:pt x="506" y="561"/>
                    </a:lnTo>
                    <a:lnTo>
                      <a:pt x="497" y="563"/>
                    </a:lnTo>
                    <a:lnTo>
                      <a:pt x="488" y="565"/>
                    </a:lnTo>
                    <a:lnTo>
                      <a:pt x="480" y="567"/>
                    </a:lnTo>
                    <a:lnTo>
                      <a:pt x="474" y="569"/>
                    </a:lnTo>
                    <a:lnTo>
                      <a:pt x="472" y="569"/>
                    </a:lnTo>
                    <a:lnTo>
                      <a:pt x="470" y="568"/>
                    </a:lnTo>
                    <a:lnTo>
                      <a:pt x="468" y="564"/>
                    </a:lnTo>
                    <a:lnTo>
                      <a:pt x="464" y="560"/>
                    </a:lnTo>
                    <a:lnTo>
                      <a:pt x="460" y="555"/>
                    </a:lnTo>
                    <a:lnTo>
                      <a:pt x="454" y="548"/>
                    </a:lnTo>
                    <a:lnTo>
                      <a:pt x="447" y="541"/>
                    </a:lnTo>
                    <a:lnTo>
                      <a:pt x="441" y="533"/>
                    </a:lnTo>
                    <a:lnTo>
                      <a:pt x="434" y="526"/>
                    </a:lnTo>
                    <a:lnTo>
                      <a:pt x="428" y="518"/>
                    </a:lnTo>
                    <a:lnTo>
                      <a:pt x="421" y="510"/>
                    </a:lnTo>
                    <a:lnTo>
                      <a:pt x="415" y="503"/>
                    </a:lnTo>
                    <a:lnTo>
                      <a:pt x="410" y="495"/>
                    </a:lnTo>
                    <a:lnTo>
                      <a:pt x="405" y="490"/>
                    </a:lnTo>
                    <a:lnTo>
                      <a:pt x="402" y="486"/>
                    </a:lnTo>
                    <a:lnTo>
                      <a:pt x="398" y="482"/>
                    </a:lnTo>
                    <a:lnTo>
                      <a:pt x="398" y="481"/>
                    </a:lnTo>
                    <a:lnTo>
                      <a:pt x="395" y="479"/>
                    </a:lnTo>
                    <a:lnTo>
                      <a:pt x="392" y="475"/>
                    </a:lnTo>
                    <a:lnTo>
                      <a:pt x="389" y="472"/>
                    </a:lnTo>
                    <a:lnTo>
                      <a:pt x="388" y="468"/>
                    </a:lnTo>
                    <a:lnTo>
                      <a:pt x="386" y="466"/>
                    </a:lnTo>
                    <a:lnTo>
                      <a:pt x="385" y="461"/>
                    </a:lnTo>
                    <a:lnTo>
                      <a:pt x="381" y="455"/>
                    </a:lnTo>
                    <a:lnTo>
                      <a:pt x="377" y="446"/>
                    </a:lnTo>
                    <a:lnTo>
                      <a:pt x="373" y="436"/>
                    </a:lnTo>
                    <a:lnTo>
                      <a:pt x="367" y="425"/>
                    </a:lnTo>
                    <a:lnTo>
                      <a:pt x="362" y="413"/>
                    </a:lnTo>
                    <a:lnTo>
                      <a:pt x="357" y="401"/>
                    </a:lnTo>
                    <a:lnTo>
                      <a:pt x="352" y="388"/>
                    </a:lnTo>
                    <a:lnTo>
                      <a:pt x="347" y="377"/>
                    </a:lnTo>
                    <a:lnTo>
                      <a:pt x="342" y="367"/>
                    </a:lnTo>
                    <a:lnTo>
                      <a:pt x="338" y="356"/>
                    </a:lnTo>
                    <a:lnTo>
                      <a:pt x="333" y="348"/>
                    </a:lnTo>
                    <a:lnTo>
                      <a:pt x="331" y="341"/>
                    </a:lnTo>
                    <a:lnTo>
                      <a:pt x="329" y="337"/>
                    </a:lnTo>
                    <a:lnTo>
                      <a:pt x="328" y="334"/>
                    </a:lnTo>
                    <a:lnTo>
                      <a:pt x="234" y="40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9" name="Freeform 31">
                <a:extLst>
                  <a:ext uri="{FF2B5EF4-FFF2-40B4-BE49-F238E27FC236}">
                    <a16:creationId xmlns:a16="http://schemas.microsoft.com/office/drawing/2014/main" id="{C9DAAB60-C6AB-42B3-89D5-59B9478CF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610"/>
                <a:ext cx="322" cy="273"/>
              </a:xfrm>
              <a:custGeom>
                <a:avLst/>
                <a:gdLst>
                  <a:gd name="T0" fmla="*/ 3 w 644"/>
                  <a:gd name="T1" fmla="*/ 142 h 546"/>
                  <a:gd name="T2" fmla="*/ 0 w 644"/>
                  <a:gd name="T3" fmla="*/ 139 h 546"/>
                  <a:gd name="T4" fmla="*/ 10 w 644"/>
                  <a:gd name="T5" fmla="*/ 132 h 546"/>
                  <a:gd name="T6" fmla="*/ 35 w 644"/>
                  <a:gd name="T7" fmla="*/ 116 h 546"/>
                  <a:gd name="T8" fmla="*/ 70 w 644"/>
                  <a:gd name="T9" fmla="*/ 94 h 546"/>
                  <a:gd name="T10" fmla="*/ 112 w 644"/>
                  <a:gd name="T11" fmla="*/ 71 h 546"/>
                  <a:gd name="T12" fmla="*/ 156 w 644"/>
                  <a:gd name="T13" fmla="*/ 47 h 546"/>
                  <a:gd name="T14" fmla="*/ 185 w 644"/>
                  <a:gd name="T15" fmla="*/ 33 h 546"/>
                  <a:gd name="T16" fmla="*/ 208 w 644"/>
                  <a:gd name="T17" fmla="*/ 24 h 546"/>
                  <a:gd name="T18" fmla="*/ 225 w 644"/>
                  <a:gd name="T19" fmla="*/ 16 h 546"/>
                  <a:gd name="T20" fmla="*/ 259 w 644"/>
                  <a:gd name="T21" fmla="*/ 6 h 546"/>
                  <a:gd name="T22" fmla="*/ 286 w 644"/>
                  <a:gd name="T23" fmla="*/ 0 h 546"/>
                  <a:gd name="T24" fmla="*/ 309 w 644"/>
                  <a:gd name="T25" fmla="*/ 1 h 546"/>
                  <a:gd name="T26" fmla="*/ 331 w 644"/>
                  <a:gd name="T27" fmla="*/ 11 h 546"/>
                  <a:gd name="T28" fmla="*/ 354 w 644"/>
                  <a:gd name="T29" fmla="*/ 43 h 546"/>
                  <a:gd name="T30" fmla="*/ 374 w 644"/>
                  <a:gd name="T31" fmla="*/ 88 h 546"/>
                  <a:gd name="T32" fmla="*/ 397 w 644"/>
                  <a:gd name="T33" fmla="*/ 135 h 546"/>
                  <a:gd name="T34" fmla="*/ 423 w 644"/>
                  <a:gd name="T35" fmla="*/ 184 h 546"/>
                  <a:gd name="T36" fmla="*/ 452 w 644"/>
                  <a:gd name="T37" fmla="*/ 232 h 546"/>
                  <a:gd name="T38" fmla="*/ 483 w 644"/>
                  <a:gd name="T39" fmla="*/ 278 h 546"/>
                  <a:gd name="T40" fmla="*/ 511 w 644"/>
                  <a:gd name="T41" fmla="*/ 312 h 546"/>
                  <a:gd name="T42" fmla="*/ 530 w 644"/>
                  <a:gd name="T43" fmla="*/ 334 h 546"/>
                  <a:gd name="T44" fmla="*/ 547 w 644"/>
                  <a:gd name="T45" fmla="*/ 355 h 546"/>
                  <a:gd name="T46" fmla="*/ 569 w 644"/>
                  <a:gd name="T47" fmla="*/ 381 h 546"/>
                  <a:gd name="T48" fmla="*/ 592 w 644"/>
                  <a:gd name="T49" fmla="*/ 410 h 546"/>
                  <a:gd name="T50" fmla="*/ 612 w 644"/>
                  <a:gd name="T51" fmla="*/ 437 h 546"/>
                  <a:gd name="T52" fmla="*/ 626 w 644"/>
                  <a:gd name="T53" fmla="*/ 460 h 546"/>
                  <a:gd name="T54" fmla="*/ 637 w 644"/>
                  <a:gd name="T55" fmla="*/ 479 h 546"/>
                  <a:gd name="T56" fmla="*/ 643 w 644"/>
                  <a:gd name="T57" fmla="*/ 491 h 546"/>
                  <a:gd name="T58" fmla="*/ 644 w 644"/>
                  <a:gd name="T59" fmla="*/ 496 h 546"/>
                  <a:gd name="T60" fmla="*/ 498 w 644"/>
                  <a:gd name="T61" fmla="*/ 539 h 546"/>
                  <a:gd name="T62" fmla="*/ 475 w 644"/>
                  <a:gd name="T63" fmla="*/ 544 h 546"/>
                  <a:gd name="T64" fmla="*/ 460 w 644"/>
                  <a:gd name="T65" fmla="*/ 545 h 546"/>
                  <a:gd name="T66" fmla="*/ 436 w 644"/>
                  <a:gd name="T67" fmla="*/ 518 h 546"/>
                  <a:gd name="T68" fmla="*/ 401 w 644"/>
                  <a:gd name="T69" fmla="*/ 476 h 546"/>
                  <a:gd name="T70" fmla="*/ 386 w 644"/>
                  <a:gd name="T71" fmla="*/ 456 h 546"/>
                  <a:gd name="T72" fmla="*/ 378 w 644"/>
                  <a:gd name="T73" fmla="*/ 447 h 546"/>
                  <a:gd name="T74" fmla="*/ 371 w 644"/>
                  <a:gd name="T75" fmla="*/ 431 h 546"/>
                  <a:gd name="T76" fmla="*/ 357 w 644"/>
                  <a:gd name="T77" fmla="*/ 402 h 546"/>
                  <a:gd name="T78" fmla="*/ 342 w 644"/>
                  <a:gd name="T79" fmla="*/ 367 h 546"/>
                  <a:gd name="T80" fmla="*/ 328 w 644"/>
                  <a:gd name="T81" fmla="*/ 335 h 546"/>
                  <a:gd name="T82" fmla="*/ 320 w 644"/>
                  <a:gd name="T83" fmla="*/ 31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44" h="546">
                    <a:moveTo>
                      <a:pt x="224" y="381"/>
                    </a:moveTo>
                    <a:lnTo>
                      <a:pt x="4" y="143"/>
                    </a:lnTo>
                    <a:lnTo>
                      <a:pt x="3" y="142"/>
                    </a:lnTo>
                    <a:lnTo>
                      <a:pt x="2" y="141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2" y="138"/>
                    </a:lnTo>
                    <a:lnTo>
                      <a:pt x="5" y="135"/>
                    </a:lnTo>
                    <a:lnTo>
                      <a:pt x="10" y="132"/>
                    </a:lnTo>
                    <a:lnTo>
                      <a:pt x="17" y="127"/>
                    </a:lnTo>
                    <a:lnTo>
                      <a:pt x="26" y="122"/>
                    </a:lnTo>
                    <a:lnTo>
                      <a:pt x="35" y="116"/>
                    </a:lnTo>
                    <a:lnTo>
                      <a:pt x="45" y="110"/>
                    </a:lnTo>
                    <a:lnTo>
                      <a:pt x="58" y="103"/>
                    </a:lnTo>
                    <a:lnTo>
                      <a:pt x="70" y="94"/>
                    </a:lnTo>
                    <a:lnTo>
                      <a:pt x="84" y="87"/>
                    </a:lnTo>
                    <a:lnTo>
                      <a:pt x="97" y="79"/>
                    </a:lnTo>
                    <a:lnTo>
                      <a:pt x="112" y="71"/>
                    </a:lnTo>
                    <a:lnTo>
                      <a:pt x="127" y="63"/>
                    </a:lnTo>
                    <a:lnTo>
                      <a:pt x="141" y="55"/>
                    </a:lnTo>
                    <a:lnTo>
                      <a:pt x="156" y="47"/>
                    </a:lnTo>
                    <a:lnTo>
                      <a:pt x="169" y="40"/>
                    </a:lnTo>
                    <a:lnTo>
                      <a:pt x="178" y="37"/>
                    </a:lnTo>
                    <a:lnTo>
                      <a:pt x="185" y="33"/>
                    </a:lnTo>
                    <a:lnTo>
                      <a:pt x="193" y="30"/>
                    </a:lnTo>
                    <a:lnTo>
                      <a:pt x="200" y="27"/>
                    </a:lnTo>
                    <a:lnTo>
                      <a:pt x="208" y="24"/>
                    </a:lnTo>
                    <a:lnTo>
                      <a:pt x="214" y="22"/>
                    </a:lnTo>
                    <a:lnTo>
                      <a:pt x="220" y="18"/>
                    </a:lnTo>
                    <a:lnTo>
                      <a:pt x="225" y="16"/>
                    </a:lnTo>
                    <a:lnTo>
                      <a:pt x="238" y="13"/>
                    </a:lnTo>
                    <a:lnTo>
                      <a:pt x="247" y="9"/>
                    </a:lnTo>
                    <a:lnTo>
                      <a:pt x="259" y="6"/>
                    </a:lnTo>
                    <a:lnTo>
                      <a:pt x="268" y="4"/>
                    </a:lnTo>
                    <a:lnTo>
                      <a:pt x="277" y="2"/>
                    </a:lnTo>
                    <a:lnTo>
                      <a:pt x="286" y="0"/>
                    </a:lnTo>
                    <a:lnTo>
                      <a:pt x="294" y="0"/>
                    </a:lnTo>
                    <a:lnTo>
                      <a:pt x="300" y="1"/>
                    </a:lnTo>
                    <a:lnTo>
                      <a:pt x="309" y="1"/>
                    </a:lnTo>
                    <a:lnTo>
                      <a:pt x="317" y="2"/>
                    </a:lnTo>
                    <a:lnTo>
                      <a:pt x="324" y="6"/>
                    </a:lnTo>
                    <a:lnTo>
                      <a:pt x="331" y="11"/>
                    </a:lnTo>
                    <a:lnTo>
                      <a:pt x="340" y="20"/>
                    </a:lnTo>
                    <a:lnTo>
                      <a:pt x="346" y="30"/>
                    </a:lnTo>
                    <a:lnTo>
                      <a:pt x="354" y="43"/>
                    </a:lnTo>
                    <a:lnTo>
                      <a:pt x="360" y="59"/>
                    </a:lnTo>
                    <a:lnTo>
                      <a:pt x="367" y="73"/>
                    </a:lnTo>
                    <a:lnTo>
                      <a:pt x="374" y="88"/>
                    </a:lnTo>
                    <a:lnTo>
                      <a:pt x="380" y="104"/>
                    </a:lnTo>
                    <a:lnTo>
                      <a:pt x="388" y="119"/>
                    </a:lnTo>
                    <a:lnTo>
                      <a:pt x="397" y="135"/>
                    </a:lnTo>
                    <a:lnTo>
                      <a:pt x="404" y="151"/>
                    </a:lnTo>
                    <a:lnTo>
                      <a:pt x="414" y="168"/>
                    </a:lnTo>
                    <a:lnTo>
                      <a:pt x="423" y="184"/>
                    </a:lnTo>
                    <a:lnTo>
                      <a:pt x="432" y="200"/>
                    </a:lnTo>
                    <a:lnTo>
                      <a:pt x="443" y="217"/>
                    </a:lnTo>
                    <a:lnTo>
                      <a:pt x="452" y="232"/>
                    </a:lnTo>
                    <a:lnTo>
                      <a:pt x="462" y="248"/>
                    </a:lnTo>
                    <a:lnTo>
                      <a:pt x="473" y="264"/>
                    </a:lnTo>
                    <a:lnTo>
                      <a:pt x="483" y="278"/>
                    </a:lnTo>
                    <a:lnTo>
                      <a:pt x="494" y="292"/>
                    </a:lnTo>
                    <a:lnTo>
                      <a:pt x="504" y="305"/>
                    </a:lnTo>
                    <a:lnTo>
                      <a:pt x="511" y="312"/>
                    </a:lnTo>
                    <a:lnTo>
                      <a:pt x="516" y="321"/>
                    </a:lnTo>
                    <a:lnTo>
                      <a:pt x="524" y="327"/>
                    </a:lnTo>
                    <a:lnTo>
                      <a:pt x="530" y="334"/>
                    </a:lnTo>
                    <a:lnTo>
                      <a:pt x="535" y="341"/>
                    </a:lnTo>
                    <a:lnTo>
                      <a:pt x="541" y="349"/>
                    </a:lnTo>
                    <a:lnTo>
                      <a:pt x="547" y="355"/>
                    </a:lnTo>
                    <a:lnTo>
                      <a:pt x="553" y="361"/>
                    </a:lnTo>
                    <a:lnTo>
                      <a:pt x="560" y="371"/>
                    </a:lnTo>
                    <a:lnTo>
                      <a:pt x="569" y="381"/>
                    </a:lnTo>
                    <a:lnTo>
                      <a:pt x="578" y="390"/>
                    </a:lnTo>
                    <a:lnTo>
                      <a:pt x="585" y="400"/>
                    </a:lnTo>
                    <a:lnTo>
                      <a:pt x="592" y="410"/>
                    </a:lnTo>
                    <a:lnTo>
                      <a:pt x="599" y="419"/>
                    </a:lnTo>
                    <a:lnTo>
                      <a:pt x="606" y="428"/>
                    </a:lnTo>
                    <a:lnTo>
                      <a:pt x="612" y="437"/>
                    </a:lnTo>
                    <a:lnTo>
                      <a:pt x="616" y="445"/>
                    </a:lnTo>
                    <a:lnTo>
                      <a:pt x="621" y="453"/>
                    </a:lnTo>
                    <a:lnTo>
                      <a:pt x="626" y="460"/>
                    </a:lnTo>
                    <a:lnTo>
                      <a:pt x="630" y="467"/>
                    </a:lnTo>
                    <a:lnTo>
                      <a:pt x="634" y="473"/>
                    </a:lnTo>
                    <a:lnTo>
                      <a:pt x="637" y="479"/>
                    </a:lnTo>
                    <a:lnTo>
                      <a:pt x="639" y="483"/>
                    </a:lnTo>
                    <a:lnTo>
                      <a:pt x="641" y="487"/>
                    </a:lnTo>
                    <a:lnTo>
                      <a:pt x="643" y="491"/>
                    </a:lnTo>
                    <a:lnTo>
                      <a:pt x="644" y="493"/>
                    </a:lnTo>
                    <a:lnTo>
                      <a:pt x="644" y="496"/>
                    </a:lnTo>
                    <a:lnTo>
                      <a:pt x="644" y="496"/>
                    </a:lnTo>
                    <a:lnTo>
                      <a:pt x="504" y="538"/>
                    </a:lnTo>
                    <a:lnTo>
                      <a:pt x="502" y="538"/>
                    </a:lnTo>
                    <a:lnTo>
                      <a:pt x="498" y="539"/>
                    </a:lnTo>
                    <a:lnTo>
                      <a:pt x="490" y="540"/>
                    </a:lnTo>
                    <a:lnTo>
                      <a:pt x="482" y="542"/>
                    </a:lnTo>
                    <a:lnTo>
                      <a:pt x="475" y="544"/>
                    </a:lnTo>
                    <a:lnTo>
                      <a:pt x="469" y="545"/>
                    </a:lnTo>
                    <a:lnTo>
                      <a:pt x="463" y="546"/>
                    </a:lnTo>
                    <a:lnTo>
                      <a:pt x="460" y="545"/>
                    </a:lnTo>
                    <a:lnTo>
                      <a:pt x="456" y="541"/>
                    </a:lnTo>
                    <a:lnTo>
                      <a:pt x="448" y="532"/>
                    </a:lnTo>
                    <a:lnTo>
                      <a:pt x="436" y="518"/>
                    </a:lnTo>
                    <a:lnTo>
                      <a:pt x="424" y="504"/>
                    </a:lnTo>
                    <a:lnTo>
                      <a:pt x="412" y="489"/>
                    </a:lnTo>
                    <a:lnTo>
                      <a:pt x="401" y="476"/>
                    </a:lnTo>
                    <a:lnTo>
                      <a:pt x="392" y="465"/>
                    </a:lnTo>
                    <a:lnTo>
                      <a:pt x="388" y="459"/>
                    </a:lnTo>
                    <a:lnTo>
                      <a:pt x="386" y="456"/>
                    </a:lnTo>
                    <a:lnTo>
                      <a:pt x="383" y="453"/>
                    </a:lnTo>
                    <a:lnTo>
                      <a:pt x="380" y="450"/>
                    </a:lnTo>
                    <a:lnTo>
                      <a:pt x="378" y="447"/>
                    </a:lnTo>
                    <a:lnTo>
                      <a:pt x="377" y="444"/>
                    </a:lnTo>
                    <a:lnTo>
                      <a:pt x="374" y="438"/>
                    </a:lnTo>
                    <a:lnTo>
                      <a:pt x="371" y="431"/>
                    </a:lnTo>
                    <a:lnTo>
                      <a:pt x="367" y="421"/>
                    </a:lnTo>
                    <a:lnTo>
                      <a:pt x="363" y="412"/>
                    </a:lnTo>
                    <a:lnTo>
                      <a:pt x="357" y="402"/>
                    </a:lnTo>
                    <a:lnTo>
                      <a:pt x="352" y="390"/>
                    </a:lnTo>
                    <a:lnTo>
                      <a:pt x="347" y="379"/>
                    </a:lnTo>
                    <a:lnTo>
                      <a:pt x="342" y="367"/>
                    </a:lnTo>
                    <a:lnTo>
                      <a:pt x="338" y="356"/>
                    </a:lnTo>
                    <a:lnTo>
                      <a:pt x="332" y="346"/>
                    </a:lnTo>
                    <a:lnTo>
                      <a:pt x="328" y="335"/>
                    </a:lnTo>
                    <a:lnTo>
                      <a:pt x="325" y="327"/>
                    </a:lnTo>
                    <a:lnTo>
                      <a:pt x="322" y="321"/>
                    </a:lnTo>
                    <a:lnTo>
                      <a:pt x="320" y="316"/>
                    </a:lnTo>
                    <a:lnTo>
                      <a:pt x="318" y="312"/>
                    </a:lnTo>
                    <a:lnTo>
                      <a:pt x="224" y="38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0" name="Freeform 32">
                <a:extLst>
                  <a:ext uri="{FF2B5EF4-FFF2-40B4-BE49-F238E27FC236}">
                    <a16:creationId xmlns:a16="http://schemas.microsoft.com/office/drawing/2014/main" id="{C75763E1-F38B-4FAC-A4A9-610205A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619"/>
                <a:ext cx="310" cy="263"/>
              </a:xfrm>
              <a:custGeom>
                <a:avLst/>
                <a:gdLst>
                  <a:gd name="T0" fmla="*/ 2 w 622"/>
                  <a:gd name="T1" fmla="*/ 133 h 526"/>
                  <a:gd name="T2" fmla="*/ 0 w 622"/>
                  <a:gd name="T3" fmla="*/ 130 h 526"/>
                  <a:gd name="T4" fmla="*/ 9 w 622"/>
                  <a:gd name="T5" fmla="*/ 124 h 526"/>
                  <a:gd name="T6" fmla="*/ 34 w 622"/>
                  <a:gd name="T7" fmla="*/ 108 h 526"/>
                  <a:gd name="T8" fmla="*/ 69 w 622"/>
                  <a:gd name="T9" fmla="*/ 88 h 526"/>
                  <a:gd name="T10" fmla="*/ 107 w 622"/>
                  <a:gd name="T11" fmla="*/ 65 h 526"/>
                  <a:gd name="T12" fmla="*/ 149 w 622"/>
                  <a:gd name="T13" fmla="*/ 42 h 526"/>
                  <a:gd name="T14" fmla="*/ 179 w 622"/>
                  <a:gd name="T15" fmla="*/ 28 h 526"/>
                  <a:gd name="T16" fmla="*/ 201 w 622"/>
                  <a:gd name="T17" fmla="*/ 19 h 526"/>
                  <a:gd name="T18" fmla="*/ 218 w 622"/>
                  <a:gd name="T19" fmla="*/ 12 h 526"/>
                  <a:gd name="T20" fmla="*/ 252 w 622"/>
                  <a:gd name="T21" fmla="*/ 3 h 526"/>
                  <a:gd name="T22" fmla="*/ 277 w 622"/>
                  <a:gd name="T23" fmla="*/ 0 h 526"/>
                  <a:gd name="T24" fmla="*/ 295 w 622"/>
                  <a:gd name="T25" fmla="*/ 5 h 526"/>
                  <a:gd name="T26" fmla="*/ 315 w 622"/>
                  <a:gd name="T27" fmla="*/ 18 h 526"/>
                  <a:gd name="T28" fmla="*/ 335 w 622"/>
                  <a:gd name="T29" fmla="*/ 49 h 526"/>
                  <a:gd name="T30" fmla="*/ 354 w 622"/>
                  <a:gd name="T31" fmla="*/ 92 h 526"/>
                  <a:gd name="T32" fmla="*/ 376 w 622"/>
                  <a:gd name="T33" fmla="*/ 137 h 526"/>
                  <a:gd name="T34" fmla="*/ 403 w 622"/>
                  <a:gd name="T35" fmla="*/ 185 h 526"/>
                  <a:gd name="T36" fmla="*/ 433 w 622"/>
                  <a:gd name="T37" fmla="*/ 232 h 526"/>
                  <a:gd name="T38" fmla="*/ 464 w 622"/>
                  <a:gd name="T39" fmla="*/ 275 h 526"/>
                  <a:gd name="T40" fmla="*/ 492 w 622"/>
                  <a:gd name="T41" fmla="*/ 308 h 526"/>
                  <a:gd name="T42" fmla="*/ 512 w 622"/>
                  <a:gd name="T43" fmla="*/ 329 h 526"/>
                  <a:gd name="T44" fmla="*/ 528 w 622"/>
                  <a:gd name="T45" fmla="*/ 348 h 526"/>
                  <a:gd name="T46" fmla="*/ 551 w 622"/>
                  <a:gd name="T47" fmla="*/ 373 h 526"/>
                  <a:gd name="T48" fmla="*/ 574 w 622"/>
                  <a:gd name="T49" fmla="*/ 401 h 526"/>
                  <a:gd name="T50" fmla="*/ 594 w 622"/>
                  <a:gd name="T51" fmla="*/ 428 h 526"/>
                  <a:gd name="T52" fmla="*/ 607 w 622"/>
                  <a:gd name="T53" fmla="*/ 450 h 526"/>
                  <a:gd name="T54" fmla="*/ 617 w 622"/>
                  <a:gd name="T55" fmla="*/ 467 h 526"/>
                  <a:gd name="T56" fmla="*/ 622 w 622"/>
                  <a:gd name="T57" fmla="*/ 477 h 526"/>
                  <a:gd name="T58" fmla="*/ 622 w 622"/>
                  <a:gd name="T59" fmla="*/ 481 h 526"/>
                  <a:gd name="T60" fmla="*/ 481 w 622"/>
                  <a:gd name="T61" fmla="*/ 523 h 526"/>
                  <a:gd name="T62" fmla="*/ 463 w 622"/>
                  <a:gd name="T63" fmla="*/ 525 h 526"/>
                  <a:gd name="T64" fmla="*/ 449 w 622"/>
                  <a:gd name="T65" fmla="*/ 525 h 526"/>
                  <a:gd name="T66" fmla="*/ 426 w 622"/>
                  <a:gd name="T67" fmla="*/ 499 h 526"/>
                  <a:gd name="T68" fmla="*/ 392 w 622"/>
                  <a:gd name="T69" fmla="*/ 459 h 526"/>
                  <a:gd name="T70" fmla="*/ 376 w 622"/>
                  <a:gd name="T71" fmla="*/ 438 h 526"/>
                  <a:gd name="T72" fmla="*/ 369 w 622"/>
                  <a:gd name="T73" fmla="*/ 428 h 526"/>
                  <a:gd name="T74" fmla="*/ 360 w 622"/>
                  <a:gd name="T75" fmla="*/ 410 h 526"/>
                  <a:gd name="T76" fmla="*/ 347 w 622"/>
                  <a:gd name="T77" fmla="*/ 382 h 526"/>
                  <a:gd name="T78" fmla="*/ 333 w 622"/>
                  <a:gd name="T79" fmla="*/ 349 h 526"/>
                  <a:gd name="T80" fmla="*/ 320 w 622"/>
                  <a:gd name="T81" fmla="*/ 319 h 526"/>
                  <a:gd name="T82" fmla="*/ 311 w 622"/>
                  <a:gd name="T83" fmla="*/ 297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2" h="526">
                    <a:moveTo>
                      <a:pt x="215" y="362"/>
                    </a:moveTo>
                    <a:lnTo>
                      <a:pt x="3" y="134"/>
                    </a:lnTo>
                    <a:lnTo>
                      <a:pt x="2" y="133"/>
                    </a:lnTo>
                    <a:lnTo>
                      <a:pt x="1" y="132"/>
                    </a:lnTo>
                    <a:lnTo>
                      <a:pt x="0" y="131"/>
                    </a:lnTo>
                    <a:lnTo>
                      <a:pt x="0" y="130"/>
                    </a:lnTo>
                    <a:lnTo>
                      <a:pt x="1" y="129"/>
                    </a:lnTo>
                    <a:lnTo>
                      <a:pt x="5" y="127"/>
                    </a:lnTo>
                    <a:lnTo>
                      <a:pt x="9" y="124"/>
                    </a:lnTo>
                    <a:lnTo>
                      <a:pt x="17" y="119"/>
                    </a:lnTo>
                    <a:lnTo>
                      <a:pt x="25" y="114"/>
                    </a:lnTo>
                    <a:lnTo>
                      <a:pt x="34" y="108"/>
                    </a:lnTo>
                    <a:lnTo>
                      <a:pt x="45" y="101"/>
                    </a:lnTo>
                    <a:lnTo>
                      <a:pt x="55" y="95"/>
                    </a:lnTo>
                    <a:lnTo>
                      <a:pt x="69" y="88"/>
                    </a:lnTo>
                    <a:lnTo>
                      <a:pt x="81" y="79"/>
                    </a:lnTo>
                    <a:lnTo>
                      <a:pt x="94" y="72"/>
                    </a:lnTo>
                    <a:lnTo>
                      <a:pt x="107" y="65"/>
                    </a:lnTo>
                    <a:lnTo>
                      <a:pt x="122" y="56"/>
                    </a:lnTo>
                    <a:lnTo>
                      <a:pt x="135" y="49"/>
                    </a:lnTo>
                    <a:lnTo>
                      <a:pt x="149" y="42"/>
                    </a:lnTo>
                    <a:lnTo>
                      <a:pt x="162" y="35"/>
                    </a:lnTo>
                    <a:lnTo>
                      <a:pt x="171" y="32"/>
                    </a:lnTo>
                    <a:lnTo>
                      <a:pt x="179" y="28"/>
                    </a:lnTo>
                    <a:lnTo>
                      <a:pt x="186" y="24"/>
                    </a:lnTo>
                    <a:lnTo>
                      <a:pt x="192" y="21"/>
                    </a:lnTo>
                    <a:lnTo>
                      <a:pt x="201" y="19"/>
                    </a:lnTo>
                    <a:lnTo>
                      <a:pt x="207" y="16"/>
                    </a:lnTo>
                    <a:lnTo>
                      <a:pt x="212" y="14"/>
                    </a:lnTo>
                    <a:lnTo>
                      <a:pt x="218" y="12"/>
                    </a:lnTo>
                    <a:lnTo>
                      <a:pt x="231" y="9"/>
                    </a:lnTo>
                    <a:lnTo>
                      <a:pt x="241" y="6"/>
                    </a:lnTo>
                    <a:lnTo>
                      <a:pt x="252" y="3"/>
                    </a:lnTo>
                    <a:lnTo>
                      <a:pt x="261" y="1"/>
                    </a:lnTo>
                    <a:lnTo>
                      <a:pt x="269" y="0"/>
                    </a:lnTo>
                    <a:lnTo>
                      <a:pt x="277" y="0"/>
                    </a:lnTo>
                    <a:lnTo>
                      <a:pt x="283" y="1"/>
                    </a:lnTo>
                    <a:lnTo>
                      <a:pt x="289" y="3"/>
                    </a:lnTo>
                    <a:lnTo>
                      <a:pt x="295" y="5"/>
                    </a:lnTo>
                    <a:lnTo>
                      <a:pt x="303" y="8"/>
                    </a:lnTo>
                    <a:lnTo>
                      <a:pt x="309" y="12"/>
                    </a:lnTo>
                    <a:lnTo>
                      <a:pt x="315" y="18"/>
                    </a:lnTo>
                    <a:lnTo>
                      <a:pt x="322" y="26"/>
                    </a:lnTo>
                    <a:lnTo>
                      <a:pt x="328" y="37"/>
                    </a:lnTo>
                    <a:lnTo>
                      <a:pt x="335" y="49"/>
                    </a:lnTo>
                    <a:lnTo>
                      <a:pt x="341" y="64"/>
                    </a:lnTo>
                    <a:lnTo>
                      <a:pt x="347" y="77"/>
                    </a:lnTo>
                    <a:lnTo>
                      <a:pt x="354" y="92"/>
                    </a:lnTo>
                    <a:lnTo>
                      <a:pt x="361" y="106"/>
                    </a:lnTo>
                    <a:lnTo>
                      <a:pt x="368" y="122"/>
                    </a:lnTo>
                    <a:lnTo>
                      <a:pt x="376" y="137"/>
                    </a:lnTo>
                    <a:lnTo>
                      <a:pt x="385" y="153"/>
                    </a:lnTo>
                    <a:lnTo>
                      <a:pt x="394" y="169"/>
                    </a:lnTo>
                    <a:lnTo>
                      <a:pt x="403" y="185"/>
                    </a:lnTo>
                    <a:lnTo>
                      <a:pt x="413" y="201"/>
                    </a:lnTo>
                    <a:lnTo>
                      <a:pt x="422" y="216"/>
                    </a:lnTo>
                    <a:lnTo>
                      <a:pt x="433" y="232"/>
                    </a:lnTo>
                    <a:lnTo>
                      <a:pt x="443" y="247"/>
                    </a:lnTo>
                    <a:lnTo>
                      <a:pt x="453" y="261"/>
                    </a:lnTo>
                    <a:lnTo>
                      <a:pt x="464" y="275"/>
                    </a:lnTo>
                    <a:lnTo>
                      <a:pt x="475" y="288"/>
                    </a:lnTo>
                    <a:lnTo>
                      <a:pt x="485" y="301"/>
                    </a:lnTo>
                    <a:lnTo>
                      <a:pt x="492" y="308"/>
                    </a:lnTo>
                    <a:lnTo>
                      <a:pt x="498" y="315"/>
                    </a:lnTo>
                    <a:lnTo>
                      <a:pt x="505" y="321"/>
                    </a:lnTo>
                    <a:lnTo>
                      <a:pt x="512" y="329"/>
                    </a:lnTo>
                    <a:lnTo>
                      <a:pt x="517" y="336"/>
                    </a:lnTo>
                    <a:lnTo>
                      <a:pt x="523" y="342"/>
                    </a:lnTo>
                    <a:lnTo>
                      <a:pt x="528" y="348"/>
                    </a:lnTo>
                    <a:lnTo>
                      <a:pt x="534" y="355"/>
                    </a:lnTo>
                    <a:lnTo>
                      <a:pt x="544" y="364"/>
                    </a:lnTo>
                    <a:lnTo>
                      <a:pt x="551" y="373"/>
                    </a:lnTo>
                    <a:lnTo>
                      <a:pt x="560" y="384"/>
                    </a:lnTo>
                    <a:lnTo>
                      <a:pt x="568" y="393"/>
                    </a:lnTo>
                    <a:lnTo>
                      <a:pt x="574" y="401"/>
                    </a:lnTo>
                    <a:lnTo>
                      <a:pt x="581" y="412"/>
                    </a:lnTo>
                    <a:lnTo>
                      <a:pt x="588" y="420"/>
                    </a:lnTo>
                    <a:lnTo>
                      <a:pt x="594" y="428"/>
                    </a:lnTo>
                    <a:lnTo>
                      <a:pt x="599" y="436"/>
                    </a:lnTo>
                    <a:lnTo>
                      <a:pt x="603" y="444"/>
                    </a:lnTo>
                    <a:lnTo>
                      <a:pt x="607" y="450"/>
                    </a:lnTo>
                    <a:lnTo>
                      <a:pt x="611" y="456"/>
                    </a:lnTo>
                    <a:lnTo>
                      <a:pt x="615" y="463"/>
                    </a:lnTo>
                    <a:lnTo>
                      <a:pt x="617" y="467"/>
                    </a:lnTo>
                    <a:lnTo>
                      <a:pt x="620" y="471"/>
                    </a:lnTo>
                    <a:lnTo>
                      <a:pt x="622" y="474"/>
                    </a:lnTo>
                    <a:lnTo>
                      <a:pt x="622" y="477"/>
                    </a:lnTo>
                    <a:lnTo>
                      <a:pt x="622" y="479"/>
                    </a:lnTo>
                    <a:lnTo>
                      <a:pt x="622" y="481"/>
                    </a:lnTo>
                    <a:lnTo>
                      <a:pt x="622" y="481"/>
                    </a:lnTo>
                    <a:lnTo>
                      <a:pt x="487" y="522"/>
                    </a:lnTo>
                    <a:lnTo>
                      <a:pt x="485" y="522"/>
                    </a:lnTo>
                    <a:lnTo>
                      <a:pt x="481" y="523"/>
                    </a:lnTo>
                    <a:lnTo>
                      <a:pt x="475" y="524"/>
                    </a:lnTo>
                    <a:lnTo>
                      <a:pt x="469" y="525"/>
                    </a:lnTo>
                    <a:lnTo>
                      <a:pt x="463" y="525"/>
                    </a:lnTo>
                    <a:lnTo>
                      <a:pt x="457" y="526"/>
                    </a:lnTo>
                    <a:lnTo>
                      <a:pt x="451" y="526"/>
                    </a:lnTo>
                    <a:lnTo>
                      <a:pt x="449" y="525"/>
                    </a:lnTo>
                    <a:lnTo>
                      <a:pt x="445" y="521"/>
                    </a:lnTo>
                    <a:lnTo>
                      <a:pt x="437" y="512"/>
                    </a:lnTo>
                    <a:lnTo>
                      <a:pt x="426" y="499"/>
                    </a:lnTo>
                    <a:lnTo>
                      <a:pt x="414" y="486"/>
                    </a:lnTo>
                    <a:lnTo>
                      <a:pt x="402" y="472"/>
                    </a:lnTo>
                    <a:lnTo>
                      <a:pt x="392" y="459"/>
                    </a:lnTo>
                    <a:lnTo>
                      <a:pt x="383" y="447"/>
                    </a:lnTo>
                    <a:lnTo>
                      <a:pt x="377" y="440"/>
                    </a:lnTo>
                    <a:lnTo>
                      <a:pt x="376" y="438"/>
                    </a:lnTo>
                    <a:lnTo>
                      <a:pt x="374" y="434"/>
                    </a:lnTo>
                    <a:lnTo>
                      <a:pt x="371" y="430"/>
                    </a:lnTo>
                    <a:lnTo>
                      <a:pt x="369" y="428"/>
                    </a:lnTo>
                    <a:lnTo>
                      <a:pt x="367" y="424"/>
                    </a:lnTo>
                    <a:lnTo>
                      <a:pt x="364" y="418"/>
                    </a:lnTo>
                    <a:lnTo>
                      <a:pt x="360" y="410"/>
                    </a:lnTo>
                    <a:lnTo>
                      <a:pt x="357" y="401"/>
                    </a:lnTo>
                    <a:lnTo>
                      <a:pt x="353" y="392"/>
                    </a:lnTo>
                    <a:lnTo>
                      <a:pt x="347" y="382"/>
                    </a:lnTo>
                    <a:lnTo>
                      <a:pt x="343" y="370"/>
                    </a:lnTo>
                    <a:lnTo>
                      <a:pt x="338" y="360"/>
                    </a:lnTo>
                    <a:lnTo>
                      <a:pt x="333" y="349"/>
                    </a:lnTo>
                    <a:lnTo>
                      <a:pt x="329" y="338"/>
                    </a:lnTo>
                    <a:lnTo>
                      <a:pt x="324" y="329"/>
                    </a:lnTo>
                    <a:lnTo>
                      <a:pt x="320" y="319"/>
                    </a:lnTo>
                    <a:lnTo>
                      <a:pt x="317" y="310"/>
                    </a:lnTo>
                    <a:lnTo>
                      <a:pt x="313" y="303"/>
                    </a:lnTo>
                    <a:lnTo>
                      <a:pt x="311" y="297"/>
                    </a:lnTo>
                    <a:lnTo>
                      <a:pt x="309" y="293"/>
                    </a:lnTo>
                    <a:lnTo>
                      <a:pt x="215" y="36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1" name="Freeform 33">
                <a:extLst>
                  <a:ext uri="{FF2B5EF4-FFF2-40B4-BE49-F238E27FC236}">
                    <a16:creationId xmlns:a16="http://schemas.microsoft.com/office/drawing/2014/main" id="{E4C1D852-524D-4FD8-8B5F-05501C05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627"/>
                <a:ext cx="301" cy="254"/>
              </a:xfrm>
              <a:custGeom>
                <a:avLst/>
                <a:gdLst>
                  <a:gd name="T0" fmla="*/ 2 w 603"/>
                  <a:gd name="T1" fmla="*/ 125 h 508"/>
                  <a:gd name="T2" fmla="*/ 0 w 603"/>
                  <a:gd name="T3" fmla="*/ 123 h 508"/>
                  <a:gd name="T4" fmla="*/ 11 w 603"/>
                  <a:gd name="T5" fmla="*/ 115 h 508"/>
                  <a:gd name="T6" fmla="*/ 34 w 603"/>
                  <a:gd name="T7" fmla="*/ 101 h 508"/>
                  <a:gd name="T8" fmla="*/ 66 w 603"/>
                  <a:gd name="T9" fmla="*/ 80 h 508"/>
                  <a:gd name="T10" fmla="*/ 104 w 603"/>
                  <a:gd name="T11" fmla="*/ 58 h 508"/>
                  <a:gd name="T12" fmla="*/ 144 w 603"/>
                  <a:gd name="T13" fmla="*/ 36 h 508"/>
                  <a:gd name="T14" fmla="*/ 173 w 603"/>
                  <a:gd name="T15" fmla="*/ 23 h 508"/>
                  <a:gd name="T16" fmla="*/ 194 w 603"/>
                  <a:gd name="T17" fmla="*/ 13 h 508"/>
                  <a:gd name="T18" fmla="*/ 212 w 603"/>
                  <a:gd name="T19" fmla="*/ 7 h 508"/>
                  <a:gd name="T20" fmla="*/ 245 w 603"/>
                  <a:gd name="T21" fmla="*/ 1 h 508"/>
                  <a:gd name="T22" fmla="*/ 268 w 603"/>
                  <a:gd name="T23" fmla="*/ 1 h 508"/>
                  <a:gd name="T24" fmla="*/ 283 w 603"/>
                  <a:gd name="T25" fmla="*/ 9 h 508"/>
                  <a:gd name="T26" fmla="*/ 300 w 603"/>
                  <a:gd name="T27" fmla="*/ 24 h 508"/>
                  <a:gd name="T28" fmla="*/ 318 w 603"/>
                  <a:gd name="T29" fmla="*/ 55 h 508"/>
                  <a:gd name="T30" fmla="*/ 335 w 603"/>
                  <a:gd name="T31" fmla="*/ 96 h 508"/>
                  <a:gd name="T32" fmla="*/ 358 w 603"/>
                  <a:gd name="T33" fmla="*/ 140 h 508"/>
                  <a:gd name="T34" fmla="*/ 385 w 603"/>
                  <a:gd name="T35" fmla="*/ 187 h 508"/>
                  <a:gd name="T36" fmla="*/ 414 w 603"/>
                  <a:gd name="T37" fmla="*/ 232 h 508"/>
                  <a:gd name="T38" fmla="*/ 445 w 603"/>
                  <a:gd name="T39" fmla="*/ 272 h 508"/>
                  <a:gd name="T40" fmla="*/ 473 w 603"/>
                  <a:gd name="T41" fmla="*/ 303 h 508"/>
                  <a:gd name="T42" fmla="*/ 493 w 603"/>
                  <a:gd name="T43" fmla="*/ 323 h 508"/>
                  <a:gd name="T44" fmla="*/ 512 w 603"/>
                  <a:gd name="T45" fmla="*/ 342 h 508"/>
                  <a:gd name="T46" fmla="*/ 535 w 603"/>
                  <a:gd name="T47" fmla="*/ 367 h 508"/>
                  <a:gd name="T48" fmla="*/ 558 w 603"/>
                  <a:gd name="T49" fmla="*/ 395 h 508"/>
                  <a:gd name="T50" fmla="*/ 576 w 603"/>
                  <a:gd name="T51" fmla="*/ 420 h 508"/>
                  <a:gd name="T52" fmla="*/ 590 w 603"/>
                  <a:gd name="T53" fmla="*/ 440 h 508"/>
                  <a:gd name="T54" fmla="*/ 598 w 603"/>
                  <a:gd name="T55" fmla="*/ 455 h 508"/>
                  <a:gd name="T56" fmla="*/ 603 w 603"/>
                  <a:gd name="T57" fmla="*/ 463 h 508"/>
                  <a:gd name="T58" fmla="*/ 601 w 603"/>
                  <a:gd name="T59" fmla="*/ 467 h 508"/>
                  <a:gd name="T60" fmla="*/ 466 w 603"/>
                  <a:gd name="T61" fmla="*/ 506 h 508"/>
                  <a:gd name="T62" fmla="*/ 451 w 603"/>
                  <a:gd name="T63" fmla="*/ 508 h 508"/>
                  <a:gd name="T64" fmla="*/ 439 w 603"/>
                  <a:gd name="T65" fmla="*/ 506 h 508"/>
                  <a:gd name="T66" fmla="*/ 416 w 603"/>
                  <a:gd name="T67" fmla="*/ 480 h 508"/>
                  <a:gd name="T68" fmla="*/ 385 w 603"/>
                  <a:gd name="T69" fmla="*/ 442 h 508"/>
                  <a:gd name="T70" fmla="*/ 368 w 603"/>
                  <a:gd name="T71" fmla="*/ 420 h 508"/>
                  <a:gd name="T72" fmla="*/ 361 w 603"/>
                  <a:gd name="T73" fmla="*/ 410 h 508"/>
                  <a:gd name="T74" fmla="*/ 351 w 603"/>
                  <a:gd name="T75" fmla="*/ 391 h 508"/>
                  <a:gd name="T76" fmla="*/ 338 w 603"/>
                  <a:gd name="T77" fmla="*/ 363 h 508"/>
                  <a:gd name="T78" fmla="*/ 326 w 603"/>
                  <a:gd name="T79" fmla="*/ 331 h 508"/>
                  <a:gd name="T80" fmla="*/ 313 w 603"/>
                  <a:gd name="T81" fmla="*/ 302 h 508"/>
                  <a:gd name="T82" fmla="*/ 304 w 603"/>
                  <a:gd name="T83" fmla="*/ 279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3" h="508">
                    <a:moveTo>
                      <a:pt x="207" y="344"/>
                    </a:moveTo>
                    <a:lnTo>
                      <a:pt x="2" y="126"/>
                    </a:lnTo>
                    <a:lnTo>
                      <a:pt x="2" y="125"/>
                    </a:lnTo>
                    <a:lnTo>
                      <a:pt x="1" y="124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2" y="122"/>
                    </a:lnTo>
                    <a:lnTo>
                      <a:pt x="7" y="118"/>
                    </a:lnTo>
                    <a:lnTo>
                      <a:pt x="11" y="115"/>
                    </a:lnTo>
                    <a:lnTo>
                      <a:pt x="18" y="111"/>
                    </a:lnTo>
                    <a:lnTo>
                      <a:pt x="25" y="106"/>
                    </a:lnTo>
                    <a:lnTo>
                      <a:pt x="34" y="101"/>
                    </a:lnTo>
                    <a:lnTo>
                      <a:pt x="44" y="93"/>
                    </a:lnTo>
                    <a:lnTo>
                      <a:pt x="55" y="87"/>
                    </a:lnTo>
                    <a:lnTo>
                      <a:pt x="66" y="80"/>
                    </a:lnTo>
                    <a:lnTo>
                      <a:pt x="78" y="73"/>
                    </a:lnTo>
                    <a:lnTo>
                      <a:pt x="92" y="65"/>
                    </a:lnTo>
                    <a:lnTo>
                      <a:pt x="104" y="58"/>
                    </a:lnTo>
                    <a:lnTo>
                      <a:pt x="117" y="51"/>
                    </a:lnTo>
                    <a:lnTo>
                      <a:pt x="130" y="44"/>
                    </a:lnTo>
                    <a:lnTo>
                      <a:pt x="144" y="36"/>
                    </a:lnTo>
                    <a:lnTo>
                      <a:pt x="157" y="30"/>
                    </a:lnTo>
                    <a:lnTo>
                      <a:pt x="166" y="26"/>
                    </a:lnTo>
                    <a:lnTo>
                      <a:pt x="173" y="23"/>
                    </a:lnTo>
                    <a:lnTo>
                      <a:pt x="180" y="20"/>
                    </a:lnTo>
                    <a:lnTo>
                      <a:pt x="188" y="17"/>
                    </a:lnTo>
                    <a:lnTo>
                      <a:pt x="194" y="13"/>
                    </a:lnTo>
                    <a:lnTo>
                      <a:pt x="201" y="11"/>
                    </a:lnTo>
                    <a:lnTo>
                      <a:pt x="206" y="9"/>
                    </a:lnTo>
                    <a:lnTo>
                      <a:pt x="212" y="7"/>
                    </a:lnTo>
                    <a:lnTo>
                      <a:pt x="225" y="4"/>
                    </a:lnTo>
                    <a:lnTo>
                      <a:pt x="235" y="2"/>
                    </a:lnTo>
                    <a:lnTo>
                      <a:pt x="245" y="1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8" y="1"/>
                    </a:lnTo>
                    <a:lnTo>
                      <a:pt x="274" y="3"/>
                    </a:lnTo>
                    <a:lnTo>
                      <a:pt x="278" y="7"/>
                    </a:lnTo>
                    <a:lnTo>
                      <a:pt x="283" y="9"/>
                    </a:lnTo>
                    <a:lnTo>
                      <a:pt x="288" y="12"/>
                    </a:lnTo>
                    <a:lnTo>
                      <a:pt x="295" y="18"/>
                    </a:lnTo>
                    <a:lnTo>
                      <a:pt x="300" y="24"/>
                    </a:lnTo>
                    <a:lnTo>
                      <a:pt x="305" y="32"/>
                    </a:lnTo>
                    <a:lnTo>
                      <a:pt x="311" y="43"/>
                    </a:lnTo>
                    <a:lnTo>
                      <a:pt x="318" y="55"/>
                    </a:lnTo>
                    <a:lnTo>
                      <a:pt x="323" y="69"/>
                    </a:lnTo>
                    <a:lnTo>
                      <a:pt x="329" y="82"/>
                    </a:lnTo>
                    <a:lnTo>
                      <a:pt x="335" y="96"/>
                    </a:lnTo>
                    <a:lnTo>
                      <a:pt x="342" y="110"/>
                    </a:lnTo>
                    <a:lnTo>
                      <a:pt x="350" y="125"/>
                    </a:lnTo>
                    <a:lnTo>
                      <a:pt x="358" y="140"/>
                    </a:lnTo>
                    <a:lnTo>
                      <a:pt x="366" y="156"/>
                    </a:lnTo>
                    <a:lnTo>
                      <a:pt x="376" y="171"/>
                    </a:lnTo>
                    <a:lnTo>
                      <a:pt x="385" y="187"/>
                    </a:lnTo>
                    <a:lnTo>
                      <a:pt x="394" y="202"/>
                    </a:lnTo>
                    <a:lnTo>
                      <a:pt x="404" y="217"/>
                    </a:lnTo>
                    <a:lnTo>
                      <a:pt x="414" y="232"/>
                    </a:lnTo>
                    <a:lnTo>
                      <a:pt x="425" y="246"/>
                    </a:lnTo>
                    <a:lnTo>
                      <a:pt x="435" y="260"/>
                    </a:lnTo>
                    <a:lnTo>
                      <a:pt x="445" y="272"/>
                    </a:lnTo>
                    <a:lnTo>
                      <a:pt x="457" y="285"/>
                    </a:lnTo>
                    <a:lnTo>
                      <a:pt x="466" y="296"/>
                    </a:lnTo>
                    <a:lnTo>
                      <a:pt x="473" y="303"/>
                    </a:lnTo>
                    <a:lnTo>
                      <a:pt x="480" y="310"/>
                    </a:lnTo>
                    <a:lnTo>
                      <a:pt x="487" y="317"/>
                    </a:lnTo>
                    <a:lnTo>
                      <a:pt x="493" y="323"/>
                    </a:lnTo>
                    <a:lnTo>
                      <a:pt x="500" y="330"/>
                    </a:lnTo>
                    <a:lnTo>
                      <a:pt x="506" y="336"/>
                    </a:lnTo>
                    <a:lnTo>
                      <a:pt x="512" y="342"/>
                    </a:lnTo>
                    <a:lnTo>
                      <a:pt x="518" y="348"/>
                    </a:lnTo>
                    <a:lnTo>
                      <a:pt x="526" y="357"/>
                    </a:lnTo>
                    <a:lnTo>
                      <a:pt x="535" y="367"/>
                    </a:lnTo>
                    <a:lnTo>
                      <a:pt x="543" y="376"/>
                    </a:lnTo>
                    <a:lnTo>
                      <a:pt x="551" y="385"/>
                    </a:lnTo>
                    <a:lnTo>
                      <a:pt x="558" y="395"/>
                    </a:lnTo>
                    <a:lnTo>
                      <a:pt x="565" y="403"/>
                    </a:lnTo>
                    <a:lnTo>
                      <a:pt x="571" y="411"/>
                    </a:lnTo>
                    <a:lnTo>
                      <a:pt x="576" y="420"/>
                    </a:lnTo>
                    <a:lnTo>
                      <a:pt x="582" y="427"/>
                    </a:lnTo>
                    <a:lnTo>
                      <a:pt x="586" y="433"/>
                    </a:lnTo>
                    <a:lnTo>
                      <a:pt x="590" y="440"/>
                    </a:lnTo>
                    <a:lnTo>
                      <a:pt x="594" y="446"/>
                    </a:lnTo>
                    <a:lnTo>
                      <a:pt x="597" y="451"/>
                    </a:lnTo>
                    <a:lnTo>
                      <a:pt x="598" y="455"/>
                    </a:lnTo>
                    <a:lnTo>
                      <a:pt x="601" y="458"/>
                    </a:lnTo>
                    <a:lnTo>
                      <a:pt x="602" y="461"/>
                    </a:lnTo>
                    <a:lnTo>
                      <a:pt x="603" y="463"/>
                    </a:lnTo>
                    <a:lnTo>
                      <a:pt x="602" y="465"/>
                    </a:lnTo>
                    <a:lnTo>
                      <a:pt x="601" y="466"/>
                    </a:lnTo>
                    <a:lnTo>
                      <a:pt x="601" y="467"/>
                    </a:lnTo>
                    <a:lnTo>
                      <a:pt x="470" y="506"/>
                    </a:lnTo>
                    <a:lnTo>
                      <a:pt x="469" y="506"/>
                    </a:lnTo>
                    <a:lnTo>
                      <a:pt x="466" y="506"/>
                    </a:lnTo>
                    <a:lnTo>
                      <a:pt x="462" y="507"/>
                    </a:lnTo>
                    <a:lnTo>
                      <a:pt x="457" y="507"/>
                    </a:lnTo>
                    <a:lnTo>
                      <a:pt x="451" y="508"/>
                    </a:lnTo>
                    <a:lnTo>
                      <a:pt x="446" y="507"/>
                    </a:lnTo>
                    <a:lnTo>
                      <a:pt x="441" y="507"/>
                    </a:lnTo>
                    <a:lnTo>
                      <a:pt x="439" y="506"/>
                    </a:lnTo>
                    <a:lnTo>
                      <a:pt x="434" y="500"/>
                    </a:lnTo>
                    <a:lnTo>
                      <a:pt x="427" y="491"/>
                    </a:lnTo>
                    <a:lnTo>
                      <a:pt x="416" y="480"/>
                    </a:lnTo>
                    <a:lnTo>
                      <a:pt x="406" y="467"/>
                    </a:lnTo>
                    <a:lnTo>
                      <a:pt x="395" y="455"/>
                    </a:lnTo>
                    <a:lnTo>
                      <a:pt x="385" y="442"/>
                    </a:lnTo>
                    <a:lnTo>
                      <a:pt x="376" y="430"/>
                    </a:lnTo>
                    <a:lnTo>
                      <a:pt x="369" y="422"/>
                    </a:lnTo>
                    <a:lnTo>
                      <a:pt x="368" y="420"/>
                    </a:lnTo>
                    <a:lnTo>
                      <a:pt x="365" y="416"/>
                    </a:lnTo>
                    <a:lnTo>
                      <a:pt x="363" y="412"/>
                    </a:lnTo>
                    <a:lnTo>
                      <a:pt x="361" y="410"/>
                    </a:lnTo>
                    <a:lnTo>
                      <a:pt x="359" y="404"/>
                    </a:lnTo>
                    <a:lnTo>
                      <a:pt x="355" y="398"/>
                    </a:lnTo>
                    <a:lnTo>
                      <a:pt x="351" y="391"/>
                    </a:lnTo>
                    <a:lnTo>
                      <a:pt x="347" y="381"/>
                    </a:lnTo>
                    <a:lnTo>
                      <a:pt x="342" y="372"/>
                    </a:lnTo>
                    <a:lnTo>
                      <a:pt x="338" y="363"/>
                    </a:lnTo>
                    <a:lnTo>
                      <a:pt x="334" y="352"/>
                    </a:lnTo>
                    <a:lnTo>
                      <a:pt x="330" y="342"/>
                    </a:lnTo>
                    <a:lnTo>
                      <a:pt x="326" y="331"/>
                    </a:lnTo>
                    <a:lnTo>
                      <a:pt x="322" y="321"/>
                    </a:lnTo>
                    <a:lnTo>
                      <a:pt x="318" y="312"/>
                    </a:lnTo>
                    <a:lnTo>
                      <a:pt x="313" y="302"/>
                    </a:lnTo>
                    <a:lnTo>
                      <a:pt x="309" y="294"/>
                    </a:lnTo>
                    <a:lnTo>
                      <a:pt x="306" y="286"/>
                    </a:lnTo>
                    <a:lnTo>
                      <a:pt x="304" y="279"/>
                    </a:lnTo>
                    <a:lnTo>
                      <a:pt x="302" y="275"/>
                    </a:lnTo>
                    <a:lnTo>
                      <a:pt x="207" y="34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2" name="Freeform 34">
                <a:extLst>
                  <a:ext uri="{FF2B5EF4-FFF2-40B4-BE49-F238E27FC236}">
                    <a16:creationId xmlns:a16="http://schemas.microsoft.com/office/drawing/2014/main" id="{22BE0332-B77A-406D-9131-F6BC0B8D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35"/>
                <a:ext cx="290" cy="246"/>
              </a:xfrm>
              <a:custGeom>
                <a:avLst/>
                <a:gdLst>
                  <a:gd name="T0" fmla="*/ 0 w 580"/>
                  <a:gd name="T1" fmla="*/ 119 h 492"/>
                  <a:gd name="T2" fmla="*/ 0 w 580"/>
                  <a:gd name="T3" fmla="*/ 117 h 492"/>
                  <a:gd name="T4" fmla="*/ 1 w 580"/>
                  <a:gd name="T5" fmla="*/ 115 h 492"/>
                  <a:gd name="T6" fmla="*/ 9 w 580"/>
                  <a:gd name="T7" fmla="*/ 110 h 492"/>
                  <a:gd name="T8" fmla="*/ 23 w 580"/>
                  <a:gd name="T9" fmla="*/ 100 h 492"/>
                  <a:gd name="T10" fmla="*/ 41 w 580"/>
                  <a:gd name="T11" fmla="*/ 89 h 492"/>
                  <a:gd name="T12" fmla="*/ 62 w 580"/>
                  <a:gd name="T13" fmla="*/ 75 h 492"/>
                  <a:gd name="T14" fmla="*/ 86 w 580"/>
                  <a:gd name="T15" fmla="*/ 61 h 492"/>
                  <a:gd name="T16" fmla="*/ 111 w 580"/>
                  <a:gd name="T17" fmla="*/ 46 h 492"/>
                  <a:gd name="T18" fmla="*/ 136 w 580"/>
                  <a:gd name="T19" fmla="*/ 33 h 492"/>
                  <a:gd name="T20" fmla="*/ 157 w 580"/>
                  <a:gd name="T21" fmla="*/ 23 h 492"/>
                  <a:gd name="T22" fmla="*/ 171 w 580"/>
                  <a:gd name="T23" fmla="*/ 17 h 492"/>
                  <a:gd name="T24" fmla="*/ 186 w 580"/>
                  <a:gd name="T25" fmla="*/ 11 h 492"/>
                  <a:gd name="T26" fmla="*/ 198 w 580"/>
                  <a:gd name="T27" fmla="*/ 7 h 492"/>
                  <a:gd name="T28" fmla="*/ 215 w 580"/>
                  <a:gd name="T29" fmla="*/ 2 h 492"/>
                  <a:gd name="T30" fmla="*/ 236 w 580"/>
                  <a:gd name="T31" fmla="*/ 0 h 492"/>
                  <a:gd name="T32" fmla="*/ 251 w 580"/>
                  <a:gd name="T33" fmla="*/ 1 h 492"/>
                  <a:gd name="T34" fmla="*/ 262 w 580"/>
                  <a:gd name="T35" fmla="*/ 8 h 492"/>
                  <a:gd name="T36" fmla="*/ 269 w 580"/>
                  <a:gd name="T37" fmla="*/ 16 h 492"/>
                  <a:gd name="T38" fmla="*/ 276 w 580"/>
                  <a:gd name="T39" fmla="*/ 26 h 492"/>
                  <a:gd name="T40" fmla="*/ 286 w 580"/>
                  <a:gd name="T41" fmla="*/ 41 h 492"/>
                  <a:gd name="T42" fmla="*/ 296 w 580"/>
                  <a:gd name="T43" fmla="*/ 63 h 492"/>
                  <a:gd name="T44" fmla="*/ 308 w 580"/>
                  <a:gd name="T45" fmla="*/ 88 h 492"/>
                  <a:gd name="T46" fmla="*/ 321 w 580"/>
                  <a:gd name="T47" fmla="*/ 116 h 492"/>
                  <a:gd name="T48" fmla="*/ 337 w 580"/>
                  <a:gd name="T49" fmla="*/ 146 h 492"/>
                  <a:gd name="T50" fmla="*/ 354 w 580"/>
                  <a:gd name="T51" fmla="*/ 176 h 492"/>
                  <a:gd name="T52" fmla="*/ 372 w 580"/>
                  <a:gd name="T53" fmla="*/ 205 h 492"/>
                  <a:gd name="T54" fmla="*/ 393 w 580"/>
                  <a:gd name="T55" fmla="*/ 234 h 492"/>
                  <a:gd name="T56" fmla="*/ 414 w 580"/>
                  <a:gd name="T57" fmla="*/ 260 h 492"/>
                  <a:gd name="T58" fmla="*/ 434 w 580"/>
                  <a:gd name="T59" fmla="*/ 283 h 492"/>
                  <a:gd name="T60" fmla="*/ 453 w 580"/>
                  <a:gd name="T61" fmla="*/ 300 h 492"/>
                  <a:gd name="T62" fmla="*/ 467 w 580"/>
                  <a:gd name="T63" fmla="*/ 313 h 492"/>
                  <a:gd name="T64" fmla="*/ 480 w 580"/>
                  <a:gd name="T65" fmla="*/ 326 h 492"/>
                  <a:gd name="T66" fmla="*/ 493 w 580"/>
                  <a:gd name="T67" fmla="*/ 337 h 492"/>
                  <a:gd name="T68" fmla="*/ 508 w 580"/>
                  <a:gd name="T69" fmla="*/ 353 h 492"/>
                  <a:gd name="T70" fmla="*/ 525 w 580"/>
                  <a:gd name="T71" fmla="*/ 371 h 492"/>
                  <a:gd name="T72" fmla="*/ 538 w 580"/>
                  <a:gd name="T73" fmla="*/ 389 h 492"/>
                  <a:gd name="T74" fmla="*/ 551 w 580"/>
                  <a:gd name="T75" fmla="*/ 405 h 492"/>
                  <a:gd name="T76" fmla="*/ 561 w 580"/>
                  <a:gd name="T77" fmla="*/ 420 h 492"/>
                  <a:gd name="T78" fmla="*/ 571 w 580"/>
                  <a:gd name="T79" fmla="*/ 433 h 492"/>
                  <a:gd name="T80" fmla="*/ 576 w 580"/>
                  <a:gd name="T81" fmla="*/ 442 h 492"/>
                  <a:gd name="T82" fmla="*/ 580 w 580"/>
                  <a:gd name="T83" fmla="*/ 448 h 492"/>
                  <a:gd name="T84" fmla="*/ 580 w 580"/>
                  <a:gd name="T85" fmla="*/ 451 h 492"/>
                  <a:gd name="T86" fmla="*/ 579 w 580"/>
                  <a:gd name="T87" fmla="*/ 454 h 492"/>
                  <a:gd name="T88" fmla="*/ 451 w 580"/>
                  <a:gd name="T89" fmla="*/ 492 h 492"/>
                  <a:gd name="T90" fmla="*/ 448 w 580"/>
                  <a:gd name="T91" fmla="*/ 492 h 492"/>
                  <a:gd name="T92" fmla="*/ 441 w 580"/>
                  <a:gd name="T93" fmla="*/ 492 h 492"/>
                  <a:gd name="T94" fmla="*/ 433 w 580"/>
                  <a:gd name="T95" fmla="*/ 491 h 492"/>
                  <a:gd name="T96" fmla="*/ 426 w 580"/>
                  <a:gd name="T97" fmla="*/ 488 h 492"/>
                  <a:gd name="T98" fmla="*/ 414 w 580"/>
                  <a:gd name="T99" fmla="*/ 474 h 492"/>
                  <a:gd name="T100" fmla="*/ 394 w 580"/>
                  <a:gd name="T101" fmla="*/ 451 h 492"/>
                  <a:gd name="T102" fmla="*/ 374 w 580"/>
                  <a:gd name="T103" fmla="*/ 427 h 492"/>
                  <a:gd name="T104" fmla="*/ 359 w 580"/>
                  <a:gd name="T105" fmla="*/ 406 h 492"/>
                  <a:gd name="T106" fmla="*/ 354 w 580"/>
                  <a:gd name="T107" fmla="*/ 400 h 492"/>
                  <a:gd name="T108" fmla="*/ 350 w 580"/>
                  <a:gd name="T109" fmla="*/ 394 h 492"/>
                  <a:gd name="T110" fmla="*/ 344 w 580"/>
                  <a:gd name="T111" fmla="*/ 381 h 492"/>
                  <a:gd name="T112" fmla="*/ 336 w 580"/>
                  <a:gd name="T113" fmla="*/ 363 h 492"/>
                  <a:gd name="T114" fmla="*/ 326 w 580"/>
                  <a:gd name="T115" fmla="*/ 344 h 492"/>
                  <a:gd name="T116" fmla="*/ 318 w 580"/>
                  <a:gd name="T117" fmla="*/ 325 h 492"/>
                  <a:gd name="T118" fmla="*/ 311 w 580"/>
                  <a:gd name="T119" fmla="*/ 306 h 492"/>
                  <a:gd name="T120" fmla="*/ 303 w 580"/>
                  <a:gd name="T121" fmla="*/ 287 h 492"/>
                  <a:gd name="T122" fmla="*/ 296 w 580"/>
                  <a:gd name="T123" fmla="*/ 272 h 492"/>
                  <a:gd name="T124" fmla="*/ 291 w 580"/>
                  <a:gd name="T125" fmla="*/ 259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492">
                    <a:moveTo>
                      <a:pt x="197" y="328"/>
                    </a:moveTo>
                    <a:lnTo>
                      <a:pt x="0" y="119"/>
                    </a:lnTo>
                    <a:lnTo>
                      <a:pt x="0" y="11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3"/>
                    </a:lnTo>
                    <a:lnTo>
                      <a:pt x="9" y="110"/>
                    </a:lnTo>
                    <a:lnTo>
                      <a:pt x="15" y="106"/>
                    </a:lnTo>
                    <a:lnTo>
                      <a:pt x="23" y="100"/>
                    </a:lnTo>
                    <a:lnTo>
                      <a:pt x="32" y="95"/>
                    </a:lnTo>
                    <a:lnTo>
                      <a:pt x="41" y="89"/>
                    </a:lnTo>
                    <a:lnTo>
                      <a:pt x="52" y="83"/>
                    </a:lnTo>
                    <a:lnTo>
                      <a:pt x="62" y="75"/>
                    </a:lnTo>
                    <a:lnTo>
                      <a:pt x="74" y="68"/>
                    </a:lnTo>
                    <a:lnTo>
                      <a:pt x="86" y="61"/>
                    </a:lnTo>
                    <a:lnTo>
                      <a:pt x="98" y="54"/>
                    </a:lnTo>
                    <a:lnTo>
                      <a:pt x="111" y="46"/>
                    </a:lnTo>
                    <a:lnTo>
                      <a:pt x="124" y="39"/>
                    </a:lnTo>
                    <a:lnTo>
                      <a:pt x="136" y="33"/>
                    </a:lnTo>
                    <a:lnTo>
                      <a:pt x="149" y="27"/>
                    </a:lnTo>
                    <a:lnTo>
                      <a:pt x="157" y="23"/>
                    </a:lnTo>
                    <a:lnTo>
                      <a:pt x="164" y="19"/>
                    </a:lnTo>
                    <a:lnTo>
                      <a:pt x="171" y="17"/>
                    </a:lnTo>
                    <a:lnTo>
                      <a:pt x="180" y="14"/>
                    </a:lnTo>
                    <a:lnTo>
                      <a:pt x="186" y="11"/>
                    </a:lnTo>
                    <a:lnTo>
                      <a:pt x="192" y="9"/>
                    </a:lnTo>
                    <a:lnTo>
                      <a:pt x="198" y="7"/>
                    </a:lnTo>
                    <a:lnTo>
                      <a:pt x="204" y="5"/>
                    </a:lnTo>
                    <a:lnTo>
                      <a:pt x="215" y="2"/>
                    </a:lnTo>
                    <a:lnTo>
                      <a:pt x="226" y="1"/>
                    </a:lnTo>
                    <a:lnTo>
                      <a:pt x="236" y="0"/>
                    </a:lnTo>
                    <a:lnTo>
                      <a:pt x="244" y="0"/>
                    </a:lnTo>
                    <a:lnTo>
                      <a:pt x="251" y="1"/>
                    </a:lnTo>
                    <a:lnTo>
                      <a:pt x="258" y="4"/>
                    </a:lnTo>
                    <a:lnTo>
                      <a:pt x="262" y="8"/>
                    </a:lnTo>
                    <a:lnTo>
                      <a:pt x="266" y="13"/>
                    </a:lnTo>
                    <a:lnTo>
                      <a:pt x="269" y="16"/>
                    </a:lnTo>
                    <a:lnTo>
                      <a:pt x="272" y="20"/>
                    </a:lnTo>
                    <a:lnTo>
                      <a:pt x="276" y="26"/>
                    </a:lnTo>
                    <a:lnTo>
                      <a:pt x="282" y="33"/>
                    </a:lnTo>
                    <a:lnTo>
                      <a:pt x="286" y="41"/>
                    </a:lnTo>
                    <a:lnTo>
                      <a:pt x="291" y="52"/>
                    </a:lnTo>
                    <a:lnTo>
                      <a:pt x="296" y="63"/>
                    </a:lnTo>
                    <a:lnTo>
                      <a:pt x="302" y="75"/>
                    </a:lnTo>
                    <a:lnTo>
                      <a:pt x="308" y="88"/>
                    </a:lnTo>
                    <a:lnTo>
                      <a:pt x="314" y="102"/>
                    </a:lnTo>
                    <a:lnTo>
                      <a:pt x="321" y="116"/>
                    </a:lnTo>
                    <a:lnTo>
                      <a:pt x="328" y="132"/>
                    </a:lnTo>
                    <a:lnTo>
                      <a:pt x="337" y="146"/>
                    </a:lnTo>
                    <a:lnTo>
                      <a:pt x="345" y="161"/>
                    </a:lnTo>
                    <a:lnTo>
                      <a:pt x="354" y="176"/>
                    </a:lnTo>
                    <a:lnTo>
                      <a:pt x="363" y="191"/>
                    </a:lnTo>
                    <a:lnTo>
                      <a:pt x="372" y="205"/>
                    </a:lnTo>
                    <a:lnTo>
                      <a:pt x="382" y="220"/>
                    </a:lnTo>
                    <a:lnTo>
                      <a:pt x="393" y="234"/>
                    </a:lnTo>
                    <a:lnTo>
                      <a:pt x="403" y="247"/>
                    </a:lnTo>
                    <a:lnTo>
                      <a:pt x="414" y="260"/>
                    </a:lnTo>
                    <a:lnTo>
                      <a:pt x="424" y="272"/>
                    </a:lnTo>
                    <a:lnTo>
                      <a:pt x="434" y="283"/>
                    </a:lnTo>
                    <a:lnTo>
                      <a:pt x="446" y="294"/>
                    </a:lnTo>
                    <a:lnTo>
                      <a:pt x="453" y="300"/>
                    </a:lnTo>
                    <a:lnTo>
                      <a:pt x="459" y="307"/>
                    </a:lnTo>
                    <a:lnTo>
                      <a:pt x="467" y="313"/>
                    </a:lnTo>
                    <a:lnTo>
                      <a:pt x="473" y="320"/>
                    </a:lnTo>
                    <a:lnTo>
                      <a:pt x="480" y="326"/>
                    </a:lnTo>
                    <a:lnTo>
                      <a:pt x="486" y="332"/>
                    </a:lnTo>
                    <a:lnTo>
                      <a:pt x="493" y="337"/>
                    </a:lnTo>
                    <a:lnTo>
                      <a:pt x="499" y="343"/>
                    </a:lnTo>
                    <a:lnTo>
                      <a:pt x="508" y="353"/>
                    </a:lnTo>
                    <a:lnTo>
                      <a:pt x="517" y="362"/>
                    </a:lnTo>
                    <a:lnTo>
                      <a:pt x="525" y="371"/>
                    </a:lnTo>
                    <a:lnTo>
                      <a:pt x="532" y="381"/>
                    </a:lnTo>
                    <a:lnTo>
                      <a:pt x="538" y="389"/>
                    </a:lnTo>
                    <a:lnTo>
                      <a:pt x="546" y="397"/>
                    </a:lnTo>
                    <a:lnTo>
                      <a:pt x="551" y="405"/>
                    </a:lnTo>
                    <a:lnTo>
                      <a:pt x="557" y="413"/>
                    </a:lnTo>
                    <a:lnTo>
                      <a:pt x="561" y="420"/>
                    </a:lnTo>
                    <a:lnTo>
                      <a:pt x="565" y="427"/>
                    </a:lnTo>
                    <a:lnTo>
                      <a:pt x="571" y="433"/>
                    </a:lnTo>
                    <a:lnTo>
                      <a:pt x="573" y="438"/>
                    </a:lnTo>
                    <a:lnTo>
                      <a:pt x="576" y="442"/>
                    </a:lnTo>
                    <a:lnTo>
                      <a:pt x="578" y="446"/>
                    </a:lnTo>
                    <a:lnTo>
                      <a:pt x="580" y="448"/>
                    </a:lnTo>
                    <a:lnTo>
                      <a:pt x="580" y="450"/>
                    </a:lnTo>
                    <a:lnTo>
                      <a:pt x="580" y="451"/>
                    </a:lnTo>
                    <a:lnTo>
                      <a:pt x="580" y="453"/>
                    </a:lnTo>
                    <a:lnTo>
                      <a:pt x="579" y="454"/>
                    </a:lnTo>
                    <a:lnTo>
                      <a:pt x="579" y="455"/>
                    </a:lnTo>
                    <a:lnTo>
                      <a:pt x="451" y="492"/>
                    </a:lnTo>
                    <a:lnTo>
                      <a:pt x="450" y="492"/>
                    </a:lnTo>
                    <a:lnTo>
                      <a:pt x="448" y="492"/>
                    </a:lnTo>
                    <a:lnTo>
                      <a:pt x="445" y="492"/>
                    </a:lnTo>
                    <a:lnTo>
                      <a:pt x="441" y="492"/>
                    </a:lnTo>
                    <a:lnTo>
                      <a:pt x="437" y="492"/>
                    </a:lnTo>
                    <a:lnTo>
                      <a:pt x="433" y="491"/>
                    </a:lnTo>
                    <a:lnTo>
                      <a:pt x="428" y="490"/>
                    </a:lnTo>
                    <a:lnTo>
                      <a:pt x="426" y="488"/>
                    </a:lnTo>
                    <a:lnTo>
                      <a:pt x="421" y="482"/>
                    </a:lnTo>
                    <a:lnTo>
                      <a:pt x="414" y="474"/>
                    </a:lnTo>
                    <a:lnTo>
                      <a:pt x="404" y="463"/>
                    </a:lnTo>
                    <a:lnTo>
                      <a:pt x="394" y="451"/>
                    </a:lnTo>
                    <a:lnTo>
                      <a:pt x="383" y="440"/>
                    </a:lnTo>
                    <a:lnTo>
                      <a:pt x="374" y="427"/>
                    </a:lnTo>
                    <a:lnTo>
                      <a:pt x="366" y="416"/>
                    </a:lnTo>
                    <a:lnTo>
                      <a:pt x="359" y="406"/>
                    </a:lnTo>
                    <a:lnTo>
                      <a:pt x="357" y="403"/>
                    </a:lnTo>
                    <a:lnTo>
                      <a:pt x="354" y="400"/>
                    </a:lnTo>
                    <a:lnTo>
                      <a:pt x="352" y="396"/>
                    </a:lnTo>
                    <a:lnTo>
                      <a:pt x="350" y="394"/>
                    </a:lnTo>
                    <a:lnTo>
                      <a:pt x="347" y="387"/>
                    </a:lnTo>
                    <a:lnTo>
                      <a:pt x="344" y="381"/>
                    </a:lnTo>
                    <a:lnTo>
                      <a:pt x="340" y="373"/>
                    </a:lnTo>
                    <a:lnTo>
                      <a:pt x="336" y="363"/>
                    </a:lnTo>
                    <a:lnTo>
                      <a:pt x="330" y="355"/>
                    </a:lnTo>
                    <a:lnTo>
                      <a:pt x="326" y="344"/>
                    </a:lnTo>
                    <a:lnTo>
                      <a:pt x="322" y="335"/>
                    </a:lnTo>
                    <a:lnTo>
                      <a:pt x="318" y="325"/>
                    </a:lnTo>
                    <a:lnTo>
                      <a:pt x="315" y="315"/>
                    </a:lnTo>
                    <a:lnTo>
                      <a:pt x="311" y="306"/>
                    </a:lnTo>
                    <a:lnTo>
                      <a:pt x="307" y="297"/>
                    </a:lnTo>
                    <a:lnTo>
                      <a:pt x="303" y="287"/>
                    </a:lnTo>
                    <a:lnTo>
                      <a:pt x="299" y="279"/>
                    </a:lnTo>
                    <a:lnTo>
                      <a:pt x="296" y="272"/>
                    </a:lnTo>
                    <a:lnTo>
                      <a:pt x="294" y="266"/>
                    </a:lnTo>
                    <a:lnTo>
                      <a:pt x="291" y="259"/>
                    </a:lnTo>
                    <a:lnTo>
                      <a:pt x="197" y="32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3" name="Freeform 35">
                <a:extLst>
                  <a:ext uri="{FF2B5EF4-FFF2-40B4-BE49-F238E27FC236}">
                    <a16:creationId xmlns:a16="http://schemas.microsoft.com/office/drawing/2014/main" id="{05896C50-F49B-4658-8413-DF0037DD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1642"/>
                <a:ext cx="281" cy="240"/>
              </a:xfrm>
              <a:custGeom>
                <a:avLst/>
                <a:gdLst>
                  <a:gd name="T0" fmla="*/ 0 w 562"/>
                  <a:gd name="T1" fmla="*/ 114 h 480"/>
                  <a:gd name="T2" fmla="*/ 0 w 562"/>
                  <a:gd name="T3" fmla="*/ 113 h 480"/>
                  <a:gd name="T4" fmla="*/ 2 w 562"/>
                  <a:gd name="T5" fmla="*/ 111 h 480"/>
                  <a:gd name="T6" fmla="*/ 12 w 562"/>
                  <a:gd name="T7" fmla="*/ 105 h 480"/>
                  <a:gd name="T8" fmla="*/ 24 w 562"/>
                  <a:gd name="T9" fmla="*/ 97 h 480"/>
                  <a:gd name="T10" fmla="*/ 41 w 562"/>
                  <a:gd name="T11" fmla="*/ 85 h 480"/>
                  <a:gd name="T12" fmla="*/ 62 w 562"/>
                  <a:gd name="T13" fmla="*/ 72 h 480"/>
                  <a:gd name="T14" fmla="*/ 83 w 562"/>
                  <a:gd name="T15" fmla="*/ 58 h 480"/>
                  <a:gd name="T16" fmla="*/ 107 w 562"/>
                  <a:gd name="T17" fmla="*/ 45 h 480"/>
                  <a:gd name="T18" fmla="*/ 131 w 562"/>
                  <a:gd name="T19" fmla="*/ 31 h 480"/>
                  <a:gd name="T20" fmla="*/ 151 w 562"/>
                  <a:gd name="T21" fmla="*/ 22 h 480"/>
                  <a:gd name="T22" fmla="*/ 167 w 562"/>
                  <a:gd name="T23" fmla="*/ 16 h 480"/>
                  <a:gd name="T24" fmla="*/ 180 w 562"/>
                  <a:gd name="T25" fmla="*/ 10 h 480"/>
                  <a:gd name="T26" fmla="*/ 193 w 562"/>
                  <a:gd name="T27" fmla="*/ 5 h 480"/>
                  <a:gd name="T28" fmla="*/ 210 w 562"/>
                  <a:gd name="T29" fmla="*/ 1 h 480"/>
                  <a:gd name="T30" fmla="*/ 230 w 562"/>
                  <a:gd name="T31" fmla="*/ 0 h 480"/>
                  <a:gd name="T32" fmla="*/ 245 w 562"/>
                  <a:gd name="T33" fmla="*/ 4 h 480"/>
                  <a:gd name="T34" fmla="*/ 254 w 562"/>
                  <a:gd name="T35" fmla="*/ 14 h 480"/>
                  <a:gd name="T36" fmla="*/ 257 w 562"/>
                  <a:gd name="T37" fmla="*/ 24 h 480"/>
                  <a:gd name="T38" fmla="*/ 262 w 562"/>
                  <a:gd name="T39" fmla="*/ 35 h 480"/>
                  <a:gd name="T40" fmla="*/ 269 w 562"/>
                  <a:gd name="T41" fmla="*/ 51 h 480"/>
                  <a:gd name="T42" fmla="*/ 279 w 562"/>
                  <a:gd name="T43" fmla="*/ 72 h 480"/>
                  <a:gd name="T44" fmla="*/ 290 w 562"/>
                  <a:gd name="T45" fmla="*/ 97 h 480"/>
                  <a:gd name="T46" fmla="*/ 303 w 562"/>
                  <a:gd name="T47" fmla="*/ 124 h 480"/>
                  <a:gd name="T48" fmla="*/ 319 w 562"/>
                  <a:gd name="T49" fmla="*/ 152 h 480"/>
                  <a:gd name="T50" fmla="*/ 336 w 562"/>
                  <a:gd name="T51" fmla="*/ 181 h 480"/>
                  <a:gd name="T52" fmla="*/ 355 w 562"/>
                  <a:gd name="T53" fmla="*/ 210 h 480"/>
                  <a:gd name="T54" fmla="*/ 374 w 562"/>
                  <a:gd name="T55" fmla="*/ 237 h 480"/>
                  <a:gd name="T56" fmla="*/ 395 w 562"/>
                  <a:gd name="T57" fmla="*/ 262 h 480"/>
                  <a:gd name="T58" fmla="*/ 416 w 562"/>
                  <a:gd name="T59" fmla="*/ 284 h 480"/>
                  <a:gd name="T60" fmla="*/ 435 w 562"/>
                  <a:gd name="T61" fmla="*/ 299 h 480"/>
                  <a:gd name="T62" fmla="*/ 449 w 562"/>
                  <a:gd name="T63" fmla="*/ 311 h 480"/>
                  <a:gd name="T64" fmla="*/ 463 w 562"/>
                  <a:gd name="T65" fmla="*/ 323 h 480"/>
                  <a:gd name="T66" fmla="*/ 476 w 562"/>
                  <a:gd name="T67" fmla="*/ 335 h 480"/>
                  <a:gd name="T68" fmla="*/ 492 w 562"/>
                  <a:gd name="T69" fmla="*/ 350 h 480"/>
                  <a:gd name="T70" fmla="*/ 508 w 562"/>
                  <a:gd name="T71" fmla="*/ 368 h 480"/>
                  <a:gd name="T72" fmla="*/ 522 w 562"/>
                  <a:gd name="T73" fmla="*/ 386 h 480"/>
                  <a:gd name="T74" fmla="*/ 535 w 562"/>
                  <a:gd name="T75" fmla="*/ 401 h 480"/>
                  <a:gd name="T76" fmla="*/ 544 w 562"/>
                  <a:gd name="T77" fmla="*/ 415 h 480"/>
                  <a:gd name="T78" fmla="*/ 552 w 562"/>
                  <a:gd name="T79" fmla="*/ 426 h 480"/>
                  <a:gd name="T80" fmla="*/ 557 w 562"/>
                  <a:gd name="T81" fmla="*/ 434 h 480"/>
                  <a:gd name="T82" fmla="*/ 561 w 562"/>
                  <a:gd name="T83" fmla="*/ 440 h 480"/>
                  <a:gd name="T84" fmla="*/ 562 w 562"/>
                  <a:gd name="T85" fmla="*/ 442 h 480"/>
                  <a:gd name="T86" fmla="*/ 559 w 562"/>
                  <a:gd name="T87" fmla="*/ 444 h 480"/>
                  <a:gd name="T88" fmla="*/ 435 w 562"/>
                  <a:gd name="T89" fmla="*/ 480 h 480"/>
                  <a:gd name="T90" fmla="*/ 429 w 562"/>
                  <a:gd name="T91" fmla="*/ 478 h 480"/>
                  <a:gd name="T92" fmla="*/ 416 w 562"/>
                  <a:gd name="T93" fmla="*/ 472 h 480"/>
                  <a:gd name="T94" fmla="*/ 403 w 562"/>
                  <a:gd name="T95" fmla="*/ 457 h 480"/>
                  <a:gd name="T96" fmla="*/ 386 w 562"/>
                  <a:gd name="T97" fmla="*/ 437 h 480"/>
                  <a:gd name="T98" fmla="*/ 367 w 562"/>
                  <a:gd name="T99" fmla="*/ 415 h 480"/>
                  <a:gd name="T100" fmla="*/ 352 w 562"/>
                  <a:gd name="T101" fmla="*/ 391 h 480"/>
                  <a:gd name="T102" fmla="*/ 347 w 562"/>
                  <a:gd name="T103" fmla="*/ 386 h 480"/>
                  <a:gd name="T104" fmla="*/ 342 w 562"/>
                  <a:gd name="T105" fmla="*/ 379 h 480"/>
                  <a:gd name="T106" fmla="*/ 334 w 562"/>
                  <a:gd name="T107" fmla="*/ 364 h 480"/>
                  <a:gd name="T108" fmla="*/ 326 w 562"/>
                  <a:gd name="T109" fmla="*/ 347 h 480"/>
                  <a:gd name="T110" fmla="*/ 318 w 562"/>
                  <a:gd name="T111" fmla="*/ 328 h 480"/>
                  <a:gd name="T112" fmla="*/ 310 w 562"/>
                  <a:gd name="T113" fmla="*/ 310 h 480"/>
                  <a:gd name="T114" fmla="*/ 303 w 562"/>
                  <a:gd name="T115" fmla="*/ 292 h 480"/>
                  <a:gd name="T116" fmla="*/ 295 w 562"/>
                  <a:gd name="T117" fmla="*/ 274 h 480"/>
                  <a:gd name="T118" fmla="*/ 289 w 562"/>
                  <a:gd name="T119" fmla="*/ 259 h 480"/>
                  <a:gd name="T120" fmla="*/ 283 w 562"/>
                  <a:gd name="T121" fmla="*/ 24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2" h="480">
                    <a:moveTo>
                      <a:pt x="189" y="314"/>
                    </a:moveTo>
                    <a:lnTo>
                      <a:pt x="0" y="114"/>
                    </a:lnTo>
                    <a:lnTo>
                      <a:pt x="0" y="114"/>
                    </a:lnTo>
                    <a:lnTo>
                      <a:pt x="0" y="113"/>
                    </a:lnTo>
                    <a:lnTo>
                      <a:pt x="1" y="113"/>
                    </a:lnTo>
                    <a:lnTo>
                      <a:pt x="2" y="111"/>
                    </a:lnTo>
                    <a:lnTo>
                      <a:pt x="6" y="109"/>
                    </a:lnTo>
                    <a:lnTo>
                      <a:pt x="12" y="105"/>
                    </a:lnTo>
                    <a:lnTo>
                      <a:pt x="17" y="101"/>
                    </a:lnTo>
                    <a:lnTo>
                      <a:pt x="24" y="97"/>
                    </a:lnTo>
                    <a:lnTo>
                      <a:pt x="32" y="90"/>
                    </a:lnTo>
                    <a:lnTo>
                      <a:pt x="41" y="85"/>
                    </a:lnTo>
                    <a:lnTo>
                      <a:pt x="51" y="78"/>
                    </a:lnTo>
                    <a:lnTo>
                      <a:pt x="62" y="72"/>
                    </a:lnTo>
                    <a:lnTo>
                      <a:pt x="72" y="65"/>
                    </a:lnTo>
                    <a:lnTo>
                      <a:pt x="83" y="58"/>
                    </a:lnTo>
                    <a:lnTo>
                      <a:pt x="95" y="51"/>
                    </a:lnTo>
                    <a:lnTo>
                      <a:pt x="107" y="45"/>
                    </a:lnTo>
                    <a:lnTo>
                      <a:pt x="119" y="38"/>
                    </a:lnTo>
                    <a:lnTo>
                      <a:pt x="131" y="31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59" y="19"/>
                    </a:lnTo>
                    <a:lnTo>
                      <a:pt x="167" y="16"/>
                    </a:lnTo>
                    <a:lnTo>
                      <a:pt x="173" y="13"/>
                    </a:lnTo>
                    <a:lnTo>
                      <a:pt x="180" y="10"/>
                    </a:lnTo>
                    <a:lnTo>
                      <a:pt x="186" y="8"/>
                    </a:lnTo>
                    <a:lnTo>
                      <a:pt x="193" y="5"/>
                    </a:lnTo>
                    <a:lnTo>
                      <a:pt x="199" y="4"/>
                    </a:lnTo>
                    <a:lnTo>
                      <a:pt x="210" y="1"/>
                    </a:lnTo>
                    <a:lnTo>
                      <a:pt x="221" y="0"/>
                    </a:lnTo>
                    <a:lnTo>
                      <a:pt x="230" y="0"/>
                    </a:lnTo>
                    <a:lnTo>
                      <a:pt x="238" y="1"/>
                    </a:lnTo>
                    <a:lnTo>
                      <a:pt x="245" y="4"/>
                    </a:lnTo>
                    <a:lnTo>
                      <a:pt x="250" y="8"/>
                    </a:lnTo>
                    <a:lnTo>
                      <a:pt x="254" y="14"/>
                    </a:lnTo>
                    <a:lnTo>
                      <a:pt x="255" y="20"/>
                    </a:lnTo>
                    <a:lnTo>
                      <a:pt x="257" y="24"/>
                    </a:lnTo>
                    <a:lnTo>
                      <a:pt x="260" y="29"/>
                    </a:lnTo>
                    <a:lnTo>
                      <a:pt x="262" y="35"/>
                    </a:lnTo>
                    <a:lnTo>
                      <a:pt x="266" y="43"/>
                    </a:lnTo>
                    <a:lnTo>
                      <a:pt x="269" y="51"/>
                    </a:lnTo>
                    <a:lnTo>
                      <a:pt x="274" y="61"/>
                    </a:lnTo>
                    <a:lnTo>
                      <a:pt x="279" y="72"/>
                    </a:lnTo>
                    <a:lnTo>
                      <a:pt x="284" y="83"/>
                    </a:lnTo>
                    <a:lnTo>
                      <a:pt x="290" y="97"/>
                    </a:lnTo>
                    <a:lnTo>
                      <a:pt x="297" y="110"/>
                    </a:lnTo>
                    <a:lnTo>
                      <a:pt x="303" y="124"/>
                    </a:lnTo>
                    <a:lnTo>
                      <a:pt x="310" y="138"/>
                    </a:lnTo>
                    <a:lnTo>
                      <a:pt x="319" y="152"/>
                    </a:lnTo>
                    <a:lnTo>
                      <a:pt x="327" y="166"/>
                    </a:lnTo>
                    <a:lnTo>
                      <a:pt x="336" y="181"/>
                    </a:lnTo>
                    <a:lnTo>
                      <a:pt x="345" y="195"/>
                    </a:lnTo>
                    <a:lnTo>
                      <a:pt x="355" y="210"/>
                    </a:lnTo>
                    <a:lnTo>
                      <a:pt x="365" y="223"/>
                    </a:lnTo>
                    <a:lnTo>
                      <a:pt x="374" y="237"/>
                    </a:lnTo>
                    <a:lnTo>
                      <a:pt x="385" y="249"/>
                    </a:lnTo>
                    <a:lnTo>
                      <a:pt x="395" y="262"/>
                    </a:lnTo>
                    <a:lnTo>
                      <a:pt x="407" y="273"/>
                    </a:lnTo>
                    <a:lnTo>
                      <a:pt x="416" y="284"/>
                    </a:lnTo>
                    <a:lnTo>
                      <a:pt x="428" y="293"/>
                    </a:lnTo>
                    <a:lnTo>
                      <a:pt x="435" y="299"/>
                    </a:lnTo>
                    <a:lnTo>
                      <a:pt x="443" y="305"/>
                    </a:lnTo>
                    <a:lnTo>
                      <a:pt x="449" y="311"/>
                    </a:lnTo>
                    <a:lnTo>
                      <a:pt x="457" y="317"/>
                    </a:lnTo>
                    <a:lnTo>
                      <a:pt x="463" y="323"/>
                    </a:lnTo>
                    <a:lnTo>
                      <a:pt x="470" y="329"/>
                    </a:lnTo>
                    <a:lnTo>
                      <a:pt x="476" y="335"/>
                    </a:lnTo>
                    <a:lnTo>
                      <a:pt x="483" y="341"/>
                    </a:lnTo>
                    <a:lnTo>
                      <a:pt x="492" y="350"/>
                    </a:lnTo>
                    <a:lnTo>
                      <a:pt x="500" y="360"/>
                    </a:lnTo>
                    <a:lnTo>
                      <a:pt x="508" y="368"/>
                    </a:lnTo>
                    <a:lnTo>
                      <a:pt x="516" y="377"/>
                    </a:lnTo>
                    <a:lnTo>
                      <a:pt x="522" y="386"/>
                    </a:lnTo>
                    <a:lnTo>
                      <a:pt x="528" y="393"/>
                    </a:lnTo>
                    <a:lnTo>
                      <a:pt x="535" y="401"/>
                    </a:lnTo>
                    <a:lnTo>
                      <a:pt x="541" y="408"/>
                    </a:lnTo>
                    <a:lnTo>
                      <a:pt x="544" y="415"/>
                    </a:lnTo>
                    <a:lnTo>
                      <a:pt x="549" y="421"/>
                    </a:lnTo>
                    <a:lnTo>
                      <a:pt x="552" y="426"/>
                    </a:lnTo>
                    <a:lnTo>
                      <a:pt x="555" y="431"/>
                    </a:lnTo>
                    <a:lnTo>
                      <a:pt x="557" y="434"/>
                    </a:lnTo>
                    <a:lnTo>
                      <a:pt x="560" y="437"/>
                    </a:lnTo>
                    <a:lnTo>
                      <a:pt x="561" y="440"/>
                    </a:lnTo>
                    <a:lnTo>
                      <a:pt x="562" y="441"/>
                    </a:lnTo>
                    <a:lnTo>
                      <a:pt x="562" y="442"/>
                    </a:lnTo>
                    <a:lnTo>
                      <a:pt x="560" y="443"/>
                    </a:lnTo>
                    <a:lnTo>
                      <a:pt x="559" y="444"/>
                    </a:lnTo>
                    <a:lnTo>
                      <a:pt x="557" y="444"/>
                    </a:lnTo>
                    <a:lnTo>
                      <a:pt x="435" y="480"/>
                    </a:lnTo>
                    <a:lnTo>
                      <a:pt x="434" y="479"/>
                    </a:lnTo>
                    <a:lnTo>
                      <a:pt x="429" y="478"/>
                    </a:lnTo>
                    <a:lnTo>
                      <a:pt x="422" y="476"/>
                    </a:lnTo>
                    <a:lnTo>
                      <a:pt x="416" y="472"/>
                    </a:lnTo>
                    <a:lnTo>
                      <a:pt x="411" y="466"/>
                    </a:lnTo>
                    <a:lnTo>
                      <a:pt x="403" y="457"/>
                    </a:lnTo>
                    <a:lnTo>
                      <a:pt x="394" y="448"/>
                    </a:lnTo>
                    <a:lnTo>
                      <a:pt x="386" y="437"/>
                    </a:lnTo>
                    <a:lnTo>
                      <a:pt x="377" y="426"/>
                    </a:lnTo>
                    <a:lnTo>
                      <a:pt x="367" y="415"/>
                    </a:lnTo>
                    <a:lnTo>
                      <a:pt x="359" y="403"/>
                    </a:lnTo>
                    <a:lnTo>
                      <a:pt x="352" y="391"/>
                    </a:lnTo>
                    <a:lnTo>
                      <a:pt x="350" y="389"/>
                    </a:lnTo>
                    <a:lnTo>
                      <a:pt x="347" y="386"/>
                    </a:lnTo>
                    <a:lnTo>
                      <a:pt x="344" y="382"/>
                    </a:lnTo>
                    <a:lnTo>
                      <a:pt x="342" y="379"/>
                    </a:lnTo>
                    <a:lnTo>
                      <a:pt x="338" y="372"/>
                    </a:lnTo>
                    <a:lnTo>
                      <a:pt x="334" y="364"/>
                    </a:lnTo>
                    <a:lnTo>
                      <a:pt x="330" y="355"/>
                    </a:lnTo>
                    <a:lnTo>
                      <a:pt x="326" y="347"/>
                    </a:lnTo>
                    <a:lnTo>
                      <a:pt x="322" y="338"/>
                    </a:lnTo>
                    <a:lnTo>
                      <a:pt x="318" y="328"/>
                    </a:lnTo>
                    <a:lnTo>
                      <a:pt x="314" y="319"/>
                    </a:lnTo>
                    <a:lnTo>
                      <a:pt x="310" y="310"/>
                    </a:lnTo>
                    <a:lnTo>
                      <a:pt x="306" y="301"/>
                    </a:lnTo>
                    <a:lnTo>
                      <a:pt x="303" y="292"/>
                    </a:lnTo>
                    <a:lnTo>
                      <a:pt x="300" y="283"/>
                    </a:lnTo>
                    <a:lnTo>
                      <a:pt x="295" y="274"/>
                    </a:lnTo>
                    <a:lnTo>
                      <a:pt x="292" y="266"/>
                    </a:lnTo>
                    <a:lnTo>
                      <a:pt x="289" y="259"/>
                    </a:lnTo>
                    <a:lnTo>
                      <a:pt x="286" y="250"/>
                    </a:lnTo>
                    <a:lnTo>
                      <a:pt x="283" y="244"/>
                    </a:lnTo>
                    <a:lnTo>
                      <a:pt x="189" y="31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4" name="Freeform 36">
                <a:extLst>
                  <a:ext uri="{FF2B5EF4-FFF2-40B4-BE49-F238E27FC236}">
                    <a16:creationId xmlns:a16="http://schemas.microsoft.com/office/drawing/2014/main" id="{C50DA476-C042-4218-ABEA-BE7ADAE7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649"/>
                <a:ext cx="271" cy="234"/>
              </a:xfrm>
              <a:custGeom>
                <a:avLst/>
                <a:gdLst>
                  <a:gd name="T0" fmla="*/ 1 w 542"/>
                  <a:gd name="T1" fmla="*/ 108 h 467"/>
                  <a:gd name="T2" fmla="*/ 6 w 542"/>
                  <a:gd name="T3" fmla="*/ 102 h 467"/>
                  <a:gd name="T4" fmla="*/ 18 w 542"/>
                  <a:gd name="T5" fmla="*/ 94 h 467"/>
                  <a:gd name="T6" fmla="*/ 34 w 542"/>
                  <a:gd name="T7" fmla="*/ 84 h 467"/>
                  <a:gd name="T8" fmla="*/ 53 w 542"/>
                  <a:gd name="T9" fmla="*/ 70 h 467"/>
                  <a:gd name="T10" fmla="*/ 74 w 542"/>
                  <a:gd name="T11" fmla="*/ 56 h 467"/>
                  <a:gd name="T12" fmla="*/ 98 w 542"/>
                  <a:gd name="T13" fmla="*/ 42 h 467"/>
                  <a:gd name="T14" fmla="*/ 123 w 542"/>
                  <a:gd name="T15" fmla="*/ 30 h 467"/>
                  <a:gd name="T16" fmla="*/ 160 w 542"/>
                  <a:gd name="T17" fmla="*/ 13 h 467"/>
                  <a:gd name="T18" fmla="*/ 198 w 542"/>
                  <a:gd name="T19" fmla="*/ 2 h 467"/>
                  <a:gd name="T20" fmla="*/ 227 w 542"/>
                  <a:gd name="T21" fmla="*/ 2 h 467"/>
                  <a:gd name="T22" fmla="*/ 242 w 542"/>
                  <a:gd name="T23" fmla="*/ 14 h 467"/>
                  <a:gd name="T24" fmla="*/ 244 w 542"/>
                  <a:gd name="T25" fmla="*/ 34 h 467"/>
                  <a:gd name="T26" fmla="*/ 251 w 542"/>
                  <a:gd name="T27" fmla="*/ 59 h 467"/>
                  <a:gd name="T28" fmla="*/ 265 w 542"/>
                  <a:gd name="T29" fmla="*/ 91 h 467"/>
                  <a:gd name="T30" fmla="*/ 283 w 542"/>
                  <a:gd name="T31" fmla="*/ 129 h 467"/>
                  <a:gd name="T32" fmla="*/ 306 w 542"/>
                  <a:gd name="T33" fmla="*/ 170 h 467"/>
                  <a:gd name="T34" fmla="*/ 332 w 542"/>
                  <a:gd name="T35" fmla="*/ 209 h 467"/>
                  <a:gd name="T36" fmla="*/ 362 w 542"/>
                  <a:gd name="T37" fmla="*/ 247 h 467"/>
                  <a:gd name="T38" fmla="*/ 393 w 542"/>
                  <a:gd name="T39" fmla="*/ 279 h 467"/>
                  <a:gd name="T40" fmla="*/ 424 w 542"/>
                  <a:gd name="T41" fmla="*/ 303 h 467"/>
                  <a:gd name="T42" fmla="*/ 453 w 542"/>
                  <a:gd name="T43" fmla="*/ 327 h 467"/>
                  <a:gd name="T44" fmla="*/ 478 w 542"/>
                  <a:gd name="T45" fmla="*/ 351 h 467"/>
                  <a:gd name="T46" fmla="*/ 498 w 542"/>
                  <a:gd name="T47" fmla="*/ 373 h 467"/>
                  <a:gd name="T48" fmla="*/ 515 w 542"/>
                  <a:gd name="T49" fmla="*/ 393 h 467"/>
                  <a:gd name="T50" fmla="*/ 529 w 542"/>
                  <a:gd name="T51" fmla="*/ 410 h 467"/>
                  <a:gd name="T52" fmla="*/ 537 w 542"/>
                  <a:gd name="T53" fmla="*/ 422 h 467"/>
                  <a:gd name="T54" fmla="*/ 541 w 542"/>
                  <a:gd name="T55" fmla="*/ 430 h 467"/>
                  <a:gd name="T56" fmla="*/ 419 w 542"/>
                  <a:gd name="T57" fmla="*/ 467 h 467"/>
                  <a:gd name="T58" fmla="*/ 416 w 542"/>
                  <a:gd name="T59" fmla="*/ 466 h 467"/>
                  <a:gd name="T60" fmla="*/ 410 w 542"/>
                  <a:gd name="T61" fmla="*/ 460 h 467"/>
                  <a:gd name="T62" fmla="*/ 403 w 542"/>
                  <a:gd name="T63" fmla="*/ 452 h 467"/>
                  <a:gd name="T64" fmla="*/ 393 w 542"/>
                  <a:gd name="T65" fmla="*/ 441 h 467"/>
                  <a:gd name="T66" fmla="*/ 381 w 542"/>
                  <a:gd name="T67" fmla="*/ 428 h 467"/>
                  <a:gd name="T68" fmla="*/ 369 w 542"/>
                  <a:gd name="T69" fmla="*/ 412 h 467"/>
                  <a:gd name="T70" fmla="*/ 355 w 542"/>
                  <a:gd name="T71" fmla="*/ 394 h 467"/>
                  <a:gd name="T72" fmla="*/ 342 w 542"/>
                  <a:gd name="T73" fmla="*/ 376 h 467"/>
                  <a:gd name="T74" fmla="*/ 331 w 542"/>
                  <a:gd name="T75" fmla="*/ 358 h 467"/>
                  <a:gd name="T76" fmla="*/ 321 w 542"/>
                  <a:gd name="T77" fmla="*/ 339 h 467"/>
                  <a:gd name="T78" fmla="*/ 312 w 542"/>
                  <a:gd name="T79" fmla="*/ 320 h 467"/>
                  <a:gd name="T80" fmla="*/ 304 w 542"/>
                  <a:gd name="T81" fmla="*/ 301 h 467"/>
                  <a:gd name="T82" fmla="*/ 296 w 542"/>
                  <a:gd name="T83" fmla="*/ 281 h 467"/>
                  <a:gd name="T84" fmla="*/ 289 w 542"/>
                  <a:gd name="T85" fmla="*/ 262 h 467"/>
                  <a:gd name="T86" fmla="*/ 282 w 542"/>
                  <a:gd name="T87" fmla="*/ 245 h 467"/>
                  <a:gd name="T88" fmla="*/ 275 w 542"/>
                  <a:gd name="T89" fmla="*/ 228 h 467"/>
                  <a:gd name="T90" fmla="*/ 0 w 542"/>
                  <a:gd name="T91" fmla="*/ 10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2" h="467">
                    <a:moveTo>
                      <a:pt x="0" y="109"/>
                    </a:moveTo>
                    <a:lnTo>
                      <a:pt x="1" y="108"/>
                    </a:lnTo>
                    <a:lnTo>
                      <a:pt x="3" y="107"/>
                    </a:lnTo>
                    <a:lnTo>
                      <a:pt x="6" y="102"/>
                    </a:lnTo>
                    <a:lnTo>
                      <a:pt x="11" y="99"/>
                    </a:lnTo>
                    <a:lnTo>
                      <a:pt x="18" y="94"/>
                    </a:lnTo>
                    <a:lnTo>
                      <a:pt x="24" y="89"/>
                    </a:lnTo>
                    <a:lnTo>
                      <a:pt x="34" y="84"/>
                    </a:lnTo>
                    <a:lnTo>
                      <a:pt x="42" y="76"/>
                    </a:lnTo>
                    <a:lnTo>
                      <a:pt x="53" y="70"/>
                    </a:lnTo>
                    <a:lnTo>
                      <a:pt x="64" y="63"/>
                    </a:lnTo>
                    <a:lnTo>
                      <a:pt x="74" y="56"/>
                    </a:lnTo>
                    <a:lnTo>
                      <a:pt x="87" y="49"/>
                    </a:lnTo>
                    <a:lnTo>
                      <a:pt x="98" y="42"/>
                    </a:lnTo>
                    <a:lnTo>
                      <a:pt x="112" y="35"/>
                    </a:lnTo>
                    <a:lnTo>
                      <a:pt x="123" y="30"/>
                    </a:lnTo>
                    <a:lnTo>
                      <a:pt x="136" y="24"/>
                    </a:lnTo>
                    <a:lnTo>
                      <a:pt x="160" y="13"/>
                    </a:lnTo>
                    <a:lnTo>
                      <a:pt x="180" y="6"/>
                    </a:lnTo>
                    <a:lnTo>
                      <a:pt x="198" y="2"/>
                    </a:lnTo>
                    <a:lnTo>
                      <a:pt x="214" y="0"/>
                    </a:lnTo>
                    <a:lnTo>
                      <a:pt x="227" y="2"/>
                    </a:lnTo>
                    <a:lnTo>
                      <a:pt x="237" y="6"/>
                    </a:lnTo>
                    <a:lnTo>
                      <a:pt x="242" y="14"/>
                    </a:lnTo>
                    <a:lnTo>
                      <a:pt x="244" y="26"/>
                    </a:lnTo>
                    <a:lnTo>
                      <a:pt x="244" y="34"/>
                    </a:lnTo>
                    <a:lnTo>
                      <a:pt x="247" y="45"/>
                    </a:lnTo>
                    <a:lnTo>
                      <a:pt x="251" y="59"/>
                    </a:lnTo>
                    <a:lnTo>
                      <a:pt x="257" y="74"/>
                    </a:lnTo>
                    <a:lnTo>
                      <a:pt x="265" y="91"/>
                    </a:lnTo>
                    <a:lnTo>
                      <a:pt x="273" y="110"/>
                    </a:lnTo>
                    <a:lnTo>
                      <a:pt x="283" y="129"/>
                    </a:lnTo>
                    <a:lnTo>
                      <a:pt x="295" y="149"/>
                    </a:lnTo>
                    <a:lnTo>
                      <a:pt x="306" y="170"/>
                    </a:lnTo>
                    <a:lnTo>
                      <a:pt x="319" y="190"/>
                    </a:lnTo>
                    <a:lnTo>
                      <a:pt x="332" y="209"/>
                    </a:lnTo>
                    <a:lnTo>
                      <a:pt x="347" y="229"/>
                    </a:lnTo>
                    <a:lnTo>
                      <a:pt x="362" y="247"/>
                    </a:lnTo>
                    <a:lnTo>
                      <a:pt x="378" y="263"/>
                    </a:lnTo>
                    <a:lnTo>
                      <a:pt x="393" y="279"/>
                    </a:lnTo>
                    <a:lnTo>
                      <a:pt x="409" y="292"/>
                    </a:lnTo>
                    <a:lnTo>
                      <a:pt x="424" y="303"/>
                    </a:lnTo>
                    <a:lnTo>
                      <a:pt x="438" y="314"/>
                    </a:lnTo>
                    <a:lnTo>
                      <a:pt x="453" y="327"/>
                    </a:lnTo>
                    <a:lnTo>
                      <a:pt x="465" y="339"/>
                    </a:lnTo>
                    <a:lnTo>
                      <a:pt x="478" y="351"/>
                    </a:lnTo>
                    <a:lnTo>
                      <a:pt x="488" y="362"/>
                    </a:lnTo>
                    <a:lnTo>
                      <a:pt x="498" y="373"/>
                    </a:lnTo>
                    <a:lnTo>
                      <a:pt x="507" y="384"/>
                    </a:lnTo>
                    <a:lnTo>
                      <a:pt x="515" y="393"/>
                    </a:lnTo>
                    <a:lnTo>
                      <a:pt x="523" y="403"/>
                    </a:lnTo>
                    <a:lnTo>
                      <a:pt x="529" y="410"/>
                    </a:lnTo>
                    <a:lnTo>
                      <a:pt x="534" y="417"/>
                    </a:lnTo>
                    <a:lnTo>
                      <a:pt x="537" y="422"/>
                    </a:lnTo>
                    <a:lnTo>
                      <a:pt x="540" y="428"/>
                    </a:lnTo>
                    <a:lnTo>
                      <a:pt x="541" y="430"/>
                    </a:lnTo>
                    <a:lnTo>
                      <a:pt x="542" y="431"/>
                    </a:lnTo>
                    <a:lnTo>
                      <a:pt x="419" y="467"/>
                    </a:lnTo>
                    <a:lnTo>
                      <a:pt x="418" y="467"/>
                    </a:lnTo>
                    <a:lnTo>
                      <a:pt x="416" y="466"/>
                    </a:lnTo>
                    <a:lnTo>
                      <a:pt x="414" y="464"/>
                    </a:lnTo>
                    <a:lnTo>
                      <a:pt x="410" y="460"/>
                    </a:lnTo>
                    <a:lnTo>
                      <a:pt x="407" y="457"/>
                    </a:lnTo>
                    <a:lnTo>
                      <a:pt x="403" y="452"/>
                    </a:lnTo>
                    <a:lnTo>
                      <a:pt x="398" y="447"/>
                    </a:lnTo>
                    <a:lnTo>
                      <a:pt x="393" y="441"/>
                    </a:lnTo>
                    <a:lnTo>
                      <a:pt x="387" y="435"/>
                    </a:lnTo>
                    <a:lnTo>
                      <a:pt x="381" y="428"/>
                    </a:lnTo>
                    <a:lnTo>
                      <a:pt x="374" y="420"/>
                    </a:lnTo>
                    <a:lnTo>
                      <a:pt x="369" y="412"/>
                    </a:lnTo>
                    <a:lnTo>
                      <a:pt x="361" y="404"/>
                    </a:lnTo>
                    <a:lnTo>
                      <a:pt x="355" y="394"/>
                    </a:lnTo>
                    <a:lnTo>
                      <a:pt x="348" y="385"/>
                    </a:lnTo>
                    <a:lnTo>
                      <a:pt x="342" y="376"/>
                    </a:lnTo>
                    <a:lnTo>
                      <a:pt x="336" y="367"/>
                    </a:lnTo>
                    <a:lnTo>
                      <a:pt x="331" y="358"/>
                    </a:lnTo>
                    <a:lnTo>
                      <a:pt x="326" y="349"/>
                    </a:lnTo>
                    <a:lnTo>
                      <a:pt x="321" y="339"/>
                    </a:lnTo>
                    <a:lnTo>
                      <a:pt x="317" y="330"/>
                    </a:lnTo>
                    <a:lnTo>
                      <a:pt x="312" y="320"/>
                    </a:lnTo>
                    <a:lnTo>
                      <a:pt x="308" y="310"/>
                    </a:lnTo>
                    <a:lnTo>
                      <a:pt x="304" y="301"/>
                    </a:lnTo>
                    <a:lnTo>
                      <a:pt x="300" y="292"/>
                    </a:lnTo>
                    <a:lnTo>
                      <a:pt x="296" y="281"/>
                    </a:lnTo>
                    <a:lnTo>
                      <a:pt x="292" y="272"/>
                    </a:lnTo>
                    <a:lnTo>
                      <a:pt x="289" y="262"/>
                    </a:lnTo>
                    <a:lnTo>
                      <a:pt x="285" y="254"/>
                    </a:lnTo>
                    <a:lnTo>
                      <a:pt x="282" y="245"/>
                    </a:lnTo>
                    <a:lnTo>
                      <a:pt x="278" y="236"/>
                    </a:lnTo>
                    <a:lnTo>
                      <a:pt x="275" y="228"/>
                    </a:lnTo>
                    <a:lnTo>
                      <a:pt x="180" y="29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5" name="Freeform 37">
                <a:extLst>
                  <a:ext uri="{FF2B5EF4-FFF2-40B4-BE49-F238E27FC236}">
                    <a16:creationId xmlns:a16="http://schemas.microsoft.com/office/drawing/2014/main" id="{824C3F7B-F747-4900-8F1A-4C7912D1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723"/>
                <a:ext cx="69" cy="54"/>
              </a:xfrm>
              <a:custGeom>
                <a:avLst/>
                <a:gdLst>
                  <a:gd name="T0" fmla="*/ 0 w 138"/>
                  <a:gd name="T1" fmla="*/ 22 h 108"/>
                  <a:gd name="T2" fmla="*/ 4 w 138"/>
                  <a:gd name="T3" fmla="*/ 21 h 108"/>
                  <a:gd name="T4" fmla="*/ 11 w 138"/>
                  <a:gd name="T5" fmla="*/ 18 h 108"/>
                  <a:gd name="T6" fmla="*/ 23 w 138"/>
                  <a:gd name="T7" fmla="*/ 14 h 108"/>
                  <a:gd name="T8" fmla="*/ 37 w 138"/>
                  <a:gd name="T9" fmla="*/ 10 h 108"/>
                  <a:gd name="T10" fmla="*/ 51 w 138"/>
                  <a:gd name="T11" fmla="*/ 5 h 108"/>
                  <a:gd name="T12" fmla="*/ 68 w 138"/>
                  <a:gd name="T13" fmla="*/ 1 h 108"/>
                  <a:gd name="T14" fmla="*/ 83 w 138"/>
                  <a:gd name="T15" fmla="*/ 0 h 108"/>
                  <a:gd name="T16" fmla="*/ 95 w 138"/>
                  <a:gd name="T17" fmla="*/ 1 h 108"/>
                  <a:gd name="T18" fmla="*/ 101 w 138"/>
                  <a:gd name="T19" fmla="*/ 3 h 108"/>
                  <a:gd name="T20" fmla="*/ 108 w 138"/>
                  <a:gd name="T21" fmla="*/ 4 h 108"/>
                  <a:gd name="T22" fmla="*/ 112 w 138"/>
                  <a:gd name="T23" fmla="*/ 6 h 108"/>
                  <a:gd name="T24" fmla="*/ 116 w 138"/>
                  <a:gd name="T25" fmla="*/ 8 h 108"/>
                  <a:gd name="T26" fmla="*/ 120 w 138"/>
                  <a:gd name="T27" fmla="*/ 13 h 108"/>
                  <a:gd name="T28" fmla="*/ 123 w 138"/>
                  <a:gd name="T29" fmla="*/ 18 h 108"/>
                  <a:gd name="T30" fmla="*/ 126 w 138"/>
                  <a:gd name="T31" fmla="*/ 26 h 108"/>
                  <a:gd name="T32" fmla="*/ 129 w 138"/>
                  <a:gd name="T33" fmla="*/ 38 h 108"/>
                  <a:gd name="T34" fmla="*/ 131 w 138"/>
                  <a:gd name="T35" fmla="*/ 50 h 108"/>
                  <a:gd name="T36" fmla="*/ 134 w 138"/>
                  <a:gd name="T37" fmla="*/ 60 h 108"/>
                  <a:gd name="T38" fmla="*/ 135 w 138"/>
                  <a:gd name="T39" fmla="*/ 69 h 108"/>
                  <a:gd name="T40" fmla="*/ 136 w 138"/>
                  <a:gd name="T41" fmla="*/ 76 h 108"/>
                  <a:gd name="T42" fmla="*/ 137 w 138"/>
                  <a:gd name="T43" fmla="*/ 80 h 108"/>
                  <a:gd name="T44" fmla="*/ 138 w 138"/>
                  <a:gd name="T45" fmla="*/ 84 h 108"/>
                  <a:gd name="T46" fmla="*/ 138 w 138"/>
                  <a:gd name="T47" fmla="*/ 86 h 108"/>
                  <a:gd name="T48" fmla="*/ 138 w 138"/>
                  <a:gd name="T49" fmla="*/ 87 h 108"/>
                  <a:gd name="T50" fmla="*/ 113 w 138"/>
                  <a:gd name="T51" fmla="*/ 108 h 108"/>
                  <a:gd name="T52" fmla="*/ 112 w 138"/>
                  <a:gd name="T53" fmla="*/ 107 h 108"/>
                  <a:gd name="T54" fmla="*/ 111 w 138"/>
                  <a:gd name="T55" fmla="*/ 103 h 108"/>
                  <a:gd name="T56" fmla="*/ 110 w 138"/>
                  <a:gd name="T57" fmla="*/ 98 h 108"/>
                  <a:gd name="T58" fmla="*/ 108 w 138"/>
                  <a:gd name="T59" fmla="*/ 93 h 108"/>
                  <a:gd name="T60" fmla="*/ 104 w 138"/>
                  <a:gd name="T61" fmla="*/ 85 h 108"/>
                  <a:gd name="T62" fmla="*/ 102 w 138"/>
                  <a:gd name="T63" fmla="*/ 80 h 108"/>
                  <a:gd name="T64" fmla="*/ 101 w 138"/>
                  <a:gd name="T65" fmla="*/ 75 h 108"/>
                  <a:gd name="T66" fmla="*/ 99 w 138"/>
                  <a:gd name="T67" fmla="*/ 72 h 108"/>
                  <a:gd name="T68" fmla="*/ 97 w 138"/>
                  <a:gd name="T69" fmla="*/ 59 h 108"/>
                  <a:gd name="T70" fmla="*/ 96 w 138"/>
                  <a:gd name="T71" fmla="*/ 48 h 108"/>
                  <a:gd name="T72" fmla="*/ 92 w 138"/>
                  <a:gd name="T73" fmla="*/ 38 h 108"/>
                  <a:gd name="T74" fmla="*/ 88 w 138"/>
                  <a:gd name="T75" fmla="*/ 28 h 108"/>
                  <a:gd name="T76" fmla="*/ 77 w 138"/>
                  <a:gd name="T77" fmla="*/ 21 h 108"/>
                  <a:gd name="T78" fmla="*/ 60 w 138"/>
                  <a:gd name="T79" fmla="*/ 18 h 108"/>
                  <a:gd name="T80" fmla="*/ 36 w 138"/>
                  <a:gd name="T81" fmla="*/ 18 h 108"/>
                  <a:gd name="T82" fmla="*/ 0 w 138"/>
                  <a:gd name="T83" fmla="*/ 2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8" h="108">
                    <a:moveTo>
                      <a:pt x="0" y="22"/>
                    </a:moveTo>
                    <a:lnTo>
                      <a:pt x="4" y="21"/>
                    </a:lnTo>
                    <a:lnTo>
                      <a:pt x="11" y="18"/>
                    </a:lnTo>
                    <a:lnTo>
                      <a:pt x="23" y="14"/>
                    </a:lnTo>
                    <a:lnTo>
                      <a:pt x="37" y="10"/>
                    </a:lnTo>
                    <a:lnTo>
                      <a:pt x="51" y="5"/>
                    </a:lnTo>
                    <a:lnTo>
                      <a:pt x="68" y="1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1" y="3"/>
                    </a:lnTo>
                    <a:lnTo>
                      <a:pt x="108" y="4"/>
                    </a:lnTo>
                    <a:lnTo>
                      <a:pt x="112" y="6"/>
                    </a:lnTo>
                    <a:lnTo>
                      <a:pt x="116" y="8"/>
                    </a:lnTo>
                    <a:lnTo>
                      <a:pt x="120" y="13"/>
                    </a:lnTo>
                    <a:lnTo>
                      <a:pt x="123" y="18"/>
                    </a:lnTo>
                    <a:lnTo>
                      <a:pt x="126" y="26"/>
                    </a:lnTo>
                    <a:lnTo>
                      <a:pt x="129" y="38"/>
                    </a:lnTo>
                    <a:lnTo>
                      <a:pt x="131" y="50"/>
                    </a:lnTo>
                    <a:lnTo>
                      <a:pt x="134" y="60"/>
                    </a:lnTo>
                    <a:lnTo>
                      <a:pt x="135" y="69"/>
                    </a:lnTo>
                    <a:lnTo>
                      <a:pt x="136" y="76"/>
                    </a:lnTo>
                    <a:lnTo>
                      <a:pt x="137" y="80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38" y="87"/>
                    </a:lnTo>
                    <a:lnTo>
                      <a:pt x="113" y="108"/>
                    </a:lnTo>
                    <a:lnTo>
                      <a:pt x="112" y="107"/>
                    </a:lnTo>
                    <a:lnTo>
                      <a:pt x="111" y="103"/>
                    </a:lnTo>
                    <a:lnTo>
                      <a:pt x="110" y="98"/>
                    </a:lnTo>
                    <a:lnTo>
                      <a:pt x="108" y="93"/>
                    </a:lnTo>
                    <a:lnTo>
                      <a:pt x="104" y="85"/>
                    </a:lnTo>
                    <a:lnTo>
                      <a:pt x="102" y="80"/>
                    </a:lnTo>
                    <a:lnTo>
                      <a:pt x="101" y="75"/>
                    </a:lnTo>
                    <a:lnTo>
                      <a:pt x="99" y="72"/>
                    </a:lnTo>
                    <a:lnTo>
                      <a:pt x="97" y="59"/>
                    </a:lnTo>
                    <a:lnTo>
                      <a:pt x="96" y="48"/>
                    </a:lnTo>
                    <a:lnTo>
                      <a:pt x="92" y="38"/>
                    </a:lnTo>
                    <a:lnTo>
                      <a:pt x="88" y="28"/>
                    </a:lnTo>
                    <a:lnTo>
                      <a:pt x="77" y="21"/>
                    </a:lnTo>
                    <a:lnTo>
                      <a:pt x="60" y="18"/>
                    </a:lnTo>
                    <a:lnTo>
                      <a:pt x="36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6" name="Freeform 38">
                <a:extLst>
                  <a:ext uri="{FF2B5EF4-FFF2-40B4-BE49-F238E27FC236}">
                    <a16:creationId xmlns:a16="http://schemas.microsoft.com/office/drawing/2014/main" id="{44C49F4F-DF19-47DD-A0A0-E2705571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41"/>
                <a:ext cx="512" cy="374"/>
              </a:xfrm>
              <a:custGeom>
                <a:avLst/>
                <a:gdLst>
                  <a:gd name="T0" fmla="*/ 7 w 1023"/>
                  <a:gd name="T1" fmla="*/ 567 h 748"/>
                  <a:gd name="T2" fmla="*/ 40 w 1023"/>
                  <a:gd name="T3" fmla="*/ 536 h 748"/>
                  <a:gd name="T4" fmla="*/ 97 w 1023"/>
                  <a:gd name="T5" fmla="*/ 485 h 748"/>
                  <a:gd name="T6" fmla="*/ 171 w 1023"/>
                  <a:gd name="T7" fmla="*/ 419 h 748"/>
                  <a:gd name="T8" fmla="*/ 256 w 1023"/>
                  <a:gd name="T9" fmla="*/ 343 h 748"/>
                  <a:gd name="T10" fmla="*/ 346 w 1023"/>
                  <a:gd name="T11" fmla="*/ 264 h 748"/>
                  <a:gd name="T12" fmla="*/ 435 w 1023"/>
                  <a:gd name="T13" fmla="*/ 186 h 748"/>
                  <a:gd name="T14" fmla="*/ 517 w 1023"/>
                  <a:gd name="T15" fmla="*/ 115 h 748"/>
                  <a:gd name="T16" fmla="*/ 587 w 1023"/>
                  <a:gd name="T17" fmla="*/ 57 h 748"/>
                  <a:gd name="T18" fmla="*/ 638 w 1023"/>
                  <a:gd name="T19" fmla="*/ 16 h 748"/>
                  <a:gd name="T20" fmla="*/ 664 w 1023"/>
                  <a:gd name="T21" fmla="*/ 0 h 748"/>
                  <a:gd name="T22" fmla="*/ 683 w 1023"/>
                  <a:gd name="T23" fmla="*/ 6 h 748"/>
                  <a:gd name="T24" fmla="*/ 713 w 1023"/>
                  <a:gd name="T25" fmla="*/ 29 h 748"/>
                  <a:gd name="T26" fmla="*/ 751 w 1023"/>
                  <a:gd name="T27" fmla="*/ 65 h 748"/>
                  <a:gd name="T28" fmla="*/ 796 w 1023"/>
                  <a:gd name="T29" fmla="*/ 111 h 748"/>
                  <a:gd name="T30" fmla="*/ 844 w 1023"/>
                  <a:gd name="T31" fmla="*/ 161 h 748"/>
                  <a:gd name="T32" fmla="*/ 891 w 1023"/>
                  <a:gd name="T33" fmla="*/ 213 h 748"/>
                  <a:gd name="T34" fmla="*/ 934 w 1023"/>
                  <a:gd name="T35" fmla="*/ 263 h 748"/>
                  <a:gd name="T36" fmla="*/ 973 w 1023"/>
                  <a:gd name="T37" fmla="*/ 307 h 748"/>
                  <a:gd name="T38" fmla="*/ 1001 w 1023"/>
                  <a:gd name="T39" fmla="*/ 341 h 748"/>
                  <a:gd name="T40" fmla="*/ 1020 w 1023"/>
                  <a:gd name="T41" fmla="*/ 362 h 748"/>
                  <a:gd name="T42" fmla="*/ 1022 w 1023"/>
                  <a:gd name="T43" fmla="*/ 367 h 748"/>
                  <a:gd name="T44" fmla="*/ 1010 w 1023"/>
                  <a:gd name="T45" fmla="*/ 380 h 748"/>
                  <a:gd name="T46" fmla="*/ 986 w 1023"/>
                  <a:gd name="T47" fmla="*/ 405 h 748"/>
                  <a:gd name="T48" fmla="*/ 952 w 1023"/>
                  <a:gd name="T49" fmla="*/ 440 h 748"/>
                  <a:gd name="T50" fmla="*/ 909 w 1023"/>
                  <a:gd name="T51" fmla="*/ 482 h 748"/>
                  <a:gd name="T52" fmla="*/ 858 w 1023"/>
                  <a:gd name="T53" fmla="*/ 528 h 748"/>
                  <a:gd name="T54" fmla="*/ 803 w 1023"/>
                  <a:gd name="T55" fmla="*/ 576 h 748"/>
                  <a:gd name="T56" fmla="*/ 746 w 1023"/>
                  <a:gd name="T57" fmla="*/ 623 h 748"/>
                  <a:gd name="T58" fmla="*/ 688 w 1023"/>
                  <a:gd name="T59" fmla="*/ 667 h 748"/>
                  <a:gd name="T60" fmla="*/ 630 w 1023"/>
                  <a:gd name="T61" fmla="*/ 703 h 748"/>
                  <a:gd name="T62" fmla="*/ 573 w 1023"/>
                  <a:gd name="T63" fmla="*/ 730 h 748"/>
                  <a:gd name="T64" fmla="*/ 518 w 1023"/>
                  <a:gd name="T65" fmla="*/ 745 h 748"/>
                  <a:gd name="T66" fmla="*/ 457 w 1023"/>
                  <a:gd name="T67" fmla="*/ 747 h 748"/>
                  <a:gd name="T68" fmla="*/ 391 w 1023"/>
                  <a:gd name="T69" fmla="*/ 737 h 748"/>
                  <a:gd name="T70" fmla="*/ 321 w 1023"/>
                  <a:gd name="T71" fmla="*/ 720 h 748"/>
                  <a:gd name="T72" fmla="*/ 252 w 1023"/>
                  <a:gd name="T73" fmla="*/ 696 h 748"/>
                  <a:gd name="T74" fmla="*/ 187 w 1023"/>
                  <a:gd name="T75" fmla="*/ 669 h 748"/>
                  <a:gd name="T76" fmla="*/ 127 w 1023"/>
                  <a:gd name="T77" fmla="*/ 642 h 748"/>
                  <a:gd name="T78" fmla="*/ 75 w 1023"/>
                  <a:gd name="T79" fmla="*/ 615 h 748"/>
                  <a:gd name="T80" fmla="*/ 36 w 1023"/>
                  <a:gd name="T81" fmla="*/ 593 h 748"/>
                  <a:gd name="T82" fmla="*/ 10 w 1023"/>
                  <a:gd name="T83" fmla="*/ 578 h 748"/>
                  <a:gd name="T84" fmla="*/ 0 w 1023"/>
                  <a:gd name="T85" fmla="*/ 572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23" h="748">
                    <a:moveTo>
                      <a:pt x="0" y="572"/>
                    </a:moveTo>
                    <a:lnTo>
                      <a:pt x="2" y="571"/>
                    </a:lnTo>
                    <a:lnTo>
                      <a:pt x="7" y="567"/>
                    </a:lnTo>
                    <a:lnTo>
                      <a:pt x="15" y="558"/>
                    </a:lnTo>
                    <a:lnTo>
                      <a:pt x="27" y="548"/>
                    </a:lnTo>
                    <a:lnTo>
                      <a:pt x="40" y="536"/>
                    </a:lnTo>
                    <a:lnTo>
                      <a:pt x="58" y="521"/>
                    </a:lnTo>
                    <a:lnTo>
                      <a:pt x="77" y="503"/>
                    </a:lnTo>
                    <a:lnTo>
                      <a:pt x="97" y="485"/>
                    </a:lnTo>
                    <a:lnTo>
                      <a:pt x="120" y="464"/>
                    </a:lnTo>
                    <a:lnTo>
                      <a:pt x="146" y="442"/>
                    </a:lnTo>
                    <a:lnTo>
                      <a:pt x="171" y="419"/>
                    </a:lnTo>
                    <a:lnTo>
                      <a:pt x="199" y="394"/>
                    </a:lnTo>
                    <a:lnTo>
                      <a:pt x="227" y="369"/>
                    </a:lnTo>
                    <a:lnTo>
                      <a:pt x="256" y="343"/>
                    </a:lnTo>
                    <a:lnTo>
                      <a:pt x="285" y="317"/>
                    </a:lnTo>
                    <a:lnTo>
                      <a:pt x="317" y="290"/>
                    </a:lnTo>
                    <a:lnTo>
                      <a:pt x="346" y="264"/>
                    </a:lnTo>
                    <a:lnTo>
                      <a:pt x="376" y="237"/>
                    </a:lnTo>
                    <a:lnTo>
                      <a:pt x="406" y="211"/>
                    </a:lnTo>
                    <a:lnTo>
                      <a:pt x="435" y="186"/>
                    </a:lnTo>
                    <a:lnTo>
                      <a:pt x="463" y="162"/>
                    </a:lnTo>
                    <a:lnTo>
                      <a:pt x="491" y="138"/>
                    </a:lnTo>
                    <a:lnTo>
                      <a:pt x="517" y="115"/>
                    </a:lnTo>
                    <a:lnTo>
                      <a:pt x="542" y="94"/>
                    </a:lnTo>
                    <a:lnTo>
                      <a:pt x="565" y="74"/>
                    </a:lnTo>
                    <a:lnTo>
                      <a:pt x="587" y="57"/>
                    </a:lnTo>
                    <a:lnTo>
                      <a:pt x="607" y="41"/>
                    </a:lnTo>
                    <a:lnTo>
                      <a:pt x="623" y="28"/>
                    </a:lnTo>
                    <a:lnTo>
                      <a:pt x="638" y="16"/>
                    </a:lnTo>
                    <a:lnTo>
                      <a:pt x="649" y="8"/>
                    </a:lnTo>
                    <a:lnTo>
                      <a:pt x="658" y="2"/>
                    </a:lnTo>
                    <a:lnTo>
                      <a:pt x="664" y="0"/>
                    </a:lnTo>
                    <a:lnTo>
                      <a:pt x="669" y="0"/>
                    </a:lnTo>
                    <a:lnTo>
                      <a:pt x="675" y="2"/>
                    </a:lnTo>
                    <a:lnTo>
                      <a:pt x="683" y="6"/>
                    </a:lnTo>
                    <a:lnTo>
                      <a:pt x="692" y="11"/>
                    </a:lnTo>
                    <a:lnTo>
                      <a:pt x="701" y="19"/>
                    </a:lnTo>
                    <a:lnTo>
                      <a:pt x="713" y="29"/>
                    </a:lnTo>
                    <a:lnTo>
                      <a:pt x="724" y="39"/>
                    </a:lnTo>
                    <a:lnTo>
                      <a:pt x="738" y="51"/>
                    </a:lnTo>
                    <a:lnTo>
                      <a:pt x="751" y="65"/>
                    </a:lnTo>
                    <a:lnTo>
                      <a:pt x="766" y="80"/>
                    </a:lnTo>
                    <a:lnTo>
                      <a:pt x="780" y="94"/>
                    </a:lnTo>
                    <a:lnTo>
                      <a:pt x="796" y="111"/>
                    </a:lnTo>
                    <a:lnTo>
                      <a:pt x="812" y="126"/>
                    </a:lnTo>
                    <a:lnTo>
                      <a:pt x="828" y="144"/>
                    </a:lnTo>
                    <a:lnTo>
                      <a:pt x="844" y="161"/>
                    </a:lnTo>
                    <a:lnTo>
                      <a:pt x="858" y="178"/>
                    </a:lnTo>
                    <a:lnTo>
                      <a:pt x="875" y="196"/>
                    </a:lnTo>
                    <a:lnTo>
                      <a:pt x="891" y="213"/>
                    </a:lnTo>
                    <a:lnTo>
                      <a:pt x="905" y="230"/>
                    </a:lnTo>
                    <a:lnTo>
                      <a:pt x="920" y="247"/>
                    </a:lnTo>
                    <a:lnTo>
                      <a:pt x="934" y="263"/>
                    </a:lnTo>
                    <a:lnTo>
                      <a:pt x="948" y="279"/>
                    </a:lnTo>
                    <a:lnTo>
                      <a:pt x="960" y="294"/>
                    </a:lnTo>
                    <a:lnTo>
                      <a:pt x="973" y="307"/>
                    </a:lnTo>
                    <a:lnTo>
                      <a:pt x="983" y="321"/>
                    </a:lnTo>
                    <a:lnTo>
                      <a:pt x="992" y="331"/>
                    </a:lnTo>
                    <a:lnTo>
                      <a:pt x="1001" y="341"/>
                    </a:lnTo>
                    <a:lnTo>
                      <a:pt x="1009" y="350"/>
                    </a:lnTo>
                    <a:lnTo>
                      <a:pt x="1014" y="357"/>
                    </a:lnTo>
                    <a:lnTo>
                      <a:pt x="1020" y="362"/>
                    </a:lnTo>
                    <a:lnTo>
                      <a:pt x="1022" y="365"/>
                    </a:lnTo>
                    <a:lnTo>
                      <a:pt x="1023" y="366"/>
                    </a:lnTo>
                    <a:lnTo>
                      <a:pt x="1022" y="367"/>
                    </a:lnTo>
                    <a:lnTo>
                      <a:pt x="1020" y="369"/>
                    </a:lnTo>
                    <a:lnTo>
                      <a:pt x="1015" y="374"/>
                    </a:lnTo>
                    <a:lnTo>
                      <a:pt x="1010" y="380"/>
                    </a:lnTo>
                    <a:lnTo>
                      <a:pt x="1003" y="386"/>
                    </a:lnTo>
                    <a:lnTo>
                      <a:pt x="996" y="395"/>
                    </a:lnTo>
                    <a:lnTo>
                      <a:pt x="986" y="405"/>
                    </a:lnTo>
                    <a:lnTo>
                      <a:pt x="976" y="415"/>
                    </a:lnTo>
                    <a:lnTo>
                      <a:pt x="964" y="427"/>
                    </a:lnTo>
                    <a:lnTo>
                      <a:pt x="952" y="440"/>
                    </a:lnTo>
                    <a:lnTo>
                      <a:pt x="938" y="453"/>
                    </a:lnTo>
                    <a:lnTo>
                      <a:pt x="924" y="467"/>
                    </a:lnTo>
                    <a:lnTo>
                      <a:pt x="909" y="482"/>
                    </a:lnTo>
                    <a:lnTo>
                      <a:pt x="893" y="497"/>
                    </a:lnTo>
                    <a:lnTo>
                      <a:pt x="876" y="512"/>
                    </a:lnTo>
                    <a:lnTo>
                      <a:pt x="858" y="528"/>
                    </a:lnTo>
                    <a:lnTo>
                      <a:pt x="841" y="544"/>
                    </a:lnTo>
                    <a:lnTo>
                      <a:pt x="822" y="561"/>
                    </a:lnTo>
                    <a:lnTo>
                      <a:pt x="803" y="576"/>
                    </a:lnTo>
                    <a:lnTo>
                      <a:pt x="786" y="593"/>
                    </a:lnTo>
                    <a:lnTo>
                      <a:pt x="766" y="607"/>
                    </a:lnTo>
                    <a:lnTo>
                      <a:pt x="746" y="623"/>
                    </a:lnTo>
                    <a:lnTo>
                      <a:pt x="726" y="638"/>
                    </a:lnTo>
                    <a:lnTo>
                      <a:pt x="708" y="653"/>
                    </a:lnTo>
                    <a:lnTo>
                      <a:pt x="688" y="667"/>
                    </a:lnTo>
                    <a:lnTo>
                      <a:pt x="668" y="680"/>
                    </a:lnTo>
                    <a:lnTo>
                      <a:pt x="648" y="691"/>
                    </a:lnTo>
                    <a:lnTo>
                      <a:pt x="630" y="703"/>
                    </a:lnTo>
                    <a:lnTo>
                      <a:pt x="610" y="713"/>
                    </a:lnTo>
                    <a:lnTo>
                      <a:pt x="591" y="723"/>
                    </a:lnTo>
                    <a:lnTo>
                      <a:pt x="573" y="730"/>
                    </a:lnTo>
                    <a:lnTo>
                      <a:pt x="555" y="737"/>
                    </a:lnTo>
                    <a:lnTo>
                      <a:pt x="538" y="741"/>
                    </a:lnTo>
                    <a:lnTo>
                      <a:pt x="518" y="745"/>
                    </a:lnTo>
                    <a:lnTo>
                      <a:pt x="499" y="748"/>
                    </a:lnTo>
                    <a:lnTo>
                      <a:pt x="478" y="748"/>
                    </a:lnTo>
                    <a:lnTo>
                      <a:pt x="457" y="747"/>
                    </a:lnTo>
                    <a:lnTo>
                      <a:pt x="435" y="745"/>
                    </a:lnTo>
                    <a:lnTo>
                      <a:pt x="413" y="741"/>
                    </a:lnTo>
                    <a:lnTo>
                      <a:pt x="391" y="737"/>
                    </a:lnTo>
                    <a:lnTo>
                      <a:pt x="368" y="732"/>
                    </a:lnTo>
                    <a:lnTo>
                      <a:pt x="345" y="726"/>
                    </a:lnTo>
                    <a:lnTo>
                      <a:pt x="321" y="720"/>
                    </a:lnTo>
                    <a:lnTo>
                      <a:pt x="298" y="712"/>
                    </a:lnTo>
                    <a:lnTo>
                      <a:pt x="275" y="704"/>
                    </a:lnTo>
                    <a:lnTo>
                      <a:pt x="252" y="696"/>
                    </a:lnTo>
                    <a:lnTo>
                      <a:pt x="229" y="687"/>
                    </a:lnTo>
                    <a:lnTo>
                      <a:pt x="208" y="678"/>
                    </a:lnTo>
                    <a:lnTo>
                      <a:pt x="187" y="669"/>
                    </a:lnTo>
                    <a:lnTo>
                      <a:pt x="166" y="659"/>
                    </a:lnTo>
                    <a:lnTo>
                      <a:pt x="146" y="650"/>
                    </a:lnTo>
                    <a:lnTo>
                      <a:pt x="127" y="642"/>
                    </a:lnTo>
                    <a:lnTo>
                      <a:pt x="109" y="632"/>
                    </a:lnTo>
                    <a:lnTo>
                      <a:pt x="91" y="623"/>
                    </a:lnTo>
                    <a:lnTo>
                      <a:pt x="75" y="615"/>
                    </a:lnTo>
                    <a:lnTo>
                      <a:pt x="61" y="607"/>
                    </a:lnTo>
                    <a:lnTo>
                      <a:pt x="47" y="599"/>
                    </a:lnTo>
                    <a:lnTo>
                      <a:pt x="36" y="593"/>
                    </a:lnTo>
                    <a:lnTo>
                      <a:pt x="25" y="588"/>
                    </a:lnTo>
                    <a:lnTo>
                      <a:pt x="16" y="582"/>
                    </a:lnTo>
                    <a:lnTo>
                      <a:pt x="10" y="578"/>
                    </a:lnTo>
                    <a:lnTo>
                      <a:pt x="4" y="575"/>
                    </a:lnTo>
                    <a:lnTo>
                      <a:pt x="1" y="573"/>
                    </a:lnTo>
                    <a:lnTo>
                      <a:pt x="0" y="57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7" name="Freeform 39">
                <a:extLst>
                  <a:ext uri="{FF2B5EF4-FFF2-40B4-BE49-F238E27FC236}">
                    <a16:creationId xmlns:a16="http://schemas.microsoft.com/office/drawing/2014/main" id="{45F3E4D9-D177-4811-A8F0-49FA6FF0A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41"/>
                <a:ext cx="333" cy="288"/>
              </a:xfrm>
              <a:custGeom>
                <a:avLst/>
                <a:gdLst>
                  <a:gd name="T0" fmla="*/ 657 w 666"/>
                  <a:gd name="T1" fmla="*/ 4 h 576"/>
                  <a:gd name="T2" fmla="*/ 637 w 666"/>
                  <a:gd name="T3" fmla="*/ 18 h 576"/>
                  <a:gd name="T4" fmla="*/ 606 w 666"/>
                  <a:gd name="T5" fmla="*/ 42 h 576"/>
                  <a:gd name="T6" fmla="*/ 565 w 666"/>
                  <a:gd name="T7" fmla="*/ 76 h 576"/>
                  <a:gd name="T8" fmla="*/ 516 w 666"/>
                  <a:gd name="T9" fmla="*/ 117 h 576"/>
                  <a:gd name="T10" fmla="*/ 463 w 666"/>
                  <a:gd name="T11" fmla="*/ 164 h 576"/>
                  <a:gd name="T12" fmla="*/ 405 w 666"/>
                  <a:gd name="T13" fmla="*/ 213 h 576"/>
                  <a:gd name="T14" fmla="*/ 346 w 666"/>
                  <a:gd name="T15" fmla="*/ 266 h 576"/>
                  <a:gd name="T16" fmla="*/ 284 w 666"/>
                  <a:gd name="T17" fmla="*/ 319 h 576"/>
                  <a:gd name="T18" fmla="*/ 226 w 666"/>
                  <a:gd name="T19" fmla="*/ 371 h 576"/>
                  <a:gd name="T20" fmla="*/ 170 w 666"/>
                  <a:gd name="T21" fmla="*/ 421 h 576"/>
                  <a:gd name="T22" fmla="*/ 119 w 666"/>
                  <a:gd name="T23" fmla="*/ 466 h 576"/>
                  <a:gd name="T24" fmla="*/ 75 w 666"/>
                  <a:gd name="T25" fmla="*/ 505 h 576"/>
                  <a:gd name="T26" fmla="*/ 40 w 666"/>
                  <a:gd name="T27" fmla="*/ 538 h 576"/>
                  <a:gd name="T28" fmla="*/ 14 w 666"/>
                  <a:gd name="T29" fmla="*/ 560 h 576"/>
                  <a:gd name="T30" fmla="*/ 1 w 666"/>
                  <a:gd name="T31" fmla="*/ 573 h 576"/>
                  <a:gd name="T32" fmla="*/ 3 w 666"/>
                  <a:gd name="T33" fmla="*/ 576 h 576"/>
                  <a:gd name="T34" fmla="*/ 10 w 666"/>
                  <a:gd name="T35" fmla="*/ 570 h 576"/>
                  <a:gd name="T36" fmla="*/ 30 w 666"/>
                  <a:gd name="T37" fmla="*/ 551 h 576"/>
                  <a:gd name="T38" fmla="*/ 60 w 666"/>
                  <a:gd name="T39" fmla="*/ 524 h 576"/>
                  <a:gd name="T40" fmla="*/ 100 w 666"/>
                  <a:gd name="T41" fmla="*/ 488 h 576"/>
                  <a:gd name="T42" fmla="*/ 148 w 666"/>
                  <a:gd name="T43" fmla="*/ 445 h 576"/>
                  <a:gd name="T44" fmla="*/ 202 w 666"/>
                  <a:gd name="T45" fmla="*/ 397 h 576"/>
                  <a:gd name="T46" fmla="*/ 258 w 666"/>
                  <a:gd name="T47" fmla="*/ 346 h 576"/>
                  <a:gd name="T48" fmla="*/ 319 w 666"/>
                  <a:gd name="T49" fmla="*/ 293 h 576"/>
                  <a:gd name="T50" fmla="*/ 379 w 666"/>
                  <a:gd name="T51" fmla="*/ 240 h 576"/>
                  <a:gd name="T52" fmla="*/ 437 w 666"/>
                  <a:gd name="T53" fmla="*/ 190 h 576"/>
                  <a:gd name="T54" fmla="*/ 493 w 666"/>
                  <a:gd name="T55" fmla="*/ 141 h 576"/>
                  <a:gd name="T56" fmla="*/ 545 w 666"/>
                  <a:gd name="T57" fmla="*/ 97 h 576"/>
                  <a:gd name="T58" fmla="*/ 589 w 666"/>
                  <a:gd name="T59" fmla="*/ 61 h 576"/>
                  <a:gd name="T60" fmla="*/ 625 w 666"/>
                  <a:gd name="T61" fmla="*/ 31 h 576"/>
                  <a:gd name="T62" fmla="*/ 652 w 666"/>
                  <a:gd name="T63" fmla="*/ 11 h 576"/>
                  <a:gd name="T64" fmla="*/ 666 w 666"/>
                  <a:gd name="T65" fmla="*/ 3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6" h="576">
                    <a:moveTo>
                      <a:pt x="664" y="0"/>
                    </a:moveTo>
                    <a:lnTo>
                      <a:pt x="657" y="4"/>
                    </a:lnTo>
                    <a:lnTo>
                      <a:pt x="649" y="9"/>
                    </a:lnTo>
                    <a:lnTo>
                      <a:pt x="637" y="18"/>
                    </a:lnTo>
                    <a:lnTo>
                      <a:pt x="622" y="29"/>
                    </a:lnTo>
                    <a:lnTo>
                      <a:pt x="606" y="42"/>
                    </a:lnTo>
                    <a:lnTo>
                      <a:pt x="586" y="59"/>
                    </a:lnTo>
                    <a:lnTo>
                      <a:pt x="565" y="76"/>
                    </a:lnTo>
                    <a:lnTo>
                      <a:pt x="542" y="95"/>
                    </a:lnTo>
                    <a:lnTo>
                      <a:pt x="516" y="117"/>
                    </a:lnTo>
                    <a:lnTo>
                      <a:pt x="490" y="140"/>
                    </a:lnTo>
                    <a:lnTo>
                      <a:pt x="463" y="164"/>
                    </a:lnTo>
                    <a:lnTo>
                      <a:pt x="434" y="188"/>
                    </a:lnTo>
                    <a:lnTo>
                      <a:pt x="405" y="213"/>
                    </a:lnTo>
                    <a:lnTo>
                      <a:pt x="376" y="239"/>
                    </a:lnTo>
                    <a:lnTo>
                      <a:pt x="346" y="266"/>
                    </a:lnTo>
                    <a:lnTo>
                      <a:pt x="316" y="292"/>
                    </a:lnTo>
                    <a:lnTo>
                      <a:pt x="284" y="319"/>
                    </a:lnTo>
                    <a:lnTo>
                      <a:pt x="255" y="345"/>
                    </a:lnTo>
                    <a:lnTo>
                      <a:pt x="226" y="371"/>
                    </a:lnTo>
                    <a:lnTo>
                      <a:pt x="198" y="396"/>
                    </a:lnTo>
                    <a:lnTo>
                      <a:pt x="170" y="421"/>
                    </a:lnTo>
                    <a:lnTo>
                      <a:pt x="145" y="444"/>
                    </a:lnTo>
                    <a:lnTo>
                      <a:pt x="119" y="466"/>
                    </a:lnTo>
                    <a:lnTo>
                      <a:pt x="96" y="487"/>
                    </a:lnTo>
                    <a:lnTo>
                      <a:pt x="75" y="505"/>
                    </a:lnTo>
                    <a:lnTo>
                      <a:pt x="57" y="523"/>
                    </a:lnTo>
                    <a:lnTo>
                      <a:pt x="40" y="538"/>
                    </a:lnTo>
                    <a:lnTo>
                      <a:pt x="27" y="550"/>
                    </a:lnTo>
                    <a:lnTo>
                      <a:pt x="14" y="560"/>
                    </a:lnTo>
                    <a:lnTo>
                      <a:pt x="6" y="569"/>
                    </a:lnTo>
                    <a:lnTo>
                      <a:pt x="1" y="573"/>
                    </a:lnTo>
                    <a:lnTo>
                      <a:pt x="0" y="575"/>
                    </a:lnTo>
                    <a:lnTo>
                      <a:pt x="3" y="576"/>
                    </a:lnTo>
                    <a:lnTo>
                      <a:pt x="4" y="574"/>
                    </a:lnTo>
                    <a:lnTo>
                      <a:pt x="10" y="570"/>
                    </a:lnTo>
                    <a:lnTo>
                      <a:pt x="17" y="563"/>
                    </a:lnTo>
                    <a:lnTo>
                      <a:pt x="30" y="551"/>
                    </a:lnTo>
                    <a:lnTo>
                      <a:pt x="43" y="539"/>
                    </a:lnTo>
                    <a:lnTo>
                      <a:pt x="60" y="524"/>
                    </a:lnTo>
                    <a:lnTo>
                      <a:pt x="79" y="506"/>
                    </a:lnTo>
                    <a:lnTo>
                      <a:pt x="100" y="488"/>
                    </a:lnTo>
                    <a:lnTo>
                      <a:pt x="123" y="467"/>
                    </a:lnTo>
                    <a:lnTo>
                      <a:pt x="148" y="445"/>
                    </a:lnTo>
                    <a:lnTo>
                      <a:pt x="174" y="422"/>
                    </a:lnTo>
                    <a:lnTo>
                      <a:pt x="202" y="397"/>
                    </a:lnTo>
                    <a:lnTo>
                      <a:pt x="229" y="372"/>
                    </a:lnTo>
                    <a:lnTo>
                      <a:pt x="258" y="346"/>
                    </a:lnTo>
                    <a:lnTo>
                      <a:pt x="289" y="320"/>
                    </a:lnTo>
                    <a:lnTo>
                      <a:pt x="319" y="293"/>
                    </a:lnTo>
                    <a:lnTo>
                      <a:pt x="349" y="268"/>
                    </a:lnTo>
                    <a:lnTo>
                      <a:pt x="379" y="240"/>
                    </a:lnTo>
                    <a:lnTo>
                      <a:pt x="408" y="215"/>
                    </a:lnTo>
                    <a:lnTo>
                      <a:pt x="437" y="190"/>
                    </a:lnTo>
                    <a:lnTo>
                      <a:pt x="466" y="165"/>
                    </a:lnTo>
                    <a:lnTo>
                      <a:pt x="493" y="141"/>
                    </a:lnTo>
                    <a:lnTo>
                      <a:pt x="519" y="119"/>
                    </a:lnTo>
                    <a:lnTo>
                      <a:pt x="545" y="97"/>
                    </a:lnTo>
                    <a:lnTo>
                      <a:pt x="568" y="78"/>
                    </a:lnTo>
                    <a:lnTo>
                      <a:pt x="589" y="61"/>
                    </a:lnTo>
                    <a:lnTo>
                      <a:pt x="609" y="45"/>
                    </a:lnTo>
                    <a:lnTo>
                      <a:pt x="625" y="31"/>
                    </a:lnTo>
                    <a:lnTo>
                      <a:pt x="640" y="20"/>
                    </a:lnTo>
                    <a:lnTo>
                      <a:pt x="652" y="11"/>
                    </a:lnTo>
                    <a:lnTo>
                      <a:pt x="661" y="6"/>
                    </a:lnTo>
                    <a:lnTo>
                      <a:pt x="666" y="3"/>
                    </a:ln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8" name="Freeform 40">
                <a:extLst>
                  <a:ext uri="{FF2B5EF4-FFF2-40B4-BE49-F238E27FC236}">
                    <a16:creationId xmlns:a16="http://schemas.microsoft.com/office/drawing/2014/main" id="{C6B18E67-4D7A-4707-B5CD-A3EF21895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741"/>
                <a:ext cx="181" cy="184"/>
              </a:xfrm>
              <a:custGeom>
                <a:avLst/>
                <a:gdLst>
                  <a:gd name="T0" fmla="*/ 362 w 362"/>
                  <a:gd name="T1" fmla="*/ 367 h 368"/>
                  <a:gd name="T2" fmla="*/ 359 w 362"/>
                  <a:gd name="T3" fmla="*/ 363 h 368"/>
                  <a:gd name="T4" fmla="*/ 348 w 362"/>
                  <a:gd name="T5" fmla="*/ 351 h 368"/>
                  <a:gd name="T6" fmla="*/ 332 w 362"/>
                  <a:gd name="T7" fmla="*/ 332 h 368"/>
                  <a:gd name="T8" fmla="*/ 312 w 362"/>
                  <a:gd name="T9" fmla="*/ 309 h 368"/>
                  <a:gd name="T10" fmla="*/ 287 w 362"/>
                  <a:gd name="T11" fmla="*/ 280 h 368"/>
                  <a:gd name="T12" fmla="*/ 259 w 362"/>
                  <a:gd name="T13" fmla="*/ 249 h 368"/>
                  <a:gd name="T14" fmla="*/ 229 w 362"/>
                  <a:gd name="T15" fmla="*/ 215 h 368"/>
                  <a:gd name="T16" fmla="*/ 197 w 362"/>
                  <a:gd name="T17" fmla="*/ 179 h 368"/>
                  <a:gd name="T18" fmla="*/ 166 w 362"/>
                  <a:gd name="T19" fmla="*/ 145 h 368"/>
                  <a:gd name="T20" fmla="*/ 135 w 362"/>
                  <a:gd name="T21" fmla="*/ 112 h 368"/>
                  <a:gd name="T22" fmla="*/ 105 w 362"/>
                  <a:gd name="T23" fmla="*/ 80 h 368"/>
                  <a:gd name="T24" fmla="*/ 77 w 362"/>
                  <a:gd name="T25" fmla="*/ 52 h 368"/>
                  <a:gd name="T26" fmla="*/ 52 w 362"/>
                  <a:gd name="T27" fmla="*/ 30 h 368"/>
                  <a:gd name="T28" fmla="*/ 31 w 362"/>
                  <a:gd name="T29" fmla="*/ 12 h 368"/>
                  <a:gd name="T30" fmla="*/ 13 w 362"/>
                  <a:gd name="T31" fmla="*/ 3 h 368"/>
                  <a:gd name="T32" fmla="*/ 0 w 362"/>
                  <a:gd name="T33" fmla="*/ 0 h 368"/>
                  <a:gd name="T34" fmla="*/ 5 w 362"/>
                  <a:gd name="T35" fmla="*/ 3 h 368"/>
                  <a:gd name="T36" fmla="*/ 18 w 362"/>
                  <a:gd name="T37" fmla="*/ 9 h 368"/>
                  <a:gd name="T38" fmla="*/ 36 w 362"/>
                  <a:gd name="T39" fmla="*/ 22 h 368"/>
                  <a:gd name="T40" fmla="*/ 60 w 362"/>
                  <a:gd name="T41" fmla="*/ 42 h 368"/>
                  <a:gd name="T42" fmla="*/ 87 w 362"/>
                  <a:gd name="T43" fmla="*/ 67 h 368"/>
                  <a:gd name="T44" fmla="*/ 116 w 362"/>
                  <a:gd name="T45" fmla="*/ 97 h 368"/>
                  <a:gd name="T46" fmla="*/ 147 w 362"/>
                  <a:gd name="T47" fmla="*/ 129 h 368"/>
                  <a:gd name="T48" fmla="*/ 179 w 362"/>
                  <a:gd name="T49" fmla="*/ 164 h 368"/>
                  <a:gd name="T50" fmla="*/ 211 w 362"/>
                  <a:gd name="T51" fmla="*/ 198 h 368"/>
                  <a:gd name="T52" fmla="*/ 241 w 362"/>
                  <a:gd name="T53" fmla="*/ 232 h 368"/>
                  <a:gd name="T54" fmla="*/ 270 w 362"/>
                  <a:gd name="T55" fmla="*/ 265 h 368"/>
                  <a:gd name="T56" fmla="*/ 296 w 362"/>
                  <a:gd name="T57" fmla="*/ 296 h 368"/>
                  <a:gd name="T58" fmla="*/ 319 w 362"/>
                  <a:gd name="T59" fmla="*/ 323 h 368"/>
                  <a:gd name="T60" fmla="*/ 337 w 362"/>
                  <a:gd name="T61" fmla="*/ 344 h 368"/>
                  <a:gd name="T62" fmla="*/ 350 w 362"/>
                  <a:gd name="T63" fmla="*/ 359 h 368"/>
                  <a:gd name="T64" fmla="*/ 358 w 362"/>
                  <a:gd name="T65" fmla="*/ 367 h 368"/>
                  <a:gd name="T66" fmla="*/ 359 w 362"/>
                  <a:gd name="T67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2" h="368">
                    <a:moveTo>
                      <a:pt x="362" y="368"/>
                    </a:moveTo>
                    <a:lnTo>
                      <a:pt x="362" y="367"/>
                    </a:lnTo>
                    <a:lnTo>
                      <a:pt x="361" y="366"/>
                    </a:lnTo>
                    <a:lnTo>
                      <a:pt x="359" y="363"/>
                    </a:lnTo>
                    <a:lnTo>
                      <a:pt x="353" y="358"/>
                    </a:lnTo>
                    <a:lnTo>
                      <a:pt x="348" y="351"/>
                    </a:lnTo>
                    <a:lnTo>
                      <a:pt x="340" y="343"/>
                    </a:lnTo>
                    <a:lnTo>
                      <a:pt x="332" y="332"/>
                    </a:lnTo>
                    <a:lnTo>
                      <a:pt x="322" y="322"/>
                    </a:lnTo>
                    <a:lnTo>
                      <a:pt x="312" y="309"/>
                    </a:lnTo>
                    <a:lnTo>
                      <a:pt x="299" y="295"/>
                    </a:lnTo>
                    <a:lnTo>
                      <a:pt x="287" y="280"/>
                    </a:lnTo>
                    <a:lnTo>
                      <a:pt x="273" y="264"/>
                    </a:lnTo>
                    <a:lnTo>
                      <a:pt x="259" y="249"/>
                    </a:lnTo>
                    <a:lnTo>
                      <a:pt x="244" y="231"/>
                    </a:lnTo>
                    <a:lnTo>
                      <a:pt x="229" y="215"/>
                    </a:lnTo>
                    <a:lnTo>
                      <a:pt x="214" y="197"/>
                    </a:lnTo>
                    <a:lnTo>
                      <a:pt x="197" y="179"/>
                    </a:lnTo>
                    <a:lnTo>
                      <a:pt x="183" y="163"/>
                    </a:lnTo>
                    <a:lnTo>
                      <a:pt x="166" y="145"/>
                    </a:lnTo>
                    <a:lnTo>
                      <a:pt x="151" y="128"/>
                    </a:lnTo>
                    <a:lnTo>
                      <a:pt x="135" y="112"/>
                    </a:lnTo>
                    <a:lnTo>
                      <a:pt x="119" y="96"/>
                    </a:lnTo>
                    <a:lnTo>
                      <a:pt x="105" y="80"/>
                    </a:lnTo>
                    <a:lnTo>
                      <a:pt x="90" y="66"/>
                    </a:lnTo>
                    <a:lnTo>
                      <a:pt x="77" y="52"/>
                    </a:lnTo>
                    <a:lnTo>
                      <a:pt x="64" y="41"/>
                    </a:lnTo>
                    <a:lnTo>
                      <a:pt x="52" y="30"/>
                    </a:lnTo>
                    <a:lnTo>
                      <a:pt x="39" y="20"/>
                    </a:lnTo>
                    <a:lnTo>
                      <a:pt x="31" y="12"/>
                    </a:lnTo>
                    <a:lnTo>
                      <a:pt x="22" y="6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8" y="9"/>
                    </a:lnTo>
                    <a:lnTo>
                      <a:pt x="27" y="15"/>
                    </a:lnTo>
                    <a:lnTo>
                      <a:pt x="36" y="22"/>
                    </a:lnTo>
                    <a:lnTo>
                      <a:pt x="49" y="32"/>
                    </a:lnTo>
                    <a:lnTo>
                      <a:pt x="60" y="42"/>
                    </a:lnTo>
                    <a:lnTo>
                      <a:pt x="73" y="53"/>
                    </a:lnTo>
                    <a:lnTo>
                      <a:pt x="87" y="67"/>
                    </a:lnTo>
                    <a:lnTo>
                      <a:pt x="101" y="82"/>
                    </a:lnTo>
                    <a:lnTo>
                      <a:pt x="116" y="97"/>
                    </a:lnTo>
                    <a:lnTo>
                      <a:pt x="132" y="113"/>
                    </a:lnTo>
                    <a:lnTo>
                      <a:pt x="147" y="129"/>
                    </a:lnTo>
                    <a:lnTo>
                      <a:pt x="163" y="146"/>
                    </a:lnTo>
                    <a:lnTo>
                      <a:pt x="179" y="164"/>
                    </a:lnTo>
                    <a:lnTo>
                      <a:pt x="194" y="180"/>
                    </a:lnTo>
                    <a:lnTo>
                      <a:pt x="211" y="198"/>
                    </a:lnTo>
                    <a:lnTo>
                      <a:pt x="226" y="216"/>
                    </a:lnTo>
                    <a:lnTo>
                      <a:pt x="241" y="232"/>
                    </a:lnTo>
                    <a:lnTo>
                      <a:pt x="256" y="250"/>
                    </a:lnTo>
                    <a:lnTo>
                      <a:pt x="270" y="265"/>
                    </a:lnTo>
                    <a:lnTo>
                      <a:pt x="284" y="281"/>
                    </a:lnTo>
                    <a:lnTo>
                      <a:pt x="296" y="296"/>
                    </a:lnTo>
                    <a:lnTo>
                      <a:pt x="308" y="310"/>
                    </a:lnTo>
                    <a:lnTo>
                      <a:pt x="319" y="323"/>
                    </a:lnTo>
                    <a:lnTo>
                      <a:pt x="328" y="333"/>
                    </a:lnTo>
                    <a:lnTo>
                      <a:pt x="337" y="344"/>
                    </a:lnTo>
                    <a:lnTo>
                      <a:pt x="345" y="352"/>
                    </a:lnTo>
                    <a:lnTo>
                      <a:pt x="350" y="359"/>
                    </a:lnTo>
                    <a:lnTo>
                      <a:pt x="354" y="364"/>
                    </a:lnTo>
                    <a:lnTo>
                      <a:pt x="358" y="367"/>
                    </a:lnTo>
                    <a:lnTo>
                      <a:pt x="359" y="368"/>
                    </a:lnTo>
                    <a:lnTo>
                      <a:pt x="359" y="367"/>
                    </a:lnTo>
                    <a:lnTo>
                      <a:pt x="362" y="3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9" name="Freeform 41">
                <a:extLst>
                  <a:ext uri="{FF2B5EF4-FFF2-40B4-BE49-F238E27FC236}">
                    <a16:creationId xmlns:a16="http://schemas.microsoft.com/office/drawing/2014/main" id="{E6E3B65E-0895-4FD1-9856-876B75A24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924"/>
                <a:ext cx="235" cy="186"/>
              </a:xfrm>
              <a:custGeom>
                <a:avLst/>
                <a:gdLst>
                  <a:gd name="T0" fmla="*/ 20 w 470"/>
                  <a:gd name="T1" fmla="*/ 366 h 372"/>
                  <a:gd name="T2" fmla="*/ 57 w 470"/>
                  <a:gd name="T3" fmla="*/ 349 h 372"/>
                  <a:gd name="T4" fmla="*/ 95 w 470"/>
                  <a:gd name="T5" fmla="*/ 327 h 372"/>
                  <a:gd name="T6" fmla="*/ 135 w 470"/>
                  <a:gd name="T7" fmla="*/ 303 h 372"/>
                  <a:gd name="T8" fmla="*/ 173 w 470"/>
                  <a:gd name="T9" fmla="*/ 275 h 372"/>
                  <a:gd name="T10" fmla="*/ 213 w 470"/>
                  <a:gd name="T11" fmla="*/ 243 h 372"/>
                  <a:gd name="T12" fmla="*/ 251 w 470"/>
                  <a:gd name="T13" fmla="*/ 212 h 372"/>
                  <a:gd name="T14" fmla="*/ 288 w 470"/>
                  <a:gd name="T15" fmla="*/ 179 h 372"/>
                  <a:gd name="T16" fmla="*/ 323 w 470"/>
                  <a:gd name="T17" fmla="*/ 148 h 372"/>
                  <a:gd name="T18" fmla="*/ 356 w 470"/>
                  <a:gd name="T19" fmla="*/ 117 h 372"/>
                  <a:gd name="T20" fmla="*/ 386 w 470"/>
                  <a:gd name="T21" fmla="*/ 89 h 372"/>
                  <a:gd name="T22" fmla="*/ 412 w 470"/>
                  <a:gd name="T23" fmla="*/ 63 h 372"/>
                  <a:gd name="T24" fmla="*/ 433 w 470"/>
                  <a:gd name="T25" fmla="*/ 40 h 372"/>
                  <a:gd name="T26" fmla="*/ 450 w 470"/>
                  <a:gd name="T27" fmla="*/ 22 h 372"/>
                  <a:gd name="T28" fmla="*/ 462 w 470"/>
                  <a:gd name="T29" fmla="*/ 9 h 372"/>
                  <a:gd name="T30" fmla="*/ 469 w 470"/>
                  <a:gd name="T31" fmla="*/ 2 h 372"/>
                  <a:gd name="T32" fmla="*/ 467 w 470"/>
                  <a:gd name="T33" fmla="*/ 0 h 372"/>
                  <a:gd name="T34" fmla="*/ 462 w 470"/>
                  <a:gd name="T35" fmla="*/ 3 h 372"/>
                  <a:gd name="T36" fmla="*/ 454 w 470"/>
                  <a:gd name="T37" fmla="*/ 14 h 372"/>
                  <a:gd name="T38" fmla="*/ 439 w 470"/>
                  <a:gd name="T39" fmla="*/ 29 h 372"/>
                  <a:gd name="T40" fmla="*/ 420 w 470"/>
                  <a:gd name="T41" fmla="*/ 50 h 372"/>
                  <a:gd name="T42" fmla="*/ 396 w 470"/>
                  <a:gd name="T43" fmla="*/ 74 h 372"/>
                  <a:gd name="T44" fmla="*/ 368 w 470"/>
                  <a:gd name="T45" fmla="*/ 101 h 372"/>
                  <a:gd name="T46" fmla="*/ 337 w 470"/>
                  <a:gd name="T47" fmla="*/ 131 h 372"/>
                  <a:gd name="T48" fmla="*/ 302 w 470"/>
                  <a:gd name="T49" fmla="*/ 162 h 372"/>
                  <a:gd name="T50" fmla="*/ 266 w 470"/>
                  <a:gd name="T51" fmla="*/ 195 h 372"/>
                  <a:gd name="T52" fmla="*/ 229 w 470"/>
                  <a:gd name="T53" fmla="*/ 226 h 372"/>
                  <a:gd name="T54" fmla="*/ 190 w 470"/>
                  <a:gd name="T55" fmla="*/ 257 h 372"/>
                  <a:gd name="T56" fmla="*/ 151 w 470"/>
                  <a:gd name="T57" fmla="*/ 286 h 372"/>
                  <a:gd name="T58" fmla="*/ 112 w 470"/>
                  <a:gd name="T59" fmla="*/ 313 h 372"/>
                  <a:gd name="T60" fmla="*/ 73 w 470"/>
                  <a:gd name="T61" fmla="*/ 337 h 372"/>
                  <a:gd name="T62" fmla="*/ 35 w 470"/>
                  <a:gd name="T63" fmla="*/ 356 h 372"/>
                  <a:gd name="T64" fmla="*/ 0 w 470"/>
                  <a:gd name="T65" fmla="*/ 37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0" h="372">
                    <a:moveTo>
                      <a:pt x="2" y="372"/>
                    </a:moveTo>
                    <a:lnTo>
                      <a:pt x="20" y="366"/>
                    </a:lnTo>
                    <a:lnTo>
                      <a:pt x="37" y="359"/>
                    </a:lnTo>
                    <a:lnTo>
                      <a:pt x="57" y="349"/>
                    </a:lnTo>
                    <a:lnTo>
                      <a:pt x="77" y="339"/>
                    </a:lnTo>
                    <a:lnTo>
                      <a:pt x="95" y="327"/>
                    </a:lnTo>
                    <a:lnTo>
                      <a:pt x="115" y="315"/>
                    </a:lnTo>
                    <a:lnTo>
                      <a:pt x="135" y="303"/>
                    </a:lnTo>
                    <a:lnTo>
                      <a:pt x="155" y="289"/>
                    </a:lnTo>
                    <a:lnTo>
                      <a:pt x="173" y="275"/>
                    </a:lnTo>
                    <a:lnTo>
                      <a:pt x="193" y="259"/>
                    </a:lnTo>
                    <a:lnTo>
                      <a:pt x="213" y="243"/>
                    </a:lnTo>
                    <a:lnTo>
                      <a:pt x="233" y="228"/>
                    </a:lnTo>
                    <a:lnTo>
                      <a:pt x="251" y="212"/>
                    </a:lnTo>
                    <a:lnTo>
                      <a:pt x="269" y="196"/>
                    </a:lnTo>
                    <a:lnTo>
                      <a:pt x="288" y="179"/>
                    </a:lnTo>
                    <a:lnTo>
                      <a:pt x="305" y="163"/>
                    </a:lnTo>
                    <a:lnTo>
                      <a:pt x="323" y="148"/>
                    </a:lnTo>
                    <a:lnTo>
                      <a:pt x="340" y="132"/>
                    </a:lnTo>
                    <a:lnTo>
                      <a:pt x="356" y="117"/>
                    </a:lnTo>
                    <a:lnTo>
                      <a:pt x="371" y="102"/>
                    </a:lnTo>
                    <a:lnTo>
                      <a:pt x="386" y="89"/>
                    </a:lnTo>
                    <a:lnTo>
                      <a:pt x="399" y="75"/>
                    </a:lnTo>
                    <a:lnTo>
                      <a:pt x="412" y="63"/>
                    </a:lnTo>
                    <a:lnTo>
                      <a:pt x="423" y="51"/>
                    </a:lnTo>
                    <a:lnTo>
                      <a:pt x="433" y="40"/>
                    </a:lnTo>
                    <a:lnTo>
                      <a:pt x="443" y="30"/>
                    </a:lnTo>
                    <a:lnTo>
                      <a:pt x="450" y="22"/>
                    </a:lnTo>
                    <a:lnTo>
                      <a:pt x="457" y="15"/>
                    </a:lnTo>
                    <a:lnTo>
                      <a:pt x="462" y="9"/>
                    </a:lnTo>
                    <a:lnTo>
                      <a:pt x="467" y="4"/>
                    </a:lnTo>
                    <a:lnTo>
                      <a:pt x="469" y="2"/>
                    </a:lnTo>
                    <a:lnTo>
                      <a:pt x="470" y="1"/>
                    </a:lnTo>
                    <a:lnTo>
                      <a:pt x="467" y="0"/>
                    </a:lnTo>
                    <a:lnTo>
                      <a:pt x="466" y="1"/>
                    </a:lnTo>
                    <a:lnTo>
                      <a:pt x="462" y="3"/>
                    </a:lnTo>
                    <a:lnTo>
                      <a:pt x="459" y="8"/>
                    </a:lnTo>
                    <a:lnTo>
                      <a:pt x="454" y="14"/>
                    </a:lnTo>
                    <a:lnTo>
                      <a:pt x="447" y="21"/>
                    </a:lnTo>
                    <a:lnTo>
                      <a:pt x="439" y="29"/>
                    </a:lnTo>
                    <a:lnTo>
                      <a:pt x="430" y="39"/>
                    </a:lnTo>
                    <a:lnTo>
                      <a:pt x="420" y="50"/>
                    </a:lnTo>
                    <a:lnTo>
                      <a:pt x="408" y="62"/>
                    </a:lnTo>
                    <a:lnTo>
                      <a:pt x="396" y="74"/>
                    </a:lnTo>
                    <a:lnTo>
                      <a:pt x="382" y="88"/>
                    </a:lnTo>
                    <a:lnTo>
                      <a:pt x="368" y="101"/>
                    </a:lnTo>
                    <a:lnTo>
                      <a:pt x="353" y="116"/>
                    </a:lnTo>
                    <a:lnTo>
                      <a:pt x="337" y="131"/>
                    </a:lnTo>
                    <a:lnTo>
                      <a:pt x="320" y="147"/>
                    </a:lnTo>
                    <a:lnTo>
                      <a:pt x="302" y="162"/>
                    </a:lnTo>
                    <a:lnTo>
                      <a:pt x="285" y="178"/>
                    </a:lnTo>
                    <a:lnTo>
                      <a:pt x="266" y="195"/>
                    </a:lnTo>
                    <a:lnTo>
                      <a:pt x="247" y="210"/>
                    </a:lnTo>
                    <a:lnTo>
                      <a:pt x="229" y="226"/>
                    </a:lnTo>
                    <a:lnTo>
                      <a:pt x="210" y="241"/>
                    </a:lnTo>
                    <a:lnTo>
                      <a:pt x="190" y="257"/>
                    </a:lnTo>
                    <a:lnTo>
                      <a:pt x="170" y="272"/>
                    </a:lnTo>
                    <a:lnTo>
                      <a:pt x="151" y="286"/>
                    </a:lnTo>
                    <a:lnTo>
                      <a:pt x="132" y="300"/>
                    </a:lnTo>
                    <a:lnTo>
                      <a:pt x="112" y="313"/>
                    </a:lnTo>
                    <a:lnTo>
                      <a:pt x="92" y="325"/>
                    </a:lnTo>
                    <a:lnTo>
                      <a:pt x="73" y="337"/>
                    </a:lnTo>
                    <a:lnTo>
                      <a:pt x="54" y="346"/>
                    </a:lnTo>
                    <a:lnTo>
                      <a:pt x="35" y="356"/>
                    </a:lnTo>
                    <a:lnTo>
                      <a:pt x="17" y="364"/>
                    </a:lnTo>
                    <a:lnTo>
                      <a:pt x="0" y="370"/>
                    </a:lnTo>
                    <a:lnTo>
                      <a:pt x="2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0" name="Freeform 42">
                <a:extLst>
                  <a:ext uri="{FF2B5EF4-FFF2-40B4-BE49-F238E27FC236}">
                    <a16:creationId xmlns:a16="http://schemas.microsoft.com/office/drawing/2014/main" id="{81E36899-DD25-4A8A-9559-696085CA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027"/>
                <a:ext cx="279" cy="90"/>
              </a:xfrm>
              <a:custGeom>
                <a:avLst/>
                <a:gdLst>
                  <a:gd name="T0" fmla="*/ 0 w 557"/>
                  <a:gd name="T1" fmla="*/ 3 h 179"/>
                  <a:gd name="T2" fmla="*/ 4 w 557"/>
                  <a:gd name="T3" fmla="*/ 5 h 179"/>
                  <a:gd name="T4" fmla="*/ 15 w 557"/>
                  <a:gd name="T5" fmla="*/ 12 h 179"/>
                  <a:gd name="T6" fmla="*/ 35 w 557"/>
                  <a:gd name="T7" fmla="*/ 23 h 179"/>
                  <a:gd name="T8" fmla="*/ 61 w 557"/>
                  <a:gd name="T9" fmla="*/ 37 h 179"/>
                  <a:gd name="T10" fmla="*/ 91 w 557"/>
                  <a:gd name="T11" fmla="*/ 53 h 179"/>
                  <a:gd name="T12" fmla="*/ 127 w 557"/>
                  <a:gd name="T13" fmla="*/ 72 h 179"/>
                  <a:gd name="T14" fmla="*/ 167 w 557"/>
                  <a:gd name="T15" fmla="*/ 89 h 179"/>
                  <a:gd name="T16" fmla="*/ 208 w 557"/>
                  <a:gd name="T17" fmla="*/ 108 h 179"/>
                  <a:gd name="T18" fmla="*/ 253 w 557"/>
                  <a:gd name="T19" fmla="*/ 126 h 179"/>
                  <a:gd name="T20" fmla="*/ 299 w 557"/>
                  <a:gd name="T21" fmla="*/ 142 h 179"/>
                  <a:gd name="T22" fmla="*/ 345 w 557"/>
                  <a:gd name="T23" fmla="*/ 157 h 179"/>
                  <a:gd name="T24" fmla="*/ 391 w 557"/>
                  <a:gd name="T25" fmla="*/ 167 h 179"/>
                  <a:gd name="T26" fmla="*/ 436 w 557"/>
                  <a:gd name="T27" fmla="*/ 176 h 179"/>
                  <a:gd name="T28" fmla="*/ 479 w 557"/>
                  <a:gd name="T29" fmla="*/ 179 h 179"/>
                  <a:gd name="T30" fmla="*/ 520 w 557"/>
                  <a:gd name="T31" fmla="*/ 176 h 179"/>
                  <a:gd name="T32" fmla="*/ 557 w 557"/>
                  <a:gd name="T33" fmla="*/ 167 h 179"/>
                  <a:gd name="T34" fmla="*/ 538 w 557"/>
                  <a:gd name="T35" fmla="*/ 169 h 179"/>
                  <a:gd name="T36" fmla="*/ 500 w 557"/>
                  <a:gd name="T37" fmla="*/ 176 h 179"/>
                  <a:gd name="T38" fmla="*/ 458 w 557"/>
                  <a:gd name="T39" fmla="*/ 175 h 179"/>
                  <a:gd name="T40" fmla="*/ 415 w 557"/>
                  <a:gd name="T41" fmla="*/ 169 h 179"/>
                  <a:gd name="T42" fmla="*/ 370 w 557"/>
                  <a:gd name="T43" fmla="*/ 160 h 179"/>
                  <a:gd name="T44" fmla="*/ 324 w 557"/>
                  <a:gd name="T45" fmla="*/ 148 h 179"/>
                  <a:gd name="T46" fmla="*/ 276 w 557"/>
                  <a:gd name="T47" fmla="*/ 132 h 179"/>
                  <a:gd name="T48" fmla="*/ 231 w 557"/>
                  <a:gd name="T49" fmla="*/ 115 h 179"/>
                  <a:gd name="T50" fmla="*/ 189 w 557"/>
                  <a:gd name="T51" fmla="*/ 97 h 179"/>
                  <a:gd name="T52" fmla="*/ 148 w 557"/>
                  <a:gd name="T53" fmla="*/ 78 h 179"/>
                  <a:gd name="T54" fmla="*/ 112 w 557"/>
                  <a:gd name="T55" fmla="*/ 59 h 179"/>
                  <a:gd name="T56" fmla="*/ 79 w 557"/>
                  <a:gd name="T57" fmla="*/ 43 h 179"/>
                  <a:gd name="T58" fmla="*/ 51 w 557"/>
                  <a:gd name="T59" fmla="*/ 27 h 179"/>
                  <a:gd name="T60" fmla="*/ 28 w 557"/>
                  <a:gd name="T61" fmla="*/ 16 h 179"/>
                  <a:gd name="T62" fmla="*/ 12 w 557"/>
                  <a:gd name="T63" fmla="*/ 6 h 179"/>
                  <a:gd name="T64" fmla="*/ 4 w 557"/>
                  <a:gd name="T65" fmla="*/ 1 h 179"/>
                  <a:gd name="T66" fmla="*/ 3 w 557"/>
                  <a:gd name="T67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7" h="179">
                    <a:moveTo>
                      <a:pt x="0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9" y="8"/>
                    </a:lnTo>
                    <a:lnTo>
                      <a:pt x="15" y="12"/>
                    </a:lnTo>
                    <a:lnTo>
                      <a:pt x="25" y="18"/>
                    </a:lnTo>
                    <a:lnTo>
                      <a:pt x="35" y="23"/>
                    </a:lnTo>
                    <a:lnTo>
                      <a:pt x="47" y="29"/>
                    </a:lnTo>
                    <a:lnTo>
                      <a:pt x="61" y="37"/>
                    </a:lnTo>
                    <a:lnTo>
                      <a:pt x="74" y="45"/>
                    </a:lnTo>
                    <a:lnTo>
                      <a:pt x="91" y="53"/>
                    </a:lnTo>
                    <a:lnTo>
                      <a:pt x="108" y="62"/>
                    </a:lnTo>
                    <a:lnTo>
                      <a:pt x="127" y="72"/>
                    </a:lnTo>
                    <a:lnTo>
                      <a:pt x="146" y="80"/>
                    </a:lnTo>
                    <a:lnTo>
                      <a:pt x="167" y="89"/>
                    </a:lnTo>
                    <a:lnTo>
                      <a:pt x="187" y="99"/>
                    </a:lnTo>
                    <a:lnTo>
                      <a:pt x="208" y="108"/>
                    </a:lnTo>
                    <a:lnTo>
                      <a:pt x="230" y="117"/>
                    </a:lnTo>
                    <a:lnTo>
                      <a:pt x="253" y="126"/>
                    </a:lnTo>
                    <a:lnTo>
                      <a:pt x="275" y="135"/>
                    </a:lnTo>
                    <a:lnTo>
                      <a:pt x="299" y="142"/>
                    </a:lnTo>
                    <a:lnTo>
                      <a:pt x="322" y="150"/>
                    </a:lnTo>
                    <a:lnTo>
                      <a:pt x="345" y="157"/>
                    </a:lnTo>
                    <a:lnTo>
                      <a:pt x="368" y="162"/>
                    </a:lnTo>
                    <a:lnTo>
                      <a:pt x="391" y="167"/>
                    </a:lnTo>
                    <a:lnTo>
                      <a:pt x="413" y="171"/>
                    </a:lnTo>
                    <a:lnTo>
                      <a:pt x="436" y="176"/>
                    </a:lnTo>
                    <a:lnTo>
                      <a:pt x="458" y="177"/>
                    </a:lnTo>
                    <a:lnTo>
                      <a:pt x="479" y="179"/>
                    </a:lnTo>
                    <a:lnTo>
                      <a:pt x="500" y="178"/>
                    </a:lnTo>
                    <a:lnTo>
                      <a:pt x="520" y="176"/>
                    </a:lnTo>
                    <a:lnTo>
                      <a:pt x="539" y="171"/>
                    </a:lnTo>
                    <a:lnTo>
                      <a:pt x="557" y="167"/>
                    </a:lnTo>
                    <a:lnTo>
                      <a:pt x="556" y="165"/>
                    </a:lnTo>
                    <a:lnTo>
                      <a:pt x="538" y="169"/>
                    </a:lnTo>
                    <a:lnTo>
                      <a:pt x="519" y="172"/>
                    </a:lnTo>
                    <a:lnTo>
                      <a:pt x="500" y="176"/>
                    </a:lnTo>
                    <a:lnTo>
                      <a:pt x="479" y="176"/>
                    </a:lnTo>
                    <a:lnTo>
                      <a:pt x="458" y="175"/>
                    </a:lnTo>
                    <a:lnTo>
                      <a:pt x="436" y="172"/>
                    </a:lnTo>
                    <a:lnTo>
                      <a:pt x="415" y="169"/>
                    </a:lnTo>
                    <a:lnTo>
                      <a:pt x="393" y="165"/>
                    </a:lnTo>
                    <a:lnTo>
                      <a:pt x="370" y="160"/>
                    </a:lnTo>
                    <a:lnTo>
                      <a:pt x="347" y="154"/>
                    </a:lnTo>
                    <a:lnTo>
                      <a:pt x="324" y="148"/>
                    </a:lnTo>
                    <a:lnTo>
                      <a:pt x="301" y="140"/>
                    </a:lnTo>
                    <a:lnTo>
                      <a:pt x="276" y="132"/>
                    </a:lnTo>
                    <a:lnTo>
                      <a:pt x="254" y="124"/>
                    </a:lnTo>
                    <a:lnTo>
                      <a:pt x="231" y="115"/>
                    </a:lnTo>
                    <a:lnTo>
                      <a:pt x="210" y="106"/>
                    </a:lnTo>
                    <a:lnTo>
                      <a:pt x="189" y="97"/>
                    </a:lnTo>
                    <a:lnTo>
                      <a:pt x="168" y="87"/>
                    </a:lnTo>
                    <a:lnTo>
                      <a:pt x="148" y="78"/>
                    </a:lnTo>
                    <a:lnTo>
                      <a:pt x="130" y="70"/>
                    </a:lnTo>
                    <a:lnTo>
                      <a:pt x="112" y="59"/>
                    </a:lnTo>
                    <a:lnTo>
                      <a:pt x="94" y="51"/>
                    </a:lnTo>
                    <a:lnTo>
                      <a:pt x="79" y="43"/>
                    </a:lnTo>
                    <a:lnTo>
                      <a:pt x="64" y="35"/>
                    </a:lnTo>
                    <a:lnTo>
                      <a:pt x="51" y="27"/>
                    </a:lnTo>
                    <a:lnTo>
                      <a:pt x="38" y="21"/>
                    </a:lnTo>
                    <a:lnTo>
                      <a:pt x="28" y="16"/>
                    </a:lnTo>
                    <a:lnTo>
                      <a:pt x="18" y="10"/>
                    </a:lnTo>
                    <a:lnTo>
                      <a:pt x="12" y="6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1" name="Freeform 43">
                <a:extLst>
                  <a:ext uri="{FF2B5EF4-FFF2-40B4-BE49-F238E27FC236}">
                    <a16:creationId xmlns:a16="http://schemas.microsoft.com/office/drawing/2014/main" id="{C0AF64D8-D8DE-4A5F-8BE8-EE6879A57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56"/>
                <a:ext cx="498" cy="358"/>
              </a:xfrm>
              <a:custGeom>
                <a:avLst/>
                <a:gdLst>
                  <a:gd name="T0" fmla="*/ 3 w 997"/>
                  <a:gd name="T1" fmla="*/ 549 h 714"/>
                  <a:gd name="T2" fmla="*/ 18 w 997"/>
                  <a:gd name="T3" fmla="*/ 536 h 714"/>
                  <a:gd name="T4" fmla="*/ 44 w 997"/>
                  <a:gd name="T5" fmla="*/ 513 h 714"/>
                  <a:gd name="T6" fmla="*/ 78 w 997"/>
                  <a:gd name="T7" fmla="*/ 482 h 714"/>
                  <a:gd name="T8" fmla="*/ 121 w 997"/>
                  <a:gd name="T9" fmla="*/ 444 h 714"/>
                  <a:gd name="T10" fmla="*/ 169 w 997"/>
                  <a:gd name="T11" fmla="*/ 402 h 714"/>
                  <a:gd name="T12" fmla="*/ 223 w 997"/>
                  <a:gd name="T13" fmla="*/ 355 h 714"/>
                  <a:gd name="T14" fmla="*/ 279 w 997"/>
                  <a:gd name="T15" fmla="*/ 307 h 714"/>
                  <a:gd name="T16" fmla="*/ 335 w 997"/>
                  <a:gd name="T17" fmla="*/ 258 h 714"/>
                  <a:gd name="T18" fmla="*/ 393 w 997"/>
                  <a:gd name="T19" fmla="*/ 211 h 714"/>
                  <a:gd name="T20" fmla="*/ 449 w 997"/>
                  <a:gd name="T21" fmla="*/ 166 h 714"/>
                  <a:gd name="T22" fmla="*/ 505 w 997"/>
                  <a:gd name="T23" fmla="*/ 120 h 714"/>
                  <a:gd name="T24" fmla="*/ 555 w 997"/>
                  <a:gd name="T25" fmla="*/ 80 h 714"/>
                  <a:gd name="T26" fmla="*/ 597 w 997"/>
                  <a:gd name="T27" fmla="*/ 45 h 714"/>
                  <a:gd name="T28" fmla="*/ 630 w 997"/>
                  <a:gd name="T29" fmla="*/ 20 h 714"/>
                  <a:gd name="T30" fmla="*/ 651 w 997"/>
                  <a:gd name="T31" fmla="*/ 5 h 714"/>
                  <a:gd name="T32" fmla="*/ 669 w 997"/>
                  <a:gd name="T33" fmla="*/ 1 h 714"/>
                  <a:gd name="T34" fmla="*/ 700 w 997"/>
                  <a:gd name="T35" fmla="*/ 16 h 714"/>
                  <a:gd name="T36" fmla="*/ 741 w 997"/>
                  <a:gd name="T37" fmla="*/ 51 h 714"/>
                  <a:gd name="T38" fmla="*/ 791 w 997"/>
                  <a:gd name="T39" fmla="*/ 103 h 714"/>
                  <a:gd name="T40" fmla="*/ 847 w 997"/>
                  <a:gd name="T41" fmla="*/ 163 h 714"/>
                  <a:gd name="T42" fmla="*/ 902 w 997"/>
                  <a:gd name="T43" fmla="*/ 226 h 714"/>
                  <a:gd name="T44" fmla="*/ 949 w 997"/>
                  <a:gd name="T45" fmla="*/ 280 h 714"/>
                  <a:gd name="T46" fmla="*/ 983 w 997"/>
                  <a:gd name="T47" fmla="*/ 320 h 714"/>
                  <a:gd name="T48" fmla="*/ 994 w 997"/>
                  <a:gd name="T49" fmla="*/ 334 h 714"/>
                  <a:gd name="T50" fmla="*/ 997 w 997"/>
                  <a:gd name="T51" fmla="*/ 337 h 714"/>
                  <a:gd name="T52" fmla="*/ 984 w 997"/>
                  <a:gd name="T53" fmla="*/ 350 h 714"/>
                  <a:gd name="T54" fmla="*/ 961 w 997"/>
                  <a:gd name="T55" fmla="*/ 374 h 714"/>
                  <a:gd name="T56" fmla="*/ 927 w 997"/>
                  <a:gd name="T57" fmla="*/ 408 h 714"/>
                  <a:gd name="T58" fmla="*/ 885 w 997"/>
                  <a:gd name="T59" fmla="*/ 448 h 714"/>
                  <a:gd name="T60" fmla="*/ 837 w 997"/>
                  <a:gd name="T61" fmla="*/ 493 h 714"/>
                  <a:gd name="T62" fmla="*/ 784 w 997"/>
                  <a:gd name="T63" fmla="*/ 540 h 714"/>
                  <a:gd name="T64" fmla="*/ 729 w 997"/>
                  <a:gd name="T65" fmla="*/ 586 h 714"/>
                  <a:gd name="T66" fmla="*/ 672 w 997"/>
                  <a:gd name="T67" fmla="*/ 629 h 714"/>
                  <a:gd name="T68" fmla="*/ 615 w 997"/>
                  <a:gd name="T69" fmla="*/ 666 h 714"/>
                  <a:gd name="T70" fmla="*/ 561 w 997"/>
                  <a:gd name="T71" fmla="*/ 694 h 714"/>
                  <a:gd name="T72" fmla="*/ 517 w 997"/>
                  <a:gd name="T73" fmla="*/ 708 h 714"/>
                  <a:gd name="T74" fmla="*/ 475 w 997"/>
                  <a:gd name="T75" fmla="*/ 714 h 714"/>
                  <a:gd name="T76" fmla="*/ 430 w 997"/>
                  <a:gd name="T77" fmla="*/ 713 h 714"/>
                  <a:gd name="T78" fmla="*/ 320 w 997"/>
                  <a:gd name="T79" fmla="*/ 694 h 714"/>
                  <a:gd name="T80" fmla="*/ 211 w 997"/>
                  <a:gd name="T81" fmla="*/ 657 h 714"/>
                  <a:gd name="T82" fmla="*/ 114 w 997"/>
                  <a:gd name="T83" fmla="*/ 614 h 714"/>
                  <a:gd name="T84" fmla="*/ 41 w 997"/>
                  <a:gd name="T85" fmla="*/ 575 h 714"/>
                  <a:gd name="T86" fmla="*/ 3 w 997"/>
                  <a:gd name="T87" fmla="*/ 55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97" h="714">
                    <a:moveTo>
                      <a:pt x="0" y="552"/>
                    </a:moveTo>
                    <a:lnTo>
                      <a:pt x="2" y="551"/>
                    </a:lnTo>
                    <a:lnTo>
                      <a:pt x="3" y="549"/>
                    </a:lnTo>
                    <a:lnTo>
                      <a:pt x="7" y="546"/>
                    </a:lnTo>
                    <a:lnTo>
                      <a:pt x="12" y="541"/>
                    </a:lnTo>
                    <a:lnTo>
                      <a:pt x="18" y="536"/>
                    </a:lnTo>
                    <a:lnTo>
                      <a:pt x="25" y="530"/>
                    </a:lnTo>
                    <a:lnTo>
                      <a:pt x="34" y="522"/>
                    </a:lnTo>
                    <a:lnTo>
                      <a:pt x="44" y="513"/>
                    </a:lnTo>
                    <a:lnTo>
                      <a:pt x="55" y="504"/>
                    </a:lnTo>
                    <a:lnTo>
                      <a:pt x="66" y="493"/>
                    </a:lnTo>
                    <a:lnTo>
                      <a:pt x="78" y="482"/>
                    </a:lnTo>
                    <a:lnTo>
                      <a:pt x="91" y="470"/>
                    </a:lnTo>
                    <a:lnTo>
                      <a:pt x="105" y="458"/>
                    </a:lnTo>
                    <a:lnTo>
                      <a:pt x="121" y="444"/>
                    </a:lnTo>
                    <a:lnTo>
                      <a:pt x="136" y="431"/>
                    </a:lnTo>
                    <a:lnTo>
                      <a:pt x="152" y="416"/>
                    </a:lnTo>
                    <a:lnTo>
                      <a:pt x="169" y="402"/>
                    </a:lnTo>
                    <a:lnTo>
                      <a:pt x="186" y="386"/>
                    </a:lnTo>
                    <a:lnTo>
                      <a:pt x="204" y="371"/>
                    </a:lnTo>
                    <a:lnTo>
                      <a:pt x="223" y="355"/>
                    </a:lnTo>
                    <a:lnTo>
                      <a:pt x="241" y="339"/>
                    </a:lnTo>
                    <a:lnTo>
                      <a:pt x="259" y="323"/>
                    </a:lnTo>
                    <a:lnTo>
                      <a:pt x="279" y="307"/>
                    </a:lnTo>
                    <a:lnTo>
                      <a:pt x="297" y="291"/>
                    </a:lnTo>
                    <a:lnTo>
                      <a:pt x="317" y="275"/>
                    </a:lnTo>
                    <a:lnTo>
                      <a:pt x="335" y="258"/>
                    </a:lnTo>
                    <a:lnTo>
                      <a:pt x="355" y="242"/>
                    </a:lnTo>
                    <a:lnTo>
                      <a:pt x="374" y="226"/>
                    </a:lnTo>
                    <a:lnTo>
                      <a:pt x="393" y="211"/>
                    </a:lnTo>
                    <a:lnTo>
                      <a:pt x="412" y="196"/>
                    </a:lnTo>
                    <a:lnTo>
                      <a:pt x="430" y="180"/>
                    </a:lnTo>
                    <a:lnTo>
                      <a:pt x="449" y="166"/>
                    </a:lnTo>
                    <a:lnTo>
                      <a:pt x="467" y="150"/>
                    </a:lnTo>
                    <a:lnTo>
                      <a:pt x="486" y="136"/>
                    </a:lnTo>
                    <a:lnTo>
                      <a:pt x="505" y="120"/>
                    </a:lnTo>
                    <a:lnTo>
                      <a:pt x="521" y="107"/>
                    </a:lnTo>
                    <a:lnTo>
                      <a:pt x="539" y="92"/>
                    </a:lnTo>
                    <a:lnTo>
                      <a:pt x="555" y="80"/>
                    </a:lnTo>
                    <a:lnTo>
                      <a:pt x="570" y="67"/>
                    </a:lnTo>
                    <a:lnTo>
                      <a:pt x="584" y="56"/>
                    </a:lnTo>
                    <a:lnTo>
                      <a:pt x="597" y="45"/>
                    </a:lnTo>
                    <a:lnTo>
                      <a:pt x="609" y="36"/>
                    </a:lnTo>
                    <a:lnTo>
                      <a:pt x="620" y="28"/>
                    </a:lnTo>
                    <a:lnTo>
                      <a:pt x="630" y="20"/>
                    </a:lnTo>
                    <a:lnTo>
                      <a:pt x="638" y="13"/>
                    </a:lnTo>
                    <a:lnTo>
                      <a:pt x="645" y="8"/>
                    </a:lnTo>
                    <a:lnTo>
                      <a:pt x="651" y="5"/>
                    </a:lnTo>
                    <a:lnTo>
                      <a:pt x="654" y="2"/>
                    </a:lnTo>
                    <a:lnTo>
                      <a:pt x="662" y="0"/>
                    </a:lnTo>
                    <a:lnTo>
                      <a:pt x="669" y="1"/>
                    </a:lnTo>
                    <a:lnTo>
                      <a:pt x="678" y="4"/>
                    </a:lnTo>
                    <a:lnTo>
                      <a:pt x="690" y="9"/>
                    </a:lnTo>
                    <a:lnTo>
                      <a:pt x="700" y="16"/>
                    </a:lnTo>
                    <a:lnTo>
                      <a:pt x="714" y="26"/>
                    </a:lnTo>
                    <a:lnTo>
                      <a:pt x="727" y="37"/>
                    </a:lnTo>
                    <a:lnTo>
                      <a:pt x="741" y="51"/>
                    </a:lnTo>
                    <a:lnTo>
                      <a:pt x="756" y="66"/>
                    </a:lnTo>
                    <a:lnTo>
                      <a:pt x="773" y="84"/>
                    </a:lnTo>
                    <a:lnTo>
                      <a:pt x="791" y="103"/>
                    </a:lnTo>
                    <a:lnTo>
                      <a:pt x="808" y="122"/>
                    </a:lnTo>
                    <a:lnTo>
                      <a:pt x="827" y="142"/>
                    </a:lnTo>
                    <a:lnTo>
                      <a:pt x="847" y="163"/>
                    </a:lnTo>
                    <a:lnTo>
                      <a:pt x="866" y="185"/>
                    </a:lnTo>
                    <a:lnTo>
                      <a:pt x="884" y="205"/>
                    </a:lnTo>
                    <a:lnTo>
                      <a:pt x="902" y="226"/>
                    </a:lnTo>
                    <a:lnTo>
                      <a:pt x="919" y="245"/>
                    </a:lnTo>
                    <a:lnTo>
                      <a:pt x="935" y="264"/>
                    </a:lnTo>
                    <a:lnTo>
                      <a:pt x="949" y="280"/>
                    </a:lnTo>
                    <a:lnTo>
                      <a:pt x="963" y="296"/>
                    </a:lnTo>
                    <a:lnTo>
                      <a:pt x="974" y="308"/>
                    </a:lnTo>
                    <a:lnTo>
                      <a:pt x="983" y="320"/>
                    </a:lnTo>
                    <a:lnTo>
                      <a:pt x="990" y="327"/>
                    </a:lnTo>
                    <a:lnTo>
                      <a:pt x="992" y="331"/>
                    </a:lnTo>
                    <a:lnTo>
                      <a:pt x="994" y="334"/>
                    </a:lnTo>
                    <a:lnTo>
                      <a:pt x="997" y="335"/>
                    </a:lnTo>
                    <a:lnTo>
                      <a:pt x="997" y="336"/>
                    </a:lnTo>
                    <a:lnTo>
                      <a:pt x="997" y="337"/>
                    </a:lnTo>
                    <a:lnTo>
                      <a:pt x="993" y="340"/>
                    </a:lnTo>
                    <a:lnTo>
                      <a:pt x="989" y="344"/>
                    </a:lnTo>
                    <a:lnTo>
                      <a:pt x="984" y="350"/>
                    </a:lnTo>
                    <a:lnTo>
                      <a:pt x="977" y="356"/>
                    </a:lnTo>
                    <a:lnTo>
                      <a:pt x="969" y="364"/>
                    </a:lnTo>
                    <a:lnTo>
                      <a:pt x="961" y="374"/>
                    </a:lnTo>
                    <a:lnTo>
                      <a:pt x="951" y="384"/>
                    </a:lnTo>
                    <a:lnTo>
                      <a:pt x="939" y="395"/>
                    </a:lnTo>
                    <a:lnTo>
                      <a:pt x="927" y="408"/>
                    </a:lnTo>
                    <a:lnTo>
                      <a:pt x="914" y="420"/>
                    </a:lnTo>
                    <a:lnTo>
                      <a:pt x="900" y="434"/>
                    </a:lnTo>
                    <a:lnTo>
                      <a:pt x="885" y="448"/>
                    </a:lnTo>
                    <a:lnTo>
                      <a:pt x="871" y="463"/>
                    </a:lnTo>
                    <a:lnTo>
                      <a:pt x="854" y="478"/>
                    </a:lnTo>
                    <a:lnTo>
                      <a:pt x="837" y="493"/>
                    </a:lnTo>
                    <a:lnTo>
                      <a:pt x="821" y="509"/>
                    </a:lnTo>
                    <a:lnTo>
                      <a:pt x="802" y="524"/>
                    </a:lnTo>
                    <a:lnTo>
                      <a:pt x="784" y="540"/>
                    </a:lnTo>
                    <a:lnTo>
                      <a:pt x="766" y="555"/>
                    </a:lnTo>
                    <a:lnTo>
                      <a:pt x="747" y="571"/>
                    </a:lnTo>
                    <a:lnTo>
                      <a:pt x="729" y="586"/>
                    </a:lnTo>
                    <a:lnTo>
                      <a:pt x="710" y="601"/>
                    </a:lnTo>
                    <a:lnTo>
                      <a:pt x="691" y="615"/>
                    </a:lnTo>
                    <a:lnTo>
                      <a:pt x="672" y="629"/>
                    </a:lnTo>
                    <a:lnTo>
                      <a:pt x="652" y="642"/>
                    </a:lnTo>
                    <a:lnTo>
                      <a:pt x="634" y="654"/>
                    </a:lnTo>
                    <a:lnTo>
                      <a:pt x="615" y="666"/>
                    </a:lnTo>
                    <a:lnTo>
                      <a:pt x="596" y="676"/>
                    </a:lnTo>
                    <a:lnTo>
                      <a:pt x="579" y="685"/>
                    </a:lnTo>
                    <a:lnTo>
                      <a:pt x="561" y="694"/>
                    </a:lnTo>
                    <a:lnTo>
                      <a:pt x="544" y="701"/>
                    </a:lnTo>
                    <a:lnTo>
                      <a:pt x="531" y="705"/>
                    </a:lnTo>
                    <a:lnTo>
                      <a:pt x="517" y="708"/>
                    </a:lnTo>
                    <a:lnTo>
                      <a:pt x="504" y="711"/>
                    </a:lnTo>
                    <a:lnTo>
                      <a:pt x="489" y="713"/>
                    </a:lnTo>
                    <a:lnTo>
                      <a:pt x="475" y="714"/>
                    </a:lnTo>
                    <a:lnTo>
                      <a:pt x="460" y="714"/>
                    </a:lnTo>
                    <a:lnTo>
                      <a:pt x="444" y="714"/>
                    </a:lnTo>
                    <a:lnTo>
                      <a:pt x="430" y="713"/>
                    </a:lnTo>
                    <a:lnTo>
                      <a:pt x="393" y="709"/>
                    </a:lnTo>
                    <a:lnTo>
                      <a:pt x="357" y="703"/>
                    </a:lnTo>
                    <a:lnTo>
                      <a:pt x="320" y="694"/>
                    </a:lnTo>
                    <a:lnTo>
                      <a:pt x="283" y="682"/>
                    </a:lnTo>
                    <a:lnTo>
                      <a:pt x="247" y="671"/>
                    </a:lnTo>
                    <a:lnTo>
                      <a:pt x="211" y="657"/>
                    </a:lnTo>
                    <a:lnTo>
                      <a:pt x="177" y="643"/>
                    </a:lnTo>
                    <a:lnTo>
                      <a:pt x="145" y="628"/>
                    </a:lnTo>
                    <a:lnTo>
                      <a:pt x="114" y="614"/>
                    </a:lnTo>
                    <a:lnTo>
                      <a:pt x="87" y="600"/>
                    </a:lnTo>
                    <a:lnTo>
                      <a:pt x="62" y="587"/>
                    </a:lnTo>
                    <a:lnTo>
                      <a:pt x="41" y="575"/>
                    </a:lnTo>
                    <a:lnTo>
                      <a:pt x="24" y="566"/>
                    </a:lnTo>
                    <a:lnTo>
                      <a:pt x="12" y="559"/>
                    </a:lnTo>
                    <a:lnTo>
                      <a:pt x="3" y="553"/>
                    </a:lnTo>
                    <a:lnTo>
                      <a:pt x="0" y="55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2" name="Freeform 44">
                <a:extLst>
                  <a:ext uri="{FF2B5EF4-FFF2-40B4-BE49-F238E27FC236}">
                    <a16:creationId xmlns:a16="http://schemas.microsoft.com/office/drawing/2014/main" id="{0B0A41FD-A091-4B00-B6DE-FDD3E289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770"/>
                <a:ext cx="485" cy="342"/>
              </a:xfrm>
              <a:custGeom>
                <a:avLst/>
                <a:gdLst>
                  <a:gd name="T0" fmla="*/ 2 w 971"/>
                  <a:gd name="T1" fmla="*/ 531 h 683"/>
                  <a:gd name="T2" fmla="*/ 18 w 971"/>
                  <a:gd name="T3" fmla="*/ 517 h 683"/>
                  <a:gd name="T4" fmla="*/ 43 w 971"/>
                  <a:gd name="T5" fmla="*/ 495 h 683"/>
                  <a:gd name="T6" fmla="*/ 77 w 971"/>
                  <a:gd name="T7" fmla="*/ 464 h 683"/>
                  <a:gd name="T8" fmla="*/ 120 w 971"/>
                  <a:gd name="T9" fmla="*/ 428 h 683"/>
                  <a:gd name="T10" fmla="*/ 168 w 971"/>
                  <a:gd name="T11" fmla="*/ 386 h 683"/>
                  <a:gd name="T12" fmla="*/ 220 w 971"/>
                  <a:gd name="T13" fmla="*/ 340 h 683"/>
                  <a:gd name="T14" fmla="*/ 275 w 971"/>
                  <a:gd name="T15" fmla="*/ 295 h 683"/>
                  <a:gd name="T16" fmla="*/ 331 w 971"/>
                  <a:gd name="T17" fmla="*/ 249 h 683"/>
                  <a:gd name="T18" fmla="*/ 387 w 971"/>
                  <a:gd name="T19" fmla="*/ 204 h 683"/>
                  <a:gd name="T20" fmla="*/ 442 w 971"/>
                  <a:gd name="T21" fmla="*/ 164 h 683"/>
                  <a:gd name="T22" fmla="*/ 497 w 971"/>
                  <a:gd name="T23" fmla="*/ 122 h 683"/>
                  <a:gd name="T24" fmla="*/ 546 w 971"/>
                  <a:gd name="T25" fmla="*/ 85 h 683"/>
                  <a:gd name="T26" fmla="*/ 587 w 971"/>
                  <a:gd name="T27" fmla="*/ 53 h 683"/>
                  <a:gd name="T28" fmla="*/ 619 w 971"/>
                  <a:gd name="T29" fmla="*/ 27 h 683"/>
                  <a:gd name="T30" fmla="*/ 641 w 971"/>
                  <a:gd name="T31" fmla="*/ 9 h 683"/>
                  <a:gd name="T32" fmla="*/ 663 w 971"/>
                  <a:gd name="T33" fmla="*/ 0 h 683"/>
                  <a:gd name="T34" fmla="*/ 691 w 971"/>
                  <a:gd name="T35" fmla="*/ 8 h 683"/>
                  <a:gd name="T36" fmla="*/ 725 w 971"/>
                  <a:gd name="T37" fmla="*/ 35 h 683"/>
                  <a:gd name="T38" fmla="*/ 770 w 971"/>
                  <a:gd name="T39" fmla="*/ 81 h 683"/>
                  <a:gd name="T40" fmla="*/ 824 w 971"/>
                  <a:gd name="T41" fmla="*/ 140 h 683"/>
                  <a:gd name="T42" fmla="*/ 879 w 971"/>
                  <a:gd name="T43" fmla="*/ 201 h 683"/>
                  <a:gd name="T44" fmla="*/ 927 w 971"/>
                  <a:gd name="T45" fmla="*/ 256 h 683"/>
                  <a:gd name="T46" fmla="*/ 960 w 971"/>
                  <a:gd name="T47" fmla="*/ 294 h 683"/>
                  <a:gd name="T48" fmla="*/ 970 w 971"/>
                  <a:gd name="T49" fmla="*/ 306 h 683"/>
                  <a:gd name="T50" fmla="*/ 970 w 971"/>
                  <a:gd name="T51" fmla="*/ 309 h 683"/>
                  <a:gd name="T52" fmla="*/ 959 w 971"/>
                  <a:gd name="T53" fmla="*/ 322 h 683"/>
                  <a:gd name="T54" fmla="*/ 936 w 971"/>
                  <a:gd name="T55" fmla="*/ 346 h 683"/>
                  <a:gd name="T56" fmla="*/ 904 w 971"/>
                  <a:gd name="T57" fmla="*/ 379 h 683"/>
                  <a:gd name="T58" fmla="*/ 863 w 971"/>
                  <a:gd name="T59" fmla="*/ 418 h 683"/>
                  <a:gd name="T60" fmla="*/ 817 w 971"/>
                  <a:gd name="T61" fmla="*/ 461 h 683"/>
                  <a:gd name="T62" fmla="*/ 766 w 971"/>
                  <a:gd name="T63" fmla="*/ 507 h 683"/>
                  <a:gd name="T64" fmla="*/ 712 w 971"/>
                  <a:gd name="T65" fmla="*/ 551 h 683"/>
                  <a:gd name="T66" fmla="*/ 655 w 971"/>
                  <a:gd name="T67" fmla="*/ 594 h 683"/>
                  <a:gd name="T68" fmla="*/ 600 w 971"/>
                  <a:gd name="T69" fmla="*/ 630 h 683"/>
                  <a:gd name="T70" fmla="*/ 548 w 971"/>
                  <a:gd name="T71" fmla="*/ 659 h 683"/>
                  <a:gd name="T72" fmla="*/ 506 w 971"/>
                  <a:gd name="T73" fmla="*/ 674 h 683"/>
                  <a:gd name="T74" fmla="*/ 465 w 971"/>
                  <a:gd name="T75" fmla="*/ 681 h 683"/>
                  <a:gd name="T76" fmla="*/ 421 w 971"/>
                  <a:gd name="T77" fmla="*/ 682 h 683"/>
                  <a:gd name="T78" fmla="*/ 314 w 971"/>
                  <a:gd name="T79" fmla="*/ 668 h 683"/>
                  <a:gd name="T80" fmla="*/ 207 w 971"/>
                  <a:gd name="T81" fmla="*/ 634 h 683"/>
                  <a:gd name="T82" fmla="*/ 112 w 971"/>
                  <a:gd name="T83" fmla="*/ 593 h 683"/>
                  <a:gd name="T84" fmla="*/ 40 w 971"/>
                  <a:gd name="T85" fmla="*/ 557 h 683"/>
                  <a:gd name="T86" fmla="*/ 2 w 971"/>
                  <a:gd name="T87" fmla="*/ 53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71" h="683">
                    <a:moveTo>
                      <a:pt x="0" y="534"/>
                    </a:moveTo>
                    <a:lnTo>
                      <a:pt x="1" y="533"/>
                    </a:lnTo>
                    <a:lnTo>
                      <a:pt x="2" y="531"/>
                    </a:lnTo>
                    <a:lnTo>
                      <a:pt x="8" y="527"/>
                    </a:lnTo>
                    <a:lnTo>
                      <a:pt x="11" y="522"/>
                    </a:lnTo>
                    <a:lnTo>
                      <a:pt x="18" y="517"/>
                    </a:lnTo>
                    <a:lnTo>
                      <a:pt x="24" y="511"/>
                    </a:lnTo>
                    <a:lnTo>
                      <a:pt x="34" y="504"/>
                    </a:lnTo>
                    <a:lnTo>
                      <a:pt x="43" y="495"/>
                    </a:lnTo>
                    <a:lnTo>
                      <a:pt x="53" y="486"/>
                    </a:lnTo>
                    <a:lnTo>
                      <a:pt x="65" y="476"/>
                    </a:lnTo>
                    <a:lnTo>
                      <a:pt x="77" y="464"/>
                    </a:lnTo>
                    <a:lnTo>
                      <a:pt x="91" y="453"/>
                    </a:lnTo>
                    <a:lnTo>
                      <a:pt x="104" y="440"/>
                    </a:lnTo>
                    <a:lnTo>
                      <a:pt x="120" y="428"/>
                    </a:lnTo>
                    <a:lnTo>
                      <a:pt x="134" y="414"/>
                    </a:lnTo>
                    <a:lnTo>
                      <a:pt x="151" y="400"/>
                    </a:lnTo>
                    <a:lnTo>
                      <a:pt x="168" y="386"/>
                    </a:lnTo>
                    <a:lnTo>
                      <a:pt x="184" y="371"/>
                    </a:lnTo>
                    <a:lnTo>
                      <a:pt x="202" y="356"/>
                    </a:lnTo>
                    <a:lnTo>
                      <a:pt x="220" y="340"/>
                    </a:lnTo>
                    <a:lnTo>
                      <a:pt x="237" y="325"/>
                    </a:lnTo>
                    <a:lnTo>
                      <a:pt x="256" y="309"/>
                    </a:lnTo>
                    <a:lnTo>
                      <a:pt x="275" y="295"/>
                    </a:lnTo>
                    <a:lnTo>
                      <a:pt x="294" y="279"/>
                    </a:lnTo>
                    <a:lnTo>
                      <a:pt x="313" y="264"/>
                    </a:lnTo>
                    <a:lnTo>
                      <a:pt x="331" y="249"/>
                    </a:lnTo>
                    <a:lnTo>
                      <a:pt x="351" y="233"/>
                    </a:lnTo>
                    <a:lnTo>
                      <a:pt x="369" y="219"/>
                    </a:lnTo>
                    <a:lnTo>
                      <a:pt x="387" y="204"/>
                    </a:lnTo>
                    <a:lnTo>
                      <a:pt x="406" y="191"/>
                    </a:lnTo>
                    <a:lnTo>
                      <a:pt x="425" y="177"/>
                    </a:lnTo>
                    <a:lnTo>
                      <a:pt x="442" y="164"/>
                    </a:lnTo>
                    <a:lnTo>
                      <a:pt x="461" y="150"/>
                    </a:lnTo>
                    <a:lnTo>
                      <a:pt x="480" y="137"/>
                    </a:lnTo>
                    <a:lnTo>
                      <a:pt x="497" y="122"/>
                    </a:lnTo>
                    <a:lnTo>
                      <a:pt x="514" y="110"/>
                    </a:lnTo>
                    <a:lnTo>
                      <a:pt x="530" y="97"/>
                    </a:lnTo>
                    <a:lnTo>
                      <a:pt x="546" y="85"/>
                    </a:lnTo>
                    <a:lnTo>
                      <a:pt x="561" y="73"/>
                    </a:lnTo>
                    <a:lnTo>
                      <a:pt x="574" y="63"/>
                    </a:lnTo>
                    <a:lnTo>
                      <a:pt x="587" y="53"/>
                    </a:lnTo>
                    <a:lnTo>
                      <a:pt x="598" y="43"/>
                    </a:lnTo>
                    <a:lnTo>
                      <a:pt x="610" y="34"/>
                    </a:lnTo>
                    <a:lnTo>
                      <a:pt x="619" y="27"/>
                    </a:lnTo>
                    <a:lnTo>
                      <a:pt x="627" y="20"/>
                    </a:lnTo>
                    <a:lnTo>
                      <a:pt x="635" y="14"/>
                    </a:lnTo>
                    <a:lnTo>
                      <a:pt x="641" y="9"/>
                    </a:lnTo>
                    <a:lnTo>
                      <a:pt x="646" y="6"/>
                    </a:lnTo>
                    <a:lnTo>
                      <a:pt x="653" y="2"/>
                    </a:lnTo>
                    <a:lnTo>
                      <a:pt x="663" y="0"/>
                    </a:lnTo>
                    <a:lnTo>
                      <a:pt x="671" y="1"/>
                    </a:lnTo>
                    <a:lnTo>
                      <a:pt x="681" y="4"/>
                    </a:lnTo>
                    <a:lnTo>
                      <a:pt x="691" y="8"/>
                    </a:lnTo>
                    <a:lnTo>
                      <a:pt x="702" y="15"/>
                    </a:lnTo>
                    <a:lnTo>
                      <a:pt x="713" y="25"/>
                    </a:lnTo>
                    <a:lnTo>
                      <a:pt x="725" y="35"/>
                    </a:lnTo>
                    <a:lnTo>
                      <a:pt x="739" y="48"/>
                    </a:lnTo>
                    <a:lnTo>
                      <a:pt x="753" y="64"/>
                    </a:lnTo>
                    <a:lnTo>
                      <a:pt x="770" y="81"/>
                    </a:lnTo>
                    <a:lnTo>
                      <a:pt x="787" y="100"/>
                    </a:lnTo>
                    <a:lnTo>
                      <a:pt x="806" y="120"/>
                    </a:lnTo>
                    <a:lnTo>
                      <a:pt x="824" y="140"/>
                    </a:lnTo>
                    <a:lnTo>
                      <a:pt x="843" y="161"/>
                    </a:lnTo>
                    <a:lnTo>
                      <a:pt x="861" y="182"/>
                    </a:lnTo>
                    <a:lnTo>
                      <a:pt x="879" y="201"/>
                    </a:lnTo>
                    <a:lnTo>
                      <a:pt x="897" y="221"/>
                    </a:lnTo>
                    <a:lnTo>
                      <a:pt x="912" y="240"/>
                    </a:lnTo>
                    <a:lnTo>
                      <a:pt x="927" y="256"/>
                    </a:lnTo>
                    <a:lnTo>
                      <a:pt x="940" y="272"/>
                    </a:lnTo>
                    <a:lnTo>
                      <a:pt x="952" y="284"/>
                    </a:lnTo>
                    <a:lnTo>
                      <a:pt x="960" y="294"/>
                    </a:lnTo>
                    <a:lnTo>
                      <a:pt x="966" y="301"/>
                    </a:lnTo>
                    <a:lnTo>
                      <a:pt x="968" y="304"/>
                    </a:lnTo>
                    <a:lnTo>
                      <a:pt x="970" y="306"/>
                    </a:lnTo>
                    <a:lnTo>
                      <a:pt x="970" y="308"/>
                    </a:lnTo>
                    <a:lnTo>
                      <a:pt x="971" y="308"/>
                    </a:lnTo>
                    <a:lnTo>
                      <a:pt x="970" y="309"/>
                    </a:lnTo>
                    <a:lnTo>
                      <a:pt x="968" y="312"/>
                    </a:lnTo>
                    <a:lnTo>
                      <a:pt x="964" y="317"/>
                    </a:lnTo>
                    <a:lnTo>
                      <a:pt x="959" y="322"/>
                    </a:lnTo>
                    <a:lnTo>
                      <a:pt x="953" y="329"/>
                    </a:lnTo>
                    <a:lnTo>
                      <a:pt x="945" y="336"/>
                    </a:lnTo>
                    <a:lnTo>
                      <a:pt x="936" y="346"/>
                    </a:lnTo>
                    <a:lnTo>
                      <a:pt x="927" y="356"/>
                    </a:lnTo>
                    <a:lnTo>
                      <a:pt x="915" y="366"/>
                    </a:lnTo>
                    <a:lnTo>
                      <a:pt x="904" y="379"/>
                    </a:lnTo>
                    <a:lnTo>
                      <a:pt x="891" y="391"/>
                    </a:lnTo>
                    <a:lnTo>
                      <a:pt x="878" y="404"/>
                    </a:lnTo>
                    <a:lnTo>
                      <a:pt x="863" y="418"/>
                    </a:lnTo>
                    <a:lnTo>
                      <a:pt x="849" y="432"/>
                    </a:lnTo>
                    <a:lnTo>
                      <a:pt x="833" y="446"/>
                    </a:lnTo>
                    <a:lnTo>
                      <a:pt x="817" y="461"/>
                    </a:lnTo>
                    <a:lnTo>
                      <a:pt x="801" y="477"/>
                    </a:lnTo>
                    <a:lnTo>
                      <a:pt x="783" y="491"/>
                    </a:lnTo>
                    <a:lnTo>
                      <a:pt x="766" y="507"/>
                    </a:lnTo>
                    <a:lnTo>
                      <a:pt x="748" y="522"/>
                    </a:lnTo>
                    <a:lnTo>
                      <a:pt x="729" y="537"/>
                    </a:lnTo>
                    <a:lnTo>
                      <a:pt x="712" y="551"/>
                    </a:lnTo>
                    <a:lnTo>
                      <a:pt x="693" y="566"/>
                    </a:lnTo>
                    <a:lnTo>
                      <a:pt x="674" y="579"/>
                    </a:lnTo>
                    <a:lnTo>
                      <a:pt x="655" y="594"/>
                    </a:lnTo>
                    <a:lnTo>
                      <a:pt x="638" y="606"/>
                    </a:lnTo>
                    <a:lnTo>
                      <a:pt x="619" y="619"/>
                    </a:lnTo>
                    <a:lnTo>
                      <a:pt x="600" y="630"/>
                    </a:lnTo>
                    <a:lnTo>
                      <a:pt x="583" y="641"/>
                    </a:lnTo>
                    <a:lnTo>
                      <a:pt x="565" y="650"/>
                    </a:lnTo>
                    <a:lnTo>
                      <a:pt x="548" y="659"/>
                    </a:lnTo>
                    <a:lnTo>
                      <a:pt x="531" y="666"/>
                    </a:lnTo>
                    <a:lnTo>
                      <a:pt x="518" y="671"/>
                    </a:lnTo>
                    <a:lnTo>
                      <a:pt x="506" y="674"/>
                    </a:lnTo>
                    <a:lnTo>
                      <a:pt x="492" y="678"/>
                    </a:lnTo>
                    <a:lnTo>
                      <a:pt x="479" y="680"/>
                    </a:lnTo>
                    <a:lnTo>
                      <a:pt x="465" y="681"/>
                    </a:lnTo>
                    <a:lnTo>
                      <a:pt x="451" y="682"/>
                    </a:lnTo>
                    <a:lnTo>
                      <a:pt x="436" y="683"/>
                    </a:lnTo>
                    <a:lnTo>
                      <a:pt x="421" y="682"/>
                    </a:lnTo>
                    <a:lnTo>
                      <a:pt x="386" y="680"/>
                    </a:lnTo>
                    <a:lnTo>
                      <a:pt x="351" y="675"/>
                    </a:lnTo>
                    <a:lnTo>
                      <a:pt x="314" y="668"/>
                    </a:lnTo>
                    <a:lnTo>
                      <a:pt x="278" y="658"/>
                    </a:lnTo>
                    <a:lnTo>
                      <a:pt x="242" y="647"/>
                    </a:lnTo>
                    <a:lnTo>
                      <a:pt x="207" y="634"/>
                    </a:lnTo>
                    <a:lnTo>
                      <a:pt x="173" y="621"/>
                    </a:lnTo>
                    <a:lnTo>
                      <a:pt x="141" y="606"/>
                    </a:lnTo>
                    <a:lnTo>
                      <a:pt x="112" y="593"/>
                    </a:lnTo>
                    <a:lnTo>
                      <a:pt x="85" y="579"/>
                    </a:lnTo>
                    <a:lnTo>
                      <a:pt x="61" y="567"/>
                    </a:lnTo>
                    <a:lnTo>
                      <a:pt x="40" y="557"/>
                    </a:lnTo>
                    <a:lnTo>
                      <a:pt x="23" y="547"/>
                    </a:lnTo>
                    <a:lnTo>
                      <a:pt x="11" y="539"/>
                    </a:lnTo>
                    <a:lnTo>
                      <a:pt x="2" y="53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3" name="Freeform 45">
                <a:extLst>
                  <a:ext uri="{FF2B5EF4-FFF2-40B4-BE49-F238E27FC236}">
                    <a16:creationId xmlns:a16="http://schemas.microsoft.com/office/drawing/2014/main" id="{EE7C8A5B-E547-4EA0-8B33-DBC2E417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783"/>
                <a:ext cx="473" cy="328"/>
              </a:xfrm>
              <a:custGeom>
                <a:avLst/>
                <a:gdLst>
                  <a:gd name="T0" fmla="*/ 2 w 946"/>
                  <a:gd name="T1" fmla="*/ 514 h 654"/>
                  <a:gd name="T2" fmla="*/ 25 w 946"/>
                  <a:gd name="T3" fmla="*/ 494 h 654"/>
                  <a:gd name="T4" fmla="*/ 65 w 946"/>
                  <a:gd name="T5" fmla="*/ 459 h 654"/>
                  <a:gd name="T6" fmla="*/ 119 w 946"/>
                  <a:gd name="T7" fmla="*/ 411 h 654"/>
                  <a:gd name="T8" fmla="*/ 182 w 946"/>
                  <a:gd name="T9" fmla="*/ 357 h 654"/>
                  <a:gd name="T10" fmla="*/ 254 w 946"/>
                  <a:gd name="T11" fmla="*/ 298 h 654"/>
                  <a:gd name="T12" fmla="*/ 328 w 946"/>
                  <a:gd name="T13" fmla="*/ 241 h 654"/>
                  <a:gd name="T14" fmla="*/ 401 w 946"/>
                  <a:gd name="T15" fmla="*/ 187 h 654"/>
                  <a:gd name="T16" fmla="*/ 455 w 946"/>
                  <a:gd name="T17" fmla="*/ 151 h 654"/>
                  <a:gd name="T18" fmla="*/ 490 w 946"/>
                  <a:gd name="T19" fmla="*/ 127 h 654"/>
                  <a:gd name="T20" fmla="*/ 521 w 946"/>
                  <a:gd name="T21" fmla="*/ 104 h 654"/>
                  <a:gd name="T22" fmla="*/ 551 w 946"/>
                  <a:gd name="T23" fmla="*/ 82 h 654"/>
                  <a:gd name="T24" fmla="*/ 577 w 946"/>
                  <a:gd name="T25" fmla="*/ 61 h 654"/>
                  <a:gd name="T26" fmla="*/ 599 w 946"/>
                  <a:gd name="T27" fmla="*/ 43 h 654"/>
                  <a:gd name="T28" fmla="*/ 618 w 946"/>
                  <a:gd name="T29" fmla="*/ 28 h 654"/>
                  <a:gd name="T30" fmla="*/ 631 w 946"/>
                  <a:gd name="T31" fmla="*/ 16 h 654"/>
                  <a:gd name="T32" fmla="*/ 645 w 946"/>
                  <a:gd name="T33" fmla="*/ 5 h 654"/>
                  <a:gd name="T34" fmla="*/ 664 w 946"/>
                  <a:gd name="T35" fmla="*/ 0 h 654"/>
                  <a:gd name="T36" fmla="*/ 682 w 946"/>
                  <a:gd name="T37" fmla="*/ 2 h 654"/>
                  <a:gd name="T38" fmla="*/ 701 w 946"/>
                  <a:gd name="T39" fmla="*/ 12 h 654"/>
                  <a:gd name="T40" fmla="*/ 722 w 946"/>
                  <a:gd name="T41" fmla="*/ 32 h 654"/>
                  <a:gd name="T42" fmla="*/ 750 w 946"/>
                  <a:gd name="T43" fmla="*/ 62 h 654"/>
                  <a:gd name="T44" fmla="*/ 784 w 946"/>
                  <a:gd name="T45" fmla="*/ 98 h 654"/>
                  <a:gd name="T46" fmla="*/ 821 w 946"/>
                  <a:gd name="T47" fmla="*/ 139 h 654"/>
                  <a:gd name="T48" fmla="*/ 857 w 946"/>
                  <a:gd name="T49" fmla="*/ 179 h 654"/>
                  <a:gd name="T50" fmla="*/ 890 w 946"/>
                  <a:gd name="T51" fmla="*/ 218 h 654"/>
                  <a:gd name="T52" fmla="*/ 917 w 946"/>
                  <a:gd name="T53" fmla="*/ 249 h 654"/>
                  <a:gd name="T54" fmla="*/ 937 w 946"/>
                  <a:gd name="T55" fmla="*/ 271 h 654"/>
                  <a:gd name="T56" fmla="*/ 944 w 946"/>
                  <a:gd name="T57" fmla="*/ 280 h 654"/>
                  <a:gd name="T58" fmla="*/ 946 w 946"/>
                  <a:gd name="T59" fmla="*/ 282 h 654"/>
                  <a:gd name="T60" fmla="*/ 943 w 946"/>
                  <a:gd name="T61" fmla="*/ 287 h 654"/>
                  <a:gd name="T62" fmla="*/ 920 w 946"/>
                  <a:gd name="T63" fmla="*/ 311 h 654"/>
                  <a:gd name="T64" fmla="*/ 880 w 946"/>
                  <a:gd name="T65" fmla="*/ 351 h 654"/>
                  <a:gd name="T66" fmla="*/ 827 w 946"/>
                  <a:gd name="T67" fmla="*/ 403 h 654"/>
                  <a:gd name="T68" fmla="*/ 764 w 946"/>
                  <a:gd name="T69" fmla="*/ 461 h 654"/>
                  <a:gd name="T70" fmla="*/ 695 w 946"/>
                  <a:gd name="T71" fmla="*/ 519 h 654"/>
                  <a:gd name="T72" fmla="*/ 624 w 946"/>
                  <a:gd name="T73" fmla="*/ 573 h 654"/>
                  <a:gd name="T74" fmla="*/ 553 w 946"/>
                  <a:gd name="T75" fmla="*/ 617 h 654"/>
                  <a:gd name="T76" fmla="*/ 508 w 946"/>
                  <a:gd name="T77" fmla="*/ 639 h 654"/>
                  <a:gd name="T78" fmla="*/ 481 w 946"/>
                  <a:gd name="T79" fmla="*/ 646 h 654"/>
                  <a:gd name="T80" fmla="*/ 455 w 946"/>
                  <a:gd name="T81" fmla="*/ 651 h 654"/>
                  <a:gd name="T82" fmla="*/ 428 w 946"/>
                  <a:gd name="T83" fmla="*/ 653 h 654"/>
                  <a:gd name="T84" fmla="*/ 380 w 946"/>
                  <a:gd name="T85" fmla="*/ 653 h 654"/>
                  <a:gd name="T86" fmla="*/ 308 w 946"/>
                  <a:gd name="T87" fmla="*/ 644 h 654"/>
                  <a:gd name="T88" fmla="*/ 237 w 946"/>
                  <a:gd name="T89" fmla="*/ 625 h 654"/>
                  <a:gd name="T90" fmla="*/ 170 w 946"/>
                  <a:gd name="T91" fmla="*/ 601 h 654"/>
                  <a:gd name="T92" fmla="*/ 109 w 946"/>
                  <a:gd name="T93" fmla="*/ 574 h 654"/>
                  <a:gd name="T94" fmla="*/ 59 w 946"/>
                  <a:gd name="T95" fmla="*/ 550 h 654"/>
                  <a:gd name="T96" fmla="*/ 23 w 946"/>
                  <a:gd name="T97" fmla="*/ 530 h 654"/>
                  <a:gd name="T98" fmla="*/ 2 w 946"/>
                  <a:gd name="T99" fmla="*/ 518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46" h="654">
                    <a:moveTo>
                      <a:pt x="0" y="516"/>
                    </a:moveTo>
                    <a:lnTo>
                      <a:pt x="2" y="514"/>
                    </a:lnTo>
                    <a:lnTo>
                      <a:pt x="12" y="506"/>
                    </a:lnTo>
                    <a:lnTo>
                      <a:pt x="25" y="494"/>
                    </a:lnTo>
                    <a:lnTo>
                      <a:pt x="43" y="478"/>
                    </a:lnTo>
                    <a:lnTo>
                      <a:pt x="65" y="459"/>
                    </a:lnTo>
                    <a:lnTo>
                      <a:pt x="90" y="436"/>
                    </a:lnTo>
                    <a:lnTo>
                      <a:pt x="119" y="411"/>
                    </a:lnTo>
                    <a:lnTo>
                      <a:pt x="149" y="385"/>
                    </a:lnTo>
                    <a:lnTo>
                      <a:pt x="182" y="357"/>
                    </a:lnTo>
                    <a:lnTo>
                      <a:pt x="218" y="328"/>
                    </a:lnTo>
                    <a:lnTo>
                      <a:pt x="254" y="298"/>
                    </a:lnTo>
                    <a:lnTo>
                      <a:pt x="290" y="269"/>
                    </a:lnTo>
                    <a:lnTo>
                      <a:pt x="328" y="241"/>
                    </a:lnTo>
                    <a:lnTo>
                      <a:pt x="365" y="214"/>
                    </a:lnTo>
                    <a:lnTo>
                      <a:pt x="401" y="187"/>
                    </a:lnTo>
                    <a:lnTo>
                      <a:pt x="436" y="164"/>
                    </a:lnTo>
                    <a:lnTo>
                      <a:pt x="455" y="151"/>
                    </a:lnTo>
                    <a:lnTo>
                      <a:pt x="472" y="139"/>
                    </a:lnTo>
                    <a:lnTo>
                      <a:pt x="490" y="127"/>
                    </a:lnTo>
                    <a:lnTo>
                      <a:pt x="507" y="115"/>
                    </a:lnTo>
                    <a:lnTo>
                      <a:pt x="521" y="104"/>
                    </a:lnTo>
                    <a:lnTo>
                      <a:pt x="537" y="92"/>
                    </a:lnTo>
                    <a:lnTo>
                      <a:pt x="551" y="82"/>
                    </a:lnTo>
                    <a:lnTo>
                      <a:pt x="565" y="70"/>
                    </a:lnTo>
                    <a:lnTo>
                      <a:pt x="577" y="61"/>
                    </a:lnTo>
                    <a:lnTo>
                      <a:pt x="589" y="52"/>
                    </a:lnTo>
                    <a:lnTo>
                      <a:pt x="599" y="43"/>
                    </a:lnTo>
                    <a:lnTo>
                      <a:pt x="608" y="35"/>
                    </a:lnTo>
                    <a:lnTo>
                      <a:pt x="618" y="28"/>
                    </a:lnTo>
                    <a:lnTo>
                      <a:pt x="625" y="22"/>
                    </a:lnTo>
                    <a:lnTo>
                      <a:pt x="631" y="16"/>
                    </a:lnTo>
                    <a:lnTo>
                      <a:pt x="638" y="11"/>
                    </a:lnTo>
                    <a:lnTo>
                      <a:pt x="645" y="5"/>
                    </a:lnTo>
                    <a:lnTo>
                      <a:pt x="654" y="2"/>
                    </a:lnTo>
                    <a:lnTo>
                      <a:pt x="664" y="0"/>
                    </a:lnTo>
                    <a:lnTo>
                      <a:pt x="673" y="0"/>
                    </a:lnTo>
                    <a:lnTo>
                      <a:pt x="682" y="2"/>
                    </a:lnTo>
                    <a:lnTo>
                      <a:pt x="692" y="6"/>
                    </a:lnTo>
                    <a:lnTo>
                      <a:pt x="701" y="12"/>
                    </a:lnTo>
                    <a:lnTo>
                      <a:pt x="710" y="20"/>
                    </a:lnTo>
                    <a:lnTo>
                      <a:pt x="722" y="32"/>
                    </a:lnTo>
                    <a:lnTo>
                      <a:pt x="735" y="46"/>
                    </a:lnTo>
                    <a:lnTo>
                      <a:pt x="750" y="62"/>
                    </a:lnTo>
                    <a:lnTo>
                      <a:pt x="765" y="80"/>
                    </a:lnTo>
                    <a:lnTo>
                      <a:pt x="784" y="98"/>
                    </a:lnTo>
                    <a:lnTo>
                      <a:pt x="802" y="119"/>
                    </a:lnTo>
                    <a:lnTo>
                      <a:pt x="821" y="139"/>
                    </a:lnTo>
                    <a:lnTo>
                      <a:pt x="839" y="160"/>
                    </a:lnTo>
                    <a:lnTo>
                      <a:pt x="857" y="179"/>
                    </a:lnTo>
                    <a:lnTo>
                      <a:pt x="874" y="200"/>
                    </a:lnTo>
                    <a:lnTo>
                      <a:pt x="890" y="218"/>
                    </a:lnTo>
                    <a:lnTo>
                      <a:pt x="905" y="234"/>
                    </a:lnTo>
                    <a:lnTo>
                      <a:pt x="917" y="249"/>
                    </a:lnTo>
                    <a:lnTo>
                      <a:pt x="929" y="261"/>
                    </a:lnTo>
                    <a:lnTo>
                      <a:pt x="937" y="271"/>
                    </a:lnTo>
                    <a:lnTo>
                      <a:pt x="942" y="277"/>
                    </a:lnTo>
                    <a:lnTo>
                      <a:pt x="944" y="280"/>
                    </a:lnTo>
                    <a:lnTo>
                      <a:pt x="945" y="281"/>
                    </a:lnTo>
                    <a:lnTo>
                      <a:pt x="946" y="282"/>
                    </a:lnTo>
                    <a:lnTo>
                      <a:pt x="946" y="283"/>
                    </a:lnTo>
                    <a:lnTo>
                      <a:pt x="943" y="287"/>
                    </a:lnTo>
                    <a:lnTo>
                      <a:pt x="934" y="297"/>
                    </a:lnTo>
                    <a:lnTo>
                      <a:pt x="920" y="311"/>
                    </a:lnTo>
                    <a:lnTo>
                      <a:pt x="903" y="329"/>
                    </a:lnTo>
                    <a:lnTo>
                      <a:pt x="880" y="351"/>
                    </a:lnTo>
                    <a:lnTo>
                      <a:pt x="855" y="376"/>
                    </a:lnTo>
                    <a:lnTo>
                      <a:pt x="827" y="403"/>
                    </a:lnTo>
                    <a:lnTo>
                      <a:pt x="797" y="432"/>
                    </a:lnTo>
                    <a:lnTo>
                      <a:pt x="764" y="461"/>
                    </a:lnTo>
                    <a:lnTo>
                      <a:pt x="730" y="490"/>
                    </a:lnTo>
                    <a:lnTo>
                      <a:pt x="695" y="519"/>
                    </a:lnTo>
                    <a:lnTo>
                      <a:pt x="659" y="547"/>
                    </a:lnTo>
                    <a:lnTo>
                      <a:pt x="624" y="573"/>
                    </a:lnTo>
                    <a:lnTo>
                      <a:pt x="588" y="596"/>
                    </a:lnTo>
                    <a:lnTo>
                      <a:pt x="553" y="617"/>
                    </a:lnTo>
                    <a:lnTo>
                      <a:pt x="519" y="633"/>
                    </a:lnTo>
                    <a:lnTo>
                      <a:pt x="508" y="639"/>
                    </a:lnTo>
                    <a:lnTo>
                      <a:pt x="494" y="643"/>
                    </a:lnTo>
                    <a:lnTo>
                      <a:pt x="481" y="646"/>
                    </a:lnTo>
                    <a:lnTo>
                      <a:pt x="468" y="649"/>
                    </a:lnTo>
                    <a:lnTo>
                      <a:pt x="455" y="651"/>
                    </a:lnTo>
                    <a:lnTo>
                      <a:pt x="441" y="653"/>
                    </a:lnTo>
                    <a:lnTo>
                      <a:pt x="428" y="653"/>
                    </a:lnTo>
                    <a:lnTo>
                      <a:pt x="414" y="654"/>
                    </a:lnTo>
                    <a:lnTo>
                      <a:pt x="380" y="653"/>
                    </a:lnTo>
                    <a:lnTo>
                      <a:pt x="343" y="650"/>
                    </a:lnTo>
                    <a:lnTo>
                      <a:pt x="308" y="644"/>
                    </a:lnTo>
                    <a:lnTo>
                      <a:pt x="273" y="636"/>
                    </a:lnTo>
                    <a:lnTo>
                      <a:pt x="237" y="625"/>
                    </a:lnTo>
                    <a:lnTo>
                      <a:pt x="203" y="614"/>
                    </a:lnTo>
                    <a:lnTo>
                      <a:pt x="170" y="601"/>
                    </a:lnTo>
                    <a:lnTo>
                      <a:pt x="139" y="588"/>
                    </a:lnTo>
                    <a:lnTo>
                      <a:pt x="109" y="574"/>
                    </a:lnTo>
                    <a:lnTo>
                      <a:pt x="82" y="562"/>
                    </a:lnTo>
                    <a:lnTo>
                      <a:pt x="59" y="550"/>
                    </a:lnTo>
                    <a:lnTo>
                      <a:pt x="40" y="539"/>
                    </a:lnTo>
                    <a:lnTo>
                      <a:pt x="23" y="530"/>
                    </a:lnTo>
                    <a:lnTo>
                      <a:pt x="11" y="522"/>
                    </a:lnTo>
                    <a:lnTo>
                      <a:pt x="2" y="518"/>
                    </a:lnTo>
                    <a:lnTo>
                      <a:pt x="0" y="51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4" name="Freeform 46">
                <a:extLst>
                  <a:ext uri="{FF2B5EF4-FFF2-40B4-BE49-F238E27FC236}">
                    <a16:creationId xmlns:a16="http://schemas.microsoft.com/office/drawing/2014/main" id="{A3C67D80-5BF9-4517-AE5C-72D59024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94"/>
                <a:ext cx="461" cy="316"/>
              </a:xfrm>
              <a:custGeom>
                <a:avLst/>
                <a:gdLst>
                  <a:gd name="T0" fmla="*/ 3 w 921"/>
                  <a:gd name="T1" fmla="*/ 501 h 631"/>
                  <a:gd name="T2" fmla="*/ 25 w 921"/>
                  <a:gd name="T3" fmla="*/ 482 h 631"/>
                  <a:gd name="T4" fmla="*/ 64 w 921"/>
                  <a:gd name="T5" fmla="*/ 446 h 631"/>
                  <a:gd name="T6" fmla="*/ 118 w 921"/>
                  <a:gd name="T7" fmla="*/ 401 h 631"/>
                  <a:gd name="T8" fmla="*/ 181 w 921"/>
                  <a:gd name="T9" fmla="*/ 348 h 631"/>
                  <a:gd name="T10" fmla="*/ 251 w 921"/>
                  <a:gd name="T11" fmla="*/ 291 h 631"/>
                  <a:gd name="T12" fmla="*/ 323 w 921"/>
                  <a:gd name="T13" fmla="*/ 236 h 631"/>
                  <a:gd name="T14" fmla="*/ 395 w 921"/>
                  <a:gd name="T15" fmla="*/ 188 h 631"/>
                  <a:gd name="T16" fmla="*/ 448 w 921"/>
                  <a:gd name="T17" fmla="*/ 156 h 631"/>
                  <a:gd name="T18" fmla="*/ 482 w 921"/>
                  <a:gd name="T19" fmla="*/ 135 h 631"/>
                  <a:gd name="T20" fmla="*/ 514 w 921"/>
                  <a:gd name="T21" fmla="*/ 114 h 631"/>
                  <a:gd name="T22" fmla="*/ 542 w 921"/>
                  <a:gd name="T23" fmla="*/ 93 h 631"/>
                  <a:gd name="T24" fmla="*/ 568 w 921"/>
                  <a:gd name="T25" fmla="*/ 74 h 631"/>
                  <a:gd name="T26" fmla="*/ 590 w 921"/>
                  <a:gd name="T27" fmla="*/ 56 h 631"/>
                  <a:gd name="T28" fmla="*/ 608 w 921"/>
                  <a:gd name="T29" fmla="*/ 40 h 631"/>
                  <a:gd name="T30" fmla="*/ 623 w 921"/>
                  <a:gd name="T31" fmla="*/ 27 h 631"/>
                  <a:gd name="T32" fmla="*/ 639 w 921"/>
                  <a:gd name="T33" fmla="*/ 13 h 631"/>
                  <a:gd name="T34" fmla="*/ 655 w 921"/>
                  <a:gd name="T35" fmla="*/ 3 h 631"/>
                  <a:gd name="T36" fmla="*/ 673 w 921"/>
                  <a:gd name="T37" fmla="*/ 0 h 631"/>
                  <a:gd name="T38" fmla="*/ 687 w 921"/>
                  <a:gd name="T39" fmla="*/ 5 h 631"/>
                  <a:gd name="T40" fmla="*/ 705 w 921"/>
                  <a:gd name="T41" fmla="*/ 20 h 631"/>
                  <a:gd name="T42" fmla="*/ 730 w 921"/>
                  <a:gd name="T43" fmla="*/ 47 h 631"/>
                  <a:gd name="T44" fmla="*/ 762 w 921"/>
                  <a:gd name="T45" fmla="*/ 82 h 631"/>
                  <a:gd name="T46" fmla="*/ 799 w 921"/>
                  <a:gd name="T47" fmla="*/ 121 h 631"/>
                  <a:gd name="T48" fmla="*/ 835 w 921"/>
                  <a:gd name="T49" fmla="*/ 163 h 631"/>
                  <a:gd name="T50" fmla="*/ 867 w 921"/>
                  <a:gd name="T51" fmla="*/ 200 h 631"/>
                  <a:gd name="T52" fmla="*/ 895 w 921"/>
                  <a:gd name="T53" fmla="*/ 231 h 631"/>
                  <a:gd name="T54" fmla="*/ 913 w 921"/>
                  <a:gd name="T55" fmla="*/ 252 h 631"/>
                  <a:gd name="T56" fmla="*/ 919 w 921"/>
                  <a:gd name="T57" fmla="*/ 259 h 631"/>
                  <a:gd name="T58" fmla="*/ 921 w 921"/>
                  <a:gd name="T59" fmla="*/ 261 h 631"/>
                  <a:gd name="T60" fmla="*/ 918 w 921"/>
                  <a:gd name="T61" fmla="*/ 265 h 631"/>
                  <a:gd name="T62" fmla="*/ 895 w 921"/>
                  <a:gd name="T63" fmla="*/ 289 h 631"/>
                  <a:gd name="T64" fmla="*/ 858 w 921"/>
                  <a:gd name="T65" fmla="*/ 328 h 631"/>
                  <a:gd name="T66" fmla="*/ 806 w 921"/>
                  <a:gd name="T67" fmla="*/ 378 h 631"/>
                  <a:gd name="T68" fmla="*/ 746 w 921"/>
                  <a:gd name="T69" fmla="*/ 434 h 631"/>
                  <a:gd name="T70" fmla="*/ 678 w 921"/>
                  <a:gd name="T71" fmla="*/ 491 h 631"/>
                  <a:gd name="T72" fmla="*/ 609 w 921"/>
                  <a:gd name="T73" fmla="*/ 543 h 631"/>
                  <a:gd name="T74" fmla="*/ 541 w 921"/>
                  <a:gd name="T75" fmla="*/ 588 h 631"/>
                  <a:gd name="T76" fmla="*/ 495 w 921"/>
                  <a:gd name="T77" fmla="*/ 610 h 631"/>
                  <a:gd name="T78" fmla="*/ 471 w 921"/>
                  <a:gd name="T79" fmla="*/ 619 h 631"/>
                  <a:gd name="T80" fmla="*/ 445 w 921"/>
                  <a:gd name="T81" fmla="*/ 625 h 631"/>
                  <a:gd name="T82" fmla="*/ 420 w 921"/>
                  <a:gd name="T83" fmla="*/ 628 h 631"/>
                  <a:gd name="T84" fmla="*/ 372 w 921"/>
                  <a:gd name="T85" fmla="*/ 631 h 631"/>
                  <a:gd name="T86" fmla="*/ 303 w 921"/>
                  <a:gd name="T87" fmla="*/ 624 h 631"/>
                  <a:gd name="T88" fmla="*/ 233 w 921"/>
                  <a:gd name="T89" fmla="*/ 608 h 631"/>
                  <a:gd name="T90" fmla="*/ 166 w 921"/>
                  <a:gd name="T91" fmla="*/ 585 h 631"/>
                  <a:gd name="T92" fmla="*/ 107 w 921"/>
                  <a:gd name="T93" fmla="*/ 561 h 631"/>
                  <a:gd name="T94" fmla="*/ 58 w 921"/>
                  <a:gd name="T95" fmla="*/ 536 h 631"/>
                  <a:gd name="T96" fmla="*/ 22 w 921"/>
                  <a:gd name="T97" fmla="*/ 517 h 631"/>
                  <a:gd name="T98" fmla="*/ 3 w 921"/>
                  <a:gd name="T99" fmla="*/ 505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1" h="631">
                    <a:moveTo>
                      <a:pt x="0" y="503"/>
                    </a:moveTo>
                    <a:lnTo>
                      <a:pt x="3" y="501"/>
                    </a:lnTo>
                    <a:lnTo>
                      <a:pt x="12" y="493"/>
                    </a:lnTo>
                    <a:lnTo>
                      <a:pt x="25" y="482"/>
                    </a:lnTo>
                    <a:lnTo>
                      <a:pt x="42" y="466"/>
                    </a:lnTo>
                    <a:lnTo>
                      <a:pt x="64" y="446"/>
                    </a:lnTo>
                    <a:lnTo>
                      <a:pt x="90" y="424"/>
                    </a:lnTo>
                    <a:lnTo>
                      <a:pt x="118" y="401"/>
                    </a:lnTo>
                    <a:lnTo>
                      <a:pt x="148" y="375"/>
                    </a:lnTo>
                    <a:lnTo>
                      <a:pt x="181" y="348"/>
                    </a:lnTo>
                    <a:lnTo>
                      <a:pt x="214" y="319"/>
                    </a:lnTo>
                    <a:lnTo>
                      <a:pt x="251" y="291"/>
                    </a:lnTo>
                    <a:lnTo>
                      <a:pt x="287" y="263"/>
                    </a:lnTo>
                    <a:lnTo>
                      <a:pt x="323" y="236"/>
                    </a:lnTo>
                    <a:lnTo>
                      <a:pt x="360" y="211"/>
                    </a:lnTo>
                    <a:lnTo>
                      <a:pt x="395" y="188"/>
                    </a:lnTo>
                    <a:lnTo>
                      <a:pt x="431" y="167"/>
                    </a:lnTo>
                    <a:lnTo>
                      <a:pt x="448" y="156"/>
                    </a:lnTo>
                    <a:lnTo>
                      <a:pt x="466" y="146"/>
                    </a:lnTo>
                    <a:lnTo>
                      <a:pt x="482" y="135"/>
                    </a:lnTo>
                    <a:lnTo>
                      <a:pt x="498" y="124"/>
                    </a:lnTo>
                    <a:lnTo>
                      <a:pt x="514" y="114"/>
                    </a:lnTo>
                    <a:lnTo>
                      <a:pt x="528" y="103"/>
                    </a:lnTo>
                    <a:lnTo>
                      <a:pt x="542" y="93"/>
                    </a:lnTo>
                    <a:lnTo>
                      <a:pt x="556" y="83"/>
                    </a:lnTo>
                    <a:lnTo>
                      <a:pt x="568" y="74"/>
                    </a:lnTo>
                    <a:lnTo>
                      <a:pt x="579" y="64"/>
                    </a:lnTo>
                    <a:lnTo>
                      <a:pt x="590" y="56"/>
                    </a:lnTo>
                    <a:lnTo>
                      <a:pt x="600" y="48"/>
                    </a:lnTo>
                    <a:lnTo>
                      <a:pt x="608" y="40"/>
                    </a:lnTo>
                    <a:lnTo>
                      <a:pt x="616" y="33"/>
                    </a:lnTo>
                    <a:lnTo>
                      <a:pt x="623" y="27"/>
                    </a:lnTo>
                    <a:lnTo>
                      <a:pt x="628" y="21"/>
                    </a:lnTo>
                    <a:lnTo>
                      <a:pt x="639" y="13"/>
                    </a:lnTo>
                    <a:lnTo>
                      <a:pt x="647" y="7"/>
                    </a:lnTo>
                    <a:lnTo>
                      <a:pt x="655" y="3"/>
                    </a:lnTo>
                    <a:lnTo>
                      <a:pt x="665" y="1"/>
                    </a:lnTo>
                    <a:lnTo>
                      <a:pt x="673" y="0"/>
                    </a:lnTo>
                    <a:lnTo>
                      <a:pt x="680" y="2"/>
                    </a:lnTo>
                    <a:lnTo>
                      <a:pt x="687" y="5"/>
                    </a:lnTo>
                    <a:lnTo>
                      <a:pt x="696" y="11"/>
                    </a:lnTo>
                    <a:lnTo>
                      <a:pt x="705" y="20"/>
                    </a:lnTo>
                    <a:lnTo>
                      <a:pt x="717" y="32"/>
                    </a:lnTo>
                    <a:lnTo>
                      <a:pt x="730" y="47"/>
                    </a:lnTo>
                    <a:lnTo>
                      <a:pt x="745" y="63"/>
                    </a:lnTo>
                    <a:lnTo>
                      <a:pt x="762" y="82"/>
                    </a:lnTo>
                    <a:lnTo>
                      <a:pt x="779" y="101"/>
                    </a:lnTo>
                    <a:lnTo>
                      <a:pt x="799" y="121"/>
                    </a:lnTo>
                    <a:lnTo>
                      <a:pt x="816" y="142"/>
                    </a:lnTo>
                    <a:lnTo>
                      <a:pt x="835" y="163"/>
                    </a:lnTo>
                    <a:lnTo>
                      <a:pt x="852" y="181"/>
                    </a:lnTo>
                    <a:lnTo>
                      <a:pt x="867" y="200"/>
                    </a:lnTo>
                    <a:lnTo>
                      <a:pt x="883" y="217"/>
                    </a:lnTo>
                    <a:lnTo>
                      <a:pt x="895" y="231"/>
                    </a:lnTo>
                    <a:lnTo>
                      <a:pt x="906" y="243"/>
                    </a:lnTo>
                    <a:lnTo>
                      <a:pt x="913" y="252"/>
                    </a:lnTo>
                    <a:lnTo>
                      <a:pt x="918" y="256"/>
                    </a:lnTo>
                    <a:lnTo>
                      <a:pt x="919" y="259"/>
                    </a:lnTo>
                    <a:lnTo>
                      <a:pt x="921" y="260"/>
                    </a:lnTo>
                    <a:lnTo>
                      <a:pt x="921" y="261"/>
                    </a:lnTo>
                    <a:lnTo>
                      <a:pt x="921" y="261"/>
                    </a:lnTo>
                    <a:lnTo>
                      <a:pt x="918" y="265"/>
                    </a:lnTo>
                    <a:lnTo>
                      <a:pt x="909" y="275"/>
                    </a:lnTo>
                    <a:lnTo>
                      <a:pt x="895" y="289"/>
                    </a:lnTo>
                    <a:lnTo>
                      <a:pt x="878" y="306"/>
                    </a:lnTo>
                    <a:lnTo>
                      <a:pt x="858" y="328"/>
                    </a:lnTo>
                    <a:lnTo>
                      <a:pt x="833" y="352"/>
                    </a:lnTo>
                    <a:lnTo>
                      <a:pt x="806" y="378"/>
                    </a:lnTo>
                    <a:lnTo>
                      <a:pt x="777" y="406"/>
                    </a:lnTo>
                    <a:lnTo>
                      <a:pt x="746" y="434"/>
                    </a:lnTo>
                    <a:lnTo>
                      <a:pt x="712" y="463"/>
                    </a:lnTo>
                    <a:lnTo>
                      <a:pt x="678" y="491"/>
                    </a:lnTo>
                    <a:lnTo>
                      <a:pt x="644" y="518"/>
                    </a:lnTo>
                    <a:lnTo>
                      <a:pt x="609" y="543"/>
                    </a:lnTo>
                    <a:lnTo>
                      <a:pt x="574" y="567"/>
                    </a:lnTo>
                    <a:lnTo>
                      <a:pt x="541" y="588"/>
                    </a:lnTo>
                    <a:lnTo>
                      <a:pt x="508" y="604"/>
                    </a:lnTo>
                    <a:lnTo>
                      <a:pt x="495" y="610"/>
                    </a:lnTo>
                    <a:lnTo>
                      <a:pt x="483" y="615"/>
                    </a:lnTo>
                    <a:lnTo>
                      <a:pt x="471" y="619"/>
                    </a:lnTo>
                    <a:lnTo>
                      <a:pt x="459" y="622"/>
                    </a:lnTo>
                    <a:lnTo>
                      <a:pt x="445" y="625"/>
                    </a:lnTo>
                    <a:lnTo>
                      <a:pt x="433" y="626"/>
                    </a:lnTo>
                    <a:lnTo>
                      <a:pt x="420" y="628"/>
                    </a:lnTo>
                    <a:lnTo>
                      <a:pt x="408" y="629"/>
                    </a:lnTo>
                    <a:lnTo>
                      <a:pt x="372" y="631"/>
                    </a:lnTo>
                    <a:lnTo>
                      <a:pt x="338" y="629"/>
                    </a:lnTo>
                    <a:lnTo>
                      <a:pt x="303" y="624"/>
                    </a:lnTo>
                    <a:lnTo>
                      <a:pt x="267" y="617"/>
                    </a:lnTo>
                    <a:lnTo>
                      <a:pt x="233" y="608"/>
                    </a:lnTo>
                    <a:lnTo>
                      <a:pt x="199" y="597"/>
                    </a:lnTo>
                    <a:lnTo>
                      <a:pt x="166" y="585"/>
                    </a:lnTo>
                    <a:lnTo>
                      <a:pt x="136" y="573"/>
                    </a:lnTo>
                    <a:lnTo>
                      <a:pt x="107" y="561"/>
                    </a:lnTo>
                    <a:lnTo>
                      <a:pt x="81" y="548"/>
                    </a:lnTo>
                    <a:lnTo>
                      <a:pt x="58" y="536"/>
                    </a:lnTo>
                    <a:lnTo>
                      <a:pt x="39" y="525"/>
                    </a:lnTo>
                    <a:lnTo>
                      <a:pt x="22" y="517"/>
                    </a:lnTo>
                    <a:lnTo>
                      <a:pt x="11" y="510"/>
                    </a:lnTo>
                    <a:lnTo>
                      <a:pt x="3" y="505"/>
                    </a:ln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5" name="Freeform 47">
                <a:extLst>
                  <a:ext uri="{FF2B5EF4-FFF2-40B4-BE49-F238E27FC236}">
                    <a16:creationId xmlns:a16="http://schemas.microsoft.com/office/drawing/2014/main" id="{3AEB1AC9-472C-4586-89E3-A6EABFA5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04"/>
                <a:ext cx="448" cy="306"/>
              </a:xfrm>
              <a:custGeom>
                <a:avLst/>
                <a:gdLst>
                  <a:gd name="T0" fmla="*/ 2 w 896"/>
                  <a:gd name="T1" fmla="*/ 492 h 611"/>
                  <a:gd name="T2" fmla="*/ 24 w 896"/>
                  <a:gd name="T3" fmla="*/ 472 h 611"/>
                  <a:gd name="T4" fmla="*/ 62 w 896"/>
                  <a:gd name="T5" fmla="*/ 438 h 611"/>
                  <a:gd name="T6" fmla="*/ 115 w 896"/>
                  <a:gd name="T7" fmla="*/ 392 h 611"/>
                  <a:gd name="T8" fmla="*/ 178 w 896"/>
                  <a:gd name="T9" fmla="*/ 340 h 611"/>
                  <a:gd name="T10" fmla="*/ 247 w 896"/>
                  <a:gd name="T11" fmla="*/ 287 h 611"/>
                  <a:gd name="T12" fmla="*/ 320 w 896"/>
                  <a:gd name="T13" fmla="*/ 236 h 611"/>
                  <a:gd name="T14" fmla="*/ 391 w 896"/>
                  <a:gd name="T15" fmla="*/ 191 h 611"/>
                  <a:gd name="T16" fmla="*/ 442 w 896"/>
                  <a:gd name="T17" fmla="*/ 165 h 611"/>
                  <a:gd name="T18" fmla="*/ 475 w 896"/>
                  <a:gd name="T19" fmla="*/ 147 h 611"/>
                  <a:gd name="T20" fmla="*/ 505 w 896"/>
                  <a:gd name="T21" fmla="*/ 127 h 611"/>
                  <a:gd name="T22" fmla="*/ 532 w 896"/>
                  <a:gd name="T23" fmla="*/ 108 h 611"/>
                  <a:gd name="T24" fmla="*/ 558 w 896"/>
                  <a:gd name="T25" fmla="*/ 90 h 611"/>
                  <a:gd name="T26" fmla="*/ 579 w 896"/>
                  <a:gd name="T27" fmla="*/ 72 h 611"/>
                  <a:gd name="T28" fmla="*/ 598 w 896"/>
                  <a:gd name="T29" fmla="*/ 55 h 611"/>
                  <a:gd name="T30" fmla="*/ 613 w 896"/>
                  <a:gd name="T31" fmla="*/ 41 h 611"/>
                  <a:gd name="T32" fmla="*/ 630 w 896"/>
                  <a:gd name="T33" fmla="*/ 24 h 611"/>
                  <a:gd name="T34" fmla="*/ 648 w 896"/>
                  <a:gd name="T35" fmla="*/ 10 h 611"/>
                  <a:gd name="T36" fmla="*/ 663 w 896"/>
                  <a:gd name="T37" fmla="*/ 1 h 611"/>
                  <a:gd name="T38" fmla="*/ 676 w 896"/>
                  <a:gd name="T39" fmla="*/ 1 h 611"/>
                  <a:gd name="T40" fmla="*/ 687 w 896"/>
                  <a:gd name="T41" fmla="*/ 11 h 611"/>
                  <a:gd name="T42" fmla="*/ 709 w 896"/>
                  <a:gd name="T43" fmla="*/ 35 h 611"/>
                  <a:gd name="T44" fmla="*/ 740 w 896"/>
                  <a:gd name="T45" fmla="*/ 69 h 611"/>
                  <a:gd name="T46" fmla="*/ 775 w 896"/>
                  <a:gd name="T47" fmla="*/ 107 h 611"/>
                  <a:gd name="T48" fmla="*/ 811 w 896"/>
                  <a:gd name="T49" fmla="*/ 148 h 611"/>
                  <a:gd name="T50" fmla="*/ 845 w 896"/>
                  <a:gd name="T51" fmla="*/ 185 h 611"/>
                  <a:gd name="T52" fmla="*/ 872 w 896"/>
                  <a:gd name="T53" fmla="*/ 216 h 611"/>
                  <a:gd name="T54" fmla="*/ 890 w 896"/>
                  <a:gd name="T55" fmla="*/ 235 h 611"/>
                  <a:gd name="T56" fmla="*/ 894 w 896"/>
                  <a:gd name="T57" fmla="*/ 241 h 611"/>
                  <a:gd name="T58" fmla="*/ 896 w 896"/>
                  <a:gd name="T59" fmla="*/ 242 h 611"/>
                  <a:gd name="T60" fmla="*/ 892 w 896"/>
                  <a:gd name="T61" fmla="*/ 248 h 611"/>
                  <a:gd name="T62" fmla="*/ 871 w 896"/>
                  <a:gd name="T63" fmla="*/ 270 h 611"/>
                  <a:gd name="T64" fmla="*/ 834 w 896"/>
                  <a:gd name="T65" fmla="*/ 308 h 611"/>
                  <a:gd name="T66" fmla="*/ 784 w 896"/>
                  <a:gd name="T67" fmla="*/ 357 h 611"/>
                  <a:gd name="T68" fmla="*/ 726 w 896"/>
                  <a:gd name="T69" fmla="*/ 410 h 611"/>
                  <a:gd name="T70" fmla="*/ 661 w 896"/>
                  <a:gd name="T71" fmla="*/ 466 h 611"/>
                  <a:gd name="T72" fmla="*/ 595 w 896"/>
                  <a:gd name="T73" fmla="*/ 517 h 611"/>
                  <a:gd name="T74" fmla="*/ 526 w 896"/>
                  <a:gd name="T75" fmla="*/ 561 h 611"/>
                  <a:gd name="T76" fmla="*/ 482 w 896"/>
                  <a:gd name="T77" fmla="*/ 584 h 611"/>
                  <a:gd name="T78" fmla="*/ 459 w 896"/>
                  <a:gd name="T79" fmla="*/ 593 h 611"/>
                  <a:gd name="T80" fmla="*/ 435 w 896"/>
                  <a:gd name="T81" fmla="*/ 602 h 611"/>
                  <a:gd name="T82" fmla="*/ 412 w 896"/>
                  <a:gd name="T83" fmla="*/ 607 h 611"/>
                  <a:gd name="T84" fmla="*/ 366 w 896"/>
                  <a:gd name="T85" fmla="*/ 611 h 611"/>
                  <a:gd name="T86" fmla="*/ 295 w 896"/>
                  <a:gd name="T87" fmla="*/ 608 h 611"/>
                  <a:gd name="T88" fmla="*/ 227 w 896"/>
                  <a:gd name="T89" fmla="*/ 593 h 611"/>
                  <a:gd name="T90" fmla="*/ 163 w 896"/>
                  <a:gd name="T91" fmla="*/ 573 h 611"/>
                  <a:gd name="T92" fmla="*/ 104 w 896"/>
                  <a:gd name="T93" fmla="*/ 549 h 611"/>
                  <a:gd name="T94" fmla="*/ 57 w 896"/>
                  <a:gd name="T95" fmla="*/ 526 h 611"/>
                  <a:gd name="T96" fmla="*/ 21 w 896"/>
                  <a:gd name="T97" fmla="*/ 506 h 611"/>
                  <a:gd name="T98" fmla="*/ 2 w 896"/>
                  <a:gd name="T99" fmla="*/ 49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6" h="611">
                    <a:moveTo>
                      <a:pt x="0" y="494"/>
                    </a:moveTo>
                    <a:lnTo>
                      <a:pt x="2" y="492"/>
                    </a:lnTo>
                    <a:lnTo>
                      <a:pt x="11" y="483"/>
                    </a:lnTo>
                    <a:lnTo>
                      <a:pt x="24" y="472"/>
                    </a:lnTo>
                    <a:lnTo>
                      <a:pt x="42" y="456"/>
                    </a:lnTo>
                    <a:lnTo>
                      <a:pt x="62" y="438"/>
                    </a:lnTo>
                    <a:lnTo>
                      <a:pt x="87" y="416"/>
                    </a:lnTo>
                    <a:lnTo>
                      <a:pt x="115" y="392"/>
                    </a:lnTo>
                    <a:lnTo>
                      <a:pt x="146" y="367"/>
                    </a:lnTo>
                    <a:lnTo>
                      <a:pt x="178" y="340"/>
                    </a:lnTo>
                    <a:lnTo>
                      <a:pt x="213" y="313"/>
                    </a:lnTo>
                    <a:lnTo>
                      <a:pt x="247" y="287"/>
                    </a:lnTo>
                    <a:lnTo>
                      <a:pt x="284" y="261"/>
                    </a:lnTo>
                    <a:lnTo>
                      <a:pt x="320" y="236"/>
                    </a:lnTo>
                    <a:lnTo>
                      <a:pt x="356" y="213"/>
                    </a:lnTo>
                    <a:lnTo>
                      <a:pt x="391" y="191"/>
                    </a:lnTo>
                    <a:lnTo>
                      <a:pt x="425" y="174"/>
                    </a:lnTo>
                    <a:lnTo>
                      <a:pt x="442" y="165"/>
                    </a:lnTo>
                    <a:lnTo>
                      <a:pt x="459" y="156"/>
                    </a:lnTo>
                    <a:lnTo>
                      <a:pt x="475" y="147"/>
                    </a:lnTo>
                    <a:lnTo>
                      <a:pt x="490" y="136"/>
                    </a:lnTo>
                    <a:lnTo>
                      <a:pt x="505" y="127"/>
                    </a:lnTo>
                    <a:lnTo>
                      <a:pt x="520" y="118"/>
                    </a:lnTo>
                    <a:lnTo>
                      <a:pt x="532" y="108"/>
                    </a:lnTo>
                    <a:lnTo>
                      <a:pt x="546" y="99"/>
                    </a:lnTo>
                    <a:lnTo>
                      <a:pt x="558" y="90"/>
                    </a:lnTo>
                    <a:lnTo>
                      <a:pt x="569" y="80"/>
                    </a:lnTo>
                    <a:lnTo>
                      <a:pt x="579" y="72"/>
                    </a:lnTo>
                    <a:lnTo>
                      <a:pt x="590" y="64"/>
                    </a:lnTo>
                    <a:lnTo>
                      <a:pt x="598" y="55"/>
                    </a:lnTo>
                    <a:lnTo>
                      <a:pt x="606" y="48"/>
                    </a:lnTo>
                    <a:lnTo>
                      <a:pt x="613" y="41"/>
                    </a:lnTo>
                    <a:lnTo>
                      <a:pt x="620" y="35"/>
                    </a:lnTo>
                    <a:lnTo>
                      <a:pt x="630" y="24"/>
                    </a:lnTo>
                    <a:lnTo>
                      <a:pt x="639" y="16"/>
                    </a:lnTo>
                    <a:lnTo>
                      <a:pt x="648" y="10"/>
                    </a:lnTo>
                    <a:lnTo>
                      <a:pt x="655" y="3"/>
                    </a:lnTo>
                    <a:lnTo>
                      <a:pt x="663" y="1"/>
                    </a:lnTo>
                    <a:lnTo>
                      <a:pt x="670" y="0"/>
                    </a:lnTo>
                    <a:lnTo>
                      <a:pt x="676" y="1"/>
                    </a:lnTo>
                    <a:lnTo>
                      <a:pt x="681" y="4"/>
                    </a:lnTo>
                    <a:lnTo>
                      <a:pt x="687" y="11"/>
                    </a:lnTo>
                    <a:lnTo>
                      <a:pt x="697" y="21"/>
                    </a:lnTo>
                    <a:lnTo>
                      <a:pt x="709" y="35"/>
                    </a:lnTo>
                    <a:lnTo>
                      <a:pt x="725" y="50"/>
                    </a:lnTo>
                    <a:lnTo>
                      <a:pt x="740" y="69"/>
                    </a:lnTo>
                    <a:lnTo>
                      <a:pt x="757" y="88"/>
                    </a:lnTo>
                    <a:lnTo>
                      <a:pt x="775" y="107"/>
                    </a:lnTo>
                    <a:lnTo>
                      <a:pt x="793" y="128"/>
                    </a:lnTo>
                    <a:lnTo>
                      <a:pt x="811" y="148"/>
                    </a:lnTo>
                    <a:lnTo>
                      <a:pt x="830" y="168"/>
                    </a:lnTo>
                    <a:lnTo>
                      <a:pt x="845" y="185"/>
                    </a:lnTo>
                    <a:lnTo>
                      <a:pt x="861" y="202"/>
                    </a:lnTo>
                    <a:lnTo>
                      <a:pt x="872" y="216"/>
                    </a:lnTo>
                    <a:lnTo>
                      <a:pt x="883" y="228"/>
                    </a:lnTo>
                    <a:lnTo>
                      <a:pt x="890" y="235"/>
                    </a:lnTo>
                    <a:lnTo>
                      <a:pt x="894" y="240"/>
                    </a:lnTo>
                    <a:lnTo>
                      <a:pt x="894" y="241"/>
                    </a:lnTo>
                    <a:lnTo>
                      <a:pt x="895" y="242"/>
                    </a:lnTo>
                    <a:lnTo>
                      <a:pt x="896" y="242"/>
                    </a:lnTo>
                    <a:lnTo>
                      <a:pt x="896" y="243"/>
                    </a:lnTo>
                    <a:lnTo>
                      <a:pt x="892" y="248"/>
                    </a:lnTo>
                    <a:lnTo>
                      <a:pt x="884" y="257"/>
                    </a:lnTo>
                    <a:lnTo>
                      <a:pt x="871" y="270"/>
                    </a:lnTo>
                    <a:lnTo>
                      <a:pt x="854" y="287"/>
                    </a:lnTo>
                    <a:lnTo>
                      <a:pt x="834" y="308"/>
                    </a:lnTo>
                    <a:lnTo>
                      <a:pt x="811" y="331"/>
                    </a:lnTo>
                    <a:lnTo>
                      <a:pt x="784" y="357"/>
                    </a:lnTo>
                    <a:lnTo>
                      <a:pt x="756" y="383"/>
                    </a:lnTo>
                    <a:lnTo>
                      <a:pt x="726" y="410"/>
                    </a:lnTo>
                    <a:lnTo>
                      <a:pt x="695" y="438"/>
                    </a:lnTo>
                    <a:lnTo>
                      <a:pt x="661" y="466"/>
                    </a:lnTo>
                    <a:lnTo>
                      <a:pt x="627" y="492"/>
                    </a:lnTo>
                    <a:lnTo>
                      <a:pt x="595" y="517"/>
                    </a:lnTo>
                    <a:lnTo>
                      <a:pt x="560" y="540"/>
                    </a:lnTo>
                    <a:lnTo>
                      <a:pt x="526" y="561"/>
                    </a:lnTo>
                    <a:lnTo>
                      <a:pt x="494" y="579"/>
                    </a:lnTo>
                    <a:lnTo>
                      <a:pt x="482" y="584"/>
                    </a:lnTo>
                    <a:lnTo>
                      <a:pt x="471" y="589"/>
                    </a:lnTo>
                    <a:lnTo>
                      <a:pt x="459" y="593"/>
                    </a:lnTo>
                    <a:lnTo>
                      <a:pt x="447" y="598"/>
                    </a:lnTo>
                    <a:lnTo>
                      <a:pt x="435" y="602"/>
                    </a:lnTo>
                    <a:lnTo>
                      <a:pt x="423" y="605"/>
                    </a:lnTo>
                    <a:lnTo>
                      <a:pt x="412" y="607"/>
                    </a:lnTo>
                    <a:lnTo>
                      <a:pt x="399" y="608"/>
                    </a:lnTo>
                    <a:lnTo>
                      <a:pt x="366" y="611"/>
                    </a:lnTo>
                    <a:lnTo>
                      <a:pt x="331" y="611"/>
                    </a:lnTo>
                    <a:lnTo>
                      <a:pt x="295" y="608"/>
                    </a:lnTo>
                    <a:lnTo>
                      <a:pt x="261" y="602"/>
                    </a:lnTo>
                    <a:lnTo>
                      <a:pt x="227" y="593"/>
                    </a:lnTo>
                    <a:lnTo>
                      <a:pt x="194" y="583"/>
                    </a:lnTo>
                    <a:lnTo>
                      <a:pt x="163" y="573"/>
                    </a:lnTo>
                    <a:lnTo>
                      <a:pt x="132" y="561"/>
                    </a:lnTo>
                    <a:lnTo>
                      <a:pt x="104" y="549"/>
                    </a:lnTo>
                    <a:lnTo>
                      <a:pt x="79" y="537"/>
                    </a:lnTo>
                    <a:lnTo>
                      <a:pt x="57" y="526"/>
                    </a:lnTo>
                    <a:lnTo>
                      <a:pt x="37" y="516"/>
                    </a:lnTo>
                    <a:lnTo>
                      <a:pt x="21" y="506"/>
                    </a:lnTo>
                    <a:lnTo>
                      <a:pt x="10" y="500"/>
                    </a:lnTo>
                    <a:lnTo>
                      <a:pt x="2" y="496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6" name="Freeform 48">
                <a:extLst>
                  <a:ext uri="{FF2B5EF4-FFF2-40B4-BE49-F238E27FC236}">
                    <a16:creationId xmlns:a16="http://schemas.microsoft.com/office/drawing/2014/main" id="{C5C0DB99-A182-4AE2-96DD-7CEC3483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811"/>
                <a:ext cx="436" cy="299"/>
              </a:xfrm>
              <a:custGeom>
                <a:avLst/>
                <a:gdLst>
                  <a:gd name="T0" fmla="*/ 3 w 871"/>
                  <a:gd name="T1" fmla="*/ 485 h 596"/>
                  <a:gd name="T2" fmla="*/ 24 w 871"/>
                  <a:gd name="T3" fmla="*/ 466 h 596"/>
                  <a:gd name="T4" fmla="*/ 62 w 871"/>
                  <a:gd name="T5" fmla="*/ 432 h 596"/>
                  <a:gd name="T6" fmla="*/ 114 w 871"/>
                  <a:gd name="T7" fmla="*/ 387 h 596"/>
                  <a:gd name="T8" fmla="*/ 177 w 871"/>
                  <a:gd name="T9" fmla="*/ 337 h 596"/>
                  <a:gd name="T10" fmla="*/ 245 w 871"/>
                  <a:gd name="T11" fmla="*/ 287 h 596"/>
                  <a:gd name="T12" fmla="*/ 316 w 871"/>
                  <a:gd name="T13" fmla="*/ 239 h 596"/>
                  <a:gd name="T14" fmla="*/ 386 w 871"/>
                  <a:gd name="T15" fmla="*/ 199 h 596"/>
                  <a:gd name="T16" fmla="*/ 436 w 871"/>
                  <a:gd name="T17" fmla="*/ 177 h 596"/>
                  <a:gd name="T18" fmla="*/ 468 w 871"/>
                  <a:gd name="T19" fmla="*/ 161 h 596"/>
                  <a:gd name="T20" fmla="*/ 497 w 871"/>
                  <a:gd name="T21" fmla="*/ 144 h 596"/>
                  <a:gd name="T22" fmla="*/ 524 w 871"/>
                  <a:gd name="T23" fmla="*/ 128 h 596"/>
                  <a:gd name="T24" fmla="*/ 548 w 871"/>
                  <a:gd name="T25" fmla="*/ 109 h 596"/>
                  <a:gd name="T26" fmla="*/ 569 w 871"/>
                  <a:gd name="T27" fmla="*/ 91 h 596"/>
                  <a:gd name="T28" fmla="*/ 587 w 871"/>
                  <a:gd name="T29" fmla="*/ 75 h 596"/>
                  <a:gd name="T30" fmla="*/ 604 w 871"/>
                  <a:gd name="T31" fmla="*/ 59 h 596"/>
                  <a:gd name="T32" fmla="*/ 622 w 871"/>
                  <a:gd name="T33" fmla="*/ 39 h 596"/>
                  <a:gd name="T34" fmla="*/ 640 w 871"/>
                  <a:gd name="T35" fmla="*/ 20 h 596"/>
                  <a:gd name="T36" fmla="*/ 654 w 871"/>
                  <a:gd name="T37" fmla="*/ 5 h 596"/>
                  <a:gd name="T38" fmla="*/ 663 w 871"/>
                  <a:gd name="T39" fmla="*/ 0 h 596"/>
                  <a:gd name="T40" fmla="*/ 671 w 871"/>
                  <a:gd name="T41" fmla="*/ 5 h 596"/>
                  <a:gd name="T42" fmla="*/ 689 w 871"/>
                  <a:gd name="T43" fmla="*/ 26 h 596"/>
                  <a:gd name="T44" fmla="*/ 718 w 871"/>
                  <a:gd name="T45" fmla="*/ 58 h 596"/>
                  <a:gd name="T46" fmla="*/ 753 w 871"/>
                  <a:gd name="T47" fmla="*/ 96 h 596"/>
                  <a:gd name="T48" fmla="*/ 789 w 871"/>
                  <a:gd name="T49" fmla="*/ 137 h 596"/>
                  <a:gd name="T50" fmla="*/ 823 w 871"/>
                  <a:gd name="T51" fmla="*/ 174 h 596"/>
                  <a:gd name="T52" fmla="*/ 850 w 871"/>
                  <a:gd name="T53" fmla="*/ 204 h 596"/>
                  <a:gd name="T54" fmla="*/ 867 w 871"/>
                  <a:gd name="T55" fmla="*/ 223 h 596"/>
                  <a:gd name="T56" fmla="*/ 871 w 871"/>
                  <a:gd name="T57" fmla="*/ 227 h 596"/>
                  <a:gd name="T58" fmla="*/ 871 w 871"/>
                  <a:gd name="T59" fmla="*/ 228 h 596"/>
                  <a:gd name="T60" fmla="*/ 859 w 871"/>
                  <a:gd name="T61" fmla="*/ 242 h 596"/>
                  <a:gd name="T62" fmla="*/ 831 w 871"/>
                  <a:gd name="T63" fmla="*/ 272 h 596"/>
                  <a:gd name="T64" fmla="*/ 788 w 871"/>
                  <a:gd name="T65" fmla="*/ 314 h 596"/>
                  <a:gd name="T66" fmla="*/ 736 w 871"/>
                  <a:gd name="T67" fmla="*/ 363 h 596"/>
                  <a:gd name="T68" fmla="*/ 677 w 871"/>
                  <a:gd name="T69" fmla="*/ 417 h 596"/>
                  <a:gd name="T70" fmla="*/ 612 w 871"/>
                  <a:gd name="T71" fmla="*/ 469 h 596"/>
                  <a:gd name="T72" fmla="*/ 547 w 871"/>
                  <a:gd name="T73" fmla="*/ 518 h 596"/>
                  <a:gd name="T74" fmla="*/ 482 w 871"/>
                  <a:gd name="T75" fmla="*/ 557 h 596"/>
                  <a:gd name="T76" fmla="*/ 459 w 871"/>
                  <a:gd name="T77" fmla="*/ 569 h 596"/>
                  <a:gd name="T78" fmla="*/ 437 w 871"/>
                  <a:gd name="T79" fmla="*/ 577 h 596"/>
                  <a:gd name="T80" fmla="*/ 414 w 871"/>
                  <a:gd name="T81" fmla="*/ 585 h 596"/>
                  <a:gd name="T82" fmla="*/ 392 w 871"/>
                  <a:gd name="T83" fmla="*/ 590 h 596"/>
                  <a:gd name="T84" fmla="*/ 324 w 871"/>
                  <a:gd name="T85" fmla="*/ 596 h 596"/>
                  <a:gd name="T86" fmla="*/ 257 w 871"/>
                  <a:gd name="T87" fmla="*/ 590 h 596"/>
                  <a:gd name="T88" fmla="*/ 190 w 871"/>
                  <a:gd name="T89" fmla="*/ 573 h 596"/>
                  <a:gd name="T90" fmla="*/ 130 w 871"/>
                  <a:gd name="T91" fmla="*/ 552 h 596"/>
                  <a:gd name="T92" fmla="*/ 77 w 871"/>
                  <a:gd name="T93" fmla="*/ 530 h 596"/>
                  <a:gd name="T94" fmla="*/ 36 w 871"/>
                  <a:gd name="T95" fmla="*/ 509 h 596"/>
                  <a:gd name="T96" fmla="*/ 9 w 871"/>
                  <a:gd name="T97" fmla="*/ 494 h 596"/>
                  <a:gd name="T98" fmla="*/ 0 w 871"/>
                  <a:gd name="T99" fmla="*/ 488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1" h="596">
                    <a:moveTo>
                      <a:pt x="0" y="488"/>
                    </a:moveTo>
                    <a:lnTo>
                      <a:pt x="3" y="485"/>
                    </a:lnTo>
                    <a:lnTo>
                      <a:pt x="11" y="478"/>
                    </a:lnTo>
                    <a:lnTo>
                      <a:pt x="24" y="466"/>
                    </a:lnTo>
                    <a:lnTo>
                      <a:pt x="41" y="451"/>
                    </a:lnTo>
                    <a:lnTo>
                      <a:pt x="62" y="432"/>
                    </a:lnTo>
                    <a:lnTo>
                      <a:pt x="87" y="410"/>
                    </a:lnTo>
                    <a:lnTo>
                      <a:pt x="114" y="387"/>
                    </a:lnTo>
                    <a:lnTo>
                      <a:pt x="145" y="362"/>
                    </a:lnTo>
                    <a:lnTo>
                      <a:pt x="177" y="337"/>
                    </a:lnTo>
                    <a:lnTo>
                      <a:pt x="211" y="311"/>
                    </a:lnTo>
                    <a:lnTo>
                      <a:pt x="245" y="287"/>
                    </a:lnTo>
                    <a:lnTo>
                      <a:pt x="281" y="262"/>
                    </a:lnTo>
                    <a:lnTo>
                      <a:pt x="316" y="239"/>
                    </a:lnTo>
                    <a:lnTo>
                      <a:pt x="351" y="218"/>
                    </a:lnTo>
                    <a:lnTo>
                      <a:pt x="386" y="199"/>
                    </a:lnTo>
                    <a:lnTo>
                      <a:pt x="419" y="184"/>
                    </a:lnTo>
                    <a:lnTo>
                      <a:pt x="436" y="177"/>
                    </a:lnTo>
                    <a:lnTo>
                      <a:pt x="452" y="169"/>
                    </a:lnTo>
                    <a:lnTo>
                      <a:pt x="468" y="161"/>
                    </a:lnTo>
                    <a:lnTo>
                      <a:pt x="482" y="153"/>
                    </a:lnTo>
                    <a:lnTo>
                      <a:pt x="497" y="144"/>
                    </a:lnTo>
                    <a:lnTo>
                      <a:pt x="510" y="136"/>
                    </a:lnTo>
                    <a:lnTo>
                      <a:pt x="524" y="128"/>
                    </a:lnTo>
                    <a:lnTo>
                      <a:pt x="536" y="118"/>
                    </a:lnTo>
                    <a:lnTo>
                      <a:pt x="548" y="109"/>
                    </a:lnTo>
                    <a:lnTo>
                      <a:pt x="559" y="101"/>
                    </a:lnTo>
                    <a:lnTo>
                      <a:pt x="569" y="91"/>
                    </a:lnTo>
                    <a:lnTo>
                      <a:pt x="579" y="83"/>
                    </a:lnTo>
                    <a:lnTo>
                      <a:pt x="587" y="75"/>
                    </a:lnTo>
                    <a:lnTo>
                      <a:pt x="596" y="66"/>
                    </a:lnTo>
                    <a:lnTo>
                      <a:pt x="604" y="59"/>
                    </a:lnTo>
                    <a:lnTo>
                      <a:pt x="611" y="52"/>
                    </a:lnTo>
                    <a:lnTo>
                      <a:pt x="622" y="39"/>
                    </a:lnTo>
                    <a:lnTo>
                      <a:pt x="631" y="29"/>
                    </a:lnTo>
                    <a:lnTo>
                      <a:pt x="640" y="20"/>
                    </a:lnTo>
                    <a:lnTo>
                      <a:pt x="648" y="11"/>
                    </a:lnTo>
                    <a:lnTo>
                      <a:pt x="654" y="5"/>
                    </a:lnTo>
                    <a:lnTo>
                      <a:pt x="659" y="2"/>
                    </a:lnTo>
                    <a:lnTo>
                      <a:pt x="663" y="0"/>
                    </a:lnTo>
                    <a:lnTo>
                      <a:pt x="665" y="1"/>
                    </a:lnTo>
                    <a:lnTo>
                      <a:pt x="671" y="5"/>
                    </a:lnTo>
                    <a:lnTo>
                      <a:pt x="679" y="14"/>
                    </a:lnTo>
                    <a:lnTo>
                      <a:pt x="689" y="26"/>
                    </a:lnTo>
                    <a:lnTo>
                      <a:pt x="703" y="41"/>
                    </a:lnTo>
                    <a:lnTo>
                      <a:pt x="718" y="58"/>
                    </a:lnTo>
                    <a:lnTo>
                      <a:pt x="735" y="77"/>
                    </a:lnTo>
                    <a:lnTo>
                      <a:pt x="753" y="96"/>
                    </a:lnTo>
                    <a:lnTo>
                      <a:pt x="771" y="116"/>
                    </a:lnTo>
                    <a:lnTo>
                      <a:pt x="789" y="137"/>
                    </a:lnTo>
                    <a:lnTo>
                      <a:pt x="807" y="156"/>
                    </a:lnTo>
                    <a:lnTo>
                      <a:pt x="823" y="174"/>
                    </a:lnTo>
                    <a:lnTo>
                      <a:pt x="838" y="191"/>
                    </a:lnTo>
                    <a:lnTo>
                      <a:pt x="850" y="204"/>
                    </a:lnTo>
                    <a:lnTo>
                      <a:pt x="861" y="216"/>
                    </a:lnTo>
                    <a:lnTo>
                      <a:pt x="867" y="223"/>
                    </a:lnTo>
                    <a:lnTo>
                      <a:pt x="870" y="226"/>
                    </a:lnTo>
                    <a:lnTo>
                      <a:pt x="871" y="227"/>
                    </a:lnTo>
                    <a:lnTo>
                      <a:pt x="871" y="227"/>
                    </a:lnTo>
                    <a:lnTo>
                      <a:pt x="871" y="228"/>
                    </a:lnTo>
                    <a:lnTo>
                      <a:pt x="867" y="233"/>
                    </a:lnTo>
                    <a:lnTo>
                      <a:pt x="859" y="242"/>
                    </a:lnTo>
                    <a:lnTo>
                      <a:pt x="846" y="255"/>
                    </a:lnTo>
                    <a:lnTo>
                      <a:pt x="831" y="272"/>
                    </a:lnTo>
                    <a:lnTo>
                      <a:pt x="811" y="292"/>
                    </a:lnTo>
                    <a:lnTo>
                      <a:pt x="788" y="314"/>
                    </a:lnTo>
                    <a:lnTo>
                      <a:pt x="763" y="337"/>
                    </a:lnTo>
                    <a:lnTo>
                      <a:pt x="736" y="363"/>
                    </a:lnTo>
                    <a:lnTo>
                      <a:pt x="707" y="390"/>
                    </a:lnTo>
                    <a:lnTo>
                      <a:pt x="677" y="417"/>
                    </a:lnTo>
                    <a:lnTo>
                      <a:pt x="645" y="443"/>
                    </a:lnTo>
                    <a:lnTo>
                      <a:pt x="612" y="469"/>
                    </a:lnTo>
                    <a:lnTo>
                      <a:pt x="579" y="494"/>
                    </a:lnTo>
                    <a:lnTo>
                      <a:pt x="547" y="518"/>
                    </a:lnTo>
                    <a:lnTo>
                      <a:pt x="514" y="539"/>
                    </a:lnTo>
                    <a:lnTo>
                      <a:pt x="482" y="557"/>
                    </a:lnTo>
                    <a:lnTo>
                      <a:pt x="471" y="563"/>
                    </a:lnTo>
                    <a:lnTo>
                      <a:pt x="459" y="569"/>
                    </a:lnTo>
                    <a:lnTo>
                      <a:pt x="448" y="573"/>
                    </a:lnTo>
                    <a:lnTo>
                      <a:pt x="437" y="577"/>
                    </a:lnTo>
                    <a:lnTo>
                      <a:pt x="425" y="582"/>
                    </a:lnTo>
                    <a:lnTo>
                      <a:pt x="414" y="585"/>
                    </a:lnTo>
                    <a:lnTo>
                      <a:pt x="403" y="588"/>
                    </a:lnTo>
                    <a:lnTo>
                      <a:pt x="392" y="590"/>
                    </a:lnTo>
                    <a:lnTo>
                      <a:pt x="359" y="595"/>
                    </a:lnTo>
                    <a:lnTo>
                      <a:pt x="324" y="596"/>
                    </a:lnTo>
                    <a:lnTo>
                      <a:pt x="290" y="594"/>
                    </a:lnTo>
                    <a:lnTo>
                      <a:pt x="257" y="590"/>
                    </a:lnTo>
                    <a:lnTo>
                      <a:pt x="223" y="583"/>
                    </a:lnTo>
                    <a:lnTo>
                      <a:pt x="190" y="573"/>
                    </a:lnTo>
                    <a:lnTo>
                      <a:pt x="159" y="564"/>
                    </a:lnTo>
                    <a:lnTo>
                      <a:pt x="130" y="552"/>
                    </a:lnTo>
                    <a:lnTo>
                      <a:pt x="103" y="541"/>
                    </a:lnTo>
                    <a:lnTo>
                      <a:pt x="77" y="530"/>
                    </a:lnTo>
                    <a:lnTo>
                      <a:pt x="55" y="518"/>
                    </a:lnTo>
                    <a:lnTo>
                      <a:pt x="36" y="509"/>
                    </a:lnTo>
                    <a:lnTo>
                      <a:pt x="22" y="501"/>
                    </a:lnTo>
                    <a:lnTo>
                      <a:pt x="9" y="494"/>
                    </a:lnTo>
                    <a:lnTo>
                      <a:pt x="3" y="489"/>
                    </a:lnTo>
                    <a:lnTo>
                      <a:pt x="0" y="48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7" name="Freeform 49">
                <a:extLst>
                  <a:ext uri="{FF2B5EF4-FFF2-40B4-BE49-F238E27FC236}">
                    <a16:creationId xmlns:a16="http://schemas.microsoft.com/office/drawing/2014/main" id="{540AAACD-234C-4878-933E-E1772FFE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819"/>
                <a:ext cx="424" cy="292"/>
              </a:xfrm>
              <a:custGeom>
                <a:avLst/>
                <a:gdLst>
                  <a:gd name="T0" fmla="*/ 2 w 846"/>
                  <a:gd name="T1" fmla="*/ 481 h 584"/>
                  <a:gd name="T2" fmla="*/ 24 w 846"/>
                  <a:gd name="T3" fmla="*/ 462 h 584"/>
                  <a:gd name="T4" fmla="*/ 62 w 846"/>
                  <a:gd name="T5" fmla="*/ 428 h 584"/>
                  <a:gd name="T6" fmla="*/ 112 w 846"/>
                  <a:gd name="T7" fmla="*/ 386 h 584"/>
                  <a:gd name="T8" fmla="*/ 174 w 846"/>
                  <a:gd name="T9" fmla="*/ 337 h 584"/>
                  <a:gd name="T10" fmla="*/ 242 w 846"/>
                  <a:gd name="T11" fmla="*/ 288 h 584"/>
                  <a:gd name="T12" fmla="*/ 312 w 846"/>
                  <a:gd name="T13" fmla="*/ 243 h 584"/>
                  <a:gd name="T14" fmla="*/ 380 w 846"/>
                  <a:gd name="T15" fmla="*/ 209 h 584"/>
                  <a:gd name="T16" fmla="*/ 444 w 846"/>
                  <a:gd name="T17" fmla="*/ 186 h 584"/>
                  <a:gd name="T18" fmla="*/ 497 w 846"/>
                  <a:gd name="T19" fmla="*/ 158 h 584"/>
                  <a:gd name="T20" fmla="*/ 542 w 846"/>
                  <a:gd name="T21" fmla="*/ 127 h 584"/>
                  <a:gd name="T22" fmla="*/ 580 w 846"/>
                  <a:gd name="T23" fmla="*/ 95 h 584"/>
                  <a:gd name="T24" fmla="*/ 608 w 846"/>
                  <a:gd name="T25" fmla="*/ 63 h 584"/>
                  <a:gd name="T26" fmla="*/ 630 w 846"/>
                  <a:gd name="T27" fmla="*/ 35 h 584"/>
                  <a:gd name="T28" fmla="*/ 643 w 846"/>
                  <a:gd name="T29" fmla="*/ 14 h 584"/>
                  <a:gd name="T30" fmla="*/ 650 w 846"/>
                  <a:gd name="T31" fmla="*/ 2 h 584"/>
                  <a:gd name="T32" fmla="*/ 846 w 846"/>
                  <a:gd name="T33" fmla="*/ 215 h 584"/>
                  <a:gd name="T34" fmla="*/ 843 w 846"/>
                  <a:gd name="T35" fmla="*/ 219 h 584"/>
                  <a:gd name="T36" fmla="*/ 833 w 846"/>
                  <a:gd name="T37" fmla="*/ 229 h 584"/>
                  <a:gd name="T38" fmla="*/ 818 w 846"/>
                  <a:gd name="T39" fmla="*/ 244 h 584"/>
                  <a:gd name="T40" fmla="*/ 798 w 846"/>
                  <a:gd name="T41" fmla="*/ 265 h 584"/>
                  <a:gd name="T42" fmla="*/ 774 w 846"/>
                  <a:gd name="T43" fmla="*/ 289 h 584"/>
                  <a:gd name="T44" fmla="*/ 746 w 846"/>
                  <a:gd name="T45" fmla="*/ 316 h 584"/>
                  <a:gd name="T46" fmla="*/ 715 w 846"/>
                  <a:gd name="T47" fmla="*/ 346 h 584"/>
                  <a:gd name="T48" fmla="*/ 681 w 846"/>
                  <a:gd name="T49" fmla="*/ 377 h 584"/>
                  <a:gd name="T50" fmla="*/ 644 w 846"/>
                  <a:gd name="T51" fmla="*/ 410 h 584"/>
                  <a:gd name="T52" fmla="*/ 607 w 846"/>
                  <a:gd name="T53" fmla="*/ 441 h 584"/>
                  <a:gd name="T54" fmla="*/ 568 w 846"/>
                  <a:gd name="T55" fmla="*/ 471 h 584"/>
                  <a:gd name="T56" fmla="*/ 530 w 846"/>
                  <a:gd name="T57" fmla="*/ 499 h 584"/>
                  <a:gd name="T58" fmla="*/ 492 w 846"/>
                  <a:gd name="T59" fmla="*/ 524 h 584"/>
                  <a:gd name="T60" fmla="*/ 454 w 846"/>
                  <a:gd name="T61" fmla="*/ 546 h 584"/>
                  <a:gd name="T62" fmla="*/ 419 w 846"/>
                  <a:gd name="T63" fmla="*/ 563 h 584"/>
                  <a:gd name="T64" fmla="*/ 384 w 846"/>
                  <a:gd name="T65" fmla="*/ 575 h 584"/>
                  <a:gd name="T66" fmla="*/ 318 w 846"/>
                  <a:gd name="T67" fmla="*/ 584 h 584"/>
                  <a:gd name="T68" fmla="*/ 251 w 846"/>
                  <a:gd name="T69" fmla="*/ 580 h 584"/>
                  <a:gd name="T70" fmla="*/ 187 w 846"/>
                  <a:gd name="T71" fmla="*/ 566 h 584"/>
                  <a:gd name="T72" fmla="*/ 128 w 846"/>
                  <a:gd name="T73" fmla="*/ 547 h 584"/>
                  <a:gd name="T74" fmla="*/ 76 w 846"/>
                  <a:gd name="T75" fmla="*/ 525 h 584"/>
                  <a:gd name="T76" fmla="*/ 35 w 846"/>
                  <a:gd name="T77" fmla="*/ 504 h 584"/>
                  <a:gd name="T78" fmla="*/ 9 w 846"/>
                  <a:gd name="T79" fmla="*/ 490 h 584"/>
                  <a:gd name="T80" fmla="*/ 0 w 846"/>
                  <a:gd name="T81" fmla="*/ 4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6" h="584">
                    <a:moveTo>
                      <a:pt x="0" y="484"/>
                    </a:moveTo>
                    <a:lnTo>
                      <a:pt x="2" y="481"/>
                    </a:lnTo>
                    <a:lnTo>
                      <a:pt x="11" y="474"/>
                    </a:lnTo>
                    <a:lnTo>
                      <a:pt x="24" y="462"/>
                    </a:lnTo>
                    <a:lnTo>
                      <a:pt x="40" y="447"/>
                    </a:lnTo>
                    <a:lnTo>
                      <a:pt x="62" y="428"/>
                    </a:lnTo>
                    <a:lnTo>
                      <a:pt x="85" y="408"/>
                    </a:lnTo>
                    <a:lnTo>
                      <a:pt x="112" y="386"/>
                    </a:lnTo>
                    <a:lnTo>
                      <a:pt x="143" y="361"/>
                    </a:lnTo>
                    <a:lnTo>
                      <a:pt x="174" y="337"/>
                    </a:lnTo>
                    <a:lnTo>
                      <a:pt x="208" y="312"/>
                    </a:lnTo>
                    <a:lnTo>
                      <a:pt x="242" y="288"/>
                    </a:lnTo>
                    <a:lnTo>
                      <a:pt x="277" y="265"/>
                    </a:lnTo>
                    <a:lnTo>
                      <a:pt x="312" y="243"/>
                    </a:lnTo>
                    <a:lnTo>
                      <a:pt x="347" y="225"/>
                    </a:lnTo>
                    <a:lnTo>
                      <a:pt x="380" y="209"/>
                    </a:lnTo>
                    <a:lnTo>
                      <a:pt x="413" y="197"/>
                    </a:lnTo>
                    <a:lnTo>
                      <a:pt x="444" y="186"/>
                    </a:lnTo>
                    <a:lnTo>
                      <a:pt x="471" y="173"/>
                    </a:lnTo>
                    <a:lnTo>
                      <a:pt x="497" y="158"/>
                    </a:lnTo>
                    <a:lnTo>
                      <a:pt x="521" y="144"/>
                    </a:lnTo>
                    <a:lnTo>
                      <a:pt x="542" y="127"/>
                    </a:lnTo>
                    <a:lnTo>
                      <a:pt x="562" y="110"/>
                    </a:lnTo>
                    <a:lnTo>
                      <a:pt x="580" y="95"/>
                    </a:lnTo>
                    <a:lnTo>
                      <a:pt x="594" y="78"/>
                    </a:lnTo>
                    <a:lnTo>
                      <a:pt x="608" y="63"/>
                    </a:lnTo>
                    <a:lnTo>
                      <a:pt x="619" y="48"/>
                    </a:lnTo>
                    <a:lnTo>
                      <a:pt x="630" y="35"/>
                    </a:lnTo>
                    <a:lnTo>
                      <a:pt x="637" y="23"/>
                    </a:lnTo>
                    <a:lnTo>
                      <a:pt x="643" y="14"/>
                    </a:lnTo>
                    <a:lnTo>
                      <a:pt x="648" y="7"/>
                    </a:lnTo>
                    <a:lnTo>
                      <a:pt x="650" y="2"/>
                    </a:lnTo>
                    <a:lnTo>
                      <a:pt x="651" y="0"/>
                    </a:lnTo>
                    <a:lnTo>
                      <a:pt x="846" y="215"/>
                    </a:lnTo>
                    <a:lnTo>
                      <a:pt x="845" y="216"/>
                    </a:lnTo>
                    <a:lnTo>
                      <a:pt x="843" y="219"/>
                    </a:lnTo>
                    <a:lnTo>
                      <a:pt x="839" y="223"/>
                    </a:lnTo>
                    <a:lnTo>
                      <a:pt x="833" y="229"/>
                    </a:lnTo>
                    <a:lnTo>
                      <a:pt x="826" y="236"/>
                    </a:lnTo>
                    <a:lnTo>
                      <a:pt x="818" y="244"/>
                    </a:lnTo>
                    <a:lnTo>
                      <a:pt x="809" y="254"/>
                    </a:lnTo>
                    <a:lnTo>
                      <a:pt x="798" y="265"/>
                    </a:lnTo>
                    <a:lnTo>
                      <a:pt x="787" y="277"/>
                    </a:lnTo>
                    <a:lnTo>
                      <a:pt x="774" y="289"/>
                    </a:lnTo>
                    <a:lnTo>
                      <a:pt x="761" y="303"/>
                    </a:lnTo>
                    <a:lnTo>
                      <a:pt x="746" y="316"/>
                    </a:lnTo>
                    <a:lnTo>
                      <a:pt x="731" y="332"/>
                    </a:lnTo>
                    <a:lnTo>
                      <a:pt x="715" y="346"/>
                    </a:lnTo>
                    <a:lnTo>
                      <a:pt x="697" y="362"/>
                    </a:lnTo>
                    <a:lnTo>
                      <a:pt x="681" y="377"/>
                    </a:lnTo>
                    <a:lnTo>
                      <a:pt x="663" y="394"/>
                    </a:lnTo>
                    <a:lnTo>
                      <a:pt x="644" y="410"/>
                    </a:lnTo>
                    <a:lnTo>
                      <a:pt x="626" y="425"/>
                    </a:lnTo>
                    <a:lnTo>
                      <a:pt x="607" y="441"/>
                    </a:lnTo>
                    <a:lnTo>
                      <a:pt x="588" y="456"/>
                    </a:lnTo>
                    <a:lnTo>
                      <a:pt x="568" y="471"/>
                    </a:lnTo>
                    <a:lnTo>
                      <a:pt x="549" y="486"/>
                    </a:lnTo>
                    <a:lnTo>
                      <a:pt x="530" y="499"/>
                    </a:lnTo>
                    <a:lnTo>
                      <a:pt x="511" y="513"/>
                    </a:lnTo>
                    <a:lnTo>
                      <a:pt x="492" y="524"/>
                    </a:lnTo>
                    <a:lnTo>
                      <a:pt x="473" y="535"/>
                    </a:lnTo>
                    <a:lnTo>
                      <a:pt x="454" y="546"/>
                    </a:lnTo>
                    <a:lnTo>
                      <a:pt x="436" y="555"/>
                    </a:lnTo>
                    <a:lnTo>
                      <a:pt x="419" y="563"/>
                    </a:lnTo>
                    <a:lnTo>
                      <a:pt x="402" y="570"/>
                    </a:lnTo>
                    <a:lnTo>
                      <a:pt x="384" y="575"/>
                    </a:lnTo>
                    <a:lnTo>
                      <a:pt x="352" y="581"/>
                    </a:lnTo>
                    <a:lnTo>
                      <a:pt x="318" y="584"/>
                    </a:lnTo>
                    <a:lnTo>
                      <a:pt x="285" y="583"/>
                    </a:lnTo>
                    <a:lnTo>
                      <a:pt x="251" y="580"/>
                    </a:lnTo>
                    <a:lnTo>
                      <a:pt x="218" y="574"/>
                    </a:lnTo>
                    <a:lnTo>
                      <a:pt x="187" y="566"/>
                    </a:lnTo>
                    <a:lnTo>
                      <a:pt x="156" y="556"/>
                    </a:lnTo>
                    <a:lnTo>
                      <a:pt x="128" y="547"/>
                    </a:lnTo>
                    <a:lnTo>
                      <a:pt x="100" y="535"/>
                    </a:lnTo>
                    <a:lnTo>
                      <a:pt x="76" y="525"/>
                    </a:lnTo>
                    <a:lnTo>
                      <a:pt x="54" y="515"/>
                    </a:lnTo>
                    <a:lnTo>
                      <a:pt x="35" y="504"/>
                    </a:lnTo>
                    <a:lnTo>
                      <a:pt x="21" y="496"/>
                    </a:lnTo>
                    <a:lnTo>
                      <a:pt x="9" y="490"/>
                    </a:lnTo>
                    <a:lnTo>
                      <a:pt x="2" y="486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8" name="Freeform 50">
                <a:extLst>
                  <a:ext uri="{FF2B5EF4-FFF2-40B4-BE49-F238E27FC236}">
                    <a16:creationId xmlns:a16="http://schemas.microsoft.com/office/drawing/2014/main" id="{565CA1CC-674B-4EA0-BF17-16108DF15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508"/>
                <a:ext cx="1036" cy="627"/>
              </a:xfrm>
              <a:custGeom>
                <a:avLst/>
                <a:gdLst>
                  <a:gd name="T0" fmla="*/ 142 w 2071"/>
                  <a:gd name="T1" fmla="*/ 668 h 1253"/>
                  <a:gd name="T2" fmla="*/ 200 w 2071"/>
                  <a:gd name="T3" fmla="*/ 622 h 1253"/>
                  <a:gd name="T4" fmla="*/ 299 w 2071"/>
                  <a:gd name="T5" fmla="*/ 549 h 1253"/>
                  <a:gd name="T6" fmla="*/ 430 w 2071"/>
                  <a:gd name="T7" fmla="*/ 456 h 1253"/>
                  <a:gd name="T8" fmla="*/ 586 w 2071"/>
                  <a:gd name="T9" fmla="*/ 353 h 1253"/>
                  <a:gd name="T10" fmla="*/ 757 w 2071"/>
                  <a:gd name="T11" fmla="*/ 249 h 1253"/>
                  <a:gd name="T12" fmla="*/ 940 w 2071"/>
                  <a:gd name="T13" fmla="*/ 154 h 1253"/>
                  <a:gd name="T14" fmla="*/ 1127 w 2071"/>
                  <a:gd name="T15" fmla="*/ 75 h 1253"/>
                  <a:gd name="T16" fmla="*/ 1188 w 2071"/>
                  <a:gd name="T17" fmla="*/ 50 h 1253"/>
                  <a:gd name="T18" fmla="*/ 1248 w 2071"/>
                  <a:gd name="T19" fmla="*/ 26 h 1253"/>
                  <a:gd name="T20" fmla="*/ 1332 w 2071"/>
                  <a:gd name="T21" fmla="*/ 4 h 1253"/>
                  <a:gd name="T22" fmla="*/ 1424 w 2071"/>
                  <a:gd name="T23" fmla="*/ 3 h 1253"/>
                  <a:gd name="T24" fmla="*/ 1509 w 2071"/>
                  <a:gd name="T25" fmla="*/ 34 h 1253"/>
                  <a:gd name="T26" fmla="*/ 1586 w 2071"/>
                  <a:gd name="T27" fmla="*/ 78 h 1253"/>
                  <a:gd name="T28" fmla="*/ 1649 w 2071"/>
                  <a:gd name="T29" fmla="*/ 126 h 1253"/>
                  <a:gd name="T30" fmla="*/ 1693 w 2071"/>
                  <a:gd name="T31" fmla="*/ 168 h 1253"/>
                  <a:gd name="T32" fmla="*/ 1715 w 2071"/>
                  <a:gd name="T33" fmla="*/ 196 h 1253"/>
                  <a:gd name="T34" fmla="*/ 1747 w 2071"/>
                  <a:gd name="T35" fmla="*/ 243 h 1253"/>
                  <a:gd name="T36" fmla="*/ 1791 w 2071"/>
                  <a:gd name="T37" fmla="*/ 306 h 1253"/>
                  <a:gd name="T38" fmla="*/ 1843 w 2071"/>
                  <a:gd name="T39" fmla="*/ 377 h 1253"/>
                  <a:gd name="T40" fmla="*/ 1898 w 2071"/>
                  <a:gd name="T41" fmla="*/ 452 h 1253"/>
                  <a:gd name="T42" fmla="*/ 1954 w 2071"/>
                  <a:gd name="T43" fmla="*/ 524 h 1253"/>
                  <a:gd name="T44" fmla="*/ 2005 w 2071"/>
                  <a:gd name="T45" fmla="*/ 587 h 1253"/>
                  <a:gd name="T46" fmla="*/ 2049 w 2071"/>
                  <a:gd name="T47" fmla="*/ 635 h 1253"/>
                  <a:gd name="T48" fmla="*/ 2064 w 2071"/>
                  <a:gd name="T49" fmla="*/ 697 h 1253"/>
                  <a:gd name="T50" fmla="*/ 1971 w 2071"/>
                  <a:gd name="T51" fmla="*/ 775 h 1253"/>
                  <a:gd name="T52" fmla="*/ 1839 w 2071"/>
                  <a:gd name="T53" fmla="*/ 843 h 1253"/>
                  <a:gd name="T54" fmla="*/ 1752 w 2071"/>
                  <a:gd name="T55" fmla="*/ 879 h 1253"/>
                  <a:gd name="T56" fmla="*/ 1723 w 2071"/>
                  <a:gd name="T57" fmla="*/ 870 h 1253"/>
                  <a:gd name="T58" fmla="*/ 1637 w 2071"/>
                  <a:gd name="T59" fmla="*/ 826 h 1253"/>
                  <a:gd name="T60" fmla="*/ 1528 w 2071"/>
                  <a:gd name="T61" fmla="*/ 753 h 1253"/>
                  <a:gd name="T62" fmla="*/ 1436 w 2071"/>
                  <a:gd name="T63" fmla="*/ 660 h 1253"/>
                  <a:gd name="T64" fmla="*/ 1417 w 2071"/>
                  <a:gd name="T65" fmla="*/ 625 h 1253"/>
                  <a:gd name="T66" fmla="*/ 1399 w 2071"/>
                  <a:gd name="T67" fmla="*/ 591 h 1253"/>
                  <a:gd name="T68" fmla="*/ 1377 w 2071"/>
                  <a:gd name="T69" fmla="*/ 550 h 1253"/>
                  <a:gd name="T70" fmla="*/ 1362 w 2071"/>
                  <a:gd name="T71" fmla="*/ 515 h 1253"/>
                  <a:gd name="T72" fmla="*/ 1350 w 2071"/>
                  <a:gd name="T73" fmla="*/ 517 h 1253"/>
                  <a:gd name="T74" fmla="*/ 1307 w 2071"/>
                  <a:gd name="T75" fmla="*/ 549 h 1253"/>
                  <a:gd name="T76" fmla="*/ 1248 w 2071"/>
                  <a:gd name="T77" fmla="*/ 598 h 1253"/>
                  <a:gd name="T78" fmla="*/ 1187 w 2071"/>
                  <a:gd name="T79" fmla="*/ 663 h 1253"/>
                  <a:gd name="T80" fmla="*/ 1151 w 2071"/>
                  <a:gd name="T81" fmla="*/ 710 h 1253"/>
                  <a:gd name="T82" fmla="*/ 1114 w 2071"/>
                  <a:gd name="T83" fmla="*/ 758 h 1253"/>
                  <a:gd name="T84" fmla="*/ 1071 w 2071"/>
                  <a:gd name="T85" fmla="*/ 812 h 1253"/>
                  <a:gd name="T86" fmla="*/ 1022 w 2071"/>
                  <a:gd name="T87" fmla="*/ 872 h 1253"/>
                  <a:gd name="T88" fmla="*/ 974 w 2071"/>
                  <a:gd name="T89" fmla="*/ 931 h 1253"/>
                  <a:gd name="T90" fmla="*/ 923 w 2071"/>
                  <a:gd name="T91" fmla="*/ 987 h 1253"/>
                  <a:gd name="T92" fmla="*/ 874 w 2071"/>
                  <a:gd name="T93" fmla="*/ 1038 h 1253"/>
                  <a:gd name="T94" fmla="*/ 829 w 2071"/>
                  <a:gd name="T95" fmla="*/ 1080 h 1253"/>
                  <a:gd name="T96" fmla="*/ 764 w 2071"/>
                  <a:gd name="T97" fmla="*/ 1135 h 1253"/>
                  <a:gd name="T98" fmla="*/ 700 w 2071"/>
                  <a:gd name="T99" fmla="*/ 1184 h 1253"/>
                  <a:gd name="T100" fmla="*/ 647 w 2071"/>
                  <a:gd name="T101" fmla="*/ 1221 h 1253"/>
                  <a:gd name="T102" fmla="*/ 600 w 2071"/>
                  <a:gd name="T103" fmla="*/ 1246 h 1253"/>
                  <a:gd name="T104" fmla="*/ 560 w 2071"/>
                  <a:gd name="T105" fmla="*/ 1253 h 1253"/>
                  <a:gd name="T106" fmla="*/ 492 w 2071"/>
                  <a:gd name="T107" fmla="*/ 1248 h 1253"/>
                  <a:gd name="T108" fmla="*/ 401 w 2071"/>
                  <a:gd name="T109" fmla="*/ 1235 h 1253"/>
                  <a:gd name="T110" fmla="*/ 298 w 2071"/>
                  <a:gd name="T111" fmla="*/ 1219 h 1253"/>
                  <a:gd name="T112" fmla="*/ 195 w 2071"/>
                  <a:gd name="T113" fmla="*/ 1200 h 1253"/>
                  <a:gd name="T114" fmla="*/ 103 w 2071"/>
                  <a:gd name="T115" fmla="*/ 1182 h 1253"/>
                  <a:gd name="T116" fmla="*/ 35 w 2071"/>
                  <a:gd name="T117" fmla="*/ 1169 h 1253"/>
                  <a:gd name="T118" fmla="*/ 2 w 2071"/>
                  <a:gd name="T119" fmla="*/ 1162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1" h="1253">
                    <a:moveTo>
                      <a:pt x="127" y="680"/>
                    </a:moveTo>
                    <a:lnTo>
                      <a:pt x="129" y="678"/>
                    </a:lnTo>
                    <a:lnTo>
                      <a:pt x="133" y="675"/>
                    </a:lnTo>
                    <a:lnTo>
                      <a:pt x="142" y="668"/>
                    </a:lnTo>
                    <a:lnTo>
                      <a:pt x="152" y="660"/>
                    </a:lnTo>
                    <a:lnTo>
                      <a:pt x="166" y="649"/>
                    </a:lnTo>
                    <a:lnTo>
                      <a:pt x="181" y="637"/>
                    </a:lnTo>
                    <a:lnTo>
                      <a:pt x="200" y="622"/>
                    </a:lnTo>
                    <a:lnTo>
                      <a:pt x="222" y="606"/>
                    </a:lnTo>
                    <a:lnTo>
                      <a:pt x="245" y="588"/>
                    </a:lnTo>
                    <a:lnTo>
                      <a:pt x="272" y="569"/>
                    </a:lnTo>
                    <a:lnTo>
                      <a:pt x="299" y="549"/>
                    </a:lnTo>
                    <a:lnTo>
                      <a:pt x="329" y="527"/>
                    </a:lnTo>
                    <a:lnTo>
                      <a:pt x="361" y="504"/>
                    </a:lnTo>
                    <a:lnTo>
                      <a:pt x="394" y="480"/>
                    </a:lnTo>
                    <a:lnTo>
                      <a:pt x="430" y="456"/>
                    </a:lnTo>
                    <a:lnTo>
                      <a:pt x="466" y="431"/>
                    </a:lnTo>
                    <a:lnTo>
                      <a:pt x="505" y="405"/>
                    </a:lnTo>
                    <a:lnTo>
                      <a:pt x="544" y="379"/>
                    </a:lnTo>
                    <a:lnTo>
                      <a:pt x="586" y="353"/>
                    </a:lnTo>
                    <a:lnTo>
                      <a:pt x="626" y="327"/>
                    </a:lnTo>
                    <a:lnTo>
                      <a:pt x="669" y="301"/>
                    </a:lnTo>
                    <a:lnTo>
                      <a:pt x="714" y="275"/>
                    </a:lnTo>
                    <a:lnTo>
                      <a:pt x="757" y="249"/>
                    </a:lnTo>
                    <a:lnTo>
                      <a:pt x="803" y="224"/>
                    </a:lnTo>
                    <a:lnTo>
                      <a:pt x="848" y="200"/>
                    </a:lnTo>
                    <a:lnTo>
                      <a:pt x="895" y="177"/>
                    </a:lnTo>
                    <a:lnTo>
                      <a:pt x="940" y="154"/>
                    </a:lnTo>
                    <a:lnTo>
                      <a:pt x="987" y="132"/>
                    </a:lnTo>
                    <a:lnTo>
                      <a:pt x="1034" y="111"/>
                    </a:lnTo>
                    <a:lnTo>
                      <a:pt x="1081" y="93"/>
                    </a:lnTo>
                    <a:lnTo>
                      <a:pt x="1127" y="75"/>
                    </a:lnTo>
                    <a:lnTo>
                      <a:pt x="1173" y="58"/>
                    </a:lnTo>
                    <a:lnTo>
                      <a:pt x="1174" y="57"/>
                    </a:lnTo>
                    <a:lnTo>
                      <a:pt x="1179" y="54"/>
                    </a:lnTo>
                    <a:lnTo>
                      <a:pt x="1188" y="50"/>
                    </a:lnTo>
                    <a:lnTo>
                      <a:pt x="1200" y="46"/>
                    </a:lnTo>
                    <a:lnTo>
                      <a:pt x="1214" y="40"/>
                    </a:lnTo>
                    <a:lnTo>
                      <a:pt x="1229" y="32"/>
                    </a:lnTo>
                    <a:lnTo>
                      <a:pt x="1248" y="26"/>
                    </a:lnTo>
                    <a:lnTo>
                      <a:pt x="1267" y="20"/>
                    </a:lnTo>
                    <a:lnTo>
                      <a:pt x="1288" y="14"/>
                    </a:lnTo>
                    <a:lnTo>
                      <a:pt x="1310" y="8"/>
                    </a:lnTo>
                    <a:lnTo>
                      <a:pt x="1332" y="4"/>
                    </a:lnTo>
                    <a:lnTo>
                      <a:pt x="1356" y="1"/>
                    </a:lnTo>
                    <a:lnTo>
                      <a:pt x="1379" y="0"/>
                    </a:lnTo>
                    <a:lnTo>
                      <a:pt x="1402" y="1"/>
                    </a:lnTo>
                    <a:lnTo>
                      <a:pt x="1424" y="3"/>
                    </a:lnTo>
                    <a:lnTo>
                      <a:pt x="1446" y="9"/>
                    </a:lnTo>
                    <a:lnTo>
                      <a:pt x="1467" y="17"/>
                    </a:lnTo>
                    <a:lnTo>
                      <a:pt x="1487" y="25"/>
                    </a:lnTo>
                    <a:lnTo>
                      <a:pt x="1509" y="34"/>
                    </a:lnTo>
                    <a:lnTo>
                      <a:pt x="1529" y="45"/>
                    </a:lnTo>
                    <a:lnTo>
                      <a:pt x="1548" y="55"/>
                    </a:lnTo>
                    <a:lnTo>
                      <a:pt x="1567" y="67"/>
                    </a:lnTo>
                    <a:lnTo>
                      <a:pt x="1586" y="78"/>
                    </a:lnTo>
                    <a:lnTo>
                      <a:pt x="1603" y="89"/>
                    </a:lnTo>
                    <a:lnTo>
                      <a:pt x="1619" y="102"/>
                    </a:lnTo>
                    <a:lnTo>
                      <a:pt x="1635" y="113"/>
                    </a:lnTo>
                    <a:lnTo>
                      <a:pt x="1649" y="126"/>
                    </a:lnTo>
                    <a:lnTo>
                      <a:pt x="1662" y="137"/>
                    </a:lnTo>
                    <a:lnTo>
                      <a:pt x="1674" y="148"/>
                    </a:lnTo>
                    <a:lnTo>
                      <a:pt x="1685" y="159"/>
                    </a:lnTo>
                    <a:lnTo>
                      <a:pt x="1693" y="168"/>
                    </a:lnTo>
                    <a:lnTo>
                      <a:pt x="1700" y="177"/>
                    </a:lnTo>
                    <a:lnTo>
                      <a:pt x="1703" y="182"/>
                    </a:lnTo>
                    <a:lnTo>
                      <a:pt x="1709" y="189"/>
                    </a:lnTo>
                    <a:lnTo>
                      <a:pt x="1715" y="196"/>
                    </a:lnTo>
                    <a:lnTo>
                      <a:pt x="1721" y="207"/>
                    </a:lnTo>
                    <a:lnTo>
                      <a:pt x="1729" y="218"/>
                    </a:lnTo>
                    <a:lnTo>
                      <a:pt x="1738" y="230"/>
                    </a:lnTo>
                    <a:lnTo>
                      <a:pt x="1747" y="243"/>
                    </a:lnTo>
                    <a:lnTo>
                      <a:pt x="1756" y="258"/>
                    </a:lnTo>
                    <a:lnTo>
                      <a:pt x="1767" y="272"/>
                    </a:lnTo>
                    <a:lnTo>
                      <a:pt x="1779" y="289"/>
                    </a:lnTo>
                    <a:lnTo>
                      <a:pt x="1791" y="306"/>
                    </a:lnTo>
                    <a:lnTo>
                      <a:pt x="1802" y="322"/>
                    </a:lnTo>
                    <a:lnTo>
                      <a:pt x="1816" y="340"/>
                    </a:lnTo>
                    <a:lnTo>
                      <a:pt x="1829" y="358"/>
                    </a:lnTo>
                    <a:lnTo>
                      <a:pt x="1843" y="377"/>
                    </a:lnTo>
                    <a:lnTo>
                      <a:pt x="1856" y="396"/>
                    </a:lnTo>
                    <a:lnTo>
                      <a:pt x="1870" y="415"/>
                    </a:lnTo>
                    <a:lnTo>
                      <a:pt x="1884" y="433"/>
                    </a:lnTo>
                    <a:lnTo>
                      <a:pt x="1898" y="452"/>
                    </a:lnTo>
                    <a:lnTo>
                      <a:pt x="1912" y="470"/>
                    </a:lnTo>
                    <a:lnTo>
                      <a:pt x="1926" y="489"/>
                    </a:lnTo>
                    <a:lnTo>
                      <a:pt x="1940" y="506"/>
                    </a:lnTo>
                    <a:lnTo>
                      <a:pt x="1954" y="524"/>
                    </a:lnTo>
                    <a:lnTo>
                      <a:pt x="1967" y="541"/>
                    </a:lnTo>
                    <a:lnTo>
                      <a:pt x="1980" y="558"/>
                    </a:lnTo>
                    <a:lnTo>
                      <a:pt x="1992" y="573"/>
                    </a:lnTo>
                    <a:lnTo>
                      <a:pt x="2005" y="587"/>
                    </a:lnTo>
                    <a:lnTo>
                      <a:pt x="2017" y="601"/>
                    </a:lnTo>
                    <a:lnTo>
                      <a:pt x="2028" y="614"/>
                    </a:lnTo>
                    <a:lnTo>
                      <a:pt x="2038" y="625"/>
                    </a:lnTo>
                    <a:lnTo>
                      <a:pt x="2049" y="635"/>
                    </a:lnTo>
                    <a:lnTo>
                      <a:pt x="2058" y="644"/>
                    </a:lnTo>
                    <a:lnTo>
                      <a:pt x="2069" y="660"/>
                    </a:lnTo>
                    <a:lnTo>
                      <a:pt x="2071" y="678"/>
                    </a:lnTo>
                    <a:lnTo>
                      <a:pt x="2064" y="697"/>
                    </a:lnTo>
                    <a:lnTo>
                      <a:pt x="2050" y="716"/>
                    </a:lnTo>
                    <a:lnTo>
                      <a:pt x="2028" y="736"/>
                    </a:lnTo>
                    <a:lnTo>
                      <a:pt x="2001" y="755"/>
                    </a:lnTo>
                    <a:lnTo>
                      <a:pt x="1971" y="775"/>
                    </a:lnTo>
                    <a:lnTo>
                      <a:pt x="1938" y="794"/>
                    </a:lnTo>
                    <a:lnTo>
                      <a:pt x="1904" y="811"/>
                    </a:lnTo>
                    <a:lnTo>
                      <a:pt x="1871" y="828"/>
                    </a:lnTo>
                    <a:lnTo>
                      <a:pt x="1839" y="843"/>
                    </a:lnTo>
                    <a:lnTo>
                      <a:pt x="1809" y="856"/>
                    </a:lnTo>
                    <a:lnTo>
                      <a:pt x="1783" y="867"/>
                    </a:lnTo>
                    <a:lnTo>
                      <a:pt x="1765" y="875"/>
                    </a:lnTo>
                    <a:lnTo>
                      <a:pt x="1752" y="879"/>
                    </a:lnTo>
                    <a:lnTo>
                      <a:pt x="1747" y="881"/>
                    </a:lnTo>
                    <a:lnTo>
                      <a:pt x="1745" y="880"/>
                    </a:lnTo>
                    <a:lnTo>
                      <a:pt x="1737" y="876"/>
                    </a:lnTo>
                    <a:lnTo>
                      <a:pt x="1723" y="870"/>
                    </a:lnTo>
                    <a:lnTo>
                      <a:pt x="1707" y="862"/>
                    </a:lnTo>
                    <a:lnTo>
                      <a:pt x="1686" y="852"/>
                    </a:lnTo>
                    <a:lnTo>
                      <a:pt x="1662" y="840"/>
                    </a:lnTo>
                    <a:lnTo>
                      <a:pt x="1637" y="826"/>
                    </a:lnTo>
                    <a:lnTo>
                      <a:pt x="1610" y="810"/>
                    </a:lnTo>
                    <a:lnTo>
                      <a:pt x="1583" y="793"/>
                    </a:lnTo>
                    <a:lnTo>
                      <a:pt x="1555" y="774"/>
                    </a:lnTo>
                    <a:lnTo>
                      <a:pt x="1528" y="753"/>
                    </a:lnTo>
                    <a:lnTo>
                      <a:pt x="1501" y="733"/>
                    </a:lnTo>
                    <a:lnTo>
                      <a:pt x="1477" y="709"/>
                    </a:lnTo>
                    <a:lnTo>
                      <a:pt x="1455" y="686"/>
                    </a:lnTo>
                    <a:lnTo>
                      <a:pt x="1436" y="660"/>
                    </a:lnTo>
                    <a:lnTo>
                      <a:pt x="1422" y="635"/>
                    </a:lnTo>
                    <a:lnTo>
                      <a:pt x="1422" y="634"/>
                    </a:lnTo>
                    <a:lnTo>
                      <a:pt x="1420" y="630"/>
                    </a:lnTo>
                    <a:lnTo>
                      <a:pt x="1417" y="625"/>
                    </a:lnTo>
                    <a:lnTo>
                      <a:pt x="1413" y="618"/>
                    </a:lnTo>
                    <a:lnTo>
                      <a:pt x="1409" y="610"/>
                    </a:lnTo>
                    <a:lnTo>
                      <a:pt x="1404" y="602"/>
                    </a:lnTo>
                    <a:lnTo>
                      <a:pt x="1399" y="591"/>
                    </a:lnTo>
                    <a:lnTo>
                      <a:pt x="1394" y="581"/>
                    </a:lnTo>
                    <a:lnTo>
                      <a:pt x="1388" y="570"/>
                    </a:lnTo>
                    <a:lnTo>
                      <a:pt x="1382" y="560"/>
                    </a:lnTo>
                    <a:lnTo>
                      <a:pt x="1377" y="550"/>
                    </a:lnTo>
                    <a:lnTo>
                      <a:pt x="1373" y="539"/>
                    </a:lnTo>
                    <a:lnTo>
                      <a:pt x="1369" y="530"/>
                    </a:lnTo>
                    <a:lnTo>
                      <a:pt x="1366" y="522"/>
                    </a:lnTo>
                    <a:lnTo>
                      <a:pt x="1362" y="515"/>
                    </a:lnTo>
                    <a:lnTo>
                      <a:pt x="1361" y="510"/>
                    </a:lnTo>
                    <a:lnTo>
                      <a:pt x="1359" y="511"/>
                    </a:lnTo>
                    <a:lnTo>
                      <a:pt x="1356" y="513"/>
                    </a:lnTo>
                    <a:lnTo>
                      <a:pt x="1350" y="517"/>
                    </a:lnTo>
                    <a:lnTo>
                      <a:pt x="1342" y="523"/>
                    </a:lnTo>
                    <a:lnTo>
                      <a:pt x="1332" y="530"/>
                    </a:lnTo>
                    <a:lnTo>
                      <a:pt x="1320" y="539"/>
                    </a:lnTo>
                    <a:lnTo>
                      <a:pt x="1307" y="549"/>
                    </a:lnTo>
                    <a:lnTo>
                      <a:pt x="1294" y="560"/>
                    </a:lnTo>
                    <a:lnTo>
                      <a:pt x="1280" y="571"/>
                    </a:lnTo>
                    <a:lnTo>
                      <a:pt x="1265" y="585"/>
                    </a:lnTo>
                    <a:lnTo>
                      <a:pt x="1248" y="598"/>
                    </a:lnTo>
                    <a:lnTo>
                      <a:pt x="1232" y="614"/>
                    </a:lnTo>
                    <a:lnTo>
                      <a:pt x="1218" y="630"/>
                    </a:lnTo>
                    <a:lnTo>
                      <a:pt x="1202" y="646"/>
                    </a:lnTo>
                    <a:lnTo>
                      <a:pt x="1187" y="663"/>
                    </a:lnTo>
                    <a:lnTo>
                      <a:pt x="1173" y="680"/>
                    </a:lnTo>
                    <a:lnTo>
                      <a:pt x="1167" y="689"/>
                    </a:lnTo>
                    <a:lnTo>
                      <a:pt x="1160" y="699"/>
                    </a:lnTo>
                    <a:lnTo>
                      <a:pt x="1151" y="710"/>
                    </a:lnTo>
                    <a:lnTo>
                      <a:pt x="1142" y="721"/>
                    </a:lnTo>
                    <a:lnTo>
                      <a:pt x="1134" y="733"/>
                    </a:lnTo>
                    <a:lnTo>
                      <a:pt x="1124" y="745"/>
                    </a:lnTo>
                    <a:lnTo>
                      <a:pt x="1114" y="758"/>
                    </a:lnTo>
                    <a:lnTo>
                      <a:pt x="1105" y="771"/>
                    </a:lnTo>
                    <a:lnTo>
                      <a:pt x="1093" y="784"/>
                    </a:lnTo>
                    <a:lnTo>
                      <a:pt x="1082" y="799"/>
                    </a:lnTo>
                    <a:lnTo>
                      <a:pt x="1071" y="812"/>
                    </a:lnTo>
                    <a:lnTo>
                      <a:pt x="1059" y="828"/>
                    </a:lnTo>
                    <a:lnTo>
                      <a:pt x="1047" y="842"/>
                    </a:lnTo>
                    <a:lnTo>
                      <a:pt x="1036" y="857"/>
                    </a:lnTo>
                    <a:lnTo>
                      <a:pt x="1022" y="872"/>
                    </a:lnTo>
                    <a:lnTo>
                      <a:pt x="1011" y="886"/>
                    </a:lnTo>
                    <a:lnTo>
                      <a:pt x="997" y="901"/>
                    </a:lnTo>
                    <a:lnTo>
                      <a:pt x="985" y="916"/>
                    </a:lnTo>
                    <a:lnTo>
                      <a:pt x="974" y="931"/>
                    </a:lnTo>
                    <a:lnTo>
                      <a:pt x="961" y="945"/>
                    </a:lnTo>
                    <a:lnTo>
                      <a:pt x="949" y="959"/>
                    </a:lnTo>
                    <a:lnTo>
                      <a:pt x="935" y="974"/>
                    </a:lnTo>
                    <a:lnTo>
                      <a:pt x="923" y="987"/>
                    </a:lnTo>
                    <a:lnTo>
                      <a:pt x="911" y="1001"/>
                    </a:lnTo>
                    <a:lnTo>
                      <a:pt x="899" y="1014"/>
                    </a:lnTo>
                    <a:lnTo>
                      <a:pt x="886" y="1025"/>
                    </a:lnTo>
                    <a:lnTo>
                      <a:pt x="874" y="1038"/>
                    </a:lnTo>
                    <a:lnTo>
                      <a:pt x="862" y="1049"/>
                    </a:lnTo>
                    <a:lnTo>
                      <a:pt x="851" y="1061"/>
                    </a:lnTo>
                    <a:lnTo>
                      <a:pt x="840" y="1070"/>
                    </a:lnTo>
                    <a:lnTo>
                      <a:pt x="829" y="1080"/>
                    </a:lnTo>
                    <a:lnTo>
                      <a:pt x="820" y="1089"/>
                    </a:lnTo>
                    <a:lnTo>
                      <a:pt x="800" y="1104"/>
                    </a:lnTo>
                    <a:lnTo>
                      <a:pt x="781" y="1120"/>
                    </a:lnTo>
                    <a:lnTo>
                      <a:pt x="764" y="1135"/>
                    </a:lnTo>
                    <a:lnTo>
                      <a:pt x="746" y="1148"/>
                    </a:lnTo>
                    <a:lnTo>
                      <a:pt x="730" y="1161"/>
                    </a:lnTo>
                    <a:lnTo>
                      <a:pt x="715" y="1173"/>
                    </a:lnTo>
                    <a:lnTo>
                      <a:pt x="700" y="1184"/>
                    </a:lnTo>
                    <a:lnTo>
                      <a:pt x="687" y="1195"/>
                    </a:lnTo>
                    <a:lnTo>
                      <a:pt x="672" y="1204"/>
                    </a:lnTo>
                    <a:lnTo>
                      <a:pt x="660" y="1212"/>
                    </a:lnTo>
                    <a:lnTo>
                      <a:pt x="647" y="1221"/>
                    </a:lnTo>
                    <a:lnTo>
                      <a:pt x="636" y="1228"/>
                    </a:lnTo>
                    <a:lnTo>
                      <a:pt x="623" y="1234"/>
                    </a:lnTo>
                    <a:lnTo>
                      <a:pt x="612" y="1241"/>
                    </a:lnTo>
                    <a:lnTo>
                      <a:pt x="600" y="1246"/>
                    </a:lnTo>
                    <a:lnTo>
                      <a:pt x="589" y="1250"/>
                    </a:lnTo>
                    <a:lnTo>
                      <a:pt x="582" y="1251"/>
                    </a:lnTo>
                    <a:lnTo>
                      <a:pt x="572" y="1253"/>
                    </a:lnTo>
                    <a:lnTo>
                      <a:pt x="560" y="1253"/>
                    </a:lnTo>
                    <a:lnTo>
                      <a:pt x="546" y="1252"/>
                    </a:lnTo>
                    <a:lnTo>
                      <a:pt x="530" y="1251"/>
                    </a:lnTo>
                    <a:lnTo>
                      <a:pt x="511" y="1250"/>
                    </a:lnTo>
                    <a:lnTo>
                      <a:pt x="492" y="1248"/>
                    </a:lnTo>
                    <a:lnTo>
                      <a:pt x="471" y="1245"/>
                    </a:lnTo>
                    <a:lnTo>
                      <a:pt x="448" y="1243"/>
                    </a:lnTo>
                    <a:lnTo>
                      <a:pt x="425" y="1239"/>
                    </a:lnTo>
                    <a:lnTo>
                      <a:pt x="401" y="1235"/>
                    </a:lnTo>
                    <a:lnTo>
                      <a:pt x="376" y="1231"/>
                    </a:lnTo>
                    <a:lnTo>
                      <a:pt x="351" y="1227"/>
                    </a:lnTo>
                    <a:lnTo>
                      <a:pt x="324" y="1223"/>
                    </a:lnTo>
                    <a:lnTo>
                      <a:pt x="298" y="1219"/>
                    </a:lnTo>
                    <a:lnTo>
                      <a:pt x="272" y="1214"/>
                    </a:lnTo>
                    <a:lnTo>
                      <a:pt x="245" y="1209"/>
                    </a:lnTo>
                    <a:lnTo>
                      <a:pt x="220" y="1204"/>
                    </a:lnTo>
                    <a:lnTo>
                      <a:pt x="195" y="1200"/>
                    </a:lnTo>
                    <a:lnTo>
                      <a:pt x="171" y="1195"/>
                    </a:lnTo>
                    <a:lnTo>
                      <a:pt x="147" y="1191"/>
                    </a:lnTo>
                    <a:lnTo>
                      <a:pt x="124" y="1187"/>
                    </a:lnTo>
                    <a:lnTo>
                      <a:pt x="103" y="1182"/>
                    </a:lnTo>
                    <a:lnTo>
                      <a:pt x="84" y="1178"/>
                    </a:lnTo>
                    <a:lnTo>
                      <a:pt x="65" y="1175"/>
                    </a:lnTo>
                    <a:lnTo>
                      <a:pt x="49" y="1171"/>
                    </a:lnTo>
                    <a:lnTo>
                      <a:pt x="35" y="1169"/>
                    </a:lnTo>
                    <a:lnTo>
                      <a:pt x="23" y="1167"/>
                    </a:lnTo>
                    <a:lnTo>
                      <a:pt x="13" y="1164"/>
                    </a:lnTo>
                    <a:lnTo>
                      <a:pt x="6" y="1163"/>
                    </a:lnTo>
                    <a:lnTo>
                      <a:pt x="2" y="1162"/>
                    </a:lnTo>
                    <a:lnTo>
                      <a:pt x="0" y="1162"/>
                    </a:lnTo>
                    <a:lnTo>
                      <a:pt x="127" y="68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9" name="Freeform 51">
                <a:extLst>
                  <a:ext uri="{FF2B5EF4-FFF2-40B4-BE49-F238E27FC236}">
                    <a16:creationId xmlns:a16="http://schemas.microsoft.com/office/drawing/2014/main" id="{F55CB1EB-FF4C-4915-8D29-672572FC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537"/>
                <a:ext cx="524" cy="311"/>
              </a:xfrm>
              <a:custGeom>
                <a:avLst/>
                <a:gdLst>
                  <a:gd name="T0" fmla="*/ 1046 w 1049"/>
                  <a:gd name="T1" fmla="*/ 0 h 624"/>
                  <a:gd name="T2" fmla="*/ 954 w 1049"/>
                  <a:gd name="T3" fmla="*/ 33 h 624"/>
                  <a:gd name="T4" fmla="*/ 860 w 1049"/>
                  <a:gd name="T5" fmla="*/ 74 h 624"/>
                  <a:gd name="T6" fmla="*/ 767 w 1049"/>
                  <a:gd name="T7" fmla="*/ 119 h 624"/>
                  <a:gd name="T8" fmla="*/ 676 w 1049"/>
                  <a:gd name="T9" fmla="*/ 166 h 624"/>
                  <a:gd name="T10" fmla="*/ 585 w 1049"/>
                  <a:gd name="T11" fmla="*/ 217 h 624"/>
                  <a:gd name="T12" fmla="*/ 499 w 1049"/>
                  <a:gd name="T13" fmla="*/ 269 h 624"/>
                  <a:gd name="T14" fmla="*/ 416 w 1049"/>
                  <a:gd name="T15" fmla="*/ 321 h 624"/>
                  <a:gd name="T16" fmla="*/ 339 w 1049"/>
                  <a:gd name="T17" fmla="*/ 373 h 624"/>
                  <a:gd name="T18" fmla="*/ 267 w 1049"/>
                  <a:gd name="T19" fmla="*/ 422 h 624"/>
                  <a:gd name="T20" fmla="*/ 202 w 1049"/>
                  <a:gd name="T21" fmla="*/ 469 h 624"/>
                  <a:gd name="T22" fmla="*/ 145 w 1049"/>
                  <a:gd name="T23" fmla="*/ 511 h 624"/>
                  <a:gd name="T24" fmla="*/ 94 w 1049"/>
                  <a:gd name="T25" fmla="*/ 548 h 624"/>
                  <a:gd name="T26" fmla="*/ 54 w 1049"/>
                  <a:gd name="T27" fmla="*/ 579 h 624"/>
                  <a:gd name="T28" fmla="*/ 24 w 1049"/>
                  <a:gd name="T29" fmla="*/ 602 h 624"/>
                  <a:gd name="T30" fmla="*/ 5 w 1049"/>
                  <a:gd name="T31" fmla="*/ 617 h 624"/>
                  <a:gd name="T32" fmla="*/ 0 w 1049"/>
                  <a:gd name="T33" fmla="*/ 621 h 624"/>
                  <a:gd name="T34" fmla="*/ 5 w 1049"/>
                  <a:gd name="T35" fmla="*/ 623 h 624"/>
                  <a:gd name="T36" fmla="*/ 18 w 1049"/>
                  <a:gd name="T37" fmla="*/ 613 h 624"/>
                  <a:gd name="T38" fmla="*/ 42 w 1049"/>
                  <a:gd name="T39" fmla="*/ 593 h 624"/>
                  <a:gd name="T40" fmla="*/ 76 w 1049"/>
                  <a:gd name="T41" fmla="*/ 566 h 624"/>
                  <a:gd name="T42" fmla="*/ 122 w 1049"/>
                  <a:gd name="T43" fmla="*/ 532 h 624"/>
                  <a:gd name="T44" fmla="*/ 175 w 1049"/>
                  <a:gd name="T45" fmla="*/ 493 h 624"/>
                  <a:gd name="T46" fmla="*/ 236 w 1049"/>
                  <a:gd name="T47" fmla="*/ 448 h 624"/>
                  <a:gd name="T48" fmla="*/ 305 w 1049"/>
                  <a:gd name="T49" fmla="*/ 400 h 624"/>
                  <a:gd name="T50" fmla="*/ 381 w 1049"/>
                  <a:gd name="T51" fmla="*/ 349 h 624"/>
                  <a:gd name="T52" fmla="*/ 461 w 1049"/>
                  <a:gd name="T53" fmla="*/ 297 h 624"/>
                  <a:gd name="T54" fmla="*/ 545 w 1049"/>
                  <a:gd name="T55" fmla="*/ 245 h 624"/>
                  <a:gd name="T56" fmla="*/ 633 w 1049"/>
                  <a:gd name="T57" fmla="*/ 193 h 624"/>
                  <a:gd name="T58" fmla="*/ 724 w 1049"/>
                  <a:gd name="T59" fmla="*/ 145 h 624"/>
                  <a:gd name="T60" fmla="*/ 815 w 1049"/>
                  <a:gd name="T61" fmla="*/ 98 h 624"/>
                  <a:gd name="T62" fmla="*/ 909 w 1049"/>
                  <a:gd name="T63" fmla="*/ 55 h 624"/>
                  <a:gd name="T64" fmla="*/ 1002 w 1049"/>
                  <a:gd name="T65" fmla="*/ 19 h 624"/>
                  <a:gd name="T66" fmla="*/ 1049 w 1049"/>
                  <a:gd name="T67" fmla="*/ 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49" h="624">
                    <a:moveTo>
                      <a:pt x="1045" y="0"/>
                    </a:moveTo>
                    <a:lnTo>
                      <a:pt x="1046" y="0"/>
                    </a:lnTo>
                    <a:lnTo>
                      <a:pt x="1000" y="17"/>
                    </a:lnTo>
                    <a:lnTo>
                      <a:pt x="954" y="33"/>
                    </a:lnTo>
                    <a:lnTo>
                      <a:pt x="908" y="53"/>
                    </a:lnTo>
                    <a:lnTo>
                      <a:pt x="860" y="74"/>
                    </a:lnTo>
                    <a:lnTo>
                      <a:pt x="814" y="96"/>
                    </a:lnTo>
                    <a:lnTo>
                      <a:pt x="767" y="119"/>
                    </a:lnTo>
                    <a:lnTo>
                      <a:pt x="721" y="143"/>
                    </a:lnTo>
                    <a:lnTo>
                      <a:pt x="676" y="166"/>
                    </a:lnTo>
                    <a:lnTo>
                      <a:pt x="630" y="191"/>
                    </a:lnTo>
                    <a:lnTo>
                      <a:pt x="585" y="217"/>
                    </a:lnTo>
                    <a:lnTo>
                      <a:pt x="542" y="243"/>
                    </a:lnTo>
                    <a:lnTo>
                      <a:pt x="499" y="269"/>
                    </a:lnTo>
                    <a:lnTo>
                      <a:pt x="458" y="295"/>
                    </a:lnTo>
                    <a:lnTo>
                      <a:pt x="416" y="321"/>
                    </a:lnTo>
                    <a:lnTo>
                      <a:pt x="378" y="347"/>
                    </a:lnTo>
                    <a:lnTo>
                      <a:pt x="339" y="373"/>
                    </a:lnTo>
                    <a:lnTo>
                      <a:pt x="302" y="398"/>
                    </a:lnTo>
                    <a:lnTo>
                      <a:pt x="267" y="422"/>
                    </a:lnTo>
                    <a:lnTo>
                      <a:pt x="233" y="446"/>
                    </a:lnTo>
                    <a:lnTo>
                      <a:pt x="202" y="469"/>
                    </a:lnTo>
                    <a:lnTo>
                      <a:pt x="172" y="491"/>
                    </a:lnTo>
                    <a:lnTo>
                      <a:pt x="145" y="511"/>
                    </a:lnTo>
                    <a:lnTo>
                      <a:pt x="118" y="530"/>
                    </a:lnTo>
                    <a:lnTo>
                      <a:pt x="94" y="548"/>
                    </a:lnTo>
                    <a:lnTo>
                      <a:pt x="73" y="564"/>
                    </a:lnTo>
                    <a:lnTo>
                      <a:pt x="54" y="579"/>
                    </a:lnTo>
                    <a:lnTo>
                      <a:pt x="38" y="591"/>
                    </a:lnTo>
                    <a:lnTo>
                      <a:pt x="24" y="602"/>
                    </a:lnTo>
                    <a:lnTo>
                      <a:pt x="15" y="610"/>
                    </a:lnTo>
                    <a:lnTo>
                      <a:pt x="5" y="617"/>
                    </a:lnTo>
                    <a:lnTo>
                      <a:pt x="1" y="620"/>
                    </a:lnTo>
                    <a:lnTo>
                      <a:pt x="0" y="621"/>
                    </a:lnTo>
                    <a:lnTo>
                      <a:pt x="3" y="624"/>
                    </a:lnTo>
                    <a:lnTo>
                      <a:pt x="5" y="623"/>
                    </a:lnTo>
                    <a:lnTo>
                      <a:pt x="9" y="619"/>
                    </a:lnTo>
                    <a:lnTo>
                      <a:pt x="18" y="613"/>
                    </a:lnTo>
                    <a:lnTo>
                      <a:pt x="28" y="605"/>
                    </a:lnTo>
                    <a:lnTo>
                      <a:pt x="42" y="593"/>
                    </a:lnTo>
                    <a:lnTo>
                      <a:pt x="57" y="581"/>
                    </a:lnTo>
                    <a:lnTo>
                      <a:pt x="76" y="566"/>
                    </a:lnTo>
                    <a:lnTo>
                      <a:pt x="97" y="550"/>
                    </a:lnTo>
                    <a:lnTo>
                      <a:pt x="122" y="532"/>
                    </a:lnTo>
                    <a:lnTo>
                      <a:pt x="148" y="513"/>
                    </a:lnTo>
                    <a:lnTo>
                      <a:pt x="175" y="493"/>
                    </a:lnTo>
                    <a:lnTo>
                      <a:pt x="205" y="471"/>
                    </a:lnTo>
                    <a:lnTo>
                      <a:pt x="236" y="448"/>
                    </a:lnTo>
                    <a:lnTo>
                      <a:pt x="270" y="424"/>
                    </a:lnTo>
                    <a:lnTo>
                      <a:pt x="305" y="400"/>
                    </a:lnTo>
                    <a:lnTo>
                      <a:pt x="342" y="375"/>
                    </a:lnTo>
                    <a:lnTo>
                      <a:pt x="381" y="349"/>
                    </a:lnTo>
                    <a:lnTo>
                      <a:pt x="419" y="323"/>
                    </a:lnTo>
                    <a:lnTo>
                      <a:pt x="461" y="297"/>
                    </a:lnTo>
                    <a:lnTo>
                      <a:pt x="503" y="271"/>
                    </a:lnTo>
                    <a:lnTo>
                      <a:pt x="545" y="245"/>
                    </a:lnTo>
                    <a:lnTo>
                      <a:pt x="589" y="219"/>
                    </a:lnTo>
                    <a:lnTo>
                      <a:pt x="633" y="193"/>
                    </a:lnTo>
                    <a:lnTo>
                      <a:pt x="679" y="169"/>
                    </a:lnTo>
                    <a:lnTo>
                      <a:pt x="724" y="145"/>
                    </a:lnTo>
                    <a:lnTo>
                      <a:pt x="771" y="121"/>
                    </a:lnTo>
                    <a:lnTo>
                      <a:pt x="815" y="98"/>
                    </a:lnTo>
                    <a:lnTo>
                      <a:pt x="862" y="76"/>
                    </a:lnTo>
                    <a:lnTo>
                      <a:pt x="909" y="55"/>
                    </a:lnTo>
                    <a:lnTo>
                      <a:pt x="956" y="37"/>
                    </a:lnTo>
                    <a:lnTo>
                      <a:pt x="1002" y="19"/>
                    </a:lnTo>
                    <a:lnTo>
                      <a:pt x="1048" y="2"/>
                    </a:lnTo>
                    <a:lnTo>
                      <a:pt x="1049" y="2"/>
                    </a:lnTo>
                    <a:lnTo>
                      <a:pt x="10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0" name="Freeform 52">
                <a:extLst>
                  <a:ext uri="{FF2B5EF4-FFF2-40B4-BE49-F238E27FC236}">
                    <a16:creationId xmlns:a16="http://schemas.microsoft.com/office/drawing/2014/main" id="{EE37BE55-53C6-44B0-9E91-3CEBE8315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508"/>
                <a:ext cx="137" cy="30"/>
              </a:xfrm>
              <a:custGeom>
                <a:avLst/>
                <a:gdLst>
                  <a:gd name="T0" fmla="*/ 275 w 275"/>
                  <a:gd name="T1" fmla="*/ 9 h 60"/>
                  <a:gd name="T2" fmla="*/ 253 w 275"/>
                  <a:gd name="T3" fmla="*/ 3 h 60"/>
                  <a:gd name="T4" fmla="*/ 230 w 275"/>
                  <a:gd name="T5" fmla="*/ 1 h 60"/>
                  <a:gd name="T6" fmla="*/ 207 w 275"/>
                  <a:gd name="T7" fmla="*/ 0 h 60"/>
                  <a:gd name="T8" fmla="*/ 184 w 275"/>
                  <a:gd name="T9" fmla="*/ 1 h 60"/>
                  <a:gd name="T10" fmla="*/ 160 w 275"/>
                  <a:gd name="T11" fmla="*/ 4 h 60"/>
                  <a:gd name="T12" fmla="*/ 137 w 275"/>
                  <a:gd name="T13" fmla="*/ 8 h 60"/>
                  <a:gd name="T14" fmla="*/ 115 w 275"/>
                  <a:gd name="T15" fmla="*/ 14 h 60"/>
                  <a:gd name="T16" fmla="*/ 95 w 275"/>
                  <a:gd name="T17" fmla="*/ 20 h 60"/>
                  <a:gd name="T18" fmla="*/ 75 w 275"/>
                  <a:gd name="T19" fmla="*/ 26 h 60"/>
                  <a:gd name="T20" fmla="*/ 57 w 275"/>
                  <a:gd name="T21" fmla="*/ 32 h 60"/>
                  <a:gd name="T22" fmla="*/ 42 w 275"/>
                  <a:gd name="T23" fmla="*/ 40 h 60"/>
                  <a:gd name="T24" fmla="*/ 27 w 275"/>
                  <a:gd name="T25" fmla="*/ 46 h 60"/>
                  <a:gd name="T26" fmla="*/ 16 w 275"/>
                  <a:gd name="T27" fmla="*/ 50 h 60"/>
                  <a:gd name="T28" fmla="*/ 7 w 275"/>
                  <a:gd name="T29" fmla="*/ 54 h 60"/>
                  <a:gd name="T30" fmla="*/ 1 w 275"/>
                  <a:gd name="T31" fmla="*/ 57 h 60"/>
                  <a:gd name="T32" fmla="*/ 0 w 275"/>
                  <a:gd name="T33" fmla="*/ 58 h 60"/>
                  <a:gd name="T34" fmla="*/ 3 w 275"/>
                  <a:gd name="T35" fmla="*/ 60 h 60"/>
                  <a:gd name="T36" fmla="*/ 4 w 275"/>
                  <a:gd name="T37" fmla="*/ 59 h 60"/>
                  <a:gd name="T38" fmla="*/ 9 w 275"/>
                  <a:gd name="T39" fmla="*/ 56 h 60"/>
                  <a:gd name="T40" fmla="*/ 17 w 275"/>
                  <a:gd name="T41" fmla="*/ 52 h 60"/>
                  <a:gd name="T42" fmla="*/ 29 w 275"/>
                  <a:gd name="T43" fmla="*/ 48 h 60"/>
                  <a:gd name="T44" fmla="*/ 43 w 275"/>
                  <a:gd name="T45" fmla="*/ 42 h 60"/>
                  <a:gd name="T46" fmla="*/ 59 w 275"/>
                  <a:gd name="T47" fmla="*/ 35 h 60"/>
                  <a:gd name="T48" fmla="*/ 77 w 275"/>
                  <a:gd name="T49" fmla="*/ 28 h 60"/>
                  <a:gd name="T50" fmla="*/ 96 w 275"/>
                  <a:gd name="T51" fmla="*/ 22 h 60"/>
                  <a:gd name="T52" fmla="*/ 118 w 275"/>
                  <a:gd name="T53" fmla="*/ 17 h 60"/>
                  <a:gd name="T54" fmla="*/ 139 w 275"/>
                  <a:gd name="T55" fmla="*/ 10 h 60"/>
                  <a:gd name="T56" fmla="*/ 161 w 275"/>
                  <a:gd name="T57" fmla="*/ 6 h 60"/>
                  <a:gd name="T58" fmla="*/ 184 w 275"/>
                  <a:gd name="T59" fmla="*/ 3 h 60"/>
                  <a:gd name="T60" fmla="*/ 207 w 275"/>
                  <a:gd name="T61" fmla="*/ 2 h 60"/>
                  <a:gd name="T62" fmla="*/ 230 w 275"/>
                  <a:gd name="T63" fmla="*/ 3 h 60"/>
                  <a:gd name="T64" fmla="*/ 252 w 275"/>
                  <a:gd name="T65" fmla="*/ 6 h 60"/>
                  <a:gd name="T66" fmla="*/ 274 w 275"/>
                  <a:gd name="T67" fmla="*/ 11 h 60"/>
                  <a:gd name="T68" fmla="*/ 275 w 275"/>
                  <a:gd name="T69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5" h="60">
                    <a:moveTo>
                      <a:pt x="275" y="9"/>
                    </a:moveTo>
                    <a:lnTo>
                      <a:pt x="253" y="3"/>
                    </a:lnTo>
                    <a:lnTo>
                      <a:pt x="230" y="1"/>
                    </a:lnTo>
                    <a:lnTo>
                      <a:pt x="207" y="0"/>
                    </a:lnTo>
                    <a:lnTo>
                      <a:pt x="184" y="1"/>
                    </a:lnTo>
                    <a:lnTo>
                      <a:pt x="160" y="4"/>
                    </a:lnTo>
                    <a:lnTo>
                      <a:pt x="137" y="8"/>
                    </a:lnTo>
                    <a:lnTo>
                      <a:pt x="115" y="14"/>
                    </a:lnTo>
                    <a:lnTo>
                      <a:pt x="95" y="20"/>
                    </a:lnTo>
                    <a:lnTo>
                      <a:pt x="75" y="26"/>
                    </a:lnTo>
                    <a:lnTo>
                      <a:pt x="57" y="32"/>
                    </a:lnTo>
                    <a:lnTo>
                      <a:pt x="42" y="40"/>
                    </a:lnTo>
                    <a:lnTo>
                      <a:pt x="27" y="46"/>
                    </a:lnTo>
                    <a:lnTo>
                      <a:pt x="16" y="50"/>
                    </a:lnTo>
                    <a:lnTo>
                      <a:pt x="7" y="54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9" y="56"/>
                    </a:lnTo>
                    <a:lnTo>
                      <a:pt x="17" y="52"/>
                    </a:lnTo>
                    <a:lnTo>
                      <a:pt x="29" y="48"/>
                    </a:lnTo>
                    <a:lnTo>
                      <a:pt x="43" y="42"/>
                    </a:lnTo>
                    <a:lnTo>
                      <a:pt x="59" y="35"/>
                    </a:lnTo>
                    <a:lnTo>
                      <a:pt x="77" y="28"/>
                    </a:lnTo>
                    <a:lnTo>
                      <a:pt x="96" y="22"/>
                    </a:lnTo>
                    <a:lnTo>
                      <a:pt x="118" y="17"/>
                    </a:lnTo>
                    <a:lnTo>
                      <a:pt x="139" y="10"/>
                    </a:lnTo>
                    <a:lnTo>
                      <a:pt x="161" y="6"/>
                    </a:lnTo>
                    <a:lnTo>
                      <a:pt x="184" y="3"/>
                    </a:lnTo>
                    <a:lnTo>
                      <a:pt x="207" y="2"/>
                    </a:lnTo>
                    <a:lnTo>
                      <a:pt x="230" y="3"/>
                    </a:lnTo>
                    <a:lnTo>
                      <a:pt x="252" y="6"/>
                    </a:lnTo>
                    <a:lnTo>
                      <a:pt x="274" y="11"/>
                    </a:lnTo>
                    <a:lnTo>
                      <a:pt x="27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1" name="Freeform 53">
                <a:extLst>
                  <a:ext uri="{FF2B5EF4-FFF2-40B4-BE49-F238E27FC236}">
                    <a16:creationId xmlns:a16="http://schemas.microsoft.com/office/drawing/2014/main" id="{5E19852D-DB71-4B98-87C7-3B67D6A1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512"/>
                <a:ext cx="129" cy="85"/>
              </a:xfrm>
              <a:custGeom>
                <a:avLst/>
                <a:gdLst>
                  <a:gd name="T0" fmla="*/ 256 w 256"/>
                  <a:gd name="T1" fmla="*/ 169 h 170"/>
                  <a:gd name="T2" fmla="*/ 249 w 256"/>
                  <a:gd name="T3" fmla="*/ 159 h 170"/>
                  <a:gd name="T4" fmla="*/ 240 w 256"/>
                  <a:gd name="T5" fmla="*/ 150 h 170"/>
                  <a:gd name="T6" fmla="*/ 230 w 256"/>
                  <a:gd name="T7" fmla="*/ 140 h 170"/>
                  <a:gd name="T8" fmla="*/ 218 w 256"/>
                  <a:gd name="T9" fmla="*/ 128 h 170"/>
                  <a:gd name="T10" fmla="*/ 205 w 256"/>
                  <a:gd name="T11" fmla="*/ 117 h 170"/>
                  <a:gd name="T12" fmla="*/ 191 w 256"/>
                  <a:gd name="T13" fmla="*/ 104 h 170"/>
                  <a:gd name="T14" fmla="*/ 175 w 256"/>
                  <a:gd name="T15" fmla="*/ 93 h 170"/>
                  <a:gd name="T16" fmla="*/ 159 w 256"/>
                  <a:gd name="T17" fmla="*/ 80 h 170"/>
                  <a:gd name="T18" fmla="*/ 142 w 256"/>
                  <a:gd name="T19" fmla="*/ 68 h 170"/>
                  <a:gd name="T20" fmla="*/ 123 w 256"/>
                  <a:gd name="T21" fmla="*/ 58 h 170"/>
                  <a:gd name="T22" fmla="*/ 105 w 256"/>
                  <a:gd name="T23" fmla="*/ 46 h 170"/>
                  <a:gd name="T24" fmla="*/ 85 w 256"/>
                  <a:gd name="T25" fmla="*/ 35 h 170"/>
                  <a:gd name="T26" fmla="*/ 64 w 256"/>
                  <a:gd name="T27" fmla="*/ 25 h 170"/>
                  <a:gd name="T28" fmla="*/ 42 w 256"/>
                  <a:gd name="T29" fmla="*/ 16 h 170"/>
                  <a:gd name="T30" fmla="*/ 22 w 256"/>
                  <a:gd name="T31" fmla="*/ 8 h 170"/>
                  <a:gd name="T32" fmla="*/ 1 w 256"/>
                  <a:gd name="T33" fmla="*/ 0 h 170"/>
                  <a:gd name="T34" fmla="*/ 0 w 256"/>
                  <a:gd name="T35" fmla="*/ 2 h 170"/>
                  <a:gd name="T36" fmla="*/ 20 w 256"/>
                  <a:gd name="T37" fmla="*/ 10 h 170"/>
                  <a:gd name="T38" fmla="*/ 41 w 256"/>
                  <a:gd name="T39" fmla="*/ 18 h 170"/>
                  <a:gd name="T40" fmla="*/ 62 w 256"/>
                  <a:gd name="T41" fmla="*/ 27 h 170"/>
                  <a:gd name="T42" fmla="*/ 82 w 256"/>
                  <a:gd name="T43" fmla="*/ 37 h 170"/>
                  <a:gd name="T44" fmla="*/ 100 w 256"/>
                  <a:gd name="T45" fmla="*/ 48 h 170"/>
                  <a:gd name="T46" fmla="*/ 120 w 256"/>
                  <a:gd name="T47" fmla="*/ 60 h 170"/>
                  <a:gd name="T48" fmla="*/ 139 w 256"/>
                  <a:gd name="T49" fmla="*/ 71 h 170"/>
                  <a:gd name="T50" fmla="*/ 155 w 256"/>
                  <a:gd name="T51" fmla="*/ 82 h 170"/>
                  <a:gd name="T52" fmla="*/ 172 w 256"/>
                  <a:gd name="T53" fmla="*/ 95 h 170"/>
                  <a:gd name="T54" fmla="*/ 188 w 256"/>
                  <a:gd name="T55" fmla="*/ 106 h 170"/>
                  <a:gd name="T56" fmla="*/ 202 w 256"/>
                  <a:gd name="T57" fmla="*/ 118 h 170"/>
                  <a:gd name="T58" fmla="*/ 215 w 256"/>
                  <a:gd name="T59" fmla="*/ 129 h 170"/>
                  <a:gd name="T60" fmla="*/ 226 w 256"/>
                  <a:gd name="T61" fmla="*/ 141 h 170"/>
                  <a:gd name="T62" fmla="*/ 237 w 256"/>
                  <a:gd name="T63" fmla="*/ 151 h 170"/>
                  <a:gd name="T64" fmla="*/ 246 w 256"/>
                  <a:gd name="T65" fmla="*/ 160 h 170"/>
                  <a:gd name="T66" fmla="*/ 253 w 256"/>
                  <a:gd name="T67" fmla="*/ 170 h 170"/>
                  <a:gd name="T68" fmla="*/ 256 w 256"/>
                  <a:gd name="T69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0">
                    <a:moveTo>
                      <a:pt x="256" y="169"/>
                    </a:moveTo>
                    <a:lnTo>
                      <a:pt x="249" y="159"/>
                    </a:lnTo>
                    <a:lnTo>
                      <a:pt x="240" y="150"/>
                    </a:lnTo>
                    <a:lnTo>
                      <a:pt x="230" y="140"/>
                    </a:lnTo>
                    <a:lnTo>
                      <a:pt x="218" y="128"/>
                    </a:lnTo>
                    <a:lnTo>
                      <a:pt x="205" y="117"/>
                    </a:lnTo>
                    <a:lnTo>
                      <a:pt x="191" y="104"/>
                    </a:lnTo>
                    <a:lnTo>
                      <a:pt x="175" y="93"/>
                    </a:lnTo>
                    <a:lnTo>
                      <a:pt x="159" y="80"/>
                    </a:lnTo>
                    <a:lnTo>
                      <a:pt x="142" y="68"/>
                    </a:lnTo>
                    <a:lnTo>
                      <a:pt x="123" y="58"/>
                    </a:lnTo>
                    <a:lnTo>
                      <a:pt x="105" y="46"/>
                    </a:lnTo>
                    <a:lnTo>
                      <a:pt x="85" y="35"/>
                    </a:lnTo>
                    <a:lnTo>
                      <a:pt x="64" y="25"/>
                    </a:lnTo>
                    <a:lnTo>
                      <a:pt x="42" y="16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0" y="10"/>
                    </a:lnTo>
                    <a:lnTo>
                      <a:pt x="41" y="18"/>
                    </a:lnTo>
                    <a:lnTo>
                      <a:pt x="62" y="27"/>
                    </a:lnTo>
                    <a:lnTo>
                      <a:pt x="82" y="37"/>
                    </a:lnTo>
                    <a:lnTo>
                      <a:pt x="100" y="48"/>
                    </a:lnTo>
                    <a:lnTo>
                      <a:pt x="120" y="60"/>
                    </a:lnTo>
                    <a:lnTo>
                      <a:pt x="139" y="71"/>
                    </a:lnTo>
                    <a:lnTo>
                      <a:pt x="155" y="82"/>
                    </a:lnTo>
                    <a:lnTo>
                      <a:pt x="172" y="95"/>
                    </a:lnTo>
                    <a:lnTo>
                      <a:pt x="188" y="106"/>
                    </a:lnTo>
                    <a:lnTo>
                      <a:pt x="202" y="118"/>
                    </a:lnTo>
                    <a:lnTo>
                      <a:pt x="215" y="129"/>
                    </a:lnTo>
                    <a:lnTo>
                      <a:pt x="226" y="141"/>
                    </a:lnTo>
                    <a:lnTo>
                      <a:pt x="237" y="151"/>
                    </a:lnTo>
                    <a:lnTo>
                      <a:pt x="246" y="160"/>
                    </a:lnTo>
                    <a:lnTo>
                      <a:pt x="253" y="170"/>
                    </a:lnTo>
                    <a:lnTo>
                      <a:pt x="256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2" name="Freeform 54">
                <a:extLst>
                  <a:ext uri="{FF2B5EF4-FFF2-40B4-BE49-F238E27FC236}">
                    <a16:creationId xmlns:a16="http://schemas.microsoft.com/office/drawing/2014/main" id="{CC4C0563-4F0B-43E6-984C-F3FA1DFED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596"/>
                <a:ext cx="181" cy="234"/>
              </a:xfrm>
              <a:custGeom>
                <a:avLst/>
                <a:gdLst>
                  <a:gd name="T0" fmla="*/ 353 w 362"/>
                  <a:gd name="T1" fmla="*/ 458 h 467"/>
                  <a:gd name="T2" fmla="*/ 332 w 362"/>
                  <a:gd name="T3" fmla="*/ 436 h 467"/>
                  <a:gd name="T4" fmla="*/ 309 w 362"/>
                  <a:gd name="T5" fmla="*/ 410 h 467"/>
                  <a:gd name="T6" fmla="*/ 284 w 362"/>
                  <a:gd name="T7" fmla="*/ 380 h 467"/>
                  <a:gd name="T8" fmla="*/ 257 w 362"/>
                  <a:gd name="T9" fmla="*/ 347 h 467"/>
                  <a:gd name="T10" fmla="*/ 229 w 362"/>
                  <a:gd name="T11" fmla="*/ 311 h 467"/>
                  <a:gd name="T12" fmla="*/ 202 w 362"/>
                  <a:gd name="T13" fmla="*/ 275 h 467"/>
                  <a:gd name="T14" fmla="*/ 174 w 362"/>
                  <a:gd name="T15" fmla="*/ 237 h 467"/>
                  <a:gd name="T16" fmla="*/ 147 w 362"/>
                  <a:gd name="T17" fmla="*/ 199 h 467"/>
                  <a:gd name="T18" fmla="*/ 119 w 362"/>
                  <a:gd name="T19" fmla="*/ 163 h 467"/>
                  <a:gd name="T20" fmla="*/ 95 w 362"/>
                  <a:gd name="T21" fmla="*/ 127 h 467"/>
                  <a:gd name="T22" fmla="*/ 71 w 362"/>
                  <a:gd name="T23" fmla="*/ 94 h 467"/>
                  <a:gd name="T24" fmla="*/ 50 w 362"/>
                  <a:gd name="T25" fmla="*/ 65 h 467"/>
                  <a:gd name="T26" fmla="*/ 32 w 362"/>
                  <a:gd name="T27" fmla="*/ 40 h 467"/>
                  <a:gd name="T28" fmla="*/ 18 w 362"/>
                  <a:gd name="T29" fmla="*/ 19 h 467"/>
                  <a:gd name="T30" fmla="*/ 7 w 362"/>
                  <a:gd name="T31" fmla="*/ 5 h 467"/>
                  <a:gd name="T32" fmla="*/ 0 w 362"/>
                  <a:gd name="T33" fmla="*/ 1 h 467"/>
                  <a:gd name="T34" fmla="*/ 10 w 362"/>
                  <a:gd name="T35" fmla="*/ 13 h 467"/>
                  <a:gd name="T36" fmla="*/ 22 w 362"/>
                  <a:gd name="T37" fmla="*/ 30 h 467"/>
                  <a:gd name="T38" fmla="*/ 38 w 362"/>
                  <a:gd name="T39" fmla="*/ 54 h 467"/>
                  <a:gd name="T40" fmla="*/ 57 w 362"/>
                  <a:gd name="T41" fmla="*/ 81 h 467"/>
                  <a:gd name="T42" fmla="*/ 79 w 362"/>
                  <a:gd name="T43" fmla="*/ 112 h 467"/>
                  <a:gd name="T44" fmla="*/ 103 w 362"/>
                  <a:gd name="T45" fmla="*/ 145 h 467"/>
                  <a:gd name="T46" fmla="*/ 129 w 362"/>
                  <a:gd name="T47" fmla="*/ 181 h 467"/>
                  <a:gd name="T48" fmla="*/ 156 w 362"/>
                  <a:gd name="T49" fmla="*/ 219 h 467"/>
                  <a:gd name="T50" fmla="*/ 184 w 362"/>
                  <a:gd name="T51" fmla="*/ 256 h 467"/>
                  <a:gd name="T52" fmla="*/ 212 w 362"/>
                  <a:gd name="T53" fmla="*/ 294 h 467"/>
                  <a:gd name="T54" fmla="*/ 240 w 362"/>
                  <a:gd name="T55" fmla="*/ 330 h 467"/>
                  <a:gd name="T56" fmla="*/ 267 w 362"/>
                  <a:gd name="T57" fmla="*/ 364 h 467"/>
                  <a:gd name="T58" fmla="*/ 293 w 362"/>
                  <a:gd name="T59" fmla="*/ 397 h 467"/>
                  <a:gd name="T60" fmla="*/ 317 w 362"/>
                  <a:gd name="T61" fmla="*/ 425 h 467"/>
                  <a:gd name="T62" fmla="*/ 339 w 362"/>
                  <a:gd name="T63" fmla="*/ 448 h 467"/>
                  <a:gd name="T64" fmla="*/ 359 w 362"/>
                  <a:gd name="T65" fmla="*/ 46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467">
                    <a:moveTo>
                      <a:pt x="362" y="466"/>
                    </a:moveTo>
                    <a:lnTo>
                      <a:pt x="353" y="458"/>
                    </a:lnTo>
                    <a:lnTo>
                      <a:pt x="342" y="447"/>
                    </a:lnTo>
                    <a:lnTo>
                      <a:pt x="332" y="436"/>
                    </a:lnTo>
                    <a:lnTo>
                      <a:pt x="320" y="424"/>
                    </a:lnTo>
                    <a:lnTo>
                      <a:pt x="309" y="410"/>
                    </a:lnTo>
                    <a:lnTo>
                      <a:pt x="297" y="396"/>
                    </a:lnTo>
                    <a:lnTo>
                      <a:pt x="284" y="380"/>
                    </a:lnTo>
                    <a:lnTo>
                      <a:pt x="271" y="363"/>
                    </a:lnTo>
                    <a:lnTo>
                      <a:pt x="257" y="347"/>
                    </a:lnTo>
                    <a:lnTo>
                      <a:pt x="245" y="329"/>
                    </a:lnTo>
                    <a:lnTo>
                      <a:pt x="229" y="311"/>
                    </a:lnTo>
                    <a:lnTo>
                      <a:pt x="215" y="293"/>
                    </a:lnTo>
                    <a:lnTo>
                      <a:pt x="202" y="275"/>
                    </a:lnTo>
                    <a:lnTo>
                      <a:pt x="188" y="255"/>
                    </a:lnTo>
                    <a:lnTo>
                      <a:pt x="174" y="237"/>
                    </a:lnTo>
                    <a:lnTo>
                      <a:pt x="160" y="218"/>
                    </a:lnTo>
                    <a:lnTo>
                      <a:pt x="147" y="199"/>
                    </a:lnTo>
                    <a:lnTo>
                      <a:pt x="133" y="180"/>
                    </a:lnTo>
                    <a:lnTo>
                      <a:pt x="119" y="163"/>
                    </a:lnTo>
                    <a:lnTo>
                      <a:pt x="106" y="144"/>
                    </a:lnTo>
                    <a:lnTo>
                      <a:pt x="95" y="127"/>
                    </a:lnTo>
                    <a:lnTo>
                      <a:pt x="82" y="111"/>
                    </a:lnTo>
                    <a:lnTo>
                      <a:pt x="71" y="94"/>
                    </a:lnTo>
                    <a:lnTo>
                      <a:pt x="61" y="80"/>
                    </a:lnTo>
                    <a:lnTo>
                      <a:pt x="50" y="65"/>
                    </a:lnTo>
                    <a:lnTo>
                      <a:pt x="41" y="53"/>
                    </a:lnTo>
                    <a:lnTo>
                      <a:pt x="32" y="40"/>
                    </a:lnTo>
                    <a:lnTo>
                      <a:pt x="25" y="29"/>
                    </a:lnTo>
                    <a:lnTo>
                      <a:pt x="18" y="19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10" y="13"/>
                    </a:lnTo>
                    <a:lnTo>
                      <a:pt x="15" y="20"/>
                    </a:lnTo>
                    <a:lnTo>
                      <a:pt x="22" y="30"/>
                    </a:lnTo>
                    <a:lnTo>
                      <a:pt x="29" y="41"/>
                    </a:lnTo>
                    <a:lnTo>
                      <a:pt x="38" y="54"/>
                    </a:lnTo>
                    <a:lnTo>
                      <a:pt x="47" y="66"/>
                    </a:lnTo>
                    <a:lnTo>
                      <a:pt x="57" y="81"/>
                    </a:lnTo>
                    <a:lnTo>
                      <a:pt x="68" y="95"/>
                    </a:lnTo>
                    <a:lnTo>
                      <a:pt x="79" y="112"/>
                    </a:lnTo>
                    <a:lnTo>
                      <a:pt x="92" y="129"/>
                    </a:lnTo>
                    <a:lnTo>
                      <a:pt x="103" y="145"/>
                    </a:lnTo>
                    <a:lnTo>
                      <a:pt x="116" y="164"/>
                    </a:lnTo>
                    <a:lnTo>
                      <a:pt x="129" y="181"/>
                    </a:lnTo>
                    <a:lnTo>
                      <a:pt x="143" y="200"/>
                    </a:lnTo>
                    <a:lnTo>
                      <a:pt x="156" y="219"/>
                    </a:lnTo>
                    <a:lnTo>
                      <a:pt x="170" y="238"/>
                    </a:lnTo>
                    <a:lnTo>
                      <a:pt x="184" y="256"/>
                    </a:lnTo>
                    <a:lnTo>
                      <a:pt x="198" y="276"/>
                    </a:lnTo>
                    <a:lnTo>
                      <a:pt x="212" y="294"/>
                    </a:lnTo>
                    <a:lnTo>
                      <a:pt x="226" y="312"/>
                    </a:lnTo>
                    <a:lnTo>
                      <a:pt x="240" y="330"/>
                    </a:lnTo>
                    <a:lnTo>
                      <a:pt x="254" y="348"/>
                    </a:lnTo>
                    <a:lnTo>
                      <a:pt x="267" y="364"/>
                    </a:lnTo>
                    <a:lnTo>
                      <a:pt x="280" y="381"/>
                    </a:lnTo>
                    <a:lnTo>
                      <a:pt x="293" y="397"/>
                    </a:lnTo>
                    <a:lnTo>
                      <a:pt x="306" y="411"/>
                    </a:lnTo>
                    <a:lnTo>
                      <a:pt x="317" y="425"/>
                    </a:lnTo>
                    <a:lnTo>
                      <a:pt x="329" y="437"/>
                    </a:lnTo>
                    <a:lnTo>
                      <a:pt x="339" y="448"/>
                    </a:lnTo>
                    <a:lnTo>
                      <a:pt x="349" y="459"/>
                    </a:lnTo>
                    <a:lnTo>
                      <a:pt x="359" y="467"/>
                    </a:lnTo>
                    <a:lnTo>
                      <a:pt x="362" y="4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3" name="Freeform 55">
                <a:extLst>
                  <a:ext uri="{FF2B5EF4-FFF2-40B4-BE49-F238E27FC236}">
                    <a16:creationId xmlns:a16="http://schemas.microsoft.com/office/drawing/2014/main" id="{B89088A5-230C-4D73-909E-AFEF705F6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830"/>
                <a:ext cx="163" cy="119"/>
              </a:xfrm>
              <a:custGeom>
                <a:avLst/>
                <a:gdLst>
                  <a:gd name="T0" fmla="*/ 0 w 327"/>
                  <a:gd name="T1" fmla="*/ 239 h 239"/>
                  <a:gd name="T2" fmla="*/ 2 w 327"/>
                  <a:gd name="T3" fmla="*/ 239 h 239"/>
                  <a:gd name="T4" fmla="*/ 6 w 327"/>
                  <a:gd name="T5" fmla="*/ 238 h 239"/>
                  <a:gd name="T6" fmla="*/ 19 w 327"/>
                  <a:gd name="T7" fmla="*/ 233 h 239"/>
                  <a:gd name="T8" fmla="*/ 39 w 327"/>
                  <a:gd name="T9" fmla="*/ 225 h 239"/>
                  <a:gd name="T10" fmla="*/ 64 w 327"/>
                  <a:gd name="T11" fmla="*/ 214 h 239"/>
                  <a:gd name="T12" fmla="*/ 93 w 327"/>
                  <a:gd name="T13" fmla="*/ 202 h 239"/>
                  <a:gd name="T14" fmla="*/ 125 w 327"/>
                  <a:gd name="T15" fmla="*/ 186 h 239"/>
                  <a:gd name="T16" fmla="*/ 159 w 327"/>
                  <a:gd name="T17" fmla="*/ 169 h 239"/>
                  <a:gd name="T18" fmla="*/ 193 w 327"/>
                  <a:gd name="T19" fmla="*/ 153 h 239"/>
                  <a:gd name="T20" fmla="*/ 226 w 327"/>
                  <a:gd name="T21" fmla="*/ 133 h 239"/>
                  <a:gd name="T22" fmla="*/ 257 w 327"/>
                  <a:gd name="T23" fmla="*/ 114 h 239"/>
                  <a:gd name="T24" fmla="*/ 283 w 327"/>
                  <a:gd name="T25" fmla="*/ 95 h 239"/>
                  <a:gd name="T26" fmla="*/ 305 w 327"/>
                  <a:gd name="T27" fmla="*/ 74 h 239"/>
                  <a:gd name="T28" fmla="*/ 319 w 327"/>
                  <a:gd name="T29" fmla="*/ 54 h 239"/>
                  <a:gd name="T30" fmla="*/ 327 w 327"/>
                  <a:gd name="T31" fmla="*/ 35 h 239"/>
                  <a:gd name="T32" fmla="*/ 325 w 327"/>
                  <a:gd name="T33" fmla="*/ 17 h 239"/>
                  <a:gd name="T34" fmla="*/ 313 w 327"/>
                  <a:gd name="T35" fmla="*/ 0 h 239"/>
                  <a:gd name="T36" fmla="*/ 310 w 327"/>
                  <a:gd name="T37" fmla="*/ 1 h 239"/>
                  <a:gd name="T38" fmla="*/ 321 w 327"/>
                  <a:gd name="T39" fmla="*/ 18 h 239"/>
                  <a:gd name="T40" fmla="*/ 323 w 327"/>
                  <a:gd name="T41" fmla="*/ 35 h 239"/>
                  <a:gd name="T42" fmla="*/ 316 w 327"/>
                  <a:gd name="T43" fmla="*/ 53 h 239"/>
                  <a:gd name="T44" fmla="*/ 302 w 327"/>
                  <a:gd name="T45" fmla="*/ 73 h 239"/>
                  <a:gd name="T46" fmla="*/ 280 w 327"/>
                  <a:gd name="T47" fmla="*/ 93 h 239"/>
                  <a:gd name="T48" fmla="*/ 253 w 327"/>
                  <a:gd name="T49" fmla="*/ 111 h 239"/>
                  <a:gd name="T50" fmla="*/ 223 w 327"/>
                  <a:gd name="T51" fmla="*/ 131 h 239"/>
                  <a:gd name="T52" fmla="*/ 190 w 327"/>
                  <a:gd name="T53" fmla="*/ 151 h 239"/>
                  <a:gd name="T54" fmla="*/ 156 w 327"/>
                  <a:gd name="T55" fmla="*/ 167 h 239"/>
                  <a:gd name="T56" fmla="*/ 123 w 327"/>
                  <a:gd name="T57" fmla="*/ 184 h 239"/>
                  <a:gd name="T58" fmla="*/ 90 w 327"/>
                  <a:gd name="T59" fmla="*/ 199 h 239"/>
                  <a:gd name="T60" fmla="*/ 62 w 327"/>
                  <a:gd name="T61" fmla="*/ 212 h 239"/>
                  <a:gd name="T62" fmla="*/ 36 w 327"/>
                  <a:gd name="T63" fmla="*/ 222 h 239"/>
                  <a:gd name="T64" fmla="*/ 18 w 327"/>
                  <a:gd name="T65" fmla="*/ 231 h 239"/>
                  <a:gd name="T66" fmla="*/ 5 w 327"/>
                  <a:gd name="T67" fmla="*/ 235 h 239"/>
                  <a:gd name="T68" fmla="*/ 0 w 327"/>
                  <a:gd name="T69" fmla="*/ 237 h 239"/>
                  <a:gd name="T70" fmla="*/ 2 w 327"/>
                  <a:gd name="T71" fmla="*/ 237 h 239"/>
                  <a:gd name="T72" fmla="*/ 0 w 327"/>
                  <a:gd name="T7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7" h="239">
                    <a:moveTo>
                      <a:pt x="0" y="239"/>
                    </a:moveTo>
                    <a:lnTo>
                      <a:pt x="2" y="239"/>
                    </a:lnTo>
                    <a:lnTo>
                      <a:pt x="6" y="238"/>
                    </a:lnTo>
                    <a:lnTo>
                      <a:pt x="19" y="233"/>
                    </a:lnTo>
                    <a:lnTo>
                      <a:pt x="39" y="225"/>
                    </a:lnTo>
                    <a:lnTo>
                      <a:pt x="64" y="214"/>
                    </a:lnTo>
                    <a:lnTo>
                      <a:pt x="93" y="202"/>
                    </a:lnTo>
                    <a:lnTo>
                      <a:pt x="125" y="186"/>
                    </a:lnTo>
                    <a:lnTo>
                      <a:pt x="159" y="169"/>
                    </a:lnTo>
                    <a:lnTo>
                      <a:pt x="193" y="153"/>
                    </a:lnTo>
                    <a:lnTo>
                      <a:pt x="226" y="133"/>
                    </a:lnTo>
                    <a:lnTo>
                      <a:pt x="257" y="114"/>
                    </a:lnTo>
                    <a:lnTo>
                      <a:pt x="283" y="95"/>
                    </a:lnTo>
                    <a:lnTo>
                      <a:pt x="305" y="74"/>
                    </a:lnTo>
                    <a:lnTo>
                      <a:pt x="319" y="54"/>
                    </a:lnTo>
                    <a:lnTo>
                      <a:pt x="327" y="35"/>
                    </a:lnTo>
                    <a:lnTo>
                      <a:pt x="325" y="17"/>
                    </a:lnTo>
                    <a:lnTo>
                      <a:pt x="313" y="0"/>
                    </a:lnTo>
                    <a:lnTo>
                      <a:pt x="310" y="1"/>
                    </a:lnTo>
                    <a:lnTo>
                      <a:pt x="321" y="18"/>
                    </a:lnTo>
                    <a:lnTo>
                      <a:pt x="323" y="35"/>
                    </a:lnTo>
                    <a:lnTo>
                      <a:pt x="316" y="53"/>
                    </a:lnTo>
                    <a:lnTo>
                      <a:pt x="302" y="73"/>
                    </a:lnTo>
                    <a:lnTo>
                      <a:pt x="280" y="93"/>
                    </a:lnTo>
                    <a:lnTo>
                      <a:pt x="253" y="111"/>
                    </a:lnTo>
                    <a:lnTo>
                      <a:pt x="223" y="131"/>
                    </a:lnTo>
                    <a:lnTo>
                      <a:pt x="190" y="151"/>
                    </a:lnTo>
                    <a:lnTo>
                      <a:pt x="156" y="167"/>
                    </a:lnTo>
                    <a:lnTo>
                      <a:pt x="123" y="184"/>
                    </a:lnTo>
                    <a:lnTo>
                      <a:pt x="90" y="199"/>
                    </a:lnTo>
                    <a:lnTo>
                      <a:pt x="62" y="212"/>
                    </a:lnTo>
                    <a:lnTo>
                      <a:pt x="36" y="222"/>
                    </a:lnTo>
                    <a:lnTo>
                      <a:pt x="18" y="231"/>
                    </a:lnTo>
                    <a:lnTo>
                      <a:pt x="5" y="235"/>
                    </a:lnTo>
                    <a:lnTo>
                      <a:pt x="0" y="237"/>
                    </a:lnTo>
                    <a:lnTo>
                      <a:pt x="2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4" name="Freeform 56">
                <a:extLst>
                  <a:ext uri="{FF2B5EF4-FFF2-40B4-BE49-F238E27FC236}">
                    <a16:creationId xmlns:a16="http://schemas.microsoft.com/office/drawing/2014/main" id="{BBE13F15-6499-48FD-A5E2-0B87F100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825"/>
                <a:ext cx="165" cy="124"/>
              </a:xfrm>
              <a:custGeom>
                <a:avLst/>
                <a:gdLst>
                  <a:gd name="T0" fmla="*/ 0 w 328"/>
                  <a:gd name="T1" fmla="*/ 1 h 247"/>
                  <a:gd name="T2" fmla="*/ 14 w 328"/>
                  <a:gd name="T3" fmla="*/ 26 h 247"/>
                  <a:gd name="T4" fmla="*/ 33 w 328"/>
                  <a:gd name="T5" fmla="*/ 52 h 247"/>
                  <a:gd name="T6" fmla="*/ 55 w 328"/>
                  <a:gd name="T7" fmla="*/ 75 h 247"/>
                  <a:gd name="T8" fmla="*/ 79 w 328"/>
                  <a:gd name="T9" fmla="*/ 99 h 247"/>
                  <a:gd name="T10" fmla="*/ 105 w 328"/>
                  <a:gd name="T11" fmla="*/ 120 h 247"/>
                  <a:gd name="T12" fmla="*/ 133 w 328"/>
                  <a:gd name="T13" fmla="*/ 140 h 247"/>
                  <a:gd name="T14" fmla="*/ 160 w 328"/>
                  <a:gd name="T15" fmla="*/ 160 h 247"/>
                  <a:gd name="T16" fmla="*/ 188 w 328"/>
                  <a:gd name="T17" fmla="*/ 176 h 247"/>
                  <a:gd name="T18" fmla="*/ 215 w 328"/>
                  <a:gd name="T19" fmla="*/ 192 h 247"/>
                  <a:gd name="T20" fmla="*/ 240 w 328"/>
                  <a:gd name="T21" fmla="*/ 207 h 247"/>
                  <a:gd name="T22" fmla="*/ 264 w 328"/>
                  <a:gd name="T23" fmla="*/ 218 h 247"/>
                  <a:gd name="T24" fmla="*/ 284 w 328"/>
                  <a:gd name="T25" fmla="*/ 228 h 247"/>
                  <a:gd name="T26" fmla="*/ 302 w 328"/>
                  <a:gd name="T27" fmla="*/ 237 h 247"/>
                  <a:gd name="T28" fmla="*/ 316 w 328"/>
                  <a:gd name="T29" fmla="*/ 243 h 247"/>
                  <a:gd name="T30" fmla="*/ 324 w 328"/>
                  <a:gd name="T31" fmla="*/ 246 h 247"/>
                  <a:gd name="T32" fmla="*/ 326 w 328"/>
                  <a:gd name="T33" fmla="*/ 247 h 247"/>
                  <a:gd name="T34" fmla="*/ 328 w 328"/>
                  <a:gd name="T35" fmla="*/ 245 h 247"/>
                  <a:gd name="T36" fmla="*/ 326 w 328"/>
                  <a:gd name="T37" fmla="*/ 244 h 247"/>
                  <a:gd name="T38" fmla="*/ 317 w 328"/>
                  <a:gd name="T39" fmla="*/ 241 h 247"/>
                  <a:gd name="T40" fmla="*/ 303 w 328"/>
                  <a:gd name="T41" fmla="*/ 235 h 247"/>
                  <a:gd name="T42" fmla="*/ 286 w 328"/>
                  <a:gd name="T43" fmla="*/ 226 h 247"/>
                  <a:gd name="T44" fmla="*/ 267 w 328"/>
                  <a:gd name="T45" fmla="*/ 216 h 247"/>
                  <a:gd name="T46" fmla="*/ 244 w 328"/>
                  <a:gd name="T47" fmla="*/ 205 h 247"/>
                  <a:gd name="T48" fmla="*/ 218 w 328"/>
                  <a:gd name="T49" fmla="*/ 190 h 247"/>
                  <a:gd name="T50" fmla="*/ 191 w 328"/>
                  <a:gd name="T51" fmla="*/ 174 h 247"/>
                  <a:gd name="T52" fmla="*/ 164 w 328"/>
                  <a:gd name="T53" fmla="*/ 158 h 247"/>
                  <a:gd name="T54" fmla="*/ 136 w 328"/>
                  <a:gd name="T55" fmla="*/ 138 h 247"/>
                  <a:gd name="T56" fmla="*/ 109 w 328"/>
                  <a:gd name="T57" fmla="*/ 118 h 247"/>
                  <a:gd name="T58" fmla="*/ 82 w 328"/>
                  <a:gd name="T59" fmla="*/ 98 h 247"/>
                  <a:gd name="T60" fmla="*/ 58 w 328"/>
                  <a:gd name="T61" fmla="*/ 74 h 247"/>
                  <a:gd name="T62" fmla="*/ 36 w 328"/>
                  <a:gd name="T63" fmla="*/ 51 h 247"/>
                  <a:gd name="T64" fmla="*/ 18 w 328"/>
                  <a:gd name="T65" fmla="*/ 25 h 247"/>
                  <a:gd name="T66" fmla="*/ 4 w 328"/>
                  <a:gd name="T67" fmla="*/ 0 h 247"/>
                  <a:gd name="T68" fmla="*/ 0 w 328"/>
                  <a:gd name="T69" fmla="*/ 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8" h="247">
                    <a:moveTo>
                      <a:pt x="0" y="1"/>
                    </a:moveTo>
                    <a:lnTo>
                      <a:pt x="14" y="26"/>
                    </a:lnTo>
                    <a:lnTo>
                      <a:pt x="33" y="52"/>
                    </a:lnTo>
                    <a:lnTo>
                      <a:pt x="55" y="75"/>
                    </a:lnTo>
                    <a:lnTo>
                      <a:pt x="79" y="99"/>
                    </a:lnTo>
                    <a:lnTo>
                      <a:pt x="105" y="120"/>
                    </a:lnTo>
                    <a:lnTo>
                      <a:pt x="133" y="140"/>
                    </a:lnTo>
                    <a:lnTo>
                      <a:pt x="160" y="160"/>
                    </a:lnTo>
                    <a:lnTo>
                      <a:pt x="188" y="176"/>
                    </a:lnTo>
                    <a:lnTo>
                      <a:pt x="215" y="192"/>
                    </a:lnTo>
                    <a:lnTo>
                      <a:pt x="240" y="207"/>
                    </a:lnTo>
                    <a:lnTo>
                      <a:pt x="264" y="218"/>
                    </a:lnTo>
                    <a:lnTo>
                      <a:pt x="284" y="228"/>
                    </a:lnTo>
                    <a:lnTo>
                      <a:pt x="302" y="237"/>
                    </a:lnTo>
                    <a:lnTo>
                      <a:pt x="316" y="243"/>
                    </a:lnTo>
                    <a:lnTo>
                      <a:pt x="324" y="246"/>
                    </a:lnTo>
                    <a:lnTo>
                      <a:pt x="326" y="247"/>
                    </a:lnTo>
                    <a:lnTo>
                      <a:pt x="328" y="245"/>
                    </a:lnTo>
                    <a:lnTo>
                      <a:pt x="326" y="244"/>
                    </a:lnTo>
                    <a:lnTo>
                      <a:pt x="317" y="241"/>
                    </a:lnTo>
                    <a:lnTo>
                      <a:pt x="303" y="235"/>
                    </a:lnTo>
                    <a:lnTo>
                      <a:pt x="286" y="226"/>
                    </a:lnTo>
                    <a:lnTo>
                      <a:pt x="267" y="216"/>
                    </a:lnTo>
                    <a:lnTo>
                      <a:pt x="244" y="205"/>
                    </a:lnTo>
                    <a:lnTo>
                      <a:pt x="218" y="190"/>
                    </a:lnTo>
                    <a:lnTo>
                      <a:pt x="191" y="174"/>
                    </a:lnTo>
                    <a:lnTo>
                      <a:pt x="164" y="158"/>
                    </a:lnTo>
                    <a:lnTo>
                      <a:pt x="136" y="138"/>
                    </a:lnTo>
                    <a:lnTo>
                      <a:pt x="109" y="118"/>
                    </a:lnTo>
                    <a:lnTo>
                      <a:pt x="82" y="98"/>
                    </a:lnTo>
                    <a:lnTo>
                      <a:pt x="58" y="74"/>
                    </a:lnTo>
                    <a:lnTo>
                      <a:pt x="36" y="51"/>
                    </a:lnTo>
                    <a:lnTo>
                      <a:pt x="18" y="25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5" name="Freeform 57">
                <a:extLst>
                  <a:ext uri="{FF2B5EF4-FFF2-40B4-BE49-F238E27FC236}">
                    <a16:creationId xmlns:a16="http://schemas.microsoft.com/office/drawing/2014/main" id="{695696F9-34EE-493E-8A0D-8EC33298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762"/>
                <a:ext cx="31" cy="63"/>
              </a:xfrm>
              <a:custGeom>
                <a:avLst/>
                <a:gdLst>
                  <a:gd name="T0" fmla="*/ 3 w 64"/>
                  <a:gd name="T1" fmla="*/ 2 h 127"/>
                  <a:gd name="T2" fmla="*/ 0 w 64"/>
                  <a:gd name="T3" fmla="*/ 1 h 127"/>
                  <a:gd name="T4" fmla="*/ 1 w 64"/>
                  <a:gd name="T5" fmla="*/ 7 h 127"/>
                  <a:gd name="T6" fmla="*/ 4 w 64"/>
                  <a:gd name="T7" fmla="*/ 14 h 127"/>
                  <a:gd name="T8" fmla="*/ 8 w 64"/>
                  <a:gd name="T9" fmla="*/ 23 h 127"/>
                  <a:gd name="T10" fmla="*/ 12 w 64"/>
                  <a:gd name="T11" fmla="*/ 31 h 127"/>
                  <a:gd name="T12" fmla="*/ 16 w 64"/>
                  <a:gd name="T13" fmla="*/ 42 h 127"/>
                  <a:gd name="T14" fmla="*/ 21 w 64"/>
                  <a:gd name="T15" fmla="*/ 52 h 127"/>
                  <a:gd name="T16" fmla="*/ 27 w 64"/>
                  <a:gd name="T17" fmla="*/ 62 h 127"/>
                  <a:gd name="T18" fmla="*/ 31 w 64"/>
                  <a:gd name="T19" fmla="*/ 74 h 127"/>
                  <a:gd name="T20" fmla="*/ 38 w 64"/>
                  <a:gd name="T21" fmla="*/ 84 h 127"/>
                  <a:gd name="T22" fmla="*/ 43 w 64"/>
                  <a:gd name="T23" fmla="*/ 94 h 127"/>
                  <a:gd name="T24" fmla="*/ 48 w 64"/>
                  <a:gd name="T25" fmla="*/ 103 h 127"/>
                  <a:gd name="T26" fmla="*/ 52 w 64"/>
                  <a:gd name="T27" fmla="*/ 111 h 127"/>
                  <a:gd name="T28" fmla="*/ 55 w 64"/>
                  <a:gd name="T29" fmla="*/ 117 h 127"/>
                  <a:gd name="T30" fmla="*/ 57 w 64"/>
                  <a:gd name="T31" fmla="*/ 123 h 127"/>
                  <a:gd name="T32" fmla="*/ 60 w 64"/>
                  <a:gd name="T33" fmla="*/ 126 h 127"/>
                  <a:gd name="T34" fmla="*/ 61 w 64"/>
                  <a:gd name="T35" fmla="*/ 127 h 127"/>
                  <a:gd name="T36" fmla="*/ 64 w 64"/>
                  <a:gd name="T37" fmla="*/ 126 h 127"/>
                  <a:gd name="T38" fmla="*/ 63 w 64"/>
                  <a:gd name="T39" fmla="*/ 125 h 127"/>
                  <a:gd name="T40" fmla="*/ 62 w 64"/>
                  <a:gd name="T41" fmla="*/ 122 h 127"/>
                  <a:gd name="T42" fmla="*/ 58 w 64"/>
                  <a:gd name="T43" fmla="*/ 116 h 127"/>
                  <a:gd name="T44" fmla="*/ 55 w 64"/>
                  <a:gd name="T45" fmla="*/ 110 h 127"/>
                  <a:gd name="T46" fmla="*/ 51 w 64"/>
                  <a:gd name="T47" fmla="*/ 101 h 127"/>
                  <a:gd name="T48" fmla="*/ 46 w 64"/>
                  <a:gd name="T49" fmla="*/ 93 h 127"/>
                  <a:gd name="T50" fmla="*/ 41 w 64"/>
                  <a:gd name="T51" fmla="*/ 83 h 127"/>
                  <a:gd name="T52" fmla="*/ 35 w 64"/>
                  <a:gd name="T53" fmla="*/ 72 h 127"/>
                  <a:gd name="T54" fmla="*/ 30 w 64"/>
                  <a:gd name="T55" fmla="*/ 61 h 127"/>
                  <a:gd name="T56" fmla="*/ 24 w 64"/>
                  <a:gd name="T57" fmla="*/ 51 h 127"/>
                  <a:gd name="T58" fmla="*/ 19 w 64"/>
                  <a:gd name="T59" fmla="*/ 41 h 127"/>
                  <a:gd name="T60" fmla="*/ 15 w 64"/>
                  <a:gd name="T61" fmla="*/ 30 h 127"/>
                  <a:gd name="T62" fmla="*/ 11 w 64"/>
                  <a:gd name="T63" fmla="*/ 21 h 127"/>
                  <a:gd name="T64" fmla="*/ 8 w 64"/>
                  <a:gd name="T65" fmla="*/ 13 h 127"/>
                  <a:gd name="T66" fmla="*/ 4 w 64"/>
                  <a:gd name="T67" fmla="*/ 6 h 127"/>
                  <a:gd name="T68" fmla="*/ 3 w 64"/>
                  <a:gd name="T69" fmla="*/ 1 h 127"/>
                  <a:gd name="T70" fmla="*/ 0 w 64"/>
                  <a:gd name="T71" fmla="*/ 0 h 127"/>
                  <a:gd name="T72" fmla="*/ 3 w 64"/>
                  <a:gd name="T73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127">
                    <a:moveTo>
                      <a:pt x="3" y="2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6" y="42"/>
                    </a:lnTo>
                    <a:lnTo>
                      <a:pt x="21" y="52"/>
                    </a:lnTo>
                    <a:lnTo>
                      <a:pt x="27" y="62"/>
                    </a:lnTo>
                    <a:lnTo>
                      <a:pt x="31" y="74"/>
                    </a:lnTo>
                    <a:lnTo>
                      <a:pt x="38" y="84"/>
                    </a:lnTo>
                    <a:lnTo>
                      <a:pt x="43" y="94"/>
                    </a:lnTo>
                    <a:lnTo>
                      <a:pt x="48" y="103"/>
                    </a:lnTo>
                    <a:lnTo>
                      <a:pt x="52" y="111"/>
                    </a:lnTo>
                    <a:lnTo>
                      <a:pt x="55" y="117"/>
                    </a:lnTo>
                    <a:lnTo>
                      <a:pt x="57" y="123"/>
                    </a:lnTo>
                    <a:lnTo>
                      <a:pt x="60" y="126"/>
                    </a:lnTo>
                    <a:lnTo>
                      <a:pt x="61" y="127"/>
                    </a:lnTo>
                    <a:lnTo>
                      <a:pt x="64" y="126"/>
                    </a:lnTo>
                    <a:lnTo>
                      <a:pt x="63" y="125"/>
                    </a:lnTo>
                    <a:lnTo>
                      <a:pt x="62" y="122"/>
                    </a:lnTo>
                    <a:lnTo>
                      <a:pt x="58" y="116"/>
                    </a:lnTo>
                    <a:lnTo>
                      <a:pt x="55" y="110"/>
                    </a:lnTo>
                    <a:lnTo>
                      <a:pt x="51" y="101"/>
                    </a:lnTo>
                    <a:lnTo>
                      <a:pt x="46" y="93"/>
                    </a:lnTo>
                    <a:lnTo>
                      <a:pt x="41" y="83"/>
                    </a:lnTo>
                    <a:lnTo>
                      <a:pt x="35" y="72"/>
                    </a:lnTo>
                    <a:lnTo>
                      <a:pt x="30" y="61"/>
                    </a:lnTo>
                    <a:lnTo>
                      <a:pt x="24" y="51"/>
                    </a:lnTo>
                    <a:lnTo>
                      <a:pt x="19" y="41"/>
                    </a:lnTo>
                    <a:lnTo>
                      <a:pt x="15" y="30"/>
                    </a:lnTo>
                    <a:lnTo>
                      <a:pt x="11" y="21"/>
                    </a:lnTo>
                    <a:lnTo>
                      <a:pt x="8" y="13"/>
                    </a:lnTo>
                    <a:lnTo>
                      <a:pt x="4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6" name="Freeform 58">
                <a:extLst>
                  <a:ext uri="{FF2B5EF4-FFF2-40B4-BE49-F238E27FC236}">
                    <a16:creationId xmlns:a16="http://schemas.microsoft.com/office/drawing/2014/main" id="{0AE87CD6-F42A-43CF-B1A0-6BF0F53B5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762"/>
                <a:ext cx="95" cy="86"/>
              </a:xfrm>
              <a:custGeom>
                <a:avLst/>
                <a:gdLst>
                  <a:gd name="T0" fmla="*/ 4 w 191"/>
                  <a:gd name="T1" fmla="*/ 173 h 173"/>
                  <a:gd name="T2" fmla="*/ 18 w 191"/>
                  <a:gd name="T3" fmla="*/ 155 h 173"/>
                  <a:gd name="T4" fmla="*/ 32 w 191"/>
                  <a:gd name="T5" fmla="*/ 138 h 173"/>
                  <a:gd name="T6" fmla="*/ 48 w 191"/>
                  <a:gd name="T7" fmla="*/ 122 h 173"/>
                  <a:gd name="T8" fmla="*/ 63 w 191"/>
                  <a:gd name="T9" fmla="*/ 106 h 173"/>
                  <a:gd name="T10" fmla="*/ 78 w 191"/>
                  <a:gd name="T11" fmla="*/ 92 h 173"/>
                  <a:gd name="T12" fmla="*/ 95 w 191"/>
                  <a:gd name="T13" fmla="*/ 78 h 173"/>
                  <a:gd name="T14" fmla="*/ 110 w 191"/>
                  <a:gd name="T15" fmla="*/ 65 h 173"/>
                  <a:gd name="T16" fmla="*/ 125 w 191"/>
                  <a:gd name="T17" fmla="*/ 53 h 173"/>
                  <a:gd name="T18" fmla="*/ 137 w 191"/>
                  <a:gd name="T19" fmla="*/ 42 h 173"/>
                  <a:gd name="T20" fmla="*/ 151 w 191"/>
                  <a:gd name="T21" fmla="*/ 32 h 173"/>
                  <a:gd name="T22" fmla="*/ 162 w 191"/>
                  <a:gd name="T23" fmla="*/ 23 h 173"/>
                  <a:gd name="T24" fmla="*/ 172 w 191"/>
                  <a:gd name="T25" fmla="*/ 16 h 173"/>
                  <a:gd name="T26" fmla="*/ 180 w 191"/>
                  <a:gd name="T27" fmla="*/ 10 h 173"/>
                  <a:gd name="T28" fmla="*/ 186 w 191"/>
                  <a:gd name="T29" fmla="*/ 6 h 173"/>
                  <a:gd name="T30" fmla="*/ 189 w 191"/>
                  <a:gd name="T31" fmla="*/ 4 h 173"/>
                  <a:gd name="T32" fmla="*/ 191 w 191"/>
                  <a:gd name="T33" fmla="*/ 3 h 173"/>
                  <a:gd name="T34" fmla="*/ 188 w 191"/>
                  <a:gd name="T35" fmla="*/ 0 h 173"/>
                  <a:gd name="T36" fmla="*/ 186 w 191"/>
                  <a:gd name="T37" fmla="*/ 2 h 173"/>
                  <a:gd name="T38" fmla="*/ 183 w 191"/>
                  <a:gd name="T39" fmla="*/ 4 h 173"/>
                  <a:gd name="T40" fmla="*/ 177 w 191"/>
                  <a:gd name="T41" fmla="*/ 8 h 173"/>
                  <a:gd name="T42" fmla="*/ 169 w 191"/>
                  <a:gd name="T43" fmla="*/ 14 h 173"/>
                  <a:gd name="T44" fmla="*/ 159 w 191"/>
                  <a:gd name="T45" fmla="*/ 21 h 173"/>
                  <a:gd name="T46" fmla="*/ 148 w 191"/>
                  <a:gd name="T47" fmla="*/ 30 h 173"/>
                  <a:gd name="T48" fmla="*/ 134 w 191"/>
                  <a:gd name="T49" fmla="*/ 40 h 173"/>
                  <a:gd name="T50" fmla="*/ 121 w 191"/>
                  <a:gd name="T51" fmla="*/ 50 h 173"/>
                  <a:gd name="T52" fmla="*/ 106 w 191"/>
                  <a:gd name="T53" fmla="*/ 62 h 173"/>
                  <a:gd name="T54" fmla="*/ 92 w 191"/>
                  <a:gd name="T55" fmla="*/ 76 h 173"/>
                  <a:gd name="T56" fmla="*/ 75 w 191"/>
                  <a:gd name="T57" fmla="*/ 90 h 173"/>
                  <a:gd name="T58" fmla="*/ 59 w 191"/>
                  <a:gd name="T59" fmla="*/ 105 h 173"/>
                  <a:gd name="T60" fmla="*/ 45 w 191"/>
                  <a:gd name="T61" fmla="*/ 121 h 173"/>
                  <a:gd name="T62" fmla="*/ 29 w 191"/>
                  <a:gd name="T63" fmla="*/ 137 h 173"/>
                  <a:gd name="T64" fmla="*/ 14 w 191"/>
                  <a:gd name="T65" fmla="*/ 154 h 173"/>
                  <a:gd name="T66" fmla="*/ 0 w 191"/>
                  <a:gd name="T67" fmla="*/ 172 h 173"/>
                  <a:gd name="T68" fmla="*/ 4 w 191"/>
                  <a:gd name="T69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1" h="173">
                    <a:moveTo>
                      <a:pt x="4" y="173"/>
                    </a:moveTo>
                    <a:lnTo>
                      <a:pt x="18" y="155"/>
                    </a:lnTo>
                    <a:lnTo>
                      <a:pt x="32" y="138"/>
                    </a:lnTo>
                    <a:lnTo>
                      <a:pt x="48" y="122"/>
                    </a:lnTo>
                    <a:lnTo>
                      <a:pt x="63" y="106"/>
                    </a:lnTo>
                    <a:lnTo>
                      <a:pt x="78" y="92"/>
                    </a:lnTo>
                    <a:lnTo>
                      <a:pt x="95" y="78"/>
                    </a:lnTo>
                    <a:lnTo>
                      <a:pt x="110" y="65"/>
                    </a:lnTo>
                    <a:lnTo>
                      <a:pt x="125" y="53"/>
                    </a:lnTo>
                    <a:lnTo>
                      <a:pt x="137" y="42"/>
                    </a:lnTo>
                    <a:lnTo>
                      <a:pt x="151" y="32"/>
                    </a:lnTo>
                    <a:lnTo>
                      <a:pt x="162" y="23"/>
                    </a:lnTo>
                    <a:lnTo>
                      <a:pt x="172" y="16"/>
                    </a:lnTo>
                    <a:lnTo>
                      <a:pt x="180" y="10"/>
                    </a:lnTo>
                    <a:lnTo>
                      <a:pt x="186" y="6"/>
                    </a:lnTo>
                    <a:lnTo>
                      <a:pt x="189" y="4"/>
                    </a:lnTo>
                    <a:lnTo>
                      <a:pt x="191" y="3"/>
                    </a:lnTo>
                    <a:lnTo>
                      <a:pt x="188" y="0"/>
                    </a:lnTo>
                    <a:lnTo>
                      <a:pt x="186" y="2"/>
                    </a:lnTo>
                    <a:lnTo>
                      <a:pt x="183" y="4"/>
                    </a:lnTo>
                    <a:lnTo>
                      <a:pt x="177" y="8"/>
                    </a:lnTo>
                    <a:lnTo>
                      <a:pt x="169" y="14"/>
                    </a:lnTo>
                    <a:lnTo>
                      <a:pt x="159" y="21"/>
                    </a:lnTo>
                    <a:lnTo>
                      <a:pt x="148" y="30"/>
                    </a:lnTo>
                    <a:lnTo>
                      <a:pt x="134" y="40"/>
                    </a:lnTo>
                    <a:lnTo>
                      <a:pt x="121" y="50"/>
                    </a:lnTo>
                    <a:lnTo>
                      <a:pt x="106" y="62"/>
                    </a:lnTo>
                    <a:lnTo>
                      <a:pt x="92" y="76"/>
                    </a:lnTo>
                    <a:lnTo>
                      <a:pt x="75" y="90"/>
                    </a:lnTo>
                    <a:lnTo>
                      <a:pt x="59" y="105"/>
                    </a:lnTo>
                    <a:lnTo>
                      <a:pt x="45" y="121"/>
                    </a:lnTo>
                    <a:lnTo>
                      <a:pt x="29" y="137"/>
                    </a:lnTo>
                    <a:lnTo>
                      <a:pt x="14" y="154"/>
                    </a:lnTo>
                    <a:lnTo>
                      <a:pt x="0" y="172"/>
                    </a:lnTo>
                    <a:lnTo>
                      <a:pt x="4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7" name="Freeform 59">
                <a:extLst>
                  <a:ext uri="{FF2B5EF4-FFF2-40B4-BE49-F238E27FC236}">
                    <a16:creationId xmlns:a16="http://schemas.microsoft.com/office/drawing/2014/main" id="{90743C3D-B2B3-4BEA-AF54-DF58B3B40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48"/>
                <a:ext cx="179" cy="204"/>
              </a:xfrm>
              <a:custGeom>
                <a:avLst/>
                <a:gdLst>
                  <a:gd name="T0" fmla="*/ 13 w 357"/>
                  <a:gd name="T1" fmla="*/ 401 h 409"/>
                  <a:gd name="T2" fmla="*/ 35 w 357"/>
                  <a:gd name="T3" fmla="*/ 381 h 409"/>
                  <a:gd name="T4" fmla="*/ 58 w 357"/>
                  <a:gd name="T5" fmla="*/ 358 h 409"/>
                  <a:gd name="T6" fmla="*/ 82 w 357"/>
                  <a:gd name="T7" fmla="*/ 334 h 409"/>
                  <a:gd name="T8" fmla="*/ 107 w 357"/>
                  <a:gd name="T9" fmla="*/ 308 h 409"/>
                  <a:gd name="T10" fmla="*/ 132 w 357"/>
                  <a:gd name="T11" fmla="*/ 280 h 409"/>
                  <a:gd name="T12" fmla="*/ 158 w 357"/>
                  <a:gd name="T13" fmla="*/ 251 h 409"/>
                  <a:gd name="T14" fmla="*/ 183 w 357"/>
                  <a:gd name="T15" fmla="*/ 222 h 409"/>
                  <a:gd name="T16" fmla="*/ 206 w 357"/>
                  <a:gd name="T17" fmla="*/ 192 h 409"/>
                  <a:gd name="T18" fmla="*/ 231 w 357"/>
                  <a:gd name="T19" fmla="*/ 163 h 409"/>
                  <a:gd name="T20" fmla="*/ 254 w 357"/>
                  <a:gd name="T21" fmla="*/ 132 h 409"/>
                  <a:gd name="T22" fmla="*/ 277 w 357"/>
                  <a:gd name="T23" fmla="*/ 105 h 409"/>
                  <a:gd name="T24" fmla="*/ 298 w 357"/>
                  <a:gd name="T25" fmla="*/ 78 h 409"/>
                  <a:gd name="T26" fmla="*/ 318 w 357"/>
                  <a:gd name="T27" fmla="*/ 53 h 409"/>
                  <a:gd name="T28" fmla="*/ 335 w 357"/>
                  <a:gd name="T29" fmla="*/ 30 h 409"/>
                  <a:gd name="T30" fmla="*/ 351 w 357"/>
                  <a:gd name="T31" fmla="*/ 10 h 409"/>
                  <a:gd name="T32" fmla="*/ 354 w 357"/>
                  <a:gd name="T33" fmla="*/ 0 h 409"/>
                  <a:gd name="T34" fmla="*/ 340 w 357"/>
                  <a:gd name="T35" fmla="*/ 18 h 409"/>
                  <a:gd name="T36" fmla="*/ 323 w 357"/>
                  <a:gd name="T37" fmla="*/ 40 h 409"/>
                  <a:gd name="T38" fmla="*/ 305 w 357"/>
                  <a:gd name="T39" fmla="*/ 65 h 409"/>
                  <a:gd name="T40" fmla="*/ 284 w 357"/>
                  <a:gd name="T41" fmla="*/ 90 h 409"/>
                  <a:gd name="T42" fmla="*/ 263 w 357"/>
                  <a:gd name="T43" fmla="*/ 118 h 409"/>
                  <a:gd name="T44" fmla="*/ 240 w 357"/>
                  <a:gd name="T45" fmla="*/ 147 h 409"/>
                  <a:gd name="T46" fmla="*/ 216 w 357"/>
                  <a:gd name="T47" fmla="*/ 176 h 409"/>
                  <a:gd name="T48" fmla="*/ 191 w 357"/>
                  <a:gd name="T49" fmla="*/ 205 h 409"/>
                  <a:gd name="T50" fmla="*/ 166 w 357"/>
                  <a:gd name="T51" fmla="*/ 235 h 409"/>
                  <a:gd name="T52" fmla="*/ 141 w 357"/>
                  <a:gd name="T53" fmla="*/ 264 h 409"/>
                  <a:gd name="T54" fmla="*/ 116 w 357"/>
                  <a:gd name="T55" fmla="*/ 292 h 409"/>
                  <a:gd name="T56" fmla="*/ 91 w 357"/>
                  <a:gd name="T57" fmla="*/ 320 h 409"/>
                  <a:gd name="T58" fmla="*/ 66 w 357"/>
                  <a:gd name="T59" fmla="*/ 344 h 409"/>
                  <a:gd name="T60" fmla="*/ 43 w 357"/>
                  <a:gd name="T61" fmla="*/ 368 h 409"/>
                  <a:gd name="T62" fmla="*/ 20 w 357"/>
                  <a:gd name="T63" fmla="*/ 390 h 409"/>
                  <a:gd name="T64" fmla="*/ 0 w 357"/>
                  <a:gd name="T65" fmla="*/ 40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409">
                    <a:moveTo>
                      <a:pt x="3" y="409"/>
                    </a:moveTo>
                    <a:lnTo>
                      <a:pt x="13" y="401"/>
                    </a:lnTo>
                    <a:lnTo>
                      <a:pt x="25" y="391"/>
                    </a:lnTo>
                    <a:lnTo>
                      <a:pt x="35" y="381"/>
                    </a:lnTo>
                    <a:lnTo>
                      <a:pt x="46" y="369"/>
                    </a:lnTo>
                    <a:lnTo>
                      <a:pt x="58" y="358"/>
                    </a:lnTo>
                    <a:lnTo>
                      <a:pt x="70" y="347"/>
                    </a:lnTo>
                    <a:lnTo>
                      <a:pt x="82" y="334"/>
                    </a:lnTo>
                    <a:lnTo>
                      <a:pt x="94" y="321"/>
                    </a:lnTo>
                    <a:lnTo>
                      <a:pt x="107" y="308"/>
                    </a:lnTo>
                    <a:lnTo>
                      <a:pt x="119" y="294"/>
                    </a:lnTo>
                    <a:lnTo>
                      <a:pt x="132" y="280"/>
                    </a:lnTo>
                    <a:lnTo>
                      <a:pt x="144" y="265"/>
                    </a:lnTo>
                    <a:lnTo>
                      <a:pt x="158" y="251"/>
                    </a:lnTo>
                    <a:lnTo>
                      <a:pt x="169" y="236"/>
                    </a:lnTo>
                    <a:lnTo>
                      <a:pt x="183" y="222"/>
                    </a:lnTo>
                    <a:lnTo>
                      <a:pt x="195" y="206"/>
                    </a:lnTo>
                    <a:lnTo>
                      <a:pt x="206" y="192"/>
                    </a:lnTo>
                    <a:lnTo>
                      <a:pt x="219" y="177"/>
                    </a:lnTo>
                    <a:lnTo>
                      <a:pt x="231" y="163"/>
                    </a:lnTo>
                    <a:lnTo>
                      <a:pt x="243" y="148"/>
                    </a:lnTo>
                    <a:lnTo>
                      <a:pt x="254" y="132"/>
                    </a:lnTo>
                    <a:lnTo>
                      <a:pt x="266" y="119"/>
                    </a:lnTo>
                    <a:lnTo>
                      <a:pt x="277" y="105"/>
                    </a:lnTo>
                    <a:lnTo>
                      <a:pt x="288" y="92"/>
                    </a:lnTo>
                    <a:lnTo>
                      <a:pt x="298" y="78"/>
                    </a:lnTo>
                    <a:lnTo>
                      <a:pt x="308" y="66"/>
                    </a:lnTo>
                    <a:lnTo>
                      <a:pt x="318" y="53"/>
                    </a:lnTo>
                    <a:lnTo>
                      <a:pt x="326" y="41"/>
                    </a:lnTo>
                    <a:lnTo>
                      <a:pt x="335" y="30"/>
                    </a:lnTo>
                    <a:lnTo>
                      <a:pt x="343" y="19"/>
                    </a:lnTo>
                    <a:lnTo>
                      <a:pt x="351" y="10"/>
                    </a:lnTo>
                    <a:lnTo>
                      <a:pt x="357" y="1"/>
                    </a:lnTo>
                    <a:lnTo>
                      <a:pt x="354" y="0"/>
                    </a:lnTo>
                    <a:lnTo>
                      <a:pt x="347" y="9"/>
                    </a:lnTo>
                    <a:lnTo>
                      <a:pt x="340" y="18"/>
                    </a:lnTo>
                    <a:lnTo>
                      <a:pt x="332" y="29"/>
                    </a:lnTo>
                    <a:lnTo>
                      <a:pt x="323" y="40"/>
                    </a:lnTo>
                    <a:lnTo>
                      <a:pt x="314" y="51"/>
                    </a:lnTo>
                    <a:lnTo>
                      <a:pt x="305" y="65"/>
                    </a:lnTo>
                    <a:lnTo>
                      <a:pt x="295" y="77"/>
                    </a:lnTo>
                    <a:lnTo>
                      <a:pt x="284" y="90"/>
                    </a:lnTo>
                    <a:lnTo>
                      <a:pt x="274" y="103"/>
                    </a:lnTo>
                    <a:lnTo>
                      <a:pt x="263" y="118"/>
                    </a:lnTo>
                    <a:lnTo>
                      <a:pt x="251" y="131"/>
                    </a:lnTo>
                    <a:lnTo>
                      <a:pt x="240" y="147"/>
                    </a:lnTo>
                    <a:lnTo>
                      <a:pt x="228" y="161"/>
                    </a:lnTo>
                    <a:lnTo>
                      <a:pt x="216" y="176"/>
                    </a:lnTo>
                    <a:lnTo>
                      <a:pt x="203" y="191"/>
                    </a:lnTo>
                    <a:lnTo>
                      <a:pt x="191" y="205"/>
                    </a:lnTo>
                    <a:lnTo>
                      <a:pt x="178" y="221"/>
                    </a:lnTo>
                    <a:lnTo>
                      <a:pt x="166" y="235"/>
                    </a:lnTo>
                    <a:lnTo>
                      <a:pt x="153" y="250"/>
                    </a:lnTo>
                    <a:lnTo>
                      <a:pt x="141" y="264"/>
                    </a:lnTo>
                    <a:lnTo>
                      <a:pt x="128" y="279"/>
                    </a:lnTo>
                    <a:lnTo>
                      <a:pt x="116" y="292"/>
                    </a:lnTo>
                    <a:lnTo>
                      <a:pt x="104" y="307"/>
                    </a:lnTo>
                    <a:lnTo>
                      <a:pt x="91" y="320"/>
                    </a:lnTo>
                    <a:lnTo>
                      <a:pt x="79" y="333"/>
                    </a:lnTo>
                    <a:lnTo>
                      <a:pt x="66" y="344"/>
                    </a:lnTo>
                    <a:lnTo>
                      <a:pt x="55" y="357"/>
                    </a:lnTo>
                    <a:lnTo>
                      <a:pt x="43" y="368"/>
                    </a:lnTo>
                    <a:lnTo>
                      <a:pt x="32" y="380"/>
                    </a:lnTo>
                    <a:lnTo>
                      <a:pt x="20" y="390"/>
                    </a:lnTo>
                    <a:lnTo>
                      <a:pt x="10" y="398"/>
                    </a:lnTo>
                    <a:lnTo>
                      <a:pt x="0" y="407"/>
                    </a:lnTo>
                    <a:lnTo>
                      <a:pt x="3" y="4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8" name="Freeform 60">
                <a:extLst>
                  <a:ext uri="{FF2B5EF4-FFF2-40B4-BE49-F238E27FC236}">
                    <a16:creationId xmlns:a16="http://schemas.microsoft.com/office/drawing/2014/main" id="{A91EE91E-A7DC-4F74-8ED1-25CF95D1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052"/>
                <a:ext cx="116" cy="82"/>
              </a:xfrm>
              <a:custGeom>
                <a:avLst/>
                <a:gdLst>
                  <a:gd name="T0" fmla="*/ 2 w 233"/>
                  <a:gd name="T1" fmla="*/ 164 h 164"/>
                  <a:gd name="T2" fmla="*/ 13 w 233"/>
                  <a:gd name="T3" fmla="*/ 160 h 164"/>
                  <a:gd name="T4" fmla="*/ 25 w 233"/>
                  <a:gd name="T5" fmla="*/ 155 h 164"/>
                  <a:gd name="T6" fmla="*/ 37 w 233"/>
                  <a:gd name="T7" fmla="*/ 148 h 164"/>
                  <a:gd name="T8" fmla="*/ 49 w 233"/>
                  <a:gd name="T9" fmla="*/ 142 h 164"/>
                  <a:gd name="T10" fmla="*/ 61 w 233"/>
                  <a:gd name="T11" fmla="*/ 135 h 164"/>
                  <a:gd name="T12" fmla="*/ 74 w 233"/>
                  <a:gd name="T13" fmla="*/ 127 h 164"/>
                  <a:gd name="T14" fmla="*/ 86 w 233"/>
                  <a:gd name="T15" fmla="*/ 117 h 164"/>
                  <a:gd name="T16" fmla="*/ 100 w 233"/>
                  <a:gd name="T17" fmla="*/ 108 h 164"/>
                  <a:gd name="T18" fmla="*/ 113 w 233"/>
                  <a:gd name="T19" fmla="*/ 97 h 164"/>
                  <a:gd name="T20" fmla="*/ 129 w 233"/>
                  <a:gd name="T21" fmla="*/ 86 h 164"/>
                  <a:gd name="T22" fmla="*/ 144 w 233"/>
                  <a:gd name="T23" fmla="*/ 75 h 164"/>
                  <a:gd name="T24" fmla="*/ 160 w 233"/>
                  <a:gd name="T25" fmla="*/ 61 h 164"/>
                  <a:gd name="T26" fmla="*/ 178 w 233"/>
                  <a:gd name="T27" fmla="*/ 49 h 164"/>
                  <a:gd name="T28" fmla="*/ 194 w 233"/>
                  <a:gd name="T29" fmla="*/ 34 h 164"/>
                  <a:gd name="T30" fmla="*/ 214 w 233"/>
                  <a:gd name="T31" fmla="*/ 19 h 164"/>
                  <a:gd name="T32" fmla="*/ 233 w 233"/>
                  <a:gd name="T33" fmla="*/ 2 h 164"/>
                  <a:gd name="T34" fmla="*/ 230 w 233"/>
                  <a:gd name="T35" fmla="*/ 0 h 164"/>
                  <a:gd name="T36" fmla="*/ 210 w 233"/>
                  <a:gd name="T37" fmla="*/ 16 h 164"/>
                  <a:gd name="T38" fmla="*/ 191 w 233"/>
                  <a:gd name="T39" fmla="*/ 31 h 164"/>
                  <a:gd name="T40" fmla="*/ 173 w 233"/>
                  <a:gd name="T41" fmla="*/ 47 h 164"/>
                  <a:gd name="T42" fmla="*/ 157 w 233"/>
                  <a:gd name="T43" fmla="*/ 59 h 164"/>
                  <a:gd name="T44" fmla="*/ 140 w 233"/>
                  <a:gd name="T45" fmla="*/ 73 h 164"/>
                  <a:gd name="T46" fmla="*/ 126 w 233"/>
                  <a:gd name="T47" fmla="*/ 84 h 164"/>
                  <a:gd name="T48" fmla="*/ 110 w 233"/>
                  <a:gd name="T49" fmla="*/ 95 h 164"/>
                  <a:gd name="T50" fmla="*/ 96 w 233"/>
                  <a:gd name="T51" fmla="*/ 106 h 164"/>
                  <a:gd name="T52" fmla="*/ 83 w 233"/>
                  <a:gd name="T53" fmla="*/ 115 h 164"/>
                  <a:gd name="T54" fmla="*/ 70 w 233"/>
                  <a:gd name="T55" fmla="*/ 124 h 164"/>
                  <a:gd name="T56" fmla="*/ 57 w 233"/>
                  <a:gd name="T57" fmla="*/ 133 h 164"/>
                  <a:gd name="T58" fmla="*/ 46 w 233"/>
                  <a:gd name="T59" fmla="*/ 140 h 164"/>
                  <a:gd name="T60" fmla="*/ 34 w 233"/>
                  <a:gd name="T61" fmla="*/ 146 h 164"/>
                  <a:gd name="T62" fmla="*/ 23 w 233"/>
                  <a:gd name="T63" fmla="*/ 153 h 164"/>
                  <a:gd name="T64" fmla="*/ 11 w 233"/>
                  <a:gd name="T65" fmla="*/ 157 h 164"/>
                  <a:gd name="T66" fmla="*/ 0 w 233"/>
                  <a:gd name="T67" fmla="*/ 162 h 164"/>
                  <a:gd name="T68" fmla="*/ 2 w 233"/>
                  <a:gd name="T6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164">
                    <a:moveTo>
                      <a:pt x="2" y="164"/>
                    </a:moveTo>
                    <a:lnTo>
                      <a:pt x="13" y="160"/>
                    </a:lnTo>
                    <a:lnTo>
                      <a:pt x="25" y="155"/>
                    </a:lnTo>
                    <a:lnTo>
                      <a:pt x="37" y="148"/>
                    </a:lnTo>
                    <a:lnTo>
                      <a:pt x="49" y="142"/>
                    </a:lnTo>
                    <a:lnTo>
                      <a:pt x="61" y="135"/>
                    </a:lnTo>
                    <a:lnTo>
                      <a:pt x="74" y="127"/>
                    </a:lnTo>
                    <a:lnTo>
                      <a:pt x="86" y="117"/>
                    </a:lnTo>
                    <a:lnTo>
                      <a:pt x="100" y="108"/>
                    </a:lnTo>
                    <a:lnTo>
                      <a:pt x="113" y="97"/>
                    </a:lnTo>
                    <a:lnTo>
                      <a:pt x="129" y="86"/>
                    </a:lnTo>
                    <a:lnTo>
                      <a:pt x="144" y="75"/>
                    </a:lnTo>
                    <a:lnTo>
                      <a:pt x="160" y="61"/>
                    </a:lnTo>
                    <a:lnTo>
                      <a:pt x="178" y="49"/>
                    </a:lnTo>
                    <a:lnTo>
                      <a:pt x="194" y="34"/>
                    </a:lnTo>
                    <a:lnTo>
                      <a:pt x="214" y="19"/>
                    </a:lnTo>
                    <a:lnTo>
                      <a:pt x="233" y="2"/>
                    </a:lnTo>
                    <a:lnTo>
                      <a:pt x="230" y="0"/>
                    </a:lnTo>
                    <a:lnTo>
                      <a:pt x="210" y="16"/>
                    </a:lnTo>
                    <a:lnTo>
                      <a:pt x="191" y="31"/>
                    </a:lnTo>
                    <a:lnTo>
                      <a:pt x="173" y="47"/>
                    </a:lnTo>
                    <a:lnTo>
                      <a:pt x="157" y="59"/>
                    </a:lnTo>
                    <a:lnTo>
                      <a:pt x="140" y="73"/>
                    </a:lnTo>
                    <a:lnTo>
                      <a:pt x="126" y="84"/>
                    </a:lnTo>
                    <a:lnTo>
                      <a:pt x="110" y="95"/>
                    </a:lnTo>
                    <a:lnTo>
                      <a:pt x="96" y="106"/>
                    </a:lnTo>
                    <a:lnTo>
                      <a:pt x="83" y="115"/>
                    </a:lnTo>
                    <a:lnTo>
                      <a:pt x="70" y="124"/>
                    </a:lnTo>
                    <a:lnTo>
                      <a:pt x="57" y="133"/>
                    </a:lnTo>
                    <a:lnTo>
                      <a:pt x="46" y="140"/>
                    </a:lnTo>
                    <a:lnTo>
                      <a:pt x="34" y="146"/>
                    </a:lnTo>
                    <a:lnTo>
                      <a:pt x="23" y="153"/>
                    </a:lnTo>
                    <a:lnTo>
                      <a:pt x="11" y="157"/>
                    </a:lnTo>
                    <a:lnTo>
                      <a:pt x="0" y="162"/>
                    </a:lnTo>
                    <a:lnTo>
                      <a:pt x="2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9" name="Freeform 61">
                <a:extLst>
                  <a:ext uri="{FF2B5EF4-FFF2-40B4-BE49-F238E27FC236}">
                    <a16:creationId xmlns:a16="http://schemas.microsoft.com/office/drawing/2014/main" id="{4E5B1371-E23A-4B3E-9576-741859CF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088"/>
                <a:ext cx="295" cy="47"/>
              </a:xfrm>
              <a:custGeom>
                <a:avLst/>
                <a:gdLst>
                  <a:gd name="T0" fmla="*/ 1 w 591"/>
                  <a:gd name="T1" fmla="*/ 2 h 93"/>
                  <a:gd name="T2" fmla="*/ 8 w 591"/>
                  <a:gd name="T3" fmla="*/ 3 h 93"/>
                  <a:gd name="T4" fmla="*/ 24 w 591"/>
                  <a:gd name="T5" fmla="*/ 7 h 93"/>
                  <a:gd name="T6" fmla="*/ 50 w 591"/>
                  <a:gd name="T7" fmla="*/ 12 h 93"/>
                  <a:gd name="T8" fmla="*/ 84 w 591"/>
                  <a:gd name="T9" fmla="*/ 19 h 93"/>
                  <a:gd name="T10" fmla="*/ 125 w 591"/>
                  <a:gd name="T11" fmla="*/ 27 h 93"/>
                  <a:gd name="T12" fmla="*/ 172 w 591"/>
                  <a:gd name="T13" fmla="*/ 35 h 93"/>
                  <a:gd name="T14" fmla="*/ 221 w 591"/>
                  <a:gd name="T15" fmla="*/ 44 h 93"/>
                  <a:gd name="T16" fmla="*/ 273 w 591"/>
                  <a:gd name="T17" fmla="*/ 54 h 93"/>
                  <a:gd name="T18" fmla="*/ 325 w 591"/>
                  <a:gd name="T19" fmla="*/ 63 h 93"/>
                  <a:gd name="T20" fmla="*/ 377 w 591"/>
                  <a:gd name="T21" fmla="*/ 71 h 93"/>
                  <a:gd name="T22" fmla="*/ 426 w 591"/>
                  <a:gd name="T23" fmla="*/ 80 h 93"/>
                  <a:gd name="T24" fmla="*/ 473 w 591"/>
                  <a:gd name="T25" fmla="*/ 85 h 93"/>
                  <a:gd name="T26" fmla="*/ 513 w 591"/>
                  <a:gd name="T27" fmla="*/ 90 h 93"/>
                  <a:gd name="T28" fmla="*/ 548 w 591"/>
                  <a:gd name="T29" fmla="*/ 92 h 93"/>
                  <a:gd name="T30" fmla="*/ 574 w 591"/>
                  <a:gd name="T31" fmla="*/ 93 h 93"/>
                  <a:gd name="T32" fmla="*/ 591 w 591"/>
                  <a:gd name="T33" fmla="*/ 90 h 93"/>
                  <a:gd name="T34" fmla="*/ 583 w 591"/>
                  <a:gd name="T35" fmla="*/ 90 h 93"/>
                  <a:gd name="T36" fmla="*/ 562 w 591"/>
                  <a:gd name="T37" fmla="*/ 90 h 93"/>
                  <a:gd name="T38" fmla="*/ 532 w 591"/>
                  <a:gd name="T39" fmla="*/ 89 h 93"/>
                  <a:gd name="T40" fmla="*/ 494 w 591"/>
                  <a:gd name="T41" fmla="*/ 86 h 93"/>
                  <a:gd name="T42" fmla="*/ 450 w 591"/>
                  <a:gd name="T43" fmla="*/ 81 h 93"/>
                  <a:gd name="T44" fmla="*/ 403 w 591"/>
                  <a:gd name="T45" fmla="*/ 73 h 93"/>
                  <a:gd name="T46" fmla="*/ 353 w 591"/>
                  <a:gd name="T47" fmla="*/ 65 h 93"/>
                  <a:gd name="T48" fmla="*/ 301 w 591"/>
                  <a:gd name="T49" fmla="*/ 57 h 93"/>
                  <a:gd name="T50" fmla="*/ 248 w 591"/>
                  <a:gd name="T51" fmla="*/ 47 h 93"/>
                  <a:gd name="T52" fmla="*/ 197 w 591"/>
                  <a:gd name="T53" fmla="*/ 38 h 93"/>
                  <a:gd name="T54" fmla="*/ 150 w 591"/>
                  <a:gd name="T55" fmla="*/ 29 h 93"/>
                  <a:gd name="T56" fmla="*/ 106 w 591"/>
                  <a:gd name="T57" fmla="*/ 20 h 93"/>
                  <a:gd name="T58" fmla="*/ 69 w 591"/>
                  <a:gd name="T59" fmla="*/ 13 h 93"/>
                  <a:gd name="T60" fmla="*/ 38 w 591"/>
                  <a:gd name="T61" fmla="*/ 7 h 93"/>
                  <a:gd name="T62" fmla="*/ 16 w 591"/>
                  <a:gd name="T63" fmla="*/ 2 h 93"/>
                  <a:gd name="T64" fmla="*/ 4 w 591"/>
                  <a:gd name="T65" fmla="*/ 0 h 93"/>
                  <a:gd name="T66" fmla="*/ 3 w 591"/>
                  <a:gd name="T67" fmla="*/ 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1" h="9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24" y="7"/>
                    </a:lnTo>
                    <a:lnTo>
                      <a:pt x="36" y="9"/>
                    </a:lnTo>
                    <a:lnTo>
                      <a:pt x="50" y="12"/>
                    </a:lnTo>
                    <a:lnTo>
                      <a:pt x="67" y="15"/>
                    </a:lnTo>
                    <a:lnTo>
                      <a:pt x="84" y="19"/>
                    </a:lnTo>
                    <a:lnTo>
                      <a:pt x="105" y="22"/>
                    </a:lnTo>
                    <a:lnTo>
                      <a:pt x="125" y="27"/>
                    </a:lnTo>
                    <a:lnTo>
                      <a:pt x="148" y="31"/>
                    </a:lnTo>
                    <a:lnTo>
                      <a:pt x="172" y="35"/>
                    </a:lnTo>
                    <a:lnTo>
                      <a:pt x="196" y="40"/>
                    </a:lnTo>
                    <a:lnTo>
                      <a:pt x="221" y="44"/>
                    </a:lnTo>
                    <a:lnTo>
                      <a:pt x="246" y="49"/>
                    </a:lnTo>
                    <a:lnTo>
                      <a:pt x="273" y="54"/>
                    </a:lnTo>
                    <a:lnTo>
                      <a:pt x="299" y="59"/>
                    </a:lnTo>
                    <a:lnTo>
                      <a:pt x="325" y="63"/>
                    </a:lnTo>
                    <a:lnTo>
                      <a:pt x="352" y="67"/>
                    </a:lnTo>
                    <a:lnTo>
                      <a:pt x="377" y="71"/>
                    </a:lnTo>
                    <a:lnTo>
                      <a:pt x="402" y="75"/>
                    </a:lnTo>
                    <a:lnTo>
                      <a:pt x="426" y="80"/>
                    </a:lnTo>
                    <a:lnTo>
                      <a:pt x="450" y="83"/>
                    </a:lnTo>
                    <a:lnTo>
                      <a:pt x="473" y="85"/>
                    </a:lnTo>
                    <a:lnTo>
                      <a:pt x="494" y="88"/>
                    </a:lnTo>
                    <a:lnTo>
                      <a:pt x="513" y="90"/>
                    </a:lnTo>
                    <a:lnTo>
                      <a:pt x="532" y="91"/>
                    </a:lnTo>
                    <a:lnTo>
                      <a:pt x="548" y="92"/>
                    </a:lnTo>
                    <a:lnTo>
                      <a:pt x="562" y="93"/>
                    </a:lnTo>
                    <a:lnTo>
                      <a:pt x="574" y="93"/>
                    </a:lnTo>
                    <a:lnTo>
                      <a:pt x="585" y="92"/>
                    </a:lnTo>
                    <a:lnTo>
                      <a:pt x="591" y="90"/>
                    </a:lnTo>
                    <a:lnTo>
                      <a:pt x="590" y="88"/>
                    </a:lnTo>
                    <a:lnTo>
                      <a:pt x="583" y="90"/>
                    </a:lnTo>
                    <a:lnTo>
                      <a:pt x="574" y="91"/>
                    </a:lnTo>
                    <a:lnTo>
                      <a:pt x="562" y="90"/>
                    </a:lnTo>
                    <a:lnTo>
                      <a:pt x="548" y="90"/>
                    </a:lnTo>
                    <a:lnTo>
                      <a:pt x="532" y="89"/>
                    </a:lnTo>
                    <a:lnTo>
                      <a:pt x="513" y="88"/>
                    </a:lnTo>
                    <a:lnTo>
                      <a:pt x="494" y="86"/>
                    </a:lnTo>
                    <a:lnTo>
                      <a:pt x="473" y="83"/>
                    </a:lnTo>
                    <a:lnTo>
                      <a:pt x="450" y="81"/>
                    </a:lnTo>
                    <a:lnTo>
                      <a:pt x="428" y="77"/>
                    </a:lnTo>
                    <a:lnTo>
                      <a:pt x="403" y="73"/>
                    </a:lnTo>
                    <a:lnTo>
                      <a:pt x="379" y="69"/>
                    </a:lnTo>
                    <a:lnTo>
                      <a:pt x="353" y="65"/>
                    </a:lnTo>
                    <a:lnTo>
                      <a:pt x="327" y="61"/>
                    </a:lnTo>
                    <a:lnTo>
                      <a:pt x="301" y="57"/>
                    </a:lnTo>
                    <a:lnTo>
                      <a:pt x="275" y="51"/>
                    </a:lnTo>
                    <a:lnTo>
                      <a:pt x="248" y="47"/>
                    </a:lnTo>
                    <a:lnTo>
                      <a:pt x="223" y="42"/>
                    </a:lnTo>
                    <a:lnTo>
                      <a:pt x="197" y="38"/>
                    </a:lnTo>
                    <a:lnTo>
                      <a:pt x="174" y="33"/>
                    </a:lnTo>
                    <a:lnTo>
                      <a:pt x="150" y="29"/>
                    </a:lnTo>
                    <a:lnTo>
                      <a:pt x="127" y="24"/>
                    </a:lnTo>
                    <a:lnTo>
                      <a:pt x="106" y="20"/>
                    </a:lnTo>
                    <a:lnTo>
                      <a:pt x="86" y="16"/>
                    </a:lnTo>
                    <a:lnTo>
                      <a:pt x="69" y="13"/>
                    </a:lnTo>
                    <a:lnTo>
                      <a:pt x="52" y="9"/>
                    </a:lnTo>
                    <a:lnTo>
                      <a:pt x="38" y="7"/>
                    </a:lnTo>
                    <a:lnTo>
                      <a:pt x="26" y="5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0" name="Freeform 62">
                <a:extLst>
                  <a:ext uri="{FF2B5EF4-FFF2-40B4-BE49-F238E27FC236}">
                    <a16:creationId xmlns:a16="http://schemas.microsoft.com/office/drawing/2014/main" id="{FDBC541C-40C6-4F67-9CBA-F92D0186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848"/>
                <a:ext cx="66" cy="241"/>
              </a:xfrm>
              <a:custGeom>
                <a:avLst/>
                <a:gdLst>
                  <a:gd name="T0" fmla="*/ 128 w 131"/>
                  <a:gd name="T1" fmla="*/ 0 h 482"/>
                  <a:gd name="T2" fmla="*/ 128 w 131"/>
                  <a:gd name="T3" fmla="*/ 1 h 482"/>
                  <a:gd name="T4" fmla="*/ 0 w 131"/>
                  <a:gd name="T5" fmla="*/ 482 h 482"/>
                  <a:gd name="T6" fmla="*/ 4 w 131"/>
                  <a:gd name="T7" fmla="*/ 482 h 482"/>
                  <a:gd name="T8" fmla="*/ 131 w 131"/>
                  <a:gd name="T9" fmla="*/ 1 h 482"/>
                  <a:gd name="T10" fmla="*/ 131 w 131"/>
                  <a:gd name="T11" fmla="*/ 2 h 482"/>
                  <a:gd name="T12" fmla="*/ 128 w 131"/>
                  <a:gd name="T13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482">
                    <a:moveTo>
                      <a:pt x="128" y="0"/>
                    </a:moveTo>
                    <a:lnTo>
                      <a:pt x="128" y="1"/>
                    </a:lnTo>
                    <a:lnTo>
                      <a:pt x="0" y="482"/>
                    </a:lnTo>
                    <a:lnTo>
                      <a:pt x="4" y="482"/>
                    </a:lnTo>
                    <a:lnTo>
                      <a:pt x="131" y="1"/>
                    </a:lnTo>
                    <a:lnTo>
                      <a:pt x="131" y="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1" name="Freeform 63">
                <a:extLst>
                  <a:ext uri="{FF2B5EF4-FFF2-40B4-BE49-F238E27FC236}">
                    <a16:creationId xmlns:a16="http://schemas.microsoft.com/office/drawing/2014/main" id="{3161E0FA-8944-4A2C-91B8-F2343BA6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641"/>
                <a:ext cx="891" cy="480"/>
              </a:xfrm>
              <a:custGeom>
                <a:avLst/>
                <a:gdLst>
                  <a:gd name="T0" fmla="*/ 1441 w 1782"/>
                  <a:gd name="T1" fmla="*/ 134 h 960"/>
                  <a:gd name="T2" fmla="*/ 1506 w 1782"/>
                  <a:gd name="T3" fmla="*/ 234 h 960"/>
                  <a:gd name="T4" fmla="*/ 1588 w 1782"/>
                  <a:gd name="T5" fmla="*/ 340 h 960"/>
                  <a:gd name="T6" fmla="*/ 1657 w 1782"/>
                  <a:gd name="T7" fmla="*/ 416 h 960"/>
                  <a:gd name="T8" fmla="*/ 1708 w 1782"/>
                  <a:gd name="T9" fmla="*/ 467 h 960"/>
                  <a:gd name="T10" fmla="*/ 1755 w 1782"/>
                  <a:gd name="T11" fmla="*/ 505 h 960"/>
                  <a:gd name="T12" fmla="*/ 1780 w 1782"/>
                  <a:gd name="T13" fmla="*/ 528 h 960"/>
                  <a:gd name="T14" fmla="*/ 1754 w 1782"/>
                  <a:gd name="T15" fmla="*/ 561 h 960"/>
                  <a:gd name="T16" fmla="*/ 1715 w 1782"/>
                  <a:gd name="T17" fmla="*/ 592 h 960"/>
                  <a:gd name="T18" fmla="*/ 1691 w 1782"/>
                  <a:gd name="T19" fmla="*/ 605 h 960"/>
                  <a:gd name="T20" fmla="*/ 1662 w 1782"/>
                  <a:gd name="T21" fmla="*/ 592 h 960"/>
                  <a:gd name="T22" fmla="*/ 1603 w 1782"/>
                  <a:gd name="T23" fmla="*/ 563 h 960"/>
                  <a:gd name="T24" fmla="*/ 1525 w 1782"/>
                  <a:gd name="T25" fmla="*/ 514 h 960"/>
                  <a:gd name="T26" fmla="*/ 1443 w 1782"/>
                  <a:gd name="T27" fmla="*/ 447 h 960"/>
                  <a:gd name="T28" fmla="*/ 1367 w 1782"/>
                  <a:gd name="T29" fmla="*/ 358 h 960"/>
                  <a:gd name="T30" fmla="*/ 1314 w 1782"/>
                  <a:gd name="T31" fmla="*/ 249 h 960"/>
                  <a:gd name="T32" fmla="*/ 1301 w 1782"/>
                  <a:gd name="T33" fmla="*/ 217 h 960"/>
                  <a:gd name="T34" fmla="*/ 1268 w 1782"/>
                  <a:gd name="T35" fmla="*/ 240 h 960"/>
                  <a:gd name="T36" fmla="*/ 1217 w 1782"/>
                  <a:gd name="T37" fmla="*/ 285 h 960"/>
                  <a:gd name="T38" fmla="*/ 1136 w 1782"/>
                  <a:gd name="T39" fmla="*/ 362 h 960"/>
                  <a:gd name="T40" fmla="*/ 1038 w 1782"/>
                  <a:gd name="T41" fmla="*/ 468 h 960"/>
                  <a:gd name="T42" fmla="*/ 1007 w 1782"/>
                  <a:gd name="T43" fmla="*/ 504 h 960"/>
                  <a:gd name="T44" fmla="*/ 975 w 1782"/>
                  <a:gd name="T45" fmla="*/ 543 h 960"/>
                  <a:gd name="T46" fmla="*/ 942 w 1782"/>
                  <a:gd name="T47" fmla="*/ 586 h 960"/>
                  <a:gd name="T48" fmla="*/ 821 w 1782"/>
                  <a:gd name="T49" fmla="*/ 725 h 960"/>
                  <a:gd name="T50" fmla="*/ 687 w 1782"/>
                  <a:gd name="T51" fmla="*/ 852 h 960"/>
                  <a:gd name="T52" fmla="*/ 600 w 1782"/>
                  <a:gd name="T53" fmla="*/ 925 h 960"/>
                  <a:gd name="T54" fmla="*/ 571 w 1782"/>
                  <a:gd name="T55" fmla="*/ 941 h 960"/>
                  <a:gd name="T56" fmla="*/ 488 w 1782"/>
                  <a:gd name="T57" fmla="*/ 953 h 960"/>
                  <a:gd name="T58" fmla="*/ 433 w 1782"/>
                  <a:gd name="T59" fmla="*/ 959 h 960"/>
                  <a:gd name="T60" fmla="*/ 378 w 1782"/>
                  <a:gd name="T61" fmla="*/ 959 h 960"/>
                  <a:gd name="T62" fmla="*/ 319 w 1782"/>
                  <a:gd name="T63" fmla="*/ 953 h 960"/>
                  <a:gd name="T64" fmla="*/ 262 w 1782"/>
                  <a:gd name="T65" fmla="*/ 944 h 960"/>
                  <a:gd name="T66" fmla="*/ 203 w 1782"/>
                  <a:gd name="T67" fmla="*/ 934 h 960"/>
                  <a:gd name="T68" fmla="*/ 143 w 1782"/>
                  <a:gd name="T69" fmla="*/ 919 h 960"/>
                  <a:gd name="T70" fmla="*/ 72 w 1782"/>
                  <a:gd name="T71" fmla="*/ 902 h 960"/>
                  <a:gd name="T72" fmla="*/ 6 w 1782"/>
                  <a:gd name="T73" fmla="*/ 882 h 960"/>
                  <a:gd name="T74" fmla="*/ 7 w 1782"/>
                  <a:gd name="T75" fmla="*/ 872 h 960"/>
                  <a:gd name="T76" fmla="*/ 64 w 1782"/>
                  <a:gd name="T77" fmla="*/ 828 h 960"/>
                  <a:gd name="T78" fmla="*/ 157 w 1782"/>
                  <a:gd name="T79" fmla="*/ 757 h 960"/>
                  <a:gd name="T80" fmla="*/ 271 w 1782"/>
                  <a:gd name="T81" fmla="*/ 670 h 960"/>
                  <a:gd name="T82" fmla="*/ 393 w 1782"/>
                  <a:gd name="T83" fmla="*/ 578 h 960"/>
                  <a:gd name="T84" fmla="*/ 507 w 1782"/>
                  <a:gd name="T85" fmla="*/ 489 h 960"/>
                  <a:gd name="T86" fmla="*/ 601 w 1782"/>
                  <a:gd name="T87" fmla="*/ 415 h 960"/>
                  <a:gd name="T88" fmla="*/ 626 w 1782"/>
                  <a:gd name="T89" fmla="*/ 394 h 960"/>
                  <a:gd name="T90" fmla="*/ 704 w 1782"/>
                  <a:gd name="T91" fmla="*/ 334 h 960"/>
                  <a:gd name="T92" fmla="*/ 799 w 1782"/>
                  <a:gd name="T93" fmla="*/ 266 h 960"/>
                  <a:gd name="T94" fmla="*/ 905 w 1782"/>
                  <a:gd name="T95" fmla="*/ 196 h 960"/>
                  <a:gd name="T96" fmla="*/ 1008 w 1782"/>
                  <a:gd name="T97" fmla="*/ 132 h 960"/>
                  <a:gd name="T98" fmla="*/ 1103 w 1782"/>
                  <a:gd name="T99" fmla="*/ 78 h 960"/>
                  <a:gd name="T100" fmla="*/ 1177 w 1782"/>
                  <a:gd name="T101" fmla="*/ 40 h 960"/>
                  <a:gd name="T102" fmla="*/ 1213 w 1782"/>
                  <a:gd name="T103" fmla="*/ 26 h 960"/>
                  <a:gd name="T104" fmla="*/ 1273 w 1782"/>
                  <a:gd name="T105" fmla="*/ 9 h 960"/>
                  <a:gd name="T106" fmla="*/ 1332 w 1782"/>
                  <a:gd name="T107" fmla="*/ 1 h 960"/>
                  <a:gd name="T108" fmla="*/ 1384 w 1782"/>
                  <a:gd name="T109" fmla="*/ 35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2" h="960">
                    <a:moveTo>
                      <a:pt x="1404" y="70"/>
                    </a:moveTo>
                    <a:lnTo>
                      <a:pt x="1412" y="84"/>
                    </a:lnTo>
                    <a:lnTo>
                      <a:pt x="1421" y="100"/>
                    </a:lnTo>
                    <a:lnTo>
                      <a:pt x="1430" y="116"/>
                    </a:lnTo>
                    <a:lnTo>
                      <a:pt x="1441" y="134"/>
                    </a:lnTo>
                    <a:lnTo>
                      <a:pt x="1451" y="153"/>
                    </a:lnTo>
                    <a:lnTo>
                      <a:pt x="1465" y="172"/>
                    </a:lnTo>
                    <a:lnTo>
                      <a:pt x="1477" y="192"/>
                    </a:lnTo>
                    <a:lnTo>
                      <a:pt x="1492" y="213"/>
                    </a:lnTo>
                    <a:lnTo>
                      <a:pt x="1506" y="234"/>
                    </a:lnTo>
                    <a:lnTo>
                      <a:pt x="1522" y="255"/>
                    </a:lnTo>
                    <a:lnTo>
                      <a:pt x="1537" y="276"/>
                    </a:lnTo>
                    <a:lnTo>
                      <a:pt x="1554" y="297"/>
                    </a:lnTo>
                    <a:lnTo>
                      <a:pt x="1571" y="319"/>
                    </a:lnTo>
                    <a:lnTo>
                      <a:pt x="1588" y="340"/>
                    </a:lnTo>
                    <a:lnTo>
                      <a:pt x="1606" y="361"/>
                    </a:lnTo>
                    <a:lnTo>
                      <a:pt x="1624" y="380"/>
                    </a:lnTo>
                    <a:lnTo>
                      <a:pt x="1635" y="393"/>
                    </a:lnTo>
                    <a:lnTo>
                      <a:pt x="1646" y="404"/>
                    </a:lnTo>
                    <a:lnTo>
                      <a:pt x="1657" y="416"/>
                    </a:lnTo>
                    <a:lnTo>
                      <a:pt x="1667" y="427"/>
                    </a:lnTo>
                    <a:lnTo>
                      <a:pt x="1679" y="437"/>
                    </a:lnTo>
                    <a:lnTo>
                      <a:pt x="1688" y="448"/>
                    </a:lnTo>
                    <a:lnTo>
                      <a:pt x="1699" y="457"/>
                    </a:lnTo>
                    <a:lnTo>
                      <a:pt x="1708" y="467"/>
                    </a:lnTo>
                    <a:lnTo>
                      <a:pt x="1718" y="475"/>
                    </a:lnTo>
                    <a:lnTo>
                      <a:pt x="1728" y="483"/>
                    </a:lnTo>
                    <a:lnTo>
                      <a:pt x="1737" y="491"/>
                    </a:lnTo>
                    <a:lnTo>
                      <a:pt x="1746" y="499"/>
                    </a:lnTo>
                    <a:lnTo>
                      <a:pt x="1755" y="505"/>
                    </a:lnTo>
                    <a:lnTo>
                      <a:pt x="1764" y="512"/>
                    </a:lnTo>
                    <a:lnTo>
                      <a:pt x="1773" y="517"/>
                    </a:lnTo>
                    <a:lnTo>
                      <a:pt x="1782" y="523"/>
                    </a:lnTo>
                    <a:lnTo>
                      <a:pt x="1782" y="525"/>
                    </a:lnTo>
                    <a:lnTo>
                      <a:pt x="1780" y="528"/>
                    </a:lnTo>
                    <a:lnTo>
                      <a:pt x="1777" y="533"/>
                    </a:lnTo>
                    <a:lnTo>
                      <a:pt x="1772" y="539"/>
                    </a:lnTo>
                    <a:lnTo>
                      <a:pt x="1766" y="545"/>
                    </a:lnTo>
                    <a:lnTo>
                      <a:pt x="1761" y="553"/>
                    </a:lnTo>
                    <a:lnTo>
                      <a:pt x="1754" y="561"/>
                    </a:lnTo>
                    <a:lnTo>
                      <a:pt x="1746" y="569"/>
                    </a:lnTo>
                    <a:lnTo>
                      <a:pt x="1738" y="576"/>
                    </a:lnTo>
                    <a:lnTo>
                      <a:pt x="1731" y="581"/>
                    </a:lnTo>
                    <a:lnTo>
                      <a:pt x="1724" y="587"/>
                    </a:lnTo>
                    <a:lnTo>
                      <a:pt x="1715" y="592"/>
                    </a:lnTo>
                    <a:lnTo>
                      <a:pt x="1709" y="597"/>
                    </a:lnTo>
                    <a:lnTo>
                      <a:pt x="1702" y="601"/>
                    </a:lnTo>
                    <a:lnTo>
                      <a:pt x="1695" y="604"/>
                    </a:lnTo>
                    <a:lnTo>
                      <a:pt x="1692" y="605"/>
                    </a:lnTo>
                    <a:lnTo>
                      <a:pt x="1691" y="605"/>
                    </a:lnTo>
                    <a:lnTo>
                      <a:pt x="1688" y="604"/>
                    </a:lnTo>
                    <a:lnTo>
                      <a:pt x="1684" y="602"/>
                    </a:lnTo>
                    <a:lnTo>
                      <a:pt x="1679" y="599"/>
                    </a:lnTo>
                    <a:lnTo>
                      <a:pt x="1671" y="596"/>
                    </a:lnTo>
                    <a:lnTo>
                      <a:pt x="1662" y="592"/>
                    </a:lnTo>
                    <a:lnTo>
                      <a:pt x="1652" y="588"/>
                    </a:lnTo>
                    <a:lnTo>
                      <a:pt x="1640" y="583"/>
                    </a:lnTo>
                    <a:lnTo>
                      <a:pt x="1629" y="577"/>
                    </a:lnTo>
                    <a:lnTo>
                      <a:pt x="1616" y="570"/>
                    </a:lnTo>
                    <a:lnTo>
                      <a:pt x="1603" y="563"/>
                    </a:lnTo>
                    <a:lnTo>
                      <a:pt x="1588" y="555"/>
                    </a:lnTo>
                    <a:lnTo>
                      <a:pt x="1573" y="545"/>
                    </a:lnTo>
                    <a:lnTo>
                      <a:pt x="1557" y="536"/>
                    </a:lnTo>
                    <a:lnTo>
                      <a:pt x="1542" y="526"/>
                    </a:lnTo>
                    <a:lnTo>
                      <a:pt x="1525" y="514"/>
                    </a:lnTo>
                    <a:lnTo>
                      <a:pt x="1508" y="503"/>
                    </a:lnTo>
                    <a:lnTo>
                      <a:pt x="1492" y="489"/>
                    </a:lnTo>
                    <a:lnTo>
                      <a:pt x="1475" y="476"/>
                    </a:lnTo>
                    <a:lnTo>
                      <a:pt x="1458" y="461"/>
                    </a:lnTo>
                    <a:lnTo>
                      <a:pt x="1443" y="447"/>
                    </a:lnTo>
                    <a:lnTo>
                      <a:pt x="1426" y="430"/>
                    </a:lnTo>
                    <a:lnTo>
                      <a:pt x="1411" y="414"/>
                    </a:lnTo>
                    <a:lnTo>
                      <a:pt x="1396" y="396"/>
                    </a:lnTo>
                    <a:lnTo>
                      <a:pt x="1381" y="378"/>
                    </a:lnTo>
                    <a:lnTo>
                      <a:pt x="1367" y="358"/>
                    </a:lnTo>
                    <a:lnTo>
                      <a:pt x="1354" y="339"/>
                    </a:lnTo>
                    <a:lnTo>
                      <a:pt x="1343" y="318"/>
                    </a:lnTo>
                    <a:lnTo>
                      <a:pt x="1332" y="296"/>
                    </a:lnTo>
                    <a:lnTo>
                      <a:pt x="1322" y="273"/>
                    </a:lnTo>
                    <a:lnTo>
                      <a:pt x="1314" y="249"/>
                    </a:lnTo>
                    <a:lnTo>
                      <a:pt x="1306" y="225"/>
                    </a:lnTo>
                    <a:lnTo>
                      <a:pt x="1306" y="223"/>
                    </a:lnTo>
                    <a:lnTo>
                      <a:pt x="1305" y="221"/>
                    </a:lnTo>
                    <a:lnTo>
                      <a:pt x="1305" y="219"/>
                    </a:lnTo>
                    <a:lnTo>
                      <a:pt x="1301" y="217"/>
                    </a:lnTo>
                    <a:lnTo>
                      <a:pt x="1297" y="217"/>
                    </a:lnTo>
                    <a:lnTo>
                      <a:pt x="1292" y="219"/>
                    </a:lnTo>
                    <a:lnTo>
                      <a:pt x="1285" y="225"/>
                    </a:lnTo>
                    <a:lnTo>
                      <a:pt x="1274" y="235"/>
                    </a:lnTo>
                    <a:lnTo>
                      <a:pt x="1268" y="240"/>
                    </a:lnTo>
                    <a:lnTo>
                      <a:pt x="1261" y="246"/>
                    </a:lnTo>
                    <a:lnTo>
                      <a:pt x="1253" y="255"/>
                    </a:lnTo>
                    <a:lnTo>
                      <a:pt x="1242" y="264"/>
                    </a:lnTo>
                    <a:lnTo>
                      <a:pt x="1231" y="273"/>
                    </a:lnTo>
                    <a:lnTo>
                      <a:pt x="1217" y="285"/>
                    </a:lnTo>
                    <a:lnTo>
                      <a:pt x="1204" y="298"/>
                    </a:lnTo>
                    <a:lnTo>
                      <a:pt x="1188" y="312"/>
                    </a:lnTo>
                    <a:lnTo>
                      <a:pt x="1171" y="327"/>
                    </a:lnTo>
                    <a:lnTo>
                      <a:pt x="1154" y="344"/>
                    </a:lnTo>
                    <a:lnTo>
                      <a:pt x="1136" y="362"/>
                    </a:lnTo>
                    <a:lnTo>
                      <a:pt x="1117" y="380"/>
                    </a:lnTo>
                    <a:lnTo>
                      <a:pt x="1099" y="400"/>
                    </a:lnTo>
                    <a:lnTo>
                      <a:pt x="1079" y="421"/>
                    </a:lnTo>
                    <a:lnTo>
                      <a:pt x="1058" y="444"/>
                    </a:lnTo>
                    <a:lnTo>
                      <a:pt x="1038" y="468"/>
                    </a:lnTo>
                    <a:lnTo>
                      <a:pt x="1032" y="475"/>
                    </a:lnTo>
                    <a:lnTo>
                      <a:pt x="1026" y="482"/>
                    </a:lnTo>
                    <a:lnTo>
                      <a:pt x="1020" y="489"/>
                    </a:lnTo>
                    <a:lnTo>
                      <a:pt x="1013" y="497"/>
                    </a:lnTo>
                    <a:lnTo>
                      <a:pt x="1007" y="504"/>
                    </a:lnTo>
                    <a:lnTo>
                      <a:pt x="1001" y="512"/>
                    </a:lnTo>
                    <a:lnTo>
                      <a:pt x="994" y="521"/>
                    </a:lnTo>
                    <a:lnTo>
                      <a:pt x="988" y="528"/>
                    </a:lnTo>
                    <a:lnTo>
                      <a:pt x="981" y="536"/>
                    </a:lnTo>
                    <a:lnTo>
                      <a:pt x="975" y="543"/>
                    </a:lnTo>
                    <a:lnTo>
                      <a:pt x="969" y="552"/>
                    </a:lnTo>
                    <a:lnTo>
                      <a:pt x="961" y="561"/>
                    </a:lnTo>
                    <a:lnTo>
                      <a:pt x="955" y="569"/>
                    </a:lnTo>
                    <a:lnTo>
                      <a:pt x="948" y="577"/>
                    </a:lnTo>
                    <a:lnTo>
                      <a:pt x="942" y="586"/>
                    </a:lnTo>
                    <a:lnTo>
                      <a:pt x="934" y="595"/>
                    </a:lnTo>
                    <a:lnTo>
                      <a:pt x="906" y="630"/>
                    </a:lnTo>
                    <a:lnTo>
                      <a:pt x="878" y="662"/>
                    </a:lnTo>
                    <a:lnTo>
                      <a:pt x="850" y="694"/>
                    </a:lnTo>
                    <a:lnTo>
                      <a:pt x="821" y="725"/>
                    </a:lnTo>
                    <a:lnTo>
                      <a:pt x="793" y="753"/>
                    </a:lnTo>
                    <a:lnTo>
                      <a:pt x="765" y="781"/>
                    </a:lnTo>
                    <a:lnTo>
                      <a:pt x="738" y="806"/>
                    </a:lnTo>
                    <a:lnTo>
                      <a:pt x="712" y="830"/>
                    </a:lnTo>
                    <a:lnTo>
                      <a:pt x="687" y="852"/>
                    </a:lnTo>
                    <a:lnTo>
                      <a:pt x="665" y="871"/>
                    </a:lnTo>
                    <a:lnTo>
                      <a:pt x="644" y="888"/>
                    </a:lnTo>
                    <a:lnTo>
                      <a:pt x="627" y="903"/>
                    </a:lnTo>
                    <a:lnTo>
                      <a:pt x="612" y="915"/>
                    </a:lnTo>
                    <a:lnTo>
                      <a:pt x="600" y="925"/>
                    </a:lnTo>
                    <a:lnTo>
                      <a:pt x="591" y="932"/>
                    </a:lnTo>
                    <a:lnTo>
                      <a:pt x="586" y="936"/>
                    </a:lnTo>
                    <a:lnTo>
                      <a:pt x="584" y="937"/>
                    </a:lnTo>
                    <a:lnTo>
                      <a:pt x="578" y="939"/>
                    </a:lnTo>
                    <a:lnTo>
                      <a:pt x="571" y="941"/>
                    </a:lnTo>
                    <a:lnTo>
                      <a:pt x="560" y="944"/>
                    </a:lnTo>
                    <a:lnTo>
                      <a:pt x="547" y="948"/>
                    </a:lnTo>
                    <a:lnTo>
                      <a:pt x="529" y="950"/>
                    </a:lnTo>
                    <a:lnTo>
                      <a:pt x="511" y="952"/>
                    </a:lnTo>
                    <a:lnTo>
                      <a:pt x="488" y="953"/>
                    </a:lnTo>
                    <a:lnTo>
                      <a:pt x="477" y="954"/>
                    </a:lnTo>
                    <a:lnTo>
                      <a:pt x="465" y="956"/>
                    </a:lnTo>
                    <a:lnTo>
                      <a:pt x="455" y="957"/>
                    </a:lnTo>
                    <a:lnTo>
                      <a:pt x="444" y="958"/>
                    </a:lnTo>
                    <a:lnTo>
                      <a:pt x="433" y="959"/>
                    </a:lnTo>
                    <a:lnTo>
                      <a:pt x="423" y="959"/>
                    </a:lnTo>
                    <a:lnTo>
                      <a:pt x="411" y="960"/>
                    </a:lnTo>
                    <a:lnTo>
                      <a:pt x="401" y="960"/>
                    </a:lnTo>
                    <a:lnTo>
                      <a:pt x="390" y="959"/>
                    </a:lnTo>
                    <a:lnTo>
                      <a:pt x="378" y="959"/>
                    </a:lnTo>
                    <a:lnTo>
                      <a:pt x="367" y="958"/>
                    </a:lnTo>
                    <a:lnTo>
                      <a:pt x="354" y="957"/>
                    </a:lnTo>
                    <a:lnTo>
                      <a:pt x="343" y="956"/>
                    </a:lnTo>
                    <a:lnTo>
                      <a:pt x="331" y="955"/>
                    </a:lnTo>
                    <a:lnTo>
                      <a:pt x="319" y="953"/>
                    </a:lnTo>
                    <a:lnTo>
                      <a:pt x="305" y="951"/>
                    </a:lnTo>
                    <a:lnTo>
                      <a:pt x="296" y="949"/>
                    </a:lnTo>
                    <a:lnTo>
                      <a:pt x="286" y="948"/>
                    </a:lnTo>
                    <a:lnTo>
                      <a:pt x="273" y="945"/>
                    </a:lnTo>
                    <a:lnTo>
                      <a:pt x="262" y="944"/>
                    </a:lnTo>
                    <a:lnTo>
                      <a:pt x="248" y="942"/>
                    </a:lnTo>
                    <a:lnTo>
                      <a:pt x="236" y="940"/>
                    </a:lnTo>
                    <a:lnTo>
                      <a:pt x="225" y="938"/>
                    </a:lnTo>
                    <a:lnTo>
                      <a:pt x="214" y="936"/>
                    </a:lnTo>
                    <a:lnTo>
                      <a:pt x="203" y="934"/>
                    </a:lnTo>
                    <a:lnTo>
                      <a:pt x="193" y="932"/>
                    </a:lnTo>
                    <a:lnTo>
                      <a:pt x="182" y="929"/>
                    </a:lnTo>
                    <a:lnTo>
                      <a:pt x="169" y="926"/>
                    </a:lnTo>
                    <a:lnTo>
                      <a:pt x="157" y="924"/>
                    </a:lnTo>
                    <a:lnTo>
                      <a:pt x="143" y="919"/>
                    </a:lnTo>
                    <a:lnTo>
                      <a:pt x="130" y="916"/>
                    </a:lnTo>
                    <a:lnTo>
                      <a:pt x="114" y="912"/>
                    </a:lnTo>
                    <a:lnTo>
                      <a:pt x="101" y="909"/>
                    </a:lnTo>
                    <a:lnTo>
                      <a:pt x="86" y="905"/>
                    </a:lnTo>
                    <a:lnTo>
                      <a:pt x="72" y="902"/>
                    </a:lnTo>
                    <a:lnTo>
                      <a:pt x="58" y="898"/>
                    </a:lnTo>
                    <a:lnTo>
                      <a:pt x="44" y="895"/>
                    </a:lnTo>
                    <a:lnTo>
                      <a:pt x="31" y="890"/>
                    </a:lnTo>
                    <a:lnTo>
                      <a:pt x="18" y="886"/>
                    </a:lnTo>
                    <a:lnTo>
                      <a:pt x="6" y="882"/>
                    </a:lnTo>
                    <a:lnTo>
                      <a:pt x="5" y="882"/>
                    </a:lnTo>
                    <a:lnTo>
                      <a:pt x="2" y="880"/>
                    </a:lnTo>
                    <a:lnTo>
                      <a:pt x="0" y="878"/>
                    </a:lnTo>
                    <a:lnTo>
                      <a:pt x="1" y="876"/>
                    </a:lnTo>
                    <a:lnTo>
                      <a:pt x="7" y="872"/>
                    </a:lnTo>
                    <a:lnTo>
                      <a:pt x="14" y="865"/>
                    </a:lnTo>
                    <a:lnTo>
                      <a:pt x="25" y="858"/>
                    </a:lnTo>
                    <a:lnTo>
                      <a:pt x="36" y="849"/>
                    </a:lnTo>
                    <a:lnTo>
                      <a:pt x="50" y="839"/>
                    </a:lnTo>
                    <a:lnTo>
                      <a:pt x="64" y="828"/>
                    </a:lnTo>
                    <a:lnTo>
                      <a:pt x="80" y="816"/>
                    </a:lnTo>
                    <a:lnTo>
                      <a:pt x="97" y="802"/>
                    </a:lnTo>
                    <a:lnTo>
                      <a:pt x="116" y="788"/>
                    </a:lnTo>
                    <a:lnTo>
                      <a:pt x="136" y="773"/>
                    </a:lnTo>
                    <a:lnTo>
                      <a:pt x="157" y="757"/>
                    </a:lnTo>
                    <a:lnTo>
                      <a:pt x="179" y="742"/>
                    </a:lnTo>
                    <a:lnTo>
                      <a:pt x="200" y="724"/>
                    </a:lnTo>
                    <a:lnTo>
                      <a:pt x="223" y="706"/>
                    </a:lnTo>
                    <a:lnTo>
                      <a:pt x="247" y="689"/>
                    </a:lnTo>
                    <a:lnTo>
                      <a:pt x="271" y="670"/>
                    </a:lnTo>
                    <a:lnTo>
                      <a:pt x="295" y="652"/>
                    </a:lnTo>
                    <a:lnTo>
                      <a:pt x="320" y="634"/>
                    </a:lnTo>
                    <a:lnTo>
                      <a:pt x="344" y="615"/>
                    </a:lnTo>
                    <a:lnTo>
                      <a:pt x="368" y="596"/>
                    </a:lnTo>
                    <a:lnTo>
                      <a:pt x="393" y="578"/>
                    </a:lnTo>
                    <a:lnTo>
                      <a:pt x="417" y="560"/>
                    </a:lnTo>
                    <a:lnTo>
                      <a:pt x="441" y="541"/>
                    </a:lnTo>
                    <a:lnTo>
                      <a:pt x="463" y="524"/>
                    </a:lnTo>
                    <a:lnTo>
                      <a:pt x="486" y="506"/>
                    </a:lnTo>
                    <a:lnTo>
                      <a:pt x="507" y="489"/>
                    </a:lnTo>
                    <a:lnTo>
                      <a:pt x="528" y="473"/>
                    </a:lnTo>
                    <a:lnTo>
                      <a:pt x="548" y="457"/>
                    </a:lnTo>
                    <a:lnTo>
                      <a:pt x="566" y="443"/>
                    </a:lnTo>
                    <a:lnTo>
                      <a:pt x="584" y="428"/>
                    </a:lnTo>
                    <a:lnTo>
                      <a:pt x="601" y="415"/>
                    </a:lnTo>
                    <a:lnTo>
                      <a:pt x="616" y="403"/>
                    </a:lnTo>
                    <a:lnTo>
                      <a:pt x="619" y="400"/>
                    </a:lnTo>
                    <a:lnTo>
                      <a:pt x="621" y="398"/>
                    </a:lnTo>
                    <a:lnTo>
                      <a:pt x="625" y="397"/>
                    </a:lnTo>
                    <a:lnTo>
                      <a:pt x="626" y="394"/>
                    </a:lnTo>
                    <a:lnTo>
                      <a:pt x="639" y="383"/>
                    </a:lnTo>
                    <a:lnTo>
                      <a:pt x="655" y="372"/>
                    </a:lnTo>
                    <a:lnTo>
                      <a:pt x="670" y="359"/>
                    </a:lnTo>
                    <a:lnTo>
                      <a:pt x="687" y="347"/>
                    </a:lnTo>
                    <a:lnTo>
                      <a:pt x="704" y="334"/>
                    </a:lnTo>
                    <a:lnTo>
                      <a:pt x="721" y="321"/>
                    </a:lnTo>
                    <a:lnTo>
                      <a:pt x="740" y="308"/>
                    </a:lnTo>
                    <a:lnTo>
                      <a:pt x="760" y="294"/>
                    </a:lnTo>
                    <a:lnTo>
                      <a:pt x="781" y="281"/>
                    </a:lnTo>
                    <a:lnTo>
                      <a:pt x="799" y="266"/>
                    </a:lnTo>
                    <a:lnTo>
                      <a:pt x="821" y="252"/>
                    </a:lnTo>
                    <a:lnTo>
                      <a:pt x="841" y="239"/>
                    </a:lnTo>
                    <a:lnTo>
                      <a:pt x="863" y="224"/>
                    </a:lnTo>
                    <a:lnTo>
                      <a:pt x="883" y="211"/>
                    </a:lnTo>
                    <a:lnTo>
                      <a:pt x="905" y="196"/>
                    </a:lnTo>
                    <a:lnTo>
                      <a:pt x="926" y="184"/>
                    </a:lnTo>
                    <a:lnTo>
                      <a:pt x="948" y="170"/>
                    </a:lnTo>
                    <a:lnTo>
                      <a:pt x="968" y="157"/>
                    </a:lnTo>
                    <a:lnTo>
                      <a:pt x="988" y="144"/>
                    </a:lnTo>
                    <a:lnTo>
                      <a:pt x="1008" y="132"/>
                    </a:lnTo>
                    <a:lnTo>
                      <a:pt x="1029" y="120"/>
                    </a:lnTo>
                    <a:lnTo>
                      <a:pt x="1049" y="108"/>
                    </a:lnTo>
                    <a:lnTo>
                      <a:pt x="1066" y="98"/>
                    </a:lnTo>
                    <a:lnTo>
                      <a:pt x="1085" y="87"/>
                    </a:lnTo>
                    <a:lnTo>
                      <a:pt x="1103" y="78"/>
                    </a:lnTo>
                    <a:lnTo>
                      <a:pt x="1119" y="69"/>
                    </a:lnTo>
                    <a:lnTo>
                      <a:pt x="1135" y="60"/>
                    </a:lnTo>
                    <a:lnTo>
                      <a:pt x="1151" y="52"/>
                    </a:lnTo>
                    <a:lnTo>
                      <a:pt x="1164" y="46"/>
                    </a:lnTo>
                    <a:lnTo>
                      <a:pt x="1177" y="40"/>
                    </a:lnTo>
                    <a:lnTo>
                      <a:pt x="1189" y="34"/>
                    </a:lnTo>
                    <a:lnTo>
                      <a:pt x="1200" y="30"/>
                    </a:lnTo>
                    <a:lnTo>
                      <a:pt x="1204" y="28"/>
                    </a:lnTo>
                    <a:lnTo>
                      <a:pt x="1209" y="27"/>
                    </a:lnTo>
                    <a:lnTo>
                      <a:pt x="1213" y="26"/>
                    </a:lnTo>
                    <a:lnTo>
                      <a:pt x="1218" y="24"/>
                    </a:lnTo>
                    <a:lnTo>
                      <a:pt x="1232" y="21"/>
                    </a:lnTo>
                    <a:lnTo>
                      <a:pt x="1246" y="18"/>
                    </a:lnTo>
                    <a:lnTo>
                      <a:pt x="1260" y="12"/>
                    </a:lnTo>
                    <a:lnTo>
                      <a:pt x="1273" y="9"/>
                    </a:lnTo>
                    <a:lnTo>
                      <a:pt x="1286" y="5"/>
                    </a:lnTo>
                    <a:lnTo>
                      <a:pt x="1297" y="3"/>
                    </a:lnTo>
                    <a:lnTo>
                      <a:pt x="1310" y="1"/>
                    </a:lnTo>
                    <a:lnTo>
                      <a:pt x="1320" y="0"/>
                    </a:lnTo>
                    <a:lnTo>
                      <a:pt x="1332" y="1"/>
                    </a:lnTo>
                    <a:lnTo>
                      <a:pt x="1343" y="3"/>
                    </a:lnTo>
                    <a:lnTo>
                      <a:pt x="1352" y="7"/>
                    </a:lnTo>
                    <a:lnTo>
                      <a:pt x="1363" y="15"/>
                    </a:lnTo>
                    <a:lnTo>
                      <a:pt x="1374" y="24"/>
                    </a:lnTo>
                    <a:lnTo>
                      <a:pt x="1384" y="35"/>
                    </a:lnTo>
                    <a:lnTo>
                      <a:pt x="1394" y="51"/>
                    </a:lnTo>
                    <a:lnTo>
                      <a:pt x="1404" y="7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2" name="Freeform 64">
                <a:extLst>
                  <a:ext uri="{FF2B5EF4-FFF2-40B4-BE49-F238E27FC236}">
                    <a16:creationId xmlns:a16="http://schemas.microsoft.com/office/drawing/2014/main" id="{EB0CFD06-07D6-4214-9095-01775E4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650"/>
                <a:ext cx="871" cy="469"/>
              </a:xfrm>
              <a:custGeom>
                <a:avLst/>
                <a:gdLst>
                  <a:gd name="T0" fmla="*/ 1402 w 1743"/>
                  <a:gd name="T1" fmla="*/ 127 h 939"/>
                  <a:gd name="T2" fmla="*/ 1465 w 1743"/>
                  <a:gd name="T3" fmla="*/ 226 h 939"/>
                  <a:gd name="T4" fmla="*/ 1548 w 1743"/>
                  <a:gd name="T5" fmla="*/ 329 h 939"/>
                  <a:gd name="T6" fmla="*/ 1618 w 1743"/>
                  <a:gd name="T7" fmla="*/ 403 h 939"/>
                  <a:gd name="T8" fmla="*/ 1669 w 1743"/>
                  <a:gd name="T9" fmla="*/ 452 h 939"/>
                  <a:gd name="T10" fmla="*/ 1715 w 1743"/>
                  <a:gd name="T11" fmla="*/ 490 h 939"/>
                  <a:gd name="T12" fmla="*/ 1743 w 1743"/>
                  <a:gd name="T13" fmla="*/ 513 h 939"/>
                  <a:gd name="T14" fmla="*/ 1731 w 1743"/>
                  <a:gd name="T15" fmla="*/ 543 h 939"/>
                  <a:gd name="T16" fmla="*/ 1699 w 1743"/>
                  <a:gd name="T17" fmla="*/ 571 h 939"/>
                  <a:gd name="T18" fmla="*/ 1674 w 1743"/>
                  <a:gd name="T19" fmla="*/ 583 h 939"/>
                  <a:gd name="T20" fmla="*/ 1646 w 1743"/>
                  <a:gd name="T21" fmla="*/ 571 h 939"/>
                  <a:gd name="T22" fmla="*/ 1589 w 1743"/>
                  <a:gd name="T23" fmla="*/ 542 h 939"/>
                  <a:gd name="T24" fmla="*/ 1512 w 1743"/>
                  <a:gd name="T25" fmla="*/ 495 h 939"/>
                  <a:gd name="T26" fmla="*/ 1431 w 1743"/>
                  <a:gd name="T27" fmla="*/ 429 h 939"/>
                  <a:gd name="T28" fmla="*/ 1356 w 1743"/>
                  <a:gd name="T29" fmla="*/ 343 h 939"/>
                  <a:gd name="T30" fmla="*/ 1300 w 1743"/>
                  <a:gd name="T31" fmla="*/ 236 h 939"/>
                  <a:gd name="T32" fmla="*/ 1286 w 1743"/>
                  <a:gd name="T33" fmla="*/ 200 h 939"/>
                  <a:gd name="T34" fmla="*/ 1259 w 1743"/>
                  <a:gd name="T35" fmla="*/ 215 h 939"/>
                  <a:gd name="T36" fmla="*/ 1205 w 1743"/>
                  <a:gd name="T37" fmla="*/ 255 h 939"/>
                  <a:gd name="T38" fmla="*/ 1120 w 1743"/>
                  <a:gd name="T39" fmla="*/ 329 h 939"/>
                  <a:gd name="T40" fmla="*/ 1020 w 1743"/>
                  <a:gd name="T41" fmla="*/ 433 h 939"/>
                  <a:gd name="T42" fmla="*/ 990 w 1743"/>
                  <a:gd name="T43" fmla="*/ 469 h 939"/>
                  <a:gd name="T44" fmla="*/ 959 w 1743"/>
                  <a:gd name="T45" fmla="*/ 508 h 939"/>
                  <a:gd name="T46" fmla="*/ 926 w 1743"/>
                  <a:gd name="T47" fmla="*/ 549 h 939"/>
                  <a:gd name="T48" fmla="*/ 814 w 1743"/>
                  <a:gd name="T49" fmla="*/ 680 h 939"/>
                  <a:gd name="T50" fmla="*/ 687 w 1743"/>
                  <a:gd name="T51" fmla="*/ 803 h 939"/>
                  <a:gd name="T52" fmla="*/ 597 w 1743"/>
                  <a:gd name="T53" fmla="*/ 881 h 939"/>
                  <a:gd name="T54" fmla="*/ 561 w 1743"/>
                  <a:gd name="T55" fmla="*/ 905 h 939"/>
                  <a:gd name="T56" fmla="*/ 486 w 1743"/>
                  <a:gd name="T57" fmla="*/ 919 h 939"/>
                  <a:gd name="T58" fmla="*/ 427 w 1743"/>
                  <a:gd name="T59" fmla="*/ 934 h 939"/>
                  <a:gd name="T60" fmla="*/ 376 w 1743"/>
                  <a:gd name="T61" fmla="*/ 939 h 939"/>
                  <a:gd name="T62" fmla="*/ 326 w 1743"/>
                  <a:gd name="T63" fmla="*/ 935 h 939"/>
                  <a:gd name="T64" fmla="*/ 271 w 1743"/>
                  <a:gd name="T65" fmla="*/ 928 h 939"/>
                  <a:gd name="T66" fmla="*/ 216 w 1743"/>
                  <a:gd name="T67" fmla="*/ 920 h 939"/>
                  <a:gd name="T68" fmla="*/ 154 w 1743"/>
                  <a:gd name="T69" fmla="*/ 906 h 939"/>
                  <a:gd name="T70" fmla="*/ 78 w 1743"/>
                  <a:gd name="T71" fmla="*/ 886 h 939"/>
                  <a:gd name="T72" fmla="*/ 15 w 1743"/>
                  <a:gd name="T73" fmla="*/ 869 h 939"/>
                  <a:gd name="T74" fmla="*/ 6 w 1743"/>
                  <a:gd name="T75" fmla="*/ 857 h 939"/>
                  <a:gd name="T76" fmla="*/ 57 w 1743"/>
                  <a:gd name="T77" fmla="*/ 820 h 939"/>
                  <a:gd name="T78" fmla="*/ 144 w 1743"/>
                  <a:gd name="T79" fmla="*/ 758 h 939"/>
                  <a:gd name="T80" fmla="*/ 254 w 1743"/>
                  <a:gd name="T81" fmla="*/ 680 h 939"/>
                  <a:gd name="T82" fmla="*/ 376 w 1743"/>
                  <a:gd name="T83" fmla="*/ 593 h 939"/>
                  <a:gd name="T84" fmla="*/ 494 w 1743"/>
                  <a:gd name="T85" fmla="*/ 506 h 939"/>
                  <a:gd name="T86" fmla="*/ 598 w 1743"/>
                  <a:gd name="T87" fmla="*/ 425 h 939"/>
                  <a:gd name="T88" fmla="*/ 626 w 1743"/>
                  <a:gd name="T89" fmla="*/ 402 h 939"/>
                  <a:gd name="T90" fmla="*/ 715 w 1743"/>
                  <a:gd name="T91" fmla="*/ 333 h 939"/>
                  <a:gd name="T92" fmla="*/ 811 w 1743"/>
                  <a:gd name="T93" fmla="*/ 263 h 939"/>
                  <a:gd name="T94" fmla="*/ 910 w 1743"/>
                  <a:gd name="T95" fmla="*/ 193 h 939"/>
                  <a:gd name="T96" fmla="*/ 1003 w 1743"/>
                  <a:gd name="T97" fmla="*/ 132 h 939"/>
                  <a:gd name="T98" fmla="*/ 1085 w 1743"/>
                  <a:gd name="T99" fmla="*/ 81 h 939"/>
                  <a:gd name="T100" fmla="*/ 1150 w 1743"/>
                  <a:gd name="T101" fmla="*/ 45 h 939"/>
                  <a:gd name="T102" fmla="*/ 1184 w 1743"/>
                  <a:gd name="T103" fmla="*/ 32 h 939"/>
                  <a:gd name="T104" fmla="*/ 1240 w 1743"/>
                  <a:gd name="T105" fmla="*/ 11 h 939"/>
                  <a:gd name="T106" fmla="*/ 1299 w 1743"/>
                  <a:gd name="T107" fmla="*/ 0 h 939"/>
                  <a:gd name="T108" fmla="*/ 1350 w 1743"/>
                  <a:gd name="T109" fmla="*/ 31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43" h="939">
                    <a:moveTo>
                      <a:pt x="1369" y="63"/>
                    </a:moveTo>
                    <a:lnTo>
                      <a:pt x="1375" y="78"/>
                    </a:lnTo>
                    <a:lnTo>
                      <a:pt x="1383" y="93"/>
                    </a:lnTo>
                    <a:lnTo>
                      <a:pt x="1393" y="111"/>
                    </a:lnTo>
                    <a:lnTo>
                      <a:pt x="1402" y="127"/>
                    </a:lnTo>
                    <a:lnTo>
                      <a:pt x="1413" y="147"/>
                    </a:lnTo>
                    <a:lnTo>
                      <a:pt x="1425" y="166"/>
                    </a:lnTo>
                    <a:lnTo>
                      <a:pt x="1438" y="186"/>
                    </a:lnTo>
                    <a:lnTo>
                      <a:pt x="1452" y="205"/>
                    </a:lnTo>
                    <a:lnTo>
                      <a:pt x="1465" y="226"/>
                    </a:lnTo>
                    <a:lnTo>
                      <a:pt x="1481" y="247"/>
                    </a:lnTo>
                    <a:lnTo>
                      <a:pt x="1497" y="268"/>
                    </a:lnTo>
                    <a:lnTo>
                      <a:pt x="1512" y="287"/>
                    </a:lnTo>
                    <a:lnTo>
                      <a:pt x="1530" y="308"/>
                    </a:lnTo>
                    <a:lnTo>
                      <a:pt x="1548" y="329"/>
                    </a:lnTo>
                    <a:lnTo>
                      <a:pt x="1565" y="349"/>
                    </a:lnTo>
                    <a:lnTo>
                      <a:pt x="1584" y="369"/>
                    </a:lnTo>
                    <a:lnTo>
                      <a:pt x="1595" y="381"/>
                    </a:lnTo>
                    <a:lnTo>
                      <a:pt x="1608" y="392"/>
                    </a:lnTo>
                    <a:lnTo>
                      <a:pt x="1618" y="403"/>
                    </a:lnTo>
                    <a:lnTo>
                      <a:pt x="1630" y="414"/>
                    </a:lnTo>
                    <a:lnTo>
                      <a:pt x="1640" y="424"/>
                    </a:lnTo>
                    <a:lnTo>
                      <a:pt x="1650" y="434"/>
                    </a:lnTo>
                    <a:lnTo>
                      <a:pt x="1660" y="443"/>
                    </a:lnTo>
                    <a:lnTo>
                      <a:pt x="1669" y="452"/>
                    </a:lnTo>
                    <a:lnTo>
                      <a:pt x="1679" y="461"/>
                    </a:lnTo>
                    <a:lnTo>
                      <a:pt x="1688" y="468"/>
                    </a:lnTo>
                    <a:lnTo>
                      <a:pt x="1697" y="477"/>
                    </a:lnTo>
                    <a:lnTo>
                      <a:pt x="1707" y="483"/>
                    </a:lnTo>
                    <a:lnTo>
                      <a:pt x="1715" y="490"/>
                    </a:lnTo>
                    <a:lnTo>
                      <a:pt x="1724" y="496"/>
                    </a:lnTo>
                    <a:lnTo>
                      <a:pt x="1733" y="501"/>
                    </a:lnTo>
                    <a:lnTo>
                      <a:pt x="1742" y="507"/>
                    </a:lnTo>
                    <a:lnTo>
                      <a:pt x="1743" y="509"/>
                    </a:lnTo>
                    <a:lnTo>
                      <a:pt x="1743" y="513"/>
                    </a:lnTo>
                    <a:lnTo>
                      <a:pt x="1742" y="517"/>
                    </a:lnTo>
                    <a:lnTo>
                      <a:pt x="1740" y="522"/>
                    </a:lnTo>
                    <a:lnTo>
                      <a:pt x="1738" y="528"/>
                    </a:lnTo>
                    <a:lnTo>
                      <a:pt x="1734" y="536"/>
                    </a:lnTo>
                    <a:lnTo>
                      <a:pt x="1731" y="543"/>
                    </a:lnTo>
                    <a:lnTo>
                      <a:pt x="1727" y="550"/>
                    </a:lnTo>
                    <a:lnTo>
                      <a:pt x="1721" y="556"/>
                    </a:lnTo>
                    <a:lnTo>
                      <a:pt x="1713" y="561"/>
                    </a:lnTo>
                    <a:lnTo>
                      <a:pt x="1706" y="566"/>
                    </a:lnTo>
                    <a:lnTo>
                      <a:pt x="1699" y="571"/>
                    </a:lnTo>
                    <a:lnTo>
                      <a:pt x="1691" y="575"/>
                    </a:lnTo>
                    <a:lnTo>
                      <a:pt x="1685" y="578"/>
                    </a:lnTo>
                    <a:lnTo>
                      <a:pt x="1680" y="581"/>
                    </a:lnTo>
                    <a:lnTo>
                      <a:pt x="1675" y="584"/>
                    </a:lnTo>
                    <a:lnTo>
                      <a:pt x="1674" y="583"/>
                    </a:lnTo>
                    <a:lnTo>
                      <a:pt x="1672" y="583"/>
                    </a:lnTo>
                    <a:lnTo>
                      <a:pt x="1667" y="580"/>
                    </a:lnTo>
                    <a:lnTo>
                      <a:pt x="1662" y="577"/>
                    </a:lnTo>
                    <a:lnTo>
                      <a:pt x="1655" y="575"/>
                    </a:lnTo>
                    <a:lnTo>
                      <a:pt x="1646" y="571"/>
                    </a:lnTo>
                    <a:lnTo>
                      <a:pt x="1637" y="567"/>
                    </a:lnTo>
                    <a:lnTo>
                      <a:pt x="1627" y="562"/>
                    </a:lnTo>
                    <a:lnTo>
                      <a:pt x="1614" y="556"/>
                    </a:lnTo>
                    <a:lnTo>
                      <a:pt x="1602" y="549"/>
                    </a:lnTo>
                    <a:lnTo>
                      <a:pt x="1589" y="542"/>
                    </a:lnTo>
                    <a:lnTo>
                      <a:pt x="1575" y="535"/>
                    </a:lnTo>
                    <a:lnTo>
                      <a:pt x="1560" y="525"/>
                    </a:lnTo>
                    <a:lnTo>
                      <a:pt x="1544" y="516"/>
                    </a:lnTo>
                    <a:lnTo>
                      <a:pt x="1529" y="506"/>
                    </a:lnTo>
                    <a:lnTo>
                      <a:pt x="1512" y="495"/>
                    </a:lnTo>
                    <a:lnTo>
                      <a:pt x="1497" y="483"/>
                    </a:lnTo>
                    <a:lnTo>
                      <a:pt x="1480" y="470"/>
                    </a:lnTo>
                    <a:lnTo>
                      <a:pt x="1463" y="458"/>
                    </a:lnTo>
                    <a:lnTo>
                      <a:pt x="1448" y="444"/>
                    </a:lnTo>
                    <a:lnTo>
                      <a:pt x="1431" y="429"/>
                    </a:lnTo>
                    <a:lnTo>
                      <a:pt x="1416" y="413"/>
                    </a:lnTo>
                    <a:lnTo>
                      <a:pt x="1400" y="397"/>
                    </a:lnTo>
                    <a:lnTo>
                      <a:pt x="1384" y="380"/>
                    </a:lnTo>
                    <a:lnTo>
                      <a:pt x="1370" y="361"/>
                    </a:lnTo>
                    <a:lnTo>
                      <a:pt x="1356" y="343"/>
                    </a:lnTo>
                    <a:lnTo>
                      <a:pt x="1343" y="323"/>
                    </a:lnTo>
                    <a:lnTo>
                      <a:pt x="1331" y="302"/>
                    </a:lnTo>
                    <a:lnTo>
                      <a:pt x="1319" y="280"/>
                    </a:lnTo>
                    <a:lnTo>
                      <a:pt x="1308" y="258"/>
                    </a:lnTo>
                    <a:lnTo>
                      <a:pt x="1300" y="236"/>
                    </a:lnTo>
                    <a:lnTo>
                      <a:pt x="1292" y="211"/>
                    </a:lnTo>
                    <a:lnTo>
                      <a:pt x="1292" y="209"/>
                    </a:lnTo>
                    <a:lnTo>
                      <a:pt x="1291" y="206"/>
                    </a:lnTo>
                    <a:lnTo>
                      <a:pt x="1289" y="203"/>
                    </a:lnTo>
                    <a:lnTo>
                      <a:pt x="1286" y="200"/>
                    </a:lnTo>
                    <a:lnTo>
                      <a:pt x="1282" y="200"/>
                    </a:lnTo>
                    <a:lnTo>
                      <a:pt x="1278" y="200"/>
                    </a:lnTo>
                    <a:lnTo>
                      <a:pt x="1272" y="204"/>
                    </a:lnTo>
                    <a:lnTo>
                      <a:pt x="1263" y="211"/>
                    </a:lnTo>
                    <a:lnTo>
                      <a:pt x="1259" y="215"/>
                    </a:lnTo>
                    <a:lnTo>
                      <a:pt x="1251" y="220"/>
                    </a:lnTo>
                    <a:lnTo>
                      <a:pt x="1242" y="227"/>
                    </a:lnTo>
                    <a:lnTo>
                      <a:pt x="1233" y="236"/>
                    </a:lnTo>
                    <a:lnTo>
                      <a:pt x="1219" y="245"/>
                    </a:lnTo>
                    <a:lnTo>
                      <a:pt x="1205" y="255"/>
                    </a:lnTo>
                    <a:lnTo>
                      <a:pt x="1190" y="268"/>
                    </a:lnTo>
                    <a:lnTo>
                      <a:pt x="1174" y="280"/>
                    </a:lnTo>
                    <a:lnTo>
                      <a:pt x="1158" y="296"/>
                    </a:lnTo>
                    <a:lnTo>
                      <a:pt x="1139" y="311"/>
                    </a:lnTo>
                    <a:lnTo>
                      <a:pt x="1120" y="329"/>
                    </a:lnTo>
                    <a:lnTo>
                      <a:pt x="1100" y="347"/>
                    </a:lnTo>
                    <a:lnTo>
                      <a:pt x="1080" y="366"/>
                    </a:lnTo>
                    <a:lnTo>
                      <a:pt x="1061" y="387"/>
                    </a:lnTo>
                    <a:lnTo>
                      <a:pt x="1040" y="410"/>
                    </a:lnTo>
                    <a:lnTo>
                      <a:pt x="1020" y="433"/>
                    </a:lnTo>
                    <a:lnTo>
                      <a:pt x="1014" y="440"/>
                    </a:lnTo>
                    <a:lnTo>
                      <a:pt x="1008" y="447"/>
                    </a:lnTo>
                    <a:lnTo>
                      <a:pt x="1002" y="454"/>
                    </a:lnTo>
                    <a:lnTo>
                      <a:pt x="997" y="462"/>
                    </a:lnTo>
                    <a:lnTo>
                      <a:pt x="990" y="469"/>
                    </a:lnTo>
                    <a:lnTo>
                      <a:pt x="984" y="477"/>
                    </a:lnTo>
                    <a:lnTo>
                      <a:pt x="979" y="485"/>
                    </a:lnTo>
                    <a:lnTo>
                      <a:pt x="972" y="492"/>
                    </a:lnTo>
                    <a:lnTo>
                      <a:pt x="965" y="500"/>
                    </a:lnTo>
                    <a:lnTo>
                      <a:pt x="959" y="508"/>
                    </a:lnTo>
                    <a:lnTo>
                      <a:pt x="952" y="516"/>
                    </a:lnTo>
                    <a:lnTo>
                      <a:pt x="947" y="524"/>
                    </a:lnTo>
                    <a:lnTo>
                      <a:pt x="939" y="533"/>
                    </a:lnTo>
                    <a:lnTo>
                      <a:pt x="933" y="542"/>
                    </a:lnTo>
                    <a:lnTo>
                      <a:pt x="926" y="549"/>
                    </a:lnTo>
                    <a:lnTo>
                      <a:pt x="920" y="559"/>
                    </a:lnTo>
                    <a:lnTo>
                      <a:pt x="894" y="591"/>
                    </a:lnTo>
                    <a:lnTo>
                      <a:pt x="868" y="621"/>
                    </a:lnTo>
                    <a:lnTo>
                      <a:pt x="841" y="651"/>
                    </a:lnTo>
                    <a:lnTo>
                      <a:pt x="814" y="680"/>
                    </a:lnTo>
                    <a:lnTo>
                      <a:pt x="786" y="707"/>
                    </a:lnTo>
                    <a:lnTo>
                      <a:pt x="760" y="733"/>
                    </a:lnTo>
                    <a:lnTo>
                      <a:pt x="734" y="758"/>
                    </a:lnTo>
                    <a:lnTo>
                      <a:pt x="711" y="781"/>
                    </a:lnTo>
                    <a:lnTo>
                      <a:pt x="687" y="803"/>
                    </a:lnTo>
                    <a:lnTo>
                      <a:pt x="665" y="823"/>
                    </a:lnTo>
                    <a:lnTo>
                      <a:pt x="644" y="840"/>
                    </a:lnTo>
                    <a:lnTo>
                      <a:pt x="626" y="856"/>
                    </a:lnTo>
                    <a:lnTo>
                      <a:pt x="611" y="870"/>
                    </a:lnTo>
                    <a:lnTo>
                      <a:pt x="597" y="881"/>
                    </a:lnTo>
                    <a:lnTo>
                      <a:pt x="587" y="890"/>
                    </a:lnTo>
                    <a:lnTo>
                      <a:pt x="579" y="896"/>
                    </a:lnTo>
                    <a:lnTo>
                      <a:pt x="574" y="898"/>
                    </a:lnTo>
                    <a:lnTo>
                      <a:pt x="569" y="901"/>
                    </a:lnTo>
                    <a:lnTo>
                      <a:pt x="561" y="905"/>
                    </a:lnTo>
                    <a:lnTo>
                      <a:pt x="550" y="908"/>
                    </a:lnTo>
                    <a:lnTo>
                      <a:pt x="538" y="912"/>
                    </a:lnTo>
                    <a:lnTo>
                      <a:pt x="522" y="914"/>
                    </a:lnTo>
                    <a:lnTo>
                      <a:pt x="506" y="917"/>
                    </a:lnTo>
                    <a:lnTo>
                      <a:pt x="486" y="919"/>
                    </a:lnTo>
                    <a:lnTo>
                      <a:pt x="474" y="922"/>
                    </a:lnTo>
                    <a:lnTo>
                      <a:pt x="461" y="926"/>
                    </a:lnTo>
                    <a:lnTo>
                      <a:pt x="450" y="930"/>
                    </a:lnTo>
                    <a:lnTo>
                      <a:pt x="437" y="932"/>
                    </a:lnTo>
                    <a:lnTo>
                      <a:pt x="427" y="934"/>
                    </a:lnTo>
                    <a:lnTo>
                      <a:pt x="416" y="936"/>
                    </a:lnTo>
                    <a:lnTo>
                      <a:pt x="405" y="937"/>
                    </a:lnTo>
                    <a:lnTo>
                      <a:pt x="395" y="938"/>
                    </a:lnTo>
                    <a:lnTo>
                      <a:pt x="385" y="939"/>
                    </a:lnTo>
                    <a:lnTo>
                      <a:pt x="376" y="939"/>
                    </a:lnTo>
                    <a:lnTo>
                      <a:pt x="366" y="939"/>
                    </a:lnTo>
                    <a:lnTo>
                      <a:pt x="356" y="939"/>
                    </a:lnTo>
                    <a:lnTo>
                      <a:pt x="346" y="937"/>
                    </a:lnTo>
                    <a:lnTo>
                      <a:pt x="336" y="936"/>
                    </a:lnTo>
                    <a:lnTo>
                      <a:pt x="326" y="935"/>
                    </a:lnTo>
                    <a:lnTo>
                      <a:pt x="317" y="934"/>
                    </a:lnTo>
                    <a:lnTo>
                      <a:pt x="307" y="933"/>
                    </a:lnTo>
                    <a:lnTo>
                      <a:pt x="297" y="932"/>
                    </a:lnTo>
                    <a:lnTo>
                      <a:pt x="284" y="931"/>
                    </a:lnTo>
                    <a:lnTo>
                      <a:pt x="271" y="928"/>
                    </a:lnTo>
                    <a:lnTo>
                      <a:pt x="258" y="927"/>
                    </a:lnTo>
                    <a:lnTo>
                      <a:pt x="246" y="925"/>
                    </a:lnTo>
                    <a:lnTo>
                      <a:pt x="234" y="923"/>
                    </a:lnTo>
                    <a:lnTo>
                      <a:pt x="225" y="922"/>
                    </a:lnTo>
                    <a:lnTo>
                      <a:pt x="216" y="920"/>
                    </a:lnTo>
                    <a:lnTo>
                      <a:pt x="206" y="918"/>
                    </a:lnTo>
                    <a:lnTo>
                      <a:pt x="195" y="915"/>
                    </a:lnTo>
                    <a:lnTo>
                      <a:pt x="182" y="912"/>
                    </a:lnTo>
                    <a:lnTo>
                      <a:pt x="169" y="909"/>
                    </a:lnTo>
                    <a:lnTo>
                      <a:pt x="154" y="906"/>
                    </a:lnTo>
                    <a:lnTo>
                      <a:pt x="140" y="901"/>
                    </a:lnTo>
                    <a:lnTo>
                      <a:pt x="124" y="898"/>
                    </a:lnTo>
                    <a:lnTo>
                      <a:pt x="110" y="894"/>
                    </a:lnTo>
                    <a:lnTo>
                      <a:pt x="94" y="890"/>
                    </a:lnTo>
                    <a:lnTo>
                      <a:pt x="78" y="886"/>
                    </a:lnTo>
                    <a:lnTo>
                      <a:pt x="65" y="883"/>
                    </a:lnTo>
                    <a:lnTo>
                      <a:pt x="50" y="879"/>
                    </a:lnTo>
                    <a:lnTo>
                      <a:pt x="37" y="875"/>
                    </a:lnTo>
                    <a:lnTo>
                      <a:pt x="25" y="872"/>
                    </a:lnTo>
                    <a:lnTo>
                      <a:pt x="15" y="869"/>
                    </a:lnTo>
                    <a:lnTo>
                      <a:pt x="13" y="868"/>
                    </a:lnTo>
                    <a:lnTo>
                      <a:pt x="7" y="866"/>
                    </a:lnTo>
                    <a:lnTo>
                      <a:pt x="1" y="863"/>
                    </a:lnTo>
                    <a:lnTo>
                      <a:pt x="0" y="861"/>
                    </a:lnTo>
                    <a:lnTo>
                      <a:pt x="6" y="857"/>
                    </a:lnTo>
                    <a:lnTo>
                      <a:pt x="13" y="853"/>
                    </a:lnTo>
                    <a:lnTo>
                      <a:pt x="21" y="846"/>
                    </a:lnTo>
                    <a:lnTo>
                      <a:pt x="32" y="838"/>
                    </a:lnTo>
                    <a:lnTo>
                      <a:pt x="43" y="830"/>
                    </a:lnTo>
                    <a:lnTo>
                      <a:pt x="57" y="820"/>
                    </a:lnTo>
                    <a:lnTo>
                      <a:pt x="72" y="809"/>
                    </a:lnTo>
                    <a:lnTo>
                      <a:pt x="88" y="798"/>
                    </a:lnTo>
                    <a:lnTo>
                      <a:pt x="105" y="786"/>
                    </a:lnTo>
                    <a:lnTo>
                      <a:pt x="124" y="773"/>
                    </a:lnTo>
                    <a:lnTo>
                      <a:pt x="144" y="758"/>
                    </a:lnTo>
                    <a:lnTo>
                      <a:pt x="165" y="745"/>
                    </a:lnTo>
                    <a:lnTo>
                      <a:pt x="186" y="729"/>
                    </a:lnTo>
                    <a:lnTo>
                      <a:pt x="207" y="713"/>
                    </a:lnTo>
                    <a:lnTo>
                      <a:pt x="230" y="697"/>
                    </a:lnTo>
                    <a:lnTo>
                      <a:pt x="254" y="680"/>
                    </a:lnTo>
                    <a:lnTo>
                      <a:pt x="278" y="663"/>
                    </a:lnTo>
                    <a:lnTo>
                      <a:pt x="302" y="646"/>
                    </a:lnTo>
                    <a:lnTo>
                      <a:pt x="326" y="628"/>
                    </a:lnTo>
                    <a:lnTo>
                      <a:pt x="351" y="611"/>
                    </a:lnTo>
                    <a:lnTo>
                      <a:pt x="376" y="593"/>
                    </a:lnTo>
                    <a:lnTo>
                      <a:pt x="399" y="575"/>
                    </a:lnTo>
                    <a:lnTo>
                      <a:pt x="424" y="558"/>
                    </a:lnTo>
                    <a:lnTo>
                      <a:pt x="448" y="540"/>
                    </a:lnTo>
                    <a:lnTo>
                      <a:pt x="471" y="522"/>
                    </a:lnTo>
                    <a:lnTo>
                      <a:pt x="494" y="506"/>
                    </a:lnTo>
                    <a:lnTo>
                      <a:pt x="516" y="488"/>
                    </a:lnTo>
                    <a:lnTo>
                      <a:pt x="538" y="472"/>
                    </a:lnTo>
                    <a:lnTo>
                      <a:pt x="560" y="456"/>
                    </a:lnTo>
                    <a:lnTo>
                      <a:pt x="579" y="440"/>
                    </a:lnTo>
                    <a:lnTo>
                      <a:pt x="598" y="425"/>
                    </a:lnTo>
                    <a:lnTo>
                      <a:pt x="616" y="411"/>
                    </a:lnTo>
                    <a:lnTo>
                      <a:pt x="619" y="409"/>
                    </a:lnTo>
                    <a:lnTo>
                      <a:pt x="621" y="407"/>
                    </a:lnTo>
                    <a:lnTo>
                      <a:pt x="624" y="404"/>
                    </a:lnTo>
                    <a:lnTo>
                      <a:pt x="626" y="402"/>
                    </a:lnTo>
                    <a:lnTo>
                      <a:pt x="643" y="388"/>
                    </a:lnTo>
                    <a:lnTo>
                      <a:pt x="661" y="375"/>
                    </a:lnTo>
                    <a:lnTo>
                      <a:pt x="678" y="361"/>
                    </a:lnTo>
                    <a:lnTo>
                      <a:pt x="696" y="347"/>
                    </a:lnTo>
                    <a:lnTo>
                      <a:pt x="715" y="333"/>
                    </a:lnTo>
                    <a:lnTo>
                      <a:pt x="733" y="319"/>
                    </a:lnTo>
                    <a:lnTo>
                      <a:pt x="753" y="304"/>
                    </a:lnTo>
                    <a:lnTo>
                      <a:pt x="773" y="291"/>
                    </a:lnTo>
                    <a:lnTo>
                      <a:pt x="792" y="276"/>
                    </a:lnTo>
                    <a:lnTo>
                      <a:pt x="811" y="263"/>
                    </a:lnTo>
                    <a:lnTo>
                      <a:pt x="831" y="248"/>
                    </a:lnTo>
                    <a:lnTo>
                      <a:pt x="851" y="234"/>
                    </a:lnTo>
                    <a:lnTo>
                      <a:pt x="871" y="220"/>
                    </a:lnTo>
                    <a:lnTo>
                      <a:pt x="890" y="206"/>
                    </a:lnTo>
                    <a:lnTo>
                      <a:pt x="910" y="193"/>
                    </a:lnTo>
                    <a:lnTo>
                      <a:pt x="929" y="180"/>
                    </a:lnTo>
                    <a:lnTo>
                      <a:pt x="948" y="168"/>
                    </a:lnTo>
                    <a:lnTo>
                      <a:pt x="966" y="154"/>
                    </a:lnTo>
                    <a:lnTo>
                      <a:pt x="985" y="143"/>
                    </a:lnTo>
                    <a:lnTo>
                      <a:pt x="1003" y="132"/>
                    </a:lnTo>
                    <a:lnTo>
                      <a:pt x="1020" y="120"/>
                    </a:lnTo>
                    <a:lnTo>
                      <a:pt x="1038" y="110"/>
                    </a:lnTo>
                    <a:lnTo>
                      <a:pt x="1055" y="99"/>
                    </a:lnTo>
                    <a:lnTo>
                      <a:pt x="1070" y="90"/>
                    </a:lnTo>
                    <a:lnTo>
                      <a:pt x="1085" y="81"/>
                    </a:lnTo>
                    <a:lnTo>
                      <a:pt x="1100" y="72"/>
                    </a:lnTo>
                    <a:lnTo>
                      <a:pt x="1114" y="64"/>
                    </a:lnTo>
                    <a:lnTo>
                      <a:pt x="1126" y="58"/>
                    </a:lnTo>
                    <a:lnTo>
                      <a:pt x="1139" y="52"/>
                    </a:lnTo>
                    <a:lnTo>
                      <a:pt x="1150" y="45"/>
                    </a:lnTo>
                    <a:lnTo>
                      <a:pt x="1161" y="40"/>
                    </a:lnTo>
                    <a:lnTo>
                      <a:pt x="1170" y="37"/>
                    </a:lnTo>
                    <a:lnTo>
                      <a:pt x="1175" y="35"/>
                    </a:lnTo>
                    <a:lnTo>
                      <a:pt x="1179" y="33"/>
                    </a:lnTo>
                    <a:lnTo>
                      <a:pt x="1184" y="32"/>
                    </a:lnTo>
                    <a:lnTo>
                      <a:pt x="1188" y="31"/>
                    </a:lnTo>
                    <a:lnTo>
                      <a:pt x="1201" y="26"/>
                    </a:lnTo>
                    <a:lnTo>
                      <a:pt x="1215" y="22"/>
                    </a:lnTo>
                    <a:lnTo>
                      <a:pt x="1227" y="16"/>
                    </a:lnTo>
                    <a:lnTo>
                      <a:pt x="1240" y="11"/>
                    </a:lnTo>
                    <a:lnTo>
                      <a:pt x="1253" y="7"/>
                    </a:lnTo>
                    <a:lnTo>
                      <a:pt x="1265" y="4"/>
                    </a:lnTo>
                    <a:lnTo>
                      <a:pt x="1276" y="2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8" y="2"/>
                    </a:lnTo>
                    <a:lnTo>
                      <a:pt x="1320" y="5"/>
                    </a:lnTo>
                    <a:lnTo>
                      <a:pt x="1330" y="11"/>
                    </a:lnTo>
                    <a:lnTo>
                      <a:pt x="1340" y="20"/>
                    </a:lnTo>
                    <a:lnTo>
                      <a:pt x="1350" y="31"/>
                    </a:lnTo>
                    <a:lnTo>
                      <a:pt x="1359" y="45"/>
                    </a:lnTo>
                    <a:lnTo>
                      <a:pt x="1369" y="6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3" name="Freeform 65">
                <a:extLst>
                  <a:ext uri="{FF2B5EF4-FFF2-40B4-BE49-F238E27FC236}">
                    <a16:creationId xmlns:a16="http://schemas.microsoft.com/office/drawing/2014/main" id="{420583C2-5B8D-4174-AB4F-A2F0B7D0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659"/>
                <a:ext cx="854" cy="460"/>
              </a:xfrm>
              <a:custGeom>
                <a:avLst/>
                <a:gdLst>
                  <a:gd name="T0" fmla="*/ 1363 w 1707"/>
                  <a:gd name="T1" fmla="*/ 124 h 921"/>
                  <a:gd name="T2" fmla="*/ 1425 w 1707"/>
                  <a:gd name="T3" fmla="*/ 220 h 921"/>
                  <a:gd name="T4" fmla="*/ 1506 w 1707"/>
                  <a:gd name="T5" fmla="*/ 319 h 921"/>
                  <a:gd name="T6" fmla="*/ 1579 w 1707"/>
                  <a:gd name="T7" fmla="*/ 393 h 921"/>
                  <a:gd name="T8" fmla="*/ 1631 w 1707"/>
                  <a:gd name="T9" fmla="*/ 440 h 921"/>
                  <a:gd name="T10" fmla="*/ 1675 w 1707"/>
                  <a:gd name="T11" fmla="*/ 475 h 921"/>
                  <a:gd name="T12" fmla="*/ 1705 w 1707"/>
                  <a:gd name="T13" fmla="*/ 498 h 921"/>
                  <a:gd name="T14" fmla="*/ 1706 w 1707"/>
                  <a:gd name="T15" fmla="*/ 526 h 921"/>
                  <a:gd name="T16" fmla="*/ 1680 w 1707"/>
                  <a:gd name="T17" fmla="*/ 551 h 921"/>
                  <a:gd name="T18" fmla="*/ 1658 w 1707"/>
                  <a:gd name="T19" fmla="*/ 562 h 921"/>
                  <a:gd name="T20" fmla="*/ 1631 w 1707"/>
                  <a:gd name="T21" fmla="*/ 551 h 921"/>
                  <a:gd name="T22" fmla="*/ 1574 w 1707"/>
                  <a:gd name="T23" fmla="*/ 523 h 921"/>
                  <a:gd name="T24" fmla="*/ 1501 w 1707"/>
                  <a:gd name="T25" fmla="*/ 478 h 921"/>
                  <a:gd name="T26" fmla="*/ 1419 w 1707"/>
                  <a:gd name="T27" fmla="*/ 413 h 921"/>
                  <a:gd name="T28" fmla="*/ 1344 w 1707"/>
                  <a:gd name="T29" fmla="*/ 328 h 921"/>
                  <a:gd name="T30" fmla="*/ 1285 w 1707"/>
                  <a:gd name="T31" fmla="*/ 222 h 921"/>
                  <a:gd name="T32" fmla="*/ 1271 w 1707"/>
                  <a:gd name="T33" fmla="*/ 185 h 921"/>
                  <a:gd name="T34" fmla="*/ 1247 w 1707"/>
                  <a:gd name="T35" fmla="*/ 192 h 921"/>
                  <a:gd name="T36" fmla="*/ 1194 w 1707"/>
                  <a:gd name="T37" fmla="*/ 228 h 921"/>
                  <a:gd name="T38" fmla="*/ 1101 w 1707"/>
                  <a:gd name="T39" fmla="*/ 298 h 921"/>
                  <a:gd name="T40" fmla="*/ 1000 w 1707"/>
                  <a:gd name="T41" fmla="*/ 400 h 921"/>
                  <a:gd name="T42" fmla="*/ 972 w 1707"/>
                  <a:gd name="T43" fmla="*/ 436 h 921"/>
                  <a:gd name="T44" fmla="*/ 941 w 1707"/>
                  <a:gd name="T45" fmla="*/ 474 h 921"/>
                  <a:gd name="T46" fmla="*/ 909 w 1707"/>
                  <a:gd name="T47" fmla="*/ 515 h 921"/>
                  <a:gd name="T48" fmla="*/ 805 w 1707"/>
                  <a:gd name="T49" fmla="*/ 636 h 921"/>
                  <a:gd name="T50" fmla="*/ 685 w 1707"/>
                  <a:gd name="T51" fmla="*/ 756 h 921"/>
                  <a:gd name="T52" fmla="*/ 594 w 1707"/>
                  <a:gd name="T53" fmla="*/ 839 h 921"/>
                  <a:gd name="T54" fmla="*/ 550 w 1707"/>
                  <a:gd name="T55" fmla="*/ 870 h 921"/>
                  <a:gd name="T56" fmla="*/ 486 w 1707"/>
                  <a:gd name="T57" fmla="*/ 887 h 921"/>
                  <a:gd name="T58" fmla="*/ 419 w 1707"/>
                  <a:gd name="T59" fmla="*/ 910 h 921"/>
                  <a:gd name="T60" fmla="*/ 372 w 1707"/>
                  <a:gd name="T61" fmla="*/ 920 h 921"/>
                  <a:gd name="T62" fmla="*/ 333 w 1707"/>
                  <a:gd name="T63" fmla="*/ 919 h 921"/>
                  <a:gd name="T64" fmla="*/ 281 w 1707"/>
                  <a:gd name="T65" fmla="*/ 915 h 921"/>
                  <a:gd name="T66" fmla="*/ 228 w 1707"/>
                  <a:gd name="T67" fmla="*/ 907 h 921"/>
                  <a:gd name="T68" fmla="*/ 166 w 1707"/>
                  <a:gd name="T69" fmla="*/ 893 h 921"/>
                  <a:gd name="T70" fmla="*/ 86 w 1707"/>
                  <a:gd name="T71" fmla="*/ 873 h 921"/>
                  <a:gd name="T72" fmla="*/ 25 w 1707"/>
                  <a:gd name="T73" fmla="*/ 857 h 921"/>
                  <a:gd name="T74" fmla="*/ 6 w 1707"/>
                  <a:gd name="T75" fmla="*/ 851 h 921"/>
                  <a:gd name="T76" fmla="*/ 10 w 1707"/>
                  <a:gd name="T77" fmla="*/ 841 h 921"/>
                  <a:gd name="T78" fmla="*/ 63 w 1707"/>
                  <a:gd name="T79" fmla="*/ 806 h 921"/>
                  <a:gd name="T80" fmla="*/ 150 w 1707"/>
                  <a:gd name="T81" fmla="*/ 748 h 921"/>
                  <a:gd name="T82" fmla="*/ 260 w 1707"/>
                  <a:gd name="T83" fmla="*/ 676 h 921"/>
                  <a:gd name="T84" fmla="*/ 382 w 1707"/>
                  <a:gd name="T85" fmla="*/ 593 h 921"/>
                  <a:gd name="T86" fmla="*/ 505 w 1707"/>
                  <a:gd name="T87" fmla="*/ 505 h 921"/>
                  <a:gd name="T88" fmla="*/ 616 w 1707"/>
                  <a:gd name="T89" fmla="*/ 420 h 921"/>
                  <a:gd name="T90" fmla="*/ 646 w 1707"/>
                  <a:gd name="T91" fmla="*/ 396 h 921"/>
                  <a:gd name="T92" fmla="*/ 744 w 1707"/>
                  <a:gd name="T93" fmla="*/ 318 h 921"/>
                  <a:gd name="T94" fmla="*/ 840 w 1707"/>
                  <a:gd name="T95" fmla="*/ 245 h 921"/>
                  <a:gd name="T96" fmla="*/ 932 w 1707"/>
                  <a:gd name="T97" fmla="*/ 179 h 921"/>
                  <a:gd name="T98" fmla="*/ 1013 w 1707"/>
                  <a:gd name="T99" fmla="*/ 122 h 921"/>
                  <a:gd name="T100" fmla="*/ 1081 w 1707"/>
                  <a:gd name="T101" fmla="*/ 78 h 921"/>
                  <a:gd name="T102" fmla="*/ 1134 w 1707"/>
                  <a:gd name="T103" fmla="*/ 49 h 921"/>
                  <a:gd name="T104" fmla="*/ 1157 w 1707"/>
                  <a:gd name="T105" fmla="*/ 39 h 921"/>
                  <a:gd name="T106" fmla="*/ 1220 w 1707"/>
                  <a:gd name="T107" fmla="*/ 11 h 921"/>
                  <a:gd name="T108" fmla="*/ 1275 w 1707"/>
                  <a:gd name="T109" fmla="*/ 1 h 921"/>
                  <a:gd name="T110" fmla="*/ 1323 w 1707"/>
                  <a:gd name="T111" fmla="*/ 41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7" h="921">
                    <a:moveTo>
                      <a:pt x="1331" y="58"/>
                    </a:moveTo>
                    <a:lnTo>
                      <a:pt x="1338" y="73"/>
                    </a:lnTo>
                    <a:lnTo>
                      <a:pt x="1346" y="90"/>
                    </a:lnTo>
                    <a:lnTo>
                      <a:pt x="1354" y="106"/>
                    </a:lnTo>
                    <a:lnTo>
                      <a:pt x="1363" y="124"/>
                    </a:lnTo>
                    <a:lnTo>
                      <a:pt x="1374" y="143"/>
                    </a:lnTo>
                    <a:lnTo>
                      <a:pt x="1386" y="161"/>
                    </a:lnTo>
                    <a:lnTo>
                      <a:pt x="1398" y="181"/>
                    </a:lnTo>
                    <a:lnTo>
                      <a:pt x="1410" y="200"/>
                    </a:lnTo>
                    <a:lnTo>
                      <a:pt x="1425" y="220"/>
                    </a:lnTo>
                    <a:lnTo>
                      <a:pt x="1439" y="240"/>
                    </a:lnTo>
                    <a:lnTo>
                      <a:pt x="1455" y="260"/>
                    </a:lnTo>
                    <a:lnTo>
                      <a:pt x="1470" y="280"/>
                    </a:lnTo>
                    <a:lnTo>
                      <a:pt x="1487" y="300"/>
                    </a:lnTo>
                    <a:lnTo>
                      <a:pt x="1506" y="319"/>
                    </a:lnTo>
                    <a:lnTo>
                      <a:pt x="1523" y="339"/>
                    </a:lnTo>
                    <a:lnTo>
                      <a:pt x="1542" y="358"/>
                    </a:lnTo>
                    <a:lnTo>
                      <a:pt x="1556" y="370"/>
                    </a:lnTo>
                    <a:lnTo>
                      <a:pt x="1567" y="382"/>
                    </a:lnTo>
                    <a:lnTo>
                      <a:pt x="1579" y="393"/>
                    </a:lnTo>
                    <a:lnTo>
                      <a:pt x="1590" y="402"/>
                    </a:lnTo>
                    <a:lnTo>
                      <a:pt x="1600" y="413"/>
                    </a:lnTo>
                    <a:lnTo>
                      <a:pt x="1611" y="422"/>
                    </a:lnTo>
                    <a:lnTo>
                      <a:pt x="1620" y="431"/>
                    </a:lnTo>
                    <a:lnTo>
                      <a:pt x="1631" y="440"/>
                    </a:lnTo>
                    <a:lnTo>
                      <a:pt x="1640" y="448"/>
                    </a:lnTo>
                    <a:lnTo>
                      <a:pt x="1649" y="455"/>
                    </a:lnTo>
                    <a:lnTo>
                      <a:pt x="1657" y="463"/>
                    </a:lnTo>
                    <a:lnTo>
                      <a:pt x="1667" y="469"/>
                    </a:lnTo>
                    <a:lnTo>
                      <a:pt x="1675" y="475"/>
                    </a:lnTo>
                    <a:lnTo>
                      <a:pt x="1684" y="481"/>
                    </a:lnTo>
                    <a:lnTo>
                      <a:pt x="1693" y="487"/>
                    </a:lnTo>
                    <a:lnTo>
                      <a:pt x="1701" y="492"/>
                    </a:lnTo>
                    <a:lnTo>
                      <a:pt x="1703" y="495"/>
                    </a:lnTo>
                    <a:lnTo>
                      <a:pt x="1705" y="498"/>
                    </a:lnTo>
                    <a:lnTo>
                      <a:pt x="1707" y="502"/>
                    </a:lnTo>
                    <a:lnTo>
                      <a:pt x="1707" y="508"/>
                    </a:lnTo>
                    <a:lnTo>
                      <a:pt x="1707" y="514"/>
                    </a:lnTo>
                    <a:lnTo>
                      <a:pt x="1707" y="520"/>
                    </a:lnTo>
                    <a:lnTo>
                      <a:pt x="1706" y="526"/>
                    </a:lnTo>
                    <a:lnTo>
                      <a:pt x="1706" y="533"/>
                    </a:lnTo>
                    <a:lnTo>
                      <a:pt x="1701" y="538"/>
                    </a:lnTo>
                    <a:lnTo>
                      <a:pt x="1695" y="542"/>
                    </a:lnTo>
                    <a:lnTo>
                      <a:pt x="1688" y="547"/>
                    </a:lnTo>
                    <a:lnTo>
                      <a:pt x="1680" y="551"/>
                    </a:lnTo>
                    <a:lnTo>
                      <a:pt x="1674" y="555"/>
                    </a:lnTo>
                    <a:lnTo>
                      <a:pt x="1667" y="559"/>
                    </a:lnTo>
                    <a:lnTo>
                      <a:pt x="1663" y="561"/>
                    </a:lnTo>
                    <a:lnTo>
                      <a:pt x="1659" y="562"/>
                    </a:lnTo>
                    <a:lnTo>
                      <a:pt x="1658" y="562"/>
                    </a:lnTo>
                    <a:lnTo>
                      <a:pt x="1655" y="561"/>
                    </a:lnTo>
                    <a:lnTo>
                      <a:pt x="1651" y="560"/>
                    </a:lnTo>
                    <a:lnTo>
                      <a:pt x="1646" y="558"/>
                    </a:lnTo>
                    <a:lnTo>
                      <a:pt x="1640" y="555"/>
                    </a:lnTo>
                    <a:lnTo>
                      <a:pt x="1631" y="551"/>
                    </a:lnTo>
                    <a:lnTo>
                      <a:pt x="1621" y="547"/>
                    </a:lnTo>
                    <a:lnTo>
                      <a:pt x="1611" y="542"/>
                    </a:lnTo>
                    <a:lnTo>
                      <a:pt x="1599" y="536"/>
                    </a:lnTo>
                    <a:lnTo>
                      <a:pt x="1588" y="530"/>
                    </a:lnTo>
                    <a:lnTo>
                      <a:pt x="1574" y="523"/>
                    </a:lnTo>
                    <a:lnTo>
                      <a:pt x="1561" y="516"/>
                    </a:lnTo>
                    <a:lnTo>
                      <a:pt x="1546" y="507"/>
                    </a:lnTo>
                    <a:lnTo>
                      <a:pt x="1532" y="498"/>
                    </a:lnTo>
                    <a:lnTo>
                      <a:pt x="1516" y="488"/>
                    </a:lnTo>
                    <a:lnTo>
                      <a:pt x="1501" y="478"/>
                    </a:lnTo>
                    <a:lnTo>
                      <a:pt x="1484" y="466"/>
                    </a:lnTo>
                    <a:lnTo>
                      <a:pt x="1468" y="454"/>
                    </a:lnTo>
                    <a:lnTo>
                      <a:pt x="1452" y="441"/>
                    </a:lnTo>
                    <a:lnTo>
                      <a:pt x="1436" y="427"/>
                    </a:lnTo>
                    <a:lnTo>
                      <a:pt x="1419" y="413"/>
                    </a:lnTo>
                    <a:lnTo>
                      <a:pt x="1404" y="397"/>
                    </a:lnTo>
                    <a:lnTo>
                      <a:pt x="1387" y="381"/>
                    </a:lnTo>
                    <a:lnTo>
                      <a:pt x="1373" y="364"/>
                    </a:lnTo>
                    <a:lnTo>
                      <a:pt x="1358" y="346"/>
                    </a:lnTo>
                    <a:lnTo>
                      <a:pt x="1344" y="328"/>
                    </a:lnTo>
                    <a:lnTo>
                      <a:pt x="1331" y="309"/>
                    </a:lnTo>
                    <a:lnTo>
                      <a:pt x="1318" y="288"/>
                    </a:lnTo>
                    <a:lnTo>
                      <a:pt x="1306" y="267"/>
                    </a:lnTo>
                    <a:lnTo>
                      <a:pt x="1295" y="245"/>
                    </a:lnTo>
                    <a:lnTo>
                      <a:pt x="1285" y="222"/>
                    </a:lnTo>
                    <a:lnTo>
                      <a:pt x="1276" y="198"/>
                    </a:lnTo>
                    <a:lnTo>
                      <a:pt x="1275" y="196"/>
                    </a:lnTo>
                    <a:lnTo>
                      <a:pt x="1275" y="193"/>
                    </a:lnTo>
                    <a:lnTo>
                      <a:pt x="1273" y="188"/>
                    </a:lnTo>
                    <a:lnTo>
                      <a:pt x="1271" y="185"/>
                    </a:lnTo>
                    <a:lnTo>
                      <a:pt x="1268" y="183"/>
                    </a:lnTo>
                    <a:lnTo>
                      <a:pt x="1264" y="183"/>
                    </a:lnTo>
                    <a:lnTo>
                      <a:pt x="1258" y="184"/>
                    </a:lnTo>
                    <a:lnTo>
                      <a:pt x="1251" y="187"/>
                    </a:lnTo>
                    <a:lnTo>
                      <a:pt x="1247" y="192"/>
                    </a:lnTo>
                    <a:lnTo>
                      <a:pt x="1240" y="196"/>
                    </a:lnTo>
                    <a:lnTo>
                      <a:pt x="1231" y="202"/>
                    </a:lnTo>
                    <a:lnTo>
                      <a:pt x="1220" y="209"/>
                    </a:lnTo>
                    <a:lnTo>
                      <a:pt x="1207" y="218"/>
                    </a:lnTo>
                    <a:lnTo>
                      <a:pt x="1194" y="228"/>
                    </a:lnTo>
                    <a:lnTo>
                      <a:pt x="1177" y="239"/>
                    </a:lnTo>
                    <a:lnTo>
                      <a:pt x="1160" y="252"/>
                    </a:lnTo>
                    <a:lnTo>
                      <a:pt x="1142" y="265"/>
                    </a:lnTo>
                    <a:lnTo>
                      <a:pt x="1122" y="280"/>
                    </a:lnTo>
                    <a:lnTo>
                      <a:pt x="1101" y="298"/>
                    </a:lnTo>
                    <a:lnTo>
                      <a:pt x="1083" y="314"/>
                    </a:lnTo>
                    <a:lnTo>
                      <a:pt x="1061" y="335"/>
                    </a:lnTo>
                    <a:lnTo>
                      <a:pt x="1041" y="355"/>
                    </a:lnTo>
                    <a:lnTo>
                      <a:pt x="1020" y="378"/>
                    </a:lnTo>
                    <a:lnTo>
                      <a:pt x="1000" y="400"/>
                    </a:lnTo>
                    <a:lnTo>
                      <a:pt x="995" y="408"/>
                    </a:lnTo>
                    <a:lnTo>
                      <a:pt x="990" y="415"/>
                    </a:lnTo>
                    <a:lnTo>
                      <a:pt x="984" y="421"/>
                    </a:lnTo>
                    <a:lnTo>
                      <a:pt x="978" y="428"/>
                    </a:lnTo>
                    <a:lnTo>
                      <a:pt x="972" y="436"/>
                    </a:lnTo>
                    <a:lnTo>
                      <a:pt x="966" y="443"/>
                    </a:lnTo>
                    <a:lnTo>
                      <a:pt x="960" y="451"/>
                    </a:lnTo>
                    <a:lnTo>
                      <a:pt x="955" y="458"/>
                    </a:lnTo>
                    <a:lnTo>
                      <a:pt x="947" y="466"/>
                    </a:lnTo>
                    <a:lnTo>
                      <a:pt x="941" y="474"/>
                    </a:lnTo>
                    <a:lnTo>
                      <a:pt x="935" y="482"/>
                    </a:lnTo>
                    <a:lnTo>
                      <a:pt x="929" y="491"/>
                    </a:lnTo>
                    <a:lnTo>
                      <a:pt x="922" y="499"/>
                    </a:lnTo>
                    <a:lnTo>
                      <a:pt x="915" y="507"/>
                    </a:lnTo>
                    <a:lnTo>
                      <a:pt x="909" y="515"/>
                    </a:lnTo>
                    <a:lnTo>
                      <a:pt x="902" y="524"/>
                    </a:lnTo>
                    <a:lnTo>
                      <a:pt x="878" y="553"/>
                    </a:lnTo>
                    <a:lnTo>
                      <a:pt x="854" y="581"/>
                    </a:lnTo>
                    <a:lnTo>
                      <a:pt x="830" y="609"/>
                    </a:lnTo>
                    <a:lnTo>
                      <a:pt x="805" y="636"/>
                    </a:lnTo>
                    <a:lnTo>
                      <a:pt x="779" y="663"/>
                    </a:lnTo>
                    <a:lnTo>
                      <a:pt x="755" y="687"/>
                    </a:lnTo>
                    <a:lnTo>
                      <a:pt x="731" y="712"/>
                    </a:lnTo>
                    <a:lnTo>
                      <a:pt x="707" y="735"/>
                    </a:lnTo>
                    <a:lnTo>
                      <a:pt x="685" y="756"/>
                    </a:lnTo>
                    <a:lnTo>
                      <a:pt x="664" y="776"/>
                    </a:lnTo>
                    <a:lnTo>
                      <a:pt x="644" y="794"/>
                    </a:lnTo>
                    <a:lnTo>
                      <a:pt x="625" y="811"/>
                    </a:lnTo>
                    <a:lnTo>
                      <a:pt x="608" y="825"/>
                    </a:lnTo>
                    <a:lnTo>
                      <a:pt x="594" y="839"/>
                    </a:lnTo>
                    <a:lnTo>
                      <a:pt x="581" y="849"/>
                    </a:lnTo>
                    <a:lnTo>
                      <a:pt x="571" y="857"/>
                    </a:lnTo>
                    <a:lnTo>
                      <a:pt x="566" y="862"/>
                    </a:lnTo>
                    <a:lnTo>
                      <a:pt x="559" y="866"/>
                    </a:lnTo>
                    <a:lnTo>
                      <a:pt x="550" y="870"/>
                    </a:lnTo>
                    <a:lnTo>
                      <a:pt x="541" y="874"/>
                    </a:lnTo>
                    <a:lnTo>
                      <a:pt x="529" y="878"/>
                    </a:lnTo>
                    <a:lnTo>
                      <a:pt x="516" y="881"/>
                    </a:lnTo>
                    <a:lnTo>
                      <a:pt x="501" y="885"/>
                    </a:lnTo>
                    <a:lnTo>
                      <a:pt x="486" y="887"/>
                    </a:lnTo>
                    <a:lnTo>
                      <a:pt x="470" y="893"/>
                    </a:lnTo>
                    <a:lnTo>
                      <a:pt x="456" y="898"/>
                    </a:lnTo>
                    <a:lnTo>
                      <a:pt x="443" y="903"/>
                    </a:lnTo>
                    <a:lnTo>
                      <a:pt x="431" y="906"/>
                    </a:lnTo>
                    <a:lnTo>
                      <a:pt x="419" y="910"/>
                    </a:lnTo>
                    <a:lnTo>
                      <a:pt x="408" y="913"/>
                    </a:lnTo>
                    <a:lnTo>
                      <a:pt x="398" y="916"/>
                    </a:lnTo>
                    <a:lnTo>
                      <a:pt x="389" y="918"/>
                    </a:lnTo>
                    <a:lnTo>
                      <a:pt x="381" y="919"/>
                    </a:lnTo>
                    <a:lnTo>
                      <a:pt x="372" y="920"/>
                    </a:lnTo>
                    <a:lnTo>
                      <a:pt x="364" y="921"/>
                    </a:lnTo>
                    <a:lnTo>
                      <a:pt x="356" y="921"/>
                    </a:lnTo>
                    <a:lnTo>
                      <a:pt x="349" y="921"/>
                    </a:lnTo>
                    <a:lnTo>
                      <a:pt x="341" y="920"/>
                    </a:lnTo>
                    <a:lnTo>
                      <a:pt x="333" y="919"/>
                    </a:lnTo>
                    <a:lnTo>
                      <a:pt x="326" y="918"/>
                    </a:lnTo>
                    <a:lnTo>
                      <a:pt x="318" y="917"/>
                    </a:lnTo>
                    <a:lnTo>
                      <a:pt x="308" y="917"/>
                    </a:lnTo>
                    <a:lnTo>
                      <a:pt x="296" y="916"/>
                    </a:lnTo>
                    <a:lnTo>
                      <a:pt x="281" y="915"/>
                    </a:lnTo>
                    <a:lnTo>
                      <a:pt x="266" y="913"/>
                    </a:lnTo>
                    <a:lnTo>
                      <a:pt x="254" y="912"/>
                    </a:lnTo>
                    <a:lnTo>
                      <a:pt x="243" y="910"/>
                    </a:lnTo>
                    <a:lnTo>
                      <a:pt x="234" y="909"/>
                    </a:lnTo>
                    <a:lnTo>
                      <a:pt x="228" y="907"/>
                    </a:lnTo>
                    <a:lnTo>
                      <a:pt x="219" y="905"/>
                    </a:lnTo>
                    <a:lnTo>
                      <a:pt x="207" y="903"/>
                    </a:lnTo>
                    <a:lnTo>
                      <a:pt x="195" y="900"/>
                    </a:lnTo>
                    <a:lnTo>
                      <a:pt x="180" y="897"/>
                    </a:lnTo>
                    <a:lnTo>
                      <a:pt x="166" y="893"/>
                    </a:lnTo>
                    <a:lnTo>
                      <a:pt x="150" y="889"/>
                    </a:lnTo>
                    <a:lnTo>
                      <a:pt x="133" y="886"/>
                    </a:lnTo>
                    <a:lnTo>
                      <a:pt x="117" y="881"/>
                    </a:lnTo>
                    <a:lnTo>
                      <a:pt x="100" y="877"/>
                    </a:lnTo>
                    <a:lnTo>
                      <a:pt x="86" y="873"/>
                    </a:lnTo>
                    <a:lnTo>
                      <a:pt x="70" y="869"/>
                    </a:lnTo>
                    <a:lnTo>
                      <a:pt x="56" y="866"/>
                    </a:lnTo>
                    <a:lnTo>
                      <a:pt x="44" y="863"/>
                    </a:lnTo>
                    <a:lnTo>
                      <a:pt x="34" y="860"/>
                    </a:lnTo>
                    <a:lnTo>
                      <a:pt x="25" y="857"/>
                    </a:lnTo>
                    <a:lnTo>
                      <a:pt x="24" y="856"/>
                    </a:lnTo>
                    <a:lnTo>
                      <a:pt x="21" y="856"/>
                    </a:lnTo>
                    <a:lnTo>
                      <a:pt x="17" y="854"/>
                    </a:lnTo>
                    <a:lnTo>
                      <a:pt x="12" y="853"/>
                    </a:lnTo>
                    <a:lnTo>
                      <a:pt x="6" y="851"/>
                    </a:lnTo>
                    <a:lnTo>
                      <a:pt x="3" y="850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3" y="845"/>
                    </a:lnTo>
                    <a:lnTo>
                      <a:pt x="10" y="841"/>
                    </a:lnTo>
                    <a:lnTo>
                      <a:pt x="17" y="836"/>
                    </a:lnTo>
                    <a:lnTo>
                      <a:pt x="26" y="829"/>
                    </a:lnTo>
                    <a:lnTo>
                      <a:pt x="37" y="822"/>
                    </a:lnTo>
                    <a:lnTo>
                      <a:pt x="49" y="814"/>
                    </a:lnTo>
                    <a:lnTo>
                      <a:pt x="63" y="806"/>
                    </a:lnTo>
                    <a:lnTo>
                      <a:pt x="78" y="795"/>
                    </a:lnTo>
                    <a:lnTo>
                      <a:pt x="95" y="785"/>
                    </a:lnTo>
                    <a:lnTo>
                      <a:pt x="113" y="773"/>
                    </a:lnTo>
                    <a:lnTo>
                      <a:pt x="131" y="761"/>
                    </a:lnTo>
                    <a:lnTo>
                      <a:pt x="150" y="748"/>
                    </a:lnTo>
                    <a:lnTo>
                      <a:pt x="171" y="735"/>
                    </a:lnTo>
                    <a:lnTo>
                      <a:pt x="192" y="720"/>
                    </a:lnTo>
                    <a:lnTo>
                      <a:pt x="214" y="706"/>
                    </a:lnTo>
                    <a:lnTo>
                      <a:pt x="237" y="691"/>
                    </a:lnTo>
                    <a:lnTo>
                      <a:pt x="260" y="676"/>
                    </a:lnTo>
                    <a:lnTo>
                      <a:pt x="283" y="659"/>
                    </a:lnTo>
                    <a:lnTo>
                      <a:pt x="308" y="642"/>
                    </a:lnTo>
                    <a:lnTo>
                      <a:pt x="333" y="627"/>
                    </a:lnTo>
                    <a:lnTo>
                      <a:pt x="358" y="609"/>
                    </a:lnTo>
                    <a:lnTo>
                      <a:pt x="382" y="593"/>
                    </a:lnTo>
                    <a:lnTo>
                      <a:pt x="407" y="575"/>
                    </a:lnTo>
                    <a:lnTo>
                      <a:pt x="431" y="558"/>
                    </a:lnTo>
                    <a:lnTo>
                      <a:pt x="456" y="541"/>
                    </a:lnTo>
                    <a:lnTo>
                      <a:pt x="480" y="523"/>
                    </a:lnTo>
                    <a:lnTo>
                      <a:pt x="505" y="505"/>
                    </a:lnTo>
                    <a:lnTo>
                      <a:pt x="527" y="488"/>
                    </a:lnTo>
                    <a:lnTo>
                      <a:pt x="550" y="471"/>
                    </a:lnTo>
                    <a:lnTo>
                      <a:pt x="573" y="453"/>
                    </a:lnTo>
                    <a:lnTo>
                      <a:pt x="595" y="437"/>
                    </a:lnTo>
                    <a:lnTo>
                      <a:pt x="616" y="420"/>
                    </a:lnTo>
                    <a:lnTo>
                      <a:pt x="619" y="418"/>
                    </a:lnTo>
                    <a:lnTo>
                      <a:pt x="621" y="416"/>
                    </a:lnTo>
                    <a:lnTo>
                      <a:pt x="623" y="414"/>
                    </a:lnTo>
                    <a:lnTo>
                      <a:pt x="626" y="412"/>
                    </a:lnTo>
                    <a:lnTo>
                      <a:pt x="646" y="396"/>
                    </a:lnTo>
                    <a:lnTo>
                      <a:pt x="665" y="381"/>
                    </a:lnTo>
                    <a:lnTo>
                      <a:pt x="685" y="365"/>
                    </a:lnTo>
                    <a:lnTo>
                      <a:pt x="705" y="349"/>
                    </a:lnTo>
                    <a:lnTo>
                      <a:pt x="724" y="334"/>
                    </a:lnTo>
                    <a:lnTo>
                      <a:pt x="744" y="318"/>
                    </a:lnTo>
                    <a:lnTo>
                      <a:pt x="763" y="304"/>
                    </a:lnTo>
                    <a:lnTo>
                      <a:pt x="783" y="288"/>
                    </a:lnTo>
                    <a:lnTo>
                      <a:pt x="802" y="274"/>
                    </a:lnTo>
                    <a:lnTo>
                      <a:pt x="822" y="259"/>
                    </a:lnTo>
                    <a:lnTo>
                      <a:pt x="840" y="245"/>
                    </a:lnTo>
                    <a:lnTo>
                      <a:pt x="859" y="231"/>
                    </a:lnTo>
                    <a:lnTo>
                      <a:pt x="878" y="218"/>
                    </a:lnTo>
                    <a:lnTo>
                      <a:pt x="895" y="204"/>
                    </a:lnTo>
                    <a:lnTo>
                      <a:pt x="913" y="192"/>
                    </a:lnTo>
                    <a:lnTo>
                      <a:pt x="932" y="179"/>
                    </a:lnTo>
                    <a:lnTo>
                      <a:pt x="948" y="167"/>
                    </a:lnTo>
                    <a:lnTo>
                      <a:pt x="965" y="155"/>
                    </a:lnTo>
                    <a:lnTo>
                      <a:pt x="982" y="144"/>
                    </a:lnTo>
                    <a:lnTo>
                      <a:pt x="997" y="132"/>
                    </a:lnTo>
                    <a:lnTo>
                      <a:pt x="1013" y="122"/>
                    </a:lnTo>
                    <a:lnTo>
                      <a:pt x="1027" y="113"/>
                    </a:lnTo>
                    <a:lnTo>
                      <a:pt x="1041" y="102"/>
                    </a:lnTo>
                    <a:lnTo>
                      <a:pt x="1056" y="94"/>
                    </a:lnTo>
                    <a:lnTo>
                      <a:pt x="1069" y="86"/>
                    </a:lnTo>
                    <a:lnTo>
                      <a:pt x="1081" y="78"/>
                    </a:lnTo>
                    <a:lnTo>
                      <a:pt x="1092" y="71"/>
                    </a:lnTo>
                    <a:lnTo>
                      <a:pt x="1103" y="65"/>
                    </a:lnTo>
                    <a:lnTo>
                      <a:pt x="1115" y="59"/>
                    </a:lnTo>
                    <a:lnTo>
                      <a:pt x="1124" y="53"/>
                    </a:lnTo>
                    <a:lnTo>
                      <a:pt x="1134" y="49"/>
                    </a:lnTo>
                    <a:lnTo>
                      <a:pt x="1141" y="45"/>
                    </a:lnTo>
                    <a:lnTo>
                      <a:pt x="1145" y="43"/>
                    </a:lnTo>
                    <a:lnTo>
                      <a:pt x="1149" y="41"/>
                    </a:lnTo>
                    <a:lnTo>
                      <a:pt x="1152" y="40"/>
                    </a:lnTo>
                    <a:lnTo>
                      <a:pt x="1157" y="39"/>
                    </a:lnTo>
                    <a:lnTo>
                      <a:pt x="1170" y="33"/>
                    </a:lnTo>
                    <a:lnTo>
                      <a:pt x="1182" y="27"/>
                    </a:lnTo>
                    <a:lnTo>
                      <a:pt x="1195" y="21"/>
                    </a:lnTo>
                    <a:lnTo>
                      <a:pt x="1207" y="16"/>
                    </a:lnTo>
                    <a:lnTo>
                      <a:pt x="1220" y="11"/>
                    </a:lnTo>
                    <a:lnTo>
                      <a:pt x="1231" y="7"/>
                    </a:lnTo>
                    <a:lnTo>
                      <a:pt x="1243" y="4"/>
                    </a:lnTo>
                    <a:lnTo>
                      <a:pt x="1254" y="1"/>
                    </a:lnTo>
                    <a:lnTo>
                      <a:pt x="1266" y="0"/>
                    </a:lnTo>
                    <a:lnTo>
                      <a:pt x="1275" y="1"/>
                    </a:lnTo>
                    <a:lnTo>
                      <a:pt x="1285" y="5"/>
                    </a:lnTo>
                    <a:lnTo>
                      <a:pt x="1296" y="10"/>
                    </a:lnTo>
                    <a:lnTo>
                      <a:pt x="1305" y="18"/>
                    </a:lnTo>
                    <a:lnTo>
                      <a:pt x="1314" y="28"/>
                    </a:lnTo>
                    <a:lnTo>
                      <a:pt x="1323" y="41"/>
                    </a:lnTo>
                    <a:lnTo>
                      <a:pt x="1331" y="5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4" name="Freeform 66">
                <a:extLst>
                  <a:ext uri="{FF2B5EF4-FFF2-40B4-BE49-F238E27FC236}">
                    <a16:creationId xmlns:a16="http://schemas.microsoft.com/office/drawing/2014/main" id="{A6D64F67-F8B6-4E21-825C-649DCB683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668"/>
                <a:ext cx="844" cy="451"/>
              </a:xfrm>
              <a:custGeom>
                <a:avLst/>
                <a:gdLst>
                  <a:gd name="T0" fmla="*/ 1326 w 1686"/>
                  <a:gd name="T1" fmla="*/ 118 h 902"/>
                  <a:gd name="T2" fmla="*/ 1384 w 1686"/>
                  <a:gd name="T3" fmla="*/ 212 h 902"/>
                  <a:gd name="T4" fmla="*/ 1464 w 1686"/>
                  <a:gd name="T5" fmla="*/ 309 h 902"/>
                  <a:gd name="T6" fmla="*/ 1540 w 1686"/>
                  <a:gd name="T7" fmla="*/ 380 h 902"/>
                  <a:gd name="T8" fmla="*/ 1592 w 1686"/>
                  <a:gd name="T9" fmla="*/ 426 h 902"/>
                  <a:gd name="T10" fmla="*/ 1634 w 1686"/>
                  <a:gd name="T11" fmla="*/ 460 h 902"/>
                  <a:gd name="T12" fmla="*/ 1669 w 1686"/>
                  <a:gd name="T13" fmla="*/ 483 h 902"/>
                  <a:gd name="T14" fmla="*/ 1683 w 1686"/>
                  <a:gd name="T15" fmla="*/ 509 h 902"/>
                  <a:gd name="T16" fmla="*/ 1664 w 1686"/>
                  <a:gd name="T17" fmla="*/ 530 h 902"/>
                  <a:gd name="T18" fmla="*/ 1643 w 1686"/>
                  <a:gd name="T19" fmla="*/ 540 h 902"/>
                  <a:gd name="T20" fmla="*/ 1616 w 1686"/>
                  <a:gd name="T21" fmla="*/ 530 h 902"/>
                  <a:gd name="T22" fmla="*/ 1561 w 1686"/>
                  <a:gd name="T23" fmla="*/ 503 h 902"/>
                  <a:gd name="T24" fmla="*/ 1489 w 1686"/>
                  <a:gd name="T25" fmla="*/ 459 h 902"/>
                  <a:gd name="T26" fmla="*/ 1409 w 1686"/>
                  <a:gd name="T27" fmla="*/ 395 h 902"/>
                  <a:gd name="T28" fmla="*/ 1333 w 1686"/>
                  <a:gd name="T29" fmla="*/ 312 h 902"/>
                  <a:gd name="T30" fmla="*/ 1273 w 1686"/>
                  <a:gd name="T31" fmla="*/ 207 h 902"/>
                  <a:gd name="T32" fmla="*/ 1256 w 1686"/>
                  <a:gd name="T33" fmla="*/ 169 h 902"/>
                  <a:gd name="T34" fmla="*/ 1236 w 1686"/>
                  <a:gd name="T35" fmla="*/ 167 h 902"/>
                  <a:gd name="T36" fmla="*/ 1181 w 1686"/>
                  <a:gd name="T37" fmla="*/ 198 h 902"/>
                  <a:gd name="T38" fmla="*/ 1085 w 1686"/>
                  <a:gd name="T39" fmla="*/ 264 h 902"/>
                  <a:gd name="T40" fmla="*/ 982 w 1686"/>
                  <a:gd name="T41" fmla="*/ 367 h 902"/>
                  <a:gd name="T42" fmla="*/ 955 w 1686"/>
                  <a:gd name="T43" fmla="*/ 401 h 902"/>
                  <a:gd name="T44" fmla="*/ 926 w 1686"/>
                  <a:gd name="T45" fmla="*/ 438 h 902"/>
                  <a:gd name="T46" fmla="*/ 893 w 1686"/>
                  <a:gd name="T47" fmla="*/ 480 h 902"/>
                  <a:gd name="T48" fmla="*/ 797 w 1686"/>
                  <a:gd name="T49" fmla="*/ 591 h 902"/>
                  <a:gd name="T50" fmla="*/ 684 w 1686"/>
                  <a:gd name="T51" fmla="*/ 709 h 902"/>
                  <a:gd name="T52" fmla="*/ 592 w 1686"/>
                  <a:gd name="T53" fmla="*/ 795 h 902"/>
                  <a:gd name="T54" fmla="*/ 542 w 1686"/>
                  <a:gd name="T55" fmla="*/ 833 h 902"/>
                  <a:gd name="T56" fmla="*/ 484 w 1686"/>
                  <a:gd name="T57" fmla="*/ 854 h 902"/>
                  <a:gd name="T58" fmla="*/ 412 w 1686"/>
                  <a:gd name="T59" fmla="*/ 885 h 902"/>
                  <a:gd name="T60" fmla="*/ 370 w 1686"/>
                  <a:gd name="T61" fmla="*/ 900 h 902"/>
                  <a:gd name="T62" fmla="*/ 341 w 1686"/>
                  <a:gd name="T63" fmla="*/ 902 h 902"/>
                  <a:gd name="T64" fmla="*/ 292 w 1686"/>
                  <a:gd name="T65" fmla="*/ 899 h 902"/>
                  <a:gd name="T66" fmla="*/ 241 w 1686"/>
                  <a:gd name="T67" fmla="*/ 895 h 902"/>
                  <a:gd name="T68" fmla="*/ 178 w 1686"/>
                  <a:gd name="T69" fmla="*/ 879 h 902"/>
                  <a:gd name="T70" fmla="*/ 91 w 1686"/>
                  <a:gd name="T71" fmla="*/ 858 h 902"/>
                  <a:gd name="T72" fmla="*/ 36 w 1686"/>
                  <a:gd name="T73" fmla="*/ 844 h 902"/>
                  <a:gd name="T74" fmla="*/ 10 w 1686"/>
                  <a:gd name="T75" fmla="*/ 837 h 902"/>
                  <a:gd name="T76" fmla="*/ 7 w 1686"/>
                  <a:gd name="T77" fmla="*/ 828 h 902"/>
                  <a:gd name="T78" fmla="*/ 55 w 1686"/>
                  <a:gd name="T79" fmla="*/ 800 h 902"/>
                  <a:gd name="T80" fmla="*/ 137 w 1686"/>
                  <a:gd name="T81" fmla="*/ 751 h 902"/>
                  <a:gd name="T82" fmla="*/ 243 w 1686"/>
                  <a:gd name="T83" fmla="*/ 686 h 902"/>
                  <a:gd name="T84" fmla="*/ 365 w 1686"/>
                  <a:gd name="T85" fmla="*/ 608 h 902"/>
                  <a:gd name="T86" fmla="*/ 492 w 1686"/>
                  <a:gd name="T87" fmla="*/ 521 h 902"/>
                  <a:gd name="T88" fmla="*/ 615 w 1686"/>
                  <a:gd name="T89" fmla="*/ 428 h 902"/>
                  <a:gd name="T90" fmla="*/ 650 w 1686"/>
                  <a:gd name="T91" fmla="*/ 402 h 902"/>
                  <a:gd name="T92" fmla="*/ 756 w 1686"/>
                  <a:gd name="T93" fmla="*/ 317 h 902"/>
                  <a:gd name="T94" fmla="*/ 850 w 1686"/>
                  <a:gd name="T95" fmla="*/ 241 h 902"/>
                  <a:gd name="T96" fmla="*/ 935 w 1686"/>
                  <a:gd name="T97" fmla="*/ 176 h 902"/>
                  <a:gd name="T98" fmla="*/ 1005 w 1686"/>
                  <a:gd name="T99" fmla="*/ 123 h 902"/>
                  <a:gd name="T100" fmla="*/ 1063 w 1686"/>
                  <a:gd name="T101" fmla="*/ 83 h 902"/>
                  <a:gd name="T102" fmla="*/ 1105 w 1686"/>
                  <a:gd name="T103" fmla="*/ 56 h 902"/>
                  <a:gd name="T104" fmla="*/ 1126 w 1686"/>
                  <a:gd name="T105" fmla="*/ 45 h 902"/>
                  <a:gd name="T106" fmla="*/ 1187 w 1686"/>
                  <a:gd name="T107" fmla="*/ 14 h 902"/>
                  <a:gd name="T108" fmla="*/ 1243 w 1686"/>
                  <a:gd name="T109" fmla="*/ 0 h 902"/>
                  <a:gd name="T110" fmla="*/ 1288 w 1686"/>
                  <a:gd name="T111" fmla="*/ 36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6" h="902">
                    <a:moveTo>
                      <a:pt x="1295" y="51"/>
                    </a:moveTo>
                    <a:lnTo>
                      <a:pt x="1302" y="68"/>
                    </a:lnTo>
                    <a:lnTo>
                      <a:pt x="1309" y="84"/>
                    </a:lnTo>
                    <a:lnTo>
                      <a:pt x="1317" y="101"/>
                    </a:lnTo>
                    <a:lnTo>
                      <a:pt x="1326" y="118"/>
                    </a:lnTo>
                    <a:lnTo>
                      <a:pt x="1336" y="136"/>
                    </a:lnTo>
                    <a:lnTo>
                      <a:pt x="1346" y="155"/>
                    </a:lnTo>
                    <a:lnTo>
                      <a:pt x="1358" y="174"/>
                    </a:lnTo>
                    <a:lnTo>
                      <a:pt x="1371" y="193"/>
                    </a:lnTo>
                    <a:lnTo>
                      <a:pt x="1384" y="212"/>
                    </a:lnTo>
                    <a:lnTo>
                      <a:pt x="1398" y="232"/>
                    </a:lnTo>
                    <a:lnTo>
                      <a:pt x="1414" y="251"/>
                    </a:lnTo>
                    <a:lnTo>
                      <a:pt x="1430" y="270"/>
                    </a:lnTo>
                    <a:lnTo>
                      <a:pt x="1446" y="290"/>
                    </a:lnTo>
                    <a:lnTo>
                      <a:pt x="1464" y="309"/>
                    </a:lnTo>
                    <a:lnTo>
                      <a:pt x="1483" y="327"/>
                    </a:lnTo>
                    <a:lnTo>
                      <a:pt x="1501" y="346"/>
                    </a:lnTo>
                    <a:lnTo>
                      <a:pt x="1515" y="358"/>
                    </a:lnTo>
                    <a:lnTo>
                      <a:pt x="1528" y="370"/>
                    </a:lnTo>
                    <a:lnTo>
                      <a:pt x="1540" y="380"/>
                    </a:lnTo>
                    <a:lnTo>
                      <a:pt x="1551" y="391"/>
                    </a:lnTo>
                    <a:lnTo>
                      <a:pt x="1562" y="400"/>
                    </a:lnTo>
                    <a:lnTo>
                      <a:pt x="1572" y="409"/>
                    </a:lnTo>
                    <a:lnTo>
                      <a:pt x="1582" y="418"/>
                    </a:lnTo>
                    <a:lnTo>
                      <a:pt x="1592" y="426"/>
                    </a:lnTo>
                    <a:lnTo>
                      <a:pt x="1600" y="433"/>
                    </a:lnTo>
                    <a:lnTo>
                      <a:pt x="1609" y="441"/>
                    </a:lnTo>
                    <a:lnTo>
                      <a:pt x="1618" y="447"/>
                    </a:lnTo>
                    <a:lnTo>
                      <a:pt x="1626" y="454"/>
                    </a:lnTo>
                    <a:lnTo>
                      <a:pt x="1634" y="460"/>
                    </a:lnTo>
                    <a:lnTo>
                      <a:pt x="1644" y="465"/>
                    </a:lnTo>
                    <a:lnTo>
                      <a:pt x="1653" y="471"/>
                    </a:lnTo>
                    <a:lnTo>
                      <a:pt x="1661" y="476"/>
                    </a:lnTo>
                    <a:lnTo>
                      <a:pt x="1666" y="479"/>
                    </a:lnTo>
                    <a:lnTo>
                      <a:pt x="1669" y="483"/>
                    </a:lnTo>
                    <a:lnTo>
                      <a:pt x="1672" y="487"/>
                    </a:lnTo>
                    <a:lnTo>
                      <a:pt x="1676" y="492"/>
                    </a:lnTo>
                    <a:lnTo>
                      <a:pt x="1678" y="498"/>
                    </a:lnTo>
                    <a:lnTo>
                      <a:pt x="1680" y="503"/>
                    </a:lnTo>
                    <a:lnTo>
                      <a:pt x="1683" y="509"/>
                    </a:lnTo>
                    <a:lnTo>
                      <a:pt x="1686" y="514"/>
                    </a:lnTo>
                    <a:lnTo>
                      <a:pt x="1682" y="517"/>
                    </a:lnTo>
                    <a:lnTo>
                      <a:pt x="1677" y="522"/>
                    </a:lnTo>
                    <a:lnTo>
                      <a:pt x="1671" y="526"/>
                    </a:lnTo>
                    <a:lnTo>
                      <a:pt x="1664" y="530"/>
                    </a:lnTo>
                    <a:lnTo>
                      <a:pt x="1657" y="534"/>
                    </a:lnTo>
                    <a:lnTo>
                      <a:pt x="1651" y="537"/>
                    </a:lnTo>
                    <a:lnTo>
                      <a:pt x="1646" y="540"/>
                    </a:lnTo>
                    <a:lnTo>
                      <a:pt x="1644" y="541"/>
                    </a:lnTo>
                    <a:lnTo>
                      <a:pt x="1643" y="540"/>
                    </a:lnTo>
                    <a:lnTo>
                      <a:pt x="1640" y="540"/>
                    </a:lnTo>
                    <a:lnTo>
                      <a:pt x="1636" y="538"/>
                    </a:lnTo>
                    <a:lnTo>
                      <a:pt x="1631" y="536"/>
                    </a:lnTo>
                    <a:lnTo>
                      <a:pt x="1624" y="533"/>
                    </a:lnTo>
                    <a:lnTo>
                      <a:pt x="1616" y="530"/>
                    </a:lnTo>
                    <a:lnTo>
                      <a:pt x="1608" y="527"/>
                    </a:lnTo>
                    <a:lnTo>
                      <a:pt x="1598" y="522"/>
                    </a:lnTo>
                    <a:lnTo>
                      <a:pt x="1587" y="515"/>
                    </a:lnTo>
                    <a:lnTo>
                      <a:pt x="1574" y="510"/>
                    </a:lnTo>
                    <a:lnTo>
                      <a:pt x="1561" y="503"/>
                    </a:lnTo>
                    <a:lnTo>
                      <a:pt x="1547" y="496"/>
                    </a:lnTo>
                    <a:lnTo>
                      <a:pt x="1534" y="487"/>
                    </a:lnTo>
                    <a:lnTo>
                      <a:pt x="1520" y="478"/>
                    </a:lnTo>
                    <a:lnTo>
                      <a:pt x="1504" y="470"/>
                    </a:lnTo>
                    <a:lnTo>
                      <a:pt x="1489" y="459"/>
                    </a:lnTo>
                    <a:lnTo>
                      <a:pt x="1473" y="447"/>
                    </a:lnTo>
                    <a:lnTo>
                      <a:pt x="1457" y="435"/>
                    </a:lnTo>
                    <a:lnTo>
                      <a:pt x="1441" y="423"/>
                    </a:lnTo>
                    <a:lnTo>
                      <a:pt x="1424" y="409"/>
                    </a:lnTo>
                    <a:lnTo>
                      <a:pt x="1409" y="395"/>
                    </a:lnTo>
                    <a:lnTo>
                      <a:pt x="1393" y="380"/>
                    </a:lnTo>
                    <a:lnTo>
                      <a:pt x="1378" y="365"/>
                    </a:lnTo>
                    <a:lnTo>
                      <a:pt x="1362" y="348"/>
                    </a:lnTo>
                    <a:lnTo>
                      <a:pt x="1347" y="330"/>
                    </a:lnTo>
                    <a:lnTo>
                      <a:pt x="1333" y="312"/>
                    </a:lnTo>
                    <a:lnTo>
                      <a:pt x="1319" y="293"/>
                    </a:lnTo>
                    <a:lnTo>
                      <a:pt x="1306" y="272"/>
                    </a:lnTo>
                    <a:lnTo>
                      <a:pt x="1294" y="251"/>
                    </a:lnTo>
                    <a:lnTo>
                      <a:pt x="1282" y="230"/>
                    </a:lnTo>
                    <a:lnTo>
                      <a:pt x="1273" y="207"/>
                    </a:lnTo>
                    <a:lnTo>
                      <a:pt x="1263" y="184"/>
                    </a:lnTo>
                    <a:lnTo>
                      <a:pt x="1261" y="180"/>
                    </a:lnTo>
                    <a:lnTo>
                      <a:pt x="1259" y="177"/>
                    </a:lnTo>
                    <a:lnTo>
                      <a:pt x="1257" y="173"/>
                    </a:lnTo>
                    <a:lnTo>
                      <a:pt x="1256" y="169"/>
                    </a:lnTo>
                    <a:lnTo>
                      <a:pt x="1253" y="166"/>
                    </a:lnTo>
                    <a:lnTo>
                      <a:pt x="1250" y="164"/>
                    </a:lnTo>
                    <a:lnTo>
                      <a:pt x="1245" y="163"/>
                    </a:lnTo>
                    <a:lnTo>
                      <a:pt x="1240" y="164"/>
                    </a:lnTo>
                    <a:lnTo>
                      <a:pt x="1236" y="167"/>
                    </a:lnTo>
                    <a:lnTo>
                      <a:pt x="1230" y="170"/>
                    </a:lnTo>
                    <a:lnTo>
                      <a:pt x="1221" y="176"/>
                    </a:lnTo>
                    <a:lnTo>
                      <a:pt x="1210" y="182"/>
                    </a:lnTo>
                    <a:lnTo>
                      <a:pt x="1197" y="189"/>
                    </a:lnTo>
                    <a:lnTo>
                      <a:pt x="1181" y="198"/>
                    </a:lnTo>
                    <a:lnTo>
                      <a:pt x="1164" y="209"/>
                    </a:lnTo>
                    <a:lnTo>
                      <a:pt x="1146" y="220"/>
                    </a:lnTo>
                    <a:lnTo>
                      <a:pt x="1127" y="234"/>
                    </a:lnTo>
                    <a:lnTo>
                      <a:pt x="1106" y="248"/>
                    </a:lnTo>
                    <a:lnTo>
                      <a:pt x="1085" y="264"/>
                    </a:lnTo>
                    <a:lnTo>
                      <a:pt x="1065" y="282"/>
                    </a:lnTo>
                    <a:lnTo>
                      <a:pt x="1044" y="300"/>
                    </a:lnTo>
                    <a:lnTo>
                      <a:pt x="1022" y="321"/>
                    </a:lnTo>
                    <a:lnTo>
                      <a:pt x="1002" y="344"/>
                    </a:lnTo>
                    <a:lnTo>
                      <a:pt x="982" y="367"/>
                    </a:lnTo>
                    <a:lnTo>
                      <a:pt x="977" y="374"/>
                    </a:lnTo>
                    <a:lnTo>
                      <a:pt x="973" y="380"/>
                    </a:lnTo>
                    <a:lnTo>
                      <a:pt x="967" y="387"/>
                    </a:lnTo>
                    <a:lnTo>
                      <a:pt x="962" y="394"/>
                    </a:lnTo>
                    <a:lnTo>
                      <a:pt x="955" y="401"/>
                    </a:lnTo>
                    <a:lnTo>
                      <a:pt x="950" y="408"/>
                    </a:lnTo>
                    <a:lnTo>
                      <a:pt x="944" y="416"/>
                    </a:lnTo>
                    <a:lnTo>
                      <a:pt x="938" y="423"/>
                    </a:lnTo>
                    <a:lnTo>
                      <a:pt x="932" y="431"/>
                    </a:lnTo>
                    <a:lnTo>
                      <a:pt x="926" y="438"/>
                    </a:lnTo>
                    <a:lnTo>
                      <a:pt x="919" y="447"/>
                    </a:lnTo>
                    <a:lnTo>
                      <a:pt x="913" y="454"/>
                    </a:lnTo>
                    <a:lnTo>
                      <a:pt x="907" y="462"/>
                    </a:lnTo>
                    <a:lnTo>
                      <a:pt x="900" y="471"/>
                    </a:lnTo>
                    <a:lnTo>
                      <a:pt x="893" y="480"/>
                    </a:lnTo>
                    <a:lnTo>
                      <a:pt x="886" y="488"/>
                    </a:lnTo>
                    <a:lnTo>
                      <a:pt x="865" y="514"/>
                    </a:lnTo>
                    <a:lnTo>
                      <a:pt x="842" y="540"/>
                    </a:lnTo>
                    <a:lnTo>
                      <a:pt x="820" y="566"/>
                    </a:lnTo>
                    <a:lnTo>
                      <a:pt x="797" y="591"/>
                    </a:lnTo>
                    <a:lnTo>
                      <a:pt x="775" y="616"/>
                    </a:lnTo>
                    <a:lnTo>
                      <a:pt x="752" y="641"/>
                    </a:lnTo>
                    <a:lnTo>
                      <a:pt x="729" y="664"/>
                    </a:lnTo>
                    <a:lnTo>
                      <a:pt x="706" y="687"/>
                    </a:lnTo>
                    <a:lnTo>
                      <a:pt x="684" y="709"/>
                    </a:lnTo>
                    <a:lnTo>
                      <a:pt x="663" y="727"/>
                    </a:lnTo>
                    <a:lnTo>
                      <a:pt x="644" y="747"/>
                    </a:lnTo>
                    <a:lnTo>
                      <a:pt x="624" y="765"/>
                    </a:lnTo>
                    <a:lnTo>
                      <a:pt x="607" y="780"/>
                    </a:lnTo>
                    <a:lnTo>
                      <a:pt x="592" y="795"/>
                    </a:lnTo>
                    <a:lnTo>
                      <a:pt x="577" y="807"/>
                    </a:lnTo>
                    <a:lnTo>
                      <a:pt x="565" y="818"/>
                    </a:lnTo>
                    <a:lnTo>
                      <a:pt x="557" y="823"/>
                    </a:lnTo>
                    <a:lnTo>
                      <a:pt x="549" y="828"/>
                    </a:lnTo>
                    <a:lnTo>
                      <a:pt x="542" y="833"/>
                    </a:lnTo>
                    <a:lnTo>
                      <a:pt x="532" y="838"/>
                    </a:lnTo>
                    <a:lnTo>
                      <a:pt x="522" y="843"/>
                    </a:lnTo>
                    <a:lnTo>
                      <a:pt x="510" y="847"/>
                    </a:lnTo>
                    <a:lnTo>
                      <a:pt x="498" y="850"/>
                    </a:lnTo>
                    <a:lnTo>
                      <a:pt x="484" y="854"/>
                    </a:lnTo>
                    <a:lnTo>
                      <a:pt x="467" y="861"/>
                    </a:lnTo>
                    <a:lnTo>
                      <a:pt x="451" y="869"/>
                    </a:lnTo>
                    <a:lnTo>
                      <a:pt x="437" y="875"/>
                    </a:lnTo>
                    <a:lnTo>
                      <a:pt x="424" y="880"/>
                    </a:lnTo>
                    <a:lnTo>
                      <a:pt x="412" y="885"/>
                    </a:lnTo>
                    <a:lnTo>
                      <a:pt x="402" y="889"/>
                    </a:lnTo>
                    <a:lnTo>
                      <a:pt x="393" y="894"/>
                    </a:lnTo>
                    <a:lnTo>
                      <a:pt x="385" y="897"/>
                    </a:lnTo>
                    <a:lnTo>
                      <a:pt x="376" y="899"/>
                    </a:lnTo>
                    <a:lnTo>
                      <a:pt x="370" y="900"/>
                    </a:lnTo>
                    <a:lnTo>
                      <a:pt x="363" y="901"/>
                    </a:lnTo>
                    <a:lnTo>
                      <a:pt x="357" y="902"/>
                    </a:lnTo>
                    <a:lnTo>
                      <a:pt x="352" y="902"/>
                    </a:lnTo>
                    <a:lnTo>
                      <a:pt x="346" y="902"/>
                    </a:lnTo>
                    <a:lnTo>
                      <a:pt x="341" y="902"/>
                    </a:lnTo>
                    <a:lnTo>
                      <a:pt x="336" y="901"/>
                    </a:lnTo>
                    <a:lnTo>
                      <a:pt x="331" y="901"/>
                    </a:lnTo>
                    <a:lnTo>
                      <a:pt x="320" y="900"/>
                    </a:lnTo>
                    <a:lnTo>
                      <a:pt x="307" y="900"/>
                    </a:lnTo>
                    <a:lnTo>
                      <a:pt x="292" y="899"/>
                    </a:lnTo>
                    <a:lnTo>
                      <a:pt x="277" y="898"/>
                    </a:lnTo>
                    <a:lnTo>
                      <a:pt x="264" y="898"/>
                    </a:lnTo>
                    <a:lnTo>
                      <a:pt x="253" y="897"/>
                    </a:lnTo>
                    <a:lnTo>
                      <a:pt x="246" y="896"/>
                    </a:lnTo>
                    <a:lnTo>
                      <a:pt x="241" y="895"/>
                    </a:lnTo>
                    <a:lnTo>
                      <a:pt x="233" y="892"/>
                    </a:lnTo>
                    <a:lnTo>
                      <a:pt x="221" y="890"/>
                    </a:lnTo>
                    <a:lnTo>
                      <a:pt x="208" y="887"/>
                    </a:lnTo>
                    <a:lnTo>
                      <a:pt x="193" y="883"/>
                    </a:lnTo>
                    <a:lnTo>
                      <a:pt x="178" y="879"/>
                    </a:lnTo>
                    <a:lnTo>
                      <a:pt x="160" y="876"/>
                    </a:lnTo>
                    <a:lnTo>
                      <a:pt x="143" y="871"/>
                    </a:lnTo>
                    <a:lnTo>
                      <a:pt x="126" y="867"/>
                    </a:lnTo>
                    <a:lnTo>
                      <a:pt x="109" y="862"/>
                    </a:lnTo>
                    <a:lnTo>
                      <a:pt x="91" y="858"/>
                    </a:lnTo>
                    <a:lnTo>
                      <a:pt x="77" y="855"/>
                    </a:lnTo>
                    <a:lnTo>
                      <a:pt x="63" y="851"/>
                    </a:lnTo>
                    <a:lnTo>
                      <a:pt x="52" y="849"/>
                    </a:lnTo>
                    <a:lnTo>
                      <a:pt x="43" y="846"/>
                    </a:lnTo>
                    <a:lnTo>
                      <a:pt x="36" y="844"/>
                    </a:lnTo>
                    <a:lnTo>
                      <a:pt x="34" y="844"/>
                    </a:lnTo>
                    <a:lnTo>
                      <a:pt x="30" y="843"/>
                    </a:lnTo>
                    <a:lnTo>
                      <a:pt x="24" y="841"/>
                    </a:lnTo>
                    <a:lnTo>
                      <a:pt x="18" y="839"/>
                    </a:lnTo>
                    <a:lnTo>
                      <a:pt x="10" y="837"/>
                    </a:lnTo>
                    <a:lnTo>
                      <a:pt x="5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3" y="831"/>
                    </a:lnTo>
                    <a:lnTo>
                      <a:pt x="7" y="828"/>
                    </a:lnTo>
                    <a:lnTo>
                      <a:pt x="13" y="825"/>
                    </a:lnTo>
                    <a:lnTo>
                      <a:pt x="22" y="820"/>
                    </a:lnTo>
                    <a:lnTo>
                      <a:pt x="31" y="814"/>
                    </a:lnTo>
                    <a:lnTo>
                      <a:pt x="43" y="807"/>
                    </a:lnTo>
                    <a:lnTo>
                      <a:pt x="55" y="800"/>
                    </a:lnTo>
                    <a:lnTo>
                      <a:pt x="70" y="792"/>
                    </a:lnTo>
                    <a:lnTo>
                      <a:pt x="85" y="782"/>
                    </a:lnTo>
                    <a:lnTo>
                      <a:pt x="101" y="772"/>
                    </a:lnTo>
                    <a:lnTo>
                      <a:pt x="118" y="762"/>
                    </a:lnTo>
                    <a:lnTo>
                      <a:pt x="137" y="751"/>
                    </a:lnTo>
                    <a:lnTo>
                      <a:pt x="157" y="740"/>
                    </a:lnTo>
                    <a:lnTo>
                      <a:pt x="178" y="726"/>
                    </a:lnTo>
                    <a:lnTo>
                      <a:pt x="199" y="714"/>
                    </a:lnTo>
                    <a:lnTo>
                      <a:pt x="220" y="700"/>
                    </a:lnTo>
                    <a:lnTo>
                      <a:pt x="243" y="686"/>
                    </a:lnTo>
                    <a:lnTo>
                      <a:pt x="267" y="671"/>
                    </a:lnTo>
                    <a:lnTo>
                      <a:pt x="291" y="656"/>
                    </a:lnTo>
                    <a:lnTo>
                      <a:pt x="316" y="641"/>
                    </a:lnTo>
                    <a:lnTo>
                      <a:pt x="340" y="624"/>
                    </a:lnTo>
                    <a:lnTo>
                      <a:pt x="365" y="608"/>
                    </a:lnTo>
                    <a:lnTo>
                      <a:pt x="390" y="591"/>
                    </a:lnTo>
                    <a:lnTo>
                      <a:pt x="416" y="574"/>
                    </a:lnTo>
                    <a:lnTo>
                      <a:pt x="441" y="557"/>
                    </a:lnTo>
                    <a:lnTo>
                      <a:pt x="467" y="539"/>
                    </a:lnTo>
                    <a:lnTo>
                      <a:pt x="492" y="521"/>
                    </a:lnTo>
                    <a:lnTo>
                      <a:pt x="517" y="503"/>
                    </a:lnTo>
                    <a:lnTo>
                      <a:pt x="543" y="484"/>
                    </a:lnTo>
                    <a:lnTo>
                      <a:pt x="568" y="465"/>
                    </a:lnTo>
                    <a:lnTo>
                      <a:pt x="592" y="447"/>
                    </a:lnTo>
                    <a:lnTo>
                      <a:pt x="615" y="428"/>
                    </a:lnTo>
                    <a:lnTo>
                      <a:pt x="620" y="426"/>
                    </a:lnTo>
                    <a:lnTo>
                      <a:pt x="622" y="424"/>
                    </a:lnTo>
                    <a:lnTo>
                      <a:pt x="624" y="422"/>
                    </a:lnTo>
                    <a:lnTo>
                      <a:pt x="627" y="420"/>
                    </a:lnTo>
                    <a:lnTo>
                      <a:pt x="650" y="402"/>
                    </a:lnTo>
                    <a:lnTo>
                      <a:pt x="672" y="384"/>
                    </a:lnTo>
                    <a:lnTo>
                      <a:pt x="692" y="367"/>
                    </a:lnTo>
                    <a:lnTo>
                      <a:pt x="714" y="349"/>
                    </a:lnTo>
                    <a:lnTo>
                      <a:pt x="735" y="333"/>
                    </a:lnTo>
                    <a:lnTo>
                      <a:pt x="756" y="317"/>
                    </a:lnTo>
                    <a:lnTo>
                      <a:pt x="776" y="300"/>
                    </a:lnTo>
                    <a:lnTo>
                      <a:pt x="795" y="286"/>
                    </a:lnTo>
                    <a:lnTo>
                      <a:pt x="814" y="270"/>
                    </a:lnTo>
                    <a:lnTo>
                      <a:pt x="833" y="256"/>
                    </a:lnTo>
                    <a:lnTo>
                      <a:pt x="850" y="241"/>
                    </a:lnTo>
                    <a:lnTo>
                      <a:pt x="868" y="228"/>
                    </a:lnTo>
                    <a:lnTo>
                      <a:pt x="886" y="214"/>
                    </a:lnTo>
                    <a:lnTo>
                      <a:pt x="902" y="201"/>
                    </a:lnTo>
                    <a:lnTo>
                      <a:pt x="918" y="188"/>
                    </a:lnTo>
                    <a:lnTo>
                      <a:pt x="935" y="176"/>
                    </a:lnTo>
                    <a:lnTo>
                      <a:pt x="950" y="164"/>
                    </a:lnTo>
                    <a:lnTo>
                      <a:pt x="964" y="154"/>
                    </a:lnTo>
                    <a:lnTo>
                      <a:pt x="978" y="142"/>
                    </a:lnTo>
                    <a:lnTo>
                      <a:pt x="992" y="133"/>
                    </a:lnTo>
                    <a:lnTo>
                      <a:pt x="1005" y="123"/>
                    </a:lnTo>
                    <a:lnTo>
                      <a:pt x="1018" y="114"/>
                    </a:lnTo>
                    <a:lnTo>
                      <a:pt x="1029" y="105"/>
                    </a:lnTo>
                    <a:lnTo>
                      <a:pt x="1042" y="97"/>
                    </a:lnTo>
                    <a:lnTo>
                      <a:pt x="1051" y="89"/>
                    </a:lnTo>
                    <a:lnTo>
                      <a:pt x="1063" y="83"/>
                    </a:lnTo>
                    <a:lnTo>
                      <a:pt x="1072" y="76"/>
                    </a:lnTo>
                    <a:lnTo>
                      <a:pt x="1081" y="70"/>
                    </a:lnTo>
                    <a:lnTo>
                      <a:pt x="1090" y="64"/>
                    </a:lnTo>
                    <a:lnTo>
                      <a:pt x="1097" y="59"/>
                    </a:lnTo>
                    <a:lnTo>
                      <a:pt x="1105" y="56"/>
                    </a:lnTo>
                    <a:lnTo>
                      <a:pt x="1111" y="52"/>
                    </a:lnTo>
                    <a:lnTo>
                      <a:pt x="1116" y="50"/>
                    </a:lnTo>
                    <a:lnTo>
                      <a:pt x="1120" y="48"/>
                    </a:lnTo>
                    <a:lnTo>
                      <a:pt x="1123" y="47"/>
                    </a:lnTo>
                    <a:lnTo>
                      <a:pt x="1126" y="45"/>
                    </a:lnTo>
                    <a:lnTo>
                      <a:pt x="1138" y="38"/>
                    </a:lnTo>
                    <a:lnTo>
                      <a:pt x="1151" y="31"/>
                    </a:lnTo>
                    <a:lnTo>
                      <a:pt x="1163" y="25"/>
                    </a:lnTo>
                    <a:lnTo>
                      <a:pt x="1175" y="19"/>
                    </a:lnTo>
                    <a:lnTo>
                      <a:pt x="1187" y="14"/>
                    </a:lnTo>
                    <a:lnTo>
                      <a:pt x="1199" y="8"/>
                    </a:lnTo>
                    <a:lnTo>
                      <a:pt x="1211" y="4"/>
                    </a:lnTo>
                    <a:lnTo>
                      <a:pt x="1222" y="1"/>
                    </a:lnTo>
                    <a:lnTo>
                      <a:pt x="1233" y="0"/>
                    </a:lnTo>
                    <a:lnTo>
                      <a:pt x="1243" y="0"/>
                    </a:lnTo>
                    <a:lnTo>
                      <a:pt x="1253" y="2"/>
                    </a:lnTo>
                    <a:lnTo>
                      <a:pt x="1263" y="7"/>
                    </a:lnTo>
                    <a:lnTo>
                      <a:pt x="1273" y="14"/>
                    </a:lnTo>
                    <a:lnTo>
                      <a:pt x="1280" y="23"/>
                    </a:lnTo>
                    <a:lnTo>
                      <a:pt x="1288" y="36"/>
                    </a:lnTo>
                    <a:lnTo>
                      <a:pt x="1295" y="5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5" name="Freeform 67">
                <a:extLst>
                  <a:ext uri="{FF2B5EF4-FFF2-40B4-BE49-F238E27FC236}">
                    <a16:creationId xmlns:a16="http://schemas.microsoft.com/office/drawing/2014/main" id="{C2235D2C-009E-4DF3-AF5F-64919777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676"/>
                <a:ext cx="834" cy="444"/>
              </a:xfrm>
              <a:custGeom>
                <a:avLst/>
                <a:gdLst>
                  <a:gd name="T0" fmla="*/ 1289 w 1667"/>
                  <a:gd name="T1" fmla="*/ 114 h 887"/>
                  <a:gd name="T2" fmla="*/ 1344 w 1667"/>
                  <a:gd name="T3" fmla="*/ 206 h 887"/>
                  <a:gd name="T4" fmla="*/ 1423 w 1667"/>
                  <a:gd name="T5" fmla="*/ 299 h 887"/>
                  <a:gd name="T6" fmla="*/ 1502 w 1667"/>
                  <a:gd name="T7" fmla="*/ 370 h 887"/>
                  <a:gd name="T8" fmla="*/ 1553 w 1667"/>
                  <a:gd name="T9" fmla="*/ 413 h 887"/>
                  <a:gd name="T10" fmla="*/ 1596 w 1667"/>
                  <a:gd name="T11" fmla="*/ 445 h 887"/>
                  <a:gd name="T12" fmla="*/ 1632 w 1667"/>
                  <a:gd name="T13" fmla="*/ 468 h 887"/>
                  <a:gd name="T14" fmla="*/ 1660 w 1667"/>
                  <a:gd name="T15" fmla="*/ 492 h 887"/>
                  <a:gd name="T16" fmla="*/ 1647 w 1667"/>
                  <a:gd name="T17" fmla="*/ 510 h 887"/>
                  <a:gd name="T18" fmla="*/ 1625 w 1667"/>
                  <a:gd name="T19" fmla="*/ 520 h 887"/>
                  <a:gd name="T20" fmla="*/ 1535 w 1667"/>
                  <a:gd name="T21" fmla="*/ 478 h 887"/>
                  <a:gd name="T22" fmla="*/ 1383 w 1667"/>
                  <a:gd name="T23" fmla="*/ 364 h 887"/>
                  <a:gd name="T24" fmla="*/ 1248 w 1667"/>
                  <a:gd name="T25" fmla="*/ 171 h 887"/>
                  <a:gd name="T26" fmla="*/ 1238 w 1667"/>
                  <a:gd name="T27" fmla="*/ 150 h 887"/>
                  <a:gd name="T28" fmla="*/ 1220 w 1667"/>
                  <a:gd name="T29" fmla="*/ 146 h 887"/>
                  <a:gd name="T30" fmla="*/ 1152 w 1667"/>
                  <a:gd name="T31" fmla="*/ 180 h 887"/>
                  <a:gd name="T32" fmla="*/ 1048 w 1667"/>
                  <a:gd name="T33" fmla="*/ 250 h 887"/>
                  <a:gd name="T34" fmla="*/ 960 w 1667"/>
                  <a:gd name="T35" fmla="*/ 340 h 887"/>
                  <a:gd name="T36" fmla="*/ 933 w 1667"/>
                  <a:gd name="T37" fmla="*/ 375 h 887"/>
                  <a:gd name="T38" fmla="*/ 903 w 1667"/>
                  <a:gd name="T39" fmla="*/ 412 h 887"/>
                  <a:gd name="T40" fmla="*/ 870 w 1667"/>
                  <a:gd name="T41" fmla="*/ 454 h 887"/>
                  <a:gd name="T42" fmla="*/ 769 w 1667"/>
                  <a:gd name="T43" fmla="*/ 572 h 887"/>
                  <a:gd name="T44" fmla="*/ 663 w 1667"/>
                  <a:gd name="T45" fmla="*/ 681 h 887"/>
                  <a:gd name="T46" fmla="*/ 573 w 1667"/>
                  <a:gd name="T47" fmla="*/ 766 h 887"/>
                  <a:gd name="T48" fmla="*/ 524 w 1667"/>
                  <a:gd name="T49" fmla="*/ 804 h 887"/>
                  <a:gd name="T50" fmla="*/ 463 w 1667"/>
                  <a:gd name="T51" fmla="*/ 832 h 887"/>
                  <a:gd name="T52" fmla="*/ 396 w 1667"/>
                  <a:gd name="T53" fmla="*/ 867 h 887"/>
                  <a:gd name="T54" fmla="*/ 363 w 1667"/>
                  <a:gd name="T55" fmla="*/ 884 h 887"/>
                  <a:gd name="T56" fmla="*/ 347 w 1667"/>
                  <a:gd name="T57" fmla="*/ 887 h 887"/>
                  <a:gd name="T58" fmla="*/ 287 w 1667"/>
                  <a:gd name="T59" fmla="*/ 885 h 887"/>
                  <a:gd name="T60" fmla="*/ 246 w 1667"/>
                  <a:gd name="T61" fmla="*/ 881 h 887"/>
                  <a:gd name="T62" fmla="*/ 171 w 1667"/>
                  <a:gd name="T63" fmla="*/ 863 h 887"/>
                  <a:gd name="T64" fmla="*/ 84 w 1667"/>
                  <a:gd name="T65" fmla="*/ 841 h 887"/>
                  <a:gd name="T66" fmla="*/ 45 w 1667"/>
                  <a:gd name="T67" fmla="*/ 832 h 887"/>
                  <a:gd name="T68" fmla="*/ 7 w 1667"/>
                  <a:gd name="T69" fmla="*/ 822 h 887"/>
                  <a:gd name="T70" fmla="*/ 11 w 1667"/>
                  <a:gd name="T71" fmla="*/ 814 h 887"/>
                  <a:gd name="T72" fmla="*/ 61 w 1667"/>
                  <a:gd name="T73" fmla="*/ 789 h 887"/>
                  <a:gd name="T74" fmla="*/ 143 w 1667"/>
                  <a:gd name="T75" fmla="*/ 746 h 887"/>
                  <a:gd name="T76" fmla="*/ 250 w 1667"/>
                  <a:gd name="T77" fmla="*/ 685 h 887"/>
                  <a:gd name="T78" fmla="*/ 375 w 1667"/>
                  <a:gd name="T79" fmla="*/ 608 h 887"/>
                  <a:gd name="T80" fmla="*/ 508 w 1667"/>
                  <a:gd name="T81" fmla="*/ 519 h 887"/>
                  <a:gd name="T82" fmla="*/ 619 w 1667"/>
                  <a:gd name="T83" fmla="*/ 435 h 887"/>
                  <a:gd name="T84" fmla="*/ 678 w 1667"/>
                  <a:gd name="T85" fmla="*/ 389 h 887"/>
                  <a:gd name="T86" fmla="*/ 788 w 1667"/>
                  <a:gd name="T87" fmla="*/ 300 h 887"/>
                  <a:gd name="T88" fmla="*/ 878 w 1667"/>
                  <a:gd name="T89" fmla="*/ 225 h 887"/>
                  <a:gd name="T90" fmla="*/ 951 w 1667"/>
                  <a:gd name="T91" fmla="*/ 164 h 887"/>
                  <a:gd name="T92" fmla="*/ 1008 w 1667"/>
                  <a:gd name="T93" fmla="*/ 117 h 887"/>
                  <a:gd name="T94" fmla="*/ 1052 w 1667"/>
                  <a:gd name="T95" fmla="*/ 83 h 887"/>
                  <a:gd name="T96" fmla="*/ 1084 w 1667"/>
                  <a:gd name="T97" fmla="*/ 60 h 887"/>
                  <a:gd name="T98" fmla="*/ 1108 w 1667"/>
                  <a:gd name="T99" fmla="*/ 44 h 887"/>
                  <a:gd name="T100" fmla="*/ 1167 w 1667"/>
                  <a:gd name="T101" fmla="*/ 11 h 887"/>
                  <a:gd name="T102" fmla="*/ 1220 w 1667"/>
                  <a:gd name="T103" fmla="*/ 2 h 887"/>
                  <a:gd name="T104" fmla="*/ 1260 w 1667"/>
                  <a:gd name="T105" fmla="*/ 4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67" h="887">
                    <a:moveTo>
                      <a:pt x="1260" y="46"/>
                    </a:moveTo>
                    <a:lnTo>
                      <a:pt x="1266" y="63"/>
                    </a:lnTo>
                    <a:lnTo>
                      <a:pt x="1272" y="80"/>
                    </a:lnTo>
                    <a:lnTo>
                      <a:pt x="1281" y="96"/>
                    </a:lnTo>
                    <a:lnTo>
                      <a:pt x="1289" y="114"/>
                    </a:lnTo>
                    <a:lnTo>
                      <a:pt x="1298" y="133"/>
                    </a:lnTo>
                    <a:lnTo>
                      <a:pt x="1309" y="150"/>
                    </a:lnTo>
                    <a:lnTo>
                      <a:pt x="1320" y="169"/>
                    </a:lnTo>
                    <a:lnTo>
                      <a:pt x="1332" y="188"/>
                    </a:lnTo>
                    <a:lnTo>
                      <a:pt x="1344" y="206"/>
                    </a:lnTo>
                    <a:lnTo>
                      <a:pt x="1358" y="225"/>
                    </a:lnTo>
                    <a:lnTo>
                      <a:pt x="1373" y="244"/>
                    </a:lnTo>
                    <a:lnTo>
                      <a:pt x="1389" y="263"/>
                    </a:lnTo>
                    <a:lnTo>
                      <a:pt x="1405" y="281"/>
                    </a:lnTo>
                    <a:lnTo>
                      <a:pt x="1423" y="299"/>
                    </a:lnTo>
                    <a:lnTo>
                      <a:pt x="1442" y="318"/>
                    </a:lnTo>
                    <a:lnTo>
                      <a:pt x="1462" y="335"/>
                    </a:lnTo>
                    <a:lnTo>
                      <a:pt x="1476" y="348"/>
                    </a:lnTo>
                    <a:lnTo>
                      <a:pt x="1490" y="359"/>
                    </a:lnTo>
                    <a:lnTo>
                      <a:pt x="1502" y="370"/>
                    </a:lnTo>
                    <a:lnTo>
                      <a:pt x="1513" y="379"/>
                    </a:lnTo>
                    <a:lnTo>
                      <a:pt x="1524" y="388"/>
                    </a:lnTo>
                    <a:lnTo>
                      <a:pt x="1534" y="398"/>
                    </a:lnTo>
                    <a:lnTo>
                      <a:pt x="1545" y="406"/>
                    </a:lnTo>
                    <a:lnTo>
                      <a:pt x="1553" y="413"/>
                    </a:lnTo>
                    <a:lnTo>
                      <a:pt x="1562" y="420"/>
                    </a:lnTo>
                    <a:lnTo>
                      <a:pt x="1571" y="427"/>
                    </a:lnTo>
                    <a:lnTo>
                      <a:pt x="1579" y="434"/>
                    </a:lnTo>
                    <a:lnTo>
                      <a:pt x="1587" y="439"/>
                    </a:lnTo>
                    <a:lnTo>
                      <a:pt x="1596" y="445"/>
                    </a:lnTo>
                    <a:lnTo>
                      <a:pt x="1604" y="452"/>
                    </a:lnTo>
                    <a:lnTo>
                      <a:pt x="1613" y="457"/>
                    </a:lnTo>
                    <a:lnTo>
                      <a:pt x="1622" y="462"/>
                    </a:lnTo>
                    <a:lnTo>
                      <a:pt x="1627" y="465"/>
                    </a:lnTo>
                    <a:lnTo>
                      <a:pt x="1632" y="468"/>
                    </a:lnTo>
                    <a:lnTo>
                      <a:pt x="1637" y="473"/>
                    </a:lnTo>
                    <a:lnTo>
                      <a:pt x="1644" y="478"/>
                    </a:lnTo>
                    <a:lnTo>
                      <a:pt x="1649" y="483"/>
                    </a:lnTo>
                    <a:lnTo>
                      <a:pt x="1654" y="488"/>
                    </a:lnTo>
                    <a:lnTo>
                      <a:pt x="1660" y="492"/>
                    </a:lnTo>
                    <a:lnTo>
                      <a:pt x="1667" y="497"/>
                    </a:lnTo>
                    <a:lnTo>
                      <a:pt x="1664" y="499"/>
                    </a:lnTo>
                    <a:lnTo>
                      <a:pt x="1659" y="503"/>
                    </a:lnTo>
                    <a:lnTo>
                      <a:pt x="1654" y="507"/>
                    </a:lnTo>
                    <a:lnTo>
                      <a:pt x="1647" y="510"/>
                    </a:lnTo>
                    <a:lnTo>
                      <a:pt x="1640" y="515"/>
                    </a:lnTo>
                    <a:lnTo>
                      <a:pt x="1634" y="518"/>
                    </a:lnTo>
                    <a:lnTo>
                      <a:pt x="1630" y="520"/>
                    </a:lnTo>
                    <a:lnTo>
                      <a:pt x="1628" y="521"/>
                    </a:lnTo>
                    <a:lnTo>
                      <a:pt x="1625" y="520"/>
                    </a:lnTo>
                    <a:lnTo>
                      <a:pt x="1616" y="517"/>
                    </a:lnTo>
                    <a:lnTo>
                      <a:pt x="1602" y="511"/>
                    </a:lnTo>
                    <a:lnTo>
                      <a:pt x="1583" y="501"/>
                    </a:lnTo>
                    <a:lnTo>
                      <a:pt x="1561" y="491"/>
                    </a:lnTo>
                    <a:lnTo>
                      <a:pt x="1535" y="478"/>
                    </a:lnTo>
                    <a:lnTo>
                      <a:pt x="1507" y="461"/>
                    </a:lnTo>
                    <a:lnTo>
                      <a:pt x="1478" y="441"/>
                    </a:lnTo>
                    <a:lnTo>
                      <a:pt x="1447" y="419"/>
                    </a:lnTo>
                    <a:lnTo>
                      <a:pt x="1415" y="393"/>
                    </a:lnTo>
                    <a:lnTo>
                      <a:pt x="1383" y="364"/>
                    </a:lnTo>
                    <a:lnTo>
                      <a:pt x="1352" y="333"/>
                    </a:lnTo>
                    <a:lnTo>
                      <a:pt x="1322" y="298"/>
                    </a:lnTo>
                    <a:lnTo>
                      <a:pt x="1295" y="259"/>
                    </a:lnTo>
                    <a:lnTo>
                      <a:pt x="1269" y="217"/>
                    </a:lnTo>
                    <a:lnTo>
                      <a:pt x="1248" y="171"/>
                    </a:lnTo>
                    <a:lnTo>
                      <a:pt x="1246" y="167"/>
                    </a:lnTo>
                    <a:lnTo>
                      <a:pt x="1245" y="163"/>
                    </a:lnTo>
                    <a:lnTo>
                      <a:pt x="1242" y="159"/>
                    </a:lnTo>
                    <a:lnTo>
                      <a:pt x="1241" y="154"/>
                    </a:lnTo>
                    <a:lnTo>
                      <a:pt x="1238" y="150"/>
                    </a:lnTo>
                    <a:lnTo>
                      <a:pt x="1236" y="147"/>
                    </a:lnTo>
                    <a:lnTo>
                      <a:pt x="1232" y="144"/>
                    </a:lnTo>
                    <a:lnTo>
                      <a:pt x="1229" y="142"/>
                    </a:lnTo>
                    <a:lnTo>
                      <a:pt x="1227" y="143"/>
                    </a:lnTo>
                    <a:lnTo>
                      <a:pt x="1220" y="146"/>
                    </a:lnTo>
                    <a:lnTo>
                      <a:pt x="1211" y="150"/>
                    </a:lnTo>
                    <a:lnTo>
                      <a:pt x="1200" y="156"/>
                    </a:lnTo>
                    <a:lnTo>
                      <a:pt x="1186" y="163"/>
                    </a:lnTo>
                    <a:lnTo>
                      <a:pt x="1169" y="171"/>
                    </a:lnTo>
                    <a:lnTo>
                      <a:pt x="1152" y="180"/>
                    </a:lnTo>
                    <a:lnTo>
                      <a:pt x="1133" y="191"/>
                    </a:lnTo>
                    <a:lnTo>
                      <a:pt x="1112" y="203"/>
                    </a:lnTo>
                    <a:lnTo>
                      <a:pt x="1091" y="218"/>
                    </a:lnTo>
                    <a:lnTo>
                      <a:pt x="1070" y="233"/>
                    </a:lnTo>
                    <a:lnTo>
                      <a:pt x="1048" y="250"/>
                    </a:lnTo>
                    <a:lnTo>
                      <a:pt x="1026" y="269"/>
                    </a:lnTo>
                    <a:lnTo>
                      <a:pt x="1005" y="290"/>
                    </a:lnTo>
                    <a:lnTo>
                      <a:pt x="984" y="311"/>
                    </a:lnTo>
                    <a:lnTo>
                      <a:pt x="966" y="335"/>
                    </a:lnTo>
                    <a:lnTo>
                      <a:pt x="960" y="340"/>
                    </a:lnTo>
                    <a:lnTo>
                      <a:pt x="955" y="348"/>
                    </a:lnTo>
                    <a:lnTo>
                      <a:pt x="950" y="354"/>
                    </a:lnTo>
                    <a:lnTo>
                      <a:pt x="945" y="361"/>
                    </a:lnTo>
                    <a:lnTo>
                      <a:pt x="939" y="367"/>
                    </a:lnTo>
                    <a:lnTo>
                      <a:pt x="933" y="375"/>
                    </a:lnTo>
                    <a:lnTo>
                      <a:pt x="928" y="382"/>
                    </a:lnTo>
                    <a:lnTo>
                      <a:pt x="922" y="389"/>
                    </a:lnTo>
                    <a:lnTo>
                      <a:pt x="916" y="397"/>
                    </a:lnTo>
                    <a:lnTo>
                      <a:pt x="909" y="405"/>
                    </a:lnTo>
                    <a:lnTo>
                      <a:pt x="903" y="412"/>
                    </a:lnTo>
                    <a:lnTo>
                      <a:pt x="897" y="420"/>
                    </a:lnTo>
                    <a:lnTo>
                      <a:pt x="891" y="429"/>
                    </a:lnTo>
                    <a:lnTo>
                      <a:pt x="883" y="437"/>
                    </a:lnTo>
                    <a:lnTo>
                      <a:pt x="877" y="445"/>
                    </a:lnTo>
                    <a:lnTo>
                      <a:pt x="870" y="454"/>
                    </a:lnTo>
                    <a:lnTo>
                      <a:pt x="851" y="478"/>
                    </a:lnTo>
                    <a:lnTo>
                      <a:pt x="830" y="500"/>
                    </a:lnTo>
                    <a:lnTo>
                      <a:pt x="810" y="524"/>
                    </a:lnTo>
                    <a:lnTo>
                      <a:pt x="790" y="548"/>
                    </a:lnTo>
                    <a:lnTo>
                      <a:pt x="769" y="572"/>
                    </a:lnTo>
                    <a:lnTo>
                      <a:pt x="747" y="595"/>
                    </a:lnTo>
                    <a:lnTo>
                      <a:pt x="725" y="618"/>
                    </a:lnTo>
                    <a:lnTo>
                      <a:pt x="705" y="640"/>
                    </a:lnTo>
                    <a:lnTo>
                      <a:pt x="684" y="661"/>
                    </a:lnTo>
                    <a:lnTo>
                      <a:pt x="663" y="681"/>
                    </a:lnTo>
                    <a:lnTo>
                      <a:pt x="643" y="701"/>
                    </a:lnTo>
                    <a:lnTo>
                      <a:pt x="625" y="720"/>
                    </a:lnTo>
                    <a:lnTo>
                      <a:pt x="607" y="736"/>
                    </a:lnTo>
                    <a:lnTo>
                      <a:pt x="589" y="752"/>
                    </a:lnTo>
                    <a:lnTo>
                      <a:pt x="573" y="766"/>
                    </a:lnTo>
                    <a:lnTo>
                      <a:pt x="557" y="780"/>
                    </a:lnTo>
                    <a:lnTo>
                      <a:pt x="550" y="786"/>
                    </a:lnTo>
                    <a:lnTo>
                      <a:pt x="541" y="792"/>
                    </a:lnTo>
                    <a:lnTo>
                      <a:pt x="533" y="799"/>
                    </a:lnTo>
                    <a:lnTo>
                      <a:pt x="524" y="804"/>
                    </a:lnTo>
                    <a:lnTo>
                      <a:pt x="514" y="809"/>
                    </a:lnTo>
                    <a:lnTo>
                      <a:pt x="505" y="814"/>
                    </a:lnTo>
                    <a:lnTo>
                      <a:pt x="495" y="818"/>
                    </a:lnTo>
                    <a:lnTo>
                      <a:pt x="483" y="821"/>
                    </a:lnTo>
                    <a:lnTo>
                      <a:pt x="463" y="832"/>
                    </a:lnTo>
                    <a:lnTo>
                      <a:pt x="447" y="841"/>
                    </a:lnTo>
                    <a:lnTo>
                      <a:pt x="432" y="848"/>
                    </a:lnTo>
                    <a:lnTo>
                      <a:pt x="418" y="856"/>
                    </a:lnTo>
                    <a:lnTo>
                      <a:pt x="406" y="862"/>
                    </a:lnTo>
                    <a:lnTo>
                      <a:pt x="396" y="867"/>
                    </a:lnTo>
                    <a:lnTo>
                      <a:pt x="388" y="872"/>
                    </a:lnTo>
                    <a:lnTo>
                      <a:pt x="380" y="877"/>
                    </a:lnTo>
                    <a:lnTo>
                      <a:pt x="373" y="880"/>
                    </a:lnTo>
                    <a:lnTo>
                      <a:pt x="368" y="882"/>
                    </a:lnTo>
                    <a:lnTo>
                      <a:pt x="363" y="884"/>
                    </a:lnTo>
                    <a:lnTo>
                      <a:pt x="358" y="886"/>
                    </a:lnTo>
                    <a:lnTo>
                      <a:pt x="355" y="886"/>
                    </a:lnTo>
                    <a:lnTo>
                      <a:pt x="353" y="887"/>
                    </a:lnTo>
                    <a:lnTo>
                      <a:pt x="349" y="887"/>
                    </a:lnTo>
                    <a:lnTo>
                      <a:pt x="347" y="887"/>
                    </a:lnTo>
                    <a:lnTo>
                      <a:pt x="342" y="886"/>
                    </a:lnTo>
                    <a:lnTo>
                      <a:pt x="332" y="886"/>
                    </a:lnTo>
                    <a:lnTo>
                      <a:pt x="318" y="886"/>
                    </a:lnTo>
                    <a:lnTo>
                      <a:pt x="303" y="885"/>
                    </a:lnTo>
                    <a:lnTo>
                      <a:pt x="287" y="885"/>
                    </a:lnTo>
                    <a:lnTo>
                      <a:pt x="273" y="884"/>
                    </a:lnTo>
                    <a:lnTo>
                      <a:pt x="262" y="884"/>
                    </a:lnTo>
                    <a:lnTo>
                      <a:pt x="258" y="883"/>
                    </a:lnTo>
                    <a:lnTo>
                      <a:pt x="253" y="882"/>
                    </a:lnTo>
                    <a:lnTo>
                      <a:pt x="246" y="881"/>
                    </a:lnTo>
                    <a:lnTo>
                      <a:pt x="235" y="879"/>
                    </a:lnTo>
                    <a:lnTo>
                      <a:pt x="221" y="875"/>
                    </a:lnTo>
                    <a:lnTo>
                      <a:pt x="206" y="871"/>
                    </a:lnTo>
                    <a:lnTo>
                      <a:pt x="189" y="867"/>
                    </a:lnTo>
                    <a:lnTo>
                      <a:pt x="171" y="863"/>
                    </a:lnTo>
                    <a:lnTo>
                      <a:pt x="153" y="859"/>
                    </a:lnTo>
                    <a:lnTo>
                      <a:pt x="134" y="854"/>
                    </a:lnTo>
                    <a:lnTo>
                      <a:pt x="116" y="850"/>
                    </a:lnTo>
                    <a:lnTo>
                      <a:pt x="100" y="845"/>
                    </a:lnTo>
                    <a:lnTo>
                      <a:pt x="84" y="841"/>
                    </a:lnTo>
                    <a:lnTo>
                      <a:pt x="69" y="838"/>
                    </a:lnTo>
                    <a:lnTo>
                      <a:pt x="59" y="836"/>
                    </a:lnTo>
                    <a:lnTo>
                      <a:pt x="52" y="833"/>
                    </a:lnTo>
                    <a:lnTo>
                      <a:pt x="47" y="832"/>
                    </a:lnTo>
                    <a:lnTo>
                      <a:pt x="45" y="832"/>
                    </a:lnTo>
                    <a:lnTo>
                      <a:pt x="39" y="831"/>
                    </a:lnTo>
                    <a:lnTo>
                      <a:pt x="32" y="829"/>
                    </a:lnTo>
                    <a:lnTo>
                      <a:pt x="23" y="826"/>
                    </a:lnTo>
                    <a:lnTo>
                      <a:pt x="14" y="824"/>
                    </a:lnTo>
                    <a:lnTo>
                      <a:pt x="7" y="822"/>
                    </a:lnTo>
                    <a:lnTo>
                      <a:pt x="2" y="820"/>
                    </a:lnTo>
                    <a:lnTo>
                      <a:pt x="0" y="820"/>
                    </a:lnTo>
                    <a:lnTo>
                      <a:pt x="2" y="819"/>
                    </a:lnTo>
                    <a:lnTo>
                      <a:pt x="6" y="817"/>
                    </a:lnTo>
                    <a:lnTo>
                      <a:pt x="11" y="814"/>
                    </a:lnTo>
                    <a:lnTo>
                      <a:pt x="18" y="811"/>
                    </a:lnTo>
                    <a:lnTo>
                      <a:pt x="27" y="807"/>
                    </a:lnTo>
                    <a:lnTo>
                      <a:pt x="36" y="802"/>
                    </a:lnTo>
                    <a:lnTo>
                      <a:pt x="48" y="795"/>
                    </a:lnTo>
                    <a:lnTo>
                      <a:pt x="61" y="789"/>
                    </a:lnTo>
                    <a:lnTo>
                      <a:pt x="75" y="782"/>
                    </a:lnTo>
                    <a:lnTo>
                      <a:pt x="90" y="774"/>
                    </a:lnTo>
                    <a:lnTo>
                      <a:pt x="107" y="764"/>
                    </a:lnTo>
                    <a:lnTo>
                      <a:pt x="124" y="755"/>
                    </a:lnTo>
                    <a:lnTo>
                      <a:pt x="143" y="746"/>
                    </a:lnTo>
                    <a:lnTo>
                      <a:pt x="163" y="734"/>
                    </a:lnTo>
                    <a:lnTo>
                      <a:pt x="183" y="723"/>
                    </a:lnTo>
                    <a:lnTo>
                      <a:pt x="205" y="711"/>
                    </a:lnTo>
                    <a:lnTo>
                      <a:pt x="227" y="698"/>
                    </a:lnTo>
                    <a:lnTo>
                      <a:pt x="250" y="685"/>
                    </a:lnTo>
                    <a:lnTo>
                      <a:pt x="274" y="671"/>
                    </a:lnTo>
                    <a:lnTo>
                      <a:pt x="299" y="656"/>
                    </a:lnTo>
                    <a:lnTo>
                      <a:pt x="323" y="641"/>
                    </a:lnTo>
                    <a:lnTo>
                      <a:pt x="349" y="625"/>
                    </a:lnTo>
                    <a:lnTo>
                      <a:pt x="375" y="608"/>
                    </a:lnTo>
                    <a:lnTo>
                      <a:pt x="401" y="592"/>
                    </a:lnTo>
                    <a:lnTo>
                      <a:pt x="427" y="575"/>
                    </a:lnTo>
                    <a:lnTo>
                      <a:pt x="454" y="557"/>
                    </a:lnTo>
                    <a:lnTo>
                      <a:pt x="481" y="538"/>
                    </a:lnTo>
                    <a:lnTo>
                      <a:pt x="508" y="519"/>
                    </a:lnTo>
                    <a:lnTo>
                      <a:pt x="535" y="499"/>
                    </a:lnTo>
                    <a:lnTo>
                      <a:pt x="562" y="480"/>
                    </a:lnTo>
                    <a:lnTo>
                      <a:pt x="589" y="459"/>
                    </a:lnTo>
                    <a:lnTo>
                      <a:pt x="616" y="437"/>
                    </a:lnTo>
                    <a:lnTo>
                      <a:pt x="619" y="435"/>
                    </a:lnTo>
                    <a:lnTo>
                      <a:pt x="621" y="433"/>
                    </a:lnTo>
                    <a:lnTo>
                      <a:pt x="625" y="432"/>
                    </a:lnTo>
                    <a:lnTo>
                      <a:pt x="628" y="430"/>
                    </a:lnTo>
                    <a:lnTo>
                      <a:pt x="653" y="409"/>
                    </a:lnTo>
                    <a:lnTo>
                      <a:pt x="678" y="389"/>
                    </a:lnTo>
                    <a:lnTo>
                      <a:pt x="702" y="370"/>
                    </a:lnTo>
                    <a:lnTo>
                      <a:pt x="724" y="351"/>
                    </a:lnTo>
                    <a:lnTo>
                      <a:pt x="746" y="334"/>
                    </a:lnTo>
                    <a:lnTo>
                      <a:pt x="767" y="317"/>
                    </a:lnTo>
                    <a:lnTo>
                      <a:pt x="788" y="300"/>
                    </a:lnTo>
                    <a:lnTo>
                      <a:pt x="808" y="283"/>
                    </a:lnTo>
                    <a:lnTo>
                      <a:pt x="826" y="268"/>
                    </a:lnTo>
                    <a:lnTo>
                      <a:pt x="845" y="253"/>
                    </a:lnTo>
                    <a:lnTo>
                      <a:pt x="862" y="239"/>
                    </a:lnTo>
                    <a:lnTo>
                      <a:pt x="878" y="225"/>
                    </a:lnTo>
                    <a:lnTo>
                      <a:pt x="894" y="212"/>
                    </a:lnTo>
                    <a:lnTo>
                      <a:pt x="909" y="198"/>
                    </a:lnTo>
                    <a:lnTo>
                      <a:pt x="923" y="187"/>
                    </a:lnTo>
                    <a:lnTo>
                      <a:pt x="939" y="175"/>
                    </a:lnTo>
                    <a:lnTo>
                      <a:pt x="951" y="164"/>
                    </a:lnTo>
                    <a:lnTo>
                      <a:pt x="964" y="153"/>
                    </a:lnTo>
                    <a:lnTo>
                      <a:pt x="975" y="144"/>
                    </a:lnTo>
                    <a:lnTo>
                      <a:pt x="987" y="135"/>
                    </a:lnTo>
                    <a:lnTo>
                      <a:pt x="998" y="125"/>
                    </a:lnTo>
                    <a:lnTo>
                      <a:pt x="1008" y="117"/>
                    </a:lnTo>
                    <a:lnTo>
                      <a:pt x="1018" y="109"/>
                    </a:lnTo>
                    <a:lnTo>
                      <a:pt x="1027" y="101"/>
                    </a:lnTo>
                    <a:lnTo>
                      <a:pt x="1035" y="95"/>
                    </a:lnTo>
                    <a:lnTo>
                      <a:pt x="1044" y="88"/>
                    </a:lnTo>
                    <a:lnTo>
                      <a:pt x="1052" y="83"/>
                    </a:lnTo>
                    <a:lnTo>
                      <a:pt x="1059" y="78"/>
                    </a:lnTo>
                    <a:lnTo>
                      <a:pt x="1066" y="72"/>
                    </a:lnTo>
                    <a:lnTo>
                      <a:pt x="1072" y="68"/>
                    </a:lnTo>
                    <a:lnTo>
                      <a:pt x="1078" y="64"/>
                    </a:lnTo>
                    <a:lnTo>
                      <a:pt x="1084" y="60"/>
                    </a:lnTo>
                    <a:lnTo>
                      <a:pt x="1087" y="58"/>
                    </a:lnTo>
                    <a:lnTo>
                      <a:pt x="1090" y="56"/>
                    </a:lnTo>
                    <a:lnTo>
                      <a:pt x="1093" y="55"/>
                    </a:lnTo>
                    <a:lnTo>
                      <a:pt x="1097" y="52"/>
                    </a:lnTo>
                    <a:lnTo>
                      <a:pt x="1108" y="44"/>
                    </a:lnTo>
                    <a:lnTo>
                      <a:pt x="1119" y="38"/>
                    </a:lnTo>
                    <a:lnTo>
                      <a:pt x="1131" y="30"/>
                    </a:lnTo>
                    <a:lnTo>
                      <a:pt x="1143" y="23"/>
                    </a:lnTo>
                    <a:lnTo>
                      <a:pt x="1155" y="16"/>
                    </a:lnTo>
                    <a:lnTo>
                      <a:pt x="1167" y="11"/>
                    </a:lnTo>
                    <a:lnTo>
                      <a:pt x="1178" y="6"/>
                    </a:lnTo>
                    <a:lnTo>
                      <a:pt x="1190" y="3"/>
                    </a:lnTo>
                    <a:lnTo>
                      <a:pt x="1200" y="1"/>
                    </a:lnTo>
                    <a:lnTo>
                      <a:pt x="1211" y="0"/>
                    </a:lnTo>
                    <a:lnTo>
                      <a:pt x="1220" y="2"/>
                    </a:lnTo>
                    <a:lnTo>
                      <a:pt x="1230" y="6"/>
                    </a:lnTo>
                    <a:lnTo>
                      <a:pt x="1239" y="11"/>
                    </a:lnTo>
                    <a:lnTo>
                      <a:pt x="1246" y="20"/>
                    </a:lnTo>
                    <a:lnTo>
                      <a:pt x="1255" y="32"/>
                    </a:lnTo>
                    <a:lnTo>
                      <a:pt x="1260" y="4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6" name="Freeform 68">
                <a:extLst>
                  <a:ext uri="{FF2B5EF4-FFF2-40B4-BE49-F238E27FC236}">
                    <a16:creationId xmlns:a16="http://schemas.microsoft.com/office/drawing/2014/main" id="{2541788B-AD2D-469C-94CB-FF94C5F6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686"/>
                <a:ext cx="824" cy="435"/>
              </a:xfrm>
              <a:custGeom>
                <a:avLst/>
                <a:gdLst>
                  <a:gd name="T0" fmla="*/ 9 w 1649"/>
                  <a:gd name="T1" fmla="*/ 804 h 871"/>
                  <a:gd name="T2" fmla="*/ 41 w 1649"/>
                  <a:gd name="T3" fmla="*/ 791 h 871"/>
                  <a:gd name="T4" fmla="*/ 95 w 1649"/>
                  <a:gd name="T5" fmla="*/ 768 h 871"/>
                  <a:gd name="T6" fmla="*/ 168 w 1649"/>
                  <a:gd name="T7" fmla="*/ 733 h 871"/>
                  <a:gd name="T8" fmla="*/ 257 w 1649"/>
                  <a:gd name="T9" fmla="*/ 686 h 871"/>
                  <a:gd name="T10" fmla="*/ 359 w 1649"/>
                  <a:gd name="T11" fmla="*/ 627 h 871"/>
                  <a:gd name="T12" fmla="*/ 470 w 1649"/>
                  <a:gd name="T13" fmla="*/ 556 h 871"/>
                  <a:gd name="T14" fmla="*/ 588 w 1649"/>
                  <a:gd name="T15" fmla="*/ 471 h 871"/>
                  <a:gd name="T16" fmla="*/ 701 w 1649"/>
                  <a:gd name="T17" fmla="*/ 381 h 871"/>
                  <a:gd name="T18" fmla="*/ 795 w 1649"/>
                  <a:gd name="T19" fmla="*/ 304 h 871"/>
                  <a:gd name="T20" fmla="*/ 869 w 1649"/>
                  <a:gd name="T21" fmla="*/ 240 h 871"/>
                  <a:gd name="T22" fmla="*/ 927 w 1649"/>
                  <a:gd name="T23" fmla="*/ 187 h 871"/>
                  <a:gd name="T24" fmla="*/ 972 w 1649"/>
                  <a:gd name="T25" fmla="*/ 146 h 871"/>
                  <a:gd name="T26" fmla="*/ 1006 w 1649"/>
                  <a:gd name="T27" fmla="*/ 115 h 871"/>
                  <a:gd name="T28" fmla="*/ 1031 w 1649"/>
                  <a:gd name="T29" fmla="*/ 90 h 871"/>
                  <a:gd name="T30" fmla="*/ 1052 w 1649"/>
                  <a:gd name="T31" fmla="*/ 72 h 871"/>
                  <a:gd name="T32" fmla="*/ 1090 w 1649"/>
                  <a:gd name="T33" fmla="*/ 43 h 871"/>
                  <a:gd name="T34" fmla="*/ 1140 w 1649"/>
                  <a:gd name="T35" fmla="*/ 12 h 871"/>
                  <a:gd name="T36" fmla="*/ 1185 w 1649"/>
                  <a:gd name="T37" fmla="*/ 0 h 871"/>
                  <a:gd name="T38" fmla="*/ 1219 w 1649"/>
                  <a:gd name="T39" fmla="*/ 27 h 871"/>
                  <a:gd name="T40" fmla="*/ 1244 w 1649"/>
                  <a:gd name="T41" fmla="*/ 93 h 871"/>
                  <a:gd name="T42" fmla="*/ 1281 w 1649"/>
                  <a:gd name="T43" fmla="*/ 165 h 871"/>
                  <a:gd name="T44" fmla="*/ 1333 w 1649"/>
                  <a:gd name="T45" fmla="*/ 237 h 871"/>
                  <a:gd name="T46" fmla="*/ 1403 w 1649"/>
                  <a:gd name="T47" fmla="*/ 308 h 871"/>
                  <a:gd name="T48" fmla="*/ 1477 w 1649"/>
                  <a:gd name="T49" fmla="*/ 370 h 871"/>
                  <a:gd name="T50" fmla="*/ 1530 w 1649"/>
                  <a:gd name="T51" fmla="*/ 412 h 871"/>
                  <a:gd name="T52" fmla="*/ 1576 w 1649"/>
                  <a:gd name="T53" fmla="*/ 443 h 871"/>
                  <a:gd name="T54" fmla="*/ 1632 w 1649"/>
                  <a:gd name="T55" fmla="*/ 473 h 871"/>
                  <a:gd name="T56" fmla="*/ 1610 w 1649"/>
                  <a:gd name="T57" fmla="*/ 500 h 871"/>
                  <a:gd name="T58" fmla="*/ 1586 w 1649"/>
                  <a:gd name="T59" fmla="*/ 490 h 871"/>
                  <a:gd name="T60" fmla="*/ 1542 w 1649"/>
                  <a:gd name="T61" fmla="*/ 469 h 871"/>
                  <a:gd name="T62" fmla="*/ 1486 w 1649"/>
                  <a:gd name="T63" fmla="*/ 437 h 871"/>
                  <a:gd name="T64" fmla="*/ 1422 w 1649"/>
                  <a:gd name="T65" fmla="*/ 391 h 871"/>
                  <a:gd name="T66" fmla="*/ 1356 w 1649"/>
                  <a:gd name="T67" fmla="*/ 332 h 871"/>
                  <a:gd name="T68" fmla="*/ 1293 w 1649"/>
                  <a:gd name="T69" fmla="*/ 259 h 871"/>
                  <a:gd name="T70" fmla="*/ 1240 w 1649"/>
                  <a:gd name="T71" fmla="*/ 171 h 871"/>
                  <a:gd name="T72" fmla="*/ 1211 w 1649"/>
                  <a:gd name="T73" fmla="*/ 122 h 871"/>
                  <a:gd name="T74" fmla="*/ 1159 w 1649"/>
                  <a:gd name="T75" fmla="*/ 143 h 871"/>
                  <a:gd name="T76" fmla="*/ 1077 w 1649"/>
                  <a:gd name="T77" fmla="*/ 187 h 871"/>
                  <a:gd name="T78" fmla="*/ 987 w 1649"/>
                  <a:gd name="T79" fmla="*/ 257 h 871"/>
                  <a:gd name="T80" fmla="*/ 927 w 1649"/>
                  <a:gd name="T81" fmla="*/ 329 h 871"/>
                  <a:gd name="T82" fmla="*/ 878 w 1649"/>
                  <a:gd name="T83" fmla="*/ 390 h 871"/>
                  <a:gd name="T84" fmla="*/ 820 w 1649"/>
                  <a:gd name="T85" fmla="*/ 461 h 871"/>
                  <a:gd name="T86" fmla="*/ 756 w 1649"/>
                  <a:gd name="T87" fmla="*/ 533 h 871"/>
                  <a:gd name="T88" fmla="*/ 690 w 1649"/>
                  <a:gd name="T89" fmla="*/ 607 h 871"/>
                  <a:gd name="T90" fmla="*/ 624 w 1649"/>
                  <a:gd name="T91" fmla="*/ 675 h 871"/>
                  <a:gd name="T92" fmla="*/ 563 w 1649"/>
                  <a:gd name="T93" fmla="*/ 732 h 871"/>
                  <a:gd name="T94" fmla="*/ 508 w 1649"/>
                  <a:gd name="T95" fmla="*/ 775 h 871"/>
                  <a:gd name="T96" fmla="*/ 412 w 1649"/>
                  <a:gd name="T97" fmla="*/ 832 h 871"/>
                  <a:gd name="T98" fmla="*/ 361 w 1649"/>
                  <a:gd name="T99" fmla="*/ 868 h 871"/>
                  <a:gd name="T100" fmla="*/ 0 w 1649"/>
                  <a:gd name="T101" fmla="*/ 808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49" h="871">
                    <a:moveTo>
                      <a:pt x="0" y="808"/>
                    </a:moveTo>
                    <a:lnTo>
                      <a:pt x="1" y="807"/>
                    </a:lnTo>
                    <a:lnTo>
                      <a:pt x="5" y="807"/>
                    </a:lnTo>
                    <a:lnTo>
                      <a:pt x="9" y="804"/>
                    </a:lnTo>
                    <a:lnTo>
                      <a:pt x="14" y="802"/>
                    </a:lnTo>
                    <a:lnTo>
                      <a:pt x="21" y="799"/>
                    </a:lnTo>
                    <a:lnTo>
                      <a:pt x="31" y="795"/>
                    </a:lnTo>
                    <a:lnTo>
                      <a:pt x="41" y="791"/>
                    </a:lnTo>
                    <a:lnTo>
                      <a:pt x="51" y="786"/>
                    </a:lnTo>
                    <a:lnTo>
                      <a:pt x="66" y="781"/>
                    </a:lnTo>
                    <a:lnTo>
                      <a:pt x="79" y="774"/>
                    </a:lnTo>
                    <a:lnTo>
                      <a:pt x="95" y="768"/>
                    </a:lnTo>
                    <a:lnTo>
                      <a:pt x="112" y="760"/>
                    </a:lnTo>
                    <a:lnTo>
                      <a:pt x="128" y="752"/>
                    </a:lnTo>
                    <a:lnTo>
                      <a:pt x="148" y="742"/>
                    </a:lnTo>
                    <a:lnTo>
                      <a:pt x="168" y="733"/>
                    </a:lnTo>
                    <a:lnTo>
                      <a:pt x="190" y="722"/>
                    </a:lnTo>
                    <a:lnTo>
                      <a:pt x="211" y="711"/>
                    </a:lnTo>
                    <a:lnTo>
                      <a:pt x="233" y="699"/>
                    </a:lnTo>
                    <a:lnTo>
                      <a:pt x="257" y="686"/>
                    </a:lnTo>
                    <a:lnTo>
                      <a:pt x="281" y="673"/>
                    </a:lnTo>
                    <a:lnTo>
                      <a:pt x="306" y="658"/>
                    </a:lnTo>
                    <a:lnTo>
                      <a:pt x="332" y="643"/>
                    </a:lnTo>
                    <a:lnTo>
                      <a:pt x="359" y="627"/>
                    </a:lnTo>
                    <a:lnTo>
                      <a:pt x="386" y="610"/>
                    </a:lnTo>
                    <a:lnTo>
                      <a:pt x="413" y="594"/>
                    </a:lnTo>
                    <a:lnTo>
                      <a:pt x="441" y="575"/>
                    </a:lnTo>
                    <a:lnTo>
                      <a:pt x="470" y="556"/>
                    </a:lnTo>
                    <a:lnTo>
                      <a:pt x="498" y="536"/>
                    </a:lnTo>
                    <a:lnTo>
                      <a:pt x="529" y="515"/>
                    </a:lnTo>
                    <a:lnTo>
                      <a:pt x="558" y="493"/>
                    </a:lnTo>
                    <a:lnTo>
                      <a:pt x="588" y="471"/>
                    </a:lnTo>
                    <a:lnTo>
                      <a:pt x="617" y="447"/>
                    </a:lnTo>
                    <a:lnTo>
                      <a:pt x="647" y="424"/>
                    </a:lnTo>
                    <a:lnTo>
                      <a:pt x="675" y="402"/>
                    </a:lnTo>
                    <a:lnTo>
                      <a:pt x="701" y="381"/>
                    </a:lnTo>
                    <a:lnTo>
                      <a:pt x="727" y="360"/>
                    </a:lnTo>
                    <a:lnTo>
                      <a:pt x="750" y="340"/>
                    </a:lnTo>
                    <a:lnTo>
                      <a:pt x="773" y="321"/>
                    </a:lnTo>
                    <a:lnTo>
                      <a:pt x="795" y="304"/>
                    </a:lnTo>
                    <a:lnTo>
                      <a:pt x="815" y="287"/>
                    </a:lnTo>
                    <a:lnTo>
                      <a:pt x="833" y="270"/>
                    </a:lnTo>
                    <a:lnTo>
                      <a:pt x="852" y="255"/>
                    </a:lnTo>
                    <a:lnTo>
                      <a:pt x="869" y="240"/>
                    </a:lnTo>
                    <a:lnTo>
                      <a:pt x="884" y="226"/>
                    </a:lnTo>
                    <a:lnTo>
                      <a:pt x="900" y="212"/>
                    </a:lnTo>
                    <a:lnTo>
                      <a:pt x="914" y="200"/>
                    </a:lnTo>
                    <a:lnTo>
                      <a:pt x="927" y="187"/>
                    </a:lnTo>
                    <a:lnTo>
                      <a:pt x="939" y="176"/>
                    </a:lnTo>
                    <a:lnTo>
                      <a:pt x="952" y="166"/>
                    </a:lnTo>
                    <a:lnTo>
                      <a:pt x="961" y="156"/>
                    </a:lnTo>
                    <a:lnTo>
                      <a:pt x="972" y="146"/>
                    </a:lnTo>
                    <a:lnTo>
                      <a:pt x="981" y="138"/>
                    </a:lnTo>
                    <a:lnTo>
                      <a:pt x="990" y="129"/>
                    </a:lnTo>
                    <a:lnTo>
                      <a:pt x="999" y="121"/>
                    </a:lnTo>
                    <a:lnTo>
                      <a:pt x="1006" y="115"/>
                    </a:lnTo>
                    <a:lnTo>
                      <a:pt x="1013" y="107"/>
                    </a:lnTo>
                    <a:lnTo>
                      <a:pt x="1019" y="101"/>
                    </a:lnTo>
                    <a:lnTo>
                      <a:pt x="1026" y="95"/>
                    </a:lnTo>
                    <a:lnTo>
                      <a:pt x="1031" y="90"/>
                    </a:lnTo>
                    <a:lnTo>
                      <a:pt x="1037" y="86"/>
                    </a:lnTo>
                    <a:lnTo>
                      <a:pt x="1042" y="81"/>
                    </a:lnTo>
                    <a:lnTo>
                      <a:pt x="1046" y="76"/>
                    </a:lnTo>
                    <a:lnTo>
                      <a:pt x="1052" y="72"/>
                    </a:lnTo>
                    <a:lnTo>
                      <a:pt x="1056" y="69"/>
                    </a:lnTo>
                    <a:lnTo>
                      <a:pt x="1067" y="61"/>
                    </a:lnTo>
                    <a:lnTo>
                      <a:pt x="1078" y="52"/>
                    </a:lnTo>
                    <a:lnTo>
                      <a:pt x="1090" y="43"/>
                    </a:lnTo>
                    <a:lnTo>
                      <a:pt x="1103" y="35"/>
                    </a:lnTo>
                    <a:lnTo>
                      <a:pt x="1114" y="26"/>
                    </a:lnTo>
                    <a:lnTo>
                      <a:pt x="1126" y="18"/>
                    </a:lnTo>
                    <a:lnTo>
                      <a:pt x="1140" y="12"/>
                    </a:lnTo>
                    <a:lnTo>
                      <a:pt x="1151" y="6"/>
                    </a:lnTo>
                    <a:lnTo>
                      <a:pt x="1163" y="2"/>
                    </a:lnTo>
                    <a:lnTo>
                      <a:pt x="1174" y="0"/>
                    </a:lnTo>
                    <a:lnTo>
                      <a:pt x="1185" y="0"/>
                    </a:lnTo>
                    <a:lnTo>
                      <a:pt x="1195" y="2"/>
                    </a:lnTo>
                    <a:lnTo>
                      <a:pt x="1204" y="8"/>
                    </a:lnTo>
                    <a:lnTo>
                      <a:pt x="1213" y="16"/>
                    </a:lnTo>
                    <a:lnTo>
                      <a:pt x="1219" y="27"/>
                    </a:lnTo>
                    <a:lnTo>
                      <a:pt x="1225" y="42"/>
                    </a:lnTo>
                    <a:lnTo>
                      <a:pt x="1231" y="59"/>
                    </a:lnTo>
                    <a:lnTo>
                      <a:pt x="1237" y="76"/>
                    </a:lnTo>
                    <a:lnTo>
                      <a:pt x="1244" y="93"/>
                    </a:lnTo>
                    <a:lnTo>
                      <a:pt x="1252" y="110"/>
                    </a:lnTo>
                    <a:lnTo>
                      <a:pt x="1261" y="128"/>
                    </a:lnTo>
                    <a:lnTo>
                      <a:pt x="1270" y="146"/>
                    </a:lnTo>
                    <a:lnTo>
                      <a:pt x="1281" y="165"/>
                    </a:lnTo>
                    <a:lnTo>
                      <a:pt x="1292" y="182"/>
                    </a:lnTo>
                    <a:lnTo>
                      <a:pt x="1305" y="201"/>
                    </a:lnTo>
                    <a:lnTo>
                      <a:pt x="1319" y="219"/>
                    </a:lnTo>
                    <a:lnTo>
                      <a:pt x="1333" y="237"/>
                    </a:lnTo>
                    <a:lnTo>
                      <a:pt x="1348" y="255"/>
                    </a:lnTo>
                    <a:lnTo>
                      <a:pt x="1365" y="273"/>
                    </a:lnTo>
                    <a:lnTo>
                      <a:pt x="1383" y="290"/>
                    </a:lnTo>
                    <a:lnTo>
                      <a:pt x="1403" y="308"/>
                    </a:lnTo>
                    <a:lnTo>
                      <a:pt x="1423" y="326"/>
                    </a:lnTo>
                    <a:lnTo>
                      <a:pt x="1443" y="342"/>
                    </a:lnTo>
                    <a:lnTo>
                      <a:pt x="1461" y="357"/>
                    </a:lnTo>
                    <a:lnTo>
                      <a:pt x="1477" y="370"/>
                    </a:lnTo>
                    <a:lnTo>
                      <a:pt x="1492" y="383"/>
                    </a:lnTo>
                    <a:lnTo>
                      <a:pt x="1506" y="392"/>
                    </a:lnTo>
                    <a:lnTo>
                      <a:pt x="1518" y="403"/>
                    </a:lnTo>
                    <a:lnTo>
                      <a:pt x="1530" y="412"/>
                    </a:lnTo>
                    <a:lnTo>
                      <a:pt x="1541" y="420"/>
                    </a:lnTo>
                    <a:lnTo>
                      <a:pt x="1553" y="428"/>
                    </a:lnTo>
                    <a:lnTo>
                      <a:pt x="1563" y="436"/>
                    </a:lnTo>
                    <a:lnTo>
                      <a:pt x="1576" y="443"/>
                    </a:lnTo>
                    <a:lnTo>
                      <a:pt x="1588" y="450"/>
                    </a:lnTo>
                    <a:lnTo>
                      <a:pt x="1601" y="457"/>
                    </a:lnTo>
                    <a:lnTo>
                      <a:pt x="1615" y="465"/>
                    </a:lnTo>
                    <a:lnTo>
                      <a:pt x="1632" y="473"/>
                    </a:lnTo>
                    <a:lnTo>
                      <a:pt x="1649" y="481"/>
                    </a:lnTo>
                    <a:lnTo>
                      <a:pt x="1613" y="501"/>
                    </a:lnTo>
                    <a:lnTo>
                      <a:pt x="1613" y="500"/>
                    </a:lnTo>
                    <a:lnTo>
                      <a:pt x="1610" y="500"/>
                    </a:lnTo>
                    <a:lnTo>
                      <a:pt x="1606" y="498"/>
                    </a:lnTo>
                    <a:lnTo>
                      <a:pt x="1601" y="496"/>
                    </a:lnTo>
                    <a:lnTo>
                      <a:pt x="1594" y="493"/>
                    </a:lnTo>
                    <a:lnTo>
                      <a:pt x="1586" y="490"/>
                    </a:lnTo>
                    <a:lnTo>
                      <a:pt x="1577" y="486"/>
                    </a:lnTo>
                    <a:lnTo>
                      <a:pt x="1566" y="480"/>
                    </a:lnTo>
                    <a:lnTo>
                      <a:pt x="1555" y="475"/>
                    </a:lnTo>
                    <a:lnTo>
                      <a:pt x="1542" y="469"/>
                    </a:lnTo>
                    <a:lnTo>
                      <a:pt x="1530" y="462"/>
                    </a:lnTo>
                    <a:lnTo>
                      <a:pt x="1516" y="454"/>
                    </a:lnTo>
                    <a:lnTo>
                      <a:pt x="1502" y="446"/>
                    </a:lnTo>
                    <a:lnTo>
                      <a:pt x="1486" y="437"/>
                    </a:lnTo>
                    <a:lnTo>
                      <a:pt x="1472" y="426"/>
                    </a:lnTo>
                    <a:lnTo>
                      <a:pt x="1455" y="416"/>
                    </a:lnTo>
                    <a:lnTo>
                      <a:pt x="1439" y="403"/>
                    </a:lnTo>
                    <a:lnTo>
                      <a:pt x="1422" y="391"/>
                    </a:lnTo>
                    <a:lnTo>
                      <a:pt x="1406" y="378"/>
                    </a:lnTo>
                    <a:lnTo>
                      <a:pt x="1388" y="363"/>
                    </a:lnTo>
                    <a:lnTo>
                      <a:pt x="1373" y="348"/>
                    </a:lnTo>
                    <a:lnTo>
                      <a:pt x="1356" y="332"/>
                    </a:lnTo>
                    <a:lnTo>
                      <a:pt x="1340" y="316"/>
                    </a:lnTo>
                    <a:lnTo>
                      <a:pt x="1324" y="298"/>
                    </a:lnTo>
                    <a:lnTo>
                      <a:pt x="1308" y="279"/>
                    </a:lnTo>
                    <a:lnTo>
                      <a:pt x="1293" y="259"/>
                    </a:lnTo>
                    <a:lnTo>
                      <a:pt x="1279" y="238"/>
                    </a:lnTo>
                    <a:lnTo>
                      <a:pt x="1265" y="216"/>
                    </a:lnTo>
                    <a:lnTo>
                      <a:pt x="1252" y="194"/>
                    </a:lnTo>
                    <a:lnTo>
                      <a:pt x="1240" y="171"/>
                    </a:lnTo>
                    <a:lnTo>
                      <a:pt x="1228" y="146"/>
                    </a:lnTo>
                    <a:lnTo>
                      <a:pt x="1218" y="120"/>
                    </a:lnTo>
                    <a:lnTo>
                      <a:pt x="1217" y="120"/>
                    </a:lnTo>
                    <a:lnTo>
                      <a:pt x="1211" y="122"/>
                    </a:lnTo>
                    <a:lnTo>
                      <a:pt x="1201" y="125"/>
                    </a:lnTo>
                    <a:lnTo>
                      <a:pt x="1190" y="129"/>
                    </a:lnTo>
                    <a:lnTo>
                      <a:pt x="1175" y="135"/>
                    </a:lnTo>
                    <a:lnTo>
                      <a:pt x="1159" y="143"/>
                    </a:lnTo>
                    <a:lnTo>
                      <a:pt x="1140" y="152"/>
                    </a:lnTo>
                    <a:lnTo>
                      <a:pt x="1120" y="162"/>
                    </a:lnTo>
                    <a:lnTo>
                      <a:pt x="1099" y="174"/>
                    </a:lnTo>
                    <a:lnTo>
                      <a:pt x="1077" y="187"/>
                    </a:lnTo>
                    <a:lnTo>
                      <a:pt x="1054" y="202"/>
                    </a:lnTo>
                    <a:lnTo>
                      <a:pt x="1031" y="219"/>
                    </a:lnTo>
                    <a:lnTo>
                      <a:pt x="1009" y="237"/>
                    </a:lnTo>
                    <a:lnTo>
                      <a:pt x="987" y="257"/>
                    </a:lnTo>
                    <a:lnTo>
                      <a:pt x="966" y="279"/>
                    </a:lnTo>
                    <a:lnTo>
                      <a:pt x="947" y="303"/>
                    </a:lnTo>
                    <a:lnTo>
                      <a:pt x="937" y="315"/>
                    </a:lnTo>
                    <a:lnTo>
                      <a:pt x="927" y="329"/>
                    </a:lnTo>
                    <a:lnTo>
                      <a:pt x="915" y="343"/>
                    </a:lnTo>
                    <a:lnTo>
                      <a:pt x="904" y="359"/>
                    </a:lnTo>
                    <a:lnTo>
                      <a:pt x="891" y="374"/>
                    </a:lnTo>
                    <a:lnTo>
                      <a:pt x="878" y="390"/>
                    </a:lnTo>
                    <a:lnTo>
                      <a:pt x="864" y="408"/>
                    </a:lnTo>
                    <a:lnTo>
                      <a:pt x="850" y="425"/>
                    </a:lnTo>
                    <a:lnTo>
                      <a:pt x="835" y="443"/>
                    </a:lnTo>
                    <a:lnTo>
                      <a:pt x="820" y="461"/>
                    </a:lnTo>
                    <a:lnTo>
                      <a:pt x="804" y="479"/>
                    </a:lnTo>
                    <a:lnTo>
                      <a:pt x="789" y="497"/>
                    </a:lnTo>
                    <a:lnTo>
                      <a:pt x="773" y="516"/>
                    </a:lnTo>
                    <a:lnTo>
                      <a:pt x="756" y="533"/>
                    </a:lnTo>
                    <a:lnTo>
                      <a:pt x="741" y="552"/>
                    </a:lnTo>
                    <a:lnTo>
                      <a:pt x="724" y="571"/>
                    </a:lnTo>
                    <a:lnTo>
                      <a:pt x="707" y="588"/>
                    </a:lnTo>
                    <a:lnTo>
                      <a:pt x="690" y="607"/>
                    </a:lnTo>
                    <a:lnTo>
                      <a:pt x="674" y="625"/>
                    </a:lnTo>
                    <a:lnTo>
                      <a:pt x="658" y="641"/>
                    </a:lnTo>
                    <a:lnTo>
                      <a:pt x="641" y="658"/>
                    </a:lnTo>
                    <a:lnTo>
                      <a:pt x="624" y="675"/>
                    </a:lnTo>
                    <a:lnTo>
                      <a:pt x="609" y="689"/>
                    </a:lnTo>
                    <a:lnTo>
                      <a:pt x="594" y="705"/>
                    </a:lnTo>
                    <a:lnTo>
                      <a:pt x="579" y="718"/>
                    </a:lnTo>
                    <a:lnTo>
                      <a:pt x="563" y="732"/>
                    </a:lnTo>
                    <a:lnTo>
                      <a:pt x="548" y="744"/>
                    </a:lnTo>
                    <a:lnTo>
                      <a:pt x="534" y="756"/>
                    </a:lnTo>
                    <a:lnTo>
                      <a:pt x="520" y="767"/>
                    </a:lnTo>
                    <a:lnTo>
                      <a:pt x="508" y="775"/>
                    </a:lnTo>
                    <a:lnTo>
                      <a:pt x="495" y="784"/>
                    </a:lnTo>
                    <a:lnTo>
                      <a:pt x="484" y="791"/>
                    </a:lnTo>
                    <a:lnTo>
                      <a:pt x="442" y="813"/>
                    </a:lnTo>
                    <a:lnTo>
                      <a:pt x="412" y="832"/>
                    </a:lnTo>
                    <a:lnTo>
                      <a:pt x="390" y="845"/>
                    </a:lnTo>
                    <a:lnTo>
                      <a:pt x="375" y="855"/>
                    </a:lnTo>
                    <a:lnTo>
                      <a:pt x="365" y="864"/>
                    </a:lnTo>
                    <a:lnTo>
                      <a:pt x="361" y="868"/>
                    </a:lnTo>
                    <a:lnTo>
                      <a:pt x="359" y="870"/>
                    </a:lnTo>
                    <a:lnTo>
                      <a:pt x="359" y="871"/>
                    </a:lnTo>
                    <a:lnTo>
                      <a:pt x="269" y="871"/>
                    </a:lnTo>
                    <a:lnTo>
                      <a:pt x="0" y="80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7" name="Freeform 69">
                <a:extLst>
                  <a:ext uri="{FF2B5EF4-FFF2-40B4-BE49-F238E27FC236}">
                    <a16:creationId xmlns:a16="http://schemas.microsoft.com/office/drawing/2014/main" id="{C406DE1B-789E-49FC-9F6E-4458BB9D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05"/>
                <a:ext cx="628" cy="614"/>
              </a:xfrm>
              <a:custGeom>
                <a:avLst/>
                <a:gdLst>
                  <a:gd name="T0" fmla="*/ 538 w 1256"/>
                  <a:gd name="T1" fmla="*/ 1210 h 1228"/>
                  <a:gd name="T2" fmla="*/ 583 w 1256"/>
                  <a:gd name="T3" fmla="*/ 1145 h 1228"/>
                  <a:gd name="T4" fmla="*/ 648 w 1256"/>
                  <a:gd name="T5" fmla="*/ 1058 h 1228"/>
                  <a:gd name="T6" fmla="*/ 724 w 1256"/>
                  <a:gd name="T7" fmla="*/ 976 h 1228"/>
                  <a:gd name="T8" fmla="*/ 794 w 1256"/>
                  <a:gd name="T9" fmla="*/ 918 h 1228"/>
                  <a:gd name="T10" fmla="*/ 849 w 1256"/>
                  <a:gd name="T11" fmla="*/ 866 h 1228"/>
                  <a:gd name="T12" fmla="*/ 899 w 1256"/>
                  <a:gd name="T13" fmla="*/ 812 h 1228"/>
                  <a:gd name="T14" fmla="*/ 954 w 1256"/>
                  <a:gd name="T15" fmla="*/ 749 h 1228"/>
                  <a:gd name="T16" fmla="*/ 994 w 1256"/>
                  <a:gd name="T17" fmla="*/ 701 h 1228"/>
                  <a:gd name="T18" fmla="*/ 1027 w 1256"/>
                  <a:gd name="T19" fmla="*/ 652 h 1228"/>
                  <a:gd name="T20" fmla="*/ 1061 w 1256"/>
                  <a:gd name="T21" fmla="*/ 597 h 1228"/>
                  <a:gd name="T22" fmla="*/ 1094 w 1256"/>
                  <a:gd name="T23" fmla="*/ 536 h 1228"/>
                  <a:gd name="T24" fmla="*/ 1127 w 1256"/>
                  <a:gd name="T25" fmla="*/ 475 h 1228"/>
                  <a:gd name="T26" fmla="*/ 1157 w 1256"/>
                  <a:gd name="T27" fmla="*/ 415 h 1228"/>
                  <a:gd name="T28" fmla="*/ 1183 w 1256"/>
                  <a:gd name="T29" fmla="*/ 358 h 1228"/>
                  <a:gd name="T30" fmla="*/ 1205 w 1256"/>
                  <a:gd name="T31" fmla="*/ 307 h 1228"/>
                  <a:gd name="T32" fmla="*/ 1232 w 1256"/>
                  <a:gd name="T33" fmla="*/ 232 h 1228"/>
                  <a:gd name="T34" fmla="*/ 1250 w 1256"/>
                  <a:gd name="T35" fmla="*/ 161 h 1228"/>
                  <a:gd name="T36" fmla="*/ 1256 w 1256"/>
                  <a:gd name="T37" fmla="*/ 102 h 1228"/>
                  <a:gd name="T38" fmla="*/ 1249 w 1256"/>
                  <a:gd name="T39" fmla="*/ 55 h 1228"/>
                  <a:gd name="T40" fmla="*/ 1213 w 1256"/>
                  <a:gd name="T41" fmla="*/ 9 h 1228"/>
                  <a:gd name="T42" fmla="*/ 1153 w 1256"/>
                  <a:gd name="T43" fmla="*/ 1 h 1228"/>
                  <a:gd name="T44" fmla="*/ 1118 w 1256"/>
                  <a:gd name="T45" fmla="*/ 5 h 1228"/>
                  <a:gd name="T46" fmla="*/ 1076 w 1256"/>
                  <a:gd name="T47" fmla="*/ 7 h 1228"/>
                  <a:gd name="T48" fmla="*/ 994 w 1256"/>
                  <a:gd name="T49" fmla="*/ 8 h 1228"/>
                  <a:gd name="T50" fmla="*/ 851 w 1256"/>
                  <a:gd name="T51" fmla="*/ 9 h 1228"/>
                  <a:gd name="T52" fmla="*/ 727 w 1256"/>
                  <a:gd name="T53" fmla="*/ 10 h 1228"/>
                  <a:gd name="T54" fmla="*/ 623 w 1256"/>
                  <a:gd name="T55" fmla="*/ 16 h 1228"/>
                  <a:gd name="T56" fmla="*/ 522 w 1256"/>
                  <a:gd name="T57" fmla="*/ 24 h 1228"/>
                  <a:gd name="T58" fmla="*/ 427 w 1256"/>
                  <a:gd name="T59" fmla="*/ 36 h 1228"/>
                  <a:gd name="T60" fmla="*/ 344 w 1256"/>
                  <a:gd name="T61" fmla="*/ 47 h 1228"/>
                  <a:gd name="T62" fmla="*/ 276 w 1256"/>
                  <a:gd name="T63" fmla="*/ 58 h 1228"/>
                  <a:gd name="T64" fmla="*/ 229 w 1256"/>
                  <a:gd name="T65" fmla="*/ 66 h 1228"/>
                  <a:gd name="T66" fmla="*/ 208 w 1256"/>
                  <a:gd name="T67" fmla="*/ 69 h 1228"/>
                  <a:gd name="T68" fmla="*/ 206 w 1256"/>
                  <a:gd name="T69" fmla="*/ 83 h 1228"/>
                  <a:gd name="T70" fmla="*/ 201 w 1256"/>
                  <a:gd name="T71" fmla="*/ 133 h 1228"/>
                  <a:gd name="T72" fmla="*/ 200 w 1256"/>
                  <a:gd name="T73" fmla="*/ 191 h 1228"/>
                  <a:gd name="T74" fmla="*/ 208 w 1256"/>
                  <a:gd name="T75" fmla="*/ 227 h 1228"/>
                  <a:gd name="T76" fmla="*/ 242 w 1256"/>
                  <a:gd name="T77" fmla="*/ 233 h 1228"/>
                  <a:gd name="T78" fmla="*/ 321 w 1256"/>
                  <a:gd name="T79" fmla="*/ 234 h 1228"/>
                  <a:gd name="T80" fmla="*/ 427 w 1256"/>
                  <a:gd name="T81" fmla="*/ 237 h 1228"/>
                  <a:gd name="T82" fmla="*/ 538 w 1256"/>
                  <a:gd name="T83" fmla="*/ 242 h 1228"/>
                  <a:gd name="T84" fmla="*/ 635 w 1256"/>
                  <a:gd name="T85" fmla="*/ 252 h 1228"/>
                  <a:gd name="T86" fmla="*/ 712 w 1256"/>
                  <a:gd name="T87" fmla="*/ 262 h 1228"/>
                  <a:gd name="T88" fmla="*/ 766 w 1256"/>
                  <a:gd name="T89" fmla="*/ 272 h 1228"/>
                  <a:gd name="T90" fmla="*/ 790 w 1256"/>
                  <a:gd name="T91" fmla="*/ 277 h 1228"/>
                  <a:gd name="T92" fmla="*/ 786 w 1256"/>
                  <a:gd name="T93" fmla="*/ 283 h 1228"/>
                  <a:gd name="T94" fmla="*/ 767 w 1256"/>
                  <a:gd name="T95" fmla="*/ 307 h 1228"/>
                  <a:gd name="T96" fmla="*/ 735 w 1256"/>
                  <a:gd name="T97" fmla="*/ 347 h 1228"/>
                  <a:gd name="T98" fmla="*/ 689 w 1256"/>
                  <a:gd name="T99" fmla="*/ 401 h 1228"/>
                  <a:gd name="T100" fmla="*/ 628 w 1256"/>
                  <a:gd name="T101" fmla="*/ 471 h 1228"/>
                  <a:gd name="T102" fmla="*/ 558 w 1256"/>
                  <a:gd name="T103" fmla="*/ 558 h 1228"/>
                  <a:gd name="T104" fmla="*/ 494 w 1256"/>
                  <a:gd name="T105" fmla="*/ 642 h 1228"/>
                  <a:gd name="T106" fmla="*/ 449 w 1256"/>
                  <a:gd name="T107" fmla="*/ 702 h 1228"/>
                  <a:gd name="T108" fmla="*/ 425 w 1256"/>
                  <a:gd name="T109" fmla="*/ 729 h 1228"/>
                  <a:gd name="T110" fmla="*/ 398 w 1256"/>
                  <a:gd name="T111" fmla="*/ 746 h 1228"/>
                  <a:gd name="T112" fmla="*/ 360 w 1256"/>
                  <a:gd name="T113" fmla="*/ 763 h 1228"/>
                  <a:gd name="T114" fmla="*/ 307 w 1256"/>
                  <a:gd name="T115" fmla="*/ 784 h 1228"/>
                  <a:gd name="T116" fmla="*/ 232 w 1256"/>
                  <a:gd name="T117" fmla="*/ 819 h 1228"/>
                  <a:gd name="T118" fmla="*/ 136 w 1256"/>
                  <a:gd name="T119" fmla="*/ 876 h 1228"/>
                  <a:gd name="T120" fmla="*/ 50 w 1256"/>
                  <a:gd name="T121" fmla="*/ 934 h 1228"/>
                  <a:gd name="T122" fmla="*/ 2 w 1256"/>
                  <a:gd name="T123" fmla="*/ 968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6" h="1228">
                    <a:moveTo>
                      <a:pt x="527" y="1228"/>
                    </a:moveTo>
                    <a:lnTo>
                      <a:pt x="529" y="1226"/>
                    </a:lnTo>
                    <a:lnTo>
                      <a:pt x="532" y="1220"/>
                    </a:lnTo>
                    <a:lnTo>
                      <a:pt x="538" y="1210"/>
                    </a:lnTo>
                    <a:lnTo>
                      <a:pt x="546" y="1197"/>
                    </a:lnTo>
                    <a:lnTo>
                      <a:pt x="557" y="1182"/>
                    </a:lnTo>
                    <a:lnTo>
                      <a:pt x="568" y="1165"/>
                    </a:lnTo>
                    <a:lnTo>
                      <a:pt x="583" y="1145"/>
                    </a:lnTo>
                    <a:lnTo>
                      <a:pt x="598" y="1123"/>
                    </a:lnTo>
                    <a:lnTo>
                      <a:pt x="614" y="1102"/>
                    </a:lnTo>
                    <a:lnTo>
                      <a:pt x="631" y="1080"/>
                    </a:lnTo>
                    <a:lnTo>
                      <a:pt x="648" y="1058"/>
                    </a:lnTo>
                    <a:lnTo>
                      <a:pt x="667" y="1035"/>
                    </a:lnTo>
                    <a:lnTo>
                      <a:pt x="686" y="1014"/>
                    </a:lnTo>
                    <a:lnTo>
                      <a:pt x="705" y="995"/>
                    </a:lnTo>
                    <a:lnTo>
                      <a:pt x="724" y="976"/>
                    </a:lnTo>
                    <a:lnTo>
                      <a:pt x="743" y="960"/>
                    </a:lnTo>
                    <a:lnTo>
                      <a:pt x="761" y="946"/>
                    </a:lnTo>
                    <a:lnTo>
                      <a:pt x="777" y="932"/>
                    </a:lnTo>
                    <a:lnTo>
                      <a:pt x="794" y="918"/>
                    </a:lnTo>
                    <a:lnTo>
                      <a:pt x="809" y="905"/>
                    </a:lnTo>
                    <a:lnTo>
                      <a:pt x="822" y="892"/>
                    </a:lnTo>
                    <a:lnTo>
                      <a:pt x="836" y="878"/>
                    </a:lnTo>
                    <a:lnTo>
                      <a:pt x="849" y="866"/>
                    </a:lnTo>
                    <a:lnTo>
                      <a:pt x="862" y="852"/>
                    </a:lnTo>
                    <a:lnTo>
                      <a:pt x="874" y="840"/>
                    </a:lnTo>
                    <a:lnTo>
                      <a:pt x="887" y="825"/>
                    </a:lnTo>
                    <a:lnTo>
                      <a:pt x="899" y="812"/>
                    </a:lnTo>
                    <a:lnTo>
                      <a:pt x="913" y="797"/>
                    </a:lnTo>
                    <a:lnTo>
                      <a:pt x="925" y="782"/>
                    </a:lnTo>
                    <a:lnTo>
                      <a:pt x="940" y="766"/>
                    </a:lnTo>
                    <a:lnTo>
                      <a:pt x="954" y="749"/>
                    </a:lnTo>
                    <a:lnTo>
                      <a:pt x="969" y="732"/>
                    </a:lnTo>
                    <a:lnTo>
                      <a:pt x="977" y="722"/>
                    </a:lnTo>
                    <a:lnTo>
                      <a:pt x="985" y="712"/>
                    </a:lnTo>
                    <a:lnTo>
                      <a:pt x="994" y="701"/>
                    </a:lnTo>
                    <a:lnTo>
                      <a:pt x="1002" y="690"/>
                    </a:lnTo>
                    <a:lnTo>
                      <a:pt x="1010" y="678"/>
                    </a:lnTo>
                    <a:lnTo>
                      <a:pt x="1019" y="665"/>
                    </a:lnTo>
                    <a:lnTo>
                      <a:pt x="1027" y="652"/>
                    </a:lnTo>
                    <a:lnTo>
                      <a:pt x="1036" y="638"/>
                    </a:lnTo>
                    <a:lnTo>
                      <a:pt x="1045" y="625"/>
                    </a:lnTo>
                    <a:lnTo>
                      <a:pt x="1053" y="610"/>
                    </a:lnTo>
                    <a:lnTo>
                      <a:pt x="1061" y="597"/>
                    </a:lnTo>
                    <a:lnTo>
                      <a:pt x="1071" y="582"/>
                    </a:lnTo>
                    <a:lnTo>
                      <a:pt x="1079" y="567"/>
                    </a:lnTo>
                    <a:lnTo>
                      <a:pt x="1087" y="552"/>
                    </a:lnTo>
                    <a:lnTo>
                      <a:pt x="1094" y="536"/>
                    </a:lnTo>
                    <a:lnTo>
                      <a:pt x="1103" y="521"/>
                    </a:lnTo>
                    <a:lnTo>
                      <a:pt x="1112" y="505"/>
                    </a:lnTo>
                    <a:lnTo>
                      <a:pt x="1119" y="491"/>
                    </a:lnTo>
                    <a:lnTo>
                      <a:pt x="1127" y="475"/>
                    </a:lnTo>
                    <a:lnTo>
                      <a:pt x="1135" y="460"/>
                    </a:lnTo>
                    <a:lnTo>
                      <a:pt x="1142" y="444"/>
                    </a:lnTo>
                    <a:lnTo>
                      <a:pt x="1150" y="429"/>
                    </a:lnTo>
                    <a:lnTo>
                      <a:pt x="1157" y="415"/>
                    </a:lnTo>
                    <a:lnTo>
                      <a:pt x="1163" y="399"/>
                    </a:lnTo>
                    <a:lnTo>
                      <a:pt x="1170" y="386"/>
                    </a:lnTo>
                    <a:lnTo>
                      <a:pt x="1177" y="371"/>
                    </a:lnTo>
                    <a:lnTo>
                      <a:pt x="1183" y="358"/>
                    </a:lnTo>
                    <a:lnTo>
                      <a:pt x="1189" y="344"/>
                    </a:lnTo>
                    <a:lnTo>
                      <a:pt x="1194" y="331"/>
                    </a:lnTo>
                    <a:lnTo>
                      <a:pt x="1199" y="319"/>
                    </a:lnTo>
                    <a:lnTo>
                      <a:pt x="1205" y="307"/>
                    </a:lnTo>
                    <a:lnTo>
                      <a:pt x="1209" y="295"/>
                    </a:lnTo>
                    <a:lnTo>
                      <a:pt x="1217" y="274"/>
                    </a:lnTo>
                    <a:lnTo>
                      <a:pt x="1225" y="253"/>
                    </a:lnTo>
                    <a:lnTo>
                      <a:pt x="1232" y="232"/>
                    </a:lnTo>
                    <a:lnTo>
                      <a:pt x="1238" y="213"/>
                    </a:lnTo>
                    <a:lnTo>
                      <a:pt x="1243" y="195"/>
                    </a:lnTo>
                    <a:lnTo>
                      <a:pt x="1247" y="177"/>
                    </a:lnTo>
                    <a:lnTo>
                      <a:pt x="1250" y="161"/>
                    </a:lnTo>
                    <a:lnTo>
                      <a:pt x="1254" y="145"/>
                    </a:lnTo>
                    <a:lnTo>
                      <a:pt x="1255" y="129"/>
                    </a:lnTo>
                    <a:lnTo>
                      <a:pt x="1256" y="116"/>
                    </a:lnTo>
                    <a:lnTo>
                      <a:pt x="1256" y="102"/>
                    </a:lnTo>
                    <a:lnTo>
                      <a:pt x="1256" y="89"/>
                    </a:lnTo>
                    <a:lnTo>
                      <a:pt x="1254" y="77"/>
                    </a:lnTo>
                    <a:lnTo>
                      <a:pt x="1253" y="66"/>
                    </a:lnTo>
                    <a:lnTo>
                      <a:pt x="1249" y="55"/>
                    </a:lnTo>
                    <a:lnTo>
                      <a:pt x="1246" y="45"/>
                    </a:lnTo>
                    <a:lnTo>
                      <a:pt x="1238" y="28"/>
                    </a:lnTo>
                    <a:lnTo>
                      <a:pt x="1227" y="16"/>
                    </a:lnTo>
                    <a:lnTo>
                      <a:pt x="1213" y="9"/>
                    </a:lnTo>
                    <a:lnTo>
                      <a:pt x="1198" y="4"/>
                    </a:lnTo>
                    <a:lnTo>
                      <a:pt x="1183" y="1"/>
                    </a:lnTo>
                    <a:lnTo>
                      <a:pt x="1167" y="0"/>
                    </a:lnTo>
                    <a:lnTo>
                      <a:pt x="1153" y="1"/>
                    </a:lnTo>
                    <a:lnTo>
                      <a:pt x="1139" y="2"/>
                    </a:lnTo>
                    <a:lnTo>
                      <a:pt x="1133" y="2"/>
                    </a:lnTo>
                    <a:lnTo>
                      <a:pt x="1126" y="4"/>
                    </a:lnTo>
                    <a:lnTo>
                      <a:pt x="1118" y="5"/>
                    </a:lnTo>
                    <a:lnTo>
                      <a:pt x="1110" y="5"/>
                    </a:lnTo>
                    <a:lnTo>
                      <a:pt x="1101" y="6"/>
                    </a:lnTo>
                    <a:lnTo>
                      <a:pt x="1089" y="6"/>
                    </a:lnTo>
                    <a:lnTo>
                      <a:pt x="1076" y="7"/>
                    </a:lnTo>
                    <a:lnTo>
                      <a:pt x="1060" y="7"/>
                    </a:lnTo>
                    <a:lnTo>
                      <a:pt x="1041" y="7"/>
                    </a:lnTo>
                    <a:lnTo>
                      <a:pt x="1019" y="8"/>
                    </a:lnTo>
                    <a:lnTo>
                      <a:pt x="994" y="8"/>
                    </a:lnTo>
                    <a:lnTo>
                      <a:pt x="966" y="8"/>
                    </a:lnTo>
                    <a:lnTo>
                      <a:pt x="932" y="8"/>
                    </a:lnTo>
                    <a:lnTo>
                      <a:pt x="894" y="9"/>
                    </a:lnTo>
                    <a:lnTo>
                      <a:pt x="851" y="9"/>
                    </a:lnTo>
                    <a:lnTo>
                      <a:pt x="803" y="9"/>
                    </a:lnTo>
                    <a:lnTo>
                      <a:pt x="778" y="9"/>
                    </a:lnTo>
                    <a:lnTo>
                      <a:pt x="753" y="9"/>
                    </a:lnTo>
                    <a:lnTo>
                      <a:pt x="727" y="10"/>
                    </a:lnTo>
                    <a:lnTo>
                      <a:pt x="701" y="11"/>
                    </a:lnTo>
                    <a:lnTo>
                      <a:pt x="675" y="12"/>
                    </a:lnTo>
                    <a:lnTo>
                      <a:pt x="649" y="14"/>
                    </a:lnTo>
                    <a:lnTo>
                      <a:pt x="623" y="16"/>
                    </a:lnTo>
                    <a:lnTo>
                      <a:pt x="598" y="18"/>
                    </a:lnTo>
                    <a:lnTo>
                      <a:pt x="573" y="20"/>
                    </a:lnTo>
                    <a:lnTo>
                      <a:pt x="547" y="22"/>
                    </a:lnTo>
                    <a:lnTo>
                      <a:pt x="522" y="24"/>
                    </a:lnTo>
                    <a:lnTo>
                      <a:pt x="497" y="27"/>
                    </a:lnTo>
                    <a:lnTo>
                      <a:pt x="473" y="31"/>
                    </a:lnTo>
                    <a:lnTo>
                      <a:pt x="450" y="34"/>
                    </a:lnTo>
                    <a:lnTo>
                      <a:pt x="427" y="36"/>
                    </a:lnTo>
                    <a:lnTo>
                      <a:pt x="405" y="39"/>
                    </a:lnTo>
                    <a:lnTo>
                      <a:pt x="383" y="42"/>
                    </a:lnTo>
                    <a:lnTo>
                      <a:pt x="363" y="44"/>
                    </a:lnTo>
                    <a:lnTo>
                      <a:pt x="344" y="47"/>
                    </a:lnTo>
                    <a:lnTo>
                      <a:pt x="325" y="50"/>
                    </a:lnTo>
                    <a:lnTo>
                      <a:pt x="307" y="52"/>
                    </a:lnTo>
                    <a:lnTo>
                      <a:pt x="292" y="55"/>
                    </a:lnTo>
                    <a:lnTo>
                      <a:pt x="276" y="58"/>
                    </a:lnTo>
                    <a:lnTo>
                      <a:pt x="263" y="60"/>
                    </a:lnTo>
                    <a:lnTo>
                      <a:pt x="250" y="62"/>
                    </a:lnTo>
                    <a:lnTo>
                      <a:pt x="239" y="64"/>
                    </a:lnTo>
                    <a:lnTo>
                      <a:pt x="229" y="66"/>
                    </a:lnTo>
                    <a:lnTo>
                      <a:pt x="221" y="67"/>
                    </a:lnTo>
                    <a:lnTo>
                      <a:pt x="216" y="68"/>
                    </a:lnTo>
                    <a:lnTo>
                      <a:pt x="210" y="69"/>
                    </a:lnTo>
                    <a:lnTo>
                      <a:pt x="208" y="69"/>
                    </a:lnTo>
                    <a:lnTo>
                      <a:pt x="207" y="69"/>
                    </a:lnTo>
                    <a:lnTo>
                      <a:pt x="207" y="71"/>
                    </a:lnTo>
                    <a:lnTo>
                      <a:pt x="207" y="76"/>
                    </a:lnTo>
                    <a:lnTo>
                      <a:pt x="206" y="83"/>
                    </a:lnTo>
                    <a:lnTo>
                      <a:pt x="204" y="94"/>
                    </a:lnTo>
                    <a:lnTo>
                      <a:pt x="203" y="105"/>
                    </a:lnTo>
                    <a:lnTo>
                      <a:pt x="202" y="119"/>
                    </a:lnTo>
                    <a:lnTo>
                      <a:pt x="201" y="133"/>
                    </a:lnTo>
                    <a:lnTo>
                      <a:pt x="201" y="147"/>
                    </a:lnTo>
                    <a:lnTo>
                      <a:pt x="200" y="162"/>
                    </a:lnTo>
                    <a:lnTo>
                      <a:pt x="200" y="176"/>
                    </a:lnTo>
                    <a:lnTo>
                      <a:pt x="200" y="191"/>
                    </a:lnTo>
                    <a:lnTo>
                      <a:pt x="201" y="203"/>
                    </a:lnTo>
                    <a:lnTo>
                      <a:pt x="202" y="213"/>
                    </a:lnTo>
                    <a:lnTo>
                      <a:pt x="206" y="222"/>
                    </a:lnTo>
                    <a:lnTo>
                      <a:pt x="208" y="227"/>
                    </a:lnTo>
                    <a:lnTo>
                      <a:pt x="212" y="230"/>
                    </a:lnTo>
                    <a:lnTo>
                      <a:pt x="219" y="231"/>
                    </a:lnTo>
                    <a:lnTo>
                      <a:pt x="228" y="232"/>
                    </a:lnTo>
                    <a:lnTo>
                      <a:pt x="242" y="233"/>
                    </a:lnTo>
                    <a:lnTo>
                      <a:pt x="258" y="233"/>
                    </a:lnTo>
                    <a:lnTo>
                      <a:pt x="276" y="233"/>
                    </a:lnTo>
                    <a:lnTo>
                      <a:pt x="298" y="234"/>
                    </a:lnTo>
                    <a:lnTo>
                      <a:pt x="321" y="234"/>
                    </a:lnTo>
                    <a:lnTo>
                      <a:pt x="346" y="235"/>
                    </a:lnTo>
                    <a:lnTo>
                      <a:pt x="372" y="235"/>
                    </a:lnTo>
                    <a:lnTo>
                      <a:pt x="399" y="236"/>
                    </a:lnTo>
                    <a:lnTo>
                      <a:pt x="427" y="237"/>
                    </a:lnTo>
                    <a:lnTo>
                      <a:pt x="455" y="238"/>
                    </a:lnTo>
                    <a:lnTo>
                      <a:pt x="483" y="239"/>
                    </a:lnTo>
                    <a:lnTo>
                      <a:pt x="510" y="240"/>
                    </a:lnTo>
                    <a:lnTo>
                      <a:pt x="538" y="242"/>
                    </a:lnTo>
                    <a:lnTo>
                      <a:pt x="564" y="245"/>
                    </a:lnTo>
                    <a:lnTo>
                      <a:pt x="589" y="247"/>
                    </a:lnTo>
                    <a:lnTo>
                      <a:pt x="613" y="250"/>
                    </a:lnTo>
                    <a:lnTo>
                      <a:pt x="635" y="252"/>
                    </a:lnTo>
                    <a:lnTo>
                      <a:pt x="657" y="254"/>
                    </a:lnTo>
                    <a:lnTo>
                      <a:pt x="677" y="257"/>
                    </a:lnTo>
                    <a:lnTo>
                      <a:pt x="695" y="260"/>
                    </a:lnTo>
                    <a:lnTo>
                      <a:pt x="712" y="262"/>
                    </a:lnTo>
                    <a:lnTo>
                      <a:pt x="729" y="265"/>
                    </a:lnTo>
                    <a:lnTo>
                      <a:pt x="742" y="267"/>
                    </a:lnTo>
                    <a:lnTo>
                      <a:pt x="754" y="269"/>
                    </a:lnTo>
                    <a:lnTo>
                      <a:pt x="766" y="272"/>
                    </a:lnTo>
                    <a:lnTo>
                      <a:pt x="774" y="274"/>
                    </a:lnTo>
                    <a:lnTo>
                      <a:pt x="780" y="275"/>
                    </a:lnTo>
                    <a:lnTo>
                      <a:pt x="786" y="276"/>
                    </a:lnTo>
                    <a:lnTo>
                      <a:pt x="790" y="277"/>
                    </a:lnTo>
                    <a:lnTo>
                      <a:pt x="790" y="277"/>
                    </a:lnTo>
                    <a:lnTo>
                      <a:pt x="790" y="278"/>
                    </a:lnTo>
                    <a:lnTo>
                      <a:pt x="789" y="280"/>
                    </a:lnTo>
                    <a:lnTo>
                      <a:pt x="786" y="283"/>
                    </a:lnTo>
                    <a:lnTo>
                      <a:pt x="783" y="287"/>
                    </a:lnTo>
                    <a:lnTo>
                      <a:pt x="778" y="292"/>
                    </a:lnTo>
                    <a:lnTo>
                      <a:pt x="773" y="300"/>
                    </a:lnTo>
                    <a:lnTo>
                      <a:pt x="767" y="307"/>
                    </a:lnTo>
                    <a:lnTo>
                      <a:pt x="761" y="315"/>
                    </a:lnTo>
                    <a:lnTo>
                      <a:pt x="753" y="326"/>
                    </a:lnTo>
                    <a:lnTo>
                      <a:pt x="744" y="336"/>
                    </a:lnTo>
                    <a:lnTo>
                      <a:pt x="735" y="347"/>
                    </a:lnTo>
                    <a:lnTo>
                      <a:pt x="725" y="360"/>
                    </a:lnTo>
                    <a:lnTo>
                      <a:pt x="714" y="373"/>
                    </a:lnTo>
                    <a:lnTo>
                      <a:pt x="701" y="387"/>
                    </a:lnTo>
                    <a:lnTo>
                      <a:pt x="689" y="401"/>
                    </a:lnTo>
                    <a:lnTo>
                      <a:pt x="675" y="417"/>
                    </a:lnTo>
                    <a:lnTo>
                      <a:pt x="661" y="434"/>
                    </a:lnTo>
                    <a:lnTo>
                      <a:pt x="644" y="451"/>
                    </a:lnTo>
                    <a:lnTo>
                      <a:pt x="628" y="471"/>
                    </a:lnTo>
                    <a:lnTo>
                      <a:pt x="610" y="492"/>
                    </a:lnTo>
                    <a:lnTo>
                      <a:pt x="593" y="514"/>
                    </a:lnTo>
                    <a:lnTo>
                      <a:pt x="576" y="536"/>
                    </a:lnTo>
                    <a:lnTo>
                      <a:pt x="558" y="558"/>
                    </a:lnTo>
                    <a:lnTo>
                      <a:pt x="541" y="580"/>
                    </a:lnTo>
                    <a:lnTo>
                      <a:pt x="524" y="602"/>
                    </a:lnTo>
                    <a:lnTo>
                      <a:pt x="508" y="623"/>
                    </a:lnTo>
                    <a:lnTo>
                      <a:pt x="494" y="642"/>
                    </a:lnTo>
                    <a:lnTo>
                      <a:pt x="480" y="660"/>
                    </a:lnTo>
                    <a:lnTo>
                      <a:pt x="468" y="677"/>
                    </a:lnTo>
                    <a:lnTo>
                      <a:pt x="457" y="690"/>
                    </a:lnTo>
                    <a:lnTo>
                      <a:pt x="449" y="702"/>
                    </a:lnTo>
                    <a:lnTo>
                      <a:pt x="442" y="710"/>
                    </a:lnTo>
                    <a:lnTo>
                      <a:pt x="437" y="716"/>
                    </a:lnTo>
                    <a:lnTo>
                      <a:pt x="431" y="722"/>
                    </a:lnTo>
                    <a:lnTo>
                      <a:pt x="425" y="729"/>
                    </a:lnTo>
                    <a:lnTo>
                      <a:pt x="419" y="733"/>
                    </a:lnTo>
                    <a:lnTo>
                      <a:pt x="412" y="738"/>
                    </a:lnTo>
                    <a:lnTo>
                      <a:pt x="405" y="742"/>
                    </a:lnTo>
                    <a:lnTo>
                      <a:pt x="398" y="746"/>
                    </a:lnTo>
                    <a:lnTo>
                      <a:pt x="390" y="750"/>
                    </a:lnTo>
                    <a:lnTo>
                      <a:pt x="381" y="755"/>
                    </a:lnTo>
                    <a:lnTo>
                      <a:pt x="371" y="760"/>
                    </a:lnTo>
                    <a:lnTo>
                      <a:pt x="360" y="763"/>
                    </a:lnTo>
                    <a:lnTo>
                      <a:pt x="349" y="768"/>
                    </a:lnTo>
                    <a:lnTo>
                      <a:pt x="335" y="772"/>
                    </a:lnTo>
                    <a:lnTo>
                      <a:pt x="322" y="779"/>
                    </a:lnTo>
                    <a:lnTo>
                      <a:pt x="307" y="784"/>
                    </a:lnTo>
                    <a:lnTo>
                      <a:pt x="292" y="790"/>
                    </a:lnTo>
                    <a:lnTo>
                      <a:pt x="274" y="797"/>
                    </a:lnTo>
                    <a:lnTo>
                      <a:pt x="253" y="808"/>
                    </a:lnTo>
                    <a:lnTo>
                      <a:pt x="232" y="819"/>
                    </a:lnTo>
                    <a:lnTo>
                      <a:pt x="208" y="832"/>
                    </a:lnTo>
                    <a:lnTo>
                      <a:pt x="184" y="846"/>
                    </a:lnTo>
                    <a:lnTo>
                      <a:pt x="160" y="861"/>
                    </a:lnTo>
                    <a:lnTo>
                      <a:pt x="136" y="876"/>
                    </a:lnTo>
                    <a:lnTo>
                      <a:pt x="112" y="892"/>
                    </a:lnTo>
                    <a:lnTo>
                      <a:pt x="89" y="907"/>
                    </a:lnTo>
                    <a:lnTo>
                      <a:pt x="68" y="921"/>
                    </a:lnTo>
                    <a:lnTo>
                      <a:pt x="50" y="934"/>
                    </a:lnTo>
                    <a:lnTo>
                      <a:pt x="33" y="946"/>
                    </a:lnTo>
                    <a:lnTo>
                      <a:pt x="18" y="955"/>
                    </a:lnTo>
                    <a:lnTo>
                      <a:pt x="8" y="962"/>
                    </a:lnTo>
                    <a:lnTo>
                      <a:pt x="2" y="968"/>
                    </a:lnTo>
                    <a:lnTo>
                      <a:pt x="0" y="969"/>
                    </a:lnTo>
                    <a:lnTo>
                      <a:pt x="527" y="122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8" name="Freeform 70">
                <a:extLst>
                  <a:ext uri="{FF2B5EF4-FFF2-40B4-BE49-F238E27FC236}">
                    <a16:creationId xmlns:a16="http://schemas.microsoft.com/office/drawing/2014/main" id="{270C2CF6-DAF1-4934-8DD8-E650C117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485"/>
                <a:ext cx="110" cy="135"/>
              </a:xfrm>
              <a:custGeom>
                <a:avLst/>
                <a:gdLst>
                  <a:gd name="T0" fmla="*/ 217 w 220"/>
                  <a:gd name="T1" fmla="*/ 0 h 270"/>
                  <a:gd name="T2" fmla="*/ 197 w 220"/>
                  <a:gd name="T3" fmla="*/ 17 h 270"/>
                  <a:gd name="T4" fmla="*/ 179 w 220"/>
                  <a:gd name="T5" fmla="*/ 35 h 270"/>
                  <a:gd name="T6" fmla="*/ 160 w 220"/>
                  <a:gd name="T7" fmla="*/ 55 h 270"/>
                  <a:gd name="T8" fmla="*/ 141 w 220"/>
                  <a:gd name="T9" fmla="*/ 76 h 270"/>
                  <a:gd name="T10" fmla="*/ 122 w 220"/>
                  <a:gd name="T11" fmla="*/ 98 h 270"/>
                  <a:gd name="T12" fmla="*/ 105 w 220"/>
                  <a:gd name="T13" fmla="*/ 121 h 270"/>
                  <a:gd name="T14" fmla="*/ 87 w 220"/>
                  <a:gd name="T15" fmla="*/ 143 h 270"/>
                  <a:gd name="T16" fmla="*/ 71 w 220"/>
                  <a:gd name="T17" fmla="*/ 164 h 270"/>
                  <a:gd name="T18" fmla="*/ 56 w 220"/>
                  <a:gd name="T19" fmla="*/ 185 h 270"/>
                  <a:gd name="T20" fmla="*/ 42 w 220"/>
                  <a:gd name="T21" fmla="*/ 205 h 270"/>
                  <a:gd name="T22" fmla="*/ 31 w 220"/>
                  <a:gd name="T23" fmla="*/ 223 h 270"/>
                  <a:gd name="T24" fmla="*/ 19 w 220"/>
                  <a:gd name="T25" fmla="*/ 238 h 270"/>
                  <a:gd name="T26" fmla="*/ 12 w 220"/>
                  <a:gd name="T27" fmla="*/ 251 h 270"/>
                  <a:gd name="T28" fmla="*/ 5 w 220"/>
                  <a:gd name="T29" fmla="*/ 261 h 270"/>
                  <a:gd name="T30" fmla="*/ 2 w 220"/>
                  <a:gd name="T31" fmla="*/ 267 h 270"/>
                  <a:gd name="T32" fmla="*/ 0 w 220"/>
                  <a:gd name="T33" fmla="*/ 269 h 270"/>
                  <a:gd name="T34" fmla="*/ 4 w 220"/>
                  <a:gd name="T35" fmla="*/ 270 h 270"/>
                  <a:gd name="T36" fmla="*/ 5 w 220"/>
                  <a:gd name="T37" fmla="*/ 268 h 270"/>
                  <a:gd name="T38" fmla="*/ 9 w 220"/>
                  <a:gd name="T39" fmla="*/ 262 h 270"/>
                  <a:gd name="T40" fmla="*/ 15 w 220"/>
                  <a:gd name="T41" fmla="*/ 252 h 270"/>
                  <a:gd name="T42" fmla="*/ 24 w 220"/>
                  <a:gd name="T43" fmla="*/ 239 h 270"/>
                  <a:gd name="T44" fmla="*/ 34 w 220"/>
                  <a:gd name="T45" fmla="*/ 224 h 270"/>
                  <a:gd name="T46" fmla="*/ 46 w 220"/>
                  <a:gd name="T47" fmla="*/ 207 h 270"/>
                  <a:gd name="T48" fmla="*/ 60 w 220"/>
                  <a:gd name="T49" fmla="*/ 186 h 270"/>
                  <a:gd name="T50" fmla="*/ 75 w 220"/>
                  <a:gd name="T51" fmla="*/ 165 h 270"/>
                  <a:gd name="T52" fmla="*/ 91 w 220"/>
                  <a:gd name="T53" fmla="*/ 144 h 270"/>
                  <a:gd name="T54" fmla="*/ 108 w 220"/>
                  <a:gd name="T55" fmla="*/ 122 h 270"/>
                  <a:gd name="T56" fmla="*/ 125 w 220"/>
                  <a:gd name="T57" fmla="*/ 99 h 270"/>
                  <a:gd name="T58" fmla="*/ 144 w 220"/>
                  <a:gd name="T59" fmla="*/ 77 h 270"/>
                  <a:gd name="T60" fmla="*/ 163 w 220"/>
                  <a:gd name="T61" fmla="*/ 56 h 270"/>
                  <a:gd name="T62" fmla="*/ 182 w 220"/>
                  <a:gd name="T63" fmla="*/ 37 h 270"/>
                  <a:gd name="T64" fmla="*/ 201 w 220"/>
                  <a:gd name="T65" fmla="*/ 18 h 270"/>
                  <a:gd name="T66" fmla="*/ 220 w 220"/>
                  <a:gd name="T67" fmla="*/ 2 h 270"/>
                  <a:gd name="T68" fmla="*/ 217 w 220"/>
                  <a:gd name="T69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0" h="270">
                    <a:moveTo>
                      <a:pt x="217" y="0"/>
                    </a:moveTo>
                    <a:lnTo>
                      <a:pt x="197" y="17"/>
                    </a:lnTo>
                    <a:lnTo>
                      <a:pt x="179" y="35"/>
                    </a:lnTo>
                    <a:lnTo>
                      <a:pt x="160" y="55"/>
                    </a:lnTo>
                    <a:lnTo>
                      <a:pt x="141" y="76"/>
                    </a:lnTo>
                    <a:lnTo>
                      <a:pt x="122" y="98"/>
                    </a:lnTo>
                    <a:lnTo>
                      <a:pt x="105" y="121"/>
                    </a:lnTo>
                    <a:lnTo>
                      <a:pt x="87" y="143"/>
                    </a:lnTo>
                    <a:lnTo>
                      <a:pt x="71" y="164"/>
                    </a:lnTo>
                    <a:lnTo>
                      <a:pt x="56" y="185"/>
                    </a:lnTo>
                    <a:lnTo>
                      <a:pt x="42" y="205"/>
                    </a:lnTo>
                    <a:lnTo>
                      <a:pt x="31" y="223"/>
                    </a:lnTo>
                    <a:lnTo>
                      <a:pt x="19" y="238"/>
                    </a:lnTo>
                    <a:lnTo>
                      <a:pt x="12" y="251"/>
                    </a:lnTo>
                    <a:lnTo>
                      <a:pt x="5" y="261"/>
                    </a:lnTo>
                    <a:lnTo>
                      <a:pt x="2" y="267"/>
                    </a:lnTo>
                    <a:lnTo>
                      <a:pt x="0" y="269"/>
                    </a:lnTo>
                    <a:lnTo>
                      <a:pt x="4" y="270"/>
                    </a:lnTo>
                    <a:lnTo>
                      <a:pt x="5" y="268"/>
                    </a:lnTo>
                    <a:lnTo>
                      <a:pt x="9" y="262"/>
                    </a:lnTo>
                    <a:lnTo>
                      <a:pt x="15" y="252"/>
                    </a:lnTo>
                    <a:lnTo>
                      <a:pt x="24" y="239"/>
                    </a:lnTo>
                    <a:lnTo>
                      <a:pt x="34" y="224"/>
                    </a:lnTo>
                    <a:lnTo>
                      <a:pt x="46" y="207"/>
                    </a:lnTo>
                    <a:lnTo>
                      <a:pt x="60" y="186"/>
                    </a:lnTo>
                    <a:lnTo>
                      <a:pt x="75" y="165"/>
                    </a:lnTo>
                    <a:lnTo>
                      <a:pt x="91" y="144"/>
                    </a:lnTo>
                    <a:lnTo>
                      <a:pt x="108" y="122"/>
                    </a:lnTo>
                    <a:lnTo>
                      <a:pt x="125" y="99"/>
                    </a:lnTo>
                    <a:lnTo>
                      <a:pt x="144" y="77"/>
                    </a:lnTo>
                    <a:lnTo>
                      <a:pt x="163" y="56"/>
                    </a:lnTo>
                    <a:lnTo>
                      <a:pt x="182" y="37"/>
                    </a:lnTo>
                    <a:lnTo>
                      <a:pt x="201" y="18"/>
                    </a:lnTo>
                    <a:lnTo>
                      <a:pt x="220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9" name="Freeform 71">
                <a:extLst>
                  <a:ext uri="{FF2B5EF4-FFF2-40B4-BE49-F238E27FC236}">
                    <a16:creationId xmlns:a16="http://schemas.microsoft.com/office/drawing/2014/main" id="{71F5408D-2B6C-4B86-A8CC-805B857F4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1370"/>
                <a:ext cx="114" cy="116"/>
              </a:xfrm>
              <a:custGeom>
                <a:avLst/>
                <a:gdLst>
                  <a:gd name="T0" fmla="*/ 226 w 229"/>
                  <a:gd name="T1" fmla="*/ 0 h 230"/>
                  <a:gd name="T2" fmla="*/ 211 w 229"/>
                  <a:gd name="T3" fmla="*/ 17 h 230"/>
                  <a:gd name="T4" fmla="*/ 197 w 229"/>
                  <a:gd name="T5" fmla="*/ 34 h 230"/>
                  <a:gd name="T6" fmla="*/ 182 w 229"/>
                  <a:gd name="T7" fmla="*/ 51 h 230"/>
                  <a:gd name="T8" fmla="*/ 169 w 229"/>
                  <a:gd name="T9" fmla="*/ 65 h 230"/>
                  <a:gd name="T10" fmla="*/ 156 w 229"/>
                  <a:gd name="T11" fmla="*/ 80 h 230"/>
                  <a:gd name="T12" fmla="*/ 142 w 229"/>
                  <a:gd name="T13" fmla="*/ 94 h 230"/>
                  <a:gd name="T14" fmla="*/ 131 w 229"/>
                  <a:gd name="T15" fmla="*/ 108 h 230"/>
                  <a:gd name="T16" fmla="*/ 119 w 229"/>
                  <a:gd name="T17" fmla="*/ 121 h 230"/>
                  <a:gd name="T18" fmla="*/ 105 w 229"/>
                  <a:gd name="T19" fmla="*/ 135 h 230"/>
                  <a:gd name="T20" fmla="*/ 93 w 229"/>
                  <a:gd name="T21" fmla="*/ 147 h 230"/>
                  <a:gd name="T22" fmla="*/ 79 w 229"/>
                  <a:gd name="T23" fmla="*/ 160 h 230"/>
                  <a:gd name="T24" fmla="*/ 64 w 229"/>
                  <a:gd name="T25" fmla="*/ 173 h 230"/>
                  <a:gd name="T26" fmla="*/ 50 w 229"/>
                  <a:gd name="T27" fmla="*/ 187 h 230"/>
                  <a:gd name="T28" fmla="*/ 34 w 229"/>
                  <a:gd name="T29" fmla="*/ 199 h 230"/>
                  <a:gd name="T30" fmla="*/ 17 w 229"/>
                  <a:gd name="T31" fmla="*/ 214 h 230"/>
                  <a:gd name="T32" fmla="*/ 0 w 229"/>
                  <a:gd name="T33" fmla="*/ 228 h 230"/>
                  <a:gd name="T34" fmla="*/ 3 w 229"/>
                  <a:gd name="T35" fmla="*/ 230 h 230"/>
                  <a:gd name="T36" fmla="*/ 21 w 229"/>
                  <a:gd name="T37" fmla="*/ 216 h 230"/>
                  <a:gd name="T38" fmla="*/ 37 w 229"/>
                  <a:gd name="T39" fmla="*/ 202 h 230"/>
                  <a:gd name="T40" fmla="*/ 54 w 229"/>
                  <a:gd name="T41" fmla="*/ 188 h 230"/>
                  <a:gd name="T42" fmla="*/ 69 w 229"/>
                  <a:gd name="T43" fmla="*/ 174 h 230"/>
                  <a:gd name="T44" fmla="*/ 82 w 229"/>
                  <a:gd name="T45" fmla="*/ 161 h 230"/>
                  <a:gd name="T46" fmla="*/ 96 w 229"/>
                  <a:gd name="T47" fmla="*/ 148 h 230"/>
                  <a:gd name="T48" fmla="*/ 108 w 229"/>
                  <a:gd name="T49" fmla="*/ 136 h 230"/>
                  <a:gd name="T50" fmla="*/ 122 w 229"/>
                  <a:gd name="T51" fmla="*/ 122 h 230"/>
                  <a:gd name="T52" fmla="*/ 134 w 229"/>
                  <a:gd name="T53" fmla="*/ 109 h 230"/>
                  <a:gd name="T54" fmla="*/ 147 w 229"/>
                  <a:gd name="T55" fmla="*/ 95 h 230"/>
                  <a:gd name="T56" fmla="*/ 159 w 229"/>
                  <a:gd name="T57" fmla="*/ 81 h 230"/>
                  <a:gd name="T58" fmla="*/ 173 w 229"/>
                  <a:gd name="T59" fmla="*/ 66 h 230"/>
                  <a:gd name="T60" fmla="*/ 185 w 229"/>
                  <a:gd name="T61" fmla="*/ 52 h 230"/>
                  <a:gd name="T62" fmla="*/ 200 w 229"/>
                  <a:gd name="T63" fmla="*/ 35 h 230"/>
                  <a:gd name="T64" fmla="*/ 214 w 229"/>
                  <a:gd name="T65" fmla="*/ 18 h 230"/>
                  <a:gd name="T66" fmla="*/ 229 w 229"/>
                  <a:gd name="T67" fmla="*/ 1 h 230"/>
                  <a:gd name="T68" fmla="*/ 226 w 229"/>
                  <a:gd name="T6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9" h="230">
                    <a:moveTo>
                      <a:pt x="226" y="0"/>
                    </a:moveTo>
                    <a:lnTo>
                      <a:pt x="211" y="17"/>
                    </a:lnTo>
                    <a:lnTo>
                      <a:pt x="197" y="34"/>
                    </a:lnTo>
                    <a:lnTo>
                      <a:pt x="182" y="51"/>
                    </a:lnTo>
                    <a:lnTo>
                      <a:pt x="169" y="65"/>
                    </a:lnTo>
                    <a:lnTo>
                      <a:pt x="156" y="80"/>
                    </a:lnTo>
                    <a:lnTo>
                      <a:pt x="142" y="94"/>
                    </a:lnTo>
                    <a:lnTo>
                      <a:pt x="131" y="108"/>
                    </a:lnTo>
                    <a:lnTo>
                      <a:pt x="119" y="121"/>
                    </a:lnTo>
                    <a:lnTo>
                      <a:pt x="105" y="135"/>
                    </a:lnTo>
                    <a:lnTo>
                      <a:pt x="93" y="147"/>
                    </a:lnTo>
                    <a:lnTo>
                      <a:pt x="79" y="160"/>
                    </a:lnTo>
                    <a:lnTo>
                      <a:pt x="64" y="173"/>
                    </a:lnTo>
                    <a:lnTo>
                      <a:pt x="50" y="187"/>
                    </a:lnTo>
                    <a:lnTo>
                      <a:pt x="34" y="199"/>
                    </a:lnTo>
                    <a:lnTo>
                      <a:pt x="17" y="214"/>
                    </a:lnTo>
                    <a:lnTo>
                      <a:pt x="0" y="228"/>
                    </a:lnTo>
                    <a:lnTo>
                      <a:pt x="3" y="230"/>
                    </a:lnTo>
                    <a:lnTo>
                      <a:pt x="21" y="216"/>
                    </a:lnTo>
                    <a:lnTo>
                      <a:pt x="37" y="202"/>
                    </a:lnTo>
                    <a:lnTo>
                      <a:pt x="54" y="188"/>
                    </a:lnTo>
                    <a:lnTo>
                      <a:pt x="69" y="174"/>
                    </a:lnTo>
                    <a:lnTo>
                      <a:pt x="82" y="161"/>
                    </a:lnTo>
                    <a:lnTo>
                      <a:pt x="96" y="148"/>
                    </a:lnTo>
                    <a:lnTo>
                      <a:pt x="108" y="136"/>
                    </a:lnTo>
                    <a:lnTo>
                      <a:pt x="122" y="122"/>
                    </a:lnTo>
                    <a:lnTo>
                      <a:pt x="134" y="109"/>
                    </a:lnTo>
                    <a:lnTo>
                      <a:pt x="147" y="95"/>
                    </a:lnTo>
                    <a:lnTo>
                      <a:pt x="159" y="81"/>
                    </a:lnTo>
                    <a:lnTo>
                      <a:pt x="173" y="66"/>
                    </a:lnTo>
                    <a:lnTo>
                      <a:pt x="185" y="52"/>
                    </a:lnTo>
                    <a:lnTo>
                      <a:pt x="200" y="35"/>
                    </a:lnTo>
                    <a:lnTo>
                      <a:pt x="214" y="18"/>
                    </a:lnTo>
                    <a:lnTo>
                      <a:pt x="229" y="1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0" name="Freeform 72">
                <a:extLst>
                  <a:ext uri="{FF2B5EF4-FFF2-40B4-BE49-F238E27FC236}">
                    <a16:creationId xmlns:a16="http://schemas.microsoft.com/office/drawing/2014/main" id="{96D80BF6-13C1-43B9-AF8B-ABF8B2D03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153"/>
                <a:ext cx="122" cy="218"/>
              </a:xfrm>
              <a:custGeom>
                <a:avLst/>
                <a:gdLst>
                  <a:gd name="T0" fmla="*/ 236 w 243"/>
                  <a:gd name="T1" fmla="*/ 12 h 437"/>
                  <a:gd name="T2" fmla="*/ 224 w 243"/>
                  <a:gd name="T3" fmla="*/ 36 h 437"/>
                  <a:gd name="T4" fmla="*/ 213 w 243"/>
                  <a:gd name="T5" fmla="*/ 62 h 437"/>
                  <a:gd name="T6" fmla="*/ 200 w 243"/>
                  <a:gd name="T7" fmla="*/ 90 h 437"/>
                  <a:gd name="T8" fmla="*/ 187 w 243"/>
                  <a:gd name="T9" fmla="*/ 120 h 437"/>
                  <a:gd name="T10" fmla="*/ 172 w 243"/>
                  <a:gd name="T11" fmla="*/ 149 h 437"/>
                  <a:gd name="T12" fmla="*/ 158 w 243"/>
                  <a:gd name="T13" fmla="*/ 180 h 437"/>
                  <a:gd name="T14" fmla="*/ 142 w 243"/>
                  <a:gd name="T15" fmla="*/ 210 h 437"/>
                  <a:gd name="T16" fmla="*/ 125 w 243"/>
                  <a:gd name="T17" fmla="*/ 241 h 437"/>
                  <a:gd name="T18" fmla="*/ 109 w 243"/>
                  <a:gd name="T19" fmla="*/ 272 h 437"/>
                  <a:gd name="T20" fmla="*/ 92 w 243"/>
                  <a:gd name="T21" fmla="*/ 301 h 437"/>
                  <a:gd name="T22" fmla="*/ 75 w 243"/>
                  <a:gd name="T23" fmla="*/ 330 h 437"/>
                  <a:gd name="T24" fmla="*/ 57 w 243"/>
                  <a:gd name="T25" fmla="*/ 357 h 437"/>
                  <a:gd name="T26" fmla="*/ 40 w 243"/>
                  <a:gd name="T27" fmla="*/ 383 h 437"/>
                  <a:gd name="T28" fmla="*/ 24 w 243"/>
                  <a:gd name="T29" fmla="*/ 406 h 437"/>
                  <a:gd name="T30" fmla="*/ 7 w 243"/>
                  <a:gd name="T31" fmla="*/ 426 h 437"/>
                  <a:gd name="T32" fmla="*/ 3 w 243"/>
                  <a:gd name="T33" fmla="*/ 437 h 437"/>
                  <a:gd name="T34" fmla="*/ 19 w 243"/>
                  <a:gd name="T35" fmla="*/ 417 h 437"/>
                  <a:gd name="T36" fmla="*/ 36 w 243"/>
                  <a:gd name="T37" fmla="*/ 395 h 437"/>
                  <a:gd name="T38" fmla="*/ 53 w 243"/>
                  <a:gd name="T39" fmla="*/ 370 h 437"/>
                  <a:gd name="T40" fmla="*/ 69 w 243"/>
                  <a:gd name="T41" fmla="*/ 344 h 437"/>
                  <a:gd name="T42" fmla="*/ 87 w 243"/>
                  <a:gd name="T43" fmla="*/ 316 h 437"/>
                  <a:gd name="T44" fmla="*/ 104 w 243"/>
                  <a:gd name="T45" fmla="*/ 288 h 437"/>
                  <a:gd name="T46" fmla="*/ 121 w 243"/>
                  <a:gd name="T47" fmla="*/ 258 h 437"/>
                  <a:gd name="T48" fmla="*/ 137 w 243"/>
                  <a:gd name="T49" fmla="*/ 227 h 437"/>
                  <a:gd name="T50" fmla="*/ 153 w 243"/>
                  <a:gd name="T51" fmla="*/ 196 h 437"/>
                  <a:gd name="T52" fmla="*/ 168 w 243"/>
                  <a:gd name="T53" fmla="*/ 166 h 437"/>
                  <a:gd name="T54" fmla="*/ 184 w 243"/>
                  <a:gd name="T55" fmla="*/ 135 h 437"/>
                  <a:gd name="T56" fmla="*/ 197 w 243"/>
                  <a:gd name="T57" fmla="*/ 105 h 437"/>
                  <a:gd name="T58" fmla="*/ 211 w 243"/>
                  <a:gd name="T59" fmla="*/ 77 h 437"/>
                  <a:gd name="T60" fmla="*/ 222 w 243"/>
                  <a:gd name="T61" fmla="*/ 50 h 437"/>
                  <a:gd name="T62" fmla="*/ 234 w 243"/>
                  <a:gd name="T63" fmla="*/ 25 h 437"/>
                  <a:gd name="T64" fmla="*/ 243 w 243"/>
                  <a:gd name="T65" fmla="*/ 1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437">
                    <a:moveTo>
                      <a:pt x="240" y="0"/>
                    </a:moveTo>
                    <a:lnTo>
                      <a:pt x="236" y="12"/>
                    </a:lnTo>
                    <a:lnTo>
                      <a:pt x="230" y="24"/>
                    </a:lnTo>
                    <a:lnTo>
                      <a:pt x="224" y="36"/>
                    </a:lnTo>
                    <a:lnTo>
                      <a:pt x="219" y="49"/>
                    </a:lnTo>
                    <a:lnTo>
                      <a:pt x="213" y="62"/>
                    </a:lnTo>
                    <a:lnTo>
                      <a:pt x="208" y="76"/>
                    </a:lnTo>
                    <a:lnTo>
                      <a:pt x="200" y="90"/>
                    </a:lnTo>
                    <a:lnTo>
                      <a:pt x="194" y="104"/>
                    </a:lnTo>
                    <a:lnTo>
                      <a:pt x="187" y="120"/>
                    </a:lnTo>
                    <a:lnTo>
                      <a:pt x="181" y="134"/>
                    </a:lnTo>
                    <a:lnTo>
                      <a:pt x="172" y="149"/>
                    </a:lnTo>
                    <a:lnTo>
                      <a:pt x="165" y="165"/>
                    </a:lnTo>
                    <a:lnTo>
                      <a:pt x="158" y="180"/>
                    </a:lnTo>
                    <a:lnTo>
                      <a:pt x="149" y="195"/>
                    </a:lnTo>
                    <a:lnTo>
                      <a:pt x="142" y="210"/>
                    </a:lnTo>
                    <a:lnTo>
                      <a:pt x="134" y="226"/>
                    </a:lnTo>
                    <a:lnTo>
                      <a:pt x="125" y="241"/>
                    </a:lnTo>
                    <a:lnTo>
                      <a:pt x="117" y="257"/>
                    </a:lnTo>
                    <a:lnTo>
                      <a:pt x="109" y="272"/>
                    </a:lnTo>
                    <a:lnTo>
                      <a:pt x="100" y="287"/>
                    </a:lnTo>
                    <a:lnTo>
                      <a:pt x="92" y="301"/>
                    </a:lnTo>
                    <a:lnTo>
                      <a:pt x="83" y="315"/>
                    </a:lnTo>
                    <a:lnTo>
                      <a:pt x="75" y="330"/>
                    </a:lnTo>
                    <a:lnTo>
                      <a:pt x="66" y="343"/>
                    </a:lnTo>
                    <a:lnTo>
                      <a:pt x="57" y="357"/>
                    </a:lnTo>
                    <a:lnTo>
                      <a:pt x="48" y="369"/>
                    </a:lnTo>
                    <a:lnTo>
                      <a:pt x="40" y="383"/>
                    </a:lnTo>
                    <a:lnTo>
                      <a:pt x="33" y="394"/>
                    </a:lnTo>
                    <a:lnTo>
                      <a:pt x="24" y="406"/>
                    </a:lnTo>
                    <a:lnTo>
                      <a:pt x="15" y="416"/>
                    </a:lnTo>
                    <a:lnTo>
                      <a:pt x="7" y="426"/>
                    </a:lnTo>
                    <a:lnTo>
                      <a:pt x="0" y="436"/>
                    </a:lnTo>
                    <a:lnTo>
                      <a:pt x="3" y="437"/>
                    </a:lnTo>
                    <a:lnTo>
                      <a:pt x="11" y="427"/>
                    </a:lnTo>
                    <a:lnTo>
                      <a:pt x="19" y="417"/>
                    </a:lnTo>
                    <a:lnTo>
                      <a:pt x="28" y="407"/>
                    </a:lnTo>
                    <a:lnTo>
                      <a:pt x="36" y="395"/>
                    </a:lnTo>
                    <a:lnTo>
                      <a:pt x="43" y="384"/>
                    </a:lnTo>
                    <a:lnTo>
                      <a:pt x="53" y="370"/>
                    </a:lnTo>
                    <a:lnTo>
                      <a:pt x="60" y="358"/>
                    </a:lnTo>
                    <a:lnTo>
                      <a:pt x="69" y="344"/>
                    </a:lnTo>
                    <a:lnTo>
                      <a:pt x="79" y="331"/>
                    </a:lnTo>
                    <a:lnTo>
                      <a:pt x="87" y="316"/>
                    </a:lnTo>
                    <a:lnTo>
                      <a:pt x="95" y="302"/>
                    </a:lnTo>
                    <a:lnTo>
                      <a:pt x="104" y="288"/>
                    </a:lnTo>
                    <a:lnTo>
                      <a:pt x="112" y="273"/>
                    </a:lnTo>
                    <a:lnTo>
                      <a:pt x="121" y="258"/>
                    </a:lnTo>
                    <a:lnTo>
                      <a:pt x="129" y="243"/>
                    </a:lnTo>
                    <a:lnTo>
                      <a:pt x="137" y="227"/>
                    </a:lnTo>
                    <a:lnTo>
                      <a:pt x="145" y="211"/>
                    </a:lnTo>
                    <a:lnTo>
                      <a:pt x="153" y="196"/>
                    </a:lnTo>
                    <a:lnTo>
                      <a:pt x="161" y="181"/>
                    </a:lnTo>
                    <a:lnTo>
                      <a:pt x="168" y="166"/>
                    </a:lnTo>
                    <a:lnTo>
                      <a:pt x="176" y="150"/>
                    </a:lnTo>
                    <a:lnTo>
                      <a:pt x="184" y="135"/>
                    </a:lnTo>
                    <a:lnTo>
                      <a:pt x="190" y="121"/>
                    </a:lnTo>
                    <a:lnTo>
                      <a:pt x="197" y="105"/>
                    </a:lnTo>
                    <a:lnTo>
                      <a:pt x="203" y="92"/>
                    </a:lnTo>
                    <a:lnTo>
                      <a:pt x="211" y="77"/>
                    </a:lnTo>
                    <a:lnTo>
                      <a:pt x="217" y="64"/>
                    </a:lnTo>
                    <a:lnTo>
                      <a:pt x="222" y="50"/>
                    </a:lnTo>
                    <a:lnTo>
                      <a:pt x="227" y="37"/>
                    </a:lnTo>
                    <a:lnTo>
                      <a:pt x="234" y="25"/>
                    </a:lnTo>
                    <a:lnTo>
                      <a:pt x="239" y="13"/>
                    </a:lnTo>
                    <a:lnTo>
                      <a:pt x="243" y="1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1" name="Freeform 73">
                <a:extLst>
                  <a:ext uri="{FF2B5EF4-FFF2-40B4-BE49-F238E27FC236}">
                    <a16:creationId xmlns:a16="http://schemas.microsoft.com/office/drawing/2014/main" id="{5B709347-29AC-491A-930C-B33D95B60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027"/>
                <a:ext cx="26" cy="126"/>
              </a:xfrm>
              <a:custGeom>
                <a:avLst/>
                <a:gdLst>
                  <a:gd name="T0" fmla="*/ 37 w 51"/>
                  <a:gd name="T1" fmla="*/ 1 h 251"/>
                  <a:gd name="T2" fmla="*/ 40 w 51"/>
                  <a:gd name="T3" fmla="*/ 10 h 251"/>
                  <a:gd name="T4" fmla="*/ 42 w 51"/>
                  <a:gd name="T5" fmla="*/ 22 h 251"/>
                  <a:gd name="T6" fmla="*/ 44 w 51"/>
                  <a:gd name="T7" fmla="*/ 32 h 251"/>
                  <a:gd name="T8" fmla="*/ 47 w 51"/>
                  <a:gd name="T9" fmla="*/ 45 h 251"/>
                  <a:gd name="T10" fmla="*/ 46 w 51"/>
                  <a:gd name="T11" fmla="*/ 58 h 251"/>
                  <a:gd name="T12" fmla="*/ 46 w 51"/>
                  <a:gd name="T13" fmla="*/ 71 h 251"/>
                  <a:gd name="T14" fmla="*/ 46 w 51"/>
                  <a:gd name="T15" fmla="*/ 85 h 251"/>
                  <a:gd name="T16" fmla="*/ 43 w 51"/>
                  <a:gd name="T17" fmla="*/ 101 h 251"/>
                  <a:gd name="T18" fmla="*/ 41 w 51"/>
                  <a:gd name="T19" fmla="*/ 116 h 251"/>
                  <a:gd name="T20" fmla="*/ 38 w 51"/>
                  <a:gd name="T21" fmla="*/ 133 h 251"/>
                  <a:gd name="T22" fmla="*/ 33 w 51"/>
                  <a:gd name="T23" fmla="*/ 151 h 251"/>
                  <a:gd name="T24" fmla="*/ 28 w 51"/>
                  <a:gd name="T25" fmla="*/ 168 h 251"/>
                  <a:gd name="T26" fmla="*/ 23 w 51"/>
                  <a:gd name="T27" fmla="*/ 187 h 251"/>
                  <a:gd name="T28" fmla="*/ 16 w 51"/>
                  <a:gd name="T29" fmla="*/ 208 h 251"/>
                  <a:gd name="T30" fmla="*/ 8 w 51"/>
                  <a:gd name="T31" fmla="*/ 229 h 251"/>
                  <a:gd name="T32" fmla="*/ 0 w 51"/>
                  <a:gd name="T33" fmla="*/ 250 h 251"/>
                  <a:gd name="T34" fmla="*/ 3 w 51"/>
                  <a:gd name="T35" fmla="*/ 251 h 251"/>
                  <a:gd name="T36" fmla="*/ 11 w 51"/>
                  <a:gd name="T37" fmla="*/ 230 h 251"/>
                  <a:gd name="T38" fmla="*/ 20 w 51"/>
                  <a:gd name="T39" fmla="*/ 209 h 251"/>
                  <a:gd name="T40" fmla="*/ 26 w 51"/>
                  <a:gd name="T41" fmla="*/ 188 h 251"/>
                  <a:gd name="T42" fmla="*/ 32 w 51"/>
                  <a:gd name="T43" fmla="*/ 168 h 251"/>
                  <a:gd name="T44" fmla="*/ 37 w 51"/>
                  <a:gd name="T45" fmla="*/ 151 h 251"/>
                  <a:gd name="T46" fmla="*/ 41 w 51"/>
                  <a:gd name="T47" fmla="*/ 133 h 251"/>
                  <a:gd name="T48" fmla="*/ 44 w 51"/>
                  <a:gd name="T49" fmla="*/ 116 h 251"/>
                  <a:gd name="T50" fmla="*/ 47 w 51"/>
                  <a:gd name="T51" fmla="*/ 101 h 251"/>
                  <a:gd name="T52" fmla="*/ 49 w 51"/>
                  <a:gd name="T53" fmla="*/ 85 h 251"/>
                  <a:gd name="T54" fmla="*/ 51 w 51"/>
                  <a:gd name="T55" fmla="*/ 71 h 251"/>
                  <a:gd name="T56" fmla="*/ 51 w 51"/>
                  <a:gd name="T57" fmla="*/ 58 h 251"/>
                  <a:gd name="T58" fmla="*/ 50 w 51"/>
                  <a:gd name="T59" fmla="*/ 45 h 251"/>
                  <a:gd name="T60" fmla="*/ 48 w 51"/>
                  <a:gd name="T61" fmla="*/ 32 h 251"/>
                  <a:gd name="T62" fmla="*/ 47 w 51"/>
                  <a:gd name="T63" fmla="*/ 22 h 251"/>
                  <a:gd name="T64" fmla="*/ 43 w 51"/>
                  <a:gd name="T65" fmla="*/ 10 h 251"/>
                  <a:gd name="T66" fmla="*/ 40 w 51"/>
                  <a:gd name="T67" fmla="*/ 0 h 251"/>
                  <a:gd name="T68" fmla="*/ 37 w 51"/>
                  <a:gd name="T69" fmla="*/ 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251">
                    <a:moveTo>
                      <a:pt x="37" y="1"/>
                    </a:moveTo>
                    <a:lnTo>
                      <a:pt x="40" y="10"/>
                    </a:lnTo>
                    <a:lnTo>
                      <a:pt x="42" y="22"/>
                    </a:lnTo>
                    <a:lnTo>
                      <a:pt x="44" y="32"/>
                    </a:lnTo>
                    <a:lnTo>
                      <a:pt x="47" y="45"/>
                    </a:lnTo>
                    <a:lnTo>
                      <a:pt x="46" y="58"/>
                    </a:lnTo>
                    <a:lnTo>
                      <a:pt x="46" y="71"/>
                    </a:lnTo>
                    <a:lnTo>
                      <a:pt x="46" y="85"/>
                    </a:lnTo>
                    <a:lnTo>
                      <a:pt x="43" y="101"/>
                    </a:lnTo>
                    <a:lnTo>
                      <a:pt x="41" y="116"/>
                    </a:lnTo>
                    <a:lnTo>
                      <a:pt x="38" y="133"/>
                    </a:lnTo>
                    <a:lnTo>
                      <a:pt x="33" y="151"/>
                    </a:lnTo>
                    <a:lnTo>
                      <a:pt x="28" y="168"/>
                    </a:lnTo>
                    <a:lnTo>
                      <a:pt x="23" y="187"/>
                    </a:lnTo>
                    <a:lnTo>
                      <a:pt x="16" y="208"/>
                    </a:lnTo>
                    <a:lnTo>
                      <a:pt x="8" y="229"/>
                    </a:lnTo>
                    <a:lnTo>
                      <a:pt x="0" y="250"/>
                    </a:lnTo>
                    <a:lnTo>
                      <a:pt x="3" y="251"/>
                    </a:lnTo>
                    <a:lnTo>
                      <a:pt x="11" y="230"/>
                    </a:lnTo>
                    <a:lnTo>
                      <a:pt x="20" y="209"/>
                    </a:lnTo>
                    <a:lnTo>
                      <a:pt x="26" y="188"/>
                    </a:lnTo>
                    <a:lnTo>
                      <a:pt x="32" y="168"/>
                    </a:lnTo>
                    <a:lnTo>
                      <a:pt x="37" y="151"/>
                    </a:lnTo>
                    <a:lnTo>
                      <a:pt x="41" y="133"/>
                    </a:lnTo>
                    <a:lnTo>
                      <a:pt x="44" y="116"/>
                    </a:lnTo>
                    <a:lnTo>
                      <a:pt x="47" y="101"/>
                    </a:lnTo>
                    <a:lnTo>
                      <a:pt x="49" y="85"/>
                    </a:lnTo>
                    <a:lnTo>
                      <a:pt x="51" y="71"/>
                    </a:lnTo>
                    <a:lnTo>
                      <a:pt x="51" y="58"/>
                    </a:lnTo>
                    <a:lnTo>
                      <a:pt x="50" y="45"/>
                    </a:lnTo>
                    <a:lnTo>
                      <a:pt x="48" y="32"/>
                    </a:lnTo>
                    <a:lnTo>
                      <a:pt x="47" y="22"/>
                    </a:lnTo>
                    <a:lnTo>
                      <a:pt x="43" y="10"/>
                    </a:lnTo>
                    <a:lnTo>
                      <a:pt x="40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2" name="Freeform 74">
                <a:extLst>
                  <a:ext uri="{FF2B5EF4-FFF2-40B4-BE49-F238E27FC236}">
                    <a16:creationId xmlns:a16="http://schemas.microsoft.com/office/drawing/2014/main" id="{F52A51C9-5527-424F-88B2-1A3BE804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005"/>
                <a:ext cx="55" cy="23"/>
              </a:xfrm>
              <a:custGeom>
                <a:avLst/>
                <a:gdLst>
                  <a:gd name="T0" fmla="*/ 0 w 110"/>
                  <a:gd name="T1" fmla="*/ 5 h 46"/>
                  <a:gd name="T2" fmla="*/ 14 w 110"/>
                  <a:gd name="T3" fmla="*/ 3 h 46"/>
                  <a:gd name="T4" fmla="*/ 28 w 110"/>
                  <a:gd name="T5" fmla="*/ 3 h 46"/>
                  <a:gd name="T6" fmla="*/ 45 w 110"/>
                  <a:gd name="T7" fmla="*/ 3 h 46"/>
                  <a:gd name="T8" fmla="*/ 59 w 110"/>
                  <a:gd name="T9" fmla="*/ 6 h 46"/>
                  <a:gd name="T10" fmla="*/ 74 w 110"/>
                  <a:gd name="T11" fmla="*/ 11 h 46"/>
                  <a:gd name="T12" fmla="*/ 86 w 110"/>
                  <a:gd name="T13" fmla="*/ 18 h 46"/>
                  <a:gd name="T14" fmla="*/ 98 w 110"/>
                  <a:gd name="T15" fmla="*/ 29 h 46"/>
                  <a:gd name="T16" fmla="*/ 107 w 110"/>
                  <a:gd name="T17" fmla="*/ 46 h 46"/>
                  <a:gd name="T18" fmla="*/ 110 w 110"/>
                  <a:gd name="T19" fmla="*/ 45 h 46"/>
                  <a:gd name="T20" fmla="*/ 101 w 110"/>
                  <a:gd name="T21" fmla="*/ 28 h 46"/>
                  <a:gd name="T22" fmla="*/ 90 w 110"/>
                  <a:gd name="T23" fmla="*/ 16 h 46"/>
                  <a:gd name="T24" fmla="*/ 75 w 110"/>
                  <a:gd name="T25" fmla="*/ 9 h 46"/>
                  <a:gd name="T26" fmla="*/ 61 w 110"/>
                  <a:gd name="T27" fmla="*/ 3 h 46"/>
                  <a:gd name="T28" fmla="*/ 45 w 110"/>
                  <a:gd name="T29" fmla="*/ 1 h 46"/>
                  <a:gd name="T30" fmla="*/ 28 w 110"/>
                  <a:gd name="T31" fmla="*/ 0 h 46"/>
                  <a:gd name="T32" fmla="*/ 14 w 110"/>
                  <a:gd name="T33" fmla="*/ 1 h 46"/>
                  <a:gd name="T34" fmla="*/ 0 w 110"/>
                  <a:gd name="T35" fmla="*/ 2 h 46"/>
                  <a:gd name="T36" fmla="*/ 0 w 110"/>
                  <a:gd name="T3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46">
                    <a:moveTo>
                      <a:pt x="0" y="5"/>
                    </a:moveTo>
                    <a:lnTo>
                      <a:pt x="14" y="3"/>
                    </a:lnTo>
                    <a:lnTo>
                      <a:pt x="28" y="3"/>
                    </a:lnTo>
                    <a:lnTo>
                      <a:pt x="45" y="3"/>
                    </a:lnTo>
                    <a:lnTo>
                      <a:pt x="59" y="6"/>
                    </a:lnTo>
                    <a:lnTo>
                      <a:pt x="74" y="11"/>
                    </a:lnTo>
                    <a:lnTo>
                      <a:pt x="86" y="18"/>
                    </a:lnTo>
                    <a:lnTo>
                      <a:pt x="98" y="29"/>
                    </a:lnTo>
                    <a:lnTo>
                      <a:pt x="107" y="46"/>
                    </a:lnTo>
                    <a:lnTo>
                      <a:pt x="110" y="45"/>
                    </a:lnTo>
                    <a:lnTo>
                      <a:pt x="101" y="28"/>
                    </a:lnTo>
                    <a:lnTo>
                      <a:pt x="90" y="16"/>
                    </a:lnTo>
                    <a:lnTo>
                      <a:pt x="75" y="9"/>
                    </a:lnTo>
                    <a:lnTo>
                      <a:pt x="61" y="3"/>
                    </a:lnTo>
                    <a:lnTo>
                      <a:pt x="45" y="1"/>
                    </a:lnTo>
                    <a:lnTo>
                      <a:pt x="28" y="0"/>
                    </a:lnTo>
                    <a:lnTo>
                      <a:pt x="14" y="1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3" name="Freeform 75">
                <a:extLst>
                  <a:ext uri="{FF2B5EF4-FFF2-40B4-BE49-F238E27FC236}">
                    <a16:creationId xmlns:a16="http://schemas.microsoft.com/office/drawing/2014/main" id="{31B48816-726A-443E-A13C-1C22C347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006"/>
                <a:ext cx="168" cy="4"/>
              </a:xfrm>
              <a:custGeom>
                <a:avLst/>
                <a:gdLst>
                  <a:gd name="T0" fmla="*/ 0 w 335"/>
                  <a:gd name="T1" fmla="*/ 9 h 9"/>
                  <a:gd name="T2" fmla="*/ 48 w 335"/>
                  <a:gd name="T3" fmla="*/ 9 h 9"/>
                  <a:gd name="T4" fmla="*/ 90 w 335"/>
                  <a:gd name="T5" fmla="*/ 9 h 9"/>
                  <a:gd name="T6" fmla="*/ 128 w 335"/>
                  <a:gd name="T7" fmla="*/ 9 h 9"/>
                  <a:gd name="T8" fmla="*/ 161 w 335"/>
                  <a:gd name="T9" fmla="*/ 9 h 9"/>
                  <a:gd name="T10" fmla="*/ 191 w 335"/>
                  <a:gd name="T11" fmla="*/ 9 h 9"/>
                  <a:gd name="T12" fmla="*/ 216 w 335"/>
                  <a:gd name="T13" fmla="*/ 8 h 9"/>
                  <a:gd name="T14" fmla="*/ 237 w 335"/>
                  <a:gd name="T15" fmla="*/ 8 h 9"/>
                  <a:gd name="T16" fmla="*/ 256 w 335"/>
                  <a:gd name="T17" fmla="*/ 8 h 9"/>
                  <a:gd name="T18" fmla="*/ 273 w 335"/>
                  <a:gd name="T19" fmla="*/ 7 h 9"/>
                  <a:gd name="T20" fmla="*/ 285 w 335"/>
                  <a:gd name="T21" fmla="*/ 6 h 9"/>
                  <a:gd name="T22" fmla="*/ 298 w 335"/>
                  <a:gd name="T23" fmla="*/ 6 h 9"/>
                  <a:gd name="T24" fmla="*/ 307 w 335"/>
                  <a:gd name="T25" fmla="*/ 5 h 9"/>
                  <a:gd name="T26" fmla="*/ 314 w 335"/>
                  <a:gd name="T27" fmla="*/ 5 h 9"/>
                  <a:gd name="T28" fmla="*/ 323 w 335"/>
                  <a:gd name="T29" fmla="*/ 4 h 9"/>
                  <a:gd name="T30" fmla="*/ 330 w 335"/>
                  <a:gd name="T31" fmla="*/ 4 h 9"/>
                  <a:gd name="T32" fmla="*/ 335 w 335"/>
                  <a:gd name="T33" fmla="*/ 3 h 9"/>
                  <a:gd name="T34" fmla="*/ 335 w 335"/>
                  <a:gd name="T35" fmla="*/ 0 h 9"/>
                  <a:gd name="T36" fmla="*/ 330 w 335"/>
                  <a:gd name="T37" fmla="*/ 0 h 9"/>
                  <a:gd name="T38" fmla="*/ 323 w 335"/>
                  <a:gd name="T39" fmla="*/ 1 h 9"/>
                  <a:gd name="T40" fmla="*/ 314 w 335"/>
                  <a:gd name="T41" fmla="*/ 1 h 9"/>
                  <a:gd name="T42" fmla="*/ 307 w 335"/>
                  <a:gd name="T43" fmla="*/ 3 h 9"/>
                  <a:gd name="T44" fmla="*/ 298 w 335"/>
                  <a:gd name="T45" fmla="*/ 4 h 9"/>
                  <a:gd name="T46" fmla="*/ 285 w 335"/>
                  <a:gd name="T47" fmla="*/ 4 h 9"/>
                  <a:gd name="T48" fmla="*/ 273 w 335"/>
                  <a:gd name="T49" fmla="*/ 5 h 9"/>
                  <a:gd name="T50" fmla="*/ 256 w 335"/>
                  <a:gd name="T51" fmla="*/ 5 h 9"/>
                  <a:gd name="T52" fmla="*/ 237 w 335"/>
                  <a:gd name="T53" fmla="*/ 5 h 9"/>
                  <a:gd name="T54" fmla="*/ 216 w 335"/>
                  <a:gd name="T55" fmla="*/ 6 h 9"/>
                  <a:gd name="T56" fmla="*/ 191 w 335"/>
                  <a:gd name="T57" fmla="*/ 6 h 9"/>
                  <a:gd name="T58" fmla="*/ 161 w 335"/>
                  <a:gd name="T59" fmla="*/ 6 h 9"/>
                  <a:gd name="T60" fmla="*/ 128 w 335"/>
                  <a:gd name="T61" fmla="*/ 6 h 9"/>
                  <a:gd name="T62" fmla="*/ 90 w 335"/>
                  <a:gd name="T63" fmla="*/ 6 h 9"/>
                  <a:gd name="T64" fmla="*/ 48 w 335"/>
                  <a:gd name="T65" fmla="*/ 6 h 9"/>
                  <a:gd name="T66" fmla="*/ 0 w 335"/>
                  <a:gd name="T67" fmla="*/ 6 h 9"/>
                  <a:gd name="T68" fmla="*/ 0 w 335"/>
                  <a:gd name="T6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5" h="9">
                    <a:moveTo>
                      <a:pt x="0" y="9"/>
                    </a:moveTo>
                    <a:lnTo>
                      <a:pt x="48" y="9"/>
                    </a:lnTo>
                    <a:lnTo>
                      <a:pt x="90" y="9"/>
                    </a:lnTo>
                    <a:lnTo>
                      <a:pt x="128" y="9"/>
                    </a:lnTo>
                    <a:lnTo>
                      <a:pt x="161" y="9"/>
                    </a:lnTo>
                    <a:lnTo>
                      <a:pt x="191" y="9"/>
                    </a:lnTo>
                    <a:lnTo>
                      <a:pt x="216" y="8"/>
                    </a:lnTo>
                    <a:lnTo>
                      <a:pt x="237" y="8"/>
                    </a:lnTo>
                    <a:lnTo>
                      <a:pt x="256" y="8"/>
                    </a:lnTo>
                    <a:lnTo>
                      <a:pt x="273" y="7"/>
                    </a:lnTo>
                    <a:lnTo>
                      <a:pt x="285" y="6"/>
                    </a:lnTo>
                    <a:lnTo>
                      <a:pt x="298" y="6"/>
                    </a:lnTo>
                    <a:lnTo>
                      <a:pt x="307" y="5"/>
                    </a:lnTo>
                    <a:lnTo>
                      <a:pt x="314" y="5"/>
                    </a:lnTo>
                    <a:lnTo>
                      <a:pt x="323" y="4"/>
                    </a:lnTo>
                    <a:lnTo>
                      <a:pt x="330" y="4"/>
                    </a:lnTo>
                    <a:lnTo>
                      <a:pt x="335" y="3"/>
                    </a:lnTo>
                    <a:lnTo>
                      <a:pt x="335" y="0"/>
                    </a:lnTo>
                    <a:lnTo>
                      <a:pt x="330" y="0"/>
                    </a:lnTo>
                    <a:lnTo>
                      <a:pt x="323" y="1"/>
                    </a:lnTo>
                    <a:lnTo>
                      <a:pt x="314" y="1"/>
                    </a:lnTo>
                    <a:lnTo>
                      <a:pt x="307" y="3"/>
                    </a:lnTo>
                    <a:lnTo>
                      <a:pt x="298" y="4"/>
                    </a:lnTo>
                    <a:lnTo>
                      <a:pt x="285" y="4"/>
                    </a:lnTo>
                    <a:lnTo>
                      <a:pt x="273" y="5"/>
                    </a:lnTo>
                    <a:lnTo>
                      <a:pt x="256" y="5"/>
                    </a:lnTo>
                    <a:lnTo>
                      <a:pt x="237" y="5"/>
                    </a:lnTo>
                    <a:lnTo>
                      <a:pt x="216" y="6"/>
                    </a:lnTo>
                    <a:lnTo>
                      <a:pt x="191" y="6"/>
                    </a:lnTo>
                    <a:lnTo>
                      <a:pt x="161" y="6"/>
                    </a:lnTo>
                    <a:lnTo>
                      <a:pt x="128" y="6"/>
                    </a:lnTo>
                    <a:lnTo>
                      <a:pt x="90" y="6"/>
                    </a:lnTo>
                    <a:lnTo>
                      <a:pt x="48" y="6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4" name="Freeform 76">
                <a:extLst>
                  <a:ext uri="{FF2B5EF4-FFF2-40B4-BE49-F238E27FC236}">
                    <a16:creationId xmlns:a16="http://schemas.microsoft.com/office/drawing/2014/main" id="{65C88F18-77D9-4FCE-B8F0-9C64FD31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008"/>
                <a:ext cx="299" cy="33"/>
              </a:xfrm>
              <a:custGeom>
                <a:avLst/>
                <a:gdLst>
                  <a:gd name="T0" fmla="*/ 4 w 599"/>
                  <a:gd name="T1" fmla="*/ 64 h 64"/>
                  <a:gd name="T2" fmla="*/ 7 w 599"/>
                  <a:gd name="T3" fmla="*/ 63 h 64"/>
                  <a:gd name="T4" fmla="*/ 18 w 599"/>
                  <a:gd name="T5" fmla="*/ 61 h 64"/>
                  <a:gd name="T6" fmla="*/ 36 w 599"/>
                  <a:gd name="T7" fmla="*/ 58 h 64"/>
                  <a:gd name="T8" fmla="*/ 60 w 599"/>
                  <a:gd name="T9" fmla="*/ 55 h 64"/>
                  <a:gd name="T10" fmla="*/ 88 w 599"/>
                  <a:gd name="T11" fmla="*/ 49 h 64"/>
                  <a:gd name="T12" fmla="*/ 121 w 599"/>
                  <a:gd name="T13" fmla="*/ 44 h 64"/>
                  <a:gd name="T14" fmla="*/ 160 w 599"/>
                  <a:gd name="T15" fmla="*/ 39 h 64"/>
                  <a:gd name="T16" fmla="*/ 202 w 599"/>
                  <a:gd name="T17" fmla="*/ 33 h 64"/>
                  <a:gd name="T18" fmla="*/ 245 w 599"/>
                  <a:gd name="T19" fmla="*/ 28 h 64"/>
                  <a:gd name="T20" fmla="*/ 293 w 599"/>
                  <a:gd name="T21" fmla="*/ 22 h 64"/>
                  <a:gd name="T22" fmla="*/ 343 w 599"/>
                  <a:gd name="T23" fmla="*/ 17 h 64"/>
                  <a:gd name="T24" fmla="*/ 393 w 599"/>
                  <a:gd name="T25" fmla="*/ 12 h 64"/>
                  <a:gd name="T26" fmla="*/ 445 w 599"/>
                  <a:gd name="T27" fmla="*/ 8 h 64"/>
                  <a:gd name="T28" fmla="*/ 496 w 599"/>
                  <a:gd name="T29" fmla="*/ 6 h 64"/>
                  <a:gd name="T30" fmla="*/ 548 w 599"/>
                  <a:gd name="T31" fmla="*/ 3 h 64"/>
                  <a:gd name="T32" fmla="*/ 599 w 599"/>
                  <a:gd name="T33" fmla="*/ 3 h 64"/>
                  <a:gd name="T34" fmla="*/ 574 w 599"/>
                  <a:gd name="T35" fmla="*/ 0 h 64"/>
                  <a:gd name="T36" fmla="*/ 523 w 599"/>
                  <a:gd name="T37" fmla="*/ 2 h 64"/>
                  <a:gd name="T38" fmla="*/ 470 w 599"/>
                  <a:gd name="T39" fmla="*/ 5 h 64"/>
                  <a:gd name="T40" fmla="*/ 418 w 599"/>
                  <a:gd name="T41" fmla="*/ 8 h 64"/>
                  <a:gd name="T42" fmla="*/ 369 w 599"/>
                  <a:gd name="T43" fmla="*/ 12 h 64"/>
                  <a:gd name="T44" fmla="*/ 318 w 599"/>
                  <a:gd name="T45" fmla="*/ 17 h 64"/>
                  <a:gd name="T46" fmla="*/ 269 w 599"/>
                  <a:gd name="T47" fmla="*/ 22 h 64"/>
                  <a:gd name="T48" fmla="*/ 223 w 599"/>
                  <a:gd name="T49" fmla="*/ 28 h 64"/>
                  <a:gd name="T50" fmla="*/ 178 w 599"/>
                  <a:gd name="T51" fmla="*/ 34 h 64"/>
                  <a:gd name="T52" fmla="*/ 138 w 599"/>
                  <a:gd name="T53" fmla="*/ 39 h 64"/>
                  <a:gd name="T54" fmla="*/ 102 w 599"/>
                  <a:gd name="T55" fmla="*/ 45 h 64"/>
                  <a:gd name="T56" fmla="*/ 71 w 599"/>
                  <a:gd name="T57" fmla="*/ 51 h 64"/>
                  <a:gd name="T58" fmla="*/ 45 w 599"/>
                  <a:gd name="T59" fmla="*/ 54 h 64"/>
                  <a:gd name="T60" fmla="*/ 24 w 599"/>
                  <a:gd name="T61" fmla="*/ 58 h 64"/>
                  <a:gd name="T62" fmla="*/ 10 w 599"/>
                  <a:gd name="T63" fmla="*/ 60 h 64"/>
                  <a:gd name="T64" fmla="*/ 3 w 599"/>
                  <a:gd name="T65" fmla="*/ 62 h 64"/>
                  <a:gd name="T66" fmla="*/ 0 w 599"/>
                  <a:gd name="T67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9" h="64">
                    <a:moveTo>
                      <a:pt x="5" y="63"/>
                    </a:moveTo>
                    <a:lnTo>
                      <a:pt x="4" y="64"/>
                    </a:lnTo>
                    <a:lnTo>
                      <a:pt x="5" y="64"/>
                    </a:lnTo>
                    <a:lnTo>
                      <a:pt x="7" y="63"/>
                    </a:lnTo>
                    <a:lnTo>
                      <a:pt x="12" y="62"/>
                    </a:lnTo>
                    <a:lnTo>
                      <a:pt x="18" y="61"/>
                    </a:lnTo>
                    <a:lnTo>
                      <a:pt x="26" y="60"/>
                    </a:lnTo>
                    <a:lnTo>
                      <a:pt x="36" y="58"/>
                    </a:lnTo>
                    <a:lnTo>
                      <a:pt x="46" y="56"/>
                    </a:lnTo>
                    <a:lnTo>
                      <a:pt x="60" y="55"/>
                    </a:lnTo>
                    <a:lnTo>
                      <a:pt x="73" y="53"/>
                    </a:lnTo>
                    <a:lnTo>
                      <a:pt x="88" y="49"/>
                    </a:lnTo>
                    <a:lnTo>
                      <a:pt x="104" y="47"/>
                    </a:lnTo>
                    <a:lnTo>
                      <a:pt x="121" y="44"/>
                    </a:lnTo>
                    <a:lnTo>
                      <a:pt x="140" y="42"/>
                    </a:lnTo>
                    <a:lnTo>
                      <a:pt x="160" y="39"/>
                    </a:lnTo>
                    <a:lnTo>
                      <a:pt x="179" y="36"/>
                    </a:lnTo>
                    <a:lnTo>
                      <a:pt x="202" y="33"/>
                    </a:lnTo>
                    <a:lnTo>
                      <a:pt x="223" y="30"/>
                    </a:lnTo>
                    <a:lnTo>
                      <a:pt x="245" y="28"/>
                    </a:lnTo>
                    <a:lnTo>
                      <a:pt x="269" y="25"/>
                    </a:lnTo>
                    <a:lnTo>
                      <a:pt x="293" y="22"/>
                    </a:lnTo>
                    <a:lnTo>
                      <a:pt x="318" y="19"/>
                    </a:lnTo>
                    <a:lnTo>
                      <a:pt x="343" y="17"/>
                    </a:lnTo>
                    <a:lnTo>
                      <a:pt x="369" y="14"/>
                    </a:lnTo>
                    <a:lnTo>
                      <a:pt x="393" y="12"/>
                    </a:lnTo>
                    <a:lnTo>
                      <a:pt x="418" y="10"/>
                    </a:lnTo>
                    <a:lnTo>
                      <a:pt x="445" y="8"/>
                    </a:lnTo>
                    <a:lnTo>
                      <a:pt x="470" y="7"/>
                    </a:lnTo>
                    <a:lnTo>
                      <a:pt x="496" y="6"/>
                    </a:lnTo>
                    <a:lnTo>
                      <a:pt x="523" y="5"/>
                    </a:lnTo>
                    <a:lnTo>
                      <a:pt x="548" y="3"/>
                    </a:lnTo>
                    <a:lnTo>
                      <a:pt x="574" y="3"/>
                    </a:lnTo>
                    <a:lnTo>
                      <a:pt x="599" y="3"/>
                    </a:lnTo>
                    <a:lnTo>
                      <a:pt x="599" y="0"/>
                    </a:lnTo>
                    <a:lnTo>
                      <a:pt x="574" y="0"/>
                    </a:lnTo>
                    <a:lnTo>
                      <a:pt x="548" y="1"/>
                    </a:lnTo>
                    <a:lnTo>
                      <a:pt x="523" y="2"/>
                    </a:lnTo>
                    <a:lnTo>
                      <a:pt x="496" y="3"/>
                    </a:lnTo>
                    <a:lnTo>
                      <a:pt x="470" y="5"/>
                    </a:lnTo>
                    <a:lnTo>
                      <a:pt x="445" y="6"/>
                    </a:lnTo>
                    <a:lnTo>
                      <a:pt x="418" y="8"/>
                    </a:lnTo>
                    <a:lnTo>
                      <a:pt x="393" y="10"/>
                    </a:lnTo>
                    <a:lnTo>
                      <a:pt x="369" y="12"/>
                    </a:lnTo>
                    <a:lnTo>
                      <a:pt x="343" y="15"/>
                    </a:lnTo>
                    <a:lnTo>
                      <a:pt x="318" y="17"/>
                    </a:lnTo>
                    <a:lnTo>
                      <a:pt x="293" y="20"/>
                    </a:lnTo>
                    <a:lnTo>
                      <a:pt x="269" y="22"/>
                    </a:lnTo>
                    <a:lnTo>
                      <a:pt x="245" y="26"/>
                    </a:lnTo>
                    <a:lnTo>
                      <a:pt x="223" y="28"/>
                    </a:lnTo>
                    <a:lnTo>
                      <a:pt x="200" y="31"/>
                    </a:lnTo>
                    <a:lnTo>
                      <a:pt x="178" y="34"/>
                    </a:lnTo>
                    <a:lnTo>
                      <a:pt x="157" y="37"/>
                    </a:lnTo>
                    <a:lnTo>
                      <a:pt x="138" y="39"/>
                    </a:lnTo>
                    <a:lnTo>
                      <a:pt x="120" y="42"/>
                    </a:lnTo>
                    <a:lnTo>
                      <a:pt x="102" y="45"/>
                    </a:lnTo>
                    <a:lnTo>
                      <a:pt x="87" y="47"/>
                    </a:lnTo>
                    <a:lnTo>
                      <a:pt x="71" y="51"/>
                    </a:lnTo>
                    <a:lnTo>
                      <a:pt x="58" y="53"/>
                    </a:lnTo>
                    <a:lnTo>
                      <a:pt x="45" y="54"/>
                    </a:lnTo>
                    <a:lnTo>
                      <a:pt x="34" y="56"/>
                    </a:lnTo>
                    <a:lnTo>
                      <a:pt x="24" y="58"/>
                    </a:lnTo>
                    <a:lnTo>
                      <a:pt x="16" y="59"/>
                    </a:lnTo>
                    <a:lnTo>
                      <a:pt x="10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5" name="Freeform 77">
                <a:extLst>
                  <a:ext uri="{FF2B5EF4-FFF2-40B4-BE49-F238E27FC236}">
                    <a16:creationId xmlns:a16="http://schemas.microsoft.com/office/drawing/2014/main" id="{58EDBCF4-902A-4C67-B161-217AC89F4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040"/>
                <a:ext cx="7" cy="81"/>
              </a:xfrm>
              <a:custGeom>
                <a:avLst/>
                <a:gdLst>
                  <a:gd name="T0" fmla="*/ 15 w 15"/>
                  <a:gd name="T1" fmla="*/ 160 h 162"/>
                  <a:gd name="T2" fmla="*/ 12 w 15"/>
                  <a:gd name="T3" fmla="*/ 158 h 162"/>
                  <a:gd name="T4" fmla="*/ 9 w 15"/>
                  <a:gd name="T5" fmla="*/ 152 h 162"/>
                  <a:gd name="T6" fmla="*/ 6 w 15"/>
                  <a:gd name="T7" fmla="*/ 143 h 162"/>
                  <a:gd name="T8" fmla="*/ 4 w 15"/>
                  <a:gd name="T9" fmla="*/ 133 h 162"/>
                  <a:gd name="T10" fmla="*/ 4 w 15"/>
                  <a:gd name="T11" fmla="*/ 121 h 162"/>
                  <a:gd name="T12" fmla="*/ 4 w 15"/>
                  <a:gd name="T13" fmla="*/ 107 h 162"/>
                  <a:gd name="T14" fmla="*/ 4 w 15"/>
                  <a:gd name="T15" fmla="*/ 92 h 162"/>
                  <a:gd name="T16" fmla="*/ 4 w 15"/>
                  <a:gd name="T17" fmla="*/ 78 h 162"/>
                  <a:gd name="T18" fmla="*/ 4 w 15"/>
                  <a:gd name="T19" fmla="*/ 63 h 162"/>
                  <a:gd name="T20" fmla="*/ 6 w 15"/>
                  <a:gd name="T21" fmla="*/ 49 h 162"/>
                  <a:gd name="T22" fmla="*/ 8 w 15"/>
                  <a:gd name="T23" fmla="*/ 36 h 162"/>
                  <a:gd name="T24" fmla="*/ 8 w 15"/>
                  <a:gd name="T25" fmla="*/ 24 h 162"/>
                  <a:gd name="T26" fmla="*/ 9 w 15"/>
                  <a:gd name="T27" fmla="*/ 15 h 162"/>
                  <a:gd name="T28" fmla="*/ 10 w 15"/>
                  <a:gd name="T29" fmla="*/ 6 h 162"/>
                  <a:gd name="T30" fmla="*/ 11 w 15"/>
                  <a:gd name="T31" fmla="*/ 2 h 162"/>
                  <a:gd name="T32" fmla="*/ 11 w 15"/>
                  <a:gd name="T33" fmla="*/ 0 h 162"/>
                  <a:gd name="T34" fmla="*/ 8 w 15"/>
                  <a:gd name="T35" fmla="*/ 0 h 162"/>
                  <a:gd name="T36" fmla="*/ 8 w 15"/>
                  <a:gd name="T37" fmla="*/ 2 h 162"/>
                  <a:gd name="T38" fmla="*/ 6 w 15"/>
                  <a:gd name="T39" fmla="*/ 6 h 162"/>
                  <a:gd name="T40" fmla="*/ 5 w 15"/>
                  <a:gd name="T41" fmla="*/ 15 h 162"/>
                  <a:gd name="T42" fmla="*/ 4 w 15"/>
                  <a:gd name="T43" fmla="*/ 24 h 162"/>
                  <a:gd name="T44" fmla="*/ 4 w 15"/>
                  <a:gd name="T45" fmla="*/ 36 h 162"/>
                  <a:gd name="T46" fmla="*/ 3 w 15"/>
                  <a:gd name="T47" fmla="*/ 49 h 162"/>
                  <a:gd name="T48" fmla="*/ 1 w 15"/>
                  <a:gd name="T49" fmla="*/ 63 h 162"/>
                  <a:gd name="T50" fmla="*/ 1 w 15"/>
                  <a:gd name="T51" fmla="*/ 78 h 162"/>
                  <a:gd name="T52" fmla="*/ 0 w 15"/>
                  <a:gd name="T53" fmla="*/ 92 h 162"/>
                  <a:gd name="T54" fmla="*/ 0 w 15"/>
                  <a:gd name="T55" fmla="*/ 107 h 162"/>
                  <a:gd name="T56" fmla="*/ 0 w 15"/>
                  <a:gd name="T57" fmla="*/ 121 h 162"/>
                  <a:gd name="T58" fmla="*/ 1 w 15"/>
                  <a:gd name="T59" fmla="*/ 133 h 162"/>
                  <a:gd name="T60" fmla="*/ 3 w 15"/>
                  <a:gd name="T61" fmla="*/ 143 h 162"/>
                  <a:gd name="T62" fmla="*/ 5 w 15"/>
                  <a:gd name="T63" fmla="*/ 153 h 162"/>
                  <a:gd name="T64" fmla="*/ 8 w 15"/>
                  <a:gd name="T65" fmla="*/ 159 h 162"/>
                  <a:gd name="T66" fmla="*/ 14 w 15"/>
                  <a:gd name="T67" fmla="*/ 162 h 162"/>
                  <a:gd name="T68" fmla="*/ 15 w 15"/>
                  <a:gd name="T69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62">
                    <a:moveTo>
                      <a:pt x="15" y="160"/>
                    </a:moveTo>
                    <a:lnTo>
                      <a:pt x="12" y="158"/>
                    </a:lnTo>
                    <a:lnTo>
                      <a:pt x="9" y="152"/>
                    </a:lnTo>
                    <a:lnTo>
                      <a:pt x="6" y="143"/>
                    </a:lnTo>
                    <a:lnTo>
                      <a:pt x="4" y="133"/>
                    </a:lnTo>
                    <a:lnTo>
                      <a:pt x="4" y="121"/>
                    </a:lnTo>
                    <a:lnTo>
                      <a:pt x="4" y="107"/>
                    </a:lnTo>
                    <a:lnTo>
                      <a:pt x="4" y="92"/>
                    </a:lnTo>
                    <a:lnTo>
                      <a:pt x="4" y="78"/>
                    </a:lnTo>
                    <a:lnTo>
                      <a:pt x="4" y="63"/>
                    </a:lnTo>
                    <a:lnTo>
                      <a:pt x="6" y="49"/>
                    </a:lnTo>
                    <a:lnTo>
                      <a:pt x="8" y="36"/>
                    </a:lnTo>
                    <a:lnTo>
                      <a:pt x="8" y="24"/>
                    </a:lnTo>
                    <a:lnTo>
                      <a:pt x="9" y="15"/>
                    </a:lnTo>
                    <a:lnTo>
                      <a:pt x="10" y="6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5" y="15"/>
                    </a:lnTo>
                    <a:lnTo>
                      <a:pt x="4" y="24"/>
                    </a:lnTo>
                    <a:lnTo>
                      <a:pt x="4" y="36"/>
                    </a:lnTo>
                    <a:lnTo>
                      <a:pt x="3" y="49"/>
                    </a:lnTo>
                    <a:lnTo>
                      <a:pt x="1" y="63"/>
                    </a:lnTo>
                    <a:lnTo>
                      <a:pt x="1" y="78"/>
                    </a:lnTo>
                    <a:lnTo>
                      <a:pt x="0" y="92"/>
                    </a:lnTo>
                    <a:lnTo>
                      <a:pt x="0" y="107"/>
                    </a:lnTo>
                    <a:lnTo>
                      <a:pt x="0" y="121"/>
                    </a:lnTo>
                    <a:lnTo>
                      <a:pt x="1" y="133"/>
                    </a:lnTo>
                    <a:lnTo>
                      <a:pt x="3" y="143"/>
                    </a:lnTo>
                    <a:lnTo>
                      <a:pt x="5" y="153"/>
                    </a:lnTo>
                    <a:lnTo>
                      <a:pt x="8" y="159"/>
                    </a:lnTo>
                    <a:lnTo>
                      <a:pt x="14" y="162"/>
                    </a:lnTo>
                    <a:lnTo>
                      <a:pt x="15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6" name="Freeform 78">
                <a:extLst>
                  <a:ext uri="{FF2B5EF4-FFF2-40B4-BE49-F238E27FC236}">
                    <a16:creationId xmlns:a16="http://schemas.microsoft.com/office/drawing/2014/main" id="{C617CA01-118F-411B-B754-C5497A3E7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119"/>
                <a:ext cx="176" cy="9"/>
              </a:xfrm>
              <a:custGeom>
                <a:avLst/>
                <a:gdLst>
                  <a:gd name="T0" fmla="*/ 352 w 352"/>
                  <a:gd name="T1" fmla="*/ 14 h 17"/>
                  <a:gd name="T2" fmla="*/ 326 w 352"/>
                  <a:gd name="T3" fmla="*/ 12 h 17"/>
                  <a:gd name="T4" fmla="*/ 298 w 352"/>
                  <a:gd name="T5" fmla="*/ 10 h 17"/>
                  <a:gd name="T6" fmla="*/ 271 w 352"/>
                  <a:gd name="T7" fmla="*/ 9 h 17"/>
                  <a:gd name="T8" fmla="*/ 243 w 352"/>
                  <a:gd name="T9" fmla="*/ 8 h 17"/>
                  <a:gd name="T10" fmla="*/ 215 w 352"/>
                  <a:gd name="T11" fmla="*/ 7 h 17"/>
                  <a:gd name="T12" fmla="*/ 187 w 352"/>
                  <a:gd name="T13" fmla="*/ 6 h 17"/>
                  <a:gd name="T14" fmla="*/ 160 w 352"/>
                  <a:gd name="T15" fmla="*/ 6 h 17"/>
                  <a:gd name="T16" fmla="*/ 134 w 352"/>
                  <a:gd name="T17" fmla="*/ 5 h 17"/>
                  <a:gd name="T18" fmla="*/ 109 w 352"/>
                  <a:gd name="T19" fmla="*/ 4 h 17"/>
                  <a:gd name="T20" fmla="*/ 86 w 352"/>
                  <a:gd name="T21" fmla="*/ 4 h 17"/>
                  <a:gd name="T22" fmla="*/ 64 w 352"/>
                  <a:gd name="T23" fmla="*/ 4 h 17"/>
                  <a:gd name="T24" fmla="*/ 46 w 352"/>
                  <a:gd name="T25" fmla="*/ 4 h 17"/>
                  <a:gd name="T26" fmla="*/ 30 w 352"/>
                  <a:gd name="T27" fmla="*/ 3 h 17"/>
                  <a:gd name="T28" fmla="*/ 16 w 352"/>
                  <a:gd name="T29" fmla="*/ 2 h 17"/>
                  <a:gd name="T30" fmla="*/ 7 w 352"/>
                  <a:gd name="T31" fmla="*/ 1 h 17"/>
                  <a:gd name="T32" fmla="*/ 1 w 352"/>
                  <a:gd name="T33" fmla="*/ 0 h 17"/>
                  <a:gd name="T34" fmla="*/ 0 w 352"/>
                  <a:gd name="T35" fmla="*/ 2 h 17"/>
                  <a:gd name="T36" fmla="*/ 7 w 352"/>
                  <a:gd name="T37" fmla="*/ 4 h 17"/>
                  <a:gd name="T38" fmla="*/ 16 w 352"/>
                  <a:gd name="T39" fmla="*/ 4 h 17"/>
                  <a:gd name="T40" fmla="*/ 30 w 352"/>
                  <a:gd name="T41" fmla="*/ 5 h 17"/>
                  <a:gd name="T42" fmla="*/ 46 w 352"/>
                  <a:gd name="T43" fmla="*/ 6 h 17"/>
                  <a:gd name="T44" fmla="*/ 64 w 352"/>
                  <a:gd name="T45" fmla="*/ 6 h 17"/>
                  <a:gd name="T46" fmla="*/ 86 w 352"/>
                  <a:gd name="T47" fmla="*/ 6 h 17"/>
                  <a:gd name="T48" fmla="*/ 109 w 352"/>
                  <a:gd name="T49" fmla="*/ 7 h 17"/>
                  <a:gd name="T50" fmla="*/ 134 w 352"/>
                  <a:gd name="T51" fmla="*/ 7 h 17"/>
                  <a:gd name="T52" fmla="*/ 160 w 352"/>
                  <a:gd name="T53" fmla="*/ 8 h 17"/>
                  <a:gd name="T54" fmla="*/ 187 w 352"/>
                  <a:gd name="T55" fmla="*/ 8 h 17"/>
                  <a:gd name="T56" fmla="*/ 215 w 352"/>
                  <a:gd name="T57" fmla="*/ 9 h 17"/>
                  <a:gd name="T58" fmla="*/ 243 w 352"/>
                  <a:gd name="T59" fmla="*/ 10 h 17"/>
                  <a:gd name="T60" fmla="*/ 271 w 352"/>
                  <a:gd name="T61" fmla="*/ 11 h 17"/>
                  <a:gd name="T62" fmla="*/ 298 w 352"/>
                  <a:gd name="T63" fmla="*/ 12 h 17"/>
                  <a:gd name="T64" fmla="*/ 326 w 352"/>
                  <a:gd name="T65" fmla="*/ 14 h 17"/>
                  <a:gd name="T66" fmla="*/ 352 w 352"/>
                  <a:gd name="T67" fmla="*/ 17 h 17"/>
                  <a:gd name="T68" fmla="*/ 352 w 352"/>
                  <a:gd name="T6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7">
                    <a:moveTo>
                      <a:pt x="352" y="14"/>
                    </a:moveTo>
                    <a:lnTo>
                      <a:pt x="326" y="12"/>
                    </a:lnTo>
                    <a:lnTo>
                      <a:pt x="298" y="10"/>
                    </a:lnTo>
                    <a:lnTo>
                      <a:pt x="271" y="9"/>
                    </a:lnTo>
                    <a:lnTo>
                      <a:pt x="243" y="8"/>
                    </a:lnTo>
                    <a:lnTo>
                      <a:pt x="215" y="7"/>
                    </a:lnTo>
                    <a:lnTo>
                      <a:pt x="187" y="6"/>
                    </a:lnTo>
                    <a:lnTo>
                      <a:pt x="160" y="6"/>
                    </a:lnTo>
                    <a:lnTo>
                      <a:pt x="134" y="5"/>
                    </a:lnTo>
                    <a:lnTo>
                      <a:pt x="109" y="4"/>
                    </a:lnTo>
                    <a:lnTo>
                      <a:pt x="86" y="4"/>
                    </a:lnTo>
                    <a:lnTo>
                      <a:pt x="64" y="4"/>
                    </a:lnTo>
                    <a:lnTo>
                      <a:pt x="46" y="4"/>
                    </a:lnTo>
                    <a:lnTo>
                      <a:pt x="30" y="3"/>
                    </a:lnTo>
                    <a:lnTo>
                      <a:pt x="16" y="2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6" y="4"/>
                    </a:lnTo>
                    <a:lnTo>
                      <a:pt x="30" y="5"/>
                    </a:lnTo>
                    <a:lnTo>
                      <a:pt x="46" y="6"/>
                    </a:lnTo>
                    <a:lnTo>
                      <a:pt x="64" y="6"/>
                    </a:lnTo>
                    <a:lnTo>
                      <a:pt x="86" y="6"/>
                    </a:lnTo>
                    <a:lnTo>
                      <a:pt x="109" y="7"/>
                    </a:lnTo>
                    <a:lnTo>
                      <a:pt x="134" y="7"/>
                    </a:lnTo>
                    <a:lnTo>
                      <a:pt x="160" y="8"/>
                    </a:lnTo>
                    <a:lnTo>
                      <a:pt x="187" y="8"/>
                    </a:lnTo>
                    <a:lnTo>
                      <a:pt x="215" y="9"/>
                    </a:lnTo>
                    <a:lnTo>
                      <a:pt x="243" y="10"/>
                    </a:lnTo>
                    <a:lnTo>
                      <a:pt x="271" y="11"/>
                    </a:lnTo>
                    <a:lnTo>
                      <a:pt x="298" y="12"/>
                    </a:lnTo>
                    <a:lnTo>
                      <a:pt x="326" y="14"/>
                    </a:lnTo>
                    <a:lnTo>
                      <a:pt x="352" y="17"/>
                    </a:lnTo>
                    <a:lnTo>
                      <a:pt x="3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7" name="Freeform 79">
                <a:extLst>
                  <a:ext uri="{FF2B5EF4-FFF2-40B4-BE49-F238E27FC236}">
                    <a16:creationId xmlns:a16="http://schemas.microsoft.com/office/drawing/2014/main" id="{3B5B263C-24D7-4501-9B9D-FC6C7A9FE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127"/>
                <a:ext cx="114" cy="17"/>
              </a:xfrm>
              <a:custGeom>
                <a:avLst/>
                <a:gdLst>
                  <a:gd name="T0" fmla="*/ 229 w 229"/>
                  <a:gd name="T1" fmla="*/ 33 h 34"/>
                  <a:gd name="T2" fmla="*/ 228 w 229"/>
                  <a:gd name="T3" fmla="*/ 32 h 34"/>
                  <a:gd name="T4" fmla="*/ 227 w 229"/>
                  <a:gd name="T5" fmla="*/ 32 h 34"/>
                  <a:gd name="T6" fmla="*/ 224 w 229"/>
                  <a:gd name="T7" fmla="*/ 31 h 34"/>
                  <a:gd name="T8" fmla="*/ 218 w 229"/>
                  <a:gd name="T9" fmla="*/ 30 h 34"/>
                  <a:gd name="T10" fmla="*/ 212 w 229"/>
                  <a:gd name="T11" fmla="*/ 28 h 34"/>
                  <a:gd name="T12" fmla="*/ 203 w 229"/>
                  <a:gd name="T13" fmla="*/ 27 h 34"/>
                  <a:gd name="T14" fmla="*/ 192 w 229"/>
                  <a:gd name="T15" fmla="*/ 24 h 34"/>
                  <a:gd name="T16" fmla="*/ 179 w 229"/>
                  <a:gd name="T17" fmla="*/ 22 h 34"/>
                  <a:gd name="T18" fmla="*/ 167 w 229"/>
                  <a:gd name="T19" fmla="*/ 20 h 34"/>
                  <a:gd name="T20" fmla="*/ 150 w 229"/>
                  <a:gd name="T21" fmla="*/ 17 h 34"/>
                  <a:gd name="T22" fmla="*/ 133 w 229"/>
                  <a:gd name="T23" fmla="*/ 15 h 34"/>
                  <a:gd name="T24" fmla="*/ 115 w 229"/>
                  <a:gd name="T25" fmla="*/ 12 h 34"/>
                  <a:gd name="T26" fmla="*/ 94 w 229"/>
                  <a:gd name="T27" fmla="*/ 9 h 34"/>
                  <a:gd name="T28" fmla="*/ 72 w 229"/>
                  <a:gd name="T29" fmla="*/ 7 h 34"/>
                  <a:gd name="T30" fmla="*/ 50 w 229"/>
                  <a:gd name="T31" fmla="*/ 4 h 34"/>
                  <a:gd name="T32" fmla="*/ 26 w 229"/>
                  <a:gd name="T33" fmla="*/ 2 h 34"/>
                  <a:gd name="T34" fmla="*/ 0 w 229"/>
                  <a:gd name="T35" fmla="*/ 0 h 34"/>
                  <a:gd name="T36" fmla="*/ 0 w 229"/>
                  <a:gd name="T37" fmla="*/ 2 h 34"/>
                  <a:gd name="T38" fmla="*/ 26 w 229"/>
                  <a:gd name="T39" fmla="*/ 4 h 34"/>
                  <a:gd name="T40" fmla="*/ 50 w 229"/>
                  <a:gd name="T41" fmla="*/ 6 h 34"/>
                  <a:gd name="T42" fmla="*/ 72 w 229"/>
                  <a:gd name="T43" fmla="*/ 9 h 34"/>
                  <a:gd name="T44" fmla="*/ 94 w 229"/>
                  <a:gd name="T45" fmla="*/ 11 h 34"/>
                  <a:gd name="T46" fmla="*/ 112 w 229"/>
                  <a:gd name="T47" fmla="*/ 14 h 34"/>
                  <a:gd name="T48" fmla="*/ 131 w 229"/>
                  <a:gd name="T49" fmla="*/ 17 h 34"/>
                  <a:gd name="T50" fmla="*/ 148 w 229"/>
                  <a:gd name="T51" fmla="*/ 19 h 34"/>
                  <a:gd name="T52" fmla="*/ 164 w 229"/>
                  <a:gd name="T53" fmla="*/ 22 h 34"/>
                  <a:gd name="T54" fmla="*/ 178 w 229"/>
                  <a:gd name="T55" fmla="*/ 24 h 34"/>
                  <a:gd name="T56" fmla="*/ 190 w 229"/>
                  <a:gd name="T57" fmla="*/ 27 h 34"/>
                  <a:gd name="T58" fmla="*/ 202 w 229"/>
                  <a:gd name="T59" fmla="*/ 29 h 34"/>
                  <a:gd name="T60" fmla="*/ 210 w 229"/>
                  <a:gd name="T61" fmla="*/ 31 h 34"/>
                  <a:gd name="T62" fmla="*/ 216 w 229"/>
                  <a:gd name="T63" fmla="*/ 32 h 34"/>
                  <a:gd name="T64" fmla="*/ 222 w 229"/>
                  <a:gd name="T65" fmla="*/ 33 h 34"/>
                  <a:gd name="T66" fmla="*/ 225 w 229"/>
                  <a:gd name="T67" fmla="*/ 34 h 34"/>
                  <a:gd name="T68" fmla="*/ 226 w 229"/>
                  <a:gd name="T69" fmla="*/ 34 h 34"/>
                  <a:gd name="T70" fmla="*/ 225 w 229"/>
                  <a:gd name="T71" fmla="*/ 32 h 34"/>
                  <a:gd name="T72" fmla="*/ 229 w 229"/>
                  <a:gd name="T7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9" h="34">
                    <a:moveTo>
                      <a:pt x="229" y="33"/>
                    </a:moveTo>
                    <a:lnTo>
                      <a:pt x="228" y="32"/>
                    </a:lnTo>
                    <a:lnTo>
                      <a:pt x="227" y="32"/>
                    </a:lnTo>
                    <a:lnTo>
                      <a:pt x="224" y="31"/>
                    </a:lnTo>
                    <a:lnTo>
                      <a:pt x="218" y="30"/>
                    </a:lnTo>
                    <a:lnTo>
                      <a:pt x="212" y="28"/>
                    </a:lnTo>
                    <a:lnTo>
                      <a:pt x="203" y="27"/>
                    </a:lnTo>
                    <a:lnTo>
                      <a:pt x="192" y="24"/>
                    </a:lnTo>
                    <a:lnTo>
                      <a:pt x="179" y="22"/>
                    </a:lnTo>
                    <a:lnTo>
                      <a:pt x="167" y="20"/>
                    </a:lnTo>
                    <a:lnTo>
                      <a:pt x="150" y="17"/>
                    </a:lnTo>
                    <a:lnTo>
                      <a:pt x="133" y="15"/>
                    </a:lnTo>
                    <a:lnTo>
                      <a:pt x="115" y="12"/>
                    </a:lnTo>
                    <a:lnTo>
                      <a:pt x="94" y="9"/>
                    </a:lnTo>
                    <a:lnTo>
                      <a:pt x="72" y="7"/>
                    </a:lnTo>
                    <a:lnTo>
                      <a:pt x="50" y="4"/>
                    </a:lnTo>
                    <a:lnTo>
                      <a:pt x="2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6" y="4"/>
                    </a:lnTo>
                    <a:lnTo>
                      <a:pt x="50" y="6"/>
                    </a:lnTo>
                    <a:lnTo>
                      <a:pt x="72" y="9"/>
                    </a:lnTo>
                    <a:lnTo>
                      <a:pt x="94" y="11"/>
                    </a:lnTo>
                    <a:lnTo>
                      <a:pt x="112" y="14"/>
                    </a:lnTo>
                    <a:lnTo>
                      <a:pt x="131" y="17"/>
                    </a:lnTo>
                    <a:lnTo>
                      <a:pt x="148" y="19"/>
                    </a:lnTo>
                    <a:lnTo>
                      <a:pt x="164" y="22"/>
                    </a:lnTo>
                    <a:lnTo>
                      <a:pt x="178" y="24"/>
                    </a:lnTo>
                    <a:lnTo>
                      <a:pt x="190" y="27"/>
                    </a:lnTo>
                    <a:lnTo>
                      <a:pt x="202" y="29"/>
                    </a:lnTo>
                    <a:lnTo>
                      <a:pt x="210" y="31"/>
                    </a:lnTo>
                    <a:lnTo>
                      <a:pt x="216" y="32"/>
                    </a:lnTo>
                    <a:lnTo>
                      <a:pt x="222" y="33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25" y="32"/>
                    </a:lnTo>
                    <a:lnTo>
                      <a:pt x="22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8" name="Freeform 80">
                <a:extLst>
                  <a:ext uri="{FF2B5EF4-FFF2-40B4-BE49-F238E27FC236}">
                    <a16:creationId xmlns:a16="http://schemas.microsoft.com/office/drawing/2014/main" id="{054ED8FA-189C-4D26-B424-7E189A1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143"/>
                <a:ext cx="59" cy="71"/>
              </a:xfrm>
              <a:custGeom>
                <a:avLst/>
                <a:gdLst>
                  <a:gd name="T0" fmla="*/ 3 w 119"/>
                  <a:gd name="T1" fmla="*/ 141 h 141"/>
                  <a:gd name="T2" fmla="*/ 17 w 119"/>
                  <a:gd name="T3" fmla="*/ 125 h 141"/>
                  <a:gd name="T4" fmla="*/ 29 w 119"/>
                  <a:gd name="T5" fmla="*/ 111 h 141"/>
                  <a:gd name="T6" fmla="*/ 42 w 119"/>
                  <a:gd name="T7" fmla="*/ 97 h 141"/>
                  <a:gd name="T8" fmla="*/ 53 w 119"/>
                  <a:gd name="T9" fmla="*/ 85 h 141"/>
                  <a:gd name="T10" fmla="*/ 64 w 119"/>
                  <a:gd name="T11" fmla="*/ 72 h 141"/>
                  <a:gd name="T12" fmla="*/ 73 w 119"/>
                  <a:gd name="T13" fmla="*/ 60 h 141"/>
                  <a:gd name="T14" fmla="*/ 81 w 119"/>
                  <a:gd name="T15" fmla="*/ 50 h 141"/>
                  <a:gd name="T16" fmla="*/ 90 w 119"/>
                  <a:gd name="T17" fmla="*/ 40 h 141"/>
                  <a:gd name="T18" fmla="*/ 96 w 119"/>
                  <a:gd name="T19" fmla="*/ 31 h 141"/>
                  <a:gd name="T20" fmla="*/ 102 w 119"/>
                  <a:gd name="T21" fmla="*/ 24 h 141"/>
                  <a:gd name="T22" fmla="*/ 107 w 119"/>
                  <a:gd name="T23" fmla="*/ 17 h 141"/>
                  <a:gd name="T24" fmla="*/ 112 w 119"/>
                  <a:gd name="T25" fmla="*/ 11 h 141"/>
                  <a:gd name="T26" fmla="*/ 115 w 119"/>
                  <a:gd name="T27" fmla="*/ 7 h 141"/>
                  <a:gd name="T28" fmla="*/ 117 w 119"/>
                  <a:gd name="T29" fmla="*/ 4 h 141"/>
                  <a:gd name="T30" fmla="*/ 118 w 119"/>
                  <a:gd name="T31" fmla="*/ 2 h 141"/>
                  <a:gd name="T32" fmla="*/ 119 w 119"/>
                  <a:gd name="T33" fmla="*/ 1 h 141"/>
                  <a:gd name="T34" fmla="*/ 116 w 119"/>
                  <a:gd name="T35" fmla="*/ 0 h 141"/>
                  <a:gd name="T36" fmla="*/ 115 w 119"/>
                  <a:gd name="T37" fmla="*/ 1 h 141"/>
                  <a:gd name="T38" fmla="*/ 114 w 119"/>
                  <a:gd name="T39" fmla="*/ 3 h 141"/>
                  <a:gd name="T40" fmla="*/ 112 w 119"/>
                  <a:gd name="T41" fmla="*/ 6 h 141"/>
                  <a:gd name="T42" fmla="*/ 107 w 119"/>
                  <a:gd name="T43" fmla="*/ 10 h 141"/>
                  <a:gd name="T44" fmla="*/ 103 w 119"/>
                  <a:gd name="T45" fmla="*/ 16 h 141"/>
                  <a:gd name="T46" fmla="*/ 98 w 119"/>
                  <a:gd name="T47" fmla="*/ 23 h 141"/>
                  <a:gd name="T48" fmla="*/ 93 w 119"/>
                  <a:gd name="T49" fmla="*/ 30 h 141"/>
                  <a:gd name="T50" fmla="*/ 86 w 119"/>
                  <a:gd name="T51" fmla="*/ 39 h 141"/>
                  <a:gd name="T52" fmla="*/ 78 w 119"/>
                  <a:gd name="T53" fmla="*/ 49 h 141"/>
                  <a:gd name="T54" fmla="*/ 70 w 119"/>
                  <a:gd name="T55" fmla="*/ 59 h 141"/>
                  <a:gd name="T56" fmla="*/ 61 w 119"/>
                  <a:gd name="T57" fmla="*/ 71 h 141"/>
                  <a:gd name="T58" fmla="*/ 50 w 119"/>
                  <a:gd name="T59" fmla="*/ 83 h 141"/>
                  <a:gd name="T60" fmla="*/ 39 w 119"/>
                  <a:gd name="T61" fmla="*/ 96 h 141"/>
                  <a:gd name="T62" fmla="*/ 26 w 119"/>
                  <a:gd name="T63" fmla="*/ 110 h 141"/>
                  <a:gd name="T64" fmla="*/ 14 w 119"/>
                  <a:gd name="T65" fmla="*/ 124 h 141"/>
                  <a:gd name="T66" fmla="*/ 0 w 119"/>
                  <a:gd name="T67" fmla="*/ 140 h 141"/>
                  <a:gd name="T68" fmla="*/ 3 w 119"/>
                  <a:gd name="T6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141">
                    <a:moveTo>
                      <a:pt x="3" y="141"/>
                    </a:moveTo>
                    <a:lnTo>
                      <a:pt x="17" y="125"/>
                    </a:lnTo>
                    <a:lnTo>
                      <a:pt x="29" y="111"/>
                    </a:lnTo>
                    <a:lnTo>
                      <a:pt x="42" y="97"/>
                    </a:lnTo>
                    <a:lnTo>
                      <a:pt x="53" y="85"/>
                    </a:lnTo>
                    <a:lnTo>
                      <a:pt x="64" y="72"/>
                    </a:lnTo>
                    <a:lnTo>
                      <a:pt x="73" y="60"/>
                    </a:lnTo>
                    <a:lnTo>
                      <a:pt x="81" y="50"/>
                    </a:lnTo>
                    <a:lnTo>
                      <a:pt x="90" y="40"/>
                    </a:lnTo>
                    <a:lnTo>
                      <a:pt x="96" y="31"/>
                    </a:lnTo>
                    <a:lnTo>
                      <a:pt x="102" y="24"/>
                    </a:lnTo>
                    <a:lnTo>
                      <a:pt x="107" y="17"/>
                    </a:lnTo>
                    <a:lnTo>
                      <a:pt x="112" y="11"/>
                    </a:lnTo>
                    <a:lnTo>
                      <a:pt x="115" y="7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9" y="1"/>
                    </a:lnTo>
                    <a:lnTo>
                      <a:pt x="116" y="0"/>
                    </a:lnTo>
                    <a:lnTo>
                      <a:pt x="115" y="1"/>
                    </a:lnTo>
                    <a:lnTo>
                      <a:pt x="114" y="3"/>
                    </a:lnTo>
                    <a:lnTo>
                      <a:pt x="112" y="6"/>
                    </a:lnTo>
                    <a:lnTo>
                      <a:pt x="107" y="10"/>
                    </a:lnTo>
                    <a:lnTo>
                      <a:pt x="103" y="16"/>
                    </a:lnTo>
                    <a:lnTo>
                      <a:pt x="98" y="23"/>
                    </a:lnTo>
                    <a:lnTo>
                      <a:pt x="93" y="30"/>
                    </a:lnTo>
                    <a:lnTo>
                      <a:pt x="86" y="39"/>
                    </a:lnTo>
                    <a:lnTo>
                      <a:pt x="78" y="49"/>
                    </a:lnTo>
                    <a:lnTo>
                      <a:pt x="70" y="59"/>
                    </a:lnTo>
                    <a:lnTo>
                      <a:pt x="61" y="71"/>
                    </a:lnTo>
                    <a:lnTo>
                      <a:pt x="50" y="83"/>
                    </a:lnTo>
                    <a:lnTo>
                      <a:pt x="39" y="96"/>
                    </a:lnTo>
                    <a:lnTo>
                      <a:pt x="26" y="110"/>
                    </a:lnTo>
                    <a:lnTo>
                      <a:pt x="14" y="124"/>
                    </a:lnTo>
                    <a:lnTo>
                      <a:pt x="0" y="140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9" name="Freeform 81">
                <a:extLst>
                  <a:ext uri="{FF2B5EF4-FFF2-40B4-BE49-F238E27FC236}">
                    <a16:creationId xmlns:a16="http://schemas.microsoft.com/office/drawing/2014/main" id="{6F504746-4E11-4B4C-9F03-113055DC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213"/>
                <a:ext cx="119" cy="148"/>
              </a:xfrm>
              <a:custGeom>
                <a:avLst/>
                <a:gdLst>
                  <a:gd name="T0" fmla="*/ 5 w 237"/>
                  <a:gd name="T1" fmla="*/ 295 h 295"/>
                  <a:gd name="T2" fmla="*/ 11 w 237"/>
                  <a:gd name="T3" fmla="*/ 287 h 295"/>
                  <a:gd name="T4" fmla="*/ 20 w 237"/>
                  <a:gd name="T5" fmla="*/ 275 h 295"/>
                  <a:gd name="T6" fmla="*/ 30 w 237"/>
                  <a:gd name="T7" fmla="*/ 262 h 295"/>
                  <a:gd name="T8" fmla="*/ 43 w 237"/>
                  <a:gd name="T9" fmla="*/ 245 h 295"/>
                  <a:gd name="T10" fmla="*/ 56 w 237"/>
                  <a:gd name="T11" fmla="*/ 227 h 295"/>
                  <a:gd name="T12" fmla="*/ 70 w 237"/>
                  <a:gd name="T13" fmla="*/ 208 h 295"/>
                  <a:gd name="T14" fmla="*/ 87 w 237"/>
                  <a:gd name="T15" fmla="*/ 187 h 295"/>
                  <a:gd name="T16" fmla="*/ 103 w 237"/>
                  <a:gd name="T17" fmla="*/ 165 h 295"/>
                  <a:gd name="T18" fmla="*/ 121 w 237"/>
                  <a:gd name="T19" fmla="*/ 143 h 295"/>
                  <a:gd name="T20" fmla="*/ 138 w 237"/>
                  <a:gd name="T21" fmla="*/ 120 h 295"/>
                  <a:gd name="T22" fmla="*/ 156 w 237"/>
                  <a:gd name="T23" fmla="*/ 99 h 295"/>
                  <a:gd name="T24" fmla="*/ 173 w 237"/>
                  <a:gd name="T25" fmla="*/ 77 h 295"/>
                  <a:gd name="T26" fmla="*/ 190 w 237"/>
                  <a:gd name="T27" fmla="*/ 56 h 295"/>
                  <a:gd name="T28" fmla="*/ 206 w 237"/>
                  <a:gd name="T29" fmla="*/ 36 h 295"/>
                  <a:gd name="T30" fmla="*/ 223 w 237"/>
                  <a:gd name="T31" fmla="*/ 18 h 295"/>
                  <a:gd name="T32" fmla="*/ 237 w 237"/>
                  <a:gd name="T33" fmla="*/ 1 h 295"/>
                  <a:gd name="T34" fmla="*/ 234 w 237"/>
                  <a:gd name="T35" fmla="*/ 0 h 295"/>
                  <a:gd name="T36" fmla="*/ 220 w 237"/>
                  <a:gd name="T37" fmla="*/ 17 h 295"/>
                  <a:gd name="T38" fmla="*/ 203 w 237"/>
                  <a:gd name="T39" fmla="*/ 35 h 295"/>
                  <a:gd name="T40" fmla="*/ 187 w 237"/>
                  <a:gd name="T41" fmla="*/ 55 h 295"/>
                  <a:gd name="T42" fmla="*/ 170 w 237"/>
                  <a:gd name="T43" fmla="*/ 76 h 295"/>
                  <a:gd name="T44" fmla="*/ 152 w 237"/>
                  <a:gd name="T45" fmla="*/ 98 h 295"/>
                  <a:gd name="T46" fmla="*/ 135 w 237"/>
                  <a:gd name="T47" fmla="*/ 119 h 295"/>
                  <a:gd name="T48" fmla="*/ 117 w 237"/>
                  <a:gd name="T49" fmla="*/ 142 h 295"/>
                  <a:gd name="T50" fmla="*/ 100 w 237"/>
                  <a:gd name="T51" fmla="*/ 164 h 295"/>
                  <a:gd name="T52" fmla="*/ 83 w 237"/>
                  <a:gd name="T53" fmla="*/ 185 h 295"/>
                  <a:gd name="T54" fmla="*/ 67 w 237"/>
                  <a:gd name="T55" fmla="*/ 207 h 295"/>
                  <a:gd name="T56" fmla="*/ 52 w 237"/>
                  <a:gd name="T57" fmla="*/ 226 h 295"/>
                  <a:gd name="T58" fmla="*/ 39 w 237"/>
                  <a:gd name="T59" fmla="*/ 243 h 295"/>
                  <a:gd name="T60" fmla="*/ 26 w 237"/>
                  <a:gd name="T61" fmla="*/ 260 h 295"/>
                  <a:gd name="T62" fmla="*/ 16 w 237"/>
                  <a:gd name="T63" fmla="*/ 274 h 295"/>
                  <a:gd name="T64" fmla="*/ 8 w 237"/>
                  <a:gd name="T65" fmla="*/ 286 h 295"/>
                  <a:gd name="T66" fmla="*/ 0 w 237"/>
                  <a:gd name="T67" fmla="*/ 294 h 295"/>
                  <a:gd name="T68" fmla="*/ 5 w 237"/>
                  <a:gd name="T69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95">
                    <a:moveTo>
                      <a:pt x="5" y="295"/>
                    </a:moveTo>
                    <a:lnTo>
                      <a:pt x="11" y="287"/>
                    </a:lnTo>
                    <a:lnTo>
                      <a:pt x="20" y="275"/>
                    </a:lnTo>
                    <a:lnTo>
                      <a:pt x="30" y="262"/>
                    </a:lnTo>
                    <a:lnTo>
                      <a:pt x="43" y="245"/>
                    </a:lnTo>
                    <a:lnTo>
                      <a:pt x="56" y="227"/>
                    </a:lnTo>
                    <a:lnTo>
                      <a:pt x="70" y="208"/>
                    </a:lnTo>
                    <a:lnTo>
                      <a:pt x="87" y="187"/>
                    </a:lnTo>
                    <a:lnTo>
                      <a:pt x="103" y="165"/>
                    </a:lnTo>
                    <a:lnTo>
                      <a:pt x="121" y="143"/>
                    </a:lnTo>
                    <a:lnTo>
                      <a:pt x="138" y="120"/>
                    </a:lnTo>
                    <a:lnTo>
                      <a:pt x="156" y="99"/>
                    </a:lnTo>
                    <a:lnTo>
                      <a:pt x="173" y="77"/>
                    </a:lnTo>
                    <a:lnTo>
                      <a:pt x="190" y="56"/>
                    </a:lnTo>
                    <a:lnTo>
                      <a:pt x="206" y="36"/>
                    </a:lnTo>
                    <a:lnTo>
                      <a:pt x="223" y="18"/>
                    </a:lnTo>
                    <a:lnTo>
                      <a:pt x="237" y="1"/>
                    </a:lnTo>
                    <a:lnTo>
                      <a:pt x="234" y="0"/>
                    </a:lnTo>
                    <a:lnTo>
                      <a:pt x="220" y="17"/>
                    </a:lnTo>
                    <a:lnTo>
                      <a:pt x="203" y="35"/>
                    </a:lnTo>
                    <a:lnTo>
                      <a:pt x="187" y="55"/>
                    </a:lnTo>
                    <a:lnTo>
                      <a:pt x="170" y="76"/>
                    </a:lnTo>
                    <a:lnTo>
                      <a:pt x="152" y="98"/>
                    </a:lnTo>
                    <a:lnTo>
                      <a:pt x="135" y="119"/>
                    </a:lnTo>
                    <a:lnTo>
                      <a:pt x="117" y="142"/>
                    </a:lnTo>
                    <a:lnTo>
                      <a:pt x="100" y="164"/>
                    </a:lnTo>
                    <a:lnTo>
                      <a:pt x="83" y="185"/>
                    </a:lnTo>
                    <a:lnTo>
                      <a:pt x="67" y="207"/>
                    </a:lnTo>
                    <a:lnTo>
                      <a:pt x="52" y="226"/>
                    </a:lnTo>
                    <a:lnTo>
                      <a:pt x="39" y="243"/>
                    </a:lnTo>
                    <a:lnTo>
                      <a:pt x="26" y="260"/>
                    </a:lnTo>
                    <a:lnTo>
                      <a:pt x="16" y="274"/>
                    </a:lnTo>
                    <a:lnTo>
                      <a:pt x="8" y="286"/>
                    </a:lnTo>
                    <a:lnTo>
                      <a:pt x="0" y="294"/>
                    </a:lnTo>
                    <a:lnTo>
                      <a:pt x="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0" name="Freeform 82">
                <a:extLst>
                  <a:ext uri="{FF2B5EF4-FFF2-40B4-BE49-F238E27FC236}">
                    <a16:creationId xmlns:a16="http://schemas.microsoft.com/office/drawing/2014/main" id="{4B3F0D59-9391-4088-8DE1-56940E72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360"/>
                <a:ext cx="76" cy="41"/>
              </a:xfrm>
              <a:custGeom>
                <a:avLst/>
                <a:gdLst>
                  <a:gd name="T0" fmla="*/ 1 w 152"/>
                  <a:gd name="T1" fmla="*/ 81 h 81"/>
                  <a:gd name="T2" fmla="*/ 17 w 152"/>
                  <a:gd name="T3" fmla="*/ 76 h 81"/>
                  <a:gd name="T4" fmla="*/ 32 w 152"/>
                  <a:gd name="T5" fmla="*/ 70 h 81"/>
                  <a:gd name="T6" fmla="*/ 46 w 152"/>
                  <a:gd name="T7" fmla="*/ 64 h 81"/>
                  <a:gd name="T8" fmla="*/ 58 w 152"/>
                  <a:gd name="T9" fmla="*/ 60 h 81"/>
                  <a:gd name="T10" fmla="*/ 69 w 152"/>
                  <a:gd name="T11" fmla="*/ 55 h 81"/>
                  <a:gd name="T12" fmla="*/ 80 w 152"/>
                  <a:gd name="T13" fmla="*/ 51 h 81"/>
                  <a:gd name="T14" fmla="*/ 90 w 152"/>
                  <a:gd name="T15" fmla="*/ 47 h 81"/>
                  <a:gd name="T16" fmla="*/ 100 w 152"/>
                  <a:gd name="T17" fmla="*/ 43 h 81"/>
                  <a:gd name="T18" fmla="*/ 108 w 152"/>
                  <a:gd name="T19" fmla="*/ 38 h 81"/>
                  <a:gd name="T20" fmla="*/ 116 w 152"/>
                  <a:gd name="T21" fmla="*/ 34 h 81"/>
                  <a:gd name="T22" fmla="*/ 122 w 152"/>
                  <a:gd name="T23" fmla="*/ 30 h 81"/>
                  <a:gd name="T24" fmla="*/ 129 w 152"/>
                  <a:gd name="T25" fmla="*/ 25 h 81"/>
                  <a:gd name="T26" fmla="*/ 135 w 152"/>
                  <a:gd name="T27" fmla="*/ 20 h 81"/>
                  <a:gd name="T28" fmla="*/ 141 w 152"/>
                  <a:gd name="T29" fmla="*/ 13 h 81"/>
                  <a:gd name="T30" fmla="*/ 147 w 152"/>
                  <a:gd name="T31" fmla="*/ 7 h 81"/>
                  <a:gd name="T32" fmla="*/ 152 w 152"/>
                  <a:gd name="T33" fmla="*/ 1 h 81"/>
                  <a:gd name="T34" fmla="*/ 148 w 152"/>
                  <a:gd name="T35" fmla="*/ 0 h 81"/>
                  <a:gd name="T36" fmla="*/ 143 w 152"/>
                  <a:gd name="T37" fmla="*/ 6 h 81"/>
                  <a:gd name="T38" fmla="*/ 138 w 152"/>
                  <a:gd name="T39" fmla="*/ 12 h 81"/>
                  <a:gd name="T40" fmla="*/ 132 w 152"/>
                  <a:gd name="T41" fmla="*/ 19 h 81"/>
                  <a:gd name="T42" fmla="*/ 126 w 152"/>
                  <a:gd name="T43" fmla="*/ 23 h 81"/>
                  <a:gd name="T44" fmla="*/ 119 w 152"/>
                  <a:gd name="T45" fmla="*/ 28 h 81"/>
                  <a:gd name="T46" fmla="*/ 112 w 152"/>
                  <a:gd name="T47" fmla="*/ 32 h 81"/>
                  <a:gd name="T48" fmla="*/ 105 w 152"/>
                  <a:gd name="T49" fmla="*/ 36 h 81"/>
                  <a:gd name="T50" fmla="*/ 98 w 152"/>
                  <a:gd name="T51" fmla="*/ 40 h 81"/>
                  <a:gd name="T52" fmla="*/ 89 w 152"/>
                  <a:gd name="T53" fmla="*/ 45 h 81"/>
                  <a:gd name="T54" fmla="*/ 79 w 152"/>
                  <a:gd name="T55" fmla="*/ 49 h 81"/>
                  <a:gd name="T56" fmla="*/ 68 w 152"/>
                  <a:gd name="T57" fmla="*/ 53 h 81"/>
                  <a:gd name="T58" fmla="*/ 57 w 152"/>
                  <a:gd name="T59" fmla="*/ 58 h 81"/>
                  <a:gd name="T60" fmla="*/ 43 w 152"/>
                  <a:gd name="T61" fmla="*/ 62 h 81"/>
                  <a:gd name="T62" fmla="*/ 30 w 152"/>
                  <a:gd name="T63" fmla="*/ 67 h 81"/>
                  <a:gd name="T64" fmla="*/ 15 w 152"/>
                  <a:gd name="T65" fmla="*/ 73 h 81"/>
                  <a:gd name="T66" fmla="*/ 0 w 152"/>
                  <a:gd name="T67" fmla="*/ 79 h 81"/>
                  <a:gd name="T68" fmla="*/ 1 w 152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1">
                    <a:moveTo>
                      <a:pt x="1" y="81"/>
                    </a:moveTo>
                    <a:lnTo>
                      <a:pt x="17" y="76"/>
                    </a:lnTo>
                    <a:lnTo>
                      <a:pt x="32" y="70"/>
                    </a:lnTo>
                    <a:lnTo>
                      <a:pt x="46" y="64"/>
                    </a:lnTo>
                    <a:lnTo>
                      <a:pt x="58" y="60"/>
                    </a:lnTo>
                    <a:lnTo>
                      <a:pt x="69" y="55"/>
                    </a:lnTo>
                    <a:lnTo>
                      <a:pt x="80" y="51"/>
                    </a:lnTo>
                    <a:lnTo>
                      <a:pt x="90" y="47"/>
                    </a:lnTo>
                    <a:lnTo>
                      <a:pt x="100" y="43"/>
                    </a:lnTo>
                    <a:lnTo>
                      <a:pt x="108" y="38"/>
                    </a:lnTo>
                    <a:lnTo>
                      <a:pt x="116" y="34"/>
                    </a:lnTo>
                    <a:lnTo>
                      <a:pt x="122" y="30"/>
                    </a:lnTo>
                    <a:lnTo>
                      <a:pt x="129" y="25"/>
                    </a:lnTo>
                    <a:lnTo>
                      <a:pt x="135" y="20"/>
                    </a:lnTo>
                    <a:lnTo>
                      <a:pt x="141" y="13"/>
                    </a:lnTo>
                    <a:lnTo>
                      <a:pt x="147" y="7"/>
                    </a:lnTo>
                    <a:lnTo>
                      <a:pt x="152" y="1"/>
                    </a:lnTo>
                    <a:lnTo>
                      <a:pt x="148" y="0"/>
                    </a:lnTo>
                    <a:lnTo>
                      <a:pt x="143" y="6"/>
                    </a:lnTo>
                    <a:lnTo>
                      <a:pt x="138" y="12"/>
                    </a:lnTo>
                    <a:lnTo>
                      <a:pt x="132" y="19"/>
                    </a:lnTo>
                    <a:lnTo>
                      <a:pt x="126" y="23"/>
                    </a:lnTo>
                    <a:lnTo>
                      <a:pt x="119" y="28"/>
                    </a:lnTo>
                    <a:lnTo>
                      <a:pt x="112" y="32"/>
                    </a:lnTo>
                    <a:lnTo>
                      <a:pt x="105" y="36"/>
                    </a:lnTo>
                    <a:lnTo>
                      <a:pt x="98" y="40"/>
                    </a:lnTo>
                    <a:lnTo>
                      <a:pt x="89" y="45"/>
                    </a:lnTo>
                    <a:lnTo>
                      <a:pt x="79" y="49"/>
                    </a:lnTo>
                    <a:lnTo>
                      <a:pt x="68" y="53"/>
                    </a:lnTo>
                    <a:lnTo>
                      <a:pt x="57" y="58"/>
                    </a:lnTo>
                    <a:lnTo>
                      <a:pt x="43" y="62"/>
                    </a:lnTo>
                    <a:lnTo>
                      <a:pt x="30" y="67"/>
                    </a:lnTo>
                    <a:lnTo>
                      <a:pt x="15" y="73"/>
                    </a:lnTo>
                    <a:lnTo>
                      <a:pt x="0" y="79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1" name="Freeform 83">
                <a:extLst>
                  <a:ext uri="{FF2B5EF4-FFF2-40B4-BE49-F238E27FC236}">
                    <a16:creationId xmlns:a16="http://schemas.microsoft.com/office/drawing/2014/main" id="{C405F98C-7990-4C7E-A590-79AF06A7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400"/>
                <a:ext cx="148" cy="91"/>
              </a:xfrm>
              <a:custGeom>
                <a:avLst/>
                <a:gdLst>
                  <a:gd name="T0" fmla="*/ 3 w 295"/>
                  <a:gd name="T1" fmla="*/ 180 h 182"/>
                  <a:gd name="T2" fmla="*/ 3 w 295"/>
                  <a:gd name="T3" fmla="*/ 182 h 182"/>
                  <a:gd name="T4" fmla="*/ 6 w 295"/>
                  <a:gd name="T5" fmla="*/ 180 h 182"/>
                  <a:gd name="T6" fmla="*/ 12 w 295"/>
                  <a:gd name="T7" fmla="*/ 175 h 182"/>
                  <a:gd name="T8" fmla="*/ 22 w 295"/>
                  <a:gd name="T9" fmla="*/ 167 h 182"/>
                  <a:gd name="T10" fmla="*/ 36 w 295"/>
                  <a:gd name="T11" fmla="*/ 158 h 182"/>
                  <a:gd name="T12" fmla="*/ 53 w 295"/>
                  <a:gd name="T13" fmla="*/ 146 h 182"/>
                  <a:gd name="T14" fmla="*/ 71 w 295"/>
                  <a:gd name="T15" fmla="*/ 134 h 182"/>
                  <a:gd name="T16" fmla="*/ 93 w 295"/>
                  <a:gd name="T17" fmla="*/ 119 h 182"/>
                  <a:gd name="T18" fmla="*/ 116 w 295"/>
                  <a:gd name="T19" fmla="*/ 104 h 182"/>
                  <a:gd name="T20" fmla="*/ 140 w 295"/>
                  <a:gd name="T21" fmla="*/ 88 h 182"/>
                  <a:gd name="T22" fmla="*/ 163 w 295"/>
                  <a:gd name="T23" fmla="*/ 73 h 182"/>
                  <a:gd name="T24" fmla="*/ 188 w 295"/>
                  <a:gd name="T25" fmla="*/ 58 h 182"/>
                  <a:gd name="T26" fmla="*/ 212 w 295"/>
                  <a:gd name="T27" fmla="*/ 44 h 182"/>
                  <a:gd name="T28" fmla="*/ 236 w 295"/>
                  <a:gd name="T29" fmla="*/ 31 h 182"/>
                  <a:gd name="T30" fmla="*/ 257 w 295"/>
                  <a:gd name="T31" fmla="*/ 20 h 182"/>
                  <a:gd name="T32" fmla="*/ 277 w 295"/>
                  <a:gd name="T33" fmla="*/ 9 h 182"/>
                  <a:gd name="T34" fmla="*/ 295 w 295"/>
                  <a:gd name="T35" fmla="*/ 2 h 182"/>
                  <a:gd name="T36" fmla="*/ 293 w 295"/>
                  <a:gd name="T37" fmla="*/ 0 h 182"/>
                  <a:gd name="T38" fmla="*/ 275 w 295"/>
                  <a:gd name="T39" fmla="*/ 7 h 182"/>
                  <a:gd name="T40" fmla="*/ 254 w 295"/>
                  <a:gd name="T41" fmla="*/ 18 h 182"/>
                  <a:gd name="T42" fmla="*/ 231 w 295"/>
                  <a:gd name="T43" fmla="*/ 29 h 182"/>
                  <a:gd name="T44" fmla="*/ 209 w 295"/>
                  <a:gd name="T45" fmla="*/ 42 h 182"/>
                  <a:gd name="T46" fmla="*/ 185 w 295"/>
                  <a:gd name="T47" fmla="*/ 56 h 182"/>
                  <a:gd name="T48" fmla="*/ 160 w 295"/>
                  <a:gd name="T49" fmla="*/ 71 h 182"/>
                  <a:gd name="T50" fmla="*/ 136 w 295"/>
                  <a:gd name="T51" fmla="*/ 86 h 182"/>
                  <a:gd name="T52" fmla="*/ 113 w 295"/>
                  <a:gd name="T53" fmla="*/ 102 h 182"/>
                  <a:gd name="T54" fmla="*/ 90 w 295"/>
                  <a:gd name="T55" fmla="*/ 117 h 182"/>
                  <a:gd name="T56" fmla="*/ 68 w 295"/>
                  <a:gd name="T57" fmla="*/ 131 h 182"/>
                  <a:gd name="T58" fmla="*/ 49 w 295"/>
                  <a:gd name="T59" fmla="*/ 144 h 182"/>
                  <a:gd name="T60" fmla="*/ 33 w 295"/>
                  <a:gd name="T61" fmla="*/ 156 h 182"/>
                  <a:gd name="T62" fmla="*/ 19 w 295"/>
                  <a:gd name="T63" fmla="*/ 165 h 182"/>
                  <a:gd name="T64" fmla="*/ 8 w 295"/>
                  <a:gd name="T65" fmla="*/ 172 h 182"/>
                  <a:gd name="T66" fmla="*/ 3 w 295"/>
                  <a:gd name="T67" fmla="*/ 178 h 182"/>
                  <a:gd name="T68" fmla="*/ 0 w 295"/>
                  <a:gd name="T69" fmla="*/ 180 h 182"/>
                  <a:gd name="T70" fmla="*/ 0 w 295"/>
                  <a:gd name="T71" fmla="*/ 182 h 182"/>
                  <a:gd name="T72" fmla="*/ 3 w 295"/>
                  <a:gd name="T73" fmla="*/ 18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5" h="182">
                    <a:moveTo>
                      <a:pt x="3" y="180"/>
                    </a:moveTo>
                    <a:lnTo>
                      <a:pt x="3" y="182"/>
                    </a:lnTo>
                    <a:lnTo>
                      <a:pt x="6" y="180"/>
                    </a:lnTo>
                    <a:lnTo>
                      <a:pt x="12" y="175"/>
                    </a:lnTo>
                    <a:lnTo>
                      <a:pt x="22" y="167"/>
                    </a:lnTo>
                    <a:lnTo>
                      <a:pt x="36" y="158"/>
                    </a:lnTo>
                    <a:lnTo>
                      <a:pt x="53" y="146"/>
                    </a:lnTo>
                    <a:lnTo>
                      <a:pt x="71" y="134"/>
                    </a:lnTo>
                    <a:lnTo>
                      <a:pt x="93" y="119"/>
                    </a:lnTo>
                    <a:lnTo>
                      <a:pt x="116" y="104"/>
                    </a:lnTo>
                    <a:lnTo>
                      <a:pt x="140" y="88"/>
                    </a:lnTo>
                    <a:lnTo>
                      <a:pt x="163" y="73"/>
                    </a:lnTo>
                    <a:lnTo>
                      <a:pt x="188" y="58"/>
                    </a:lnTo>
                    <a:lnTo>
                      <a:pt x="212" y="44"/>
                    </a:lnTo>
                    <a:lnTo>
                      <a:pt x="236" y="31"/>
                    </a:lnTo>
                    <a:lnTo>
                      <a:pt x="257" y="20"/>
                    </a:lnTo>
                    <a:lnTo>
                      <a:pt x="277" y="9"/>
                    </a:lnTo>
                    <a:lnTo>
                      <a:pt x="295" y="2"/>
                    </a:lnTo>
                    <a:lnTo>
                      <a:pt x="293" y="0"/>
                    </a:lnTo>
                    <a:lnTo>
                      <a:pt x="275" y="7"/>
                    </a:lnTo>
                    <a:lnTo>
                      <a:pt x="254" y="18"/>
                    </a:lnTo>
                    <a:lnTo>
                      <a:pt x="231" y="29"/>
                    </a:lnTo>
                    <a:lnTo>
                      <a:pt x="209" y="42"/>
                    </a:lnTo>
                    <a:lnTo>
                      <a:pt x="185" y="56"/>
                    </a:lnTo>
                    <a:lnTo>
                      <a:pt x="160" y="71"/>
                    </a:lnTo>
                    <a:lnTo>
                      <a:pt x="136" y="86"/>
                    </a:lnTo>
                    <a:lnTo>
                      <a:pt x="113" y="102"/>
                    </a:lnTo>
                    <a:lnTo>
                      <a:pt x="90" y="117"/>
                    </a:lnTo>
                    <a:lnTo>
                      <a:pt x="68" y="131"/>
                    </a:lnTo>
                    <a:lnTo>
                      <a:pt x="49" y="144"/>
                    </a:lnTo>
                    <a:lnTo>
                      <a:pt x="33" y="156"/>
                    </a:lnTo>
                    <a:lnTo>
                      <a:pt x="19" y="165"/>
                    </a:lnTo>
                    <a:lnTo>
                      <a:pt x="8" y="172"/>
                    </a:lnTo>
                    <a:lnTo>
                      <a:pt x="3" y="178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3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2" name="Freeform 84">
                <a:extLst>
                  <a:ext uri="{FF2B5EF4-FFF2-40B4-BE49-F238E27FC236}">
                    <a16:creationId xmlns:a16="http://schemas.microsoft.com/office/drawing/2014/main" id="{85535A84-4C2A-45A7-AAE2-A43C463A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489"/>
                <a:ext cx="265" cy="131"/>
              </a:xfrm>
              <a:custGeom>
                <a:avLst/>
                <a:gdLst>
                  <a:gd name="T0" fmla="*/ 527 w 530"/>
                  <a:gd name="T1" fmla="*/ 259 h 261"/>
                  <a:gd name="T2" fmla="*/ 530 w 530"/>
                  <a:gd name="T3" fmla="*/ 259 h 261"/>
                  <a:gd name="T4" fmla="*/ 3 w 530"/>
                  <a:gd name="T5" fmla="*/ 0 h 261"/>
                  <a:gd name="T6" fmla="*/ 0 w 530"/>
                  <a:gd name="T7" fmla="*/ 2 h 261"/>
                  <a:gd name="T8" fmla="*/ 527 w 530"/>
                  <a:gd name="T9" fmla="*/ 261 h 261"/>
                  <a:gd name="T10" fmla="*/ 530 w 530"/>
                  <a:gd name="T11" fmla="*/ 260 h 261"/>
                  <a:gd name="T12" fmla="*/ 527 w 530"/>
                  <a:gd name="T13" fmla="*/ 25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0" h="261">
                    <a:moveTo>
                      <a:pt x="527" y="259"/>
                    </a:moveTo>
                    <a:lnTo>
                      <a:pt x="530" y="259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27" y="261"/>
                    </a:lnTo>
                    <a:lnTo>
                      <a:pt x="530" y="260"/>
                    </a:lnTo>
                    <a:lnTo>
                      <a:pt x="527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3" name="Freeform 85">
                <a:extLst>
                  <a:ext uri="{FF2B5EF4-FFF2-40B4-BE49-F238E27FC236}">
                    <a16:creationId xmlns:a16="http://schemas.microsoft.com/office/drawing/2014/main" id="{1B7FB53C-64C0-4EAB-BA86-3D726E64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76"/>
                <a:ext cx="512" cy="475"/>
              </a:xfrm>
              <a:custGeom>
                <a:avLst/>
                <a:gdLst>
                  <a:gd name="T0" fmla="*/ 771 w 1023"/>
                  <a:gd name="T1" fmla="*/ 129 h 949"/>
                  <a:gd name="T2" fmla="*/ 747 w 1023"/>
                  <a:gd name="T3" fmla="*/ 122 h 949"/>
                  <a:gd name="T4" fmla="*/ 697 w 1023"/>
                  <a:gd name="T5" fmla="*/ 114 h 949"/>
                  <a:gd name="T6" fmla="*/ 605 w 1023"/>
                  <a:gd name="T7" fmla="*/ 103 h 949"/>
                  <a:gd name="T8" fmla="*/ 467 w 1023"/>
                  <a:gd name="T9" fmla="*/ 92 h 949"/>
                  <a:gd name="T10" fmla="*/ 274 w 1023"/>
                  <a:gd name="T11" fmla="*/ 85 h 949"/>
                  <a:gd name="T12" fmla="*/ 231 w 1023"/>
                  <a:gd name="T13" fmla="*/ 8 h 949"/>
                  <a:gd name="T14" fmla="*/ 307 w 1023"/>
                  <a:gd name="T15" fmla="*/ 5 h 949"/>
                  <a:gd name="T16" fmla="*/ 411 w 1023"/>
                  <a:gd name="T17" fmla="*/ 3 h 949"/>
                  <a:gd name="T18" fmla="*/ 532 w 1023"/>
                  <a:gd name="T19" fmla="*/ 1 h 949"/>
                  <a:gd name="T20" fmla="*/ 657 w 1023"/>
                  <a:gd name="T21" fmla="*/ 0 h 949"/>
                  <a:gd name="T22" fmla="*/ 774 w 1023"/>
                  <a:gd name="T23" fmla="*/ 1 h 949"/>
                  <a:gd name="T24" fmla="*/ 871 w 1023"/>
                  <a:gd name="T25" fmla="*/ 3 h 949"/>
                  <a:gd name="T26" fmla="*/ 936 w 1023"/>
                  <a:gd name="T27" fmla="*/ 8 h 949"/>
                  <a:gd name="T28" fmla="*/ 973 w 1023"/>
                  <a:gd name="T29" fmla="*/ 17 h 949"/>
                  <a:gd name="T30" fmla="*/ 1008 w 1023"/>
                  <a:gd name="T31" fmla="*/ 29 h 949"/>
                  <a:gd name="T32" fmla="*/ 1023 w 1023"/>
                  <a:gd name="T33" fmla="*/ 45 h 949"/>
                  <a:gd name="T34" fmla="*/ 1014 w 1023"/>
                  <a:gd name="T35" fmla="*/ 81 h 949"/>
                  <a:gd name="T36" fmla="*/ 989 w 1023"/>
                  <a:gd name="T37" fmla="*/ 120 h 949"/>
                  <a:gd name="T38" fmla="*/ 970 w 1023"/>
                  <a:gd name="T39" fmla="*/ 149 h 949"/>
                  <a:gd name="T40" fmla="*/ 947 w 1023"/>
                  <a:gd name="T41" fmla="*/ 185 h 949"/>
                  <a:gd name="T42" fmla="*/ 920 w 1023"/>
                  <a:gd name="T43" fmla="*/ 227 h 949"/>
                  <a:gd name="T44" fmla="*/ 884 w 1023"/>
                  <a:gd name="T45" fmla="*/ 280 h 949"/>
                  <a:gd name="T46" fmla="*/ 840 w 1023"/>
                  <a:gd name="T47" fmla="*/ 346 h 949"/>
                  <a:gd name="T48" fmla="*/ 795 w 1023"/>
                  <a:gd name="T49" fmla="*/ 411 h 949"/>
                  <a:gd name="T50" fmla="*/ 749 w 1023"/>
                  <a:gd name="T51" fmla="*/ 477 h 949"/>
                  <a:gd name="T52" fmla="*/ 717 w 1023"/>
                  <a:gd name="T53" fmla="*/ 525 h 949"/>
                  <a:gd name="T54" fmla="*/ 682 w 1023"/>
                  <a:gd name="T55" fmla="*/ 578 h 949"/>
                  <a:gd name="T56" fmla="*/ 646 w 1023"/>
                  <a:gd name="T57" fmla="*/ 640 h 949"/>
                  <a:gd name="T58" fmla="*/ 618 w 1023"/>
                  <a:gd name="T59" fmla="*/ 690 h 949"/>
                  <a:gd name="T60" fmla="*/ 597 w 1023"/>
                  <a:gd name="T61" fmla="*/ 725 h 949"/>
                  <a:gd name="T62" fmla="*/ 559 w 1023"/>
                  <a:gd name="T63" fmla="*/ 762 h 949"/>
                  <a:gd name="T64" fmla="*/ 513 w 1023"/>
                  <a:gd name="T65" fmla="*/ 806 h 949"/>
                  <a:gd name="T66" fmla="*/ 460 w 1023"/>
                  <a:gd name="T67" fmla="*/ 855 h 949"/>
                  <a:gd name="T68" fmla="*/ 407 w 1023"/>
                  <a:gd name="T69" fmla="*/ 899 h 949"/>
                  <a:gd name="T70" fmla="*/ 360 w 1023"/>
                  <a:gd name="T71" fmla="*/ 935 h 949"/>
                  <a:gd name="T72" fmla="*/ 4 w 1023"/>
                  <a:gd name="T73" fmla="*/ 820 h 949"/>
                  <a:gd name="T74" fmla="*/ 37 w 1023"/>
                  <a:gd name="T75" fmla="*/ 799 h 949"/>
                  <a:gd name="T76" fmla="*/ 91 w 1023"/>
                  <a:gd name="T77" fmla="*/ 760 h 949"/>
                  <a:gd name="T78" fmla="*/ 159 w 1023"/>
                  <a:gd name="T79" fmla="*/ 716 h 949"/>
                  <a:gd name="T80" fmla="*/ 224 w 1023"/>
                  <a:gd name="T81" fmla="*/ 680 h 949"/>
                  <a:gd name="T82" fmla="*/ 256 w 1023"/>
                  <a:gd name="T83" fmla="*/ 663 h 949"/>
                  <a:gd name="T84" fmla="*/ 300 w 1023"/>
                  <a:gd name="T85" fmla="*/ 646 h 949"/>
                  <a:gd name="T86" fmla="*/ 379 w 1023"/>
                  <a:gd name="T87" fmla="*/ 613 h 949"/>
                  <a:gd name="T88" fmla="*/ 420 w 1023"/>
                  <a:gd name="T89" fmla="*/ 587 h 949"/>
                  <a:gd name="T90" fmla="*/ 428 w 1023"/>
                  <a:gd name="T91" fmla="*/ 577 h 949"/>
                  <a:gd name="T92" fmla="*/ 445 w 1023"/>
                  <a:gd name="T93" fmla="*/ 553 h 949"/>
                  <a:gd name="T94" fmla="*/ 483 w 1023"/>
                  <a:gd name="T95" fmla="*/ 503 h 949"/>
                  <a:gd name="T96" fmla="*/ 537 w 1023"/>
                  <a:gd name="T97" fmla="*/ 430 h 949"/>
                  <a:gd name="T98" fmla="*/ 591 w 1023"/>
                  <a:gd name="T99" fmla="*/ 360 h 949"/>
                  <a:gd name="T100" fmla="*/ 627 w 1023"/>
                  <a:gd name="T101" fmla="*/ 316 h 949"/>
                  <a:gd name="T102" fmla="*/ 666 w 1023"/>
                  <a:gd name="T103" fmla="*/ 271 h 949"/>
                  <a:gd name="T104" fmla="*/ 713 w 1023"/>
                  <a:gd name="T105" fmla="*/ 216 h 949"/>
                  <a:gd name="T106" fmla="*/ 754 w 1023"/>
                  <a:gd name="T107" fmla="*/ 166 h 949"/>
                  <a:gd name="T108" fmla="*/ 777 w 1023"/>
                  <a:gd name="T109" fmla="*/ 138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3" h="949">
                    <a:moveTo>
                      <a:pt x="779" y="132"/>
                    </a:moveTo>
                    <a:lnTo>
                      <a:pt x="777" y="132"/>
                    </a:lnTo>
                    <a:lnTo>
                      <a:pt x="774" y="131"/>
                    </a:lnTo>
                    <a:lnTo>
                      <a:pt x="771" y="129"/>
                    </a:lnTo>
                    <a:lnTo>
                      <a:pt x="766" y="128"/>
                    </a:lnTo>
                    <a:lnTo>
                      <a:pt x="760" y="125"/>
                    </a:lnTo>
                    <a:lnTo>
                      <a:pt x="754" y="124"/>
                    </a:lnTo>
                    <a:lnTo>
                      <a:pt x="747" y="122"/>
                    </a:lnTo>
                    <a:lnTo>
                      <a:pt x="740" y="121"/>
                    </a:lnTo>
                    <a:lnTo>
                      <a:pt x="727" y="119"/>
                    </a:lnTo>
                    <a:lnTo>
                      <a:pt x="714" y="117"/>
                    </a:lnTo>
                    <a:lnTo>
                      <a:pt x="697" y="114"/>
                    </a:lnTo>
                    <a:lnTo>
                      <a:pt x="678" y="112"/>
                    </a:lnTo>
                    <a:lnTo>
                      <a:pt x="656" y="109"/>
                    </a:lnTo>
                    <a:lnTo>
                      <a:pt x="632" y="106"/>
                    </a:lnTo>
                    <a:lnTo>
                      <a:pt x="605" y="103"/>
                    </a:lnTo>
                    <a:lnTo>
                      <a:pt x="576" y="99"/>
                    </a:lnTo>
                    <a:lnTo>
                      <a:pt x="543" y="97"/>
                    </a:lnTo>
                    <a:lnTo>
                      <a:pt x="506" y="94"/>
                    </a:lnTo>
                    <a:lnTo>
                      <a:pt x="467" y="92"/>
                    </a:lnTo>
                    <a:lnTo>
                      <a:pt x="425" y="90"/>
                    </a:lnTo>
                    <a:lnTo>
                      <a:pt x="379" y="88"/>
                    </a:lnTo>
                    <a:lnTo>
                      <a:pt x="328" y="87"/>
                    </a:lnTo>
                    <a:lnTo>
                      <a:pt x="274" y="85"/>
                    </a:lnTo>
                    <a:lnTo>
                      <a:pt x="217" y="85"/>
                    </a:lnTo>
                    <a:lnTo>
                      <a:pt x="208" y="8"/>
                    </a:lnTo>
                    <a:lnTo>
                      <a:pt x="218" y="8"/>
                    </a:lnTo>
                    <a:lnTo>
                      <a:pt x="231" y="8"/>
                    </a:lnTo>
                    <a:lnTo>
                      <a:pt x="247" y="7"/>
                    </a:lnTo>
                    <a:lnTo>
                      <a:pt x="264" y="7"/>
                    </a:lnTo>
                    <a:lnTo>
                      <a:pt x="285" y="6"/>
                    </a:lnTo>
                    <a:lnTo>
                      <a:pt x="307" y="5"/>
                    </a:lnTo>
                    <a:lnTo>
                      <a:pt x="331" y="5"/>
                    </a:lnTo>
                    <a:lnTo>
                      <a:pt x="356" y="4"/>
                    </a:lnTo>
                    <a:lnTo>
                      <a:pt x="383" y="4"/>
                    </a:lnTo>
                    <a:lnTo>
                      <a:pt x="411" y="3"/>
                    </a:lnTo>
                    <a:lnTo>
                      <a:pt x="441" y="3"/>
                    </a:lnTo>
                    <a:lnTo>
                      <a:pt x="470" y="2"/>
                    </a:lnTo>
                    <a:lnTo>
                      <a:pt x="501" y="2"/>
                    </a:lnTo>
                    <a:lnTo>
                      <a:pt x="532" y="1"/>
                    </a:lnTo>
                    <a:lnTo>
                      <a:pt x="563" y="1"/>
                    </a:lnTo>
                    <a:lnTo>
                      <a:pt x="594" y="1"/>
                    </a:lnTo>
                    <a:lnTo>
                      <a:pt x="626" y="1"/>
                    </a:lnTo>
                    <a:lnTo>
                      <a:pt x="657" y="0"/>
                    </a:lnTo>
                    <a:lnTo>
                      <a:pt x="688" y="0"/>
                    </a:lnTo>
                    <a:lnTo>
                      <a:pt x="718" y="0"/>
                    </a:lnTo>
                    <a:lnTo>
                      <a:pt x="747" y="0"/>
                    </a:lnTo>
                    <a:lnTo>
                      <a:pt x="774" y="1"/>
                    </a:lnTo>
                    <a:lnTo>
                      <a:pt x="801" y="1"/>
                    </a:lnTo>
                    <a:lnTo>
                      <a:pt x="826" y="1"/>
                    </a:lnTo>
                    <a:lnTo>
                      <a:pt x="850" y="2"/>
                    </a:lnTo>
                    <a:lnTo>
                      <a:pt x="871" y="3"/>
                    </a:lnTo>
                    <a:lnTo>
                      <a:pt x="891" y="4"/>
                    </a:lnTo>
                    <a:lnTo>
                      <a:pt x="908" y="5"/>
                    </a:lnTo>
                    <a:lnTo>
                      <a:pt x="924" y="6"/>
                    </a:lnTo>
                    <a:lnTo>
                      <a:pt x="936" y="8"/>
                    </a:lnTo>
                    <a:lnTo>
                      <a:pt x="946" y="9"/>
                    </a:lnTo>
                    <a:lnTo>
                      <a:pt x="953" y="11"/>
                    </a:lnTo>
                    <a:lnTo>
                      <a:pt x="963" y="15"/>
                    </a:lnTo>
                    <a:lnTo>
                      <a:pt x="973" y="17"/>
                    </a:lnTo>
                    <a:lnTo>
                      <a:pt x="983" y="20"/>
                    </a:lnTo>
                    <a:lnTo>
                      <a:pt x="992" y="24"/>
                    </a:lnTo>
                    <a:lnTo>
                      <a:pt x="999" y="26"/>
                    </a:lnTo>
                    <a:lnTo>
                      <a:pt x="1008" y="29"/>
                    </a:lnTo>
                    <a:lnTo>
                      <a:pt x="1013" y="32"/>
                    </a:lnTo>
                    <a:lnTo>
                      <a:pt x="1018" y="36"/>
                    </a:lnTo>
                    <a:lnTo>
                      <a:pt x="1021" y="40"/>
                    </a:lnTo>
                    <a:lnTo>
                      <a:pt x="1023" y="45"/>
                    </a:lnTo>
                    <a:lnTo>
                      <a:pt x="1023" y="53"/>
                    </a:lnTo>
                    <a:lnTo>
                      <a:pt x="1022" y="60"/>
                    </a:lnTo>
                    <a:lnTo>
                      <a:pt x="1019" y="69"/>
                    </a:lnTo>
                    <a:lnTo>
                      <a:pt x="1014" y="81"/>
                    </a:lnTo>
                    <a:lnTo>
                      <a:pt x="1007" y="94"/>
                    </a:lnTo>
                    <a:lnTo>
                      <a:pt x="996" y="109"/>
                    </a:lnTo>
                    <a:lnTo>
                      <a:pt x="993" y="114"/>
                    </a:lnTo>
                    <a:lnTo>
                      <a:pt x="989" y="120"/>
                    </a:lnTo>
                    <a:lnTo>
                      <a:pt x="985" y="126"/>
                    </a:lnTo>
                    <a:lnTo>
                      <a:pt x="979" y="134"/>
                    </a:lnTo>
                    <a:lnTo>
                      <a:pt x="976" y="141"/>
                    </a:lnTo>
                    <a:lnTo>
                      <a:pt x="970" y="149"/>
                    </a:lnTo>
                    <a:lnTo>
                      <a:pt x="965" y="157"/>
                    </a:lnTo>
                    <a:lnTo>
                      <a:pt x="959" y="166"/>
                    </a:lnTo>
                    <a:lnTo>
                      <a:pt x="953" y="175"/>
                    </a:lnTo>
                    <a:lnTo>
                      <a:pt x="947" y="185"/>
                    </a:lnTo>
                    <a:lnTo>
                      <a:pt x="941" y="195"/>
                    </a:lnTo>
                    <a:lnTo>
                      <a:pt x="934" y="205"/>
                    </a:lnTo>
                    <a:lnTo>
                      <a:pt x="928" y="216"/>
                    </a:lnTo>
                    <a:lnTo>
                      <a:pt x="920" y="227"/>
                    </a:lnTo>
                    <a:lnTo>
                      <a:pt x="913" y="239"/>
                    </a:lnTo>
                    <a:lnTo>
                      <a:pt x="906" y="250"/>
                    </a:lnTo>
                    <a:lnTo>
                      <a:pt x="895" y="266"/>
                    </a:lnTo>
                    <a:lnTo>
                      <a:pt x="884" y="280"/>
                    </a:lnTo>
                    <a:lnTo>
                      <a:pt x="875" y="297"/>
                    </a:lnTo>
                    <a:lnTo>
                      <a:pt x="862" y="312"/>
                    </a:lnTo>
                    <a:lnTo>
                      <a:pt x="852" y="329"/>
                    </a:lnTo>
                    <a:lnTo>
                      <a:pt x="840" y="346"/>
                    </a:lnTo>
                    <a:lnTo>
                      <a:pt x="829" y="361"/>
                    </a:lnTo>
                    <a:lnTo>
                      <a:pt x="818" y="378"/>
                    </a:lnTo>
                    <a:lnTo>
                      <a:pt x="806" y="395"/>
                    </a:lnTo>
                    <a:lnTo>
                      <a:pt x="795" y="411"/>
                    </a:lnTo>
                    <a:lnTo>
                      <a:pt x="783" y="427"/>
                    </a:lnTo>
                    <a:lnTo>
                      <a:pt x="772" y="443"/>
                    </a:lnTo>
                    <a:lnTo>
                      <a:pt x="759" y="460"/>
                    </a:lnTo>
                    <a:lnTo>
                      <a:pt x="749" y="477"/>
                    </a:lnTo>
                    <a:lnTo>
                      <a:pt x="738" y="491"/>
                    </a:lnTo>
                    <a:lnTo>
                      <a:pt x="727" y="508"/>
                    </a:lnTo>
                    <a:lnTo>
                      <a:pt x="723" y="515"/>
                    </a:lnTo>
                    <a:lnTo>
                      <a:pt x="717" y="525"/>
                    </a:lnTo>
                    <a:lnTo>
                      <a:pt x="708" y="537"/>
                    </a:lnTo>
                    <a:lnTo>
                      <a:pt x="701" y="549"/>
                    </a:lnTo>
                    <a:lnTo>
                      <a:pt x="692" y="564"/>
                    </a:lnTo>
                    <a:lnTo>
                      <a:pt x="682" y="578"/>
                    </a:lnTo>
                    <a:lnTo>
                      <a:pt x="673" y="594"/>
                    </a:lnTo>
                    <a:lnTo>
                      <a:pt x="664" y="610"/>
                    </a:lnTo>
                    <a:lnTo>
                      <a:pt x="655" y="625"/>
                    </a:lnTo>
                    <a:lnTo>
                      <a:pt x="646" y="640"/>
                    </a:lnTo>
                    <a:lnTo>
                      <a:pt x="638" y="654"/>
                    </a:lnTo>
                    <a:lnTo>
                      <a:pt x="630" y="668"/>
                    </a:lnTo>
                    <a:lnTo>
                      <a:pt x="623" y="680"/>
                    </a:lnTo>
                    <a:lnTo>
                      <a:pt x="618" y="690"/>
                    </a:lnTo>
                    <a:lnTo>
                      <a:pt x="613" y="698"/>
                    </a:lnTo>
                    <a:lnTo>
                      <a:pt x="611" y="704"/>
                    </a:lnTo>
                    <a:lnTo>
                      <a:pt x="604" y="714"/>
                    </a:lnTo>
                    <a:lnTo>
                      <a:pt x="597" y="725"/>
                    </a:lnTo>
                    <a:lnTo>
                      <a:pt x="589" y="734"/>
                    </a:lnTo>
                    <a:lnTo>
                      <a:pt x="579" y="744"/>
                    </a:lnTo>
                    <a:lnTo>
                      <a:pt x="569" y="754"/>
                    </a:lnTo>
                    <a:lnTo>
                      <a:pt x="559" y="762"/>
                    </a:lnTo>
                    <a:lnTo>
                      <a:pt x="548" y="772"/>
                    </a:lnTo>
                    <a:lnTo>
                      <a:pt x="538" y="781"/>
                    </a:lnTo>
                    <a:lnTo>
                      <a:pt x="525" y="793"/>
                    </a:lnTo>
                    <a:lnTo>
                      <a:pt x="513" y="806"/>
                    </a:lnTo>
                    <a:lnTo>
                      <a:pt x="500" y="818"/>
                    </a:lnTo>
                    <a:lnTo>
                      <a:pt x="487" y="831"/>
                    </a:lnTo>
                    <a:lnTo>
                      <a:pt x="473" y="843"/>
                    </a:lnTo>
                    <a:lnTo>
                      <a:pt x="460" y="855"/>
                    </a:lnTo>
                    <a:lnTo>
                      <a:pt x="447" y="867"/>
                    </a:lnTo>
                    <a:lnTo>
                      <a:pt x="434" y="878"/>
                    </a:lnTo>
                    <a:lnTo>
                      <a:pt x="420" y="889"/>
                    </a:lnTo>
                    <a:lnTo>
                      <a:pt x="407" y="899"/>
                    </a:lnTo>
                    <a:lnTo>
                      <a:pt x="395" y="909"/>
                    </a:lnTo>
                    <a:lnTo>
                      <a:pt x="382" y="919"/>
                    </a:lnTo>
                    <a:lnTo>
                      <a:pt x="371" y="927"/>
                    </a:lnTo>
                    <a:lnTo>
                      <a:pt x="360" y="935"/>
                    </a:lnTo>
                    <a:lnTo>
                      <a:pt x="350" y="943"/>
                    </a:lnTo>
                    <a:lnTo>
                      <a:pt x="340" y="949"/>
                    </a:lnTo>
                    <a:lnTo>
                      <a:pt x="0" y="823"/>
                    </a:lnTo>
                    <a:lnTo>
                      <a:pt x="4" y="820"/>
                    </a:lnTo>
                    <a:lnTo>
                      <a:pt x="10" y="817"/>
                    </a:lnTo>
                    <a:lnTo>
                      <a:pt x="17" y="812"/>
                    </a:lnTo>
                    <a:lnTo>
                      <a:pt x="25" y="806"/>
                    </a:lnTo>
                    <a:lnTo>
                      <a:pt x="37" y="799"/>
                    </a:lnTo>
                    <a:lnTo>
                      <a:pt x="48" y="789"/>
                    </a:lnTo>
                    <a:lnTo>
                      <a:pt x="62" y="781"/>
                    </a:lnTo>
                    <a:lnTo>
                      <a:pt x="75" y="771"/>
                    </a:lnTo>
                    <a:lnTo>
                      <a:pt x="91" y="760"/>
                    </a:lnTo>
                    <a:lnTo>
                      <a:pt x="107" y="750"/>
                    </a:lnTo>
                    <a:lnTo>
                      <a:pt x="124" y="738"/>
                    </a:lnTo>
                    <a:lnTo>
                      <a:pt x="142" y="727"/>
                    </a:lnTo>
                    <a:lnTo>
                      <a:pt x="159" y="716"/>
                    </a:lnTo>
                    <a:lnTo>
                      <a:pt x="177" y="705"/>
                    </a:lnTo>
                    <a:lnTo>
                      <a:pt x="196" y="695"/>
                    </a:lnTo>
                    <a:lnTo>
                      <a:pt x="214" y="684"/>
                    </a:lnTo>
                    <a:lnTo>
                      <a:pt x="224" y="680"/>
                    </a:lnTo>
                    <a:lnTo>
                      <a:pt x="232" y="675"/>
                    </a:lnTo>
                    <a:lnTo>
                      <a:pt x="240" y="671"/>
                    </a:lnTo>
                    <a:lnTo>
                      <a:pt x="249" y="667"/>
                    </a:lnTo>
                    <a:lnTo>
                      <a:pt x="256" y="663"/>
                    </a:lnTo>
                    <a:lnTo>
                      <a:pt x="265" y="658"/>
                    </a:lnTo>
                    <a:lnTo>
                      <a:pt x="276" y="654"/>
                    </a:lnTo>
                    <a:lnTo>
                      <a:pt x="287" y="650"/>
                    </a:lnTo>
                    <a:lnTo>
                      <a:pt x="300" y="646"/>
                    </a:lnTo>
                    <a:lnTo>
                      <a:pt x="317" y="639"/>
                    </a:lnTo>
                    <a:lnTo>
                      <a:pt x="337" y="631"/>
                    </a:lnTo>
                    <a:lnTo>
                      <a:pt x="359" y="622"/>
                    </a:lnTo>
                    <a:lnTo>
                      <a:pt x="379" y="613"/>
                    </a:lnTo>
                    <a:lnTo>
                      <a:pt x="397" y="603"/>
                    </a:lnTo>
                    <a:lnTo>
                      <a:pt x="411" y="595"/>
                    </a:lnTo>
                    <a:lnTo>
                      <a:pt x="419" y="588"/>
                    </a:lnTo>
                    <a:lnTo>
                      <a:pt x="420" y="587"/>
                    </a:lnTo>
                    <a:lnTo>
                      <a:pt x="422" y="586"/>
                    </a:lnTo>
                    <a:lnTo>
                      <a:pt x="425" y="584"/>
                    </a:lnTo>
                    <a:lnTo>
                      <a:pt x="426" y="580"/>
                    </a:lnTo>
                    <a:lnTo>
                      <a:pt x="428" y="577"/>
                    </a:lnTo>
                    <a:lnTo>
                      <a:pt x="431" y="572"/>
                    </a:lnTo>
                    <a:lnTo>
                      <a:pt x="435" y="567"/>
                    </a:lnTo>
                    <a:lnTo>
                      <a:pt x="440" y="560"/>
                    </a:lnTo>
                    <a:lnTo>
                      <a:pt x="445" y="553"/>
                    </a:lnTo>
                    <a:lnTo>
                      <a:pt x="452" y="543"/>
                    </a:lnTo>
                    <a:lnTo>
                      <a:pt x="460" y="532"/>
                    </a:lnTo>
                    <a:lnTo>
                      <a:pt x="470" y="518"/>
                    </a:lnTo>
                    <a:lnTo>
                      <a:pt x="483" y="503"/>
                    </a:lnTo>
                    <a:lnTo>
                      <a:pt x="495" y="485"/>
                    </a:lnTo>
                    <a:lnTo>
                      <a:pt x="509" y="467"/>
                    </a:lnTo>
                    <a:lnTo>
                      <a:pt x="523" y="449"/>
                    </a:lnTo>
                    <a:lnTo>
                      <a:pt x="537" y="430"/>
                    </a:lnTo>
                    <a:lnTo>
                      <a:pt x="551" y="411"/>
                    </a:lnTo>
                    <a:lnTo>
                      <a:pt x="565" y="393"/>
                    </a:lnTo>
                    <a:lnTo>
                      <a:pt x="578" y="376"/>
                    </a:lnTo>
                    <a:lnTo>
                      <a:pt x="591" y="360"/>
                    </a:lnTo>
                    <a:lnTo>
                      <a:pt x="602" y="346"/>
                    </a:lnTo>
                    <a:lnTo>
                      <a:pt x="613" y="333"/>
                    </a:lnTo>
                    <a:lnTo>
                      <a:pt x="621" y="324"/>
                    </a:lnTo>
                    <a:lnTo>
                      <a:pt x="627" y="316"/>
                    </a:lnTo>
                    <a:lnTo>
                      <a:pt x="636" y="306"/>
                    </a:lnTo>
                    <a:lnTo>
                      <a:pt x="645" y="296"/>
                    </a:lnTo>
                    <a:lnTo>
                      <a:pt x="655" y="284"/>
                    </a:lnTo>
                    <a:lnTo>
                      <a:pt x="666" y="271"/>
                    </a:lnTo>
                    <a:lnTo>
                      <a:pt x="677" y="257"/>
                    </a:lnTo>
                    <a:lnTo>
                      <a:pt x="689" y="244"/>
                    </a:lnTo>
                    <a:lnTo>
                      <a:pt x="701" y="229"/>
                    </a:lnTo>
                    <a:lnTo>
                      <a:pt x="713" y="216"/>
                    </a:lnTo>
                    <a:lnTo>
                      <a:pt x="724" y="202"/>
                    </a:lnTo>
                    <a:lnTo>
                      <a:pt x="735" y="190"/>
                    </a:lnTo>
                    <a:lnTo>
                      <a:pt x="746" y="177"/>
                    </a:lnTo>
                    <a:lnTo>
                      <a:pt x="754" y="166"/>
                    </a:lnTo>
                    <a:lnTo>
                      <a:pt x="763" y="157"/>
                    </a:lnTo>
                    <a:lnTo>
                      <a:pt x="770" y="148"/>
                    </a:lnTo>
                    <a:lnTo>
                      <a:pt x="775" y="142"/>
                    </a:lnTo>
                    <a:lnTo>
                      <a:pt x="777" y="138"/>
                    </a:lnTo>
                    <a:lnTo>
                      <a:pt x="779" y="135"/>
                    </a:lnTo>
                    <a:lnTo>
                      <a:pt x="779" y="133"/>
                    </a:lnTo>
                    <a:lnTo>
                      <a:pt x="779" y="13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4" name="Freeform 86">
                <a:extLst>
                  <a:ext uri="{FF2B5EF4-FFF2-40B4-BE49-F238E27FC236}">
                    <a16:creationId xmlns:a16="http://schemas.microsoft.com/office/drawing/2014/main" id="{A3F8CC6E-9B32-4250-ABBC-608EE1B8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0"/>
                <a:ext cx="502" cy="464"/>
              </a:xfrm>
              <a:custGeom>
                <a:avLst/>
                <a:gdLst>
                  <a:gd name="T0" fmla="*/ 245 w 1005"/>
                  <a:gd name="T1" fmla="*/ 4 h 929"/>
                  <a:gd name="T2" fmla="*/ 325 w 1005"/>
                  <a:gd name="T3" fmla="*/ 3 h 929"/>
                  <a:gd name="T4" fmla="*/ 433 w 1005"/>
                  <a:gd name="T5" fmla="*/ 1 h 929"/>
                  <a:gd name="T6" fmla="*/ 554 w 1005"/>
                  <a:gd name="T7" fmla="*/ 0 h 929"/>
                  <a:gd name="T8" fmla="*/ 677 w 1005"/>
                  <a:gd name="T9" fmla="*/ 0 h 929"/>
                  <a:gd name="T10" fmla="*/ 789 w 1005"/>
                  <a:gd name="T11" fmla="*/ 1 h 929"/>
                  <a:gd name="T12" fmla="*/ 880 w 1005"/>
                  <a:gd name="T13" fmla="*/ 4 h 929"/>
                  <a:gd name="T14" fmla="*/ 936 w 1005"/>
                  <a:gd name="T15" fmla="*/ 10 h 929"/>
                  <a:gd name="T16" fmla="*/ 971 w 1005"/>
                  <a:gd name="T17" fmla="*/ 22 h 929"/>
                  <a:gd name="T18" fmla="*/ 998 w 1005"/>
                  <a:gd name="T19" fmla="*/ 33 h 929"/>
                  <a:gd name="T20" fmla="*/ 1004 w 1005"/>
                  <a:gd name="T21" fmla="*/ 55 h 929"/>
                  <a:gd name="T22" fmla="*/ 985 w 1005"/>
                  <a:gd name="T23" fmla="*/ 95 h 929"/>
                  <a:gd name="T24" fmla="*/ 965 w 1005"/>
                  <a:gd name="T25" fmla="*/ 126 h 929"/>
                  <a:gd name="T26" fmla="*/ 946 w 1005"/>
                  <a:gd name="T27" fmla="*/ 157 h 929"/>
                  <a:gd name="T28" fmla="*/ 924 w 1005"/>
                  <a:gd name="T29" fmla="*/ 194 h 929"/>
                  <a:gd name="T30" fmla="*/ 897 w 1005"/>
                  <a:gd name="T31" fmla="*/ 239 h 929"/>
                  <a:gd name="T32" fmla="*/ 858 w 1005"/>
                  <a:gd name="T33" fmla="*/ 297 h 929"/>
                  <a:gd name="T34" fmla="*/ 813 w 1005"/>
                  <a:gd name="T35" fmla="*/ 360 h 929"/>
                  <a:gd name="T36" fmla="*/ 767 w 1005"/>
                  <a:gd name="T37" fmla="*/ 424 h 929"/>
                  <a:gd name="T38" fmla="*/ 721 w 1005"/>
                  <a:gd name="T39" fmla="*/ 487 h 929"/>
                  <a:gd name="T40" fmla="*/ 690 w 1005"/>
                  <a:gd name="T41" fmla="*/ 532 h 929"/>
                  <a:gd name="T42" fmla="*/ 653 w 1005"/>
                  <a:gd name="T43" fmla="*/ 588 h 929"/>
                  <a:gd name="T44" fmla="*/ 618 w 1005"/>
                  <a:gd name="T45" fmla="*/ 646 h 929"/>
                  <a:gd name="T46" fmla="*/ 594 w 1005"/>
                  <a:gd name="T47" fmla="*/ 690 h 929"/>
                  <a:gd name="T48" fmla="*/ 569 w 1005"/>
                  <a:gd name="T49" fmla="*/ 726 h 929"/>
                  <a:gd name="T50" fmla="*/ 526 w 1005"/>
                  <a:gd name="T51" fmla="*/ 760 h 929"/>
                  <a:gd name="T52" fmla="*/ 479 w 1005"/>
                  <a:gd name="T53" fmla="*/ 802 h 929"/>
                  <a:gd name="T54" fmla="*/ 425 w 1005"/>
                  <a:gd name="T55" fmla="*/ 848 h 929"/>
                  <a:gd name="T56" fmla="*/ 370 w 1005"/>
                  <a:gd name="T57" fmla="*/ 889 h 929"/>
                  <a:gd name="T58" fmla="*/ 324 w 1005"/>
                  <a:gd name="T59" fmla="*/ 923 h 929"/>
                  <a:gd name="T60" fmla="*/ 9 w 1005"/>
                  <a:gd name="T61" fmla="*/ 810 h 929"/>
                  <a:gd name="T62" fmla="*/ 47 w 1005"/>
                  <a:gd name="T63" fmla="*/ 783 h 929"/>
                  <a:gd name="T64" fmla="*/ 106 w 1005"/>
                  <a:gd name="T65" fmla="*/ 743 h 929"/>
                  <a:gd name="T66" fmla="*/ 177 w 1005"/>
                  <a:gd name="T67" fmla="*/ 698 h 929"/>
                  <a:gd name="T68" fmla="*/ 232 w 1005"/>
                  <a:gd name="T69" fmla="*/ 668 h 929"/>
                  <a:gd name="T70" fmla="*/ 266 w 1005"/>
                  <a:gd name="T71" fmla="*/ 651 h 929"/>
                  <a:gd name="T72" fmla="*/ 316 w 1005"/>
                  <a:gd name="T73" fmla="*/ 633 h 929"/>
                  <a:gd name="T74" fmla="*/ 393 w 1005"/>
                  <a:gd name="T75" fmla="*/ 597 h 929"/>
                  <a:gd name="T76" fmla="*/ 420 w 1005"/>
                  <a:gd name="T77" fmla="*/ 580 h 929"/>
                  <a:gd name="T78" fmla="*/ 428 w 1005"/>
                  <a:gd name="T79" fmla="*/ 568 h 929"/>
                  <a:gd name="T80" fmla="*/ 447 w 1005"/>
                  <a:gd name="T81" fmla="*/ 540 h 929"/>
                  <a:gd name="T82" fmla="*/ 489 w 1005"/>
                  <a:gd name="T83" fmla="*/ 484 h 929"/>
                  <a:gd name="T84" fmla="*/ 544 w 1005"/>
                  <a:gd name="T85" fmla="*/ 415 h 929"/>
                  <a:gd name="T86" fmla="*/ 594 w 1005"/>
                  <a:gd name="T87" fmla="*/ 349 h 929"/>
                  <a:gd name="T88" fmla="*/ 628 w 1005"/>
                  <a:gd name="T89" fmla="*/ 308 h 929"/>
                  <a:gd name="T90" fmla="*/ 671 w 1005"/>
                  <a:gd name="T91" fmla="*/ 258 h 929"/>
                  <a:gd name="T92" fmla="*/ 719 w 1005"/>
                  <a:gd name="T93" fmla="*/ 202 h 929"/>
                  <a:gd name="T94" fmla="*/ 760 w 1005"/>
                  <a:gd name="T95" fmla="*/ 153 h 929"/>
                  <a:gd name="T96" fmla="*/ 777 w 1005"/>
                  <a:gd name="T97" fmla="*/ 128 h 929"/>
                  <a:gd name="T98" fmla="*/ 774 w 1005"/>
                  <a:gd name="T99" fmla="*/ 124 h 929"/>
                  <a:gd name="T100" fmla="*/ 753 w 1005"/>
                  <a:gd name="T101" fmla="*/ 117 h 929"/>
                  <a:gd name="T102" fmla="*/ 715 w 1005"/>
                  <a:gd name="T103" fmla="*/ 111 h 929"/>
                  <a:gd name="T104" fmla="*/ 636 w 1005"/>
                  <a:gd name="T105" fmla="*/ 100 h 929"/>
                  <a:gd name="T106" fmla="*/ 512 w 1005"/>
                  <a:gd name="T107" fmla="*/ 88 h 929"/>
                  <a:gd name="T108" fmla="*/ 331 w 1005"/>
                  <a:gd name="T109" fmla="*/ 8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05" h="929">
                    <a:moveTo>
                      <a:pt x="208" y="5"/>
                    </a:moveTo>
                    <a:lnTo>
                      <a:pt x="218" y="5"/>
                    </a:lnTo>
                    <a:lnTo>
                      <a:pt x="229" y="5"/>
                    </a:lnTo>
                    <a:lnTo>
                      <a:pt x="245" y="4"/>
                    </a:lnTo>
                    <a:lnTo>
                      <a:pt x="261" y="4"/>
                    </a:lnTo>
                    <a:lnTo>
                      <a:pt x="281" y="4"/>
                    </a:lnTo>
                    <a:lnTo>
                      <a:pt x="302" y="3"/>
                    </a:lnTo>
                    <a:lnTo>
                      <a:pt x="325" y="3"/>
                    </a:lnTo>
                    <a:lnTo>
                      <a:pt x="350" y="2"/>
                    </a:lnTo>
                    <a:lnTo>
                      <a:pt x="377" y="2"/>
                    </a:lnTo>
                    <a:lnTo>
                      <a:pt x="404" y="2"/>
                    </a:lnTo>
                    <a:lnTo>
                      <a:pt x="433" y="1"/>
                    </a:lnTo>
                    <a:lnTo>
                      <a:pt x="462" y="1"/>
                    </a:lnTo>
                    <a:lnTo>
                      <a:pt x="492" y="1"/>
                    </a:lnTo>
                    <a:lnTo>
                      <a:pt x="522" y="0"/>
                    </a:lnTo>
                    <a:lnTo>
                      <a:pt x="554" y="0"/>
                    </a:lnTo>
                    <a:lnTo>
                      <a:pt x="585" y="0"/>
                    </a:lnTo>
                    <a:lnTo>
                      <a:pt x="616" y="0"/>
                    </a:lnTo>
                    <a:lnTo>
                      <a:pt x="646" y="0"/>
                    </a:lnTo>
                    <a:lnTo>
                      <a:pt x="677" y="0"/>
                    </a:lnTo>
                    <a:lnTo>
                      <a:pt x="706" y="0"/>
                    </a:lnTo>
                    <a:lnTo>
                      <a:pt x="735" y="0"/>
                    </a:lnTo>
                    <a:lnTo>
                      <a:pt x="763" y="1"/>
                    </a:lnTo>
                    <a:lnTo>
                      <a:pt x="789" y="1"/>
                    </a:lnTo>
                    <a:lnTo>
                      <a:pt x="815" y="2"/>
                    </a:lnTo>
                    <a:lnTo>
                      <a:pt x="838" y="2"/>
                    </a:lnTo>
                    <a:lnTo>
                      <a:pt x="860" y="3"/>
                    </a:lnTo>
                    <a:lnTo>
                      <a:pt x="880" y="4"/>
                    </a:lnTo>
                    <a:lnTo>
                      <a:pt x="898" y="5"/>
                    </a:lnTo>
                    <a:lnTo>
                      <a:pt x="913" y="7"/>
                    </a:lnTo>
                    <a:lnTo>
                      <a:pt x="926" y="8"/>
                    </a:lnTo>
                    <a:lnTo>
                      <a:pt x="936" y="10"/>
                    </a:lnTo>
                    <a:lnTo>
                      <a:pt x="943" y="11"/>
                    </a:lnTo>
                    <a:lnTo>
                      <a:pt x="953" y="16"/>
                    </a:lnTo>
                    <a:lnTo>
                      <a:pt x="963" y="19"/>
                    </a:lnTo>
                    <a:lnTo>
                      <a:pt x="971" y="22"/>
                    </a:lnTo>
                    <a:lnTo>
                      <a:pt x="981" y="25"/>
                    </a:lnTo>
                    <a:lnTo>
                      <a:pt x="987" y="27"/>
                    </a:lnTo>
                    <a:lnTo>
                      <a:pt x="993" y="30"/>
                    </a:lnTo>
                    <a:lnTo>
                      <a:pt x="998" y="33"/>
                    </a:lnTo>
                    <a:lnTo>
                      <a:pt x="1002" y="38"/>
                    </a:lnTo>
                    <a:lnTo>
                      <a:pt x="1004" y="43"/>
                    </a:lnTo>
                    <a:lnTo>
                      <a:pt x="1005" y="49"/>
                    </a:lnTo>
                    <a:lnTo>
                      <a:pt x="1004" y="55"/>
                    </a:lnTo>
                    <a:lnTo>
                      <a:pt x="1003" y="62"/>
                    </a:lnTo>
                    <a:lnTo>
                      <a:pt x="998" y="72"/>
                    </a:lnTo>
                    <a:lnTo>
                      <a:pt x="993" y="82"/>
                    </a:lnTo>
                    <a:lnTo>
                      <a:pt x="985" y="95"/>
                    </a:lnTo>
                    <a:lnTo>
                      <a:pt x="976" y="108"/>
                    </a:lnTo>
                    <a:lnTo>
                      <a:pt x="972" y="113"/>
                    </a:lnTo>
                    <a:lnTo>
                      <a:pt x="969" y="119"/>
                    </a:lnTo>
                    <a:lnTo>
                      <a:pt x="965" y="126"/>
                    </a:lnTo>
                    <a:lnTo>
                      <a:pt x="961" y="133"/>
                    </a:lnTo>
                    <a:lnTo>
                      <a:pt x="957" y="140"/>
                    </a:lnTo>
                    <a:lnTo>
                      <a:pt x="952" y="149"/>
                    </a:lnTo>
                    <a:lnTo>
                      <a:pt x="946" y="157"/>
                    </a:lnTo>
                    <a:lnTo>
                      <a:pt x="941" y="165"/>
                    </a:lnTo>
                    <a:lnTo>
                      <a:pt x="935" y="175"/>
                    </a:lnTo>
                    <a:lnTo>
                      <a:pt x="930" y="184"/>
                    </a:lnTo>
                    <a:lnTo>
                      <a:pt x="924" y="194"/>
                    </a:lnTo>
                    <a:lnTo>
                      <a:pt x="917" y="205"/>
                    </a:lnTo>
                    <a:lnTo>
                      <a:pt x="911" y="216"/>
                    </a:lnTo>
                    <a:lnTo>
                      <a:pt x="904" y="228"/>
                    </a:lnTo>
                    <a:lnTo>
                      <a:pt x="897" y="239"/>
                    </a:lnTo>
                    <a:lnTo>
                      <a:pt x="888" y="250"/>
                    </a:lnTo>
                    <a:lnTo>
                      <a:pt x="878" y="266"/>
                    </a:lnTo>
                    <a:lnTo>
                      <a:pt x="868" y="282"/>
                    </a:lnTo>
                    <a:lnTo>
                      <a:pt x="858" y="297"/>
                    </a:lnTo>
                    <a:lnTo>
                      <a:pt x="848" y="312"/>
                    </a:lnTo>
                    <a:lnTo>
                      <a:pt x="836" y="328"/>
                    </a:lnTo>
                    <a:lnTo>
                      <a:pt x="825" y="344"/>
                    </a:lnTo>
                    <a:lnTo>
                      <a:pt x="813" y="360"/>
                    </a:lnTo>
                    <a:lnTo>
                      <a:pt x="802" y="376"/>
                    </a:lnTo>
                    <a:lnTo>
                      <a:pt x="790" y="392"/>
                    </a:lnTo>
                    <a:lnTo>
                      <a:pt x="779" y="408"/>
                    </a:lnTo>
                    <a:lnTo>
                      <a:pt x="767" y="424"/>
                    </a:lnTo>
                    <a:lnTo>
                      <a:pt x="756" y="440"/>
                    </a:lnTo>
                    <a:lnTo>
                      <a:pt x="744" y="456"/>
                    </a:lnTo>
                    <a:lnTo>
                      <a:pt x="732" y="472"/>
                    </a:lnTo>
                    <a:lnTo>
                      <a:pt x="721" y="487"/>
                    </a:lnTo>
                    <a:lnTo>
                      <a:pt x="709" y="503"/>
                    </a:lnTo>
                    <a:lnTo>
                      <a:pt x="704" y="510"/>
                    </a:lnTo>
                    <a:lnTo>
                      <a:pt x="697" y="520"/>
                    </a:lnTo>
                    <a:lnTo>
                      <a:pt x="690" y="532"/>
                    </a:lnTo>
                    <a:lnTo>
                      <a:pt x="681" y="544"/>
                    </a:lnTo>
                    <a:lnTo>
                      <a:pt x="672" y="558"/>
                    </a:lnTo>
                    <a:lnTo>
                      <a:pt x="663" y="572"/>
                    </a:lnTo>
                    <a:lnTo>
                      <a:pt x="653" y="588"/>
                    </a:lnTo>
                    <a:lnTo>
                      <a:pt x="645" y="603"/>
                    </a:lnTo>
                    <a:lnTo>
                      <a:pt x="636" y="618"/>
                    </a:lnTo>
                    <a:lnTo>
                      <a:pt x="626" y="633"/>
                    </a:lnTo>
                    <a:lnTo>
                      <a:pt x="618" y="646"/>
                    </a:lnTo>
                    <a:lnTo>
                      <a:pt x="612" y="660"/>
                    </a:lnTo>
                    <a:lnTo>
                      <a:pt x="604" y="671"/>
                    </a:lnTo>
                    <a:lnTo>
                      <a:pt x="599" y="682"/>
                    </a:lnTo>
                    <a:lnTo>
                      <a:pt x="594" y="690"/>
                    </a:lnTo>
                    <a:lnTo>
                      <a:pt x="591" y="696"/>
                    </a:lnTo>
                    <a:lnTo>
                      <a:pt x="585" y="706"/>
                    </a:lnTo>
                    <a:lnTo>
                      <a:pt x="577" y="716"/>
                    </a:lnTo>
                    <a:lnTo>
                      <a:pt x="569" y="726"/>
                    </a:lnTo>
                    <a:lnTo>
                      <a:pt x="559" y="735"/>
                    </a:lnTo>
                    <a:lnTo>
                      <a:pt x="548" y="744"/>
                    </a:lnTo>
                    <a:lnTo>
                      <a:pt x="538" y="752"/>
                    </a:lnTo>
                    <a:lnTo>
                      <a:pt x="526" y="760"/>
                    </a:lnTo>
                    <a:lnTo>
                      <a:pt x="516" y="769"/>
                    </a:lnTo>
                    <a:lnTo>
                      <a:pt x="504" y="779"/>
                    </a:lnTo>
                    <a:lnTo>
                      <a:pt x="491" y="791"/>
                    </a:lnTo>
                    <a:lnTo>
                      <a:pt x="479" y="802"/>
                    </a:lnTo>
                    <a:lnTo>
                      <a:pt x="466" y="813"/>
                    </a:lnTo>
                    <a:lnTo>
                      <a:pt x="452" y="825"/>
                    </a:lnTo>
                    <a:lnTo>
                      <a:pt x="438" y="836"/>
                    </a:lnTo>
                    <a:lnTo>
                      <a:pt x="425" y="848"/>
                    </a:lnTo>
                    <a:lnTo>
                      <a:pt x="411" y="858"/>
                    </a:lnTo>
                    <a:lnTo>
                      <a:pt x="397" y="869"/>
                    </a:lnTo>
                    <a:lnTo>
                      <a:pt x="383" y="879"/>
                    </a:lnTo>
                    <a:lnTo>
                      <a:pt x="370" y="889"/>
                    </a:lnTo>
                    <a:lnTo>
                      <a:pt x="358" y="899"/>
                    </a:lnTo>
                    <a:lnTo>
                      <a:pt x="347" y="907"/>
                    </a:lnTo>
                    <a:lnTo>
                      <a:pt x="335" y="915"/>
                    </a:lnTo>
                    <a:lnTo>
                      <a:pt x="324" y="923"/>
                    </a:lnTo>
                    <a:lnTo>
                      <a:pt x="314" y="929"/>
                    </a:lnTo>
                    <a:lnTo>
                      <a:pt x="0" y="816"/>
                    </a:lnTo>
                    <a:lnTo>
                      <a:pt x="3" y="815"/>
                    </a:lnTo>
                    <a:lnTo>
                      <a:pt x="9" y="810"/>
                    </a:lnTo>
                    <a:lnTo>
                      <a:pt x="16" y="806"/>
                    </a:lnTo>
                    <a:lnTo>
                      <a:pt x="24" y="800"/>
                    </a:lnTo>
                    <a:lnTo>
                      <a:pt x="35" y="792"/>
                    </a:lnTo>
                    <a:lnTo>
                      <a:pt x="47" y="783"/>
                    </a:lnTo>
                    <a:lnTo>
                      <a:pt x="61" y="774"/>
                    </a:lnTo>
                    <a:lnTo>
                      <a:pt x="75" y="765"/>
                    </a:lnTo>
                    <a:lnTo>
                      <a:pt x="90" y="754"/>
                    </a:lnTo>
                    <a:lnTo>
                      <a:pt x="106" y="743"/>
                    </a:lnTo>
                    <a:lnTo>
                      <a:pt x="123" y="732"/>
                    </a:lnTo>
                    <a:lnTo>
                      <a:pt x="141" y="721"/>
                    </a:lnTo>
                    <a:lnTo>
                      <a:pt x="158" y="710"/>
                    </a:lnTo>
                    <a:lnTo>
                      <a:pt x="177" y="698"/>
                    </a:lnTo>
                    <a:lnTo>
                      <a:pt x="196" y="688"/>
                    </a:lnTo>
                    <a:lnTo>
                      <a:pt x="214" y="677"/>
                    </a:lnTo>
                    <a:lnTo>
                      <a:pt x="224" y="673"/>
                    </a:lnTo>
                    <a:lnTo>
                      <a:pt x="232" y="668"/>
                    </a:lnTo>
                    <a:lnTo>
                      <a:pt x="240" y="664"/>
                    </a:lnTo>
                    <a:lnTo>
                      <a:pt x="249" y="659"/>
                    </a:lnTo>
                    <a:lnTo>
                      <a:pt x="257" y="656"/>
                    </a:lnTo>
                    <a:lnTo>
                      <a:pt x="266" y="651"/>
                    </a:lnTo>
                    <a:lnTo>
                      <a:pt x="277" y="647"/>
                    </a:lnTo>
                    <a:lnTo>
                      <a:pt x="288" y="643"/>
                    </a:lnTo>
                    <a:lnTo>
                      <a:pt x="301" y="639"/>
                    </a:lnTo>
                    <a:lnTo>
                      <a:pt x="316" y="633"/>
                    </a:lnTo>
                    <a:lnTo>
                      <a:pt x="335" y="624"/>
                    </a:lnTo>
                    <a:lnTo>
                      <a:pt x="356" y="616"/>
                    </a:lnTo>
                    <a:lnTo>
                      <a:pt x="376" y="607"/>
                    </a:lnTo>
                    <a:lnTo>
                      <a:pt x="393" y="597"/>
                    </a:lnTo>
                    <a:lnTo>
                      <a:pt x="408" y="589"/>
                    </a:lnTo>
                    <a:lnTo>
                      <a:pt x="416" y="582"/>
                    </a:lnTo>
                    <a:lnTo>
                      <a:pt x="418" y="581"/>
                    </a:lnTo>
                    <a:lnTo>
                      <a:pt x="420" y="580"/>
                    </a:lnTo>
                    <a:lnTo>
                      <a:pt x="421" y="578"/>
                    </a:lnTo>
                    <a:lnTo>
                      <a:pt x="423" y="576"/>
                    </a:lnTo>
                    <a:lnTo>
                      <a:pt x="426" y="572"/>
                    </a:lnTo>
                    <a:lnTo>
                      <a:pt x="428" y="568"/>
                    </a:lnTo>
                    <a:lnTo>
                      <a:pt x="432" y="562"/>
                    </a:lnTo>
                    <a:lnTo>
                      <a:pt x="437" y="556"/>
                    </a:lnTo>
                    <a:lnTo>
                      <a:pt x="442" y="550"/>
                    </a:lnTo>
                    <a:lnTo>
                      <a:pt x="447" y="540"/>
                    </a:lnTo>
                    <a:lnTo>
                      <a:pt x="457" y="529"/>
                    </a:lnTo>
                    <a:lnTo>
                      <a:pt x="466" y="515"/>
                    </a:lnTo>
                    <a:lnTo>
                      <a:pt x="478" y="501"/>
                    </a:lnTo>
                    <a:lnTo>
                      <a:pt x="489" y="484"/>
                    </a:lnTo>
                    <a:lnTo>
                      <a:pt x="502" y="468"/>
                    </a:lnTo>
                    <a:lnTo>
                      <a:pt x="516" y="450"/>
                    </a:lnTo>
                    <a:lnTo>
                      <a:pt x="530" y="432"/>
                    </a:lnTo>
                    <a:lnTo>
                      <a:pt x="544" y="415"/>
                    </a:lnTo>
                    <a:lnTo>
                      <a:pt x="558" y="397"/>
                    </a:lnTo>
                    <a:lnTo>
                      <a:pt x="570" y="380"/>
                    </a:lnTo>
                    <a:lnTo>
                      <a:pt x="583" y="364"/>
                    </a:lnTo>
                    <a:lnTo>
                      <a:pt x="594" y="349"/>
                    </a:lnTo>
                    <a:lnTo>
                      <a:pt x="604" y="337"/>
                    </a:lnTo>
                    <a:lnTo>
                      <a:pt x="613" y="326"/>
                    </a:lnTo>
                    <a:lnTo>
                      <a:pt x="620" y="318"/>
                    </a:lnTo>
                    <a:lnTo>
                      <a:pt x="628" y="308"/>
                    </a:lnTo>
                    <a:lnTo>
                      <a:pt x="638" y="297"/>
                    </a:lnTo>
                    <a:lnTo>
                      <a:pt x="649" y="285"/>
                    </a:lnTo>
                    <a:lnTo>
                      <a:pt x="659" y="271"/>
                    </a:lnTo>
                    <a:lnTo>
                      <a:pt x="671" y="258"/>
                    </a:lnTo>
                    <a:lnTo>
                      <a:pt x="683" y="243"/>
                    </a:lnTo>
                    <a:lnTo>
                      <a:pt x="695" y="230"/>
                    </a:lnTo>
                    <a:lnTo>
                      <a:pt x="707" y="215"/>
                    </a:lnTo>
                    <a:lnTo>
                      <a:pt x="719" y="202"/>
                    </a:lnTo>
                    <a:lnTo>
                      <a:pt x="730" y="188"/>
                    </a:lnTo>
                    <a:lnTo>
                      <a:pt x="741" y="176"/>
                    </a:lnTo>
                    <a:lnTo>
                      <a:pt x="751" y="163"/>
                    </a:lnTo>
                    <a:lnTo>
                      <a:pt x="760" y="153"/>
                    </a:lnTo>
                    <a:lnTo>
                      <a:pt x="769" y="144"/>
                    </a:lnTo>
                    <a:lnTo>
                      <a:pt x="774" y="136"/>
                    </a:lnTo>
                    <a:lnTo>
                      <a:pt x="777" y="132"/>
                    </a:lnTo>
                    <a:lnTo>
                      <a:pt x="777" y="128"/>
                    </a:lnTo>
                    <a:lnTo>
                      <a:pt x="779" y="126"/>
                    </a:lnTo>
                    <a:lnTo>
                      <a:pt x="777" y="126"/>
                    </a:lnTo>
                    <a:lnTo>
                      <a:pt x="776" y="125"/>
                    </a:lnTo>
                    <a:lnTo>
                      <a:pt x="774" y="124"/>
                    </a:lnTo>
                    <a:lnTo>
                      <a:pt x="770" y="122"/>
                    </a:lnTo>
                    <a:lnTo>
                      <a:pt x="764" y="121"/>
                    </a:lnTo>
                    <a:lnTo>
                      <a:pt x="759" y="119"/>
                    </a:lnTo>
                    <a:lnTo>
                      <a:pt x="753" y="117"/>
                    </a:lnTo>
                    <a:lnTo>
                      <a:pt x="747" y="116"/>
                    </a:lnTo>
                    <a:lnTo>
                      <a:pt x="740" y="115"/>
                    </a:lnTo>
                    <a:lnTo>
                      <a:pt x="727" y="113"/>
                    </a:lnTo>
                    <a:lnTo>
                      <a:pt x="715" y="111"/>
                    </a:lnTo>
                    <a:lnTo>
                      <a:pt x="699" y="108"/>
                    </a:lnTo>
                    <a:lnTo>
                      <a:pt x="680" y="106"/>
                    </a:lnTo>
                    <a:lnTo>
                      <a:pt x="659" y="103"/>
                    </a:lnTo>
                    <a:lnTo>
                      <a:pt x="636" y="100"/>
                    </a:lnTo>
                    <a:lnTo>
                      <a:pt x="610" y="97"/>
                    </a:lnTo>
                    <a:lnTo>
                      <a:pt x="580" y="95"/>
                    </a:lnTo>
                    <a:lnTo>
                      <a:pt x="548" y="91"/>
                    </a:lnTo>
                    <a:lnTo>
                      <a:pt x="512" y="88"/>
                    </a:lnTo>
                    <a:lnTo>
                      <a:pt x="471" y="86"/>
                    </a:lnTo>
                    <a:lnTo>
                      <a:pt x="428" y="84"/>
                    </a:lnTo>
                    <a:lnTo>
                      <a:pt x="382" y="82"/>
                    </a:lnTo>
                    <a:lnTo>
                      <a:pt x="331" y="80"/>
                    </a:lnTo>
                    <a:lnTo>
                      <a:pt x="275" y="79"/>
                    </a:lnTo>
                    <a:lnTo>
                      <a:pt x="216" y="78"/>
                    </a:lnTo>
                    <a:lnTo>
                      <a:pt x="208" y="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5" name="Freeform 87">
                <a:extLst>
                  <a:ext uri="{FF2B5EF4-FFF2-40B4-BE49-F238E27FC236}">
                    <a16:creationId xmlns:a16="http://schemas.microsoft.com/office/drawing/2014/main" id="{2EC3DC99-4EC3-467A-8EE4-FFEEBB8EE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3"/>
                <a:ext cx="493" cy="456"/>
              </a:xfrm>
              <a:custGeom>
                <a:avLst/>
                <a:gdLst>
                  <a:gd name="T0" fmla="*/ 242 w 986"/>
                  <a:gd name="T1" fmla="*/ 4 h 911"/>
                  <a:gd name="T2" fmla="*/ 319 w 986"/>
                  <a:gd name="T3" fmla="*/ 2 h 911"/>
                  <a:gd name="T4" fmla="*/ 425 w 986"/>
                  <a:gd name="T5" fmla="*/ 1 h 911"/>
                  <a:gd name="T6" fmla="*/ 545 w 986"/>
                  <a:gd name="T7" fmla="*/ 0 h 911"/>
                  <a:gd name="T8" fmla="*/ 667 w 986"/>
                  <a:gd name="T9" fmla="*/ 0 h 911"/>
                  <a:gd name="T10" fmla="*/ 779 w 986"/>
                  <a:gd name="T11" fmla="*/ 2 h 911"/>
                  <a:gd name="T12" fmla="*/ 871 w 986"/>
                  <a:gd name="T13" fmla="*/ 6 h 911"/>
                  <a:gd name="T14" fmla="*/ 926 w 986"/>
                  <a:gd name="T15" fmla="*/ 12 h 911"/>
                  <a:gd name="T16" fmla="*/ 961 w 986"/>
                  <a:gd name="T17" fmla="*/ 24 h 911"/>
                  <a:gd name="T18" fmla="*/ 983 w 986"/>
                  <a:gd name="T19" fmla="*/ 38 h 911"/>
                  <a:gd name="T20" fmla="*/ 985 w 986"/>
                  <a:gd name="T21" fmla="*/ 59 h 911"/>
                  <a:gd name="T22" fmla="*/ 965 w 986"/>
                  <a:gd name="T23" fmla="*/ 96 h 911"/>
                  <a:gd name="T24" fmla="*/ 945 w 986"/>
                  <a:gd name="T25" fmla="*/ 126 h 911"/>
                  <a:gd name="T26" fmla="*/ 929 w 986"/>
                  <a:gd name="T27" fmla="*/ 157 h 911"/>
                  <a:gd name="T28" fmla="*/ 907 w 986"/>
                  <a:gd name="T29" fmla="*/ 195 h 911"/>
                  <a:gd name="T30" fmla="*/ 880 w 986"/>
                  <a:gd name="T31" fmla="*/ 239 h 911"/>
                  <a:gd name="T32" fmla="*/ 842 w 986"/>
                  <a:gd name="T33" fmla="*/ 297 h 911"/>
                  <a:gd name="T34" fmla="*/ 798 w 986"/>
                  <a:gd name="T35" fmla="*/ 360 h 911"/>
                  <a:gd name="T36" fmla="*/ 752 w 986"/>
                  <a:gd name="T37" fmla="*/ 422 h 911"/>
                  <a:gd name="T38" fmla="*/ 705 w 986"/>
                  <a:gd name="T39" fmla="*/ 484 h 911"/>
                  <a:gd name="T40" fmla="*/ 672 w 986"/>
                  <a:gd name="T41" fmla="*/ 528 h 911"/>
                  <a:gd name="T42" fmla="*/ 636 w 986"/>
                  <a:gd name="T43" fmla="*/ 583 h 911"/>
                  <a:gd name="T44" fmla="*/ 600 w 986"/>
                  <a:gd name="T45" fmla="*/ 639 h 911"/>
                  <a:gd name="T46" fmla="*/ 577 w 986"/>
                  <a:gd name="T47" fmla="*/ 682 h 911"/>
                  <a:gd name="T48" fmla="*/ 550 w 986"/>
                  <a:gd name="T49" fmla="*/ 718 h 911"/>
                  <a:gd name="T50" fmla="*/ 507 w 986"/>
                  <a:gd name="T51" fmla="*/ 749 h 911"/>
                  <a:gd name="T52" fmla="*/ 458 w 986"/>
                  <a:gd name="T53" fmla="*/ 787 h 911"/>
                  <a:gd name="T54" fmla="*/ 402 w 986"/>
                  <a:gd name="T55" fmla="*/ 829 h 911"/>
                  <a:gd name="T56" fmla="*/ 347 w 986"/>
                  <a:gd name="T57" fmla="*/ 870 h 911"/>
                  <a:gd name="T58" fmla="*/ 299 w 986"/>
                  <a:gd name="T59" fmla="*/ 904 h 911"/>
                  <a:gd name="T60" fmla="*/ 8 w 986"/>
                  <a:gd name="T61" fmla="*/ 805 h 911"/>
                  <a:gd name="T62" fmla="*/ 46 w 986"/>
                  <a:gd name="T63" fmla="*/ 778 h 911"/>
                  <a:gd name="T64" fmla="*/ 106 w 986"/>
                  <a:gd name="T65" fmla="*/ 737 h 911"/>
                  <a:gd name="T66" fmla="*/ 177 w 986"/>
                  <a:gd name="T67" fmla="*/ 692 h 911"/>
                  <a:gd name="T68" fmla="*/ 233 w 986"/>
                  <a:gd name="T69" fmla="*/ 661 h 911"/>
                  <a:gd name="T70" fmla="*/ 269 w 986"/>
                  <a:gd name="T71" fmla="*/ 644 h 911"/>
                  <a:gd name="T72" fmla="*/ 315 w 986"/>
                  <a:gd name="T73" fmla="*/ 627 h 911"/>
                  <a:gd name="T74" fmla="*/ 392 w 986"/>
                  <a:gd name="T75" fmla="*/ 592 h 911"/>
                  <a:gd name="T76" fmla="*/ 418 w 986"/>
                  <a:gd name="T77" fmla="*/ 575 h 911"/>
                  <a:gd name="T78" fmla="*/ 427 w 986"/>
                  <a:gd name="T79" fmla="*/ 564 h 911"/>
                  <a:gd name="T80" fmla="*/ 445 w 986"/>
                  <a:gd name="T81" fmla="*/ 538 h 911"/>
                  <a:gd name="T82" fmla="*/ 485 w 986"/>
                  <a:gd name="T83" fmla="*/ 485 h 911"/>
                  <a:gd name="T84" fmla="*/ 537 w 986"/>
                  <a:gd name="T85" fmla="*/ 418 h 911"/>
                  <a:gd name="T86" fmla="*/ 587 w 986"/>
                  <a:gd name="T87" fmla="*/ 353 h 911"/>
                  <a:gd name="T88" fmla="*/ 623 w 986"/>
                  <a:gd name="T89" fmla="*/ 310 h 911"/>
                  <a:gd name="T90" fmla="*/ 667 w 986"/>
                  <a:gd name="T91" fmla="*/ 259 h 911"/>
                  <a:gd name="T92" fmla="*/ 715 w 986"/>
                  <a:gd name="T93" fmla="*/ 201 h 911"/>
                  <a:gd name="T94" fmla="*/ 759 w 986"/>
                  <a:gd name="T95" fmla="*/ 151 h 911"/>
                  <a:gd name="T96" fmla="*/ 779 w 986"/>
                  <a:gd name="T97" fmla="*/ 123 h 911"/>
                  <a:gd name="T98" fmla="*/ 774 w 986"/>
                  <a:gd name="T99" fmla="*/ 119 h 911"/>
                  <a:gd name="T100" fmla="*/ 753 w 986"/>
                  <a:gd name="T101" fmla="*/ 112 h 911"/>
                  <a:gd name="T102" fmla="*/ 718 w 986"/>
                  <a:gd name="T103" fmla="*/ 106 h 911"/>
                  <a:gd name="T104" fmla="*/ 641 w 986"/>
                  <a:gd name="T105" fmla="*/ 96 h 911"/>
                  <a:gd name="T106" fmla="*/ 518 w 986"/>
                  <a:gd name="T107" fmla="*/ 83 h 911"/>
                  <a:gd name="T108" fmla="*/ 334 w 986"/>
                  <a:gd name="T109" fmla="*/ 75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86" h="911">
                    <a:moveTo>
                      <a:pt x="209" y="4"/>
                    </a:moveTo>
                    <a:lnTo>
                      <a:pt x="218" y="4"/>
                    </a:lnTo>
                    <a:lnTo>
                      <a:pt x="228" y="4"/>
                    </a:lnTo>
                    <a:lnTo>
                      <a:pt x="242" y="4"/>
                    </a:lnTo>
                    <a:lnTo>
                      <a:pt x="258" y="3"/>
                    </a:lnTo>
                    <a:lnTo>
                      <a:pt x="278" y="3"/>
                    </a:lnTo>
                    <a:lnTo>
                      <a:pt x="298" y="3"/>
                    </a:lnTo>
                    <a:lnTo>
                      <a:pt x="319" y="2"/>
                    </a:lnTo>
                    <a:lnTo>
                      <a:pt x="344" y="2"/>
                    </a:lnTo>
                    <a:lnTo>
                      <a:pt x="369" y="2"/>
                    </a:lnTo>
                    <a:lnTo>
                      <a:pt x="397" y="1"/>
                    </a:lnTo>
                    <a:lnTo>
                      <a:pt x="425" y="1"/>
                    </a:lnTo>
                    <a:lnTo>
                      <a:pt x="454" y="0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45" y="0"/>
                    </a:lnTo>
                    <a:lnTo>
                      <a:pt x="575" y="0"/>
                    </a:lnTo>
                    <a:lnTo>
                      <a:pt x="606" y="0"/>
                    </a:lnTo>
                    <a:lnTo>
                      <a:pt x="637" y="0"/>
                    </a:lnTo>
                    <a:lnTo>
                      <a:pt x="667" y="0"/>
                    </a:lnTo>
                    <a:lnTo>
                      <a:pt x="696" y="1"/>
                    </a:lnTo>
                    <a:lnTo>
                      <a:pt x="725" y="1"/>
                    </a:lnTo>
                    <a:lnTo>
                      <a:pt x="752" y="2"/>
                    </a:lnTo>
                    <a:lnTo>
                      <a:pt x="779" y="2"/>
                    </a:lnTo>
                    <a:lnTo>
                      <a:pt x="804" y="3"/>
                    </a:lnTo>
                    <a:lnTo>
                      <a:pt x="828" y="4"/>
                    </a:lnTo>
                    <a:lnTo>
                      <a:pt x="850" y="5"/>
                    </a:lnTo>
                    <a:lnTo>
                      <a:pt x="871" y="6"/>
                    </a:lnTo>
                    <a:lnTo>
                      <a:pt x="888" y="7"/>
                    </a:lnTo>
                    <a:lnTo>
                      <a:pt x="903" y="9"/>
                    </a:lnTo>
                    <a:lnTo>
                      <a:pt x="916" y="11"/>
                    </a:lnTo>
                    <a:lnTo>
                      <a:pt x="926" y="12"/>
                    </a:lnTo>
                    <a:lnTo>
                      <a:pt x="934" y="14"/>
                    </a:lnTo>
                    <a:lnTo>
                      <a:pt x="943" y="18"/>
                    </a:lnTo>
                    <a:lnTo>
                      <a:pt x="953" y="21"/>
                    </a:lnTo>
                    <a:lnTo>
                      <a:pt x="961" y="24"/>
                    </a:lnTo>
                    <a:lnTo>
                      <a:pt x="968" y="27"/>
                    </a:lnTo>
                    <a:lnTo>
                      <a:pt x="975" y="31"/>
                    </a:lnTo>
                    <a:lnTo>
                      <a:pt x="980" y="35"/>
                    </a:lnTo>
                    <a:lnTo>
                      <a:pt x="983" y="38"/>
                    </a:lnTo>
                    <a:lnTo>
                      <a:pt x="985" y="42"/>
                    </a:lnTo>
                    <a:lnTo>
                      <a:pt x="986" y="47"/>
                    </a:lnTo>
                    <a:lnTo>
                      <a:pt x="986" y="53"/>
                    </a:lnTo>
                    <a:lnTo>
                      <a:pt x="985" y="59"/>
                    </a:lnTo>
                    <a:lnTo>
                      <a:pt x="982" y="67"/>
                    </a:lnTo>
                    <a:lnTo>
                      <a:pt x="978" y="75"/>
                    </a:lnTo>
                    <a:lnTo>
                      <a:pt x="972" y="85"/>
                    </a:lnTo>
                    <a:lnTo>
                      <a:pt x="965" y="96"/>
                    </a:lnTo>
                    <a:lnTo>
                      <a:pt x="957" y="108"/>
                    </a:lnTo>
                    <a:lnTo>
                      <a:pt x="953" y="115"/>
                    </a:lnTo>
                    <a:lnTo>
                      <a:pt x="950" y="121"/>
                    </a:lnTo>
                    <a:lnTo>
                      <a:pt x="945" y="126"/>
                    </a:lnTo>
                    <a:lnTo>
                      <a:pt x="942" y="133"/>
                    </a:lnTo>
                    <a:lnTo>
                      <a:pt x="938" y="140"/>
                    </a:lnTo>
                    <a:lnTo>
                      <a:pt x="933" y="149"/>
                    </a:lnTo>
                    <a:lnTo>
                      <a:pt x="929" y="157"/>
                    </a:lnTo>
                    <a:lnTo>
                      <a:pt x="924" y="165"/>
                    </a:lnTo>
                    <a:lnTo>
                      <a:pt x="918" y="175"/>
                    </a:lnTo>
                    <a:lnTo>
                      <a:pt x="912" y="185"/>
                    </a:lnTo>
                    <a:lnTo>
                      <a:pt x="907" y="195"/>
                    </a:lnTo>
                    <a:lnTo>
                      <a:pt x="901" y="205"/>
                    </a:lnTo>
                    <a:lnTo>
                      <a:pt x="893" y="216"/>
                    </a:lnTo>
                    <a:lnTo>
                      <a:pt x="887" y="228"/>
                    </a:lnTo>
                    <a:lnTo>
                      <a:pt x="880" y="239"/>
                    </a:lnTo>
                    <a:lnTo>
                      <a:pt x="872" y="252"/>
                    </a:lnTo>
                    <a:lnTo>
                      <a:pt x="862" y="266"/>
                    </a:lnTo>
                    <a:lnTo>
                      <a:pt x="852" y="282"/>
                    </a:lnTo>
                    <a:lnTo>
                      <a:pt x="842" y="297"/>
                    </a:lnTo>
                    <a:lnTo>
                      <a:pt x="831" y="312"/>
                    </a:lnTo>
                    <a:lnTo>
                      <a:pt x="820" y="327"/>
                    </a:lnTo>
                    <a:lnTo>
                      <a:pt x="809" y="344"/>
                    </a:lnTo>
                    <a:lnTo>
                      <a:pt x="798" y="360"/>
                    </a:lnTo>
                    <a:lnTo>
                      <a:pt x="787" y="375"/>
                    </a:lnTo>
                    <a:lnTo>
                      <a:pt x="775" y="391"/>
                    </a:lnTo>
                    <a:lnTo>
                      <a:pt x="764" y="406"/>
                    </a:lnTo>
                    <a:lnTo>
                      <a:pt x="752" y="422"/>
                    </a:lnTo>
                    <a:lnTo>
                      <a:pt x="741" y="438"/>
                    </a:lnTo>
                    <a:lnTo>
                      <a:pt x="728" y="453"/>
                    </a:lnTo>
                    <a:lnTo>
                      <a:pt x="718" y="469"/>
                    </a:lnTo>
                    <a:lnTo>
                      <a:pt x="705" y="484"/>
                    </a:lnTo>
                    <a:lnTo>
                      <a:pt x="694" y="499"/>
                    </a:lnTo>
                    <a:lnTo>
                      <a:pt x="687" y="507"/>
                    </a:lnTo>
                    <a:lnTo>
                      <a:pt x="679" y="517"/>
                    </a:lnTo>
                    <a:lnTo>
                      <a:pt x="672" y="528"/>
                    </a:lnTo>
                    <a:lnTo>
                      <a:pt x="663" y="540"/>
                    </a:lnTo>
                    <a:lnTo>
                      <a:pt x="653" y="554"/>
                    </a:lnTo>
                    <a:lnTo>
                      <a:pt x="645" y="569"/>
                    </a:lnTo>
                    <a:lnTo>
                      <a:pt x="636" y="583"/>
                    </a:lnTo>
                    <a:lnTo>
                      <a:pt x="626" y="598"/>
                    </a:lnTo>
                    <a:lnTo>
                      <a:pt x="617" y="612"/>
                    </a:lnTo>
                    <a:lnTo>
                      <a:pt x="609" y="627"/>
                    </a:lnTo>
                    <a:lnTo>
                      <a:pt x="600" y="639"/>
                    </a:lnTo>
                    <a:lnTo>
                      <a:pt x="593" y="653"/>
                    </a:lnTo>
                    <a:lnTo>
                      <a:pt x="587" y="664"/>
                    </a:lnTo>
                    <a:lnTo>
                      <a:pt x="580" y="673"/>
                    </a:lnTo>
                    <a:lnTo>
                      <a:pt x="577" y="682"/>
                    </a:lnTo>
                    <a:lnTo>
                      <a:pt x="573" y="689"/>
                    </a:lnTo>
                    <a:lnTo>
                      <a:pt x="568" y="699"/>
                    </a:lnTo>
                    <a:lnTo>
                      <a:pt x="559" y="709"/>
                    </a:lnTo>
                    <a:lnTo>
                      <a:pt x="550" y="718"/>
                    </a:lnTo>
                    <a:lnTo>
                      <a:pt x="540" y="726"/>
                    </a:lnTo>
                    <a:lnTo>
                      <a:pt x="530" y="735"/>
                    </a:lnTo>
                    <a:lnTo>
                      <a:pt x="517" y="742"/>
                    </a:lnTo>
                    <a:lnTo>
                      <a:pt x="507" y="749"/>
                    </a:lnTo>
                    <a:lnTo>
                      <a:pt x="494" y="757"/>
                    </a:lnTo>
                    <a:lnTo>
                      <a:pt x="484" y="766"/>
                    </a:lnTo>
                    <a:lnTo>
                      <a:pt x="470" y="776"/>
                    </a:lnTo>
                    <a:lnTo>
                      <a:pt x="458" y="787"/>
                    </a:lnTo>
                    <a:lnTo>
                      <a:pt x="444" y="797"/>
                    </a:lnTo>
                    <a:lnTo>
                      <a:pt x="431" y="807"/>
                    </a:lnTo>
                    <a:lnTo>
                      <a:pt x="416" y="818"/>
                    </a:lnTo>
                    <a:lnTo>
                      <a:pt x="402" y="829"/>
                    </a:lnTo>
                    <a:lnTo>
                      <a:pt x="388" y="840"/>
                    </a:lnTo>
                    <a:lnTo>
                      <a:pt x="375" y="850"/>
                    </a:lnTo>
                    <a:lnTo>
                      <a:pt x="360" y="859"/>
                    </a:lnTo>
                    <a:lnTo>
                      <a:pt x="347" y="870"/>
                    </a:lnTo>
                    <a:lnTo>
                      <a:pt x="333" y="879"/>
                    </a:lnTo>
                    <a:lnTo>
                      <a:pt x="321" y="887"/>
                    </a:lnTo>
                    <a:lnTo>
                      <a:pt x="310" y="896"/>
                    </a:lnTo>
                    <a:lnTo>
                      <a:pt x="299" y="904"/>
                    </a:lnTo>
                    <a:lnTo>
                      <a:pt x="289" y="911"/>
                    </a:lnTo>
                    <a:lnTo>
                      <a:pt x="0" y="811"/>
                    </a:lnTo>
                    <a:lnTo>
                      <a:pt x="3" y="809"/>
                    </a:lnTo>
                    <a:lnTo>
                      <a:pt x="8" y="805"/>
                    </a:lnTo>
                    <a:lnTo>
                      <a:pt x="16" y="800"/>
                    </a:lnTo>
                    <a:lnTo>
                      <a:pt x="24" y="794"/>
                    </a:lnTo>
                    <a:lnTo>
                      <a:pt x="34" y="787"/>
                    </a:lnTo>
                    <a:lnTo>
                      <a:pt x="46" y="778"/>
                    </a:lnTo>
                    <a:lnTo>
                      <a:pt x="60" y="769"/>
                    </a:lnTo>
                    <a:lnTo>
                      <a:pt x="74" y="759"/>
                    </a:lnTo>
                    <a:lnTo>
                      <a:pt x="89" y="748"/>
                    </a:lnTo>
                    <a:lnTo>
                      <a:pt x="106" y="737"/>
                    </a:lnTo>
                    <a:lnTo>
                      <a:pt x="123" y="726"/>
                    </a:lnTo>
                    <a:lnTo>
                      <a:pt x="141" y="715"/>
                    </a:lnTo>
                    <a:lnTo>
                      <a:pt x="158" y="704"/>
                    </a:lnTo>
                    <a:lnTo>
                      <a:pt x="177" y="692"/>
                    </a:lnTo>
                    <a:lnTo>
                      <a:pt x="197" y="682"/>
                    </a:lnTo>
                    <a:lnTo>
                      <a:pt x="216" y="671"/>
                    </a:lnTo>
                    <a:lnTo>
                      <a:pt x="225" y="666"/>
                    </a:lnTo>
                    <a:lnTo>
                      <a:pt x="233" y="661"/>
                    </a:lnTo>
                    <a:lnTo>
                      <a:pt x="242" y="657"/>
                    </a:lnTo>
                    <a:lnTo>
                      <a:pt x="251" y="653"/>
                    </a:lnTo>
                    <a:lnTo>
                      <a:pt x="258" y="649"/>
                    </a:lnTo>
                    <a:lnTo>
                      <a:pt x="269" y="644"/>
                    </a:lnTo>
                    <a:lnTo>
                      <a:pt x="278" y="640"/>
                    </a:lnTo>
                    <a:lnTo>
                      <a:pt x="289" y="636"/>
                    </a:lnTo>
                    <a:lnTo>
                      <a:pt x="301" y="633"/>
                    </a:lnTo>
                    <a:lnTo>
                      <a:pt x="315" y="627"/>
                    </a:lnTo>
                    <a:lnTo>
                      <a:pt x="334" y="618"/>
                    </a:lnTo>
                    <a:lnTo>
                      <a:pt x="355" y="610"/>
                    </a:lnTo>
                    <a:lnTo>
                      <a:pt x="375" y="602"/>
                    </a:lnTo>
                    <a:lnTo>
                      <a:pt x="392" y="592"/>
                    </a:lnTo>
                    <a:lnTo>
                      <a:pt x="406" y="584"/>
                    </a:lnTo>
                    <a:lnTo>
                      <a:pt x="415" y="577"/>
                    </a:lnTo>
                    <a:lnTo>
                      <a:pt x="416" y="576"/>
                    </a:lnTo>
                    <a:lnTo>
                      <a:pt x="418" y="575"/>
                    </a:lnTo>
                    <a:lnTo>
                      <a:pt x="420" y="574"/>
                    </a:lnTo>
                    <a:lnTo>
                      <a:pt x="421" y="571"/>
                    </a:lnTo>
                    <a:lnTo>
                      <a:pt x="425" y="567"/>
                    </a:lnTo>
                    <a:lnTo>
                      <a:pt x="427" y="564"/>
                    </a:lnTo>
                    <a:lnTo>
                      <a:pt x="430" y="559"/>
                    </a:lnTo>
                    <a:lnTo>
                      <a:pt x="434" y="553"/>
                    </a:lnTo>
                    <a:lnTo>
                      <a:pt x="439" y="547"/>
                    </a:lnTo>
                    <a:lnTo>
                      <a:pt x="445" y="538"/>
                    </a:lnTo>
                    <a:lnTo>
                      <a:pt x="454" y="527"/>
                    </a:lnTo>
                    <a:lnTo>
                      <a:pt x="463" y="514"/>
                    </a:lnTo>
                    <a:lnTo>
                      <a:pt x="474" y="500"/>
                    </a:lnTo>
                    <a:lnTo>
                      <a:pt x="485" y="485"/>
                    </a:lnTo>
                    <a:lnTo>
                      <a:pt x="498" y="469"/>
                    </a:lnTo>
                    <a:lnTo>
                      <a:pt x="511" y="452"/>
                    </a:lnTo>
                    <a:lnTo>
                      <a:pt x="524" y="434"/>
                    </a:lnTo>
                    <a:lnTo>
                      <a:pt x="537" y="418"/>
                    </a:lnTo>
                    <a:lnTo>
                      <a:pt x="550" y="400"/>
                    </a:lnTo>
                    <a:lnTo>
                      <a:pt x="563" y="384"/>
                    </a:lnTo>
                    <a:lnTo>
                      <a:pt x="575" y="368"/>
                    </a:lnTo>
                    <a:lnTo>
                      <a:pt x="587" y="353"/>
                    </a:lnTo>
                    <a:lnTo>
                      <a:pt x="598" y="340"/>
                    </a:lnTo>
                    <a:lnTo>
                      <a:pt x="607" y="329"/>
                    </a:lnTo>
                    <a:lnTo>
                      <a:pt x="615" y="320"/>
                    </a:lnTo>
                    <a:lnTo>
                      <a:pt x="623" y="310"/>
                    </a:lnTo>
                    <a:lnTo>
                      <a:pt x="632" y="298"/>
                    </a:lnTo>
                    <a:lnTo>
                      <a:pt x="644" y="286"/>
                    </a:lnTo>
                    <a:lnTo>
                      <a:pt x="655" y="272"/>
                    </a:lnTo>
                    <a:lnTo>
                      <a:pt x="667" y="259"/>
                    </a:lnTo>
                    <a:lnTo>
                      <a:pt x="678" y="244"/>
                    </a:lnTo>
                    <a:lnTo>
                      <a:pt x="692" y="230"/>
                    </a:lnTo>
                    <a:lnTo>
                      <a:pt x="703" y="215"/>
                    </a:lnTo>
                    <a:lnTo>
                      <a:pt x="715" y="201"/>
                    </a:lnTo>
                    <a:lnTo>
                      <a:pt x="727" y="187"/>
                    </a:lnTo>
                    <a:lnTo>
                      <a:pt x="738" y="174"/>
                    </a:lnTo>
                    <a:lnTo>
                      <a:pt x="749" y="161"/>
                    </a:lnTo>
                    <a:lnTo>
                      <a:pt x="759" y="151"/>
                    </a:lnTo>
                    <a:lnTo>
                      <a:pt x="768" y="140"/>
                    </a:lnTo>
                    <a:lnTo>
                      <a:pt x="775" y="131"/>
                    </a:lnTo>
                    <a:lnTo>
                      <a:pt x="777" y="126"/>
                    </a:lnTo>
                    <a:lnTo>
                      <a:pt x="779" y="123"/>
                    </a:lnTo>
                    <a:lnTo>
                      <a:pt x="779" y="121"/>
                    </a:lnTo>
                    <a:lnTo>
                      <a:pt x="777" y="121"/>
                    </a:lnTo>
                    <a:lnTo>
                      <a:pt x="776" y="120"/>
                    </a:lnTo>
                    <a:lnTo>
                      <a:pt x="774" y="119"/>
                    </a:lnTo>
                    <a:lnTo>
                      <a:pt x="770" y="117"/>
                    </a:lnTo>
                    <a:lnTo>
                      <a:pt x="764" y="116"/>
                    </a:lnTo>
                    <a:lnTo>
                      <a:pt x="759" y="115"/>
                    </a:lnTo>
                    <a:lnTo>
                      <a:pt x="753" y="112"/>
                    </a:lnTo>
                    <a:lnTo>
                      <a:pt x="747" y="111"/>
                    </a:lnTo>
                    <a:lnTo>
                      <a:pt x="741" y="110"/>
                    </a:lnTo>
                    <a:lnTo>
                      <a:pt x="730" y="108"/>
                    </a:lnTo>
                    <a:lnTo>
                      <a:pt x="718" y="106"/>
                    </a:lnTo>
                    <a:lnTo>
                      <a:pt x="702" y="104"/>
                    </a:lnTo>
                    <a:lnTo>
                      <a:pt x="684" y="101"/>
                    </a:lnTo>
                    <a:lnTo>
                      <a:pt x="664" y="98"/>
                    </a:lnTo>
                    <a:lnTo>
                      <a:pt x="641" y="96"/>
                    </a:lnTo>
                    <a:lnTo>
                      <a:pt x="616" y="93"/>
                    </a:lnTo>
                    <a:lnTo>
                      <a:pt x="587" y="90"/>
                    </a:lnTo>
                    <a:lnTo>
                      <a:pt x="554" y="86"/>
                    </a:lnTo>
                    <a:lnTo>
                      <a:pt x="518" y="83"/>
                    </a:lnTo>
                    <a:lnTo>
                      <a:pt x="479" y="81"/>
                    </a:lnTo>
                    <a:lnTo>
                      <a:pt x="434" y="78"/>
                    </a:lnTo>
                    <a:lnTo>
                      <a:pt x="386" y="77"/>
                    </a:lnTo>
                    <a:lnTo>
                      <a:pt x="334" y="75"/>
                    </a:lnTo>
                    <a:lnTo>
                      <a:pt x="278" y="74"/>
                    </a:lnTo>
                    <a:lnTo>
                      <a:pt x="216" y="73"/>
                    </a:lnTo>
                    <a:lnTo>
                      <a:pt x="209" y="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6" name="Freeform 88">
                <a:extLst>
                  <a:ext uri="{FF2B5EF4-FFF2-40B4-BE49-F238E27FC236}">
                    <a16:creationId xmlns:a16="http://schemas.microsoft.com/office/drawing/2014/main" id="{A2D597AD-3743-4258-B8E0-05F92E623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6"/>
                <a:ext cx="484" cy="445"/>
              </a:xfrm>
              <a:custGeom>
                <a:avLst/>
                <a:gdLst>
                  <a:gd name="T0" fmla="*/ 240 w 969"/>
                  <a:gd name="T1" fmla="*/ 2 h 892"/>
                  <a:gd name="T2" fmla="*/ 315 w 969"/>
                  <a:gd name="T3" fmla="*/ 1 h 892"/>
                  <a:gd name="T4" fmla="*/ 418 w 969"/>
                  <a:gd name="T5" fmla="*/ 0 h 892"/>
                  <a:gd name="T6" fmla="*/ 536 w 969"/>
                  <a:gd name="T7" fmla="*/ 0 h 892"/>
                  <a:gd name="T8" fmla="*/ 656 w 969"/>
                  <a:gd name="T9" fmla="*/ 1 h 892"/>
                  <a:gd name="T10" fmla="*/ 769 w 969"/>
                  <a:gd name="T11" fmla="*/ 4 h 892"/>
                  <a:gd name="T12" fmla="*/ 859 w 969"/>
                  <a:gd name="T13" fmla="*/ 8 h 892"/>
                  <a:gd name="T14" fmla="*/ 917 w 969"/>
                  <a:gd name="T15" fmla="*/ 14 h 892"/>
                  <a:gd name="T16" fmla="*/ 951 w 969"/>
                  <a:gd name="T17" fmla="*/ 26 h 892"/>
                  <a:gd name="T18" fmla="*/ 967 w 969"/>
                  <a:gd name="T19" fmla="*/ 41 h 892"/>
                  <a:gd name="T20" fmla="*/ 966 w 969"/>
                  <a:gd name="T21" fmla="*/ 64 h 892"/>
                  <a:gd name="T22" fmla="*/ 944 w 969"/>
                  <a:gd name="T23" fmla="*/ 98 h 892"/>
                  <a:gd name="T24" fmla="*/ 928 w 969"/>
                  <a:gd name="T25" fmla="*/ 127 h 892"/>
                  <a:gd name="T26" fmla="*/ 911 w 969"/>
                  <a:gd name="T27" fmla="*/ 157 h 892"/>
                  <a:gd name="T28" fmla="*/ 889 w 969"/>
                  <a:gd name="T29" fmla="*/ 196 h 892"/>
                  <a:gd name="T30" fmla="*/ 863 w 969"/>
                  <a:gd name="T31" fmla="*/ 240 h 892"/>
                  <a:gd name="T32" fmla="*/ 826 w 969"/>
                  <a:gd name="T33" fmla="*/ 298 h 892"/>
                  <a:gd name="T34" fmla="*/ 783 w 969"/>
                  <a:gd name="T35" fmla="*/ 358 h 892"/>
                  <a:gd name="T36" fmla="*/ 737 w 969"/>
                  <a:gd name="T37" fmla="*/ 419 h 892"/>
                  <a:gd name="T38" fmla="*/ 689 w 969"/>
                  <a:gd name="T39" fmla="*/ 479 h 892"/>
                  <a:gd name="T40" fmla="*/ 653 w 969"/>
                  <a:gd name="T41" fmla="*/ 524 h 892"/>
                  <a:gd name="T42" fmla="*/ 617 w 969"/>
                  <a:gd name="T43" fmla="*/ 578 h 892"/>
                  <a:gd name="T44" fmla="*/ 583 w 969"/>
                  <a:gd name="T45" fmla="*/ 633 h 892"/>
                  <a:gd name="T46" fmla="*/ 560 w 969"/>
                  <a:gd name="T47" fmla="*/ 675 h 892"/>
                  <a:gd name="T48" fmla="*/ 533 w 969"/>
                  <a:gd name="T49" fmla="*/ 710 h 892"/>
                  <a:gd name="T50" fmla="*/ 485 w 969"/>
                  <a:gd name="T51" fmla="*/ 738 h 892"/>
                  <a:gd name="T52" fmla="*/ 438 w 969"/>
                  <a:gd name="T53" fmla="*/ 770 h 892"/>
                  <a:gd name="T54" fmla="*/ 381 w 969"/>
                  <a:gd name="T55" fmla="*/ 811 h 892"/>
                  <a:gd name="T56" fmla="*/ 323 w 969"/>
                  <a:gd name="T57" fmla="*/ 850 h 892"/>
                  <a:gd name="T58" fmla="*/ 275 w 969"/>
                  <a:gd name="T59" fmla="*/ 885 h 892"/>
                  <a:gd name="T60" fmla="*/ 8 w 969"/>
                  <a:gd name="T61" fmla="*/ 800 h 892"/>
                  <a:gd name="T62" fmla="*/ 45 w 969"/>
                  <a:gd name="T63" fmla="*/ 773 h 892"/>
                  <a:gd name="T64" fmla="*/ 105 w 969"/>
                  <a:gd name="T65" fmla="*/ 732 h 892"/>
                  <a:gd name="T66" fmla="*/ 178 w 969"/>
                  <a:gd name="T67" fmla="*/ 686 h 892"/>
                  <a:gd name="T68" fmla="*/ 235 w 969"/>
                  <a:gd name="T69" fmla="*/ 655 h 892"/>
                  <a:gd name="T70" fmla="*/ 270 w 969"/>
                  <a:gd name="T71" fmla="*/ 638 h 892"/>
                  <a:gd name="T72" fmla="*/ 315 w 969"/>
                  <a:gd name="T73" fmla="*/ 621 h 892"/>
                  <a:gd name="T74" fmla="*/ 390 w 969"/>
                  <a:gd name="T75" fmla="*/ 587 h 892"/>
                  <a:gd name="T76" fmla="*/ 416 w 969"/>
                  <a:gd name="T77" fmla="*/ 570 h 892"/>
                  <a:gd name="T78" fmla="*/ 426 w 969"/>
                  <a:gd name="T79" fmla="*/ 559 h 892"/>
                  <a:gd name="T80" fmla="*/ 443 w 969"/>
                  <a:gd name="T81" fmla="*/ 535 h 892"/>
                  <a:gd name="T82" fmla="*/ 481 w 969"/>
                  <a:gd name="T83" fmla="*/ 486 h 892"/>
                  <a:gd name="T84" fmla="*/ 531 w 969"/>
                  <a:gd name="T85" fmla="*/ 420 h 892"/>
                  <a:gd name="T86" fmla="*/ 580 w 969"/>
                  <a:gd name="T87" fmla="*/ 357 h 892"/>
                  <a:gd name="T88" fmla="*/ 618 w 969"/>
                  <a:gd name="T89" fmla="*/ 311 h 892"/>
                  <a:gd name="T90" fmla="*/ 663 w 969"/>
                  <a:gd name="T91" fmla="*/ 259 h 892"/>
                  <a:gd name="T92" fmla="*/ 711 w 969"/>
                  <a:gd name="T93" fmla="*/ 201 h 892"/>
                  <a:gd name="T94" fmla="*/ 757 w 969"/>
                  <a:gd name="T95" fmla="*/ 147 h 892"/>
                  <a:gd name="T96" fmla="*/ 779 w 969"/>
                  <a:gd name="T97" fmla="*/ 117 h 892"/>
                  <a:gd name="T98" fmla="*/ 774 w 969"/>
                  <a:gd name="T99" fmla="*/ 113 h 892"/>
                  <a:gd name="T100" fmla="*/ 754 w 969"/>
                  <a:gd name="T101" fmla="*/ 107 h 892"/>
                  <a:gd name="T102" fmla="*/ 720 w 969"/>
                  <a:gd name="T103" fmla="*/ 101 h 892"/>
                  <a:gd name="T104" fmla="*/ 647 w 969"/>
                  <a:gd name="T105" fmla="*/ 91 h 892"/>
                  <a:gd name="T106" fmla="*/ 524 w 969"/>
                  <a:gd name="T107" fmla="*/ 78 h 892"/>
                  <a:gd name="T108" fmla="*/ 338 w 969"/>
                  <a:gd name="T109" fmla="*/ 70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9" h="892">
                    <a:moveTo>
                      <a:pt x="210" y="2"/>
                    </a:moveTo>
                    <a:lnTo>
                      <a:pt x="218" y="2"/>
                    </a:lnTo>
                    <a:lnTo>
                      <a:pt x="227" y="2"/>
                    </a:lnTo>
                    <a:lnTo>
                      <a:pt x="240" y="2"/>
                    </a:lnTo>
                    <a:lnTo>
                      <a:pt x="256" y="1"/>
                    </a:lnTo>
                    <a:lnTo>
                      <a:pt x="275" y="1"/>
                    </a:lnTo>
                    <a:lnTo>
                      <a:pt x="293" y="1"/>
                    </a:lnTo>
                    <a:lnTo>
                      <a:pt x="315" y="1"/>
                    </a:lnTo>
                    <a:lnTo>
                      <a:pt x="338" y="0"/>
                    </a:lnTo>
                    <a:lnTo>
                      <a:pt x="364" y="0"/>
                    </a:lnTo>
                    <a:lnTo>
                      <a:pt x="390" y="0"/>
                    </a:lnTo>
                    <a:lnTo>
                      <a:pt x="418" y="0"/>
                    </a:lnTo>
                    <a:lnTo>
                      <a:pt x="446" y="0"/>
                    </a:lnTo>
                    <a:lnTo>
                      <a:pt x="476" y="0"/>
                    </a:lnTo>
                    <a:lnTo>
                      <a:pt x="506" y="0"/>
                    </a:lnTo>
                    <a:lnTo>
                      <a:pt x="536" y="0"/>
                    </a:lnTo>
                    <a:lnTo>
                      <a:pt x="566" y="0"/>
                    </a:lnTo>
                    <a:lnTo>
                      <a:pt x="596" y="0"/>
                    </a:lnTo>
                    <a:lnTo>
                      <a:pt x="627" y="0"/>
                    </a:lnTo>
                    <a:lnTo>
                      <a:pt x="656" y="1"/>
                    </a:lnTo>
                    <a:lnTo>
                      <a:pt x="686" y="1"/>
                    </a:lnTo>
                    <a:lnTo>
                      <a:pt x="715" y="2"/>
                    </a:lnTo>
                    <a:lnTo>
                      <a:pt x="743" y="2"/>
                    </a:lnTo>
                    <a:lnTo>
                      <a:pt x="769" y="4"/>
                    </a:lnTo>
                    <a:lnTo>
                      <a:pt x="794" y="5"/>
                    </a:lnTo>
                    <a:lnTo>
                      <a:pt x="817" y="6"/>
                    </a:lnTo>
                    <a:lnTo>
                      <a:pt x="839" y="7"/>
                    </a:lnTo>
                    <a:lnTo>
                      <a:pt x="859" y="8"/>
                    </a:lnTo>
                    <a:lnTo>
                      <a:pt x="877" y="9"/>
                    </a:lnTo>
                    <a:lnTo>
                      <a:pt x="893" y="11"/>
                    </a:lnTo>
                    <a:lnTo>
                      <a:pt x="907" y="12"/>
                    </a:lnTo>
                    <a:lnTo>
                      <a:pt x="917" y="14"/>
                    </a:lnTo>
                    <a:lnTo>
                      <a:pt x="925" y="16"/>
                    </a:lnTo>
                    <a:lnTo>
                      <a:pt x="935" y="20"/>
                    </a:lnTo>
                    <a:lnTo>
                      <a:pt x="943" y="23"/>
                    </a:lnTo>
                    <a:lnTo>
                      <a:pt x="951" y="26"/>
                    </a:lnTo>
                    <a:lnTo>
                      <a:pt x="957" y="30"/>
                    </a:lnTo>
                    <a:lnTo>
                      <a:pt x="962" y="34"/>
                    </a:lnTo>
                    <a:lnTo>
                      <a:pt x="965" y="37"/>
                    </a:lnTo>
                    <a:lnTo>
                      <a:pt x="967" y="41"/>
                    </a:lnTo>
                    <a:lnTo>
                      <a:pt x="969" y="45"/>
                    </a:lnTo>
                    <a:lnTo>
                      <a:pt x="969" y="50"/>
                    </a:lnTo>
                    <a:lnTo>
                      <a:pt x="967" y="57"/>
                    </a:lnTo>
                    <a:lnTo>
                      <a:pt x="966" y="64"/>
                    </a:lnTo>
                    <a:lnTo>
                      <a:pt x="962" y="70"/>
                    </a:lnTo>
                    <a:lnTo>
                      <a:pt x="958" y="78"/>
                    </a:lnTo>
                    <a:lnTo>
                      <a:pt x="952" y="88"/>
                    </a:lnTo>
                    <a:lnTo>
                      <a:pt x="944" y="98"/>
                    </a:lnTo>
                    <a:lnTo>
                      <a:pt x="937" y="110"/>
                    </a:lnTo>
                    <a:lnTo>
                      <a:pt x="934" y="115"/>
                    </a:lnTo>
                    <a:lnTo>
                      <a:pt x="931" y="121"/>
                    </a:lnTo>
                    <a:lnTo>
                      <a:pt x="928" y="127"/>
                    </a:lnTo>
                    <a:lnTo>
                      <a:pt x="924" y="133"/>
                    </a:lnTo>
                    <a:lnTo>
                      <a:pt x="919" y="141"/>
                    </a:lnTo>
                    <a:lnTo>
                      <a:pt x="915" y="149"/>
                    </a:lnTo>
                    <a:lnTo>
                      <a:pt x="911" y="157"/>
                    </a:lnTo>
                    <a:lnTo>
                      <a:pt x="906" y="166"/>
                    </a:lnTo>
                    <a:lnTo>
                      <a:pt x="901" y="175"/>
                    </a:lnTo>
                    <a:lnTo>
                      <a:pt x="895" y="185"/>
                    </a:lnTo>
                    <a:lnTo>
                      <a:pt x="889" y="196"/>
                    </a:lnTo>
                    <a:lnTo>
                      <a:pt x="884" y="206"/>
                    </a:lnTo>
                    <a:lnTo>
                      <a:pt x="878" y="217"/>
                    </a:lnTo>
                    <a:lnTo>
                      <a:pt x="872" y="228"/>
                    </a:lnTo>
                    <a:lnTo>
                      <a:pt x="863" y="240"/>
                    </a:lnTo>
                    <a:lnTo>
                      <a:pt x="856" y="253"/>
                    </a:lnTo>
                    <a:lnTo>
                      <a:pt x="847" y="267"/>
                    </a:lnTo>
                    <a:lnTo>
                      <a:pt x="836" y="282"/>
                    </a:lnTo>
                    <a:lnTo>
                      <a:pt x="826" y="298"/>
                    </a:lnTo>
                    <a:lnTo>
                      <a:pt x="816" y="312"/>
                    </a:lnTo>
                    <a:lnTo>
                      <a:pt x="805" y="328"/>
                    </a:lnTo>
                    <a:lnTo>
                      <a:pt x="794" y="342"/>
                    </a:lnTo>
                    <a:lnTo>
                      <a:pt x="783" y="358"/>
                    </a:lnTo>
                    <a:lnTo>
                      <a:pt x="772" y="373"/>
                    </a:lnTo>
                    <a:lnTo>
                      <a:pt x="760" y="389"/>
                    </a:lnTo>
                    <a:lnTo>
                      <a:pt x="749" y="405"/>
                    </a:lnTo>
                    <a:lnTo>
                      <a:pt x="737" y="419"/>
                    </a:lnTo>
                    <a:lnTo>
                      <a:pt x="725" y="435"/>
                    </a:lnTo>
                    <a:lnTo>
                      <a:pt x="714" y="450"/>
                    </a:lnTo>
                    <a:lnTo>
                      <a:pt x="701" y="465"/>
                    </a:lnTo>
                    <a:lnTo>
                      <a:pt x="689" y="479"/>
                    </a:lnTo>
                    <a:lnTo>
                      <a:pt x="677" y="494"/>
                    </a:lnTo>
                    <a:lnTo>
                      <a:pt x="670" y="503"/>
                    </a:lnTo>
                    <a:lnTo>
                      <a:pt x="662" y="513"/>
                    </a:lnTo>
                    <a:lnTo>
                      <a:pt x="653" y="524"/>
                    </a:lnTo>
                    <a:lnTo>
                      <a:pt x="645" y="538"/>
                    </a:lnTo>
                    <a:lnTo>
                      <a:pt x="636" y="550"/>
                    </a:lnTo>
                    <a:lnTo>
                      <a:pt x="626" y="564"/>
                    </a:lnTo>
                    <a:lnTo>
                      <a:pt x="617" y="578"/>
                    </a:lnTo>
                    <a:lnTo>
                      <a:pt x="608" y="592"/>
                    </a:lnTo>
                    <a:lnTo>
                      <a:pt x="599" y="606"/>
                    </a:lnTo>
                    <a:lnTo>
                      <a:pt x="592" y="620"/>
                    </a:lnTo>
                    <a:lnTo>
                      <a:pt x="583" y="633"/>
                    </a:lnTo>
                    <a:lnTo>
                      <a:pt x="576" y="645"/>
                    </a:lnTo>
                    <a:lnTo>
                      <a:pt x="569" y="656"/>
                    </a:lnTo>
                    <a:lnTo>
                      <a:pt x="564" y="665"/>
                    </a:lnTo>
                    <a:lnTo>
                      <a:pt x="560" y="675"/>
                    </a:lnTo>
                    <a:lnTo>
                      <a:pt x="555" y="681"/>
                    </a:lnTo>
                    <a:lnTo>
                      <a:pt x="549" y="691"/>
                    </a:lnTo>
                    <a:lnTo>
                      <a:pt x="541" y="701"/>
                    </a:lnTo>
                    <a:lnTo>
                      <a:pt x="533" y="710"/>
                    </a:lnTo>
                    <a:lnTo>
                      <a:pt x="521" y="718"/>
                    </a:lnTo>
                    <a:lnTo>
                      <a:pt x="509" y="726"/>
                    </a:lnTo>
                    <a:lnTo>
                      <a:pt x="497" y="732"/>
                    </a:lnTo>
                    <a:lnTo>
                      <a:pt x="485" y="738"/>
                    </a:lnTo>
                    <a:lnTo>
                      <a:pt x="473" y="744"/>
                    </a:lnTo>
                    <a:lnTo>
                      <a:pt x="462" y="753"/>
                    </a:lnTo>
                    <a:lnTo>
                      <a:pt x="450" y="761"/>
                    </a:lnTo>
                    <a:lnTo>
                      <a:pt x="438" y="770"/>
                    </a:lnTo>
                    <a:lnTo>
                      <a:pt x="424" y="781"/>
                    </a:lnTo>
                    <a:lnTo>
                      <a:pt x="410" y="790"/>
                    </a:lnTo>
                    <a:lnTo>
                      <a:pt x="395" y="800"/>
                    </a:lnTo>
                    <a:lnTo>
                      <a:pt x="381" y="811"/>
                    </a:lnTo>
                    <a:lnTo>
                      <a:pt x="366" y="820"/>
                    </a:lnTo>
                    <a:lnTo>
                      <a:pt x="352" y="831"/>
                    </a:lnTo>
                    <a:lnTo>
                      <a:pt x="337" y="841"/>
                    </a:lnTo>
                    <a:lnTo>
                      <a:pt x="323" y="850"/>
                    </a:lnTo>
                    <a:lnTo>
                      <a:pt x="310" y="860"/>
                    </a:lnTo>
                    <a:lnTo>
                      <a:pt x="298" y="869"/>
                    </a:lnTo>
                    <a:lnTo>
                      <a:pt x="285" y="877"/>
                    </a:lnTo>
                    <a:lnTo>
                      <a:pt x="275" y="885"/>
                    </a:lnTo>
                    <a:lnTo>
                      <a:pt x="265" y="892"/>
                    </a:lnTo>
                    <a:lnTo>
                      <a:pt x="0" y="805"/>
                    </a:lnTo>
                    <a:lnTo>
                      <a:pt x="2" y="804"/>
                    </a:lnTo>
                    <a:lnTo>
                      <a:pt x="8" y="800"/>
                    </a:lnTo>
                    <a:lnTo>
                      <a:pt x="15" y="795"/>
                    </a:lnTo>
                    <a:lnTo>
                      <a:pt x="23" y="789"/>
                    </a:lnTo>
                    <a:lnTo>
                      <a:pt x="34" y="782"/>
                    </a:lnTo>
                    <a:lnTo>
                      <a:pt x="45" y="773"/>
                    </a:lnTo>
                    <a:lnTo>
                      <a:pt x="58" y="764"/>
                    </a:lnTo>
                    <a:lnTo>
                      <a:pt x="73" y="754"/>
                    </a:lnTo>
                    <a:lnTo>
                      <a:pt x="89" y="743"/>
                    </a:lnTo>
                    <a:lnTo>
                      <a:pt x="105" y="732"/>
                    </a:lnTo>
                    <a:lnTo>
                      <a:pt x="123" y="720"/>
                    </a:lnTo>
                    <a:lnTo>
                      <a:pt x="142" y="709"/>
                    </a:lnTo>
                    <a:lnTo>
                      <a:pt x="159" y="698"/>
                    </a:lnTo>
                    <a:lnTo>
                      <a:pt x="178" y="686"/>
                    </a:lnTo>
                    <a:lnTo>
                      <a:pt x="198" y="675"/>
                    </a:lnTo>
                    <a:lnTo>
                      <a:pt x="218" y="664"/>
                    </a:lnTo>
                    <a:lnTo>
                      <a:pt x="227" y="660"/>
                    </a:lnTo>
                    <a:lnTo>
                      <a:pt x="235" y="655"/>
                    </a:lnTo>
                    <a:lnTo>
                      <a:pt x="244" y="650"/>
                    </a:lnTo>
                    <a:lnTo>
                      <a:pt x="252" y="646"/>
                    </a:lnTo>
                    <a:lnTo>
                      <a:pt x="261" y="641"/>
                    </a:lnTo>
                    <a:lnTo>
                      <a:pt x="270" y="638"/>
                    </a:lnTo>
                    <a:lnTo>
                      <a:pt x="280" y="634"/>
                    </a:lnTo>
                    <a:lnTo>
                      <a:pt x="291" y="630"/>
                    </a:lnTo>
                    <a:lnTo>
                      <a:pt x="301" y="627"/>
                    </a:lnTo>
                    <a:lnTo>
                      <a:pt x="315" y="621"/>
                    </a:lnTo>
                    <a:lnTo>
                      <a:pt x="334" y="613"/>
                    </a:lnTo>
                    <a:lnTo>
                      <a:pt x="353" y="605"/>
                    </a:lnTo>
                    <a:lnTo>
                      <a:pt x="372" y="596"/>
                    </a:lnTo>
                    <a:lnTo>
                      <a:pt x="390" y="587"/>
                    </a:lnTo>
                    <a:lnTo>
                      <a:pt x="405" y="579"/>
                    </a:lnTo>
                    <a:lnTo>
                      <a:pt x="413" y="572"/>
                    </a:lnTo>
                    <a:lnTo>
                      <a:pt x="415" y="571"/>
                    </a:lnTo>
                    <a:lnTo>
                      <a:pt x="416" y="570"/>
                    </a:lnTo>
                    <a:lnTo>
                      <a:pt x="418" y="569"/>
                    </a:lnTo>
                    <a:lnTo>
                      <a:pt x="420" y="567"/>
                    </a:lnTo>
                    <a:lnTo>
                      <a:pt x="422" y="564"/>
                    </a:lnTo>
                    <a:lnTo>
                      <a:pt x="426" y="559"/>
                    </a:lnTo>
                    <a:lnTo>
                      <a:pt x="428" y="555"/>
                    </a:lnTo>
                    <a:lnTo>
                      <a:pt x="432" y="550"/>
                    </a:lnTo>
                    <a:lnTo>
                      <a:pt x="437" y="544"/>
                    </a:lnTo>
                    <a:lnTo>
                      <a:pt x="443" y="535"/>
                    </a:lnTo>
                    <a:lnTo>
                      <a:pt x="450" y="525"/>
                    </a:lnTo>
                    <a:lnTo>
                      <a:pt x="460" y="513"/>
                    </a:lnTo>
                    <a:lnTo>
                      <a:pt x="470" y="500"/>
                    </a:lnTo>
                    <a:lnTo>
                      <a:pt x="481" y="486"/>
                    </a:lnTo>
                    <a:lnTo>
                      <a:pt x="493" y="469"/>
                    </a:lnTo>
                    <a:lnTo>
                      <a:pt x="506" y="453"/>
                    </a:lnTo>
                    <a:lnTo>
                      <a:pt x="517" y="437"/>
                    </a:lnTo>
                    <a:lnTo>
                      <a:pt x="531" y="420"/>
                    </a:lnTo>
                    <a:lnTo>
                      <a:pt x="544" y="404"/>
                    </a:lnTo>
                    <a:lnTo>
                      <a:pt x="557" y="388"/>
                    </a:lnTo>
                    <a:lnTo>
                      <a:pt x="569" y="371"/>
                    </a:lnTo>
                    <a:lnTo>
                      <a:pt x="580" y="357"/>
                    </a:lnTo>
                    <a:lnTo>
                      <a:pt x="592" y="343"/>
                    </a:lnTo>
                    <a:lnTo>
                      <a:pt x="601" y="331"/>
                    </a:lnTo>
                    <a:lnTo>
                      <a:pt x="608" y="321"/>
                    </a:lnTo>
                    <a:lnTo>
                      <a:pt x="618" y="311"/>
                    </a:lnTo>
                    <a:lnTo>
                      <a:pt x="628" y="299"/>
                    </a:lnTo>
                    <a:lnTo>
                      <a:pt x="640" y="286"/>
                    </a:lnTo>
                    <a:lnTo>
                      <a:pt x="651" y="273"/>
                    </a:lnTo>
                    <a:lnTo>
                      <a:pt x="663" y="259"/>
                    </a:lnTo>
                    <a:lnTo>
                      <a:pt x="675" y="245"/>
                    </a:lnTo>
                    <a:lnTo>
                      <a:pt x="686" y="230"/>
                    </a:lnTo>
                    <a:lnTo>
                      <a:pt x="700" y="214"/>
                    </a:lnTo>
                    <a:lnTo>
                      <a:pt x="711" y="201"/>
                    </a:lnTo>
                    <a:lnTo>
                      <a:pt x="725" y="186"/>
                    </a:lnTo>
                    <a:lnTo>
                      <a:pt x="735" y="173"/>
                    </a:lnTo>
                    <a:lnTo>
                      <a:pt x="748" y="159"/>
                    </a:lnTo>
                    <a:lnTo>
                      <a:pt x="757" y="147"/>
                    </a:lnTo>
                    <a:lnTo>
                      <a:pt x="768" y="135"/>
                    </a:lnTo>
                    <a:lnTo>
                      <a:pt x="776" y="126"/>
                    </a:lnTo>
                    <a:lnTo>
                      <a:pt x="779" y="121"/>
                    </a:lnTo>
                    <a:lnTo>
                      <a:pt x="779" y="117"/>
                    </a:lnTo>
                    <a:lnTo>
                      <a:pt x="779" y="116"/>
                    </a:lnTo>
                    <a:lnTo>
                      <a:pt x="778" y="115"/>
                    </a:lnTo>
                    <a:lnTo>
                      <a:pt x="776" y="114"/>
                    </a:lnTo>
                    <a:lnTo>
                      <a:pt x="774" y="113"/>
                    </a:lnTo>
                    <a:lnTo>
                      <a:pt x="770" y="112"/>
                    </a:lnTo>
                    <a:lnTo>
                      <a:pt x="764" y="110"/>
                    </a:lnTo>
                    <a:lnTo>
                      <a:pt x="759" y="108"/>
                    </a:lnTo>
                    <a:lnTo>
                      <a:pt x="754" y="107"/>
                    </a:lnTo>
                    <a:lnTo>
                      <a:pt x="748" y="106"/>
                    </a:lnTo>
                    <a:lnTo>
                      <a:pt x="743" y="105"/>
                    </a:lnTo>
                    <a:lnTo>
                      <a:pt x="732" y="103"/>
                    </a:lnTo>
                    <a:lnTo>
                      <a:pt x="720" y="101"/>
                    </a:lnTo>
                    <a:lnTo>
                      <a:pt x="706" y="99"/>
                    </a:lnTo>
                    <a:lnTo>
                      <a:pt x="689" y="96"/>
                    </a:lnTo>
                    <a:lnTo>
                      <a:pt x="670" y="94"/>
                    </a:lnTo>
                    <a:lnTo>
                      <a:pt x="647" y="91"/>
                    </a:lnTo>
                    <a:lnTo>
                      <a:pt x="622" y="88"/>
                    </a:lnTo>
                    <a:lnTo>
                      <a:pt x="593" y="85"/>
                    </a:lnTo>
                    <a:lnTo>
                      <a:pt x="561" y="81"/>
                    </a:lnTo>
                    <a:lnTo>
                      <a:pt x="524" y="78"/>
                    </a:lnTo>
                    <a:lnTo>
                      <a:pt x="485" y="76"/>
                    </a:lnTo>
                    <a:lnTo>
                      <a:pt x="440" y="73"/>
                    </a:lnTo>
                    <a:lnTo>
                      <a:pt x="392" y="71"/>
                    </a:lnTo>
                    <a:lnTo>
                      <a:pt x="338" y="70"/>
                    </a:lnTo>
                    <a:lnTo>
                      <a:pt x="280" y="68"/>
                    </a:lnTo>
                    <a:lnTo>
                      <a:pt x="217" y="68"/>
                    </a:lnTo>
                    <a:lnTo>
                      <a:pt x="210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7" name="Freeform 89">
                <a:extLst>
                  <a:ext uri="{FF2B5EF4-FFF2-40B4-BE49-F238E27FC236}">
                    <a16:creationId xmlns:a16="http://schemas.microsoft.com/office/drawing/2014/main" id="{23B18187-AB7C-42E9-9EC7-A034A64B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8"/>
                <a:ext cx="476" cy="438"/>
              </a:xfrm>
              <a:custGeom>
                <a:avLst/>
                <a:gdLst>
                  <a:gd name="T0" fmla="*/ 238 w 953"/>
                  <a:gd name="T1" fmla="*/ 1 h 874"/>
                  <a:gd name="T2" fmla="*/ 311 w 953"/>
                  <a:gd name="T3" fmla="*/ 1 h 874"/>
                  <a:gd name="T4" fmla="*/ 411 w 953"/>
                  <a:gd name="T5" fmla="*/ 0 h 874"/>
                  <a:gd name="T6" fmla="*/ 527 w 953"/>
                  <a:gd name="T7" fmla="*/ 1 h 874"/>
                  <a:gd name="T8" fmla="*/ 647 w 953"/>
                  <a:gd name="T9" fmla="*/ 2 h 874"/>
                  <a:gd name="T10" fmla="*/ 759 w 953"/>
                  <a:gd name="T11" fmla="*/ 5 h 874"/>
                  <a:gd name="T12" fmla="*/ 850 w 953"/>
                  <a:gd name="T13" fmla="*/ 10 h 874"/>
                  <a:gd name="T14" fmla="*/ 908 w 953"/>
                  <a:gd name="T15" fmla="*/ 16 h 874"/>
                  <a:gd name="T16" fmla="*/ 940 w 953"/>
                  <a:gd name="T17" fmla="*/ 29 h 874"/>
                  <a:gd name="T18" fmla="*/ 953 w 953"/>
                  <a:gd name="T19" fmla="*/ 45 h 874"/>
                  <a:gd name="T20" fmla="*/ 945 w 953"/>
                  <a:gd name="T21" fmla="*/ 67 h 874"/>
                  <a:gd name="T22" fmla="*/ 925 w 953"/>
                  <a:gd name="T23" fmla="*/ 100 h 874"/>
                  <a:gd name="T24" fmla="*/ 909 w 953"/>
                  <a:gd name="T25" fmla="*/ 127 h 874"/>
                  <a:gd name="T26" fmla="*/ 893 w 953"/>
                  <a:gd name="T27" fmla="*/ 158 h 874"/>
                  <a:gd name="T28" fmla="*/ 874 w 953"/>
                  <a:gd name="T29" fmla="*/ 196 h 874"/>
                  <a:gd name="T30" fmla="*/ 848 w 953"/>
                  <a:gd name="T31" fmla="*/ 242 h 874"/>
                  <a:gd name="T32" fmla="*/ 811 w 953"/>
                  <a:gd name="T33" fmla="*/ 298 h 874"/>
                  <a:gd name="T34" fmla="*/ 769 w 953"/>
                  <a:gd name="T35" fmla="*/ 357 h 874"/>
                  <a:gd name="T36" fmla="*/ 722 w 953"/>
                  <a:gd name="T37" fmla="*/ 417 h 874"/>
                  <a:gd name="T38" fmla="*/ 674 w 953"/>
                  <a:gd name="T39" fmla="*/ 475 h 874"/>
                  <a:gd name="T40" fmla="*/ 636 w 953"/>
                  <a:gd name="T41" fmla="*/ 521 h 874"/>
                  <a:gd name="T42" fmla="*/ 598 w 953"/>
                  <a:gd name="T43" fmla="*/ 573 h 874"/>
                  <a:gd name="T44" fmla="*/ 565 w 953"/>
                  <a:gd name="T45" fmla="*/ 626 h 874"/>
                  <a:gd name="T46" fmla="*/ 541 w 953"/>
                  <a:gd name="T47" fmla="*/ 667 h 874"/>
                  <a:gd name="T48" fmla="*/ 513 w 953"/>
                  <a:gd name="T49" fmla="*/ 702 h 874"/>
                  <a:gd name="T50" fmla="*/ 465 w 953"/>
                  <a:gd name="T51" fmla="*/ 728 h 874"/>
                  <a:gd name="T52" fmla="*/ 417 w 953"/>
                  <a:gd name="T53" fmla="*/ 755 h 874"/>
                  <a:gd name="T54" fmla="*/ 359 w 953"/>
                  <a:gd name="T55" fmla="*/ 791 h 874"/>
                  <a:gd name="T56" fmla="*/ 300 w 953"/>
                  <a:gd name="T57" fmla="*/ 831 h 874"/>
                  <a:gd name="T58" fmla="*/ 250 w 953"/>
                  <a:gd name="T59" fmla="*/ 866 h 874"/>
                  <a:gd name="T60" fmla="*/ 8 w 953"/>
                  <a:gd name="T61" fmla="*/ 794 h 874"/>
                  <a:gd name="T62" fmla="*/ 45 w 953"/>
                  <a:gd name="T63" fmla="*/ 767 h 874"/>
                  <a:gd name="T64" fmla="*/ 104 w 953"/>
                  <a:gd name="T65" fmla="*/ 726 h 874"/>
                  <a:gd name="T66" fmla="*/ 179 w 953"/>
                  <a:gd name="T67" fmla="*/ 680 h 874"/>
                  <a:gd name="T68" fmla="*/ 236 w 953"/>
                  <a:gd name="T69" fmla="*/ 648 h 874"/>
                  <a:gd name="T70" fmla="*/ 273 w 953"/>
                  <a:gd name="T71" fmla="*/ 631 h 874"/>
                  <a:gd name="T72" fmla="*/ 315 w 953"/>
                  <a:gd name="T73" fmla="*/ 615 h 874"/>
                  <a:gd name="T74" fmla="*/ 389 w 953"/>
                  <a:gd name="T75" fmla="*/ 582 h 874"/>
                  <a:gd name="T76" fmla="*/ 415 w 953"/>
                  <a:gd name="T77" fmla="*/ 565 h 874"/>
                  <a:gd name="T78" fmla="*/ 423 w 953"/>
                  <a:gd name="T79" fmla="*/ 555 h 874"/>
                  <a:gd name="T80" fmla="*/ 440 w 953"/>
                  <a:gd name="T81" fmla="*/ 533 h 874"/>
                  <a:gd name="T82" fmla="*/ 478 w 953"/>
                  <a:gd name="T83" fmla="*/ 485 h 874"/>
                  <a:gd name="T84" fmla="*/ 524 w 953"/>
                  <a:gd name="T85" fmla="*/ 423 h 874"/>
                  <a:gd name="T86" fmla="*/ 573 w 953"/>
                  <a:gd name="T87" fmla="*/ 361 h 874"/>
                  <a:gd name="T88" fmla="*/ 613 w 953"/>
                  <a:gd name="T89" fmla="*/ 313 h 874"/>
                  <a:gd name="T90" fmla="*/ 658 w 953"/>
                  <a:gd name="T91" fmla="*/ 259 h 874"/>
                  <a:gd name="T92" fmla="*/ 708 w 953"/>
                  <a:gd name="T93" fmla="*/ 200 h 874"/>
                  <a:gd name="T94" fmla="*/ 757 w 953"/>
                  <a:gd name="T95" fmla="*/ 144 h 874"/>
                  <a:gd name="T96" fmla="*/ 780 w 953"/>
                  <a:gd name="T97" fmla="*/ 112 h 874"/>
                  <a:gd name="T98" fmla="*/ 773 w 953"/>
                  <a:gd name="T99" fmla="*/ 108 h 874"/>
                  <a:gd name="T100" fmla="*/ 754 w 953"/>
                  <a:gd name="T101" fmla="*/ 102 h 874"/>
                  <a:gd name="T102" fmla="*/ 723 w 953"/>
                  <a:gd name="T103" fmla="*/ 97 h 874"/>
                  <a:gd name="T104" fmla="*/ 652 w 953"/>
                  <a:gd name="T105" fmla="*/ 86 h 874"/>
                  <a:gd name="T106" fmla="*/ 531 w 953"/>
                  <a:gd name="T107" fmla="*/ 74 h 874"/>
                  <a:gd name="T108" fmla="*/ 342 w 953"/>
                  <a:gd name="T109" fmla="*/ 6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53" h="874">
                    <a:moveTo>
                      <a:pt x="211" y="2"/>
                    </a:moveTo>
                    <a:lnTo>
                      <a:pt x="218" y="2"/>
                    </a:lnTo>
                    <a:lnTo>
                      <a:pt x="227" y="1"/>
                    </a:lnTo>
                    <a:lnTo>
                      <a:pt x="238" y="1"/>
                    </a:lnTo>
                    <a:lnTo>
                      <a:pt x="253" y="1"/>
                    </a:lnTo>
                    <a:lnTo>
                      <a:pt x="271" y="1"/>
                    </a:lnTo>
                    <a:lnTo>
                      <a:pt x="289" y="1"/>
                    </a:lnTo>
                    <a:lnTo>
                      <a:pt x="311" y="1"/>
                    </a:lnTo>
                    <a:lnTo>
                      <a:pt x="334" y="1"/>
                    </a:lnTo>
                    <a:lnTo>
                      <a:pt x="358" y="1"/>
                    </a:lnTo>
                    <a:lnTo>
                      <a:pt x="384" y="0"/>
                    </a:lnTo>
                    <a:lnTo>
                      <a:pt x="411" y="0"/>
                    </a:lnTo>
                    <a:lnTo>
                      <a:pt x="439" y="0"/>
                    </a:lnTo>
                    <a:lnTo>
                      <a:pt x="468" y="1"/>
                    </a:lnTo>
                    <a:lnTo>
                      <a:pt x="497" y="1"/>
                    </a:lnTo>
                    <a:lnTo>
                      <a:pt x="527" y="1"/>
                    </a:lnTo>
                    <a:lnTo>
                      <a:pt x="557" y="1"/>
                    </a:lnTo>
                    <a:lnTo>
                      <a:pt x="587" y="1"/>
                    </a:lnTo>
                    <a:lnTo>
                      <a:pt x="617" y="2"/>
                    </a:lnTo>
                    <a:lnTo>
                      <a:pt x="647" y="2"/>
                    </a:lnTo>
                    <a:lnTo>
                      <a:pt x="676" y="3"/>
                    </a:lnTo>
                    <a:lnTo>
                      <a:pt x="704" y="3"/>
                    </a:lnTo>
                    <a:lnTo>
                      <a:pt x="732" y="4"/>
                    </a:lnTo>
                    <a:lnTo>
                      <a:pt x="759" y="5"/>
                    </a:lnTo>
                    <a:lnTo>
                      <a:pt x="784" y="6"/>
                    </a:lnTo>
                    <a:lnTo>
                      <a:pt x="808" y="7"/>
                    </a:lnTo>
                    <a:lnTo>
                      <a:pt x="830" y="8"/>
                    </a:lnTo>
                    <a:lnTo>
                      <a:pt x="850" y="10"/>
                    </a:lnTo>
                    <a:lnTo>
                      <a:pt x="867" y="11"/>
                    </a:lnTo>
                    <a:lnTo>
                      <a:pt x="883" y="13"/>
                    </a:lnTo>
                    <a:lnTo>
                      <a:pt x="897" y="15"/>
                    </a:lnTo>
                    <a:lnTo>
                      <a:pt x="908" y="16"/>
                    </a:lnTo>
                    <a:lnTo>
                      <a:pt x="915" y="18"/>
                    </a:lnTo>
                    <a:lnTo>
                      <a:pt x="925" y="21"/>
                    </a:lnTo>
                    <a:lnTo>
                      <a:pt x="933" y="26"/>
                    </a:lnTo>
                    <a:lnTo>
                      <a:pt x="940" y="29"/>
                    </a:lnTo>
                    <a:lnTo>
                      <a:pt x="945" y="33"/>
                    </a:lnTo>
                    <a:lnTo>
                      <a:pt x="949" y="37"/>
                    </a:lnTo>
                    <a:lnTo>
                      <a:pt x="952" y="40"/>
                    </a:lnTo>
                    <a:lnTo>
                      <a:pt x="953" y="45"/>
                    </a:lnTo>
                    <a:lnTo>
                      <a:pt x="953" y="49"/>
                    </a:lnTo>
                    <a:lnTo>
                      <a:pt x="952" y="56"/>
                    </a:lnTo>
                    <a:lnTo>
                      <a:pt x="950" y="61"/>
                    </a:lnTo>
                    <a:lnTo>
                      <a:pt x="945" y="67"/>
                    </a:lnTo>
                    <a:lnTo>
                      <a:pt x="942" y="74"/>
                    </a:lnTo>
                    <a:lnTo>
                      <a:pt x="938" y="83"/>
                    </a:lnTo>
                    <a:lnTo>
                      <a:pt x="932" y="90"/>
                    </a:lnTo>
                    <a:lnTo>
                      <a:pt x="925" y="100"/>
                    </a:lnTo>
                    <a:lnTo>
                      <a:pt x="918" y="111"/>
                    </a:lnTo>
                    <a:lnTo>
                      <a:pt x="915" y="116"/>
                    </a:lnTo>
                    <a:lnTo>
                      <a:pt x="912" y="122"/>
                    </a:lnTo>
                    <a:lnTo>
                      <a:pt x="909" y="127"/>
                    </a:lnTo>
                    <a:lnTo>
                      <a:pt x="906" y="135"/>
                    </a:lnTo>
                    <a:lnTo>
                      <a:pt x="901" y="142"/>
                    </a:lnTo>
                    <a:lnTo>
                      <a:pt x="897" y="149"/>
                    </a:lnTo>
                    <a:lnTo>
                      <a:pt x="893" y="158"/>
                    </a:lnTo>
                    <a:lnTo>
                      <a:pt x="888" y="167"/>
                    </a:lnTo>
                    <a:lnTo>
                      <a:pt x="884" y="176"/>
                    </a:lnTo>
                    <a:lnTo>
                      <a:pt x="879" y="186"/>
                    </a:lnTo>
                    <a:lnTo>
                      <a:pt x="874" y="196"/>
                    </a:lnTo>
                    <a:lnTo>
                      <a:pt x="867" y="206"/>
                    </a:lnTo>
                    <a:lnTo>
                      <a:pt x="861" y="218"/>
                    </a:lnTo>
                    <a:lnTo>
                      <a:pt x="854" y="229"/>
                    </a:lnTo>
                    <a:lnTo>
                      <a:pt x="848" y="242"/>
                    </a:lnTo>
                    <a:lnTo>
                      <a:pt x="840" y="254"/>
                    </a:lnTo>
                    <a:lnTo>
                      <a:pt x="831" y="269"/>
                    </a:lnTo>
                    <a:lnTo>
                      <a:pt x="822" y="283"/>
                    </a:lnTo>
                    <a:lnTo>
                      <a:pt x="811" y="298"/>
                    </a:lnTo>
                    <a:lnTo>
                      <a:pt x="801" y="313"/>
                    </a:lnTo>
                    <a:lnTo>
                      <a:pt x="789" y="328"/>
                    </a:lnTo>
                    <a:lnTo>
                      <a:pt x="780" y="342"/>
                    </a:lnTo>
                    <a:lnTo>
                      <a:pt x="769" y="357"/>
                    </a:lnTo>
                    <a:lnTo>
                      <a:pt x="757" y="373"/>
                    </a:lnTo>
                    <a:lnTo>
                      <a:pt x="746" y="387"/>
                    </a:lnTo>
                    <a:lnTo>
                      <a:pt x="734" y="403"/>
                    </a:lnTo>
                    <a:lnTo>
                      <a:pt x="722" y="417"/>
                    </a:lnTo>
                    <a:lnTo>
                      <a:pt x="710" y="432"/>
                    </a:lnTo>
                    <a:lnTo>
                      <a:pt x="698" y="446"/>
                    </a:lnTo>
                    <a:lnTo>
                      <a:pt x="685" y="462"/>
                    </a:lnTo>
                    <a:lnTo>
                      <a:pt x="674" y="475"/>
                    </a:lnTo>
                    <a:lnTo>
                      <a:pt x="662" y="491"/>
                    </a:lnTo>
                    <a:lnTo>
                      <a:pt x="652" y="499"/>
                    </a:lnTo>
                    <a:lnTo>
                      <a:pt x="644" y="510"/>
                    </a:lnTo>
                    <a:lnTo>
                      <a:pt x="636" y="521"/>
                    </a:lnTo>
                    <a:lnTo>
                      <a:pt x="626" y="534"/>
                    </a:lnTo>
                    <a:lnTo>
                      <a:pt x="617" y="546"/>
                    </a:lnTo>
                    <a:lnTo>
                      <a:pt x="607" y="560"/>
                    </a:lnTo>
                    <a:lnTo>
                      <a:pt x="598" y="573"/>
                    </a:lnTo>
                    <a:lnTo>
                      <a:pt x="590" y="587"/>
                    </a:lnTo>
                    <a:lnTo>
                      <a:pt x="582" y="600"/>
                    </a:lnTo>
                    <a:lnTo>
                      <a:pt x="573" y="614"/>
                    </a:lnTo>
                    <a:lnTo>
                      <a:pt x="565" y="626"/>
                    </a:lnTo>
                    <a:lnTo>
                      <a:pt x="559" y="638"/>
                    </a:lnTo>
                    <a:lnTo>
                      <a:pt x="551" y="648"/>
                    </a:lnTo>
                    <a:lnTo>
                      <a:pt x="547" y="658"/>
                    </a:lnTo>
                    <a:lnTo>
                      <a:pt x="541" y="667"/>
                    </a:lnTo>
                    <a:lnTo>
                      <a:pt x="538" y="674"/>
                    </a:lnTo>
                    <a:lnTo>
                      <a:pt x="532" y="684"/>
                    </a:lnTo>
                    <a:lnTo>
                      <a:pt x="523" y="694"/>
                    </a:lnTo>
                    <a:lnTo>
                      <a:pt x="513" y="702"/>
                    </a:lnTo>
                    <a:lnTo>
                      <a:pt x="501" y="710"/>
                    </a:lnTo>
                    <a:lnTo>
                      <a:pt x="490" y="716"/>
                    </a:lnTo>
                    <a:lnTo>
                      <a:pt x="478" y="722"/>
                    </a:lnTo>
                    <a:lnTo>
                      <a:pt x="465" y="728"/>
                    </a:lnTo>
                    <a:lnTo>
                      <a:pt x="453" y="732"/>
                    </a:lnTo>
                    <a:lnTo>
                      <a:pt x="442" y="739"/>
                    </a:lnTo>
                    <a:lnTo>
                      <a:pt x="431" y="747"/>
                    </a:lnTo>
                    <a:lnTo>
                      <a:pt x="417" y="755"/>
                    </a:lnTo>
                    <a:lnTo>
                      <a:pt x="404" y="763"/>
                    </a:lnTo>
                    <a:lnTo>
                      <a:pt x="390" y="773"/>
                    </a:lnTo>
                    <a:lnTo>
                      <a:pt x="375" y="782"/>
                    </a:lnTo>
                    <a:lnTo>
                      <a:pt x="359" y="791"/>
                    </a:lnTo>
                    <a:lnTo>
                      <a:pt x="344" y="802"/>
                    </a:lnTo>
                    <a:lnTo>
                      <a:pt x="329" y="811"/>
                    </a:lnTo>
                    <a:lnTo>
                      <a:pt x="314" y="821"/>
                    </a:lnTo>
                    <a:lnTo>
                      <a:pt x="300" y="831"/>
                    </a:lnTo>
                    <a:lnTo>
                      <a:pt x="286" y="840"/>
                    </a:lnTo>
                    <a:lnTo>
                      <a:pt x="273" y="849"/>
                    </a:lnTo>
                    <a:lnTo>
                      <a:pt x="261" y="858"/>
                    </a:lnTo>
                    <a:lnTo>
                      <a:pt x="250" y="866"/>
                    </a:lnTo>
                    <a:lnTo>
                      <a:pt x="240" y="874"/>
                    </a:lnTo>
                    <a:lnTo>
                      <a:pt x="0" y="800"/>
                    </a:lnTo>
                    <a:lnTo>
                      <a:pt x="3" y="798"/>
                    </a:lnTo>
                    <a:lnTo>
                      <a:pt x="8" y="794"/>
                    </a:lnTo>
                    <a:lnTo>
                      <a:pt x="14" y="789"/>
                    </a:lnTo>
                    <a:lnTo>
                      <a:pt x="22" y="783"/>
                    </a:lnTo>
                    <a:lnTo>
                      <a:pt x="33" y="776"/>
                    </a:lnTo>
                    <a:lnTo>
                      <a:pt x="45" y="767"/>
                    </a:lnTo>
                    <a:lnTo>
                      <a:pt x="59" y="758"/>
                    </a:lnTo>
                    <a:lnTo>
                      <a:pt x="73" y="748"/>
                    </a:lnTo>
                    <a:lnTo>
                      <a:pt x="89" y="737"/>
                    </a:lnTo>
                    <a:lnTo>
                      <a:pt x="104" y="726"/>
                    </a:lnTo>
                    <a:lnTo>
                      <a:pt x="123" y="714"/>
                    </a:lnTo>
                    <a:lnTo>
                      <a:pt x="142" y="703"/>
                    </a:lnTo>
                    <a:lnTo>
                      <a:pt x="159" y="692"/>
                    </a:lnTo>
                    <a:lnTo>
                      <a:pt x="179" y="680"/>
                    </a:lnTo>
                    <a:lnTo>
                      <a:pt x="199" y="668"/>
                    </a:lnTo>
                    <a:lnTo>
                      <a:pt x="219" y="657"/>
                    </a:lnTo>
                    <a:lnTo>
                      <a:pt x="228" y="653"/>
                    </a:lnTo>
                    <a:lnTo>
                      <a:pt x="236" y="648"/>
                    </a:lnTo>
                    <a:lnTo>
                      <a:pt x="246" y="644"/>
                    </a:lnTo>
                    <a:lnTo>
                      <a:pt x="254" y="640"/>
                    </a:lnTo>
                    <a:lnTo>
                      <a:pt x="263" y="635"/>
                    </a:lnTo>
                    <a:lnTo>
                      <a:pt x="273" y="631"/>
                    </a:lnTo>
                    <a:lnTo>
                      <a:pt x="282" y="627"/>
                    </a:lnTo>
                    <a:lnTo>
                      <a:pt x="294" y="624"/>
                    </a:lnTo>
                    <a:lnTo>
                      <a:pt x="302" y="620"/>
                    </a:lnTo>
                    <a:lnTo>
                      <a:pt x="315" y="615"/>
                    </a:lnTo>
                    <a:lnTo>
                      <a:pt x="333" y="607"/>
                    </a:lnTo>
                    <a:lnTo>
                      <a:pt x="352" y="599"/>
                    </a:lnTo>
                    <a:lnTo>
                      <a:pt x="371" y="591"/>
                    </a:lnTo>
                    <a:lnTo>
                      <a:pt x="389" y="582"/>
                    </a:lnTo>
                    <a:lnTo>
                      <a:pt x="404" y="574"/>
                    </a:lnTo>
                    <a:lnTo>
                      <a:pt x="413" y="567"/>
                    </a:lnTo>
                    <a:lnTo>
                      <a:pt x="414" y="566"/>
                    </a:lnTo>
                    <a:lnTo>
                      <a:pt x="415" y="565"/>
                    </a:lnTo>
                    <a:lnTo>
                      <a:pt x="417" y="563"/>
                    </a:lnTo>
                    <a:lnTo>
                      <a:pt x="418" y="562"/>
                    </a:lnTo>
                    <a:lnTo>
                      <a:pt x="420" y="559"/>
                    </a:lnTo>
                    <a:lnTo>
                      <a:pt x="423" y="555"/>
                    </a:lnTo>
                    <a:lnTo>
                      <a:pt x="427" y="551"/>
                    </a:lnTo>
                    <a:lnTo>
                      <a:pt x="430" y="547"/>
                    </a:lnTo>
                    <a:lnTo>
                      <a:pt x="435" y="541"/>
                    </a:lnTo>
                    <a:lnTo>
                      <a:pt x="440" y="533"/>
                    </a:lnTo>
                    <a:lnTo>
                      <a:pt x="448" y="523"/>
                    </a:lnTo>
                    <a:lnTo>
                      <a:pt x="457" y="512"/>
                    </a:lnTo>
                    <a:lnTo>
                      <a:pt x="466" y="499"/>
                    </a:lnTo>
                    <a:lnTo>
                      <a:pt x="478" y="485"/>
                    </a:lnTo>
                    <a:lnTo>
                      <a:pt x="488" y="471"/>
                    </a:lnTo>
                    <a:lnTo>
                      <a:pt x="500" y="456"/>
                    </a:lnTo>
                    <a:lnTo>
                      <a:pt x="512" y="440"/>
                    </a:lnTo>
                    <a:lnTo>
                      <a:pt x="524" y="423"/>
                    </a:lnTo>
                    <a:lnTo>
                      <a:pt x="537" y="408"/>
                    </a:lnTo>
                    <a:lnTo>
                      <a:pt x="549" y="392"/>
                    </a:lnTo>
                    <a:lnTo>
                      <a:pt x="561" y="377"/>
                    </a:lnTo>
                    <a:lnTo>
                      <a:pt x="573" y="361"/>
                    </a:lnTo>
                    <a:lnTo>
                      <a:pt x="585" y="348"/>
                    </a:lnTo>
                    <a:lnTo>
                      <a:pt x="595" y="334"/>
                    </a:lnTo>
                    <a:lnTo>
                      <a:pt x="603" y="324"/>
                    </a:lnTo>
                    <a:lnTo>
                      <a:pt x="613" y="313"/>
                    </a:lnTo>
                    <a:lnTo>
                      <a:pt x="624" y="300"/>
                    </a:lnTo>
                    <a:lnTo>
                      <a:pt x="635" y="287"/>
                    </a:lnTo>
                    <a:lnTo>
                      <a:pt x="646" y="273"/>
                    </a:lnTo>
                    <a:lnTo>
                      <a:pt x="658" y="259"/>
                    </a:lnTo>
                    <a:lnTo>
                      <a:pt x="671" y="245"/>
                    </a:lnTo>
                    <a:lnTo>
                      <a:pt x="683" y="230"/>
                    </a:lnTo>
                    <a:lnTo>
                      <a:pt x="696" y="215"/>
                    </a:lnTo>
                    <a:lnTo>
                      <a:pt x="708" y="200"/>
                    </a:lnTo>
                    <a:lnTo>
                      <a:pt x="721" y="186"/>
                    </a:lnTo>
                    <a:lnTo>
                      <a:pt x="733" y="171"/>
                    </a:lnTo>
                    <a:lnTo>
                      <a:pt x="745" y="158"/>
                    </a:lnTo>
                    <a:lnTo>
                      <a:pt x="757" y="144"/>
                    </a:lnTo>
                    <a:lnTo>
                      <a:pt x="767" y="133"/>
                    </a:lnTo>
                    <a:lnTo>
                      <a:pt x="777" y="120"/>
                    </a:lnTo>
                    <a:lnTo>
                      <a:pt x="780" y="115"/>
                    </a:lnTo>
                    <a:lnTo>
                      <a:pt x="780" y="112"/>
                    </a:lnTo>
                    <a:lnTo>
                      <a:pt x="779" y="110"/>
                    </a:lnTo>
                    <a:lnTo>
                      <a:pt x="778" y="109"/>
                    </a:lnTo>
                    <a:lnTo>
                      <a:pt x="776" y="109"/>
                    </a:lnTo>
                    <a:lnTo>
                      <a:pt x="773" y="108"/>
                    </a:lnTo>
                    <a:lnTo>
                      <a:pt x="770" y="107"/>
                    </a:lnTo>
                    <a:lnTo>
                      <a:pt x="764" y="105"/>
                    </a:lnTo>
                    <a:lnTo>
                      <a:pt x="759" y="104"/>
                    </a:lnTo>
                    <a:lnTo>
                      <a:pt x="754" y="102"/>
                    </a:lnTo>
                    <a:lnTo>
                      <a:pt x="749" y="101"/>
                    </a:lnTo>
                    <a:lnTo>
                      <a:pt x="745" y="100"/>
                    </a:lnTo>
                    <a:lnTo>
                      <a:pt x="735" y="98"/>
                    </a:lnTo>
                    <a:lnTo>
                      <a:pt x="723" y="97"/>
                    </a:lnTo>
                    <a:lnTo>
                      <a:pt x="709" y="94"/>
                    </a:lnTo>
                    <a:lnTo>
                      <a:pt x="694" y="91"/>
                    </a:lnTo>
                    <a:lnTo>
                      <a:pt x="674" y="89"/>
                    </a:lnTo>
                    <a:lnTo>
                      <a:pt x="652" y="86"/>
                    </a:lnTo>
                    <a:lnTo>
                      <a:pt x="627" y="83"/>
                    </a:lnTo>
                    <a:lnTo>
                      <a:pt x="599" y="80"/>
                    </a:lnTo>
                    <a:lnTo>
                      <a:pt x="567" y="76"/>
                    </a:lnTo>
                    <a:lnTo>
                      <a:pt x="531" y="74"/>
                    </a:lnTo>
                    <a:lnTo>
                      <a:pt x="491" y="71"/>
                    </a:lnTo>
                    <a:lnTo>
                      <a:pt x="446" y="68"/>
                    </a:lnTo>
                    <a:lnTo>
                      <a:pt x="396" y="66"/>
                    </a:lnTo>
                    <a:lnTo>
                      <a:pt x="342" y="65"/>
                    </a:lnTo>
                    <a:lnTo>
                      <a:pt x="282" y="63"/>
                    </a:lnTo>
                    <a:lnTo>
                      <a:pt x="217" y="62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8" name="Freeform 90">
                <a:extLst>
                  <a:ext uri="{FF2B5EF4-FFF2-40B4-BE49-F238E27FC236}">
                    <a16:creationId xmlns:a16="http://schemas.microsoft.com/office/drawing/2014/main" id="{08F6A66D-F735-4794-B643-502D567E6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90"/>
                <a:ext cx="469" cy="428"/>
              </a:xfrm>
              <a:custGeom>
                <a:avLst/>
                <a:gdLst>
                  <a:gd name="T0" fmla="*/ 237 w 938"/>
                  <a:gd name="T1" fmla="*/ 0 h 856"/>
                  <a:gd name="T2" fmla="*/ 306 w 938"/>
                  <a:gd name="T3" fmla="*/ 0 h 856"/>
                  <a:gd name="T4" fmla="*/ 404 w 938"/>
                  <a:gd name="T5" fmla="*/ 0 h 856"/>
                  <a:gd name="T6" fmla="*/ 518 w 938"/>
                  <a:gd name="T7" fmla="*/ 1 h 856"/>
                  <a:gd name="T8" fmla="*/ 638 w 938"/>
                  <a:gd name="T9" fmla="*/ 3 h 856"/>
                  <a:gd name="T10" fmla="*/ 749 w 938"/>
                  <a:gd name="T11" fmla="*/ 6 h 856"/>
                  <a:gd name="T12" fmla="*/ 839 w 938"/>
                  <a:gd name="T13" fmla="*/ 11 h 856"/>
                  <a:gd name="T14" fmla="*/ 898 w 938"/>
                  <a:gd name="T15" fmla="*/ 18 h 856"/>
                  <a:gd name="T16" fmla="*/ 929 w 938"/>
                  <a:gd name="T17" fmla="*/ 32 h 856"/>
                  <a:gd name="T18" fmla="*/ 938 w 938"/>
                  <a:gd name="T19" fmla="*/ 50 h 856"/>
                  <a:gd name="T20" fmla="*/ 928 w 938"/>
                  <a:gd name="T21" fmla="*/ 71 h 856"/>
                  <a:gd name="T22" fmla="*/ 906 w 938"/>
                  <a:gd name="T23" fmla="*/ 103 h 856"/>
                  <a:gd name="T24" fmla="*/ 889 w 938"/>
                  <a:gd name="T25" fmla="*/ 129 h 856"/>
                  <a:gd name="T26" fmla="*/ 875 w 938"/>
                  <a:gd name="T27" fmla="*/ 159 h 856"/>
                  <a:gd name="T28" fmla="*/ 856 w 938"/>
                  <a:gd name="T29" fmla="*/ 197 h 856"/>
                  <a:gd name="T30" fmla="*/ 831 w 938"/>
                  <a:gd name="T31" fmla="*/ 243 h 856"/>
                  <a:gd name="T32" fmla="*/ 796 w 938"/>
                  <a:gd name="T33" fmla="*/ 299 h 856"/>
                  <a:gd name="T34" fmla="*/ 753 w 938"/>
                  <a:gd name="T35" fmla="*/ 356 h 856"/>
                  <a:gd name="T36" fmla="*/ 707 w 938"/>
                  <a:gd name="T37" fmla="*/ 415 h 856"/>
                  <a:gd name="T38" fmla="*/ 657 w 938"/>
                  <a:gd name="T39" fmla="*/ 472 h 856"/>
                  <a:gd name="T40" fmla="*/ 617 w 938"/>
                  <a:gd name="T41" fmla="*/ 518 h 856"/>
                  <a:gd name="T42" fmla="*/ 579 w 938"/>
                  <a:gd name="T43" fmla="*/ 568 h 856"/>
                  <a:gd name="T44" fmla="*/ 547 w 938"/>
                  <a:gd name="T45" fmla="*/ 619 h 856"/>
                  <a:gd name="T46" fmla="*/ 524 w 938"/>
                  <a:gd name="T47" fmla="*/ 659 h 856"/>
                  <a:gd name="T48" fmla="*/ 494 w 938"/>
                  <a:gd name="T49" fmla="*/ 695 h 856"/>
                  <a:gd name="T50" fmla="*/ 444 w 938"/>
                  <a:gd name="T51" fmla="*/ 717 h 856"/>
                  <a:gd name="T52" fmla="*/ 397 w 938"/>
                  <a:gd name="T53" fmla="*/ 739 h 856"/>
                  <a:gd name="T54" fmla="*/ 338 w 938"/>
                  <a:gd name="T55" fmla="*/ 774 h 856"/>
                  <a:gd name="T56" fmla="*/ 277 w 938"/>
                  <a:gd name="T57" fmla="*/ 812 h 856"/>
                  <a:gd name="T58" fmla="*/ 225 w 938"/>
                  <a:gd name="T59" fmla="*/ 848 h 856"/>
                  <a:gd name="T60" fmla="*/ 8 w 938"/>
                  <a:gd name="T61" fmla="*/ 789 h 856"/>
                  <a:gd name="T62" fmla="*/ 44 w 938"/>
                  <a:gd name="T63" fmla="*/ 762 h 856"/>
                  <a:gd name="T64" fmla="*/ 105 w 938"/>
                  <a:gd name="T65" fmla="*/ 720 h 856"/>
                  <a:gd name="T66" fmla="*/ 179 w 938"/>
                  <a:gd name="T67" fmla="*/ 674 h 856"/>
                  <a:gd name="T68" fmla="*/ 238 w 938"/>
                  <a:gd name="T69" fmla="*/ 642 h 856"/>
                  <a:gd name="T70" fmla="*/ 275 w 938"/>
                  <a:gd name="T71" fmla="*/ 624 h 856"/>
                  <a:gd name="T72" fmla="*/ 315 w 938"/>
                  <a:gd name="T73" fmla="*/ 610 h 856"/>
                  <a:gd name="T74" fmla="*/ 387 w 938"/>
                  <a:gd name="T75" fmla="*/ 577 h 856"/>
                  <a:gd name="T76" fmla="*/ 414 w 938"/>
                  <a:gd name="T77" fmla="*/ 561 h 856"/>
                  <a:gd name="T78" fmla="*/ 421 w 938"/>
                  <a:gd name="T79" fmla="*/ 551 h 856"/>
                  <a:gd name="T80" fmla="*/ 438 w 938"/>
                  <a:gd name="T81" fmla="*/ 531 h 856"/>
                  <a:gd name="T82" fmla="*/ 472 w 938"/>
                  <a:gd name="T83" fmla="*/ 486 h 856"/>
                  <a:gd name="T84" fmla="*/ 518 w 938"/>
                  <a:gd name="T85" fmla="*/ 427 h 856"/>
                  <a:gd name="T86" fmla="*/ 567 w 938"/>
                  <a:gd name="T87" fmla="*/ 367 h 856"/>
                  <a:gd name="T88" fmla="*/ 607 w 938"/>
                  <a:gd name="T89" fmla="*/ 316 h 856"/>
                  <a:gd name="T90" fmla="*/ 653 w 938"/>
                  <a:gd name="T91" fmla="*/ 261 h 856"/>
                  <a:gd name="T92" fmla="*/ 704 w 938"/>
                  <a:gd name="T93" fmla="*/ 200 h 856"/>
                  <a:gd name="T94" fmla="*/ 755 w 938"/>
                  <a:gd name="T95" fmla="*/ 142 h 856"/>
                  <a:gd name="T96" fmla="*/ 781 w 938"/>
                  <a:gd name="T97" fmla="*/ 107 h 856"/>
                  <a:gd name="T98" fmla="*/ 774 w 938"/>
                  <a:gd name="T99" fmla="*/ 103 h 856"/>
                  <a:gd name="T100" fmla="*/ 755 w 938"/>
                  <a:gd name="T101" fmla="*/ 97 h 856"/>
                  <a:gd name="T102" fmla="*/ 727 w 938"/>
                  <a:gd name="T103" fmla="*/ 92 h 856"/>
                  <a:gd name="T104" fmla="*/ 658 w 938"/>
                  <a:gd name="T105" fmla="*/ 82 h 856"/>
                  <a:gd name="T106" fmla="*/ 538 w 938"/>
                  <a:gd name="T107" fmla="*/ 69 h 856"/>
                  <a:gd name="T108" fmla="*/ 345 w 938"/>
                  <a:gd name="T109" fmla="*/ 6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8" h="856">
                    <a:moveTo>
                      <a:pt x="211" y="1"/>
                    </a:moveTo>
                    <a:lnTo>
                      <a:pt x="218" y="1"/>
                    </a:lnTo>
                    <a:lnTo>
                      <a:pt x="226" y="1"/>
                    </a:lnTo>
                    <a:lnTo>
                      <a:pt x="237" y="0"/>
                    </a:lnTo>
                    <a:lnTo>
                      <a:pt x="251" y="0"/>
                    </a:lnTo>
                    <a:lnTo>
                      <a:pt x="267" y="0"/>
                    </a:lnTo>
                    <a:lnTo>
                      <a:pt x="286" y="0"/>
                    </a:lnTo>
                    <a:lnTo>
                      <a:pt x="306" y="0"/>
                    </a:lnTo>
                    <a:lnTo>
                      <a:pt x="328" y="0"/>
                    </a:lnTo>
                    <a:lnTo>
                      <a:pt x="352" y="0"/>
                    </a:lnTo>
                    <a:lnTo>
                      <a:pt x="378" y="0"/>
                    </a:lnTo>
                    <a:lnTo>
                      <a:pt x="404" y="0"/>
                    </a:lnTo>
                    <a:lnTo>
                      <a:pt x="432" y="0"/>
                    </a:lnTo>
                    <a:lnTo>
                      <a:pt x="460" y="1"/>
                    </a:lnTo>
                    <a:lnTo>
                      <a:pt x="488" y="1"/>
                    </a:lnTo>
                    <a:lnTo>
                      <a:pt x="518" y="1"/>
                    </a:lnTo>
                    <a:lnTo>
                      <a:pt x="547" y="2"/>
                    </a:lnTo>
                    <a:lnTo>
                      <a:pt x="578" y="2"/>
                    </a:lnTo>
                    <a:lnTo>
                      <a:pt x="607" y="2"/>
                    </a:lnTo>
                    <a:lnTo>
                      <a:pt x="638" y="3"/>
                    </a:lnTo>
                    <a:lnTo>
                      <a:pt x="666" y="4"/>
                    </a:lnTo>
                    <a:lnTo>
                      <a:pt x="694" y="4"/>
                    </a:lnTo>
                    <a:lnTo>
                      <a:pt x="721" y="5"/>
                    </a:lnTo>
                    <a:lnTo>
                      <a:pt x="749" y="6"/>
                    </a:lnTo>
                    <a:lnTo>
                      <a:pt x="773" y="8"/>
                    </a:lnTo>
                    <a:lnTo>
                      <a:pt x="797" y="9"/>
                    </a:lnTo>
                    <a:lnTo>
                      <a:pt x="819" y="10"/>
                    </a:lnTo>
                    <a:lnTo>
                      <a:pt x="839" y="11"/>
                    </a:lnTo>
                    <a:lnTo>
                      <a:pt x="857" y="13"/>
                    </a:lnTo>
                    <a:lnTo>
                      <a:pt x="874" y="14"/>
                    </a:lnTo>
                    <a:lnTo>
                      <a:pt x="887" y="16"/>
                    </a:lnTo>
                    <a:lnTo>
                      <a:pt x="898" y="18"/>
                    </a:lnTo>
                    <a:lnTo>
                      <a:pt x="906" y="21"/>
                    </a:lnTo>
                    <a:lnTo>
                      <a:pt x="915" y="25"/>
                    </a:lnTo>
                    <a:lnTo>
                      <a:pt x="924" y="28"/>
                    </a:lnTo>
                    <a:lnTo>
                      <a:pt x="929" y="32"/>
                    </a:lnTo>
                    <a:lnTo>
                      <a:pt x="933" y="36"/>
                    </a:lnTo>
                    <a:lnTo>
                      <a:pt x="936" y="40"/>
                    </a:lnTo>
                    <a:lnTo>
                      <a:pt x="938" y="45"/>
                    </a:lnTo>
                    <a:lnTo>
                      <a:pt x="938" y="50"/>
                    </a:lnTo>
                    <a:lnTo>
                      <a:pt x="937" y="54"/>
                    </a:lnTo>
                    <a:lnTo>
                      <a:pt x="934" y="60"/>
                    </a:lnTo>
                    <a:lnTo>
                      <a:pt x="931" y="66"/>
                    </a:lnTo>
                    <a:lnTo>
                      <a:pt x="928" y="71"/>
                    </a:lnTo>
                    <a:lnTo>
                      <a:pt x="922" y="79"/>
                    </a:lnTo>
                    <a:lnTo>
                      <a:pt x="917" y="86"/>
                    </a:lnTo>
                    <a:lnTo>
                      <a:pt x="911" y="93"/>
                    </a:lnTo>
                    <a:lnTo>
                      <a:pt x="906" y="103"/>
                    </a:lnTo>
                    <a:lnTo>
                      <a:pt x="899" y="112"/>
                    </a:lnTo>
                    <a:lnTo>
                      <a:pt x="895" y="117"/>
                    </a:lnTo>
                    <a:lnTo>
                      <a:pt x="892" y="122"/>
                    </a:lnTo>
                    <a:lnTo>
                      <a:pt x="889" y="129"/>
                    </a:lnTo>
                    <a:lnTo>
                      <a:pt x="886" y="136"/>
                    </a:lnTo>
                    <a:lnTo>
                      <a:pt x="883" y="142"/>
                    </a:lnTo>
                    <a:lnTo>
                      <a:pt x="879" y="150"/>
                    </a:lnTo>
                    <a:lnTo>
                      <a:pt x="875" y="159"/>
                    </a:lnTo>
                    <a:lnTo>
                      <a:pt x="871" y="167"/>
                    </a:lnTo>
                    <a:lnTo>
                      <a:pt x="866" y="176"/>
                    </a:lnTo>
                    <a:lnTo>
                      <a:pt x="861" y="187"/>
                    </a:lnTo>
                    <a:lnTo>
                      <a:pt x="856" y="197"/>
                    </a:lnTo>
                    <a:lnTo>
                      <a:pt x="851" y="208"/>
                    </a:lnTo>
                    <a:lnTo>
                      <a:pt x="845" y="219"/>
                    </a:lnTo>
                    <a:lnTo>
                      <a:pt x="837" y="230"/>
                    </a:lnTo>
                    <a:lnTo>
                      <a:pt x="831" y="243"/>
                    </a:lnTo>
                    <a:lnTo>
                      <a:pt x="823" y="255"/>
                    </a:lnTo>
                    <a:lnTo>
                      <a:pt x="814" y="270"/>
                    </a:lnTo>
                    <a:lnTo>
                      <a:pt x="805" y="284"/>
                    </a:lnTo>
                    <a:lnTo>
                      <a:pt x="796" y="299"/>
                    </a:lnTo>
                    <a:lnTo>
                      <a:pt x="785" y="314"/>
                    </a:lnTo>
                    <a:lnTo>
                      <a:pt x="775" y="328"/>
                    </a:lnTo>
                    <a:lnTo>
                      <a:pt x="764" y="343"/>
                    </a:lnTo>
                    <a:lnTo>
                      <a:pt x="753" y="356"/>
                    </a:lnTo>
                    <a:lnTo>
                      <a:pt x="743" y="372"/>
                    </a:lnTo>
                    <a:lnTo>
                      <a:pt x="730" y="386"/>
                    </a:lnTo>
                    <a:lnTo>
                      <a:pt x="719" y="401"/>
                    </a:lnTo>
                    <a:lnTo>
                      <a:pt x="707" y="415"/>
                    </a:lnTo>
                    <a:lnTo>
                      <a:pt x="695" y="430"/>
                    </a:lnTo>
                    <a:lnTo>
                      <a:pt x="682" y="444"/>
                    </a:lnTo>
                    <a:lnTo>
                      <a:pt x="671" y="458"/>
                    </a:lnTo>
                    <a:lnTo>
                      <a:pt x="657" y="472"/>
                    </a:lnTo>
                    <a:lnTo>
                      <a:pt x="644" y="487"/>
                    </a:lnTo>
                    <a:lnTo>
                      <a:pt x="636" y="496"/>
                    </a:lnTo>
                    <a:lnTo>
                      <a:pt x="626" y="507"/>
                    </a:lnTo>
                    <a:lnTo>
                      <a:pt x="617" y="518"/>
                    </a:lnTo>
                    <a:lnTo>
                      <a:pt x="607" y="530"/>
                    </a:lnTo>
                    <a:lnTo>
                      <a:pt x="598" y="542"/>
                    </a:lnTo>
                    <a:lnTo>
                      <a:pt x="590" y="555"/>
                    </a:lnTo>
                    <a:lnTo>
                      <a:pt x="579" y="568"/>
                    </a:lnTo>
                    <a:lnTo>
                      <a:pt x="571" y="582"/>
                    </a:lnTo>
                    <a:lnTo>
                      <a:pt x="563" y="594"/>
                    </a:lnTo>
                    <a:lnTo>
                      <a:pt x="554" y="608"/>
                    </a:lnTo>
                    <a:lnTo>
                      <a:pt x="547" y="619"/>
                    </a:lnTo>
                    <a:lnTo>
                      <a:pt x="541" y="630"/>
                    </a:lnTo>
                    <a:lnTo>
                      <a:pt x="534" y="641"/>
                    </a:lnTo>
                    <a:lnTo>
                      <a:pt x="528" y="651"/>
                    </a:lnTo>
                    <a:lnTo>
                      <a:pt x="524" y="659"/>
                    </a:lnTo>
                    <a:lnTo>
                      <a:pt x="520" y="667"/>
                    </a:lnTo>
                    <a:lnTo>
                      <a:pt x="514" y="677"/>
                    </a:lnTo>
                    <a:lnTo>
                      <a:pt x="506" y="686"/>
                    </a:lnTo>
                    <a:lnTo>
                      <a:pt x="494" y="695"/>
                    </a:lnTo>
                    <a:lnTo>
                      <a:pt x="483" y="701"/>
                    </a:lnTo>
                    <a:lnTo>
                      <a:pt x="470" y="707"/>
                    </a:lnTo>
                    <a:lnTo>
                      <a:pt x="458" y="711"/>
                    </a:lnTo>
                    <a:lnTo>
                      <a:pt x="444" y="717"/>
                    </a:lnTo>
                    <a:lnTo>
                      <a:pt x="432" y="720"/>
                    </a:lnTo>
                    <a:lnTo>
                      <a:pt x="421" y="726"/>
                    </a:lnTo>
                    <a:lnTo>
                      <a:pt x="410" y="732"/>
                    </a:lnTo>
                    <a:lnTo>
                      <a:pt x="397" y="739"/>
                    </a:lnTo>
                    <a:lnTo>
                      <a:pt x="383" y="748"/>
                    </a:lnTo>
                    <a:lnTo>
                      <a:pt x="368" y="756"/>
                    </a:lnTo>
                    <a:lnTo>
                      <a:pt x="354" y="764"/>
                    </a:lnTo>
                    <a:lnTo>
                      <a:pt x="338" y="774"/>
                    </a:lnTo>
                    <a:lnTo>
                      <a:pt x="323" y="783"/>
                    </a:lnTo>
                    <a:lnTo>
                      <a:pt x="307" y="792"/>
                    </a:lnTo>
                    <a:lnTo>
                      <a:pt x="290" y="802"/>
                    </a:lnTo>
                    <a:lnTo>
                      <a:pt x="277" y="812"/>
                    </a:lnTo>
                    <a:lnTo>
                      <a:pt x="261" y="822"/>
                    </a:lnTo>
                    <a:lnTo>
                      <a:pt x="248" y="831"/>
                    </a:lnTo>
                    <a:lnTo>
                      <a:pt x="236" y="839"/>
                    </a:lnTo>
                    <a:lnTo>
                      <a:pt x="225" y="848"/>
                    </a:lnTo>
                    <a:lnTo>
                      <a:pt x="215" y="856"/>
                    </a:lnTo>
                    <a:lnTo>
                      <a:pt x="0" y="794"/>
                    </a:lnTo>
                    <a:lnTo>
                      <a:pt x="3" y="792"/>
                    </a:lnTo>
                    <a:lnTo>
                      <a:pt x="8" y="789"/>
                    </a:lnTo>
                    <a:lnTo>
                      <a:pt x="14" y="784"/>
                    </a:lnTo>
                    <a:lnTo>
                      <a:pt x="23" y="778"/>
                    </a:lnTo>
                    <a:lnTo>
                      <a:pt x="32" y="771"/>
                    </a:lnTo>
                    <a:lnTo>
                      <a:pt x="44" y="762"/>
                    </a:lnTo>
                    <a:lnTo>
                      <a:pt x="57" y="753"/>
                    </a:lnTo>
                    <a:lnTo>
                      <a:pt x="72" y="743"/>
                    </a:lnTo>
                    <a:lnTo>
                      <a:pt x="88" y="732"/>
                    </a:lnTo>
                    <a:lnTo>
                      <a:pt x="105" y="720"/>
                    </a:lnTo>
                    <a:lnTo>
                      <a:pt x="123" y="708"/>
                    </a:lnTo>
                    <a:lnTo>
                      <a:pt x="142" y="697"/>
                    </a:lnTo>
                    <a:lnTo>
                      <a:pt x="160" y="685"/>
                    </a:lnTo>
                    <a:lnTo>
                      <a:pt x="179" y="674"/>
                    </a:lnTo>
                    <a:lnTo>
                      <a:pt x="199" y="663"/>
                    </a:lnTo>
                    <a:lnTo>
                      <a:pt x="220" y="651"/>
                    </a:lnTo>
                    <a:lnTo>
                      <a:pt x="229" y="647"/>
                    </a:lnTo>
                    <a:lnTo>
                      <a:pt x="238" y="642"/>
                    </a:lnTo>
                    <a:lnTo>
                      <a:pt x="248" y="638"/>
                    </a:lnTo>
                    <a:lnTo>
                      <a:pt x="256" y="632"/>
                    </a:lnTo>
                    <a:lnTo>
                      <a:pt x="265" y="629"/>
                    </a:lnTo>
                    <a:lnTo>
                      <a:pt x="275" y="624"/>
                    </a:lnTo>
                    <a:lnTo>
                      <a:pt x="284" y="621"/>
                    </a:lnTo>
                    <a:lnTo>
                      <a:pt x="295" y="617"/>
                    </a:lnTo>
                    <a:lnTo>
                      <a:pt x="303" y="615"/>
                    </a:lnTo>
                    <a:lnTo>
                      <a:pt x="315" y="610"/>
                    </a:lnTo>
                    <a:lnTo>
                      <a:pt x="332" y="602"/>
                    </a:lnTo>
                    <a:lnTo>
                      <a:pt x="351" y="594"/>
                    </a:lnTo>
                    <a:lnTo>
                      <a:pt x="369" y="586"/>
                    </a:lnTo>
                    <a:lnTo>
                      <a:pt x="387" y="577"/>
                    </a:lnTo>
                    <a:lnTo>
                      <a:pt x="402" y="569"/>
                    </a:lnTo>
                    <a:lnTo>
                      <a:pt x="411" y="563"/>
                    </a:lnTo>
                    <a:lnTo>
                      <a:pt x="413" y="562"/>
                    </a:lnTo>
                    <a:lnTo>
                      <a:pt x="414" y="561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8" y="555"/>
                    </a:lnTo>
                    <a:lnTo>
                      <a:pt x="421" y="551"/>
                    </a:lnTo>
                    <a:lnTo>
                      <a:pt x="423" y="548"/>
                    </a:lnTo>
                    <a:lnTo>
                      <a:pt x="428" y="544"/>
                    </a:lnTo>
                    <a:lnTo>
                      <a:pt x="433" y="538"/>
                    </a:lnTo>
                    <a:lnTo>
                      <a:pt x="438" y="531"/>
                    </a:lnTo>
                    <a:lnTo>
                      <a:pt x="445" y="521"/>
                    </a:lnTo>
                    <a:lnTo>
                      <a:pt x="454" y="511"/>
                    </a:lnTo>
                    <a:lnTo>
                      <a:pt x="462" y="499"/>
                    </a:lnTo>
                    <a:lnTo>
                      <a:pt x="472" y="486"/>
                    </a:lnTo>
                    <a:lnTo>
                      <a:pt x="483" y="472"/>
                    </a:lnTo>
                    <a:lnTo>
                      <a:pt x="494" y="458"/>
                    </a:lnTo>
                    <a:lnTo>
                      <a:pt x="506" y="442"/>
                    </a:lnTo>
                    <a:lnTo>
                      <a:pt x="518" y="427"/>
                    </a:lnTo>
                    <a:lnTo>
                      <a:pt x="529" y="411"/>
                    </a:lnTo>
                    <a:lnTo>
                      <a:pt x="542" y="397"/>
                    </a:lnTo>
                    <a:lnTo>
                      <a:pt x="554" y="381"/>
                    </a:lnTo>
                    <a:lnTo>
                      <a:pt x="567" y="367"/>
                    </a:lnTo>
                    <a:lnTo>
                      <a:pt x="578" y="351"/>
                    </a:lnTo>
                    <a:lnTo>
                      <a:pt x="590" y="337"/>
                    </a:lnTo>
                    <a:lnTo>
                      <a:pt x="598" y="326"/>
                    </a:lnTo>
                    <a:lnTo>
                      <a:pt x="607" y="316"/>
                    </a:lnTo>
                    <a:lnTo>
                      <a:pt x="619" y="302"/>
                    </a:lnTo>
                    <a:lnTo>
                      <a:pt x="629" y="289"/>
                    </a:lnTo>
                    <a:lnTo>
                      <a:pt x="642" y="275"/>
                    </a:lnTo>
                    <a:lnTo>
                      <a:pt x="653" y="261"/>
                    </a:lnTo>
                    <a:lnTo>
                      <a:pt x="666" y="245"/>
                    </a:lnTo>
                    <a:lnTo>
                      <a:pt x="679" y="230"/>
                    </a:lnTo>
                    <a:lnTo>
                      <a:pt x="692" y="215"/>
                    </a:lnTo>
                    <a:lnTo>
                      <a:pt x="704" y="200"/>
                    </a:lnTo>
                    <a:lnTo>
                      <a:pt x="718" y="185"/>
                    </a:lnTo>
                    <a:lnTo>
                      <a:pt x="730" y="170"/>
                    </a:lnTo>
                    <a:lnTo>
                      <a:pt x="743" y="156"/>
                    </a:lnTo>
                    <a:lnTo>
                      <a:pt x="755" y="142"/>
                    </a:lnTo>
                    <a:lnTo>
                      <a:pt x="767" y="129"/>
                    </a:lnTo>
                    <a:lnTo>
                      <a:pt x="778" y="116"/>
                    </a:lnTo>
                    <a:lnTo>
                      <a:pt x="780" y="111"/>
                    </a:lnTo>
                    <a:lnTo>
                      <a:pt x="781" y="107"/>
                    </a:lnTo>
                    <a:lnTo>
                      <a:pt x="780" y="105"/>
                    </a:lnTo>
                    <a:lnTo>
                      <a:pt x="778" y="104"/>
                    </a:lnTo>
                    <a:lnTo>
                      <a:pt x="776" y="104"/>
                    </a:lnTo>
                    <a:lnTo>
                      <a:pt x="774" y="103"/>
                    </a:lnTo>
                    <a:lnTo>
                      <a:pt x="770" y="101"/>
                    </a:lnTo>
                    <a:lnTo>
                      <a:pt x="765" y="100"/>
                    </a:lnTo>
                    <a:lnTo>
                      <a:pt x="760" y="98"/>
                    </a:lnTo>
                    <a:lnTo>
                      <a:pt x="755" y="97"/>
                    </a:lnTo>
                    <a:lnTo>
                      <a:pt x="751" y="96"/>
                    </a:lnTo>
                    <a:lnTo>
                      <a:pt x="747" y="96"/>
                    </a:lnTo>
                    <a:lnTo>
                      <a:pt x="737" y="94"/>
                    </a:lnTo>
                    <a:lnTo>
                      <a:pt x="727" y="92"/>
                    </a:lnTo>
                    <a:lnTo>
                      <a:pt x="714" y="90"/>
                    </a:lnTo>
                    <a:lnTo>
                      <a:pt x="697" y="88"/>
                    </a:lnTo>
                    <a:lnTo>
                      <a:pt x="679" y="85"/>
                    </a:lnTo>
                    <a:lnTo>
                      <a:pt x="658" y="82"/>
                    </a:lnTo>
                    <a:lnTo>
                      <a:pt x="633" y="79"/>
                    </a:lnTo>
                    <a:lnTo>
                      <a:pt x="605" y="76"/>
                    </a:lnTo>
                    <a:lnTo>
                      <a:pt x="574" y="72"/>
                    </a:lnTo>
                    <a:lnTo>
                      <a:pt x="538" y="69"/>
                    </a:lnTo>
                    <a:lnTo>
                      <a:pt x="497" y="66"/>
                    </a:lnTo>
                    <a:lnTo>
                      <a:pt x="451" y="64"/>
                    </a:lnTo>
                    <a:lnTo>
                      <a:pt x="402" y="62"/>
                    </a:lnTo>
                    <a:lnTo>
                      <a:pt x="345" y="60"/>
                    </a:lnTo>
                    <a:lnTo>
                      <a:pt x="284" y="59"/>
                    </a:lnTo>
                    <a:lnTo>
                      <a:pt x="218" y="57"/>
                    </a:lnTo>
                    <a:lnTo>
                      <a:pt x="211" y="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9" name="Freeform 91">
                <a:extLst>
                  <a:ext uri="{FF2B5EF4-FFF2-40B4-BE49-F238E27FC236}">
                    <a16:creationId xmlns:a16="http://schemas.microsoft.com/office/drawing/2014/main" id="{316EEBB8-E32B-4C4D-B691-27B4BEF79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3"/>
                <a:ext cx="462" cy="419"/>
              </a:xfrm>
              <a:custGeom>
                <a:avLst/>
                <a:gdLst>
                  <a:gd name="T0" fmla="*/ 235 w 923"/>
                  <a:gd name="T1" fmla="*/ 0 h 838"/>
                  <a:gd name="T2" fmla="*/ 301 w 923"/>
                  <a:gd name="T3" fmla="*/ 0 h 838"/>
                  <a:gd name="T4" fmla="*/ 395 w 923"/>
                  <a:gd name="T5" fmla="*/ 1 h 838"/>
                  <a:gd name="T6" fmla="*/ 509 w 923"/>
                  <a:gd name="T7" fmla="*/ 2 h 838"/>
                  <a:gd name="T8" fmla="*/ 627 w 923"/>
                  <a:gd name="T9" fmla="*/ 4 h 838"/>
                  <a:gd name="T10" fmla="*/ 737 w 923"/>
                  <a:gd name="T11" fmla="*/ 9 h 838"/>
                  <a:gd name="T12" fmla="*/ 828 w 923"/>
                  <a:gd name="T13" fmla="*/ 15 h 838"/>
                  <a:gd name="T14" fmla="*/ 887 w 923"/>
                  <a:gd name="T15" fmla="*/ 22 h 838"/>
                  <a:gd name="T16" fmla="*/ 918 w 923"/>
                  <a:gd name="T17" fmla="*/ 36 h 838"/>
                  <a:gd name="T18" fmla="*/ 922 w 923"/>
                  <a:gd name="T19" fmla="*/ 54 h 838"/>
                  <a:gd name="T20" fmla="*/ 908 w 923"/>
                  <a:gd name="T21" fmla="*/ 77 h 838"/>
                  <a:gd name="T22" fmla="*/ 885 w 923"/>
                  <a:gd name="T23" fmla="*/ 106 h 838"/>
                  <a:gd name="T24" fmla="*/ 870 w 923"/>
                  <a:gd name="T25" fmla="*/ 130 h 838"/>
                  <a:gd name="T26" fmla="*/ 857 w 923"/>
                  <a:gd name="T27" fmla="*/ 160 h 838"/>
                  <a:gd name="T28" fmla="*/ 839 w 923"/>
                  <a:gd name="T29" fmla="*/ 198 h 838"/>
                  <a:gd name="T30" fmla="*/ 814 w 923"/>
                  <a:gd name="T31" fmla="*/ 245 h 838"/>
                  <a:gd name="T32" fmla="*/ 779 w 923"/>
                  <a:gd name="T33" fmla="*/ 300 h 838"/>
                  <a:gd name="T34" fmla="*/ 738 w 923"/>
                  <a:gd name="T35" fmla="*/ 357 h 838"/>
                  <a:gd name="T36" fmla="*/ 693 w 923"/>
                  <a:gd name="T37" fmla="*/ 413 h 838"/>
                  <a:gd name="T38" fmla="*/ 642 w 923"/>
                  <a:gd name="T39" fmla="*/ 470 h 838"/>
                  <a:gd name="T40" fmla="*/ 598 w 923"/>
                  <a:gd name="T41" fmla="*/ 515 h 838"/>
                  <a:gd name="T42" fmla="*/ 561 w 923"/>
                  <a:gd name="T43" fmla="*/ 565 h 838"/>
                  <a:gd name="T44" fmla="*/ 528 w 923"/>
                  <a:gd name="T45" fmla="*/ 613 h 838"/>
                  <a:gd name="T46" fmla="*/ 506 w 923"/>
                  <a:gd name="T47" fmla="*/ 653 h 838"/>
                  <a:gd name="T48" fmla="*/ 475 w 923"/>
                  <a:gd name="T49" fmla="*/ 688 h 838"/>
                  <a:gd name="T50" fmla="*/ 423 w 923"/>
                  <a:gd name="T51" fmla="*/ 706 h 838"/>
                  <a:gd name="T52" fmla="*/ 378 w 923"/>
                  <a:gd name="T53" fmla="*/ 725 h 838"/>
                  <a:gd name="T54" fmla="*/ 317 w 923"/>
                  <a:gd name="T55" fmla="*/ 756 h 838"/>
                  <a:gd name="T56" fmla="*/ 253 w 923"/>
                  <a:gd name="T57" fmla="*/ 793 h 838"/>
                  <a:gd name="T58" fmla="*/ 202 w 923"/>
                  <a:gd name="T59" fmla="*/ 830 h 838"/>
                  <a:gd name="T60" fmla="*/ 6 w 923"/>
                  <a:gd name="T61" fmla="*/ 785 h 838"/>
                  <a:gd name="T62" fmla="*/ 43 w 923"/>
                  <a:gd name="T63" fmla="*/ 758 h 838"/>
                  <a:gd name="T64" fmla="*/ 104 w 923"/>
                  <a:gd name="T65" fmla="*/ 716 h 838"/>
                  <a:gd name="T66" fmla="*/ 179 w 923"/>
                  <a:gd name="T67" fmla="*/ 669 h 838"/>
                  <a:gd name="T68" fmla="*/ 238 w 923"/>
                  <a:gd name="T69" fmla="*/ 637 h 838"/>
                  <a:gd name="T70" fmla="*/ 277 w 923"/>
                  <a:gd name="T71" fmla="*/ 619 h 838"/>
                  <a:gd name="T72" fmla="*/ 315 w 923"/>
                  <a:gd name="T73" fmla="*/ 605 h 838"/>
                  <a:gd name="T74" fmla="*/ 386 w 923"/>
                  <a:gd name="T75" fmla="*/ 573 h 838"/>
                  <a:gd name="T76" fmla="*/ 413 w 923"/>
                  <a:gd name="T77" fmla="*/ 557 h 838"/>
                  <a:gd name="T78" fmla="*/ 419 w 923"/>
                  <a:gd name="T79" fmla="*/ 549 h 838"/>
                  <a:gd name="T80" fmla="*/ 435 w 923"/>
                  <a:gd name="T81" fmla="*/ 530 h 838"/>
                  <a:gd name="T82" fmla="*/ 468 w 923"/>
                  <a:gd name="T83" fmla="*/ 487 h 838"/>
                  <a:gd name="T84" fmla="*/ 512 w 923"/>
                  <a:gd name="T85" fmla="*/ 431 h 838"/>
                  <a:gd name="T86" fmla="*/ 560 w 923"/>
                  <a:gd name="T87" fmla="*/ 371 h 838"/>
                  <a:gd name="T88" fmla="*/ 603 w 923"/>
                  <a:gd name="T89" fmla="*/ 318 h 838"/>
                  <a:gd name="T90" fmla="*/ 649 w 923"/>
                  <a:gd name="T91" fmla="*/ 262 h 838"/>
                  <a:gd name="T92" fmla="*/ 701 w 923"/>
                  <a:gd name="T93" fmla="*/ 202 h 838"/>
                  <a:gd name="T94" fmla="*/ 754 w 923"/>
                  <a:gd name="T95" fmla="*/ 140 h 838"/>
                  <a:gd name="T96" fmla="*/ 782 w 923"/>
                  <a:gd name="T97" fmla="*/ 102 h 838"/>
                  <a:gd name="T98" fmla="*/ 773 w 923"/>
                  <a:gd name="T99" fmla="*/ 98 h 838"/>
                  <a:gd name="T100" fmla="*/ 755 w 923"/>
                  <a:gd name="T101" fmla="*/ 93 h 838"/>
                  <a:gd name="T102" fmla="*/ 729 w 923"/>
                  <a:gd name="T103" fmla="*/ 88 h 838"/>
                  <a:gd name="T104" fmla="*/ 663 w 923"/>
                  <a:gd name="T105" fmla="*/ 78 h 838"/>
                  <a:gd name="T106" fmla="*/ 544 w 923"/>
                  <a:gd name="T107" fmla="*/ 65 h 838"/>
                  <a:gd name="T108" fmla="*/ 350 w 923"/>
                  <a:gd name="T109" fmla="*/ 56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3" h="838">
                    <a:moveTo>
                      <a:pt x="212" y="0"/>
                    </a:moveTo>
                    <a:lnTo>
                      <a:pt x="216" y="0"/>
                    </a:lnTo>
                    <a:lnTo>
                      <a:pt x="225" y="0"/>
                    </a:lnTo>
                    <a:lnTo>
                      <a:pt x="235" y="0"/>
                    </a:lnTo>
                    <a:lnTo>
                      <a:pt x="249" y="0"/>
                    </a:lnTo>
                    <a:lnTo>
                      <a:pt x="263" y="0"/>
                    </a:lnTo>
                    <a:lnTo>
                      <a:pt x="281" y="0"/>
                    </a:lnTo>
                    <a:lnTo>
                      <a:pt x="301" y="0"/>
                    </a:lnTo>
                    <a:lnTo>
                      <a:pt x="323" y="0"/>
                    </a:lnTo>
                    <a:lnTo>
                      <a:pt x="345" y="0"/>
                    </a:lnTo>
                    <a:lnTo>
                      <a:pt x="370" y="0"/>
                    </a:lnTo>
                    <a:lnTo>
                      <a:pt x="395" y="1"/>
                    </a:lnTo>
                    <a:lnTo>
                      <a:pt x="423" y="1"/>
                    </a:lnTo>
                    <a:lnTo>
                      <a:pt x="450" y="1"/>
                    </a:lnTo>
                    <a:lnTo>
                      <a:pt x="480" y="2"/>
                    </a:lnTo>
                    <a:lnTo>
                      <a:pt x="509" y="2"/>
                    </a:lnTo>
                    <a:lnTo>
                      <a:pt x="538" y="2"/>
                    </a:lnTo>
                    <a:lnTo>
                      <a:pt x="568" y="3"/>
                    </a:lnTo>
                    <a:lnTo>
                      <a:pt x="597" y="4"/>
                    </a:lnTo>
                    <a:lnTo>
                      <a:pt x="627" y="4"/>
                    </a:lnTo>
                    <a:lnTo>
                      <a:pt x="656" y="5"/>
                    </a:lnTo>
                    <a:lnTo>
                      <a:pt x="684" y="7"/>
                    </a:lnTo>
                    <a:lnTo>
                      <a:pt x="711" y="7"/>
                    </a:lnTo>
                    <a:lnTo>
                      <a:pt x="737" y="9"/>
                    </a:lnTo>
                    <a:lnTo>
                      <a:pt x="763" y="10"/>
                    </a:lnTo>
                    <a:lnTo>
                      <a:pt x="786" y="11"/>
                    </a:lnTo>
                    <a:lnTo>
                      <a:pt x="808" y="12"/>
                    </a:lnTo>
                    <a:lnTo>
                      <a:pt x="828" y="15"/>
                    </a:lnTo>
                    <a:lnTo>
                      <a:pt x="847" y="16"/>
                    </a:lnTo>
                    <a:lnTo>
                      <a:pt x="863" y="18"/>
                    </a:lnTo>
                    <a:lnTo>
                      <a:pt x="877" y="20"/>
                    </a:lnTo>
                    <a:lnTo>
                      <a:pt x="887" y="22"/>
                    </a:lnTo>
                    <a:lnTo>
                      <a:pt x="896" y="24"/>
                    </a:lnTo>
                    <a:lnTo>
                      <a:pt x="906" y="28"/>
                    </a:lnTo>
                    <a:lnTo>
                      <a:pt x="913" y="32"/>
                    </a:lnTo>
                    <a:lnTo>
                      <a:pt x="918" y="36"/>
                    </a:lnTo>
                    <a:lnTo>
                      <a:pt x="921" y="40"/>
                    </a:lnTo>
                    <a:lnTo>
                      <a:pt x="923" y="45"/>
                    </a:lnTo>
                    <a:lnTo>
                      <a:pt x="923" y="49"/>
                    </a:lnTo>
                    <a:lnTo>
                      <a:pt x="922" y="54"/>
                    </a:lnTo>
                    <a:lnTo>
                      <a:pt x="919" y="59"/>
                    </a:lnTo>
                    <a:lnTo>
                      <a:pt x="916" y="65"/>
                    </a:lnTo>
                    <a:lnTo>
                      <a:pt x="912" y="71"/>
                    </a:lnTo>
                    <a:lnTo>
                      <a:pt x="908" y="77"/>
                    </a:lnTo>
                    <a:lnTo>
                      <a:pt x="902" y="84"/>
                    </a:lnTo>
                    <a:lnTo>
                      <a:pt x="896" y="90"/>
                    </a:lnTo>
                    <a:lnTo>
                      <a:pt x="891" y="98"/>
                    </a:lnTo>
                    <a:lnTo>
                      <a:pt x="885" y="106"/>
                    </a:lnTo>
                    <a:lnTo>
                      <a:pt x="879" y="114"/>
                    </a:lnTo>
                    <a:lnTo>
                      <a:pt x="877" y="118"/>
                    </a:lnTo>
                    <a:lnTo>
                      <a:pt x="874" y="125"/>
                    </a:lnTo>
                    <a:lnTo>
                      <a:pt x="870" y="130"/>
                    </a:lnTo>
                    <a:lnTo>
                      <a:pt x="867" y="137"/>
                    </a:lnTo>
                    <a:lnTo>
                      <a:pt x="864" y="144"/>
                    </a:lnTo>
                    <a:lnTo>
                      <a:pt x="860" y="153"/>
                    </a:lnTo>
                    <a:lnTo>
                      <a:pt x="857" y="160"/>
                    </a:lnTo>
                    <a:lnTo>
                      <a:pt x="853" y="169"/>
                    </a:lnTo>
                    <a:lnTo>
                      <a:pt x="849" y="179"/>
                    </a:lnTo>
                    <a:lnTo>
                      <a:pt x="844" y="188"/>
                    </a:lnTo>
                    <a:lnTo>
                      <a:pt x="839" y="198"/>
                    </a:lnTo>
                    <a:lnTo>
                      <a:pt x="833" y="210"/>
                    </a:lnTo>
                    <a:lnTo>
                      <a:pt x="828" y="221"/>
                    </a:lnTo>
                    <a:lnTo>
                      <a:pt x="822" y="233"/>
                    </a:lnTo>
                    <a:lnTo>
                      <a:pt x="814" y="245"/>
                    </a:lnTo>
                    <a:lnTo>
                      <a:pt x="807" y="258"/>
                    </a:lnTo>
                    <a:lnTo>
                      <a:pt x="799" y="272"/>
                    </a:lnTo>
                    <a:lnTo>
                      <a:pt x="789" y="286"/>
                    </a:lnTo>
                    <a:lnTo>
                      <a:pt x="779" y="300"/>
                    </a:lnTo>
                    <a:lnTo>
                      <a:pt x="770" y="314"/>
                    </a:lnTo>
                    <a:lnTo>
                      <a:pt x="759" y="328"/>
                    </a:lnTo>
                    <a:lnTo>
                      <a:pt x="749" y="343"/>
                    </a:lnTo>
                    <a:lnTo>
                      <a:pt x="738" y="357"/>
                    </a:lnTo>
                    <a:lnTo>
                      <a:pt x="727" y="371"/>
                    </a:lnTo>
                    <a:lnTo>
                      <a:pt x="716" y="385"/>
                    </a:lnTo>
                    <a:lnTo>
                      <a:pt x="704" y="399"/>
                    </a:lnTo>
                    <a:lnTo>
                      <a:pt x="693" y="413"/>
                    </a:lnTo>
                    <a:lnTo>
                      <a:pt x="680" y="428"/>
                    </a:lnTo>
                    <a:lnTo>
                      <a:pt x="667" y="442"/>
                    </a:lnTo>
                    <a:lnTo>
                      <a:pt x="654" y="456"/>
                    </a:lnTo>
                    <a:lnTo>
                      <a:pt x="642" y="470"/>
                    </a:lnTo>
                    <a:lnTo>
                      <a:pt x="628" y="484"/>
                    </a:lnTo>
                    <a:lnTo>
                      <a:pt x="619" y="493"/>
                    </a:lnTo>
                    <a:lnTo>
                      <a:pt x="608" y="504"/>
                    </a:lnTo>
                    <a:lnTo>
                      <a:pt x="598" y="515"/>
                    </a:lnTo>
                    <a:lnTo>
                      <a:pt x="590" y="527"/>
                    </a:lnTo>
                    <a:lnTo>
                      <a:pt x="580" y="539"/>
                    </a:lnTo>
                    <a:lnTo>
                      <a:pt x="571" y="552"/>
                    </a:lnTo>
                    <a:lnTo>
                      <a:pt x="561" y="565"/>
                    </a:lnTo>
                    <a:lnTo>
                      <a:pt x="552" y="577"/>
                    </a:lnTo>
                    <a:lnTo>
                      <a:pt x="544" y="589"/>
                    </a:lnTo>
                    <a:lnTo>
                      <a:pt x="537" y="601"/>
                    </a:lnTo>
                    <a:lnTo>
                      <a:pt x="528" y="613"/>
                    </a:lnTo>
                    <a:lnTo>
                      <a:pt x="522" y="624"/>
                    </a:lnTo>
                    <a:lnTo>
                      <a:pt x="516" y="635"/>
                    </a:lnTo>
                    <a:lnTo>
                      <a:pt x="512" y="644"/>
                    </a:lnTo>
                    <a:lnTo>
                      <a:pt x="506" y="653"/>
                    </a:lnTo>
                    <a:lnTo>
                      <a:pt x="502" y="660"/>
                    </a:lnTo>
                    <a:lnTo>
                      <a:pt x="496" y="670"/>
                    </a:lnTo>
                    <a:lnTo>
                      <a:pt x="487" y="679"/>
                    </a:lnTo>
                    <a:lnTo>
                      <a:pt x="475" y="688"/>
                    </a:lnTo>
                    <a:lnTo>
                      <a:pt x="464" y="694"/>
                    </a:lnTo>
                    <a:lnTo>
                      <a:pt x="450" y="699"/>
                    </a:lnTo>
                    <a:lnTo>
                      <a:pt x="437" y="702"/>
                    </a:lnTo>
                    <a:lnTo>
                      <a:pt x="423" y="706"/>
                    </a:lnTo>
                    <a:lnTo>
                      <a:pt x="411" y="709"/>
                    </a:lnTo>
                    <a:lnTo>
                      <a:pt x="402" y="714"/>
                    </a:lnTo>
                    <a:lnTo>
                      <a:pt x="390" y="719"/>
                    </a:lnTo>
                    <a:lnTo>
                      <a:pt x="378" y="725"/>
                    </a:lnTo>
                    <a:lnTo>
                      <a:pt x="363" y="731"/>
                    </a:lnTo>
                    <a:lnTo>
                      <a:pt x="349" y="739"/>
                    </a:lnTo>
                    <a:lnTo>
                      <a:pt x="333" y="748"/>
                    </a:lnTo>
                    <a:lnTo>
                      <a:pt x="317" y="756"/>
                    </a:lnTo>
                    <a:lnTo>
                      <a:pt x="301" y="765"/>
                    </a:lnTo>
                    <a:lnTo>
                      <a:pt x="284" y="774"/>
                    </a:lnTo>
                    <a:lnTo>
                      <a:pt x="268" y="783"/>
                    </a:lnTo>
                    <a:lnTo>
                      <a:pt x="253" y="793"/>
                    </a:lnTo>
                    <a:lnTo>
                      <a:pt x="238" y="803"/>
                    </a:lnTo>
                    <a:lnTo>
                      <a:pt x="225" y="812"/>
                    </a:lnTo>
                    <a:lnTo>
                      <a:pt x="212" y="821"/>
                    </a:lnTo>
                    <a:lnTo>
                      <a:pt x="202" y="830"/>
                    </a:lnTo>
                    <a:lnTo>
                      <a:pt x="193" y="838"/>
                    </a:lnTo>
                    <a:lnTo>
                      <a:pt x="0" y="790"/>
                    </a:lnTo>
                    <a:lnTo>
                      <a:pt x="2" y="789"/>
                    </a:lnTo>
                    <a:lnTo>
                      <a:pt x="6" y="785"/>
                    </a:lnTo>
                    <a:lnTo>
                      <a:pt x="14" y="780"/>
                    </a:lnTo>
                    <a:lnTo>
                      <a:pt x="22" y="774"/>
                    </a:lnTo>
                    <a:lnTo>
                      <a:pt x="32" y="767"/>
                    </a:lnTo>
                    <a:lnTo>
                      <a:pt x="43" y="758"/>
                    </a:lnTo>
                    <a:lnTo>
                      <a:pt x="56" y="749"/>
                    </a:lnTo>
                    <a:lnTo>
                      <a:pt x="71" y="739"/>
                    </a:lnTo>
                    <a:lnTo>
                      <a:pt x="88" y="727"/>
                    </a:lnTo>
                    <a:lnTo>
                      <a:pt x="104" y="716"/>
                    </a:lnTo>
                    <a:lnTo>
                      <a:pt x="122" y="704"/>
                    </a:lnTo>
                    <a:lnTo>
                      <a:pt x="141" y="693"/>
                    </a:lnTo>
                    <a:lnTo>
                      <a:pt x="160" y="680"/>
                    </a:lnTo>
                    <a:lnTo>
                      <a:pt x="179" y="669"/>
                    </a:lnTo>
                    <a:lnTo>
                      <a:pt x="200" y="658"/>
                    </a:lnTo>
                    <a:lnTo>
                      <a:pt x="221" y="646"/>
                    </a:lnTo>
                    <a:lnTo>
                      <a:pt x="229" y="641"/>
                    </a:lnTo>
                    <a:lnTo>
                      <a:pt x="238" y="637"/>
                    </a:lnTo>
                    <a:lnTo>
                      <a:pt x="249" y="633"/>
                    </a:lnTo>
                    <a:lnTo>
                      <a:pt x="258" y="627"/>
                    </a:lnTo>
                    <a:lnTo>
                      <a:pt x="267" y="623"/>
                    </a:lnTo>
                    <a:lnTo>
                      <a:pt x="277" y="619"/>
                    </a:lnTo>
                    <a:lnTo>
                      <a:pt x="286" y="616"/>
                    </a:lnTo>
                    <a:lnTo>
                      <a:pt x="297" y="612"/>
                    </a:lnTo>
                    <a:lnTo>
                      <a:pt x="304" y="610"/>
                    </a:lnTo>
                    <a:lnTo>
                      <a:pt x="315" y="605"/>
                    </a:lnTo>
                    <a:lnTo>
                      <a:pt x="332" y="598"/>
                    </a:lnTo>
                    <a:lnTo>
                      <a:pt x="350" y="590"/>
                    </a:lnTo>
                    <a:lnTo>
                      <a:pt x="368" y="582"/>
                    </a:lnTo>
                    <a:lnTo>
                      <a:pt x="386" y="573"/>
                    </a:lnTo>
                    <a:lnTo>
                      <a:pt x="401" y="565"/>
                    </a:lnTo>
                    <a:lnTo>
                      <a:pt x="410" y="559"/>
                    </a:lnTo>
                    <a:lnTo>
                      <a:pt x="411" y="558"/>
                    </a:lnTo>
                    <a:lnTo>
                      <a:pt x="413" y="557"/>
                    </a:lnTo>
                    <a:lnTo>
                      <a:pt x="414" y="555"/>
                    </a:lnTo>
                    <a:lnTo>
                      <a:pt x="415" y="554"/>
                    </a:lnTo>
                    <a:lnTo>
                      <a:pt x="417" y="552"/>
                    </a:lnTo>
                    <a:lnTo>
                      <a:pt x="419" y="549"/>
                    </a:lnTo>
                    <a:lnTo>
                      <a:pt x="422" y="545"/>
                    </a:lnTo>
                    <a:lnTo>
                      <a:pt x="424" y="542"/>
                    </a:lnTo>
                    <a:lnTo>
                      <a:pt x="430" y="537"/>
                    </a:lnTo>
                    <a:lnTo>
                      <a:pt x="435" y="530"/>
                    </a:lnTo>
                    <a:lnTo>
                      <a:pt x="442" y="520"/>
                    </a:lnTo>
                    <a:lnTo>
                      <a:pt x="450" y="511"/>
                    </a:lnTo>
                    <a:lnTo>
                      <a:pt x="459" y="500"/>
                    </a:lnTo>
                    <a:lnTo>
                      <a:pt x="468" y="487"/>
                    </a:lnTo>
                    <a:lnTo>
                      <a:pt x="478" y="475"/>
                    </a:lnTo>
                    <a:lnTo>
                      <a:pt x="489" y="460"/>
                    </a:lnTo>
                    <a:lnTo>
                      <a:pt x="500" y="447"/>
                    </a:lnTo>
                    <a:lnTo>
                      <a:pt x="512" y="431"/>
                    </a:lnTo>
                    <a:lnTo>
                      <a:pt x="523" y="417"/>
                    </a:lnTo>
                    <a:lnTo>
                      <a:pt x="535" y="401"/>
                    </a:lnTo>
                    <a:lnTo>
                      <a:pt x="547" y="386"/>
                    </a:lnTo>
                    <a:lnTo>
                      <a:pt x="560" y="371"/>
                    </a:lnTo>
                    <a:lnTo>
                      <a:pt x="571" y="356"/>
                    </a:lnTo>
                    <a:lnTo>
                      <a:pt x="584" y="342"/>
                    </a:lnTo>
                    <a:lnTo>
                      <a:pt x="593" y="330"/>
                    </a:lnTo>
                    <a:lnTo>
                      <a:pt x="603" y="318"/>
                    </a:lnTo>
                    <a:lnTo>
                      <a:pt x="614" y="304"/>
                    </a:lnTo>
                    <a:lnTo>
                      <a:pt x="626" y="291"/>
                    </a:lnTo>
                    <a:lnTo>
                      <a:pt x="638" y="276"/>
                    </a:lnTo>
                    <a:lnTo>
                      <a:pt x="649" y="262"/>
                    </a:lnTo>
                    <a:lnTo>
                      <a:pt x="663" y="246"/>
                    </a:lnTo>
                    <a:lnTo>
                      <a:pt x="675" y="232"/>
                    </a:lnTo>
                    <a:lnTo>
                      <a:pt x="689" y="216"/>
                    </a:lnTo>
                    <a:lnTo>
                      <a:pt x="701" y="202"/>
                    </a:lnTo>
                    <a:lnTo>
                      <a:pt x="715" y="185"/>
                    </a:lnTo>
                    <a:lnTo>
                      <a:pt x="728" y="170"/>
                    </a:lnTo>
                    <a:lnTo>
                      <a:pt x="740" y="155"/>
                    </a:lnTo>
                    <a:lnTo>
                      <a:pt x="754" y="140"/>
                    </a:lnTo>
                    <a:lnTo>
                      <a:pt x="766" y="126"/>
                    </a:lnTo>
                    <a:lnTo>
                      <a:pt x="779" y="112"/>
                    </a:lnTo>
                    <a:lnTo>
                      <a:pt x="782" y="106"/>
                    </a:lnTo>
                    <a:lnTo>
                      <a:pt x="782" y="102"/>
                    </a:lnTo>
                    <a:lnTo>
                      <a:pt x="780" y="101"/>
                    </a:lnTo>
                    <a:lnTo>
                      <a:pt x="778" y="100"/>
                    </a:lnTo>
                    <a:lnTo>
                      <a:pt x="777" y="99"/>
                    </a:lnTo>
                    <a:lnTo>
                      <a:pt x="773" y="98"/>
                    </a:lnTo>
                    <a:lnTo>
                      <a:pt x="770" y="97"/>
                    </a:lnTo>
                    <a:lnTo>
                      <a:pt x="764" y="96"/>
                    </a:lnTo>
                    <a:lnTo>
                      <a:pt x="760" y="95"/>
                    </a:lnTo>
                    <a:lnTo>
                      <a:pt x="755" y="93"/>
                    </a:lnTo>
                    <a:lnTo>
                      <a:pt x="752" y="92"/>
                    </a:lnTo>
                    <a:lnTo>
                      <a:pt x="749" y="92"/>
                    </a:lnTo>
                    <a:lnTo>
                      <a:pt x="739" y="90"/>
                    </a:lnTo>
                    <a:lnTo>
                      <a:pt x="729" y="88"/>
                    </a:lnTo>
                    <a:lnTo>
                      <a:pt x="717" y="86"/>
                    </a:lnTo>
                    <a:lnTo>
                      <a:pt x="701" y="84"/>
                    </a:lnTo>
                    <a:lnTo>
                      <a:pt x="683" y="81"/>
                    </a:lnTo>
                    <a:lnTo>
                      <a:pt x="663" y="78"/>
                    </a:lnTo>
                    <a:lnTo>
                      <a:pt x="640" y="75"/>
                    </a:lnTo>
                    <a:lnTo>
                      <a:pt x="611" y="72"/>
                    </a:lnTo>
                    <a:lnTo>
                      <a:pt x="580" y="69"/>
                    </a:lnTo>
                    <a:lnTo>
                      <a:pt x="544" y="65"/>
                    </a:lnTo>
                    <a:lnTo>
                      <a:pt x="503" y="62"/>
                    </a:lnTo>
                    <a:lnTo>
                      <a:pt x="458" y="60"/>
                    </a:lnTo>
                    <a:lnTo>
                      <a:pt x="407" y="58"/>
                    </a:lnTo>
                    <a:lnTo>
                      <a:pt x="350" y="56"/>
                    </a:lnTo>
                    <a:lnTo>
                      <a:pt x="287" y="55"/>
                    </a:lnTo>
                    <a:lnTo>
                      <a:pt x="219" y="53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0" name="Freeform 92">
                <a:extLst>
                  <a:ext uri="{FF2B5EF4-FFF2-40B4-BE49-F238E27FC236}">
                    <a16:creationId xmlns:a16="http://schemas.microsoft.com/office/drawing/2014/main" id="{C7A575D3-804A-409F-9FFD-A42229C98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96"/>
                <a:ext cx="455" cy="410"/>
              </a:xfrm>
              <a:custGeom>
                <a:avLst/>
                <a:gdLst>
                  <a:gd name="T0" fmla="*/ 232 w 910"/>
                  <a:gd name="T1" fmla="*/ 0 h 821"/>
                  <a:gd name="T2" fmla="*/ 295 w 910"/>
                  <a:gd name="T3" fmla="*/ 1 h 821"/>
                  <a:gd name="T4" fmla="*/ 388 w 910"/>
                  <a:gd name="T5" fmla="*/ 2 h 821"/>
                  <a:gd name="T6" fmla="*/ 499 w 910"/>
                  <a:gd name="T7" fmla="*/ 3 h 821"/>
                  <a:gd name="T8" fmla="*/ 617 w 910"/>
                  <a:gd name="T9" fmla="*/ 6 h 821"/>
                  <a:gd name="T10" fmla="*/ 727 w 910"/>
                  <a:gd name="T11" fmla="*/ 11 h 821"/>
                  <a:gd name="T12" fmla="*/ 817 w 910"/>
                  <a:gd name="T13" fmla="*/ 17 h 821"/>
                  <a:gd name="T14" fmla="*/ 878 w 910"/>
                  <a:gd name="T15" fmla="*/ 25 h 821"/>
                  <a:gd name="T16" fmla="*/ 907 w 910"/>
                  <a:gd name="T17" fmla="*/ 40 h 821"/>
                  <a:gd name="T18" fmla="*/ 907 w 910"/>
                  <a:gd name="T19" fmla="*/ 59 h 821"/>
                  <a:gd name="T20" fmla="*/ 887 w 910"/>
                  <a:gd name="T21" fmla="*/ 82 h 821"/>
                  <a:gd name="T22" fmla="*/ 864 w 910"/>
                  <a:gd name="T23" fmla="*/ 109 h 821"/>
                  <a:gd name="T24" fmla="*/ 851 w 910"/>
                  <a:gd name="T25" fmla="*/ 132 h 821"/>
                  <a:gd name="T26" fmla="*/ 838 w 910"/>
                  <a:gd name="T27" fmla="*/ 162 h 821"/>
                  <a:gd name="T28" fmla="*/ 822 w 910"/>
                  <a:gd name="T29" fmla="*/ 201 h 821"/>
                  <a:gd name="T30" fmla="*/ 797 w 910"/>
                  <a:gd name="T31" fmla="*/ 247 h 821"/>
                  <a:gd name="T32" fmla="*/ 762 w 910"/>
                  <a:gd name="T33" fmla="*/ 302 h 821"/>
                  <a:gd name="T34" fmla="*/ 722 w 910"/>
                  <a:gd name="T35" fmla="*/ 358 h 821"/>
                  <a:gd name="T36" fmla="*/ 676 w 910"/>
                  <a:gd name="T37" fmla="*/ 413 h 821"/>
                  <a:gd name="T38" fmla="*/ 624 w 910"/>
                  <a:gd name="T39" fmla="*/ 468 h 821"/>
                  <a:gd name="T40" fmla="*/ 580 w 910"/>
                  <a:gd name="T41" fmla="*/ 513 h 821"/>
                  <a:gd name="T42" fmla="*/ 542 w 910"/>
                  <a:gd name="T43" fmla="*/ 561 h 821"/>
                  <a:gd name="T44" fmla="*/ 511 w 910"/>
                  <a:gd name="T45" fmla="*/ 608 h 821"/>
                  <a:gd name="T46" fmla="*/ 489 w 910"/>
                  <a:gd name="T47" fmla="*/ 646 h 821"/>
                  <a:gd name="T48" fmla="*/ 457 w 910"/>
                  <a:gd name="T49" fmla="*/ 681 h 821"/>
                  <a:gd name="T50" fmla="*/ 403 w 910"/>
                  <a:gd name="T51" fmla="*/ 697 h 821"/>
                  <a:gd name="T52" fmla="*/ 356 w 910"/>
                  <a:gd name="T53" fmla="*/ 711 h 821"/>
                  <a:gd name="T54" fmla="*/ 295 w 910"/>
                  <a:gd name="T55" fmla="*/ 739 h 821"/>
                  <a:gd name="T56" fmla="*/ 229 w 910"/>
                  <a:gd name="T57" fmla="*/ 775 h 821"/>
                  <a:gd name="T58" fmla="*/ 176 w 910"/>
                  <a:gd name="T59" fmla="*/ 813 h 821"/>
                  <a:gd name="T60" fmla="*/ 7 w 910"/>
                  <a:gd name="T61" fmla="*/ 781 h 821"/>
                  <a:gd name="T62" fmla="*/ 42 w 910"/>
                  <a:gd name="T63" fmla="*/ 754 h 821"/>
                  <a:gd name="T64" fmla="*/ 103 w 910"/>
                  <a:gd name="T65" fmla="*/ 712 h 821"/>
                  <a:gd name="T66" fmla="*/ 180 w 910"/>
                  <a:gd name="T67" fmla="*/ 663 h 821"/>
                  <a:gd name="T68" fmla="*/ 239 w 910"/>
                  <a:gd name="T69" fmla="*/ 632 h 821"/>
                  <a:gd name="T70" fmla="*/ 277 w 910"/>
                  <a:gd name="T71" fmla="*/ 614 h 821"/>
                  <a:gd name="T72" fmla="*/ 313 w 910"/>
                  <a:gd name="T73" fmla="*/ 601 h 821"/>
                  <a:gd name="T74" fmla="*/ 382 w 910"/>
                  <a:gd name="T75" fmla="*/ 569 h 821"/>
                  <a:gd name="T76" fmla="*/ 413 w 910"/>
                  <a:gd name="T77" fmla="*/ 550 h 821"/>
                  <a:gd name="T78" fmla="*/ 432 w 910"/>
                  <a:gd name="T79" fmla="*/ 528 h 821"/>
                  <a:gd name="T80" fmla="*/ 462 w 910"/>
                  <a:gd name="T81" fmla="*/ 488 h 821"/>
                  <a:gd name="T82" fmla="*/ 503 w 910"/>
                  <a:gd name="T83" fmla="*/ 437 h 821"/>
                  <a:gd name="T84" fmla="*/ 552 w 910"/>
                  <a:gd name="T85" fmla="*/ 376 h 821"/>
                  <a:gd name="T86" fmla="*/ 597 w 910"/>
                  <a:gd name="T87" fmla="*/ 321 h 821"/>
                  <a:gd name="T88" fmla="*/ 644 w 910"/>
                  <a:gd name="T89" fmla="*/ 264 h 821"/>
                  <a:gd name="T90" fmla="*/ 697 w 910"/>
                  <a:gd name="T91" fmla="*/ 202 h 821"/>
                  <a:gd name="T92" fmla="*/ 751 w 910"/>
                  <a:gd name="T93" fmla="*/ 139 h 821"/>
                  <a:gd name="T94" fmla="*/ 781 w 910"/>
                  <a:gd name="T95" fmla="*/ 99 h 821"/>
                  <a:gd name="T96" fmla="*/ 773 w 910"/>
                  <a:gd name="T97" fmla="*/ 94 h 821"/>
                  <a:gd name="T98" fmla="*/ 755 w 910"/>
                  <a:gd name="T99" fmla="*/ 90 h 821"/>
                  <a:gd name="T100" fmla="*/ 731 w 910"/>
                  <a:gd name="T101" fmla="*/ 86 h 821"/>
                  <a:gd name="T102" fmla="*/ 668 w 910"/>
                  <a:gd name="T103" fmla="*/ 75 h 821"/>
                  <a:gd name="T104" fmla="*/ 549 w 910"/>
                  <a:gd name="T105" fmla="*/ 62 h 821"/>
                  <a:gd name="T106" fmla="*/ 353 w 910"/>
                  <a:gd name="T107" fmla="*/ 52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10" h="821">
                    <a:moveTo>
                      <a:pt x="212" y="0"/>
                    </a:moveTo>
                    <a:lnTo>
                      <a:pt x="217" y="0"/>
                    </a:lnTo>
                    <a:lnTo>
                      <a:pt x="223" y="0"/>
                    </a:lnTo>
                    <a:lnTo>
                      <a:pt x="232" y="0"/>
                    </a:lnTo>
                    <a:lnTo>
                      <a:pt x="245" y="0"/>
                    </a:lnTo>
                    <a:lnTo>
                      <a:pt x="259" y="0"/>
                    </a:lnTo>
                    <a:lnTo>
                      <a:pt x="277" y="0"/>
                    </a:lnTo>
                    <a:lnTo>
                      <a:pt x="295" y="1"/>
                    </a:lnTo>
                    <a:lnTo>
                      <a:pt x="316" y="1"/>
                    </a:lnTo>
                    <a:lnTo>
                      <a:pt x="338" y="1"/>
                    </a:lnTo>
                    <a:lnTo>
                      <a:pt x="363" y="1"/>
                    </a:lnTo>
                    <a:lnTo>
                      <a:pt x="388" y="2"/>
                    </a:lnTo>
                    <a:lnTo>
                      <a:pt x="414" y="2"/>
                    </a:lnTo>
                    <a:lnTo>
                      <a:pt x="443" y="2"/>
                    </a:lnTo>
                    <a:lnTo>
                      <a:pt x="470" y="3"/>
                    </a:lnTo>
                    <a:lnTo>
                      <a:pt x="499" y="3"/>
                    </a:lnTo>
                    <a:lnTo>
                      <a:pt x="528" y="4"/>
                    </a:lnTo>
                    <a:lnTo>
                      <a:pt x="558" y="5"/>
                    </a:lnTo>
                    <a:lnTo>
                      <a:pt x="587" y="5"/>
                    </a:lnTo>
                    <a:lnTo>
                      <a:pt x="617" y="6"/>
                    </a:lnTo>
                    <a:lnTo>
                      <a:pt x="644" y="7"/>
                    </a:lnTo>
                    <a:lnTo>
                      <a:pt x="672" y="8"/>
                    </a:lnTo>
                    <a:lnTo>
                      <a:pt x="700" y="10"/>
                    </a:lnTo>
                    <a:lnTo>
                      <a:pt x="727" y="11"/>
                    </a:lnTo>
                    <a:lnTo>
                      <a:pt x="751" y="13"/>
                    </a:lnTo>
                    <a:lnTo>
                      <a:pt x="775" y="14"/>
                    </a:lnTo>
                    <a:lnTo>
                      <a:pt x="797" y="16"/>
                    </a:lnTo>
                    <a:lnTo>
                      <a:pt x="817" y="17"/>
                    </a:lnTo>
                    <a:lnTo>
                      <a:pt x="836" y="19"/>
                    </a:lnTo>
                    <a:lnTo>
                      <a:pt x="852" y="21"/>
                    </a:lnTo>
                    <a:lnTo>
                      <a:pt x="865" y="23"/>
                    </a:lnTo>
                    <a:lnTo>
                      <a:pt x="878" y="25"/>
                    </a:lnTo>
                    <a:lnTo>
                      <a:pt x="886" y="28"/>
                    </a:lnTo>
                    <a:lnTo>
                      <a:pt x="895" y="31"/>
                    </a:lnTo>
                    <a:lnTo>
                      <a:pt x="902" y="35"/>
                    </a:lnTo>
                    <a:lnTo>
                      <a:pt x="907" y="40"/>
                    </a:lnTo>
                    <a:lnTo>
                      <a:pt x="909" y="44"/>
                    </a:lnTo>
                    <a:lnTo>
                      <a:pt x="910" y="49"/>
                    </a:lnTo>
                    <a:lnTo>
                      <a:pt x="909" y="54"/>
                    </a:lnTo>
                    <a:lnTo>
                      <a:pt x="907" y="59"/>
                    </a:lnTo>
                    <a:lnTo>
                      <a:pt x="903" y="65"/>
                    </a:lnTo>
                    <a:lnTo>
                      <a:pt x="899" y="71"/>
                    </a:lnTo>
                    <a:lnTo>
                      <a:pt x="893" y="76"/>
                    </a:lnTo>
                    <a:lnTo>
                      <a:pt x="887" y="82"/>
                    </a:lnTo>
                    <a:lnTo>
                      <a:pt x="882" y="90"/>
                    </a:lnTo>
                    <a:lnTo>
                      <a:pt x="875" y="96"/>
                    </a:lnTo>
                    <a:lnTo>
                      <a:pt x="868" y="102"/>
                    </a:lnTo>
                    <a:lnTo>
                      <a:pt x="864" y="109"/>
                    </a:lnTo>
                    <a:lnTo>
                      <a:pt x="859" y="117"/>
                    </a:lnTo>
                    <a:lnTo>
                      <a:pt x="856" y="121"/>
                    </a:lnTo>
                    <a:lnTo>
                      <a:pt x="853" y="127"/>
                    </a:lnTo>
                    <a:lnTo>
                      <a:pt x="851" y="132"/>
                    </a:lnTo>
                    <a:lnTo>
                      <a:pt x="848" y="139"/>
                    </a:lnTo>
                    <a:lnTo>
                      <a:pt x="845" y="147"/>
                    </a:lnTo>
                    <a:lnTo>
                      <a:pt x="841" y="154"/>
                    </a:lnTo>
                    <a:lnTo>
                      <a:pt x="838" y="162"/>
                    </a:lnTo>
                    <a:lnTo>
                      <a:pt x="834" y="171"/>
                    </a:lnTo>
                    <a:lnTo>
                      <a:pt x="830" y="180"/>
                    </a:lnTo>
                    <a:lnTo>
                      <a:pt x="826" y="190"/>
                    </a:lnTo>
                    <a:lnTo>
                      <a:pt x="822" y="201"/>
                    </a:lnTo>
                    <a:lnTo>
                      <a:pt x="815" y="212"/>
                    </a:lnTo>
                    <a:lnTo>
                      <a:pt x="810" y="222"/>
                    </a:lnTo>
                    <a:lnTo>
                      <a:pt x="804" y="235"/>
                    </a:lnTo>
                    <a:lnTo>
                      <a:pt x="797" y="247"/>
                    </a:lnTo>
                    <a:lnTo>
                      <a:pt x="789" y="260"/>
                    </a:lnTo>
                    <a:lnTo>
                      <a:pt x="781" y="274"/>
                    </a:lnTo>
                    <a:lnTo>
                      <a:pt x="772" y="288"/>
                    </a:lnTo>
                    <a:lnTo>
                      <a:pt x="762" y="302"/>
                    </a:lnTo>
                    <a:lnTo>
                      <a:pt x="753" y="316"/>
                    </a:lnTo>
                    <a:lnTo>
                      <a:pt x="744" y="331"/>
                    </a:lnTo>
                    <a:lnTo>
                      <a:pt x="732" y="344"/>
                    </a:lnTo>
                    <a:lnTo>
                      <a:pt x="722" y="358"/>
                    </a:lnTo>
                    <a:lnTo>
                      <a:pt x="711" y="371"/>
                    </a:lnTo>
                    <a:lnTo>
                      <a:pt x="700" y="386"/>
                    </a:lnTo>
                    <a:lnTo>
                      <a:pt x="689" y="399"/>
                    </a:lnTo>
                    <a:lnTo>
                      <a:pt x="676" y="413"/>
                    </a:lnTo>
                    <a:lnTo>
                      <a:pt x="664" y="426"/>
                    </a:lnTo>
                    <a:lnTo>
                      <a:pt x="651" y="440"/>
                    </a:lnTo>
                    <a:lnTo>
                      <a:pt x="638" y="454"/>
                    </a:lnTo>
                    <a:lnTo>
                      <a:pt x="624" y="468"/>
                    </a:lnTo>
                    <a:lnTo>
                      <a:pt x="611" y="481"/>
                    </a:lnTo>
                    <a:lnTo>
                      <a:pt x="600" y="491"/>
                    </a:lnTo>
                    <a:lnTo>
                      <a:pt x="590" y="502"/>
                    </a:lnTo>
                    <a:lnTo>
                      <a:pt x="580" y="513"/>
                    </a:lnTo>
                    <a:lnTo>
                      <a:pt x="570" y="525"/>
                    </a:lnTo>
                    <a:lnTo>
                      <a:pt x="561" y="536"/>
                    </a:lnTo>
                    <a:lnTo>
                      <a:pt x="551" y="549"/>
                    </a:lnTo>
                    <a:lnTo>
                      <a:pt x="542" y="561"/>
                    </a:lnTo>
                    <a:lnTo>
                      <a:pt x="534" y="573"/>
                    </a:lnTo>
                    <a:lnTo>
                      <a:pt x="525" y="585"/>
                    </a:lnTo>
                    <a:lnTo>
                      <a:pt x="517" y="596"/>
                    </a:lnTo>
                    <a:lnTo>
                      <a:pt x="511" y="608"/>
                    </a:lnTo>
                    <a:lnTo>
                      <a:pt x="503" y="618"/>
                    </a:lnTo>
                    <a:lnTo>
                      <a:pt x="497" y="629"/>
                    </a:lnTo>
                    <a:lnTo>
                      <a:pt x="493" y="638"/>
                    </a:lnTo>
                    <a:lnTo>
                      <a:pt x="489" y="646"/>
                    </a:lnTo>
                    <a:lnTo>
                      <a:pt x="484" y="654"/>
                    </a:lnTo>
                    <a:lnTo>
                      <a:pt x="476" y="665"/>
                    </a:lnTo>
                    <a:lnTo>
                      <a:pt x="467" y="673"/>
                    </a:lnTo>
                    <a:lnTo>
                      <a:pt x="457" y="681"/>
                    </a:lnTo>
                    <a:lnTo>
                      <a:pt x="444" y="687"/>
                    </a:lnTo>
                    <a:lnTo>
                      <a:pt x="431" y="691"/>
                    </a:lnTo>
                    <a:lnTo>
                      <a:pt x="417" y="694"/>
                    </a:lnTo>
                    <a:lnTo>
                      <a:pt x="403" y="697"/>
                    </a:lnTo>
                    <a:lnTo>
                      <a:pt x="389" y="698"/>
                    </a:lnTo>
                    <a:lnTo>
                      <a:pt x="380" y="701"/>
                    </a:lnTo>
                    <a:lnTo>
                      <a:pt x="368" y="706"/>
                    </a:lnTo>
                    <a:lnTo>
                      <a:pt x="356" y="711"/>
                    </a:lnTo>
                    <a:lnTo>
                      <a:pt x="342" y="717"/>
                    </a:lnTo>
                    <a:lnTo>
                      <a:pt x="327" y="723"/>
                    </a:lnTo>
                    <a:lnTo>
                      <a:pt x="311" y="731"/>
                    </a:lnTo>
                    <a:lnTo>
                      <a:pt x="295" y="739"/>
                    </a:lnTo>
                    <a:lnTo>
                      <a:pt x="278" y="747"/>
                    </a:lnTo>
                    <a:lnTo>
                      <a:pt x="261" y="756"/>
                    </a:lnTo>
                    <a:lnTo>
                      <a:pt x="245" y="766"/>
                    </a:lnTo>
                    <a:lnTo>
                      <a:pt x="229" y="775"/>
                    </a:lnTo>
                    <a:lnTo>
                      <a:pt x="213" y="785"/>
                    </a:lnTo>
                    <a:lnTo>
                      <a:pt x="199" y="794"/>
                    </a:lnTo>
                    <a:lnTo>
                      <a:pt x="186" y="803"/>
                    </a:lnTo>
                    <a:lnTo>
                      <a:pt x="176" y="813"/>
                    </a:lnTo>
                    <a:lnTo>
                      <a:pt x="167" y="821"/>
                    </a:lnTo>
                    <a:lnTo>
                      <a:pt x="0" y="786"/>
                    </a:lnTo>
                    <a:lnTo>
                      <a:pt x="1" y="785"/>
                    </a:lnTo>
                    <a:lnTo>
                      <a:pt x="7" y="781"/>
                    </a:lnTo>
                    <a:lnTo>
                      <a:pt x="12" y="776"/>
                    </a:lnTo>
                    <a:lnTo>
                      <a:pt x="20" y="770"/>
                    </a:lnTo>
                    <a:lnTo>
                      <a:pt x="29" y="763"/>
                    </a:lnTo>
                    <a:lnTo>
                      <a:pt x="42" y="754"/>
                    </a:lnTo>
                    <a:lnTo>
                      <a:pt x="55" y="745"/>
                    </a:lnTo>
                    <a:lnTo>
                      <a:pt x="70" y="734"/>
                    </a:lnTo>
                    <a:lnTo>
                      <a:pt x="86" y="723"/>
                    </a:lnTo>
                    <a:lnTo>
                      <a:pt x="103" y="712"/>
                    </a:lnTo>
                    <a:lnTo>
                      <a:pt x="121" y="699"/>
                    </a:lnTo>
                    <a:lnTo>
                      <a:pt x="140" y="688"/>
                    </a:lnTo>
                    <a:lnTo>
                      <a:pt x="160" y="675"/>
                    </a:lnTo>
                    <a:lnTo>
                      <a:pt x="180" y="663"/>
                    </a:lnTo>
                    <a:lnTo>
                      <a:pt x="201" y="652"/>
                    </a:lnTo>
                    <a:lnTo>
                      <a:pt x="222" y="641"/>
                    </a:lnTo>
                    <a:lnTo>
                      <a:pt x="231" y="636"/>
                    </a:lnTo>
                    <a:lnTo>
                      <a:pt x="239" y="632"/>
                    </a:lnTo>
                    <a:lnTo>
                      <a:pt x="249" y="627"/>
                    </a:lnTo>
                    <a:lnTo>
                      <a:pt x="258" y="622"/>
                    </a:lnTo>
                    <a:lnTo>
                      <a:pt x="267" y="618"/>
                    </a:lnTo>
                    <a:lnTo>
                      <a:pt x="277" y="614"/>
                    </a:lnTo>
                    <a:lnTo>
                      <a:pt x="287" y="611"/>
                    </a:lnTo>
                    <a:lnTo>
                      <a:pt x="297" y="607"/>
                    </a:lnTo>
                    <a:lnTo>
                      <a:pt x="303" y="605"/>
                    </a:lnTo>
                    <a:lnTo>
                      <a:pt x="313" y="601"/>
                    </a:lnTo>
                    <a:lnTo>
                      <a:pt x="329" y="593"/>
                    </a:lnTo>
                    <a:lnTo>
                      <a:pt x="346" y="586"/>
                    </a:lnTo>
                    <a:lnTo>
                      <a:pt x="365" y="578"/>
                    </a:lnTo>
                    <a:lnTo>
                      <a:pt x="382" y="569"/>
                    </a:lnTo>
                    <a:lnTo>
                      <a:pt x="397" y="562"/>
                    </a:lnTo>
                    <a:lnTo>
                      <a:pt x="408" y="555"/>
                    </a:lnTo>
                    <a:lnTo>
                      <a:pt x="411" y="553"/>
                    </a:lnTo>
                    <a:lnTo>
                      <a:pt x="413" y="550"/>
                    </a:lnTo>
                    <a:lnTo>
                      <a:pt x="416" y="546"/>
                    </a:lnTo>
                    <a:lnTo>
                      <a:pt x="421" y="540"/>
                    </a:lnTo>
                    <a:lnTo>
                      <a:pt x="426" y="535"/>
                    </a:lnTo>
                    <a:lnTo>
                      <a:pt x="432" y="528"/>
                    </a:lnTo>
                    <a:lnTo>
                      <a:pt x="438" y="520"/>
                    </a:lnTo>
                    <a:lnTo>
                      <a:pt x="445" y="511"/>
                    </a:lnTo>
                    <a:lnTo>
                      <a:pt x="454" y="500"/>
                    </a:lnTo>
                    <a:lnTo>
                      <a:pt x="462" y="488"/>
                    </a:lnTo>
                    <a:lnTo>
                      <a:pt x="472" y="477"/>
                    </a:lnTo>
                    <a:lnTo>
                      <a:pt x="483" y="464"/>
                    </a:lnTo>
                    <a:lnTo>
                      <a:pt x="493" y="450"/>
                    </a:lnTo>
                    <a:lnTo>
                      <a:pt x="503" y="437"/>
                    </a:lnTo>
                    <a:lnTo>
                      <a:pt x="516" y="422"/>
                    </a:lnTo>
                    <a:lnTo>
                      <a:pt x="527" y="407"/>
                    </a:lnTo>
                    <a:lnTo>
                      <a:pt x="539" y="392"/>
                    </a:lnTo>
                    <a:lnTo>
                      <a:pt x="552" y="376"/>
                    </a:lnTo>
                    <a:lnTo>
                      <a:pt x="564" y="362"/>
                    </a:lnTo>
                    <a:lnTo>
                      <a:pt x="576" y="346"/>
                    </a:lnTo>
                    <a:lnTo>
                      <a:pt x="587" y="334"/>
                    </a:lnTo>
                    <a:lnTo>
                      <a:pt x="597" y="321"/>
                    </a:lnTo>
                    <a:lnTo>
                      <a:pt x="607" y="307"/>
                    </a:lnTo>
                    <a:lnTo>
                      <a:pt x="620" y="293"/>
                    </a:lnTo>
                    <a:lnTo>
                      <a:pt x="631" y="279"/>
                    </a:lnTo>
                    <a:lnTo>
                      <a:pt x="644" y="264"/>
                    </a:lnTo>
                    <a:lnTo>
                      <a:pt x="657" y="248"/>
                    </a:lnTo>
                    <a:lnTo>
                      <a:pt x="670" y="234"/>
                    </a:lnTo>
                    <a:lnTo>
                      <a:pt x="683" y="217"/>
                    </a:lnTo>
                    <a:lnTo>
                      <a:pt x="697" y="202"/>
                    </a:lnTo>
                    <a:lnTo>
                      <a:pt x="710" y="186"/>
                    </a:lnTo>
                    <a:lnTo>
                      <a:pt x="724" y="171"/>
                    </a:lnTo>
                    <a:lnTo>
                      <a:pt x="737" y="154"/>
                    </a:lnTo>
                    <a:lnTo>
                      <a:pt x="751" y="139"/>
                    </a:lnTo>
                    <a:lnTo>
                      <a:pt x="764" y="124"/>
                    </a:lnTo>
                    <a:lnTo>
                      <a:pt x="778" y="108"/>
                    </a:lnTo>
                    <a:lnTo>
                      <a:pt x="781" y="102"/>
                    </a:lnTo>
                    <a:lnTo>
                      <a:pt x="781" y="99"/>
                    </a:lnTo>
                    <a:lnTo>
                      <a:pt x="779" y="97"/>
                    </a:lnTo>
                    <a:lnTo>
                      <a:pt x="777" y="96"/>
                    </a:lnTo>
                    <a:lnTo>
                      <a:pt x="776" y="95"/>
                    </a:lnTo>
                    <a:lnTo>
                      <a:pt x="773" y="94"/>
                    </a:lnTo>
                    <a:lnTo>
                      <a:pt x="770" y="93"/>
                    </a:lnTo>
                    <a:lnTo>
                      <a:pt x="763" y="92"/>
                    </a:lnTo>
                    <a:lnTo>
                      <a:pt x="760" y="91"/>
                    </a:lnTo>
                    <a:lnTo>
                      <a:pt x="755" y="90"/>
                    </a:lnTo>
                    <a:lnTo>
                      <a:pt x="752" y="90"/>
                    </a:lnTo>
                    <a:lnTo>
                      <a:pt x="750" y="88"/>
                    </a:lnTo>
                    <a:lnTo>
                      <a:pt x="741" y="87"/>
                    </a:lnTo>
                    <a:lnTo>
                      <a:pt x="731" y="86"/>
                    </a:lnTo>
                    <a:lnTo>
                      <a:pt x="719" y="83"/>
                    </a:lnTo>
                    <a:lnTo>
                      <a:pt x="704" y="81"/>
                    </a:lnTo>
                    <a:lnTo>
                      <a:pt x="688" y="78"/>
                    </a:lnTo>
                    <a:lnTo>
                      <a:pt x="668" y="75"/>
                    </a:lnTo>
                    <a:lnTo>
                      <a:pt x="644" y="72"/>
                    </a:lnTo>
                    <a:lnTo>
                      <a:pt x="617" y="68"/>
                    </a:lnTo>
                    <a:lnTo>
                      <a:pt x="585" y="65"/>
                    </a:lnTo>
                    <a:lnTo>
                      <a:pt x="549" y="62"/>
                    </a:lnTo>
                    <a:lnTo>
                      <a:pt x="509" y="59"/>
                    </a:lnTo>
                    <a:lnTo>
                      <a:pt x="462" y="56"/>
                    </a:lnTo>
                    <a:lnTo>
                      <a:pt x="411" y="54"/>
                    </a:lnTo>
                    <a:lnTo>
                      <a:pt x="353" y="52"/>
                    </a:lnTo>
                    <a:lnTo>
                      <a:pt x="289" y="51"/>
                    </a:lnTo>
                    <a:lnTo>
                      <a:pt x="219" y="5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1" name="Freeform 93">
                <a:extLst>
                  <a:ext uri="{FF2B5EF4-FFF2-40B4-BE49-F238E27FC236}">
                    <a16:creationId xmlns:a16="http://schemas.microsoft.com/office/drawing/2014/main" id="{834ADF10-CAC6-41DE-BD1F-E5301A3FE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7"/>
                <a:ext cx="449" cy="402"/>
              </a:xfrm>
              <a:custGeom>
                <a:avLst/>
                <a:gdLst>
                  <a:gd name="T0" fmla="*/ 232 w 898"/>
                  <a:gd name="T1" fmla="*/ 0 h 804"/>
                  <a:gd name="T2" fmla="*/ 291 w 898"/>
                  <a:gd name="T3" fmla="*/ 1 h 804"/>
                  <a:gd name="T4" fmla="*/ 382 w 898"/>
                  <a:gd name="T5" fmla="*/ 2 h 804"/>
                  <a:gd name="T6" fmla="*/ 491 w 898"/>
                  <a:gd name="T7" fmla="*/ 5 h 804"/>
                  <a:gd name="T8" fmla="*/ 607 w 898"/>
                  <a:gd name="T9" fmla="*/ 10 h 804"/>
                  <a:gd name="T10" fmla="*/ 717 w 898"/>
                  <a:gd name="T11" fmla="*/ 14 h 804"/>
                  <a:gd name="T12" fmla="*/ 808 w 898"/>
                  <a:gd name="T13" fmla="*/ 21 h 804"/>
                  <a:gd name="T14" fmla="*/ 869 w 898"/>
                  <a:gd name="T15" fmla="*/ 29 h 804"/>
                  <a:gd name="T16" fmla="*/ 896 w 898"/>
                  <a:gd name="T17" fmla="*/ 59 h 804"/>
                  <a:gd name="T18" fmla="*/ 850 w 898"/>
                  <a:gd name="T19" fmla="*/ 106 h 804"/>
                  <a:gd name="T20" fmla="*/ 833 w 898"/>
                  <a:gd name="T21" fmla="*/ 135 h 804"/>
                  <a:gd name="T22" fmla="*/ 821 w 898"/>
                  <a:gd name="T23" fmla="*/ 164 h 804"/>
                  <a:gd name="T24" fmla="*/ 806 w 898"/>
                  <a:gd name="T25" fmla="*/ 203 h 804"/>
                  <a:gd name="T26" fmla="*/ 782 w 898"/>
                  <a:gd name="T27" fmla="*/ 250 h 804"/>
                  <a:gd name="T28" fmla="*/ 748 w 898"/>
                  <a:gd name="T29" fmla="*/ 305 h 804"/>
                  <a:gd name="T30" fmla="*/ 708 w 898"/>
                  <a:gd name="T31" fmla="*/ 359 h 804"/>
                  <a:gd name="T32" fmla="*/ 662 w 898"/>
                  <a:gd name="T33" fmla="*/ 412 h 804"/>
                  <a:gd name="T34" fmla="*/ 609 w 898"/>
                  <a:gd name="T35" fmla="*/ 466 h 804"/>
                  <a:gd name="T36" fmla="*/ 562 w 898"/>
                  <a:gd name="T37" fmla="*/ 511 h 804"/>
                  <a:gd name="T38" fmla="*/ 524 w 898"/>
                  <a:gd name="T39" fmla="*/ 558 h 804"/>
                  <a:gd name="T40" fmla="*/ 493 w 898"/>
                  <a:gd name="T41" fmla="*/ 603 h 804"/>
                  <a:gd name="T42" fmla="*/ 471 w 898"/>
                  <a:gd name="T43" fmla="*/ 640 h 804"/>
                  <a:gd name="T44" fmla="*/ 438 w 898"/>
                  <a:gd name="T45" fmla="*/ 675 h 804"/>
                  <a:gd name="T46" fmla="*/ 383 w 898"/>
                  <a:gd name="T47" fmla="*/ 687 h 804"/>
                  <a:gd name="T48" fmla="*/ 337 w 898"/>
                  <a:gd name="T49" fmla="*/ 696 h 804"/>
                  <a:gd name="T50" fmla="*/ 274 w 898"/>
                  <a:gd name="T51" fmla="*/ 722 h 804"/>
                  <a:gd name="T52" fmla="*/ 206 w 898"/>
                  <a:gd name="T53" fmla="*/ 758 h 804"/>
                  <a:gd name="T54" fmla="*/ 152 w 898"/>
                  <a:gd name="T55" fmla="*/ 795 h 804"/>
                  <a:gd name="T56" fmla="*/ 5 w 898"/>
                  <a:gd name="T57" fmla="*/ 777 h 804"/>
                  <a:gd name="T58" fmla="*/ 42 w 898"/>
                  <a:gd name="T59" fmla="*/ 750 h 804"/>
                  <a:gd name="T60" fmla="*/ 103 w 898"/>
                  <a:gd name="T61" fmla="*/ 708 h 804"/>
                  <a:gd name="T62" fmla="*/ 181 w 898"/>
                  <a:gd name="T63" fmla="*/ 660 h 804"/>
                  <a:gd name="T64" fmla="*/ 241 w 898"/>
                  <a:gd name="T65" fmla="*/ 627 h 804"/>
                  <a:gd name="T66" fmla="*/ 280 w 898"/>
                  <a:gd name="T67" fmla="*/ 609 h 804"/>
                  <a:gd name="T68" fmla="*/ 314 w 898"/>
                  <a:gd name="T69" fmla="*/ 596 h 804"/>
                  <a:gd name="T70" fmla="*/ 383 w 898"/>
                  <a:gd name="T71" fmla="*/ 566 h 804"/>
                  <a:gd name="T72" fmla="*/ 412 w 898"/>
                  <a:gd name="T73" fmla="*/ 548 h 804"/>
                  <a:gd name="T74" fmla="*/ 430 w 898"/>
                  <a:gd name="T75" fmla="*/ 527 h 804"/>
                  <a:gd name="T76" fmla="*/ 460 w 898"/>
                  <a:gd name="T77" fmla="*/ 491 h 804"/>
                  <a:gd name="T78" fmla="*/ 498 w 898"/>
                  <a:gd name="T79" fmla="*/ 442 h 804"/>
                  <a:gd name="T80" fmla="*/ 545 w 898"/>
                  <a:gd name="T81" fmla="*/ 383 h 804"/>
                  <a:gd name="T82" fmla="*/ 592 w 898"/>
                  <a:gd name="T83" fmla="*/ 324 h 804"/>
                  <a:gd name="T84" fmla="*/ 640 w 898"/>
                  <a:gd name="T85" fmla="*/ 266 h 804"/>
                  <a:gd name="T86" fmla="*/ 694 w 898"/>
                  <a:gd name="T87" fmla="*/ 203 h 804"/>
                  <a:gd name="T88" fmla="*/ 751 w 898"/>
                  <a:gd name="T89" fmla="*/ 137 h 804"/>
                  <a:gd name="T90" fmla="*/ 783 w 898"/>
                  <a:gd name="T91" fmla="*/ 95 h 804"/>
                  <a:gd name="T92" fmla="*/ 774 w 898"/>
                  <a:gd name="T93" fmla="*/ 91 h 804"/>
                  <a:gd name="T94" fmla="*/ 756 w 898"/>
                  <a:gd name="T95" fmla="*/ 87 h 804"/>
                  <a:gd name="T96" fmla="*/ 734 w 898"/>
                  <a:gd name="T97" fmla="*/ 82 h 804"/>
                  <a:gd name="T98" fmla="*/ 673 w 898"/>
                  <a:gd name="T99" fmla="*/ 72 h 804"/>
                  <a:gd name="T100" fmla="*/ 557 w 898"/>
                  <a:gd name="T101" fmla="*/ 58 h 804"/>
                  <a:gd name="T102" fmla="*/ 358 w 898"/>
                  <a:gd name="T103" fmla="*/ 48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8" h="804">
                    <a:moveTo>
                      <a:pt x="214" y="0"/>
                    </a:moveTo>
                    <a:lnTo>
                      <a:pt x="216" y="0"/>
                    </a:lnTo>
                    <a:lnTo>
                      <a:pt x="223" y="0"/>
                    </a:lnTo>
                    <a:lnTo>
                      <a:pt x="232" y="0"/>
                    </a:lnTo>
                    <a:lnTo>
                      <a:pt x="242" y="0"/>
                    </a:lnTo>
                    <a:lnTo>
                      <a:pt x="257" y="1"/>
                    </a:lnTo>
                    <a:lnTo>
                      <a:pt x="273" y="1"/>
                    </a:lnTo>
                    <a:lnTo>
                      <a:pt x="291" y="1"/>
                    </a:lnTo>
                    <a:lnTo>
                      <a:pt x="311" y="1"/>
                    </a:lnTo>
                    <a:lnTo>
                      <a:pt x="333" y="2"/>
                    </a:lnTo>
                    <a:lnTo>
                      <a:pt x="357" y="2"/>
                    </a:lnTo>
                    <a:lnTo>
                      <a:pt x="382" y="2"/>
                    </a:lnTo>
                    <a:lnTo>
                      <a:pt x="408" y="3"/>
                    </a:lnTo>
                    <a:lnTo>
                      <a:pt x="435" y="3"/>
                    </a:lnTo>
                    <a:lnTo>
                      <a:pt x="463" y="5"/>
                    </a:lnTo>
                    <a:lnTo>
                      <a:pt x="491" y="5"/>
                    </a:lnTo>
                    <a:lnTo>
                      <a:pt x="520" y="7"/>
                    </a:lnTo>
                    <a:lnTo>
                      <a:pt x="549" y="8"/>
                    </a:lnTo>
                    <a:lnTo>
                      <a:pt x="578" y="9"/>
                    </a:lnTo>
                    <a:lnTo>
                      <a:pt x="607" y="10"/>
                    </a:lnTo>
                    <a:lnTo>
                      <a:pt x="635" y="11"/>
                    </a:lnTo>
                    <a:lnTo>
                      <a:pt x="662" y="12"/>
                    </a:lnTo>
                    <a:lnTo>
                      <a:pt x="690" y="13"/>
                    </a:lnTo>
                    <a:lnTo>
                      <a:pt x="717" y="14"/>
                    </a:lnTo>
                    <a:lnTo>
                      <a:pt x="741" y="16"/>
                    </a:lnTo>
                    <a:lnTo>
                      <a:pt x="765" y="18"/>
                    </a:lnTo>
                    <a:lnTo>
                      <a:pt x="787" y="19"/>
                    </a:lnTo>
                    <a:lnTo>
                      <a:pt x="808" y="21"/>
                    </a:lnTo>
                    <a:lnTo>
                      <a:pt x="827" y="23"/>
                    </a:lnTo>
                    <a:lnTo>
                      <a:pt x="842" y="25"/>
                    </a:lnTo>
                    <a:lnTo>
                      <a:pt x="857" y="27"/>
                    </a:lnTo>
                    <a:lnTo>
                      <a:pt x="869" y="29"/>
                    </a:lnTo>
                    <a:lnTo>
                      <a:pt x="878" y="31"/>
                    </a:lnTo>
                    <a:lnTo>
                      <a:pt x="892" y="40"/>
                    </a:lnTo>
                    <a:lnTo>
                      <a:pt x="898" y="49"/>
                    </a:lnTo>
                    <a:lnTo>
                      <a:pt x="896" y="59"/>
                    </a:lnTo>
                    <a:lnTo>
                      <a:pt x="888" y="70"/>
                    </a:lnTo>
                    <a:lnTo>
                      <a:pt x="876" y="82"/>
                    </a:lnTo>
                    <a:lnTo>
                      <a:pt x="862" y="95"/>
                    </a:lnTo>
                    <a:lnTo>
                      <a:pt x="850" y="106"/>
                    </a:lnTo>
                    <a:lnTo>
                      <a:pt x="840" y="119"/>
                    </a:lnTo>
                    <a:lnTo>
                      <a:pt x="838" y="124"/>
                    </a:lnTo>
                    <a:lnTo>
                      <a:pt x="835" y="129"/>
                    </a:lnTo>
                    <a:lnTo>
                      <a:pt x="833" y="135"/>
                    </a:lnTo>
                    <a:lnTo>
                      <a:pt x="830" y="142"/>
                    </a:lnTo>
                    <a:lnTo>
                      <a:pt x="827" y="149"/>
                    </a:lnTo>
                    <a:lnTo>
                      <a:pt x="824" y="156"/>
                    </a:lnTo>
                    <a:lnTo>
                      <a:pt x="821" y="164"/>
                    </a:lnTo>
                    <a:lnTo>
                      <a:pt x="817" y="173"/>
                    </a:lnTo>
                    <a:lnTo>
                      <a:pt x="813" y="182"/>
                    </a:lnTo>
                    <a:lnTo>
                      <a:pt x="810" y="192"/>
                    </a:lnTo>
                    <a:lnTo>
                      <a:pt x="806" y="203"/>
                    </a:lnTo>
                    <a:lnTo>
                      <a:pt x="801" y="213"/>
                    </a:lnTo>
                    <a:lnTo>
                      <a:pt x="795" y="225"/>
                    </a:lnTo>
                    <a:lnTo>
                      <a:pt x="788" y="237"/>
                    </a:lnTo>
                    <a:lnTo>
                      <a:pt x="782" y="250"/>
                    </a:lnTo>
                    <a:lnTo>
                      <a:pt x="774" y="263"/>
                    </a:lnTo>
                    <a:lnTo>
                      <a:pt x="765" y="277"/>
                    </a:lnTo>
                    <a:lnTo>
                      <a:pt x="757" y="290"/>
                    </a:lnTo>
                    <a:lnTo>
                      <a:pt x="748" y="305"/>
                    </a:lnTo>
                    <a:lnTo>
                      <a:pt x="738" y="318"/>
                    </a:lnTo>
                    <a:lnTo>
                      <a:pt x="728" y="332"/>
                    </a:lnTo>
                    <a:lnTo>
                      <a:pt x="719" y="344"/>
                    </a:lnTo>
                    <a:lnTo>
                      <a:pt x="708" y="359"/>
                    </a:lnTo>
                    <a:lnTo>
                      <a:pt x="697" y="371"/>
                    </a:lnTo>
                    <a:lnTo>
                      <a:pt x="685" y="386"/>
                    </a:lnTo>
                    <a:lnTo>
                      <a:pt x="674" y="398"/>
                    </a:lnTo>
                    <a:lnTo>
                      <a:pt x="662" y="412"/>
                    </a:lnTo>
                    <a:lnTo>
                      <a:pt x="650" y="425"/>
                    </a:lnTo>
                    <a:lnTo>
                      <a:pt x="636" y="439"/>
                    </a:lnTo>
                    <a:lnTo>
                      <a:pt x="623" y="452"/>
                    </a:lnTo>
                    <a:lnTo>
                      <a:pt x="609" y="466"/>
                    </a:lnTo>
                    <a:lnTo>
                      <a:pt x="595" y="479"/>
                    </a:lnTo>
                    <a:lnTo>
                      <a:pt x="585" y="490"/>
                    </a:lnTo>
                    <a:lnTo>
                      <a:pt x="573" y="500"/>
                    </a:lnTo>
                    <a:lnTo>
                      <a:pt x="562" y="511"/>
                    </a:lnTo>
                    <a:lnTo>
                      <a:pt x="552" y="523"/>
                    </a:lnTo>
                    <a:lnTo>
                      <a:pt x="543" y="534"/>
                    </a:lnTo>
                    <a:lnTo>
                      <a:pt x="534" y="547"/>
                    </a:lnTo>
                    <a:lnTo>
                      <a:pt x="524" y="558"/>
                    </a:lnTo>
                    <a:lnTo>
                      <a:pt x="516" y="570"/>
                    </a:lnTo>
                    <a:lnTo>
                      <a:pt x="508" y="581"/>
                    </a:lnTo>
                    <a:lnTo>
                      <a:pt x="500" y="591"/>
                    </a:lnTo>
                    <a:lnTo>
                      <a:pt x="493" y="603"/>
                    </a:lnTo>
                    <a:lnTo>
                      <a:pt x="487" y="612"/>
                    </a:lnTo>
                    <a:lnTo>
                      <a:pt x="481" y="623"/>
                    </a:lnTo>
                    <a:lnTo>
                      <a:pt x="475" y="632"/>
                    </a:lnTo>
                    <a:lnTo>
                      <a:pt x="471" y="640"/>
                    </a:lnTo>
                    <a:lnTo>
                      <a:pt x="467" y="649"/>
                    </a:lnTo>
                    <a:lnTo>
                      <a:pt x="460" y="660"/>
                    </a:lnTo>
                    <a:lnTo>
                      <a:pt x="450" y="668"/>
                    </a:lnTo>
                    <a:lnTo>
                      <a:pt x="438" y="675"/>
                    </a:lnTo>
                    <a:lnTo>
                      <a:pt x="425" y="680"/>
                    </a:lnTo>
                    <a:lnTo>
                      <a:pt x="412" y="684"/>
                    </a:lnTo>
                    <a:lnTo>
                      <a:pt x="397" y="686"/>
                    </a:lnTo>
                    <a:lnTo>
                      <a:pt x="383" y="687"/>
                    </a:lnTo>
                    <a:lnTo>
                      <a:pt x="369" y="688"/>
                    </a:lnTo>
                    <a:lnTo>
                      <a:pt x="360" y="690"/>
                    </a:lnTo>
                    <a:lnTo>
                      <a:pt x="350" y="692"/>
                    </a:lnTo>
                    <a:lnTo>
                      <a:pt x="337" y="696"/>
                    </a:lnTo>
                    <a:lnTo>
                      <a:pt x="322" y="702"/>
                    </a:lnTo>
                    <a:lnTo>
                      <a:pt x="307" y="708"/>
                    </a:lnTo>
                    <a:lnTo>
                      <a:pt x="291" y="715"/>
                    </a:lnTo>
                    <a:lnTo>
                      <a:pt x="274" y="722"/>
                    </a:lnTo>
                    <a:lnTo>
                      <a:pt x="257" y="731"/>
                    </a:lnTo>
                    <a:lnTo>
                      <a:pt x="239" y="739"/>
                    </a:lnTo>
                    <a:lnTo>
                      <a:pt x="223" y="748"/>
                    </a:lnTo>
                    <a:lnTo>
                      <a:pt x="206" y="758"/>
                    </a:lnTo>
                    <a:lnTo>
                      <a:pt x="189" y="767"/>
                    </a:lnTo>
                    <a:lnTo>
                      <a:pt x="176" y="777"/>
                    </a:lnTo>
                    <a:lnTo>
                      <a:pt x="162" y="787"/>
                    </a:lnTo>
                    <a:lnTo>
                      <a:pt x="152" y="795"/>
                    </a:lnTo>
                    <a:lnTo>
                      <a:pt x="143" y="804"/>
                    </a:lnTo>
                    <a:lnTo>
                      <a:pt x="0" y="782"/>
                    </a:lnTo>
                    <a:lnTo>
                      <a:pt x="1" y="781"/>
                    </a:lnTo>
                    <a:lnTo>
                      <a:pt x="5" y="777"/>
                    </a:lnTo>
                    <a:lnTo>
                      <a:pt x="12" y="772"/>
                    </a:lnTo>
                    <a:lnTo>
                      <a:pt x="20" y="766"/>
                    </a:lnTo>
                    <a:lnTo>
                      <a:pt x="29" y="760"/>
                    </a:lnTo>
                    <a:lnTo>
                      <a:pt x="42" y="750"/>
                    </a:lnTo>
                    <a:lnTo>
                      <a:pt x="55" y="741"/>
                    </a:lnTo>
                    <a:lnTo>
                      <a:pt x="70" y="731"/>
                    </a:lnTo>
                    <a:lnTo>
                      <a:pt x="86" y="719"/>
                    </a:lnTo>
                    <a:lnTo>
                      <a:pt x="103" y="708"/>
                    </a:lnTo>
                    <a:lnTo>
                      <a:pt x="122" y="695"/>
                    </a:lnTo>
                    <a:lnTo>
                      <a:pt x="142" y="684"/>
                    </a:lnTo>
                    <a:lnTo>
                      <a:pt x="161" y="671"/>
                    </a:lnTo>
                    <a:lnTo>
                      <a:pt x="181" y="660"/>
                    </a:lnTo>
                    <a:lnTo>
                      <a:pt x="202" y="648"/>
                    </a:lnTo>
                    <a:lnTo>
                      <a:pt x="223" y="636"/>
                    </a:lnTo>
                    <a:lnTo>
                      <a:pt x="232" y="632"/>
                    </a:lnTo>
                    <a:lnTo>
                      <a:pt x="241" y="627"/>
                    </a:lnTo>
                    <a:lnTo>
                      <a:pt x="251" y="622"/>
                    </a:lnTo>
                    <a:lnTo>
                      <a:pt x="261" y="617"/>
                    </a:lnTo>
                    <a:lnTo>
                      <a:pt x="271" y="613"/>
                    </a:lnTo>
                    <a:lnTo>
                      <a:pt x="280" y="609"/>
                    </a:lnTo>
                    <a:lnTo>
                      <a:pt x="289" y="606"/>
                    </a:lnTo>
                    <a:lnTo>
                      <a:pt x="300" y="602"/>
                    </a:lnTo>
                    <a:lnTo>
                      <a:pt x="305" y="600"/>
                    </a:lnTo>
                    <a:lnTo>
                      <a:pt x="314" y="596"/>
                    </a:lnTo>
                    <a:lnTo>
                      <a:pt x="330" y="589"/>
                    </a:lnTo>
                    <a:lnTo>
                      <a:pt x="346" y="582"/>
                    </a:lnTo>
                    <a:lnTo>
                      <a:pt x="364" y="575"/>
                    </a:lnTo>
                    <a:lnTo>
                      <a:pt x="383" y="566"/>
                    </a:lnTo>
                    <a:lnTo>
                      <a:pt x="396" y="558"/>
                    </a:lnTo>
                    <a:lnTo>
                      <a:pt x="407" y="552"/>
                    </a:lnTo>
                    <a:lnTo>
                      <a:pt x="409" y="550"/>
                    </a:lnTo>
                    <a:lnTo>
                      <a:pt x="412" y="548"/>
                    </a:lnTo>
                    <a:lnTo>
                      <a:pt x="415" y="544"/>
                    </a:lnTo>
                    <a:lnTo>
                      <a:pt x="419" y="539"/>
                    </a:lnTo>
                    <a:lnTo>
                      <a:pt x="424" y="533"/>
                    </a:lnTo>
                    <a:lnTo>
                      <a:pt x="430" y="527"/>
                    </a:lnTo>
                    <a:lnTo>
                      <a:pt x="436" y="520"/>
                    </a:lnTo>
                    <a:lnTo>
                      <a:pt x="443" y="511"/>
                    </a:lnTo>
                    <a:lnTo>
                      <a:pt x="451" y="501"/>
                    </a:lnTo>
                    <a:lnTo>
                      <a:pt x="460" y="491"/>
                    </a:lnTo>
                    <a:lnTo>
                      <a:pt x="468" y="479"/>
                    </a:lnTo>
                    <a:lnTo>
                      <a:pt x="477" y="467"/>
                    </a:lnTo>
                    <a:lnTo>
                      <a:pt x="488" y="454"/>
                    </a:lnTo>
                    <a:lnTo>
                      <a:pt x="498" y="442"/>
                    </a:lnTo>
                    <a:lnTo>
                      <a:pt x="510" y="427"/>
                    </a:lnTo>
                    <a:lnTo>
                      <a:pt x="520" y="413"/>
                    </a:lnTo>
                    <a:lnTo>
                      <a:pt x="533" y="398"/>
                    </a:lnTo>
                    <a:lnTo>
                      <a:pt x="545" y="383"/>
                    </a:lnTo>
                    <a:lnTo>
                      <a:pt x="559" y="367"/>
                    </a:lnTo>
                    <a:lnTo>
                      <a:pt x="571" y="350"/>
                    </a:lnTo>
                    <a:lnTo>
                      <a:pt x="581" y="338"/>
                    </a:lnTo>
                    <a:lnTo>
                      <a:pt x="592" y="324"/>
                    </a:lnTo>
                    <a:lnTo>
                      <a:pt x="604" y="310"/>
                    </a:lnTo>
                    <a:lnTo>
                      <a:pt x="616" y="296"/>
                    </a:lnTo>
                    <a:lnTo>
                      <a:pt x="627" y="281"/>
                    </a:lnTo>
                    <a:lnTo>
                      <a:pt x="640" y="266"/>
                    </a:lnTo>
                    <a:lnTo>
                      <a:pt x="653" y="251"/>
                    </a:lnTo>
                    <a:lnTo>
                      <a:pt x="667" y="235"/>
                    </a:lnTo>
                    <a:lnTo>
                      <a:pt x="680" y="219"/>
                    </a:lnTo>
                    <a:lnTo>
                      <a:pt x="694" y="203"/>
                    </a:lnTo>
                    <a:lnTo>
                      <a:pt x="708" y="187"/>
                    </a:lnTo>
                    <a:lnTo>
                      <a:pt x="722" y="171"/>
                    </a:lnTo>
                    <a:lnTo>
                      <a:pt x="735" y="154"/>
                    </a:lnTo>
                    <a:lnTo>
                      <a:pt x="751" y="137"/>
                    </a:lnTo>
                    <a:lnTo>
                      <a:pt x="765" y="122"/>
                    </a:lnTo>
                    <a:lnTo>
                      <a:pt x="780" y="105"/>
                    </a:lnTo>
                    <a:lnTo>
                      <a:pt x="783" y="98"/>
                    </a:lnTo>
                    <a:lnTo>
                      <a:pt x="783" y="95"/>
                    </a:lnTo>
                    <a:lnTo>
                      <a:pt x="781" y="93"/>
                    </a:lnTo>
                    <a:lnTo>
                      <a:pt x="779" y="92"/>
                    </a:lnTo>
                    <a:lnTo>
                      <a:pt x="778" y="92"/>
                    </a:lnTo>
                    <a:lnTo>
                      <a:pt x="774" y="91"/>
                    </a:lnTo>
                    <a:lnTo>
                      <a:pt x="770" y="90"/>
                    </a:lnTo>
                    <a:lnTo>
                      <a:pt x="764" y="89"/>
                    </a:lnTo>
                    <a:lnTo>
                      <a:pt x="760" y="88"/>
                    </a:lnTo>
                    <a:lnTo>
                      <a:pt x="756" y="87"/>
                    </a:lnTo>
                    <a:lnTo>
                      <a:pt x="754" y="85"/>
                    </a:lnTo>
                    <a:lnTo>
                      <a:pt x="752" y="85"/>
                    </a:lnTo>
                    <a:lnTo>
                      <a:pt x="744" y="84"/>
                    </a:lnTo>
                    <a:lnTo>
                      <a:pt x="734" y="82"/>
                    </a:lnTo>
                    <a:lnTo>
                      <a:pt x="723" y="80"/>
                    </a:lnTo>
                    <a:lnTo>
                      <a:pt x="709" y="78"/>
                    </a:lnTo>
                    <a:lnTo>
                      <a:pt x="693" y="75"/>
                    </a:lnTo>
                    <a:lnTo>
                      <a:pt x="673" y="72"/>
                    </a:lnTo>
                    <a:lnTo>
                      <a:pt x="650" y="69"/>
                    </a:lnTo>
                    <a:lnTo>
                      <a:pt x="624" y="66"/>
                    </a:lnTo>
                    <a:lnTo>
                      <a:pt x="593" y="63"/>
                    </a:lnTo>
                    <a:lnTo>
                      <a:pt x="557" y="58"/>
                    </a:lnTo>
                    <a:lnTo>
                      <a:pt x="516" y="56"/>
                    </a:lnTo>
                    <a:lnTo>
                      <a:pt x="469" y="53"/>
                    </a:lnTo>
                    <a:lnTo>
                      <a:pt x="417" y="50"/>
                    </a:lnTo>
                    <a:lnTo>
                      <a:pt x="358" y="48"/>
                    </a:lnTo>
                    <a:lnTo>
                      <a:pt x="292" y="47"/>
                    </a:lnTo>
                    <a:lnTo>
                      <a:pt x="220" y="46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2" name="Freeform 94">
                <a:extLst>
                  <a:ext uri="{FF2B5EF4-FFF2-40B4-BE49-F238E27FC236}">
                    <a16:creationId xmlns:a16="http://schemas.microsoft.com/office/drawing/2014/main" id="{FF7767C1-4287-4200-BA64-A886F69A7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9"/>
                <a:ext cx="443" cy="393"/>
              </a:xfrm>
              <a:custGeom>
                <a:avLst/>
                <a:gdLst>
                  <a:gd name="T0" fmla="*/ 770 w 887"/>
                  <a:gd name="T1" fmla="*/ 86 h 786"/>
                  <a:gd name="T2" fmla="*/ 754 w 887"/>
                  <a:gd name="T3" fmla="*/ 81 h 786"/>
                  <a:gd name="T4" fmla="*/ 727 w 887"/>
                  <a:gd name="T5" fmla="*/ 76 h 786"/>
                  <a:gd name="T6" fmla="*/ 656 w 887"/>
                  <a:gd name="T7" fmla="*/ 65 h 786"/>
                  <a:gd name="T8" fmla="*/ 522 w 887"/>
                  <a:gd name="T9" fmla="*/ 52 h 786"/>
                  <a:gd name="T10" fmla="*/ 294 w 887"/>
                  <a:gd name="T11" fmla="*/ 43 h 786"/>
                  <a:gd name="T12" fmla="*/ 222 w 887"/>
                  <a:gd name="T13" fmla="*/ 0 h 786"/>
                  <a:gd name="T14" fmla="*/ 268 w 887"/>
                  <a:gd name="T15" fmla="*/ 1 h 786"/>
                  <a:gd name="T16" fmla="*/ 350 w 887"/>
                  <a:gd name="T17" fmla="*/ 3 h 786"/>
                  <a:gd name="T18" fmla="*/ 455 w 887"/>
                  <a:gd name="T19" fmla="*/ 6 h 786"/>
                  <a:gd name="T20" fmla="*/ 568 w 887"/>
                  <a:gd name="T21" fmla="*/ 10 h 786"/>
                  <a:gd name="T22" fmla="*/ 680 w 887"/>
                  <a:gd name="T23" fmla="*/ 15 h 786"/>
                  <a:gd name="T24" fmla="*/ 777 w 887"/>
                  <a:gd name="T25" fmla="*/ 22 h 786"/>
                  <a:gd name="T26" fmla="*/ 847 w 887"/>
                  <a:gd name="T27" fmla="*/ 31 h 786"/>
                  <a:gd name="T28" fmla="*/ 887 w 887"/>
                  <a:gd name="T29" fmla="*/ 52 h 786"/>
                  <a:gd name="T30" fmla="*/ 841 w 887"/>
                  <a:gd name="T31" fmla="*/ 99 h 786"/>
                  <a:gd name="T32" fmla="*/ 815 w 887"/>
                  <a:gd name="T33" fmla="*/ 130 h 786"/>
                  <a:gd name="T34" fmla="*/ 806 w 887"/>
                  <a:gd name="T35" fmla="*/ 157 h 786"/>
                  <a:gd name="T36" fmla="*/ 792 w 887"/>
                  <a:gd name="T37" fmla="*/ 193 h 786"/>
                  <a:gd name="T38" fmla="*/ 773 w 887"/>
                  <a:gd name="T39" fmla="*/ 238 h 786"/>
                  <a:gd name="T40" fmla="*/ 740 w 887"/>
                  <a:gd name="T41" fmla="*/ 292 h 786"/>
                  <a:gd name="T42" fmla="*/ 704 w 887"/>
                  <a:gd name="T43" fmla="*/ 345 h 786"/>
                  <a:gd name="T44" fmla="*/ 659 w 887"/>
                  <a:gd name="T45" fmla="*/ 397 h 786"/>
                  <a:gd name="T46" fmla="*/ 607 w 887"/>
                  <a:gd name="T47" fmla="*/ 449 h 786"/>
                  <a:gd name="T48" fmla="*/ 555 w 887"/>
                  <a:gd name="T49" fmla="*/ 497 h 786"/>
                  <a:gd name="T50" fmla="*/ 516 w 887"/>
                  <a:gd name="T51" fmla="*/ 542 h 786"/>
                  <a:gd name="T52" fmla="*/ 484 w 887"/>
                  <a:gd name="T53" fmla="*/ 585 h 786"/>
                  <a:gd name="T54" fmla="*/ 459 w 887"/>
                  <a:gd name="T55" fmla="*/ 625 h 786"/>
                  <a:gd name="T56" fmla="*/ 432 w 887"/>
                  <a:gd name="T57" fmla="*/ 661 h 786"/>
                  <a:gd name="T58" fmla="*/ 378 w 887"/>
                  <a:gd name="T59" fmla="*/ 677 h 786"/>
                  <a:gd name="T60" fmla="*/ 330 w 887"/>
                  <a:gd name="T61" fmla="*/ 679 h 786"/>
                  <a:gd name="T62" fmla="*/ 271 w 887"/>
                  <a:gd name="T63" fmla="*/ 698 h 786"/>
                  <a:gd name="T64" fmla="*/ 199 w 887"/>
                  <a:gd name="T65" fmla="*/ 729 h 786"/>
                  <a:gd name="T66" fmla="*/ 137 w 887"/>
                  <a:gd name="T67" fmla="*/ 767 h 786"/>
                  <a:gd name="T68" fmla="*/ 1 w 887"/>
                  <a:gd name="T69" fmla="*/ 774 h 786"/>
                  <a:gd name="T70" fmla="*/ 43 w 887"/>
                  <a:gd name="T71" fmla="*/ 744 h 786"/>
                  <a:gd name="T72" fmla="*/ 122 w 887"/>
                  <a:gd name="T73" fmla="*/ 690 h 786"/>
                  <a:gd name="T74" fmla="*/ 223 w 887"/>
                  <a:gd name="T75" fmla="*/ 631 h 786"/>
                  <a:gd name="T76" fmla="*/ 305 w 887"/>
                  <a:gd name="T77" fmla="*/ 594 h 786"/>
                  <a:gd name="T78" fmla="*/ 363 w 887"/>
                  <a:gd name="T79" fmla="*/ 570 h 786"/>
                  <a:gd name="T80" fmla="*/ 409 w 887"/>
                  <a:gd name="T81" fmla="*/ 545 h 786"/>
                  <a:gd name="T82" fmla="*/ 426 w 887"/>
                  <a:gd name="T83" fmla="*/ 527 h 786"/>
                  <a:gd name="T84" fmla="*/ 452 w 887"/>
                  <a:gd name="T85" fmla="*/ 495 h 786"/>
                  <a:gd name="T86" fmla="*/ 489 w 887"/>
                  <a:gd name="T87" fmla="*/ 449 h 786"/>
                  <a:gd name="T88" fmla="*/ 535 w 887"/>
                  <a:gd name="T89" fmla="*/ 392 h 786"/>
                  <a:gd name="T90" fmla="*/ 588 w 887"/>
                  <a:gd name="T91" fmla="*/ 325 h 786"/>
                  <a:gd name="T92" fmla="*/ 651 w 887"/>
                  <a:gd name="T93" fmla="*/ 249 h 786"/>
                  <a:gd name="T94" fmla="*/ 722 w 887"/>
                  <a:gd name="T95" fmla="*/ 167 h 786"/>
                  <a:gd name="T96" fmla="*/ 783 w 887"/>
                  <a:gd name="T97" fmla="*/ 93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7" h="786">
                    <a:moveTo>
                      <a:pt x="779" y="88"/>
                    </a:moveTo>
                    <a:lnTo>
                      <a:pt x="777" y="87"/>
                    </a:lnTo>
                    <a:lnTo>
                      <a:pt x="774" y="86"/>
                    </a:lnTo>
                    <a:lnTo>
                      <a:pt x="770" y="86"/>
                    </a:lnTo>
                    <a:lnTo>
                      <a:pt x="765" y="84"/>
                    </a:lnTo>
                    <a:lnTo>
                      <a:pt x="761" y="83"/>
                    </a:lnTo>
                    <a:lnTo>
                      <a:pt x="757" y="81"/>
                    </a:lnTo>
                    <a:lnTo>
                      <a:pt x="754" y="81"/>
                    </a:lnTo>
                    <a:lnTo>
                      <a:pt x="754" y="81"/>
                    </a:lnTo>
                    <a:lnTo>
                      <a:pt x="746" y="80"/>
                    </a:lnTo>
                    <a:lnTo>
                      <a:pt x="737" y="79"/>
                    </a:lnTo>
                    <a:lnTo>
                      <a:pt x="727" y="76"/>
                    </a:lnTo>
                    <a:lnTo>
                      <a:pt x="714" y="74"/>
                    </a:lnTo>
                    <a:lnTo>
                      <a:pt x="698" y="72"/>
                    </a:lnTo>
                    <a:lnTo>
                      <a:pt x="679" y="69"/>
                    </a:lnTo>
                    <a:lnTo>
                      <a:pt x="656" y="65"/>
                    </a:lnTo>
                    <a:lnTo>
                      <a:pt x="630" y="62"/>
                    </a:lnTo>
                    <a:lnTo>
                      <a:pt x="599" y="59"/>
                    </a:lnTo>
                    <a:lnTo>
                      <a:pt x="564" y="55"/>
                    </a:lnTo>
                    <a:lnTo>
                      <a:pt x="522" y="52"/>
                    </a:lnTo>
                    <a:lnTo>
                      <a:pt x="475" y="49"/>
                    </a:lnTo>
                    <a:lnTo>
                      <a:pt x="422" y="46"/>
                    </a:lnTo>
                    <a:lnTo>
                      <a:pt x="362" y="45"/>
                    </a:lnTo>
                    <a:lnTo>
                      <a:pt x="294" y="43"/>
                    </a:lnTo>
                    <a:lnTo>
                      <a:pt x="221" y="42"/>
                    </a:lnTo>
                    <a:lnTo>
                      <a:pt x="215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30" y="0"/>
                    </a:lnTo>
                    <a:lnTo>
                      <a:pt x="239" y="0"/>
                    </a:lnTo>
                    <a:lnTo>
                      <a:pt x="253" y="0"/>
                    </a:lnTo>
                    <a:lnTo>
                      <a:pt x="268" y="1"/>
                    </a:lnTo>
                    <a:lnTo>
                      <a:pt x="285" y="1"/>
                    </a:lnTo>
                    <a:lnTo>
                      <a:pt x="306" y="1"/>
                    </a:lnTo>
                    <a:lnTo>
                      <a:pt x="327" y="3"/>
                    </a:lnTo>
                    <a:lnTo>
                      <a:pt x="350" y="3"/>
                    </a:lnTo>
                    <a:lnTo>
                      <a:pt x="374" y="4"/>
                    </a:lnTo>
                    <a:lnTo>
                      <a:pt x="400" y="4"/>
                    </a:lnTo>
                    <a:lnTo>
                      <a:pt x="426" y="5"/>
                    </a:lnTo>
                    <a:lnTo>
                      <a:pt x="455" y="6"/>
                    </a:lnTo>
                    <a:lnTo>
                      <a:pt x="483" y="7"/>
                    </a:lnTo>
                    <a:lnTo>
                      <a:pt x="510" y="8"/>
                    </a:lnTo>
                    <a:lnTo>
                      <a:pt x="539" y="9"/>
                    </a:lnTo>
                    <a:lnTo>
                      <a:pt x="568" y="10"/>
                    </a:lnTo>
                    <a:lnTo>
                      <a:pt x="597" y="11"/>
                    </a:lnTo>
                    <a:lnTo>
                      <a:pt x="625" y="12"/>
                    </a:lnTo>
                    <a:lnTo>
                      <a:pt x="653" y="14"/>
                    </a:lnTo>
                    <a:lnTo>
                      <a:pt x="680" y="15"/>
                    </a:lnTo>
                    <a:lnTo>
                      <a:pt x="706" y="16"/>
                    </a:lnTo>
                    <a:lnTo>
                      <a:pt x="731" y="18"/>
                    </a:lnTo>
                    <a:lnTo>
                      <a:pt x="754" y="20"/>
                    </a:lnTo>
                    <a:lnTo>
                      <a:pt x="777" y="22"/>
                    </a:lnTo>
                    <a:lnTo>
                      <a:pt x="798" y="23"/>
                    </a:lnTo>
                    <a:lnTo>
                      <a:pt x="816" y="25"/>
                    </a:lnTo>
                    <a:lnTo>
                      <a:pt x="832" y="28"/>
                    </a:lnTo>
                    <a:lnTo>
                      <a:pt x="847" y="31"/>
                    </a:lnTo>
                    <a:lnTo>
                      <a:pt x="859" y="33"/>
                    </a:lnTo>
                    <a:lnTo>
                      <a:pt x="868" y="35"/>
                    </a:lnTo>
                    <a:lnTo>
                      <a:pt x="884" y="43"/>
                    </a:lnTo>
                    <a:lnTo>
                      <a:pt x="887" y="52"/>
                    </a:lnTo>
                    <a:lnTo>
                      <a:pt x="882" y="64"/>
                    </a:lnTo>
                    <a:lnTo>
                      <a:pt x="871" y="75"/>
                    </a:lnTo>
                    <a:lnTo>
                      <a:pt x="857" y="88"/>
                    </a:lnTo>
                    <a:lnTo>
                      <a:pt x="841" y="99"/>
                    </a:lnTo>
                    <a:lnTo>
                      <a:pt x="829" y="110"/>
                    </a:lnTo>
                    <a:lnTo>
                      <a:pt x="821" y="120"/>
                    </a:lnTo>
                    <a:lnTo>
                      <a:pt x="818" y="125"/>
                    </a:lnTo>
                    <a:lnTo>
                      <a:pt x="815" y="130"/>
                    </a:lnTo>
                    <a:lnTo>
                      <a:pt x="813" y="137"/>
                    </a:lnTo>
                    <a:lnTo>
                      <a:pt x="811" y="143"/>
                    </a:lnTo>
                    <a:lnTo>
                      <a:pt x="809" y="149"/>
                    </a:lnTo>
                    <a:lnTo>
                      <a:pt x="806" y="157"/>
                    </a:lnTo>
                    <a:lnTo>
                      <a:pt x="803" y="166"/>
                    </a:lnTo>
                    <a:lnTo>
                      <a:pt x="800" y="174"/>
                    </a:lnTo>
                    <a:lnTo>
                      <a:pt x="796" y="183"/>
                    </a:lnTo>
                    <a:lnTo>
                      <a:pt x="792" y="193"/>
                    </a:lnTo>
                    <a:lnTo>
                      <a:pt x="788" y="204"/>
                    </a:lnTo>
                    <a:lnTo>
                      <a:pt x="783" y="214"/>
                    </a:lnTo>
                    <a:lnTo>
                      <a:pt x="778" y="226"/>
                    </a:lnTo>
                    <a:lnTo>
                      <a:pt x="773" y="238"/>
                    </a:lnTo>
                    <a:lnTo>
                      <a:pt x="765" y="252"/>
                    </a:lnTo>
                    <a:lnTo>
                      <a:pt x="758" y="264"/>
                    </a:lnTo>
                    <a:lnTo>
                      <a:pt x="750" y="278"/>
                    </a:lnTo>
                    <a:lnTo>
                      <a:pt x="740" y="292"/>
                    </a:lnTo>
                    <a:lnTo>
                      <a:pt x="732" y="305"/>
                    </a:lnTo>
                    <a:lnTo>
                      <a:pt x="723" y="319"/>
                    </a:lnTo>
                    <a:lnTo>
                      <a:pt x="714" y="332"/>
                    </a:lnTo>
                    <a:lnTo>
                      <a:pt x="704" y="345"/>
                    </a:lnTo>
                    <a:lnTo>
                      <a:pt x="694" y="358"/>
                    </a:lnTo>
                    <a:lnTo>
                      <a:pt x="682" y="371"/>
                    </a:lnTo>
                    <a:lnTo>
                      <a:pt x="672" y="385"/>
                    </a:lnTo>
                    <a:lnTo>
                      <a:pt x="659" y="397"/>
                    </a:lnTo>
                    <a:lnTo>
                      <a:pt x="648" y="410"/>
                    </a:lnTo>
                    <a:lnTo>
                      <a:pt x="635" y="423"/>
                    </a:lnTo>
                    <a:lnTo>
                      <a:pt x="621" y="437"/>
                    </a:lnTo>
                    <a:lnTo>
                      <a:pt x="607" y="449"/>
                    </a:lnTo>
                    <a:lnTo>
                      <a:pt x="594" y="462"/>
                    </a:lnTo>
                    <a:lnTo>
                      <a:pt x="579" y="475"/>
                    </a:lnTo>
                    <a:lnTo>
                      <a:pt x="567" y="487"/>
                    </a:lnTo>
                    <a:lnTo>
                      <a:pt x="555" y="497"/>
                    </a:lnTo>
                    <a:lnTo>
                      <a:pt x="545" y="508"/>
                    </a:lnTo>
                    <a:lnTo>
                      <a:pt x="535" y="520"/>
                    </a:lnTo>
                    <a:lnTo>
                      <a:pt x="525" y="531"/>
                    </a:lnTo>
                    <a:lnTo>
                      <a:pt x="516" y="542"/>
                    </a:lnTo>
                    <a:lnTo>
                      <a:pt x="507" y="553"/>
                    </a:lnTo>
                    <a:lnTo>
                      <a:pt x="497" y="565"/>
                    </a:lnTo>
                    <a:lnTo>
                      <a:pt x="490" y="575"/>
                    </a:lnTo>
                    <a:lnTo>
                      <a:pt x="484" y="585"/>
                    </a:lnTo>
                    <a:lnTo>
                      <a:pt x="475" y="597"/>
                    </a:lnTo>
                    <a:lnTo>
                      <a:pt x="470" y="606"/>
                    </a:lnTo>
                    <a:lnTo>
                      <a:pt x="464" y="615"/>
                    </a:lnTo>
                    <a:lnTo>
                      <a:pt x="459" y="625"/>
                    </a:lnTo>
                    <a:lnTo>
                      <a:pt x="453" y="633"/>
                    </a:lnTo>
                    <a:lnTo>
                      <a:pt x="449" y="641"/>
                    </a:lnTo>
                    <a:lnTo>
                      <a:pt x="441" y="652"/>
                    </a:lnTo>
                    <a:lnTo>
                      <a:pt x="432" y="661"/>
                    </a:lnTo>
                    <a:lnTo>
                      <a:pt x="420" y="667"/>
                    </a:lnTo>
                    <a:lnTo>
                      <a:pt x="407" y="672"/>
                    </a:lnTo>
                    <a:lnTo>
                      <a:pt x="392" y="675"/>
                    </a:lnTo>
                    <a:lnTo>
                      <a:pt x="378" y="677"/>
                    </a:lnTo>
                    <a:lnTo>
                      <a:pt x="363" y="677"/>
                    </a:lnTo>
                    <a:lnTo>
                      <a:pt x="348" y="677"/>
                    </a:lnTo>
                    <a:lnTo>
                      <a:pt x="340" y="677"/>
                    </a:lnTo>
                    <a:lnTo>
                      <a:pt x="330" y="679"/>
                    </a:lnTo>
                    <a:lnTo>
                      <a:pt x="317" y="681"/>
                    </a:lnTo>
                    <a:lnTo>
                      <a:pt x="303" y="686"/>
                    </a:lnTo>
                    <a:lnTo>
                      <a:pt x="286" y="690"/>
                    </a:lnTo>
                    <a:lnTo>
                      <a:pt x="271" y="698"/>
                    </a:lnTo>
                    <a:lnTo>
                      <a:pt x="253" y="704"/>
                    </a:lnTo>
                    <a:lnTo>
                      <a:pt x="235" y="712"/>
                    </a:lnTo>
                    <a:lnTo>
                      <a:pt x="216" y="720"/>
                    </a:lnTo>
                    <a:lnTo>
                      <a:pt x="199" y="729"/>
                    </a:lnTo>
                    <a:lnTo>
                      <a:pt x="182" y="738"/>
                    </a:lnTo>
                    <a:lnTo>
                      <a:pt x="167" y="747"/>
                    </a:lnTo>
                    <a:lnTo>
                      <a:pt x="151" y="758"/>
                    </a:lnTo>
                    <a:lnTo>
                      <a:pt x="137" y="767"/>
                    </a:lnTo>
                    <a:lnTo>
                      <a:pt x="127" y="777"/>
                    </a:lnTo>
                    <a:lnTo>
                      <a:pt x="118" y="786"/>
                    </a:lnTo>
                    <a:lnTo>
                      <a:pt x="0" y="777"/>
                    </a:lnTo>
                    <a:lnTo>
                      <a:pt x="1" y="774"/>
                    </a:lnTo>
                    <a:lnTo>
                      <a:pt x="7" y="771"/>
                    </a:lnTo>
                    <a:lnTo>
                      <a:pt x="16" y="764"/>
                    </a:lnTo>
                    <a:lnTo>
                      <a:pt x="27" y="756"/>
                    </a:lnTo>
                    <a:lnTo>
                      <a:pt x="43" y="744"/>
                    </a:lnTo>
                    <a:lnTo>
                      <a:pt x="59" y="732"/>
                    </a:lnTo>
                    <a:lnTo>
                      <a:pt x="78" y="719"/>
                    </a:lnTo>
                    <a:lnTo>
                      <a:pt x="99" y="705"/>
                    </a:lnTo>
                    <a:lnTo>
                      <a:pt x="122" y="690"/>
                    </a:lnTo>
                    <a:lnTo>
                      <a:pt x="146" y="675"/>
                    </a:lnTo>
                    <a:lnTo>
                      <a:pt x="171" y="660"/>
                    </a:lnTo>
                    <a:lnTo>
                      <a:pt x="197" y="645"/>
                    </a:lnTo>
                    <a:lnTo>
                      <a:pt x="223" y="631"/>
                    </a:lnTo>
                    <a:lnTo>
                      <a:pt x="249" y="619"/>
                    </a:lnTo>
                    <a:lnTo>
                      <a:pt x="276" y="606"/>
                    </a:lnTo>
                    <a:lnTo>
                      <a:pt x="302" y="596"/>
                    </a:lnTo>
                    <a:lnTo>
                      <a:pt x="305" y="594"/>
                    </a:lnTo>
                    <a:lnTo>
                      <a:pt x="315" y="591"/>
                    </a:lnTo>
                    <a:lnTo>
                      <a:pt x="329" y="584"/>
                    </a:lnTo>
                    <a:lnTo>
                      <a:pt x="345" y="577"/>
                    </a:lnTo>
                    <a:lnTo>
                      <a:pt x="363" y="570"/>
                    </a:lnTo>
                    <a:lnTo>
                      <a:pt x="382" y="561"/>
                    </a:lnTo>
                    <a:lnTo>
                      <a:pt x="395" y="554"/>
                    </a:lnTo>
                    <a:lnTo>
                      <a:pt x="407" y="547"/>
                    </a:lnTo>
                    <a:lnTo>
                      <a:pt x="409" y="545"/>
                    </a:lnTo>
                    <a:lnTo>
                      <a:pt x="413" y="542"/>
                    </a:lnTo>
                    <a:lnTo>
                      <a:pt x="417" y="539"/>
                    </a:lnTo>
                    <a:lnTo>
                      <a:pt x="421" y="533"/>
                    </a:lnTo>
                    <a:lnTo>
                      <a:pt x="426" y="527"/>
                    </a:lnTo>
                    <a:lnTo>
                      <a:pt x="432" y="520"/>
                    </a:lnTo>
                    <a:lnTo>
                      <a:pt x="438" y="513"/>
                    </a:lnTo>
                    <a:lnTo>
                      <a:pt x="445" y="504"/>
                    </a:lnTo>
                    <a:lnTo>
                      <a:pt x="452" y="495"/>
                    </a:lnTo>
                    <a:lnTo>
                      <a:pt x="461" y="485"/>
                    </a:lnTo>
                    <a:lnTo>
                      <a:pt x="470" y="473"/>
                    </a:lnTo>
                    <a:lnTo>
                      <a:pt x="479" y="462"/>
                    </a:lnTo>
                    <a:lnTo>
                      <a:pt x="489" y="449"/>
                    </a:lnTo>
                    <a:lnTo>
                      <a:pt x="499" y="436"/>
                    </a:lnTo>
                    <a:lnTo>
                      <a:pt x="510" y="422"/>
                    </a:lnTo>
                    <a:lnTo>
                      <a:pt x="522" y="408"/>
                    </a:lnTo>
                    <a:lnTo>
                      <a:pt x="535" y="392"/>
                    </a:lnTo>
                    <a:lnTo>
                      <a:pt x="548" y="375"/>
                    </a:lnTo>
                    <a:lnTo>
                      <a:pt x="561" y="360"/>
                    </a:lnTo>
                    <a:lnTo>
                      <a:pt x="574" y="342"/>
                    </a:lnTo>
                    <a:lnTo>
                      <a:pt x="588" y="325"/>
                    </a:lnTo>
                    <a:lnTo>
                      <a:pt x="603" y="307"/>
                    </a:lnTo>
                    <a:lnTo>
                      <a:pt x="619" y="288"/>
                    </a:lnTo>
                    <a:lnTo>
                      <a:pt x="635" y="270"/>
                    </a:lnTo>
                    <a:lnTo>
                      <a:pt x="651" y="249"/>
                    </a:lnTo>
                    <a:lnTo>
                      <a:pt x="668" y="229"/>
                    </a:lnTo>
                    <a:lnTo>
                      <a:pt x="685" y="209"/>
                    </a:lnTo>
                    <a:lnTo>
                      <a:pt x="704" y="187"/>
                    </a:lnTo>
                    <a:lnTo>
                      <a:pt x="722" y="167"/>
                    </a:lnTo>
                    <a:lnTo>
                      <a:pt x="741" y="145"/>
                    </a:lnTo>
                    <a:lnTo>
                      <a:pt x="760" y="122"/>
                    </a:lnTo>
                    <a:lnTo>
                      <a:pt x="781" y="100"/>
                    </a:lnTo>
                    <a:lnTo>
                      <a:pt x="783" y="93"/>
                    </a:lnTo>
                    <a:lnTo>
                      <a:pt x="783" y="90"/>
                    </a:lnTo>
                    <a:lnTo>
                      <a:pt x="782" y="88"/>
                    </a:lnTo>
                    <a:lnTo>
                      <a:pt x="779" y="8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3" name="Freeform 95">
                <a:extLst>
                  <a:ext uri="{FF2B5EF4-FFF2-40B4-BE49-F238E27FC236}">
                    <a16:creationId xmlns:a16="http://schemas.microsoft.com/office/drawing/2014/main" id="{6285DE32-D4CD-4395-B729-04DC21056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25"/>
                <a:ext cx="91" cy="52"/>
              </a:xfrm>
              <a:custGeom>
                <a:avLst/>
                <a:gdLst>
                  <a:gd name="T0" fmla="*/ 182 w 182"/>
                  <a:gd name="T1" fmla="*/ 72 h 104"/>
                  <a:gd name="T2" fmla="*/ 181 w 182"/>
                  <a:gd name="T3" fmla="*/ 70 h 104"/>
                  <a:gd name="T4" fmla="*/ 179 w 182"/>
                  <a:gd name="T5" fmla="*/ 64 h 104"/>
                  <a:gd name="T6" fmla="*/ 176 w 182"/>
                  <a:gd name="T7" fmla="*/ 54 h 104"/>
                  <a:gd name="T8" fmla="*/ 172 w 182"/>
                  <a:gd name="T9" fmla="*/ 44 h 104"/>
                  <a:gd name="T10" fmla="*/ 167 w 182"/>
                  <a:gd name="T11" fmla="*/ 34 h 104"/>
                  <a:gd name="T12" fmla="*/ 163 w 182"/>
                  <a:gd name="T13" fmla="*/ 23 h 104"/>
                  <a:gd name="T14" fmla="*/ 157 w 182"/>
                  <a:gd name="T15" fmla="*/ 16 h 104"/>
                  <a:gd name="T16" fmla="*/ 153 w 182"/>
                  <a:gd name="T17" fmla="*/ 12 h 104"/>
                  <a:gd name="T18" fmla="*/ 149 w 182"/>
                  <a:gd name="T19" fmla="*/ 9 h 104"/>
                  <a:gd name="T20" fmla="*/ 144 w 182"/>
                  <a:gd name="T21" fmla="*/ 7 h 104"/>
                  <a:gd name="T22" fmla="*/ 141 w 182"/>
                  <a:gd name="T23" fmla="*/ 4 h 104"/>
                  <a:gd name="T24" fmla="*/ 137 w 182"/>
                  <a:gd name="T25" fmla="*/ 2 h 104"/>
                  <a:gd name="T26" fmla="*/ 131 w 182"/>
                  <a:gd name="T27" fmla="*/ 1 h 104"/>
                  <a:gd name="T28" fmla="*/ 124 w 182"/>
                  <a:gd name="T29" fmla="*/ 0 h 104"/>
                  <a:gd name="T30" fmla="*/ 118 w 182"/>
                  <a:gd name="T31" fmla="*/ 1 h 104"/>
                  <a:gd name="T32" fmla="*/ 108 w 182"/>
                  <a:gd name="T33" fmla="*/ 2 h 104"/>
                  <a:gd name="T34" fmla="*/ 98 w 182"/>
                  <a:gd name="T35" fmla="*/ 4 h 104"/>
                  <a:gd name="T36" fmla="*/ 87 w 182"/>
                  <a:gd name="T37" fmla="*/ 8 h 104"/>
                  <a:gd name="T38" fmla="*/ 75 w 182"/>
                  <a:gd name="T39" fmla="*/ 12 h 104"/>
                  <a:gd name="T40" fmla="*/ 62 w 182"/>
                  <a:gd name="T41" fmla="*/ 16 h 104"/>
                  <a:gd name="T42" fmla="*/ 49 w 182"/>
                  <a:gd name="T43" fmla="*/ 20 h 104"/>
                  <a:gd name="T44" fmla="*/ 37 w 182"/>
                  <a:gd name="T45" fmla="*/ 26 h 104"/>
                  <a:gd name="T46" fmla="*/ 25 w 182"/>
                  <a:gd name="T47" fmla="*/ 34 h 104"/>
                  <a:gd name="T48" fmla="*/ 14 w 182"/>
                  <a:gd name="T49" fmla="*/ 41 h 104"/>
                  <a:gd name="T50" fmla="*/ 6 w 182"/>
                  <a:gd name="T51" fmla="*/ 47 h 104"/>
                  <a:gd name="T52" fmla="*/ 1 w 182"/>
                  <a:gd name="T53" fmla="*/ 50 h 104"/>
                  <a:gd name="T54" fmla="*/ 0 w 182"/>
                  <a:gd name="T55" fmla="*/ 53 h 104"/>
                  <a:gd name="T56" fmla="*/ 2 w 182"/>
                  <a:gd name="T57" fmla="*/ 54 h 104"/>
                  <a:gd name="T58" fmla="*/ 7 w 182"/>
                  <a:gd name="T59" fmla="*/ 53 h 104"/>
                  <a:gd name="T60" fmla="*/ 13 w 182"/>
                  <a:gd name="T61" fmla="*/ 52 h 104"/>
                  <a:gd name="T62" fmla="*/ 19 w 182"/>
                  <a:gd name="T63" fmla="*/ 49 h 104"/>
                  <a:gd name="T64" fmla="*/ 26 w 182"/>
                  <a:gd name="T65" fmla="*/ 46 h 104"/>
                  <a:gd name="T66" fmla="*/ 34 w 182"/>
                  <a:gd name="T67" fmla="*/ 43 h 104"/>
                  <a:gd name="T68" fmla="*/ 41 w 182"/>
                  <a:gd name="T69" fmla="*/ 41 h 104"/>
                  <a:gd name="T70" fmla="*/ 49 w 182"/>
                  <a:gd name="T71" fmla="*/ 39 h 104"/>
                  <a:gd name="T72" fmla="*/ 57 w 182"/>
                  <a:gd name="T73" fmla="*/ 38 h 104"/>
                  <a:gd name="T74" fmla="*/ 66 w 182"/>
                  <a:gd name="T75" fmla="*/ 37 h 104"/>
                  <a:gd name="T76" fmla="*/ 73 w 182"/>
                  <a:gd name="T77" fmla="*/ 37 h 104"/>
                  <a:gd name="T78" fmla="*/ 80 w 182"/>
                  <a:gd name="T79" fmla="*/ 37 h 104"/>
                  <a:gd name="T80" fmla="*/ 87 w 182"/>
                  <a:gd name="T81" fmla="*/ 38 h 104"/>
                  <a:gd name="T82" fmla="*/ 93 w 182"/>
                  <a:gd name="T83" fmla="*/ 39 h 104"/>
                  <a:gd name="T84" fmla="*/ 99 w 182"/>
                  <a:gd name="T85" fmla="*/ 40 h 104"/>
                  <a:gd name="T86" fmla="*/ 105 w 182"/>
                  <a:gd name="T87" fmla="*/ 41 h 104"/>
                  <a:gd name="T88" fmla="*/ 112 w 182"/>
                  <a:gd name="T89" fmla="*/ 43 h 104"/>
                  <a:gd name="T90" fmla="*/ 117 w 182"/>
                  <a:gd name="T91" fmla="*/ 45 h 104"/>
                  <a:gd name="T92" fmla="*/ 121 w 182"/>
                  <a:gd name="T93" fmla="*/ 47 h 104"/>
                  <a:gd name="T94" fmla="*/ 123 w 182"/>
                  <a:gd name="T95" fmla="*/ 51 h 104"/>
                  <a:gd name="T96" fmla="*/ 124 w 182"/>
                  <a:gd name="T97" fmla="*/ 55 h 104"/>
                  <a:gd name="T98" fmla="*/ 125 w 182"/>
                  <a:gd name="T99" fmla="*/ 62 h 104"/>
                  <a:gd name="T100" fmla="*/ 127 w 182"/>
                  <a:gd name="T101" fmla="*/ 67 h 104"/>
                  <a:gd name="T102" fmla="*/ 130 w 182"/>
                  <a:gd name="T103" fmla="*/ 73 h 104"/>
                  <a:gd name="T104" fmla="*/ 133 w 182"/>
                  <a:gd name="T105" fmla="*/ 78 h 104"/>
                  <a:gd name="T106" fmla="*/ 137 w 182"/>
                  <a:gd name="T107" fmla="*/ 84 h 104"/>
                  <a:gd name="T108" fmla="*/ 140 w 182"/>
                  <a:gd name="T109" fmla="*/ 92 h 104"/>
                  <a:gd name="T110" fmla="*/ 141 w 182"/>
                  <a:gd name="T111" fmla="*/ 98 h 104"/>
                  <a:gd name="T112" fmla="*/ 140 w 182"/>
                  <a:gd name="T113" fmla="*/ 104 h 104"/>
                  <a:gd name="T114" fmla="*/ 182 w 182"/>
                  <a:gd name="T115" fmla="*/ 7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2" h="104">
                    <a:moveTo>
                      <a:pt x="182" y="72"/>
                    </a:moveTo>
                    <a:lnTo>
                      <a:pt x="181" y="70"/>
                    </a:lnTo>
                    <a:lnTo>
                      <a:pt x="179" y="64"/>
                    </a:lnTo>
                    <a:lnTo>
                      <a:pt x="176" y="54"/>
                    </a:lnTo>
                    <a:lnTo>
                      <a:pt x="172" y="44"/>
                    </a:lnTo>
                    <a:lnTo>
                      <a:pt x="167" y="34"/>
                    </a:lnTo>
                    <a:lnTo>
                      <a:pt x="163" y="23"/>
                    </a:lnTo>
                    <a:lnTo>
                      <a:pt x="157" y="16"/>
                    </a:lnTo>
                    <a:lnTo>
                      <a:pt x="153" y="12"/>
                    </a:lnTo>
                    <a:lnTo>
                      <a:pt x="149" y="9"/>
                    </a:lnTo>
                    <a:lnTo>
                      <a:pt x="144" y="7"/>
                    </a:lnTo>
                    <a:lnTo>
                      <a:pt x="141" y="4"/>
                    </a:lnTo>
                    <a:lnTo>
                      <a:pt x="137" y="2"/>
                    </a:lnTo>
                    <a:lnTo>
                      <a:pt x="131" y="1"/>
                    </a:lnTo>
                    <a:lnTo>
                      <a:pt x="124" y="0"/>
                    </a:lnTo>
                    <a:lnTo>
                      <a:pt x="118" y="1"/>
                    </a:lnTo>
                    <a:lnTo>
                      <a:pt x="108" y="2"/>
                    </a:lnTo>
                    <a:lnTo>
                      <a:pt x="98" y="4"/>
                    </a:lnTo>
                    <a:lnTo>
                      <a:pt x="87" y="8"/>
                    </a:lnTo>
                    <a:lnTo>
                      <a:pt x="75" y="12"/>
                    </a:lnTo>
                    <a:lnTo>
                      <a:pt x="62" y="16"/>
                    </a:lnTo>
                    <a:lnTo>
                      <a:pt x="49" y="20"/>
                    </a:lnTo>
                    <a:lnTo>
                      <a:pt x="37" y="26"/>
                    </a:lnTo>
                    <a:lnTo>
                      <a:pt x="25" y="34"/>
                    </a:lnTo>
                    <a:lnTo>
                      <a:pt x="14" y="41"/>
                    </a:lnTo>
                    <a:lnTo>
                      <a:pt x="6" y="47"/>
                    </a:lnTo>
                    <a:lnTo>
                      <a:pt x="1" y="50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13" y="52"/>
                    </a:lnTo>
                    <a:lnTo>
                      <a:pt x="19" y="49"/>
                    </a:lnTo>
                    <a:lnTo>
                      <a:pt x="26" y="46"/>
                    </a:lnTo>
                    <a:lnTo>
                      <a:pt x="34" y="43"/>
                    </a:lnTo>
                    <a:lnTo>
                      <a:pt x="41" y="41"/>
                    </a:lnTo>
                    <a:lnTo>
                      <a:pt x="49" y="39"/>
                    </a:lnTo>
                    <a:lnTo>
                      <a:pt x="57" y="38"/>
                    </a:lnTo>
                    <a:lnTo>
                      <a:pt x="66" y="37"/>
                    </a:lnTo>
                    <a:lnTo>
                      <a:pt x="73" y="37"/>
                    </a:lnTo>
                    <a:lnTo>
                      <a:pt x="80" y="37"/>
                    </a:lnTo>
                    <a:lnTo>
                      <a:pt x="87" y="38"/>
                    </a:lnTo>
                    <a:lnTo>
                      <a:pt x="93" y="39"/>
                    </a:lnTo>
                    <a:lnTo>
                      <a:pt x="99" y="40"/>
                    </a:lnTo>
                    <a:lnTo>
                      <a:pt x="105" y="41"/>
                    </a:lnTo>
                    <a:lnTo>
                      <a:pt x="112" y="43"/>
                    </a:lnTo>
                    <a:lnTo>
                      <a:pt x="117" y="45"/>
                    </a:lnTo>
                    <a:lnTo>
                      <a:pt x="121" y="47"/>
                    </a:lnTo>
                    <a:lnTo>
                      <a:pt x="123" y="51"/>
                    </a:lnTo>
                    <a:lnTo>
                      <a:pt x="124" y="55"/>
                    </a:lnTo>
                    <a:lnTo>
                      <a:pt x="125" y="62"/>
                    </a:lnTo>
                    <a:lnTo>
                      <a:pt x="127" y="67"/>
                    </a:lnTo>
                    <a:lnTo>
                      <a:pt x="130" y="73"/>
                    </a:lnTo>
                    <a:lnTo>
                      <a:pt x="133" y="78"/>
                    </a:lnTo>
                    <a:lnTo>
                      <a:pt x="137" y="84"/>
                    </a:lnTo>
                    <a:lnTo>
                      <a:pt x="140" y="92"/>
                    </a:lnTo>
                    <a:lnTo>
                      <a:pt x="141" y="98"/>
                    </a:lnTo>
                    <a:lnTo>
                      <a:pt x="140" y="104"/>
                    </a:lnTo>
                    <a:lnTo>
                      <a:pt x="182" y="72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4" name="Freeform 96">
                <a:extLst>
                  <a:ext uri="{FF2B5EF4-FFF2-40B4-BE49-F238E27FC236}">
                    <a16:creationId xmlns:a16="http://schemas.microsoft.com/office/drawing/2014/main" id="{C46094CC-D49D-4F13-993C-D0B643D59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104"/>
                <a:ext cx="153" cy="55"/>
              </a:xfrm>
              <a:custGeom>
                <a:avLst/>
                <a:gdLst>
                  <a:gd name="T0" fmla="*/ 0 w 307"/>
                  <a:gd name="T1" fmla="*/ 55 h 109"/>
                  <a:gd name="T2" fmla="*/ 1 w 307"/>
                  <a:gd name="T3" fmla="*/ 55 h 109"/>
                  <a:gd name="T4" fmla="*/ 5 w 307"/>
                  <a:gd name="T5" fmla="*/ 55 h 109"/>
                  <a:gd name="T6" fmla="*/ 11 w 307"/>
                  <a:gd name="T7" fmla="*/ 55 h 109"/>
                  <a:gd name="T8" fmla="*/ 20 w 307"/>
                  <a:gd name="T9" fmla="*/ 55 h 109"/>
                  <a:gd name="T10" fmla="*/ 31 w 307"/>
                  <a:gd name="T11" fmla="*/ 54 h 109"/>
                  <a:gd name="T12" fmla="*/ 43 w 307"/>
                  <a:gd name="T13" fmla="*/ 53 h 109"/>
                  <a:gd name="T14" fmla="*/ 56 w 307"/>
                  <a:gd name="T15" fmla="*/ 52 h 109"/>
                  <a:gd name="T16" fmla="*/ 71 w 307"/>
                  <a:gd name="T17" fmla="*/ 51 h 109"/>
                  <a:gd name="T18" fmla="*/ 86 w 307"/>
                  <a:gd name="T19" fmla="*/ 50 h 109"/>
                  <a:gd name="T20" fmla="*/ 101 w 307"/>
                  <a:gd name="T21" fmla="*/ 48 h 109"/>
                  <a:gd name="T22" fmla="*/ 117 w 307"/>
                  <a:gd name="T23" fmla="*/ 46 h 109"/>
                  <a:gd name="T24" fmla="*/ 134 w 307"/>
                  <a:gd name="T25" fmla="*/ 42 h 109"/>
                  <a:gd name="T26" fmla="*/ 149 w 307"/>
                  <a:gd name="T27" fmla="*/ 40 h 109"/>
                  <a:gd name="T28" fmla="*/ 164 w 307"/>
                  <a:gd name="T29" fmla="*/ 36 h 109"/>
                  <a:gd name="T30" fmla="*/ 179 w 307"/>
                  <a:gd name="T31" fmla="*/ 33 h 109"/>
                  <a:gd name="T32" fmla="*/ 191 w 307"/>
                  <a:gd name="T33" fmla="*/ 29 h 109"/>
                  <a:gd name="T34" fmla="*/ 214 w 307"/>
                  <a:gd name="T35" fmla="*/ 21 h 109"/>
                  <a:gd name="T36" fmla="*/ 234 w 307"/>
                  <a:gd name="T37" fmla="*/ 13 h 109"/>
                  <a:gd name="T38" fmla="*/ 251 w 307"/>
                  <a:gd name="T39" fmla="*/ 8 h 109"/>
                  <a:gd name="T40" fmla="*/ 265 w 307"/>
                  <a:gd name="T41" fmla="*/ 5 h 109"/>
                  <a:gd name="T42" fmla="*/ 277 w 307"/>
                  <a:gd name="T43" fmla="*/ 3 h 109"/>
                  <a:gd name="T44" fmla="*/ 288 w 307"/>
                  <a:gd name="T45" fmla="*/ 1 h 109"/>
                  <a:gd name="T46" fmla="*/ 297 w 307"/>
                  <a:gd name="T47" fmla="*/ 0 h 109"/>
                  <a:gd name="T48" fmla="*/ 307 w 307"/>
                  <a:gd name="T49" fmla="*/ 0 h 109"/>
                  <a:gd name="T50" fmla="*/ 304 w 307"/>
                  <a:gd name="T51" fmla="*/ 1 h 109"/>
                  <a:gd name="T52" fmla="*/ 297 w 307"/>
                  <a:gd name="T53" fmla="*/ 4 h 109"/>
                  <a:gd name="T54" fmla="*/ 286 w 307"/>
                  <a:gd name="T55" fmla="*/ 8 h 109"/>
                  <a:gd name="T56" fmla="*/ 272 w 307"/>
                  <a:gd name="T57" fmla="*/ 15 h 109"/>
                  <a:gd name="T58" fmla="*/ 258 w 307"/>
                  <a:gd name="T59" fmla="*/ 23 h 109"/>
                  <a:gd name="T60" fmla="*/ 242 w 307"/>
                  <a:gd name="T61" fmla="*/ 30 h 109"/>
                  <a:gd name="T62" fmla="*/ 227 w 307"/>
                  <a:gd name="T63" fmla="*/ 37 h 109"/>
                  <a:gd name="T64" fmla="*/ 212 w 307"/>
                  <a:gd name="T65" fmla="*/ 43 h 109"/>
                  <a:gd name="T66" fmla="*/ 198 w 307"/>
                  <a:gd name="T67" fmla="*/ 51 h 109"/>
                  <a:gd name="T68" fmla="*/ 181 w 307"/>
                  <a:gd name="T69" fmla="*/ 61 h 109"/>
                  <a:gd name="T70" fmla="*/ 163 w 307"/>
                  <a:gd name="T71" fmla="*/ 72 h 109"/>
                  <a:gd name="T72" fmla="*/ 147 w 307"/>
                  <a:gd name="T73" fmla="*/ 83 h 109"/>
                  <a:gd name="T74" fmla="*/ 131 w 307"/>
                  <a:gd name="T75" fmla="*/ 92 h 109"/>
                  <a:gd name="T76" fmla="*/ 118 w 307"/>
                  <a:gd name="T77" fmla="*/ 101 h 109"/>
                  <a:gd name="T78" fmla="*/ 111 w 307"/>
                  <a:gd name="T79" fmla="*/ 107 h 109"/>
                  <a:gd name="T80" fmla="*/ 107 w 307"/>
                  <a:gd name="T81" fmla="*/ 109 h 109"/>
                  <a:gd name="T82" fmla="*/ 108 w 307"/>
                  <a:gd name="T83" fmla="*/ 108 h 109"/>
                  <a:gd name="T84" fmla="*/ 111 w 307"/>
                  <a:gd name="T85" fmla="*/ 105 h 109"/>
                  <a:gd name="T86" fmla="*/ 114 w 307"/>
                  <a:gd name="T87" fmla="*/ 100 h 109"/>
                  <a:gd name="T88" fmla="*/ 118 w 307"/>
                  <a:gd name="T89" fmla="*/ 93 h 109"/>
                  <a:gd name="T90" fmla="*/ 124 w 307"/>
                  <a:gd name="T91" fmla="*/ 88 h 109"/>
                  <a:gd name="T92" fmla="*/ 128 w 307"/>
                  <a:gd name="T93" fmla="*/ 84 h 109"/>
                  <a:gd name="T94" fmla="*/ 130 w 307"/>
                  <a:gd name="T95" fmla="*/ 80 h 109"/>
                  <a:gd name="T96" fmla="*/ 131 w 307"/>
                  <a:gd name="T97" fmla="*/ 78 h 109"/>
                  <a:gd name="T98" fmla="*/ 124 w 307"/>
                  <a:gd name="T99" fmla="*/ 76 h 109"/>
                  <a:gd name="T100" fmla="*/ 110 w 307"/>
                  <a:gd name="T101" fmla="*/ 73 h 109"/>
                  <a:gd name="T102" fmla="*/ 88 w 307"/>
                  <a:gd name="T103" fmla="*/ 68 h 109"/>
                  <a:gd name="T104" fmla="*/ 63 w 307"/>
                  <a:gd name="T105" fmla="*/ 64 h 109"/>
                  <a:gd name="T106" fmla="*/ 41 w 307"/>
                  <a:gd name="T107" fmla="*/ 61 h 109"/>
                  <a:gd name="T108" fmla="*/ 20 w 307"/>
                  <a:gd name="T109" fmla="*/ 58 h 109"/>
                  <a:gd name="T110" fmla="*/ 5 w 307"/>
                  <a:gd name="T111" fmla="*/ 56 h 109"/>
                  <a:gd name="T112" fmla="*/ 0 w 307"/>
                  <a:gd name="T11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7" h="109">
                    <a:moveTo>
                      <a:pt x="0" y="55"/>
                    </a:moveTo>
                    <a:lnTo>
                      <a:pt x="1" y="55"/>
                    </a:lnTo>
                    <a:lnTo>
                      <a:pt x="5" y="55"/>
                    </a:lnTo>
                    <a:lnTo>
                      <a:pt x="11" y="55"/>
                    </a:lnTo>
                    <a:lnTo>
                      <a:pt x="20" y="55"/>
                    </a:lnTo>
                    <a:lnTo>
                      <a:pt x="31" y="54"/>
                    </a:lnTo>
                    <a:lnTo>
                      <a:pt x="43" y="53"/>
                    </a:lnTo>
                    <a:lnTo>
                      <a:pt x="56" y="52"/>
                    </a:lnTo>
                    <a:lnTo>
                      <a:pt x="71" y="51"/>
                    </a:lnTo>
                    <a:lnTo>
                      <a:pt x="86" y="50"/>
                    </a:lnTo>
                    <a:lnTo>
                      <a:pt x="101" y="48"/>
                    </a:lnTo>
                    <a:lnTo>
                      <a:pt x="117" y="46"/>
                    </a:lnTo>
                    <a:lnTo>
                      <a:pt x="134" y="42"/>
                    </a:lnTo>
                    <a:lnTo>
                      <a:pt x="149" y="40"/>
                    </a:lnTo>
                    <a:lnTo>
                      <a:pt x="164" y="36"/>
                    </a:lnTo>
                    <a:lnTo>
                      <a:pt x="179" y="33"/>
                    </a:lnTo>
                    <a:lnTo>
                      <a:pt x="191" y="29"/>
                    </a:lnTo>
                    <a:lnTo>
                      <a:pt x="214" y="21"/>
                    </a:lnTo>
                    <a:lnTo>
                      <a:pt x="234" y="13"/>
                    </a:lnTo>
                    <a:lnTo>
                      <a:pt x="251" y="8"/>
                    </a:lnTo>
                    <a:lnTo>
                      <a:pt x="265" y="5"/>
                    </a:lnTo>
                    <a:lnTo>
                      <a:pt x="277" y="3"/>
                    </a:lnTo>
                    <a:lnTo>
                      <a:pt x="288" y="1"/>
                    </a:lnTo>
                    <a:lnTo>
                      <a:pt x="297" y="0"/>
                    </a:lnTo>
                    <a:lnTo>
                      <a:pt x="307" y="0"/>
                    </a:lnTo>
                    <a:lnTo>
                      <a:pt x="304" y="1"/>
                    </a:lnTo>
                    <a:lnTo>
                      <a:pt x="297" y="4"/>
                    </a:lnTo>
                    <a:lnTo>
                      <a:pt x="286" y="8"/>
                    </a:lnTo>
                    <a:lnTo>
                      <a:pt x="272" y="15"/>
                    </a:lnTo>
                    <a:lnTo>
                      <a:pt x="258" y="23"/>
                    </a:lnTo>
                    <a:lnTo>
                      <a:pt x="242" y="30"/>
                    </a:lnTo>
                    <a:lnTo>
                      <a:pt x="227" y="37"/>
                    </a:lnTo>
                    <a:lnTo>
                      <a:pt x="212" y="43"/>
                    </a:lnTo>
                    <a:lnTo>
                      <a:pt x="198" y="51"/>
                    </a:lnTo>
                    <a:lnTo>
                      <a:pt x="181" y="61"/>
                    </a:lnTo>
                    <a:lnTo>
                      <a:pt x="163" y="72"/>
                    </a:lnTo>
                    <a:lnTo>
                      <a:pt x="147" y="83"/>
                    </a:lnTo>
                    <a:lnTo>
                      <a:pt x="131" y="92"/>
                    </a:lnTo>
                    <a:lnTo>
                      <a:pt x="118" y="101"/>
                    </a:lnTo>
                    <a:lnTo>
                      <a:pt x="111" y="107"/>
                    </a:lnTo>
                    <a:lnTo>
                      <a:pt x="107" y="109"/>
                    </a:lnTo>
                    <a:lnTo>
                      <a:pt x="108" y="108"/>
                    </a:lnTo>
                    <a:lnTo>
                      <a:pt x="111" y="105"/>
                    </a:lnTo>
                    <a:lnTo>
                      <a:pt x="114" y="100"/>
                    </a:lnTo>
                    <a:lnTo>
                      <a:pt x="118" y="93"/>
                    </a:lnTo>
                    <a:lnTo>
                      <a:pt x="124" y="88"/>
                    </a:lnTo>
                    <a:lnTo>
                      <a:pt x="128" y="84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24" y="76"/>
                    </a:lnTo>
                    <a:lnTo>
                      <a:pt x="110" y="73"/>
                    </a:lnTo>
                    <a:lnTo>
                      <a:pt x="88" y="68"/>
                    </a:lnTo>
                    <a:lnTo>
                      <a:pt x="63" y="64"/>
                    </a:lnTo>
                    <a:lnTo>
                      <a:pt x="41" y="61"/>
                    </a:lnTo>
                    <a:lnTo>
                      <a:pt x="20" y="58"/>
                    </a:lnTo>
                    <a:lnTo>
                      <a:pt x="5" y="5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D2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5" name="Freeform 97">
                <a:extLst>
                  <a:ext uri="{FF2B5EF4-FFF2-40B4-BE49-F238E27FC236}">
                    <a16:creationId xmlns:a16="http://schemas.microsoft.com/office/drawing/2014/main" id="{FFC82CFC-14C0-4951-A94D-B8D1FFD5A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367"/>
                <a:ext cx="26" cy="82"/>
              </a:xfrm>
              <a:custGeom>
                <a:avLst/>
                <a:gdLst>
                  <a:gd name="T0" fmla="*/ 52 w 52"/>
                  <a:gd name="T1" fmla="*/ 0 h 165"/>
                  <a:gd name="T2" fmla="*/ 51 w 52"/>
                  <a:gd name="T3" fmla="*/ 2 h 165"/>
                  <a:gd name="T4" fmla="*/ 48 w 52"/>
                  <a:gd name="T5" fmla="*/ 4 h 165"/>
                  <a:gd name="T6" fmla="*/ 44 w 52"/>
                  <a:gd name="T7" fmla="*/ 8 h 165"/>
                  <a:gd name="T8" fmla="*/ 38 w 52"/>
                  <a:gd name="T9" fmla="*/ 13 h 165"/>
                  <a:gd name="T10" fmla="*/ 30 w 52"/>
                  <a:gd name="T11" fmla="*/ 18 h 165"/>
                  <a:gd name="T12" fmla="*/ 22 w 52"/>
                  <a:gd name="T13" fmla="*/ 23 h 165"/>
                  <a:gd name="T14" fmla="*/ 12 w 52"/>
                  <a:gd name="T15" fmla="*/ 29 h 165"/>
                  <a:gd name="T16" fmla="*/ 2 w 52"/>
                  <a:gd name="T17" fmla="*/ 34 h 165"/>
                  <a:gd name="T18" fmla="*/ 0 w 52"/>
                  <a:gd name="T19" fmla="*/ 35 h 165"/>
                  <a:gd name="T20" fmla="*/ 0 w 52"/>
                  <a:gd name="T21" fmla="*/ 38 h 165"/>
                  <a:gd name="T22" fmla="*/ 0 w 52"/>
                  <a:gd name="T23" fmla="*/ 42 h 165"/>
                  <a:gd name="T24" fmla="*/ 2 w 52"/>
                  <a:gd name="T25" fmla="*/ 46 h 165"/>
                  <a:gd name="T26" fmla="*/ 4 w 52"/>
                  <a:gd name="T27" fmla="*/ 52 h 165"/>
                  <a:gd name="T28" fmla="*/ 7 w 52"/>
                  <a:gd name="T29" fmla="*/ 60 h 165"/>
                  <a:gd name="T30" fmla="*/ 12 w 52"/>
                  <a:gd name="T31" fmla="*/ 67 h 165"/>
                  <a:gd name="T32" fmla="*/ 16 w 52"/>
                  <a:gd name="T33" fmla="*/ 76 h 165"/>
                  <a:gd name="T34" fmla="*/ 19 w 52"/>
                  <a:gd name="T35" fmla="*/ 86 h 165"/>
                  <a:gd name="T36" fmla="*/ 24 w 52"/>
                  <a:gd name="T37" fmla="*/ 95 h 165"/>
                  <a:gd name="T38" fmla="*/ 28 w 52"/>
                  <a:gd name="T39" fmla="*/ 106 h 165"/>
                  <a:gd name="T40" fmla="*/ 32 w 52"/>
                  <a:gd name="T41" fmla="*/ 117 h 165"/>
                  <a:gd name="T42" fmla="*/ 36 w 52"/>
                  <a:gd name="T43" fmla="*/ 128 h 165"/>
                  <a:gd name="T44" fmla="*/ 39 w 52"/>
                  <a:gd name="T45" fmla="*/ 141 h 165"/>
                  <a:gd name="T46" fmla="*/ 41 w 52"/>
                  <a:gd name="T47" fmla="*/ 152 h 165"/>
                  <a:gd name="T48" fmla="*/ 42 w 52"/>
                  <a:gd name="T49" fmla="*/ 165 h 165"/>
                  <a:gd name="T50" fmla="*/ 42 w 52"/>
                  <a:gd name="T51" fmla="*/ 163 h 165"/>
                  <a:gd name="T52" fmla="*/ 42 w 52"/>
                  <a:gd name="T53" fmla="*/ 158 h 165"/>
                  <a:gd name="T54" fmla="*/ 41 w 52"/>
                  <a:gd name="T55" fmla="*/ 151 h 165"/>
                  <a:gd name="T56" fmla="*/ 40 w 52"/>
                  <a:gd name="T57" fmla="*/ 143 h 165"/>
                  <a:gd name="T58" fmla="*/ 39 w 52"/>
                  <a:gd name="T59" fmla="*/ 131 h 165"/>
                  <a:gd name="T60" fmla="*/ 38 w 52"/>
                  <a:gd name="T61" fmla="*/ 119 h 165"/>
                  <a:gd name="T62" fmla="*/ 38 w 52"/>
                  <a:gd name="T63" fmla="*/ 104 h 165"/>
                  <a:gd name="T64" fmla="*/ 38 w 52"/>
                  <a:gd name="T65" fmla="*/ 91 h 165"/>
                  <a:gd name="T66" fmla="*/ 37 w 52"/>
                  <a:gd name="T67" fmla="*/ 76 h 165"/>
                  <a:gd name="T68" fmla="*/ 38 w 52"/>
                  <a:gd name="T69" fmla="*/ 62 h 165"/>
                  <a:gd name="T70" fmla="*/ 38 w 52"/>
                  <a:gd name="T71" fmla="*/ 48 h 165"/>
                  <a:gd name="T72" fmla="*/ 39 w 52"/>
                  <a:gd name="T73" fmla="*/ 35 h 165"/>
                  <a:gd name="T74" fmla="*/ 42 w 52"/>
                  <a:gd name="T75" fmla="*/ 23 h 165"/>
                  <a:gd name="T76" fmla="*/ 44 w 52"/>
                  <a:gd name="T77" fmla="*/ 14 h 165"/>
                  <a:gd name="T78" fmla="*/ 47 w 52"/>
                  <a:gd name="T79" fmla="*/ 6 h 165"/>
                  <a:gd name="T80" fmla="*/ 52 w 52"/>
                  <a:gd name="T8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" h="165">
                    <a:moveTo>
                      <a:pt x="52" y="0"/>
                    </a:moveTo>
                    <a:lnTo>
                      <a:pt x="51" y="2"/>
                    </a:lnTo>
                    <a:lnTo>
                      <a:pt x="48" y="4"/>
                    </a:lnTo>
                    <a:lnTo>
                      <a:pt x="44" y="8"/>
                    </a:lnTo>
                    <a:lnTo>
                      <a:pt x="38" y="13"/>
                    </a:lnTo>
                    <a:lnTo>
                      <a:pt x="30" y="18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2" y="34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7" y="60"/>
                    </a:lnTo>
                    <a:lnTo>
                      <a:pt x="12" y="67"/>
                    </a:lnTo>
                    <a:lnTo>
                      <a:pt x="16" y="76"/>
                    </a:lnTo>
                    <a:lnTo>
                      <a:pt x="19" y="86"/>
                    </a:lnTo>
                    <a:lnTo>
                      <a:pt x="24" y="95"/>
                    </a:lnTo>
                    <a:lnTo>
                      <a:pt x="28" y="106"/>
                    </a:lnTo>
                    <a:lnTo>
                      <a:pt x="32" y="117"/>
                    </a:lnTo>
                    <a:lnTo>
                      <a:pt x="36" y="128"/>
                    </a:lnTo>
                    <a:lnTo>
                      <a:pt x="39" y="141"/>
                    </a:lnTo>
                    <a:lnTo>
                      <a:pt x="41" y="152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58"/>
                    </a:lnTo>
                    <a:lnTo>
                      <a:pt x="41" y="151"/>
                    </a:lnTo>
                    <a:lnTo>
                      <a:pt x="40" y="143"/>
                    </a:lnTo>
                    <a:lnTo>
                      <a:pt x="39" y="131"/>
                    </a:lnTo>
                    <a:lnTo>
                      <a:pt x="38" y="119"/>
                    </a:lnTo>
                    <a:lnTo>
                      <a:pt x="38" y="104"/>
                    </a:lnTo>
                    <a:lnTo>
                      <a:pt x="38" y="91"/>
                    </a:lnTo>
                    <a:lnTo>
                      <a:pt x="37" y="76"/>
                    </a:lnTo>
                    <a:lnTo>
                      <a:pt x="38" y="62"/>
                    </a:lnTo>
                    <a:lnTo>
                      <a:pt x="38" y="48"/>
                    </a:lnTo>
                    <a:lnTo>
                      <a:pt x="39" y="35"/>
                    </a:lnTo>
                    <a:lnTo>
                      <a:pt x="42" y="23"/>
                    </a:lnTo>
                    <a:lnTo>
                      <a:pt x="44" y="14"/>
                    </a:lnTo>
                    <a:lnTo>
                      <a:pt x="47" y="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6" name="Freeform 98">
                <a:extLst>
                  <a:ext uri="{FF2B5EF4-FFF2-40B4-BE49-F238E27FC236}">
                    <a16:creationId xmlns:a16="http://schemas.microsoft.com/office/drawing/2014/main" id="{1EEC424D-D8AB-4C11-B495-146A08BF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502"/>
                <a:ext cx="81" cy="90"/>
              </a:xfrm>
              <a:custGeom>
                <a:avLst/>
                <a:gdLst>
                  <a:gd name="T0" fmla="*/ 8 w 163"/>
                  <a:gd name="T1" fmla="*/ 156 h 180"/>
                  <a:gd name="T2" fmla="*/ 8 w 163"/>
                  <a:gd name="T3" fmla="*/ 155 h 180"/>
                  <a:gd name="T4" fmla="*/ 7 w 163"/>
                  <a:gd name="T5" fmla="*/ 152 h 180"/>
                  <a:gd name="T6" fmla="*/ 6 w 163"/>
                  <a:gd name="T7" fmla="*/ 148 h 180"/>
                  <a:gd name="T8" fmla="*/ 6 w 163"/>
                  <a:gd name="T9" fmla="*/ 143 h 180"/>
                  <a:gd name="T10" fmla="*/ 4 w 163"/>
                  <a:gd name="T11" fmla="*/ 136 h 180"/>
                  <a:gd name="T12" fmla="*/ 2 w 163"/>
                  <a:gd name="T13" fmla="*/ 128 h 180"/>
                  <a:gd name="T14" fmla="*/ 1 w 163"/>
                  <a:gd name="T15" fmla="*/ 120 h 180"/>
                  <a:gd name="T16" fmla="*/ 1 w 163"/>
                  <a:gd name="T17" fmla="*/ 111 h 180"/>
                  <a:gd name="T18" fmla="*/ 0 w 163"/>
                  <a:gd name="T19" fmla="*/ 101 h 180"/>
                  <a:gd name="T20" fmla="*/ 0 w 163"/>
                  <a:gd name="T21" fmla="*/ 91 h 180"/>
                  <a:gd name="T22" fmla="*/ 0 w 163"/>
                  <a:gd name="T23" fmla="*/ 82 h 180"/>
                  <a:gd name="T24" fmla="*/ 1 w 163"/>
                  <a:gd name="T25" fmla="*/ 72 h 180"/>
                  <a:gd name="T26" fmla="*/ 1 w 163"/>
                  <a:gd name="T27" fmla="*/ 64 h 180"/>
                  <a:gd name="T28" fmla="*/ 3 w 163"/>
                  <a:gd name="T29" fmla="*/ 56 h 180"/>
                  <a:gd name="T30" fmla="*/ 6 w 163"/>
                  <a:gd name="T31" fmla="*/ 48 h 180"/>
                  <a:gd name="T32" fmla="*/ 10 w 163"/>
                  <a:gd name="T33" fmla="*/ 42 h 180"/>
                  <a:gd name="T34" fmla="*/ 16 w 163"/>
                  <a:gd name="T35" fmla="*/ 35 h 180"/>
                  <a:gd name="T36" fmla="*/ 20 w 163"/>
                  <a:gd name="T37" fmla="*/ 33 h 180"/>
                  <a:gd name="T38" fmla="*/ 23 w 163"/>
                  <a:gd name="T39" fmla="*/ 36 h 180"/>
                  <a:gd name="T40" fmla="*/ 24 w 163"/>
                  <a:gd name="T41" fmla="*/ 42 h 180"/>
                  <a:gd name="T42" fmla="*/ 25 w 163"/>
                  <a:gd name="T43" fmla="*/ 52 h 180"/>
                  <a:gd name="T44" fmla="*/ 26 w 163"/>
                  <a:gd name="T45" fmla="*/ 62 h 180"/>
                  <a:gd name="T46" fmla="*/ 28 w 163"/>
                  <a:gd name="T47" fmla="*/ 72 h 180"/>
                  <a:gd name="T48" fmla="*/ 30 w 163"/>
                  <a:gd name="T49" fmla="*/ 81 h 180"/>
                  <a:gd name="T50" fmla="*/ 34 w 163"/>
                  <a:gd name="T51" fmla="*/ 88 h 180"/>
                  <a:gd name="T52" fmla="*/ 35 w 163"/>
                  <a:gd name="T53" fmla="*/ 96 h 180"/>
                  <a:gd name="T54" fmla="*/ 37 w 163"/>
                  <a:gd name="T55" fmla="*/ 101 h 180"/>
                  <a:gd name="T56" fmla="*/ 39 w 163"/>
                  <a:gd name="T57" fmla="*/ 103 h 180"/>
                  <a:gd name="T58" fmla="*/ 44 w 163"/>
                  <a:gd name="T59" fmla="*/ 101 h 180"/>
                  <a:gd name="T60" fmla="*/ 51 w 163"/>
                  <a:gd name="T61" fmla="*/ 93 h 180"/>
                  <a:gd name="T62" fmla="*/ 62 w 163"/>
                  <a:gd name="T63" fmla="*/ 79 h 180"/>
                  <a:gd name="T64" fmla="*/ 78 w 163"/>
                  <a:gd name="T65" fmla="*/ 56 h 180"/>
                  <a:gd name="T66" fmla="*/ 89 w 163"/>
                  <a:gd name="T67" fmla="*/ 43 h 180"/>
                  <a:gd name="T68" fmla="*/ 102 w 163"/>
                  <a:gd name="T69" fmla="*/ 32 h 180"/>
                  <a:gd name="T70" fmla="*/ 116 w 163"/>
                  <a:gd name="T71" fmla="*/ 21 h 180"/>
                  <a:gd name="T72" fmla="*/ 130 w 163"/>
                  <a:gd name="T73" fmla="*/ 14 h 180"/>
                  <a:gd name="T74" fmla="*/ 143 w 163"/>
                  <a:gd name="T75" fmla="*/ 7 h 180"/>
                  <a:gd name="T76" fmla="*/ 154 w 163"/>
                  <a:gd name="T77" fmla="*/ 3 h 180"/>
                  <a:gd name="T78" fmla="*/ 160 w 163"/>
                  <a:gd name="T79" fmla="*/ 1 h 180"/>
                  <a:gd name="T80" fmla="*/ 163 w 163"/>
                  <a:gd name="T81" fmla="*/ 0 h 180"/>
                  <a:gd name="T82" fmla="*/ 161 w 163"/>
                  <a:gd name="T83" fmla="*/ 1 h 180"/>
                  <a:gd name="T84" fmla="*/ 157 w 163"/>
                  <a:gd name="T85" fmla="*/ 4 h 180"/>
                  <a:gd name="T86" fmla="*/ 153 w 163"/>
                  <a:gd name="T87" fmla="*/ 9 h 180"/>
                  <a:gd name="T88" fmla="*/ 145 w 163"/>
                  <a:gd name="T89" fmla="*/ 16 h 180"/>
                  <a:gd name="T90" fmla="*/ 137 w 163"/>
                  <a:gd name="T91" fmla="*/ 25 h 180"/>
                  <a:gd name="T92" fmla="*/ 127 w 163"/>
                  <a:gd name="T93" fmla="*/ 35 h 180"/>
                  <a:gd name="T94" fmla="*/ 117 w 163"/>
                  <a:gd name="T95" fmla="*/ 45 h 180"/>
                  <a:gd name="T96" fmla="*/ 106 w 163"/>
                  <a:gd name="T97" fmla="*/ 58 h 180"/>
                  <a:gd name="T98" fmla="*/ 96 w 163"/>
                  <a:gd name="T99" fmla="*/ 71 h 180"/>
                  <a:gd name="T100" fmla="*/ 87 w 163"/>
                  <a:gd name="T101" fmla="*/ 86 h 180"/>
                  <a:gd name="T102" fmla="*/ 76 w 163"/>
                  <a:gd name="T103" fmla="*/ 101 h 180"/>
                  <a:gd name="T104" fmla="*/ 69 w 163"/>
                  <a:gd name="T105" fmla="*/ 116 h 180"/>
                  <a:gd name="T106" fmla="*/ 61 w 163"/>
                  <a:gd name="T107" fmla="*/ 133 h 180"/>
                  <a:gd name="T108" fmla="*/ 56 w 163"/>
                  <a:gd name="T109" fmla="*/ 148 h 180"/>
                  <a:gd name="T110" fmla="*/ 52 w 163"/>
                  <a:gd name="T111" fmla="*/ 165 h 180"/>
                  <a:gd name="T112" fmla="*/ 52 w 163"/>
                  <a:gd name="T113" fmla="*/ 180 h 180"/>
                  <a:gd name="T114" fmla="*/ 8 w 163"/>
                  <a:gd name="T115" fmla="*/ 1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3" h="180">
                    <a:moveTo>
                      <a:pt x="8" y="156"/>
                    </a:moveTo>
                    <a:lnTo>
                      <a:pt x="8" y="155"/>
                    </a:lnTo>
                    <a:lnTo>
                      <a:pt x="7" y="152"/>
                    </a:lnTo>
                    <a:lnTo>
                      <a:pt x="6" y="148"/>
                    </a:lnTo>
                    <a:lnTo>
                      <a:pt x="6" y="143"/>
                    </a:lnTo>
                    <a:lnTo>
                      <a:pt x="4" y="136"/>
                    </a:lnTo>
                    <a:lnTo>
                      <a:pt x="2" y="128"/>
                    </a:lnTo>
                    <a:lnTo>
                      <a:pt x="1" y="120"/>
                    </a:lnTo>
                    <a:lnTo>
                      <a:pt x="1" y="111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0" y="82"/>
                    </a:lnTo>
                    <a:lnTo>
                      <a:pt x="1" y="72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6" y="48"/>
                    </a:lnTo>
                    <a:lnTo>
                      <a:pt x="10" y="42"/>
                    </a:lnTo>
                    <a:lnTo>
                      <a:pt x="16" y="35"/>
                    </a:lnTo>
                    <a:lnTo>
                      <a:pt x="20" y="33"/>
                    </a:lnTo>
                    <a:lnTo>
                      <a:pt x="23" y="36"/>
                    </a:lnTo>
                    <a:lnTo>
                      <a:pt x="24" y="42"/>
                    </a:lnTo>
                    <a:lnTo>
                      <a:pt x="25" y="52"/>
                    </a:lnTo>
                    <a:lnTo>
                      <a:pt x="26" y="62"/>
                    </a:lnTo>
                    <a:lnTo>
                      <a:pt x="28" y="72"/>
                    </a:lnTo>
                    <a:lnTo>
                      <a:pt x="30" y="81"/>
                    </a:lnTo>
                    <a:lnTo>
                      <a:pt x="34" y="88"/>
                    </a:lnTo>
                    <a:lnTo>
                      <a:pt x="35" y="96"/>
                    </a:lnTo>
                    <a:lnTo>
                      <a:pt x="37" y="101"/>
                    </a:lnTo>
                    <a:lnTo>
                      <a:pt x="39" y="103"/>
                    </a:lnTo>
                    <a:lnTo>
                      <a:pt x="44" y="101"/>
                    </a:lnTo>
                    <a:lnTo>
                      <a:pt x="51" y="93"/>
                    </a:lnTo>
                    <a:lnTo>
                      <a:pt x="62" y="79"/>
                    </a:lnTo>
                    <a:lnTo>
                      <a:pt x="78" y="56"/>
                    </a:lnTo>
                    <a:lnTo>
                      <a:pt x="89" y="43"/>
                    </a:lnTo>
                    <a:lnTo>
                      <a:pt x="102" y="32"/>
                    </a:lnTo>
                    <a:lnTo>
                      <a:pt x="116" y="21"/>
                    </a:lnTo>
                    <a:lnTo>
                      <a:pt x="130" y="14"/>
                    </a:lnTo>
                    <a:lnTo>
                      <a:pt x="143" y="7"/>
                    </a:lnTo>
                    <a:lnTo>
                      <a:pt x="154" y="3"/>
                    </a:lnTo>
                    <a:lnTo>
                      <a:pt x="160" y="1"/>
                    </a:lnTo>
                    <a:lnTo>
                      <a:pt x="163" y="0"/>
                    </a:lnTo>
                    <a:lnTo>
                      <a:pt x="161" y="1"/>
                    </a:lnTo>
                    <a:lnTo>
                      <a:pt x="157" y="4"/>
                    </a:lnTo>
                    <a:lnTo>
                      <a:pt x="153" y="9"/>
                    </a:lnTo>
                    <a:lnTo>
                      <a:pt x="145" y="16"/>
                    </a:lnTo>
                    <a:lnTo>
                      <a:pt x="137" y="25"/>
                    </a:lnTo>
                    <a:lnTo>
                      <a:pt x="127" y="35"/>
                    </a:lnTo>
                    <a:lnTo>
                      <a:pt x="117" y="45"/>
                    </a:lnTo>
                    <a:lnTo>
                      <a:pt x="106" y="58"/>
                    </a:lnTo>
                    <a:lnTo>
                      <a:pt x="96" y="71"/>
                    </a:lnTo>
                    <a:lnTo>
                      <a:pt x="87" y="86"/>
                    </a:lnTo>
                    <a:lnTo>
                      <a:pt x="76" y="101"/>
                    </a:lnTo>
                    <a:lnTo>
                      <a:pt x="69" y="116"/>
                    </a:lnTo>
                    <a:lnTo>
                      <a:pt x="61" y="133"/>
                    </a:lnTo>
                    <a:lnTo>
                      <a:pt x="56" y="148"/>
                    </a:lnTo>
                    <a:lnTo>
                      <a:pt x="52" y="165"/>
                    </a:lnTo>
                    <a:lnTo>
                      <a:pt x="52" y="180"/>
                    </a:lnTo>
                    <a:lnTo>
                      <a:pt x="8" y="156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7" name="Freeform 99">
                <a:extLst>
                  <a:ext uri="{FF2B5EF4-FFF2-40B4-BE49-F238E27FC236}">
                    <a16:creationId xmlns:a16="http://schemas.microsoft.com/office/drawing/2014/main" id="{13B0A2DD-5E24-4BBB-A0E2-BDD6FA8BA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097"/>
                <a:ext cx="642" cy="535"/>
              </a:xfrm>
              <a:custGeom>
                <a:avLst/>
                <a:gdLst>
                  <a:gd name="T0" fmla="*/ 1005 w 1283"/>
                  <a:gd name="T1" fmla="*/ 377 h 1070"/>
                  <a:gd name="T2" fmla="*/ 1032 w 1283"/>
                  <a:gd name="T3" fmla="*/ 327 h 1070"/>
                  <a:gd name="T4" fmla="*/ 1036 w 1283"/>
                  <a:gd name="T5" fmla="*/ 283 h 1070"/>
                  <a:gd name="T6" fmla="*/ 1028 w 1283"/>
                  <a:gd name="T7" fmla="*/ 238 h 1070"/>
                  <a:gd name="T8" fmla="*/ 1024 w 1283"/>
                  <a:gd name="T9" fmla="*/ 205 h 1070"/>
                  <a:gd name="T10" fmla="*/ 1041 w 1283"/>
                  <a:gd name="T11" fmla="*/ 150 h 1070"/>
                  <a:gd name="T12" fmla="*/ 1049 w 1283"/>
                  <a:gd name="T13" fmla="*/ 129 h 1070"/>
                  <a:gd name="T14" fmla="*/ 1044 w 1283"/>
                  <a:gd name="T15" fmla="*/ 83 h 1070"/>
                  <a:gd name="T16" fmla="*/ 1012 w 1283"/>
                  <a:gd name="T17" fmla="*/ 26 h 1070"/>
                  <a:gd name="T18" fmla="*/ 939 w 1283"/>
                  <a:gd name="T19" fmla="*/ 0 h 1070"/>
                  <a:gd name="T20" fmla="*/ 846 w 1283"/>
                  <a:gd name="T21" fmla="*/ 16 h 1070"/>
                  <a:gd name="T22" fmla="*/ 709 w 1283"/>
                  <a:gd name="T23" fmla="*/ 52 h 1070"/>
                  <a:gd name="T24" fmla="*/ 556 w 1283"/>
                  <a:gd name="T25" fmla="*/ 101 h 1070"/>
                  <a:gd name="T26" fmla="*/ 409 w 1283"/>
                  <a:gd name="T27" fmla="*/ 151 h 1070"/>
                  <a:gd name="T28" fmla="*/ 296 w 1283"/>
                  <a:gd name="T29" fmla="*/ 190 h 1070"/>
                  <a:gd name="T30" fmla="*/ 242 w 1283"/>
                  <a:gd name="T31" fmla="*/ 210 h 1070"/>
                  <a:gd name="T32" fmla="*/ 36 w 1283"/>
                  <a:gd name="T33" fmla="*/ 760 h 1070"/>
                  <a:gd name="T34" fmla="*/ 116 w 1283"/>
                  <a:gd name="T35" fmla="*/ 790 h 1070"/>
                  <a:gd name="T36" fmla="*/ 215 w 1283"/>
                  <a:gd name="T37" fmla="*/ 829 h 1070"/>
                  <a:gd name="T38" fmla="*/ 322 w 1283"/>
                  <a:gd name="T39" fmla="*/ 875 h 1070"/>
                  <a:gd name="T40" fmla="*/ 425 w 1283"/>
                  <a:gd name="T41" fmla="*/ 923 h 1070"/>
                  <a:gd name="T42" fmla="*/ 516 w 1283"/>
                  <a:gd name="T43" fmla="*/ 969 h 1070"/>
                  <a:gd name="T44" fmla="*/ 585 w 1283"/>
                  <a:gd name="T45" fmla="*/ 1008 h 1070"/>
                  <a:gd name="T46" fmla="*/ 675 w 1283"/>
                  <a:gd name="T47" fmla="*/ 1038 h 1070"/>
                  <a:gd name="T48" fmla="*/ 794 w 1283"/>
                  <a:gd name="T49" fmla="*/ 1059 h 1070"/>
                  <a:gd name="T50" fmla="*/ 926 w 1283"/>
                  <a:gd name="T51" fmla="*/ 1069 h 1070"/>
                  <a:gd name="T52" fmla="*/ 1054 w 1283"/>
                  <a:gd name="T53" fmla="*/ 1069 h 1070"/>
                  <a:gd name="T54" fmla="*/ 1160 w 1283"/>
                  <a:gd name="T55" fmla="*/ 1059 h 1070"/>
                  <a:gd name="T56" fmla="*/ 1230 w 1283"/>
                  <a:gd name="T57" fmla="*/ 1037 h 1070"/>
                  <a:gd name="T58" fmla="*/ 1277 w 1283"/>
                  <a:gd name="T59" fmla="*/ 997 h 1070"/>
                  <a:gd name="T60" fmla="*/ 1275 w 1283"/>
                  <a:gd name="T61" fmla="*/ 970 h 1070"/>
                  <a:gd name="T62" fmla="*/ 1208 w 1283"/>
                  <a:gd name="T63" fmla="*/ 925 h 1070"/>
                  <a:gd name="T64" fmla="*/ 1089 w 1283"/>
                  <a:gd name="T65" fmla="*/ 849 h 1070"/>
                  <a:gd name="T66" fmla="*/ 1007 w 1283"/>
                  <a:gd name="T67" fmla="*/ 815 h 1070"/>
                  <a:gd name="T68" fmla="*/ 954 w 1283"/>
                  <a:gd name="T69" fmla="*/ 804 h 1070"/>
                  <a:gd name="T70" fmla="*/ 899 w 1283"/>
                  <a:gd name="T71" fmla="*/ 790 h 1070"/>
                  <a:gd name="T72" fmla="*/ 832 w 1283"/>
                  <a:gd name="T73" fmla="*/ 779 h 1070"/>
                  <a:gd name="T74" fmla="*/ 804 w 1283"/>
                  <a:gd name="T75" fmla="*/ 771 h 1070"/>
                  <a:gd name="T76" fmla="*/ 783 w 1283"/>
                  <a:gd name="T77" fmla="*/ 762 h 1070"/>
                  <a:gd name="T78" fmla="*/ 770 w 1283"/>
                  <a:gd name="T79" fmla="*/ 746 h 1070"/>
                  <a:gd name="T80" fmla="*/ 764 w 1283"/>
                  <a:gd name="T81" fmla="*/ 709 h 1070"/>
                  <a:gd name="T82" fmla="*/ 774 w 1283"/>
                  <a:gd name="T83" fmla="*/ 633 h 1070"/>
                  <a:gd name="T84" fmla="*/ 791 w 1283"/>
                  <a:gd name="T85" fmla="*/ 572 h 1070"/>
                  <a:gd name="T86" fmla="*/ 808 w 1283"/>
                  <a:gd name="T87" fmla="*/ 560 h 1070"/>
                  <a:gd name="T88" fmla="*/ 854 w 1283"/>
                  <a:gd name="T89" fmla="*/ 558 h 1070"/>
                  <a:gd name="T90" fmla="*/ 894 w 1283"/>
                  <a:gd name="T91" fmla="*/ 540 h 1070"/>
                  <a:gd name="T92" fmla="*/ 921 w 1283"/>
                  <a:gd name="T93" fmla="*/ 515 h 1070"/>
                  <a:gd name="T94" fmla="*/ 932 w 1283"/>
                  <a:gd name="T95" fmla="*/ 497 h 1070"/>
                  <a:gd name="T96" fmla="*/ 943 w 1283"/>
                  <a:gd name="T97" fmla="*/ 481 h 1070"/>
                  <a:gd name="T98" fmla="*/ 953 w 1283"/>
                  <a:gd name="T99" fmla="*/ 449 h 1070"/>
                  <a:gd name="T100" fmla="*/ 969 w 1283"/>
                  <a:gd name="T101" fmla="*/ 413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83" h="1070">
                    <a:moveTo>
                      <a:pt x="984" y="399"/>
                    </a:moveTo>
                    <a:lnTo>
                      <a:pt x="990" y="395"/>
                    </a:lnTo>
                    <a:lnTo>
                      <a:pt x="997" y="390"/>
                    </a:lnTo>
                    <a:lnTo>
                      <a:pt x="1001" y="385"/>
                    </a:lnTo>
                    <a:lnTo>
                      <a:pt x="1005" y="377"/>
                    </a:lnTo>
                    <a:lnTo>
                      <a:pt x="1009" y="370"/>
                    </a:lnTo>
                    <a:lnTo>
                      <a:pt x="1014" y="360"/>
                    </a:lnTo>
                    <a:lnTo>
                      <a:pt x="1020" y="348"/>
                    </a:lnTo>
                    <a:lnTo>
                      <a:pt x="1028" y="335"/>
                    </a:lnTo>
                    <a:lnTo>
                      <a:pt x="1032" y="327"/>
                    </a:lnTo>
                    <a:lnTo>
                      <a:pt x="1035" y="319"/>
                    </a:lnTo>
                    <a:lnTo>
                      <a:pt x="1036" y="311"/>
                    </a:lnTo>
                    <a:lnTo>
                      <a:pt x="1037" y="302"/>
                    </a:lnTo>
                    <a:lnTo>
                      <a:pt x="1037" y="292"/>
                    </a:lnTo>
                    <a:lnTo>
                      <a:pt x="1036" y="283"/>
                    </a:lnTo>
                    <a:lnTo>
                      <a:pt x="1035" y="273"/>
                    </a:lnTo>
                    <a:lnTo>
                      <a:pt x="1034" y="264"/>
                    </a:lnTo>
                    <a:lnTo>
                      <a:pt x="1032" y="256"/>
                    </a:lnTo>
                    <a:lnTo>
                      <a:pt x="1031" y="246"/>
                    </a:lnTo>
                    <a:lnTo>
                      <a:pt x="1028" y="238"/>
                    </a:lnTo>
                    <a:lnTo>
                      <a:pt x="1026" y="230"/>
                    </a:lnTo>
                    <a:lnTo>
                      <a:pt x="1026" y="224"/>
                    </a:lnTo>
                    <a:lnTo>
                      <a:pt x="1025" y="216"/>
                    </a:lnTo>
                    <a:lnTo>
                      <a:pt x="1024" y="210"/>
                    </a:lnTo>
                    <a:lnTo>
                      <a:pt x="1024" y="205"/>
                    </a:lnTo>
                    <a:lnTo>
                      <a:pt x="1026" y="196"/>
                    </a:lnTo>
                    <a:lnTo>
                      <a:pt x="1029" y="184"/>
                    </a:lnTo>
                    <a:lnTo>
                      <a:pt x="1032" y="173"/>
                    </a:lnTo>
                    <a:lnTo>
                      <a:pt x="1037" y="160"/>
                    </a:lnTo>
                    <a:lnTo>
                      <a:pt x="1041" y="150"/>
                    </a:lnTo>
                    <a:lnTo>
                      <a:pt x="1044" y="142"/>
                    </a:lnTo>
                    <a:lnTo>
                      <a:pt x="1047" y="135"/>
                    </a:lnTo>
                    <a:lnTo>
                      <a:pt x="1049" y="133"/>
                    </a:lnTo>
                    <a:lnTo>
                      <a:pt x="1049" y="132"/>
                    </a:lnTo>
                    <a:lnTo>
                      <a:pt x="1049" y="129"/>
                    </a:lnTo>
                    <a:lnTo>
                      <a:pt x="1049" y="123"/>
                    </a:lnTo>
                    <a:lnTo>
                      <a:pt x="1049" y="115"/>
                    </a:lnTo>
                    <a:lnTo>
                      <a:pt x="1047" y="105"/>
                    </a:lnTo>
                    <a:lnTo>
                      <a:pt x="1045" y="95"/>
                    </a:lnTo>
                    <a:lnTo>
                      <a:pt x="1044" y="83"/>
                    </a:lnTo>
                    <a:lnTo>
                      <a:pt x="1040" y="72"/>
                    </a:lnTo>
                    <a:lnTo>
                      <a:pt x="1035" y="59"/>
                    </a:lnTo>
                    <a:lnTo>
                      <a:pt x="1030" y="48"/>
                    </a:lnTo>
                    <a:lnTo>
                      <a:pt x="1021" y="37"/>
                    </a:lnTo>
                    <a:lnTo>
                      <a:pt x="1012" y="26"/>
                    </a:lnTo>
                    <a:lnTo>
                      <a:pt x="1001" y="18"/>
                    </a:lnTo>
                    <a:lnTo>
                      <a:pt x="986" y="10"/>
                    </a:lnTo>
                    <a:lnTo>
                      <a:pt x="971" y="4"/>
                    </a:lnTo>
                    <a:lnTo>
                      <a:pt x="952" y="0"/>
                    </a:lnTo>
                    <a:lnTo>
                      <a:pt x="939" y="0"/>
                    </a:lnTo>
                    <a:lnTo>
                      <a:pt x="925" y="1"/>
                    </a:lnTo>
                    <a:lnTo>
                      <a:pt x="909" y="2"/>
                    </a:lnTo>
                    <a:lnTo>
                      <a:pt x="889" y="6"/>
                    </a:lnTo>
                    <a:lnTo>
                      <a:pt x="869" y="10"/>
                    </a:lnTo>
                    <a:lnTo>
                      <a:pt x="846" y="16"/>
                    </a:lnTo>
                    <a:lnTo>
                      <a:pt x="821" y="21"/>
                    </a:lnTo>
                    <a:lnTo>
                      <a:pt x="795" y="28"/>
                    </a:lnTo>
                    <a:lnTo>
                      <a:pt x="767" y="36"/>
                    </a:lnTo>
                    <a:lnTo>
                      <a:pt x="739" y="44"/>
                    </a:lnTo>
                    <a:lnTo>
                      <a:pt x="709" y="52"/>
                    </a:lnTo>
                    <a:lnTo>
                      <a:pt x="678" y="62"/>
                    </a:lnTo>
                    <a:lnTo>
                      <a:pt x="648" y="71"/>
                    </a:lnTo>
                    <a:lnTo>
                      <a:pt x="617" y="81"/>
                    </a:lnTo>
                    <a:lnTo>
                      <a:pt x="586" y="91"/>
                    </a:lnTo>
                    <a:lnTo>
                      <a:pt x="556" y="101"/>
                    </a:lnTo>
                    <a:lnTo>
                      <a:pt x="524" y="111"/>
                    </a:lnTo>
                    <a:lnTo>
                      <a:pt x="494" y="122"/>
                    </a:lnTo>
                    <a:lnTo>
                      <a:pt x="464" y="131"/>
                    </a:lnTo>
                    <a:lnTo>
                      <a:pt x="437" y="142"/>
                    </a:lnTo>
                    <a:lnTo>
                      <a:pt x="409" y="151"/>
                    </a:lnTo>
                    <a:lnTo>
                      <a:pt x="383" y="160"/>
                    </a:lnTo>
                    <a:lnTo>
                      <a:pt x="359" y="169"/>
                    </a:lnTo>
                    <a:lnTo>
                      <a:pt x="336" y="176"/>
                    </a:lnTo>
                    <a:lnTo>
                      <a:pt x="316" y="183"/>
                    </a:lnTo>
                    <a:lnTo>
                      <a:pt x="296" y="190"/>
                    </a:lnTo>
                    <a:lnTo>
                      <a:pt x="280" y="197"/>
                    </a:lnTo>
                    <a:lnTo>
                      <a:pt x="267" y="202"/>
                    </a:lnTo>
                    <a:lnTo>
                      <a:pt x="255" y="205"/>
                    </a:lnTo>
                    <a:lnTo>
                      <a:pt x="247" y="208"/>
                    </a:lnTo>
                    <a:lnTo>
                      <a:pt x="242" y="210"/>
                    </a:lnTo>
                    <a:lnTo>
                      <a:pt x="240" y="211"/>
                    </a:lnTo>
                    <a:lnTo>
                      <a:pt x="0" y="747"/>
                    </a:lnTo>
                    <a:lnTo>
                      <a:pt x="11" y="750"/>
                    </a:lnTo>
                    <a:lnTo>
                      <a:pt x="23" y="756"/>
                    </a:lnTo>
                    <a:lnTo>
                      <a:pt x="36" y="760"/>
                    </a:lnTo>
                    <a:lnTo>
                      <a:pt x="50" y="765"/>
                    </a:lnTo>
                    <a:lnTo>
                      <a:pt x="66" y="770"/>
                    </a:lnTo>
                    <a:lnTo>
                      <a:pt x="82" y="776"/>
                    </a:lnTo>
                    <a:lnTo>
                      <a:pt x="98" y="783"/>
                    </a:lnTo>
                    <a:lnTo>
                      <a:pt x="116" y="790"/>
                    </a:lnTo>
                    <a:lnTo>
                      <a:pt x="135" y="797"/>
                    </a:lnTo>
                    <a:lnTo>
                      <a:pt x="154" y="804"/>
                    </a:lnTo>
                    <a:lnTo>
                      <a:pt x="174" y="813"/>
                    </a:lnTo>
                    <a:lnTo>
                      <a:pt x="194" y="821"/>
                    </a:lnTo>
                    <a:lnTo>
                      <a:pt x="215" y="829"/>
                    </a:lnTo>
                    <a:lnTo>
                      <a:pt x="235" y="839"/>
                    </a:lnTo>
                    <a:lnTo>
                      <a:pt x="257" y="847"/>
                    </a:lnTo>
                    <a:lnTo>
                      <a:pt x="278" y="856"/>
                    </a:lnTo>
                    <a:lnTo>
                      <a:pt x="300" y="866"/>
                    </a:lnTo>
                    <a:lnTo>
                      <a:pt x="322" y="875"/>
                    </a:lnTo>
                    <a:lnTo>
                      <a:pt x="343" y="884"/>
                    </a:lnTo>
                    <a:lnTo>
                      <a:pt x="363" y="894"/>
                    </a:lnTo>
                    <a:lnTo>
                      <a:pt x="384" y="904"/>
                    </a:lnTo>
                    <a:lnTo>
                      <a:pt x="405" y="913"/>
                    </a:lnTo>
                    <a:lnTo>
                      <a:pt x="425" y="923"/>
                    </a:lnTo>
                    <a:lnTo>
                      <a:pt x="444" y="932"/>
                    </a:lnTo>
                    <a:lnTo>
                      <a:pt x="463" y="941"/>
                    </a:lnTo>
                    <a:lnTo>
                      <a:pt x="482" y="951"/>
                    </a:lnTo>
                    <a:lnTo>
                      <a:pt x="498" y="959"/>
                    </a:lnTo>
                    <a:lnTo>
                      <a:pt x="516" y="969"/>
                    </a:lnTo>
                    <a:lnTo>
                      <a:pt x="532" y="977"/>
                    </a:lnTo>
                    <a:lnTo>
                      <a:pt x="546" y="985"/>
                    </a:lnTo>
                    <a:lnTo>
                      <a:pt x="560" y="992"/>
                    </a:lnTo>
                    <a:lnTo>
                      <a:pt x="572" y="1001"/>
                    </a:lnTo>
                    <a:lnTo>
                      <a:pt x="585" y="1008"/>
                    </a:lnTo>
                    <a:lnTo>
                      <a:pt x="600" y="1014"/>
                    </a:lnTo>
                    <a:lnTo>
                      <a:pt x="617" y="1020"/>
                    </a:lnTo>
                    <a:lnTo>
                      <a:pt x="635" y="1028"/>
                    </a:lnTo>
                    <a:lnTo>
                      <a:pt x="653" y="1033"/>
                    </a:lnTo>
                    <a:lnTo>
                      <a:pt x="675" y="1038"/>
                    </a:lnTo>
                    <a:lnTo>
                      <a:pt x="697" y="1043"/>
                    </a:lnTo>
                    <a:lnTo>
                      <a:pt x="720" y="1047"/>
                    </a:lnTo>
                    <a:lnTo>
                      <a:pt x="744" y="1052"/>
                    </a:lnTo>
                    <a:lnTo>
                      <a:pt x="768" y="1056"/>
                    </a:lnTo>
                    <a:lnTo>
                      <a:pt x="794" y="1059"/>
                    </a:lnTo>
                    <a:lnTo>
                      <a:pt x="820" y="1062"/>
                    </a:lnTo>
                    <a:lnTo>
                      <a:pt x="846" y="1064"/>
                    </a:lnTo>
                    <a:lnTo>
                      <a:pt x="873" y="1066"/>
                    </a:lnTo>
                    <a:lnTo>
                      <a:pt x="899" y="1068"/>
                    </a:lnTo>
                    <a:lnTo>
                      <a:pt x="926" y="1069"/>
                    </a:lnTo>
                    <a:lnTo>
                      <a:pt x="953" y="1070"/>
                    </a:lnTo>
                    <a:lnTo>
                      <a:pt x="978" y="1070"/>
                    </a:lnTo>
                    <a:lnTo>
                      <a:pt x="1004" y="1070"/>
                    </a:lnTo>
                    <a:lnTo>
                      <a:pt x="1029" y="1070"/>
                    </a:lnTo>
                    <a:lnTo>
                      <a:pt x="1054" y="1069"/>
                    </a:lnTo>
                    <a:lnTo>
                      <a:pt x="1077" y="1068"/>
                    </a:lnTo>
                    <a:lnTo>
                      <a:pt x="1099" y="1066"/>
                    </a:lnTo>
                    <a:lnTo>
                      <a:pt x="1121" y="1064"/>
                    </a:lnTo>
                    <a:lnTo>
                      <a:pt x="1142" y="1062"/>
                    </a:lnTo>
                    <a:lnTo>
                      <a:pt x="1160" y="1059"/>
                    </a:lnTo>
                    <a:lnTo>
                      <a:pt x="1178" y="1055"/>
                    </a:lnTo>
                    <a:lnTo>
                      <a:pt x="1194" y="1051"/>
                    </a:lnTo>
                    <a:lnTo>
                      <a:pt x="1208" y="1046"/>
                    </a:lnTo>
                    <a:lnTo>
                      <a:pt x="1220" y="1041"/>
                    </a:lnTo>
                    <a:lnTo>
                      <a:pt x="1230" y="1037"/>
                    </a:lnTo>
                    <a:lnTo>
                      <a:pt x="1238" y="1031"/>
                    </a:lnTo>
                    <a:lnTo>
                      <a:pt x="1250" y="1019"/>
                    </a:lnTo>
                    <a:lnTo>
                      <a:pt x="1262" y="1010"/>
                    </a:lnTo>
                    <a:lnTo>
                      <a:pt x="1270" y="1003"/>
                    </a:lnTo>
                    <a:lnTo>
                      <a:pt x="1277" y="997"/>
                    </a:lnTo>
                    <a:lnTo>
                      <a:pt x="1281" y="990"/>
                    </a:lnTo>
                    <a:lnTo>
                      <a:pt x="1283" y="985"/>
                    </a:lnTo>
                    <a:lnTo>
                      <a:pt x="1282" y="981"/>
                    </a:lnTo>
                    <a:lnTo>
                      <a:pt x="1280" y="975"/>
                    </a:lnTo>
                    <a:lnTo>
                      <a:pt x="1275" y="970"/>
                    </a:lnTo>
                    <a:lnTo>
                      <a:pt x="1267" y="963"/>
                    </a:lnTo>
                    <a:lnTo>
                      <a:pt x="1256" y="956"/>
                    </a:lnTo>
                    <a:lnTo>
                      <a:pt x="1243" y="948"/>
                    </a:lnTo>
                    <a:lnTo>
                      <a:pt x="1227" y="937"/>
                    </a:lnTo>
                    <a:lnTo>
                      <a:pt x="1208" y="925"/>
                    </a:lnTo>
                    <a:lnTo>
                      <a:pt x="1186" y="910"/>
                    </a:lnTo>
                    <a:lnTo>
                      <a:pt x="1160" y="894"/>
                    </a:lnTo>
                    <a:lnTo>
                      <a:pt x="1135" y="876"/>
                    </a:lnTo>
                    <a:lnTo>
                      <a:pt x="1111" y="862"/>
                    </a:lnTo>
                    <a:lnTo>
                      <a:pt x="1089" y="849"/>
                    </a:lnTo>
                    <a:lnTo>
                      <a:pt x="1069" y="839"/>
                    </a:lnTo>
                    <a:lnTo>
                      <a:pt x="1052" y="830"/>
                    </a:lnTo>
                    <a:lnTo>
                      <a:pt x="1035" y="824"/>
                    </a:lnTo>
                    <a:lnTo>
                      <a:pt x="1020" y="818"/>
                    </a:lnTo>
                    <a:lnTo>
                      <a:pt x="1007" y="815"/>
                    </a:lnTo>
                    <a:lnTo>
                      <a:pt x="994" y="811"/>
                    </a:lnTo>
                    <a:lnTo>
                      <a:pt x="983" y="809"/>
                    </a:lnTo>
                    <a:lnTo>
                      <a:pt x="973" y="807"/>
                    </a:lnTo>
                    <a:lnTo>
                      <a:pt x="962" y="805"/>
                    </a:lnTo>
                    <a:lnTo>
                      <a:pt x="954" y="804"/>
                    </a:lnTo>
                    <a:lnTo>
                      <a:pt x="946" y="802"/>
                    </a:lnTo>
                    <a:lnTo>
                      <a:pt x="938" y="801"/>
                    </a:lnTo>
                    <a:lnTo>
                      <a:pt x="930" y="799"/>
                    </a:lnTo>
                    <a:lnTo>
                      <a:pt x="914" y="794"/>
                    </a:lnTo>
                    <a:lnTo>
                      <a:pt x="899" y="790"/>
                    </a:lnTo>
                    <a:lnTo>
                      <a:pt x="884" y="787"/>
                    </a:lnTo>
                    <a:lnTo>
                      <a:pt x="869" y="785"/>
                    </a:lnTo>
                    <a:lnTo>
                      <a:pt x="855" y="783"/>
                    </a:lnTo>
                    <a:lnTo>
                      <a:pt x="843" y="780"/>
                    </a:lnTo>
                    <a:lnTo>
                      <a:pt x="832" y="779"/>
                    </a:lnTo>
                    <a:lnTo>
                      <a:pt x="824" y="779"/>
                    </a:lnTo>
                    <a:lnTo>
                      <a:pt x="819" y="778"/>
                    </a:lnTo>
                    <a:lnTo>
                      <a:pt x="814" y="776"/>
                    </a:lnTo>
                    <a:lnTo>
                      <a:pt x="808" y="774"/>
                    </a:lnTo>
                    <a:lnTo>
                      <a:pt x="804" y="771"/>
                    </a:lnTo>
                    <a:lnTo>
                      <a:pt x="800" y="769"/>
                    </a:lnTo>
                    <a:lnTo>
                      <a:pt x="798" y="767"/>
                    </a:lnTo>
                    <a:lnTo>
                      <a:pt x="797" y="766"/>
                    </a:lnTo>
                    <a:lnTo>
                      <a:pt x="797" y="766"/>
                    </a:lnTo>
                    <a:lnTo>
                      <a:pt x="783" y="762"/>
                    </a:lnTo>
                    <a:lnTo>
                      <a:pt x="774" y="759"/>
                    </a:lnTo>
                    <a:lnTo>
                      <a:pt x="769" y="754"/>
                    </a:lnTo>
                    <a:lnTo>
                      <a:pt x="768" y="751"/>
                    </a:lnTo>
                    <a:lnTo>
                      <a:pt x="768" y="748"/>
                    </a:lnTo>
                    <a:lnTo>
                      <a:pt x="770" y="746"/>
                    </a:lnTo>
                    <a:lnTo>
                      <a:pt x="772" y="744"/>
                    </a:lnTo>
                    <a:lnTo>
                      <a:pt x="773" y="744"/>
                    </a:lnTo>
                    <a:lnTo>
                      <a:pt x="768" y="734"/>
                    </a:lnTo>
                    <a:lnTo>
                      <a:pt x="766" y="721"/>
                    </a:lnTo>
                    <a:lnTo>
                      <a:pt x="764" y="709"/>
                    </a:lnTo>
                    <a:lnTo>
                      <a:pt x="764" y="694"/>
                    </a:lnTo>
                    <a:lnTo>
                      <a:pt x="765" y="679"/>
                    </a:lnTo>
                    <a:lnTo>
                      <a:pt x="768" y="663"/>
                    </a:lnTo>
                    <a:lnTo>
                      <a:pt x="770" y="647"/>
                    </a:lnTo>
                    <a:lnTo>
                      <a:pt x="774" y="633"/>
                    </a:lnTo>
                    <a:lnTo>
                      <a:pt x="777" y="618"/>
                    </a:lnTo>
                    <a:lnTo>
                      <a:pt x="780" y="605"/>
                    </a:lnTo>
                    <a:lnTo>
                      <a:pt x="783" y="591"/>
                    </a:lnTo>
                    <a:lnTo>
                      <a:pt x="786" y="582"/>
                    </a:lnTo>
                    <a:lnTo>
                      <a:pt x="791" y="572"/>
                    </a:lnTo>
                    <a:lnTo>
                      <a:pt x="793" y="565"/>
                    </a:lnTo>
                    <a:lnTo>
                      <a:pt x="794" y="561"/>
                    </a:lnTo>
                    <a:lnTo>
                      <a:pt x="795" y="559"/>
                    </a:lnTo>
                    <a:lnTo>
                      <a:pt x="801" y="560"/>
                    </a:lnTo>
                    <a:lnTo>
                      <a:pt x="808" y="560"/>
                    </a:lnTo>
                    <a:lnTo>
                      <a:pt x="817" y="560"/>
                    </a:lnTo>
                    <a:lnTo>
                      <a:pt x="826" y="560"/>
                    </a:lnTo>
                    <a:lnTo>
                      <a:pt x="834" y="560"/>
                    </a:lnTo>
                    <a:lnTo>
                      <a:pt x="845" y="559"/>
                    </a:lnTo>
                    <a:lnTo>
                      <a:pt x="854" y="558"/>
                    </a:lnTo>
                    <a:lnTo>
                      <a:pt x="864" y="557"/>
                    </a:lnTo>
                    <a:lnTo>
                      <a:pt x="872" y="555"/>
                    </a:lnTo>
                    <a:lnTo>
                      <a:pt x="879" y="552"/>
                    </a:lnTo>
                    <a:lnTo>
                      <a:pt x="887" y="547"/>
                    </a:lnTo>
                    <a:lnTo>
                      <a:pt x="894" y="540"/>
                    </a:lnTo>
                    <a:lnTo>
                      <a:pt x="901" y="534"/>
                    </a:lnTo>
                    <a:lnTo>
                      <a:pt x="907" y="529"/>
                    </a:lnTo>
                    <a:lnTo>
                      <a:pt x="913" y="523"/>
                    </a:lnTo>
                    <a:lnTo>
                      <a:pt x="918" y="518"/>
                    </a:lnTo>
                    <a:lnTo>
                      <a:pt x="921" y="515"/>
                    </a:lnTo>
                    <a:lnTo>
                      <a:pt x="923" y="510"/>
                    </a:lnTo>
                    <a:lnTo>
                      <a:pt x="925" y="507"/>
                    </a:lnTo>
                    <a:lnTo>
                      <a:pt x="927" y="503"/>
                    </a:lnTo>
                    <a:lnTo>
                      <a:pt x="930" y="500"/>
                    </a:lnTo>
                    <a:lnTo>
                      <a:pt x="932" y="497"/>
                    </a:lnTo>
                    <a:lnTo>
                      <a:pt x="934" y="495"/>
                    </a:lnTo>
                    <a:lnTo>
                      <a:pt x="938" y="492"/>
                    </a:lnTo>
                    <a:lnTo>
                      <a:pt x="939" y="490"/>
                    </a:lnTo>
                    <a:lnTo>
                      <a:pt x="941" y="486"/>
                    </a:lnTo>
                    <a:lnTo>
                      <a:pt x="943" y="481"/>
                    </a:lnTo>
                    <a:lnTo>
                      <a:pt x="945" y="476"/>
                    </a:lnTo>
                    <a:lnTo>
                      <a:pt x="947" y="470"/>
                    </a:lnTo>
                    <a:lnTo>
                      <a:pt x="949" y="464"/>
                    </a:lnTo>
                    <a:lnTo>
                      <a:pt x="951" y="456"/>
                    </a:lnTo>
                    <a:lnTo>
                      <a:pt x="953" y="449"/>
                    </a:lnTo>
                    <a:lnTo>
                      <a:pt x="956" y="441"/>
                    </a:lnTo>
                    <a:lnTo>
                      <a:pt x="959" y="433"/>
                    </a:lnTo>
                    <a:lnTo>
                      <a:pt x="962" y="426"/>
                    </a:lnTo>
                    <a:lnTo>
                      <a:pt x="966" y="419"/>
                    </a:lnTo>
                    <a:lnTo>
                      <a:pt x="969" y="413"/>
                    </a:lnTo>
                    <a:lnTo>
                      <a:pt x="974" y="406"/>
                    </a:lnTo>
                    <a:lnTo>
                      <a:pt x="979" y="402"/>
                    </a:lnTo>
                    <a:lnTo>
                      <a:pt x="984" y="39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8" name="Freeform 100">
                <a:extLst>
                  <a:ext uri="{FF2B5EF4-FFF2-40B4-BE49-F238E27FC236}">
                    <a16:creationId xmlns:a16="http://schemas.microsoft.com/office/drawing/2014/main" id="{64A31D4F-FD74-4896-989C-023CF7FA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263"/>
                <a:ext cx="23" cy="34"/>
              </a:xfrm>
              <a:custGeom>
                <a:avLst/>
                <a:gdLst>
                  <a:gd name="T0" fmla="*/ 44 w 47"/>
                  <a:gd name="T1" fmla="*/ 0 h 66"/>
                  <a:gd name="T2" fmla="*/ 36 w 47"/>
                  <a:gd name="T3" fmla="*/ 13 h 66"/>
                  <a:gd name="T4" fmla="*/ 30 w 47"/>
                  <a:gd name="T5" fmla="*/ 25 h 66"/>
                  <a:gd name="T6" fmla="*/ 25 w 47"/>
                  <a:gd name="T7" fmla="*/ 35 h 66"/>
                  <a:gd name="T8" fmla="*/ 21 w 47"/>
                  <a:gd name="T9" fmla="*/ 42 h 66"/>
                  <a:gd name="T10" fmla="*/ 17 w 47"/>
                  <a:gd name="T11" fmla="*/ 50 h 66"/>
                  <a:gd name="T12" fmla="*/ 12 w 47"/>
                  <a:gd name="T13" fmla="*/ 55 h 66"/>
                  <a:gd name="T14" fmla="*/ 6 w 47"/>
                  <a:gd name="T15" fmla="*/ 59 h 66"/>
                  <a:gd name="T16" fmla="*/ 0 w 47"/>
                  <a:gd name="T17" fmla="*/ 64 h 66"/>
                  <a:gd name="T18" fmla="*/ 3 w 47"/>
                  <a:gd name="T19" fmla="*/ 66 h 66"/>
                  <a:gd name="T20" fmla="*/ 9 w 47"/>
                  <a:gd name="T21" fmla="*/ 62 h 66"/>
                  <a:gd name="T22" fmla="*/ 16 w 47"/>
                  <a:gd name="T23" fmla="*/ 56 h 66"/>
                  <a:gd name="T24" fmla="*/ 20 w 47"/>
                  <a:gd name="T25" fmla="*/ 51 h 66"/>
                  <a:gd name="T26" fmla="*/ 24 w 47"/>
                  <a:gd name="T27" fmla="*/ 43 h 66"/>
                  <a:gd name="T28" fmla="*/ 28 w 47"/>
                  <a:gd name="T29" fmla="*/ 36 h 66"/>
                  <a:gd name="T30" fmla="*/ 33 w 47"/>
                  <a:gd name="T31" fmla="*/ 26 h 66"/>
                  <a:gd name="T32" fmla="*/ 40 w 47"/>
                  <a:gd name="T33" fmla="*/ 14 h 66"/>
                  <a:gd name="T34" fmla="*/ 47 w 47"/>
                  <a:gd name="T35" fmla="*/ 1 h 66"/>
                  <a:gd name="T36" fmla="*/ 44 w 4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66">
                    <a:moveTo>
                      <a:pt x="44" y="0"/>
                    </a:moveTo>
                    <a:lnTo>
                      <a:pt x="36" y="13"/>
                    </a:lnTo>
                    <a:lnTo>
                      <a:pt x="30" y="25"/>
                    </a:lnTo>
                    <a:lnTo>
                      <a:pt x="25" y="35"/>
                    </a:lnTo>
                    <a:lnTo>
                      <a:pt x="21" y="42"/>
                    </a:lnTo>
                    <a:lnTo>
                      <a:pt x="17" y="50"/>
                    </a:lnTo>
                    <a:lnTo>
                      <a:pt x="12" y="55"/>
                    </a:lnTo>
                    <a:lnTo>
                      <a:pt x="6" y="59"/>
                    </a:lnTo>
                    <a:lnTo>
                      <a:pt x="0" y="64"/>
                    </a:lnTo>
                    <a:lnTo>
                      <a:pt x="3" y="66"/>
                    </a:lnTo>
                    <a:lnTo>
                      <a:pt x="9" y="62"/>
                    </a:lnTo>
                    <a:lnTo>
                      <a:pt x="16" y="56"/>
                    </a:lnTo>
                    <a:lnTo>
                      <a:pt x="20" y="51"/>
                    </a:lnTo>
                    <a:lnTo>
                      <a:pt x="24" y="43"/>
                    </a:lnTo>
                    <a:lnTo>
                      <a:pt x="28" y="36"/>
                    </a:lnTo>
                    <a:lnTo>
                      <a:pt x="33" y="26"/>
                    </a:lnTo>
                    <a:lnTo>
                      <a:pt x="40" y="14"/>
                    </a:lnTo>
                    <a:lnTo>
                      <a:pt x="47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9" name="Freeform 101">
                <a:extLst>
                  <a:ext uri="{FF2B5EF4-FFF2-40B4-BE49-F238E27FC236}">
                    <a16:creationId xmlns:a16="http://schemas.microsoft.com/office/drawing/2014/main" id="{7D19CD2D-3B8B-4FA8-91D8-E514871C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98"/>
                <a:ext cx="10" cy="66"/>
              </a:xfrm>
              <a:custGeom>
                <a:avLst/>
                <a:gdLst>
                  <a:gd name="T0" fmla="*/ 1 w 19"/>
                  <a:gd name="T1" fmla="*/ 0 h 131"/>
                  <a:gd name="T2" fmla="*/ 0 w 19"/>
                  <a:gd name="T3" fmla="*/ 5 h 131"/>
                  <a:gd name="T4" fmla="*/ 3 w 19"/>
                  <a:gd name="T5" fmla="*/ 11 h 131"/>
                  <a:gd name="T6" fmla="*/ 3 w 19"/>
                  <a:gd name="T7" fmla="*/ 18 h 131"/>
                  <a:gd name="T8" fmla="*/ 4 w 19"/>
                  <a:gd name="T9" fmla="*/ 25 h 131"/>
                  <a:gd name="T10" fmla="*/ 6 w 19"/>
                  <a:gd name="T11" fmla="*/ 33 h 131"/>
                  <a:gd name="T12" fmla="*/ 9 w 19"/>
                  <a:gd name="T13" fmla="*/ 41 h 131"/>
                  <a:gd name="T14" fmla="*/ 10 w 19"/>
                  <a:gd name="T15" fmla="*/ 50 h 131"/>
                  <a:gd name="T16" fmla="*/ 12 w 19"/>
                  <a:gd name="T17" fmla="*/ 59 h 131"/>
                  <a:gd name="T18" fmla="*/ 13 w 19"/>
                  <a:gd name="T19" fmla="*/ 68 h 131"/>
                  <a:gd name="T20" fmla="*/ 14 w 19"/>
                  <a:gd name="T21" fmla="*/ 78 h 131"/>
                  <a:gd name="T22" fmla="*/ 14 w 19"/>
                  <a:gd name="T23" fmla="*/ 87 h 131"/>
                  <a:gd name="T24" fmla="*/ 14 w 19"/>
                  <a:gd name="T25" fmla="*/ 96 h 131"/>
                  <a:gd name="T26" fmla="*/ 14 w 19"/>
                  <a:gd name="T27" fmla="*/ 106 h 131"/>
                  <a:gd name="T28" fmla="*/ 12 w 19"/>
                  <a:gd name="T29" fmla="*/ 114 h 131"/>
                  <a:gd name="T30" fmla="*/ 10 w 19"/>
                  <a:gd name="T31" fmla="*/ 121 h 131"/>
                  <a:gd name="T32" fmla="*/ 6 w 19"/>
                  <a:gd name="T33" fmla="*/ 130 h 131"/>
                  <a:gd name="T34" fmla="*/ 9 w 19"/>
                  <a:gd name="T35" fmla="*/ 131 h 131"/>
                  <a:gd name="T36" fmla="*/ 13 w 19"/>
                  <a:gd name="T37" fmla="*/ 122 h 131"/>
                  <a:gd name="T38" fmla="*/ 16 w 19"/>
                  <a:gd name="T39" fmla="*/ 114 h 131"/>
                  <a:gd name="T40" fmla="*/ 17 w 19"/>
                  <a:gd name="T41" fmla="*/ 106 h 131"/>
                  <a:gd name="T42" fmla="*/ 19 w 19"/>
                  <a:gd name="T43" fmla="*/ 96 h 131"/>
                  <a:gd name="T44" fmla="*/ 19 w 19"/>
                  <a:gd name="T45" fmla="*/ 87 h 131"/>
                  <a:gd name="T46" fmla="*/ 17 w 19"/>
                  <a:gd name="T47" fmla="*/ 78 h 131"/>
                  <a:gd name="T48" fmla="*/ 16 w 19"/>
                  <a:gd name="T49" fmla="*/ 68 h 131"/>
                  <a:gd name="T50" fmla="*/ 15 w 19"/>
                  <a:gd name="T51" fmla="*/ 59 h 131"/>
                  <a:gd name="T52" fmla="*/ 13 w 19"/>
                  <a:gd name="T53" fmla="*/ 50 h 131"/>
                  <a:gd name="T54" fmla="*/ 12 w 19"/>
                  <a:gd name="T55" fmla="*/ 41 h 131"/>
                  <a:gd name="T56" fmla="*/ 9 w 19"/>
                  <a:gd name="T57" fmla="*/ 33 h 131"/>
                  <a:gd name="T58" fmla="*/ 8 w 19"/>
                  <a:gd name="T59" fmla="*/ 25 h 131"/>
                  <a:gd name="T60" fmla="*/ 7 w 19"/>
                  <a:gd name="T61" fmla="*/ 18 h 131"/>
                  <a:gd name="T62" fmla="*/ 6 w 19"/>
                  <a:gd name="T63" fmla="*/ 11 h 131"/>
                  <a:gd name="T64" fmla="*/ 6 w 19"/>
                  <a:gd name="T65" fmla="*/ 5 h 131"/>
                  <a:gd name="T66" fmla="*/ 5 w 19"/>
                  <a:gd name="T67" fmla="*/ 0 h 131"/>
                  <a:gd name="T68" fmla="*/ 1 w 19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31">
                    <a:moveTo>
                      <a:pt x="1" y="0"/>
                    </a:moveTo>
                    <a:lnTo>
                      <a:pt x="0" y="5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4" y="25"/>
                    </a:lnTo>
                    <a:lnTo>
                      <a:pt x="6" y="33"/>
                    </a:lnTo>
                    <a:lnTo>
                      <a:pt x="9" y="41"/>
                    </a:lnTo>
                    <a:lnTo>
                      <a:pt x="10" y="50"/>
                    </a:lnTo>
                    <a:lnTo>
                      <a:pt x="12" y="59"/>
                    </a:lnTo>
                    <a:lnTo>
                      <a:pt x="13" y="68"/>
                    </a:lnTo>
                    <a:lnTo>
                      <a:pt x="14" y="78"/>
                    </a:lnTo>
                    <a:lnTo>
                      <a:pt x="14" y="87"/>
                    </a:lnTo>
                    <a:lnTo>
                      <a:pt x="14" y="96"/>
                    </a:lnTo>
                    <a:lnTo>
                      <a:pt x="14" y="106"/>
                    </a:lnTo>
                    <a:lnTo>
                      <a:pt x="12" y="114"/>
                    </a:lnTo>
                    <a:lnTo>
                      <a:pt x="10" y="121"/>
                    </a:lnTo>
                    <a:lnTo>
                      <a:pt x="6" y="130"/>
                    </a:lnTo>
                    <a:lnTo>
                      <a:pt x="9" y="131"/>
                    </a:lnTo>
                    <a:lnTo>
                      <a:pt x="13" y="122"/>
                    </a:lnTo>
                    <a:lnTo>
                      <a:pt x="16" y="114"/>
                    </a:lnTo>
                    <a:lnTo>
                      <a:pt x="17" y="106"/>
                    </a:lnTo>
                    <a:lnTo>
                      <a:pt x="19" y="96"/>
                    </a:lnTo>
                    <a:lnTo>
                      <a:pt x="19" y="87"/>
                    </a:lnTo>
                    <a:lnTo>
                      <a:pt x="17" y="78"/>
                    </a:lnTo>
                    <a:lnTo>
                      <a:pt x="16" y="68"/>
                    </a:lnTo>
                    <a:lnTo>
                      <a:pt x="15" y="59"/>
                    </a:lnTo>
                    <a:lnTo>
                      <a:pt x="13" y="50"/>
                    </a:lnTo>
                    <a:lnTo>
                      <a:pt x="12" y="41"/>
                    </a:lnTo>
                    <a:lnTo>
                      <a:pt x="9" y="33"/>
                    </a:lnTo>
                    <a:lnTo>
                      <a:pt x="8" y="25"/>
                    </a:lnTo>
                    <a:lnTo>
                      <a:pt x="7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0" name="Freeform 102">
                <a:extLst>
                  <a:ext uri="{FF2B5EF4-FFF2-40B4-BE49-F238E27FC236}">
                    <a16:creationId xmlns:a16="http://schemas.microsoft.com/office/drawing/2014/main" id="{BA3FDABE-8915-4296-9396-83B98644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163"/>
                <a:ext cx="13" cy="36"/>
              </a:xfrm>
              <a:custGeom>
                <a:avLst/>
                <a:gdLst>
                  <a:gd name="T0" fmla="*/ 24 w 28"/>
                  <a:gd name="T1" fmla="*/ 1 h 73"/>
                  <a:gd name="T2" fmla="*/ 24 w 28"/>
                  <a:gd name="T3" fmla="*/ 0 h 73"/>
                  <a:gd name="T4" fmla="*/ 23 w 28"/>
                  <a:gd name="T5" fmla="*/ 2 h 73"/>
                  <a:gd name="T6" fmla="*/ 21 w 28"/>
                  <a:gd name="T7" fmla="*/ 7 h 73"/>
                  <a:gd name="T8" fmla="*/ 18 w 28"/>
                  <a:gd name="T9" fmla="*/ 17 h 73"/>
                  <a:gd name="T10" fmla="*/ 14 w 28"/>
                  <a:gd name="T11" fmla="*/ 27 h 73"/>
                  <a:gd name="T12" fmla="*/ 9 w 28"/>
                  <a:gd name="T13" fmla="*/ 40 h 73"/>
                  <a:gd name="T14" fmla="*/ 5 w 28"/>
                  <a:gd name="T15" fmla="*/ 51 h 73"/>
                  <a:gd name="T16" fmla="*/ 2 w 28"/>
                  <a:gd name="T17" fmla="*/ 63 h 73"/>
                  <a:gd name="T18" fmla="*/ 0 w 28"/>
                  <a:gd name="T19" fmla="*/ 73 h 73"/>
                  <a:gd name="T20" fmla="*/ 4 w 28"/>
                  <a:gd name="T21" fmla="*/ 73 h 73"/>
                  <a:gd name="T22" fmla="*/ 5 w 28"/>
                  <a:gd name="T23" fmla="*/ 63 h 73"/>
                  <a:gd name="T24" fmla="*/ 9 w 28"/>
                  <a:gd name="T25" fmla="*/ 51 h 73"/>
                  <a:gd name="T26" fmla="*/ 12 w 28"/>
                  <a:gd name="T27" fmla="*/ 41 h 73"/>
                  <a:gd name="T28" fmla="*/ 17 w 28"/>
                  <a:gd name="T29" fmla="*/ 28 h 73"/>
                  <a:gd name="T30" fmla="*/ 21 w 28"/>
                  <a:gd name="T31" fmla="*/ 18 h 73"/>
                  <a:gd name="T32" fmla="*/ 24 w 28"/>
                  <a:gd name="T33" fmla="*/ 10 h 73"/>
                  <a:gd name="T34" fmla="*/ 28 w 28"/>
                  <a:gd name="T35" fmla="*/ 3 h 73"/>
                  <a:gd name="T36" fmla="*/ 28 w 28"/>
                  <a:gd name="T37" fmla="*/ 1 h 73"/>
                  <a:gd name="T38" fmla="*/ 28 w 28"/>
                  <a:gd name="T39" fmla="*/ 1 h 73"/>
                  <a:gd name="T40" fmla="*/ 24 w 28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3">
                    <a:moveTo>
                      <a:pt x="24" y="1"/>
                    </a:moveTo>
                    <a:lnTo>
                      <a:pt x="24" y="0"/>
                    </a:lnTo>
                    <a:lnTo>
                      <a:pt x="23" y="2"/>
                    </a:lnTo>
                    <a:lnTo>
                      <a:pt x="21" y="7"/>
                    </a:lnTo>
                    <a:lnTo>
                      <a:pt x="18" y="17"/>
                    </a:lnTo>
                    <a:lnTo>
                      <a:pt x="14" y="27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2" y="63"/>
                    </a:lnTo>
                    <a:lnTo>
                      <a:pt x="0" y="73"/>
                    </a:lnTo>
                    <a:lnTo>
                      <a:pt x="4" y="73"/>
                    </a:lnTo>
                    <a:lnTo>
                      <a:pt x="5" y="63"/>
                    </a:lnTo>
                    <a:lnTo>
                      <a:pt x="9" y="51"/>
                    </a:lnTo>
                    <a:lnTo>
                      <a:pt x="12" y="41"/>
                    </a:lnTo>
                    <a:lnTo>
                      <a:pt x="17" y="28"/>
                    </a:lnTo>
                    <a:lnTo>
                      <a:pt x="21" y="18"/>
                    </a:lnTo>
                    <a:lnTo>
                      <a:pt x="24" y="10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1" name="Freeform 103">
                <a:extLst>
                  <a:ext uri="{FF2B5EF4-FFF2-40B4-BE49-F238E27FC236}">
                    <a16:creationId xmlns:a16="http://schemas.microsoft.com/office/drawing/2014/main" id="{95307596-B909-4C3A-8850-1D80FF1F9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096"/>
                <a:ext cx="50" cy="67"/>
              </a:xfrm>
              <a:custGeom>
                <a:avLst/>
                <a:gdLst>
                  <a:gd name="T0" fmla="*/ 0 w 100"/>
                  <a:gd name="T1" fmla="*/ 2 h 133"/>
                  <a:gd name="T2" fmla="*/ 17 w 100"/>
                  <a:gd name="T3" fmla="*/ 5 h 133"/>
                  <a:gd name="T4" fmla="*/ 34 w 100"/>
                  <a:gd name="T5" fmla="*/ 12 h 133"/>
                  <a:gd name="T6" fmla="*/ 48 w 100"/>
                  <a:gd name="T7" fmla="*/ 19 h 133"/>
                  <a:gd name="T8" fmla="*/ 59 w 100"/>
                  <a:gd name="T9" fmla="*/ 27 h 133"/>
                  <a:gd name="T10" fmla="*/ 68 w 100"/>
                  <a:gd name="T11" fmla="*/ 38 h 133"/>
                  <a:gd name="T12" fmla="*/ 77 w 100"/>
                  <a:gd name="T13" fmla="*/ 49 h 133"/>
                  <a:gd name="T14" fmla="*/ 82 w 100"/>
                  <a:gd name="T15" fmla="*/ 60 h 133"/>
                  <a:gd name="T16" fmla="*/ 88 w 100"/>
                  <a:gd name="T17" fmla="*/ 72 h 133"/>
                  <a:gd name="T18" fmla="*/ 91 w 100"/>
                  <a:gd name="T19" fmla="*/ 84 h 133"/>
                  <a:gd name="T20" fmla="*/ 92 w 100"/>
                  <a:gd name="T21" fmla="*/ 95 h 133"/>
                  <a:gd name="T22" fmla="*/ 94 w 100"/>
                  <a:gd name="T23" fmla="*/ 105 h 133"/>
                  <a:gd name="T24" fmla="*/ 94 w 100"/>
                  <a:gd name="T25" fmla="*/ 114 h 133"/>
                  <a:gd name="T26" fmla="*/ 94 w 100"/>
                  <a:gd name="T27" fmla="*/ 123 h 133"/>
                  <a:gd name="T28" fmla="*/ 94 w 100"/>
                  <a:gd name="T29" fmla="*/ 129 h 133"/>
                  <a:gd name="T30" fmla="*/ 94 w 100"/>
                  <a:gd name="T31" fmla="*/ 132 h 133"/>
                  <a:gd name="T32" fmla="*/ 95 w 100"/>
                  <a:gd name="T33" fmla="*/ 133 h 133"/>
                  <a:gd name="T34" fmla="*/ 99 w 100"/>
                  <a:gd name="T35" fmla="*/ 133 h 133"/>
                  <a:gd name="T36" fmla="*/ 100 w 100"/>
                  <a:gd name="T37" fmla="*/ 132 h 133"/>
                  <a:gd name="T38" fmla="*/ 100 w 100"/>
                  <a:gd name="T39" fmla="*/ 129 h 133"/>
                  <a:gd name="T40" fmla="*/ 100 w 100"/>
                  <a:gd name="T41" fmla="*/ 123 h 133"/>
                  <a:gd name="T42" fmla="*/ 100 w 100"/>
                  <a:gd name="T43" fmla="*/ 114 h 133"/>
                  <a:gd name="T44" fmla="*/ 98 w 100"/>
                  <a:gd name="T45" fmla="*/ 105 h 133"/>
                  <a:gd name="T46" fmla="*/ 95 w 100"/>
                  <a:gd name="T47" fmla="*/ 95 h 133"/>
                  <a:gd name="T48" fmla="*/ 94 w 100"/>
                  <a:gd name="T49" fmla="*/ 84 h 133"/>
                  <a:gd name="T50" fmla="*/ 91 w 100"/>
                  <a:gd name="T51" fmla="*/ 71 h 133"/>
                  <a:gd name="T52" fmla="*/ 86 w 100"/>
                  <a:gd name="T53" fmla="*/ 59 h 133"/>
                  <a:gd name="T54" fmla="*/ 80 w 100"/>
                  <a:gd name="T55" fmla="*/ 48 h 133"/>
                  <a:gd name="T56" fmla="*/ 73 w 100"/>
                  <a:gd name="T57" fmla="*/ 37 h 133"/>
                  <a:gd name="T58" fmla="*/ 62 w 100"/>
                  <a:gd name="T59" fmla="*/ 26 h 133"/>
                  <a:gd name="T60" fmla="*/ 51 w 100"/>
                  <a:gd name="T61" fmla="*/ 17 h 133"/>
                  <a:gd name="T62" fmla="*/ 36 w 100"/>
                  <a:gd name="T63" fmla="*/ 9 h 133"/>
                  <a:gd name="T64" fmla="*/ 20 w 100"/>
                  <a:gd name="T65" fmla="*/ 3 h 133"/>
                  <a:gd name="T66" fmla="*/ 0 w 100"/>
                  <a:gd name="T67" fmla="*/ 0 h 133"/>
                  <a:gd name="T68" fmla="*/ 0 w 100"/>
                  <a:gd name="T6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133">
                    <a:moveTo>
                      <a:pt x="0" y="2"/>
                    </a:moveTo>
                    <a:lnTo>
                      <a:pt x="17" y="5"/>
                    </a:lnTo>
                    <a:lnTo>
                      <a:pt x="34" y="12"/>
                    </a:lnTo>
                    <a:lnTo>
                      <a:pt x="48" y="19"/>
                    </a:lnTo>
                    <a:lnTo>
                      <a:pt x="59" y="27"/>
                    </a:lnTo>
                    <a:lnTo>
                      <a:pt x="68" y="38"/>
                    </a:lnTo>
                    <a:lnTo>
                      <a:pt x="77" y="49"/>
                    </a:lnTo>
                    <a:lnTo>
                      <a:pt x="82" y="60"/>
                    </a:lnTo>
                    <a:lnTo>
                      <a:pt x="88" y="72"/>
                    </a:lnTo>
                    <a:lnTo>
                      <a:pt x="91" y="84"/>
                    </a:lnTo>
                    <a:lnTo>
                      <a:pt x="92" y="95"/>
                    </a:lnTo>
                    <a:lnTo>
                      <a:pt x="94" y="105"/>
                    </a:lnTo>
                    <a:lnTo>
                      <a:pt x="94" y="114"/>
                    </a:lnTo>
                    <a:lnTo>
                      <a:pt x="94" y="123"/>
                    </a:lnTo>
                    <a:lnTo>
                      <a:pt x="94" y="129"/>
                    </a:lnTo>
                    <a:lnTo>
                      <a:pt x="94" y="132"/>
                    </a:lnTo>
                    <a:lnTo>
                      <a:pt x="95" y="133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0" y="129"/>
                    </a:lnTo>
                    <a:lnTo>
                      <a:pt x="100" y="123"/>
                    </a:lnTo>
                    <a:lnTo>
                      <a:pt x="100" y="114"/>
                    </a:lnTo>
                    <a:lnTo>
                      <a:pt x="98" y="105"/>
                    </a:lnTo>
                    <a:lnTo>
                      <a:pt x="95" y="95"/>
                    </a:lnTo>
                    <a:lnTo>
                      <a:pt x="94" y="84"/>
                    </a:lnTo>
                    <a:lnTo>
                      <a:pt x="91" y="71"/>
                    </a:lnTo>
                    <a:lnTo>
                      <a:pt x="86" y="59"/>
                    </a:lnTo>
                    <a:lnTo>
                      <a:pt x="80" y="48"/>
                    </a:lnTo>
                    <a:lnTo>
                      <a:pt x="73" y="37"/>
                    </a:lnTo>
                    <a:lnTo>
                      <a:pt x="62" y="26"/>
                    </a:lnTo>
                    <a:lnTo>
                      <a:pt x="51" y="17"/>
                    </a:lnTo>
                    <a:lnTo>
                      <a:pt x="36" y="9"/>
                    </a:lnTo>
                    <a:lnTo>
                      <a:pt x="20" y="3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2" name="Freeform 104">
                <a:extLst>
                  <a:ext uri="{FF2B5EF4-FFF2-40B4-BE49-F238E27FC236}">
                    <a16:creationId xmlns:a16="http://schemas.microsoft.com/office/drawing/2014/main" id="{13ED7D0E-4B05-4A14-84B4-88C41E31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095"/>
                <a:ext cx="356" cy="107"/>
              </a:xfrm>
              <a:custGeom>
                <a:avLst/>
                <a:gdLst>
                  <a:gd name="T0" fmla="*/ 2 w 713"/>
                  <a:gd name="T1" fmla="*/ 214 h 214"/>
                  <a:gd name="T2" fmla="*/ 9 w 713"/>
                  <a:gd name="T3" fmla="*/ 211 h 214"/>
                  <a:gd name="T4" fmla="*/ 29 w 713"/>
                  <a:gd name="T5" fmla="*/ 205 h 214"/>
                  <a:gd name="T6" fmla="*/ 58 w 713"/>
                  <a:gd name="T7" fmla="*/ 193 h 214"/>
                  <a:gd name="T8" fmla="*/ 98 w 713"/>
                  <a:gd name="T9" fmla="*/ 180 h 214"/>
                  <a:gd name="T10" fmla="*/ 145 w 713"/>
                  <a:gd name="T11" fmla="*/ 163 h 214"/>
                  <a:gd name="T12" fmla="*/ 199 w 713"/>
                  <a:gd name="T13" fmla="*/ 145 h 214"/>
                  <a:gd name="T14" fmla="*/ 256 w 713"/>
                  <a:gd name="T15" fmla="*/ 125 h 214"/>
                  <a:gd name="T16" fmla="*/ 318 w 713"/>
                  <a:gd name="T17" fmla="*/ 104 h 214"/>
                  <a:gd name="T18" fmla="*/ 379 w 713"/>
                  <a:gd name="T19" fmla="*/ 84 h 214"/>
                  <a:gd name="T20" fmla="*/ 440 w 713"/>
                  <a:gd name="T21" fmla="*/ 65 h 214"/>
                  <a:gd name="T22" fmla="*/ 501 w 713"/>
                  <a:gd name="T23" fmla="*/ 47 h 214"/>
                  <a:gd name="T24" fmla="*/ 557 w 713"/>
                  <a:gd name="T25" fmla="*/ 31 h 214"/>
                  <a:gd name="T26" fmla="*/ 608 w 713"/>
                  <a:gd name="T27" fmla="*/ 19 h 214"/>
                  <a:gd name="T28" fmla="*/ 651 w 713"/>
                  <a:gd name="T29" fmla="*/ 9 h 214"/>
                  <a:gd name="T30" fmla="*/ 686 w 713"/>
                  <a:gd name="T31" fmla="*/ 4 h 214"/>
                  <a:gd name="T32" fmla="*/ 713 w 713"/>
                  <a:gd name="T33" fmla="*/ 3 h 214"/>
                  <a:gd name="T34" fmla="*/ 701 w 713"/>
                  <a:gd name="T35" fmla="*/ 0 h 214"/>
                  <a:gd name="T36" fmla="*/ 669 w 713"/>
                  <a:gd name="T37" fmla="*/ 3 h 214"/>
                  <a:gd name="T38" fmla="*/ 629 w 713"/>
                  <a:gd name="T39" fmla="*/ 11 h 214"/>
                  <a:gd name="T40" fmla="*/ 581 w 713"/>
                  <a:gd name="T41" fmla="*/ 23 h 214"/>
                  <a:gd name="T42" fmla="*/ 527 w 713"/>
                  <a:gd name="T43" fmla="*/ 36 h 214"/>
                  <a:gd name="T44" fmla="*/ 469 w 713"/>
                  <a:gd name="T45" fmla="*/ 53 h 214"/>
                  <a:gd name="T46" fmla="*/ 408 w 713"/>
                  <a:gd name="T47" fmla="*/ 72 h 214"/>
                  <a:gd name="T48" fmla="*/ 347 w 713"/>
                  <a:gd name="T49" fmla="*/ 92 h 214"/>
                  <a:gd name="T50" fmla="*/ 284 w 713"/>
                  <a:gd name="T51" fmla="*/ 112 h 214"/>
                  <a:gd name="T52" fmla="*/ 225 w 713"/>
                  <a:gd name="T53" fmla="*/ 132 h 214"/>
                  <a:gd name="T54" fmla="*/ 169 w 713"/>
                  <a:gd name="T55" fmla="*/ 152 h 214"/>
                  <a:gd name="T56" fmla="*/ 119 w 713"/>
                  <a:gd name="T57" fmla="*/ 169 h 214"/>
                  <a:gd name="T58" fmla="*/ 75 w 713"/>
                  <a:gd name="T59" fmla="*/ 184 h 214"/>
                  <a:gd name="T60" fmla="*/ 40 w 713"/>
                  <a:gd name="T61" fmla="*/ 198 h 214"/>
                  <a:gd name="T62" fmla="*/ 16 w 713"/>
                  <a:gd name="T63" fmla="*/ 206 h 214"/>
                  <a:gd name="T64" fmla="*/ 2 w 713"/>
                  <a:gd name="T65" fmla="*/ 211 h 214"/>
                  <a:gd name="T66" fmla="*/ 0 w 713"/>
                  <a:gd name="T6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214">
                    <a:moveTo>
                      <a:pt x="4" y="213"/>
                    </a:moveTo>
                    <a:lnTo>
                      <a:pt x="2" y="214"/>
                    </a:lnTo>
                    <a:lnTo>
                      <a:pt x="4" y="213"/>
                    </a:lnTo>
                    <a:lnTo>
                      <a:pt x="9" y="211"/>
                    </a:lnTo>
                    <a:lnTo>
                      <a:pt x="17" y="209"/>
                    </a:lnTo>
                    <a:lnTo>
                      <a:pt x="29" y="205"/>
                    </a:lnTo>
                    <a:lnTo>
                      <a:pt x="42" y="200"/>
                    </a:lnTo>
                    <a:lnTo>
                      <a:pt x="58" y="193"/>
                    </a:lnTo>
                    <a:lnTo>
                      <a:pt x="78" y="186"/>
                    </a:lnTo>
                    <a:lnTo>
                      <a:pt x="98" y="180"/>
                    </a:lnTo>
                    <a:lnTo>
                      <a:pt x="121" y="172"/>
                    </a:lnTo>
                    <a:lnTo>
                      <a:pt x="145" y="163"/>
                    </a:lnTo>
                    <a:lnTo>
                      <a:pt x="171" y="154"/>
                    </a:lnTo>
                    <a:lnTo>
                      <a:pt x="199" y="145"/>
                    </a:lnTo>
                    <a:lnTo>
                      <a:pt x="226" y="134"/>
                    </a:lnTo>
                    <a:lnTo>
                      <a:pt x="256" y="125"/>
                    </a:lnTo>
                    <a:lnTo>
                      <a:pt x="286" y="114"/>
                    </a:lnTo>
                    <a:lnTo>
                      <a:pt x="318" y="104"/>
                    </a:lnTo>
                    <a:lnTo>
                      <a:pt x="348" y="94"/>
                    </a:lnTo>
                    <a:lnTo>
                      <a:pt x="379" y="84"/>
                    </a:lnTo>
                    <a:lnTo>
                      <a:pt x="410" y="74"/>
                    </a:lnTo>
                    <a:lnTo>
                      <a:pt x="440" y="65"/>
                    </a:lnTo>
                    <a:lnTo>
                      <a:pt x="471" y="55"/>
                    </a:lnTo>
                    <a:lnTo>
                      <a:pt x="501" y="47"/>
                    </a:lnTo>
                    <a:lnTo>
                      <a:pt x="529" y="39"/>
                    </a:lnTo>
                    <a:lnTo>
                      <a:pt x="557" y="31"/>
                    </a:lnTo>
                    <a:lnTo>
                      <a:pt x="583" y="25"/>
                    </a:lnTo>
                    <a:lnTo>
                      <a:pt x="608" y="19"/>
                    </a:lnTo>
                    <a:lnTo>
                      <a:pt x="631" y="14"/>
                    </a:lnTo>
                    <a:lnTo>
                      <a:pt x="651" y="9"/>
                    </a:lnTo>
                    <a:lnTo>
                      <a:pt x="671" y="6"/>
                    </a:lnTo>
                    <a:lnTo>
                      <a:pt x="686" y="4"/>
                    </a:lnTo>
                    <a:lnTo>
                      <a:pt x="701" y="3"/>
                    </a:lnTo>
                    <a:lnTo>
                      <a:pt x="713" y="3"/>
                    </a:lnTo>
                    <a:lnTo>
                      <a:pt x="713" y="1"/>
                    </a:lnTo>
                    <a:lnTo>
                      <a:pt x="701" y="0"/>
                    </a:lnTo>
                    <a:lnTo>
                      <a:pt x="686" y="2"/>
                    </a:lnTo>
                    <a:lnTo>
                      <a:pt x="669" y="3"/>
                    </a:lnTo>
                    <a:lnTo>
                      <a:pt x="650" y="7"/>
                    </a:lnTo>
                    <a:lnTo>
                      <a:pt x="629" y="11"/>
                    </a:lnTo>
                    <a:lnTo>
                      <a:pt x="606" y="17"/>
                    </a:lnTo>
                    <a:lnTo>
                      <a:pt x="581" y="23"/>
                    </a:lnTo>
                    <a:lnTo>
                      <a:pt x="555" y="29"/>
                    </a:lnTo>
                    <a:lnTo>
                      <a:pt x="527" y="36"/>
                    </a:lnTo>
                    <a:lnTo>
                      <a:pt x="500" y="45"/>
                    </a:lnTo>
                    <a:lnTo>
                      <a:pt x="469" y="53"/>
                    </a:lnTo>
                    <a:lnTo>
                      <a:pt x="438" y="62"/>
                    </a:lnTo>
                    <a:lnTo>
                      <a:pt x="408" y="72"/>
                    </a:lnTo>
                    <a:lnTo>
                      <a:pt x="378" y="82"/>
                    </a:lnTo>
                    <a:lnTo>
                      <a:pt x="347" y="92"/>
                    </a:lnTo>
                    <a:lnTo>
                      <a:pt x="316" y="102"/>
                    </a:lnTo>
                    <a:lnTo>
                      <a:pt x="284" y="112"/>
                    </a:lnTo>
                    <a:lnTo>
                      <a:pt x="255" y="123"/>
                    </a:lnTo>
                    <a:lnTo>
                      <a:pt x="225" y="132"/>
                    </a:lnTo>
                    <a:lnTo>
                      <a:pt x="197" y="142"/>
                    </a:lnTo>
                    <a:lnTo>
                      <a:pt x="169" y="152"/>
                    </a:lnTo>
                    <a:lnTo>
                      <a:pt x="144" y="161"/>
                    </a:lnTo>
                    <a:lnTo>
                      <a:pt x="119" y="169"/>
                    </a:lnTo>
                    <a:lnTo>
                      <a:pt x="96" y="177"/>
                    </a:lnTo>
                    <a:lnTo>
                      <a:pt x="75" y="184"/>
                    </a:lnTo>
                    <a:lnTo>
                      <a:pt x="57" y="191"/>
                    </a:lnTo>
                    <a:lnTo>
                      <a:pt x="40" y="198"/>
                    </a:lnTo>
                    <a:lnTo>
                      <a:pt x="27" y="203"/>
                    </a:lnTo>
                    <a:lnTo>
                      <a:pt x="16" y="206"/>
                    </a:lnTo>
                    <a:lnTo>
                      <a:pt x="7" y="209"/>
                    </a:lnTo>
                    <a:lnTo>
                      <a:pt x="2" y="211"/>
                    </a:lnTo>
                    <a:lnTo>
                      <a:pt x="1" y="212"/>
                    </a:lnTo>
                    <a:lnTo>
                      <a:pt x="0" y="212"/>
                    </a:lnTo>
                    <a:lnTo>
                      <a:pt x="4" y="2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3" name="Freeform 105">
                <a:extLst>
                  <a:ext uri="{FF2B5EF4-FFF2-40B4-BE49-F238E27FC236}">
                    <a16:creationId xmlns:a16="http://schemas.microsoft.com/office/drawing/2014/main" id="{3C686642-F852-4F57-82D7-BAA48DD5F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202"/>
                <a:ext cx="121" cy="269"/>
              </a:xfrm>
              <a:custGeom>
                <a:avLst/>
                <a:gdLst>
                  <a:gd name="T0" fmla="*/ 2 w 244"/>
                  <a:gd name="T1" fmla="*/ 536 h 538"/>
                  <a:gd name="T2" fmla="*/ 3 w 244"/>
                  <a:gd name="T3" fmla="*/ 537 h 538"/>
                  <a:gd name="T4" fmla="*/ 244 w 244"/>
                  <a:gd name="T5" fmla="*/ 1 h 538"/>
                  <a:gd name="T6" fmla="*/ 241 w 244"/>
                  <a:gd name="T7" fmla="*/ 0 h 538"/>
                  <a:gd name="T8" fmla="*/ 0 w 244"/>
                  <a:gd name="T9" fmla="*/ 536 h 538"/>
                  <a:gd name="T10" fmla="*/ 1 w 244"/>
                  <a:gd name="T11" fmla="*/ 538 h 538"/>
                  <a:gd name="T12" fmla="*/ 2 w 244"/>
                  <a:gd name="T13" fmla="*/ 53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538">
                    <a:moveTo>
                      <a:pt x="2" y="536"/>
                    </a:moveTo>
                    <a:lnTo>
                      <a:pt x="3" y="537"/>
                    </a:lnTo>
                    <a:lnTo>
                      <a:pt x="244" y="1"/>
                    </a:lnTo>
                    <a:lnTo>
                      <a:pt x="241" y="0"/>
                    </a:lnTo>
                    <a:lnTo>
                      <a:pt x="0" y="536"/>
                    </a:lnTo>
                    <a:lnTo>
                      <a:pt x="1" y="538"/>
                    </a:lnTo>
                    <a:lnTo>
                      <a:pt x="2" y="5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4" name="Freeform 106">
                <a:extLst>
                  <a:ext uri="{FF2B5EF4-FFF2-40B4-BE49-F238E27FC236}">
                    <a16:creationId xmlns:a16="http://schemas.microsoft.com/office/drawing/2014/main" id="{D6548ADC-A315-455E-A260-295644E5E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469"/>
                <a:ext cx="287" cy="128"/>
              </a:xfrm>
              <a:custGeom>
                <a:avLst/>
                <a:gdLst>
                  <a:gd name="T0" fmla="*/ 562 w 575"/>
                  <a:gd name="T1" fmla="*/ 246 h 256"/>
                  <a:gd name="T2" fmla="*/ 535 w 575"/>
                  <a:gd name="T3" fmla="*/ 230 h 256"/>
                  <a:gd name="T4" fmla="*/ 502 w 575"/>
                  <a:gd name="T5" fmla="*/ 212 h 256"/>
                  <a:gd name="T6" fmla="*/ 465 w 575"/>
                  <a:gd name="T7" fmla="*/ 194 h 256"/>
                  <a:gd name="T8" fmla="*/ 427 w 575"/>
                  <a:gd name="T9" fmla="*/ 176 h 256"/>
                  <a:gd name="T10" fmla="*/ 386 w 575"/>
                  <a:gd name="T11" fmla="*/ 157 h 256"/>
                  <a:gd name="T12" fmla="*/ 345 w 575"/>
                  <a:gd name="T13" fmla="*/ 137 h 256"/>
                  <a:gd name="T14" fmla="*/ 301 w 575"/>
                  <a:gd name="T15" fmla="*/ 120 h 256"/>
                  <a:gd name="T16" fmla="*/ 258 w 575"/>
                  <a:gd name="T17" fmla="*/ 101 h 256"/>
                  <a:gd name="T18" fmla="*/ 217 w 575"/>
                  <a:gd name="T19" fmla="*/ 83 h 256"/>
                  <a:gd name="T20" fmla="*/ 176 w 575"/>
                  <a:gd name="T21" fmla="*/ 66 h 256"/>
                  <a:gd name="T22" fmla="*/ 137 w 575"/>
                  <a:gd name="T23" fmla="*/ 50 h 256"/>
                  <a:gd name="T24" fmla="*/ 100 w 575"/>
                  <a:gd name="T25" fmla="*/ 37 h 256"/>
                  <a:gd name="T26" fmla="*/ 67 w 575"/>
                  <a:gd name="T27" fmla="*/ 23 h 256"/>
                  <a:gd name="T28" fmla="*/ 38 w 575"/>
                  <a:gd name="T29" fmla="*/ 13 h 256"/>
                  <a:gd name="T30" fmla="*/ 13 w 575"/>
                  <a:gd name="T31" fmla="*/ 4 h 256"/>
                  <a:gd name="T32" fmla="*/ 0 w 575"/>
                  <a:gd name="T33" fmla="*/ 3 h 256"/>
                  <a:gd name="T34" fmla="*/ 23 w 575"/>
                  <a:gd name="T35" fmla="*/ 11 h 256"/>
                  <a:gd name="T36" fmla="*/ 50 w 575"/>
                  <a:gd name="T37" fmla="*/ 20 h 256"/>
                  <a:gd name="T38" fmla="*/ 82 w 575"/>
                  <a:gd name="T39" fmla="*/ 32 h 256"/>
                  <a:gd name="T40" fmla="*/ 116 w 575"/>
                  <a:gd name="T41" fmla="*/ 45 h 256"/>
                  <a:gd name="T42" fmla="*/ 154 w 575"/>
                  <a:gd name="T43" fmla="*/ 60 h 256"/>
                  <a:gd name="T44" fmla="*/ 194 w 575"/>
                  <a:gd name="T45" fmla="*/ 76 h 256"/>
                  <a:gd name="T46" fmla="*/ 235 w 575"/>
                  <a:gd name="T47" fmla="*/ 94 h 256"/>
                  <a:gd name="T48" fmla="*/ 278 w 575"/>
                  <a:gd name="T49" fmla="*/ 112 h 256"/>
                  <a:gd name="T50" fmla="*/ 322 w 575"/>
                  <a:gd name="T51" fmla="*/ 131 h 256"/>
                  <a:gd name="T52" fmla="*/ 363 w 575"/>
                  <a:gd name="T53" fmla="*/ 150 h 256"/>
                  <a:gd name="T54" fmla="*/ 405 w 575"/>
                  <a:gd name="T55" fmla="*/ 168 h 256"/>
                  <a:gd name="T56" fmla="*/ 443 w 575"/>
                  <a:gd name="T57" fmla="*/ 187 h 256"/>
                  <a:gd name="T58" fmla="*/ 481 w 575"/>
                  <a:gd name="T59" fmla="*/ 206 h 256"/>
                  <a:gd name="T60" fmla="*/ 515 w 575"/>
                  <a:gd name="T61" fmla="*/ 224 h 256"/>
                  <a:gd name="T62" fmla="*/ 545 w 575"/>
                  <a:gd name="T63" fmla="*/ 240 h 256"/>
                  <a:gd name="T64" fmla="*/ 571 w 575"/>
                  <a:gd name="T65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5" h="256">
                    <a:moveTo>
                      <a:pt x="575" y="254"/>
                    </a:moveTo>
                    <a:lnTo>
                      <a:pt x="562" y="246"/>
                    </a:lnTo>
                    <a:lnTo>
                      <a:pt x="548" y="238"/>
                    </a:lnTo>
                    <a:lnTo>
                      <a:pt x="535" y="230"/>
                    </a:lnTo>
                    <a:lnTo>
                      <a:pt x="518" y="221"/>
                    </a:lnTo>
                    <a:lnTo>
                      <a:pt x="502" y="212"/>
                    </a:lnTo>
                    <a:lnTo>
                      <a:pt x="484" y="204"/>
                    </a:lnTo>
                    <a:lnTo>
                      <a:pt x="465" y="194"/>
                    </a:lnTo>
                    <a:lnTo>
                      <a:pt x="448" y="185"/>
                    </a:lnTo>
                    <a:lnTo>
                      <a:pt x="427" y="176"/>
                    </a:lnTo>
                    <a:lnTo>
                      <a:pt x="406" y="166"/>
                    </a:lnTo>
                    <a:lnTo>
                      <a:pt x="386" y="157"/>
                    </a:lnTo>
                    <a:lnTo>
                      <a:pt x="364" y="147"/>
                    </a:lnTo>
                    <a:lnTo>
                      <a:pt x="345" y="137"/>
                    </a:lnTo>
                    <a:lnTo>
                      <a:pt x="324" y="129"/>
                    </a:lnTo>
                    <a:lnTo>
                      <a:pt x="301" y="120"/>
                    </a:lnTo>
                    <a:lnTo>
                      <a:pt x="280" y="109"/>
                    </a:lnTo>
                    <a:lnTo>
                      <a:pt x="258" y="101"/>
                    </a:lnTo>
                    <a:lnTo>
                      <a:pt x="237" y="92"/>
                    </a:lnTo>
                    <a:lnTo>
                      <a:pt x="217" y="83"/>
                    </a:lnTo>
                    <a:lnTo>
                      <a:pt x="196" y="74"/>
                    </a:lnTo>
                    <a:lnTo>
                      <a:pt x="176" y="66"/>
                    </a:lnTo>
                    <a:lnTo>
                      <a:pt x="156" y="58"/>
                    </a:lnTo>
                    <a:lnTo>
                      <a:pt x="137" y="50"/>
                    </a:lnTo>
                    <a:lnTo>
                      <a:pt x="118" y="43"/>
                    </a:lnTo>
                    <a:lnTo>
                      <a:pt x="100" y="37"/>
                    </a:lnTo>
                    <a:lnTo>
                      <a:pt x="84" y="29"/>
                    </a:lnTo>
                    <a:lnTo>
                      <a:pt x="67" y="23"/>
                    </a:lnTo>
                    <a:lnTo>
                      <a:pt x="52" y="18"/>
                    </a:lnTo>
                    <a:lnTo>
                      <a:pt x="38" y="13"/>
                    </a:lnTo>
                    <a:lnTo>
                      <a:pt x="24" y="8"/>
                    </a:lnTo>
                    <a:lnTo>
                      <a:pt x="13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1" y="6"/>
                    </a:lnTo>
                    <a:lnTo>
                      <a:pt x="23" y="11"/>
                    </a:lnTo>
                    <a:lnTo>
                      <a:pt x="36" y="15"/>
                    </a:lnTo>
                    <a:lnTo>
                      <a:pt x="50" y="20"/>
                    </a:lnTo>
                    <a:lnTo>
                      <a:pt x="66" y="26"/>
                    </a:lnTo>
                    <a:lnTo>
                      <a:pt x="82" y="32"/>
                    </a:lnTo>
                    <a:lnTo>
                      <a:pt x="98" y="39"/>
                    </a:lnTo>
                    <a:lnTo>
                      <a:pt x="116" y="45"/>
                    </a:lnTo>
                    <a:lnTo>
                      <a:pt x="135" y="52"/>
                    </a:lnTo>
                    <a:lnTo>
                      <a:pt x="154" y="60"/>
                    </a:lnTo>
                    <a:lnTo>
                      <a:pt x="174" y="68"/>
                    </a:lnTo>
                    <a:lnTo>
                      <a:pt x="194" y="76"/>
                    </a:lnTo>
                    <a:lnTo>
                      <a:pt x="215" y="85"/>
                    </a:lnTo>
                    <a:lnTo>
                      <a:pt x="235" y="94"/>
                    </a:lnTo>
                    <a:lnTo>
                      <a:pt x="257" y="103"/>
                    </a:lnTo>
                    <a:lnTo>
                      <a:pt x="278" y="112"/>
                    </a:lnTo>
                    <a:lnTo>
                      <a:pt x="300" y="122"/>
                    </a:lnTo>
                    <a:lnTo>
                      <a:pt x="322" y="131"/>
                    </a:lnTo>
                    <a:lnTo>
                      <a:pt x="343" y="139"/>
                    </a:lnTo>
                    <a:lnTo>
                      <a:pt x="363" y="150"/>
                    </a:lnTo>
                    <a:lnTo>
                      <a:pt x="384" y="159"/>
                    </a:lnTo>
                    <a:lnTo>
                      <a:pt x="405" y="168"/>
                    </a:lnTo>
                    <a:lnTo>
                      <a:pt x="425" y="178"/>
                    </a:lnTo>
                    <a:lnTo>
                      <a:pt x="443" y="187"/>
                    </a:lnTo>
                    <a:lnTo>
                      <a:pt x="462" y="196"/>
                    </a:lnTo>
                    <a:lnTo>
                      <a:pt x="481" y="206"/>
                    </a:lnTo>
                    <a:lnTo>
                      <a:pt x="497" y="215"/>
                    </a:lnTo>
                    <a:lnTo>
                      <a:pt x="515" y="224"/>
                    </a:lnTo>
                    <a:lnTo>
                      <a:pt x="531" y="232"/>
                    </a:lnTo>
                    <a:lnTo>
                      <a:pt x="545" y="240"/>
                    </a:lnTo>
                    <a:lnTo>
                      <a:pt x="559" y="248"/>
                    </a:lnTo>
                    <a:lnTo>
                      <a:pt x="571" y="256"/>
                    </a:lnTo>
                    <a:lnTo>
                      <a:pt x="575" y="2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5" name="Freeform 107">
                <a:extLst>
                  <a:ext uri="{FF2B5EF4-FFF2-40B4-BE49-F238E27FC236}">
                    <a16:creationId xmlns:a16="http://schemas.microsoft.com/office/drawing/2014/main" id="{FD66C48E-9232-44F5-BDEA-23B134669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596"/>
                <a:ext cx="334" cy="37"/>
              </a:xfrm>
              <a:custGeom>
                <a:avLst/>
                <a:gdLst>
                  <a:gd name="T0" fmla="*/ 657 w 669"/>
                  <a:gd name="T1" fmla="*/ 36 h 72"/>
                  <a:gd name="T2" fmla="*/ 636 w 669"/>
                  <a:gd name="T3" fmla="*/ 45 h 72"/>
                  <a:gd name="T4" fmla="*/ 606 w 669"/>
                  <a:gd name="T5" fmla="*/ 54 h 72"/>
                  <a:gd name="T6" fmla="*/ 570 w 669"/>
                  <a:gd name="T7" fmla="*/ 61 h 72"/>
                  <a:gd name="T8" fmla="*/ 528 w 669"/>
                  <a:gd name="T9" fmla="*/ 66 h 72"/>
                  <a:gd name="T10" fmla="*/ 483 w 669"/>
                  <a:gd name="T11" fmla="*/ 68 h 72"/>
                  <a:gd name="T12" fmla="*/ 433 w 669"/>
                  <a:gd name="T13" fmla="*/ 70 h 72"/>
                  <a:gd name="T14" fmla="*/ 382 w 669"/>
                  <a:gd name="T15" fmla="*/ 69 h 72"/>
                  <a:gd name="T16" fmla="*/ 328 w 669"/>
                  <a:gd name="T17" fmla="*/ 67 h 72"/>
                  <a:gd name="T18" fmla="*/ 275 w 669"/>
                  <a:gd name="T19" fmla="*/ 63 h 72"/>
                  <a:gd name="T20" fmla="*/ 223 w 669"/>
                  <a:gd name="T21" fmla="*/ 58 h 72"/>
                  <a:gd name="T22" fmla="*/ 174 w 669"/>
                  <a:gd name="T23" fmla="*/ 51 h 72"/>
                  <a:gd name="T24" fmla="*/ 127 w 669"/>
                  <a:gd name="T25" fmla="*/ 42 h 72"/>
                  <a:gd name="T26" fmla="*/ 83 w 669"/>
                  <a:gd name="T27" fmla="*/ 32 h 72"/>
                  <a:gd name="T28" fmla="*/ 46 w 669"/>
                  <a:gd name="T29" fmla="*/ 20 h 72"/>
                  <a:gd name="T30" fmla="*/ 16 w 669"/>
                  <a:gd name="T31" fmla="*/ 7 h 72"/>
                  <a:gd name="T32" fmla="*/ 0 w 669"/>
                  <a:gd name="T33" fmla="*/ 2 h 72"/>
                  <a:gd name="T34" fmla="*/ 28 w 669"/>
                  <a:gd name="T35" fmla="*/ 16 h 72"/>
                  <a:gd name="T36" fmla="*/ 63 w 669"/>
                  <a:gd name="T37" fmla="*/ 29 h 72"/>
                  <a:gd name="T38" fmla="*/ 103 w 669"/>
                  <a:gd name="T39" fmla="*/ 40 h 72"/>
                  <a:gd name="T40" fmla="*/ 148 w 669"/>
                  <a:gd name="T41" fmla="*/ 50 h 72"/>
                  <a:gd name="T42" fmla="*/ 197 w 669"/>
                  <a:gd name="T43" fmla="*/ 57 h 72"/>
                  <a:gd name="T44" fmla="*/ 249 w 669"/>
                  <a:gd name="T45" fmla="*/ 63 h 72"/>
                  <a:gd name="T46" fmla="*/ 302 w 669"/>
                  <a:gd name="T47" fmla="*/ 68 h 72"/>
                  <a:gd name="T48" fmla="*/ 355 w 669"/>
                  <a:gd name="T49" fmla="*/ 70 h 72"/>
                  <a:gd name="T50" fmla="*/ 407 w 669"/>
                  <a:gd name="T51" fmla="*/ 72 h 72"/>
                  <a:gd name="T52" fmla="*/ 458 w 669"/>
                  <a:gd name="T53" fmla="*/ 71 h 72"/>
                  <a:gd name="T54" fmla="*/ 506 w 669"/>
                  <a:gd name="T55" fmla="*/ 69 h 72"/>
                  <a:gd name="T56" fmla="*/ 550 w 669"/>
                  <a:gd name="T57" fmla="*/ 66 h 72"/>
                  <a:gd name="T58" fmla="*/ 590 w 669"/>
                  <a:gd name="T59" fmla="*/ 60 h 72"/>
                  <a:gd name="T60" fmla="*/ 624 w 669"/>
                  <a:gd name="T61" fmla="*/ 53 h 72"/>
                  <a:gd name="T62" fmla="*/ 650 w 669"/>
                  <a:gd name="T63" fmla="*/ 43 h 72"/>
                  <a:gd name="T64" fmla="*/ 669 w 669"/>
                  <a:gd name="T65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9" h="72">
                    <a:moveTo>
                      <a:pt x="666" y="31"/>
                    </a:moveTo>
                    <a:lnTo>
                      <a:pt x="657" y="36"/>
                    </a:lnTo>
                    <a:lnTo>
                      <a:pt x="649" y="41"/>
                    </a:lnTo>
                    <a:lnTo>
                      <a:pt x="636" y="45"/>
                    </a:lnTo>
                    <a:lnTo>
                      <a:pt x="622" y="51"/>
                    </a:lnTo>
                    <a:lnTo>
                      <a:pt x="606" y="54"/>
                    </a:lnTo>
                    <a:lnTo>
                      <a:pt x="588" y="58"/>
                    </a:lnTo>
                    <a:lnTo>
                      <a:pt x="570" y="61"/>
                    </a:lnTo>
                    <a:lnTo>
                      <a:pt x="550" y="63"/>
                    </a:lnTo>
                    <a:lnTo>
                      <a:pt x="528" y="66"/>
                    </a:lnTo>
                    <a:lnTo>
                      <a:pt x="506" y="67"/>
                    </a:lnTo>
                    <a:lnTo>
                      <a:pt x="483" y="68"/>
                    </a:lnTo>
                    <a:lnTo>
                      <a:pt x="458" y="69"/>
                    </a:lnTo>
                    <a:lnTo>
                      <a:pt x="433" y="70"/>
                    </a:lnTo>
                    <a:lnTo>
                      <a:pt x="407" y="70"/>
                    </a:lnTo>
                    <a:lnTo>
                      <a:pt x="382" y="69"/>
                    </a:lnTo>
                    <a:lnTo>
                      <a:pt x="355" y="68"/>
                    </a:lnTo>
                    <a:lnTo>
                      <a:pt x="328" y="67"/>
                    </a:lnTo>
                    <a:lnTo>
                      <a:pt x="302" y="66"/>
                    </a:lnTo>
                    <a:lnTo>
                      <a:pt x="275" y="63"/>
                    </a:lnTo>
                    <a:lnTo>
                      <a:pt x="249" y="61"/>
                    </a:lnTo>
                    <a:lnTo>
                      <a:pt x="223" y="58"/>
                    </a:lnTo>
                    <a:lnTo>
                      <a:pt x="198" y="55"/>
                    </a:lnTo>
                    <a:lnTo>
                      <a:pt x="174" y="51"/>
                    </a:lnTo>
                    <a:lnTo>
                      <a:pt x="150" y="46"/>
                    </a:lnTo>
                    <a:lnTo>
                      <a:pt x="127" y="42"/>
                    </a:lnTo>
                    <a:lnTo>
                      <a:pt x="105" y="38"/>
                    </a:lnTo>
                    <a:lnTo>
                      <a:pt x="83" y="32"/>
                    </a:lnTo>
                    <a:lnTo>
                      <a:pt x="65" y="27"/>
                    </a:lnTo>
                    <a:lnTo>
                      <a:pt x="46" y="20"/>
                    </a:lnTo>
                    <a:lnTo>
                      <a:pt x="30" y="14"/>
                    </a:lnTo>
                    <a:lnTo>
                      <a:pt x="16" y="7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3" y="9"/>
                    </a:lnTo>
                    <a:lnTo>
                      <a:pt x="28" y="16"/>
                    </a:lnTo>
                    <a:lnTo>
                      <a:pt x="45" y="23"/>
                    </a:lnTo>
                    <a:lnTo>
                      <a:pt x="63" y="29"/>
                    </a:lnTo>
                    <a:lnTo>
                      <a:pt x="82" y="34"/>
                    </a:lnTo>
                    <a:lnTo>
                      <a:pt x="103" y="40"/>
                    </a:lnTo>
                    <a:lnTo>
                      <a:pt x="125" y="44"/>
                    </a:lnTo>
                    <a:lnTo>
                      <a:pt x="148" y="50"/>
                    </a:lnTo>
                    <a:lnTo>
                      <a:pt x="172" y="53"/>
                    </a:lnTo>
                    <a:lnTo>
                      <a:pt x="197" y="57"/>
                    </a:lnTo>
                    <a:lnTo>
                      <a:pt x="223" y="60"/>
                    </a:lnTo>
                    <a:lnTo>
                      <a:pt x="249" y="63"/>
                    </a:lnTo>
                    <a:lnTo>
                      <a:pt x="275" y="66"/>
                    </a:lnTo>
                    <a:lnTo>
                      <a:pt x="302" y="68"/>
                    </a:lnTo>
                    <a:lnTo>
                      <a:pt x="328" y="69"/>
                    </a:lnTo>
                    <a:lnTo>
                      <a:pt x="355" y="70"/>
                    </a:lnTo>
                    <a:lnTo>
                      <a:pt x="382" y="71"/>
                    </a:lnTo>
                    <a:lnTo>
                      <a:pt x="407" y="72"/>
                    </a:lnTo>
                    <a:lnTo>
                      <a:pt x="433" y="72"/>
                    </a:lnTo>
                    <a:lnTo>
                      <a:pt x="458" y="71"/>
                    </a:lnTo>
                    <a:lnTo>
                      <a:pt x="483" y="70"/>
                    </a:lnTo>
                    <a:lnTo>
                      <a:pt x="506" y="69"/>
                    </a:lnTo>
                    <a:lnTo>
                      <a:pt x="528" y="68"/>
                    </a:lnTo>
                    <a:lnTo>
                      <a:pt x="550" y="66"/>
                    </a:lnTo>
                    <a:lnTo>
                      <a:pt x="571" y="63"/>
                    </a:lnTo>
                    <a:lnTo>
                      <a:pt x="590" y="60"/>
                    </a:lnTo>
                    <a:lnTo>
                      <a:pt x="607" y="57"/>
                    </a:lnTo>
                    <a:lnTo>
                      <a:pt x="624" y="53"/>
                    </a:lnTo>
                    <a:lnTo>
                      <a:pt x="638" y="49"/>
                    </a:lnTo>
                    <a:lnTo>
                      <a:pt x="650" y="43"/>
                    </a:lnTo>
                    <a:lnTo>
                      <a:pt x="662" y="38"/>
                    </a:lnTo>
                    <a:lnTo>
                      <a:pt x="669" y="32"/>
                    </a:lnTo>
                    <a:lnTo>
                      <a:pt x="66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6" name="Freeform 108">
                <a:extLst>
                  <a:ext uri="{FF2B5EF4-FFF2-40B4-BE49-F238E27FC236}">
                    <a16:creationId xmlns:a16="http://schemas.microsoft.com/office/drawing/2014/main" id="{E11BEC48-BB87-4D88-BFC3-17DDB21F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542"/>
                <a:ext cx="63" cy="70"/>
              </a:xfrm>
              <a:custGeom>
                <a:avLst/>
                <a:gdLst>
                  <a:gd name="T0" fmla="*/ 0 w 127"/>
                  <a:gd name="T1" fmla="*/ 3 h 139"/>
                  <a:gd name="T2" fmla="*/ 25 w 127"/>
                  <a:gd name="T3" fmla="*/ 19 h 139"/>
                  <a:gd name="T4" fmla="*/ 48 w 127"/>
                  <a:gd name="T5" fmla="*/ 34 h 139"/>
                  <a:gd name="T6" fmla="*/ 67 w 127"/>
                  <a:gd name="T7" fmla="*/ 46 h 139"/>
                  <a:gd name="T8" fmla="*/ 83 w 127"/>
                  <a:gd name="T9" fmla="*/ 57 h 139"/>
                  <a:gd name="T10" fmla="*/ 96 w 127"/>
                  <a:gd name="T11" fmla="*/ 65 h 139"/>
                  <a:gd name="T12" fmla="*/ 107 w 127"/>
                  <a:gd name="T13" fmla="*/ 72 h 139"/>
                  <a:gd name="T14" fmla="*/ 115 w 127"/>
                  <a:gd name="T15" fmla="*/ 79 h 139"/>
                  <a:gd name="T16" fmla="*/ 120 w 127"/>
                  <a:gd name="T17" fmla="*/ 84 h 139"/>
                  <a:gd name="T18" fmla="*/ 122 w 127"/>
                  <a:gd name="T19" fmla="*/ 89 h 139"/>
                  <a:gd name="T20" fmla="*/ 123 w 127"/>
                  <a:gd name="T21" fmla="*/ 93 h 139"/>
                  <a:gd name="T22" fmla="*/ 121 w 127"/>
                  <a:gd name="T23" fmla="*/ 98 h 139"/>
                  <a:gd name="T24" fmla="*/ 117 w 127"/>
                  <a:gd name="T25" fmla="*/ 104 h 139"/>
                  <a:gd name="T26" fmla="*/ 110 w 127"/>
                  <a:gd name="T27" fmla="*/ 110 h 139"/>
                  <a:gd name="T28" fmla="*/ 102 w 127"/>
                  <a:gd name="T29" fmla="*/ 117 h 139"/>
                  <a:gd name="T30" fmla="*/ 90 w 127"/>
                  <a:gd name="T31" fmla="*/ 126 h 139"/>
                  <a:gd name="T32" fmla="*/ 78 w 127"/>
                  <a:gd name="T33" fmla="*/ 138 h 139"/>
                  <a:gd name="T34" fmla="*/ 81 w 127"/>
                  <a:gd name="T35" fmla="*/ 139 h 139"/>
                  <a:gd name="T36" fmla="*/ 94 w 127"/>
                  <a:gd name="T37" fmla="*/ 128 h 139"/>
                  <a:gd name="T38" fmla="*/ 105 w 127"/>
                  <a:gd name="T39" fmla="*/ 119 h 139"/>
                  <a:gd name="T40" fmla="*/ 113 w 127"/>
                  <a:gd name="T41" fmla="*/ 111 h 139"/>
                  <a:gd name="T42" fmla="*/ 120 w 127"/>
                  <a:gd name="T43" fmla="*/ 105 h 139"/>
                  <a:gd name="T44" fmla="*/ 124 w 127"/>
                  <a:gd name="T45" fmla="*/ 99 h 139"/>
                  <a:gd name="T46" fmla="*/ 127 w 127"/>
                  <a:gd name="T47" fmla="*/ 93 h 139"/>
                  <a:gd name="T48" fmla="*/ 127 w 127"/>
                  <a:gd name="T49" fmla="*/ 88 h 139"/>
                  <a:gd name="T50" fmla="*/ 123 w 127"/>
                  <a:gd name="T51" fmla="*/ 83 h 139"/>
                  <a:gd name="T52" fmla="*/ 118 w 127"/>
                  <a:gd name="T53" fmla="*/ 77 h 139"/>
                  <a:gd name="T54" fmla="*/ 110 w 127"/>
                  <a:gd name="T55" fmla="*/ 70 h 139"/>
                  <a:gd name="T56" fmla="*/ 99 w 127"/>
                  <a:gd name="T57" fmla="*/ 63 h 139"/>
                  <a:gd name="T58" fmla="*/ 86 w 127"/>
                  <a:gd name="T59" fmla="*/ 55 h 139"/>
                  <a:gd name="T60" fmla="*/ 70 w 127"/>
                  <a:gd name="T61" fmla="*/ 44 h 139"/>
                  <a:gd name="T62" fmla="*/ 51 w 127"/>
                  <a:gd name="T63" fmla="*/ 32 h 139"/>
                  <a:gd name="T64" fmla="*/ 29 w 127"/>
                  <a:gd name="T65" fmla="*/ 17 h 139"/>
                  <a:gd name="T66" fmla="*/ 3 w 127"/>
                  <a:gd name="T67" fmla="*/ 0 h 139"/>
                  <a:gd name="T68" fmla="*/ 0 w 127"/>
                  <a:gd name="T69" fmla="*/ 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9">
                    <a:moveTo>
                      <a:pt x="0" y="3"/>
                    </a:moveTo>
                    <a:lnTo>
                      <a:pt x="25" y="19"/>
                    </a:lnTo>
                    <a:lnTo>
                      <a:pt x="48" y="34"/>
                    </a:lnTo>
                    <a:lnTo>
                      <a:pt x="67" y="46"/>
                    </a:lnTo>
                    <a:lnTo>
                      <a:pt x="83" y="57"/>
                    </a:lnTo>
                    <a:lnTo>
                      <a:pt x="96" y="65"/>
                    </a:lnTo>
                    <a:lnTo>
                      <a:pt x="107" y="72"/>
                    </a:lnTo>
                    <a:lnTo>
                      <a:pt x="115" y="79"/>
                    </a:lnTo>
                    <a:lnTo>
                      <a:pt x="120" y="84"/>
                    </a:lnTo>
                    <a:lnTo>
                      <a:pt x="122" y="89"/>
                    </a:lnTo>
                    <a:lnTo>
                      <a:pt x="123" y="93"/>
                    </a:lnTo>
                    <a:lnTo>
                      <a:pt x="121" y="98"/>
                    </a:lnTo>
                    <a:lnTo>
                      <a:pt x="117" y="104"/>
                    </a:lnTo>
                    <a:lnTo>
                      <a:pt x="110" y="110"/>
                    </a:lnTo>
                    <a:lnTo>
                      <a:pt x="102" y="117"/>
                    </a:lnTo>
                    <a:lnTo>
                      <a:pt x="90" y="126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94" y="128"/>
                    </a:lnTo>
                    <a:lnTo>
                      <a:pt x="105" y="119"/>
                    </a:lnTo>
                    <a:lnTo>
                      <a:pt x="113" y="111"/>
                    </a:lnTo>
                    <a:lnTo>
                      <a:pt x="120" y="105"/>
                    </a:lnTo>
                    <a:lnTo>
                      <a:pt x="124" y="99"/>
                    </a:lnTo>
                    <a:lnTo>
                      <a:pt x="127" y="93"/>
                    </a:lnTo>
                    <a:lnTo>
                      <a:pt x="127" y="88"/>
                    </a:lnTo>
                    <a:lnTo>
                      <a:pt x="123" y="83"/>
                    </a:lnTo>
                    <a:lnTo>
                      <a:pt x="118" y="77"/>
                    </a:lnTo>
                    <a:lnTo>
                      <a:pt x="110" y="70"/>
                    </a:lnTo>
                    <a:lnTo>
                      <a:pt x="99" y="63"/>
                    </a:lnTo>
                    <a:lnTo>
                      <a:pt x="86" y="55"/>
                    </a:lnTo>
                    <a:lnTo>
                      <a:pt x="70" y="44"/>
                    </a:lnTo>
                    <a:lnTo>
                      <a:pt x="51" y="32"/>
                    </a:lnTo>
                    <a:lnTo>
                      <a:pt x="29" y="17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7" name="Freeform 109">
                <a:extLst>
                  <a:ext uri="{FF2B5EF4-FFF2-40B4-BE49-F238E27FC236}">
                    <a16:creationId xmlns:a16="http://schemas.microsoft.com/office/drawing/2014/main" id="{6C900AB3-4654-4C83-A236-4F1E8FB5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495"/>
                <a:ext cx="117" cy="49"/>
              </a:xfrm>
              <a:custGeom>
                <a:avLst/>
                <a:gdLst>
                  <a:gd name="T0" fmla="*/ 0 w 233"/>
                  <a:gd name="T1" fmla="*/ 3 h 98"/>
                  <a:gd name="T2" fmla="*/ 7 w 233"/>
                  <a:gd name="T3" fmla="*/ 5 h 98"/>
                  <a:gd name="T4" fmla="*/ 16 w 233"/>
                  <a:gd name="T5" fmla="*/ 6 h 98"/>
                  <a:gd name="T6" fmla="*/ 24 w 233"/>
                  <a:gd name="T7" fmla="*/ 8 h 98"/>
                  <a:gd name="T8" fmla="*/ 32 w 233"/>
                  <a:gd name="T9" fmla="*/ 9 h 98"/>
                  <a:gd name="T10" fmla="*/ 43 w 233"/>
                  <a:gd name="T11" fmla="*/ 12 h 98"/>
                  <a:gd name="T12" fmla="*/ 53 w 233"/>
                  <a:gd name="T13" fmla="*/ 13 h 98"/>
                  <a:gd name="T14" fmla="*/ 63 w 233"/>
                  <a:gd name="T15" fmla="*/ 15 h 98"/>
                  <a:gd name="T16" fmla="*/ 77 w 233"/>
                  <a:gd name="T17" fmla="*/ 18 h 98"/>
                  <a:gd name="T18" fmla="*/ 90 w 233"/>
                  <a:gd name="T19" fmla="*/ 22 h 98"/>
                  <a:gd name="T20" fmla="*/ 105 w 233"/>
                  <a:gd name="T21" fmla="*/ 27 h 98"/>
                  <a:gd name="T22" fmla="*/ 122 w 233"/>
                  <a:gd name="T23" fmla="*/ 34 h 98"/>
                  <a:gd name="T24" fmla="*/ 138 w 233"/>
                  <a:gd name="T25" fmla="*/ 43 h 98"/>
                  <a:gd name="T26" fmla="*/ 158 w 233"/>
                  <a:gd name="T27" fmla="*/ 53 h 98"/>
                  <a:gd name="T28" fmla="*/ 180 w 233"/>
                  <a:gd name="T29" fmla="*/ 66 h 98"/>
                  <a:gd name="T30" fmla="*/ 204 w 233"/>
                  <a:gd name="T31" fmla="*/ 80 h 98"/>
                  <a:gd name="T32" fmla="*/ 229 w 233"/>
                  <a:gd name="T33" fmla="*/ 98 h 98"/>
                  <a:gd name="T34" fmla="*/ 233 w 233"/>
                  <a:gd name="T35" fmla="*/ 95 h 98"/>
                  <a:gd name="T36" fmla="*/ 207 w 233"/>
                  <a:gd name="T37" fmla="*/ 78 h 98"/>
                  <a:gd name="T38" fmla="*/ 183 w 233"/>
                  <a:gd name="T39" fmla="*/ 63 h 98"/>
                  <a:gd name="T40" fmla="*/ 161 w 233"/>
                  <a:gd name="T41" fmla="*/ 51 h 98"/>
                  <a:gd name="T42" fmla="*/ 141 w 233"/>
                  <a:gd name="T43" fmla="*/ 41 h 98"/>
                  <a:gd name="T44" fmla="*/ 124 w 233"/>
                  <a:gd name="T45" fmla="*/ 32 h 98"/>
                  <a:gd name="T46" fmla="*/ 106 w 233"/>
                  <a:gd name="T47" fmla="*/ 25 h 98"/>
                  <a:gd name="T48" fmla="*/ 91 w 233"/>
                  <a:gd name="T49" fmla="*/ 20 h 98"/>
                  <a:gd name="T50" fmla="*/ 78 w 233"/>
                  <a:gd name="T51" fmla="*/ 16 h 98"/>
                  <a:gd name="T52" fmla="*/ 65 w 233"/>
                  <a:gd name="T53" fmla="*/ 13 h 98"/>
                  <a:gd name="T54" fmla="*/ 55 w 233"/>
                  <a:gd name="T55" fmla="*/ 10 h 98"/>
                  <a:gd name="T56" fmla="*/ 45 w 233"/>
                  <a:gd name="T57" fmla="*/ 9 h 98"/>
                  <a:gd name="T58" fmla="*/ 34 w 233"/>
                  <a:gd name="T59" fmla="*/ 7 h 98"/>
                  <a:gd name="T60" fmla="*/ 26 w 233"/>
                  <a:gd name="T61" fmla="*/ 6 h 98"/>
                  <a:gd name="T62" fmla="*/ 18 w 233"/>
                  <a:gd name="T63" fmla="*/ 4 h 98"/>
                  <a:gd name="T64" fmla="*/ 9 w 233"/>
                  <a:gd name="T65" fmla="*/ 3 h 98"/>
                  <a:gd name="T66" fmla="*/ 2 w 233"/>
                  <a:gd name="T67" fmla="*/ 0 h 98"/>
                  <a:gd name="T68" fmla="*/ 0 w 233"/>
                  <a:gd name="T69" fmla="*/ 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98">
                    <a:moveTo>
                      <a:pt x="0" y="3"/>
                    </a:moveTo>
                    <a:lnTo>
                      <a:pt x="7" y="5"/>
                    </a:lnTo>
                    <a:lnTo>
                      <a:pt x="16" y="6"/>
                    </a:lnTo>
                    <a:lnTo>
                      <a:pt x="24" y="8"/>
                    </a:lnTo>
                    <a:lnTo>
                      <a:pt x="32" y="9"/>
                    </a:lnTo>
                    <a:lnTo>
                      <a:pt x="43" y="12"/>
                    </a:lnTo>
                    <a:lnTo>
                      <a:pt x="53" y="13"/>
                    </a:lnTo>
                    <a:lnTo>
                      <a:pt x="63" y="15"/>
                    </a:lnTo>
                    <a:lnTo>
                      <a:pt x="77" y="18"/>
                    </a:lnTo>
                    <a:lnTo>
                      <a:pt x="90" y="22"/>
                    </a:lnTo>
                    <a:lnTo>
                      <a:pt x="105" y="27"/>
                    </a:lnTo>
                    <a:lnTo>
                      <a:pt x="122" y="34"/>
                    </a:lnTo>
                    <a:lnTo>
                      <a:pt x="138" y="43"/>
                    </a:lnTo>
                    <a:lnTo>
                      <a:pt x="158" y="53"/>
                    </a:lnTo>
                    <a:lnTo>
                      <a:pt x="180" y="66"/>
                    </a:lnTo>
                    <a:lnTo>
                      <a:pt x="204" y="80"/>
                    </a:lnTo>
                    <a:lnTo>
                      <a:pt x="229" y="98"/>
                    </a:lnTo>
                    <a:lnTo>
                      <a:pt x="233" y="95"/>
                    </a:lnTo>
                    <a:lnTo>
                      <a:pt x="207" y="78"/>
                    </a:lnTo>
                    <a:lnTo>
                      <a:pt x="183" y="63"/>
                    </a:lnTo>
                    <a:lnTo>
                      <a:pt x="161" y="51"/>
                    </a:lnTo>
                    <a:lnTo>
                      <a:pt x="141" y="41"/>
                    </a:lnTo>
                    <a:lnTo>
                      <a:pt x="124" y="32"/>
                    </a:lnTo>
                    <a:lnTo>
                      <a:pt x="106" y="25"/>
                    </a:lnTo>
                    <a:lnTo>
                      <a:pt x="91" y="20"/>
                    </a:lnTo>
                    <a:lnTo>
                      <a:pt x="78" y="16"/>
                    </a:lnTo>
                    <a:lnTo>
                      <a:pt x="65" y="13"/>
                    </a:lnTo>
                    <a:lnTo>
                      <a:pt x="55" y="10"/>
                    </a:lnTo>
                    <a:lnTo>
                      <a:pt x="45" y="9"/>
                    </a:lnTo>
                    <a:lnTo>
                      <a:pt x="34" y="7"/>
                    </a:lnTo>
                    <a:lnTo>
                      <a:pt x="26" y="6"/>
                    </a:lnTo>
                    <a:lnTo>
                      <a:pt x="18" y="4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8" name="Freeform 110">
                <a:extLst>
                  <a:ext uri="{FF2B5EF4-FFF2-40B4-BE49-F238E27FC236}">
                    <a16:creationId xmlns:a16="http://schemas.microsoft.com/office/drawing/2014/main" id="{3FDA6C9D-034B-4AF4-9641-7393ED80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486"/>
                <a:ext cx="53" cy="11"/>
              </a:xfrm>
              <a:custGeom>
                <a:avLst/>
                <a:gdLst>
                  <a:gd name="T0" fmla="*/ 0 w 106"/>
                  <a:gd name="T1" fmla="*/ 2 h 22"/>
                  <a:gd name="T2" fmla="*/ 7 w 106"/>
                  <a:gd name="T3" fmla="*/ 2 h 22"/>
                  <a:gd name="T4" fmla="*/ 18 w 106"/>
                  <a:gd name="T5" fmla="*/ 4 h 22"/>
                  <a:gd name="T6" fmla="*/ 29 w 106"/>
                  <a:gd name="T7" fmla="*/ 6 h 22"/>
                  <a:gd name="T8" fmla="*/ 43 w 106"/>
                  <a:gd name="T9" fmla="*/ 8 h 22"/>
                  <a:gd name="T10" fmla="*/ 58 w 106"/>
                  <a:gd name="T11" fmla="*/ 10 h 22"/>
                  <a:gd name="T12" fmla="*/ 74 w 106"/>
                  <a:gd name="T13" fmla="*/ 13 h 22"/>
                  <a:gd name="T14" fmla="*/ 89 w 106"/>
                  <a:gd name="T15" fmla="*/ 17 h 22"/>
                  <a:gd name="T16" fmla="*/ 105 w 106"/>
                  <a:gd name="T17" fmla="*/ 22 h 22"/>
                  <a:gd name="T18" fmla="*/ 106 w 106"/>
                  <a:gd name="T19" fmla="*/ 19 h 22"/>
                  <a:gd name="T20" fmla="*/ 91 w 106"/>
                  <a:gd name="T21" fmla="*/ 15 h 22"/>
                  <a:gd name="T22" fmla="*/ 75 w 106"/>
                  <a:gd name="T23" fmla="*/ 11 h 22"/>
                  <a:gd name="T24" fmla="*/ 60 w 106"/>
                  <a:gd name="T25" fmla="*/ 8 h 22"/>
                  <a:gd name="T26" fmla="*/ 45 w 106"/>
                  <a:gd name="T27" fmla="*/ 6 h 22"/>
                  <a:gd name="T28" fmla="*/ 31 w 106"/>
                  <a:gd name="T29" fmla="*/ 4 h 22"/>
                  <a:gd name="T30" fmla="*/ 18 w 106"/>
                  <a:gd name="T31" fmla="*/ 1 h 22"/>
                  <a:gd name="T32" fmla="*/ 7 w 106"/>
                  <a:gd name="T33" fmla="*/ 0 h 22"/>
                  <a:gd name="T34" fmla="*/ 0 w 106"/>
                  <a:gd name="T35" fmla="*/ 0 h 22"/>
                  <a:gd name="T36" fmla="*/ 0 w 106"/>
                  <a:gd name="T3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22">
                    <a:moveTo>
                      <a:pt x="0" y="2"/>
                    </a:moveTo>
                    <a:lnTo>
                      <a:pt x="7" y="2"/>
                    </a:lnTo>
                    <a:lnTo>
                      <a:pt x="18" y="4"/>
                    </a:lnTo>
                    <a:lnTo>
                      <a:pt x="29" y="6"/>
                    </a:lnTo>
                    <a:lnTo>
                      <a:pt x="43" y="8"/>
                    </a:lnTo>
                    <a:lnTo>
                      <a:pt x="58" y="10"/>
                    </a:lnTo>
                    <a:lnTo>
                      <a:pt x="74" y="13"/>
                    </a:lnTo>
                    <a:lnTo>
                      <a:pt x="89" y="17"/>
                    </a:lnTo>
                    <a:lnTo>
                      <a:pt x="105" y="22"/>
                    </a:lnTo>
                    <a:lnTo>
                      <a:pt x="106" y="19"/>
                    </a:lnTo>
                    <a:lnTo>
                      <a:pt x="91" y="15"/>
                    </a:lnTo>
                    <a:lnTo>
                      <a:pt x="75" y="11"/>
                    </a:lnTo>
                    <a:lnTo>
                      <a:pt x="60" y="8"/>
                    </a:lnTo>
                    <a:lnTo>
                      <a:pt x="45" y="6"/>
                    </a:lnTo>
                    <a:lnTo>
                      <a:pt x="31" y="4"/>
                    </a:lnTo>
                    <a:lnTo>
                      <a:pt x="18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9" name="Freeform 111">
                <a:extLst>
                  <a:ext uri="{FF2B5EF4-FFF2-40B4-BE49-F238E27FC236}">
                    <a16:creationId xmlns:a16="http://schemas.microsoft.com/office/drawing/2014/main" id="{B4C6C686-5D83-4B72-BF6C-287CE4387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478"/>
                <a:ext cx="15" cy="9"/>
              </a:xfrm>
              <a:custGeom>
                <a:avLst/>
                <a:gdLst>
                  <a:gd name="T0" fmla="*/ 1 w 29"/>
                  <a:gd name="T1" fmla="*/ 3 h 16"/>
                  <a:gd name="T2" fmla="*/ 0 w 29"/>
                  <a:gd name="T3" fmla="*/ 2 h 16"/>
                  <a:gd name="T4" fmla="*/ 1 w 29"/>
                  <a:gd name="T5" fmla="*/ 3 h 16"/>
                  <a:gd name="T6" fmla="*/ 2 w 29"/>
                  <a:gd name="T7" fmla="*/ 3 h 16"/>
                  <a:gd name="T8" fmla="*/ 4 w 29"/>
                  <a:gd name="T9" fmla="*/ 6 h 16"/>
                  <a:gd name="T10" fmla="*/ 7 w 29"/>
                  <a:gd name="T11" fmla="*/ 8 h 16"/>
                  <a:gd name="T12" fmla="*/ 11 w 29"/>
                  <a:gd name="T13" fmla="*/ 11 h 16"/>
                  <a:gd name="T14" fmla="*/ 17 w 29"/>
                  <a:gd name="T15" fmla="*/ 13 h 16"/>
                  <a:gd name="T16" fmla="*/ 23 w 29"/>
                  <a:gd name="T17" fmla="*/ 15 h 16"/>
                  <a:gd name="T18" fmla="*/ 29 w 29"/>
                  <a:gd name="T19" fmla="*/ 16 h 16"/>
                  <a:gd name="T20" fmla="*/ 29 w 29"/>
                  <a:gd name="T21" fmla="*/ 14 h 16"/>
                  <a:gd name="T22" fmla="*/ 24 w 29"/>
                  <a:gd name="T23" fmla="*/ 13 h 16"/>
                  <a:gd name="T24" fmla="*/ 20 w 29"/>
                  <a:gd name="T25" fmla="*/ 11 h 16"/>
                  <a:gd name="T26" fmla="*/ 14 w 29"/>
                  <a:gd name="T27" fmla="*/ 9 h 16"/>
                  <a:gd name="T28" fmla="*/ 11 w 29"/>
                  <a:gd name="T29" fmla="*/ 6 h 16"/>
                  <a:gd name="T30" fmla="*/ 7 w 29"/>
                  <a:gd name="T31" fmla="*/ 4 h 16"/>
                  <a:gd name="T32" fmla="*/ 5 w 29"/>
                  <a:gd name="T33" fmla="*/ 3 h 16"/>
                  <a:gd name="T34" fmla="*/ 4 w 29"/>
                  <a:gd name="T35" fmla="*/ 1 h 16"/>
                  <a:gd name="T36" fmla="*/ 3 w 29"/>
                  <a:gd name="T37" fmla="*/ 1 h 16"/>
                  <a:gd name="T38" fmla="*/ 2 w 29"/>
                  <a:gd name="T39" fmla="*/ 0 h 16"/>
                  <a:gd name="T40" fmla="*/ 1 w 29"/>
                  <a:gd name="T4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6">
                    <a:moveTo>
                      <a:pt x="1" y="3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1" y="11"/>
                    </a:lnTo>
                    <a:lnTo>
                      <a:pt x="17" y="13"/>
                    </a:lnTo>
                    <a:lnTo>
                      <a:pt x="23" y="15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4" y="13"/>
                    </a:lnTo>
                    <a:lnTo>
                      <a:pt x="20" y="11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0" name="Freeform 112">
                <a:extLst>
                  <a:ext uri="{FF2B5EF4-FFF2-40B4-BE49-F238E27FC236}">
                    <a16:creationId xmlns:a16="http://schemas.microsoft.com/office/drawing/2014/main" id="{DB253FB4-121F-435F-8AB6-CD1658BB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468"/>
                <a:ext cx="15" cy="11"/>
              </a:xfrm>
              <a:custGeom>
                <a:avLst/>
                <a:gdLst>
                  <a:gd name="T0" fmla="*/ 5 w 31"/>
                  <a:gd name="T1" fmla="*/ 1 h 23"/>
                  <a:gd name="T2" fmla="*/ 5 w 31"/>
                  <a:gd name="T3" fmla="*/ 0 h 23"/>
                  <a:gd name="T4" fmla="*/ 5 w 31"/>
                  <a:gd name="T5" fmla="*/ 1 h 23"/>
                  <a:gd name="T6" fmla="*/ 3 w 31"/>
                  <a:gd name="T7" fmla="*/ 2 h 23"/>
                  <a:gd name="T8" fmla="*/ 1 w 31"/>
                  <a:gd name="T9" fmla="*/ 5 h 23"/>
                  <a:gd name="T10" fmla="*/ 0 w 31"/>
                  <a:gd name="T11" fmla="*/ 8 h 23"/>
                  <a:gd name="T12" fmla="*/ 2 w 31"/>
                  <a:gd name="T13" fmla="*/ 11 h 23"/>
                  <a:gd name="T14" fmla="*/ 6 w 31"/>
                  <a:gd name="T15" fmla="*/ 17 h 23"/>
                  <a:gd name="T16" fmla="*/ 16 w 31"/>
                  <a:gd name="T17" fmla="*/ 20 h 23"/>
                  <a:gd name="T18" fmla="*/ 30 w 31"/>
                  <a:gd name="T19" fmla="*/ 23 h 23"/>
                  <a:gd name="T20" fmla="*/ 31 w 31"/>
                  <a:gd name="T21" fmla="*/ 21 h 23"/>
                  <a:gd name="T22" fmla="*/ 17 w 31"/>
                  <a:gd name="T23" fmla="*/ 18 h 23"/>
                  <a:gd name="T24" fmla="*/ 9 w 31"/>
                  <a:gd name="T25" fmla="*/ 15 h 23"/>
                  <a:gd name="T26" fmla="*/ 5 w 31"/>
                  <a:gd name="T27" fmla="*/ 10 h 23"/>
                  <a:gd name="T28" fmla="*/ 3 w 31"/>
                  <a:gd name="T29" fmla="*/ 8 h 23"/>
                  <a:gd name="T30" fmla="*/ 5 w 31"/>
                  <a:gd name="T31" fmla="*/ 6 h 23"/>
                  <a:gd name="T32" fmla="*/ 6 w 31"/>
                  <a:gd name="T33" fmla="*/ 3 h 23"/>
                  <a:gd name="T34" fmla="*/ 8 w 31"/>
                  <a:gd name="T35" fmla="*/ 2 h 23"/>
                  <a:gd name="T36" fmla="*/ 8 w 31"/>
                  <a:gd name="T37" fmla="*/ 2 h 23"/>
                  <a:gd name="T38" fmla="*/ 8 w 31"/>
                  <a:gd name="T39" fmla="*/ 0 h 23"/>
                  <a:gd name="T40" fmla="*/ 5 w 31"/>
                  <a:gd name="T41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3">
                    <a:moveTo>
                      <a:pt x="5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6" y="17"/>
                    </a:lnTo>
                    <a:lnTo>
                      <a:pt x="16" y="20"/>
                    </a:lnTo>
                    <a:lnTo>
                      <a:pt x="30" y="23"/>
                    </a:lnTo>
                    <a:lnTo>
                      <a:pt x="31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1" name="Freeform 113">
                <a:extLst>
                  <a:ext uri="{FF2B5EF4-FFF2-40B4-BE49-F238E27FC236}">
                    <a16:creationId xmlns:a16="http://schemas.microsoft.com/office/drawing/2014/main" id="{AB98F73F-B90D-4AC2-94D5-C744AD8D5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376"/>
                <a:ext cx="17" cy="93"/>
              </a:xfrm>
              <a:custGeom>
                <a:avLst/>
                <a:gdLst>
                  <a:gd name="T0" fmla="*/ 33 w 34"/>
                  <a:gd name="T1" fmla="*/ 0 h 186"/>
                  <a:gd name="T2" fmla="*/ 31 w 34"/>
                  <a:gd name="T3" fmla="*/ 0 h 186"/>
                  <a:gd name="T4" fmla="*/ 30 w 34"/>
                  <a:gd name="T5" fmla="*/ 2 h 186"/>
                  <a:gd name="T6" fmla="*/ 29 w 34"/>
                  <a:gd name="T7" fmla="*/ 6 h 186"/>
                  <a:gd name="T8" fmla="*/ 26 w 34"/>
                  <a:gd name="T9" fmla="*/ 13 h 186"/>
                  <a:gd name="T10" fmla="*/ 22 w 34"/>
                  <a:gd name="T11" fmla="*/ 22 h 186"/>
                  <a:gd name="T12" fmla="*/ 19 w 34"/>
                  <a:gd name="T13" fmla="*/ 33 h 186"/>
                  <a:gd name="T14" fmla="*/ 16 w 34"/>
                  <a:gd name="T15" fmla="*/ 46 h 186"/>
                  <a:gd name="T16" fmla="*/ 13 w 34"/>
                  <a:gd name="T17" fmla="*/ 59 h 186"/>
                  <a:gd name="T18" fmla="*/ 9 w 34"/>
                  <a:gd name="T19" fmla="*/ 74 h 186"/>
                  <a:gd name="T20" fmla="*/ 6 w 34"/>
                  <a:gd name="T21" fmla="*/ 89 h 186"/>
                  <a:gd name="T22" fmla="*/ 4 w 34"/>
                  <a:gd name="T23" fmla="*/ 104 h 186"/>
                  <a:gd name="T24" fmla="*/ 1 w 34"/>
                  <a:gd name="T25" fmla="*/ 120 h 186"/>
                  <a:gd name="T26" fmla="*/ 0 w 34"/>
                  <a:gd name="T27" fmla="*/ 135 h 186"/>
                  <a:gd name="T28" fmla="*/ 0 w 34"/>
                  <a:gd name="T29" fmla="*/ 150 h 186"/>
                  <a:gd name="T30" fmla="*/ 2 w 34"/>
                  <a:gd name="T31" fmla="*/ 162 h 186"/>
                  <a:gd name="T32" fmla="*/ 4 w 34"/>
                  <a:gd name="T33" fmla="*/ 175 h 186"/>
                  <a:gd name="T34" fmla="*/ 9 w 34"/>
                  <a:gd name="T35" fmla="*/ 186 h 186"/>
                  <a:gd name="T36" fmla="*/ 12 w 34"/>
                  <a:gd name="T37" fmla="*/ 185 h 186"/>
                  <a:gd name="T38" fmla="*/ 8 w 34"/>
                  <a:gd name="T39" fmla="*/ 175 h 186"/>
                  <a:gd name="T40" fmla="*/ 5 w 34"/>
                  <a:gd name="T41" fmla="*/ 162 h 186"/>
                  <a:gd name="T42" fmla="*/ 4 w 34"/>
                  <a:gd name="T43" fmla="*/ 150 h 186"/>
                  <a:gd name="T44" fmla="*/ 4 w 34"/>
                  <a:gd name="T45" fmla="*/ 135 h 186"/>
                  <a:gd name="T46" fmla="*/ 4 w 34"/>
                  <a:gd name="T47" fmla="*/ 120 h 186"/>
                  <a:gd name="T48" fmla="*/ 7 w 34"/>
                  <a:gd name="T49" fmla="*/ 104 h 186"/>
                  <a:gd name="T50" fmla="*/ 9 w 34"/>
                  <a:gd name="T51" fmla="*/ 89 h 186"/>
                  <a:gd name="T52" fmla="*/ 13 w 34"/>
                  <a:gd name="T53" fmla="*/ 74 h 186"/>
                  <a:gd name="T54" fmla="*/ 16 w 34"/>
                  <a:gd name="T55" fmla="*/ 59 h 186"/>
                  <a:gd name="T56" fmla="*/ 19 w 34"/>
                  <a:gd name="T57" fmla="*/ 46 h 186"/>
                  <a:gd name="T58" fmla="*/ 22 w 34"/>
                  <a:gd name="T59" fmla="*/ 33 h 186"/>
                  <a:gd name="T60" fmla="*/ 26 w 34"/>
                  <a:gd name="T61" fmla="*/ 23 h 186"/>
                  <a:gd name="T62" fmla="*/ 30 w 34"/>
                  <a:gd name="T63" fmla="*/ 14 h 186"/>
                  <a:gd name="T64" fmla="*/ 32 w 34"/>
                  <a:gd name="T65" fmla="*/ 6 h 186"/>
                  <a:gd name="T66" fmla="*/ 33 w 34"/>
                  <a:gd name="T67" fmla="*/ 2 h 186"/>
                  <a:gd name="T68" fmla="*/ 34 w 34"/>
                  <a:gd name="T69" fmla="*/ 1 h 186"/>
                  <a:gd name="T70" fmla="*/ 32 w 34"/>
                  <a:gd name="T71" fmla="*/ 2 h 186"/>
                  <a:gd name="T72" fmla="*/ 33 w 34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86">
                    <a:moveTo>
                      <a:pt x="33" y="0"/>
                    </a:moveTo>
                    <a:lnTo>
                      <a:pt x="31" y="0"/>
                    </a:lnTo>
                    <a:lnTo>
                      <a:pt x="30" y="2"/>
                    </a:lnTo>
                    <a:lnTo>
                      <a:pt x="29" y="6"/>
                    </a:lnTo>
                    <a:lnTo>
                      <a:pt x="26" y="13"/>
                    </a:lnTo>
                    <a:lnTo>
                      <a:pt x="22" y="22"/>
                    </a:lnTo>
                    <a:lnTo>
                      <a:pt x="19" y="33"/>
                    </a:lnTo>
                    <a:lnTo>
                      <a:pt x="16" y="46"/>
                    </a:lnTo>
                    <a:lnTo>
                      <a:pt x="13" y="59"/>
                    </a:lnTo>
                    <a:lnTo>
                      <a:pt x="9" y="74"/>
                    </a:lnTo>
                    <a:lnTo>
                      <a:pt x="6" y="89"/>
                    </a:lnTo>
                    <a:lnTo>
                      <a:pt x="4" y="104"/>
                    </a:lnTo>
                    <a:lnTo>
                      <a:pt x="1" y="120"/>
                    </a:lnTo>
                    <a:lnTo>
                      <a:pt x="0" y="135"/>
                    </a:lnTo>
                    <a:lnTo>
                      <a:pt x="0" y="150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9" y="186"/>
                    </a:lnTo>
                    <a:lnTo>
                      <a:pt x="12" y="185"/>
                    </a:lnTo>
                    <a:lnTo>
                      <a:pt x="8" y="175"/>
                    </a:lnTo>
                    <a:lnTo>
                      <a:pt x="5" y="162"/>
                    </a:lnTo>
                    <a:lnTo>
                      <a:pt x="4" y="150"/>
                    </a:lnTo>
                    <a:lnTo>
                      <a:pt x="4" y="135"/>
                    </a:lnTo>
                    <a:lnTo>
                      <a:pt x="4" y="120"/>
                    </a:lnTo>
                    <a:lnTo>
                      <a:pt x="7" y="104"/>
                    </a:lnTo>
                    <a:lnTo>
                      <a:pt x="9" y="89"/>
                    </a:lnTo>
                    <a:lnTo>
                      <a:pt x="13" y="74"/>
                    </a:lnTo>
                    <a:lnTo>
                      <a:pt x="16" y="59"/>
                    </a:lnTo>
                    <a:lnTo>
                      <a:pt x="19" y="46"/>
                    </a:lnTo>
                    <a:lnTo>
                      <a:pt x="22" y="33"/>
                    </a:lnTo>
                    <a:lnTo>
                      <a:pt x="26" y="23"/>
                    </a:lnTo>
                    <a:lnTo>
                      <a:pt x="30" y="14"/>
                    </a:lnTo>
                    <a:lnTo>
                      <a:pt x="32" y="6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2" name="Freeform 114">
                <a:extLst>
                  <a:ext uri="{FF2B5EF4-FFF2-40B4-BE49-F238E27FC236}">
                    <a16:creationId xmlns:a16="http://schemas.microsoft.com/office/drawing/2014/main" id="{3228E46F-815E-4070-8560-39278A043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373"/>
                <a:ext cx="35" cy="4"/>
              </a:xfrm>
              <a:custGeom>
                <a:avLst/>
                <a:gdLst>
                  <a:gd name="T0" fmla="*/ 68 w 70"/>
                  <a:gd name="T1" fmla="*/ 0 h 6"/>
                  <a:gd name="T2" fmla="*/ 59 w 70"/>
                  <a:gd name="T3" fmla="*/ 2 h 6"/>
                  <a:gd name="T4" fmla="*/ 51 w 70"/>
                  <a:gd name="T5" fmla="*/ 3 h 6"/>
                  <a:gd name="T6" fmla="*/ 40 w 70"/>
                  <a:gd name="T7" fmla="*/ 4 h 6"/>
                  <a:gd name="T8" fmla="*/ 32 w 70"/>
                  <a:gd name="T9" fmla="*/ 4 h 6"/>
                  <a:gd name="T10" fmla="*/ 23 w 70"/>
                  <a:gd name="T11" fmla="*/ 4 h 6"/>
                  <a:gd name="T12" fmla="*/ 14 w 70"/>
                  <a:gd name="T13" fmla="*/ 4 h 6"/>
                  <a:gd name="T14" fmla="*/ 7 w 70"/>
                  <a:gd name="T15" fmla="*/ 4 h 6"/>
                  <a:gd name="T16" fmla="*/ 2 w 70"/>
                  <a:gd name="T17" fmla="*/ 3 h 6"/>
                  <a:gd name="T18" fmla="*/ 0 w 70"/>
                  <a:gd name="T19" fmla="*/ 5 h 6"/>
                  <a:gd name="T20" fmla="*/ 7 w 70"/>
                  <a:gd name="T21" fmla="*/ 6 h 6"/>
                  <a:gd name="T22" fmla="*/ 14 w 70"/>
                  <a:gd name="T23" fmla="*/ 6 h 6"/>
                  <a:gd name="T24" fmla="*/ 23 w 70"/>
                  <a:gd name="T25" fmla="*/ 6 h 6"/>
                  <a:gd name="T26" fmla="*/ 32 w 70"/>
                  <a:gd name="T27" fmla="*/ 6 h 6"/>
                  <a:gd name="T28" fmla="*/ 40 w 70"/>
                  <a:gd name="T29" fmla="*/ 6 h 6"/>
                  <a:gd name="T30" fmla="*/ 51 w 70"/>
                  <a:gd name="T31" fmla="*/ 5 h 6"/>
                  <a:gd name="T32" fmla="*/ 60 w 70"/>
                  <a:gd name="T33" fmla="*/ 4 h 6"/>
                  <a:gd name="T34" fmla="*/ 70 w 70"/>
                  <a:gd name="T35" fmla="*/ 3 h 6"/>
                  <a:gd name="T36" fmla="*/ 68 w 70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">
                    <a:moveTo>
                      <a:pt x="68" y="0"/>
                    </a:moveTo>
                    <a:lnTo>
                      <a:pt x="59" y="2"/>
                    </a:lnTo>
                    <a:lnTo>
                      <a:pt x="51" y="3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23" y="4"/>
                    </a:lnTo>
                    <a:lnTo>
                      <a:pt x="14" y="4"/>
                    </a:lnTo>
                    <a:lnTo>
                      <a:pt x="7" y="4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7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51" y="5"/>
                    </a:lnTo>
                    <a:lnTo>
                      <a:pt x="60" y="4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3" name="Freeform 115">
                <a:extLst>
                  <a:ext uri="{FF2B5EF4-FFF2-40B4-BE49-F238E27FC236}">
                    <a16:creationId xmlns:a16="http://schemas.microsoft.com/office/drawing/2014/main" id="{364A108A-18D6-404E-851B-94C10CA9B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1355"/>
                <a:ext cx="28" cy="21"/>
              </a:xfrm>
              <a:custGeom>
                <a:avLst/>
                <a:gdLst>
                  <a:gd name="T0" fmla="*/ 53 w 57"/>
                  <a:gd name="T1" fmla="*/ 0 h 41"/>
                  <a:gd name="T2" fmla="*/ 49 w 57"/>
                  <a:gd name="T3" fmla="*/ 6 h 41"/>
                  <a:gd name="T4" fmla="*/ 43 w 57"/>
                  <a:gd name="T5" fmla="*/ 11 h 41"/>
                  <a:gd name="T6" fmla="*/ 37 w 57"/>
                  <a:gd name="T7" fmla="*/ 17 h 41"/>
                  <a:gd name="T8" fmla="*/ 30 w 57"/>
                  <a:gd name="T9" fmla="*/ 22 h 41"/>
                  <a:gd name="T10" fmla="*/ 23 w 57"/>
                  <a:gd name="T11" fmla="*/ 29 h 41"/>
                  <a:gd name="T12" fmla="*/ 15 w 57"/>
                  <a:gd name="T13" fmla="*/ 33 h 41"/>
                  <a:gd name="T14" fmla="*/ 9 w 57"/>
                  <a:gd name="T15" fmla="*/ 36 h 41"/>
                  <a:gd name="T16" fmla="*/ 0 w 57"/>
                  <a:gd name="T17" fmla="*/ 38 h 41"/>
                  <a:gd name="T18" fmla="*/ 3 w 57"/>
                  <a:gd name="T19" fmla="*/ 41 h 41"/>
                  <a:gd name="T20" fmla="*/ 11 w 57"/>
                  <a:gd name="T21" fmla="*/ 38 h 41"/>
                  <a:gd name="T22" fmla="*/ 19 w 57"/>
                  <a:gd name="T23" fmla="*/ 36 h 41"/>
                  <a:gd name="T24" fmla="*/ 26 w 57"/>
                  <a:gd name="T25" fmla="*/ 31 h 41"/>
                  <a:gd name="T26" fmla="*/ 33 w 57"/>
                  <a:gd name="T27" fmla="*/ 25 h 41"/>
                  <a:gd name="T28" fmla="*/ 40 w 57"/>
                  <a:gd name="T29" fmla="*/ 18 h 41"/>
                  <a:gd name="T30" fmla="*/ 46 w 57"/>
                  <a:gd name="T31" fmla="*/ 13 h 41"/>
                  <a:gd name="T32" fmla="*/ 52 w 57"/>
                  <a:gd name="T33" fmla="*/ 7 h 41"/>
                  <a:gd name="T34" fmla="*/ 57 w 57"/>
                  <a:gd name="T35" fmla="*/ 1 h 41"/>
                  <a:gd name="T36" fmla="*/ 53 w 57"/>
                  <a:gd name="T3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41">
                    <a:moveTo>
                      <a:pt x="53" y="0"/>
                    </a:moveTo>
                    <a:lnTo>
                      <a:pt x="49" y="6"/>
                    </a:lnTo>
                    <a:lnTo>
                      <a:pt x="43" y="11"/>
                    </a:lnTo>
                    <a:lnTo>
                      <a:pt x="37" y="17"/>
                    </a:lnTo>
                    <a:lnTo>
                      <a:pt x="30" y="22"/>
                    </a:lnTo>
                    <a:lnTo>
                      <a:pt x="23" y="29"/>
                    </a:lnTo>
                    <a:lnTo>
                      <a:pt x="15" y="33"/>
                    </a:lnTo>
                    <a:lnTo>
                      <a:pt x="9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1" y="38"/>
                    </a:lnTo>
                    <a:lnTo>
                      <a:pt x="19" y="36"/>
                    </a:lnTo>
                    <a:lnTo>
                      <a:pt x="26" y="31"/>
                    </a:lnTo>
                    <a:lnTo>
                      <a:pt x="33" y="25"/>
                    </a:lnTo>
                    <a:lnTo>
                      <a:pt x="40" y="18"/>
                    </a:lnTo>
                    <a:lnTo>
                      <a:pt x="46" y="13"/>
                    </a:lnTo>
                    <a:lnTo>
                      <a:pt x="52" y="7"/>
                    </a:lnTo>
                    <a:lnTo>
                      <a:pt x="5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4" name="Freeform 116">
                <a:extLst>
                  <a:ext uri="{FF2B5EF4-FFF2-40B4-BE49-F238E27FC236}">
                    <a16:creationId xmlns:a16="http://schemas.microsoft.com/office/drawing/2014/main" id="{92B2ECDD-C364-45BE-802F-737ACCE7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341"/>
                <a:ext cx="12" cy="14"/>
              </a:xfrm>
              <a:custGeom>
                <a:avLst/>
                <a:gdLst>
                  <a:gd name="T0" fmla="*/ 20 w 23"/>
                  <a:gd name="T1" fmla="*/ 0 h 27"/>
                  <a:gd name="T2" fmla="*/ 17 w 23"/>
                  <a:gd name="T3" fmla="*/ 3 h 27"/>
                  <a:gd name="T4" fmla="*/ 14 w 23"/>
                  <a:gd name="T5" fmla="*/ 6 h 27"/>
                  <a:gd name="T6" fmla="*/ 12 w 23"/>
                  <a:gd name="T7" fmla="*/ 9 h 27"/>
                  <a:gd name="T8" fmla="*/ 9 w 23"/>
                  <a:gd name="T9" fmla="*/ 12 h 27"/>
                  <a:gd name="T10" fmla="*/ 8 w 23"/>
                  <a:gd name="T11" fmla="*/ 15 h 27"/>
                  <a:gd name="T12" fmla="*/ 5 w 23"/>
                  <a:gd name="T13" fmla="*/ 19 h 27"/>
                  <a:gd name="T14" fmla="*/ 3 w 23"/>
                  <a:gd name="T15" fmla="*/ 22 h 27"/>
                  <a:gd name="T16" fmla="*/ 0 w 23"/>
                  <a:gd name="T17" fmla="*/ 26 h 27"/>
                  <a:gd name="T18" fmla="*/ 4 w 23"/>
                  <a:gd name="T19" fmla="*/ 27 h 27"/>
                  <a:gd name="T20" fmla="*/ 6 w 23"/>
                  <a:gd name="T21" fmla="*/ 23 h 27"/>
                  <a:gd name="T22" fmla="*/ 9 w 23"/>
                  <a:gd name="T23" fmla="*/ 20 h 27"/>
                  <a:gd name="T24" fmla="*/ 11 w 23"/>
                  <a:gd name="T25" fmla="*/ 16 h 27"/>
                  <a:gd name="T26" fmla="*/ 13 w 23"/>
                  <a:gd name="T27" fmla="*/ 13 h 27"/>
                  <a:gd name="T28" fmla="*/ 15 w 23"/>
                  <a:gd name="T29" fmla="*/ 10 h 27"/>
                  <a:gd name="T30" fmla="*/ 17 w 23"/>
                  <a:gd name="T31" fmla="*/ 7 h 27"/>
                  <a:gd name="T32" fmla="*/ 20 w 23"/>
                  <a:gd name="T33" fmla="*/ 4 h 27"/>
                  <a:gd name="T34" fmla="*/ 23 w 23"/>
                  <a:gd name="T35" fmla="*/ 2 h 27"/>
                  <a:gd name="T36" fmla="*/ 20 w 23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17" y="3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5" name="Freeform 117">
                <a:extLst>
                  <a:ext uri="{FF2B5EF4-FFF2-40B4-BE49-F238E27FC236}">
                    <a16:creationId xmlns:a16="http://schemas.microsoft.com/office/drawing/2014/main" id="{C7BDD7EC-5FC0-4229-B838-BBFCF956C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296"/>
                <a:ext cx="25" cy="47"/>
              </a:xfrm>
              <a:custGeom>
                <a:avLst/>
                <a:gdLst>
                  <a:gd name="T0" fmla="*/ 45 w 49"/>
                  <a:gd name="T1" fmla="*/ 0 h 95"/>
                  <a:gd name="T2" fmla="*/ 41 w 49"/>
                  <a:gd name="T3" fmla="*/ 3 h 95"/>
                  <a:gd name="T4" fmla="*/ 36 w 49"/>
                  <a:gd name="T5" fmla="*/ 8 h 95"/>
                  <a:gd name="T6" fmla="*/ 31 w 49"/>
                  <a:gd name="T7" fmla="*/ 14 h 95"/>
                  <a:gd name="T8" fmla="*/ 28 w 49"/>
                  <a:gd name="T9" fmla="*/ 20 h 95"/>
                  <a:gd name="T10" fmla="*/ 24 w 49"/>
                  <a:gd name="T11" fmla="*/ 27 h 95"/>
                  <a:gd name="T12" fmla="*/ 21 w 49"/>
                  <a:gd name="T13" fmla="*/ 34 h 95"/>
                  <a:gd name="T14" fmla="*/ 18 w 49"/>
                  <a:gd name="T15" fmla="*/ 42 h 95"/>
                  <a:gd name="T16" fmla="*/ 16 w 49"/>
                  <a:gd name="T17" fmla="*/ 50 h 95"/>
                  <a:gd name="T18" fmla="*/ 13 w 49"/>
                  <a:gd name="T19" fmla="*/ 57 h 95"/>
                  <a:gd name="T20" fmla="*/ 11 w 49"/>
                  <a:gd name="T21" fmla="*/ 66 h 95"/>
                  <a:gd name="T22" fmla="*/ 9 w 49"/>
                  <a:gd name="T23" fmla="*/ 71 h 95"/>
                  <a:gd name="T24" fmla="*/ 6 w 49"/>
                  <a:gd name="T25" fmla="*/ 78 h 95"/>
                  <a:gd name="T26" fmla="*/ 5 w 49"/>
                  <a:gd name="T27" fmla="*/ 82 h 95"/>
                  <a:gd name="T28" fmla="*/ 3 w 49"/>
                  <a:gd name="T29" fmla="*/ 87 h 95"/>
                  <a:gd name="T30" fmla="*/ 2 w 49"/>
                  <a:gd name="T31" fmla="*/ 91 h 95"/>
                  <a:gd name="T32" fmla="*/ 0 w 49"/>
                  <a:gd name="T33" fmla="*/ 92 h 95"/>
                  <a:gd name="T34" fmla="*/ 3 w 49"/>
                  <a:gd name="T35" fmla="*/ 95 h 95"/>
                  <a:gd name="T36" fmla="*/ 5 w 49"/>
                  <a:gd name="T37" fmla="*/ 92 h 95"/>
                  <a:gd name="T38" fmla="*/ 6 w 49"/>
                  <a:gd name="T39" fmla="*/ 88 h 95"/>
                  <a:gd name="T40" fmla="*/ 9 w 49"/>
                  <a:gd name="T41" fmla="*/ 83 h 95"/>
                  <a:gd name="T42" fmla="*/ 11 w 49"/>
                  <a:gd name="T43" fmla="*/ 78 h 95"/>
                  <a:gd name="T44" fmla="*/ 12 w 49"/>
                  <a:gd name="T45" fmla="*/ 72 h 95"/>
                  <a:gd name="T46" fmla="*/ 15 w 49"/>
                  <a:gd name="T47" fmla="*/ 66 h 95"/>
                  <a:gd name="T48" fmla="*/ 16 w 49"/>
                  <a:gd name="T49" fmla="*/ 57 h 95"/>
                  <a:gd name="T50" fmla="*/ 19 w 49"/>
                  <a:gd name="T51" fmla="*/ 51 h 95"/>
                  <a:gd name="T52" fmla="*/ 21 w 49"/>
                  <a:gd name="T53" fmla="*/ 43 h 95"/>
                  <a:gd name="T54" fmla="*/ 24 w 49"/>
                  <a:gd name="T55" fmla="*/ 35 h 95"/>
                  <a:gd name="T56" fmla="*/ 27 w 49"/>
                  <a:gd name="T57" fmla="*/ 28 h 95"/>
                  <a:gd name="T58" fmla="*/ 31 w 49"/>
                  <a:gd name="T59" fmla="*/ 21 h 95"/>
                  <a:gd name="T60" fmla="*/ 35 w 49"/>
                  <a:gd name="T61" fmla="*/ 15 h 95"/>
                  <a:gd name="T62" fmla="*/ 39 w 49"/>
                  <a:gd name="T63" fmla="*/ 9 h 95"/>
                  <a:gd name="T64" fmla="*/ 44 w 49"/>
                  <a:gd name="T65" fmla="*/ 5 h 95"/>
                  <a:gd name="T66" fmla="*/ 49 w 49"/>
                  <a:gd name="T67" fmla="*/ 2 h 95"/>
                  <a:gd name="T68" fmla="*/ 45 w 49"/>
                  <a:gd name="T6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95">
                    <a:moveTo>
                      <a:pt x="45" y="0"/>
                    </a:moveTo>
                    <a:lnTo>
                      <a:pt x="41" y="3"/>
                    </a:lnTo>
                    <a:lnTo>
                      <a:pt x="36" y="8"/>
                    </a:lnTo>
                    <a:lnTo>
                      <a:pt x="31" y="14"/>
                    </a:lnTo>
                    <a:lnTo>
                      <a:pt x="28" y="20"/>
                    </a:lnTo>
                    <a:lnTo>
                      <a:pt x="24" y="27"/>
                    </a:lnTo>
                    <a:lnTo>
                      <a:pt x="21" y="34"/>
                    </a:lnTo>
                    <a:lnTo>
                      <a:pt x="18" y="42"/>
                    </a:lnTo>
                    <a:lnTo>
                      <a:pt x="16" y="50"/>
                    </a:lnTo>
                    <a:lnTo>
                      <a:pt x="13" y="57"/>
                    </a:lnTo>
                    <a:lnTo>
                      <a:pt x="11" y="66"/>
                    </a:lnTo>
                    <a:lnTo>
                      <a:pt x="9" y="71"/>
                    </a:lnTo>
                    <a:lnTo>
                      <a:pt x="6" y="78"/>
                    </a:lnTo>
                    <a:lnTo>
                      <a:pt x="5" y="82"/>
                    </a:lnTo>
                    <a:lnTo>
                      <a:pt x="3" y="87"/>
                    </a:lnTo>
                    <a:lnTo>
                      <a:pt x="2" y="91"/>
                    </a:lnTo>
                    <a:lnTo>
                      <a:pt x="0" y="92"/>
                    </a:lnTo>
                    <a:lnTo>
                      <a:pt x="3" y="95"/>
                    </a:lnTo>
                    <a:lnTo>
                      <a:pt x="5" y="92"/>
                    </a:lnTo>
                    <a:lnTo>
                      <a:pt x="6" y="88"/>
                    </a:lnTo>
                    <a:lnTo>
                      <a:pt x="9" y="83"/>
                    </a:lnTo>
                    <a:lnTo>
                      <a:pt x="11" y="78"/>
                    </a:lnTo>
                    <a:lnTo>
                      <a:pt x="12" y="72"/>
                    </a:lnTo>
                    <a:lnTo>
                      <a:pt x="15" y="66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1" y="43"/>
                    </a:lnTo>
                    <a:lnTo>
                      <a:pt x="24" y="35"/>
                    </a:lnTo>
                    <a:lnTo>
                      <a:pt x="27" y="28"/>
                    </a:lnTo>
                    <a:lnTo>
                      <a:pt x="31" y="21"/>
                    </a:lnTo>
                    <a:lnTo>
                      <a:pt x="35" y="15"/>
                    </a:lnTo>
                    <a:lnTo>
                      <a:pt x="39" y="9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6" name="Freeform 118">
                <a:extLst>
                  <a:ext uri="{FF2B5EF4-FFF2-40B4-BE49-F238E27FC236}">
                    <a16:creationId xmlns:a16="http://schemas.microsoft.com/office/drawing/2014/main" id="{D8711D12-3637-420D-ACEA-1E7CF18D4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42"/>
                <a:ext cx="283" cy="249"/>
              </a:xfrm>
              <a:custGeom>
                <a:avLst/>
                <a:gdLst>
                  <a:gd name="T0" fmla="*/ 556 w 565"/>
                  <a:gd name="T1" fmla="*/ 373 h 499"/>
                  <a:gd name="T2" fmla="*/ 552 w 565"/>
                  <a:gd name="T3" fmla="*/ 401 h 499"/>
                  <a:gd name="T4" fmla="*/ 548 w 565"/>
                  <a:gd name="T5" fmla="*/ 428 h 499"/>
                  <a:gd name="T6" fmla="*/ 540 w 565"/>
                  <a:gd name="T7" fmla="*/ 452 h 499"/>
                  <a:gd name="T8" fmla="*/ 530 w 565"/>
                  <a:gd name="T9" fmla="*/ 472 h 499"/>
                  <a:gd name="T10" fmla="*/ 513 w 565"/>
                  <a:gd name="T11" fmla="*/ 487 h 499"/>
                  <a:gd name="T12" fmla="*/ 488 w 565"/>
                  <a:gd name="T13" fmla="*/ 497 h 499"/>
                  <a:gd name="T14" fmla="*/ 453 w 565"/>
                  <a:gd name="T15" fmla="*/ 499 h 499"/>
                  <a:gd name="T16" fmla="*/ 427 w 565"/>
                  <a:gd name="T17" fmla="*/ 497 h 499"/>
                  <a:gd name="T18" fmla="*/ 416 w 565"/>
                  <a:gd name="T19" fmla="*/ 496 h 499"/>
                  <a:gd name="T20" fmla="*/ 404 w 565"/>
                  <a:gd name="T21" fmla="*/ 494 h 499"/>
                  <a:gd name="T22" fmla="*/ 394 w 565"/>
                  <a:gd name="T23" fmla="*/ 492 h 499"/>
                  <a:gd name="T24" fmla="*/ 381 w 565"/>
                  <a:gd name="T25" fmla="*/ 489 h 499"/>
                  <a:gd name="T26" fmla="*/ 368 w 565"/>
                  <a:gd name="T27" fmla="*/ 486 h 499"/>
                  <a:gd name="T28" fmla="*/ 353 w 565"/>
                  <a:gd name="T29" fmla="*/ 484 h 499"/>
                  <a:gd name="T30" fmla="*/ 341 w 565"/>
                  <a:gd name="T31" fmla="*/ 482 h 499"/>
                  <a:gd name="T32" fmla="*/ 311 w 565"/>
                  <a:gd name="T33" fmla="*/ 478 h 499"/>
                  <a:gd name="T34" fmla="*/ 267 w 565"/>
                  <a:gd name="T35" fmla="*/ 474 h 499"/>
                  <a:gd name="T36" fmla="*/ 231 w 565"/>
                  <a:gd name="T37" fmla="*/ 473 h 499"/>
                  <a:gd name="T38" fmla="*/ 200 w 565"/>
                  <a:gd name="T39" fmla="*/ 474 h 499"/>
                  <a:gd name="T40" fmla="*/ 173 w 565"/>
                  <a:gd name="T41" fmla="*/ 475 h 499"/>
                  <a:gd name="T42" fmla="*/ 152 w 565"/>
                  <a:gd name="T43" fmla="*/ 477 h 499"/>
                  <a:gd name="T44" fmla="*/ 132 w 565"/>
                  <a:gd name="T45" fmla="*/ 479 h 499"/>
                  <a:gd name="T46" fmla="*/ 114 w 565"/>
                  <a:gd name="T47" fmla="*/ 480 h 499"/>
                  <a:gd name="T48" fmla="*/ 84 w 565"/>
                  <a:gd name="T49" fmla="*/ 476 h 499"/>
                  <a:gd name="T50" fmla="*/ 48 w 565"/>
                  <a:gd name="T51" fmla="*/ 465 h 499"/>
                  <a:gd name="T52" fmla="*/ 18 w 565"/>
                  <a:gd name="T53" fmla="*/ 449 h 499"/>
                  <a:gd name="T54" fmla="*/ 2 w 565"/>
                  <a:gd name="T55" fmla="*/ 438 h 499"/>
                  <a:gd name="T56" fmla="*/ 229 w 565"/>
                  <a:gd name="T57" fmla="*/ 3 h 499"/>
                  <a:gd name="T58" fmla="*/ 229 w 565"/>
                  <a:gd name="T59" fmla="*/ 1 h 499"/>
                  <a:gd name="T60" fmla="*/ 231 w 565"/>
                  <a:gd name="T61" fmla="*/ 0 h 499"/>
                  <a:gd name="T62" fmla="*/ 239 w 565"/>
                  <a:gd name="T63" fmla="*/ 6 h 499"/>
                  <a:gd name="T64" fmla="*/ 261 w 565"/>
                  <a:gd name="T65" fmla="*/ 21 h 499"/>
                  <a:gd name="T66" fmla="*/ 291 w 565"/>
                  <a:gd name="T67" fmla="*/ 36 h 499"/>
                  <a:gd name="T68" fmla="*/ 325 w 565"/>
                  <a:gd name="T69" fmla="*/ 46 h 499"/>
                  <a:gd name="T70" fmla="*/ 329 w 565"/>
                  <a:gd name="T71" fmla="*/ 47 h 499"/>
                  <a:gd name="T72" fmla="*/ 332 w 565"/>
                  <a:gd name="T73" fmla="*/ 47 h 499"/>
                  <a:gd name="T74" fmla="*/ 336 w 565"/>
                  <a:gd name="T75" fmla="*/ 51 h 499"/>
                  <a:gd name="T76" fmla="*/ 340 w 565"/>
                  <a:gd name="T77" fmla="*/ 59 h 499"/>
                  <a:gd name="T78" fmla="*/ 349 w 565"/>
                  <a:gd name="T79" fmla="*/ 75 h 499"/>
                  <a:gd name="T80" fmla="*/ 358 w 565"/>
                  <a:gd name="T81" fmla="*/ 97 h 499"/>
                  <a:gd name="T82" fmla="*/ 363 w 565"/>
                  <a:gd name="T83" fmla="*/ 110 h 499"/>
                  <a:gd name="T84" fmla="*/ 372 w 565"/>
                  <a:gd name="T85" fmla="*/ 124 h 499"/>
                  <a:gd name="T86" fmla="*/ 382 w 565"/>
                  <a:gd name="T87" fmla="*/ 139 h 499"/>
                  <a:gd name="T88" fmla="*/ 398 w 565"/>
                  <a:gd name="T89" fmla="*/ 155 h 499"/>
                  <a:gd name="T90" fmla="*/ 415 w 565"/>
                  <a:gd name="T91" fmla="*/ 173 h 499"/>
                  <a:gd name="T92" fmla="*/ 435 w 565"/>
                  <a:gd name="T93" fmla="*/ 188 h 499"/>
                  <a:gd name="T94" fmla="*/ 457 w 565"/>
                  <a:gd name="T95" fmla="*/ 204 h 499"/>
                  <a:gd name="T96" fmla="*/ 483 w 565"/>
                  <a:gd name="T97" fmla="*/ 218 h 499"/>
                  <a:gd name="T98" fmla="*/ 498 w 565"/>
                  <a:gd name="T99" fmla="*/ 227 h 499"/>
                  <a:gd name="T100" fmla="*/ 514 w 565"/>
                  <a:gd name="T101" fmla="*/ 235 h 499"/>
                  <a:gd name="T102" fmla="*/ 529 w 565"/>
                  <a:gd name="T103" fmla="*/ 242 h 499"/>
                  <a:gd name="T104" fmla="*/ 546 w 565"/>
                  <a:gd name="T105" fmla="*/ 248 h 499"/>
                  <a:gd name="T106" fmla="*/ 546 w 565"/>
                  <a:gd name="T107" fmla="*/ 251 h 499"/>
                  <a:gd name="T108" fmla="*/ 549 w 565"/>
                  <a:gd name="T109" fmla="*/ 256 h 499"/>
                  <a:gd name="T110" fmla="*/ 553 w 565"/>
                  <a:gd name="T111" fmla="*/ 263 h 499"/>
                  <a:gd name="T112" fmla="*/ 558 w 565"/>
                  <a:gd name="T113" fmla="*/ 274 h 499"/>
                  <a:gd name="T114" fmla="*/ 562 w 565"/>
                  <a:gd name="T115" fmla="*/ 289 h 499"/>
                  <a:gd name="T116" fmla="*/ 565 w 565"/>
                  <a:gd name="T117" fmla="*/ 308 h 499"/>
                  <a:gd name="T118" fmla="*/ 565 w 565"/>
                  <a:gd name="T119" fmla="*/ 331 h 499"/>
                  <a:gd name="T120" fmla="*/ 560 w 565"/>
                  <a:gd name="T121" fmla="*/ 35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5" h="499">
                    <a:moveTo>
                      <a:pt x="560" y="359"/>
                    </a:moveTo>
                    <a:lnTo>
                      <a:pt x="556" y="373"/>
                    </a:lnTo>
                    <a:lnTo>
                      <a:pt x="554" y="388"/>
                    </a:lnTo>
                    <a:lnTo>
                      <a:pt x="552" y="401"/>
                    </a:lnTo>
                    <a:lnTo>
                      <a:pt x="549" y="415"/>
                    </a:lnTo>
                    <a:lnTo>
                      <a:pt x="548" y="428"/>
                    </a:lnTo>
                    <a:lnTo>
                      <a:pt x="543" y="441"/>
                    </a:lnTo>
                    <a:lnTo>
                      <a:pt x="540" y="452"/>
                    </a:lnTo>
                    <a:lnTo>
                      <a:pt x="536" y="462"/>
                    </a:lnTo>
                    <a:lnTo>
                      <a:pt x="530" y="472"/>
                    </a:lnTo>
                    <a:lnTo>
                      <a:pt x="523" y="480"/>
                    </a:lnTo>
                    <a:lnTo>
                      <a:pt x="513" y="487"/>
                    </a:lnTo>
                    <a:lnTo>
                      <a:pt x="502" y="493"/>
                    </a:lnTo>
                    <a:lnTo>
                      <a:pt x="488" y="497"/>
                    </a:lnTo>
                    <a:lnTo>
                      <a:pt x="473" y="499"/>
                    </a:lnTo>
                    <a:lnTo>
                      <a:pt x="453" y="499"/>
                    </a:lnTo>
                    <a:lnTo>
                      <a:pt x="431" y="498"/>
                    </a:lnTo>
                    <a:lnTo>
                      <a:pt x="427" y="497"/>
                    </a:lnTo>
                    <a:lnTo>
                      <a:pt x="422" y="497"/>
                    </a:lnTo>
                    <a:lnTo>
                      <a:pt x="416" y="496"/>
                    </a:lnTo>
                    <a:lnTo>
                      <a:pt x="410" y="495"/>
                    </a:lnTo>
                    <a:lnTo>
                      <a:pt x="404" y="494"/>
                    </a:lnTo>
                    <a:lnTo>
                      <a:pt x="400" y="493"/>
                    </a:lnTo>
                    <a:lnTo>
                      <a:pt x="394" y="492"/>
                    </a:lnTo>
                    <a:lnTo>
                      <a:pt x="388" y="491"/>
                    </a:lnTo>
                    <a:lnTo>
                      <a:pt x="381" y="489"/>
                    </a:lnTo>
                    <a:lnTo>
                      <a:pt x="374" y="487"/>
                    </a:lnTo>
                    <a:lnTo>
                      <a:pt x="368" y="486"/>
                    </a:lnTo>
                    <a:lnTo>
                      <a:pt x="360" y="485"/>
                    </a:lnTo>
                    <a:lnTo>
                      <a:pt x="353" y="484"/>
                    </a:lnTo>
                    <a:lnTo>
                      <a:pt x="347" y="482"/>
                    </a:lnTo>
                    <a:lnTo>
                      <a:pt x="341" y="482"/>
                    </a:lnTo>
                    <a:lnTo>
                      <a:pt x="336" y="481"/>
                    </a:lnTo>
                    <a:lnTo>
                      <a:pt x="311" y="478"/>
                    </a:lnTo>
                    <a:lnTo>
                      <a:pt x="288" y="476"/>
                    </a:lnTo>
                    <a:lnTo>
                      <a:pt x="267" y="474"/>
                    </a:lnTo>
                    <a:lnTo>
                      <a:pt x="248" y="474"/>
                    </a:lnTo>
                    <a:lnTo>
                      <a:pt x="231" y="473"/>
                    </a:lnTo>
                    <a:lnTo>
                      <a:pt x="215" y="473"/>
                    </a:lnTo>
                    <a:lnTo>
                      <a:pt x="200" y="474"/>
                    </a:lnTo>
                    <a:lnTo>
                      <a:pt x="187" y="474"/>
                    </a:lnTo>
                    <a:lnTo>
                      <a:pt x="173" y="475"/>
                    </a:lnTo>
                    <a:lnTo>
                      <a:pt x="163" y="476"/>
                    </a:lnTo>
                    <a:lnTo>
                      <a:pt x="152" y="477"/>
                    </a:lnTo>
                    <a:lnTo>
                      <a:pt x="142" y="478"/>
                    </a:lnTo>
                    <a:lnTo>
                      <a:pt x="132" y="479"/>
                    </a:lnTo>
                    <a:lnTo>
                      <a:pt x="122" y="479"/>
                    </a:lnTo>
                    <a:lnTo>
                      <a:pt x="114" y="480"/>
                    </a:lnTo>
                    <a:lnTo>
                      <a:pt x="105" y="479"/>
                    </a:lnTo>
                    <a:lnTo>
                      <a:pt x="84" y="476"/>
                    </a:lnTo>
                    <a:lnTo>
                      <a:pt x="65" y="471"/>
                    </a:lnTo>
                    <a:lnTo>
                      <a:pt x="48" y="465"/>
                    </a:lnTo>
                    <a:lnTo>
                      <a:pt x="32" y="456"/>
                    </a:lnTo>
                    <a:lnTo>
                      <a:pt x="18" y="449"/>
                    </a:lnTo>
                    <a:lnTo>
                      <a:pt x="8" y="442"/>
                    </a:lnTo>
                    <a:lnTo>
                      <a:pt x="2" y="438"/>
                    </a:lnTo>
                    <a:lnTo>
                      <a:pt x="0" y="435"/>
                    </a:lnTo>
                    <a:lnTo>
                      <a:pt x="229" y="3"/>
                    </a:lnTo>
                    <a:lnTo>
                      <a:pt x="229" y="2"/>
                    </a:lnTo>
                    <a:lnTo>
                      <a:pt x="229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4" y="1"/>
                    </a:lnTo>
                    <a:lnTo>
                      <a:pt x="239" y="6"/>
                    </a:lnTo>
                    <a:lnTo>
                      <a:pt x="248" y="14"/>
                    </a:lnTo>
                    <a:lnTo>
                      <a:pt x="261" y="21"/>
                    </a:lnTo>
                    <a:lnTo>
                      <a:pt x="275" y="28"/>
                    </a:lnTo>
                    <a:lnTo>
                      <a:pt x="291" y="36"/>
                    </a:lnTo>
                    <a:lnTo>
                      <a:pt x="307" y="43"/>
                    </a:lnTo>
                    <a:lnTo>
                      <a:pt x="325" y="46"/>
                    </a:lnTo>
                    <a:lnTo>
                      <a:pt x="326" y="47"/>
                    </a:lnTo>
                    <a:lnTo>
                      <a:pt x="329" y="47"/>
                    </a:lnTo>
                    <a:lnTo>
                      <a:pt x="330" y="47"/>
                    </a:lnTo>
                    <a:lnTo>
                      <a:pt x="332" y="47"/>
                    </a:lnTo>
                    <a:lnTo>
                      <a:pt x="333" y="48"/>
                    </a:lnTo>
                    <a:lnTo>
                      <a:pt x="336" y="51"/>
                    </a:lnTo>
                    <a:lnTo>
                      <a:pt x="338" y="54"/>
                    </a:lnTo>
                    <a:lnTo>
                      <a:pt x="340" y="59"/>
                    </a:lnTo>
                    <a:lnTo>
                      <a:pt x="345" y="67"/>
                    </a:lnTo>
                    <a:lnTo>
                      <a:pt x="349" y="75"/>
                    </a:lnTo>
                    <a:lnTo>
                      <a:pt x="353" y="85"/>
                    </a:lnTo>
                    <a:lnTo>
                      <a:pt x="358" y="97"/>
                    </a:lnTo>
                    <a:lnTo>
                      <a:pt x="360" y="103"/>
                    </a:lnTo>
                    <a:lnTo>
                      <a:pt x="363" y="110"/>
                    </a:lnTo>
                    <a:lnTo>
                      <a:pt x="368" y="116"/>
                    </a:lnTo>
                    <a:lnTo>
                      <a:pt x="372" y="124"/>
                    </a:lnTo>
                    <a:lnTo>
                      <a:pt x="376" y="131"/>
                    </a:lnTo>
                    <a:lnTo>
                      <a:pt x="382" y="139"/>
                    </a:lnTo>
                    <a:lnTo>
                      <a:pt x="391" y="147"/>
                    </a:lnTo>
                    <a:lnTo>
                      <a:pt x="398" y="155"/>
                    </a:lnTo>
                    <a:lnTo>
                      <a:pt x="405" y="163"/>
                    </a:lnTo>
                    <a:lnTo>
                      <a:pt x="415" y="173"/>
                    </a:lnTo>
                    <a:lnTo>
                      <a:pt x="424" y="181"/>
                    </a:lnTo>
                    <a:lnTo>
                      <a:pt x="435" y="188"/>
                    </a:lnTo>
                    <a:lnTo>
                      <a:pt x="447" y="196"/>
                    </a:lnTo>
                    <a:lnTo>
                      <a:pt x="457" y="204"/>
                    </a:lnTo>
                    <a:lnTo>
                      <a:pt x="470" y="211"/>
                    </a:lnTo>
                    <a:lnTo>
                      <a:pt x="483" y="218"/>
                    </a:lnTo>
                    <a:lnTo>
                      <a:pt x="490" y="224"/>
                    </a:lnTo>
                    <a:lnTo>
                      <a:pt x="498" y="227"/>
                    </a:lnTo>
                    <a:lnTo>
                      <a:pt x="506" y="231"/>
                    </a:lnTo>
                    <a:lnTo>
                      <a:pt x="514" y="235"/>
                    </a:lnTo>
                    <a:lnTo>
                      <a:pt x="522" y="239"/>
                    </a:lnTo>
                    <a:lnTo>
                      <a:pt x="529" y="242"/>
                    </a:lnTo>
                    <a:lnTo>
                      <a:pt x="538" y="245"/>
                    </a:lnTo>
                    <a:lnTo>
                      <a:pt x="546" y="248"/>
                    </a:lnTo>
                    <a:lnTo>
                      <a:pt x="546" y="249"/>
                    </a:lnTo>
                    <a:lnTo>
                      <a:pt x="546" y="251"/>
                    </a:lnTo>
                    <a:lnTo>
                      <a:pt x="548" y="254"/>
                    </a:lnTo>
                    <a:lnTo>
                      <a:pt x="549" y="256"/>
                    </a:lnTo>
                    <a:lnTo>
                      <a:pt x="551" y="259"/>
                    </a:lnTo>
                    <a:lnTo>
                      <a:pt x="553" y="263"/>
                    </a:lnTo>
                    <a:lnTo>
                      <a:pt x="555" y="268"/>
                    </a:lnTo>
                    <a:lnTo>
                      <a:pt x="558" y="274"/>
                    </a:lnTo>
                    <a:lnTo>
                      <a:pt x="561" y="282"/>
                    </a:lnTo>
                    <a:lnTo>
                      <a:pt x="562" y="289"/>
                    </a:lnTo>
                    <a:lnTo>
                      <a:pt x="564" y="298"/>
                    </a:lnTo>
                    <a:lnTo>
                      <a:pt x="565" y="308"/>
                    </a:lnTo>
                    <a:lnTo>
                      <a:pt x="565" y="319"/>
                    </a:lnTo>
                    <a:lnTo>
                      <a:pt x="565" y="331"/>
                    </a:lnTo>
                    <a:lnTo>
                      <a:pt x="563" y="345"/>
                    </a:lnTo>
                    <a:lnTo>
                      <a:pt x="560" y="35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7" name="Freeform 119">
                <a:extLst>
                  <a:ext uri="{FF2B5EF4-FFF2-40B4-BE49-F238E27FC236}">
                    <a16:creationId xmlns:a16="http://schemas.microsoft.com/office/drawing/2014/main" id="{AD80EDB3-8687-4F49-A02E-1AE4012D7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43"/>
                <a:ext cx="262" cy="244"/>
              </a:xfrm>
              <a:custGeom>
                <a:avLst/>
                <a:gdLst>
                  <a:gd name="T0" fmla="*/ 229 w 524"/>
                  <a:gd name="T1" fmla="*/ 3 h 489"/>
                  <a:gd name="T2" fmla="*/ 231 w 524"/>
                  <a:gd name="T3" fmla="*/ 1 h 489"/>
                  <a:gd name="T4" fmla="*/ 232 w 524"/>
                  <a:gd name="T5" fmla="*/ 0 h 489"/>
                  <a:gd name="T6" fmla="*/ 240 w 524"/>
                  <a:gd name="T7" fmla="*/ 6 h 489"/>
                  <a:gd name="T8" fmla="*/ 261 w 524"/>
                  <a:gd name="T9" fmla="*/ 21 h 489"/>
                  <a:gd name="T10" fmla="*/ 290 w 524"/>
                  <a:gd name="T11" fmla="*/ 37 h 489"/>
                  <a:gd name="T12" fmla="*/ 321 w 524"/>
                  <a:gd name="T13" fmla="*/ 47 h 489"/>
                  <a:gd name="T14" fmla="*/ 325 w 524"/>
                  <a:gd name="T15" fmla="*/ 48 h 489"/>
                  <a:gd name="T16" fmla="*/ 328 w 524"/>
                  <a:gd name="T17" fmla="*/ 48 h 489"/>
                  <a:gd name="T18" fmla="*/ 329 w 524"/>
                  <a:gd name="T19" fmla="*/ 52 h 489"/>
                  <a:gd name="T20" fmla="*/ 334 w 524"/>
                  <a:gd name="T21" fmla="*/ 62 h 489"/>
                  <a:gd name="T22" fmla="*/ 342 w 524"/>
                  <a:gd name="T23" fmla="*/ 76 h 489"/>
                  <a:gd name="T24" fmla="*/ 350 w 524"/>
                  <a:gd name="T25" fmla="*/ 97 h 489"/>
                  <a:gd name="T26" fmla="*/ 355 w 524"/>
                  <a:gd name="T27" fmla="*/ 109 h 489"/>
                  <a:gd name="T28" fmla="*/ 362 w 524"/>
                  <a:gd name="T29" fmla="*/ 124 h 489"/>
                  <a:gd name="T30" fmla="*/ 373 w 524"/>
                  <a:gd name="T31" fmla="*/ 139 h 489"/>
                  <a:gd name="T32" fmla="*/ 385 w 524"/>
                  <a:gd name="T33" fmla="*/ 156 h 489"/>
                  <a:gd name="T34" fmla="*/ 402 w 524"/>
                  <a:gd name="T35" fmla="*/ 173 h 489"/>
                  <a:gd name="T36" fmla="*/ 420 w 524"/>
                  <a:gd name="T37" fmla="*/ 189 h 489"/>
                  <a:gd name="T38" fmla="*/ 440 w 524"/>
                  <a:gd name="T39" fmla="*/ 205 h 489"/>
                  <a:gd name="T40" fmla="*/ 462 w 524"/>
                  <a:gd name="T41" fmla="*/ 219 h 489"/>
                  <a:gd name="T42" fmla="*/ 476 w 524"/>
                  <a:gd name="T43" fmla="*/ 228 h 489"/>
                  <a:gd name="T44" fmla="*/ 490 w 524"/>
                  <a:gd name="T45" fmla="*/ 236 h 489"/>
                  <a:gd name="T46" fmla="*/ 503 w 524"/>
                  <a:gd name="T47" fmla="*/ 243 h 489"/>
                  <a:gd name="T48" fmla="*/ 515 w 524"/>
                  <a:gd name="T49" fmla="*/ 251 h 489"/>
                  <a:gd name="T50" fmla="*/ 513 w 524"/>
                  <a:gd name="T51" fmla="*/ 253 h 489"/>
                  <a:gd name="T52" fmla="*/ 515 w 524"/>
                  <a:gd name="T53" fmla="*/ 259 h 489"/>
                  <a:gd name="T54" fmla="*/ 517 w 524"/>
                  <a:gd name="T55" fmla="*/ 266 h 489"/>
                  <a:gd name="T56" fmla="*/ 522 w 524"/>
                  <a:gd name="T57" fmla="*/ 278 h 489"/>
                  <a:gd name="T58" fmla="*/ 523 w 524"/>
                  <a:gd name="T59" fmla="*/ 291 h 489"/>
                  <a:gd name="T60" fmla="*/ 524 w 524"/>
                  <a:gd name="T61" fmla="*/ 309 h 489"/>
                  <a:gd name="T62" fmla="*/ 522 w 524"/>
                  <a:gd name="T63" fmla="*/ 332 h 489"/>
                  <a:gd name="T64" fmla="*/ 516 w 524"/>
                  <a:gd name="T65" fmla="*/ 357 h 489"/>
                  <a:gd name="T66" fmla="*/ 509 w 524"/>
                  <a:gd name="T67" fmla="*/ 384 h 489"/>
                  <a:gd name="T68" fmla="*/ 504 w 524"/>
                  <a:gd name="T69" fmla="*/ 409 h 489"/>
                  <a:gd name="T70" fmla="*/ 499 w 524"/>
                  <a:gd name="T71" fmla="*/ 432 h 489"/>
                  <a:gd name="T72" fmla="*/ 490 w 524"/>
                  <a:gd name="T73" fmla="*/ 452 h 489"/>
                  <a:gd name="T74" fmla="*/ 478 w 524"/>
                  <a:gd name="T75" fmla="*/ 470 h 489"/>
                  <a:gd name="T76" fmla="*/ 459 w 524"/>
                  <a:gd name="T77" fmla="*/ 481 h 489"/>
                  <a:gd name="T78" fmla="*/ 431 w 524"/>
                  <a:gd name="T79" fmla="*/ 487 h 489"/>
                  <a:gd name="T80" fmla="*/ 394 w 524"/>
                  <a:gd name="T81" fmla="*/ 487 h 489"/>
                  <a:gd name="T82" fmla="*/ 385 w 524"/>
                  <a:gd name="T83" fmla="*/ 487 h 489"/>
                  <a:gd name="T84" fmla="*/ 375 w 524"/>
                  <a:gd name="T85" fmla="*/ 485 h 489"/>
                  <a:gd name="T86" fmla="*/ 365 w 524"/>
                  <a:gd name="T87" fmla="*/ 484 h 489"/>
                  <a:gd name="T88" fmla="*/ 355 w 524"/>
                  <a:gd name="T89" fmla="*/ 482 h 489"/>
                  <a:gd name="T90" fmla="*/ 342 w 524"/>
                  <a:gd name="T91" fmla="*/ 481 h 489"/>
                  <a:gd name="T92" fmla="*/ 329 w 524"/>
                  <a:gd name="T93" fmla="*/ 479 h 489"/>
                  <a:gd name="T94" fmla="*/ 318 w 524"/>
                  <a:gd name="T95" fmla="*/ 477 h 489"/>
                  <a:gd name="T96" fmla="*/ 306 w 524"/>
                  <a:gd name="T97" fmla="*/ 475 h 489"/>
                  <a:gd name="T98" fmla="*/ 264 w 524"/>
                  <a:gd name="T99" fmla="*/ 472 h 489"/>
                  <a:gd name="T100" fmla="*/ 228 w 524"/>
                  <a:gd name="T101" fmla="*/ 470 h 489"/>
                  <a:gd name="T102" fmla="*/ 199 w 524"/>
                  <a:gd name="T103" fmla="*/ 471 h 489"/>
                  <a:gd name="T104" fmla="*/ 173 w 524"/>
                  <a:gd name="T105" fmla="*/ 472 h 489"/>
                  <a:gd name="T106" fmla="*/ 152 w 524"/>
                  <a:gd name="T107" fmla="*/ 474 h 489"/>
                  <a:gd name="T108" fmla="*/ 133 w 524"/>
                  <a:gd name="T109" fmla="*/ 476 h 489"/>
                  <a:gd name="T110" fmla="*/ 116 w 524"/>
                  <a:gd name="T111" fmla="*/ 477 h 489"/>
                  <a:gd name="T112" fmla="*/ 100 w 524"/>
                  <a:gd name="T113" fmla="*/ 477 h 489"/>
                  <a:gd name="T114" fmla="*/ 64 w 524"/>
                  <a:gd name="T115" fmla="*/ 470 h 489"/>
                  <a:gd name="T116" fmla="*/ 32 w 524"/>
                  <a:gd name="T117" fmla="*/ 455 h 489"/>
                  <a:gd name="T118" fmla="*/ 9 w 524"/>
                  <a:gd name="T119" fmla="*/ 442 h 489"/>
                  <a:gd name="T120" fmla="*/ 0 w 524"/>
                  <a:gd name="T121" fmla="*/ 436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4" h="489">
                    <a:moveTo>
                      <a:pt x="0" y="436"/>
                    </a:moveTo>
                    <a:lnTo>
                      <a:pt x="229" y="3"/>
                    </a:lnTo>
                    <a:lnTo>
                      <a:pt x="229" y="3"/>
                    </a:lnTo>
                    <a:lnTo>
                      <a:pt x="231" y="1"/>
                    </a:lnTo>
                    <a:lnTo>
                      <a:pt x="232" y="1"/>
                    </a:lnTo>
                    <a:lnTo>
                      <a:pt x="232" y="0"/>
                    </a:lnTo>
                    <a:lnTo>
                      <a:pt x="234" y="2"/>
                    </a:lnTo>
                    <a:lnTo>
                      <a:pt x="240" y="6"/>
                    </a:lnTo>
                    <a:lnTo>
                      <a:pt x="249" y="13"/>
                    </a:lnTo>
                    <a:lnTo>
                      <a:pt x="261" y="21"/>
                    </a:lnTo>
                    <a:lnTo>
                      <a:pt x="274" y="28"/>
                    </a:lnTo>
                    <a:lnTo>
                      <a:pt x="290" y="37"/>
                    </a:lnTo>
                    <a:lnTo>
                      <a:pt x="305" y="43"/>
                    </a:lnTo>
                    <a:lnTo>
                      <a:pt x="321" y="47"/>
                    </a:lnTo>
                    <a:lnTo>
                      <a:pt x="323" y="48"/>
                    </a:lnTo>
                    <a:lnTo>
                      <a:pt x="325" y="48"/>
                    </a:lnTo>
                    <a:lnTo>
                      <a:pt x="326" y="48"/>
                    </a:lnTo>
                    <a:lnTo>
                      <a:pt x="328" y="48"/>
                    </a:lnTo>
                    <a:lnTo>
                      <a:pt x="328" y="49"/>
                    </a:lnTo>
                    <a:lnTo>
                      <a:pt x="329" y="52"/>
                    </a:lnTo>
                    <a:lnTo>
                      <a:pt x="332" y="56"/>
                    </a:lnTo>
                    <a:lnTo>
                      <a:pt x="334" y="62"/>
                    </a:lnTo>
                    <a:lnTo>
                      <a:pt x="338" y="68"/>
                    </a:lnTo>
                    <a:lnTo>
                      <a:pt x="342" y="76"/>
                    </a:lnTo>
                    <a:lnTo>
                      <a:pt x="346" y="85"/>
                    </a:lnTo>
                    <a:lnTo>
                      <a:pt x="350" y="97"/>
                    </a:lnTo>
                    <a:lnTo>
                      <a:pt x="351" y="103"/>
                    </a:lnTo>
                    <a:lnTo>
                      <a:pt x="355" y="109"/>
                    </a:lnTo>
                    <a:lnTo>
                      <a:pt x="358" y="117"/>
                    </a:lnTo>
                    <a:lnTo>
                      <a:pt x="362" y="124"/>
                    </a:lnTo>
                    <a:lnTo>
                      <a:pt x="367" y="132"/>
                    </a:lnTo>
                    <a:lnTo>
                      <a:pt x="373" y="139"/>
                    </a:lnTo>
                    <a:lnTo>
                      <a:pt x="379" y="149"/>
                    </a:lnTo>
                    <a:lnTo>
                      <a:pt x="385" y="156"/>
                    </a:lnTo>
                    <a:lnTo>
                      <a:pt x="394" y="164"/>
                    </a:lnTo>
                    <a:lnTo>
                      <a:pt x="402" y="173"/>
                    </a:lnTo>
                    <a:lnTo>
                      <a:pt x="410" y="181"/>
                    </a:lnTo>
                    <a:lnTo>
                      <a:pt x="420" y="189"/>
                    </a:lnTo>
                    <a:lnTo>
                      <a:pt x="429" y="198"/>
                    </a:lnTo>
                    <a:lnTo>
                      <a:pt x="440" y="205"/>
                    </a:lnTo>
                    <a:lnTo>
                      <a:pt x="451" y="212"/>
                    </a:lnTo>
                    <a:lnTo>
                      <a:pt x="462" y="219"/>
                    </a:lnTo>
                    <a:lnTo>
                      <a:pt x="470" y="224"/>
                    </a:lnTo>
                    <a:lnTo>
                      <a:pt x="476" y="228"/>
                    </a:lnTo>
                    <a:lnTo>
                      <a:pt x="483" y="232"/>
                    </a:lnTo>
                    <a:lnTo>
                      <a:pt x="490" y="236"/>
                    </a:lnTo>
                    <a:lnTo>
                      <a:pt x="496" y="240"/>
                    </a:lnTo>
                    <a:lnTo>
                      <a:pt x="503" y="243"/>
                    </a:lnTo>
                    <a:lnTo>
                      <a:pt x="508" y="247"/>
                    </a:lnTo>
                    <a:lnTo>
                      <a:pt x="515" y="251"/>
                    </a:lnTo>
                    <a:lnTo>
                      <a:pt x="514" y="252"/>
                    </a:lnTo>
                    <a:lnTo>
                      <a:pt x="513" y="253"/>
                    </a:lnTo>
                    <a:lnTo>
                      <a:pt x="514" y="256"/>
                    </a:lnTo>
                    <a:lnTo>
                      <a:pt x="515" y="259"/>
                    </a:lnTo>
                    <a:lnTo>
                      <a:pt x="516" y="262"/>
                    </a:lnTo>
                    <a:lnTo>
                      <a:pt x="517" y="266"/>
                    </a:lnTo>
                    <a:lnTo>
                      <a:pt x="520" y="271"/>
                    </a:lnTo>
                    <a:lnTo>
                      <a:pt x="522" y="278"/>
                    </a:lnTo>
                    <a:lnTo>
                      <a:pt x="522" y="284"/>
                    </a:lnTo>
                    <a:lnTo>
                      <a:pt x="523" y="291"/>
                    </a:lnTo>
                    <a:lnTo>
                      <a:pt x="524" y="299"/>
                    </a:lnTo>
                    <a:lnTo>
                      <a:pt x="524" y="309"/>
                    </a:lnTo>
                    <a:lnTo>
                      <a:pt x="523" y="319"/>
                    </a:lnTo>
                    <a:lnTo>
                      <a:pt x="522" y="332"/>
                    </a:lnTo>
                    <a:lnTo>
                      <a:pt x="520" y="343"/>
                    </a:lnTo>
                    <a:lnTo>
                      <a:pt x="516" y="357"/>
                    </a:lnTo>
                    <a:lnTo>
                      <a:pt x="513" y="370"/>
                    </a:lnTo>
                    <a:lnTo>
                      <a:pt x="509" y="384"/>
                    </a:lnTo>
                    <a:lnTo>
                      <a:pt x="507" y="396"/>
                    </a:lnTo>
                    <a:lnTo>
                      <a:pt x="504" y="409"/>
                    </a:lnTo>
                    <a:lnTo>
                      <a:pt x="502" y="421"/>
                    </a:lnTo>
                    <a:lnTo>
                      <a:pt x="499" y="432"/>
                    </a:lnTo>
                    <a:lnTo>
                      <a:pt x="495" y="443"/>
                    </a:lnTo>
                    <a:lnTo>
                      <a:pt x="490" y="452"/>
                    </a:lnTo>
                    <a:lnTo>
                      <a:pt x="485" y="461"/>
                    </a:lnTo>
                    <a:lnTo>
                      <a:pt x="478" y="470"/>
                    </a:lnTo>
                    <a:lnTo>
                      <a:pt x="470" y="476"/>
                    </a:lnTo>
                    <a:lnTo>
                      <a:pt x="459" y="481"/>
                    </a:lnTo>
                    <a:lnTo>
                      <a:pt x="447" y="485"/>
                    </a:lnTo>
                    <a:lnTo>
                      <a:pt x="431" y="487"/>
                    </a:lnTo>
                    <a:lnTo>
                      <a:pt x="415" y="489"/>
                    </a:lnTo>
                    <a:lnTo>
                      <a:pt x="394" y="487"/>
                    </a:lnTo>
                    <a:lnTo>
                      <a:pt x="390" y="487"/>
                    </a:lnTo>
                    <a:lnTo>
                      <a:pt x="385" y="487"/>
                    </a:lnTo>
                    <a:lnTo>
                      <a:pt x="380" y="486"/>
                    </a:lnTo>
                    <a:lnTo>
                      <a:pt x="375" y="485"/>
                    </a:lnTo>
                    <a:lnTo>
                      <a:pt x="371" y="484"/>
                    </a:lnTo>
                    <a:lnTo>
                      <a:pt x="365" y="484"/>
                    </a:lnTo>
                    <a:lnTo>
                      <a:pt x="360" y="483"/>
                    </a:lnTo>
                    <a:lnTo>
                      <a:pt x="355" y="482"/>
                    </a:lnTo>
                    <a:lnTo>
                      <a:pt x="349" y="481"/>
                    </a:lnTo>
                    <a:lnTo>
                      <a:pt x="342" y="481"/>
                    </a:lnTo>
                    <a:lnTo>
                      <a:pt x="337" y="480"/>
                    </a:lnTo>
                    <a:lnTo>
                      <a:pt x="329" y="479"/>
                    </a:lnTo>
                    <a:lnTo>
                      <a:pt x="324" y="478"/>
                    </a:lnTo>
                    <a:lnTo>
                      <a:pt x="318" y="477"/>
                    </a:lnTo>
                    <a:lnTo>
                      <a:pt x="312" y="476"/>
                    </a:lnTo>
                    <a:lnTo>
                      <a:pt x="306" y="475"/>
                    </a:lnTo>
                    <a:lnTo>
                      <a:pt x="285" y="473"/>
                    </a:lnTo>
                    <a:lnTo>
                      <a:pt x="264" y="472"/>
                    </a:lnTo>
                    <a:lnTo>
                      <a:pt x="246" y="471"/>
                    </a:lnTo>
                    <a:lnTo>
                      <a:pt x="228" y="470"/>
                    </a:lnTo>
                    <a:lnTo>
                      <a:pt x="214" y="470"/>
                    </a:lnTo>
                    <a:lnTo>
                      <a:pt x="199" y="471"/>
                    </a:lnTo>
                    <a:lnTo>
                      <a:pt x="186" y="471"/>
                    </a:lnTo>
                    <a:lnTo>
                      <a:pt x="173" y="472"/>
                    </a:lnTo>
                    <a:lnTo>
                      <a:pt x="162" y="473"/>
                    </a:lnTo>
                    <a:lnTo>
                      <a:pt x="152" y="474"/>
                    </a:lnTo>
                    <a:lnTo>
                      <a:pt x="142" y="475"/>
                    </a:lnTo>
                    <a:lnTo>
                      <a:pt x="133" y="476"/>
                    </a:lnTo>
                    <a:lnTo>
                      <a:pt x="124" y="477"/>
                    </a:lnTo>
                    <a:lnTo>
                      <a:pt x="116" y="477"/>
                    </a:lnTo>
                    <a:lnTo>
                      <a:pt x="107" y="477"/>
                    </a:lnTo>
                    <a:lnTo>
                      <a:pt x="100" y="477"/>
                    </a:lnTo>
                    <a:lnTo>
                      <a:pt x="82" y="474"/>
                    </a:lnTo>
                    <a:lnTo>
                      <a:pt x="64" y="470"/>
                    </a:lnTo>
                    <a:lnTo>
                      <a:pt x="48" y="463"/>
                    </a:lnTo>
                    <a:lnTo>
                      <a:pt x="32" y="455"/>
                    </a:lnTo>
                    <a:lnTo>
                      <a:pt x="19" y="448"/>
                    </a:lnTo>
                    <a:lnTo>
                      <a:pt x="9" y="442"/>
                    </a:lnTo>
                    <a:lnTo>
                      <a:pt x="2" y="438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8" name="Freeform 120">
                <a:extLst>
                  <a:ext uri="{FF2B5EF4-FFF2-40B4-BE49-F238E27FC236}">
                    <a16:creationId xmlns:a16="http://schemas.microsoft.com/office/drawing/2014/main" id="{99037791-FB26-420E-82A0-4C878ECAF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5"/>
                <a:ext cx="242" cy="238"/>
              </a:xfrm>
              <a:custGeom>
                <a:avLst/>
                <a:gdLst>
                  <a:gd name="T0" fmla="*/ 230 w 484"/>
                  <a:gd name="T1" fmla="*/ 2 h 477"/>
                  <a:gd name="T2" fmla="*/ 231 w 484"/>
                  <a:gd name="T3" fmla="*/ 1 h 477"/>
                  <a:gd name="T4" fmla="*/ 232 w 484"/>
                  <a:gd name="T5" fmla="*/ 0 h 477"/>
                  <a:gd name="T6" fmla="*/ 240 w 484"/>
                  <a:gd name="T7" fmla="*/ 6 h 477"/>
                  <a:gd name="T8" fmla="*/ 261 w 484"/>
                  <a:gd name="T9" fmla="*/ 19 h 477"/>
                  <a:gd name="T10" fmla="*/ 288 w 484"/>
                  <a:gd name="T11" fmla="*/ 35 h 477"/>
                  <a:gd name="T12" fmla="*/ 317 w 484"/>
                  <a:gd name="T13" fmla="*/ 47 h 477"/>
                  <a:gd name="T14" fmla="*/ 320 w 484"/>
                  <a:gd name="T15" fmla="*/ 47 h 477"/>
                  <a:gd name="T16" fmla="*/ 323 w 484"/>
                  <a:gd name="T17" fmla="*/ 48 h 477"/>
                  <a:gd name="T18" fmla="*/ 324 w 484"/>
                  <a:gd name="T19" fmla="*/ 52 h 477"/>
                  <a:gd name="T20" fmla="*/ 328 w 484"/>
                  <a:gd name="T21" fmla="*/ 62 h 477"/>
                  <a:gd name="T22" fmla="*/ 335 w 484"/>
                  <a:gd name="T23" fmla="*/ 75 h 477"/>
                  <a:gd name="T24" fmla="*/ 342 w 484"/>
                  <a:gd name="T25" fmla="*/ 95 h 477"/>
                  <a:gd name="T26" fmla="*/ 347 w 484"/>
                  <a:gd name="T27" fmla="*/ 107 h 477"/>
                  <a:gd name="T28" fmla="*/ 353 w 484"/>
                  <a:gd name="T29" fmla="*/ 123 h 477"/>
                  <a:gd name="T30" fmla="*/ 363 w 484"/>
                  <a:gd name="T31" fmla="*/ 140 h 477"/>
                  <a:gd name="T32" fmla="*/ 374 w 484"/>
                  <a:gd name="T33" fmla="*/ 156 h 477"/>
                  <a:gd name="T34" fmla="*/ 389 w 484"/>
                  <a:gd name="T35" fmla="*/ 173 h 477"/>
                  <a:gd name="T36" fmla="*/ 404 w 484"/>
                  <a:gd name="T37" fmla="*/ 189 h 477"/>
                  <a:gd name="T38" fmla="*/ 422 w 484"/>
                  <a:gd name="T39" fmla="*/ 205 h 477"/>
                  <a:gd name="T40" fmla="*/ 443 w 484"/>
                  <a:gd name="T41" fmla="*/ 219 h 477"/>
                  <a:gd name="T42" fmla="*/ 455 w 484"/>
                  <a:gd name="T43" fmla="*/ 227 h 477"/>
                  <a:gd name="T44" fmla="*/ 466 w 484"/>
                  <a:gd name="T45" fmla="*/ 235 h 477"/>
                  <a:gd name="T46" fmla="*/ 475 w 484"/>
                  <a:gd name="T47" fmla="*/ 243 h 477"/>
                  <a:gd name="T48" fmla="*/ 484 w 484"/>
                  <a:gd name="T49" fmla="*/ 251 h 477"/>
                  <a:gd name="T50" fmla="*/ 482 w 484"/>
                  <a:gd name="T51" fmla="*/ 254 h 477"/>
                  <a:gd name="T52" fmla="*/ 481 w 484"/>
                  <a:gd name="T53" fmla="*/ 259 h 477"/>
                  <a:gd name="T54" fmla="*/ 482 w 484"/>
                  <a:gd name="T55" fmla="*/ 267 h 477"/>
                  <a:gd name="T56" fmla="*/ 482 w 484"/>
                  <a:gd name="T57" fmla="*/ 278 h 477"/>
                  <a:gd name="T58" fmla="*/ 482 w 484"/>
                  <a:gd name="T59" fmla="*/ 292 h 477"/>
                  <a:gd name="T60" fmla="*/ 481 w 484"/>
                  <a:gd name="T61" fmla="*/ 308 h 477"/>
                  <a:gd name="T62" fmla="*/ 478 w 484"/>
                  <a:gd name="T63" fmla="*/ 329 h 477"/>
                  <a:gd name="T64" fmla="*/ 471 w 484"/>
                  <a:gd name="T65" fmla="*/ 353 h 477"/>
                  <a:gd name="T66" fmla="*/ 464 w 484"/>
                  <a:gd name="T67" fmla="*/ 376 h 477"/>
                  <a:gd name="T68" fmla="*/ 459 w 484"/>
                  <a:gd name="T69" fmla="*/ 400 h 477"/>
                  <a:gd name="T70" fmla="*/ 452 w 484"/>
                  <a:gd name="T71" fmla="*/ 422 h 477"/>
                  <a:gd name="T72" fmla="*/ 445 w 484"/>
                  <a:gd name="T73" fmla="*/ 441 h 477"/>
                  <a:gd name="T74" fmla="*/ 433 w 484"/>
                  <a:gd name="T75" fmla="*/ 457 h 477"/>
                  <a:gd name="T76" fmla="*/ 416 w 484"/>
                  <a:gd name="T77" fmla="*/ 469 h 477"/>
                  <a:gd name="T78" fmla="*/ 391 w 484"/>
                  <a:gd name="T79" fmla="*/ 476 h 477"/>
                  <a:gd name="T80" fmla="*/ 356 w 484"/>
                  <a:gd name="T81" fmla="*/ 477 h 477"/>
                  <a:gd name="T82" fmla="*/ 349 w 484"/>
                  <a:gd name="T83" fmla="*/ 476 h 477"/>
                  <a:gd name="T84" fmla="*/ 341 w 484"/>
                  <a:gd name="T85" fmla="*/ 475 h 477"/>
                  <a:gd name="T86" fmla="*/ 330 w 484"/>
                  <a:gd name="T87" fmla="*/ 475 h 477"/>
                  <a:gd name="T88" fmla="*/ 321 w 484"/>
                  <a:gd name="T89" fmla="*/ 474 h 477"/>
                  <a:gd name="T90" fmla="*/ 311 w 484"/>
                  <a:gd name="T91" fmla="*/ 472 h 477"/>
                  <a:gd name="T92" fmla="*/ 299 w 484"/>
                  <a:gd name="T93" fmla="*/ 471 h 477"/>
                  <a:gd name="T94" fmla="*/ 288 w 484"/>
                  <a:gd name="T95" fmla="*/ 470 h 477"/>
                  <a:gd name="T96" fmla="*/ 278 w 484"/>
                  <a:gd name="T97" fmla="*/ 469 h 477"/>
                  <a:gd name="T98" fmla="*/ 241 w 484"/>
                  <a:gd name="T99" fmla="*/ 466 h 477"/>
                  <a:gd name="T100" fmla="*/ 210 w 484"/>
                  <a:gd name="T101" fmla="*/ 465 h 477"/>
                  <a:gd name="T102" fmla="*/ 183 w 484"/>
                  <a:gd name="T103" fmla="*/ 466 h 477"/>
                  <a:gd name="T104" fmla="*/ 160 w 484"/>
                  <a:gd name="T105" fmla="*/ 468 h 477"/>
                  <a:gd name="T106" fmla="*/ 140 w 484"/>
                  <a:gd name="T107" fmla="*/ 470 h 477"/>
                  <a:gd name="T108" fmla="*/ 123 w 484"/>
                  <a:gd name="T109" fmla="*/ 472 h 477"/>
                  <a:gd name="T110" fmla="*/ 109 w 484"/>
                  <a:gd name="T111" fmla="*/ 473 h 477"/>
                  <a:gd name="T112" fmla="*/ 94 w 484"/>
                  <a:gd name="T113" fmla="*/ 473 h 477"/>
                  <a:gd name="T114" fmla="*/ 63 w 484"/>
                  <a:gd name="T115" fmla="*/ 466 h 477"/>
                  <a:gd name="T116" fmla="*/ 32 w 484"/>
                  <a:gd name="T117" fmla="*/ 453 h 477"/>
                  <a:gd name="T118" fmla="*/ 9 w 484"/>
                  <a:gd name="T119" fmla="*/ 440 h 477"/>
                  <a:gd name="T120" fmla="*/ 0 w 484"/>
                  <a:gd name="T121" fmla="*/ 435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4" h="477">
                    <a:moveTo>
                      <a:pt x="0" y="435"/>
                    </a:moveTo>
                    <a:lnTo>
                      <a:pt x="230" y="2"/>
                    </a:lnTo>
                    <a:lnTo>
                      <a:pt x="230" y="1"/>
                    </a:lnTo>
                    <a:lnTo>
                      <a:pt x="231" y="1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4" y="1"/>
                    </a:lnTo>
                    <a:lnTo>
                      <a:pt x="240" y="6"/>
                    </a:lnTo>
                    <a:lnTo>
                      <a:pt x="249" y="12"/>
                    </a:lnTo>
                    <a:lnTo>
                      <a:pt x="261" y="19"/>
                    </a:lnTo>
                    <a:lnTo>
                      <a:pt x="273" y="27"/>
                    </a:lnTo>
                    <a:lnTo>
                      <a:pt x="288" y="35"/>
                    </a:lnTo>
                    <a:lnTo>
                      <a:pt x="302" y="42"/>
                    </a:lnTo>
                    <a:lnTo>
                      <a:pt x="317" y="47"/>
                    </a:lnTo>
                    <a:lnTo>
                      <a:pt x="318" y="47"/>
                    </a:lnTo>
                    <a:lnTo>
                      <a:pt x="320" y="47"/>
                    </a:lnTo>
                    <a:lnTo>
                      <a:pt x="321" y="47"/>
                    </a:lnTo>
                    <a:lnTo>
                      <a:pt x="323" y="48"/>
                    </a:lnTo>
                    <a:lnTo>
                      <a:pt x="323" y="49"/>
                    </a:lnTo>
                    <a:lnTo>
                      <a:pt x="324" y="52"/>
                    </a:lnTo>
                    <a:lnTo>
                      <a:pt x="326" y="55"/>
                    </a:lnTo>
                    <a:lnTo>
                      <a:pt x="328" y="62"/>
                    </a:lnTo>
                    <a:lnTo>
                      <a:pt x="331" y="67"/>
                    </a:lnTo>
                    <a:lnTo>
                      <a:pt x="335" y="75"/>
                    </a:lnTo>
                    <a:lnTo>
                      <a:pt x="339" y="84"/>
                    </a:lnTo>
                    <a:lnTo>
                      <a:pt x="342" y="95"/>
                    </a:lnTo>
                    <a:lnTo>
                      <a:pt x="344" y="101"/>
                    </a:lnTo>
                    <a:lnTo>
                      <a:pt x="347" y="107"/>
                    </a:lnTo>
                    <a:lnTo>
                      <a:pt x="349" y="116"/>
                    </a:lnTo>
                    <a:lnTo>
                      <a:pt x="353" y="123"/>
                    </a:lnTo>
                    <a:lnTo>
                      <a:pt x="357" y="131"/>
                    </a:lnTo>
                    <a:lnTo>
                      <a:pt x="363" y="140"/>
                    </a:lnTo>
                    <a:lnTo>
                      <a:pt x="368" y="148"/>
                    </a:lnTo>
                    <a:lnTo>
                      <a:pt x="374" y="156"/>
                    </a:lnTo>
                    <a:lnTo>
                      <a:pt x="380" y="164"/>
                    </a:lnTo>
                    <a:lnTo>
                      <a:pt x="389" y="173"/>
                    </a:lnTo>
                    <a:lnTo>
                      <a:pt x="396" y="181"/>
                    </a:lnTo>
                    <a:lnTo>
                      <a:pt x="404" y="189"/>
                    </a:lnTo>
                    <a:lnTo>
                      <a:pt x="413" y="197"/>
                    </a:lnTo>
                    <a:lnTo>
                      <a:pt x="422" y="205"/>
                    </a:lnTo>
                    <a:lnTo>
                      <a:pt x="432" y="212"/>
                    </a:lnTo>
                    <a:lnTo>
                      <a:pt x="443" y="219"/>
                    </a:lnTo>
                    <a:lnTo>
                      <a:pt x="449" y="223"/>
                    </a:lnTo>
                    <a:lnTo>
                      <a:pt x="455" y="227"/>
                    </a:lnTo>
                    <a:lnTo>
                      <a:pt x="460" y="231"/>
                    </a:lnTo>
                    <a:lnTo>
                      <a:pt x="466" y="235"/>
                    </a:lnTo>
                    <a:lnTo>
                      <a:pt x="471" y="239"/>
                    </a:lnTo>
                    <a:lnTo>
                      <a:pt x="475" y="243"/>
                    </a:lnTo>
                    <a:lnTo>
                      <a:pt x="480" y="247"/>
                    </a:lnTo>
                    <a:lnTo>
                      <a:pt x="484" y="251"/>
                    </a:lnTo>
                    <a:lnTo>
                      <a:pt x="483" y="252"/>
                    </a:lnTo>
                    <a:lnTo>
                      <a:pt x="482" y="254"/>
                    </a:lnTo>
                    <a:lnTo>
                      <a:pt x="481" y="257"/>
                    </a:lnTo>
                    <a:lnTo>
                      <a:pt x="481" y="259"/>
                    </a:lnTo>
                    <a:lnTo>
                      <a:pt x="481" y="263"/>
                    </a:lnTo>
                    <a:lnTo>
                      <a:pt x="482" y="267"/>
                    </a:lnTo>
                    <a:lnTo>
                      <a:pt x="482" y="273"/>
                    </a:lnTo>
                    <a:lnTo>
                      <a:pt x="482" y="278"/>
                    </a:lnTo>
                    <a:lnTo>
                      <a:pt x="482" y="284"/>
                    </a:lnTo>
                    <a:lnTo>
                      <a:pt x="482" y="292"/>
                    </a:lnTo>
                    <a:lnTo>
                      <a:pt x="482" y="300"/>
                    </a:lnTo>
                    <a:lnTo>
                      <a:pt x="481" y="308"/>
                    </a:lnTo>
                    <a:lnTo>
                      <a:pt x="480" y="318"/>
                    </a:lnTo>
                    <a:lnTo>
                      <a:pt x="478" y="329"/>
                    </a:lnTo>
                    <a:lnTo>
                      <a:pt x="475" y="340"/>
                    </a:lnTo>
                    <a:lnTo>
                      <a:pt x="471" y="353"/>
                    </a:lnTo>
                    <a:lnTo>
                      <a:pt x="468" y="365"/>
                    </a:lnTo>
                    <a:lnTo>
                      <a:pt x="464" y="376"/>
                    </a:lnTo>
                    <a:lnTo>
                      <a:pt x="461" y="389"/>
                    </a:lnTo>
                    <a:lnTo>
                      <a:pt x="459" y="400"/>
                    </a:lnTo>
                    <a:lnTo>
                      <a:pt x="456" y="412"/>
                    </a:lnTo>
                    <a:lnTo>
                      <a:pt x="452" y="422"/>
                    </a:lnTo>
                    <a:lnTo>
                      <a:pt x="449" y="431"/>
                    </a:lnTo>
                    <a:lnTo>
                      <a:pt x="445" y="441"/>
                    </a:lnTo>
                    <a:lnTo>
                      <a:pt x="439" y="449"/>
                    </a:lnTo>
                    <a:lnTo>
                      <a:pt x="433" y="457"/>
                    </a:lnTo>
                    <a:lnTo>
                      <a:pt x="425" y="464"/>
                    </a:lnTo>
                    <a:lnTo>
                      <a:pt x="416" y="469"/>
                    </a:lnTo>
                    <a:lnTo>
                      <a:pt x="404" y="473"/>
                    </a:lnTo>
                    <a:lnTo>
                      <a:pt x="391" y="476"/>
                    </a:lnTo>
                    <a:lnTo>
                      <a:pt x="374" y="477"/>
                    </a:lnTo>
                    <a:lnTo>
                      <a:pt x="356" y="477"/>
                    </a:lnTo>
                    <a:lnTo>
                      <a:pt x="353" y="477"/>
                    </a:lnTo>
                    <a:lnTo>
                      <a:pt x="349" y="476"/>
                    </a:lnTo>
                    <a:lnTo>
                      <a:pt x="345" y="476"/>
                    </a:lnTo>
                    <a:lnTo>
                      <a:pt x="341" y="475"/>
                    </a:lnTo>
                    <a:lnTo>
                      <a:pt x="336" y="475"/>
                    </a:lnTo>
                    <a:lnTo>
                      <a:pt x="330" y="475"/>
                    </a:lnTo>
                    <a:lnTo>
                      <a:pt x="326" y="474"/>
                    </a:lnTo>
                    <a:lnTo>
                      <a:pt x="321" y="474"/>
                    </a:lnTo>
                    <a:lnTo>
                      <a:pt x="316" y="473"/>
                    </a:lnTo>
                    <a:lnTo>
                      <a:pt x="311" y="472"/>
                    </a:lnTo>
                    <a:lnTo>
                      <a:pt x="305" y="471"/>
                    </a:lnTo>
                    <a:lnTo>
                      <a:pt x="299" y="471"/>
                    </a:lnTo>
                    <a:lnTo>
                      <a:pt x="294" y="470"/>
                    </a:lnTo>
                    <a:lnTo>
                      <a:pt x="288" y="470"/>
                    </a:lnTo>
                    <a:lnTo>
                      <a:pt x="284" y="469"/>
                    </a:lnTo>
                    <a:lnTo>
                      <a:pt x="278" y="469"/>
                    </a:lnTo>
                    <a:lnTo>
                      <a:pt x="260" y="467"/>
                    </a:lnTo>
                    <a:lnTo>
                      <a:pt x="241" y="466"/>
                    </a:lnTo>
                    <a:lnTo>
                      <a:pt x="224" y="465"/>
                    </a:lnTo>
                    <a:lnTo>
                      <a:pt x="210" y="465"/>
                    </a:lnTo>
                    <a:lnTo>
                      <a:pt x="195" y="465"/>
                    </a:lnTo>
                    <a:lnTo>
                      <a:pt x="183" y="466"/>
                    </a:lnTo>
                    <a:lnTo>
                      <a:pt x="171" y="467"/>
                    </a:lnTo>
                    <a:lnTo>
                      <a:pt x="160" y="468"/>
                    </a:lnTo>
                    <a:lnTo>
                      <a:pt x="149" y="469"/>
                    </a:lnTo>
                    <a:lnTo>
                      <a:pt x="140" y="470"/>
                    </a:lnTo>
                    <a:lnTo>
                      <a:pt x="132" y="471"/>
                    </a:lnTo>
                    <a:lnTo>
                      <a:pt x="123" y="472"/>
                    </a:lnTo>
                    <a:lnTo>
                      <a:pt x="116" y="472"/>
                    </a:lnTo>
                    <a:lnTo>
                      <a:pt x="109" y="473"/>
                    </a:lnTo>
                    <a:lnTo>
                      <a:pt x="102" y="473"/>
                    </a:lnTo>
                    <a:lnTo>
                      <a:pt x="94" y="473"/>
                    </a:lnTo>
                    <a:lnTo>
                      <a:pt x="79" y="471"/>
                    </a:lnTo>
                    <a:lnTo>
                      <a:pt x="63" y="466"/>
                    </a:lnTo>
                    <a:lnTo>
                      <a:pt x="47" y="460"/>
                    </a:lnTo>
                    <a:lnTo>
                      <a:pt x="32" y="453"/>
                    </a:lnTo>
                    <a:lnTo>
                      <a:pt x="20" y="446"/>
                    </a:lnTo>
                    <a:lnTo>
                      <a:pt x="9" y="440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9" name="Freeform 121">
                <a:extLst>
                  <a:ext uri="{FF2B5EF4-FFF2-40B4-BE49-F238E27FC236}">
                    <a16:creationId xmlns:a16="http://schemas.microsoft.com/office/drawing/2014/main" id="{51AF24A6-7417-4FD2-B653-49997AD53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5"/>
                <a:ext cx="227" cy="236"/>
              </a:xfrm>
              <a:custGeom>
                <a:avLst/>
                <a:gdLst>
                  <a:gd name="T0" fmla="*/ 228 w 453"/>
                  <a:gd name="T1" fmla="*/ 2 h 472"/>
                  <a:gd name="T2" fmla="*/ 231 w 453"/>
                  <a:gd name="T3" fmla="*/ 1 h 472"/>
                  <a:gd name="T4" fmla="*/ 231 w 453"/>
                  <a:gd name="T5" fmla="*/ 0 h 472"/>
                  <a:gd name="T6" fmla="*/ 239 w 453"/>
                  <a:gd name="T7" fmla="*/ 7 h 472"/>
                  <a:gd name="T8" fmla="*/ 260 w 453"/>
                  <a:gd name="T9" fmla="*/ 20 h 472"/>
                  <a:gd name="T10" fmla="*/ 286 w 453"/>
                  <a:gd name="T11" fmla="*/ 37 h 472"/>
                  <a:gd name="T12" fmla="*/ 313 w 453"/>
                  <a:gd name="T13" fmla="*/ 49 h 472"/>
                  <a:gd name="T14" fmla="*/ 315 w 453"/>
                  <a:gd name="T15" fmla="*/ 49 h 472"/>
                  <a:gd name="T16" fmla="*/ 317 w 453"/>
                  <a:gd name="T17" fmla="*/ 50 h 472"/>
                  <a:gd name="T18" fmla="*/ 319 w 453"/>
                  <a:gd name="T19" fmla="*/ 54 h 472"/>
                  <a:gd name="T20" fmla="*/ 322 w 453"/>
                  <a:gd name="T21" fmla="*/ 63 h 472"/>
                  <a:gd name="T22" fmla="*/ 328 w 453"/>
                  <a:gd name="T23" fmla="*/ 76 h 472"/>
                  <a:gd name="T24" fmla="*/ 335 w 453"/>
                  <a:gd name="T25" fmla="*/ 95 h 472"/>
                  <a:gd name="T26" fmla="*/ 338 w 453"/>
                  <a:gd name="T27" fmla="*/ 109 h 472"/>
                  <a:gd name="T28" fmla="*/ 344 w 453"/>
                  <a:gd name="T29" fmla="*/ 125 h 472"/>
                  <a:gd name="T30" fmla="*/ 352 w 453"/>
                  <a:gd name="T31" fmla="*/ 142 h 472"/>
                  <a:gd name="T32" fmla="*/ 362 w 453"/>
                  <a:gd name="T33" fmla="*/ 158 h 472"/>
                  <a:gd name="T34" fmla="*/ 374 w 453"/>
                  <a:gd name="T35" fmla="*/ 175 h 472"/>
                  <a:gd name="T36" fmla="*/ 388 w 453"/>
                  <a:gd name="T37" fmla="*/ 192 h 472"/>
                  <a:gd name="T38" fmla="*/ 404 w 453"/>
                  <a:gd name="T39" fmla="*/ 206 h 472"/>
                  <a:gd name="T40" fmla="*/ 422 w 453"/>
                  <a:gd name="T41" fmla="*/ 220 h 472"/>
                  <a:gd name="T42" fmla="*/ 432 w 453"/>
                  <a:gd name="T43" fmla="*/ 229 h 472"/>
                  <a:gd name="T44" fmla="*/ 441 w 453"/>
                  <a:gd name="T45" fmla="*/ 237 h 472"/>
                  <a:gd name="T46" fmla="*/ 448 w 453"/>
                  <a:gd name="T47" fmla="*/ 245 h 472"/>
                  <a:gd name="T48" fmla="*/ 453 w 453"/>
                  <a:gd name="T49" fmla="*/ 253 h 472"/>
                  <a:gd name="T50" fmla="*/ 450 w 453"/>
                  <a:gd name="T51" fmla="*/ 257 h 472"/>
                  <a:gd name="T52" fmla="*/ 447 w 453"/>
                  <a:gd name="T53" fmla="*/ 262 h 472"/>
                  <a:gd name="T54" fmla="*/ 446 w 453"/>
                  <a:gd name="T55" fmla="*/ 270 h 472"/>
                  <a:gd name="T56" fmla="*/ 444 w 453"/>
                  <a:gd name="T57" fmla="*/ 281 h 472"/>
                  <a:gd name="T58" fmla="*/ 442 w 453"/>
                  <a:gd name="T59" fmla="*/ 294 h 472"/>
                  <a:gd name="T60" fmla="*/ 439 w 453"/>
                  <a:gd name="T61" fmla="*/ 310 h 472"/>
                  <a:gd name="T62" fmla="*/ 433 w 453"/>
                  <a:gd name="T63" fmla="*/ 329 h 472"/>
                  <a:gd name="T64" fmla="*/ 427 w 453"/>
                  <a:gd name="T65" fmla="*/ 352 h 472"/>
                  <a:gd name="T66" fmla="*/ 420 w 453"/>
                  <a:gd name="T67" fmla="*/ 373 h 472"/>
                  <a:gd name="T68" fmla="*/ 414 w 453"/>
                  <a:gd name="T69" fmla="*/ 394 h 472"/>
                  <a:gd name="T70" fmla="*/ 407 w 453"/>
                  <a:gd name="T71" fmla="*/ 414 h 472"/>
                  <a:gd name="T72" fmla="*/ 400 w 453"/>
                  <a:gd name="T73" fmla="*/ 432 h 472"/>
                  <a:gd name="T74" fmla="*/ 388 w 453"/>
                  <a:gd name="T75" fmla="*/ 447 h 472"/>
                  <a:gd name="T76" fmla="*/ 371 w 453"/>
                  <a:gd name="T77" fmla="*/ 459 h 472"/>
                  <a:gd name="T78" fmla="*/ 348 w 453"/>
                  <a:gd name="T79" fmla="*/ 466 h 472"/>
                  <a:gd name="T80" fmla="*/ 319 w 453"/>
                  <a:gd name="T81" fmla="*/ 468 h 472"/>
                  <a:gd name="T82" fmla="*/ 313 w 453"/>
                  <a:gd name="T83" fmla="*/ 468 h 472"/>
                  <a:gd name="T84" fmla="*/ 304 w 453"/>
                  <a:gd name="T85" fmla="*/ 468 h 472"/>
                  <a:gd name="T86" fmla="*/ 296 w 453"/>
                  <a:gd name="T87" fmla="*/ 467 h 472"/>
                  <a:gd name="T88" fmla="*/ 288 w 453"/>
                  <a:gd name="T89" fmla="*/ 467 h 472"/>
                  <a:gd name="T90" fmla="*/ 277 w 453"/>
                  <a:gd name="T91" fmla="*/ 466 h 472"/>
                  <a:gd name="T92" fmla="*/ 268 w 453"/>
                  <a:gd name="T93" fmla="*/ 466 h 472"/>
                  <a:gd name="T94" fmla="*/ 258 w 453"/>
                  <a:gd name="T95" fmla="*/ 465 h 472"/>
                  <a:gd name="T96" fmla="*/ 249 w 453"/>
                  <a:gd name="T97" fmla="*/ 464 h 472"/>
                  <a:gd name="T98" fmla="*/ 217 w 453"/>
                  <a:gd name="T99" fmla="*/ 463 h 472"/>
                  <a:gd name="T100" fmla="*/ 189 w 453"/>
                  <a:gd name="T101" fmla="*/ 463 h 472"/>
                  <a:gd name="T102" fmla="*/ 165 w 453"/>
                  <a:gd name="T103" fmla="*/ 464 h 472"/>
                  <a:gd name="T104" fmla="*/ 146 w 453"/>
                  <a:gd name="T105" fmla="*/ 467 h 472"/>
                  <a:gd name="T106" fmla="*/ 129 w 453"/>
                  <a:gd name="T107" fmla="*/ 469 h 472"/>
                  <a:gd name="T108" fmla="*/ 114 w 453"/>
                  <a:gd name="T109" fmla="*/ 470 h 472"/>
                  <a:gd name="T110" fmla="*/ 101 w 453"/>
                  <a:gd name="T111" fmla="*/ 472 h 472"/>
                  <a:gd name="T112" fmla="*/ 89 w 453"/>
                  <a:gd name="T113" fmla="*/ 472 h 472"/>
                  <a:gd name="T114" fmla="*/ 60 w 453"/>
                  <a:gd name="T115" fmla="*/ 466 h 472"/>
                  <a:gd name="T116" fmla="*/ 31 w 453"/>
                  <a:gd name="T117" fmla="*/ 452 h 472"/>
                  <a:gd name="T118" fmla="*/ 9 w 453"/>
                  <a:gd name="T119" fmla="*/ 441 h 472"/>
                  <a:gd name="T120" fmla="*/ 0 w 453"/>
                  <a:gd name="T121" fmla="*/ 43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3" h="472">
                    <a:moveTo>
                      <a:pt x="0" y="436"/>
                    </a:moveTo>
                    <a:lnTo>
                      <a:pt x="228" y="2"/>
                    </a:lnTo>
                    <a:lnTo>
                      <a:pt x="228" y="2"/>
                    </a:lnTo>
                    <a:lnTo>
                      <a:pt x="231" y="1"/>
                    </a:lnTo>
                    <a:lnTo>
                      <a:pt x="231" y="1"/>
                    </a:lnTo>
                    <a:lnTo>
                      <a:pt x="231" y="0"/>
                    </a:lnTo>
                    <a:lnTo>
                      <a:pt x="234" y="2"/>
                    </a:lnTo>
                    <a:lnTo>
                      <a:pt x="239" y="7"/>
                    </a:lnTo>
                    <a:lnTo>
                      <a:pt x="248" y="13"/>
                    </a:lnTo>
                    <a:lnTo>
                      <a:pt x="260" y="20"/>
                    </a:lnTo>
                    <a:lnTo>
                      <a:pt x="272" y="28"/>
                    </a:lnTo>
                    <a:lnTo>
                      <a:pt x="286" y="37"/>
                    </a:lnTo>
                    <a:lnTo>
                      <a:pt x="299" y="44"/>
                    </a:lnTo>
                    <a:lnTo>
                      <a:pt x="313" y="49"/>
                    </a:lnTo>
                    <a:lnTo>
                      <a:pt x="314" y="49"/>
                    </a:lnTo>
                    <a:lnTo>
                      <a:pt x="315" y="49"/>
                    </a:lnTo>
                    <a:lnTo>
                      <a:pt x="316" y="49"/>
                    </a:lnTo>
                    <a:lnTo>
                      <a:pt x="317" y="50"/>
                    </a:lnTo>
                    <a:lnTo>
                      <a:pt x="317" y="52"/>
                    </a:lnTo>
                    <a:lnTo>
                      <a:pt x="319" y="54"/>
                    </a:lnTo>
                    <a:lnTo>
                      <a:pt x="321" y="59"/>
                    </a:lnTo>
                    <a:lnTo>
                      <a:pt x="322" y="63"/>
                    </a:lnTo>
                    <a:lnTo>
                      <a:pt x="325" y="69"/>
                    </a:lnTo>
                    <a:lnTo>
                      <a:pt x="328" y="76"/>
                    </a:lnTo>
                    <a:lnTo>
                      <a:pt x="330" y="86"/>
                    </a:lnTo>
                    <a:lnTo>
                      <a:pt x="335" y="95"/>
                    </a:lnTo>
                    <a:lnTo>
                      <a:pt x="336" y="102"/>
                    </a:lnTo>
                    <a:lnTo>
                      <a:pt x="338" y="109"/>
                    </a:lnTo>
                    <a:lnTo>
                      <a:pt x="340" y="117"/>
                    </a:lnTo>
                    <a:lnTo>
                      <a:pt x="344" y="125"/>
                    </a:lnTo>
                    <a:lnTo>
                      <a:pt x="348" y="133"/>
                    </a:lnTo>
                    <a:lnTo>
                      <a:pt x="352" y="142"/>
                    </a:lnTo>
                    <a:lnTo>
                      <a:pt x="356" y="149"/>
                    </a:lnTo>
                    <a:lnTo>
                      <a:pt x="362" y="158"/>
                    </a:lnTo>
                    <a:lnTo>
                      <a:pt x="368" y="168"/>
                    </a:lnTo>
                    <a:lnTo>
                      <a:pt x="374" y="175"/>
                    </a:lnTo>
                    <a:lnTo>
                      <a:pt x="381" y="183"/>
                    </a:lnTo>
                    <a:lnTo>
                      <a:pt x="388" y="192"/>
                    </a:lnTo>
                    <a:lnTo>
                      <a:pt x="395" y="200"/>
                    </a:lnTo>
                    <a:lnTo>
                      <a:pt x="404" y="206"/>
                    </a:lnTo>
                    <a:lnTo>
                      <a:pt x="413" y="213"/>
                    </a:lnTo>
                    <a:lnTo>
                      <a:pt x="422" y="220"/>
                    </a:lnTo>
                    <a:lnTo>
                      <a:pt x="427" y="224"/>
                    </a:lnTo>
                    <a:lnTo>
                      <a:pt x="432" y="229"/>
                    </a:lnTo>
                    <a:lnTo>
                      <a:pt x="436" y="233"/>
                    </a:lnTo>
                    <a:lnTo>
                      <a:pt x="441" y="237"/>
                    </a:lnTo>
                    <a:lnTo>
                      <a:pt x="445" y="241"/>
                    </a:lnTo>
                    <a:lnTo>
                      <a:pt x="448" y="245"/>
                    </a:lnTo>
                    <a:lnTo>
                      <a:pt x="451" y="249"/>
                    </a:lnTo>
                    <a:lnTo>
                      <a:pt x="453" y="253"/>
                    </a:lnTo>
                    <a:lnTo>
                      <a:pt x="451" y="255"/>
                    </a:lnTo>
                    <a:lnTo>
                      <a:pt x="450" y="257"/>
                    </a:lnTo>
                    <a:lnTo>
                      <a:pt x="448" y="260"/>
                    </a:lnTo>
                    <a:lnTo>
                      <a:pt x="447" y="262"/>
                    </a:lnTo>
                    <a:lnTo>
                      <a:pt x="446" y="266"/>
                    </a:lnTo>
                    <a:lnTo>
                      <a:pt x="446" y="270"/>
                    </a:lnTo>
                    <a:lnTo>
                      <a:pt x="445" y="276"/>
                    </a:lnTo>
                    <a:lnTo>
                      <a:pt x="444" y="281"/>
                    </a:lnTo>
                    <a:lnTo>
                      <a:pt x="443" y="287"/>
                    </a:lnTo>
                    <a:lnTo>
                      <a:pt x="442" y="294"/>
                    </a:lnTo>
                    <a:lnTo>
                      <a:pt x="440" y="302"/>
                    </a:lnTo>
                    <a:lnTo>
                      <a:pt x="439" y="310"/>
                    </a:lnTo>
                    <a:lnTo>
                      <a:pt x="436" y="319"/>
                    </a:lnTo>
                    <a:lnTo>
                      <a:pt x="433" y="329"/>
                    </a:lnTo>
                    <a:lnTo>
                      <a:pt x="430" y="339"/>
                    </a:lnTo>
                    <a:lnTo>
                      <a:pt x="427" y="352"/>
                    </a:lnTo>
                    <a:lnTo>
                      <a:pt x="423" y="362"/>
                    </a:lnTo>
                    <a:lnTo>
                      <a:pt x="420" y="373"/>
                    </a:lnTo>
                    <a:lnTo>
                      <a:pt x="417" y="384"/>
                    </a:lnTo>
                    <a:lnTo>
                      <a:pt x="414" y="394"/>
                    </a:lnTo>
                    <a:lnTo>
                      <a:pt x="410" y="405"/>
                    </a:lnTo>
                    <a:lnTo>
                      <a:pt x="407" y="414"/>
                    </a:lnTo>
                    <a:lnTo>
                      <a:pt x="404" y="423"/>
                    </a:lnTo>
                    <a:lnTo>
                      <a:pt x="400" y="432"/>
                    </a:lnTo>
                    <a:lnTo>
                      <a:pt x="394" y="440"/>
                    </a:lnTo>
                    <a:lnTo>
                      <a:pt x="388" y="447"/>
                    </a:lnTo>
                    <a:lnTo>
                      <a:pt x="380" y="453"/>
                    </a:lnTo>
                    <a:lnTo>
                      <a:pt x="371" y="459"/>
                    </a:lnTo>
                    <a:lnTo>
                      <a:pt x="362" y="463"/>
                    </a:lnTo>
                    <a:lnTo>
                      <a:pt x="348" y="466"/>
                    </a:lnTo>
                    <a:lnTo>
                      <a:pt x="336" y="468"/>
                    </a:lnTo>
                    <a:lnTo>
                      <a:pt x="319" y="468"/>
                    </a:lnTo>
                    <a:lnTo>
                      <a:pt x="316" y="468"/>
                    </a:lnTo>
                    <a:lnTo>
                      <a:pt x="313" y="468"/>
                    </a:lnTo>
                    <a:lnTo>
                      <a:pt x="308" y="468"/>
                    </a:lnTo>
                    <a:lnTo>
                      <a:pt x="304" y="468"/>
                    </a:lnTo>
                    <a:lnTo>
                      <a:pt x="300" y="468"/>
                    </a:lnTo>
                    <a:lnTo>
                      <a:pt x="296" y="467"/>
                    </a:lnTo>
                    <a:lnTo>
                      <a:pt x="292" y="467"/>
                    </a:lnTo>
                    <a:lnTo>
                      <a:pt x="288" y="467"/>
                    </a:lnTo>
                    <a:lnTo>
                      <a:pt x="283" y="467"/>
                    </a:lnTo>
                    <a:lnTo>
                      <a:pt x="277" y="466"/>
                    </a:lnTo>
                    <a:lnTo>
                      <a:pt x="273" y="466"/>
                    </a:lnTo>
                    <a:lnTo>
                      <a:pt x="268" y="466"/>
                    </a:lnTo>
                    <a:lnTo>
                      <a:pt x="263" y="465"/>
                    </a:lnTo>
                    <a:lnTo>
                      <a:pt x="258" y="465"/>
                    </a:lnTo>
                    <a:lnTo>
                      <a:pt x="253" y="464"/>
                    </a:lnTo>
                    <a:lnTo>
                      <a:pt x="249" y="464"/>
                    </a:lnTo>
                    <a:lnTo>
                      <a:pt x="233" y="463"/>
                    </a:lnTo>
                    <a:lnTo>
                      <a:pt x="217" y="463"/>
                    </a:lnTo>
                    <a:lnTo>
                      <a:pt x="202" y="463"/>
                    </a:lnTo>
                    <a:lnTo>
                      <a:pt x="189" y="463"/>
                    </a:lnTo>
                    <a:lnTo>
                      <a:pt x="178" y="464"/>
                    </a:lnTo>
                    <a:lnTo>
                      <a:pt x="165" y="464"/>
                    </a:lnTo>
                    <a:lnTo>
                      <a:pt x="156" y="466"/>
                    </a:lnTo>
                    <a:lnTo>
                      <a:pt x="146" y="467"/>
                    </a:lnTo>
                    <a:lnTo>
                      <a:pt x="137" y="468"/>
                    </a:lnTo>
                    <a:lnTo>
                      <a:pt x="129" y="469"/>
                    </a:lnTo>
                    <a:lnTo>
                      <a:pt x="121" y="470"/>
                    </a:lnTo>
                    <a:lnTo>
                      <a:pt x="114" y="470"/>
                    </a:lnTo>
                    <a:lnTo>
                      <a:pt x="108" y="471"/>
                    </a:lnTo>
                    <a:lnTo>
                      <a:pt x="101" y="472"/>
                    </a:lnTo>
                    <a:lnTo>
                      <a:pt x="94" y="472"/>
                    </a:lnTo>
                    <a:lnTo>
                      <a:pt x="89" y="472"/>
                    </a:lnTo>
                    <a:lnTo>
                      <a:pt x="75" y="470"/>
                    </a:lnTo>
                    <a:lnTo>
                      <a:pt x="60" y="466"/>
                    </a:lnTo>
                    <a:lnTo>
                      <a:pt x="45" y="460"/>
                    </a:lnTo>
                    <a:lnTo>
                      <a:pt x="31" y="452"/>
                    </a:lnTo>
                    <a:lnTo>
                      <a:pt x="18" y="446"/>
                    </a:lnTo>
                    <a:lnTo>
                      <a:pt x="9" y="441"/>
                    </a:lnTo>
                    <a:lnTo>
                      <a:pt x="2" y="438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0" name="Freeform 122">
                <a:extLst>
                  <a:ext uri="{FF2B5EF4-FFF2-40B4-BE49-F238E27FC236}">
                    <a16:creationId xmlns:a16="http://schemas.microsoft.com/office/drawing/2014/main" id="{AF9B2D6F-26B1-4DB1-820D-12BE8476E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6"/>
                <a:ext cx="212" cy="234"/>
              </a:xfrm>
              <a:custGeom>
                <a:avLst/>
                <a:gdLst>
                  <a:gd name="T0" fmla="*/ 230 w 424"/>
                  <a:gd name="T1" fmla="*/ 1 h 468"/>
                  <a:gd name="T2" fmla="*/ 232 w 424"/>
                  <a:gd name="T3" fmla="*/ 0 h 468"/>
                  <a:gd name="T4" fmla="*/ 240 w 424"/>
                  <a:gd name="T5" fmla="*/ 6 h 468"/>
                  <a:gd name="T6" fmla="*/ 260 w 424"/>
                  <a:gd name="T7" fmla="*/ 19 h 468"/>
                  <a:gd name="T8" fmla="*/ 286 w 424"/>
                  <a:gd name="T9" fmla="*/ 35 h 468"/>
                  <a:gd name="T10" fmla="*/ 309 w 424"/>
                  <a:gd name="T11" fmla="*/ 48 h 468"/>
                  <a:gd name="T12" fmla="*/ 311 w 424"/>
                  <a:gd name="T13" fmla="*/ 49 h 468"/>
                  <a:gd name="T14" fmla="*/ 313 w 424"/>
                  <a:gd name="T15" fmla="*/ 50 h 468"/>
                  <a:gd name="T16" fmla="*/ 314 w 424"/>
                  <a:gd name="T17" fmla="*/ 56 h 468"/>
                  <a:gd name="T18" fmla="*/ 317 w 424"/>
                  <a:gd name="T19" fmla="*/ 64 h 468"/>
                  <a:gd name="T20" fmla="*/ 321 w 424"/>
                  <a:gd name="T21" fmla="*/ 76 h 468"/>
                  <a:gd name="T22" fmla="*/ 326 w 424"/>
                  <a:gd name="T23" fmla="*/ 94 h 468"/>
                  <a:gd name="T24" fmla="*/ 329 w 424"/>
                  <a:gd name="T25" fmla="*/ 108 h 468"/>
                  <a:gd name="T26" fmla="*/ 335 w 424"/>
                  <a:gd name="T27" fmla="*/ 124 h 468"/>
                  <a:gd name="T28" fmla="*/ 342 w 424"/>
                  <a:gd name="T29" fmla="*/ 141 h 468"/>
                  <a:gd name="T30" fmla="*/ 350 w 424"/>
                  <a:gd name="T31" fmla="*/ 158 h 468"/>
                  <a:gd name="T32" fmla="*/ 361 w 424"/>
                  <a:gd name="T33" fmla="*/ 175 h 468"/>
                  <a:gd name="T34" fmla="*/ 373 w 424"/>
                  <a:gd name="T35" fmla="*/ 192 h 468"/>
                  <a:gd name="T36" fmla="*/ 387 w 424"/>
                  <a:gd name="T37" fmla="*/ 206 h 468"/>
                  <a:gd name="T38" fmla="*/ 402 w 424"/>
                  <a:gd name="T39" fmla="*/ 220 h 468"/>
                  <a:gd name="T40" fmla="*/ 411 w 424"/>
                  <a:gd name="T41" fmla="*/ 228 h 468"/>
                  <a:gd name="T42" fmla="*/ 417 w 424"/>
                  <a:gd name="T43" fmla="*/ 237 h 468"/>
                  <a:gd name="T44" fmla="*/ 422 w 424"/>
                  <a:gd name="T45" fmla="*/ 246 h 468"/>
                  <a:gd name="T46" fmla="*/ 424 w 424"/>
                  <a:gd name="T47" fmla="*/ 254 h 468"/>
                  <a:gd name="T48" fmla="*/ 418 w 424"/>
                  <a:gd name="T49" fmla="*/ 258 h 468"/>
                  <a:gd name="T50" fmla="*/ 414 w 424"/>
                  <a:gd name="T51" fmla="*/ 264 h 468"/>
                  <a:gd name="T52" fmla="*/ 409 w 424"/>
                  <a:gd name="T53" fmla="*/ 273 h 468"/>
                  <a:gd name="T54" fmla="*/ 406 w 424"/>
                  <a:gd name="T55" fmla="*/ 283 h 468"/>
                  <a:gd name="T56" fmla="*/ 402 w 424"/>
                  <a:gd name="T57" fmla="*/ 295 h 468"/>
                  <a:gd name="T58" fmla="*/ 397 w 424"/>
                  <a:gd name="T59" fmla="*/ 309 h 468"/>
                  <a:gd name="T60" fmla="*/ 390 w 424"/>
                  <a:gd name="T61" fmla="*/ 327 h 468"/>
                  <a:gd name="T62" fmla="*/ 382 w 424"/>
                  <a:gd name="T63" fmla="*/ 347 h 468"/>
                  <a:gd name="T64" fmla="*/ 375 w 424"/>
                  <a:gd name="T65" fmla="*/ 367 h 468"/>
                  <a:gd name="T66" fmla="*/ 369 w 424"/>
                  <a:gd name="T67" fmla="*/ 386 h 468"/>
                  <a:gd name="T68" fmla="*/ 362 w 424"/>
                  <a:gd name="T69" fmla="*/ 406 h 468"/>
                  <a:gd name="T70" fmla="*/ 354 w 424"/>
                  <a:gd name="T71" fmla="*/ 421 h 468"/>
                  <a:gd name="T72" fmla="*/ 344 w 424"/>
                  <a:gd name="T73" fmla="*/ 436 h 468"/>
                  <a:gd name="T74" fmla="*/ 328 w 424"/>
                  <a:gd name="T75" fmla="*/ 446 h 468"/>
                  <a:gd name="T76" fmla="*/ 309 w 424"/>
                  <a:gd name="T77" fmla="*/ 453 h 468"/>
                  <a:gd name="T78" fmla="*/ 283 w 424"/>
                  <a:gd name="T79" fmla="*/ 458 h 468"/>
                  <a:gd name="T80" fmla="*/ 276 w 424"/>
                  <a:gd name="T81" fmla="*/ 458 h 468"/>
                  <a:gd name="T82" fmla="*/ 269 w 424"/>
                  <a:gd name="T83" fmla="*/ 458 h 468"/>
                  <a:gd name="T84" fmla="*/ 262 w 424"/>
                  <a:gd name="T85" fmla="*/ 458 h 468"/>
                  <a:gd name="T86" fmla="*/ 256 w 424"/>
                  <a:gd name="T87" fmla="*/ 458 h 468"/>
                  <a:gd name="T88" fmla="*/ 246 w 424"/>
                  <a:gd name="T89" fmla="*/ 458 h 468"/>
                  <a:gd name="T90" fmla="*/ 238 w 424"/>
                  <a:gd name="T91" fmla="*/ 458 h 468"/>
                  <a:gd name="T92" fmla="*/ 228 w 424"/>
                  <a:gd name="T93" fmla="*/ 458 h 468"/>
                  <a:gd name="T94" fmla="*/ 221 w 424"/>
                  <a:gd name="T95" fmla="*/ 458 h 468"/>
                  <a:gd name="T96" fmla="*/ 193 w 424"/>
                  <a:gd name="T97" fmla="*/ 458 h 468"/>
                  <a:gd name="T98" fmla="*/ 169 w 424"/>
                  <a:gd name="T99" fmla="*/ 459 h 468"/>
                  <a:gd name="T100" fmla="*/ 149 w 424"/>
                  <a:gd name="T101" fmla="*/ 461 h 468"/>
                  <a:gd name="T102" fmla="*/ 133 w 424"/>
                  <a:gd name="T103" fmla="*/ 463 h 468"/>
                  <a:gd name="T104" fmla="*/ 118 w 424"/>
                  <a:gd name="T105" fmla="*/ 465 h 468"/>
                  <a:gd name="T106" fmla="*/ 106 w 424"/>
                  <a:gd name="T107" fmla="*/ 467 h 468"/>
                  <a:gd name="T108" fmla="*/ 94 w 424"/>
                  <a:gd name="T109" fmla="*/ 468 h 468"/>
                  <a:gd name="T110" fmla="*/ 85 w 424"/>
                  <a:gd name="T111" fmla="*/ 468 h 468"/>
                  <a:gd name="T112" fmla="*/ 59 w 424"/>
                  <a:gd name="T113" fmla="*/ 462 h 468"/>
                  <a:gd name="T114" fmla="*/ 31 w 424"/>
                  <a:gd name="T115" fmla="*/ 450 h 468"/>
                  <a:gd name="T116" fmla="*/ 9 w 424"/>
                  <a:gd name="T117" fmla="*/ 440 h 468"/>
                  <a:gd name="T118" fmla="*/ 0 w 424"/>
                  <a:gd name="T119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4" h="468">
                    <a:moveTo>
                      <a:pt x="0" y="435"/>
                    </a:moveTo>
                    <a:lnTo>
                      <a:pt x="230" y="1"/>
                    </a:lnTo>
                    <a:lnTo>
                      <a:pt x="231" y="0"/>
                    </a:lnTo>
                    <a:lnTo>
                      <a:pt x="232" y="0"/>
                    </a:lnTo>
                    <a:lnTo>
                      <a:pt x="234" y="1"/>
                    </a:lnTo>
                    <a:lnTo>
                      <a:pt x="240" y="6"/>
                    </a:lnTo>
                    <a:lnTo>
                      <a:pt x="249" y="12"/>
                    </a:lnTo>
                    <a:lnTo>
                      <a:pt x="260" y="19"/>
                    </a:lnTo>
                    <a:lnTo>
                      <a:pt x="273" y="27"/>
                    </a:lnTo>
                    <a:lnTo>
                      <a:pt x="286" y="35"/>
                    </a:lnTo>
                    <a:lnTo>
                      <a:pt x="298" y="43"/>
                    </a:lnTo>
                    <a:lnTo>
                      <a:pt x="309" y="48"/>
                    </a:lnTo>
                    <a:lnTo>
                      <a:pt x="310" y="49"/>
                    </a:lnTo>
                    <a:lnTo>
                      <a:pt x="311" y="49"/>
                    </a:lnTo>
                    <a:lnTo>
                      <a:pt x="312" y="50"/>
                    </a:lnTo>
                    <a:lnTo>
                      <a:pt x="313" y="50"/>
                    </a:lnTo>
                    <a:lnTo>
                      <a:pt x="313" y="52"/>
                    </a:lnTo>
                    <a:lnTo>
                      <a:pt x="314" y="56"/>
                    </a:lnTo>
                    <a:lnTo>
                      <a:pt x="315" y="59"/>
                    </a:lnTo>
                    <a:lnTo>
                      <a:pt x="317" y="64"/>
                    </a:lnTo>
                    <a:lnTo>
                      <a:pt x="319" y="70"/>
                    </a:lnTo>
                    <a:lnTo>
                      <a:pt x="321" y="76"/>
                    </a:lnTo>
                    <a:lnTo>
                      <a:pt x="324" y="85"/>
                    </a:lnTo>
                    <a:lnTo>
                      <a:pt x="326" y="94"/>
                    </a:lnTo>
                    <a:lnTo>
                      <a:pt x="328" y="101"/>
                    </a:lnTo>
                    <a:lnTo>
                      <a:pt x="329" y="108"/>
                    </a:lnTo>
                    <a:lnTo>
                      <a:pt x="331" y="116"/>
                    </a:lnTo>
                    <a:lnTo>
                      <a:pt x="335" y="124"/>
                    </a:lnTo>
                    <a:lnTo>
                      <a:pt x="338" y="132"/>
                    </a:lnTo>
                    <a:lnTo>
                      <a:pt x="342" y="141"/>
                    </a:lnTo>
                    <a:lnTo>
                      <a:pt x="346" y="150"/>
                    </a:lnTo>
                    <a:lnTo>
                      <a:pt x="350" y="158"/>
                    </a:lnTo>
                    <a:lnTo>
                      <a:pt x="355" y="167"/>
                    </a:lnTo>
                    <a:lnTo>
                      <a:pt x="361" y="175"/>
                    </a:lnTo>
                    <a:lnTo>
                      <a:pt x="367" y="183"/>
                    </a:lnTo>
                    <a:lnTo>
                      <a:pt x="373" y="192"/>
                    </a:lnTo>
                    <a:lnTo>
                      <a:pt x="379" y="199"/>
                    </a:lnTo>
                    <a:lnTo>
                      <a:pt x="387" y="206"/>
                    </a:lnTo>
                    <a:lnTo>
                      <a:pt x="394" y="213"/>
                    </a:lnTo>
                    <a:lnTo>
                      <a:pt x="402" y="220"/>
                    </a:lnTo>
                    <a:lnTo>
                      <a:pt x="406" y="224"/>
                    </a:lnTo>
                    <a:lnTo>
                      <a:pt x="411" y="228"/>
                    </a:lnTo>
                    <a:lnTo>
                      <a:pt x="415" y="232"/>
                    </a:lnTo>
                    <a:lnTo>
                      <a:pt x="417" y="237"/>
                    </a:lnTo>
                    <a:lnTo>
                      <a:pt x="420" y="241"/>
                    </a:lnTo>
                    <a:lnTo>
                      <a:pt x="422" y="246"/>
                    </a:lnTo>
                    <a:lnTo>
                      <a:pt x="423" y="250"/>
                    </a:lnTo>
                    <a:lnTo>
                      <a:pt x="424" y="254"/>
                    </a:lnTo>
                    <a:lnTo>
                      <a:pt x="420" y="256"/>
                    </a:lnTo>
                    <a:lnTo>
                      <a:pt x="418" y="258"/>
                    </a:lnTo>
                    <a:lnTo>
                      <a:pt x="416" y="261"/>
                    </a:lnTo>
                    <a:lnTo>
                      <a:pt x="414" y="264"/>
                    </a:lnTo>
                    <a:lnTo>
                      <a:pt x="411" y="268"/>
                    </a:lnTo>
                    <a:lnTo>
                      <a:pt x="409" y="273"/>
                    </a:lnTo>
                    <a:lnTo>
                      <a:pt x="407" y="278"/>
                    </a:lnTo>
                    <a:lnTo>
                      <a:pt x="406" y="283"/>
                    </a:lnTo>
                    <a:lnTo>
                      <a:pt x="403" y="288"/>
                    </a:lnTo>
                    <a:lnTo>
                      <a:pt x="402" y="295"/>
                    </a:lnTo>
                    <a:lnTo>
                      <a:pt x="399" y="302"/>
                    </a:lnTo>
                    <a:lnTo>
                      <a:pt x="397" y="309"/>
                    </a:lnTo>
                    <a:lnTo>
                      <a:pt x="393" y="318"/>
                    </a:lnTo>
                    <a:lnTo>
                      <a:pt x="390" y="327"/>
                    </a:lnTo>
                    <a:lnTo>
                      <a:pt x="387" y="337"/>
                    </a:lnTo>
                    <a:lnTo>
                      <a:pt x="382" y="347"/>
                    </a:lnTo>
                    <a:lnTo>
                      <a:pt x="379" y="357"/>
                    </a:lnTo>
                    <a:lnTo>
                      <a:pt x="375" y="367"/>
                    </a:lnTo>
                    <a:lnTo>
                      <a:pt x="372" y="378"/>
                    </a:lnTo>
                    <a:lnTo>
                      <a:pt x="369" y="386"/>
                    </a:lnTo>
                    <a:lnTo>
                      <a:pt x="366" y="395"/>
                    </a:lnTo>
                    <a:lnTo>
                      <a:pt x="362" y="406"/>
                    </a:lnTo>
                    <a:lnTo>
                      <a:pt x="358" y="413"/>
                    </a:lnTo>
                    <a:lnTo>
                      <a:pt x="354" y="421"/>
                    </a:lnTo>
                    <a:lnTo>
                      <a:pt x="349" y="428"/>
                    </a:lnTo>
                    <a:lnTo>
                      <a:pt x="344" y="436"/>
                    </a:lnTo>
                    <a:lnTo>
                      <a:pt x="337" y="441"/>
                    </a:lnTo>
                    <a:lnTo>
                      <a:pt x="328" y="446"/>
                    </a:lnTo>
                    <a:lnTo>
                      <a:pt x="320" y="450"/>
                    </a:lnTo>
                    <a:lnTo>
                      <a:pt x="309" y="453"/>
                    </a:lnTo>
                    <a:lnTo>
                      <a:pt x="296" y="457"/>
                    </a:lnTo>
                    <a:lnTo>
                      <a:pt x="283" y="458"/>
                    </a:lnTo>
                    <a:lnTo>
                      <a:pt x="278" y="458"/>
                    </a:lnTo>
                    <a:lnTo>
                      <a:pt x="276" y="458"/>
                    </a:lnTo>
                    <a:lnTo>
                      <a:pt x="273" y="458"/>
                    </a:lnTo>
                    <a:lnTo>
                      <a:pt x="269" y="458"/>
                    </a:lnTo>
                    <a:lnTo>
                      <a:pt x="266" y="458"/>
                    </a:lnTo>
                    <a:lnTo>
                      <a:pt x="262" y="458"/>
                    </a:lnTo>
                    <a:lnTo>
                      <a:pt x="259" y="458"/>
                    </a:lnTo>
                    <a:lnTo>
                      <a:pt x="256" y="458"/>
                    </a:lnTo>
                    <a:lnTo>
                      <a:pt x="250" y="458"/>
                    </a:lnTo>
                    <a:lnTo>
                      <a:pt x="246" y="458"/>
                    </a:lnTo>
                    <a:lnTo>
                      <a:pt x="242" y="458"/>
                    </a:lnTo>
                    <a:lnTo>
                      <a:pt x="238" y="458"/>
                    </a:lnTo>
                    <a:lnTo>
                      <a:pt x="234" y="458"/>
                    </a:lnTo>
                    <a:lnTo>
                      <a:pt x="228" y="458"/>
                    </a:lnTo>
                    <a:lnTo>
                      <a:pt x="225" y="458"/>
                    </a:lnTo>
                    <a:lnTo>
                      <a:pt x="221" y="458"/>
                    </a:lnTo>
                    <a:lnTo>
                      <a:pt x="207" y="458"/>
                    </a:lnTo>
                    <a:lnTo>
                      <a:pt x="193" y="458"/>
                    </a:lnTo>
                    <a:lnTo>
                      <a:pt x="182" y="458"/>
                    </a:lnTo>
                    <a:lnTo>
                      <a:pt x="169" y="459"/>
                    </a:lnTo>
                    <a:lnTo>
                      <a:pt x="159" y="460"/>
                    </a:lnTo>
                    <a:lnTo>
                      <a:pt x="149" y="461"/>
                    </a:lnTo>
                    <a:lnTo>
                      <a:pt x="141" y="462"/>
                    </a:lnTo>
                    <a:lnTo>
                      <a:pt x="133" y="463"/>
                    </a:lnTo>
                    <a:lnTo>
                      <a:pt x="126" y="464"/>
                    </a:lnTo>
                    <a:lnTo>
                      <a:pt x="118" y="465"/>
                    </a:lnTo>
                    <a:lnTo>
                      <a:pt x="112" y="466"/>
                    </a:lnTo>
                    <a:lnTo>
                      <a:pt x="106" y="467"/>
                    </a:lnTo>
                    <a:lnTo>
                      <a:pt x="101" y="468"/>
                    </a:lnTo>
                    <a:lnTo>
                      <a:pt x="94" y="468"/>
                    </a:lnTo>
                    <a:lnTo>
                      <a:pt x="90" y="468"/>
                    </a:lnTo>
                    <a:lnTo>
                      <a:pt x="85" y="468"/>
                    </a:lnTo>
                    <a:lnTo>
                      <a:pt x="73" y="467"/>
                    </a:lnTo>
                    <a:lnTo>
                      <a:pt x="59" y="462"/>
                    </a:lnTo>
                    <a:lnTo>
                      <a:pt x="44" y="457"/>
                    </a:lnTo>
                    <a:lnTo>
                      <a:pt x="31" y="450"/>
                    </a:lnTo>
                    <a:lnTo>
                      <a:pt x="18" y="445"/>
                    </a:lnTo>
                    <a:lnTo>
                      <a:pt x="9" y="440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1" name="Freeform 123">
                <a:extLst>
                  <a:ext uri="{FF2B5EF4-FFF2-40B4-BE49-F238E27FC236}">
                    <a16:creationId xmlns:a16="http://schemas.microsoft.com/office/drawing/2014/main" id="{68773AB8-B090-4F41-AC02-51F90E973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7"/>
                <a:ext cx="197" cy="232"/>
              </a:xfrm>
              <a:custGeom>
                <a:avLst/>
                <a:gdLst>
                  <a:gd name="T0" fmla="*/ 230 w 394"/>
                  <a:gd name="T1" fmla="*/ 3 h 466"/>
                  <a:gd name="T2" fmla="*/ 231 w 394"/>
                  <a:gd name="T3" fmla="*/ 0 h 466"/>
                  <a:gd name="T4" fmla="*/ 239 w 394"/>
                  <a:gd name="T5" fmla="*/ 6 h 466"/>
                  <a:gd name="T6" fmla="*/ 260 w 394"/>
                  <a:gd name="T7" fmla="*/ 19 h 466"/>
                  <a:gd name="T8" fmla="*/ 284 w 394"/>
                  <a:gd name="T9" fmla="*/ 35 h 466"/>
                  <a:gd name="T10" fmla="*/ 303 w 394"/>
                  <a:gd name="T11" fmla="*/ 50 h 466"/>
                  <a:gd name="T12" fmla="*/ 305 w 394"/>
                  <a:gd name="T13" fmla="*/ 50 h 466"/>
                  <a:gd name="T14" fmla="*/ 308 w 394"/>
                  <a:gd name="T15" fmla="*/ 51 h 466"/>
                  <a:gd name="T16" fmla="*/ 309 w 394"/>
                  <a:gd name="T17" fmla="*/ 57 h 466"/>
                  <a:gd name="T18" fmla="*/ 311 w 394"/>
                  <a:gd name="T19" fmla="*/ 65 h 466"/>
                  <a:gd name="T20" fmla="*/ 314 w 394"/>
                  <a:gd name="T21" fmla="*/ 77 h 466"/>
                  <a:gd name="T22" fmla="*/ 318 w 394"/>
                  <a:gd name="T23" fmla="*/ 93 h 466"/>
                  <a:gd name="T24" fmla="*/ 321 w 394"/>
                  <a:gd name="T25" fmla="*/ 109 h 466"/>
                  <a:gd name="T26" fmla="*/ 325 w 394"/>
                  <a:gd name="T27" fmla="*/ 124 h 466"/>
                  <a:gd name="T28" fmla="*/ 331 w 394"/>
                  <a:gd name="T29" fmla="*/ 142 h 466"/>
                  <a:gd name="T30" fmla="*/ 338 w 394"/>
                  <a:gd name="T31" fmla="*/ 159 h 466"/>
                  <a:gd name="T32" fmla="*/ 346 w 394"/>
                  <a:gd name="T33" fmla="*/ 176 h 466"/>
                  <a:gd name="T34" fmla="*/ 356 w 394"/>
                  <a:gd name="T35" fmla="*/ 193 h 466"/>
                  <a:gd name="T36" fmla="*/ 368 w 394"/>
                  <a:gd name="T37" fmla="*/ 207 h 466"/>
                  <a:gd name="T38" fmla="*/ 381 w 394"/>
                  <a:gd name="T39" fmla="*/ 220 h 466"/>
                  <a:gd name="T40" fmla="*/ 389 w 394"/>
                  <a:gd name="T41" fmla="*/ 229 h 466"/>
                  <a:gd name="T42" fmla="*/ 393 w 394"/>
                  <a:gd name="T43" fmla="*/ 237 h 466"/>
                  <a:gd name="T44" fmla="*/ 394 w 394"/>
                  <a:gd name="T45" fmla="*/ 247 h 466"/>
                  <a:gd name="T46" fmla="*/ 393 w 394"/>
                  <a:gd name="T47" fmla="*/ 255 h 466"/>
                  <a:gd name="T48" fmla="*/ 387 w 394"/>
                  <a:gd name="T49" fmla="*/ 260 h 466"/>
                  <a:gd name="T50" fmla="*/ 379 w 394"/>
                  <a:gd name="T51" fmla="*/ 267 h 466"/>
                  <a:gd name="T52" fmla="*/ 373 w 394"/>
                  <a:gd name="T53" fmla="*/ 276 h 466"/>
                  <a:gd name="T54" fmla="*/ 368 w 394"/>
                  <a:gd name="T55" fmla="*/ 285 h 466"/>
                  <a:gd name="T56" fmla="*/ 361 w 394"/>
                  <a:gd name="T57" fmla="*/ 297 h 466"/>
                  <a:gd name="T58" fmla="*/ 354 w 394"/>
                  <a:gd name="T59" fmla="*/ 311 h 466"/>
                  <a:gd name="T60" fmla="*/ 346 w 394"/>
                  <a:gd name="T61" fmla="*/ 327 h 466"/>
                  <a:gd name="T62" fmla="*/ 338 w 394"/>
                  <a:gd name="T63" fmla="*/ 344 h 466"/>
                  <a:gd name="T64" fmla="*/ 330 w 394"/>
                  <a:gd name="T65" fmla="*/ 362 h 466"/>
                  <a:gd name="T66" fmla="*/ 323 w 394"/>
                  <a:gd name="T67" fmla="*/ 380 h 466"/>
                  <a:gd name="T68" fmla="*/ 317 w 394"/>
                  <a:gd name="T69" fmla="*/ 396 h 466"/>
                  <a:gd name="T70" fmla="*/ 309 w 394"/>
                  <a:gd name="T71" fmla="*/ 411 h 466"/>
                  <a:gd name="T72" fmla="*/ 298 w 394"/>
                  <a:gd name="T73" fmla="*/ 424 h 466"/>
                  <a:gd name="T74" fmla="*/ 284 w 394"/>
                  <a:gd name="T75" fmla="*/ 436 h 466"/>
                  <a:gd name="T76" fmla="*/ 267 w 394"/>
                  <a:gd name="T77" fmla="*/ 443 h 466"/>
                  <a:gd name="T78" fmla="*/ 244 w 394"/>
                  <a:gd name="T79" fmla="*/ 447 h 466"/>
                  <a:gd name="T80" fmla="*/ 234 w 394"/>
                  <a:gd name="T81" fmla="*/ 449 h 466"/>
                  <a:gd name="T82" fmla="*/ 221 w 394"/>
                  <a:gd name="T83" fmla="*/ 450 h 466"/>
                  <a:gd name="T84" fmla="*/ 214 w 394"/>
                  <a:gd name="T85" fmla="*/ 450 h 466"/>
                  <a:gd name="T86" fmla="*/ 207 w 394"/>
                  <a:gd name="T87" fmla="*/ 451 h 466"/>
                  <a:gd name="T88" fmla="*/ 199 w 394"/>
                  <a:gd name="T89" fmla="*/ 451 h 466"/>
                  <a:gd name="T90" fmla="*/ 192 w 394"/>
                  <a:gd name="T91" fmla="*/ 452 h 466"/>
                  <a:gd name="T92" fmla="*/ 150 w 394"/>
                  <a:gd name="T93" fmla="*/ 456 h 466"/>
                  <a:gd name="T94" fmla="*/ 119 w 394"/>
                  <a:gd name="T95" fmla="*/ 460 h 466"/>
                  <a:gd name="T96" fmla="*/ 98 w 394"/>
                  <a:gd name="T97" fmla="*/ 465 h 466"/>
                  <a:gd name="T98" fmla="*/ 80 w 394"/>
                  <a:gd name="T99" fmla="*/ 466 h 466"/>
                  <a:gd name="T100" fmla="*/ 57 w 394"/>
                  <a:gd name="T101" fmla="*/ 461 h 466"/>
                  <a:gd name="T102" fmla="*/ 31 w 394"/>
                  <a:gd name="T103" fmla="*/ 449 h 466"/>
                  <a:gd name="T104" fmla="*/ 9 w 394"/>
                  <a:gd name="T105" fmla="*/ 439 h 466"/>
                  <a:gd name="T106" fmla="*/ 0 w 394"/>
                  <a:gd name="T107" fmla="*/ 43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4" h="466">
                    <a:moveTo>
                      <a:pt x="0" y="435"/>
                    </a:moveTo>
                    <a:lnTo>
                      <a:pt x="230" y="3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3"/>
                    </a:lnTo>
                    <a:lnTo>
                      <a:pt x="239" y="6"/>
                    </a:lnTo>
                    <a:lnTo>
                      <a:pt x="248" y="12"/>
                    </a:lnTo>
                    <a:lnTo>
                      <a:pt x="260" y="19"/>
                    </a:lnTo>
                    <a:lnTo>
                      <a:pt x="271" y="27"/>
                    </a:lnTo>
                    <a:lnTo>
                      <a:pt x="284" y="35"/>
                    </a:lnTo>
                    <a:lnTo>
                      <a:pt x="294" y="43"/>
                    </a:lnTo>
                    <a:lnTo>
                      <a:pt x="303" y="50"/>
                    </a:lnTo>
                    <a:lnTo>
                      <a:pt x="304" y="50"/>
                    </a:lnTo>
                    <a:lnTo>
                      <a:pt x="305" y="50"/>
                    </a:lnTo>
                    <a:lnTo>
                      <a:pt x="307" y="51"/>
                    </a:lnTo>
                    <a:lnTo>
                      <a:pt x="308" y="51"/>
                    </a:lnTo>
                    <a:lnTo>
                      <a:pt x="308" y="53"/>
                    </a:lnTo>
                    <a:lnTo>
                      <a:pt x="309" y="57"/>
                    </a:lnTo>
                    <a:lnTo>
                      <a:pt x="309" y="61"/>
                    </a:lnTo>
                    <a:lnTo>
                      <a:pt x="311" y="65"/>
                    </a:lnTo>
                    <a:lnTo>
                      <a:pt x="313" y="71"/>
                    </a:lnTo>
                    <a:lnTo>
                      <a:pt x="314" y="77"/>
                    </a:lnTo>
                    <a:lnTo>
                      <a:pt x="316" y="85"/>
                    </a:lnTo>
                    <a:lnTo>
                      <a:pt x="318" y="93"/>
                    </a:lnTo>
                    <a:lnTo>
                      <a:pt x="319" y="100"/>
                    </a:lnTo>
                    <a:lnTo>
                      <a:pt x="321" y="109"/>
                    </a:lnTo>
                    <a:lnTo>
                      <a:pt x="322" y="116"/>
                    </a:lnTo>
                    <a:lnTo>
                      <a:pt x="325" y="124"/>
                    </a:lnTo>
                    <a:lnTo>
                      <a:pt x="327" y="133"/>
                    </a:lnTo>
                    <a:lnTo>
                      <a:pt x="331" y="142"/>
                    </a:lnTo>
                    <a:lnTo>
                      <a:pt x="335" y="150"/>
                    </a:lnTo>
                    <a:lnTo>
                      <a:pt x="338" y="159"/>
                    </a:lnTo>
                    <a:lnTo>
                      <a:pt x="342" y="168"/>
                    </a:lnTo>
                    <a:lnTo>
                      <a:pt x="346" y="176"/>
                    </a:lnTo>
                    <a:lnTo>
                      <a:pt x="351" y="184"/>
                    </a:lnTo>
                    <a:lnTo>
                      <a:pt x="356" y="193"/>
                    </a:lnTo>
                    <a:lnTo>
                      <a:pt x="363" y="200"/>
                    </a:lnTo>
                    <a:lnTo>
                      <a:pt x="368" y="207"/>
                    </a:lnTo>
                    <a:lnTo>
                      <a:pt x="374" y="213"/>
                    </a:lnTo>
                    <a:lnTo>
                      <a:pt x="381" y="220"/>
                    </a:lnTo>
                    <a:lnTo>
                      <a:pt x="386" y="225"/>
                    </a:lnTo>
                    <a:lnTo>
                      <a:pt x="389" y="229"/>
                    </a:lnTo>
                    <a:lnTo>
                      <a:pt x="391" y="233"/>
                    </a:lnTo>
                    <a:lnTo>
                      <a:pt x="393" y="237"/>
                    </a:lnTo>
                    <a:lnTo>
                      <a:pt x="394" y="242"/>
                    </a:lnTo>
                    <a:lnTo>
                      <a:pt x="394" y="247"/>
                    </a:lnTo>
                    <a:lnTo>
                      <a:pt x="394" y="251"/>
                    </a:lnTo>
                    <a:lnTo>
                      <a:pt x="393" y="255"/>
                    </a:lnTo>
                    <a:lnTo>
                      <a:pt x="390" y="258"/>
                    </a:lnTo>
                    <a:lnTo>
                      <a:pt x="387" y="260"/>
                    </a:lnTo>
                    <a:lnTo>
                      <a:pt x="382" y="263"/>
                    </a:lnTo>
                    <a:lnTo>
                      <a:pt x="379" y="267"/>
                    </a:lnTo>
                    <a:lnTo>
                      <a:pt x="377" y="271"/>
                    </a:lnTo>
                    <a:lnTo>
                      <a:pt x="373" y="276"/>
                    </a:lnTo>
                    <a:lnTo>
                      <a:pt x="370" y="280"/>
                    </a:lnTo>
                    <a:lnTo>
                      <a:pt x="368" y="285"/>
                    </a:lnTo>
                    <a:lnTo>
                      <a:pt x="364" y="291"/>
                    </a:lnTo>
                    <a:lnTo>
                      <a:pt x="361" y="297"/>
                    </a:lnTo>
                    <a:lnTo>
                      <a:pt x="357" y="304"/>
                    </a:lnTo>
                    <a:lnTo>
                      <a:pt x="354" y="311"/>
                    </a:lnTo>
                    <a:lnTo>
                      <a:pt x="350" y="318"/>
                    </a:lnTo>
                    <a:lnTo>
                      <a:pt x="346" y="327"/>
                    </a:lnTo>
                    <a:lnTo>
                      <a:pt x="342" y="335"/>
                    </a:lnTo>
                    <a:lnTo>
                      <a:pt x="338" y="344"/>
                    </a:lnTo>
                    <a:lnTo>
                      <a:pt x="334" y="354"/>
                    </a:lnTo>
                    <a:lnTo>
                      <a:pt x="330" y="362"/>
                    </a:lnTo>
                    <a:lnTo>
                      <a:pt x="326" y="371"/>
                    </a:lnTo>
                    <a:lnTo>
                      <a:pt x="323" y="380"/>
                    </a:lnTo>
                    <a:lnTo>
                      <a:pt x="320" y="388"/>
                    </a:lnTo>
                    <a:lnTo>
                      <a:pt x="317" y="396"/>
                    </a:lnTo>
                    <a:lnTo>
                      <a:pt x="313" y="405"/>
                    </a:lnTo>
                    <a:lnTo>
                      <a:pt x="309" y="411"/>
                    </a:lnTo>
                    <a:lnTo>
                      <a:pt x="303" y="418"/>
                    </a:lnTo>
                    <a:lnTo>
                      <a:pt x="298" y="424"/>
                    </a:lnTo>
                    <a:lnTo>
                      <a:pt x="291" y="431"/>
                    </a:lnTo>
                    <a:lnTo>
                      <a:pt x="284" y="436"/>
                    </a:lnTo>
                    <a:lnTo>
                      <a:pt x="276" y="440"/>
                    </a:lnTo>
                    <a:lnTo>
                      <a:pt x="267" y="443"/>
                    </a:lnTo>
                    <a:lnTo>
                      <a:pt x="257" y="445"/>
                    </a:lnTo>
                    <a:lnTo>
                      <a:pt x="244" y="447"/>
                    </a:lnTo>
                    <a:lnTo>
                      <a:pt x="239" y="448"/>
                    </a:lnTo>
                    <a:lnTo>
                      <a:pt x="234" y="449"/>
                    </a:lnTo>
                    <a:lnTo>
                      <a:pt x="226" y="449"/>
                    </a:lnTo>
                    <a:lnTo>
                      <a:pt x="221" y="450"/>
                    </a:lnTo>
                    <a:lnTo>
                      <a:pt x="217" y="450"/>
                    </a:lnTo>
                    <a:lnTo>
                      <a:pt x="214" y="450"/>
                    </a:lnTo>
                    <a:lnTo>
                      <a:pt x="210" y="451"/>
                    </a:lnTo>
                    <a:lnTo>
                      <a:pt x="207" y="451"/>
                    </a:lnTo>
                    <a:lnTo>
                      <a:pt x="203" y="451"/>
                    </a:lnTo>
                    <a:lnTo>
                      <a:pt x="199" y="451"/>
                    </a:lnTo>
                    <a:lnTo>
                      <a:pt x="196" y="451"/>
                    </a:lnTo>
                    <a:lnTo>
                      <a:pt x="192" y="452"/>
                    </a:lnTo>
                    <a:lnTo>
                      <a:pt x="169" y="452"/>
                    </a:lnTo>
                    <a:lnTo>
                      <a:pt x="150" y="456"/>
                    </a:lnTo>
                    <a:lnTo>
                      <a:pt x="133" y="458"/>
                    </a:lnTo>
                    <a:lnTo>
                      <a:pt x="119" y="460"/>
                    </a:lnTo>
                    <a:lnTo>
                      <a:pt x="107" y="463"/>
                    </a:lnTo>
                    <a:lnTo>
                      <a:pt x="98" y="465"/>
                    </a:lnTo>
                    <a:lnTo>
                      <a:pt x="88" y="466"/>
                    </a:lnTo>
                    <a:lnTo>
                      <a:pt x="80" y="466"/>
                    </a:lnTo>
                    <a:lnTo>
                      <a:pt x="69" y="465"/>
                    </a:lnTo>
                    <a:lnTo>
                      <a:pt x="57" y="461"/>
                    </a:lnTo>
                    <a:lnTo>
                      <a:pt x="44" y="456"/>
                    </a:lnTo>
                    <a:lnTo>
                      <a:pt x="31" y="449"/>
                    </a:lnTo>
                    <a:lnTo>
                      <a:pt x="19" y="444"/>
                    </a:lnTo>
                    <a:lnTo>
                      <a:pt x="9" y="439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2" name="Freeform 124">
                <a:extLst>
                  <a:ext uri="{FF2B5EF4-FFF2-40B4-BE49-F238E27FC236}">
                    <a16:creationId xmlns:a16="http://schemas.microsoft.com/office/drawing/2014/main" id="{1FD3BCCC-BCAA-4261-8237-CA29F451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8"/>
                <a:ext cx="185" cy="231"/>
              </a:xfrm>
              <a:custGeom>
                <a:avLst/>
                <a:gdLst>
                  <a:gd name="T0" fmla="*/ 231 w 369"/>
                  <a:gd name="T1" fmla="*/ 1 h 462"/>
                  <a:gd name="T2" fmla="*/ 231 w 369"/>
                  <a:gd name="T3" fmla="*/ 0 h 462"/>
                  <a:gd name="T4" fmla="*/ 239 w 369"/>
                  <a:gd name="T5" fmla="*/ 4 h 462"/>
                  <a:gd name="T6" fmla="*/ 259 w 369"/>
                  <a:gd name="T7" fmla="*/ 17 h 462"/>
                  <a:gd name="T8" fmla="*/ 282 w 369"/>
                  <a:gd name="T9" fmla="*/ 33 h 462"/>
                  <a:gd name="T10" fmla="*/ 299 w 369"/>
                  <a:gd name="T11" fmla="*/ 49 h 462"/>
                  <a:gd name="T12" fmla="*/ 300 w 369"/>
                  <a:gd name="T13" fmla="*/ 49 h 462"/>
                  <a:gd name="T14" fmla="*/ 302 w 369"/>
                  <a:gd name="T15" fmla="*/ 51 h 462"/>
                  <a:gd name="T16" fmla="*/ 303 w 369"/>
                  <a:gd name="T17" fmla="*/ 56 h 462"/>
                  <a:gd name="T18" fmla="*/ 304 w 369"/>
                  <a:gd name="T19" fmla="*/ 65 h 462"/>
                  <a:gd name="T20" fmla="*/ 308 w 369"/>
                  <a:gd name="T21" fmla="*/ 76 h 462"/>
                  <a:gd name="T22" fmla="*/ 311 w 369"/>
                  <a:gd name="T23" fmla="*/ 91 h 462"/>
                  <a:gd name="T24" fmla="*/ 313 w 369"/>
                  <a:gd name="T25" fmla="*/ 107 h 462"/>
                  <a:gd name="T26" fmla="*/ 316 w 369"/>
                  <a:gd name="T27" fmla="*/ 123 h 462"/>
                  <a:gd name="T28" fmla="*/ 320 w 369"/>
                  <a:gd name="T29" fmla="*/ 141 h 462"/>
                  <a:gd name="T30" fmla="*/ 326 w 369"/>
                  <a:gd name="T31" fmla="*/ 159 h 462"/>
                  <a:gd name="T32" fmla="*/ 332 w 369"/>
                  <a:gd name="T33" fmla="*/ 176 h 462"/>
                  <a:gd name="T34" fmla="*/ 342 w 369"/>
                  <a:gd name="T35" fmla="*/ 192 h 462"/>
                  <a:gd name="T36" fmla="*/ 350 w 369"/>
                  <a:gd name="T37" fmla="*/ 206 h 462"/>
                  <a:gd name="T38" fmla="*/ 362 w 369"/>
                  <a:gd name="T39" fmla="*/ 219 h 462"/>
                  <a:gd name="T40" fmla="*/ 367 w 369"/>
                  <a:gd name="T41" fmla="*/ 227 h 462"/>
                  <a:gd name="T42" fmla="*/ 369 w 369"/>
                  <a:gd name="T43" fmla="*/ 236 h 462"/>
                  <a:gd name="T44" fmla="*/ 367 w 369"/>
                  <a:gd name="T45" fmla="*/ 246 h 462"/>
                  <a:gd name="T46" fmla="*/ 363 w 369"/>
                  <a:gd name="T47" fmla="*/ 255 h 462"/>
                  <a:gd name="T48" fmla="*/ 346 w 369"/>
                  <a:gd name="T49" fmla="*/ 268 h 462"/>
                  <a:gd name="T50" fmla="*/ 328 w 369"/>
                  <a:gd name="T51" fmla="*/ 285 h 462"/>
                  <a:gd name="T52" fmla="*/ 312 w 369"/>
                  <a:gd name="T53" fmla="*/ 309 h 462"/>
                  <a:gd name="T54" fmla="*/ 293 w 369"/>
                  <a:gd name="T55" fmla="*/ 340 h 462"/>
                  <a:gd name="T56" fmla="*/ 286 w 369"/>
                  <a:gd name="T57" fmla="*/ 356 h 462"/>
                  <a:gd name="T58" fmla="*/ 277 w 369"/>
                  <a:gd name="T59" fmla="*/ 372 h 462"/>
                  <a:gd name="T60" fmla="*/ 271 w 369"/>
                  <a:gd name="T61" fmla="*/ 386 h 462"/>
                  <a:gd name="T62" fmla="*/ 263 w 369"/>
                  <a:gd name="T63" fmla="*/ 400 h 462"/>
                  <a:gd name="T64" fmla="*/ 253 w 369"/>
                  <a:gd name="T65" fmla="*/ 411 h 462"/>
                  <a:gd name="T66" fmla="*/ 241 w 369"/>
                  <a:gd name="T67" fmla="*/ 422 h 462"/>
                  <a:gd name="T68" fmla="*/ 225 w 369"/>
                  <a:gd name="T69" fmla="*/ 431 h 462"/>
                  <a:gd name="T70" fmla="*/ 208 w 369"/>
                  <a:gd name="T71" fmla="*/ 436 h 462"/>
                  <a:gd name="T72" fmla="*/ 198 w 369"/>
                  <a:gd name="T73" fmla="*/ 438 h 462"/>
                  <a:gd name="T74" fmla="*/ 188 w 369"/>
                  <a:gd name="T75" fmla="*/ 440 h 462"/>
                  <a:gd name="T76" fmla="*/ 177 w 369"/>
                  <a:gd name="T77" fmla="*/ 442 h 462"/>
                  <a:gd name="T78" fmla="*/ 164 w 369"/>
                  <a:gd name="T79" fmla="*/ 445 h 462"/>
                  <a:gd name="T80" fmla="*/ 131 w 369"/>
                  <a:gd name="T81" fmla="*/ 449 h 462"/>
                  <a:gd name="T82" fmla="*/ 106 w 369"/>
                  <a:gd name="T83" fmla="*/ 455 h 462"/>
                  <a:gd name="T84" fmla="*/ 88 w 369"/>
                  <a:gd name="T85" fmla="*/ 460 h 462"/>
                  <a:gd name="T86" fmla="*/ 75 w 369"/>
                  <a:gd name="T87" fmla="*/ 462 h 462"/>
                  <a:gd name="T88" fmla="*/ 56 w 369"/>
                  <a:gd name="T89" fmla="*/ 457 h 462"/>
                  <a:gd name="T90" fmla="*/ 31 w 369"/>
                  <a:gd name="T91" fmla="*/ 446 h 462"/>
                  <a:gd name="T92" fmla="*/ 9 w 369"/>
                  <a:gd name="T93" fmla="*/ 437 h 462"/>
                  <a:gd name="T94" fmla="*/ 0 w 369"/>
                  <a:gd name="T95" fmla="*/ 433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462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1"/>
                    </a:lnTo>
                    <a:lnTo>
                      <a:pt x="239" y="4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1" y="25"/>
                    </a:lnTo>
                    <a:lnTo>
                      <a:pt x="282" y="33"/>
                    </a:lnTo>
                    <a:lnTo>
                      <a:pt x="291" y="41"/>
                    </a:lnTo>
                    <a:lnTo>
                      <a:pt x="299" y="49"/>
                    </a:lnTo>
                    <a:lnTo>
                      <a:pt x="300" y="49"/>
                    </a:lnTo>
                    <a:lnTo>
                      <a:pt x="300" y="49"/>
                    </a:lnTo>
                    <a:lnTo>
                      <a:pt x="301" y="51"/>
                    </a:lnTo>
                    <a:lnTo>
                      <a:pt x="302" y="51"/>
                    </a:lnTo>
                    <a:lnTo>
                      <a:pt x="302" y="53"/>
                    </a:lnTo>
                    <a:lnTo>
                      <a:pt x="303" y="56"/>
                    </a:lnTo>
                    <a:lnTo>
                      <a:pt x="304" y="60"/>
                    </a:lnTo>
                    <a:lnTo>
                      <a:pt x="304" y="65"/>
                    </a:lnTo>
                    <a:lnTo>
                      <a:pt x="307" y="70"/>
                    </a:lnTo>
                    <a:lnTo>
                      <a:pt x="308" y="76"/>
                    </a:lnTo>
                    <a:lnTo>
                      <a:pt x="310" y="83"/>
                    </a:lnTo>
                    <a:lnTo>
                      <a:pt x="311" y="91"/>
                    </a:lnTo>
                    <a:lnTo>
                      <a:pt x="312" y="98"/>
                    </a:lnTo>
                    <a:lnTo>
                      <a:pt x="313" y="107"/>
                    </a:lnTo>
                    <a:lnTo>
                      <a:pt x="314" y="114"/>
                    </a:lnTo>
                    <a:lnTo>
                      <a:pt x="316" y="123"/>
                    </a:lnTo>
                    <a:lnTo>
                      <a:pt x="317" y="133"/>
                    </a:lnTo>
                    <a:lnTo>
                      <a:pt x="320" y="141"/>
                    </a:lnTo>
                    <a:lnTo>
                      <a:pt x="323" y="149"/>
                    </a:lnTo>
                    <a:lnTo>
                      <a:pt x="326" y="159"/>
                    </a:lnTo>
                    <a:lnTo>
                      <a:pt x="329" y="167"/>
                    </a:lnTo>
                    <a:lnTo>
                      <a:pt x="332" y="176"/>
                    </a:lnTo>
                    <a:lnTo>
                      <a:pt x="337" y="185"/>
                    </a:lnTo>
                    <a:lnTo>
                      <a:pt x="342" y="192"/>
                    </a:lnTo>
                    <a:lnTo>
                      <a:pt x="346" y="199"/>
                    </a:lnTo>
                    <a:lnTo>
                      <a:pt x="350" y="206"/>
                    </a:lnTo>
                    <a:lnTo>
                      <a:pt x="355" y="213"/>
                    </a:lnTo>
                    <a:lnTo>
                      <a:pt x="362" y="219"/>
                    </a:lnTo>
                    <a:lnTo>
                      <a:pt x="365" y="223"/>
                    </a:lnTo>
                    <a:lnTo>
                      <a:pt x="367" y="227"/>
                    </a:lnTo>
                    <a:lnTo>
                      <a:pt x="369" y="232"/>
                    </a:lnTo>
                    <a:lnTo>
                      <a:pt x="369" y="236"/>
                    </a:lnTo>
                    <a:lnTo>
                      <a:pt x="369" y="242"/>
                    </a:lnTo>
                    <a:lnTo>
                      <a:pt x="367" y="246"/>
                    </a:lnTo>
                    <a:lnTo>
                      <a:pt x="365" y="251"/>
                    </a:lnTo>
                    <a:lnTo>
                      <a:pt x="363" y="255"/>
                    </a:lnTo>
                    <a:lnTo>
                      <a:pt x="354" y="261"/>
                    </a:lnTo>
                    <a:lnTo>
                      <a:pt x="346" y="268"/>
                    </a:lnTo>
                    <a:lnTo>
                      <a:pt x="337" y="276"/>
                    </a:lnTo>
                    <a:lnTo>
                      <a:pt x="328" y="285"/>
                    </a:lnTo>
                    <a:lnTo>
                      <a:pt x="320" y="297"/>
                    </a:lnTo>
                    <a:lnTo>
                      <a:pt x="312" y="309"/>
                    </a:lnTo>
                    <a:lnTo>
                      <a:pt x="302" y="324"/>
                    </a:lnTo>
                    <a:lnTo>
                      <a:pt x="293" y="340"/>
                    </a:lnTo>
                    <a:lnTo>
                      <a:pt x="289" y="349"/>
                    </a:lnTo>
                    <a:lnTo>
                      <a:pt x="286" y="356"/>
                    </a:lnTo>
                    <a:lnTo>
                      <a:pt x="282" y="364"/>
                    </a:lnTo>
                    <a:lnTo>
                      <a:pt x="277" y="372"/>
                    </a:lnTo>
                    <a:lnTo>
                      <a:pt x="274" y="379"/>
                    </a:lnTo>
                    <a:lnTo>
                      <a:pt x="271" y="386"/>
                    </a:lnTo>
                    <a:lnTo>
                      <a:pt x="267" y="393"/>
                    </a:lnTo>
                    <a:lnTo>
                      <a:pt x="263" y="400"/>
                    </a:lnTo>
                    <a:lnTo>
                      <a:pt x="259" y="406"/>
                    </a:lnTo>
                    <a:lnTo>
                      <a:pt x="253" y="411"/>
                    </a:lnTo>
                    <a:lnTo>
                      <a:pt x="247" y="417"/>
                    </a:lnTo>
                    <a:lnTo>
                      <a:pt x="241" y="422"/>
                    </a:lnTo>
                    <a:lnTo>
                      <a:pt x="234" y="427"/>
                    </a:lnTo>
                    <a:lnTo>
                      <a:pt x="225" y="431"/>
                    </a:lnTo>
                    <a:lnTo>
                      <a:pt x="218" y="434"/>
                    </a:lnTo>
                    <a:lnTo>
                      <a:pt x="208" y="436"/>
                    </a:lnTo>
                    <a:lnTo>
                      <a:pt x="203" y="437"/>
                    </a:lnTo>
                    <a:lnTo>
                      <a:pt x="198" y="438"/>
                    </a:lnTo>
                    <a:lnTo>
                      <a:pt x="193" y="439"/>
                    </a:lnTo>
                    <a:lnTo>
                      <a:pt x="188" y="440"/>
                    </a:lnTo>
                    <a:lnTo>
                      <a:pt x="182" y="441"/>
                    </a:lnTo>
                    <a:lnTo>
                      <a:pt x="177" y="442"/>
                    </a:lnTo>
                    <a:lnTo>
                      <a:pt x="169" y="444"/>
                    </a:lnTo>
                    <a:lnTo>
                      <a:pt x="164" y="445"/>
                    </a:lnTo>
                    <a:lnTo>
                      <a:pt x="145" y="447"/>
                    </a:lnTo>
                    <a:lnTo>
                      <a:pt x="131" y="449"/>
                    </a:lnTo>
                    <a:lnTo>
                      <a:pt x="117" y="453"/>
                    </a:lnTo>
                    <a:lnTo>
                      <a:pt x="106" y="455"/>
                    </a:lnTo>
                    <a:lnTo>
                      <a:pt x="96" y="458"/>
                    </a:lnTo>
                    <a:lnTo>
                      <a:pt x="88" y="460"/>
                    </a:lnTo>
                    <a:lnTo>
                      <a:pt x="81" y="461"/>
                    </a:lnTo>
                    <a:lnTo>
                      <a:pt x="75" y="462"/>
                    </a:lnTo>
                    <a:lnTo>
                      <a:pt x="66" y="460"/>
                    </a:lnTo>
                    <a:lnTo>
                      <a:pt x="56" y="457"/>
                    </a:lnTo>
                    <a:lnTo>
                      <a:pt x="43" y="453"/>
                    </a:lnTo>
                    <a:lnTo>
                      <a:pt x="31" y="446"/>
                    </a:lnTo>
                    <a:lnTo>
                      <a:pt x="20" y="441"/>
                    </a:lnTo>
                    <a:lnTo>
                      <a:pt x="9" y="437"/>
                    </a:lnTo>
                    <a:lnTo>
                      <a:pt x="2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3" name="Freeform 125">
                <a:extLst>
                  <a:ext uri="{FF2B5EF4-FFF2-40B4-BE49-F238E27FC236}">
                    <a16:creationId xmlns:a16="http://schemas.microsoft.com/office/drawing/2014/main" id="{645AF471-56F2-4337-B2B4-E9EBAB661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48"/>
                <a:ext cx="173" cy="230"/>
              </a:xfrm>
              <a:custGeom>
                <a:avLst/>
                <a:gdLst>
                  <a:gd name="T0" fmla="*/ 231 w 346"/>
                  <a:gd name="T1" fmla="*/ 1 h 459"/>
                  <a:gd name="T2" fmla="*/ 231 w 346"/>
                  <a:gd name="T3" fmla="*/ 0 h 459"/>
                  <a:gd name="T4" fmla="*/ 239 w 346"/>
                  <a:gd name="T5" fmla="*/ 5 h 459"/>
                  <a:gd name="T6" fmla="*/ 259 w 346"/>
                  <a:gd name="T7" fmla="*/ 17 h 459"/>
                  <a:gd name="T8" fmla="*/ 281 w 346"/>
                  <a:gd name="T9" fmla="*/ 34 h 459"/>
                  <a:gd name="T10" fmla="*/ 294 w 346"/>
                  <a:gd name="T11" fmla="*/ 51 h 459"/>
                  <a:gd name="T12" fmla="*/ 296 w 346"/>
                  <a:gd name="T13" fmla="*/ 52 h 459"/>
                  <a:gd name="T14" fmla="*/ 297 w 346"/>
                  <a:gd name="T15" fmla="*/ 53 h 459"/>
                  <a:gd name="T16" fmla="*/ 298 w 346"/>
                  <a:gd name="T17" fmla="*/ 58 h 459"/>
                  <a:gd name="T18" fmla="*/ 299 w 346"/>
                  <a:gd name="T19" fmla="*/ 66 h 459"/>
                  <a:gd name="T20" fmla="*/ 300 w 346"/>
                  <a:gd name="T21" fmla="*/ 78 h 459"/>
                  <a:gd name="T22" fmla="*/ 302 w 346"/>
                  <a:gd name="T23" fmla="*/ 91 h 459"/>
                  <a:gd name="T24" fmla="*/ 304 w 346"/>
                  <a:gd name="T25" fmla="*/ 107 h 459"/>
                  <a:gd name="T26" fmla="*/ 307 w 346"/>
                  <a:gd name="T27" fmla="*/ 123 h 459"/>
                  <a:gd name="T28" fmla="*/ 310 w 346"/>
                  <a:gd name="T29" fmla="*/ 142 h 459"/>
                  <a:gd name="T30" fmla="*/ 314 w 346"/>
                  <a:gd name="T31" fmla="*/ 160 h 459"/>
                  <a:gd name="T32" fmla="*/ 319 w 346"/>
                  <a:gd name="T33" fmla="*/ 177 h 459"/>
                  <a:gd name="T34" fmla="*/ 326 w 346"/>
                  <a:gd name="T35" fmla="*/ 193 h 459"/>
                  <a:gd name="T36" fmla="*/ 333 w 346"/>
                  <a:gd name="T37" fmla="*/ 207 h 459"/>
                  <a:gd name="T38" fmla="*/ 342 w 346"/>
                  <a:gd name="T39" fmla="*/ 219 h 459"/>
                  <a:gd name="T40" fmla="*/ 345 w 346"/>
                  <a:gd name="T41" fmla="*/ 228 h 459"/>
                  <a:gd name="T42" fmla="*/ 345 w 346"/>
                  <a:gd name="T43" fmla="*/ 238 h 459"/>
                  <a:gd name="T44" fmla="*/ 340 w 346"/>
                  <a:gd name="T45" fmla="*/ 247 h 459"/>
                  <a:gd name="T46" fmla="*/ 333 w 346"/>
                  <a:gd name="T47" fmla="*/ 256 h 459"/>
                  <a:gd name="T48" fmla="*/ 313 w 346"/>
                  <a:gd name="T49" fmla="*/ 271 h 459"/>
                  <a:gd name="T50" fmla="*/ 291 w 346"/>
                  <a:gd name="T51" fmla="*/ 288 h 459"/>
                  <a:gd name="T52" fmla="*/ 269 w 346"/>
                  <a:gd name="T53" fmla="*/ 310 h 459"/>
                  <a:gd name="T54" fmla="*/ 248 w 346"/>
                  <a:gd name="T55" fmla="*/ 338 h 459"/>
                  <a:gd name="T56" fmla="*/ 241 w 346"/>
                  <a:gd name="T57" fmla="*/ 352 h 459"/>
                  <a:gd name="T58" fmla="*/ 233 w 346"/>
                  <a:gd name="T59" fmla="*/ 364 h 459"/>
                  <a:gd name="T60" fmla="*/ 225 w 346"/>
                  <a:gd name="T61" fmla="*/ 378 h 459"/>
                  <a:gd name="T62" fmla="*/ 218 w 346"/>
                  <a:gd name="T63" fmla="*/ 390 h 459"/>
                  <a:gd name="T64" fmla="*/ 209 w 346"/>
                  <a:gd name="T65" fmla="*/ 402 h 459"/>
                  <a:gd name="T66" fmla="*/ 197 w 346"/>
                  <a:gd name="T67" fmla="*/ 412 h 459"/>
                  <a:gd name="T68" fmla="*/ 186 w 346"/>
                  <a:gd name="T69" fmla="*/ 420 h 459"/>
                  <a:gd name="T70" fmla="*/ 170 w 346"/>
                  <a:gd name="T71" fmla="*/ 427 h 459"/>
                  <a:gd name="T72" fmla="*/ 163 w 346"/>
                  <a:gd name="T73" fmla="*/ 431 h 459"/>
                  <a:gd name="T74" fmla="*/ 155 w 346"/>
                  <a:gd name="T75" fmla="*/ 433 h 459"/>
                  <a:gd name="T76" fmla="*/ 144 w 346"/>
                  <a:gd name="T77" fmla="*/ 437 h 459"/>
                  <a:gd name="T78" fmla="*/ 136 w 346"/>
                  <a:gd name="T79" fmla="*/ 440 h 459"/>
                  <a:gd name="T80" fmla="*/ 111 w 346"/>
                  <a:gd name="T81" fmla="*/ 446 h 459"/>
                  <a:gd name="T82" fmla="*/ 92 w 346"/>
                  <a:gd name="T83" fmla="*/ 453 h 459"/>
                  <a:gd name="T84" fmla="*/ 79 w 346"/>
                  <a:gd name="T85" fmla="*/ 458 h 459"/>
                  <a:gd name="T86" fmla="*/ 69 w 346"/>
                  <a:gd name="T87" fmla="*/ 459 h 459"/>
                  <a:gd name="T88" fmla="*/ 54 w 346"/>
                  <a:gd name="T89" fmla="*/ 455 h 459"/>
                  <a:gd name="T90" fmla="*/ 30 w 346"/>
                  <a:gd name="T91" fmla="*/ 446 h 459"/>
                  <a:gd name="T92" fmla="*/ 9 w 346"/>
                  <a:gd name="T93" fmla="*/ 437 h 459"/>
                  <a:gd name="T94" fmla="*/ 0 w 346"/>
                  <a:gd name="T95" fmla="*/ 43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6" h="459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1"/>
                    </a:lnTo>
                    <a:lnTo>
                      <a:pt x="239" y="5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0" y="26"/>
                    </a:lnTo>
                    <a:lnTo>
                      <a:pt x="281" y="34"/>
                    </a:lnTo>
                    <a:lnTo>
                      <a:pt x="289" y="42"/>
                    </a:lnTo>
                    <a:lnTo>
                      <a:pt x="294" y="51"/>
                    </a:lnTo>
                    <a:lnTo>
                      <a:pt x="296" y="52"/>
                    </a:lnTo>
                    <a:lnTo>
                      <a:pt x="296" y="52"/>
                    </a:lnTo>
                    <a:lnTo>
                      <a:pt x="296" y="52"/>
                    </a:lnTo>
                    <a:lnTo>
                      <a:pt x="297" y="53"/>
                    </a:lnTo>
                    <a:lnTo>
                      <a:pt x="297" y="55"/>
                    </a:lnTo>
                    <a:lnTo>
                      <a:pt x="298" y="58"/>
                    </a:lnTo>
                    <a:lnTo>
                      <a:pt x="298" y="62"/>
                    </a:lnTo>
                    <a:lnTo>
                      <a:pt x="299" y="66"/>
                    </a:lnTo>
                    <a:lnTo>
                      <a:pt x="300" y="71"/>
                    </a:lnTo>
                    <a:lnTo>
                      <a:pt x="300" y="78"/>
                    </a:lnTo>
                    <a:lnTo>
                      <a:pt x="301" y="84"/>
                    </a:lnTo>
                    <a:lnTo>
                      <a:pt x="302" y="91"/>
                    </a:lnTo>
                    <a:lnTo>
                      <a:pt x="303" y="98"/>
                    </a:lnTo>
                    <a:lnTo>
                      <a:pt x="304" y="107"/>
                    </a:lnTo>
                    <a:lnTo>
                      <a:pt x="304" y="115"/>
                    </a:lnTo>
                    <a:lnTo>
                      <a:pt x="307" y="123"/>
                    </a:lnTo>
                    <a:lnTo>
                      <a:pt x="309" y="133"/>
                    </a:lnTo>
                    <a:lnTo>
                      <a:pt x="310" y="142"/>
                    </a:lnTo>
                    <a:lnTo>
                      <a:pt x="312" y="151"/>
                    </a:lnTo>
                    <a:lnTo>
                      <a:pt x="314" y="160"/>
                    </a:lnTo>
                    <a:lnTo>
                      <a:pt x="317" y="169"/>
                    </a:lnTo>
                    <a:lnTo>
                      <a:pt x="319" y="177"/>
                    </a:lnTo>
                    <a:lnTo>
                      <a:pt x="323" y="186"/>
                    </a:lnTo>
                    <a:lnTo>
                      <a:pt x="326" y="193"/>
                    </a:lnTo>
                    <a:lnTo>
                      <a:pt x="329" y="200"/>
                    </a:lnTo>
                    <a:lnTo>
                      <a:pt x="333" y="207"/>
                    </a:lnTo>
                    <a:lnTo>
                      <a:pt x="337" y="214"/>
                    </a:lnTo>
                    <a:lnTo>
                      <a:pt x="342" y="219"/>
                    </a:lnTo>
                    <a:lnTo>
                      <a:pt x="344" y="224"/>
                    </a:lnTo>
                    <a:lnTo>
                      <a:pt x="345" y="228"/>
                    </a:lnTo>
                    <a:lnTo>
                      <a:pt x="346" y="233"/>
                    </a:lnTo>
                    <a:lnTo>
                      <a:pt x="345" y="238"/>
                    </a:lnTo>
                    <a:lnTo>
                      <a:pt x="343" y="243"/>
                    </a:lnTo>
                    <a:lnTo>
                      <a:pt x="340" y="247"/>
                    </a:lnTo>
                    <a:lnTo>
                      <a:pt x="337" y="252"/>
                    </a:lnTo>
                    <a:lnTo>
                      <a:pt x="333" y="256"/>
                    </a:lnTo>
                    <a:lnTo>
                      <a:pt x="323" y="263"/>
                    </a:lnTo>
                    <a:lnTo>
                      <a:pt x="313" y="271"/>
                    </a:lnTo>
                    <a:lnTo>
                      <a:pt x="301" y="279"/>
                    </a:lnTo>
                    <a:lnTo>
                      <a:pt x="291" y="288"/>
                    </a:lnTo>
                    <a:lnTo>
                      <a:pt x="281" y="299"/>
                    </a:lnTo>
                    <a:lnTo>
                      <a:pt x="269" y="310"/>
                    </a:lnTo>
                    <a:lnTo>
                      <a:pt x="259" y="324"/>
                    </a:lnTo>
                    <a:lnTo>
                      <a:pt x="248" y="338"/>
                    </a:lnTo>
                    <a:lnTo>
                      <a:pt x="244" y="345"/>
                    </a:lnTo>
                    <a:lnTo>
                      <a:pt x="241" y="352"/>
                    </a:lnTo>
                    <a:lnTo>
                      <a:pt x="237" y="358"/>
                    </a:lnTo>
                    <a:lnTo>
                      <a:pt x="233" y="364"/>
                    </a:lnTo>
                    <a:lnTo>
                      <a:pt x="230" y="372"/>
                    </a:lnTo>
                    <a:lnTo>
                      <a:pt x="225" y="378"/>
                    </a:lnTo>
                    <a:lnTo>
                      <a:pt x="222" y="384"/>
                    </a:lnTo>
                    <a:lnTo>
                      <a:pt x="218" y="390"/>
                    </a:lnTo>
                    <a:lnTo>
                      <a:pt x="213" y="395"/>
                    </a:lnTo>
                    <a:lnTo>
                      <a:pt x="209" y="402"/>
                    </a:lnTo>
                    <a:lnTo>
                      <a:pt x="203" y="407"/>
                    </a:lnTo>
                    <a:lnTo>
                      <a:pt x="197" y="412"/>
                    </a:lnTo>
                    <a:lnTo>
                      <a:pt x="191" y="416"/>
                    </a:lnTo>
                    <a:lnTo>
                      <a:pt x="186" y="420"/>
                    </a:lnTo>
                    <a:lnTo>
                      <a:pt x="178" y="423"/>
                    </a:lnTo>
                    <a:lnTo>
                      <a:pt x="170" y="427"/>
                    </a:lnTo>
                    <a:lnTo>
                      <a:pt x="166" y="429"/>
                    </a:lnTo>
                    <a:lnTo>
                      <a:pt x="163" y="431"/>
                    </a:lnTo>
                    <a:lnTo>
                      <a:pt x="159" y="432"/>
                    </a:lnTo>
                    <a:lnTo>
                      <a:pt x="155" y="433"/>
                    </a:lnTo>
                    <a:lnTo>
                      <a:pt x="150" y="435"/>
                    </a:lnTo>
                    <a:lnTo>
                      <a:pt x="144" y="437"/>
                    </a:lnTo>
                    <a:lnTo>
                      <a:pt x="140" y="438"/>
                    </a:lnTo>
                    <a:lnTo>
                      <a:pt x="136" y="440"/>
                    </a:lnTo>
                    <a:lnTo>
                      <a:pt x="123" y="443"/>
                    </a:lnTo>
                    <a:lnTo>
                      <a:pt x="111" y="446"/>
                    </a:lnTo>
                    <a:lnTo>
                      <a:pt x="102" y="449"/>
                    </a:lnTo>
                    <a:lnTo>
                      <a:pt x="92" y="453"/>
                    </a:lnTo>
                    <a:lnTo>
                      <a:pt x="85" y="455"/>
                    </a:lnTo>
                    <a:lnTo>
                      <a:pt x="79" y="458"/>
                    </a:lnTo>
                    <a:lnTo>
                      <a:pt x="75" y="459"/>
                    </a:lnTo>
                    <a:lnTo>
                      <a:pt x="69" y="459"/>
                    </a:lnTo>
                    <a:lnTo>
                      <a:pt x="63" y="458"/>
                    </a:lnTo>
                    <a:lnTo>
                      <a:pt x="54" y="455"/>
                    </a:lnTo>
                    <a:lnTo>
                      <a:pt x="42" y="450"/>
                    </a:lnTo>
                    <a:lnTo>
                      <a:pt x="30" y="446"/>
                    </a:lnTo>
                    <a:lnTo>
                      <a:pt x="20" y="441"/>
                    </a:lnTo>
                    <a:lnTo>
                      <a:pt x="9" y="437"/>
                    </a:lnTo>
                    <a:lnTo>
                      <a:pt x="2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4" name="Freeform 126">
                <a:extLst>
                  <a:ext uri="{FF2B5EF4-FFF2-40B4-BE49-F238E27FC236}">
                    <a16:creationId xmlns:a16="http://schemas.microsoft.com/office/drawing/2014/main" id="{979C43D5-FB4B-455A-BC7D-DBBE9D786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49"/>
                <a:ext cx="162" cy="229"/>
              </a:xfrm>
              <a:custGeom>
                <a:avLst/>
                <a:gdLst>
                  <a:gd name="T0" fmla="*/ 231 w 324"/>
                  <a:gd name="T1" fmla="*/ 1 h 457"/>
                  <a:gd name="T2" fmla="*/ 234 w 324"/>
                  <a:gd name="T3" fmla="*/ 1 h 457"/>
                  <a:gd name="T4" fmla="*/ 248 w 324"/>
                  <a:gd name="T5" fmla="*/ 10 h 457"/>
                  <a:gd name="T6" fmla="*/ 270 w 324"/>
                  <a:gd name="T7" fmla="*/ 26 h 457"/>
                  <a:gd name="T8" fmla="*/ 287 w 324"/>
                  <a:gd name="T9" fmla="*/ 42 h 457"/>
                  <a:gd name="T10" fmla="*/ 292 w 324"/>
                  <a:gd name="T11" fmla="*/ 52 h 457"/>
                  <a:gd name="T12" fmla="*/ 292 w 324"/>
                  <a:gd name="T13" fmla="*/ 53 h 457"/>
                  <a:gd name="T14" fmla="*/ 292 w 324"/>
                  <a:gd name="T15" fmla="*/ 56 h 457"/>
                  <a:gd name="T16" fmla="*/ 293 w 324"/>
                  <a:gd name="T17" fmla="*/ 63 h 457"/>
                  <a:gd name="T18" fmla="*/ 294 w 324"/>
                  <a:gd name="T19" fmla="*/ 72 h 457"/>
                  <a:gd name="T20" fmla="*/ 294 w 324"/>
                  <a:gd name="T21" fmla="*/ 84 h 457"/>
                  <a:gd name="T22" fmla="*/ 295 w 324"/>
                  <a:gd name="T23" fmla="*/ 98 h 457"/>
                  <a:gd name="T24" fmla="*/ 297 w 324"/>
                  <a:gd name="T25" fmla="*/ 115 h 457"/>
                  <a:gd name="T26" fmla="*/ 299 w 324"/>
                  <a:gd name="T27" fmla="*/ 134 h 457"/>
                  <a:gd name="T28" fmla="*/ 301 w 324"/>
                  <a:gd name="T29" fmla="*/ 151 h 457"/>
                  <a:gd name="T30" fmla="*/ 304 w 324"/>
                  <a:gd name="T31" fmla="*/ 169 h 457"/>
                  <a:gd name="T32" fmla="*/ 309 w 324"/>
                  <a:gd name="T33" fmla="*/ 187 h 457"/>
                  <a:gd name="T34" fmla="*/ 313 w 324"/>
                  <a:gd name="T35" fmla="*/ 201 h 457"/>
                  <a:gd name="T36" fmla="*/ 318 w 324"/>
                  <a:gd name="T37" fmla="*/ 214 h 457"/>
                  <a:gd name="T38" fmla="*/ 323 w 324"/>
                  <a:gd name="T39" fmla="*/ 224 h 457"/>
                  <a:gd name="T40" fmla="*/ 323 w 324"/>
                  <a:gd name="T41" fmla="*/ 233 h 457"/>
                  <a:gd name="T42" fmla="*/ 318 w 324"/>
                  <a:gd name="T43" fmla="*/ 244 h 457"/>
                  <a:gd name="T44" fmla="*/ 309 w 324"/>
                  <a:gd name="T45" fmla="*/ 253 h 457"/>
                  <a:gd name="T46" fmla="*/ 291 w 324"/>
                  <a:gd name="T47" fmla="*/ 265 h 457"/>
                  <a:gd name="T48" fmla="*/ 266 w 324"/>
                  <a:gd name="T49" fmla="*/ 281 h 457"/>
                  <a:gd name="T50" fmla="*/ 240 w 324"/>
                  <a:gd name="T51" fmla="*/ 300 h 457"/>
                  <a:gd name="T52" fmla="*/ 215 w 324"/>
                  <a:gd name="T53" fmla="*/ 323 h 457"/>
                  <a:gd name="T54" fmla="*/ 196 w 324"/>
                  <a:gd name="T55" fmla="*/ 347 h 457"/>
                  <a:gd name="T56" fmla="*/ 180 w 324"/>
                  <a:gd name="T57" fmla="*/ 368 h 457"/>
                  <a:gd name="T58" fmla="*/ 164 w 324"/>
                  <a:gd name="T59" fmla="*/ 390 h 457"/>
                  <a:gd name="T60" fmla="*/ 144 w 324"/>
                  <a:gd name="T61" fmla="*/ 409 h 457"/>
                  <a:gd name="T62" fmla="*/ 131 w 324"/>
                  <a:gd name="T63" fmla="*/ 419 h 457"/>
                  <a:gd name="T64" fmla="*/ 125 w 324"/>
                  <a:gd name="T65" fmla="*/ 424 h 457"/>
                  <a:gd name="T66" fmla="*/ 118 w 324"/>
                  <a:gd name="T67" fmla="*/ 428 h 457"/>
                  <a:gd name="T68" fmla="*/ 111 w 324"/>
                  <a:gd name="T69" fmla="*/ 433 h 457"/>
                  <a:gd name="T70" fmla="*/ 100 w 324"/>
                  <a:gd name="T71" fmla="*/ 438 h 457"/>
                  <a:gd name="T72" fmla="*/ 85 w 324"/>
                  <a:gd name="T73" fmla="*/ 446 h 457"/>
                  <a:gd name="T74" fmla="*/ 75 w 324"/>
                  <a:gd name="T75" fmla="*/ 453 h 457"/>
                  <a:gd name="T76" fmla="*/ 68 w 324"/>
                  <a:gd name="T77" fmla="*/ 457 h 457"/>
                  <a:gd name="T78" fmla="*/ 61 w 324"/>
                  <a:gd name="T79" fmla="*/ 456 h 457"/>
                  <a:gd name="T80" fmla="*/ 42 w 324"/>
                  <a:gd name="T81" fmla="*/ 450 h 457"/>
                  <a:gd name="T82" fmla="*/ 20 w 324"/>
                  <a:gd name="T83" fmla="*/ 440 h 457"/>
                  <a:gd name="T84" fmla="*/ 3 w 324"/>
                  <a:gd name="T85" fmla="*/ 43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4" h="457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4" y="1"/>
                    </a:lnTo>
                    <a:lnTo>
                      <a:pt x="240" y="5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0" y="26"/>
                    </a:lnTo>
                    <a:lnTo>
                      <a:pt x="280" y="34"/>
                    </a:lnTo>
                    <a:lnTo>
                      <a:pt x="287" y="42"/>
                    </a:lnTo>
                    <a:lnTo>
                      <a:pt x="291" y="51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292" y="53"/>
                    </a:lnTo>
                    <a:lnTo>
                      <a:pt x="292" y="53"/>
                    </a:lnTo>
                    <a:lnTo>
                      <a:pt x="292" y="56"/>
                    </a:lnTo>
                    <a:lnTo>
                      <a:pt x="293" y="59"/>
                    </a:lnTo>
                    <a:lnTo>
                      <a:pt x="293" y="63"/>
                    </a:lnTo>
                    <a:lnTo>
                      <a:pt x="294" y="67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84"/>
                    </a:lnTo>
                    <a:lnTo>
                      <a:pt x="295" y="90"/>
                    </a:lnTo>
                    <a:lnTo>
                      <a:pt x="295" y="98"/>
                    </a:lnTo>
                    <a:lnTo>
                      <a:pt x="296" y="107"/>
                    </a:lnTo>
                    <a:lnTo>
                      <a:pt x="297" y="115"/>
                    </a:lnTo>
                    <a:lnTo>
                      <a:pt x="298" y="124"/>
                    </a:lnTo>
                    <a:lnTo>
                      <a:pt x="299" y="134"/>
                    </a:lnTo>
                    <a:lnTo>
                      <a:pt x="299" y="143"/>
                    </a:lnTo>
                    <a:lnTo>
                      <a:pt x="301" y="151"/>
                    </a:lnTo>
                    <a:lnTo>
                      <a:pt x="303" y="161"/>
                    </a:lnTo>
                    <a:lnTo>
                      <a:pt x="304" y="169"/>
                    </a:lnTo>
                    <a:lnTo>
                      <a:pt x="307" y="178"/>
                    </a:lnTo>
                    <a:lnTo>
                      <a:pt x="309" y="187"/>
                    </a:lnTo>
                    <a:lnTo>
                      <a:pt x="311" y="194"/>
                    </a:lnTo>
                    <a:lnTo>
                      <a:pt x="313" y="201"/>
                    </a:lnTo>
                    <a:lnTo>
                      <a:pt x="316" y="209"/>
                    </a:lnTo>
                    <a:lnTo>
                      <a:pt x="318" y="214"/>
                    </a:lnTo>
                    <a:lnTo>
                      <a:pt x="322" y="220"/>
                    </a:lnTo>
                    <a:lnTo>
                      <a:pt x="323" y="224"/>
                    </a:lnTo>
                    <a:lnTo>
                      <a:pt x="324" y="229"/>
                    </a:lnTo>
                    <a:lnTo>
                      <a:pt x="323" y="233"/>
                    </a:lnTo>
                    <a:lnTo>
                      <a:pt x="321" y="239"/>
                    </a:lnTo>
                    <a:lnTo>
                      <a:pt x="318" y="244"/>
                    </a:lnTo>
                    <a:lnTo>
                      <a:pt x="314" y="248"/>
                    </a:lnTo>
                    <a:lnTo>
                      <a:pt x="309" y="253"/>
                    </a:lnTo>
                    <a:lnTo>
                      <a:pt x="303" y="258"/>
                    </a:lnTo>
                    <a:lnTo>
                      <a:pt x="291" y="265"/>
                    </a:lnTo>
                    <a:lnTo>
                      <a:pt x="280" y="273"/>
                    </a:lnTo>
                    <a:lnTo>
                      <a:pt x="266" y="281"/>
                    </a:lnTo>
                    <a:lnTo>
                      <a:pt x="254" y="291"/>
                    </a:lnTo>
                    <a:lnTo>
                      <a:pt x="240" y="300"/>
                    </a:lnTo>
                    <a:lnTo>
                      <a:pt x="228" y="311"/>
                    </a:lnTo>
                    <a:lnTo>
                      <a:pt x="215" y="323"/>
                    </a:lnTo>
                    <a:lnTo>
                      <a:pt x="205" y="335"/>
                    </a:lnTo>
                    <a:lnTo>
                      <a:pt x="196" y="347"/>
                    </a:lnTo>
                    <a:lnTo>
                      <a:pt x="189" y="358"/>
                    </a:lnTo>
                    <a:lnTo>
                      <a:pt x="180" y="368"/>
                    </a:lnTo>
                    <a:lnTo>
                      <a:pt x="172" y="380"/>
                    </a:lnTo>
                    <a:lnTo>
                      <a:pt x="164" y="390"/>
                    </a:lnTo>
                    <a:lnTo>
                      <a:pt x="155" y="401"/>
                    </a:lnTo>
                    <a:lnTo>
                      <a:pt x="144" y="409"/>
                    </a:lnTo>
                    <a:lnTo>
                      <a:pt x="133" y="417"/>
                    </a:lnTo>
                    <a:lnTo>
                      <a:pt x="131" y="419"/>
                    </a:lnTo>
                    <a:lnTo>
                      <a:pt x="128" y="421"/>
                    </a:lnTo>
                    <a:lnTo>
                      <a:pt x="125" y="424"/>
                    </a:lnTo>
                    <a:lnTo>
                      <a:pt x="121" y="426"/>
                    </a:lnTo>
                    <a:lnTo>
                      <a:pt x="118" y="428"/>
                    </a:lnTo>
                    <a:lnTo>
                      <a:pt x="114" y="431"/>
                    </a:lnTo>
                    <a:lnTo>
                      <a:pt x="111" y="433"/>
                    </a:lnTo>
                    <a:lnTo>
                      <a:pt x="108" y="434"/>
                    </a:lnTo>
                    <a:lnTo>
                      <a:pt x="100" y="438"/>
                    </a:lnTo>
                    <a:lnTo>
                      <a:pt x="91" y="442"/>
                    </a:lnTo>
                    <a:lnTo>
                      <a:pt x="85" y="446"/>
                    </a:lnTo>
                    <a:lnTo>
                      <a:pt x="79" y="450"/>
                    </a:lnTo>
                    <a:lnTo>
                      <a:pt x="75" y="453"/>
                    </a:lnTo>
                    <a:lnTo>
                      <a:pt x="72" y="455"/>
                    </a:lnTo>
                    <a:lnTo>
                      <a:pt x="68" y="457"/>
                    </a:lnTo>
                    <a:lnTo>
                      <a:pt x="65" y="457"/>
                    </a:lnTo>
                    <a:lnTo>
                      <a:pt x="61" y="456"/>
                    </a:lnTo>
                    <a:lnTo>
                      <a:pt x="53" y="453"/>
                    </a:lnTo>
                    <a:lnTo>
                      <a:pt x="42" y="450"/>
                    </a:lnTo>
                    <a:lnTo>
                      <a:pt x="31" y="444"/>
                    </a:lnTo>
                    <a:lnTo>
                      <a:pt x="20" y="440"/>
                    </a:lnTo>
                    <a:lnTo>
                      <a:pt x="9" y="437"/>
                    </a:lnTo>
                    <a:lnTo>
                      <a:pt x="3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5" name="Freeform 127">
                <a:extLst>
                  <a:ext uri="{FF2B5EF4-FFF2-40B4-BE49-F238E27FC236}">
                    <a16:creationId xmlns:a16="http://schemas.microsoft.com/office/drawing/2014/main" id="{82442611-60DC-4E07-AC92-66281B9AD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51"/>
                <a:ext cx="152" cy="226"/>
              </a:xfrm>
              <a:custGeom>
                <a:avLst/>
                <a:gdLst>
                  <a:gd name="T0" fmla="*/ 0 w 302"/>
                  <a:gd name="T1" fmla="*/ 432 h 453"/>
                  <a:gd name="T2" fmla="*/ 231 w 302"/>
                  <a:gd name="T3" fmla="*/ 0 h 453"/>
                  <a:gd name="T4" fmla="*/ 233 w 302"/>
                  <a:gd name="T5" fmla="*/ 1 h 453"/>
                  <a:gd name="T6" fmla="*/ 239 w 302"/>
                  <a:gd name="T7" fmla="*/ 4 h 453"/>
                  <a:gd name="T8" fmla="*/ 248 w 302"/>
                  <a:gd name="T9" fmla="*/ 9 h 453"/>
                  <a:gd name="T10" fmla="*/ 258 w 302"/>
                  <a:gd name="T11" fmla="*/ 16 h 453"/>
                  <a:gd name="T12" fmla="*/ 268 w 302"/>
                  <a:gd name="T13" fmla="*/ 25 h 453"/>
                  <a:gd name="T14" fmla="*/ 277 w 302"/>
                  <a:gd name="T15" fmla="*/ 33 h 453"/>
                  <a:gd name="T16" fmla="*/ 284 w 302"/>
                  <a:gd name="T17" fmla="*/ 42 h 453"/>
                  <a:gd name="T18" fmla="*/ 286 w 302"/>
                  <a:gd name="T19" fmla="*/ 51 h 453"/>
                  <a:gd name="T20" fmla="*/ 286 w 302"/>
                  <a:gd name="T21" fmla="*/ 57 h 453"/>
                  <a:gd name="T22" fmla="*/ 286 w 302"/>
                  <a:gd name="T23" fmla="*/ 64 h 453"/>
                  <a:gd name="T24" fmla="*/ 286 w 302"/>
                  <a:gd name="T25" fmla="*/ 74 h 453"/>
                  <a:gd name="T26" fmla="*/ 286 w 302"/>
                  <a:gd name="T27" fmla="*/ 83 h 453"/>
                  <a:gd name="T28" fmla="*/ 287 w 302"/>
                  <a:gd name="T29" fmla="*/ 94 h 453"/>
                  <a:gd name="T30" fmla="*/ 287 w 302"/>
                  <a:gd name="T31" fmla="*/ 106 h 453"/>
                  <a:gd name="T32" fmla="*/ 287 w 302"/>
                  <a:gd name="T33" fmla="*/ 119 h 453"/>
                  <a:gd name="T34" fmla="*/ 288 w 302"/>
                  <a:gd name="T35" fmla="*/ 132 h 453"/>
                  <a:gd name="T36" fmla="*/ 289 w 302"/>
                  <a:gd name="T37" fmla="*/ 144 h 453"/>
                  <a:gd name="T38" fmla="*/ 290 w 302"/>
                  <a:gd name="T39" fmla="*/ 158 h 453"/>
                  <a:gd name="T40" fmla="*/ 291 w 302"/>
                  <a:gd name="T41" fmla="*/ 170 h 453"/>
                  <a:gd name="T42" fmla="*/ 292 w 302"/>
                  <a:gd name="T43" fmla="*/ 182 h 453"/>
                  <a:gd name="T44" fmla="*/ 294 w 302"/>
                  <a:gd name="T45" fmla="*/ 193 h 453"/>
                  <a:gd name="T46" fmla="*/ 295 w 302"/>
                  <a:gd name="T47" fmla="*/ 203 h 453"/>
                  <a:gd name="T48" fmla="*/ 298 w 302"/>
                  <a:gd name="T49" fmla="*/ 212 h 453"/>
                  <a:gd name="T50" fmla="*/ 300 w 302"/>
                  <a:gd name="T51" fmla="*/ 219 h 453"/>
                  <a:gd name="T52" fmla="*/ 302 w 302"/>
                  <a:gd name="T53" fmla="*/ 225 h 453"/>
                  <a:gd name="T54" fmla="*/ 300 w 302"/>
                  <a:gd name="T55" fmla="*/ 231 h 453"/>
                  <a:gd name="T56" fmla="*/ 297 w 302"/>
                  <a:gd name="T57" fmla="*/ 238 h 453"/>
                  <a:gd name="T58" fmla="*/ 291 w 302"/>
                  <a:gd name="T59" fmla="*/ 244 h 453"/>
                  <a:gd name="T60" fmla="*/ 284 w 302"/>
                  <a:gd name="T61" fmla="*/ 250 h 453"/>
                  <a:gd name="T62" fmla="*/ 274 w 302"/>
                  <a:gd name="T63" fmla="*/ 256 h 453"/>
                  <a:gd name="T64" fmla="*/ 264 w 302"/>
                  <a:gd name="T65" fmla="*/ 263 h 453"/>
                  <a:gd name="T66" fmla="*/ 254 w 302"/>
                  <a:gd name="T67" fmla="*/ 270 h 453"/>
                  <a:gd name="T68" fmla="*/ 241 w 302"/>
                  <a:gd name="T69" fmla="*/ 276 h 453"/>
                  <a:gd name="T70" fmla="*/ 229 w 302"/>
                  <a:gd name="T71" fmla="*/ 283 h 453"/>
                  <a:gd name="T72" fmla="*/ 216 w 302"/>
                  <a:gd name="T73" fmla="*/ 291 h 453"/>
                  <a:gd name="T74" fmla="*/ 203 w 302"/>
                  <a:gd name="T75" fmla="*/ 298 h 453"/>
                  <a:gd name="T76" fmla="*/ 191 w 302"/>
                  <a:gd name="T77" fmla="*/ 306 h 453"/>
                  <a:gd name="T78" fmla="*/ 180 w 302"/>
                  <a:gd name="T79" fmla="*/ 315 h 453"/>
                  <a:gd name="T80" fmla="*/ 168 w 302"/>
                  <a:gd name="T81" fmla="*/ 323 h 453"/>
                  <a:gd name="T82" fmla="*/ 159 w 302"/>
                  <a:gd name="T83" fmla="*/ 332 h 453"/>
                  <a:gd name="T84" fmla="*/ 151 w 302"/>
                  <a:gd name="T85" fmla="*/ 342 h 453"/>
                  <a:gd name="T86" fmla="*/ 141 w 302"/>
                  <a:gd name="T87" fmla="*/ 351 h 453"/>
                  <a:gd name="T88" fmla="*/ 133 w 302"/>
                  <a:gd name="T89" fmla="*/ 361 h 453"/>
                  <a:gd name="T90" fmla="*/ 124 w 302"/>
                  <a:gd name="T91" fmla="*/ 372 h 453"/>
                  <a:gd name="T92" fmla="*/ 116 w 302"/>
                  <a:gd name="T93" fmla="*/ 382 h 453"/>
                  <a:gd name="T94" fmla="*/ 107 w 302"/>
                  <a:gd name="T95" fmla="*/ 391 h 453"/>
                  <a:gd name="T96" fmla="*/ 100 w 302"/>
                  <a:gd name="T97" fmla="*/ 402 h 453"/>
                  <a:gd name="T98" fmla="*/ 91 w 302"/>
                  <a:gd name="T99" fmla="*/ 411 h 453"/>
                  <a:gd name="T100" fmla="*/ 85 w 302"/>
                  <a:gd name="T101" fmla="*/ 420 h 453"/>
                  <a:gd name="T102" fmla="*/ 79 w 302"/>
                  <a:gd name="T103" fmla="*/ 428 h 453"/>
                  <a:gd name="T104" fmla="*/ 75 w 302"/>
                  <a:gd name="T105" fmla="*/ 435 h 453"/>
                  <a:gd name="T106" fmla="*/ 68 w 302"/>
                  <a:gd name="T107" fmla="*/ 441 h 453"/>
                  <a:gd name="T108" fmla="*/ 65 w 302"/>
                  <a:gd name="T109" fmla="*/ 447 h 453"/>
                  <a:gd name="T110" fmla="*/ 63 w 302"/>
                  <a:gd name="T111" fmla="*/ 450 h 453"/>
                  <a:gd name="T112" fmla="*/ 61 w 302"/>
                  <a:gd name="T113" fmla="*/ 452 h 453"/>
                  <a:gd name="T114" fmla="*/ 61 w 302"/>
                  <a:gd name="T115" fmla="*/ 453 h 453"/>
                  <a:gd name="T116" fmla="*/ 0 w 302"/>
                  <a:gd name="T117" fmla="*/ 43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2" h="453">
                    <a:moveTo>
                      <a:pt x="0" y="432"/>
                    </a:moveTo>
                    <a:lnTo>
                      <a:pt x="231" y="0"/>
                    </a:lnTo>
                    <a:lnTo>
                      <a:pt x="233" y="1"/>
                    </a:lnTo>
                    <a:lnTo>
                      <a:pt x="239" y="4"/>
                    </a:lnTo>
                    <a:lnTo>
                      <a:pt x="248" y="9"/>
                    </a:lnTo>
                    <a:lnTo>
                      <a:pt x="258" y="16"/>
                    </a:lnTo>
                    <a:lnTo>
                      <a:pt x="268" y="25"/>
                    </a:lnTo>
                    <a:lnTo>
                      <a:pt x="277" y="33"/>
                    </a:lnTo>
                    <a:lnTo>
                      <a:pt x="284" y="42"/>
                    </a:lnTo>
                    <a:lnTo>
                      <a:pt x="286" y="51"/>
                    </a:lnTo>
                    <a:lnTo>
                      <a:pt x="286" y="57"/>
                    </a:lnTo>
                    <a:lnTo>
                      <a:pt x="286" y="64"/>
                    </a:lnTo>
                    <a:lnTo>
                      <a:pt x="286" y="74"/>
                    </a:lnTo>
                    <a:lnTo>
                      <a:pt x="286" y="83"/>
                    </a:lnTo>
                    <a:lnTo>
                      <a:pt x="287" y="94"/>
                    </a:lnTo>
                    <a:lnTo>
                      <a:pt x="287" y="106"/>
                    </a:lnTo>
                    <a:lnTo>
                      <a:pt x="287" y="119"/>
                    </a:lnTo>
                    <a:lnTo>
                      <a:pt x="288" y="132"/>
                    </a:lnTo>
                    <a:lnTo>
                      <a:pt x="289" y="144"/>
                    </a:lnTo>
                    <a:lnTo>
                      <a:pt x="290" y="158"/>
                    </a:lnTo>
                    <a:lnTo>
                      <a:pt x="291" y="170"/>
                    </a:lnTo>
                    <a:lnTo>
                      <a:pt x="292" y="182"/>
                    </a:lnTo>
                    <a:lnTo>
                      <a:pt x="294" y="193"/>
                    </a:lnTo>
                    <a:lnTo>
                      <a:pt x="295" y="203"/>
                    </a:lnTo>
                    <a:lnTo>
                      <a:pt x="298" y="212"/>
                    </a:lnTo>
                    <a:lnTo>
                      <a:pt x="300" y="219"/>
                    </a:lnTo>
                    <a:lnTo>
                      <a:pt x="302" y="225"/>
                    </a:lnTo>
                    <a:lnTo>
                      <a:pt x="300" y="231"/>
                    </a:lnTo>
                    <a:lnTo>
                      <a:pt x="297" y="238"/>
                    </a:lnTo>
                    <a:lnTo>
                      <a:pt x="291" y="244"/>
                    </a:lnTo>
                    <a:lnTo>
                      <a:pt x="284" y="250"/>
                    </a:lnTo>
                    <a:lnTo>
                      <a:pt x="274" y="256"/>
                    </a:lnTo>
                    <a:lnTo>
                      <a:pt x="264" y="263"/>
                    </a:lnTo>
                    <a:lnTo>
                      <a:pt x="254" y="270"/>
                    </a:lnTo>
                    <a:lnTo>
                      <a:pt x="241" y="276"/>
                    </a:lnTo>
                    <a:lnTo>
                      <a:pt x="229" y="283"/>
                    </a:lnTo>
                    <a:lnTo>
                      <a:pt x="216" y="291"/>
                    </a:lnTo>
                    <a:lnTo>
                      <a:pt x="203" y="298"/>
                    </a:lnTo>
                    <a:lnTo>
                      <a:pt x="191" y="306"/>
                    </a:lnTo>
                    <a:lnTo>
                      <a:pt x="180" y="315"/>
                    </a:lnTo>
                    <a:lnTo>
                      <a:pt x="168" y="323"/>
                    </a:lnTo>
                    <a:lnTo>
                      <a:pt x="159" y="332"/>
                    </a:lnTo>
                    <a:lnTo>
                      <a:pt x="151" y="342"/>
                    </a:lnTo>
                    <a:lnTo>
                      <a:pt x="141" y="351"/>
                    </a:lnTo>
                    <a:lnTo>
                      <a:pt x="133" y="361"/>
                    </a:lnTo>
                    <a:lnTo>
                      <a:pt x="124" y="372"/>
                    </a:lnTo>
                    <a:lnTo>
                      <a:pt x="116" y="382"/>
                    </a:lnTo>
                    <a:lnTo>
                      <a:pt x="107" y="391"/>
                    </a:lnTo>
                    <a:lnTo>
                      <a:pt x="100" y="402"/>
                    </a:lnTo>
                    <a:lnTo>
                      <a:pt x="91" y="411"/>
                    </a:lnTo>
                    <a:lnTo>
                      <a:pt x="85" y="420"/>
                    </a:lnTo>
                    <a:lnTo>
                      <a:pt x="79" y="428"/>
                    </a:lnTo>
                    <a:lnTo>
                      <a:pt x="75" y="435"/>
                    </a:lnTo>
                    <a:lnTo>
                      <a:pt x="68" y="441"/>
                    </a:lnTo>
                    <a:lnTo>
                      <a:pt x="65" y="447"/>
                    </a:lnTo>
                    <a:lnTo>
                      <a:pt x="63" y="450"/>
                    </a:lnTo>
                    <a:lnTo>
                      <a:pt x="61" y="452"/>
                    </a:lnTo>
                    <a:lnTo>
                      <a:pt x="61" y="453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6" name="Freeform 128">
                <a:extLst>
                  <a:ext uri="{FF2B5EF4-FFF2-40B4-BE49-F238E27FC236}">
                    <a16:creationId xmlns:a16="http://schemas.microsoft.com/office/drawing/2014/main" id="{37AF5CB5-AC73-410B-9C2A-EC2CE7F2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054"/>
                <a:ext cx="447" cy="697"/>
              </a:xfrm>
              <a:custGeom>
                <a:avLst/>
                <a:gdLst>
                  <a:gd name="T0" fmla="*/ 537 w 892"/>
                  <a:gd name="T1" fmla="*/ 775 h 1393"/>
                  <a:gd name="T2" fmla="*/ 610 w 892"/>
                  <a:gd name="T3" fmla="*/ 819 h 1393"/>
                  <a:gd name="T4" fmla="*/ 652 w 892"/>
                  <a:gd name="T5" fmla="*/ 846 h 1393"/>
                  <a:gd name="T6" fmla="*/ 705 w 892"/>
                  <a:gd name="T7" fmla="*/ 872 h 1393"/>
                  <a:gd name="T8" fmla="*/ 750 w 892"/>
                  <a:gd name="T9" fmla="*/ 896 h 1393"/>
                  <a:gd name="T10" fmla="*/ 797 w 892"/>
                  <a:gd name="T11" fmla="*/ 926 h 1393"/>
                  <a:gd name="T12" fmla="*/ 853 w 892"/>
                  <a:gd name="T13" fmla="*/ 965 h 1393"/>
                  <a:gd name="T14" fmla="*/ 889 w 892"/>
                  <a:gd name="T15" fmla="*/ 1009 h 1393"/>
                  <a:gd name="T16" fmla="*/ 889 w 892"/>
                  <a:gd name="T17" fmla="*/ 1065 h 1393"/>
                  <a:gd name="T18" fmla="*/ 857 w 892"/>
                  <a:gd name="T19" fmla="*/ 1146 h 1393"/>
                  <a:gd name="T20" fmla="*/ 786 w 892"/>
                  <a:gd name="T21" fmla="*/ 1225 h 1393"/>
                  <a:gd name="T22" fmla="*/ 675 w 892"/>
                  <a:gd name="T23" fmla="*/ 1289 h 1393"/>
                  <a:gd name="T24" fmla="*/ 542 w 892"/>
                  <a:gd name="T25" fmla="*/ 1363 h 1393"/>
                  <a:gd name="T26" fmla="*/ 408 w 892"/>
                  <a:gd name="T27" fmla="*/ 1392 h 1393"/>
                  <a:gd name="T28" fmla="*/ 289 w 892"/>
                  <a:gd name="T29" fmla="*/ 1327 h 1393"/>
                  <a:gd name="T30" fmla="*/ 213 w 892"/>
                  <a:gd name="T31" fmla="*/ 1241 h 1393"/>
                  <a:gd name="T32" fmla="*/ 175 w 892"/>
                  <a:gd name="T33" fmla="*/ 1173 h 1393"/>
                  <a:gd name="T34" fmla="*/ 158 w 892"/>
                  <a:gd name="T35" fmla="*/ 1135 h 1393"/>
                  <a:gd name="T36" fmla="*/ 125 w 892"/>
                  <a:gd name="T37" fmla="*/ 1092 h 1393"/>
                  <a:gd name="T38" fmla="*/ 98 w 892"/>
                  <a:gd name="T39" fmla="*/ 1061 h 1393"/>
                  <a:gd name="T40" fmla="*/ 73 w 892"/>
                  <a:gd name="T41" fmla="*/ 1018 h 1393"/>
                  <a:gd name="T42" fmla="*/ 55 w 892"/>
                  <a:gd name="T43" fmla="*/ 954 h 1393"/>
                  <a:gd name="T44" fmla="*/ 55 w 892"/>
                  <a:gd name="T45" fmla="*/ 871 h 1393"/>
                  <a:gd name="T46" fmla="*/ 52 w 892"/>
                  <a:gd name="T47" fmla="*/ 782 h 1393"/>
                  <a:gd name="T48" fmla="*/ 42 w 892"/>
                  <a:gd name="T49" fmla="*/ 688 h 1393"/>
                  <a:gd name="T50" fmla="*/ 28 w 892"/>
                  <a:gd name="T51" fmla="*/ 593 h 1393"/>
                  <a:gd name="T52" fmla="*/ 19 w 892"/>
                  <a:gd name="T53" fmla="*/ 535 h 1393"/>
                  <a:gd name="T54" fmla="*/ 9 w 892"/>
                  <a:gd name="T55" fmla="*/ 476 h 1393"/>
                  <a:gd name="T56" fmla="*/ 3 w 892"/>
                  <a:gd name="T57" fmla="*/ 411 h 1393"/>
                  <a:gd name="T58" fmla="*/ 0 w 892"/>
                  <a:gd name="T59" fmla="*/ 344 h 1393"/>
                  <a:gd name="T60" fmla="*/ 4 w 892"/>
                  <a:gd name="T61" fmla="*/ 272 h 1393"/>
                  <a:gd name="T62" fmla="*/ 17 w 892"/>
                  <a:gd name="T63" fmla="*/ 193 h 1393"/>
                  <a:gd name="T64" fmla="*/ 23 w 892"/>
                  <a:gd name="T65" fmla="*/ 161 h 1393"/>
                  <a:gd name="T66" fmla="*/ 42 w 892"/>
                  <a:gd name="T67" fmla="*/ 112 h 1393"/>
                  <a:gd name="T68" fmla="*/ 90 w 892"/>
                  <a:gd name="T69" fmla="*/ 64 h 1393"/>
                  <a:gd name="T70" fmla="*/ 135 w 892"/>
                  <a:gd name="T71" fmla="*/ 48 h 1393"/>
                  <a:gd name="T72" fmla="*/ 205 w 892"/>
                  <a:gd name="T73" fmla="*/ 43 h 1393"/>
                  <a:gd name="T74" fmla="*/ 295 w 892"/>
                  <a:gd name="T75" fmla="*/ 40 h 1393"/>
                  <a:gd name="T76" fmla="*/ 348 w 892"/>
                  <a:gd name="T77" fmla="*/ 32 h 1393"/>
                  <a:gd name="T78" fmla="*/ 410 w 892"/>
                  <a:gd name="T79" fmla="*/ 31 h 1393"/>
                  <a:gd name="T80" fmla="*/ 492 w 892"/>
                  <a:gd name="T81" fmla="*/ 36 h 1393"/>
                  <a:gd name="T82" fmla="*/ 559 w 892"/>
                  <a:gd name="T83" fmla="*/ 46 h 1393"/>
                  <a:gd name="T84" fmla="*/ 623 w 892"/>
                  <a:gd name="T85" fmla="*/ 46 h 1393"/>
                  <a:gd name="T86" fmla="*/ 722 w 892"/>
                  <a:gd name="T87" fmla="*/ 11 h 1393"/>
                  <a:gd name="T88" fmla="*/ 783 w 892"/>
                  <a:gd name="T89" fmla="*/ 0 h 1393"/>
                  <a:gd name="T90" fmla="*/ 702 w 892"/>
                  <a:gd name="T91" fmla="*/ 223 h 1393"/>
                  <a:gd name="T92" fmla="*/ 640 w 892"/>
                  <a:gd name="T93" fmla="*/ 202 h 1393"/>
                  <a:gd name="T94" fmla="*/ 602 w 892"/>
                  <a:gd name="T95" fmla="*/ 196 h 1393"/>
                  <a:gd name="T96" fmla="*/ 566 w 892"/>
                  <a:gd name="T97" fmla="*/ 208 h 1393"/>
                  <a:gd name="T98" fmla="*/ 515 w 892"/>
                  <a:gd name="T99" fmla="*/ 220 h 1393"/>
                  <a:gd name="T100" fmla="*/ 462 w 892"/>
                  <a:gd name="T101" fmla="*/ 232 h 1393"/>
                  <a:gd name="T102" fmla="*/ 437 w 892"/>
                  <a:gd name="T103" fmla="*/ 236 h 1393"/>
                  <a:gd name="T104" fmla="*/ 421 w 892"/>
                  <a:gd name="T105" fmla="*/ 256 h 1393"/>
                  <a:gd name="T106" fmla="*/ 425 w 892"/>
                  <a:gd name="T107" fmla="*/ 287 h 1393"/>
                  <a:gd name="T108" fmla="*/ 437 w 892"/>
                  <a:gd name="T109" fmla="*/ 340 h 1393"/>
                  <a:gd name="T110" fmla="*/ 450 w 892"/>
                  <a:gd name="T111" fmla="*/ 418 h 1393"/>
                  <a:gd name="T112" fmla="*/ 466 w 892"/>
                  <a:gd name="T113" fmla="*/ 508 h 1393"/>
                  <a:gd name="T114" fmla="*/ 479 w 892"/>
                  <a:gd name="T115" fmla="*/ 606 h 1393"/>
                  <a:gd name="T116" fmla="*/ 489 w 892"/>
                  <a:gd name="T117" fmla="*/ 702 h 1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2" h="1393">
                    <a:moveTo>
                      <a:pt x="492" y="756"/>
                    </a:moveTo>
                    <a:lnTo>
                      <a:pt x="495" y="757"/>
                    </a:lnTo>
                    <a:lnTo>
                      <a:pt x="505" y="761"/>
                    </a:lnTo>
                    <a:lnTo>
                      <a:pt x="519" y="767"/>
                    </a:lnTo>
                    <a:lnTo>
                      <a:pt x="537" y="775"/>
                    </a:lnTo>
                    <a:lnTo>
                      <a:pt x="555" y="783"/>
                    </a:lnTo>
                    <a:lnTo>
                      <a:pt x="574" y="793"/>
                    </a:lnTo>
                    <a:lnTo>
                      <a:pt x="592" y="803"/>
                    </a:lnTo>
                    <a:lnTo>
                      <a:pt x="604" y="814"/>
                    </a:lnTo>
                    <a:lnTo>
                      <a:pt x="610" y="819"/>
                    </a:lnTo>
                    <a:lnTo>
                      <a:pt x="617" y="824"/>
                    </a:lnTo>
                    <a:lnTo>
                      <a:pt x="625" y="829"/>
                    </a:lnTo>
                    <a:lnTo>
                      <a:pt x="633" y="834"/>
                    </a:lnTo>
                    <a:lnTo>
                      <a:pt x="642" y="841"/>
                    </a:lnTo>
                    <a:lnTo>
                      <a:pt x="652" y="846"/>
                    </a:lnTo>
                    <a:lnTo>
                      <a:pt x="662" y="851"/>
                    </a:lnTo>
                    <a:lnTo>
                      <a:pt x="674" y="856"/>
                    </a:lnTo>
                    <a:lnTo>
                      <a:pt x="684" y="861"/>
                    </a:lnTo>
                    <a:lnTo>
                      <a:pt x="694" y="867"/>
                    </a:lnTo>
                    <a:lnTo>
                      <a:pt x="705" y="872"/>
                    </a:lnTo>
                    <a:lnTo>
                      <a:pt x="715" y="877"/>
                    </a:lnTo>
                    <a:lnTo>
                      <a:pt x="726" y="882"/>
                    </a:lnTo>
                    <a:lnTo>
                      <a:pt x="734" y="886"/>
                    </a:lnTo>
                    <a:lnTo>
                      <a:pt x="742" y="891"/>
                    </a:lnTo>
                    <a:lnTo>
                      <a:pt x="750" y="896"/>
                    </a:lnTo>
                    <a:lnTo>
                      <a:pt x="757" y="901"/>
                    </a:lnTo>
                    <a:lnTo>
                      <a:pt x="766" y="906"/>
                    </a:lnTo>
                    <a:lnTo>
                      <a:pt x="776" y="912"/>
                    </a:lnTo>
                    <a:lnTo>
                      <a:pt x="787" y="918"/>
                    </a:lnTo>
                    <a:lnTo>
                      <a:pt x="797" y="926"/>
                    </a:lnTo>
                    <a:lnTo>
                      <a:pt x="809" y="933"/>
                    </a:lnTo>
                    <a:lnTo>
                      <a:pt x="820" y="941"/>
                    </a:lnTo>
                    <a:lnTo>
                      <a:pt x="832" y="950"/>
                    </a:lnTo>
                    <a:lnTo>
                      <a:pt x="842" y="958"/>
                    </a:lnTo>
                    <a:lnTo>
                      <a:pt x="853" y="965"/>
                    </a:lnTo>
                    <a:lnTo>
                      <a:pt x="862" y="975"/>
                    </a:lnTo>
                    <a:lnTo>
                      <a:pt x="871" y="983"/>
                    </a:lnTo>
                    <a:lnTo>
                      <a:pt x="877" y="992"/>
                    </a:lnTo>
                    <a:lnTo>
                      <a:pt x="885" y="1001"/>
                    </a:lnTo>
                    <a:lnTo>
                      <a:pt x="889" y="1009"/>
                    </a:lnTo>
                    <a:lnTo>
                      <a:pt x="891" y="1018"/>
                    </a:lnTo>
                    <a:lnTo>
                      <a:pt x="892" y="1028"/>
                    </a:lnTo>
                    <a:lnTo>
                      <a:pt x="892" y="1039"/>
                    </a:lnTo>
                    <a:lnTo>
                      <a:pt x="891" y="1051"/>
                    </a:lnTo>
                    <a:lnTo>
                      <a:pt x="889" y="1065"/>
                    </a:lnTo>
                    <a:lnTo>
                      <a:pt x="886" y="1081"/>
                    </a:lnTo>
                    <a:lnTo>
                      <a:pt x="881" y="1096"/>
                    </a:lnTo>
                    <a:lnTo>
                      <a:pt x="873" y="1113"/>
                    </a:lnTo>
                    <a:lnTo>
                      <a:pt x="866" y="1129"/>
                    </a:lnTo>
                    <a:lnTo>
                      <a:pt x="857" y="1146"/>
                    </a:lnTo>
                    <a:lnTo>
                      <a:pt x="845" y="1163"/>
                    </a:lnTo>
                    <a:lnTo>
                      <a:pt x="833" y="1180"/>
                    </a:lnTo>
                    <a:lnTo>
                      <a:pt x="819" y="1196"/>
                    </a:lnTo>
                    <a:lnTo>
                      <a:pt x="803" y="1210"/>
                    </a:lnTo>
                    <a:lnTo>
                      <a:pt x="786" y="1225"/>
                    </a:lnTo>
                    <a:lnTo>
                      <a:pt x="766" y="1238"/>
                    </a:lnTo>
                    <a:lnTo>
                      <a:pt x="745" y="1250"/>
                    </a:lnTo>
                    <a:lnTo>
                      <a:pt x="723" y="1261"/>
                    </a:lnTo>
                    <a:lnTo>
                      <a:pt x="699" y="1275"/>
                    </a:lnTo>
                    <a:lnTo>
                      <a:pt x="675" y="1289"/>
                    </a:lnTo>
                    <a:lnTo>
                      <a:pt x="649" y="1305"/>
                    </a:lnTo>
                    <a:lnTo>
                      <a:pt x="623" y="1321"/>
                    </a:lnTo>
                    <a:lnTo>
                      <a:pt x="597" y="1335"/>
                    </a:lnTo>
                    <a:lnTo>
                      <a:pt x="570" y="1350"/>
                    </a:lnTo>
                    <a:lnTo>
                      <a:pt x="542" y="1363"/>
                    </a:lnTo>
                    <a:lnTo>
                      <a:pt x="515" y="1375"/>
                    </a:lnTo>
                    <a:lnTo>
                      <a:pt x="488" y="1384"/>
                    </a:lnTo>
                    <a:lnTo>
                      <a:pt x="461" y="1390"/>
                    </a:lnTo>
                    <a:lnTo>
                      <a:pt x="434" y="1393"/>
                    </a:lnTo>
                    <a:lnTo>
                      <a:pt x="408" y="1392"/>
                    </a:lnTo>
                    <a:lnTo>
                      <a:pt x="382" y="1387"/>
                    </a:lnTo>
                    <a:lnTo>
                      <a:pt x="357" y="1378"/>
                    </a:lnTo>
                    <a:lnTo>
                      <a:pt x="332" y="1362"/>
                    </a:lnTo>
                    <a:lnTo>
                      <a:pt x="309" y="1345"/>
                    </a:lnTo>
                    <a:lnTo>
                      <a:pt x="289" y="1327"/>
                    </a:lnTo>
                    <a:lnTo>
                      <a:pt x="270" y="1309"/>
                    </a:lnTo>
                    <a:lnTo>
                      <a:pt x="253" y="1291"/>
                    </a:lnTo>
                    <a:lnTo>
                      <a:pt x="238" y="1274"/>
                    </a:lnTo>
                    <a:lnTo>
                      <a:pt x="225" y="1257"/>
                    </a:lnTo>
                    <a:lnTo>
                      <a:pt x="213" y="1241"/>
                    </a:lnTo>
                    <a:lnTo>
                      <a:pt x="203" y="1225"/>
                    </a:lnTo>
                    <a:lnTo>
                      <a:pt x="193" y="1210"/>
                    </a:lnTo>
                    <a:lnTo>
                      <a:pt x="187" y="1197"/>
                    </a:lnTo>
                    <a:lnTo>
                      <a:pt x="180" y="1184"/>
                    </a:lnTo>
                    <a:lnTo>
                      <a:pt x="175" y="1173"/>
                    </a:lnTo>
                    <a:lnTo>
                      <a:pt x="170" y="1164"/>
                    </a:lnTo>
                    <a:lnTo>
                      <a:pt x="167" y="1154"/>
                    </a:lnTo>
                    <a:lnTo>
                      <a:pt x="164" y="1148"/>
                    </a:lnTo>
                    <a:lnTo>
                      <a:pt x="162" y="1143"/>
                    </a:lnTo>
                    <a:lnTo>
                      <a:pt x="158" y="1135"/>
                    </a:lnTo>
                    <a:lnTo>
                      <a:pt x="153" y="1126"/>
                    </a:lnTo>
                    <a:lnTo>
                      <a:pt x="147" y="1118"/>
                    </a:lnTo>
                    <a:lnTo>
                      <a:pt x="140" y="1110"/>
                    </a:lnTo>
                    <a:lnTo>
                      <a:pt x="133" y="1100"/>
                    </a:lnTo>
                    <a:lnTo>
                      <a:pt x="125" y="1092"/>
                    </a:lnTo>
                    <a:lnTo>
                      <a:pt x="117" y="1085"/>
                    </a:lnTo>
                    <a:lnTo>
                      <a:pt x="110" y="1076"/>
                    </a:lnTo>
                    <a:lnTo>
                      <a:pt x="106" y="1071"/>
                    </a:lnTo>
                    <a:lnTo>
                      <a:pt x="102" y="1066"/>
                    </a:lnTo>
                    <a:lnTo>
                      <a:pt x="98" y="1061"/>
                    </a:lnTo>
                    <a:lnTo>
                      <a:pt x="92" y="1054"/>
                    </a:lnTo>
                    <a:lnTo>
                      <a:pt x="87" y="1046"/>
                    </a:lnTo>
                    <a:lnTo>
                      <a:pt x="82" y="1038"/>
                    </a:lnTo>
                    <a:lnTo>
                      <a:pt x="78" y="1029"/>
                    </a:lnTo>
                    <a:lnTo>
                      <a:pt x="73" y="1018"/>
                    </a:lnTo>
                    <a:lnTo>
                      <a:pt x="69" y="1007"/>
                    </a:lnTo>
                    <a:lnTo>
                      <a:pt x="64" y="995"/>
                    </a:lnTo>
                    <a:lnTo>
                      <a:pt x="60" y="982"/>
                    </a:lnTo>
                    <a:lnTo>
                      <a:pt x="58" y="969"/>
                    </a:lnTo>
                    <a:lnTo>
                      <a:pt x="55" y="954"/>
                    </a:lnTo>
                    <a:lnTo>
                      <a:pt x="54" y="939"/>
                    </a:lnTo>
                    <a:lnTo>
                      <a:pt x="54" y="923"/>
                    </a:lnTo>
                    <a:lnTo>
                      <a:pt x="54" y="905"/>
                    </a:lnTo>
                    <a:lnTo>
                      <a:pt x="55" y="887"/>
                    </a:lnTo>
                    <a:lnTo>
                      <a:pt x="55" y="871"/>
                    </a:lnTo>
                    <a:lnTo>
                      <a:pt x="55" y="853"/>
                    </a:lnTo>
                    <a:lnTo>
                      <a:pt x="55" y="835"/>
                    </a:lnTo>
                    <a:lnTo>
                      <a:pt x="54" y="818"/>
                    </a:lnTo>
                    <a:lnTo>
                      <a:pt x="53" y="800"/>
                    </a:lnTo>
                    <a:lnTo>
                      <a:pt x="52" y="782"/>
                    </a:lnTo>
                    <a:lnTo>
                      <a:pt x="50" y="764"/>
                    </a:lnTo>
                    <a:lnTo>
                      <a:pt x="49" y="745"/>
                    </a:lnTo>
                    <a:lnTo>
                      <a:pt x="47" y="726"/>
                    </a:lnTo>
                    <a:lnTo>
                      <a:pt x="45" y="707"/>
                    </a:lnTo>
                    <a:lnTo>
                      <a:pt x="42" y="688"/>
                    </a:lnTo>
                    <a:lnTo>
                      <a:pt x="39" y="667"/>
                    </a:lnTo>
                    <a:lnTo>
                      <a:pt x="36" y="647"/>
                    </a:lnTo>
                    <a:lnTo>
                      <a:pt x="33" y="625"/>
                    </a:lnTo>
                    <a:lnTo>
                      <a:pt x="30" y="604"/>
                    </a:lnTo>
                    <a:lnTo>
                      <a:pt x="28" y="593"/>
                    </a:lnTo>
                    <a:lnTo>
                      <a:pt x="26" y="581"/>
                    </a:lnTo>
                    <a:lnTo>
                      <a:pt x="24" y="570"/>
                    </a:lnTo>
                    <a:lnTo>
                      <a:pt x="23" y="558"/>
                    </a:lnTo>
                    <a:lnTo>
                      <a:pt x="21" y="547"/>
                    </a:lnTo>
                    <a:lnTo>
                      <a:pt x="19" y="535"/>
                    </a:lnTo>
                    <a:lnTo>
                      <a:pt x="17" y="524"/>
                    </a:lnTo>
                    <a:lnTo>
                      <a:pt x="15" y="512"/>
                    </a:lnTo>
                    <a:lnTo>
                      <a:pt x="13" y="500"/>
                    </a:lnTo>
                    <a:lnTo>
                      <a:pt x="11" y="487"/>
                    </a:lnTo>
                    <a:lnTo>
                      <a:pt x="9" y="476"/>
                    </a:lnTo>
                    <a:lnTo>
                      <a:pt x="8" y="462"/>
                    </a:lnTo>
                    <a:lnTo>
                      <a:pt x="6" y="451"/>
                    </a:lnTo>
                    <a:lnTo>
                      <a:pt x="4" y="437"/>
                    </a:lnTo>
                    <a:lnTo>
                      <a:pt x="3" y="425"/>
                    </a:lnTo>
                    <a:lnTo>
                      <a:pt x="3" y="411"/>
                    </a:lnTo>
                    <a:lnTo>
                      <a:pt x="1" y="399"/>
                    </a:lnTo>
                    <a:lnTo>
                      <a:pt x="1" y="385"/>
                    </a:lnTo>
                    <a:lnTo>
                      <a:pt x="0" y="372"/>
                    </a:lnTo>
                    <a:lnTo>
                      <a:pt x="0" y="357"/>
                    </a:lnTo>
                    <a:lnTo>
                      <a:pt x="0" y="344"/>
                    </a:lnTo>
                    <a:lnTo>
                      <a:pt x="0" y="330"/>
                    </a:lnTo>
                    <a:lnTo>
                      <a:pt x="1" y="316"/>
                    </a:lnTo>
                    <a:lnTo>
                      <a:pt x="2" y="301"/>
                    </a:lnTo>
                    <a:lnTo>
                      <a:pt x="3" y="287"/>
                    </a:lnTo>
                    <a:lnTo>
                      <a:pt x="4" y="272"/>
                    </a:lnTo>
                    <a:lnTo>
                      <a:pt x="6" y="257"/>
                    </a:lnTo>
                    <a:lnTo>
                      <a:pt x="8" y="241"/>
                    </a:lnTo>
                    <a:lnTo>
                      <a:pt x="10" y="224"/>
                    </a:lnTo>
                    <a:lnTo>
                      <a:pt x="13" y="209"/>
                    </a:lnTo>
                    <a:lnTo>
                      <a:pt x="17" y="193"/>
                    </a:lnTo>
                    <a:lnTo>
                      <a:pt x="21" y="177"/>
                    </a:lnTo>
                    <a:lnTo>
                      <a:pt x="21" y="176"/>
                    </a:lnTo>
                    <a:lnTo>
                      <a:pt x="22" y="173"/>
                    </a:lnTo>
                    <a:lnTo>
                      <a:pt x="23" y="167"/>
                    </a:lnTo>
                    <a:lnTo>
                      <a:pt x="23" y="161"/>
                    </a:lnTo>
                    <a:lnTo>
                      <a:pt x="26" y="153"/>
                    </a:lnTo>
                    <a:lnTo>
                      <a:pt x="28" y="143"/>
                    </a:lnTo>
                    <a:lnTo>
                      <a:pt x="32" y="134"/>
                    </a:lnTo>
                    <a:lnTo>
                      <a:pt x="36" y="124"/>
                    </a:lnTo>
                    <a:lnTo>
                      <a:pt x="42" y="112"/>
                    </a:lnTo>
                    <a:lnTo>
                      <a:pt x="49" y="102"/>
                    </a:lnTo>
                    <a:lnTo>
                      <a:pt x="57" y="91"/>
                    </a:lnTo>
                    <a:lnTo>
                      <a:pt x="66" y="82"/>
                    </a:lnTo>
                    <a:lnTo>
                      <a:pt x="78" y="73"/>
                    </a:lnTo>
                    <a:lnTo>
                      <a:pt x="90" y="64"/>
                    </a:lnTo>
                    <a:lnTo>
                      <a:pt x="104" y="57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8" y="50"/>
                    </a:lnTo>
                    <a:lnTo>
                      <a:pt x="135" y="48"/>
                    </a:lnTo>
                    <a:lnTo>
                      <a:pt x="147" y="46"/>
                    </a:lnTo>
                    <a:lnTo>
                      <a:pt x="159" y="44"/>
                    </a:lnTo>
                    <a:lnTo>
                      <a:pt x="174" y="43"/>
                    </a:lnTo>
                    <a:lnTo>
                      <a:pt x="188" y="42"/>
                    </a:lnTo>
                    <a:lnTo>
                      <a:pt x="205" y="43"/>
                    </a:lnTo>
                    <a:lnTo>
                      <a:pt x="221" y="44"/>
                    </a:lnTo>
                    <a:lnTo>
                      <a:pt x="239" y="44"/>
                    </a:lnTo>
                    <a:lnTo>
                      <a:pt x="259" y="43"/>
                    </a:lnTo>
                    <a:lnTo>
                      <a:pt x="278" y="41"/>
                    </a:lnTo>
                    <a:lnTo>
                      <a:pt x="295" y="40"/>
                    </a:lnTo>
                    <a:lnTo>
                      <a:pt x="312" y="37"/>
                    </a:lnTo>
                    <a:lnTo>
                      <a:pt x="325" y="35"/>
                    </a:lnTo>
                    <a:lnTo>
                      <a:pt x="336" y="33"/>
                    </a:lnTo>
                    <a:lnTo>
                      <a:pt x="342" y="32"/>
                    </a:lnTo>
                    <a:lnTo>
                      <a:pt x="348" y="32"/>
                    </a:lnTo>
                    <a:lnTo>
                      <a:pt x="359" y="31"/>
                    </a:lnTo>
                    <a:lnTo>
                      <a:pt x="369" y="31"/>
                    </a:lnTo>
                    <a:lnTo>
                      <a:pt x="382" y="31"/>
                    </a:lnTo>
                    <a:lnTo>
                      <a:pt x="395" y="31"/>
                    </a:lnTo>
                    <a:lnTo>
                      <a:pt x="410" y="31"/>
                    </a:lnTo>
                    <a:lnTo>
                      <a:pt x="426" y="31"/>
                    </a:lnTo>
                    <a:lnTo>
                      <a:pt x="442" y="32"/>
                    </a:lnTo>
                    <a:lnTo>
                      <a:pt x="458" y="33"/>
                    </a:lnTo>
                    <a:lnTo>
                      <a:pt x="475" y="34"/>
                    </a:lnTo>
                    <a:lnTo>
                      <a:pt x="492" y="36"/>
                    </a:lnTo>
                    <a:lnTo>
                      <a:pt x="509" y="38"/>
                    </a:lnTo>
                    <a:lnTo>
                      <a:pt x="525" y="41"/>
                    </a:lnTo>
                    <a:lnTo>
                      <a:pt x="542" y="43"/>
                    </a:lnTo>
                    <a:lnTo>
                      <a:pt x="556" y="46"/>
                    </a:lnTo>
                    <a:lnTo>
                      <a:pt x="559" y="46"/>
                    </a:lnTo>
                    <a:lnTo>
                      <a:pt x="566" y="47"/>
                    </a:lnTo>
                    <a:lnTo>
                      <a:pt x="576" y="48"/>
                    </a:lnTo>
                    <a:lnTo>
                      <a:pt x="588" y="48"/>
                    </a:lnTo>
                    <a:lnTo>
                      <a:pt x="605" y="48"/>
                    </a:lnTo>
                    <a:lnTo>
                      <a:pt x="623" y="46"/>
                    </a:lnTo>
                    <a:lnTo>
                      <a:pt x="641" y="41"/>
                    </a:lnTo>
                    <a:lnTo>
                      <a:pt x="661" y="33"/>
                    </a:lnTo>
                    <a:lnTo>
                      <a:pt x="681" y="25"/>
                    </a:lnTo>
                    <a:lnTo>
                      <a:pt x="702" y="18"/>
                    </a:lnTo>
                    <a:lnTo>
                      <a:pt x="722" y="11"/>
                    </a:lnTo>
                    <a:lnTo>
                      <a:pt x="741" y="7"/>
                    </a:lnTo>
                    <a:lnTo>
                      <a:pt x="758" y="4"/>
                    </a:lnTo>
                    <a:lnTo>
                      <a:pt x="771" y="2"/>
                    </a:lnTo>
                    <a:lnTo>
                      <a:pt x="780" y="1"/>
                    </a:lnTo>
                    <a:lnTo>
                      <a:pt x="783" y="0"/>
                    </a:lnTo>
                    <a:lnTo>
                      <a:pt x="745" y="238"/>
                    </a:lnTo>
                    <a:lnTo>
                      <a:pt x="742" y="237"/>
                    </a:lnTo>
                    <a:lnTo>
                      <a:pt x="732" y="233"/>
                    </a:lnTo>
                    <a:lnTo>
                      <a:pt x="717" y="229"/>
                    </a:lnTo>
                    <a:lnTo>
                      <a:pt x="702" y="223"/>
                    </a:lnTo>
                    <a:lnTo>
                      <a:pt x="684" y="217"/>
                    </a:lnTo>
                    <a:lnTo>
                      <a:pt x="667" y="212"/>
                    </a:lnTo>
                    <a:lnTo>
                      <a:pt x="655" y="208"/>
                    </a:lnTo>
                    <a:lnTo>
                      <a:pt x="647" y="204"/>
                    </a:lnTo>
                    <a:lnTo>
                      <a:pt x="640" y="202"/>
                    </a:lnTo>
                    <a:lnTo>
                      <a:pt x="633" y="200"/>
                    </a:lnTo>
                    <a:lnTo>
                      <a:pt x="627" y="198"/>
                    </a:lnTo>
                    <a:lnTo>
                      <a:pt x="620" y="196"/>
                    </a:lnTo>
                    <a:lnTo>
                      <a:pt x="610" y="196"/>
                    </a:lnTo>
                    <a:lnTo>
                      <a:pt x="602" y="196"/>
                    </a:lnTo>
                    <a:lnTo>
                      <a:pt x="594" y="198"/>
                    </a:lnTo>
                    <a:lnTo>
                      <a:pt x="585" y="201"/>
                    </a:lnTo>
                    <a:lnTo>
                      <a:pt x="580" y="203"/>
                    </a:lnTo>
                    <a:lnTo>
                      <a:pt x="574" y="205"/>
                    </a:lnTo>
                    <a:lnTo>
                      <a:pt x="566" y="208"/>
                    </a:lnTo>
                    <a:lnTo>
                      <a:pt x="556" y="210"/>
                    </a:lnTo>
                    <a:lnTo>
                      <a:pt x="547" y="212"/>
                    </a:lnTo>
                    <a:lnTo>
                      <a:pt x="536" y="215"/>
                    </a:lnTo>
                    <a:lnTo>
                      <a:pt x="525" y="217"/>
                    </a:lnTo>
                    <a:lnTo>
                      <a:pt x="515" y="220"/>
                    </a:lnTo>
                    <a:lnTo>
                      <a:pt x="503" y="222"/>
                    </a:lnTo>
                    <a:lnTo>
                      <a:pt x="492" y="224"/>
                    </a:lnTo>
                    <a:lnTo>
                      <a:pt x="481" y="228"/>
                    </a:lnTo>
                    <a:lnTo>
                      <a:pt x="471" y="230"/>
                    </a:lnTo>
                    <a:lnTo>
                      <a:pt x="462" y="232"/>
                    </a:lnTo>
                    <a:lnTo>
                      <a:pt x="453" y="233"/>
                    </a:lnTo>
                    <a:lnTo>
                      <a:pt x="446" y="235"/>
                    </a:lnTo>
                    <a:lnTo>
                      <a:pt x="440" y="235"/>
                    </a:lnTo>
                    <a:lnTo>
                      <a:pt x="439" y="235"/>
                    </a:lnTo>
                    <a:lnTo>
                      <a:pt x="437" y="236"/>
                    </a:lnTo>
                    <a:lnTo>
                      <a:pt x="432" y="237"/>
                    </a:lnTo>
                    <a:lnTo>
                      <a:pt x="428" y="240"/>
                    </a:lnTo>
                    <a:lnTo>
                      <a:pt x="425" y="244"/>
                    </a:lnTo>
                    <a:lnTo>
                      <a:pt x="421" y="248"/>
                    </a:lnTo>
                    <a:lnTo>
                      <a:pt x="421" y="256"/>
                    </a:lnTo>
                    <a:lnTo>
                      <a:pt x="421" y="265"/>
                    </a:lnTo>
                    <a:lnTo>
                      <a:pt x="421" y="268"/>
                    </a:lnTo>
                    <a:lnTo>
                      <a:pt x="423" y="273"/>
                    </a:lnTo>
                    <a:lnTo>
                      <a:pt x="423" y="280"/>
                    </a:lnTo>
                    <a:lnTo>
                      <a:pt x="425" y="287"/>
                    </a:lnTo>
                    <a:lnTo>
                      <a:pt x="427" y="295"/>
                    </a:lnTo>
                    <a:lnTo>
                      <a:pt x="428" y="305"/>
                    </a:lnTo>
                    <a:lnTo>
                      <a:pt x="430" y="316"/>
                    </a:lnTo>
                    <a:lnTo>
                      <a:pt x="434" y="327"/>
                    </a:lnTo>
                    <a:lnTo>
                      <a:pt x="437" y="340"/>
                    </a:lnTo>
                    <a:lnTo>
                      <a:pt x="439" y="354"/>
                    </a:lnTo>
                    <a:lnTo>
                      <a:pt x="441" y="369"/>
                    </a:lnTo>
                    <a:lnTo>
                      <a:pt x="445" y="384"/>
                    </a:lnTo>
                    <a:lnTo>
                      <a:pt x="447" y="400"/>
                    </a:lnTo>
                    <a:lnTo>
                      <a:pt x="450" y="418"/>
                    </a:lnTo>
                    <a:lnTo>
                      <a:pt x="453" y="434"/>
                    </a:lnTo>
                    <a:lnTo>
                      <a:pt x="456" y="452"/>
                    </a:lnTo>
                    <a:lnTo>
                      <a:pt x="460" y="471"/>
                    </a:lnTo>
                    <a:lnTo>
                      <a:pt x="463" y="489"/>
                    </a:lnTo>
                    <a:lnTo>
                      <a:pt x="466" y="508"/>
                    </a:lnTo>
                    <a:lnTo>
                      <a:pt x="469" y="528"/>
                    </a:lnTo>
                    <a:lnTo>
                      <a:pt x="471" y="547"/>
                    </a:lnTo>
                    <a:lnTo>
                      <a:pt x="474" y="566"/>
                    </a:lnTo>
                    <a:lnTo>
                      <a:pt x="476" y="586"/>
                    </a:lnTo>
                    <a:lnTo>
                      <a:pt x="479" y="606"/>
                    </a:lnTo>
                    <a:lnTo>
                      <a:pt x="481" y="625"/>
                    </a:lnTo>
                    <a:lnTo>
                      <a:pt x="483" y="645"/>
                    </a:lnTo>
                    <a:lnTo>
                      <a:pt x="485" y="664"/>
                    </a:lnTo>
                    <a:lnTo>
                      <a:pt x="487" y="684"/>
                    </a:lnTo>
                    <a:lnTo>
                      <a:pt x="489" y="702"/>
                    </a:lnTo>
                    <a:lnTo>
                      <a:pt x="490" y="721"/>
                    </a:lnTo>
                    <a:lnTo>
                      <a:pt x="491" y="739"/>
                    </a:lnTo>
                    <a:lnTo>
                      <a:pt x="492" y="75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7" name="Freeform 129">
                <a:extLst>
                  <a:ext uri="{FF2B5EF4-FFF2-40B4-BE49-F238E27FC236}">
                    <a16:creationId xmlns:a16="http://schemas.microsoft.com/office/drawing/2014/main" id="{0CD15DF0-4590-4E4C-82D1-8FA1AA21E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431"/>
                <a:ext cx="57" cy="30"/>
              </a:xfrm>
              <a:custGeom>
                <a:avLst/>
                <a:gdLst>
                  <a:gd name="T0" fmla="*/ 114 w 114"/>
                  <a:gd name="T1" fmla="*/ 60 h 61"/>
                  <a:gd name="T2" fmla="*/ 102 w 114"/>
                  <a:gd name="T3" fmla="*/ 48 h 61"/>
                  <a:gd name="T4" fmla="*/ 85 w 114"/>
                  <a:gd name="T5" fmla="*/ 38 h 61"/>
                  <a:gd name="T6" fmla="*/ 65 w 114"/>
                  <a:gd name="T7" fmla="*/ 28 h 61"/>
                  <a:gd name="T8" fmla="*/ 46 w 114"/>
                  <a:gd name="T9" fmla="*/ 19 h 61"/>
                  <a:gd name="T10" fmla="*/ 29 w 114"/>
                  <a:gd name="T11" fmla="*/ 12 h 61"/>
                  <a:gd name="T12" fmla="*/ 14 w 114"/>
                  <a:gd name="T13" fmla="*/ 5 h 61"/>
                  <a:gd name="T14" fmla="*/ 4 w 114"/>
                  <a:gd name="T15" fmla="*/ 1 h 61"/>
                  <a:gd name="T16" fmla="*/ 1 w 114"/>
                  <a:gd name="T17" fmla="*/ 0 h 61"/>
                  <a:gd name="T18" fmla="*/ 0 w 114"/>
                  <a:gd name="T19" fmla="*/ 3 h 61"/>
                  <a:gd name="T20" fmla="*/ 3 w 114"/>
                  <a:gd name="T21" fmla="*/ 4 h 61"/>
                  <a:gd name="T22" fmla="*/ 13 w 114"/>
                  <a:gd name="T23" fmla="*/ 8 h 61"/>
                  <a:gd name="T24" fmla="*/ 27 w 114"/>
                  <a:gd name="T25" fmla="*/ 14 h 61"/>
                  <a:gd name="T26" fmla="*/ 45 w 114"/>
                  <a:gd name="T27" fmla="*/ 22 h 61"/>
                  <a:gd name="T28" fmla="*/ 63 w 114"/>
                  <a:gd name="T29" fmla="*/ 30 h 61"/>
                  <a:gd name="T30" fmla="*/ 82 w 114"/>
                  <a:gd name="T31" fmla="*/ 40 h 61"/>
                  <a:gd name="T32" fmla="*/ 98 w 114"/>
                  <a:gd name="T33" fmla="*/ 50 h 61"/>
                  <a:gd name="T34" fmla="*/ 111 w 114"/>
                  <a:gd name="T35" fmla="*/ 61 h 61"/>
                  <a:gd name="T36" fmla="*/ 114 w 114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61">
                    <a:moveTo>
                      <a:pt x="114" y="60"/>
                    </a:moveTo>
                    <a:lnTo>
                      <a:pt x="102" y="48"/>
                    </a:lnTo>
                    <a:lnTo>
                      <a:pt x="85" y="38"/>
                    </a:lnTo>
                    <a:lnTo>
                      <a:pt x="65" y="28"/>
                    </a:lnTo>
                    <a:lnTo>
                      <a:pt x="46" y="19"/>
                    </a:lnTo>
                    <a:lnTo>
                      <a:pt x="29" y="12"/>
                    </a:lnTo>
                    <a:lnTo>
                      <a:pt x="1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13" y="8"/>
                    </a:lnTo>
                    <a:lnTo>
                      <a:pt x="27" y="14"/>
                    </a:lnTo>
                    <a:lnTo>
                      <a:pt x="45" y="22"/>
                    </a:lnTo>
                    <a:lnTo>
                      <a:pt x="63" y="30"/>
                    </a:lnTo>
                    <a:lnTo>
                      <a:pt x="82" y="40"/>
                    </a:lnTo>
                    <a:lnTo>
                      <a:pt x="98" y="50"/>
                    </a:lnTo>
                    <a:lnTo>
                      <a:pt x="111" y="61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8" name="Freeform 130">
                <a:extLst>
                  <a:ext uri="{FF2B5EF4-FFF2-40B4-BE49-F238E27FC236}">
                    <a16:creationId xmlns:a16="http://schemas.microsoft.com/office/drawing/2014/main" id="{7398BEDD-27F3-4BAC-B5F9-2DA484796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461"/>
                <a:ext cx="75" cy="41"/>
              </a:xfrm>
              <a:custGeom>
                <a:avLst/>
                <a:gdLst>
                  <a:gd name="T0" fmla="*/ 150 w 150"/>
                  <a:gd name="T1" fmla="*/ 81 h 83"/>
                  <a:gd name="T2" fmla="*/ 141 w 150"/>
                  <a:gd name="T3" fmla="*/ 76 h 83"/>
                  <a:gd name="T4" fmla="*/ 133 w 150"/>
                  <a:gd name="T5" fmla="*/ 72 h 83"/>
                  <a:gd name="T6" fmla="*/ 125 w 150"/>
                  <a:gd name="T7" fmla="*/ 67 h 83"/>
                  <a:gd name="T8" fmla="*/ 114 w 150"/>
                  <a:gd name="T9" fmla="*/ 62 h 83"/>
                  <a:gd name="T10" fmla="*/ 105 w 150"/>
                  <a:gd name="T11" fmla="*/ 57 h 83"/>
                  <a:gd name="T12" fmla="*/ 95 w 150"/>
                  <a:gd name="T13" fmla="*/ 51 h 83"/>
                  <a:gd name="T14" fmla="*/ 83 w 150"/>
                  <a:gd name="T15" fmla="*/ 46 h 83"/>
                  <a:gd name="T16" fmla="*/ 73 w 150"/>
                  <a:gd name="T17" fmla="*/ 41 h 83"/>
                  <a:gd name="T18" fmla="*/ 62 w 150"/>
                  <a:gd name="T19" fmla="*/ 36 h 83"/>
                  <a:gd name="T20" fmla="*/ 52 w 150"/>
                  <a:gd name="T21" fmla="*/ 31 h 83"/>
                  <a:gd name="T22" fmla="*/ 43 w 150"/>
                  <a:gd name="T23" fmla="*/ 24 h 83"/>
                  <a:gd name="T24" fmla="*/ 33 w 150"/>
                  <a:gd name="T25" fmla="*/ 19 h 83"/>
                  <a:gd name="T26" fmla="*/ 24 w 150"/>
                  <a:gd name="T27" fmla="*/ 15 h 83"/>
                  <a:gd name="T28" fmla="*/ 17 w 150"/>
                  <a:gd name="T29" fmla="*/ 9 h 83"/>
                  <a:gd name="T30" fmla="*/ 9 w 150"/>
                  <a:gd name="T31" fmla="*/ 4 h 83"/>
                  <a:gd name="T32" fmla="*/ 4 w 150"/>
                  <a:gd name="T33" fmla="*/ 0 h 83"/>
                  <a:gd name="T34" fmla="*/ 0 w 150"/>
                  <a:gd name="T35" fmla="*/ 1 h 83"/>
                  <a:gd name="T36" fmla="*/ 6 w 150"/>
                  <a:gd name="T37" fmla="*/ 6 h 83"/>
                  <a:gd name="T38" fmla="*/ 14 w 150"/>
                  <a:gd name="T39" fmla="*/ 11 h 83"/>
                  <a:gd name="T40" fmla="*/ 21 w 150"/>
                  <a:gd name="T41" fmla="*/ 17 h 83"/>
                  <a:gd name="T42" fmla="*/ 30 w 150"/>
                  <a:gd name="T43" fmla="*/ 21 h 83"/>
                  <a:gd name="T44" fmla="*/ 39 w 150"/>
                  <a:gd name="T45" fmla="*/ 28 h 83"/>
                  <a:gd name="T46" fmla="*/ 49 w 150"/>
                  <a:gd name="T47" fmla="*/ 33 h 83"/>
                  <a:gd name="T48" fmla="*/ 59 w 150"/>
                  <a:gd name="T49" fmla="*/ 38 h 83"/>
                  <a:gd name="T50" fmla="*/ 70 w 150"/>
                  <a:gd name="T51" fmla="*/ 43 h 83"/>
                  <a:gd name="T52" fmla="*/ 80 w 150"/>
                  <a:gd name="T53" fmla="*/ 48 h 83"/>
                  <a:gd name="T54" fmla="*/ 91 w 150"/>
                  <a:gd name="T55" fmla="*/ 54 h 83"/>
                  <a:gd name="T56" fmla="*/ 102 w 150"/>
                  <a:gd name="T57" fmla="*/ 59 h 83"/>
                  <a:gd name="T58" fmla="*/ 112 w 150"/>
                  <a:gd name="T59" fmla="*/ 64 h 83"/>
                  <a:gd name="T60" fmla="*/ 122 w 150"/>
                  <a:gd name="T61" fmla="*/ 69 h 83"/>
                  <a:gd name="T62" fmla="*/ 130 w 150"/>
                  <a:gd name="T63" fmla="*/ 74 h 83"/>
                  <a:gd name="T64" fmla="*/ 138 w 150"/>
                  <a:gd name="T65" fmla="*/ 78 h 83"/>
                  <a:gd name="T66" fmla="*/ 147 w 150"/>
                  <a:gd name="T67" fmla="*/ 83 h 83"/>
                  <a:gd name="T68" fmla="*/ 150 w 150"/>
                  <a:gd name="T69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83">
                    <a:moveTo>
                      <a:pt x="150" y="81"/>
                    </a:moveTo>
                    <a:lnTo>
                      <a:pt x="141" y="76"/>
                    </a:lnTo>
                    <a:lnTo>
                      <a:pt x="133" y="72"/>
                    </a:lnTo>
                    <a:lnTo>
                      <a:pt x="125" y="67"/>
                    </a:lnTo>
                    <a:lnTo>
                      <a:pt x="114" y="62"/>
                    </a:lnTo>
                    <a:lnTo>
                      <a:pt x="105" y="57"/>
                    </a:lnTo>
                    <a:lnTo>
                      <a:pt x="95" y="51"/>
                    </a:lnTo>
                    <a:lnTo>
                      <a:pt x="83" y="46"/>
                    </a:lnTo>
                    <a:lnTo>
                      <a:pt x="73" y="41"/>
                    </a:lnTo>
                    <a:lnTo>
                      <a:pt x="62" y="36"/>
                    </a:lnTo>
                    <a:lnTo>
                      <a:pt x="52" y="31"/>
                    </a:lnTo>
                    <a:lnTo>
                      <a:pt x="43" y="24"/>
                    </a:lnTo>
                    <a:lnTo>
                      <a:pt x="33" y="19"/>
                    </a:lnTo>
                    <a:lnTo>
                      <a:pt x="24" y="15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4" y="11"/>
                    </a:lnTo>
                    <a:lnTo>
                      <a:pt x="21" y="17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9" y="33"/>
                    </a:lnTo>
                    <a:lnTo>
                      <a:pt x="59" y="38"/>
                    </a:lnTo>
                    <a:lnTo>
                      <a:pt x="70" y="43"/>
                    </a:lnTo>
                    <a:lnTo>
                      <a:pt x="80" y="48"/>
                    </a:lnTo>
                    <a:lnTo>
                      <a:pt x="91" y="54"/>
                    </a:lnTo>
                    <a:lnTo>
                      <a:pt x="102" y="59"/>
                    </a:lnTo>
                    <a:lnTo>
                      <a:pt x="112" y="64"/>
                    </a:lnTo>
                    <a:lnTo>
                      <a:pt x="122" y="69"/>
                    </a:lnTo>
                    <a:lnTo>
                      <a:pt x="130" y="74"/>
                    </a:lnTo>
                    <a:lnTo>
                      <a:pt x="138" y="78"/>
                    </a:lnTo>
                    <a:lnTo>
                      <a:pt x="147" y="83"/>
                    </a:lnTo>
                    <a:lnTo>
                      <a:pt x="15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9" name="Freeform 131">
                <a:extLst>
                  <a:ext uri="{FF2B5EF4-FFF2-40B4-BE49-F238E27FC236}">
                    <a16:creationId xmlns:a16="http://schemas.microsoft.com/office/drawing/2014/main" id="{BA53D89A-14A6-4B04-9AF2-B5CB8C325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501"/>
                <a:ext cx="73" cy="62"/>
              </a:xfrm>
              <a:custGeom>
                <a:avLst/>
                <a:gdLst>
                  <a:gd name="T0" fmla="*/ 145 w 145"/>
                  <a:gd name="T1" fmla="*/ 122 h 122"/>
                  <a:gd name="T2" fmla="*/ 142 w 145"/>
                  <a:gd name="T3" fmla="*/ 113 h 122"/>
                  <a:gd name="T4" fmla="*/ 138 w 145"/>
                  <a:gd name="T5" fmla="*/ 104 h 122"/>
                  <a:gd name="T6" fmla="*/ 132 w 145"/>
                  <a:gd name="T7" fmla="*/ 96 h 122"/>
                  <a:gd name="T8" fmla="*/ 124 w 145"/>
                  <a:gd name="T9" fmla="*/ 87 h 122"/>
                  <a:gd name="T10" fmla="*/ 115 w 145"/>
                  <a:gd name="T11" fmla="*/ 79 h 122"/>
                  <a:gd name="T12" fmla="*/ 106 w 145"/>
                  <a:gd name="T13" fmla="*/ 70 h 122"/>
                  <a:gd name="T14" fmla="*/ 95 w 145"/>
                  <a:gd name="T15" fmla="*/ 61 h 122"/>
                  <a:gd name="T16" fmla="*/ 85 w 145"/>
                  <a:gd name="T17" fmla="*/ 53 h 122"/>
                  <a:gd name="T18" fmla="*/ 73 w 145"/>
                  <a:gd name="T19" fmla="*/ 44 h 122"/>
                  <a:gd name="T20" fmla="*/ 63 w 145"/>
                  <a:gd name="T21" fmla="*/ 37 h 122"/>
                  <a:gd name="T22" fmla="*/ 50 w 145"/>
                  <a:gd name="T23" fmla="*/ 30 h 122"/>
                  <a:gd name="T24" fmla="*/ 40 w 145"/>
                  <a:gd name="T25" fmla="*/ 22 h 122"/>
                  <a:gd name="T26" fmla="*/ 30 w 145"/>
                  <a:gd name="T27" fmla="*/ 16 h 122"/>
                  <a:gd name="T28" fmla="*/ 20 w 145"/>
                  <a:gd name="T29" fmla="*/ 10 h 122"/>
                  <a:gd name="T30" fmla="*/ 11 w 145"/>
                  <a:gd name="T31" fmla="*/ 5 h 122"/>
                  <a:gd name="T32" fmla="*/ 4 w 145"/>
                  <a:gd name="T33" fmla="*/ 0 h 122"/>
                  <a:gd name="T34" fmla="*/ 0 w 145"/>
                  <a:gd name="T35" fmla="*/ 2 h 122"/>
                  <a:gd name="T36" fmla="*/ 8 w 145"/>
                  <a:gd name="T37" fmla="*/ 7 h 122"/>
                  <a:gd name="T38" fmla="*/ 17 w 145"/>
                  <a:gd name="T39" fmla="*/ 12 h 122"/>
                  <a:gd name="T40" fmla="*/ 27 w 145"/>
                  <a:gd name="T41" fmla="*/ 18 h 122"/>
                  <a:gd name="T42" fmla="*/ 37 w 145"/>
                  <a:gd name="T43" fmla="*/ 24 h 122"/>
                  <a:gd name="T44" fmla="*/ 47 w 145"/>
                  <a:gd name="T45" fmla="*/ 32 h 122"/>
                  <a:gd name="T46" fmla="*/ 59 w 145"/>
                  <a:gd name="T47" fmla="*/ 39 h 122"/>
                  <a:gd name="T48" fmla="*/ 70 w 145"/>
                  <a:gd name="T49" fmla="*/ 47 h 122"/>
                  <a:gd name="T50" fmla="*/ 82 w 145"/>
                  <a:gd name="T51" fmla="*/ 55 h 122"/>
                  <a:gd name="T52" fmla="*/ 92 w 145"/>
                  <a:gd name="T53" fmla="*/ 63 h 122"/>
                  <a:gd name="T54" fmla="*/ 102 w 145"/>
                  <a:gd name="T55" fmla="*/ 71 h 122"/>
                  <a:gd name="T56" fmla="*/ 112 w 145"/>
                  <a:gd name="T57" fmla="*/ 80 h 122"/>
                  <a:gd name="T58" fmla="*/ 121 w 145"/>
                  <a:gd name="T59" fmla="*/ 88 h 122"/>
                  <a:gd name="T60" fmla="*/ 127 w 145"/>
                  <a:gd name="T61" fmla="*/ 97 h 122"/>
                  <a:gd name="T62" fmla="*/ 135 w 145"/>
                  <a:gd name="T63" fmla="*/ 106 h 122"/>
                  <a:gd name="T64" fmla="*/ 139 w 145"/>
                  <a:gd name="T65" fmla="*/ 114 h 122"/>
                  <a:gd name="T66" fmla="*/ 141 w 145"/>
                  <a:gd name="T67" fmla="*/ 122 h 122"/>
                  <a:gd name="T68" fmla="*/ 145 w 145"/>
                  <a:gd name="T6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22">
                    <a:moveTo>
                      <a:pt x="145" y="122"/>
                    </a:moveTo>
                    <a:lnTo>
                      <a:pt x="142" y="113"/>
                    </a:lnTo>
                    <a:lnTo>
                      <a:pt x="138" y="104"/>
                    </a:lnTo>
                    <a:lnTo>
                      <a:pt x="132" y="96"/>
                    </a:lnTo>
                    <a:lnTo>
                      <a:pt x="124" y="87"/>
                    </a:lnTo>
                    <a:lnTo>
                      <a:pt x="115" y="79"/>
                    </a:lnTo>
                    <a:lnTo>
                      <a:pt x="106" y="70"/>
                    </a:lnTo>
                    <a:lnTo>
                      <a:pt x="95" y="61"/>
                    </a:lnTo>
                    <a:lnTo>
                      <a:pt x="85" y="53"/>
                    </a:lnTo>
                    <a:lnTo>
                      <a:pt x="73" y="44"/>
                    </a:lnTo>
                    <a:lnTo>
                      <a:pt x="63" y="37"/>
                    </a:lnTo>
                    <a:lnTo>
                      <a:pt x="50" y="30"/>
                    </a:lnTo>
                    <a:lnTo>
                      <a:pt x="40" y="22"/>
                    </a:lnTo>
                    <a:lnTo>
                      <a:pt x="30" y="16"/>
                    </a:lnTo>
                    <a:lnTo>
                      <a:pt x="20" y="10"/>
                    </a:lnTo>
                    <a:lnTo>
                      <a:pt x="11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7" y="18"/>
                    </a:lnTo>
                    <a:lnTo>
                      <a:pt x="37" y="24"/>
                    </a:lnTo>
                    <a:lnTo>
                      <a:pt x="47" y="32"/>
                    </a:lnTo>
                    <a:lnTo>
                      <a:pt x="59" y="39"/>
                    </a:lnTo>
                    <a:lnTo>
                      <a:pt x="70" y="47"/>
                    </a:lnTo>
                    <a:lnTo>
                      <a:pt x="82" y="55"/>
                    </a:lnTo>
                    <a:lnTo>
                      <a:pt x="92" y="63"/>
                    </a:lnTo>
                    <a:lnTo>
                      <a:pt x="102" y="71"/>
                    </a:lnTo>
                    <a:lnTo>
                      <a:pt x="112" y="80"/>
                    </a:lnTo>
                    <a:lnTo>
                      <a:pt x="121" y="88"/>
                    </a:lnTo>
                    <a:lnTo>
                      <a:pt x="127" y="97"/>
                    </a:lnTo>
                    <a:lnTo>
                      <a:pt x="135" y="106"/>
                    </a:lnTo>
                    <a:lnTo>
                      <a:pt x="139" y="114"/>
                    </a:lnTo>
                    <a:lnTo>
                      <a:pt x="141" y="122"/>
                    </a:lnTo>
                    <a:lnTo>
                      <a:pt x="14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0" name="Freeform 132">
                <a:extLst>
                  <a:ext uri="{FF2B5EF4-FFF2-40B4-BE49-F238E27FC236}">
                    <a16:creationId xmlns:a16="http://schemas.microsoft.com/office/drawing/2014/main" id="{9D2039CB-3775-42AD-8FED-C3FB82068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63"/>
                <a:ext cx="75" cy="116"/>
              </a:xfrm>
              <a:custGeom>
                <a:avLst/>
                <a:gdLst>
                  <a:gd name="T0" fmla="*/ 4 w 150"/>
                  <a:gd name="T1" fmla="*/ 233 h 233"/>
                  <a:gd name="T2" fmla="*/ 24 w 150"/>
                  <a:gd name="T3" fmla="*/ 221 h 233"/>
                  <a:gd name="T4" fmla="*/ 43 w 150"/>
                  <a:gd name="T5" fmla="*/ 208 h 233"/>
                  <a:gd name="T6" fmla="*/ 62 w 150"/>
                  <a:gd name="T7" fmla="*/ 193 h 233"/>
                  <a:gd name="T8" fmla="*/ 77 w 150"/>
                  <a:gd name="T9" fmla="*/ 179 h 233"/>
                  <a:gd name="T10" fmla="*/ 91 w 150"/>
                  <a:gd name="T11" fmla="*/ 162 h 233"/>
                  <a:gd name="T12" fmla="*/ 103 w 150"/>
                  <a:gd name="T13" fmla="*/ 146 h 233"/>
                  <a:gd name="T14" fmla="*/ 115 w 150"/>
                  <a:gd name="T15" fmla="*/ 129 h 233"/>
                  <a:gd name="T16" fmla="*/ 124 w 150"/>
                  <a:gd name="T17" fmla="*/ 112 h 233"/>
                  <a:gd name="T18" fmla="*/ 131 w 150"/>
                  <a:gd name="T19" fmla="*/ 96 h 233"/>
                  <a:gd name="T20" fmla="*/ 139 w 150"/>
                  <a:gd name="T21" fmla="*/ 79 h 233"/>
                  <a:gd name="T22" fmla="*/ 144 w 150"/>
                  <a:gd name="T23" fmla="*/ 62 h 233"/>
                  <a:gd name="T24" fmla="*/ 147 w 150"/>
                  <a:gd name="T25" fmla="*/ 48 h 233"/>
                  <a:gd name="T26" fmla="*/ 149 w 150"/>
                  <a:gd name="T27" fmla="*/ 33 h 233"/>
                  <a:gd name="T28" fmla="*/ 150 w 150"/>
                  <a:gd name="T29" fmla="*/ 21 h 233"/>
                  <a:gd name="T30" fmla="*/ 150 w 150"/>
                  <a:gd name="T31" fmla="*/ 9 h 233"/>
                  <a:gd name="T32" fmla="*/ 149 w 150"/>
                  <a:gd name="T33" fmla="*/ 0 h 233"/>
                  <a:gd name="T34" fmla="*/ 146 w 150"/>
                  <a:gd name="T35" fmla="*/ 0 h 233"/>
                  <a:gd name="T36" fmla="*/ 147 w 150"/>
                  <a:gd name="T37" fmla="*/ 9 h 233"/>
                  <a:gd name="T38" fmla="*/ 147 w 150"/>
                  <a:gd name="T39" fmla="*/ 21 h 233"/>
                  <a:gd name="T40" fmla="*/ 146 w 150"/>
                  <a:gd name="T41" fmla="*/ 33 h 233"/>
                  <a:gd name="T42" fmla="*/ 144 w 150"/>
                  <a:gd name="T43" fmla="*/ 48 h 233"/>
                  <a:gd name="T44" fmla="*/ 140 w 150"/>
                  <a:gd name="T45" fmla="*/ 62 h 233"/>
                  <a:gd name="T46" fmla="*/ 135 w 150"/>
                  <a:gd name="T47" fmla="*/ 78 h 233"/>
                  <a:gd name="T48" fmla="*/ 128 w 150"/>
                  <a:gd name="T49" fmla="*/ 95 h 233"/>
                  <a:gd name="T50" fmla="*/ 121 w 150"/>
                  <a:gd name="T51" fmla="*/ 111 h 233"/>
                  <a:gd name="T52" fmla="*/ 112 w 150"/>
                  <a:gd name="T53" fmla="*/ 128 h 233"/>
                  <a:gd name="T54" fmla="*/ 100 w 150"/>
                  <a:gd name="T55" fmla="*/ 145 h 233"/>
                  <a:gd name="T56" fmla="*/ 88 w 150"/>
                  <a:gd name="T57" fmla="*/ 161 h 233"/>
                  <a:gd name="T58" fmla="*/ 74 w 150"/>
                  <a:gd name="T59" fmla="*/ 178 h 233"/>
                  <a:gd name="T60" fmla="*/ 58 w 150"/>
                  <a:gd name="T61" fmla="*/ 191 h 233"/>
                  <a:gd name="T62" fmla="*/ 40 w 150"/>
                  <a:gd name="T63" fmla="*/ 206 h 233"/>
                  <a:gd name="T64" fmla="*/ 21 w 150"/>
                  <a:gd name="T65" fmla="*/ 219 h 233"/>
                  <a:gd name="T66" fmla="*/ 0 w 150"/>
                  <a:gd name="T67" fmla="*/ 231 h 233"/>
                  <a:gd name="T68" fmla="*/ 4 w 150"/>
                  <a:gd name="T6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3">
                    <a:moveTo>
                      <a:pt x="4" y="233"/>
                    </a:moveTo>
                    <a:lnTo>
                      <a:pt x="24" y="221"/>
                    </a:lnTo>
                    <a:lnTo>
                      <a:pt x="43" y="208"/>
                    </a:lnTo>
                    <a:lnTo>
                      <a:pt x="62" y="193"/>
                    </a:lnTo>
                    <a:lnTo>
                      <a:pt x="77" y="179"/>
                    </a:lnTo>
                    <a:lnTo>
                      <a:pt x="91" y="162"/>
                    </a:lnTo>
                    <a:lnTo>
                      <a:pt x="103" y="146"/>
                    </a:lnTo>
                    <a:lnTo>
                      <a:pt x="115" y="129"/>
                    </a:lnTo>
                    <a:lnTo>
                      <a:pt x="124" y="112"/>
                    </a:lnTo>
                    <a:lnTo>
                      <a:pt x="131" y="96"/>
                    </a:lnTo>
                    <a:lnTo>
                      <a:pt x="139" y="79"/>
                    </a:lnTo>
                    <a:lnTo>
                      <a:pt x="144" y="62"/>
                    </a:lnTo>
                    <a:lnTo>
                      <a:pt x="147" y="48"/>
                    </a:lnTo>
                    <a:lnTo>
                      <a:pt x="149" y="33"/>
                    </a:lnTo>
                    <a:lnTo>
                      <a:pt x="150" y="21"/>
                    </a:lnTo>
                    <a:lnTo>
                      <a:pt x="150" y="9"/>
                    </a:lnTo>
                    <a:lnTo>
                      <a:pt x="149" y="0"/>
                    </a:lnTo>
                    <a:lnTo>
                      <a:pt x="146" y="0"/>
                    </a:lnTo>
                    <a:lnTo>
                      <a:pt x="147" y="9"/>
                    </a:lnTo>
                    <a:lnTo>
                      <a:pt x="147" y="21"/>
                    </a:lnTo>
                    <a:lnTo>
                      <a:pt x="146" y="33"/>
                    </a:lnTo>
                    <a:lnTo>
                      <a:pt x="144" y="48"/>
                    </a:lnTo>
                    <a:lnTo>
                      <a:pt x="140" y="62"/>
                    </a:lnTo>
                    <a:lnTo>
                      <a:pt x="135" y="78"/>
                    </a:lnTo>
                    <a:lnTo>
                      <a:pt x="128" y="95"/>
                    </a:lnTo>
                    <a:lnTo>
                      <a:pt x="121" y="111"/>
                    </a:lnTo>
                    <a:lnTo>
                      <a:pt x="112" y="128"/>
                    </a:lnTo>
                    <a:lnTo>
                      <a:pt x="100" y="145"/>
                    </a:lnTo>
                    <a:lnTo>
                      <a:pt x="88" y="161"/>
                    </a:lnTo>
                    <a:lnTo>
                      <a:pt x="74" y="178"/>
                    </a:lnTo>
                    <a:lnTo>
                      <a:pt x="58" y="191"/>
                    </a:lnTo>
                    <a:lnTo>
                      <a:pt x="40" y="206"/>
                    </a:lnTo>
                    <a:lnTo>
                      <a:pt x="21" y="219"/>
                    </a:lnTo>
                    <a:lnTo>
                      <a:pt x="0" y="231"/>
                    </a:lnTo>
                    <a:lnTo>
                      <a:pt x="4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1" name="Freeform 133">
                <a:extLst>
                  <a:ext uri="{FF2B5EF4-FFF2-40B4-BE49-F238E27FC236}">
                    <a16:creationId xmlns:a16="http://schemas.microsoft.com/office/drawing/2014/main" id="{C31DD0DD-9480-4797-81BE-A3E514DCD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1678"/>
                <a:ext cx="208" cy="73"/>
              </a:xfrm>
              <a:custGeom>
                <a:avLst/>
                <a:gdLst>
                  <a:gd name="T0" fmla="*/ 0 w 417"/>
                  <a:gd name="T1" fmla="*/ 115 h 145"/>
                  <a:gd name="T2" fmla="*/ 25 w 417"/>
                  <a:gd name="T3" fmla="*/ 130 h 145"/>
                  <a:gd name="T4" fmla="*/ 49 w 417"/>
                  <a:gd name="T5" fmla="*/ 140 h 145"/>
                  <a:gd name="T6" fmla="*/ 77 w 417"/>
                  <a:gd name="T7" fmla="*/ 145 h 145"/>
                  <a:gd name="T8" fmla="*/ 103 w 417"/>
                  <a:gd name="T9" fmla="*/ 145 h 145"/>
                  <a:gd name="T10" fmla="*/ 131 w 417"/>
                  <a:gd name="T11" fmla="*/ 142 h 145"/>
                  <a:gd name="T12" fmla="*/ 158 w 417"/>
                  <a:gd name="T13" fmla="*/ 136 h 145"/>
                  <a:gd name="T14" fmla="*/ 185 w 417"/>
                  <a:gd name="T15" fmla="*/ 128 h 145"/>
                  <a:gd name="T16" fmla="*/ 212 w 417"/>
                  <a:gd name="T17" fmla="*/ 116 h 145"/>
                  <a:gd name="T18" fmla="*/ 240 w 417"/>
                  <a:gd name="T19" fmla="*/ 103 h 145"/>
                  <a:gd name="T20" fmla="*/ 267 w 417"/>
                  <a:gd name="T21" fmla="*/ 88 h 145"/>
                  <a:gd name="T22" fmla="*/ 294 w 417"/>
                  <a:gd name="T23" fmla="*/ 74 h 145"/>
                  <a:gd name="T24" fmla="*/ 320 w 417"/>
                  <a:gd name="T25" fmla="*/ 57 h 145"/>
                  <a:gd name="T26" fmla="*/ 345 w 417"/>
                  <a:gd name="T27" fmla="*/ 42 h 145"/>
                  <a:gd name="T28" fmla="*/ 370 w 417"/>
                  <a:gd name="T29" fmla="*/ 27 h 145"/>
                  <a:gd name="T30" fmla="*/ 394 w 417"/>
                  <a:gd name="T31" fmla="*/ 14 h 145"/>
                  <a:gd name="T32" fmla="*/ 417 w 417"/>
                  <a:gd name="T33" fmla="*/ 2 h 145"/>
                  <a:gd name="T34" fmla="*/ 413 w 417"/>
                  <a:gd name="T35" fmla="*/ 0 h 145"/>
                  <a:gd name="T36" fmla="*/ 391 w 417"/>
                  <a:gd name="T37" fmla="*/ 12 h 145"/>
                  <a:gd name="T38" fmla="*/ 367 w 417"/>
                  <a:gd name="T39" fmla="*/ 25 h 145"/>
                  <a:gd name="T40" fmla="*/ 342 w 417"/>
                  <a:gd name="T41" fmla="*/ 40 h 145"/>
                  <a:gd name="T42" fmla="*/ 317 w 417"/>
                  <a:gd name="T43" fmla="*/ 55 h 145"/>
                  <a:gd name="T44" fmla="*/ 290 w 417"/>
                  <a:gd name="T45" fmla="*/ 70 h 145"/>
                  <a:gd name="T46" fmla="*/ 264 w 417"/>
                  <a:gd name="T47" fmla="*/ 86 h 145"/>
                  <a:gd name="T48" fmla="*/ 237 w 417"/>
                  <a:gd name="T49" fmla="*/ 101 h 145"/>
                  <a:gd name="T50" fmla="*/ 211 w 417"/>
                  <a:gd name="T51" fmla="*/ 113 h 145"/>
                  <a:gd name="T52" fmla="*/ 184 w 417"/>
                  <a:gd name="T53" fmla="*/ 125 h 145"/>
                  <a:gd name="T54" fmla="*/ 156 w 417"/>
                  <a:gd name="T55" fmla="*/ 134 h 145"/>
                  <a:gd name="T56" fmla="*/ 130 w 417"/>
                  <a:gd name="T57" fmla="*/ 140 h 145"/>
                  <a:gd name="T58" fmla="*/ 103 w 417"/>
                  <a:gd name="T59" fmla="*/ 143 h 145"/>
                  <a:gd name="T60" fmla="*/ 77 w 417"/>
                  <a:gd name="T61" fmla="*/ 142 h 145"/>
                  <a:gd name="T62" fmla="*/ 52 w 417"/>
                  <a:gd name="T63" fmla="*/ 138 h 145"/>
                  <a:gd name="T64" fmla="*/ 28 w 417"/>
                  <a:gd name="T65" fmla="*/ 128 h 145"/>
                  <a:gd name="T66" fmla="*/ 3 w 417"/>
                  <a:gd name="T67" fmla="*/ 113 h 145"/>
                  <a:gd name="T68" fmla="*/ 0 w 417"/>
                  <a:gd name="T69" fmla="*/ 11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7" h="145">
                    <a:moveTo>
                      <a:pt x="0" y="115"/>
                    </a:moveTo>
                    <a:lnTo>
                      <a:pt x="25" y="130"/>
                    </a:lnTo>
                    <a:lnTo>
                      <a:pt x="49" y="140"/>
                    </a:lnTo>
                    <a:lnTo>
                      <a:pt x="77" y="145"/>
                    </a:lnTo>
                    <a:lnTo>
                      <a:pt x="103" y="145"/>
                    </a:lnTo>
                    <a:lnTo>
                      <a:pt x="131" y="142"/>
                    </a:lnTo>
                    <a:lnTo>
                      <a:pt x="158" y="136"/>
                    </a:lnTo>
                    <a:lnTo>
                      <a:pt x="185" y="128"/>
                    </a:lnTo>
                    <a:lnTo>
                      <a:pt x="212" y="116"/>
                    </a:lnTo>
                    <a:lnTo>
                      <a:pt x="240" y="103"/>
                    </a:lnTo>
                    <a:lnTo>
                      <a:pt x="267" y="88"/>
                    </a:lnTo>
                    <a:lnTo>
                      <a:pt x="294" y="74"/>
                    </a:lnTo>
                    <a:lnTo>
                      <a:pt x="320" y="57"/>
                    </a:lnTo>
                    <a:lnTo>
                      <a:pt x="345" y="42"/>
                    </a:lnTo>
                    <a:lnTo>
                      <a:pt x="370" y="27"/>
                    </a:lnTo>
                    <a:lnTo>
                      <a:pt x="394" y="14"/>
                    </a:lnTo>
                    <a:lnTo>
                      <a:pt x="417" y="2"/>
                    </a:lnTo>
                    <a:lnTo>
                      <a:pt x="413" y="0"/>
                    </a:lnTo>
                    <a:lnTo>
                      <a:pt x="391" y="12"/>
                    </a:lnTo>
                    <a:lnTo>
                      <a:pt x="367" y="25"/>
                    </a:lnTo>
                    <a:lnTo>
                      <a:pt x="342" y="40"/>
                    </a:lnTo>
                    <a:lnTo>
                      <a:pt x="317" y="55"/>
                    </a:lnTo>
                    <a:lnTo>
                      <a:pt x="290" y="70"/>
                    </a:lnTo>
                    <a:lnTo>
                      <a:pt x="264" y="86"/>
                    </a:lnTo>
                    <a:lnTo>
                      <a:pt x="237" y="101"/>
                    </a:lnTo>
                    <a:lnTo>
                      <a:pt x="211" y="113"/>
                    </a:lnTo>
                    <a:lnTo>
                      <a:pt x="184" y="125"/>
                    </a:lnTo>
                    <a:lnTo>
                      <a:pt x="156" y="134"/>
                    </a:lnTo>
                    <a:lnTo>
                      <a:pt x="130" y="140"/>
                    </a:lnTo>
                    <a:lnTo>
                      <a:pt x="103" y="143"/>
                    </a:lnTo>
                    <a:lnTo>
                      <a:pt x="77" y="142"/>
                    </a:lnTo>
                    <a:lnTo>
                      <a:pt x="52" y="138"/>
                    </a:lnTo>
                    <a:lnTo>
                      <a:pt x="28" y="128"/>
                    </a:lnTo>
                    <a:lnTo>
                      <a:pt x="3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2" name="Freeform 134">
                <a:extLst>
                  <a:ext uri="{FF2B5EF4-FFF2-40B4-BE49-F238E27FC236}">
                    <a16:creationId xmlns:a16="http://schemas.microsoft.com/office/drawing/2014/main" id="{5C2EC9A0-68ED-439E-93A2-18B16EC3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625"/>
                <a:ext cx="86" cy="111"/>
              </a:xfrm>
              <a:custGeom>
                <a:avLst/>
                <a:gdLst>
                  <a:gd name="T0" fmla="*/ 0 w 173"/>
                  <a:gd name="T1" fmla="*/ 1 h 220"/>
                  <a:gd name="T2" fmla="*/ 1 w 173"/>
                  <a:gd name="T3" fmla="*/ 5 h 220"/>
                  <a:gd name="T4" fmla="*/ 5 w 173"/>
                  <a:gd name="T5" fmla="*/ 12 h 220"/>
                  <a:gd name="T6" fmla="*/ 8 w 173"/>
                  <a:gd name="T7" fmla="*/ 21 h 220"/>
                  <a:gd name="T8" fmla="*/ 13 w 173"/>
                  <a:gd name="T9" fmla="*/ 31 h 220"/>
                  <a:gd name="T10" fmla="*/ 18 w 173"/>
                  <a:gd name="T11" fmla="*/ 41 h 220"/>
                  <a:gd name="T12" fmla="*/ 24 w 173"/>
                  <a:gd name="T13" fmla="*/ 55 h 220"/>
                  <a:gd name="T14" fmla="*/ 31 w 173"/>
                  <a:gd name="T15" fmla="*/ 68 h 220"/>
                  <a:gd name="T16" fmla="*/ 41 w 173"/>
                  <a:gd name="T17" fmla="*/ 83 h 220"/>
                  <a:gd name="T18" fmla="*/ 51 w 173"/>
                  <a:gd name="T19" fmla="*/ 99 h 220"/>
                  <a:gd name="T20" fmla="*/ 62 w 173"/>
                  <a:gd name="T21" fmla="*/ 115 h 220"/>
                  <a:gd name="T22" fmla="*/ 75 w 173"/>
                  <a:gd name="T23" fmla="*/ 132 h 220"/>
                  <a:gd name="T24" fmla="*/ 91 w 173"/>
                  <a:gd name="T25" fmla="*/ 148 h 220"/>
                  <a:gd name="T26" fmla="*/ 107 w 173"/>
                  <a:gd name="T27" fmla="*/ 167 h 220"/>
                  <a:gd name="T28" fmla="*/ 126 w 173"/>
                  <a:gd name="T29" fmla="*/ 185 h 220"/>
                  <a:gd name="T30" fmla="*/ 147 w 173"/>
                  <a:gd name="T31" fmla="*/ 203 h 220"/>
                  <a:gd name="T32" fmla="*/ 170 w 173"/>
                  <a:gd name="T33" fmla="*/ 220 h 220"/>
                  <a:gd name="T34" fmla="*/ 173 w 173"/>
                  <a:gd name="T35" fmla="*/ 218 h 220"/>
                  <a:gd name="T36" fmla="*/ 150 w 173"/>
                  <a:gd name="T37" fmla="*/ 201 h 220"/>
                  <a:gd name="T38" fmla="*/ 130 w 173"/>
                  <a:gd name="T39" fmla="*/ 184 h 220"/>
                  <a:gd name="T40" fmla="*/ 111 w 173"/>
                  <a:gd name="T41" fmla="*/ 166 h 220"/>
                  <a:gd name="T42" fmla="*/ 94 w 173"/>
                  <a:gd name="T43" fmla="*/ 147 h 220"/>
                  <a:gd name="T44" fmla="*/ 79 w 173"/>
                  <a:gd name="T45" fmla="*/ 131 h 220"/>
                  <a:gd name="T46" fmla="*/ 66 w 173"/>
                  <a:gd name="T47" fmla="*/ 114 h 220"/>
                  <a:gd name="T48" fmla="*/ 54 w 173"/>
                  <a:gd name="T49" fmla="*/ 98 h 220"/>
                  <a:gd name="T50" fmla="*/ 44 w 173"/>
                  <a:gd name="T51" fmla="*/ 82 h 220"/>
                  <a:gd name="T52" fmla="*/ 34 w 173"/>
                  <a:gd name="T53" fmla="*/ 66 h 220"/>
                  <a:gd name="T54" fmla="*/ 28 w 173"/>
                  <a:gd name="T55" fmla="*/ 53 h 220"/>
                  <a:gd name="T56" fmla="*/ 21 w 173"/>
                  <a:gd name="T57" fmla="*/ 40 h 220"/>
                  <a:gd name="T58" fmla="*/ 16 w 173"/>
                  <a:gd name="T59" fmla="*/ 30 h 220"/>
                  <a:gd name="T60" fmla="*/ 12 w 173"/>
                  <a:gd name="T61" fmla="*/ 20 h 220"/>
                  <a:gd name="T62" fmla="*/ 8 w 173"/>
                  <a:gd name="T63" fmla="*/ 11 h 220"/>
                  <a:gd name="T64" fmla="*/ 5 w 173"/>
                  <a:gd name="T65" fmla="*/ 4 h 220"/>
                  <a:gd name="T66" fmla="*/ 3 w 173"/>
                  <a:gd name="T67" fmla="*/ 0 h 220"/>
                  <a:gd name="T68" fmla="*/ 0 w 173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3" h="220">
                    <a:moveTo>
                      <a:pt x="0" y="1"/>
                    </a:moveTo>
                    <a:lnTo>
                      <a:pt x="1" y="5"/>
                    </a:lnTo>
                    <a:lnTo>
                      <a:pt x="5" y="12"/>
                    </a:lnTo>
                    <a:lnTo>
                      <a:pt x="8" y="21"/>
                    </a:lnTo>
                    <a:lnTo>
                      <a:pt x="13" y="31"/>
                    </a:lnTo>
                    <a:lnTo>
                      <a:pt x="18" y="41"/>
                    </a:lnTo>
                    <a:lnTo>
                      <a:pt x="24" y="55"/>
                    </a:lnTo>
                    <a:lnTo>
                      <a:pt x="31" y="68"/>
                    </a:lnTo>
                    <a:lnTo>
                      <a:pt x="41" y="83"/>
                    </a:lnTo>
                    <a:lnTo>
                      <a:pt x="51" y="99"/>
                    </a:lnTo>
                    <a:lnTo>
                      <a:pt x="62" y="115"/>
                    </a:lnTo>
                    <a:lnTo>
                      <a:pt x="75" y="132"/>
                    </a:lnTo>
                    <a:lnTo>
                      <a:pt x="91" y="148"/>
                    </a:lnTo>
                    <a:lnTo>
                      <a:pt x="107" y="167"/>
                    </a:lnTo>
                    <a:lnTo>
                      <a:pt x="126" y="185"/>
                    </a:lnTo>
                    <a:lnTo>
                      <a:pt x="147" y="203"/>
                    </a:lnTo>
                    <a:lnTo>
                      <a:pt x="170" y="220"/>
                    </a:lnTo>
                    <a:lnTo>
                      <a:pt x="173" y="218"/>
                    </a:lnTo>
                    <a:lnTo>
                      <a:pt x="150" y="201"/>
                    </a:lnTo>
                    <a:lnTo>
                      <a:pt x="130" y="184"/>
                    </a:lnTo>
                    <a:lnTo>
                      <a:pt x="111" y="166"/>
                    </a:lnTo>
                    <a:lnTo>
                      <a:pt x="94" y="147"/>
                    </a:lnTo>
                    <a:lnTo>
                      <a:pt x="79" y="131"/>
                    </a:lnTo>
                    <a:lnTo>
                      <a:pt x="66" y="114"/>
                    </a:lnTo>
                    <a:lnTo>
                      <a:pt x="54" y="98"/>
                    </a:lnTo>
                    <a:lnTo>
                      <a:pt x="44" y="82"/>
                    </a:lnTo>
                    <a:lnTo>
                      <a:pt x="34" y="66"/>
                    </a:lnTo>
                    <a:lnTo>
                      <a:pt x="28" y="53"/>
                    </a:lnTo>
                    <a:lnTo>
                      <a:pt x="21" y="40"/>
                    </a:lnTo>
                    <a:lnTo>
                      <a:pt x="16" y="30"/>
                    </a:lnTo>
                    <a:lnTo>
                      <a:pt x="12" y="20"/>
                    </a:lnTo>
                    <a:lnTo>
                      <a:pt x="8" y="11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3" name="Freeform 135">
                <a:extLst>
                  <a:ext uri="{FF2B5EF4-FFF2-40B4-BE49-F238E27FC236}">
                    <a16:creationId xmlns:a16="http://schemas.microsoft.com/office/drawing/2014/main" id="{1F7DC562-2CB4-435E-A4CC-13E84B21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591"/>
                <a:ext cx="28" cy="34"/>
              </a:xfrm>
              <a:custGeom>
                <a:avLst/>
                <a:gdLst>
                  <a:gd name="T0" fmla="*/ 0 w 55"/>
                  <a:gd name="T1" fmla="*/ 1 h 69"/>
                  <a:gd name="T2" fmla="*/ 6 w 55"/>
                  <a:gd name="T3" fmla="*/ 10 h 69"/>
                  <a:gd name="T4" fmla="*/ 15 w 55"/>
                  <a:gd name="T5" fmla="*/ 18 h 69"/>
                  <a:gd name="T6" fmla="*/ 22 w 55"/>
                  <a:gd name="T7" fmla="*/ 26 h 69"/>
                  <a:gd name="T8" fmla="*/ 29 w 55"/>
                  <a:gd name="T9" fmla="*/ 36 h 69"/>
                  <a:gd name="T10" fmla="*/ 37 w 55"/>
                  <a:gd name="T11" fmla="*/ 44 h 69"/>
                  <a:gd name="T12" fmla="*/ 42 w 55"/>
                  <a:gd name="T13" fmla="*/ 52 h 69"/>
                  <a:gd name="T14" fmla="*/ 47 w 55"/>
                  <a:gd name="T15" fmla="*/ 61 h 69"/>
                  <a:gd name="T16" fmla="*/ 51 w 55"/>
                  <a:gd name="T17" fmla="*/ 69 h 69"/>
                  <a:gd name="T18" fmla="*/ 55 w 55"/>
                  <a:gd name="T19" fmla="*/ 68 h 69"/>
                  <a:gd name="T20" fmla="*/ 50 w 55"/>
                  <a:gd name="T21" fmla="*/ 60 h 69"/>
                  <a:gd name="T22" fmla="*/ 46 w 55"/>
                  <a:gd name="T23" fmla="*/ 51 h 69"/>
                  <a:gd name="T24" fmla="*/ 40 w 55"/>
                  <a:gd name="T25" fmla="*/ 43 h 69"/>
                  <a:gd name="T26" fmla="*/ 33 w 55"/>
                  <a:gd name="T27" fmla="*/ 34 h 69"/>
                  <a:gd name="T28" fmla="*/ 25 w 55"/>
                  <a:gd name="T29" fmla="*/ 25 h 69"/>
                  <a:gd name="T30" fmla="*/ 18 w 55"/>
                  <a:gd name="T31" fmla="*/ 17 h 69"/>
                  <a:gd name="T32" fmla="*/ 11 w 55"/>
                  <a:gd name="T33" fmla="*/ 9 h 69"/>
                  <a:gd name="T34" fmla="*/ 3 w 55"/>
                  <a:gd name="T35" fmla="*/ 0 h 69"/>
                  <a:gd name="T36" fmla="*/ 0 w 55"/>
                  <a:gd name="T3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9">
                    <a:moveTo>
                      <a:pt x="0" y="1"/>
                    </a:moveTo>
                    <a:lnTo>
                      <a:pt x="6" y="10"/>
                    </a:lnTo>
                    <a:lnTo>
                      <a:pt x="15" y="18"/>
                    </a:lnTo>
                    <a:lnTo>
                      <a:pt x="22" y="26"/>
                    </a:lnTo>
                    <a:lnTo>
                      <a:pt x="29" y="36"/>
                    </a:lnTo>
                    <a:lnTo>
                      <a:pt x="37" y="44"/>
                    </a:lnTo>
                    <a:lnTo>
                      <a:pt x="42" y="52"/>
                    </a:lnTo>
                    <a:lnTo>
                      <a:pt x="47" y="61"/>
                    </a:lnTo>
                    <a:lnTo>
                      <a:pt x="51" y="69"/>
                    </a:lnTo>
                    <a:lnTo>
                      <a:pt x="55" y="68"/>
                    </a:lnTo>
                    <a:lnTo>
                      <a:pt x="50" y="60"/>
                    </a:lnTo>
                    <a:lnTo>
                      <a:pt x="46" y="51"/>
                    </a:lnTo>
                    <a:lnTo>
                      <a:pt x="40" y="43"/>
                    </a:lnTo>
                    <a:lnTo>
                      <a:pt x="33" y="34"/>
                    </a:lnTo>
                    <a:lnTo>
                      <a:pt x="25" y="25"/>
                    </a:lnTo>
                    <a:lnTo>
                      <a:pt x="18" y="17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4" name="Freeform 136">
                <a:extLst>
                  <a:ext uri="{FF2B5EF4-FFF2-40B4-BE49-F238E27FC236}">
                    <a16:creationId xmlns:a16="http://schemas.microsoft.com/office/drawing/2014/main" id="{479420B3-7791-43A9-9588-32BAF6C1A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506"/>
                <a:ext cx="31" cy="87"/>
              </a:xfrm>
              <a:custGeom>
                <a:avLst/>
                <a:gdLst>
                  <a:gd name="T0" fmla="*/ 1 w 60"/>
                  <a:gd name="T1" fmla="*/ 0 h 172"/>
                  <a:gd name="T2" fmla="*/ 0 w 60"/>
                  <a:gd name="T3" fmla="*/ 18 h 172"/>
                  <a:gd name="T4" fmla="*/ 1 w 60"/>
                  <a:gd name="T5" fmla="*/ 34 h 172"/>
                  <a:gd name="T6" fmla="*/ 2 w 60"/>
                  <a:gd name="T7" fmla="*/ 50 h 172"/>
                  <a:gd name="T8" fmla="*/ 5 w 60"/>
                  <a:gd name="T9" fmla="*/ 64 h 172"/>
                  <a:gd name="T10" fmla="*/ 7 w 60"/>
                  <a:gd name="T11" fmla="*/ 78 h 172"/>
                  <a:gd name="T12" fmla="*/ 10 w 60"/>
                  <a:gd name="T13" fmla="*/ 90 h 172"/>
                  <a:gd name="T14" fmla="*/ 16 w 60"/>
                  <a:gd name="T15" fmla="*/ 103 h 172"/>
                  <a:gd name="T16" fmla="*/ 21 w 60"/>
                  <a:gd name="T17" fmla="*/ 113 h 172"/>
                  <a:gd name="T18" fmla="*/ 25 w 60"/>
                  <a:gd name="T19" fmla="*/ 124 h 172"/>
                  <a:gd name="T20" fmla="*/ 29 w 60"/>
                  <a:gd name="T21" fmla="*/ 134 h 172"/>
                  <a:gd name="T22" fmla="*/ 34 w 60"/>
                  <a:gd name="T23" fmla="*/ 141 h 172"/>
                  <a:gd name="T24" fmla="*/ 39 w 60"/>
                  <a:gd name="T25" fmla="*/ 150 h 172"/>
                  <a:gd name="T26" fmla="*/ 45 w 60"/>
                  <a:gd name="T27" fmla="*/ 157 h 172"/>
                  <a:gd name="T28" fmla="*/ 49 w 60"/>
                  <a:gd name="T29" fmla="*/ 162 h 172"/>
                  <a:gd name="T30" fmla="*/ 53 w 60"/>
                  <a:gd name="T31" fmla="*/ 167 h 172"/>
                  <a:gd name="T32" fmla="*/ 57 w 60"/>
                  <a:gd name="T33" fmla="*/ 172 h 172"/>
                  <a:gd name="T34" fmla="*/ 60 w 60"/>
                  <a:gd name="T35" fmla="*/ 170 h 172"/>
                  <a:gd name="T36" fmla="*/ 57 w 60"/>
                  <a:gd name="T37" fmla="*/ 166 h 172"/>
                  <a:gd name="T38" fmla="*/ 52 w 60"/>
                  <a:gd name="T39" fmla="*/ 161 h 172"/>
                  <a:gd name="T40" fmla="*/ 48 w 60"/>
                  <a:gd name="T41" fmla="*/ 156 h 172"/>
                  <a:gd name="T42" fmla="*/ 43 w 60"/>
                  <a:gd name="T43" fmla="*/ 149 h 172"/>
                  <a:gd name="T44" fmla="*/ 37 w 60"/>
                  <a:gd name="T45" fmla="*/ 140 h 172"/>
                  <a:gd name="T46" fmla="*/ 32 w 60"/>
                  <a:gd name="T47" fmla="*/ 133 h 172"/>
                  <a:gd name="T48" fmla="*/ 28 w 60"/>
                  <a:gd name="T49" fmla="*/ 123 h 172"/>
                  <a:gd name="T50" fmla="*/ 24 w 60"/>
                  <a:gd name="T51" fmla="*/ 112 h 172"/>
                  <a:gd name="T52" fmla="*/ 19 w 60"/>
                  <a:gd name="T53" fmla="*/ 102 h 172"/>
                  <a:gd name="T54" fmla="*/ 14 w 60"/>
                  <a:gd name="T55" fmla="*/ 90 h 172"/>
                  <a:gd name="T56" fmla="*/ 10 w 60"/>
                  <a:gd name="T57" fmla="*/ 78 h 172"/>
                  <a:gd name="T58" fmla="*/ 8 w 60"/>
                  <a:gd name="T59" fmla="*/ 64 h 172"/>
                  <a:gd name="T60" fmla="*/ 6 w 60"/>
                  <a:gd name="T61" fmla="*/ 50 h 172"/>
                  <a:gd name="T62" fmla="*/ 4 w 60"/>
                  <a:gd name="T63" fmla="*/ 34 h 172"/>
                  <a:gd name="T64" fmla="*/ 5 w 60"/>
                  <a:gd name="T65" fmla="*/ 18 h 172"/>
                  <a:gd name="T66" fmla="*/ 4 w 60"/>
                  <a:gd name="T67" fmla="*/ 0 h 172"/>
                  <a:gd name="T68" fmla="*/ 1 w 60"/>
                  <a:gd name="T6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72">
                    <a:moveTo>
                      <a:pt x="1" y="0"/>
                    </a:moveTo>
                    <a:lnTo>
                      <a:pt x="0" y="18"/>
                    </a:lnTo>
                    <a:lnTo>
                      <a:pt x="1" y="34"/>
                    </a:lnTo>
                    <a:lnTo>
                      <a:pt x="2" y="50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10" y="90"/>
                    </a:lnTo>
                    <a:lnTo>
                      <a:pt x="16" y="103"/>
                    </a:lnTo>
                    <a:lnTo>
                      <a:pt x="21" y="113"/>
                    </a:lnTo>
                    <a:lnTo>
                      <a:pt x="25" y="124"/>
                    </a:lnTo>
                    <a:lnTo>
                      <a:pt x="29" y="134"/>
                    </a:lnTo>
                    <a:lnTo>
                      <a:pt x="34" y="141"/>
                    </a:lnTo>
                    <a:lnTo>
                      <a:pt x="39" y="150"/>
                    </a:lnTo>
                    <a:lnTo>
                      <a:pt x="45" y="157"/>
                    </a:lnTo>
                    <a:lnTo>
                      <a:pt x="49" y="162"/>
                    </a:lnTo>
                    <a:lnTo>
                      <a:pt x="53" y="167"/>
                    </a:lnTo>
                    <a:lnTo>
                      <a:pt x="57" y="172"/>
                    </a:lnTo>
                    <a:lnTo>
                      <a:pt x="60" y="170"/>
                    </a:lnTo>
                    <a:lnTo>
                      <a:pt x="57" y="166"/>
                    </a:lnTo>
                    <a:lnTo>
                      <a:pt x="52" y="161"/>
                    </a:lnTo>
                    <a:lnTo>
                      <a:pt x="48" y="156"/>
                    </a:lnTo>
                    <a:lnTo>
                      <a:pt x="43" y="149"/>
                    </a:lnTo>
                    <a:lnTo>
                      <a:pt x="37" y="140"/>
                    </a:lnTo>
                    <a:lnTo>
                      <a:pt x="32" y="133"/>
                    </a:lnTo>
                    <a:lnTo>
                      <a:pt x="28" y="123"/>
                    </a:lnTo>
                    <a:lnTo>
                      <a:pt x="24" y="112"/>
                    </a:lnTo>
                    <a:lnTo>
                      <a:pt x="19" y="102"/>
                    </a:lnTo>
                    <a:lnTo>
                      <a:pt x="14" y="90"/>
                    </a:lnTo>
                    <a:lnTo>
                      <a:pt x="10" y="78"/>
                    </a:lnTo>
                    <a:lnTo>
                      <a:pt x="8" y="64"/>
                    </a:lnTo>
                    <a:lnTo>
                      <a:pt x="6" y="50"/>
                    </a:lnTo>
                    <a:lnTo>
                      <a:pt x="4" y="34"/>
                    </a:lnTo>
                    <a:lnTo>
                      <a:pt x="5" y="18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5" name="Freeform 137">
                <a:extLst>
                  <a:ext uri="{FF2B5EF4-FFF2-40B4-BE49-F238E27FC236}">
                    <a16:creationId xmlns:a16="http://schemas.microsoft.com/office/drawing/2014/main" id="{6D40FC2E-646E-4717-A7D0-05D7D4E41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55"/>
                <a:ext cx="14" cy="151"/>
              </a:xfrm>
              <a:custGeom>
                <a:avLst/>
                <a:gdLst>
                  <a:gd name="T0" fmla="*/ 0 w 29"/>
                  <a:gd name="T1" fmla="*/ 0 h 301"/>
                  <a:gd name="T2" fmla="*/ 4 w 29"/>
                  <a:gd name="T3" fmla="*/ 21 h 301"/>
                  <a:gd name="T4" fmla="*/ 7 w 29"/>
                  <a:gd name="T5" fmla="*/ 43 h 301"/>
                  <a:gd name="T6" fmla="*/ 9 w 29"/>
                  <a:gd name="T7" fmla="*/ 63 h 301"/>
                  <a:gd name="T8" fmla="*/ 13 w 29"/>
                  <a:gd name="T9" fmla="*/ 84 h 301"/>
                  <a:gd name="T10" fmla="*/ 15 w 29"/>
                  <a:gd name="T11" fmla="*/ 102 h 301"/>
                  <a:gd name="T12" fmla="*/ 18 w 29"/>
                  <a:gd name="T13" fmla="*/ 122 h 301"/>
                  <a:gd name="T14" fmla="*/ 19 w 29"/>
                  <a:gd name="T15" fmla="*/ 141 h 301"/>
                  <a:gd name="T16" fmla="*/ 21 w 29"/>
                  <a:gd name="T17" fmla="*/ 160 h 301"/>
                  <a:gd name="T18" fmla="*/ 22 w 29"/>
                  <a:gd name="T19" fmla="*/ 177 h 301"/>
                  <a:gd name="T20" fmla="*/ 22 w 29"/>
                  <a:gd name="T21" fmla="*/ 196 h 301"/>
                  <a:gd name="T22" fmla="*/ 24 w 29"/>
                  <a:gd name="T23" fmla="*/ 214 h 301"/>
                  <a:gd name="T24" fmla="*/ 24 w 29"/>
                  <a:gd name="T25" fmla="*/ 231 h 301"/>
                  <a:gd name="T26" fmla="*/ 24 w 29"/>
                  <a:gd name="T27" fmla="*/ 248 h 301"/>
                  <a:gd name="T28" fmla="*/ 24 w 29"/>
                  <a:gd name="T29" fmla="*/ 267 h 301"/>
                  <a:gd name="T30" fmla="*/ 24 w 29"/>
                  <a:gd name="T31" fmla="*/ 283 h 301"/>
                  <a:gd name="T32" fmla="*/ 24 w 29"/>
                  <a:gd name="T33" fmla="*/ 301 h 301"/>
                  <a:gd name="T34" fmla="*/ 28 w 29"/>
                  <a:gd name="T35" fmla="*/ 301 h 301"/>
                  <a:gd name="T36" fmla="*/ 29 w 29"/>
                  <a:gd name="T37" fmla="*/ 283 h 301"/>
                  <a:gd name="T38" fmla="*/ 29 w 29"/>
                  <a:gd name="T39" fmla="*/ 267 h 301"/>
                  <a:gd name="T40" fmla="*/ 29 w 29"/>
                  <a:gd name="T41" fmla="*/ 248 h 301"/>
                  <a:gd name="T42" fmla="*/ 29 w 29"/>
                  <a:gd name="T43" fmla="*/ 231 h 301"/>
                  <a:gd name="T44" fmla="*/ 28 w 29"/>
                  <a:gd name="T45" fmla="*/ 214 h 301"/>
                  <a:gd name="T46" fmla="*/ 28 w 29"/>
                  <a:gd name="T47" fmla="*/ 196 h 301"/>
                  <a:gd name="T48" fmla="*/ 26 w 29"/>
                  <a:gd name="T49" fmla="*/ 177 h 301"/>
                  <a:gd name="T50" fmla="*/ 24 w 29"/>
                  <a:gd name="T51" fmla="*/ 160 h 301"/>
                  <a:gd name="T52" fmla="*/ 22 w 29"/>
                  <a:gd name="T53" fmla="*/ 141 h 301"/>
                  <a:gd name="T54" fmla="*/ 21 w 29"/>
                  <a:gd name="T55" fmla="*/ 122 h 301"/>
                  <a:gd name="T56" fmla="*/ 19 w 29"/>
                  <a:gd name="T57" fmla="*/ 102 h 301"/>
                  <a:gd name="T58" fmla="*/ 16 w 29"/>
                  <a:gd name="T59" fmla="*/ 84 h 301"/>
                  <a:gd name="T60" fmla="*/ 14 w 29"/>
                  <a:gd name="T61" fmla="*/ 63 h 301"/>
                  <a:gd name="T62" fmla="*/ 10 w 29"/>
                  <a:gd name="T63" fmla="*/ 43 h 301"/>
                  <a:gd name="T64" fmla="*/ 7 w 29"/>
                  <a:gd name="T65" fmla="*/ 21 h 301"/>
                  <a:gd name="T66" fmla="*/ 4 w 29"/>
                  <a:gd name="T67" fmla="*/ 0 h 301"/>
                  <a:gd name="T68" fmla="*/ 0 w 29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301">
                    <a:moveTo>
                      <a:pt x="0" y="0"/>
                    </a:moveTo>
                    <a:lnTo>
                      <a:pt x="4" y="21"/>
                    </a:lnTo>
                    <a:lnTo>
                      <a:pt x="7" y="43"/>
                    </a:lnTo>
                    <a:lnTo>
                      <a:pt x="9" y="63"/>
                    </a:lnTo>
                    <a:lnTo>
                      <a:pt x="13" y="84"/>
                    </a:lnTo>
                    <a:lnTo>
                      <a:pt x="15" y="102"/>
                    </a:lnTo>
                    <a:lnTo>
                      <a:pt x="18" y="122"/>
                    </a:lnTo>
                    <a:lnTo>
                      <a:pt x="19" y="141"/>
                    </a:lnTo>
                    <a:lnTo>
                      <a:pt x="21" y="160"/>
                    </a:lnTo>
                    <a:lnTo>
                      <a:pt x="22" y="177"/>
                    </a:lnTo>
                    <a:lnTo>
                      <a:pt x="22" y="196"/>
                    </a:lnTo>
                    <a:lnTo>
                      <a:pt x="24" y="214"/>
                    </a:lnTo>
                    <a:lnTo>
                      <a:pt x="24" y="231"/>
                    </a:lnTo>
                    <a:lnTo>
                      <a:pt x="24" y="248"/>
                    </a:lnTo>
                    <a:lnTo>
                      <a:pt x="24" y="267"/>
                    </a:lnTo>
                    <a:lnTo>
                      <a:pt x="24" y="283"/>
                    </a:lnTo>
                    <a:lnTo>
                      <a:pt x="24" y="301"/>
                    </a:lnTo>
                    <a:lnTo>
                      <a:pt x="28" y="301"/>
                    </a:lnTo>
                    <a:lnTo>
                      <a:pt x="29" y="283"/>
                    </a:lnTo>
                    <a:lnTo>
                      <a:pt x="29" y="267"/>
                    </a:lnTo>
                    <a:lnTo>
                      <a:pt x="29" y="248"/>
                    </a:lnTo>
                    <a:lnTo>
                      <a:pt x="29" y="231"/>
                    </a:lnTo>
                    <a:lnTo>
                      <a:pt x="28" y="214"/>
                    </a:lnTo>
                    <a:lnTo>
                      <a:pt x="28" y="196"/>
                    </a:lnTo>
                    <a:lnTo>
                      <a:pt x="26" y="177"/>
                    </a:lnTo>
                    <a:lnTo>
                      <a:pt x="24" y="160"/>
                    </a:lnTo>
                    <a:lnTo>
                      <a:pt x="22" y="141"/>
                    </a:lnTo>
                    <a:lnTo>
                      <a:pt x="21" y="122"/>
                    </a:lnTo>
                    <a:lnTo>
                      <a:pt x="19" y="102"/>
                    </a:lnTo>
                    <a:lnTo>
                      <a:pt x="16" y="84"/>
                    </a:lnTo>
                    <a:lnTo>
                      <a:pt x="14" y="63"/>
                    </a:lnTo>
                    <a:lnTo>
                      <a:pt x="10" y="43"/>
                    </a:lnTo>
                    <a:lnTo>
                      <a:pt x="7" y="2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6" name="Freeform 138">
                <a:extLst>
                  <a:ext uri="{FF2B5EF4-FFF2-40B4-BE49-F238E27FC236}">
                    <a16:creationId xmlns:a16="http://schemas.microsoft.com/office/drawing/2014/main" id="{66924324-E91D-4091-99D5-533B6F34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142"/>
                <a:ext cx="17" cy="214"/>
              </a:xfrm>
              <a:custGeom>
                <a:avLst/>
                <a:gdLst>
                  <a:gd name="T0" fmla="*/ 18 w 34"/>
                  <a:gd name="T1" fmla="*/ 16 h 428"/>
                  <a:gd name="T2" fmla="*/ 11 w 34"/>
                  <a:gd name="T3" fmla="*/ 48 h 428"/>
                  <a:gd name="T4" fmla="*/ 6 w 34"/>
                  <a:gd name="T5" fmla="*/ 80 h 428"/>
                  <a:gd name="T6" fmla="*/ 3 w 34"/>
                  <a:gd name="T7" fmla="*/ 110 h 428"/>
                  <a:gd name="T8" fmla="*/ 2 w 34"/>
                  <a:gd name="T9" fmla="*/ 139 h 428"/>
                  <a:gd name="T10" fmla="*/ 0 w 34"/>
                  <a:gd name="T11" fmla="*/ 168 h 428"/>
                  <a:gd name="T12" fmla="*/ 0 w 34"/>
                  <a:gd name="T13" fmla="*/ 195 h 428"/>
                  <a:gd name="T14" fmla="*/ 2 w 34"/>
                  <a:gd name="T15" fmla="*/ 222 h 428"/>
                  <a:gd name="T16" fmla="*/ 4 w 34"/>
                  <a:gd name="T17" fmla="*/ 248 h 428"/>
                  <a:gd name="T18" fmla="*/ 6 w 34"/>
                  <a:gd name="T19" fmla="*/ 274 h 428"/>
                  <a:gd name="T20" fmla="*/ 10 w 34"/>
                  <a:gd name="T21" fmla="*/ 299 h 428"/>
                  <a:gd name="T22" fmla="*/ 13 w 34"/>
                  <a:gd name="T23" fmla="*/ 323 h 428"/>
                  <a:gd name="T24" fmla="*/ 17 w 34"/>
                  <a:gd name="T25" fmla="*/ 347 h 428"/>
                  <a:gd name="T26" fmla="*/ 21 w 34"/>
                  <a:gd name="T27" fmla="*/ 371 h 428"/>
                  <a:gd name="T28" fmla="*/ 24 w 34"/>
                  <a:gd name="T29" fmla="*/ 393 h 428"/>
                  <a:gd name="T30" fmla="*/ 28 w 34"/>
                  <a:gd name="T31" fmla="*/ 416 h 428"/>
                  <a:gd name="T32" fmla="*/ 34 w 34"/>
                  <a:gd name="T33" fmla="*/ 428 h 428"/>
                  <a:gd name="T34" fmla="*/ 30 w 34"/>
                  <a:gd name="T35" fmla="*/ 405 h 428"/>
                  <a:gd name="T36" fmla="*/ 26 w 34"/>
                  <a:gd name="T37" fmla="*/ 382 h 428"/>
                  <a:gd name="T38" fmla="*/ 23 w 34"/>
                  <a:gd name="T39" fmla="*/ 359 h 428"/>
                  <a:gd name="T40" fmla="*/ 19 w 34"/>
                  <a:gd name="T41" fmla="*/ 335 h 428"/>
                  <a:gd name="T42" fmla="*/ 16 w 34"/>
                  <a:gd name="T43" fmla="*/ 310 h 428"/>
                  <a:gd name="T44" fmla="*/ 11 w 34"/>
                  <a:gd name="T45" fmla="*/ 286 h 428"/>
                  <a:gd name="T46" fmla="*/ 8 w 34"/>
                  <a:gd name="T47" fmla="*/ 260 h 428"/>
                  <a:gd name="T48" fmla="*/ 6 w 34"/>
                  <a:gd name="T49" fmla="*/ 235 h 428"/>
                  <a:gd name="T50" fmla="*/ 6 w 34"/>
                  <a:gd name="T51" fmla="*/ 208 h 428"/>
                  <a:gd name="T52" fmla="*/ 5 w 34"/>
                  <a:gd name="T53" fmla="*/ 181 h 428"/>
                  <a:gd name="T54" fmla="*/ 5 w 34"/>
                  <a:gd name="T55" fmla="*/ 153 h 428"/>
                  <a:gd name="T56" fmla="*/ 6 w 34"/>
                  <a:gd name="T57" fmla="*/ 124 h 428"/>
                  <a:gd name="T58" fmla="*/ 8 w 34"/>
                  <a:gd name="T59" fmla="*/ 95 h 428"/>
                  <a:gd name="T60" fmla="*/ 11 w 34"/>
                  <a:gd name="T61" fmla="*/ 64 h 428"/>
                  <a:gd name="T62" fmla="*/ 18 w 34"/>
                  <a:gd name="T63" fmla="*/ 33 h 428"/>
                  <a:gd name="T64" fmla="*/ 24 w 34"/>
                  <a:gd name="T6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428">
                    <a:moveTo>
                      <a:pt x="21" y="0"/>
                    </a:moveTo>
                    <a:lnTo>
                      <a:pt x="18" y="16"/>
                    </a:lnTo>
                    <a:lnTo>
                      <a:pt x="14" y="33"/>
                    </a:lnTo>
                    <a:lnTo>
                      <a:pt x="11" y="48"/>
                    </a:lnTo>
                    <a:lnTo>
                      <a:pt x="8" y="64"/>
                    </a:lnTo>
                    <a:lnTo>
                      <a:pt x="6" y="80"/>
                    </a:lnTo>
                    <a:lnTo>
                      <a:pt x="5" y="95"/>
                    </a:lnTo>
                    <a:lnTo>
                      <a:pt x="3" y="110"/>
                    </a:lnTo>
                    <a:lnTo>
                      <a:pt x="2" y="124"/>
                    </a:lnTo>
                    <a:lnTo>
                      <a:pt x="2" y="139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1"/>
                    </a:lnTo>
                    <a:lnTo>
                      <a:pt x="0" y="195"/>
                    </a:lnTo>
                    <a:lnTo>
                      <a:pt x="1" y="208"/>
                    </a:lnTo>
                    <a:lnTo>
                      <a:pt x="2" y="222"/>
                    </a:lnTo>
                    <a:lnTo>
                      <a:pt x="3" y="235"/>
                    </a:lnTo>
                    <a:lnTo>
                      <a:pt x="4" y="248"/>
                    </a:lnTo>
                    <a:lnTo>
                      <a:pt x="5" y="260"/>
                    </a:lnTo>
                    <a:lnTo>
                      <a:pt x="6" y="274"/>
                    </a:lnTo>
                    <a:lnTo>
                      <a:pt x="8" y="286"/>
                    </a:lnTo>
                    <a:lnTo>
                      <a:pt x="10" y="299"/>
                    </a:lnTo>
                    <a:lnTo>
                      <a:pt x="11" y="310"/>
                    </a:lnTo>
                    <a:lnTo>
                      <a:pt x="13" y="323"/>
                    </a:lnTo>
                    <a:lnTo>
                      <a:pt x="16" y="335"/>
                    </a:lnTo>
                    <a:lnTo>
                      <a:pt x="17" y="347"/>
                    </a:lnTo>
                    <a:lnTo>
                      <a:pt x="19" y="359"/>
                    </a:lnTo>
                    <a:lnTo>
                      <a:pt x="21" y="371"/>
                    </a:lnTo>
                    <a:lnTo>
                      <a:pt x="23" y="382"/>
                    </a:lnTo>
                    <a:lnTo>
                      <a:pt x="24" y="393"/>
                    </a:lnTo>
                    <a:lnTo>
                      <a:pt x="27" y="405"/>
                    </a:lnTo>
                    <a:lnTo>
                      <a:pt x="28" y="416"/>
                    </a:lnTo>
                    <a:lnTo>
                      <a:pt x="30" y="428"/>
                    </a:lnTo>
                    <a:lnTo>
                      <a:pt x="34" y="428"/>
                    </a:lnTo>
                    <a:lnTo>
                      <a:pt x="32" y="416"/>
                    </a:lnTo>
                    <a:lnTo>
                      <a:pt x="30" y="405"/>
                    </a:lnTo>
                    <a:lnTo>
                      <a:pt x="28" y="393"/>
                    </a:lnTo>
                    <a:lnTo>
                      <a:pt x="26" y="382"/>
                    </a:lnTo>
                    <a:lnTo>
                      <a:pt x="24" y="371"/>
                    </a:lnTo>
                    <a:lnTo>
                      <a:pt x="23" y="359"/>
                    </a:lnTo>
                    <a:lnTo>
                      <a:pt x="20" y="347"/>
                    </a:lnTo>
                    <a:lnTo>
                      <a:pt x="19" y="335"/>
                    </a:lnTo>
                    <a:lnTo>
                      <a:pt x="17" y="323"/>
                    </a:lnTo>
                    <a:lnTo>
                      <a:pt x="16" y="310"/>
                    </a:lnTo>
                    <a:lnTo>
                      <a:pt x="13" y="299"/>
                    </a:lnTo>
                    <a:lnTo>
                      <a:pt x="11" y="286"/>
                    </a:lnTo>
                    <a:lnTo>
                      <a:pt x="10" y="274"/>
                    </a:lnTo>
                    <a:lnTo>
                      <a:pt x="8" y="260"/>
                    </a:lnTo>
                    <a:lnTo>
                      <a:pt x="7" y="248"/>
                    </a:lnTo>
                    <a:lnTo>
                      <a:pt x="6" y="235"/>
                    </a:lnTo>
                    <a:lnTo>
                      <a:pt x="5" y="222"/>
                    </a:lnTo>
                    <a:lnTo>
                      <a:pt x="6" y="208"/>
                    </a:lnTo>
                    <a:lnTo>
                      <a:pt x="5" y="195"/>
                    </a:lnTo>
                    <a:lnTo>
                      <a:pt x="5" y="181"/>
                    </a:lnTo>
                    <a:lnTo>
                      <a:pt x="5" y="168"/>
                    </a:lnTo>
                    <a:lnTo>
                      <a:pt x="5" y="153"/>
                    </a:lnTo>
                    <a:lnTo>
                      <a:pt x="5" y="139"/>
                    </a:lnTo>
                    <a:lnTo>
                      <a:pt x="6" y="124"/>
                    </a:lnTo>
                    <a:lnTo>
                      <a:pt x="6" y="110"/>
                    </a:lnTo>
                    <a:lnTo>
                      <a:pt x="8" y="95"/>
                    </a:lnTo>
                    <a:lnTo>
                      <a:pt x="10" y="80"/>
                    </a:lnTo>
                    <a:lnTo>
                      <a:pt x="11" y="64"/>
                    </a:lnTo>
                    <a:lnTo>
                      <a:pt x="14" y="48"/>
                    </a:lnTo>
                    <a:lnTo>
                      <a:pt x="18" y="33"/>
                    </a:lnTo>
                    <a:lnTo>
                      <a:pt x="21" y="16"/>
                    </a:lnTo>
                    <a:lnTo>
                      <a:pt x="24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7" name="Freeform 139">
                <a:extLst>
                  <a:ext uri="{FF2B5EF4-FFF2-40B4-BE49-F238E27FC236}">
                    <a16:creationId xmlns:a16="http://schemas.microsoft.com/office/drawing/2014/main" id="{9BF9BA8F-6301-4123-AC09-EE1885BFF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79"/>
                <a:ext cx="51" cy="63"/>
              </a:xfrm>
              <a:custGeom>
                <a:avLst/>
                <a:gdLst>
                  <a:gd name="T0" fmla="*/ 101 w 102"/>
                  <a:gd name="T1" fmla="*/ 0 h 127"/>
                  <a:gd name="T2" fmla="*/ 84 w 102"/>
                  <a:gd name="T3" fmla="*/ 5 h 127"/>
                  <a:gd name="T4" fmla="*/ 69 w 102"/>
                  <a:gd name="T5" fmla="*/ 12 h 127"/>
                  <a:gd name="T6" fmla="*/ 57 w 102"/>
                  <a:gd name="T7" fmla="*/ 21 h 127"/>
                  <a:gd name="T8" fmla="*/ 45 w 102"/>
                  <a:gd name="T9" fmla="*/ 31 h 127"/>
                  <a:gd name="T10" fmla="*/ 36 w 102"/>
                  <a:gd name="T11" fmla="*/ 40 h 127"/>
                  <a:gd name="T12" fmla="*/ 28 w 102"/>
                  <a:gd name="T13" fmla="*/ 51 h 127"/>
                  <a:gd name="T14" fmla="*/ 22 w 102"/>
                  <a:gd name="T15" fmla="*/ 61 h 127"/>
                  <a:gd name="T16" fmla="*/ 16 w 102"/>
                  <a:gd name="T17" fmla="*/ 73 h 127"/>
                  <a:gd name="T18" fmla="*/ 11 w 102"/>
                  <a:gd name="T19" fmla="*/ 83 h 127"/>
                  <a:gd name="T20" fmla="*/ 7 w 102"/>
                  <a:gd name="T21" fmla="*/ 93 h 127"/>
                  <a:gd name="T22" fmla="*/ 5 w 102"/>
                  <a:gd name="T23" fmla="*/ 102 h 127"/>
                  <a:gd name="T24" fmla="*/ 3 w 102"/>
                  <a:gd name="T25" fmla="*/ 110 h 127"/>
                  <a:gd name="T26" fmla="*/ 2 w 102"/>
                  <a:gd name="T27" fmla="*/ 117 h 127"/>
                  <a:gd name="T28" fmla="*/ 1 w 102"/>
                  <a:gd name="T29" fmla="*/ 123 h 127"/>
                  <a:gd name="T30" fmla="*/ 0 w 102"/>
                  <a:gd name="T31" fmla="*/ 126 h 127"/>
                  <a:gd name="T32" fmla="*/ 0 w 102"/>
                  <a:gd name="T33" fmla="*/ 127 h 127"/>
                  <a:gd name="T34" fmla="*/ 3 w 102"/>
                  <a:gd name="T35" fmla="*/ 127 h 127"/>
                  <a:gd name="T36" fmla="*/ 3 w 102"/>
                  <a:gd name="T37" fmla="*/ 126 h 127"/>
                  <a:gd name="T38" fmla="*/ 4 w 102"/>
                  <a:gd name="T39" fmla="*/ 123 h 127"/>
                  <a:gd name="T40" fmla="*/ 5 w 102"/>
                  <a:gd name="T41" fmla="*/ 117 h 127"/>
                  <a:gd name="T42" fmla="*/ 6 w 102"/>
                  <a:gd name="T43" fmla="*/ 110 h 127"/>
                  <a:gd name="T44" fmla="*/ 8 w 102"/>
                  <a:gd name="T45" fmla="*/ 102 h 127"/>
                  <a:gd name="T46" fmla="*/ 11 w 102"/>
                  <a:gd name="T47" fmla="*/ 93 h 127"/>
                  <a:gd name="T48" fmla="*/ 14 w 102"/>
                  <a:gd name="T49" fmla="*/ 84 h 127"/>
                  <a:gd name="T50" fmla="*/ 19 w 102"/>
                  <a:gd name="T51" fmla="*/ 74 h 127"/>
                  <a:gd name="T52" fmla="*/ 25 w 102"/>
                  <a:gd name="T53" fmla="*/ 62 h 127"/>
                  <a:gd name="T54" fmla="*/ 31 w 102"/>
                  <a:gd name="T55" fmla="*/ 52 h 127"/>
                  <a:gd name="T56" fmla="*/ 39 w 102"/>
                  <a:gd name="T57" fmla="*/ 41 h 127"/>
                  <a:gd name="T58" fmla="*/ 49 w 102"/>
                  <a:gd name="T59" fmla="*/ 32 h 127"/>
                  <a:gd name="T60" fmla="*/ 60 w 102"/>
                  <a:gd name="T61" fmla="*/ 24 h 127"/>
                  <a:gd name="T62" fmla="*/ 72 w 102"/>
                  <a:gd name="T63" fmla="*/ 14 h 127"/>
                  <a:gd name="T64" fmla="*/ 85 w 102"/>
                  <a:gd name="T65" fmla="*/ 8 h 127"/>
                  <a:gd name="T66" fmla="*/ 102 w 102"/>
                  <a:gd name="T67" fmla="*/ 2 h 127"/>
                  <a:gd name="T68" fmla="*/ 101 w 102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127">
                    <a:moveTo>
                      <a:pt x="101" y="0"/>
                    </a:moveTo>
                    <a:lnTo>
                      <a:pt x="84" y="5"/>
                    </a:lnTo>
                    <a:lnTo>
                      <a:pt x="69" y="12"/>
                    </a:lnTo>
                    <a:lnTo>
                      <a:pt x="57" y="21"/>
                    </a:lnTo>
                    <a:lnTo>
                      <a:pt x="45" y="31"/>
                    </a:lnTo>
                    <a:lnTo>
                      <a:pt x="36" y="40"/>
                    </a:lnTo>
                    <a:lnTo>
                      <a:pt x="28" y="51"/>
                    </a:lnTo>
                    <a:lnTo>
                      <a:pt x="22" y="61"/>
                    </a:lnTo>
                    <a:lnTo>
                      <a:pt x="16" y="73"/>
                    </a:lnTo>
                    <a:lnTo>
                      <a:pt x="11" y="83"/>
                    </a:lnTo>
                    <a:lnTo>
                      <a:pt x="7" y="93"/>
                    </a:lnTo>
                    <a:lnTo>
                      <a:pt x="5" y="102"/>
                    </a:lnTo>
                    <a:lnTo>
                      <a:pt x="3" y="110"/>
                    </a:lnTo>
                    <a:lnTo>
                      <a:pt x="2" y="117"/>
                    </a:lnTo>
                    <a:lnTo>
                      <a:pt x="1" y="123"/>
                    </a:lnTo>
                    <a:lnTo>
                      <a:pt x="0" y="126"/>
                    </a:lnTo>
                    <a:lnTo>
                      <a:pt x="0" y="127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4" y="123"/>
                    </a:lnTo>
                    <a:lnTo>
                      <a:pt x="5" y="117"/>
                    </a:lnTo>
                    <a:lnTo>
                      <a:pt x="6" y="110"/>
                    </a:lnTo>
                    <a:lnTo>
                      <a:pt x="8" y="102"/>
                    </a:lnTo>
                    <a:lnTo>
                      <a:pt x="11" y="93"/>
                    </a:lnTo>
                    <a:lnTo>
                      <a:pt x="14" y="84"/>
                    </a:lnTo>
                    <a:lnTo>
                      <a:pt x="19" y="74"/>
                    </a:lnTo>
                    <a:lnTo>
                      <a:pt x="25" y="62"/>
                    </a:lnTo>
                    <a:lnTo>
                      <a:pt x="31" y="52"/>
                    </a:lnTo>
                    <a:lnTo>
                      <a:pt x="39" y="41"/>
                    </a:lnTo>
                    <a:lnTo>
                      <a:pt x="49" y="32"/>
                    </a:lnTo>
                    <a:lnTo>
                      <a:pt x="60" y="24"/>
                    </a:lnTo>
                    <a:lnTo>
                      <a:pt x="72" y="14"/>
                    </a:lnTo>
                    <a:lnTo>
                      <a:pt x="85" y="8"/>
                    </a:lnTo>
                    <a:lnTo>
                      <a:pt x="102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8" name="Freeform 140">
                <a:extLst>
                  <a:ext uri="{FF2B5EF4-FFF2-40B4-BE49-F238E27FC236}">
                    <a16:creationId xmlns:a16="http://schemas.microsoft.com/office/drawing/2014/main" id="{D8410D7A-BB02-4DFF-BD97-74138944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074"/>
                <a:ext cx="43" cy="7"/>
              </a:xfrm>
              <a:custGeom>
                <a:avLst/>
                <a:gdLst>
                  <a:gd name="T0" fmla="*/ 85 w 85"/>
                  <a:gd name="T1" fmla="*/ 1 h 12"/>
                  <a:gd name="T2" fmla="*/ 69 w 85"/>
                  <a:gd name="T3" fmla="*/ 0 h 12"/>
                  <a:gd name="T4" fmla="*/ 54 w 85"/>
                  <a:gd name="T5" fmla="*/ 1 h 12"/>
                  <a:gd name="T6" fmla="*/ 39 w 85"/>
                  <a:gd name="T7" fmla="*/ 2 h 12"/>
                  <a:gd name="T8" fmla="*/ 26 w 85"/>
                  <a:gd name="T9" fmla="*/ 4 h 12"/>
                  <a:gd name="T10" fmla="*/ 15 w 85"/>
                  <a:gd name="T11" fmla="*/ 6 h 12"/>
                  <a:gd name="T12" fmla="*/ 7 w 85"/>
                  <a:gd name="T13" fmla="*/ 8 h 12"/>
                  <a:gd name="T14" fmla="*/ 2 w 85"/>
                  <a:gd name="T15" fmla="*/ 9 h 12"/>
                  <a:gd name="T16" fmla="*/ 0 w 85"/>
                  <a:gd name="T17" fmla="*/ 9 h 12"/>
                  <a:gd name="T18" fmla="*/ 2 w 85"/>
                  <a:gd name="T19" fmla="*/ 12 h 12"/>
                  <a:gd name="T20" fmla="*/ 3 w 85"/>
                  <a:gd name="T21" fmla="*/ 11 h 12"/>
                  <a:gd name="T22" fmla="*/ 9 w 85"/>
                  <a:gd name="T23" fmla="*/ 10 h 12"/>
                  <a:gd name="T24" fmla="*/ 16 w 85"/>
                  <a:gd name="T25" fmla="*/ 8 h 12"/>
                  <a:gd name="T26" fmla="*/ 28 w 85"/>
                  <a:gd name="T27" fmla="*/ 6 h 12"/>
                  <a:gd name="T28" fmla="*/ 39 w 85"/>
                  <a:gd name="T29" fmla="*/ 4 h 12"/>
                  <a:gd name="T30" fmla="*/ 54 w 85"/>
                  <a:gd name="T31" fmla="*/ 3 h 12"/>
                  <a:gd name="T32" fmla="*/ 69 w 85"/>
                  <a:gd name="T33" fmla="*/ 2 h 12"/>
                  <a:gd name="T34" fmla="*/ 85 w 85"/>
                  <a:gd name="T35" fmla="*/ 3 h 12"/>
                  <a:gd name="T36" fmla="*/ 85 w 85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" h="12">
                    <a:moveTo>
                      <a:pt x="85" y="1"/>
                    </a:moveTo>
                    <a:lnTo>
                      <a:pt x="69" y="0"/>
                    </a:lnTo>
                    <a:lnTo>
                      <a:pt x="54" y="1"/>
                    </a:lnTo>
                    <a:lnTo>
                      <a:pt x="39" y="2"/>
                    </a:lnTo>
                    <a:lnTo>
                      <a:pt x="26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9" y="10"/>
                    </a:lnTo>
                    <a:lnTo>
                      <a:pt x="16" y="8"/>
                    </a:lnTo>
                    <a:lnTo>
                      <a:pt x="28" y="6"/>
                    </a:lnTo>
                    <a:lnTo>
                      <a:pt x="39" y="4"/>
                    </a:lnTo>
                    <a:lnTo>
                      <a:pt x="54" y="3"/>
                    </a:lnTo>
                    <a:lnTo>
                      <a:pt x="69" y="2"/>
                    </a:ln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9" name="Freeform 141">
                <a:extLst>
                  <a:ext uri="{FF2B5EF4-FFF2-40B4-BE49-F238E27FC236}">
                    <a16:creationId xmlns:a16="http://schemas.microsoft.com/office/drawing/2014/main" id="{BC724F3A-E04F-4BAD-913A-4337F8C7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1070"/>
                <a:ext cx="67" cy="6"/>
              </a:xfrm>
              <a:custGeom>
                <a:avLst/>
                <a:gdLst>
                  <a:gd name="T0" fmla="*/ 131 w 133"/>
                  <a:gd name="T1" fmla="*/ 0 h 13"/>
                  <a:gd name="T2" fmla="*/ 119 w 133"/>
                  <a:gd name="T3" fmla="*/ 2 h 13"/>
                  <a:gd name="T4" fmla="*/ 107 w 133"/>
                  <a:gd name="T5" fmla="*/ 4 h 13"/>
                  <a:gd name="T6" fmla="*/ 91 w 133"/>
                  <a:gd name="T7" fmla="*/ 8 h 13"/>
                  <a:gd name="T8" fmla="*/ 74 w 133"/>
                  <a:gd name="T9" fmla="*/ 9 h 13"/>
                  <a:gd name="T10" fmla="*/ 55 w 133"/>
                  <a:gd name="T11" fmla="*/ 10 h 13"/>
                  <a:gd name="T12" fmla="*/ 35 w 133"/>
                  <a:gd name="T13" fmla="*/ 11 h 13"/>
                  <a:gd name="T14" fmla="*/ 17 w 133"/>
                  <a:gd name="T15" fmla="*/ 11 h 13"/>
                  <a:gd name="T16" fmla="*/ 0 w 133"/>
                  <a:gd name="T17" fmla="*/ 10 h 13"/>
                  <a:gd name="T18" fmla="*/ 0 w 133"/>
                  <a:gd name="T19" fmla="*/ 12 h 13"/>
                  <a:gd name="T20" fmla="*/ 17 w 133"/>
                  <a:gd name="T21" fmla="*/ 13 h 13"/>
                  <a:gd name="T22" fmla="*/ 35 w 133"/>
                  <a:gd name="T23" fmla="*/ 13 h 13"/>
                  <a:gd name="T24" fmla="*/ 55 w 133"/>
                  <a:gd name="T25" fmla="*/ 12 h 13"/>
                  <a:gd name="T26" fmla="*/ 74 w 133"/>
                  <a:gd name="T27" fmla="*/ 11 h 13"/>
                  <a:gd name="T28" fmla="*/ 91 w 133"/>
                  <a:gd name="T29" fmla="*/ 10 h 13"/>
                  <a:gd name="T30" fmla="*/ 108 w 133"/>
                  <a:gd name="T31" fmla="*/ 8 h 13"/>
                  <a:gd name="T32" fmla="*/ 121 w 133"/>
                  <a:gd name="T33" fmla="*/ 4 h 13"/>
                  <a:gd name="T34" fmla="*/ 133 w 133"/>
                  <a:gd name="T35" fmla="*/ 2 h 13"/>
                  <a:gd name="T36" fmla="*/ 131 w 13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3">
                    <a:moveTo>
                      <a:pt x="131" y="0"/>
                    </a:moveTo>
                    <a:lnTo>
                      <a:pt x="119" y="2"/>
                    </a:lnTo>
                    <a:lnTo>
                      <a:pt x="107" y="4"/>
                    </a:lnTo>
                    <a:lnTo>
                      <a:pt x="91" y="8"/>
                    </a:lnTo>
                    <a:lnTo>
                      <a:pt x="74" y="9"/>
                    </a:lnTo>
                    <a:lnTo>
                      <a:pt x="55" y="10"/>
                    </a:lnTo>
                    <a:lnTo>
                      <a:pt x="35" y="11"/>
                    </a:lnTo>
                    <a:lnTo>
                      <a:pt x="17" y="11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3"/>
                    </a:lnTo>
                    <a:lnTo>
                      <a:pt x="35" y="13"/>
                    </a:lnTo>
                    <a:lnTo>
                      <a:pt x="55" y="12"/>
                    </a:lnTo>
                    <a:lnTo>
                      <a:pt x="74" y="11"/>
                    </a:lnTo>
                    <a:lnTo>
                      <a:pt x="91" y="10"/>
                    </a:lnTo>
                    <a:lnTo>
                      <a:pt x="108" y="8"/>
                    </a:lnTo>
                    <a:lnTo>
                      <a:pt x="121" y="4"/>
                    </a:lnTo>
                    <a:lnTo>
                      <a:pt x="133" y="2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0" name="Freeform 142">
                <a:extLst>
                  <a:ext uri="{FF2B5EF4-FFF2-40B4-BE49-F238E27FC236}">
                    <a16:creationId xmlns:a16="http://schemas.microsoft.com/office/drawing/2014/main" id="{C699FDAB-1571-496B-8929-5F14368F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069"/>
                <a:ext cx="112" cy="8"/>
              </a:xfrm>
              <a:custGeom>
                <a:avLst/>
                <a:gdLst>
                  <a:gd name="T0" fmla="*/ 222 w 222"/>
                  <a:gd name="T1" fmla="*/ 15 h 17"/>
                  <a:gd name="T2" fmla="*/ 207 w 222"/>
                  <a:gd name="T3" fmla="*/ 13 h 17"/>
                  <a:gd name="T4" fmla="*/ 191 w 222"/>
                  <a:gd name="T5" fmla="*/ 11 h 17"/>
                  <a:gd name="T6" fmla="*/ 173 w 222"/>
                  <a:gd name="T7" fmla="*/ 8 h 17"/>
                  <a:gd name="T8" fmla="*/ 157 w 222"/>
                  <a:gd name="T9" fmla="*/ 5 h 17"/>
                  <a:gd name="T10" fmla="*/ 140 w 222"/>
                  <a:gd name="T11" fmla="*/ 4 h 17"/>
                  <a:gd name="T12" fmla="*/ 122 w 222"/>
                  <a:gd name="T13" fmla="*/ 3 h 17"/>
                  <a:gd name="T14" fmla="*/ 107 w 222"/>
                  <a:gd name="T15" fmla="*/ 2 h 17"/>
                  <a:gd name="T16" fmla="*/ 90 w 222"/>
                  <a:gd name="T17" fmla="*/ 1 h 17"/>
                  <a:gd name="T18" fmla="*/ 75 w 222"/>
                  <a:gd name="T19" fmla="*/ 0 h 17"/>
                  <a:gd name="T20" fmla="*/ 60 w 222"/>
                  <a:gd name="T21" fmla="*/ 0 h 17"/>
                  <a:gd name="T22" fmla="*/ 47 w 222"/>
                  <a:gd name="T23" fmla="*/ 0 h 17"/>
                  <a:gd name="T24" fmla="*/ 34 w 222"/>
                  <a:gd name="T25" fmla="*/ 0 h 17"/>
                  <a:gd name="T26" fmla="*/ 23 w 222"/>
                  <a:gd name="T27" fmla="*/ 1 h 17"/>
                  <a:gd name="T28" fmla="*/ 13 w 222"/>
                  <a:gd name="T29" fmla="*/ 1 h 17"/>
                  <a:gd name="T30" fmla="*/ 6 w 222"/>
                  <a:gd name="T31" fmla="*/ 2 h 17"/>
                  <a:gd name="T32" fmla="*/ 0 w 222"/>
                  <a:gd name="T33" fmla="*/ 3 h 17"/>
                  <a:gd name="T34" fmla="*/ 2 w 222"/>
                  <a:gd name="T35" fmla="*/ 5 h 17"/>
                  <a:gd name="T36" fmla="*/ 6 w 222"/>
                  <a:gd name="T37" fmla="*/ 4 h 17"/>
                  <a:gd name="T38" fmla="*/ 13 w 222"/>
                  <a:gd name="T39" fmla="*/ 3 h 17"/>
                  <a:gd name="T40" fmla="*/ 23 w 222"/>
                  <a:gd name="T41" fmla="*/ 3 h 17"/>
                  <a:gd name="T42" fmla="*/ 34 w 222"/>
                  <a:gd name="T43" fmla="*/ 2 h 17"/>
                  <a:gd name="T44" fmla="*/ 47 w 222"/>
                  <a:gd name="T45" fmla="*/ 2 h 17"/>
                  <a:gd name="T46" fmla="*/ 60 w 222"/>
                  <a:gd name="T47" fmla="*/ 2 h 17"/>
                  <a:gd name="T48" fmla="*/ 75 w 222"/>
                  <a:gd name="T49" fmla="*/ 2 h 17"/>
                  <a:gd name="T50" fmla="*/ 90 w 222"/>
                  <a:gd name="T51" fmla="*/ 3 h 17"/>
                  <a:gd name="T52" fmla="*/ 107 w 222"/>
                  <a:gd name="T53" fmla="*/ 4 h 17"/>
                  <a:gd name="T54" fmla="*/ 122 w 222"/>
                  <a:gd name="T55" fmla="*/ 5 h 17"/>
                  <a:gd name="T56" fmla="*/ 140 w 222"/>
                  <a:gd name="T57" fmla="*/ 6 h 17"/>
                  <a:gd name="T58" fmla="*/ 157 w 222"/>
                  <a:gd name="T59" fmla="*/ 8 h 17"/>
                  <a:gd name="T60" fmla="*/ 173 w 222"/>
                  <a:gd name="T61" fmla="*/ 11 h 17"/>
                  <a:gd name="T62" fmla="*/ 189 w 222"/>
                  <a:gd name="T63" fmla="*/ 13 h 17"/>
                  <a:gd name="T64" fmla="*/ 205 w 222"/>
                  <a:gd name="T65" fmla="*/ 15 h 17"/>
                  <a:gd name="T66" fmla="*/ 220 w 222"/>
                  <a:gd name="T67" fmla="*/ 17 h 17"/>
                  <a:gd name="T68" fmla="*/ 222 w 222"/>
                  <a:gd name="T6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17">
                    <a:moveTo>
                      <a:pt x="222" y="15"/>
                    </a:moveTo>
                    <a:lnTo>
                      <a:pt x="207" y="13"/>
                    </a:lnTo>
                    <a:lnTo>
                      <a:pt x="191" y="11"/>
                    </a:lnTo>
                    <a:lnTo>
                      <a:pt x="173" y="8"/>
                    </a:lnTo>
                    <a:lnTo>
                      <a:pt x="157" y="5"/>
                    </a:lnTo>
                    <a:lnTo>
                      <a:pt x="140" y="4"/>
                    </a:lnTo>
                    <a:lnTo>
                      <a:pt x="122" y="3"/>
                    </a:lnTo>
                    <a:lnTo>
                      <a:pt x="107" y="2"/>
                    </a:lnTo>
                    <a:lnTo>
                      <a:pt x="90" y="1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4" y="0"/>
                    </a:lnTo>
                    <a:lnTo>
                      <a:pt x="23" y="1"/>
                    </a:lnTo>
                    <a:lnTo>
                      <a:pt x="13" y="1"/>
                    </a:lnTo>
                    <a:lnTo>
                      <a:pt x="6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34" y="2"/>
                    </a:lnTo>
                    <a:lnTo>
                      <a:pt x="47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90" y="3"/>
                    </a:lnTo>
                    <a:lnTo>
                      <a:pt x="107" y="4"/>
                    </a:lnTo>
                    <a:lnTo>
                      <a:pt x="122" y="5"/>
                    </a:lnTo>
                    <a:lnTo>
                      <a:pt x="140" y="6"/>
                    </a:lnTo>
                    <a:lnTo>
                      <a:pt x="157" y="8"/>
                    </a:lnTo>
                    <a:lnTo>
                      <a:pt x="173" y="11"/>
                    </a:lnTo>
                    <a:lnTo>
                      <a:pt x="189" y="13"/>
                    </a:lnTo>
                    <a:lnTo>
                      <a:pt x="205" y="15"/>
                    </a:lnTo>
                    <a:lnTo>
                      <a:pt x="220" y="17"/>
                    </a:lnTo>
                    <a:lnTo>
                      <a:pt x="2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1" name="Freeform 143">
                <a:extLst>
                  <a:ext uri="{FF2B5EF4-FFF2-40B4-BE49-F238E27FC236}">
                    <a16:creationId xmlns:a16="http://schemas.microsoft.com/office/drawing/2014/main" id="{4FC0A187-091A-49C9-B9DF-DCEFE29C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70"/>
                <a:ext cx="53" cy="8"/>
              </a:xfrm>
              <a:custGeom>
                <a:avLst/>
                <a:gdLst>
                  <a:gd name="T0" fmla="*/ 105 w 106"/>
                  <a:gd name="T1" fmla="*/ 0 h 17"/>
                  <a:gd name="T2" fmla="*/ 85 w 106"/>
                  <a:gd name="T3" fmla="*/ 8 h 17"/>
                  <a:gd name="T4" fmla="*/ 67 w 106"/>
                  <a:gd name="T5" fmla="*/ 13 h 17"/>
                  <a:gd name="T6" fmla="*/ 49 w 106"/>
                  <a:gd name="T7" fmla="*/ 15 h 17"/>
                  <a:gd name="T8" fmla="*/ 33 w 106"/>
                  <a:gd name="T9" fmla="*/ 15 h 17"/>
                  <a:gd name="T10" fmla="*/ 21 w 106"/>
                  <a:gd name="T11" fmla="*/ 15 h 17"/>
                  <a:gd name="T12" fmla="*/ 11 w 106"/>
                  <a:gd name="T13" fmla="*/ 14 h 17"/>
                  <a:gd name="T14" fmla="*/ 4 w 106"/>
                  <a:gd name="T15" fmla="*/ 13 h 17"/>
                  <a:gd name="T16" fmla="*/ 2 w 106"/>
                  <a:gd name="T17" fmla="*/ 13 h 17"/>
                  <a:gd name="T18" fmla="*/ 0 w 106"/>
                  <a:gd name="T19" fmla="*/ 15 h 17"/>
                  <a:gd name="T20" fmla="*/ 3 w 106"/>
                  <a:gd name="T21" fmla="*/ 15 h 17"/>
                  <a:gd name="T22" fmla="*/ 11 w 106"/>
                  <a:gd name="T23" fmla="*/ 16 h 17"/>
                  <a:gd name="T24" fmla="*/ 21 w 106"/>
                  <a:gd name="T25" fmla="*/ 17 h 17"/>
                  <a:gd name="T26" fmla="*/ 33 w 106"/>
                  <a:gd name="T27" fmla="*/ 17 h 17"/>
                  <a:gd name="T28" fmla="*/ 49 w 106"/>
                  <a:gd name="T29" fmla="*/ 17 h 17"/>
                  <a:gd name="T30" fmla="*/ 68 w 106"/>
                  <a:gd name="T31" fmla="*/ 15 h 17"/>
                  <a:gd name="T32" fmla="*/ 86 w 106"/>
                  <a:gd name="T33" fmla="*/ 10 h 17"/>
                  <a:gd name="T34" fmla="*/ 106 w 106"/>
                  <a:gd name="T35" fmla="*/ 2 h 17"/>
                  <a:gd name="T36" fmla="*/ 105 w 106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7">
                    <a:moveTo>
                      <a:pt x="105" y="0"/>
                    </a:moveTo>
                    <a:lnTo>
                      <a:pt x="85" y="8"/>
                    </a:lnTo>
                    <a:lnTo>
                      <a:pt x="67" y="13"/>
                    </a:lnTo>
                    <a:lnTo>
                      <a:pt x="49" y="15"/>
                    </a:lnTo>
                    <a:lnTo>
                      <a:pt x="33" y="15"/>
                    </a:lnTo>
                    <a:lnTo>
                      <a:pt x="21" y="15"/>
                    </a:lnTo>
                    <a:lnTo>
                      <a:pt x="11" y="14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11" y="16"/>
                    </a:lnTo>
                    <a:lnTo>
                      <a:pt x="21" y="17"/>
                    </a:lnTo>
                    <a:lnTo>
                      <a:pt x="33" y="17"/>
                    </a:lnTo>
                    <a:lnTo>
                      <a:pt x="49" y="17"/>
                    </a:lnTo>
                    <a:lnTo>
                      <a:pt x="68" y="15"/>
                    </a:lnTo>
                    <a:lnTo>
                      <a:pt x="86" y="10"/>
                    </a:lnTo>
                    <a:lnTo>
                      <a:pt x="106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2" name="Freeform 144">
                <a:extLst>
                  <a:ext uri="{FF2B5EF4-FFF2-40B4-BE49-F238E27FC236}">
                    <a16:creationId xmlns:a16="http://schemas.microsoft.com/office/drawing/2014/main" id="{2A89833E-F72D-48AE-B0AC-793D846B8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53"/>
                <a:ext cx="62" cy="18"/>
              </a:xfrm>
              <a:custGeom>
                <a:avLst/>
                <a:gdLst>
                  <a:gd name="T0" fmla="*/ 125 w 125"/>
                  <a:gd name="T1" fmla="*/ 1 h 35"/>
                  <a:gd name="T2" fmla="*/ 124 w 125"/>
                  <a:gd name="T3" fmla="*/ 0 h 35"/>
                  <a:gd name="T4" fmla="*/ 119 w 125"/>
                  <a:gd name="T5" fmla="*/ 1 h 35"/>
                  <a:gd name="T6" fmla="*/ 110 w 125"/>
                  <a:gd name="T7" fmla="*/ 2 h 35"/>
                  <a:gd name="T8" fmla="*/ 98 w 125"/>
                  <a:gd name="T9" fmla="*/ 4 h 35"/>
                  <a:gd name="T10" fmla="*/ 81 w 125"/>
                  <a:gd name="T11" fmla="*/ 7 h 35"/>
                  <a:gd name="T12" fmla="*/ 62 w 125"/>
                  <a:gd name="T13" fmla="*/ 12 h 35"/>
                  <a:gd name="T14" fmla="*/ 41 w 125"/>
                  <a:gd name="T15" fmla="*/ 18 h 35"/>
                  <a:gd name="T16" fmla="*/ 21 w 125"/>
                  <a:gd name="T17" fmla="*/ 25 h 35"/>
                  <a:gd name="T18" fmla="*/ 0 w 125"/>
                  <a:gd name="T19" fmla="*/ 33 h 35"/>
                  <a:gd name="T20" fmla="*/ 2 w 125"/>
                  <a:gd name="T21" fmla="*/ 35 h 35"/>
                  <a:gd name="T22" fmla="*/ 22 w 125"/>
                  <a:gd name="T23" fmla="*/ 27 h 35"/>
                  <a:gd name="T24" fmla="*/ 43 w 125"/>
                  <a:gd name="T25" fmla="*/ 20 h 35"/>
                  <a:gd name="T26" fmla="*/ 63 w 125"/>
                  <a:gd name="T27" fmla="*/ 15 h 35"/>
                  <a:gd name="T28" fmla="*/ 82 w 125"/>
                  <a:gd name="T29" fmla="*/ 10 h 35"/>
                  <a:gd name="T30" fmla="*/ 100 w 125"/>
                  <a:gd name="T31" fmla="*/ 6 h 35"/>
                  <a:gd name="T32" fmla="*/ 112 w 125"/>
                  <a:gd name="T33" fmla="*/ 4 h 35"/>
                  <a:gd name="T34" fmla="*/ 121 w 125"/>
                  <a:gd name="T35" fmla="*/ 3 h 35"/>
                  <a:gd name="T36" fmla="*/ 124 w 125"/>
                  <a:gd name="T37" fmla="*/ 2 h 35"/>
                  <a:gd name="T38" fmla="*/ 122 w 125"/>
                  <a:gd name="T39" fmla="*/ 1 h 35"/>
                  <a:gd name="T40" fmla="*/ 125 w 125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35">
                    <a:moveTo>
                      <a:pt x="125" y="1"/>
                    </a:moveTo>
                    <a:lnTo>
                      <a:pt x="124" y="0"/>
                    </a:lnTo>
                    <a:lnTo>
                      <a:pt x="119" y="1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1" y="7"/>
                    </a:lnTo>
                    <a:lnTo>
                      <a:pt x="62" y="12"/>
                    </a:lnTo>
                    <a:lnTo>
                      <a:pt x="41" y="18"/>
                    </a:lnTo>
                    <a:lnTo>
                      <a:pt x="21" y="25"/>
                    </a:lnTo>
                    <a:lnTo>
                      <a:pt x="0" y="33"/>
                    </a:lnTo>
                    <a:lnTo>
                      <a:pt x="2" y="35"/>
                    </a:lnTo>
                    <a:lnTo>
                      <a:pt x="22" y="27"/>
                    </a:lnTo>
                    <a:lnTo>
                      <a:pt x="43" y="20"/>
                    </a:lnTo>
                    <a:lnTo>
                      <a:pt x="63" y="15"/>
                    </a:lnTo>
                    <a:lnTo>
                      <a:pt x="82" y="10"/>
                    </a:lnTo>
                    <a:lnTo>
                      <a:pt x="100" y="6"/>
                    </a:lnTo>
                    <a:lnTo>
                      <a:pt x="112" y="4"/>
                    </a:lnTo>
                    <a:lnTo>
                      <a:pt x="121" y="3"/>
                    </a:lnTo>
                    <a:lnTo>
                      <a:pt x="124" y="2"/>
                    </a:lnTo>
                    <a:lnTo>
                      <a:pt x="122" y="1"/>
                    </a:lnTo>
                    <a:lnTo>
                      <a:pt x="1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3" name="Freeform 145">
                <a:extLst>
                  <a:ext uri="{FF2B5EF4-FFF2-40B4-BE49-F238E27FC236}">
                    <a16:creationId xmlns:a16="http://schemas.microsoft.com/office/drawing/2014/main" id="{B39F7E74-DE55-487C-AB54-D7BA73BB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054"/>
                <a:ext cx="20" cy="119"/>
              </a:xfrm>
              <a:custGeom>
                <a:avLst/>
                <a:gdLst>
                  <a:gd name="T0" fmla="*/ 0 w 41"/>
                  <a:gd name="T1" fmla="*/ 239 h 239"/>
                  <a:gd name="T2" fmla="*/ 4 w 41"/>
                  <a:gd name="T3" fmla="*/ 238 h 239"/>
                  <a:gd name="T4" fmla="*/ 41 w 41"/>
                  <a:gd name="T5" fmla="*/ 0 h 239"/>
                  <a:gd name="T6" fmla="*/ 37 w 41"/>
                  <a:gd name="T7" fmla="*/ 0 h 239"/>
                  <a:gd name="T8" fmla="*/ 0 w 41"/>
                  <a:gd name="T9" fmla="*/ 238 h 239"/>
                  <a:gd name="T10" fmla="*/ 3 w 41"/>
                  <a:gd name="T11" fmla="*/ 237 h 239"/>
                  <a:gd name="T12" fmla="*/ 0 w 41"/>
                  <a:gd name="T1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39">
                    <a:moveTo>
                      <a:pt x="0" y="239"/>
                    </a:moveTo>
                    <a:lnTo>
                      <a:pt x="4" y="238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0" y="238"/>
                    </a:lnTo>
                    <a:lnTo>
                      <a:pt x="3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4" name="Freeform 146">
                <a:extLst>
                  <a:ext uri="{FF2B5EF4-FFF2-40B4-BE49-F238E27FC236}">
                    <a16:creationId xmlns:a16="http://schemas.microsoft.com/office/drawing/2014/main" id="{F31AC12C-B022-4BE2-9C50-F95B607C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155"/>
                <a:ext cx="50" cy="18"/>
              </a:xfrm>
              <a:custGeom>
                <a:avLst/>
                <a:gdLst>
                  <a:gd name="T0" fmla="*/ 0 w 101"/>
                  <a:gd name="T1" fmla="*/ 2 h 35"/>
                  <a:gd name="T2" fmla="*/ 8 w 101"/>
                  <a:gd name="T3" fmla="*/ 5 h 35"/>
                  <a:gd name="T4" fmla="*/ 20 w 101"/>
                  <a:gd name="T5" fmla="*/ 10 h 35"/>
                  <a:gd name="T6" fmla="*/ 37 w 101"/>
                  <a:gd name="T7" fmla="*/ 15 h 35"/>
                  <a:gd name="T8" fmla="*/ 55 w 101"/>
                  <a:gd name="T9" fmla="*/ 21 h 35"/>
                  <a:gd name="T10" fmla="*/ 70 w 101"/>
                  <a:gd name="T11" fmla="*/ 27 h 35"/>
                  <a:gd name="T12" fmla="*/ 85 w 101"/>
                  <a:gd name="T13" fmla="*/ 31 h 35"/>
                  <a:gd name="T14" fmla="*/ 95 w 101"/>
                  <a:gd name="T15" fmla="*/ 34 h 35"/>
                  <a:gd name="T16" fmla="*/ 98 w 101"/>
                  <a:gd name="T17" fmla="*/ 35 h 35"/>
                  <a:gd name="T18" fmla="*/ 101 w 101"/>
                  <a:gd name="T19" fmla="*/ 33 h 35"/>
                  <a:gd name="T20" fmla="*/ 97 w 101"/>
                  <a:gd name="T21" fmla="*/ 32 h 35"/>
                  <a:gd name="T22" fmla="*/ 87 w 101"/>
                  <a:gd name="T23" fmla="*/ 29 h 35"/>
                  <a:gd name="T24" fmla="*/ 72 w 101"/>
                  <a:gd name="T25" fmla="*/ 25 h 35"/>
                  <a:gd name="T26" fmla="*/ 56 w 101"/>
                  <a:gd name="T27" fmla="*/ 19 h 35"/>
                  <a:gd name="T28" fmla="*/ 38 w 101"/>
                  <a:gd name="T29" fmla="*/ 13 h 35"/>
                  <a:gd name="T30" fmla="*/ 23 w 101"/>
                  <a:gd name="T31" fmla="*/ 7 h 35"/>
                  <a:gd name="T32" fmla="*/ 9 w 101"/>
                  <a:gd name="T33" fmla="*/ 3 h 35"/>
                  <a:gd name="T34" fmla="*/ 2 w 101"/>
                  <a:gd name="T35" fmla="*/ 0 h 35"/>
                  <a:gd name="T36" fmla="*/ 0 w 10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35">
                    <a:moveTo>
                      <a:pt x="0" y="2"/>
                    </a:moveTo>
                    <a:lnTo>
                      <a:pt x="8" y="5"/>
                    </a:lnTo>
                    <a:lnTo>
                      <a:pt x="20" y="10"/>
                    </a:lnTo>
                    <a:lnTo>
                      <a:pt x="37" y="15"/>
                    </a:lnTo>
                    <a:lnTo>
                      <a:pt x="55" y="21"/>
                    </a:lnTo>
                    <a:lnTo>
                      <a:pt x="70" y="27"/>
                    </a:lnTo>
                    <a:lnTo>
                      <a:pt x="85" y="31"/>
                    </a:lnTo>
                    <a:lnTo>
                      <a:pt x="95" y="34"/>
                    </a:lnTo>
                    <a:lnTo>
                      <a:pt x="98" y="35"/>
                    </a:lnTo>
                    <a:lnTo>
                      <a:pt x="101" y="33"/>
                    </a:lnTo>
                    <a:lnTo>
                      <a:pt x="97" y="32"/>
                    </a:lnTo>
                    <a:lnTo>
                      <a:pt x="87" y="29"/>
                    </a:lnTo>
                    <a:lnTo>
                      <a:pt x="72" y="25"/>
                    </a:lnTo>
                    <a:lnTo>
                      <a:pt x="56" y="19"/>
                    </a:lnTo>
                    <a:lnTo>
                      <a:pt x="38" y="13"/>
                    </a:lnTo>
                    <a:lnTo>
                      <a:pt x="23" y="7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5" name="Freeform 147">
                <a:extLst>
                  <a:ext uri="{FF2B5EF4-FFF2-40B4-BE49-F238E27FC236}">
                    <a16:creationId xmlns:a16="http://schemas.microsoft.com/office/drawing/2014/main" id="{CE97C088-5926-4854-AE1C-635DC2EC7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152"/>
                <a:ext cx="31" cy="5"/>
              </a:xfrm>
              <a:custGeom>
                <a:avLst/>
                <a:gdLst>
                  <a:gd name="T0" fmla="*/ 2 w 63"/>
                  <a:gd name="T1" fmla="*/ 8 h 11"/>
                  <a:gd name="T2" fmla="*/ 11 w 63"/>
                  <a:gd name="T3" fmla="*/ 5 h 11"/>
                  <a:gd name="T4" fmla="*/ 18 w 63"/>
                  <a:gd name="T5" fmla="*/ 3 h 11"/>
                  <a:gd name="T6" fmla="*/ 26 w 63"/>
                  <a:gd name="T7" fmla="*/ 3 h 11"/>
                  <a:gd name="T8" fmla="*/ 35 w 63"/>
                  <a:gd name="T9" fmla="*/ 3 h 11"/>
                  <a:gd name="T10" fmla="*/ 42 w 63"/>
                  <a:gd name="T11" fmla="*/ 5 h 11"/>
                  <a:gd name="T12" fmla="*/ 48 w 63"/>
                  <a:gd name="T13" fmla="*/ 7 h 11"/>
                  <a:gd name="T14" fmla="*/ 55 w 63"/>
                  <a:gd name="T15" fmla="*/ 9 h 11"/>
                  <a:gd name="T16" fmla="*/ 61 w 63"/>
                  <a:gd name="T17" fmla="*/ 11 h 11"/>
                  <a:gd name="T18" fmla="*/ 63 w 63"/>
                  <a:gd name="T19" fmla="*/ 9 h 11"/>
                  <a:gd name="T20" fmla="*/ 57 w 63"/>
                  <a:gd name="T21" fmla="*/ 7 h 11"/>
                  <a:gd name="T22" fmla="*/ 50 w 63"/>
                  <a:gd name="T23" fmla="*/ 5 h 11"/>
                  <a:gd name="T24" fmla="*/ 43 w 63"/>
                  <a:gd name="T25" fmla="*/ 2 h 11"/>
                  <a:gd name="T26" fmla="*/ 35 w 63"/>
                  <a:gd name="T27" fmla="*/ 1 h 11"/>
                  <a:gd name="T28" fmla="*/ 26 w 63"/>
                  <a:gd name="T29" fmla="*/ 0 h 11"/>
                  <a:gd name="T30" fmla="*/ 18 w 63"/>
                  <a:gd name="T31" fmla="*/ 1 h 11"/>
                  <a:gd name="T32" fmla="*/ 9 w 63"/>
                  <a:gd name="T33" fmla="*/ 2 h 11"/>
                  <a:gd name="T34" fmla="*/ 0 w 63"/>
                  <a:gd name="T35" fmla="*/ 6 h 11"/>
                  <a:gd name="T36" fmla="*/ 2 w 63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8"/>
                    </a:moveTo>
                    <a:lnTo>
                      <a:pt x="11" y="5"/>
                    </a:lnTo>
                    <a:lnTo>
                      <a:pt x="18" y="3"/>
                    </a:lnTo>
                    <a:lnTo>
                      <a:pt x="26" y="3"/>
                    </a:lnTo>
                    <a:lnTo>
                      <a:pt x="35" y="3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5" y="9"/>
                    </a:lnTo>
                    <a:lnTo>
                      <a:pt x="61" y="11"/>
                    </a:lnTo>
                    <a:lnTo>
                      <a:pt x="63" y="9"/>
                    </a:lnTo>
                    <a:lnTo>
                      <a:pt x="57" y="7"/>
                    </a:lnTo>
                    <a:lnTo>
                      <a:pt x="50" y="5"/>
                    </a:lnTo>
                    <a:lnTo>
                      <a:pt x="43" y="2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6" name="Freeform 148">
                <a:extLst>
                  <a:ext uri="{FF2B5EF4-FFF2-40B4-BE49-F238E27FC236}">
                    <a16:creationId xmlns:a16="http://schemas.microsoft.com/office/drawing/2014/main" id="{BBB6B180-0880-4AB9-B787-4EFC68A4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54"/>
                <a:ext cx="74" cy="18"/>
              </a:xfrm>
              <a:custGeom>
                <a:avLst/>
                <a:gdLst>
                  <a:gd name="T0" fmla="*/ 0 w 146"/>
                  <a:gd name="T1" fmla="*/ 36 h 36"/>
                  <a:gd name="T2" fmla="*/ 6 w 146"/>
                  <a:gd name="T3" fmla="*/ 35 h 36"/>
                  <a:gd name="T4" fmla="*/ 13 w 146"/>
                  <a:gd name="T5" fmla="*/ 33 h 36"/>
                  <a:gd name="T6" fmla="*/ 23 w 146"/>
                  <a:gd name="T7" fmla="*/ 32 h 36"/>
                  <a:gd name="T8" fmla="*/ 32 w 146"/>
                  <a:gd name="T9" fmla="*/ 30 h 36"/>
                  <a:gd name="T10" fmla="*/ 42 w 146"/>
                  <a:gd name="T11" fmla="*/ 28 h 36"/>
                  <a:gd name="T12" fmla="*/ 53 w 146"/>
                  <a:gd name="T13" fmla="*/ 25 h 36"/>
                  <a:gd name="T14" fmla="*/ 64 w 146"/>
                  <a:gd name="T15" fmla="*/ 23 h 36"/>
                  <a:gd name="T16" fmla="*/ 75 w 146"/>
                  <a:gd name="T17" fmla="*/ 20 h 36"/>
                  <a:gd name="T18" fmla="*/ 86 w 146"/>
                  <a:gd name="T19" fmla="*/ 18 h 36"/>
                  <a:gd name="T20" fmla="*/ 97 w 146"/>
                  <a:gd name="T21" fmla="*/ 16 h 36"/>
                  <a:gd name="T22" fmla="*/ 108 w 146"/>
                  <a:gd name="T23" fmla="*/ 13 h 36"/>
                  <a:gd name="T24" fmla="*/ 117 w 146"/>
                  <a:gd name="T25" fmla="*/ 10 h 36"/>
                  <a:gd name="T26" fmla="*/ 127 w 146"/>
                  <a:gd name="T27" fmla="*/ 8 h 36"/>
                  <a:gd name="T28" fmla="*/ 134 w 146"/>
                  <a:gd name="T29" fmla="*/ 6 h 36"/>
                  <a:gd name="T30" fmla="*/ 141 w 146"/>
                  <a:gd name="T31" fmla="*/ 3 h 36"/>
                  <a:gd name="T32" fmla="*/ 146 w 146"/>
                  <a:gd name="T33" fmla="*/ 2 h 36"/>
                  <a:gd name="T34" fmla="*/ 144 w 146"/>
                  <a:gd name="T35" fmla="*/ 0 h 36"/>
                  <a:gd name="T36" fmla="*/ 139 w 146"/>
                  <a:gd name="T37" fmla="*/ 1 h 36"/>
                  <a:gd name="T38" fmla="*/ 133 w 146"/>
                  <a:gd name="T39" fmla="*/ 3 h 36"/>
                  <a:gd name="T40" fmla="*/ 125 w 146"/>
                  <a:gd name="T41" fmla="*/ 6 h 36"/>
                  <a:gd name="T42" fmla="*/ 115 w 146"/>
                  <a:gd name="T43" fmla="*/ 8 h 36"/>
                  <a:gd name="T44" fmla="*/ 107 w 146"/>
                  <a:gd name="T45" fmla="*/ 11 h 36"/>
                  <a:gd name="T46" fmla="*/ 95 w 146"/>
                  <a:gd name="T47" fmla="*/ 14 h 36"/>
                  <a:gd name="T48" fmla="*/ 84 w 146"/>
                  <a:gd name="T49" fmla="*/ 16 h 36"/>
                  <a:gd name="T50" fmla="*/ 74 w 146"/>
                  <a:gd name="T51" fmla="*/ 18 h 36"/>
                  <a:gd name="T52" fmla="*/ 62 w 146"/>
                  <a:gd name="T53" fmla="*/ 21 h 36"/>
                  <a:gd name="T54" fmla="*/ 52 w 146"/>
                  <a:gd name="T55" fmla="*/ 23 h 36"/>
                  <a:gd name="T56" fmla="*/ 40 w 146"/>
                  <a:gd name="T57" fmla="*/ 25 h 36"/>
                  <a:gd name="T58" fmla="*/ 30 w 146"/>
                  <a:gd name="T59" fmla="*/ 28 h 36"/>
                  <a:gd name="T60" fmla="*/ 21 w 146"/>
                  <a:gd name="T61" fmla="*/ 30 h 36"/>
                  <a:gd name="T62" fmla="*/ 12 w 146"/>
                  <a:gd name="T63" fmla="*/ 31 h 36"/>
                  <a:gd name="T64" fmla="*/ 5 w 146"/>
                  <a:gd name="T65" fmla="*/ 33 h 36"/>
                  <a:gd name="T66" fmla="*/ 0 w 146"/>
                  <a:gd name="T67" fmla="*/ 33 h 36"/>
                  <a:gd name="T68" fmla="*/ 0 w 146"/>
                  <a:gd name="T6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6" h="36">
                    <a:moveTo>
                      <a:pt x="0" y="36"/>
                    </a:moveTo>
                    <a:lnTo>
                      <a:pt x="6" y="35"/>
                    </a:lnTo>
                    <a:lnTo>
                      <a:pt x="13" y="33"/>
                    </a:lnTo>
                    <a:lnTo>
                      <a:pt x="23" y="32"/>
                    </a:lnTo>
                    <a:lnTo>
                      <a:pt x="32" y="30"/>
                    </a:lnTo>
                    <a:lnTo>
                      <a:pt x="42" y="28"/>
                    </a:lnTo>
                    <a:lnTo>
                      <a:pt x="53" y="25"/>
                    </a:lnTo>
                    <a:lnTo>
                      <a:pt x="64" y="23"/>
                    </a:lnTo>
                    <a:lnTo>
                      <a:pt x="75" y="20"/>
                    </a:lnTo>
                    <a:lnTo>
                      <a:pt x="86" y="18"/>
                    </a:lnTo>
                    <a:lnTo>
                      <a:pt x="97" y="16"/>
                    </a:lnTo>
                    <a:lnTo>
                      <a:pt x="108" y="13"/>
                    </a:lnTo>
                    <a:lnTo>
                      <a:pt x="117" y="10"/>
                    </a:lnTo>
                    <a:lnTo>
                      <a:pt x="127" y="8"/>
                    </a:lnTo>
                    <a:lnTo>
                      <a:pt x="134" y="6"/>
                    </a:lnTo>
                    <a:lnTo>
                      <a:pt x="141" y="3"/>
                    </a:lnTo>
                    <a:lnTo>
                      <a:pt x="146" y="2"/>
                    </a:lnTo>
                    <a:lnTo>
                      <a:pt x="144" y="0"/>
                    </a:lnTo>
                    <a:lnTo>
                      <a:pt x="139" y="1"/>
                    </a:lnTo>
                    <a:lnTo>
                      <a:pt x="133" y="3"/>
                    </a:lnTo>
                    <a:lnTo>
                      <a:pt x="125" y="6"/>
                    </a:lnTo>
                    <a:lnTo>
                      <a:pt x="115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4" y="16"/>
                    </a:lnTo>
                    <a:lnTo>
                      <a:pt x="74" y="18"/>
                    </a:lnTo>
                    <a:lnTo>
                      <a:pt x="62" y="21"/>
                    </a:lnTo>
                    <a:lnTo>
                      <a:pt x="52" y="23"/>
                    </a:lnTo>
                    <a:lnTo>
                      <a:pt x="40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2" y="31"/>
                    </a:lnTo>
                    <a:lnTo>
                      <a:pt x="5" y="33"/>
                    </a:lnTo>
                    <a:lnTo>
                      <a:pt x="0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7" name="Freeform 149">
                <a:extLst>
                  <a:ext uri="{FF2B5EF4-FFF2-40B4-BE49-F238E27FC236}">
                    <a16:creationId xmlns:a16="http://schemas.microsoft.com/office/drawing/2014/main" id="{F8F05014-BCA1-41C1-8511-143221B58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171"/>
                <a:ext cx="10" cy="15"/>
              </a:xfrm>
              <a:custGeom>
                <a:avLst/>
                <a:gdLst>
                  <a:gd name="T0" fmla="*/ 4 w 21"/>
                  <a:gd name="T1" fmla="*/ 31 h 31"/>
                  <a:gd name="T2" fmla="*/ 4 w 21"/>
                  <a:gd name="T3" fmla="*/ 22 h 31"/>
                  <a:gd name="T4" fmla="*/ 5 w 21"/>
                  <a:gd name="T5" fmla="*/ 15 h 31"/>
                  <a:gd name="T6" fmla="*/ 8 w 21"/>
                  <a:gd name="T7" fmla="*/ 10 h 31"/>
                  <a:gd name="T8" fmla="*/ 11 w 21"/>
                  <a:gd name="T9" fmla="*/ 6 h 31"/>
                  <a:gd name="T10" fmla="*/ 16 w 21"/>
                  <a:gd name="T11" fmla="*/ 4 h 31"/>
                  <a:gd name="T12" fmla="*/ 18 w 21"/>
                  <a:gd name="T13" fmla="*/ 3 h 31"/>
                  <a:gd name="T14" fmla="*/ 21 w 21"/>
                  <a:gd name="T15" fmla="*/ 2 h 31"/>
                  <a:gd name="T16" fmla="*/ 21 w 21"/>
                  <a:gd name="T17" fmla="*/ 0 h 31"/>
                  <a:gd name="T18" fmla="*/ 19 w 21"/>
                  <a:gd name="T19" fmla="*/ 0 h 31"/>
                  <a:gd name="T20" fmla="*/ 17 w 21"/>
                  <a:gd name="T21" fmla="*/ 1 h 31"/>
                  <a:gd name="T22" fmla="*/ 12 w 21"/>
                  <a:gd name="T23" fmla="*/ 2 h 31"/>
                  <a:gd name="T24" fmla="*/ 8 w 21"/>
                  <a:gd name="T25" fmla="*/ 6 h 31"/>
                  <a:gd name="T26" fmla="*/ 5 w 21"/>
                  <a:gd name="T27" fmla="*/ 9 h 31"/>
                  <a:gd name="T28" fmla="*/ 1 w 21"/>
                  <a:gd name="T29" fmla="*/ 14 h 31"/>
                  <a:gd name="T30" fmla="*/ 0 w 21"/>
                  <a:gd name="T31" fmla="*/ 22 h 31"/>
                  <a:gd name="T32" fmla="*/ 0 w 21"/>
                  <a:gd name="T33" fmla="*/ 31 h 31"/>
                  <a:gd name="T34" fmla="*/ 4 w 21"/>
                  <a:gd name="T3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31">
                    <a:moveTo>
                      <a:pt x="4" y="31"/>
                    </a:moveTo>
                    <a:lnTo>
                      <a:pt x="4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8" name="Freeform 150">
                <a:extLst>
                  <a:ext uri="{FF2B5EF4-FFF2-40B4-BE49-F238E27FC236}">
                    <a16:creationId xmlns:a16="http://schemas.microsoft.com/office/drawing/2014/main" id="{6C54629F-5359-40B7-9629-B00F428D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186"/>
                <a:ext cx="37" cy="247"/>
              </a:xfrm>
              <a:custGeom>
                <a:avLst/>
                <a:gdLst>
                  <a:gd name="T0" fmla="*/ 74 w 74"/>
                  <a:gd name="T1" fmla="*/ 491 h 492"/>
                  <a:gd name="T2" fmla="*/ 72 w 74"/>
                  <a:gd name="T3" fmla="*/ 456 h 492"/>
                  <a:gd name="T4" fmla="*/ 69 w 74"/>
                  <a:gd name="T5" fmla="*/ 419 h 492"/>
                  <a:gd name="T6" fmla="*/ 65 w 74"/>
                  <a:gd name="T7" fmla="*/ 380 h 492"/>
                  <a:gd name="T8" fmla="*/ 61 w 74"/>
                  <a:gd name="T9" fmla="*/ 341 h 492"/>
                  <a:gd name="T10" fmla="*/ 56 w 74"/>
                  <a:gd name="T11" fmla="*/ 301 h 492"/>
                  <a:gd name="T12" fmla="*/ 51 w 74"/>
                  <a:gd name="T13" fmla="*/ 263 h 492"/>
                  <a:gd name="T14" fmla="*/ 45 w 74"/>
                  <a:gd name="T15" fmla="*/ 224 h 492"/>
                  <a:gd name="T16" fmla="*/ 40 w 74"/>
                  <a:gd name="T17" fmla="*/ 187 h 492"/>
                  <a:gd name="T18" fmla="*/ 33 w 74"/>
                  <a:gd name="T19" fmla="*/ 153 h 492"/>
                  <a:gd name="T20" fmla="*/ 27 w 74"/>
                  <a:gd name="T21" fmla="*/ 119 h 492"/>
                  <a:gd name="T22" fmla="*/ 21 w 74"/>
                  <a:gd name="T23" fmla="*/ 89 h 492"/>
                  <a:gd name="T24" fmla="*/ 17 w 74"/>
                  <a:gd name="T25" fmla="*/ 63 h 492"/>
                  <a:gd name="T26" fmla="*/ 11 w 74"/>
                  <a:gd name="T27" fmla="*/ 40 h 492"/>
                  <a:gd name="T28" fmla="*/ 7 w 74"/>
                  <a:gd name="T29" fmla="*/ 22 h 492"/>
                  <a:gd name="T30" fmla="*/ 5 w 74"/>
                  <a:gd name="T31" fmla="*/ 8 h 492"/>
                  <a:gd name="T32" fmla="*/ 4 w 74"/>
                  <a:gd name="T33" fmla="*/ 0 h 492"/>
                  <a:gd name="T34" fmla="*/ 1 w 74"/>
                  <a:gd name="T35" fmla="*/ 3 h 492"/>
                  <a:gd name="T36" fmla="*/ 2 w 74"/>
                  <a:gd name="T37" fmla="*/ 15 h 492"/>
                  <a:gd name="T38" fmla="*/ 6 w 74"/>
                  <a:gd name="T39" fmla="*/ 30 h 492"/>
                  <a:gd name="T40" fmla="*/ 10 w 74"/>
                  <a:gd name="T41" fmla="*/ 51 h 492"/>
                  <a:gd name="T42" fmla="*/ 16 w 74"/>
                  <a:gd name="T43" fmla="*/ 76 h 492"/>
                  <a:gd name="T44" fmla="*/ 21 w 74"/>
                  <a:gd name="T45" fmla="*/ 104 h 492"/>
                  <a:gd name="T46" fmla="*/ 27 w 74"/>
                  <a:gd name="T47" fmla="*/ 135 h 492"/>
                  <a:gd name="T48" fmla="*/ 32 w 74"/>
                  <a:gd name="T49" fmla="*/ 169 h 492"/>
                  <a:gd name="T50" fmla="*/ 40 w 74"/>
                  <a:gd name="T51" fmla="*/ 206 h 492"/>
                  <a:gd name="T52" fmla="*/ 45 w 74"/>
                  <a:gd name="T53" fmla="*/ 243 h 492"/>
                  <a:gd name="T54" fmla="*/ 50 w 74"/>
                  <a:gd name="T55" fmla="*/ 282 h 492"/>
                  <a:gd name="T56" fmla="*/ 56 w 74"/>
                  <a:gd name="T57" fmla="*/ 322 h 492"/>
                  <a:gd name="T58" fmla="*/ 60 w 74"/>
                  <a:gd name="T59" fmla="*/ 362 h 492"/>
                  <a:gd name="T60" fmla="*/ 64 w 74"/>
                  <a:gd name="T61" fmla="*/ 399 h 492"/>
                  <a:gd name="T62" fmla="*/ 68 w 74"/>
                  <a:gd name="T63" fmla="*/ 437 h 492"/>
                  <a:gd name="T64" fmla="*/ 69 w 74"/>
                  <a:gd name="T65" fmla="*/ 474 h 492"/>
                  <a:gd name="T66" fmla="*/ 71 w 74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492">
                    <a:moveTo>
                      <a:pt x="73" y="490"/>
                    </a:moveTo>
                    <a:lnTo>
                      <a:pt x="74" y="491"/>
                    </a:lnTo>
                    <a:lnTo>
                      <a:pt x="73" y="474"/>
                    </a:lnTo>
                    <a:lnTo>
                      <a:pt x="72" y="456"/>
                    </a:lnTo>
                    <a:lnTo>
                      <a:pt x="71" y="437"/>
                    </a:lnTo>
                    <a:lnTo>
                      <a:pt x="69" y="419"/>
                    </a:lnTo>
                    <a:lnTo>
                      <a:pt x="68" y="399"/>
                    </a:lnTo>
                    <a:lnTo>
                      <a:pt x="65" y="380"/>
                    </a:lnTo>
                    <a:lnTo>
                      <a:pt x="63" y="362"/>
                    </a:lnTo>
                    <a:lnTo>
                      <a:pt x="61" y="341"/>
                    </a:lnTo>
                    <a:lnTo>
                      <a:pt x="59" y="322"/>
                    </a:lnTo>
                    <a:lnTo>
                      <a:pt x="56" y="301"/>
                    </a:lnTo>
                    <a:lnTo>
                      <a:pt x="53" y="282"/>
                    </a:lnTo>
                    <a:lnTo>
                      <a:pt x="51" y="263"/>
                    </a:lnTo>
                    <a:lnTo>
                      <a:pt x="48" y="243"/>
                    </a:lnTo>
                    <a:lnTo>
                      <a:pt x="45" y="224"/>
                    </a:lnTo>
                    <a:lnTo>
                      <a:pt x="42" y="206"/>
                    </a:lnTo>
                    <a:lnTo>
                      <a:pt x="40" y="187"/>
                    </a:lnTo>
                    <a:lnTo>
                      <a:pt x="35" y="169"/>
                    </a:lnTo>
                    <a:lnTo>
                      <a:pt x="33" y="153"/>
                    </a:lnTo>
                    <a:lnTo>
                      <a:pt x="30" y="135"/>
                    </a:lnTo>
                    <a:lnTo>
                      <a:pt x="27" y="119"/>
                    </a:lnTo>
                    <a:lnTo>
                      <a:pt x="24" y="104"/>
                    </a:lnTo>
                    <a:lnTo>
                      <a:pt x="21" y="89"/>
                    </a:lnTo>
                    <a:lnTo>
                      <a:pt x="19" y="76"/>
                    </a:lnTo>
                    <a:lnTo>
                      <a:pt x="17" y="63"/>
                    </a:lnTo>
                    <a:lnTo>
                      <a:pt x="14" y="51"/>
                    </a:lnTo>
                    <a:lnTo>
                      <a:pt x="11" y="40"/>
                    </a:lnTo>
                    <a:lnTo>
                      <a:pt x="9" y="30"/>
                    </a:lnTo>
                    <a:lnTo>
                      <a:pt x="7" y="22"/>
                    </a:lnTo>
                    <a:lnTo>
                      <a:pt x="6" y="15"/>
                    </a:lnTo>
                    <a:lnTo>
                      <a:pt x="5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2" y="15"/>
                    </a:lnTo>
                    <a:lnTo>
                      <a:pt x="4" y="22"/>
                    </a:lnTo>
                    <a:lnTo>
                      <a:pt x="6" y="30"/>
                    </a:lnTo>
                    <a:lnTo>
                      <a:pt x="7" y="40"/>
                    </a:lnTo>
                    <a:lnTo>
                      <a:pt x="10" y="51"/>
                    </a:lnTo>
                    <a:lnTo>
                      <a:pt x="12" y="63"/>
                    </a:lnTo>
                    <a:lnTo>
                      <a:pt x="16" y="76"/>
                    </a:lnTo>
                    <a:lnTo>
                      <a:pt x="18" y="89"/>
                    </a:lnTo>
                    <a:lnTo>
                      <a:pt x="21" y="104"/>
                    </a:lnTo>
                    <a:lnTo>
                      <a:pt x="24" y="119"/>
                    </a:lnTo>
                    <a:lnTo>
                      <a:pt x="27" y="135"/>
                    </a:lnTo>
                    <a:lnTo>
                      <a:pt x="30" y="153"/>
                    </a:lnTo>
                    <a:lnTo>
                      <a:pt x="32" y="169"/>
                    </a:lnTo>
                    <a:lnTo>
                      <a:pt x="35" y="187"/>
                    </a:lnTo>
                    <a:lnTo>
                      <a:pt x="40" y="206"/>
                    </a:lnTo>
                    <a:lnTo>
                      <a:pt x="42" y="224"/>
                    </a:lnTo>
                    <a:lnTo>
                      <a:pt x="45" y="243"/>
                    </a:lnTo>
                    <a:lnTo>
                      <a:pt x="47" y="263"/>
                    </a:lnTo>
                    <a:lnTo>
                      <a:pt x="50" y="282"/>
                    </a:lnTo>
                    <a:lnTo>
                      <a:pt x="53" y="301"/>
                    </a:lnTo>
                    <a:lnTo>
                      <a:pt x="56" y="322"/>
                    </a:lnTo>
                    <a:lnTo>
                      <a:pt x="58" y="341"/>
                    </a:lnTo>
                    <a:lnTo>
                      <a:pt x="60" y="362"/>
                    </a:lnTo>
                    <a:lnTo>
                      <a:pt x="62" y="380"/>
                    </a:lnTo>
                    <a:lnTo>
                      <a:pt x="64" y="399"/>
                    </a:lnTo>
                    <a:lnTo>
                      <a:pt x="65" y="419"/>
                    </a:lnTo>
                    <a:lnTo>
                      <a:pt x="68" y="437"/>
                    </a:lnTo>
                    <a:lnTo>
                      <a:pt x="69" y="456"/>
                    </a:lnTo>
                    <a:lnTo>
                      <a:pt x="69" y="474"/>
                    </a:lnTo>
                    <a:lnTo>
                      <a:pt x="71" y="491"/>
                    </a:lnTo>
                    <a:lnTo>
                      <a:pt x="71" y="492"/>
                    </a:lnTo>
                    <a:lnTo>
                      <a:pt x="73" y="4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9" name="Freeform 151">
                <a:extLst>
                  <a:ext uri="{FF2B5EF4-FFF2-40B4-BE49-F238E27FC236}">
                    <a16:creationId xmlns:a16="http://schemas.microsoft.com/office/drawing/2014/main" id="{72393058-38E2-4DB3-A20B-B73E221DB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1"/>
                <a:ext cx="266" cy="646"/>
              </a:xfrm>
              <a:custGeom>
                <a:avLst/>
                <a:gdLst>
                  <a:gd name="T0" fmla="*/ 333 w 533"/>
                  <a:gd name="T1" fmla="*/ 1283 h 1292"/>
                  <a:gd name="T2" fmla="*/ 287 w 533"/>
                  <a:gd name="T3" fmla="*/ 1249 h 1292"/>
                  <a:gd name="T4" fmla="*/ 228 w 533"/>
                  <a:gd name="T5" fmla="*/ 1189 h 1292"/>
                  <a:gd name="T6" fmla="*/ 198 w 533"/>
                  <a:gd name="T7" fmla="*/ 1144 h 1292"/>
                  <a:gd name="T8" fmla="*/ 181 w 533"/>
                  <a:gd name="T9" fmla="*/ 1114 h 1292"/>
                  <a:gd name="T10" fmla="*/ 167 w 533"/>
                  <a:gd name="T11" fmla="*/ 1083 h 1292"/>
                  <a:gd name="T12" fmla="*/ 155 w 533"/>
                  <a:gd name="T13" fmla="*/ 1060 h 1292"/>
                  <a:gd name="T14" fmla="*/ 123 w 533"/>
                  <a:gd name="T15" fmla="*/ 1016 h 1292"/>
                  <a:gd name="T16" fmla="*/ 95 w 533"/>
                  <a:gd name="T17" fmla="*/ 982 h 1292"/>
                  <a:gd name="T18" fmla="*/ 77 w 533"/>
                  <a:gd name="T19" fmla="*/ 958 h 1292"/>
                  <a:gd name="T20" fmla="*/ 65 w 533"/>
                  <a:gd name="T21" fmla="*/ 930 h 1292"/>
                  <a:gd name="T22" fmla="*/ 54 w 533"/>
                  <a:gd name="T23" fmla="*/ 892 h 1292"/>
                  <a:gd name="T24" fmla="*/ 51 w 533"/>
                  <a:gd name="T25" fmla="*/ 837 h 1292"/>
                  <a:gd name="T26" fmla="*/ 52 w 533"/>
                  <a:gd name="T27" fmla="*/ 812 h 1292"/>
                  <a:gd name="T28" fmla="*/ 53 w 533"/>
                  <a:gd name="T29" fmla="*/ 768 h 1292"/>
                  <a:gd name="T30" fmla="*/ 48 w 533"/>
                  <a:gd name="T31" fmla="*/ 689 h 1292"/>
                  <a:gd name="T32" fmla="*/ 37 w 533"/>
                  <a:gd name="T33" fmla="*/ 596 h 1292"/>
                  <a:gd name="T34" fmla="*/ 20 w 533"/>
                  <a:gd name="T35" fmla="*/ 498 h 1292"/>
                  <a:gd name="T36" fmla="*/ 15 w 533"/>
                  <a:gd name="T37" fmla="*/ 461 h 1292"/>
                  <a:gd name="T38" fmla="*/ 7 w 533"/>
                  <a:gd name="T39" fmla="*/ 412 h 1292"/>
                  <a:gd name="T40" fmla="*/ 2 w 533"/>
                  <a:gd name="T41" fmla="*/ 352 h 1292"/>
                  <a:gd name="T42" fmla="*/ 0 w 533"/>
                  <a:gd name="T43" fmla="*/ 293 h 1292"/>
                  <a:gd name="T44" fmla="*/ 3 w 533"/>
                  <a:gd name="T45" fmla="*/ 236 h 1292"/>
                  <a:gd name="T46" fmla="*/ 10 w 533"/>
                  <a:gd name="T47" fmla="*/ 180 h 1292"/>
                  <a:gd name="T48" fmla="*/ 20 w 533"/>
                  <a:gd name="T49" fmla="*/ 126 h 1292"/>
                  <a:gd name="T50" fmla="*/ 33 w 533"/>
                  <a:gd name="T51" fmla="*/ 82 h 1292"/>
                  <a:gd name="T52" fmla="*/ 38 w 533"/>
                  <a:gd name="T53" fmla="*/ 70 h 1292"/>
                  <a:gd name="T54" fmla="*/ 58 w 533"/>
                  <a:gd name="T55" fmla="*/ 36 h 1292"/>
                  <a:gd name="T56" fmla="*/ 104 w 533"/>
                  <a:gd name="T57" fmla="*/ 1 h 1292"/>
                  <a:gd name="T58" fmla="*/ 101 w 533"/>
                  <a:gd name="T59" fmla="*/ 15 h 1292"/>
                  <a:gd name="T60" fmla="*/ 114 w 533"/>
                  <a:gd name="T61" fmla="*/ 44 h 1292"/>
                  <a:gd name="T62" fmla="*/ 133 w 533"/>
                  <a:gd name="T63" fmla="*/ 64 h 1292"/>
                  <a:gd name="T64" fmla="*/ 159 w 533"/>
                  <a:gd name="T65" fmla="*/ 76 h 1292"/>
                  <a:gd name="T66" fmla="*/ 196 w 533"/>
                  <a:gd name="T67" fmla="*/ 88 h 1292"/>
                  <a:gd name="T68" fmla="*/ 247 w 533"/>
                  <a:gd name="T69" fmla="*/ 124 h 1292"/>
                  <a:gd name="T70" fmla="*/ 252 w 533"/>
                  <a:gd name="T71" fmla="*/ 173 h 1292"/>
                  <a:gd name="T72" fmla="*/ 244 w 533"/>
                  <a:gd name="T73" fmla="*/ 250 h 1292"/>
                  <a:gd name="T74" fmla="*/ 235 w 533"/>
                  <a:gd name="T75" fmla="*/ 354 h 1292"/>
                  <a:gd name="T76" fmla="*/ 236 w 533"/>
                  <a:gd name="T77" fmla="*/ 455 h 1292"/>
                  <a:gd name="T78" fmla="*/ 246 w 533"/>
                  <a:gd name="T79" fmla="*/ 536 h 1292"/>
                  <a:gd name="T80" fmla="*/ 260 w 533"/>
                  <a:gd name="T81" fmla="*/ 616 h 1292"/>
                  <a:gd name="T82" fmla="*/ 282 w 533"/>
                  <a:gd name="T83" fmla="*/ 682 h 1292"/>
                  <a:gd name="T84" fmla="*/ 295 w 533"/>
                  <a:gd name="T85" fmla="*/ 715 h 1292"/>
                  <a:gd name="T86" fmla="*/ 305 w 533"/>
                  <a:gd name="T87" fmla="*/ 745 h 1292"/>
                  <a:gd name="T88" fmla="*/ 311 w 533"/>
                  <a:gd name="T89" fmla="*/ 774 h 1292"/>
                  <a:gd name="T90" fmla="*/ 323 w 533"/>
                  <a:gd name="T91" fmla="*/ 813 h 1292"/>
                  <a:gd name="T92" fmla="*/ 337 w 533"/>
                  <a:gd name="T93" fmla="*/ 854 h 1292"/>
                  <a:gd name="T94" fmla="*/ 355 w 533"/>
                  <a:gd name="T95" fmla="*/ 891 h 1292"/>
                  <a:gd name="T96" fmla="*/ 384 w 533"/>
                  <a:gd name="T97" fmla="*/ 941 h 1292"/>
                  <a:gd name="T98" fmla="*/ 415 w 533"/>
                  <a:gd name="T99" fmla="*/ 993 h 1292"/>
                  <a:gd name="T100" fmla="*/ 444 w 533"/>
                  <a:gd name="T101" fmla="*/ 1042 h 1292"/>
                  <a:gd name="T102" fmla="*/ 475 w 533"/>
                  <a:gd name="T103" fmla="*/ 1100 h 1292"/>
                  <a:gd name="T104" fmla="*/ 499 w 533"/>
                  <a:gd name="T105" fmla="*/ 1146 h 1292"/>
                  <a:gd name="T106" fmla="*/ 522 w 533"/>
                  <a:gd name="T107" fmla="*/ 1185 h 1292"/>
                  <a:gd name="T108" fmla="*/ 533 w 533"/>
                  <a:gd name="T109" fmla="*/ 1231 h 1292"/>
                  <a:gd name="T110" fmla="*/ 501 w 533"/>
                  <a:gd name="T111" fmla="*/ 1272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3" h="1292">
                    <a:moveTo>
                      <a:pt x="348" y="1292"/>
                    </a:moveTo>
                    <a:lnTo>
                      <a:pt x="346" y="1291"/>
                    </a:lnTo>
                    <a:lnTo>
                      <a:pt x="343" y="1290"/>
                    </a:lnTo>
                    <a:lnTo>
                      <a:pt x="339" y="1287"/>
                    </a:lnTo>
                    <a:lnTo>
                      <a:pt x="333" y="1283"/>
                    </a:lnTo>
                    <a:lnTo>
                      <a:pt x="326" y="1279"/>
                    </a:lnTo>
                    <a:lnTo>
                      <a:pt x="317" y="1272"/>
                    </a:lnTo>
                    <a:lnTo>
                      <a:pt x="308" y="1265"/>
                    </a:lnTo>
                    <a:lnTo>
                      <a:pt x="298" y="1258"/>
                    </a:lnTo>
                    <a:lnTo>
                      <a:pt x="287" y="1249"/>
                    </a:lnTo>
                    <a:lnTo>
                      <a:pt x="275" y="1238"/>
                    </a:lnTo>
                    <a:lnTo>
                      <a:pt x="264" y="1228"/>
                    </a:lnTo>
                    <a:lnTo>
                      <a:pt x="252" y="1215"/>
                    </a:lnTo>
                    <a:lnTo>
                      <a:pt x="240" y="1203"/>
                    </a:lnTo>
                    <a:lnTo>
                      <a:pt x="228" y="1189"/>
                    </a:lnTo>
                    <a:lnTo>
                      <a:pt x="218" y="1175"/>
                    </a:lnTo>
                    <a:lnTo>
                      <a:pt x="207" y="1159"/>
                    </a:lnTo>
                    <a:lnTo>
                      <a:pt x="204" y="1155"/>
                    </a:lnTo>
                    <a:lnTo>
                      <a:pt x="200" y="1149"/>
                    </a:lnTo>
                    <a:lnTo>
                      <a:pt x="198" y="1144"/>
                    </a:lnTo>
                    <a:lnTo>
                      <a:pt x="195" y="1138"/>
                    </a:lnTo>
                    <a:lnTo>
                      <a:pt x="192" y="1132"/>
                    </a:lnTo>
                    <a:lnTo>
                      <a:pt x="187" y="1126"/>
                    </a:lnTo>
                    <a:lnTo>
                      <a:pt x="184" y="1121"/>
                    </a:lnTo>
                    <a:lnTo>
                      <a:pt x="181" y="1114"/>
                    </a:lnTo>
                    <a:lnTo>
                      <a:pt x="178" y="1108"/>
                    </a:lnTo>
                    <a:lnTo>
                      <a:pt x="175" y="1102"/>
                    </a:lnTo>
                    <a:lnTo>
                      <a:pt x="172" y="1096"/>
                    </a:lnTo>
                    <a:lnTo>
                      <a:pt x="169" y="1090"/>
                    </a:lnTo>
                    <a:lnTo>
                      <a:pt x="167" y="1083"/>
                    </a:lnTo>
                    <a:lnTo>
                      <a:pt x="164" y="1078"/>
                    </a:lnTo>
                    <a:lnTo>
                      <a:pt x="161" y="1072"/>
                    </a:lnTo>
                    <a:lnTo>
                      <a:pt x="159" y="1066"/>
                    </a:lnTo>
                    <a:lnTo>
                      <a:pt x="157" y="1064"/>
                    </a:lnTo>
                    <a:lnTo>
                      <a:pt x="155" y="1060"/>
                    </a:lnTo>
                    <a:lnTo>
                      <a:pt x="152" y="1055"/>
                    </a:lnTo>
                    <a:lnTo>
                      <a:pt x="148" y="1049"/>
                    </a:lnTo>
                    <a:lnTo>
                      <a:pt x="142" y="1040"/>
                    </a:lnTo>
                    <a:lnTo>
                      <a:pt x="133" y="1029"/>
                    </a:lnTo>
                    <a:lnTo>
                      <a:pt x="123" y="1016"/>
                    </a:lnTo>
                    <a:lnTo>
                      <a:pt x="108" y="999"/>
                    </a:lnTo>
                    <a:lnTo>
                      <a:pt x="104" y="995"/>
                    </a:lnTo>
                    <a:lnTo>
                      <a:pt x="101" y="992"/>
                    </a:lnTo>
                    <a:lnTo>
                      <a:pt x="98" y="987"/>
                    </a:lnTo>
                    <a:lnTo>
                      <a:pt x="95" y="982"/>
                    </a:lnTo>
                    <a:lnTo>
                      <a:pt x="91" y="976"/>
                    </a:lnTo>
                    <a:lnTo>
                      <a:pt x="87" y="972"/>
                    </a:lnTo>
                    <a:lnTo>
                      <a:pt x="83" y="967"/>
                    </a:lnTo>
                    <a:lnTo>
                      <a:pt x="81" y="963"/>
                    </a:lnTo>
                    <a:lnTo>
                      <a:pt x="77" y="958"/>
                    </a:lnTo>
                    <a:lnTo>
                      <a:pt x="75" y="952"/>
                    </a:lnTo>
                    <a:lnTo>
                      <a:pt x="72" y="947"/>
                    </a:lnTo>
                    <a:lnTo>
                      <a:pt x="70" y="942"/>
                    </a:lnTo>
                    <a:lnTo>
                      <a:pt x="67" y="936"/>
                    </a:lnTo>
                    <a:lnTo>
                      <a:pt x="65" y="930"/>
                    </a:lnTo>
                    <a:lnTo>
                      <a:pt x="63" y="923"/>
                    </a:lnTo>
                    <a:lnTo>
                      <a:pt x="60" y="916"/>
                    </a:lnTo>
                    <a:lnTo>
                      <a:pt x="58" y="909"/>
                    </a:lnTo>
                    <a:lnTo>
                      <a:pt x="56" y="901"/>
                    </a:lnTo>
                    <a:lnTo>
                      <a:pt x="54" y="892"/>
                    </a:lnTo>
                    <a:lnTo>
                      <a:pt x="53" y="882"/>
                    </a:lnTo>
                    <a:lnTo>
                      <a:pt x="53" y="873"/>
                    </a:lnTo>
                    <a:lnTo>
                      <a:pt x="52" y="862"/>
                    </a:lnTo>
                    <a:lnTo>
                      <a:pt x="51" y="850"/>
                    </a:lnTo>
                    <a:lnTo>
                      <a:pt x="51" y="837"/>
                    </a:lnTo>
                    <a:lnTo>
                      <a:pt x="51" y="833"/>
                    </a:lnTo>
                    <a:lnTo>
                      <a:pt x="51" y="829"/>
                    </a:lnTo>
                    <a:lnTo>
                      <a:pt x="52" y="823"/>
                    </a:lnTo>
                    <a:lnTo>
                      <a:pt x="52" y="817"/>
                    </a:lnTo>
                    <a:lnTo>
                      <a:pt x="52" y="812"/>
                    </a:lnTo>
                    <a:lnTo>
                      <a:pt x="53" y="807"/>
                    </a:lnTo>
                    <a:lnTo>
                      <a:pt x="53" y="803"/>
                    </a:lnTo>
                    <a:lnTo>
                      <a:pt x="53" y="798"/>
                    </a:lnTo>
                    <a:lnTo>
                      <a:pt x="53" y="782"/>
                    </a:lnTo>
                    <a:lnTo>
                      <a:pt x="53" y="768"/>
                    </a:lnTo>
                    <a:lnTo>
                      <a:pt x="52" y="752"/>
                    </a:lnTo>
                    <a:lnTo>
                      <a:pt x="52" y="737"/>
                    </a:lnTo>
                    <a:lnTo>
                      <a:pt x="51" y="721"/>
                    </a:lnTo>
                    <a:lnTo>
                      <a:pt x="49" y="705"/>
                    </a:lnTo>
                    <a:lnTo>
                      <a:pt x="48" y="689"/>
                    </a:lnTo>
                    <a:lnTo>
                      <a:pt x="46" y="672"/>
                    </a:lnTo>
                    <a:lnTo>
                      <a:pt x="45" y="654"/>
                    </a:lnTo>
                    <a:lnTo>
                      <a:pt x="42" y="636"/>
                    </a:lnTo>
                    <a:lnTo>
                      <a:pt x="40" y="617"/>
                    </a:lnTo>
                    <a:lnTo>
                      <a:pt x="37" y="596"/>
                    </a:lnTo>
                    <a:lnTo>
                      <a:pt x="34" y="575"/>
                    </a:lnTo>
                    <a:lnTo>
                      <a:pt x="30" y="553"/>
                    </a:lnTo>
                    <a:lnTo>
                      <a:pt x="26" y="530"/>
                    </a:lnTo>
                    <a:lnTo>
                      <a:pt x="22" y="505"/>
                    </a:lnTo>
                    <a:lnTo>
                      <a:pt x="20" y="498"/>
                    </a:lnTo>
                    <a:lnTo>
                      <a:pt x="19" y="491"/>
                    </a:lnTo>
                    <a:lnTo>
                      <a:pt x="18" y="484"/>
                    </a:lnTo>
                    <a:lnTo>
                      <a:pt x="17" y="477"/>
                    </a:lnTo>
                    <a:lnTo>
                      <a:pt x="16" y="469"/>
                    </a:lnTo>
                    <a:lnTo>
                      <a:pt x="15" y="461"/>
                    </a:lnTo>
                    <a:lnTo>
                      <a:pt x="13" y="455"/>
                    </a:lnTo>
                    <a:lnTo>
                      <a:pt x="13" y="449"/>
                    </a:lnTo>
                    <a:lnTo>
                      <a:pt x="11" y="436"/>
                    </a:lnTo>
                    <a:lnTo>
                      <a:pt x="9" y="424"/>
                    </a:lnTo>
                    <a:lnTo>
                      <a:pt x="7" y="412"/>
                    </a:lnTo>
                    <a:lnTo>
                      <a:pt x="5" y="400"/>
                    </a:lnTo>
                    <a:lnTo>
                      <a:pt x="4" y="387"/>
                    </a:lnTo>
                    <a:lnTo>
                      <a:pt x="3" y="376"/>
                    </a:lnTo>
                    <a:lnTo>
                      <a:pt x="3" y="363"/>
                    </a:lnTo>
                    <a:lnTo>
                      <a:pt x="2" y="352"/>
                    </a:lnTo>
                    <a:lnTo>
                      <a:pt x="1" y="340"/>
                    </a:lnTo>
                    <a:lnTo>
                      <a:pt x="0" y="328"/>
                    </a:lnTo>
                    <a:lnTo>
                      <a:pt x="0" y="317"/>
                    </a:lnTo>
                    <a:lnTo>
                      <a:pt x="0" y="304"/>
                    </a:lnTo>
                    <a:lnTo>
                      <a:pt x="0" y="293"/>
                    </a:lnTo>
                    <a:lnTo>
                      <a:pt x="0" y="281"/>
                    </a:lnTo>
                    <a:lnTo>
                      <a:pt x="0" y="270"/>
                    </a:lnTo>
                    <a:lnTo>
                      <a:pt x="1" y="258"/>
                    </a:lnTo>
                    <a:lnTo>
                      <a:pt x="2" y="247"/>
                    </a:lnTo>
                    <a:lnTo>
                      <a:pt x="3" y="236"/>
                    </a:lnTo>
                    <a:lnTo>
                      <a:pt x="3" y="224"/>
                    </a:lnTo>
                    <a:lnTo>
                      <a:pt x="4" y="213"/>
                    </a:lnTo>
                    <a:lnTo>
                      <a:pt x="7" y="202"/>
                    </a:lnTo>
                    <a:lnTo>
                      <a:pt x="8" y="191"/>
                    </a:lnTo>
                    <a:lnTo>
                      <a:pt x="10" y="180"/>
                    </a:lnTo>
                    <a:lnTo>
                      <a:pt x="12" y="169"/>
                    </a:lnTo>
                    <a:lnTo>
                      <a:pt x="13" y="158"/>
                    </a:lnTo>
                    <a:lnTo>
                      <a:pt x="16" y="146"/>
                    </a:lnTo>
                    <a:lnTo>
                      <a:pt x="18" y="136"/>
                    </a:lnTo>
                    <a:lnTo>
                      <a:pt x="20" y="126"/>
                    </a:lnTo>
                    <a:lnTo>
                      <a:pt x="23" y="114"/>
                    </a:lnTo>
                    <a:lnTo>
                      <a:pt x="26" y="104"/>
                    </a:lnTo>
                    <a:lnTo>
                      <a:pt x="29" y="93"/>
                    </a:lnTo>
                    <a:lnTo>
                      <a:pt x="33" y="83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35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8" y="70"/>
                    </a:lnTo>
                    <a:lnTo>
                      <a:pt x="40" y="67"/>
                    </a:lnTo>
                    <a:lnTo>
                      <a:pt x="41" y="63"/>
                    </a:lnTo>
                    <a:lnTo>
                      <a:pt x="46" y="55"/>
                    </a:lnTo>
                    <a:lnTo>
                      <a:pt x="52" y="46"/>
                    </a:lnTo>
                    <a:lnTo>
                      <a:pt x="58" y="36"/>
                    </a:lnTo>
                    <a:lnTo>
                      <a:pt x="67" y="27"/>
                    </a:lnTo>
                    <a:lnTo>
                      <a:pt x="74" y="19"/>
                    </a:lnTo>
                    <a:lnTo>
                      <a:pt x="83" y="11"/>
                    </a:lnTo>
                    <a:lnTo>
                      <a:pt x="93" y="5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3" y="2"/>
                    </a:lnTo>
                    <a:lnTo>
                      <a:pt x="102" y="4"/>
                    </a:lnTo>
                    <a:lnTo>
                      <a:pt x="101" y="9"/>
                    </a:lnTo>
                    <a:lnTo>
                      <a:pt x="101" y="15"/>
                    </a:lnTo>
                    <a:lnTo>
                      <a:pt x="102" y="22"/>
                    </a:lnTo>
                    <a:lnTo>
                      <a:pt x="104" y="29"/>
                    </a:lnTo>
                    <a:lnTo>
                      <a:pt x="108" y="36"/>
                    </a:lnTo>
                    <a:lnTo>
                      <a:pt x="109" y="40"/>
                    </a:lnTo>
                    <a:lnTo>
                      <a:pt x="114" y="44"/>
                    </a:lnTo>
                    <a:lnTo>
                      <a:pt x="116" y="48"/>
                    </a:lnTo>
                    <a:lnTo>
                      <a:pt x="119" y="53"/>
                    </a:lnTo>
                    <a:lnTo>
                      <a:pt x="123" y="56"/>
                    </a:lnTo>
                    <a:lnTo>
                      <a:pt x="128" y="60"/>
                    </a:lnTo>
                    <a:lnTo>
                      <a:pt x="133" y="64"/>
                    </a:lnTo>
                    <a:lnTo>
                      <a:pt x="140" y="67"/>
                    </a:lnTo>
                    <a:lnTo>
                      <a:pt x="145" y="69"/>
                    </a:lnTo>
                    <a:lnTo>
                      <a:pt x="150" y="71"/>
                    </a:lnTo>
                    <a:lnTo>
                      <a:pt x="154" y="74"/>
                    </a:lnTo>
                    <a:lnTo>
                      <a:pt x="159" y="76"/>
                    </a:lnTo>
                    <a:lnTo>
                      <a:pt x="165" y="78"/>
                    </a:lnTo>
                    <a:lnTo>
                      <a:pt x="170" y="79"/>
                    </a:lnTo>
                    <a:lnTo>
                      <a:pt x="175" y="82"/>
                    </a:lnTo>
                    <a:lnTo>
                      <a:pt x="180" y="83"/>
                    </a:lnTo>
                    <a:lnTo>
                      <a:pt x="196" y="88"/>
                    </a:lnTo>
                    <a:lnTo>
                      <a:pt x="209" y="94"/>
                    </a:lnTo>
                    <a:lnTo>
                      <a:pt x="221" y="101"/>
                    </a:lnTo>
                    <a:lnTo>
                      <a:pt x="231" y="108"/>
                    </a:lnTo>
                    <a:lnTo>
                      <a:pt x="239" y="115"/>
                    </a:lnTo>
                    <a:lnTo>
                      <a:pt x="247" y="124"/>
                    </a:lnTo>
                    <a:lnTo>
                      <a:pt x="251" y="135"/>
                    </a:lnTo>
                    <a:lnTo>
                      <a:pt x="253" y="147"/>
                    </a:lnTo>
                    <a:lnTo>
                      <a:pt x="253" y="154"/>
                    </a:lnTo>
                    <a:lnTo>
                      <a:pt x="253" y="163"/>
                    </a:lnTo>
                    <a:lnTo>
                      <a:pt x="252" y="173"/>
                    </a:lnTo>
                    <a:lnTo>
                      <a:pt x="251" y="186"/>
                    </a:lnTo>
                    <a:lnTo>
                      <a:pt x="250" y="199"/>
                    </a:lnTo>
                    <a:lnTo>
                      <a:pt x="248" y="215"/>
                    </a:lnTo>
                    <a:lnTo>
                      <a:pt x="246" y="231"/>
                    </a:lnTo>
                    <a:lnTo>
                      <a:pt x="244" y="250"/>
                    </a:lnTo>
                    <a:lnTo>
                      <a:pt x="241" y="269"/>
                    </a:lnTo>
                    <a:lnTo>
                      <a:pt x="239" y="289"/>
                    </a:lnTo>
                    <a:lnTo>
                      <a:pt x="237" y="310"/>
                    </a:lnTo>
                    <a:lnTo>
                      <a:pt x="237" y="332"/>
                    </a:lnTo>
                    <a:lnTo>
                      <a:pt x="235" y="354"/>
                    </a:lnTo>
                    <a:lnTo>
                      <a:pt x="234" y="377"/>
                    </a:lnTo>
                    <a:lnTo>
                      <a:pt x="234" y="401"/>
                    </a:lnTo>
                    <a:lnTo>
                      <a:pt x="234" y="425"/>
                    </a:lnTo>
                    <a:lnTo>
                      <a:pt x="235" y="440"/>
                    </a:lnTo>
                    <a:lnTo>
                      <a:pt x="236" y="455"/>
                    </a:lnTo>
                    <a:lnTo>
                      <a:pt x="237" y="470"/>
                    </a:lnTo>
                    <a:lnTo>
                      <a:pt x="238" y="486"/>
                    </a:lnTo>
                    <a:lnTo>
                      <a:pt x="240" y="503"/>
                    </a:lnTo>
                    <a:lnTo>
                      <a:pt x="243" y="519"/>
                    </a:lnTo>
                    <a:lnTo>
                      <a:pt x="246" y="536"/>
                    </a:lnTo>
                    <a:lnTo>
                      <a:pt x="248" y="551"/>
                    </a:lnTo>
                    <a:lnTo>
                      <a:pt x="251" y="568"/>
                    </a:lnTo>
                    <a:lnTo>
                      <a:pt x="254" y="585"/>
                    </a:lnTo>
                    <a:lnTo>
                      <a:pt x="257" y="600"/>
                    </a:lnTo>
                    <a:lnTo>
                      <a:pt x="260" y="616"/>
                    </a:lnTo>
                    <a:lnTo>
                      <a:pt x="264" y="631"/>
                    </a:lnTo>
                    <a:lnTo>
                      <a:pt x="270" y="647"/>
                    </a:lnTo>
                    <a:lnTo>
                      <a:pt x="274" y="662"/>
                    </a:lnTo>
                    <a:lnTo>
                      <a:pt x="279" y="676"/>
                    </a:lnTo>
                    <a:lnTo>
                      <a:pt x="282" y="682"/>
                    </a:lnTo>
                    <a:lnTo>
                      <a:pt x="284" y="690"/>
                    </a:lnTo>
                    <a:lnTo>
                      <a:pt x="287" y="695"/>
                    </a:lnTo>
                    <a:lnTo>
                      <a:pt x="289" y="702"/>
                    </a:lnTo>
                    <a:lnTo>
                      <a:pt x="292" y="708"/>
                    </a:lnTo>
                    <a:lnTo>
                      <a:pt x="295" y="715"/>
                    </a:lnTo>
                    <a:lnTo>
                      <a:pt x="297" y="721"/>
                    </a:lnTo>
                    <a:lnTo>
                      <a:pt x="299" y="726"/>
                    </a:lnTo>
                    <a:lnTo>
                      <a:pt x="301" y="732"/>
                    </a:lnTo>
                    <a:lnTo>
                      <a:pt x="303" y="738"/>
                    </a:lnTo>
                    <a:lnTo>
                      <a:pt x="305" y="745"/>
                    </a:lnTo>
                    <a:lnTo>
                      <a:pt x="307" y="751"/>
                    </a:lnTo>
                    <a:lnTo>
                      <a:pt x="307" y="756"/>
                    </a:lnTo>
                    <a:lnTo>
                      <a:pt x="309" y="762"/>
                    </a:lnTo>
                    <a:lnTo>
                      <a:pt x="310" y="768"/>
                    </a:lnTo>
                    <a:lnTo>
                      <a:pt x="311" y="774"/>
                    </a:lnTo>
                    <a:lnTo>
                      <a:pt x="313" y="781"/>
                    </a:lnTo>
                    <a:lnTo>
                      <a:pt x="316" y="789"/>
                    </a:lnTo>
                    <a:lnTo>
                      <a:pt x="317" y="798"/>
                    </a:lnTo>
                    <a:lnTo>
                      <a:pt x="319" y="805"/>
                    </a:lnTo>
                    <a:lnTo>
                      <a:pt x="323" y="813"/>
                    </a:lnTo>
                    <a:lnTo>
                      <a:pt x="326" y="821"/>
                    </a:lnTo>
                    <a:lnTo>
                      <a:pt x="328" y="829"/>
                    </a:lnTo>
                    <a:lnTo>
                      <a:pt x="331" y="837"/>
                    </a:lnTo>
                    <a:lnTo>
                      <a:pt x="333" y="844"/>
                    </a:lnTo>
                    <a:lnTo>
                      <a:pt x="337" y="854"/>
                    </a:lnTo>
                    <a:lnTo>
                      <a:pt x="340" y="861"/>
                    </a:lnTo>
                    <a:lnTo>
                      <a:pt x="343" y="868"/>
                    </a:lnTo>
                    <a:lnTo>
                      <a:pt x="348" y="877"/>
                    </a:lnTo>
                    <a:lnTo>
                      <a:pt x="352" y="884"/>
                    </a:lnTo>
                    <a:lnTo>
                      <a:pt x="355" y="891"/>
                    </a:lnTo>
                    <a:lnTo>
                      <a:pt x="359" y="898"/>
                    </a:lnTo>
                    <a:lnTo>
                      <a:pt x="365" y="909"/>
                    </a:lnTo>
                    <a:lnTo>
                      <a:pt x="371" y="920"/>
                    </a:lnTo>
                    <a:lnTo>
                      <a:pt x="378" y="930"/>
                    </a:lnTo>
                    <a:lnTo>
                      <a:pt x="384" y="941"/>
                    </a:lnTo>
                    <a:lnTo>
                      <a:pt x="390" y="951"/>
                    </a:lnTo>
                    <a:lnTo>
                      <a:pt x="396" y="962"/>
                    </a:lnTo>
                    <a:lnTo>
                      <a:pt x="404" y="972"/>
                    </a:lnTo>
                    <a:lnTo>
                      <a:pt x="409" y="983"/>
                    </a:lnTo>
                    <a:lnTo>
                      <a:pt x="415" y="993"/>
                    </a:lnTo>
                    <a:lnTo>
                      <a:pt x="421" y="1002"/>
                    </a:lnTo>
                    <a:lnTo>
                      <a:pt x="428" y="1013"/>
                    </a:lnTo>
                    <a:lnTo>
                      <a:pt x="433" y="1022"/>
                    </a:lnTo>
                    <a:lnTo>
                      <a:pt x="439" y="1031"/>
                    </a:lnTo>
                    <a:lnTo>
                      <a:pt x="444" y="1042"/>
                    </a:lnTo>
                    <a:lnTo>
                      <a:pt x="449" y="1051"/>
                    </a:lnTo>
                    <a:lnTo>
                      <a:pt x="454" y="1060"/>
                    </a:lnTo>
                    <a:lnTo>
                      <a:pt x="461" y="1075"/>
                    </a:lnTo>
                    <a:lnTo>
                      <a:pt x="468" y="1088"/>
                    </a:lnTo>
                    <a:lnTo>
                      <a:pt x="475" y="1100"/>
                    </a:lnTo>
                    <a:lnTo>
                      <a:pt x="482" y="1111"/>
                    </a:lnTo>
                    <a:lnTo>
                      <a:pt x="487" y="1122"/>
                    </a:lnTo>
                    <a:lnTo>
                      <a:pt x="492" y="1131"/>
                    </a:lnTo>
                    <a:lnTo>
                      <a:pt x="496" y="1140"/>
                    </a:lnTo>
                    <a:lnTo>
                      <a:pt x="499" y="1146"/>
                    </a:lnTo>
                    <a:lnTo>
                      <a:pt x="503" y="1153"/>
                    </a:lnTo>
                    <a:lnTo>
                      <a:pt x="509" y="1160"/>
                    </a:lnTo>
                    <a:lnTo>
                      <a:pt x="513" y="1169"/>
                    </a:lnTo>
                    <a:lnTo>
                      <a:pt x="518" y="1177"/>
                    </a:lnTo>
                    <a:lnTo>
                      <a:pt x="522" y="1185"/>
                    </a:lnTo>
                    <a:lnTo>
                      <a:pt x="526" y="1195"/>
                    </a:lnTo>
                    <a:lnTo>
                      <a:pt x="529" y="1204"/>
                    </a:lnTo>
                    <a:lnTo>
                      <a:pt x="532" y="1212"/>
                    </a:lnTo>
                    <a:lnTo>
                      <a:pt x="533" y="1222"/>
                    </a:lnTo>
                    <a:lnTo>
                      <a:pt x="533" y="1231"/>
                    </a:lnTo>
                    <a:lnTo>
                      <a:pt x="532" y="1239"/>
                    </a:lnTo>
                    <a:lnTo>
                      <a:pt x="527" y="1249"/>
                    </a:lnTo>
                    <a:lnTo>
                      <a:pt x="521" y="1257"/>
                    </a:lnTo>
                    <a:lnTo>
                      <a:pt x="513" y="1265"/>
                    </a:lnTo>
                    <a:lnTo>
                      <a:pt x="501" y="1272"/>
                    </a:lnTo>
                    <a:lnTo>
                      <a:pt x="488" y="1280"/>
                    </a:lnTo>
                    <a:lnTo>
                      <a:pt x="348" y="129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0" name="Freeform 152">
                <a:extLst>
                  <a:ext uri="{FF2B5EF4-FFF2-40B4-BE49-F238E27FC236}">
                    <a16:creationId xmlns:a16="http://schemas.microsoft.com/office/drawing/2014/main" id="{10E15F65-47AF-4257-B312-8274A2A68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4"/>
                <a:ext cx="259" cy="643"/>
              </a:xfrm>
              <a:custGeom>
                <a:avLst/>
                <a:gdLst>
                  <a:gd name="T0" fmla="*/ 449 w 518"/>
                  <a:gd name="T1" fmla="*/ 1077 h 1286"/>
                  <a:gd name="T2" fmla="*/ 465 w 518"/>
                  <a:gd name="T3" fmla="*/ 1106 h 1286"/>
                  <a:gd name="T4" fmla="*/ 476 w 518"/>
                  <a:gd name="T5" fmla="*/ 1130 h 1286"/>
                  <a:gd name="T6" fmla="*/ 495 w 518"/>
                  <a:gd name="T7" fmla="*/ 1164 h 1286"/>
                  <a:gd name="T8" fmla="*/ 516 w 518"/>
                  <a:gd name="T9" fmla="*/ 1209 h 1286"/>
                  <a:gd name="T10" fmla="*/ 509 w 518"/>
                  <a:gd name="T11" fmla="*/ 1253 h 1286"/>
                  <a:gd name="T12" fmla="*/ 345 w 518"/>
                  <a:gd name="T13" fmla="*/ 1285 h 1286"/>
                  <a:gd name="T14" fmla="*/ 317 w 518"/>
                  <a:gd name="T15" fmla="*/ 1266 h 1286"/>
                  <a:gd name="T16" fmla="*/ 265 w 518"/>
                  <a:gd name="T17" fmla="*/ 1223 h 1286"/>
                  <a:gd name="T18" fmla="*/ 209 w 518"/>
                  <a:gd name="T19" fmla="*/ 1157 h 1286"/>
                  <a:gd name="T20" fmla="*/ 193 w 518"/>
                  <a:gd name="T21" fmla="*/ 1129 h 1286"/>
                  <a:gd name="T22" fmla="*/ 176 w 518"/>
                  <a:gd name="T23" fmla="*/ 1097 h 1286"/>
                  <a:gd name="T24" fmla="*/ 161 w 518"/>
                  <a:gd name="T25" fmla="*/ 1067 h 1286"/>
                  <a:gd name="T26" fmla="*/ 147 w 518"/>
                  <a:gd name="T27" fmla="*/ 1042 h 1286"/>
                  <a:gd name="T28" fmla="*/ 104 w 518"/>
                  <a:gd name="T29" fmla="*/ 990 h 1286"/>
                  <a:gd name="T30" fmla="*/ 88 w 518"/>
                  <a:gd name="T31" fmla="*/ 967 h 1286"/>
                  <a:gd name="T32" fmla="*/ 73 w 518"/>
                  <a:gd name="T33" fmla="*/ 942 h 1286"/>
                  <a:gd name="T34" fmla="*/ 61 w 518"/>
                  <a:gd name="T35" fmla="*/ 911 h 1286"/>
                  <a:gd name="T36" fmla="*/ 52 w 518"/>
                  <a:gd name="T37" fmla="*/ 866 h 1286"/>
                  <a:gd name="T38" fmla="*/ 52 w 518"/>
                  <a:gd name="T39" fmla="*/ 823 h 1286"/>
                  <a:gd name="T40" fmla="*/ 53 w 518"/>
                  <a:gd name="T41" fmla="*/ 798 h 1286"/>
                  <a:gd name="T42" fmla="*/ 52 w 518"/>
                  <a:gd name="T43" fmla="*/ 732 h 1286"/>
                  <a:gd name="T44" fmla="*/ 45 w 518"/>
                  <a:gd name="T45" fmla="*/ 648 h 1286"/>
                  <a:gd name="T46" fmla="*/ 29 w 518"/>
                  <a:gd name="T47" fmla="*/ 548 h 1286"/>
                  <a:gd name="T48" fmla="*/ 18 w 518"/>
                  <a:gd name="T49" fmla="*/ 480 h 1286"/>
                  <a:gd name="T50" fmla="*/ 13 w 518"/>
                  <a:gd name="T51" fmla="*/ 446 h 1286"/>
                  <a:gd name="T52" fmla="*/ 5 w 518"/>
                  <a:gd name="T53" fmla="*/ 385 h 1286"/>
                  <a:gd name="T54" fmla="*/ 1 w 518"/>
                  <a:gd name="T55" fmla="*/ 326 h 1286"/>
                  <a:gd name="T56" fmla="*/ 1 w 518"/>
                  <a:gd name="T57" fmla="*/ 269 h 1286"/>
                  <a:gd name="T58" fmla="*/ 4 w 518"/>
                  <a:gd name="T59" fmla="*/ 213 h 1286"/>
                  <a:gd name="T60" fmla="*/ 13 w 518"/>
                  <a:gd name="T61" fmla="*/ 159 h 1286"/>
                  <a:gd name="T62" fmla="*/ 26 w 518"/>
                  <a:gd name="T63" fmla="*/ 107 h 1286"/>
                  <a:gd name="T64" fmla="*/ 34 w 518"/>
                  <a:gd name="T65" fmla="*/ 81 h 1286"/>
                  <a:gd name="T66" fmla="*/ 40 w 518"/>
                  <a:gd name="T67" fmla="*/ 65 h 1286"/>
                  <a:gd name="T68" fmla="*/ 70 w 518"/>
                  <a:gd name="T69" fmla="*/ 19 h 1286"/>
                  <a:gd name="T70" fmla="*/ 97 w 518"/>
                  <a:gd name="T71" fmla="*/ 1 h 1286"/>
                  <a:gd name="T72" fmla="*/ 99 w 518"/>
                  <a:gd name="T73" fmla="*/ 27 h 1286"/>
                  <a:gd name="T74" fmla="*/ 114 w 518"/>
                  <a:gd name="T75" fmla="*/ 51 h 1286"/>
                  <a:gd name="T76" fmla="*/ 139 w 518"/>
                  <a:gd name="T77" fmla="*/ 69 h 1286"/>
                  <a:gd name="T78" fmla="*/ 162 w 518"/>
                  <a:gd name="T79" fmla="*/ 78 h 1286"/>
                  <a:gd name="T80" fmla="*/ 207 w 518"/>
                  <a:gd name="T81" fmla="*/ 100 h 1286"/>
                  <a:gd name="T82" fmla="*/ 234 w 518"/>
                  <a:gd name="T83" fmla="*/ 144 h 1286"/>
                  <a:gd name="T84" fmla="*/ 229 w 518"/>
                  <a:gd name="T85" fmla="*/ 198 h 1286"/>
                  <a:gd name="T86" fmla="*/ 220 w 518"/>
                  <a:gd name="T87" fmla="*/ 289 h 1286"/>
                  <a:gd name="T88" fmla="*/ 215 w 518"/>
                  <a:gd name="T89" fmla="*/ 398 h 1286"/>
                  <a:gd name="T90" fmla="*/ 222 w 518"/>
                  <a:gd name="T91" fmla="*/ 483 h 1286"/>
                  <a:gd name="T92" fmla="*/ 235 w 518"/>
                  <a:gd name="T93" fmla="*/ 565 h 1286"/>
                  <a:gd name="T94" fmla="*/ 255 w 518"/>
                  <a:gd name="T95" fmla="*/ 644 h 1286"/>
                  <a:gd name="T96" fmla="*/ 273 w 518"/>
                  <a:gd name="T97" fmla="*/ 691 h 1286"/>
                  <a:gd name="T98" fmla="*/ 284 w 518"/>
                  <a:gd name="T99" fmla="*/ 722 h 1286"/>
                  <a:gd name="T100" fmla="*/ 291 w 518"/>
                  <a:gd name="T101" fmla="*/ 751 h 1286"/>
                  <a:gd name="T102" fmla="*/ 297 w 518"/>
                  <a:gd name="T103" fmla="*/ 783 h 1286"/>
                  <a:gd name="T104" fmla="*/ 307 w 518"/>
                  <a:gd name="T105" fmla="*/ 823 h 1286"/>
                  <a:gd name="T106" fmla="*/ 322 w 518"/>
                  <a:gd name="T107" fmla="*/ 862 h 1286"/>
                  <a:gd name="T108" fmla="*/ 343 w 518"/>
                  <a:gd name="T109" fmla="*/ 902 h 1286"/>
                  <a:gd name="T110" fmla="*/ 377 w 518"/>
                  <a:gd name="T111" fmla="*/ 953 h 1286"/>
                  <a:gd name="T112" fmla="*/ 409 w 518"/>
                  <a:gd name="T113" fmla="*/ 1003 h 1286"/>
                  <a:gd name="T114" fmla="*/ 435 w 518"/>
                  <a:gd name="T115" fmla="*/ 1049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8" h="1286">
                    <a:moveTo>
                      <a:pt x="435" y="1049"/>
                    </a:moveTo>
                    <a:lnTo>
                      <a:pt x="439" y="1057"/>
                    </a:lnTo>
                    <a:lnTo>
                      <a:pt x="442" y="1064"/>
                    </a:lnTo>
                    <a:lnTo>
                      <a:pt x="446" y="1071"/>
                    </a:lnTo>
                    <a:lnTo>
                      <a:pt x="449" y="1077"/>
                    </a:lnTo>
                    <a:lnTo>
                      <a:pt x="454" y="1084"/>
                    </a:lnTo>
                    <a:lnTo>
                      <a:pt x="456" y="1090"/>
                    </a:lnTo>
                    <a:lnTo>
                      <a:pt x="459" y="1095"/>
                    </a:lnTo>
                    <a:lnTo>
                      <a:pt x="463" y="1101"/>
                    </a:lnTo>
                    <a:lnTo>
                      <a:pt x="465" y="1106"/>
                    </a:lnTo>
                    <a:lnTo>
                      <a:pt x="467" y="1113"/>
                    </a:lnTo>
                    <a:lnTo>
                      <a:pt x="470" y="1117"/>
                    </a:lnTo>
                    <a:lnTo>
                      <a:pt x="472" y="1122"/>
                    </a:lnTo>
                    <a:lnTo>
                      <a:pt x="475" y="1127"/>
                    </a:lnTo>
                    <a:lnTo>
                      <a:pt x="476" y="1130"/>
                    </a:lnTo>
                    <a:lnTo>
                      <a:pt x="480" y="1135"/>
                    </a:lnTo>
                    <a:lnTo>
                      <a:pt x="481" y="1138"/>
                    </a:lnTo>
                    <a:lnTo>
                      <a:pt x="486" y="1146"/>
                    </a:lnTo>
                    <a:lnTo>
                      <a:pt x="490" y="1154"/>
                    </a:lnTo>
                    <a:lnTo>
                      <a:pt x="495" y="1164"/>
                    </a:lnTo>
                    <a:lnTo>
                      <a:pt x="499" y="1172"/>
                    </a:lnTo>
                    <a:lnTo>
                      <a:pt x="506" y="1181"/>
                    </a:lnTo>
                    <a:lnTo>
                      <a:pt x="509" y="1191"/>
                    </a:lnTo>
                    <a:lnTo>
                      <a:pt x="513" y="1200"/>
                    </a:lnTo>
                    <a:lnTo>
                      <a:pt x="516" y="1209"/>
                    </a:lnTo>
                    <a:lnTo>
                      <a:pt x="518" y="1219"/>
                    </a:lnTo>
                    <a:lnTo>
                      <a:pt x="518" y="1228"/>
                    </a:lnTo>
                    <a:lnTo>
                      <a:pt x="517" y="1237"/>
                    </a:lnTo>
                    <a:lnTo>
                      <a:pt x="513" y="1246"/>
                    </a:lnTo>
                    <a:lnTo>
                      <a:pt x="509" y="1253"/>
                    </a:lnTo>
                    <a:lnTo>
                      <a:pt x="501" y="1261"/>
                    </a:lnTo>
                    <a:lnTo>
                      <a:pt x="491" y="1269"/>
                    </a:lnTo>
                    <a:lnTo>
                      <a:pt x="480" y="1276"/>
                    </a:lnTo>
                    <a:lnTo>
                      <a:pt x="346" y="1286"/>
                    </a:lnTo>
                    <a:lnTo>
                      <a:pt x="345" y="1285"/>
                    </a:lnTo>
                    <a:lnTo>
                      <a:pt x="343" y="1284"/>
                    </a:lnTo>
                    <a:lnTo>
                      <a:pt x="339" y="1281"/>
                    </a:lnTo>
                    <a:lnTo>
                      <a:pt x="333" y="1277"/>
                    </a:lnTo>
                    <a:lnTo>
                      <a:pt x="326" y="1273"/>
                    </a:lnTo>
                    <a:lnTo>
                      <a:pt x="317" y="1266"/>
                    </a:lnTo>
                    <a:lnTo>
                      <a:pt x="308" y="1260"/>
                    </a:lnTo>
                    <a:lnTo>
                      <a:pt x="298" y="1252"/>
                    </a:lnTo>
                    <a:lnTo>
                      <a:pt x="288" y="1244"/>
                    </a:lnTo>
                    <a:lnTo>
                      <a:pt x="277" y="1233"/>
                    </a:lnTo>
                    <a:lnTo>
                      <a:pt x="265" y="1223"/>
                    </a:lnTo>
                    <a:lnTo>
                      <a:pt x="254" y="1211"/>
                    </a:lnTo>
                    <a:lnTo>
                      <a:pt x="241" y="1199"/>
                    </a:lnTo>
                    <a:lnTo>
                      <a:pt x="231" y="1186"/>
                    </a:lnTo>
                    <a:lnTo>
                      <a:pt x="220" y="1172"/>
                    </a:lnTo>
                    <a:lnTo>
                      <a:pt x="209" y="1157"/>
                    </a:lnTo>
                    <a:lnTo>
                      <a:pt x="206" y="1152"/>
                    </a:lnTo>
                    <a:lnTo>
                      <a:pt x="202" y="1146"/>
                    </a:lnTo>
                    <a:lnTo>
                      <a:pt x="199" y="1141"/>
                    </a:lnTo>
                    <a:lnTo>
                      <a:pt x="196" y="1135"/>
                    </a:lnTo>
                    <a:lnTo>
                      <a:pt x="193" y="1129"/>
                    </a:lnTo>
                    <a:lnTo>
                      <a:pt x="188" y="1123"/>
                    </a:lnTo>
                    <a:lnTo>
                      <a:pt x="185" y="1117"/>
                    </a:lnTo>
                    <a:lnTo>
                      <a:pt x="182" y="1110"/>
                    </a:lnTo>
                    <a:lnTo>
                      <a:pt x="178" y="1104"/>
                    </a:lnTo>
                    <a:lnTo>
                      <a:pt x="176" y="1097"/>
                    </a:lnTo>
                    <a:lnTo>
                      <a:pt x="173" y="1092"/>
                    </a:lnTo>
                    <a:lnTo>
                      <a:pt x="170" y="1085"/>
                    </a:lnTo>
                    <a:lnTo>
                      <a:pt x="167" y="1078"/>
                    </a:lnTo>
                    <a:lnTo>
                      <a:pt x="164" y="1073"/>
                    </a:lnTo>
                    <a:lnTo>
                      <a:pt x="161" y="1067"/>
                    </a:lnTo>
                    <a:lnTo>
                      <a:pt x="159" y="1061"/>
                    </a:lnTo>
                    <a:lnTo>
                      <a:pt x="157" y="1058"/>
                    </a:lnTo>
                    <a:lnTo>
                      <a:pt x="154" y="1053"/>
                    </a:lnTo>
                    <a:lnTo>
                      <a:pt x="151" y="1048"/>
                    </a:lnTo>
                    <a:lnTo>
                      <a:pt x="147" y="1042"/>
                    </a:lnTo>
                    <a:lnTo>
                      <a:pt x="141" y="1033"/>
                    </a:lnTo>
                    <a:lnTo>
                      <a:pt x="131" y="1022"/>
                    </a:lnTo>
                    <a:lnTo>
                      <a:pt x="122" y="1010"/>
                    </a:lnTo>
                    <a:lnTo>
                      <a:pt x="108" y="994"/>
                    </a:lnTo>
                    <a:lnTo>
                      <a:pt x="104" y="990"/>
                    </a:lnTo>
                    <a:lnTo>
                      <a:pt x="102" y="987"/>
                    </a:lnTo>
                    <a:lnTo>
                      <a:pt x="98" y="982"/>
                    </a:lnTo>
                    <a:lnTo>
                      <a:pt x="95" y="978"/>
                    </a:lnTo>
                    <a:lnTo>
                      <a:pt x="92" y="972"/>
                    </a:lnTo>
                    <a:lnTo>
                      <a:pt x="88" y="967"/>
                    </a:lnTo>
                    <a:lnTo>
                      <a:pt x="86" y="963"/>
                    </a:lnTo>
                    <a:lnTo>
                      <a:pt x="82" y="959"/>
                    </a:lnTo>
                    <a:lnTo>
                      <a:pt x="79" y="954"/>
                    </a:lnTo>
                    <a:lnTo>
                      <a:pt x="76" y="949"/>
                    </a:lnTo>
                    <a:lnTo>
                      <a:pt x="73" y="942"/>
                    </a:lnTo>
                    <a:lnTo>
                      <a:pt x="71" y="937"/>
                    </a:lnTo>
                    <a:lnTo>
                      <a:pt x="68" y="931"/>
                    </a:lnTo>
                    <a:lnTo>
                      <a:pt x="65" y="925"/>
                    </a:lnTo>
                    <a:lnTo>
                      <a:pt x="63" y="918"/>
                    </a:lnTo>
                    <a:lnTo>
                      <a:pt x="61" y="911"/>
                    </a:lnTo>
                    <a:lnTo>
                      <a:pt x="58" y="903"/>
                    </a:lnTo>
                    <a:lnTo>
                      <a:pt x="56" y="895"/>
                    </a:lnTo>
                    <a:lnTo>
                      <a:pt x="54" y="886"/>
                    </a:lnTo>
                    <a:lnTo>
                      <a:pt x="53" y="877"/>
                    </a:lnTo>
                    <a:lnTo>
                      <a:pt x="52" y="866"/>
                    </a:lnTo>
                    <a:lnTo>
                      <a:pt x="51" y="856"/>
                    </a:lnTo>
                    <a:lnTo>
                      <a:pt x="51" y="845"/>
                    </a:lnTo>
                    <a:lnTo>
                      <a:pt x="51" y="832"/>
                    </a:lnTo>
                    <a:lnTo>
                      <a:pt x="51" y="828"/>
                    </a:lnTo>
                    <a:lnTo>
                      <a:pt x="52" y="823"/>
                    </a:lnTo>
                    <a:lnTo>
                      <a:pt x="52" y="818"/>
                    </a:lnTo>
                    <a:lnTo>
                      <a:pt x="53" y="812"/>
                    </a:lnTo>
                    <a:lnTo>
                      <a:pt x="53" y="807"/>
                    </a:lnTo>
                    <a:lnTo>
                      <a:pt x="53" y="803"/>
                    </a:lnTo>
                    <a:lnTo>
                      <a:pt x="53" y="798"/>
                    </a:lnTo>
                    <a:lnTo>
                      <a:pt x="53" y="794"/>
                    </a:lnTo>
                    <a:lnTo>
                      <a:pt x="53" y="778"/>
                    </a:lnTo>
                    <a:lnTo>
                      <a:pt x="53" y="764"/>
                    </a:lnTo>
                    <a:lnTo>
                      <a:pt x="53" y="748"/>
                    </a:lnTo>
                    <a:lnTo>
                      <a:pt x="52" y="732"/>
                    </a:lnTo>
                    <a:lnTo>
                      <a:pt x="51" y="717"/>
                    </a:lnTo>
                    <a:lnTo>
                      <a:pt x="50" y="700"/>
                    </a:lnTo>
                    <a:lnTo>
                      <a:pt x="49" y="684"/>
                    </a:lnTo>
                    <a:lnTo>
                      <a:pt x="47" y="666"/>
                    </a:lnTo>
                    <a:lnTo>
                      <a:pt x="45" y="648"/>
                    </a:lnTo>
                    <a:lnTo>
                      <a:pt x="42" y="630"/>
                    </a:lnTo>
                    <a:lnTo>
                      <a:pt x="40" y="611"/>
                    </a:lnTo>
                    <a:lnTo>
                      <a:pt x="36" y="591"/>
                    </a:lnTo>
                    <a:lnTo>
                      <a:pt x="34" y="569"/>
                    </a:lnTo>
                    <a:lnTo>
                      <a:pt x="29" y="548"/>
                    </a:lnTo>
                    <a:lnTo>
                      <a:pt x="26" y="525"/>
                    </a:lnTo>
                    <a:lnTo>
                      <a:pt x="22" y="501"/>
                    </a:lnTo>
                    <a:lnTo>
                      <a:pt x="21" y="495"/>
                    </a:lnTo>
                    <a:lnTo>
                      <a:pt x="20" y="487"/>
                    </a:lnTo>
                    <a:lnTo>
                      <a:pt x="18" y="480"/>
                    </a:lnTo>
                    <a:lnTo>
                      <a:pt x="17" y="474"/>
                    </a:lnTo>
                    <a:lnTo>
                      <a:pt x="17" y="465"/>
                    </a:lnTo>
                    <a:lnTo>
                      <a:pt x="15" y="458"/>
                    </a:lnTo>
                    <a:lnTo>
                      <a:pt x="14" y="452"/>
                    </a:lnTo>
                    <a:lnTo>
                      <a:pt x="13" y="446"/>
                    </a:lnTo>
                    <a:lnTo>
                      <a:pt x="12" y="434"/>
                    </a:lnTo>
                    <a:lnTo>
                      <a:pt x="10" y="422"/>
                    </a:lnTo>
                    <a:lnTo>
                      <a:pt x="8" y="409"/>
                    </a:lnTo>
                    <a:lnTo>
                      <a:pt x="7" y="398"/>
                    </a:lnTo>
                    <a:lnTo>
                      <a:pt x="5" y="385"/>
                    </a:lnTo>
                    <a:lnTo>
                      <a:pt x="4" y="374"/>
                    </a:lnTo>
                    <a:lnTo>
                      <a:pt x="3" y="362"/>
                    </a:lnTo>
                    <a:lnTo>
                      <a:pt x="2" y="350"/>
                    </a:lnTo>
                    <a:lnTo>
                      <a:pt x="2" y="339"/>
                    </a:lnTo>
                    <a:lnTo>
                      <a:pt x="1" y="326"/>
                    </a:lnTo>
                    <a:lnTo>
                      <a:pt x="1" y="315"/>
                    </a:lnTo>
                    <a:lnTo>
                      <a:pt x="0" y="303"/>
                    </a:lnTo>
                    <a:lnTo>
                      <a:pt x="0" y="292"/>
                    </a:lnTo>
                    <a:lnTo>
                      <a:pt x="0" y="281"/>
                    </a:lnTo>
                    <a:lnTo>
                      <a:pt x="1" y="269"/>
                    </a:lnTo>
                    <a:lnTo>
                      <a:pt x="1" y="258"/>
                    </a:lnTo>
                    <a:lnTo>
                      <a:pt x="2" y="246"/>
                    </a:lnTo>
                    <a:lnTo>
                      <a:pt x="3" y="235"/>
                    </a:lnTo>
                    <a:lnTo>
                      <a:pt x="3" y="224"/>
                    </a:lnTo>
                    <a:lnTo>
                      <a:pt x="4" y="213"/>
                    </a:lnTo>
                    <a:lnTo>
                      <a:pt x="7" y="202"/>
                    </a:lnTo>
                    <a:lnTo>
                      <a:pt x="8" y="191"/>
                    </a:lnTo>
                    <a:lnTo>
                      <a:pt x="9" y="180"/>
                    </a:lnTo>
                    <a:lnTo>
                      <a:pt x="11" y="169"/>
                    </a:lnTo>
                    <a:lnTo>
                      <a:pt x="13" y="159"/>
                    </a:lnTo>
                    <a:lnTo>
                      <a:pt x="15" y="149"/>
                    </a:lnTo>
                    <a:lnTo>
                      <a:pt x="17" y="137"/>
                    </a:lnTo>
                    <a:lnTo>
                      <a:pt x="20" y="127"/>
                    </a:lnTo>
                    <a:lnTo>
                      <a:pt x="23" y="116"/>
                    </a:lnTo>
                    <a:lnTo>
                      <a:pt x="26" y="107"/>
                    </a:lnTo>
                    <a:lnTo>
                      <a:pt x="28" y="9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3" y="83"/>
                    </a:lnTo>
                    <a:lnTo>
                      <a:pt x="34" y="81"/>
                    </a:lnTo>
                    <a:lnTo>
                      <a:pt x="35" y="79"/>
                    </a:lnTo>
                    <a:lnTo>
                      <a:pt x="36" y="76"/>
                    </a:lnTo>
                    <a:lnTo>
                      <a:pt x="37" y="73"/>
                    </a:lnTo>
                    <a:lnTo>
                      <a:pt x="39" y="70"/>
                    </a:lnTo>
                    <a:lnTo>
                      <a:pt x="40" y="65"/>
                    </a:lnTo>
                    <a:lnTo>
                      <a:pt x="46" y="56"/>
                    </a:lnTo>
                    <a:lnTo>
                      <a:pt x="50" y="47"/>
                    </a:lnTo>
                    <a:lnTo>
                      <a:pt x="55" y="36"/>
                    </a:lnTo>
                    <a:lnTo>
                      <a:pt x="63" y="27"/>
                    </a:lnTo>
                    <a:lnTo>
                      <a:pt x="70" y="19"/>
                    </a:lnTo>
                    <a:lnTo>
                      <a:pt x="78" y="11"/>
                    </a:lnTo>
                    <a:lnTo>
                      <a:pt x="88" y="5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97" y="1"/>
                    </a:lnTo>
                    <a:lnTo>
                      <a:pt x="96" y="5"/>
                    </a:lnTo>
                    <a:lnTo>
                      <a:pt x="95" y="9"/>
                    </a:lnTo>
                    <a:lnTo>
                      <a:pt x="95" y="15"/>
                    </a:lnTo>
                    <a:lnTo>
                      <a:pt x="96" y="21"/>
                    </a:lnTo>
                    <a:lnTo>
                      <a:pt x="99" y="27"/>
                    </a:lnTo>
                    <a:lnTo>
                      <a:pt x="102" y="34"/>
                    </a:lnTo>
                    <a:lnTo>
                      <a:pt x="104" y="38"/>
                    </a:lnTo>
                    <a:lnTo>
                      <a:pt x="106" y="43"/>
                    </a:lnTo>
                    <a:lnTo>
                      <a:pt x="109" y="47"/>
                    </a:lnTo>
                    <a:lnTo>
                      <a:pt x="114" y="51"/>
                    </a:lnTo>
                    <a:lnTo>
                      <a:pt x="118" y="55"/>
                    </a:lnTo>
                    <a:lnTo>
                      <a:pt x="122" y="58"/>
                    </a:lnTo>
                    <a:lnTo>
                      <a:pt x="127" y="62"/>
                    </a:lnTo>
                    <a:lnTo>
                      <a:pt x="133" y="65"/>
                    </a:lnTo>
                    <a:lnTo>
                      <a:pt x="139" y="69"/>
                    </a:lnTo>
                    <a:lnTo>
                      <a:pt x="143" y="70"/>
                    </a:lnTo>
                    <a:lnTo>
                      <a:pt x="148" y="72"/>
                    </a:lnTo>
                    <a:lnTo>
                      <a:pt x="153" y="74"/>
                    </a:lnTo>
                    <a:lnTo>
                      <a:pt x="157" y="77"/>
                    </a:lnTo>
                    <a:lnTo>
                      <a:pt x="162" y="78"/>
                    </a:lnTo>
                    <a:lnTo>
                      <a:pt x="167" y="80"/>
                    </a:lnTo>
                    <a:lnTo>
                      <a:pt x="172" y="82"/>
                    </a:lnTo>
                    <a:lnTo>
                      <a:pt x="185" y="87"/>
                    </a:lnTo>
                    <a:lnTo>
                      <a:pt x="197" y="94"/>
                    </a:lnTo>
                    <a:lnTo>
                      <a:pt x="207" y="100"/>
                    </a:lnTo>
                    <a:lnTo>
                      <a:pt x="217" y="107"/>
                    </a:lnTo>
                    <a:lnTo>
                      <a:pt x="223" y="114"/>
                    </a:lnTo>
                    <a:lnTo>
                      <a:pt x="229" y="123"/>
                    </a:lnTo>
                    <a:lnTo>
                      <a:pt x="232" y="134"/>
                    </a:lnTo>
                    <a:lnTo>
                      <a:pt x="234" y="144"/>
                    </a:lnTo>
                    <a:lnTo>
                      <a:pt x="234" y="152"/>
                    </a:lnTo>
                    <a:lnTo>
                      <a:pt x="233" y="161"/>
                    </a:lnTo>
                    <a:lnTo>
                      <a:pt x="232" y="171"/>
                    </a:lnTo>
                    <a:lnTo>
                      <a:pt x="231" y="184"/>
                    </a:lnTo>
                    <a:lnTo>
                      <a:pt x="229" y="198"/>
                    </a:lnTo>
                    <a:lnTo>
                      <a:pt x="228" y="214"/>
                    </a:lnTo>
                    <a:lnTo>
                      <a:pt x="226" y="231"/>
                    </a:lnTo>
                    <a:lnTo>
                      <a:pt x="223" y="248"/>
                    </a:lnTo>
                    <a:lnTo>
                      <a:pt x="222" y="268"/>
                    </a:lnTo>
                    <a:lnTo>
                      <a:pt x="220" y="289"/>
                    </a:lnTo>
                    <a:lnTo>
                      <a:pt x="219" y="310"/>
                    </a:lnTo>
                    <a:lnTo>
                      <a:pt x="218" y="330"/>
                    </a:lnTo>
                    <a:lnTo>
                      <a:pt x="217" y="352"/>
                    </a:lnTo>
                    <a:lnTo>
                      <a:pt x="215" y="375"/>
                    </a:lnTo>
                    <a:lnTo>
                      <a:pt x="215" y="398"/>
                    </a:lnTo>
                    <a:lnTo>
                      <a:pt x="217" y="421"/>
                    </a:lnTo>
                    <a:lnTo>
                      <a:pt x="218" y="436"/>
                    </a:lnTo>
                    <a:lnTo>
                      <a:pt x="219" y="451"/>
                    </a:lnTo>
                    <a:lnTo>
                      <a:pt x="220" y="468"/>
                    </a:lnTo>
                    <a:lnTo>
                      <a:pt x="222" y="483"/>
                    </a:lnTo>
                    <a:lnTo>
                      <a:pt x="225" y="500"/>
                    </a:lnTo>
                    <a:lnTo>
                      <a:pt x="226" y="516"/>
                    </a:lnTo>
                    <a:lnTo>
                      <a:pt x="229" y="533"/>
                    </a:lnTo>
                    <a:lnTo>
                      <a:pt x="232" y="549"/>
                    </a:lnTo>
                    <a:lnTo>
                      <a:pt x="235" y="565"/>
                    </a:lnTo>
                    <a:lnTo>
                      <a:pt x="238" y="582"/>
                    </a:lnTo>
                    <a:lnTo>
                      <a:pt x="241" y="597"/>
                    </a:lnTo>
                    <a:lnTo>
                      <a:pt x="246" y="614"/>
                    </a:lnTo>
                    <a:lnTo>
                      <a:pt x="250" y="630"/>
                    </a:lnTo>
                    <a:lnTo>
                      <a:pt x="255" y="644"/>
                    </a:lnTo>
                    <a:lnTo>
                      <a:pt x="259" y="659"/>
                    </a:lnTo>
                    <a:lnTo>
                      <a:pt x="264" y="672"/>
                    </a:lnTo>
                    <a:lnTo>
                      <a:pt x="266" y="678"/>
                    </a:lnTo>
                    <a:lnTo>
                      <a:pt x="271" y="685"/>
                    </a:lnTo>
                    <a:lnTo>
                      <a:pt x="273" y="691"/>
                    </a:lnTo>
                    <a:lnTo>
                      <a:pt x="275" y="698"/>
                    </a:lnTo>
                    <a:lnTo>
                      <a:pt x="277" y="704"/>
                    </a:lnTo>
                    <a:lnTo>
                      <a:pt x="279" y="710"/>
                    </a:lnTo>
                    <a:lnTo>
                      <a:pt x="282" y="716"/>
                    </a:lnTo>
                    <a:lnTo>
                      <a:pt x="284" y="722"/>
                    </a:lnTo>
                    <a:lnTo>
                      <a:pt x="285" y="728"/>
                    </a:lnTo>
                    <a:lnTo>
                      <a:pt x="287" y="735"/>
                    </a:lnTo>
                    <a:lnTo>
                      <a:pt x="288" y="740"/>
                    </a:lnTo>
                    <a:lnTo>
                      <a:pt x="290" y="746"/>
                    </a:lnTo>
                    <a:lnTo>
                      <a:pt x="291" y="751"/>
                    </a:lnTo>
                    <a:lnTo>
                      <a:pt x="292" y="757"/>
                    </a:lnTo>
                    <a:lnTo>
                      <a:pt x="293" y="764"/>
                    </a:lnTo>
                    <a:lnTo>
                      <a:pt x="293" y="769"/>
                    </a:lnTo>
                    <a:lnTo>
                      <a:pt x="295" y="776"/>
                    </a:lnTo>
                    <a:lnTo>
                      <a:pt x="297" y="783"/>
                    </a:lnTo>
                    <a:lnTo>
                      <a:pt x="298" y="792"/>
                    </a:lnTo>
                    <a:lnTo>
                      <a:pt x="300" y="799"/>
                    </a:lnTo>
                    <a:lnTo>
                      <a:pt x="301" y="807"/>
                    </a:lnTo>
                    <a:lnTo>
                      <a:pt x="304" y="815"/>
                    </a:lnTo>
                    <a:lnTo>
                      <a:pt x="307" y="823"/>
                    </a:lnTo>
                    <a:lnTo>
                      <a:pt x="309" y="831"/>
                    </a:lnTo>
                    <a:lnTo>
                      <a:pt x="311" y="839"/>
                    </a:lnTo>
                    <a:lnTo>
                      <a:pt x="315" y="847"/>
                    </a:lnTo>
                    <a:lnTo>
                      <a:pt x="317" y="855"/>
                    </a:lnTo>
                    <a:lnTo>
                      <a:pt x="322" y="862"/>
                    </a:lnTo>
                    <a:lnTo>
                      <a:pt x="326" y="871"/>
                    </a:lnTo>
                    <a:lnTo>
                      <a:pt x="330" y="878"/>
                    </a:lnTo>
                    <a:lnTo>
                      <a:pt x="334" y="885"/>
                    </a:lnTo>
                    <a:lnTo>
                      <a:pt x="338" y="891"/>
                    </a:lnTo>
                    <a:lnTo>
                      <a:pt x="343" y="902"/>
                    </a:lnTo>
                    <a:lnTo>
                      <a:pt x="351" y="912"/>
                    </a:lnTo>
                    <a:lnTo>
                      <a:pt x="357" y="922"/>
                    </a:lnTo>
                    <a:lnTo>
                      <a:pt x="364" y="932"/>
                    </a:lnTo>
                    <a:lnTo>
                      <a:pt x="371" y="942"/>
                    </a:lnTo>
                    <a:lnTo>
                      <a:pt x="377" y="953"/>
                    </a:lnTo>
                    <a:lnTo>
                      <a:pt x="384" y="962"/>
                    </a:lnTo>
                    <a:lnTo>
                      <a:pt x="390" y="973"/>
                    </a:lnTo>
                    <a:lnTo>
                      <a:pt x="397" y="983"/>
                    </a:lnTo>
                    <a:lnTo>
                      <a:pt x="404" y="992"/>
                    </a:lnTo>
                    <a:lnTo>
                      <a:pt x="409" y="1003"/>
                    </a:lnTo>
                    <a:lnTo>
                      <a:pt x="415" y="1012"/>
                    </a:lnTo>
                    <a:lnTo>
                      <a:pt x="421" y="1021"/>
                    </a:lnTo>
                    <a:lnTo>
                      <a:pt x="427" y="1032"/>
                    </a:lnTo>
                    <a:lnTo>
                      <a:pt x="431" y="1040"/>
                    </a:lnTo>
                    <a:lnTo>
                      <a:pt x="435" y="104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1" name="Freeform 153">
                <a:extLst>
                  <a:ext uri="{FF2B5EF4-FFF2-40B4-BE49-F238E27FC236}">
                    <a16:creationId xmlns:a16="http://schemas.microsoft.com/office/drawing/2014/main" id="{34A3CC72-3A71-4985-8B08-BE40BFC0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6"/>
                <a:ext cx="250" cy="640"/>
              </a:xfrm>
              <a:custGeom>
                <a:avLst/>
                <a:gdLst>
                  <a:gd name="T0" fmla="*/ 429 w 499"/>
                  <a:gd name="T1" fmla="*/ 1067 h 1280"/>
                  <a:gd name="T2" fmla="*/ 444 w 499"/>
                  <a:gd name="T3" fmla="*/ 1097 h 1280"/>
                  <a:gd name="T4" fmla="*/ 457 w 499"/>
                  <a:gd name="T5" fmla="*/ 1122 h 1280"/>
                  <a:gd name="T6" fmla="*/ 475 w 499"/>
                  <a:gd name="T7" fmla="*/ 1159 h 1280"/>
                  <a:gd name="T8" fmla="*/ 497 w 499"/>
                  <a:gd name="T9" fmla="*/ 1206 h 1280"/>
                  <a:gd name="T10" fmla="*/ 494 w 499"/>
                  <a:gd name="T11" fmla="*/ 1251 h 1280"/>
                  <a:gd name="T12" fmla="*/ 341 w 499"/>
                  <a:gd name="T13" fmla="*/ 1279 h 1280"/>
                  <a:gd name="T14" fmla="*/ 315 w 499"/>
                  <a:gd name="T15" fmla="*/ 1261 h 1280"/>
                  <a:gd name="T16" fmla="*/ 265 w 499"/>
                  <a:gd name="T17" fmla="*/ 1219 h 1280"/>
                  <a:gd name="T18" fmla="*/ 209 w 499"/>
                  <a:gd name="T19" fmla="*/ 1155 h 1280"/>
                  <a:gd name="T20" fmla="*/ 193 w 499"/>
                  <a:gd name="T21" fmla="*/ 1126 h 1280"/>
                  <a:gd name="T22" fmla="*/ 175 w 499"/>
                  <a:gd name="T23" fmla="*/ 1093 h 1280"/>
                  <a:gd name="T24" fmla="*/ 160 w 499"/>
                  <a:gd name="T25" fmla="*/ 1062 h 1280"/>
                  <a:gd name="T26" fmla="*/ 143 w 499"/>
                  <a:gd name="T27" fmla="*/ 1034 h 1280"/>
                  <a:gd name="T28" fmla="*/ 103 w 499"/>
                  <a:gd name="T29" fmla="*/ 985 h 1280"/>
                  <a:gd name="T30" fmla="*/ 86 w 499"/>
                  <a:gd name="T31" fmla="*/ 963 h 1280"/>
                  <a:gd name="T32" fmla="*/ 72 w 499"/>
                  <a:gd name="T33" fmla="*/ 939 h 1280"/>
                  <a:gd name="T34" fmla="*/ 60 w 499"/>
                  <a:gd name="T35" fmla="*/ 906 h 1280"/>
                  <a:gd name="T36" fmla="*/ 51 w 499"/>
                  <a:gd name="T37" fmla="*/ 860 h 1280"/>
                  <a:gd name="T38" fmla="*/ 50 w 499"/>
                  <a:gd name="T39" fmla="*/ 818 h 1280"/>
                  <a:gd name="T40" fmla="*/ 52 w 499"/>
                  <a:gd name="T41" fmla="*/ 794 h 1280"/>
                  <a:gd name="T42" fmla="*/ 51 w 499"/>
                  <a:gd name="T43" fmla="*/ 728 h 1280"/>
                  <a:gd name="T44" fmla="*/ 43 w 499"/>
                  <a:gd name="T45" fmla="*/ 643 h 1280"/>
                  <a:gd name="T46" fmla="*/ 27 w 499"/>
                  <a:gd name="T47" fmla="*/ 541 h 1280"/>
                  <a:gd name="T48" fmla="*/ 17 w 499"/>
                  <a:gd name="T49" fmla="*/ 477 h 1280"/>
                  <a:gd name="T50" fmla="*/ 12 w 499"/>
                  <a:gd name="T51" fmla="*/ 444 h 1280"/>
                  <a:gd name="T52" fmla="*/ 0 w 499"/>
                  <a:gd name="T53" fmla="*/ 325 h 1280"/>
                  <a:gd name="T54" fmla="*/ 3 w 499"/>
                  <a:gd name="T55" fmla="*/ 212 h 1280"/>
                  <a:gd name="T56" fmla="*/ 23 w 499"/>
                  <a:gd name="T57" fmla="*/ 108 h 1280"/>
                  <a:gd name="T58" fmla="*/ 32 w 499"/>
                  <a:gd name="T59" fmla="*/ 81 h 1280"/>
                  <a:gd name="T60" fmla="*/ 41 w 499"/>
                  <a:gd name="T61" fmla="*/ 57 h 1280"/>
                  <a:gd name="T62" fmla="*/ 71 w 499"/>
                  <a:gd name="T63" fmla="*/ 11 h 1280"/>
                  <a:gd name="T64" fmla="*/ 89 w 499"/>
                  <a:gd name="T65" fmla="*/ 5 h 1280"/>
                  <a:gd name="T66" fmla="*/ 95 w 499"/>
                  <a:gd name="T67" fmla="*/ 32 h 1280"/>
                  <a:gd name="T68" fmla="*/ 108 w 499"/>
                  <a:gd name="T69" fmla="*/ 53 h 1280"/>
                  <a:gd name="T70" fmla="*/ 133 w 499"/>
                  <a:gd name="T71" fmla="*/ 69 h 1280"/>
                  <a:gd name="T72" fmla="*/ 156 w 499"/>
                  <a:gd name="T73" fmla="*/ 79 h 1280"/>
                  <a:gd name="T74" fmla="*/ 199 w 499"/>
                  <a:gd name="T75" fmla="*/ 105 h 1280"/>
                  <a:gd name="T76" fmla="*/ 212 w 499"/>
                  <a:gd name="T77" fmla="*/ 150 h 1280"/>
                  <a:gd name="T78" fmla="*/ 206 w 499"/>
                  <a:gd name="T79" fmla="*/ 213 h 1280"/>
                  <a:gd name="T80" fmla="*/ 197 w 499"/>
                  <a:gd name="T81" fmla="*/ 308 h 1280"/>
                  <a:gd name="T82" fmla="*/ 196 w 499"/>
                  <a:gd name="T83" fmla="*/ 417 h 1280"/>
                  <a:gd name="T84" fmla="*/ 205 w 499"/>
                  <a:gd name="T85" fmla="*/ 496 h 1280"/>
                  <a:gd name="T86" fmla="*/ 220 w 499"/>
                  <a:gd name="T87" fmla="*/ 580 h 1280"/>
                  <a:gd name="T88" fmla="*/ 242 w 499"/>
                  <a:gd name="T89" fmla="*/ 655 h 1280"/>
                  <a:gd name="T90" fmla="*/ 257 w 499"/>
                  <a:gd name="T91" fmla="*/ 694 h 1280"/>
                  <a:gd name="T92" fmla="*/ 269 w 499"/>
                  <a:gd name="T93" fmla="*/ 724 h 1280"/>
                  <a:gd name="T94" fmla="*/ 274 w 499"/>
                  <a:gd name="T95" fmla="*/ 752 h 1280"/>
                  <a:gd name="T96" fmla="*/ 276 w 499"/>
                  <a:gd name="T97" fmla="*/ 786 h 1280"/>
                  <a:gd name="T98" fmla="*/ 285 w 499"/>
                  <a:gd name="T99" fmla="*/ 825 h 1280"/>
                  <a:gd name="T100" fmla="*/ 301 w 499"/>
                  <a:gd name="T101" fmla="*/ 864 h 1280"/>
                  <a:gd name="T102" fmla="*/ 327 w 499"/>
                  <a:gd name="T103" fmla="*/ 904 h 1280"/>
                  <a:gd name="T104" fmla="*/ 362 w 499"/>
                  <a:gd name="T105" fmla="*/ 953 h 1280"/>
                  <a:gd name="T106" fmla="*/ 394 w 499"/>
                  <a:gd name="T107" fmla="*/ 1003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1280">
                    <a:moveTo>
                      <a:pt x="415" y="1040"/>
                    </a:moveTo>
                    <a:lnTo>
                      <a:pt x="418" y="1046"/>
                    </a:lnTo>
                    <a:lnTo>
                      <a:pt x="421" y="1054"/>
                    </a:lnTo>
                    <a:lnTo>
                      <a:pt x="426" y="1060"/>
                    </a:lnTo>
                    <a:lnTo>
                      <a:pt x="429" y="1067"/>
                    </a:lnTo>
                    <a:lnTo>
                      <a:pt x="431" y="1072"/>
                    </a:lnTo>
                    <a:lnTo>
                      <a:pt x="435" y="1080"/>
                    </a:lnTo>
                    <a:lnTo>
                      <a:pt x="438" y="1086"/>
                    </a:lnTo>
                    <a:lnTo>
                      <a:pt x="440" y="1091"/>
                    </a:lnTo>
                    <a:lnTo>
                      <a:pt x="444" y="1097"/>
                    </a:lnTo>
                    <a:lnTo>
                      <a:pt x="446" y="1102"/>
                    </a:lnTo>
                    <a:lnTo>
                      <a:pt x="449" y="1108"/>
                    </a:lnTo>
                    <a:lnTo>
                      <a:pt x="452" y="1113"/>
                    </a:lnTo>
                    <a:lnTo>
                      <a:pt x="454" y="1118"/>
                    </a:lnTo>
                    <a:lnTo>
                      <a:pt x="457" y="1122"/>
                    </a:lnTo>
                    <a:lnTo>
                      <a:pt x="460" y="1127"/>
                    </a:lnTo>
                    <a:lnTo>
                      <a:pt x="461" y="1132"/>
                    </a:lnTo>
                    <a:lnTo>
                      <a:pt x="465" y="1140"/>
                    </a:lnTo>
                    <a:lnTo>
                      <a:pt x="470" y="1149"/>
                    </a:lnTo>
                    <a:lnTo>
                      <a:pt x="475" y="1159"/>
                    </a:lnTo>
                    <a:lnTo>
                      <a:pt x="481" y="1168"/>
                    </a:lnTo>
                    <a:lnTo>
                      <a:pt x="486" y="1177"/>
                    </a:lnTo>
                    <a:lnTo>
                      <a:pt x="490" y="1188"/>
                    </a:lnTo>
                    <a:lnTo>
                      <a:pt x="494" y="1197"/>
                    </a:lnTo>
                    <a:lnTo>
                      <a:pt x="497" y="1206"/>
                    </a:lnTo>
                    <a:lnTo>
                      <a:pt x="499" y="1217"/>
                    </a:lnTo>
                    <a:lnTo>
                      <a:pt x="499" y="1226"/>
                    </a:lnTo>
                    <a:lnTo>
                      <a:pt x="499" y="1234"/>
                    </a:lnTo>
                    <a:lnTo>
                      <a:pt x="497" y="1243"/>
                    </a:lnTo>
                    <a:lnTo>
                      <a:pt x="494" y="1251"/>
                    </a:lnTo>
                    <a:lnTo>
                      <a:pt x="488" y="1258"/>
                    </a:lnTo>
                    <a:lnTo>
                      <a:pt x="480" y="1266"/>
                    </a:lnTo>
                    <a:lnTo>
                      <a:pt x="469" y="1272"/>
                    </a:lnTo>
                    <a:lnTo>
                      <a:pt x="342" y="1280"/>
                    </a:lnTo>
                    <a:lnTo>
                      <a:pt x="341" y="1279"/>
                    </a:lnTo>
                    <a:lnTo>
                      <a:pt x="339" y="1278"/>
                    </a:lnTo>
                    <a:lnTo>
                      <a:pt x="335" y="1275"/>
                    </a:lnTo>
                    <a:lnTo>
                      <a:pt x="330" y="1272"/>
                    </a:lnTo>
                    <a:lnTo>
                      <a:pt x="323" y="1268"/>
                    </a:lnTo>
                    <a:lnTo>
                      <a:pt x="315" y="1261"/>
                    </a:lnTo>
                    <a:lnTo>
                      <a:pt x="306" y="1255"/>
                    </a:lnTo>
                    <a:lnTo>
                      <a:pt x="297" y="1247"/>
                    </a:lnTo>
                    <a:lnTo>
                      <a:pt x="286" y="1240"/>
                    </a:lnTo>
                    <a:lnTo>
                      <a:pt x="275" y="1229"/>
                    </a:lnTo>
                    <a:lnTo>
                      <a:pt x="265" y="1219"/>
                    </a:lnTo>
                    <a:lnTo>
                      <a:pt x="253" y="1208"/>
                    </a:lnTo>
                    <a:lnTo>
                      <a:pt x="243" y="1196"/>
                    </a:lnTo>
                    <a:lnTo>
                      <a:pt x="231" y="1183"/>
                    </a:lnTo>
                    <a:lnTo>
                      <a:pt x="220" y="1169"/>
                    </a:lnTo>
                    <a:lnTo>
                      <a:pt x="209" y="1155"/>
                    </a:lnTo>
                    <a:lnTo>
                      <a:pt x="206" y="1149"/>
                    </a:lnTo>
                    <a:lnTo>
                      <a:pt x="202" y="1144"/>
                    </a:lnTo>
                    <a:lnTo>
                      <a:pt x="199" y="1139"/>
                    </a:lnTo>
                    <a:lnTo>
                      <a:pt x="196" y="1133"/>
                    </a:lnTo>
                    <a:lnTo>
                      <a:pt x="193" y="1126"/>
                    </a:lnTo>
                    <a:lnTo>
                      <a:pt x="187" y="1120"/>
                    </a:lnTo>
                    <a:lnTo>
                      <a:pt x="184" y="1113"/>
                    </a:lnTo>
                    <a:lnTo>
                      <a:pt x="181" y="1107"/>
                    </a:lnTo>
                    <a:lnTo>
                      <a:pt x="178" y="1100"/>
                    </a:lnTo>
                    <a:lnTo>
                      <a:pt x="175" y="1093"/>
                    </a:lnTo>
                    <a:lnTo>
                      <a:pt x="172" y="1087"/>
                    </a:lnTo>
                    <a:lnTo>
                      <a:pt x="169" y="1081"/>
                    </a:lnTo>
                    <a:lnTo>
                      <a:pt x="166" y="1074"/>
                    </a:lnTo>
                    <a:lnTo>
                      <a:pt x="163" y="1068"/>
                    </a:lnTo>
                    <a:lnTo>
                      <a:pt x="160" y="1062"/>
                    </a:lnTo>
                    <a:lnTo>
                      <a:pt x="157" y="1057"/>
                    </a:lnTo>
                    <a:lnTo>
                      <a:pt x="155" y="1052"/>
                    </a:lnTo>
                    <a:lnTo>
                      <a:pt x="151" y="1047"/>
                    </a:lnTo>
                    <a:lnTo>
                      <a:pt x="148" y="1041"/>
                    </a:lnTo>
                    <a:lnTo>
                      <a:pt x="143" y="1034"/>
                    </a:lnTo>
                    <a:lnTo>
                      <a:pt x="138" y="1026"/>
                    </a:lnTo>
                    <a:lnTo>
                      <a:pt x="128" y="1015"/>
                    </a:lnTo>
                    <a:lnTo>
                      <a:pt x="119" y="1004"/>
                    </a:lnTo>
                    <a:lnTo>
                      <a:pt x="106" y="989"/>
                    </a:lnTo>
                    <a:lnTo>
                      <a:pt x="103" y="985"/>
                    </a:lnTo>
                    <a:lnTo>
                      <a:pt x="100" y="982"/>
                    </a:lnTo>
                    <a:lnTo>
                      <a:pt x="96" y="977"/>
                    </a:lnTo>
                    <a:lnTo>
                      <a:pt x="93" y="973"/>
                    </a:lnTo>
                    <a:lnTo>
                      <a:pt x="90" y="968"/>
                    </a:lnTo>
                    <a:lnTo>
                      <a:pt x="86" y="963"/>
                    </a:lnTo>
                    <a:lnTo>
                      <a:pt x="83" y="959"/>
                    </a:lnTo>
                    <a:lnTo>
                      <a:pt x="81" y="955"/>
                    </a:lnTo>
                    <a:lnTo>
                      <a:pt x="78" y="950"/>
                    </a:lnTo>
                    <a:lnTo>
                      <a:pt x="75" y="945"/>
                    </a:lnTo>
                    <a:lnTo>
                      <a:pt x="72" y="939"/>
                    </a:lnTo>
                    <a:lnTo>
                      <a:pt x="69" y="933"/>
                    </a:lnTo>
                    <a:lnTo>
                      <a:pt x="67" y="927"/>
                    </a:lnTo>
                    <a:lnTo>
                      <a:pt x="63" y="921"/>
                    </a:lnTo>
                    <a:lnTo>
                      <a:pt x="61" y="913"/>
                    </a:lnTo>
                    <a:lnTo>
                      <a:pt x="60" y="906"/>
                    </a:lnTo>
                    <a:lnTo>
                      <a:pt x="56" y="898"/>
                    </a:lnTo>
                    <a:lnTo>
                      <a:pt x="55" y="889"/>
                    </a:lnTo>
                    <a:lnTo>
                      <a:pt x="53" y="880"/>
                    </a:lnTo>
                    <a:lnTo>
                      <a:pt x="52" y="871"/>
                    </a:lnTo>
                    <a:lnTo>
                      <a:pt x="51" y="860"/>
                    </a:lnTo>
                    <a:lnTo>
                      <a:pt x="50" y="850"/>
                    </a:lnTo>
                    <a:lnTo>
                      <a:pt x="50" y="839"/>
                    </a:lnTo>
                    <a:lnTo>
                      <a:pt x="50" y="826"/>
                    </a:lnTo>
                    <a:lnTo>
                      <a:pt x="50" y="822"/>
                    </a:lnTo>
                    <a:lnTo>
                      <a:pt x="50" y="818"/>
                    </a:lnTo>
                    <a:lnTo>
                      <a:pt x="51" y="813"/>
                    </a:lnTo>
                    <a:lnTo>
                      <a:pt x="51" y="808"/>
                    </a:lnTo>
                    <a:lnTo>
                      <a:pt x="51" y="803"/>
                    </a:lnTo>
                    <a:lnTo>
                      <a:pt x="52" y="799"/>
                    </a:lnTo>
                    <a:lnTo>
                      <a:pt x="52" y="794"/>
                    </a:lnTo>
                    <a:lnTo>
                      <a:pt x="52" y="790"/>
                    </a:lnTo>
                    <a:lnTo>
                      <a:pt x="52" y="775"/>
                    </a:lnTo>
                    <a:lnTo>
                      <a:pt x="52" y="760"/>
                    </a:lnTo>
                    <a:lnTo>
                      <a:pt x="51" y="744"/>
                    </a:lnTo>
                    <a:lnTo>
                      <a:pt x="51" y="728"/>
                    </a:lnTo>
                    <a:lnTo>
                      <a:pt x="49" y="712"/>
                    </a:lnTo>
                    <a:lnTo>
                      <a:pt x="49" y="695"/>
                    </a:lnTo>
                    <a:lnTo>
                      <a:pt x="47" y="679"/>
                    </a:lnTo>
                    <a:lnTo>
                      <a:pt x="46" y="661"/>
                    </a:lnTo>
                    <a:lnTo>
                      <a:pt x="43" y="643"/>
                    </a:lnTo>
                    <a:lnTo>
                      <a:pt x="40" y="624"/>
                    </a:lnTo>
                    <a:lnTo>
                      <a:pt x="38" y="605"/>
                    </a:lnTo>
                    <a:lnTo>
                      <a:pt x="35" y="585"/>
                    </a:lnTo>
                    <a:lnTo>
                      <a:pt x="32" y="563"/>
                    </a:lnTo>
                    <a:lnTo>
                      <a:pt x="27" y="541"/>
                    </a:lnTo>
                    <a:lnTo>
                      <a:pt x="24" y="520"/>
                    </a:lnTo>
                    <a:lnTo>
                      <a:pt x="20" y="496"/>
                    </a:lnTo>
                    <a:lnTo>
                      <a:pt x="19" y="491"/>
                    </a:lnTo>
                    <a:lnTo>
                      <a:pt x="18" y="483"/>
                    </a:lnTo>
                    <a:lnTo>
                      <a:pt x="17" y="477"/>
                    </a:lnTo>
                    <a:lnTo>
                      <a:pt x="16" y="470"/>
                    </a:lnTo>
                    <a:lnTo>
                      <a:pt x="15" y="462"/>
                    </a:lnTo>
                    <a:lnTo>
                      <a:pt x="14" y="456"/>
                    </a:lnTo>
                    <a:lnTo>
                      <a:pt x="13" y="449"/>
                    </a:lnTo>
                    <a:lnTo>
                      <a:pt x="12" y="444"/>
                    </a:lnTo>
                    <a:lnTo>
                      <a:pt x="8" y="420"/>
                    </a:lnTo>
                    <a:lnTo>
                      <a:pt x="6" y="396"/>
                    </a:lnTo>
                    <a:lnTo>
                      <a:pt x="3" y="372"/>
                    </a:lnTo>
                    <a:lnTo>
                      <a:pt x="1" y="349"/>
                    </a:lnTo>
                    <a:lnTo>
                      <a:pt x="0" y="325"/>
                    </a:lnTo>
                    <a:lnTo>
                      <a:pt x="0" y="302"/>
                    </a:lnTo>
                    <a:lnTo>
                      <a:pt x="0" y="280"/>
                    </a:lnTo>
                    <a:lnTo>
                      <a:pt x="0" y="257"/>
                    </a:lnTo>
                    <a:lnTo>
                      <a:pt x="1" y="234"/>
                    </a:lnTo>
                    <a:lnTo>
                      <a:pt x="3" y="212"/>
                    </a:lnTo>
                    <a:lnTo>
                      <a:pt x="6" y="191"/>
                    </a:lnTo>
                    <a:lnTo>
                      <a:pt x="10" y="170"/>
                    </a:lnTo>
                    <a:lnTo>
                      <a:pt x="13" y="149"/>
                    </a:lnTo>
                    <a:lnTo>
                      <a:pt x="17" y="128"/>
                    </a:lnTo>
                    <a:lnTo>
                      <a:pt x="23" y="108"/>
                    </a:lnTo>
                    <a:lnTo>
                      <a:pt x="28" y="90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3" y="78"/>
                    </a:lnTo>
                    <a:lnTo>
                      <a:pt x="34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41" y="57"/>
                    </a:lnTo>
                    <a:lnTo>
                      <a:pt x="46" y="47"/>
                    </a:lnTo>
                    <a:lnTo>
                      <a:pt x="50" y="37"/>
                    </a:lnTo>
                    <a:lnTo>
                      <a:pt x="56" y="27"/>
                    </a:lnTo>
                    <a:lnTo>
                      <a:pt x="63" y="18"/>
                    </a:lnTo>
                    <a:lnTo>
                      <a:pt x="71" y="11"/>
                    </a:lnTo>
                    <a:lnTo>
                      <a:pt x="80" y="5"/>
                    </a:lnTo>
                    <a:lnTo>
                      <a:pt x="91" y="1"/>
                    </a:lnTo>
                    <a:lnTo>
                      <a:pt x="91" y="0"/>
                    </a:lnTo>
                    <a:lnTo>
                      <a:pt x="90" y="2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14"/>
                    </a:lnTo>
                    <a:lnTo>
                      <a:pt x="90" y="20"/>
                    </a:lnTo>
                    <a:lnTo>
                      <a:pt x="92" y="26"/>
                    </a:lnTo>
                    <a:lnTo>
                      <a:pt x="95" y="32"/>
                    </a:lnTo>
                    <a:lnTo>
                      <a:pt x="96" y="37"/>
                    </a:lnTo>
                    <a:lnTo>
                      <a:pt x="99" y="41"/>
                    </a:lnTo>
                    <a:lnTo>
                      <a:pt x="101" y="45"/>
                    </a:lnTo>
                    <a:lnTo>
                      <a:pt x="105" y="49"/>
                    </a:lnTo>
                    <a:lnTo>
                      <a:pt x="108" y="53"/>
                    </a:lnTo>
                    <a:lnTo>
                      <a:pt x="115" y="57"/>
                    </a:lnTo>
                    <a:lnTo>
                      <a:pt x="119" y="61"/>
                    </a:lnTo>
                    <a:lnTo>
                      <a:pt x="125" y="65"/>
                    </a:lnTo>
                    <a:lnTo>
                      <a:pt x="129" y="67"/>
                    </a:lnTo>
                    <a:lnTo>
                      <a:pt x="133" y="69"/>
                    </a:lnTo>
                    <a:lnTo>
                      <a:pt x="139" y="71"/>
                    </a:lnTo>
                    <a:lnTo>
                      <a:pt x="143" y="73"/>
                    </a:lnTo>
                    <a:lnTo>
                      <a:pt x="147" y="75"/>
                    </a:lnTo>
                    <a:lnTo>
                      <a:pt x="151" y="77"/>
                    </a:lnTo>
                    <a:lnTo>
                      <a:pt x="156" y="79"/>
                    </a:lnTo>
                    <a:lnTo>
                      <a:pt x="160" y="81"/>
                    </a:lnTo>
                    <a:lnTo>
                      <a:pt x="172" y="86"/>
                    </a:lnTo>
                    <a:lnTo>
                      <a:pt x="182" y="93"/>
                    </a:lnTo>
                    <a:lnTo>
                      <a:pt x="192" y="99"/>
                    </a:lnTo>
                    <a:lnTo>
                      <a:pt x="199" y="105"/>
                    </a:lnTo>
                    <a:lnTo>
                      <a:pt x="205" y="112"/>
                    </a:lnTo>
                    <a:lnTo>
                      <a:pt x="209" y="122"/>
                    </a:lnTo>
                    <a:lnTo>
                      <a:pt x="212" y="132"/>
                    </a:lnTo>
                    <a:lnTo>
                      <a:pt x="213" y="144"/>
                    </a:lnTo>
                    <a:lnTo>
                      <a:pt x="212" y="150"/>
                    </a:lnTo>
                    <a:lnTo>
                      <a:pt x="211" y="159"/>
                    </a:lnTo>
                    <a:lnTo>
                      <a:pt x="211" y="170"/>
                    </a:lnTo>
                    <a:lnTo>
                      <a:pt x="209" y="183"/>
                    </a:lnTo>
                    <a:lnTo>
                      <a:pt x="207" y="198"/>
                    </a:lnTo>
                    <a:lnTo>
                      <a:pt x="206" y="213"/>
                    </a:lnTo>
                    <a:lnTo>
                      <a:pt x="204" y="230"/>
                    </a:lnTo>
                    <a:lnTo>
                      <a:pt x="202" y="248"/>
                    </a:lnTo>
                    <a:lnTo>
                      <a:pt x="200" y="267"/>
                    </a:lnTo>
                    <a:lnTo>
                      <a:pt x="198" y="288"/>
                    </a:lnTo>
                    <a:lnTo>
                      <a:pt x="197" y="308"/>
                    </a:lnTo>
                    <a:lnTo>
                      <a:pt x="196" y="329"/>
                    </a:lnTo>
                    <a:lnTo>
                      <a:pt x="196" y="350"/>
                    </a:lnTo>
                    <a:lnTo>
                      <a:pt x="195" y="373"/>
                    </a:lnTo>
                    <a:lnTo>
                      <a:pt x="195" y="395"/>
                    </a:lnTo>
                    <a:lnTo>
                      <a:pt x="196" y="417"/>
                    </a:lnTo>
                    <a:lnTo>
                      <a:pt x="197" y="432"/>
                    </a:lnTo>
                    <a:lnTo>
                      <a:pt x="198" y="447"/>
                    </a:lnTo>
                    <a:lnTo>
                      <a:pt x="200" y="464"/>
                    </a:lnTo>
                    <a:lnTo>
                      <a:pt x="202" y="480"/>
                    </a:lnTo>
                    <a:lnTo>
                      <a:pt x="205" y="496"/>
                    </a:lnTo>
                    <a:lnTo>
                      <a:pt x="207" y="513"/>
                    </a:lnTo>
                    <a:lnTo>
                      <a:pt x="209" y="530"/>
                    </a:lnTo>
                    <a:lnTo>
                      <a:pt x="213" y="547"/>
                    </a:lnTo>
                    <a:lnTo>
                      <a:pt x="217" y="563"/>
                    </a:lnTo>
                    <a:lnTo>
                      <a:pt x="220" y="580"/>
                    </a:lnTo>
                    <a:lnTo>
                      <a:pt x="224" y="595"/>
                    </a:lnTo>
                    <a:lnTo>
                      <a:pt x="228" y="611"/>
                    </a:lnTo>
                    <a:lnTo>
                      <a:pt x="232" y="627"/>
                    </a:lnTo>
                    <a:lnTo>
                      <a:pt x="237" y="641"/>
                    </a:lnTo>
                    <a:lnTo>
                      <a:pt x="242" y="655"/>
                    </a:lnTo>
                    <a:lnTo>
                      <a:pt x="247" y="667"/>
                    </a:lnTo>
                    <a:lnTo>
                      <a:pt x="250" y="674"/>
                    </a:lnTo>
                    <a:lnTo>
                      <a:pt x="252" y="681"/>
                    </a:lnTo>
                    <a:lnTo>
                      <a:pt x="255" y="687"/>
                    </a:lnTo>
                    <a:lnTo>
                      <a:pt x="257" y="694"/>
                    </a:lnTo>
                    <a:lnTo>
                      <a:pt x="260" y="700"/>
                    </a:lnTo>
                    <a:lnTo>
                      <a:pt x="262" y="706"/>
                    </a:lnTo>
                    <a:lnTo>
                      <a:pt x="264" y="712"/>
                    </a:lnTo>
                    <a:lnTo>
                      <a:pt x="268" y="718"/>
                    </a:lnTo>
                    <a:lnTo>
                      <a:pt x="269" y="724"/>
                    </a:lnTo>
                    <a:lnTo>
                      <a:pt x="270" y="729"/>
                    </a:lnTo>
                    <a:lnTo>
                      <a:pt x="271" y="736"/>
                    </a:lnTo>
                    <a:lnTo>
                      <a:pt x="272" y="741"/>
                    </a:lnTo>
                    <a:lnTo>
                      <a:pt x="273" y="746"/>
                    </a:lnTo>
                    <a:lnTo>
                      <a:pt x="274" y="752"/>
                    </a:lnTo>
                    <a:lnTo>
                      <a:pt x="274" y="759"/>
                    </a:lnTo>
                    <a:lnTo>
                      <a:pt x="274" y="764"/>
                    </a:lnTo>
                    <a:lnTo>
                      <a:pt x="275" y="771"/>
                    </a:lnTo>
                    <a:lnTo>
                      <a:pt x="275" y="777"/>
                    </a:lnTo>
                    <a:lnTo>
                      <a:pt x="276" y="786"/>
                    </a:lnTo>
                    <a:lnTo>
                      <a:pt x="277" y="793"/>
                    </a:lnTo>
                    <a:lnTo>
                      <a:pt x="279" y="801"/>
                    </a:lnTo>
                    <a:lnTo>
                      <a:pt x="280" y="809"/>
                    </a:lnTo>
                    <a:lnTo>
                      <a:pt x="283" y="818"/>
                    </a:lnTo>
                    <a:lnTo>
                      <a:pt x="285" y="825"/>
                    </a:lnTo>
                    <a:lnTo>
                      <a:pt x="288" y="833"/>
                    </a:lnTo>
                    <a:lnTo>
                      <a:pt x="290" y="841"/>
                    </a:lnTo>
                    <a:lnTo>
                      <a:pt x="294" y="849"/>
                    </a:lnTo>
                    <a:lnTo>
                      <a:pt x="298" y="857"/>
                    </a:lnTo>
                    <a:lnTo>
                      <a:pt x="301" y="864"/>
                    </a:lnTo>
                    <a:lnTo>
                      <a:pt x="305" y="871"/>
                    </a:lnTo>
                    <a:lnTo>
                      <a:pt x="309" y="878"/>
                    </a:lnTo>
                    <a:lnTo>
                      <a:pt x="314" y="885"/>
                    </a:lnTo>
                    <a:lnTo>
                      <a:pt x="321" y="894"/>
                    </a:lnTo>
                    <a:lnTo>
                      <a:pt x="327" y="904"/>
                    </a:lnTo>
                    <a:lnTo>
                      <a:pt x="334" y="913"/>
                    </a:lnTo>
                    <a:lnTo>
                      <a:pt x="340" y="923"/>
                    </a:lnTo>
                    <a:lnTo>
                      <a:pt x="349" y="933"/>
                    </a:lnTo>
                    <a:lnTo>
                      <a:pt x="355" y="943"/>
                    </a:lnTo>
                    <a:lnTo>
                      <a:pt x="362" y="953"/>
                    </a:lnTo>
                    <a:lnTo>
                      <a:pt x="368" y="963"/>
                    </a:lnTo>
                    <a:lnTo>
                      <a:pt x="376" y="973"/>
                    </a:lnTo>
                    <a:lnTo>
                      <a:pt x="382" y="983"/>
                    </a:lnTo>
                    <a:lnTo>
                      <a:pt x="389" y="992"/>
                    </a:lnTo>
                    <a:lnTo>
                      <a:pt x="394" y="1003"/>
                    </a:lnTo>
                    <a:lnTo>
                      <a:pt x="401" y="1012"/>
                    </a:lnTo>
                    <a:lnTo>
                      <a:pt x="406" y="1021"/>
                    </a:lnTo>
                    <a:lnTo>
                      <a:pt x="411" y="1031"/>
                    </a:lnTo>
                    <a:lnTo>
                      <a:pt x="415" y="104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2" name="Freeform 154">
                <a:extLst>
                  <a:ext uri="{FF2B5EF4-FFF2-40B4-BE49-F238E27FC236}">
                    <a16:creationId xmlns:a16="http://schemas.microsoft.com/office/drawing/2014/main" id="{95536D71-E395-428B-BA4D-A86B7B33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98"/>
                <a:ext cx="242" cy="637"/>
              </a:xfrm>
              <a:custGeom>
                <a:avLst/>
                <a:gdLst>
                  <a:gd name="T0" fmla="*/ 409 w 485"/>
                  <a:gd name="T1" fmla="*/ 1056 h 1274"/>
                  <a:gd name="T2" fmla="*/ 424 w 485"/>
                  <a:gd name="T3" fmla="*/ 1086 h 1274"/>
                  <a:gd name="T4" fmla="*/ 437 w 485"/>
                  <a:gd name="T5" fmla="*/ 1114 h 1274"/>
                  <a:gd name="T6" fmla="*/ 458 w 485"/>
                  <a:gd name="T7" fmla="*/ 1154 h 1274"/>
                  <a:gd name="T8" fmla="*/ 481 w 485"/>
                  <a:gd name="T9" fmla="*/ 1204 h 1274"/>
                  <a:gd name="T10" fmla="*/ 482 w 485"/>
                  <a:gd name="T11" fmla="*/ 1249 h 1274"/>
                  <a:gd name="T12" fmla="*/ 340 w 485"/>
                  <a:gd name="T13" fmla="*/ 1274 h 1274"/>
                  <a:gd name="T14" fmla="*/ 314 w 485"/>
                  <a:gd name="T15" fmla="*/ 1256 h 1274"/>
                  <a:gd name="T16" fmla="*/ 267 w 485"/>
                  <a:gd name="T17" fmla="*/ 1216 h 1274"/>
                  <a:gd name="T18" fmla="*/ 212 w 485"/>
                  <a:gd name="T19" fmla="*/ 1154 h 1274"/>
                  <a:gd name="T20" fmla="*/ 193 w 485"/>
                  <a:gd name="T21" fmla="*/ 1123 h 1274"/>
                  <a:gd name="T22" fmla="*/ 175 w 485"/>
                  <a:gd name="T23" fmla="*/ 1089 h 1274"/>
                  <a:gd name="T24" fmla="*/ 160 w 485"/>
                  <a:gd name="T25" fmla="*/ 1057 h 1274"/>
                  <a:gd name="T26" fmla="*/ 142 w 485"/>
                  <a:gd name="T27" fmla="*/ 1027 h 1274"/>
                  <a:gd name="T28" fmla="*/ 103 w 485"/>
                  <a:gd name="T29" fmla="*/ 980 h 1274"/>
                  <a:gd name="T30" fmla="*/ 88 w 485"/>
                  <a:gd name="T31" fmla="*/ 959 h 1274"/>
                  <a:gd name="T32" fmla="*/ 73 w 485"/>
                  <a:gd name="T33" fmla="*/ 934 h 1274"/>
                  <a:gd name="T34" fmla="*/ 60 w 485"/>
                  <a:gd name="T35" fmla="*/ 900 h 1274"/>
                  <a:gd name="T36" fmla="*/ 50 w 485"/>
                  <a:gd name="T37" fmla="*/ 855 h 1274"/>
                  <a:gd name="T38" fmla="*/ 50 w 485"/>
                  <a:gd name="T39" fmla="*/ 812 h 1274"/>
                  <a:gd name="T40" fmla="*/ 52 w 485"/>
                  <a:gd name="T41" fmla="*/ 790 h 1274"/>
                  <a:gd name="T42" fmla="*/ 50 w 485"/>
                  <a:gd name="T43" fmla="*/ 723 h 1274"/>
                  <a:gd name="T44" fmla="*/ 42 w 485"/>
                  <a:gd name="T45" fmla="*/ 637 h 1274"/>
                  <a:gd name="T46" fmla="*/ 27 w 485"/>
                  <a:gd name="T47" fmla="*/ 536 h 1274"/>
                  <a:gd name="T48" fmla="*/ 17 w 485"/>
                  <a:gd name="T49" fmla="*/ 473 h 1274"/>
                  <a:gd name="T50" fmla="*/ 13 w 485"/>
                  <a:gd name="T51" fmla="*/ 441 h 1274"/>
                  <a:gd name="T52" fmla="*/ 1 w 485"/>
                  <a:gd name="T53" fmla="*/ 323 h 1274"/>
                  <a:gd name="T54" fmla="*/ 3 w 485"/>
                  <a:gd name="T55" fmla="*/ 212 h 1274"/>
                  <a:gd name="T56" fmla="*/ 21 w 485"/>
                  <a:gd name="T57" fmla="*/ 110 h 1274"/>
                  <a:gd name="T58" fmla="*/ 31 w 485"/>
                  <a:gd name="T59" fmla="*/ 83 h 1274"/>
                  <a:gd name="T60" fmla="*/ 40 w 485"/>
                  <a:gd name="T61" fmla="*/ 59 h 1274"/>
                  <a:gd name="T62" fmla="*/ 66 w 485"/>
                  <a:gd name="T63" fmla="*/ 11 h 1274"/>
                  <a:gd name="T64" fmla="*/ 82 w 485"/>
                  <a:gd name="T65" fmla="*/ 5 h 1274"/>
                  <a:gd name="T66" fmla="*/ 88 w 485"/>
                  <a:gd name="T67" fmla="*/ 30 h 1274"/>
                  <a:gd name="T68" fmla="*/ 102 w 485"/>
                  <a:gd name="T69" fmla="*/ 51 h 1274"/>
                  <a:gd name="T70" fmla="*/ 127 w 485"/>
                  <a:gd name="T71" fmla="*/ 68 h 1274"/>
                  <a:gd name="T72" fmla="*/ 147 w 485"/>
                  <a:gd name="T73" fmla="*/ 78 h 1274"/>
                  <a:gd name="T74" fmla="*/ 183 w 485"/>
                  <a:gd name="T75" fmla="*/ 104 h 1274"/>
                  <a:gd name="T76" fmla="*/ 193 w 485"/>
                  <a:gd name="T77" fmla="*/ 148 h 1274"/>
                  <a:gd name="T78" fmla="*/ 185 w 485"/>
                  <a:gd name="T79" fmla="*/ 212 h 1274"/>
                  <a:gd name="T80" fmla="*/ 177 w 485"/>
                  <a:gd name="T81" fmla="*/ 307 h 1274"/>
                  <a:gd name="T82" fmla="*/ 177 w 485"/>
                  <a:gd name="T83" fmla="*/ 413 h 1274"/>
                  <a:gd name="T84" fmla="*/ 187 w 485"/>
                  <a:gd name="T85" fmla="*/ 493 h 1274"/>
                  <a:gd name="T86" fmla="*/ 204 w 485"/>
                  <a:gd name="T87" fmla="*/ 577 h 1274"/>
                  <a:gd name="T88" fmla="*/ 225 w 485"/>
                  <a:gd name="T89" fmla="*/ 651 h 1274"/>
                  <a:gd name="T90" fmla="*/ 243 w 485"/>
                  <a:gd name="T91" fmla="*/ 689 h 1274"/>
                  <a:gd name="T92" fmla="*/ 252 w 485"/>
                  <a:gd name="T93" fmla="*/ 719 h 1274"/>
                  <a:gd name="T94" fmla="*/ 256 w 485"/>
                  <a:gd name="T95" fmla="*/ 747 h 1274"/>
                  <a:gd name="T96" fmla="*/ 256 w 485"/>
                  <a:gd name="T97" fmla="*/ 779 h 1274"/>
                  <a:gd name="T98" fmla="*/ 262 w 485"/>
                  <a:gd name="T99" fmla="*/ 819 h 1274"/>
                  <a:gd name="T100" fmla="*/ 278 w 485"/>
                  <a:gd name="T101" fmla="*/ 859 h 1274"/>
                  <a:gd name="T102" fmla="*/ 305 w 485"/>
                  <a:gd name="T103" fmla="*/ 896 h 1274"/>
                  <a:gd name="T104" fmla="*/ 341 w 485"/>
                  <a:gd name="T105" fmla="*/ 944 h 1274"/>
                  <a:gd name="T106" fmla="*/ 376 w 485"/>
                  <a:gd name="T107" fmla="*/ 991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5" h="1274">
                    <a:moveTo>
                      <a:pt x="396" y="1031"/>
                    </a:moveTo>
                    <a:lnTo>
                      <a:pt x="400" y="1037"/>
                    </a:lnTo>
                    <a:lnTo>
                      <a:pt x="403" y="1043"/>
                    </a:lnTo>
                    <a:lnTo>
                      <a:pt x="406" y="1050"/>
                    </a:lnTo>
                    <a:lnTo>
                      <a:pt x="409" y="1056"/>
                    </a:lnTo>
                    <a:lnTo>
                      <a:pt x="412" y="1062"/>
                    </a:lnTo>
                    <a:lnTo>
                      <a:pt x="415" y="1068"/>
                    </a:lnTo>
                    <a:lnTo>
                      <a:pt x="418" y="1075"/>
                    </a:lnTo>
                    <a:lnTo>
                      <a:pt x="421" y="1081"/>
                    </a:lnTo>
                    <a:lnTo>
                      <a:pt x="424" y="1086"/>
                    </a:lnTo>
                    <a:lnTo>
                      <a:pt x="428" y="1092"/>
                    </a:lnTo>
                    <a:lnTo>
                      <a:pt x="430" y="1098"/>
                    </a:lnTo>
                    <a:lnTo>
                      <a:pt x="432" y="1104"/>
                    </a:lnTo>
                    <a:lnTo>
                      <a:pt x="435" y="1109"/>
                    </a:lnTo>
                    <a:lnTo>
                      <a:pt x="437" y="1114"/>
                    </a:lnTo>
                    <a:lnTo>
                      <a:pt x="440" y="1119"/>
                    </a:lnTo>
                    <a:lnTo>
                      <a:pt x="442" y="1124"/>
                    </a:lnTo>
                    <a:lnTo>
                      <a:pt x="447" y="1134"/>
                    </a:lnTo>
                    <a:lnTo>
                      <a:pt x="453" y="1143"/>
                    </a:lnTo>
                    <a:lnTo>
                      <a:pt x="458" y="1154"/>
                    </a:lnTo>
                    <a:lnTo>
                      <a:pt x="463" y="1164"/>
                    </a:lnTo>
                    <a:lnTo>
                      <a:pt x="467" y="1173"/>
                    </a:lnTo>
                    <a:lnTo>
                      <a:pt x="473" y="1185"/>
                    </a:lnTo>
                    <a:lnTo>
                      <a:pt x="478" y="1194"/>
                    </a:lnTo>
                    <a:lnTo>
                      <a:pt x="481" y="1204"/>
                    </a:lnTo>
                    <a:lnTo>
                      <a:pt x="483" y="1214"/>
                    </a:lnTo>
                    <a:lnTo>
                      <a:pt x="485" y="1223"/>
                    </a:lnTo>
                    <a:lnTo>
                      <a:pt x="485" y="1231"/>
                    </a:lnTo>
                    <a:lnTo>
                      <a:pt x="484" y="1241"/>
                    </a:lnTo>
                    <a:lnTo>
                      <a:pt x="482" y="1249"/>
                    </a:lnTo>
                    <a:lnTo>
                      <a:pt x="478" y="1255"/>
                    </a:lnTo>
                    <a:lnTo>
                      <a:pt x="470" y="1263"/>
                    </a:lnTo>
                    <a:lnTo>
                      <a:pt x="462" y="1268"/>
                    </a:lnTo>
                    <a:lnTo>
                      <a:pt x="340" y="1274"/>
                    </a:lnTo>
                    <a:lnTo>
                      <a:pt x="340" y="1274"/>
                    </a:lnTo>
                    <a:lnTo>
                      <a:pt x="337" y="1272"/>
                    </a:lnTo>
                    <a:lnTo>
                      <a:pt x="334" y="1270"/>
                    </a:lnTo>
                    <a:lnTo>
                      <a:pt x="328" y="1266"/>
                    </a:lnTo>
                    <a:lnTo>
                      <a:pt x="322" y="1262"/>
                    </a:lnTo>
                    <a:lnTo>
                      <a:pt x="314" y="1256"/>
                    </a:lnTo>
                    <a:lnTo>
                      <a:pt x="306" y="1250"/>
                    </a:lnTo>
                    <a:lnTo>
                      <a:pt x="297" y="1243"/>
                    </a:lnTo>
                    <a:lnTo>
                      <a:pt x="287" y="1235"/>
                    </a:lnTo>
                    <a:lnTo>
                      <a:pt x="277" y="1225"/>
                    </a:lnTo>
                    <a:lnTo>
                      <a:pt x="267" y="1216"/>
                    </a:lnTo>
                    <a:lnTo>
                      <a:pt x="255" y="1204"/>
                    </a:lnTo>
                    <a:lnTo>
                      <a:pt x="245" y="1193"/>
                    </a:lnTo>
                    <a:lnTo>
                      <a:pt x="233" y="1181"/>
                    </a:lnTo>
                    <a:lnTo>
                      <a:pt x="222" y="1167"/>
                    </a:lnTo>
                    <a:lnTo>
                      <a:pt x="212" y="1154"/>
                    </a:lnTo>
                    <a:lnTo>
                      <a:pt x="208" y="1147"/>
                    </a:lnTo>
                    <a:lnTo>
                      <a:pt x="204" y="1142"/>
                    </a:lnTo>
                    <a:lnTo>
                      <a:pt x="201" y="1136"/>
                    </a:lnTo>
                    <a:lnTo>
                      <a:pt x="197" y="1130"/>
                    </a:lnTo>
                    <a:lnTo>
                      <a:pt x="193" y="1123"/>
                    </a:lnTo>
                    <a:lnTo>
                      <a:pt x="190" y="1117"/>
                    </a:lnTo>
                    <a:lnTo>
                      <a:pt x="185" y="1110"/>
                    </a:lnTo>
                    <a:lnTo>
                      <a:pt x="182" y="1103"/>
                    </a:lnTo>
                    <a:lnTo>
                      <a:pt x="179" y="1096"/>
                    </a:lnTo>
                    <a:lnTo>
                      <a:pt x="175" y="1089"/>
                    </a:lnTo>
                    <a:lnTo>
                      <a:pt x="173" y="1083"/>
                    </a:lnTo>
                    <a:lnTo>
                      <a:pt x="170" y="1076"/>
                    </a:lnTo>
                    <a:lnTo>
                      <a:pt x="167" y="1069"/>
                    </a:lnTo>
                    <a:lnTo>
                      <a:pt x="164" y="1063"/>
                    </a:lnTo>
                    <a:lnTo>
                      <a:pt x="160" y="1057"/>
                    </a:lnTo>
                    <a:lnTo>
                      <a:pt x="157" y="1052"/>
                    </a:lnTo>
                    <a:lnTo>
                      <a:pt x="154" y="1047"/>
                    </a:lnTo>
                    <a:lnTo>
                      <a:pt x="151" y="1040"/>
                    </a:lnTo>
                    <a:lnTo>
                      <a:pt x="147" y="1034"/>
                    </a:lnTo>
                    <a:lnTo>
                      <a:pt x="142" y="1027"/>
                    </a:lnTo>
                    <a:lnTo>
                      <a:pt x="134" y="1018"/>
                    </a:lnTo>
                    <a:lnTo>
                      <a:pt x="127" y="1009"/>
                    </a:lnTo>
                    <a:lnTo>
                      <a:pt x="118" y="997"/>
                    </a:lnTo>
                    <a:lnTo>
                      <a:pt x="105" y="984"/>
                    </a:lnTo>
                    <a:lnTo>
                      <a:pt x="103" y="980"/>
                    </a:lnTo>
                    <a:lnTo>
                      <a:pt x="100" y="976"/>
                    </a:lnTo>
                    <a:lnTo>
                      <a:pt x="96" y="972"/>
                    </a:lnTo>
                    <a:lnTo>
                      <a:pt x="93" y="968"/>
                    </a:lnTo>
                    <a:lnTo>
                      <a:pt x="91" y="963"/>
                    </a:lnTo>
                    <a:lnTo>
                      <a:pt x="88" y="959"/>
                    </a:lnTo>
                    <a:lnTo>
                      <a:pt x="85" y="955"/>
                    </a:lnTo>
                    <a:lnTo>
                      <a:pt x="82" y="952"/>
                    </a:lnTo>
                    <a:lnTo>
                      <a:pt x="78" y="946"/>
                    </a:lnTo>
                    <a:lnTo>
                      <a:pt x="76" y="941"/>
                    </a:lnTo>
                    <a:lnTo>
                      <a:pt x="73" y="934"/>
                    </a:lnTo>
                    <a:lnTo>
                      <a:pt x="69" y="928"/>
                    </a:lnTo>
                    <a:lnTo>
                      <a:pt x="67" y="922"/>
                    </a:lnTo>
                    <a:lnTo>
                      <a:pt x="64" y="916"/>
                    </a:lnTo>
                    <a:lnTo>
                      <a:pt x="61" y="908"/>
                    </a:lnTo>
                    <a:lnTo>
                      <a:pt x="60" y="900"/>
                    </a:lnTo>
                    <a:lnTo>
                      <a:pt x="56" y="892"/>
                    </a:lnTo>
                    <a:lnTo>
                      <a:pt x="55" y="883"/>
                    </a:lnTo>
                    <a:lnTo>
                      <a:pt x="53" y="874"/>
                    </a:lnTo>
                    <a:lnTo>
                      <a:pt x="51" y="865"/>
                    </a:lnTo>
                    <a:lnTo>
                      <a:pt x="50" y="855"/>
                    </a:lnTo>
                    <a:lnTo>
                      <a:pt x="50" y="844"/>
                    </a:lnTo>
                    <a:lnTo>
                      <a:pt x="50" y="833"/>
                    </a:lnTo>
                    <a:lnTo>
                      <a:pt x="50" y="820"/>
                    </a:lnTo>
                    <a:lnTo>
                      <a:pt x="50" y="816"/>
                    </a:lnTo>
                    <a:lnTo>
                      <a:pt x="50" y="812"/>
                    </a:lnTo>
                    <a:lnTo>
                      <a:pt x="51" y="808"/>
                    </a:lnTo>
                    <a:lnTo>
                      <a:pt x="51" y="802"/>
                    </a:lnTo>
                    <a:lnTo>
                      <a:pt x="51" y="798"/>
                    </a:lnTo>
                    <a:lnTo>
                      <a:pt x="52" y="794"/>
                    </a:lnTo>
                    <a:lnTo>
                      <a:pt x="52" y="790"/>
                    </a:lnTo>
                    <a:lnTo>
                      <a:pt x="52" y="786"/>
                    </a:lnTo>
                    <a:lnTo>
                      <a:pt x="52" y="771"/>
                    </a:lnTo>
                    <a:lnTo>
                      <a:pt x="52" y="756"/>
                    </a:lnTo>
                    <a:lnTo>
                      <a:pt x="51" y="740"/>
                    </a:lnTo>
                    <a:lnTo>
                      <a:pt x="50" y="723"/>
                    </a:lnTo>
                    <a:lnTo>
                      <a:pt x="50" y="707"/>
                    </a:lnTo>
                    <a:lnTo>
                      <a:pt x="48" y="690"/>
                    </a:lnTo>
                    <a:lnTo>
                      <a:pt x="46" y="674"/>
                    </a:lnTo>
                    <a:lnTo>
                      <a:pt x="45" y="655"/>
                    </a:lnTo>
                    <a:lnTo>
                      <a:pt x="42" y="637"/>
                    </a:lnTo>
                    <a:lnTo>
                      <a:pt x="41" y="619"/>
                    </a:lnTo>
                    <a:lnTo>
                      <a:pt x="37" y="599"/>
                    </a:lnTo>
                    <a:lnTo>
                      <a:pt x="35" y="579"/>
                    </a:lnTo>
                    <a:lnTo>
                      <a:pt x="32" y="558"/>
                    </a:lnTo>
                    <a:lnTo>
                      <a:pt x="27" y="536"/>
                    </a:lnTo>
                    <a:lnTo>
                      <a:pt x="24" y="515"/>
                    </a:lnTo>
                    <a:lnTo>
                      <a:pt x="20" y="492"/>
                    </a:lnTo>
                    <a:lnTo>
                      <a:pt x="19" y="487"/>
                    </a:lnTo>
                    <a:lnTo>
                      <a:pt x="18" y="479"/>
                    </a:lnTo>
                    <a:lnTo>
                      <a:pt x="17" y="473"/>
                    </a:lnTo>
                    <a:lnTo>
                      <a:pt x="16" y="467"/>
                    </a:lnTo>
                    <a:lnTo>
                      <a:pt x="15" y="460"/>
                    </a:lnTo>
                    <a:lnTo>
                      <a:pt x="14" y="453"/>
                    </a:lnTo>
                    <a:lnTo>
                      <a:pt x="14" y="446"/>
                    </a:lnTo>
                    <a:lnTo>
                      <a:pt x="13" y="441"/>
                    </a:lnTo>
                    <a:lnTo>
                      <a:pt x="10" y="417"/>
                    </a:lnTo>
                    <a:lnTo>
                      <a:pt x="7" y="393"/>
                    </a:lnTo>
                    <a:lnTo>
                      <a:pt x="5" y="370"/>
                    </a:lnTo>
                    <a:lnTo>
                      <a:pt x="2" y="347"/>
                    </a:lnTo>
                    <a:lnTo>
                      <a:pt x="1" y="323"/>
                    </a:lnTo>
                    <a:lnTo>
                      <a:pt x="0" y="301"/>
                    </a:lnTo>
                    <a:lnTo>
                      <a:pt x="0" y="279"/>
                    </a:lnTo>
                    <a:lnTo>
                      <a:pt x="0" y="256"/>
                    </a:lnTo>
                    <a:lnTo>
                      <a:pt x="1" y="234"/>
                    </a:lnTo>
                    <a:lnTo>
                      <a:pt x="3" y="212"/>
                    </a:lnTo>
                    <a:lnTo>
                      <a:pt x="6" y="190"/>
                    </a:lnTo>
                    <a:lnTo>
                      <a:pt x="9" y="170"/>
                    </a:lnTo>
                    <a:lnTo>
                      <a:pt x="12" y="149"/>
                    </a:lnTo>
                    <a:lnTo>
                      <a:pt x="16" y="130"/>
                    </a:lnTo>
                    <a:lnTo>
                      <a:pt x="21" y="110"/>
                    </a:lnTo>
                    <a:lnTo>
                      <a:pt x="27" y="93"/>
                    </a:lnTo>
                    <a:lnTo>
                      <a:pt x="27" y="91"/>
                    </a:lnTo>
                    <a:lnTo>
                      <a:pt x="27" y="89"/>
                    </a:lnTo>
                    <a:lnTo>
                      <a:pt x="28" y="87"/>
                    </a:lnTo>
                    <a:lnTo>
                      <a:pt x="31" y="83"/>
                    </a:lnTo>
                    <a:lnTo>
                      <a:pt x="32" y="80"/>
                    </a:lnTo>
                    <a:lnTo>
                      <a:pt x="33" y="77"/>
                    </a:lnTo>
                    <a:lnTo>
                      <a:pt x="34" y="74"/>
                    </a:lnTo>
                    <a:lnTo>
                      <a:pt x="36" y="70"/>
                    </a:lnTo>
                    <a:lnTo>
                      <a:pt x="40" y="59"/>
                    </a:lnTo>
                    <a:lnTo>
                      <a:pt x="44" y="47"/>
                    </a:lnTo>
                    <a:lnTo>
                      <a:pt x="48" y="37"/>
                    </a:lnTo>
                    <a:lnTo>
                      <a:pt x="53" y="26"/>
                    </a:lnTo>
                    <a:lnTo>
                      <a:pt x="60" y="18"/>
                    </a:lnTo>
                    <a:lnTo>
                      <a:pt x="66" y="11"/>
                    </a:lnTo>
                    <a:lnTo>
                      <a:pt x="74" y="5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2" y="1"/>
                    </a:lnTo>
                    <a:lnTo>
                      <a:pt x="82" y="5"/>
                    </a:lnTo>
                    <a:lnTo>
                      <a:pt x="82" y="9"/>
                    </a:lnTo>
                    <a:lnTo>
                      <a:pt x="82" y="13"/>
                    </a:lnTo>
                    <a:lnTo>
                      <a:pt x="82" y="19"/>
                    </a:lnTo>
                    <a:lnTo>
                      <a:pt x="85" y="24"/>
                    </a:lnTo>
                    <a:lnTo>
                      <a:pt x="88" y="30"/>
                    </a:lnTo>
                    <a:lnTo>
                      <a:pt x="90" y="35"/>
                    </a:lnTo>
                    <a:lnTo>
                      <a:pt x="92" y="39"/>
                    </a:lnTo>
                    <a:lnTo>
                      <a:pt x="96" y="43"/>
                    </a:lnTo>
                    <a:lnTo>
                      <a:pt x="99" y="48"/>
                    </a:lnTo>
                    <a:lnTo>
                      <a:pt x="102" y="51"/>
                    </a:lnTo>
                    <a:lnTo>
                      <a:pt x="107" y="56"/>
                    </a:lnTo>
                    <a:lnTo>
                      <a:pt x="113" y="60"/>
                    </a:lnTo>
                    <a:lnTo>
                      <a:pt x="119" y="63"/>
                    </a:lnTo>
                    <a:lnTo>
                      <a:pt x="123" y="65"/>
                    </a:lnTo>
                    <a:lnTo>
                      <a:pt x="127" y="68"/>
                    </a:lnTo>
                    <a:lnTo>
                      <a:pt x="131" y="70"/>
                    </a:lnTo>
                    <a:lnTo>
                      <a:pt x="136" y="72"/>
                    </a:lnTo>
                    <a:lnTo>
                      <a:pt x="140" y="74"/>
                    </a:lnTo>
                    <a:lnTo>
                      <a:pt x="144" y="76"/>
                    </a:lnTo>
                    <a:lnTo>
                      <a:pt x="147" y="78"/>
                    </a:lnTo>
                    <a:lnTo>
                      <a:pt x="151" y="80"/>
                    </a:lnTo>
                    <a:lnTo>
                      <a:pt x="160" y="86"/>
                    </a:lnTo>
                    <a:lnTo>
                      <a:pt x="170" y="91"/>
                    </a:lnTo>
                    <a:lnTo>
                      <a:pt x="178" y="97"/>
                    </a:lnTo>
                    <a:lnTo>
                      <a:pt x="183" y="104"/>
                    </a:lnTo>
                    <a:lnTo>
                      <a:pt x="190" y="112"/>
                    </a:lnTo>
                    <a:lnTo>
                      <a:pt x="193" y="120"/>
                    </a:lnTo>
                    <a:lnTo>
                      <a:pt x="194" y="130"/>
                    </a:lnTo>
                    <a:lnTo>
                      <a:pt x="194" y="142"/>
                    </a:lnTo>
                    <a:lnTo>
                      <a:pt x="193" y="148"/>
                    </a:lnTo>
                    <a:lnTo>
                      <a:pt x="193" y="157"/>
                    </a:lnTo>
                    <a:lnTo>
                      <a:pt x="191" y="169"/>
                    </a:lnTo>
                    <a:lnTo>
                      <a:pt x="190" y="181"/>
                    </a:lnTo>
                    <a:lnTo>
                      <a:pt x="187" y="196"/>
                    </a:lnTo>
                    <a:lnTo>
                      <a:pt x="185" y="212"/>
                    </a:lnTo>
                    <a:lnTo>
                      <a:pt x="183" y="229"/>
                    </a:lnTo>
                    <a:lnTo>
                      <a:pt x="182" y="247"/>
                    </a:lnTo>
                    <a:lnTo>
                      <a:pt x="180" y="266"/>
                    </a:lnTo>
                    <a:lnTo>
                      <a:pt x="179" y="286"/>
                    </a:lnTo>
                    <a:lnTo>
                      <a:pt x="177" y="307"/>
                    </a:lnTo>
                    <a:lnTo>
                      <a:pt x="176" y="328"/>
                    </a:lnTo>
                    <a:lnTo>
                      <a:pt x="176" y="348"/>
                    </a:lnTo>
                    <a:lnTo>
                      <a:pt x="175" y="370"/>
                    </a:lnTo>
                    <a:lnTo>
                      <a:pt x="176" y="391"/>
                    </a:lnTo>
                    <a:lnTo>
                      <a:pt x="177" y="413"/>
                    </a:lnTo>
                    <a:lnTo>
                      <a:pt x="179" y="427"/>
                    </a:lnTo>
                    <a:lnTo>
                      <a:pt x="180" y="444"/>
                    </a:lnTo>
                    <a:lnTo>
                      <a:pt x="182" y="460"/>
                    </a:lnTo>
                    <a:lnTo>
                      <a:pt x="184" y="476"/>
                    </a:lnTo>
                    <a:lnTo>
                      <a:pt x="187" y="493"/>
                    </a:lnTo>
                    <a:lnTo>
                      <a:pt x="190" y="510"/>
                    </a:lnTo>
                    <a:lnTo>
                      <a:pt x="193" y="527"/>
                    </a:lnTo>
                    <a:lnTo>
                      <a:pt x="197" y="544"/>
                    </a:lnTo>
                    <a:lnTo>
                      <a:pt x="200" y="560"/>
                    </a:lnTo>
                    <a:lnTo>
                      <a:pt x="204" y="577"/>
                    </a:lnTo>
                    <a:lnTo>
                      <a:pt x="207" y="593"/>
                    </a:lnTo>
                    <a:lnTo>
                      <a:pt x="212" y="608"/>
                    </a:lnTo>
                    <a:lnTo>
                      <a:pt x="216" y="624"/>
                    </a:lnTo>
                    <a:lnTo>
                      <a:pt x="221" y="637"/>
                    </a:lnTo>
                    <a:lnTo>
                      <a:pt x="225" y="651"/>
                    </a:lnTo>
                    <a:lnTo>
                      <a:pt x="230" y="663"/>
                    </a:lnTo>
                    <a:lnTo>
                      <a:pt x="234" y="669"/>
                    </a:lnTo>
                    <a:lnTo>
                      <a:pt x="236" y="677"/>
                    </a:lnTo>
                    <a:lnTo>
                      <a:pt x="239" y="683"/>
                    </a:lnTo>
                    <a:lnTo>
                      <a:pt x="243" y="689"/>
                    </a:lnTo>
                    <a:lnTo>
                      <a:pt x="245" y="695"/>
                    </a:lnTo>
                    <a:lnTo>
                      <a:pt x="247" y="702"/>
                    </a:lnTo>
                    <a:lnTo>
                      <a:pt x="249" y="708"/>
                    </a:lnTo>
                    <a:lnTo>
                      <a:pt x="251" y="714"/>
                    </a:lnTo>
                    <a:lnTo>
                      <a:pt x="252" y="719"/>
                    </a:lnTo>
                    <a:lnTo>
                      <a:pt x="253" y="726"/>
                    </a:lnTo>
                    <a:lnTo>
                      <a:pt x="255" y="731"/>
                    </a:lnTo>
                    <a:lnTo>
                      <a:pt x="255" y="736"/>
                    </a:lnTo>
                    <a:lnTo>
                      <a:pt x="256" y="742"/>
                    </a:lnTo>
                    <a:lnTo>
                      <a:pt x="256" y="747"/>
                    </a:lnTo>
                    <a:lnTo>
                      <a:pt x="256" y="753"/>
                    </a:lnTo>
                    <a:lnTo>
                      <a:pt x="255" y="758"/>
                    </a:lnTo>
                    <a:lnTo>
                      <a:pt x="255" y="765"/>
                    </a:lnTo>
                    <a:lnTo>
                      <a:pt x="255" y="772"/>
                    </a:lnTo>
                    <a:lnTo>
                      <a:pt x="256" y="779"/>
                    </a:lnTo>
                    <a:lnTo>
                      <a:pt x="257" y="787"/>
                    </a:lnTo>
                    <a:lnTo>
                      <a:pt x="258" y="795"/>
                    </a:lnTo>
                    <a:lnTo>
                      <a:pt x="259" y="802"/>
                    </a:lnTo>
                    <a:lnTo>
                      <a:pt x="261" y="811"/>
                    </a:lnTo>
                    <a:lnTo>
                      <a:pt x="262" y="819"/>
                    </a:lnTo>
                    <a:lnTo>
                      <a:pt x="265" y="827"/>
                    </a:lnTo>
                    <a:lnTo>
                      <a:pt x="268" y="835"/>
                    </a:lnTo>
                    <a:lnTo>
                      <a:pt x="272" y="843"/>
                    </a:lnTo>
                    <a:lnTo>
                      <a:pt x="275" y="850"/>
                    </a:lnTo>
                    <a:lnTo>
                      <a:pt x="278" y="859"/>
                    </a:lnTo>
                    <a:lnTo>
                      <a:pt x="282" y="866"/>
                    </a:lnTo>
                    <a:lnTo>
                      <a:pt x="286" y="872"/>
                    </a:lnTo>
                    <a:lnTo>
                      <a:pt x="291" y="878"/>
                    </a:lnTo>
                    <a:lnTo>
                      <a:pt x="298" y="888"/>
                    </a:lnTo>
                    <a:lnTo>
                      <a:pt x="305" y="896"/>
                    </a:lnTo>
                    <a:lnTo>
                      <a:pt x="313" y="905"/>
                    </a:lnTo>
                    <a:lnTo>
                      <a:pt x="320" y="915"/>
                    </a:lnTo>
                    <a:lnTo>
                      <a:pt x="327" y="924"/>
                    </a:lnTo>
                    <a:lnTo>
                      <a:pt x="335" y="933"/>
                    </a:lnTo>
                    <a:lnTo>
                      <a:pt x="341" y="944"/>
                    </a:lnTo>
                    <a:lnTo>
                      <a:pt x="350" y="953"/>
                    </a:lnTo>
                    <a:lnTo>
                      <a:pt x="356" y="962"/>
                    </a:lnTo>
                    <a:lnTo>
                      <a:pt x="363" y="973"/>
                    </a:lnTo>
                    <a:lnTo>
                      <a:pt x="369" y="982"/>
                    </a:lnTo>
                    <a:lnTo>
                      <a:pt x="376" y="991"/>
                    </a:lnTo>
                    <a:lnTo>
                      <a:pt x="382" y="1002"/>
                    </a:lnTo>
                    <a:lnTo>
                      <a:pt x="387" y="1011"/>
                    </a:lnTo>
                    <a:lnTo>
                      <a:pt x="392" y="1022"/>
                    </a:lnTo>
                    <a:lnTo>
                      <a:pt x="396" y="103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3" name="Freeform 155">
                <a:extLst>
                  <a:ext uri="{FF2B5EF4-FFF2-40B4-BE49-F238E27FC236}">
                    <a16:creationId xmlns:a16="http://schemas.microsoft.com/office/drawing/2014/main" id="{62FFCA9E-7AF8-41A2-A4D2-5BB5D3B8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101"/>
                <a:ext cx="235" cy="634"/>
              </a:xfrm>
              <a:custGeom>
                <a:avLst/>
                <a:gdLst>
                  <a:gd name="T0" fmla="*/ 389 w 470"/>
                  <a:gd name="T1" fmla="*/ 1045 h 1267"/>
                  <a:gd name="T2" fmla="*/ 404 w 470"/>
                  <a:gd name="T3" fmla="*/ 1076 h 1267"/>
                  <a:gd name="T4" fmla="*/ 418 w 470"/>
                  <a:gd name="T5" fmla="*/ 1106 h 1267"/>
                  <a:gd name="T6" fmla="*/ 439 w 470"/>
                  <a:gd name="T7" fmla="*/ 1148 h 1267"/>
                  <a:gd name="T8" fmla="*/ 463 w 470"/>
                  <a:gd name="T9" fmla="*/ 1201 h 1267"/>
                  <a:gd name="T10" fmla="*/ 468 w 470"/>
                  <a:gd name="T11" fmla="*/ 1244 h 1267"/>
                  <a:gd name="T12" fmla="*/ 337 w 470"/>
                  <a:gd name="T13" fmla="*/ 1266 h 1267"/>
                  <a:gd name="T14" fmla="*/ 313 w 470"/>
                  <a:gd name="T15" fmla="*/ 1250 h 1267"/>
                  <a:gd name="T16" fmla="*/ 267 w 470"/>
                  <a:gd name="T17" fmla="*/ 1210 h 1267"/>
                  <a:gd name="T18" fmla="*/ 214 w 470"/>
                  <a:gd name="T19" fmla="*/ 1150 h 1267"/>
                  <a:gd name="T20" fmla="*/ 194 w 470"/>
                  <a:gd name="T21" fmla="*/ 1120 h 1267"/>
                  <a:gd name="T22" fmla="*/ 176 w 470"/>
                  <a:gd name="T23" fmla="*/ 1084 h 1267"/>
                  <a:gd name="T24" fmla="*/ 159 w 470"/>
                  <a:gd name="T25" fmla="*/ 1052 h 1267"/>
                  <a:gd name="T26" fmla="*/ 140 w 470"/>
                  <a:gd name="T27" fmla="*/ 1019 h 1267"/>
                  <a:gd name="T28" fmla="*/ 102 w 470"/>
                  <a:gd name="T29" fmla="*/ 974 h 1267"/>
                  <a:gd name="T30" fmla="*/ 87 w 470"/>
                  <a:gd name="T31" fmla="*/ 953 h 1267"/>
                  <a:gd name="T32" fmla="*/ 73 w 470"/>
                  <a:gd name="T33" fmla="*/ 929 h 1267"/>
                  <a:gd name="T34" fmla="*/ 59 w 470"/>
                  <a:gd name="T35" fmla="*/ 894 h 1267"/>
                  <a:gd name="T36" fmla="*/ 50 w 470"/>
                  <a:gd name="T37" fmla="*/ 848 h 1267"/>
                  <a:gd name="T38" fmla="*/ 51 w 470"/>
                  <a:gd name="T39" fmla="*/ 806 h 1267"/>
                  <a:gd name="T40" fmla="*/ 53 w 470"/>
                  <a:gd name="T41" fmla="*/ 784 h 1267"/>
                  <a:gd name="T42" fmla="*/ 51 w 470"/>
                  <a:gd name="T43" fmla="*/ 718 h 1267"/>
                  <a:gd name="T44" fmla="*/ 42 w 470"/>
                  <a:gd name="T45" fmla="*/ 630 h 1267"/>
                  <a:gd name="T46" fmla="*/ 27 w 470"/>
                  <a:gd name="T47" fmla="*/ 530 h 1267"/>
                  <a:gd name="T48" fmla="*/ 16 w 470"/>
                  <a:gd name="T49" fmla="*/ 469 h 1267"/>
                  <a:gd name="T50" fmla="*/ 12 w 470"/>
                  <a:gd name="T51" fmla="*/ 437 h 1267"/>
                  <a:gd name="T52" fmla="*/ 1 w 470"/>
                  <a:gd name="T53" fmla="*/ 322 h 1267"/>
                  <a:gd name="T54" fmla="*/ 2 w 470"/>
                  <a:gd name="T55" fmla="*/ 210 h 1267"/>
                  <a:gd name="T56" fmla="*/ 20 w 470"/>
                  <a:gd name="T57" fmla="*/ 113 h 1267"/>
                  <a:gd name="T58" fmla="*/ 28 w 470"/>
                  <a:gd name="T59" fmla="*/ 85 h 1267"/>
                  <a:gd name="T60" fmla="*/ 37 w 470"/>
                  <a:gd name="T61" fmla="*/ 59 h 1267"/>
                  <a:gd name="T62" fmla="*/ 60 w 470"/>
                  <a:gd name="T63" fmla="*/ 9 h 1267"/>
                  <a:gd name="T64" fmla="*/ 76 w 470"/>
                  <a:gd name="T65" fmla="*/ 7 h 1267"/>
                  <a:gd name="T66" fmla="*/ 84 w 470"/>
                  <a:gd name="T67" fmla="*/ 32 h 1267"/>
                  <a:gd name="T68" fmla="*/ 100 w 470"/>
                  <a:gd name="T69" fmla="*/ 54 h 1267"/>
                  <a:gd name="T70" fmla="*/ 123 w 470"/>
                  <a:gd name="T71" fmla="*/ 67 h 1267"/>
                  <a:gd name="T72" fmla="*/ 141 w 470"/>
                  <a:gd name="T73" fmla="*/ 77 h 1267"/>
                  <a:gd name="T74" fmla="*/ 172 w 470"/>
                  <a:gd name="T75" fmla="*/ 109 h 1267"/>
                  <a:gd name="T76" fmla="*/ 172 w 470"/>
                  <a:gd name="T77" fmla="*/ 154 h 1267"/>
                  <a:gd name="T78" fmla="*/ 163 w 470"/>
                  <a:gd name="T79" fmla="*/ 227 h 1267"/>
                  <a:gd name="T80" fmla="*/ 156 w 470"/>
                  <a:gd name="T81" fmla="*/ 325 h 1267"/>
                  <a:gd name="T82" fmla="*/ 159 w 470"/>
                  <a:gd name="T83" fmla="*/ 422 h 1267"/>
                  <a:gd name="T84" fmla="*/ 172 w 470"/>
                  <a:gd name="T85" fmla="*/ 507 h 1267"/>
                  <a:gd name="T86" fmla="*/ 192 w 470"/>
                  <a:gd name="T87" fmla="*/ 590 h 1267"/>
                  <a:gd name="T88" fmla="*/ 215 w 470"/>
                  <a:gd name="T89" fmla="*/ 658 h 1267"/>
                  <a:gd name="T90" fmla="*/ 229 w 470"/>
                  <a:gd name="T91" fmla="*/ 690 h 1267"/>
                  <a:gd name="T92" fmla="*/ 237 w 470"/>
                  <a:gd name="T93" fmla="*/ 720 h 1267"/>
                  <a:gd name="T94" fmla="*/ 237 w 470"/>
                  <a:gd name="T95" fmla="*/ 745 h 1267"/>
                  <a:gd name="T96" fmla="*/ 235 w 470"/>
                  <a:gd name="T97" fmla="*/ 780 h 1267"/>
                  <a:gd name="T98" fmla="*/ 242 w 470"/>
                  <a:gd name="T99" fmla="*/ 820 h 1267"/>
                  <a:gd name="T100" fmla="*/ 259 w 470"/>
                  <a:gd name="T101" fmla="*/ 858 h 1267"/>
                  <a:gd name="T102" fmla="*/ 290 w 470"/>
                  <a:gd name="T103" fmla="*/ 896 h 1267"/>
                  <a:gd name="T104" fmla="*/ 329 w 470"/>
                  <a:gd name="T105" fmla="*/ 942 h 1267"/>
                  <a:gd name="T106" fmla="*/ 362 w 470"/>
                  <a:gd name="T107" fmla="*/ 991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" h="1267">
                    <a:moveTo>
                      <a:pt x="378" y="1020"/>
                    </a:moveTo>
                    <a:lnTo>
                      <a:pt x="380" y="1026"/>
                    </a:lnTo>
                    <a:lnTo>
                      <a:pt x="384" y="1032"/>
                    </a:lnTo>
                    <a:lnTo>
                      <a:pt x="386" y="1038"/>
                    </a:lnTo>
                    <a:lnTo>
                      <a:pt x="389" y="1045"/>
                    </a:lnTo>
                    <a:lnTo>
                      <a:pt x="392" y="1051"/>
                    </a:lnTo>
                    <a:lnTo>
                      <a:pt x="394" y="1056"/>
                    </a:lnTo>
                    <a:lnTo>
                      <a:pt x="398" y="1063"/>
                    </a:lnTo>
                    <a:lnTo>
                      <a:pt x="401" y="1070"/>
                    </a:lnTo>
                    <a:lnTo>
                      <a:pt x="404" y="1076"/>
                    </a:lnTo>
                    <a:lnTo>
                      <a:pt x="407" y="1082"/>
                    </a:lnTo>
                    <a:lnTo>
                      <a:pt x="410" y="1087"/>
                    </a:lnTo>
                    <a:lnTo>
                      <a:pt x="413" y="1094"/>
                    </a:lnTo>
                    <a:lnTo>
                      <a:pt x="416" y="1100"/>
                    </a:lnTo>
                    <a:lnTo>
                      <a:pt x="418" y="1106"/>
                    </a:lnTo>
                    <a:lnTo>
                      <a:pt x="420" y="1111"/>
                    </a:lnTo>
                    <a:lnTo>
                      <a:pt x="424" y="1116"/>
                    </a:lnTo>
                    <a:lnTo>
                      <a:pt x="429" y="1127"/>
                    </a:lnTo>
                    <a:lnTo>
                      <a:pt x="434" y="1137"/>
                    </a:lnTo>
                    <a:lnTo>
                      <a:pt x="439" y="1148"/>
                    </a:lnTo>
                    <a:lnTo>
                      <a:pt x="445" y="1158"/>
                    </a:lnTo>
                    <a:lnTo>
                      <a:pt x="450" y="1169"/>
                    </a:lnTo>
                    <a:lnTo>
                      <a:pt x="455" y="1180"/>
                    </a:lnTo>
                    <a:lnTo>
                      <a:pt x="460" y="1190"/>
                    </a:lnTo>
                    <a:lnTo>
                      <a:pt x="463" y="1201"/>
                    </a:lnTo>
                    <a:lnTo>
                      <a:pt x="466" y="1210"/>
                    </a:lnTo>
                    <a:lnTo>
                      <a:pt x="468" y="1219"/>
                    </a:lnTo>
                    <a:lnTo>
                      <a:pt x="470" y="1229"/>
                    </a:lnTo>
                    <a:lnTo>
                      <a:pt x="469" y="1237"/>
                    </a:lnTo>
                    <a:lnTo>
                      <a:pt x="468" y="1244"/>
                    </a:lnTo>
                    <a:lnTo>
                      <a:pt x="465" y="1251"/>
                    </a:lnTo>
                    <a:lnTo>
                      <a:pt x="460" y="1258"/>
                    </a:lnTo>
                    <a:lnTo>
                      <a:pt x="453" y="1263"/>
                    </a:lnTo>
                    <a:lnTo>
                      <a:pt x="338" y="1267"/>
                    </a:lnTo>
                    <a:lnTo>
                      <a:pt x="337" y="1266"/>
                    </a:lnTo>
                    <a:lnTo>
                      <a:pt x="334" y="1265"/>
                    </a:lnTo>
                    <a:lnTo>
                      <a:pt x="331" y="1263"/>
                    </a:lnTo>
                    <a:lnTo>
                      <a:pt x="326" y="1260"/>
                    </a:lnTo>
                    <a:lnTo>
                      <a:pt x="320" y="1255"/>
                    </a:lnTo>
                    <a:lnTo>
                      <a:pt x="313" y="1250"/>
                    </a:lnTo>
                    <a:lnTo>
                      <a:pt x="305" y="1244"/>
                    </a:lnTo>
                    <a:lnTo>
                      <a:pt x="297" y="1237"/>
                    </a:lnTo>
                    <a:lnTo>
                      <a:pt x="287" y="1229"/>
                    </a:lnTo>
                    <a:lnTo>
                      <a:pt x="277" y="1220"/>
                    </a:lnTo>
                    <a:lnTo>
                      <a:pt x="267" y="1210"/>
                    </a:lnTo>
                    <a:lnTo>
                      <a:pt x="256" y="1200"/>
                    </a:lnTo>
                    <a:lnTo>
                      <a:pt x="246" y="1189"/>
                    </a:lnTo>
                    <a:lnTo>
                      <a:pt x="234" y="1177"/>
                    </a:lnTo>
                    <a:lnTo>
                      <a:pt x="224" y="1164"/>
                    </a:lnTo>
                    <a:lnTo>
                      <a:pt x="214" y="1150"/>
                    </a:lnTo>
                    <a:lnTo>
                      <a:pt x="209" y="1144"/>
                    </a:lnTo>
                    <a:lnTo>
                      <a:pt x="205" y="1138"/>
                    </a:lnTo>
                    <a:lnTo>
                      <a:pt x="201" y="1132"/>
                    </a:lnTo>
                    <a:lnTo>
                      <a:pt x="198" y="1126"/>
                    </a:lnTo>
                    <a:lnTo>
                      <a:pt x="194" y="1120"/>
                    </a:lnTo>
                    <a:lnTo>
                      <a:pt x="191" y="1112"/>
                    </a:lnTo>
                    <a:lnTo>
                      <a:pt x="188" y="1105"/>
                    </a:lnTo>
                    <a:lnTo>
                      <a:pt x="182" y="1099"/>
                    </a:lnTo>
                    <a:lnTo>
                      <a:pt x="179" y="1091"/>
                    </a:lnTo>
                    <a:lnTo>
                      <a:pt x="176" y="1084"/>
                    </a:lnTo>
                    <a:lnTo>
                      <a:pt x="172" y="1078"/>
                    </a:lnTo>
                    <a:lnTo>
                      <a:pt x="169" y="1071"/>
                    </a:lnTo>
                    <a:lnTo>
                      <a:pt x="167" y="1063"/>
                    </a:lnTo>
                    <a:lnTo>
                      <a:pt x="163" y="1057"/>
                    </a:lnTo>
                    <a:lnTo>
                      <a:pt x="159" y="1052"/>
                    </a:lnTo>
                    <a:lnTo>
                      <a:pt x="157" y="1046"/>
                    </a:lnTo>
                    <a:lnTo>
                      <a:pt x="153" y="1040"/>
                    </a:lnTo>
                    <a:lnTo>
                      <a:pt x="149" y="1033"/>
                    </a:lnTo>
                    <a:lnTo>
                      <a:pt x="145" y="1026"/>
                    </a:lnTo>
                    <a:lnTo>
                      <a:pt x="140" y="1019"/>
                    </a:lnTo>
                    <a:lnTo>
                      <a:pt x="132" y="1010"/>
                    </a:lnTo>
                    <a:lnTo>
                      <a:pt x="125" y="1000"/>
                    </a:lnTo>
                    <a:lnTo>
                      <a:pt x="116" y="991"/>
                    </a:lnTo>
                    <a:lnTo>
                      <a:pt x="105" y="977"/>
                    </a:lnTo>
                    <a:lnTo>
                      <a:pt x="102" y="974"/>
                    </a:lnTo>
                    <a:lnTo>
                      <a:pt x="99" y="970"/>
                    </a:lnTo>
                    <a:lnTo>
                      <a:pt x="96" y="966"/>
                    </a:lnTo>
                    <a:lnTo>
                      <a:pt x="93" y="962"/>
                    </a:lnTo>
                    <a:lnTo>
                      <a:pt x="91" y="957"/>
                    </a:lnTo>
                    <a:lnTo>
                      <a:pt x="87" y="953"/>
                    </a:lnTo>
                    <a:lnTo>
                      <a:pt x="85" y="949"/>
                    </a:lnTo>
                    <a:lnTo>
                      <a:pt x="83" y="946"/>
                    </a:lnTo>
                    <a:lnTo>
                      <a:pt x="79" y="941"/>
                    </a:lnTo>
                    <a:lnTo>
                      <a:pt x="76" y="936"/>
                    </a:lnTo>
                    <a:lnTo>
                      <a:pt x="73" y="929"/>
                    </a:lnTo>
                    <a:lnTo>
                      <a:pt x="70" y="923"/>
                    </a:lnTo>
                    <a:lnTo>
                      <a:pt x="67" y="916"/>
                    </a:lnTo>
                    <a:lnTo>
                      <a:pt x="64" y="910"/>
                    </a:lnTo>
                    <a:lnTo>
                      <a:pt x="62" y="901"/>
                    </a:lnTo>
                    <a:lnTo>
                      <a:pt x="59" y="894"/>
                    </a:lnTo>
                    <a:lnTo>
                      <a:pt x="57" y="886"/>
                    </a:lnTo>
                    <a:lnTo>
                      <a:pt x="54" y="877"/>
                    </a:lnTo>
                    <a:lnTo>
                      <a:pt x="53" y="868"/>
                    </a:lnTo>
                    <a:lnTo>
                      <a:pt x="51" y="858"/>
                    </a:lnTo>
                    <a:lnTo>
                      <a:pt x="50" y="848"/>
                    </a:lnTo>
                    <a:lnTo>
                      <a:pt x="49" y="837"/>
                    </a:lnTo>
                    <a:lnTo>
                      <a:pt x="49" y="825"/>
                    </a:lnTo>
                    <a:lnTo>
                      <a:pt x="50" y="813"/>
                    </a:lnTo>
                    <a:lnTo>
                      <a:pt x="50" y="810"/>
                    </a:lnTo>
                    <a:lnTo>
                      <a:pt x="51" y="806"/>
                    </a:lnTo>
                    <a:lnTo>
                      <a:pt x="51" y="802"/>
                    </a:lnTo>
                    <a:lnTo>
                      <a:pt x="52" y="797"/>
                    </a:lnTo>
                    <a:lnTo>
                      <a:pt x="52" y="792"/>
                    </a:lnTo>
                    <a:lnTo>
                      <a:pt x="52" y="788"/>
                    </a:lnTo>
                    <a:lnTo>
                      <a:pt x="53" y="784"/>
                    </a:lnTo>
                    <a:lnTo>
                      <a:pt x="53" y="781"/>
                    </a:lnTo>
                    <a:lnTo>
                      <a:pt x="53" y="765"/>
                    </a:lnTo>
                    <a:lnTo>
                      <a:pt x="53" y="751"/>
                    </a:lnTo>
                    <a:lnTo>
                      <a:pt x="52" y="735"/>
                    </a:lnTo>
                    <a:lnTo>
                      <a:pt x="51" y="718"/>
                    </a:lnTo>
                    <a:lnTo>
                      <a:pt x="50" y="702"/>
                    </a:lnTo>
                    <a:lnTo>
                      <a:pt x="48" y="684"/>
                    </a:lnTo>
                    <a:lnTo>
                      <a:pt x="47" y="667"/>
                    </a:lnTo>
                    <a:lnTo>
                      <a:pt x="45" y="649"/>
                    </a:lnTo>
                    <a:lnTo>
                      <a:pt x="42" y="630"/>
                    </a:lnTo>
                    <a:lnTo>
                      <a:pt x="39" y="610"/>
                    </a:lnTo>
                    <a:lnTo>
                      <a:pt x="37" y="592"/>
                    </a:lnTo>
                    <a:lnTo>
                      <a:pt x="35" y="571"/>
                    </a:lnTo>
                    <a:lnTo>
                      <a:pt x="32" y="551"/>
                    </a:lnTo>
                    <a:lnTo>
                      <a:pt x="27" y="530"/>
                    </a:lnTo>
                    <a:lnTo>
                      <a:pt x="23" y="509"/>
                    </a:lnTo>
                    <a:lnTo>
                      <a:pt x="20" y="487"/>
                    </a:lnTo>
                    <a:lnTo>
                      <a:pt x="19" y="482"/>
                    </a:lnTo>
                    <a:lnTo>
                      <a:pt x="18" y="475"/>
                    </a:lnTo>
                    <a:lnTo>
                      <a:pt x="16" y="469"/>
                    </a:lnTo>
                    <a:lnTo>
                      <a:pt x="16" y="462"/>
                    </a:lnTo>
                    <a:lnTo>
                      <a:pt x="15" y="456"/>
                    </a:lnTo>
                    <a:lnTo>
                      <a:pt x="14" y="449"/>
                    </a:lnTo>
                    <a:lnTo>
                      <a:pt x="13" y="443"/>
                    </a:lnTo>
                    <a:lnTo>
                      <a:pt x="12" y="437"/>
                    </a:lnTo>
                    <a:lnTo>
                      <a:pt x="9" y="414"/>
                    </a:lnTo>
                    <a:lnTo>
                      <a:pt x="7" y="391"/>
                    </a:lnTo>
                    <a:lnTo>
                      <a:pt x="5" y="368"/>
                    </a:lnTo>
                    <a:lnTo>
                      <a:pt x="2" y="346"/>
                    </a:lnTo>
                    <a:lnTo>
                      <a:pt x="1" y="322"/>
                    </a:lnTo>
                    <a:lnTo>
                      <a:pt x="0" y="299"/>
                    </a:lnTo>
                    <a:lnTo>
                      <a:pt x="0" y="276"/>
                    </a:lnTo>
                    <a:lnTo>
                      <a:pt x="1" y="254"/>
                    </a:lnTo>
                    <a:lnTo>
                      <a:pt x="2" y="232"/>
                    </a:lnTo>
                    <a:lnTo>
                      <a:pt x="2" y="210"/>
                    </a:lnTo>
                    <a:lnTo>
                      <a:pt x="6" y="190"/>
                    </a:lnTo>
                    <a:lnTo>
                      <a:pt x="9" y="170"/>
                    </a:lnTo>
                    <a:lnTo>
                      <a:pt x="12" y="149"/>
                    </a:lnTo>
                    <a:lnTo>
                      <a:pt x="15" y="130"/>
                    </a:lnTo>
                    <a:lnTo>
                      <a:pt x="20" y="113"/>
                    </a:lnTo>
                    <a:lnTo>
                      <a:pt x="25" y="95"/>
                    </a:lnTo>
                    <a:lnTo>
                      <a:pt x="25" y="93"/>
                    </a:lnTo>
                    <a:lnTo>
                      <a:pt x="26" y="90"/>
                    </a:lnTo>
                    <a:lnTo>
                      <a:pt x="27" y="88"/>
                    </a:lnTo>
                    <a:lnTo>
                      <a:pt x="28" y="85"/>
                    </a:lnTo>
                    <a:lnTo>
                      <a:pt x="30" y="82"/>
                    </a:lnTo>
                    <a:lnTo>
                      <a:pt x="31" y="79"/>
                    </a:lnTo>
                    <a:lnTo>
                      <a:pt x="32" y="75"/>
                    </a:lnTo>
                    <a:lnTo>
                      <a:pt x="33" y="71"/>
                    </a:lnTo>
                    <a:lnTo>
                      <a:pt x="37" y="59"/>
                    </a:lnTo>
                    <a:lnTo>
                      <a:pt x="41" y="47"/>
                    </a:lnTo>
                    <a:lnTo>
                      <a:pt x="45" y="35"/>
                    </a:lnTo>
                    <a:lnTo>
                      <a:pt x="48" y="26"/>
                    </a:lnTo>
                    <a:lnTo>
                      <a:pt x="54" y="16"/>
                    </a:lnTo>
                    <a:lnTo>
                      <a:pt x="60" y="9"/>
                    </a:lnTo>
                    <a:lnTo>
                      <a:pt x="68" y="3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4"/>
                    </a:lnTo>
                    <a:lnTo>
                      <a:pt x="76" y="7"/>
                    </a:lnTo>
                    <a:lnTo>
                      <a:pt x="76" y="11"/>
                    </a:lnTo>
                    <a:lnTo>
                      <a:pt x="77" y="17"/>
                    </a:lnTo>
                    <a:lnTo>
                      <a:pt x="79" y="22"/>
                    </a:lnTo>
                    <a:lnTo>
                      <a:pt x="81" y="29"/>
                    </a:lnTo>
                    <a:lnTo>
                      <a:pt x="84" y="32"/>
                    </a:lnTo>
                    <a:lnTo>
                      <a:pt x="87" y="37"/>
                    </a:lnTo>
                    <a:lnTo>
                      <a:pt x="89" y="41"/>
                    </a:lnTo>
                    <a:lnTo>
                      <a:pt x="92" y="45"/>
                    </a:lnTo>
                    <a:lnTo>
                      <a:pt x="96" y="49"/>
                    </a:lnTo>
                    <a:lnTo>
                      <a:pt x="100" y="54"/>
                    </a:lnTo>
                    <a:lnTo>
                      <a:pt x="105" y="58"/>
                    </a:lnTo>
                    <a:lnTo>
                      <a:pt x="112" y="61"/>
                    </a:lnTo>
                    <a:lnTo>
                      <a:pt x="116" y="63"/>
                    </a:lnTo>
                    <a:lnTo>
                      <a:pt x="120" y="65"/>
                    </a:lnTo>
                    <a:lnTo>
                      <a:pt x="123" y="67"/>
                    </a:lnTo>
                    <a:lnTo>
                      <a:pt x="127" y="69"/>
                    </a:lnTo>
                    <a:lnTo>
                      <a:pt x="131" y="71"/>
                    </a:lnTo>
                    <a:lnTo>
                      <a:pt x="135" y="73"/>
                    </a:lnTo>
                    <a:lnTo>
                      <a:pt x="138" y="75"/>
                    </a:lnTo>
                    <a:lnTo>
                      <a:pt x="141" y="77"/>
                    </a:lnTo>
                    <a:lnTo>
                      <a:pt x="149" y="84"/>
                    </a:lnTo>
                    <a:lnTo>
                      <a:pt x="157" y="89"/>
                    </a:lnTo>
                    <a:lnTo>
                      <a:pt x="163" y="95"/>
                    </a:lnTo>
                    <a:lnTo>
                      <a:pt x="169" y="101"/>
                    </a:lnTo>
                    <a:lnTo>
                      <a:pt x="172" y="109"/>
                    </a:lnTo>
                    <a:lnTo>
                      <a:pt x="173" y="117"/>
                    </a:lnTo>
                    <a:lnTo>
                      <a:pt x="174" y="127"/>
                    </a:lnTo>
                    <a:lnTo>
                      <a:pt x="174" y="138"/>
                    </a:lnTo>
                    <a:lnTo>
                      <a:pt x="173" y="145"/>
                    </a:lnTo>
                    <a:lnTo>
                      <a:pt x="172" y="154"/>
                    </a:lnTo>
                    <a:lnTo>
                      <a:pt x="170" y="166"/>
                    </a:lnTo>
                    <a:lnTo>
                      <a:pt x="169" y="179"/>
                    </a:lnTo>
                    <a:lnTo>
                      <a:pt x="167" y="194"/>
                    </a:lnTo>
                    <a:lnTo>
                      <a:pt x="165" y="209"/>
                    </a:lnTo>
                    <a:lnTo>
                      <a:pt x="163" y="227"/>
                    </a:lnTo>
                    <a:lnTo>
                      <a:pt x="162" y="245"/>
                    </a:lnTo>
                    <a:lnTo>
                      <a:pt x="159" y="264"/>
                    </a:lnTo>
                    <a:lnTo>
                      <a:pt x="158" y="284"/>
                    </a:lnTo>
                    <a:lnTo>
                      <a:pt x="157" y="304"/>
                    </a:lnTo>
                    <a:lnTo>
                      <a:pt x="156" y="325"/>
                    </a:lnTo>
                    <a:lnTo>
                      <a:pt x="156" y="346"/>
                    </a:lnTo>
                    <a:lnTo>
                      <a:pt x="156" y="366"/>
                    </a:lnTo>
                    <a:lnTo>
                      <a:pt x="156" y="387"/>
                    </a:lnTo>
                    <a:lnTo>
                      <a:pt x="158" y="407"/>
                    </a:lnTo>
                    <a:lnTo>
                      <a:pt x="159" y="422"/>
                    </a:lnTo>
                    <a:lnTo>
                      <a:pt x="162" y="438"/>
                    </a:lnTo>
                    <a:lnTo>
                      <a:pt x="165" y="455"/>
                    </a:lnTo>
                    <a:lnTo>
                      <a:pt x="167" y="471"/>
                    </a:lnTo>
                    <a:lnTo>
                      <a:pt x="169" y="488"/>
                    </a:lnTo>
                    <a:lnTo>
                      <a:pt x="172" y="507"/>
                    </a:lnTo>
                    <a:lnTo>
                      <a:pt x="176" y="523"/>
                    </a:lnTo>
                    <a:lnTo>
                      <a:pt x="179" y="540"/>
                    </a:lnTo>
                    <a:lnTo>
                      <a:pt x="183" y="557"/>
                    </a:lnTo>
                    <a:lnTo>
                      <a:pt x="188" y="573"/>
                    </a:lnTo>
                    <a:lnTo>
                      <a:pt x="192" y="590"/>
                    </a:lnTo>
                    <a:lnTo>
                      <a:pt x="195" y="604"/>
                    </a:lnTo>
                    <a:lnTo>
                      <a:pt x="201" y="620"/>
                    </a:lnTo>
                    <a:lnTo>
                      <a:pt x="205" y="633"/>
                    </a:lnTo>
                    <a:lnTo>
                      <a:pt x="209" y="646"/>
                    </a:lnTo>
                    <a:lnTo>
                      <a:pt x="215" y="658"/>
                    </a:lnTo>
                    <a:lnTo>
                      <a:pt x="218" y="664"/>
                    </a:lnTo>
                    <a:lnTo>
                      <a:pt x="221" y="671"/>
                    </a:lnTo>
                    <a:lnTo>
                      <a:pt x="224" y="678"/>
                    </a:lnTo>
                    <a:lnTo>
                      <a:pt x="227" y="684"/>
                    </a:lnTo>
                    <a:lnTo>
                      <a:pt x="229" y="690"/>
                    </a:lnTo>
                    <a:lnTo>
                      <a:pt x="231" y="697"/>
                    </a:lnTo>
                    <a:lnTo>
                      <a:pt x="233" y="702"/>
                    </a:lnTo>
                    <a:lnTo>
                      <a:pt x="235" y="708"/>
                    </a:lnTo>
                    <a:lnTo>
                      <a:pt x="236" y="713"/>
                    </a:lnTo>
                    <a:lnTo>
                      <a:pt x="237" y="720"/>
                    </a:lnTo>
                    <a:lnTo>
                      <a:pt x="237" y="725"/>
                    </a:lnTo>
                    <a:lnTo>
                      <a:pt x="238" y="730"/>
                    </a:lnTo>
                    <a:lnTo>
                      <a:pt x="238" y="735"/>
                    </a:lnTo>
                    <a:lnTo>
                      <a:pt x="237" y="741"/>
                    </a:lnTo>
                    <a:lnTo>
                      <a:pt x="237" y="745"/>
                    </a:lnTo>
                    <a:lnTo>
                      <a:pt x="236" y="752"/>
                    </a:lnTo>
                    <a:lnTo>
                      <a:pt x="235" y="758"/>
                    </a:lnTo>
                    <a:lnTo>
                      <a:pt x="235" y="764"/>
                    </a:lnTo>
                    <a:lnTo>
                      <a:pt x="234" y="773"/>
                    </a:lnTo>
                    <a:lnTo>
                      <a:pt x="235" y="780"/>
                    </a:lnTo>
                    <a:lnTo>
                      <a:pt x="235" y="787"/>
                    </a:lnTo>
                    <a:lnTo>
                      <a:pt x="236" y="795"/>
                    </a:lnTo>
                    <a:lnTo>
                      <a:pt x="237" y="804"/>
                    </a:lnTo>
                    <a:lnTo>
                      <a:pt x="240" y="812"/>
                    </a:lnTo>
                    <a:lnTo>
                      <a:pt x="242" y="820"/>
                    </a:lnTo>
                    <a:lnTo>
                      <a:pt x="245" y="828"/>
                    </a:lnTo>
                    <a:lnTo>
                      <a:pt x="247" y="836"/>
                    </a:lnTo>
                    <a:lnTo>
                      <a:pt x="251" y="843"/>
                    </a:lnTo>
                    <a:lnTo>
                      <a:pt x="255" y="850"/>
                    </a:lnTo>
                    <a:lnTo>
                      <a:pt x="259" y="858"/>
                    </a:lnTo>
                    <a:lnTo>
                      <a:pt x="264" y="865"/>
                    </a:lnTo>
                    <a:lnTo>
                      <a:pt x="270" y="870"/>
                    </a:lnTo>
                    <a:lnTo>
                      <a:pt x="276" y="878"/>
                    </a:lnTo>
                    <a:lnTo>
                      <a:pt x="283" y="887"/>
                    </a:lnTo>
                    <a:lnTo>
                      <a:pt x="290" y="896"/>
                    </a:lnTo>
                    <a:lnTo>
                      <a:pt x="298" y="904"/>
                    </a:lnTo>
                    <a:lnTo>
                      <a:pt x="306" y="914"/>
                    </a:lnTo>
                    <a:lnTo>
                      <a:pt x="313" y="923"/>
                    </a:lnTo>
                    <a:lnTo>
                      <a:pt x="321" y="932"/>
                    </a:lnTo>
                    <a:lnTo>
                      <a:pt x="329" y="942"/>
                    </a:lnTo>
                    <a:lnTo>
                      <a:pt x="336" y="952"/>
                    </a:lnTo>
                    <a:lnTo>
                      <a:pt x="342" y="962"/>
                    </a:lnTo>
                    <a:lnTo>
                      <a:pt x="350" y="971"/>
                    </a:lnTo>
                    <a:lnTo>
                      <a:pt x="357" y="981"/>
                    </a:lnTo>
                    <a:lnTo>
                      <a:pt x="362" y="991"/>
                    </a:lnTo>
                    <a:lnTo>
                      <a:pt x="368" y="1000"/>
                    </a:lnTo>
                    <a:lnTo>
                      <a:pt x="374" y="1010"/>
                    </a:lnTo>
                    <a:lnTo>
                      <a:pt x="378" y="102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4" name="Freeform 156">
                <a:extLst>
                  <a:ext uri="{FF2B5EF4-FFF2-40B4-BE49-F238E27FC236}">
                    <a16:creationId xmlns:a16="http://schemas.microsoft.com/office/drawing/2014/main" id="{B62D7EA6-3B14-4A0C-B939-29C5CB21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103"/>
                <a:ext cx="227" cy="630"/>
              </a:xfrm>
              <a:custGeom>
                <a:avLst/>
                <a:gdLst>
                  <a:gd name="T0" fmla="*/ 369 w 456"/>
                  <a:gd name="T1" fmla="*/ 1034 h 1261"/>
                  <a:gd name="T2" fmla="*/ 384 w 456"/>
                  <a:gd name="T3" fmla="*/ 1066 h 1261"/>
                  <a:gd name="T4" fmla="*/ 399 w 456"/>
                  <a:gd name="T5" fmla="*/ 1098 h 1261"/>
                  <a:gd name="T6" fmla="*/ 420 w 456"/>
                  <a:gd name="T7" fmla="*/ 1144 h 1261"/>
                  <a:gd name="T8" fmla="*/ 446 w 456"/>
                  <a:gd name="T9" fmla="*/ 1198 h 1261"/>
                  <a:gd name="T10" fmla="*/ 455 w 456"/>
                  <a:gd name="T11" fmla="*/ 1242 h 1261"/>
                  <a:gd name="T12" fmla="*/ 335 w 456"/>
                  <a:gd name="T13" fmla="*/ 1261 h 1261"/>
                  <a:gd name="T14" fmla="*/ 312 w 456"/>
                  <a:gd name="T15" fmla="*/ 1244 h 1261"/>
                  <a:gd name="T16" fmla="*/ 268 w 456"/>
                  <a:gd name="T17" fmla="*/ 1206 h 1261"/>
                  <a:gd name="T18" fmla="*/ 215 w 456"/>
                  <a:gd name="T19" fmla="*/ 1148 h 1261"/>
                  <a:gd name="T20" fmla="*/ 195 w 456"/>
                  <a:gd name="T21" fmla="*/ 1117 h 1261"/>
                  <a:gd name="T22" fmla="*/ 176 w 456"/>
                  <a:gd name="T23" fmla="*/ 1080 h 1261"/>
                  <a:gd name="T24" fmla="*/ 159 w 456"/>
                  <a:gd name="T25" fmla="*/ 1047 h 1261"/>
                  <a:gd name="T26" fmla="*/ 137 w 456"/>
                  <a:gd name="T27" fmla="*/ 1012 h 1261"/>
                  <a:gd name="T28" fmla="*/ 102 w 456"/>
                  <a:gd name="T29" fmla="*/ 969 h 1261"/>
                  <a:gd name="T30" fmla="*/ 88 w 456"/>
                  <a:gd name="T31" fmla="*/ 949 h 1261"/>
                  <a:gd name="T32" fmla="*/ 73 w 456"/>
                  <a:gd name="T33" fmla="*/ 925 h 1261"/>
                  <a:gd name="T34" fmla="*/ 59 w 456"/>
                  <a:gd name="T35" fmla="*/ 889 h 1261"/>
                  <a:gd name="T36" fmla="*/ 50 w 456"/>
                  <a:gd name="T37" fmla="*/ 841 h 1261"/>
                  <a:gd name="T38" fmla="*/ 51 w 456"/>
                  <a:gd name="T39" fmla="*/ 801 h 1261"/>
                  <a:gd name="T40" fmla="*/ 53 w 456"/>
                  <a:gd name="T41" fmla="*/ 780 h 1261"/>
                  <a:gd name="T42" fmla="*/ 51 w 456"/>
                  <a:gd name="T43" fmla="*/ 714 h 1261"/>
                  <a:gd name="T44" fmla="*/ 42 w 456"/>
                  <a:gd name="T45" fmla="*/ 624 h 1261"/>
                  <a:gd name="T46" fmla="*/ 26 w 456"/>
                  <a:gd name="T47" fmla="*/ 524 h 1261"/>
                  <a:gd name="T48" fmla="*/ 17 w 456"/>
                  <a:gd name="T49" fmla="*/ 465 h 1261"/>
                  <a:gd name="T50" fmla="*/ 13 w 456"/>
                  <a:gd name="T51" fmla="*/ 434 h 1261"/>
                  <a:gd name="T52" fmla="*/ 2 w 456"/>
                  <a:gd name="T53" fmla="*/ 321 h 1261"/>
                  <a:gd name="T54" fmla="*/ 3 w 456"/>
                  <a:gd name="T55" fmla="*/ 210 h 1261"/>
                  <a:gd name="T56" fmla="*/ 18 w 456"/>
                  <a:gd name="T57" fmla="*/ 114 h 1261"/>
                  <a:gd name="T58" fmla="*/ 26 w 456"/>
                  <a:gd name="T59" fmla="*/ 87 h 1261"/>
                  <a:gd name="T60" fmla="*/ 35 w 456"/>
                  <a:gd name="T61" fmla="*/ 60 h 1261"/>
                  <a:gd name="T62" fmla="*/ 54 w 456"/>
                  <a:gd name="T63" fmla="*/ 9 h 1261"/>
                  <a:gd name="T64" fmla="*/ 70 w 456"/>
                  <a:gd name="T65" fmla="*/ 6 h 1261"/>
                  <a:gd name="T66" fmla="*/ 77 w 456"/>
                  <a:gd name="T67" fmla="*/ 30 h 1261"/>
                  <a:gd name="T68" fmla="*/ 94 w 456"/>
                  <a:gd name="T69" fmla="*/ 52 h 1261"/>
                  <a:gd name="T70" fmla="*/ 116 w 456"/>
                  <a:gd name="T71" fmla="*/ 66 h 1261"/>
                  <a:gd name="T72" fmla="*/ 131 w 456"/>
                  <a:gd name="T73" fmla="*/ 77 h 1261"/>
                  <a:gd name="T74" fmla="*/ 155 w 456"/>
                  <a:gd name="T75" fmla="*/ 108 h 1261"/>
                  <a:gd name="T76" fmla="*/ 152 w 456"/>
                  <a:gd name="T77" fmla="*/ 152 h 1261"/>
                  <a:gd name="T78" fmla="*/ 143 w 456"/>
                  <a:gd name="T79" fmla="*/ 226 h 1261"/>
                  <a:gd name="T80" fmla="*/ 137 w 456"/>
                  <a:gd name="T81" fmla="*/ 324 h 1261"/>
                  <a:gd name="T82" fmla="*/ 141 w 456"/>
                  <a:gd name="T83" fmla="*/ 418 h 1261"/>
                  <a:gd name="T84" fmla="*/ 155 w 456"/>
                  <a:gd name="T85" fmla="*/ 503 h 1261"/>
                  <a:gd name="T86" fmla="*/ 175 w 456"/>
                  <a:gd name="T87" fmla="*/ 587 h 1261"/>
                  <a:gd name="T88" fmla="*/ 198 w 456"/>
                  <a:gd name="T89" fmla="*/ 654 h 1261"/>
                  <a:gd name="T90" fmla="*/ 213 w 456"/>
                  <a:gd name="T91" fmla="*/ 686 h 1261"/>
                  <a:gd name="T92" fmla="*/ 222 w 456"/>
                  <a:gd name="T93" fmla="*/ 714 h 1261"/>
                  <a:gd name="T94" fmla="*/ 219 w 456"/>
                  <a:gd name="T95" fmla="*/ 741 h 1261"/>
                  <a:gd name="T96" fmla="*/ 215 w 456"/>
                  <a:gd name="T97" fmla="*/ 774 h 1261"/>
                  <a:gd name="T98" fmla="*/ 219 w 456"/>
                  <a:gd name="T99" fmla="*/ 813 h 1261"/>
                  <a:gd name="T100" fmla="*/ 236 w 456"/>
                  <a:gd name="T101" fmla="*/ 852 h 1261"/>
                  <a:gd name="T102" fmla="*/ 269 w 456"/>
                  <a:gd name="T103" fmla="*/ 888 h 1261"/>
                  <a:gd name="T104" fmla="*/ 308 w 456"/>
                  <a:gd name="T105" fmla="*/ 933 h 1261"/>
                  <a:gd name="T106" fmla="*/ 344 w 456"/>
                  <a:gd name="T107" fmla="*/ 980 h 1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6" h="1261">
                    <a:moveTo>
                      <a:pt x="359" y="1011"/>
                    </a:moveTo>
                    <a:lnTo>
                      <a:pt x="361" y="1016"/>
                    </a:lnTo>
                    <a:lnTo>
                      <a:pt x="364" y="1022"/>
                    </a:lnTo>
                    <a:lnTo>
                      <a:pt x="367" y="1028"/>
                    </a:lnTo>
                    <a:lnTo>
                      <a:pt x="369" y="1034"/>
                    </a:lnTo>
                    <a:lnTo>
                      <a:pt x="373" y="1040"/>
                    </a:lnTo>
                    <a:lnTo>
                      <a:pt x="375" y="1047"/>
                    </a:lnTo>
                    <a:lnTo>
                      <a:pt x="378" y="1052"/>
                    </a:lnTo>
                    <a:lnTo>
                      <a:pt x="381" y="1059"/>
                    </a:lnTo>
                    <a:lnTo>
                      <a:pt x="384" y="1066"/>
                    </a:lnTo>
                    <a:lnTo>
                      <a:pt x="387" y="1072"/>
                    </a:lnTo>
                    <a:lnTo>
                      <a:pt x="390" y="1078"/>
                    </a:lnTo>
                    <a:lnTo>
                      <a:pt x="393" y="1085"/>
                    </a:lnTo>
                    <a:lnTo>
                      <a:pt x="396" y="1091"/>
                    </a:lnTo>
                    <a:lnTo>
                      <a:pt x="399" y="1098"/>
                    </a:lnTo>
                    <a:lnTo>
                      <a:pt x="403" y="1104"/>
                    </a:lnTo>
                    <a:lnTo>
                      <a:pt x="405" y="1109"/>
                    </a:lnTo>
                    <a:lnTo>
                      <a:pt x="410" y="1121"/>
                    </a:lnTo>
                    <a:lnTo>
                      <a:pt x="416" y="1132"/>
                    </a:lnTo>
                    <a:lnTo>
                      <a:pt x="420" y="1144"/>
                    </a:lnTo>
                    <a:lnTo>
                      <a:pt x="427" y="1154"/>
                    </a:lnTo>
                    <a:lnTo>
                      <a:pt x="433" y="1165"/>
                    </a:lnTo>
                    <a:lnTo>
                      <a:pt x="438" y="1177"/>
                    </a:lnTo>
                    <a:lnTo>
                      <a:pt x="442" y="1188"/>
                    </a:lnTo>
                    <a:lnTo>
                      <a:pt x="446" y="1198"/>
                    </a:lnTo>
                    <a:lnTo>
                      <a:pt x="451" y="1208"/>
                    </a:lnTo>
                    <a:lnTo>
                      <a:pt x="453" y="1218"/>
                    </a:lnTo>
                    <a:lnTo>
                      <a:pt x="455" y="1227"/>
                    </a:lnTo>
                    <a:lnTo>
                      <a:pt x="456" y="1235"/>
                    </a:lnTo>
                    <a:lnTo>
                      <a:pt x="455" y="1242"/>
                    </a:lnTo>
                    <a:lnTo>
                      <a:pt x="453" y="1250"/>
                    </a:lnTo>
                    <a:lnTo>
                      <a:pt x="450" y="1255"/>
                    </a:lnTo>
                    <a:lnTo>
                      <a:pt x="445" y="1259"/>
                    </a:lnTo>
                    <a:lnTo>
                      <a:pt x="336" y="1261"/>
                    </a:lnTo>
                    <a:lnTo>
                      <a:pt x="335" y="1261"/>
                    </a:lnTo>
                    <a:lnTo>
                      <a:pt x="334" y="1260"/>
                    </a:lnTo>
                    <a:lnTo>
                      <a:pt x="329" y="1257"/>
                    </a:lnTo>
                    <a:lnTo>
                      <a:pt x="326" y="1254"/>
                    </a:lnTo>
                    <a:lnTo>
                      <a:pt x="320" y="1250"/>
                    </a:lnTo>
                    <a:lnTo>
                      <a:pt x="312" y="1244"/>
                    </a:lnTo>
                    <a:lnTo>
                      <a:pt x="305" y="1239"/>
                    </a:lnTo>
                    <a:lnTo>
                      <a:pt x="297" y="1232"/>
                    </a:lnTo>
                    <a:lnTo>
                      <a:pt x="287" y="1225"/>
                    </a:lnTo>
                    <a:lnTo>
                      <a:pt x="278" y="1215"/>
                    </a:lnTo>
                    <a:lnTo>
                      <a:pt x="268" y="1206"/>
                    </a:lnTo>
                    <a:lnTo>
                      <a:pt x="257" y="1197"/>
                    </a:lnTo>
                    <a:lnTo>
                      <a:pt x="247" y="1185"/>
                    </a:lnTo>
                    <a:lnTo>
                      <a:pt x="236" y="1174"/>
                    </a:lnTo>
                    <a:lnTo>
                      <a:pt x="225" y="1161"/>
                    </a:lnTo>
                    <a:lnTo>
                      <a:pt x="215" y="1148"/>
                    </a:lnTo>
                    <a:lnTo>
                      <a:pt x="210" y="1143"/>
                    </a:lnTo>
                    <a:lnTo>
                      <a:pt x="206" y="1136"/>
                    </a:lnTo>
                    <a:lnTo>
                      <a:pt x="202" y="1130"/>
                    </a:lnTo>
                    <a:lnTo>
                      <a:pt x="199" y="1123"/>
                    </a:lnTo>
                    <a:lnTo>
                      <a:pt x="195" y="1117"/>
                    </a:lnTo>
                    <a:lnTo>
                      <a:pt x="191" y="1109"/>
                    </a:lnTo>
                    <a:lnTo>
                      <a:pt x="187" y="1102"/>
                    </a:lnTo>
                    <a:lnTo>
                      <a:pt x="183" y="1095"/>
                    </a:lnTo>
                    <a:lnTo>
                      <a:pt x="179" y="1087"/>
                    </a:lnTo>
                    <a:lnTo>
                      <a:pt x="176" y="1080"/>
                    </a:lnTo>
                    <a:lnTo>
                      <a:pt x="173" y="1073"/>
                    </a:lnTo>
                    <a:lnTo>
                      <a:pt x="169" y="1067"/>
                    </a:lnTo>
                    <a:lnTo>
                      <a:pt x="167" y="1059"/>
                    </a:lnTo>
                    <a:lnTo>
                      <a:pt x="164" y="1053"/>
                    </a:lnTo>
                    <a:lnTo>
                      <a:pt x="159" y="1047"/>
                    </a:lnTo>
                    <a:lnTo>
                      <a:pt x="157" y="1041"/>
                    </a:lnTo>
                    <a:lnTo>
                      <a:pt x="153" y="1034"/>
                    </a:lnTo>
                    <a:lnTo>
                      <a:pt x="148" y="1027"/>
                    </a:lnTo>
                    <a:lnTo>
                      <a:pt x="143" y="1020"/>
                    </a:lnTo>
                    <a:lnTo>
                      <a:pt x="137" y="1012"/>
                    </a:lnTo>
                    <a:lnTo>
                      <a:pt x="130" y="1003"/>
                    </a:lnTo>
                    <a:lnTo>
                      <a:pt x="123" y="994"/>
                    </a:lnTo>
                    <a:lnTo>
                      <a:pt x="115" y="984"/>
                    </a:lnTo>
                    <a:lnTo>
                      <a:pt x="104" y="972"/>
                    </a:lnTo>
                    <a:lnTo>
                      <a:pt x="102" y="969"/>
                    </a:lnTo>
                    <a:lnTo>
                      <a:pt x="99" y="965"/>
                    </a:lnTo>
                    <a:lnTo>
                      <a:pt x="95" y="961"/>
                    </a:lnTo>
                    <a:lnTo>
                      <a:pt x="93" y="957"/>
                    </a:lnTo>
                    <a:lnTo>
                      <a:pt x="91" y="953"/>
                    </a:lnTo>
                    <a:lnTo>
                      <a:pt x="88" y="949"/>
                    </a:lnTo>
                    <a:lnTo>
                      <a:pt x="85" y="946"/>
                    </a:lnTo>
                    <a:lnTo>
                      <a:pt x="84" y="943"/>
                    </a:lnTo>
                    <a:lnTo>
                      <a:pt x="80" y="937"/>
                    </a:lnTo>
                    <a:lnTo>
                      <a:pt x="77" y="932"/>
                    </a:lnTo>
                    <a:lnTo>
                      <a:pt x="73" y="925"/>
                    </a:lnTo>
                    <a:lnTo>
                      <a:pt x="70" y="919"/>
                    </a:lnTo>
                    <a:lnTo>
                      <a:pt x="67" y="912"/>
                    </a:lnTo>
                    <a:lnTo>
                      <a:pt x="64" y="905"/>
                    </a:lnTo>
                    <a:lnTo>
                      <a:pt x="62" y="896"/>
                    </a:lnTo>
                    <a:lnTo>
                      <a:pt x="59" y="889"/>
                    </a:lnTo>
                    <a:lnTo>
                      <a:pt x="56" y="880"/>
                    </a:lnTo>
                    <a:lnTo>
                      <a:pt x="54" y="871"/>
                    </a:lnTo>
                    <a:lnTo>
                      <a:pt x="52" y="862"/>
                    </a:lnTo>
                    <a:lnTo>
                      <a:pt x="51" y="853"/>
                    </a:lnTo>
                    <a:lnTo>
                      <a:pt x="50" y="841"/>
                    </a:lnTo>
                    <a:lnTo>
                      <a:pt x="50" y="831"/>
                    </a:lnTo>
                    <a:lnTo>
                      <a:pt x="50" y="819"/>
                    </a:lnTo>
                    <a:lnTo>
                      <a:pt x="51" y="808"/>
                    </a:lnTo>
                    <a:lnTo>
                      <a:pt x="51" y="805"/>
                    </a:lnTo>
                    <a:lnTo>
                      <a:pt x="51" y="801"/>
                    </a:lnTo>
                    <a:lnTo>
                      <a:pt x="52" y="797"/>
                    </a:lnTo>
                    <a:lnTo>
                      <a:pt x="52" y="792"/>
                    </a:lnTo>
                    <a:lnTo>
                      <a:pt x="52" y="788"/>
                    </a:lnTo>
                    <a:lnTo>
                      <a:pt x="53" y="784"/>
                    </a:lnTo>
                    <a:lnTo>
                      <a:pt x="53" y="780"/>
                    </a:lnTo>
                    <a:lnTo>
                      <a:pt x="53" y="777"/>
                    </a:lnTo>
                    <a:lnTo>
                      <a:pt x="53" y="762"/>
                    </a:lnTo>
                    <a:lnTo>
                      <a:pt x="53" y="747"/>
                    </a:lnTo>
                    <a:lnTo>
                      <a:pt x="52" y="731"/>
                    </a:lnTo>
                    <a:lnTo>
                      <a:pt x="51" y="714"/>
                    </a:lnTo>
                    <a:lnTo>
                      <a:pt x="49" y="697"/>
                    </a:lnTo>
                    <a:lnTo>
                      <a:pt x="49" y="680"/>
                    </a:lnTo>
                    <a:lnTo>
                      <a:pt x="46" y="661"/>
                    </a:lnTo>
                    <a:lnTo>
                      <a:pt x="45" y="644"/>
                    </a:lnTo>
                    <a:lnTo>
                      <a:pt x="42" y="624"/>
                    </a:lnTo>
                    <a:lnTo>
                      <a:pt x="39" y="605"/>
                    </a:lnTo>
                    <a:lnTo>
                      <a:pt x="37" y="586"/>
                    </a:lnTo>
                    <a:lnTo>
                      <a:pt x="34" y="566"/>
                    </a:lnTo>
                    <a:lnTo>
                      <a:pt x="31" y="545"/>
                    </a:lnTo>
                    <a:lnTo>
                      <a:pt x="26" y="524"/>
                    </a:lnTo>
                    <a:lnTo>
                      <a:pt x="23" y="504"/>
                    </a:lnTo>
                    <a:lnTo>
                      <a:pt x="20" y="483"/>
                    </a:lnTo>
                    <a:lnTo>
                      <a:pt x="19" y="478"/>
                    </a:lnTo>
                    <a:lnTo>
                      <a:pt x="18" y="471"/>
                    </a:lnTo>
                    <a:lnTo>
                      <a:pt x="17" y="465"/>
                    </a:lnTo>
                    <a:lnTo>
                      <a:pt x="16" y="459"/>
                    </a:lnTo>
                    <a:lnTo>
                      <a:pt x="15" y="453"/>
                    </a:lnTo>
                    <a:lnTo>
                      <a:pt x="14" y="446"/>
                    </a:lnTo>
                    <a:lnTo>
                      <a:pt x="13" y="440"/>
                    </a:lnTo>
                    <a:lnTo>
                      <a:pt x="13" y="434"/>
                    </a:lnTo>
                    <a:lnTo>
                      <a:pt x="9" y="412"/>
                    </a:lnTo>
                    <a:lnTo>
                      <a:pt x="7" y="389"/>
                    </a:lnTo>
                    <a:lnTo>
                      <a:pt x="5" y="366"/>
                    </a:lnTo>
                    <a:lnTo>
                      <a:pt x="3" y="344"/>
                    </a:lnTo>
                    <a:lnTo>
                      <a:pt x="2" y="321"/>
                    </a:lnTo>
                    <a:lnTo>
                      <a:pt x="1" y="298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2" y="231"/>
                    </a:lnTo>
                    <a:lnTo>
                      <a:pt x="3" y="210"/>
                    </a:lnTo>
                    <a:lnTo>
                      <a:pt x="5" y="189"/>
                    </a:lnTo>
                    <a:lnTo>
                      <a:pt x="8" y="169"/>
                    </a:lnTo>
                    <a:lnTo>
                      <a:pt x="11" y="150"/>
                    </a:lnTo>
                    <a:lnTo>
                      <a:pt x="14" y="132"/>
                    </a:lnTo>
                    <a:lnTo>
                      <a:pt x="18" y="114"/>
                    </a:lnTo>
                    <a:lnTo>
                      <a:pt x="23" y="98"/>
                    </a:lnTo>
                    <a:lnTo>
                      <a:pt x="24" y="96"/>
                    </a:lnTo>
                    <a:lnTo>
                      <a:pt x="25" y="93"/>
                    </a:lnTo>
                    <a:lnTo>
                      <a:pt x="26" y="91"/>
                    </a:lnTo>
                    <a:lnTo>
                      <a:pt x="26" y="87"/>
                    </a:lnTo>
                    <a:lnTo>
                      <a:pt x="27" y="84"/>
                    </a:lnTo>
                    <a:lnTo>
                      <a:pt x="28" y="81"/>
                    </a:lnTo>
                    <a:lnTo>
                      <a:pt x="31" y="78"/>
                    </a:lnTo>
                    <a:lnTo>
                      <a:pt x="32" y="75"/>
                    </a:lnTo>
                    <a:lnTo>
                      <a:pt x="35" y="60"/>
                    </a:lnTo>
                    <a:lnTo>
                      <a:pt x="38" y="47"/>
                    </a:lnTo>
                    <a:lnTo>
                      <a:pt x="41" y="36"/>
                    </a:lnTo>
                    <a:lnTo>
                      <a:pt x="45" y="26"/>
                    </a:lnTo>
                    <a:lnTo>
                      <a:pt x="49" y="16"/>
                    </a:lnTo>
                    <a:lnTo>
                      <a:pt x="54" y="9"/>
                    </a:lnTo>
                    <a:lnTo>
                      <a:pt x="62" y="3"/>
                    </a:lnTo>
                    <a:lnTo>
                      <a:pt x="71" y="0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70" y="6"/>
                    </a:lnTo>
                    <a:lnTo>
                      <a:pt x="71" y="10"/>
                    </a:lnTo>
                    <a:lnTo>
                      <a:pt x="72" y="15"/>
                    </a:lnTo>
                    <a:lnTo>
                      <a:pt x="73" y="22"/>
                    </a:lnTo>
                    <a:lnTo>
                      <a:pt x="76" y="27"/>
                    </a:lnTo>
                    <a:lnTo>
                      <a:pt x="77" y="30"/>
                    </a:lnTo>
                    <a:lnTo>
                      <a:pt x="80" y="35"/>
                    </a:lnTo>
                    <a:lnTo>
                      <a:pt x="82" y="39"/>
                    </a:lnTo>
                    <a:lnTo>
                      <a:pt x="87" y="43"/>
                    </a:lnTo>
                    <a:lnTo>
                      <a:pt x="90" y="47"/>
                    </a:lnTo>
                    <a:lnTo>
                      <a:pt x="94" y="52"/>
                    </a:lnTo>
                    <a:lnTo>
                      <a:pt x="99" y="56"/>
                    </a:lnTo>
                    <a:lnTo>
                      <a:pt x="104" y="59"/>
                    </a:lnTo>
                    <a:lnTo>
                      <a:pt x="110" y="61"/>
                    </a:lnTo>
                    <a:lnTo>
                      <a:pt x="113" y="64"/>
                    </a:lnTo>
                    <a:lnTo>
                      <a:pt x="116" y="66"/>
                    </a:lnTo>
                    <a:lnTo>
                      <a:pt x="119" y="68"/>
                    </a:lnTo>
                    <a:lnTo>
                      <a:pt x="123" y="70"/>
                    </a:lnTo>
                    <a:lnTo>
                      <a:pt x="126" y="72"/>
                    </a:lnTo>
                    <a:lnTo>
                      <a:pt x="128" y="75"/>
                    </a:lnTo>
                    <a:lnTo>
                      <a:pt x="131" y="77"/>
                    </a:lnTo>
                    <a:lnTo>
                      <a:pt x="139" y="83"/>
                    </a:lnTo>
                    <a:lnTo>
                      <a:pt x="145" y="88"/>
                    </a:lnTo>
                    <a:lnTo>
                      <a:pt x="149" y="94"/>
                    </a:lnTo>
                    <a:lnTo>
                      <a:pt x="152" y="100"/>
                    </a:lnTo>
                    <a:lnTo>
                      <a:pt x="155" y="108"/>
                    </a:lnTo>
                    <a:lnTo>
                      <a:pt x="156" y="116"/>
                    </a:lnTo>
                    <a:lnTo>
                      <a:pt x="156" y="125"/>
                    </a:lnTo>
                    <a:lnTo>
                      <a:pt x="155" y="136"/>
                    </a:lnTo>
                    <a:lnTo>
                      <a:pt x="154" y="143"/>
                    </a:lnTo>
                    <a:lnTo>
                      <a:pt x="152" y="152"/>
                    </a:lnTo>
                    <a:lnTo>
                      <a:pt x="150" y="164"/>
                    </a:lnTo>
                    <a:lnTo>
                      <a:pt x="149" y="178"/>
                    </a:lnTo>
                    <a:lnTo>
                      <a:pt x="146" y="193"/>
                    </a:lnTo>
                    <a:lnTo>
                      <a:pt x="145" y="209"/>
                    </a:lnTo>
                    <a:lnTo>
                      <a:pt x="143" y="226"/>
                    </a:lnTo>
                    <a:lnTo>
                      <a:pt x="141" y="244"/>
                    </a:lnTo>
                    <a:lnTo>
                      <a:pt x="140" y="264"/>
                    </a:lnTo>
                    <a:lnTo>
                      <a:pt x="138" y="283"/>
                    </a:lnTo>
                    <a:lnTo>
                      <a:pt x="137" y="303"/>
                    </a:lnTo>
                    <a:lnTo>
                      <a:pt x="137" y="324"/>
                    </a:lnTo>
                    <a:lnTo>
                      <a:pt x="137" y="344"/>
                    </a:lnTo>
                    <a:lnTo>
                      <a:pt x="137" y="364"/>
                    </a:lnTo>
                    <a:lnTo>
                      <a:pt x="137" y="384"/>
                    </a:lnTo>
                    <a:lnTo>
                      <a:pt x="139" y="403"/>
                    </a:lnTo>
                    <a:lnTo>
                      <a:pt x="141" y="418"/>
                    </a:lnTo>
                    <a:lnTo>
                      <a:pt x="143" y="434"/>
                    </a:lnTo>
                    <a:lnTo>
                      <a:pt x="146" y="451"/>
                    </a:lnTo>
                    <a:lnTo>
                      <a:pt x="148" y="468"/>
                    </a:lnTo>
                    <a:lnTo>
                      <a:pt x="151" y="485"/>
                    </a:lnTo>
                    <a:lnTo>
                      <a:pt x="155" y="503"/>
                    </a:lnTo>
                    <a:lnTo>
                      <a:pt x="158" y="520"/>
                    </a:lnTo>
                    <a:lnTo>
                      <a:pt x="163" y="538"/>
                    </a:lnTo>
                    <a:lnTo>
                      <a:pt x="167" y="554"/>
                    </a:lnTo>
                    <a:lnTo>
                      <a:pt x="171" y="571"/>
                    </a:lnTo>
                    <a:lnTo>
                      <a:pt x="175" y="587"/>
                    </a:lnTo>
                    <a:lnTo>
                      <a:pt x="179" y="602"/>
                    </a:lnTo>
                    <a:lnTo>
                      <a:pt x="183" y="617"/>
                    </a:lnTo>
                    <a:lnTo>
                      <a:pt x="189" y="630"/>
                    </a:lnTo>
                    <a:lnTo>
                      <a:pt x="193" y="643"/>
                    </a:lnTo>
                    <a:lnTo>
                      <a:pt x="198" y="654"/>
                    </a:lnTo>
                    <a:lnTo>
                      <a:pt x="201" y="661"/>
                    </a:lnTo>
                    <a:lnTo>
                      <a:pt x="205" y="668"/>
                    </a:lnTo>
                    <a:lnTo>
                      <a:pt x="208" y="674"/>
                    </a:lnTo>
                    <a:lnTo>
                      <a:pt x="210" y="680"/>
                    </a:lnTo>
                    <a:lnTo>
                      <a:pt x="213" y="686"/>
                    </a:lnTo>
                    <a:lnTo>
                      <a:pt x="216" y="693"/>
                    </a:lnTo>
                    <a:lnTo>
                      <a:pt x="218" y="698"/>
                    </a:lnTo>
                    <a:lnTo>
                      <a:pt x="219" y="704"/>
                    </a:lnTo>
                    <a:lnTo>
                      <a:pt x="220" y="709"/>
                    </a:lnTo>
                    <a:lnTo>
                      <a:pt x="222" y="714"/>
                    </a:lnTo>
                    <a:lnTo>
                      <a:pt x="222" y="721"/>
                    </a:lnTo>
                    <a:lnTo>
                      <a:pt x="222" y="725"/>
                    </a:lnTo>
                    <a:lnTo>
                      <a:pt x="222" y="731"/>
                    </a:lnTo>
                    <a:lnTo>
                      <a:pt x="221" y="736"/>
                    </a:lnTo>
                    <a:lnTo>
                      <a:pt x="219" y="741"/>
                    </a:lnTo>
                    <a:lnTo>
                      <a:pt x="218" y="747"/>
                    </a:lnTo>
                    <a:lnTo>
                      <a:pt x="216" y="752"/>
                    </a:lnTo>
                    <a:lnTo>
                      <a:pt x="215" y="759"/>
                    </a:lnTo>
                    <a:lnTo>
                      <a:pt x="215" y="766"/>
                    </a:lnTo>
                    <a:lnTo>
                      <a:pt x="215" y="774"/>
                    </a:lnTo>
                    <a:lnTo>
                      <a:pt x="215" y="781"/>
                    </a:lnTo>
                    <a:lnTo>
                      <a:pt x="215" y="789"/>
                    </a:lnTo>
                    <a:lnTo>
                      <a:pt x="216" y="798"/>
                    </a:lnTo>
                    <a:lnTo>
                      <a:pt x="218" y="806"/>
                    </a:lnTo>
                    <a:lnTo>
                      <a:pt x="219" y="813"/>
                    </a:lnTo>
                    <a:lnTo>
                      <a:pt x="222" y="823"/>
                    </a:lnTo>
                    <a:lnTo>
                      <a:pt x="224" y="830"/>
                    </a:lnTo>
                    <a:lnTo>
                      <a:pt x="228" y="837"/>
                    </a:lnTo>
                    <a:lnTo>
                      <a:pt x="232" y="845"/>
                    </a:lnTo>
                    <a:lnTo>
                      <a:pt x="236" y="852"/>
                    </a:lnTo>
                    <a:lnTo>
                      <a:pt x="242" y="858"/>
                    </a:lnTo>
                    <a:lnTo>
                      <a:pt x="247" y="864"/>
                    </a:lnTo>
                    <a:lnTo>
                      <a:pt x="254" y="871"/>
                    </a:lnTo>
                    <a:lnTo>
                      <a:pt x="260" y="880"/>
                    </a:lnTo>
                    <a:lnTo>
                      <a:pt x="269" y="888"/>
                    </a:lnTo>
                    <a:lnTo>
                      <a:pt x="277" y="896"/>
                    </a:lnTo>
                    <a:lnTo>
                      <a:pt x="284" y="905"/>
                    </a:lnTo>
                    <a:lnTo>
                      <a:pt x="293" y="914"/>
                    </a:lnTo>
                    <a:lnTo>
                      <a:pt x="301" y="923"/>
                    </a:lnTo>
                    <a:lnTo>
                      <a:pt x="308" y="933"/>
                    </a:lnTo>
                    <a:lnTo>
                      <a:pt x="316" y="942"/>
                    </a:lnTo>
                    <a:lnTo>
                      <a:pt x="324" y="951"/>
                    </a:lnTo>
                    <a:lnTo>
                      <a:pt x="331" y="961"/>
                    </a:lnTo>
                    <a:lnTo>
                      <a:pt x="338" y="971"/>
                    </a:lnTo>
                    <a:lnTo>
                      <a:pt x="344" y="980"/>
                    </a:lnTo>
                    <a:lnTo>
                      <a:pt x="350" y="991"/>
                    </a:lnTo>
                    <a:lnTo>
                      <a:pt x="355" y="1000"/>
                    </a:lnTo>
                    <a:lnTo>
                      <a:pt x="359" y="101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5" name="Freeform 157">
                <a:extLst>
                  <a:ext uri="{FF2B5EF4-FFF2-40B4-BE49-F238E27FC236}">
                    <a16:creationId xmlns:a16="http://schemas.microsoft.com/office/drawing/2014/main" id="{8B1CD52A-3A78-42C4-AA01-779156661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104"/>
                <a:ext cx="220" cy="629"/>
              </a:xfrm>
              <a:custGeom>
                <a:avLst/>
                <a:gdLst>
                  <a:gd name="T0" fmla="*/ 350 w 441"/>
                  <a:gd name="T1" fmla="*/ 1025 h 1257"/>
                  <a:gd name="T2" fmla="*/ 364 w 441"/>
                  <a:gd name="T3" fmla="*/ 1056 h 1257"/>
                  <a:gd name="T4" fmla="*/ 380 w 441"/>
                  <a:gd name="T5" fmla="*/ 1091 h 1257"/>
                  <a:gd name="T6" fmla="*/ 403 w 441"/>
                  <a:gd name="T7" fmla="*/ 1140 h 1257"/>
                  <a:gd name="T8" fmla="*/ 430 w 441"/>
                  <a:gd name="T9" fmla="*/ 1197 h 1257"/>
                  <a:gd name="T10" fmla="*/ 441 w 441"/>
                  <a:gd name="T11" fmla="*/ 1240 h 1257"/>
                  <a:gd name="T12" fmla="*/ 333 w 441"/>
                  <a:gd name="T13" fmla="*/ 1256 h 1257"/>
                  <a:gd name="T14" fmla="*/ 311 w 441"/>
                  <a:gd name="T15" fmla="*/ 1240 h 1257"/>
                  <a:gd name="T16" fmla="*/ 269 w 441"/>
                  <a:gd name="T17" fmla="*/ 1204 h 1257"/>
                  <a:gd name="T18" fmla="*/ 217 w 441"/>
                  <a:gd name="T19" fmla="*/ 1147 h 1257"/>
                  <a:gd name="T20" fmla="*/ 195 w 441"/>
                  <a:gd name="T21" fmla="*/ 1115 h 1257"/>
                  <a:gd name="T22" fmla="*/ 176 w 441"/>
                  <a:gd name="T23" fmla="*/ 1077 h 1257"/>
                  <a:gd name="T24" fmla="*/ 160 w 441"/>
                  <a:gd name="T25" fmla="*/ 1044 h 1257"/>
                  <a:gd name="T26" fmla="*/ 134 w 441"/>
                  <a:gd name="T27" fmla="*/ 1007 h 1257"/>
                  <a:gd name="T28" fmla="*/ 101 w 441"/>
                  <a:gd name="T29" fmla="*/ 965 h 1257"/>
                  <a:gd name="T30" fmla="*/ 88 w 441"/>
                  <a:gd name="T31" fmla="*/ 946 h 1257"/>
                  <a:gd name="T32" fmla="*/ 73 w 441"/>
                  <a:gd name="T33" fmla="*/ 922 h 1257"/>
                  <a:gd name="T34" fmla="*/ 58 w 441"/>
                  <a:gd name="T35" fmla="*/ 885 h 1257"/>
                  <a:gd name="T36" fmla="*/ 49 w 441"/>
                  <a:gd name="T37" fmla="*/ 837 h 1257"/>
                  <a:gd name="T38" fmla="*/ 51 w 441"/>
                  <a:gd name="T39" fmla="*/ 797 h 1257"/>
                  <a:gd name="T40" fmla="*/ 52 w 441"/>
                  <a:gd name="T41" fmla="*/ 777 h 1257"/>
                  <a:gd name="T42" fmla="*/ 51 w 441"/>
                  <a:gd name="T43" fmla="*/ 711 h 1257"/>
                  <a:gd name="T44" fmla="*/ 42 w 441"/>
                  <a:gd name="T45" fmla="*/ 620 h 1257"/>
                  <a:gd name="T46" fmla="*/ 26 w 441"/>
                  <a:gd name="T47" fmla="*/ 520 h 1257"/>
                  <a:gd name="T48" fmla="*/ 17 w 441"/>
                  <a:gd name="T49" fmla="*/ 463 h 1257"/>
                  <a:gd name="T50" fmla="*/ 12 w 441"/>
                  <a:gd name="T51" fmla="*/ 433 h 1257"/>
                  <a:gd name="T52" fmla="*/ 1 w 441"/>
                  <a:gd name="T53" fmla="*/ 321 h 1257"/>
                  <a:gd name="T54" fmla="*/ 3 w 441"/>
                  <a:gd name="T55" fmla="*/ 211 h 1257"/>
                  <a:gd name="T56" fmla="*/ 17 w 441"/>
                  <a:gd name="T57" fmla="*/ 118 h 1257"/>
                  <a:gd name="T58" fmla="*/ 25 w 441"/>
                  <a:gd name="T59" fmla="*/ 91 h 1257"/>
                  <a:gd name="T60" fmla="*/ 32 w 441"/>
                  <a:gd name="T61" fmla="*/ 63 h 1257"/>
                  <a:gd name="T62" fmla="*/ 48 w 441"/>
                  <a:gd name="T63" fmla="*/ 10 h 1257"/>
                  <a:gd name="T64" fmla="*/ 64 w 441"/>
                  <a:gd name="T65" fmla="*/ 7 h 1257"/>
                  <a:gd name="T66" fmla="*/ 70 w 441"/>
                  <a:gd name="T67" fmla="*/ 30 h 1257"/>
                  <a:gd name="T68" fmla="*/ 88 w 441"/>
                  <a:gd name="T69" fmla="*/ 52 h 1257"/>
                  <a:gd name="T70" fmla="*/ 109 w 441"/>
                  <a:gd name="T71" fmla="*/ 65 h 1257"/>
                  <a:gd name="T72" fmla="*/ 121 w 441"/>
                  <a:gd name="T73" fmla="*/ 77 h 1257"/>
                  <a:gd name="T74" fmla="*/ 137 w 441"/>
                  <a:gd name="T75" fmla="*/ 108 h 1257"/>
                  <a:gd name="T76" fmla="*/ 132 w 441"/>
                  <a:gd name="T77" fmla="*/ 153 h 1257"/>
                  <a:gd name="T78" fmla="*/ 122 w 441"/>
                  <a:gd name="T79" fmla="*/ 226 h 1257"/>
                  <a:gd name="T80" fmla="*/ 116 w 441"/>
                  <a:gd name="T81" fmla="*/ 323 h 1257"/>
                  <a:gd name="T82" fmla="*/ 122 w 441"/>
                  <a:gd name="T83" fmla="*/ 415 h 1257"/>
                  <a:gd name="T84" fmla="*/ 137 w 441"/>
                  <a:gd name="T85" fmla="*/ 501 h 1257"/>
                  <a:gd name="T86" fmla="*/ 158 w 441"/>
                  <a:gd name="T87" fmla="*/ 586 h 1257"/>
                  <a:gd name="T88" fmla="*/ 181 w 441"/>
                  <a:gd name="T89" fmla="*/ 650 h 1257"/>
                  <a:gd name="T90" fmla="*/ 198 w 441"/>
                  <a:gd name="T91" fmla="*/ 683 h 1257"/>
                  <a:gd name="T92" fmla="*/ 205 w 441"/>
                  <a:gd name="T93" fmla="*/ 711 h 1257"/>
                  <a:gd name="T94" fmla="*/ 201 w 441"/>
                  <a:gd name="T95" fmla="*/ 737 h 1257"/>
                  <a:gd name="T96" fmla="*/ 192 w 441"/>
                  <a:gd name="T97" fmla="*/ 769 h 1257"/>
                  <a:gd name="T98" fmla="*/ 196 w 441"/>
                  <a:gd name="T99" fmla="*/ 809 h 1257"/>
                  <a:gd name="T100" fmla="*/ 213 w 441"/>
                  <a:gd name="T101" fmla="*/ 847 h 1257"/>
                  <a:gd name="T102" fmla="*/ 247 w 441"/>
                  <a:gd name="T103" fmla="*/ 881 h 1257"/>
                  <a:gd name="T104" fmla="*/ 288 w 441"/>
                  <a:gd name="T105" fmla="*/ 923 h 1257"/>
                  <a:gd name="T106" fmla="*/ 325 w 441"/>
                  <a:gd name="T107" fmla="*/ 972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1" h="1257">
                    <a:moveTo>
                      <a:pt x="339" y="1002"/>
                    </a:moveTo>
                    <a:lnTo>
                      <a:pt x="342" y="1008"/>
                    </a:lnTo>
                    <a:lnTo>
                      <a:pt x="345" y="1013"/>
                    </a:lnTo>
                    <a:lnTo>
                      <a:pt x="348" y="1019"/>
                    </a:lnTo>
                    <a:lnTo>
                      <a:pt x="350" y="1025"/>
                    </a:lnTo>
                    <a:lnTo>
                      <a:pt x="353" y="1031"/>
                    </a:lnTo>
                    <a:lnTo>
                      <a:pt x="355" y="1037"/>
                    </a:lnTo>
                    <a:lnTo>
                      <a:pt x="358" y="1044"/>
                    </a:lnTo>
                    <a:lnTo>
                      <a:pt x="361" y="1050"/>
                    </a:lnTo>
                    <a:lnTo>
                      <a:pt x="364" y="1056"/>
                    </a:lnTo>
                    <a:lnTo>
                      <a:pt x="367" y="1064"/>
                    </a:lnTo>
                    <a:lnTo>
                      <a:pt x="371" y="1071"/>
                    </a:lnTo>
                    <a:lnTo>
                      <a:pt x="374" y="1077"/>
                    </a:lnTo>
                    <a:lnTo>
                      <a:pt x="377" y="1084"/>
                    </a:lnTo>
                    <a:lnTo>
                      <a:pt x="380" y="1091"/>
                    </a:lnTo>
                    <a:lnTo>
                      <a:pt x="382" y="1098"/>
                    </a:lnTo>
                    <a:lnTo>
                      <a:pt x="385" y="1104"/>
                    </a:lnTo>
                    <a:lnTo>
                      <a:pt x="391" y="1116"/>
                    </a:lnTo>
                    <a:lnTo>
                      <a:pt x="397" y="1128"/>
                    </a:lnTo>
                    <a:lnTo>
                      <a:pt x="403" y="1140"/>
                    </a:lnTo>
                    <a:lnTo>
                      <a:pt x="408" y="1151"/>
                    </a:lnTo>
                    <a:lnTo>
                      <a:pt x="414" y="1163"/>
                    </a:lnTo>
                    <a:lnTo>
                      <a:pt x="419" y="1175"/>
                    </a:lnTo>
                    <a:lnTo>
                      <a:pt x="426" y="1186"/>
                    </a:lnTo>
                    <a:lnTo>
                      <a:pt x="430" y="1197"/>
                    </a:lnTo>
                    <a:lnTo>
                      <a:pt x="434" y="1207"/>
                    </a:lnTo>
                    <a:lnTo>
                      <a:pt x="437" y="1216"/>
                    </a:lnTo>
                    <a:lnTo>
                      <a:pt x="440" y="1225"/>
                    </a:lnTo>
                    <a:lnTo>
                      <a:pt x="441" y="1233"/>
                    </a:lnTo>
                    <a:lnTo>
                      <a:pt x="441" y="1240"/>
                    </a:lnTo>
                    <a:lnTo>
                      <a:pt x="440" y="1248"/>
                    </a:lnTo>
                    <a:lnTo>
                      <a:pt x="439" y="1252"/>
                    </a:lnTo>
                    <a:lnTo>
                      <a:pt x="436" y="1256"/>
                    </a:lnTo>
                    <a:lnTo>
                      <a:pt x="334" y="1257"/>
                    </a:lnTo>
                    <a:lnTo>
                      <a:pt x="333" y="1256"/>
                    </a:lnTo>
                    <a:lnTo>
                      <a:pt x="331" y="1255"/>
                    </a:lnTo>
                    <a:lnTo>
                      <a:pt x="328" y="1253"/>
                    </a:lnTo>
                    <a:lnTo>
                      <a:pt x="324" y="1250"/>
                    </a:lnTo>
                    <a:lnTo>
                      <a:pt x="318" y="1245"/>
                    </a:lnTo>
                    <a:lnTo>
                      <a:pt x="311" y="1240"/>
                    </a:lnTo>
                    <a:lnTo>
                      <a:pt x="304" y="1235"/>
                    </a:lnTo>
                    <a:lnTo>
                      <a:pt x="296" y="1228"/>
                    </a:lnTo>
                    <a:lnTo>
                      <a:pt x="287" y="1221"/>
                    </a:lnTo>
                    <a:lnTo>
                      <a:pt x="278" y="1213"/>
                    </a:lnTo>
                    <a:lnTo>
                      <a:pt x="269" y="1204"/>
                    </a:lnTo>
                    <a:lnTo>
                      <a:pt x="258" y="1194"/>
                    </a:lnTo>
                    <a:lnTo>
                      <a:pt x="248" y="1183"/>
                    </a:lnTo>
                    <a:lnTo>
                      <a:pt x="239" y="1172"/>
                    </a:lnTo>
                    <a:lnTo>
                      <a:pt x="227" y="1160"/>
                    </a:lnTo>
                    <a:lnTo>
                      <a:pt x="217" y="1147"/>
                    </a:lnTo>
                    <a:lnTo>
                      <a:pt x="213" y="1141"/>
                    </a:lnTo>
                    <a:lnTo>
                      <a:pt x="207" y="1134"/>
                    </a:lnTo>
                    <a:lnTo>
                      <a:pt x="203" y="1128"/>
                    </a:lnTo>
                    <a:lnTo>
                      <a:pt x="199" y="1122"/>
                    </a:lnTo>
                    <a:lnTo>
                      <a:pt x="195" y="1115"/>
                    </a:lnTo>
                    <a:lnTo>
                      <a:pt x="192" y="1107"/>
                    </a:lnTo>
                    <a:lnTo>
                      <a:pt x="188" y="1100"/>
                    </a:lnTo>
                    <a:lnTo>
                      <a:pt x="183" y="1092"/>
                    </a:lnTo>
                    <a:lnTo>
                      <a:pt x="179" y="1084"/>
                    </a:lnTo>
                    <a:lnTo>
                      <a:pt x="176" y="1077"/>
                    </a:lnTo>
                    <a:lnTo>
                      <a:pt x="173" y="1070"/>
                    </a:lnTo>
                    <a:lnTo>
                      <a:pt x="169" y="1063"/>
                    </a:lnTo>
                    <a:lnTo>
                      <a:pt x="166" y="1056"/>
                    </a:lnTo>
                    <a:lnTo>
                      <a:pt x="163" y="1049"/>
                    </a:lnTo>
                    <a:lnTo>
                      <a:pt x="160" y="1044"/>
                    </a:lnTo>
                    <a:lnTo>
                      <a:pt x="156" y="1038"/>
                    </a:lnTo>
                    <a:lnTo>
                      <a:pt x="150" y="1029"/>
                    </a:lnTo>
                    <a:lnTo>
                      <a:pt x="146" y="1022"/>
                    </a:lnTo>
                    <a:lnTo>
                      <a:pt x="140" y="1015"/>
                    </a:lnTo>
                    <a:lnTo>
                      <a:pt x="134" y="1007"/>
                    </a:lnTo>
                    <a:lnTo>
                      <a:pt x="127" y="997"/>
                    </a:lnTo>
                    <a:lnTo>
                      <a:pt x="120" y="988"/>
                    </a:lnTo>
                    <a:lnTo>
                      <a:pt x="113" y="978"/>
                    </a:lnTo>
                    <a:lnTo>
                      <a:pt x="104" y="968"/>
                    </a:lnTo>
                    <a:lnTo>
                      <a:pt x="101" y="965"/>
                    </a:lnTo>
                    <a:lnTo>
                      <a:pt x="98" y="961"/>
                    </a:lnTo>
                    <a:lnTo>
                      <a:pt x="96" y="957"/>
                    </a:lnTo>
                    <a:lnTo>
                      <a:pt x="92" y="953"/>
                    </a:lnTo>
                    <a:lnTo>
                      <a:pt x="90" y="949"/>
                    </a:lnTo>
                    <a:lnTo>
                      <a:pt x="88" y="946"/>
                    </a:lnTo>
                    <a:lnTo>
                      <a:pt x="85" y="943"/>
                    </a:lnTo>
                    <a:lnTo>
                      <a:pt x="83" y="940"/>
                    </a:lnTo>
                    <a:lnTo>
                      <a:pt x="79" y="934"/>
                    </a:lnTo>
                    <a:lnTo>
                      <a:pt x="76" y="929"/>
                    </a:lnTo>
                    <a:lnTo>
                      <a:pt x="73" y="922"/>
                    </a:lnTo>
                    <a:lnTo>
                      <a:pt x="69" y="915"/>
                    </a:lnTo>
                    <a:lnTo>
                      <a:pt x="66" y="909"/>
                    </a:lnTo>
                    <a:lnTo>
                      <a:pt x="64" y="901"/>
                    </a:lnTo>
                    <a:lnTo>
                      <a:pt x="60" y="893"/>
                    </a:lnTo>
                    <a:lnTo>
                      <a:pt x="58" y="885"/>
                    </a:lnTo>
                    <a:lnTo>
                      <a:pt x="54" y="876"/>
                    </a:lnTo>
                    <a:lnTo>
                      <a:pt x="53" y="866"/>
                    </a:lnTo>
                    <a:lnTo>
                      <a:pt x="51" y="858"/>
                    </a:lnTo>
                    <a:lnTo>
                      <a:pt x="51" y="848"/>
                    </a:lnTo>
                    <a:lnTo>
                      <a:pt x="49" y="837"/>
                    </a:lnTo>
                    <a:lnTo>
                      <a:pt x="49" y="826"/>
                    </a:lnTo>
                    <a:lnTo>
                      <a:pt x="49" y="814"/>
                    </a:lnTo>
                    <a:lnTo>
                      <a:pt x="51" y="803"/>
                    </a:lnTo>
                    <a:lnTo>
                      <a:pt x="51" y="800"/>
                    </a:lnTo>
                    <a:lnTo>
                      <a:pt x="51" y="797"/>
                    </a:lnTo>
                    <a:lnTo>
                      <a:pt x="51" y="793"/>
                    </a:lnTo>
                    <a:lnTo>
                      <a:pt x="51" y="788"/>
                    </a:lnTo>
                    <a:lnTo>
                      <a:pt x="52" y="785"/>
                    </a:lnTo>
                    <a:lnTo>
                      <a:pt x="52" y="780"/>
                    </a:lnTo>
                    <a:lnTo>
                      <a:pt x="52" y="777"/>
                    </a:lnTo>
                    <a:lnTo>
                      <a:pt x="52" y="774"/>
                    </a:lnTo>
                    <a:lnTo>
                      <a:pt x="52" y="759"/>
                    </a:lnTo>
                    <a:lnTo>
                      <a:pt x="52" y="744"/>
                    </a:lnTo>
                    <a:lnTo>
                      <a:pt x="51" y="728"/>
                    </a:lnTo>
                    <a:lnTo>
                      <a:pt x="51" y="711"/>
                    </a:lnTo>
                    <a:lnTo>
                      <a:pt x="49" y="694"/>
                    </a:lnTo>
                    <a:lnTo>
                      <a:pt x="47" y="676"/>
                    </a:lnTo>
                    <a:lnTo>
                      <a:pt x="45" y="658"/>
                    </a:lnTo>
                    <a:lnTo>
                      <a:pt x="44" y="639"/>
                    </a:lnTo>
                    <a:lnTo>
                      <a:pt x="42" y="620"/>
                    </a:lnTo>
                    <a:lnTo>
                      <a:pt x="39" y="600"/>
                    </a:lnTo>
                    <a:lnTo>
                      <a:pt x="36" y="581"/>
                    </a:lnTo>
                    <a:lnTo>
                      <a:pt x="33" y="561"/>
                    </a:lnTo>
                    <a:lnTo>
                      <a:pt x="30" y="540"/>
                    </a:lnTo>
                    <a:lnTo>
                      <a:pt x="26" y="520"/>
                    </a:lnTo>
                    <a:lnTo>
                      <a:pt x="22" y="500"/>
                    </a:lnTo>
                    <a:lnTo>
                      <a:pt x="19" y="480"/>
                    </a:lnTo>
                    <a:lnTo>
                      <a:pt x="19" y="475"/>
                    </a:lnTo>
                    <a:lnTo>
                      <a:pt x="18" y="468"/>
                    </a:lnTo>
                    <a:lnTo>
                      <a:pt x="17" y="463"/>
                    </a:lnTo>
                    <a:lnTo>
                      <a:pt x="16" y="457"/>
                    </a:lnTo>
                    <a:lnTo>
                      <a:pt x="14" y="451"/>
                    </a:lnTo>
                    <a:lnTo>
                      <a:pt x="13" y="444"/>
                    </a:lnTo>
                    <a:lnTo>
                      <a:pt x="13" y="438"/>
                    </a:lnTo>
                    <a:lnTo>
                      <a:pt x="12" y="433"/>
                    </a:lnTo>
                    <a:lnTo>
                      <a:pt x="9" y="410"/>
                    </a:lnTo>
                    <a:lnTo>
                      <a:pt x="7" y="388"/>
                    </a:lnTo>
                    <a:lnTo>
                      <a:pt x="4" y="367"/>
                    </a:lnTo>
                    <a:lnTo>
                      <a:pt x="3" y="343"/>
                    </a:lnTo>
                    <a:lnTo>
                      <a:pt x="1" y="321"/>
                    </a:lnTo>
                    <a:lnTo>
                      <a:pt x="0" y="298"/>
                    </a:lnTo>
                    <a:lnTo>
                      <a:pt x="0" y="275"/>
                    </a:lnTo>
                    <a:lnTo>
                      <a:pt x="0" y="253"/>
                    </a:lnTo>
                    <a:lnTo>
                      <a:pt x="1" y="231"/>
                    </a:lnTo>
                    <a:lnTo>
                      <a:pt x="3" y="211"/>
                    </a:lnTo>
                    <a:lnTo>
                      <a:pt x="4" y="190"/>
                    </a:lnTo>
                    <a:lnTo>
                      <a:pt x="7" y="170"/>
                    </a:lnTo>
                    <a:lnTo>
                      <a:pt x="9" y="152"/>
                    </a:lnTo>
                    <a:lnTo>
                      <a:pt x="13" y="135"/>
                    </a:lnTo>
                    <a:lnTo>
                      <a:pt x="17" y="118"/>
                    </a:lnTo>
                    <a:lnTo>
                      <a:pt x="21" y="103"/>
                    </a:lnTo>
                    <a:lnTo>
                      <a:pt x="22" y="101"/>
                    </a:lnTo>
                    <a:lnTo>
                      <a:pt x="22" y="97"/>
                    </a:lnTo>
                    <a:lnTo>
                      <a:pt x="23" y="94"/>
                    </a:lnTo>
                    <a:lnTo>
                      <a:pt x="25" y="91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9" y="81"/>
                    </a:lnTo>
                    <a:lnTo>
                      <a:pt x="29" y="78"/>
                    </a:lnTo>
                    <a:lnTo>
                      <a:pt x="32" y="63"/>
                    </a:lnTo>
                    <a:lnTo>
                      <a:pt x="36" y="50"/>
                    </a:lnTo>
                    <a:lnTo>
                      <a:pt x="38" y="37"/>
                    </a:lnTo>
                    <a:lnTo>
                      <a:pt x="41" y="26"/>
                    </a:lnTo>
                    <a:lnTo>
                      <a:pt x="44" y="16"/>
                    </a:lnTo>
                    <a:lnTo>
                      <a:pt x="48" y="10"/>
                    </a:lnTo>
                    <a:lnTo>
                      <a:pt x="54" y="4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4" y="7"/>
                    </a:lnTo>
                    <a:lnTo>
                      <a:pt x="65" y="11"/>
                    </a:lnTo>
                    <a:lnTo>
                      <a:pt x="65" y="15"/>
                    </a:lnTo>
                    <a:lnTo>
                      <a:pt x="66" y="21"/>
                    </a:lnTo>
                    <a:lnTo>
                      <a:pt x="68" y="26"/>
                    </a:lnTo>
                    <a:lnTo>
                      <a:pt x="70" y="30"/>
                    </a:lnTo>
                    <a:lnTo>
                      <a:pt x="73" y="34"/>
                    </a:lnTo>
                    <a:lnTo>
                      <a:pt x="76" y="39"/>
                    </a:lnTo>
                    <a:lnTo>
                      <a:pt x="79" y="43"/>
                    </a:lnTo>
                    <a:lnTo>
                      <a:pt x="83" y="48"/>
                    </a:lnTo>
                    <a:lnTo>
                      <a:pt x="88" y="52"/>
                    </a:lnTo>
                    <a:lnTo>
                      <a:pt x="92" y="55"/>
                    </a:lnTo>
                    <a:lnTo>
                      <a:pt x="97" y="59"/>
                    </a:lnTo>
                    <a:lnTo>
                      <a:pt x="100" y="61"/>
                    </a:lnTo>
                    <a:lnTo>
                      <a:pt x="104" y="63"/>
                    </a:lnTo>
                    <a:lnTo>
                      <a:pt x="109" y="65"/>
                    </a:lnTo>
                    <a:lnTo>
                      <a:pt x="111" y="68"/>
                    </a:lnTo>
                    <a:lnTo>
                      <a:pt x="114" y="70"/>
                    </a:lnTo>
                    <a:lnTo>
                      <a:pt x="117" y="73"/>
                    </a:lnTo>
                    <a:lnTo>
                      <a:pt x="120" y="75"/>
                    </a:lnTo>
                    <a:lnTo>
                      <a:pt x="121" y="77"/>
                    </a:lnTo>
                    <a:lnTo>
                      <a:pt x="126" y="82"/>
                    </a:lnTo>
                    <a:lnTo>
                      <a:pt x="131" y="87"/>
                    </a:lnTo>
                    <a:lnTo>
                      <a:pt x="134" y="94"/>
                    </a:lnTo>
                    <a:lnTo>
                      <a:pt x="137" y="101"/>
                    </a:lnTo>
                    <a:lnTo>
                      <a:pt x="137" y="108"/>
                    </a:lnTo>
                    <a:lnTo>
                      <a:pt x="138" y="116"/>
                    </a:lnTo>
                    <a:lnTo>
                      <a:pt x="137" y="124"/>
                    </a:lnTo>
                    <a:lnTo>
                      <a:pt x="136" y="135"/>
                    </a:lnTo>
                    <a:lnTo>
                      <a:pt x="134" y="142"/>
                    </a:lnTo>
                    <a:lnTo>
                      <a:pt x="132" y="153"/>
                    </a:lnTo>
                    <a:lnTo>
                      <a:pt x="129" y="164"/>
                    </a:lnTo>
                    <a:lnTo>
                      <a:pt x="127" y="177"/>
                    </a:lnTo>
                    <a:lnTo>
                      <a:pt x="125" y="193"/>
                    </a:lnTo>
                    <a:lnTo>
                      <a:pt x="123" y="209"/>
                    </a:lnTo>
                    <a:lnTo>
                      <a:pt x="122" y="226"/>
                    </a:lnTo>
                    <a:lnTo>
                      <a:pt x="120" y="245"/>
                    </a:lnTo>
                    <a:lnTo>
                      <a:pt x="119" y="264"/>
                    </a:lnTo>
                    <a:lnTo>
                      <a:pt x="118" y="283"/>
                    </a:lnTo>
                    <a:lnTo>
                      <a:pt x="117" y="303"/>
                    </a:lnTo>
                    <a:lnTo>
                      <a:pt x="116" y="323"/>
                    </a:lnTo>
                    <a:lnTo>
                      <a:pt x="116" y="344"/>
                    </a:lnTo>
                    <a:lnTo>
                      <a:pt x="117" y="362"/>
                    </a:lnTo>
                    <a:lnTo>
                      <a:pt x="118" y="382"/>
                    </a:lnTo>
                    <a:lnTo>
                      <a:pt x="120" y="400"/>
                    </a:lnTo>
                    <a:lnTo>
                      <a:pt x="122" y="415"/>
                    </a:lnTo>
                    <a:lnTo>
                      <a:pt x="124" y="431"/>
                    </a:lnTo>
                    <a:lnTo>
                      <a:pt x="127" y="448"/>
                    </a:lnTo>
                    <a:lnTo>
                      <a:pt x="130" y="465"/>
                    </a:lnTo>
                    <a:lnTo>
                      <a:pt x="134" y="483"/>
                    </a:lnTo>
                    <a:lnTo>
                      <a:pt x="137" y="501"/>
                    </a:lnTo>
                    <a:lnTo>
                      <a:pt x="142" y="518"/>
                    </a:lnTo>
                    <a:lnTo>
                      <a:pt x="146" y="536"/>
                    </a:lnTo>
                    <a:lnTo>
                      <a:pt x="149" y="553"/>
                    </a:lnTo>
                    <a:lnTo>
                      <a:pt x="154" y="569"/>
                    </a:lnTo>
                    <a:lnTo>
                      <a:pt x="158" y="586"/>
                    </a:lnTo>
                    <a:lnTo>
                      <a:pt x="163" y="600"/>
                    </a:lnTo>
                    <a:lnTo>
                      <a:pt x="168" y="615"/>
                    </a:lnTo>
                    <a:lnTo>
                      <a:pt x="172" y="627"/>
                    </a:lnTo>
                    <a:lnTo>
                      <a:pt x="177" y="640"/>
                    </a:lnTo>
                    <a:lnTo>
                      <a:pt x="181" y="650"/>
                    </a:lnTo>
                    <a:lnTo>
                      <a:pt x="185" y="657"/>
                    </a:lnTo>
                    <a:lnTo>
                      <a:pt x="189" y="664"/>
                    </a:lnTo>
                    <a:lnTo>
                      <a:pt x="192" y="671"/>
                    </a:lnTo>
                    <a:lnTo>
                      <a:pt x="195" y="677"/>
                    </a:lnTo>
                    <a:lnTo>
                      <a:pt x="198" y="683"/>
                    </a:lnTo>
                    <a:lnTo>
                      <a:pt x="200" y="690"/>
                    </a:lnTo>
                    <a:lnTo>
                      <a:pt x="202" y="695"/>
                    </a:lnTo>
                    <a:lnTo>
                      <a:pt x="203" y="701"/>
                    </a:lnTo>
                    <a:lnTo>
                      <a:pt x="204" y="706"/>
                    </a:lnTo>
                    <a:lnTo>
                      <a:pt x="205" y="711"/>
                    </a:lnTo>
                    <a:lnTo>
                      <a:pt x="205" y="717"/>
                    </a:lnTo>
                    <a:lnTo>
                      <a:pt x="205" y="722"/>
                    </a:lnTo>
                    <a:lnTo>
                      <a:pt x="204" y="727"/>
                    </a:lnTo>
                    <a:lnTo>
                      <a:pt x="202" y="732"/>
                    </a:lnTo>
                    <a:lnTo>
                      <a:pt x="201" y="737"/>
                    </a:lnTo>
                    <a:lnTo>
                      <a:pt x="198" y="743"/>
                    </a:lnTo>
                    <a:lnTo>
                      <a:pt x="197" y="748"/>
                    </a:lnTo>
                    <a:lnTo>
                      <a:pt x="195" y="754"/>
                    </a:lnTo>
                    <a:lnTo>
                      <a:pt x="193" y="761"/>
                    </a:lnTo>
                    <a:lnTo>
                      <a:pt x="192" y="769"/>
                    </a:lnTo>
                    <a:lnTo>
                      <a:pt x="192" y="777"/>
                    </a:lnTo>
                    <a:lnTo>
                      <a:pt x="192" y="784"/>
                    </a:lnTo>
                    <a:lnTo>
                      <a:pt x="193" y="793"/>
                    </a:lnTo>
                    <a:lnTo>
                      <a:pt x="195" y="801"/>
                    </a:lnTo>
                    <a:lnTo>
                      <a:pt x="196" y="809"/>
                    </a:lnTo>
                    <a:lnTo>
                      <a:pt x="198" y="816"/>
                    </a:lnTo>
                    <a:lnTo>
                      <a:pt x="201" y="825"/>
                    </a:lnTo>
                    <a:lnTo>
                      <a:pt x="204" y="833"/>
                    </a:lnTo>
                    <a:lnTo>
                      <a:pt x="208" y="839"/>
                    </a:lnTo>
                    <a:lnTo>
                      <a:pt x="213" y="847"/>
                    </a:lnTo>
                    <a:lnTo>
                      <a:pt x="218" y="853"/>
                    </a:lnTo>
                    <a:lnTo>
                      <a:pt x="224" y="859"/>
                    </a:lnTo>
                    <a:lnTo>
                      <a:pt x="230" y="865"/>
                    </a:lnTo>
                    <a:lnTo>
                      <a:pt x="239" y="873"/>
                    </a:lnTo>
                    <a:lnTo>
                      <a:pt x="247" y="881"/>
                    </a:lnTo>
                    <a:lnTo>
                      <a:pt x="254" y="888"/>
                    </a:lnTo>
                    <a:lnTo>
                      <a:pt x="262" y="896"/>
                    </a:lnTo>
                    <a:lnTo>
                      <a:pt x="271" y="905"/>
                    </a:lnTo>
                    <a:lnTo>
                      <a:pt x="280" y="914"/>
                    </a:lnTo>
                    <a:lnTo>
                      <a:pt x="288" y="923"/>
                    </a:lnTo>
                    <a:lnTo>
                      <a:pt x="296" y="933"/>
                    </a:lnTo>
                    <a:lnTo>
                      <a:pt x="303" y="942"/>
                    </a:lnTo>
                    <a:lnTo>
                      <a:pt x="311" y="951"/>
                    </a:lnTo>
                    <a:lnTo>
                      <a:pt x="319" y="962"/>
                    </a:lnTo>
                    <a:lnTo>
                      <a:pt x="325" y="972"/>
                    </a:lnTo>
                    <a:lnTo>
                      <a:pt x="330" y="982"/>
                    </a:lnTo>
                    <a:lnTo>
                      <a:pt x="335" y="991"/>
                    </a:lnTo>
                    <a:lnTo>
                      <a:pt x="339" y="100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6" name="Freeform 158">
                <a:extLst>
                  <a:ext uri="{FF2B5EF4-FFF2-40B4-BE49-F238E27FC236}">
                    <a16:creationId xmlns:a16="http://schemas.microsoft.com/office/drawing/2014/main" id="{07037B3F-0FE0-4330-8ED5-BAA2AC00D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108"/>
                <a:ext cx="214" cy="625"/>
              </a:xfrm>
              <a:custGeom>
                <a:avLst/>
                <a:gdLst>
                  <a:gd name="T0" fmla="*/ 331 w 429"/>
                  <a:gd name="T1" fmla="*/ 1013 h 1251"/>
                  <a:gd name="T2" fmla="*/ 345 w 429"/>
                  <a:gd name="T3" fmla="*/ 1046 h 1251"/>
                  <a:gd name="T4" fmla="*/ 360 w 429"/>
                  <a:gd name="T5" fmla="*/ 1082 h 1251"/>
                  <a:gd name="T6" fmla="*/ 384 w 429"/>
                  <a:gd name="T7" fmla="*/ 1135 h 1251"/>
                  <a:gd name="T8" fmla="*/ 413 w 429"/>
                  <a:gd name="T9" fmla="*/ 1193 h 1251"/>
                  <a:gd name="T10" fmla="*/ 429 w 429"/>
                  <a:gd name="T11" fmla="*/ 1237 h 1251"/>
                  <a:gd name="T12" fmla="*/ 329 w 429"/>
                  <a:gd name="T13" fmla="*/ 1249 h 1251"/>
                  <a:gd name="T14" fmla="*/ 309 w 429"/>
                  <a:gd name="T15" fmla="*/ 1234 h 1251"/>
                  <a:gd name="T16" fmla="*/ 269 w 429"/>
                  <a:gd name="T17" fmla="*/ 1199 h 1251"/>
                  <a:gd name="T18" fmla="*/ 219 w 429"/>
                  <a:gd name="T19" fmla="*/ 1144 h 1251"/>
                  <a:gd name="T20" fmla="*/ 197 w 429"/>
                  <a:gd name="T21" fmla="*/ 1111 h 1251"/>
                  <a:gd name="T22" fmla="*/ 177 w 429"/>
                  <a:gd name="T23" fmla="*/ 1072 h 1251"/>
                  <a:gd name="T24" fmla="*/ 160 w 429"/>
                  <a:gd name="T25" fmla="*/ 1037 h 1251"/>
                  <a:gd name="T26" fmla="*/ 133 w 429"/>
                  <a:gd name="T27" fmla="*/ 998 h 1251"/>
                  <a:gd name="T28" fmla="*/ 100 w 429"/>
                  <a:gd name="T29" fmla="*/ 958 h 1251"/>
                  <a:gd name="T30" fmla="*/ 87 w 429"/>
                  <a:gd name="T31" fmla="*/ 941 h 1251"/>
                  <a:gd name="T32" fmla="*/ 73 w 429"/>
                  <a:gd name="T33" fmla="*/ 916 h 1251"/>
                  <a:gd name="T34" fmla="*/ 58 w 429"/>
                  <a:gd name="T35" fmla="*/ 878 h 1251"/>
                  <a:gd name="T36" fmla="*/ 48 w 429"/>
                  <a:gd name="T37" fmla="*/ 830 h 1251"/>
                  <a:gd name="T38" fmla="*/ 51 w 429"/>
                  <a:gd name="T39" fmla="*/ 790 h 1251"/>
                  <a:gd name="T40" fmla="*/ 52 w 429"/>
                  <a:gd name="T41" fmla="*/ 772 h 1251"/>
                  <a:gd name="T42" fmla="*/ 50 w 429"/>
                  <a:gd name="T43" fmla="*/ 705 h 1251"/>
                  <a:gd name="T44" fmla="*/ 41 w 429"/>
                  <a:gd name="T45" fmla="*/ 613 h 1251"/>
                  <a:gd name="T46" fmla="*/ 25 w 429"/>
                  <a:gd name="T47" fmla="*/ 514 h 1251"/>
                  <a:gd name="T48" fmla="*/ 17 w 429"/>
                  <a:gd name="T49" fmla="*/ 458 h 1251"/>
                  <a:gd name="T50" fmla="*/ 13 w 429"/>
                  <a:gd name="T51" fmla="*/ 429 h 1251"/>
                  <a:gd name="T52" fmla="*/ 3 w 429"/>
                  <a:gd name="T53" fmla="*/ 319 h 1251"/>
                  <a:gd name="T54" fmla="*/ 3 w 429"/>
                  <a:gd name="T55" fmla="*/ 210 h 1251"/>
                  <a:gd name="T56" fmla="*/ 15 w 429"/>
                  <a:gd name="T57" fmla="*/ 121 h 1251"/>
                  <a:gd name="T58" fmla="*/ 23 w 429"/>
                  <a:gd name="T59" fmla="*/ 93 h 1251"/>
                  <a:gd name="T60" fmla="*/ 31 w 429"/>
                  <a:gd name="T61" fmla="*/ 63 h 1251"/>
                  <a:gd name="T62" fmla="*/ 43 w 429"/>
                  <a:gd name="T63" fmla="*/ 8 h 1251"/>
                  <a:gd name="T64" fmla="*/ 58 w 429"/>
                  <a:gd name="T65" fmla="*/ 6 h 1251"/>
                  <a:gd name="T66" fmla="*/ 64 w 429"/>
                  <a:gd name="T67" fmla="*/ 27 h 1251"/>
                  <a:gd name="T68" fmla="*/ 81 w 429"/>
                  <a:gd name="T69" fmla="*/ 49 h 1251"/>
                  <a:gd name="T70" fmla="*/ 100 w 429"/>
                  <a:gd name="T71" fmla="*/ 63 h 1251"/>
                  <a:gd name="T72" fmla="*/ 112 w 429"/>
                  <a:gd name="T73" fmla="*/ 75 h 1251"/>
                  <a:gd name="T74" fmla="*/ 121 w 429"/>
                  <a:gd name="T75" fmla="*/ 105 h 1251"/>
                  <a:gd name="T76" fmla="*/ 112 w 429"/>
                  <a:gd name="T77" fmla="*/ 150 h 1251"/>
                  <a:gd name="T78" fmla="*/ 101 w 429"/>
                  <a:gd name="T79" fmla="*/ 224 h 1251"/>
                  <a:gd name="T80" fmla="*/ 96 w 429"/>
                  <a:gd name="T81" fmla="*/ 321 h 1251"/>
                  <a:gd name="T82" fmla="*/ 103 w 429"/>
                  <a:gd name="T83" fmla="*/ 410 h 1251"/>
                  <a:gd name="T84" fmla="*/ 120 w 429"/>
                  <a:gd name="T85" fmla="*/ 497 h 1251"/>
                  <a:gd name="T86" fmla="*/ 142 w 429"/>
                  <a:gd name="T87" fmla="*/ 582 h 1251"/>
                  <a:gd name="T88" fmla="*/ 166 w 429"/>
                  <a:gd name="T89" fmla="*/ 645 h 1251"/>
                  <a:gd name="T90" fmla="*/ 182 w 429"/>
                  <a:gd name="T91" fmla="*/ 678 h 1251"/>
                  <a:gd name="T92" fmla="*/ 189 w 429"/>
                  <a:gd name="T93" fmla="*/ 707 h 1251"/>
                  <a:gd name="T94" fmla="*/ 182 w 429"/>
                  <a:gd name="T95" fmla="*/ 731 h 1251"/>
                  <a:gd name="T96" fmla="*/ 172 w 429"/>
                  <a:gd name="T97" fmla="*/ 762 h 1251"/>
                  <a:gd name="T98" fmla="*/ 174 w 429"/>
                  <a:gd name="T99" fmla="*/ 802 h 1251"/>
                  <a:gd name="T100" fmla="*/ 191 w 429"/>
                  <a:gd name="T101" fmla="*/ 840 h 1251"/>
                  <a:gd name="T102" fmla="*/ 224 w 429"/>
                  <a:gd name="T103" fmla="*/ 871 h 1251"/>
                  <a:gd name="T104" fmla="*/ 268 w 429"/>
                  <a:gd name="T105" fmla="*/ 912 h 1251"/>
                  <a:gd name="T106" fmla="*/ 306 w 429"/>
                  <a:gd name="T107" fmla="*/ 961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9" h="1251">
                    <a:moveTo>
                      <a:pt x="322" y="991"/>
                    </a:moveTo>
                    <a:lnTo>
                      <a:pt x="323" y="996"/>
                    </a:lnTo>
                    <a:lnTo>
                      <a:pt x="325" y="1002"/>
                    </a:lnTo>
                    <a:lnTo>
                      <a:pt x="328" y="1007"/>
                    </a:lnTo>
                    <a:lnTo>
                      <a:pt x="331" y="1013"/>
                    </a:lnTo>
                    <a:lnTo>
                      <a:pt x="333" y="1019"/>
                    </a:lnTo>
                    <a:lnTo>
                      <a:pt x="335" y="1027"/>
                    </a:lnTo>
                    <a:lnTo>
                      <a:pt x="338" y="1033"/>
                    </a:lnTo>
                    <a:lnTo>
                      <a:pt x="341" y="1039"/>
                    </a:lnTo>
                    <a:lnTo>
                      <a:pt x="345" y="1046"/>
                    </a:lnTo>
                    <a:lnTo>
                      <a:pt x="348" y="1052"/>
                    </a:lnTo>
                    <a:lnTo>
                      <a:pt x="351" y="1060"/>
                    </a:lnTo>
                    <a:lnTo>
                      <a:pt x="354" y="1068"/>
                    </a:lnTo>
                    <a:lnTo>
                      <a:pt x="357" y="1074"/>
                    </a:lnTo>
                    <a:lnTo>
                      <a:pt x="360" y="1082"/>
                    </a:lnTo>
                    <a:lnTo>
                      <a:pt x="363" y="1090"/>
                    </a:lnTo>
                    <a:lnTo>
                      <a:pt x="367" y="1097"/>
                    </a:lnTo>
                    <a:lnTo>
                      <a:pt x="373" y="1109"/>
                    </a:lnTo>
                    <a:lnTo>
                      <a:pt x="379" y="1121"/>
                    </a:lnTo>
                    <a:lnTo>
                      <a:pt x="384" y="1135"/>
                    </a:lnTo>
                    <a:lnTo>
                      <a:pt x="390" y="1146"/>
                    </a:lnTo>
                    <a:lnTo>
                      <a:pt x="397" y="1158"/>
                    </a:lnTo>
                    <a:lnTo>
                      <a:pt x="403" y="1171"/>
                    </a:lnTo>
                    <a:lnTo>
                      <a:pt x="407" y="1182"/>
                    </a:lnTo>
                    <a:lnTo>
                      <a:pt x="413" y="1193"/>
                    </a:lnTo>
                    <a:lnTo>
                      <a:pt x="416" y="1203"/>
                    </a:lnTo>
                    <a:lnTo>
                      <a:pt x="422" y="1214"/>
                    </a:lnTo>
                    <a:lnTo>
                      <a:pt x="425" y="1222"/>
                    </a:lnTo>
                    <a:lnTo>
                      <a:pt x="427" y="1230"/>
                    </a:lnTo>
                    <a:lnTo>
                      <a:pt x="429" y="1237"/>
                    </a:lnTo>
                    <a:lnTo>
                      <a:pt x="429" y="1243"/>
                    </a:lnTo>
                    <a:lnTo>
                      <a:pt x="429" y="1248"/>
                    </a:lnTo>
                    <a:lnTo>
                      <a:pt x="427" y="1251"/>
                    </a:lnTo>
                    <a:lnTo>
                      <a:pt x="331" y="1250"/>
                    </a:lnTo>
                    <a:lnTo>
                      <a:pt x="329" y="1249"/>
                    </a:lnTo>
                    <a:lnTo>
                      <a:pt x="328" y="1248"/>
                    </a:lnTo>
                    <a:lnTo>
                      <a:pt x="325" y="1246"/>
                    </a:lnTo>
                    <a:lnTo>
                      <a:pt x="322" y="1243"/>
                    </a:lnTo>
                    <a:lnTo>
                      <a:pt x="316" y="1239"/>
                    </a:lnTo>
                    <a:lnTo>
                      <a:pt x="309" y="1234"/>
                    </a:lnTo>
                    <a:lnTo>
                      <a:pt x="302" y="1229"/>
                    </a:lnTo>
                    <a:lnTo>
                      <a:pt x="295" y="1223"/>
                    </a:lnTo>
                    <a:lnTo>
                      <a:pt x="287" y="1216"/>
                    </a:lnTo>
                    <a:lnTo>
                      <a:pt x="278" y="1207"/>
                    </a:lnTo>
                    <a:lnTo>
                      <a:pt x="269" y="1199"/>
                    </a:lnTo>
                    <a:lnTo>
                      <a:pt x="259" y="1190"/>
                    </a:lnTo>
                    <a:lnTo>
                      <a:pt x="249" y="1179"/>
                    </a:lnTo>
                    <a:lnTo>
                      <a:pt x="239" y="1168"/>
                    </a:lnTo>
                    <a:lnTo>
                      <a:pt x="228" y="1156"/>
                    </a:lnTo>
                    <a:lnTo>
                      <a:pt x="219" y="1144"/>
                    </a:lnTo>
                    <a:lnTo>
                      <a:pt x="214" y="1138"/>
                    </a:lnTo>
                    <a:lnTo>
                      <a:pt x="209" y="1131"/>
                    </a:lnTo>
                    <a:lnTo>
                      <a:pt x="205" y="1125"/>
                    </a:lnTo>
                    <a:lnTo>
                      <a:pt x="201" y="1118"/>
                    </a:lnTo>
                    <a:lnTo>
                      <a:pt x="197" y="1111"/>
                    </a:lnTo>
                    <a:lnTo>
                      <a:pt x="192" y="1102"/>
                    </a:lnTo>
                    <a:lnTo>
                      <a:pt x="188" y="1095"/>
                    </a:lnTo>
                    <a:lnTo>
                      <a:pt x="184" y="1088"/>
                    </a:lnTo>
                    <a:lnTo>
                      <a:pt x="180" y="1079"/>
                    </a:lnTo>
                    <a:lnTo>
                      <a:pt x="177" y="1072"/>
                    </a:lnTo>
                    <a:lnTo>
                      <a:pt x="173" y="1065"/>
                    </a:lnTo>
                    <a:lnTo>
                      <a:pt x="169" y="1058"/>
                    </a:lnTo>
                    <a:lnTo>
                      <a:pt x="166" y="1050"/>
                    </a:lnTo>
                    <a:lnTo>
                      <a:pt x="163" y="1044"/>
                    </a:lnTo>
                    <a:lnTo>
                      <a:pt x="160" y="1037"/>
                    </a:lnTo>
                    <a:lnTo>
                      <a:pt x="155" y="1032"/>
                    </a:lnTo>
                    <a:lnTo>
                      <a:pt x="150" y="1023"/>
                    </a:lnTo>
                    <a:lnTo>
                      <a:pt x="145" y="1015"/>
                    </a:lnTo>
                    <a:lnTo>
                      <a:pt x="139" y="1007"/>
                    </a:lnTo>
                    <a:lnTo>
                      <a:pt x="133" y="998"/>
                    </a:lnTo>
                    <a:lnTo>
                      <a:pt x="125" y="990"/>
                    </a:lnTo>
                    <a:lnTo>
                      <a:pt x="119" y="980"/>
                    </a:lnTo>
                    <a:lnTo>
                      <a:pt x="112" y="971"/>
                    </a:lnTo>
                    <a:lnTo>
                      <a:pt x="104" y="962"/>
                    </a:lnTo>
                    <a:lnTo>
                      <a:pt x="100" y="958"/>
                    </a:lnTo>
                    <a:lnTo>
                      <a:pt x="98" y="955"/>
                    </a:lnTo>
                    <a:lnTo>
                      <a:pt x="95" y="951"/>
                    </a:lnTo>
                    <a:lnTo>
                      <a:pt x="92" y="948"/>
                    </a:lnTo>
                    <a:lnTo>
                      <a:pt x="90" y="944"/>
                    </a:lnTo>
                    <a:lnTo>
                      <a:pt x="87" y="941"/>
                    </a:lnTo>
                    <a:lnTo>
                      <a:pt x="86" y="938"/>
                    </a:lnTo>
                    <a:lnTo>
                      <a:pt x="84" y="935"/>
                    </a:lnTo>
                    <a:lnTo>
                      <a:pt x="81" y="930"/>
                    </a:lnTo>
                    <a:lnTo>
                      <a:pt x="77" y="924"/>
                    </a:lnTo>
                    <a:lnTo>
                      <a:pt x="73" y="916"/>
                    </a:lnTo>
                    <a:lnTo>
                      <a:pt x="70" y="910"/>
                    </a:lnTo>
                    <a:lnTo>
                      <a:pt x="67" y="903"/>
                    </a:lnTo>
                    <a:lnTo>
                      <a:pt x="64" y="896"/>
                    </a:lnTo>
                    <a:lnTo>
                      <a:pt x="61" y="887"/>
                    </a:lnTo>
                    <a:lnTo>
                      <a:pt x="58" y="878"/>
                    </a:lnTo>
                    <a:lnTo>
                      <a:pt x="55" y="870"/>
                    </a:lnTo>
                    <a:lnTo>
                      <a:pt x="53" y="860"/>
                    </a:lnTo>
                    <a:lnTo>
                      <a:pt x="51" y="851"/>
                    </a:lnTo>
                    <a:lnTo>
                      <a:pt x="50" y="841"/>
                    </a:lnTo>
                    <a:lnTo>
                      <a:pt x="48" y="830"/>
                    </a:lnTo>
                    <a:lnTo>
                      <a:pt x="48" y="820"/>
                    </a:lnTo>
                    <a:lnTo>
                      <a:pt x="50" y="808"/>
                    </a:lnTo>
                    <a:lnTo>
                      <a:pt x="50" y="797"/>
                    </a:lnTo>
                    <a:lnTo>
                      <a:pt x="50" y="793"/>
                    </a:lnTo>
                    <a:lnTo>
                      <a:pt x="51" y="790"/>
                    </a:lnTo>
                    <a:lnTo>
                      <a:pt x="51" y="787"/>
                    </a:lnTo>
                    <a:lnTo>
                      <a:pt x="51" y="782"/>
                    </a:lnTo>
                    <a:lnTo>
                      <a:pt x="52" y="779"/>
                    </a:lnTo>
                    <a:lnTo>
                      <a:pt x="52" y="775"/>
                    </a:lnTo>
                    <a:lnTo>
                      <a:pt x="52" y="772"/>
                    </a:lnTo>
                    <a:lnTo>
                      <a:pt x="52" y="768"/>
                    </a:lnTo>
                    <a:lnTo>
                      <a:pt x="52" y="753"/>
                    </a:lnTo>
                    <a:lnTo>
                      <a:pt x="52" y="739"/>
                    </a:lnTo>
                    <a:lnTo>
                      <a:pt x="51" y="722"/>
                    </a:lnTo>
                    <a:lnTo>
                      <a:pt x="50" y="705"/>
                    </a:lnTo>
                    <a:lnTo>
                      <a:pt x="50" y="688"/>
                    </a:lnTo>
                    <a:lnTo>
                      <a:pt x="48" y="670"/>
                    </a:lnTo>
                    <a:lnTo>
                      <a:pt x="45" y="651"/>
                    </a:lnTo>
                    <a:lnTo>
                      <a:pt x="44" y="633"/>
                    </a:lnTo>
                    <a:lnTo>
                      <a:pt x="41" y="613"/>
                    </a:lnTo>
                    <a:lnTo>
                      <a:pt x="38" y="594"/>
                    </a:lnTo>
                    <a:lnTo>
                      <a:pt x="36" y="574"/>
                    </a:lnTo>
                    <a:lnTo>
                      <a:pt x="32" y="554"/>
                    </a:lnTo>
                    <a:lnTo>
                      <a:pt x="30" y="534"/>
                    </a:lnTo>
                    <a:lnTo>
                      <a:pt x="25" y="514"/>
                    </a:lnTo>
                    <a:lnTo>
                      <a:pt x="22" y="495"/>
                    </a:lnTo>
                    <a:lnTo>
                      <a:pt x="19" y="475"/>
                    </a:lnTo>
                    <a:lnTo>
                      <a:pt x="18" y="469"/>
                    </a:lnTo>
                    <a:lnTo>
                      <a:pt x="18" y="463"/>
                    </a:lnTo>
                    <a:lnTo>
                      <a:pt x="17" y="458"/>
                    </a:lnTo>
                    <a:lnTo>
                      <a:pt x="16" y="453"/>
                    </a:lnTo>
                    <a:lnTo>
                      <a:pt x="15" y="447"/>
                    </a:lnTo>
                    <a:lnTo>
                      <a:pt x="14" y="441"/>
                    </a:lnTo>
                    <a:lnTo>
                      <a:pt x="13" y="435"/>
                    </a:lnTo>
                    <a:lnTo>
                      <a:pt x="13" y="429"/>
                    </a:lnTo>
                    <a:lnTo>
                      <a:pt x="10" y="407"/>
                    </a:lnTo>
                    <a:lnTo>
                      <a:pt x="8" y="385"/>
                    </a:lnTo>
                    <a:lnTo>
                      <a:pt x="6" y="364"/>
                    </a:lnTo>
                    <a:lnTo>
                      <a:pt x="4" y="342"/>
                    </a:lnTo>
                    <a:lnTo>
                      <a:pt x="3" y="319"/>
                    </a:lnTo>
                    <a:lnTo>
                      <a:pt x="2" y="296"/>
                    </a:lnTo>
                    <a:lnTo>
                      <a:pt x="0" y="274"/>
                    </a:lnTo>
                    <a:lnTo>
                      <a:pt x="0" y="251"/>
                    </a:lnTo>
                    <a:lnTo>
                      <a:pt x="2" y="231"/>
                    </a:lnTo>
                    <a:lnTo>
                      <a:pt x="3" y="210"/>
                    </a:lnTo>
                    <a:lnTo>
                      <a:pt x="4" y="189"/>
                    </a:lnTo>
                    <a:lnTo>
                      <a:pt x="6" y="170"/>
                    </a:lnTo>
                    <a:lnTo>
                      <a:pt x="9" y="153"/>
                    </a:lnTo>
                    <a:lnTo>
                      <a:pt x="12" y="135"/>
                    </a:lnTo>
                    <a:lnTo>
                      <a:pt x="15" y="121"/>
                    </a:lnTo>
                    <a:lnTo>
                      <a:pt x="19" y="106"/>
                    </a:lnTo>
                    <a:lnTo>
                      <a:pt x="20" y="103"/>
                    </a:lnTo>
                    <a:lnTo>
                      <a:pt x="21" y="99"/>
                    </a:lnTo>
                    <a:lnTo>
                      <a:pt x="22" y="96"/>
                    </a:lnTo>
                    <a:lnTo>
                      <a:pt x="23" y="93"/>
                    </a:lnTo>
                    <a:lnTo>
                      <a:pt x="24" y="89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8" y="79"/>
                    </a:lnTo>
                    <a:lnTo>
                      <a:pt x="31" y="63"/>
                    </a:lnTo>
                    <a:lnTo>
                      <a:pt x="32" y="49"/>
                    </a:lnTo>
                    <a:lnTo>
                      <a:pt x="34" y="36"/>
                    </a:lnTo>
                    <a:lnTo>
                      <a:pt x="36" y="25"/>
                    </a:lnTo>
                    <a:lnTo>
                      <a:pt x="39" y="16"/>
                    </a:lnTo>
                    <a:lnTo>
                      <a:pt x="43" y="8"/>
                    </a:lnTo>
                    <a:lnTo>
                      <a:pt x="48" y="3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3"/>
                    </a:lnTo>
                    <a:lnTo>
                      <a:pt x="58" y="6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0" y="18"/>
                    </a:lnTo>
                    <a:lnTo>
                      <a:pt x="63" y="23"/>
                    </a:lnTo>
                    <a:lnTo>
                      <a:pt x="64" y="27"/>
                    </a:lnTo>
                    <a:lnTo>
                      <a:pt x="67" y="31"/>
                    </a:lnTo>
                    <a:lnTo>
                      <a:pt x="69" y="36"/>
                    </a:lnTo>
                    <a:lnTo>
                      <a:pt x="73" y="41"/>
                    </a:lnTo>
                    <a:lnTo>
                      <a:pt x="76" y="45"/>
                    </a:lnTo>
                    <a:lnTo>
                      <a:pt x="81" y="49"/>
                    </a:lnTo>
                    <a:lnTo>
                      <a:pt x="86" y="53"/>
                    </a:lnTo>
                    <a:lnTo>
                      <a:pt x="91" y="57"/>
                    </a:lnTo>
                    <a:lnTo>
                      <a:pt x="94" y="59"/>
                    </a:lnTo>
                    <a:lnTo>
                      <a:pt x="97" y="61"/>
                    </a:lnTo>
                    <a:lnTo>
                      <a:pt x="100" y="63"/>
                    </a:lnTo>
                    <a:lnTo>
                      <a:pt x="103" y="66"/>
                    </a:lnTo>
                    <a:lnTo>
                      <a:pt x="105" y="69"/>
                    </a:lnTo>
                    <a:lnTo>
                      <a:pt x="109" y="71"/>
                    </a:lnTo>
                    <a:lnTo>
                      <a:pt x="110" y="73"/>
                    </a:lnTo>
                    <a:lnTo>
                      <a:pt x="112" y="75"/>
                    </a:lnTo>
                    <a:lnTo>
                      <a:pt x="116" y="80"/>
                    </a:lnTo>
                    <a:lnTo>
                      <a:pt x="119" y="86"/>
                    </a:lnTo>
                    <a:lnTo>
                      <a:pt x="120" y="93"/>
                    </a:lnTo>
                    <a:lnTo>
                      <a:pt x="121" y="98"/>
                    </a:lnTo>
                    <a:lnTo>
                      <a:pt x="121" y="105"/>
                    </a:lnTo>
                    <a:lnTo>
                      <a:pt x="120" y="113"/>
                    </a:lnTo>
                    <a:lnTo>
                      <a:pt x="119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2" y="150"/>
                    </a:lnTo>
                    <a:lnTo>
                      <a:pt x="110" y="161"/>
                    </a:lnTo>
                    <a:lnTo>
                      <a:pt x="108" y="175"/>
                    </a:lnTo>
                    <a:lnTo>
                      <a:pt x="104" y="190"/>
                    </a:lnTo>
                    <a:lnTo>
                      <a:pt x="103" y="207"/>
                    </a:lnTo>
                    <a:lnTo>
                      <a:pt x="101" y="224"/>
                    </a:lnTo>
                    <a:lnTo>
                      <a:pt x="100" y="243"/>
                    </a:lnTo>
                    <a:lnTo>
                      <a:pt x="98" y="262"/>
                    </a:lnTo>
                    <a:lnTo>
                      <a:pt x="97" y="282"/>
                    </a:lnTo>
                    <a:lnTo>
                      <a:pt x="96" y="301"/>
                    </a:lnTo>
                    <a:lnTo>
                      <a:pt x="96" y="321"/>
                    </a:lnTo>
                    <a:lnTo>
                      <a:pt x="96" y="340"/>
                    </a:lnTo>
                    <a:lnTo>
                      <a:pt x="97" y="360"/>
                    </a:lnTo>
                    <a:lnTo>
                      <a:pt x="99" y="377"/>
                    </a:lnTo>
                    <a:lnTo>
                      <a:pt x="100" y="395"/>
                    </a:lnTo>
                    <a:lnTo>
                      <a:pt x="103" y="410"/>
                    </a:lnTo>
                    <a:lnTo>
                      <a:pt x="105" y="427"/>
                    </a:lnTo>
                    <a:lnTo>
                      <a:pt x="110" y="444"/>
                    </a:lnTo>
                    <a:lnTo>
                      <a:pt x="113" y="461"/>
                    </a:lnTo>
                    <a:lnTo>
                      <a:pt x="116" y="479"/>
                    </a:lnTo>
                    <a:lnTo>
                      <a:pt x="120" y="497"/>
                    </a:lnTo>
                    <a:lnTo>
                      <a:pt x="124" y="514"/>
                    </a:lnTo>
                    <a:lnTo>
                      <a:pt x="128" y="532"/>
                    </a:lnTo>
                    <a:lnTo>
                      <a:pt x="133" y="550"/>
                    </a:lnTo>
                    <a:lnTo>
                      <a:pt x="138" y="566"/>
                    </a:lnTo>
                    <a:lnTo>
                      <a:pt x="142" y="582"/>
                    </a:lnTo>
                    <a:lnTo>
                      <a:pt x="147" y="597"/>
                    </a:lnTo>
                    <a:lnTo>
                      <a:pt x="151" y="612"/>
                    </a:lnTo>
                    <a:lnTo>
                      <a:pt x="156" y="624"/>
                    </a:lnTo>
                    <a:lnTo>
                      <a:pt x="162" y="636"/>
                    </a:lnTo>
                    <a:lnTo>
                      <a:pt x="166" y="645"/>
                    </a:lnTo>
                    <a:lnTo>
                      <a:pt x="170" y="652"/>
                    </a:lnTo>
                    <a:lnTo>
                      <a:pt x="174" y="659"/>
                    </a:lnTo>
                    <a:lnTo>
                      <a:pt x="177" y="666"/>
                    </a:lnTo>
                    <a:lnTo>
                      <a:pt x="179" y="672"/>
                    </a:lnTo>
                    <a:lnTo>
                      <a:pt x="182" y="678"/>
                    </a:lnTo>
                    <a:lnTo>
                      <a:pt x="184" y="685"/>
                    </a:lnTo>
                    <a:lnTo>
                      <a:pt x="187" y="690"/>
                    </a:lnTo>
                    <a:lnTo>
                      <a:pt x="188" y="695"/>
                    </a:lnTo>
                    <a:lnTo>
                      <a:pt x="188" y="701"/>
                    </a:lnTo>
                    <a:lnTo>
                      <a:pt x="189" y="707"/>
                    </a:lnTo>
                    <a:lnTo>
                      <a:pt x="189" y="712"/>
                    </a:lnTo>
                    <a:lnTo>
                      <a:pt x="188" y="716"/>
                    </a:lnTo>
                    <a:lnTo>
                      <a:pt x="188" y="721"/>
                    </a:lnTo>
                    <a:lnTo>
                      <a:pt x="186" y="726"/>
                    </a:lnTo>
                    <a:lnTo>
                      <a:pt x="182" y="731"/>
                    </a:lnTo>
                    <a:lnTo>
                      <a:pt x="180" y="736"/>
                    </a:lnTo>
                    <a:lnTo>
                      <a:pt x="178" y="742"/>
                    </a:lnTo>
                    <a:lnTo>
                      <a:pt x="175" y="748"/>
                    </a:lnTo>
                    <a:lnTo>
                      <a:pt x="174" y="755"/>
                    </a:lnTo>
                    <a:lnTo>
                      <a:pt x="172" y="762"/>
                    </a:lnTo>
                    <a:lnTo>
                      <a:pt x="171" y="770"/>
                    </a:lnTo>
                    <a:lnTo>
                      <a:pt x="171" y="778"/>
                    </a:lnTo>
                    <a:lnTo>
                      <a:pt x="171" y="787"/>
                    </a:lnTo>
                    <a:lnTo>
                      <a:pt x="172" y="794"/>
                    </a:lnTo>
                    <a:lnTo>
                      <a:pt x="174" y="802"/>
                    </a:lnTo>
                    <a:lnTo>
                      <a:pt x="176" y="810"/>
                    </a:lnTo>
                    <a:lnTo>
                      <a:pt x="178" y="819"/>
                    </a:lnTo>
                    <a:lnTo>
                      <a:pt x="182" y="826"/>
                    </a:lnTo>
                    <a:lnTo>
                      <a:pt x="186" y="833"/>
                    </a:lnTo>
                    <a:lnTo>
                      <a:pt x="191" y="840"/>
                    </a:lnTo>
                    <a:lnTo>
                      <a:pt x="196" y="846"/>
                    </a:lnTo>
                    <a:lnTo>
                      <a:pt x="201" y="851"/>
                    </a:lnTo>
                    <a:lnTo>
                      <a:pt x="208" y="857"/>
                    </a:lnTo>
                    <a:lnTo>
                      <a:pt x="216" y="864"/>
                    </a:lnTo>
                    <a:lnTo>
                      <a:pt x="224" y="871"/>
                    </a:lnTo>
                    <a:lnTo>
                      <a:pt x="233" y="879"/>
                    </a:lnTo>
                    <a:lnTo>
                      <a:pt x="242" y="887"/>
                    </a:lnTo>
                    <a:lnTo>
                      <a:pt x="250" y="896"/>
                    </a:lnTo>
                    <a:lnTo>
                      <a:pt x="259" y="904"/>
                    </a:lnTo>
                    <a:lnTo>
                      <a:pt x="268" y="912"/>
                    </a:lnTo>
                    <a:lnTo>
                      <a:pt x="276" y="922"/>
                    </a:lnTo>
                    <a:lnTo>
                      <a:pt x="284" y="931"/>
                    </a:lnTo>
                    <a:lnTo>
                      <a:pt x="293" y="941"/>
                    </a:lnTo>
                    <a:lnTo>
                      <a:pt x="299" y="951"/>
                    </a:lnTo>
                    <a:lnTo>
                      <a:pt x="306" y="961"/>
                    </a:lnTo>
                    <a:lnTo>
                      <a:pt x="312" y="970"/>
                    </a:lnTo>
                    <a:lnTo>
                      <a:pt x="317" y="981"/>
                    </a:lnTo>
                    <a:lnTo>
                      <a:pt x="322" y="99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7" name="Freeform 159">
                <a:extLst>
                  <a:ext uri="{FF2B5EF4-FFF2-40B4-BE49-F238E27FC236}">
                    <a16:creationId xmlns:a16="http://schemas.microsoft.com/office/drawing/2014/main" id="{38D433EE-23A5-41B1-8C12-9D5A77AE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110"/>
                <a:ext cx="209" cy="623"/>
              </a:xfrm>
              <a:custGeom>
                <a:avLst/>
                <a:gdLst>
                  <a:gd name="T0" fmla="*/ 308 w 416"/>
                  <a:gd name="T1" fmla="*/ 1003 h 1248"/>
                  <a:gd name="T2" fmla="*/ 322 w 416"/>
                  <a:gd name="T3" fmla="*/ 1036 h 1248"/>
                  <a:gd name="T4" fmla="*/ 338 w 416"/>
                  <a:gd name="T5" fmla="*/ 1074 h 1248"/>
                  <a:gd name="T6" fmla="*/ 364 w 416"/>
                  <a:gd name="T7" fmla="*/ 1130 h 1248"/>
                  <a:gd name="T8" fmla="*/ 394 w 416"/>
                  <a:gd name="T9" fmla="*/ 1191 h 1248"/>
                  <a:gd name="T10" fmla="*/ 413 w 416"/>
                  <a:gd name="T11" fmla="*/ 1235 h 1248"/>
                  <a:gd name="T12" fmla="*/ 326 w 416"/>
                  <a:gd name="T13" fmla="*/ 1243 h 1248"/>
                  <a:gd name="T14" fmla="*/ 307 w 416"/>
                  <a:gd name="T15" fmla="*/ 1229 h 1248"/>
                  <a:gd name="T16" fmla="*/ 267 w 416"/>
                  <a:gd name="T17" fmla="*/ 1195 h 1248"/>
                  <a:gd name="T18" fmla="*/ 218 w 416"/>
                  <a:gd name="T19" fmla="*/ 1142 h 1248"/>
                  <a:gd name="T20" fmla="*/ 195 w 416"/>
                  <a:gd name="T21" fmla="*/ 1108 h 1248"/>
                  <a:gd name="T22" fmla="*/ 175 w 416"/>
                  <a:gd name="T23" fmla="*/ 1068 h 1248"/>
                  <a:gd name="T24" fmla="*/ 157 w 416"/>
                  <a:gd name="T25" fmla="*/ 1033 h 1248"/>
                  <a:gd name="T26" fmla="*/ 128 w 416"/>
                  <a:gd name="T27" fmla="*/ 991 h 1248"/>
                  <a:gd name="T28" fmla="*/ 98 w 416"/>
                  <a:gd name="T29" fmla="*/ 953 h 1248"/>
                  <a:gd name="T30" fmla="*/ 86 w 416"/>
                  <a:gd name="T31" fmla="*/ 937 h 1248"/>
                  <a:gd name="T32" fmla="*/ 71 w 416"/>
                  <a:gd name="T33" fmla="*/ 913 h 1248"/>
                  <a:gd name="T34" fmla="*/ 55 w 416"/>
                  <a:gd name="T35" fmla="*/ 873 h 1248"/>
                  <a:gd name="T36" fmla="*/ 46 w 416"/>
                  <a:gd name="T37" fmla="*/ 824 h 1248"/>
                  <a:gd name="T38" fmla="*/ 49 w 416"/>
                  <a:gd name="T39" fmla="*/ 785 h 1248"/>
                  <a:gd name="T40" fmla="*/ 52 w 416"/>
                  <a:gd name="T41" fmla="*/ 768 h 1248"/>
                  <a:gd name="T42" fmla="*/ 49 w 416"/>
                  <a:gd name="T43" fmla="*/ 701 h 1248"/>
                  <a:gd name="T44" fmla="*/ 39 w 416"/>
                  <a:gd name="T45" fmla="*/ 608 h 1248"/>
                  <a:gd name="T46" fmla="*/ 23 w 416"/>
                  <a:gd name="T47" fmla="*/ 508 h 1248"/>
                  <a:gd name="T48" fmla="*/ 15 w 416"/>
                  <a:gd name="T49" fmla="*/ 455 h 1248"/>
                  <a:gd name="T50" fmla="*/ 10 w 416"/>
                  <a:gd name="T51" fmla="*/ 427 h 1248"/>
                  <a:gd name="T52" fmla="*/ 0 w 416"/>
                  <a:gd name="T53" fmla="*/ 317 h 1248"/>
                  <a:gd name="T54" fmla="*/ 0 w 416"/>
                  <a:gd name="T55" fmla="*/ 209 h 1248"/>
                  <a:gd name="T56" fmla="*/ 11 w 416"/>
                  <a:gd name="T57" fmla="*/ 122 h 1248"/>
                  <a:gd name="T58" fmla="*/ 19 w 416"/>
                  <a:gd name="T59" fmla="*/ 95 h 1248"/>
                  <a:gd name="T60" fmla="*/ 27 w 416"/>
                  <a:gd name="T61" fmla="*/ 65 h 1248"/>
                  <a:gd name="T62" fmla="*/ 36 w 416"/>
                  <a:gd name="T63" fmla="*/ 9 h 1248"/>
                  <a:gd name="T64" fmla="*/ 49 w 416"/>
                  <a:gd name="T65" fmla="*/ 5 h 1248"/>
                  <a:gd name="T66" fmla="*/ 55 w 416"/>
                  <a:gd name="T67" fmla="*/ 25 h 1248"/>
                  <a:gd name="T68" fmla="*/ 72 w 416"/>
                  <a:gd name="T69" fmla="*/ 48 h 1248"/>
                  <a:gd name="T70" fmla="*/ 91 w 416"/>
                  <a:gd name="T71" fmla="*/ 63 h 1248"/>
                  <a:gd name="T72" fmla="*/ 100 w 416"/>
                  <a:gd name="T73" fmla="*/ 74 h 1248"/>
                  <a:gd name="T74" fmla="*/ 101 w 416"/>
                  <a:gd name="T75" fmla="*/ 104 h 1248"/>
                  <a:gd name="T76" fmla="*/ 89 w 416"/>
                  <a:gd name="T77" fmla="*/ 148 h 1248"/>
                  <a:gd name="T78" fmla="*/ 79 w 416"/>
                  <a:gd name="T79" fmla="*/ 224 h 1248"/>
                  <a:gd name="T80" fmla="*/ 74 w 416"/>
                  <a:gd name="T81" fmla="*/ 320 h 1248"/>
                  <a:gd name="T82" fmla="*/ 83 w 416"/>
                  <a:gd name="T83" fmla="*/ 406 h 1248"/>
                  <a:gd name="T84" fmla="*/ 100 w 416"/>
                  <a:gd name="T85" fmla="*/ 493 h 1248"/>
                  <a:gd name="T86" fmla="*/ 123 w 416"/>
                  <a:gd name="T87" fmla="*/ 580 h 1248"/>
                  <a:gd name="T88" fmla="*/ 147 w 416"/>
                  <a:gd name="T89" fmla="*/ 641 h 1248"/>
                  <a:gd name="T90" fmla="*/ 165 w 416"/>
                  <a:gd name="T91" fmla="*/ 674 h 1248"/>
                  <a:gd name="T92" fmla="*/ 170 w 416"/>
                  <a:gd name="T93" fmla="*/ 701 h 1248"/>
                  <a:gd name="T94" fmla="*/ 163 w 416"/>
                  <a:gd name="T95" fmla="*/ 726 h 1248"/>
                  <a:gd name="T96" fmla="*/ 148 w 416"/>
                  <a:gd name="T97" fmla="*/ 757 h 1248"/>
                  <a:gd name="T98" fmla="*/ 148 w 416"/>
                  <a:gd name="T99" fmla="*/ 796 h 1248"/>
                  <a:gd name="T100" fmla="*/ 166 w 416"/>
                  <a:gd name="T101" fmla="*/ 833 h 1248"/>
                  <a:gd name="T102" fmla="*/ 201 w 416"/>
                  <a:gd name="T103" fmla="*/ 864 h 1248"/>
                  <a:gd name="T104" fmla="*/ 246 w 416"/>
                  <a:gd name="T105" fmla="*/ 903 h 1248"/>
                  <a:gd name="T106" fmla="*/ 285 w 416"/>
                  <a:gd name="T107" fmla="*/ 951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6" h="1248">
                    <a:moveTo>
                      <a:pt x="300" y="982"/>
                    </a:moveTo>
                    <a:lnTo>
                      <a:pt x="302" y="987"/>
                    </a:lnTo>
                    <a:lnTo>
                      <a:pt x="303" y="991"/>
                    </a:lnTo>
                    <a:lnTo>
                      <a:pt x="306" y="998"/>
                    </a:lnTo>
                    <a:lnTo>
                      <a:pt x="308" y="1003"/>
                    </a:lnTo>
                    <a:lnTo>
                      <a:pt x="310" y="1009"/>
                    </a:lnTo>
                    <a:lnTo>
                      <a:pt x="313" y="1015"/>
                    </a:lnTo>
                    <a:lnTo>
                      <a:pt x="317" y="1023"/>
                    </a:lnTo>
                    <a:lnTo>
                      <a:pt x="319" y="1029"/>
                    </a:lnTo>
                    <a:lnTo>
                      <a:pt x="322" y="1036"/>
                    </a:lnTo>
                    <a:lnTo>
                      <a:pt x="325" y="1043"/>
                    </a:lnTo>
                    <a:lnTo>
                      <a:pt x="328" y="1052"/>
                    </a:lnTo>
                    <a:lnTo>
                      <a:pt x="331" y="1059"/>
                    </a:lnTo>
                    <a:lnTo>
                      <a:pt x="335" y="1066"/>
                    </a:lnTo>
                    <a:lnTo>
                      <a:pt x="338" y="1074"/>
                    </a:lnTo>
                    <a:lnTo>
                      <a:pt x="343" y="1083"/>
                    </a:lnTo>
                    <a:lnTo>
                      <a:pt x="346" y="1090"/>
                    </a:lnTo>
                    <a:lnTo>
                      <a:pt x="352" y="1104"/>
                    </a:lnTo>
                    <a:lnTo>
                      <a:pt x="358" y="1116"/>
                    </a:lnTo>
                    <a:lnTo>
                      <a:pt x="364" y="1130"/>
                    </a:lnTo>
                    <a:lnTo>
                      <a:pt x="371" y="1142"/>
                    </a:lnTo>
                    <a:lnTo>
                      <a:pt x="377" y="1154"/>
                    </a:lnTo>
                    <a:lnTo>
                      <a:pt x="382" y="1168"/>
                    </a:lnTo>
                    <a:lnTo>
                      <a:pt x="388" y="1179"/>
                    </a:lnTo>
                    <a:lnTo>
                      <a:pt x="394" y="1191"/>
                    </a:lnTo>
                    <a:lnTo>
                      <a:pt x="399" y="1201"/>
                    </a:lnTo>
                    <a:lnTo>
                      <a:pt x="403" y="1212"/>
                    </a:lnTo>
                    <a:lnTo>
                      <a:pt x="407" y="1220"/>
                    </a:lnTo>
                    <a:lnTo>
                      <a:pt x="410" y="1228"/>
                    </a:lnTo>
                    <a:lnTo>
                      <a:pt x="413" y="1235"/>
                    </a:lnTo>
                    <a:lnTo>
                      <a:pt x="415" y="1241"/>
                    </a:lnTo>
                    <a:lnTo>
                      <a:pt x="416" y="1245"/>
                    </a:lnTo>
                    <a:lnTo>
                      <a:pt x="416" y="1248"/>
                    </a:lnTo>
                    <a:lnTo>
                      <a:pt x="326" y="1244"/>
                    </a:lnTo>
                    <a:lnTo>
                      <a:pt x="326" y="1243"/>
                    </a:lnTo>
                    <a:lnTo>
                      <a:pt x="324" y="1242"/>
                    </a:lnTo>
                    <a:lnTo>
                      <a:pt x="322" y="1240"/>
                    </a:lnTo>
                    <a:lnTo>
                      <a:pt x="318" y="1238"/>
                    </a:lnTo>
                    <a:lnTo>
                      <a:pt x="313" y="1233"/>
                    </a:lnTo>
                    <a:lnTo>
                      <a:pt x="307" y="1229"/>
                    </a:lnTo>
                    <a:lnTo>
                      <a:pt x="300" y="1224"/>
                    </a:lnTo>
                    <a:lnTo>
                      <a:pt x="293" y="1218"/>
                    </a:lnTo>
                    <a:lnTo>
                      <a:pt x="285" y="1211"/>
                    </a:lnTo>
                    <a:lnTo>
                      <a:pt x="276" y="1203"/>
                    </a:lnTo>
                    <a:lnTo>
                      <a:pt x="267" y="1195"/>
                    </a:lnTo>
                    <a:lnTo>
                      <a:pt x="257" y="1186"/>
                    </a:lnTo>
                    <a:lnTo>
                      <a:pt x="248" y="1176"/>
                    </a:lnTo>
                    <a:lnTo>
                      <a:pt x="239" y="1165"/>
                    </a:lnTo>
                    <a:lnTo>
                      <a:pt x="228" y="1154"/>
                    </a:lnTo>
                    <a:lnTo>
                      <a:pt x="218" y="1142"/>
                    </a:lnTo>
                    <a:lnTo>
                      <a:pt x="213" y="1136"/>
                    </a:lnTo>
                    <a:lnTo>
                      <a:pt x="209" y="1130"/>
                    </a:lnTo>
                    <a:lnTo>
                      <a:pt x="203" y="1122"/>
                    </a:lnTo>
                    <a:lnTo>
                      <a:pt x="199" y="1115"/>
                    </a:lnTo>
                    <a:lnTo>
                      <a:pt x="195" y="1108"/>
                    </a:lnTo>
                    <a:lnTo>
                      <a:pt x="191" y="1099"/>
                    </a:lnTo>
                    <a:lnTo>
                      <a:pt x="187" y="1092"/>
                    </a:lnTo>
                    <a:lnTo>
                      <a:pt x="184" y="1084"/>
                    </a:lnTo>
                    <a:lnTo>
                      <a:pt x="178" y="1077"/>
                    </a:lnTo>
                    <a:lnTo>
                      <a:pt x="175" y="1068"/>
                    </a:lnTo>
                    <a:lnTo>
                      <a:pt x="171" y="1061"/>
                    </a:lnTo>
                    <a:lnTo>
                      <a:pt x="168" y="1054"/>
                    </a:lnTo>
                    <a:lnTo>
                      <a:pt x="165" y="1046"/>
                    </a:lnTo>
                    <a:lnTo>
                      <a:pt x="161" y="1039"/>
                    </a:lnTo>
                    <a:lnTo>
                      <a:pt x="157" y="1033"/>
                    </a:lnTo>
                    <a:lnTo>
                      <a:pt x="153" y="1028"/>
                    </a:lnTo>
                    <a:lnTo>
                      <a:pt x="147" y="1018"/>
                    </a:lnTo>
                    <a:lnTo>
                      <a:pt x="141" y="1009"/>
                    </a:lnTo>
                    <a:lnTo>
                      <a:pt x="135" y="1000"/>
                    </a:lnTo>
                    <a:lnTo>
                      <a:pt x="128" y="991"/>
                    </a:lnTo>
                    <a:lnTo>
                      <a:pt x="121" y="982"/>
                    </a:lnTo>
                    <a:lnTo>
                      <a:pt x="115" y="974"/>
                    </a:lnTo>
                    <a:lnTo>
                      <a:pt x="108" y="965"/>
                    </a:lnTo>
                    <a:lnTo>
                      <a:pt x="100" y="957"/>
                    </a:lnTo>
                    <a:lnTo>
                      <a:pt x="98" y="953"/>
                    </a:lnTo>
                    <a:lnTo>
                      <a:pt x="95" y="950"/>
                    </a:lnTo>
                    <a:lnTo>
                      <a:pt x="93" y="946"/>
                    </a:lnTo>
                    <a:lnTo>
                      <a:pt x="91" y="943"/>
                    </a:lnTo>
                    <a:lnTo>
                      <a:pt x="88" y="940"/>
                    </a:lnTo>
                    <a:lnTo>
                      <a:pt x="86" y="937"/>
                    </a:lnTo>
                    <a:lnTo>
                      <a:pt x="84" y="934"/>
                    </a:lnTo>
                    <a:lnTo>
                      <a:pt x="83" y="932"/>
                    </a:lnTo>
                    <a:lnTo>
                      <a:pt x="79" y="926"/>
                    </a:lnTo>
                    <a:lnTo>
                      <a:pt x="75" y="920"/>
                    </a:lnTo>
                    <a:lnTo>
                      <a:pt x="71" y="913"/>
                    </a:lnTo>
                    <a:lnTo>
                      <a:pt x="68" y="906"/>
                    </a:lnTo>
                    <a:lnTo>
                      <a:pt x="64" y="899"/>
                    </a:lnTo>
                    <a:lnTo>
                      <a:pt x="61" y="891"/>
                    </a:lnTo>
                    <a:lnTo>
                      <a:pt x="59" y="882"/>
                    </a:lnTo>
                    <a:lnTo>
                      <a:pt x="55" y="873"/>
                    </a:lnTo>
                    <a:lnTo>
                      <a:pt x="53" y="865"/>
                    </a:lnTo>
                    <a:lnTo>
                      <a:pt x="52" y="854"/>
                    </a:lnTo>
                    <a:lnTo>
                      <a:pt x="49" y="845"/>
                    </a:lnTo>
                    <a:lnTo>
                      <a:pt x="47" y="834"/>
                    </a:lnTo>
                    <a:lnTo>
                      <a:pt x="46" y="824"/>
                    </a:lnTo>
                    <a:lnTo>
                      <a:pt x="46" y="814"/>
                    </a:lnTo>
                    <a:lnTo>
                      <a:pt x="47" y="802"/>
                    </a:lnTo>
                    <a:lnTo>
                      <a:pt x="48" y="791"/>
                    </a:lnTo>
                    <a:lnTo>
                      <a:pt x="49" y="788"/>
                    </a:lnTo>
                    <a:lnTo>
                      <a:pt x="49" y="785"/>
                    </a:lnTo>
                    <a:lnTo>
                      <a:pt x="50" y="783"/>
                    </a:lnTo>
                    <a:lnTo>
                      <a:pt x="50" y="778"/>
                    </a:lnTo>
                    <a:lnTo>
                      <a:pt x="50" y="775"/>
                    </a:lnTo>
                    <a:lnTo>
                      <a:pt x="50" y="771"/>
                    </a:lnTo>
                    <a:lnTo>
                      <a:pt x="52" y="768"/>
                    </a:lnTo>
                    <a:lnTo>
                      <a:pt x="52" y="764"/>
                    </a:lnTo>
                    <a:lnTo>
                      <a:pt x="52" y="749"/>
                    </a:lnTo>
                    <a:lnTo>
                      <a:pt x="52" y="735"/>
                    </a:lnTo>
                    <a:lnTo>
                      <a:pt x="50" y="718"/>
                    </a:lnTo>
                    <a:lnTo>
                      <a:pt x="49" y="701"/>
                    </a:lnTo>
                    <a:lnTo>
                      <a:pt x="47" y="684"/>
                    </a:lnTo>
                    <a:lnTo>
                      <a:pt x="45" y="665"/>
                    </a:lnTo>
                    <a:lnTo>
                      <a:pt x="43" y="646"/>
                    </a:lnTo>
                    <a:lnTo>
                      <a:pt x="41" y="628"/>
                    </a:lnTo>
                    <a:lnTo>
                      <a:pt x="39" y="608"/>
                    </a:lnTo>
                    <a:lnTo>
                      <a:pt x="36" y="588"/>
                    </a:lnTo>
                    <a:lnTo>
                      <a:pt x="33" y="568"/>
                    </a:lnTo>
                    <a:lnTo>
                      <a:pt x="30" y="548"/>
                    </a:lnTo>
                    <a:lnTo>
                      <a:pt x="28" y="528"/>
                    </a:lnTo>
                    <a:lnTo>
                      <a:pt x="23" y="508"/>
                    </a:lnTo>
                    <a:lnTo>
                      <a:pt x="20" y="490"/>
                    </a:lnTo>
                    <a:lnTo>
                      <a:pt x="17" y="471"/>
                    </a:lnTo>
                    <a:lnTo>
                      <a:pt x="16" y="466"/>
                    </a:lnTo>
                    <a:lnTo>
                      <a:pt x="15" y="460"/>
                    </a:lnTo>
                    <a:lnTo>
                      <a:pt x="15" y="455"/>
                    </a:lnTo>
                    <a:lnTo>
                      <a:pt x="14" y="449"/>
                    </a:lnTo>
                    <a:lnTo>
                      <a:pt x="13" y="444"/>
                    </a:lnTo>
                    <a:lnTo>
                      <a:pt x="12" y="438"/>
                    </a:lnTo>
                    <a:lnTo>
                      <a:pt x="11" y="432"/>
                    </a:lnTo>
                    <a:lnTo>
                      <a:pt x="10" y="427"/>
                    </a:lnTo>
                    <a:lnTo>
                      <a:pt x="8" y="405"/>
                    </a:lnTo>
                    <a:lnTo>
                      <a:pt x="6" y="385"/>
                    </a:lnTo>
                    <a:lnTo>
                      <a:pt x="4" y="362"/>
                    </a:lnTo>
                    <a:lnTo>
                      <a:pt x="2" y="340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73"/>
                    </a:lnTo>
                    <a:lnTo>
                      <a:pt x="0" y="251"/>
                    </a:lnTo>
                    <a:lnTo>
                      <a:pt x="0" y="230"/>
                    </a:lnTo>
                    <a:lnTo>
                      <a:pt x="0" y="209"/>
                    </a:lnTo>
                    <a:lnTo>
                      <a:pt x="1" y="189"/>
                    </a:lnTo>
                    <a:lnTo>
                      <a:pt x="3" y="171"/>
                    </a:lnTo>
                    <a:lnTo>
                      <a:pt x="6" y="153"/>
                    </a:lnTo>
                    <a:lnTo>
                      <a:pt x="8" y="137"/>
                    </a:lnTo>
                    <a:lnTo>
                      <a:pt x="11" y="122"/>
                    </a:lnTo>
                    <a:lnTo>
                      <a:pt x="15" y="109"/>
                    </a:lnTo>
                    <a:lnTo>
                      <a:pt x="16" y="105"/>
                    </a:lnTo>
                    <a:lnTo>
                      <a:pt x="18" y="102"/>
                    </a:lnTo>
                    <a:lnTo>
                      <a:pt x="18" y="99"/>
                    </a:lnTo>
                    <a:lnTo>
                      <a:pt x="19" y="95"/>
                    </a:lnTo>
                    <a:lnTo>
                      <a:pt x="20" y="92"/>
                    </a:lnTo>
                    <a:lnTo>
                      <a:pt x="21" y="89"/>
                    </a:lnTo>
                    <a:lnTo>
                      <a:pt x="22" y="84"/>
                    </a:lnTo>
                    <a:lnTo>
                      <a:pt x="22" y="81"/>
                    </a:lnTo>
                    <a:lnTo>
                      <a:pt x="27" y="65"/>
                    </a:lnTo>
                    <a:lnTo>
                      <a:pt x="29" y="50"/>
                    </a:lnTo>
                    <a:lnTo>
                      <a:pt x="29" y="37"/>
                    </a:lnTo>
                    <a:lnTo>
                      <a:pt x="31" y="25"/>
                    </a:lnTo>
                    <a:lnTo>
                      <a:pt x="32" y="16"/>
                    </a:lnTo>
                    <a:lnTo>
                      <a:pt x="36" y="9"/>
                    </a:lnTo>
                    <a:lnTo>
                      <a:pt x="41" y="3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3"/>
                    </a:lnTo>
                    <a:lnTo>
                      <a:pt x="49" y="5"/>
                    </a:lnTo>
                    <a:lnTo>
                      <a:pt x="49" y="9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4" y="21"/>
                    </a:lnTo>
                    <a:lnTo>
                      <a:pt x="55" y="25"/>
                    </a:lnTo>
                    <a:lnTo>
                      <a:pt x="58" y="30"/>
                    </a:lnTo>
                    <a:lnTo>
                      <a:pt x="61" y="34"/>
                    </a:lnTo>
                    <a:lnTo>
                      <a:pt x="64" y="39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2"/>
                    </a:lnTo>
                    <a:lnTo>
                      <a:pt x="82" y="55"/>
                    </a:lnTo>
                    <a:lnTo>
                      <a:pt x="85" y="58"/>
                    </a:lnTo>
                    <a:lnTo>
                      <a:pt x="88" y="60"/>
                    </a:lnTo>
                    <a:lnTo>
                      <a:pt x="91" y="63"/>
                    </a:lnTo>
                    <a:lnTo>
                      <a:pt x="93" y="65"/>
                    </a:lnTo>
                    <a:lnTo>
                      <a:pt x="95" y="67"/>
                    </a:lnTo>
                    <a:lnTo>
                      <a:pt x="97" y="70"/>
                    </a:lnTo>
                    <a:lnTo>
                      <a:pt x="98" y="72"/>
                    </a:lnTo>
                    <a:lnTo>
                      <a:pt x="100" y="74"/>
                    </a:lnTo>
                    <a:lnTo>
                      <a:pt x="102" y="80"/>
                    </a:lnTo>
                    <a:lnTo>
                      <a:pt x="104" y="85"/>
                    </a:lnTo>
                    <a:lnTo>
                      <a:pt x="104" y="92"/>
                    </a:lnTo>
                    <a:lnTo>
                      <a:pt x="104" y="97"/>
                    </a:lnTo>
                    <a:lnTo>
                      <a:pt x="101" y="104"/>
                    </a:lnTo>
                    <a:lnTo>
                      <a:pt x="100" y="112"/>
                    </a:lnTo>
                    <a:lnTo>
                      <a:pt x="97" y="121"/>
                    </a:lnTo>
                    <a:lnTo>
                      <a:pt x="94" y="130"/>
                    </a:lnTo>
                    <a:lnTo>
                      <a:pt x="91" y="137"/>
                    </a:lnTo>
                    <a:lnTo>
                      <a:pt x="89" y="148"/>
                    </a:lnTo>
                    <a:lnTo>
                      <a:pt x="87" y="160"/>
                    </a:lnTo>
                    <a:lnTo>
                      <a:pt x="85" y="174"/>
                    </a:lnTo>
                    <a:lnTo>
                      <a:pt x="83" y="189"/>
                    </a:lnTo>
                    <a:lnTo>
                      <a:pt x="81" y="206"/>
                    </a:lnTo>
                    <a:lnTo>
                      <a:pt x="79" y="224"/>
                    </a:lnTo>
                    <a:lnTo>
                      <a:pt x="78" y="242"/>
                    </a:lnTo>
                    <a:lnTo>
                      <a:pt x="75" y="261"/>
                    </a:lnTo>
                    <a:lnTo>
                      <a:pt x="74" y="281"/>
                    </a:lnTo>
                    <a:lnTo>
                      <a:pt x="74" y="300"/>
                    </a:lnTo>
                    <a:lnTo>
                      <a:pt x="74" y="320"/>
                    </a:lnTo>
                    <a:lnTo>
                      <a:pt x="74" y="338"/>
                    </a:lnTo>
                    <a:lnTo>
                      <a:pt x="76" y="358"/>
                    </a:lnTo>
                    <a:lnTo>
                      <a:pt x="78" y="374"/>
                    </a:lnTo>
                    <a:lnTo>
                      <a:pt x="80" y="391"/>
                    </a:lnTo>
                    <a:lnTo>
                      <a:pt x="83" y="406"/>
                    </a:lnTo>
                    <a:lnTo>
                      <a:pt x="86" y="423"/>
                    </a:lnTo>
                    <a:lnTo>
                      <a:pt x="88" y="440"/>
                    </a:lnTo>
                    <a:lnTo>
                      <a:pt x="93" y="457"/>
                    </a:lnTo>
                    <a:lnTo>
                      <a:pt x="96" y="475"/>
                    </a:lnTo>
                    <a:lnTo>
                      <a:pt x="100" y="493"/>
                    </a:lnTo>
                    <a:lnTo>
                      <a:pt x="105" y="511"/>
                    </a:lnTo>
                    <a:lnTo>
                      <a:pt x="110" y="529"/>
                    </a:lnTo>
                    <a:lnTo>
                      <a:pt x="114" y="547"/>
                    </a:lnTo>
                    <a:lnTo>
                      <a:pt x="119" y="564"/>
                    </a:lnTo>
                    <a:lnTo>
                      <a:pt x="123" y="580"/>
                    </a:lnTo>
                    <a:lnTo>
                      <a:pt x="128" y="594"/>
                    </a:lnTo>
                    <a:lnTo>
                      <a:pt x="133" y="609"/>
                    </a:lnTo>
                    <a:lnTo>
                      <a:pt x="139" y="621"/>
                    </a:lnTo>
                    <a:lnTo>
                      <a:pt x="143" y="632"/>
                    </a:lnTo>
                    <a:lnTo>
                      <a:pt x="147" y="641"/>
                    </a:lnTo>
                    <a:lnTo>
                      <a:pt x="152" y="648"/>
                    </a:lnTo>
                    <a:lnTo>
                      <a:pt x="156" y="656"/>
                    </a:lnTo>
                    <a:lnTo>
                      <a:pt x="159" y="662"/>
                    </a:lnTo>
                    <a:lnTo>
                      <a:pt x="162" y="668"/>
                    </a:lnTo>
                    <a:lnTo>
                      <a:pt x="165" y="674"/>
                    </a:lnTo>
                    <a:lnTo>
                      <a:pt x="166" y="681"/>
                    </a:lnTo>
                    <a:lnTo>
                      <a:pt x="168" y="686"/>
                    </a:lnTo>
                    <a:lnTo>
                      <a:pt x="169" y="691"/>
                    </a:lnTo>
                    <a:lnTo>
                      <a:pt x="170" y="697"/>
                    </a:lnTo>
                    <a:lnTo>
                      <a:pt x="170" y="701"/>
                    </a:lnTo>
                    <a:lnTo>
                      <a:pt x="170" y="707"/>
                    </a:lnTo>
                    <a:lnTo>
                      <a:pt x="169" y="712"/>
                    </a:lnTo>
                    <a:lnTo>
                      <a:pt x="168" y="717"/>
                    </a:lnTo>
                    <a:lnTo>
                      <a:pt x="166" y="721"/>
                    </a:lnTo>
                    <a:lnTo>
                      <a:pt x="163" y="726"/>
                    </a:lnTo>
                    <a:lnTo>
                      <a:pt x="160" y="731"/>
                    </a:lnTo>
                    <a:lnTo>
                      <a:pt x="156" y="737"/>
                    </a:lnTo>
                    <a:lnTo>
                      <a:pt x="152" y="742"/>
                    </a:lnTo>
                    <a:lnTo>
                      <a:pt x="150" y="749"/>
                    </a:lnTo>
                    <a:lnTo>
                      <a:pt x="148" y="757"/>
                    </a:lnTo>
                    <a:lnTo>
                      <a:pt x="147" y="764"/>
                    </a:lnTo>
                    <a:lnTo>
                      <a:pt x="146" y="771"/>
                    </a:lnTo>
                    <a:lnTo>
                      <a:pt x="146" y="780"/>
                    </a:lnTo>
                    <a:lnTo>
                      <a:pt x="146" y="788"/>
                    </a:lnTo>
                    <a:lnTo>
                      <a:pt x="148" y="796"/>
                    </a:lnTo>
                    <a:lnTo>
                      <a:pt x="150" y="804"/>
                    </a:lnTo>
                    <a:lnTo>
                      <a:pt x="152" y="813"/>
                    </a:lnTo>
                    <a:lnTo>
                      <a:pt x="156" y="820"/>
                    </a:lnTo>
                    <a:lnTo>
                      <a:pt x="161" y="827"/>
                    </a:lnTo>
                    <a:lnTo>
                      <a:pt x="166" y="833"/>
                    </a:lnTo>
                    <a:lnTo>
                      <a:pt x="170" y="840"/>
                    </a:lnTo>
                    <a:lnTo>
                      <a:pt x="177" y="845"/>
                    </a:lnTo>
                    <a:lnTo>
                      <a:pt x="185" y="850"/>
                    </a:lnTo>
                    <a:lnTo>
                      <a:pt x="192" y="856"/>
                    </a:lnTo>
                    <a:lnTo>
                      <a:pt x="201" y="864"/>
                    </a:lnTo>
                    <a:lnTo>
                      <a:pt x="210" y="871"/>
                    </a:lnTo>
                    <a:lnTo>
                      <a:pt x="219" y="878"/>
                    </a:lnTo>
                    <a:lnTo>
                      <a:pt x="227" y="885"/>
                    </a:lnTo>
                    <a:lnTo>
                      <a:pt x="237" y="894"/>
                    </a:lnTo>
                    <a:lnTo>
                      <a:pt x="246" y="903"/>
                    </a:lnTo>
                    <a:lnTo>
                      <a:pt x="254" y="911"/>
                    </a:lnTo>
                    <a:lnTo>
                      <a:pt x="263" y="921"/>
                    </a:lnTo>
                    <a:lnTo>
                      <a:pt x="271" y="931"/>
                    </a:lnTo>
                    <a:lnTo>
                      <a:pt x="278" y="940"/>
                    </a:lnTo>
                    <a:lnTo>
                      <a:pt x="285" y="951"/>
                    </a:lnTo>
                    <a:lnTo>
                      <a:pt x="291" y="961"/>
                    </a:lnTo>
                    <a:lnTo>
                      <a:pt x="296" y="972"/>
                    </a:lnTo>
                    <a:lnTo>
                      <a:pt x="300" y="98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8" name="Freeform 160">
                <a:extLst>
                  <a:ext uri="{FF2B5EF4-FFF2-40B4-BE49-F238E27FC236}">
                    <a16:creationId xmlns:a16="http://schemas.microsoft.com/office/drawing/2014/main" id="{F50D370F-2101-428B-9BE5-F2E33125C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112"/>
                <a:ext cx="204" cy="621"/>
              </a:xfrm>
              <a:custGeom>
                <a:avLst/>
                <a:gdLst>
                  <a:gd name="T0" fmla="*/ 320 w 408"/>
                  <a:gd name="T1" fmla="*/ 1236 h 1244"/>
                  <a:gd name="T2" fmla="*/ 300 w 408"/>
                  <a:gd name="T3" fmla="*/ 1219 h 1244"/>
                  <a:gd name="T4" fmla="*/ 269 w 408"/>
                  <a:gd name="T5" fmla="*/ 1192 h 1244"/>
                  <a:gd name="T6" fmla="*/ 230 w 408"/>
                  <a:gd name="T7" fmla="*/ 1153 h 1244"/>
                  <a:gd name="T8" fmla="*/ 205 w 408"/>
                  <a:gd name="T9" fmla="*/ 1121 h 1244"/>
                  <a:gd name="T10" fmla="*/ 188 w 408"/>
                  <a:gd name="T11" fmla="*/ 1089 h 1244"/>
                  <a:gd name="T12" fmla="*/ 171 w 408"/>
                  <a:gd name="T13" fmla="*/ 1057 h 1244"/>
                  <a:gd name="T14" fmla="*/ 157 w 408"/>
                  <a:gd name="T15" fmla="*/ 1029 h 1244"/>
                  <a:gd name="T16" fmla="*/ 138 w 408"/>
                  <a:gd name="T17" fmla="*/ 1000 h 1244"/>
                  <a:gd name="T18" fmla="*/ 116 w 408"/>
                  <a:gd name="T19" fmla="*/ 972 h 1244"/>
                  <a:gd name="T20" fmla="*/ 97 w 408"/>
                  <a:gd name="T21" fmla="*/ 949 h 1244"/>
                  <a:gd name="T22" fmla="*/ 85 w 408"/>
                  <a:gd name="T23" fmla="*/ 931 h 1244"/>
                  <a:gd name="T24" fmla="*/ 72 w 408"/>
                  <a:gd name="T25" fmla="*/ 909 h 1244"/>
                  <a:gd name="T26" fmla="*/ 59 w 408"/>
                  <a:gd name="T27" fmla="*/ 877 h 1244"/>
                  <a:gd name="T28" fmla="*/ 49 w 408"/>
                  <a:gd name="T29" fmla="*/ 840 h 1244"/>
                  <a:gd name="T30" fmla="*/ 47 w 408"/>
                  <a:gd name="T31" fmla="*/ 797 h 1244"/>
                  <a:gd name="T32" fmla="*/ 51 w 408"/>
                  <a:gd name="T33" fmla="*/ 743 h 1244"/>
                  <a:gd name="T34" fmla="*/ 45 w 408"/>
                  <a:gd name="T35" fmla="*/ 665 h 1244"/>
                  <a:gd name="T36" fmla="*/ 35 w 408"/>
                  <a:gd name="T37" fmla="*/ 576 h 1244"/>
                  <a:gd name="T38" fmla="*/ 20 w 408"/>
                  <a:gd name="T39" fmla="*/ 487 h 1244"/>
                  <a:gd name="T40" fmla="*/ 8 w 408"/>
                  <a:gd name="T41" fmla="*/ 400 h 1244"/>
                  <a:gd name="T42" fmla="*/ 0 w 408"/>
                  <a:gd name="T43" fmla="*/ 301 h 1244"/>
                  <a:gd name="T44" fmla="*/ 0 w 408"/>
                  <a:gd name="T45" fmla="*/ 203 h 1244"/>
                  <a:gd name="T46" fmla="*/ 9 w 408"/>
                  <a:gd name="T47" fmla="*/ 126 h 1244"/>
                  <a:gd name="T48" fmla="*/ 22 w 408"/>
                  <a:gd name="T49" fmla="*/ 78 h 1244"/>
                  <a:gd name="T50" fmla="*/ 26 w 408"/>
                  <a:gd name="T51" fmla="*/ 41 h 1244"/>
                  <a:gd name="T52" fmla="*/ 28 w 408"/>
                  <a:gd name="T53" fmla="*/ 15 h 1244"/>
                  <a:gd name="T54" fmla="*/ 37 w 408"/>
                  <a:gd name="T55" fmla="*/ 1 h 1244"/>
                  <a:gd name="T56" fmla="*/ 45 w 408"/>
                  <a:gd name="T57" fmla="*/ 13 h 1244"/>
                  <a:gd name="T58" fmla="*/ 65 w 408"/>
                  <a:gd name="T59" fmla="*/ 47 h 1244"/>
                  <a:gd name="T60" fmla="*/ 91 w 408"/>
                  <a:gd name="T61" fmla="*/ 76 h 1244"/>
                  <a:gd name="T62" fmla="*/ 80 w 408"/>
                  <a:gd name="T63" fmla="*/ 115 h 1244"/>
                  <a:gd name="T64" fmla="*/ 67 w 408"/>
                  <a:gd name="T65" fmla="*/ 158 h 1244"/>
                  <a:gd name="T66" fmla="*/ 59 w 408"/>
                  <a:gd name="T67" fmla="*/ 223 h 1244"/>
                  <a:gd name="T68" fmla="*/ 55 w 408"/>
                  <a:gd name="T69" fmla="*/ 300 h 1244"/>
                  <a:gd name="T70" fmla="*/ 58 w 408"/>
                  <a:gd name="T71" fmla="*/ 371 h 1244"/>
                  <a:gd name="T72" fmla="*/ 70 w 408"/>
                  <a:gd name="T73" fmla="*/ 437 h 1244"/>
                  <a:gd name="T74" fmla="*/ 87 w 408"/>
                  <a:gd name="T75" fmla="*/ 509 h 1244"/>
                  <a:gd name="T76" fmla="*/ 108 w 408"/>
                  <a:gd name="T77" fmla="*/ 578 h 1244"/>
                  <a:gd name="T78" fmla="*/ 127 w 408"/>
                  <a:gd name="T79" fmla="*/ 629 h 1244"/>
                  <a:gd name="T80" fmla="*/ 142 w 408"/>
                  <a:gd name="T81" fmla="*/ 658 h 1244"/>
                  <a:gd name="T82" fmla="*/ 152 w 408"/>
                  <a:gd name="T83" fmla="*/ 682 h 1244"/>
                  <a:gd name="T84" fmla="*/ 153 w 408"/>
                  <a:gd name="T85" fmla="*/ 703 h 1244"/>
                  <a:gd name="T86" fmla="*/ 145 w 408"/>
                  <a:gd name="T87" fmla="*/ 721 h 1244"/>
                  <a:gd name="T88" fmla="*/ 130 w 408"/>
                  <a:gd name="T89" fmla="*/ 743 h 1244"/>
                  <a:gd name="T90" fmla="*/ 124 w 408"/>
                  <a:gd name="T91" fmla="*/ 774 h 1244"/>
                  <a:gd name="T92" fmla="*/ 130 w 408"/>
                  <a:gd name="T93" fmla="*/ 807 h 1244"/>
                  <a:gd name="T94" fmla="*/ 148 w 408"/>
                  <a:gd name="T95" fmla="*/ 834 h 1244"/>
                  <a:gd name="T96" fmla="*/ 178 w 408"/>
                  <a:gd name="T97" fmla="*/ 855 h 1244"/>
                  <a:gd name="T98" fmla="*/ 217 w 408"/>
                  <a:gd name="T99" fmla="*/ 884 h 1244"/>
                  <a:gd name="T100" fmla="*/ 252 w 408"/>
                  <a:gd name="T101" fmla="*/ 921 h 1244"/>
                  <a:gd name="T102" fmla="*/ 277 w 408"/>
                  <a:gd name="T103" fmla="*/ 961 h 1244"/>
                  <a:gd name="T104" fmla="*/ 299 w 408"/>
                  <a:gd name="T105" fmla="*/ 1019 h 1244"/>
                  <a:gd name="T106" fmla="*/ 336 w 408"/>
                  <a:gd name="T107" fmla="*/ 1103 h 1244"/>
                  <a:gd name="T108" fmla="*/ 377 w 408"/>
                  <a:gd name="T109" fmla="*/ 1187 h 1244"/>
                  <a:gd name="T110" fmla="*/ 404 w 408"/>
                  <a:gd name="T111" fmla="*/ 1239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8" h="1244">
                    <a:moveTo>
                      <a:pt x="325" y="1239"/>
                    </a:moveTo>
                    <a:lnTo>
                      <a:pt x="324" y="1238"/>
                    </a:lnTo>
                    <a:lnTo>
                      <a:pt x="322" y="1237"/>
                    </a:lnTo>
                    <a:lnTo>
                      <a:pt x="320" y="1236"/>
                    </a:lnTo>
                    <a:lnTo>
                      <a:pt x="317" y="1233"/>
                    </a:lnTo>
                    <a:lnTo>
                      <a:pt x="313" y="1228"/>
                    </a:lnTo>
                    <a:lnTo>
                      <a:pt x="306" y="1225"/>
                    </a:lnTo>
                    <a:lnTo>
                      <a:pt x="300" y="1219"/>
                    </a:lnTo>
                    <a:lnTo>
                      <a:pt x="294" y="1214"/>
                    </a:lnTo>
                    <a:lnTo>
                      <a:pt x="286" y="1208"/>
                    </a:lnTo>
                    <a:lnTo>
                      <a:pt x="277" y="1200"/>
                    </a:lnTo>
                    <a:lnTo>
                      <a:pt x="269" y="1192"/>
                    </a:lnTo>
                    <a:lnTo>
                      <a:pt x="260" y="1183"/>
                    </a:lnTo>
                    <a:lnTo>
                      <a:pt x="250" y="1173"/>
                    </a:lnTo>
                    <a:lnTo>
                      <a:pt x="240" y="1164"/>
                    </a:lnTo>
                    <a:lnTo>
                      <a:pt x="230" y="1153"/>
                    </a:lnTo>
                    <a:lnTo>
                      <a:pt x="220" y="1141"/>
                    </a:lnTo>
                    <a:lnTo>
                      <a:pt x="215" y="1135"/>
                    </a:lnTo>
                    <a:lnTo>
                      <a:pt x="210" y="1129"/>
                    </a:lnTo>
                    <a:lnTo>
                      <a:pt x="205" y="1121"/>
                    </a:lnTo>
                    <a:lnTo>
                      <a:pt x="200" y="1113"/>
                    </a:lnTo>
                    <a:lnTo>
                      <a:pt x="196" y="1106"/>
                    </a:lnTo>
                    <a:lnTo>
                      <a:pt x="192" y="1097"/>
                    </a:lnTo>
                    <a:lnTo>
                      <a:pt x="188" y="1089"/>
                    </a:lnTo>
                    <a:lnTo>
                      <a:pt x="184" y="1082"/>
                    </a:lnTo>
                    <a:lnTo>
                      <a:pt x="179" y="1074"/>
                    </a:lnTo>
                    <a:lnTo>
                      <a:pt x="175" y="1065"/>
                    </a:lnTo>
                    <a:lnTo>
                      <a:pt x="171" y="1057"/>
                    </a:lnTo>
                    <a:lnTo>
                      <a:pt x="168" y="1050"/>
                    </a:lnTo>
                    <a:lnTo>
                      <a:pt x="165" y="1042"/>
                    </a:lnTo>
                    <a:lnTo>
                      <a:pt x="161" y="1036"/>
                    </a:lnTo>
                    <a:lnTo>
                      <a:pt x="157" y="1029"/>
                    </a:lnTo>
                    <a:lnTo>
                      <a:pt x="153" y="1024"/>
                    </a:lnTo>
                    <a:lnTo>
                      <a:pt x="148" y="1016"/>
                    </a:lnTo>
                    <a:lnTo>
                      <a:pt x="142" y="1008"/>
                    </a:lnTo>
                    <a:lnTo>
                      <a:pt x="138" y="1000"/>
                    </a:lnTo>
                    <a:lnTo>
                      <a:pt x="133" y="994"/>
                    </a:lnTo>
                    <a:lnTo>
                      <a:pt x="126" y="986"/>
                    </a:lnTo>
                    <a:lnTo>
                      <a:pt x="121" y="979"/>
                    </a:lnTo>
                    <a:lnTo>
                      <a:pt x="116" y="972"/>
                    </a:lnTo>
                    <a:lnTo>
                      <a:pt x="111" y="967"/>
                    </a:lnTo>
                    <a:lnTo>
                      <a:pt x="107" y="960"/>
                    </a:lnTo>
                    <a:lnTo>
                      <a:pt x="101" y="954"/>
                    </a:lnTo>
                    <a:lnTo>
                      <a:pt x="97" y="949"/>
                    </a:lnTo>
                    <a:lnTo>
                      <a:pt x="94" y="944"/>
                    </a:lnTo>
                    <a:lnTo>
                      <a:pt x="91" y="940"/>
                    </a:lnTo>
                    <a:lnTo>
                      <a:pt x="87" y="935"/>
                    </a:lnTo>
                    <a:lnTo>
                      <a:pt x="85" y="931"/>
                    </a:lnTo>
                    <a:lnTo>
                      <a:pt x="83" y="928"/>
                    </a:lnTo>
                    <a:lnTo>
                      <a:pt x="80" y="923"/>
                    </a:lnTo>
                    <a:lnTo>
                      <a:pt x="77" y="916"/>
                    </a:lnTo>
                    <a:lnTo>
                      <a:pt x="72" y="909"/>
                    </a:lnTo>
                    <a:lnTo>
                      <a:pt x="69" y="901"/>
                    </a:lnTo>
                    <a:lnTo>
                      <a:pt x="65" y="894"/>
                    </a:lnTo>
                    <a:lnTo>
                      <a:pt x="62" y="886"/>
                    </a:lnTo>
                    <a:lnTo>
                      <a:pt x="59" y="877"/>
                    </a:lnTo>
                    <a:lnTo>
                      <a:pt x="56" y="869"/>
                    </a:lnTo>
                    <a:lnTo>
                      <a:pt x="54" y="860"/>
                    </a:lnTo>
                    <a:lnTo>
                      <a:pt x="51" y="849"/>
                    </a:lnTo>
                    <a:lnTo>
                      <a:pt x="49" y="840"/>
                    </a:lnTo>
                    <a:lnTo>
                      <a:pt x="48" y="829"/>
                    </a:lnTo>
                    <a:lnTo>
                      <a:pt x="47" y="818"/>
                    </a:lnTo>
                    <a:lnTo>
                      <a:pt x="47" y="809"/>
                    </a:lnTo>
                    <a:lnTo>
                      <a:pt x="47" y="797"/>
                    </a:lnTo>
                    <a:lnTo>
                      <a:pt x="49" y="786"/>
                    </a:lnTo>
                    <a:lnTo>
                      <a:pt x="51" y="773"/>
                    </a:lnTo>
                    <a:lnTo>
                      <a:pt x="51" y="759"/>
                    </a:lnTo>
                    <a:lnTo>
                      <a:pt x="51" y="743"/>
                    </a:lnTo>
                    <a:lnTo>
                      <a:pt x="51" y="726"/>
                    </a:lnTo>
                    <a:lnTo>
                      <a:pt x="49" y="706"/>
                    </a:lnTo>
                    <a:lnTo>
                      <a:pt x="48" y="686"/>
                    </a:lnTo>
                    <a:lnTo>
                      <a:pt x="45" y="665"/>
                    </a:lnTo>
                    <a:lnTo>
                      <a:pt x="43" y="643"/>
                    </a:lnTo>
                    <a:lnTo>
                      <a:pt x="41" y="621"/>
                    </a:lnTo>
                    <a:lnTo>
                      <a:pt x="38" y="599"/>
                    </a:lnTo>
                    <a:lnTo>
                      <a:pt x="35" y="576"/>
                    </a:lnTo>
                    <a:lnTo>
                      <a:pt x="32" y="553"/>
                    </a:lnTo>
                    <a:lnTo>
                      <a:pt x="28" y="531"/>
                    </a:lnTo>
                    <a:lnTo>
                      <a:pt x="25" y="508"/>
                    </a:lnTo>
                    <a:lnTo>
                      <a:pt x="20" y="487"/>
                    </a:lnTo>
                    <a:lnTo>
                      <a:pt x="17" y="467"/>
                    </a:lnTo>
                    <a:lnTo>
                      <a:pt x="14" y="446"/>
                    </a:lnTo>
                    <a:lnTo>
                      <a:pt x="10" y="424"/>
                    </a:lnTo>
                    <a:lnTo>
                      <a:pt x="8" y="400"/>
                    </a:lnTo>
                    <a:lnTo>
                      <a:pt x="5" y="376"/>
                    </a:lnTo>
                    <a:lnTo>
                      <a:pt x="4" y="350"/>
                    </a:lnTo>
                    <a:lnTo>
                      <a:pt x="2" y="326"/>
                    </a:lnTo>
                    <a:lnTo>
                      <a:pt x="0" y="301"/>
                    </a:lnTo>
                    <a:lnTo>
                      <a:pt x="0" y="275"/>
                    </a:lnTo>
                    <a:lnTo>
                      <a:pt x="0" y="251"/>
                    </a:lnTo>
                    <a:lnTo>
                      <a:pt x="0" y="226"/>
                    </a:lnTo>
                    <a:lnTo>
                      <a:pt x="0" y="203"/>
                    </a:lnTo>
                    <a:lnTo>
                      <a:pt x="2" y="181"/>
                    </a:lnTo>
                    <a:lnTo>
                      <a:pt x="4" y="161"/>
                    </a:lnTo>
                    <a:lnTo>
                      <a:pt x="6" y="143"/>
                    </a:lnTo>
                    <a:lnTo>
                      <a:pt x="9" y="126"/>
                    </a:lnTo>
                    <a:lnTo>
                      <a:pt x="14" y="113"/>
                    </a:lnTo>
                    <a:lnTo>
                      <a:pt x="18" y="100"/>
                    </a:lnTo>
                    <a:lnTo>
                      <a:pt x="20" y="89"/>
                    </a:lnTo>
                    <a:lnTo>
                      <a:pt x="22" y="78"/>
                    </a:lnTo>
                    <a:lnTo>
                      <a:pt x="25" y="68"/>
                    </a:lnTo>
                    <a:lnTo>
                      <a:pt x="25" y="59"/>
                    </a:lnTo>
                    <a:lnTo>
                      <a:pt x="26" y="49"/>
                    </a:lnTo>
                    <a:lnTo>
                      <a:pt x="26" y="41"/>
                    </a:lnTo>
                    <a:lnTo>
                      <a:pt x="27" y="34"/>
                    </a:lnTo>
                    <a:lnTo>
                      <a:pt x="27" y="27"/>
                    </a:lnTo>
                    <a:lnTo>
                      <a:pt x="27" y="21"/>
                    </a:lnTo>
                    <a:lnTo>
                      <a:pt x="28" y="15"/>
                    </a:lnTo>
                    <a:lnTo>
                      <a:pt x="29" y="11"/>
                    </a:lnTo>
                    <a:lnTo>
                      <a:pt x="31" y="7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2" y="6"/>
                    </a:lnTo>
                    <a:lnTo>
                      <a:pt x="45" y="13"/>
                    </a:lnTo>
                    <a:lnTo>
                      <a:pt x="47" y="20"/>
                    </a:lnTo>
                    <a:lnTo>
                      <a:pt x="52" y="29"/>
                    </a:lnTo>
                    <a:lnTo>
                      <a:pt x="58" y="38"/>
                    </a:lnTo>
                    <a:lnTo>
                      <a:pt x="65" y="47"/>
                    </a:lnTo>
                    <a:lnTo>
                      <a:pt x="74" y="55"/>
                    </a:lnTo>
                    <a:lnTo>
                      <a:pt x="83" y="62"/>
                    </a:lnTo>
                    <a:lnTo>
                      <a:pt x="88" y="69"/>
                    </a:lnTo>
                    <a:lnTo>
                      <a:pt x="91" y="76"/>
                    </a:lnTo>
                    <a:lnTo>
                      <a:pt x="91" y="85"/>
                    </a:lnTo>
                    <a:lnTo>
                      <a:pt x="88" y="93"/>
                    </a:lnTo>
                    <a:lnTo>
                      <a:pt x="85" y="103"/>
                    </a:lnTo>
                    <a:lnTo>
                      <a:pt x="80" y="115"/>
                    </a:lnTo>
                    <a:lnTo>
                      <a:pt x="74" y="128"/>
                    </a:lnTo>
                    <a:lnTo>
                      <a:pt x="72" y="136"/>
                    </a:lnTo>
                    <a:lnTo>
                      <a:pt x="70" y="147"/>
                    </a:lnTo>
                    <a:lnTo>
                      <a:pt x="67" y="158"/>
                    </a:lnTo>
                    <a:lnTo>
                      <a:pt x="64" y="173"/>
                    </a:lnTo>
                    <a:lnTo>
                      <a:pt x="62" y="188"/>
                    </a:lnTo>
                    <a:lnTo>
                      <a:pt x="60" y="205"/>
                    </a:lnTo>
                    <a:lnTo>
                      <a:pt x="59" y="223"/>
                    </a:lnTo>
                    <a:lnTo>
                      <a:pt x="57" y="241"/>
                    </a:lnTo>
                    <a:lnTo>
                      <a:pt x="56" y="261"/>
                    </a:lnTo>
                    <a:lnTo>
                      <a:pt x="55" y="280"/>
                    </a:lnTo>
                    <a:lnTo>
                      <a:pt x="55" y="300"/>
                    </a:lnTo>
                    <a:lnTo>
                      <a:pt x="55" y="318"/>
                    </a:lnTo>
                    <a:lnTo>
                      <a:pt x="55" y="337"/>
                    </a:lnTo>
                    <a:lnTo>
                      <a:pt x="56" y="355"/>
                    </a:lnTo>
                    <a:lnTo>
                      <a:pt x="58" y="371"/>
                    </a:lnTo>
                    <a:lnTo>
                      <a:pt x="60" y="387"/>
                    </a:lnTo>
                    <a:lnTo>
                      <a:pt x="63" y="402"/>
                    </a:lnTo>
                    <a:lnTo>
                      <a:pt x="66" y="419"/>
                    </a:lnTo>
                    <a:lnTo>
                      <a:pt x="70" y="437"/>
                    </a:lnTo>
                    <a:lnTo>
                      <a:pt x="73" y="454"/>
                    </a:lnTo>
                    <a:lnTo>
                      <a:pt x="78" y="473"/>
                    </a:lnTo>
                    <a:lnTo>
                      <a:pt x="83" y="491"/>
                    </a:lnTo>
                    <a:lnTo>
                      <a:pt x="87" y="509"/>
                    </a:lnTo>
                    <a:lnTo>
                      <a:pt x="93" y="527"/>
                    </a:lnTo>
                    <a:lnTo>
                      <a:pt x="97" y="545"/>
                    </a:lnTo>
                    <a:lnTo>
                      <a:pt x="103" y="561"/>
                    </a:lnTo>
                    <a:lnTo>
                      <a:pt x="108" y="578"/>
                    </a:lnTo>
                    <a:lnTo>
                      <a:pt x="112" y="593"/>
                    </a:lnTo>
                    <a:lnTo>
                      <a:pt x="117" y="606"/>
                    </a:lnTo>
                    <a:lnTo>
                      <a:pt x="122" y="619"/>
                    </a:lnTo>
                    <a:lnTo>
                      <a:pt x="127" y="629"/>
                    </a:lnTo>
                    <a:lnTo>
                      <a:pt x="132" y="637"/>
                    </a:lnTo>
                    <a:lnTo>
                      <a:pt x="136" y="644"/>
                    </a:lnTo>
                    <a:lnTo>
                      <a:pt x="139" y="652"/>
                    </a:lnTo>
                    <a:lnTo>
                      <a:pt x="142" y="658"/>
                    </a:lnTo>
                    <a:lnTo>
                      <a:pt x="146" y="664"/>
                    </a:lnTo>
                    <a:lnTo>
                      <a:pt x="148" y="670"/>
                    </a:lnTo>
                    <a:lnTo>
                      <a:pt x="151" y="677"/>
                    </a:lnTo>
                    <a:lnTo>
                      <a:pt x="152" y="682"/>
                    </a:lnTo>
                    <a:lnTo>
                      <a:pt x="153" y="687"/>
                    </a:lnTo>
                    <a:lnTo>
                      <a:pt x="155" y="692"/>
                    </a:lnTo>
                    <a:lnTo>
                      <a:pt x="155" y="697"/>
                    </a:lnTo>
                    <a:lnTo>
                      <a:pt x="153" y="703"/>
                    </a:lnTo>
                    <a:lnTo>
                      <a:pt x="152" y="707"/>
                    </a:lnTo>
                    <a:lnTo>
                      <a:pt x="151" y="712"/>
                    </a:lnTo>
                    <a:lnTo>
                      <a:pt x="148" y="716"/>
                    </a:lnTo>
                    <a:lnTo>
                      <a:pt x="145" y="721"/>
                    </a:lnTo>
                    <a:lnTo>
                      <a:pt x="141" y="726"/>
                    </a:lnTo>
                    <a:lnTo>
                      <a:pt x="137" y="731"/>
                    </a:lnTo>
                    <a:lnTo>
                      <a:pt x="133" y="737"/>
                    </a:lnTo>
                    <a:lnTo>
                      <a:pt x="130" y="743"/>
                    </a:lnTo>
                    <a:lnTo>
                      <a:pt x="129" y="750"/>
                    </a:lnTo>
                    <a:lnTo>
                      <a:pt x="125" y="758"/>
                    </a:lnTo>
                    <a:lnTo>
                      <a:pt x="124" y="766"/>
                    </a:lnTo>
                    <a:lnTo>
                      <a:pt x="124" y="774"/>
                    </a:lnTo>
                    <a:lnTo>
                      <a:pt x="124" y="783"/>
                    </a:lnTo>
                    <a:lnTo>
                      <a:pt x="125" y="791"/>
                    </a:lnTo>
                    <a:lnTo>
                      <a:pt x="127" y="799"/>
                    </a:lnTo>
                    <a:lnTo>
                      <a:pt x="130" y="807"/>
                    </a:lnTo>
                    <a:lnTo>
                      <a:pt x="133" y="814"/>
                    </a:lnTo>
                    <a:lnTo>
                      <a:pt x="138" y="821"/>
                    </a:lnTo>
                    <a:lnTo>
                      <a:pt x="142" y="828"/>
                    </a:lnTo>
                    <a:lnTo>
                      <a:pt x="148" y="834"/>
                    </a:lnTo>
                    <a:lnTo>
                      <a:pt x="155" y="839"/>
                    </a:lnTo>
                    <a:lnTo>
                      <a:pt x="162" y="844"/>
                    </a:lnTo>
                    <a:lnTo>
                      <a:pt x="169" y="849"/>
                    </a:lnTo>
                    <a:lnTo>
                      <a:pt x="178" y="855"/>
                    </a:lnTo>
                    <a:lnTo>
                      <a:pt x="188" y="862"/>
                    </a:lnTo>
                    <a:lnTo>
                      <a:pt x="197" y="869"/>
                    </a:lnTo>
                    <a:lnTo>
                      <a:pt x="206" y="876"/>
                    </a:lnTo>
                    <a:lnTo>
                      <a:pt x="217" y="884"/>
                    </a:lnTo>
                    <a:lnTo>
                      <a:pt x="225" y="894"/>
                    </a:lnTo>
                    <a:lnTo>
                      <a:pt x="234" y="902"/>
                    </a:lnTo>
                    <a:lnTo>
                      <a:pt x="244" y="911"/>
                    </a:lnTo>
                    <a:lnTo>
                      <a:pt x="252" y="921"/>
                    </a:lnTo>
                    <a:lnTo>
                      <a:pt x="260" y="930"/>
                    </a:lnTo>
                    <a:lnTo>
                      <a:pt x="267" y="941"/>
                    </a:lnTo>
                    <a:lnTo>
                      <a:pt x="272" y="952"/>
                    </a:lnTo>
                    <a:lnTo>
                      <a:pt x="277" y="961"/>
                    </a:lnTo>
                    <a:lnTo>
                      <a:pt x="281" y="973"/>
                    </a:lnTo>
                    <a:lnTo>
                      <a:pt x="286" y="985"/>
                    </a:lnTo>
                    <a:lnTo>
                      <a:pt x="292" y="1000"/>
                    </a:lnTo>
                    <a:lnTo>
                      <a:pt x="299" y="1019"/>
                    </a:lnTo>
                    <a:lnTo>
                      <a:pt x="308" y="1037"/>
                    </a:lnTo>
                    <a:lnTo>
                      <a:pt x="318" y="1059"/>
                    </a:lnTo>
                    <a:lnTo>
                      <a:pt x="326" y="1081"/>
                    </a:lnTo>
                    <a:lnTo>
                      <a:pt x="336" y="1103"/>
                    </a:lnTo>
                    <a:lnTo>
                      <a:pt x="347" y="1126"/>
                    </a:lnTo>
                    <a:lnTo>
                      <a:pt x="357" y="1147"/>
                    </a:lnTo>
                    <a:lnTo>
                      <a:pt x="368" y="1168"/>
                    </a:lnTo>
                    <a:lnTo>
                      <a:pt x="377" y="1187"/>
                    </a:lnTo>
                    <a:lnTo>
                      <a:pt x="385" y="1204"/>
                    </a:lnTo>
                    <a:lnTo>
                      <a:pt x="393" y="1219"/>
                    </a:lnTo>
                    <a:lnTo>
                      <a:pt x="400" y="1230"/>
                    </a:lnTo>
                    <a:lnTo>
                      <a:pt x="404" y="1239"/>
                    </a:lnTo>
                    <a:lnTo>
                      <a:pt x="408" y="1244"/>
                    </a:lnTo>
                    <a:lnTo>
                      <a:pt x="325" y="123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9" name="Freeform 161">
                <a:extLst>
                  <a:ext uri="{FF2B5EF4-FFF2-40B4-BE49-F238E27FC236}">
                    <a16:creationId xmlns:a16="http://schemas.microsoft.com/office/drawing/2014/main" id="{85E6E5DE-D410-4A11-89D8-55976CCD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542"/>
                <a:ext cx="128" cy="137"/>
              </a:xfrm>
              <a:custGeom>
                <a:avLst/>
                <a:gdLst>
                  <a:gd name="T0" fmla="*/ 44 w 255"/>
                  <a:gd name="T1" fmla="*/ 98 h 274"/>
                  <a:gd name="T2" fmla="*/ 31 w 255"/>
                  <a:gd name="T3" fmla="*/ 75 h 274"/>
                  <a:gd name="T4" fmla="*/ 18 w 255"/>
                  <a:gd name="T5" fmla="*/ 55 h 274"/>
                  <a:gd name="T6" fmla="*/ 9 w 255"/>
                  <a:gd name="T7" fmla="*/ 36 h 274"/>
                  <a:gd name="T8" fmla="*/ 2 w 255"/>
                  <a:gd name="T9" fmla="*/ 20 h 274"/>
                  <a:gd name="T10" fmla="*/ 0 w 255"/>
                  <a:gd name="T11" fmla="*/ 9 h 274"/>
                  <a:gd name="T12" fmla="*/ 2 w 255"/>
                  <a:gd name="T13" fmla="*/ 2 h 274"/>
                  <a:gd name="T14" fmla="*/ 10 w 255"/>
                  <a:gd name="T15" fmla="*/ 0 h 274"/>
                  <a:gd name="T16" fmla="*/ 18 w 255"/>
                  <a:gd name="T17" fmla="*/ 2 h 274"/>
                  <a:gd name="T18" fmla="*/ 26 w 255"/>
                  <a:gd name="T19" fmla="*/ 4 h 274"/>
                  <a:gd name="T20" fmla="*/ 34 w 255"/>
                  <a:gd name="T21" fmla="*/ 7 h 274"/>
                  <a:gd name="T22" fmla="*/ 41 w 255"/>
                  <a:gd name="T23" fmla="*/ 10 h 274"/>
                  <a:gd name="T24" fmla="*/ 61 w 255"/>
                  <a:gd name="T25" fmla="*/ 19 h 274"/>
                  <a:gd name="T26" fmla="*/ 89 w 255"/>
                  <a:gd name="T27" fmla="*/ 35 h 274"/>
                  <a:gd name="T28" fmla="*/ 118 w 255"/>
                  <a:gd name="T29" fmla="*/ 50 h 274"/>
                  <a:gd name="T30" fmla="*/ 148 w 255"/>
                  <a:gd name="T31" fmla="*/ 67 h 274"/>
                  <a:gd name="T32" fmla="*/ 175 w 255"/>
                  <a:gd name="T33" fmla="*/ 85 h 274"/>
                  <a:gd name="T34" fmla="*/ 201 w 255"/>
                  <a:gd name="T35" fmla="*/ 102 h 274"/>
                  <a:gd name="T36" fmla="*/ 223 w 255"/>
                  <a:gd name="T37" fmla="*/ 120 h 274"/>
                  <a:gd name="T38" fmla="*/ 241 w 255"/>
                  <a:gd name="T39" fmla="*/ 138 h 274"/>
                  <a:gd name="T40" fmla="*/ 250 w 255"/>
                  <a:gd name="T41" fmla="*/ 150 h 274"/>
                  <a:gd name="T42" fmla="*/ 254 w 255"/>
                  <a:gd name="T43" fmla="*/ 158 h 274"/>
                  <a:gd name="T44" fmla="*/ 255 w 255"/>
                  <a:gd name="T45" fmla="*/ 166 h 274"/>
                  <a:gd name="T46" fmla="*/ 253 w 255"/>
                  <a:gd name="T47" fmla="*/ 174 h 274"/>
                  <a:gd name="T48" fmla="*/ 249 w 255"/>
                  <a:gd name="T49" fmla="*/ 182 h 274"/>
                  <a:gd name="T50" fmla="*/ 237 w 255"/>
                  <a:gd name="T51" fmla="*/ 196 h 274"/>
                  <a:gd name="T52" fmla="*/ 217 w 255"/>
                  <a:gd name="T53" fmla="*/ 215 h 274"/>
                  <a:gd name="T54" fmla="*/ 194 w 255"/>
                  <a:gd name="T55" fmla="*/ 235 h 274"/>
                  <a:gd name="T56" fmla="*/ 173 w 255"/>
                  <a:gd name="T57" fmla="*/ 252 h 274"/>
                  <a:gd name="T58" fmla="*/ 155 w 255"/>
                  <a:gd name="T59" fmla="*/ 263 h 274"/>
                  <a:gd name="T60" fmla="*/ 136 w 255"/>
                  <a:gd name="T61" fmla="*/ 271 h 274"/>
                  <a:gd name="T62" fmla="*/ 118 w 255"/>
                  <a:gd name="T63" fmla="*/ 274 h 274"/>
                  <a:gd name="T64" fmla="*/ 109 w 255"/>
                  <a:gd name="T65" fmla="*/ 270 h 274"/>
                  <a:gd name="T66" fmla="*/ 107 w 255"/>
                  <a:gd name="T67" fmla="*/ 259 h 274"/>
                  <a:gd name="T68" fmla="*/ 104 w 255"/>
                  <a:gd name="T69" fmla="*/ 244 h 274"/>
                  <a:gd name="T70" fmla="*/ 97 w 255"/>
                  <a:gd name="T71" fmla="*/ 224 h 274"/>
                  <a:gd name="T72" fmla="*/ 91 w 255"/>
                  <a:gd name="T73" fmla="*/ 201 h 274"/>
                  <a:gd name="T74" fmla="*/ 82 w 255"/>
                  <a:gd name="T75" fmla="*/ 175 h 274"/>
                  <a:gd name="T76" fmla="*/ 71 w 255"/>
                  <a:gd name="T77" fmla="*/ 149 h 274"/>
                  <a:gd name="T78" fmla="*/ 58 w 255"/>
                  <a:gd name="T79" fmla="*/ 12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5" h="274">
                    <a:moveTo>
                      <a:pt x="52" y="110"/>
                    </a:moveTo>
                    <a:lnTo>
                      <a:pt x="44" y="98"/>
                    </a:lnTo>
                    <a:lnTo>
                      <a:pt x="38" y="87"/>
                    </a:lnTo>
                    <a:lnTo>
                      <a:pt x="31" y="75"/>
                    </a:lnTo>
                    <a:lnTo>
                      <a:pt x="25" y="65"/>
                    </a:lnTo>
                    <a:lnTo>
                      <a:pt x="18" y="55"/>
                    </a:lnTo>
                    <a:lnTo>
                      <a:pt x="13" y="45"/>
                    </a:lnTo>
                    <a:lnTo>
                      <a:pt x="9" y="36"/>
                    </a:lnTo>
                    <a:lnTo>
                      <a:pt x="5" y="28"/>
                    </a:lnTo>
                    <a:lnTo>
                      <a:pt x="2" y="20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6" y="4"/>
                    </a:lnTo>
                    <a:lnTo>
                      <a:pt x="29" y="5"/>
                    </a:lnTo>
                    <a:lnTo>
                      <a:pt x="34" y="7"/>
                    </a:lnTo>
                    <a:lnTo>
                      <a:pt x="38" y="8"/>
                    </a:lnTo>
                    <a:lnTo>
                      <a:pt x="41" y="10"/>
                    </a:lnTo>
                    <a:lnTo>
                      <a:pt x="48" y="12"/>
                    </a:lnTo>
                    <a:lnTo>
                      <a:pt x="61" y="19"/>
                    </a:lnTo>
                    <a:lnTo>
                      <a:pt x="75" y="27"/>
                    </a:lnTo>
                    <a:lnTo>
                      <a:pt x="89" y="35"/>
                    </a:lnTo>
                    <a:lnTo>
                      <a:pt x="104" y="42"/>
                    </a:lnTo>
                    <a:lnTo>
                      <a:pt x="118" y="50"/>
                    </a:lnTo>
                    <a:lnTo>
                      <a:pt x="133" y="59"/>
                    </a:lnTo>
                    <a:lnTo>
                      <a:pt x="148" y="67"/>
                    </a:lnTo>
                    <a:lnTo>
                      <a:pt x="162" y="76"/>
                    </a:lnTo>
                    <a:lnTo>
                      <a:pt x="175" y="85"/>
                    </a:lnTo>
                    <a:lnTo>
                      <a:pt x="189" y="94"/>
                    </a:lnTo>
                    <a:lnTo>
                      <a:pt x="201" y="102"/>
                    </a:lnTo>
                    <a:lnTo>
                      <a:pt x="214" y="112"/>
                    </a:lnTo>
                    <a:lnTo>
                      <a:pt x="223" y="120"/>
                    </a:lnTo>
                    <a:lnTo>
                      <a:pt x="233" y="129"/>
                    </a:lnTo>
                    <a:lnTo>
                      <a:pt x="241" y="138"/>
                    </a:lnTo>
                    <a:lnTo>
                      <a:pt x="248" y="146"/>
                    </a:lnTo>
                    <a:lnTo>
                      <a:pt x="250" y="150"/>
                    </a:lnTo>
                    <a:lnTo>
                      <a:pt x="253" y="153"/>
                    </a:lnTo>
                    <a:lnTo>
                      <a:pt x="254" y="158"/>
                    </a:lnTo>
                    <a:lnTo>
                      <a:pt x="255" y="162"/>
                    </a:lnTo>
                    <a:lnTo>
                      <a:pt x="255" y="166"/>
                    </a:lnTo>
                    <a:lnTo>
                      <a:pt x="254" y="170"/>
                    </a:lnTo>
                    <a:lnTo>
                      <a:pt x="253" y="174"/>
                    </a:lnTo>
                    <a:lnTo>
                      <a:pt x="252" y="179"/>
                    </a:lnTo>
                    <a:lnTo>
                      <a:pt x="249" y="182"/>
                    </a:lnTo>
                    <a:lnTo>
                      <a:pt x="244" y="189"/>
                    </a:lnTo>
                    <a:lnTo>
                      <a:pt x="237" y="196"/>
                    </a:lnTo>
                    <a:lnTo>
                      <a:pt x="226" y="204"/>
                    </a:lnTo>
                    <a:lnTo>
                      <a:pt x="217" y="215"/>
                    </a:lnTo>
                    <a:lnTo>
                      <a:pt x="206" y="225"/>
                    </a:lnTo>
                    <a:lnTo>
                      <a:pt x="194" y="235"/>
                    </a:lnTo>
                    <a:lnTo>
                      <a:pt x="182" y="246"/>
                    </a:lnTo>
                    <a:lnTo>
                      <a:pt x="173" y="252"/>
                    </a:lnTo>
                    <a:lnTo>
                      <a:pt x="164" y="258"/>
                    </a:lnTo>
                    <a:lnTo>
                      <a:pt x="155" y="263"/>
                    </a:lnTo>
                    <a:lnTo>
                      <a:pt x="145" y="268"/>
                    </a:lnTo>
                    <a:lnTo>
                      <a:pt x="136" y="271"/>
                    </a:lnTo>
                    <a:lnTo>
                      <a:pt x="127" y="273"/>
                    </a:lnTo>
                    <a:lnTo>
                      <a:pt x="118" y="274"/>
                    </a:lnTo>
                    <a:lnTo>
                      <a:pt x="110" y="272"/>
                    </a:lnTo>
                    <a:lnTo>
                      <a:pt x="109" y="270"/>
                    </a:lnTo>
                    <a:lnTo>
                      <a:pt x="108" y="266"/>
                    </a:lnTo>
                    <a:lnTo>
                      <a:pt x="107" y="259"/>
                    </a:lnTo>
                    <a:lnTo>
                      <a:pt x="106" y="253"/>
                    </a:lnTo>
                    <a:lnTo>
                      <a:pt x="104" y="244"/>
                    </a:lnTo>
                    <a:lnTo>
                      <a:pt x="102" y="234"/>
                    </a:lnTo>
                    <a:lnTo>
                      <a:pt x="97" y="224"/>
                    </a:lnTo>
                    <a:lnTo>
                      <a:pt x="94" y="213"/>
                    </a:lnTo>
                    <a:lnTo>
                      <a:pt x="91" y="201"/>
                    </a:lnTo>
                    <a:lnTo>
                      <a:pt x="87" y="189"/>
                    </a:lnTo>
                    <a:lnTo>
                      <a:pt x="82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5" y="136"/>
                    </a:lnTo>
                    <a:lnTo>
                      <a:pt x="58" y="122"/>
                    </a:lnTo>
                    <a:lnTo>
                      <a:pt x="52" y="11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0" name="Freeform 162">
                <a:extLst>
                  <a:ext uri="{FF2B5EF4-FFF2-40B4-BE49-F238E27FC236}">
                    <a16:creationId xmlns:a16="http://schemas.microsoft.com/office/drawing/2014/main" id="{D275C56F-5095-4680-A889-8C0E3542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527"/>
                <a:ext cx="97" cy="58"/>
              </a:xfrm>
              <a:custGeom>
                <a:avLst/>
                <a:gdLst>
                  <a:gd name="T0" fmla="*/ 0 w 195"/>
                  <a:gd name="T1" fmla="*/ 0 h 117"/>
                  <a:gd name="T2" fmla="*/ 1 w 195"/>
                  <a:gd name="T3" fmla="*/ 3 h 117"/>
                  <a:gd name="T4" fmla="*/ 8 w 195"/>
                  <a:gd name="T5" fmla="*/ 8 h 117"/>
                  <a:gd name="T6" fmla="*/ 15 w 195"/>
                  <a:gd name="T7" fmla="*/ 16 h 117"/>
                  <a:gd name="T8" fmla="*/ 25 w 195"/>
                  <a:gd name="T9" fmla="*/ 25 h 117"/>
                  <a:gd name="T10" fmla="*/ 36 w 195"/>
                  <a:gd name="T11" fmla="*/ 37 h 117"/>
                  <a:gd name="T12" fmla="*/ 46 w 195"/>
                  <a:gd name="T13" fmla="*/ 49 h 117"/>
                  <a:gd name="T14" fmla="*/ 54 w 195"/>
                  <a:gd name="T15" fmla="*/ 60 h 117"/>
                  <a:gd name="T16" fmla="*/ 61 w 195"/>
                  <a:gd name="T17" fmla="*/ 70 h 117"/>
                  <a:gd name="T18" fmla="*/ 67 w 195"/>
                  <a:gd name="T19" fmla="*/ 78 h 117"/>
                  <a:gd name="T20" fmla="*/ 76 w 195"/>
                  <a:gd name="T21" fmla="*/ 87 h 117"/>
                  <a:gd name="T22" fmla="*/ 86 w 195"/>
                  <a:gd name="T23" fmla="*/ 94 h 117"/>
                  <a:gd name="T24" fmla="*/ 98 w 195"/>
                  <a:gd name="T25" fmla="*/ 99 h 117"/>
                  <a:gd name="T26" fmla="*/ 112 w 195"/>
                  <a:gd name="T27" fmla="*/ 105 h 117"/>
                  <a:gd name="T28" fmla="*/ 126 w 195"/>
                  <a:gd name="T29" fmla="*/ 110 h 117"/>
                  <a:gd name="T30" fmla="*/ 143 w 195"/>
                  <a:gd name="T31" fmla="*/ 113 h 117"/>
                  <a:gd name="T32" fmla="*/ 159 w 195"/>
                  <a:gd name="T33" fmla="*/ 116 h 117"/>
                  <a:gd name="T34" fmla="*/ 175 w 195"/>
                  <a:gd name="T35" fmla="*/ 117 h 117"/>
                  <a:gd name="T36" fmla="*/ 184 w 195"/>
                  <a:gd name="T37" fmla="*/ 116 h 117"/>
                  <a:gd name="T38" fmla="*/ 191 w 195"/>
                  <a:gd name="T39" fmla="*/ 113 h 117"/>
                  <a:gd name="T40" fmla="*/ 195 w 195"/>
                  <a:gd name="T41" fmla="*/ 109 h 117"/>
                  <a:gd name="T42" fmla="*/ 195 w 195"/>
                  <a:gd name="T43" fmla="*/ 105 h 117"/>
                  <a:gd name="T44" fmla="*/ 195 w 195"/>
                  <a:gd name="T45" fmla="*/ 101 h 117"/>
                  <a:gd name="T46" fmla="*/ 194 w 195"/>
                  <a:gd name="T47" fmla="*/ 98 h 117"/>
                  <a:gd name="T48" fmla="*/ 193 w 195"/>
                  <a:gd name="T49" fmla="*/ 97 h 117"/>
                  <a:gd name="T50" fmla="*/ 193 w 195"/>
                  <a:gd name="T51" fmla="*/ 96 h 117"/>
                  <a:gd name="T52" fmla="*/ 193 w 195"/>
                  <a:gd name="T53" fmla="*/ 92 h 117"/>
                  <a:gd name="T54" fmla="*/ 191 w 195"/>
                  <a:gd name="T55" fmla="*/ 86 h 117"/>
                  <a:gd name="T56" fmla="*/ 186 w 195"/>
                  <a:gd name="T57" fmla="*/ 78 h 117"/>
                  <a:gd name="T58" fmla="*/ 180 w 195"/>
                  <a:gd name="T59" fmla="*/ 70 h 117"/>
                  <a:gd name="T60" fmla="*/ 169 w 195"/>
                  <a:gd name="T61" fmla="*/ 62 h 117"/>
                  <a:gd name="T62" fmla="*/ 153 w 195"/>
                  <a:gd name="T63" fmla="*/ 53 h 117"/>
                  <a:gd name="T64" fmla="*/ 131 w 195"/>
                  <a:gd name="T65" fmla="*/ 46 h 117"/>
                  <a:gd name="T66" fmla="*/ 107 w 195"/>
                  <a:gd name="T67" fmla="*/ 39 h 117"/>
                  <a:gd name="T68" fmla="*/ 84 w 195"/>
                  <a:gd name="T69" fmla="*/ 31 h 117"/>
                  <a:gd name="T70" fmla="*/ 61 w 195"/>
                  <a:gd name="T71" fmla="*/ 23 h 117"/>
                  <a:gd name="T72" fmla="*/ 41 w 195"/>
                  <a:gd name="T73" fmla="*/ 16 h 117"/>
                  <a:gd name="T74" fmla="*/ 24 w 195"/>
                  <a:gd name="T75" fmla="*/ 10 h 117"/>
                  <a:gd name="T76" fmla="*/ 11 w 195"/>
                  <a:gd name="T77" fmla="*/ 5 h 117"/>
                  <a:gd name="T78" fmla="*/ 2 w 195"/>
                  <a:gd name="T79" fmla="*/ 2 h 117"/>
                  <a:gd name="T80" fmla="*/ 0 w 195"/>
                  <a:gd name="T8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5" h="117">
                    <a:moveTo>
                      <a:pt x="0" y="0"/>
                    </a:moveTo>
                    <a:lnTo>
                      <a:pt x="1" y="3"/>
                    </a:lnTo>
                    <a:lnTo>
                      <a:pt x="8" y="8"/>
                    </a:lnTo>
                    <a:lnTo>
                      <a:pt x="15" y="16"/>
                    </a:lnTo>
                    <a:lnTo>
                      <a:pt x="25" y="25"/>
                    </a:lnTo>
                    <a:lnTo>
                      <a:pt x="36" y="37"/>
                    </a:lnTo>
                    <a:lnTo>
                      <a:pt x="46" y="49"/>
                    </a:lnTo>
                    <a:lnTo>
                      <a:pt x="54" y="60"/>
                    </a:lnTo>
                    <a:lnTo>
                      <a:pt x="61" y="70"/>
                    </a:lnTo>
                    <a:lnTo>
                      <a:pt x="67" y="78"/>
                    </a:lnTo>
                    <a:lnTo>
                      <a:pt x="76" y="87"/>
                    </a:lnTo>
                    <a:lnTo>
                      <a:pt x="86" y="94"/>
                    </a:lnTo>
                    <a:lnTo>
                      <a:pt x="98" y="99"/>
                    </a:lnTo>
                    <a:lnTo>
                      <a:pt x="112" y="105"/>
                    </a:lnTo>
                    <a:lnTo>
                      <a:pt x="126" y="110"/>
                    </a:lnTo>
                    <a:lnTo>
                      <a:pt x="143" y="113"/>
                    </a:lnTo>
                    <a:lnTo>
                      <a:pt x="159" y="116"/>
                    </a:lnTo>
                    <a:lnTo>
                      <a:pt x="175" y="117"/>
                    </a:lnTo>
                    <a:lnTo>
                      <a:pt x="184" y="116"/>
                    </a:lnTo>
                    <a:lnTo>
                      <a:pt x="191" y="113"/>
                    </a:lnTo>
                    <a:lnTo>
                      <a:pt x="195" y="109"/>
                    </a:lnTo>
                    <a:lnTo>
                      <a:pt x="195" y="105"/>
                    </a:lnTo>
                    <a:lnTo>
                      <a:pt x="195" y="101"/>
                    </a:lnTo>
                    <a:lnTo>
                      <a:pt x="194" y="98"/>
                    </a:lnTo>
                    <a:lnTo>
                      <a:pt x="193" y="97"/>
                    </a:lnTo>
                    <a:lnTo>
                      <a:pt x="193" y="96"/>
                    </a:lnTo>
                    <a:lnTo>
                      <a:pt x="193" y="92"/>
                    </a:lnTo>
                    <a:lnTo>
                      <a:pt x="191" y="86"/>
                    </a:lnTo>
                    <a:lnTo>
                      <a:pt x="186" y="78"/>
                    </a:lnTo>
                    <a:lnTo>
                      <a:pt x="180" y="70"/>
                    </a:lnTo>
                    <a:lnTo>
                      <a:pt x="169" y="62"/>
                    </a:lnTo>
                    <a:lnTo>
                      <a:pt x="153" y="53"/>
                    </a:lnTo>
                    <a:lnTo>
                      <a:pt x="131" y="46"/>
                    </a:lnTo>
                    <a:lnTo>
                      <a:pt x="107" y="39"/>
                    </a:lnTo>
                    <a:lnTo>
                      <a:pt x="84" y="31"/>
                    </a:lnTo>
                    <a:lnTo>
                      <a:pt x="61" y="23"/>
                    </a:lnTo>
                    <a:lnTo>
                      <a:pt x="41" y="16"/>
                    </a:lnTo>
                    <a:lnTo>
                      <a:pt x="24" y="10"/>
                    </a:lnTo>
                    <a:lnTo>
                      <a:pt x="11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1" name="Freeform 163">
                <a:extLst>
                  <a:ext uri="{FF2B5EF4-FFF2-40B4-BE49-F238E27FC236}">
                    <a16:creationId xmlns:a16="http://schemas.microsoft.com/office/drawing/2014/main" id="{1663A078-BF96-4067-90DC-9D6244D0B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544"/>
                <a:ext cx="122" cy="134"/>
              </a:xfrm>
              <a:custGeom>
                <a:avLst/>
                <a:gdLst>
                  <a:gd name="T0" fmla="*/ 52 w 243"/>
                  <a:gd name="T1" fmla="*/ 15 h 268"/>
                  <a:gd name="T2" fmla="*/ 68 w 243"/>
                  <a:gd name="T3" fmla="*/ 25 h 268"/>
                  <a:gd name="T4" fmla="*/ 85 w 243"/>
                  <a:gd name="T5" fmla="*/ 35 h 268"/>
                  <a:gd name="T6" fmla="*/ 103 w 243"/>
                  <a:gd name="T7" fmla="*/ 45 h 268"/>
                  <a:gd name="T8" fmla="*/ 122 w 243"/>
                  <a:gd name="T9" fmla="*/ 57 h 268"/>
                  <a:gd name="T10" fmla="*/ 139 w 243"/>
                  <a:gd name="T11" fmla="*/ 68 h 268"/>
                  <a:gd name="T12" fmla="*/ 156 w 243"/>
                  <a:gd name="T13" fmla="*/ 80 h 268"/>
                  <a:gd name="T14" fmla="*/ 171 w 243"/>
                  <a:gd name="T15" fmla="*/ 90 h 268"/>
                  <a:gd name="T16" fmla="*/ 188 w 243"/>
                  <a:gd name="T17" fmla="*/ 103 h 268"/>
                  <a:gd name="T18" fmla="*/ 204 w 243"/>
                  <a:gd name="T19" fmla="*/ 116 h 268"/>
                  <a:gd name="T20" fmla="*/ 217 w 243"/>
                  <a:gd name="T21" fmla="*/ 129 h 268"/>
                  <a:gd name="T22" fmla="*/ 228 w 243"/>
                  <a:gd name="T23" fmla="*/ 141 h 268"/>
                  <a:gd name="T24" fmla="*/ 236 w 243"/>
                  <a:gd name="T25" fmla="*/ 150 h 268"/>
                  <a:gd name="T26" fmla="*/ 240 w 243"/>
                  <a:gd name="T27" fmla="*/ 158 h 268"/>
                  <a:gd name="T28" fmla="*/ 243 w 243"/>
                  <a:gd name="T29" fmla="*/ 167 h 268"/>
                  <a:gd name="T30" fmla="*/ 242 w 243"/>
                  <a:gd name="T31" fmla="*/ 175 h 268"/>
                  <a:gd name="T32" fmla="*/ 238 w 243"/>
                  <a:gd name="T33" fmla="*/ 183 h 268"/>
                  <a:gd name="T34" fmla="*/ 225 w 243"/>
                  <a:gd name="T35" fmla="*/ 194 h 268"/>
                  <a:gd name="T36" fmla="*/ 207 w 243"/>
                  <a:gd name="T37" fmla="*/ 213 h 268"/>
                  <a:gd name="T38" fmla="*/ 185 w 243"/>
                  <a:gd name="T39" fmla="*/ 231 h 268"/>
                  <a:gd name="T40" fmla="*/ 166 w 243"/>
                  <a:gd name="T41" fmla="*/ 247 h 268"/>
                  <a:gd name="T42" fmla="*/ 149 w 243"/>
                  <a:gd name="T43" fmla="*/ 257 h 268"/>
                  <a:gd name="T44" fmla="*/ 132 w 243"/>
                  <a:gd name="T45" fmla="*/ 265 h 268"/>
                  <a:gd name="T46" fmla="*/ 115 w 243"/>
                  <a:gd name="T47" fmla="*/ 268 h 268"/>
                  <a:gd name="T48" fmla="*/ 107 w 243"/>
                  <a:gd name="T49" fmla="*/ 265 h 268"/>
                  <a:gd name="T50" fmla="*/ 104 w 243"/>
                  <a:gd name="T51" fmla="*/ 254 h 268"/>
                  <a:gd name="T52" fmla="*/ 100 w 243"/>
                  <a:gd name="T53" fmla="*/ 238 h 268"/>
                  <a:gd name="T54" fmla="*/ 93 w 243"/>
                  <a:gd name="T55" fmla="*/ 218 h 268"/>
                  <a:gd name="T56" fmla="*/ 87 w 243"/>
                  <a:gd name="T57" fmla="*/ 196 h 268"/>
                  <a:gd name="T58" fmla="*/ 79 w 243"/>
                  <a:gd name="T59" fmla="*/ 171 h 268"/>
                  <a:gd name="T60" fmla="*/ 68 w 243"/>
                  <a:gd name="T61" fmla="*/ 145 h 268"/>
                  <a:gd name="T62" fmla="*/ 57 w 243"/>
                  <a:gd name="T63" fmla="*/ 120 h 268"/>
                  <a:gd name="T64" fmla="*/ 44 w 243"/>
                  <a:gd name="T65" fmla="*/ 95 h 268"/>
                  <a:gd name="T66" fmla="*/ 30 w 243"/>
                  <a:gd name="T67" fmla="*/ 72 h 268"/>
                  <a:gd name="T68" fmla="*/ 18 w 243"/>
                  <a:gd name="T69" fmla="*/ 51 h 268"/>
                  <a:gd name="T70" fmla="*/ 8 w 243"/>
                  <a:gd name="T71" fmla="*/ 32 h 268"/>
                  <a:gd name="T72" fmla="*/ 1 w 243"/>
                  <a:gd name="T73" fmla="*/ 17 h 268"/>
                  <a:gd name="T74" fmla="*/ 0 w 243"/>
                  <a:gd name="T75" fmla="*/ 8 h 268"/>
                  <a:gd name="T76" fmla="*/ 1 w 243"/>
                  <a:gd name="T77" fmla="*/ 2 h 268"/>
                  <a:gd name="T78" fmla="*/ 8 w 243"/>
                  <a:gd name="T79" fmla="*/ 0 h 268"/>
                  <a:gd name="T80" fmla="*/ 17 w 243"/>
                  <a:gd name="T81" fmla="*/ 2 h 268"/>
                  <a:gd name="T82" fmla="*/ 23 w 243"/>
                  <a:gd name="T83" fmla="*/ 3 h 268"/>
                  <a:gd name="T84" fmla="*/ 30 w 243"/>
                  <a:gd name="T85" fmla="*/ 5 h 268"/>
                  <a:gd name="T86" fmla="*/ 37 w 243"/>
                  <a:gd name="T87" fmla="*/ 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68">
                    <a:moveTo>
                      <a:pt x="44" y="10"/>
                    </a:moveTo>
                    <a:lnTo>
                      <a:pt x="52" y="15"/>
                    </a:lnTo>
                    <a:lnTo>
                      <a:pt x="60" y="19"/>
                    </a:lnTo>
                    <a:lnTo>
                      <a:pt x="68" y="25"/>
                    </a:lnTo>
                    <a:lnTo>
                      <a:pt x="77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103" y="45"/>
                    </a:lnTo>
                    <a:lnTo>
                      <a:pt x="112" y="52"/>
                    </a:lnTo>
                    <a:lnTo>
                      <a:pt x="122" y="57"/>
                    </a:lnTo>
                    <a:lnTo>
                      <a:pt x="131" y="62"/>
                    </a:lnTo>
                    <a:lnTo>
                      <a:pt x="139" y="68"/>
                    </a:lnTo>
                    <a:lnTo>
                      <a:pt x="148" y="74"/>
                    </a:lnTo>
                    <a:lnTo>
                      <a:pt x="156" y="80"/>
                    </a:lnTo>
                    <a:lnTo>
                      <a:pt x="164" y="85"/>
                    </a:lnTo>
                    <a:lnTo>
                      <a:pt x="171" y="90"/>
                    </a:lnTo>
                    <a:lnTo>
                      <a:pt x="180" y="96"/>
                    </a:lnTo>
                    <a:lnTo>
                      <a:pt x="188" y="103"/>
                    </a:lnTo>
                    <a:lnTo>
                      <a:pt x="195" y="110"/>
                    </a:lnTo>
                    <a:lnTo>
                      <a:pt x="204" y="116"/>
                    </a:lnTo>
                    <a:lnTo>
                      <a:pt x="210" y="122"/>
                    </a:lnTo>
                    <a:lnTo>
                      <a:pt x="217" y="129"/>
                    </a:lnTo>
                    <a:lnTo>
                      <a:pt x="222" y="135"/>
                    </a:lnTo>
                    <a:lnTo>
                      <a:pt x="228" y="141"/>
                    </a:lnTo>
                    <a:lnTo>
                      <a:pt x="233" y="146"/>
                    </a:lnTo>
                    <a:lnTo>
                      <a:pt x="236" y="150"/>
                    </a:lnTo>
                    <a:lnTo>
                      <a:pt x="239" y="155"/>
                    </a:lnTo>
                    <a:lnTo>
                      <a:pt x="240" y="158"/>
                    </a:lnTo>
                    <a:lnTo>
                      <a:pt x="242" y="162"/>
                    </a:lnTo>
                    <a:lnTo>
                      <a:pt x="243" y="167"/>
                    </a:lnTo>
                    <a:lnTo>
                      <a:pt x="243" y="171"/>
                    </a:lnTo>
                    <a:lnTo>
                      <a:pt x="242" y="175"/>
                    </a:lnTo>
                    <a:lnTo>
                      <a:pt x="242" y="179"/>
                    </a:lnTo>
                    <a:lnTo>
                      <a:pt x="238" y="183"/>
                    </a:lnTo>
                    <a:lnTo>
                      <a:pt x="233" y="188"/>
                    </a:lnTo>
                    <a:lnTo>
                      <a:pt x="225" y="194"/>
                    </a:lnTo>
                    <a:lnTo>
                      <a:pt x="217" y="203"/>
                    </a:lnTo>
                    <a:lnTo>
                      <a:pt x="207" y="213"/>
                    </a:lnTo>
                    <a:lnTo>
                      <a:pt x="195" y="222"/>
                    </a:lnTo>
                    <a:lnTo>
                      <a:pt x="185" y="231"/>
                    </a:lnTo>
                    <a:lnTo>
                      <a:pt x="175" y="241"/>
                    </a:lnTo>
                    <a:lnTo>
                      <a:pt x="166" y="247"/>
                    </a:lnTo>
                    <a:lnTo>
                      <a:pt x="158" y="252"/>
                    </a:lnTo>
                    <a:lnTo>
                      <a:pt x="149" y="257"/>
                    </a:lnTo>
                    <a:lnTo>
                      <a:pt x="140" y="263"/>
                    </a:lnTo>
                    <a:lnTo>
                      <a:pt x="132" y="265"/>
                    </a:lnTo>
                    <a:lnTo>
                      <a:pt x="124" y="267"/>
                    </a:lnTo>
                    <a:lnTo>
                      <a:pt x="115" y="268"/>
                    </a:lnTo>
                    <a:lnTo>
                      <a:pt x="108" y="267"/>
                    </a:lnTo>
                    <a:lnTo>
                      <a:pt x="107" y="265"/>
                    </a:lnTo>
                    <a:lnTo>
                      <a:pt x="105" y="259"/>
                    </a:lnTo>
                    <a:lnTo>
                      <a:pt x="104" y="254"/>
                    </a:lnTo>
                    <a:lnTo>
                      <a:pt x="102" y="247"/>
                    </a:lnTo>
                    <a:lnTo>
                      <a:pt x="100" y="238"/>
                    </a:lnTo>
                    <a:lnTo>
                      <a:pt x="98" y="228"/>
                    </a:lnTo>
                    <a:lnTo>
                      <a:pt x="93" y="218"/>
                    </a:lnTo>
                    <a:lnTo>
                      <a:pt x="91" y="208"/>
                    </a:lnTo>
                    <a:lnTo>
                      <a:pt x="87" y="196"/>
                    </a:lnTo>
                    <a:lnTo>
                      <a:pt x="83" y="184"/>
                    </a:lnTo>
                    <a:lnTo>
                      <a:pt x="79" y="171"/>
                    </a:lnTo>
                    <a:lnTo>
                      <a:pt x="74" y="158"/>
                    </a:lnTo>
                    <a:lnTo>
                      <a:pt x="68" y="145"/>
                    </a:lnTo>
                    <a:lnTo>
                      <a:pt x="62" y="133"/>
                    </a:lnTo>
                    <a:lnTo>
                      <a:pt x="57" y="120"/>
                    </a:lnTo>
                    <a:lnTo>
                      <a:pt x="50" y="109"/>
                    </a:lnTo>
                    <a:lnTo>
                      <a:pt x="44" y="95"/>
                    </a:lnTo>
                    <a:lnTo>
                      <a:pt x="36" y="84"/>
                    </a:lnTo>
                    <a:lnTo>
                      <a:pt x="30" y="72"/>
                    </a:lnTo>
                    <a:lnTo>
                      <a:pt x="24" y="61"/>
                    </a:lnTo>
                    <a:lnTo>
                      <a:pt x="18" y="51"/>
                    </a:lnTo>
                    <a:lnTo>
                      <a:pt x="12" y="40"/>
                    </a:lnTo>
                    <a:lnTo>
                      <a:pt x="8" y="32"/>
                    </a:lnTo>
                    <a:lnTo>
                      <a:pt x="4" y="24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4" y="1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0" y="5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2" name="Freeform 164">
                <a:extLst>
                  <a:ext uri="{FF2B5EF4-FFF2-40B4-BE49-F238E27FC236}">
                    <a16:creationId xmlns:a16="http://schemas.microsoft.com/office/drawing/2014/main" id="{2BA0714D-D624-4580-A9DF-AF5C2B9D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547"/>
                <a:ext cx="117" cy="131"/>
              </a:xfrm>
              <a:custGeom>
                <a:avLst/>
                <a:gdLst>
                  <a:gd name="T0" fmla="*/ 48 w 233"/>
                  <a:gd name="T1" fmla="*/ 13 h 262"/>
                  <a:gd name="T2" fmla="*/ 64 w 233"/>
                  <a:gd name="T3" fmla="*/ 23 h 262"/>
                  <a:gd name="T4" fmla="*/ 81 w 233"/>
                  <a:gd name="T5" fmla="*/ 33 h 262"/>
                  <a:gd name="T6" fmla="*/ 98 w 233"/>
                  <a:gd name="T7" fmla="*/ 45 h 262"/>
                  <a:gd name="T8" fmla="*/ 114 w 233"/>
                  <a:gd name="T9" fmla="*/ 56 h 262"/>
                  <a:gd name="T10" fmla="*/ 130 w 233"/>
                  <a:gd name="T11" fmla="*/ 69 h 262"/>
                  <a:gd name="T12" fmla="*/ 146 w 233"/>
                  <a:gd name="T13" fmla="*/ 80 h 262"/>
                  <a:gd name="T14" fmla="*/ 161 w 233"/>
                  <a:gd name="T15" fmla="*/ 91 h 262"/>
                  <a:gd name="T16" fmla="*/ 176 w 233"/>
                  <a:gd name="T17" fmla="*/ 104 h 262"/>
                  <a:gd name="T18" fmla="*/ 189 w 233"/>
                  <a:gd name="T19" fmla="*/ 117 h 262"/>
                  <a:gd name="T20" fmla="*/ 203 w 233"/>
                  <a:gd name="T21" fmla="*/ 130 h 262"/>
                  <a:gd name="T22" fmla="*/ 213 w 233"/>
                  <a:gd name="T23" fmla="*/ 141 h 262"/>
                  <a:gd name="T24" fmla="*/ 222 w 233"/>
                  <a:gd name="T25" fmla="*/ 151 h 262"/>
                  <a:gd name="T26" fmla="*/ 229 w 233"/>
                  <a:gd name="T27" fmla="*/ 159 h 262"/>
                  <a:gd name="T28" fmla="*/ 232 w 233"/>
                  <a:gd name="T29" fmla="*/ 167 h 262"/>
                  <a:gd name="T30" fmla="*/ 233 w 233"/>
                  <a:gd name="T31" fmla="*/ 175 h 262"/>
                  <a:gd name="T32" fmla="*/ 229 w 233"/>
                  <a:gd name="T33" fmla="*/ 181 h 262"/>
                  <a:gd name="T34" fmla="*/ 215 w 233"/>
                  <a:gd name="T35" fmla="*/ 193 h 262"/>
                  <a:gd name="T36" fmla="*/ 197 w 233"/>
                  <a:gd name="T37" fmla="*/ 210 h 262"/>
                  <a:gd name="T38" fmla="*/ 177 w 233"/>
                  <a:gd name="T39" fmla="*/ 228 h 262"/>
                  <a:gd name="T40" fmla="*/ 161 w 233"/>
                  <a:gd name="T41" fmla="*/ 242 h 262"/>
                  <a:gd name="T42" fmla="*/ 146 w 233"/>
                  <a:gd name="T43" fmla="*/ 251 h 262"/>
                  <a:gd name="T44" fmla="*/ 129 w 233"/>
                  <a:gd name="T45" fmla="*/ 259 h 262"/>
                  <a:gd name="T46" fmla="*/ 113 w 233"/>
                  <a:gd name="T47" fmla="*/ 262 h 262"/>
                  <a:gd name="T48" fmla="*/ 106 w 233"/>
                  <a:gd name="T49" fmla="*/ 258 h 262"/>
                  <a:gd name="T50" fmla="*/ 102 w 233"/>
                  <a:gd name="T51" fmla="*/ 247 h 262"/>
                  <a:gd name="T52" fmla="*/ 98 w 233"/>
                  <a:gd name="T53" fmla="*/ 233 h 262"/>
                  <a:gd name="T54" fmla="*/ 91 w 233"/>
                  <a:gd name="T55" fmla="*/ 213 h 262"/>
                  <a:gd name="T56" fmla="*/ 85 w 233"/>
                  <a:gd name="T57" fmla="*/ 190 h 262"/>
                  <a:gd name="T58" fmla="*/ 78 w 233"/>
                  <a:gd name="T59" fmla="*/ 166 h 262"/>
                  <a:gd name="T60" fmla="*/ 68 w 233"/>
                  <a:gd name="T61" fmla="*/ 141 h 262"/>
                  <a:gd name="T62" fmla="*/ 56 w 233"/>
                  <a:gd name="T63" fmla="*/ 117 h 262"/>
                  <a:gd name="T64" fmla="*/ 44 w 233"/>
                  <a:gd name="T65" fmla="*/ 93 h 262"/>
                  <a:gd name="T66" fmla="*/ 32 w 233"/>
                  <a:gd name="T67" fmla="*/ 71 h 262"/>
                  <a:gd name="T68" fmla="*/ 20 w 233"/>
                  <a:gd name="T69" fmla="*/ 49 h 262"/>
                  <a:gd name="T70" fmla="*/ 9 w 233"/>
                  <a:gd name="T71" fmla="*/ 31 h 262"/>
                  <a:gd name="T72" fmla="*/ 3 w 233"/>
                  <a:gd name="T73" fmla="*/ 18 h 262"/>
                  <a:gd name="T74" fmla="*/ 0 w 233"/>
                  <a:gd name="T75" fmla="*/ 8 h 262"/>
                  <a:gd name="T76" fmla="*/ 2 w 233"/>
                  <a:gd name="T77" fmla="*/ 2 h 262"/>
                  <a:gd name="T78" fmla="*/ 7 w 233"/>
                  <a:gd name="T79" fmla="*/ 0 h 262"/>
                  <a:gd name="T80" fmla="*/ 16 w 233"/>
                  <a:gd name="T81" fmla="*/ 1 h 262"/>
                  <a:gd name="T82" fmla="*/ 20 w 233"/>
                  <a:gd name="T83" fmla="*/ 1 h 262"/>
                  <a:gd name="T84" fmla="*/ 27 w 233"/>
                  <a:gd name="T85" fmla="*/ 3 h 262"/>
                  <a:gd name="T86" fmla="*/ 35 w 233"/>
                  <a:gd name="T87" fmla="*/ 6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3" h="262">
                    <a:moveTo>
                      <a:pt x="41" y="9"/>
                    </a:moveTo>
                    <a:lnTo>
                      <a:pt x="48" y="13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3" y="28"/>
                    </a:lnTo>
                    <a:lnTo>
                      <a:pt x="81" y="33"/>
                    </a:lnTo>
                    <a:lnTo>
                      <a:pt x="89" y="39"/>
                    </a:lnTo>
                    <a:lnTo>
                      <a:pt x="98" y="45"/>
                    </a:lnTo>
                    <a:lnTo>
                      <a:pt x="106" y="51"/>
                    </a:lnTo>
                    <a:lnTo>
                      <a:pt x="114" y="56"/>
                    </a:lnTo>
                    <a:lnTo>
                      <a:pt x="123" y="62"/>
                    </a:lnTo>
                    <a:lnTo>
                      <a:pt x="130" y="69"/>
                    </a:lnTo>
                    <a:lnTo>
                      <a:pt x="138" y="75"/>
                    </a:lnTo>
                    <a:lnTo>
                      <a:pt x="146" y="80"/>
                    </a:lnTo>
                    <a:lnTo>
                      <a:pt x="153" y="85"/>
                    </a:lnTo>
                    <a:lnTo>
                      <a:pt x="161" y="91"/>
                    </a:lnTo>
                    <a:lnTo>
                      <a:pt x="167" y="97"/>
                    </a:lnTo>
                    <a:lnTo>
                      <a:pt x="176" y="104"/>
                    </a:lnTo>
                    <a:lnTo>
                      <a:pt x="183" y="110"/>
                    </a:lnTo>
                    <a:lnTo>
                      <a:pt x="189" y="117"/>
                    </a:lnTo>
                    <a:lnTo>
                      <a:pt x="196" y="124"/>
                    </a:lnTo>
                    <a:lnTo>
                      <a:pt x="203" y="130"/>
                    </a:lnTo>
                    <a:lnTo>
                      <a:pt x="208" y="136"/>
                    </a:lnTo>
                    <a:lnTo>
                      <a:pt x="213" y="141"/>
                    </a:lnTo>
                    <a:lnTo>
                      <a:pt x="218" y="148"/>
                    </a:lnTo>
                    <a:lnTo>
                      <a:pt x="222" y="151"/>
                    </a:lnTo>
                    <a:lnTo>
                      <a:pt x="226" y="155"/>
                    </a:lnTo>
                    <a:lnTo>
                      <a:pt x="229" y="159"/>
                    </a:lnTo>
                    <a:lnTo>
                      <a:pt x="231" y="163"/>
                    </a:lnTo>
                    <a:lnTo>
                      <a:pt x="232" y="167"/>
                    </a:lnTo>
                    <a:lnTo>
                      <a:pt x="233" y="170"/>
                    </a:lnTo>
                    <a:lnTo>
                      <a:pt x="233" y="175"/>
                    </a:lnTo>
                    <a:lnTo>
                      <a:pt x="232" y="179"/>
                    </a:lnTo>
                    <a:lnTo>
                      <a:pt x="229" y="181"/>
                    </a:lnTo>
                    <a:lnTo>
                      <a:pt x="223" y="186"/>
                    </a:lnTo>
                    <a:lnTo>
                      <a:pt x="215" y="193"/>
                    </a:lnTo>
                    <a:lnTo>
                      <a:pt x="208" y="202"/>
                    </a:lnTo>
                    <a:lnTo>
                      <a:pt x="197" y="210"/>
                    </a:lnTo>
                    <a:lnTo>
                      <a:pt x="187" y="219"/>
                    </a:lnTo>
                    <a:lnTo>
                      <a:pt x="177" y="228"/>
                    </a:lnTo>
                    <a:lnTo>
                      <a:pt x="167" y="236"/>
                    </a:lnTo>
                    <a:lnTo>
                      <a:pt x="161" y="242"/>
                    </a:lnTo>
                    <a:lnTo>
                      <a:pt x="153" y="247"/>
                    </a:lnTo>
                    <a:lnTo>
                      <a:pt x="146" y="251"/>
                    </a:lnTo>
                    <a:lnTo>
                      <a:pt x="137" y="256"/>
                    </a:lnTo>
                    <a:lnTo>
                      <a:pt x="129" y="259"/>
                    </a:lnTo>
                    <a:lnTo>
                      <a:pt x="121" y="261"/>
                    </a:lnTo>
                    <a:lnTo>
                      <a:pt x="113" y="262"/>
                    </a:lnTo>
                    <a:lnTo>
                      <a:pt x="107" y="262"/>
                    </a:lnTo>
                    <a:lnTo>
                      <a:pt x="106" y="258"/>
                    </a:lnTo>
                    <a:lnTo>
                      <a:pt x="104" y="253"/>
                    </a:lnTo>
                    <a:lnTo>
                      <a:pt x="102" y="247"/>
                    </a:lnTo>
                    <a:lnTo>
                      <a:pt x="100" y="241"/>
                    </a:lnTo>
                    <a:lnTo>
                      <a:pt x="98" y="233"/>
                    </a:lnTo>
                    <a:lnTo>
                      <a:pt x="96" y="223"/>
                    </a:lnTo>
                    <a:lnTo>
                      <a:pt x="91" y="213"/>
                    </a:lnTo>
                    <a:lnTo>
                      <a:pt x="88" y="202"/>
                    </a:lnTo>
                    <a:lnTo>
                      <a:pt x="85" y="190"/>
                    </a:lnTo>
                    <a:lnTo>
                      <a:pt x="82" y="179"/>
                    </a:lnTo>
                    <a:lnTo>
                      <a:pt x="78" y="166"/>
                    </a:lnTo>
                    <a:lnTo>
                      <a:pt x="73" y="154"/>
                    </a:lnTo>
                    <a:lnTo>
                      <a:pt x="68" y="141"/>
                    </a:lnTo>
                    <a:lnTo>
                      <a:pt x="62" y="130"/>
                    </a:lnTo>
                    <a:lnTo>
                      <a:pt x="56" y="117"/>
                    </a:lnTo>
                    <a:lnTo>
                      <a:pt x="51" y="106"/>
                    </a:lnTo>
                    <a:lnTo>
                      <a:pt x="44" y="93"/>
                    </a:lnTo>
                    <a:lnTo>
                      <a:pt x="38" y="82"/>
                    </a:lnTo>
                    <a:lnTo>
                      <a:pt x="32" y="71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6" y="39"/>
                    </a:lnTo>
                    <a:lnTo>
                      <a:pt x="9" y="31"/>
                    </a:lnTo>
                    <a:lnTo>
                      <a:pt x="6" y="23"/>
                    </a:lnTo>
                    <a:lnTo>
                      <a:pt x="3" y="18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6"/>
                    </a:lnTo>
                    <a:lnTo>
                      <a:pt x="41" y="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3" name="Freeform 165">
                <a:extLst>
                  <a:ext uri="{FF2B5EF4-FFF2-40B4-BE49-F238E27FC236}">
                    <a16:creationId xmlns:a16="http://schemas.microsoft.com/office/drawing/2014/main" id="{8F102E30-902D-4635-92D1-4BC89AF4C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549"/>
                <a:ext cx="110" cy="128"/>
              </a:xfrm>
              <a:custGeom>
                <a:avLst/>
                <a:gdLst>
                  <a:gd name="T0" fmla="*/ 44 w 221"/>
                  <a:gd name="T1" fmla="*/ 13 h 258"/>
                  <a:gd name="T2" fmla="*/ 58 w 221"/>
                  <a:gd name="T3" fmla="*/ 23 h 258"/>
                  <a:gd name="T4" fmla="*/ 74 w 221"/>
                  <a:gd name="T5" fmla="*/ 33 h 258"/>
                  <a:gd name="T6" fmla="*/ 91 w 221"/>
                  <a:gd name="T7" fmla="*/ 45 h 258"/>
                  <a:gd name="T8" fmla="*/ 105 w 221"/>
                  <a:gd name="T9" fmla="*/ 57 h 258"/>
                  <a:gd name="T10" fmla="*/ 121 w 221"/>
                  <a:gd name="T11" fmla="*/ 70 h 258"/>
                  <a:gd name="T12" fmla="*/ 135 w 221"/>
                  <a:gd name="T13" fmla="*/ 81 h 258"/>
                  <a:gd name="T14" fmla="*/ 149 w 221"/>
                  <a:gd name="T15" fmla="*/ 93 h 258"/>
                  <a:gd name="T16" fmla="*/ 162 w 221"/>
                  <a:gd name="T17" fmla="*/ 105 h 258"/>
                  <a:gd name="T18" fmla="*/ 175 w 221"/>
                  <a:gd name="T19" fmla="*/ 119 h 258"/>
                  <a:gd name="T20" fmla="*/ 186 w 221"/>
                  <a:gd name="T21" fmla="*/ 132 h 258"/>
                  <a:gd name="T22" fmla="*/ 198 w 221"/>
                  <a:gd name="T23" fmla="*/ 143 h 258"/>
                  <a:gd name="T24" fmla="*/ 207 w 221"/>
                  <a:gd name="T25" fmla="*/ 152 h 258"/>
                  <a:gd name="T26" fmla="*/ 214 w 221"/>
                  <a:gd name="T27" fmla="*/ 160 h 258"/>
                  <a:gd name="T28" fmla="*/ 219 w 221"/>
                  <a:gd name="T29" fmla="*/ 168 h 258"/>
                  <a:gd name="T30" fmla="*/ 221 w 221"/>
                  <a:gd name="T31" fmla="*/ 176 h 258"/>
                  <a:gd name="T32" fmla="*/ 217 w 221"/>
                  <a:gd name="T33" fmla="*/ 182 h 258"/>
                  <a:gd name="T34" fmla="*/ 205 w 221"/>
                  <a:gd name="T35" fmla="*/ 192 h 258"/>
                  <a:gd name="T36" fmla="*/ 186 w 221"/>
                  <a:gd name="T37" fmla="*/ 209 h 258"/>
                  <a:gd name="T38" fmla="*/ 169 w 221"/>
                  <a:gd name="T39" fmla="*/ 226 h 258"/>
                  <a:gd name="T40" fmla="*/ 154 w 221"/>
                  <a:gd name="T41" fmla="*/ 238 h 258"/>
                  <a:gd name="T42" fmla="*/ 139 w 221"/>
                  <a:gd name="T43" fmla="*/ 247 h 258"/>
                  <a:gd name="T44" fmla="*/ 124 w 221"/>
                  <a:gd name="T45" fmla="*/ 255 h 258"/>
                  <a:gd name="T46" fmla="*/ 109 w 221"/>
                  <a:gd name="T47" fmla="*/ 258 h 258"/>
                  <a:gd name="T48" fmla="*/ 102 w 221"/>
                  <a:gd name="T49" fmla="*/ 254 h 258"/>
                  <a:gd name="T50" fmla="*/ 98 w 221"/>
                  <a:gd name="T51" fmla="*/ 243 h 258"/>
                  <a:gd name="T52" fmla="*/ 94 w 221"/>
                  <a:gd name="T53" fmla="*/ 227 h 258"/>
                  <a:gd name="T54" fmla="*/ 87 w 221"/>
                  <a:gd name="T55" fmla="*/ 208 h 258"/>
                  <a:gd name="T56" fmla="*/ 81 w 221"/>
                  <a:gd name="T57" fmla="*/ 186 h 258"/>
                  <a:gd name="T58" fmla="*/ 74 w 221"/>
                  <a:gd name="T59" fmla="*/ 162 h 258"/>
                  <a:gd name="T60" fmla="*/ 65 w 221"/>
                  <a:gd name="T61" fmla="*/ 139 h 258"/>
                  <a:gd name="T62" fmla="*/ 55 w 221"/>
                  <a:gd name="T63" fmla="*/ 116 h 258"/>
                  <a:gd name="T64" fmla="*/ 44 w 221"/>
                  <a:gd name="T65" fmla="*/ 94 h 258"/>
                  <a:gd name="T66" fmla="*/ 31 w 221"/>
                  <a:gd name="T67" fmla="*/ 71 h 258"/>
                  <a:gd name="T68" fmla="*/ 20 w 221"/>
                  <a:gd name="T69" fmla="*/ 50 h 258"/>
                  <a:gd name="T70" fmla="*/ 9 w 221"/>
                  <a:gd name="T71" fmla="*/ 31 h 258"/>
                  <a:gd name="T72" fmla="*/ 3 w 221"/>
                  <a:gd name="T73" fmla="*/ 19 h 258"/>
                  <a:gd name="T74" fmla="*/ 0 w 221"/>
                  <a:gd name="T75" fmla="*/ 9 h 258"/>
                  <a:gd name="T76" fmla="*/ 1 w 221"/>
                  <a:gd name="T77" fmla="*/ 4 h 258"/>
                  <a:gd name="T78" fmla="*/ 5 w 221"/>
                  <a:gd name="T79" fmla="*/ 1 h 258"/>
                  <a:gd name="T80" fmla="*/ 12 w 221"/>
                  <a:gd name="T81" fmla="*/ 0 h 258"/>
                  <a:gd name="T82" fmla="*/ 17 w 221"/>
                  <a:gd name="T83" fmla="*/ 0 h 258"/>
                  <a:gd name="T84" fmla="*/ 23 w 221"/>
                  <a:gd name="T85" fmla="*/ 2 h 258"/>
                  <a:gd name="T86" fmla="*/ 30 w 221"/>
                  <a:gd name="T87" fmla="*/ 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1" h="258">
                    <a:moveTo>
                      <a:pt x="35" y="8"/>
                    </a:moveTo>
                    <a:lnTo>
                      <a:pt x="44" y="13"/>
                    </a:lnTo>
                    <a:lnTo>
                      <a:pt x="51" y="18"/>
                    </a:lnTo>
                    <a:lnTo>
                      <a:pt x="58" y="23"/>
                    </a:lnTo>
                    <a:lnTo>
                      <a:pt x="67" y="28"/>
                    </a:lnTo>
                    <a:lnTo>
                      <a:pt x="74" y="33"/>
                    </a:lnTo>
                    <a:lnTo>
                      <a:pt x="82" y="39"/>
                    </a:lnTo>
                    <a:lnTo>
                      <a:pt x="91" y="45"/>
                    </a:lnTo>
                    <a:lnTo>
                      <a:pt x="98" y="51"/>
                    </a:lnTo>
                    <a:lnTo>
                      <a:pt x="105" y="57"/>
                    </a:lnTo>
                    <a:lnTo>
                      <a:pt x="113" y="63"/>
                    </a:lnTo>
                    <a:lnTo>
                      <a:pt x="121" y="70"/>
                    </a:lnTo>
                    <a:lnTo>
                      <a:pt x="128" y="75"/>
                    </a:lnTo>
                    <a:lnTo>
                      <a:pt x="135" y="81"/>
                    </a:lnTo>
                    <a:lnTo>
                      <a:pt x="142" y="87"/>
                    </a:lnTo>
                    <a:lnTo>
                      <a:pt x="149" y="93"/>
                    </a:lnTo>
                    <a:lnTo>
                      <a:pt x="154" y="98"/>
                    </a:lnTo>
                    <a:lnTo>
                      <a:pt x="162" y="105"/>
                    </a:lnTo>
                    <a:lnTo>
                      <a:pt x="170" y="112"/>
                    </a:lnTo>
                    <a:lnTo>
                      <a:pt x="175" y="119"/>
                    </a:lnTo>
                    <a:lnTo>
                      <a:pt x="181" y="125"/>
                    </a:lnTo>
                    <a:lnTo>
                      <a:pt x="186" y="132"/>
                    </a:lnTo>
                    <a:lnTo>
                      <a:pt x="192" y="138"/>
                    </a:lnTo>
                    <a:lnTo>
                      <a:pt x="198" y="143"/>
                    </a:lnTo>
                    <a:lnTo>
                      <a:pt x="203" y="149"/>
                    </a:lnTo>
                    <a:lnTo>
                      <a:pt x="207" y="152"/>
                    </a:lnTo>
                    <a:lnTo>
                      <a:pt x="210" y="156"/>
                    </a:lnTo>
                    <a:lnTo>
                      <a:pt x="214" y="160"/>
                    </a:lnTo>
                    <a:lnTo>
                      <a:pt x="216" y="164"/>
                    </a:lnTo>
                    <a:lnTo>
                      <a:pt x="219" y="168"/>
                    </a:lnTo>
                    <a:lnTo>
                      <a:pt x="219" y="173"/>
                    </a:lnTo>
                    <a:lnTo>
                      <a:pt x="221" y="176"/>
                    </a:lnTo>
                    <a:lnTo>
                      <a:pt x="219" y="179"/>
                    </a:lnTo>
                    <a:lnTo>
                      <a:pt x="217" y="182"/>
                    </a:lnTo>
                    <a:lnTo>
                      <a:pt x="212" y="186"/>
                    </a:lnTo>
                    <a:lnTo>
                      <a:pt x="205" y="192"/>
                    </a:lnTo>
                    <a:lnTo>
                      <a:pt x="197" y="202"/>
                    </a:lnTo>
                    <a:lnTo>
                      <a:pt x="186" y="209"/>
                    </a:lnTo>
                    <a:lnTo>
                      <a:pt x="177" y="217"/>
                    </a:lnTo>
                    <a:lnTo>
                      <a:pt x="169" y="226"/>
                    </a:lnTo>
                    <a:lnTo>
                      <a:pt x="160" y="233"/>
                    </a:lnTo>
                    <a:lnTo>
                      <a:pt x="154" y="238"/>
                    </a:lnTo>
                    <a:lnTo>
                      <a:pt x="147" y="243"/>
                    </a:lnTo>
                    <a:lnTo>
                      <a:pt x="139" y="247"/>
                    </a:lnTo>
                    <a:lnTo>
                      <a:pt x="131" y="250"/>
                    </a:lnTo>
                    <a:lnTo>
                      <a:pt x="124" y="255"/>
                    </a:lnTo>
                    <a:lnTo>
                      <a:pt x="117" y="257"/>
                    </a:lnTo>
                    <a:lnTo>
                      <a:pt x="109" y="258"/>
                    </a:lnTo>
                    <a:lnTo>
                      <a:pt x="104" y="257"/>
                    </a:lnTo>
                    <a:lnTo>
                      <a:pt x="102" y="254"/>
                    </a:lnTo>
                    <a:lnTo>
                      <a:pt x="101" y="248"/>
                    </a:lnTo>
                    <a:lnTo>
                      <a:pt x="98" y="243"/>
                    </a:lnTo>
                    <a:lnTo>
                      <a:pt x="96" y="236"/>
                    </a:lnTo>
                    <a:lnTo>
                      <a:pt x="94" y="227"/>
                    </a:lnTo>
                    <a:lnTo>
                      <a:pt x="92" y="217"/>
                    </a:lnTo>
                    <a:lnTo>
                      <a:pt x="87" y="208"/>
                    </a:lnTo>
                    <a:lnTo>
                      <a:pt x="85" y="196"/>
                    </a:lnTo>
                    <a:lnTo>
                      <a:pt x="81" y="186"/>
                    </a:lnTo>
                    <a:lnTo>
                      <a:pt x="77" y="175"/>
                    </a:lnTo>
                    <a:lnTo>
                      <a:pt x="74" y="162"/>
                    </a:lnTo>
                    <a:lnTo>
                      <a:pt x="70" y="151"/>
                    </a:lnTo>
                    <a:lnTo>
                      <a:pt x="65" y="139"/>
                    </a:lnTo>
                    <a:lnTo>
                      <a:pt x="60" y="128"/>
                    </a:lnTo>
                    <a:lnTo>
                      <a:pt x="55" y="116"/>
                    </a:lnTo>
                    <a:lnTo>
                      <a:pt x="49" y="106"/>
                    </a:lnTo>
                    <a:lnTo>
                      <a:pt x="44" y="94"/>
                    </a:lnTo>
                    <a:lnTo>
                      <a:pt x="38" y="81"/>
                    </a:lnTo>
                    <a:lnTo>
                      <a:pt x="31" y="71"/>
                    </a:lnTo>
                    <a:lnTo>
                      <a:pt x="26" y="59"/>
                    </a:lnTo>
                    <a:lnTo>
                      <a:pt x="20" y="50"/>
                    </a:lnTo>
                    <a:lnTo>
                      <a:pt x="15" y="41"/>
                    </a:lnTo>
                    <a:lnTo>
                      <a:pt x="9" y="31"/>
                    </a:lnTo>
                    <a:lnTo>
                      <a:pt x="5" y="24"/>
                    </a:lnTo>
                    <a:lnTo>
                      <a:pt x="3" y="19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30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4" name="Freeform 166">
                <a:extLst>
                  <a:ext uri="{FF2B5EF4-FFF2-40B4-BE49-F238E27FC236}">
                    <a16:creationId xmlns:a16="http://schemas.microsoft.com/office/drawing/2014/main" id="{3CA7B1AD-CD2C-4B33-B9D6-D572E6CC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551"/>
                <a:ext cx="105" cy="126"/>
              </a:xfrm>
              <a:custGeom>
                <a:avLst/>
                <a:gdLst>
                  <a:gd name="T0" fmla="*/ 40 w 210"/>
                  <a:gd name="T1" fmla="*/ 12 h 252"/>
                  <a:gd name="T2" fmla="*/ 55 w 210"/>
                  <a:gd name="T3" fmla="*/ 22 h 252"/>
                  <a:gd name="T4" fmla="*/ 69 w 210"/>
                  <a:gd name="T5" fmla="*/ 34 h 252"/>
                  <a:gd name="T6" fmla="*/ 83 w 210"/>
                  <a:gd name="T7" fmla="*/ 45 h 252"/>
                  <a:gd name="T8" fmla="*/ 98 w 210"/>
                  <a:gd name="T9" fmla="*/ 57 h 252"/>
                  <a:gd name="T10" fmla="*/ 111 w 210"/>
                  <a:gd name="T11" fmla="*/ 70 h 252"/>
                  <a:gd name="T12" fmla="*/ 125 w 210"/>
                  <a:gd name="T13" fmla="*/ 82 h 252"/>
                  <a:gd name="T14" fmla="*/ 137 w 210"/>
                  <a:gd name="T15" fmla="*/ 93 h 252"/>
                  <a:gd name="T16" fmla="*/ 150 w 210"/>
                  <a:gd name="T17" fmla="*/ 106 h 252"/>
                  <a:gd name="T18" fmla="*/ 161 w 210"/>
                  <a:gd name="T19" fmla="*/ 121 h 252"/>
                  <a:gd name="T20" fmla="*/ 173 w 210"/>
                  <a:gd name="T21" fmla="*/ 133 h 252"/>
                  <a:gd name="T22" fmla="*/ 183 w 210"/>
                  <a:gd name="T23" fmla="*/ 145 h 252"/>
                  <a:gd name="T24" fmla="*/ 193 w 210"/>
                  <a:gd name="T25" fmla="*/ 153 h 252"/>
                  <a:gd name="T26" fmla="*/ 202 w 210"/>
                  <a:gd name="T27" fmla="*/ 161 h 252"/>
                  <a:gd name="T28" fmla="*/ 207 w 210"/>
                  <a:gd name="T29" fmla="*/ 170 h 252"/>
                  <a:gd name="T30" fmla="*/ 210 w 210"/>
                  <a:gd name="T31" fmla="*/ 177 h 252"/>
                  <a:gd name="T32" fmla="*/ 207 w 210"/>
                  <a:gd name="T33" fmla="*/ 181 h 252"/>
                  <a:gd name="T34" fmla="*/ 195 w 210"/>
                  <a:gd name="T35" fmla="*/ 192 h 252"/>
                  <a:gd name="T36" fmla="*/ 178 w 210"/>
                  <a:gd name="T37" fmla="*/ 208 h 252"/>
                  <a:gd name="T38" fmla="*/ 160 w 210"/>
                  <a:gd name="T39" fmla="*/ 223 h 252"/>
                  <a:gd name="T40" fmla="*/ 148 w 210"/>
                  <a:gd name="T41" fmla="*/ 234 h 252"/>
                  <a:gd name="T42" fmla="*/ 134 w 210"/>
                  <a:gd name="T43" fmla="*/ 242 h 252"/>
                  <a:gd name="T44" fmla="*/ 121 w 210"/>
                  <a:gd name="T45" fmla="*/ 249 h 252"/>
                  <a:gd name="T46" fmla="*/ 108 w 210"/>
                  <a:gd name="T47" fmla="*/ 252 h 252"/>
                  <a:gd name="T48" fmla="*/ 101 w 210"/>
                  <a:gd name="T49" fmla="*/ 249 h 252"/>
                  <a:gd name="T50" fmla="*/ 96 w 210"/>
                  <a:gd name="T51" fmla="*/ 237 h 252"/>
                  <a:gd name="T52" fmla="*/ 92 w 210"/>
                  <a:gd name="T53" fmla="*/ 222 h 252"/>
                  <a:gd name="T54" fmla="*/ 85 w 210"/>
                  <a:gd name="T55" fmla="*/ 202 h 252"/>
                  <a:gd name="T56" fmla="*/ 78 w 210"/>
                  <a:gd name="T57" fmla="*/ 181 h 252"/>
                  <a:gd name="T58" fmla="*/ 72 w 210"/>
                  <a:gd name="T59" fmla="*/ 158 h 252"/>
                  <a:gd name="T60" fmla="*/ 64 w 210"/>
                  <a:gd name="T61" fmla="*/ 135 h 252"/>
                  <a:gd name="T62" fmla="*/ 55 w 210"/>
                  <a:gd name="T63" fmla="*/ 114 h 252"/>
                  <a:gd name="T64" fmla="*/ 44 w 210"/>
                  <a:gd name="T65" fmla="*/ 92 h 252"/>
                  <a:gd name="T66" fmla="*/ 32 w 210"/>
                  <a:gd name="T67" fmla="*/ 70 h 252"/>
                  <a:gd name="T68" fmla="*/ 21 w 210"/>
                  <a:gd name="T69" fmla="*/ 48 h 252"/>
                  <a:gd name="T70" fmla="*/ 12 w 210"/>
                  <a:gd name="T71" fmla="*/ 31 h 252"/>
                  <a:gd name="T72" fmla="*/ 4 w 210"/>
                  <a:gd name="T73" fmla="*/ 19 h 252"/>
                  <a:gd name="T74" fmla="*/ 1 w 210"/>
                  <a:gd name="T75" fmla="*/ 11 h 252"/>
                  <a:gd name="T76" fmla="*/ 0 w 210"/>
                  <a:gd name="T77" fmla="*/ 4 h 252"/>
                  <a:gd name="T78" fmla="*/ 4 w 210"/>
                  <a:gd name="T79" fmla="*/ 1 h 252"/>
                  <a:gd name="T80" fmla="*/ 10 w 210"/>
                  <a:gd name="T81" fmla="*/ 0 h 252"/>
                  <a:gd name="T82" fmla="*/ 14 w 210"/>
                  <a:gd name="T83" fmla="*/ 0 h 252"/>
                  <a:gd name="T84" fmla="*/ 20 w 210"/>
                  <a:gd name="T85" fmla="*/ 1 h 252"/>
                  <a:gd name="T86" fmla="*/ 27 w 210"/>
                  <a:gd name="T87" fmla="*/ 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252">
                    <a:moveTo>
                      <a:pt x="32" y="8"/>
                    </a:moveTo>
                    <a:lnTo>
                      <a:pt x="40" y="12"/>
                    </a:lnTo>
                    <a:lnTo>
                      <a:pt x="47" y="17"/>
                    </a:lnTo>
                    <a:lnTo>
                      <a:pt x="55" y="22"/>
                    </a:lnTo>
                    <a:lnTo>
                      <a:pt x="62" y="27"/>
                    </a:lnTo>
                    <a:lnTo>
                      <a:pt x="69" y="34"/>
                    </a:lnTo>
                    <a:lnTo>
                      <a:pt x="77" y="39"/>
                    </a:lnTo>
                    <a:lnTo>
                      <a:pt x="83" y="45"/>
                    </a:lnTo>
                    <a:lnTo>
                      <a:pt x="92" y="51"/>
                    </a:lnTo>
                    <a:lnTo>
                      <a:pt x="98" y="57"/>
                    </a:lnTo>
                    <a:lnTo>
                      <a:pt x="105" y="64"/>
                    </a:lnTo>
                    <a:lnTo>
                      <a:pt x="111" y="70"/>
                    </a:lnTo>
                    <a:lnTo>
                      <a:pt x="119" y="76"/>
                    </a:lnTo>
                    <a:lnTo>
                      <a:pt x="125" y="82"/>
                    </a:lnTo>
                    <a:lnTo>
                      <a:pt x="131" y="88"/>
                    </a:lnTo>
                    <a:lnTo>
                      <a:pt x="137" y="93"/>
                    </a:lnTo>
                    <a:lnTo>
                      <a:pt x="144" y="99"/>
                    </a:lnTo>
                    <a:lnTo>
                      <a:pt x="150" y="106"/>
                    </a:lnTo>
                    <a:lnTo>
                      <a:pt x="156" y="114"/>
                    </a:lnTo>
                    <a:lnTo>
                      <a:pt x="161" y="121"/>
                    </a:lnTo>
                    <a:lnTo>
                      <a:pt x="168" y="127"/>
                    </a:lnTo>
                    <a:lnTo>
                      <a:pt x="173" y="133"/>
                    </a:lnTo>
                    <a:lnTo>
                      <a:pt x="178" y="140"/>
                    </a:lnTo>
                    <a:lnTo>
                      <a:pt x="183" y="145"/>
                    </a:lnTo>
                    <a:lnTo>
                      <a:pt x="189" y="150"/>
                    </a:lnTo>
                    <a:lnTo>
                      <a:pt x="193" y="153"/>
                    </a:lnTo>
                    <a:lnTo>
                      <a:pt x="198" y="157"/>
                    </a:lnTo>
                    <a:lnTo>
                      <a:pt x="202" y="161"/>
                    </a:lnTo>
                    <a:lnTo>
                      <a:pt x="205" y="164"/>
                    </a:lnTo>
                    <a:lnTo>
                      <a:pt x="207" y="170"/>
                    </a:lnTo>
                    <a:lnTo>
                      <a:pt x="209" y="173"/>
                    </a:lnTo>
                    <a:lnTo>
                      <a:pt x="210" y="177"/>
                    </a:lnTo>
                    <a:lnTo>
                      <a:pt x="210" y="179"/>
                    </a:lnTo>
                    <a:lnTo>
                      <a:pt x="207" y="181"/>
                    </a:lnTo>
                    <a:lnTo>
                      <a:pt x="203" y="186"/>
                    </a:lnTo>
                    <a:lnTo>
                      <a:pt x="195" y="192"/>
                    </a:lnTo>
                    <a:lnTo>
                      <a:pt x="187" y="200"/>
                    </a:lnTo>
                    <a:lnTo>
                      <a:pt x="178" y="208"/>
                    </a:lnTo>
                    <a:lnTo>
                      <a:pt x="169" y="215"/>
                    </a:lnTo>
                    <a:lnTo>
                      <a:pt x="160" y="223"/>
                    </a:lnTo>
                    <a:lnTo>
                      <a:pt x="153" y="229"/>
                    </a:lnTo>
                    <a:lnTo>
                      <a:pt x="148" y="234"/>
                    </a:lnTo>
                    <a:lnTo>
                      <a:pt x="142" y="238"/>
                    </a:lnTo>
                    <a:lnTo>
                      <a:pt x="134" y="242"/>
                    </a:lnTo>
                    <a:lnTo>
                      <a:pt x="128" y="245"/>
                    </a:lnTo>
                    <a:lnTo>
                      <a:pt x="121" y="249"/>
                    </a:lnTo>
                    <a:lnTo>
                      <a:pt x="115" y="251"/>
                    </a:lnTo>
                    <a:lnTo>
                      <a:pt x="108" y="252"/>
                    </a:lnTo>
                    <a:lnTo>
                      <a:pt x="103" y="252"/>
                    </a:lnTo>
                    <a:lnTo>
                      <a:pt x="101" y="249"/>
                    </a:lnTo>
                    <a:lnTo>
                      <a:pt x="99" y="243"/>
                    </a:lnTo>
                    <a:lnTo>
                      <a:pt x="96" y="237"/>
                    </a:lnTo>
                    <a:lnTo>
                      <a:pt x="94" y="230"/>
                    </a:lnTo>
                    <a:lnTo>
                      <a:pt x="92" y="222"/>
                    </a:lnTo>
                    <a:lnTo>
                      <a:pt x="88" y="212"/>
                    </a:lnTo>
                    <a:lnTo>
                      <a:pt x="85" y="202"/>
                    </a:lnTo>
                    <a:lnTo>
                      <a:pt x="82" y="191"/>
                    </a:lnTo>
                    <a:lnTo>
                      <a:pt x="78" y="181"/>
                    </a:lnTo>
                    <a:lnTo>
                      <a:pt x="75" y="170"/>
                    </a:lnTo>
                    <a:lnTo>
                      <a:pt x="72" y="158"/>
                    </a:lnTo>
                    <a:lnTo>
                      <a:pt x="68" y="147"/>
                    </a:lnTo>
                    <a:lnTo>
                      <a:pt x="64" y="135"/>
                    </a:lnTo>
                    <a:lnTo>
                      <a:pt x="59" y="125"/>
                    </a:lnTo>
                    <a:lnTo>
                      <a:pt x="55" y="114"/>
                    </a:lnTo>
                    <a:lnTo>
                      <a:pt x="50" y="104"/>
                    </a:lnTo>
                    <a:lnTo>
                      <a:pt x="44" y="92"/>
                    </a:lnTo>
                    <a:lnTo>
                      <a:pt x="38" y="80"/>
                    </a:lnTo>
                    <a:lnTo>
                      <a:pt x="32" y="70"/>
                    </a:lnTo>
                    <a:lnTo>
                      <a:pt x="26" y="58"/>
                    </a:lnTo>
                    <a:lnTo>
                      <a:pt x="21" y="48"/>
                    </a:lnTo>
                    <a:lnTo>
                      <a:pt x="16" y="40"/>
                    </a:lnTo>
                    <a:lnTo>
                      <a:pt x="12" y="31"/>
                    </a:lnTo>
                    <a:lnTo>
                      <a:pt x="8" y="24"/>
                    </a:lnTo>
                    <a:lnTo>
                      <a:pt x="4" y="19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5" name="Freeform 167">
                <a:extLst>
                  <a:ext uri="{FF2B5EF4-FFF2-40B4-BE49-F238E27FC236}">
                    <a16:creationId xmlns:a16="http://schemas.microsoft.com/office/drawing/2014/main" id="{ACFF075A-3482-46D9-B89A-9E0D64757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553"/>
                <a:ext cx="99" cy="124"/>
              </a:xfrm>
              <a:custGeom>
                <a:avLst/>
                <a:gdLst>
                  <a:gd name="T0" fmla="*/ 35 w 198"/>
                  <a:gd name="T1" fmla="*/ 12 h 248"/>
                  <a:gd name="T2" fmla="*/ 49 w 198"/>
                  <a:gd name="T3" fmla="*/ 22 h 248"/>
                  <a:gd name="T4" fmla="*/ 63 w 198"/>
                  <a:gd name="T5" fmla="*/ 34 h 248"/>
                  <a:gd name="T6" fmla="*/ 76 w 198"/>
                  <a:gd name="T7" fmla="*/ 45 h 248"/>
                  <a:gd name="T8" fmla="*/ 90 w 198"/>
                  <a:gd name="T9" fmla="*/ 59 h 248"/>
                  <a:gd name="T10" fmla="*/ 102 w 198"/>
                  <a:gd name="T11" fmla="*/ 71 h 248"/>
                  <a:gd name="T12" fmla="*/ 114 w 198"/>
                  <a:gd name="T13" fmla="*/ 84 h 248"/>
                  <a:gd name="T14" fmla="*/ 124 w 198"/>
                  <a:gd name="T15" fmla="*/ 95 h 248"/>
                  <a:gd name="T16" fmla="*/ 136 w 198"/>
                  <a:gd name="T17" fmla="*/ 108 h 248"/>
                  <a:gd name="T18" fmla="*/ 147 w 198"/>
                  <a:gd name="T19" fmla="*/ 122 h 248"/>
                  <a:gd name="T20" fmla="*/ 156 w 198"/>
                  <a:gd name="T21" fmla="*/ 136 h 248"/>
                  <a:gd name="T22" fmla="*/ 168 w 198"/>
                  <a:gd name="T23" fmla="*/ 147 h 248"/>
                  <a:gd name="T24" fmla="*/ 177 w 198"/>
                  <a:gd name="T25" fmla="*/ 155 h 248"/>
                  <a:gd name="T26" fmla="*/ 186 w 198"/>
                  <a:gd name="T27" fmla="*/ 164 h 248"/>
                  <a:gd name="T28" fmla="*/ 195 w 198"/>
                  <a:gd name="T29" fmla="*/ 171 h 248"/>
                  <a:gd name="T30" fmla="*/ 198 w 198"/>
                  <a:gd name="T31" fmla="*/ 177 h 248"/>
                  <a:gd name="T32" fmla="*/ 196 w 198"/>
                  <a:gd name="T33" fmla="*/ 182 h 248"/>
                  <a:gd name="T34" fmla="*/ 183 w 198"/>
                  <a:gd name="T35" fmla="*/ 193 h 248"/>
                  <a:gd name="T36" fmla="*/ 168 w 198"/>
                  <a:gd name="T37" fmla="*/ 207 h 248"/>
                  <a:gd name="T38" fmla="*/ 151 w 198"/>
                  <a:gd name="T39" fmla="*/ 221 h 248"/>
                  <a:gd name="T40" fmla="*/ 141 w 198"/>
                  <a:gd name="T41" fmla="*/ 230 h 248"/>
                  <a:gd name="T42" fmla="*/ 129 w 198"/>
                  <a:gd name="T43" fmla="*/ 237 h 248"/>
                  <a:gd name="T44" fmla="*/ 117 w 198"/>
                  <a:gd name="T45" fmla="*/ 245 h 248"/>
                  <a:gd name="T46" fmla="*/ 104 w 198"/>
                  <a:gd name="T47" fmla="*/ 248 h 248"/>
                  <a:gd name="T48" fmla="*/ 98 w 198"/>
                  <a:gd name="T49" fmla="*/ 245 h 248"/>
                  <a:gd name="T50" fmla="*/ 93 w 198"/>
                  <a:gd name="T51" fmla="*/ 233 h 248"/>
                  <a:gd name="T52" fmla="*/ 87 w 198"/>
                  <a:gd name="T53" fmla="*/ 217 h 248"/>
                  <a:gd name="T54" fmla="*/ 81 w 198"/>
                  <a:gd name="T55" fmla="*/ 198 h 248"/>
                  <a:gd name="T56" fmla="*/ 75 w 198"/>
                  <a:gd name="T57" fmla="*/ 177 h 248"/>
                  <a:gd name="T58" fmla="*/ 68 w 198"/>
                  <a:gd name="T59" fmla="*/ 155 h 248"/>
                  <a:gd name="T60" fmla="*/ 61 w 198"/>
                  <a:gd name="T61" fmla="*/ 133 h 248"/>
                  <a:gd name="T62" fmla="*/ 52 w 198"/>
                  <a:gd name="T63" fmla="*/ 114 h 248"/>
                  <a:gd name="T64" fmla="*/ 42 w 198"/>
                  <a:gd name="T65" fmla="*/ 92 h 248"/>
                  <a:gd name="T66" fmla="*/ 31 w 198"/>
                  <a:gd name="T67" fmla="*/ 69 h 248"/>
                  <a:gd name="T68" fmla="*/ 21 w 198"/>
                  <a:gd name="T69" fmla="*/ 49 h 248"/>
                  <a:gd name="T70" fmla="*/ 12 w 198"/>
                  <a:gd name="T71" fmla="*/ 33 h 248"/>
                  <a:gd name="T72" fmla="*/ 5 w 198"/>
                  <a:gd name="T73" fmla="*/ 21 h 248"/>
                  <a:gd name="T74" fmla="*/ 1 w 198"/>
                  <a:gd name="T75" fmla="*/ 13 h 248"/>
                  <a:gd name="T76" fmla="*/ 0 w 198"/>
                  <a:gd name="T77" fmla="*/ 7 h 248"/>
                  <a:gd name="T78" fmla="*/ 1 w 198"/>
                  <a:gd name="T79" fmla="*/ 3 h 248"/>
                  <a:gd name="T80" fmla="*/ 8 w 198"/>
                  <a:gd name="T81" fmla="*/ 0 h 248"/>
                  <a:gd name="T82" fmla="*/ 19 w 198"/>
                  <a:gd name="T83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248">
                    <a:moveTo>
                      <a:pt x="28" y="7"/>
                    </a:moveTo>
                    <a:lnTo>
                      <a:pt x="35" y="12"/>
                    </a:lnTo>
                    <a:lnTo>
                      <a:pt x="42" y="16"/>
                    </a:lnTo>
                    <a:lnTo>
                      <a:pt x="49" y="22"/>
                    </a:lnTo>
                    <a:lnTo>
                      <a:pt x="57" y="27"/>
                    </a:lnTo>
                    <a:lnTo>
                      <a:pt x="63" y="34"/>
                    </a:lnTo>
                    <a:lnTo>
                      <a:pt x="70" y="40"/>
                    </a:lnTo>
                    <a:lnTo>
                      <a:pt x="76" y="45"/>
                    </a:lnTo>
                    <a:lnTo>
                      <a:pt x="83" y="52"/>
                    </a:lnTo>
                    <a:lnTo>
                      <a:pt x="90" y="59"/>
                    </a:lnTo>
                    <a:lnTo>
                      <a:pt x="96" y="65"/>
                    </a:lnTo>
                    <a:lnTo>
                      <a:pt x="102" y="71"/>
                    </a:lnTo>
                    <a:lnTo>
                      <a:pt x="109" y="77"/>
                    </a:lnTo>
                    <a:lnTo>
                      <a:pt x="114" y="84"/>
                    </a:lnTo>
                    <a:lnTo>
                      <a:pt x="119" y="90"/>
                    </a:lnTo>
                    <a:lnTo>
                      <a:pt x="124" y="95"/>
                    </a:lnTo>
                    <a:lnTo>
                      <a:pt x="129" y="100"/>
                    </a:lnTo>
                    <a:lnTo>
                      <a:pt x="136" y="108"/>
                    </a:lnTo>
                    <a:lnTo>
                      <a:pt x="141" y="116"/>
                    </a:lnTo>
                    <a:lnTo>
                      <a:pt x="147" y="122"/>
                    </a:lnTo>
                    <a:lnTo>
                      <a:pt x="152" y="129"/>
                    </a:lnTo>
                    <a:lnTo>
                      <a:pt x="156" y="136"/>
                    </a:lnTo>
                    <a:lnTo>
                      <a:pt x="162" y="142"/>
                    </a:lnTo>
                    <a:lnTo>
                      <a:pt x="168" y="147"/>
                    </a:lnTo>
                    <a:lnTo>
                      <a:pt x="173" y="151"/>
                    </a:lnTo>
                    <a:lnTo>
                      <a:pt x="177" y="155"/>
                    </a:lnTo>
                    <a:lnTo>
                      <a:pt x="182" y="159"/>
                    </a:lnTo>
                    <a:lnTo>
                      <a:pt x="186" y="164"/>
                    </a:lnTo>
                    <a:lnTo>
                      <a:pt x="191" y="167"/>
                    </a:lnTo>
                    <a:lnTo>
                      <a:pt x="195" y="171"/>
                    </a:lnTo>
                    <a:lnTo>
                      <a:pt x="197" y="175"/>
                    </a:lnTo>
                    <a:lnTo>
                      <a:pt x="198" y="177"/>
                    </a:lnTo>
                    <a:lnTo>
                      <a:pt x="198" y="180"/>
                    </a:lnTo>
                    <a:lnTo>
                      <a:pt x="196" y="182"/>
                    </a:lnTo>
                    <a:lnTo>
                      <a:pt x="191" y="186"/>
                    </a:lnTo>
                    <a:lnTo>
                      <a:pt x="183" y="193"/>
                    </a:lnTo>
                    <a:lnTo>
                      <a:pt x="176" y="200"/>
                    </a:lnTo>
                    <a:lnTo>
                      <a:pt x="168" y="207"/>
                    </a:lnTo>
                    <a:lnTo>
                      <a:pt x="158" y="214"/>
                    </a:lnTo>
                    <a:lnTo>
                      <a:pt x="151" y="221"/>
                    </a:lnTo>
                    <a:lnTo>
                      <a:pt x="145" y="226"/>
                    </a:lnTo>
                    <a:lnTo>
                      <a:pt x="141" y="230"/>
                    </a:lnTo>
                    <a:lnTo>
                      <a:pt x="136" y="233"/>
                    </a:lnTo>
                    <a:lnTo>
                      <a:pt x="129" y="237"/>
                    </a:lnTo>
                    <a:lnTo>
                      <a:pt x="123" y="241"/>
                    </a:lnTo>
                    <a:lnTo>
                      <a:pt x="117" y="245"/>
                    </a:lnTo>
                    <a:lnTo>
                      <a:pt x="111" y="247"/>
                    </a:lnTo>
                    <a:lnTo>
                      <a:pt x="104" y="248"/>
                    </a:lnTo>
                    <a:lnTo>
                      <a:pt x="100" y="248"/>
                    </a:lnTo>
                    <a:lnTo>
                      <a:pt x="98" y="245"/>
                    </a:lnTo>
                    <a:lnTo>
                      <a:pt x="95" y="239"/>
                    </a:lnTo>
                    <a:lnTo>
                      <a:pt x="93" y="233"/>
                    </a:lnTo>
                    <a:lnTo>
                      <a:pt x="90" y="225"/>
                    </a:lnTo>
                    <a:lnTo>
                      <a:pt x="87" y="217"/>
                    </a:lnTo>
                    <a:lnTo>
                      <a:pt x="85" y="207"/>
                    </a:lnTo>
                    <a:lnTo>
                      <a:pt x="81" y="198"/>
                    </a:lnTo>
                    <a:lnTo>
                      <a:pt x="78" y="187"/>
                    </a:lnTo>
                    <a:lnTo>
                      <a:pt x="75" y="177"/>
                    </a:lnTo>
                    <a:lnTo>
                      <a:pt x="72" y="166"/>
                    </a:lnTo>
                    <a:lnTo>
                      <a:pt x="68" y="155"/>
                    </a:lnTo>
                    <a:lnTo>
                      <a:pt x="65" y="144"/>
                    </a:lnTo>
                    <a:lnTo>
                      <a:pt x="61" y="133"/>
                    </a:lnTo>
                    <a:lnTo>
                      <a:pt x="57" y="123"/>
                    </a:lnTo>
                    <a:lnTo>
                      <a:pt x="52" y="114"/>
                    </a:lnTo>
                    <a:lnTo>
                      <a:pt x="47" y="103"/>
                    </a:lnTo>
                    <a:lnTo>
                      <a:pt x="42" y="92"/>
                    </a:lnTo>
                    <a:lnTo>
                      <a:pt x="37" y="80"/>
                    </a:lnTo>
                    <a:lnTo>
                      <a:pt x="31" y="69"/>
                    </a:lnTo>
                    <a:lnTo>
                      <a:pt x="25" y="59"/>
                    </a:lnTo>
                    <a:lnTo>
                      <a:pt x="21" y="49"/>
                    </a:lnTo>
                    <a:lnTo>
                      <a:pt x="16" y="40"/>
                    </a:lnTo>
                    <a:lnTo>
                      <a:pt x="12" y="33"/>
                    </a:lnTo>
                    <a:lnTo>
                      <a:pt x="8" y="25"/>
                    </a:lnTo>
                    <a:lnTo>
                      <a:pt x="5" y="21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9" y="3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6" name="Freeform 168">
                <a:extLst>
                  <a:ext uri="{FF2B5EF4-FFF2-40B4-BE49-F238E27FC236}">
                    <a16:creationId xmlns:a16="http://schemas.microsoft.com/office/drawing/2014/main" id="{8521CAE3-101A-4CEE-8B09-CF58A738B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1555"/>
                <a:ext cx="94" cy="122"/>
              </a:xfrm>
              <a:custGeom>
                <a:avLst/>
                <a:gdLst>
                  <a:gd name="T0" fmla="*/ 33 w 189"/>
                  <a:gd name="T1" fmla="*/ 11 h 244"/>
                  <a:gd name="T2" fmla="*/ 45 w 189"/>
                  <a:gd name="T3" fmla="*/ 21 h 244"/>
                  <a:gd name="T4" fmla="*/ 58 w 189"/>
                  <a:gd name="T5" fmla="*/ 33 h 244"/>
                  <a:gd name="T6" fmla="*/ 71 w 189"/>
                  <a:gd name="T7" fmla="*/ 45 h 244"/>
                  <a:gd name="T8" fmla="*/ 83 w 189"/>
                  <a:gd name="T9" fmla="*/ 59 h 244"/>
                  <a:gd name="T10" fmla="*/ 94 w 189"/>
                  <a:gd name="T11" fmla="*/ 72 h 244"/>
                  <a:gd name="T12" fmla="*/ 103 w 189"/>
                  <a:gd name="T13" fmla="*/ 85 h 244"/>
                  <a:gd name="T14" fmla="*/ 114 w 189"/>
                  <a:gd name="T15" fmla="*/ 96 h 244"/>
                  <a:gd name="T16" fmla="*/ 123 w 189"/>
                  <a:gd name="T17" fmla="*/ 110 h 244"/>
                  <a:gd name="T18" fmla="*/ 134 w 189"/>
                  <a:gd name="T19" fmla="*/ 124 h 244"/>
                  <a:gd name="T20" fmla="*/ 143 w 189"/>
                  <a:gd name="T21" fmla="*/ 138 h 244"/>
                  <a:gd name="T22" fmla="*/ 153 w 189"/>
                  <a:gd name="T23" fmla="*/ 148 h 244"/>
                  <a:gd name="T24" fmla="*/ 165 w 189"/>
                  <a:gd name="T25" fmla="*/ 156 h 244"/>
                  <a:gd name="T26" fmla="*/ 175 w 189"/>
                  <a:gd name="T27" fmla="*/ 165 h 244"/>
                  <a:gd name="T28" fmla="*/ 183 w 189"/>
                  <a:gd name="T29" fmla="*/ 172 h 244"/>
                  <a:gd name="T30" fmla="*/ 189 w 189"/>
                  <a:gd name="T31" fmla="*/ 178 h 244"/>
                  <a:gd name="T32" fmla="*/ 186 w 189"/>
                  <a:gd name="T33" fmla="*/ 182 h 244"/>
                  <a:gd name="T34" fmla="*/ 175 w 189"/>
                  <a:gd name="T35" fmla="*/ 192 h 244"/>
                  <a:gd name="T36" fmla="*/ 159 w 189"/>
                  <a:gd name="T37" fmla="*/ 205 h 244"/>
                  <a:gd name="T38" fmla="*/ 144 w 189"/>
                  <a:gd name="T39" fmla="*/ 218 h 244"/>
                  <a:gd name="T40" fmla="*/ 135 w 189"/>
                  <a:gd name="T41" fmla="*/ 225 h 244"/>
                  <a:gd name="T42" fmla="*/ 125 w 189"/>
                  <a:gd name="T43" fmla="*/ 232 h 244"/>
                  <a:gd name="T44" fmla="*/ 113 w 189"/>
                  <a:gd name="T45" fmla="*/ 240 h 244"/>
                  <a:gd name="T46" fmla="*/ 103 w 189"/>
                  <a:gd name="T47" fmla="*/ 243 h 244"/>
                  <a:gd name="T48" fmla="*/ 96 w 189"/>
                  <a:gd name="T49" fmla="*/ 240 h 244"/>
                  <a:gd name="T50" fmla="*/ 91 w 189"/>
                  <a:gd name="T51" fmla="*/ 227 h 244"/>
                  <a:gd name="T52" fmla="*/ 85 w 189"/>
                  <a:gd name="T53" fmla="*/ 212 h 244"/>
                  <a:gd name="T54" fmla="*/ 78 w 189"/>
                  <a:gd name="T55" fmla="*/ 193 h 244"/>
                  <a:gd name="T56" fmla="*/ 73 w 189"/>
                  <a:gd name="T57" fmla="*/ 172 h 244"/>
                  <a:gd name="T58" fmla="*/ 66 w 189"/>
                  <a:gd name="T59" fmla="*/ 151 h 244"/>
                  <a:gd name="T60" fmla="*/ 60 w 189"/>
                  <a:gd name="T61" fmla="*/ 130 h 244"/>
                  <a:gd name="T62" fmla="*/ 52 w 189"/>
                  <a:gd name="T63" fmla="*/ 112 h 244"/>
                  <a:gd name="T64" fmla="*/ 43 w 189"/>
                  <a:gd name="T65" fmla="*/ 91 h 244"/>
                  <a:gd name="T66" fmla="*/ 33 w 189"/>
                  <a:gd name="T67" fmla="*/ 68 h 244"/>
                  <a:gd name="T68" fmla="*/ 23 w 189"/>
                  <a:gd name="T69" fmla="*/ 48 h 244"/>
                  <a:gd name="T70" fmla="*/ 13 w 189"/>
                  <a:gd name="T71" fmla="*/ 32 h 244"/>
                  <a:gd name="T72" fmla="*/ 7 w 189"/>
                  <a:gd name="T73" fmla="*/ 21 h 244"/>
                  <a:gd name="T74" fmla="*/ 3 w 189"/>
                  <a:gd name="T75" fmla="*/ 14 h 244"/>
                  <a:gd name="T76" fmla="*/ 0 w 189"/>
                  <a:gd name="T77" fmla="*/ 8 h 244"/>
                  <a:gd name="T78" fmla="*/ 2 w 189"/>
                  <a:gd name="T79" fmla="*/ 4 h 244"/>
                  <a:gd name="T80" fmla="*/ 6 w 189"/>
                  <a:gd name="T81" fmla="*/ 0 h 244"/>
                  <a:gd name="T82" fmla="*/ 16 w 189"/>
                  <a:gd name="T83" fmla="*/ 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244">
                    <a:moveTo>
                      <a:pt x="25" y="6"/>
                    </a:moveTo>
                    <a:lnTo>
                      <a:pt x="33" y="11"/>
                    </a:lnTo>
                    <a:lnTo>
                      <a:pt x="39" y="16"/>
                    </a:lnTo>
                    <a:lnTo>
                      <a:pt x="45" y="21"/>
                    </a:lnTo>
                    <a:lnTo>
                      <a:pt x="52" y="27"/>
                    </a:lnTo>
                    <a:lnTo>
                      <a:pt x="58" y="33"/>
                    </a:lnTo>
                    <a:lnTo>
                      <a:pt x="64" y="40"/>
                    </a:lnTo>
                    <a:lnTo>
                      <a:pt x="71" y="45"/>
                    </a:lnTo>
                    <a:lnTo>
                      <a:pt x="76" y="53"/>
                    </a:lnTo>
                    <a:lnTo>
                      <a:pt x="83" y="59"/>
                    </a:lnTo>
                    <a:lnTo>
                      <a:pt x="88" y="66"/>
                    </a:lnTo>
                    <a:lnTo>
                      <a:pt x="94" y="72"/>
                    </a:lnTo>
                    <a:lnTo>
                      <a:pt x="98" y="79"/>
                    </a:lnTo>
                    <a:lnTo>
                      <a:pt x="103" y="85"/>
                    </a:lnTo>
                    <a:lnTo>
                      <a:pt x="109" y="91"/>
                    </a:lnTo>
                    <a:lnTo>
                      <a:pt x="114" y="96"/>
                    </a:lnTo>
                    <a:lnTo>
                      <a:pt x="118" y="101"/>
                    </a:lnTo>
                    <a:lnTo>
                      <a:pt x="123" y="110"/>
                    </a:lnTo>
                    <a:lnTo>
                      <a:pt x="128" y="117"/>
                    </a:lnTo>
                    <a:lnTo>
                      <a:pt x="134" y="124"/>
                    </a:lnTo>
                    <a:lnTo>
                      <a:pt x="138" y="130"/>
                    </a:lnTo>
                    <a:lnTo>
                      <a:pt x="143" y="138"/>
                    </a:lnTo>
                    <a:lnTo>
                      <a:pt x="148" y="143"/>
                    </a:lnTo>
                    <a:lnTo>
                      <a:pt x="153" y="148"/>
                    </a:lnTo>
                    <a:lnTo>
                      <a:pt x="159" y="153"/>
                    </a:lnTo>
                    <a:lnTo>
                      <a:pt x="165" y="156"/>
                    </a:lnTo>
                    <a:lnTo>
                      <a:pt x="170" y="161"/>
                    </a:lnTo>
                    <a:lnTo>
                      <a:pt x="175" y="165"/>
                    </a:lnTo>
                    <a:lnTo>
                      <a:pt x="180" y="168"/>
                    </a:lnTo>
                    <a:lnTo>
                      <a:pt x="183" y="172"/>
                    </a:lnTo>
                    <a:lnTo>
                      <a:pt x="186" y="175"/>
                    </a:lnTo>
                    <a:lnTo>
                      <a:pt x="189" y="178"/>
                    </a:lnTo>
                    <a:lnTo>
                      <a:pt x="189" y="179"/>
                    </a:lnTo>
                    <a:lnTo>
                      <a:pt x="186" y="182"/>
                    </a:lnTo>
                    <a:lnTo>
                      <a:pt x="181" y="186"/>
                    </a:lnTo>
                    <a:lnTo>
                      <a:pt x="175" y="192"/>
                    </a:lnTo>
                    <a:lnTo>
                      <a:pt x="167" y="198"/>
                    </a:lnTo>
                    <a:lnTo>
                      <a:pt x="159" y="205"/>
                    </a:lnTo>
                    <a:lnTo>
                      <a:pt x="150" y="213"/>
                    </a:lnTo>
                    <a:lnTo>
                      <a:pt x="144" y="218"/>
                    </a:lnTo>
                    <a:lnTo>
                      <a:pt x="139" y="222"/>
                    </a:lnTo>
                    <a:lnTo>
                      <a:pt x="135" y="225"/>
                    </a:lnTo>
                    <a:lnTo>
                      <a:pt x="130" y="228"/>
                    </a:lnTo>
                    <a:lnTo>
                      <a:pt x="125" y="232"/>
                    </a:lnTo>
                    <a:lnTo>
                      <a:pt x="119" y="235"/>
                    </a:lnTo>
                    <a:lnTo>
                      <a:pt x="113" y="240"/>
                    </a:lnTo>
                    <a:lnTo>
                      <a:pt x="108" y="242"/>
                    </a:lnTo>
                    <a:lnTo>
                      <a:pt x="103" y="243"/>
                    </a:lnTo>
                    <a:lnTo>
                      <a:pt x="99" y="244"/>
                    </a:lnTo>
                    <a:lnTo>
                      <a:pt x="96" y="240"/>
                    </a:lnTo>
                    <a:lnTo>
                      <a:pt x="94" y="233"/>
                    </a:lnTo>
                    <a:lnTo>
                      <a:pt x="91" y="227"/>
                    </a:lnTo>
                    <a:lnTo>
                      <a:pt x="88" y="220"/>
                    </a:lnTo>
                    <a:lnTo>
                      <a:pt x="85" y="212"/>
                    </a:lnTo>
                    <a:lnTo>
                      <a:pt x="82" y="202"/>
                    </a:lnTo>
                    <a:lnTo>
                      <a:pt x="78" y="193"/>
                    </a:lnTo>
                    <a:lnTo>
                      <a:pt x="75" y="182"/>
                    </a:lnTo>
                    <a:lnTo>
                      <a:pt x="73" y="172"/>
                    </a:lnTo>
                    <a:lnTo>
                      <a:pt x="70" y="162"/>
                    </a:lnTo>
                    <a:lnTo>
                      <a:pt x="66" y="151"/>
                    </a:lnTo>
                    <a:lnTo>
                      <a:pt x="63" y="141"/>
                    </a:lnTo>
                    <a:lnTo>
                      <a:pt x="60" y="130"/>
                    </a:lnTo>
                    <a:lnTo>
                      <a:pt x="56" y="120"/>
                    </a:lnTo>
                    <a:lnTo>
                      <a:pt x="52" y="112"/>
                    </a:lnTo>
                    <a:lnTo>
                      <a:pt x="48" y="102"/>
                    </a:lnTo>
                    <a:lnTo>
                      <a:pt x="43" y="91"/>
                    </a:lnTo>
                    <a:lnTo>
                      <a:pt x="38" y="80"/>
                    </a:lnTo>
                    <a:lnTo>
                      <a:pt x="33" y="68"/>
                    </a:lnTo>
                    <a:lnTo>
                      <a:pt x="28" y="59"/>
                    </a:lnTo>
                    <a:lnTo>
                      <a:pt x="23" y="48"/>
                    </a:lnTo>
                    <a:lnTo>
                      <a:pt x="18" y="40"/>
                    </a:lnTo>
                    <a:lnTo>
                      <a:pt x="13" y="32"/>
                    </a:lnTo>
                    <a:lnTo>
                      <a:pt x="9" y="26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3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7" name="Freeform 169">
                <a:extLst>
                  <a:ext uri="{FF2B5EF4-FFF2-40B4-BE49-F238E27FC236}">
                    <a16:creationId xmlns:a16="http://schemas.microsoft.com/office/drawing/2014/main" id="{957DE3CB-27E8-44AC-BED1-7715BBFA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556"/>
                <a:ext cx="88" cy="121"/>
              </a:xfrm>
              <a:custGeom>
                <a:avLst/>
                <a:gdLst>
                  <a:gd name="T0" fmla="*/ 28 w 176"/>
                  <a:gd name="T1" fmla="*/ 12 h 241"/>
                  <a:gd name="T2" fmla="*/ 40 w 176"/>
                  <a:gd name="T3" fmla="*/ 23 h 241"/>
                  <a:gd name="T4" fmla="*/ 52 w 176"/>
                  <a:gd name="T5" fmla="*/ 35 h 241"/>
                  <a:gd name="T6" fmla="*/ 63 w 176"/>
                  <a:gd name="T7" fmla="*/ 49 h 241"/>
                  <a:gd name="T8" fmla="*/ 74 w 176"/>
                  <a:gd name="T9" fmla="*/ 61 h 241"/>
                  <a:gd name="T10" fmla="*/ 84 w 176"/>
                  <a:gd name="T11" fmla="*/ 74 h 241"/>
                  <a:gd name="T12" fmla="*/ 93 w 176"/>
                  <a:gd name="T13" fmla="*/ 88 h 241"/>
                  <a:gd name="T14" fmla="*/ 101 w 176"/>
                  <a:gd name="T15" fmla="*/ 99 h 241"/>
                  <a:gd name="T16" fmla="*/ 110 w 176"/>
                  <a:gd name="T17" fmla="*/ 113 h 241"/>
                  <a:gd name="T18" fmla="*/ 118 w 176"/>
                  <a:gd name="T19" fmla="*/ 127 h 241"/>
                  <a:gd name="T20" fmla="*/ 126 w 176"/>
                  <a:gd name="T21" fmla="*/ 141 h 241"/>
                  <a:gd name="T22" fmla="*/ 137 w 176"/>
                  <a:gd name="T23" fmla="*/ 152 h 241"/>
                  <a:gd name="T24" fmla="*/ 149 w 176"/>
                  <a:gd name="T25" fmla="*/ 160 h 241"/>
                  <a:gd name="T26" fmla="*/ 162 w 176"/>
                  <a:gd name="T27" fmla="*/ 168 h 241"/>
                  <a:gd name="T28" fmla="*/ 171 w 176"/>
                  <a:gd name="T29" fmla="*/ 175 h 241"/>
                  <a:gd name="T30" fmla="*/ 175 w 176"/>
                  <a:gd name="T31" fmla="*/ 180 h 241"/>
                  <a:gd name="T32" fmla="*/ 175 w 176"/>
                  <a:gd name="T33" fmla="*/ 184 h 241"/>
                  <a:gd name="T34" fmla="*/ 164 w 176"/>
                  <a:gd name="T35" fmla="*/ 193 h 241"/>
                  <a:gd name="T36" fmla="*/ 148 w 176"/>
                  <a:gd name="T37" fmla="*/ 206 h 241"/>
                  <a:gd name="T38" fmla="*/ 136 w 176"/>
                  <a:gd name="T39" fmla="*/ 217 h 241"/>
                  <a:gd name="T40" fmla="*/ 129 w 176"/>
                  <a:gd name="T41" fmla="*/ 223 h 241"/>
                  <a:gd name="T42" fmla="*/ 119 w 176"/>
                  <a:gd name="T43" fmla="*/ 229 h 241"/>
                  <a:gd name="T44" fmla="*/ 109 w 176"/>
                  <a:gd name="T45" fmla="*/ 236 h 241"/>
                  <a:gd name="T46" fmla="*/ 99 w 176"/>
                  <a:gd name="T47" fmla="*/ 241 h 241"/>
                  <a:gd name="T48" fmla="*/ 94 w 176"/>
                  <a:gd name="T49" fmla="*/ 237 h 241"/>
                  <a:gd name="T50" fmla="*/ 87 w 176"/>
                  <a:gd name="T51" fmla="*/ 224 h 241"/>
                  <a:gd name="T52" fmla="*/ 81 w 176"/>
                  <a:gd name="T53" fmla="*/ 209 h 241"/>
                  <a:gd name="T54" fmla="*/ 74 w 176"/>
                  <a:gd name="T55" fmla="*/ 190 h 241"/>
                  <a:gd name="T56" fmla="*/ 69 w 176"/>
                  <a:gd name="T57" fmla="*/ 169 h 241"/>
                  <a:gd name="T58" fmla="*/ 63 w 176"/>
                  <a:gd name="T59" fmla="*/ 149 h 241"/>
                  <a:gd name="T60" fmla="*/ 58 w 176"/>
                  <a:gd name="T61" fmla="*/ 130 h 241"/>
                  <a:gd name="T62" fmla="*/ 52 w 176"/>
                  <a:gd name="T63" fmla="*/ 111 h 241"/>
                  <a:gd name="T64" fmla="*/ 43 w 176"/>
                  <a:gd name="T65" fmla="*/ 91 h 241"/>
                  <a:gd name="T66" fmla="*/ 33 w 176"/>
                  <a:gd name="T67" fmla="*/ 69 h 241"/>
                  <a:gd name="T68" fmla="*/ 24 w 176"/>
                  <a:gd name="T69" fmla="*/ 51 h 241"/>
                  <a:gd name="T70" fmla="*/ 14 w 176"/>
                  <a:gd name="T71" fmla="*/ 35 h 241"/>
                  <a:gd name="T72" fmla="*/ 6 w 176"/>
                  <a:gd name="T73" fmla="*/ 25 h 241"/>
                  <a:gd name="T74" fmla="*/ 2 w 176"/>
                  <a:gd name="T75" fmla="*/ 17 h 241"/>
                  <a:gd name="T76" fmla="*/ 0 w 176"/>
                  <a:gd name="T77" fmla="*/ 11 h 241"/>
                  <a:gd name="T78" fmla="*/ 0 w 176"/>
                  <a:gd name="T79" fmla="*/ 5 h 241"/>
                  <a:gd name="T80" fmla="*/ 2 w 176"/>
                  <a:gd name="T81" fmla="*/ 1 h 241"/>
                  <a:gd name="T82" fmla="*/ 12 w 176"/>
                  <a:gd name="T83" fmla="*/ 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" h="241">
                    <a:moveTo>
                      <a:pt x="21" y="8"/>
                    </a:moveTo>
                    <a:lnTo>
                      <a:pt x="28" y="12"/>
                    </a:lnTo>
                    <a:lnTo>
                      <a:pt x="35" y="17"/>
                    </a:lnTo>
                    <a:lnTo>
                      <a:pt x="40" y="23"/>
                    </a:lnTo>
                    <a:lnTo>
                      <a:pt x="46" y="29"/>
                    </a:lnTo>
                    <a:lnTo>
                      <a:pt x="52" y="35"/>
                    </a:lnTo>
                    <a:lnTo>
                      <a:pt x="58" y="41"/>
                    </a:lnTo>
                    <a:lnTo>
                      <a:pt x="63" y="49"/>
                    </a:lnTo>
                    <a:lnTo>
                      <a:pt x="68" y="55"/>
                    </a:lnTo>
                    <a:lnTo>
                      <a:pt x="74" y="61"/>
                    </a:lnTo>
                    <a:lnTo>
                      <a:pt x="80" y="68"/>
                    </a:lnTo>
                    <a:lnTo>
                      <a:pt x="84" y="74"/>
                    </a:lnTo>
                    <a:lnTo>
                      <a:pt x="89" y="82"/>
                    </a:lnTo>
                    <a:lnTo>
                      <a:pt x="93" y="88"/>
                    </a:lnTo>
                    <a:lnTo>
                      <a:pt x="97" y="94"/>
                    </a:lnTo>
                    <a:lnTo>
                      <a:pt x="101" y="99"/>
                    </a:lnTo>
                    <a:lnTo>
                      <a:pt x="105" y="104"/>
                    </a:lnTo>
                    <a:lnTo>
                      <a:pt x="110" y="113"/>
                    </a:lnTo>
                    <a:lnTo>
                      <a:pt x="114" y="121"/>
                    </a:lnTo>
                    <a:lnTo>
                      <a:pt x="118" y="127"/>
                    </a:lnTo>
                    <a:lnTo>
                      <a:pt x="122" y="135"/>
                    </a:lnTo>
                    <a:lnTo>
                      <a:pt x="126" y="141"/>
                    </a:lnTo>
                    <a:lnTo>
                      <a:pt x="132" y="147"/>
                    </a:lnTo>
                    <a:lnTo>
                      <a:pt x="137" y="152"/>
                    </a:lnTo>
                    <a:lnTo>
                      <a:pt x="143" y="157"/>
                    </a:lnTo>
                    <a:lnTo>
                      <a:pt x="149" y="160"/>
                    </a:lnTo>
                    <a:lnTo>
                      <a:pt x="156" y="164"/>
                    </a:lnTo>
                    <a:lnTo>
                      <a:pt x="162" y="168"/>
                    </a:lnTo>
                    <a:lnTo>
                      <a:pt x="167" y="172"/>
                    </a:lnTo>
                    <a:lnTo>
                      <a:pt x="171" y="175"/>
                    </a:lnTo>
                    <a:lnTo>
                      <a:pt x="174" y="178"/>
                    </a:lnTo>
                    <a:lnTo>
                      <a:pt x="175" y="180"/>
                    </a:lnTo>
                    <a:lnTo>
                      <a:pt x="176" y="183"/>
                    </a:lnTo>
                    <a:lnTo>
                      <a:pt x="175" y="184"/>
                    </a:lnTo>
                    <a:lnTo>
                      <a:pt x="170" y="188"/>
                    </a:lnTo>
                    <a:lnTo>
                      <a:pt x="164" y="193"/>
                    </a:lnTo>
                    <a:lnTo>
                      <a:pt x="157" y="199"/>
                    </a:lnTo>
                    <a:lnTo>
                      <a:pt x="148" y="206"/>
                    </a:lnTo>
                    <a:lnTo>
                      <a:pt x="141" y="213"/>
                    </a:lnTo>
                    <a:lnTo>
                      <a:pt x="136" y="217"/>
                    </a:lnTo>
                    <a:lnTo>
                      <a:pt x="131" y="221"/>
                    </a:lnTo>
                    <a:lnTo>
                      <a:pt x="129" y="223"/>
                    </a:lnTo>
                    <a:lnTo>
                      <a:pt x="124" y="225"/>
                    </a:lnTo>
                    <a:lnTo>
                      <a:pt x="119" y="229"/>
                    </a:lnTo>
                    <a:lnTo>
                      <a:pt x="114" y="232"/>
                    </a:lnTo>
                    <a:lnTo>
                      <a:pt x="109" y="236"/>
                    </a:lnTo>
                    <a:lnTo>
                      <a:pt x="104" y="239"/>
                    </a:lnTo>
                    <a:lnTo>
                      <a:pt x="99" y="241"/>
                    </a:lnTo>
                    <a:lnTo>
                      <a:pt x="97" y="241"/>
                    </a:lnTo>
                    <a:lnTo>
                      <a:pt x="94" y="237"/>
                    </a:lnTo>
                    <a:lnTo>
                      <a:pt x="90" y="231"/>
                    </a:lnTo>
                    <a:lnTo>
                      <a:pt x="87" y="224"/>
                    </a:lnTo>
                    <a:lnTo>
                      <a:pt x="84" y="217"/>
                    </a:lnTo>
                    <a:lnTo>
                      <a:pt x="81" y="209"/>
                    </a:lnTo>
                    <a:lnTo>
                      <a:pt x="79" y="199"/>
                    </a:lnTo>
                    <a:lnTo>
                      <a:pt x="74" y="190"/>
                    </a:lnTo>
                    <a:lnTo>
                      <a:pt x="72" y="180"/>
                    </a:lnTo>
                    <a:lnTo>
                      <a:pt x="69" y="169"/>
                    </a:lnTo>
                    <a:lnTo>
                      <a:pt x="67" y="160"/>
                    </a:lnTo>
                    <a:lnTo>
                      <a:pt x="63" y="149"/>
                    </a:lnTo>
                    <a:lnTo>
                      <a:pt x="61" y="139"/>
                    </a:lnTo>
                    <a:lnTo>
                      <a:pt x="58" y="130"/>
                    </a:lnTo>
                    <a:lnTo>
                      <a:pt x="55" y="120"/>
                    </a:lnTo>
                    <a:lnTo>
                      <a:pt x="52" y="111"/>
                    </a:lnTo>
                    <a:lnTo>
                      <a:pt x="47" y="104"/>
                    </a:lnTo>
                    <a:lnTo>
                      <a:pt x="43" y="91"/>
                    </a:lnTo>
                    <a:lnTo>
                      <a:pt x="38" y="81"/>
                    </a:lnTo>
                    <a:lnTo>
                      <a:pt x="33" y="69"/>
                    </a:lnTo>
                    <a:lnTo>
                      <a:pt x="29" y="60"/>
                    </a:lnTo>
                    <a:lnTo>
                      <a:pt x="24" y="51"/>
                    </a:lnTo>
                    <a:lnTo>
                      <a:pt x="18" y="42"/>
                    </a:lnTo>
                    <a:lnTo>
                      <a:pt x="14" y="35"/>
                    </a:lnTo>
                    <a:lnTo>
                      <a:pt x="9" y="29"/>
                    </a:lnTo>
                    <a:lnTo>
                      <a:pt x="6" y="25"/>
                    </a:lnTo>
                    <a:lnTo>
                      <a:pt x="4" y="20"/>
                    </a:lnTo>
                    <a:lnTo>
                      <a:pt x="2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8" name="Freeform 170">
                <a:extLst>
                  <a:ext uri="{FF2B5EF4-FFF2-40B4-BE49-F238E27FC236}">
                    <a16:creationId xmlns:a16="http://schemas.microsoft.com/office/drawing/2014/main" id="{6AF84CF8-EB00-495F-BF76-0720F63AD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58"/>
                <a:ext cx="84" cy="119"/>
              </a:xfrm>
              <a:custGeom>
                <a:avLst/>
                <a:gdLst>
                  <a:gd name="T0" fmla="*/ 26 w 168"/>
                  <a:gd name="T1" fmla="*/ 11 h 237"/>
                  <a:gd name="T2" fmla="*/ 37 w 168"/>
                  <a:gd name="T3" fmla="*/ 23 h 237"/>
                  <a:gd name="T4" fmla="*/ 49 w 168"/>
                  <a:gd name="T5" fmla="*/ 35 h 237"/>
                  <a:gd name="T6" fmla="*/ 59 w 168"/>
                  <a:gd name="T7" fmla="*/ 49 h 237"/>
                  <a:gd name="T8" fmla="*/ 68 w 168"/>
                  <a:gd name="T9" fmla="*/ 63 h 237"/>
                  <a:gd name="T10" fmla="*/ 77 w 168"/>
                  <a:gd name="T11" fmla="*/ 77 h 237"/>
                  <a:gd name="T12" fmla="*/ 84 w 168"/>
                  <a:gd name="T13" fmla="*/ 89 h 237"/>
                  <a:gd name="T14" fmla="*/ 91 w 168"/>
                  <a:gd name="T15" fmla="*/ 101 h 237"/>
                  <a:gd name="T16" fmla="*/ 98 w 168"/>
                  <a:gd name="T17" fmla="*/ 114 h 237"/>
                  <a:gd name="T18" fmla="*/ 106 w 168"/>
                  <a:gd name="T19" fmla="*/ 130 h 237"/>
                  <a:gd name="T20" fmla="*/ 114 w 168"/>
                  <a:gd name="T21" fmla="*/ 143 h 237"/>
                  <a:gd name="T22" fmla="*/ 124 w 168"/>
                  <a:gd name="T23" fmla="*/ 154 h 237"/>
                  <a:gd name="T24" fmla="*/ 137 w 168"/>
                  <a:gd name="T25" fmla="*/ 162 h 237"/>
                  <a:gd name="T26" fmla="*/ 149 w 168"/>
                  <a:gd name="T27" fmla="*/ 169 h 237"/>
                  <a:gd name="T28" fmla="*/ 160 w 168"/>
                  <a:gd name="T29" fmla="*/ 177 h 237"/>
                  <a:gd name="T30" fmla="*/ 167 w 168"/>
                  <a:gd name="T31" fmla="*/ 182 h 237"/>
                  <a:gd name="T32" fmla="*/ 166 w 168"/>
                  <a:gd name="T33" fmla="*/ 185 h 237"/>
                  <a:gd name="T34" fmla="*/ 156 w 168"/>
                  <a:gd name="T35" fmla="*/ 193 h 237"/>
                  <a:gd name="T36" fmla="*/ 140 w 168"/>
                  <a:gd name="T37" fmla="*/ 206 h 237"/>
                  <a:gd name="T38" fmla="*/ 128 w 168"/>
                  <a:gd name="T39" fmla="*/ 215 h 237"/>
                  <a:gd name="T40" fmla="*/ 124 w 168"/>
                  <a:gd name="T41" fmla="*/ 219 h 237"/>
                  <a:gd name="T42" fmla="*/ 116 w 168"/>
                  <a:gd name="T43" fmla="*/ 224 h 237"/>
                  <a:gd name="T44" fmla="*/ 107 w 168"/>
                  <a:gd name="T45" fmla="*/ 232 h 237"/>
                  <a:gd name="T46" fmla="*/ 99 w 168"/>
                  <a:gd name="T47" fmla="*/ 237 h 237"/>
                  <a:gd name="T48" fmla="*/ 93 w 168"/>
                  <a:gd name="T49" fmla="*/ 233 h 237"/>
                  <a:gd name="T50" fmla="*/ 87 w 168"/>
                  <a:gd name="T51" fmla="*/ 220 h 237"/>
                  <a:gd name="T52" fmla="*/ 80 w 168"/>
                  <a:gd name="T53" fmla="*/ 203 h 237"/>
                  <a:gd name="T54" fmla="*/ 73 w 168"/>
                  <a:gd name="T55" fmla="*/ 185 h 237"/>
                  <a:gd name="T56" fmla="*/ 68 w 168"/>
                  <a:gd name="T57" fmla="*/ 165 h 237"/>
                  <a:gd name="T58" fmla="*/ 63 w 168"/>
                  <a:gd name="T59" fmla="*/ 145 h 237"/>
                  <a:gd name="T60" fmla="*/ 57 w 168"/>
                  <a:gd name="T61" fmla="*/ 127 h 237"/>
                  <a:gd name="T62" fmla="*/ 52 w 168"/>
                  <a:gd name="T63" fmla="*/ 111 h 237"/>
                  <a:gd name="T64" fmla="*/ 44 w 168"/>
                  <a:gd name="T65" fmla="*/ 91 h 237"/>
                  <a:gd name="T66" fmla="*/ 35 w 168"/>
                  <a:gd name="T67" fmla="*/ 69 h 237"/>
                  <a:gd name="T68" fmla="*/ 26 w 168"/>
                  <a:gd name="T69" fmla="*/ 51 h 237"/>
                  <a:gd name="T70" fmla="*/ 16 w 168"/>
                  <a:gd name="T71" fmla="*/ 35 h 237"/>
                  <a:gd name="T72" fmla="*/ 9 w 168"/>
                  <a:gd name="T73" fmla="*/ 26 h 237"/>
                  <a:gd name="T74" fmla="*/ 4 w 168"/>
                  <a:gd name="T75" fmla="*/ 20 h 237"/>
                  <a:gd name="T76" fmla="*/ 1 w 168"/>
                  <a:gd name="T77" fmla="*/ 12 h 237"/>
                  <a:gd name="T78" fmla="*/ 0 w 168"/>
                  <a:gd name="T79" fmla="*/ 7 h 237"/>
                  <a:gd name="T80" fmla="*/ 1 w 168"/>
                  <a:gd name="T81" fmla="*/ 1 h 237"/>
                  <a:gd name="T82" fmla="*/ 10 w 168"/>
                  <a:gd name="T83" fmla="*/ 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" h="237">
                    <a:moveTo>
                      <a:pt x="19" y="7"/>
                    </a:moveTo>
                    <a:lnTo>
                      <a:pt x="26" y="11"/>
                    </a:lnTo>
                    <a:lnTo>
                      <a:pt x="32" y="17"/>
                    </a:lnTo>
                    <a:lnTo>
                      <a:pt x="37" y="23"/>
                    </a:lnTo>
                    <a:lnTo>
                      <a:pt x="42" y="29"/>
                    </a:lnTo>
                    <a:lnTo>
                      <a:pt x="49" y="35"/>
                    </a:lnTo>
                    <a:lnTo>
                      <a:pt x="54" y="41"/>
                    </a:lnTo>
                    <a:lnTo>
                      <a:pt x="59" y="49"/>
                    </a:lnTo>
                    <a:lnTo>
                      <a:pt x="63" y="56"/>
                    </a:lnTo>
                    <a:lnTo>
                      <a:pt x="68" y="63"/>
                    </a:lnTo>
                    <a:lnTo>
                      <a:pt x="72" y="69"/>
                    </a:lnTo>
                    <a:lnTo>
                      <a:pt x="77" y="77"/>
                    </a:lnTo>
                    <a:lnTo>
                      <a:pt x="81" y="83"/>
                    </a:lnTo>
                    <a:lnTo>
                      <a:pt x="84" y="89"/>
                    </a:lnTo>
                    <a:lnTo>
                      <a:pt x="88" y="95"/>
                    </a:lnTo>
                    <a:lnTo>
                      <a:pt x="91" y="101"/>
                    </a:lnTo>
                    <a:lnTo>
                      <a:pt x="94" y="106"/>
                    </a:lnTo>
                    <a:lnTo>
                      <a:pt x="98" y="114"/>
                    </a:lnTo>
                    <a:lnTo>
                      <a:pt x="103" y="122"/>
                    </a:lnTo>
                    <a:lnTo>
                      <a:pt x="106" y="130"/>
                    </a:lnTo>
                    <a:lnTo>
                      <a:pt x="111" y="137"/>
                    </a:lnTo>
                    <a:lnTo>
                      <a:pt x="114" y="143"/>
                    </a:lnTo>
                    <a:lnTo>
                      <a:pt x="118" y="149"/>
                    </a:lnTo>
                    <a:lnTo>
                      <a:pt x="124" y="154"/>
                    </a:lnTo>
                    <a:lnTo>
                      <a:pt x="130" y="158"/>
                    </a:lnTo>
                    <a:lnTo>
                      <a:pt x="137" y="162"/>
                    </a:lnTo>
                    <a:lnTo>
                      <a:pt x="143" y="165"/>
                    </a:lnTo>
                    <a:lnTo>
                      <a:pt x="149" y="169"/>
                    </a:lnTo>
                    <a:lnTo>
                      <a:pt x="156" y="173"/>
                    </a:lnTo>
                    <a:lnTo>
                      <a:pt x="160" y="177"/>
                    </a:lnTo>
                    <a:lnTo>
                      <a:pt x="164" y="180"/>
                    </a:lnTo>
                    <a:lnTo>
                      <a:pt x="167" y="182"/>
                    </a:lnTo>
                    <a:lnTo>
                      <a:pt x="168" y="183"/>
                    </a:lnTo>
                    <a:lnTo>
                      <a:pt x="166" y="185"/>
                    </a:lnTo>
                    <a:lnTo>
                      <a:pt x="161" y="188"/>
                    </a:lnTo>
                    <a:lnTo>
                      <a:pt x="156" y="193"/>
                    </a:lnTo>
                    <a:lnTo>
                      <a:pt x="147" y="199"/>
                    </a:lnTo>
                    <a:lnTo>
                      <a:pt x="140" y="206"/>
                    </a:lnTo>
                    <a:lnTo>
                      <a:pt x="134" y="211"/>
                    </a:lnTo>
                    <a:lnTo>
                      <a:pt x="128" y="215"/>
                    </a:lnTo>
                    <a:lnTo>
                      <a:pt x="125" y="217"/>
                    </a:lnTo>
                    <a:lnTo>
                      <a:pt x="124" y="219"/>
                    </a:lnTo>
                    <a:lnTo>
                      <a:pt x="120" y="221"/>
                    </a:lnTo>
                    <a:lnTo>
                      <a:pt x="116" y="224"/>
                    </a:lnTo>
                    <a:lnTo>
                      <a:pt x="112" y="228"/>
                    </a:lnTo>
                    <a:lnTo>
                      <a:pt x="107" y="232"/>
                    </a:lnTo>
                    <a:lnTo>
                      <a:pt x="103" y="235"/>
                    </a:lnTo>
                    <a:lnTo>
                      <a:pt x="99" y="237"/>
                    </a:lnTo>
                    <a:lnTo>
                      <a:pt x="97" y="237"/>
                    </a:lnTo>
                    <a:lnTo>
                      <a:pt x="93" y="233"/>
                    </a:lnTo>
                    <a:lnTo>
                      <a:pt x="90" y="226"/>
                    </a:lnTo>
                    <a:lnTo>
                      <a:pt x="87" y="220"/>
                    </a:lnTo>
                    <a:lnTo>
                      <a:pt x="83" y="212"/>
                    </a:lnTo>
                    <a:lnTo>
                      <a:pt x="80" y="203"/>
                    </a:lnTo>
                    <a:lnTo>
                      <a:pt x="77" y="194"/>
                    </a:lnTo>
                    <a:lnTo>
                      <a:pt x="73" y="185"/>
                    </a:lnTo>
                    <a:lnTo>
                      <a:pt x="71" y="175"/>
                    </a:lnTo>
                    <a:lnTo>
                      <a:pt x="68" y="165"/>
                    </a:lnTo>
                    <a:lnTo>
                      <a:pt x="65" y="156"/>
                    </a:lnTo>
                    <a:lnTo>
                      <a:pt x="63" y="145"/>
                    </a:lnTo>
                    <a:lnTo>
                      <a:pt x="60" y="136"/>
                    </a:lnTo>
                    <a:lnTo>
                      <a:pt x="57" y="127"/>
                    </a:lnTo>
                    <a:lnTo>
                      <a:pt x="55" y="119"/>
                    </a:lnTo>
                    <a:lnTo>
                      <a:pt x="52" y="111"/>
                    </a:lnTo>
                    <a:lnTo>
                      <a:pt x="50" y="104"/>
                    </a:lnTo>
                    <a:lnTo>
                      <a:pt x="44" y="91"/>
                    </a:lnTo>
                    <a:lnTo>
                      <a:pt x="40" y="81"/>
                    </a:lnTo>
                    <a:lnTo>
                      <a:pt x="35" y="69"/>
                    </a:lnTo>
                    <a:lnTo>
                      <a:pt x="31" y="59"/>
                    </a:lnTo>
                    <a:lnTo>
                      <a:pt x="26" y="51"/>
                    </a:lnTo>
                    <a:lnTo>
                      <a:pt x="20" y="42"/>
                    </a:lnTo>
                    <a:lnTo>
                      <a:pt x="16" y="35"/>
                    </a:lnTo>
                    <a:lnTo>
                      <a:pt x="11" y="29"/>
                    </a:lnTo>
                    <a:lnTo>
                      <a:pt x="9" y="26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10" y="2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9" name="Freeform 171">
                <a:extLst>
                  <a:ext uri="{FF2B5EF4-FFF2-40B4-BE49-F238E27FC236}">
                    <a16:creationId xmlns:a16="http://schemas.microsoft.com/office/drawing/2014/main" id="{E18A6FA2-4BC6-4AEE-A057-C3D0624E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59"/>
                <a:ext cx="80" cy="117"/>
              </a:xfrm>
              <a:custGeom>
                <a:avLst/>
                <a:gdLst>
                  <a:gd name="T0" fmla="*/ 94 w 160"/>
                  <a:gd name="T1" fmla="*/ 227 h 233"/>
                  <a:gd name="T2" fmla="*/ 87 w 160"/>
                  <a:gd name="T3" fmla="*/ 215 h 233"/>
                  <a:gd name="T4" fmla="*/ 80 w 160"/>
                  <a:gd name="T5" fmla="*/ 199 h 233"/>
                  <a:gd name="T6" fmla="*/ 73 w 160"/>
                  <a:gd name="T7" fmla="*/ 182 h 233"/>
                  <a:gd name="T8" fmla="*/ 68 w 160"/>
                  <a:gd name="T9" fmla="*/ 162 h 233"/>
                  <a:gd name="T10" fmla="*/ 64 w 160"/>
                  <a:gd name="T11" fmla="*/ 143 h 233"/>
                  <a:gd name="T12" fmla="*/ 59 w 160"/>
                  <a:gd name="T13" fmla="*/ 126 h 233"/>
                  <a:gd name="T14" fmla="*/ 55 w 160"/>
                  <a:gd name="T15" fmla="*/ 110 h 233"/>
                  <a:gd name="T16" fmla="*/ 47 w 160"/>
                  <a:gd name="T17" fmla="*/ 92 h 233"/>
                  <a:gd name="T18" fmla="*/ 38 w 160"/>
                  <a:gd name="T19" fmla="*/ 70 h 233"/>
                  <a:gd name="T20" fmla="*/ 29 w 160"/>
                  <a:gd name="T21" fmla="*/ 51 h 233"/>
                  <a:gd name="T22" fmla="*/ 19 w 160"/>
                  <a:gd name="T23" fmla="*/ 36 h 233"/>
                  <a:gd name="T24" fmla="*/ 9 w 160"/>
                  <a:gd name="T25" fmla="*/ 25 h 233"/>
                  <a:gd name="T26" fmla="*/ 2 w 160"/>
                  <a:gd name="T27" fmla="*/ 11 h 233"/>
                  <a:gd name="T28" fmla="*/ 0 w 160"/>
                  <a:gd name="T29" fmla="*/ 1 h 233"/>
                  <a:gd name="T30" fmla="*/ 9 w 160"/>
                  <a:gd name="T31" fmla="*/ 1 h 233"/>
                  <a:gd name="T32" fmla="*/ 25 w 160"/>
                  <a:gd name="T33" fmla="*/ 11 h 233"/>
                  <a:gd name="T34" fmla="*/ 35 w 160"/>
                  <a:gd name="T35" fmla="*/ 23 h 233"/>
                  <a:gd name="T36" fmla="*/ 45 w 160"/>
                  <a:gd name="T37" fmla="*/ 36 h 233"/>
                  <a:gd name="T38" fmla="*/ 55 w 160"/>
                  <a:gd name="T39" fmla="*/ 50 h 233"/>
                  <a:gd name="T40" fmla="*/ 62 w 160"/>
                  <a:gd name="T41" fmla="*/ 64 h 233"/>
                  <a:gd name="T42" fmla="*/ 70 w 160"/>
                  <a:gd name="T43" fmla="*/ 79 h 233"/>
                  <a:gd name="T44" fmla="*/ 78 w 160"/>
                  <a:gd name="T45" fmla="*/ 92 h 233"/>
                  <a:gd name="T46" fmla="*/ 82 w 160"/>
                  <a:gd name="T47" fmla="*/ 104 h 233"/>
                  <a:gd name="T48" fmla="*/ 89 w 160"/>
                  <a:gd name="T49" fmla="*/ 117 h 233"/>
                  <a:gd name="T50" fmla="*/ 95 w 160"/>
                  <a:gd name="T51" fmla="*/ 133 h 233"/>
                  <a:gd name="T52" fmla="*/ 102 w 160"/>
                  <a:gd name="T53" fmla="*/ 146 h 233"/>
                  <a:gd name="T54" fmla="*/ 111 w 160"/>
                  <a:gd name="T55" fmla="*/ 157 h 233"/>
                  <a:gd name="T56" fmla="*/ 123 w 160"/>
                  <a:gd name="T57" fmla="*/ 164 h 233"/>
                  <a:gd name="T58" fmla="*/ 138 w 160"/>
                  <a:gd name="T59" fmla="*/ 172 h 233"/>
                  <a:gd name="T60" fmla="*/ 150 w 160"/>
                  <a:gd name="T61" fmla="*/ 180 h 233"/>
                  <a:gd name="T62" fmla="*/ 159 w 160"/>
                  <a:gd name="T63" fmla="*/ 184 h 233"/>
                  <a:gd name="T64" fmla="*/ 98 w 160"/>
                  <a:gd name="T65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233">
                    <a:moveTo>
                      <a:pt x="98" y="233"/>
                    </a:moveTo>
                    <a:lnTo>
                      <a:pt x="94" y="227"/>
                    </a:lnTo>
                    <a:lnTo>
                      <a:pt x="90" y="222"/>
                    </a:lnTo>
                    <a:lnTo>
                      <a:pt x="87" y="215"/>
                    </a:lnTo>
                    <a:lnTo>
                      <a:pt x="83" y="208"/>
                    </a:lnTo>
                    <a:lnTo>
                      <a:pt x="80" y="199"/>
                    </a:lnTo>
                    <a:lnTo>
                      <a:pt x="77" y="191"/>
                    </a:lnTo>
                    <a:lnTo>
                      <a:pt x="73" y="182"/>
                    </a:lnTo>
                    <a:lnTo>
                      <a:pt x="71" y="172"/>
                    </a:lnTo>
                    <a:lnTo>
                      <a:pt x="68" y="162"/>
                    </a:lnTo>
                    <a:lnTo>
                      <a:pt x="65" y="153"/>
                    </a:lnTo>
                    <a:lnTo>
                      <a:pt x="64" y="143"/>
                    </a:lnTo>
                    <a:lnTo>
                      <a:pt x="61" y="134"/>
                    </a:lnTo>
                    <a:lnTo>
                      <a:pt x="59" y="126"/>
                    </a:lnTo>
                    <a:lnTo>
                      <a:pt x="56" y="117"/>
                    </a:lnTo>
                    <a:lnTo>
                      <a:pt x="55" y="110"/>
                    </a:lnTo>
                    <a:lnTo>
                      <a:pt x="52" y="104"/>
                    </a:lnTo>
                    <a:lnTo>
                      <a:pt x="47" y="92"/>
                    </a:lnTo>
                    <a:lnTo>
                      <a:pt x="42" y="80"/>
                    </a:lnTo>
                    <a:lnTo>
                      <a:pt x="38" y="70"/>
                    </a:lnTo>
                    <a:lnTo>
                      <a:pt x="34" y="60"/>
                    </a:lnTo>
                    <a:lnTo>
                      <a:pt x="29" y="51"/>
                    </a:lnTo>
                    <a:lnTo>
                      <a:pt x="25" y="44"/>
                    </a:lnTo>
                    <a:lnTo>
                      <a:pt x="19" y="36"/>
                    </a:lnTo>
                    <a:lnTo>
                      <a:pt x="14" y="31"/>
                    </a:lnTo>
                    <a:lnTo>
                      <a:pt x="9" y="25"/>
                    </a:lnTo>
                    <a:lnTo>
                      <a:pt x="5" y="19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9" y="1"/>
                    </a:lnTo>
                    <a:lnTo>
                      <a:pt x="18" y="7"/>
                    </a:lnTo>
                    <a:lnTo>
                      <a:pt x="25" y="11"/>
                    </a:lnTo>
                    <a:lnTo>
                      <a:pt x="30" y="18"/>
                    </a:lnTo>
                    <a:lnTo>
                      <a:pt x="35" y="23"/>
                    </a:lnTo>
                    <a:lnTo>
                      <a:pt x="39" y="29"/>
                    </a:lnTo>
                    <a:lnTo>
                      <a:pt x="45" y="36"/>
                    </a:lnTo>
                    <a:lnTo>
                      <a:pt x="50" y="43"/>
                    </a:lnTo>
                    <a:lnTo>
                      <a:pt x="55" y="50"/>
                    </a:lnTo>
                    <a:lnTo>
                      <a:pt x="59" y="57"/>
                    </a:lnTo>
                    <a:lnTo>
                      <a:pt x="62" y="64"/>
                    </a:lnTo>
                    <a:lnTo>
                      <a:pt x="67" y="72"/>
                    </a:lnTo>
                    <a:lnTo>
                      <a:pt x="70" y="79"/>
                    </a:lnTo>
                    <a:lnTo>
                      <a:pt x="73" y="85"/>
                    </a:lnTo>
                    <a:lnTo>
                      <a:pt x="78" y="92"/>
                    </a:lnTo>
                    <a:lnTo>
                      <a:pt x="80" y="98"/>
                    </a:lnTo>
                    <a:lnTo>
                      <a:pt x="82" y="104"/>
                    </a:lnTo>
                    <a:lnTo>
                      <a:pt x="85" y="108"/>
                    </a:lnTo>
                    <a:lnTo>
                      <a:pt x="89" y="117"/>
                    </a:lnTo>
                    <a:lnTo>
                      <a:pt x="92" y="126"/>
                    </a:lnTo>
                    <a:lnTo>
                      <a:pt x="95" y="133"/>
                    </a:lnTo>
                    <a:lnTo>
                      <a:pt x="98" y="140"/>
                    </a:lnTo>
                    <a:lnTo>
                      <a:pt x="102" y="146"/>
                    </a:lnTo>
                    <a:lnTo>
                      <a:pt x="106" y="153"/>
                    </a:lnTo>
                    <a:lnTo>
                      <a:pt x="111" y="157"/>
                    </a:lnTo>
                    <a:lnTo>
                      <a:pt x="117" y="161"/>
                    </a:lnTo>
                    <a:lnTo>
                      <a:pt x="123" y="164"/>
                    </a:lnTo>
                    <a:lnTo>
                      <a:pt x="132" y="168"/>
                    </a:lnTo>
                    <a:lnTo>
                      <a:pt x="138" y="172"/>
                    </a:lnTo>
                    <a:lnTo>
                      <a:pt x="145" y="175"/>
                    </a:lnTo>
                    <a:lnTo>
                      <a:pt x="150" y="180"/>
                    </a:lnTo>
                    <a:lnTo>
                      <a:pt x="156" y="183"/>
                    </a:lnTo>
                    <a:lnTo>
                      <a:pt x="159" y="184"/>
                    </a:lnTo>
                    <a:lnTo>
                      <a:pt x="160" y="185"/>
                    </a:lnTo>
                    <a:lnTo>
                      <a:pt x="98" y="23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0" name="Freeform 172">
                <a:extLst>
                  <a:ext uri="{FF2B5EF4-FFF2-40B4-BE49-F238E27FC236}">
                    <a16:creationId xmlns:a16="http://schemas.microsoft.com/office/drawing/2014/main" id="{F8305EDD-004C-4806-99E1-6F21F707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567"/>
                <a:ext cx="123" cy="58"/>
              </a:xfrm>
              <a:custGeom>
                <a:avLst/>
                <a:gdLst>
                  <a:gd name="T0" fmla="*/ 120 w 248"/>
                  <a:gd name="T1" fmla="*/ 7 h 117"/>
                  <a:gd name="T2" fmla="*/ 127 w 248"/>
                  <a:gd name="T3" fmla="*/ 3 h 117"/>
                  <a:gd name="T4" fmla="*/ 134 w 248"/>
                  <a:gd name="T5" fmla="*/ 0 h 117"/>
                  <a:gd name="T6" fmla="*/ 143 w 248"/>
                  <a:gd name="T7" fmla="*/ 0 h 117"/>
                  <a:gd name="T8" fmla="*/ 150 w 248"/>
                  <a:gd name="T9" fmla="*/ 3 h 117"/>
                  <a:gd name="T10" fmla="*/ 157 w 248"/>
                  <a:gd name="T11" fmla="*/ 8 h 117"/>
                  <a:gd name="T12" fmla="*/ 164 w 248"/>
                  <a:gd name="T13" fmla="*/ 16 h 117"/>
                  <a:gd name="T14" fmla="*/ 171 w 248"/>
                  <a:gd name="T15" fmla="*/ 26 h 117"/>
                  <a:gd name="T16" fmla="*/ 177 w 248"/>
                  <a:gd name="T17" fmla="*/ 41 h 117"/>
                  <a:gd name="T18" fmla="*/ 183 w 248"/>
                  <a:gd name="T19" fmla="*/ 56 h 117"/>
                  <a:gd name="T20" fmla="*/ 193 w 248"/>
                  <a:gd name="T21" fmla="*/ 68 h 117"/>
                  <a:gd name="T22" fmla="*/ 203 w 248"/>
                  <a:gd name="T23" fmla="*/ 80 h 117"/>
                  <a:gd name="T24" fmla="*/ 214 w 248"/>
                  <a:gd name="T25" fmla="*/ 90 h 117"/>
                  <a:gd name="T26" fmla="*/ 225 w 248"/>
                  <a:gd name="T27" fmla="*/ 98 h 117"/>
                  <a:gd name="T28" fmla="*/ 235 w 248"/>
                  <a:gd name="T29" fmla="*/ 104 h 117"/>
                  <a:gd name="T30" fmla="*/ 243 w 248"/>
                  <a:gd name="T31" fmla="*/ 109 h 117"/>
                  <a:gd name="T32" fmla="*/ 248 w 248"/>
                  <a:gd name="T33" fmla="*/ 111 h 117"/>
                  <a:gd name="T34" fmla="*/ 248 w 248"/>
                  <a:gd name="T35" fmla="*/ 112 h 117"/>
                  <a:gd name="T36" fmla="*/ 243 w 248"/>
                  <a:gd name="T37" fmla="*/ 113 h 117"/>
                  <a:gd name="T38" fmla="*/ 234 w 248"/>
                  <a:gd name="T39" fmla="*/ 114 h 117"/>
                  <a:gd name="T40" fmla="*/ 224 w 248"/>
                  <a:gd name="T41" fmla="*/ 115 h 117"/>
                  <a:gd name="T42" fmla="*/ 209 w 248"/>
                  <a:gd name="T43" fmla="*/ 116 h 117"/>
                  <a:gd name="T44" fmla="*/ 194 w 248"/>
                  <a:gd name="T45" fmla="*/ 117 h 117"/>
                  <a:gd name="T46" fmla="*/ 177 w 248"/>
                  <a:gd name="T47" fmla="*/ 117 h 117"/>
                  <a:gd name="T48" fmla="*/ 160 w 248"/>
                  <a:gd name="T49" fmla="*/ 117 h 117"/>
                  <a:gd name="T50" fmla="*/ 149 w 248"/>
                  <a:gd name="T51" fmla="*/ 115 h 117"/>
                  <a:gd name="T52" fmla="*/ 137 w 248"/>
                  <a:gd name="T53" fmla="*/ 114 h 117"/>
                  <a:gd name="T54" fmla="*/ 127 w 248"/>
                  <a:gd name="T55" fmla="*/ 113 h 117"/>
                  <a:gd name="T56" fmla="*/ 116 w 248"/>
                  <a:gd name="T57" fmla="*/ 111 h 117"/>
                  <a:gd name="T58" fmla="*/ 105 w 248"/>
                  <a:gd name="T59" fmla="*/ 109 h 117"/>
                  <a:gd name="T60" fmla="*/ 96 w 248"/>
                  <a:gd name="T61" fmla="*/ 105 h 117"/>
                  <a:gd name="T62" fmla="*/ 88 w 248"/>
                  <a:gd name="T63" fmla="*/ 103 h 117"/>
                  <a:gd name="T64" fmla="*/ 81 w 248"/>
                  <a:gd name="T65" fmla="*/ 100 h 117"/>
                  <a:gd name="T66" fmla="*/ 78 w 248"/>
                  <a:gd name="T67" fmla="*/ 97 h 117"/>
                  <a:gd name="T68" fmla="*/ 74 w 248"/>
                  <a:gd name="T69" fmla="*/ 93 h 117"/>
                  <a:gd name="T70" fmla="*/ 72 w 248"/>
                  <a:gd name="T71" fmla="*/ 90 h 117"/>
                  <a:gd name="T72" fmla="*/ 69 w 248"/>
                  <a:gd name="T73" fmla="*/ 85 h 117"/>
                  <a:gd name="T74" fmla="*/ 66 w 248"/>
                  <a:gd name="T75" fmla="*/ 80 h 117"/>
                  <a:gd name="T76" fmla="*/ 61 w 248"/>
                  <a:gd name="T77" fmla="*/ 75 h 117"/>
                  <a:gd name="T78" fmla="*/ 54 w 248"/>
                  <a:gd name="T79" fmla="*/ 71 h 117"/>
                  <a:gd name="T80" fmla="*/ 45 w 248"/>
                  <a:gd name="T81" fmla="*/ 65 h 117"/>
                  <a:gd name="T82" fmla="*/ 42 w 248"/>
                  <a:gd name="T83" fmla="*/ 64 h 117"/>
                  <a:gd name="T84" fmla="*/ 39 w 248"/>
                  <a:gd name="T85" fmla="*/ 63 h 117"/>
                  <a:gd name="T86" fmla="*/ 36 w 248"/>
                  <a:gd name="T87" fmla="*/ 62 h 117"/>
                  <a:gd name="T88" fmla="*/ 32 w 248"/>
                  <a:gd name="T89" fmla="*/ 60 h 117"/>
                  <a:gd name="T90" fmla="*/ 18 w 248"/>
                  <a:gd name="T91" fmla="*/ 53 h 117"/>
                  <a:gd name="T92" fmla="*/ 6 w 248"/>
                  <a:gd name="T93" fmla="*/ 46 h 117"/>
                  <a:gd name="T94" fmla="*/ 1 w 248"/>
                  <a:gd name="T95" fmla="*/ 40 h 117"/>
                  <a:gd name="T96" fmla="*/ 0 w 248"/>
                  <a:gd name="T97" fmla="*/ 34 h 117"/>
                  <a:gd name="T98" fmla="*/ 3 w 248"/>
                  <a:gd name="T99" fmla="*/ 27 h 117"/>
                  <a:gd name="T100" fmla="*/ 11 w 248"/>
                  <a:gd name="T101" fmla="*/ 24 h 117"/>
                  <a:gd name="T102" fmla="*/ 23 w 248"/>
                  <a:gd name="T103" fmla="*/ 21 h 117"/>
                  <a:gd name="T104" fmla="*/ 41 w 248"/>
                  <a:gd name="T105" fmla="*/ 21 h 117"/>
                  <a:gd name="T106" fmla="*/ 58 w 248"/>
                  <a:gd name="T107" fmla="*/ 21 h 117"/>
                  <a:gd name="T108" fmla="*/ 73 w 248"/>
                  <a:gd name="T109" fmla="*/ 21 h 117"/>
                  <a:gd name="T110" fmla="*/ 83 w 248"/>
                  <a:gd name="T111" fmla="*/ 21 h 117"/>
                  <a:gd name="T112" fmla="*/ 93 w 248"/>
                  <a:gd name="T113" fmla="*/ 20 h 117"/>
                  <a:gd name="T114" fmla="*/ 101 w 248"/>
                  <a:gd name="T115" fmla="*/ 18 h 117"/>
                  <a:gd name="T116" fmla="*/ 106 w 248"/>
                  <a:gd name="T117" fmla="*/ 16 h 117"/>
                  <a:gd name="T118" fmla="*/ 112 w 248"/>
                  <a:gd name="T119" fmla="*/ 12 h 117"/>
                  <a:gd name="T120" fmla="*/ 120 w 248"/>
                  <a:gd name="T121" fmla="*/ 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8" h="117">
                    <a:moveTo>
                      <a:pt x="120" y="7"/>
                    </a:moveTo>
                    <a:lnTo>
                      <a:pt x="127" y="3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50" y="3"/>
                    </a:lnTo>
                    <a:lnTo>
                      <a:pt x="157" y="8"/>
                    </a:lnTo>
                    <a:lnTo>
                      <a:pt x="164" y="16"/>
                    </a:lnTo>
                    <a:lnTo>
                      <a:pt x="171" y="26"/>
                    </a:lnTo>
                    <a:lnTo>
                      <a:pt x="177" y="41"/>
                    </a:lnTo>
                    <a:lnTo>
                      <a:pt x="183" y="56"/>
                    </a:lnTo>
                    <a:lnTo>
                      <a:pt x="193" y="68"/>
                    </a:lnTo>
                    <a:lnTo>
                      <a:pt x="203" y="80"/>
                    </a:lnTo>
                    <a:lnTo>
                      <a:pt x="214" y="90"/>
                    </a:lnTo>
                    <a:lnTo>
                      <a:pt x="225" y="98"/>
                    </a:lnTo>
                    <a:lnTo>
                      <a:pt x="235" y="104"/>
                    </a:lnTo>
                    <a:lnTo>
                      <a:pt x="243" y="109"/>
                    </a:lnTo>
                    <a:lnTo>
                      <a:pt x="248" y="111"/>
                    </a:lnTo>
                    <a:lnTo>
                      <a:pt x="248" y="112"/>
                    </a:lnTo>
                    <a:lnTo>
                      <a:pt x="243" y="113"/>
                    </a:lnTo>
                    <a:lnTo>
                      <a:pt x="234" y="114"/>
                    </a:lnTo>
                    <a:lnTo>
                      <a:pt x="224" y="115"/>
                    </a:lnTo>
                    <a:lnTo>
                      <a:pt x="209" y="116"/>
                    </a:lnTo>
                    <a:lnTo>
                      <a:pt x="194" y="117"/>
                    </a:lnTo>
                    <a:lnTo>
                      <a:pt x="177" y="117"/>
                    </a:lnTo>
                    <a:lnTo>
                      <a:pt x="160" y="117"/>
                    </a:lnTo>
                    <a:lnTo>
                      <a:pt x="149" y="115"/>
                    </a:lnTo>
                    <a:lnTo>
                      <a:pt x="137" y="114"/>
                    </a:lnTo>
                    <a:lnTo>
                      <a:pt x="127" y="113"/>
                    </a:lnTo>
                    <a:lnTo>
                      <a:pt x="116" y="111"/>
                    </a:lnTo>
                    <a:lnTo>
                      <a:pt x="105" y="109"/>
                    </a:lnTo>
                    <a:lnTo>
                      <a:pt x="96" y="105"/>
                    </a:lnTo>
                    <a:lnTo>
                      <a:pt x="88" y="103"/>
                    </a:lnTo>
                    <a:lnTo>
                      <a:pt x="81" y="100"/>
                    </a:lnTo>
                    <a:lnTo>
                      <a:pt x="78" y="97"/>
                    </a:lnTo>
                    <a:lnTo>
                      <a:pt x="74" y="93"/>
                    </a:lnTo>
                    <a:lnTo>
                      <a:pt x="72" y="90"/>
                    </a:lnTo>
                    <a:lnTo>
                      <a:pt x="69" y="85"/>
                    </a:lnTo>
                    <a:lnTo>
                      <a:pt x="66" y="80"/>
                    </a:lnTo>
                    <a:lnTo>
                      <a:pt x="61" y="75"/>
                    </a:lnTo>
                    <a:lnTo>
                      <a:pt x="54" y="71"/>
                    </a:lnTo>
                    <a:lnTo>
                      <a:pt x="45" y="65"/>
                    </a:lnTo>
                    <a:lnTo>
                      <a:pt x="42" y="64"/>
                    </a:lnTo>
                    <a:lnTo>
                      <a:pt x="39" y="63"/>
                    </a:lnTo>
                    <a:lnTo>
                      <a:pt x="36" y="62"/>
                    </a:lnTo>
                    <a:lnTo>
                      <a:pt x="32" y="60"/>
                    </a:lnTo>
                    <a:lnTo>
                      <a:pt x="18" y="53"/>
                    </a:lnTo>
                    <a:lnTo>
                      <a:pt x="6" y="46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3" y="27"/>
                    </a:lnTo>
                    <a:lnTo>
                      <a:pt x="11" y="24"/>
                    </a:lnTo>
                    <a:lnTo>
                      <a:pt x="23" y="21"/>
                    </a:lnTo>
                    <a:lnTo>
                      <a:pt x="41" y="21"/>
                    </a:lnTo>
                    <a:lnTo>
                      <a:pt x="58" y="21"/>
                    </a:lnTo>
                    <a:lnTo>
                      <a:pt x="73" y="21"/>
                    </a:lnTo>
                    <a:lnTo>
                      <a:pt x="83" y="21"/>
                    </a:lnTo>
                    <a:lnTo>
                      <a:pt x="93" y="20"/>
                    </a:lnTo>
                    <a:lnTo>
                      <a:pt x="101" y="18"/>
                    </a:lnTo>
                    <a:lnTo>
                      <a:pt x="106" y="16"/>
                    </a:lnTo>
                    <a:lnTo>
                      <a:pt x="112" y="12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1" name="Freeform 173">
                <a:extLst>
                  <a:ext uri="{FF2B5EF4-FFF2-40B4-BE49-F238E27FC236}">
                    <a16:creationId xmlns:a16="http://schemas.microsoft.com/office/drawing/2014/main" id="{A5FBC39A-0D2A-48C4-AEF8-AFDFA6F3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572"/>
                <a:ext cx="113" cy="52"/>
              </a:xfrm>
              <a:custGeom>
                <a:avLst/>
                <a:gdLst>
                  <a:gd name="T0" fmla="*/ 34 w 224"/>
                  <a:gd name="T1" fmla="*/ 14 h 104"/>
                  <a:gd name="T2" fmla="*/ 49 w 224"/>
                  <a:gd name="T3" fmla="*/ 14 h 104"/>
                  <a:gd name="T4" fmla="*/ 61 w 224"/>
                  <a:gd name="T5" fmla="*/ 14 h 104"/>
                  <a:gd name="T6" fmla="*/ 72 w 224"/>
                  <a:gd name="T7" fmla="*/ 14 h 104"/>
                  <a:gd name="T8" fmla="*/ 79 w 224"/>
                  <a:gd name="T9" fmla="*/ 14 h 104"/>
                  <a:gd name="T10" fmla="*/ 85 w 224"/>
                  <a:gd name="T11" fmla="*/ 13 h 104"/>
                  <a:gd name="T12" fmla="*/ 91 w 224"/>
                  <a:gd name="T13" fmla="*/ 11 h 104"/>
                  <a:gd name="T14" fmla="*/ 99 w 224"/>
                  <a:gd name="T15" fmla="*/ 8 h 104"/>
                  <a:gd name="T16" fmla="*/ 105 w 224"/>
                  <a:gd name="T17" fmla="*/ 5 h 104"/>
                  <a:gd name="T18" fmla="*/ 111 w 224"/>
                  <a:gd name="T19" fmla="*/ 2 h 104"/>
                  <a:gd name="T20" fmla="*/ 118 w 224"/>
                  <a:gd name="T21" fmla="*/ 0 h 104"/>
                  <a:gd name="T22" fmla="*/ 125 w 224"/>
                  <a:gd name="T23" fmla="*/ 0 h 104"/>
                  <a:gd name="T24" fmla="*/ 132 w 224"/>
                  <a:gd name="T25" fmla="*/ 3 h 104"/>
                  <a:gd name="T26" fmla="*/ 139 w 224"/>
                  <a:gd name="T27" fmla="*/ 8 h 104"/>
                  <a:gd name="T28" fmla="*/ 146 w 224"/>
                  <a:gd name="T29" fmla="*/ 15 h 104"/>
                  <a:gd name="T30" fmla="*/ 152 w 224"/>
                  <a:gd name="T31" fmla="*/ 25 h 104"/>
                  <a:gd name="T32" fmla="*/ 158 w 224"/>
                  <a:gd name="T33" fmla="*/ 36 h 104"/>
                  <a:gd name="T34" fmla="*/ 164 w 224"/>
                  <a:gd name="T35" fmla="*/ 49 h 104"/>
                  <a:gd name="T36" fmla="*/ 172 w 224"/>
                  <a:gd name="T37" fmla="*/ 61 h 104"/>
                  <a:gd name="T38" fmla="*/ 183 w 224"/>
                  <a:gd name="T39" fmla="*/ 72 h 104"/>
                  <a:gd name="T40" fmla="*/ 192 w 224"/>
                  <a:gd name="T41" fmla="*/ 81 h 104"/>
                  <a:gd name="T42" fmla="*/ 203 w 224"/>
                  <a:gd name="T43" fmla="*/ 87 h 104"/>
                  <a:gd name="T44" fmla="*/ 211 w 224"/>
                  <a:gd name="T45" fmla="*/ 93 h 104"/>
                  <a:gd name="T46" fmla="*/ 219 w 224"/>
                  <a:gd name="T47" fmla="*/ 99 h 104"/>
                  <a:gd name="T48" fmla="*/ 224 w 224"/>
                  <a:gd name="T49" fmla="*/ 101 h 104"/>
                  <a:gd name="T50" fmla="*/ 223 w 224"/>
                  <a:gd name="T51" fmla="*/ 101 h 104"/>
                  <a:gd name="T52" fmla="*/ 218 w 224"/>
                  <a:gd name="T53" fmla="*/ 102 h 104"/>
                  <a:gd name="T54" fmla="*/ 210 w 224"/>
                  <a:gd name="T55" fmla="*/ 103 h 104"/>
                  <a:gd name="T56" fmla="*/ 197 w 224"/>
                  <a:gd name="T57" fmla="*/ 103 h 104"/>
                  <a:gd name="T58" fmla="*/ 184 w 224"/>
                  <a:gd name="T59" fmla="*/ 104 h 104"/>
                  <a:gd name="T60" fmla="*/ 169 w 224"/>
                  <a:gd name="T61" fmla="*/ 104 h 104"/>
                  <a:gd name="T62" fmla="*/ 154 w 224"/>
                  <a:gd name="T63" fmla="*/ 104 h 104"/>
                  <a:gd name="T64" fmla="*/ 139 w 224"/>
                  <a:gd name="T65" fmla="*/ 104 h 104"/>
                  <a:gd name="T66" fmla="*/ 130 w 224"/>
                  <a:gd name="T67" fmla="*/ 103 h 104"/>
                  <a:gd name="T68" fmla="*/ 120 w 224"/>
                  <a:gd name="T69" fmla="*/ 102 h 104"/>
                  <a:gd name="T70" fmla="*/ 110 w 224"/>
                  <a:gd name="T71" fmla="*/ 101 h 104"/>
                  <a:gd name="T72" fmla="*/ 101 w 224"/>
                  <a:gd name="T73" fmla="*/ 99 h 104"/>
                  <a:gd name="T74" fmla="*/ 91 w 224"/>
                  <a:gd name="T75" fmla="*/ 96 h 104"/>
                  <a:gd name="T76" fmla="*/ 83 w 224"/>
                  <a:gd name="T77" fmla="*/ 93 h 104"/>
                  <a:gd name="T78" fmla="*/ 76 w 224"/>
                  <a:gd name="T79" fmla="*/ 91 h 104"/>
                  <a:gd name="T80" fmla="*/ 71 w 224"/>
                  <a:gd name="T81" fmla="*/ 87 h 104"/>
                  <a:gd name="T82" fmla="*/ 67 w 224"/>
                  <a:gd name="T83" fmla="*/ 85 h 104"/>
                  <a:gd name="T84" fmla="*/ 64 w 224"/>
                  <a:gd name="T85" fmla="*/ 82 h 104"/>
                  <a:gd name="T86" fmla="*/ 62 w 224"/>
                  <a:gd name="T87" fmla="*/ 78 h 104"/>
                  <a:gd name="T88" fmla="*/ 60 w 224"/>
                  <a:gd name="T89" fmla="*/ 75 h 104"/>
                  <a:gd name="T90" fmla="*/ 57 w 224"/>
                  <a:gd name="T91" fmla="*/ 70 h 104"/>
                  <a:gd name="T92" fmla="*/ 53 w 224"/>
                  <a:gd name="T93" fmla="*/ 65 h 104"/>
                  <a:gd name="T94" fmla="*/ 47 w 224"/>
                  <a:gd name="T95" fmla="*/ 61 h 104"/>
                  <a:gd name="T96" fmla="*/ 39 w 224"/>
                  <a:gd name="T97" fmla="*/ 56 h 104"/>
                  <a:gd name="T98" fmla="*/ 36 w 224"/>
                  <a:gd name="T99" fmla="*/ 55 h 104"/>
                  <a:gd name="T100" fmla="*/ 34 w 224"/>
                  <a:gd name="T101" fmla="*/ 54 h 104"/>
                  <a:gd name="T102" fmla="*/ 31 w 224"/>
                  <a:gd name="T103" fmla="*/ 53 h 104"/>
                  <a:gd name="T104" fmla="*/ 29 w 224"/>
                  <a:gd name="T105" fmla="*/ 51 h 104"/>
                  <a:gd name="T106" fmla="*/ 17 w 224"/>
                  <a:gd name="T107" fmla="*/ 46 h 104"/>
                  <a:gd name="T108" fmla="*/ 7 w 224"/>
                  <a:gd name="T109" fmla="*/ 39 h 104"/>
                  <a:gd name="T110" fmla="*/ 2 w 224"/>
                  <a:gd name="T111" fmla="*/ 33 h 104"/>
                  <a:gd name="T112" fmla="*/ 0 w 224"/>
                  <a:gd name="T113" fmla="*/ 27 h 104"/>
                  <a:gd name="T114" fmla="*/ 3 w 224"/>
                  <a:gd name="T115" fmla="*/ 22 h 104"/>
                  <a:gd name="T116" fmla="*/ 9 w 224"/>
                  <a:gd name="T117" fmla="*/ 18 h 104"/>
                  <a:gd name="T118" fmla="*/ 20 w 224"/>
                  <a:gd name="T119" fmla="*/ 15 h 104"/>
                  <a:gd name="T120" fmla="*/ 34 w 224"/>
                  <a:gd name="T121" fmla="*/ 1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104">
                    <a:moveTo>
                      <a:pt x="34" y="14"/>
                    </a:moveTo>
                    <a:lnTo>
                      <a:pt x="49" y="14"/>
                    </a:lnTo>
                    <a:lnTo>
                      <a:pt x="61" y="14"/>
                    </a:lnTo>
                    <a:lnTo>
                      <a:pt x="72" y="14"/>
                    </a:lnTo>
                    <a:lnTo>
                      <a:pt x="79" y="14"/>
                    </a:lnTo>
                    <a:lnTo>
                      <a:pt x="85" y="13"/>
                    </a:lnTo>
                    <a:lnTo>
                      <a:pt x="91" y="11"/>
                    </a:lnTo>
                    <a:lnTo>
                      <a:pt x="99" y="8"/>
                    </a:lnTo>
                    <a:lnTo>
                      <a:pt x="105" y="5"/>
                    </a:lnTo>
                    <a:lnTo>
                      <a:pt x="111" y="2"/>
                    </a:lnTo>
                    <a:lnTo>
                      <a:pt x="118" y="0"/>
                    </a:lnTo>
                    <a:lnTo>
                      <a:pt x="125" y="0"/>
                    </a:lnTo>
                    <a:lnTo>
                      <a:pt x="132" y="3"/>
                    </a:lnTo>
                    <a:lnTo>
                      <a:pt x="139" y="8"/>
                    </a:lnTo>
                    <a:lnTo>
                      <a:pt x="146" y="15"/>
                    </a:lnTo>
                    <a:lnTo>
                      <a:pt x="152" y="25"/>
                    </a:lnTo>
                    <a:lnTo>
                      <a:pt x="158" y="36"/>
                    </a:lnTo>
                    <a:lnTo>
                      <a:pt x="164" y="49"/>
                    </a:lnTo>
                    <a:lnTo>
                      <a:pt x="172" y="61"/>
                    </a:lnTo>
                    <a:lnTo>
                      <a:pt x="183" y="72"/>
                    </a:lnTo>
                    <a:lnTo>
                      <a:pt x="192" y="81"/>
                    </a:lnTo>
                    <a:lnTo>
                      <a:pt x="203" y="87"/>
                    </a:lnTo>
                    <a:lnTo>
                      <a:pt x="211" y="93"/>
                    </a:lnTo>
                    <a:lnTo>
                      <a:pt x="219" y="99"/>
                    </a:lnTo>
                    <a:lnTo>
                      <a:pt x="224" y="101"/>
                    </a:lnTo>
                    <a:lnTo>
                      <a:pt x="223" y="101"/>
                    </a:lnTo>
                    <a:lnTo>
                      <a:pt x="218" y="102"/>
                    </a:lnTo>
                    <a:lnTo>
                      <a:pt x="210" y="103"/>
                    </a:lnTo>
                    <a:lnTo>
                      <a:pt x="197" y="103"/>
                    </a:lnTo>
                    <a:lnTo>
                      <a:pt x="184" y="104"/>
                    </a:lnTo>
                    <a:lnTo>
                      <a:pt x="169" y="104"/>
                    </a:lnTo>
                    <a:lnTo>
                      <a:pt x="154" y="104"/>
                    </a:lnTo>
                    <a:lnTo>
                      <a:pt x="139" y="104"/>
                    </a:lnTo>
                    <a:lnTo>
                      <a:pt x="130" y="103"/>
                    </a:lnTo>
                    <a:lnTo>
                      <a:pt x="120" y="102"/>
                    </a:lnTo>
                    <a:lnTo>
                      <a:pt x="110" y="101"/>
                    </a:lnTo>
                    <a:lnTo>
                      <a:pt x="101" y="99"/>
                    </a:lnTo>
                    <a:lnTo>
                      <a:pt x="91" y="96"/>
                    </a:lnTo>
                    <a:lnTo>
                      <a:pt x="83" y="93"/>
                    </a:lnTo>
                    <a:lnTo>
                      <a:pt x="76" y="91"/>
                    </a:lnTo>
                    <a:lnTo>
                      <a:pt x="71" y="87"/>
                    </a:lnTo>
                    <a:lnTo>
                      <a:pt x="67" y="85"/>
                    </a:lnTo>
                    <a:lnTo>
                      <a:pt x="64" y="82"/>
                    </a:lnTo>
                    <a:lnTo>
                      <a:pt x="62" y="78"/>
                    </a:lnTo>
                    <a:lnTo>
                      <a:pt x="60" y="75"/>
                    </a:lnTo>
                    <a:lnTo>
                      <a:pt x="57" y="70"/>
                    </a:lnTo>
                    <a:lnTo>
                      <a:pt x="53" y="65"/>
                    </a:lnTo>
                    <a:lnTo>
                      <a:pt x="47" y="61"/>
                    </a:lnTo>
                    <a:lnTo>
                      <a:pt x="39" y="56"/>
                    </a:lnTo>
                    <a:lnTo>
                      <a:pt x="36" y="55"/>
                    </a:lnTo>
                    <a:lnTo>
                      <a:pt x="34" y="54"/>
                    </a:lnTo>
                    <a:lnTo>
                      <a:pt x="31" y="53"/>
                    </a:lnTo>
                    <a:lnTo>
                      <a:pt x="29" y="51"/>
                    </a:lnTo>
                    <a:lnTo>
                      <a:pt x="17" y="46"/>
                    </a:lnTo>
                    <a:lnTo>
                      <a:pt x="7" y="39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3" y="22"/>
                    </a:lnTo>
                    <a:lnTo>
                      <a:pt x="9" y="18"/>
                    </a:lnTo>
                    <a:lnTo>
                      <a:pt x="20" y="15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2" name="Freeform 174">
                <a:extLst>
                  <a:ext uri="{FF2B5EF4-FFF2-40B4-BE49-F238E27FC236}">
                    <a16:creationId xmlns:a16="http://schemas.microsoft.com/office/drawing/2014/main" id="{E1DECBCC-303A-4B5B-9CBB-9A018871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578"/>
                <a:ext cx="99" cy="46"/>
              </a:xfrm>
              <a:custGeom>
                <a:avLst/>
                <a:gdLst>
                  <a:gd name="T0" fmla="*/ 26 w 197"/>
                  <a:gd name="T1" fmla="*/ 9 h 93"/>
                  <a:gd name="T2" fmla="*/ 38 w 197"/>
                  <a:gd name="T3" fmla="*/ 9 h 93"/>
                  <a:gd name="T4" fmla="*/ 49 w 197"/>
                  <a:gd name="T5" fmla="*/ 9 h 93"/>
                  <a:gd name="T6" fmla="*/ 57 w 197"/>
                  <a:gd name="T7" fmla="*/ 9 h 93"/>
                  <a:gd name="T8" fmla="*/ 64 w 197"/>
                  <a:gd name="T9" fmla="*/ 9 h 93"/>
                  <a:gd name="T10" fmla="*/ 70 w 197"/>
                  <a:gd name="T11" fmla="*/ 8 h 93"/>
                  <a:gd name="T12" fmla="*/ 77 w 197"/>
                  <a:gd name="T13" fmla="*/ 7 h 93"/>
                  <a:gd name="T14" fmla="*/ 83 w 197"/>
                  <a:gd name="T15" fmla="*/ 5 h 93"/>
                  <a:gd name="T16" fmla="*/ 88 w 197"/>
                  <a:gd name="T17" fmla="*/ 3 h 93"/>
                  <a:gd name="T18" fmla="*/ 94 w 197"/>
                  <a:gd name="T19" fmla="*/ 1 h 93"/>
                  <a:gd name="T20" fmla="*/ 100 w 197"/>
                  <a:gd name="T21" fmla="*/ 0 h 93"/>
                  <a:gd name="T22" fmla="*/ 107 w 197"/>
                  <a:gd name="T23" fmla="*/ 1 h 93"/>
                  <a:gd name="T24" fmla="*/ 113 w 197"/>
                  <a:gd name="T25" fmla="*/ 4 h 93"/>
                  <a:gd name="T26" fmla="*/ 119 w 197"/>
                  <a:gd name="T27" fmla="*/ 9 h 93"/>
                  <a:gd name="T28" fmla="*/ 125 w 197"/>
                  <a:gd name="T29" fmla="*/ 14 h 93"/>
                  <a:gd name="T30" fmla="*/ 132 w 197"/>
                  <a:gd name="T31" fmla="*/ 22 h 93"/>
                  <a:gd name="T32" fmla="*/ 137 w 197"/>
                  <a:gd name="T33" fmla="*/ 32 h 93"/>
                  <a:gd name="T34" fmla="*/ 142 w 197"/>
                  <a:gd name="T35" fmla="*/ 43 h 93"/>
                  <a:gd name="T36" fmla="*/ 150 w 197"/>
                  <a:gd name="T37" fmla="*/ 53 h 93"/>
                  <a:gd name="T38" fmla="*/ 160 w 197"/>
                  <a:gd name="T39" fmla="*/ 63 h 93"/>
                  <a:gd name="T40" fmla="*/ 169 w 197"/>
                  <a:gd name="T41" fmla="*/ 71 h 93"/>
                  <a:gd name="T42" fmla="*/ 177 w 197"/>
                  <a:gd name="T43" fmla="*/ 78 h 93"/>
                  <a:gd name="T44" fmla="*/ 186 w 197"/>
                  <a:gd name="T45" fmla="*/ 83 h 93"/>
                  <a:gd name="T46" fmla="*/ 193 w 197"/>
                  <a:gd name="T47" fmla="*/ 88 h 93"/>
                  <a:gd name="T48" fmla="*/ 197 w 197"/>
                  <a:gd name="T49" fmla="*/ 90 h 93"/>
                  <a:gd name="T50" fmla="*/ 197 w 197"/>
                  <a:gd name="T51" fmla="*/ 91 h 93"/>
                  <a:gd name="T52" fmla="*/ 191 w 197"/>
                  <a:gd name="T53" fmla="*/ 91 h 93"/>
                  <a:gd name="T54" fmla="*/ 182 w 197"/>
                  <a:gd name="T55" fmla="*/ 91 h 93"/>
                  <a:gd name="T56" fmla="*/ 170 w 197"/>
                  <a:gd name="T57" fmla="*/ 92 h 93"/>
                  <a:gd name="T58" fmla="*/ 157 w 197"/>
                  <a:gd name="T59" fmla="*/ 92 h 93"/>
                  <a:gd name="T60" fmla="*/ 142 w 197"/>
                  <a:gd name="T61" fmla="*/ 93 h 93"/>
                  <a:gd name="T62" fmla="*/ 129 w 197"/>
                  <a:gd name="T63" fmla="*/ 93 h 93"/>
                  <a:gd name="T64" fmla="*/ 116 w 197"/>
                  <a:gd name="T65" fmla="*/ 92 h 93"/>
                  <a:gd name="T66" fmla="*/ 109 w 197"/>
                  <a:gd name="T67" fmla="*/ 91 h 93"/>
                  <a:gd name="T68" fmla="*/ 100 w 197"/>
                  <a:gd name="T69" fmla="*/ 90 h 93"/>
                  <a:gd name="T70" fmla="*/ 93 w 197"/>
                  <a:gd name="T71" fmla="*/ 89 h 93"/>
                  <a:gd name="T72" fmla="*/ 85 w 197"/>
                  <a:gd name="T73" fmla="*/ 87 h 93"/>
                  <a:gd name="T74" fmla="*/ 78 w 197"/>
                  <a:gd name="T75" fmla="*/ 83 h 93"/>
                  <a:gd name="T76" fmla="*/ 70 w 197"/>
                  <a:gd name="T77" fmla="*/ 81 h 93"/>
                  <a:gd name="T78" fmla="*/ 64 w 197"/>
                  <a:gd name="T79" fmla="*/ 79 h 93"/>
                  <a:gd name="T80" fmla="*/ 59 w 197"/>
                  <a:gd name="T81" fmla="*/ 76 h 93"/>
                  <a:gd name="T82" fmla="*/ 55 w 197"/>
                  <a:gd name="T83" fmla="*/ 73 h 93"/>
                  <a:gd name="T84" fmla="*/ 54 w 197"/>
                  <a:gd name="T85" fmla="*/ 70 h 93"/>
                  <a:gd name="T86" fmla="*/ 51 w 197"/>
                  <a:gd name="T87" fmla="*/ 68 h 93"/>
                  <a:gd name="T88" fmla="*/ 50 w 197"/>
                  <a:gd name="T89" fmla="*/ 64 h 93"/>
                  <a:gd name="T90" fmla="*/ 46 w 197"/>
                  <a:gd name="T91" fmla="*/ 59 h 93"/>
                  <a:gd name="T92" fmla="*/ 43 w 197"/>
                  <a:gd name="T93" fmla="*/ 56 h 93"/>
                  <a:gd name="T94" fmla="*/ 38 w 197"/>
                  <a:gd name="T95" fmla="*/ 52 h 93"/>
                  <a:gd name="T96" fmla="*/ 32 w 197"/>
                  <a:gd name="T97" fmla="*/ 48 h 93"/>
                  <a:gd name="T98" fmla="*/ 29 w 197"/>
                  <a:gd name="T99" fmla="*/ 47 h 93"/>
                  <a:gd name="T100" fmla="*/ 28 w 197"/>
                  <a:gd name="T101" fmla="*/ 45 h 93"/>
                  <a:gd name="T102" fmla="*/ 25 w 197"/>
                  <a:gd name="T103" fmla="*/ 44 h 93"/>
                  <a:gd name="T104" fmla="*/ 23 w 197"/>
                  <a:gd name="T105" fmla="*/ 43 h 93"/>
                  <a:gd name="T106" fmla="*/ 12 w 197"/>
                  <a:gd name="T107" fmla="*/ 38 h 93"/>
                  <a:gd name="T108" fmla="*/ 5 w 197"/>
                  <a:gd name="T109" fmla="*/ 31 h 93"/>
                  <a:gd name="T110" fmla="*/ 0 w 197"/>
                  <a:gd name="T111" fmla="*/ 26 h 93"/>
                  <a:gd name="T112" fmla="*/ 0 w 197"/>
                  <a:gd name="T113" fmla="*/ 21 h 93"/>
                  <a:gd name="T114" fmla="*/ 1 w 197"/>
                  <a:gd name="T115" fmla="*/ 16 h 93"/>
                  <a:gd name="T116" fmla="*/ 5 w 197"/>
                  <a:gd name="T117" fmla="*/ 12 h 93"/>
                  <a:gd name="T118" fmla="*/ 14 w 197"/>
                  <a:gd name="T119" fmla="*/ 10 h 93"/>
                  <a:gd name="T120" fmla="*/ 26 w 197"/>
                  <a:gd name="T12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7" h="93">
                    <a:moveTo>
                      <a:pt x="26" y="9"/>
                    </a:moveTo>
                    <a:lnTo>
                      <a:pt x="38" y="9"/>
                    </a:lnTo>
                    <a:lnTo>
                      <a:pt x="49" y="9"/>
                    </a:lnTo>
                    <a:lnTo>
                      <a:pt x="57" y="9"/>
                    </a:lnTo>
                    <a:lnTo>
                      <a:pt x="64" y="9"/>
                    </a:lnTo>
                    <a:lnTo>
                      <a:pt x="70" y="8"/>
                    </a:lnTo>
                    <a:lnTo>
                      <a:pt x="77" y="7"/>
                    </a:lnTo>
                    <a:lnTo>
                      <a:pt x="83" y="5"/>
                    </a:lnTo>
                    <a:lnTo>
                      <a:pt x="88" y="3"/>
                    </a:lnTo>
                    <a:lnTo>
                      <a:pt x="94" y="1"/>
                    </a:lnTo>
                    <a:lnTo>
                      <a:pt x="100" y="0"/>
                    </a:lnTo>
                    <a:lnTo>
                      <a:pt x="107" y="1"/>
                    </a:lnTo>
                    <a:lnTo>
                      <a:pt x="113" y="4"/>
                    </a:lnTo>
                    <a:lnTo>
                      <a:pt x="119" y="9"/>
                    </a:lnTo>
                    <a:lnTo>
                      <a:pt x="125" y="14"/>
                    </a:lnTo>
                    <a:lnTo>
                      <a:pt x="132" y="22"/>
                    </a:lnTo>
                    <a:lnTo>
                      <a:pt x="137" y="32"/>
                    </a:lnTo>
                    <a:lnTo>
                      <a:pt x="142" y="43"/>
                    </a:lnTo>
                    <a:lnTo>
                      <a:pt x="150" y="53"/>
                    </a:lnTo>
                    <a:lnTo>
                      <a:pt x="160" y="63"/>
                    </a:lnTo>
                    <a:lnTo>
                      <a:pt x="169" y="71"/>
                    </a:lnTo>
                    <a:lnTo>
                      <a:pt x="177" y="78"/>
                    </a:lnTo>
                    <a:lnTo>
                      <a:pt x="186" y="83"/>
                    </a:lnTo>
                    <a:lnTo>
                      <a:pt x="193" y="88"/>
                    </a:lnTo>
                    <a:lnTo>
                      <a:pt x="197" y="90"/>
                    </a:lnTo>
                    <a:lnTo>
                      <a:pt x="197" y="91"/>
                    </a:lnTo>
                    <a:lnTo>
                      <a:pt x="191" y="91"/>
                    </a:lnTo>
                    <a:lnTo>
                      <a:pt x="182" y="91"/>
                    </a:lnTo>
                    <a:lnTo>
                      <a:pt x="170" y="92"/>
                    </a:lnTo>
                    <a:lnTo>
                      <a:pt x="157" y="92"/>
                    </a:lnTo>
                    <a:lnTo>
                      <a:pt x="142" y="93"/>
                    </a:lnTo>
                    <a:lnTo>
                      <a:pt x="129" y="93"/>
                    </a:lnTo>
                    <a:lnTo>
                      <a:pt x="116" y="92"/>
                    </a:lnTo>
                    <a:lnTo>
                      <a:pt x="109" y="91"/>
                    </a:lnTo>
                    <a:lnTo>
                      <a:pt x="100" y="90"/>
                    </a:lnTo>
                    <a:lnTo>
                      <a:pt x="93" y="89"/>
                    </a:lnTo>
                    <a:lnTo>
                      <a:pt x="85" y="87"/>
                    </a:lnTo>
                    <a:lnTo>
                      <a:pt x="78" y="83"/>
                    </a:lnTo>
                    <a:lnTo>
                      <a:pt x="70" y="81"/>
                    </a:lnTo>
                    <a:lnTo>
                      <a:pt x="64" y="79"/>
                    </a:lnTo>
                    <a:lnTo>
                      <a:pt x="59" y="76"/>
                    </a:lnTo>
                    <a:lnTo>
                      <a:pt x="55" y="73"/>
                    </a:lnTo>
                    <a:lnTo>
                      <a:pt x="54" y="70"/>
                    </a:lnTo>
                    <a:lnTo>
                      <a:pt x="51" y="68"/>
                    </a:lnTo>
                    <a:lnTo>
                      <a:pt x="50" y="64"/>
                    </a:lnTo>
                    <a:lnTo>
                      <a:pt x="46" y="59"/>
                    </a:lnTo>
                    <a:lnTo>
                      <a:pt x="43" y="56"/>
                    </a:lnTo>
                    <a:lnTo>
                      <a:pt x="38" y="52"/>
                    </a:lnTo>
                    <a:lnTo>
                      <a:pt x="32" y="48"/>
                    </a:lnTo>
                    <a:lnTo>
                      <a:pt x="29" y="47"/>
                    </a:lnTo>
                    <a:lnTo>
                      <a:pt x="28" y="45"/>
                    </a:lnTo>
                    <a:lnTo>
                      <a:pt x="25" y="44"/>
                    </a:lnTo>
                    <a:lnTo>
                      <a:pt x="23" y="43"/>
                    </a:lnTo>
                    <a:lnTo>
                      <a:pt x="12" y="38"/>
                    </a:lnTo>
                    <a:lnTo>
                      <a:pt x="5" y="31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2"/>
                    </a:lnTo>
                    <a:lnTo>
                      <a:pt x="14" y="10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3" name="Freeform 175">
                <a:extLst>
                  <a:ext uri="{FF2B5EF4-FFF2-40B4-BE49-F238E27FC236}">
                    <a16:creationId xmlns:a16="http://schemas.microsoft.com/office/drawing/2014/main" id="{1DC29644-2C18-4BC4-B372-30F91F94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583"/>
                <a:ext cx="87" cy="40"/>
              </a:xfrm>
              <a:custGeom>
                <a:avLst/>
                <a:gdLst>
                  <a:gd name="T0" fmla="*/ 21 w 175"/>
                  <a:gd name="T1" fmla="*/ 2 h 80"/>
                  <a:gd name="T2" fmla="*/ 30 w 175"/>
                  <a:gd name="T3" fmla="*/ 2 h 80"/>
                  <a:gd name="T4" fmla="*/ 39 w 175"/>
                  <a:gd name="T5" fmla="*/ 2 h 80"/>
                  <a:gd name="T6" fmla="*/ 46 w 175"/>
                  <a:gd name="T7" fmla="*/ 2 h 80"/>
                  <a:gd name="T8" fmla="*/ 52 w 175"/>
                  <a:gd name="T9" fmla="*/ 2 h 80"/>
                  <a:gd name="T10" fmla="*/ 58 w 175"/>
                  <a:gd name="T11" fmla="*/ 2 h 80"/>
                  <a:gd name="T12" fmla="*/ 63 w 175"/>
                  <a:gd name="T13" fmla="*/ 2 h 80"/>
                  <a:gd name="T14" fmla="*/ 69 w 175"/>
                  <a:gd name="T15" fmla="*/ 1 h 80"/>
                  <a:gd name="T16" fmla="*/ 75 w 175"/>
                  <a:gd name="T17" fmla="*/ 1 h 80"/>
                  <a:gd name="T18" fmla="*/ 80 w 175"/>
                  <a:gd name="T19" fmla="*/ 0 h 80"/>
                  <a:gd name="T20" fmla="*/ 85 w 175"/>
                  <a:gd name="T21" fmla="*/ 0 h 80"/>
                  <a:gd name="T22" fmla="*/ 92 w 175"/>
                  <a:gd name="T23" fmla="*/ 1 h 80"/>
                  <a:gd name="T24" fmla="*/ 97 w 175"/>
                  <a:gd name="T25" fmla="*/ 3 h 80"/>
                  <a:gd name="T26" fmla="*/ 103 w 175"/>
                  <a:gd name="T27" fmla="*/ 7 h 80"/>
                  <a:gd name="T28" fmla="*/ 109 w 175"/>
                  <a:gd name="T29" fmla="*/ 12 h 80"/>
                  <a:gd name="T30" fmla="*/ 115 w 175"/>
                  <a:gd name="T31" fmla="*/ 18 h 80"/>
                  <a:gd name="T32" fmla="*/ 119 w 175"/>
                  <a:gd name="T33" fmla="*/ 28 h 80"/>
                  <a:gd name="T34" fmla="*/ 125 w 175"/>
                  <a:gd name="T35" fmla="*/ 37 h 80"/>
                  <a:gd name="T36" fmla="*/ 132 w 175"/>
                  <a:gd name="T37" fmla="*/ 45 h 80"/>
                  <a:gd name="T38" fmla="*/ 140 w 175"/>
                  <a:gd name="T39" fmla="*/ 54 h 80"/>
                  <a:gd name="T40" fmla="*/ 148 w 175"/>
                  <a:gd name="T41" fmla="*/ 61 h 80"/>
                  <a:gd name="T42" fmla="*/ 156 w 175"/>
                  <a:gd name="T43" fmla="*/ 66 h 80"/>
                  <a:gd name="T44" fmla="*/ 163 w 175"/>
                  <a:gd name="T45" fmla="*/ 71 h 80"/>
                  <a:gd name="T46" fmla="*/ 170 w 175"/>
                  <a:gd name="T47" fmla="*/ 76 h 80"/>
                  <a:gd name="T48" fmla="*/ 175 w 175"/>
                  <a:gd name="T49" fmla="*/ 79 h 80"/>
                  <a:gd name="T50" fmla="*/ 174 w 175"/>
                  <a:gd name="T51" fmla="*/ 80 h 80"/>
                  <a:gd name="T52" fmla="*/ 168 w 175"/>
                  <a:gd name="T53" fmla="*/ 80 h 80"/>
                  <a:gd name="T54" fmla="*/ 157 w 175"/>
                  <a:gd name="T55" fmla="*/ 80 h 80"/>
                  <a:gd name="T56" fmla="*/ 146 w 175"/>
                  <a:gd name="T57" fmla="*/ 80 h 80"/>
                  <a:gd name="T58" fmla="*/ 133 w 175"/>
                  <a:gd name="T59" fmla="*/ 80 h 80"/>
                  <a:gd name="T60" fmla="*/ 119 w 175"/>
                  <a:gd name="T61" fmla="*/ 79 h 80"/>
                  <a:gd name="T62" fmla="*/ 107 w 175"/>
                  <a:gd name="T63" fmla="*/ 79 h 80"/>
                  <a:gd name="T64" fmla="*/ 97 w 175"/>
                  <a:gd name="T65" fmla="*/ 78 h 80"/>
                  <a:gd name="T66" fmla="*/ 92 w 175"/>
                  <a:gd name="T67" fmla="*/ 78 h 80"/>
                  <a:gd name="T68" fmla="*/ 85 w 175"/>
                  <a:gd name="T69" fmla="*/ 77 h 80"/>
                  <a:gd name="T70" fmla="*/ 79 w 175"/>
                  <a:gd name="T71" fmla="*/ 76 h 80"/>
                  <a:gd name="T72" fmla="*/ 72 w 175"/>
                  <a:gd name="T73" fmla="*/ 73 h 80"/>
                  <a:gd name="T74" fmla="*/ 67 w 175"/>
                  <a:gd name="T75" fmla="*/ 71 h 80"/>
                  <a:gd name="T76" fmla="*/ 61 w 175"/>
                  <a:gd name="T77" fmla="*/ 69 h 80"/>
                  <a:gd name="T78" fmla="*/ 55 w 175"/>
                  <a:gd name="T79" fmla="*/ 66 h 80"/>
                  <a:gd name="T80" fmla="*/ 50 w 175"/>
                  <a:gd name="T81" fmla="*/ 63 h 80"/>
                  <a:gd name="T82" fmla="*/ 48 w 175"/>
                  <a:gd name="T83" fmla="*/ 61 h 80"/>
                  <a:gd name="T84" fmla="*/ 46 w 175"/>
                  <a:gd name="T85" fmla="*/ 59 h 80"/>
                  <a:gd name="T86" fmla="*/ 45 w 175"/>
                  <a:gd name="T87" fmla="*/ 55 h 80"/>
                  <a:gd name="T88" fmla="*/ 42 w 175"/>
                  <a:gd name="T89" fmla="*/ 53 h 80"/>
                  <a:gd name="T90" fmla="*/ 40 w 175"/>
                  <a:gd name="T91" fmla="*/ 49 h 80"/>
                  <a:gd name="T92" fmla="*/ 37 w 175"/>
                  <a:gd name="T93" fmla="*/ 45 h 80"/>
                  <a:gd name="T94" fmla="*/ 32 w 175"/>
                  <a:gd name="T95" fmla="*/ 42 h 80"/>
                  <a:gd name="T96" fmla="*/ 27 w 175"/>
                  <a:gd name="T97" fmla="*/ 38 h 80"/>
                  <a:gd name="T98" fmla="*/ 26 w 175"/>
                  <a:gd name="T99" fmla="*/ 37 h 80"/>
                  <a:gd name="T100" fmla="*/ 24 w 175"/>
                  <a:gd name="T101" fmla="*/ 36 h 80"/>
                  <a:gd name="T102" fmla="*/ 23 w 175"/>
                  <a:gd name="T103" fmla="*/ 35 h 80"/>
                  <a:gd name="T104" fmla="*/ 21 w 175"/>
                  <a:gd name="T105" fmla="*/ 34 h 80"/>
                  <a:gd name="T106" fmla="*/ 13 w 175"/>
                  <a:gd name="T107" fmla="*/ 29 h 80"/>
                  <a:gd name="T108" fmla="*/ 5 w 175"/>
                  <a:gd name="T109" fmla="*/ 24 h 80"/>
                  <a:gd name="T110" fmla="*/ 2 w 175"/>
                  <a:gd name="T111" fmla="*/ 17 h 80"/>
                  <a:gd name="T112" fmla="*/ 0 w 175"/>
                  <a:gd name="T113" fmla="*/ 13 h 80"/>
                  <a:gd name="T114" fmla="*/ 1 w 175"/>
                  <a:gd name="T115" fmla="*/ 9 h 80"/>
                  <a:gd name="T116" fmla="*/ 5 w 175"/>
                  <a:gd name="T117" fmla="*/ 6 h 80"/>
                  <a:gd name="T118" fmla="*/ 12 w 175"/>
                  <a:gd name="T119" fmla="*/ 3 h 80"/>
                  <a:gd name="T120" fmla="*/ 21 w 175"/>
                  <a:gd name="T121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" h="80">
                    <a:moveTo>
                      <a:pt x="21" y="2"/>
                    </a:moveTo>
                    <a:lnTo>
                      <a:pt x="30" y="2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3" y="2"/>
                    </a:lnTo>
                    <a:lnTo>
                      <a:pt x="69" y="1"/>
                    </a:lnTo>
                    <a:lnTo>
                      <a:pt x="75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2" y="1"/>
                    </a:lnTo>
                    <a:lnTo>
                      <a:pt x="97" y="3"/>
                    </a:lnTo>
                    <a:lnTo>
                      <a:pt x="103" y="7"/>
                    </a:lnTo>
                    <a:lnTo>
                      <a:pt x="109" y="12"/>
                    </a:lnTo>
                    <a:lnTo>
                      <a:pt x="115" y="18"/>
                    </a:lnTo>
                    <a:lnTo>
                      <a:pt x="119" y="28"/>
                    </a:lnTo>
                    <a:lnTo>
                      <a:pt x="125" y="37"/>
                    </a:lnTo>
                    <a:lnTo>
                      <a:pt x="132" y="45"/>
                    </a:lnTo>
                    <a:lnTo>
                      <a:pt x="140" y="54"/>
                    </a:lnTo>
                    <a:lnTo>
                      <a:pt x="148" y="61"/>
                    </a:lnTo>
                    <a:lnTo>
                      <a:pt x="156" y="66"/>
                    </a:lnTo>
                    <a:lnTo>
                      <a:pt x="163" y="71"/>
                    </a:lnTo>
                    <a:lnTo>
                      <a:pt x="170" y="76"/>
                    </a:lnTo>
                    <a:lnTo>
                      <a:pt x="175" y="79"/>
                    </a:lnTo>
                    <a:lnTo>
                      <a:pt x="174" y="80"/>
                    </a:lnTo>
                    <a:lnTo>
                      <a:pt x="168" y="80"/>
                    </a:lnTo>
                    <a:lnTo>
                      <a:pt x="157" y="80"/>
                    </a:lnTo>
                    <a:lnTo>
                      <a:pt x="146" y="80"/>
                    </a:lnTo>
                    <a:lnTo>
                      <a:pt x="133" y="80"/>
                    </a:lnTo>
                    <a:lnTo>
                      <a:pt x="119" y="79"/>
                    </a:lnTo>
                    <a:lnTo>
                      <a:pt x="107" y="79"/>
                    </a:lnTo>
                    <a:lnTo>
                      <a:pt x="97" y="78"/>
                    </a:lnTo>
                    <a:lnTo>
                      <a:pt x="92" y="78"/>
                    </a:lnTo>
                    <a:lnTo>
                      <a:pt x="85" y="77"/>
                    </a:lnTo>
                    <a:lnTo>
                      <a:pt x="79" y="76"/>
                    </a:lnTo>
                    <a:lnTo>
                      <a:pt x="72" y="73"/>
                    </a:lnTo>
                    <a:lnTo>
                      <a:pt x="67" y="71"/>
                    </a:lnTo>
                    <a:lnTo>
                      <a:pt x="61" y="69"/>
                    </a:lnTo>
                    <a:lnTo>
                      <a:pt x="55" y="66"/>
                    </a:lnTo>
                    <a:lnTo>
                      <a:pt x="50" y="63"/>
                    </a:lnTo>
                    <a:lnTo>
                      <a:pt x="48" y="61"/>
                    </a:lnTo>
                    <a:lnTo>
                      <a:pt x="46" y="59"/>
                    </a:lnTo>
                    <a:lnTo>
                      <a:pt x="45" y="55"/>
                    </a:lnTo>
                    <a:lnTo>
                      <a:pt x="42" y="53"/>
                    </a:lnTo>
                    <a:lnTo>
                      <a:pt x="40" y="49"/>
                    </a:lnTo>
                    <a:lnTo>
                      <a:pt x="37" y="45"/>
                    </a:lnTo>
                    <a:lnTo>
                      <a:pt x="32" y="42"/>
                    </a:lnTo>
                    <a:lnTo>
                      <a:pt x="27" y="38"/>
                    </a:lnTo>
                    <a:lnTo>
                      <a:pt x="26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5" y="24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5" y="6"/>
                    </a:lnTo>
                    <a:lnTo>
                      <a:pt x="12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4" name="Freeform 176">
                <a:extLst>
                  <a:ext uri="{FF2B5EF4-FFF2-40B4-BE49-F238E27FC236}">
                    <a16:creationId xmlns:a16="http://schemas.microsoft.com/office/drawing/2014/main" id="{0AD6E406-F3F6-4655-B469-90FBAD7B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587"/>
                <a:ext cx="75" cy="36"/>
              </a:xfrm>
              <a:custGeom>
                <a:avLst/>
                <a:gdLst>
                  <a:gd name="T0" fmla="*/ 13 w 150"/>
                  <a:gd name="T1" fmla="*/ 1 h 73"/>
                  <a:gd name="T2" fmla="*/ 20 w 150"/>
                  <a:gd name="T3" fmla="*/ 0 h 73"/>
                  <a:gd name="T4" fmla="*/ 26 w 150"/>
                  <a:gd name="T5" fmla="*/ 0 h 73"/>
                  <a:gd name="T6" fmla="*/ 32 w 150"/>
                  <a:gd name="T7" fmla="*/ 0 h 73"/>
                  <a:gd name="T8" fmla="*/ 38 w 150"/>
                  <a:gd name="T9" fmla="*/ 0 h 73"/>
                  <a:gd name="T10" fmla="*/ 43 w 150"/>
                  <a:gd name="T11" fmla="*/ 0 h 73"/>
                  <a:gd name="T12" fmla="*/ 48 w 150"/>
                  <a:gd name="T13" fmla="*/ 1 h 73"/>
                  <a:gd name="T14" fmla="*/ 54 w 150"/>
                  <a:gd name="T15" fmla="*/ 2 h 73"/>
                  <a:gd name="T16" fmla="*/ 60 w 150"/>
                  <a:gd name="T17" fmla="*/ 2 h 73"/>
                  <a:gd name="T18" fmla="*/ 64 w 150"/>
                  <a:gd name="T19" fmla="*/ 2 h 73"/>
                  <a:gd name="T20" fmla="*/ 70 w 150"/>
                  <a:gd name="T21" fmla="*/ 3 h 73"/>
                  <a:gd name="T22" fmla="*/ 75 w 150"/>
                  <a:gd name="T23" fmla="*/ 5 h 73"/>
                  <a:gd name="T24" fmla="*/ 80 w 150"/>
                  <a:gd name="T25" fmla="*/ 7 h 73"/>
                  <a:gd name="T26" fmla="*/ 84 w 150"/>
                  <a:gd name="T27" fmla="*/ 11 h 73"/>
                  <a:gd name="T28" fmla="*/ 88 w 150"/>
                  <a:gd name="T29" fmla="*/ 16 h 73"/>
                  <a:gd name="T30" fmla="*/ 94 w 150"/>
                  <a:gd name="T31" fmla="*/ 22 h 73"/>
                  <a:gd name="T32" fmla="*/ 98 w 150"/>
                  <a:gd name="T33" fmla="*/ 28 h 73"/>
                  <a:gd name="T34" fmla="*/ 104 w 150"/>
                  <a:gd name="T35" fmla="*/ 35 h 73"/>
                  <a:gd name="T36" fmla="*/ 110 w 150"/>
                  <a:gd name="T37" fmla="*/ 43 h 73"/>
                  <a:gd name="T38" fmla="*/ 117 w 150"/>
                  <a:gd name="T39" fmla="*/ 49 h 73"/>
                  <a:gd name="T40" fmla="*/ 125 w 150"/>
                  <a:gd name="T41" fmla="*/ 55 h 73"/>
                  <a:gd name="T42" fmla="*/ 132 w 150"/>
                  <a:gd name="T43" fmla="*/ 61 h 73"/>
                  <a:gd name="T44" fmla="*/ 139 w 150"/>
                  <a:gd name="T45" fmla="*/ 66 h 73"/>
                  <a:gd name="T46" fmla="*/ 144 w 150"/>
                  <a:gd name="T47" fmla="*/ 70 h 73"/>
                  <a:gd name="T48" fmla="*/ 150 w 150"/>
                  <a:gd name="T49" fmla="*/ 73 h 73"/>
                  <a:gd name="T50" fmla="*/ 149 w 150"/>
                  <a:gd name="T51" fmla="*/ 73 h 73"/>
                  <a:gd name="T52" fmla="*/ 141 w 150"/>
                  <a:gd name="T53" fmla="*/ 73 h 73"/>
                  <a:gd name="T54" fmla="*/ 131 w 150"/>
                  <a:gd name="T55" fmla="*/ 73 h 73"/>
                  <a:gd name="T56" fmla="*/ 120 w 150"/>
                  <a:gd name="T57" fmla="*/ 73 h 73"/>
                  <a:gd name="T58" fmla="*/ 106 w 150"/>
                  <a:gd name="T59" fmla="*/ 72 h 73"/>
                  <a:gd name="T60" fmla="*/ 94 w 150"/>
                  <a:gd name="T61" fmla="*/ 72 h 73"/>
                  <a:gd name="T62" fmla="*/ 83 w 150"/>
                  <a:gd name="T63" fmla="*/ 71 h 73"/>
                  <a:gd name="T64" fmla="*/ 75 w 150"/>
                  <a:gd name="T65" fmla="*/ 71 h 73"/>
                  <a:gd name="T66" fmla="*/ 72 w 150"/>
                  <a:gd name="T67" fmla="*/ 71 h 73"/>
                  <a:gd name="T68" fmla="*/ 68 w 150"/>
                  <a:gd name="T69" fmla="*/ 70 h 73"/>
                  <a:gd name="T70" fmla="*/ 62 w 150"/>
                  <a:gd name="T71" fmla="*/ 69 h 73"/>
                  <a:gd name="T72" fmla="*/ 58 w 150"/>
                  <a:gd name="T73" fmla="*/ 66 h 73"/>
                  <a:gd name="T74" fmla="*/ 53 w 150"/>
                  <a:gd name="T75" fmla="*/ 64 h 73"/>
                  <a:gd name="T76" fmla="*/ 49 w 150"/>
                  <a:gd name="T77" fmla="*/ 61 h 73"/>
                  <a:gd name="T78" fmla="*/ 44 w 150"/>
                  <a:gd name="T79" fmla="*/ 59 h 73"/>
                  <a:gd name="T80" fmla="*/ 40 w 150"/>
                  <a:gd name="T81" fmla="*/ 56 h 73"/>
                  <a:gd name="T82" fmla="*/ 38 w 150"/>
                  <a:gd name="T83" fmla="*/ 54 h 73"/>
                  <a:gd name="T84" fmla="*/ 36 w 150"/>
                  <a:gd name="T85" fmla="*/ 52 h 73"/>
                  <a:gd name="T86" fmla="*/ 34 w 150"/>
                  <a:gd name="T87" fmla="*/ 49 h 73"/>
                  <a:gd name="T88" fmla="*/ 33 w 150"/>
                  <a:gd name="T89" fmla="*/ 46 h 73"/>
                  <a:gd name="T90" fmla="*/ 30 w 150"/>
                  <a:gd name="T91" fmla="*/ 44 h 73"/>
                  <a:gd name="T92" fmla="*/ 28 w 150"/>
                  <a:gd name="T93" fmla="*/ 40 h 73"/>
                  <a:gd name="T94" fmla="*/ 25 w 150"/>
                  <a:gd name="T95" fmla="*/ 38 h 73"/>
                  <a:gd name="T96" fmla="*/ 21 w 150"/>
                  <a:gd name="T97" fmla="*/ 34 h 73"/>
                  <a:gd name="T98" fmla="*/ 20 w 150"/>
                  <a:gd name="T99" fmla="*/ 33 h 73"/>
                  <a:gd name="T100" fmla="*/ 19 w 150"/>
                  <a:gd name="T101" fmla="*/ 32 h 73"/>
                  <a:gd name="T102" fmla="*/ 17 w 150"/>
                  <a:gd name="T103" fmla="*/ 31 h 73"/>
                  <a:gd name="T104" fmla="*/ 16 w 150"/>
                  <a:gd name="T105" fmla="*/ 30 h 73"/>
                  <a:gd name="T106" fmla="*/ 9 w 150"/>
                  <a:gd name="T107" fmla="*/ 25 h 73"/>
                  <a:gd name="T108" fmla="*/ 4 w 150"/>
                  <a:gd name="T109" fmla="*/ 20 h 73"/>
                  <a:gd name="T110" fmla="*/ 2 w 150"/>
                  <a:gd name="T111" fmla="*/ 16 h 73"/>
                  <a:gd name="T112" fmla="*/ 0 w 150"/>
                  <a:gd name="T113" fmla="*/ 11 h 73"/>
                  <a:gd name="T114" fmla="*/ 1 w 150"/>
                  <a:gd name="T115" fmla="*/ 7 h 73"/>
                  <a:gd name="T116" fmla="*/ 3 w 150"/>
                  <a:gd name="T117" fmla="*/ 4 h 73"/>
                  <a:gd name="T118" fmla="*/ 7 w 150"/>
                  <a:gd name="T119" fmla="*/ 2 h 73"/>
                  <a:gd name="T120" fmla="*/ 13 w 150"/>
                  <a:gd name="T12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73">
                    <a:moveTo>
                      <a:pt x="13" y="1"/>
                    </a:moveTo>
                    <a:lnTo>
                      <a:pt x="20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8" y="1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4" y="2"/>
                    </a:lnTo>
                    <a:lnTo>
                      <a:pt x="70" y="3"/>
                    </a:lnTo>
                    <a:lnTo>
                      <a:pt x="75" y="5"/>
                    </a:lnTo>
                    <a:lnTo>
                      <a:pt x="80" y="7"/>
                    </a:lnTo>
                    <a:lnTo>
                      <a:pt x="84" y="11"/>
                    </a:lnTo>
                    <a:lnTo>
                      <a:pt x="88" y="16"/>
                    </a:lnTo>
                    <a:lnTo>
                      <a:pt x="94" y="22"/>
                    </a:lnTo>
                    <a:lnTo>
                      <a:pt x="98" y="28"/>
                    </a:lnTo>
                    <a:lnTo>
                      <a:pt x="104" y="35"/>
                    </a:lnTo>
                    <a:lnTo>
                      <a:pt x="110" y="43"/>
                    </a:lnTo>
                    <a:lnTo>
                      <a:pt x="117" y="49"/>
                    </a:lnTo>
                    <a:lnTo>
                      <a:pt x="125" y="55"/>
                    </a:lnTo>
                    <a:lnTo>
                      <a:pt x="132" y="61"/>
                    </a:lnTo>
                    <a:lnTo>
                      <a:pt x="139" y="66"/>
                    </a:lnTo>
                    <a:lnTo>
                      <a:pt x="144" y="70"/>
                    </a:lnTo>
                    <a:lnTo>
                      <a:pt x="150" y="73"/>
                    </a:lnTo>
                    <a:lnTo>
                      <a:pt x="149" y="73"/>
                    </a:lnTo>
                    <a:lnTo>
                      <a:pt x="141" y="73"/>
                    </a:lnTo>
                    <a:lnTo>
                      <a:pt x="131" y="73"/>
                    </a:lnTo>
                    <a:lnTo>
                      <a:pt x="120" y="73"/>
                    </a:lnTo>
                    <a:lnTo>
                      <a:pt x="106" y="72"/>
                    </a:lnTo>
                    <a:lnTo>
                      <a:pt x="94" y="72"/>
                    </a:lnTo>
                    <a:lnTo>
                      <a:pt x="83" y="71"/>
                    </a:lnTo>
                    <a:lnTo>
                      <a:pt x="75" y="71"/>
                    </a:lnTo>
                    <a:lnTo>
                      <a:pt x="72" y="71"/>
                    </a:lnTo>
                    <a:lnTo>
                      <a:pt x="68" y="70"/>
                    </a:lnTo>
                    <a:lnTo>
                      <a:pt x="62" y="69"/>
                    </a:lnTo>
                    <a:lnTo>
                      <a:pt x="58" y="66"/>
                    </a:lnTo>
                    <a:lnTo>
                      <a:pt x="53" y="64"/>
                    </a:lnTo>
                    <a:lnTo>
                      <a:pt x="49" y="61"/>
                    </a:lnTo>
                    <a:lnTo>
                      <a:pt x="44" y="59"/>
                    </a:lnTo>
                    <a:lnTo>
                      <a:pt x="40" y="56"/>
                    </a:lnTo>
                    <a:lnTo>
                      <a:pt x="38" y="54"/>
                    </a:lnTo>
                    <a:lnTo>
                      <a:pt x="36" y="52"/>
                    </a:lnTo>
                    <a:lnTo>
                      <a:pt x="34" y="49"/>
                    </a:lnTo>
                    <a:lnTo>
                      <a:pt x="33" y="46"/>
                    </a:lnTo>
                    <a:lnTo>
                      <a:pt x="30" y="44"/>
                    </a:lnTo>
                    <a:lnTo>
                      <a:pt x="28" y="40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20" y="33"/>
                    </a:lnTo>
                    <a:lnTo>
                      <a:pt x="19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9" y="25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5" name="Freeform 177">
                <a:extLst>
                  <a:ext uri="{FF2B5EF4-FFF2-40B4-BE49-F238E27FC236}">
                    <a16:creationId xmlns:a16="http://schemas.microsoft.com/office/drawing/2014/main" id="{81EDB722-6DA6-4993-ACF6-D3FCC8B6F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589"/>
                <a:ext cx="63" cy="35"/>
              </a:xfrm>
              <a:custGeom>
                <a:avLst/>
                <a:gdLst>
                  <a:gd name="T0" fmla="*/ 7 w 125"/>
                  <a:gd name="T1" fmla="*/ 2 h 71"/>
                  <a:gd name="T2" fmla="*/ 10 w 125"/>
                  <a:gd name="T3" fmla="*/ 1 h 71"/>
                  <a:gd name="T4" fmla="*/ 14 w 125"/>
                  <a:gd name="T5" fmla="*/ 0 h 71"/>
                  <a:gd name="T6" fmla="*/ 20 w 125"/>
                  <a:gd name="T7" fmla="*/ 1 h 71"/>
                  <a:gd name="T8" fmla="*/ 24 w 125"/>
                  <a:gd name="T9" fmla="*/ 1 h 71"/>
                  <a:gd name="T10" fmla="*/ 30 w 125"/>
                  <a:gd name="T11" fmla="*/ 2 h 71"/>
                  <a:gd name="T12" fmla="*/ 33 w 125"/>
                  <a:gd name="T13" fmla="*/ 4 h 71"/>
                  <a:gd name="T14" fmla="*/ 38 w 125"/>
                  <a:gd name="T15" fmla="*/ 6 h 71"/>
                  <a:gd name="T16" fmla="*/ 44 w 125"/>
                  <a:gd name="T17" fmla="*/ 8 h 71"/>
                  <a:gd name="T18" fmla="*/ 48 w 125"/>
                  <a:gd name="T19" fmla="*/ 9 h 71"/>
                  <a:gd name="T20" fmla="*/ 53 w 125"/>
                  <a:gd name="T21" fmla="*/ 12 h 71"/>
                  <a:gd name="T22" fmla="*/ 57 w 125"/>
                  <a:gd name="T23" fmla="*/ 14 h 71"/>
                  <a:gd name="T24" fmla="*/ 62 w 125"/>
                  <a:gd name="T25" fmla="*/ 16 h 71"/>
                  <a:gd name="T26" fmla="*/ 66 w 125"/>
                  <a:gd name="T27" fmla="*/ 19 h 71"/>
                  <a:gd name="T28" fmla="*/ 69 w 125"/>
                  <a:gd name="T29" fmla="*/ 23 h 71"/>
                  <a:gd name="T30" fmla="*/ 74 w 125"/>
                  <a:gd name="T31" fmla="*/ 27 h 71"/>
                  <a:gd name="T32" fmla="*/ 79 w 125"/>
                  <a:gd name="T33" fmla="*/ 31 h 71"/>
                  <a:gd name="T34" fmla="*/ 83 w 125"/>
                  <a:gd name="T35" fmla="*/ 38 h 71"/>
                  <a:gd name="T36" fmla="*/ 89 w 125"/>
                  <a:gd name="T37" fmla="*/ 43 h 71"/>
                  <a:gd name="T38" fmla="*/ 95 w 125"/>
                  <a:gd name="T39" fmla="*/ 48 h 71"/>
                  <a:gd name="T40" fmla="*/ 103 w 125"/>
                  <a:gd name="T41" fmla="*/ 53 h 71"/>
                  <a:gd name="T42" fmla="*/ 108 w 125"/>
                  <a:gd name="T43" fmla="*/ 58 h 71"/>
                  <a:gd name="T44" fmla="*/ 114 w 125"/>
                  <a:gd name="T45" fmla="*/ 62 h 71"/>
                  <a:gd name="T46" fmla="*/ 120 w 125"/>
                  <a:gd name="T47" fmla="*/ 67 h 71"/>
                  <a:gd name="T48" fmla="*/ 125 w 125"/>
                  <a:gd name="T49" fmla="*/ 71 h 71"/>
                  <a:gd name="T50" fmla="*/ 122 w 125"/>
                  <a:gd name="T51" fmla="*/ 71 h 71"/>
                  <a:gd name="T52" fmla="*/ 115 w 125"/>
                  <a:gd name="T53" fmla="*/ 70 h 71"/>
                  <a:gd name="T54" fmla="*/ 105 w 125"/>
                  <a:gd name="T55" fmla="*/ 70 h 71"/>
                  <a:gd name="T56" fmla="*/ 92 w 125"/>
                  <a:gd name="T57" fmla="*/ 69 h 71"/>
                  <a:gd name="T58" fmla="*/ 80 w 125"/>
                  <a:gd name="T59" fmla="*/ 68 h 71"/>
                  <a:gd name="T60" fmla="*/ 68 w 125"/>
                  <a:gd name="T61" fmla="*/ 67 h 71"/>
                  <a:gd name="T62" fmla="*/ 59 w 125"/>
                  <a:gd name="T63" fmla="*/ 67 h 71"/>
                  <a:gd name="T64" fmla="*/ 54 w 125"/>
                  <a:gd name="T65" fmla="*/ 66 h 71"/>
                  <a:gd name="T66" fmla="*/ 48 w 125"/>
                  <a:gd name="T67" fmla="*/ 65 h 71"/>
                  <a:gd name="T68" fmla="*/ 43 w 125"/>
                  <a:gd name="T69" fmla="*/ 62 h 71"/>
                  <a:gd name="T70" fmla="*/ 36 w 125"/>
                  <a:gd name="T71" fmla="*/ 57 h 71"/>
                  <a:gd name="T72" fmla="*/ 30 w 125"/>
                  <a:gd name="T73" fmla="*/ 52 h 71"/>
                  <a:gd name="T74" fmla="*/ 29 w 125"/>
                  <a:gd name="T75" fmla="*/ 49 h 71"/>
                  <a:gd name="T76" fmla="*/ 27 w 125"/>
                  <a:gd name="T77" fmla="*/ 48 h 71"/>
                  <a:gd name="T78" fmla="*/ 25 w 125"/>
                  <a:gd name="T79" fmla="*/ 46 h 71"/>
                  <a:gd name="T80" fmla="*/ 24 w 125"/>
                  <a:gd name="T81" fmla="*/ 44 h 71"/>
                  <a:gd name="T82" fmla="*/ 21 w 125"/>
                  <a:gd name="T83" fmla="*/ 41 h 71"/>
                  <a:gd name="T84" fmla="*/ 20 w 125"/>
                  <a:gd name="T85" fmla="*/ 39 h 71"/>
                  <a:gd name="T86" fmla="*/ 17 w 125"/>
                  <a:gd name="T87" fmla="*/ 35 h 71"/>
                  <a:gd name="T88" fmla="*/ 14 w 125"/>
                  <a:gd name="T89" fmla="*/ 33 h 71"/>
                  <a:gd name="T90" fmla="*/ 14 w 125"/>
                  <a:gd name="T91" fmla="*/ 32 h 71"/>
                  <a:gd name="T92" fmla="*/ 12 w 125"/>
                  <a:gd name="T93" fmla="*/ 31 h 71"/>
                  <a:gd name="T94" fmla="*/ 11 w 125"/>
                  <a:gd name="T95" fmla="*/ 30 h 71"/>
                  <a:gd name="T96" fmla="*/ 10 w 125"/>
                  <a:gd name="T97" fmla="*/ 29 h 71"/>
                  <a:gd name="T98" fmla="*/ 7 w 125"/>
                  <a:gd name="T99" fmla="*/ 25 h 71"/>
                  <a:gd name="T100" fmla="*/ 3 w 125"/>
                  <a:gd name="T101" fmla="*/ 20 h 71"/>
                  <a:gd name="T102" fmla="*/ 1 w 125"/>
                  <a:gd name="T103" fmla="*/ 17 h 71"/>
                  <a:gd name="T104" fmla="*/ 0 w 125"/>
                  <a:gd name="T105" fmla="*/ 13 h 71"/>
                  <a:gd name="T106" fmla="*/ 0 w 125"/>
                  <a:gd name="T107" fmla="*/ 9 h 71"/>
                  <a:gd name="T108" fmla="*/ 1 w 125"/>
                  <a:gd name="T109" fmla="*/ 6 h 71"/>
                  <a:gd name="T110" fmla="*/ 3 w 125"/>
                  <a:gd name="T111" fmla="*/ 4 h 71"/>
                  <a:gd name="T112" fmla="*/ 7 w 125"/>
                  <a:gd name="T11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71">
                    <a:moveTo>
                      <a:pt x="7" y="2"/>
                    </a:moveTo>
                    <a:lnTo>
                      <a:pt x="10" y="1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4" y="8"/>
                    </a:lnTo>
                    <a:lnTo>
                      <a:pt x="48" y="9"/>
                    </a:lnTo>
                    <a:lnTo>
                      <a:pt x="53" y="12"/>
                    </a:lnTo>
                    <a:lnTo>
                      <a:pt x="57" y="14"/>
                    </a:lnTo>
                    <a:lnTo>
                      <a:pt x="62" y="16"/>
                    </a:lnTo>
                    <a:lnTo>
                      <a:pt x="66" y="19"/>
                    </a:lnTo>
                    <a:lnTo>
                      <a:pt x="69" y="23"/>
                    </a:lnTo>
                    <a:lnTo>
                      <a:pt x="74" y="27"/>
                    </a:lnTo>
                    <a:lnTo>
                      <a:pt x="79" y="31"/>
                    </a:lnTo>
                    <a:lnTo>
                      <a:pt x="83" y="38"/>
                    </a:lnTo>
                    <a:lnTo>
                      <a:pt x="89" y="43"/>
                    </a:lnTo>
                    <a:lnTo>
                      <a:pt x="95" y="48"/>
                    </a:lnTo>
                    <a:lnTo>
                      <a:pt x="103" y="53"/>
                    </a:lnTo>
                    <a:lnTo>
                      <a:pt x="108" y="58"/>
                    </a:lnTo>
                    <a:lnTo>
                      <a:pt x="114" y="62"/>
                    </a:lnTo>
                    <a:lnTo>
                      <a:pt x="120" y="67"/>
                    </a:lnTo>
                    <a:lnTo>
                      <a:pt x="125" y="71"/>
                    </a:lnTo>
                    <a:lnTo>
                      <a:pt x="122" y="71"/>
                    </a:lnTo>
                    <a:lnTo>
                      <a:pt x="115" y="70"/>
                    </a:lnTo>
                    <a:lnTo>
                      <a:pt x="105" y="70"/>
                    </a:lnTo>
                    <a:lnTo>
                      <a:pt x="92" y="69"/>
                    </a:lnTo>
                    <a:lnTo>
                      <a:pt x="80" y="68"/>
                    </a:lnTo>
                    <a:lnTo>
                      <a:pt x="68" y="67"/>
                    </a:lnTo>
                    <a:lnTo>
                      <a:pt x="59" y="67"/>
                    </a:lnTo>
                    <a:lnTo>
                      <a:pt x="54" y="66"/>
                    </a:lnTo>
                    <a:lnTo>
                      <a:pt x="48" y="65"/>
                    </a:lnTo>
                    <a:lnTo>
                      <a:pt x="43" y="62"/>
                    </a:lnTo>
                    <a:lnTo>
                      <a:pt x="36" y="57"/>
                    </a:lnTo>
                    <a:lnTo>
                      <a:pt x="30" y="52"/>
                    </a:lnTo>
                    <a:lnTo>
                      <a:pt x="29" y="49"/>
                    </a:lnTo>
                    <a:lnTo>
                      <a:pt x="27" y="48"/>
                    </a:lnTo>
                    <a:lnTo>
                      <a:pt x="25" y="46"/>
                    </a:lnTo>
                    <a:lnTo>
                      <a:pt x="24" y="44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17" y="35"/>
                    </a:lnTo>
                    <a:lnTo>
                      <a:pt x="14" y="33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3" y="20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6" name="Freeform 178">
                <a:extLst>
                  <a:ext uri="{FF2B5EF4-FFF2-40B4-BE49-F238E27FC236}">
                    <a16:creationId xmlns:a16="http://schemas.microsoft.com/office/drawing/2014/main" id="{3B129DB7-0CAA-4DFF-A861-F1A1051E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592"/>
                <a:ext cx="51" cy="33"/>
              </a:xfrm>
              <a:custGeom>
                <a:avLst/>
                <a:gdLst>
                  <a:gd name="T0" fmla="*/ 35 w 102"/>
                  <a:gd name="T1" fmla="*/ 61 h 67"/>
                  <a:gd name="T2" fmla="*/ 32 w 102"/>
                  <a:gd name="T3" fmla="*/ 59 h 67"/>
                  <a:gd name="T4" fmla="*/ 27 w 102"/>
                  <a:gd name="T5" fmla="*/ 53 h 67"/>
                  <a:gd name="T6" fmla="*/ 21 w 102"/>
                  <a:gd name="T7" fmla="*/ 46 h 67"/>
                  <a:gd name="T8" fmla="*/ 15 w 102"/>
                  <a:gd name="T9" fmla="*/ 37 h 67"/>
                  <a:gd name="T10" fmla="*/ 8 w 102"/>
                  <a:gd name="T11" fmla="*/ 26 h 67"/>
                  <a:gd name="T12" fmla="*/ 3 w 102"/>
                  <a:gd name="T13" fmla="*/ 17 h 67"/>
                  <a:gd name="T14" fmla="*/ 0 w 102"/>
                  <a:gd name="T15" fmla="*/ 9 h 67"/>
                  <a:gd name="T16" fmla="*/ 2 w 102"/>
                  <a:gd name="T17" fmla="*/ 2 h 67"/>
                  <a:gd name="T18" fmla="*/ 8 w 102"/>
                  <a:gd name="T19" fmla="*/ 0 h 67"/>
                  <a:gd name="T20" fmla="*/ 16 w 102"/>
                  <a:gd name="T21" fmla="*/ 3 h 67"/>
                  <a:gd name="T22" fmla="*/ 26 w 102"/>
                  <a:gd name="T23" fmla="*/ 10 h 67"/>
                  <a:gd name="T24" fmla="*/ 40 w 102"/>
                  <a:gd name="T25" fmla="*/ 18 h 67"/>
                  <a:gd name="T26" fmla="*/ 54 w 102"/>
                  <a:gd name="T27" fmla="*/ 29 h 67"/>
                  <a:gd name="T28" fmla="*/ 70 w 102"/>
                  <a:gd name="T29" fmla="*/ 41 h 67"/>
                  <a:gd name="T30" fmla="*/ 86 w 102"/>
                  <a:gd name="T31" fmla="*/ 54 h 67"/>
                  <a:gd name="T32" fmla="*/ 102 w 102"/>
                  <a:gd name="T33" fmla="*/ 67 h 67"/>
                  <a:gd name="T34" fmla="*/ 35 w 102"/>
                  <a:gd name="T35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67">
                    <a:moveTo>
                      <a:pt x="35" y="61"/>
                    </a:moveTo>
                    <a:lnTo>
                      <a:pt x="32" y="59"/>
                    </a:lnTo>
                    <a:lnTo>
                      <a:pt x="27" y="53"/>
                    </a:lnTo>
                    <a:lnTo>
                      <a:pt x="21" y="46"/>
                    </a:lnTo>
                    <a:lnTo>
                      <a:pt x="15" y="37"/>
                    </a:lnTo>
                    <a:lnTo>
                      <a:pt x="8" y="26"/>
                    </a:lnTo>
                    <a:lnTo>
                      <a:pt x="3" y="17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10"/>
                    </a:lnTo>
                    <a:lnTo>
                      <a:pt x="40" y="18"/>
                    </a:lnTo>
                    <a:lnTo>
                      <a:pt x="54" y="29"/>
                    </a:lnTo>
                    <a:lnTo>
                      <a:pt x="70" y="41"/>
                    </a:lnTo>
                    <a:lnTo>
                      <a:pt x="86" y="54"/>
                    </a:lnTo>
                    <a:lnTo>
                      <a:pt x="102" y="67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7" name="Freeform 179">
                <a:extLst>
                  <a:ext uri="{FF2B5EF4-FFF2-40B4-BE49-F238E27FC236}">
                    <a16:creationId xmlns:a16="http://schemas.microsoft.com/office/drawing/2014/main" id="{DF8F5E2D-97F7-4CDE-8929-07E52252A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434"/>
                <a:ext cx="46" cy="85"/>
              </a:xfrm>
              <a:custGeom>
                <a:avLst/>
                <a:gdLst>
                  <a:gd name="T0" fmla="*/ 6 w 92"/>
                  <a:gd name="T1" fmla="*/ 0 h 170"/>
                  <a:gd name="T2" fmla="*/ 6 w 92"/>
                  <a:gd name="T3" fmla="*/ 1 h 170"/>
                  <a:gd name="T4" fmla="*/ 6 w 92"/>
                  <a:gd name="T5" fmla="*/ 4 h 170"/>
                  <a:gd name="T6" fmla="*/ 6 w 92"/>
                  <a:gd name="T7" fmla="*/ 9 h 170"/>
                  <a:gd name="T8" fmla="*/ 7 w 92"/>
                  <a:gd name="T9" fmla="*/ 15 h 170"/>
                  <a:gd name="T10" fmla="*/ 7 w 92"/>
                  <a:gd name="T11" fmla="*/ 22 h 170"/>
                  <a:gd name="T12" fmla="*/ 7 w 92"/>
                  <a:gd name="T13" fmla="*/ 31 h 170"/>
                  <a:gd name="T14" fmla="*/ 8 w 92"/>
                  <a:gd name="T15" fmla="*/ 40 h 170"/>
                  <a:gd name="T16" fmla="*/ 8 w 92"/>
                  <a:gd name="T17" fmla="*/ 49 h 170"/>
                  <a:gd name="T18" fmla="*/ 8 w 92"/>
                  <a:gd name="T19" fmla="*/ 60 h 170"/>
                  <a:gd name="T20" fmla="*/ 8 w 92"/>
                  <a:gd name="T21" fmla="*/ 70 h 170"/>
                  <a:gd name="T22" fmla="*/ 8 w 92"/>
                  <a:gd name="T23" fmla="*/ 80 h 170"/>
                  <a:gd name="T24" fmla="*/ 8 w 92"/>
                  <a:gd name="T25" fmla="*/ 89 h 170"/>
                  <a:gd name="T26" fmla="*/ 8 w 92"/>
                  <a:gd name="T27" fmla="*/ 97 h 170"/>
                  <a:gd name="T28" fmla="*/ 7 w 92"/>
                  <a:gd name="T29" fmla="*/ 106 h 170"/>
                  <a:gd name="T30" fmla="*/ 7 w 92"/>
                  <a:gd name="T31" fmla="*/ 112 h 170"/>
                  <a:gd name="T32" fmla="*/ 6 w 92"/>
                  <a:gd name="T33" fmla="*/ 117 h 170"/>
                  <a:gd name="T34" fmla="*/ 5 w 92"/>
                  <a:gd name="T35" fmla="*/ 124 h 170"/>
                  <a:gd name="T36" fmla="*/ 2 w 92"/>
                  <a:gd name="T37" fmla="*/ 130 h 170"/>
                  <a:gd name="T38" fmla="*/ 1 w 92"/>
                  <a:gd name="T39" fmla="*/ 134 h 170"/>
                  <a:gd name="T40" fmla="*/ 0 w 92"/>
                  <a:gd name="T41" fmla="*/ 136 h 170"/>
                  <a:gd name="T42" fmla="*/ 1 w 92"/>
                  <a:gd name="T43" fmla="*/ 138 h 170"/>
                  <a:gd name="T44" fmla="*/ 4 w 92"/>
                  <a:gd name="T45" fmla="*/ 138 h 170"/>
                  <a:gd name="T46" fmla="*/ 7 w 92"/>
                  <a:gd name="T47" fmla="*/ 138 h 170"/>
                  <a:gd name="T48" fmla="*/ 13 w 92"/>
                  <a:gd name="T49" fmla="*/ 138 h 170"/>
                  <a:gd name="T50" fmla="*/ 19 w 92"/>
                  <a:gd name="T51" fmla="*/ 139 h 170"/>
                  <a:gd name="T52" fmla="*/ 26 w 92"/>
                  <a:gd name="T53" fmla="*/ 141 h 170"/>
                  <a:gd name="T54" fmla="*/ 33 w 92"/>
                  <a:gd name="T55" fmla="*/ 145 h 170"/>
                  <a:gd name="T56" fmla="*/ 40 w 92"/>
                  <a:gd name="T57" fmla="*/ 149 h 170"/>
                  <a:gd name="T58" fmla="*/ 46 w 92"/>
                  <a:gd name="T59" fmla="*/ 154 h 170"/>
                  <a:gd name="T60" fmla="*/ 54 w 92"/>
                  <a:gd name="T61" fmla="*/ 160 h 170"/>
                  <a:gd name="T62" fmla="*/ 62 w 92"/>
                  <a:gd name="T63" fmla="*/ 164 h 170"/>
                  <a:gd name="T64" fmla="*/ 71 w 92"/>
                  <a:gd name="T65" fmla="*/ 167 h 170"/>
                  <a:gd name="T66" fmla="*/ 79 w 92"/>
                  <a:gd name="T67" fmla="*/ 169 h 170"/>
                  <a:gd name="T68" fmla="*/ 87 w 92"/>
                  <a:gd name="T69" fmla="*/ 170 h 170"/>
                  <a:gd name="T70" fmla="*/ 90 w 92"/>
                  <a:gd name="T71" fmla="*/ 170 h 170"/>
                  <a:gd name="T72" fmla="*/ 92 w 92"/>
                  <a:gd name="T73" fmla="*/ 168 h 170"/>
                  <a:gd name="T74" fmla="*/ 92 w 92"/>
                  <a:gd name="T75" fmla="*/ 165 h 170"/>
                  <a:gd name="T76" fmla="*/ 89 w 92"/>
                  <a:gd name="T77" fmla="*/ 162 h 170"/>
                  <a:gd name="T78" fmla="*/ 85 w 92"/>
                  <a:gd name="T79" fmla="*/ 156 h 170"/>
                  <a:gd name="T80" fmla="*/ 78 w 92"/>
                  <a:gd name="T81" fmla="*/ 150 h 170"/>
                  <a:gd name="T82" fmla="*/ 71 w 92"/>
                  <a:gd name="T83" fmla="*/ 144 h 170"/>
                  <a:gd name="T84" fmla="*/ 64 w 92"/>
                  <a:gd name="T85" fmla="*/ 138 h 170"/>
                  <a:gd name="T86" fmla="*/ 57 w 92"/>
                  <a:gd name="T87" fmla="*/ 130 h 170"/>
                  <a:gd name="T88" fmla="*/ 50 w 92"/>
                  <a:gd name="T89" fmla="*/ 123 h 170"/>
                  <a:gd name="T90" fmla="*/ 43 w 92"/>
                  <a:gd name="T91" fmla="*/ 115 h 170"/>
                  <a:gd name="T92" fmla="*/ 38 w 92"/>
                  <a:gd name="T93" fmla="*/ 107 h 170"/>
                  <a:gd name="T94" fmla="*/ 34 w 92"/>
                  <a:gd name="T95" fmla="*/ 96 h 170"/>
                  <a:gd name="T96" fmla="*/ 32 w 92"/>
                  <a:gd name="T97" fmla="*/ 85 h 170"/>
                  <a:gd name="T98" fmla="*/ 31 w 92"/>
                  <a:gd name="T99" fmla="*/ 72 h 170"/>
                  <a:gd name="T100" fmla="*/ 31 w 92"/>
                  <a:gd name="T101" fmla="*/ 59 h 170"/>
                  <a:gd name="T102" fmla="*/ 32 w 92"/>
                  <a:gd name="T103" fmla="*/ 46 h 170"/>
                  <a:gd name="T104" fmla="*/ 32 w 92"/>
                  <a:gd name="T105" fmla="*/ 33 h 170"/>
                  <a:gd name="T106" fmla="*/ 30 w 92"/>
                  <a:gd name="T107" fmla="*/ 21 h 170"/>
                  <a:gd name="T108" fmla="*/ 25 w 92"/>
                  <a:gd name="T109" fmla="*/ 12 h 170"/>
                  <a:gd name="T110" fmla="*/ 18 w 92"/>
                  <a:gd name="T111" fmla="*/ 4 h 170"/>
                  <a:gd name="T112" fmla="*/ 6 w 92"/>
                  <a:gd name="T11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2" h="170">
                    <a:moveTo>
                      <a:pt x="6" y="0"/>
                    </a:moveTo>
                    <a:lnTo>
                      <a:pt x="6" y="1"/>
                    </a:lnTo>
                    <a:lnTo>
                      <a:pt x="6" y="4"/>
                    </a:lnTo>
                    <a:lnTo>
                      <a:pt x="6" y="9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1"/>
                    </a:lnTo>
                    <a:lnTo>
                      <a:pt x="8" y="40"/>
                    </a:lnTo>
                    <a:lnTo>
                      <a:pt x="8" y="49"/>
                    </a:lnTo>
                    <a:lnTo>
                      <a:pt x="8" y="60"/>
                    </a:lnTo>
                    <a:lnTo>
                      <a:pt x="8" y="70"/>
                    </a:lnTo>
                    <a:lnTo>
                      <a:pt x="8" y="80"/>
                    </a:lnTo>
                    <a:lnTo>
                      <a:pt x="8" y="89"/>
                    </a:lnTo>
                    <a:lnTo>
                      <a:pt x="8" y="97"/>
                    </a:lnTo>
                    <a:lnTo>
                      <a:pt x="7" y="106"/>
                    </a:lnTo>
                    <a:lnTo>
                      <a:pt x="7" y="112"/>
                    </a:lnTo>
                    <a:lnTo>
                      <a:pt x="6" y="117"/>
                    </a:lnTo>
                    <a:lnTo>
                      <a:pt x="5" y="124"/>
                    </a:lnTo>
                    <a:lnTo>
                      <a:pt x="2" y="130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4" y="138"/>
                    </a:lnTo>
                    <a:lnTo>
                      <a:pt x="7" y="138"/>
                    </a:lnTo>
                    <a:lnTo>
                      <a:pt x="13" y="138"/>
                    </a:lnTo>
                    <a:lnTo>
                      <a:pt x="19" y="139"/>
                    </a:lnTo>
                    <a:lnTo>
                      <a:pt x="26" y="141"/>
                    </a:lnTo>
                    <a:lnTo>
                      <a:pt x="33" y="145"/>
                    </a:lnTo>
                    <a:lnTo>
                      <a:pt x="40" y="149"/>
                    </a:lnTo>
                    <a:lnTo>
                      <a:pt x="46" y="154"/>
                    </a:lnTo>
                    <a:lnTo>
                      <a:pt x="54" y="160"/>
                    </a:lnTo>
                    <a:lnTo>
                      <a:pt x="62" y="164"/>
                    </a:lnTo>
                    <a:lnTo>
                      <a:pt x="71" y="167"/>
                    </a:lnTo>
                    <a:lnTo>
                      <a:pt x="79" y="169"/>
                    </a:lnTo>
                    <a:lnTo>
                      <a:pt x="87" y="170"/>
                    </a:lnTo>
                    <a:lnTo>
                      <a:pt x="90" y="170"/>
                    </a:lnTo>
                    <a:lnTo>
                      <a:pt x="92" y="168"/>
                    </a:lnTo>
                    <a:lnTo>
                      <a:pt x="92" y="165"/>
                    </a:lnTo>
                    <a:lnTo>
                      <a:pt x="89" y="162"/>
                    </a:lnTo>
                    <a:lnTo>
                      <a:pt x="85" y="156"/>
                    </a:lnTo>
                    <a:lnTo>
                      <a:pt x="78" y="150"/>
                    </a:lnTo>
                    <a:lnTo>
                      <a:pt x="71" y="144"/>
                    </a:lnTo>
                    <a:lnTo>
                      <a:pt x="64" y="138"/>
                    </a:lnTo>
                    <a:lnTo>
                      <a:pt x="57" y="130"/>
                    </a:lnTo>
                    <a:lnTo>
                      <a:pt x="50" y="123"/>
                    </a:lnTo>
                    <a:lnTo>
                      <a:pt x="43" y="115"/>
                    </a:lnTo>
                    <a:lnTo>
                      <a:pt x="38" y="107"/>
                    </a:lnTo>
                    <a:lnTo>
                      <a:pt x="34" y="96"/>
                    </a:lnTo>
                    <a:lnTo>
                      <a:pt x="32" y="85"/>
                    </a:lnTo>
                    <a:lnTo>
                      <a:pt x="31" y="72"/>
                    </a:lnTo>
                    <a:lnTo>
                      <a:pt x="31" y="59"/>
                    </a:lnTo>
                    <a:lnTo>
                      <a:pt x="32" y="46"/>
                    </a:lnTo>
                    <a:lnTo>
                      <a:pt x="32" y="33"/>
                    </a:lnTo>
                    <a:lnTo>
                      <a:pt x="30" y="21"/>
                    </a:lnTo>
                    <a:lnTo>
                      <a:pt x="25" y="12"/>
                    </a:lnTo>
                    <a:lnTo>
                      <a:pt x="1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8" name="Freeform 180">
                <a:extLst>
                  <a:ext uri="{FF2B5EF4-FFF2-40B4-BE49-F238E27FC236}">
                    <a16:creationId xmlns:a16="http://schemas.microsoft.com/office/drawing/2014/main" id="{F8966DFE-F788-41EE-81D5-71A1971C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480"/>
                <a:ext cx="1002" cy="600"/>
              </a:xfrm>
              <a:custGeom>
                <a:avLst/>
                <a:gdLst>
                  <a:gd name="T0" fmla="*/ 1227 w 2004"/>
                  <a:gd name="T1" fmla="*/ 11 h 1199"/>
                  <a:gd name="T2" fmla="*/ 1314 w 2004"/>
                  <a:gd name="T3" fmla="*/ 10 h 1199"/>
                  <a:gd name="T4" fmla="*/ 1386 w 2004"/>
                  <a:gd name="T5" fmla="*/ 18 h 1199"/>
                  <a:gd name="T6" fmla="*/ 1482 w 2004"/>
                  <a:gd name="T7" fmla="*/ 51 h 1199"/>
                  <a:gd name="T8" fmla="*/ 1555 w 2004"/>
                  <a:gd name="T9" fmla="*/ 119 h 1199"/>
                  <a:gd name="T10" fmla="*/ 1613 w 2004"/>
                  <a:gd name="T11" fmla="*/ 189 h 1199"/>
                  <a:gd name="T12" fmla="*/ 1708 w 2004"/>
                  <a:gd name="T13" fmla="*/ 240 h 1199"/>
                  <a:gd name="T14" fmla="*/ 1817 w 2004"/>
                  <a:gd name="T15" fmla="*/ 281 h 1199"/>
                  <a:gd name="T16" fmla="*/ 1884 w 2004"/>
                  <a:gd name="T17" fmla="*/ 306 h 1199"/>
                  <a:gd name="T18" fmla="*/ 1917 w 2004"/>
                  <a:gd name="T19" fmla="*/ 321 h 1199"/>
                  <a:gd name="T20" fmla="*/ 1946 w 2004"/>
                  <a:gd name="T21" fmla="*/ 336 h 1199"/>
                  <a:gd name="T22" fmla="*/ 1961 w 2004"/>
                  <a:gd name="T23" fmla="*/ 362 h 1199"/>
                  <a:gd name="T24" fmla="*/ 1989 w 2004"/>
                  <a:gd name="T25" fmla="*/ 397 h 1199"/>
                  <a:gd name="T26" fmla="*/ 2003 w 2004"/>
                  <a:gd name="T27" fmla="*/ 454 h 1199"/>
                  <a:gd name="T28" fmla="*/ 2000 w 2004"/>
                  <a:gd name="T29" fmla="*/ 516 h 1199"/>
                  <a:gd name="T30" fmla="*/ 1958 w 2004"/>
                  <a:gd name="T31" fmla="*/ 582 h 1199"/>
                  <a:gd name="T32" fmla="*/ 1942 w 2004"/>
                  <a:gd name="T33" fmla="*/ 655 h 1199"/>
                  <a:gd name="T34" fmla="*/ 1972 w 2004"/>
                  <a:gd name="T35" fmla="*/ 693 h 1199"/>
                  <a:gd name="T36" fmla="*/ 1969 w 2004"/>
                  <a:gd name="T37" fmla="*/ 736 h 1199"/>
                  <a:gd name="T38" fmla="*/ 1875 w 2004"/>
                  <a:gd name="T39" fmla="*/ 863 h 1199"/>
                  <a:gd name="T40" fmla="*/ 1191 w 2004"/>
                  <a:gd name="T41" fmla="*/ 1199 h 1199"/>
                  <a:gd name="T42" fmla="*/ 1100 w 2004"/>
                  <a:gd name="T43" fmla="*/ 1165 h 1199"/>
                  <a:gd name="T44" fmla="*/ 1002 w 2004"/>
                  <a:gd name="T45" fmla="*/ 1099 h 1199"/>
                  <a:gd name="T46" fmla="*/ 857 w 2004"/>
                  <a:gd name="T47" fmla="*/ 1015 h 1199"/>
                  <a:gd name="T48" fmla="*/ 685 w 2004"/>
                  <a:gd name="T49" fmla="*/ 946 h 1199"/>
                  <a:gd name="T50" fmla="*/ 500 w 2004"/>
                  <a:gd name="T51" fmla="*/ 876 h 1199"/>
                  <a:gd name="T52" fmla="*/ 375 w 2004"/>
                  <a:gd name="T53" fmla="*/ 823 h 1199"/>
                  <a:gd name="T54" fmla="*/ 289 w 2004"/>
                  <a:gd name="T55" fmla="*/ 773 h 1199"/>
                  <a:gd name="T56" fmla="*/ 156 w 2004"/>
                  <a:gd name="T57" fmla="*/ 651 h 1199"/>
                  <a:gd name="T58" fmla="*/ 77 w 2004"/>
                  <a:gd name="T59" fmla="*/ 560 h 1199"/>
                  <a:gd name="T60" fmla="*/ 62 w 2004"/>
                  <a:gd name="T61" fmla="*/ 528 h 1199"/>
                  <a:gd name="T62" fmla="*/ 6 w 2004"/>
                  <a:gd name="T63" fmla="*/ 480 h 1199"/>
                  <a:gd name="T64" fmla="*/ 0 w 2004"/>
                  <a:gd name="T65" fmla="*/ 446 h 1199"/>
                  <a:gd name="T66" fmla="*/ 28 w 2004"/>
                  <a:gd name="T67" fmla="*/ 465 h 1199"/>
                  <a:gd name="T68" fmla="*/ 147 w 2004"/>
                  <a:gd name="T69" fmla="*/ 499 h 1199"/>
                  <a:gd name="T70" fmla="*/ 244 w 2004"/>
                  <a:gd name="T71" fmla="*/ 496 h 1199"/>
                  <a:gd name="T72" fmla="*/ 358 w 2004"/>
                  <a:gd name="T73" fmla="*/ 437 h 1199"/>
                  <a:gd name="T74" fmla="*/ 453 w 2004"/>
                  <a:gd name="T75" fmla="*/ 368 h 1199"/>
                  <a:gd name="T76" fmla="*/ 530 w 2004"/>
                  <a:gd name="T77" fmla="*/ 311 h 1199"/>
                  <a:gd name="T78" fmla="*/ 593 w 2004"/>
                  <a:gd name="T79" fmla="*/ 249 h 1199"/>
                  <a:gd name="T80" fmla="*/ 605 w 2004"/>
                  <a:gd name="T81" fmla="*/ 176 h 1199"/>
                  <a:gd name="T82" fmla="*/ 555 w 2004"/>
                  <a:gd name="T83" fmla="*/ 83 h 1199"/>
                  <a:gd name="T84" fmla="*/ 470 w 2004"/>
                  <a:gd name="T85" fmla="*/ 28 h 1199"/>
                  <a:gd name="T86" fmla="*/ 427 w 2004"/>
                  <a:gd name="T87" fmla="*/ 3 h 1199"/>
                  <a:gd name="T88" fmla="*/ 529 w 2004"/>
                  <a:gd name="T89" fmla="*/ 19 h 1199"/>
                  <a:gd name="T90" fmla="*/ 603 w 2004"/>
                  <a:gd name="T91" fmla="*/ 39 h 1199"/>
                  <a:gd name="T92" fmla="*/ 696 w 2004"/>
                  <a:gd name="T93" fmla="*/ 91 h 1199"/>
                  <a:gd name="T94" fmla="*/ 804 w 2004"/>
                  <a:gd name="T95" fmla="*/ 165 h 1199"/>
                  <a:gd name="T96" fmla="*/ 884 w 2004"/>
                  <a:gd name="T97" fmla="*/ 204 h 1199"/>
                  <a:gd name="T98" fmla="*/ 1020 w 2004"/>
                  <a:gd name="T99" fmla="*/ 239 h 1199"/>
                  <a:gd name="T100" fmla="*/ 1167 w 2004"/>
                  <a:gd name="T101" fmla="*/ 257 h 1199"/>
                  <a:gd name="T102" fmla="*/ 1334 w 2004"/>
                  <a:gd name="T103" fmla="*/ 283 h 1199"/>
                  <a:gd name="T104" fmla="*/ 1441 w 2004"/>
                  <a:gd name="T105" fmla="*/ 262 h 1199"/>
                  <a:gd name="T106" fmla="*/ 1532 w 2004"/>
                  <a:gd name="T107" fmla="*/ 207 h 1199"/>
                  <a:gd name="T108" fmla="*/ 1506 w 2004"/>
                  <a:gd name="T109" fmla="*/ 156 h 1199"/>
                  <a:gd name="T110" fmla="*/ 1440 w 2004"/>
                  <a:gd name="T111" fmla="*/ 133 h 1199"/>
                  <a:gd name="T112" fmla="*/ 1370 w 2004"/>
                  <a:gd name="T113" fmla="*/ 102 h 1199"/>
                  <a:gd name="T114" fmla="*/ 1276 w 2004"/>
                  <a:gd name="T115" fmla="*/ 52 h 1199"/>
                  <a:gd name="T116" fmla="*/ 1187 w 2004"/>
                  <a:gd name="T117" fmla="*/ 28 h 1199"/>
                  <a:gd name="T118" fmla="*/ 1125 w 2004"/>
                  <a:gd name="T119" fmla="*/ 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4" h="1199">
                    <a:moveTo>
                      <a:pt x="1188" y="12"/>
                    </a:moveTo>
                    <a:lnTo>
                      <a:pt x="1190" y="12"/>
                    </a:lnTo>
                    <a:lnTo>
                      <a:pt x="1193" y="12"/>
                    </a:lnTo>
                    <a:lnTo>
                      <a:pt x="1200" y="11"/>
                    </a:lnTo>
                    <a:lnTo>
                      <a:pt x="1207" y="11"/>
                    </a:lnTo>
                    <a:lnTo>
                      <a:pt x="1215" y="11"/>
                    </a:lnTo>
                    <a:lnTo>
                      <a:pt x="1227" y="11"/>
                    </a:lnTo>
                    <a:lnTo>
                      <a:pt x="1238" y="10"/>
                    </a:lnTo>
                    <a:lnTo>
                      <a:pt x="1250" y="10"/>
                    </a:lnTo>
                    <a:lnTo>
                      <a:pt x="1263" y="10"/>
                    </a:lnTo>
                    <a:lnTo>
                      <a:pt x="1275" y="10"/>
                    </a:lnTo>
                    <a:lnTo>
                      <a:pt x="1288" y="10"/>
                    </a:lnTo>
                    <a:lnTo>
                      <a:pt x="1301" y="10"/>
                    </a:lnTo>
                    <a:lnTo>
                      <a:pt x="1314" y="10"/>
                    </a:lnTo>
                    <a:lnTo>
                      <a:pt x="1325" y="10"/>
                    </a:lnTo>
                    <a:lnTo>
                      <a:pt x="1335" y="10"/>
                    </a:lnTo>
                    <a:lnTo>
                      <a:pt x="1343" y="11"/>
                    </a:lnTo>
                    <a:lnTo>
                      <a:pt x="1352" y="11"/>
                    </a:lnTo>
                    <a:lnTo>
                      <a:pt x="1363" y="12"/>
                    </a:lnTo>
                    <a:lnTo>
                      <a:pt x="1373" y="15"/>
                    </a:lnTo>
                    <a:lnTo>
                      <a:pt x="1386" y="18"/>
                    </a:lnTo>
                    <a:lnTo>
                      <a:pt x="1399" y="20"/>
                    </a:lnTo>
                    <a:lnTo>
                      <a:pt x="1412" y="23"/>
                    </a:lnTo>
                    <a:lnTo>
                      <a:pt x="1427" y="27"/>
                    </a:lnTo>
                    <a:lnTo>
                      <a:pt x="1441" y="32"/>
                    </a:lnTo>
                    <a:lnTo>
                      <a:pt x="1454" y="37"/>
                    </a:lnTo>
                    <a:lnTo>
                      <a:pt x="1469" y="44"/>
                    </a:lnTo>
                    <a:lnTo>
                      <a:pt x="1482" y="51"/>
                    </a:lnTo>
                    <a:lnTo>
                      <a:pt x="1496" y="58"/>
                    </a:lnTo>
                    <a:lnTo>
                      <a:pt x="1508" y="68"/>
                    </a:lnTo>
                    <a:lnTo>
                      <a:pt x="1519" y="77"/>
                    </a:lnTo>
                    <a:lnTo>
                      <a:pt x="1529" y="86"/>
                    </a:lnTo>
                    <a:lnTo>
                      <a:pt x="1538" y="98"/>
                    </a:lnTo>
                    <a:lnTo>
                      <a:pt x="1547" y="109"/>
                    </a:lnTo>
                    <a:lnTo>
                      <a:pt x="1555" y="119"/>
                    </a:lnTo>
                    <a:lnTo>
                      <a:pt x="1562" y="130"/>
                    </a:lnTo>
                    <a:lnTo>
                      <a:pt x="1571" y="140"/>
                    </a:lnTo>
                    <a:lnTo>
                      <a:pt x="1578" y="151"/>
                    </a:lnTo>
                    <a:lnTo>
                      <a:pt x="1587" y="161"/>
                    </a:lnTo>
                    <a:lnTo>
                      <a:pt x="1596" y="170"/>
                    </a:lnTo>
                    <a:lnTo>
                      <a:pt x="1604" y="180"/>
                    </a:lnTo>
                    <a:lnTo>
                      <a:pt x="1613" y="189"/>
                    </a:lnTo>
                    <a:lnTo>
                      <a:pt x="1624" y="197"/>
                    </a:lnTo>
                    <a:lnTo>
                      <a:pt x="1635" y="206"/>
                    </a:lnTo>
                    <a:lnTo>
                      <a:pt x="1647" y="213"/>
                    </a:lnTo>
                    <a:lnTo>
                      <a:pt x="1660" y="221"/>
                    </a:lnTo>
                    <a:lnTo>
                      <a:pt x="1676" y="228"/>
                    </a:lnTo>
                    <a:lnTo>
                      <a:pt x="1691" y="235"/>
                    </a:lnTo>
                    <a:lnTo>
                      <a:pt x="1708" y="240"/>
                    </a:lnTo>
                    <a:lnTo>
                      <a:pt x="1726" y="246"/>
                    </a:lnTo>
                    <a:lnTo>
                      <a:pt x="1743" y="252"/>
                    </a:lnTo>
                    <a:lnTo>
                      <a:pt x="1760" y="258"/>
                    </a:lnTo>
                    <a:lnTo>
                      <a:pt x="1776" y="264"/>
                    </a:lnTo>
                    <a:lnTo>
                      <a:pt x="1790" y="269"/>
                    </a:lnTo>
                    <a:lnTo>
                      <a:pt x="1805" y="274"/>
                    </a:lnTo>
                    <a:lnTo>
                      <a:pt x="1817" y="281"/>
                    </a:lnTo>
                    <a:lnTo>
                      <a:pt x="1831" y="285"/>
                    </a:lnTo>
                    <a:lnTo>
                      <a:pt x="1842" y="290"/>
                    </a:lnTo>
                    <a:lnTo>
                      <a:pt x="1852" y="294"/>
                    </a:lnTo>
                    <a:lnTo>
                      <a:pt x="1862" y="297"/>
                    </a:lnTo>
                    <a:lnTo>
                      <a:pt x="1870" y="301"/>
                    </a:lnTo>
                    <a:lnTo>
                      <a:pt x="1877" y="304"/>
                    </a:lnTo>
                    <a:lnTo>
                      <a:pt x="1884" y="306"/>
                    </a:lnTo>
                    <a:lnTo>
                      <a:pt x="1889" y="310"/>
                    </a:lnTo>
                    <a:lnTo>
                      <a:pt x="1892" y="311"/>
                    </a:lnTo>
                    <a:lnTo>
                      <a:pt x="1898" y="314"/>
                    </a:lnTo>
                    <a:lnTo>
                      <a:pt x="1903" y="316"/>
                    </a:lnTo>
                    <a:lnTo>
                      <a:pt x="1908" y="318"/>
                    </a:lnTo>
                    <a:lnTo>
                      <a:pt x="1913" y="319"/>
                    </a:lnTo>
                    <a:lnTo>
                      <a:pt x="1917" y="321"/>
                    </a:lnTo>
                    <a:lnTo>
                      <a:pt x="1921" y="322"/>
                    </a:lnTo>
                    <a:lnTo>
                      <a:pt x="1925" y="323"/>
                    </a:lnTo>
                    <a:lnTo>
                      <a:pt x="1929" y="324"/>
                    </a:lnTo>
                    <a:lnTo>
                      <a:pt x="1934" y="326"/>
                    </a:lnTo>
                    <a:lnTo>
                      <a:pt x="1938" y="328"/>
                    </a:lnTo>
                    <a:lnTo>
                      <a:pt x="1942" y="331"/>
                    </a:lnTo>
                    <a:lnTo>
                      <a:pt x="1946" y="336"/>
                    </a:lnTo>
                    <a:lnTo>
                      <a:pt x="1950" y="340"/>
                    </a:lnTo>
                    <a:lnTo>
                      <a:pt x="1952" y="345"/>
                    </a:lnTo>
                    <a:lnTo>
                      <a:pt x="1954" y="349"/>
                    </a:lnTo>
                    <a:lnTo>
                      <a:pt x="1955" y="353"/>
                    </a:lnTo>
                    <a:lnTo>
                      <a:pt x="1956" y="355"/>
                    </a:lnTo>
                    <a:lnTo>
                      <a:pt x="1958" y="359"/>
                    </a:lnTo>
                    <a:lnTo>
                      <a:pt x="1961" y="362"/>
                    </a:lnTo>
                    <a:lnTo>
                      <a:pt x="1964" y="366"/>
                    </a:lnTo>
                    <a:lnTo>
                      <a:pt x="1968" y="370"/>
                    </a:lnTo>
                    <a:lnTo>
                      <a:pt x="1972" y="374"/>
                    </a:lnTo>
                    <a:lnTo>
                      <a:pt x="1976" y="379"/>
                    </a:lnTo>
                    <a:lnTo>
                      <a:pt x="1980" y="384"/>
                    </a:lnTo>
                    <a:lnTo>
                      <a:pt x="1984" y="391"/>
                    </a:lnTo>
                    <a:lnTo>
                      <a:pt x="1989" y="397"/>
                    </a:lnTo>
                    <a:lnTo>
                      <a:pt x="1993" y="403"/>
                    </a:lnTo>
                    <a:lnTo>
                      <a:pt x="1996" y="410"/>
                    </a:lnTo>
                    <a:lnTo>
                      <a:pt x="1999" y="419"/>
                    </a:lnTo>
                    <a:lnTo>
                      <a:pt x="2001" y="427"/>
                    </a:lnTo>
                    <a:lnTo>
                      <a:pt x="2002" y="435"/>
                    </a:lnTo>
                    <a:lnTo>
                      <a:pt x="2003" y="445"/>
                    </a:lnTo>
                    <a:lnTo>
                      <a:pt x="2003" y="454"/>
                    </a:lnTo>
                    <a:lnTo>
                      <a:pt x="2003" y="463"/>
                    </a:lnTo>
                    <a:lnTo>
                      <a:pt x="2004" y="473"/>
                    </a:lnTo>
                    <a:lnTo>
                      <a:pt x="2004" y="481"/>
                    </a:lnTo>
                    <a:lnTo>
                      <a:pt x="2003" y="490"/>
                    </a:lnTo>
                    <a:lnTo>
                      <a:pt x="2002" y="499"/>
                    </a:lnTo>
                    <a:lnTo>
                      <a:pt x="2001" y="507"/>
                    </a:lnTo>
                    <a:lnTo>
                      <a:pt x="2000" y="516"/>
                    </a:lnTo>
                    <a:lnTo>
                      <a:pt x="1997" y="525"/>
                    </a:lnTo>
                    <a:lnTo>
                      <a:pt x="1993" y="534"/>
                    </a:lnTo>
                    <a:lnTo>
                      <a:pt x="1989" y="542"/>
                    </a:lnTo>
                    <a:lnTo>
                      <a:pt x="1982" y="552"/>
                    </a:lnTo>
                    <a:lnTo>
                      <a:pt x="1976" y="562"/>
                    </a:lnTo>
                    <a:lnTo>
                      <a:pt x="1968" y="571"/>
                    </a:lnTo>
                    <a:lnTo>
                      <a:pt x="1958" y="582"/>
                    </a:lnTo>
                    <a:lnTo>
                      <a:pt x="1946" y="593"/>
                    </a:lnTo>
                    <a:lnTo>
                      <a:pt x="1927" y="612"/>
                    </a:lnTo>
                    <a:lnTo>
                      <a:pt x="1919" y="626"/>
                    </a:lnTo>
                    <a:lnTo>
                      <a:pt x="1918" y="638"/>
                    </a:lnTo>
                    <a:lnTo>
                      <a:pt x="1923" y="645"/>
                    </a:lnTo>
                    <a:lnTo>
                      <a:pt x="1933" y="650"/>
                    </a:lnTo>
                    <a:lnTo>
                      <a:pt x="1942" y="655"/>
                    </a:lnTo>
                    <a:lnTo>
                      <a:pt x="1950" y="660"/>
                    </a:lnTo>
                    <a:lnTo>
                      <a:pt x="1955" y="666"/>
                    </a:lnTo>
                    <a:lnTo>
                      <a:pt x="1958" y="673"/>
                    </a:lnTo>
                    <a:lnTo>
                      <a:pt x="1962" y="678"/>
                    </a:lnTo>
                    <a:lnTo>
                      <a:pt x="1964" y="684"/>
                    </a:lnTo>
                    <a:lnTo>
                      <a:pt x="1969" y="689"/>
                    </a:lnTo>
                    <a:lnTo>
                      <a:pt x="1972" y="693"/>
                    </a:lnTo>
                    <a:lnTo>
                      <a:pt x="1976" y="697"/>
                    </a:lnTo>
                    <a:lnTo>
                      <a:pt x="1981" y="699"/>
                    </a:lnTo>
                    <a:lnTo>
                      <a:pt x="1987" y="701"/>
                    </a:lnTo>
                    <a:lnTo>
                      <a:pt x="1988" y="704"/>
                    </a:lnTo>
                    <a:lnTo>
                      <a:pt x="1983" y="711"/>
                    </a:lnTo>
                    <a:lnTo>
                      <a:pt x="1978" y="722"/>
                    </a:lnTo>
                    <a:lnTo>
                      <a:pt x="1969" y="736"/>
                    </a:lnTo>
                    <a:lnTo>
                      <a:pt x="1958" y="751"/>
                    </a:lnTo>
                    <a:lnTo>
                      <a:pt x="1946" y="769"/>
                    </a:lnTo>
                    <a:lnTo>
                      <a:pt x="1933" y="788"/>
                    </a:lnTo>
                    <a:lnTo>
                      <a:pt x="1918" y="807"/>
                    </a:lnTo>
                    <a:lnTo>
                      <a:pt x="1903" y="827"/>
                    </a:lnTo>
                    <a:lnTo>
                      <a:pt x="1889" y="846"/>
                    </a:lnTo>
                    <a:lnTo>
                      <a:pt x="1875" y="863"/>
                    </a:lnTo>
                    <a:lnTo>
                      <a:pt x="1863" y="879"/>
                    </a:lnTo>
                    <a:lnTo>
                      <a:pt x="1853" y="892"/>
                    </a:lnTo>
                    <a:lnTo>
                      <a:pt x="1845" y="903"/>
                    </a:lnTo>
                    <a:lnTo>
                      <a:pt x="1839" y="909"/>
                    </a:lnTo>
                    <a:lnTo>
                      <a:pt x="1838" y="911"/>
                    </a:lnTo>
                    <a:lnTo>
                      <a:pt x="1192" y="1199"/>
                    </a:lnTo>
                    <a:lnTo>
                      <a:pt x="1191" y="1199"/>
                    </a:lnTo>
                    <a:lnTo>
                      <a:pt x="1185" y="1198"/>
                    </a:lnTo>
                    <a:lnTo>
                      <a:pt x="1176" y="1196"/>
                    </a:lnTo>
                    <a:lnTo>
                      <a:pt x="1164" y="1193"/>
                    </a:lnTo>
                    <a:lnTo>
                      <a:pt x="1150" y="1189"/>
                    </a:lnTo>
                    <a:lnTo>
                      <a:pt x="1133" y="1182"/>
                    </a:lnTo>
                    <a:lnTo>
                      <a:pt x="1117" y="1175"/>
                    </a:lnTo>
                    <a:lnTo>
                      <a:pt x="1100" y="1165"/>
                    </a:lnTo>
                    <a:lnTo>
                      <a:pt x="1090" y="1158"/>
                    </a:lnTo>
                    <a:lnTo>
                      <a:pt x="1078" y="1151"/>
                    </a:lnTo>
                    <a:lnTo>
                      <a:pt x="1065" y="1142"/>
                    </a:lnTo>
                    <a:lnTo>
                      <a:pt x="1051" y="1132"/>
                    </a:lnTo>
                    <a:lnTo>
                      <a:pt x="1036" y="1122"/>
                    </a:lnTo>
                    <a:lnTo>
                      <a:pt x="1020" y="1111"/>
                    </a:lnTo>
                    <a:lnTo>
                      <a:pt x="1002" y="1099"/>
                    </a:lnTo>
                    <a:lnTo>
                      <a:pt x="983" y="1087"/>
                    </a:lnTo>
                    <a:lnTo>
                      <a:pt x="963" y="1074"/>
                    </a:lnTo>
                    <a:lnTo>
                      <a:pt x="944" y="1062"/>
                    </a:lnTo>
                    <a:lnTo>
                      <a:pt x="922" y="1049"/>
                    </a:lnTo>
                    <a:lnTo>
                      <a:pt x="901" y="1038"/>
                    </a:lnTo>
                    <a:lnTo>
                      <a:pt x="879" y="1026"/>
                    </a:lnTo>
                    <a:lnTo>
                      <a:pt x="857" y="1015"/>
                    </a:lnTo>
                    <a:lnTo>
                      <a:pt x="835" y="1005"/>
                    </a:lnTo>
                    <a:lnTo>
                      <a:pt x="812" y="995"/>
                    </a:lnTo>
                    <a:lnTo>
                      <a:pt x="789" y="986"/>
                    </a:lnTo>
                    <a:lnTo>
                      <a:pt x="765" y="977"/>
                    </a:lnTo>
                    <a:lnTo>
                      <a:pt x="738" y="967"/>
                    </a:lnTo>
                    <a:lnTo>
                      <a:pt x="712" y="957"/>
                    </a:lnTo>
                    <a:lnTo>
                      <a:pt x="685" y="946"/>
                    </a:lnTo>
                    <a:lnTo>
                      <a:pt x="658" y="937"/>
                    </a:lnTo>
                    <a:lnTo>
                      <a:pt x="631" y="926"/>
                    </a:lnTo>
                    <a:lnTo>
                      <a:pt x="603" y="916"/>
                    </a:lnTo>
                    <a:lnTo>
                      <a:pt x="577" y="905"/>
                    </a:lnTo>
                    <a:lnTo>
                      <a:pt x="550" y="896"/>
                    </a:lnTo>
                    <a:lnTo>
                      <a:pt x="525" y="886"/>
                    </a:lnTo>
                    <a:lnTo>
                      <a:pt x="500" y="876"/>
                    </a:lnTo>
                    <a:lnTo>
                      <a:pt x="477" y="866"/>
                    </a:lnTo>
                    <a:lnTo>
                      <a:pt x="456" y="858"/>
                    </a:lnTo>
                    <a:lnTo>
                      <a:pt x="436" y="850"/>
                    </a:lnTo>
                    <a:lnTo>
                      <a:pt x="419" y="842"/>
                    </a:lnTo>
                    <a:lnTo>
                      <a:pt x="403" y="834"/>
                    </a:lnTo>
                    <a:lnTo>
                      <a:pt x="389" y="828"/>
                    </a:lnTo>
                    <a:lnTo>
                      <a:pt x="375" y="823"/>
                    </a:lnTo>
                    <a:lnTo>
                      <a:pt x="363" y="817"/>
                    </a:lnTo>
                    <a:lnTo>
                      <a:pt x="351" y="811"/>
                    </a:lnTo>
                    <a:lnTo>
                      <a:pt x="339" y="805"/>
                    </a:lnTo>
                    <a:lnTo>
                      <a:pt x="327" y="798"/>
                    </a:lnTo>
                    <a:lnTo>
                      <a:pt x="315" y="791"/>
                    </a:lnTo>
                    <a:lnTo>
                      <a:pt x="301" y="782"/>
                    </a:lnTo>
                    <a:lnTo>
                      <a:pt x="289" y="773"/>
                    </a:lnTo>
                    <a:lnTo>
                      <a:pt x="274" y="762"/>
                    </a:lnTo>
                    <a:lnTo>
                      <a:pt x="259" y="748"/>
                    </a:lnTo>
                    <a:lnTo>
                      <a:pt x="241" y="733"/>
                    </a:lnTo>
                    <a:lnTo>
                      <a:pt x="222" y="716"/>
                    </a:lnTo>
                    <a:lnTo>
                      <a:pt x="201" y="696"/>
                    </a:lnTo>
                    <a:lnTo>
                      <a:pt x="179" y="674"/>
                    </a:lnTo>
                    <a:lnTo>
                      <a:pt x="156" y="651"/>
                    </a:lnTo>
                    <a:lnTo>
                      <a:pt x="137" y="632"/>
                    </a:lnTo>
                    <a:lnTo>
                      <a:pt x="120" y="615"/>
                    </a:lnTo>
                    <a:lnTo>
                      <a:pt x="108" y="599"/>
                    </a:lnTo>
                    <a:lnTo>
                      <a:pt x="97" y="587"/>
                    </a:lnTo>
                    <a:lnTo>
                      <a:pt x="88" y="576"/>
                    </a:lnTo>
                    <a:lnTo>
                      <a:pt x="82" y="567"/>
                    </a:lnTo>
                    <a:lnTo>
                      <a:pt x="77" y="560"/>
                    </a:lnTo>
                    <a:lnTo>
                      <a:pt x="72" y="553"/>
                    </a:lnTo>
                    <a:lnTo>
                      <a:pt x="70" y="549"/>
                    </a:lnTo>
                    <a:lnTo>
                      <a:pt x="68" y="543"/>
                    </a:lnTo>
                    <a:lnTo>
                      <a:pt x="67" y="539"/>
                    </a:lnTo>
                    <a:lnTo>
                      <a:pt x="65" y="535"/>
                    </a:lnTo>
                    <a:lnTo>
                      <a:pt x="63" y="532"/>
                    </a:lnTo>
                    <a:lnTo>
                      <a:pt x="62" y="528"/>
                    </a:lnTo>
                    <a:lnTo>
                      <a:pt x="58" y="525"/>
                    </a:lnTo>
                    <a:lnTo>
                      <a:pt x="51" y="516"/>
                    </a:lnTo>
                    <a:lnTo>
                      <a:pt x="41" y="508"/>
                    </a:lnTo>
                    <a:lnTo>
                      <a:pt x="32" y="501"/>
                    </a:lnTo>
                    <a:lnTo>
                      <a:pt x="22" y="493"/>
                    </a:lnTo>
                    <a:lnTo>
                      <a:pt x="13" y="487"/>
                    </a:lnTo>
                    <a:lnTo>
                      <a:pt x="6" y="480"/>
                    </a:lnTo>
                    <a:lnTo>
                      <a:pt x="2" y="475"/>
                    </a:lnTo>
                    <a:lnTo>
                      <a:pt x="0" y="470"/>
                    </a:lnTo>
                    <a:lnTo>
                      <a:pt x="0" y="464"/>
                    </a:lnTo>
                    <a:lnTo>
                      <a:pt x="0" y="459"/>
                    </a:lnTo>
                    <a:lnTo>
                      <a:pt x="0" y="454"/>
                    </a:lnTo>
                    <a:lnTo>
                      <a:pt x="0" y="450"/>
                    </a:lnTo>
                    <a:lnTo>
                      <a:pt x="0" y="446"/>
                    </a:lnTo>
                    <a:lnTo>
                      <a:pt x="0" y="443"/>
                    </a:lnTo>
                    <a:lnTo>
                      <a:pt x="0" y="441"/>
                    </a:lnTo>
                    <a:lnTo>
                      <a:pt x="0" y="441"/>
                    </a:lnTo>
                    <a:lnTo>
                      <a:pt x="2" y="443"/>
                    </a:lnTo>
                    <a:lnTo>
                      <a:pt x="6" y="448"/>
                    </a:lnTo>
                    <a:lnTo>
                      <a:pt x="15" y="456"/>
                    </a:lnTo>
                    <a:lnTo>
                      <a:pt x="28" y="465"/>
                    </a:lnTo>
                    <a:lnTo>
                      <a:pt x="42" y="476"/>
                    </a:lnTo>
                    <a:lnTo>
                      <a:pt x="62" y="484"/>
                    </a:lnTo>
                    <a:lnTo>
                      <a:pt x="83" y="491"/>
                    </a:lnTo>
                    <a:lnTo>
                      <a:pt x="108" y="496"/>
                    </a:lnTo>
                    <a:lnTo>
                      <a:pt x="121" y="497"/>
                    </a:lnTo>
                    <a:lnTo>
                      <a:pt x="135" y="498"/>
                    </a:lnTo>
                    <a:lnTo>
                      <a:pt x="147" y="499"/>
                    </a:lnTo>
                    <a:lnTo>
                      <a:pt x="161" y="501"/>
                    </a:lnTo>
                    <a:lnTo>
                      <a:pt x="174" y="501"/>
                    </a:lnTo>
                    <a:lnTo>
                      <a:pt x="187" y="502"/>
                    </a:lnTo>
                    <a:lnTo>
                      <a:pt x="200" y="501"/>
                    </a:lnTo>
                    <a:lnTo>
                      <a:pt x="215" y="500"/>
                    </a:lnTo>
                    <a:lnTo>
                      <a:pt x="229" y="498"/>
                    </a:lnTo>
                    <a:lnTo>
                      <a:pt x="244" y="496"/>
                    </a:lnTo>
                    <a:lnTo>
                      <a:pt x="259" y="491"/>
                    </a:lnTo>
                    <a:lnTo>
                      <a:pt x="274" y="486"/>
                    </a:lnTo>
                    <a:lnTo>
                      <a:pt x="290" y="479"/>
                    </a:lnTo>
                    <a:lnTo>
                      <a:pt x="306" y="471"/>
                    </a:lnTo>
                    <a:lnTo>
                      <a:pt x="323" y="461"/>
                    </a:lnTo>
                    <a:lnTo>
                      <a:pt x="342" y="450"/>
                    </a:lnTo>
                    <a:lnTo>
                      <a:pt x="358" y="437"/>
                    </a:lnTo>
                    <a:lnTo>
                      <a:pt x="375" y="426"/>
                    </a:lnTo>
                    <a:lnTo>
                      <a:pt x="390" y="416"/>
                    </a:lnTo>
                    <a:lnTo>
                      <a:pt x="404" y="405"/>
                    </a:lnTo>
                    <a:lnTo>
                      <a:pt x="418" y="395"/>
                    </a:lnTo>
                    <a:lnTo>
                      <a:pt x="430" y="385"/>
                    </a:lnTo>
                    <a:lnTo>
                      <a:pt x="443" y="377"/>
                    </a:lnTo>
                    <a:lnTo>
                      <a:pt x="453" y="368"/>
                    </a:lnTo>
                    <a:lnTo>
                      <a:pt x="464" y="359"/>
                    </a:lnTo>
                    <a:lnTo>
                      <a:pt x="476" y="351"/>
                    </a:lnTo>
                    <a:lnTo>
                      <a:pt x="486" y="343"/>
                    </a:lnTo>
                    <a:lnTo>
                      <a:pt x="497" y="335"/>
                    </a:lnTo>
                    <a:lnTo>
                      <a:pt x="508" y="326"/>
                    </a:lnTo>
                    <a:lnTo>
                      <a:pt x="518" y="319"/>
                    </a:lnTo>
                    <a:lnTo>
                      <a:pt x="530" y="311"/>
                    </a:lnTo>
                    <a:lnTo>
                      <a:pt x="541" y="301"/>
                    </a:lnTo>
                    <a:lnTo>
                      <a:pt x="553" y="293"/>
                    </a:lnTo>
                    <a:lnTo>
                      <a:pt x="563" y="284"/>
                    </a:lnTo>
                    <a:lnTo>
                      <a:pt x="573" y="275"/>
                    </a:lnTo>
                    <a:lnTo>
                      <a:pt x="581" y="267"/>
                    </a:lnTo>
                    <a:lnTo>
                      <a:pt x="588" y="258"/>
                    </a:lnTo>
                    <a:lnTo>
                      <a:pt x="593" y="249"/>
                    </a:lnTo>
                    <a:lnTo>
                      <a:pt x="600" y="240"/>
                    </a:lnTo>
                    <a:lnTo>
                      <a:pt x="604" y="231"/>
                    </a:lnTo>
                    <a:lnTo>
                      <a:pt x="606" y="221"/>
                    </a:lnTo>
                    <a:lnTo>
                      <a:pt x="608" y="211"/>
                    </a:lnTo>
                    <a:lnTo>
                      <a:pt x="608" y="199"/>
                    </a:lnTo>
                    <a:lnTo>
                      <a:pt x="607" y="188"/>
                    </a:lnTo>
                    <a:lnTo>
                      <a:pt x="605" y="176"/>
                    </a:lnTo>
                    <a:lnTo>
                      <a:pt x="602" y="163"/>
                    </a:lnTo>
                    <a:lnTo>
                      <a:pt x="596" y="149"/>
                    </a:lnTo>
                    <a:lnTo>
                      <a:pt x="590" y="134"/>
                    </a:lnTo>
                    <a:lnTo>
                      <a:pt x="583" y="119"/>
                    </a:lnTo>
                    <a:lnTo>
                      <a:pt x="575" y="106"/>
                    </a:lnTo>
                    <a:lnTo>
                      <a:pt x="565" y="94"/>
                    </a:lnTo>
                    <a:lnTo>
                      <a:pt x="555" y="83"/>
                    </a:lnTo>
                    <a:lnTo>
                      <a:pt x="543" y="73"/>
                    </a:lnTo>
                    <a:lnTo>
                      <a:pt x="531" y="63"/>
                    </a:lnTo>
                    <a:lnTo>
                      <a:pt x="520" y="55"/>
                    </a:lnTo>
                    <a:lnTo>
                      <a:pt x="507" y="49"/>
                    </a:lnTo>
                    <a:lnTo>
                      <a:pt x="495" y="42"/>
                    </a:lnTo>
                    <a:lnTo>
                      <a:pt x="481" y="34"/>
                    </a:lnTo>
                    <a:lnTo>
                      <a:pt x="470" y="28"/>
                    </a:lnTo>
                    <a:lnTo>
                      <a:pt x="456" y="23"/>
                    </a:lnTo>
                    <a:lnTo>
                      <a:pt x="445" y="18"/>
                    </a:lnTo>
                    <a:lnTo>
                      <a:pt x="433" y="12"/>
                    </a:lnTo>
                    <a:lnTo>
                      <a:pt x="424" y="6"/>
                    </a:lnTo>
                    <a:lnTo>
                      <a:pt x="415" y="0"/>
                    </a:lnTo>
                    <a:lnTo>
                      <a:pt x="418" y="1"/>
                    </a:lnTo>
                    <a:lnTo>
                      <a:pt x="427" y="3"/>
                    </a:lnTo>
                    <a:lnTo>
                      <a:pt x="439" y="5"/>
                    </a:lnTo>
                    <a:lnTo>
                      <a:pt x="456" y="8"/>
                    </a:lnTo>
                    <a:lnTo>
                      <a:pt x="474" y="11"/>
                    </a:lnTo>
                    <a:lnTo>
                      <a:pt x="491" y="14"/>
                    </a:lnTo>
                    <a:lnTo>
                      <a:pt x="508" y="17"/>
                    </a:lnTo>
                    <a:lnTo>
                      <a:pt x="522" y="19"/>
                    </a:lnTo>
                    <a:lnTo>
                      <a:pt x="529" y="19"/>
                    </a:lnTo>
                    <a:lnTo>
                      <a:pt x="536" y="21"/>
                    </a:lnTo>
                    <a:lnTo>
                      <a:pt x="546" y="22"/>
                    </a:lnTo>
                    <a:lnTo>
                      <a:pt x="556" y="24"/>
                    </a:lnTo>
                    <a:lnTo>
                      <a:pt x="567" y="27"/>
                    </a:lnTo>
                    <a:lnTo>
                      <a:pt x="578" y="31"/>
                    </a:lnTo>
                    <a:lnTo>
                      <a:pt x="590" y="34"/>
                    </a:lnTo>
                    <a:lnTo>
                      <a:pt x="603" y="39"/>
                    </a:lnTo>
                    <a:lnTo>
                      <a:pt x="616" y="45"/>
                    </a:lnTo>
                    <a:lnTo>
                      <a:pt x="629" y="51"/>
                    </a:lnTo>
                    <a:lnTo>
                      <a:pt x="642" y="57"/>
                    </a:lnTo>
                    <a:lnTo>
                      <a:pt x="656" y="64"/>
                    </a:lnTo>
                    <a:lnTo>
                      <a:pt x="669" y="73"/>
                    </a:lnTo>
                    <a:lnTo>
                      <a:pt x="683" y="82"/>
                    </a:lnTo>
                    <a:lnTo>
                      <a:pt x="696" y="91"/>
                    </a:lnTo>
                    <a:lnTo>
                      <a:pt x="709" y="102"/>
                    </a:lnTo>
                    <a:lnTo>
                      <a:pt x="732" y="121"/>
                    </a:lnTo>
                    <a:lnTo>
                      <a:pt x="750" y="136"/>
                    </a:lnTo>
                    <a:lnTo>
                      <a:pt x="767" y="146"/>
                    </a:lnTo>
                    <a:lnTo>
                      <a:pt x="782" y="155"/>
                    </a:lnTo>
                    <a:lnTo>
                      <a:pt x="793" y="161"/>
                    </a:lnTo>
                    <a:lnTo>
                      <a:pt x="804" y="165"/>
                    </a:lnTo>
                    <a:lnTo>
                      <a:pt x="814" y="169"/>
                    </a:lnTo>
                    <a:lnTo>
                      <a:pt x="824" y="173"/>
                    </a:lnTo>
                    <a:lnTo>
                      <a:pt x="834" y="179"/>
                    </a:lnTo>
                    <a:lnTo>
                      <a:pt x="844" y="184"/>
                    </a:lnTo>
                    <a:lnTo>
                      <a:pt x="855" y="189"/>
                    </a:lnTo>
                    <a:lnTo>
                      <a:pt x="869" y="196"/>
                    </a:lnTo>
                    <a:lnTo>
                      <a:pt x="884" y="204"/>
                    </a:lnTo>
                    <a:lnTo>
                      <a:pt x="904" y="210"/>
                    </a:lnTo>
                    <a:lnTo>
                      <a:pt x="927" y="218"/>
                    </a:lnTo>
                    <a:lnTo>
                      <a:pt x="955" y="226"/>
                    </a:lnTo>
                    <a:lnTo>
                      <a:pt x="970" y="231"/>
                    </a:lnTo>
                    <a:lnTo>
                      <a:pt x="985" y="234"/>
                    </a:lnTo>
                    <a:lnTo>
                      <a:pt x="1002" y="237"/>
                    </a:lnTo>
                    <a:lnTo>
                      <a:pt x="1020" y="239"/>
                    </a:lnTo>
                    <a:lnTo>
                      <a:pt x="1037" y="242"/>
                    </a:lnTo>
                    <a:lnTo>
                      <a:pt x="1057" y="244"/>
                    </a:lnTo>
                    <a:lnTo>
                      <a:pt x="1077" y="246"/>
                    </a:lnTo>
                    <a:lnTo>
                      <a:pt x="1099" y="249"/>
                    </a:lnTo>
                    <a:lnTo>
                      <a:pt x="1120" y="251"/>
                    </a:lnTo>
                    <a:lnTo>
                      <a:pt x="1143" y="255"/>
                    </a:lnTo>
                    <a:lnTo>
                      <a:pt x="1167" y="257"/>
                    </a:lnTo>
                    <a:lnTo>
                      <a:pt x="1192" y="261"/>
                    </a:lnTo>
                    <a:lnTo>
                      <a:pt x="1219" y="264"/>
                    </a:lnTo>
                    <a:lnTo>
                      <a:pt x="1246" y="268"/>
                    </a:lnTo>
                    <a:lnTo>
                      <a:pt x="1274" y="273"/>
                    </a:lnTo>
                    <a:lnTo>
                      <a:pt x="1303" y="279"/>
                    </a:lnTo>
                    <a:lnTo>
                      <a:pt x="1319" y="282"/>
                    </a:lnTo>
                    <a:lnTo>
                      <a:pt x="1334" y="283"/>
                    </a:lnTo>
                    <a:lnTo>
                      <a:pt x="1350" y="284"/>
                    </a:lnTo>
                    <a:lnTo>
                      <a:pt x="1366" y="283"/>
                    </a:lnTo>
                    <a:lnTo>
                      <a:pt x="1381" y="282"/>
                    </a:lnTo>
                    <a:lnTo>
                      <a:pt x="1397" y="277"/>
                    </a:lnTo>
                    <a:lnTo>
                      <a:pt x="1412" y="273"/>
                    </a:lnTo>
                    <a:lnTo>
                      <a:pt x="1426" y="268"/>
                    </a:lnTo>
                    <a:lnTo>
                      <a:pt x="1441" y="262"/>
                    </a:lnTo>
                    <a:lnTo>
                      <a:pt x="1456" y="255"/>
                    </a:lnTo>
                    <a:lnTo>
                      <a:pt x="1473" y="247"/>
                    </a:lnTo>
                    <a:lnTo>
                      <a:pt x="1491" y="240"/>
                    </a:lnTo>
                    <a:lnTo>
                      <a:pt x="1505" y="233"/>
                    </a:lnTo>
                    <a:lnTo>
                      <a:pt x="1519" y="224"/>
                    </a:lnTo>
                    <a:lnTo>
                      <a:pt x="1528" y="216"/>
                    </a:lnTo>
                    <a:lnTo>
                      <a:pt x="1532" y="207"/>
                    </a:lnTo>
                    <a:lnTo>
                      <a:pt x="1533" y="198"/>
                    </a:lnTo>
                    <a:lnTo>
                      <a:pt x="1533" y="190"/>
                    </a:lnTo>
                    <a:lnTo>
                      <a:pt x="1532" y="182"/>
                    </a:lnTo>
                    <a:lnTo>
                      <a:pt x="1530" y="175"/>
                    </a:lnTo>
                    <a:lnTo>
                      <a:pt x="1524" y="167"/>
                    </a:lnTo>
                    <a:lnTo>
                      <a:pt x="1517" y="161"/>
                    </a:lnTo>
                    <a:lnTo>
                      <a:pt x="1506" y="156"/>
                    </a:lnTo>
                    <a:lnTo>
                      <a:pt x="1492" y="151"/>
                    </a:lnTo>
                    <a:lnTo>
                      <a:pt x="1483" y="149"/>
                    </a:lnTo>
                    <a:lnTo>
                      <a:pt x="1476" y="145"/>
                    </a:lnTo>
                    <a:lnTo>
                      <a:pt x="1467" y="142"/>
                    </a:lnTo>
                    <a:lnTo>
                      <a:pt x="1457" y="139"/>
                    </a:lnTo>
                    <a:lnTo>
                      <a:pt x="1449" y="136"/>
                    </a:lnTo>
                    <a:lnTo>
                      <a:pt x="1440" y="133"/>
                    </a:lnTo>
                    <a:lnTo>
                      <a:pt x="1430" y="129"/>
                    </a:lnTo>
                    <a:lnTo>
                      <a:pt x="1421" y="126"/>
                    </a:lnTo>
                    <a:lnTo>
                      <a:pt x="1411" y="121"/>
                    </a:lnTo>
                    <a:lnTo>
                      <a:pt x="1401" y="116"/>
                    </a:lnTo>
                    <a:lnTo>
                      <a:pt x="1391" y="112"/>
                    </a:lnTo>
                    <a:lnTo>
                      <a:pt x="1381" y="107"/>
                    </a:lnTo>
                    <a:lnTo>
                      <a:pt x="1370" y="102"/>
                    </a:lnTo>
                    <a:lnTo>
                      <a:pt x="1360" y="97"/>
                    </a:lnTo>
                    <a:lnTo>
                      <a:pt x="1349" y="91"/>
                    </a:lnTo>
                    <a:lnTo>
                      <a:pt x="1339" y="85"/>
                    </a:lnTo>
                    <a:lnTo>
                      <a:pt x="1319" y="75"/>
                    </a:lnTo>
                    <a:lnTo>
                      <a:pt x="1303" y="65"/>
                    </a:lnTo>
                    <a:lnTo>
                      <a:pt x="1289" y="57"/>
                    </a:lnTo>
                    <a:lnTo>
                      <a:pt x="1276" y="52"/>
                    </a:lnTo>
                    <a:lnTo>
                      <a:pt x="1265" y="48"/>
                    </a:lnTo>
                    <a:lnTo>
                      <a:pt x="1255" y="44"/>
                    </a:lnTo>
                    <a:lnTo>
                      <a:pt x="1243" y="39"/>
                    </a:lnTo>
                    <a:lnTo>
                      <a:pt x="1231" y="36"/>
                    </a:lnTo>
                    <a:lnTo>
                      <a:pt x="1217" y="33"/>
                    </a:lnTo>
                    <a:lnTo>
                      <a:pt x="1203" y="30"/>
                    </a:lnTo>
                    <a:lnTo>
                      <a:pt x="1187" y="28"/>
                    </a:lnTo>
                    <a:lnTo>
                      <a:pt x="1171" y="25"/>
                    </a:lnTo>
                    <a:lnTo>
                      <a:pt x="1157" y="23"/>
                    </a:lnTo>
                    <a:lnTo>
                      <a:pt x="1141" y="19"/>
                    </a:lnTo>
                    <a:lnTo>
                      <a:pt x="1128" y="14"/>
                    </a:lnTo>
                    <a:lnTo>
                      <a:pt x="1116" y="7"/>
                    </a:lnTo>
                    <a:lnTo>
                      <a:pt x="1118" y="7"/>
                    </a:lnTo>
                    <a:lnTo>
                      <a:pt x="1125" y="8"/>
                    </a:lnTo>
                    <a:lnTo>
                      <a:pt x="1133" y="9"/>
                    </a:lnTo>
                    <a:lnTo>
                      <a:pt x="1144" y="10"/>
                    </a:lnTo>
                    <a:lnTo>
                      <a:pt x="1157" y="11"/>
                    </a:lnTo>
                    <a:lnTo>
                      <a:pt x="1168" y="12"/>
                    </a:lnTo>
                    <a:lnTo>
                      <a:pt x="1180" y="12"/>
                    </a:lnTo>
                    <a:lnTo>
                      <a:pt x="1188" y="12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9" name="Freeform 181">
                <a:extLst>
                  <a:ext uri="{FF2B5EF4-FFF2-40B4-BE49-F238E27FC236}">
                    <a16:creationId xmlns:a16="http://schemas.microsoft.com/office/drawing/2014/main" id="{91354072-FBD0-474E-8058-365CCDFE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85"/>
                <a:ext cx="77" cy="2"/>
              </a:xfrm>
              <a:custGeom>
                <a:avLst/>
                <a:gdLst>
                  <a:gd name="T0" fmla="*/ 156 w 156"/>
                  <a:gd name="T1" fmla="*/ 1 h 5"/>
                  <a:gd name="T2" fmla="*/ 147 w 156"/>
                  <a:gd name="T3" fmla="*/ 0 h 5"/>
                  <a:gd name="T4" fmla="*/ 137 w 156"/>
                  <a:gd name="T5" fmla="*/ 0 h 5"/>
                  <a:gd name="T6" fmla="*/ 126 w 156"/>
                  <a:gd name="T7" fmla="*/ 0 h 5"/>
                  <a:gd name="T8" fmla="*/ 113 w 156"/>
                  <a:gd name="T9" fmla="*/ 0 h 5"/>
                  <a:gd name="T10" fmla="*/ 101 w 156"/>
                  <a:gd name="T11" fmla="*/ 0 h 5"/>
                  <a:gd name="T12" fmla="*/ 87 w 156"/>
                  <a:gd name="T13" fmla="*/ 0 h 5"/>
                  <a:gd name="T14" fmla="*/ 75 w 156"/>
                  <a:gd name="T15" fmla="*/ 0 h 5"/>
                  <a:gd name="T16" fmla="*/ 62 w 156"/>
                  <a:gd name="T17" fmla="*/ 0 h 5"/>
                  <a:gd name="T18" fmla="*/ 50 w 156"/>
                  <a:gd name="T19" fmla="*/ 0 h 5"/>
                  <a:gd name="T20" fmla="*/ 39 w 156"/>
                  <a:gd name="T21" fmla="*/ 1 h 5"/>
                  <a:gd name="T22" fmla="*/ 28 w 156"/>
                  <a:gd name="T23" fmla="*/ 1 h 5"/>
                  <a:gd name="T24" fmla="*/ 19 w 156"/>
                  <a:gd name="T25" fmla="*/ 2 h 5"/>
                  <a:gd name="T26" fmla="*/ 11 w 156"/>
                  <a:gd name="T27" fmla="*/ 2 h 5"/>
                  <a:gd name="T28" fmla="*/ 5 w 156"/>
                  <a:gd name="T29" fmla="*/ 2 h 5"/>
                  <a:gd name="T30" fmla="*/ 2 w 156"/>
                  <a:gd name="T31" fmla="*/ 2 h 5"/>
                  <a:gd name="T32" fmla="*/ 0 w 156"/>
                  <a:gd name="T33" fmla="*/ 2 h 5"/>
                  <a:gd name="T34" fmla="*/ 0 w 156"/>
                  <a:gd name="T35" fmla="*/ 5 h 5"/>
                  <a:gd name="T36" fmla="*/ 2 w 156"/>
                  <a:gd name="T37" fmla="*/ 5 h 5"/>
                  <a:gd name="T38" fmla="*/ 5 w 156"/>
                  <a:gd name="T39" fmla="*/ 5 h 5"/>
                  <a:gd name="T40" fmla="*/ 11 w 156"/>
                  <a:gd name="T41" fmla="*/ 5 h 5"/>
                  <a:gd name="T42" fmla="*/ 19 w 156"/>
                  <a:gd name="T43" fmla="*/ 5 h 5"/>
                  <a:gd name="T44" fmla="*/ 28 w 156"/>
                  <a:gd name="T45" fmla="*/ 3 h 5"/>
                  <a:gd name="T46" fmla="*/ 39 w 156"/>
                  <a:gd name="T47" fmla="*/ 3 h 5"/>
                  <a:gd name="T48" fmla="*/ 50 w 156"/>
                  <a:gd name="T49" fmla="*/ 3 h 5"/>
                  <a:gd name="T50" fmla="*/ 62 w 156"/>
                  <a:gd name="T51" fmla="*/ 3 h 5"/>
                  <a:gd name="T52" fmla="*/ 75 w 156"/>
                  <a:gd name="T53" fmla="*/ 2 h 5"/>
                  <a:gd name="T54" fmla="*/ 87 w 156"/>
                  <a:gd name="T55" fmla="*/ 2 h 5"/>
                  <a:gd name="T56" fmla="*/ 101 w 156"/>
                  <a:gd name="T57" fmla="*/ 2 h 5"/>
                  <a:gd name="T58" fmla="*/ 113 w 156"/>
                  <a:gd name="T59" fmla="*/ 2 h 5"/>
                  <a:gd name="T60" fmla="*/ 126 w 156"/>
                  <a:gd name="T61" fmla="*/ 2 h 5"/>
                  <a:gd name="T62" fmla="*/ 137 w 156"/>
                  <a:gd name="T63" fmla="*/ 2 h 5"/>
                  <a:gd name="T64" fmla="*/ 147 w 156"/>
                  <a:gd name="T65" fmla="*/ 3 h 5"/>
                  <a:gd name="T66" fmla="*/ 156 w 156"/>
                  <a:gd name="T67" fmla="*/ 3 h 5"/>
                  <a:gd name="T68" fmla="*/ 156 w 156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5">
                    <a:moveTo>
                      <a:pt x="156" y="1"/>
                    </a:moveTo>
                    <a:lnTo>
                      <a:pt x="147" y="0"/>
                    </a:lnTo>
                    <a:lnTo>
                      <a:pt x="137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0"/>
                    </a:lnTo>
                    <a:lnTo>
                      <a:pt x="87" y="0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1"/>
                    </a:lnTo>
                    <a:lnTo>
                      <a:pt x="28" y="1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11" y="5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2" y="3"/>
                    </a:lnTo>
                    <a:lnTo>
                      <a:pt x="75" y="2"/>
                    </a:lnTo>
                    <a:lnTo>
                      <a:pt x="87" y="2"/>
                    </a:lnTo>
                    <a:lnTo>
                      <a:pt x="101" y="2"/>
                    </a:lnTo>
                    <a:lnTo>
                      <a:pt x="113" y="2"/>
                    </a:lnTo>
                    <a:lnTo>
                      <a:pt x="126" y="2"/>
                    </a:lnTo>
                    <a:lnTo>
                      <a:pt x="137" y="2"/>
                    </a:lnTo>
                    <a:lnTo>
                      <a:pt x="147" y="3"/>
                    </a:lnTo>
                    <a:lnTo>
                      <a:pt x="156" y="3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0" name="Freeform 182">
                <a:extLst>
                  <a:ext uri="{FF2B5EF4-FFF2-40B4-BE49-F238E27FC236}">
                    <a16:creationId xmlns:a16="http://schemas.microsoft.com/office/drawing/2014/main" id="{7B45E197-EC64-48E7-B312-7FEA12DBD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486"/>
                <a:ext cx="99" cy="43"/>
              </a:xfrm>
              <a:custGeom>
                <a:avLst/>
                <a:gdLst>
                  <a:gd name="T0" fmla="*/ 198 w 198"/>
                  <a:gd name="T1" fmla="*/ 87 h 88"/>
                  <a:gd name="T2" fmla="*/ 188 w 198"/>
                  <a:gd name="T3" fmla="*/ 76 h 88"/>
                  <a:gd name="T4" fmla="*/ 178 w 198"/>
                  <a:gd name="T5" fmla="*/ 66 h 88"/>
                  <a:gd name="T6" fmla="*/ 166 w 198"/>
                  <a:gd name="T7" fmla="*/ 55 h 88"/>
                  <a:gd name="T8" fmla="*/ 154 w 198"/>
                  <a:gd name="T9" fmla="*/ 47 h 88"/>
                  <a:gd name="T10" fmla="*/ 141 w 198"/>
                  <a:gd name="T11" fmla="*/ 40 h 88"/>
                  <a:gd name="T12" fmla="*/ 127 w 198"/>
                  <a:gd name="T13" fmla="*/ 33 h 88"/>
                  <a:gd name="T14" fmla="*/ 112 w 198"/>
                  <a:gd name="T15" fmla="*/ 26 h 88"/>
                  <a:gd name="T16" fmla="*/ 98 w 198"/>
                  <a:gd name="T17" fmla="*/ 21 h 88"/>
                  <a:gd name="T18" fmla="*/ 84 w 198"/>
                  <a:gd name="T19" fmla="*/ 17 h 88"/>
                  <a:gd name="T20" fmla="*/ 70 w 198"/>
                  <a:gd name="T21" fmla="*/ 12 h 88"/>
                  <a:gd name="T22" fmla="*/ 56 w 198"/>
                  <a:gd name="T23" fmla="*/ 9 h 88"/>
                  <a:gd name="T24" fmla="*/ 44 w 198"/>
                  <a:gd name="T25" fmla="*/ 7 h 88"/>
                  <a:gd name="T26" fmla="*/ 31 w 198"/>
                  <a:gd name="T27" fmla="*/ 4 h 88"/>
                  <a:gd name="T28" fmla="*/ 19 w 198"/>
                  <a:gd name="T29" fmla="*/ 1 h 88"/>
                  <a:gd name="T30" fmla="*/ 9 w 198"/>
                  <a:gd name="T31" fmla="*/ 0 h 88"/>
                  <a:gd name="T32" fmla="*/ 0 w 198"/>
                  <a:gd name="T33" fmla="*/ 0 h 88"/>
                  <a:gd name="T34" fmla="*/ 0 w 198"/>
                  <a:gd name="T35" fmla="*/ 2 h 88"/>
                  <a:gd name="T36" fmla="*/ 9 w 198"/>
                  <a:gd name="T37" fmla="*/ 2 h 88"/>
                  <a:gd name="T38" fmla="*/ 19 w 198"/>
                  <a:gd name="T39" fmla="*/ 4 h 88"/>
                  <a:gd name="T40" fmla="*/ 29 w 198"/>
                  <a:gd name="T41" fmla="*/ 6 h 88"/>
                  <a:gd name="T42" fmla="*/ 42 w 198"/>
                  <a:gd name="T43" fmla="*/ 9 h 88"/>
                  <a:gd name="T44" fmla="*/ 55 w 198"/>
                  <a:gd name="T45" fmla="*/ 11 h 88"/>
                  <a:gd name="T46" fmla="*/ 69 w 198"/>
                  <a:gd name="T47" fmla="*/ 14 h 88"/>
                  <a:gd name="T48" fmla="*/ 83 w 198"/>
                  <a:gd name="T49" fmla="*/ 19 h 88"/>
                  <a:gd name="T50" fmla="*/ 97 w 198"/>
                  <a:gd name="T51" fmla="*/ 23 h 88"/>
                  <a:gd name="T52" fmla="*/ 110 w 198"/>
                  <a:gd name="T53" fmla="*/ 28 h 88"/>
                  <a:gd name="T54" fmla="*/ 125 w 198"/>
                  <a:gd name="T55" fmla="*/ 36 h 88"/>
                  <a:gd name="T56" fmla="*/ 137 w 198"/>
                  <a:gd name="T57" fmla="*/ 42 h 88"/>
                  <a:gd name="T58" fmla="*/ 151 w 198"/>
                  <a:gd name="T59" fmla="*/ 49 h 88"/>
                  <a:gd name="T60" fmla="*/ 163 w 198"/>
                  <a:gd name="T61" fmla="*/ 59 h 88"/>
                  <a:gd name="T62" fmla="*/ 175 w 198"/>
                  <a:gd name="T63" fmla="*/ 67 h 88"/>
                  <a:gd name="T64" fmla="*/ 185 w 198"/>
                  <a:gd name="T65" fmla="*/ 77 h 88"/>
                  <a:gd name="T66" fmla="*/ 193 w 198"/>
                  <a:gd name="T67" fmla="*/ 88 h 88"/>
                  <a:gd name="T68" fmla="*/ 198 w 198"/>
                  <a:gd name="T6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8" h="88">
                    <a:moveTo>
                      <a:pt x="198" y="87"/>
                    </a:moveTo>
                    <a:lnTo>
                      <a:pt x="188" y="76"/>
                    </a:lnTo>
                    <a:lnTo>
                      <a:pt x="178" y="66"/>
                    </a:lnTo>
                    <a:lnTo>
                      <a:pt x="166" y="55"/>
                    </a:lnTo>
                    <a:lnTo>
                      <a:pt x="154" y="47"/>
                    </a:lnTo>
                    <a:lnTo>
                      <a:pt x="141" y="40"/>
                    </a:lnTo>
                    <a:lnTo>
                      <a:pt x="127" y="33"/>
                    </a:lnTo>
                    <a:lnTo>
                      <a:pt x="112" y="26"/>
                    </a:lnTo>
                    <a:lnTo>
                      <a:pt x="98" y="21"/>
                    </a:lnTo>
                    <a:lnTo>
                      <a:pt x="84" y="17"/>
                    </a:lnTo>
                    <a:lnTo>
                      <a:pt x="70" y="12"/>
                    </a:lnTo>
                    <a:lnTo>
                      <a:pt x="56" y="9"/>
                    </a:lnTo>
                    <a:lnTo>
                      <a:pt x="44" y="7"/>
                    </a:lnTo>
                    <a:lnTo>
                      <a:pt x="31" y="4"/>
                    </a:lnTo>
                    <a:lnTo>
                      <a:pt x="19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29" y="6"/>
                    </a:lnTo>
                    <a:lnTo>
                      <a:pt x="42" y="9"/>
                    </a:lnTo>
                    <a:lnTo>
                      <a:pt x="55" y="11"/>
                    </a:lnTo>
                    <a:lnTo>
                      <a:pt x="69" y="14"/>
                    </a:lnTo>
                    <a:lnTo>
                      <a:pt x="83" y="19"/>
                    </a:lnTo>
                    <a:lnTo>
                      <a:pt x="97" y="23"/>
                    </a:lnTo>
                    <a:lnTo>
                      <a:pt x="110" y="28"/>
                    </a:lnTo>
                    <a:lnTo>
                      <a:pt x="125" y="36"/>
                    </a:lnTo>
                    <a:lnTo>
                      <a:pt x="137" y="42"/>
                    </a:lnTo>
                    <a:lnTo>
                      <a:pt x="151" y="49"/>
                    </a:lnTo>
                    <a:lnTo>
                      <a:pt x="163" y="59"/>
                    </a:lnTo>
                    <a:lnTo>
                      <a:pt x="175" y="67"/>
                    </a:lnTo>
                    <a:lnTo>
                      <a:pt x="185" y="77"/>
                    </a:lnTo>
                    <a:lnTo>
                      <a:pt x="193" y="88"/>
                    </a:lnTo>
                    <a:lnTo>
                      <a:pt x="19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1" name="Freeform 183">
                <a:extLst>
                  <a:ext uri="{FF2B5EF4-FFF2-40B4-BE49-F238E27FC236}">
                    <a16:creationId xmlns:a16="http://schemas.microsoft.com/office/drawing/2014/main" id="{66307F48-99EE-470C-9CE6-7E14717FD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529"/>
                <a:ext cx="86" cy="73"/>
              </a:xfrm>
              <a:custGeom>
                <a:avLst/>
                <a:gdLst>
                  <a:gd name="T0" fmla="*/ 173 w 173"/>
                  <a:gd name="T1" fmla="*/ 142 h 145"/>
                  <a:gd name="T2" fmla="*/ 155 w 173"/>
                  <a:gd name="T3" fmla="*/ 137 h 145"/>
                  <a:gd name="T4" fmla="*/ 140 w 173"/>
                  <a:gd name="T5" fmla="*/ 130 h 145"/>
                  <a:gd name="T6" fmla="*/ 126 w 173"/>
                  <a:gd name="T7" fmla="*/ 123 h 145"/>
                  <a:gd name="T8" fmla="*/ 113 w 173"/>
                  <a:gd name="T9" fmla="*/ 115 h 145"/>
                  <a:gd name="T10" fmla="*/ 100 w 173"/>
                  <a:gd name="T11" fmla="*/ 108 h 145"/>
                  <a:gd name="T12" fmla="*/ 90 w 173"/>
                  <a:gd name="T13" fmla="*/ 99 h 145"/>
                  <a:gd name="T14" fmla="*/ 78 w 173"/>
                  <a:gd name="T15" fmla="*/ 91 h 145"/>
                  <a:gd name="T16" fmla="*/ 69 w 173"/>
                  <a:gd name="T17" fmla="*/ 82 h 145"/>
                  <a:gd name="T18" fmla="*/ 61 w 173"/>
                  <a:gd name="T19" fmla="*/ 73 h 145"/>
                  <a:gd name="T20" fmla="*/ 52 w 173"/>
                  <a:gd name="T21" fmla="*/ 63 h 145"/>
                  <a:gd name="T22" fmla="*/ 44 w 173"/>
                  <a:gd name="T23" fmla="*/ 54 h 145"/>
                  <a:gd name="T24" fmla="*/ 37 w 173"/>
                  <a:gd name="T25" fmla="*/ 43 h 145"/>
                  <a:gd name="T26" fmla="*/ 27 w 173"/>
                  <a:gd name="T27" fmla="*/ 33 h 145"/>
                  <a:gd name="T28" fmla="*/ 20 w 173"/>
                  <a:gd name="T29" fmla="*/ 23 h 145"/>
                  <a:gd name="T30" fmla="*/ 12 w 173"/>
                  <a:gd name="T31" fmla="*/ 11 h 145"/>
                  <a:gd name="T32" fmla="*/ 5 w 173"/>
                  <a:gd name="T33" fmla="*/ 0 h 145"/>
                  <a:gd name="T34" fmla="*/ 0 w 173"/>
                  <a:gd name="T35" fmla="*/ 1 h 145"/>
                  <a:gd name="T36" fmla="*/ 9 w 173"/>
                  <a:gd name="T37" fmla="*/ 12 h 145"/>
                  <a:gd name="T38" fmla="*/ 17 w 173"/>
                  <a:gd name="T39" fmla="*/ 24 h 145"/>
                  <a:gd name="T40" fmla="*/ 24 w 173"/>
                  <a:gd name="T41" fmla="*/ 34 h 145"/>
                  <a:gd name="T42" fmla="*/ 33 w 173"/>
                  <a:gd name="T43" fmla="*/ 44 h 145"/>
                  <a:gd name="T44" fmla="*/ 41 w 173"/>
                  <a:gd name="T45" fmla="*/ 55 h 145"/>
                  <a:gd name="T46" fmla="*/ 49 w 173"/>
                  <a:gd name="T47" fmla="*/ 65 h 145"/>
                  <a:gd name="T48" fmla="*/ 58 w 173"/>
                  <a:gd name="T49" fmla="*/ 74 h 145"/>
                  <a:gd name="T50" fmla="*/ 66 w 173"/>
                  <a:gd name="T51" fmla="*/ 83 h 145"/>
                  <a:gd name="T52" fmla="*/ 75 w 173"/>
                  <a:gd name="T53" fmla="*/ 92 h 145"/>
                  <a:gd name="T54" fmla="*/ 87 w 173"/>
                  <a:gd name="T55" fmla="*/ 101 h 145"/>
                  <a:gd name="T56" fmla="*/ 97 w 173"/>
                  <a:gd name="T57" fmla="*/ 110 h 145"/>
                  <a:gd name="T58" fmla="*/ 110 w 173"/>
                  <a:gd name="T59" fmla="*/ 117 h 145"/>
                  <a:gd name="T60" fmla="*/ 123 w 173"/>
                  <a:gd name="T61" fmla="*/ 125 h 145"/>
                  <a:gd name="T62" fmla="*/ 139 w 173"/>
                  <a:gd name="T63" fmla="*/ 133 h 145"/>
                  <a:gd name="T64" fmla="*/ 154 w 173"/>
                  <a:gd name="T65" fmla="*/ 139 h 145"/>
                  <a:gd name="T66" fmla="*/ 171 w 173"/>
                  <a:gd name="T67" fmla="*/ 145 h 145"/>
                  <a:gd name="T68" fmla="*/ 173 w 173"/>
                  <a:gd name="T6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3" h="145">
                    <a:moveTo>
                      <a:pt x="173" y="142"/>
                    </a:moveTo>
                    <a:lnTo>
                      <a:pt x="155" y="137"/>
                    </a:lnTo>
                    <a:lnTo>
                      <a:pt x="140" y="130"/>
                    </a:lnTo>
                    <a:lnTo>
                      <a:pt x="126" y="123"/>
                    </a:lnTo>
                    <a:lnTo>
                      <a:pt x="113" y="115"/>
                    </a:lnTo>
                    <a:lnTo>
                      <a:pt x="100" y="108"/>
                    </a:lnTo>
                    <a:lnTo>
                      <a:pt x="90" y="99"/>
                    </a:lnTo>
                    <a:lnTo>
                      <a:pt x="78" y="91"/>
                    </a:lnTo>
                    <a:lnTo>
                      <a:pt x="69" y="82"/>
                    </a:lnTo>
                    <a:lnTo>
                      <a:pt x="61" y="73"/>
                    </a:lnTo>
                    <a:lnTo>
                      <a:pt x="52" y="63"/>
                    </a:lnTo>
                    <a:lnTo>
                      <a:pt x="44" y="54"/>
                    </a:lnTo>
                    <a:lnTo>
                      <a:pt x="37" y="43"/>
                    </a:lnTo>
                    <a:lnTo>
                      <a:pt x="27" y="33"/>
                    </a:lnTo>
                    <a:lnTo>
                      <a:pt x="20" y="23"/>
                    </a:lnTo>
                    <a:lnTo>
                      <a:pt x="12" y="1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7" y="24"/>
                    </a:lnTo>
                    <a:lnTo>
                      <a:pt x="24" y="34"/>
                    </a:lnTo>
                    <a:lnTo>
                      <a:pt x="33" y="44"/>
                    </a:lnTo>
                    <a:lnTo>
                      <a:pt x="41" y="55"/>
                    </a:lnTo>
                    <a:lnTo>
                      <a:pt x="49" y="65"/>
                    </a:lnTo>
                    <a:lnTo>
                      <a:pt x="58" y="74"/>
                    </a:lnTo>
                    <a:lnTo>
                      <a:pt x="66" y="83"/>
                    </a:lnTo>
                    <a:lnTo>
                      <a:pt x="75" y="92"/>
                    </a:lnTo>
                    <a:lnTo>
                      <a:pt x="87" y="101"/>
                    </a:lnTo>
                    <a:lnTo>
                      <a:pt x="97" y="110"/>
                    </a:lnTo>
                    <a:lnTo>
                      <a:pt x="110" y="117"/>
                    </a:lnTo>
                    <a:lnTo>
                      <a:pt x="123" y="125"/>
                    </a:lnTo>
                    <a:lnTo>
                      <a:pt x="139" y="133"/>
                    </a:lnTo>
                    <a:lnTo>
                      <a:pt x="154" y="139"/>
                    </a:lnTo>
                    <a:lnTo>
                      <a:pt x="171" y="145"/>
                    </a:lnTo>
                    <a:lnTo>
                      <a:pt x="173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2" name="Freeform 184">
                <a:extLst>
                  <a:ext uri="{FF2B5EF4-FFF2-40B4-BE49-F238E27FC236}">
                    <a16:creationId xmlns:a16="http://schemas.microsoft.com/office/drawing/2014/main" id="{29263223-2DDE-4685-AA51-AA9E7F628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00"/>
                <a:ext cx="93" cy="37"/>
              </a:xfrm>
              <a:custGeom>
                <a:avLst/>
                <a:gdLst>
                  <a:gd name="T0" fmla="*/ 185 w 185"/>
                  <a:gd name="T1" fmla="*/ 71 h 73"/>
                  <a:gd name="T2" fmla="*/ 182 w 185"/>
                  <a:gd name="T3" fmla="*/ 69 h 73"/>
                  <a:gd name="T4" fmla="*/ 177 w 185"/>
                  <a:gd name="T5" fmla="*/ 66 h 73"/>
                  <a:gd name="T6" fmla="*/ 170 w 185"/>
                  <a:gd name="T7" fmla="*/ 63 h 73"/>
                  <a:gd name="T8" fmla="*/ 163 w 185"/>
                  <a:gd name="T9" fmla="*/ 60 h 73"/>
                  <a:gd name="T10" fmla="*/ 155 w 185"/>
                  <a:gd name="T11" fmla="*/ 57 h 73"/>
                  <a:gd name="T12" fmla="*/ 145 w 185"/>
                  <a:gd name="T13" fmla="*/ 54 h 73"/>
                  <a:gd name="T14" fmla="*/ 135 w 185"/>
                  <a:gd name="T15" fmla="*/ 49 h 73"/>
                  <a:gd name="T16" fmla="*/ 124 w 185"/>
                  <a:gd name="T17" fmla="*/ 44 h 73"/>
                  <a:gd name="T18" fmla="*/ 110 w 185"/>
                  <a:gd name="T19" fmla="*/ 39 h 73"/>
                  <a:gd name="T20" fmla="*/ 98 w 185"/>
                  <a:gd name="T21" fmla="*/ 34 h 73"/>
                  <a:gd name="T22" fmla="*/ 83 w 185"/>
                  <a:gd name="T23" fmla="*/ 29 h 73"/>
                  <a:gd name="T24" fmla="*/ 69 w 185"/>
                  <a:gd name="T25" fmla="*/ 23 h 73"/>
                  <a:gd name="T26" fmla="*/ 53 w 185"/>
                  <a:gd name="T27" fmla="*/ 18 h 73"/>
                  <a:gd name="T28" fmla="*/ 36 w 185"/>
                  <a:gd name="T29" fmla="*/ 12 h 73"/>
                  <a:gd name="T30" fmla="*/ 19 w 185"/>
                  <a:gd name="T31" fmla="*/ 6 h 73"/>
                  <a:gd name="T32" fmla="*/ 1 w 185"/>
                  <a:gd name="T33" fmla="*/ 0 h 73"/>
                  <a:gd name="T34" fmla="*/ 0 w 185"/>
                  <a:gd name="T35" fmla="*/ 2 h 73"/>
                  <a:gd name="T36" fmla="*/ 18 w 185"/>
                  <a:gd name="T37" fmla="*/ 8 h 73"/>
                  <a:gd name="T38" fmla="*/ 34 w 185"/>
                  <a:gd name="T39" fmla="*/ 15 h 73"/>
                  <a:gd name="T40" fmla="*/ 51 w 185"/>
                  <a:gd name="T41" fmla="*/ 20 h 73"/>
                  <a:gd name="T42" fmla="*/ 66 w 185"/>
                  <a:gd name="T43" fmla="*/ 26 h 73"/>
                  <a:gd name="T44" fmla="*/ 82 w 185"/>
                  <a:gd name="T45" fmla="*/ 31 h 73"/>
                  <a:gd name="T46" fmla="*/ 97 w 185"/>
                  <a:gd name="T47" fmla="*/ 36 h 73"/>
                  <a:gd name="T48" fmla="*/ 109 w 185"/>
                  <a:gd name="T49" fmla="*/ 42 h 73"/>
                  <a:gd name="T50" fmla="*/ 122 w 185"/>
                  <a:gd name="T51" fmla="*/ 47 h 73"/>
                  <a:gd name="T52" fmla="*/ 134 w 185"/>
                  <a:gd name="T53" fmla="*/ 51 h 73"/>
                  <a:gd name="T54" fmla="*/ 143 w 185"/>
                  <a:gd name="T55" fmla="*/ 56 h 73"/>
                  <a:gd name="T56" fmla="*/ 153 w 185"/>
                  <a:gd name="T57" fmla="*/ 59 h 73"/>
                  <a:gd name="T58" fmla="*/ 161 w 185"/>
                  <a:gd name="T59" fmla="*/ 62 h 73"/>
                  <a:gd name="T60" fmla="*/ 169 w 185"/>
                  <a:gd name="T61" fmla="*/ 66 h 73"/>
                  <a:gd name="T62" fmla="*/ 175 w 185"/>
                  <a:gd name="T63" fmla="*/ 69 h 73"/>
                  <a:gd name="T64" fmla="*/ 180 w 185"/>
                  <a:gd name="T65" fmla="*/ 71 h 73"/>
                  <a:gd name="T66" fmla="*/ 184 w 185"/>
                  <a:gd name="T67" fmla="*/ 73 h 73"/>
                  <a:gd name="T68" fmla="*/ 185 w 185"/>
                  <a:gd name="T6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73">
                    <a:moveTo>
                      <a:pt x="185" y="71"/>
                    </a:moveTo>
                    <a:lnTo>
                      <a:pt x="182" y="69"/>
                    </a:lnTo>
                    <a:lnTo>
                      <a:pt x="177" y="66"/>
                    </a:lnTo>
                    <a:lnTo>
                      <a:pt x="170" y="63"/>
                    </a:lnTo>
                    <a:lnTo>
                      <a:pt x="163" y="60"/>
                    </a:lnTo>
                    <a:lnTo>
                      <a:pt x="155" y="57"/>
                    </a:lnTo>
                    <a:lnTo>
                      <a:pt x="145" y="54"/>
                    </a:lnTo>
                    <a:lnTo>
                      <a:pt x="135" y="49"/>
                    </a:lnTo>
                    <a:lnTo>
                      <a:pt x="124" y="44"/>
                    </a:lnTo>
                    <a:lnTo>
                      <a:pt x="110" y="39"/>
                    </a:lnTo>
                    <a:lnTo>
                      <a:pt x="98" y="34"/>
                    </a:lnTo>
                    <a:lnTo>
                      <a:pt x="83" y="29"/>
                    </a:lnTo>
                    <a:lnTo>
                      <a:pt x="69" y="23"/>
                    </a:lnTo>
                    <a:lnTo>
                      <a:pt x="53" y="18"/>
                    </a:lnTo>
                    <a:lnTo>
                      <a:pt x="36" y="12"/>
                    </a:lnTo>
                    <a:lnTo>
                      <a:pt x="19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8" y="8"/>
                    </a:lnTo>
                    <a:lnTo>
                      <a:pt x="34" y="15"/>
                    </a:lnTo>
                    <a:lnTo>
                      <a:pt x="51" y="20"/>
                    </a:lnTo>
                    <a:lnTo>
                      <a:pt x="66" y="26"/>
                    </a:lnTo>
                    <a:lnTo>
                      <a:pt x="82" y="31"/>
                    </a:lnTo>
                    <a:lnTo>
                      <a:pt x="97" y="36"/>
                    </a:lnTo>
                    <a:lnTo>
                      <a:pt x="109" y="42"/>
                    </a:lnTo>
                    <a:lnTo>
                      <a:pt x="122" y="47"/>
                    </a:lnTo>
                    <a:lnTo>
                      <a:pt x="134" y="51"/>
                    </a:lnTo>
                    <a:lnTo>
                      <a:pt x="143" y="56"/>
                    </a:lnTo>
                    <a:lnTo>
                      <a:pt x="153" y="59"/>
                    </a:lnTo>
                    <a:lnTo>
                      <a:pt x="161" y="62"/>
                    </a:lnTo>
                    <a:lnTo>
                      <a:pt x="169" y="66"/>
                    </a:lnTo>
                    <a:lnTo>
                      <a:pt x="175" y="69"/>
                    </a:lnTo>
                    <a:lnTo>
                      <a:pt x="180" y="71"/>
                    </a:lnTo>
                    <a:lnTo>
                      <a:pt x="184" y="73"/>
                    </a:lnTo>
                    <a:lnTo>
                      <a:pt x="185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3" name="Freeform 185">
                <a:extLst>
                  <a:ext uri="{FF2B5EF4-FFF2-40B4-BE49-F238E27FC236}">
                    <a16:creationId xmlns:a16="http://schemas.microsoft.com/office/drawing/2014/main" id="{FF828471-4D3A-44C8-85FE-31232A47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635"/>
                <a:ext cx="19" cy="9"/>
              </a:xfrm>
              <a:custGeom>
                <a:avLst/>
                <a:gdLst>
                  <a:gd name="T0" fmla="*/ 38 w 38"/>
                  <a:gd name="T1" fmla="*/ 14 h 16"/>
                  <a:gd name="T2" fmla="*/ 34 w 38"/>
                  <a:gd name="T3" fmla="*/ 13 h 16"/>
                  <a:gd name="T4" fmla="*/ 30 w 38"/>
                  <a:gd name="T5" fmla="*/ 11 h 16"/>
                  <a:gd name="T6" fmla="*/ 26 w 38"/>
                  <a:gd name="T7" fmla="*/ 10 h 16"/>
                  <a:gd name="T8" fmla="*/ 22 w 38"/>
                  <a:gd name="T9" fmla="*/ 8 h 16"/>
                  <a:gd name="T10" fmla="*/ 18 w 38"/>
                  <a:gd name="T11" fmla="*/ 7 h 16"/>
                  <a:gd name="T12" fmla="*/ 12 w 38"/>
                  <a:gd name="T13" fmla="*/ 5 h 16"/>
                  <a:gd name="T14" fmla="*/ 7 w 38"/>
                  <a:gd name="T15" fmla="*/ 3 h 16"/>
                  <a:gd name="T16" fmla="*/ 1 w 38"/>
                  <a:gd name="T17" fmla="*/ 0 h 16"/>
                  <a:gd name="T18" fmla="*/ 0 w 38"/>
                  <a:gd name="T19" fmla="*/ 3 h 16"/>
                  <a:gd name="T20" fmla="*/ 6 w 38"/>
                  <a:gd name="T21" fmla="*/ 5 h 16"/>
                  <a:gd name="T22" fmla="*/ 10 w 38"/>
                  <a:gd name="T23" fmla="*/ 7 h 16"/>
                  <a:gd name="T24" fmla="*/ 16 w 38"/>
                  <a:gd name="T25" fmla="*/ 9 h 16"/>
                  <a:gd name="T26" fmla="*/ 20 w 38"/>
                  <a:gd name="T27" fmla="*/ 10 h 16"/>
                  <a:gd name="T28" fmla="*/ 24 w 38"/>
                  <a:gd name="T29" fmla="*/ 12 h 16"/>
                  <a:gd name="T30" fmla="*/ 28 w 38"/>
                  <a:gd name="T31" fmla="*/ 14 h 16"/>
                  <a:gd name="T32" fmla="*/ 32 w 38"/>
                  <a:gd name="T33" fmla="*/ 15 h 16"/>
                  <a:gd name="T34" fmla="*/ 36 w 38"/>
                  <a:gd name="T35" fmla="*/ 16 h 16"/>
                  <a:gd name="T36" fmla="*/ 38 w 38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38" y="14"/>
                    </a:moveTo>
                    <a:lnTo>
                      <a:pt x="34" y="13"/>
                    </a:lnTo>
                    <a:lnTo>
                      <a:pt x="30" y="11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8" y="7"/>
                    </a:lnTo>
                    <a:lnTo>
                      <a:pt x="12" y="5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5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20" y="10"/>
                    </a:lnTo>
                    <a:lnTo>
                      <a:pt x="24" y="12"/>
                    </a:lnTo>
                    <a:lnTo>
                      <a:pt x="28" y="14"/>
                    </a:lnTo>
                    <a:lnTo>
                      <a:pt x="32" y="15"/>
                    </a:lnTo>
                    <a:lnTo>
                      <a:pt x="36" y="16"/>
                    </a:lnTo>
                    <a:lnTo>
                      <a:pt x="3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4" name="Freeform 186">
                <a:extLst>
                  <a:ext uri="{FF2B5EF4-FFF2-40B4-BE49-F238E27FC236}">
                    <a16:creationId xmlns:a16="http://schemas.microsoft.com/office/drawing/2014/main" id="{8AB7A255-2126-429F-B010-846A27D22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643"/>
                <a:ext cx="15" cy="15"/>
              </a:xfrm>
              <a:custGeom>
                <a:avLst/>
                <a:gdLst>
                  <a:gd name="T0" fmla="*/ 29 w 29"/>
                  <a:gd name="T1" fmla="*/ 30 h 30"/>
                  <a:gd name="T2" fmla="*/ 28 w 29"/>
                  <a:gd name="T3" fmla="*/ 24 h 30"/>
                  <a:gd name="T4" fmla="*/ 26 w 29"/>
                  <a:gd name="T5" fmla="*/ 20 h 30"/>
                  <a:gd name="T6" fmla="*/ 23 w 29"/>
                  <a:gd name="T7" fmla="*/ 15 h 30"/>
                  <a:gd name="T8" fmla="*/ 20 w 29"/>
                  <a:gd name="T9" fmla="*/ 12 h 30"/>
                  <a:gd name="T10" fmla="*/ 16 w 29"/>
                  <a:gd name="T11" fmla="*/ 6 h 30"/>
                  <a:gd name="T12" fmla="*/ 12 w 29"/>
                  <a:gd name="T13" fmla="*/ 3 h 30"/>
                  <a:gd name="T14" fmla="*/ 7 w 29"/>
                  <a:gd name="T15" fmla="*/ 1 h 30"/>
                  <a:gd name="T16" fmla="*/ 2 w 29"/>
                  <a:gd name="T17" fmla="*/ 0 h 30"/>
                  <a:gd name="T18" fmla="*/ 0 w 29"/>
                  <a:gd name="T19" fmla="*/ 2 h 30"/>
                  <a:gd name="T20" fmla="*/ 6 w 29"/>
                  <a:gd name="T21" fmla="*/ 3 h 30"/>
                  <a:gd name="T22" fmla="*/ 9 w 29"/>
                  <a:gd name="T23" fmla="*/ 5 h 30"/>
                  <a:gd name="T24" fmla="*/ 13 w 29"/>
                  <a:gd name="T25" fmla="*/ 8 h 30"/>
                  <a:gd name="T26" fmla="*/ 17 w 29"/>
                  <a:gd name="T27" fmla="*/ 13 h 30"/>
                  <a:gd name="T28" fmla="*/ 20 w 29"/>
                  <a:gd name="T29" fmla="*/ 16 h 30"/>
                  <a:gd name="T30" fmla="*/ 22 w 29"/>
                  <a:gd name="T31" fmla="*/ 21 h 30"/>
                  <a:gd name="T32" fmla="*/ 24 w 29"/>
                  <a:gd name="T33" fmla="*/ 25 h 30"/>
                  <a:gd name="T34" fmla="*/ 26 w 29"/>
                  <a:gd name="T35" fmla="*/ 30 h 30"/>
                  <a:gd name="T36" fmla="*/ 29 w 29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30"/>
                    </a:moveTo>
                    <a:lnTo>
                      <a:pt x="28" y="24"/>
                    </a:lnTo>
                    <a:lnTo>
                      <a:pt x="26" y="20"/>
                    </a:lnTo>
                    <a:lnTo>
                      <a:pt x="23" y="15"/>
                    </a:lnTo>
                    <a:lnTo>
                      <a:pt x="20" y="12"/>
                    </a:lnTo>
                    <a:lnTo>
                      <a:pt x="16" y="6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3" y="8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21"/>
                    </a:lnTo>
                    <a:lnTo>
                      <a:pt x="24" y="25"/>
                    </a:lnTo>
                    <a:lnTo>
                      <a:pt x="26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5" name="Freeform 187">
                <a:extLst>
                  <a:ext uri="{FF2B5EF4-FFF2-40B4-BE49-F238E27FC236}">
                    <a16:creationId xmlns:a16="http://schemas.microsoft.com/office/drawing/2014/main" id="{6FC858E2-502F-4983-99D9-18747635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658"/>
                <a:ext cx="25" cy="45"/>
              </a:xfrm>
              <a:custGeom>
                <a:avLst/>
                <a:gdLst>
                  <a:gd name="T0" fmla="*/ 50 w 50"/>
                  <a:gd name="T1" fmla="*/ 92 h 92"/>
                  <a:gd name="T2" fmla="*/ 50 w 50"/>
                  <a:gd name="T3" fmla="*/ 82 h 92"/>
                  <a:gd name="T4" fmla="*/ 49 w 50"/>
                  <a:gd name="T5" fmla="*/ 73 h 92"/>
                  <a:gd name="T6" fmla="*/ 46 w 50"/>
                  <a:gd name="T7" fmla="*/ 66 h 92"/>
                  <a:gd name="T8" fmla="*/ 44 w 50"/>
                  <a:gd name="T9" fmla="*/ 56 h 92"/>
                  <a:gd name="T10" fmla="*/ 41 w 50"/>
                  <a:gd name="T11" fmla="*/ 49 h 92"/>
                  <a:gd name="T12" fmla="*/ 37 w 50"/>
                  <a:gd name="T13" fmla="*/ 43 h 92"/>
                  <a:gd name="T14" fmla="*/ 32 w 50"/>
                  <a:gd name="T15" fmla="*/ 37 h 92"/>
                  <a:gd name="T16" fmla="*/ 27 w 50"/>
                  <a:gd name="T17" fmla="*/ 30 h 92"/>
                  <a:gd name="T18" fmla="*/ 24 w 50"/>
                  <a:gd name="T19" fmla="*/ 25 h 92"/>
                  <a:gd name="T20" fmla="*/ 19 w 50"/>
                  <a:gd name="T21" fmla="*/ 20 h 92"/>
                  <a:gd name="T22" fmla="*/ 15 w 50"/>
                  <a:gd name="T23" fmla="*/ 16 h 92"/>
                  <a:gd name="T24" fmla="*/ 12 w 50"/>
                  <a:gd name="T25" fmla="*/ 12 h 92"/>
                  <a:gd name="T26" fmla="*/ 9 w 50"/>
                  <a:gd name="T27" fmla="*/ 9 h 92"/>
                  <a:gd name="T28" fmla="*/ 6 w 50"/>
                  <a:gd name="T29" fmla="*/ 5 h 92"/>
                  <a:gd name="T30" fmla="*/ 4 w 50"/>
                  <a:gd name="T31" fmla="*/ 2 h 92"/>
                  <a:gd name="T32" fmla="*/ 3 w 50"/>
                  <a:gd name="T33" fmla="*/ 0 h 92"/>
                  <a:gd name="T34" fmla="*/ 0 w 50"/>
                  <a:gd name="T35" fmla="*/ 0 h 92"/>
                  <a:gd name="T36" fmla="*/ 1 w 50"/>
                  <a:gd name="T37" fmla="*/ 3 h 92"/>
                  <a:gd name="T38" fmla="*/ 2 w 50"/>
                  <a:gd name="T39" fmla="*/ 7 h 92"/>
                  <a:gd name="T40" fmla="*/ 6 w 50"/>
                  <a:gd name="T41" fmla="*/ 10 h 92"/>
                  <a:gd name="T42" fmla="*/ 9 w 50"/>
                  <a:gd name="T43" fmla="*/ 13 h 92"/>
                  <a:gd name="T44" fmla="*/ 12 w 50"/>
                  <a:gd name="T45" fmla="*/ 17 h 92"/>
                  <a:gd name="T46" fmla="*/ 16 w 50"/>
                  <a:gd name="T47" fmla="*/ 21 h 92"/>
                  <a:gd name="T48" fmla="*/ 20 w 50"/>
                  <a:gd name="T49" fmla="*/ 26 h 92"/>
                  <a:gd name="T50" fmla="*/ 25 w 50"/>
                  <a:gd name="T51" fmla="*/ 31 h 92"/>
                  <a:gd name="T52" fmla="*/ 28 w 50"/>
                  <a:gd name="T53" fmla="*/ 38 h 92"/>
                  <a:gd name="T54" fmla="*/ 34 w 50"/>
                  <a:gd name="T55" fmla="*/ 44 h 92"/>
                  <a:gd name="T56" fmla="*/ 37 w 50"/>
                  <a:gd name="T57" fmla="*/ 50 h 92"/>
                  <a:gd name="T58" fmla="*/ 41 w 50"/>
                  <a:gd name="T59" fmla="*/ 57 h 92"/>
                  <a:gd name="T60" fmla="*/ 43 w 50"/>
                  <a:gd name="T61" fmla="*/ 66 h 92"/>
                  <a:gd name="T62" fmla="*/ 46 w 50"/>
                  <a:gd name="T63" fmla="*/ 73 h 92"/>
                  <a:gd name="T64" fmla="*/ 46 w 50"/>
                  <a:gd name="T65" fmla="*/ 82 h 92"/>
                  <a:gd name="T66" fmla="*/ 47 w 50"/>
                  <a:gd name="T67" fmla="*/ 92 h 92"/>
                  <a:gd name="T68" fmla="*/ 50 w 50"/>
                  <a:gd name="T6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92">
                    <a:moveTo>
                      <a:pt x="50" y="92"/>
                    </a:moveTo>
                    <a:lnTo>
                      <a:pt x="50" y="82"/>
                    </a:lnTo>
                    <a:lnTo>
                      <a:pt x="49" y="73"/>
                    </a:lnTo>
                    <a:lnTo>
                      <a:pt x="46" y="66"/>
                    </a:lnTo>
                    <a:lnTo>
                      <a:pt x="44" y="56"/>
                    </a:lnTo>
                    <a:lnTo>
                      <a:pt x="41" y="49"/>
                    </a:lnTo>
                    <a:lnTo>
                      <a:pt x="37" y="43"/>
                    </a:lnTo>
                    <a:lnTo>
                      <a:pt x="32" y="37"/>
                    </a:lnTo>
                    <a:lnTo>
                      <a:pt x="27" y="30"/>
                    </a:lnTo>
                    <a:lnTo>
                      <a:pt x="24" y="25"/>
                    </a:lnTo>
                    <a:lnTo>
                      <a:pt x="19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6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0" y="26"/>
                    </a:lnTo>
                    <a:lnTo>
                      <a:pt x="25" y="31"/>
                    </a:lnTo>
                    <a:lnTo>
                      <a:pt x="28" y="38"/>
                    </a:lnTo>
                    <a:lnTo>
                      <a:pt x="34" y="44"/>
                    </a:lnTo>
                    <a:lnTo>
                      <a:pt x="37" y="50"/>
                    </a:lnTo>
                    <a:lnTo>
                      <a:pt x="41" y="57"/>
                    </a:lnTo>
                    <a:lnTo>
                      <a:pt x="43" y="66"/>
                    </a:lnTo>
                    <a:lnTo>
                      <a:pt x="46" y="73"/>
                    </a:lnTo>
                    <a:lnTo>
                      <a:pt x="46" y="82"/>
                    </a:lnTo>
                    <a:lnTo>
                      <a:pt x="47" y="92"/>
                    </a:lnTo>
                    <a:lnTo>
                      <a:pt x="5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6" name="Freeform 188">
                <a:extLst>
                  <a:ext uri="{FF2B5EF4-FFF2-40B4-BE49-F238E27FC236}">
                    <a16:creationId xmlns:a16="http://schemas.microsoft.com/office/drawing/2014/main" id="{6B830C40-81C7-4CAC-8EA0-91C502AA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703"/>
                <a:ext cx="30" cy="75"/>
              </a:xfrm>
              <a:custGeom>
                <a:avLst/>
                <a:gdLst>
                  <a:gd name="T0" fmla="*/ 3 w 60"/>
                  <a:gd name="T1" fmla="*/ 149 h 149"/>
                  <a:gd name="T2" fmla="*/ 16 w 60"/>
                  <a:gd name="T3" fmla="*/ 138 h 149"/>
                  <a:gd name="T4" fmla="*/ 25 w 60"/>
                  <a:gd name="T5" fmla="*/ 127 h 149"/>
                  <a:gd name="T6" fmla="*/ 33 w 60"/>
                  <a:gd name="T7" fmla="*/ 118 h 149"/>
                  <a:gd name="T8" fmla="*/ 39 w 60"/>
                  <a:gd name="T9" fmla="*/ 108 h 149"/>
                  <a:gd name="T10" fmla="*/ 46 w 60"/>
                  <a:gd name="T11" fmla="*/ 98 h 149"/>
                  <a:gd name="T12" fmla="*/ 50 w 60"/>
                  <a:gd name="T13" fmla="*/ 90 h 149"/>
                  <a:gd name="T14" fmla="*/ 54 w 60"/>
                  <a:gd name="T15" fmla="*/ 81 h 149"/>
                  <a:gd name="T16" fmla="*/ 57 w 60"/>
                  <a:gd name="T17" fmla="*/ 71 h 149"/>
                  <a:gd name="T18" fmla="*/ 58 w 60"/>
                  <a:gd name="T19" fmla="*/ 63 h 149"/>
                  <a:gd name="T20" fmla="*/ 59 w 60"/>
                  <a:gd name="T21" fmla="*/ 54 h 149"/>
                  <a:gd name="T22" fmla="*/ 60 w 60"/>
                  <a:gd name="T23" fmla="*/ 45 h 149"/>
                  <a:gd name="T24" fmla="*/ 60 w 60"/>
                  <a:gd name="T25" fmla="*/ 37 h 149"/>
                  <a:gd name="T26" fmla="*/ 60 w 60"/>
                  <a:gd name="T27" fmla="*/ 28 h 149"/>
                  <a:gd name="T28" fmla="*/ 60 w 60"/>
                  <a:gd name="T29" fmla="*/ 19 h 149"/>
                  <a:gd name="T30" fmla="*/ 60 w 60"/>
                  <a:gd name="T31" fmla="*/ 10 h 149"/>
                  <a:gd name="T32" fmla="*/ 60 w 60"/>
                  <a:gd name="T33" fmla="*/ 0 h 149"/>
                  <a:gd name="T34" fmla="*/ 57 w 60"/>
                  <a:gd name="T35" fmla="*/ 0 h 149"/>
                  <a:gd name="T36" fmla="*/ 57 w 60"/>
                  <a:gd name="T37" fmla="*/ 10 h 149"/>
                  <a:gd name="T38" fmla="*/ 57 w 60"/>
                  <a:gd name="T39" fmla="*/ 19 h 149"/>
                  <a:gd name="T40" fmla="*/ 57 w 60"/>
                  <a:gd name="T41" fmla="*/ 28 h 149"/>
                  <a:gd name="T42" fmla="*/ 57 w 60"/>
                  <a:gd name="T43" fmla="*/ 37 h 149"/>
                  <a:gd name="T44" fmla="*/ 57 w 60"/>
                  <a:gd name="T45" fmla="*/ 45 h 149"/>
                  <a:gd name="T46" fmla="*/ 56 w 60"/>
                  <a:gd name="T47" fmla="*/ 54 h 149"/>
                  <a:gd name="T48" fmla="*/ 55 w 60"/>
                  <a:gd name="T49" fmla="*/ 63 h 149"/>
                  <a:gd name="T50" fmla="*/ 53 w 60"/>
                  <a:gd name="T51" fmla="*/ 71 h 149"/>
                  <a:gd name="T52" fmla="*/ 51 w 60"/>
                  <a:gd name="T53" fmla="*/ 80 h 149"/>
                  <a:gd name="T54" fmla="*/ 47 w 60"/>
                  <a:gd name="T55" fmla="*/ 88 h 149"/>
                  <a:gd name="T56" fmla="*/ 43 w 60"/>
                  <a:gd name="T57" fmla="*/ 97 h 149"/>
                  <a:gd name="T58" fmla="*/ 36 w 60"/>
                  <a:gd name="T59" fmla="*/ 107 h 149"/>
                  <a:gd name="T60" fmla="*/ 29 w 60"/>
                  <a:gd name="T61" fmla="*/ 116 h 149"/>
                  <a:gd name="T62" fmla="*/ 22 w 60"/>
                  <a:gd name="T63" fmla="*/ 126 h 149"/>
                  <a:gd name="T64" fmla="*/ 12 w 60"/>
                  <a:gd name="T65" fmla="*/ 137 h 149"/>
                  <a:gd name="T66" fmla="*/ 0 w 60"/>
                  <a:gd name="T67" fmla="*/ 148 h 149"/>
                  <a:gd name="T68" fmla="*/ 3 w 60"/>
                  <a:gd name="T6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9">
                    <a:moveTo>
                      <a:pt x="3" y="149"/>
                    </a:moveTo>
                    <a:lnTo>
                      <a:pt x="16" y="138"/>
                    </a:lnTo>
                    <a:lnTo>
                      <a:pt x="25" y="127"/>
                    </a:lnTo>
                    <a:lnTo>
                      <a:pt x="33" y="118"/>
                    </a:lnTo>
                    <a:lnTo>
                      <a:pt x="39" y="108"/>
                    </a:lnTo>
                    <a:lnTo>
                      <a:pt x="46" y="98"/>
                    </a:lnTo>
                    <a:lnTo>
                      <a:pt x="50" y="90"/>
                    </a:lnTo>
                    <a:lnTo>
                      <a:pt x="54" y="81"/>
                    </a:lnTo>
                    <a:lnTo>
                      <a:pt x="57" y="71"/>
                    </a:lnTo>
                    <a:lnTo>
                      <a:pt x="58" y="63"/>
                    </a:lnTo>
                    <a:lnTo>
                      <a:pt x="59" y="54"/>
                    </a:lnTo>
                    <a:lnTo>
                      <a:pt x="60" y="45"/>
                    </a:lnTo>
                    <a:lnTo>
                      <a:pt x="60" y="37"/>
                    </a:lnTo>
                    <a:lnTo>
                      <a:pt x="60" y="28"/>
                    </a:lnTo>
                    <a:lnTo>
                      <a:pt x="60" y="19"/>
                    </a:lnTo>
                    <a:lnTo>
                      <a:pt x="60" y="1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7" y="10"/>
                    </a:lnTo>
                    <a:lnTo>
                      <a:pt x="57" y="19"/>
                    </a:lnTo>
                    <a:lnTo>
                      <a:pt x="57" y="28"/>
                    </a:lnTo>
                    <a:lnTo>
                      <a:pt x="57" y="37"/>
                    </a:lnTo>
                    <a:lnTo>
                      <a:pt x="57" y="45"/>
                    </a:lnTo>
                    <a:lnTo>
                      <a:pt x="56" y="54"/>
                    </a:lnTo>
                    <a:lnTo>
                      <a:pt x="55" y="63"/>
                    </a:lnTo>
                    <a:lnTo>
                      <a:pt x="53" y="71"/>
                    </a:lnTo>
                    <a:lnTo>
                      <a:pt x="51" y="80"/>
                    </a:lnTo>
                    <a:lnTo>
                      <a:pt x="47" y="88"/>
                    </a:lnTo>
                    <a:lnTo>
                      <a:pt x="43" y="97"/>
                    </a:lnTo>
                    <a:lnTo>
                      <a:pt x="36" y="107"/>
                    </a:lnTo>
                    <a:lnTo>
                      <a:pt x="29" y="116"/>
                    </a:lnTo>
                    <a:lnTo>
                      <a:pt x="22" y="126"/>
                    </a:lnTo>
                    <a:lnTo>
                      <a:pt x="12" y="137"/>
                    </a:lnTo>
                    <a:lnTo>
                      <a:pt x="0" y="148"/>
                    </a:lnTo>
                    <a:lnTo>
                      <a:pt x="3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7" name="Freeform 189">
                <a:extLst>
                  <a:ext uri="{FF2B5EF4-FFF2-40B4-BE49-F238E27FC236}">
                    <a16:creationId xmlns:a16="http://schemas.microsoft.com/office/drawing/2014/main" id="{926511D5-CAF4-49CE-B4CB-60288BDF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777"/>
                <a:ext cx="21" cy="38"/>
              </a:xfrm>
              <a:custGeom>
                <a:avLst/>
                <a:gdLst>
                  <a:gd name="T0" fmla="*/ 40 w 40"/>
                  <a:gd name="T1" fmla="*/ 74 h 75"/>
                  <a:gd name="T2" fmla="*/ 35 w 40"/>
                  <a:gd name="T3" fmla="*/ 67 h 75"/>
                  <a:gd name="T4" fmla="*/ 27 w 40"/>
                  <a:gd name="T5" fmla="*/ 62 h 75"/>
                  <a:gd name="T6" fmla="*/ 17 w 40"/>
                  <a:gd name="T7" fmla="*/ 57 h 75"/>
                  <a:gd name="T8" fmla="*/ 8 w 40"/>
                  <a:gd name="T9" fmla="*/ 53 h 75"/>
                  <a:gd name="T10" fmla="*/ 3 w 40"/>
                  <a:gd name="T11" fmla="*/ 46 h 75"/>
                  <a:gd name="T12" fmla="*/ 4 w 40"/>
                  <a:gd name="T13" fmla="*/ 36 h 75"/>
                  <a:gd name="T14" fmla="*/ 12 w 40"/>
                  <a:gd name="T15" fmla="*/ 21 h 75"/>
                  <a:gd name="T16" fmla="*/ 31 w 40"/>
                  <a:gd name="T17" fmla="*/ 1 h 75"/>
                  <a:gd name="T18" fmla="*/ 27 w 40"/>
                  <a:gd name="T19" fmla="*/ 0 h 75"/>
                  <a:gd name="T20" fmla="*/ 9 w 40"/>
                  <a:gd name="T21" fmla="*/ 20 h 75"/>
                  <a:gd name="T22" fmla="*/ 0 w 40"/>
                  <a:gd name="T23" fmla="*/ 35 h 75"/>
                  <a:gd name="T24" fmla="*/ 0 w 40"/>
                  <a:gd name="T25" fmla="*/ 46 h 75"/>
                  <a:gd name="T26" fmla="*/ 5 w 40"/>
                  <a:gd name="T27" fmla="*/ 54 h 75"/>
                  <a:gd name="T28" fmla="*/ 13 w 40"/>
                  <a:gd name="T29" fmla="*/ 59 h 75"/>
                  <a:gd name="T30" fmla="*/ 23 w 40"/>
                  <a:gd name="T31" fmla="*/ 64 h 75"/>
                  <a:gd name="T32" fmla="*/ 31 w 40"/>
                  <a:gd name="T33" fmla="*/ 69 h 75"/>
                  <a:gd name="T34" fmla="*/ 37 w 40"/>
                  <a:gd name="T35" fmla="*/ 75 h 75"/>
                  <a:gd name="T36" fmla="*/ 40 w 40"/>
                  <a:gd name="T37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75">
                    <a:moveTo>
                      <a:pt x="40" y="74"/>
                    </a:moveTo>
                    <a:lnTo>
                      <a:pt x="35" y="67"/>
                    </a:lnTo>
                    <a:lnTo>
                      <a:pt x="27" y="62"/>
                    </a:lnTo>
                    <a:lnTo>
                      <a:pt x="17" y="57"/>
                    </a:lnTo>
                    <a:lnTo>
                      <a:pt x="8" y="53"/>
                    </a:lnTo>
                    <a:lnTo>
                      <a:pt x="3" y="46"/>
                    </a:lnTo>
                    <a:lnTo>
                      <a:pt x="4" y="36"/>
                    </a:lnTo>
                    <a:lnTo>
                      <a:pt x="12" y="21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9" y="20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5" y="54"/>
                    </a:lnTo>
                    <a:lnTo>
                      <a:pt x="13" y="59"/>
                    </a:lnTo>
                    <a:lnTo>
                      <a:pt x="23" y="64"/>
                    </a:lnTo>
                    <a:lnTo>
                      <a:pt x="31" y="69"/>
                    </a:lnTo>
                    <a:lnTo>
                      <a:pt x="37" y="75"/>
                    </a:lnTo>
                    <a:lnTo>
                      <a:pt x="4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8" name="Freeform 190">
                <a:extLst>
                  <a:ext uri="{FF2B5EF4-FFF2-40B4-BE49-F238E27FC236}">
                    <a16:creationId xmlns:a16="http://schemas.microsoft.com/office/drawing/2014/main" id="{F969CBEA-0E77-41F6-93FB-0B41779B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814"/>
                <a:ext cx="17" cy="18"/>
              </a:xfrm>
              <a:custGeom>
                <a:avLst/>
                <a:gdLst>
                  <a:gd name="T0" fmla="*/ 34 w 34"/>
                  <a:gd name="T1" fmla="*/ 34 h 36"/>
                  <a:gd name="T2" fmla="*/ 28 w 34"/>
                  <a:gd name="T3" fmla="*/ 32 h 36"/>
                  <a:gd name="T4" fmla="*/ 24 w 34"/>
                  <a:gd name="T5" fmla="*/ 29 h 36"/>
                  <a:gd name="T6" fmla="*/ 20 w 34"/>
                  <a:gd name="T7" fmla="*/ 27 h 36"/>
                  <a:gd name="T8" fmla="*/ 17 w 34"/>
                  <a:gd name="T9" fmla="*/ 23 h 36"/>
                  <a:gd name="T10" fmla="*/ 13 w 34"/>
                  <a:gd name="T11" fmla="*/ 18 h 36"/>
                  <a:gd name="T12" fmla="*/ 10 w 34"/>
                  <a:gd name="T13" fmla="*/ 12 h 36"/>
                  <a:gd name="T14" fmla="*/ 7 w 34"/>
                  <a:gd name="T15" fmla="*/ 6 h 36"/>
                  <a:gd name="T16" fmla="*/ 4 w 34"/>
                  <a:gd name="T17" fmla="*/ 0 h 36"/>
                  <a:gd name="T18" fmla="*/ 0 w 34"/>
                  <a:gd name="T19" fmla="*/ 1 h 36"/>
                  <a:gd name="T20" fmla="*/ 3 w 34"/>
                  <a:gd name="T21" fmla="*/ 7 h 36"/>
                  <a:gd name="T22" fmla="*/ 7 w 34"/>
                  <a:gd name="T23" fmla="*/ 13 h 36"/>
                  <a:gd name="T24" fmla="*/ 9 w 34"/>
                  <a:gd name="T25" fmla="*/ 19 h 36"/>
                  <a:gd name="T26" fmla="*/ 14 w 34"/>
                  <a:gd name="T27" fmla="*/ 24 h 36"/>
                  <a:gd name="T28" fmla="*/ 17 w 34"/>
                  <a:gd name="T29" fmla="*/ 28 h 36"/>
                  <a:gd name="T30" fmla="*/ 21 w 34"/>
                  <a:gd name="T31" fmla="*/ 32 h 36"/>
                  <a:gd name="T32" fmla="*/ 27 w 34"/>
                  <a:gd name="T33" fmla="*/ 34 h 36"/>
                  <a:gd name="T34" fmla="*/ 32 w 34"/>
                  <a:gd name="T35" fmla="*/ 36 h 36"/>
                  <a:gd name="T36" fmla="*/ 34 w 34"/>
                  <a:gd name="T3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34" y="34"/>
                    </a:moveTo>
                    <a:lnTo>
                      <a:pt x="28" y="32"/>
                    </a:lnTo>
                    <a:lnTo>
                      <a:pt x="24" y="29"/>
                    </a:lnTo>
                    <a:lnTo>
                      <a:pt x="20" y="27"/>
                    </a:lnTo>
                    <a:lnTo>
                      <a:pt x="17" y="23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9" y="19"/>
                    </a:lnTo>
                    <a:lnTo>
                      <a:pt x="14" y="24"/>
                    </a:lnTo>
                    <a:lnTo>
                      <a:pt x="17" y="28"/>
                    </a:lnTo>
                    <a:lnTo>
                      <a:pt x="21" y="32"/>
                    </a:lnTo>
                    <a:lnTo>
                      <a:pt x="27" y="34"/>
                    </a:lnTo>
                    <a:lnTo>
                      <a:pt x="32" y="36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9" name="Freeform 191">
                <a:extLst>
                  <a:ext uri="{FF2B5EF4-FFF2-40B4-BE49-F238E27FC236}">
                    <a16:creationId xmlns:a16="http://schemas.microsoft.com/office/drawing/2014/main" id="{0538927F-C1A0-45CD-915E-E85D987F8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831"/>
                <a:ext cx="76" cy="106"/>
              </a:xfrm>
              <a:custGeom>
                <a:avLst/>
                <a:gdLst>
                  <a:gd name="T0" fmla="*/ 2 w 152"/>
                  <a:gd name="T1" fmla="*/ 212 h 212"/>
                  <a:gd name="T2" fmla="*/ 3 w 152"/>
                  <a:gd name="T3" fmla="*/ 212 h 212"/>
                  <a:gd name="T4" fmla="*/ 5 w 152"/>
                  <a:gd name="T5" fmla="*/ 210 h 212"/>
                  <a:gd name="T6" fmla="*/ 9 w 152"/>
                  <a:gd name="T7" fmla="*/ 203 h 212"/>
                  <a:gd name="T8" fmla="*/ 19 w 152"/>
                  <a:gd name="T9" fmla="*/ 193 h 212"/>
                  <a:gd name="T10" fmla="*/ 28 w 152"/>
                  <a:gd name="T11" fmla="*/ 180 h 212"/>
                  <a:gd name="T12" fmla="*/ 40 w 152"/>
                  <a:gd name="T13" fmla="*/ 164 h 212"/>
                  <a:gd name="T14" fmla="*/ 54 w 152"/>
                  <a:gd name="T15" fmla="*/ 146 h 212"/>
                  <a:gd name="T16" fmla="*/ 68 w 152"/>
                  <a:gd name="T17" fmla="*/ 128 h 212"/>
                  <a:gd name="T18" fmla="*/ 82 w 152"/>
                  <a:gd name="T19" fmla="*/ 108 h 212"/>
                  <a:gd name="T20" fmla="*/ 97 w 152"/>
                  <a:gd name="T21" fmla="*/ 89 h 212"/>
                  <a:gd name="T22" fmla="*/ 110 w 152"/>
                  <a:gd name="T23" fmla="*/ 70 h 212"/>
                  <a:gd name="T24" fmla="*/ 124 w 152"/>
                  <a:gd name="T25" fmla="*/ 52 h 212"/>
                  <a:gd name="T26" fmla="*/ 134 w 152"/>
                  <a:gd name="T27" fmla="*/ 36 h 212"/>
                  <a:gd name="T28" fmla="*/ 142 w 152"/>
                  <a:gd name="T29" fmla="*/ 23 h 212"/>
                  <a:gd name="T30" fmla="*/ 148 w 152"/>
                  <a:gd name="T31" fmla="*/ 12 h 212"/>
                  <a:gd name="T32" fmla="*/ 152 w 152"/>
                  <a:gd name="T33" fmla="*/ 4 h 212"/>
                  <a:gd name="T34" fmla="*/ 151 w 152"/>
                  <a:gd name="T35" fmla="*/ 0 h 212"/>
                  <a:gd name="T36" fmla="*/ 148 w 152"/>
                  <a:gd name="T37" fmla="*/ 2 h 212"/>
                  <a:gd name="T38" fmla="*/ 148 w 152"/>
                  <a:gd name="T39" fmla="*/ 4 h 212"/>
                  <a:gd name="T40" fmla="*/ 145 w 152"/>
                  <a:gd name="T41" fmla="*/ 11 h 212"/>
                  <a:gd name="T42" fmla="*/ 139 w 152"/>
                  <a:gd name="T43" fmla="*/ 22 h 212"/>
                  <a:gd name="T44" fmla="*/ 131 w 152"/>
                  <a:gd name="T45" fmla="*/ 35 h 212"/>
                  <a:gd name="T46" fmla="*/ 119 w 152"/>
                  <a:gd name="T47" fmla="*/ 51 h 212"/>
                  <a:gd name="T48" fmla="*/ 107 w 152"/>
                  <a:gd name="T49" fmla="*/ 69 h 212"/>
                  <a:gd name="T50" fmla="*/ 93 w 152"/>
                  <a:gd name="T51" fmla="*/ 88 h 212"/>
                  <a:gd name="T52" fmla="*/ 79 w 152"/>
                  <a:gd name="T53" fmla="*/ 107 h 212"/>
                  <a:gd name="T54" fmla="*/ 64 w 152"/>
                  <a:gd name="T55" fmla="*/ 127 h 212"/>
                  <a:gd name="T56" fmla="*/ 51 w 152"/>
                  <a:gd name="T57" fmla="*/ 145 h 212"/>
                  <a:gd name="T58" fmla="*/ 36 w 152"/>
                  <a:gd name="T59" fmla="*/ 162 h 212"/>
                  <a:gd name="T60" fmla="*/ 25 w 152"/>
                  <a:gd name="T61" fmla="*/ 179 h 212"/>
                  <a:gd name="T62" fmla="*/ 14 w 152"/>
                  <a:gd name="T63" fmla="*/ 192 h 212"/>
                  <a:gd name="T64" fmla="*/ 6 w 152"/>
                  <a:gd name="T65" fmla="*/ 202 h 212"/>
                  <a:gd name="T66" fmla="*/ 1 w 152"/>
                  <a:gd name="T67" fmla="*/ 209 h 212"/>
                  <a:gd name="T68" fmla="*/ 0 w 152"/>
                  <a:gd name="T69" fmla="*/ 211 h 212"/>
                  <a:gd name="T70" fmla="*/ 0 w 152"/>
                  <a:gd name="T71" fmla="*/ 210 h 212"/>
                  <a:gd name="T72" fmla="*/ 2 w 152"/>
                  <a:gd name="T7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12">
                    <a:moveTo>
                      <a:pt x="2" y="212"/>
                    </a:moveTo>
                    <a:lnTo>
                      <a:pt x="3" y="212"/>
                    </a:lnTo>
                    <a:lnTo>
                      <a:pt x="5" y="210"/>
                    </a:lnTo>
                    <a:lnTo>
                      <a:pt x="9" y="203"/>
                    </a:lnTo>
                    <a:lnTo>
                      <a:pt x="19" y="193"/>
                    </a:lnTo>
                    <a:lnTo>
                      <a:pt x="28" y="180"/>
                    </a:lnTo>
                    <a:lnTo>
                      <a:pt x="40" y="164"/>
                    </a:lnTo>
                    <a:lnTo>
                      <a:pt x="54" y="146"/>
                    </a:lnTo>
                    <a:lnTo>
                      <a:pt x="68" y="128"/>
                    </a:lnTo>
                    <a:lnTo>
                      <a:pt x="82" y="108"/>
                    </a:lnTo>
                    <a:lnTo>
                      <a:pt x="97" y="89"/>
                    </a:lnTo>
                    <a:lnTo>
                      <a:pt x="110" y="70"/>
                    </a:lnTo>
                    <a:lnTo>
                      <a:pt x="124" y="52"/>
                    </a:lnTo>
                    <a:lnTo>
                      <a:pt x="134" y="36"/>
                    </a:lnTo>
                    <a:lnTo>
                      <a:pt x="142" y="23"/>
                    </a:lnTo>
                    <a:lnTo>
                      <a:pt x="148" y="12"/>
                    </a:lnTo>
                    <a:lnTo>
                      <a:pt x="152" y="4"/>
                    </a:lnTo>
                    <a:lnTo>
                      <a:pt x="151" y="0"/>
                    </a:lnTo>
                    <a:lnTo>
                      <a:pt x="148" y="2"/>
                    </a:lnTo>
                    <a:lnTo>
                      <a:pt x="148" y="4"/>
                    </a:lnTo>
                    <a:lnTo>
                      <a:pt x="145" y="11"/>
                    </a:lnTo>
                    <a:lnTo>
                      <a:pt x="139" y="22"/>
                    </a:lnTo>
                    <a:lnTo>
                      <a:pt x="131" y="35"/>
                    </a:lnTo>
                    <a:lnTo>
                      <a:pt x="119" y="51"/>
                    </a:lnTo>
                    <a:lnTo>
                      <a:pt x="107" y="69"/>
                    </a:lnTo>
                    <a:lnTo>
                      <a:pt x="93" y="88"/>
                    </a:lnTo>
                    <a:lnTo>
                      <a:pt x="79" y="107"/>
                    </a:lnTo>
                    <a:lnTo>
                      <a:pt x="64" y="127"/>
                    </a:lnTo>
                    <a:lnTo>
                      <a:pt x="51" y="145"/>
                    </a:lnTo>
                    <a:lnTo>
                      <a:pt x="36" y="162"/>
                    </a:lnTo>
                    <a:lnTo>
                      <a:pt x="25" y="179"/>
                    </a:lnTo>
                    <a:lnTo>
                      <a:pt x="14" y="192"/>
                    </a:lnTo>
                    <a:lnTo>
                      <a:pt x="6" y="202"/>
                    </a:lnTo>
                    <a:lnTo>
                      <a:pt x="1" y="209"/>
                    </a:lnTo>
                    <a:lnTo>
                      <a:pt x="0" y="211"/>
                    </a:lnTo>
                    <a:lnTo>
                      <a:pt x="0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0" name="Freeform 192">
                <a:extLst>
                  <a:ext uri="{FF2B5EF4-FFF2-40B4-BE49-F238E27FC236}">
                    <a16:creationId xmlns:a16="http://schemas.microsoft.com/office/drawing/2014/main" id="{2B9AFB6A-7363-4AA3-AF85-CDB9E33B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36"/>
                <a:ext cx="323" cy="144"/>
              </a:xfrm>
              <a:custGeom>
                <a:avLst/>
                <a:gdLst>
                  <a:gd name="T0" fmla="*/ 1 w 647"/>
                  <a:gd name="T1" fmla="*/ 289 h 289"/>
                  <a:gd name="T2" fmla="*/ 2 w 647"/>
                  <a:gd name="T3" fmla="*/ 289 h 289"/>
                  <a:gd name="T4" fmla="*/ 647 w 647"/>
                  <a:gd name="T5" fmla="*/ 2 h 289"/>
                  <a:gd name="T6" fmla="*/ 646 w 647"/>
                  <a:gd name="T7" fmla="*/ 0 h 289"/>
                  <a:gd name="T8" fmla="*/ 0 w 647"/>
                  <a:gd name="T9" fmla="*/ 287 h 289"/>
                  <a:gd name="T10" fmla="*/ 1 w 647"/>
                  <a:gd name="T11" fmla="*/ 287 h 289"/>
                  <a:gd name="T12" fmla="*/ 1 w 647"/>
                  <a:gd name="T13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7" h="289">
                    <a:moveTo>
                      <a:pt x="1" y="289"/>
                    </a:moveTo>
                    <a:lnTo>
                      <a:pt x="2" y="289"/>
                    </a:lnTo>
                    <a:lnTo>
                      <a:pt x="647" y="2"/>
                    </a:lnTo>
                    <a:lnTo>
                      <a:pt x="646" y="0"/>
                    </a:lnTo>
                    <a:lnTo>
                      <a:pt x="0" y="287"/>
                    </a:lnTo>
                    <a:lnTo>
                      <a:pt x="1" y="287"/>
                    </a:lnTo>
                    <a:lnTo>
                      <a:pt x="1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1" name="Freeform 193">
                <a:extLst>
                  <a:ext uri="{FF2B5EF4-FFF2-40B4-BE49-F238E27FC236}">
                    <a16:creationId xmlns:a16="http://schemas.microsoft.com/office/drawing/2014/main" id="{7AF10F11-CA9B-45FA-97C5-525D4B98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063"/>
                <a:ext cx="48" cy="18"/>
              </a:xfrm>
              <a:custGeom>
                <a:avLst/>
                <a:gdLst>
                  <a:gd name="T0" fmla="*/ 0 w 95"/>
                  <a:gd name="T1" fmla="*/ 2 h 36"/>
                  <a:gd name="T2" fmla="*/ 18 w 95"/>
                  <a:gd name="T3" fmla="*/ 12 h 36"/>
                  <a:gd name="T4" fmla="*/ 35 w 95"/>
                  <a:gd name="T5" fmla="*/ 19 h 36"/>
                  <a:gd name="T6" fmla="*/ 52 w 95"/>
                  <a:gd name="T7" fmla="*/ 26 h 36"/>
                  <a:gd name="T8" fmla="*/ 65 w 95"/>
                  <a:gd name="T9" fmla="*/ 30 h 36"/>
                  <a:gd name="T10" fmla="*/ 78 w 95"/>
                  <a:gd name="T11" fmla="*/ 33 h 36"/>
                  <a:gd name="T12" fmla="*/ 87 w 95"/>
                  <a:gd name="T13" fmla="*/ 35 h 36"/>
                  <a:gd name="T14" fmla="*/ 93 w 95"/>
                  <a:gd name="T15" fmla="*/ 36 h 36"/>
                  <a:gd name="T16" fmla="*/ 95 w 95"/>
                  <a:gd name="T17" fmla="*/ 36 h 36"/>
                  <a:gd name="T18" fmla="*/ 95 w 95"/>
                  <a:gd name="T19" fmla="*/ 33 h 36"/>
                  <a:gd name="T20" fmla="*/ 94 w 95"/>
                  <a:gd name="T21" fmla="*/ 33 h 36"/>
                  <a:gd name="T22" fmla="*/ 88 w 95"/>
                  <a:gd name="T23" fmla="*/ 32 h 36"/>
                  <a:gd name="T24" fmla="*/ 79 w 95"/>
                  <a:gd name="T25" fmla="*/ 31 h 36"/>
                  <a:gd name="T26" fmla="*/ 67 w 95"/>
                  <a:gd name="T27" fmla="*/ 28 h 36"/>
                  <a:gd name="T28" fmla="*/ 53 w 95"/>
                  <a:gd name="T29" fmla="*/ 24 h 36"/>
                  <a:gd name="T30" fmla="*/ 37 w 95"/>
                  <a:gd name="T31" fmla="*/ 17 h 36"/>
                  <a:gd name="T32" fmla="*/ 21 w 95"/>
                  <a:gd name="T33" fmla="*/ 10 h 36"/>
                  <a:gd name="T34" fmla="*/ 4 w 95"/>
                  <a:gd name="T35" fmla="*/ 0 h 36"/>
                  <a:gd name="T36" fmla="*/ 0 w 95"/>
                  <a:gd name="T3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6">
                    <a:moveTo>
                      <a:pt x="0" y="2"/>
                    </a:moveTo>
                    <a:lnTo>
                      <a:pt x="18" y="12"/>
                    </a:lnTo>
                    <a:lnTo>
                      <a:pt x="35" y="19"/>
                    </a:lnTo>
                    <a:lnTo>
                      <a:pt x="52" y="26"/>
                    </a:lnTo>
                    <a:lnTo>
                      <a:pt x="65" y="30"/>
                    </a:lnTo>
                    <a:lnTo>
                      <a:pt x="78" y="33"/>
                    </a:lnTo>
                    <a:lnTo>
                      <a:pt x="87" y="35"/>
                    </a:lnTo>
                    <a:lnTo>
                      <a:pt x="93" y="36"/>
                    </a:lnTo>
                    <a:lnTo>
                      <a:pt x="95" y="36"/>
                    </a:lnTo>
                    <a:lnTo>
                      <a:pt x="95" y="33"/>
                    </a:lnTo>
                    <a:lnTo>
                      <a:pt x="94" y="33"/>
                    </a:lnTo>
                    <a:lnTo>
                      <a:pt x="88" y="32"/>
                    </a:lnTo>
                    <a:lnTo>
                      <a:pt x="79" y="31"/>
                    </a:lnTo>
                    <a:lnTo>
                      <a:pt x="67" y="28"/>
                    </a:lnTo>
                    <a:lnTo>
                      <a:pt x="53" y="24"/>
                    </a:lnTo>
                    <a:lnTo>
                      <a:pt x="37" y="17"/>
                    </a:lnTo>
                    <a:lnTo>
                      <a:pt x="21" y="1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2" name="Freeform 194">
                <a:extLst>
                  <a:ext uri="{FF2B5EF4-FFF2-40B4-BE49-F238E27FC236}">
                    <a16:creationId xmlns:a16="http://schemas.microsoft.com/office/drawing/2014/main" id="{DC96FBEF-62D2-4D6A-BC51-14B6B47A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978"/>
                <a:ext cx="144" cy="86"/>
              </a:xfrm>
              <a:custGeom>
                <a:avLst/>
                <a:gdLst>
                  <a:gd name="T0" fmla="*/ 0 w 289"/>
                  <a:gd name="T1" fmla="*/ 2 h 172"/>
                  <a:gd name="T2" fmla="*/ 23 w 289"/>
                  <a:gd name="T3" fmla="*/ 12 h 172"/>
                  <a:gd name="T4" fmla="*/ 44 w 289"/>
                  <a:gd name="T5" fmla="*/ 22 h 172"/>
                  <a:gd name="T6" fmla="*/ 65 w 289"/>
                  <a:gd name="T7" fmla="*/ 32 h 172"/>
                  <a:gd name="T8" fmla="*/ 87 w 289"/>
                  <a:gd name="T9" fmla="*/ 45 h 172"/>
                  <a:gd name="T10" fmla="*/ 109 w 289"/>
                  <a:gd name="T11" fmla="*/ 55 h 172"/>
                  <a:gd name="T12" fmla="*/ 130 w 289"/>
                  <a:gd name="T13" fmla="*/ 69 h 172"/>
                  <a:gd name="T14" fmla="*/ 150 w 289"/>
                  <a:gd name="T15" fmla="*/ 80 h 172"/>
                  <a:gd name="T16" fmla="*/ 169 w 289"/>
                  <a:gd name="T17" fmla="*/ 93 h 172"/>
                  <a:gd name="T18" fmla="*/ 188 w 289"/>
                  <a:gd name="T19" fmla="*/ 105 h 172"/>
                  <a:gd name="T20" fmla="*/ 206 w 289"/>
                  <a:gd name="T21" fmla="*/ 117 h 172"/>
                  <a:gd name="T22" fmla="*/ 222 w 289"/>
                  <a:gd name="T23" fmla="*/ 128 h 172"/>
                  <a:gd name="T24" fmla="*/ 238 w 289"/>
                  <a:gd name="T25" fmla="*/ 138 h 172"/>
                  <a:gd name="T26" fmla="*/ 251 w 289"/>
                  <a:gd name="T27" fmla="*/ 149 h 172"/>
                  <a:gd name="T28" fmla="*/ 265 w 289"/>
                  <a:gd name="T29" fmla="*/ 157 h 172"/>
                  <a:gd name="T30" fmla="*/ 276 w 289"/>
                  <a:gd name="T31" fmla="*/ 164 h 172"/>
                  <a:gd name="T32" fmla="*/ 286 w 289"/>
                  <a:gd name="T33" fmla="*/ 172 h 172"/>
                  <a:gd name="T34" fmla="*/ 289 w 289"/>
                  <a:gd name="T35" fmla="*/ 169 h 172"/>
                  <a:gd name="T36" fmla="*/ 279 w 289"/>
                  <a:gd name="T37" fmla="*/ 162 h 172"/>
                  <a:gd name="T38" fmla="*/ 268 w 289"/>
                  <a:gd name="T39" fmla="*/ 155 h 172"/>
                  <a:gd name="T40" fmla="*/ 255 w 289"/>
                  <a:gd name="T41" fmla="*/ 147 h 172"/>
                  <a:gd name="T42" fmla="*/ 241 w 289"/>
                  <a:gd name="T43" fmla="*/ 136 h 172"/>
                  <a:gd name="T44" fmla="*/ 225 w 289"/>
                  <a:gd name="T45" fmla="*/ 126 h 172"/>
                  <a:gd name="T46" fmla="*/ 210 w 289"/>
                  <a:gd name="T47" fmla="*/ 115 h 172"/>
                  <a:gd name="T48" fmla="*/ 192 w 289"/>
                  <a:gd name="T49" fmla="*/ 103 h 172"/>
                  <a:gd name="T50" fmla="*/ 173 w 289"/>
                  <a:gd name="T51" fmla="*/ 91 h 172"/>
                  <a:gd name="T52" fmla="*/ 154 w 289"/>
                  <a:gd name="T53" fmla="*/ 78 h 172"/>
                  <a:gd name="T54" fmla="*/ 133 w 289"/>
                  <a:gd name="T55" fmla="*/ 67 h 172"/>
                  <a:gd name="T56" fmla="*/ 112 w 289"/>
                  <a:gd name="T57" fmla="*/ 53 h 172"/>
                  <a:gd name="T58" fmla="*/ 91 w 289"/>
                  <a:gd name="T59" fmla="*/ 42 h 172"/>
                  <a:gd name="T60" fmla="*/ 68 w 289"/>
                  <a:gd name="T61" fmla="*/ 30 h 172"/>
                  <a:gd name="T62" fmla="*/ 45 w 289"/>
                  <a:gd name="T63" fmla="*/ 20 h 172"/>
                  <a:gd name="T64" fmla="*/ 24 w 289"/>
                  <a:gd name="T65" fmla="*/ 10 h 172"/>
                  <a:gd name="T66" fmla="*/ 1 w 289"/>
                  <a:gd name="T67" fmla="*/ 0 h 172"/>
                  <a:gd name="T68" fmla="*/ 0 w 289"/>
                  <a:gd name="T69" fmla="*/ 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172">
                    <a:moveTo>
                      <a:pt x="0" y="2"/>
                    </a:moveTo>
                    <a:lnTo>
                      <a:pt x="23" y="12"/>
                    </a:lnTo>
                    <a:lnTo>
                      <a:pt x="44" y="22"/>
                    </a:lnTo>
                    <a:lnTo>
                      <a:pt x="65" y="32"/>
                    </a:lnTo>
                    <a:lnTo>
                      <a:pt x="87" y="45"/>
                    </a:lnTo>
                    <a:lnTo>
                      <a:pt x="109" y="55"/>
                    </a:lnTo>
                    <a:lnTo>
                      <a:pt x="130" y="69"/>
                    </a:lnTo>
                    <a:lnTo>
                      <a:pt x="150" y="80"/>
                    </a:lnTo>
                    <a:lnTo>
                      <a:pt x="169" y="93"/>
                    </a:lnTo>
                    <a:lnTo>
                      <a:pt x="188" y="105"/>
                    </a:lnTo>
                    <a:lnTo>
                      <a:pt x="206" y="117"/>
                    </a:lnTo>
                    <a:lnTo>
                      <a:pt x="222" y="128"/>
                    </a:lnTo>
                    <a:lnTo>
                      <a:pt x="238" y="138"/>
                    </a:lnTo>
                    <a:lnTo>
                      <a:pt x="251" y="149"/>
                    </a:lnTo>
                    <a:lnTo>
                      <a:pt x="265" y="157"/>
                    </a:lnTo>
                    <a:lnTo>
                      <a:pt x="276" y="164"/>
                    </a:lnTo>
                    <a:lnTo>
                      <a:pt x="286" y="172"/>
                    </a:lnTo>
                    <a:lnTo>
                      <a:pt x="289" y="169"/>
                    </a:lnTo>
                    <a:lnTo>
                      <a:pt x="279" y="162"/>
                    </a:lnTo>
                    <a:lnTo>
                      <a:pt x="268" y="155"/>
                    </a:lnTo>
                    <a:lnTo>
                      <a:pt x="255" y="147"/>
                    </a:lnTo>
                    <a:lnTo>
                      <a:pt x="241" y="136"/>
                    </a:lnTo>
                    <a:lnTo>
                      <a:pt x="225" y="126"/>
                    </a:lnTo>
                    <a:lnTo>
                      <a:pt x="210" y="115"/>
                    </a:lnTo>
                    <a:lnTo>
                      <a:pt x="192" y="103"/>
                    </a:lnTo>
                    <a:lnTo>
                      <a:pt x="173" y="91"/>
                    </a:lnTo>
                    <a:lnTo>
                      <a:pt x="154" y="78"/>
                    </a:lnTo>
                    <a:lnTo>
                      <a:pt x="133" y="67"/>
                    </a:lnTo>
                    <a:lnTo>
                      <a:pt x="112" y="53"/>
                    </a:lnTo>
                    <a:lnTo>
                      <a:pt x="91" y="42"/>
                    </a:lnTo>
                    <a:lnTo>
                      <a:pt x="68" y="30"/>
                    </a:lnTo>
                    <a:lnTo>
                      <a:pt x="45" y="20"/>
                    </a:lnTo>
                    <a:lnTo>
                      <a:pt x="24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3" name="Freeform 195">
                <a:extLst>
                  <a:ext uri="{FF2B5EF4-FFF2-40B4-BE49-F238E27FC236}">
                    <a16:creationId xmlns:a16="http://schemas.microsoft.com/office/drawing/2014/main" id="{8A54FBDB-2398-419E-8EA5-8ABD8DAB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901"/>
                <a:ext cx="198" cy="78"/>
              </a:xfrm>
              <a:custGeom>
                <a:avLst/>
                <a:gdLst>
                  <a:gd name="T0" fmla="*/ 0 w 395"/>
                  <a:gd name="T1" fmla="*/ 3 h 156"/>
                  <a:gd name="T2" fmla="*/ 17 w 395"/>
                  <a:gd name="T3" fmla="*/ 11 h 156"/>
                  <a:gd name="T4" fmla="*/ 37 w 395"/>
                  <a:gd name="T5" fmla="*/ 18 h 156"/>
                  <a:gd name="T6" fmla="*/ 58 w 395"/>
                  <a:gd name="T7" fmla="*/ 27 h 156"/>
                  <a:gd name="T8" fmla="*/ 81 w 395"/>
                  <a:gd name="T9" fmla="*/ 37 h 156"/>
                  <a:gd name="T10" fmla="*/ 106 w 395"/>
                  <a:gd name="T11" fmla="*/ 46 h 156"/>
                  <a:gd name="T12" fmla="*/ 131 w 395"/>
                  <a:gd name="T13" fmla="*/ 57 h 156"/>
                  <a:gd name="T14" fmla="*/ 158 w 395"/>
                  <a:gd name="T15" fmla="*/ 67 h 156"/>
                  <a:gd name="T16" fmla="*/ 184 w 395"/>
                  <a:gd name="T17" fmla="*/ 76 h 156"/>
                  <a:gd name="T18" fmla="*/ 212 w 395"/>
                  <a:gd name="T19" fmla="*/ 87 h 156"/>
                  <a:gd name="T20" fmla="*/ 239 w 395"/>
                  <a:gd name="T21" fmla="*/ 98 h 156"/>
                  <a:gd name="T22" fmla="*/ 266 w 395"/>
                  <a:gd name="T23" fmla="*/ 107 h 156"/>
                  <a:gd name="T24" fmla="*/ 293 w 395"/>
                  <a:gd name="T25" fmla="*/ 118 h 156"/>
                  <a:gd name="T26" fmla="*/ 319 w 395"/>
                  <a:gd name="T27" fmla="*/ 128 h 156"/>
                  <a:gd name="T28" fmla="*/ 346 w 395"/>
                  <a:gd name="T29" fmla="*/ 138 h 156"/>
                  <a:gd name="T30" fmla="*/ 371 w 395"/>
                  <a:gd name="T31" fmla="*/ 147 h 156"/>
                  <a:gd name="T32" fmla="*/ 394 w 395"/>
                  <a:gd name="T33" fmla="*/ 156 h 156"/>
                  <a:gd name="T34" fmla="*/ 395 w 395"/>
                  <a:gd name="T35" fmla="*/ 154 h 156"/>
                  <a:gd name="T36" fmla="*/ 372 w 395"/>
                  <a:gd name="T37" fmla="*/ 145 h 156"/>
                  <a:gd name="T38" fmla="*/ 348 w 395"/>
                  <a:gd name="T39" fmla="*/ 136 h 156"/>
                  <a:gd name="T40" fmla="*/ 321 w 395"/>
                  <a:gd name="T41" fmla="*/ 126 h 156"/>
                  <a:gd name="T42" fmla="*/ 295 w 395"/>
                  <a:gd name="T43" fmla="*/ 116 h 156"/>
                  <a:gd name="T44" fmla="*/ 268 w 395"/>
                  <a:gd name="T45" fmla="*/ 105 h 156"/>
                  <a:gd name="T46" fmla="*/ 241 w 395"/>
                  <a:gd name="T47" fmla="*/ 96 h 156"/>
                  <a:gd name="T48" fmla="*/ 214 w 395"/>
                  <a:gd name="T49" fmla="*/ 85 h 156"/>
                  <a:gd name="T50" fmla="*/ 186 w 395"/>
                  <a:gd name="T51" fmla="*/ 74 h 156"/>
                  <a:gd name="T52" fmla="*/ 159 w 395"/>
                  <a:gd name="T53" fmla="*/ 64 h 156"/>
                  <a:gd name="T54" fmla="*/ 133 w 395"/>
                  <a:gd name="T55" fmla="*/ 55 h 156"/>
                  <a:gd name="T56" fmla="*/ 108 w 395"/>
                  <a:gd name="T57" fmla="*/ 44 h 156"/>
                  <a:gd name="T58" fmla="*/ 83 w 395"/>
                  <a:gd name="T59" fmla="*/ 35 h 156"/>
                  <a:gd name="T60" fmla="*/ 60 w 395"/>
                  <a:gd name="T61" fmla="*/ 25 h 156"/>
                  <a:gd name="T62" fmla="*/ 39 w 395"/>
                  <a:gd name="T63" fmla="*/ 16 h 156"/>
                  <a:gd name="T64" fmla="*/ 19 w 395"/>
                  <a:gd name="T65" fmla="*/ 9 h 156"/>
                  <a:gd name="T66" fmla="*/ 2 w 395"/>
                  <a:gd name="T67" fmla="*/ 0 h 156"/>
                  <a:gd name="T68" fmla="*/ 0 w 395"/>
                  <a:gd name="T69" fmla="*/ 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156">
                    <a:moveTo>
                      <a:pt x="0" y="3"/>
                    </a:moveTo>
                    <a:lnTo>
                      <a:pt x="17" y="11"/>
                    </a:lnTo>
                    <a:lnTo>
                      <a:pt x="37" y="18"/>
                    </a:lnTo>
                    <a:lnTo>
                      <a:pt x="58" y="27"/>
                    </a:lnTo>
                    <a:lnTo>
                      <a:pt x="81" y="37"/>
                    </a:lnTo>
                    <a:lnTo>
                      <a:pt x="106" y="46"/>
                    </a:lnTo>
                    <a:lnTo>
                      <a:pt x="131" y="57"/>
                    </a:lnTo>
                    <a:lnTo>
                      <a:pt x="158" y="67"/>
                    </a:lnTo>
                    <a:lnTo>
                      <a:pt x="184" y="76"/>
                    </a:lnTo>
                    <a:lnTo>
                      <a:pt x="212" y="87"/>
                    </a:lnTo>
                    <a:lnTo>
                      <a:pt x="239" y="98"/>
                    </a:lnTo>
                    <a:lnTo>
                      <a:pt x="266" y="107"/>
                    </a:lnTo>
                    <a:lnTo>
                      <a:pt x="293" y="118"/>
                    </a:lnTo>
                    <a:lnTo>
                      <a:pt x="319" y="128"/>
                    </a:lnTo>
                    <a:lnTo>
                      <a:pt x="346" y="138"/>
                    </a:lnTo>
                    <a:lnTo>
                      <a:pt x="371" y="147"/>
                    </a:lnTo>
                    <a:lnTo>
                      <a:pt x="394" y="156"/>
                    </a:lnTo>
                    <a:lnTo>
                      <a:pt x="395" y="154"/>
                    </a:lnTo>
                    <a:lnTo>
                      <a:pt x="372" y="145"/>
                    </a:lnTo>
                    <a:lnTo>
                      <a:pt x="348" y="136"/>
                    </a:lnTo>
                    <a:lnTo>
                      <a:pt x="321" y="126"/>
                    </a:lnTo>
                    <a:lnTo>
                      <a:pt x="295" y="116"/>
                    </a:lnTo>
                    <a:lnTo>
                      <a:pt x="268" y="105"/>
                    </a:lnTo>
                    <a:lnTo>
                      <a:pt x="241" y="96"/>
                    </a:lnTo>
                    <a:lnTo>
                      <a:pt x="214" y="85"/>
                    </a:lnTo>
                    <a:lnTo>
                      <a:pt x="186" y="74"/>
                    </a:lnTo>
                    <a:lnTo>
                      <a:pt x="159" y="64"/>
                    </a:lnTo>
                    <a:lnTo>
                      <a:pt x="133" y="55"/>
                    </a:lnTo>
                    <a:lnTo>
                      <a:pt x="108" y="44"/>
                    </a:lnTo>
                    <a:lnTo>
                      <a:pt x="83" y="35"/>
                    </a:lnTo>
                    <a:lnTo>
                      <a:pt x="60" y="25"/>
                    </a:lnTo>
                    <a:lnTo>
                      <a:pt x="39" y="16"/>
                    </a:lnTo>
                    <a:lnTo>
                      <a:pt x="19" y="9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4" name="Freeform 196">
                <a:extLst>
                  <a:ext uri="{FF2B5EF4-FFF2-40B4-BE49-F238E27FC236}">
                    <a16:creationId xmlns:a16="http://schemas.microsoft.com/office/drawing/2014/main" id="{7893692A-574E-4F83-B931-EEF397FE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818"/>
                <a:ext cx="122" cy="84"/>
              </a:xfrm>
              <a:custGeom>
                <a:avLst/>
                <a:gdLst>
                  <a:gd name="T0" fmla="*/ 0 w 244"/>
                  <a:gd name="T1" fmla="*/ 1 h 170"/>
                  <a:gd name="T2" fmla="*/ 23 w 244"/>
                  <a:gd name="T3" fmla="*/ 23 h 170"/>
                  <a:gd name="T4" fmla="*/ 45 w 244"/>
                  <a:gd name="T5" fmla="*/ 43 h 170"/>
                  <a:gd name="T6" fmla="*/ 64 w 244"/>
                  <a:gd name="T7" fmla="*/ 61 h 170"/>
                  <a:gd name="T8" fmla="*/ 80 w 244"/>
                  <a:gd name="T9" fmla="*/ 76 h 170"/>
                  <a:gd name="T10" fmla="*/ 97 w 244"/>
                  <a:gd name="T11" fmla="*/ 90 h 170"/>
                  <a:gd name="T12" fmla="*/ 111 w 244"/>
                  <a:gd name="T13" fmla="*/ 100 h 170"/>
                  <a:gd name="T14" fmla="*/ 124 w 244"/>
                  <a:gd name="T15" fmla="*/ 110 h 170"/>
                  <a:gd name="T16" fmla="*/ 137 w 244"/>
                  <a:gd name="T17" fmla="*/ 119 h 170"/>
                  <a:gd name="T18" fmla="*/ 149 w 244"/>
                  <a:gd name="T19" fmla="*/ 125 h 170"/>
                  <a:gd name="T20" fmla="*/ 162 w 244"/>
                  <a:gd name="T21" fmla="*/ 132 h 170"/>
                  <a:gd name="T22" fmla="*/ 174 w 244"/>
                  <a:gd name="T23" fmla="*/ 138 h 170"/>
                  <a:gd name="T24" fmla="*/ 186 w 244"/>
                  <a:gd name="T25" fmla="*/ 144 h 170"/>
                  <a:gd name="T26" fmla="*/ 198 w 244"/>
                  <a:gd name="T27" fmla="*/ 150 h 170"/>
                  <a:gd name="T28" fmla="*/ 211 w 244"/>
                  <a:gd name="T29" fmla="*/ 156 h 170"/>
                  <a:gd name="T30" fmla="*/ 226 w 244"/>
                  <a:gd name="T31" fmla="*/ 162 h 170"/>
                  <a:gd name="T32" fmla="*/ 242 w 244"/>
                  <a:gd name="T33" fmla="*/ 170 h 170"/>
                  <a:gd name="T34" fmla="*/ 244 w 244"/>
                  <a:gd name="T35" fmla="*/ 168 h 170"/>
                  <a:gd name="T36" fmla="*/ 228 w 244"/>
                  <a:gd name="T37" fmla="*/ 160 h 170"/>
                  <a:gd name="T38" fmla="*/ 214 w 244"/>
                  <a:gd name="T39" fmla="*/ 153 h 170"/>
                  <a:gd name="T40" fmla="*/ 200 w 244"/>
                  <a:gd name="T41" fmla="*/ 148 h 170"/>
                  <a:gd name="T42" fmla="*/ 188 w 244"/>
                  <a:gd name="T43" fmla="*/ 142 h 170"/>
                  <a:gd name="T44" fmla="*/ 175 w 244"/>
                  <a:gd name="T45" fmla="*/ 136 h 170"/>
                  <a:gd name="T46" fmla="*/ 165 w 244"/>
                  <a:gd name="T47" fmla="*/ 130 h 170"/>
                  <a:gd name="T48" fmla="*/ 152 w 244"/>
                  <a:gd name="T49" fmla="*/ 123 h 170"/>
                  <a:gd name="T50" fmla="*/ 140 w 244"/>
                  <a:gd name="T51" fmla="*/ 117 h 170"/>
                  <a:gd name="T52" fmla="*/ 127 w 244"/>
                  <a:gd name="T53" fmla="*/ 107 h 170"/>
                  <a:gd name="T54" fmla="*/ 115 w 244"/>
                  <a:gd name="T55" fmla="*/ 98 h 170"/>
                  <a:gd name="T56" fmla="*/ 100 w 244"/>
                  <a:gd name="T57" fmla="*/ 88 h 170"/>
                  <a:gd name="T58" fmla="*/ 84 w 244"/>
                  <a:gd name="T59" fmla="*/ 74 h 170"/>
                  <a:gd name="T60" fmla="*/ 67 w 244"/>
                  <a:gd name="T61" fmla="*/ 59 h 170"/>
                  <a:gd name="T62" fmla="*/ 48 w 244"/>
                  <a:gd name="T63" fmla="*/ 42 h 170"/>
                  <a:gd name="T64" fmla="*/ 27 w 244"/>
                  <a:gd name="T65" fmla="*/ 22 h 170"/>
                  <a:gd name="T66" fmla="*/ 5 w 244"/>
                  <a:gd name="T67" fmla="*/ 0 h 170"/>
                  <a:gd name="T68" fmla="*/ 0 w 244"/>
                  <a:gd name="T69" fmla="*/ 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170">
                    <a:moveTo>
                      <a:pt x="0" y="1"/>
                    </a:moveTo>
                    <a:lnTo>
                      <a:pt x="23" y="23"/>
                    </a:lnTo>
                    <a:lnTo>
                      <a:pt x="45" y="43"/>
                    </a:lnTo>
                    <a:lnTo>
                      <a:pt x="64" y="61"/>
                    </a:lnTo>
                    <a:lnTo>
                      <a:pt x="80" y="76"/>
                    </a:lnTo>
                    <a:lnTo>
                      <a:pt x="97" y="90"/>
                    </a:lnTo>
                    <a:lnTo>
                      <a:pt x="111" y="100"/>
                    </a:lnTo>
                    <a:lnTo>
                      <a:pt x="124" y="110"/>
                    </a:lnTo>
                    <a:lnTo>
                      <a:pt x="137" y="119"/>
                    </a:lnTo>
                    <a:lnTo>
                      <a:pt x="149" y="125"/>
                    </a:lnTo>
                    <a:lnTo>
                      <a:pt x="162" y="132"/>
                    </a:lnTo>
                    <a:lnTo>
                      <a:pt x="174" y="138"/>
                    </a:lnTo>
                    <a:lnTo>
                      <a:pt x="186" y="144"/>
                    </a:lnTo>
                    <a:lnTo>
                      <a:pt x="198" y="150"/>
                    </a:lnTo>
                    <a:lnTo>
                      <a:pt x="211" y="156"/>
                    </a:lnTo>
                    <a:lnTo>
                      <a:pt x="226" y="162"/>
                    </a:lnTo>
                    <a:lnTo>
                      <a:pt x="242" y="170"/>
                    </a:lnTo>
                    <a:lnTo>
                      <a:pt x="244" y="168"/>
                    </a:lnTo>
                    <a:lnTo>
                      <a:pt x="228" y="160"/>
                    </a:lnTo>
                    <a:lnTo>
                      <a:pt x="214" y="153"/>
                    </a:lnTo>
                    <a:lnTo>
                      <a:pt x="200" y="148"/>
                    </a:lnTo>
                    <a:lnTo>
                      <a:pt x="188" y="142"/>
                    </a:lnTo>
                    <a:lnTo>
                      <a:pt x="175" y="136"/>
                    </a:lnTo>
                    <a:lnTo>
                      <a:pt x="165" y="130"/>
                    </a:lnTo>
                    <a:lnTo>
                      <a:pt x="152" y="123"/>
                    </a:lnTo>
                    <a:lnTo>
                      <a:pt x="140" y="117"/>
                    </a:lnTo>
                    <a:lnTo>
                      <a:pt x="127" y="107"/>
                    </a:lnTo>
                    <a:lnTo>
                      <a:pt x="115" y="98"/>
                    </a:lnTo>
                    <a:lnTo>
                      <a:pt x="100" y="88"/>
                    </a:lnTo>
                    <a:lnTo>
                      <a:pt x="84" y="74"/>
                    </a:lnTo>
                    <a:lnTo>
                      <a:pt x="67" y="59"/>
                    </a:lnTo>
                    <a:lnTo>
                      <a:pt x="48" y="42"/>
                    </a:lnTo>
                    <a:lnTo>
                      <a:pt x="27" y="22"/>
                    </a:lnTo>
                    <a:lnTo>
                      <a:pt x="5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5" name="Freeform 197">
                <a:extLst>
                  <a:ext uri="{FF2B5EF4-FFF2-40B4-BE49-F238E27FC236}">
                    <a16:creationId xmlns:a16="http://schemas.microsoft.com/office/drawing/2014/main" id="{EFD46DE6-F813-4EDC-A061-01346151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743"/>
                <a:ext cx="62" cy="75"/>
              </a:xfrm>
              <a:custGeom>
                <a:avLst/>
                <a:gdLst>
                  <a:gd name="T0" fmla="*/ 0 w 124"/>
                  <a:gd name="T1" fmla="*/ 1 h 150"/>
                  <a:gd name="T2" fmla="*/ 3 w 124"/>
                  <a:gd name="T3" fmla="*/ 5 h 150"/>
                  <a:gd name="T4" fmla="*/ 4 w 124"/>
                  <a:gd name="T5" fmla="*/ 8 h 150"/>
                  <a:gd name="T6" fmla="*/ 6 w 124"/>
                  <a:gd name="T7" fmla="*/ 11 h 150"/>
                  <a:gd name="T8" fmla="*/ 8 w 124"/>
                  <a:gd name="T9" fmla="*/ 15 h 150"/>
                  <a:gd name="T10" fmla="*/ 9 w 124"/>
                  <a:gd name="T11" fmla="*/ 19 h 150"/>
                  <a:gd name="T12" fmla="*/ 11 w 124"/>
                  <a:gd name="T13" fmla="*/ 25 h 150"/>
                  <a:gd name="T14" fmla="*/ 13 w 124"/>
                  <a:gd name="T15" fmla="*/ 29 h 150"/>
                  <a:gd name="T16" fmla="*/ 18 w 124"/>
                  <a:gd name="T17" fmla="*/ 36 h 150"/>
                  <a:gd name="T18" fmla="*/ 23 w 124"/>
                  <a:gd name="T19" fmla="*/ 43 h 150"/>
                  <a:gd name="T20" fmla="*/ 30 w 124"/>
                  <a:gd name="T21" fmla="*/ 52 h 150"/>
                  <a:gd name="T22" fmla="*/ 38 w 124"/>
                  <a:gd name="T23" fmla="*/ 63 h 150"/>
                  <a:gd name="T24" fmla="*/ 49 w 124"/>
                  <a:gd name="T25" fmla="*/ 75 h 150"/>
                  <a:gd name="T26" fmla="*/ 62 w 124"/>
                  <a:gd name="T27" fmla="*/ 91 h 150"/>
                  <a:gd name="T28" fmla="*/ 79 w 124"/>
                  <a:gd name="T29" fmla="*/ 108 h 150"/>
                  <a:gd name="T30" fmla="*/ 97 w 124"/>
                  <a:gd name="T31" fmla="*/ 127 h 150"/>
                  <a:gd name="T32" fmla="*/ 119 w 124"/>
                  <a:gd name="T33" fmla="*/ 150 h 150"/>
                  <a:gd name="T34" fmla="*/ 124 w 124"/>
                  <a:gd name="T35" fmla="*/ 149 h 150"/>
                  <a:gd name="T36" fmla="*/ 101 w 124"/>
                  <a:gd name="T37" fmla="*/ 126 h 150"/>
                  <a:gd name="T38" fmla="*/ 82 w 124"/>
                  <a:gd name="T39" fmla="*/ 107 h 150"/>
                  <a:gd name="T40" fmla="*/ 65 w 124"/>
                  <a:gd name="T41" fmla="*/ 90 h 150"/>
                  <a:gd name="T42" fmla="*/ 52 w 124"/>
                  <a:gd name="T43" fmla="*/ 74 h 150"/>
                  <a:gd name="T44" fmla="*/ 41 w 124"/>
                  <a:gd name="T45" fmla="*/ 62 h 150"/>
                  <a:gd name="T46" fmla="*/ 33 w 124"/>
                  <a:gd name="T47" fmla="*/ 51 h 150"/>
                  <a:gd name="T48" fmla="*/ 27 w 124"/>
                  <a:gd name="T49" fmla="*/ 42 h 150"/>
                  <a:gd name="T50" fmla="*/ 22 w 124"/>
                  <a:gd name="T51" fmla="*/ 35 h 150"/>
                  <a:gd name="T52" fmla="*/ 18 w 124"/>
                  <a:gd name="T53" fmla="*/ 28 h 150"/>
                  <a:gd name="T54" fmla="*/ 14 w 124"/>
                  <a:gd name="T55" fmla="*/ 23 h 150"/>
                  <a:gd name="T56" fmla="*/ 13 w 124"/>
                  <a:gd name="T57" fmla="*/ 18 h 150"/>
                  <a:gd name="T58" fmla="*/ 11 w 124"/>
                  <a:gd name="T59" fmla="*/ 14 h 150"/>
                  <a:gd name="T60" fmla="*/ 9 w 124"/>
                  <a:gd name="T61" fmla="*/ 10 h 150"/>
                  <a:gd name="T62" fmla="*/ 8 w 124"/>
                  <a:gd name="T63" fmla="*/ 7 h 150"/>
                  <a:gd name="T64" fmla="*/ 6 w 124"/>
                  <a:gd name="T65" fmla="*/ 3 h 150"/>
                  <a:gd name="T66" fmla="*/ 3 w 124"/>
                  <a:gd name="T67" fmla="*/ 0 h 150"/>
                  <a:gd name="T68" fmla="*/ 0 w 124"/>
                  <a:gd name="T69" fmla="*/ 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0">
                    <a:moveTo>
                      <a:pt x="0" y="1"/>
                    </a:moveTo>
                    <a:lnTo>
                      <a:pt x="3" y="5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8" y="15"/>
                    </a:lnTo>
                    <a:lnTo>
                      <a:pt x="9" y="19"/>
                    </a:lnTo>
                    <a:lnTo>
                      <a:pt x="11" y="25"/>
                    </a:lnTo>
                    <a:lnTo>
                      <a:pt x="13" y="29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0" y="52"/>
                    </a:lnTo>
                    <a:lnTo>
                      <a:pt x="38" y="63"/>
                    </a:lnTo>
                    <a:lnTo>
                      <a:pt x="49" y="75"/>
                    </a:lnTo>
                    <a:lnTo>
                      <a:pt x="62" y="91"/>
                    </a:lnTo>
                    <a:lnTo>
                      <a:pt x="79" y="108"/>
                    </a:lnTo>
                    <a:lnTo>
                      <a:pt x="97" y="127"/>
                    </a:lnTo>
                    <a:lnTo>
                      <a:pt x="119" y="150"/>
                    </a:lnTo>
                    <a:lnTo>
                      <a:pt x="124" y="149"/>
                    </a:lnTo>
                    <a:lnTo>
                      <a:pt x="101" y="126"/>
                    </a:lnTo>
                    <a:lnTo>
                      <a:pt x="82" y="107"/>
                    </a:lnTo>
                    <a:lnTo>
                      <a:pt x="65" y="90"/>
                    </a:lnTo>
                    <a:lnTo>
                      <a:pt x="52" y="74"/>
                    </a:lnTo>
                    <a:lnTo>
                      <a:pt x="41" y="62"/>
                    </a:lnTo>
                    <a:lnTo>
                      <a:pt x="33" y="51"/>
                    </a:lnTo>
                    <a:lnTo>
                      <a:pt x="27" y="42"/>
                    </a:lnTo>
                    <a:lnTo>
                      <a:pt x="22" y="35"/>
                    </a:lnTo>
                    <a:lnTo>
                      <a:pt x="18" y="28"/>
                    </a:lnTo>
                    <a:lnTo>
                      <a:pt x="14" y="23"/>
                    </a:lnTo>
                    <a:lnTo>
                      <a:pt x="13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6" name="Freeform 198">
                <a:extLst>
                  <a:ext uri="{FF2B5EF4-FFF2-40B4-BE49-F238E27FC236}">
                    <a16:creationId xmlns:a16="http://schemas.microsoft.com/office/drawing/2014/main" id="{4E05B260-E391-46FB-80AE-2966606A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16"/>
                <a:ext cx="31" cy="27"/>
              </a:xfrm>
              <a:custGeom>
                <a:avLst/>
                <a:gdLst>
                  <a:gd name="T0" fmla="*/ 0 w 62"/>
                  <a:gd name="T1" fmla="*/ 0 h 55"/>
                  <a:gd name="T2" fmla="*/ 3 w 62"/>
                  <a:gd name="T3" fmla="*/ 5 h 55"/>
                  <a:gd name="T4" fmla="*/ 8 w 62"/>
                  <a:gd name="T5" fmla="*/ 10 h 55"/>
                  <a:gd name="T6" fmla="*/ 14 w 62"/>
                  <a:gd name="T7" fmla="*/ 17 h 55"/>
                  <a:gd name="T8" fmla="*/ 22 w 62"/>
                  <a:gd name="T9" fmla="*/ 25 h 55"/>
                  <a:gd name="T10" fmla="*/ 33 w 62"/>
                  <a:gd name="T11" fmla="*/ 31 h 55"/>
                  <a:gd name="T12" fmla="*/ 42 w 62"/>
                  <a:gd name="T13" fmla="*/ 38 h 55"/>
                  <a:gd name="T14" fmla="*/ 52 w 62"/>
                  <a:gd name="T15" fmla="*/ 46 h 55"/>
                  <a:gd name="T16" fmla="*/ 59 w 62"/>
                  <a:gd name="T17" fmla="*/ 55 h 55"/>
                  <a:gd name="T18" fmla="*/ 62 w 62"/>
                  <a:gd name="T19" fmla="*/ 54 h 55"/>
                  <a:gd name="T20" fmla="*/ 55 w 62"/>
                  <a:gd name="T21" fmla="*/ 45 h 55"/>
                  <a:gd name="T22" fmla="*/ 45 w 62"/>
                  <a:gd name="T23" fmla="*/ 36 h 55"/>
                  <a:gd name="T24" fmla="*/ 36 w 62"/>
                  <a:gd name="T25" fmla="*/ 29 h 55"/>
                  <a:gd name="T26" fmla="*/ 26 w 62"/>
                  <a:gd name="T27" fmla="*/ 22 h 55"/>
                  <a:gd name="T28" fmla="*/ 17 w 62"/>
                  <a:gd name="T29" fmla="*/ 16 h 55"/>
                  <a:gd name="T30" fmla="*/ 11 w 62"/>
                  <a:gd name="T31" fmla="*/ 9 h 55"/>
                  <a:gd name="T32" fmla="*/ 6 w 62"/>
                  <a:gd name="T33" fmla="*/ 4 h 55"/>
                  <a:gd name="T34" fmla="*/ 5 w 62"/>
                  <a:gd name="T35" fmla="*/ 0 h 55"/>
                  <a:gd name="T36" fmla="*/ 0 w 62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5">
                    <a:moveTo>
                      <a:pt x="0" y="0"/>
                    </a:moveTo>
                    <a:lnTo>
                      <a:pt x="3" y="5"/>
                    </a:lnTo>
                    <a:lnTo>
                      <a:pt x="8" y="10"/>
                    </a:lnTo>
                    <a:lnTo>
                      <a:pt x="14" y="17"/>
                    </a:lnTo>
                    <a:lnTo>
                      <a:pt x="22" y="25"/>
                    </a:lnTo>
                    <a:lnTo>
                      <a:pt x="33" y="31"/>
                    </a:lnTo>
                    <a:lnTo>
                      <a:pt x="42" y="38"/>
                    </a:lnTo>
                    <a:lnTo>
                      <a:pt x="52" y="46"/>
                    </a:lnTo>
                    <a:lnTo>
                      <a:pt x="59" y="55"/>
                    </a:lnTo>
                    <a:lnTo>
                      <a:pt x="62" y="54"/>
                    </a:lnTo>
                    <a:lnTo>
                      <a:pt x="55" y="45"/>
                    </a:lnTo>
                    <a:lnTo>
                      <a:pt x="45" y="36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6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7" name="Freeform 199">
                <a:extLst>
                  <a:ext uri="{FF2B5EF4-FFF2-40B4-BE49-F238E27FC236}">
                    <a16:creationId xmlns:a16="http://schemas.microsoft.com/office/drawing/2014/main" id="{9D94B815-B1A9-4A7A-BD07-005D500E0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01"/>
                <a:ext cx="2" cy="14"/>
              </a:xfrm>
              <a:custGeom>
                <a:avLst/>
                <a:gdLst>
                  <a:gd name="T0" fmla="*/ 4 w 5"/>
                  <a:gd name="T1" fmla="*/ 0 h 29"/>
                  <a:gd name="T2" fmla="*/ 0 w 5"/>
                  <a:gd name="T3" fmla="*/ 0 h 29"/>
                  <a:gd name="T4" fmla="*/ 0 w 5"/>
                  <a:gd name="T5" fmla="*/ 1 h 29"/>
                  <a:gd name="T6" fmla="*/ 0 w 5"/>
                  <a:gd name="T7" fmla="*/ 3 h 29"/>
                  <a:gd name="T8" fmla="*/ 0 w 5"/>
                  <a:gd name="T9" fmla="*/ 6 h 29"/>
                  <a:gd name="T10" fmla="*/ 0 w 5"/>
                  <a:gd name="T11" fmla="*/ 9 h 29"/>
                  <a:gd name="T12" fmla="*/ 0 w 5"/>
                  <a:gd name="T13" fmla="*/ 14 h 29"/>
                  <a:gd name="T14" fmla="*/ 0 w 5"/>
                  <a:gd name="T15" fmla="*/ 18 h 29"/>
                  <a:gd name="T16" fmla="*/ 0 w 5"/>
                  <a:gd name="T17" fmla="*/ 23 h 29"/>
                  <a:gd name="T18" fmla="*/ 0 w 5"/>
                  <a:gd name="T19" fmla="*/ 29 h 29"/>
                  <a:gd name="T20" fmla="*/ 5 w 5"/>
                  <a:gd name="T21" fmla="*/ 29 h 29"/>
                  <a:gd name="T22" fmla="*/ 5 w 5"/>
                  <a:gd name="T23" fmla="*/ 23 h 29"/>
                  <a:gd name="T24" fmla="*/ 5 w 5"/>
                  <a:gd name="T25" fmla="*/ 18 h 29"/>
                  <a:gd name="T26" fmla="*/ 5 w 5"/>
                  <a:gd name="T27" fmla="*/ 14 h 29"/>
                  <a:gd name="T28" fmla="*/ 5 w 5"/>
                  <a:gd name="T29" fmla="*/ 9 h 29"/>
                  <a:gd name="T30" fmla="*/ 5 w 5"/>
                  <a:gd name="T31" fmla="*/ 6 h 29"/>
                  <a:gd name="T32" fmla="*/ 5 w 5"/>
                  <a:gd name="T33" fmla="*/ 3 h 29"/>
                  <a:gd name="T34" fmla="*/ 5 w 5"/>
                  <a:gd name="T35" fmla="*/ 1 h 29"/>
                  <a:gd name="T36" fmla="*/ 5 w 5"/>
                  <a:gd name="T37" fmla="*/ 0 h 29"/>
                  <a:gd name="T38" fmla="*/ 0 w 5"/>
                  <a:gd name="T39" fmla="*/ 1 h 29"/>
                  <a:gd name="T40" fmla="*/ 4 w 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9">
                    <a:moveTo>
                      <a:pt x="4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8" name="Freeform 200">
                <a:extLst>
                  <a:ext uri="{FF2B5EF4-FFF2-40B4-BE49-F238E27FC236}">
                    <a16:creationId xmlns:a16="http://schemas.microsoft.com/office/drawing/2014/main" id="{D1F892F8-4828-420C-AA07-C58366AF3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01"/>
                <a:ext cx="55" cy="28"/>
              </a:xfrm>
              <a:custGeom>
                <a:avLst/>
                <a:gdLst>
                  <a:gd name="T0" fmla="*/ 110 w 110"/>
                  <a:gd name="T1" fmla="*/ 54 h 56"/>
                  <a:gd name="T2" fmla="*/ 85 w 110"/>
                  <a:gd name="T3" fmla="*/ 50 h 56"/>
                  <a:gd name="T4" fmla="*/ 64 w 110"/>
                  <a:gd name="T5" fmla="*/ 43 h 56"/>
                  <a:gd name="T6" fmla="*/ 46 w 110"/>
                  <a:gd name="T7" fmla="*/ 34 h 56"/>
                  <a:gd name="T8" fmla="*/ 31 w 110"/>
                  <a:gd name="T9" fmla="*/ 24 h 56"/>
                  <a:gd name="T10" fmla="*/ 18 w 110"/>
                  <a:gd name="T11" fmla="*/ 15 h 56"/>
                  <a:gd name="T12" fmla="*/ 10 w 110"/>
                  <a:gd name="T13" fmla="*/ 7 h 56"/>
                  <a:gd name="T14" fmla="*/ 5 w 110"/>
                  <a:gd name="T15" fmla="*/ 2 h 56"/>
                  <a:gd name="T16" fmla="*/ 3 w 110"/>
                  <a:gd name="T17" fmla="*/ 0 h 56"/>
                  <a:gd name="T18" fmla="*/ 0 w 110"/>
                  <a:gd name="T19" fmla="*/ 1 h 56"/>
                  <a:gd name="T20" fmla="*/ 2 w 110"/>
                  <a:gd name="T21" fmla="*/ 3 h 56"/>
                  <a:gd name="T22" fmla="*/ 7 w 110"/>
                  <a:gd name="T23" fmla="*/ 8 h 56"/>
                  <a:gd name="T24" fmla="*/ 15 w 110"/>
                  <a:gd name="T25" fmla="*/ 17 h 56"/>
                  <a:gd name="T26" fmla="*/ 28 w 110"/>
                  <a:gd name="T27" fmla="*/ 27 h 56"/>
                  <a:gd name="T28" fmla="*/ 43 w 110"/>
                  <a:gd name="T29" fmla="*/ 36 h 56"/>
                  <a:gd name="T30" fmla="*/ 62 w 110"/>
                  <a:gd name="T31" fmla="*/ 45 h 56"/>
                  <a:gd name="T32" fmla="*/ 84 w 110"/>
                  <a:gd name="T33" fmla="*/ 52 h 56"/>
                  <a:gd name="T34" fmla="*/ 110 w 110"/>
                  <a:gd name="T35" fmla="*/ 56 h 56"/>
                  <a:gd name="T36" fmla="*/ 110 w 110"/>
                  <a:gd name="T3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56">
                    <a:moveTo>
                      <a:pt x="110" y="54"/>
                    </a:moveTo>
                    <a:lnTo>
                      <a:pt x="85" y="50"/>
                    </a:lnTo>
                    <a:lnTo>
                      <a:pt x="64" y="43"/>
                    </a:lnTo>
                    <a:lnTo>
                      <a:pt x="46" y="34"/>
                    </a:lnTo>
                    <a:lnTo>
                      <a:pt x="31" y="24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8"/>
                    </a:lnTo>
                    <a:lnTo>
                      <a:pt x="15" y="17"/>
                    </a:lnTo>
                    <a:lnTo>
                      <a:pt x="28" y="27"/>
                    </a:lnTo>
                    <a:lnTo>
                      <a:pt x="43" y="36"/>
                    </a:lnTo>
                    <a:lnTo>
                      <a:pt x="62" y="45"/>
                    </a:lnTo>
                    <a:lnTo>
                      <a:pt x="84" y="52"/>
                    </a:lnTo>
                    <a:lnTo>
                      <a:pt x="110" y="56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9" name="Freeform 201">
                <a:extLst>
                  <a:ext uri="{FF2B5EF4-FFF2-40B4-BE49-F238E27FC236}">
                    <a16:creationId xmlns:a16="http://schemas.microsoft.com/office/drawing/2014/main" id="{71DC0C61-DB4C-4900-A9E9-773D3B2FD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705"/>
                <a:ext cx="117" cy="27"/>
              </a:xfrm>
              <a:custGeom>
                <a:avLst/>
                <a:gdLst>
                  <a:gd name="T0" fmla="*/ 232 w 235"/>
                  <a:gd name="T1" fmla="*/ 0 h 54"/>
                  <a:gd name="T2" fmla="*/ 214 w 235"/>
                  <a:gd name="T3" fmla="*/ 11 h 54"/>
                  <a:gd name="T4" fmla="*/ 197 w 235"/>
                  <a:gd name="T5" fmla="*/ 22 h 54"/>
                  <a:gd name="T6" fmla="*/ 181 w 235"/>
                  <a:gd name="T7" fmla="*/ 30 h 54"/>
                  <a:gd name="T8" fmla="*/ 165 w 235"/>
                  <a:gd name="T9" fmla="*/ 36 h 54"/>
                  <a:gd name="T10" fmla="*/ 150 w 235"/>
                  <a:gd name="T11" fmla="*/ 42 h 54"/>
                  <a:gd name="T12" fmla="*/ 135 w 235"/>
                  <a:gd name="T13" fmla="*/ 46 h 54"/>
                  <a:gd name="T14" fmla="*/ 120 w 235"/>
                  <a:gd name="T15" fmla="*/ 49 h 54"/>
                  <a:gd name="T16" fmla="*/ 107 w 235"/>
                  <a:gd name="T17" fmla="*/ 50 h 54"/>
                  <a:gd name="T18" fmla="*/ 92 w 235"/>
                  <a:gd name="T19" fmla="*/ 51 h 54"/>
                  <a:gd name="T20" fmla="*/ 79 w 235"/>
                  <a:gd name="T21" fmla="*/ 52 h 54"/>
                  <a:gd name="T22" fmla="*/ 66 w 235"/>
                  <a:gd name="T23" fmla="*/ 51 h 54"/>
                  <a:gd name="T24" fmla="*/ 53 w 235"/>
                  <a:gd name="T25" fmla="*/ 51 h 54"/>
                  <a:gd name="T26" fmla="*/ 39 w 235"/>
                  <a:gd name="T27" fmla="*/ 50 h 54"/>
                  <a:gd name="T28" fmla="*/ 27 w 235"/>
                  <a:gd name="T29" fmla="*/ 49 h 54"/>
                  <a:gd name="T30" fmla="*/ 13 w 235"/>
                  <a:gd name="T31" fmla="*/ 47 h 54"/>
                  <a:gd name="T32" fmla="*/ 0 w 235"/>
                  <a:gd name="T33" fmla="*/ 46 h 54"/>
                  <a:gd name="T34" fmla="*/ 0 w 235"/>
                  <a:gd name="T35" fmla="*/ 48 h 54"/>
                  <a:gd name="T36" fmla="*/ 13 w 235"/>
                  <a:gd name="T37" fmla="*/ 49 h 54"/>
                  <a:gd name="T38" fmla="*/ 27 w 235"/>
                  <a:gd name="T39" fmla="*/ 51 h 54"/>
                  <a:gd name="T40" fmla="*/ 39 w 235"/>
                  <a:gd name="T41" fmla="*/ 52 h 54"/>
                  <a:gd name="T42" fmla="*/ 53 w 235"/>
                  <a:gd name="T43" fmla="*/ 53 h 54"/>
                  <a:gd name="T44" fmla="*/ 66 w 235"/>
                  <a:gd name="T45" fmla="*/ 53 h 54"/>
                  <a:gd name="T46" fmla="*/ 79 w 235"/>
                  <a:gd name="T47" fmla="*/ 54 h 54"/>
                  <a:gd name="T48" fmla="*/ 92 w 235"/>
                  <a:gd name="T49" fmla="*/ 53 h 54"/>
                  <a:gd name="T50" fmla="*/ 107 w 235"/>
                  <a:gd name="T51" fmla="*/ 52 h 54"/>
                  <a:gd name="T52" fmla="*/ 122 w 235"/>
                  <a:gd name="T53" fmla="*/ 51 h 54"/>
                  <a:gd name="T54" fmla="*/ 136 w 235"/>
                  <a:gd name="T55" fmla="*/ 48 h 54"/>
                  <a:gd name="T56" fmla="*/ 152 w 235"/>
                  <a:gd name="T57" fmla="*/ 44 h 54"/>
                  <a:gd name="T58" fmla="*/ 167 w 235"/>
                  <a:gd name="T59" fmla="*/ 38 h 54"/>
                  <a:gd name="T60" fmla="*/ 182 w 235"/>
                  <a:gd name="T61" fmla="*/ 32 h 54"/>
                  <a:gd name="T62" fmla="*/ 200 w 235"/>
                  <a:gd name="T63" fmla="*/ 24 h 54"/>
                  <a:gd name="T64" fmla="*/ 217 w 235"/>
                  <a:gd name="T65" fmla="*/ 14 h 54"/>
                  <a:gd name="T66" fmla="*/ 235 w 235"/>
                  <a:gd name="T67" fmla="*/ 2 h 54"/>
                  <a:gd name="T68" fmla="*/ 232 w 235"/>
                  <a:gd name="T6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4">
                    <a:moveTo>
                      <a:pt x="232" y="0"/>
                    </a:moveTo>
                    <a:lnTo>
                      <a:pt x="214" y="11"/>
                    </a:lnTo>
                    <a:lnTo>
                      <a:pt x="197" y="22"/>
                    </a:lnTo>
                    <a:lnTo>
                      <a:pt x="181" y="30"/>
                    </a:lnTo>
                    <a:lnTo>
                      <a:pt x="165" y="36"/>
                    </a:lnTo>
                    <a:lnTo>
                      <a:pt x="150" y="42"/>
                    </a:lnTo>
                    <a:lnTo>
                      <a:pt x="135" y="46"/>
                    </a:lnTo>
                    <a:lnTo>
                      <a:pt x="120" y="49"/>
                    </a:lnTo>
                    <a:lnTo>
                      <a:pt x="107" y="50"/>
                    </a:lnTo>
                    <a:lnTo>
                      <a:pt x="92" y="51"/>
                    </a:lnTo>
                    <a:lnTo>
                      <a:pt x="79" y="52"/>
                    </a:lnTo>
                    <a:lnTo>
                      <a:pt x="66" y="51"/>
                    </a:lnTo>
                    <a:lnTo>
                      <a:pt x="53" y="51"/>
                    </a:lnTo>
                    <a:lnTo>
                      <a:pt x="39" y="50"/>
                    </a:lnTo>
                    <a:lnTo>
                      <a:pt x="27" y="49"/>
                    </a:lnTo>
                    <a:lnTo>
                      <a:pt x="13" y="47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3" y="49"/>
                    </a:lnTo>
                    <a:lnTo>
                      <a:pt x="27" y="51"/>
                    </a:lnTo>
                    <a:lnTo>
                      <a:pt x="39" y="52"/>
                    </a:lnTo>
                    <a:lnTo>
                      <a:pt x="53" y="53"/>
                    </a:lnTo>
                    <a:lnTo>
                      <a:pt x="66" y="53"/>
                    </a:lnTo>
                    <a:lnTo>
                      <a:pt x="79" y="54"/>
                    </a:lnTo>
                    <a:lnTo>
                      <a:pt x="92" y="53"/>
                    </a:lnTo>
                    <a:lnTo>
                      <a:pt x="107" y="52"/>
                    </a:lnTo>
                    <a:lnTo>
                      <a:pt x="122" y="51"/>
                    </a:lnTo>
                    <a:lnTo>
                      <a:pt x="136" y="48"/>
                    </a:lnTo>
                    <a:lnTo>
                      <a:pt x="152" y="44"/>
                    </a:lnTo>
                    <a:lnTo>
                      <a:pt x="167" y="38"/>
                    </a:lnTo>
                    <a:lnTo>
                      <a:pt x="182" y="32"/>
                    </a:lnTo>
                    <a:lnTo>
                      <a:pt x="200" y="24"/>
                    </a:lnTo>
                    <a:lnTo>
                      <a:pt x="217" y="14"/>
                    </a:lnTo>
                    <a:lnTo>
                      <a:pt x="235" y="2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0" name="Freeform 202">
                <a:extLst>
                  <a:ext uri="{FF2B5EF4-FFF2-40B4-BE49-F238E27FC236}">
                    <a16:creationId xmlns:a16="http://schemas.microsoft.com/office/drawing/2014/main" id="{8B4B8703-F73B-46D1-8719-5013EE8A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31"/>
                <a:ext cx="102" cy="75"/>
              </a:xfrm>
              <a:custGeom>
                <a:avLst/>
                <a:gdLst>
                  <a:gd name="T0" fmla="*/ 200 w 203"/>
                  <a:gd name="T1" fmla="*/ 0 h 150"/>
                  <a:gd name="T2" fmla="*/ 188 w 203"/>
                  <a:gd name="T3" fmla="*/ 9 h 150"/>
                  <a:gd name="T4" fmla="*/ 177 w 203"/>
                  <a:gd name="T5" fmla="*/ 17 h 150"/>
                  <a:gd name="T6" fmla="*/ 166 w 203"/>
                  <a:gd name="T7" fmla="*/ 25 h 150"/>
                  <a:gd name="T8" fmla="*/ 155 w 203"/>
                  <a:gd name="T9" fmla="*/ 34 h 150"/>
                  <a:gd name="T10" fmla="*/ 145 w 203"/>
                  <a:gd name="T11" fmla="*/ 42 h 150"/>
                  <a:gd name="T12" fmla="*/ 134 w 203"/>
                  <a:gd name="T13" fmla="*/ 50 h 150"/>
                  <a:gd name="T14" fmla="*/ 122 w 203"/>
                  <a:gd name="T15" fmla="*/ 58 h 150"/>
                  <a:gd name="T16" fmla="*/ 112 w 203"/>
                  <a:gd name="T17" fmla="*/ 67 h 150"/>
                  <a:gd name="T18" fmla="*/ 101 w 203"/>
                  <a:gd name="T19" fmla="*/ 75 h 150"/>
                  <a:gd name="T20" fmla="*/ 89 w 203"/>
                  <a:gd name="T21" fmla="*/ 83 h 150"/>
                  <a:gd name="T22" fmla="*/ 77 w 203"/>
                  <a:gd name="T23" fmla="*/ 93 h 150"/>
                  <a:gd name="T24" fmla="*/ 62 w 203"/>
                  <a:gd name="T25" fmla="*/ 103 h 150"/>
                  <a:gd name="T26" fmla="*/ 49 w 203"/>
                  <a:gd name="T27" fmla="*/ 114 h 150"/>
                  <a:gd name="T28" fmla="*/ 34 w 203"/>
                  <a:gd name="T29" fmla="*/ 125 h 150"/>
                  <a:gd name="T30" fmla="*/ 16 w 203"/>
                  <a:gd name="T31" fmla="*/ 136 h 150"/>
                  <a:gd name="T32" fmla="*/ 0 w 203"/>
                  <a:gd name="T33" fmla="*/ 148 h 150"/>
                  <a:gd name="T34" fmla="*/ 3 w 203"/>
                  <a:gd name="T35" fmla="*/ 150 h 150"/>
                  <a:gd name="T36" fmla="*/ 20 w 203"/>
                  <a:gd name="T37" fmla="*/ 138 h 150"/>
                  <a:gd name="T38" fmla="*/ 37 w 203"/>
                  <a:gd name="T39" fmla="*/ 127 h 150"/>
                  <a:gd name="T40" fmla="*/ 52 w 203"/>
                  <a:gd name="T41" fmla="*/ 116 h 150"/>
                  <a:gd name="T42" fmla="*/ 66 w 203"/>
                  <a:gd name="T43" fmla="*/ 105 h 150"/>
                  <a:gd name="T44" fmla="*/ 80 w 203"/>
                  <a:gd name="T45" fmla="*/ 96 h 150"/>
                  <a:gd name="T46" fmla="*/ 92 w 203"/>
                  <a:gd name="T47" fmla="*/ 85 h 150"/>
                  <a:gd name="T48" fmla="*/ 104 w 203"/>
                  <a:gd name="T49" fmla="*/ 77 h 150"/>
                  <a:gd name="T50" fmla="*/ 115 w 203"/>
                  <a:gd name="T51" fmla="*/ 69 h 150"/>
                  <a:gd name="T52" fmla="*/ 127 w 203"/>
                  <a:gd name="T53" fmla="*/ 61 h 150"/>
                  <a:gd name="T54" fmla="*/ 137 w 203"/>
                  <a:gd name="T55" fmla="*/ 52 h 150"/>
                  <a:gd name="T56" fmla="*/ 148 w 203"/>
                  <a:gd name="T57" fmla="*/ 44 h 150"/>
                  <a:gd name="T58" fmla="*/ 159 w 203"/>
                  <a:gd name="T59" fmla="*/ 36 h 150"/>
                  <a:gd name="T60" fmla="*/ 169 w 203"/>
                  <a:gd name="T61" fmla="*/ 27 h 150"/>
                  <a:gd name="T62" fmla="*/ 181 w 203"/>
                  <a:gd name="T63" fmla="*/ 19 h 150"/>
                  <a:gd name="T64" fmla="*/ 191 w 203"/>
                  <a:gd name="T65" fmla="*/ 11 h 150"/>
                  <a:gd name="T66" fmla="*/ 203 w 203"/>
                  <a:gd name="T67" fmla="*/ 2 h 150"/>
                  <a:gd name="T68" fmla="*/ 200 w 203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3" h="150">
                    <a:moveTo>
                      <a:pt x="200" y="0"/>
                    </a:moveTo>
                    <a:lnTo>
                      <a:pt x="188" y="9"/>
                    </a:lnTo>
                    <a:lnTo>
                      <a:pt x="177" y="17"/>
                    </a:lnTo>
                    <a:lnTo>
                      <a:pt x="166" y="25"/>
                    </a:lnTo>
                    <a:lnTo>
                      <a:pt x="155" y="34"/>
                    </a:lnTo>
                    <a:lnTo>
                      <a:pt x="145" y="42"/>
                    </a:lnTo>
                    <a:lnTo>
                      <a:pt x="134" y="50"/>
                    </a:lnTo>
                    <a:lnTo>
                      <a:pt x="122" y="58"/>
                    </a:lnTo>
                    <a:lnTo>
                      <a:pt x="112" y="67"/>
                    </a:lnTo>
                    <a:lnTo>
                      <a:pt x="101" y="75"/>
                    </a:lnTo>
                    <a:lnTo>
                      <a:pt x="89" y="83"/>
                    </a:lnTo>
                    <a:lnTo>
                      <a:pt x="77" y="93"/>
                    </a:lnTo>
                    <a:lnTo>
                      <a:pt x="62" y="103"/>
                    </a:lnTo>
                    <a:lnTo>
                      <a:pt x="49" y="114"/>
                    </a:lnTo>
                    <a:lnTo>
                      <a:pt x="34" y="125"/>
                    </a:lnTo>
                    <a:lnTo>
                      <a:pt x="16" y="136"/>
                    </a:lnTo>
                    <a:lnTo>
                      <a:pt x="0" y="148"/>
                    </a:lnTo>
                    <a:lnTo>
                      <a:pt x="3" y="150"/>
                    </a:lnTo>
                    <a:lnTo>
                      <a:pt x="20" y="138"/>
                    </a:lnTo>
                    <a:lnTo>
                      <a:pt x="37" y="127"/>
                    </a:lnTo>
                    <a:lnTo>
                      <a:pt x="52" y="116"/>
                    </a:lnTo>
                    <a:lnTo>
                      <a:pt x="66" y="105"/>
                    </a:lnTo>
                    <a:lnTo>
                      <a:pt x="80" y="96"/>
                    </a:lnTo>
                    <a:lnTo>
                      <a:pt x="92" y="85"/>
                    </a:lnTo>
                    <a:lnTo>
                      <a:pt x="104" y="77"/>
                    </a:lnTo>
                    <a:lnTo>
                      <a:pt x="115" y="69"/>
                    </a:lnTo>
                    <a:lnTo>
                      <a:pt x="127" y="61"/>
                    </a:lnTo>
                    <a:lnTo>
                      <a:pt x="137" y="52"/>
                    </a:lnTo>
                    <a:lnTo>
                      <a:pt x="148" y="44"/>
                    </a:lnTo>
                    <a:lnTo>
                      <a:pt x="159" y="36"/>
                    </a:lnTo>
                    <a:lnTo>
                      <a:pt x="169" y="27"/>
                    </a:lnTo>
                    <a:lnTo>
                      <a:pt x="181" y="19"/>
                    </a:lnTo>
                    <a:lnTo>
                      <a:pt x="191" y="11"/>
                    </a:lnTo>
                    <a:lnTo>
                      <a:pt x="203" y="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1" name="Freeform 203">
                <a:extLst>
                  <a:ext uri="{FF2B5EF4-FFF2-40B4-BE49-F238E27FC236}">
                    <a16:creationId xmlns:a16="http://schemas.microsoft.com/office/drawing/2014/main" id="{69ADECB1-9772-4714-81C2-00EE5A86A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8"/>
                <a:ext cx="35" cy="84"/>
              </a:xfrm>
              <a:custGeom>
                <a:avLst/>
                <a:gdLst>
                  <a:gd name="T0" fmla="*/ 49 w 70"/>
                  <a:gd name="T1" fmla="*/ 1 h 168"/>
                  <a:gd name="T2" fmla="*/ 54 w 70"/>
                  <a:gd name="T3" fmla="*/ 16 h 168"/>
                  <a:gd name="T4" fmla="*/ 60 w 70"/>
                  <a:gd name="T5" fmla="*/ 29 h 168"/>
                  <a:gd name="T6" fmla="*/ 63 w 70"/>
                  <a:gd name="T7" fmla="*/ 42 h 168"/>
                  <a:gd name="T8" fmla="*/ 65 w 70"/>
                  <a:gd name="T9" fmla="*/ 54 h 168"/>
                  <a:gd name="T10" fmla="*/ 65 w 70"/>
                  <a:gd name="T11" fmla="*/ 67 h 168"/>
                  <a:gd name="T12" fmla="*/ 66 w 70"/>
                  <a:gd name="T13" fmla="*/ 77 h 168"/>
                  <a:gd name="T14" fmla="*/ 64 w 70"/>
                  <a:gd name="T15" fmla="*/ 87 h 168"/>
                  <a:gd name="T16" fmla="*/ 62 w 70"/>
                  <a:gd name="T17" fmla="*/ 97 h 168"/>
                  <a:gd name="T18" fmla="*/ 58 w 70"/>
                  <a:gd name="T19" fmla="*/ 106 h 168"/>
                  <a:gd name="T20" fmla="*/ 52 w 70"/>
                  <a:gd name="T21" fmla="*/ 115 h 168"/>
                  <a:gd name="T22" fmla="*/ 46 w 70"/>
                  <a:gd name="T23" fmla="*/ 124 h 168"/>
                  <a:gd name="T24" fmla="*/ 39 w 70"/>
                  <a:gd name="T25" fmla="*/ 133 h 168"/>
                  <a:gd name="T26" fmla="*/ 30 w 70"/>
                  <a:gd name="T27" fmla="*/ 141 h 168"/>
                  <a:gd name="T28" fmla="*/ 22 w 70"/>
                  <a:gd name="T29" fmla="*/ 149 h 168"/>
                  <a:gd name="T30" fmla="*/ 11 w 70"/>
                  <a:gd name="T31" fmla="*/ 158 h 168"/>
                  <a:gd name="T32" fmla="*/ 0 w 70"/>
                  <a:gd name="T33" fmla="*/ 166 h 168"/>
                  <a:gd name="T34" fmla="*/ 3 w 70"/>
                  <a:gd name="T35" fmla="*/ 168 h 168"/>
                  <a:gd name="T36" fmla="*/ 14 w 70"/>
                  <a:gd name="T37" fmla="*/ 160 h 168"/>
                  <a:gd name="T38" fmla="*/ 25 w 70"/>
                  <a:gd name="T39" fmla="*/ 151 h 168"/>
                  <a:gd name="T40" fmla="*/ 35 w 70"/>
                  <a:gd name="T41" fmla="*/ 142 h 168"/>
                  <a:gd name="T42" fmla="*/ 42 w 70"/>
                  <a:gd name="T43" fmla="*/ 134 h 168"/>
                  <a:gd name="T44" fmla="*/ 49 w 70"/>
                  <a:gd name="T45" fmla="*/ 125 h 168"/>
                  <a:gd name="T46" fmla="*/ 55 w 70"/>
                  <a:gd name="T47" fmla="*/ 116 h 168"/>
                  <a:gd name="T48" fmla="*/ 61 w 70"/>
                  <a:gd name="T49" fmla="*/ 107 h 168"/>
                  <a:gd name="T50" fmla="*/ 65 w 70"/>
                  <a:gd name="T51" fmla="*/ 98 h 168"/>
                  <a:gd name="T52" fmla="*/ 67 w 70"/>
                  <a:gd name="T53" fmla="*/ 87 h 168"/>
                  <a:gd name="T54" fmla="*/ 69 w 70"/>
                  <a:gd name="T55" fmla="*/ 77 h 168"/>
                  <a:gd name="T56" fmla="*/ 70 w 70"/>
                  <a:gd name="T57" fmla="*/ 67 h 168"/>
                  <a:gd name="T58" fmla="*/ 68 w 70"/>
                  <a:gd name="T59" fmla="*/ 54 h 168"/>
                  <a:gd name="T60" fmla="*/ 67 w 70"/>
                  <a:gd name="T61" fmla="*/ 42 h 168"/>
                  <a:gd name="T62" fmla="*/ 63 w 70"/>
                  <a:gd name="T63" fmla="*/ 29 h 168"/>
                  <a:gd name="T64" fmla="*/ 58 w 70"/>
                  <a:gd name="T65" fmla="*/ 15 h 168"/>
                  <a:gd name="T66" fmla="*/ 52 w 70"/>
                  <a:gd name="T67" fmla="*/ 0 h 168"/>
                  <a:gd name="T68" fmla="*/ 49 w 70"/>
                  <a:gd name="T69" fmla="*/ 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168">
                    <a:moveTo>
                      <a:pt x="49" y="1"/>
                    </a:moveTo>
                    <a:lnTo>
                      <a:pt x="54" y="16"/>
                    </a:lnTo>
                    <a:lnTo>
                      <a:pt x="60" y="29"/>
                    </a:lnTo>
                    <a:lnTo>
                      <a:pt x="63" y="42"/>
                    </a:lnTo>
                    <a:lnTo>
                      <a:pt x="65" y="54"/>
                    </a:lnTo>
                    <a:lnTo>
                      <a:pt x="65" y="67"/>
                    </a:lnTo>
                    <a:lnTo>
                      <a:pt x="66" y="77"/>
                    </a:lnTo>
                    <a:lnTo>
                      <a:pt x="64" y="87"/>
                    </a:lnTo>
                    <a:lnTo>
                      <a:pt x="62" y="97"/>
                    </a:lnTo>
                    <a:lnTo>
                      <a:pt x="58" y="106"/>
                    </a:lnTo>
                    <a:lnTo>
                      <a:pt x="52" y="115"/>
                    </a:lnTo>
                    <a:lnTo>
                      <a:pt x="46" y="124"/>
                    </a:lnTo>
                    <a:lnTo>
                      <a:pt x="39" y="133"/>
                    </a:lnTo>
                    <a:lnTo>
                      <a:pt x="30" y="141"/>
                    </a:lnTo>
                    <a:lnTo>
                      <a:pt x="22" y="149"/>
                    </a:lnTo>
                    <a:lnTo>
                      <a:pt x="11" y="158"/>
                    </a:lnTo>
                    <a:lnTo>
                      <a:pt x="0" y="166"/>
                    </a:lnTo>
                    <a:lnTo>
                      <a:pt x="3" y="168"/>
                    </a:lnTo>
                    <a:lnTo>
                      <a:pt x="14" y="160"/>
                    </a:lnTo>
                    <a:lnTo>
                      <a:pt x="25" y="151"/>
                    </a:lnTo>
                    <a:lnTo>
                      <a:pt x="35" y="142"/>
                    </a:lnTo>
                    <a:lnTo>
                      <a:pt x="42" y="134"/>
                    </a:lnTo>
                    <a:lnTo>
                      <a:pt x="49" y="125"/>
                    </a:lnTo>
                    <a:lnTo>
                      <a:pt x="55" y="116"/>
                    </a:lnTo>
                    <a:lnTo>
                      <a:pt x="61" y="107"/>
                    </a:lnTo>
                    <a:lnTo>
                      <a:pt x="65" y="98"/>
                    </a:lnTo>
                    <a:lnTo>
                      <a:pt x="67" y="87"/>
                    </a:lnTo>
                    <a:lnTo>
                      <a:pt x="69" y="77"/>
                    </a:lnTo>
                    <a:lnTo>
                      <a:pt x="70" y="67"/>
                    </a:lnTo>
                    <a:lnTo>
                      <a:pt x="68" y="54"/>
                    </a:lnTo>
                    <a:lnTo>
                      <a:pt x="67" y="42"/>
                    </a:lnTo>
                    <a:lnTo>
                      <a:pt x="63" y="29"/>
                    </a:lnTo>
                    <a:lnTo>
                      <a:pt x="58" y="15"/>
                    </a:lnTo>
                    <a:lnTo>
                      <a:pt x="5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2" name="Freeform 204">
                <a:extLst>
                  <a:ext uri="{FF2B5EF4-FFF2-40B4-BE49-F238E27FC236}">
                    <a16:creationId xmlns:a16="http://schemas.microsoft.com/office/drawing/2014/main" id="{99996C05-4327-4ABC-A647-C4FA7EFE3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480"/>
                <a:ext cx="89" cy="68"/>
              </a:xfrm>
              <a:custGeom>
                <a:avLst/>
                <a:gdLst>
                  <a:gd name="T0" fmla="*/ 3 w 179"/>
                  <a:gd name="T1" fmla="*/ 0 h 135"/>
                  <a:gd name="T2" fmla="*/ 0 w 179"/>
                  <a:gd name="T3" fmla="*/ 2 h 135"/>
                  <a:gd name="T4" fmla="*/ 10 w 179"/>
                  <a:gd name="T5" fmla="*/ 7 h 135"/>
                  <a:gd name="T6" fmla="*/ 19 w 179"/>
                  <a:gd name="T7" fmla="*/ 14 h 135"/>
                  <a:gd name="T8" fmla="*/ 32 w 179"/>
                  <a:gd name="T9" fmla="*/ 20 h 135"/>
                  <a:gd name="T10" fmla="*/ 43 w 179"/>
                  <a:gd name="T11" fmla="*/ 25 h 135"/>
                  <a:gd name="T12" fmla="*/ 56 w 179"/>
                  <a:gd name="T13" fmla="*/ 30 h 135"/>
                  <a:gd name="T14" fmla="*/ 67 w 179"/>
                  <a:gd name="T15" fmla="*/ 36 h 135"/>
                  <a:gd name="T16" fmla="*/ 80 w 179"/>
                  <a:gd name="T17" fmla="*/ 43 h 135"/>
                  <a:gd name="T18" fmla="*/ 93 w 179"/>
                  <a:gd name="T19" fmla="*/ 50 h 135"/>
                  <a:gd name="T20" fmla="*/ 105 w 179"/>
                  <a:gd name="T21" fmla="*/ 57 h 135"/>
                  <a:gd name="T22" fmla="*/ 117 w 179"/>
                  <a:gd name="T23" fmla="*/ 65 h 135"/>
                  <a:gd name="T24" fmla="*/ 129 w 179"/>
                  <a:gd name="T25" fmla="*/ 75 h 135"/>
                  <a:gd name="T26" fmla="*/ 141 w 179"/>
                  <a:gd name="T27" fmla="*/ 84 h 135"/>
                  <a:gd name="T28" fmla="*/ 151 w 179"/>
                  <a:gd name="T29" fmla="*/ 95 h 135"/>
                  <a:gd name="T30" fmla="*/ 161 w 179"/>
                  <a:gd name="T31" fmla="*/ 107 h 135"/>
                  <a:gd name="T32" fmla="*/ 169 w 179"/>
                  <a:gd name="T33" fmla="*/ 121 h 135"/>
                  <a:gd name="T34" fmla="*/ 176 w 179"/>
                  <a:gd name="T35" fmla="*/ 135 h 135"/>
                  <a:gd name="T36" fmla="*/ 179 w 179"/>
                  <a:gd name="T37" fmla="*/ 134 h 135"/>
                  <a:gd name="T38" fmla="*/ 172 w 179"/>
                  <a:gd name="T39" fmla="*/ 119 h 135"/>
                  <a:gd name="T40" fmla="*/ 164 w 179"/>
                  <a:gd name="T41" fmla="*/ 106 h 135"/>
                  <a:gd name="T42" fmla="*/ 154 w 179"/>
                  <a:gd name="T43" fmla="*/ 94 h 135"/>
                  <a:gd name="T44" fmla="*/ 144 w 179"/>
                  <a:gd name="T45" fmla="*/ 83 h 135"/>
                  <a:gd name="T46" fmla="*/ 133 w 179"/>
                  <a:gd name="T47" fmla="*/ 73 h 135"/>
                  <a:gd name="T48" fmla="*/ 120 w 179"/>
                  <a:gd name="T49" fmla="*/ 63 h 135"/>
                  <a:gd name="T50" fmla="*/ 109 w 179"/>
                  <a:gd name="T51" fmla="*/ 55 h 135"/>
                  <a:gd name="T52" fmla="*/ 96 w 179"/>
                  <a:gd name="T53" fmla="*/ 48 h 135"/>
                  <a:gd name="T54" fmla="*/ 84 w 179"/>
                  <a:gd name="T55" fmla="*/ 41 h 135"/>
                  <a:gd name="T56" fmla="*/ 71 w 179"/>
                  <a:gd name="T57" fmla="*/ 34 h 135"/>
                  <a:gd name="T58" fmla="*/ 58 w 179"/>
                  <a:gd name="T59" fmla="*/ 28 h 135"/>
                  <a:gd name="T60" fmla="*/ 45 w 179"/>
                  <a:gd name="T61" fmla="*/ 23 h 135"/>
                  <a:gd name="T62" fmla="*/ 33 w 179"/>
                  <a:gd name="T63" fmla="*/ 18 h 135"/>
                  <a:gd name="T64" fmla="*/ 23 w 179"/>
                  <a:gd name="T65" fmla="*/ 11 h 135"/>
                  <a:gd name="T66" fmla="*/ 13 w 179"/>
                  <a:gd name="T67" fmla="*/ 5 h 135"/>
                  <a:gd name="T68" fmla="*/ 4 w 179"/>
                  <a:gd name="T69" fmla="*/ 0 h 135"/>
                  <a:gd name="T70" fmla="*/ 0 w 179"/>
                  <a:gd name="T71" fmla="*/ 2 h 135"/>
                  <a:gd name="T72" fmla="*/ 3 w 179"/>
                  <a:gd name="T7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35">
                    <a:moveTo>
                      <a:pt x="3" y="0"/>
                    </a:moveTo>
                    <a:lnTo>
                      <a:pt x="0" y="2"/>
                    </a:lnTo>
                    <a:lnTo>
                      <a:pt x="10" y="7"/>
                    </a:lnTo>
                    <a:lnTo>
                      <a:pt x="19" y="14"/>
                    </a:lnTo>
                    <a:lnTo>
                      <a:pt x="32" y="20"/>
                    </a:lnTo>
                    <a:lnTo>
                      <a:pt x="43" y="25"/>
                    </a:lnTo>
                    <a:lnTo>
                      <a:pt x="56" y="30"/>
                    </a:lnTo>
                    <a:lnTo>
                      <a:pt x="67" y="36"/>
                    </a:lnTo>
                    <a:lnTo>
                      <a:pt x="80" y="43"/>
                    </a:lnTo>
                    <a:lnTo>
                      <a:pt x="93" y="50"/>
                    </a:lnTo>
                    <a:lnTo>
                      <a:pt x="105" y="57"/>
                    </a:lnTo>
                    <a:lnTo>
                      <a:pt x="117" y="65"/>
                    </a:lnTo>
                    <a:lnTo>
                      <a:pt x="129" y="75"/>
                    </a:lnTo>
                    <a:lnTo>
                      <a:pt x="141" y="84"/>
                    </a:lnTo>
                    <a:lnTo>
                      <a:pt x="151" y="95"/>
                    </a:lnTo>
                    <a:lnTo>
                      <a:pt x="161" y="107"/>
                    </a:lnTo>
                    <a:lnTo>
                      <a:pt x="169" y="121"/>
                    </a:lnTo>
                    <a:lnTo>
                      <a:pt x="176" y="135"/>
                    </a:lnTo>
                    <a:lnTo>
                      <a:pt x="179" y="134"/>
                    </a:lnTo>
                    <a:lnTo>
                      <a:pt x="172" y="119"/>
                    </a:lnTo>
                    <a:lnTo>
                      <a:pt x="164" y="106"/>
                    </a:lnTo>
                    <a:lnTo>
                      <a:pt x="154" y="94"/>
                    </a:lnTo>
                    <a:lnTo>
                      <a:pt x="144" y="83"/>
                    </a:lnTo>
                    <a:lnTo>
                      <a:pt x="133" y="73"/>
                    </a:lnTo>
                    <a:lnTo>
                      <a:pt x="120" y="63"/>
                    </a:lnTo>
                    <a:lnTo>
                      <a:pt x="109" y="55"/>
                    </a:lnTo>
                    <a:lnTo>
                      <a:pt x="96" y="48"/>
                    </a:lnTo>
                    <a:lnTo>
                      <a:pt x="84" y="41"/>
                    </a:lnTo>
                    <a:lnTo>
                      <a:pt x="71" y="34"/>
                    </a:lnTo>
                    <a:lnTo>
                      <a:pt x="58" y="28"/>
                    </a:lnTo>
                    <a:lnTo>
                      <a:pt x="45" y="23"/>
                    </a:lnTo>
                    <a:lnTo>
                      <a:pt x="33" y="18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3" name="Freeform 205">
                <a:extLst>
                  <a:ext uri="{FF2B5EF4-FFF2-40B4-BE49-F238E27FC236}">
                    <a16:creationId xmlns:a16="http://schemas.microsoft.com/office/drawing/2014/main" id="{3605F3DA-B52A-4DEA-8502-98344830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481"/>
                <a:ext cx="54" cy="10"/>
              </a:xfrm>
              <a:custGeom>
                <a:avLst/>
                <a:gdLst>
                  <a:gd name="T0" fmla="*/ 109 w 109"/>
                  <a:gd name="T1" fmla="*/ 18 h 20"/>
                  <a:gd name="T2" fmla="*/ 96 w 109"/>
                  <a:gd name="T3" fmla="*/ 16 h 20"/>
                  <a:gd name="T4" fmla="*/ 79 w 109"/>
                  <a:gd name="T5" fmla="*/ 13 h 20"/>
                  <a:gd name="T6" fmla="*/ 62 w 109"/>
                  <a:gd name="T7" fmla="*/ 10 h 20"/>
                  <a:gd name="T8" fmla="*/ 43 w 109"/>
                  <a:gd name="T9" fmla="*/ 7 h 20"/>
                  <a:gd name="T10" fmla="*/ 27 w 109"/>
                  <a:gd name="T11" fmla="*/ 5 h 20"/>
                  <a:gd name="T12" fmla="*/ 15 w 109"/>
                  <a:gd name="T13" fmla="*/ 2 h 20"/>
                  <a:gd name="T14" fmla="*/ 6 w 109"/>
                  <a:gd name="T15" fmla="*/ 0 h 20"/>
                  <a:gd name="T16" fmla="*/ 3 w 109"/>
                  <a:gd name="T17" fmla="*/ 0 h 20"/>
                  <a:gd name="T18" fmla="*/ 0 w 109"/>
                  <a:gd name="T19" fmla="*/ 2 h 20"/>
                  <a:gd name="T20" fmla="*/ 4 w 109"/>
                  <a:gd name="T21" fmla="*/ 3 h 20"/>
                  <a:gd name="T22" fmla="*/ 13 w 109"/>
                  <a:gd name="T23" fmla="*/ 4 h 20"/>
                  <a:gd name="T24" fmla="*/ 25 w 109"/>
                  <a:gd name="T25" fmla="*/ 7 h 20"/>
                  <a:gd name="T26" fmla="*/ 42 w 109"/>
                  <a:gd name="T27" fmla="*/ 9 h 20"/>
                  <a:gd name="T28" fmla="*/ 60 w 109"/>
                  <a:gd name="T29" fmla="*/ 13 h 20"/>
                  <a:gd name="T30" fmla="*/ 77 w 109"/>
                  <a:gd name="T31" fmla="*/ 15 h 20"/>
                  <a:gd name="T32" fmla="*/ 95 w 109"/>
                  <a:gd name="T33" fmla="*/ 18 h 20"/>
                  <a:gd name="T34" fmla="*/ 109 w 109"/>
                  <a:gd name="T35" fmla="*/ 20 h 20"/>
                  <a:gd name="T36" fmla="*/ 109 w 109"/>
                  <a:gd name="T3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20">
                    <a:moveTo>
                      <a:pt x="109" y="18"/>
                    </a:moveTo>
                    <a:lnTo>
                      <a:pt x="96" y="16"/>
                    </a:lnTo>
                    <a:lnTo>
                      <a:pt x="79" y="13"/>
                    </a:lnTo>
                    <a:lnTo>
                      <a:pt x="62" y="10"/>
                    </a:lnTo>
                    <a:lnTo>
                      <a:pt x="43" y="7"/>
                    </a:lnTo>
                    <a:lnTo>
                      <a:pt x="27" y="5"/>
                    </a:lnTo>
                    <a:lnTo>
                      <a:pt x="15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13" y="4"/>
                    </a:lnTo>
                    <a:lnTo>
                      <a:pt x="25" y="7"/>
                    </a:lnTo>
                    <a:lnTo>
                      <a:pt x="42" y="9"/>
                    </a:lnTo>
                    <a:lnTo>
                      <a:pt x="60" y="13"/>
                    </a:lnTo>
                    <a:lnTo>
                      <a:pt x="77" y="15"/>
                    </a:lnTo>
                    <a:lnTo>
                      <a:pt x="95" y="18"/>
                    </a:lnTo>
                    <a:lnTo>
                      <a:pt x="109" y="20"/>
                    </a:lnTo>
                    <a:lnTo>
                      <a:pt x="10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4" name="Freeform 206">
                <a:extLst>
                  <a:ext uri="{FF2B5EF4-FFF2-40B4-BE49-F238E27FC236}">
                    <a16:creationId xmlns:a16="http://schemas.microsoft.com/office/drawing/2014/main" id="{05A0F8BE-6DCD-4BB3-9639-684DA2C5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489"/>
                <a:ext cx="94" cy="42"/>
              </a:xfrm>
              <a:custGeom>
                <a:avLst/>
                <a:gdLst>
                  <a:gd name="T0" fmla="*/ 188 w 188"/>
                  <a:gd name="T1" fmla="*/ 84 h 85"/>
                  <a:gd name="T2" fmla="*/ 175 w 188"/>
                  <a:gd name="T3" fmla="*/ 73 h 85"/>
                  <a:gd name="T4" fmla="*/ 162 w 188"/>
                  <a:gd name="T5" fmla="*/ 63 h 85"/>
                  <a:gd name="T6" fmla="*/ 148 w 188"/>
                  <a:gd name="T7" fmla="*/ 54 h 85"/>
                  <a:gd name="T8" fmla="*/ 135 w 188"/>
                  <a:gd name="T9" fmla="*/ 46 h 85"/>
                  <a:gd name="T10" fmla="*/ 121 w 188"/>
                  <a:gd name="T11" fmla="*/ 39 h 85"/>
                  <a:gd name="T12" fmla="*/ 107 w 188"/>
                  <a:gd name="T13" fmla="*/ 32 h 85"/>
                  <a:gd name="T14" fmla="*/ 94 w 188"/>
                  <a:gd name="T15" fmla="*/ 26 h 85"/>
                  <a:gd name="T16" fmla="*/ 81 w 188"/>
                  <a:gd name="T17" fmla="*/ 20 h 85"/>
                  <a:gd name="T18" fmla="*/ 68 w 188"/>
                  <a:gd name="T19" fmla="*/ 16 h 85"/>
                  <a:gd name="T20" fmla="*/ 56 w 188"/>
                  <a:gd name="T21" fmla="*/ 12 h 85"/>
                  <a:gd name="T22" fmla="*/ 45 w 188"/>
                  <a:gd name="T23" fmla="*/ 9 h 85"/>
                  <a:gd name="T24" fmla="*/ 34 w 188"/>
                  <a:gd name="T25" fmla="*/ 6 h 85"/>
                  <a:gd name="T26" fmla="*/ 24 w 188"/>
                  <a:gd name="T27" fmla="*/ 4 h 85"/>
                  <a:gd name="T28" fmla="*/ 14 w 188"/>
                  <a:gd name="T29" fmla="*/ 2 h 85"/>
                  <a:gd name="T30" fmla="*/ 7 w 188"/>
                  <a:gd name="T31" fmla="*/ 1 h 85"/>
                  <a:gd name="T32" fmla="*/ 0 w 188"/>
                  <a:gd name="T33" fmla="*/ 0 h 85"/>
                  <a:gd name="T34" fmla="*/ 0 w 188"/>
                  <a:gd name="T35" fmla="*/ 2 h 85"/>
                  <a:gd name="T36" fmla="*/ 6 w 188"/>
                  <a:gd name="T37" fmla="*/ 3 h 85"/>
                  <a:gd name="T38" fmla="*/ 13 w 188"/>
                  <a:gd name="T39" fmla="*/ 4 h 85"/>
                  <a:gd name="T40" fmla="*/ 22 w 188"/>
                  <a:gd name="T41" fmla="*/ 6 h 85"/>
                  <a:gd name="T42" fmla="*/ 32 w 188"/>
                  <a:gd name="T43" fmla="*/ 8 h 85"/>
                  <a:gd name="T44" fmla="*/ 43 w 188"/>
                  <a:gd name="T45" fmla="*/ 11 h 85"/>
                  <a:gd name="T46" fmla="*/ 55 w 188"/>
                  <a:gd name="T47" fmla="*/ 15 h 85"/>
                  <a:gd name="T48" fmla="*/ 66 w 188"/>
                  <a:gd name="T49" fmla="*/ 18 h 85"/>
                  <a:gd name="T50" fmla="*/ 79 w 188"/>
                  <a:gd name="T51" fmla="*/ 22 h 85"/>
                  <a:gd name="T52" fmla="*/ 92 w 188"/>
                  <a:gd name="T53" fmla="*/ 29 h 85"/>
                  <a:gd name="T54" fmla="*/ 105 w 188"/>
                  <a:gd name="T55" fmla="*/ 34 h 85"/>
                  <a:gd name="T56" fmla="*/ 118 w 188"/>
                  <a:gd name="T57" fmla="*/ 41 h 85"/>
                  <a:gd name="T58" fmla="*/ 132 w 188"/>
                  <a:gd name="T59" fmla="*/ 48 h 85"/>
                  <a:gd name="T60" fmla="*/ 145 w 188"/>
                  <a:gd name="T61" fmla="*/ 57 h 85"/>
                  <a:gd name="T62" fmla="*/ 159 w 188"/>
                  <a:gd name="T63" fmla="*/ 66 h 85"/>
                  <a:gd name="T64" fmla="*/ 171 w 188"/>
                  <a:gd name="T65" fmla="*/ 75 h 85"/>
                  <a:gd name="T66" fmla="*/ 185 w 188"/>
                  <a:gd name="T67" fmla="*/ 85 h 85"/>
                  <a:gd name="T68" fmla="*/ 188 w 188"/>
                  <a:gd name="T6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8" h="85">
                    <a:moveTo>
                      <a:pt x="188" y="84"/>
                    </a:moveTo>
                    <a:lnTo>
                      <a:pt x="175" y="73"/>
                    </a:lnTo>
                    <a:lnTo>
                      <a:pt x="162" y="63"/>
                    </a:lnTo>
                    <a:lnTo>
                      <a:pt x="148" y="54"/>
                    </a:lnTo>
                    <a:lnTo>
                      <a:pt x="135" y="46"/>
                    </a:lnTo>
                    <a:lnTo>
                      <a:pt x="121" y="39"/>
                    </a:lnTo>
                    <a:lnTo>
                      <a:pt x="107" y="32"/>
                    </a:lnTo>
                    <a:lnTo>
                      <a:pt x="94" y="26"/>
                    </a:lnTo>
                    <a:lnTo>
                      <a:pt x="81" y="20"/>
                    </a:lnTo>
                    <a:lnTo>
                      <a:pt x="68" y="16"/>
                    </a:lnTo>
                    <a:lnTo>
                      <a:pt x="56" y="12"/>
                    </a:lnTo>
                    <a:lnTo>
                      <a:pt x="45" y="9"/>
                    </a:lnTo>
                    <a:lnTo>
                      <a:pt x="34" y="6"/>
                    </a:lnTo>
                    <a:lnTo>
                      <a:pt x="24" y="4"/>
                    </a:lnTo>
                    <a:lnTo>
                      <a:pt x="14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13" y="4"/>
                    </a:lnTo>
                    <a:lnTo>
                      <a:pt x="22" y="6"/>
                    </a:lnTo>
                    <a:lnTo>
                      <a:pt x="32" y="8"/>
                    </a:lnTo>
                    <a:lnTo>
                      <a:pt x="43" y="11"/>
                    </a:lnTo>
                    <a:lnTo>
                      <a:pt x="55" y="15"/>
                    </a:lnTo>
                    <a:lnTo>
                      <a:pt x="66" y="18"/>
                    </a:lnTo>
                    <a:lnTo>
                      <a:pt x="79" y="22"/>
                    </a:lnTo>
                    <a:lnTo>
                      <a:pt x="92" y="29"/>
                    </a:lnTo>
                    <a:lnTo>
                      <a:pt x="105" y="34"/>
                    </a:lnTo>
                    <a:lnTo>
                      <a:pt x="118" y="41"/>
                    </a:lnTo>
                    <a:lnTo>
                      <a:pt x="132" y="48"/>
                    </a:lnTo>
                    <a:lnTo>
                      <a:pt x="145" y="57"/>
                    </a:lnTo>
                    <a:lnTo>
                      <a:pt x="159" y="66"/>
                    </a:lnTo>
                    <a:lnTo>
                      <a:pt x="171" y="75"/>
                    </a:lnTo>
                    <a:lnTo>
                      <a:pt x="185" y="85"/>
                    </a:lnTo>
                    <a:lnTo>
                      <a:pt x="188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5" name="Freeform 207">
                <a:extLst>
                  <a:ext uri="{FF2B5EF4-FFF2-40B4-BE49-F238E27FC236}">
                    <a16:creationId xmlns:a16="http://schemas.microsoft.com/office/drawing/2014/main" id="{98D4E5FC-53F3-4467-8252-3E5022FFD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531"/>
                <a:ext cx="60" cy="37"/>
              </a:xfrm>
              <a:custGeom>
                <a:avLst/>
                <a:gdLst>
                  <a:gd name="T0" fmla="*/ 118 w 118"/>
                  <a:gd name="T1" fmla="*/ 70 h 73"/>
                  <a:gd name="T2" fmla="*/ 108 w 118"/>
                  <a:gd name="T3" fmla="*/ 66 h 73"/>
                  <a:gd name="T4" fmla="*/ 98 w 118"/>
                  <a:gd name="T5" fmla="*/ 62 h 73"/>
                  <a:gd name="T6" fmla="*/ 87 w 118"/>
                  <a:gd name="T7" fmla="*/ 58 h 73"/>
                  <a:gd name="T8" fmla="*/ 77 w 118"/>
                  <a:gd name="T9" fmla="*/ 52 h 73"/>
                  <a:gd name="T10" fmla="*/ 62 w 118"/>
                  <a:gd name="T11" fmla="*/ 43 h 73"/>
                  <a:gd name="T12" fmla="*/ 45 w 118"/>
                  <a:gd name="T13" fmla="*/ 33 h 73"/>
                  <a:gd name="T14" fmla="*/ 27 w 118"/>
                  <a:gd name="T15" fmla="*/ 19 h 73"/>
                  <a:gd name="T16" fmla="*/ 4 w 118"/>
                  <a:gd name="T17" fmla="*/ 0 h 73"/>
                  <a:gd name="T18" fmla="*/ 0 w 118"/>
                  <a:gd name="T19" fmla="*/ 1 h 73"/>
                  <a:gd name="T20" fmla="*/ 23 w 118"/>
                  <a:gd name="T21" fmla="*/ 21 h 73"/>
                  <a:gd name="T22" fmla="*/ 42 w 118"/>
                  <a:gd name="T23" fmla="*/ 35 h 73"/>
                  <a:gd name="T24" fmla="*/ 59 w 118"/>
                  <a:gd name="T25" fmla="*/ 47 h 73"/>
                  <a:gd name="T26" fmla="*/ 72 w 118"/>
                  <a:gd name="T27" fmla="*/ 55 h 73"/>
                  <a:gd name="T28" fmla="*/ 86 w 118"/>
                  <a:gd name="T29" fmla="*/ 60 h 73"/>
                  <a:gd name="T30" fmla="*/ 96 w 118"/>
                  <a:gd name="T31" fmla="*/ 65 h 73"/>
                  <a:gd name="T32" fmla="*/ 106 w 118"/>
                  <a:gd name="T33" fmla="*/ 68 h 73"/>
                  <a:gd name="T34" fmla="*/ 116 w 118"/>
                  <a:gd name="T35" fmla="*/ 73 h 73"/>
                  <a:gd name="T36" fmla="*/ 118 w 118"/>
                  <a:gd name="T3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73">
                    <a:moveTo>
                      <a:pt x="118" y="70"/>
                    </a:moveTo>
                    <a:lnTo>
                      <a:pt x="108" y="66"/>
                    </a:lnTo>
                    <a:lnTo>
                      <a:pt x="98" y="62"/>
                    </a:lnTo>
                    <a:lnTo>
                      <a:pt x="87" y="58"/>
                    </a:lnTo>
                    <a:lnTo>
                      <a:pt x="77" y="52"/>
                    </a:lnTo>
                    <a:lnTo>
                      <a:pt x="62" y="43"/>
                    </a:lnTo>
                    <a:lnTo>
                      <a:pt x="45" y="33"/>
                    </a:lnTo>
                    <a:lnTo>
                      <a:pt x="27" y="19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3" y="21"/>
                    </a:lnTo>
                    <a:lnTo>
                      <a:pt x="42" y="35"/>
                    </a:lnTo>
                    <a:lnTo>
                      <a:pt x="59" y="47"/>
                    </a:lnTo>
                    <a:lnTo>
                      <a:pt x="72" y="55"/>
                    </a:lnTo>
                    <a:lnTo>
                      <a:pt x="86" y="60"/>
                    </a:lnTo>
                    <a:lnTo>
                      <a:pt x="96" y="65"/>
                    </a:lnTo>
                    <a:lnTo>
                      <a:pt x="106" y="68"/>
                    </a:lnTo>
                    <a:lnTo>
                      <a:pt x="116" y="73"/>
                    </a:lnTo>
                    <a:lnTo>
                      <a:pt x="11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6" name="Freeform 208">
                <a:extLst>
                  <a:ext uri="{FF2B5EF4-FFF2-40B4-BE49-F238E27FC236}">
                    <a16:creationId xmlns:a16="http://schemas.microsoft.com/office/drawing/2014/main" id="{D2BE8F90-0537-4122-8F97-0EF4F93BA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567"/>
                <a:ext cx="67" cy="28"/>
              </a:xfrm>
              <a:custGeom>
                <a:avLst/>
                <a:gdLst>
                  <a:gd name="T0" fmla="*/ 133 w 133"/>
                  <a:gd name="T1" fmla="*/ 53 h 57"/>
                  <a:gd name="T2" fmla="*/ 105 w 133"/>
                  <a:gd name="T3" fmla="*/ 46 h 57"/>
                  <a:gd name="T4" fmla="*/ 82 w 133"/>
                  <a:gd name="T5" fmla="*/ 38 h 57"/>
                  <a:gd name="T6" fmla="*/ 62 w 133"/>
                  <a:gd name="T7" fmla="*/ 31 h 57"/>
                  <a:gd name="T8" fmla="*/ 47 w 133"/>
                  <a:gd name="T9" fmla="*/ 23 h 57"/>
                  <a:gd name="T10" fmla="*/ 33 w 133"/>
                  <a:gd name="T11" fmla="*/ 17 h 57"/>
                  <a:gd name="T12" fmla="*/ 22 w 133"/>
                  <a:gd name="T13" fmla="*/ 11 h 57"/>
                  <a:gd name="T14" fmla="*/ 12 w 133"/>
                  <a:gd name="T15" fmla="*/ 6 h 57"/>
                  <a:gd name="T16" fmla="*/ 2 w 133"/>
                  <a:gd name="T17" fmla="*/ 0 h 57"/>
                  <a:gd name="T18" fmla="*/ 0 w 133"/>
                  <a:gd name="T19" fmla="*/ 3 h 57"/>
                  <a:gd name="T20" fmla="*/ 8 w 133"/>
                  <a:gd name="T21" fmla="*/ 8 h 57"/>
                  <a:gd name="T22" fmla="*/ 19 w 133"/>
                  <a:gd name="T23" fmla="*/ 13 h 57"/>
                  <a:gd name="T24" fmla="*/ 31 w 133"/>
                  <a:gd name="T25" fmla="*/ 19 h 57"/>
                  <a:gd name="T26" fmla="*/ 45 w 133"/>
                  <a:gd name="T27" fmla="*/ 25 h 57"/>
                  <a:gd name="T28" fmla="*/ 60 w 133"/>
                  <a:gd name="T29" fmla="*/ 33 h 57"/>
                  <a:gd name="T30" fmla="*/ 80 w 133"/>
                  <a:gd name="T31" fmla="*/ 40 h 57"/>
                  <a:gd name="T32" fmla="*/ 103 w 133"/>
                  <a:gd name="T33" fmla="*/ 48 h 57"/>
                  <a:gd name="T34" fmla="*/ 131 w 133"/>
                  <a:gd name="T35" fmla="*/ 57 h 57"/>
                  <a:gd name="T36" fmla="*/ 133 w 133"/>
                  <a:gd name="T37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57">
                    <a:moveTo>
                      <a:pt x="133" y="53"/>
                    </a:moveTo>
                    <a:lnTo>
                      <a:pt x="105" y="46"/>
                    </a:lnTo>
                    <a:lnTo>
                      <a:pt x="82" y="38"/>
                    </a:lnTo>
                    <a:lnTo>
                      <a:pt x="62" y="31"/>
                    </a:lnTo>
                    <a:lnTo>
                      <a:pt x="47" y="23"/>
                    </a:lnTo>
                    <a:lnTo>
                      <a:pt x="33" y="17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8" y="8"/>
                    </a:lnTo>
                    <a:lnTo>
                      <a:pt x="19" y="13"/>
                    </a:lnTo>
                    <a:lnTo>
                      <a:pt x="31" y="19"/>
                    </a:lnTo>
                    <a:lnTo>
                      <a:pt x="45" y="25"/>
                    </a:lnTo>
                    <a:lnTo>
                      <a:pt x="60" y="33"/>
                    </a:lnTo>
                    <a:lnTo>
                      <a:pt x="80" y="40"/>
                    </a:lnTo>
                    <a:lnTo>
                      <a:pt x="103" y="48"/>
                    </a:lnTo>
                    <a:lnTo>
                      <a:pt x="131" y="57"/>
                    </a:lnTo>
                    <a:lnTo>
                      <a:pt x="13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7" name="Freeform 209">
                <a:extLst>
                  <a:ext uri="{FF2B5EF4-FFF2-40B4-BE49-F238E27FC236}">
                    <a16:creationId xmlns:a16="http://schemas.microsoft.com/office/drawing/2014/main" id="{B83D930C-EB6A-4325-B933-3D7464A52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594"/>
                <a:ext cx="175" cy="27"/>
              </a:xfrm>
              <a:custGeom>
                <a:avLst/>
                <a:gdLst>
                  <a:gd name="T0" fmla="*/ 351 w 351"/>
                  <a:gd name="T1" fmla="*/ 52 h 55"/>
                  <a:gd name="T2" fmla="*/ 320 w 351"/>
                  <a:gd name="T3" fmla="*/ 47 h 55"/>
                  <a:gd name="T4" fmla="*/ 292 w 351"/>
                  <a:gd name="T5" fmla="*/ 42 h 55"/>
                  <a:gd name="T6" fmla="*/ 265 w 351"/>
                  <a:gd name="T7" fmla="*/ 38 h 55"/>
                  <a:gd name="T8" fmla="*/ 239 w 351"/>
                  <a:gd name="T9" fmla="*/ 34 h 55"/>
                  <a:gd name="T10" fmla="*/ 213 w 351"/>
                  <a:gd name="T11" fmla="*/ 31 h 55"/>
                  <a:gd name="T12" fmla="*/ 188 w 351"/>
                  <a:gd name="T13" fmla="*/ 27 h 55"/>
                  <a:gd name="T14" fmla="*/ 165 w 351"/>
                  <a:gd name="T15" fmla="*/ 25 h 55"/>
                  <a:gd name="T16" fmla="*/ 144 w 351"/>
                  <a:gd name="T17" fmla="*/ 22 h 55"/>
                  <a:gd name="T18" fmla="*/ 123 w 351"/>
                  <a:gd name="T19" fmla="*/ 20 h 55"/>
                  <a:gd name="T20" fmla="*/ 102 w 351"/>
                  <a:gd name="T21" fmla="*/ 18 h 55"/>
                  <a:gd name="T22" fmla="*/ 83 w 351"/>
                  <a:gd name="T23" fmla="*/ 16 h 55"/>
                  <a:gd name="T24" fmla="*/ 66 w 351"/>
                  <a:gd name="T25" fmla="*/ 13 h 55"/>
                  <a:gd name="T26" fmla="*/ 48 w 351"/>
                  <a:gd name="T27" fmla="*/ 11 h 55"/>
                  <a:gd name="T28" fmla="*/ 31 w 351"/>
                  <a:gd name="T29" fmla="*/ 8 h 55"/>
                  <a:gd name="T30" fmla="*/ 16 w 351"/>
                  <a:gd name="T31" fmla="*/ 5 h 55"/>
                  <a:gd name="T32" fmla="*/ 1 w 351"/>
                  <a:gd name="T33" fmla="*/ 0 h 55"/>
                  <a:gd name="T34" fmla="*/ 0 w 351"/>
                  <a:gd name="T35" fmla="*/ 3 h 55"/>
                  <a:gd name="T36" fmla="*/ 15 w 351"/>
                  <a:gd name="T37" fmla="*/ 7 h 55"/>
                  <a:gd name="T38" fmla="*/ 30 w 351"/>
                  <a:gd name="T39" fmla="*/ 10 h 55"/>
                  <a:gd name="T40" fmla="*/ 47 w 351"/>
                  <a:gd name="T41" fmla="*/ 13 h 55"/>
                  <a:gd name="T42" fmla="*/ 65 w 351"/>
                  <a:gd name="T43" fmla="*/ 15 h 55"/>
                  <a:gd name="T44" fmla="*/ 83 w 351"/>
                  <a:gd name="T45" fmla="*/ 18 h 55"/>
                  <a:gd name="T46" fmla="*/ 102 w 351"/>
                  <a:gd name="T47" fmla="*/ 20 h 55"/>
                  <a:gd name="T48" fmla="*/ 123 w 351"/>
                  <a:gd name="T49" fmla="*/ 22 h 55"/>
                  <a:gd name="T50" fmla="*/ 144 w 351"/>
                  <a:gd name="T51" fmla="*/ 24 h 55"/>
                  <a:gd name="T52" fmla="*/ 165 w 351"/>
                  <a:gd name="T53" fmla="*/ 27 h 55"/>
                  <a:gd name="T54" fmla="*/ 188 w 351"/>
                  <a:gd name="T55" fmla="*/ 30 h 55"/>
                  <a:gd name="T56" fmla="*/ 213 w 351"/>
                  <a:gd name="T57" fmla="*/ 33 h 55"/>
                  <a:gd name="T58" fmla="*/ 237 w 351"/>
                  <a:gd name="T59" fmla="*/ 36 h 55"/>
                  <a:gd name="T60" fmla="*/ 263 w 351"/>
                  <a:gd name="T61" fmla="*/ 40 h 55"/>
                  <a:gd name="T62" fmla="*/ 290 w 351"/>
                  <a:gd name="T63" fmla="*/ 44 h 55"/>
                  <a:gd name="T64" fmla="*/ 318 w 351"/>
                  <a:gd name="T65" fmla="*/ 49 h 55"/>
                  <a:gd name="T66" fmla="*/ 348 w 351"/>
                  <a:gd name="T67" fmla="*/ 55 h 55"/>
                  <a:gd name="T68" fmla="*/ 351 w 351"/>
                  <a:gd name="T6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55">
                    <a:moveTo>
                      <a:pt x="351" y="52"/>
                    </a:moveTo>
                    <a:lnTo>
                      <a:pt x="320" y="47"/>
                    </a:lnTo>
                    <a:lnTo>
                      <a:pt x="292" y="42"/>
                    </a:lnTo>
                    <a:lnTo>
                      <a:pt x="265" y="38"/>
                    </a:lnTo>
                    <a:lnTo>
                      <a:pt x="239" y="34"/>
                    </a:lnTo>
                    <a:lnTo>
                      <a:pt x="213" y="31"/>
                    </a:lnTo>
                    <a:lnTo>
                      <a:pt x="188" y="27"/>
                    </a:lnTo>
                    <a:lnTo>
                      <a:pt x="165" y="25"/>
                    </a:lnTo>
                    <a:lnTo>
                      <a:pt x="144" y="22"/>
                    </a:lnTo>
                    <a:lnTo>
                      <a:pt x="123" y="20"/>
                    </a:lnTo>
                    <a:lnTo>
                      <a:pt x="102" y="18"/>
                    </a:lnTo>
                    <a:lnTo>
                      <a:pt x="83" y="16"/>
                    </a:lnTo>
                    <a:lnTo>
                      <a:pt x="66" y="13"/>
                    </a:lnTo>
                    <a:lnTo>
                      <a:pt x="48" y="11"/>
                    </a:lnTo>
                    <a:lnTo>
                      <a:pt x="31" y="8"/>
                    </a:lnTo>
                    <a:lnTo>
                      <a:pt x="1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30" y="10"/>
                    </a:lnTo>
                    <a:lnTo>
                      <a:pt x="47" y="13"/>
                    </a:lnTo>
                    <a:lnTo>
                      <a:pt x="65" y="15"/>
                    </a:lnTo>
                    <a:lnTo>
                      <a:pt x="83" y="18"/>
                    </a:lnTo>
                    <a:lnTo>
                      <a:pt x="102" y="20"/>
                    </a:lnTo>
                    <a:lnTo>
                      <a:pt x="123" y="22"/>
                    </a:lnTo>
                    <a:lnTo>
                      <a:pt x="144" y="24"/>
                    </a:lnTo>
                    <a:lnTo>
                      <a:pt x="165" y="27"/>
                    </a:lnTo>
                    <a:lnTo>
                      <a:pt x="188" y="30"/>
                    </a:lnTo>
                    <a:lnTo>
                      <a:pt x="213" y="33"/>
                    </a:lnTo>
                    <a:lnTo>
                      <a:pt x="237" y="36"/>
                    </a:lnTo>
                    <a:lnTo>
                      <a:pt x="263" y="40"/>
                    </a:lnTo>
                    <a:lnTo>
                      <a:pt x="290" y="44"/>
                    </a:lnTo>
                    <a:lnTo>
                      <a:pt x="318" y="49"/>
                    </a:lnTo>
                    <a:lnTo>
                      <a:pt x="348" y="55"/>
                    </a:lnTo>
                    <a:lnTo>
                      <a:pt x="35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8" name="Freeform 210">
                <a:extLst>
                  <a:ext uri="{FF2B5EF4-FFF2-40B4-BE49-F238E27FC236}">
                    <a16:creationId xmlns:a16="http://schemas.microsoft.com/office/drawing/2014/main" id="{152D1131-9284-417F-8A00-A9BF7DFD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615"/>
                <a:ext cx="62" cy="8"/>
              </a:xfrm>
              <a:custGeom>
                <a:avLst/>
                <a:gdLst>
                  <a:gd name="T0" fmla="*/ 122 w 124"/>
                  <a:gd name="T1" fmla="*/ 0 h 17"/>
                  <a:gd name="T2" fmla="*/ 109 w 124"/>
                  <a:gd name="T3" fmla="*/ 5 h 17"/>
                  <a:gd name="T4" fmla="*/ 93 w 124"/>
                  <a:gd name="T5" fmla="*/ 9 h 17"/>
                  <a:gd name="T6" fmla="*/ 78 w 124"/>
                  <a:gd name="T7" fmla="*/ 13 h 17"/>
                  <a:gd name="T8" fmla="*/ 64 w 124"/>
                  <a:gd name="T9" fmla="*/ 15 h 17"/>
                  <a:gd name="T10" fmla="*/ 47 w 124"/>
                  <a:gd name="T11" fmla="*/ 15 h 17"/>
                  <a:gd name="T12" fmla="*/ 32 w 124"/>
                  <a:gd name="T13" fmla="*/ 15 h 17"/>
                  <a:gd name="T14" fmla="*/ 16 w 124"/>
                  <a:gd name="T15" fmla="*/ 13 h 17"/>
                  <a:gd name="T16" fmla="*/ 2 w 124"/>
                  <a:gd name="T17" fmla="*/ 10 h 17"/>
                  <a:gd name="T18" fmla="*/ 0 w 124"/>
                  <a:gd name="T19" fmla="*/ 13 h 17"/>
                  <a:gd name="T20" fmla="*/ 16 w 124"/>
                  <a:gd name="T21" fmla="*/ 15 h 17"/>
                  <a:gd name="T22" fmla="*/ 32 w 124"/>
                  <a:gd name="T23" fmla="*/ 17 h 17"/>
                  <a:gd name="T24" fmla="*/ 47 w 124"/>
                  <a:gd name="T25" fmla="*/ 17 h 17"/>
                  <a:gd name="T26" fmla="*/ 64 w 124"/>
                  <a:gd name="T27" fmla="*/ 17 h 17"/>
                  <a:gd name="T28" fmla="*/ 79 w 124"/>
                  <a:gd name="T29" fmla="*/ 15 h 17"/>
                  <a:gd name="T30" fmla="*/ 95 w 124"/>
                  <a:gd name="T31" fmla="*/ 11 h 17"/>
                  <a:gd name="T32" fmla="*/ 110 w 124"/>
                  <a:gd name="T33" fmla="*/ 7 h 17"/>
                  <a:gd name="T34" fmla="*/ 124 w 124"/>
                  <a:gd name="T35" fmla="*/ 2 h 17"/>
                  <a:gd name="T36" fmla="*/ 122 w 124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17">
                    <a:moveTo>
                      <a:pt x="122" y="0"/>
                    </a:moveTo>
                    <a:lnTo>
                      <a:pt x="109" y="5"/>
                    </a:lnTo>
                    <a:lnTo>
                      <a:pt x="93" y="9"/>
                    </a:lnTo>
                    <a:lnTo>
                      <a:pt x="78" y="13"/>
                    </a:lnTo>
                    <a:lnTo>
                      <a:pt x="64" y="15"/>
                    </a:lnTo>
                    <a:lnTo>
                      <a:pt x="47" y="15"/>
                    </a:lnTo>
                    <a:lnTo>
                      <a:pt x="32" y="15"/>
                    </a:lnTo>
                    <a:lnTo>
                      <a:pt x="16" y="13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6" y="15"/>
                    </a:lnTo>
                    <a:lnTo>
                      <a:pt x="32" y="17"/>
                    </a:lnTo>
                    <a:lnTo>
                      <a:pt x="47" y="17"/>
                    </a:lnTo>
                    <a:lnTo>
                      <a:pt x="64" y="17"/>
                    </a:lnTo>
                    <a:lnTo>
                      <a:pt x="79" y="15"/>
                    </a:lnTo>
                    <a:lnTo>
                      <a:pt x="95" y="11"/>
                    </a:lnTo>
                    <a:lnTo>
                      <a:pt x="110" y="7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9" name="Freeform 211">
                <a:extLst>
                  <a:ext uri="{FF2B5EF4-FFF2-40B4-BE49-F238E27FC236}">
                    <a16:creationId xmlns:a16="http://schemas.microsoft.com/office/drawing/2014/main" id="{6BECF295-2911-4DD6-8BB0-120A8FFA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584"/>
                <a:ext cx="54" cy="31"/>
              </a:xfrm>
              <a:custGeom>
                <a:avLst/>
                <a:gdLst>
                  <a:gd name="T0" fmla="*/ 105 w 108"/>
                  <a:gd name="T1" fmla="*/ 0 h 62"/>
                  <a:gd name="T2" fmla="*/ 101 w 108"/>
                  <a:gd name="T3" fmla="*/ 8 h 62"/>
                  <a:gd name="T4" fmla="*/ 92 w 108"/>
                  <a:gd name="T5" fmla="*/ 15 h 62"/>
                  <a:gd name="T6" fmla="*/ 79 w 108"/>
                  <a:gd name="T7" fmla="*/ 24 h 62"/>
                  <a:gd name="T8" fmla="*/ 65 w 108"/>
                  <a:gd name="T9" fmla="*/ 32 h 62"/>
                  <a:gd name="T10" fmla="*/ 48 w 108"/>
                  <a:gd name="T11" fmla="*/ 39 h 62"/>
                  <a:gd name="T12" fmla="*/ 30 w 108"/>
                  <a:gd name="T13" fmla="*/ 46 h 62"/>
                  <a:gd name="T14" fmla="*/ 15 w 108"/>
                  <a:gd name="T15" fmla="*/ 53 h 62"/>
                  <a:gd name="T16" fmla="*/ 0 w 108"/>
                  <a:gd name="T17" fmla="*/ 60 h 62"/>
                  <a:gd name="T18" fmla="*/ 2 w 108"/>
                  <a:gd name="T19" fmla="*/ 62 h 62"/>
                  <a:gd name="T20" fmla="*/ 16 w 108"/>
                  <a:gd name="T21" fmla="*/ 55 h 62"/>
                  <a:gd name="T22" fmla="*/ 32 w 108"/>
                  <a:gd name="T23" fmla="*/ 49 h 62"/>
                  <a:gd name="T24" fmla="*/ 49 w 108"/>
                  <a:gd name="T25" fmla="*/ 41 h 62"/>
                  <a:gd name="T26" fmla="*/ 66 w 108"/>
                  <a:gd name="T27" fmla="*/ 34 h 62"/>
                  <a:gd name="T28" fmla="*/ 82 w 108"/>
                  <a:gd name="T29" fmla="*/ 26 h 62"/>
                  <a:gd name="T30" fmla="*/ 95 w 108"/>
                  <a:gd name="T31" fmla="*/ 18 h 62"/>
                  <a:gd name="T32" fmla="*/ 104 w 108"/>
                  <a:gd name="T33" fmla="*/ 9 h 62"/>
                  <a:gd name="T34" fmla="*/ 108 w 108"/>
                  <a:gd name="T35" fmla="*/ 0 h 62"/>
                  <a:gd name="T36" fmla="*/ 105 w 10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62">
                    <a:moveTo>
                      <a:pt x="105" y="0"/>
                    </a:moveTo>
                    <a:lnTo>
                      <a:pt x="101" y="8"/>
                    </a:lnTo>
                    <a:lnTo>
                      <a:pt x="92" y="15"/>
                    </a:lnTo>
                    <a:lnTo>
                      <a:pt x="79" y="24"/>
                    </a:lnTo>
                    <a:lnTo>
                      <a:pt x="65" y="32"/>
                    </a:lnTo>
                    <a:lnTo>
                      <a:pt x="48" y="39"/>
                    </a:lnTo>
                    <a:lnTo>
                      <a:pt x="30" y="46"/>
                    </a:lnTo>
                    <a:lnTo>
                      <a:pt x="15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16" y="55"/>
                    </a:lnTo>
                    <a:lnTo>
                      <a:pt x="32" y="49"/>
                    </a:lnTo>
                    <a:lnTo>
                      <a:pt x="49" y="41"/>
                    </a:lnTo>
                    <a:lnTo>
                      <a:pt x="66" y="34"/>
                    </a:lnTo>
                    <a:lnTo>
                      <a:pt x="82" y="26"/>
                    </a:lnTo>
                    <a:lnTo>
                      <a:pt x="95" y="18"/>
                    </a:lnTo>
                    <a:lnTo>
                      <a:pt x="104" y="9"/>
                    </a:lnTo>
                    <a:lnTo>
                      <a:pt x="108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0" name="Freeform 212">
                <a:extLst>
                  <a:ext uri="{FF2B5EF4-FFF2-40B4-BE49-F238E27FC236}">
                    <a16:creationId xmlns:a16="http://schemas.microsoft.com/office/drawing/2014/main" id="{1D34A470-41E5-4544-BFF1-37111F674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555"/>
                <a:ext cx="22" cy="29"/>
              </a:xfrm>
              <a:custGeom>
                <a:avLst/>
                <a:gdLst>
                  <a:gd name="T0" fmla="*/ 0 w 44"/>
                  <a:gd name="T1" fmla="*/ 2 h 58"/>
                  <a:gd name="T2" fmla="*/ 14 w 44"/>
                  <a:gd name="T3" fmla="*/ 7 h 58"/>
                  <a:gd name="T4" fmla="*/ 23 w 44"/>
                  <a:gd name="T5" fmla="*/ 12 h 58"/>
                  <a:gd name="T6" fmla="*/ 31 w 44"/>
                  <a:gd name="T7" fmla="*/ 18 h 58"/>
                  <a:gd name="T8" fmla="*/ 36 w 44"/>
                  <a:gd name="T9" fmla="*/ 26 h 58"/>
                  <a:gd name="T10" fmla="*/ 39 w 44"/>
                  <a:gd name="T11" fmla="*/ 33 h 58"/>
                  <a:gd name="T12" fmla="*/ 39 w 44"/>
                  <a:gd name="T13" fmla="*/ 40 h 58"/>
                  <a:gd name="T14" fmla="*/ 40 w 44"/>
                  <a:gd name="T15" fmla="*/ 48 h 58"/>
                  <a:gd name="T16" fmla="*/ 38 w 44"/>
                  <a:gd name="T17" fmla="*/ 58 h 58"/>
                  <a:gd name="T18" fmla="*/ 41 w 44"/>
                  <a:gd name="T19" fmla="*/ 58 h 58"/>
                  <a:gd name="T20" fmla="*/ 43 w 44"/>
                  <a:gd name="T21" fmla="*/ 48 h 58"/>
                  <a:gd name="T22" fmla="*/ 44 w 44"/>
                  <a:gd name="T23" fmla="*/ 40 h 58"/>
                  <a:gd name="T24" fmla="*/ 42 w 44"/>
                  <a:gd name="T25" fmla="*/ 33 h 58"/>
                  <a:gd name="T26" fmla="*/ 40 w 44"/>
                  <a:gd name="T27" fmla="*/ 25 h 58"/>
                  <a:gd name="T28" fmla="*/ 34 w 44"/>
                  <a:gd name="T29" fmla="*/ 17 h 58"/>
                  <a:gd name="T30" fmla="*/ 27 w 44"/>
                  <a:gd name="T31" fmla="*/ 10 h 58"/>
                  <a:gd name="T32" fmla="*/ 15 w 44"/>
                  <a:gd name="T33" fmla="*/ 5 h 58"/>
                  <a:gd name="T34" fmla="*/ 1 w 44"/>
                  <a:gd name="T35" fmla="*/ 0 h 58"/>
                  <a:gd name="T36" fmla="*/ 0 w 44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58">
                    <a:moveTo>
                      <a:pt x="0" y="2"/>
                    </a:moveTo>
                    <a:lnTo>
                      <a:pt x="14" y="7"/>
                    </a:lnTo>
                    <a:lnTo>
                      <a:pt x="23" y="12"/>
                    </a:lnTo>
                    <a:lnTo>
                      <a:pt x="31" y="18"/>
                    </a:lnTo>
                    <a:lnTo>
                      <a:pt x="36" y="26"/>
                    </a:lnTo>
                    <a:lnTo>
                      <a:pt x="39" y="33"/>
                    </a:lnTo>
                    <a:lnTo>
                      <a:pt x="39" y="40"/>
                    </a:lnTo>
                    <a:lnTo>
                      <a:pt x="40" y="48"/>
                    </a:lnTo>
                    <a:lnTo>
                      <a:pt x="38" y="58"/>
                    </a:lnTo>
                    <a:lnTo>
                      <a:pt x="41" y="58"/>
                    </a:lnTo>
                    <a:lnTo>
                      <a:pt x="43" y="48"/>
                    </a:lnTo>
                    <a:lnTo>
                      <a:pt x="44" y="40"/>
                    </a:lnTo>
                    <a:lnTo>
                      <a:pt x="42" y="33"/>
                    </a:lnTo>
                    <a:lnTo>
                      <a:pt x="40" y="25"/>
                    </a:lnTo>
                    <a:lnTo>
                      <a:pt x="34" y="17"/>
                    </a:lnTo>
                    <a:lnTo>
                      <a:pt x="27" y="10"/>
                    </a:lnTo>
                    <a:lnTo>
                      <a:pt x="15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1" name="Freeform 213">
                <a:extLst>
                  <a:ext uri="{FF2B5EF4-FFF2-40B4-BE49-F238E27FC236}">
                    <a16:creationId xmlns:a16="http://schemas.microsoft.com/office/drawing/2014/main" id="{77B82858-6E3C-40E3-A57F-CBEF4063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523"/>
                <a:ext cx="78" cy="33"/>
              </a:xfrm>
              <a:custGeom>
                <a:avLst/>
                <a:gdLst>
                  <a:gd name="T0" fmla="*/ 0 w 156"/>
                  <a:gd name="T1" fmla="*/ 2 h 68"/>
                  <a:gd name="T2" fmla="*/ 11 w 156"/>
                  <a:gd name="T3" fmla="*/ 8 h 68"/>
                  <a:gd name="T4" fmla="*/ 21 w 156"/>
                  <a:gd name="T5" fmla="*/ 14 h 68"/>
                  <a:gd name="T6" fmla="*/ 31 w 156"/>
                  <a:gd name="T7" fmla="*/ 19 h 68"/>
                  <a:gd name="T8" fmla="*/ 43 w 156"/>
                  <a:gd name="T9" fmla="*/ 24 h 68"/>
                  <a:gd name="T10" fmla="*/ 53 w 156"/>
                  <a:gd name="T11" fmla="*/ 29 h 68"/>
                  <a:gd name="T12" fmla="*/ 63 w 156"/>
                  <a:gd name="T13" fmla="*/ 33 h 68"/>
                  <a:gd name="T14" fmla="*/ 72 w 156"/>
                  <a:gd name="T15" fmla="*/ 38 h 68"/>
                  <a:gd name="T16" fmla="*/ 83 w 156"/>
                  <a:gd name="T17" fmla="*/ 42 h 68"/>
                  <a:gd name="T18" fmla="*/ 92 w 156"/>
                  <a:gd name="T19" fmla="*/ 46 h 68"/>
                  <a:gd name="T20" fmla="*/ 102 w 156"/>
                  <a:gd name="T21" fmla="*/ 50 h 68"/>
                  <a:gd name="T22" fmla="*/ 111 w 156"/>
                  <a:gd name="T23" fmla="*/ 53 h 68"/>
                  <a:gd name="T24" fmla="*/ 120 w 156"/>
                  <a:gd name="T25" fmla="*/ 56 h 68"/>
                  <a:gd name="T26" fmla="*/ 129 w 156"/>
                  <a:gd name="T27" fmla="*/ 59 h 68"/>
                  <a:gd name="T28" fmla="*/ 138 w 156"/>
                  <a:gd name="T29" fmla="*/ 62 h 68"/>
                  <a:gd name="T30" fmla="*/ 146 w 156"/>
                  <a:gd name="T31" fmla="*/ 66 h 68"/>
                  <a:gd name="T32" fmla="*/ 154 w 156"/>
                  <a:gd name="T33" fmla="*/ 68 h 68"/>
                  <a:gd name="T34" fmla="*/ 156 w 156"/>
                  <a:gd name="T35" fmla="*/ 66 h 68"/>
                  <a:gd name="T36" fmla="*/ 147 w 156"/>
                  <a:gd name="T37" fmla="*/ 64 h 68"/>
                  <a:gd name="T38" fmla="*/ 140 w 156"/>
                  <a:gd name="T39" fmla="*/ 60 h 68"/>
                  <a:gd name="T40" fmla="*/ 131 w 156"/>
                  <a:gd name="T41" fmla="*/ 57 h 68"/>
                  <a:gd name="T42" fmla="*/ 121 w 156"/>
                  <a:gd name="T43" fmla="*/ 54 h 68"/>
                  <a:gd name="T44" fmla="*/ 113 w 156"/>
                  <a:gd name="T45" fmla="*/ 51 h 68"/>
                  <a:gd name="T46" fmla="*/ 104 w 156"/>
                  <a:gd name="T47" fmla="*/ 47 h 68"/>
                  <a:gd name="T48" fmla="*/ 94 w 156"/>
                  <a:gd name="T49" fmla="*/ 44 h 68"/>
                  <a:gd name="T50" fmla="*/ 85 w 156"/>
                  <a:gd name="T51" fmla="*/ 40 h 68"/>
                  <a:gd name="T52" fmla="*/ 75 w 156"/>
                  <a:gd name="T53" fmla="*/ 35 h 68"/>
                  <a:gd name="T54" fmla="*/ 65 w 156"/>
                  <a:gd name="T55" fmla="*/ 31 h 68"/>
                  <a:gd name="T56" fmla="*/ 55 w 156"/>
                  <a:gd name="T57" fmla="*/ 27 h 68"/>
                  <a:gd name="T58" fmla="*/ 45 w 156"/>
                  <a:gd name="T59" fmla="*/ 22 h 68"/>
                  <a:gd name="T60" fmla="*/ 35 w 156"/>
                  <a:gd name="T61" fmla="*/ 17 h 68"/>
                  <a:gd name="T62" fmla="*/ 25 w 156"/>
                  <a:gd name="T63" fmla="*/ 12 h 68"/>
                  <a:gd name="T64" fmla="*/ 14 w 156"/>
                  <a:gd name="T65" fmla="*/ 6 h 68"/>
                  <a:gd name="T66" fmla="*/ 3 w 156"/>
                  <a:gd name="T67" fmla="*/ 0 h 68"/>
                  <a:gd name="T68" fmla="*/ 0 w 156"/>
                  <a:gd name="T6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68">
                    <a:moveTo>
                      <a:pt x="0" y="2"/>
                    </a:moveTo>
                    <a:lnTo>
                      <a:pt x="11" y="8"/>
                    </a:lnTo>
                    <a:lnTo>
                      <a:pt x="21" y="14"/>
                    </a:lnTo>
                    <a:lnTo>
                      <a:pt x="31" y="19"/>
                    </a:lnTo>
                    <a:lnTo>
                      <a:pt x="43" y="24"/>
                    </a:lnTo>
                    <a:lnTo>
                      <a:pt x="53" y="29"/>
                    </a:lnTo>
                    <a:lnTo>
                      <a:pt x="63" y="33"/>
                    </a:lnTo>
                    <a:lnTo>
                      <a:pt x="72" y="38"/>
                    </a:lnTo>
                    <a:lnTo>
                      <a:pt x="83" y="42"/>
                    </a:lnTo>
                    <a:lnTo>
                      <a:pt x="92" y="46"/>
                    </a:lnTo>
                    <a:lnTo>
                      <a:pt x="102" y="50"/>
                    </a:lnTo>
                    <a:lnTo>
                      <a:pt x="111" y="53"/>
                    </a:lnTo>
                    <a:lnTo>
                      <a:pt x="120" y="56"/>
                    </a:lnTo>
                    <a:lnTo>
                      <a:pt x="129" y="59"/>
                    </a:lnTo>
                    <a:lnTo>
                      <a:pt x="138" y="62"/>
                    </a:lnTo>
                    <a:lnTo>
                      <a:pt x="146" y="66"/>
                    </a:lnTo>
                    <a:lnTo>
                      <a:pt x="154" y="68"/>
                    </a:lnTo>
                    <a:lnTo>
                      <a:pt x="156" y="66"/>
                    </a:lnTo>
                    <a:lnTo>
                      <a:pt x="147" y="64"/>
                    </a:lnTo>
                    <a:lnTo>
                      <a:pt x="140" y="60"/>
                    </a:lnTo>
                    <a:lnTo>
                      <a:pt x="131" y="57"/>
                    </a:lnTo>
                    <a:lnTo>
                      <a:pt x="121" y="54"/>
                    </a:lnTo>
                    <a:lnTo>
                      <a:pt x="113" y="51"/>
                    </a:lnTo>
                    <a:lnTo>
                      <a:pt x="104" y="47"/>
                    </a:lnTo>
                    <a:lnTo>
                      <a:pt x="94" y="44"/>
                    </a:lnTo>
                    <a:lnTo>
                      <a:pt x="85" y="40"/>
                    </a:lnTo>
                    <a:lnTo>
                      <a:pt x="75" y="35"/>
                    </a:lnTo>
                    <a:lnTo>
                      <a:pt x="65" y="31"/>
                    </a:lnTo>
                    <a:lnTo>
                      <a:pt x="55" y="27"/>
                    </a:lnTo>
                    <a:lnTo>
                      <a:pt x="45" y="22"/>
                    </a:lnTo>
                    <a:lnTo>
                      <a:pt x="35" y="17"/>
                    </a:lnTo>
                    <a:lnTo>
                      <a:pt x="25" y="12"/>
                    </a:lnTo>
                    <a:lnTo>
                      <a:pt x="14" y="6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2" name="Freeform 214">
                <a:extLst>
                  <a:ext uri="{FF2B5EF4-FFF2-40B4-BE49-F238E27FC236}">
                    <a16:creationId xmlns:a16="http://schemas.microsoft.com/office/drawing/2014/main" id="{7FC38E9C-E5D8-42CA-8765-5523E5DB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1498"/>
                <a:ext cx="55" cy="26"/>
              </a:xfrm>
              <a:custGeom>
                <a:avLst/>
                <a:gdLst>
                  <a:gd name="T0" fmla="*/ 0 w 110"/>
                  <a:gd name="T1" fmla="*/ 2 h 51"/>
                  <a:gd name="T2" fmla="*/ 12 w 110"/>
                  <a:gd name="T3" fmla="*/ 6 h 51"/>
                  <a:gd name="T4" fmla="*/ 24 w 110"/>
                  <a:gd name="T5" fmla="*/ 10 h 51"/>
                  <a:gd name="T6" fmla="*/ 34 w 110"/>
                  <a:gd name="T7" fmla="*/ 14 h 51"/>
                  <a:gd name="T8" fmla="*/ 45 w 110"/>
                  <a:gd name="T9" fmla="*/ 18 h 51"/>
                  <a:gd name="T10" fmla="*/ 57 w 110"/>
                  <a:gd name="T11" fmla="*/ 24 h 51"/>
                  <a:gd name="T12" fmla="*/ 70 w 110"/>
                  <a:gd name="T13" fmla="*/ 31 h 51"/>
                  <a:gd name="T14" fmla="*/ 87 w 110"/>
                  <a:gd name="T15" fmla="*/ 40 h 51"/>
                  <a:gd name="T16" fmla="*/ 107 w 110"/>
                  <a:gd name="T17" fmla="*/ 51 h 51"/>
                  <a:gd name="T18" fmla="*/ 110 w 110"/>
                  <a:gd name="T19" fmla="*/ 49 h 51"/>
                  <a:gd name="T20" fmla="*/ 90 w 110"/>
                  <a:gd name="T21" fmla="*/ 38 h 51"/>
                  <a:gd name="T22" fmla="*/ 75 w 110"/>
                  <a:gd name="T23" fmla="*/ 28 h 51"/>
                  <a:gd name="T24" fmla="*/ 61 w 110"/>
                  <a:gd name="T25" fmla="*/ 22 h 51"/>
                  <a:gd name="T26" fmla="*/ 47 w 110"/>
                  <a:gd name="T27" fmla="*/ 16 h 51"/>
                  <a:gd name="T28" fmla="*/ 36 w 110"/>
                  <a:gd name="T29" fmla="*/ 11 h 51"/>
                  <a:gd name="T30" fmla="*/ 25 w 110"/>
                  <a:gd name="T31" fmla="*/ 8 h 51"/>
                  <a:gd name="T32" fmla="*/ 14 w 110"/>
                  <a:gd name="T33" fmla="*/ 3 h 51"/>
                  <a:gd name="T34" fmla="*/ 2 w 110"/>
                  <a:gd name="T35" fmla="*/ 0 h 51"/>
                  <a:gd name="T36" fmla="*/ 0 w 110"/>
                  <a:gd name="T37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51">
                    <a:moveTo>
                      <a:pt x="0" y="2"/>
                    </a:moveTo>
                    <a:lnTo>
                      <a:pt x="12" y="6"/>
                    </a:lnTo>
                    <a:lnTo>
                      <a:pt x="24" y="10"/>
                    </a:lnTo>
                    <a:lnTo>
                      <a:pt x="34" y="14"/>
                    </a:lnTo>
                    <a:lnTo>
                      <a:pt x="45" y="18"/>
                    </a:lnTo>
                    <a:lnTo>
                      <a:pt x="57" y="24"/>
                    </a:lnTo>
                    <a:lnTo>
                      <a:pt x="70" y="31"/>
                    </a:lnTo>
                    <a:lnTo>
                      <a:pt x="87" y="40"/>
                    </a:lnTo>
                    <a:lnTo>
                      <a:pt x="107" y="51"/>
                    </a:lnTo>
                    <a:lnTo>
                      <a:pt x="110" y="49"/>
                    </a:lnTo>
                    <a:lnTo>
                      <a:pt x="90" y="38"/>
                    </a:lnTo>
                    <a:lnTo>
                      <a:pt x="75" y="28"/>
                    </a:lnTo>
                    <a:lnTo>
                      <a:pt x="61" y="22"/>
                    </a:lnTo>
                    <a:lnTo>
                      <a:pt x="47" y="16"/>
                    </a:lnTo>
                    <a:lnTo>
                      <a:pt x="36" y="11"/>
                    </a:lnTo>
                    <a:lnTo>
                      <a:pt x="25" y="8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3" name="Freeform 215">
                <a:extLst>
                  <a:ext uri="{FF2B5EF4-FFF2-40B4-BE49-F238E27FC236}">
                    <a16:creationId xmlns:a16="http://schemas.microsoft.com/office/drawing/2014/main" id="{3D263573-60F7-4E24-AC20-AAEE491D6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484"/>
                <a:ext cx="58" cy="16"/>
              </a:xfrm>
              <a:custGeom>
                <a:avLst/>
                <a:gdLst>
                  <a:gd name="T0" fmla="*/ 2 w 117"/>
                  <a:gd name="T1" fmla="*/ 0 h 31"/>
                  <a:gd name="T2" fmla="*/ 0 w 117"/>
                  <a:gd name="T3" fmla="*/ 2 h 31"/>
                  <a:gd name="T4" fmla="*/ 13 w 117"/>
                  <a:gd name="T5" fmla="*/ 10 h 31"/>
                  <a:gd name="T6" fmla="*/ 26 w 117"/>
                  <a:gd name="T7" fmla="*/ 14 h 31"/>
                  <a:gd name="T8" fmla="*/ 41 w 117"/>
                  <a:gd name="T9" fmla="*/ 18 h 31"/>
                  <a:gd name="T10" fmla="*/ 56 w 117"/>
                  <a:gd name="T11" fmla="*/ 21 h 31"/>
                  <a:gd name="T12" fmla="*/ 71 w 117"/>
                  <a:gd name="T13" fmla="*/ 23 h 31"/>
                  <a:gd name="T14" fmla="*/ 87 w 117"/>
                  <a:gd name="T15" fmla="*/ 25 h 31"/>
                  <a:gd name="T16" fmla="*/ 102 w 117"/>
                  <a:gd name="T17" fmla="*/ 28 h 31"/>
                  <a:gd name="T18" fmla="*/ 116 w 117"/>
                  <a:gd name="T19" fmla="*/ 31 h 31"/>
                  <a:gd name="T20" fmla="*/ 117 w 117"/>
                  <a:gd name="T21" fmla="*/ 29 h 31"/>
                  <a:gd name="T22" fmla="*/ 103 w 117"/>
                  <a:gd name="T23" fmla="*/ 26 h 31"/>
                  <a:gd name="T24" fmla="*/ 89 w 117"/>
                  <a:gd name="T25" fmla="*/ 23 h 31"/>
                  <a:gd name="T26" fmla="*/ 73 w 117"/>
                  <a:gd name="T27" fmla="*/ 21 h 31"/>
                  <a:gd name="T28" fmla="*/ 57 w 117"/>
                  <a:gd name="T29" fmla="*/ 19 h 31"/>
                  <a:gd name="T30" fmla="*/ 43 w 117"/>
                  <a:gd name="T31" fmla="*/ 16 h 31"/>
                  <a:gd name="T32" fmla="*/ 28 w 117"/>
                  <a:gd name="T33" fmla="*/ 12 h 31"/>
                  <a:gd name="T34" fmla="*/ 15 w 117"/>
                  <a:gd name="T35" fmla="*/ 7 h 31"/>
                  <a:gd name="T36" fmla="*/ 3 w 117"/>
                  <a:gd name="T37" fmla="*/ 0 h 31"/>
                  <a:gd name="T38" fmla="*/ 1 w 117"/>
                  <a:gd name="T39" fmla="*/ 2 h 31"/>
                  <a:gd name="T40" fmla="*/ 2 w 117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31">
                    <a:moveTo>
                      <a:pt x="2" y="0"/>
                    </a:moveTo>
                    <a:lnTo>
                      <a:pt x="0" y="2"/>
                    </a:lnTo>
                    <a:lnTo>
                      <a:pt x="13" y="10"/>
                    </a:lnTo>
                    <a:lnTo>
                      <a:pt x="26" y="14"/>
                    </a:lnTo>
                    <a:lnTo>
                      <a:pt x="41" y="18"/>
                    </a:lnTo>
                    <a:lnTo>
                      <a:pt x="56" y="21"/>
                    </a:lnTo>
                    <a:lnTo>
                      <a:pt x="71" y="23"/>
                    </a:lnTo>
                    <a:lnTo>
                      <a:pt x="87" y="25"/>
                    </a:lnTo>
                    <a:lnTo>
                      <a:pt x="102" y="28"/>
                    </a:lnTo>
                    <a:lnTo>
                      <a:pt x="116" y="31"/>
                    </a:lnTo>
                    <a:lnTo>
                      <a:pt x="117" y="29"/>
                    </a:lnTo>
                    <a:lnTo>
                      <a:pt x="103" y="26"/>
                    </a:lnTo>
                    <a:lnTo>
                      <a:pt x="89" y="23"/>
                    </a:lnTo>
                    <a:lnTo>
                      <a:pt x="73" y="21"/>
                    </a:lnTo>
                    <a:lnTo>
                      <a:pt x="57" y="19"/>
                    </a:lnTo>
                    <a:lnTo>
                      <a:pt x="43" y="16"/>
                    </a:lnTo>
                    <a:lnTo>
                      <a:pt x="28" y="12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4" name="Freeform 216">
                <a:extLst>
                  <a:ext uri="{FF2B5EF4-FFF2-40B4-BE49-F238E27FC236}">
                    <a16:creationId xmlns:a16="http://schemas.microsoft.com/office/drawing/2014/main" id="{4792D3C2-70AF-4BBA-9F1A-BC0A96C4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1484"/>
                <a:ext cx="37" cy="4"/>
              </a:xfrm>
              <a:custGeom>
                <a:avLst/>
                <a:gdLst>
                  <a:gd name="T0" fmla="*/ 73 w 73"/>
                  <a:gd name="T1" fmla="*/ 5 h 9"/>
                  <a:gd name="T2" fmla="*/ 64 w 73"/>
                  <a:gd name="T3" fmla="*/ 6 h 9"/>
                  <a:gd name="T4" fmla="*/ 53 w 73"/>
                  <a:gd name="T5" fmla="*/ 6 h 9"/>
                  <a:gd name="T6" fmla="*/ 41 w 73"/>
                  <a:gd name="T7" fmla="*/ 5 h 9"/>
                  <a:gd name="T8" fmla="*/ 29 w 73"/>
                  <a:gd name="T9" fmla="*/ 4 h 9"/>
                  <a:gd name="T10" fmla="*/ 18 w 73"/>
                  <a:gd name="T11" fmla="*/ 3 h 9"/>
                  <a:gd name="T12" fmla="*/ 10 w 73"/>
                  <a:gd name="T13" fmla="*/ 1 h 9"/>
                  <a:gd name="T14" fmla="*/ 4 w 73"/>
                  <a:gd name="T15" fmla="*/ 1 h 9"/>
                  <a:gd name="T16" fmla="*/ 2 w 73"/>
                  <a:gd name="T17" fmla="*/ 0 h 9"/>
                  <a:gd name="T18" fmla="*/ 0 w 73"/>
                  <a:gd name="T19" fmla="*/ 3 h 9"/>
                  <a:gd name="T20" fmla="*/ 4 w 73"/>
                  <a:gd name="T21" fmla="*/ 3 h 9"/>
                  <a:gd name="T22" fmla="*/ 10 w 73"/>
                  <a:gd name="T23" fmla="*/ 4 h 9"/>
                  <a:gd name="T24" fmla="*/ 18 w 73"/>
                  <a:gd name="T25" fmla="*/ 5 h 9"/>
                  <a:gd name="T26" fmla="*/ 29 w 73"/>
                  <a:gd name="T27" fmla="*/ 6 h 9"/>
                  <a:gd name="T28" fmla="*/ 41 w 73"/>
                  <a:gd name="T29" fmla="*/ 8 h 9"/>
                  <a:gd name="T30" fmla="*/ 53 w 73"/>
                  <a:gd name="T31" fmla="*/ 9 h 9"/>
                  <a:gd name="T32" fmla="*/ 64 w 73"/>
                  <a:gd name="T33" fmla="*/ 9 h 9"/>
                  <a:gd name="T34" fmla="*/ 73 w 73"/>
                  <a:gd name="T35" fmla="*/ 8 h 9"/>
                  <a:gd name="T36" fmla="*/ 73 w 73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9">
                    <a:moveTo>
                      <a:pt x="73" y="5"/>
                    </a:moveTo>
                    <a:lnTo>
                      <a:pt x="64" y="6"/>
                    </a:lnTo>
                    <a:lnTo>
                      <a:pt x="53" y="6"/>
                    </a:lnTo>
                    <a:lnTo>
                      <a:pt x="41" y="5"/>
                    </a:lnTo>
                    <a:lnTo>
                      <a:pt x="29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8" y="5"/>
                    </a:lnTo>
                    <a:lnTo>
                      <a:pt x="29" y="6"/>
                    </a:lnTo>
                    <a:lnTo>
                      <a:pt x="41" y="8"/>
                    </a:lnTo>
                    <a:lnTo>
                      <a:pt x="53" y="9"/>
                    </a:lnTo>
                    <a:lnTo>
                      <a:pt x="64" y="9"/>
                    </a:lnTo>
                    <a:lnTo>
                      <a:pt x="73" y="8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5" name="Freeform 217">
                <a:extLst>
                  <a:ext uri="{FF2B5EF4-FFF2-40B4-BE49-F238E27FC236}">
                    <a16:creationId xmlns:a16="http://schemas.microsoft.com/office/drawing/2014/main" id="{E1B9C50C-8400-4AEC-8CFE-FD2139A3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745"/>
                <a:ext cx="90" cy="81"/>
              </a:xfrm>
              <a:custGeom>
                <a:avLst/>
                <a:gdLst>
                  <a:gd name="T0" fmla="*/ 179 w 179"/>
                  <a:gd name="T1" fmla="*/ 1 h 162"/>
                  <a:gd name="T2" fmla="*/ 175 w 179"/>
                  <a:gd name="T3" fmla="*/ 9 h 162"/>
                  <a:gd name="T4" fmla="*/ 163 w 179"/>
                  <a:gd name="T5" fmla="*/ 29 h 162"/>
                  <a:gd name="T6" fmla="*/ 135 w 179"/>
                  <a:gd name="T7" fmla="*/ 59 h 162"/>
                  <a:gd name="T8" fmla="*/ 113 w 179"/>
                  <a:gd name="T9" fmla="*/ 82 h 162"/>
                  <a:gd name="T10" fmla="*/ 108 w 179"/>
                  <a:gd name="T11" fmla="*/ 87 h 162"/>
                  <a:gd name="T12" fmla="*/ 104 w 179"/>
                  <a:gd name="T13" fmla="*/ 98 h 162"/>
                  <a:gd name="T14" fmla="*/ 103 w 179"/>
                  <a:gd name="T15" fmla="*/ 109 h 162"/>
                  <a:gd name="T16" fmla="*/ 111 w 179"/>
                  <a:gd name="T17" fmla="*/ 118 h 162"/>
                  <a:gd name="T18" fmla="*/ 121 w 179"/>
                  <a:gd name="T19" fmla="*/ 126 h 162"/>
                  <a:gd name="T20" fmla="*/ 131 w 179"/>
                  <a:gd name="T21" fmla="*/ 131 h 162"/>
                  <a:gd name="T22" fmla="*/ 138 w 179"/>
                  <a:gd name="T23" fmla="*/ 133 h 162"/>
                  <a:gd name="T24" fmla="*/ 154 w 179"/>
                  <a:gd name="T25" fmla="*/ 160 h 162"/>
                  <a:gd name="T26" fmla="*/ 149 w 179"/>
                  <a:gd name="T27" fmla="*/ 161 h 162"/>
                  <a:gd name="T28" fmla="*/ 130 w 179"/>
                  <a:gd name="T29" fmla="*/ 161 h 162"/>
                  <a:gd name="T30" fmla="*/ 114 w 179"/>
                  <a:gd name="T31" fmla="*/ 155 h 162"/>
                  <a:gd name="T32" fmla="*/ 118 w 179"/>
                  <a:gd name="T33" fmla="*/ 145 h 162"/>
                  <a:gd name="T34" fmla="*/ 118 w 179"/>
                  <a:gd name="T35" fmla="*/ 139 h 162"/>
                  <a:gd name="T36" fmla="*/ 114 w 179"/>
                  <a:gd name="T37" fmla="*/ 131 h 162"/>
                  <a:gd name="T38" fmla="*/ 105 w 179"/>
                  <a:gd name="T39" fmla="*/ 122 h 162"/>
                  <a:gd name="T40" fmla="*/ 92 w 179"/>
                  <a:gd name="T41" fmla="*/ 116 h 162"/>
                  <a:gd name="T42" fmla="*/ 79 w 179"/>
                  <a:gd name="T43" fmla="*/ 113 h 162"/>
                  <a:gd name="T44" fmla="*/ 68 w 179"/>
                  <a:gd name="T45" fmla="*/ 110 h 162"/>
                  <a:gd name="T46" fmla="*/ 63 w 179"/>
                  <a:gd name="T47" fmla="*/ 105 h 162"/>
                  <a:gd name="T48" fmla="*/ 68 w 179"/>
                  <a:gd name="T49" fmla="*/ 99 h 162"/>
                  <a:gd name="T50" fmla="*/ 72 w 179"/>
                  <a:gd name="T51" fmla="*/ 90 h 162"/>
                  <a:gd name="T52" fmla="*/ 63 w 179"/>
                  <a:gd name="T53" fmla="*/ 82 h 162"/>
                  <a:gd name="T54" fmla="*/ 49 w 179"/>
                  <a:gd name="T55" fmla="*/ 73 h 162"/>
                  <a:gd name="T56" fmla="*/ 30 w 179"/>
                  <a:gd name="T57" fmla="*/ 63 h 162"/>
                  <a:gd name="T58" fmla="*/ 13 w 179"/>
                  <a:gd name="T59" fmla="*/ 55 h 162"/>
                  <a:gd name="T60" fmla="*/ 1 w 179"/>
                  <a:gd name="T61" fmla="*/ 46 h 162"/>
                  <a:gd name="T62" fmla="*/ 2 w 179"/>
                  <a:gd name="T63" fmla="*/ 40 h 162"/>
                  <a:gd name="T64" fmla="*/ 26 w 179"/>
                  <a:gd name="T65" fmla="*/ 41 h 162"/>
                  <a:gd name="T66" fmla="*/ 46 w 179"/>
                  <a:gd name="T67" fmla="*/ 42 h 162"/>
                  <a:gd name="T68" fmla="*/ 65 w 179"/>
                  <a:gd name="T69" fmla="*/ 43 h 162"/>
                  <a:gd name="T70" fmla="*/ 84 w 179"/>
                  <a:gd name="T71" fmla="*/ 41 h 162"/>
                  <a:gd name="T72" fmla="*/ 104 w 179"/>
                  <a:gd name="T73" fmla="*/ 38 h 162"/>
                  <a:gd name="T74" fmla="*/ 124 w 179"/>
                  <a:gd name="T75" fmla="*/ 32 h 162"/>
                  <a:gd name="T76" fmla="*/ 141 w 179"/>
                  <a:gd name="T77" fmla="*/ 25 h 162"/>
                  <a:gd name="T78" fmla="*/ 160 w 179"/>
                  <a:gd name="T79" fmla="*/ 14 h 162"/>
                  <a:gd name="T80" fmla="*/ 179 w 179"/>
                  <a:gd name="T8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9" h="162">
                    <a:moveTo>
                      <a:pt x="179" y="0"/>
                    </a:moveTo>
                    <a:lnTo>
                      <a:pt x="179" y="1"/>
                    </a:lnTo>
                    <a:lnTo>
                      <a:pt x="179" y="4"/>
                    </a:lnTo>
                    <a:lnTo>
                      <a:pt x="175" y="9"/>
                    </a:lnTo>
                    <a:lnTo>
                      <a:pt x="170" y="18"/>
                    </a:lnTo>
                    <a:lnTo>
                      <a:pt x="163" y="29"/>
                    </a:lnTo>
                    <a:lnTo>
                      <a:pt x="152" y="42"/>
                    </a:lnTo>
                    <a:lnTo>
                      <a:pt x="135" y="59"/>
                    </a:lnTo>
                    <a:lnTo>
                      <a:pt x="114" y="80"/>
                    </a:lnTo>
                    <a:lnTo>
                      <a:pt x="113" y="82"/>
                    </a:lnTo>
                    <a:lnTo>
                      <a:pt x="111" y="84"/>
                    </a:lnTo>
                    <a:lnTo>
                      <a:pt x="108" y="87"/>
                    </a:lnTo>
                    <a:lnTo>
                      <a:pt x="105" y="92"/>
                    </a:lnTo>
                    <a:lnTo>
                      <a:pt x="104" y="98"/>
                    </a:lnTo>
                    <a:lnTo>
                      <a:pt x="103" y="104"/>
                    </a:lnTo>
                    <a:lnTo>
                      <a:pt x="103" y="109"/>
                    </a:lnTo>
                    <a:lnTo>
                      <a:pt x="106" y="114"/>
                    </a:lnTo>
                    <a:lnTo>
                      <a:pt x="111" y="118"/>
                    </a:lnTo>
                    <a:lnTo>
                      <a:pt x="116" y="122"/>
                    </a:lnTo>
                    <a:lnTo>
                      <a:pt x="121" y="126"/>
                    </a:lnTo>
                    <a:lnTo>
                      <a:pt x="128" y="128"/>
                    </a:lnTo>
                    <a:lnTo>
                      <a:pt x="131" y="131"/>
                    </a:lnTo>
                    <a:lnTo>
                      <a:pt x="136" y="132"/>
                    </a:lnTo>
                    <a:lnTo>
                      <a:pt x="138" y="133"/>
                    </a:lnTo>
                    <a:lnTo>
                      <a:pt x="139" y="134"/>
                    </a:lnTo>
                    <a:lnTo>
                      <a:pt x="154" y="160"/>
                    </a:lnTo>
                    <a:lnTo>
                      <a:pt x="153" y="160"/>
                    </a:lnTo>
                    <a:lnTo>
                      <a:pt x="149" y="161"/>
                    </a:lnTo>
                    <a:lnTo>
                      <a:pt x="142" y="162"/>
                    </a:lnTo>
                    <a:lnTo>
                      <a:pt x="130" y="161"/>
                    </a:lnTo>
                    <a:lnTo>
                      <a:pt x="118" y="159"/>
                    </a:lnTo>
                    <a:lnTo>
                      <a:pt x="114" y="155"/>
                    </a:lnTo>
                    <a:lnTo>
                      <a:pt x="115" y="150"/>
                    </a:lnTo>
                    <a:lnTo>
                      <a:pt x="118" y="145"/>
                    </a:lnTo>
                    <a:lnTo>
                      <a:pt x="118" y="142"/>
                    </a:lnTo>
                    <a:lnTo>
                      <a:pt x="118" y="139"/>
                    </a:lnTo>
                    <a:lnTo>
                      <a:pt x="117" y="134"/>
                    </a:lnTo>
                    <a:lnTo>
                      <a:pt x="114" y="131"/>
                    </a:lnTo>
                    <a:lnTo>
                      <a:pt x="110" y="126"/>
                    </a:lnTo>
                    <a:lnTo>
                      <a:pt x="105" y="122"/>
                    </a:lnTo>
                    <a:lnTo>
                      <a:pt x="100" y="118"/>
                    </a:lnTo>
                    <a:lnTo>
                      <a:pt x="92" y="116"/>
                    </a:lnTo>
                    <a:lnTo>
                      <a:pt x="85" y="115"/>
                    </a:lnTo>
                    <a:lnTo>
                      <a:pt x="79" y="113"/>
                    </a:lnTo>
                    <a:lnTo>
                      <a:pt x="73" y="112"/>
                    </a:lnTo>
                    <a:lnTo>
                      <a:pt x="68" y="110"/>
                    </a:lnTo>
                    <a:lnTo>
                      <a:pt x="64" y="107"/>
                    </a:lnTo>
                    <a:lnTo>
                      <a:pt x="63" y="105"/>
                    </a:lnTo>
                    <a:lnTo>
                      <a:pt x="64" y="102"/>
                    </a:lnTo>
                    <a:lnTo>
                      <a:pt x="68" y="99"/>
                    </a:lnTo>
                    <a:lnTo>
                      <a:pt x="72" y="94"/>
                    </a:lnTo>
                    <a:lnTo>
                      <a:pt x="72" y="90"/>
                    </a:lnTo>
                    <a:lnTo>
                      <a:pt x="69" y="86"/>
                    </a:lnTo>
                    <a:lnTo>
                      <a:pt x="63" y="82"/>
                    </a:lnTo>
                    <a:lnTo>
                      <a:pt x="57" y="77"/>
                    </a:lnTo>
                    <a:lnTo>
                      <a:pt x="49" y="73"/>
                    </a:lnTo>
                    <a:lnTo>
                      <a:pt x="39" y="67"/>
                    </a:lnTo>
                    <a:lnTo>
                      <a:pt x="30" y="63"/>
                    </a:lnTo>
                    <a:lnTo>
                      <a:pt x="23" y="59"/>
                    </a:lnTo>
                    <a:lnTo>
                      <a:pt x="13" y="55"/>
                    </a:lnTo>
                    <a:lnTo>
                      <a:pt x="5" y="50"/>
                    </a:lnTo>
                    <a:lnTo>
                      <a:pt x="1" y="46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11" y="39"/>
                    </a:lnTo>
                    <a:lnTo>
                      <a:pt x="26" y="41"/>
                    </a:lnTo>
                    <a:lnTo>
                      <a:pt x="36" y="42"/>
                    </a:lnTo>
                    <a:lnTo>
                      <a:pt x="46" y="42"/>
                    </a:lnTo>
                    <a:lnTo>
                      <a:pt x="55" y="43"/>
                    </a:lnTo>
                    <a:lnTo>
                      <a:pt x="65" y="43"/>
                    </a:lnTo>
                    <a:lnTo>
                      <a:pt x="75" y="42"/>
                    </a:lnTo>
                    <a:lnTo>
                      <a:pt x="84" y="41"/>
                    </a:lnTo>
                    <a:lnTo>
                      <a:pt x="94" y="40"/>
                    </a:lnTo>
                    <a:lnTo>
                      <a:pt x="104" y="38"/>
                    </a:lnTo>
                    <a:lnTo>
                      <a:pt x="113" y="36"/>
                    </a:lnTo>
                    <a:lnTo>
                      <a:pt x="124" y="32"/>
                    </a:lnTo>
                    <a:lnTo>
                      <a:pt x="133" y="29"/>
                    </a:lnTo>
                    <a:lnTo>
                      <a:pt x="141" y="25"/>
                    </a:lnTo>
                    <a:lnTo>
                      <a:pt x="151" y="20"/>
                    </a:lnTo>
                    <a:lnTo>
                      <a:pt x="160" y="14"/>
                    </a:lnTo>
                    <a:lnTo>
                      <a:pt x="169" y="7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6" name="Freeform 218">
                <a:extLst>
                  <a:ext uri="{FF2B5EF4-FFF2-40B4-BE49-F238E27FC236}">
                    <a16:creationId xmlns:a16="http://schemas.microsoft.com/office/drawing/2014/main" id="{5EB90EB1-F651-46BD-80C0-CA796640F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704"/>
                <a:ext cx="122" cy="40"/>
              </a:xfrm>
              <a:custGeom>
                <a:avLst/>
                <a:gdLst>
                  <a:gd name="T0" fmla="*/ 18 w 246"/>
                  <a:gd name="T1" fmla="*/ 43 h 81"/>
                  <a:gd name="T2" fmla="*/ 22 w 246"/>
                  <a:gd name="T3" fmla="*/ 38 h 81"/>
                  <a:gd name="T4" fmla="*/ 27 w 246"/>
                  <a:gd name="T5" fmla="*/ 33 h 81"/>
                  <a:gd name="T6" fmla="*/ 34 w 246"/>
                  <a:gd name="T7" fmla="*/ 28 h 81"/>
                  <a:gd name="T8" fmla="*/ 41 w 246"/>
                  <a:gd name="T9" fmla="*/ 23 h 81"/>
                  <a:gd name="T10" fmla="*/ 48 w 246"/>
                  <a:gd name="T11" fmla="*/ 17 h 81"/>
                  <a:gd name="T12" fmla="*/ 58 w 246"/>
                  <a:gd name="T13" fmla="*/ 13 h 81"/>
                  <a:gd name="T14" fmla="*/ 68 w 246"/>
                  <a:gd name="T15" fmla="*/ 9 h 81"/>
                  <a:gd name="T16" fmla="*/ 78 w 246"/>
                  <a:gd name="T17" fmla="*/ 5 h 81"/>
                  <a:gd name="T18" fmla="*/ 90 w 246"/>
                  <a:gd name="T19" fmla="*/ 3 h 81"/>
                  <a:gd name="T20" fmla="*/ 102 w 246"/>
                  <a:gd name="T21" fmla="*/ 1 h 81"/>
                  <a:gd name="T22" fmla="*/ 116 w 246"/>
                  <a:gd name="T23" fmla="*/ 0 h 81"/>
                  <a:gd name="T24" fmla="*/ 130 w 246"/>
                  <a:gd name="T25" fmla="*/ 1 h 81"/>
                  <a:gd name="T26" fmla="*/ 146 w 246"/>
                  <a:gd name="T27" fmla="*/ 2 h 81"/>
                  <a:gd name="T28" fmla="*/ 162 w 246"/>
                  <a:gd name="T29" fmla="*/ 4 h 81"/>
                  <a:gd name="T30" fmla="*/ 179 w 246"/>
                  <a:gd name="T31" fmla="*/ 8 h 81"/>
                  <a:gd name="T32" fmla="*/ 197 w 246"/>
                  <a:gd name="T33" fmla="*/ 13 h 81"/>
                  <a:gd name="T34" fmla="*/ 226 w 246"/>
                  <a:gd name="T35" fmla="*/ 24 h 81"/>
                  <a:gd name="T36" fmla="*/ 242 w 246"/>
                  <a:gd name="T37" fmla="*/ 31 h 81"/>
                  <a:gd name="T38" fmla="*/ 246 w 246"/>
                  <a:gd name="T39" fmla="*/ 34 h 81"/>
                  <a:gd name="T40" fmla="*/ 240 w 246"/>
                  <a:gd name="T41" fmla="*/ 36 h 81"/>
                  <a:gd name="T42" fmla="*/ 228 w 246"/>
                  <a:gd name="T43" fmla="*/ 35 h 81"/>
                  <a:gd name="T44" fmla="*/ 210 w 246"/>
                  <a:gd name="T45" fmla="*/ 34 h 81"/>
                  <a:gd name="T46" fmla="*/ 192 w 246"/>
                  <a:gd name="T47" fmla="*/ 31 h 81"/>
                  <a:gd name="T48" fmla="*/ 173 w 246"/>
                  <a:gd name="T49" fmla="*/ 29 h 81"/>
                  <a:gd name="T50" fmla="*/ 156 w 246"/>
                  <a:gd name="T51" fmla="*/ 27 h 81"/>
                  <a:gd name="T52" fmla="*/ 141 w 246"/>
                  <a:gd name="T53" fmla="*/ 26 h 81"/>
                  <a:gd name="T54" fmla="*/ 125 w 246"/>
                  <a:gd name="T55" fmla="*/ 26 h 81"/>
                  <a:gd name="T56" fmla="*/ 112 w 246"/>
                  <a:gd name="T57" fmla="*/ 27 h 81"/>
                  <a:gd name="T58" fmla="*/ 98 w 246"/>
                  <a:gd name="T59" fmla="*/ 30 h 81"/>
                  <a:gd name="T60" fmla="*/ 85 w 246"/>
                  <a:gd name="T61" fmla="*/ 34 h 81"/>
                  <a:gd name="T62" fmla="*/ 72 w 246"/>
                  <a:gd name="T63" fmla="*/ 41 h 81"/>
                  <a:gd name="T64" fmla="*/ 61 w 246"/>
                  <a:gd name="T65" fmla="*/ 50 h 81"/>
                  <a:gd name="T66" fmla="*/ 47 w 246"/>
                  <a:gd name="T67" fmla="*/ 60 h 81"/>
                  <a:gd name="T68" fmla="*/ 34 w 246"/>
                  <a:gd name="T69" fmla="*/ 69 h 81"/>
                  <a:gd name="T70" fmla="*/ 21 w 246"/>
                  <a:gd name="T71" fmla="*/ 77 h 81"/>
                  <a:gd name="T72" fmla="*/ 10 w 246"/>
                  <a:gd name="T73" fmla="*/ 81 h 81"/>
                  <a:gd name="T74" fmla="*/ 2 w 246"/>
                  <a:gd name="T75" fmla="*/ 81 h 81"/>
                  <a:gd name="T76" fmla="*/ 0 w 246"/>
                  <a:gd name="T77" fmla="*/ 76 h 81"/>
                  <a:gd name="T78" fmla="*/ 6 w 246"/>
                  <a:gd name="T79" fmla="*/ 63 h 81"/>
                  <a:gd name="T80" fmla="*/ 18 w 246"/>
                  <a:gd name="T81" fmla="*/ 4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6" h="81">
                    <a:moveTo>
                      <a:pt x="18" y="43"/>
                    </a:moveTo>
                    <a:lnTo>
                      <a:pt x="22" y="38"/>
                    </a:lnTo>
                    <a:lnTo>
                      <a:pt x="27" y="33"/>
                    </a:lnTo>
                    <a:lnTo>
                      <a:pt x="34" y="28"/>
                    </a:lnTo>
                    <a:lnTo>
                      <a:pt x="41" y="23"/>
                    </a:lnTo>
                    <a:lnTo>
                      <a:pt x="48" y="17"/>
                    </a:lnTo>
                    <a:lnTo>
                      <a:pt x="58" y="13"/>
                    </a:lnTo>
                    <a:lnTo>
                      <a:pt x="68" y="9"/>
                    </a:lnTo>
                    <a:lnTo>
                      <a:pt x="78" y="5"/>
                    </a:lnTo>
                    <a:lnTo>
                      <a:pt x="90" y="3"/>
                    </a:lnTo>
                    <a:lnTo>
                      <a:pt x="102" y="1"/>
                    </a:lnTo>
                    <a:lnTo>
                      <a:pt x="116" y="0"/>
                    </a:lnTo>
                    <a:lnTo>
                      <a:pt x="130" y="1"/>
                    </a:lnTo>
                    <a:lnTo>
                      <a:pt x="146" y="2"/>
                    </a:lnTo>
                    <a:lnTo>
                      <a:pt x="162" y="4"/>
                    </a:lnTo>
                    <a:lnTo>
                      <a:pt x="179" y="8"/>
                    </a:lnTo>
                    <a:lnTo>
                      <a:pt x="197" y="13"/>
                    </a:lnTo>
                    <a:lnTo>
                      <a:pt x="226" y="24"/>
                    </a:lnTo>
                    <a:lnTo>
                      <a:pt x="242" y="31"/>
                    </a:lnTo>
                    <a:lnTo>
                      <a:pt x="246" y="34"/>
                    </a:lnTo>
                    <a:lnTo>
                      <a:pt x="240" y="36"/>
                    </a:lnTo>
                    <a:lnTo>
                      <a:pt x="228" y="35"/>
                    </a:lnTo>
                    <a:lnTo>
                      <a:pt x="210" y="34"/>
                    </a:lnTo>
                    <a:lnTo>
                      <a:pt x="192" y="31"/>
                    </a:lnTo>
                    <a:lnTo>
                      <a:pt x="173" y="29"/>
                    </a:lnTo>
                    <a:lnTo>
                      <a:pt x="156" y="27"/>
                    </a:lnTo>
                    <a:lnTo>
                      <a:pt x="141" y="26"/>
                    </a:lnTo>
                    <a:lnTo>
                      <a:pt x="125" y="26"/>
                    </a:lnTo>
                    <a:lnTo>
                      <a:pt x="112" y="27"/>
                    </a:lnTo>
                    <a:lnTo>
                      <a:pt x="98" y="30"/>
                    </a:lnTo>
                    <a:lnTo>
                      <a:pt x="85" y="34"/>
                    </a:lnTo>
                    <a:lnTo>
                      <a:pt x="72" y="41"/>
                    </a:lnTo>
                    <a:lnTo>
                      <a:pt x="61" y="50"/>
                    </a:lnTo>
                    <a:lnTo>
                      <a:pt x="47" y="60"/>
                    </a:lnTo>
                    <a:lnTo>
                      <a:pt x="34" y="69"/>
                    </a:lnTo>
                    <a:lnTo>
                      <a:pt x="21" y="77"/>
                    </a:lnTo>
                    <a:lnTo>
                      <a:pt x="10" y="81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6" y="63"/>
                    </a:lnTo>
                    <a:lnTo>
                      <a:pt x="18" y="43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6347" name="Group 219">
              <a:extLst>
                <a:ext uri="{FF2B5EF4-FFF2-40B4-BE49-F238E27FC236}">
                  <a16:creationId xmlns:a16="http://schemas.microsoft.com/office/drawing/2014/main" id="{2EE0F89D-21B8-46DC-A9A8-F2810B1D7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8" y="1608"/>
              <a:ext cx="2770" cy="686"/>
              <a:chOff x="1538" y="1608"/>
              <a:chExt cx="2770" cy="686"/>
            </a:xfrm>
          </p:grpSpPr>
          <p:sp>
            <p:nvSpPr>
              <p:cNvPr id="176348" name="Freeform 220">
                <a:extLst>
                  <a:ext uri="{FF2B5EF4-FFF2-40B4-BE49-F238E27FC236}">
                    <a16:creationId xmlns:a16="http://schemas.microsoft.com/office/drawing/2014/main" id="{3EF413AD-1E6F-47CD-A306-B5349CEB4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743"/>
                <a:ext cx="180" cy="47"/>
              </a:xfrm>
              <a:custGeom>
                <a:avLst/>
                <a:gdLst>
                  <a:gd name="T0" fmla="*/ 35 w 359"/>
                  <a:gd name="T1" fmla="*/ 46 h 93"/>
                  <a:gd name="T2" fmla="*/ 59 w 359"/>
                  <a:gd name="T3" fmla="*/ 33 h 93"/>
                  <a:gd name="T4" fmla="*/ 82 w 359"/>
                  <a:gd name="T5" fmla="*/ 23 h 93"/>
                  <a:gd name="T6" fmla="*/ 107 w 359"/>
                  <a:gd name="T7" fmla="*/ 15 h 93"/>
                  <a:gd name="T8" fmla="*/ 134 w 359"/>
                  <a:gd name="T9" fmla="*/ 8 h 93"/>
                  <a:gd name="T10" fmla="*/ 154 w 359"/>
                  <a:gd name="T11" fmla="*/ 2 h 93"/>
                  <a:gd name="T12" fmla="*/ 173 w 359"/>
                  <a:gd name="T13" fmla="*/ 0 h 93"/>
                  <a:gd name="T14" fmla="*/ 201 w 359"/>
                  <a:gd name="T15" fmla="*/ 1 h 93"/>
                  <a:gd name="T16" fmla="*/ 239 w 359"/>
                  <a:gd name="T17" fmla="*/ 5 h 93"/>
                  <a:gd name="T18" fmla="*/ 269 w 359"/>
                  <a:gd name="T19" fmla="*/ 6 h 93"/>
                  <a:gd name="T20" fmla="*/ 292 w 359"/>
                  <a:gd name="T21" fmla="*/ 7 h 93"/>
                  <a:gd name="T22" fmla="*/ 315 w 359"/>
                  <a:gd name="T23" fmla="*/ 10 h 93"/>
                  <a:gd name="T24" fmla="*/ 341 w 359"/>
                  <a:gd name="T25" fmla="*/ 20 h 93"/>
                  <a:gd name="T26" fmla="*/ 358 w 359"/>
                  <a:gd name="T27" fmla="*/ 30 h 93"/>
                  <a:gd name="T28" fmla="*/ 357 w 359"/>
                  <a:gd name="T29" fmla="*/ 37 h 93"/>
                  <a:gd name="T30" fmla="*/ 335 w 359"/>
                  <a:gd name="T31" fmla="*/ 40 h 93"/>
                  <a:gd name="T32" fmla="*/ 302 w 359"/>
                  <a:gd name="T33" fmla="*/ 39 h 93"/>
                  <a:gd name="T34" fmla="*/ 278 w 359"/>
                  <a:gd name="T35" fmla="*/ 37 h 93"/>
                  <a:gd name="T36" fmla="*/ 258 w 359"/>
                  <a:gd name="T37" fmla="*/ 34 h 93"/>
                  <a:gd name="T38" fmla="*/ 238 w 359"/>
                  <a:gd name="T39" fmla="*/ 31 h 93"/>
                  <a:gd name="T40" fmla="*/ 219 w 359"/>
                  <a:gd name="T41" fmla="*/ 29 h 93"/>
                  <a:gd name="T42" fmla="*/ 202 w 359"/>
                  <a:gd name="T43" fmla="*/ 28 h 93"/>
                  <a:gd name="T44" fmla="*/ 186 w 359"/>
                  <a:gd name="T45" fmla="*/ 28 h 93"/>
                  <a:gd name="T46" fmla="*/ 170 w 359"/>
                  <a:gd name="T47" fmla="*/ 31 h 93"/>
                  <a:gd name="T48" fmla="*/ 147 w 359"/>
                  <a:gd name="T49" fmla="*/ 39 h 93"/>
                  <a:gd name="T50" fmla="*/ 115 w 359"/>
                  <a:gd name="T51" fmla="*/ 51 h 93"/>
                  <a:gd name="T52" fmla="*/ 81 w 359"/>
                  <a:gd name="T53" fmla="*/ 62 h 93"/>
                  <a:gd name="T54" fmla="*/ 55 w 359"/>
                  <a:gd name="T55" fmla="*/ 72 h 93"/>
                  <a:gd name="T56" fmla="*/ 36 w 359"/>
                  <a:gd name="T57" fmla="*/ 84 h 93"/>
                  <a:gd name="T58" fmla="*/ 14 w 359"/>
                  <a:gd name="T59" fmla="*/ 92 h 93"/>
                  <a:gd name="T60" fmla="*/ 1 w 359"/>
                  <a:gd name="T61" fmla="*/ 91 h 93"/>
                  <a:gd name="T62" fmla="*/ 6 w 359"/>
                  <a:gd name="T63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9" h="93">
                    <a:moveTo>
                      <a:pt x="23" y="58"/>
                    </a:moveTo>
                    <a:lnTo>
                      <a:pt x="35" y="46"/>
                    </a:lnTo>
                    <a:lnTo>
                      <a:pt x="46" y="38"/>
                    </a:lnTo>
                    <a:lnTo>
                      <a:pt x="59" y="33"/>
                    </a:lnTo>
                    <a:lnTo>
                      <a:pt x="70" y="28"/>
                    </a:lnTo>
                    <a:lnTo>
                      <a:pt x="82" y="23"/>
                    </a:lnTo>
                    <a:lnTo>
                      <a:pt x="94" y="19"/>
                    </a:lnTo>
                    <a:lnTo>
                      <a:pt x="107" y="15"/>
                    </a:lnTo>
                    <a:lnTo>
                      <a:pt x="120" y="12"/>
                    </a:lnTo>
                    <a:lnTo>
                      <a:pt x="134" y="8"/>
                    </a:lnTo>
                    <a:lnTo>
                      <a:pt x="144" y="5"/>
                    </a:lnTo>
                    <a:lnTo>
                      <a:pt x="154" y="2"/>
                    </a:lnTo>
                    <a:lnTo>
                      <a:pt x="163" y="1"/>
                    </a:lnTo>
                    <a:lnTo>
                      <a:pt x="173" y="0"/>
                    </a:lnTo>
                    <a:lnTo>
                      <a:pt x="186" y="0"/>
                    </a:lnTo>
                    <a:lnTo>
                      <a:pt x="201" y="1"/>
                    </a:lnTo>
                    <a:lnTo>
                      <a:pt x="220" y="3"/>
                    </a:lnTo>
                    <a:lnTo>
                      <a:pt x="239" y="5"/>
                    </a:lnTo>
                    <a:lnTo>
                      <a:pt x="255" y="6"/>
                    </a:lnTo>
                    <a:lnTo>
                      <a:pt x="269" y="6"/>
                    </a:lnTo>
                    <a:lnTo>
                      <a:pt x="280" y="6"/>
                    </a:lnTo>
                    <a:lnTo>
                      <a:pt x="292" y="7"/>
                    </a:lnTo>
                    <a:lnTo>
                      <a:pt x="303" y="8"/>
                    </a:lnTo>
                    <a:lnTo>
                      <a:pt x="315" y="10"/>
                    </a:lnTo>
                    <a:lnTo>
                      <a:pt x="328" y="15"/>
                    </a:lnTo>
                    <a:lnTo>
                      <a:pt x="341" y="20"/>
                    </a:lnTo>
                    <a:lnTo>
                      <a:pt x="351" y="26"/>
                    </a:lnTo>
                    <a:lnTo>
                      <a:pt x="358" y="30"/>
                    </a:lnTo>
                    <a:lnTo>
                      <a:pt x="359" y="34"/>
                    </a:lnTo>
                    <a:lnTo>
                      <a:pt x="357" y="37"/>
                    </a:lnTo>
                    <a:lnTo>
                      <a:pt x="349" y="39"/>
                    </a:lnTo>
                    <a:lnTo>
                      <a:pt x="335" y="40"/>
                    </a:lnTo>
                    <a:lnTo>
                      <a:pt x="314" y="39"/>
                    </a:lnTo>
                    <a:lnTo>
                      <a:pt x="302" y="39"/>
                    </a:lnTo>
                    <a:lnTo>
                      <a:pt x="290" y="38"/>
                    </a:lnTo>
                    <a:lnTo>
                      <a:pt x="278" y="37"/>
                    </a:lnTo>
                    <a:lnTo>
                      <a:pt x="268" y="35"/>
                    </a:lnTo>
                    <a:lnTo>
                      <a:pt x="258" y="34"/>
                    </a:lnTo>
                    <a:lnTo>
                      <a:pt x="247" y="33"/>
                    </a:lnTo>
                    <a:lnTo>
                      <a:pt x="238" y="31"/>
                    </a:lnTo>
                    <a:lnTo>
                      <a:pt x="228" y="30"/>
                    </a:lnTo>
                    <a:lnTo>
                      <a:pt x="219" y="29"/>
                    </a:lnTo>
                    <a:lnTo>
                      <a:pt x="211" y="28"/>
                    </a:lnTo>
                    <a:lnTo>
                      <a:pt x="202" y="28"/>
                    </a:lnTo>
                    <a:lnTo>
                      <a:pt x="193" y="28"/>
                    </a:lnTo>
                    <a:lnTo>
                      <a:pt x="186" y="28"/>
                    </a:lnTo>
                    <a:lnTo>
                      <a:pt x="177" y="29"/>
                    </a:lnTo>
                    <a:lnTo>
                      <a:pt x="170" y="31"/>
                    </a:lnTo>
                    <a:lnTo>
                      <a:pt x="163" y="34"/>
                    </a:lnTo>
                    <a:lnTo>
                      <a:pt x="147" y="39"/>
                    </a:lnTo>
                    <a:lnTo>
                      <a:pt x="132" y="44"/>
                    </a:lnTo>
                    <a:lnTo>
                      <a:pt x="115" y="51"/>
                    </a:lnTo>
                    <a:lnTo>
                      <a:pt x="97" y="56"/>
                    </a:lnTo>
                    <a:lnTo>
                      <a:pt x="81" y="62"/>
                    </a:lnTo>
                    <a:lnTo>
                      <a:pt x="66" y="67"/>
                    </a:lnTo>
                    <a:lnTo>
                      <a:pt x="55" y="72"/>
                    </a:lnTo>
                    <a:lnTo>
                      <a:pt x="45" y="79"/>
                    </a:lnTo>
                    <a:lnTo>
                      <a:pt x="36" y="84"/>
                    </a:lnTo>
                    <a:lnTo>
                      <a:pt x="26" y="89"/>
                    </a:lnTo>
                    <a:lnTo>
                      <a:pt x="14" y="92"/>
                    </a:lnTo>
                    <a:lnTo>
                      <a:pt x="6" y="93"/>
                    </a:lnTo>
                    <a:lnTo>
                      <a:pt x="1" y="91"/>
                    </a:lnTo>
                    <a:lnTo>
                      <a:pt x="0" y="85"/>
                    </a:lnTo>
                    <a:lnTo>
                      <a:pt x="6" y="73"/>
                    </a:lnTo>
                    <a:lnTo>
                      <a:pt x="23" y="5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9" name="Freeform 221">
                <a:extLst>
                  <a:ext uri="{FF2B5EF4-FFF2-40B4-BE49-F238E27FC236}">
                    <a16:creationId xmlns:a16="http://schemas.microsoft.com/office/drawing/2014/main" id="{F005E8D2-ED63-442A-9583-0D4A3E14F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751"/>
                <a:ext cx="214" cy="115"/>
              </a:xfrm>
              <a:custGeom>
                <a:avLst/>
                <a:gdLst>
                  <a:gd name="T0" fmla="*/ 39 w 428"/>
                  <a:gd name="T1" fmla="*/ 129 h 230"/>
                  <a:gd name="T2" fmla="*/ 71 w 428"/>
                  <a:gd name="T3" fmla="*/ 130 h 230"/>
                  <a:gd name="T4" fmla="*/ 99 w 428"/>
                  <a:gd name="T5" fmla="*/ 130 h 230"/>
                  <a:gd name="T6" fmla="*/ 123 w 428"/>
                  <a:gd name="T7" fmla="*/ 129 h 230"/>
                  <a:gd name="T8" fmla="*/ 145 w 428"/>
                  <a:gd name="T9" fmla="*/ 127 h 230"/>
                  <a:gd name="T10" fmla="*/ 166 w 428"/>
                  <a:gd name="T11" fmla="*/ 124 h 230"/>
                  <a:gd name="T12" fmla="*/ 187 w 428"/>
                  <a:gd name="T13" fmla="*/ 120 h 230"/>
                  <a:gd name="T14" fmla="*/ 210 w 428"/>
                  <a:gd name="T15" fmla="*/ 114 h 230"/>
                  <a:gd name="T16" fmla="*/ 237 w 428"/>
                  <a:gd name="T17" fmla="*/ 107 h 230"/>
                  <a:gd name="T18" fmla="*/ 263 w 428"/>
                  <a:gd name="T19" fmla="*/ 99 h 230"/>
                  <a:gd name="T20" fmla="*/ 286 w 428"/>
                  <a:gd name="T21" fmla="*/ 91 h 230"/>
                  <a:gd name="T22" fmla="*/ 305 w 428"/>
                  <a:gd name="T23" fmla="*/ 82 h 230"/>
                  <a:gd name="T24" fmla="*/ 323 w 428"/>
                  <a:gd name="T25" fmla="*/ 73 h 230"/>
                  <a:gd name="T26" fmla="*/ 340 w 428"/>
                  <a:gd name="T27" fmla="*/ 62 h 230"/>
                  <a:gd name="T28" fmla="*/ 355 w 428"/>
                  <a:gd name="T29" fmla="*/ 49 h 230"/>
                  <a:gd name="T30" fmla="*/ 371 w 428"/>
                  <a:gd name="T31" fmla="*/ 34 h 230"/>
                  <a:gd name="T32" fmla="*/ 394 w 428"/>
                  <a:gd name="T33" fmla="*/ 12 h 230"/>
                  <a:gd name="T34" fmla="*/ 418 w 428"/>
                  <a:gd name="T35" fmla="*/ 0 h 230"/>
                  <a:gd name="T36" fmla="*/ 428 w 428"/>
                  <a:gd name="T37" fmla="*/ 9 h 230"/>
                  <a:gd name="T38" fmla="*/ 418 w 428"/>
                  <a:gd name="T39" fmla="*/ 31 h 230"/>
                  <a:gd name="T40" fmla="*/ 392 w 428"/>
                  <a:gd name="T41" fmla="*/ 55 h 230"/>
                  <a:gd name="T42" fmla="*/ 372 w 428"/>
                  <a:gd name="T43" fmla="*/ 70 h 230"/>
                  <a:gd name="T44" fmla="*/ 351 w 428"/>
                  <a:gd name="T45" fmla="*/ 83 h 230"/>
                  <a:gd name="T46" fmla="*/ 330 w 428"/>
                  <a:gd name="T47" fmla="*/ 96 h 230"/>
                  <a:gd name="T48" fmla="*/ 308 w 428"/>
                  <a:gd name="T49" fmla="*/ 106 h 230"/>
                  <a:gd name="T50" fmla="*/ 287 w 428"/>
                  <a:gd name="T51" fmla="*/ 116 h 230"/>
                  <a:gd name="T52" fmla="*/ 264 w 428"/>
                  <a:gd name="T53" fmla="*/ 125 h 230"/>
                  <a:gd name="T54" fmla="*/ 239 w 428"/>
                  <a:gd name="T55" fmla="*/ 133 h 230"/>
                  <a:gd name="T56" fmla="*/ 203 w 428"/>
                  <a:gd name="T57" fmla="*/ 148 h 230"/>
                  <a:gd name="T58" fmla="*/ 163 w 428"/>
                  <a:gd name="T59" fmla="*/ 171 h 230"/>
                  <a:gd name="T60" fmla="*/ 131 w 428"/>
                  <a:gd name="T61" fmla="*/ 195 h 230"/>
                  <a:gd name="T62" fmla="*/ 109 w 428"/>
                  <a:gd name="T63" fmla="*/ 215 h 230"/>
                  <a:gd name="T64" fmla="*/ 93 w 428"/>
                  <a:gd name="T65" fmla="*/ 229 h 230"/>
                  <a:gd name="T66" fmla="*/ 80 w 428"/>
                  <a:gd name="T67" fmla="*/ 227 h 230"/>
                  <a:gd name="T68" fmla="*/ 70 w 428"/>
                  <a:gd name="T69" fmla="*/ 214 h 230"/>
                  <a:gd name="T70" fmla="*/ 71 w 428"/>
                  <a:gd name="T71" fmla="*/ 191 h 230"/>
                  <a:gd name="T72" fmla="*/ 79 w 428"/>
                  <a:gd name="T73" fmla="*/ 170 h 230"/>
                  <a:gd name="T74" fmla="*/ 71 w 428"/>
                  <a:gd name="T75" fmla="*/ 158 h 230"/>
                  <a:gd name="T76" fmla="*/ 57 w 428"/>
                  <a:gd name="T77" fmla="*/ 148 h 230"/>
                  <a:gd name="T78" fmla="*/ 37 w 428"/>
                  <a:gd name="T79" fmla="*/ 141 h 230"/>
                  <a:gd name="T80" fmla="*/ 18 w 428"/>
                  <a:gd name="T81" fmla="*/ 134 h 230"/>
                  <a:gd name="T82" fmla="*/ 4 w 428"/>
                  <a:gd name="T83" fmla="*/ 131 h 230"/>
                  <a:gd name="T84" fmla="*/ 0 w 428"/>
                  <a:gd name="T85" fmla="*/ 129 h 230"/>
                  <a:gd name="T86" fmla="*/ 9 w 428"/>
                  <a:gd name="T87" fmla="*/ 1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8" h="230">
                    <a:moveTo>
                      <a:pt x="20" y="129"/>
                    </a:moveTo>
                    <a:lnTo>
                      <a:pt x="39" y="129"/>
                    </a:lnTo>
                    <a:lnTo>
                      <a:pt x="56" y="130"/>
                    </a:lnTo>
                    <a:lnTo>
                      <a:pt x="71" y="130"/>
                    </a:lnTo>
                    <a:lnTo>
                      <a:pt x="86" y="130"/>
                    </a:lnTo>
                    <a:lnTo>
                      <a:pt x="99" y="130"/>
                    </a:lnTo>
                    <a:lnTo>
                      <a:pt x="111" y="129"/>
                    </a:lnTo>
                    <a:lnTo>
                      <a:pt x="123" y="129"/>
                    </a:lnTo>
                    <a:lnTo>
                      <a:pt x="134" y="128"/>
                    </a:lnTo>
                    <a:lnTo>
                      <a:pt x="145" y="127"/>
                    </a:lnTo>
                    <a:lnTo>
                      <a:pt x="156" y="126"/>
                    </a:lnTo>
                    <a:lnTo>
                      <a:pt x="166" y="124"/>
                    </a:lnTo>
                    <a:lnTo>
                      <a:pt x="175" y="122"/>
                    </a:lnTo>
                    <a:lnTo>
                      <a:pt x="187" y="120"/>
                    </a:lnTo>
                    <a:lnTo>
                      <a:pt x="198" y="117"/>
                    </a:lnTo>
                    <a:lnTo>
                      <a:pt x="210" y="114"/>
                    </a:lnTo>
                    <a:lnTo>
                      <a:pt x="222" y="110"/>
                    </a:lnTo>
                    <a:lnTo>
                      <a:pt x="237" y="107"/>
                    </a:lnTo>
                    <a:lnTo>
                      <a:pt x="250" y="103"/>
                    </a:lnTo>
                    <a:lnTo>
                      <a:pt x="263" y="99"/>
                    </a:lnTo>
                    <a:lnTo>
                      <a:pt x="275" y="95"/>
                    </a:lnTo>
                    <a:lnTo>
                      <a:pt x="286" y="91"/>
                    </a:lnTo>
                    <a:lnTo>
                      <a:pt x="296" y="87"/>
                    </a:lnTo>
                    <a:lnTo>
                      <a:pt x="305" y="82"/>
                    </a:lnTo>
                    <a:lnTo>
                      <a:pt x="315" y="77"/>
                    </a:lnTo>
                    <a:lnTo>
                      <a:pt x="323" y="73"/>
                    </a:lnTo>
                    <a:lnTo>
                      <a:pt x="331" y="67"/>
                    </a:lnTo>
                    <a:lnTo>
                      <a:pt x="340" y="62"/>
                    </a:lnTo>
                    <a:lnTo>
                      <a:pt x="348" y="55"/>
                    </a:lnTo>
                    <a:lnTo>
                      <a:pt x="355" y="49"/>
                    </a:lnTo>
                    <a:lnTo>
                      <a:pt x="362" y="42"/>
                    </a:lnTo>
                    <a:lnTo>
                      <a:pt x="371" y="34"/>
                    </a:lnTo>
                    <a:lnTo>
                      <a:pt x="378" y="25"/>
                    </a:lnTo>
                    <a:lnTo>
                      <a:pt x="394" y="12"/>
                    </a:lnTo>
                    <a:lnTo>
                      <a:pt x="407" y="3"/>
                    </a:lnTo>
                    <a:lnTo>
                      <a:pt x="418" y="0"/>
                    </a:lnTo>
                    <a:lnTo>
                      <a:pt x="426" y="1"/>
                    </a:lnTo>
                    <a:lnTo>
                      <a:pt x="428" y="9"/>
                    </a:lnTo>
                    <a:lnTo>
                      <a:pt x="426" y="18"/>
                    </a:lnTo>
                    <a:lnTo>
                      <a:pt x="418" y="31"/>
                    </a:lnTo>
                    <a:lnTo>
                      <a:pt x="401" y="47"/>
                    </a:lnTo>
                    <a:lnTo>
                      <a:pt x="392" y="55"/>
                    </a:lnTo>
                    <a:lnTo>
                      <a:pt x="381" y="63"/>
                    </a:lnTo>
                    <a:lnTo>
                      <a:pt x="372" y="70"/>
                    </a:lnTo>
                    <a:lnTo>
                      <a:pt x="361" y="77"/>
                    </a:lnTo>
                    <a:lnTo>
                      <a:pt x="351" y="83"/>
                    </a:lnTo>
                    <a:lnTo>
                      <a:pt x="341" y="90"/>
                    </a:lnTo>
                    <a:lnTo>
                      <a:pt x="330" y="96"/>
                    </a:lnTo>
                    <a:lnTo>
                      <a:pt x="320" y="100"/>
                    </a:lnTo>
                    <a:lnTo>
                      <a:pt x="308" y="106"/>
                    </a:lnTo>
                    <a:lnTo>
                      <a:pt x="298" y="110"/>
                    </a:lnTo>
                    <a:lnTo>
                      <a:pt x="287" y="116"/>
                    </a:lnTo>
                    <a:lnTo>
                      <a:pt x="275" y="120"/>
                    </a:lnTo>
                    <a:lnTo>
                      <a:pt x="264" y="125"/>
                    </a:lnTo>
                    <a:lnTo>
                      <a:pt x="252" y="129"/>
                    </a:lnTo>
                    <a:lnTo>
                      <a:pt x="239" y="133"/>
                    </a:lnTo>
                    <a:lnTo>
                      <a:pt x="227" y="137"/>
                    </a:lnTo>
                    <a:lnTo>
                      <a:pt x="203" y="148"/>
                    </a:lnTo>
                    <a:lnTo>
                      <a:pt x="182" y="159"/>
                    </a:lnTo>
                    <a:lnTo>
                      <a:pt x="163" y="171"/>
                    </a:lnTo>
                    <a:lnTo>
                      <a:pt x="146" y="183"/>
                    </a:lnTo>
                    <a:lnTo>
                      <a:pt x="131" y="195"/>
                    </a:lnTo>
                    <a:lnTo>
                      <a:pt x="118" y="206"/>
                    </a:lnTo>
                    <a:lnTo>
                      <a:pt x="109" y="215"/>
                    </a:lnTo>
                    <a:lnTo>
                      <a:pt x="100" y="224"/>
                    </a:lnTo>
                    <a:lnTo>
                      <a:pt x="93" y="229"/>
                    </a:lnTo>
                    <a:lnTo>
                      <a:pt x="86" y="230"/>
                    </a:lnTo>
                    <a:lnTo>
                      <a:pt x="80" y="227"/>
                    </a:lnTo>
                    <a:lnTo>
                      <a:pt x="74" y="223"/>
                    </a:lnTo>
                    <a:lnTo>
                      <a:pt x="70" y="214"/>
                    </a:lnTo>
                    <a:lnTo>
                      <a:pt x="69" y="204"/>
                    </a:lnTo>
                    <a:lnTo>
                      <a:pt x="71" y="191"/>
                    </a:lnTo>
                    <a:lnTo>
                      <a:pt x="77" y="177"/>
                    </a:lnTo>
                    <a:lnTo>
                      <a:pt x="79" y="170"/>
                    </a:lnTo>
                    <a:lnTo>
                      <a:pt x="77" y="163"/>
                    </a:lnTo>
                    <a:lnTo>
                      <a:pt x="71" y="158"/>
                    </a:lnTo>
                    <a:lnTo>
                      <a:pt x="65" y="153"/>
                    </a:lnTo>
                    <a:lnTo>
                      <a:pt x="57" y="148"/>
                    </a:lnTo>
                    <a:lnTo>
                      <a:pt x="46" y="144"/>
                    </a:lnTo>
                    <a:lnTo>
                      <a:pt x="37" y="141"/>
                    </a:lnTo>
                    <a:lnTo>
                      <a:pt x="27" y="137"/>
                    </a:lnTo>
                    <a:lnTo>
                      <a:pt x="18" y="134"/>
                    </a:lnTo>
                    <a:lnTo>
                      <a:pt x="10" y="133"/>
                    </a:lnTo>
                    <a:lnTo>
                      <a:pt x="4" y="131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2" y="128"/>
                    </a:lnTo>
                    <a:lnTo>
                      <a:pt x="9" y="128"/>
                    </a:lnTo>
                    <a:lnTo>
                      <a:pt x="20" y="129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0" name="Freeform 222">
                <a:extLst>
                  <a:ext uri="{FF2B5EF4-FFF2-40B4-BE49-F238E27FC236}">
                    <a16:creationId xmlns:a16="http://schemas.microsoft.com/office/drawing/2014/main" id="{29B7D6FC-5B5A-4A8F-99FD-1377B7FB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608"/>
                <a:ext cx="537" cy="463"/>
              </a:xfrm>
              <a:custGeom>
                <a:avLst/>
                <a:gdLst>
                  <a:gd name="T0" fmla="*/ 420 w 1072"/>
                  <a:gd name="T1" fmla="*/ 5 h 924"/>
                  <a:gd name="T2" fmla="*/ 439 w 1072"/>
                  <a:gd name="T3" fmla="*/ 48 h 924"/>
                  <a:gd name="T4" fmla="*/ 454 w 1072"/>
                  <a:gd name="T5" fmla="*/ 108 h 924"/>
                  <a:gd name="T6" fmla="*/ 452 w 1072"/>
                  <a:gd name="T7" fmla="*/ 147 h 924"/>
                  <a:gd name="T8" fmla="*/ 429 w 1072"/>
                  <a:gd name="T9" fmla="*/ 182 h 924"/>
                  <a:gd name="T10" fmla="*/ 408 w 1072"/>
                  <a:gd name="T11" fmla="*/ 213 h 924"/>
                  <a:gd name="T12" fmla="*/ 419 w 1072"/>
                  <a:gd name="T13" fmla="*/ 236 h 924"/>
                  <a:gd name="T14" fmla="*/ 452 w 1072"/>
                  <a:gd name="T15" fmla="*/ 252 h 924"/>
                  <a:gd name="T16" fmla="*/ 449 w 1072"/>
                  <a:gd name="T17" fmla="*/ 294 h 924"/>
                  <a:gd name="T18" fmla="*/ 453 w 1072"/>
                  <a:gd name="T19" fmla="*/ 310 h 924"/>
                  <a:gd name="T20" fmla="*/ 487 w 1072"/>
                  <a:gd name="T21" fmla="*/ 323 h 924"/>
                  <a:gd name="T22" fmla="*/ 493 w 1072"/>
                  <a:gd name="T23" fmla="*/ 363 h 924"/>
                  <a:gd name="T24" fmla="*/ 597 w 1072"/>
                  <a:gd name="T25" fmla="*/ 380 h 924"/>
                  <a:gd name="T26" fmla="*/ 636 w 1072"/>
                  <a:gd name="T27" fmla="*/ 399 h 924"/>
                  <a:gd name="T28" fmla="*/ 718 w 1072"/>
                  <a:gd name="T29" fmla="*/ 415 h 924"/>
                  <a:gd name="T30" fmla="*/ 779 w 1072"/>
                  <a:gd name="T31" fmla="*/ 443 h 924"/>
                  <a:gd name="T32" fmla="*/ 806 w 1072"/>
                  <a:gd name="T33" fmla="*/ 488 h 924"/>
                  <a:gd name="T34" fmla="*/ 783 w 1072"/>
                  <a:gd name="T35" fmla="*/ 540 h 924"/>
                  <a:gd name="T36" fmla="*/ 761 w 1072"/>
                  <a:gd name="T37" fmla="*/ 592 h 924"/>
                  <a:gd name="T38" fmla="*/ 769 w 1072"/>
                  <a:gd name="T39" fmla="*/ 633 h 924"/>
                  <a:gd name="T40" fmla="*/ 819 w 1072"/>
                  <a:gd name="T41" fmla="*/ 683 h 924"/>
                  <a:gd name="T42" fmla="*/ 913 w 1072"/>
                  <a:gd name="T43" fmla="*/ 732 h 924"/>
                  <a:gd name="T44" fmla="*/ 958 w 1072"/>
                  <a:gd name="T45" fmla="*/ 771 h 924"/>
                  <a:gd name="T46" fmla="*/ 1005 w 1072"/>
                  <a:gd name="T47" fmla="*/ 792 h 924"/>
                  <a:gd name="T48" fmla="*/ 1057 w 1072"/>
                  <a:gd name="T49" fmla="*/ 813 h 924"/>
                  <a:gd name="T50" fmla="*/ 992 w 1072"/>
                  <a:gd name="T51" fmla="*/ 924 h 924"/>
                  <a:gd name="T52" fmla="*/ 980 w 1072"/>
                  <a:gd name="T53" fmla="*/ 921 h 924"/>
                  <a:gd name="T54" fmla="*/ 938 w 1072"/>
                  <a:gd name="T55" fmla="*/ 902 h 924"/>
                  <a:gd name="T56" fmla="*/ 866 w 1072"/>
                  <a:gd name="T57" fmla="*/ 858 h 924"/>
                  <a:gd name="T58" fmla="*/ 755 w 1072"/>
                  <a:gd name="T59" fmla="*/ 789 h 924"/>
                  <a:gd name="T60" fmla="*/ 620 w 1072"/>
                  <a:gd name="T61" fmla="*/ 721 h 924"/>
                  <a:gd name="T62" fmla="*/ 495 w 1072"/>
                  <a:gd name="T63" fmla="*/ 660 h 924"/>
                  <a:gd name="T64" fmla="*/ 402 w 1072"/>
                  <a:gd name="T65" fmla="*/ 613 h 924"/>
                  <a:gd name="T66" fmla="*/ 311 w 1072"/>
                  <a:gd name="T67" fmla="*/ 563 h 924"/>
                  <a:gd name="T68" fmla="*/ 239 w 1072"/>
                  <a:gd name="T69" fmla="*/ 520 h 924"/>
                  <a:gd name="T70" fmla="*/ 198 w 1072"/>
                  <a:gd name="T71" fmla="*/ 483 h 924"/>
                  <a:gd name="T72" fmla="*/ 187 w 1072"/>
                  <a:gd name="T73" fmla="*/ 452 h 924"/>
                  <a:gd name="T74" fmla="*/ 121 w 1072"/>
                  <a:gd name="T75" fmla="*/ 429 h 924"/>
                  <a:gd name="T76" fmla="*/ 111 w 1072"/>
                  <a:gd name="T77" fmla="*/ 396 h 924"/>
                  <a:gd name="T78" fmla="*/ 88 w 1072"/>
                  <a:gd name="T79" fmla="*/ 368 h 924"/>
                  <a:gd name="T80" fmla="*/ 44 w 1072"/>
                  <a:gd name="T81" fmla="*/ 349 h 924"/>
                  <a:gd name="T82" fmla="*/ 33 w 1072"/>
                  <a:gd name="T83" fmla="*/ 324 h 924"/>
                  <a:gd name="T84" fmla="*/ 24 w 1072"/>
                  <a:gd name="T85" fmla="*/ 302 h 924"/>
                  <a:gd name="T86" fmla="*/ 4 w 1072"/>
                  <a:gd name="T87" fmla="*/ 279 h 924"/>
                  <a:gd name="T88" fmla="*/ 0 w 1072"/>
                  <a:gd name="T89" fmla="*/ 263 h 924"/>
                  <a:gd name="T90" fmla="*/ 17 w 1072"/>
                  <a:gd name="T91" fmla="*/ 257 h 924"/>
                  <a:gd name="T92" fmla="*/ 75 w 1072"/>
                  <a:gd name="T93" fmla="*/ 233 h 924"/>
                  <a:gd name="T94" fmla="*/ 157 w 1072"/>
                  <a:gd name="T95" fmla="*/ 193 h 924"/>
                  <a:gd name="T96" fmla="*/ 246 w 1072"/>
                  <a:gd name="T97" fmla="*/ 135 h 924"/>
                  <a:gd name="T98" fmla="*/ 330 w 1072"/>
                  <a:gd name="T99" fmla="*/ 72 h 924"/>
                  <a:gd name="T100" fmla="*/ 390 w 1072"/>
                  <a:gd name="T101" fmla="*/ 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2" h="924">
                    <a:moveTo>
                      <a:pt x="404" y="7"/>
                    </a:moveTo>
                    <a:lnTo>
                      <a:pt x="408" y="2"/>
                    </a:lnTo>
                    <a:lnTo>
                      <a:pt x="412" y="0"/>
                    </a:lnTo>
                    <a:lnTo>
                      <a:pt x="415" y="1"/>
                    </a:lnTo>
                    <a:lnTo>
                      <a:pt x="420" y="5"/>
                    </a:lnTo>
                    <a:lnTo>
                      <a:pt x="424" y="10"/>
                    </a:lnTo>
                    <a:lnTo>
                      <a:pt x="427" y="17"/>
                    </a:lnTo>
                    <a:lnTo>
                      <a:pt x="431" y="27"/>
                    </a:lnTo>
                    <a:lnTo>
                      <a:pt x="436" y="38"/>
                    </a:lnTo>
                    <a:lnTo>
                      <a:pt x="439" y="48"/>
                    </a:lnTo>
                    <a:lnTo>
                      <a:pt x="442" y="61"/>
                    </a:lnTo>
                    <a:lnTo>
                      <a:pt x="447" y="73"/>
                    </a:lnTo>
                    <a:lnTo>
                      <a:pt x="449" y="85"/>
                    </a:lnTo>
                    <a:lnTo>
                      <a:pt x="451" y="97"/>
                    </a:lnTo>
                    <a:lnTo>
                      <a:pt x="454" y="108"/>
                    </a:lnTo>
                    <a:lnTo>
                      <a:pt x="455" y="117"/>
                    </a:lnTo>
                    <a:lnTo>
                      <a:pt x="456" y="125"/>
                    </a:lnTo>
                    <a:lnTo>
                      <a:pt x="456" y="133"/>
                    </a:lnTo>
                    <a:lnTo>
                      <a:pt x="454" y="140"/>
                    </a:lnTo>
                    <a:lnTo>
                      <a:pt x="452" y="147"/>
                    </a:lnTo>
                    <a:lnTo>
                      <a:pt x="449" y="155"/>
                    </a:lnTo>
                    <a:lnTo>
                      <a:pt x="445" y="162"/>
                    </a:lnTo>
                    <a:lnTo>
                      <a:pt x="439" y="169"/>
                    </a:lnTo>
                    <a:lnTo>
                      <a:pt x="434" y="175"/>
                    </a:lnTo>
                    <a:lnTo>
                      <a:pt x="429" y="182"/>
                    </a:lnTo>
                    <a:lnTo>
                      <a:pt x="424" y="189"/>
                    </a:lnTo>
                    <a:lnTo>
                      <a:pt x="419" y="196"/>
                    </a:lnTo>
                    <a:lnTo>
                      <a:pt x="414" y="201"/>
                    </a:lnTo>
                    <a:lnTo>
                      <a:pt x="410" y="207"/>
                    </a:lnTo>
                    <a:lnTo>
                      <a:pt x="408" y="213"/>
                    </a:lnTo>
                    <a:lnTo>
                      <a:pt x="406" y="218"/>
                    </a:lnTo>
                    <a:lnTo>
                      <a:pt x="406" y="222"/>
                    </a:lnTo>
                    <a:lnTo>
                      <a:pt x="408" y="226"/>
                    </a:lnTo>
                    <a:lnTo>
                      <a:pt x="414" y="232"/>
                    </a:lnTo>
                    <a:lnTo>
                      <a:pt x="419" y="236"/>
                    </a:lnTo>
                    <a:lnTo>
                      <a:pt x="426" y="237"/>
                    </a:lnTo>
                    <a:lnTo>
                      <a:pt x="431" y="239"/>
                    </a:lnTo>
                    <a:lnTo>
                      <a:pt x="438" y="241"/>
                    </a:lnTo>
                    <a:lnTo>
                      <a:pt x="445" y="245"/>
                    </a:lnTo>
                    <a:lnTo>
                      <a:pt x="452" y="252"/>
                    </a:lnTo>
                    <a:lnTo>
                      <a:pt x="460" y="263"/>
                    </a:lnTo>
                    <a:lnTo>
                      <a:pt x="462" y="274"/>
                    </a:lnTo>
                    <a:lnTo>
                      <a:pt x="460" y="281"/>
                    </a:lnTo>
                    <a:lnTo>
                      <a:pt x="455" y="287"/>
                    </a:lnTo>
                    <a:lnTo>
                      <a:pt x="449" y="294"/>
                    </a:lnTo>
                    <a:lnTo>
                      <a:pt x="442" y="298"/>
                    </a:lnTo>
                    <a:lnTo>
                      <a:pt x="438" y="301"/>
                    </a:lnTo>
                    <a:lnTo>
                      <a:pt x="438" y="305"/>
                    </a:lnTo>
                    <a:lnTo>
                      <a:pt x="443" y="308"/>
                    </a:lnTo>
                    <a:lnTo>
                      <a:pt x="453" y="310"/>
                    </a:lnTo>
                    <a:lnTo>
                      <a:pt x="461" y="311"/>
                    </a:lnTo>
                    <a:lnTo>
                      <a:pt x="469" y="312"/>
                    </a:lnTo>
                    <a:lnTo>
                      <a:pt x="477" y="313"/>
                    </a:lnTo>
                    <a:lnTo>
                      <a:pt x="483" y="316"/>
                    </a:lnTo>
                    <a:lnTo>
                      <a:pt x="487" y="323"/>
                    </a:lnTo>
                    <a:lnTo>
                      <a:pt x="489" y="331"/>
                    </a:lnTo>
                    <a:lnTo>
                      <a:pt x="488" y="344"/>
                    </a:lnTo>
                    <a:lnTo>
                      <a:pt x="487" y="352"/>
                    </a:lnTo>
                    <a:lnTo>
                      <a:pt x="489" y="357"/>
                    </a:lnTo>
                    <a:lnTo>
                      <a:pt x="493" y="363"/>
                    </a:lnTo>
                    <a:lnTo>
                      <a:pt x="502" y="367"/>
                    </a:lnTo>
                    <a:lnTo>
                      <a:pt x="515" y="372"/>
                    </a:lnTo>
                    <a:lnTo>
                      <a:pt x="536" y="375"/>
                    </a:lnTo>
                    <a:lnTo>
                      <a:pt x="562" y="378"/>
                    </a:lnTo>
                    <a:lnTo>
                      <a:pt x="597" y="380"/>
                    </a:lnTo>
                    <a:lnTo>
                      <a:pt x="608" y="381"/>
                    </a:lnTo>
                    <a:lnTo>
                      <a:pt x="616" y="384"/>
                    </a:lnTo>
                    <a:lnTo>
                      <a:pt x="621" y="388"/>
                    </a:lnTo>
                    <a:lnTo>
                      <a:pt x="629" y="393"/>
                    </a:lnTo>
                    <a:lnTo>
                      <a:pt x="636" y="399"/>
                    </a:lnTo>
                    <a:lnTo>
                      <a:pt x="647" y="403"/>
                    </a:lnTo>
                    <a:lnTo>
                      <a:pt x="665" y="408"/>
                    </a:lnTo>
                    <a:lnTo>
                      <a:pt x="688" y="411"/>
                    </a:lnTo>
                    <a:lnTo>
                      <a:pt x="702" y="413"/>
                    </a:lnTo>
                    <a:lnTo>
                      <a:pt x="718" y="415"/>
                    </a:lnTo>
                    <a:lnTo>
                      <a:pt x="731" y="419"/>
                    </a:lnTo>
                    <a:lnTo>
                      <a:pt x="745" y="424"/>
                    </a:lnTo>
                    <a:lnTo>
                      <a:pt x="757" y="430"/>
                    </a:lnTo>
                    <a:lnTo>
                      <a:pt x="769" y="436"/>
                    </a:lnTo>
                    <a:lnTo>
                      <a:pt x="779" y="443"/>
                    </a:lnTo>
                    <a:lnTo>
                      <a:pt x="788" y="450"/>
                    </a:lnTo>
                    <a:lnTo>
                      <a:pt x="796" y="459"/>
                    </a:lnTo>
                    <a:lnTo>
                      <a:pt x="800" y="468"/>
                    </a:lnTo>
                    <a:lnTo>
                      <a:pt x="803" y="477"/>
                    </a:lnTo>
                    <a:lnTo>
                      <a:pt x="806" y="488"/>
                    </a:lnTo>
                    <a:lnTo>
                      <a:pt x="805" y="498"/>
                    </a:lnTo>
                    <a:lnTo>
                      <a:pt x="803" y="509"/>
                    </a:lnTo>
                    <a:lnTo>
                      <a:pt x="798" y="520"/>
                    </a:lnTo>
                    <a:lnTo>
                      <a:pt x="790" y="530"/>
                    </a:lnTo>
                    <a:lnTo>
                      <a:pt x="783" y="540"/>
                    </a:lnTo>
                    <a:lnTo>
                      <a:pt x="777" y="550"/>
                    </a:lnTo>
                    <a:lnTo>
                      <a:pt x="772" y="561"/>
                    </a:lnTo>
                    <a:lnTo>
                      <a:pt x="767" y="571"/>
                    </a:lnTo>
                    <a:lnTo>
                      <a:pt x="763" y="582"/>
                    </a:lnTo>
                    <a:lnTo>
                      <a:pt x="761" y="592"/>
                    </a:lnTo>
                    <a:lnTo>
                      <a:pt x="760" y="602"/>
                    </a:lnTo>
                    <a:lnTo>
                      <a:pt x="763" y="610"/>
                    </a:lnTo>
                    <a:lnTo>
                      <a:pt x="765" y="618"/>
                    </a:lnTo>
                    <a:lnTo>
                      <a:pt x="767" y="626"/>
                    </a:lnTo>
                    <a:lnTo>
                      <a:pt x="769" y="633"/>
                    </a:lnTo>
                    <a:lnTo>
                      <a:pt x="772" y="643"/>
                    </a:lnTo>
                    <a:lnTo>
                      <a:pt x="778" y="651"/>
                    </a:lnTo>
                    <a:lnTo>
                      <a:pt x="787" y="661"/>
                    </a:lnTo>
                    <a:lnTo>
                      <a:pt x="800" y="672"/>
                    </a:lnTo>
                    <a:lnTo>
                      <a:pt x="819" y="683"/>
                    </a:lnTo>
                    <a:lnTo>
                      <a:pt x="840" y="696"/>
                    </a:lnTo>
                    <a:lnTo>
                      <a:pt x="859" y="706"/>
                    </a:lnTo>
                    <a:lnTo>
                      <a:pt x="880" y="714"/>
                    </a:lnTo>
                    <a:lnTo>
                      <a:pt x="898" y="724"/>
                    </a:lnTo>
                    <a:lnTo>
                      <a:pt x="913" y="732"/>
                    </a:lnTo>
                    <a:lnTo>
                      <a:pt x="927" y="739"/>
                    </a:lnTo>
                    <a:lnTo>
                      <a:pt x="938" y="748"/>
                    </a:lnTo>
                    <a:lnTo>
                      <a:pt x="946" y="757"/>
                    </a:lnTo>
                    <a:lnTo>
                      <a:pt x="952" y="765"/>
                    </a:lnTo>
                    <a:lnTo>
                      <a:pt x="958" y="771"/>
                    </a:lnTo>
                    <a:lnTo>
                      <a:pt x="965" y="777"/>
                    </a:lnTo>
                    <a:lnTo>
                      <a:pt x="975" y="781"/>
                    </a:lnTo>
                    <a:lnTo>
                      <a:pt x="983" y="785"/>
                    </a:lnTo>
                    <a:lnTo>
                      <a:pt x="993" y="788"/>
                    </a:lnTo>
                    <a:lnTo>
                      <a:pt x="1005" y="792"/>
                    </a:lnTo>
                    <a:lnTo>
                      <a:pt x="1016" y="796"/>
                    </a:lnTo>
                    <a:lnTo>
                      <a:pt x="1028" y="801"/>
                    </a:lnTo>
                    <a:lnTo>
                      <a:pt x="1039" y="806"/>
                    </a:lnTo>
                    <a:lnTo>
                      <a:pt x="1049" y="809"/>
                    </a:lnTo>
                    <a:lnTo>
                      <a:pt x="1057" y="813"/>
                    </a:lnTo>
                    <a:lnTo>
                      <a:pt x="1063" y="816"/>
                    </a:lnTo>
                    <a:lnTo>
                      <a:pt x="1068" y="819"/>
                    </a:lnTo>
                    <a:lnTo>
                      <a:pt x="1071" y="820"/>
                    </a:lnTo>
                    <a:lnTo>
                      <a:pt x="1072" y="821"/>
                    </a:lnTo>
                    <a:lnTo>
                      <a:pt x="992" y="924"/>
                    </a:lnTo>
                    <a:lnTo>
                      <a:pt x="991" y="924"/>
                    </a:lnTo>
                    <a:lnTo>
                      <a:pt x="991" y="924"/>
                    </a:lnTo>
                    <a:lnTo>
                      <a:pt x="988" y="923"/>
                    </a:lnTo>
                    <a:lnTo>
                      <a:pt x="984" y="922"/>
                    </a:lnTo>
                    <a:lnTo>
                      <a:pt x="980" y="921"/>
                    </a:lnTo>
                    <a:lnTo>
                      <a:pt x="975" y="919"/>
                    </a:lnTo>
                    <a:lnTo>
                      <a:pt x="966" y="916"/>
                    </a:lnTo>
                    <a:lnTo>
                      <a:pt x="959" y="913"/>
                    </a:lnTo>
                    <a:lnTo>
                      <a:pt x="950" y="909"/>
                    </a:lnTo>
                    <a:lnTo>
                      <a:pt x="938" y="902"/>
                    </a:lnTo>
                    <a:lnTo>
                      <a:pt x="927" y="896"/>
                    </a:lnTo>
                    <a:lnTo>
                      <a:pt x="913" y="889"/>
                    </a:lnTo>
                    <a:lnTo>
                      <a:pt x="899" y="880"/>
                    </a:lnTo>
                    <a:lnTo>
                      <a:pt x="882" y="870"/>
                    </a:lnTo>
                    <a:lnTo>
                      <a:pt x="866" y="858"/>
                    </a:lnTo>
                    <a:lnTo>
                      <a:pt x="847" y="845"/>
                    </a:lnTo>
                    <a:lnTo>
                      <a:pt x="826" y="831"/>
                    </a:lnTo>
                    <a:lnTo>
                      <a:pt x="803" y="817"/>
                    </a:lnTo>
                    <a:lnTo>
                      <a:pt x="780" y="804"/>
                    </a:lnTo>
                    <a:lnTo>
                      <a:pt x="755" y="789"/>
                    </a:lnTo>
                    <a:lnTo>
                      <a:pt x="729" y="776"/>
                    </a:lnTo>
                    <a:lnTo>
                      <a:pt x="702" y="761"/>
                    </a:lnTo>
                    <a:lnTo>
                      <a:pt x="675" y="748"/>
                    </a:lnTo>
                    <a:lnTo>
                      <a:pt x="647" y="734"/>
                    </a:lnTo>
                    <a:lnTo>
                      <a:pt x="620" y="721"/>
                    </a:lnTo>
                    <a:lnTo>
                      <a:pt x="593" y="708"/>
                    </a:lnTo>
                    <a:lnTo>
                      <a:pt x="567" y="696"/>
                    </a:lnTo>
                    <a:lnTo>
                      <a:pt x="542" y="683"/>
                    </a:lnTo>
                    <a:lnTo>
                      <a:pt x="518" y="672"/>
                    </a:lnTo>
                    <a:lnTo>
                      <a:pt x="495" y="660"/>
                    </a:lnTo>
                    <a:lnTo>
                      <a:pt x="475" y="650"/>
                    </a:lnTo>
                    <a:lnTo>
                      <a:pt x="456" y="641"/>
                    </a:lnTo>
                    <a:lnTo>
                      <a:pt x="438" y="631"/>
                    </a:lnTo>
                    <a:lnTo>
                      <a:pt x="420" y="622"/>
                    </a:lnTo>
                    <a:lnTo>
                      <a:pt x="402" y="613"/>
                    </a:lnTo>
                    <a:lnTo>
                      <a:pt x="383" y="602"/>
                    </a:lnTo>
                    <a:lnTo>
                      <a:pt x="364" y="592"/>
                    </a:lnTo>
                    <a:lnTo>
                      <a:pt x="346" y="582"/>
                    </a:lnTo>
                    <a:lnTo>
                      <a:pt x="328" y="572"/>
                    </a:lnTo>
                    <a:lnTo>
                      <a:pt x="311" y="563"/>
                    </a:lnTo>
                    <a:lnTo>
                      <a:pt x="294" y="553"/>
                    </a:lnTo>
                    <a:lnTo>
                      <a:pt x="279" y="544"/>
                    </a:lnTo>
                    <a:lnTo>
                      <a:pt x="265" y="536"/>
                    </a:lnTo>
                    <a:lnTo>
                      <a:pt x="251" y="527"/>
                    </a:lnTo>
                    <a:lnTo>
                      <a:pt x="239" y="520"/>
                    </a:lnTo>
                    <a:lnTo>
                      <a:pt x="228" y="513"/>
                    </a:lnTo>
                    <a:lnTo>
                      <a:pt x="219" y="506"/>
                    </a:lnTo>
                    <a:lnTo>
                      <a:pt x="212" y="500"/>
                    </a:lnTo>
                    <a:lnTo>
                      <a:pt x="202" y="491"/>
                    </a:lnTo>
                    <a:lnTo>
                      <a:pt x="198" y="483"/>
                    </a:lnTo>
                    <a:lnTo>
                      <a:pt x="196" y="475"/>
                    </a:lnTo>
                    <a:lnTo>
                      <a:pt x="196" y="469"/>
                    </a:lnTo>
                    <a:lnTo>
                      <a:pt x="196" y="464"/>
                    </a:lnTo>
                    <a:lnTo>
                      <a:pt x="193" y="458"/>
                    </a:lnTo>
                    <a:lnTo>
                      <a:pt x="187" y="452"/>
                    </a:lnTo>
                    <a:lnTo>
                      <a:pt x="173" y="445"/>
                    </a:lnTo>
                    <a:lnTo>
                      <a:pt x="159" y="439"/>
                    </a:lnTo>
                    <a:lnTo>
                      <a:pt x="144" y="436"/>
                    </a:lnTo>
                    <a:lnTo>
                      <a:pt x="132" y="432"/>
                    </a:lnTo>
                    <a:lnTo>
                      <a:pt x="121" y="429"/>
                    </a:lnTo>
                    <a:lnTo>
                      <a:pt x="114" y="426"/>
                    </a:lnTo>
                    <a:lnTo>
                      <a:pt x="109" y="421"/>
                    </a:lnTo>
                    <a:lnTo>
                      <a:pt x="106" y="414"/>
                    </a:lnTo>
                    <a:lnTo>
                      <a:pt x="108" y="406"/>
                    </a:lnTo>
                    <a:lnTo>
                      <a:pt x="111" y="396"/>
                    </a:lnTo>
                    <a:lnTo>
                      <a:pt x="110" y="389"/>
                    </a:lnTo>
                    <a:lnTo>
                      <a:pt x="107" y="383"/>
                    </a:lnTo>
                    <a:lnTo>
                      <a:pt x="101" y="378"/>
                    </a:lnTo>
                    <a:lnTo>
                      <a:pt x="95" y="373"/>
                    </a:lnTo>
                    <a:lnTo>
                      <a:pt x="88" y="368"/>
                    </a:lnTo>
                    <a:lnTo>
                      <a:pt x="79" y="364"/>
                    </a:lnTo>
                    <a:lnTo>
                      <a:pt x="70" y="360"/>
                    </a:lnTo>
                    <a:lnTo>
                      <a:pt x="61" y="356"/>
                    </a:lnTo>
                    <a:lnTo>
                      <a:pt x="53" y="353"/>
                    </a:lnTo>
                    <a:lnTo>
                      <a:pt x="44" y="349"/>
                    </a:lnTo>
                    <a:lnTo>
                      <a:pt x="37" y="346"/>
                    </a:lnTo>
                    <a:lnTo>
                      <a:pt x="33" y="341"/>
                    </a:lnTo>
                    <a:lnTo>
                      <a:pt x="30" y="337"/>
                    </a:lnTo>
                    <a:lnTo>
                      <a:pt x="30" y="331"/>
                    </a:lnTo>
                    <a:lnTo>
                      <a:pt x="33" y="324"/>
                    </a:lnTo>
                    <a:lnTo>
                      <a:pt x="36" y="316"/>
                    </a:lnTo>
                    <a:lnTo>
                      <a:pt x="36" y="311"/>
                    </a:lnTo>
                    <a:lnTo>
                      <a:pt x="34" y="308"/>
                    </a:lnTo>
                    <a:lnTo>
                      <a:pt x="30" y="304"/>
                    </a:lnTo>
                    <a:lnTo>
                      <a:pt x="24" y="302"/>
                    </a:lnTo>
                    <a:lnTo>
                      <a:pt x="18" y="299"/>
                    </a:lnTo>
                    <a:lnTo>
                      <a:pt x="13" y="295"/>
                    </a:lnTo>
                    <a:lnTo>
                      <a:pt x="10" y="289"/>
                    </a:lnTo>
                    <a:lnTo>
                      <a:pt x="6" y="284"/>
                    </a:lnTo>
                    <a:lnTo>
                      <a:pt x="4" y="279"/>
                    </a:lnTo>
                    <a:lnTo>
                      <a:pt x="3" y="275"/>
                    </a:lnTo>
                    <a:lnTo>
                      <a:pt x="1" y="270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63"/>
                    </a:lnTo>
                    <a:lnTo>
                      <a:pt x="0" y="262"/>
                    </a:lnTo>
                    <a:lnTo>
                      <a:pt x="1" y="261"/>
                    </a:lnTo>
                    <a:lnTo>
                      <a:pt x="4" y="260"/>
                    </a:lnTo>
                    <a:lnTo>
                      <a:pt x="10" y="259"/>
                    </a:lnTo>
                    <a:lnTo>
                      <a:pt x="17" y="257"/>
                    </a:lnTo>
                    <a:lnTo>
                      <a:pt x="25" y="254"/>
                    </a:lnTo>
                    <a:lnTo>
                      <a:pt x="36" y="250"/>
                    </a:lnTo>
                    <a:lnTo>
                      <a:pt x="47" y="245"/>
                    </a:lnTo>
                    <a:lnTo>
                      <a:pt x="61" y="240"/>
                    </a:lnTo>
                    <a:lnTo>
                      <a:pt x="75" y="233"/>
                    </a:lnTo>
                    <a:lnTo>
                      <a:pt x="90" y="227"/>
                    </a:lnTo>
                    <a:lnTo>
                      <a:pt x="106" y="219"/>
                    </a:lnTo>
                    <a:lnTo>
                      <a:pt x="123" y="210"/>
                    </a:lnTo>
                    <a:lnTo>
                      <a:pt x="140" y="202"/>
                    </a:lnTo>
                    <a:lnTo>
                      <a:pt x="157" y="193"/>
                    </a:lnTo>
                    <a:lnTo>
                      <a:pt x="174" y="181"/>
                    </a:lnTo>
                    <a:lnTo>
                      <a:pt x="193" y="171"/>
                    </a:lnTo>
                    <a:lnTo>
                      <a:pt x="211" y="160"/>
                    </a:lnTo>
                    <a:lnTo>
                      <a:pt x="228" y="147"/>
                    </a:lnTo>
                    <a:lnTo>
                      <a:pt x="246" y="135"/>
                    </a:lnTo>
                    <a:lnTo>
                      <a:pt x="264" y="122"/>
                    </a:lnTo>
                    <a:lnTo>
                      <a:pt x="281" y="110"/>
                    </a:lnTo>
                    <a:lnTo>
                      <a:pt x="298" y="97"/>
                    </a:lnTo>
                    <a:lnTo>
                      <a:pt x="315" y="84"/>
                    </a:lnTo>
                    <a:lnTo>
                      <a:pt x="330" y="72"/>
                    </a:lnTo>
                    <a:lnTo>
                      <a:pt x="346" y="61"/>
                    </a:lnTo>
                    <a:lnTo>
                      <a:pt x="358" y="49"/>
                    </a:lnTo>
                    <a:lnTo>
                      <a:pt x="371" y="40"/>
                    </a:lnTo>
                    <a:lnTo>
                      <a:pt x="381" y="31"/>
                    </a:lnTo>
                    <a:lnTo>
                      <a:pt x="390" y="22"/>
                    </a:lnTo>
                    <a:lnTo>
                      <a:pt x="397" y="15"/>
                    </a:lnTo>
                    <a:lnTo>
                      <a:pt x="402" y="11"/>
                    </a:lnTo>
                    <a:lnTo>
                      <a:pt x="404" y="7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1" name="Freeform 223">
                <a:extLst>
                  <a:ext uri="{FF2B5EF4-FFF2-40B4-BE49-F238E27FC236}">
                    <a16:creationId xmlns:a16="http://schemas.microsoft.com/office/drawing/2014/main" id="{FBFAFDA0-C31F-46F7-87A2-501B1973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799"/>
                <a:ext cx="82" cy="27"/>
              </a:xfrm>
              <a:custGeom>
                <a:avLst/>
                <a:gdLst>
                  <a:gd name="T0" fmla="*/ 51 w 164"/>
                  <a:gd name="T1" fmla="*/ 47 h 54"/>
                  <a:gd name="T2" fmla="*/ 65 w 164"/>
                  <a:gd name="T3" fmla="*/ 42 h 54"/>
                  <a:gd name="T4" fmla="*/ 77 w 164"/>
                  <a:gd name="T5" fmla="*/ 39 h 54"/>
                  <a:gd name="T6" fmla="*/ 89 w 164"/>
                  <a:gd name="T7" fmla="*/ 37 h 54"/>
                  <a:gd name="T8" fmla="*/ 100 w 164"/>
                  <a:gd name="T9" fmla="*/ 35 h 54"/>
                  <a:gd name="T10" fmla="*/ 111 w 164"/>
                  <a:gd name="T11" fmla="*/ 33 h 54"/>
                  <a:gd name="T12" fmla="*/ 124 w 164"/>
                  <a:gd name="T13" fmla="*/ 32 h 54"/>
                  <a:gd name="T14" fmla="*/ 135 w 164"/>
                  <a:gd name="T15" fmla="*/ 30 h 54"/>
                  <a:gd name="T16" fmla="*/ 149 w 164"/>
                  <a:gd name="T17" fmla="*/ 28 h 54"/>
                  <a:gd name="T18" fmla="*/ 160 w 164"/>
                  <a:gd name="T19" fmla="*/ 25 h 54"/>
                  <a:gd name="T20" fmla="*/ 164 w 164"/>
                  <a:gd name="T21" fmla="*/ 21 h 54"/>
                  <a:gd name="T22" fmla="*/ 164 w 164"/>
                  <a:gd name="T23" fmla="*/ 15 h 54"/>
                  <a:gd name="T24" fmla="*/ 160 w 164"/>
                  <a:gd name="T25" fmla="*/ 10 h 54"/>
                  <a:gd name="T26" fmla="*/ 153 w 164"/>
                  <a:gd name="T27" fmla="*/ 5 h 54"/>
                  <a:gd name="T28" fmla="*/ 143 w 164"/>
                  <a:gd name="T29" fmla="*/ 2 h 54"/>
                  <a:gd name="T30" fmla="*/ 132 w 164"/>
                  <a:gd name="T31" fmla="*/ 0 h 54"/>
                  <a:gd name="T32" fmla="*/ 121 w 164"/>
                  <a:gd name="T33" fmla="*/ 1 h 54"/>
                  <a:gd name="T34" fmla="*/ 110 w 164"/>
                  <a:gd name="T35" fmla="*/ 3 h 54"/>
                  <a:gd name="T36" fmla="*/ 98 w 164"/>
                  <a:gd name="T37" fmla="*/ 7 h 54"/>
                  <a:gd name="T38" fmla="*/ 84 w 164"/>
                  <a:gd name="T39" fmla="*/ 11 h 54"/>
                  <a:gd name="T40" fmla="*/ 71 w 164"/>
                  <a:gd name="T41" fmla="*/ 15 h 54"/>
                  <a:gd name="T42" fmla="*/ 57 w 164"/>
                  <a:gd name="T43" fmla="*/ 21 h 54"/>
                  <a:gd name="T44" fmla="*/ 44 w 164"/>
                  <a:gd name="T45" fmla="*/ 26 h 54"/>
                  <a:gd name="T46" fmla="*/ 31 w 164"/>
                  <a:gd name="T47" fmla="*/ 32 h 54"/>
                  <a:gd name="T48" fmla="*/ 19 w 164"/>
                  <a:gd name="T49" fmla="*/ 37 h 54"/>
                  <a:gd name="T50" fmla="*/ 9 w 164"/>
                  <a:gd name="T51" fmla="*/ 43 h 54"/>
                  <a:gd name="T52" fmla="*/ 2 w 164"/>
                  <a:gd name="T53" fmla="*/ 48 h 54"/>
                  <a:gd name="T54" fmla="*/ 0 w 164"/>
                  <a:gd name="T55" fmla="*/ 51 h 54"/>
                  <a:gd name="T56" fmla="*/ 3 w 164"/>
                  <a:gd name="T57" fmla="*/ 53 h 54"/>
                  <a:gd name="T58" fmla="*/ 10 w 164"/>
                  <a:gd name="T59" fmla="*/ 54 h 54"/>
                  <a:gd name="T60" fmla="*/ 19 w 164"/>
                  <a:gd name="T61" fmla="*/ 53 h 54"/>
                  <a:gd name="T62" fmla="*/ 32 w 164"/>
                  <a:gd name="T63" fmla="*/ 51 h 54"/>
                  <a:gd name="T64" fmla="*/ 51 w 164"/>
                  <a:gd name="T65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54">
                    <a:moveTo>
                      <a:pt x="51" y="47"/>
                    </a:moveTo>
                    <a:lnTo>
                      <a:pt x="65" y="42"/>
                    </a:lnTo>
                    <a:lnTo>
                      <a:pt x="77" y="39"/>
                    </a:lnTo>
                    <a:lnTo>
                      <a:pt x="89" y="37"/>
                    </a:lnTo>
                    <a:lnTo>
                      <a:pt x="100" y="35"/>
                    </a:lnTo>
                    <a:lnTo>
                      <a:pt x="111" y="33"/>
                    </a:lnTo>
                    <a:lnTo>
                      <a:pt x="124" y="32"/>
                    </a:lnTo>
                    <a:lnTo>
                      <a:pt x="135" y="30"/>
                    </a:lnTo>
                    <a:lnTo>
                      <a:pt x="149" y="28"/>
                    </a:lnTo>
                    <a:lnTo>
                      <a:pt x="160" y="25"/>
                    </a:lnTo>
                    <a:lnTo>
                      <a:pt x="164" y="21"/>
                    </a:lnTo>
                    <a:lnTo>
                      <a:pt x="164" y="15"/>
                    </a:lnTo>
                    <a:lnTo>
                      <a:pt x="160" y="10"/>
                    </a:lnTo>
                    <a:lnTo>
                      <a:pt x="153" y="5"/>
                    </a:lnTo>
                    <a:lnTo>
                      <a:pt x="143" y="2"/>
                    </a:lnTo>
                    <a:lnTo>
                      <a:pt x="132" y="0"/>
                    </a:lnTo>
                    <a:lnTo>
                      <a:pt x="121" y="1"/>
                    </a:lnTo>
                    <a:lnTo>
                      <a:pt x="110" y="3"/>
                    </a:lnTo>
                    <a:lnTo>
                      <a:pt x="98" y="7"/>
                    </a:lnTo>
                    <a:lnTo>
                      <a:pt x="84" y="11"/>
                    </a:lnTo>
                    <a:lnTo>
                      <a:pt x="71" y="15"/>
                    </a:lnTo>
                    <a:lnTo>
                      <a:pt x="57" y="21"/>
                    </a:lnTo>
                    <a:lnTo>
                      <a:pt x="44" y="26"/>
                    </a:lnTo>
                    <a:lnTo>
                      <a:pt x="31" y="32"/>
                    </a:lnTo>
                    <a:lnTo>
                      <a:pt x="19" y="37"/>
                    </a:lnTo>
                    <a:lnTo>
                      <a:pt x="9" y="43"/>
                    </a:lnTo>
                    <a:lnTo>
                      <a:pt x="2" y="48"/>
                    </a:lnTo>
                    <a:lnTo>
                      <a:pt x="0" y="51"/>
                    </a:lnTo>
                    <a:lnTo>
                      <a:pt x="3" y="53"/>
                    </a:lnTo>
                    <a:lnTo>
                      <a:pt x="10" y="54"/>
                    </a:lnTo>
                    <a:lnTo>
                      <a:pt x="19" y="53"/>
                    </a:lnTo>
                    <a:lnTo>
                      <a:pt x="32" y="51"/>
                    </a:lnTo>
                    <a:lnTo>
                      <a:pt x="51" y="47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2" name="Freeform 224">
                <a:extLst>
                  <a:ext uri="{FF2B5EF4-FFF2-40B4-BE49-F238E27FC236}">
                    <a16:creationId xmlns:a16="http://schemas.microsoft.com/office/drawing/2014/main" id="{81122C18-1CF7-4B6B-9EAD-85082C97F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777"/>
                <a:ext cx="99" cy="35"/>
              </a:xfrm>
              <a:custGeom>
                <a:avLst/>
                <a:gdLst>
                  <a:gd name="T0" fmla="*/ 27 w 200"/>
                  <a:gd name="T1" fmla="*/ 68 h 71"/>
                  <a:gd name="T2" fmla="*/ 39 w 200"/>
                  <a:gd name="T3" fmla="*/ 65 h 71"/>
                  <a:gd name="T4" fmla="*/ 52 w 200"/>
                  <a:gd name="T5" fmla="*/ 58 h 71"/>
                  <a:gd name="T6" fmla="*/ 68 w 200"/>
                  <a:gd name="T7" fmla="*/ 52 h 71"/>
                  <a:gd name="T8" fmla="*/ 83 w 200"/>
                  <a:gd name="T9" fmla="*/ 45 h 71"/>
                  <a:gd name="T10" fmla="*/ 100 w 200"/>
                  <a:gd name="T11" fmla="*/ 39 h 71"/>
                  <a:gd name="T12" fmla="*/ 116 w 200"/>
                  <a:gd name="T13" fmla="*/ 32 h 71"/>
                  <a:gd name="T14" fmla="*/ 131 w 200"/>
                  <a:gd name="T15" fmla="*/ 27 h 71"/>
                  <a:gd name="T16" fmla="*/ 144 w 200"/>
                  <a:gd name="T17" fmla="*/ 25 h 71"/>
                  <a:gd name="T18" fmla="*/ 156 w 200"/>
                  <a:gd name="T19" fmla="*/ 24 h 71"/>
                  <a:gd name="T20" fmla="*/ 168 w 200"/>
                  <a:gd name="T21" fmla="*/ 23 h 71"/>
                  <a:gd name="T22" fmla="*/ 178 w 200"/>
                  <a:gd name="T23" fmla="*/ 21 h 71"/>
                  <a:gd name="T24" fmla="*/ 187 w 200"/>
                  <a:gd name="T25" fmla="*/ 20 h 71"/>
                  <a:gd name="T26" fmla="*/ 195 w 200"/>
                  <a:gd name="T27" fmla="*/ 18 h 71"/>
                  <a:gd name="T28" fmla="*/ 199 w 200"/>
                  <a:gd name="T29" fmla="*/ 16 h 71"/>
                  <a:gd name="T30" fmla="*/ 200 w 200"/>
                  <a:gd name="T31" fmla="*/ 13 h 71"/>
                  <a:gd name="T32" fmla="*/ 197 w 200"/>
                  <a:gd name="T33" fmla="*/ 10 h 71"/>
                  <a:gd name="T34" fmla="*/ 190 w 200"/>
                  <a:gd name="T35" fmla="*/ 6 h 71"/>
                  <a:gd name="T36" fmla="*/ 183 w 200"/>
                  <a:gd name="T37" fmla="*/ 3 h 71"/>
                  <a:gd name="T38" fmla="*/ 174 w 200"/>
                  <a:gd name="T39" fmla="*/ 1 h 71"/>
                  <a:gd name="T40" fmla="*/ 162 w 200"/>
                  <a:gd name="T41" fmla="*/ 0 h 71"/>
                  <a:gd name="T42" fmla="*/ 150 w 200"/>
                  <a:gd name="T43" fmla="*/ 1 h 71"/>
                  <a:gd name="T44" fmla="*/ 134 w 200"/>
                  <a:gd name="T45" fmla="*/ 3 h 71"/>
                  <a:gd name="T46" fmla="*/ 118 w 200"/>
                  <a:gd name="T47" fmla="*/ 8 h 71"/>
                  <a:gd name="T48" fmla="*/ 97 w 200"/>
                  <a:gd name="T49" fmla="*/ 16 h 71"/>
                  <a:gd name="T50" fmla="*/ 86 w 200"/>
                  <a:gd name="T51" fmla="*/ 21 h 71"/>
                  <a:gd name="T52" fmla="*/ 75 w 200"/>
                  <a:gd name="T53" fmla="*/ 26 h 71"/>
                  <a:gd name="T54" fmla="*/ 64 w 200"/>
                  <a:gd name="T55" fmla="*/ 31 h 71"/>
                  <a:gd name="T56" fmla="*/ 52 w 200"/>
                  <a:gd name="T57" fmla="*/ 37 h 71"/>
                  <a:gd name="T58" fmla="*/ 41 w 200"/>
                  <a:gd name="T59" fmla="*/ 42 h 71"/>
                  <a:gd name="T60" fmla="*/ 31 w 200"/>
                  <a:gd name="T61" fmla="*/ 47 h 71"/>
                  <a:gd name="T62" fmla="*/ 22 w 200"/>
                  <a:gd name="T63" fmla="*/ 52 h 71"/>
                  <a:gd name="T64" fmla="*/ 14 w 200"/>
                  <a:gd name="T65" fmla="*/ 56 h 71"/>
                  <a:gd name="T66" fmla="*/ 8 w 200"/>
                  <a:gd name="T67" fmla="*/ 60 h 71"/>
                  <a:gd name="T68" fmla="*/ 3 w 200"/>
                  <a:gd name="T69" fmla="*/ 65 h 71"/>
                  <a:gd name="T70" fmla="*/ 0 w 200"/>
                  <a:gd name="T71" fmla="*/ 67 h 71"/>
                  <a:gd name="T72" fmla="*/ 0 w 200"/>
                  <a:gd name="T73" fmla="*/ 69 h 71"/>
                  <a:gd name="T74" fmla="*/ 2 w 200"/>
                  <a:gd name="T75" fmla="*/ 70 h 71"/>
                  <a:gd name="T76" fmla="*/ 7 w 200"/>
                  <a:gd name="T77" fmla="*/ 71 h 71"/>
                  <a:gd name="T78" fmla="*/ 16 w 200"/>
                  <a:gd name="T79" fmla="*/ 70 h 71"/>
                  <a:gd name="T80" fmla="*/ 27 w 200"/>
                  <a:gd name="T81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0" h="71">
                    <a:moveTo>
                      <a:pt x="27" y="68"/>
                    </a:moveTo>
                    <a:lnTo>
                      <a:pt x="39" y="65"/>
                    </a:lnTo>
                    <a:lnTo>
                      <a:pt x="52" y="58"/>
                    </a:lnTo>
                    <a:lnTo>
                      <a:pt x="68" y="52"/>
                    </a:lnTo>
                    <a:lnTo>
                      <a:pt x="83" y="45"/>
                    </a:lnTo>
                    <a:lnTo>
                      <a:pt x="100" y="39"/>
                    </a:lnTo>
                    <a:lnTo>
                      <a:pt x="116" y="32"/>
                    </a:lnTo>
                    <a:lnTo>
                      <a:pt x="131" y="27"/>
                    </a:lnTo>
                    <a:lnTo>
                      <a:pt x="144" y="25"/>
                    </a:lnTo>
                    <a:lnTo>
                      <a:pt x="156" y="24"/>
                    </a:lnTo>
                    <a:lnTo>
                      <a:pt x="168" y="23"/>
                    </a:lnTo>
                    <a:lnTo>
                      <a:pt x="178" y="21"/>
                    </a:lnTo>
                    <a:lnTo>
                      <a:pt x="187" y="20"/>
                    </a:lnTo>
                    <a:lnTo>
                      <a:pt x="195" y="18"/>
                    </a:lnTo>
                    <a:lnTo>
                      <a:pt x="199" y="16"/>
                    </a:lnTo>
                    <a:lnTo>
                      <a:pt x="200" y="13"/>
                    </a:lnTo>
                    <a:lnTo>
                      <a:pt x="197" y="10"/>
                    </a:lnTo>
                    <a:lnTo>
                      <a:pt x="190" y="6"/>
                    </a:lnTo>
                    <a:lnTo>
                      <a:pt x="183" y="3"/>
                    </a:lnTo>
                    <a:lnTo>
                      <a:pt x="174" y="1"/>
                    </a:lnTo>
                    <a:lnTo>
                      <a:pt x="162" y="0"/>
                    </a:lnTo>
                    <a:lnTo>
                      <a:pt x="150" y="1"/>
                    </a:lnTo>
                    <a:lnTo>
                      <a:pt x="134" y="3"/>
                    </a:lnTo>
                    <a:lnTo>
                      <a:pt x="118" y="8"/>
                    </a:lnTo>
                    <a:lnTo>
                      <a:pt x="97" y="16"/>
                    </a:lnTo>
                    <a:lnTo>
                      <a:pt x="86" y="21"/>
                    </a:lnTo>
                    <a:lnTo>
                      <a:pt x="75" y="26"/>
                    </a:lnTo>
                    <a:lnTo>
                      <a:pt x="64" y="31"/>
                    </a:lnTo>
                    <a:lnTo>
                      <a:pt x="52" y="37"/>
                    </a:lnTo>
                    <a:lnTo>
                      <a:pt x="41" y="42"/>
                    </a:lnTo>
                    <a:lnTo>
                      <a:pt x="31" y="47"/>
                    </a:lnTo>
                    <a:lnTo>
                      <a:pt x="22" y="52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3" y="65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7" y="71"/>
                    </a:lnTo>
                    <a:lnTo>
                      <a:pt x="16" y="70"/>
                    </a:lnTo>
                    <a:lnTo>
                      <a:pt x="27" y="6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3" name="Freeform 225">
                <a:extLst>
                  <a:ext uri="{FF2B5EF4-FFF2-40B4-BE49-F238E27FC236}">
                    <a16:creationId xmlns:a16="http://schemas.microsoft.com/office/drawing/2014/main" id="{AD02890D-EC42-47F8-BDA1-D2CF02498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736"/>
                <a:ext cx="110" cy="41"/>
              </a:xfrm>
              <a:custGeom>
                <a:avLst/>
                <a:gdLst>
                  <a:gd name="T0" fmla="*/ 6 w 220"/>
                  <a:gd name="T1" fmla="*/ 66 h 81"/>
                  <a:gd name="T2" fmla="*/ 15 w 220"/>
                  <a:gd name="T3" fmla="*/ 56 h 81"/>
                  <a:gd name="T4" fmla="*/ 22 w 220"/>
                  <a:gd name="T5" fmla="*/ 49 h 81"/>
                  <a:gd name="T6" fmla="*/ 29 w 220"/>
                  <a:gd name="T7" fmla="*/ 43 h 81"/>
                  <a:gd name="T8" fmla="*/ 39 w 220"/>
                  <a:gd name="T9" fmla="*/ 38 h 81"/>
                  <a:gd name="T10" fmla="*/ 49 w 220"/>
                  <a:gd name="T11" fmla="*/ 34 h 81"/>
                  <a:gd name="T12" fmla="*/ 60 w 220"/>
                  <a:gd name="T13" fmla="*/ 32 h 81"/>
                  <a:gd name="T14" fmla="*/ 75 w 220"/>
                  <a:gd name="T15" fmla="*/ 30 h 81"/>
                  <a:gd name="T16" fmla="*/ 92 w 220"/>
                  <a:gd name="T17" fmla="*/ 29 h 81"/>
                  <a:gd name="T18" fmla="*/ 108 w 220"/>
                  <a:gd name="T19" fmla="*/ 27 h 81"/>
                  <a:gd name="T20" fmla="*/ 124 w 220"/>
                  <a:gd name="T21" fmla="*/ 25 h 81"/>
                  <a:gd name="T22" fmla="*/ 138 w 220"/>
                  <a:gd name="T23" fmla="*/ 22 h 81"/>
                  <a:gd name="T24" fmla="*/ 151 w 220"/>
                  <a:gd name="T25" fmla="*/ 19 h 81"/>
                  <a:gd name="T26" fmla="*/ 162 w 220"/>
                  <a:gd name="T27" fmla="*/ 15 h 81"/>
                  <a:gd name="T28" fmla="*/ 173 w 220"/>
                  <a:gd name="T29" fmla="*/ 11 h 81"/>
                  <a:gd name="T30" fmla="*/ 182 w 220"/>
                  <a:gd name="T31" fmla="*/ 6 h 81"/>
                  <a:gd name="T32" fmla="*/ 189 w 220"/>
                  <a:gd name="T33" fmla="*/ 2 h 81"/>
                  <a:gd name="T34" fmla="*/ 198 w 220"/>
                  <a:gd name="T35" fmla="*/ 0 h 81"/>
                  <a:gd name="T36" fmla="*/ 205 w 220"/>
                  <a:gd name="T37" fmla="*/ 2 h 81"/>
                  <a:gd name="T38" fmla="*/ 211 w 220"/>
                  <a:gd name="T39" fmla="*/ 8 h 81"/>
                  <a:gd name="T40" fmla="*/ 217 w 220"/>
                  <a:gd name="T41" fmla="*/ 16 h 81"/>
                  <a:gd name="T42" fmla="*/ 220 w 220"/>
                  <a:gd name="T43" fmla="*/ 24 h 81"/>
                  <a:gd name="T44" fmla="*/ 220 w 220"/>
                  <a:gd name="T45" fmla="*/ 32 h 81"/>
                  <a:gd name="T46" fmla="*/ 217 w 220"/>
                  <a:gd name="T47" fmla="*/ 38 h 81"/>
                  <a:gd name="T48" fmla="*/ 208 w 220"/>
                  <a:gd name="T49" fmla="*/ 42 h 81"/>
                  <a:gd name="T50" fmla="*/ 197 w 220"/>
                  <a:gd name="T51" fmla="*/ 43 h 81"/>
                  <a:gd name="T52" fmla="*/ 184 w 220"/>
                  <a:gd name="T53" fmla="*/ 44 h 81"/>
                  <a:gd name="T54" fmla="*/ 170 w 220"/>
                  <a:gd name="T55" fmla="*/ 45 h 81"/>
                  <a:gd name="T56" fmla="*/ 154 w 220"/>
                  <a:gd name="T57" fmla="*/ 46 h 81"/>
                  <a:gd name="T58" fmla="*/ 139 w 220"/>
                  <a:gd name="T59" fmla="*/ 47 h 81"/>
                  <a:gd name="T60" fmla="*/ 124 w 220"/>
                  <a:gd name="T61" fmla="*/ 49 h 81"/>
                  <a:gd name="T62" fmla="*/ 109 w 220"/>
                  <a:gd name="T63" fmla="*/ 53 h 81"/>
                  <a:gd name="T64" fmla="*/ 96 w 220"/>
                  <a:gd name="T65" fmla="*/ 56 h 81"/>
                  <a:gd name="T66" fmla="*/ 81 w 220"/>
                  <a:gd name="T67" fmla="*/ 61 h 81"/>
                  <a:gd name="T68" fmla="*/ 65 w 220"/>
                  <a:gd name="T69" fmla="*/ 68 h 81"/>
                  <a:gd name="T70" fmla="*/ 46 w 220"/>
                  <a:gd name="T71" fmla="*/ 74 h 81"/>
                  <a:gd name="T72" fmla="*/ 28 w 220"/>
                  <a:gd name="T73" fmla="*/ 79 h 81"/>
                  <a:gd name="T74" fmla="*/ 14 w 220"/>
                  <a:gd name="T75" fmla="*/ 81 h 81"/>
                  <a:gd name="T76" fmla="*/ 4 w 220"/>
                  <a:gd name="T77" fmla="*/ 81 h 81"/>
                  <a:gd name="T78" fmla="*/ 0 w 220"/>
                  <a:gd name="T79" fmla="*/ 76 h 81"/>
                  <a:gd name="T80" fmla="*/ 6 w 220"/>
                  <a:gd name="T81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81">
                    <a:moveTo>
                      <a:pt x="6" y="66"/>
                    </a:moveTo>
                    <a:lnTo>
                      <a:pt x="15" y="56"/>
                    </a:lnTo>
                    <a:lnTo>
                      <a:pt x="22" y="49"/>
                    </a:lnTo>
                    <a:lnTo>
                      <a:pt x="29" y="43"/>
                    </a:lnTo>
                    <a:lnTo>
                      <a:pt x="39" y="38"/>
                    </a:lnTo>
                    <a:lnTo>
                      <a:pt x="49" y="34"/>
                    </a:lnTo>
                    <a:lnTo>
                      <a:pt x="60" y="32"/>
                    </a:lnTo>
                    <a:lnTo>
                      <a:pt x="75" y="30"/>
                    </a:lnTo>
                    <a:lnTo>
                      <a:pt x="92" y="29"/>
                    </a:lnTo>
                    <a:lnTo>
                      <a:pt x="108" y="27"/>
                    </a:lnTo>
                    <a:lnTo>
                      <a:pt x="124" y="25"/>
                    </a:lnTo>
                    <a:lnTo>
                      <a:pt x="138" y="22"/>
                    </a:lnTo>
                    <a:lnTo>
                      <a:pt x="151" y="19"/>
                    </a:lnTo>
                    <a:lnTo>
                      <a:pt x="162" y="15"/>
                    </a:lnTo>
                    <a:lnTo>
                      <a:pt x="173" y="11"/>
                    </a:lnTo>
                    <a:lnTo>
                      <a:pt x="182" y="6"/>
                    </a:lnTo>
                    <a:lnTo>
                      <a:pt x="189" y="2"/>
                    </a:lnTo>
                    <a:lnTo>
                      <a:pt x="198" y="0"/>
                    </a:lnTo>
                    <a:lnTo>
                      <a:pt x="205" y="2"/>
                    </a:lnTo>
                    <a:lnTo>
                      <a:pt x="211" y="8"/>
                    </a:lnTo>
                    <a:lnTo>
                      <a:pt x="217" y="16"/>
                    </a:lnTo>
                    <a:lnTo>
                      <a:pt x="220" y="24"/>
                    </a:lnTo>
                    <a:lnTo>
                      <a:pt x="220" y="32"/>
                    </a:lnTo>
                    <a:lnTo>
                      <a:pt x="217" y="38"/>
                    </a:lnTo>
                    <a:lnTo>
                      <a:pt x="208" y="42"/>
                    </a:lnTo>
                    <a:lnTo>
                      <a:pt x="197" y="43"/>
                    </a:lnTo>
                    <a:lnTo>
                      <a:pt x="184" y="44"/>
                    </a:lnTo>
                    <a:lnTo>
                      <a:pt x="170" y="45"/>
                    </a:lnTo>
                    <a:lnTo>
                      <a:pt x="154" y="46"/>
                    </a:lnTo>
                    <a:lnTo>
                      <a:pt x="139" y="47"/>
                    </a:lnTo>
                    <a:lnTo>
                      <a:pt x="124" y="49"/>
                    </a:lnTo>
                    <a:lnTo>
                      <a:pt x="109" y="53"/>
                    </a:lnTo>
                    <a:lnTo>
                      <a:pt x="96" y="56"/>
                    </a:lnTo>
                    <a:lnTo>
                      <a:pt x="81" y="61"/>
                    </a:lnTo>
                    <a:lnTo>
                      <a:pt x="65" y="68"/>
                    </a:lnTo>
                    <a:lnTo>
                      <a:pt x="46" y="74"/>
                    </a:lnTo>
                    <a:lnTo>
                      <a:pt x="28" y="79"/>
                    </a:lnTo>
                    <a:lnTo>
                      <a:pt x="14" y="81"/>
                    </a:lnTo>
                    <a:lnTo>
                      <a:pt x="4" y="81"/>
                    </a:lnTo>
                    <a:lnTo>
                      <a:pt x="0" y="76"/>
                    </a:lnTo>
                    <a:lnTo>
                      <a:pt x="6" y="66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4" name="Freeform 226">
                <a:extLst>
                  <a:ext uri="{FF2B5EF4-FFF2-40B4-BE49-F238E27FC236}">
                    <a16:creationId xmlns:a16="http://schemas.microsoft.com/office/drawing/2014/main" id="{E1DF903C-2851-44F6-B200-4F9E8AFC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1684"/>
                <a:ext cx="136" cy="61"/>
              </a:xfrm>
              <a:custGeom>
                <a:avLst/>
                <a:gdLst>
                  <a:gd name="T0" fmla="*/ 57 w 272"/>
                  <a:gd name="T1" fmla="*/ 111 h 123"/>
                  <a:gd name="T2" fmla="*/ 66 w 272"/>
                  <a:gd name="T3" fmla="*/ 109 h 123"/>
                  <a:gd name="T4" fmla="*/ 75 w 272"/>
                  <a:gd name="T5" fmla="*/ 107 h 123"/>
                  <a:gd name="T6" fmla="*/ 84 w 272"/>
                  <a:gd name="T7" fmla="*/ 105 h 123"/>
                  <a:gd name="T8" fmla="*/ 92 w 272"/>
                  <a:gd name="T9" fmla="*/ 103 h 123"/>
                  <a:gd name="T10" fmla="*/ 100 w 272"/>
                  <a:gd name="T11" fmla="*/ 102 h 123"/>
                  <a:gd name="T12" fmla="*/ 109 w 272"/>
                  <a:gd name="T13" fmla="*/ 100 h 123"/>
                  <a:gd name="T14" fmla="*/ 116 w 272"/>
                  <a:gd name="T15" fmla="*/ 99 h 123"/>
                  <a:gd name="T16" fmla="*/ 125 w 272"/>
                  <a:gd name="T17" fmla="*/ 98 h 123"/>
                  <a:gd name="T18" fmla="*/ 132 w 272"/>
                  <a:gd name="T19" fmla="*/ 96 h 123"/>
                  <a:gd name="T20" fmla="*/ 141 w 272"/>
                  <a:gd name="T21" fmla="*/ 94 h 123"/>
                  <a:gd name="T22" fmla="*/ 150 w 272"/>
                  <a:gd name="T23" fmla="*/ 93 h 123"/>
                  <a:gd name="T24" fmla="*/ 157 w 272"/>
                  <a:gd name="T25" fmla="*/ 90 h 123"/>
                  <a:gd name="T26" fmla="*/ 166 w 272"/>
                  <a:gd name="T27" fmla="*/ 86 h 123"/>
                  <a:gd name="T28" fmla="*/ 175 w 272"/>
                  <a:gd name="T29" fmla="*/ 83 h 123"/>
                  <a:gd name="T30" fmla="*/ 184 w 272"/>
                  <a:gd name="T31" fmla="*/ 80 h 123"/>
                  <a:gd name="T32" fmla="*/ 193 w 272"/>
                  <a:gd name="T33" fmla="*/ 75 h 123"/>
                  <a:gd name="T34" fmla="*/ 204 w 272"/>
                  <a:gd name="T35" fmla="*/ 71 h 123"/>
                  <a:gd name="T36" fmla="*/ 213 w 272"/>
                  <a:gd name="T37" fmla="*/ 65 h 123"/>
                  <a:gd name="T38" fmla="*/ 222 w 272"/>
                  <a:gd name="T39" fmla="*/ 58 h 123"/>
                  <a:gd name="T40" fmla="*/ 232 w 272"/>
                  <a:gd name="T41" fmla="*/ 51 h 123"/>
                  <a:gd name="T42" fmla="*/ 241 w 272"/>
                  <a:gd name="T43" fmla="*/ 44 h 123"/>
                  <a:gd name="T44" fmla="*/ 248 w 272"/>
                  <a:gd name="T45" fmla="*/ 37 h 123"/>
                  <a:gd name="T46" fmla="*/ 257 w 272"/>
                  <a:gd name="T47" fmla="*/ 29 h 123"/>
                  <a:gd name="T48" fmla="*/ 262 w 272"/>
                  <a:gd name="T49" fmla="*/ 22 h 123"/>
                  <a:gd name="T50" fmla="*/ 267 w 272"/>
                  <a:gd name="T51" fmla="*/ 16 h 123"/>
                  <a:gd name="T52" fmla="*/ 271 w 272"/>
                  <a:gd name="T53" fmla="*/ 11 h 123"/>
                  <a:gd name="T54" fmla="*/ 272 w 272"/>
                  <a:gd name="T55" fmla="*/ 6 h 123"/>
                  <a:gd name="T56" fmla="*/ 272 w 272"/>
                  <a:gd name="T57" fmla="*/ 2 h 123"/>
                  <a:gd name="T58" fmla="*/ 270 w 272"/>
                  <a:gd name="T59" fmla="*/ 1 h 123"/>
                  <a:gd name="T60" fmla="*/ 266 w 272"/>
                  <a:gd name="T61" fmla="*/ 0 h 123"/>
                  <a:gd name="T62" fmla="*/ 259 w 272"/>
                  <a:gd name="T63" fmla="*/ 2 h 123"/>
                  <a:gd name="T64" fmla="*/ 249 w 272"/>
                  <a:gd name="T65" fmla="*/ 5 h 123"/>
                  <a:gd name="T66" fmla="*/ 230 w 272"/>
                  <a:gd name="T67" fmla="*/ 14 h 123"/>
                  <a:gd name="T68" fmla="*/ 213 w 272"/>
                  <a:gd name="T69" fmla="*/ 21 h 123"/>
                  <a:gd name="T70" fmla="*/ 197 w 272"/>
                  <a:gd name="T71" fmla="*/ 28 h 123"/>
                  <a:gd name="T72" fmla="*/ 183 w 272"/>
                  <a:gd name="T73" fmla="*/ 35 h 123"/>
                  <a:gd name="T74" fmla="*/ 167 w 272"/>
                  <a:gd name="T75" fmla="*/ 41 h 123"/>
                  <a:gd name="T76" fmla="*/ 153 w 272"/>
                  <a:gd name="T77" fmla="*/ 46 h 123"/>
                  <a:gd name="T78" fmla="*/ 136 w 272"/>
                  <a:gd name="T79" fmla="*/ 51 h 123"/>
                  <a:gd name="T80" fmla="*/ 118 w 272"/>
                  <a:gd name="T81" fmla="*/ 57 h 123"/>
                  <a:gd name="T82" fmla="*/ 107 w 272"/>
                  <a:gd name="T83" fmla="*/ 61 h 123"/>
                  <a:gd name="T84" fmla="*/ 96 w 272"/>
                  <a:gd name="T85" fmla="*/ 66 h 123"/>
                  <a:gd name="T86" fmla="*/ 82 w 272"/>
                  <a:gd name="T87" fmla="*/ 71 h 123"/>
                  <a:gd name="T88" fmla="*/ 67 w 272"/>
                  <a:gd name="T89" fmla="*/ 78 h 123"/>
                  <a:gd name="T90" fmla="*/ 54 w 272"/>
                  <a:gd name="T91" fmla="*/ 84 h 123"/>
                  <a:gd name="T92" fmla="*/ 40 w 272"/>
                  <a:gd name="T93" fmla="*/ 92 h 123"/>
                  <a:gd name="T94" fmla="*/ 27 w 272"/>
                  <a:gd name="T95" fmla="*/ 99 h 123"/>
                  <a:gd name="T96" fmla="*/ 18 w 272"/>
                  <a:gd name="T97" fmla="*/ 105 h 123"/>
                  <a:gd name="T98" fmla="*/ 8 w 272"/>
                  <a:gd name="T99" fmla="*/ 110 h 123"/>
                  <a:gd name="T100" fmla="*/ 3 w 272"/>
                  <a:gd name="T101" fmla="*/ 116 h 123"/>
                  <a:gd name="T102" fmla="*/ 0 w 272"/>
                  <a:gd name="T103" fmla="*/ 120 h 123"/>
                  <a:gd name="T104" fmla="*/ 2 w 272"/>
                  <a:gd name="T105" fmla="*/ 123 h 123"/>
                  <a:gd name="T106" fmla="*/ 8 w 272"/>
                  <a:gd name="T107" fmla="*/ 123 h 123"/>
                  <a:gd name="T108" fmla="*/ 18 w 272"/>
                  <a:gd name="T109" fmla="*/ 122 h 123"/>
                  <a:gd name="T110" fmla="*/ 35 w 272"/>
                  <a:gd name="T111" fmla="*/ 118 h 123"/>
                  <a:gd name="T112" fmla="*/ 57 w 272"/>
                  <a:gd name="T113" fmla="*/ 11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2" h="123">
                    <a:moveTo>
                      <a:pt x="57" y="111"/>
                    </a:moveTo>
                    <a:lnTo>
                      <a:pt x="66" y="109"/>
                    </a:lnTo>
                    <a:lnTo>
                      <a:pt x="75" y="107"/>
                    </a:lnTo>
                    <a:lnTo>
                      <a:pt x="84" y="105"/>
                    </a:lnTo>
                    <a:lnTo>
                      <a:pt x="92" y="103"/>
                    </a:lnTo>
                    <a:lnTo>
                      <a:pt x="100" y="102"/>
                    </a:lnTo>
                    <a:lnTo>
                      <a:pt x="109" y="100"/>
                    </a:lnTo>
                    <a:lnTo>
                      <a:pt x="116" y="99"/>
                    </a:lnTo>
                    <a:lnTo>
                      <a:pt x="125" y="98"/>
                    </a:lnTo>
                    <a:lnTo>
                      <a:pt x="132" y="96"/>
                    </a:lnTo>
                    <a:lnTo>
                      <a:pt x="141" y="94"/>
                    </a:lnTo>
                    <a:lnTo>
                      <a:pt x="150" y="93"/>
                    </a:lnTo>
                    <a:lnTo>
                      <a:pt x="157" y="90"/>
                    </a:lnTo>
                    <a:lnTo>
                      <a:pt x="166" y="86"/>
                    </a:lnTo>
                    <a:lnTo>
                      <a:pt x="175" y="83"/>
                    </a:lnTo>
                    <a:lnTo>
                      <a:pt x="184" y="80"/>
                    </a:lnTo>
                    <a:lnTo>
                      <a:pt x="193" y="75"/>
                    </a:lnTo>
                    <a:lnTo>
                      <a:pt x="204" y="71"/>
                    </a:lnTo>
                    <a:lnTo>
                      <a:pt x="213" y="65"/>
                    </a:lnTo>
                    <a:lnTo>
                      <a:pt x="222" y="58"/>
                    </a:lnTo>
                    <a:lnTo>
                      <a:pt x="232" y="51"/>
                    </a:lnTo>
                    <a:lnTo>
                      <a:pt x="241" y="44"/>
                    </a:lnTo>
                    <a:lnTo>
                      <a:pt x="248" y="37"/>
                    </a:lnTo>
                    <a:lnTo>
                      <a:pt x="257" y="29"/>
                    </a:lnTo>
                    <a:lnTo>
                      <a:pt x="262" y="22"/>
                    </a:lnTo>
                    <a:lnTo>
                      <a:pt x="267" y="16"/>
                    </a:lnTo>
                    <a:lnTo>
                      <a:pt x="271" y="11"/>
                    </a:lnTo>
                    <a:lnTo>
                      <a:pt x="272" y="6"/>
                    </a:lnTo>
                    <a:lnTo>
                      <a:pt x="272" y="2"/>
                    </a:lnTo>
                    <a:lnTo>
                      <a:pt x="270" y="1"/>
                    </a:lnTo>
                    <a:lnTo>
                      <a:pt x="266" y="0"/>
                    </a:lnTo>
                    <a:lnTo>
                      <a:pt x="259" y="2"/>
                    </a:lnTo>
                    <a:lnTo>
                      <a:pt x="249" y="5"/>
                    </a:lnTo>
                    <a:lnTo>
                      <a:pt x="230" y="14"/>
                    </a:lnTo>
                    <a:lnTo>
                      <a:pt x="213" y="21"/>
                    </a:lnTo>
                    <a:lnTo>
                      <a:pt x="197" y="28"/>
                    </a:lnTo>
                    <a:lnTo>
                      <a:pt x="183" y="35"/>
                    </a:lnTo>
                    <a:lnTo>
                      <a:pt x="167" y="41"/>
                    </a:lnTo>
                    <a:lnTo>
                      <a:pt x="153" y="46"/>
                    </a:lnTo>
                    <a:lnTo>
                      <a:pt x="136" y="51"/>
                    </a:lnTo>
                    <a:lnTo>
                      <a:pt x="118" y="57"/>
                    </a:lnTo>
                    <a:lnTo>
                      <a:pt x="107" y="61"/>
                    </a:lnTo>
                    <a:lnTo>
                      <a:pt x="96" y="66"/>
                    </a:lnTo>
                    <a:lnTo>
                      <a:pt x="82" y="71"/>
                    </a:lnTo>
                    <a:lnTo>
                      <a:pt x="67" y="78"/>
                    </a:lnTo>
                    <a:lnTo>
                      <a:pt x="54" y="84"/>
                    </a:lnTo>
                    <a:lnTo>
                      <a:pt x="40" y="92"/>
                    </a:lnTo>
                    <a:lnTo>
                      <a:pt x="27" y="99"/>
                    </a:lnTo>
                    <a:lnTo>
                      <a:pt x="18" y="105"/>
                    </a:lnTo>
                    <a:lnTo>
                      <a:pt x="8" y="110"/>
                    </a:lnTo>
                    <a:lnTo>
                      <a:pt x="3" y="116"/>
                    </a:lnTo>
                    <a:lnTo>
                      <a:pt x="0" y="120"/>
                    </a:lnTo>
                    <a:lnTo>
                      <a:pt x="2" y="123"/>
                    </a:lnTo>
                    <a:lnTo>
                      <a:pt x="8" y="123"/>
                    </a:lnTo>
                    <a:lnTo>
                      <a:pt x="18" y="122"/>
                    </a:lnTo>
                    <a:lnTo>
                      <a:pt x="35" y="118"/>
                    </a:lnTo>
                    <a:lnTo>
                      <a:pt x="57" y="111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5" name="Freeform 227">
                <a:extLst>
                  <a:ext uri="{FF2B5EF4-FFF2-40B4-BE49-F238E27FC236}">
                    <a16:creationId xmlns:a16="http://schemas.microsoft.com/office/drawing/2014/main" id="{E6D89E2A-3489-452B-A35F-67616927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612"/>
                <a:ext cx="159" cy="99"/>
              </a:xfrm>
              <a:custGeom>
                <a:avLst/>
                <a:gdLst>
                  <a:gd name="T0" fmla="*/ 2 w 318"/>
                  <a:gd name="T1" fmla="*/ 6 h 197"/>
                  <a:gd name="T2" fmla="*/ 20 w 318"/>
                  <a:gd name="T3" fmla="*/ 9 h 197"/>
                  <a:gd name="T4" fmla="*/ 50 w 318"/>
                  <a:gd name="T5" fmla="*/ 14 h 197"/>
                  <a:gd name="T6" fmla="*/ 91 w 318"/>
                  <a:gd name="T7" fmla="*/ 21 h 197"/>
                  <a:gd name="T8" fmla="*/ 125 w 318"/>
                  <a:gd name="T9" fmla="*/ 26 h 197"/>
                  <a:gd name="T10" fmla="*/ 149 w 318"/>
                  <a:gd name="T11" fmla="*/ 27 h 197"/>
                  <a:gd name="T12" fmla="*/ 175 w 318"/>
                  <a:gd name="T13" fmla="*/ 26 h 197"/>
                  <a:gd name="T14" fmla="*/ 200 w 318"/>
                  <a:gd name="T15" fmla="*/ 24 h 197"/>
                  <a:gd name="T16" fmla="*/ 223 w 318"/>
                  <a:gd name="T17" fmla="*/ 21 h 197"/>
                  <a:gd name="T18" fmla="*/ 246 w 318"/>
                  <a:gd name="T19" fmla="*/ 16 h 197"/>
                  <a:gd name="T20" fmla="*/ 262 w 318"/>
                  <a:gd name="T21" fmla="*/ 11 h 197"/>
                  <a:gd name="T22" fmla="*/ 277 w 318"/>
                  <a:gd name="T23" fmla="*/ 6 h 197"/>
                  <a:gd name="T24" fmla="*/ 286 w 318"/>
                  <a:gd name="T25" fmla="*/ 1 h 197"/>
                  <a:gd name="T26" fmla="*/ 291 w 318"/>
                  <a:gd name="T27" fmla="*/ 2 h 197"/>
                  <a:gd name="T28" fmla="*/ 294 w 318"/>
                  <a:gd name="T29" fmla="*/ 7 h 197"/>
                  <a:gd name="T30" fmla="*/ 297 w 318"/>
                  <a:gd name="T31" fmla="*/ 18 h 197"/>
                  <a:gd name="T32" fmla="*/ 298 w 318"/>
                  <a:gd name="T33" fmla="*/ 32 h 197"/>
                  <a:gd name="T34" fmla="*/ 298 w 318"/>
                  <a:gd name="T35" fmla="*/ 48 h 197"/>
                  <a:gd name="T36" fmla="*/ 298 w 318"/>
                  <a:gd name="T37" fmla="*/ 66 h 197"/>
                  <a:gd name="T38" fmla="*/ 299 w 318"/>
                  <a:gd name="T39" fmla="*/ 85 h 197"/>
                  <a:gd name="T40" fmla="*/ 304 w 318"/>
                  <a:gd name="T41" fmla="*/ 104 h 197"/>
                  <a:gd name="T42" fmla="*/ 308 w 318"/>
                  <a:gd name="T43" fmla="*/ 126 h 197"/>
                  <a:gd name="T44" fmla="*/ 314 w 318"/>
                  <a:gd name="T45" fmla="*/ 149 h 197"/>
                  <a:gd name="T46" fmla="*/ 318 w 318"/>
                  <a:gd name="T47" fmla="*/ 171 h 197"/>
                  <a:gd name="T48" fmla="*/ 317 w 318"/>
                  <a:gd name="T49" fmla="*/ 188 h 197"/>
                  <a:gd name="T50" fmla="*/ 309 w 318"/>
                  <a:gd name="T51" fmla="*/ 196 h 197"/>
                  <a:gd name="T52" fmla="*/ 292 w 318"/>
                  <a:gd name="T53" fmla="*/ 195 h 197"/>
                  <a:gd name="T54" fmla="*/ 263 w 318"/>
                  <a:gd name="T55" fmla="*/ 181 h 197"/>
                  <a:gd name="T56" fmla="*/ 225 w 318"/>
                  <a:gd name="T57" fmla="*/ 153 h 197"/>
                  <a:gd name="T58" fmla="*/ 196 w 318"/>
                  <a:gd name="T59" fmla="*/ 128 h 197"/>
                  <a:gd name="T60" fmla="*/ 175 w 318"/>
                  <a:gd name="T61" fmla="*/ 107 h 197"/>
                  <a:gd name="T62" fmla="*/ 157 w 318"/>
                  <a:gd name="T63" fmla="*/ 90 h 197"/>
                  <a:gd name="T64" fmla="*/ 139 w 318"/>
                  <a:gd name="T65" fmla="*/ 74 h 197"/>
                  <a:gd name="T66" fmla="*/ 116 w 318"/>
                  <a:gd name="T67" fmla="*/ 57 h 197"/>
                  <a:gd name="T68" fmla="*/ 80 w 318"/>
                  <a:gd name="T69" fmla="*/ 39 h 197"/>
                  <a:gd name="T70" fmla="*/ 31 w 318"/>
                  <a:gd name="T71" fmla="*/ 1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8" h="197">
                    <a:moveTo>
                      <a:pt x="0" y="6"/>
                    </a:moveTo>
                    <a:lnTo>
                      <a:pt x="2" y="6"/>
                    </a:lnTo>
                    <a:lnTo>
                      <a:pt x="10" y="7"/>
                    </a:lnTo>
                    <a:lnTo>
                      <a:pt x="20" y="9"/>
                    </a:lnTo>
                    <a:lnTo>
                      <a:pt x="34" y="11"/>
                    </a:lnTo>
                    <a:lnTo>
                      <a:pt x="50" y="14"/>
                    </a:lnTo>
                    <a:lnTo>
                      <a:pt x="70" y="18"/>
                    </a:lnTo>
                    <a:lnTo>
                      <a:pt x="91" y="21"/>
                    </a:lnTo>
                    <a:lnTo>
                      <a:pt x="113" y="24"/>
                    </a:lnTo>
                    <a:lnTo>
                      <a:pt x="125" y="26"/>
                    </a:lnTo>
                    <a:lnTo>
                      <a:pt x="136" y="26"/>
                    </a:lnTo>
                    <a:lnTo>
                      <a:pt x="149" y="27"/>
                    </a:lnTo>
                    <a:lnTo>
                      <a:pt x="161" y="27"/>
                    </a:lnTo>
                    <a:lnTo>
                      <a:pt x="175" y="26"/>
                    </a:lnTo>
                    <a:lnTo>
                      <a:pt x="187" y="26"/>
                    </a:lnTo>
                    <a:lnTo>
                      <a:pt x="200" y="24"/>
                    </a:lnTo>
                    <a:lnTo>
                      <a:pt x="212" y="22"/>
                    </a:lnTo>
                    <a:lnTo>
                      <a:pt x="223" y="21"/>
                    </a:lnTo>
                    <a:lnTo>
                      <a:pt x="234" y="19"/>
                    </a:lnTo>
                    <a:lnTo>
                      <a:pt x="246" y="16"/>
                    </a:lnTo>
                    <a:lnTo>
                      <a:pt x="254" y="14"/>
                    </a:lnTo>
                    <a:lnTo>
                      <a:pt x="262" y="11"/>
                    </a:lnTo>
                    <a:lnTo>
                      <a:pt x="271" y="8"/>
                    </a:lnTo>
                    <a:lnTo>
                      <a:pt x="277" y="6"/>
                    </a:lnTo>
                    <a:lnTo>
                      <a:pt x="282" y="3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1" y="2"/>
                    </a:lnTo>
                    <a:lnTo>
                      <a:pt x="294" y="4"/>
                    </a:lnTo>
                    <a:lnTo>
                      <a:pt x="294" y="7"/>
                    </a:lnTo>
                    <a:lnTo>
                      <a:pt x="296" y="12"/>
                    </a:lnTo>
                    <a:lnTo>
                      <a:pt x="297" y="18"/>
                    </a:lnTo>
                    <a:lnTo>
                      <a:pt x="297" y="25"/>
                    </a:lnTo>
                    <a:lnTo>
                      <a:pt x="298" y="32"/>
                    </a:lnTo>
                    <a:lnTo>
                      <a:pt x="298" y="39"/>
                    </a:lnTo>
                    <a:lnTo>
                      <a:pt x="298" y="48"/>
                    </a:lnTo>
                    <a:lnTo>
                      <a:pt x="298" y="57"/>
                    </a:lnTo>
                    <a:lnTo>
                      <a:pt x="298" y="66"/>
                    </a:lnTo>
                    <a:lnTo>
                      <a:pt x="299" y="76"/>
                    </a:lnTo>
                    <a:lnTo>
                      <a:pt x="299" y="85"/>
                    </a:lnTo>
                    <a:lnTo>
                      <a:pt x="301" y="94"/>
                    </a:lnTo>
                    <a:lnTo>
                      <a:pt x="304" y="104"/>
                    </a:lnTo>
                    <a:lnTo>
                      <a:pt x="306" y="114"/>
                    </a:lnTo>
                    <a:lnTo>
                      <a:pt x="308" y="126"/>
                    </a:lnTo>
                    <a:lnTo>
                      <a:pt x="312" y="137"/>
                    </a:lnTo>
                    <a:lnTo>
                      <a:pt x="314" y="149"/>
                    </a:lnTo>
                    <a:lnTo>
                      <a:pt x="317" y="161"/>
                    </a:lnTo>
                    <a:lnTo>
                      <a:pt x="318" y="171"/>
                    </a:lnTo>
                    <a:lnTo>
                      <a:pt x="318" y="180"/>
                    </a:lnTo>
                    <a:lnTo>
                      <a:pt x="317" y="188"/>
                    </a:lnTo>
                    <a:lnTo>
                      <a:pt x="314" y="193"/>
                    </a:lnTo>
                    <a:lnTo>
                      <a:pt x="309" y="196"/>
                    </a:lnTo>
                    <a:lnTo>
                      <a:pt x="303" y="197"/>
                    </a:lnTo>
                    <a:lnTo>
                      <a:pt x="292" y="195"/>
                    </a:lnTo>
                    <a:lnTo>
                      <a:pt x="280" y="190"/>
                    </a:lnTo>
                    <a:lnTo>
                      <a:pt x="263" y="181"/>
                    </a:lnTo>
                    <a:lnTo>
                      <a:pt x="245" y="167"/>
                    </a:lnTo>
                    <a:lnTo>
                      <a:pt x="225" y="153"/>
                    </a:lnTo>
                    <a:lnTo>
                      <a:pt x="208" y="140"/>
                    </a:lnTo>
                    <a:lnTo>
                      <a:pt x="196" y="128"/>
                    </a:lnTo>
                    <a:lnTo>
                      <a:pt x="184" y="117"/>
                    </a:lnTo>
                    <a:lnTo>
                      <a:pt x="175" y="107"/>
                    </a:lnTo>
                    <a:lnTo>
                      <a:pt x="166" y="99"/>
                    </a:lnTo>
                    <a:lnTo>
                      <a:pt x="157" y="90"/>
                    </a:lnTo>
                    <a:lnTo>
                      <a:pt x="148" y="82"/>
                    </a:lnTo>
                    <a:lnTo>
                      <a:pt x="139" y="74"/>
                    </a:lnTo>
                    <a:lnTo>
                      <a:pt x="128" y="65"/>
                    </a:lnTo>
                    <a:lnTo>
                      <a:pt x="116" y="57"/>
                    </a:lnTo>
                    <a:lnTo>
                      <a:pt x="99" y="49"/>
                    </a:lnTo>
                    <a:lnTo>
                      <a:pt x="80" y="39"/>
                    </a:lnTo>
                    <a:lnTo>
                      <a:pt x="58" y="29"/>
                    </a:lnTo>
                    <a:lnTo>
                      <a:pt x="3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6" name="Freeform 228">
                <a:extLst>
                  <a:ext uri="{FF2B5EF4-FFF2-40B4-BE49-F238E27FC236}">
                    <a16:creationId xmlns:a16="http://schemas.microsoft.com/office/drawing/2014/main" id="{993EF8D2-51C8-4C0B-A3FE-30917C54E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94"/>
                <a:ext cx="241" cy="30"/>
              </a:xfrm>
              <a:custGeom>
                <a:avLst/>
                <a:gdLst>
                  <a:gd name="T0" fmla="*/ 468 w 482"/>
                  <a:gd name="T1" fmla="*/ 14 h 61"/>
                  <a:gd name="T2" fmla="*/ 462 w 482"/>
                  <a:gd name="T3" fmla="*/ 9 h 61"/>
                  <a:gd name="T4" fmla="*/ 460 w 482"/>
                  <a:gd name="T5" fmla="*/ 9 h 61"/>
                  <a:gd name="T6" fmla="*/ 454 w 482"/>
                  <a:gd name="T7" fmla="*/ 8 h 61"/>
                  <a:gd name="T8" fmla="*/ 443 w 482"/>
                  <a:gd name="T9" fmla="*/ 8 h 61"/>
                  <a:gd name="T10" fmla="*/ 429 w 482"/>
                  <a:gd name="T11" fmla="*/ 7 h 61"/>
                  <a:gd name="T12" fmla="*/ 412 w 482"/>
                  <a:gd name="T13" fmla="*/ 5 h 61"/>
                  <a:gd name="T14" fmla="*/ 392 w 482"/>
                  <a:gd name="T15" fmla="*/ 4 h 61"/>
                  <a:gd name="T16" fmla="*/ 370 w 482"/>
                  <a:gd name="T17" fmla="*/ 3 h 61"/>
                  <a:gd name="T18" fmla="*/ 346 w 482"/>
                  <a:gd name="T19" fmla="*/ 2 h 61"/>
                  <a:gd name="T20" fmla="*/ 321 w 482"/>
                  <a:gd name="T21" fmla="*/ 0 h 61"/>
                  <a:gd name="T22" fmla="*/ 294 w 482"/>
                  <a:gd name="T23" fmla="*/ 0 h 61"/>
                  <a:gd name="T24" fmla="*/ 268 w 482"/>
                  <a:gd name="T25" fmla="*/ 0 h 61"/>
                  <a:gd name="T26" fmla="*/ 241 w 482"/>
                  <a:gd name="T27" fmla="*/ 2 h 61"/>
                  <a:gd name="T28" fmla="*/ 214 w 482"/>
                  <a:gd name="T29" fmla="*/ 4 h 61"/>
                  <a:gd name="T30" fmla="*/ 188 w 482"/>
                  <a:gd name="T31" fmla="*/ 7 h 61"/>
                  <a:gd name="T32" fmla="*/ 164 w 482"/>
                  <a:gd name="T33" fmla="*/ 10 h 61"/>
                  <a:gd name="T34" fmla="*/ 141 w 482"/>
                  <a:gd name="T35" fmla="*/ 14 h 61"/>
                  <a:gd name="T36" fmla="*/ 119 w 482"/>
                  <a:gd name="T37" fmla="*/ 19 h 61"/>
                  <a:gd name="T38" fmla="*/ 98 w 482"/>
                  <a:gd name="T39" fmla="*/ 24 h 61"/>
                  <a:gd name="T40" fmla="*/ 80 w 482"/>
                  <a:gd name="T41" fmla="*/ 30 h 61"/>
                  <a:gd name="T42" fmla="*/ 62 w 482"/>
                  <a:gd name="T43" fmla="*/ 35 h 61"/>
                  <a:gd name="T44" fmla="*/ 46 w 482"/>
                  <a:gd name="T45" fmla="*/ 40 h 61"/>
                  <a:gd name="T46" fmla="*/ 33 w 482"/>
                  <a:gd name="T47" fmla="*/ 44 h 61"/>
                  <a:gd name="T48" fmla="*/ 21 w 482"/>
                  <a:gd name="T49" fmla="*/ 48 h 61"/>
                  <a:gd name="T50" fmla="*/ 12 w 482"/>
                  <a:gd name="T51" fmla="*/ 52 h 61"/>
                  <a:gd name="T52" fmla="*/ 5 w 482"/>
                  <a:gd name="T53" fmla="*/ 56 h 61"/>
                  <a:gd name="T54" fmla="*/ 2 w 482"/>
                  <a:gd name="T55" fmla="*/ 58 h 61"/>
                  <a:gd name="T56" fmla="*/ 0 w 482"/>
                  <a:gd name="T57" fmla="*/ 60 h 61"/>
                  <a:gd name="T58" fmla="*/ 3 w 482"/>
                  <a:gd name="T59" fmla="*/ 61 h 61"/>
                  <a:gd name="T60" fmla="*/ 8 w 482"/>
                  <a:gd name="T61" fmla="*/ 60 h 61"/>
                  <a:gd name="T62" fmla="*/ 17 w 482"/>
                  <a:gd name="T63" fmla="*/ 59 h 61"/>
                  <a:gd name="T64" fmla="*/ 30 w 482"/>
                  <a:gd name="T65" fmla="*/ 57 h 61"/>
                  <a:gd name="T66" fmla="*/ 46 w 482"/>
                  <a:gd name="T67" fmla="*/ 53 h 61"/>
                  <a:gd name="T68" fmla="*/ 68 w 482"/>
                  <a:gd name="T69" fmla="*/ 49 h 61"/>
                  <a:gd name="T70" fmla="*/ 90 w 482"/>
                  <a:gd name="T71" fmla="*/ 44 h 61"/>
                  <a:gd name="T72" fmla="*/ 113 w 482"/>
                  <a:gd name="T73" fmla="*/ 40 h 61"/>
                  <a:gd name="T74" fmla="*/ 136 w 482"/>
                  <a:gd name="T75" fmla="*/ 37 h 61"/>
                  <a:gd name="T76" fmla="*/ 160 w 482"/>
                  <a:gd name="T77" fmla="*/ 33 h 61"/>
                  <a:gd name="T78" fmla="*/ 185 w 482"/>
                  <a:gd name="T79" fmla="*/ 30 h 61"/>
                  <a:gd name="T80" fmla="*/ 211 w 482"/>
                  <a:gd name="T81" fmla="*/ 26 h 61"/>
                  <a:gd name="T82" fmla="*/ 237 w 482"/>
                  <a:gd name="T83" fmla="*/ 23 h 61"/>
                  <a:gd name="T84" fmla="*/ 264 w 482"/>
                  <a:gd name="T85" fmla="*/ 21 h 61"/>
                  <a:gd name="T86" fmla="*/ 292 w 482"/>
                  <a:gd name="T87" fmla="*/ 19 h 61"/>
                  <a:gd name="T88" fmla="*/ 321 w 482"/>
                  <a:gd name="T89" fmla="*/ 18 h 61"/>
                  <a:gd name="T90" fmla="*/ 351 w 482"/>
                  <a:gd name="T91" fmla="*/ 17 h 61"/>
                  <a:gd name="T92" fmla="*/ 382 w 482"/>
                  <a:gd name="T93" fmla="*/ 17 h 61"/>
                  <a:gd name="T94" fmla="*/ 414 w 482"/>
                  <a:gd name="T95" fmla="*/ 17 h 61"/>
                  <a:gd name="T96" fmla="*/ 448 w 482"/>
                  <a:gd name="T97" fmla="*/ 18 h 61"/>
                  <a:gd name="T98" fmla="*/ 482 w 482"/>
                  <a:gd name="T99" fmla="*/ 19 h 61"/>
                  <a:gd name="T100" fmla="*/ 468 w 482"/>
                  <a:gd name="T10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2" h="61">
                    <a:moveTo>
                      <a:pt x="468" y="14"/>
                    </a:moveTo>
                    <a:lnTo>
                      <a:pt x="462" y="9"/>
                    </a:lnTo>
                    <a:lnTo>
                      <a:pt x="460" y="9"/>
                    </a:lnTo>
                    <a:lnTo>
                      <a:pt x="454" y="8"/>
                    </a:lnTo>
                    <a:lnTo>
                      <a:pt x="443" y="8"/>
                    </a:lnTo>
                    <a:lnTo>
                      <a:pt x="429" y="7"/>
                    </a:lnTo>
                    <a:lnTo>
                      <a:pt x="412" y="5"/>
                    </a:lnTo>
                    <a:lnTo>
                      <a:pt x="392" y="4"/>
                    </a:lnTo>
                    <a:lnTo>
                      <a:pt x="370" y="3"/>
                    </a:lnTo>
                    <a:lnTo>
                      <a:pt x="346" y="2"/>
                    </a:lnTo>
                    <a:lnTo>
                      <a:pt x="321" y="0"/>
                    </a:lnTo>
                    <a:lnTo>
                      <a:pt x="294" y="0"/>
                    </a:lnTo>
                    <a:lnTo>
                      <a:pt x="268" y="0"/>
                    </a:lnTo>
                    <a:lnTo>
                      <a:pt x="241" y="2"/>
                    </a:lnTo>
                    <a:lnTo>
                      <a:pt x="214" y="4"/>
                    </a:lnTo>
                    <a:lnTo>
                      <a:pt x="188" y="7"/>
                    </a:lnTo>
                    <a:lnTo>
                      <a:pt x="164" y="10"/>
                    </a:lnTo>
                    <a:lnTo>
                      <a:pt x="141" y="14"/>
                    </a:lnTo>
                    <a:lnTo>
                      <a:pt x="119" y="19"/>
                    </a:lnTo>
                    <a:lnTo>
                      <a:pt x="98" y="24"/>
                    </a:lnTo>
                    <a:lnTo>
                      <a:pt x="80" y="30"/>
                    </a:lnTo>
                    <a:lnTo>
                      <a:pt x="62" y="35"/>
                    </a:lnTo>
                    <a:lnTo>
                      <a:pt x="46" y="40"/>
                    </a:lnTo>
                    <a:lnTo>
                      <a:pt x="33" y="44"/>
                    </a:lnTo>
                    <a:lnTo>
                      <a:pt x="21" y="48"/>
                    </a:lnTo>
                    <a:lnTo>
                      <a:pt x="12" y="52"/>
                    </a:lnTo>
                    <a:lnTo>
                      <a:pt x="5" y="56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3" y="61"/>
                    </a:lnTo>
                    <a:lnTo>
                      <a:pt x="8" y="60"/>
                    </a:lnTo>
                    <a:lnTo>
                      <a:pt x="17" y="59"/>
                    </a:lnTo>
                    <a:lnTo>
                      <a:pt x="30" y="57"/>
                    </a:lnTo>
                    <a:lnTo>
                      <a:pt x="46" y="53"/>
                    </a:lnTo>
                    <a:lnTo>
                      <a:pt x="68" y="49"/>
                    </a:lnTo>
                    <a:lnTo>
                      <a:pt x="90" y="44"/>
                    </a:lnTo>
                    <a:lnTo>
                      <a:pt x="113" y="40"/>
                    </a:lnTo>
                    <a:lnTo>
                      <a:pt x="136" y="37"/>
                    </a:lnTo>
                    <a:lnTo>
                      <a:pt x="160" y="33"/>
                    </a:lnTo>
                    <a:lnTo>
                      <a:pt x="185" y="30"/>
                    </a:lnTo>
                    <a:lnTo>
                      <a:pt x="211" y="26"/>
                    </a:lnTo>
                    <a:lnTo>
                      <a:pt x="237" y="23"/>
                    </a:lnTo>
                    <a:lnTo>
                      <a:pt x="264" y="21"/>
                    </a:lnTo>
                    <a:lnTo>
                      <a:pt x="292" y="19"/>
                    </a:lnTo>
                    <a:lnTo>
                      <a:pt x="321" y="18"/>
                    </a:lnTo>
                    <a:lnTo>
                      <a:pt x="351" y="17"/>
                    </a:lnTo>
                    <a:lnTo>
                      <a:pt x="382" y="17"/>
                    </a:lnTo>
                    <a:lnTo>
                      <a:pt x="414" y="17"/>
                    </a:lnTo>
                    <a:lnTo>
                      <a:pt x="448" y="18"/>
                    </a:lnTo>
                    <a:lnTo>
                      <a:pt x="482" y="19"/>
                    </a:lnTo>
                    <a:lnTo>
                      <a:pt x="468" y="14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7" name="Freeform 229">
                <a:extLst>
                  <a:ext uri="{FF2B5EF4-FFF2-40B4-BE49-F238E27FC236}">
                    <a16:creationId xmlns:a16="http://schemas.microsoft.com/office/drawing/2014/main" id="{732670CE-DCC5-494F-AE1A-1062EE849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818"/>
                <a:ext cx="248" cy="47"/>
              </a:xfrm>
              <a:custGeom>
                <a:avLst/>
                <a:gdLst>
                  <a:gd name="T0" fmla="*/ 485 w 495"/>
                  <a:gd name="T1" fmla="*/ 5 h 94"/>
                  <a:gd name="T2" fmla="*/ 484 w 495"/>
                  <a:gd name="T3" fmla="*/ 5 h 94"/>
                  <a:gd name="T4" fmla="*/ 482 w 495"/>
                  <a:gd name="T5" fmla="*/ 4 h 94"/>
                  <a:gd name="T6" fmla="*/ 479 w 495"/>
                  <a:gd name="T7" fmla="*/ 3 h 94"/>
                  <a:gd name="T8" fmla="*/ 475 w 495"/>
                  <a:gd name="T9" fmla="*/ 2 h 94"/>
                  <a:gd name="T10" fmla="*/ 468 w 495"/>
                  <a:gd name="T11" fmla="*/ 1 h 94"/>
                  <a:gd name="T12" fmla="*/ 459 w 495"/>
                  <a:gd name="T13" fmla="*/ 1 h 94"/>
                  <a:gd name="T14" fmla="*/ 449 w 495"/>
                  <a:gd name="T15" fmla="*/ 0 h 94"/>
                  <a:gd name="T16" fmla="*/ 435 w 495"/>
                  <a:gd name="T17" fmla="*/ 0 h 94"/>
                  <a:gd name="T18" fmla="*/ 421 w 495"/>
                  <a:gd name="T19" fmla="*/ 0 h 94"/>
                  <a:gd name="T20" fmla="*/ 403 w 495"/>
                  <a:gd name="T21" fmla="*/ 1 h 94"/>
                  <a:gd name="T22" fmla="*/ 381 w 495"/>
                  <a:gd name="T23" fmla="*/ 2 h 94"/>
                  <a:gd name="T24" fmla="*/ 357 w 495"/>
                  <a:gd name="T25" fmla="*/ 5 h 94"/>
                  <a:gd name="T26" fmla="*/ 331 w 495"/>
                  <a:gd name="T27" fmla="*/ 8 h 94"/>
                  <a:gd name="T28" fmla="*/ 300 w 495"/>
                  <a:gd name="T29" fmla="*/ 12 h 94"/>
                  <a:gd name="T30" fmla="*/ 268 w 495"/>
                  <a:gd name="T31" fmla="*/ 17 h 94"/>
                  <a:gd name="T32" fmla="*/ 230 w 495"/>
                  <a:gd name="T33" fmla="*/ 23 h 94"/>
                  <a:gd name="T34" fmla="*/ 194 w 495"/>
                  <a:gd name="T35" fmla="*/ 29 h 94"/>
                  <a:gd name="T36" fmla="*/ 161 w 495"/>
                  <a:gd name="T37" fmla="*/ 37 h 94"/>
                  <a:gd name="T38" fmla="*/ 132 w 495"/>
                  <a:gd name="T39" fmla="*/ 43 h 94"/>
                  <a:gd name="T40" fmla="*/ 108 w 495"/>
                  <a:gd name="T41" fmla="*/ 49 h 94"/>
                  <a:gd name="T42" fmla="*/ 85 w 495"/>
                  <a:gd name="T43" fmla="*/ 55 h 94"/>
                  <a:gd name="T44" fmla="*/ 67 w 495"/>
                  <a:gd name="T45" fmla="*/ 62 h 94"/>
                  <a:gd name="T46" fmla="*/ 51 w 495"/>
                  <a:gd name="T47" fmla="*/ 67 h 94"/>
                  <a:gd name="T48" fmla="*/ 38 w 495"/>
                  <a:gd name="T49" fmla="*/ 72 h 94"/>
                  <a:gd name="T50" fmla="*/ 27 w 495"/>
                  <a:gd name="T51" fmla="*/ 77 h 94"/>
                  <a:gd name="T52" fmla="*/ 18 w 495"/>
                  <a:gd name="T53" fmla="*/ 80 h 94"/>
                  <a:gd name="T54" fmla="*/ 12 w 495"/>
                  <a:gd name="T55" fmla="*/ 84 h 94"/>
                  <a:gd name="T56" fmla="*/ 7 w 495"/>
                  <a:gd name="T57" fmla="*/ 88 h 94"/>
                  <a:gd name="T58" fmla="*/ 3 w 495"/>
                  <a:gd name="T59" fmla="*/ 90 h 94"/>
                  <a:gd name="T60" fmla="*/ 2 w 495"/>
                  <a:gd name="T61" fmla="*/ 92 h 94"/>
                  <a:gd name="T62" fmla="*/ 0 w 495"/>
                  <a:gd name="T63" fmla="*/ 93 h 94"/>
                  <a:gd name="T64" fmla="*/ 0 w 495"/>
                  <a:gd name="T65" fmla="*/ 94 h 94"/>
                  <a:gd name="T66" fmla="*/ 2 w 495"/>
                  <a:gd name="T67" fmla="*/ 94 h 94"/>
                  <a:gd name="T68" fmla="*/ 6 w 495"/>
                  <a:gd name="T69" fmla="*/ 94 h 94"/>
                  <a:gd name="T70" fmla="*/ 14 w 495"/>
                  <a:gd name="T71" fmla="*/ 93 h 94"/>
                  <a:gd name="T72" fmla="*/ 29 w 495"/>
                  <a:gd name="T73" fmla="*/ 90 h 94"/>
                  <a:gd name="T74" fmla="*/ 52 w 495"/>
                  <a:gd name="T75" fmla="*/ 84 h 94"/>
                  <a:gd name="T76" fmla="*/ 84 w 495"/>
                  <a:gd name="T77" fmla="*/ 77 h 94"/>
                  <a:gd name="T78" fmla="*/ 126 w 495"/>
                  <a:gd name="T79" fmla="*/ 66 h 94"/>
                  <a:gd name="T80" fmla="*/ 151 w 495"/>
                  <a:gd name="T81" fmla="*/ 60 h 94"/>
                  <a:gd name="T82" fmla="*/ 176 w 495"/>
                  <a:gd name="T83" fmla="*/ 53 h 94"/>
                  <a:gd name="T84" fmla="*/ 202 w 495"/>
                  <a:gd name="T85" fmla="*/ 48 h 94"/>
                  <a:gd name="T86" fmla="*/ 228 w 495"/>
                  <a:gd name="T87" fmla="*/ 42 h 94"/>
                  <a:gd name="T88" fmla="*/ 254 w 495"/>
                  <a:gd name="T89" fmla="*/ 38 h 94"/>
                  <a:gd name="T90" fmla="*/ 279 w 495"/>
                  <a:gd name="T91" fmla="*/ 33 h 94"/>
                  <a:gd name="T92" fmla="*/ 304 w 495"/>
                  <a:gd name="T93" fmla="*/ 28 h 94"/>
                  <a:gd name="T94" fmla="*/ 329 w 495"/>
                  <a:gd name="T95" fmla="*/ 24 h 94"/>
                  <a:gd name="T96" fmla="*/ 352 w 495"/>
                  <a:gd name="T97" fmla="*/ 21 h 94"/>
                  <a:gd name="T98" fmla="*/ 376 w 495"/>
                  <a:gd name="T99" fmla="*/ 18 h 94"/>
                  <a:gd name="T100" fmla="*/ 398 w 495"/>
                  <a:gd name="T101" fmla="*/ 16 h 94"/>
                  <a:gd name="T102" fmla="*/ 421 w 495"/>
                  <a:gd name="T103" fmla="*/ 14 h 94"/>
                  <a:gd name="T104" fmla="*/ 440 w 495"/>
                  <a:gd name="T105" fmla="*/ 13 h 94"/>
                  <a:gd name="T106" fmla="*/ 459 w 495"/>
                  <a:gd name="T107" fmla="*/ 13 h 94"/>
                  <a:gd name="T108" fmla="*/ 478 w 495"/>
                  <a:gd name="T109" fmla="*/ 13 h 94"/>
                  <a:gd name="T110" fmla="*/ 495 w 495"/>
                  <a:gd name="T111" fmla="*/ 14 h 94"/>
                  <a:gd name="T112" fmla="*/ 495 w 495"/>
                  <a:gd name="T113" fmla="*/ 13 h 94"/>
                  <a:gd name="T114" fmla="*/ 490 w 495"/>
                  <a:gd name="T115" fmla="*/ 10 h 94"/>
                  <a:gd name="T116" fmla="*/ 486 w 495"/>
                  <a:gd name="T117" fmla="*/ 7 h 94"/>
                  <a:gd name="T118" fmla="*/ 485 w 495"/>
                  <a:gd name="T119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5" h="94">
                    <a:moveTo>
                      <a:pt x="485" y="5"/>
                    </a:moveTo>
                    <a:lnTo>
                      <a:pt x="484" y="5"/>
                    </a:lnTo>
                    <a:lnTo>
                      <a:pt x="482" y="4"/>
                    </a:lnTo>
                    <a:lnTo>
                      <a:pt x="479" y="3"/>
                    </a:lnTo>
                    <a:lnTo>
                      <a:pt x="475" y="2"/>
                    </a:lnTo>
                    <a:lnTo>
                      <a:pt x="468" y="1"/>
                    </a:lnTo>
                    <a:lnTo>
                      <a:pt x="459" y="1"/>
                    </a:lnTo>
                    <a:lnTo>
                      <a:pt x="449" y="0"/>
                    </a:lnTo>
                    <a:lnTo>
                      <a:pt x="435" y="0"/>
                    </a:lnTo>
                    <a:lnTo>
                      <a:pt x="421" y="0"/>
                    </a:lnTo>
                    <a:lnTo>
                      <a:pt x="403" y="1"/>
                    </a:lnTo>
                    <a:lnTo>
                      <a:pt x="381" y="2"/>
                    </a:lnTo>
                    <a:lnTo>
                      <a:pt x="357" y="5"/>
                    </a:lnTo>
                    <a:lnTo>
                      <a:pt x="331" y="8"/>
                    </a:lnTo>
                    <a:lnTo>
                      <a:pt x="300" y="12"/>
                    </a:lnTo>
                    <a:lnTo>
                      <a:pt x="268" y="17"/>
                    </a:lnTo>
                    <a:lnTo>
                      <a:pt x="230" y="23"/>
                    </a:lnTo>
                    <a:lnTo>
                      <a:pt x="194" y="29"/>
                    </a:lnTo>
                    <a:lnTo>
                      <a:pt x="161" y="37"/>
                    </a:lnTo>
                    <a:lnTo>
                      <a:pt x="132" y="43"/>
                    </a:lnTo>
                    <a:lnTo>
                      <a:pt x="108" y="49"/>
                    </a:lnTo>
                    <a:lnTo>
                      <a:pt x="85" y="55"/>
                    </a:lnTo>
                    <a:lnTo>
                      <a:pt x="67" y="62"/>
                    </a:lnTo>
                    <a:lnTo>
                      <a:pt x="51" y="67"/>
                    </a:lnTo>
                    <a:lnTo>
                      <a:pt x="38" y="72"/>
                    </a:lnTo>
                    <a:lnTo>
                      <a:pt x="27" y="77"/>
                    </a:lnTo>
                    <a:lnTo>
                      <a:pt x="18" y="80"/>
                    </a:lnTo>
                    <a:lnTo>
                      <a:pt x="12" y="84"/>
                    </a:lnTo>
                    <a:lnTo>
                      <a:pt x="7" y="88"/>
                    </a:lnTo>
                    <a:lnTo>
                      <a:pt x="3" y="90"/>
                    </a:lnTo>
                    <a:lnTo>
                      <a:pt x="2" y="92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6" y="94"/>
                    </a:lnTo>
                    <a:lnTo>
                      <a:pt x="14" y="93"/>
                    </a:lnTo>
                    <a:lnTo>
                      <a:pt x="29" y="90"/>
                    </a:lnTo>
                    <a:lnTo>
                      <a:pt x="52" y="84"/>
                    </a:lnTo>
                    <a:lnTo>
                      <a:pt x="84" y="77"/>
                    </a:lnTo>
                    <a:lnTo>
                      <a:pt x="126" y="66"/>
                    </a:lnTo>
                    <a:lnTo>
                      <a:pt x="151" y="60"/>
                    </a:lnTo>
                    <a:lnTo>
                      <a:pt x="176" y="53"/>
                    </a:lnTo>
                    <a:lnTo>
                      <a:pt x="202" y="48"/>
                    </a:lnTo>
                    <a:lnTo>
                      <a:pt x="228" y="42"/>
                    </a:lnTo>
                    <a:lnTo>
                      <a:pt x="254" y="38"/>
                    </a:lnTo>
                    <a:lnTo>
                      <a:pt x="279" y="33"/>
                    </a:lnTo>
                    <a:lnTo>
                      <a:pt x="304" y="28"/>
                    </a:lnTo>
                    <a:lnTo>
                      <a:pt x="329" y="24"/>
                    </a:lnTo>
                    <a:lnTo>
                      <a:pt x="352" y="21"/>
                    </a:lnTo>
                    <a:lnTo>
                      <a:pt x="376" y="18"/>
                    </a:lnTo>
                    <a:lnTo>
                      <a:pt x="398" y="16"/>
                    </a:lnTo>
                    <a:lnTo>
                      <a:pt x="421" y="14"/>
                    </a:lnTo>
                    <a:lnTo>
                      <a:pt x="440" y="13"/>
                    </a:lnTo>
                    <a:lnTo>
                      <a:pt x="459" y="13"/>
                    </a:lnTo>
                    <a:lnTo>
                      <a:pt x="478" y="13"/>
                    </a:lnTo>
                    <a:lnTo>
                      <a:pt x="495" y="14"/>
                    </a:lnTo>
                    <a:lnTo>
                      <a:pt x="495" y="13"/>
                    </a:lnTo>
                    <a:lnTo>
                      <a:pt x="490" y="10"/>
                    </a:lnTo>
                    <a:lnTo>
                      <a:pt x="486" y="7"/>
                    </a:lnTo>
                    <a:lnTo>
                      <a:pt x="485" y="5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8" name="Freeform 230">
                <a:extLst>
                  <a:ext uri="{FF2B5EF4-FFF2-40B4-BE49-F238E27FC236}">
                    <a16:creationId xmlns:a16="http://schemas.microsoft.com/office/drawing/2014/main" id="{1EE4DE23-D34C-4A98-BFA2-212918CFE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89"/>
                <a:ext cx="1074" cy="456"/>
              </a:xfrm>
              <a:custGeom>
                <a:avLst/>
                <a:gdLst>
                  <a:gd name="T0" fmla="*/ 58 w 2147"/>
                  <a:gd name="T1" fmla="*/ 441 h 912"/>
                  <a:gd name="T2" fmla="*/ 161 w 2147"/>
                  <a:gd name="T3" fmla="*/ 346 h 912"/>
                  <a:gd name="T4" fmla="*/ 293 w 2147"/>
                  <a:gd name="T5" fmla="*/ 272 h 912"/>
                  <a:gd name="T6" fmla="*/ 446 w 2147"/>
                  <a:gd name="T7" fmla="*/ 217 h 912"/>
                  <a:gd name="T8" fmla="*/ 569 w 2147"/>
                  <a:gd name="T9" fmla="*/ 199 h 912"/>
                  <a:gd name="T10" fmla="*/ 657 w 2147"/>
                  <a:gd name="T11" fmla="*/ 192 h 912"/>
                  <a:gd name="T12" fmla="*/ 710 w 2147"/>
                  <a:gd name="T13" fmla="*/ 162 h 912"/>
                  <a:gd name="T14" fmla="*/ 766 w 2147"/>
                  <a:gd name="T15" fmla="*/ 112 h 912"/>
                  <a:gd name="T16" fmla="*/ 850 w 2147"/>
                  <a:gd name="T17" fmla="*/ 33 h 912"/>
                  <a:gd name="T18" fmla="*/ 915 w 2147"/>
                  <a:gd name="T19" fmla="*/ 0 h 912"/>
                  <a:gd name="T20" fmla="*/ 917 w 2147"/>
                  <a:gd name="T21" fmla="*/ 40 h 912"/>
                  <a:gd name="T22" fmla="*/ 856 w 2147"/>
                  <a:gd name="T23" fmla="*/ 94 h 912"/>
                  <a:gd name="T24" fmla="*/ 860 w 2147"/>
                  <a:gd name="T25" fmla="*/ 143 h 912"/>
                  <a:gd name="T26" fmla="*/ 863 w 2147"/>
                  <a:gd name="T27" fmla="*/ 212 h 912"/>
                  <a:gd name="T28" fmla="*/ 850 w 2147"/>
                  <a:gd name="T29" fmla="*/ 322 h 912"/>
                  <a:gd name="T30" fmla="*/ 807 w 2147"/>
                  <a:gd name="T31" fmla="*/ 478 h 912"/>
                  <a:gd name="T32" fmla="*/ 773 w 2147"/>
                  <a:gd name="T33" fmla="*/ 548 h 912"/>
                  <a:gd name="T34" fmla="*/ 813 w 2147"/>
                  <a:gd name="T35" fmla="*/ 568 h 912"/>
                  <a:gd name="T36" fmla="*/ 900 w 2147"/>
                  <a:gd name="T37" fmla="*/ 583 h 912"/>
                  <a:gd name="T38" fmla="*/ 956 w 2147"/>
                  <a:gd name="T39" fmla="*/ 602 h 912"/>
                  <a:gd name="T40" fmla="*/ 1053 w 2147"/>
                  <a:gd name="T41" fmla="*/ 633 h 912"/>
                  <a:gd name="T42" fmla="*/ 1181 w 2147"/>
                  <a:gd name="T43" fmla="*/ 654 h 912"/>
                  <a:gd name="T44" fmla="*/ 1302 w 2147"/>
                  <a:gd name="T45" fmla="*/ 649 h 912"/>
                  <a:gd name="T46" fmla="*/ 1397 w 2147"/>
                  <a:gd name="T47" fmla="*/ 619 h 912"/>
                  <a:gd name="T48" fmla="*/ 1476 w 2147"/>
                  <a:gd name="T49" fmla="*/ 561 h 912"/>
                  <a:gd name="T50" fmla="*/ 1548 w 2147"/>
                  <a:gd name="T51" fmla="*/ 505 h 912"/>
                  <a:gd name="T52" fmla="*/ 1588 w 2147"/>
                  <a:gd name="T53" fmla="*/ 506 h 912"/>
                  <a:gd name="T54" fmla="*/ 1701 w 2147"/>
                  <a:gd name="T55" fmla="*/ 550 h 912"/>
                  <a:gd name="T56" fmla="*/ 1793 w 2147"/>
                  <a:gd name="T57" fmla="*/ 597 h 912"/>
                  <a:gd name="T58" fmla="*/ 1847 w 2147"/>
                  <a:gd name="T59" fmla="*/ 616 h 912"/>
                  <a:gd name="T60" fmla="*/ 1929 w 2147"/>
                  <a:gd name="T61" fmla="*/ 619 h 912"/>
                  <a:gd name="T62" fmla="*/ 2032 w 2147"/>
                  <a:gd name="T63" fmla="*/ 596 h 912"/>
                  <a:gd name="T64" fmla="*/ 2088 w 2147"/>
                  <a:gd name="T65" fmla="*/ 560 h 912"/>
                  <a:gd name="T66" fmla="*/ 2133 w 2147"/>
                  <a:gd name="T67" fmla="*/ 583 h 912"/>
                  <a:gd name="T68" fmla="*/ 2140 w 2147"/>
                  <a:gd name="T69" fmla="*/ 621 h 912"/>
                  <a:gd name="T70" fmla="*/ 2050 w 2147"/>
                  <a:gd name="T71" fmla="*/ 639 h 912"/>
                  <a:gd name="T72" fmla="*/ 1974 w 2147"/>
                  <a:gd name="T73" fmla="*/ 662 h 912"/>
                  <a:gd name="T74" fmla="*/ 1902 w 2147"/>
                  <a:gd name="T75" fmla="*/ 690 h 912"/>
                  <a:gd name="T76" fmla="*/ 1831 w 2147"/>
                  <a:gd name="T77" fmla="*/ 725 h 912"/>
                  <a:gd name="T78" fmla="*/ 1747 w 2147"/>
                  <a:gd name="T79" fmla="*/ 780 h 912"/>
                  <a:gd name="T80" fmla="*/ 1632 w 2147"/>
                  <a:gd name="T81" fmla="*/ 837 h 912"/>
                  <a:gd name="T82" fmla="*/ 1466 w 2147"/>
                  <a:gd name="T83" fmla="*/ 860 h 912"/>
                  <a:gd name="T84" fmla="*/ 1273 w 2147"/>
                  <a:gd name="T85" fmla="*/ 864 h 912"/>
                  <a:gd name="T86" fmla="*/ 1165 w 2147"/>
                  <a:gd name="T87" fmla="*/ 868 h 912"/>
                  <a:gd name="T88" fmla="*/ 1130 w 2147"/>
                  <a:gd name="T89" fmla="*/ 873 h 912"/>
                  <a:gd name="T90" fmla="*/ 1084 w 2147"/>
                  <a:gd name="T91" fmla="*/ 893 h 912"/>
                  <a:gd name="T92" fmla="*/ 990 w 2147"/>
                  <a:gd name="T93" fmla="*/ 910 h 912"/>
                  <a:gd name="T94" fmla="*/ 796 w 2147"/>
                  <a:gd name="T95" fmla="*/ 912 h 912"/>
                  <a:gd name="T96" fmla="*/ 538 w 2147"/>
                  <a:gd name="T97" fmla="*/ 904 h 912"/>
                  <a:gd name="T98" fmla="*/ 352 w 2147"/>
                  <a:gd name="T99" fmla="*/ 883 h 912"/>
                  <a:gd name="T100" fmla="*/ 239 w 2147"/>
                  <a:gd name="T101" fmla="*/ 833 h 912"/>
                  <a:gd name="T102" fmla="*/ 173 w 2147"/>
                  <a:gd name="T103" fmla="*/ 781 h 912"/>
                  <a:gd name="T104" fmla="*/ 110 w 2147"/>
                  <a:gd name="T105" fmla="*/ 757 h 912"/>
                  <a:gd name="T106" fmla="*/ 79 w 2147"/>
                  <a:gd name="T107" fmla="*/ 721 h 912"/>
                  <a:gd name="T108" fmla="*/ 64 w 2147"/>
                  <a:gd name="T109" fmla="*/ 663 h 912"/>
                  <a:gd name="T110" fmla="*/ 40 w 2147"/>
                  <a:gd name="T111" fmla="*/ 626 h 912"/>
                  <a:gd name="T112" fmla="*/ 1 w 2147"/>
                  <a:gd name="T113" fmla="*/ 577 h 912"/>
                  <a:gd name="T114" fmla="*/ 6 w 2147"/>
                  <a:gd name="T115" fmla="*/ 521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47" h="912">
                    <a:moveTo>
                      <a:pt x="13" y="503"/>
                    </a:moveTo>
                    <a:lnTo>
                      <a:pt x="17" y="496"/>
                    </a:lnTo>
                    <a:lnTo>
                      <a:pt x="23" y="486"/>
                    </a:lnTo>
                    <a:lnTo>
                      <a:pt x="29" y="476"/>
                    </a:lnTo>
                    <a:lnTo>
                      <a:pt x="37" y="466"/>
                    </a:lnTo>
                    <a:lnTo>
                      <a:pt x="47" y="453"/>
                    </a:lnTo>
                    <a:lnTo>
                      <a:pt x="58" y="441"/>
                    </a:lnTo>
                    <a:lnTo>
                      <a:pt x="69" y="427"/>
                    </a:lnTo>
                    <a:lnTo>
                      <a:pt x="83" y="415"/>
                    </a:lnTo>
                    <a:lnTo>
                      <a:pt x="96" y="400"/>
                    </a:lnTo>
                    <a:lnTo>
                      <a:pt x="112" y="387"/>
                    </a:lnTo>
                    <a:lnTo>
                      <a:pt x="128" y="373"/>
                    </a:lnTo>
                    <a:lnTo>
                      <a:pt x="144" y="360"/>
                    </a:lnTo>
                    <a:lnTo>
                      <a:pt x="161" y="346"/>
                    </a:lnTo>
                    <a:lnTo>
                      <a:pt x="179" y="334"/>
                    </a:lnTo>
                    <a:lnTo>
                      <a:pt x="196" y="322"/>
                    </a:lnTo>
                    <a:lnTo>
                      <a:pt x="215" y="311"/>
                    </a:lnTo>
                    <a:lnTo>
                      <a:pt x="234" y="301"/>
                    </a:lnTo>
                    <a:lnTo>
                      <a:pt x="252" y="291"/>
                    </a:lnTo>
                    <a:lnTo>
                      <a:pt x="273" y="281"/>
                    </a:lnTo>
                    <a:lnTo>
                      <a:pt x="293" y="272"/>
                    </a:lnTo>
                    <a:lnTo>
                      <a:pt x="314" y="263"/>
                    </a:lnTo>
                    <a:lnTo>
                      <a:pt x="335" y="254"/>
                    </a:lnTo>
                    <a:lnTo>
                      <a:pt x="356" y="245"/>
                    </a:lnTo>
                    <a:lnTo>
                      <a:pt x="378" y="238"/>
                    </a:lnTo>
                    <a:lnTo>
                      <a:pt x="400" y="231"/>
                    </a:lnTo>
                    <a:lnTo>
                      <a:pt x="423" y="223"/>
                    </a:lnTo>
                    <a:lnTo>
                      <a:pt x="446" y="217"/>
                    </a:lnTo>
                    <a:lnTo>
                      <a:pt x="469" y="212"/>
                    </a:lnTo>
                    <a:lnTo>
                      <a:pt x="491" y="208"/>
                    </a:lnTo>
                    <a:lnTo>
                      <a:pt x="515" y="204"/>
                    </a:lnTo>
                    <a:lnTo>
                      <a:pt x="539" y="201"/>
                    </a:lnTo>
                    <a:lnTo>
                      <a:pt x="563" y="199"/>
                    </a:lnTo>
                    <a:lnTo>
                      <a:pt x="565" y="199"/>
                    </a:lnTo>
                    <a:lnTo>
                      <a:pt x="569" y="199"/>
                    </a:lnTo>
                    <a:lnTo>
                      <a:pt x="578" y="200"/>
                    </a:lnTo>
                    <a:lnTo>
                      <a:pt x="588" y="200"/>
                    </a:lnTo>
                    <a:lnTo>
                      <a:pt x="601" y="200"/>
                    </a:lnTo>
                    <a:lnTo>
                      <a:pt x="615" y="200"/>
                    </a:lnTo>
                    <a:lnTo>
                      <a:pt x="631" y="197"/>
                    </a:lnTo>
                    <a:lnTo>
                      <a:pt x="647" y="195"/>
                    </a:lnTo>
                    <a:lnTo>
                      <a:pt x="657" y="192"/>
                    </a:lnTo>
                    <a:lnTo>
                      <a:pt x="665" y="190"/>
                    </a:lnTo>
                    <a:lnTo>
                      <a:pt x="672" y="187"/>
                    </a:lnTo>
                    <a:lnTo>
                      <a:pt x="680" y="183"/>
                    </a:lnTo>
                    <a:lnTo>
                      <a:pt x="688" y="179"/>
                    </a:lnTo>
                    <a:lnTo>
                      <a:pt x="695" y="174"/>
                    </a:lnTo>
                    <a:lnTo>
                      <a:pt x="703" y="168"/>
                    </a:lnTo>
                    <a:lnTo>
                      <a:pt x="710" y="162"/>
                    </a:lnTo>
                    <a:lnTo>
                      <a:pt x="718" y="156"/>
                    </a:lnTo>
                    <a:lnTo>
                      <a:pt x="724" y="150"/>
                    </a:lnTo>
                    <a:lnTo>
                      <a:pt x="732" y="142"/>
                    </a:lnTo>
                    <a:lnTo>
                      <a:pt x="741" y="135"/>
                    </a:lnTo>
                    <a:lnTo>
                      <a:pt x="748" y="127"/>
                    </a:lnTo>
                    <a:lnTo>
                      <a:pt x="757" y="120"/>
                    </a:lnTo>
                    <a:lnTo>
                      <a:pt x="766" y="112"/>
                    </a:lnTo>
                    <a:lnTo>
                      <a:pt x="775" y="104"/>
                    </a:lnTo>
                    <a:lnTo>
                      <a:pt x="793" y="88"/>
                    </a:lnTo>
                    <a:lnTo>
                      <a:pt x="810" y="75"/>
                    </a:lnTo>
                    <a:lnTo>
                      <a:pt x="822" y="62"/>
                    </a:lnTo>
                    <a:lnTo>
                      <a:pt x="833" y="52"/>
                    </a:lnTo>
                    <a:lnTo>
                      <a:pt x="842" y="43"/>
                    </a:lnTo>
                    <a:lnTo>
                      <a:pt x="850" y="33"/>
                    </a:lnTo>
                    <a:lnTo>
                      <a:pt x="859" y="25"/>
                    </a:lnTo>
                    <a:lnTo>
                      <a:pt x="865" y="18"/>
                    </a:lnTo>
                    <a:lnTo>
                      <a:pt x="872" y="12"/>
                    </a:lnTo>
                    <a:lnTo>
                      <a:pt x="881" y="7"/>
                    </a:lnTo>
                    <a:lnTo>
                      <a:pt x="891" y="3"/>
                    </a:lnTo>
                    <a:lnTo>
                      <a:pt x="901" y="1"/>
                    </a:lnTo>
                    <a:lnTo>
                      <a:pt x="915" y="0"/>
                    </a:lnTo>
                    <a:lnTo>
                      <a:pt x="929" y="0"/>
                    </a:lnTo>
                    <a:lnTo>
                      <a:pt x="947" y="2"/>
                    </a:lnTo>
                    <a:lnTo>
                      <a:pt x="966" y="4"/>
                    </a:lnTo>
                    <a:lnTo>
                      <a:pt x="961" y="7"/>
                    </a:lnTo>
                    <a:lnTo>
                      <a:pt x="951" y="16"/>
                    </a:lnTo>
                    <a:lnTo>
                      <a:pt x="935" y="27"/>
                    </a:lnTo>
                    <a:lnTo>
                      <a:pt x="917" y="40"/>
                    </a:lnTo>
                    <a:lnTo>
                      <a:pt x="898" y="54"/>
                    </a:lnTo>
                    <a:lnTo>
                      <a:pt x="881" y="67"/>
                    </a:lnTo>
                    <a:lnTo>
                      <a:pt x="868" y="77"/>
                    </a:lnTo>
                    <a:lnTo>
                      <a:pt x="860" y="84"/>
                    </a:lnTo>
                    <a:lnTo>
                      <a:pt x="859" y="86"/>
                    </a:lnTo>
                    <a:lnTo>
                      <a:pt x="857" y="90"/>
                    </a:lnTo>
                    <a:lnTo>
                      <a:pt x="856" y="94"/>
                    </a:lnTo>
                    <a:lnTo>
                      <a:pt x="856" y="99"/>
                    </a:lnTo>
                    <a:lnTo>
                      <a:pt x="856" y="105"/>
                    </a:lnTo>
                    <a:lnTo>
                      <a:pt x="856" y="111"/>
                    </a:lnTo>
                    <a:lnTo>
                      <a:pt x="857" y="119"/>
                    </a:lnTo>
                    <a:lnTo>
                      <a:pt x="857" y="126"/>
                    </a:lnTo>
                    <a:lnTo>
                      <a:pt x="859" y="134"/>
                    </a:lnTo>
                    <a:lnTo>
                      <a:pt x="860" y="143"/>
                    </a:lnTo>
                    <a:lnTo>
                      <a:pt x="860" y="153"/>
                    </a:lnTo>
                    <a:lnTo>
                      <a:pt x="861" y="162"/>
                    </a:lnTo>
                    <a:lnTo>
                      <a:pt x="862" y="172"/>
                    </a:lnTo>
                    <a:lnTo>
                      <a:pt x="862" y="181"/>
                    </a:lnTo>
                    <a:lnTo>
                      <a:pt x="863" y="191"/>
                    </a:lnTo>
                    <a:lnTo>
                      <a:pt x="863" y="202"/>
                    </a:lnTo>
                    <a:lnTo>
                      <a:pt x="863" y="212"/>
                    </a:lnTo>
                    <a:lnTo>
                      <a:pt x="862" y="224"/>
                    </a:lnTo>
                    <a:lnTo>
                      <a:pt x="862" y="238"/>
                    </a:lnTo>
                    <a:lnTo>
                      <a:pt x="860" y="253"/>
                    </a:lnTo>
                    <a:lnTo>
                      <a:pt x="859" y="268"/>
                    </a:lnTo>
                    <a:lnTo>
                      <a:pt x="856" y="286"/>
                    </a:lnTo>
                    <a:lnTo>
                      <a:pt x="854" y="303"/>
                    </a:lnTo>
                    <a:lnTo>
                      <a:pt x="850" y="322"/>
                    </a:lnTo>
                    <a:lnTo>
                      <a:pt x="847" y="343"/>
                    </a:lnTo>
                    <a:lnTo>
                      <a:pt x="842" y="363"/>
                    </a:lnTo>
                    <a:lnTo>
                      <a:pt x="837" y="384"/>
                    </a:lnTo>
                    <a:lnTo>
                      <a:pt x="830" y="407"/>
                    </a:lnTo>
                    <a:lnTo>
                      <a:pt x="823" y="430"/>
                    </a:lnTo>
                    <a:lnTo>
                      <a:pt x="816" y="453"/>
                    </a:lnTo>
                    <a:lnTo>
                      <a:pt x="807" y="478"/>
                    </a:lnTo>
                    <a:lnTo>
                      <a:pt x="796" y="502"/>
                    </a:lnTo>
                    <a:lnTo>
                      <a:pt x="795" y="504"/>
                    </a:lnTo>
                    <a:lnTo>
                      <a:pt x="793" y="509"/>
                    </a:lnTo>
                    <a:lnTo>
                      <a:pt x="790" y="517"/>
                    </a:lnTo>
                    <a:lnTo>
                      <a:pt x="786" y="528"/>
                    </a:lnTo>
                    <a:lnTo>
                      <a:pt x="779" y="538"/>
                    </a:lnTo>
                    <a:lnTo>
                      <a:pt x="773" y="548"/>
                    </a:lnTo>
                    <a:lnTo>
                      <a:pt x="767" y="556"/>
                    </a:lnTo>
                    <a:lnTo>
                      <a:pt x="762" y="562"/>
                    </a:lnTo>
                    <a:lnTo>
                      <a:pt x="764" y="563"/>
                    </a:lnTo>
                    <a:lnTo>
                      <a:pt x="771" y="563"/>
                    </a:lnTo>
                    <a:lnTo>
                      <a:pt x="784" y="565"/>
                    </a:lnTo>
                    <a:lnTo>
                      <a:pt x="798" y="566"/>
                    </a:lnTo>
                    <a:lnTo>
                      <a:pt x="813" y="568"/>
                    </a:lnTo>
                    <a:lnTo>
                      <a:pt x="830" y="570"/>
                    </a:lnTo>
                    <a:lnTo>
                      <a:pt x="846" y="573"/>
                    </a:lnTo>
                    <a:lnTo>
                      <a:pt x="860" y="575"/>
                    </a:lnTo>
                    <a:lnTo>
                      <a:pt x="872" y="576"/>
                    </a:lnTo>
                    <a:lnTo>
                      <a:pt x="882" y="578"/>
                    </a:lnTo>
                    <a:lnTo>
                      <a:pt x="892" y="580"/>
                    </a:lnTo>
                    <a:lnTo>
                      <a:pt x="900" y="583"/>
                    </a:lnTo>
                    <a:lnTo>
                      <a:pt x="907" y="586"/>
                    </a:lnTo>
                    <a:lnTo>
                      <a:pt x="915" y="588"/>
                    </a:lnTo>
                    <a:lnTo>
                      <a:pt x="924" y="591"/>
                    </a:lnTo>
                    <a:lnTo>
                      <a:pt x="933" y="594"/>
                    </a:lnTo>
                    <a:lnTo>
                      <a:pt x="940" y="595"/>
                    </a:lnTo>
                    <a:lnTo>
                      <a:pt x="947" y="598"/>
                    </a:lnTo>
                    <a:lnTo>
                      <a:pt x="956" y="602"/>
                    </a:lnTo>
                    <a:lnTo>
                      <a:pt x="968" y="605"/>
                    </a:lnTo>
                    <a:lnTo>
                      <a:pt x="979" y="609"/>
                    </a:lnTo>
                    <a:lnTo>
                      <a:pt x="993" y="614"/>
                    </a:lnTo>
                    <a:lnTo>
                      <a:pt x="1006" y="618"/>
                    </a:lnTo>
                    <a:lnTo>
                      <a:pt x="1021" y="623"/>
                    </a:lnTo>
                    <a:lnTo>
                      <a:pt x="1037" y="629"/>
                    </a:lnTo>
                    <a:lnTo>
                      <a:pt x="1053" y="633"/>
                    </a:lnTo>
                    <a:lnTo>
                      <a:pt x="1071" y="637"/>
                    </a:lnTo>
                    <a:lnTo>
                      <a:pt x="1088" y="641"/>
                    </a:lnTo>
                    <a:lnTo>
                      <a:pt x="1107" y="644"/>
                    </a:lnTo>
                    <a:lnTo>
                      <a:pt x="1125" y="648"/>
                    </a:lnTo>
                    <a:lnTo>
                      <a:pt x="1143" y="650"/>
                    </a:lnTo>
                    <a:lnTo>
                      <a:pt x="1162" y="653"/>
                    </a:lnTo>
                    <a:lnTo>
                      <a:pt x="1181" y="654"/>
                    </a:lnTo>
                    <a:lnTo>
                      <a:pt x="1199" y="655"/>
                    </a:lnTo>
                    <a:lnTo>
                      <a:pt x="1217" y="655"/>
                    </a:lnTo>
                    <a:lnTo>
                      <a:pt x="1235" y="655"/>
                    </a:lnTo>
                    <a:lnTo>
                      <a:pt x="1253" y="654"/>
                    </a:lnTo>
                    <a:lnTo>
                      <a:pt x="1269" y="653"/>
                    </a:lnTo>
                    <a:lnTo>
                      <a:pt x="1286" y="651"/>
                    </a:lnTo>
                    <a:lnTo>
                      <a:pt x="1302" y="649"/>
                    </a:lnTo>
                    <a:lnTo>
                      <a:pt x="1318" y="646"/>
                    </a:lnTo>
                    <a:lnTo>
                      <a:pt x="1333" y="643"/>
                    </a:lnTo>
                    <a:lnTo>
                      <a:pt x="1347" y="639"/>
                    </a:lnTo>
                    <a:lnTo>
                      <a:pt x="1361" y="635"/>
                    </a:lnTo>
                    <a:lnTo>
                      <a:pt x="1374" y="631"/>
                    </a:lnTo>
                    <a:lnTo>
                      <a:pt x="1386" y="624"/>
                    </a:lnTo>
                    <a:lnTo>
                      <a:pt x="1397" y="619"/>
                    </a:lnTo>
                    <a:lnTo>
                      <a:pt x="1406" y="612"/>
                    </a:lnTo>
                    <a:lnTo>
                      <a:pt x="1417" y="605"/>
                    </a:lnTo>
                    <a:lnTo>
                      <a:pt x="1428" y="596"/>
                    </a:lnTo>
                    <a:lnTo>
                      <a:pt x="1440" y="588"/>
                    </a:lnTo>
                    <a:lnTo>
                      <a:pt x="1452" y="580"/>
                    </a:lnTo>
                    <a:lnTo>
                      <a:pt x="1464" y="570"/>
                    </a:lnTo>
                    <a:lnTo>
                      <a:pt x="1476" y="561"/>
                    </a:lnTo>
                    <a:lnTo>
                      <a:pt x="1489" y="552"/>
                    </a:lnTo>
                    <a:lnTo>
                      <a:pt x="1500" y="542"/>
                    </a:lnTo>
                    <a:lnTo>
                      <a:pt x="1511" y="534"/>
                    </a:lnTo>
                    <a:lnTo>
                      <a:pt x="1522" y="526"/>
                    </a:lnTo>
                    <a:lnTo>
                      <a:pt x="1532" y="517"/>
                    </a:lnTo>
                    <a:lnTo>
                      <a:pt x="1541" y="510"/>
                    </a:lnTo>
                    <a:lnTo>
                      <a:pt x="1548" y="505"/>
                    </a:lnTo>
                    <a:lnTo>
                      <a:pt x="1554" y="499"/>
                    </a:lnTo>
                    <a:lnTo>
                      <a:pt x="1559" y="496"/>
                    </a:lnTo>
                    <a:lnTo>
                      <a:pt x="1562" y="493"/>
                    </a:lnTo>
                    <a:lnTo>
                      <a:pt x="1563" y="494"/>
                    </a:lnTo>
                    <a:lnTo>
                      <a:pt x="1570" y="497"/>
                    </a:lnTo>
                    <a:lnTo>
                      <a:pt x="1577" y="500"/>
                    </a:lnTo>
                    <a:lnTo>
                      <a:pt x="1588" y="506"/>
                    </a:lnTo>
                    <a:lnTo>
                      <a:pt x="1601" y="511"/>
                    </a:lnTo>
                    <a:lnTo>
                      <a:pt x="1615" y="517"/>
                    </a:lnTo>
                    <a:lnTo>
                      <a:pt x="1631" y="524"/>
                    </a:lnTo>
                    <a:lnTo>
                      <a:pt x="1647" y="529"/>
                    </a:lnTo>
                    <a:lnTo>
                      <a:pt x="1664" y="535"/>
                    </a:lnTo>
                    <a:lnTo>
                      <a:pt x="1681" y="542"/>
                    </a:lnTo>
                    <a:lnTo>
                      <a:pt x="1701" y="550"/>
                    </a:lnTo>
                    <a:lnTo>
                      <a:pt x="1718" y="559"/>
                    </a:lnTo>
                    <a:lnTo>
                      <a:pt x="1736" y="567"/>
                    </a:lnTo>
                    <a:lnTo>
                      <a:pt x="1754" y="577"/>
                    </a:lnTo>
                    <a:lnTo>
                      <a:pt x="1769" y="584"/>
                    </a:lnTo>
                    <a:lnTo>
                      <a:pt x="1782" y="591"/>
                    </a:lnTo>
                    <a:lnTo>
                      <a:pt x="1788" y="594"/>
                    </a:lnTo>
                    <a:lnTo>
                      <a:pt x="1793" y="597"/>
                    </a:lnTo>
                    <a:lnTo>
                      <a:pt x="1800" y="601"/>
                    </a:lnTo>
                    <a:lnTo>
                      <a:pt x="1807" y="604"/>
                    </a:lnTo>
                    <a:lnTo>
                      <a:pt x="1814" y="607"/>
                    </a:lnTo>
                    <a:lnTo>
                      <a:pt x="1821" y="609"/>
                    </a:lnTo>
                    <a:lnTo>
                      <a:pt x="1829" y="612"/>
                    </a:lnTo>
                    <a:lnTo>
                      <a:pt x="1838" y="614"/>
                    </a:lnTo>
                    <a:lnTo>
                      <a:pt x="1847" y="616"/>
                    </a:lnTo>
                    <a:lnTo>
                      <a:pt x="1857" y="618"/>
                    </a:lnTo>
                    <a:lnTo>
                      <a:pt x="1867" y="620"/>
                    </a:lnTo>
                    <a:lnTo>
                      <a:pt x="1878" y="620"/>
                    </a:lnTo>
                    <a:lnTo>
                      <a:pt x="1890" y="621"/>
                    </a:lnTo>
                    <a:lnTo>
                      <a:pt x="1902" y="621"/>
                    </a:lnTo>
                    <a:lnTo>
                      <a:pt x="1916" y="620"/>
                    </a:lnTo>
                    <a:lnTo>
                      <a:pt x="1929" y="619"/>
                    </a:lnTo>
                    <a:lnTo>
                      <a:pt x="1956" y="615"/>
                    </a:lnTo>
                    <a:lnTo>
                      <a:pt x="1977" y="612"/>
                    </a:lnTo>
                    <a:lnTo>
                      <a:pt x="1994" y="609"/>
                    </a:lnTo>
                    <a:lnTo>
                      <a:pt x="2007" y="606"/>
                    </a:lnTo>
                    <a:lnTo>
                      <a:pt x="2017" y="603"/>
                    </a:lnTo>
                    <a:lnTo>
                      <a:pt x="2026" y="601"/>
                    </a:lnTo>
                    <a:lnTo>
                      <a:pt x="2032" y="596"/>
                    </a:lnTo>
                    <a:lnTo>
                      <a:pt x="2040" y="592"/>
                    </a:lnTo>
                    <a:lnTo>
                      <a:pt x="2046" y="588"/>
                    </a:lnTo>
                    <a:lnTo>
                      <a:pt x="2055" y="582"/>
                    </a:lnTo>
                    <a:lnTo>
                      <a:pt x="2064" y="576"/>
                    </a:lnTo>
                    <a:lnTo>
                      <a:pt x="2073" y="570"/>
                    </a:lnTo>
                    <a:lnTo>
                      <a:pt x="2081" y="564"/>
                    </a:lnTo>
                    <a:lnTo>
                      <a:pt x="2088" y="560"/>
                    </a:lnTo>
                    <a:lnTo>
                      <a:pt x="2093" y="556"/>
                    </a:lnTo>
                    <a:lnTo>
                      <a:pt x="2095" y="555"/>
                    </a:lnTo>
                    <a:lnTo>
                      <a:pt x="2097" y="557"/>
                    </a:lnTo>
                    <a:lnTo>
                      <a:pt x="2104" y="561"/>
                    </a:lnTo>
                    <a:lnTo>
                      <a:pt x="2112" y="566"/>
                    </a:lnTo>
                    <a:lnTo>
                      <a:pt x="2124" y="575"/>
                    </a:lnTo>
                    <a:lnTo>
                      <a:pt x="2133" y="583"/>
                    </a:lnTo>
                    <a:lnTo>
                      <a:pt x="2140" y="591"/>
                    </a:lnTo>
                    <a:lnTo>
                      <a:pt x="2147" y="598"/>
                    </a:lnTo>
                    <a:lnTo>
                      <a:pt x="2147" y="605"/>
                    </a:lnTo>
                    <a:lnTo>
                      <a:pt x="2145" y="610"/>
                    </a:lnTo>
                    <a:lnTo>
                      <a:pt x="2145" y="614"/>
                    </a:lnTo>
                    <a:lnTo>
                      <a:pt x="2144" y="618"/>
                    </a:lnTo>
                    <a:lnTo>
                      <a:pt x="2140" y="621"/>
                    </a:lnTo>
                    <a:lnTo>
                      <a:pt x="2135" y="624"/>
                    </a:lnTo>
                    <a:lnTo>
                      <a:pt x="2126" y="628"/>
                    </a:lnTo>
                    <a:lnTo>
                      <a:pt x="2109" y="631"/>
                    </a:lnTo>
                    <a:lnTo>
                      <a:pt x="2087" y="634"/>
                    </a:lnTo>
                    <a:lnTo>
                      <a:pt x="2075" y="635"/>
                    </a:lnTo>
                    <a:lnTo>
                      <a:pt x="2063" y="637"/>
                    </a:lnTo>
                    <a:lnTo>
                      <a:pt x="2050" y="639"/>
                    </a:lnTo>
                    <a:lnTo>
                      <a:pt x="2039" y="642"/>
                    </a:lnTo>
                    <a:lnTo>
                      <a:pt x="2026" y="645"/>
                    </a:lnTo>
                    <a:lnTo>
                      <a:pt x="2017" y="648"/>
                    </a:lnTo>
                    <a:lnTo>
                      <a:pt x="2005" y="651"/>
                    </a:lnTo>
                    <a:lnTo>
                      <a:pt x="1995" y="655"/>
                    </a:lnTo>
                    <a:lnTo>
                      <a:pt x="1985" y="658"/>
                    </a:lnTo>
                    <a:lnTo>
                      <a:pt x="1974" y="662"/>
                    </a:lnTo>
                    <a:lnTo>
                      <a:pt x="1965" y="665"/>
                    </a:lnTo>
                    <a:lnTo>
                      <a:pt x="1954" y="669"/>
                    </a:lnTo>
                    <a:lnTo>
                      <a:pt x="1944" y="673"/>
                    </a:lnTo>
                    <a:lnTo>
                      <a:pt x="1935" y="677"/>
                    </a:lnTo>
                    <a:lnTo>
                      <a:pt x="1923" y="682"/>
                    </a:lnTo>
                    <a:lnTo>
                      <a:pt x="1913" y="686"/>
                    </a:lnTo>
                    <a:lnTo>
                      <a:pt x="1902" y="690"/>
                    </a:lnTo>
                    <a:lnTo>
                      <a:pt x="1892" y="694"/>
                    </a:lnTo>
                    <a:lnTo>
                      <a:pt x="1882" y="699"/>
                    </a:lnTo>
                    <a:lnTo>
                      <a:pt x="1871" y="703"/>
                    </a:lnTo>
                    <a:lnTo>
                      <a:pt x="1861" y="709"/>
                    </a:lnTo>
                    <a:lnTo>
                      <a:pt x="1851" y="715"/>
                    </a:lnTo>
                    <a:lnTo>
                      <a:pt x="1841" y="720"/>
                    </a:lnTo>
                    <a:lnTo>
                      <a:pt x="1831" y="725"/>
                    </a:lnTo>
                    <a:lnTo>
                      <a:pt x="1820" y="731"/>
                    </a:lnTo>
                    <a:lnTo>
                      <a:pt x="1809" y="739"/>
                    </a:lnTo>
                    <a:lnTo>
                      <a:pt x="1797" y="746"/>
                    </a:lnTo>
                    <a:lnTo>
                      <a:pt x="1786" y="753"/>
                    </a:lnTo>
                    <a:lnTo>
                      <a:pt x="1775" y="762"/>
                    </a:lnTo>
                    <a:lnTo>
                      <a:pt x="1761" y="771"/>
                    </a:lnTo>
                    <a:lnTo>
                      <a:pt x="1747" y="780"/>
                    </a:lnTo>
                    <a:lnTo>
                      <a:pt x="1734" y="791"/>
                    </a:lnTo>
                    <a:lnTo>
                      <a:pt x="1719" y="801"/>
                    </a:lnTo>
                    <a:lnTo>
                      <a:pt x="1704" y="809"/>
                    </a:lnTo>
                    <a:lnTo>
                      <a:pt x="1687" y="818"/>
                    </a:lnTo>
                    <a:lnTo>
                      <a:pt x="1669" y="825"/>
                    </a:lnTo>
                    <a:lnTo>
                      <a:pt x="1651" y="832"/>
                    </a:lnTo>
                    <a:lnTo>
                      <a:pt x="1632" y="837"/>
                    </a:lnTo>
                    <a:lnTo>
                      <a:pt x="1611" y="843"/>
                    </a:lnTo>
                    <a:lnTo>
                      <a:pt x="1589" y="847"/>
                    </a:lnTo>
                    <a:lnTo>
                      <a:pt x="1567" y="851"/>
                    </a:lnTo>
                    <a:lnTo>
                      <a:pt x="1544" y="854"/>
                    </a:lnTo>
                    <a:lnTo>
                      <a:pt x="1519" y="856"/>
                    </a:lnTo>
                    <a:lnTo>
                      <a:pt x="1494" y="859"/>
                    </a:lnTo>
                    <a:lnTo>
                      <a:pt x="1466" y="860"/>
                    </a:lnTo>
                    <a:lnTo>
                      <a:pt x="1439" y="861"/>
                    </a:lnTo>
                    <a:lnTo>
                      <a:pt x="1410" y="862"/>
                    </a:lnTo>
                    <a:lnTo>
                      <a:pt x="1378" y="862"/>
                    </a:lnTo>
                    <a:lnTo>
                      <a:pt x="1349" y="863"/>
                    </a:lnTo>
                    <a:lnTo>
                      <a:pt x="1321" y="863"/>
                    </a:lnTo>
                    <a:lnTo>
                      <a:pt x="1296" y="863"/>
                    </a:lnTo>
                    <a:lnTo>
                      <a:pt x="1273" y="864"/>
                    </a:lnTo>
                    <a:lnTo>
                      <a:pt x="1252" y="864"/>
                    </a:lnTo>
                    <a:lnTo>
                      <a:pt x="1233" y="864"/>
                    </a:lnTo>
                    <a:lnTo>
                      <a:pt x="1216" y="866"/>
                    </a:lnTo>
                    <a:lnTo>
                      <a:pt x="1201" y="866"/>
                    </a:lnTo>
                    <a:lnTo>
                      <a:pt x="1187" y="867"/>
                    </a:lnTo>
                    <a:lnTo>
                      <a:pt x="1176" y="867"/>
                    </a:lnTo>
                    <a:lnTo>
                      <a:pt x="1165" y="868"/>
                    </a:lnTo>
                    <a:lnTo>
                      <a:pt x="1157" y="868"/>
                    </a:lnTo>
                    <a:lnTo>
                      <a:pt x="1149" y="869"/>
                    </a:lnTo>
                    <a:lnTo>
                      <a:pt x="1143" y="870"/>
                    </a:lnTo>
                    <a:lnTo>
                      <a:pt x="1139" y="870"/>
                    </a:lnTo>
                    <a:lnTo>
                      <a:pt x="1136" y="871"/>
                    </a:lnTo>
                    <a:lnTo>
                      <a:pt x="1133" y="872"/>
                    </a:lnTo>
                    <a:lnTo>
                      <a:pt x="1130" y="873"/>
                    </a:lnTo>
                    <a:lnTo>
                      <a:pt x="1126" y="875"/>
                    </a:lnTo>
                    <a:lnTo>
                      <a:pt x="1121" y="877"/>
                    </a:lnTo>
                    <a:lnTo>
                      <a:pt x="1114" y="879"/>
                    </a:lnTo>
                    <a:lnTo>
                      <a:pt x="1108" y="883"/>
                    </a:lnTo>
                    <a:lnTo>
                      <a:pt x="1101" y="886"/>
                    </a:lnTo>
                    <a:lnTo>
                      <a:pt x="1093" y="889"/>
                    </a:lnTo>
                    <a:lnTo>
                      <a:pt x="1084" y="893"/>
                    </a:lnTo>
                    <a:lnTo>
                      <a:pt x="1074" y="896"/>
                    </a:lnTo>
                    <a:lnTo>
                      <a:pt x="1062" y="900"/>
                    </a:lnTo>
                    <a:lnTo>
                      <a:pt x="1050" y="902"/>
                    </a:lnTo>
                    <a:lnTo>
                      <a:pt x="1037" y="905"/>
                    </a:lnTo>
                    <a:lnTo>
                      <a:pt x="1023" y="907"/>
                    </a:lnTo>
                    <a:lnTo>
                      <a:pt x="1006" y="908"/>
                    </a:lnTo>
                    <a:lnTo>
                      <a:pt x="990" y="910"/>
                    </a:lnTo>
                    <a:lnTo>
                      <a:pt x="970" y="910"/>
                    </a:lnTo>
                    <a:lnTo>
                      <a:pt x="947" y="911"/>
                    </a:lnTo>
                    <a:lnTo>
                      <a:pt x="922" y="912"/>
                    </a:lnTo>
                    <a:lnTo>
                      <a:pt x="894" y="912"/>
                    </a:lnTo>
                    <a:lnTo>
                      <a:pt x="863" y="912"/>
                    </a:lnTo>
                    <a:lnTo>
                      <a:pt x="830" y="912"/>
                    </a:lnTo>
                    <a:lnTo>
                      <a:pt x="796" y="912"/>
                    </a:lnTo>
                    <a:lnTo>
                      <a:pt x="761" y="912"/>
                    </a:lnTo>
                    <a:lnTo>
                      <a:pt x="724" y="911"/>
                    </a:lnTo>
                    <a:lnTo>
                      <a:pt x="687" y="910"/>
                    </a:lnTo>
                    <a:lnTo>
                      <a:pt x="650" y="909"/>
                    </a:lnTo>
                    <a:lnTo>
                      <a:pt x="612" y="907"/>
                    </a:lnTo>
                    <a:lnTo>
                      <a:pt x="575" y="906"/>
                    </a:lnTo>
                    <a:lnTo>
                      <a:pt x="538" y="904"/>
                    </a:lnTo>
                    <a:lnTo>
                      <a:pt x="503" y="902"/>
                    </a:lnTo>
                    <a:lnTo>
                      <a:pt x="469" y="900"/>
                    </a:lnTo>
                    <a:lnTo>
                      <a:pt x="443" y="897"/>
                    </a:lnTo>
                    <a:lnTo>
                      <a:pt x="418" y="894"/>
                    </a:lnTo>
                    <a:lnTo>
                      <a:pt x="395" y="891"/>
                    </a:lnTo>
                    <a:lnTo>
                      <a:pt x="373" y="887"/>
                    </a:lnTo>
                    <a:lnTo>
                      <a:pt x="352" y="883"/>
                    </a:lnTo>
                    <a:lnTo>
                      <a:pt x="333" y="878"/>
                    </a:lnTo>
                    <a:lnTo>
                      <a:pt x="316" y="874"/>
                    </a:lnTo>
                    <a:lnTo>
                      <a:pt x="298" y="867"/>
                    </a:lnTo>
                    <a:lnTo>
                      <a:pt x="283" y="860"/>
                    </a:lnTo>
                    <a:lnTo>
                      <a:pt x="267" y="852"/>
                    </a:lnTo>
                    <a:lnTo>
                      <a:pt x="252" y="844"/>
                    </a:lnTo>
                    <a:lnTo>
                      <a:pt x="239" y="833"/>
                    </a:lnTo>
                    <a:lnTo>
                      <a:pt x="225" y="822"/>
                    </a:lnTo>
                    <a:lnTo>
                      <a:pt x="213" y="809"/>
                    </a:lnTo>
                    <a:lnTo>
                      <a:pt x="199" y="796"/>
                    </a:lnTo>
                    <a:lnTo>
                      <a:pt x="187" y="780"/>
                    </a:lnTo>
                    <a:lnTo>
                      <a:pt x="185" y="780"/>
                    </a:lnTo>
                    <a:lnTo>
                      <a:pt x="181" y="781"/>
                    </a:lnTo>
                    <a:lnTo>
                      <a:pt x="173" y="781"/>
                    </a:lnTo>
                    <a:lnTo>
                      <a:pt x="165" y="781"/>
                    </a:lnTo>
                    <a:lnTo>
                      <a:pt x="155" y="780"/>
                    </a:lnTo>
                    <a:lnTo>
                      <a:pt x="143" y="778"/>
                    </a:lnTo>
                    <a:lnTo>
                      <a:pt x="132" y="774"/>
                    </a:lnTo>
                    <a:lnTo>
                      <a:pt x="120" y="767"/>
                    </a:lnTo>
                    <a:lnTo>
                      <a:pt x="115" y="762"/>
                    </a:lnTo>
                    <a:lnTo>
                      <a:pt x="110" y="757"/>
                    </a:lnTo>
                    <a:lnTo>
                      <a:pt x="106" y="753"/>
                    </a:lnTo>
                    <a:lnTo>
                      <a:pt x="101" y="748"/>
                    </a:lnTo>
                    <a:lnTo>
                      <a:pt x="95" y="744"/>
                    </a:lnTo>
                    <a:lnTo>
                      <a:pt x="91" y="739"/>
                    </a:lnTo>
                    <a:lnTo>
                      <a:pt x="87" y="733"/>
                    </a:lnTo>
                    <a:lnTo>
                      <a:pt x="83" y="727"/>
                    </a:lnTo>
                    <a:lnTo>
                      <a:pt x="79" y="721"/>
                    </a:lnTo>
                    <a:lnTo>
                      <a:pt x="76" y="715"/>
                    </a:lnTo>
                    <a:lnTo>
                      <a:pt x="74" y="708"/>
                    </a:lnTo>
                    <a:lnTo>
                      <a:pt x="70" y="699"/>
                    </a:lnTo>
                    <a:lnTo>
                      <a:pt x="68" y="691"/>
                    </a:lnTo>
                    <a:lnTo>
                      <a:pt x="66" y="683"/>
                    </a:lnTo>
                    <a:lnTo>
                      <a:pt x="65" y="67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4" y="659"/>
                    </a:lnTo>
                    <a:lnTo>
                      <a:pt x="64" y="655"/>
                    </a:lnTo>
                    <a:lnTo>
                      <a:pt x="62" y="649"/>
                    </a:lnTo>
                    <a:lnTo>
                      <a:pt x="59" y="642"/>
                    </a:lnTo>
                    <a:lnTo>
                      <a:pt x="51" y="635"/>
                    </a:lnTo>
                    <a:lnTo>
                      <a:pt x="40" y="626"/>
                    </a:lnTo>
                    <a:lnTo>
                      <a:pt x="27" y="617"/>
                    </a:lnTo>
                    <a:lnTo>
                      <a:pt x="18" y="612"/>
                    </a:lnTo>
                    <a:lnTo>
                      <a:pt x="13" y="606"/>
                    </a:lnTo>
                    <a:lnTo>
                      <a:pt x="8" y="600"/>
                    </a:lnTo>
                    <a:lnTo>
                      <a:pt x="5" y="592"/>
                    </a:lnTo>
                    <a:lnTo>
                      <a:pt x="2" y="585"/>
                    </a:lnTo>
                    <a:lnTo>
                      <a:pt x="1" y="577"/>
                    </a:lnTo>
                    <a:lnTo>
                      <a:pt x="0" y="568"/>
                    </a:lnTo>
                    <a:lnTo>
                      <a:pt x="0" y="561"/>
                    </a:lnTo>
                    <a:lnTo>
                      <a:pt x="0" y="553"/>
                    </a:lnTo>
                    <a:lnTo>
                      <a:pt x="1" y="544"/>
                    </a:lnTo>
                    <a:lnTo>
                      <a:pt x="2" y="536"/>
                    </a:lnTo>
                    <a:lnTo>
                      <a:pt x="5" y="528"/>
                    </a:lnTo>
                    <a:lnTo>
                      <a:pt x="6" y="521"/>
                    </a:lnTo>
                    <a:lnTo>
                      <a:pt x="8" y="514"/>
                    </a:lnTo>
                    <a:lnTo>
                      <a:pt x="10" y="508"/>
                    </a:lnTo>
                    <a:lnTo>
                      <a:pt x="13" y="503"/>
                    </a:lnTo>
                    <a:close/>
                  </a:path>
                </a:pathLst>
              </a:custGeom>
              <a:solidFill>
                <a:srgbClr val="FF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9" name="Freeform 231">
                <a:extLst>
                  <a:ext uri="{FF2B5EF4-FFF2-40B4-BE49-F238E27FC236}">
                    <a16:creationId xmlns:a16="http://schemas.microsoft.com/office/drawing/2014/main" id="{349B7530-AE05-42C4-9D9F-9BDBAF6B5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44"/>
                <a:ext cx="103" cy="96"/>
              </a:xfrm>
              <a:custGeom>
                <a:avLst/>
                <a:gdLst>
                  <a:gd name="T0" fmla="*/ 202 w 206"/>
                  <a:gd name="T1" fmla="*/ 0 h 193"/>
                  <a:gd name="T2" fmla="*/ 183 w 206"/>
                  <a:gd name="T3" fmla="*/ 11 h 193"/>
                  <a:gd name="T4" fmla="*/ 166 w 206"/>
                  <a:gd name="T5" fmla="*/ 23 h 193"/>
                  <a:gd name="T6" fmla="*/ 149 w 206"/>
                  <a:gd name="T7" fmla="*/ 35 h 193"/>
                  <a:gd name="T8" fmla="*/ 132 w 206"/>
                  <a:gd name="T9" fmla="*/ 48 h 193"/>
                  <a:gd name="T10" fmla="*/ 115 w 206"/>
                  <a:gd name="T11" fmla="*/ 61 h 193"/>
                  <a:gd name="T12" fmla="*/ 99 w 206"/>
                  <a:gd name="T13" fmla="*/ 76 h 193"/>
                  <a:gd name="T14" fmla="*/ 84 w 206"/>
                  <a:gd name="T15" fmla="*/ 89 h 193"/>
                  <a:gd name="T16" fmla="*/ 71 w 206"/>
                  <a:gd name="T17" fmla="*/ 103 h 193"/>
                  <a:gd name="T18" fmla="*/ 57 w 206"/>
                  <a:gd name="T19" fmla="*/ 117 h 193"/>
                  <a:gd name="T20" fmla="*/ 46 w 206"/>
                  <a:gd name="T21" fmla="*/ 130 h 193"/>
                  <a:gd name="T22" fmla="*/ 35 w 206"/>
                  <a:gd name="T23" fmla="*/ 143 h 193"/>
                  <a:gd name="T24" fmla="*/ 25 w 206"/>
                  <a:gd name="T25" fmla="*/ 155 h 193"/>
                  <a:gd name="T26" fmla="*/ 17 w 206"/>
                  <a:gd name="T27" fmla="*/ 165 h 193"/>
                  <a:gd name="T28" fmla="*/ 10 w 206"/>
                  <a:gd name="T29" fmla="*/ 175 h 193"/>
                  <a:gd name="T30" fmla="*/ 4 w 206"/>
                  <a:gd name="T31" fmla="*/ 185 h 193"/>
                  <a:gd name="T32" fmla="*/ 0 w 206"/>
                  <a:gd name="T33" fmla="*/ 192 h 193"/>
                  <a:gd name="T34" fmla="*/ 4 w 206"/>
                  <a:gd name="T35" fmla="*/ 193 h 193"/>
                  <a:gd name="T36" fmla="*/ 7 w 206"/>
                  <a:gd name="T37" fmla="*/ 186 h 193"/>
                  <a:gd name="T38" fmla="*/ 14 w 206"/>
                  <a:gd name="T39" fmla="*/ 176 h 193"/>
                  <a:gd name="T40" fmla="*/ 20 w 206"/>
                  <a:gd name="T41" fmla="*/ 166 h 193"/>
                  <a:gd name="T42" fmla="*/ 28 w 206"/>
                  <a:gd name="T43" fmla="*/ 156 h 193"/>
                  <a:gd name="T44" fmla="*/ 38 w 206"/>
                  <a:gd name="T45" fmla="*/ 144 h 193"/>
                  <a:gd name="T46" fmla="*/ 49 w 206"/>
                  <a:gd name="T47" fmla="*/ 131 h 193"/>
                  <a:gd name="T48" fmla="*/ 60 w 206"/>
                  <a:gd name="T49" fmla="*/ 118 h 193"/>
                  <a:gd name="T50" fmla="*/ 74 w 206"/>
                  <a:gd name="T51" fmla="*/ 105 h 193"/>
                  <a:gd name="T52" fmla="*/ 88 w 206"/>
                  <a:gd name="T53" fmla="*/ 90 h 193"/>
                  <a:gd name="T54" fmla="*/ 103 w 206"/>
                  <a:gd name="T55" fmla="*/ 77 h 193"/>
                  <a:gd name="T56" fmla="*/ 119 w 206"/>
                  <a:gd name="T57" fmla="*/ 63 h 193"/>
                  <a:gd name="T58" fmla="*/ 135 w 206"/>
                  <a:gd name="T59" fmla="*/ 50 h 193"/>
                  <a:gd name="T60" fmla="*/ 152 w 206"/>
                  <a:gd name="T61" fmla="*/ 37 h 193"/>
                  <a:gd name="T62" fmla="*/ 170 w 206"/>
                  <a:gd name="T63" fmla="*/ 25 h 193"/>
                  <a:gd name="T64" fmla="*/ 187 w 206"/>
                  <a:gd name="T65" fmla="*/ 13 h 193"/>
                  <a:gd name="T66" fmla="*/ 206 w 206"/>
                  <a:gd name="T67" fmla="*/ 2 h 193"/>
                  <a:gd name="T68" fmla="*/ 202 w 206"/>
                  <a:gd name="T6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193">
                    <a:moveTo>
                      <a:pt x="202" y="0"/>
                    </a:moveTo>
                    <a:lnTo>
                      <a:pt x="183" y="11"/>
                    </a:lnTo>
                    <a:lnTo>
                      <a:pt x="166" y="23"/>
                    </a:lnTo>
                    <a:lnTo>
                      <a:pt x="149" y="35"/>
                    </a:lnTo>
                    <a:lnTo>
                      <a:pt x="132" y="48"/>
                    </a:lnTo>
                    <a:lnTo>
                      <a:pt x="115" y="61"/>
                    </a:lnTo>
                    <a:lnTo>
                      <a:pt x="99" y="76"/>
                    </a:lnTo>
                    <a:lnTo>
                      <a:pt x="84" y="89"/>
                    </a:lnTo>
                    <a:lnTo>
                      <a:pt x="71" y="103"/>
                    </a:lnTo>
                    <a:lnTo>
                      <a:pt x="57" y="117"/>
                    </a:lnTo>
                    <a:lnTo>
                      <a:pt x="46" y="130"/>
                    </a:lnTo>
                    <a:lnTo>
                      <a:pt x="35" y="143"/>
                    </a:lnTo>
                    <a:lnTo>
                      <a:pt x="25" y="155"/>
                    </a:lnTo>
                    <a:lnTo>
                      <a:pt x="17" y="165"/>
                    </a:lnTo>
                    <a:lnTo>
                      <a:pt x="10" y="175"/>
                    </a:lnTo>
                    <a:lnTo>
                      <a:pt x="4" y="185"/>
                    </a:lnTo>
                    <a:lnTo>
                      <a:pt x="0" y="192"/>
                    </a:lnTo>
                    <a:lnTo>
                      <a:pt x="4" y="193"/>
                    </a:lnTo>
                    <a:lnTo>
                      <a:pt x="7" y="186"/>
                    </a:lnTo>
                    <a:lnTo>
                      <a:pt x="14" y="176"/>
                    </a:lnTo>
                    <a:lnTo>
                      <a:pt x="20" y="166"/>
                    </a:lnTo>
                    <a:lnTo>
                      <a:pt x="28" y="156"/>
                    </a:lnTo>
                    <a:lnTo>
                      <a:pt x="38" y="144"/>
                    </a:lnTo>
                    <a:lnTo>
                      <a:pt x="49" y="131"/>
                    </a:lnTo>
                    <a:lnTo>
                      <a:pt x="60" y="118"/>
                    </a:lnTo>
                    <a:lnTo>
                      <a:pt x="74" y="105"/>
                    </a:lnTo>
                    <a:lnTo>
                      <a:pt x="88" y="90"/>
                    </a:lnTo>
                    <a:lnTo>
                      <a:pt x="103" y="77"/>
                    </a:lnTo>
                    <a:lnTo>
                      <a:pt x="119" y="63"/>
                    </a:lnTo>
                    <a:lnTo>
                      <a:pt x="135" y="50"/>
                    </a:lnTo>
                    <a:lnTo>
                      <a:pt x="152" y="37"/>
                    </a:lnTo>
                    <a:lnTo>
                      <a:pt x="170" y="25"/>
                    </a:lnTo>
                    <a:lnTo>
                      <a:pt x="187" y="13"/>
                    </a:lnTo>
                    <a:lnTo>
                      <a:pt x="206" y="2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0" name="Freeform 232">
                <a:extLst>
                  <a:ext uri="{FF2B5EF4-FFF2-40B4-BE49-F238E27FC236}">
                    <a16:creationId xmlns:a16="http://schemas.microsoft.com/office/drawing/2014/main" id="{0F927C71-291F-4EAF-A81D-B19176FCA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87"/>
                <a:ext cx="176" cy="58"/>
              </a:xfrm>
              <a:custGeom>
                <a:avLst/>
                <a:gdLst>
                  <a:gd name="T0" fmla="*/ 351 w 351"/>
                  <a:gd name="T1" fmla="*/ 0 h 117"/>
                  <a:gd name="T2" fmla="*/ 350 w 351"/>
                  <a:gd name="T3" fmla="*/ 0 h 117"/>
                  <a:gd name="T4" fmla="*/ 326 w 351"/>
                  <a:gd name="T5" fmla="*/ 4 h 117"/>
                  <a:gd name="T6" fmla="*/ 301 w 351"/>
                  <a:gd name="T7" fmla="*/ 7 h 117"/>
                  <a:gd name="T8" fmla="*/ 278 w 351"/>
                  <a:gd name="T9" fmla="*/ 10 h 117"/>
                  <a:gd name="T10" fmla="*/ 256 w 351"/>
                  <a:gd name="T11" fmla="*/ 15 h 117"/>
                  <a:gd name="T12" fmla="*/ 233 w 351"/>
                  <a:gd name="T13" fmla="*/ 20 h 117"/>
                  <a:gd name="T14" fmla="*/ 210 w 351"/>
                  <a:gd name="T15" fmla="*/ 26 h 117"/>
                  <a:gd name="T16" fmla="*/ 187 w 351"/>
                  <a:gd name="T17" fmla="*/ 34 h 117"/>
                  <a:gd name="T18" fmla="*/ 164 w 351"/>
                  <a:gd name="T19" fmla="*/ 40 h 117"/>
                  <a:gd name="T20" fmla="*/ 142 w 351"/>
                  <a:gd name="T21" fmla="*/ 48 h 117"/>
                  <a:gd name="T22" fmla="*/ 122 w 351"/>
                  <a:gd name="T23" fmla="*/ 57 h 117"/>
                  <a:gd name="T24" fmla="*/ 100 w 351"/>
                  <a:gd name="T25" fmla="*/ 65 h 117"/>
                  <a:gd name="T26" fmla="*/ 79 w 351"/>
                  <a:gd name="T27" fmla="*/ 74 h 117"/>
                  <a:gd name="T28" fmla="*/ 59 w 351"/>
                  <a:gd name="T29" fmla="*/ 84 h 117"/>
                  <a:gd name="T30" fmla="*/ 38 w 351"/>
                  <a:gd name="T31" fmla="*/ 94 h 117"/>
                  <a:gd name="T32" fmla="*/ 19 w 351"/>
                  <a:gd name="T33" fmla="*/ 103 h 117"/>
                  <a:gd name="T34" fmla="*/ 0 w 351"/>
                  <a:gd name="T35" fmla="*/ 114 h 117"/>
                  <a:gd name="T36" fmla="*/ 4 w 351"/>
                  <a:gd name="T37" fmla="*/ 117 h 117"/>
                  <a:gd name="T38" fmla="*/ 23 w 351"/>
                  <a:gd name="T39" fmla="*/ 105 h 117"/>
                  <a:gd name="T40" fmla="*/ 41 w 351"/>
                  <a:gd name="T41" fmla="*/ 96 h 117"/>
                  <a:gd name="T42" fmla="*/ 61 w 351"/>
                  <a:gd name="T43" fmla="*/ 86 h 117"/>
                  <a:gd name="T44" fmla="*/ 81 w 351"/>
                  <a:gd name="T45" fmla="*/ 76 h 117"/>
                  <a:gd name="T46" fmla="*/ 102 w 351"/>
                  <a:gd name="T47" fmla="*/ 67 h 117"/>
                  <a:gd name="T48" fmla="*/ 124 w 351"/>
                  <a:gd name="T49" fmla="*/ 59 h 117"/>
                  <a:gd name="T50" fmla="*/ 144 w 351"/>
                  <a:gd name="T51" fmla="*/ 50 h 117"/>
                  <a:gd name="T52" fmla="*/ 166 w 351"/>
                  <a:gd name="T53" fmla="*/ 43 h 117"/>
                  <a:gd name="T54" fmla="*/ 188 w 351"/>
                  <a:gd name="T55" fmla="*/ 36 h 117"/>
                  <a:gd name="T56" fmla="*/ 211 w 351"/>
                  <a:gd name="T57" fmla="*/ 28 h 117"/>
                  <a:gd name="T58" fmla="*/ 234 w 351"/>
                  <a:gd name="T59" fmla="*/ 22 h 117"/>
                  <a:gd name="T60" fmla="*/ 257 w 351"/>
                  <a:gd name="T61" fmla="*/ 17 h 117"/>
                  <a:gd name="T62" fmla="*/ 280 w 351"/>
                  <a:gd name="T63" fmla="*/ 12 h 117"/>
                  <a:gd name="T64" fmla="*/ 303 w 351"/>
                  <a:gd name="T65" fmla="*/ 9 h 117"/>
                  <a:gd name="T66" fmla="*/ 326 w 351"/>
                  <a:gd name="T67" fmla="*/ 6 h 117"/>
                  <a:gd name="T68" fmla="*/ 350 w 351"/>
                  <a:gd name="T69" fmla="*/ 4 h 117"/>
                  <a:gd name="T70" fmla="*/ 349 w 351"/>
                  <a:gd name="T71" fmla="*/ 4 h 117"/>
                  <a:gd name="T72" fmla="*/ 351 w 351"/>
                  <a:gd name="T7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17">
                    <a:moveTo>
                      <a:pt x="351" y="0"/>
                    </a:moveTo>
                    <a:lnTo>
                      <a:pt x="350" y="0"/>
                    </a:lnTo>
                    <a:lnTo>
                      <a:pt x="326" y="4"/>
                    </a:lnTo>
                    <a:lnTo>
                      <a:pt x="301" y="7"/>
                    </a:lnTo>
                    <a:lnTo>
                      <a:pt x="278" y="10"/>
                    </a:lnTo>
                    <a:lnTo>
                      <a:pt x="256" y="15"/>
                    </a:lnTo>
                    <a:lnTo>
                      <a:pt x="233" y="20"/>
                    </a:lnTo>
                    <a:lnTo>
                      <a:pt x="210" y="26"/>
                    </a:lnTo>
                    <a:lnTo>
                      <a:pt x="187" y="34"/>
                    </a:lnTo>
                    <a:lnTo>
                      <a:pt x="164" y="40"/>
                    </a:lnTo>
                    <a:lnTo>
                      <a:pt x="142" y="48"/>
                    </a:lnTo>
                    <a:lnTo>
                      <a:pt x="122" y="57"/>
                    </a:lnTo>
                    <a:lnTo>
                      <a:pt x="100" y="65"/>
                    </a:lnTo>
                    <a:lnTo>
                      <a:pt x="79" y="74"/>
                    </a:lnTo>
                    <a:lnTo>
                      <a:pt x="59" y="84"/>
                    </a:lnTo>
                    <a:lnTo>
                      <a:pt x="38" y="94"/>
                    </a:lnTo>
                    <a:lnTo>
                      <a:pt x="19" y="103"/>
                    </a:lnTo>
                    <a:lnTo>
                      <a:pt x="0" y="114"/>
                    </a:lnTo>
                    <a:lnTo>
                      <a:pt x="4" y="117"/>
                    </a:lnTo>
                    <a:lnTo>
                      <a:pt x="23" y="105"/>
                    </a:lnTo>
                    <a:lnTo>
                      <a:pt x="41" y="96"/>
                    </a:lnTo>
                    <a:lnTo>
                      <a:pt x="61" y="86"/>
                    </a:lnTo>
                    <a:lnTo>
                      <a:pt x="81" y="76"/>
                    </a:lnTo>
                    <a:lnTo>
                      <a:pt x="102" y="67"/>
                    </a:lnTo>
                    <a:lnTo>
                      <a:pt x="124" y="59"/>
                    </a:lnTo>
                    <a:lnTo>
                      <a:pt x="144" y="50"/>
                    </a:lnTo>
                    <a:lnTo>
                      <a:pt x="166" y="43"/>
                    </a:lnTo>
                    <a:lnTo>
                      <a:pt x="188" y="36"/>
                    </a:lnTo>
                    <a:lnTo>
                      <a:pt x="211" y="28"/>
                    </a:lnTo>
                    <a:lnTo>
                      <a:pt x="234" y="22"/>
                    </a:lnTo>
                    <a:lnTo>
                      <a:pt x="257" y="17"/>
                    </a:lnTo>
                    <a:lnTo>
                      <a:pt x="280" y="12"/>
                    </a:lnTo>
                    <a:lnTo>
                      <a:pt x="303" y="9"/>
                    </a:lnTo>
                    <a:lnTo>
                      <a:pt x="326" y="6"/>
                    </a:lnTo>
                    <a:lnTo>
                      <a:pt x="350" y="4"/>
                    </a:lnTo>
                    <a:lnTo>
                      <a:pt x="349" y="4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1" name="Freeform 233">
                <a:extLst>
                  <a:ext uri="{FF2B5EF4-FFF2-40B4-BE49-F238E27FC236}">
                    <a16:creationId xmlns:a16="http://schemas.microsoft.com/office/drawing/2014/main" id="{4443034D-C88C-4263-A6A2-732D0D60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886"/>
                <a:ext cx="43" cy="3"/>
              </a:xfrm>
              <a:custGeom>
                <a:avLst/>
                <a:gdLst>
                  <a:gd name="T0" fmla="*/ 84 w 87"/>
                  <a:gd name="T1" fmla="*/ 0 h 8"/>
                  <a:gd name="T2" fmla="*/ 69 w 87"/>
                  <a:gd name="T3" fmla="*/ 3 h 8"/>
                  <a:gd name="T4" fmla="*/ 52 w 87"/>
                  <a:gd name="T5" fmla="*/ 5 h 8"/>
                  <a:gd name="T6" fmla="*/ 38 w 87"/>
                  <a:gd name="T7" fmla="*/ 6 h 8"/>
                  <a:gd name="T8" fmla="*/ 25 w 87"/>
                  <a:gd name="T9" fmla="*/ 6 h 8"/>
                  <a:gd name="T10" fmla="*/ 15 w 87"/>
                  <a:gd name="T11" fmla="*/ 6 h 8"/>
                  <a:gd name="T12" fmla="*/ 8 w 87"/>
                  <a:gd name="T13" fmla="*/ 3 h 8"/>
                  <a:gd name="T14" fmla="*/ 2 w 87"/>
                  <a:gd name="T15" fmla="*/ 3 h 8"/>
                  <a:gd name="T16" fmla="*/ 1 w 87"/>
                  <a:gd name="T17" fmla="*/ 3 h 8"/>
                  <a:gd name="T18" fmla="*/ 0 w 87"/>
                  <a:gd name="T19" fmla="*/ 6 h 8"/>
                  <a:gd name="T20" fmla="*/ 2 w 87"/>
                  <a:gd name="T21" fmla="*/ 6 h 8"/>
                  <a:gd name="T22" fmla="*/ 8 w 87"/>
                  <a:gd name="T23" fmla="*/ 7 h 8"/>
                  <a:gd name="T24" fmla="*/ 15 w 87"/>
                  <a:gd name="T25" fmla="*/ 8 h 8"/>
                  <a:gd name="T26" fmla="*/ 25 w 87"/>
                  <a:gd name="T27" fmla="*/ 8 h 8"/>
                  <a:gd name="T28" fmla="*/ 38 w 87"/>
                  <a:gd name="T29" fmla="*/ 8 h 8"/>
                  <a:gd name="T30" fmla="*/ 52 w 87"/>
                  <a:gd name="T31" fmla="*/ 7 h 8"/>
                  <a:gd name="T32" fmla="*/ 69 w 87"/>
                  <a:gd name="T33" fmla="*/ 6 h 8"/>
                  <a:gd name="T34" fmla="*/ 87 w 87"/>
                  <a:gd name="T35" fmla="*/ 2 h 8"/>
                  <a:gd name="T36" fmla="*/ 84 w 8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8">
                    <a:moveTo>
                      <a:pt x="84" y="0"/>
                    </a:moveTo>
                    <a:lnTo>
                      <a:pt x="69" y="3"/>
                    </a:lnTo>
                    <a:lnTo>
                      <a:pt x="52" y="5"/>
                    </a:lnTo>
                    <a:lnTo>
                      <a:pt x="38" y="6"/>
                    </a:lnTo>
                    <a:lnTo>
                      <a:pt x="25" y="6"/>
                    </a:lnTo>
                    <a:lnTo>
                      <a:pt x="15" y="6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15" y="8"/>
                    </a:lnTo>
                    <a:lnTo>
                      <a:pt x="25" y="8"/>
                    </a:lnTo>
                    <a:lnTo>
                      <a:pt x="38" y="8"/>
                    </a:lnTo>
                    <a:lnTo>
                      <a:pt x="52" y="7"/>
                    </a:lnTo>
                    <a:lnTo>
                      <a:pt x="69" y="6"/>
                    </a:lnTo>
                    <a:lnTo>
                      <a:pt x="87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2" name="Freeform 234">
                <a:extLst>
                  <a:ext uri="{FF2B5EF4-FFF2-40B4-BE49-F238E27FC236}">
                    <a16:creationId xmlns:a16="http://schemas.microsoft.com/office/drawing/2014/main" id="{BF6F65C9-13BB-4212-A31B-CDFDBBBB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840"/>
                <a:ext cx="65" cy="47"/>
              </a:xfrm>
              <a:custGeom>
                <a:avLst/>
                <a:gdLst>
                  <a:gd name="T0" fmla="*/ 126 w 129"/>
                  <a:gd name="T1" fmla="*/ 0 h 93"/>
                  <a:gd name="T2" fmla="*/ 117 w 129"/>
                  <a:gd name="T3" fmla="*/ 8 h 93"/>
                  <a:gd name="T4" fmla="*/ 108 w 129"/>
                  <a:gd name="T5" fmla="*/ 17 h 93"/>
                  <a:gd name="T6" fmla="*/ 99 w 129"/>
                  <a:gd name="T7" fmla="*/ 24 h 93"/>
                  <a:gd name="T8" fmla="*/ 92 w 129"/>
                  <a:gd name="T9" fmla="*/ 32 h 93"/>
                  <a:gd name="T10" fmla="*/ 84 w 129"/>
                  <a:gd name="T11" fmla="*/ 39 h 93"/>
                  <a:gd name="T12" fmla="*/ 75 w 129"/>
                  <a:gd name="T13" fmla="*/ 46 h 93"/>
                  <a:gd name="T14" fmla="*/ 69 w 129"/>
                  <a:gd name="T15" fmla="*/ 53 h 93"/>
                  <a:gd name="T16" fmla="*/ 61 w 129"/>
                  <a:gd name="T17" fmla="*/ 58 h 93"/>
                  <a:gd name="T18" fmla="*/ 55 w 129"/>
                  <a:gd name="T19" fmla="*/ 64 h 93"/>
                  <a:gd name="T20" fmla="*/ 46 w 129"/>
                  <a:gd name="T21" fmla="*/ 70 h 93"/>
                  <a:gd name="T22" fmla="*/ 39 w 129"/>
                  <a:gd name="T23" fmla="*/ 75 h 93"/>
                  <a:gd name="T24" fmla="*/ 32 w 129"/>
                  <a:gd name="T25" fmla="*/ 79 h 93"/>
                  <a:gd name="T26" fmla="*/ 24 w 129"/>
                  <a:gd name="T27" fmla="*/ 83 h 93"/>
                  <a:gd name="T28" fmla="*/ 17 w 129"/>
                  <a:gd name="T29" fmla="*/ 86 h 93"/>
                  <a:gd name="T30" fmla="*/ 9 w 129"/>
                  <a:gd name="T31" fmla="*/ 89 h 93"/>
                  <a:gd name="T32" fmla="*/ 0 w 129"/>
                  <a:gd name="T33" fmla="*/ 91 h 93"/>
                  <a:gd name="T34" fmla="*/ 1 w 129"/>
                  <a:gd name="T35" fmla="*/ 93 h 93"/>
                  <a:gd name="T36" fmla="*/ 10 w 129"/>
                  <a:gd name="T37" fmla="*/ 91 h 93"/>
                  <a:gd name="T38" fmla="*/ 19 w 129"/>
                  <a:gd name="T39" fmla="*/ 88 h 93"/>
                  <a:gd name="T40" fmla="*/ 26 w 129"/>
                  <a:gd name="T41" fmla="*/ 85 h 93"/>
                  <a:gd name="T42" fmla="*/ 35 w 129"/>
                  <a:gd name="T43" fmla="*/ 81 h 93"/>
                  <a:gd name="T44" fmla="*/ 42 w 129"/>
                  <a:gd name="T45" fmla="*/ 77 h 93"/>
                  <a:gd name="T46" fmla="*/ 50 w 129"/>
                  <a:gd name="T47" fmla="*/ 72 h 93"/>
                  <a:gd name="T48" fmla="*/ 58 w 129"/>
                  <a:gd name="T49" fmla="*/ 66 h 93"/>
                  <a:gd name="T50" fmla="*/ 65 w 129"/>
                  <a:gd name="T51" fmla="*/ 60 h 93"/>
                  <a:gd name="T52" fmla="*/ 72 w 129"/>
                  <a:gd name="T53" fmla="*/ 54 h 93"/>
                  <a:gd name="T54" fmla="*/ 78 w 129"/>
                  <a:gd name="T55" fmla="*/ 48 h 93"/>
                  <a:gd name="T56" fmla="*/ 87 w 129"/>
                  <a:gd name="T57" fmla="*/ 40 h 93"/>
                  <a:gd name="T58" fmla="*/ 95 w 129"/>
                  <a:gd name="T59" fmla="*/ 33 h 93"/>
                  <a:gd name="T60" fmla="*/ 102 w 129"/>
                  <a:gd name="T61" fmla="*/ 25 h 93"/>
                  <a:gd name="T62" fmla="*/ 111 w 129"/>
                  <a:gd name="T63" fmla="*/ 18 h 93"/>
                  <a:gd name="T64" fmla="*/ 120 w 129"/>
                  <a:gd name="T65" fmla="*/ 10 h 93"/>
                  <a:gd name="T66" fmla="*/ 129 w 129"/>
                  <a:gd name="T67" fmla="*/ 2 h 93"/>
                  <a:gd name="T68" fmla="*/ 126 w 129"/>
                  <a:gd name="T6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93">
                    <a:moveTo>
                      <a:pt x="126" y="0"/>
                    </a:moveTo>
                    <a:lnTo>
                      <a:pt x="117" y="8"/>
                    </a:lnTo>
                    <a:lnTo>
                      <a:pt x="108" y="17"/>
                    </a:lnTo>
                    <a:lnTo>
                      <a:pt x="99" y="24"/>
                    </a:lnTo>
                    <a:lnTo>
                      <a:pt x="92" y="32"/>
                    </a:lnTo>
                    <a:lnTo>
                      <a:pt x="84" y="39"/>
                    </a:lnTo>
                    <a:lnTo>
                      <a:pt x="75" y="46"/>
                    </a:lnTo>
                    <a:lnTo>
                      <a:pt x="69" y="53"/>
                    </a:lnTo>
                    <a:lnTo>
                      <a:pt x="61" y="58"/>
                    </a:lnTo>
                    <a:lnTo>
                      <a:pt x="55" y="64"/>
                    </a:lnTo>
                    <a:lnTo>
                      <a:pt x="46" y="70"/>
                    </a:lnTo>
                    <a:lnTo>
                      <a:pt x="39" y="75"/>
                    </a:lnTo>
                    <a:lnTo>
                      <a:pt x="32" y="79"/>
                    </a:lnTo>
                    <a:lnTo>
                      <a:pt x="24" y="83"/>
                    </a:lnTo>
                    <a:lnTo>
                      <a:pt x="17" y="86"/>
                    </a:lnTo>
                    <a:lnTo>
                      <a:pt x="9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10" y="91"/>
                    </a:lnTo>
                    <a:lnTo>
                      <a:pt x="19" y="88"/>
                    </a:lnTo>
                    <a:lnTo>
                      <a:pt x="26" y="85"/>
                    </a:lnTo>
                    <a:lnTo>
                      <a:pt x="35" y="81"/>
                    </a:lnTo>
                    <a:lnTo>
                      <a:pt x="42" y="77"/>
                    </a:lnTo>
                    <a:lnTo>
                      <a:pt x="50" y="72"/>
                    </a:lnTo>
                    <a:lnTo>
                      <a:pt x="58" y="66"/>
                    </a:lnTo>
                    <a:lnTo>
                      <a:pt x="65" y="60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87" y="40"/>
                    </a:lnTo>
                    <a:lnTo>
                      <a:pt x="95" y="33"/>
                    </a:lnTo>
                    <a:lnTo>
                      <a:pt x="102" y="25"/>
                    </a:lnTo>
                    <a:lnTo>
                      <a:pt x="111" y="18"/>
                    </a:lnTo>
                    <a:lnTo>
                      <a:pt x="120" y="10"/>
                    </a:lnTo>
                    <a:lnTo>
                      <a:pt x="129" y="2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3" name="Freeform 235">
                <a:extLst>
                  <a:ext uri="{FF2B5EF4-FFF2-40B4-BE49-F238E27FC236}">
                    <a16:creationId xmlns:a16="http://schemas.microsoft.com/office/drawing/2014/main" id="{977EF059-31D5-4B95-9B46-3791660F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797"/>
                <a:ext cx="47" cy="44"/>
              </a:xfrm>
              <a:custGeom>
                <a:avLst/>
                <a:gdLst>
                  <a:gd name="T0" fmla="*/ 91 w 94"/>
                  <a:gd name="T1" fmla="*/ 0 h 87"/>
                  <a:gd name="T2" fmla="*/ 83 w 94"/>
                  <a:gd name="T3" fmla="*/ 7 h 87"/>
                  <a:gd name="T4" fmla="*/ 76 w 94"/>
                  <a:gd name="T5" fmla="*/ 15 h 87"/>
                  <a:gd name="T6" fmla="*/ 68 w 94"/>
                  <a:gd name="T7" fmla="*/ 24 h 87"/>
                  <a:gd name="T8" fmla="*/ 58 w 94"/>
                  <a:gd name="T9" fmla="*/ 33 h 87"/>
                  <a:gd name="T10" fmla="*/ 47 w 94"/>
                  <a:gd name="T11" fmla="*/ 44 h 87"/>
                  <a:gd name="T12" fmla="*/ 35 w 94"/>
                  <a:gd name="T13" fmla="*/ 56 h 87"/>
                  <a:gd name="T14" fmla="*/ 18 w 94"/>
                  <a:gd name="T15" fmla="*/ 69 h 87"/>
                  <a:gd name="T16" fmla="*/ 0 w 94"/>
                  <a:gd name="T17" fmla="*/ 85 h 87"/>
                  <a:gd name="T18" fmla="*/ 4 w 94"/>
                  <a:gd name="T19" fmla="*/ 87 h 87"/>
                  <a:gd name="T20" fmla="*/ 22 w 94"/>
                  <a:gd name="T21" fmla="*/ 71 h 87"/>
                  <a:gd name="T22" fmla="*/ 38 w 94"/>
                  <a:gd name="T23" fmla="*/ 57 h 87"/>
                  <a:gd name="T24" fmla="*/ 51 w 94"/>
                  <a:gd name="T25" fmla="*/ 45 h 87"/>
                  <a:gd name="T26" fmla="*/ 62 w 94"/>
                  <a:gd name="T27" fmla="*/ 34 h 87"/>
                  <a:gd name="T28" fmla="*/ 71 w 94"/>
                  <a:gd name="T29" fmla="*/ 25 h 87"/>
                  <a:gd name="T30" fmla="*/ 79 w 94"/>
                  <a:gd name="T31" fmla="*/ 16 h 87"/>
                  <a:gd name="T32" fmla="*/ 88 w 94"/>
                  <a:gd name="T33" fmla="*/ 8 h 87"/>
                  <a:gd name="T34" fmla="*/ 94 w 94"/>
                  <a:gd name="T35" fmla="*/ 1 h 87"/>
                  <a:gd name="T36" fmla="*/ 91 w 94"/>
                  <a:gd name="T3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7">
                    <a:moveTo>
                      <a:pt x="91" y="0"/>
                    </a:moveTo>
                    <a:lnTo>
                      <a:pt x="83" y="7"/>
                    </a:lnTo>
                    <a:lnTo>
                      <a:pt x="76" y="15"/>
                    </a:lnTo>
                    <a:lnTo>
                      <a:pt x="68" y="24"/>
                    </a:lnTo>
                    <a:lnTo>
                      <a:pt x="58" y="33"/>
                    </a:lnTo>
                    <a:lnTo>
                      <a:pt x="47" y="44"/>
                    </a:lnTo>
                    <a:lnTo>
                      <a:pt x="35" y="56"/>
                    </a:lnTo>
                    <a:lnTo>
                      <a:pt x="18" y="69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22" y="71"/>
                    </a:lnTo>
                    <a:lnTo>
                      <a:pt x="38" y="57"/>
                    </a:lnTo>
                    <a:lnTo>
                      <a:pt x="51" y="45"/>
                    </a:lnTo>
                    <a:lnTo>
                      <a:pt x="62" y="34"/>
                    </a:lnTo>
                    <a:lnTo>
                      <a:pt x="71" y="25"/>
                    </a:lnTo>
                    <a:lnTo>
                      <a:pt x="79" y="16"/>
                    </a:lnTo>
                    <a:lnTo>
                      <a:pt x="88" y="8"/>
                    </a:lnTo>
                    <a:lnTo>
                      <a:pt x="94" y="1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4" name="Freeform 236">
                <a:extLst>
                  <a:ext uri="{FF2B5EF4-FFF2-40B4-BE49-F238E27FC236}">
                    <a16:creationId xmlns:a16="http://schemas.microsoft.com/office/drawing/2014/main" id="{B4CD2E31-3D58-4F12-989C-4DE5A9580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788"/>
                <a:ext cx="52" cy="9"/>
              </a:xfrm>
              <a:custGeom>
                <a:avLst/>
                <a:gdLst>
                  <a:gd name="T0" fmla="*/ 104 w 104"/>
                  <a:gd name="T1" fmla="*/ 6 h 19"/>
                  <a:gd name="T2" fmla="*/ 104 w 104"/>
                  <a:gd name="T3" fmla="*/ 4 h 19"/>
                  <a:gd name="T4" fmla="*/ 83 w 104"/>
                  <a:gd name="T5" fmla="*/ 1 h 19"/>
                  <a:gd name="T6" fmla="*/ 65 w 104"/>
                  <a:gd name="T7" fmla="*/ 0 h 19"/>
                  <a:gd name="T8" fmla="*/ 51 w 104"/>
                  <a:gd name="T9" fmla="*/ 0 h 19"/>
                  <a:gd name="T10" fmla="*/ 37 w 104"/>
                  <a:gd name="T11" fmla="*/ 1 h 19"/>
                  <a:gd name="T12" fmla="*/ 26 w 104"/>
                  <a:gd name="T13" fmla="*/ 3 h 19"/>
                  <a:gd name="T14" fmla="*/ 15 w 104"/>
                  <a:gd name="T15" fmla="*/ 7 h 19"/>
                  <a:gd name="T16" fmla="*/ 7 w 104"/>
                  <a:gd name="T17" fmla="*/ 11 h 19"/>
                  <a:gd name="T18" fmla="*/ 0 w 104"/>
                  <a:gd name="T19" fmla="*/ 18 h 19"/>
                  <a:gd name="T20" fmla="*/ 3 w 104"/>
                  <a:gd name="T21" fmla="*/ 19 h 19"/>
                  <a:gd name="T22" fmla="*/ 10 w 104"/>
                  <a:gd name="T23" fmla="*/ 14 h 19"/>
                  <a:gd name="T24" fmla="*/ 19 w 104"/>
                  <a:gd name="T25" fmla="*/ 9 h 19"/>
                  <a:gd name="T26" fmla="*/ 28 w 104"/>
                  <a:gd name="T27" fmla="*/ 5 h 19"/>
                  <a:gd name="T28" fmla="*/ 38 w 104"/>
                  <a:gd name="T29" fmla="*/ 3 h 19"/>
                  <a:gd name="T30" fmla="*/ 51 w 104"/>
                  <a:gd name="T31" fmla="*/ 2 h 19"/>
                  <a:gd name="T32" fmla="*/ 65 w 104"/>
                  <a:gd name="T33" fmla="*/ 2 h 19"/>
                  <a:gd name="T34" fmla="*/ 83 w 104"/>
                  <a:gd name="T35" fmla="*/ 3 h 19"/>
                  <a:gd name="T36" fmla="*/ 102 w 104"/>
                  <a:gd name="T37" fmla="*/ 6 h 19"/>
                  <a:gd name="T38" fmla="*/ 101 w 104"/>
                  <a:gd name="T39" fmla="*/ 4 h 19"/>
                  <a:gd name="T40" fmla="*/ 104 w 104"/>
                  <a:gd name="T4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9">
                    <a:moveTo>
                      <a:pt x="104" y="6"/>
                    </a:moveTo>
                    <a:lnTo>
                      <a:pt x="104" y="4"/>
                    </a:lnTo>
                    <a:lnTo>
                      <a:pt x="83" y="1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37" y="1"/>
                    </a:lnTo>
                    <a:lnTo>
                      <a:pt x="26" y="3"/>
                    </a:lnTo>
                    <a:lnTo>
                      <a:pt x="15" y="7"/>
                    </a:lnTo>
                    <a:lnTo>
                      <a:pt x="7" y="11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0" y="14"/>
                    </a:lnTo>
                    <a:lnTo>
                      <a:pt x="19" y="9"/>
                    </a:lnTo>
                    <a:lnTo>
                      <a:pt x="28" y="5"/>
                    </a:lnTo>
                    <a:lnTo>
                      <a:pt x="38" y="3"/>
                    </a:lnTo>
                    <a:lnTo>
                      <a:pt x="51" y="2"/>
                    </a:lnTo>
                    <a:lnTo>
                      <a:pt x="65" y="2"/>
                    </a:lnTo>
                    <a:lnTo>
                      <a:pt x="83" y="3"/>
                    </a:lnTo>
                    <a:lnTo>
                      <a:pt x="102" y="6"/>
                    </a:lnTo>
                    <a:lnTo>
                      <a:pt x="101" y="4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5" name="Freeform 237">
                <a:extLst>
                  <a:ext uri="{FF2B5EF4-FFF2-40B4-BE49-F238E27FC236}">
                    <a16:creationId xmlns:a16="http://schemas.microsoft.com/office/drawing/2014/main" id="{E5F3642F-8120-4540-A793-AC5A668F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791"/>
                <a:ext cx="55" cy="40"/>
              </a:xfrm>
              <a:custGeom>
                <a:avLst/>
                <a:gdLst>
                  <a:gd name="T0" fmla="*/ 3 w 110"/>
                  <a:gd name="T1" fmla="*/ 81 h 81"/>
                  <a:gd name="T2" fmla="*/ 11 w 110"/>
                  <a:gd name="T3" fmla="*/ 76 h 81"/>
                  <a:gd name="T4" fmla="*/ 24 w 110"/>
                  <a:gd name="T5" fmla="*/ 65 h 81"/>
                  <a:gd name="T6" fmla="*/ 41 w 110"/>
                  <a:gd name="T7" fmla="*/ 52 h 81"/>
                  <a:gd name="T8" fmla="*/ 60 w 110"/>
                  <a:gd name="T9" fmla="*/ 38 h 81"/>
                  <a:gd name="T10" fmla="*/ 79 w 110"/>
                  <a:gd name="T11" fmla="*/ 25 h 81"/>
                  <a:gd name="T12" fmla="*/ 94 w 110"/>
                  <a:gd name="T13" fmla="*/ 14 h 81"/>
                  <a:gd name="T14" fmla="*/ 105 w 110"/>
                  <a:gd name="T15" fmla="*/ 5 h 81"/>
                  <a:gd name="T16" fmla="*/ 110 w 110"/>
                  <a:gd name="T17" fmla="*/ 2 h 81"/>
                  <a:gd name="T18" fmla="*/ 106 w 110"/>
                  <a:gd name="T19" fmla="*/ 0 h 81"/>
                  <a:gd name="T20" fmla="*/ 101 w 110"/>
                  <a:gd name="T21" fmla="*/ 3 h 81"/>
                  <a:gd name="T22" fmla="*/ 91 w 110"/>
                  <a:gd name="T23" fmla="*/ 12 h 81"/>
                  <a:gd name="T24" fmla="*/ 75 w 110"/>
                  <a:gd name="T25" fmla="*/ 23 h 81"/>
                  <a:gd name="T26" fmla="*/ 57 w 110"/>
                  <a:gd name="T27" fmla="*/ 36 h 81"/>
                  <a:gd name="T28" fmla="*/ 38 w 110"/>
                  <a:gd name="T29" fmla="*/ 50 h 81"/>
                  <a:gd name="T30" fmla="*/ 21 w 110"/>
                  <a:gd name="T31" fmla="*/ 63 h 81"/>
                  <a:gd name="T32" fmla="*/ 8 w 110"/>
                  <a:gd name="T33" fmla="*/ 73 h 81"/>
                  <a:gd name="T34" fmla="*/ 0 w 110"/>
                  <a:gd name="T35" fmla="*/ 80 h 81"/>
                  <a:gd name="T36" fmla="*/ 3 w 110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1">
                    <a:moveTo>
                      <a:pt x="3" y="81"/>
                    </a:moveTo>
                    <a:lnTo>
                      <a:pt x="11" y="76"/>
                    </a:lnTo>
                    <a:lnTo>
                      <a:pt x="24" y="65"/>
                    </a:lnTo>
                    <a:lnTo>
                      <a:pt x="41" y="52"/>
                    </a:lnTo>
                    <a:lnTo>
                      <a:pt x="60" y="38"/>
                    </a:lnTo>
                    <a:lnTo>
                      <a:pt x="79" y="25"/>
                    </a:lnTo>
                    <a:lnTo>
                      <a:pt x="94" y="14"/>
                    </a:lnTo>
                    <a:lnTo>
                      <a:pt x="105" y="5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1" y="3"/>
                    </a:lnTo>
                    <a:lnTo>
                      <a:pt x="91" y="12"/>
                    </a:lnTo>
                    <a:lnTo>
                      <a:pt x="75" y="23"/>
                    </a:lnTo>
                    <a:lnTo>
                      <a:pt x="57" y="36"/>
                    </a:lnTo>
                    <a:lnTo>
                      <a:pt x="38" y="50"/>
                    </a:lnTo>
                    <a:lnTo>
                      <a:pt x="21" y="63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6" name="Freeform 238">
                <a:extLst>
                  <a:ext uri="{FF2B5EF4-FFF2-40B4-BE49-F238E27FC236}">
                    <a16:creationId xmlns:a16="http://schemas.microsoft.com/office/drawing/2014/main" id="{DD390CF9-7430-4A7B-874F-5671ACD1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1831"/>
                <a:ext cx="5" cy="59"/>
              </a:xfrm>
              <a:custGeom>
                <a:avLst/>
                <a:gdLst>
                  <a:gd name="T0" fmla="*/ 10 w 10"/>
                  <a:gd name="T1" fmla="*/ 119 h 119"/>
                  <a:gd name="T2" fmla="*/ 10 w 10"/>
                  <a:gd name="T3" fmla="*/ 108 h 119"/>
                  <a:gd name="T4" fmla="*/ 9 w 10"/>
                  <a:gd name="T5" fmla="*/ 98 h 119"/>
                  <a:gd name="T6" fmla="*/ 9 w 10"/>
                  <a:gd name="T7" fmla="*/ 89 h 119"/>
                  <a:gd name="T8" fmla="*/ 8 w 10"/>
                  <a:gd name="T9" fmla="*/ 79 h 119"/>
                  <a:gd name="T10" fmla="*/ 7 w 10"/>
                  <a:gd name="T11" fmla="*/ 70 h 119"/>
                  <a:gd name="T12" fmla="*/ 6 w 10"/>
                  <a:gd name="T13" fmla="*/ 60 h 119"/>
                  <a:gd name="T14" fmla="*/ 5 w 10"/>
                  <a:gd name="T15" fmla="*/ 51 h 119"/>
                  <a:gd name="T16" fmla="*/ 5 w 10"/>
                  <a:gd name="T17" fmla="*/ 43 h 119"/>
                  <a:gd name="T18" fmla="*/ 5 w 10"/>
                  <a:gd name="T19" fmla="*/ 36 h 119"/>
                  <a:gd name="T20" fmla="*/ 4 w 10"/>
                  <a:gd name="T21" fmla="*/ 28 h 119"/>
                  <a:gd name="T22" fmla="*/ 4 w 10"/>
                  <a:gd name="T23" fmla="*/ 22 h 119"/>
                  <a:gd name="T24" fmla="*/ 4 w 10"/>
                  <a:gd name="T25" fmla="*/ 16 h 119"/>
                  <a:gd name="T26" fmla="*/ 4 w 10"/>
                  <a:gd name="T27" fmla="*/ 11 h 119"/>
                  <a:gd name="T28" fmla="*/ 5 w 10"/>
                  <a:gd name="T29" fmla="*/ 8 h 119"/>
                  <a:gd name="T30" fmla="*/ 5 w 10"/>
                  <a:gd name="T31" fmla="*/ 4 h 119"/>
                  <a:gd name="T32" fmla="*/ 7 w 10"/>
                  <a:gd name="T33" fmla="*/ 1 h 119"/>
                  <a:gd name="T34" fmla="*/ 4 w 10"/>
                  <a:gd name="T35" fmla="*/ 0 h 119"/>
                  <a:gd name="T36" fmla="*/ 1 w 10"/>
                  <a:gd name="T37" fmla="*/ 3 h 119"/>
                  <a:gd name="T38" fmla="*/ 1 w 10"/>
                  <a:gd name="T39" fmla="*/ 8 h 119"/>
                  <a:gd name="T40" fmla="*/ 0 w 10"/>
                  <a:gd name="T41" fmla="*/ 11 h 119"/>
                  <a:gd name="T42" fmla="*/ 0 w 10"/>
                  <a:gd name="T43" fmla="*/ 16 h 119"/>
                  <a:gd name="T44" fmla="*/ 0 w 10"/>
                  <a:gd name="T45" fmla="*/ 22 h 119"/>
                  <a:gd name="T46" fmla="*/ 0 w 10"/>
                  <a:gd name="T47" fmla="*/ 28 h 119"/>
                  <a:gd name="T48" fmla="*/ 1 w 10"/>
                  <a:gd name="T49" fmla="*/ 36 h 119"/>
                  <a:gd name="T50" fmla="*/ 1 w 10"/>
                  <a:gd name="T51" fmla="*/ 43 h 119"/>
                  <a:gd name="T52" fmla="*/ 1 w 10"/>
                  <a:gd name="T53" fmla="*/ 51 h 119"/>
                  <a:gd name="T54" fmla="*/ 2 w 10"/>
                  <a:gd name="T55" fmla="*/ 60 h 119"/>
                  <a:gd name="T56" fmla="*/ 4 w 10"/>
                  <a:gd name="T57" fmla="*/ 70 h 119"/>
                  <a:gd name="T58" fmla="*/ 5 w 10"/>
                  <a:gd name="T59" fmla="*/ 79 h 119"/>
                  <a:gd name="T60" fmla="*/ 5 w 10"/>
                  <a:gd name="T61" fmla="*/ 89 h 119"/>
                  <a:gd name="T62" fmla="*/ 5 w 10"/>
                  <a:gd name="T63" fmla="*/ 98 h 119"/>
                  <a:gd name="T64" fmla="*/ 6 w 10"/>
                  <a:gd name="T65" fmla="*/ 108 h 119"/>
                  <a:gd name="T66" fmla="*/ 6 w 10"/>
                  <a:gd name="T67" fmla="*/ 119 h 119"/>
                  <a:gd name="T68" fmla="*/ 10 w 10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119">
                    <a:moveTo>
                      <a:pt x="10" y="119"/>
                    </a:moveTo>
                    <a:lnTo>
                      <a:pt x="10" y="108"/>
                    </a:lnTo>
                    <a:lnTo>
                      <a:pt x="9" y="98"/>
                    </a:lnTo>
                    <a:lnTo>
                      <a:pt x="9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6" y="60"/>
                    </a:lnTo>
                    <a:lnTo>
                      <a:pt x="5" y="51"/>
                    </a:lnTo>
                    <a:lnTo>
                      <a:pt x="5" y="43"/>
                    </a:lnTo>
                    <a:lnTo>
                      <a:pt x="5" y="36"/>
                    </a:lnTo>
                    <a:lnTo>
                      <a:pt x="4" y="28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70"/>
                    </a:lnTo>
                    <a:lnTo>
                      <a:pt x="5" y="79"/>
                    </a:lnTo>
                    <a:lnTo>
                      <a:pt x="5" y="89"/>
                    </a:lnTo>
                    <a:lnTo>
                      <a:pt x="5" y="98"/>
                    </a:lnTo>
                    <a:lnTo>
                      <a:pt x="6" y="108"/>
                    </a:lnTo>
                    <a:lnTo>
                      <a:pt x="6" y="119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7" name="Freeform 239">
                <a:extLst>
                  <a:ext uri="{FF2B5EF4-FFF2-40B4-BE49-F238E27FC236}">
                    <a16:creationId xmlns:a16="http://schemas.microsoft.com/office/drawing/2014/main" id="{AD57A06F-3368-4EDA-8A67-16E161209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89"/>
                <a:ext cx="35" cy="151"/>
              </a:xfrm>
              <a:custGeom>
                <a:avLst/>
                <a:gdLst>
                  <a:gd name="T0" fmla="*/ 4 w 70"/>
                  <a:gd name="T1" fmla="*/ 301 h 301"/>
                  <a:gd name="T2" fmla="*/ 14 w 70"/>
                  <a:gd name="T3" fmla="*/ 276 h 301"/>
                  <a:gd name="T4" fmla="*/ 23 w 70"/>
                  <a:gd name="T5" fmla="*/ 252 h 301"/>
                  <a:gd name="T6" fmla="*/ 30 w 70"/>
                  <a:gd name="T7" fmla="*/ 228 h 301"/>
                  <a:gd name="T8" fmla="*/ 38 w 70"/>
                  <a:gd name="T9" fmla="*/ 205 h 301"/>
                  <a:gd name="T10" fmla="*/ 44 w 70"/>
                  <a:gd name="T11" fmla="*/ 184 h 301"/>
                  <a:gd name="T12" fmla="*/ 49 w 70"/>
                  <a:gd name="T13" fmla="*/ 162 h 301"/>
                  <a:gd name="T14" fmla="*/ 54 w 70"/>
                  <a:gd name="T15" fmla="*/ 141 h 301"/>
                  <a:gd name="T16" fmla="*/ 57 w 70"/>
                  <a:gd name="T17" fmla="*/ 120 h 301"/>
                  <a:gd name="T18" fmla="*/ 61 w 70"/>
                  <a:gd name="T19" fmla="*/ 101 h 301"/>
                  <a:gd name="T20" fmla="*/ 64 w 70"/>
                  <a:gd name="T21" fmla="*/ 84 h 301"/>
                  <a:gd name="T22" fmla="*/ 65 w 70"/>
                  <a:gd name="T23" fmla="*/ 67 h 301"/>
                  <a:gd name="T24" fmla="*/ 67 w 70"/>
                  <a:gd name="T25" fmla="*/ 51 h 301"/>
                  <a:gd name="T26" fmla="*/ 69 w 70"/>
                  <a:gd name="T27" fmla="*/ 36 h 301"/>
                  <a:gd name="T28" fmla="*/ 69 w 70"/>
                  <a:gd name="T29" fmla="*/ 24 h 301"/>
                  <a:gd name="T30" fmla="*/ 70 w 70"/>
                  <a:gd name="T31" fmla="*/ 11 h 301"/>
                  <a:gd name="T32" fmla="*/ 70 w 70"/>
                  <a:gd name="T33" fmla="*/ 0 h 301"/>
                  <a:gd name="T34" fmla="*/ 66 w 70"/>
                  <a:gd name="T35" fmla="*/ 0 h 301"/>
                  <a:gd name="T36" fmla="*/ 66 w 70"/>
                  <a:gd name="T37" fmla="*/ 11 h 301"/>
                  <a:gd name="T38" fmla="*/ 65 w 70"/>
                  <a:gd name="T39" fmla="*/ 24 h 301"/>
                  <a:gd name="T40" fmla="*/ 65 w 70"/>
                  <a:gd name="T41" fmla="*/ 36 h 301"/>
                  <a:gd name="T42" fmla="*/ 64 w 70"/>
                  <a:gd name="T43" fmla="*/ 51 h 301"/>
                  <a:gd name="T44" fmla="*/ 61 w 70"/>
                  <a:gd name="T45" fmla="*/ 67 h 301"/>
                  <a:gd name="T46" fmla="*/ 60 w 70"/>
                  <a:gd name="T47" fmla="*/ 84 h 301"/>
                  <a:gd name="T48" fmla="*/ 57 w 70"/>
                  <a:gd name="T49" fmla="*/ 101 h 301"/>
                  <a:gd name="T50" fmla="*/ 54 w 70"/>
                  <a:gd name="T51" fmla="*/ 120 h 301"/>
                  <a:gd name="T52" fmla="*/ 51 w 70"/>
                  <a:gd name="T53" fmla="*/ 141 h 301"/>
                  <a:gd name="T54" fmla="*/ 45 w 70"/>
                  <a:gd name="T55" fmla="*/ 162 h 301"/>
                  <a:gd name="T56" fmla="*/ 41 w 70"/>
                  <a:gd name="T57" fmla="*/ 184 h 301"/>
                  <a:gd name="T58" fmla="*/ 34 w 70"/>
                  <a:gd name="T59" fmla="*/ 205 h 301"/>
                  <a:gd name="T60" fmla="*/ 27 w 70"/>
                  <a:gd name="T61" fmla="*/ 228 h 301"/>
                  <a:gd name="T62" fmla="*/ 20 w 70"/>
                  <a:gd name="T63" fmla="*/ 251 h 301"/>
                  <a:gd name="T64" fmla="*/ 10 w 70"/>
                  <a:gd name="T65" fmla="*/ 275 h 301"/>
                  <a:gd name="T66" fmla="*/ 0 w 70"/>
                  <a:gd name="T67" fmla="*/ 300 h 301"/>
                  <a:gd name="T68" fmla="*/ 4 w 70"/>
                  <a:gd name="T6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301">
                    <a:moveTo>
                      <a:pt x="4" y="301"/>
                    </a:moveTo>
                    <a:lnTo>
                      <a:pt x="14" y="276"/>
                    </a:lnTo>
                    <a:lnTo>
                      <a:pt x="23" y="252"/>
                    </a:lnTo>
                    <a:lnTo>
                      <a:pt x="30" y="228"/>
                    </a:lnTo>
                    <a:lnTo>
                      <a:pt x="38" y="205"/>
                    </a:lnTo>
                    <a:lnTo>
                      <a:pt x="44" y="184"/>
                    </a:lnTo>
                    <a:lnTo>
                      <a:pt x="49" y="162"/>
                    </a:lnTo>
                    <a:lnTo>
                      <a:pt x="54" y="141"/>
                    </a:lnTo>
                    <a:lnTo>
                      <a:pt x="57" y="120"/>
                    </a:lnTo>
                    <a:lnTo>
                      <a:pt x="61" y="101"/>
                    </a:lnTo>
                    <a:lnTo>
                      <a:pt x="64" y="84"/>
                    </a:lnTo>
                    <a:lnTo>
                      <a:pt x="65" y="67"/>
                    </a:lnTo>
                    <a:lnTo>
                      <a:pt x="67" y="51"/>
                    </a:lnTo>
                    <a:lnTo>
                      <a:pt x="69" y="36"/>
                    </a:lnTo>
                    <a:lnTo>
                      <a:pt x="69" y="24"/>
                    </a:lnTo>
                    <a:lnTo>
                      <a:pt x="70" y="11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6" y="11"/>
                    </a:lnTo>
                    <a:lnTo>
                      <a:pt x="65" y="24"/>
                    </a:lnTo>
                    <a:lnTo>
                      <a:pt x="65" y="36"/>
                    </a:lnTo>
                    <a:lnTo>
                      <a:pt x="64" y="51"/>
                    </a:lnTo>
                    <a:lnTo>
                      <a:pt x="61" y="67"/>
                    </a:lnTo>
                    <a:lnTo>
                      <a:pt x="60" y="84"/>
                    </a:lnTo>
                    <a:lnTo>
                      <a:pt x="57" y="101"/>
                    </a:lnTo>
                    <a:lnTo>
                      <a:pt x="54" y="120"/>
                    </a:lnTo>
                    <a:lnTo>
                      <a:pt x="51" y="141"/>
                    </a:lnTo>
                    <a:lnTo>
                      <a:pt x="45" y="162"/>
                    </a:lnTo>
                    <a:lnTo>
                      <a:pt x="41" y="184"/>
                    </a:lnTo>
                    <a:lnTo>
                      <a:pt x="34" y="205"/>
                    </a:lnTo>
                    <a:lnTo>
                      <a:pt x="27" y="228"/>
                    </a:lnTo>
                    <a:lnTo>
                      <a:pt x="20" y="251"/>
                    </a:lnTo>
                    <a:lnTo>
                      <a:pt x="10" y="275"/>
                    </a:lnTo>
                    <a:lnTo>
                      <a:pt x="0" y="300"/>
                    </a:lnTo>
                    <a:lnTo>
                      <a:pt x="4" y="3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8" name="Freeform 240">
                <a:extLst>
                  <a:ext uri="{FF2B5EF4-FFF2-40B4-BE49-F238E27FC236}">
                    <a16:creationId xmlns:a16="http://schemas.microsoft.com/office/drawing/2014/main" id="{175EA906-1CB5-4407-8585-80CC0EAB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39"/>
                <a:ext cx="19" cy="32"/>
              </a:xfrm>
              <a:custGeom>
                <a:avLst/>
                <a:gdLst>
                  <a:gd name="T0" fmla="*/ 1 w 37"/>
                  <a:gd name="T1" fmla="*/ 60 h 62"/>
                  <a:gd name="T2" fmla="*/ 3 w 37"/>
                  <a:gd name="T3" fmla="*/ 62 h 62"/>
                  <a:gd name="T4" fmla="*/ 9 w 37"/>
                  <a:gd name="T5" fmla="*/ 55 h 62"/>
                  <a:gd name="T6" fmla="*/ 15 w 37"/>
                  <a:gd name="T7" fmla="*/ 48 h 62"/>
                  <a:gd name="T8" fmla="*/ 21 w 37"/>
                  <a:gd name="T9" fmla="*/ 37 h 62"/>
                  <a:gd name="T10" fmla="*/ 27 w 37"/>
                  <a:gd name="T11" fmla="*/ 27 h 62"/>
                  <a:gd name="T12" fmla="*/ 31 w 37"/>
                  <a:gd name="T13" fmla="*/ 18 h 62"/>
                  <a:gd name="T14" fmla="*/ 34 w 37"/>
                  <a:gd name="T15" fmla="*/ 9 h 62"/>
                  <a:gd name="T16" fmla="*/ 37 w 37"/>
                  <a:gd name="T17" fmla="*/ 3 h 62"/>
                  <a:gd name="T18" fmla="*/ 37 w 37"/>
                  <a:gd name="T19" fmla="*/ 1 h 62"/>
                  <a:gd name="T20" fmla="*/ 34 w 37"/>
                  <a:gd name="T21" fmla="*/ 0 h 62"/>
                  <a:gd name="T22" fmla="*/ 33 w 37"/>
                  <a:gd name="T23" fmla="*/ 2 h 62"/>
                  <a:gd name="T24" fmla="*/ 31 w 37"/>
                  <a:gd name="T25" fmla="*/ 8 h 62"/>
                  <a:gd name="T26" fmla="*/ 28 w 37"/>
                  <a:gd name="T27" fmla="*/ 15 h 62"/>
                  <a:gd name="T28" fmla="*/ 23 w 37"/>
                  <a:gd name="T29" fmla="*/ 26 h 62"/>
                  <a:gd name="T30" fmla="*/ 17 w 37"/>
                  <a:gd name="T31" fmla="*/ 36 h 62"/>
                  <a:gd name="T32" fmla="*/ 11 w 37"/>
                  <a:gd name="T33" fmla="*/ 47 h 62"/>
                  <a:gd name="T34" fmla="*/ 6 w 37"/>
                  <a:gd name="T35" fmla="*/ 54 h 62"/>
                  <a:gd name="T36" fmla="*/ 0 w 37"/>
                  <a:gd name="T37" fmla="*/ 60 h 62"/>
                  <a:gd name="T38" fmla="*/ 1 w 37"/>
                  <a:gd name="T39" fmla="*/ 62 h 62"/>
                  <a:gd name="T40" fmla="*/ 1 w 37"/>
                  <a:gd name="T41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2">
                    <a:moveTo>
                      <a:pt x="1" y="60"/>
                    </a:moveTo>
                    <a:lnTo>
                      <a:pt x="3" y="62"/>
                    </a:lnTo>
                    <a:lnTo>
                      <a:pt x="9" y="55"/>
                    </a:lnTo>
                    <a:lnTo>
                      <a:pt x="15" y="48"/>
                    </a:lnTo>
                    <a:lnTo>
                      <a:pt x="21" y="37"/>
                    </a:lnTo>
                    <a:lnTo>
                      <a:pt x="27" y="27"/>
                    </a:lnTo>
                    <a:lnTo>
                      <a:pt x="31" y="18"/>
                    </a:lnTo>
                    <a:lnTo>
                      <a:pt x="34" y="9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8"/>
                    </a:lnTo>
                    <a:lnTo>
                      <a:pt x="28" y="15"/>
                    </a:lnTo>
                    <a:lnTo>
                      <a:pt x="23" y="26"/>
                    </a:lnTo>
                    <a:lnTo>
                      <a:pt x="17" y="36"/>
                    </a:lnTo>
                    <a:lnTo>
                      <a:pt x="11" y="47"/>
                    </a:lnTo>
                    <a:lnTo>
                      <a:pt x="6" y="54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9" name="Freeform 241">
                <a:extLst>
                  <a:ext uri="{FF2B5EF4-FFF2-40B4-BE49-F238E27FC236}">
                    <a16:creationId xmlns:a16="http://schemas.microsoft.com/office/drawing/2014/main" id="{91ADEE1F-3D49-4EBF-840C-A72E156A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69"/>
                <a:ext cx="50" cy="7"/>
              </a:xfrm>
              <a:custGeom>
                <a:avLst/>
                <a:gdLst>
                  <a:gd name="T0" fmla="*/ 99 w 99"/>
                  <a:gd name="T1" fmla="*/ 13 h 15"/>
                  <a:gd name="T2" fmla="*/ 84 w 99"/>
                  <a:gd name="T3" fmla="*/ 10 h 15"/>
                  <a:gd name="T4" fmla="*/ 68 w 99"/>
                  <a:gd name="T5" fmla="*/ 8 h 15"/>
                  <a:gd name="T6" fmla="*/ 52 w 99"/>
                  <a:gd name="T7" fmla="*/ 7 h 15"/>
                  <a:gd name="T8" fmla="*/ 36 w 99"/>
                  <a:gd name="T9" fmla="*/ 4 h 15"/>
                  <a:gd name="T10" fmla="*/ 22 w 99"/>
                  <a:gd name="T11" fmla="*/ 3 h 15"/>
                  <a:gd name="T12" fmla="*/ 10 w 99"/>
                  <a:gd name="T13" fmla="*/ 1 h 15"/>
                  <a:gd name="T14" fmla="*/ 3 w 99"/>
                  <a:gd name="T15" fmla="*/ 1 h 15"/>
                  <a:gd name="T16" fmla="*/ 0 w 99"/>
                  <a:gd name="T17" fmla="*/ 0 h 15"/>
                  <a:gd name="T18" fmla="*/ 0 w 99"/>
                  <a:gd name="T19" fmla="*/ 2 h 15"/>
                  <a:gd name="T20" fmla="*/ 3 w 99"/>
                  <a:gd name="T21" fmla="*/ 3 h 15"/>
                  <a:gd name="T22" fmla="*/ 10 w 99"/>
                  <a:gd name="T23" fmla="*/ 3 h 15"/>
                  <a:gd name="T24" fmla="*/ 22 w 99"/>
                  <a:gd name="T25" fmla="*/ 5 h 15"/>
                  <a:gd name="T26" fmla="*/ 36 w 99"/>
                  <a:gd name="T27" fmla="*/ 7 h 15"/>
                  <a:gd name="T28" fmla="*/ 52 w 99"/>
                  <a:gd name="T29" fmla="*/ 9 h 15"/>
                  <a:gd name="T30" fmla="*/ 68 w 99"/>
                  <a:gd name="T31" fmla="*/ 10 h 15"/>
                  <a:gd name="T32" fmla="*/ 84 w 99"/>
                  <a:gd name="T33" fmla="*/ 13 h 15"/>
                  <a:gd name="T34" fmla="*/ 99 w 99"/>
                  <a:gd name="T35" fmla="*/ 15 h 15"/>
                  <a:gd name="T36" fmla="*/ 99 w 9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5">
                    <a:moveTo>
                      <a:pt x="99" y="13"/>
                    </a:moveTo>
                    <a:lnTo>
                      <a:pt x="84" y="10"/>
                    </a:lnTo>
                    <a:lnTo>
                      <a:pt x="68" y="8"/>
                    </a:lnTo>
                    <a:lnTo>
                      <a:pt x="52" y="7"/>
                    </a:lnTo>
                    <a:lnTo>
                      <a:pt x="36" y="4"/>
                    </a:lnTo>
                    <a:lnTo>
                      <a:pt x="22" y="3"/>
                    </a:lnTo>
                    <a:lnTo>
                      <a:pt x="10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10" y="3"/>
                    </a:lnTo>
                    <a:lnTo>
                      <a:pt x="22" y="5"/>
                    </a:lnTo>
                    <a:lnTo>
                      <a:pt x="36" y="7"/>
                    </a:lnTo>
                    <a:lnTo>
                      <a:pt x="52" y="9"/>
                    </a:lnTo>
                    <a:lnTo>
                      <a:pt x="68" y="10"/>
                    </a:lnTo>
                    <a:lnTo>
                      <a:pt x="84" y="13"/>
                    </a:lnTo>
                    <a:lnTo>
                      <a:pt x="99" y="15"/>
                    </a:lnTo>
                    <a:lnTo>
                      <a:pt x="9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0" name="Freeform 242">
                <a:extLst>
                  <a:ext uri="{FF2B5EF4-FFF2-40B4-BE49-F238E27FC236}">
                    <a16:creationId xmlns:a16="http://schemas.microsoft.com/office/drawing/2014/main" id="{66FC6117-AFE0-491C-BB52-99B87E2B6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076"/>
                <a:ext cx="37" cy="11"/>
              </a:xfrm>
              <a:custGeom>
                <a:avLst/>
                <a:gdLst>
                  <a:gd name="T0" fmla="*/ 73 w 73"/>
                  <a:gd name="T1" fmla="*/ 19 h 21"/>
                  <a:gd name="T2" fmla="*/ 63 w 73"/>
                  <a:gd name="T3" fmla="*/ 16 h 21"/>
                  <a:gd name="T4" fmla="*/ 55 w 73"/>
                  <a:gd name="T5" fmla="*/ 13 h 21"/>
                  <a:gd name="T6" fmla="*/ 46 w 73"/>
                  <a:gd name="T7" fmla="*/ 11 h 21"/>
                  <a:gd name="T8" fmla="*/ 40 w 73"/>
                  <a:gd name="T9" fmla="*/ 8 h 21"/>
                  <a:gd name="T10" fmla="*/ 32 w 73"/>
                  <a:gd name="T11" fmla="*/ 6 h 21"/>
                  <a:gd name="T12" fmla="*/ 22 w 73"/>
                  <a:gd name="T13" fmla="*/ 3 h 21"/>
                  <a:gd name="T14" fmla="*/ 12 w 73"/>
                  <a:gd name="T15" fmla="*/ 1 h 21"/>
                  <a:gd name="T16" fmla="*/ 0 w 73"/>
                  <a:gd name="T17" fmla="*/ 0 h 21"/>
                  <a:gd name="T18" fmla="*/ 0 w 73"/>
                  <a:gd name="T19" fmla="*/ 2 h 21"/>
                  <a:gd name="T20" fmla="*/ 10 w 73"/>
                  <a:gd name="T21" fmla="*/ 3 h 21"/>
                  <a:gd name="T22" fmla="*/ 21 w 73"/>
                  <a:gd name="T23" fmla="*/ 6 h 21"/>
                  <a:gd name="T24" fmla="*/ 30 w 73"/>
                  <a:gd name="T25" fmla="*/ 8 h 21"/>
                  <a:gd name="T26" fmla="*/ 38 w 73"/>
                  <a:gd name="T27" fmla="*/ 10 h 21"/>
                  <a:gd name="T28" fmla="*/ 45 w 73"/>
                  <a:gd name="T29" fmla="*/ 13 h 21"/>
                  <a:gd name="T30" fmla="*/ 54 w 73"/>
                  <a:gd name="T31" fmla="*/ 16 h 21"/>
                  <a:gd name="T32" fmla="*/ 62 w 73"/>
                  <a:gd name="T33" fmla="*/ 18 h 21"/>
                  <a:gd name="T34" fmla="*/ 72 w 73"/>
                  <a:gd name="T35" fmla="*/ 21 h 21"/>
                  <a:gd name="T36" fmla="*/ 73 w 73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1">
                    <a:moveTo>
                      <a:pt x="73" y="19"/>
                    </a:moveTo>
                    <a:lnTo>
                      <a:pt x="63" y="16"/>
                    </a:lnTo>
                    <a:lnTo>
                      <a:pt x="55" y="13"/>
                    </a:lnTo>
                    <a:lnTo>
                      <a:pt x="46" y="11"/>
                    </a:lnTo>
                    <a:lnTo>
                      <a:pt x="40" y="8"/>
                    </a:lnTo>
                    <a:lnTo>
                      <a:pt x="32" y="6"/>
                    </a:lnTo>
                    <a:lnTo>
                      <a:pt x="22" y="3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0" y="3"/>
                    </a:lnTo>
                    <a:lnTo>
                      <a:pt x="21" y="6"/>
                    </a:lnTo>
                    <a:lnTo>
                      <a:pt x="30" y="8"/>
                    </a:lnTo>
                    <a:lnTo>
                      <a:pt x="38" y="10"/>
                    </a:lnTo>
                    <a:lnTo>
                      <a:pt x="45" y="13"/>
                    </a:lnTo>
                    <a:lnTo>
                      <a:pt x="54" y="16"/>
                    </a:lnTo>
                    <a:lnTo>
                      <a:pt x="62" y="18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1" name="Freeform 243">
                <a:extLst>
                  <a:ext uri="{FF2B5EF4-FFF2-40B4-BE49-F238E27FC236}">
                    <a16:creationId xmlns:a16="http://schemas.microsoft.com/office/drawing/2014/main" id="{07EE9F17-A37A-401F-A6E9-4779891E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085"/>
                <a:ext cx="115" cy="30"/>
              </a:xfrm>
              <a:custGeom>
                <a:avLst/>
                <a:gdLst>
                  <a:gd name="T0" fmla="*/ 229 w 229"/>
                  <a:gd name="T1" fmla="*/ 58 h 61"/>
                  <a:gd name="T2" fmla="*/ 210 w 229"/>
                  <a:gd name="T3" fmla="*/ 56 h 61"/>
                  <a:gd name="T4" fmla="*/ 193 w 229"/>
                  <a:gd name="T5" fmla="*/ 54 h 61"/>
                  <a:gd name="T6" fmla="*/ 175 w 229"/>
                  <a:gd name="T7" fmla="*/ 51 h 61"/>
                  <a:gd name="T8" fmla="*/ 156 w 229"/>
                  <a:gd name="T9" fmla="*/ 47 h 61"/>
                  <a:gd name="T10" fmla="*/ 139 w 229"/>
                  <a:gd name="T11" fmla="*/ 43 h 61"/>
                  <a:gd name="T12" fmla="*/ 121 w 229"/>
                  <a:gd name="T13" fmla="*/ 39 h 61"/>
                  <a:gd name="T14" fmla="*/ 105 w 229"/>
                  <a:gd name="T15" fmla="*/ 35 h 61"/>
                  <a:gd name="T16" fmla="*/ 90 w 229"/>
                  <a:gd name="T17" fmla="*/ 29 h 61"/>
                  <a:gd name="T18" fmla="*/ 74 w 229"/>
                  <a:gd name="T19" fmla="*/ 24 h 61"/>
                  <a:gd name="T20" fmla="*/ 61 w 229"/>
                  <a:gd name="T21" fmla="*/ 20 h 61"/>
                  <a:gd name="T22" fmla="*/ 47 w 229"/>
                  <a:gd name="T23" fmla="*/ 16 h 61"/>
                  <a:gd name="T24" fmla="*/ 36 w 229"/>
                  <a:gd name="T25" fmla="*/ 12 h 61"/>
                  <a:gd name="T26" fmla="*/ 25 w 229"/>
                  <a:gd name="T27" fmla="*/ 8 h 61"/>
                  <a:gd name="T28" fmla="*/ 16 w 229"/>
                  <a:gd name="T29" fmla="*/ 4 h 61"/>
                  <a:gd name="T30" fmla="*/ 8 w 229"/>
                  <a:gd name="T31" fmla="*/ 1 h 61"/>
                  <a:gd name="T32" fmla="*/ 2 w 229"/>
                  <a:gd name="T33" fmla="*/ 0 h 61"/>
                  <a:gd name="T34" fmla="*/ 0 w 229"/>
                  <a:gd name="T35" fmla="*/ 2 h 61"/>
                  <a:gd name="T36" fmla="*/ 6 w 229"/>
                  <a:gd name="T37" fmla="*/ 4 h 61"/>
                  <a:gd name="T38" fmla="*/ 14 w 229"/>
                  <a:gd name="T39" fmla="*/ 7 h 61"/>
                  <a:gd name="T40" fmla="*/ 23 w 229"/>
                  <a:gd name="T41" fmla="*/ 10 h 61"/>
                  <a:gd name="T42" fmla="*/ 35 w 229"/>
                  <a:gd name="T43" fmla="*/ 14 h 61"/>
                  <a:gd name="T44" fmla="*/ 45 w 229"/>
                  <a:gd name="T45" fmla="*/ 18 h 61"/>
                  <a:gd name="T46" fmla="*/ 59 w 229"/>
                  <a:gd name="T47" fmla="*/ 22 h 61"/>
                  <a:gd name="T48" fmla="*/ 72 w 229"/>
                  <a:gd name="T49" fmla="*/ 26 h 61"/>
                  <a:gd name="T50" fmla="*/ 88 w 229"/>
                  <a:gd name="T51" fmla="*/ 31 h 61"/>
                  <a:gd name="T52" fmla="*/ 103 w 229"/>
                  <a:gd name="T53" fmla="*/ 37 h 61"/>
                  <a:gd name="T54" fmla="*/ 120 w 229"/>
                  <a:gd name="T55" fmla="*/ 41 h 61"/>
                  <a:gd name="T56" fmla="*/ 137 w 229"/>
                  <a:gd name="T57" fmla="*/ 45 h 61"/>
                  <a:gd name="T58" fmla="*/ 154 w 229"/>
                  <a:gd name="T59" fmla="*/ 49 h 61"/>
                  <a:gd name="T60" fmla="*/ 173 w 229"/>
                  <a:gd name="T61" fmla="*/ 53 h 61"/>
                  <a:gd name="T62" fmla="*/ 191 w 229"/>
                  <a:gd name="T63" fmla="*/ 56 h 61"/>
                  <a:gd name="T64" fmla="*/ 210 w 229"/>
                  <a:gd name="T65" fmla="*/ 60 h 61"/>
                  <a:gd name="T66" fmla="*/ 229 w 229"/>
                  <a:gd name="T67" fmla="*/ 61 h 61"/>
                  <a:gd name="T68" fmla="*/ 229 w 229"/>
                  <a:gd name="T69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9" h="61">
                    <a:moveTo>
                      <a:pt x="229" y="58"/>
                    </a:moveTo>
                    <a:lnTo>
                      <a:pt x="210" y="56"/>
                    </a:lnTo>
                    <a:lnTo>
                      <a:pt x="193" y="54"/>
                    </a:lnTo>
                    <a:lnTo>
                      <a:pt x="175" y="51"/>
                    </a:lnTo>
                    <a:lnTo>
                      <a:pt x="156" y="47"/>
                    </a:lnTo>
                    <a:lnTo>
                      <a:pt x="139" y="43"/>
                    </a:lnTo>
                    <a:lnTo>
                      <a:pt x="121" y="39"/>
                    </a:lnTo>
                    <a:lnTo>
                      <a:pt x="105" y="35"/>
                    </a:lnTo>
                    <a:lnTo>
                      <a:pt x="90" y="29"/>
                    </a:lnTo>
                    <a:lnTo>
                      <a:pt x="74" y="24"/>
                    </a:lnTo>
                    <a:lnTo>
                      <a:pt x="61" y="20"/>
                    </a:lnTo>
                    <a:lnTo>
                      <a:pt x="47" y="16"/>
                    </a:lnTo>
                    <a:lnTo>
                      <a:pt x="36" y="12"/>
                    </a:lnTo>
                    <a:lnTo>
                      <a:pt x="25" y="8"/>
                    </a:lnTo>
                    <a:lnTo>
                      <a:pt x="16" y="4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7"/>
                    </a:lnTo>
                    <a:lnTo>
                      <a:pt x="23" y="10"/>
                    </a:lnTo>
                    <a:lnTo>
                      <a:pt x="35" y="14"/>
                    </a:lnTo>
                    <a:lnTo>
                      <a:pt x="45" y="18"/>
                    </a:lnTo>
                    <a:lnTo>
                      <a:pt x="59" y="22"/>
                    </a:lnTo>
                    <a:lnTo>
                      <a:pt x="72" y="26"/>
                    </a:lnTo>
                    <a:lnTo>
                      <a:pt x="88" y="31"/>
                    </a:lnTo>
                    <a:lnTo>
                      <a:pt x="103" y="37"/>
                    </a:lnTo>
                    <a:lnTo>
                      <a:pt x="120" y="41"/>
                    </a:lnTo>
                    <a:lnTo>
                      <a:pt x="137" y="45"/>
                    </a:lnTo>
                    <a:lnTo>
                      <a:pt x="154" y="49"/>
                    </a:lnTo>
                    <a:lnTo>
                      <a:pt x="173" y="53"/>
                    </a:lnTo>
                    <a:lnTo>
                      <a:pt x="191" y="56"/>
                    </a:lnTo>
                    <a:lnTo>
                      <a:pt x="210" y="60"/>
                    </a:lnTo>
                    <a:lnTo>
                      <a:pt x="229" y="61"/>
                    </a:lnTo>
                    <a:lnTo>
                      <a:pt x="22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2" name="Freeform 244">
                <a:extLst>
                  <a:ext uri="{FF2B5EF4-FFF2-40B4-BE49-F238E27FC236}">
                    <a16:creationId xmlns:a16="http://schemas.microsoft.com/office/drawing/2014/main" id="{B06B3AD9-262C-4DC8-A1BB-DD921EB8C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095"/>
                <a:ext cx="124" cy="22"/>
              </a:xfrm>
              <a:custGeom>
                <a:avLst/>
                <a:gdLst>
                  <a:gd name="T0" fmla="*/ 244 w 248"/>
                  <a:gd name="T1" fmla="*/ 0 h 44"/>
                  <a:gd name="T2" fmla="*/ 234 w 248"/>
                  <a:gd name="T3" fmla="*/ 6 h 44"/>
                  <a:gd name="T4" fmla="*/ 223 w 248"/>
                  <a:gd name="T5" fmla="*/ 13 h 44"/>
                  <a:gd name="T6" fmla="*/ 211 w 248"/>
                  <a:gd name="T7" fmla="*/ 18 h 44"/>
                  <a:gd name="T8" fmla="*/ 199 w 248"/>
                  <a:gd name="T9" fmla="*/ 23 h 44"/>
                  <a:gd name="T10" fmla="*/ 185 w 248"/>
                  <a:gd name="T11" fmla="*/ 26 h 44"/>
                  <a:gd name="T12" fmla="*/ 171 w 248"/>
                  <a:gd name="T13" fmla="*/ 30 h 44"/>
                  <a:gd name="T14" fmla="*/ 156 w 248"/>
                  <a:gd name="T15" fmla="*/ 33 h 44"/>
                  <a:gd name="T16" fmla="*/ 140 w 248"/>
                  <a:gd name="T17" fmla="*/ 36 h 44"/>
                  <a:gd name="T18" fmla="*/ 124 w 248"/>
                  <a:gd name="T19" fmla="*/ 38 h 44"/>
                  <a:gd name="T20" fmla="*/ 108 w 248"/>
                  <a:gd name="T21" fmla="*/ 41 h 44"/>
                  <a:gd name="T22" fmla="*/ 92 w 248"/>
                  <a:gd name="T23" fmla="*/ 42 h 44"/>
                  <a:gd name="T24" fmla="*/ 74 w 248"/>
                  <a:gd name="T25" fmla="*/ 42 h 44"/>
                  <a:gd name="T26" fmla="*/ 55 w 248"/>
                  <a:gd name="T27" fmla="*/ 42 h 44"/>
                  <a:gd name="T28" fmla="*/ 38 w 248"/>
                  <a:gd name="T29" fmla="*/ 42 h 44"/>
                  <a:gd name="T30" fmla="*/ 19 w 248"/>
                  <a:gd name="T31" fmla="*/ 41 h 44"/>
                  <a:gd name="T32" fmla="*/ 0 w 248"/>
                  <a:gd name="T33" fmla="*/ 40 h 44"/>
                  <a:gd name="T34" fmla="*/ 0 w 248"/>
                  <a:gd name="T35" fmla="*/ 42 h 44"/>
                  <a:gd name="T36" fmla="*/ 19 w 248"/>
                  <a:gd name="T37" fmla="*/ 43 h 44"/>
                  <a:gd name="T38" fmla="*/ 38 w 248"/>
                  <a:gd name="T39" fmla="*/ 44 h 44"/>
                  <a:gd name="T40" fmla="*/ 55 w 248"/>
                  <a:gd name="T41" fmla="*/ 44 h 44"/>
                  <a:gd name="T42" fmla="*/ 74 w 248"/>
                  <a:gd name="T43" fmla="*/ 44 h 44"/>
                  <a:gd name="T44" fmla="*/ 92 w 248"/>
                  <a:gd name="T45" fmla="*/ 44 h 44"/>
                  <a:gd name="T46" fmla="*/ 108 w 248"/>
                  <a:gd name="T47" fmla="*/ 43 h 44"/>
                  <a:gd name="T48" fmla="*/ 124 w 248"/>
                  <a:gd name="T49" fmla="*/ 41 h 44"/>
                  <a:gd name="T50" fmla="*/ 143 w 248"/>
                  <a:gd name="T51" fmla="*/ 38 h 44"/>
                  <a:gd name="T52" fmla="*/ 157 w 248"/>
                  <a:gd name="T53" fmla="*/ 35 h 44"/>
                  <a:gd name="T54" fmla="*/ 173 w 248"/>
                  <a:gd name="T55" fmla="*/ 32 h 44"/>
                  <a:gd name="T56" fmla="*/ 187 w 248"/>
                  <a:gd name="T57" fmla="*/ 29 h 44"/>
                  <a:gd name="T58" fmla="*/ 201 w 248"/>
                  <a:gd name="T59" fmla="*/ 25 h 44"/>
                  <a:gd name="T60" fmla="*/ 213 w 248"/>
                  <a:gd name="T61" fmla="*/ 20 h 44"/>
                  <a:gd name="T62" fmla="*/ 226 w 248"/>
                  <a:gd name="T63" fmla="*/ 15 h 44"/>
                  <a:gd name="T64" fmla="*/ 237 w 248"/>
                  <a:gd name="T65" fmla="*/ 8 h 44"/>
                  <a:gd name="T66" fmla="*/ 248 w 248"/>
                  <a:gd name="T67" fmla="*/ 2 h 44"/>
                  <a:gd name="T68" fmla="*/ 244 w 248"/>
                  <a:gd name="T6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8" h="44">
                    <a:moveTo>
                      <a:pt x="244" y="0"/>
                    </a:moveTo>
                    <a:lnTo>
                      <a:pt x="234" y="6"/>
                    </a:lnTo>
                    <a:lnTo>
                      <a:pt x="223" y="13"/>
                    </a:lnTo>
                    <a:lnTo>
                      <a:pt x="211" y="18"/>
                    </a:lnTo>
                    <a:lnTo>
                      <a:pt x="199" y="23"/>
                    </a:lnTo>
                    <a:lnTo>
                      <a:pt x="185" y="26"/>
                    </a:lnTo>
                    <a:lnTo>
                      <a:pt x="171" y="30"/>
                    </a:lnTo>
                    <a:lnTo>
                      <a:pt x="156" y="33"/>
                    </a:lnTo>
                    <a:lnTo>
                      <a:pt x="140" y="36"/>
                    </a:lnTo>
                    <a:lnTo>
                      <a:pt x="124" y="38"/>
                    </a:lnTo>
                    <a:lnTo>
                      <a:pt x="108" y="41"/>
                    </a:lnTo>
                    <a:lnTo>
                      <a:pt x="92" y="42"/>
                    </a:lnTo>
                    <a:lnTo>
                      <a:pt x="74" y="42"/>
                    </a:lnTo>
                    <a:lnTo>
                      <a:pt x="55" y="42"/>
                    </a:lnTo>
                    <a:lnTo>
                      <a:pt x="38" y="42"/>
                    </a:lnTo>
                    <a:lnTo>
                      <a:pt x="19" y="41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9" y="43"/>
                    </a:lnTo>
                    <a:lnTo>
                      <a:pt x="38" y="44"/>
                    </a:lnTo>
                    <a:lnTo>
                      <a:pt x="55" y="44"/>
                    </a:lnTo>
                    <a:lnTo>
                      <a:pt x="74" y="44"/>
                    </a:lnTo>
                    <a:lnTo>
                      <a:pt x="92" y="44"/>
                    </a:lnTo>
                    <a:lnTo>
                      <a:pt x="108" y="43"/>
                    </a:lnTo>
                    <a:lnTo>
                      <a:pt x="124" y="41"/>
                    </a:lnTo>
                    <a:lnTo>
                      <a:pt x="143" y="38"/>
                    </a:lnTo>
                    <a:lnTo>
                      <a:pt x="157" y="35"/>
                    </a:lnTo>
                    <a:lnTo>
                      <a:pt x="173" y="32"/>
                    </a:lnTo>
                    <a:lnTo>
                      <a:pt x="187" y="29"/>
                    </a:lnTo>
                    <a:lnTo>
                      <a:pt x="201" y="25"/>
                    </a:lnTo>
                    <a:lnTo>
                      <a:pt x="213" y="20"/>
                    </a:lnTo>
                    <a:lnTo>
                      <a:pt x="226" y="15"/>
                    </a:lnTo>
                    <a:lnTo>
                      <a:pt x="237" y="8"/>
                    </a:lnTo>
                    <a:lnTo>
                      <a:pt x="248" y="2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3" name="Freeform 245">
                <a:extLst>
                  <a:ext uri="{FF2B5EF4-FFF2-40B4-BE49-F238E27FC236}">
                    <a16:creationId xmlns:a16="http://schemas.microsoft.com/office/drawing/2014/main" id="{67734546-9EDA-4B39-9C73-88487E154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34"/>
                <a:ext cx="79" cy="62"/>
              </a:xfrm>
              <a:custGeom>
                <a:avLst/>
                <a:gdLst>
                  <a:gd name="T0" fmla="*/ 158 w 158"/>
                  <a:gd name="T1" fmla="*/ 0 h 123"/>
                  <a:gd name="T2" fmla="*/ 155 w 158"/>
                  <a:gd name="T3" fmla="*/ 2 h 123"/>
                  <a:gd name="T4" fmla="*/ 152 w 158"/>
                  <a:gd name="T5" fmla="*/ 5 h 123"/>
                  <a:gd name="T6" fmla="*/ 148 w 158"/>
                  <a:gd name="T7" fmla="*/ 8 h 123"/>
                  <a:gd name="T8" fmla="*/ 142 w 158"/>
                  <a:gd name="T9" fmla="*/ 13 h 123"/>
                  <a:gd name="T10" fmla="*/ 135 w 158"/>
                  <a:gd name="T11" fmla="*/ 19 h 123"/>
                  <a:gd name="T12" fmla="*/ 125 w 158"/>
                  <a:gd name="T13" fmla="*/ 26 h 123"/>
                  <a:gd name="T14" fmla="*/ 116 w 158"/>
                  <a:gd name="T15" fmla="*/ 34 h 123"/>
                  <a:gd name="T16" fmla="*/ 105 w 158"/>
                  <a:gd name="T17" fmla="*/ 42 h 123"/>
                  <a:gd name="T18" fmla="*/ 93 w 158"/>
                  <a:gd name="T19" fmla="*/ 51 h 123"/>
                  <a:gd name="T20" fmla="*/ 82 w 158"/>
                  <a:gd name="T21" fmla="*/ 60 h 123"/>
                  <a:gd name="T22" fmla="*/ 70 w 158"/>
                  <a:gd name="T23" fmla="*/ 70 h 123"/>
                  <a:gd name="T24" fmla="*/ 57 w 158"/>
                  <a:gd name="T25" fmla="*/ 79 h 123"/>
                  <a:gd name="T26" fmla="*/ 45 w 158"/>
                  <a:gd name="T27" fmla="*/ 88 h 123"/>
                  <a:gd name="T28" fmla="*/ 34 w 158"/>
                  <a:gd name="T29" fmla="*/ 97 h 123"/>
                  <a:gd name="T30" fmla="*/ 21 w 158"/>
                  <a:gd name="T31" fmla="*/ 105 h 123"/>
                  <a:gd name="T32" fmla="*/ 11 w 158"/>
                  <a:gd name="T33" fmla="*/ 114 h 123"/>
                  <a:gd name="T34" fmla="*/ 0 w 158"/>
                  <a:gd name="T35" fmla="*/ 121 h 123"/>
                  <a:gd name="T36" fmla="*/ 4 w 158"/>
                  <a:gd name="T37" fmla="*/ 123 h 123"/>
                  <a:gd name="T38" fmla="*/ 14 w 158"/>
                  <a:gd name="T39" fmla="*/ 116 h 123"/>
                  <a:gd name="T40" fmla="*/ 24 w 158"/>
                  <a:gd name="T41" fmla="*/ 107 h 123"/>
                  <a:gd name="T42" fmla="*/ 37 w 158"/>
                  <a:gd name="T43" fmla="*/ 99 h 123"/>
                  <a:gd name="T44" fmla="*/ 48 w 158"/>
                  <a:gd name="T45" fmla="*/ 91 h 123"/>
                  <a:gd name="T46" fmla="*/ 61 w 158"/>
                  <a:gd name="T47" fmla="*/ 82 h 123"/>
                  <a:gd name="T48" fmla="*/ 73 w 158"/>
                  <a:gd name="T49" fmla="*/ 72 h 123"/>
                  <a:gd name="T50" fmla="*/ 85 w 158"/>
                  <a:gd name="T51" fmla="*/ 63 h 123"/>
                  <a:gd name="T52" fmla="*/ 97 w 158"/>
                  <a:gd name="T53" fmla="*/ 53 h 123"/>
                  <a:gd name="T54" fmla="*/ 109 w 158"/>
                  <a:gd name="T55" fmla="*/ 44 h 123"/>
                  <a:gd name="T56" fmla="*/ 119 w 158"/>
                  <a:gd name="T57" fmla="*/ 36 h 123"/>
                  <a:gd name="T58" fmla="*/ 129 w 158"/>
                  <a:gd name="T59" fmla="*/ 29 h 123"/>
                  <a:gd name="T60" fmla="*/ 138 w 158"/>
                  <a:gd name="T61" fmla="*/ 21 h 123"/>
                  <a:gd name="T62" fmla="*/ 145 w 158"/>
                  <a:gd name="T63" fmla="*/ 15 h 123"/>
                  <a:gd name="T64" fmla="*/ 151 w 158"/>
                  <a:gd name="T65" fmla="*/ 10 h 123"/>
                  <a:gd name="T66" fmla="*/ 156 w 158"/>
                  <a:gd name="T67" fmla="*/ 6 h 123"/>
                  <a:gd name="T68" fmla="*/ 158 w 158"/>
                  <a:gd name="T69" fmla="*/ 3 h 123"/>
                  <a:gd name="T70" fmla="*/ 155 w 158"/>
                  <a:gd name="T71" fmla="*/ 3 h 123"/>
                  <a:gd name="T72" fmla="*/ 158 w 158"/>
                  <a:gd name="T7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23">
                    <a:moveTo>
                      <a:pt x="158" y="0"/>
                    </a:moveTo>
                    <a:lnTo>
                      <a:pt x="155" y="2"/>
                    </a:lnTo>
                    <a:lnTo>
                      <a:pt x="152" y="5"/>
                    </a:lnTo>
                    <a:lnTo>
                      <a:pt x="148" y="8"/>
                    </a:lnTo>
                    <a:lnTo>
                      <a:pt x="142" y="13"/>
                    </a:lnTo>
                    <a:lnTo>
                      <a:pt x="135" y="19"/>
                    </a:lnTo>
                    <a:lnTo>
                      <a:pt x="125" y="26"/>
                    </a:lnTo>
                    <a:lnTo>
                      <a:pt x="116" y="34"/>
                    </a:lnTo>
                    <a:lnTo>
                      <a:pt x="105" y="42"/>
                    </a:lnTo>
                    <a:lnTo>
                      <a:pt x="93" y="51"/>
                    </a:lnTo>
                    <a:lnTo>
                      <a:pt x="82" y="60"/>
                    </a:lnTo>
                    <a:lnTo>
                      <a:pt x="70" y="70"/>
                    </a:lnTo>
                    <a:lnTo>
                      <a:pt x="57" y="79"/>
                    </a:lnTo>
                    <a:lnTo>
                      <a:pt x="45" y="88"/>
                    </a:lnTo>
                    <a:lnTo>
                      <a:pt x="34" y="97"/>
                    </a:lnTo>
                    <a:lnTo>
                      <a:pt x="21" y="105"/>
                    </a:lnTo>
                    <a:lnTo>
                      <a:pt x="11" y="114"/>
                    </a:lnTo>
                    <a:lnTo>
                      <a:pt x="0" y="121"/>
                    </a:lnTo>
                    <a:lnTo>
                      <a:pt x="4" y="123"/>
                    </a:lnTo>
                    <a:lnTo>
                      <a:pt x="14" y="116"/>
                    </a:lnTo>
                    <a:lnTo>
                      <a:pt x="24" y="107"/>
                    </a:lnTo>
                    <a:lnTo>
                      <a:pt x="37" y="99"/>
                    </a:lnTo>
                    <a:lnTo>
                      <a:pt x="48" y="91"/>
                    </a:lnTo>
                    <a:lnTo>
                      <a:pt x="61" y="82"/>
                    </a:lnTo>
                    <a:lnTo>
                      <a:pt x="73" y="72"/>
                    </a:lnTo>
                    <a:lnTo>
                      <a:pt x="85" y="63"/>
                    </a:lnTo>
                    <a:lnTo>
                      <a:pt x="97" y="53"/>
                    </a:lnTo>
                    <a:lnTo>
                      <a:pt x="109" y="44"/>
                    </a:lnTo>
                    <a:lnTo>
                      <a:pt x="119" y="36"/>
                    </a:lnTo>
                    <a:lnTo>
                      <a:pt x="129" y="29"/>
                    </a:lnTo>
                    <a:lnTo>
                      <a:pt x="138" y="21"/>
                    </a:lnTo>
                    <a:lnTo>
                      <a:pt x="145" y="15"/>
                    </a:lnTo>
                    <a:lnTo>
                      <a:pt x="151" y="10"/>
                    </a:lnTo>
                    <a:lnTo>
                      <a:pt x="156" y="6"/>
                    </a:lnTo>
                    <a:lnTo>
                      <a:pt x="158" y="3"/>
                    </a:lnTo>
                    <a:lnTo>
                      <a:pt x="155" y="3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4" name="Freeform 246">
                <a:extLst>
                  <a:ext uri="{FF2B5EF4-FFF2-40B4-BE49-F238E27FC236}">
                    <a16:creationId xmlns:a16="http://schemas.microsoft.com/office/drawing/2014/main" id="{8E198DF7-B78B-40CB-8C3A-9F17C102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035"/>
                <a:ext cx="44" cy="19"/>
              </a:xfrm>
              <a:custGeom>
                <a:avLst/>
                <a:gdLst>
                  <a:gd name="T0" fmla="*/ 88 w 88"/>
                  <a:gd name="T1" fmla="*/ 36 h 38"/>
                  <a:gd name="T2" fmla="*/ 72 w 88"/>
                  <a:gd name="T3" fmla="*/ 30 h 38"/>
                  <a:gd name="T4" fmla="*/ 57 w 88"/>
                  <a:gd name="T5" fmla="*/ 24 h 38"/>
                  <a:gd name="T6" fmla="*/ 42 w 88"/>
                  <a:gd name="T7" fmla="*/ 18 h 38"/>
                  <a:gd name="T8" fmla="*/ 29 w 88"/>
                  <a:gd name="T9" fmla="*/ 13 h 38"/>
                  <a:gd name="T10" fmla="*/ 19 w 88"/>
                  <a:gd name="T11" fmla="*/ 7 h 38"/>
                  <a:gd name="T12" fmla="*/ 11 w 88"/>
                  <a:gd name="T13" fmla="*/ 4 h 38"/>
                  <a:gd name="T14" fmla="*/ 6 w 88"/>
                  <a:gd name="T15" fmla="*/ 1 h 38"/>
                  <a:gd name="T16" fmla="*/ 3 w 88"/>
                  <a:gd name="T17" fmla="*/ 0 h 38"/>
                  <a:gd name="T18" fmla="*/ 0 w 88"/>
                  <a:gd name="T19" fmla="*/ 2 h 38"/>
                  <a:gd name="T20" fmla="*/ 2 w 88"/>
                  <a:gd name="T21" fmla="*/ 3 h 38"/>
                  <a:gd name="T22" fmla="*/ 9 w 88"/>
                  <a:gd name="T23" fmla="*/ 6 h 38"/>
                  <a:gd name="T24" fmla="*/ 16 w 88"/>
                  <a:gd name="T25" fmla="*/ 9 h 38"/>
                  <a:gd name="T26" fmla="*/ 27 w 88"/>
                  <a:gd name="T27" fmla="*/ 15 h 38"/>
                  <a:gd name="T28" fmla="*/ 40 w 88"/>
                  <a:gd name="T29" fmla="*/ 20 h 38"/>
                  <a:gd name="T30" fmla="*/ 54 w 88"/>
                  <a:gd name="T31" fmla="*/ 27 h 38"/>
                  <a:gd name="T32" fmla="*/ 70 w 88"/>
                  <a:gd name="T33" fmla="*/ 33 h 38"/>
                  <a:gd name="T34" fmla="*/ 86 w 88"/>
                  <a:gd name="T35" fmla="*/ 38 h 38"/>
                  <a:gd name="T36" fmla="*/ 88 w 88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8">
                    <a:moveTo>
                      <a:pt x="88" y="36"/>
                    </a:moveTo>
                    <a:lnTo>
                      <a:pt x="72" y="30"/>
                    </a:lnTo>
                    <a:lnTo>
                      <a:pt x="57" y="24"/>
                    </a:lnTo>
                    <a:lnTo>
                      <a:pt x="42" y="18"/>
                    </a:lnTo>
                    <a:lnTo>
                      <a:pt x="29" y="13"/>
                    </a:lnTo>
                    <a:lnTo>
                      <a:pt x="19" y="7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9" y="6"/>
                    </a:lnTo>
                    <a:lnTo>
                      <a:pt x="16" y="9"/>
                    </a:lnTo>
                    <a:lnTo>
                      <a:pt x="27" y="15"/>
                    </a:lnTo>
                    <a:lnTo>
                      <a:pt x="40" y="20"/>
                    </a:lnTo>
                    <a:lnTo>
                      <a:pt x="54" y="27"/>
                    </a:lnTo>
                    <a:lnTo>
                      <a:pt x="70" y="33"/>
                    </a:lnTo>
                    <a:lnTo>
                      <a:pt x="86" y="38"/>
                    </a:lnTo>
                    <a:lnTo>
                      <a:pt x="8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5" name="Freeform 247">
                <a:extLst>
                  <a:ext uri="{FF2B5EF4-FFF2-40B4-BE49-F238E27FC236}">
                    <a16:creationId xmlns:a16="http://schemas.microsoft.com/office/drawing/2014/main" id="{8EEB4A93-3D49-4420-9080-0E441F0B2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052"/>
                <a:ext cx="69" cy="33"/>
              </a:xfrm>
              <a:custGeom>
                <a:avLst/>
                <a:gdLst>
                  <a:gd name="T0" fmla="*/ 137 w 137"/>
                  <a:gd name="T1" fmla="*/ 62 h 64"/>
                  <a:gd name="T2" fmla="*/ 124 w 137"/>
                  <a:gd name="T3" fmla="*/ 55 h 64"/>
                  <a:gd name="T4" fmla="*/ 109 w 137"/>
                  <a:gd name="T5" fmla="*/ 48 h 64"/>
                  <a:gd name="T6" fmla="*/ 92 w 137"/>
                  <a:gd name="T7" fmla="*/ 38 h 64"/>
                  <a:gd name="T8" fmla="*/ 72 w 137"/>
                  <a:gd name="T9" fmla="*/ 30 h 64"/>
                  <a:gd name="T10" fmla="*/ 55 w 137"/>
                  <a:gd name="T11" fmla="*/ 22 h 64"/>
                  <a:gd name="T12" fmla="*/ 36 w 137"/>
                  <a:gd name="T13" fmla="*/ 13 h 64"/>
                  <a:gd name="T14" fmla="*/ 18 w 137"/>
                  <a:gd name="T15" fmla="*/ 6 h 64"/>
                  <a:gd name="T16" fmla="*/ 2 w 137"/>
                  <a:gd name="T17" fmla="*/ 0 h 64"/>
                  <a:gd name="T18" fmla="*/ 0 w 137"/>
                  <a:gd name="T19" fmla="*/ 2 h 64"/>
                  <a:gd name="T20" fmla="*/ 16 w 137"/>
                  <a:gd name="T21" fmla="*/ 8 h 64"/>
                  <a:gd name="T22" fmla="*/ 34 w 137"/>
                  <a:gd name="T23" fmla="*/ 15 h 64"/>
                  <a:gd name="T24" fmla="*/ 53 w 137"/>
                  <a:gd name="T25" fmla="*/ 24 h 64"/>
                  <a:gd name="T26" fmla="*/ 71 w 137"/>
                  <a:gd name="T27" fmla="*/ 32 h 64"/>
                  <a:gd name="T28" fmla="*/ 89 w 137"/>
                  <a:gd name="T29" fmla="*/ 41 h 64"/>
                  <a:gd name="T30" fmla="*/ 106 w 137"/>
                  <a:gd name="T31" fmla="*/ 50 h 64"/>
                  <a:gd name="T32" fmla="*/ 121 w 137"/>
                  <a:gd name="T33" fmla="*/ 57 h 64"/>
                  <a:gd name="T34" fmla="*/ 134 w 137"/>
                  <a:gd name="T35" fmla="*/ 64 h 64"/>
                  <a:gd name="T36" fmla="*/ 137 w 137"/>
                  <a:gd name="T37" fmla="*/ 6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64">
                    <a:moveTo>
                      <a:pt x="137" y="62"/>
                    </a:moveTo>
                    <a:lnTo>
                      <a:pt x="124" y="55"/>
                    </a:lnTo>
                    <a:lnTo>
                      <a:pt x="109" y="48"/>
                    </a:lnTo>
                    <a:lnTo>
                      <a:pt x="92" y="38"/>
                    </a:lnTo>
                    <a:lnTo>
                      <a:pt x="72" y="30"/>
                    </a:lnTo>
                    <a:lnTo>
                      <a:pt x="55" y="2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6" y="8"/>
                    </a:lnTo>
                    <a:lnTo>
                      <a:pt x="34" y="15"/>
                    </a:lnTo>
                    <a:lnTo>
                      <a:pt x="53" y="24"/>
                    </a:lnTo>
                    <a:lnTo>
                      <a:pt x="71" y="32"/>
                    </a:lnTo>
                    <a:lnTo>
                      <a:pt x="89" y="41"/>
                    </a:lnTo>
                    <a:lnTo>
                      <a:pt x="106" y="50"/>
                    </a:lnTo>
                    <a:lnTo>
                      <a:pt x="121" y="57"/>
                    </a:lnTo>
                    <a:lnTo>
                      <a:pt x="134" y="64"/>
                    </a:lnTo>
                    <a:lnTo>
                      <a:pt x="137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6" name="Freeform 248">
                <a:extLst>
                  <a:ext uri="{FF2B5EF4-FFF2-40B4-BE49-F238E27FC236}">
                    <a16:creationId xmlns:a16="http://schemas.microsoft.com/office/drawing/2014/main" id="{51989CE3-F584-4572-A2E9-A62D935C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084"/>
                <a:ext cx="75" cy="16"/>
              </a:xfrm>
              <a:custGeom>
                <a:avLst/>
                <a:gdLst>
                  <a:gd name="T0" fmla="*/ 149 w 149"/>
                  <a:gd name="T1" fmla="*/ 27 h 31"/>
                  <a:gd name="T2" fmla="*/ 136 w 149"/>
                  <a:gd name="T3" fmla="*/ 28 h 31"/>
                  <a:gd name="T4" fmla="*/ 122 w 149"/>
                  <a:gd name="T5" fmla="*/ 29 h 31"/>
                  <a:gd name="T6" fmla="*/ 110 w 149"/>
                  <a:gd name="T7" fmla="*/ 29 h 31"/>
                  <a:gd name="T8" fmla="*/ 98 w 149"/>
                  <a:gd name="T9" fmla="*/ 29 h 31"/>
                  <a:gd name="T10" fmla="*/ 87 w 149"/>
                  <a:gd name="T11" fmla="*/ 28 h 31"/>
                  <a:gd name="T12" fmla="*/ 78 w 149"/>
                  <a:gd name="T13" fmla="*/ 26 h 31"/>
                  <a:gd name="T14" fmla="*/ 67 w 149"/>
                  <a:gd name="T15" fmla="*/ 25 h 31"/>
                  <a:gd name="T16" fmla="*/ 59 w 149"/>
                  <a:gd name="T17" fmla="*/ 23 h 31"/>
                  <a:gd name="T18" fmla="*/ 50 w 149"/>
                  <a:gd name="T19" fmla="*/ 21 h 31"/>
                  <a:gd name="T20" fmla="*/ 42 w 149"/>
                  <a:gd name="T21" fmla="*/ 18 h 31"/>
                  <a:gd name="T22" fmla="*/ 34 w 149"/>
                  <a:gd name="T23" fmla="*/ 16 h 31"/>
                  <a:gd name="T24" fmla="*/ 28 w 149"/>
                  <a:gd name="T25" fmla="*/ 13 h 31"/>
                  <a:gd name="T26" fmla="*/ 22 w 149"/>
                  <a:gd name="T27" fmla="*/ 10 h 31"/>
                  <a:gd name="T28" fmla="*/ 14 w 149"/>
                  <a:gd name="T29" fmla="*/ 6 h 31"/>
                  <a:gd name="T30" fmla="*/ 9 w 149"/>
                  <a:gd name="T31" fmla="*/ 3 h 31"/>
                  <a:gd name="T32" fmla="*/ 3 w 149"/>
                  <a:gd name="T33" fmla="*/ 0 h 31"/>
                  <a:gd name="T34" fmla="*/ 0 w 149"/>
                  <a:gd name="T35" fmla="*/ 2 h 31"/>
                  <a:gd name="T36" fmla="*/ 6 w 149"/>
                  <a:gd name="T37" fmla="*/ 5 h 31"/>
                  <a:gd name="T38" fmla="*/ 12 w 149"/>
                  <a:gd name="T39" fmla="*/ 9 h 31"/>
                  <a:gd name="T40" fmla="*/ 19 w 149"/>
                  <a:gd name="T41" fmla="*/ 12 h 31"/>
                  <a:gd name="T42" fmla="*/ 26 w 149"/>
                  <a:gd name="T43" fmla="*/ 15 h 31"/>
                  <a:gd name="T44" fmla="*/ 33 w 149"/>
                  <a:gd name="T45" fmla="*/ 18 h 31"/>
                  <a:gd name="T46" fmla="*/ 40 w 149"/>
                  <a:gd name="T47" fmla="*/ 20 h 31"/>
                  <a:gd name="T48" fmla="*/ 48 w 149"/>
                  <a:gd name="T49" fmla="*/ 23 h 31"/>
                  <a:gd name="T50" fmla="*/ 57 w 149"/>
                  <a:gd name="T51" fmla="*/ 25 h 31"/>
                  <a:gd name="T52" fmla="*/ 66 w 149"/>
                  <a:gd name="T53" fmla="*/ 27 h 31"/>
                  <a:gd name="T54" fmla="*/ 77 w 149"/>
                  <a:gd name="T55" fmla="*/ 29 h 31"/>
                  <a:gd name="T56" fmla="*/ 87 w 149"/>
                  <a:gd name="T57" fmla="*/ 30 h 31"/>
                  <a:gd name="T58" fmla="*/ 98 w 149"/>
                  <a:gd name="T59" fmla="*/ 31 h 31"/>
                  <a:gd name="T60" fmla="*/ 110 w 149"/>
                  <a:gd name="T61" fmla="*/ 31 h 31"/>
                  <a:gd name="T62" fmla="*/ 122 w 149"/>
                  <a:gd name="T63" fmla="*/ 31 h 31"/>
                  <a:gd name="T64" fmla="*/ 136 w 149"/>
                  <a:gd name="T65" fmla="*/ 30 h 31"/>
                  <a:gd name="T66" fmla="*/ 149 w 149"/>
                  <a:gd name="T67" fmla="*/ 29 h 31"/>
                  <a:gd name="T68" fmla="*/ 149 w 149"/>
                  <a:gd name="T6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31">
                    <a:moveTo>
                      <a:pt x="149" y="27"/>
                    </a:moveTo>
                    <a:lnTo>
                      <a:pt x="136" y="28"/>
                    </a:lnTo>
                    <a:lnTo>
                      <a:pt x="122" y="29"/>
                    </a:lnTo>
                    <a:lnTo>
                      <a:pt x="110" y="29"/>
                    </a:lnTo>
                    <a:lnTo>
                      <a:pt x="98" y="29"/>
                    </a:lnTo>
                    <a:lnTo>
                      <a:pt x="87" y="28"/>
                    </a:lnTo>
                    <a:lnTo>
                      <a:pt x="78" y="26"/>
                    </a:lnTo>
                    <a:lnTo>
                      <a:pt x="67" y="25"/>
                    </a:lnTo>
                    <a:lnTo>
                      <a:pt x="59" y="23"/>
                    </a:lnTo>
                    <a:lnTo>
                      <a:pt x="50" y="21"/>
                    </a:lnTo>
                    <a:lnTo>
                      <a:pt x="42" y="18"/>
                    </a:lnTo>
                    <a:lnTo>
                      <a:pt x="34" y="16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4" y="6"/>
                    </a:lnTo>
                    <a:lnTo>
                      <a:pt x="9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12" y="9"/>
                    </a:lnTo>
                    <a:lnTo>
                      <a:pt x="19" y="12"/>
                    </a:lnTo>
                    <a:lnTo>
                      <a:pt x="26" y="15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8" y="23"/>
                    </a:lnTo>
                    <a:lnTo>
                      <a:pt x="57" y="25"/>
                    </a:lnTo>
                    <a:lnTo>
                      <a:pt x="66" y="27"/>
                    </a:lnTo>
                    <a:lnTo>
                      <a:pt x="77" y="29"/>
                    </a:lnTo>
                    <a:lnTo>
                      <a:pt x="87" y="30"/>
                    </a:lnTo>
                    <a:lnTo>
                      <a:pt x="98" y="31"/>
                    </a:lnTo>
                    <a:lnTo>
                      <a:pt x="110" y="31"/>
                    </a:lnTo>
                    <a:lnTo>
                      <a:pt x="122" y="31"/>
                    </a:lnTo>
                    <a:lnTo>
                      <a:pt x="136" y="30"/>
                    </a:lnTo>
                    <a:lnTo>
                      <a:pt x="149" y="29"/>
                    </a:lnTo>
                    <a:lnTo>
                      <a:pt x="14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7" name="Freeform 249">
                <a:extLst>
                  <a:ext uri="{FF2B5EF4-FFF2-40B4-BE49-F238E27FC236}">
                    <a16:creationId xmlns:a16="http://schemas.microsoft.com/office/drawing/2014/main" id="{3B342040-FBD6-4AFD-AC7A-70190902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084"/>
                <a:ext cx="55" cy="15"/>
              </a:xfrm>
              <a:custGeom>
                <a:avLst/>
                <a:gdLst>
                  <a:gd name="T0" fmla="*/ 108 w 111"/>
                  <a:gd name="T1" fmla="*/ 0 h 29"/>
                  <a:gd name="T2" fmla="*/ 101 w 111"/>
                  <a:gd name="T3" fmla="*/ 4 h 29"/>
                  <a:gd name="T4" fmla="*/ 95 w 111"/>
                  <a:gd name="T5" fmla="*/ 9 h 29"/>
                  <a:gd name="T6" fmla="*/ 87 w 111"/>
                  <a:gd name="T7" fmla="*/ 11 h 29"/>
                  <a:gd name="T8" fmla="*/ 76 w 111"/>
                  <a:gd name="T9" fmla="*/ 15 h 29"/>
                  <a:gd name="T10" fmla="*/ 64 w 111"/>
                  <a:gd name="T11" fmla="*/ 18 h 29"/>
                  <a:gd name="T12" fmla="*/ 47 w 111"/>
                  <a:gd name="T13" fmla="*/ 20 h 29"/>
                  <a:gd name="T14" fmla="*/ 25 w 111"/>
                  <a:gd name="T15" fmla="*/ 23 h 29"/>
                  <a:gd name="T16" fmla="*/ 0 w 111"/>
                  <a:gd name="T17" fmla="*/ 26 h 29"/>
                  <a:gd name="T18" fmla="*/ 0 w 111"/>
                  <a:gd name="T19" fmla="*/ 29 h 29"/>
                  <a:gd name="T20" fmla="*/ 27 w 111"/>
                  <a:gd name="T21" fmla="*/ 25 h 29"/>
                  <a:gd name="T22" fmla="*/ 48 w 111"/>
                  <a:gd name="T23" fmla="*/ 22 h 29"/>
                  <a:gd name="T24" fmla="*/ 65 w 111"/>
                  <a:gd name="T25" fmla="*/ 20 h 29"/>
                  <a:gd name="T26" fmla="*/ 78 w 111"/>
                  <a:gd name="T27" fmla="*/ 17 h 29"/>
                  <a:gd name="T28" fmla="*/ 88 w 111"/>
                  <a:gd name="T29" fmla="*/ 14 h 29"/>
                  <a:gd name="T30" fmla="*/ 97 w 111"/>
                  <a:gd name="T31" fmla="*/ 11 h 29"/>
                  <a:gd name="T32" fmla="*/ 104 w 111"/>
                  <a:gd name="T33" fmla="*/ 6 h 29"/>
                  <a:gd name="T34" fmla="*/ 111 w 111"/>
                  <a:gd name="T35" fmla="*/ 2 h 29"/>
                  <a:gd name="T36" fmla="*/ 108 w 111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9">
                    <a:moveTo>
                      <a:pt x="108" y="0"/>
                    </a:moveTo>
                    <a:lnTo>
                      <a:pt x="101" y="4"/>
                    </a:lnTo>
                    <a:lnTo>
                      <a:pt x="95" y="9"/>
                    </a:lnTo>
                    <a:lnTo>
                      <a:pt x="87" y="11"/>
                    </a:lnTo>
                    <a:lnTo>
                      <a:pt x="76" y="15"/>
                    </a:lnTo>
                    <a:lnTo>
                      <a:pt x="64" y="18"/>
                    </a:lnTo>
                    <a:lnTo>
                      <a:pt x="47" y="20"/>
                    </a:lnTo>
                    <a:lnTo>
                      <a:pt x="25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27" y="25"/>
                    </a:lnTo>
                    <a:lnTo>
                      <a:pt x="48" y="22"/>
                    </a:lnTo>
                    <a:lnTo>
                      <a:pt x="65" y="20"/>
                    </a:lnTo>
                    <a:lnTo>
                      <a:pt x="78" y="17"/>
                    </a:lnTo>
                    <a:lnTo>
                      <a:pt x="88" y="14"/>
                    </a:lnTo>
                    <a:lnTo>
                      <a:pt x="97" y="11"/>
                    </a:lnTo>
                    <a:lnTo>
                      <a:pt x="104" y="6"/>
                    </a:lnTo>
                    <a:lnTo>
                      <a:pt x="111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8" name="Freeform 250">
                <a:extLst>
                  <a:ext uri="{FF2B5EF4-FFF2-40B4-BE49-F238E27FC236}">
                    <a16:creationId xmlns:a16="http://schemas.microsoft.com/office/drawing/2014/main" id="{7F00981E-9016-41E1-B802-E5BAD047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065"/>
                <a:ext cx="29" cy="20"/>
              </a:xfrm>
              <a:custGeom>
                <a:avLst/>
                <a:gdLst>
                  <a:gd name="T0" fmla="*/ 58 w 58"/>
                  <a:gd name="T1" fmla="*/ 0 h 39"/>
                  <a:gd name="T2" fmla="*/ 55 w 58"/>
                  <a:gd name="T3" fmla="*/ 0 h 39"/>
                  <a:gd name="T4" fmla="*/ 53 w 58"/>
                  <a:gd name="T5" fmla="*/ 1 h 39"/>
                  <a:gd name="T6" fmla="*/ 48 w 58"/>
                  <a:gd name="T7" fmla="*/ 4 h 39"/>
                  <a:gd name="T8" fmla="*/ 41 w 58"/>
                  <a:gd name="T9" fmla="*/ 9 h 39"/>
                  <a:gd name="T10" fmla="*/ 34 w 58"/>
                  <a:gd name="T11" fmla="*/ 15 h 39"/>
                  <a:gd name="T12" fmla="*/ 25 w 58"/>
                  <a:gd name="T13" fmla="*/ 21 h 39"/>
                  <a:gd name="T14" fmla="*/ 15 w 58"/>
                  <a:gd name="T15" fmla="*/ 27 h 39"/>
                  <a:gd name="T16" fmla="*/ 7 w 58"/>
                  <a:gd name="T17" fmla="*/ 33 h 39"/>
                  <a:gd name="T18" fmla="*/ 0 w 58"/>
                  <a:gd name="T19" fmla="*/ 37 h 39"/>
                  <a:gd name="T20" fmla="*/ 3 w 58"/>
                  <a:gd name="T21" fmla="*/ 39 h 39"/>
                  <a:gd name="T22" fmla="*/ 10 w 58"/>
                  <a:gd name="T23" fmla="*/ 35 h 39"/>
                  <a:gd name="T24" fmla="*/ 18 w 58"/>
                  <a:gd name="T25" fmla="*/ 29 h 39"/>
                  <a:gd name="T26" fmla="*/ 28 w 58"/>
                  <a:gd name="T27" fmla="*/ 23 h 39"/>
                  <a:gd name="T28" fmla="*/ 37 w 58"/>
                  <a:gd name="T29" fmla="*/ 17 h 39"/>
                  <a:gd name="T30" fmla="*/ 44 w 58"/>
                  <a:gd name="T31" fmla="*/ 11 h 39"/>
                  <a:gd name="T32" fmla="*/ 53 w 58"/>
                  <a:gd name="T33" fmla="*/ 7 h 39"/>
                  <a:gd name="T34" fmla="*/ 57 w 58"/>
                  <a:gd name="T35" fmla="*/ 3 h 39"/>
                  <a:gd name="T36" fmla="*/ 58 w 58"/>
                  <a:gd name="T37" fmla="*/ 2 h 39"/>
                  <a:gd name="T38" fmla="*/ 55 w 58"/>
                  <a:gd name="T39" fmla="*/ 2 h 39"/>
                  <a:gd name="T40" fmla="*/ 58 w 58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lnTo>
                      <a:pt x="55" y="0"/>
                    </a:lnTo>
                    <a:lnTo>
                      <a:pt x="53" y="1"/>
                    </a:lnTo>
                    <a:lnTo>
                      <a:pt x="48" y="4"/>
                    </a:lnTo>
                    <a:lnTo>
                      <a:pt x="41" y="9"/>
                    </a:lnTo>
                    <a:lnTo>
                      <a:pt x="34" y="15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7" y="33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10" y="35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4" y="11"/>
                    </a:lnTo>
                    <a:lnTo>
                      <a:pt x="53" y="7"/>
                    </a:lnTo>
                    <a:lnTo>
                      <a:pt x="57" y="3"/>
                    </a:lnTo>
                    <a:lnTo>
                      <a:pt x="58" y="2"/>
                    </a:lnTo>
                    <a:lnTo>
                      <a:pt x="55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9" name="Freeform 251">
                <a:extLst>
                  <a:ext uri="{FF2B5EF4-FFF2-40B4-BE49-F238E27FC236}">
                    <a16:creationId xmlns:a16="http://schemas.microsoft.com/office/drawing/2014/main" id="{77DD427F-7906-4380-A316-0DA2C430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066"/>
                <a:ext cx="28" cy="25"/>
              </a:xfrm>
              <a:custGeom>
                <a:avLst/>
                <a:gdLst>
                  <a:gd name="T0" fmla="*/ 55 w 55"/>
                  <a:gd name="T1" fmla="*/ 51 h 51"/>
                  <a:gd name="T2" fmla="*/ 55 w 55"/>
                  <a:gd name="T3" fmla="*/ 42 h 51"/>
                  <a:gd name="T4" fmla="*/ 50 w 55"/>
                  <a:gd name="T5" fmla="*/ 35 h 51"/>
                  <a:gd name="T6" fmla="*/ 41 w 55"/>
                  <a:gd name="T7" fmla="*/ 27 h 51"/>
                  <a:gd name="T8" fmla="*/ 32 w 55"/>
                  <a:gd name="T9" fmla="*/ 19 h 51"/>
                  <a:gd name="T10" fmla="*/ 20 w 55"/>
                  <a:gd name="T11" fmla="*/ 11 h 51"/>
                  <a:gd name="T12" fmla="*/ 12 w 55"/>
                  <a:gd name="T13" fmla="*/ 5 h 51"/>
                  <a:gd name="T14" fmla="*/ 5 w 55"/>
                  <a:gd name="T15" fmla="*/ 1 h 51"/>
                  <a:gd name="T16" fmla="*/ 3 w 55"/>
                  <a:gd name="T17" fmla="*/ 0 h 51"/>
                  <a:gd name="T18" fmla="*/ 0 w 55"/>
                  <a:gd name="T19" fmla="*/ 2 h 51"/>
                  <a:gd name="T20" fmla="*/ 2 w 55"/>
                  <a:gd name="T21" fmla="*/ 3 h 51"/>
                  <a:gd name="T22" fmla="*/ 9 w 55"/>
                  <a:gd name="T23" fmla="*/ 7 h 51"/>
                  <a:gd name="T24" fmla="*/ 17 w 55"/>
                  <a:gd name="T25" fmla="*/ 13 h 51"/>
                  <a:gd name="T26" fmla="*/ 29 w 55"/>
                  <a:gd name="T27" fmla="*/ 21 h 51"/>
                  <a:gd name="T28" fmla="*/ 37 w 55"/>
                  <a:gd name="T29" fmla="*/ 28 h 51"/>
                  <a:gd name="T30" fmla="*/ 45 w 55"/>
                  <a:gd name="T31" fmla="*/ 36 h 51"/>
                  <a:gd name="T32" fmla="*/ 52 w 55"/>
                  <a:gd name="T33" fmla="*/ 43 h 51"/>
                  <a:gd name="T34" fmla="*/ 52 w 55"/>
                  <a:gd name="T35" fmla="*/ 50 h 51"/>
                  <a:gd name="T36" fmla="*/ 55 w 55"/>
                  <a:gd name="T3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51">
                    <a:moveTo>
                      <a:pt x="55" y="51"/>
                    </a:moveTo>
                    <a:lnTo>
                      <a:pt x="55" y="42"/>
                    </a:lnTo>
                    <a:lnTo>
                      <a:pt x="50" y="35"/>
                    </a:lnTo>
                    <a:lnTo>
                      <a:pt x="41" y="27"/>
                    </a:lnTo>
                    <a:lnTo>
                      <a:pt x="32" y="19"/>
                    </a:lnTo>
                    <a:lnTo>
                      <a:pt x="20" y="11"/>
                    </a:lnTo>
                    <a:lnTo>
                      <a:pt x="12" y="5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9" y="7"/>
                    </a:lnTo>
                    <a:lnTo>
                      <a:pt x="17" y="13"/>
                    </a:lnTo>
                    <a:lnTo>
                      <a:pt x="29" y="21"/>
                    </a:lnTo>
                    <a:lnTo>
                      <a:pt x="37" y="28"/>
                    </a:lnTo>
                    <a:lnTo>
                      <a:pt x="45" y="36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0" name="Freeform 252">
                <a:extLst>
                  <a:ext uri="{FF2B5EF4-FFF2-40B4-BE49-F238E27FC236}">
                    <a16:creationId xmlns:a16="http://schemas.microsoft.com/office/drawing/2014/main" id="{DE51674F-5239-4CB6-9061-330E9DF6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091"/>
                <a:ext cx="30" cy="15"/>
              </a:xfrm>
              <a:custGeom>
                <a:avLst/>
                <a:gdLst>
                  <a:gd name="T0" fmla="*/ 0 w 59"/>
                  <a:gd name="T1" fmla="*/ 30 h 30"/>
                  <a:gd name="T2" fmla="*/ 22 w 59"/>
                  <a:gd name="T3" fmla="*/ 26 h 30"/>
                  <a:gd name="T4" fmla="*/ 38 w 59"/>
                  <a:gd name="T5" fmla="*/ 24 h 30"/>
                  <a:gd name="T6" fmla="*/ 47 w 59"/>
                  <a:gd name="T7" fmla="*/ 21 h 30"/>
                  <a:gd name="T8" fmla="*/ 54 w 59"/>
                  <a:gd name="T9" fmla="*/ 17 h 30"/>
                  <a:gd name="T10" fmla="*/ 57 w 59"/>
                  <a:gd name="T11" fmla="*/ 13 h 30"/>
                  <a:gd name="T12" fmla="*/ 58 w 59"/>
                  <a:gd name="T13" fmla="*/ 9 h 30"/>
                  <a:gd name="T14" fmla="*/ 58 w 59"/>
                  <a:gd name="T15" fmla="*/ 5 h 30"/>
                  <a:gd name="T16" fmla="*/ 59 w 59"/>
                  <a:gd name="T17" fmla="*/ 1 h 30"/>
                  <a:gd name="T18" fmla="*/ 56 w 59"/>
                  <a:gd name="T19" fmla="*/ 0 h 30"/>
                  <a:gd name="T20" fmla="*/ 54 w 59"/>
                  <a:gd name="T21" fmla="*/ 5 h 30"/>
                  <a:gd name="T22" fmla="*/ 54 w 59"/>
                  <a:gd name="T23" fmla="*/ 9 h 30"/>
                  <a:gd name="T24" fmla="*/ 53 w 59"/>
                  <a:gd name="T25" fmla="*/ 12 h 30"/>
                  <a:gd name="T26" fmla="*/ 50 w 59"/>
                  <a:gd name="T27" fmla="*/ 15 h 30"/>
                  <a:gd name="T28" fmla="*/ 45 w 59"/>
                  <a:gd name="T29" fmla="*/ 18 h 30"/>
                  <a:gd name="T30" fmla="*/ 36 w 59"/>
                  <a:gd name="T31" fmla="*/ 22 h 30"/>
                  <a:gd name="T32" fmla="*/ 20 w 59"/>
                  <a:gd name="T33" fmla="*/ 24 h 30"/>
                  <a:gd name="T34" fmla="*/ 0 w 59"/>
                  <a:gd name="T35" fmla="*/ 27 h 30"/>
                  <a:gd name="T36" fmla="*/ 0 w 59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2" y="26"/>
                    </a:lnTo>
                    <a:lnTo>
                      <a:pt x="38" y="24"/>
                    </a:lnTo>
                    <a:lnTo>
                      <a:pt x="47" y="21"/>
                    </a:lnTo>
                    <a:lnTo>
                      <a:pt x="54" y="17"/>
                    </a:lnTo>
                    <a:lnTo>
                      <a:pt x="57" y="13"/>
                    </a:lnTo>
                    <a:lnTo>
                      <a:pt x="58" y="9"/>
                    </a:lnTo>
                    <a:lnTo>
                      <a:pt x="58" y="5"/>
                    </a:lnTo>
                    <a:lnTo>
                      <a:pt x="59" y="1"/>
                    </a:lnTo>
                    <a:lnTo>
                      <a:pt x="56" y="0"/>
                    </a:lnTo>
                    <a:lnTo>
                      <a:pt x="54" y="5"/>
                    </a:lnTo>
                    <a:lnTo>
                      <a:pt x="54" y="9"/>
                    </a:lnTo>
                    <a:lnTo>
                      <a:pt x="53" y="12"/>
                    </a:lnTo>
                    <a:lnTo>
                      <a:pt x="50" y="15"/>
                    </a:lnTo>
                    <a:lnTo>
                      <a:pt x="45" y="18"/>
                    </a:lnTo>
                    <a:lnTo>
                      <a:pt x="36" y="22"/>
                    </a:lnTo>
                    <a:lnTo>
                      <a:pt x="20" y="24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1" name="Freeform 253">
                <a:extLst>
                  <a:ext uri="{FF2B5EF4-FFF2-40B4-BE49-F238E27FC236}">
                    <a16:creationId xmlns:a16="http://schemas.microsoft.com/office/drawing/2014/main" id="{6C81FE68-942F-4C76-9243-06697C70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105"/>
                <a:ext cx="87" cy="27"/>
              </a:xfrm>
              <a:custGeom>
                <a:avLst/>
                <a:gdLst>
                  <a:gd name="T0" fmla="*/ 1 w 174"/>
                  <a:gd name="T1" fmla="*/ 54 h 54"/>
                  <a:gd name="T2" fmla="*/ 11 w 174"/>
                  <a:gd name="T3" fmla="*/ 50 h 54"/>
                  <a:gd name="T4" fmla="*/ 23 w 174"/>
                  <a:gd name="T5" fmla="*/ 45 h 54"/>
                  <a:gd name="T6" fmla="*/ 32 w 174"/>
                  <a:gd name="T7" fmla="*/ 41 h 54"/>
                  <a:gd name="T8" fmla="*/ 42 w 174"/>
                  <a:gd name="T9" fmla="*/ 37 h 54"/>
                  <a:gd name="T10" fmla="*/ 53 w 174"/>
                  <a:gd name="T11" fmla="*/ 34 h 54"/>
                  <a:gd name="T12" fmla="*/ 62 w 174"/>
                  <a:gd name="T13" fmla="*/ 30 h 54"/>
                  <a:gd name="T14" fmla="*/ 72 w 174"/>
                  <a:gd name="T15" fmla="*/ 26 h 54"/>
                  <a:gd name="T16" fmla="*/ 83 w 174"/>
                  <a:gd name="T17" fmla="*/ 23 h 54"/>
                  <a:gd name="T18" fmla="*/ 93 w 174"/>
                  <a:gd name="T19" fmla="*/ 20 h 54"/>
                  <a:gd name="T20" fmla="*/ 105 w 174"/>
                  <a:gd name="T21" fmla="*/ 16 h 54"/>
                  <a:gd name="T22" fmla="*/ 114 w 174"/>
                  <a:gd name="T23" fmla="*/ 13 h 54"/>
                  <a:gd name="T24" fmla="*/ 127 w 174"/>
                  <a:gd name="T25" fmla="*/ 10 h 54"/>
                  <a:gd name="T26" fmla="*/ 138 w 174"/>
                  <a:gd name="T27" fmla="*/ 8 h 54"/>
                  <a:gd name="T28" fmla="*/ 151 w 174"/>
                  <a:gd name="T29" fmla="*/ 6 h 54"/>
                  <a:gd name="T30" fmla="*/ 163 w 174"/>
                  <a:gd name="T31" fmla="*/ 4 h 54"/>
                  <a:gd name="T32" fmla="*/ 174 w 174"/>
                  <a:gd name="T33" fmla="*/ 2 h 54"/>
                  <a:gd name="T34" fmla="*/ 174 w 174"/>
                  <a:gd name="T35" fmla="*/ 0 h 54"/>
                  <a:gd name="T36" fmla="*/ 161 w 174"/>
                  <a:gd name="T37" fmla="*/ 2 h 54"/>
                  <a:gd name="T38" fmla="*/ 148 w 174"/>
                  <a:gd name="T39" fmla="*/ 4 h 54"/>
                  <a:gd name="T40" fmla="*/ 137 w 174"/>
                  <a:gd name="T41" fmla="*/ 6 h 54"/>
                  <a:gd name="T42" fmla="*/ 125 w 174"/>
                  <a:gd name="T43" fmla="*/ 8 h 54"/>
                  <a:gd name="T44" fmla="*/ 113 w 174"/>
                  <a:gd name="T45" fmla="*/ 11 h 54"/>
                  <a:gd name="T46" fmla="*/ 103 w 174"/>
                  <a:gd name="T47" fmla="*/ 14 h 54"/>
                  <a:gd name="T48" fmla="*/ 91 w 174"/>
                  <a:gd name="T49" fmla="*/ 17 h 54"/>
                  <a:gd name="T50" fmla="*/ 81 w 174"/>
                  <a:gd name="T51" fmla="*/ 21 h 54"/>
                  <a:gd name="T52" fmla="*/ 70 w 174"/>
                  <a:gd name="T53" fmla="*/ 24 h 54"/>
                  <a:gd name="T54" fmla="*/ 60 w 174"/>
                  <a:gd name="T55" fmla="*/ 28 h 54"/>
                  <a:gd name="T56" fmla="*/ 51 w 174"/>
                  <a:gd name="T57" fmla="*/ 32 h 54"/>
                  <a:gd name="T58" fmla="*/ 41 w 174"/>
                  <a:gd name="T59" fmla="*/ 35 h 54"/>
                  <a:gd name="T60" fmla="*/ 31 w 174"/>
                  <a:gd name="T61" fmla="*/ 39 h 54"/>
                  <a:gd name="T62" fmla="*/ 21 w 174"/>
                  <a:gd name="T63" fmla="*/ 43 h 54"/>
                  <a:gd name="T64" fmla="*/ 9 w 174"/>
                  <a:gd name="T65" fmla="*/ 48 h 54"/>
                  <a:gd name="T66" fmla="*/ 0 w 174"/>
                  <a:gd name="T67" fmla="*/ 52 h 54"/>
                  <a:gd name="T68" fmla="*/ 1 w 174"/>
                  <a:gd name="T6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4" h="54">
                    <a:moveTo>
                      <a:pt x="1" y="54"/>
                    </a:moveTo>
                    <a:lnTo>
                      <a:pt x="11" y="50"/>
                    </a:lnTo>
                    <a:lnTo>
                      <a:pt x="23" y="45"/>
                    </a:lnTo>
                    <a:lnTo>
                      <a:pt x="32" y="41"/>
                    </a:lnTo>
                    <a:lnTo>
                      <a:pt x="42" y="37"/>
                    </a:lnTo>
                    <a:lnTo>
                      <a:pt x="53" y="34"/>
                    </a:lnTo>
                    <a:lnTo>
                      <a:pt x="62" y="30"/>
                    </a:lnTo>
                    <a:lnTo>
                      <a:pt x="72" y="26"/>
                    </a:lnTo>
                    <a:lnTo>
                      <a:pt x="83" y="23"/>
                    </a:lnTo>
                    <a:lnTo>
                      <a:pt x="93" y="20"/>
                    </a:lnTo>
                    <a:lnTo>
                      <a:pt x="105" y="16"/>
                    </a:lnTo>
                    <a:lnTo>
                      <a:pt x="114" y="13"/>
                    </a:lnTo>
                    <a:lnTo>
                      <a:pt x="127" y="10"/>
                    </a:lnTo>
                    <a:lnTo>
                      <a:pt x="138" y="8"/>
                    </a:lnTo>
                    <a:lnTo>
                      <a:pt x="151" y="6"/>
                    </a:lnTo>
                    <a:lnTo>
                      <a:pt x="163" y="4"/>
                    </a:lnTo>
                    <a:lnTo>
                      <a:pt x="174" y="2"/>
                    </a:lnTo>
                    <a:lnTo>
                      <a:pt x="174" y="0"/>
                    </a:lnTo>
                    <a:lnTo>
                      <a:pt x="161" y="2"/>
                    </a:lnTo>
                    <a:lnTo>
                      <a:pt x="148" y="4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3" y="11"/>
                    </a:lnTo>
                    <a:lnTo>
                      <a:pt x="103" y="14"/>
                    </a:lnTo>
                    <a:lnTo>
                      <a:pt x="91" y="17"/>
                    </a:lnTo>
                    <a:lnTo>
                      <a:pt x="81" y="21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1" y="32"/>
                    </a:lnTo>
                    <a:lnTo>
                      <a:pt x="41" y="35"/>
                    </a:lnTo>
                    <a:lnTo>
                      <a:pt x="31" y="39"/>
                    </a:lnTo>
                    <a:lnTo>
                      <a:pt x="21" y="43"/>
                    </a:lnTo>
                    <a:lnTo>
                      <a:pt x="9" y="48"/>
                    </a:lnTo>
                    <a:lnTo>
                      <a:pt x="0" y="52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2" name="Freeform 254">
                <a:extLst>
                  <a:ext uri="{FF2B5EF4-FFF2-40B4-BE49-F238E27FC236}">
                    <a16:creationId xmlns:a16="http://schemas.microsoft.com/office/drawing/2014/main" id="{74DC263C-3A19-4A22-A37B-B7E7B239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131"/>
                <a:ext cx="90" cy="53"/>
              </a:xfrm>
              <a:custGeom>
                <a:avLst/>
                <a:gdLst>
                  <a:gd name="T0" fmla="*/ 3 w 181"/>
                  <a:gd name="T1" fmla="*/ 106 h 106"/>
                  <a:gd name="T2" fmla="*/ 17 w 181"/>
                  <a:gd name="T3" fmla="*/ 96 h 106"/>
                  <a:gd name="T4" fmla="*/ 30 w 181"/>
                  <a:gd name="T5" fmla="*/ 87 h 106"/>
                  <a:gd name="T6" fmla="*/ 43 w 181"/>
                  <a:gd name="T7" fmla="*/ 78 h 106"/>
                  <a:gd name="T8" fmla="*/ 55 w 181"/>
                  <a:gd name="T9" fmla="*/ 69 h 106"/>
                  <a:gd name="T10" fmla="*/ 66 w 181"/>
                  <a:gd name="T11" fmla="*/ 62 h 106"/>
                  <a:gd name="T12" fmla="*/ 78 w 181"/>
                  <a:gd name="T13" fmla="*/ 55 h 106"/>
                  <a:gd name="T14" fmla="*/ 88 w 181"/>
                  <a:gd name="T15" fmla="*/ 48 h 106"/>
                  <a:gd name="T16" fmla="*/ 100 w 181"/>
                  <a:gd name="T17" fmla="*/ 41 h 106"/>
                  <a:gd name="T18" fmla="*/ 110 w 181"/>
                  <a:gd name="T19" fmla="*/ 35 h 106"/>
                  <a:gd name="T20" fmla="*/ 121 w 181"/>
                  <a:gd name="T21" fmla="*/ 30 h 106"/>
                  <a:gd name="T22" fmla="*/ 131 w 181"/>
                  <a:gd name="T23" fmla="*/ 25 h 106"/>
                  <a:gd name="T24" fmla="*/ 139 w 181"/>
                  <a:gd name="T25" fmla="*/ 20 h 106"/>
                  <a:gd name="T26" fmla="*/ 150 w 181"/>
                  <a:gd name="T27" fmla="*/ 14 h 106"/>
                  <a:gd name="T28" fmla="*/ 160 w 181"/>
                  <a:gd name="T29" fmla="*/ 10 h 106"/>
                  <a:gd name="T30" fmla="*/ 170 w 181"/>
                  <a:gd name="T31" fmla="*/ 6 h 106"/>
                  <a:gd name="T32" fmla="*/ 181 w 181"/>
                  <a:gd name="T33" fmla="*/ 2 h 106"/>
                  <a:gd name="T34" fmla="*/ 180 w 181"/>
                  <a:gd name="T35" fmla="*/ 0 h 106"/>
                  <a:gd name="T36" fmla="*/ 169 w 181"/>
                  <a:gd name="T37" fmla="*/ 4 h 106"/>
                  <a:gd name="T38" fmla="*/ 158 w 181"/>
                  <a:gd name="T39" fmla="*/ 8 h 106"/>
                  <a:gd name="T40" fmla="*/ 148 w 181"/>
                  <a:gd name="T41" fmla="*/ 12 h 106"/>
                  <a:gd name="T42" fmla="*/ 138 w 181"/>
                  <a:gd name="T43" fmla="*/ 17 h 106"/>
                  <a:gd name="T44" fmla="*/ 127 w 181"/>
                  <a:gd name="T45" fmla="*/ 23 h 106"/>
                  <a:gd name="T46" fmla="*/ 116 w 181"/>
                  <a:gd name="T47" fmla="*/ 28 h 106"/>
                  <a:gd name="T48" fmla="*/ 106 w 181"/>
                  <a:gd name="T49" fmla="*/ 33 h 106"/>
                  <a:gd name="T50" fmla="*/ 97 w 181"/>
                  <a:gd name="T51" fmla="*/ 39 h 106"/>
                  <a:gd name="T52" fmla="*/ 85 w 181"/>
                  <a:gd name="T53" fmla="*/ 45 h 106"/>
                  <a:gd name="T54" fmla="*/ 75 w 181"/>
                  <a:gd name="T55" fmla="*/ 53 h 106"/>
                  <a:gd name="T56" fmla="*/ 63 w 181"/>
                  <a:gd name="T57" fmla="*/ 60 h 106"/>
                  <a:gd name="T58" fmla="*/ 51 w 181"/>
                  <a:gd name="T59" fmla="*/ 67 h 106"/>
                  <a:gd name="T60" fmla="*/ 39 w 181"/>
                  <a:gd name="T61" fmla="*/ 76 h 106"/>
                  <a:gd name="T62" fmla="*/ 27 w 181"/>
                  <a:gd name="T63" fmla="*/ 84 h 106"/>
                  <a:gd name="T64" fmla="*/ 13 w 181"/>
                  <a:gd name="T65" fmla="*/ 93 h 106"/>
                  <a:gd name="T66" fmla="*/ 0 w 181"/>
                  <a:gd name="T67" fmla="*/ 104 h 106"/>
                  <a:gd name="T68" fmla="*/ 3 w 181"/>
                  <a:gd name="T6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106">
                    <a:moveTo>
                      <a:pt x="3" y="106"/>
                    </a:moveTo>
                    <a:lnTo>
                      <a:pt x="17" y="96"/>
                    </a:lnTo>
                    <a:lnTo>
                      <a:pt x="30" y="87"/>
                    </a:lnTo>
                    <a:lnTo>
                      <a:pt x="43" y="78"/>
                    </a:lnTo>
                    <a:lnTo>
                      <a:pt x="55" y="69"/>
                    </a:lnTo>
                    <a:lnTo>
                      <a:pt x="66" y="62"/>
                    </a:lnTo>
                    <a:lnTo>
                      <a:pt x="78" y="55"/>
                    </a:lnTo>
                    <a:lnTo>
                      <a:pt x="88" y="48"/>
                    </a:lnTo>
                    <a:lnTo>
                      <a:pt x="100" y="41"/>
                    </a:lnTo>
                    <a:lnTo>
                      <a:pt x="110" y="35"/>
                    </a:lnTo>
                    <a:lnTo>
                      <a:pt x="121" y="30"/>
                    </a:lnTo>
                    <a:lnTo>
                      <a:pt x="131" y="25"/>
                    </a:lnTo>
                    <a:lnTo>
                      <a:pt x="139" y="20"/>
                    </a:lnTo>
                    <a:lnTo>
                      <a:pt x="150" y="14"/>
                    </a:lnTo>
                    <a:lnTo>
                      <a:pt x="160" y="10"/>
                    </a:lnTo>
                    <a:lnTo>
                      <a:pt x="170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69" y="4"/>
                    </a:lnTo>
                    <a:lnTo>
                      <a:pt x="158" y="8"/>
                    </a:lnTo>
                    <a:lnTo>
                      <a:pt x="148" y="12"/>
                    </a:lnTo>
                    <a:lnTo>
                      <a:pt x="138" y="17"/>
                    </a:lnTo>
                    <a:lnTo>
                      <a:pt x="127" y="23"/>
                    </a:lnTo>
                    <a:lnTo>
                      <a:pt x="116" y="28"/>
                    </a:lnTo>
                    <a:lnTo>
                      <a:pt x="106" y="33"/>
                    </a:lnTo>
                    <a:lnTo>
                      <a:pt x="97" y="39"/>
                    </a:lnTo>
                    <a:lnTo>
                      <a:pt x="85" y="45"/>
                    </a:lnTo>
                    <a:lnTo>
                      <a:pt x="75" y="53"/>
                    </a:lnTo>
                    <a:lnTo>
                      <a:pt x="63" y="60"/>
                    </a:lnTo>
                    <a:lnTo>
                      <a:pt x="51" y="67"/>
                    </a:lnTo>
                    <a:lnTo>
                      <a:pt x="39" y="76"/>
                    </a:lnTo>
                    <a:lnTo>
                      <a:pt x="27" y="84"/>
                    </a:lnTo>
                    <a:lnTo>
                      <a:pt x="13" y="93"/>
                    </a:lnTo>
                    <a:lnTo>
                      <a:pt x="0" y="104"/>
                    </a:lnTo>
                    <a:lnTo>
                      <a:pt x="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3" name="Freeform 255">
                <a:extLst>
                  <a:ext uri="{FF2B5EF4-FFF2-40B4-BE49-F238E27FC236}">
                    <a16:creationId xmlns:a16="http://schemas.microsoft.com/office/drawing/2014/main" id="{826D5DB6-D364-4926-93AD-55AB4FC1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183"/>
                <a:ext cx="179" cy="38"/>
              </a:xfrm>
              <a:custGeom>
                <a:avLst/>
                <a:gdLst>
                  <a:gd name="T0" fmla="*/ 0 w 358"/>
                  <a:gd name="T1" fmla="*/ 74 h 74"/>
                  <a:gd name="T2" fmla="*/ 32 w 358"/>
                  <a:gd name="T3" fmla="*/ 74 h 74"/>
                  <a:gd name="T4" fmla="*/ 61 w 358"/>
                  <a:gd name="T5" fmla="*/ 73 h 74"/>
                  <a:gd name="T6" fmla="*/ 88 w 358"/>
                  <a:gd name="T7" fmla="*/ 72 h 74"/>
                  <a:gd name="T8" fmla="*/ 116 w 358"/>
                  <a:gd name="T9" fmla="*/ 70 h 74"/>
                  <a:gd name="T10" fmla="*/ 141 w 358"/>
                  <a:gd name="T11" fmla="*/ 68 h 74"/>
                  <a:gd name="T12" fmla="*/ 166 w 358"/>
                  <a:gd name="T13" fmla="*/ 65 h 74"/>
                  <a:gd name="T14" fmla="*/ 190 w 358"/>
                  <a:gd name="T15" fmla="*/ 63 h 74"/>
                  <a:gd name="T16" fmla="*/ 212 w 358"/>
                  <a:gd name="T17" fmla="*/ 59 h 74"/>
                  <a:gd name="T18" fmla="*/ 234 w 358"/>
                  <a:gd name="T19" fmla="*/ 55 h 74"/>
                  <a:gd name="T20" fmla="*/ 254 w 358"/>
                  <a:gd name="T21" fmla="*/ 50 h 74"/>
                  <a:gd name="T22" fmla="*/ 274 w 358"/>
                  <a:gd name="T23" fmla="*/ 43 h 74"/>
                  <a:gd name="T24" fmla="*/ 293 w 358"/>
                  <a:gd name="T25" fmla="*/ 37 h 74"/>
                  <a:gd name="T26" fmla="*/ 310 w 358"/>
                  <a:gd name="T27" fmla="*/ 30 h 74"/>
                  <a:gd name="T28" fmla="*/ 327 w 358"/>
                  <a:gd name="T29" fmla="*/ 21 h 74"/>
                  <a:gd name="T30" fmla="*/ 343 w 358"/>
                  <a:gd name="T31" fmla="*/ 12 h 74"/>
                  <a:gd name="T32" fmla="*/ 358 w 358"/>
                  <a:gd name="T33" fmla="*/ 2 h 74"/>
                  <a:gd name="T34" fmla="*/ 355 w 358"/>
                  <a:gd name="T35" fmla="*/ 0 h 74"/>
                  <a:gd name="T36" fmla="*/ 340 w 358"/>
                  <a:gd name="T37" fmla="*/ 10 h 74"/>
                  <a:gd name="T38" fmla="*/ 324 w 358"/>
                  <a:gd name="T39" fmla="*/ 19 h 74"/>
                  <a:gd name="T40" fmla="*/ 309 w 358"/>
                  <a:gd name="T41" fmla="*/ 28 h 74"/>
                  <a:gd name="T42" fmla="*/ 290 w 358"/>
                  <a:gd name="T43" fmla="*/ 35 h 74"/>
                  <a:gd name="T44" fmla="*/ 273 w 358"/>
                  <a:gd name="T45" fmla="*/ 41 h 74"/>
                  <a:gd name="T46" fmla="*/ 253 w 358"/>
                  <a:gd name="T47" fmla="*/ 47 h 74"/>
                  <a:gd name="T48" fmla="*/ 232 w 358"/>
                  <a:gd name="T49" fmla="*/ 53 h 74"/>
                  <a:gd name="T50" fmla="*/ 211 w 358"/>
                  <a:gd name="T51" fmla="*/ 57 h 74"/>
                  <a:gd name="T52" fmla="*/ 189 w 358"/>
                  <a:gd name="T53" fmla="*/ 60 h 74"/>
                  <a:gd name="T54" fmla="*/ 166 w 358"/>
                  <a:gd name="T55" fmla="*/ 63 h 74"/>
                  <a:gd name="T56" fmla="*/ 141 w 358"/>
                  <a:gd name="T57" fmla="*/ 66 h 74"/>
                  <a:gd name="T58" fmla="*/ 116 w 358"/>
                  <a:gd name="T59" fmla="*/ 68 h 74"/>
                  <a:gd name="T60" fmla="*/ 88 w 358"/>
                  <a:gd name="T61" fmla="*/ 70 h 74"/>
                  <a:gd name="T62" fmla="*/ 61 w 358"/>
                  <a:gd name="T63" fmla="*/ 71 h 74"/>
                  <a:gd name="T64" fmla="*/ 32 w 358"/>
                  <a:gd name="T65" fmla="*/ 71 h 74"/>
                  <a:gd name="T66" fmla="*/ 0 w 358"/>
                  <a:gd name="T67" fmla="*/ 72 h 74"/>
                  <a:gd name="T68" fmla="*/ 0 w 358"/>
                  <a:gd name="T6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8" h="74">
                    <a:moveTo>
                      <a:pt x="0" y="74"/>
                    </a:moveTo>
                    <a:lnTo>
                      <a:pt x="32" y="74"/>
                    </a:lnTo>
                    <a:lnTo>
                      <a:pt x="61" y="73"/>
                    </a:lnTo>
                    <a:lnTo>
                      <a:pt x="88" y="72"/>
                    </a:lnTo>
                    <a:lnTo>
                      <a:pt x="116" y="70"/>
                    </a:lnTo>
                    <a:lnTo>
                      <a:pt x="141" y="68"/>
                    </a:lnTo>
                    <a:lnTo>
                      <a:pt x="166" y="65"/>
                    </a:lnTo>
                    <a:lnTo>
                      <a:pt x="190" y="63"/>
                    </a:lnTo>
                    <a:lnTo>
                      <a:pt x="212" y="59"/>
                    </a:lnTo>
                    <a:lnTo>
                      <a:pt x="234" y="55"/>
                    </a:lnTo>
                    <a:lnTo>
                      <a:pt x="254" y="50"/>
                    </a:lnTo>
                    <a:lnTo>
                      <a:pt x="274" y="43"/>
                    </a:lnTo>
                    <a:lnTo>
                      <a:pt x="293" y="37"/>
                    </a:lnTo>
                    <a:lnTo>
                      <a:pt x="310" y="30"/>
                    </a:lnTo>
                    <a:lnTo>
                      <a:pt x="327" y="21"/>
                    </a:lnTo>
                    <a:lnTo>
                      <a:pt x="343" y="12"/>
                    </a:lnTo>
                    <a:lnTo>
                      <a:pt x="358" y="2"/>
                    </a:lnTo>
                    <a:lnTo>
                      <a:pt x="355" y="0"/>
                    </a:lnTo>
                    <a:lnTo>
                      <a:pt x="340" y="10"/>
                    </a:lnTo>
                    <a:lnTo>
                      <a:pt x="324" y="19"/>
                    </a:lnTo>
                    <a:lnTo>
                      <a:pt x="309" y="28"/>
                    </a:lnTo>
                    <a:lnTo>
                      <a:pt x="290" y="35"/>
                    </a:lnTo>
                    <a:lnTo>
                      <a:pt x="273" y="41"/>
                    </a:lnTo>
                    <a:lnTo>
                      <a:pt x="253" y="47"/>
                    </a:lnTo>
                    <a:lnTo>
                      <a:pt x="232" y="53"/>
                    </a:lnTo>
                    <a:lnTo>
                      <a:pt x="211" y="57"/>
                    </a:lnTo>
                    <a:lnTo>
                      <a:pt x="189" y="60"/>
                    </a:lnTo>
                    <a:lnTo>
                      <a:pt x="166" y="63"/>
                    </a:lnTo>
                    <a:lnTo>
                      <a:pt x="141" y="66"/>
                    </a:lnTo>
                    <a:lnTo>
                      <a:pt x="116" y="68"/>
                    </a:lnTo>
                    <a:lnTo>
                      <a:pt x="88" y="70"/>
                    </a:lnTo>
                    <a:lnTo>
                      <a:pt x="61" y="71"/>
                    </a:lnTo>
                    <a:lnTo>
                      <a:pt x="32" y="71"/>
                    </a:lnTo>
                    <a:lnTo>
                      <a:pt x="0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4" name="Freeform 256">
                <a:extLst>
                  <a:ext uri="{FF2B5EF4-FFF2-40B4-BE49-F238E27FC236}">
                    <a16:creationId xmlns:a16="http://schemas.microsoft.com/office/drawing/2014/main" id="{B3B0E3CB-18C3-48ED-B903-AFD2125A4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20"/>
                <a:ext cx="122" cy="5"/>
              </a:xfrm>
              <a:custGeom>
                <a:avLst/>
                <a:gdLst>
                  <a:gd name="T0" fmla="*/ 1 w 243"/>
                  <a:gd name="T1" fmla="*/ 11 h 11"/>
                  <a:gd name="T2" fmla="*/ 5 w 243"/>
                  <a:gd name="T3" fmla="*/ 10 h 11"/>
                  <a:gd name="T4" fmla="*/ 8 w 243"/>
                  <a:gd name="T5" fmla="*/ 10 h 11"/>
                  <a:gd name="T6" fmla="*/ 15 w 243"/>
                  <a:gd name="T7" fmla="*/ 9 h 11"/>
                  <a:gd name="T8" fmla="*/ 22 w 243"/>
                  <a:gd name="T9" fmla="*/ 9 h 11"/>
                  <a:gd name="T10" fmla="*/ 30 w 243"/>
                  <a:gd name="T11" fmla="*/ 8 h 11"/>
                  <a:gd name="T12" fmla="*/ 41 w 243"/>
                  <a:gd name="T13" fmla="*/ 8 h 11"/>
                  <a:gd name="T14" fmla="*/ 52 w 243"/>
                  <a:gd name="T15" fmla="*/ 7 h 11"/>
                  <a:gd name="T16" fmla="*/ 67 w 243"/>
                  <a:gd name="T17" fmla="*/ 7 h 11"/>
                  <a:gd name="T18" fmla="*/ 81 w 243"/>
                  <a:gd name="T19" fmla="*/ 6 h 11"/>
                  <a:gd name="T20" fmla="*/ 98 w 243"/>
                  <a:gd name="T21" fmla="*/ 6 h 11"/>
                  <a:gd name="T22" fmla="*/ 117 w 243"/>
                  <a:gd name="T23" fmla="*/ 6 h 11"/>
                  <a:gd name="T24" fmla="*/ 138 w 243"/>
                  <a:gd name="T25" fmla="*/ 6 h 11"/>
                  <a:gd name="T26" fmla="*/ 162 w 243"/>
                  <a:gd name="T27" fmla="*/ 5 h 11"/>
                  <a:gd name="T28" fmla="*/ 186 w 243"/>
                  <a:gd name="T29" fmla="*/ 5 h 11"/>
                  <a:gd name="T30" fmla="*/ 214 w 243"/>
                  <a:gd name="T31" fmla="*/ 5 h 11"/>
                  <a:gd name="T32" fmla="*/ 243 w 243"/>
                  <a:gd name="T33" fmla="*/ 2 h 11"/>
                  <a:gd name="T34" fmla="*/ 243 w 243"/>
                  <a:gd name="T35" fmla="*/ 0 h 11"/>
                  <a:gd name="T36" fmla="*/ 214 w 243"/>
                  <a:gd name="T37" fmla="*/ 0 h 11"/>
                  <a:gd name="T38" fmla="*/ 186 w 243"/>
                  <a:gd name="T39" fmla="*/ 0 h 11"/>
                  <a:gd name="T40" fmla="*/ 162 w 243"/>
                  <a:gd name="T41" fmla="*/ 1 h 11"/>
                  <a:gd name="T42" fmla="*/ 138 w 243"/>
                  <a:gd name="T43" fmla="*/ 1 h 11"/>
                  <a:gd name="T44" fmla="*/ 117 w 243"/>
                  <a:gd name="T45" fmla="*/ 1 h 11"/>
                  <a:gd name="T46" fmla="*/ 98 w 243"/>
                  <a:gd name="T47" fmla="*/ 2 h 11"/>
                  <a:gd name="T48" fmla="*/ 81 w 243"/>
                  <a:gd name="T49" fmla="*/ 4 h 11"/>
                  <a:gd name="T50" fmla="*/ 67 w 243"/>
                  <a:gd name="T51" fmla="*/ 5 h 11"/>
                  <a:gd name="T52" fmla="*/ 52 w 243"/>
                  <a:gd name="T53" fmla="*/ 5 h 11"/>
                  <a:gd name="T54" fmla="*/ 41 w 243"/>
                  <a:gd name="T55" fmla="*/ 6 h 11"/>
                  <a:gd name="T56" fmla="*/ 30 w 243"/>
                  <a:gd name="T57" fmla="*/ 6 h 11"/>
                  <a:gd name="T58" fmla="*/ 22 w 243"/>
                  <a:gd name="T59" fmla="*/ 7 h 11"/>
                  <a:gd name="T60" fmla="*/ 15 w 243"/>
                  <a:gd name="T61" fmla="*/ 7 h 11"/>
                  <a:gd name="T62" fmla="*/ 8 w 243"/>
                  <a:gd name="T63" fmla="*/ 8 h 11"/>
                  <a:gd name="T64" fmla="*/ 3 w 243"/>
                  <a:gd name="T65" fmla="*/ 8 h 11"/>
                  <a:gd name="T66" fmla="*/ 0 w 243"/>
                  <a:gd name="T67" fmla="*/ 9 h 11"/>
                  <a:gd name="T68" fmla="*/ 1 w 243"/>
                  <a:gd name="T6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3" h="11">
                    <a:moveTo>
                      <a:pt x="1" y="11"/>
                    </a:moveTo>
                    <a:lnTo>
                      <a:pt x="5" y="10"/>
                    </a:lnTo>
                    <a:lnTo>
                      <a:pt x="8" y="10"/>
                    </a:lnTo>
                    <a:lnTo>
                      <a:pt x="15" y="9"/>
                    </a:lnTo>
                    <a:lnTo>
                      <a:pt x="22" y="9"/>
                    </a:lnTo>
                    <a:lnTo>
                      <a:pt x="30" y="8"/>
                    </a:lnTo>
                    <a:lnTo>
                      <a:pt x="41" y="8"/>
                    </a:lnTo>
                    <a:lnTo>
                      <a:pt x="52" y="7"/>
                    </a:lnTo>
                    <a:lnTo>
                      <a:pt x="67" y="7"/>
                    </a:lnTo>
                    <a:lnTo>
                      <a:pt x="81" y="6"/>
                    </a:lnTo>
                    <a:lnTo>
                      <a:pt x="98" y="6"/>
                    </a:lnTo>
                    <a:lnTo>
                      <a:pt x="117" y="6"/>
                    </a:lnTo>
                    <a:lnTo>
                      <a:pt x="138" y="6"/>
                    </a:lnTo>
                    <a:lnTo>
                      <a:pt x="162" y="5"/>
                    </a:lnTo>
                    <a:lnTo>
                      <a:pt x="186" y="5"/>
                    </a:lnTo>
                    <a:lnTo>
                      <a:pt x="214" y="5"/>
                    </a:lnTo>
                    <a:lnTo>
                      <a:pt x="243" y="2"/>
                    </a:lnTo>
                    <a:lnTo>
                      <a:pt x="243" y="0"/>
                    </a:lnTo>
                    <a:lnTo>
                      <a:pt x="214" y="0"/>
                    </a:lnTo>
                    <a:lnTo>
                      <a:pt x="186" y="0"/>
                    </a:lnTo>
                    <a:lnTo>
                      <a:pt x="162" y="1"/>
                    </a:lnTo>
                    <a:lnTo>
                      <a:pt x="138" y="1"/>
                    </a:lnTo>
                    <a:lnTo>
                      <a:pt x="117" y="1"/>
                    </a:lnTo>
                    <a:lnTo>
                      <a:pt x="98" y="2"/>
                    </a:lnTo>
                    <a:lnTo>
                      <a:pt x="81" y="4"/>
                    </a:lnTo>
                    <a:lnTo>
                      <a:pt x="67" y="5"/>
                    </a:lnTo>
                    <a:lnTo>
                      <a:pt x="52" y="5"/>
                    </a:lnTo>
                    <a:lnTo>
                      <a:pt x="41" y="6"/>
                    </a:lnTo>
                    <a:lnTo>
                      <a:pt x="30" y="6"/>
                    </a:lnTo>
                    <a:lnTo>
                      <a:pt x="22" y="7"/>
                    </a:lnTo>
                    <a:lnTo>
                      <a:pt x="15" y="7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5" name="Freeform 257">
                <a:extLst>
                  <a:ext uri="{FF2B5EF4-FFF2-40B4-BE49-F238E27FC236}">
                    <a16:creationId xmlns:a16="http://schemas.microsoft.com/office/drawing/2014/main" id="{3DE456A1-E12B-4832-B4CE-BEEB4000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24"/>
                <a:ext cx="74" cy="21"/>
              </a:xfrm>
              <a:custGeom>
                <a:avLst/>
                <a:gdLst>
                  <a:gd name="T0" fmla="*/ 0 w 146"/>
                  <a:gd name="T1" fmla="*/ 41 h 41"/>
                  <a:gd name="T2" fmla="*/ 16 w 146"/>
                  <a:gd name="T3" fmla="*/ 40 h 41"/>
                  <a:gd name="T4" fmla="*/ 32 w 146"/>
                  <a:gd name="T5" fmla="*/ 38 h 41"/>
                  <a:gd name="T6" fmla="*/ 47 w 146"/>
                  <a:gd name="T7" fmla="*/ 36 h 41"/>
                  <a:gd name="T8" fmla="*/ 60 w 146"/>
                  <a:gd name="T9" fmla="*/ 34 h 41"/>
                  <a:gd name="T10" fmla="*/ 72 w 146"/>
                  <a:gd name="T11" fmla="*/ 31 h 41"/>
                  <a:gd name="T12" fmla="*/ 84 w 146"/>
                  <a:gd name="T13" fmla="*/ 28 h 41"/>
                  <a:gd name="T14" fmla="*/ 94 w 146"/>
                  <a:gd name="T15" fmla="*/ 25 h 41"/>
                  <a:gd name="T16" fmla="*/ 104 w 146"/>
                  <a:gd name="T17" fmla="*/ 22 h 41"/>
                  <a:gd name="T18" fmla="*/ 111 w 146"/>
                  <a:gd name="T19" fmla="*/ 17 h 41"/>
                  <a:gd name="T20" fmla="*/ 118 w 146"/>
                  <a:gd name="T21" fmla="*/ 14 h 41"/>
                  <a:gd name="T22" fmla="*/ 125 w 146"/>
                  <a:gd name="T23" fmla="*/ 11 h 41"/>
                  <a:gd name="T24" fmla="*/ 131 w 146"/>
                  <a:gd name="T25" fmla="*/ 9 h 41"/>
                  <a:gd name="T26" fmla="*/ 136 w 146"/>
                  <a:gd name="T27" fmla="*/ 7 h 41"/>
                  <a:gd name="T28" fmla="*/ 140 w 146"/>
                  <a:gd name="T29" fmla="*/ 5 h 41"/>
                  <a:gd name="T30" fmla="*/ 143 w 146"/>
                  <a:gd name="T31" fmla="*/ 3 h 41"/>
                  <a:gd name="T32" fmla="*/ 146 w 146"/>
                  <a:gd name="T33" fmla="*/ 2 h 41"/>
                  <a:gd name="T34" fmla="*/ 144 w 146"/>
                  <a:gd name="T35" fmla="*/ 0 h 41"/>
                  <a:gd name="T36" fmla="*/ 141 w 146"/>
                  <a:gd name="T37" fmla="*/ 1 h 41"/>
                  <a:gd name="T38" fmla="*/ 138 w 146"/>
                  <a:gd name="T39" fmla="*/ 2 h 41"/>
                  <a:gd name="T40" fmla="*/ 134 w 146"/>
                  <a:gd name="T41" fmla="*/ 5 h 41"/>
                  <a:gd name="T42" fmla="*/ 129 w 146"/>
                  <a:gd name="T43" fmla="*/ 7 h 41"/>
                  <a:gd name="T44" fmla="*/ 122 w 146"/>
                  <a:gd name="T45" fmla="*/ 9 h 41"/>
                  <a:gd name="T46" fmla="*/ 117 w 146"/>
                  <a:gd name="T47" fmla="*/ 12 h 41"/>
                  <a:gd name="T48" fmla="*/ 110 w 146"/>
                  <a:gd name="T49" fmla="*/ 15 h 41"/>
                  <a:gd name="T50" fmla="*/ 101 w 146"/>
                  <a:gd name="T51" fmla="*/ 19 h 41"/>
                  <a:gd name="T52" fmla="*/ 92 w 146"/>
                  <a:gd name="T53" fmla="*/ 23 h 41"/>
                  <a:gd name="T54" fmla="*/ 82 w 146"/>
                  <a:gd name="T55" fmla="*/ 26 h 41"/>
                  <a:gd name="T56" fmla="*/ 71 w 146"/>
                  <a:gd name="T57" fmla="*/ 29 h 41"/>
                  <a:gd name="T58" fmla="*/ 59 w 146"/>
                  <a:gd name="T59" fmla="*/ 31 h 41"/>
                  <a:gd name="T60" fmla="*/ 45 w 146"/>
                  <a:gd name="T61" fmla="*/ 34 h 41"/>
                  <a:gd name="T62" fmla="*/ 32 w 146"/>
                  <a:gd name="T63" fmla="*/ 36 h 41"/>
                  <a:gd name="T64" fmla="*/ 16 w 146"/>
                  <a:gd name="T65" fmla="*/ 38 h 41"/>
                  <a:gd name="T66" fmla="*/ 0 w 146"/>
                  <a:gd name="T67" fmla="*/ 39 h 41"/>
                  <a:gd name="T68" fmla="*/ 0 w 146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6" h="41">
                    <a:moveTo>
                      <a:pt x="0" y="41"/>
                    </a:moveTo>
                    <a:lnTo>
                      <a:pt x="16" y="40"/>
                    </a:lnTo>
                    <a:lnTo>
                      <a:pt x="32" y="38"/>
                    </a:lnTo>
                    <a:lnTo>
                      <a:pt x="47" y="36"/>
                    </a:lnTo>
                    <a:lnTo>
                      <a:pt x="60" y="34"/>
                    </a:lnTo>
                    <a:lnTo>
                      <a:pt x="72" y="31"/>
                    </a:lnTo>
                    <a:lnTo>
                      <a:pt x="84" y="28"/>
                    </a:lnTo>
                    <a:lnTo>
                      <a:pt x="94" y="25"/>
                    </a:lnTo>
                    <a:lnTo>
                      <a:pt x="104" y="22"/>
                    </a:lnTo>
                    <a:lnTo>
                      <a:pt x="111" y="17"/>
                    </a:lnTo>
                    <a:lnTo>
                      <a:pt x="118" y="14"/>
                    </a:lnTo>
                    <a:lnTo>
                      <a:pt x="125" y="11"/>
                    </a:lnTo>
                    <a:lnTo>
                      <a:pt x="131" y="9"/>
                    </a:lnTo>
                    <a:lnTo>
                      <a:pt x="136" y="7"/>
                    </a:lnTo>
                    <a:lnTo>
                      <a:pt x="140" y="5"/>
                    </a:lnTo>
                    <a:lnTo>
                      <a:pt x="143" y="3"/>
                    </a:lnTo>
                    <a:lnTo>
                      <a:pt x="146" y="2"/>
                    </a:lnTo>
                    <a:lnTo>
                      <a:pt x="144" y="0"/>
                    </a:lnTo>
                    <a:lnTo>
                      <a:pt x="141" y="1"/>
                    </a:lnTo>
                    <a:lnTo>
                      <a:pt x="138" y="2"/>
                    </a:lnTo>
                    <a:lnTo>
                      <a:pt x="134" y="5"/>
                    </a:lnTo>
                    <a:lnTo>
                      <a:pt x="129" y="7"/>
                    </a:lnTo>
                    <a:lnTo>
                      <a:pt x="122" y="9"/>
                    </a:lnTo>
                    <a:lnTo>
                      <a:pt x="117" y="12"/>
                    </a:lnTo>
                    <a:lnTo>
                      <a:pt x="110" y="15"/>
                    </a:lnTo>
                    <a:lnTo>
                      <a:pt x="101" y="19"/>
                    </a:lnTo>
                    <a:lnTo>
                      <a:pt x="92" y="23"/>
                    </a:lnTo>
                    <a:lnTo>
                      <a:pt x="82" y="26"/>
                    </a:lnTo>
                    <a:lnTo>
                      <a:pt x="71" y="29"/>
                    </a:lnTo>
                    <a:lnTo>
                      <a:pt x="59" y="31"/>
                    </a:lnTo>
                    <a:lnTo>
                      <a:pt x="45" y="34"/>
                    </a:lnTo>
                    <a:lnTo>
                      <a:pt x="32" y="36"/>
                    </a:lnTo>
                    <a:lnTo>
                      <a:pt x="16" y="38"/>
                    </a:lnTo>
                    <a:lnTo>
                      <a:pt x="0" y="39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6" name="Freeform 258">
                <a:extLst>
                  <a:ext uri="{FF2B5EF4-FFF2-40B4-BE49-F238E27FC236}">
                    <a16:creationId xmlns:a16="http://schemas.microsoft.com/office/drawing/2014/main" id="{7B1A56F1-0B0C-4DEE-BCB3-5047A377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37"/>
                <a:ext cx="261" cy="9"/>
              </a:xfrm>
              <a:custGeom>
                <a:avLst/>
                <a:gdLst>
                  <a:gd name="T0" fmla="*/ 0 w 521"/>
                  <a:gd name="T1" fmla="*/ 3 h 16"/>
                  <a:gd name="T2" fmla="*/ 33 w 521"/>
                  <a:gd name="T3" fmla="*/ 5 h 16"/>
                  <a:gd name="T4" fmla="*/ 69 w 521"/>
                  <a:gd name="T5" fmla="*/ 7 h 16"/>
                  <a:gd name="T6" fmla="*/ 106 w 521"/>
                  <a:gd name="T7" fmla="*/ 9 h 16"/>
                  <a:gd name="T8" fmla="*/ 143 w 521"/>
                  <a:gd name="T9" fmla="*/ 10 h 16"/>
                  <a:gd name="T10" fmla="*/ 180 w 521"/>
                  <a:gd name="T11" fmla="*/ 12 h 16"/>
                  <a:gd name="T12" fmla="*/ 218 w 521"/>
                  <a:gd name="T13" fmla="*/ 13 h 16"/>
                  <a:gd name="T14" fmla="*/ 254 w 521"/>
                  <a:gd name="T15" fmla="*/ 14 h 16"/>
                  <a:gd name="T16" fmla="*/ 291 w 521"/>
                  <a:gd name="T17" fmla="*/ 15 h 16"/>
                  <a:gd name="T18" fmla="*/ 327 w 521"/>
                  <a:gd name="T19" fmla="*/ 15 h 16"/>
                  <a:gd name="T20" fmla="*/ 360 w 521"/>
                  <a:gd name="T21" fmla="*/ 16 h 16"/>
                  <a:gd name="T22" fmla="*/ 394 w 521"/>
                  <a:gd name="T23" fmla="*/ 16 h 16"/>
                  <a:gd name="T24" fmla="*/ 424 w 521"/>
                  <a:gd name="T25" fmla="*/ 15 h 16"/>
                  <a:gd name="T26" fmla="*/ 452 w 521"/>
                  <a:gd name="T27" fmla="*/ 15 h 16"/>
                  <a:gd name="T28" fmla="*/ 478 w 521"/>
                  <a:gd name="T29" fmla="*/ 14 h 16"/>
                  <a:gd name="T30" fmla="*/ 501 w 521"/>
                  <a:gd name="T31" fmla="*/ 13 h 16"/>
                  <a:gd name="T32" fmla="*/ 521 w 521"/>
                  <a:gd name="T33" fmla="*/ 13 h 16"/>
                  <a:gd name="T34" fmla="*/ 521 w 521"/>
                  <a:gd name="T35" fmla="*/ 10 h 16"/>
                  <a:gd name="T36" fmla="*/ 501 w 521"/>
                  <a:gd name="T37" fmla="*/ 11 h 16"/>
                  <a:gd name="T38" fmla="*/ 478 w 521"/>
                  <a:gd name="T39" fmla="*/ 12 h 16"/>
                  <a:gd name="T40" fmla="*/ 452 w 521"/>
                  <a:gd name="T41" fmla="*/ 12 h 16"/>
                  <a:gd name="T42" fmla="*/ 424 w 521"/>
                  <a:gd name="T43" fmla="*/ 12 h 16"/>
                  <a:gd name="T44" fmla="*/ 394 w 521"/>
                  <a:gd name="T45" fmla="*/ 13 h 16"/>
                  <a:gd name="T46" fmla="*/ 360 w 521"/>
                  <a:gd name="T47" fmla="*/ 13 h 16"/>
                  <a:gd name="T48" fmla="*/ 327 w 521"/>
                  <a:gd name="T49" fmla="*/ 12 h 16"/>
                  <a:gd name="T50" fmla="*/ 291 w 521"/>
                  <a:gd name="T51" fmla="*/ 12 h 16"/>
                  <a:gd name="T52" fmla="*/ 254 w 521"/>
                  <a:gd name="T53" fmla="*/ 12 h 16"/>
                  <a:gd name="T54" fmla="*/ 218 w 521"/>
                  <a:gd name="T55" fmla="*/ 11 h 16"/>
                  <a:gd name="T56" fmla="*/ 180 w 521"/>
                  <a:gd name="T57" fmla="*/ 10 h 16"/>
                  <a:gd name="T58" fmla="*/ 143 w 521"/>
                  <a:gd name="T59" fmla="*/ 8 h 16"/>
                  <a:gd name="T60" fmla="*/ 106 w 521"/>
                  <a:gd name="T61" fmla="*/ 7 h 16"/>
                  <a:gd name="T62" fmla="*/ 69 w 521"/>
                  <a:gd name="T63" fmla="*/ 5 h 16"/>
                  <a:gd name="T64" fmla="*/ 33 w 521"/>
                  <a:gd name="T65" fmla="*/ 3 h 16"/>
                  <a:gd name="T66" fmla="*/ 0 w 521"/>
                  <a:gd name="T67" fmla="*/ 0 h 16"/>
                  <a:gd name="T68" fmla="*/ 0 w 521"/>
                  <a:gd name="T6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1" h="16">
                    <a:moveTo>
                      <a:pt x="0" y="3"/>
                    </a:moveTo>
                    <a:lnTo>
                      <a:pt x="33" y="5"/>
                    </a:lnTo>
                    <a:lnTo>
                      <a:pt x="69" y="7"/>
                    </a:lnTo>
                    <a:lnTo>
                      <a:pt x="106" y="9"/>
                    </a:lnTo>
                    <a:lnTo>
                      <a:pt x="143" y="10"/>
                    </a:lnTo>
                    <a:lnTo>
                      <a:pt x="180" y="12"/>
                    </a:lnTo>
                    <a:lnTo>
                      <a:pt x="218" y="13"/>
                    </a:lnTo>
                    <a:lnTo>
                      <a:pt x="254" y="14"/>
                    </a:lnTo>
                    <a:lnTo>
                      <a:pt x="291" y="15"/>
                    </a:lnTo>
                    <a:lnTo>
                      <a:pt x="327" y="15"/>
                    </a:lnTo>
                    <a:lnTo>
                      <a:pt x="360" y="16"/>
                    </a:lnTo>
                    <a:lnTo>
                      <a:pt x="394" y="16"/>
                    </a:lnTo>
                    <a:lnTo>
                      <a:pt x="424" y="15"/>
                    </a:lnTo>
                    <a:lnTo>
                      <a:pt x="452" y="15"/>
                    </a:lnTo>
                    <a:lnTo>
                      <a:pt x="478" y="14"/>
                    </a:lnTo>
                    <a:lnTo>
                      <a:pt x="501" y="13"/>
                    </a:lnTo>
                    <a:lnTo>
                      <a:pt x="521" y="13"/>
                    </a:lnTo>
                    <a:lnTo>
                      <a:pt x="521" y="10"/>
                    </a:lnTo>
                    <a:lnTo>
                      <a:pt x="501" y="11"/>
                    </a:lnTo>
                    <a:lnTo>
                      <a:pt x="478" y="12"/>
                    </a:lnTo>
                    <a:lnTo>
                      <a:pt x="452" y="12"/>
                    </a:lnTo>
                    <a:lnTo>
                      <a:pt x="424" y="12"/>
                    </a:lnTo>
                    <a:lnTo>
                      <a:pt x="394" y="13"/>
                    </a:lnTo>
                    <a:lnTo>
                      <a:pt x="360" y="13"/>
                    </a:lnTo>
                    <a:lnTo>
                      <a:pt x="327" y="12"/>
                    </a:lnTo>
                    <a:lnTo>
                      <a:pt x="291" y="12"/>
                    </a:lnTo>
                    <a:lnTo>
                      <a:pt x="254" y="12"/>
                    </a:lnTo>
                    <a:lnTo>
                      <a:pt x="218" y="11"/>
                    </a:lnTo>
                    <a:lnTo>
                      <a:pt x="180" y="10"/>
                    </a:lnTo>
                    <a:lnTo>
                      <a:pt x="143" y="8"/>
                    </a:lnTo>
                    <a:lnTo>
                      <a:pt x="106" y="7"/>
                    </a:lnTo>
                    <a:lnTo>
                      <a:pt x="69" y="5"/>
                    </a:lnTo>
                    <a:lnTo>
                      <a:pt x="3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7" name="Freeform 259">
                <a:extLst>
                  <a:ext uri="{FF2B5EF4-FFF2-40B4-BE49-F238E27FC236}">
                    <a16:creationId xmlns:a16="http://schemas.microsoft.com/office/drawing/2014/main" id="{F281EB76-EF63-46C3-AD9A-C65E55F00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179"/>
                <a:ext cx="142" cy="60"/>
              </a:xfrm>
              <a:custGeom>
                <a:avLst/>
                <a:gdLst>
                  <a:gd name="T0" fmla="*/ 2 w 284"/>
                  <a:gd name="T1" fmla="*/ 2 h 121"/>
                  <a:gd name="T2" fmla="*/ 0 w 284"/>
                  <a:gd name="T3" fmla="*/ 1 h 121"/>
                  <a:gd name="T4" fmla="*/ 12 w 284"/>
                  <a:gd name="T5" fmla="*/ 17 h 121"/>
                  <a:gd name="T6" fmla="*/ 25 w 284"/>
                  <a:gd name="T7" fmla="*/ 30 h 121"/>
                  <a:gd name="T8" fmla="*/ 38 w 284"/>
                  <a:gd name="T9" fmla="*/ 43 h 121"/>
                  <a:gd name="T10" fmla="*/ 52 w 284"/>
                  <a:gd name="T11" fmla="*/ 54 h 121"/>
                  <a:gd name="T12" fmla="*/ 65 w 284"/>
                  <a:gd name="T13" fmla="*/ 66 h 121"/>
                  <a:gd name="T14" fmla="*/ 80 w 284"/>
                  <a:gd name="T15" fmla="*/ 74 h 121"/>
                  <a:gd name="T16" fmla="*/ 97 w 284"/>
                  <a:gd name="T17" fmla="*/ 82 h 121"/>
                  <a:gd name="T18" fmla="*/ 112 w 284"/>
                  <a:gd name="T19" fmla="*/ 89 h 121"/>
                  <a:gd name="T20" fmla="*/ 130 w 284"/>
                  <a:gd name="T21" fmla="*/ 96 h 121"/>
                  <a:gd name="T22" fmla="*/ 148 w 284"/>
                  <a:gd name="T23" fmla="*/ 100 h 121"/>
                  <a:gd name="T24" fmla="*/ 166 w 284"/>
                  <a:gd name="T25" fmla="*/ 105 h 121"/>
                  <a:gd name="T26" fmla="*/ 186 w 284"/>
                  <a:gd name="T27" fmla="*/ 109 h 121"/>
                  <a:gd name="T28" fmla="*/ 208 w 284"/>
                  <a:gd name="T29" fmla="*/ 113 h 121"/>
                  <a:gd name="T30" fmla="*/ 232 w 284"/>
                  <a:gd name="T31" fmla="*/ 116 h 121"/>
                  <a:gd name="T32" fmla="*/ 258 w 284"/>
                  <a:gd name="T33" fmla="*/ 119 h 121"/>
                  <a:gd name="T34" fmla="*/ 284 w 284"/>
                  <a:gd name="T35" fmla="*/ 121 h 121"/>
                  <a:gd name="T36" fmla="*/ 284 w 284"/>
                  <a:gd name="T37" fmla="*/ 119 h 121"/>
                  <a:gd name="T38" fmla="*/ 258 w 284"/>
                  <a:gd name="T39" fmla="*/ 117 h 121"/>
                  <a:gd name="T40" fmla="*/ 232 w 284"/>
                  <a:gd name="T41" fmla="*/ 114 h 121"/>
                  <a:gd name="T42" fmla="*/ 210 w 284"/>
                  <a:gd name="T43" fmla="*/ 110 h 121"/>
                  <a:gd name="T44" fmla="*/ 188 w 284"/>
                  <a:gd name="T45" fmla="*/ 107 h 121"/>
                  <a:gd name="T46" fmla="*/ 167 w 284"/>
                  <a:gd name="T47" fmla="*/ 103 h 121"/>
                  <a:gd name="T48" fmla="*/ 149 w 284"/>
                  <a:gd name="T49" fmla="*/ 98 h 121"/>
                  <a:gd name="T50" fmla="*/ 131 w 284"/>
                  <a:gd name="T51" fmla="*/ 93 h 121"/>
                  <a:gd name="T52" fmla="*/ 114 w 284"/>
                  <a:gd name="T53" fmla="*/ 87 h 121"/>
                  <a:gd name="T54" fmla="*/ 98 w 284"/>
                  <a:gd name="T55" fmla="*/ 80 h 121"/>
                  <a:gd name="T56" fmla="*/ 84 w 284"/>
                  <a:gd name="T57" fmla="*/ 72 h 121"/>
                  <a:gd name="T58" fmla="*/ 68 w 284"/>
                  <a:gd name="T59" fmla="*/ 63 h 121"/>
                  <a:gd name="T60" fmla="*/ 55 w 284"/>
                  <a:gd name="T61" fmla="*/ 52 h 121"/>
                  <a:gd name="T62" fmla="*/ 42 w 284"/>
                  <a:gd name="T63" fmla="*/ 42 h 121"/>
                  <a:gd name="T64" fmla="*/ 29 w 284"/>
                  <a:gd name="T65" fmla="*/ 29 h 121"/>
                  <a:gd name="T66" fmla="*/ 15 w 284"/>
                  <a:gd name="T67" fmla="*/ 16 h 121"/>
                  <a:gd name="T68" fmla="*/ 3 w 284"/>
                  <a:gd name="T69" fmla="*/ 0 h 121"/>
                  <a:gd name="T70" fmla="*/ 0 w 284"/>
                  <a:gd name="T71" fmla="*/ 0 h 121"/>
                  <a:gd name="T72" fmla="*/ 2 w 284"/>
                  <a:gd name="T73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121">
                    <a:moveTo>
                      <a:pt x="2" y="2"/>
                    </a:moveTo>
                    <a:lnTo>
                      <a:pt x="0" y="1"/>
                    </a:lnTo>
                    <a:lnTo>
                      <a:pt x="12" y="17"/>
                    </a:lnTo>
                    <a:lnTo>
                      <a:pt x="25" y="30"/>
                    </a:lnTo>
                    <a:lnTo>
                      <a:pt x="38" y="43"/>
                    </a:lnTo>
                    <a:lnTo>
                      <a:pt x="52" y="54"/>
                    </a:lnTo>
                    <a:lnTo>
                      <a:pt x="65" y="66"/>
                    </a:lnTo>
                    <a:lnTo>
                      <a:pt x="80" y="74"/>
                    </a:lnTo>
                    <a:lnTo>
                      <a:pt x="97" y="82"/>
                    </a:lnTo>
                    <a:lnTo>
                      <a:pt x="112" y="89"/>
                    </a:lnTo>
                    <a:lnTo>
                      <a:pt x="130" y="96"/>
                    </a:lnTo>
                    <a:lnTo>
                      <a:pt x="148" y="100"/>
                    </a:lnTo>
                    <a:lnTo>
                      <a:pt x="166" y="105"/>
                    </a:lnTo>
                    <a:lnTo>
                      <a:pt x="186" y="109"/>
                    </a:lnTo>
                    <a:lnTo>
                      <a:pt x="208" y="113"/>
                    </a:lnTo>
                    <a:lnTo>
                      <a:pt x="232" y="116"/>
                    </a:lnTo>
                    <a:lnTo>
                      <a:pt x="258" y="119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58" y="117"/>
                    </a:lnTo>
                    <a:lnTo>
                      <a:pt x="232" y="114"/>
                    </a:lnTo>
                    <a:lnTo>
                      <a:pt x="210" y="110"/>
                    </a:lnTo>
                    <a:lnTo>
                      <a:pt x="188" y="107"/>
                    </a:lnTo>
                    <a:lnTo>
                      <a:pt x="167" y="103"/>
                    </a:lnTo>
                    <a:lnTo>
                      <a:pt x="149" y="98"/>
                    </a:lnTo>
                    <a:lnTo>
                      <a:pt x="131" y="93"/>
                    </a:lnTo>
                    <a:lnTo>
                      <a:pt x="114" y="87"/>
                    </a:lnTo>
                    <a:lnTo>
                      <a:pt x="98" y="80"/>
                    </a:lnTo>
                    <a:lnTo>
                      <a:pt x="84" y="72"/>
                    </a:lnTo>
                    <a:lnTo>
                      <a:pt x="68" y="63"/>
                    </a:lnTo>
                    <a:lnTo>
                      <a:pt x="55" y="52"/>
                    </a:lnTo>
                    <a:lnTo>
                      <a:pt x="42" y="42"/>
                    </a:lnTo>
                    <a:lnTo>
                      <a:pt x="29" y="29"/>
                    </a:lnTo>
                    <a:lnTo>
                      <a:pt x="15" y="1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8" name="Freeform 260">
                <a:extLst>
                  <a:ext uri="{FF2B5EF4-FFF2-40B4-BE49-F238E27FC236}">
                    <a16:creationId xmlns:a16="http://schemas.microsoft.com/office/drawing/2014/main" id="{A2500BB4-625B-4972-8FA1-3FB6386E9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71"/>
                <a:ext cx="34" cy="10"/>
              </a:xfrm>
              <a:custGeom>
                <a:avLst/>
                <a:gdLst>
                  <a:gd name="T0" fmla="*/ 0 w 69"/>
                  <a:gd name="T1" fmla="*/ 3 h 18"/>
                  <a:gd name="T2" fmla="*/ 12 w 69"/>
                  <a:gd name="T3" fmla="*/ 9 h 18"/>
                  <a:gd name="T4" fmla="*/ 24 w 69"/>
                  <a:gd name="T5" fmla="*/ 14 h 18"/>
                  <a:gd name="T6" fmla="*/ 35 w 69"/>
                  <a:gd name="T7" fmla="*/ 16 h 18"/>
                  <a:gd name="T8" fmla="*/ 46 w 69"/>
                  <a:gd name="T9" fmla="*/ 17 h 18"/>
                  <a:gd name="T10" fmla="*/ 54 w 69"/>
                  <a:gd name="T11" fmla="*/ 18 h 18"/>
                  <a:gd name="T12" fmla="*/ 63 w 69"/>
                  <a:gd name="T13" fmla="*/ 17 h 18"/>
                  <a:gd name="T14" fmla="*/ 67 w 69"/>
                  <a:gd name="T15" fmla="*/ 16 h 18"/>
                  <a:gd name="T16" fmla="*/ 69 w 69"/>
                  <a:gd name="T17" fmla="*/ 16 h 18"/>
                  <a:gd name="T18" fmla="*/ 67 w 69"/>
                  <a:gd name="T19" fmla="*/ 14 h 18"/>
                  <a:gd name="T20" fmla="*/ 66 w 69"/>
                  <a:gd name="T21" fmla="*/ 14 h 18"/>
                  <a:gd name="T22" fmla="*/ 63 w 69"/>
                  <a:gd name="T23" fmla="*/ 15 h 18"/>
                  <a:gd name="T24" fmla="*/ 54 w 69"/>
                  <a:gd name="T25" fmla="*/ 15 h 18"/>
                  <a:gd name="T26" fmla="*/ 46 w 69"/>
                  <a:gd name="T27" fmla="*/ 15 h 18"/>
                  <a:gd name="T28" fmla="*/ 37 w 69"/>
                  <a:gd name="T29" fmla="*/ 14 h 18"/>
                  <a:gd name="T30" fmla="*/ 26 w 69"/>
                  <a:gd name="T31" fmla="*/ 12 h 18"/>
                  <a:gd name="T32" fmla="*/ 15 w 69"/>
                  <a:gd name="T33" fmla="*/ 7 h 18"/>
                  <a:gd name="T34" fmla="*/ 4 w 69"/>
                  <a:gd name="T35" fmla="*/ 0 h 18"/>
                  <a:gd name="T36" fmla="*/ 0 w 69"/>
                  <a:gd name="T3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18">
                    <a:moveTo>
                      <a:pt x="0" y="3"/>
                    </a:moveTo>
                    <a:lnTo>
                      <a:pt x="12" y="9"/>
                    </a:lnTo>
                    <a:lnTo>
                      <a:pt x="24" y="14"/>
                    </a:lnTo>
                    <a:lnTo>
                      <a:pt x="35" y="16"/>
                    </a:lnTo>
                    <a:lnTo>
                      <a:pt x="46" y="17"/>
                    </a:lnTo>
                    <a:lnTo>
                      <a:pt x="54" y="18"/>
                    </a:lnTo>
                    <a:lnTo>
                      <a:pt x="63" y="17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7" y="14"/>
                    </a:lnTo>
                    <a:lnTo>
                      <a:pt x="66" y="14"/>
                    </a:lnTo>
                    <a:lnTo>
                      <a:pt x="63" y="15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7" y="14"/>
                    </a:lnTo>
                    <a:lnTo>
                      <a:pt x="26" y="12"/>
                    </a:lnTo>
                    <a:lnTo>
                      <a:pt x="15" y="7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9" name="Freeform 261">
                <a:extLst>
                  <a:ext uri="{FF2B5EF4-FFF2-40B4-BE49-F238E27FC236}">
                    <a16:creationId xmlns:a16="http://schemas.microsoft.com/office/drawing/2014/main" id="{ADE09560-49F8-4EE8-9D34-0E8DE73A8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120"/>
                <a:ext cx="30" cy="52"/>
              </a:xfrm>
              <a:custGeom>
                <a:avLst/>
                <a:gdLst>
                  <a:gd name="T0" fmla="*/ 0 w 59"/>
                  <a:gd name="T1" fmla="*/ 0 h 104"/>
                  <a:gd name="T2" fmla="*/ 0 w 59"/>
                  <a:gd name="T3" fmla="*/ 10 h 104"/>
                  <a:gd name="T4" fmla="*/ 1 w 59"/>
                  <a:gd name="T5" fmla="*/ 19 h 104"/>
                  <a:gd name="T6" fmla="*/ 3 w 59"/>
                  <a:gd name="T7" fmla="*/ 28 h 104"/>
                  <a:gd name="T8" fmla="*/ 6 w 59"/>
                  <a:gd name="T9" fmla="*/ 36 h 104"/>
                  <a:gd name="T10" fmla="*/ 8 w 59"/>
                  <a:gd name="T11" fmla="*/ 45 h 104"/>
                  <a:gd name="T12" fmla="*/ 11 w 59"/>
                  <a:gd name="T13" fmla="*/ 52 h 104"/>
                  <a:gd name="T14" fmla="*/ 15 w 59"/>
                  <a:gd name="T15" fmla="*/ 58 h 104"/>
                  <a:gd name="T16" fmla="*/ 18 w 59"/>
                  <a:gd name="T17" fmla="*/ 64 h 104"/>
                  <a:gd name="T18" fmla="*/ 22 w 59"/>
                  <a:gd name="T19" fmla="*/ 71 h 104"/>
                  <a:gd name="T20" fmla="*/ 26 w 59"/>
                  <a:gd name="T21" fmla="*/ 76 h 104"/>
                  <a:gd name="T22" fmla="*/ 30 w 59"/>
                  <a:gd name="T23" fmla="*/ 81 h 104"/>
                  <a:gd name="T24" fmla="*/ 34 w 59"/>
                  <a:gd name="T25" fmla="*/ 85 h 104"/>
                  <a:gd name="T26" fmla="*/ 41 w 59"/>
                  <a:gd name="T27" fmla="*/ 90 h 104"/>
                  <a:gd name="T28" fmla="*/ 45 w 59"/>
                  <a:gd name="T29" fmla="*/ 95 h 104"/>
                  <a:gd name="T30" fmla="*/ 50 w 59"/>
                  <a:gd name="T31" fmla="*/ 100 h 104"/>
                  <a:gd name="T32" fmla="*/ 55 w 59"/>
                  <a:gd name="T33" fmla="*/ 104 h 104"/>
                  <a:gd name="T34" fmla="*/ 59 w 59"/>
                  <a:gd name="T35" fmla="*/ 102 h 104"/>
                  <a:gd name="T36" fmla="*/ 54 w 59"/>
                  <a:gd name="T37" fmla="*/ 99 h 104"/>
                  <a:gd name="T38" fmla="*/ 49 w 59"/>
                  <a:gd name="T39" fmla="*/ 93 h 104"/>
                  <a:gd name="T40" fmla="*/ 44 w 59"/>
                  <a:gd name="T41" fmla="*/ 89 h 104"/>
                  <a:gd name="T42" fmla="*/ 39 w 59"/>
                  <a:gd name="T43" fmla="*/ 84 h 104"/>
                  <a:gd name="T44" fmla="*/ 33 w 59"/>
                  <a:gd name="T45" fmla="*/ 80 h 104"/>
                  <a:gd name="T46" fmla="*/ 29 w 59"/>
                  <a:gd name="T47" fmla="*/ 75 h 104"/>
                  <a:gd name="T48" fmla="*/ 25 w 59"/>
                  <a:gd name="T49" fmla="*/ 70 h 104"/>
                  <a:gd name="T50" fmla="*/ 21 w 59"/>
                  <a:gd name="T51" fmla="*/ 63 h 104"/>
                  <a:gd name="T52" fmla="*/ 18 w 59"/>
                  <a:gd name="T53" fmla="*/ 57 h 104"/>
                  <a:gd name="T54" fmla="*/ 15 w 59"/>
                  <a:gd name="T55" fmla="*/ 51 h 104"/>
                  <a:gd name="T56" fmla="*/ 12 w 59"/>
                  <a:gd name="T57" fmla="*/ 44 h 104"/>
                  <a:gd name="T58" fmla="*/ 9 w 59"/>
                  <a:gd name="T59" fmla="*/ 36 h 104"/>
                  <a:gd name="T60" fmla="*/ 6 w 59"/>
                  <a:gd name="T61" fmla="*/ 28 h 104"/>
                  <a:gd name="T62" fmla="*/ 5 w 59"/>
                  <a:gd name="T63" fmla="*/ 19 h 104"/>
                  <a:gd name="T64" fmla="*/ 4 w 59"/>
                  <a:gd name="T65" fmla="*/ 10 h 104"/>
                  <a:gd name="T66" fmla="*/ 3 w 59"/>
                  <a:gd name="T67" fmla="*/ 0 h 104"/>
                  <a:gd name="T68" fmla="*/ 0 w 59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4">
                    <a:moveTo>
                      <a:pt x="0" y="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3" y="28"/>
                    </a:lnTo>
                    <a:lnTo>
                      <a:pt x="6" y="36"/>
                    </a:lnTo>
                    <a:lnTo>
                      <a:pt x="8" y="45"/>
                    </a:lnTo>
                    <a:lnTo>
                      <a:pt x="11" y="52"/>
                    </a:lnTo>
                    <a:lnTo>
                      <a:pt x="15" y="58"/>
                    </a:lnTo>
                    <a:lnTo>
                      <a:pt x="18" y="64"/>
                    </a:lnTo>
                    <a:lnTo>
                      <a:pt x="22" y="71"/>
                    </a:lnTo>
                    <a:lnTo>
                      <a:pt x="26" y="76"/>
                    </a:lnTo>
                    <a:lnTo>
                      <a:pt x="30" y="81"/>
                    </a:lnTo>
                    <a:lnTo>
                      <a:pt x="34" y="85"/>
                    </a:lnTo>
                    <a:lnTo>
                      <a:pt x="41" y="90"/>
                    </a:lnTo>
                    <a:lnTo>
                      <a:pt x="45" y="95"/>
                    </a:lnTo>
                    <a:lnTo>
                      <a:pt x="50" y="100"/>
                    </a:lnTo>
                    <a:lnTo>
                      <a:pt x="55" y="104"/>
                    </a:lnTo>
                    <a:lnTo>
                      <a:pt x="59" y="102"/>
                    </a:lnTo>
                    <a:lnTo>
                      <a:pt x="54" y="99"/>
                    </a:lnTo>
                    <a:lnTo>
                      <a:pt x="49" y="93"/>
                    </a:lnTo>
                    <a:lnTo>
                      <a:pt x="44" y="89"/>
                    </a:lnTo>
                    <a:lnTo>
                      <a:pt x="39" y="84"/>
                    </a:lnTo>
                    <a:lnTo>
                      <a:pt x="33" y="80"/>
                    </a:lnTo>
                    <a:lnTo>
                      <a:pt x="29" y="75"/>
                    </a:lnTo>
                    <a:lnTo>
                      <a:pt x="25" y="70"/>
                    </a:lnTo>
                    <a:lnTo>
                      <a:pt x="21" y="63"/>
                    </a:lnTo>
                    <a:lnTo>
                      <a:pt x="18" y="57"/>
                    </a:lnTo>
                    <a:lnTo>
                      <a:pt x="15" y="51"/>
                    </a:lnTo>
                    <a:lnTo>
                      <a:pt x="12" y="44"/>
                    </a:lnTo>
                    <a:lnTo>
                      <a:pt x="9" y="36"/>
                    </a:lnTo>
                    <a:lnTo>
                      <a:pt x="6" y="28"/>
                    </a:lnTo>
                    <a:lnTo>
                      <a:pt x="5" y="19"/>
                    </a:lnTo>
                    <a:lnTo>
                      <a:pt x="4" y="1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0" name="Freeform 262">
                <a:extLst>
                  <a:ext uri="{FF2B5EF4-FFF2-40B4-BE49-F238E27FC236}">
                    <a16:creationId xmlns:a16="http://schemas.microsoft.com/office/drawing/2014/main" id="{705B222D-72BA-4278-9204-8D38EB14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097"/>
                <a:ext cx="21" cy="23"/>
              </a:xfrm>
              <a:custGeom>
                <a:avLst/>
                <a:gdLst>
                  <a:gd name="T0" fmla="*/ 0 w 41"/>
                  <a:gd name="T1" fmla="*/ 2 h 47"/>
                  <a:gd name="T2" fmla="*/ 13 w 41"/>
                  <a:gd name="T3" fmla="*/ 11 h 47"/>
                  <a:gd name="T4" fmla="*/ 24 w 41"/>
                  <a:gd name="T5" fmla="*/ 19 h 47"/>
                  <a:gd name="T6" fmla="*/ 32 w 41"/>
                  <a:gd name="T7" fmla="*/ 27 h 47"/>
                  <a:gd name="T8" fmla="*/ 35 w 41"/>
                  <a:gd name="T9" fmla="*/ 33 h 47"/>
                  <a:gd name="T10" fmla="*/ 37 w 41"/>
                  <a:gd name="T11" fmla="*/ 39 h 47"/>
                  <a:gd name="T12" fmla="*/ 36 w 41"/>
                  <a:gd name="T13" fmla="*/ 43 h 47"/>
                  <a:gd name="T14" fmla="*/ 36 w 41"/>
                  <a:gd name="T15" fmla="*/ 45 h 47"/>
                  <a:gd name="T16" fmla="*/ 37 w 41"/>
                  <a:gd name="T17" fmla="*/ 47 h 47"/>
                  <a:gd name="T18" fmla="*/ 41 w 41"/>
                  <a:gd name="T19" fmla="*/ 47 h 47"/>
                  <a:gd name="T20" fmla="*/ 41 w 41"/>
                  <a:gd name="T21" fmla="*/ 45 h 47"/>
                  <a:gd name="T22" fmla="*/ 41 w 41"/>
                  <a:gd name="T23" fmla="*/ 43 h 47"/>
                  <a:gd name="T24" fmla="*/ 41 w 41"/>
                  <a:gd name="T25" fmla="*/ 39 h 47"/>
                  <a:gd name="T26" fmla="*/ 38 w 41"/>
                  <a:gd name="T27" fmla="*/ 32 h 47"/>
                  <a:gd name="T28" fmla="*/ 35 w 41"/>
                  <a:gd name="T29" fmla="*/ 25 h 47"/>
                  <a:gd name="T30" fmla="*/ 27 w 41"/>
                  <a:gd name="T31" fmla="*/ 18 h 47"/>
                  <a:gd name="T32" fmla="*/ 17 w 41"/>
                  <a:gd name="T33" fmla="*/ 9 h 47"/>
                  <a:gd name="T34" fmla="*/ 3 w 41"/>
                  <a:gd name="T35" fmla="*/ 0 h 47"/>
                  <a:gd name="T36" fmla="*/ 0 w 41"/>
                  <a:gd name="T37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47">
                    <a:moveTo>
                      <a:pt x="0" y="2"/>
                    </a:moveTo>
                    <a:lnTo>
                      <a:pt x="13" y="11"/>
                    </a:lnTo>
                    <a:lnTo>
                      <a:pt x="24" y="19"/>
                    </a:lnTo>
                    <a:lnTo>
                      <a:pt x="32" y="27"/>
                    </a:lnTo>
                    <a:lnTo>
                      <a:pt x="35" y="33"/>
                    </a:lnTo>
                    <a:lnTo>
                      <a:pt x="37" y="39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7" y="47"/>
                    </a:lnTo>
                    <a:lnTo>
                      <a:pt x="41" y="47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39"/>
                    </a:lnTo>
                    <a:lnTo>
                      <a:pt x="38" y="32"/>
                    </a:lnTo>
                    <a:lnTo>
                      <a:pt x="35" y="25"/>
                    </a:lnTo>
                    <a:lnTo>
                      <a:pt x="27" y="18"/>
                    </a:lnTo>
                    <a:lnTo>
                      <a:pt x="1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1" name="Freeform 263">
                <a:extLst>
                  <a:ext uri="{FF2B5EF4-FFF2-40B4-BE49-F238E27FC236}">
                    <a16:creationId xmlns:a16="http://schemas.microsoft.com/office/drawing/2014/main" id="{A72DDC30-501D-443A-9036-ECD45FA8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040"/>
                <a:ext cx="16" cy="58"/>
              </a:xfrm>
              <a:custGeom>
                <a:avLst/>
                <a:gdLst>
                  <a:gd name="T0" fmla="*/ 14 w 31"/>
                  <a:gd name="T1" fmla="*/ 0 h 116"/>
                  <a:gd name="T2" fmla="*/ 12 w 31"/>
                  <a:gd name="T3" fmla="*/ 5 h 116"/>
                  <a:gd name="T4" fmla="*/ 10 w 31"/>
                  <a:gd name="T5" fmla="*/ 11 h 116"/>
                  <a:gd name="T6" fmla="*/ 8 w 31"/>
                  <a:gd name="T7" fmla="*/ 19 h 116"/>
                  <a:gd name="T8" fmla="*/ 6 w 31"/>
                  <a:gd name="T9" fmla="*/ 26 h 116"/>
                  <a:gd name="T10" fmla="*/ 4 w 31"/>
                  <a:gd name="T11" fmla="*/ 33 h 116"/>
                  <a:gd name="T12" fmla="*/ 3 w 31"/>
                  <a:gd name="T13" fmla="*/ 41 h 116"/>
                  <a:gd name="T14" fmla="*/ 1 w 31"/>
                  <a:gd name="T15" fmla="*/ 50 h 116"/>
                  <a:gd name="T16" fmla="*/ 0 w 31"/>
                  <a:gd name="T17" fmla="*/ 58 h 116"/>
                  <a:gd name="T18" fmla="*/ 0 w 31"/>
                  <a:gd name="T19" fmla="*/ 66 h 116"/>
                  <a:gd name="T20" fmla="*/ 2 w 31"/>
                  <a:gd name="T21" fmla="*/ 75 h 116"/>
                  <a:gd name="T22" fmla="*/ 4 w 31"/>
                  <a:gd name="T23" fmla="*/ 82 h 116"/>
                  <a:gd name="T24" fmla="*/ 6 w 31"/>
                  <a:gd name="T25" fmla="*/ 90 h 116"/>
                  <a:gd name="T26" fmla="*/ 9 w 31"/>
                  <a:gd name="T27" fmla="*/ 98 h 116"/>
                  <a:gd name="T28" fmla="*/ 14 w 31"/>
                  <a:gd name="T29" fmla="*/ 105 h 116"/>
                  <a:gd name="T30" fmla="*/ 20 w 31"/>
                  <a:gd name="T31" fmla="*/ 111 h 116"/>
                  <a:gd name="T32" fmla="*/ 28 w 31"/>
                  <a:gd name="T33" fmla="*/ 116 h 116"/>
                  <a:gd name="T34" fmla="*/ 31 w 31"/>
                  <a:gd name="T35" fmla="*/ 113 h 116"/>
                  <a:gd name="T36" fmla="*/ 24 w 31"/>
                  <a:gd name="T37" fmla="*/ 109 h 116"/>
                  <a:gd name="T38" fmla="*/ 17 w 31"/>
                  <a:gd name="T39" fmla="*/ 104 h 116"/>
                  <a:gd name="T40" fmla="*/ 12 w 31"/>
                  <a:gd name="T41" fmla="*/ 97 h 116"/>
                  <a:gd name="T42" fmla="*/ 9 w 31"/>
                  <a:gd name="T43" fmla="*/ 89 h 116"/>
                  <a:gd name="T44" fmla="*/ 7 w 31"/>
                  <a:gd name="T45" fmla="*/ 82 h 116"/>
                  <a:gd name="T46" fmla="*/ 5 w 31"/>
                  <a:gd name="T47" fmla="*/ 75 h 116"/>
                  <a:gd name="T48" fmla="*/ 5 w 31"/>
                  <a:gd name="T49" fmla="*/ 66 h 116"/>
                  <a:gd name="T50" fmla="*/ 5 w 31"/>
                  <a:gd name="T51" fmla="*/ 58 h 116"/>
                  <a:gd name="T52" fmla="*/ 5 w 31"/>
                  <a:gd name="T53" fmla="*/ 50 h 116"/>
                  <a:gd name="T54" fmla="*/ 6 w 31"/>
                  <a:gd name="T55" fmla="*/ 41 h 116"/>
                  <a:gd name="T56" fmla="*/ 7 w 31"/>
                  <a:gd name="T57" fmla="*/ 33 h 116"/>
                  <a:gd name="T58" fmla="*/ 9 w 31"/>
                  <a:gd name="T59" fmla="*/ 26 h 116"/>
                  <a:gd name="T60" fmla="*/ 11 w 31"/>
                  <a:gd name="T61" fmla="*/ 19 h 116"/>
                  <a:gd name="T62" fmla="*/ 14 w 31"/>
                  <a:gd name="T63" fmla="*/ 12 h 116"/>
                  <a:gd name="T64" fmla="*/ 15 w 31"/>
                  <a:gd name="T65" fmla="*/ 7 h 116"/>
                  <a:gd name="T66" fmla="*/ 17 w 31"/>
                  <a:gd name="T67" fmla="*/ 1 h 116"/>
                  <a:gd name="T68" fmla="*/ 14 w 3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16">
                    <a:moveTo>
                      <a:pt x="14" y="0"/>
                    </a:moveTo>
                    <a:lnTo>
                      <a:pt x="12" y="5"/>
                    </a:lnTo>
                    <a:lnTo>
                      <a:pt x="10" y="11"/>
                    </a:lnTo>
                    <a:lnTo>
                      <a:pt x="8" y="19"/>
                    </a:lnTo>
                    <a:lnTo>
                      <a:pt x="6" y="26"/>
                    </a:lnTo>
                    <a:lnTo>
                      <a:pt x="4" y="33"/>
                    </a:lnTo>
                    <a:lnTo>
                      <a:pt x="3" y="41"/>
                    </a:lnTo>
                    <a:lnTo>
                      <a:pt x="1" y="50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2" y="75"/>
                    </a:lnTo>
                    <a:lnTo>
                      <a:pt x="4" y="82"/>
                    </a:lnTo>
                    <a:lnTo>
                      <a:pt x="6" y="90"/>
                    </a:lnTo>
                    <a:lnTo>
                      <a:pt x="9" y="98"/>
                    </a:lnTo>
                    <a:lnTo>
                      <a:pt x="14" y="105"/>
                    </a:lnTo>
                    <a:lnTo>
                      <a:pt x="20" y="111"/>
                    </a:lnTo>
                    <a:lnTo>
                      <a:pt x="28" y="116"/>
                    </a:lnTo>
                    <a:lnTo>
                      <a:pt x="31" y="113"/>
                    </a:lnTo>
                    <a:lnTo>
                      <a:pt x="24" y="109"/>
                    </a:lnTo>
                    <a:lnTo>
                      <a:pt x="17" y="104"/>
                    </a:lnTo>
                    <a:lnTo>
                      <a:pt x="12" y="97"/>
                    </a:lnTo>
                    <a:lnTo>
                      <a:pt x="9" y="89"/>
                    </a:lnTo>
                    <a:lnTo>
                      <a:pt x="7" y="82"/>
                    </a:lnTo>
                    <a:lnTo>
                      <a:pt x="5" y="75"/>
                    </a:lnTo>
                    <a:lnTo>
                      <a:pt x="5" y="66"/>
                    </a:lnTo>
                    <a:lnTo>
                      <a:pt x="5" y="58"/>
                    </a:lnTo>
                    <a:lnTo>
                      <a:pt x="5" y="50"/>
                    </a:lnTo>
                    <a:lnTo>
                      <a:pt x="6" y="41"/>
                    </a:lnTo>
                    <a:lnTo>
                      <a:pt x="7" y="33"/>
                    </a:lnTo>
                    <a:lnTo>
                      <a:pt x="9" y="26"/>
                    </a:lnTo>
                    <a:lnTo>
                      <a:pt x="11" y="19"/>
                    </a:lnTo>
                    <a:lnTo>
                      <a:pt x="14" y="12"/>
                    </a:lnTo>
                    <a:lnTo>
                      <a:pt x="15" y="7"/>
                    </a:lnTo>
                    <a:lnTo>
                      <a:pt x="17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2" name="Freeform 264">
                <a:extLst>
                  <a:ext uri="{FF2B5EF4-FFF2-40B4-BE49-F238E27FC236}">
                    <a16:creationId xmlns:a16="http://schemas.microsoft.com/office/drawing/2014/main" id="{260205A0-11B7-488F-8A89-044355AE8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789"/>
                <a:ext cx="49" cy="39"/>
              </a:xfrm>
              <a:custGeom>
                <a:avLst/>
                <a:gdLst>
                  <a:gd name="T0" fmla="*/ 0 w 98"/>
                  <a:gd name="T1" fmla="*/ 78 h 78"/>
                  <a:gd name="T2" fmla="*/ 0 w 98"/>
                  <a:gd name="T3" fmla="*/ 75 h 78"/>
                  <a:gd name="T4" fmla="*/ 0 w 98"/>
                  <a:gd name="T5" fmla="*/ 70 h 78"/>
                  <a:gd name="T6" fmla="*/ 0 w 98"/>
                  <a:gd name="T7" fmla="*/ 61 h 78"/>
                  <a:gd name="T8" fmla="*/ 0 w 98"/>
                  <a:gd name="T9" fmla="*/ 52 h 78"/>
                  <a:gd name="T10" fmla="*/ 1 w 98"/>
                  <a:gd name="T11" fmla="*/ 42 h 78"/>
                  <a:gd name="T12" fmla="*/ 2 w 98"/>
                  <a:gd name="T13" fmla="*/ 32 h 78"/>
                  <a:gd name="T14" fmla="*/ 3 w 98"/>
                  <a:gd name="T15" fmla="*/ 24 h 78"/>
                  <a:gd name="T16" fmla="*/ 5 w 98"/>
                  <a:gd name="T17" fmla="*/ 20 h 78"/>
                  <a:gd name="T18" fmla="*/ 8 w 98"/>
                  <a:gd name="T19" fmla="*/ 16 h 78"/>
                  <a:gd name="T20" fmla="*/ 13 w 98"/>
                  <a:gd name="T21" fmla="*/ 13 h 78"/>
                  <a:gd name="T22" fmla="*/ 18 w 98"/>
                  <a:gd name="T23" fmla="*/ 8 h 78"/>
                  <a:gd name="T24" fmla="*/ 26 w 98"/>
                  <a:gd name="T25" fmla="*/ 5 h 78"/>
                  <a:gd name="T26" fmla="*/ 33 w 98"/>
                  <a:gd name="T27" fmla="*/ 2 h 78"/>
                  <a:gd name="T28" fmla="*/ 42 w 98"/>
                  <a:gd name="T29" fmla="*/ 0 h 78"/>
                  <a:gd name="T30" fmla="*/ 54 w 98"/>
                  <a:gd name="T31" fmla="*/ 0 h 78"/>
                  <a:gd name="T32" fmla="*/ 66 w 98"/>
                  <a:gd name="T33" fmla="*/ 0 h 78"/>
                  <a:gd name="T34" fmla="*/ 98 w 98"/>
                  <a:gd name="T35" fmla="*/ 5 h 78"/>
                  <a:gd name="T36" fmla="*/ 0 w 98"/>
                  <a:gd name="T3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78">
                    <a:moveTo>
                      <a:pt x="0" y="78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1" y="42"/>
                    </a:lnTo>
                    <a:lnTo>
                      <a:pt x="2" y="32"/>
                    </a:lnTo>
                    <a:lnTo>
                      <a:pt x="3" y="24"/>
                    </a:lnTo>
                    <a:lnTo>
                      <a:pt x="5" y="20"/>
                    </a:lnTo>
                    <a:lnTo>
                      <a:pt x="8" y="16"/>
                    </a:lnTo>
                    <a:lnTo>
                      <a:pt x="13" y="13"/>
                    </a:lnTo>
                    <a:lnTo>
                      <a:pt x="18" y="8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6" y="0"/>
                    </a:lnTo>
                    <a:lnTo>
                      <a:pt x="98" y="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3" name="Freeform 265">
                <a:extLst>
                  <a:ext uri="{FF2B5EF4-FFF2-40B4-BE49-F238E27FC236}">
                    <a16:creationId xmlns:a16="http://schemas.microsoft.com/office/drawing/2014/main" id="{08B347A0-A74C-446A-AFA2-79583B1DD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067"/>
                <a:ext cx="136" cy="37"/>
              </a:xfrm>
              <a:custGeom>
                <a:avLst/>
                <a:gdLst>
                  <a:gd name="T0" fmla="*/ 225 w 273"/>
                  <a:gd name="T1" fmla="*/ 1 h 73"/>
                  <a:gd name="T2" fmla="*/ 234 w 273"/>
                  <a:gd name="T3" fmla="*/ 6 h 73"/>
                  <a:gd name="T4" fmla="*/ 249 w 273"/>
                  <a:gd name="T5" fmla="*/ 16 h 73"/>
                  <a:gd name="T6" fmla="*/ 263 w 273"/>
                  <a:gd name="T7" fmla="*/ 29 h 73"/>
                  <a:gd name="T8" fmla="*/ 269 w 273"/>
                  <a:gd name="T9" fmla="*/ 37 h 73"/>
                  <a:gd name="T10" fmla="*/ 273 w 273"/>
                  <a:gd name="T11" fmla="*/ 44 h 73"/>
                  <a:gd name="T12" fmla="*/ 271 w 273"/>
                  <a:gd name="T13" fmla="*/ 56 h 73"/>
                  <a:gd name="T14" fmla="*/ 264 w 273"/>
                  <a:gd name="T15" fmla="*/ 63 h 73"/>
                  <a:gd name="T16" fmla="*/ 247 w 273"/>
                  <a:gd name="T17" fmla="*/ 65 h 73"/>
                  <a:gd name="T18" fmla="*/ 233 w 273"/>
                  <a:gd name="T19" fmla="*/ 65 h 73"/>
                  <a:gd name="T20" fmla="*/ 219 w 273"/>
                  <a:gd name="T21" fmla="*/ 65 h 73"/>
                  <a:gd name="T22" fmla="*/ 202 w 273"/>
                  <a:gd name="T23" fmla="*/ 66 h 73"/>
                  <a:gd name="T24" fmla="*/ 186 w 273"/>
                  <a:gd name="T25" fmla="*/ 68 h 73"/>
                  <a:gd name="T26" fmla="*/ 171 w 273"/>
                  <a:gd name="T27" fmla="*/ 69 h 73"/>
                  <a:gd name="T28" fmla="*/ 154 w 273"/>
                  <a:gd name="T29" fmla="*/ 70 h 73"/>
                  <a:gd name="T30" fmla="*/ 135 w 273"/>
                  <a:gd name="T31" fmla="*/ 71 h 73"/>
                  <a:gd name="T32" fmla="*/ 117 w 273"/>
                  <a:gd name="T33" fmla="*/ 72 h 73"/>
                  <a:gd name="T34" fmla="*/ 97 w 273"/>
                  <a:gd name="T35" fmla="*/ 73 h 73"/>
                  <a:gd name="T36" fmla="*/ 78 w 273"/>
                  <a:gd name="T37" fmla="*/ 73 h 73"/>
                  <a:gd name="T38" fmla="*/ 60 w 273"/>
                  <a:gd name="T39" fmla="*/ 72 h 73"/>
                  <a:gd name="T40" fmla="*/ 39 w 273"/>
                  <a:gd name="T41" fmla="*/ 70 h 73"/>
                  <a:gd name="T42" fmla="*/ 19 w 273"/>
                  <a:gd name="T43" fmla="*/ 68 h 73"/>
                  <a:gd name="T44" fmla="*/ 6 w 273"/>
                  <a:gd name="T45" fmla="*/ 65 h 73"/>
                  <a:gd name="T46" fmla="*/ 1 w 273"/>
                  <a:gd name="T47" fmla="*/ 63 h 73"/>
                  <a:gd name="T48" fmla="*/ 1 w 273"/>
                  <a:gd name="T49" fmla="*/ 63 h 73"/>
                  <a:gd name="T50" fmla="*/ 16 w 273"/>
                  <a:gd name="T51" fmla="*/ 64 h 73"/>
                  <a:gd name="T52" fmla="*/ 40 w 273"/>
                  <a:gd name="T53" fmla="*/ 64 h 73"/>
                  <a:gd name="T54" fmla="*/ 70 w 273"/>
                  <a:gd name="T55" fmla="*/ 62 h 73"/>
                  <a:gd name="T56" fmla="*/ 99 w 273"/>
                  <a:gd name="T57" fmla="*/ 58 h 73"/>
                  <a:gd name="T58" fmla="*/ 124 w 273"/>
                  <a:gd name="T59" fmla="*/ 54 h 73"/>
                  <a:gd name="T60" fmla="*/ 144 w 273"/>
                  <a:gd name="T61" fmla="*/ 49 h 73"/>
                  <a:gd name="T62" fmla="*/ 160 w 273"/>
                  <a:gd name="T63" fmla="*/ 43 h 73"/>
                  <a:gd name="T64" fmla="*/ 176 w 273"/>
                  <a:gd name="T65" fmla="*/ 33 h 73"/>
                  <a:gd name="T66" fmla="*/ 194 w 273"/>
                  <a:gd name="T67" fmla="*/ 21 h 73"/>
                  <a:gd name="T68" fmla="*/ 210 w 273"/>
                  <a:gd name="T69" fmla="*/ 9 h 73"/>
                  <a:gd name="T70" fmla="*/ 222 w 273"/>
                  <a:gd name="T7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3" h="73">
                    <a:moveTo>
                      <a:pt x="223" y="0"/>
                    </a:moveTo>
                    <a:lnTo>
                      <a:pt x="225" y="1"/>
                    </a:lnTo>
                    <a:lnTo>
                      <a:pt x="228" y="3"/>
                    </a:lnTo>
                    <a:lnTo>
                      <a:pt x="234" y="6"/>
                    </a:lnTo>
                    <a:lnTo>
                      <a:pt x="241" y="11"/>
                    </a:lnTo>
                    <a:lnTo>
                      <a:pt x="249" y="16"/>
                    </a:lnTo>
                    <a:lnTo>
                      <a:pt x="256" y="22"/>
                    </a:lnTo>
                    <a:lnTo>
                      <a:pt x="263" y="29"/>
                    </a:lnTo>
                    <a:lnTo>
                      <a:pt x="268" y="35"/>
                    </a:lnTo>
                    <a:lnTo>
                      <a:pt x="269" y="37"/>
                    </a:lnTo>
                    <a:lnTo>
                      <a:pt x="272" y="39"/>
                    </a:lnTo>
                    <a:lnTo>
                      <a:pt x="273" y="44"/>
                    </a:lnTo>
                    <a:lnTo>
                      <a:pt x="272" y="50"/>
                    </a:lnTo>
                    <a:lnTo>
                      <a:pt x="271" y="56"/>
                    </a:lnTo>
                    <a:lnTo>
                      <a:pt x="268" y="61"/>
                    </a:lnTo>
                    <a:lnTo>
                      <a:pt x="264" y="63"/>
                    </a:lnTo>
                    <a:lnTo>
                      <a:pt x="254" y="65"/>
                    </a:lnTo>
                    <a:lnTo>
                      <a:pt x="247" y="65"/>
                    </a:lnTo>
                    <a:lnTo>
                      <a:pt x="240" y="65"/>
                    </a:lnTo>
                    <a:lnTo>
                      <a:pt x="233" y="65"/>
                    </a:lnTo>
                    <a:lnTo>
                      <a:pt x="226" y="65"/>
                    </a:lnTo>
                    <a:lnTo>
                      <a:pt x="219" y="65"/>
                    </a:lnTo>
                    <a:lnTo>
                      <a:pt x="211" y="66"/>
                    </a:lnTo>
                    <a:lnTo>
                      <a:pt x="202" y="66"/>
                    </a:lnTo>
                    <a:lnTo>
                      <a:pt x="192" y="68"/>
                    </a:lnTo>
                    <a:lnTo>
                      <a:pt x="186" y="68"/>
                    </a:lnTo>
                    <a:lnTo>
                      <a:pt x="179" y="69"/>
                    </a:lnTo>
                    <a:lnTo>
                      <a:pt x="171" y="69"/>
                    </a:lnTo>
                    <a:lnTo>
                      <a:pt x="163" y="70"/>
                    </a:lnTo>
                    <a:lnTo>
                      <a:pt x="154" y="70"/>
                    </a:lnTo>
                    <a:lnTo>
                      <a:pt x="145" y="71"/>
                    </a:lnTo>
                    <a:lnTo>
                      <a:pt x="135" y="71"/>
                    </a:lnTo>
                    <a:lnTo>
                      <a:pt x="126" y="72"/>
                    </a:lnTo>
                    <a:lnTo>
                      <a:pt x="117" y="72"/>
                    </a:lnTo>
                    <a:lnTo>
                      <a:pt x="106" y="73"/>
                    </a:lnTo>
                    <a:lnTo>
                      <a:pt x="97" y="73"/>
                    </a:lnTo>
                    <a:lnTo>
                      <a:pt x="88" y="73"/>
                    </a:lnTo>
                    <a:lnTo>
                      <a:pt x="78" y="73"/>
                    </a:lnTo>
                    <a:lnTo>
                      <a:pt x="69" y="73"/>
                    </a:lnTo>
                    <a:lnTo>
                      <a:pt x="60" y="72"/>
                    </a:lnTo>
                    <a:lnTo>
                      <a:pt x="52" y="72"/>
                    </a:lnTo>
                    <a:lnTo>
                      <a:pt x="39" y="70"/>
                    </a:lnTo>
                    <a:lnTo>
                      <a:pt x="27" y="69"/>
                    </a:lnTo>
                    <a:lnTo>
                      <a:pt x="19" y="68"/>
                    </a:lnTo>
                    <a:lnTo>
                      <a:pt x="11" y="66"/>
                    </a:lnTo>
                    <a:lnTo>
                      <a:pt x="6" y="65"/>
                    </a:lnTo>
                    <a:lnTo>
                      <a:pt x="2" y="64"/>
                    </a:lnTo>
                    <a:lnTo>
                      <a:pt x="1" y="63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7" y="64"/>
                    </a:lnTo>
                    <a:lnTo>
                      <a:pt x="16" y="64"/>
                    </a:lnTo>
                    <a:lnTo>
                      <a:pt x="27" y="64"/>
                    </a:lnTo>
                    <a:lnTo>
                      <a:pt x="40" y="64"/>
                    </a:lnTo>
                    <a:lnTo>
                      <a:pt x="54" y="63"/>
                    </a:lnTo>
                    <a:lnTo>
                      <a:pt x="70" y="62"/>
                    </a:lnTo>
                    <a:lnTo>
                      <a:pt x="84" y="60"/>
                    </a:lnTo>
                    <a:lnTo>
                      <a:pt x="99" y="58"/>
                    </a:lnTo>
                    <a:lnTo>
                      <a:pt x="111" y="56"/>
                    </a:lnTo>
                    <a:lnTo>
                      <a:pt x="124" y="54"/>
                    </a:lnTo>
                    <a:lnTo>
                      <a:pt x="134" y="51"/>
                    </a:lnTo>
                    <a:lnTo>
                      <a:pt x="144" y="49"/>
                    </a:lnTo>
                    <a:lnTo>
                      <a:pt x="153" y="46"/>
                    </a:lnTo>
                    <a:lnTo>
                      <a:pt x="160" y="43"/>
                    </a:lnTo>
                    <a:lnTo>
                      <a:pt x="168" y="38"/>
                    </a:lnTo>
                    <a:lnTo>
                      <a:pt x="176" y="33"/>
                    </a:lnTo>
                    <a:lnTo>
                      <a:pt x="184" y="27"/>
                    </a:lnTo>
                    <a:lnTo>
                      <a:pt x="194" y="21"/>
                    </a:lnTo>
                    <a:lnTo>
                      <a:pt x="203" y="15"/>
                    </a:lnTo>
                    <a:lnTo>
                      <a:pt x="210" y="9"/>
                    </a:lnTo>
                    <a:lnTo>
                      <a:pt x="217" y="4"/>
                    </a:lnTo>
                    <a:lnTo>
                      <a:pt x="222" y="1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4" name="Freeform 266">
                <a:extLst>
                  <a:ext uri="{FF2B5EF4-FFF2-40B4-BE49-F238E27FC236}">
                    <a16:creationId xmlns:a16="http://schemas.microsoft.com/office/drawing/2014/main" id="{6A1305FA-33C1-4F0A-89D2-4065D6AB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100"/>
                <a:ext cx="146" cy="33"/>
              </a:xfrm>
              <a:custGeom>
                <a:avLst/>
                <a:gdLst>
                  <a:gd name="T0" fmla="*/ 0 w 293"/>
                  <a:gd name="T1" fmla="*/ 23 h 67"/>
                  <a:gd name="T2" fmla="*/ 1 w 293"/>
                  <a:gd name="T3" fmla="*/ 23 h 67"/>
                  <a:gd name="T4" fmla="*/ 5 w 293"/>
                  <a:gd name="T5" fmla="*/ 25 h 67"/>
                  <a:gd name="T6" fmla="*/ 12 w 293"/>
                  <a:gd name="T7" fmla="*/ 27 h 67"/>
                  <a:gd name="T8" fmla="*/ 22 w 293"/>
                  <a:gd name="T9" fmla="*/ 31 h 67"/>
                  <a:gd name="T10" fmla="*/ 32 w 293"/>
                  <a:gd name="T11" fmla="*/ 35 h 67"/>
                  <a:gd name="T12" fmla="*/ 46 w 293"/>
                  <a:gd name="T13" fmla="*/ 38 h 67"/>
                  <a:gd name="T14" fmla="*/ 59 w 293"/>
                  <a:gd name="T15" fmla="*/ 43 h 67"/>
                  <a:gd name="T16" fmla="*/ 74 w 293"/>
                  <a:gd name="T17" fmla="*/ 47 h 67"/>
                  <a:gd name="T18" fmla="*/ 89 w 293"/>
                  <a:gd name="T19" fmla="*/ 51 h 67"/>
                  <a:gd name="T20" fmla="*/ 105 w 293"/>
                  <a:gd name="T21" fmla="*/ 55 h 67"/>
                  <a:gd name="T22" fmla="*/ 121 w 293"/>
                  <a:gd name="T23" fmla="*/ 59 h 67"/>
                  <a:gd name="T24" fmla="*/ 137 w 293"/>
                  <a:gd name="T25" fmla="*/ 63 h 67"/>
                  <a:gd name="T26" fmla="*/ 153 w 293"/>
                  <a:gd name="T27" fmla="*/ 65 h 67"/>
                  <a:gd name="T28" fmla="*/ 167 w 293"/>
                  <a:gd name="T29" fmla="*/ 66 h 67"/>
                  <a:gd name="T30" fmla="*/ 180 w 293"/>
                  <a:gd name="T31" fmla="*/ 67 h 67"/>
                  <a:gd name="T32" fmla="*/ 192 w 293"/>
                  <a:gd name="T33" fmla="*/ 66 h 67"/>
                  <a:gd name="T34" fmla="*/ 212 w 293"/>
                  <a:gd name="T35" fmla="*/ 63 h 67"/>
                  <a:gd name="T36" fmla="*/ 231 w 293"/>
                  <a:gd name="T37" fmla="*/ 59 h 67"/>
                  <a:gd name="T38" fmla="*/ 247 w 293"/>
                  <a:gd name="T39" fmla="*/ 53 h 67"/>
                  <a:gd name="T40" fmla="*/ 262 w 293"/>
                  <a:gd name="T41" fmla="*/ 48 h 67"/>
                  <a:gd name="T42" fmla="*/ 273 w 293"/>
                  <a:gd name="T43" fmla="*/ 42 h 67"/>
                  <a:gd name="T44" fmla="*/ 283 w 293"/>
                  <a:gd name="T45" fmla="*/ 36 h 67"/>
                  <a:gd name="T46" fmla="*/ 288 w 293"/>
                  <a:gd name="T47" fmla="*/ 28 h 67"/>
                  <a:gd name="T48" fmla="*/ 291 w 293"/>
                  <a:gd name="T49" fmla="*/ 23 h 67"/>
                  <a:gd name="T50" fmla="*/ 292 w 293"/>
                  <a:gd name="T51" fmla="*/ 17 h 67"/>
                  <a:gd name="T52" fmla="*/ 293 w 293"/>
                  <a:gd name="T53" fmla="*/ 13 h 67"/>
                  <a:gd name="T54" fmla="*/ 293 w 293"/>
                  <a:gd name="T55" fmla="*/ 9 h 67"/>
                  <a:gd name="T56" fmla="*/ 293 w 293"/>
                  <a:gd name="T57" fmla="*/ 6 h 67"/>
                  <a:gd name="T58" fmla="*/ 293 w 293"/>
                  <a:gd name="T59" fmla="*/ 4 h 67"/>
                  <a:gd name="T60" fmla="*/ 293 w 293"/>
                  <a:gd name="T61" fmla="*/ 1 h 67"/>
                  <a:gd name="T62" fmla="*/ 293 w 293"/>
                  <a:gd name="T63" fmla="*/ 0 h 67"/>
                  <a:gd name="T64" fmla="*/ 292 w 293"/>
                  <a:gd name="T65" fmla="*/ 1 h 67"/>
                  <a:gd name="T66" fmla="*/ 286 w 293"/>
                  <a:gd name="T67" fmla="*/ 5 h 67"/>
                  <a:gd name="T68" fmla="*/ 276 w 293"/>
                  <a:gd name="T69" fmla="*/ 9 h 67"/>
                  <a:gd name="T70" fmla="*/ 265 w 293"/>
                  <a:gd name="T71" fmla="*/ 13 h 67"/>
                  <a:gd name="T72" fmla="*/ 249 w 293"/>
                  <a:gd name="T73" fmla="*/ 18 h 67"/>
                  <a:gd name="T74" fmla="*/ 233 w 293"/>
                  <a:gd name="T75" fmla="*/ 23 h 67"/>
                  <a:gd name="T76" fmla="*/ 214 w 293"/>
                  <a:gd name="T77" fmla="*/ 26 h 67"/>
                  <a:gd name="T78" fmla="*/ 193 w 293"/>
                  <a:gd name="T79" fmla="*/ 30 h 67"/>
                  <a:gd name="T80" fmla="*/ 183 w 293"/>
                  <a:gd name="T81" fmla="*/ 31 h 67"/>
                  <a:gd name="T82" fmla="*/ 173 w 293"/>
                  <a:gd name="T83" fmla="*/ 32 h 67"/>
                  <a:gd name="T84" fmla="*/ 163 w 293"/>
                  <a:gd name="T85" fmla="*/ 33 h 67"/>
                  <a:gd name="T86" fmla="*/ 154 w 293"/>
                  <a:gd name="T87" fmla="*/ 33 h 67"/>
                  <a:gd name="T88" fmla="*/ 143 w 293"/>
                  <a:gd name="T89" fmla="*/ 34 h 67"/>
                  <a:gd name="T90" fmla="*/ 134 w 293"/>
                  <a:gd name="T91" fmla="*/ 34 h 67"/>
                  <a:gd name="T92" fmla="*/ 123 w 293"/>
                  <a:gd name="T93" fmla="*/ 35 h 67"/>
                  <a:gd name="T94" fmla="*/ 113 w 293"/>
                  <a:gd name="T95" fmla="*/ 35 h 67"/>
                  <a:gd name="T96" fmla="*/ 102 w 293"/>
                  <a:gd name="T97" fmla="*/ 34 h 67"/>
                  <a:gd name="T98" fmla="*/ 91 w 293"/>
                  <a:gd name="T99" fmla="*/ 34 h 67"/>
                  <a:gd name="T100" fmla="*/ 78 w 293"/>
                  <a:gd name="T101" fmla="*/ 33 h 67"/>
                  <a:gd name="T102" fmla="*/ 64 w 293"/>
                  <a:gd name="T103" fmla="*/ 32 h 67"/>
                  <a:gd name="T104" fmla="*/ 50 w 293"/>
                  <a:gd name="T105" fmla="*/ 30 h 67"/>
                  <a:gd name="T106" fmla="*/ 35 w 293"/>
                  <a:gd name="T107" fmla="*/ 27 h 67"/>
                  <a:gd name="T108" fmla="*/ 17 w 293"/>
                  <a:gd name="T109" fmla="*/ 25 h 67"/>
                  <a:gd name="T110" fmla="*/ 0 w 293"/>
                  <a:gd name="T111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67">
                    <a:moveTo>
                      <a:pt x="0" y="23"/>
                    </a:moveTo>
                    <a:lnTo>
                      <a:pt x="1" y="23"/>
                    </a:lnTo>
                    <a:lnTo>
                      <a:pt x="5" y="25"/>
                    </a:lnTo>
                    <a:lnTo>
                      <a:pt x="12" y="27"/>
                    </a:lnTo>
                    <a:lnTo>
                      <a:pt x="22" y="31"/>
                    </a:lnTo>
                    <a:lnTo>
                      <a:pt x="32" y="35"/>
                    </a:lnTo>
                    <a:lnTo>
                      <a:pt x="46" y="38"/>
                    </a:lnTo>
                    <a:lnTo>
                      <a:pt x="59" y="43"/>
                    </a:lnTo>
                    <a:lnTo>
                      <a:pt x="74" y="47"/>
                    </a:lnTo>
                    <a:lnTo>
                      <a:pt x="89" y="51"/>
                    </a:lnTo>
                    <a:lnTo>
                      <a:pt x="105" y="55"/>
                    </a:lnTo>
                    <a:lnTo>
                      <a:pt x="121" y="59"/>
                    </a:lnTo>
                    <a:lnTo>
                      <a:pt x="137" y="63"/>
                    </a:lnTo>
                    <a:lnTo>
                      <a:pt x="153" y="65"/>
                    </a:lnTo>
                    <a:lnTo>
                      <a:pt x="167" y="66"/>
                    </a:lnTo>
                    <a:lnTo>
                      <a:pt x="180" y="67"/>
                    </a:lnTo>
                    <a:lnTo>
                      <a:pt x="192" y="66"/>
                    </a:lnTo>
                    <a:lnTo>
                      <a:pt x="212" y="63"/>
                    </a:lnTo>
                    <a:lnTo>
                      <a:pt x="231" y="59"/>
                    </a:lnTo>
                    <a:lnTo>
                      <a:pt x="247" y="53"/>
                    </a:lnTo>
                    <a:lnTo>
                      <a:pt x="262" y="48"/>
                    </a:lnTo>
                    <a:lnTo>
                      <a:pt x="273" y="42"/>
                    </a:lnTo>
                    <a:lnTo>
                      <a:pt x="283" y="36"/>
                    </a:lnTo>
                    <a:lnTo>
                      <a:pt x="288" y="28"/>
                    </a:lnTo>
                    <a:lnTo>
                      <a:pt x="291" y="23"/>
                    </a:lnTo>
                    <a:lnTo>
                      <a:pt x="292" y="17"/>
                    </a:lnTo>
                    <a:lnTo>
                      <a:pt x="293" y="13"/>
                    </a:lnTo>
                    <a:lnTo>
                      <a:pt x="293" y="9"/>
                    </a:lnTo>
                    <a:lnTo>
                      <a:pt x="293" y="6"/>
                    </a:lnTo>
                    <a:lnTo>
                      <a:pt x="293" y="4"/>
                    </a:lnTo>
                    <a:lnTo>
                      <a:pt x="293" y="1"/>
                    </a:lnTo>
                    <a:lnTo>
                      <a:pt x="293" y="0"/>
                    </a:lnTo>
                    <a:lnTo>
                      <a:pt x="292" y="1"/>
                    </a:lnTo>
                    <a:lnTo>
                      <a:pt x="286" y="5"/>
                    </a:lnTo>
                    <a:lnTo>
                      <a:pt x="276" y="9"/>
                    </a:lnTo>
                    <a:lnTo>
                      <a:pt x="265" y="13"/>
                    </a:lnTo>
                    <a:lnTo>
                      <a:pt x="249" y="18"/>
                    </a:lnTo>
                    <a:lnTo>
                      <a:pt x="233" y="23"/>
                    </a:lnTo>
                    <a:lnTo>
                      <a:pt x="214" y="26"/>
                    </a:lnTo>
                    <a:lnTo>
                      <a:pt x="193" y="30"/>
                    </a:lnTo>
                    <a:lnTo>
                      <a:pt x="183" y="31"/>
                    </a:lnTo>
                    <a:lnTo>
                      <a:pt x="173" y="32"/>
                    </a:lnTo>
                    <a:lnTo>
                      <a:pt x="163" y="33"/>
                    </a:lnTo>
                    <a:lnTo>
                      <a:pt x="154" y="33"/>
                    </a:lnTo>
                    <a:lnTo>
                      <a:pt x="143" y="34"/>
                    </a:lnTo>
                    <a:lnTo>
                      <a:pt x="134" y="34"/>
                    </a:lnTo>
                    <a:lnTo>
                      <a:pt x="123" y="35"/>
                    </a:lnTo>
                    <a:lnTo>
                      <a:pt x="113" y="35"/>
                    </a:lnTo>
                    <a:lnTo>
                      <a:pt x="102" y="34"/>
                    </a:lnTo>
                    <a:lnTo>
                      <a:pt x="91" y="34"/>
                    </a:lnTo>
                    <a:lnTo>
                      <a:pt x="78" y="33"/>
                    </a:lnTo>
                    <a:lnTo>
                      <a:pt x="64" y="32"/>
                    </a:lnTo>
                    <a:lnTo>
                      <a:pt x="50" y="30"/>
                    </a:lnTo>
                    <a:lnTo>
                      <a:pt x="35" y="27"/>
                    </a:lnTo>
                    <a:lnTo>
                      <a:pt x="17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5" name="Freeform 267">
                <a:extLst>
                  <a:ext uri="{FF2B5EF4-FFF2-40B4-BE49-F238E27FC236}">
                    <a16:creationId xmlns:a16="http://schemas.microsoft.com/office/drawing/2014/main" id="{1C8B5AAC-C83F-4350-8EB1-E011434CF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83"/>
                <a:ext cx="322" cy="295"/>
              </a:xfrm>
              <a:custGeom>
                <a:avLst/>
                <a:gdLst>
                  <a:gd name="T0" fmla="*/ 0 w 645"/>
                  <a:gd name="T1" fmla="*/ 409 h 590"/>
                  <a:gd name="T2" fmla="*/ 14 w 645"/>
                  <a:gd name="T3" fmla="*/ 334 h 590"/>
                  <a:gd name="T4" fmla="*/ 44 w 645"/>
                  <a:gd name="T5" fmla="*/ 310 h 590"/>
                  <a:gd name="T6" fmla="*/ 28 w 645"/>
                  <a:gd name="T7" fmla="*/ 362 h 590"/>
                  <a:gd name="T8" fmla="*/ 37 w 645"/>
                  <a:gd name="T9" fmla="*/ 392 h 590"/>
                  <a:gd name="T10" fmla="*/ 44 w 645"/>
                  <a:gd name="T11" fmla="*/ 407 h 590"/>
                  <a:gd name="T12" fmla="*/ 57 w 645"/>
                  <a:gd name="T13" fmla="*/ 378 h 590"/>
                  <a:gd name="T14" fmla="*/ 97 w 645"/>
                  <a:gd name="T15" fmla="*/ 314 h 590"/>
                  <a:gd name="T16" fmla="*/ 174 w 645"/>
                  <a:gd name="T17" fmla="*/ 227 h 590"/>
                  <a:gd name="T18" fmla="*/ 277 w 645"/>
                  <a:gd name="T19" fmla="*/ 148 h 590"/>
                  <a:gd name="T20" fmla="*/ 390 w 645"/>
                  <a:gd name="T21" fmla="*/ 98 h 590"/>
                  <a:gd name="T22" fmla="*/ 489 w 645"/>
                  <a:gd name="T23" fmla="*/ 64 h 590"/>
                  <a:gd name="T24" fmla="*/ 537 w 645"/>
                  <a:gd name="T25" fmla="*/ 51 h 590"/>
                  <a:gd name="T26" fmla="*/ 534 w 645"/>
                  <a:gd name="T27" fmla="*/ 39 h 590"/>
                  <a:gd name="T28" fmla="*/ 530 w 645"/>
                  <a:gd name="T29" fmla="*/ 19 h 590"/>
                  <a:gd name="T30" fmla="*/ 581 w 645"/>
                  <a:gd name="T31" fmla="*/ 16 h 590"/>
                  <a:gd name="T32" fmla="*/ 644 w 645"/>
                  <a:gd name="T33" fmla="*/ 1 h 590"/>
                  <a:gd name="T34" fmla="*/ 626 w 645"/>
                  <a:gd name="T35" fmla="*/ 34 h 590"/>
                  <a:gd name="T36" fmla="*/ 626 w 645"/>
                  <a:gd name="T37" fmla="*/ 124 h 590"/>
                  <a:gd name="T38" fmla="*/ 638 w 645"/>
                  <a:gd name="T39" fmla="*/ 226 h 590"/>
                  <a:gd name="T40" fmla="*/ 635 w 645"/>
                  <a:gd name="T41" fmla="*/ 252 h 590"/>
                  <a:gd name="T42" fmla="*/ 617 w 645"/>
                  <a:gd name="T43" fmla="*/ 197 h 590"/>
                  <a:gd name="T44" fmla="*/ 604 w 645"/>
                  <a:gd name="T45" fmla="*/ 133 h 590"/>
                  <a:gd name="T46" fmla="*/ 598 w 645"/>
                  <a:gd name="T47" fmla="*/ 80 h 590"/>
                  <a:gd name="T48" fmla="*/ 570 w 645"/>
                  <a:gd name="T49" fmla="*/ 77 h 590"/>
                  <a:gd name="T50" fmla="*/ 527 w 645"/>
                  <a:gd name="T51" fmla="*/ 132 h 590"/>
                  <a:gd name="T52" fmla="*/ 493 w 645"/>
                  <a:gd name="T53" fmla="*/ 254 h 590"/>
                  <a:gd name="T54" fmla="*/ 478 w 645"/>
                  <a:gd name="T55" fmla="*/ 339 h 590"/>
                  <a:gd name="T56" fmla="*/ 474 w 645"/>
                  <a:gd name="T57" fmla="*/ 245 h 590"/>
                  <a:gd name="T58" fmla="*/ 486 w 645"/>
                  <a:gd name="T59" fmla="*/ 179 h 590"/>
                  <a:gd name="T60" fmla="*/ 439 w 645"/>
                  <a:gd name="T61" fmla="*/ 257 h 590"/>
                  <a:gd name="T62" fmla="*/ 378 w 645"/>
                  <a:gd name="T63" fmla="*/ 389 h 590"/>
                  <a:gd name="T64" fmla="*/ 398 w 645"/>
                  <a:gd name="T65" fmla="*/ 320 h 590"/>
                  <a:gd name="T66" fmla="*/ 443 w 645"/>
                  <a:gd name="T67" fmla="*/ 204 h 590"/>
                  <a:gd name="T68" fmla="*/ 495 w 645"/>
                  <a:gd name="T69" fmla="*/ 126 h 590"/>
                  <a:gd name="T70" fmla="*/ 448 w 645"/>
                  <a:gd name="T71" fmla="*/ 161 h 590"/>
                  <a:gd name="T72" fmla="*/ 393 w 645"/>
                  <a:gd name="T73" fmla="*/ 213 h 590"/>
                  <a:gd name="T74" fmla="*/ 347 w 645"/>
                  <a:gd name="T75" fmla="*/ 247 h 590"/>
                  <a:gd name="T76" fmla="*/ 309 w 645"/>
                  <a:gd name="T77" fmla="*/ 268 h 590"/>
                  <a:gd name="T78" fmla="*/ 361 w 645"/>
                  <a:gd name="T79" fmla="*/ 221 h 590"/>
                  <a:gd name="T80" fmla="*/ 397 w 645"/>
                  <a:gd name="T81" fmla="*/ 178 h 590"/>
                  <a:gd name="T82" fmla="*/ 443 w 645"/>
                  <a:gd name="T83" fmla="*/ 131 h 590"/>
                  <a:gd name="T84" fmla="*/ 410 w 645"/>
                  <a:gd name="T85" fmla="*/ 138 h 590"/>
                  <a:gd name="T86" fmla="*/ 349 w 645"/>
                  <a:gd name="T87" fmla="*/ 168 h 590"/>
                  <a:gd name="T88" fmla="*/ 388 w 645"/>
                  <a:gd name="T89" fmla="*/ 131 h 590"/>
                  <a:gd name="T90" fmla="*/ 429 w 645"/>
                  <a:gd name="T91" fmla="*/ 105 h 590"/>
                  <a:gd name="T92" fmla="*/ 338 w 645"/>
                  <a:gd name="T93" fmla="*/ 133 h 590"/>
                  <a:gd name="T94" fmla="*/ 207 w 645"/>
                  <a:gd name="T95" fmla="*/ 212 h 590"/>
                  <a:gd name="T96" fmla="*/ 112 w 645"/>
                  <a:gd name="T97" fmla="*/ 322 h 590"/>
                  <a:gd name="T98" fmla="*/ 69 w 645"/>
                  <a:gd name="T99" fmla="*/ 404 h 590"/>
                  <a:gd name="T100" fmla="*/ 59 w 645"/>
                  <a:gd name="T101" fmla="*/ 452 h 590"/>
                  <a:gd name="T102" fmla="*/ 60 w 645"/>
                  <a:gd name="T103" fmla="*/ 509 h 590"/>
                  <a:gd name="T104" fmla="*/ 103 w 645"/>
                  <a:gd name="T105" fmla="*/ 564 h 590"/>
                  <a:gd name="T106" fmla="*/ 151 w 645"/>
                  <a:gd name="T107" fmla="*/ 589 h 590"/>
                  <a:gd name="T108" fmla="*/ 84 w 645"/>
                  <a:gd name="T109" fmla="*/ 571 h 590"/>
                  <a:gd name="T110" fmla="*/ 38 w 645"/>
                  <a:gd name="T111" fmla="*/ 496 h 590"/>
                  <a:gd name="T112" fmla="*/ 23 w 645"/>
                  <a:gd name="T113" fmla="*/ 445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45" h="590">
                    <a:moveTo>
                      <a:pt x="11" y="437"/>
                    </a:moveTo>
                    <a:lnTo>
                      <a:pt x="7" y="434"/>
                    </a:lnTo>
                    <a:lnTo>
                      <a:pt x="4" y="431"/>
                    </a:lnTo>
                    <a:lnTo>
                      <a:pt x="2" y="427"/>
                    </a:lnTo>
                    <a:lnTo>
                      <a:pt x="1" y="421"/>
                    </a:lnTo>
                    <a:lnTo>
                      <a:pt x="0" y="416"/>
                    </a:lnTo>
                    <a:lnTo>
                      <a:pt x="0" y="409"/>
                    </a:lnTo>
                    <a:lnTo>
                      <a:pt x="0" y="401"/>
                    </a:lnTo>
                    <a:lnTo>
                      <a:pt x="1" y="391"/>
                    </a:lnTo>
                    <a:lnTo>
                      <a:pt x="2" y="379"/>
                    </a:lnTo>
                    <a:lnTo>
                      <a:pt x="3" y="368"/>
                    </a:lnTo>
                    <a:lnTo>
                      <a:pt x="5" y="357"/>
                    </a:lnTo>
                    <a:lnTo>
                      <a:pt x="9" y="345"/>
                    </a:lnTo>
                    <a:lnTo>
                      <a:pt x="14" y="334"/>
                    </a:lnTo>
                    <a:lnTo>
                      <a:pt x="19" y="324"/>
                    </a:lnTo>
                    <a:lnTo>
                      <a:pt x="24" y="316"/>
                    </a:lnTo>
                    <a:lnTo>
                      <a:pt x="30" y="310"/>
                    </a:lnTo>
                    <a:lnTo>
                      <a:pt x="36" y="307"/>
                    </a:lnTo>
                    <a:lnTo>
                      <a:pt x="41" y="306"/>
                    </a:lnTo>
                    <a:lnTo>
                      <a:pt x="44" y="308"/>
                    </a:lnTo>
                    <a:lnTo>
                      <a:pt x="44" y="310"/>
                    </a:lnTo>
                    <a:lnTo>
                      <a:pt x="44" y="315"/>
                    </a:lnTo>
                    <a:lnTo>
                      <a:pt x="42" y="321"/>
                    </a:lnTo>
                    <a:lnTo>
                      <a:pt x="41" y="328"/>
                    </a:lnTo>
                    <a:lnTo>
                      <a:pt x="37" y="338"/>
                    </a:lnTo>
                    <a:lnTo>
                      <a:pt x="34" y="346"/>
                    </a:lnTo>
                    <a:lnTo>
                      <a:pt x="30" y="354"/>
                    </a:lnTo>
                    <a:lnTo>
                      <a:pt x="28" y="362"/>
                    </a:lnTo>
                    <a:lnTo>
                      <a:pt x="26" y="369"/>
                    </a:lnTo>
                    <a:lnTo>
                      <a:pt x="25" y="375"/>
                    </a:lnTo>
                    <a:lnTo>
                      <a:pt x="25" y="380"/>
                    </a:lnTo>
                    <a:lnTo>
                      <a:pt x="27" y="385"/>
                    </a:lnTo>
                    <a:lnTo>
                      <a:pt x="30" y="388"/>
                    </a:lnTo>
                    <a:lnTo>
                      <a:pt x="34" y="390"/>
                    </a:lnTo>
                    <a:lnTo>
                      <a:pt x="37" y="392"/>
                    </a:lnTo>
                    <a:lnTo>
                      <a:pt x="40" y="395"/>
                    </a:lnTo>
                    <a:lnTo>
                      <a:pt x="42" y="396"/>
                    </a:lnTo>
                    <a:lnTo>
                      <a:pt x="44" y="398"/>
                    </a:lnTo>
                    <a:lnTo>
                      <a:pt x="44" y="400"/>
                    </a:lnTo>
                    <a:lnTo>
                      <a:pt x="44" y="403"/>
                    </a:lnTo>
                    <a:lnTo>
                      <a:pt x="44" y="406"/>
                    </a:lnTo>
                    <a:lnTo>
                      <a:pt x="44" y="407"/>
                    </a:lnTo>
                    <a:lnTo>
                      <a:pt x="45" y="406"/>
                    </a:lnTo>
                    <a:lnTo>
                      <a:pt x="46" y="404"/>
                    </a:lnTo>
                    <a:lnTo>
                      <a:pt x="48" y="401"/>
                    </a:lnTo>
                    <a:lnTo>
                      <a:pt x="49" y="396"/>
                    </a:lnTo>
                    <a:lnTo>
                      <a:pt x="51" y="391"/>
                    </a:lnTo>
                    <a:lnTo>
                      <a:pt x="53" y="386"/>
                    </a:lnTo>
                    <a:lnTo>
                      <a:pt x="57" y="378"/>
                    </a:lnTo>
                    <a:lnTo>
                      <a:pt x="60" y="371"/>
                    </a:lnTo>
                    <a:lnTo>
                      <a:pt x="64" y="363"/>
                    </a:lnTo>
                    <a:lnTo>
                      <a:pt x="70" y="354"/>
                    </a:lnTo>
                    <a:lnTo>
                      <a:pt x="75" y="345"/>
                    </a:lnTo>
                    <a:lnTo>
                      <a:pt x="81" y="335"/>
                    </a:lnTo>
                    <a:lnTo>
                      <a:pt x="89" y="324"/>
                    </a:lnTo>
                    <a:lnTo>
                      <a:pt x="97" y="314"/>
                    </a:lnTo>
                    <a:lnTo>
                      <a:pt x="105" y="301"/>
                    </a:lnTo>
                    <a:lnTo>
                      <a:pt x="115" y="290"/>
                    </a:lnTo>
                    <a:lnTo>
                      <a:pt x="126" y="278"/>
                    </a:lnTo>
                    <a:lnTo>
                      <a:pt x="136" y="265"/>
                    </a:lnTo>
                    <a:lnTo>
                      <a:pt x="149" y="253"/>
                    </a:lnTo>
                    <a:lnTo>
                      <a:pt x="161" y="240"/>
                    </a:lnTo>
                    <a:lnTo>
                      <a:pt x="174" y="227"/>
                    </a:lnTo>
                    <a:lnTo>
                      <a:pt x="187" y="214"/>
                    </a:lnTo>
                    <a:lnTo>
                      <a:pt x="201" y="202"/>
                    </a:lnTo>
                    <a:lnTo>
                      <a:pt x="215" y="190"/>
                    </a:lnTo>
                    <a:lnTo>
                      <a:pt x="231" y="178"/>
                    </a:lnTo>
                    <a:lnTo>
                      <a:pt x="246" y="167"/>
                    </a:lnTo>
                    <a:lnTo>
                      <a:pt x="261" y="157"/>
                    </a:lnTo>
                    <a:lnTo>
                      <a:pt x="277" y="148"/>
                    </a:lnTo>
                    <a:lnTo>
                      <a:pt x="292" y="139"/>
                    </a:lnTo>
                    <a:lnTo>
                      <a:pt x="308" y="132"/>
                    </a:lnTo>
                    <a:lnTo>
                      <a:pt x="323" y="125"/>
                    </a:lnTo>
                    <a:lnTo>
                      <a:pt x="340" y="118"/>
                    </a:lnTo>
                    <a:lnTo>
                      <a:pt x="357" y="111"/>
                    </a:lnTo>
                    <a:lnTo>
                      <a:pt x="373" y="104"/>
                    </a:lnTo>
                    <a:lnTo>
                      <a:pt x="390" y="98"/>
                    </a:lnTo>
                    <a:lnTo>
                      <a:pt x="407" y="92"/>
                    </a:lnTo>
                    <a:lnTo>
                      <a:pt x="421" y="86"/>
                    </a:lnTo>
                    <a:lnTo>
                      <a:pt x="437" y="80"/>
                    </a:lnTo>
                    <a:lnTo>
                      <a:pt x="451" y="76"/>
                    </a:lnTo>
                    <a:lnTo>
                      <a:pt x="465" y="71"/>
                    </a:lnTo>
                    <a:lnTo>
                      <a:pt x="477" y="67"/>
                    </a:lnTo>
                    <a:lnTo>
                      <a:pt x="489" y="64"/>
                    </a:lnTo>
                    <a:lnTo>
                      <a:pt x="498" y="60"/>
                    </a:lnTo>
                    <a:lnTo>
                      <a:pt x="506" y="58"/>
                    </a:lnTo>
                    <a:lnTo>
                      <a:pt x="513" y="56"/>
                    </a:lnTo>
                    <a:lnTo>
                      <a:pt x="518" y="55"/>
                    </a:lnTo>
                    <a:lnTo>
                      <a:pt x="525" y="54"/>
                    </a:lnTo>
                    <a:lnTo>
                      <a:pt x="531" y="52"/>
                    </a:lnTo>
                    <a:lnTo>
                      <a:pt x="537" y="51"/>
                    </a:lnTo>
                    <a:lnTo>
                      <a:pt x="540" y="49"/>
                    </a:lnTo>
                    <a:lnTo>
                      <a:pt x="543" y="48"/>
                    </a:lnTo>
                    <a:lnTo>
                      <a:pt x="544" y="46"/>
                    </a:lnTo>
                    <a:lnTo>
                      <a:pt x="543" y="45"/>
                    </a:lnTo>
                    <a:lnTo>
                      <a:pt x="541" y="44"/>
                    </a:lnTo>
                    <a:lnTo>
                      <a:pt x="538" y="42"/>
                    </a:lnTo>
                    <a:lnTo>
                      <a:pt x="534" y="39"/>
                    </a:lnTo>
                    <a:lnTo>
                      <a:pt x="530" y="35"/>
                    </a:lnTo>
                    <a:lnTo>
                      <a:pt x="525" y="32"/>
                    </a:lnTo>
                    <a:lnTo>
                      <a:pt x="523" y="29"/>
                    </a:lnTo>
                    <a:lnTo>
                      <a:pt x="521" y="26"/>
                    </a:lnTo>
                    <a:lnTo>
                      <a:pt x="521" y="22"/>
                    </a:lnTo>
                    <a:lnTo>
                      <a:pt x="524" y="20"/>
                    </a:lnTo>
                    <a:lnTo>
                      <a:pt x="530" y="19"/>
                    </a:lnTo>
                    <a:lnTo>
                      <a:pt x="535" y="18"/>
                    </a:lnTo>
                    <a:lnTo>
                      <a:pt x="543" y="17"/>
                    </a:lnTo>
                    <a:lnTo>
                      <a:pt x="550" y="17"/>
                    </a:lnTo>
                    <a:lnTo>
                      <a:pt x="557" y="16"/>
                    </a:lnTo>
                    <a:lnTo>
                      <a:pt x="567" y="16"/>
                    </a:lnTo>
                    <a:lnTo>
                      <a:pt x="574" y="16"/>
                    </a:lnTo>
                    <a:lnTo>
                      <a:pt x="581" y="16"/>
                    </a:lnTo>
                    <a:lnTo>
                      <a:pt x="590" y="16"/>
                    </a:lnTo>
                    <a:lnTo>
                      <a:pt x="599" y="14"/>
                    </a:lnTo>
                    <a:lnTo>
                      <a:pt x="609" y="11"/>
                    </a:lnTo>
                    <a:lnTo>
                      <a:pt x="621" y="8"/>
                    </a:lnTo>
                    <a:lnTo>
                      <a:pt x="630" y="5"/>
                    </a:lnTo>
                    <a:lnTo>
                      <a:pt x="637" y="2"/>
                    </a:lnTo>
                    <a:lnTo>
                      <a:pt x="644" y="1"/>
                    </a:lnTo>
                    <a:lnTo>
                      <a:pt x="645" y="0"/>
                    </a:lnTo>
                    <a:lnTo>
                      <a:pt x="645" y="1"/>
                    </a:lnTo>
                    <a:lnTo>
                      <a:pt x="642" y="3"/>
                    </a:lnTo>
                    <a:lnTo>
                      <a:pt x="638" y="8"/>
                    </a:lnTo>
                    <a:lnTo>
                      <a:pt x="634" y="16"/>
                    </a:lnTo>
                    <a:lnTo>
                      <a:pt x="630" y="23"/>
                    </a:lnTo>
                    <a:lnTo>
                      <a:pt x="626" y="34"/>
                    </a:lnTo>
                    <a:lnTo>
                      <a:pt x="623" y="48"/>
                    </a:lnTo>
                    <a:lnTo>
                      <a:pt x="622" y="62"/>
                    </a:lnTo>
                    <a:lnTo>
                      <a:pt x="622" y="73"/>
                    </a:lnTo>
                    <a:lnTo>
                      <a:pt x="622" y="83"/>
                    </a:lnTo>
                    <a:lnTo>
                      <a:pt x="623" y="96"/>
                    </a:lnTo>
                    <a:lnTo>
                      <a:pt x="624" y="109"/>
                    </a:lnTo>
                    <a:lnTo>
                      <a:pt x="626" y="124"/>
                    </a:lnTo>
                    <a:lnTo>
                      <a:pt x="628" y="138"/>
                    </a:lnTo>
                    <a:lnTo>
                      <a:pt x="630" y="154"/>
                    </a:lnTo>
                    <a:lnTo>
                      <a:pt x="632" y="170"/>
                    </a:lnTo>
                    <a:lnTo>
                      <a:pt x="634" y="185"/>
                    </a:lnTo>
                    <a:lnTo>
                      <a:pt x="635" y="200"/>
                    </a:lnTo>
                    <a:lnTo>
                      <a:pt x="637" y="213"/>
                    </a:lnTo>
                    <a:lnTo>
                      <a:pt x="638" y="226"/>
                    </a:lnTo>
                    <a:lnTo>
                      <a:pt x="639" y="237"/>
                    </a:lnTo>
                    <a:lnTo>
                      <a:pt x="639" y="246"/>
                    </a:lnTo>
                    <a:lnTo>
                      <a:pt x="639" y="254"/>
                    </a:lnTo>
                    <a:lnTo>
                      <a:pt x="637" y="260"/>
                    </a:lnTo>
                    <a:lnTo>
                      <a:pt x="637" y="259"/>
                    </a:lnTo>
                    <a:lnTo>
                      <a:pt x="635" y="257"/>
                    </a:lnTo>
                    <a:lnTo>
                      <a:pt x="635" y="252"/>
                    </a:lnTo>
                    <a:lnTo>
                      <a:pt x="632" y="247"/>
                    </a:lnTo>
                    <a:lnTo>
                      <a:pt x="631" y="240"/>
                    </a:lnTo>
                    <a:lnTo>
                      <a:pt x="628" y="233"/>
                    </a:lnTo>
                    <a:lnTo>
                      <a:pt x="625" y="225"/>
                    </a:lnTo>
                    <a:lnTo>
                      <a:pt x="622" y="215"/>
                    </a:lnTo>
                    <a:lnTo>
                      <a:pt x="619" y="206"/>
                    </a:lnTo>
                    <a:lnTo>
                      <a:pt x="617" y="197"/>
                    </a:lnTo>
                    <a:lnTo>
                      <a:pt x="612" y="186"/>
                    </a:lnTo>
                    <a:lnTo>
                      <a:pt x="610" y="177"/>
                    </a:lnTo>
                    <a:lnTo>
                      <a:pt x="608" y="167"/>
                    </a:lnTo>
                    <a:lnTo>
                      <a:pt x="607" y="158"/>
                    </a:lnTo>
                    <a:lnTo>
                      <a:pt x="605" y="149"/>
                    </a:lnTo>
                    <a:lnTo>
                      <a:pt x="604" y="141"/>
                    </a:lnTo>
                    <a:lnTo>
                      <a:pt x="604" y="133"/>
                    </a:lnTo>
                    <a:lnTo>
                      <a:pt x="603" y="125"/>
                    </a:lnTo>
                    <a:lnTo>
                      <a:pt x="603" y="117"/>
                    </a:lnTo>
                    <a:lnTo>
                      <a:pt x="603" y="108"/>
                    </a:lnTo>
                    <a:lnTo>
                      <a:pt x="602" y="101"/>
                    </a:lnTo>
                    <a:lnTo>
                      <a:pt x="600" y="93"/>
                    </a:lnTo>
                    <a:lnTo>
                      <a:pt x="599" y="86"/>
                    </a:lnTo>
                    <a:lnTo>
                      <a:pt x="598" y="80"/>
                    </a:lnTo>
                    <a:lnTo>
                      <a:pt x="595" y="76"/>
                    </a:lnTo>
                    <a:lnTo>
                      <a:pt x="593" y="72"/>
                    </a:lnTo>
                    <a:lnTo>
                      <a:pt x="590" y="70"/>
                    </a:lnTo>
                    <a:lnTo>
                      <a:pt x="585" y="69"/>
                    </a:lnTo>
                    <a:lnTo>
                      <a:pt x="581" y="70"/>
                    </a:lnTo>
                    <a:lnTo>
                      <a:pt x="576" y="73"/>
                    </a:lnTo>
                    <a:lnTo>
                      <a:pt x="570" y="77"/>
                    </a:lnTo>
                    <a:lnTo>
                      <a:pt x="565" y="84"/>
                    </a:lnTo>
                    <a:lnTo>
                      <a:pt x="557" y="92"/>
                    </a:lnTo>
                    <a:lnTo>
                      <a:pt x="552" y="100"/>
                    </a:lnTo>
                    <a:lnTo>
                      <a:pt x="545" y="107"/>
                    </a:lnTo>
                    <a:lnTo>
                      <a:pt x="540" y="114"/>
                    </a:lnTo>
                    <a:lnTo>
                      <a:pt x="533" y="122"/>
                    </a:lnTo>
                    <a:lnTo>
                      <a:pt x="527" y="132"/>
                    </a:lnTo>
                    <a:lnTo>
                      <a:pt x="521" y="142"/>
                    </a:lnTo>
                    <a:lnTo>
                      <a:pt x="517" y="154"/>
                    </a:lnTo>
                    <a:lnTo>
                      <a:pt x="511" y="168"/>
                    </a:lnTo>
                    <a:lnTo>
                      <a:pt x="505" y="185"/>
                    </a:lnTo>
                    <a:lnTo>
                      <a:pt x="501" y="205"/>
                    </a:lnTo>
                    <a:lnTo>
                      <a:pt x="497" y="228"/>
                    </a:lnTo>
                    <a:lnTo>
                      <a:pt x="493" y="254"/>
                    </a:lnTo>
                    <a:lnTo>
                      <a:pt x="489" y="285"/>
                    </a:lnTo>
                    <a:lnTo>
                      <a:pt x="485" y="319"/>
                    </a:lnTo>
                    <a:lnTo>
                      <a:pt x="482" y="359"/>
                    </a:lnTo>
                    <a:lnTo>
                      <a:pt x="482" y="358"/>
                    </a:lnTo>
                    <a:lnTo>
                      <a:pt x="481" y="353"/>
                    </a:lnTo>
                    <a:lnTo>
                      <a:pt x="480" y="347"/>
                    </a:lnTo>
                    <a:lnTo>
                      <a:pt x="478" y="339"/>
                    </a:lnTo>
                    <a:lnTo>
                      <a:pt x="478" y="328"/>
                    </a:lnTo>
                    <a:lnTo>
                      <a:pt x="476" y="317"/>
                    </a:lnTo>
                    <a:lnTo>
                      <a:pt x="475" y="305"/>
                    </a:lnTo>
                    <a:lnTo>
                      <a:pt x="475" y="290"/>
                    </a:lnTo>
                    <a:lnTo>
                      <a:pt x="474" y="275"/>
                    </a:lnTo>
                    <a:lnTo>
                      <a:pt x="474" y="261"/>
                    </a:lnTo>
                    <a:lnTo>
                      <a:pt x="474" y="245"/>
                    </a:lnTo>
                    <a:lnTo>
                      <a:pt x="475" y="230"/>
                    </a:lnTo>
                    <a:lnTo>
                      <a:pt x="477" y="215"/>
                    </a:lnTo>
                    <a:lnTo>
                      <a:pt x="479" y="201"/>
                    </a:lnTo>
                    <a:lnTo>
                      <a:pt x="485" y="187"/>
                    </a:lnTo>
                    <a:lnTo>
                      <a:pt x="489" y="175"/>
                    </a:lnTo>
                    <a:lnTo>
                      <a:pt x="489" y="176"/>
                    </a:lnTo>
                    <a:lnTo>
                      <a:pt x="486" y="179"/>
                    </a:lnTo>
                    <a:lnTo>
                      <a:pt x="482" y="185"/>
                    </a:lnTo>
                    <a:lnTo>
                      <a:pt x="476" y="192"/>
                    </a:lnTo>
                    <a:lnTo>
                      <a:pt x="471" y="203"/>
                    </a:lnTo>
                    <a:lnTo>
                      <a:pt x="464" y="214"/>
                    </a:lnTo>
                    <a:lnTo>
                      <a:pt x="455" y="227"/>
                    </a:lnTo>
                    <a:lnTo>
                      <a:pt x="446" y="241"/>
                    </a:lnTo>
                    <a:lnTo>
                      <a:pt x="439" y="257"/>
                    </a:lnTo>
                    <a:lnTo>
                      <a:pt x="429" y="273"/>
                    </a:lnTo>
                    <a:lnTo>
                      <a:pt x="420" y="291"/>
                    </a:lnTo>
                    <a:lnTo>
                      <a:pt x="411" y="310"/>
                    </a:lnTo>
                    <a:lnTo>
                      <a:pt x="401" y="330"/>
                    </a:lnTo>
                    <a:lnTo>
                      <a:pt x="393" y="349"/>
                    </a:lnTo>
                    <a:lnTo>
                      <a:pt x="386" y="369"/>
                    </a:lnTo>
                    <a:lnTo>
                      <a:pt x="378" y="389"/>
                    </a:lnTo>
                    <a:lnTo>
                      <a:pt x="380" y="388"/>
                    </a:lnTo>
                    <a:lnTo>
                      <a:pt x="381" y="382"/>
                    </a:lnTo>
                    <a:lnTo>
                      <a:pt x="384" y="374"/>
                    </a:lnTo>
                    <a:lnTo>
                      <a:pt x="386" y="364"/>
                    </a:lnTo>
                    <a:lnTo>
                      <a:pt x="389" y="350"/>
                    </a:lnTo>
                    <a:lnTo>
                      <a:pt x="393" y="337"/>
                    </a:lnTo>
                    <a:lnTo>
                      <a:pt x="398" y="320"/>
                    </a:lnTo>
                    <a:lnTo>
                      <a:pt x="403" y="304"/>
                    </a:lnTo>
                    <a:lnTo>
                      <a:pt x="410" y="287"/>
                    </a:lnTo>
                    <a:lnTo>
                      <a:pt x="416" y="269"/>
                    </a:lnTo>
                    <a:lnTo>
                      <a:pt x="422" y="252"/>
                    </a:lnTo>
                    <a:lnTo>
                      <a:pt x="429" y="234"/>
                    </a:lnTo>
                    <a:lnTo>
                      <a:pt x="437" y="218"/>
                    </a:lnTo>
                    <a:lnTo>
                      <a:pt x="443" y="204"/>
                    </a:lnTo>
                    <a:lnTo>
                      <a:pt x="451" y="191"/>
                    </a:lnTo>
                    <a:lnTo>
                      <a:pt x="459" y="180"/>
                    </a:lnTo>
                    <a:lnTo>
                      <a:pt x="472" y="163"/>
                    </a:lnTo>
                    <a:lnTo>
                      <a:pt x="482" y="149"/>
                    </a:lnTo>
                    <a:lnTo>
                      <a:pt x="490" y="137"/>
                    </a:lnTo>
                    <a:lnTo>
                      <a:pt x="494" y="129"/>
                    </a:lnTo>
                    <a:lnTo>
                      <a:pt x="495" y="126"/>
                    </a:lnTo>
                    <a:lnTo>
                      <a:pt x="493" y="125"/>
                    </a:lnTo>
                    <a:lnTo>
                      <a:pt x="486" y="128"/>
                    </a:lnTo>
                    <a:lnTo>
                      <a:pt x="475" y="136"/>
                    </a:lnTo>
                    <a:lnTo>
                      <a:pt x="469" y="141"/>
                    </a:lnTo>
                    <a:lnTo>
                      <a:pt x="462" y="148"/>
                    </a:lnTo>
                    <a:lnTo>
                      <a:pt x="455" y="154"/>
                    </a:lnTo>
                    <a:lnTo>
                      <a:pt x="448" y="161"/>
                    </a:lnTo>
                    <a:lnTo>
                      <a:pt x="439" y="168"/>
                    </a:lnTo>
                    <a:lnTo>
                      <a:pt x="432" y="176"/>
                    </a:lnTo>
                    <a:lnTo>
                      <a:pt x="423" y="184"/>
                    </a:lnTo>
                    <a:lnTo>
                      <a:pt x="416" y="191"/>
                    </a:lnTo>
                    <a:lnTo>
                      <a:pt x="408" y="200"/>
                    </a:lnTo>
                    <a:lnTo>
                      <a:pt x="400" y="206"/>
                    </a:lnTo>
                    <a:lnTo>
                      <a:pt x="393" y="213"/>
                    </a:lnTo>
                    <a:lnTo>
                      <a:pt x="387" y="219"/>
                    </a:lnTo>
                    <a:lnTo>
                      <a:pt x="380" y="226"/>
                    </a:lnTo>
                    <a:lnTo>
                      <a:pt x="374" y="230"/>
                    </a:lnTo>
                    <a:lnTo>
                      <a:pt x="368" y="234"/>
                    </a:lnTo>
                    <a:lnTo>
                      <a:pt x="364" y="237"/>
                    </a:lnTo>
                    <a:lnTo>
                      <a:pt x="356" y="242"/>
                    </a:lnTo>
                    <a:lnTo>
                      <a:pt x="347" y="247"/>
                    </a:lnTo>
                    <a:lnTo>
                      <a:pt x="338" y="253"/>
                    </a:lnTo>
                    <a:lnTo>
                      <a:pt x="329" y="258"/>
                    </a:lnTo>
                    <a:lnTo>
                      <a:pt x="320" y="262"/>
                    </a:lnTo>
                    <a:lnTo>
                      <a:pt x="314" y="265"/>
                    </a:lnTo>
                    <a:lnTo>
                      <a:pt x="309" y="268"/>
                    </a:lnTo>
                    <a:lnTo>
                      <a:pt x="308" y="269"/>
                    </a:lnTo>
                    <a:lnTo>
                      <a:pt x="309" y="268"/>
                    </a:lnTo>
                    <a:lnTo>
                      <a:pt x="313" y="264"/>
                    </a:lnTo>
                    <a:lnTo>
                      <a:pt x="319" y="259"/>
                    </a:lnTo>
                    <a:lnTo>
                      <a:pt x="326" y="253"/>
                    </a:lnTo>
                    <a:lnTo>
                      <a:pt x="335" y="245"/>
                    </a:lnTo>
                    <a:lnTo>
                      <a:pt x="344" y="237"/>
                    </a:lnTo>
                    <a:lnTo>
                      <a:pt x="352" y="230"/>
                    </a:lnTo>
                    <a:lnTo>
                      <a:pt x="361" y="221"/>
                    </a:lnTo>
                    <a:lnTo>
                      <a:pt x="364" y="217"/>
                    </a:lnTo>
                    <a:lnTo>
                      <a:pt x="368" y="212"/>
                    </a:lnTo>
                    <a:lnTo>
                      <a:pt x="374" y="206"/>
                    </a:lnTo>
                    <a:lnTo>
                      <a:pt x="378" y="200"/>
                    </a:lnTo>
                    <a:lnTo>
                      <a:pt x="385" y="192"/>
                    </a:lnTo>
                    <a:lnTo>
                      <a:pt x="392" y="185"/>
                    </a:lnTo>
                    <a:lnTo>
                      <a:pt x="397" y="178"/>
                    </a:lnTo>
                    <a:lnTo>
                      <a:pt x="404" y="171"/>
                    </a:lnTo>
                    <a:lnTo>
                      <a:pt x="411" y="162"/>
                    </a:lnTo>
                    <a:lnTo>
                      <a:pt x="418" y="155"/>
                    </a:lnTo>
                    <a:lnTo>
                      <a:pt x="424" y="148"/>
                    </a:lnTo>
                    <a:lnTo>
                      <a:pt x="432" y="141"/>
                    </a:lnTo>
                    <a:lnTo>
                      <a:pt x="438" y="136"/>
                    </a:lnTo>
                    <a:lnTo>
                      <a:pt x="443" y="131"/>
                    </a:lnTo>
                    <a:lnTo>
                      <a:pt x="449" y="127"/>
                    </a:lnTo>
                    <a:lnTo>
                      <a:pt x="454" y="124"/>
                    </a:lnTo>
                    <a:lnTo>
                      <a:pt x="452" y="125"/>
                    </a:lnTo>
                    <a:lnTo>
                      <a:pt x="446" y="126"/>
                    </a:lnTo>
                    <a:lnTo>
                      <a:pt x="436" y="128"/>
                    </a:lnTo>
                    <a:lnTo>
                      <a:pt x="423" y="133"/>
                    </a:lnTo>
                    <a:lnTo>
                      <a:pt x="410" y="138"/>
                    </a:lnTo>
                    <a:lnTo>
                      <a:pt x="395" y="146"/>
                    </a:lnTo>
                    <a:lnTo>
                      <a:pt x="378" y="154"/>
                    </a:lnTo>
                    <a:lnTo>
                      <a:pt x="364" y="165"/>
                    </a:lnTo>
                    <a:lnTo>
                      <a:pt x="363" y="165"/>
                    </a:lnTo>
                    <a:lnTo>
                      <a:pt x="360" y="166"/>
                    </a:lnTo>
                    <a:lnTo>
                      <a:pt x="355" y="168"/>
                    </a:lnTo>
                    <a:lnTo>
                      <a:pt x="349" y="168"/>
                    </a:lnTo>
                    <a:lnTo>
                      <a:pt x="345" y="168"/>
                    </a:lnTo>
                    <a:lnTo>
                      <a:pt x="345" y="165"/>
                    </a:lnTo>
                    <a:lnTo>
                      <a:pt x="347" y="162"/>
                    </a:lnTo>
                    <a:lnTo>
                      <a:pt x="355" y="155"/>
                    </a:lnTo>
                    <a:lnTo>
                      <a:pt x="366" y="147"/>
                    </a:lnTo>
                    <a:lnTo>
                      <a:pt x="377" y="138"/>
                    </a:lnTo>
                    <a:lnTo>
                      <a:pt x="388" y="131"/>
                    </a:lnTo>
                    <a:lnTo>
                      <a:pt x="399" y="125"/>
                    </a:lnTo>
                    <a:lnTo>
                      <a:pt x="410" y="119"/>
                    </a:lnTo>
                    <a:lnTo>
                      <a:pt x="420" y="113"/>
                    </a:lnTo>
                    <a:lnTo>
                      <a:pt x="428" y="108"/>
                    </a:lnTo>
                    <a:lnTo>
                      <a:pt x="435" y="104"/>
                    </a:lnTo>
                    <a:lnTo>
                      <a:pt x="433" y="105"/>
                    </a:lnTo>
                    <a:lnTo>
                      <a:pt x="429" y="105"/>
                    </a:lnTo>
                    <a:lnTo>
                      <a:pt x="421" y="107"/>
                    </a:lnTo>
                    <a:lnTo>
                      <a:pt x="412" y="109"/>
                    </a:lnTo>
                    <a:lnTo>
                      <a:pt x="400" y="112"/>
                    </a:lnTo>
                    <a:lnTo>
                      <a:pt x="387" y="115"/>
                    </a:lnTo>
                    <a:lnTo>
                      <a:pt x="371" y="121"/>
                    </a:lnTo>
                    <a:lnTo>
                      <a:pt x="355" y="126"/>
                    </a:lnTo>
                    <a:lnTo>
                      <a:pt x="338" y="133"/>
                    </a:lnTo>
                    <a:lnTo>
                      <a:pt x="319" y="141"/>
                    </a:lnTo>
                    <a:lnTo>
                      <a:pt x="299" y="150"/>
                    </a:lnTo>
                    <a:lnTo>
                      <a:pt x="282" y="160"/>
                    </a:lnTo>
                    <a:lnTo>
                      <a:pt x="262" y="171"/>
                    </a:lnTo>
                    <a:lnTo>
                      <a:pt x="243" y="183"/>
                    </a:lnTo>
                    <a:lnTo>
                      <a:pt x="225" y="198"/>
                    </a:lnTo>
                    <a:lnTo>
                      <a:pt x="207" y="212"/>
                    </a:lnTo>
                    <a:lnTo>
                      <a:pt x="190" y="229"/>
                    </a:lnTo>
                    <a:lnTo>
                      <a:pt x="175" y="244"/>
                    </a:lnTo>
                    <a:lnTo>
                      <a:pt x="160" y="261"/>
                    </a:lnTo>
                    <a:lnTo>
                      <a:pt x="147" y="277"/>
                    </a:lnTo>
                    <a:lnTo>
                      <a:pt x="135" y="292"/>
                    </a:lnTo>
                    <a:lnTo>
                      <a:pt x="123" y="308"/>
                    </a:lnTo>
                    <a:lnTo>
                      <a:pt x="112" y="322"/>
                    </a:lnTo>
                    <a:lnTo>
                      <a:pt x="103" y="336"/>
                    </a:lnTo>
                    <a:lnTo>
                      <a:pt x="96" y="349"/>
                    </a:lnTo>
                    <a:lnTo>
                      <a:pt x="88" y="362"/>
                    </a:lnTo>
                    <a:lnTo>
                      <a:pt x="82" y="374"/>
                    </a:lnTo>
                    <a:lnTo>
                      <a:pt x="76" y="386"/>
                    </a:lnTo>
                    <a:lnTo>
                      <a:pt x="72" y="395"/>
                    </a:lnTo>
                    <a:lnTo>
                      <a:pt x="69" y="404"/>
                    </a:lnTo>
                    <a:lnTo>
                      <a:pt x="67" y="412"/>
                    </a:lnTo>
                    <a:lnTo>
                      <a:pt x="64" y="418"/>
                    </a:lnTo>
                    <a:lnTo>
                      <a:pt x="64" y="424"/>
                    </a:lnTo>
                    <a:lnTo>
                      <a:pt x="63" y="431"/>
                    </a:lnTo>
                    <a:lnTo>
                      <a:pt x="61" y="438"/>
                    </a:lnTo>
                    <a:lnTo>
                      <a:pt x="61" y="445"/>
                    </a:lnTo>
                    <a:lnTo>
                      <a:pt x="59" y="452"/>
                    </a:lnTo>
                    <a:lnTo>
                      <a:pt x="58" y="460"/>
                    </a:lnTo>
                    <a:lnTo>
                      <a:pt x="57" y="469"/>
                    </a:lnTo>
                    <a:lnTo>
                      <a:pt x="57" y="476"/>
                    </a:lnTo>
                    <a:lnTo>
                      <a:pt x="57" y="484"/>
                    </a:lnTo>
                    <a:lnTo>
                      <a:pt x="57" y="494"/>
                    </a:lnTo>
                    <a:lnTo>
                      <a:pt x="58" y="502"/>
                    </a:lnTo>
                    <a:lnTo>
                      <a:pt x="60" y="509"/>
                    </a:lnTo>
                    <a:lnTo>
                      <a:pt x="62" y="518"/>
                    </a:lnTo>
                    <a:lnTo>
                      <a:pt x="67" y="526"/>
                    </a:lnTo>
                    <a:lnTo>
                      <a:pt x="71" y="532"/>
                    </a:lnTo>
                    <a:lnTo>
                      <a:pt x="75" y="539"/>
                    </a:lnTo>
                    <a:lnTo>
                      <a:pt x="85" y="551"/>
                    </a:lnTo>
                    <a:lnTo>
                      <a:pt x="95" y="559"/>
                    </a:lnTo>
                    <a:lnTo>
                      <a:pt x="103" y="564"/>
                    </a:lnTo>
                    <a:lnTo>
                      <a:pt x="108" y="566"/>
                    </a:lnTo>
                    <a:lnTo>
                      <a:pt x="114" y="567"/>
                    </a:lnTo>
                    <a:lnTo>
                      <a:pt x="121" y="566"/>
                    </a:lnTo>
                    <a:lnTo>
                      <a:pt x="126" y="565"/>
                    </a:lnTo>
                    <a:lnTo>
                      <a:pt x="131" y="564"/>
                    </a:lnTo>
                    <a:lnTo>
                      <a:pt x="153" y="588"/>
                    </a:lnTo>
                    <a:lnTo>
                      <a:pt x="151" y="589"/>
                    </a:lnTo>
                    <a:lnTo>
                      <a:pt x="147" y="589"/>
                    </a:lnTo>
                    <a:lnTo>
                      <a:pt x="139" y="590"/>
                    </a:lnTo>
                    <a:lnTo>
                      <a:pt x="130" y="590"/>
                    </a:lnTo>
                    <a:lnTo>
                      <a:pt x="121" y="588"/>
                    </a:lnTo>
                    <a:lnTo>
                      <a:pt x="108" y="585"/>
                    </a:lnTo>
                    <a:lnTo>
                      <a:pt x="97" y="579"/>
                    </a:lnTo>
                    <a:lnTo>
                      <a:pt x="84" y="571"/>
                    </a:lnTo>
                    <a:lnTo>
                      <a:pt x="73" y="559"/>
                    </a:lnTo>
                    <a:lnTo>
                      <a:pt x="63" y="548"/>
                    </a:lnTo>
                    <a:lnTo>
                      <a:pt x="56" y="536"/>
                    </a:lnTo>
                    <a:lnTo>
                      <a:pt x="50" y="526"/>
                    </a:lnTo>
                    <a:lnTo>
                      <a:pt x="45" y="515"/>
                    </a:lnTo>
                    <a:lnTo>
                      <a:pt x="42" y="505"/>
                    </a:lnTo>
                    <a:lnTo>
                      <a:pt x="38" y="496"/>
                    </a:lnTo>
                    <a:lnTo>
                      <a:pt x="36" y="486"/>
                    </a:lnTo>
                    <a:lnTo>
                      <a:pt x="34" y="478"/>
                    </a:lnTo>
                    <a:lnTo>
                      <a:pt x="33" y="470"/>
                    </a:lnTo>
                    <a:lnTo>
                      <a:pt x="31" y="462"/>
                    </a:lnTo>
                    <a:lnTo>
                      <a:pt x="29" y="455"/>
                    </a:lnTo>
                    <a:lnTo>
                      <a:pt x="26" y="449"/>
                    </a:lnTo>
                    <a:lnTo>
                      <a:pt x="23" y="445"/>
                    </a:lnTo>
                    <a:lnTo>
                      <a:pt x="18" y="440"/>
                    </a:lnTo>
                    <a:lnTo>
                      <a:pt x="11" y="437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6" name="Freeform 268">
                <a:extLst>
                  <a:ext uri="{FF2B5EF4-FFF2-40B4-BE49-F238E27FC236}">
                    <a16:creationId xmlns:a16="http://schemas.microsoft.com/office/drawing/2014/main" id="{009996EF-BDB3-4671-B44C-5B7B6648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093"/>
                <a:ext cx="17" cy="43"/>
              </a:xfrm>
              <a:custGeom>
                <a:avLst/>
                <a:gdLst>
                  <a:gd name="T0" fmla="*/ 1 w 35"/>
                  <a:gd name="T1" fmla="*/ 18 h 85"/>
                  <a:gd name="T2" fmla="*/ 6 w 35"/>
                  <a:gd name="T3" fmla="*/ 10 h 85"/>
                  <a:gd name="T4" fmla="*/ 11 w 35"/>
                  <a:gd name="T5" fmla="*/ 5 h 85"/>
                  <a:gd name="T6" fmla="*/ 16 w 35"/>
                  <a:gd name="T7" fmla="*/ 2 h 85"/>
                  <a:gd name="T8" fmla="*/ 20 w 35"/>
                  <a:gd name="T9" fmla="*/ 0 h 85"/>
                  <a:gd name="T10" fmla="*/ 24 w 35"/>
                  <a:gd name="T11" fmla="*/ 2 h 85"/>
                  <a:gd name="T12" fmla="*/ 27 w 35"/>
                  <a:gd name="T13" fmla="*/ 5 h 85"/>
                  <a:gd name="T14" fmla="*/ 30 w 35"/>
                  <a:gd name="T15" fmla="*/ 10 h 85"/>
                  <a:gd name="T16" fmla="*/ 30 w 35"/>
                  <a:gd name="T17" fmla="*/ 20 h 85"/>
                  <a:gd name="T18" fmla="*/ 28 w 35"/>
                  <a:gd name="T19" fmla="*/ 30 h 85"/>
                  <a:gd name="T20" fmla="*/ 28 w 35"/>
                  <a:gd name="T21" fmla="*/ 37 h 85"/>
                  <a:gd name="T22" fmla="*/ 28 w 35"/>
                  <a:gd name="T23" fmla="*/ 44 h 85"/>
                  <a:gd name="T24" fmla="*/ 30 w 35"/>
                  <a:gd name="T25" fmla="*/ 49 h 85"/>
                  <a:gd name="T26" fmla="*/ 30 w 35"/>
                  <a:gd name="T27" fmla="*/ 54 h 85"/>
                  <a:gd name="T28" fmla="*/ 31 w 35"/>
                  <a:gd name="T29" fmla="*/ 58 h 85"/>
                  <a:gd name="T30" fmla="*/ 32 w 35"/>
                  <a:gd name="T31" fmla="*/ 63 h 85"/>
                  <a:gd name="T32" fmla="*/ 34 w 35"/>
                  <a:gd name="T33" fmla="*/ 68 h 85"/>
                  <a:gd name="T34" fmla="*/ 35 w 35"/>
                  <a:gd name="T35" fmla="*/ 75 h 85"/>
                  <a:gd name="T36" fmla="*/ 34 w 35"/>
                  <a:gd name="T37" fmla="*/ 80 h 85"/>
                  <a:gd name="T38" fmla="*/ 31 w 35"/>
                  <a:gd name="T39" fmla="*/ 83 h 85"/>
                  <a:gd name="T40" fmla="*/ 27 w 35"/>
                  <a:gd name="T41" fmla="*/ 85 h 85"/>
                  <a:gd name="T42" fmla="*/ 22 w 35"/>
                  <a:gd name="T43" fmla="*/ 85 h 85"/>
                  <a:gd name="T44" fmla="*/ 17 w 35"/>
                  <a:gd name="T45" fmla="*/ 82 h 85"/>
                  <a:gd name="T46" fmla="*/ 13 w 35"/>
                  <a:gd name="T47" fmla="*/ 77 h 85"/>
                  <a:gd name="T48" fmla="*/ 9 w 35"/>
                  <a:gd name="T49" fmla="*/ 68 h 85"/>
                  <a:gd name="T50" fmla="*/ 5 w 35"/>
                  <a:gd name="T51" fmla="*/ 59 h 85"/>
                  <a:gd name="T52" fmla="*/ 2 w 35"/>
                  <a:gd name="T53" fmla="*/ 50 h 85"/>
                  <a:gd name="T54" fmla="*/ 1 w 35"/>
                  <a:gd name="T55" fmla="*/ 41 h 85"/>
                  <a:gd name="T56" fmla="*/ 0 w 35"/>
                  <a:gd name="T57" fmla="*/ 33 h 85"/>
                  <a:gd name="T58" fmla="*/ 0 w 35"/>
                  <a:gd name="T59" fmla="*/ 27 h 85"/>
                  <a:gd name="T60" fmla="*/ 0 w 35"/>
                  <a:gd name="T61" fmla="*/ 22 h 85"/>
                  <a:gd name="T62" fmla="*/ 1 w 35"/>
                  <a:gd name="T63" fmla="*/ 19 h 85"/>
                  <a:gd name="T64" fmla="*/ 1 w 35"/>
                  <a:gd name="T65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85">
                    <a:moveTo>
                      <a:pt x="1" y="18"/>
                    </a:moveTo>
                    <a:lnTo>
                      <a:pt x="6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10"/>
                    </a:lnTo>
                    <a:lnTo>
                      <a:pt x="30" y="20"/>
                    </a:lnTo>
                    <a:lnTo>
                      <a:pt x="28" y="30"/>
                    </a:lnTo>
                    <a:lnTo>
                      <a:pt x="28" y="37"/>
                    </a:lnTo>
                    <a:lnTo>
                      <a:pt x="28" y="44"/>
                    </a:lnTo>
                    <a:lnTo>
                      <a:pt x="30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63"/>
                    </a:lnTo>
                    <a:lnTo>
                      <a:pt x="34" y="68"/>
                    </a:lnTo>
                    <a:lnTo>
                      <a:pt x="35" y="75"/>
                    </a:lnTo>
                    <a:lnTo>
                      <a:pt x="34" y="80"/>
                    </a:lnTo>
                    <a:lnTo>
                      <a:pt x="31" y="83"/>
                    </a:lnTo>
                    <a:lnTo>
                      <a:pt x="27" y="85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7"/>
                    </a:lnTo>
                    <a:lnTo>
                      <a:pt x="9" y="68"/>
                    </a:lnTo>
                    <a:lnTo>
                      <a:pt x="5" y="59"/>
                    </a:lnTo>
                    <a:lnTo>
                      <a:pt x="2" y="50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7" name="Freeform 269">
                <a:extLst>
                  <a:ext uri="{FF2B5EF4-FFF2-40B4-BE49-F238E27FC236}">
                    <a16:creationId xmlns:a16="http://schemas.microsoft.com/office/drawing/2014/main" id="{1D049D79-B740-4323-A873-246169F2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078"/>
                <a:ext cx="27" cy="88"/>
              </a:xfrm>
              <a:custGeom>
                <a:avLst/>
                <a:gdLst>
                  <a:gd name="T0" fmla="*/ 5 w 56"/>
                  <a:gd name="T1" fmla="*/ 27 h 176"/>
                  <a:gd name="T2" fmla="*/ 7 w 56"/>
                  <a:gd name="T3" fmla="*/ 16 h 176"/>
                  <a:gd name="T4" fmla="*/ 12 w 56"/>
                  <a:gd name="T5" fmla="*/ 9 h 176"/>
                  <a:gd name="T6" fmla="*/ 16 w 56"/>
                  <a:gd name="T7" fmla="*/ 4 h 176"/>
                  <a:gd name="T8" fmla="*/ 22 w 56"/>
                  <a:gd name="T9" fmla="*/ 0 h 176"/>
                  <a:gd name="T10" fmla="*/ 26 w 56"/>
                  <a:gd name="T11" fmla="*/ 1 h 176"/>
                  <a:gd name="T12" fmla="*/ 31 w 56"/>
                  <a:gd name="T13" fmla="*/ 5 h 176"/>
                  <a:gd name="T14" fmla="*/ 33 w 56"/>
                  <a:gd name="T15" fmla="*/ 12 h 176"/>
                  <a:gd name="T16" fmla="*/ 33 w 56"/>
                  <a:gd name="T17" fmla="*/ 26 h 176"/>
                  <a:gd name="T18" fmla="*/ 32 w 56"/>
                  <a:gd name="T19" fmla="*/ 33 h 176"/>
                  <a:gd name="T20" fmla="*/ 31 w 56"/>
                  <a:gd name="T21" fmla="*/ 40 h 176"/>
                  <a:gd name="T22" fmla="*/ 30 w 56"/>
                  <a:gd name="T23" fmla="*/ 49 h 176"/>
                  <a:gd name="T24" fmla="*/ 29 w 56"/>
                  <a:gd name="T25" fmla="*/ 57 h 176"/>
                  <a:gd name="T26" fmla="*/ 29 w 56"/>
                  <a:gd name="T27" fmla="*/ 64 h 176"/>
                  <a:gd name="T28" fmla="*/ 27 w 56"/>
                  <a:gd name="T29" fmla="*/ 72 h 176"/>
                  <a:gd name="T30" fmla="*/ 27 w 56"/>
                  <a:gd name="T31" fmla="*/ 80 h 176"/>
                  <a:gd name="T32" fmla="*/ 29 w 56"/>
                  <a:gd name="T33" fmla="*/ 88 h 176"/>
                  <a:gd name="T34" fmla="*/ 29 w 56"/>
                  <a:gd name="T35" fmla="*/ 96 h 176"/>
                  <a:gd name="T36" fmla="*/ 30 w 56"/>
                  <a:gd name="T37" fmla="*/ 105 h 176"/>
                  <a:gd name="T38" fmla="*/ 32 w 56"/>
                  <a:gd name="T39" fmla="*/ 112 h 176"/>
                  <a:gd name="T40" fmla="*/ 34 w 56"/>
                  <a:gd name="T41" fmla="*/ 120 h 176"/>
                  <a:gd name="T42" fmla="*/ 36 w 56"/>
                  <a:gd name="T43" fmla="*/ 128 h 176"/>
                  <a:gd name="T44" fmla="*/ 38 w 56"/>
                  <a:gd name="T45" fmla="*/ 135 h 176"/>
                  <a:gd name="T46" fmla="*/ 42 w 56"/>
                  <a:gd name="T47" fmla="*/ 143 h 176"/>
                  <a:gd name="T48" fmla="*/ 46 w 56"/>
                  <a:gd name="T49" fmla="*/ 150 h 176"/>
                  <a:gd name="T50" fmla="*/ 52 w 56"/>
                  <a:gd name="T51" fmla="*/ 162 h 176"/>
                  <a:gd name="T52" fmla="*/ 56 w 56"/>
                  <a:gd name="T53" fmla="*/ 170 h 176"/>
                  <a:gd name="T54" fmla="*/ 54 w 56"/>
                  <a:gd name="T55" fmla="*/ 175 h 176"/>
                  <a:gd name="T56" fmla="*/ 50 w 56"/>
                  <a:gd name="T57" fmla="*/ 176 h 176"/>
                  <a:gd name="T58" fmla="*/ 46 w 56"/>
                  <a:gd name="T59" fmla="*/ 174 h 176"/>
                  <a:gd name="T60" fmla="*/ 40 w 56"/>
                  <a:gd name="T61" fmla="*/ 169 h 176"/>
                  <a:gd name="T62" fmla="*/ 34 w 56"/>
                  <a:gd name="T63" fmla="*/ 163 h 176"/>
                  <a:gd name="T64" fmla="*/ 27 w 56"/>
                  <a:gd name="T65" fmla="*/ 152 h 176"/>
                  <a:gd name="T66" fmla="*/ 25 w 56"/>
                  <a:gd name="T67" fmla="*/ 147 h 176"/>
                  <a:gd name="T68" fmla="*/ 22 w 56"/>
                  <a:gd name="T69" fmla="*/ 142 h 176"/>
                  <a:gd name="T70" fmla="*/ 19 w 56"/>
                  <a:gd name="T71" fmla="*/ 136 h 176"/>
                  <a:gd name="T72" fmla="*/ 16 w 56"/>
                  <a:gd name="T73" fmla="*/ 131 h 176"/>
                  <a:gd name="T74" fmla="*/ 13 w 56"/>
                  <a:gd name="T75" fmla="*/ 124 h 176"/>
                  <a:gd name="T76" fmla="*/ 11 w 56"/>
                  <a:gd name="T77" fmla="*/ 118 h 176"/>
                  <a:gd name="T78" fmla="*/ 8 w 56"/>
                  <a:gd name="T79" fmla="*/ 111 h 176"/>
                  <a:gd name="T80" fmla="*/ 6 w 56"/>
                  <a:gd name="T81" fmla="*/ 105 h 176"/>
                  <a:gd name="T82" fmla="*/ 4 w 56"/>
                  <a:gd name="T83" fmla="*/ 97 h 176"/>
                  <a:gd name="T84" fmla="*/ 1 w 56"/>
                  <a:gd name="T85" fmla="*/ 89 h 176"/>
                  <a:gd name="T86" fmla="*/ 1 w 56"/>
                  <a:gd name="T87" fmla="*/ 81 h 176"/>
                  <a:gd name="T88" fmla="*/ 0 w 56"/>
                  <a:gd name="T89" fmla="*/ 71 h 176"/>
                  <a:gd name="T90" fmla="*/ 0 w 56"/>
                  <a:gd name="T91" fmla="*/ 62 h 176"/>
                  <a:gd name="T92" fmla="*/ 1 w 56"/>
                  <a:gd name="T93" fmla="*/ 51 h 176"/>
                  <a:gd name="T94" fmla="*/ 1 w 56"/>
                  <a:gd name="T95" fmla="*/ 39 h 176"/>
                  <a:gd name="T96" fmla="*/ 5 w 56"/>
                  <a:gd name="T97" fmla="*/ 2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176">
                    <a:moveTo>
                      <a:pt x="5" y="27"/>
                    </a:moveTo>
                    <a:lnTo>
                      <a:pt x="7" y="16"/>
                    </a:lnTo>
                    <a:lnTo>
                      <a:pt x="12" y="9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31" y="5"/>
                    </a:lnTo>
                    <a:lnTo>
                      <a:pt x="33" y="12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1" y="40"/>
                    </a:lnTo>
                    <a:lnTo>
                      <a:pt x="30" y="49"/>
                    </a:lnTo>
                    <a:lnTo>
                      <a:pt x="29" y="57"/>
                    </a:lnTo>
                    <a:lnTo>
                      <a:pt x="29" y="64"/>
                    </a:lnTo>
                    <a:lnTo>
                      <a:pt x="27" y="72"/>
                    </a:lnTo>
                    <a:lnTo>
                      <a:pt x="27" y="80"/>
                    </a:lnTo>
                    <a:lnTo>
                      <a:pt x="29" y="88"/>
                    </a:lnTo>
                    <a:lnTo>
                      <a:pt x="29" y="96"/>
                    </a:lnTo>
                    <a:lnTo>
                      <a:pt x="30" y="105"/>
                    </a:lnTo>
                    <a:lnTo>
                      <a:pt x="32" y="112"/>
                    </a:lnTo>
                    <a:lnTo>
                      <a:pt x="34" y="120"/>
                    </a:lnTo>
                    <a:lnTo>
                      <a:pt x="36" y="128"/>
                    </a:lnTo>
                    <a:lnTo>
                      <a:pt x="38" y="135"/>
                    </a:lnTo>
                    <a:lnTo>
                      <a:pt x="42" y="143"/>
                    </a:lnTo>
                    <a:lnTo>
                      <a:pt x="46" y="150"/>
                    </a:lnTo>
                    <a:lnTo>
                      <a:pt x="52" y="162"/>
                    </a:lnTo>
                    <a:lnTo>
                      <a:pt x="56" y="170"/>
                    </a:lnTo>
                    <a:lnTo>
                      <a:pt x="54" y="175"/>
                    </a:lnTo>
                    <a:lnTo>
                      <a:pt x="50" y="176"/>
                    </a:lnTo>
                    <a:lnTo>
                      <a:pt x="46" y="174"/>
                    </a:lnTo>
                    <a:lnTo>
                      <a:pt x="40" y="169"/>
                    </a:lnTo>
                    <a:lnTo>
                      <a:pt x="34" y="163"/>
                    </a:lnTo>
                    <a:lnTo>
                      <a:pt x="27" y="152"/>
                    </a:lnTo>
                    <a:lnTo>
                      <a:pt x="25" y="147"/>
                    </a:lnTo>
                    <a:lnTo>
                      <a:pt x="22" y="142"/>
                    </a:lnTo>
                    <a:lnTo>
                      <a:pt x="19" y="136"/>
                    </a:lnTo>
                    <a:lnTo>
                      <a:pt x="16" y="131"/>
                    </a:lnTo>
                    <a:lnTo>
                      <a:pt x="13" y="124"/>
                    </a:lnTo>
                    <a:lnTo>
                      <a:pt x="11" y="118"/>
                    </a:lnTo>
                    <a:lnTo>
                      <a:pt x="8" y="111"/>
                    </a:lnTo>
                    <a:lnTo>
                      <a:pt x="6" y="105"/>
                    </a:lnTo>
                    <a:lnTo>
                      <a:pt x="4" y="97"/>
                    </a:lnTo>
                    <a:lnTo>
                      <a:pt x="1" y="89"/>
                    </a:lnTo>
                    <a:lnTo>
                      <a:pt x="1" y="81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1" y="51"/>
                    </a:lnTo>
                    <a:lnTo>
                      <a:pt x="1" y="39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8" name="Freeform 270">
                <a:extLst>
                  <a:ext uri="{FF2B5EF4-FFF2-40B4-BE49-F238E27FC236}">
                    <a16:creationId xmlns:a16="http://schemas.microsoft.com/office/drawing/2014/main" id="{9519C3B4-33CF-41C3-8F8B-50EE0D813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74"/>
                <a:ext cx="54" cy="132"/>
              </a:xfrm>
              <a:custGeom>
                <a:avLst/>
                <a:gdLst>
                  <a:gd name="T0" fmla="*/ 15 w 108"/>
                  <a:gd name="T1" fmla="*/ 15 h 264"/>
                  <a:gd name="T2" fmla="*/ 30 w 108"/>
                  <a:gd name="T3" fmla="*/ 4 h 264"/>
                  <a:gd name="T4" fmla="*/ 45 w 108"/>
                  <a:gd name="T5" fmla="*/ 0 h 264"/>
                  <a:gd name="T6" fmla="*/ 54 w 108"/>
                  <a:gd name="T7" fmla="*/ 13 h 264"/>
                  <a:gd name="T8" fmla="*/ 50 w 108"/>
                  <a:gd name="T9" fmla="*/ 36 h 264"/>
                  <a:gd name="T10" fmla="*/ 45 w 108"/>
                  <a:gd name="T11" fmla="*/ 53 h 264"/>
                  <a:gd name="T12" fmla="*/ 40 w 108"/>
                  <a:gd name="T13" fmla="*/ 71 h 264"/>
                  <a:gd name="T14" fmla="*/ 36 w 108"/>
                  <a:gd name="T15" fmla="*/ 89 h 264"/>
                  <a:gd name="T16" fmla="*/ 31 w 108"/>
                  <a:gd name="T17" fmla="*/ 107 h 264"/>
                  <a:gd name="T18" fmla="*/ 31 w 108"/>
                  <a:gd name="T19" fmla="*/ 127 h 264"/>
                  <a:gd name="T20" fmla="*/ 34 w 108"/>
                  <a:gd name="T21" fmla="*/ 147 h 264"/>
                  <a:gd name="T22" fmla="*/ 42 w 108"/>
                  <a:gd name="T23" fmla="*/ 167 h 264"/>
                  <a:gd name="T24" fmla="*/ 58 w 108"/>
                  <a:gd name="T25" fmla="*/ 198 h 264"/>
                  <a:gd name="T26" fmla="*/ 75 w 108"/>
                  <a:gd name="T27" fmla="*/ 227 h 264"/>
                  <a:gd name="T28" fmla="*/ 89 w 108"/>
                  <a:gd name="T29" fmla="*/ 246 h 264"/>
                  <a:gd name="T30" fmla="*/ 100 w 108"/>
                  <a:gd name="T31" fmla="*/ 258 h 264"/>
                  <a:gd name="T32" fmla="*/ 106 w 108"/>
                  <a:gd name="T33" fmla="*/ 262 h 264"/>
                  <a:gd name="T34" fmla="*/ 86 w 108"/>
                  <a:gd name="T35" fmla="*/ 246 h 264"/>
                  <a:gd name="T36" fmla="*/ 59 w 108"/>
                  <a:gd name="T37" fmla="*/ 221 h 264"/>
                  <a:gd name="T38" fmla="*/ 36 w 108"/>
                  <a:gd name="T39" fmla="*/ 195 h 264"/>
                  <a:gd name="T40" fmla="*/ 26 w 108"/>
                  <a:gd name="T41" fmla="*/ 179 h 264"/>
                  <a:gd name="T42" fmla="*/ 22 w 108"/>
                  <a:gd name="T43" fmla="*/ 167 h 264"/>
                  <a:gd name="T44" fmla="*/ 18 w 108"/>
                  <a:gd name="T45" fmla="*/ 153 h 264"/>
                  <a:gd name="T46" fmla="*/ 15 w 108"/>
                  <a:gd name="T47" fmla="*/ 138 h 264"/>
                  <a:gd name="T48" fmla="*/ 13 w 108"/>
                  <a:gd name="T49" fmla="*/ 122 h 264"/>
                  <a:gd name="T50" fmla="*/ 12 w 108"/>
                  <a:gd name="T51" fmla="*/ 106 h 264"/>
                  <a:gd name="T52" fmla="*/ 13 w 108"/>
                  <a:gd name="T53" fmla="*/ 92 h 264"/>
                  <a:gd name="T54" fmla="*/ 17 w 108"/>
                  <a:gd name="T55" fmla="*/ 79 h 264"/>
                  <a:gd name="T56" fmla="*/ 24 w 108"/>
                  <a:gd name="T57" fmla="*/ 66 h 264"/>
                  <a:gd name="T58" fmla="*/ 27 w 108"/>
                  <a:gd name="T59" fmla="*/ 56 h 264"/>
                  <a:gd name="T60" fmla="*/ 26 w 108"/>
                  <a:gd name="T61" fmla="*/ 52 h 264"/>
                  <a:gd name="T62" fmla="*/ 20 w 108"/>
                  <a:gd name="T63" fmla="*/ 52 h 264"/>
                  <a:gd name="T64" fmla="*/ 13 w 108"/>
                  <a:gd name="T65" fmla="*/ 53 h 264"/>
                  <a:gd name="T66" fmla="*/ 4 w 108"/>
                  <a:gd name="T67" fmla="*/ 51 h 264"/>
                  <a:gd name="T68" fmla="*/ 0 w 108"/>
                  <a:gd name="T69" fmla="*/ 44 h 264"/>
                  <a:gd name="T70" fmla="*/ 4 w 108"/>
                  <a:gd name="T71" fmla="*/ 3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64">
                    <a:moveTo>
                      <a:pt x="10" y="21"/>
                    </a:moveTo>
                    <a:lnTo>
                      <a:pt x="15" y="15"/>
                    </a:lnTo>
                    <a:lnTo>
                      <a:pt x="22" y="9"/>
                    </a:lnTo>
                    <a:lnTo>
                      <a:pt x="30" y="4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4"/>
                    </a:lnTo>
                    <a:lnTo>
                      <a:pt x="54" y="13"/>
                    </a:lnTo>
                    <a:lnTo>
                      <a:pt x="52" y="27"/>
                    </a:lnTo>
                    <a:lnTo>
                      <a:pt x="50" y="36"/>
                    </a:lnTo>
                    <a:lnTo>
                      <a:pt x="48" y="44"/>
                    </a:lnTo>
                    <a:lnTo>
                      <a:pt x="45" y="53"/>
                    </a:lnTo>
                    <a:lnTo>
                      <a:pt x="43" y="63"/>
                    </a:lnTo>
                    <a:lnTo>
                      <a:pt x="40" y="71"/>
                    </a:lnTo>
                    <a:lnTo>
                      <a:pt x="38" y="80"/>
                    </a:lnTo>
                    <a:lnTo>
                      <a:pt x="36" y="89"/>
                    </a:lnTo>
                    <a:lnTo>
                      <a:pt x="33" y="98"/>
                    </a:lnTo>
                    <a:lnTo>
                      <a:pt x="31" y="107"/>
                    </a:lnTo>
                    <a:lnTo>
                      <a:pt x="31" y="117"/>
                    </a:lnTo>
                    <a:lnTo>
                      <a:pt x="31" y="127"/>
                    </a:lnTo>
                    <a:lnTo>
                      <a:pt x="32" y="137"/>
                    </a:lnTo>
                    <a:lnTo>
                      <a:pt x="34" y="147"/>
                    </a:lnTo>
                    <a:lnTo>
                      <a:pt x="38" y="156"/>
                    </a:lnTo>
                    <a:lnTo>
                      <a:pt x="42" y="167"/>
                    </a:lnTo>
                    <a:lnTo>
                      <a:pt x="47" y="178"/>
                    </a:lnTo>
                    <a:lnTo>
                      <a:pt x="58" y="198"/>
                    </a:lnTo>
                    <a:lnTo>
                      <a:pt x="68" y="213"/>
                    </a:lnTo>
                    <a:lnTo>
                      <a:pt x="75" y="227"/>
                    </a:lnTo>
                    <a:lnTo>
                      <a:pt x="82" y="237"/>
                    </a:lnTo>
                    <a:lnTo>
                      <a:pt x="89" y="246"/>
                    </a:lnTo>
                    <a:lnTo>
                      <a:pt x="95" y="253"/>
                    </a:lnTo>
                    <a:lnTo>
                      <a:pt x="100" y="258"/>
                    </a:lnTo>
                    <a:lnTo>
                      <a:pt x="108" y="264"/>
                    </a:lnTo>
                    <a:lnTo>
                      <a:pt x="106" y="262"/>
                    </a:lnTo>
                    <a:lnTo>
                      <a:pt x="97" y="255"/>
                    </a:lnTo>
                    <a:lnTo>
                      <a:pt x="86" y="246"/>
                    </a:lnTo>
                    <a:lnTo>
                      <a:pt x="73" y="233"/>
                    </a:lnTo>
                    <a:lnTo>
                      <a:pt x="59" y="221"/>
                    </a:lnTo>
                    <a:lnTo>
                      <a:pt x="46" y="207"/>
                    </a:lnTo>
                    <a:lnTo>
                      <a:pt x="36" y="195"/>
                    </a:lnTo>
                    <a:lnTo>
                      <a:pt x="28" y="184"/>
                    </a:lnTo>
                    <a:lnTo>
                      <a:pt x="26" y="179"/>
                    </a:lnTo>
                    <a:lnTo>
                      <a:pt x="24" y="173"/>
                    </a:lnTo>
                    <a:lnTo>
                      <a:pt x="22" y="167"/>
                    </a:lnTo>
                    <a:lnTo>
                      <a:pt x="20" y="159"/>
                    </a:lnTo>
                    <a:lnTo>
                      <a:pt x="18" y="153"/>
                    </a:lnTo>
                    <a:lnTo>
                      <a:pt x="16" y="145"/>
                    </a:lnTo>
                    <a:lnTo>
                      <a:pt x="15" y="138"/>
                    </a:lnTo>
                    <a:lnTo>
                      <a:pt x="13" y="129"/>
                    </a:lnTo>
                    <a:lnTo>
                      <a:pt x="13" y="122"/>
                    </a:lnTo>
                    <a:lnTo>
                      <a:pt x="12" y="114"/>
                    </a:lnTo>
                    <a:lnTo>
                      <a:pt x="12" y="106"/>
                    </a:lnTo>
                    <a:lnTo>
                      <a:pt x="13" y="99"/>
                    </a:lnTo>
                    <a:lnTo>
                      <a:pt x="13" y="92"/>
                    </a:lnTo>
                    <a:lnTo>
                      <a:pt x="14" y="86"/>
                    </a:lnTo>
                    <a:lnTo>
                      <a:pt x="17" y="79"/>
                    </a:lnTo>
                    <a:lnTo>
                      <a:pt x="19" y="74"/>
                    </a:lnTo>
                    <a:lnTo>
                      <a:pt x="24" y="66"/>
                    </a:lnTo>
                    <a:lnTo>
                      <a:pt x="27" y="60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6" y="52"/>
                    </a:lnTo>
                    <a:lnTo>
                      <a:pt x="23" y="51"/>
                    </a:lnTo>
                    <a:lnTo>
                      <a:pt x="20" y="52"/>
                    </a:lnTo>
                    <a:lnTo>
                      <a:pt x="17" y="52"/>
                    </a:lnTo>
                    <a:lnTo>
                      <a:pt x="13" y="53"/>
                    </a:lnTo>
                    <a:lnTo>
                      <a:pt x="8" y="52"/>
                    </a:lnTo>
                    <a:lnTo>
                      <a:pt x="4" y="51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9" name="Freeform 271">
                <a:extLst>
                  <a:ext uri="{FF2B5EF4-FFF2-40B4-BE49-F238E27FC236}">
                    <a16:creationId xmlns:a16="http://schemas.microsoft.com/office/drawing/2014/main" id="{C4FFAA90-3003-4083-A190-BB179C34A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70"/>
                <a:ext cx="104" cy="91"/>
              </a:xfrm>
              <a:custGeom>
                <a:avLst/>
                <a:gdLst>
                  <a:gd name="T0" fmla="*/ 0 w 208"/>
                  <a:gd name="T1" fmla="*/ 183 h 183"/>
                  <a:gd name="T2" fmla="*/ 5 w 208"/>
                  <a:gd name="T3" fmla="*/ 180 h 183"/>
                  <a:gd name="T4" fmla="*/ 16 w 208"/>
                  <a:gd name="T5" fmla="*/ 173 h 183"/>
                  <a:gd name="T6" fmla="*/ 32 w 208"/>
                  <a:gd name="T7" fmla="*/ 162 h 183"/>
                  <a:gd name="T8" fmla="*/ 50 w 208"/>
                  <a:gd name="T9" fmla="*/ 149 h 183"/>
                  <a:gd name="T10" fmla="*/ 70 w 208"/>
                  <a:gd name="T11" fmla="*/ 135 h 183"/>
                  <a:gd name="T12" fmla="*/ 90 w 208"/>
                  <a:gd name="T13" fmla="*/ 122 h 183"/>
                  <a:gd name="T14" fmla="*/ 105 w 208"/>
                  <a:gd name="T15" fmla="*/ 110 h 183"/>
                  <a:gd name="T16" fmla="*/ 118 w 208"/>
                  <a:gd name="T17" fmla="*/ 102 h 183"/>
                  <a:gd name="T18" fmla="*/ 125 w 208"/>
                  <a:gd name="T19" fmla="*/ 96 h 183"/>
                  <a:gd name="T20" fmla="*/ 129 w 208"/>
                  <a:gd name="T21" fmla="*/ 88 h 183"/>
                  <a:gd name="T22" fmla="*/ 133 w 208"/>
                  <a:gd name="T23" fmla="*/ 81 h 183"/>
                  <a:gd name="T24" fmla="*/ 133 w 208"/>
                  <a:gd name="T25" fmla="*/ 75 h 183"/>
                  <a:gd name="T26" fmla="*/ 133 w 208"/>
                  <a:gd name="T27" fmla="*/ 69 h 183"/>
                  <a:gd name="T28" fmla="*/ 133 w 208"/>
                  <a:gd name="T29" fmla="*/ 64 h 183"/>
                  <a:gd name="T30" fmla="*/ 132 w 208"/>
                  <a:gd name="T31" fmla="*/ 60 h 183"/>
                  <a:gd name="T32" fmla="*/ 132 w 208"/>
                  <a:gd name="T33" fmla="*/ 59 h 183"/>
                  <a:gd name="T34" fmla="*/ 135 w 208"/>
                  <a:gd name="T35" fmla="*/ 57 h 183"/>
                  <a:gd name="T36" fmla="*/ 142 w 208"/>
                  <a:gd name="T37" fmla="*/ 52 h 183"/>
                  <a:gd name="T38" fmla="*/ 152 w 208"/>
                  <a:gd name="T39" fmla="*/ 45 h 183"/>
                  <a:gd name="T40" fmla="*/ 165 w 208"/>
                  <a:gd name="T41" fmla="*/ 35 h 183"/>
                  <a:gd name="T42" fmla="*/ 177 w 208"/>
                  <a:gd name="T43" fmla="*/ 26 h 183"/>
                  <a:gd name="T44" fmla="*/ 189 w 208"/>
                  <a:gd name="T45" fmla="*/ 17 h 183"/>
                  <a:gd name="T46" fmla="*/ 198 w 208"/>
                  <a:gd name="T47" fmla="*/ 9 h 183"/>
                  <a:gd name="T48" fmla="*/ 205 w 208"/>
                  <a:gd name="T49" fmla="*/ 3 h 183"/>
                  <a:gd name="T50" fmla="*/ 207 w 208"/>
                  <a:gd name="T51" fmla="*/ 0 h 183"/>
                  <a:gd name="T52" fmla="*/ 208 w 208"/>
                  <a:gd name="T53" fmla="*/ 1 h 183"/>
                  <a:gd name="T54" fmla="*/ 205 w 208"/>
                  <a:gd name="T55" fmla="*/ 5 h 183"/>
                  <a:gd name="T56" fmla="*/ 202 w 208"/>
                  <a:gd name="T57" fmla="*/ 11 h 183"/>
                  <a:gd name="T58" fmla="*/ 198 w 208"/>
                  <a:gd name="T59" fmla="*/ 19 h 183"/>
                  <a:gd name="T60" fmla="*/ 194 w 208"/>
                  <a:gd name="T61" fmla="*/ 27 h 183"/>
                  <a:gd name="T62" fmla="*/ 190 w 208"/>
                  <a:gd name="T63" fmla="*/ 36 h 183"/>
                  <a:gd name="T64" fmla="*/ 187 w 208"/>
                  <a:gd name="T65" fmla="*/ 46 h 183"/>
                  <a:gd name="T66" fmla="*/ 181 w 208"/>
                  <a:gd name="T67" fmla="*/ 55 h 183"/>
                  <a:gd name="T68" fmla="*/ 172 w 208"/>
                  <a:gd name="T69" fmla="*/ 66 h 183"/>
                  <a:gd name="T70" fmla="*/ 159 w 208"/>
                  <a:gd name="T71" fmla="*/ 77 h 183"/>
                  <a:gd name="T72" fmla="*/ 145 w 208"/>
                  <a:gd name="T73" fmla="*/ 88 h 183"/>
                  <a:gd name="T74" fmla="*/ 130 w 208"/>
                  <a:gd name="T75" fmla="*/ 101 h 183"/>
                  <a:gd name="T76" fmla="*/ 118 w 208"/>
                  <a:gd name="T77" fmla="*/ 112 h 183"/>
                  <a:gd name="T78" fmla="*/ 107 w 208"/>
                  <a:gd name="T79" fmla="*/ 124 h 183"/>
                  <a:gd name="T80" fmla="*/ 101 w 208"/>
                  <a:gd name="T81" fmla="*/ 133 h 183"/>
                  <a:gd name="T82" fmla="*/ 95 w 208"/>
                  <a:gd name="T83" fmla="*/ 141 h 183"/>
                  <a:gd name="T84" fmla="*/ 87 w 208"/>
                  <a:gd name="T85" fmla="*/ 150 h 183"/>
                  <a:gd name="T86" fmla="*/ 74 w 208"/>
                  <a:gd name="T87" fmla="*/ 156 h 183"/>
                  <a:gd name="T88" fmla="*/ 59 w 208"/>
                  <a:gd name="T89" fmla="*/ 163 h 183"/>
                  <a:gd name="T90" fmla="*/ 44 w 208"/>
                  <a:gd name="T91" fmla="*/ 169 h 183"/>
                  <a:gd name="T92" fmla="*/ 27 w 208"/>
                  <a:gd name="T93" fmla="*/ 175 h 183"/>
                  <a:gd name="T94" fmla="*/ 13 w 208"/>
                  <a:gd name="T95" fmla="*/ 180 h 183"/>
                  <a:gd name="T96" fmla="*/ 0 w 208"/>
                  <a:gd name="T9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8" h="183">
                    <a:moveTo>
                      <a:pt x="0" y="183"/>
                    </a:moveTo>
                    <a:lnTo>
                      <a:pt x="5" y="180"/>
                    </a:lnTo>
                    <a:lnTo>
                      <a:pt x="16" y="173"/>
                    </a:lnTo>
                    <a:lnTo>
                      <a:pt x="32" y="162"/>
                    </a:lnTo>
                    <a:lnTo>
                      <a:pt x="50" y="149"/>
                    </a:lnTo>
                    <a:lnTo>
                      <a:pt x="70" y="135"/>
                    </a:lnTo>
                    <a:lnTo>
                      <a:pt x="90" y="122"/>
                    </a:lnTo>
                    <a:lnTo>
                      <a:pt x="105" y="110"/>
                    </a:lnTo>
                    <a:lnTo>
                      <a:pt x="118" y="102"/>
                    </a:lnTo>
                    <a:lnTo>
                      <a:pt x="125" y="96"/>
                    </a:lnTo>
                    <a:lnTo>
                      <a:pt x="129" y="88"/>
                    </a:lnTo>
                    <a:lnTo>
                      <a:pt x="133" y="81"/>
                    </a:lnTo>
                    <a:lnTo>
                      <a:pt x="133" y="75"/>
                    </a:lnTo>
                    <a:lnTo>
                      <a:pt x="133" y="69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9"/>
                    </a:lnTo>
                    <a:lnTo>
                      <a:pt x="135" y="57"/>
                    </a:lnTo>
                    <a:lnTo>
                      <a:pt x="142" y="52"/>
                    </a:lnTo>
                    <a:lnTo>
                      <a:pt x="152" y="45"/>
                    </a:lnTo>
                    <a:lnTo>
                      <a:pt x="165" y="35"/>
                    </a:lnTo>
                    <a:lnTo>
                      <a:pt x="177" y="26"/>
                    </a:lnTo>
                    <a:lnTo>
                      <a:pt x="189" y="17"/>
                    </a:lnTo>
                    <a:lnTo>
                      <a:pt x="198" y="9"/>
                    </a:lnTo>
                    <a:lnTo>
                      <a:pt x="205" y="3"/>
                    </a:lnTo>
                    <a:lnTo>
                      <a:pt x="207" y="0"/>
                    </a:lnTo>
                    <a:lnTo>
                      <a:pt x="208" y="1"/>
                    </a:lnTo>
                    <a:lnTo>
                      <a:pt x="205" y="5"/>
                    </a:lnTo>
                    <a:lnTo>
                      <a:pt x="202" y="11"/>
                    </a:lnTo>
                    <a:lnTo>
                      <a:pt x="198" y="19"/>
                    </a:lnTo>
                    <a:lnTo>
                      <a:pt x="194" y="27"/>
                    </a:lnTo>
                    <a:lnTo>
                      <a:pt x="190" y="36"/>
                    </a:lnTo>
                    <a:lnTo>
                      <a:pt x="187" y="46"/>
                    </a:lnTo>
                    <a:lnTo>
                      <a:pt x="181" y="55"/>
                    </a:lnTo>
                    <a:lnTo>
                      <a:pt x="172" y="66"/>
                    </a:lnTo>
                    <a:lnTo>
                      <a:pt x="159" y="77"/>
                    </a:lnTo>
                    <a:lnTo>
                      <a:pt x="145" y="88"/>
                    </a:lnTo>
                    <a:lnTo>
                      <a:pt x="130" y="101"/>
                    </a:lnTo>
                    <a:lnTo>
                      <a:pt x="118" y="112"/>
                    </a:lnTo>
                    <a:lnTo>
                      <a:pt x="107" y="124"/>
                    </a:lnTo>
                    <a:lnTo>
                      <a:pt x="101" y="133"/>
                    </a:lnTo>
                    <a:lnTo>
                      <a:pt x="95" y="141"/>
                    </a:lnTo>
                    <a:lnTo>
                      <a:pt x="87" y="150"/>
                    </a:lnTo>
                    <a:lnTo>
                      <a:pt x="74" y="156"/>
                    </a:lnTo>
                    <a:lnTo>
                      <a:pt x="59" y="163"/>
                    </a:lnTo>
                    <a:lnTo>
                      <a:pt x="44" y="169"/>
                    </a:lnTo>
                    <a:lnTo>
                      <a:pt x="27" y="175"/>
                    </a:lnTo>
                    <a:lnTo>
                      <a:pt x="13" y="180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0" name="Freeform 272">
                <a:extLst>
                  <a:ext uri="{FF2B5EF4-FFF2-40B4-BE49-F238E27FC236}">
                    <a16:creationId xmlns:a16="http://schemas.microsoft.com/office/drawing/2014/main" id="{EDAF2762-250F-449B-8052-255D586B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175"/>
                <a:ext cx="134" cy="46"/>
              </a:xfrm>
              <a:custGeom>
                <a:avLst/>
                <a:gdLst>
                  <a:gd name="T0" fmla="*/ 0 w 268"/>
                  <a:gd name="T1" fmla="*/ 91 h 91"/>
                  <a:gd name="T2" fmla="*/ 4 w 268"/>
                  <a:gd name="T3" fmla="*/ 89 h 91"/>
                  <a:gd name="T4" fmla="*/ 15 w 268"/>
                  <a:gd name="T5" fmla="*/ 81 h 91"/>
                  <a:gd name="T6" fmla="*/ 29 w 268"/>
                  <a:gd name="T7" fmla="*/ 71 h 91"/>
                  <a:gd name="T8" fmla="*/ 48 w 268"/>
                  <a:gd name="T9" fmla="*/ 57 h 91"/>
                  <a:gd name="T10" fmla="*/ 67 w 268"/>
                  <a:gd name="T11" fmla="*/ 43 h 91"/>
                  <a:gd name="T12" fmla="*/ 83 w 268"/>
                  <a:gd name="T13" fmla="*/ 30 h 91"/>
                  <a:gd name="T14" fmla="*/ 98 w 268"/>
                  <a:gd name="T15" fmla="*/ 18 h 91"/>
                  <a:gd name="T16" fmla="*/ 106 w 268"/>
                  <a:gd name="T17" fmla="*/ 9 h 91"/>
                  <a:gd name="T18" fmla="*/ 111 w 268"/>
                  <a:gd name="T19" fmla="*/ 4 h 91"/>
                  <a:gd name="T20" fmla="*/ 117 w 268"/>
                  <a:gd name="T21" fmla="*/ 1 h 91"/>
                  <a:gd name="T22" fmla="*/ 123 w 268"/>
                  <a:gd name="T23" fmla="*/ 0 h 91"/>
                  <a:gd name="T24" fmla="*/ 127 w 268"/>
                  <a:gd name="T25" fmla="*/ 0 h 91"/>
                  <a:gd name="T26" fmla="*/ 132 w 268"/>
                  <a:gd name="T27" fmla="*/ 3 h 91"/>
                  <a:gd name="T28" fmla="*/ 134 w 268"/>
                  <a:gd name="T29" fmla="*/ 8 h 91"/>
                  <a:gd name="T30" fmla="*/ 136 w 268"/>
                  <a:gd name="T31" fmla="*/ 16 h 91"/>
                  <a:gd name="T32" fmla="*/ 136 w 268"/>
                  <a:gd name="T33" fmla="*/ 26 h 91"/>
                  <a:gd name="T34" fmla="*/ 138 w 268"/>
                  <a:gd name="T35" fmla="*/ 37 h 91"/>
                  <a:gd name="T36" fmla="*/ 145 w 268"/>
                  <a:gd name="T37" fmla="*/ 47 h 91"/>
                  <a:gd name="T38" fmla="*/ 153 w 268"/>
                  <a:gd name="T39" fmla="*/ 55 h 91"/>
                  <a:gd name="T40" fmla="*/ 164 w 268"/>
                  <a:gd name="T41" fmla="*/ 62 h 91"/>
                  <a:gd name="T42" fmla="*/ 178 w 268"/>
                  <a:gd name="T43" fmla="*/ 69 h 91"/>
                  <a:gd name="T44" fmla="*/ 191 w 268"/>
                  <a:gd name="T45" fmla="*/ 73 h 91"/>
                  <a:gd name="T46" fmla="*/ 203 w 268"/>
                  <a:gd name="T47" fmla="*/ 76 h 91"/>
                  <a:gd name="T48" fmla="*/ 214 w 268"/>
                  <a:gd name="T49" fmla="*/ 78 h 91"/>
                  <a:gd name="T50" fmla="*/ 224 w 268"/>
                  <a:gd name="T51" fmla="*/ 80 h 91"/>
                  <a:gd name="T52" fmla="*/ 233 w 268"/>
                  <a:gd name="T53" fmla="*/ 81 h 91"/>
                  <a:gd name="T54" fmla="*/ 242 w 268"/>
                  <a:gd name="T55" fmla="*/ 82 h 91"/>
                  <a:gd name="T56" fmla="*/ 251 w 268"/>
                  <a:gd name="T57" fmla="*/ 83 h 91"/>
                  <a:gd name="T58" fmla="*/ 258 w 268"/>
                  <a:gd name="T59" fmla="*/ 84 h 91"/>
                  <a:gd name="T60" fmla="*/ 263 w 268"/>
                  <a:gd name="T61" fmla="*/ 85 h 91"/>
                  <a:gd name="T62" fmla="*/ 267 w 268"/>
                  <a:gd name="T63" fmla="*/ 85 h 91"/>
                  <a:gd name="T64" fmla="*/ 268 w 268"/>
                  <a:gd name="T65" fmla="*/ 85 h 91"/>
                  <a:gd name="T66" fmla="*/ 265 w 268"/>
                  <a:gd name="T67" fmla="*/ 85 h 91"/>
                  <a:gd name="T68" fmla="*/ 257 w 268"/>
                  <a:gd name="T69" fmla="*/ 85 h 91"/>
                  <a:gd name="T70" fmla="*/ 244 w 268"/>
                  <a:gd name="T71" fmla="*/ 85 h 91"/>
                  <a:gd name="T72" fmla="*/ 228 w 268"/>
                  <a:gd name="T73" fmla="*/ 86 h 91"/>
                  <a:gd name="T74" fmla="*/ 208 w 268"/>
                  <a:gd name="T75" fmla="*/ 86 h 91"/>
                  <a:gd name="T76" fmla="*/ 186 w 268"/>
                  <a:gd name="T77" fmla="*/ 86 h 91"/>
                  <a:gd name="T78" fmla="*/ 163 w 268"/>
                  <a:gd name="T79" fmla="*/ 87 h 91"/>
                  <a:gd name="T80" fmla="*/ 138 w 268"/>
                  <a:gd name="T81" fmla="*/ 87 h 91"/>
                  <a:gd name="T82" fmla="*/ 113 w 268"/>
                  <a:gd name="T83" fmla="*/ 87 h 91"/>
                  <a:gd name="T84" fmla="*/ 91 w 268"/>
                  <a:gd name="T85" fmla="*/ 88 h 91"/>
                  <a:gd name="T86" fmla="*/ 68 w 268"/>
                  <a:gd name="T87" fmla="*/ 88 h 91"/>
                  <a:gd name="T88" fmla="*/ 47 w 268"/>
                  <a:gd name="T89" fmla="*/ 89 h 91"/>
                  <a:gd name="T90" fmla="*/ 29 w 268"/>
                  <a:gd name="T91" fmla="*/ 89 h 91"/>
                  <a:gd name="T92" fmla="*/ 15 w 268"/>
                  <a:gd name="T93" fmla="*/ 90 h 91"/>
                  <a:gd name="T94" fmla="*/ 5 w 268"/>
                  <a:gd name="T95" fmla="*/ 91 h 91"/>
                  <a:gd name="T96" fmla="*/ 0 w 268"/>
                  <a:gd name="T9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8" h="91">
                    <a:moveTo>
                      <a:pt x="0" y="91"/>
                    </a:moveTo>
                    <a:lnTo>
                      <a:pt x="4" y="89"/>
                    </a:lnTo>
                    <a:lnTo>
                      <a:pt x="15" y="81"/>
                    </a:lnTo>
                    <a:lnTo>
                      <a:pt x="29" y="71"/>
                    </a:lnTo>
                    <a:lnTo>
                      <a:pt x="48" y="57"/>
                    </a:lnTo>
                    <a:lnTo>
                      <a:pt x="67" y="43"/>
                    </a:lnTo>
                    <a:lnTo>
                      <a:pt x="83" y="30"/>
                    </a:lnTo>
                    <a:lnTo>
                      <a:pt x="98" y="18"/>
                    </a:lnTo>
                    <a:lnTo>
                      <a:pt x="106" y="9"/>
                    </a:lnTo>
                    <a:lnTo>
                      <a:pt x="111" y="4"/>
                    </a:lnTo>
                    <a:lnTo>
                      <a:pt x="117" y="1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2" y="3"/>
                    </a:lnTo>
                    <a:lnTo>
                      <a:pt x="134" y="8"/>
                    </a:lnTo>
                    <a:lnTo>
                      <a:pt x="136" y="16"/>
                    </a:lnTo>
                    <a:lnTo>
                      <a:pt x="136" y="26"/>
                    </a:lnTo>
                    <a:lnTo>
                      <a:pt x="138" y="37"/>
                    </a:lnTo>
                    <a:lnTo>
                      <a:pt x="145" y="47"/>
                    </a:lnTo>
                    <a:lnTo>
                      <a:pt x="153" y="55"/>
                    </a:lnTo>
                    <a:lnTo>
                      <a:pt x="164" y="62"/>
                    </a:lnTo>
                    <a:lnTo>
                      <a:pt x="178" y="69"/>
                    </a:lnTo>
                    <a:lnTo>
                      <a:pt x="191" y="73"/>
                    </a:lnTo>
                    <a:lnTo>
                      <a:pt x="203" y="76"/>
                    </a:lnTo>
                    <a:lnTo>
                      <a:pt x="214" y="78"/>
                    </a:lnTo>
                    <a:lnTo>
                      <a:pt x="224" y="80"/>
                    </a:lnTo>
                    <a:lnTo>
                      <a:pt x="233" y="81"/>
                    </a:lnTo>
                    <a:lnTo>
                      <a:pt x="242" y="82"/>
                    </a:lnTo>
                    <a:lnTo>
                      <a:pt x="251" y="83"/>
                    </a:lnTo>
                    <a:lnTo>
                      <a:pt x="258" y="84"/>
                    </a:lnTo>
                    <a:lnTo>
                      <a:pt x="263" y="85"/>
                    </a:lnTo>
                    <a:lnTo>
                      <a:pt x="267" y="85"/>
                    </a:lnTo>
                    <a:lnTo>
                      <a:pt x="268" y="85"/>
                    </a:lnTo>
                    <a:lnTo>
                      <a:pt x="265" y="85"/>
                    </a:lnTo>
                    <a:lnTo>
                      <a:pt x="257" y="85"/>
                    </a:lnTo>
                    <a:lnTo>
                      <a:pt x="244" y="85"/>
                    </a:lnTo>
                    <a:lnTo>
                      <a:pt x="228" y="86"/>
                    </a:lnTo>
                    <a:lnTo>
                      <a:pt x="208" y="86"/>
                    </a:lnTo>
                    <a:lnTo>
                      <a:pt x="186" y="86"/>
                    </a:lnTo>
                    <a:lnTo>
                      <a:pt x="163" y="87"/>
                    </a:lnTo>
                    <a:lnTo>
                      <a:pt x="138" y="87"/>
                    </a:lnTo>
                    <a:lnTo>
                      <a:pt x="113" y="87"/>
                    </a:lnTo>
                    <a:lnTo>
                      <a:pt x="91" y="88"/>
                    </a:lnTo>
                    <a:lnTo>
                      <a:pt x="68" y="88"/>
                    </a:lnTo>
                    <a:lnTo>
                      <a:pt x="47" y="89"/>
                    </a:lnTo>
                    <a:lnTo>
                      <a:pt x="29" y="89"/>
                    </a:lnTo>
                    <a:lnTo>
                      <a:pt x="15" y="90"/>
                    </a:lnTo>
                    <a:lnTo>
                      <a:pt x="5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1" name="Freeform 273">
                <a:extLst>
                  <a:ext uri="{FF2B5EF4-FFF2-40B4-BE49-F238E27FC236}">
                    <a16:creationId xmlns:a16="http://schemas.microsoft.com/office/drawing/2014/main" id="{50EB8C22-F3DC-4C17-AAE6-16D665A3C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093"/>
                <a:ext cx="781" cy="200"/>
              </a:xfrm>
              <a:custGeom>
                <a:avLst/>
                <a:gdLst>
                  <a:gd name="T0" fmla="*/ 12 w 1561"/>
                  <a:gd name="T1" fmla="*/ 296 h 401"/>
                  <a:gd name="T2" fmla="*/ 4 w 1561"/>
                  <a:gd name="T3" fmla="*/ 271 h 401"/>
                  <a:gd name="T4" fmla="*/ 0 w 1561"/>
                  <a:gd name="T5" fmla="*/ 233 h 401"/>
                  <a:gd name="T6" fmla="*/ 13 w 1561"/>
                  <a:gd name="T7" fmla="*/ 189 h 401"/>
                  <a:gd name="T8" fmla="*/ 61 w 1561"/>
                  <a:gd name="T9" fmla="*/ 153 h 401"/>
                  <a:gd name="T10" fmla="*/ 154 w 1561"/>
                  <a:gd name="T11" fmla="*/ 136 h 401"/>
                  <a:gd name="T12" fmla="*/ 261 w 1561"/>
                  <a:gd name="T13" fmla="*/ 127 h 401"/>
                  <a:gd name="T14" fmla="*/ 352 w 1561"/>
                  <a:gd name="T15" fmla="*/ 113 h 401"/>
                  <a:gd name="T16" fmla="*/ 443 w 1561"/>
                  <a:gd name="T17" fmla="*/ 85 h 401"/>
                  <a:gd name="T18" fmla="*/ 611 w 1561"/>
                  <a:gd name="T19" fmla="*/ 48 h 401"/>
                  <a:gd name="T20" fmla="*/ 786 w 1561"/>
                  <a:gd name="T21" fmla="*/ 14 h 401"/>
                  <a:gd name="T22" fmla="*/ 900 w 1561"/>
                  <a:gd name="T23" fmla="*/ 0 h 401"/>
                  <a:gd name="T24" fmla="*/ 958 w 1561"/>
                  <a:gd name="T25" fmla="*/ 17 h 401"/>
                  <a:gd name="T26" fmla="*/ 1025 w 1561"/>
                  <a:gd name="T27" fmla="*/ 44 h 401"/>
                  <a:gd name="T28" fmla="*/ 1038 w 1561"/>
                  <a:gd name="T29" fmla="*/ 68 h 401"/>
                  <a:gd name="T30" fmla="*/ 1037 w 1561"/>
                  <a:gd name="T31" fmla="*/ 88 h 401"/>
                  <a:gd name="T32" fmla="*/ 1059 w 1561"/>
                  <a:gd name="T33" fmla="*/ 84 h 401"/>
                  <a:gd name="T34" fmla="*/ 1122 w 1561"/>
                  <a:gd name="T35" fmla="*/ 77 h 401"/>
                  <a:gd name="T36" fmla="*/ 1178 w 1561"/>
                  <a:gd name="T37" fmla="*/ 93 h 401"/>
                  <a:gd name="T38" fmla="*/ 1213 w 1561"/>
                  <a:gd name="T39" fmla="*/ 119 h 401"/>
                  <a:gd name="T40" fmla="*/ 1231 w 1561"/>
                  <a:gd name="T41" fmla="*/ 134 h 401"/>
                  <a:gd name="T42" fmla="*/ 1281 w 1561"/>
                  <a:gd name="T43" fmla="*/ 144 h 401"/>
                  <a:gd name="T44" fmla="*/ 1339 w 1561"/>
                  <a:gd name="T45" fmla="*/ 146 h 401"/>
                  <a:gd name="T46" fmla="*/ 1395 w 1561"/>
                  <a:gd name="T47" fmla="*/ 151 h 401"/>
                  <a:gd name="T48" fmla="*/ 1455 w 1561"/>
                  <a:gd name="T49" fmla="*/ 149 h 401"/>
                  <a:gd name="T50" fmla="*/ 1512 w 1561"/>
                  <a:gd name="T51" fmla="*/ 155 h 401"/>
                  <a:gd name="T52" fmla="*/ 1546 w 1561"/>
                  <a:gd name="T53" fmla="*/ 183 h 401"/>
                  <a:gd name="T54" fmla="*/ 1561 w 1561"/>
                  <a:gd name="T55" fmla="*/ 215 h 401"/>
                  <a:gd name="T56" fmla="*/ 1553 w 1561"/>
                  <a:gd name="T57" fmla="*/ 239 h 401"/>
                  <a:gd name="T58" fmla="*/ 1530 w 1561"/>
                  <a:gd name="T59" fmla="*/ 268 h 401"/>
                  <a:gd name="T60" fmla="*/ 1506 w 1561"/>
                  <a:gd name="T61" fmla="*/ 278 h 401"/>
                  <a:gd name="T62" fmla="*/ 1475 w 1561"/>
                  <a:gd name="T63" fmla="*/ 285 h 401"/>
                  <a:gd name="T64" fmla="*/ 1436 w 1561"/>
                  <a:gd name="T65" fmla="*/ 291 h 401"/>
                  <a:gd name="T66" fmla="*/ 1388 w 1561"/>
                  <a:gd name="T67" fmla="*/ 296 h 401"/>
                  <a:gd name="T68" fmla="*/ 1332 w 1561"/>
                  <a:gd name="T69" fmla="*/ 302 h 401"/>
                  <a:gd name="T70" fmla="*/ 1266 w 1561"/>
                  <a:gd name="T71" fmla="*/ 309 h 401"/>
                  <a:gd name="T72" fmla="*/ 1200 w 1561"/>
                  <a:gd name="T73" fmla="*/ 318 h 401"/>
                  <a:gd name="T74" fmla="*/ 1146 w 1561"/>
                  <a:gd name="T75" fmla="*/ 321 h 401"/>
                  <a:gd name="T76" fmla="*/ 1125 w 1561"/>
                  <a:gd name="T77" fmla="*/ 328 h 401"/>
                  <a:gd name="T78" fmla="*/ 1092 w 1561"/>
                  <a:gd name="T79" fmla="*/ 344 h 401"/>
                  <a:gd name="T80" fmla="*/ 1068 w 1561"/>
                  <a:gd name="T81" fmla="*/ 347 h 401"/>
                  <a:gd name="T82" fmla="*/ 1034 w 1561"/>
                  <a:gd name="T83" fmla="*/ 352 h 401"/>
                  <a:gd name="T84" fmla="*/ 991 w 1561"/>
                  <a:gd name="T85" fmla="*/ 357 h 401"/>
                  <a:gd name="T86" fmla="*/ 948 w 1561"/>
                  <a:gd name="T87" fmla="*/ 362 h 401"/>
                  <a:gd name="T88" fmla="*/ 903 w 1561"/>
                  <a:gd name="T89" fmla="*/ 369 h 401"/>
                  <a:gd name="T90" fmla="*/ 845 w 1561"/>
                  <a:gd name="T91" fmla="*/ 378 h 401"/>
                  <a:gd name="T92" fmla="*/ 782 w 1561"/>
                  <a:gd name="T93" fmla="*/ 387 h 401"/>
                  <a:gd name="T94" fmla="*/ 721 w 1561"/>
                  <a:gd name="T95" fmla="*/ 396 h 401"/>
                  <a:gd name="T96" fmla="*/ 664 w 1561"/>
                  <a:gd name="T97" fmla="*/ 400 h 401"/>
                  <a:gd name="T98" fmla="*/ 596 w 1561"/>
                  <a:gd name="T99" fmla="*/ 401 h 401"/>
                  <a:gd name="T100" fmla="*/ 525 w 1561"/>
                  <a:gd name="T101" fmla="*/ 397 h 401"/>
                  <a:gd name="T102" fmla="*/ 459 w 1561"/>
                  <a:gd name="T103" fmla="*/ 388 h 401"/>
                  <a:gd name="T104" fmla="*/ 405 w 1561"/>
                  <a:gd name="T105" fmla="*/ 376 h 401"/>
                  <a:gd name="T106" fmla="*/ 364 w 1561"/>
                  <a:gd name="T107" fmla="*/ 368 h 401"/>
                  <a:gd name="T108" fmla="*/ 323 w 1561"/>
                  <a:gd name="T109" fmla="*/ 362 h 401"/>
                  <a:gd name="T110" fmla="*/ 261 w 1561"/>
                  <a:gd name="T111" fmla="*/ 360 h 401"/>
                  <a:gd name="T112" fmla="*/ 172 w 1561"/>
                  <a:gd name="T113" fmla="*/ 359 h 401"/>
                  <a:gd name="T114" fmla="*/ 82 w 1561"/>
                  <a:gd name="T115" fmla="*/ 354 h 401"/>
                  <a:gd name="T116" fmla="*/ 16 w 1561"/>
                  <a:gd name="T117" fmla="*/ 339 h 401"/>
                  <a:gd name="T118" fmla="*/ 6 w 1561"/>
                  <a:gd name="T119" fmla="*/ 31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1" h="401">
                    <a:moveTo>
                      <a:pt x="15" y="303"/>
                    </a:moveTo>
                    <a:lnTo>
                      <a:pt x="15" y="302"/>
                    </a:lnTo>
                    <a:lnTo>
                      <a:pt x="14" y="300"/>
                    </a:lnTo>
                    <a:lnTo>
                      <a:pt x="12" y="296"/>
                    </a:lnTo>
                    <a:lnTo>
                      <a:pt x="10" y="291"/>
                    </a:lnTo>
                    <a:lnTo>
                      <a:pt x="8" y="285"/>
                    </a:lnTo>
                    <a:lnTo>
                      <a:pt x="6" y="278"/>
                    </a:lnTo>
                    <a:lnTo>
                      <a:pt x="4" y="271"/>
                    </a:lnTo>
                    <a:lnTo>
                      <a:pt x="1" y="262"/>
                    </a:lnTo>
                    <a:lnTo>
                      <a:pt x="0" y="252"/>
                    </a:lnTo>
                    <a:lnTo>
                      <a:pt x="0" y="243"/>
                    </a:lnTo>
                    <a:lnTo>
                      <a:pt x="0" y="233"/>
                    </a:lnTo>
                    <a:lnTo>
                      <a:pt x="1" y="222"/>
                    </a:lnTo>
                    <a:lnTo>
                      <a:pt x="4" y="211"/>
                    </a:lnTo>
                    <a:lnTo>
                      <a:pt x="8" y="200"/>
                    </a:lnTo>
                    <a:lnTo>
                      <a:pt x="13" y="189"/>
                    </a:lnTo>
                    <a:lnTo>
                      <a:pt x="19" y="179"/>
                    </a:lnTo>
                    <a:lnTo>
                      <a:pt x="30" y="168"/>
                    </a:lnTo>
                    <a:lnTo>
                      <a:pt x="43" y="160"/>
                    </a:lnTo>
                    <a:lnTo>
                      <a:pt x="61" y="153"/>
                    </a:lnTo>
                    <a:lnTo>
                      <a:pt x="82" y="147"/>
                    </a:lnTo>
                    <a:lnTo>
                      <a:pt x="104" y="143"/>
                    </a:lnTo>
                    <a:lnTo>
                      <a:pt x="128" y="139"/>
                    </a:lnTo>
                    <a:lnTo>
                      <a:pt x="154" y="136"/>
                    </a:lnTo>
                    <a:lnTo>
                      <a:pt x="181" y="134"/>
                    </a:lnTo>
                    <a:lnTo>
                      <a:pt x="208" y="132"/>
                    </a:lnTo>
                    <a:lnTo>
                      <a:pt x="235" y="129"/>
                    </a:lnTo>
                    <a:lnTo>
                      <a:pt x="261" y="127"/>
                    </a:lnTo>
                    <a:lnTo>
                      <a:pt x="287" y="125"/>
                    </a:lnTo>
                    <a:lnTo>
                      <a:pt x="311" y="121"/>
                    </a:lnTo>
                    <a:lnTo>
                      <a:pt x="333" y="118"/>
                    </a:lnTo>
                    <a:lnTo>
                      <a:pt x="352" y="113"/>
                    </a:lnTo>
                    <a:lnTo>
                      <a:pt x="368" y="108"/>
                    </a:lnTo>
                    <a:lnTo>
                      <a:pt x="385" y="102"/>
                    </a:lnTo>
                    <a:lnTo>
                      <a:pt x="412" y="93"/>
                    </a:lnTo>
                    <a:lnTo>
                      <a:pt x="443" y="85"/>
                    </a:lnTo>
                    <a:lnTo>
                      <a:pt x="481" y="76"/>
                    </a:lnTo>
                    <a:lnTo>
                      <a:pt x="521" y="66"/>
                    </a:lnTo>
                    <a:lnTo>
                      <a:pt x="565" y="57"/>
                    </a:lnTo>
                    <a:lnTo>
                      <a:pt x="611" y="48"/>
                    </a:lnTo>
                    <a:lnTo>
                      <a:pt x="656" y="38"/>
                    </a:lnTo>
                    <a:lnTo>
                      <a:pt x="702" y="30"/>
                    </a:lnTo>
                    <a:lnTo>
                      <a:pt x="746" y="22"/>
                    </a:lnTo>
                    <a:lnTo>
                      <a:pt x="786" y="14"/>
                    </a:lnTo>
                    <a:lnTo>
                      <a:pt x="824" y="9"/>
                    </a:lnTo>
                    <a:lnTo>
                      <a:pt x="855" y="5"/>
                    </a:lnTo>
                    <a:lnTo>
                      <a:pt x="882" y="1"/>
                    </a:lnTo>
                    <a:lnTo>
                      <a:pt x="900" y="0"/>
                    </a:lnTo>
                    <a:lnTo>
                      <a:pt x="910" y="1"/>
                    </a:lnTo>
                    <a:lnTo>
                      <a:pt x="923" y="5"/>
                    </a:lnTo>
                    <a:lnTo>
                      <a:pt x="939" y="10"/>
                    </a:lnTo>
                    <a:lnTo>
                      <a:pt x="958" y="17"/>
                    </a:lnTo>
                    <a:lnTo>
                      <a:pt x="978" y="23"/>
                    </a:lnTo>
                    <a:lnTo>
                      <a:pt x="996" y="30"/>
                    </a:lnTo>
                    <a:lnTo>
                      <a:pt x="1013" y="37"/>
                    </a:lnTo>
                    <a:lnTo>
                      <a:pt x="1025" y="44"/>
                    </a:lnTo>
                    <a:lnTo>
                      <a:pt x="1032" y="50"/>
                    </a:lnTo>
                    <a:lnTo>
                      <a:pt x="1035" y="56"/>
                    </a:lnTo>
                    <a:lnTo>
                      <a:pt x="1037" y="62"/>
                    </a:lnTo>
                    <a:lnTo>
                      <a:pt x="1038" y="68"/>
                    </a:lnTo>
                    <a:lnTo>
                      <a:pt x="1038" y="76"/>
                    </a:lnTo>
                    <a:lnTo>
                      <a:pt x="1038" y="81"/>
                    </a:lnTo>
                    <a:lnTo>
                      <a:pt x="1038" y="86"/>
                    </a:lnTo>
                    <a:lnTo>
                      <a:pt x="1037" y="88"/>
                    </a:lnTo>
                    <a:lnTo>
                      <a:pt x="1037" y="90"/>
                    </a:lnTo>
                    <a:lnTo>
                      <a:pt x="1040" y="88"/>
                    </a:lnTo>
                    <a:lnTo>
                      <a:pt x="1047" y="86"/>
                    </a:lnTo>
                    <a:lnTo>
                      <a:pt x="1059" y="84"/>
                    </a:lnTo>
                    <a:lnTo>
                      <a:pt x="1073" y="80"/>
                    </a:lnTo>
                    <a:lnTo>
                      <a:pt x="1089" y="78"/>
                    </a:lnTo>
                    <a:lnTo>
                      <a:pt x="1107" y="77"/>
                    </a:lnTo>
                    <a:lnTo>
                      <a:pt x="1122" y="77"/>
                    </a:lnTo>
                    <a:lnTo>
                      <a:pt x="1138" y="80"/>
                    </a:lnTo>
                    <a:lnTo>
                      <a:pt x="1152" y="85"/>
                    </a:lnTo>
                    <a:lnTo>
                      <a:pt x="1166" y="88"/>
                    </a:lnTo>
                    <a:lnTo>
                      <a:pt x="1178" y="93"/>
                    </a:lnTo>
                    <a:lnTo>
                      <a:pt x="1190" y="98"/>
                    </a:lnTo>
                    <a:lnTo>
                      <a:pt x="1200" y="104"/>
                    </a:lnTo>
                    <a:lnTo>
                      <a:pt x="1208" y="110"/>
                    </a:lnTo>
                    <a:lnTo>
                      <a:pt x="1213" y="119"/>
                    </a:lnTo>
                    <a:lnTo>
                      <a:pt x="1216" y="129"/>
                    </a:lnTo>
                    <a:lnTo>
                      <a:pt x="1217" y="130"/>
                    </a:lnTo>
                    <a:lnTo>
                      <a:pt x="1223" y="132"/>
                    </a:lnTo>
                    <a:lnTo>
                      <a:pt x="1231" y="134"/>
                    </a:lnTo>
                    <a:lnTo>
                      <a:pt x="1242" y="137"/>
                    </a:lnTo>
                    <a:lnTo>
                      <a:pt x="1254" y="139"/>
                    </a:lnTo>
                    <a:lnTo>
                      <a:pt x="1268" y="142"/>
                    </a:lnTo>
                    <a:lnTo>
                      <a:pt x="1281" y="144"/>
                    </a:lnTo>
                    <a:lnTo>
                      <a:pt x="1296" y="144"/>
                    </a:lnTo>
                    <a:lnTo>
                      <a:pt x="1310" y="144"/>
                    </a:lnTo>
                    <a:lnTo>
                      <a:pt x="1324" y="145"/>
                    </a:lnTo>
                    <a:lnTo>
                      <a:pt x="1339" y="146"/>
                    </a:lnTo>
                    <a:lnTo>
                      <a:pt x="1352" y="147"/>
                    </a:lnTo>
                    <a:lnTo>
                      <a:pt x="1367" y="149"/>
                    </a:lnTo>
                    <a:lnTo>
                      <a:pt x="1380" y="149"/>
                    </a:lnTo>
                    <a:lnTo>
                      <a:pt x="1395" y="151"/>
                    </a:lnTo>
                    <a:lnTo>
                      <a:pt x="1409" y="151"/>
                    </a:lnTo>
                    <a:lnTo>
                      <a:pt x="1424" y="151"/>
                    </a:lnTo>
                    <a:lnTo>
                      <a:pt x="1439" y="151"/>
                    </a:lnTo>
                    <a:lnTo>
                      <a:pt x="1455" y="149"/>
                    </a:lnTo>
                    <a:lnTo>
                      <a:pt x="1471" y="151"/>
                    </a:lnTo>
                    <a:lnTo>
                      <a:pt x="1486" y="151"/>
                    </a:lnTo>
                    <a:lnTo>
                      <a:pt x="1500" y="153"/>
                    </a:lnTo>
                    <a:lnTo>
                      <a:pt x="1512" y="155"/>
                    </a:lnTo>
                    <a:lnTo>
                      <a:pt x="1523" y="160"/>
                    </a:lnTo>
                    <a:lnTo>
                      <a:pt x="1531" y="166"/>
                    </a:lnTo>
                    <a:lnTo>
                      <a:pt x="1539" y="173"/>
                    </a:lnTo>
                    <a:lnTo>
                      <a:pt x="1546" y="183"/>
                    </a:lnTo>
                    <a:lnTo>
                      <a:pt x="1553" y="191"/>
                    </a:lnTo>
                    <a:lnTo>
                      <a:pt x="1557" y="200"/>
                    </a:lnTo>
                    <a:lnTo>
                      <a:pt x="1559" y="208"/>
                    </a:lnTo>
                    <a:lnTo>
                      <a:pt x="1561" y="215"/>
                    </a:lnTo>
                    <a:lnTo>
                      <a:pt x="1560" y="220"/>
                    </a:lnTo>
                    <a:lnTo>
                      <a:pt x="1558" y="225"/>
                    </a:lnTo>
                    <a:lnTo>
                      <a:pt x="1555" y="232"/>
                    </a:lnTo>
                    <a:lnTo>
                      <a:pt x="1553" y="239"/>
                    </a:lnTo>
                    <a:lnTo>
                      <a:pt x="1549" y="247"/>
                    </a:lnTo>
                    <a:lnTo>
                      <a:pt x="1543" y="253"/>
                    </a:lnTo>
                    <a:lnTo>
                      <a:pt x="1537" y="261"/>
                    </a:lnTo>
                    <a:lnTo>
                      <a:pt x="1530" y="268"/>
                    </a:lnTo>
                    <a:lnTo>
                      <a:pt x="1523" y="273"/>
                    </a:lnTo>
                    <a:lnTo>
                      <a:pt x="1516" y="275"/>
                    </a:lnTo>
                    <a:lnTo>
                      <a:pt x="1512" y="277"/>
                    </a:lnTo>
                    <a:lnTo>
                      <a:pt x="1506" y="278"/>
                    </a:lnTo>
                    <a:lnTo>
                      <a:pt x="1499" y="280"/>
                    </a:lnTo>
                    <a:lnTo>
                      <a:pt x="1491" y="282"/>
                    </a:lnTo>
                    <a:lnTo>
                      <a:pt x="1484" y="284"/>
                    </a:lnTo>
                    <a:lnTo>
                      <a:pt x="1475" y="285"/>
                    </a:lnTo>
                    <a:lnTo>
                      <a:pt x="1466" y="287"/>
                    </a:lnTo>
                    <a:lnTo>
                      <a:pt x="1457" y="289"/>
                    </a:lnTo>
                    <a:lnTo>
                      <a:pt x="1448" y="290"/>
                    </a:lnTo>
                    <a:lnTo>
                      <a:pt x="1436" y="291"/>
                    </a:lnTo>
                    <a:lnTo>
                      <a:pt x="1425" y="292"/>
                    </a:lnTo>
                    <a:lnTo>
                      <a:pt x="1413" y="293"/>
                    </a:lnTo>
                    <a:lnTo>
                      <a:pt x="1402" y="295"/>
                    </a:lnTo>
                    <a:lnTo>
                      <a:pt x="1388" y="296"/>
                    </a:lnTo>
                    <a:lnTo>
                      <a:pt x="1376" y="297"/>
                    </a:lnTo>
                    <a:lnTo>
                      <a:pt x="1362" y="298"/>
                    </a:lnTo>
                    <a:lnTo>
                      <a:pt x="1348" y="299"/>
                    </a:lnTo>
                    <a:lnTo>
                      <a:pt x="1332" y="302"/>
                    </a:lnTo>
                    <a:lnTo>
                      <a:pt x="1316" y="303"/>
                    </a:lnTo>
                    <a:lnTo>
                      <a:pt x="1300" y="305"/>
                    </a:lnTo>
                    <a:lnTo>
                      <a:pt x="1282" y="307"/>
                    </a:lnTo>
                    <a:lnTo>
                      <a:pt x="1266" y="309"/>
                    </a:lnTo>
                    <a:lnTo>
                      <a:pt x="1249" y="312"/>
                    </a:lnTo>
                    <a:lnTo>
                      <a:pt x="1232" y="315"/>
                    </a:lnTo>
                    <a:lnTo>
                      <a:pt x="1216" y="316"/>
                    </a:lnTo>
                    <a:lnTo>
                      <a:pt x="1200" y="318"/>
                    </a:lnTo>
                    <a:lnTo>
                      <a:pt x="1186" y="319"/>
                    </a:lnTo>
                    <a:lnTo>
                      <a:pt x="1171" y="320"/>
                    </a:lnTo>
                    <a:lnTo>
                      <a:pt x="1158" y="321"/>
                    </a:lnTo>
                    <a:lnTo>
                      <a:pt x="1146" y="321"/>
                    </a:lnTo>
                    <a:lnTo>
                      <a:pt x="1136" y="321"/>
                    </a:lnTo>
                    <a:lnTo>
                      <a:pt x="1135" y="322"/>
                    </a:lnTo>
                    <a:lnTo>
                      <a:pt x="1132" y="324"/>
                    </a:lnTo>
                    <a:lnTo>
                      <a:pt x="1125" y="328"/>
                    </a:lnTo>
                    <a:lnTo>
                      <a:pt x="1117" y="332"/>
                    </a:lnTo>
                    <a:lnTo>
                      <a:pt x="1109" y="336"/>
                    </a:lnTo>
                    <a:lnTo>
                      <a:pt x="1100" y="340"/>
                    </a:lnTo>
                    <a:lnTo>
                      <a:pt x="1092" y="344"/>
                    </a:lnTo>
                    <a:lnTo>
                      <a:pt x="1085" y="345"/>
                    </a:lnTo>
                    <a:lnTo>
                      <a:pt x="1080" y="346"/>
                    </a:lnTo>
                    <a:lnTo>
                      <a:pt x="1074" y="347"/>
                    </a:lnTo>
                    <a:lnTo>
                      <a:pt x="1068" y="347"/>
                    </a:lnTo>
                    <a:lnTo>
                      <a:pt x="1061" y="348"/>
                    </a:lnTo>
                    <a:lnTo>
                      <a:pt x="1053" y="349"/>
                    </a:lnTo>
                    <a:lnTo>
                      <a:pt x="1043" y="350"/>
                    </a:lnTo>
                    <a:lnTo>
                      <a:pt x="1034" y="352"/>
                    </a:lnTo>
                    <a:lnTo>
                      <a:pt x="1024" y="353"/>
                    </a:lnTo>
                    <a:lnTo>
                      <a:pt x="1012" y="355"/>
                    </a:lnTo>
                    <a:lnTo>
                      <a:pt x="1002" y="356"/>
                    </a:lnTo>
                    <a:lnTo>
                      <a:pt x="991" y="357"/>
                    </a:lnTo>
                    <a:lnTo>
                      <a:pt x="980" y="358"/>
                    </a:lnTo>
                    <a:lnTo>
                      <a:pt x="969" y="360"/>
                    </a:lnTo>
                    <a:lnTo>
                      <a:pt x="958" y="361"/>
                    </a:lnTo>
                    <a:lnTo>
                      <a:pt x="948" y="362"/>
                    </a:lnTo>
                    <a:lnTo>
                      <a:pt x="937" y="364"/>
                    </a:lnTo>
                    <a:lnTo>
                      <a:pt x="928" y="365"/>
                    </a:lnTo>
                    <a:lnTo>
                      <a:pt x="915" y="367"/>
                    </a:lnTo>
                    <a:lnTo>
                      <a:pt x="903" y="369"/>
                    </a:lnTo>
                    <a:lnTo>
                      <a:pt x="889" y="371"/>
                    </a:lnTo>
                    <a:lnTo>
                      <a:pt x="876" y="373"/>
                    </a:lnTo>
                    <a:lnTo>
                      <a:pt x="860" y="375"/>
                    </a:lnTo>
                    <a:lnTo>
                      <a:pt x="845" y="378"/>
                    </a:lnTo>
                    <a:lnTo>
                      <a:pt x="829" y="380"/>
                    </a:lnTo>
                    <a:lnTo>
                      <a:pt x="812" y="383"/>
                    </a:lnTo>
                    <a:lnTo>
                      <a:pt x="797" y="385"/>
                    </a:lnTo>
                    <a:lnTo>
                      <a:pt x="782" y="387"/>
                    </a:lnTo>
                    <a:lnTo>
                      <a:pt x="766" y="391"/>
                    </a:lnTo>
                    <a:lnTo>
                      <a:pt x="750" y="393"/>
                    </a:lnTo>
                    <a:lnTo>
                      <a:pt x="734" y="395"/>
                    </a:lnTo>
                    <a:lnTo>
                      <a:pt x="721" y="396"/>
                    </a:lnTo>
                    <a:lnTo>
                      <a:pt x="707" y="397"/>
                    </a:lnTo>
                    <a:lnTo>
                      <a:pt x="694" y="398"/>
                    </a:lnTo>
                    <a:lnTo>
                      <a:pt x="679" y="399"/>
                    </a:lnTo>
                    <a:lnTo>
                      <a:pt x="664" y="400"/>
                    </a:lnTo>
                    <a:lnTo>
                      <a:pt x="648" y="401"/>
                    </a:lnTo>
                    <a:lnTo>
                      <a:pt x="631" y="401"/>
                    </a:lnTo>
                    <a:lnTo>
                      <a:pt x="614" y="401"/>
                    </a:lnTo>
                    <a:lnTo>
                      <a:pt x="596" y="401"/>
                    </a:lnTo>
                    <a:lnTo>
                      <a:pt x="580" y="400"/>
                    </a:lnTo>
                    <a:lnTo>
                      <a:pt x="561" y="399"/>
                    </a:lnTo>
                    <a:lnTo>
                      <a:pt x="543" y="398"/>
                    </a:lnTo>
                    <a:lnTo>
                      <a:pt x="525" y="397"/>
                    </a:lnTo>
                    <a:lnTo>
                      <a:pt x="509" y="396"/>
                    </a:lnTo>
                    <a:lnTo>
                      <a:pt x="491" y="394"/>
                    </a:lnTo>
                    <a:lnTo>
                      <a:pt x="475" y="392"/>
                    </a:lnTo>
                    <a:lnTo>
                      <a:pt x="459" y="388"/>
                    </a:lnTo>
                    <a:lnTo>
                      <a:pt x="443" y="385"/>
                    </a:lnTo>
                    <a:lnTo>
                      <a:pt x="429" y="382"/>
                    </a:lnTo>
                    <a:lnTo>
                      <a:pt x="416" y="378"/>
                    </a:lnTo>
                    <a:lnTo>
                      <a:pt x="405" y="376"/>
                    </a:lnTo>
                    <a:lnTo>
                      <a:pt x="394" y="374"/>
                    </a:lnTo>
                    <a:lnTo>
                      <a:pt x="384" y="371"/>
                    </a:lnTo>
                    <a:lnTo>
                      <a:pt x="374" y="369"/>
                    </a:lnTo>
                    <a:lnTo>
                      <a:pt x="364" y="368"/>
                    </a:lnTo>
                    <a:lnTo>
                      <a:pt x="355" y="366"/>
                    </a:lnTo>
                    <a:lnTo>
                      <a:pt x="345" y="365"/>
                    </a:lnTo>
                    <a:lnTo>
                      <a:pt x="334" y="364"/>
                    </a:lnTo>
                    <a:lnTo>
                      <a:pt x="323" y="362"/>
                    </a:lnTo>
                    <a:lnTo>
                      <a:pt x="309" y="361"/>
                    </a:lnTo>
                    <a:lnTo>
                      <a:pt x="295" y="361"/>
                    </a:lnTo>
                    <a:lnTo>
                      <a:pt x="279" y="361"/>
                    </a:lnTo>
                    <a:lnTo>
                      <a:pt x="261" y="360"/>
                    </a:lnTo>
                    <a:lnTo>
                      <a:pt x="241" y="360"/>
                    </a:lnTo>
                    <a:lnTo>
                      <a:pt x="219" y="360"/>
                    </a:lnTo>
                    <a:lnTo>
                      <a:pt x="196" y="360"/>
                    </a:lnTo>
                    <a:lnTo>
                      <a:pt x="172" y="359"/>
                    </a:lnTo>
                    <a:lnTo>
                      <a:pt x="149" y="358"/>
                    </a:lnTo>
                    <a:lnTo>
                      <a:pt x="125" y="357"/>
                    </a:lnTo>
                    <a:lnTo>
                      <a:pt x="102" y="356"/>
                    </a:lnTo>
                    <a:lnTo>
                      <a:pt x="82" y="354"/>
                    </a:lnTo>
                    <a:lnTo>
                      <a:pt x="61" y="351"/>
                    </a:lnTo>
                    <a:lnTo>
                      <a:pt x="43" y="348"/>
                    </a:lnTo>
                    <a:lnTo>
                      <a:pt x="27" y="344"/>
                    </a:lnTo>
                    <a:lnTo>
                      <a:pt x="16" y="339"/>
                    </a:lnTo>
                    <a:lnTo>
                      <a:pt x="7" y="333"/>
                    </a:lnTo>
                    <a:lnTo>
                      <a:pt x="3" y="327"/>
                    </a:lnTo>
                    <a:lnTo>
                      <a:pt x="1" y="320"/>
                    </a:lnTo>
                    <a:lnTo>
                      <a:pt x="6" y="312"/>
                    </a:lnTo>
                    <a:lnTo>
                      <a:pt x="15" y="3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2" name="Freeform 274">
                <a:extLst>
                  <a:ext uri="{FF2B5EF4-FFF2-40B4-BE49-F238E27FC236}">
                    <a16:creationId xmlns:a16="http://schemas.microsoft.com/office/drawing/2014/main" id="{8DFCA12F-21B6-4456-BB77-7C609A37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182"/>
                <a:ext cx="12" cy="63"/>
              </a:xfrm>
              <a:custGeom>
                <a:avLst/>
                <a:gdLst>
                  <a:gd name="T0" fmla="*/ 20 w 23"/>
                  <a:gd name="T1" fmla="*/ 0 h 125"/>
                  <a:gd name="T2" fmla="*/ 14 w 23"/>
                  <a:gd name="T3" fmla="*/ 10 h 125"/>
                  <a:gd name="T4" fmla="*/ 9 w 23"/>
                  <a:gd name="T5" fmla="*/ 21 h 125"/>
                  <a:gd name="T6" fmla="*/ 5 w 23"/>
                  <a:gd name="T7" fmla="*/ 33 h 125"/>
                  <a:gd name="T8" fmla="*/ 2 w 23"/>
                  <a:gd name="T9" fmla="*/ 43 h 125"/>
                  <a:gd name="T10" fmla="*/ 1 w 23"/>
                  <a:gd name="T11" fmla="*/ 54 h 125"/>
                  <a:gd name="T12" fmla="*/ 0 w 23"/>
                  <a:gd name="T13" fmla="*/ 65 h 125"/>
                  <a:gd name="T14" fmla="*/ 1 w 23"/>
                  <a:gd name="T15" fmla="*/ 74 h 125"/>
                  <a:gd name="T16" fmla="*/ 2 w 23"/>
                  <a:gd name="T17" fmla="*/ 84 h 125"/>
                  <a:gd name="T18" fmla="*/ 5 w 23"/>
                  <a:gd name="T19" fmla="*/ 92 h 125"/>
                  <a:gd name="T20" fmla="*/ 7 w 23"/>
                  <a:gd name="T21" fmla="*/ 100 h 125"/>
                  <a:gd name="T22" fmla="*/ 9 w 23"/>
                  <a:gd name="T23" fmla="*/ 108 h 125"/>
                  <a:gd name="T24" fmla="*/ 11 w 23"/>
                  <a:gd name="T25" fmla="*/ 113 h 125"/>
                  <a:gd name="T26" fmla="*/ 13 w 23"/>
                  <a:gd name="T27" fmla="*/ 118 h 125"/>
                  <a:gd name="T28" fmla="*/ 14 w 23"/>
                  <a:gd name="T29" fmla="*/ 122 h 125"/>
                  <a:gd name="T30" fmla="*/ 16 w 23"/>
                  <a:gd name="T31" fmla="*/ 124 h 125"/>
                  <a:gd name="T32" fmla="*/ 16 w 23"/>
                  <a:gd name="T33" fmla="*/ 125 h 125"/>
                  <a:gd name="T34" fmla="*/ 19 w 23"/>
                  <a:gd name="T35" fmla="*/ 124 h 125"/>
                  <a:gd name="T36" fmla="*/ 19 w 23"/>
                  <a:gd name="T37" fmla="*/ 123 h 125"/>
                  <a:gd name="T38" fmla="*/ 17 w 23"/>
                  <a:gd name="T39" fmla="*/ 121 h 125"/>
                  <a:gd name="T40" fmla="*/ 16 w 23"/>
                  <a:gd name="T41" fmla="*/ 117 h 125"/>
                  <a:gd name="T42" fmla="*/ 14 w 23"/>
                  <a:gd name="T43" fmla="*/ 112 h 125"/>
                  <a:gd name="T44" fmla="*/ 12 w 23"/>
                  <a:gd name="T45" fmla="*/ 107 h 125"/>
                  <a:gd name="T46" fmla="*/ 11 w 23"/>
                  <a:gd name="T47" fmla="*/ 100 h 125"/>
                  <a:gd name="T48" fmla="*/ 8 w 23"/>
                  <a:gd name="T49" fmla="*/ 92 h 125"/>
                  <a:gd name="T50" fmla="*/ 6 w 23"/>
                  <a:gd name="T51" fmla="*/ 84 h 125"/>
                  <a:gd name="T52" fmla="*/ 5 w 23"/>
                  <a:gd name="T53" fmla="*/ 74 h 125"/>
                  <a:gd name="T54" fmla="*/ 5 w 23"/>
                  <a:gd name="T55" fmla="*/ 65 h 125"/>
                  <a:gd name="T56" fmla="*/ 5 w 23"/>
                  <a:gd name="T57" fmla="*/ 54 h 125"/>
                  <a:gd name="T58" fmla="*/ 6 w 23"/>
                  <a:gd name="T59" fmla="*/ 43 h 125"/>
                  <a:gd name="T60" fmla="*/ 8 w 23"/>
                  <a:gd name="T61" fmla="*/ 33 h 125"/>
                  <a:gd name="T62" fmla="*/ 12 w 23"/>
                  <a:gd name="T63" fmla="*/ 22 h 125"/>
                  <a:gd name="T64" fmla="*/ 17 w 23"/>
                  <a:gd name="T65" fmla="*/ 11 h 125"/>
                  <a:gd name="T66" fmla="*/ 23 w 23"/>
                  <a:gd name="T67" fmla="*/ 1 h 125"/>
                  <a:gd name="T68" fmla="*/ 20 w 23"/>
                  <a:gd name="T6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25">
                    <a:moveTo>
                      <a:pt x="20" y="0"/>
                    </a:moveTo>
                    <a:lnTo>
                      <a:pt x="14" y="10"/>
                    </a:lnTo>
                    <a:lnTo>
                      <a:pt x="9" y="21"/>
                    </a:lnTo>
                    <a:lnTo>
                      <a:pt x="5" y="33"/>
                    </a:lnTo>
                    <a:lnTo>
                      <a:pt x="2" y="43"/>
                    </a:lnTo>
                    <a:lnTo>
                      <a:pt x="1" y="54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2" y="84"/>
                    </a:lnTo>
                    <a:lnTo>
                      <a:pt x="5" y="92"/>
                    </a:lnTo>
                    <a:lnTo>
                      <a:pt x="7" y="100"/>
                    </a:lnTo>
                    <a:lnTo>
                      <a:pt x="9" y="108"/>
                    </a:lnTo>
                    <a:lnTo>
                      <a:pt x="11" y="113"/>
                    </a:lnTo>
                    <a:lnTo>
                      <a:pt x="13" y="118"/>
                    </a:lnTo>
                    <a:lnTo>
                      <a:pt x="14" y="122"/>
                    </a:lnTo>
                    <a:lnTo>
                      <a:pt x="16" y="124"/>
                    </a:lnTo>
                    <a:lnTo>
                      <a:pt x="16" y="125"/>
                    </a:lnTo>
                    <a:lnTo>
                      <a:pt x="19" y="124"/>
                    </a:lnTo>
                    <a:lnTo>
                      <a:pt x="19" y="123"/>
                    </a:lnTo>
                    <a:lnTo>
                      <a:pt x="17" y="121"/>
                    </a:lnTo>
                    <a:lnTo>
                      <a:pt x="16" y="117"/>
                    </a:lnTo>
                    <a:lnTo>
                      <a:pt x="14" y="112"/>
                    </a:lnTo>
                    <a:lnTo>
                      <a:pt x="12" y="107"/>
                    </a:lnTo>
                    <a:lnTo>
                      <a:pt x="11" y="100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4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3"/>
                    </a:lnTo>
                    <a:lnTo>
                      <a:pt x="8" y="33"/>
                    </a:lnTo>
                    <a:lnTo>
                      <a:pt x="12" y="22"/>
                    </a:lnTo>
                    <a:lnTo>
                      <a:pt x="17" y="11"/>
                    </a:lnTo>
                    <a:lnTo>
                      <a:pt x="23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3" name="Freeform 275">
                <a:extLst>
                  <a:ext uri="{FF2B5EF4-FFF2-40B4-BE49-F238E27FC236}">
                    <a16:creationId xmlns:a16="http://schemas.microsoft.com/office/drawing/2014/main" id="{1121579A-6A75-406F-9C9A-64F60189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146"/>
                <a:ext cx="175" cy="36"/>
              </a:xfrm>
              <a:custGeom>
                <a:avLst/>
                <a:gdLst>
                  <a:gd name="T0" fmla="*/ 349 w 351"/>
                  <a:gd name="T1" fmla="*/ 0 h 73"/>
                  <a:gd name="T2" fmla="*/ 334 w 351"/>
                  <a:gd name="T3" fmla="*/ 6 h 73"/>
                  <a:gd name="T4" fmla="*/ 315 w 351"/>
                  <a:gd name="T5" fmla="*/ 10 h 73"/>
                  <a:gd name="T6" fmla="*/ 293 w 351"/>
                  <a:gd name="T7" fmla="*/ 14 h 73"/>
                  <a:gd name="T8" fmla="*/ 270 w 351"/>
                  <a:gd name="T9" fmla="*/ 18 h 73"/>
                  <a:gd name="T10" fmla="*/ 244 w 351"/>
                  <a:gd name="T11" fmla="*/ 20 h 73"/>
                  <a:gd name="T12" fmla="*/ 218 w 351"/>
                  <a:gd name="T13" fmla="*/ 22 h 73"/>
                  <a:gd name="T14" fmla="*/ 191 w 351"/>
                  <a:gd name="T15" fmla="*/ 24 h 73"/>
                  <a:gd name="T16" fmla="*/ 164 w 351"/>
                  <a:gd name="T17" fmla="*/ 26 h 73"/>
                  <a:gd name="T18" fmla="*/ 137 w 351"/>
                  <a:gd name="T19" fmla="*/ 29 h 73"/>
                  <a:gd name="T20" fmla="*/ 111 w 351"/>
                  <a:gd name="T21" fmla="*/ 31 h 73"/>
                  <a:gd name="T22" fmla="*/ 86 w 351"/>
                  <a:gd name="T23" fmla="*/ 35 h 73"/>
                  <a:gd name="T24" fmla="*/ 63 w 351"/>
                  <a:gd name="T25" fmla="*/ 39 h 73"/>
                  <a:gd name="T26" fmla="*/ 43 w 351"/>
                  <a:gd name="T27" fmla="*/ 46 h 73"/>
                  <a:gd name="T28" fmla="*/ 24 w 351"/>
                  <a:gd name="T29" fmla="*/ 53 h 73"/>
                  <a:gd name="T30" fmla="*/ 10 w 351"/>
                  <a:gd name="T31" fmla="*/ 60 h 73"/>
                  <a:gd name="T32" fmla="*/ 0 w 351"/>
                  <a:gd name="T33" fmla="*/ 72 h 73"/>
                  <a:gd name="T34" fmla="*/ 4 w 351"/>
                  <a:gd name="T35" fmla="*/ 73 h 73"/>
                  <a:gd name="T36" fmla="*/ 14 w 351"/>
                  <a:gd name="T37" fmla="*/ 62 h 73"/>
                  <a:gd name="T38" fmla="*/ 27 w 351"/>
                  <a:gd name="T39" fmla="*/ 55 h 73"/>
                  <a:gd name="T40" fmla="*/ 44 w 351"/>
                  <a:gd name="T41" fmla="*/ 48 h 73"/>
                  <a:gd name="T42" fmla="*/ 65 w 351"/>
                  <a:gd name="T43" fmla="*/ 42 h 73"/>
                  <a:gd name="T44" fmla="*/ 87 w 351"/>
                  <a:gd name="T45" fmla="*/ 37 h 73"/>
                  <a:gd name="T46" fmla="*/ 111 w 351"/>
                  <a:gd name="T47" fmla="*/ 33 h 73"/>
                  <a:gd name="T48" fmla="*/ 137 w 351"/>
                  <a:gd name="T49" fmla="*/ 31 h 73"/>
                  <a:gd name="T50" fmla="*/ 164 w 351"/>
                  <a:gd name="T51" fmla="*/ 28 h 73"/>
                  <a:gd name="T52" fmla="*/ 191 w 351"/>
                  <a:gd name="T53" fmla="*/ 26 h 73"/>
                  <a:gd name="T54" fmla="*/ 218 w 351"/>
                  <a:gd name="T55" fmla="*/ 24 h 73"/>
                  <a:gd name="T56" fmla="*/ 244 w 351"/>
                  <a:gd name="T57" fmla="*/ 22 h 73"/>
                  <a:gd name="T58" fmla="*/ 270 w 351"/>
                  <a:gd name="T59" fmla="*/ 20 h 73"/>
                  <a:gd name="T60" fmla="*/ 294 w 351"/>
                  <a:gd name="T61" fmla="*/ 16 h 73"/>
                  <a:gd name="T62" fmla="*/ 317 w 351"/>
                  <a:gd name="T63" fmla="*/ 13 h 73"/>
                  <a:gd name="T64" fmla="*/ 335 w 351"/>
                  <a:gd name="T65" fmla="*/ 8 h 73"/>
                  <a:gd name="T66" fmla="*/ 351 w 351"/>
                  <a:gd name="T67" fmla="*/ 2 h 73"/>
                  <a:gd name="T68" fmla="*/ 349 w 351"/>
                  <a:gd name="T6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73">
                    <a:moveTo>
                      <a:pt x="349" y="0"/>
                    </a:moveTo>
                    <a:lnTo>
                      <a:pt x="334" y="6"/>
                    </a:lnTo>
                    <a:lnTo>
                      <a:pt x="315" y="10"/>
                    </a:lnTo>
                    <a:lnTo>
                      <a:pt x="293" y="14"/>
                    </a:lnTo>
                    <a:lnTo>
                      <a:pt x="270" y="18"/>
                    </a:lnTo>
                    <a:lnTo>
                      <a:pt x="244" y="20"/>
                    </a:lnTo>
                    <a:lnTo>
                      <a:pt x="218" y="22"/>
                    </a:lnTo>
                    <a:lnTo>
                      <a:pt x="191" y="24"/>
                    </a:lnTo>
                    <a:lnTo>
                      <a:pt x="164" y="26"/>
                    </a:lnTo>
                    <a:lnTo>
                      <a:pt x="137" y="29"/>
                    </a:lnTo>
                    <a:lnTo>
                      <a:pt x="111" y="31"/>
                    </a:lnTo>
                    <a:lnTo>
                      <a:pt x="86" y="35"/>
                    </a:lnTo>
                    <a:lnTo>
                      <a:pt x="63" y="39"/>
                    </a:lnTo>
                    <a:lnTo>
                      <a:pt x="43" y="46"/>
                    </a:lnTo>
                    <a:lnTo>
                      <a:pt x="24" y="53"/>
                    </a:lnTo>
                    <a:lnTo>
                      <a:pt x="10" y="60"/>
                    </a:lnTo>
                    <a:lnTo>
                      <a:pt x="0" y="72"/>
                    </a:lnTo>
                    <a:lnTo>
                      <a:pt x="4" y="73"/>
                    </a:lnTo>
                    <a:lnTo>
                      <a:pt x="14" y="62"/>
                    </a:lnTo>
                    <a:lnTo>
                      <a:pt x="27" y="55"/>
                    </a:lnTo>
                    <a:lnTo>
                      <a:pt x="44" y="48"/>
                    </a:lnTo>
                    <a:lnTo>
                      <a:pt x="65" y="42"/>
                    </a:lnTo>
                    <a:lnTo>
                      <a:pt x="87" y="37"/>
                    </a:lnTo>
                    <a:lnTo>
                      <a:pt x="111" y="33"/>
                    </a:lnTo>
                    <a:lnTo>
                      <a:pt x="137" y="31"/>
                    </a:lnTo>
                    <a:lnTo>
                      <a:pt x="164" y="28"/>
                    </a:lnTo>
                    <a:lnTo>
                      <a:pt x="191" y="26"/>
                    </a:lnTo>
                    <a:lnTo>
                      <a:pt x="218" y="24"/>
                    </a:lnTo>
                    <a:lnTo>
                      <a:pt x="244" y="22"/>
                    </a:lnTo>
                    <a:lnTo>
                      <a:pt x="270" y="20"/>
                    </a:lnTo>
                    <a:lnTo>
                      <a:pt x="294" y="16"/>
                    </a:lnTo>
                    <a:lnTo>
                      <a:pt x="317" y="13"/>
                    </a:lnTo>
                    <a:lnTo>
                      <a:pt x="335" y="8"/>
                    </a:lnTo>
                    <a:lnTo>
                      <a:pt x="351" y="2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4" name="Freeform 276">
                <a:extLst>
                  <a:ext uri="{FF2B5EF4-FFF2-40B4-BE49-F238E27FC236}">
                    <a16:creationId xmlns:a16="http://schemas.microsoft.com/office/drawing/2014/main" id="{29EC9B02-0A82-435E-9D01-F757D44CF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092"/>
                <a:ext cx="271" cy="55"/>
              </a:xfrm>
              <a:custGeom>
                <a:avLst/>
                <a:gdLst>
                  <a:gd name="T0" fmla="*/ 543 w 543"/>
                  <a:gd name="T1" fmla="*/ 1 h 110"/>
                  <a:gd name="T2" fmla="*/ 533 w 543"/>
                  <a:gd name="T3" fmla="*/ 0 h 110"/>
                  <a:gd name="T4" fmla="*/ 515 w 543"/>
                  <a:gd name="T5" fmla="*/ 1 h 110"/>
                  <a:gd name="T6" fmla="*/ 488 w 543"/>
                  <a:gd name="T7" fmla="*/ 5 h 110"/>
                  <a:gd name="T8" fmla="*/ 456 w 543"/>
                  <a:gd name="T9" fmla="*/ 9 h 110"/>
                  <a:gd name="T10" fmla="*/ 418 w 543"/>
                  <a:gd name="T11" fmla="*/ 15 h 110"/>
                  <a:gd name="T12" fmla="*/ 378 w 543"/>
                  <a:gd name="T13" fmla="*/ 22 h 110"/>
                  <a:gd name="T14" fmla="*/ 334 w 543"/>
                  <a:gd name="T15" fmla="*/ 30 h 110"/>
                  <a:gd name="T16" fmla="*/ 289 w 543"/>
                  <a:gd name="T17" fmla="*/ 38 h 110"/>
                  <a:gd name="T18" fmla="*/ 243 w 543"/>
                  <a:gd name="T19" fmla="*/ 48 h 110"/>
                  <a:gd name="T20" fmla="*/ 197 w 543"/>
                  <a:gd name="T21" fmla="*/ 57 h 110"/>
                  <a:gd name="T22" fmla="*/ 153 w 543"/>
                  <a:gd name="T23" fmla="*/ 66 h 110"/>
                  <a:gd name="T24" fmla="*/ 113 w 543"/>
                  <a:gd name="T25" fmla="*/ 76 h 110"/>
                  <a:gd name="T26" fmla="*/ 75 w 543"/>
                  <a:gd name="T27" fmla="*/ 85 h 110"/>
                  <a:gd name="T28" fmla="*/ 44 w 543"/>
                  <a:gd name="T29" fmla="*/ 93 h 110"/>
                  <a:gd name="T30" fmla="*/ 18 w 543"/>
                  <a:gd name="T31" fmla="*/ 102 h 110"/>
                  <a:gd name="T32" fmla="*/ 0 w 543"/>
                  <a:gd name="T33" fmla="*/ 108 h 110"/>
                  <a:gd name="T34" fmla="*/ 1 w 543"/>
                  <a:gd name="T35" fmla="*/ 110 h 110"/>
                  <a:gd name="T36" fmla="*/ 19 w 543"/>
                  <a:gd name="T37" fmla="*/ 104 h 110"/>
                  <a:gd name="T38" fmla="*/ 46 w 543"/>
                  <a:gd name="T39" fmla="*/ 95 h 110"/>
                  <a:gd name="T40" fmla="*/ 77 w 543"/>
                  <a:gd name="T41" fmla="*/ 87 h 110"/>
                  <a:gd name="T42" fmla="*/ 115 w 543"/>
                  <a:gd name="T43" fmla="*/ 78 h 110"/>
                  <a:gd name="T44" fmla="*/ 155 w 543"/>
                  <a:gd name="T45" fmla="*/ 68 h 110"/>
                  <a:gd name="T46" fmla="*/ 199 w 543"/>
                  <a:gd name="T47" fmla="*/ 59 h 110"/>
                  <a:gd name="T48" fmla="*/ 244 w 543"/>
                  <a:gd name="T49" fmla="*/ 50 h 110"/>
                  <a:gd name="T50" fmla="*/ 291 w 543"/>
                  <a:gd name="T51" fmla="*/ 41 h 110"/>
                  <a:gd name="T52" fmla="*/ 336 w 543"/>
                  <a:gd name="T53" fmla="*/ 32 h 110"/>
                  <a:gd name="T54" fmla="*/ 380 w 543"/>
                  <a:gd name="T55" fmla="*/ 24 h 110"/>
                  <a:gd name="T56" fmla="*/ 421 w 543"/>
                  <a:gd name="T57" fmla="*/ 18 h 110"/>
                  <a:gd name="T58" fmla="*/ 458 w 543"/>
                  <a:gd name="T59" fmla="*/ 11 h 110"/>
                  <a:gd name="T60" fmla="*/ 488 w 543"/>
                  <a:gd name="T61" fmla="*/ 7 h 110"/>
                  <a:gd name="T62" fmla="*/ 515 w 543"/>
                  <a:gd name="T63" fmla="*/ 4 h 110"/>
                  <a:gd name="T64" fmla="*/ 533 w 543"/>
                  <a:gd name="T65" fmla="*/ 2 h 110"/>
                  <a:gd name="T66" fmla="*/ 542 w 543"/>
                  <a:gd name="T67" fmla="*/ 3 h 110"/>
                  <a:gd name="T68" fmla="*/ 543 w 543"/>
                  <a:gd name="T69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3" h="110">
                    <a:moveTo>
                      <a:pt x="543" y="1"/>
                    </a:moveTo>
                    <a:lnTo>
                      <a:pt x="533" y="0"/>
                    </a:lnTo>
                    <a:lnTo>
                      <a:pt x="515" y="1"/>
                    </a:lnTo>
                    <a:lnTo>
                      <a:pt x="488" y="5"/>
                    </a:lnTo>
                    <a:lnTo>
                      <a:pt x="456" y="9"/>
                    </a:lnTo>
                    <a:lnTo>
                      <a:pt x="418" y="15"/>
                    </a:lnTo>
                    <a:lnTo>
                      <a:pt x="378" y="22"/>
                    </a:lnTo>
                    <a:lnTo>
                      <a:pt x="334" y="30"/>
                    </a:lnTo>
                    <a:lnTo>
                      <a:pt x="289" y="38"/>
                    </a:lnTo>
                    <a:lnTo>
                      <a:pt x="243" y="48"/>
                    </a:lnTo>
                    <a:lnTo>
                      <a:pt x="197" y="57"/>
                    </a:lnTo>
                    <a:lnTo>
                      <a:pt x="153" y="66"/>
                    </a:lnTo>
                    <a:lnTo>
                      <a:pt x="113" y="76"/>
                    </a:lnTo>
                    <a:lnTo>
                      <a:pt x="75" y="85"/>
                    </a:lnTo>
                    <a:lnTo>
                      <a:pt x="44" y="93"/>
                    </a:lnTo>
                    <a:lnTo>
                      <a:pt x="18" y="102"/>
                    </a:lnTo>
                    <a:lnTo>
                      <a:pt x="0" y="108"/>
                    </a:lnTo>
                    <a:lnTo>
                      <a:pt x="1" y="110"/>
                    </a:lnTo>
                    <a:lnTo>
                      <a:pt x="19" y="104"/>
                    </a:lnTo>
                    <a:lnTo>
                      <a:pt x="46" y="95"/>
                    </a:lnTo>
                    <a:lnTo>
                      <a:pt x="77" y="87"/>
                    </a:lnTo>
                    <a:lnTo>
                      <a:pt x="115" y="78"/>
                    </a:lnTo>
                    <a:lnTo>
                      <a:pt x="155" y="68"/>
                    </a:lnTo>
                    <a:lnTo>
                      <a:pt x="199" y="59"/>
                    </a:lnTo>
                    <a:lnTo>
                      <a:pt x="244" y="50"/>
                    </a:lnTo>
                    <a:lnTo>
                      <a:pt x="291" y="41"/>
                    </a:lnTo>
                    <a:lnTo>
                      <a:pt x="336" y="32"/>
                    </a:lnTo>
                    <a:lnTo>
                      <a:pt x="380" y="24"/>
                    </a:lnTo>
                    <a:lnTo>
                      <a:pt x="421" y="18"/>
                    </a:lnTo>
                    <a:lnTo>
                      <a:pt x="458" y="11"/>
                    </a:lnTo>
                    <a:lnTo>
                      <a:pt x="488" y="7"/>
                    </a:lnTo>
                    <a:lnTo>
                      <a:pt x="515" y="4"/>
                    </a:lnTo>
                    <a:lnTo>
                      <a:pt x="533" y="2"/>
                    </a:lnTo>
                    <a:lnTo>
                      <a:pt x="542" y="3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5" name="Freeform 277">
                <a:extLst>
                  <a:ext uri="{FF2B5EF4-FFF2-40B4-BE49-F238E27FC236}">
                    <a16:creationId xmlns:a16="http://schemas.microsoft.com/office/drawing/2014/main" id="{87432FE6-70B1-4092-B1D1-EAE06AC15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093"/>
                <a:ext cx="62" cy="25"/>
              </a:xfrm>
              <a:custGeom>
                <a:avLst/>
                <a:gdLst>
                  <a:gd name="T0" fmla="*/ 125 w 125"/>
                  <a:gd name="T1" fmla="*/ 49 h 50"/>
                  <a:gd name="T2" fmla="*/ 118 w 125"/>
                  <a:gd name="T3" fmla="*/ 43 h 50"/>
                  <a:gd name="T4" fmla="*/ 105 w 125"/>
                  <a:gd name="T5" fmla="*/ 36 h 50"/>
                  <a:gd name="T6" fmla="*/ 89 w 125"/>
                  <a:gd name="T7" fmla="*/ 29 h 50"/>
                  <a:gd name="T8" fmla="*/ 70 w 125"/>
                  <a:gd name="T9" fmla="*/ 23 h 50"/>
                  <a:gd name="T10" fmla="*/ 50 w 125"/>
                  <a:gd name="T11" fmla="*/ 16 h 50"/>
                  <a:gd name="T12" fmla="*/ 32 w 125"/>
                  <a:gd name="T13" fmla="*/ 9 h 50"/>
                  <a:gd name="T14" fmla="*/ 15 w 125"/>
                  <a:gd name="T15" fmla="*/ 4 h 50"/>
                  <a:gd name="T16" fmla="*/ 2 w 125"/>
                  <a:gd name="T17" fmla="*/ 0 h 50"/>
                  <a:gd name="T18" fmla="*/ 0 w 125"/>
                  <a:gd name="T19" fmla="*/ 2 h 50"/>
                  <a:gd name="T20" fmla="*/ 13 w 125"/>
                  <a:gd name="T21" fmla="*/ 6 h 50"/>
                  <a:gd name="T22" fmla="*/ 30 w 125"/>
                  <a:gd name="T23" fmla="*/ 11 h 50"/>
                  <a:gd name="T24" fmla="*/ 49 w 125"/>
                  <a:gd name="T25" fmla="*/ 19 h 50"/>
                  <a:gd name="T26" fmla="*/ 69 w 125"/>
                  <a:gd name="T27" fmla="*/ 25 h 50"/>
                  <a:gd name="T28" fmla="*/ 87 w 125"/>
                  <a:gd name="T29" fmla="*/ 31 h 50"/>
                  <a:gd name="T30" fmla="*/ 104 w 125"/>
                  <a:gd name="T31" fmla="*/ 38 h 50"/>
                  <a:gd name="T32" fmla="*/ 115 w 125"/>
                  <a:gd name="T33" fmla="*/ 45 h 50"/>
                  <a:gd name="T34" fmla="*/ 122 w 125"/>
                  <a:gd name="T35" fmla="*/ 50 h 50"/>
                  <a:gd name="T36" fmla="*/ 125 w 125"/>
                  <a:gd name="T37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5" h="50">
                    <a:moveTo>
                      <a:pt x="125" y="49"/>
                    </a:moveTo>
                    <a:lnTo>
                      <a:pt x="118" y="43"/>
                    </a:lnTo>
                    <a:lnTo>
                      <a:pt x="105" y="36"/>
                    </a:lnTo>
                    <a:lnTo>
                      <a:pt x="89" y="29"/>
                    </a:lnTo>
                    <a:lnTo>
                      <a:pt x="70" y="23"/>
                    </a:lnTo>
                    <a:lnTo>
                      <a:pt x="50" y="16"/>
                    </a:lnTo>
                    <a:lnTo>
                      <a:pt x="32" y="9"/>
                    </a:lnTo>
                    <a:lnTo>
                      <a:pt x="15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3" y="6"/>
                    </a:lnTo>
                    <a:lnTo>
                      <a:pt x="30" y="11"/>
                    </a:lnTo>
                    <a:lnTo>
                      <a:pt x="49" y="19"/>
                    </a:lnTo>
                    <a:lnTo>
                      <a:pt x="69" y="25"/>
                    </a:lnTo>
                    <a:lnTo>
                      <a:pt x="87" y="31"/>
                    </a:lnTo>
                    <a:lnTo>
                      <a:pt x="104" y="38"/>
                    </a:lnTo>
                    <a:lnTo>
                      <a:pt x="115" y="45"/>
                    </a:lnTo>
                    <a:lnTo>
                      <a:pt x="122" y="50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6" name="Freeform 278">
                <a:extLst>
                  <a:ext uri="{FF2B5EF4-FFF2-40B4-BE49-F238E27FC236}">
                    <a16:creationId xmlns:a16="http://schemas.microsoft.com/office/drawing/2014/main" id="{0DCD0FB3-9B76-45A2-86BE-F36F615F3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117"/>
                <a:ext cx="6" cy="21"/>
              </a:xfrm>
              <a:custGeom>
                <a:avLst/>
                <a:gdLst>
                  <a:gd name="T0" fmla="*/ 6 w 10"/>
                  <a:gd name="T1" fmla="*/ 39 h 41"/>
                  <a:gd name="T2" fmla="*/ 8 w 10"/>
                  <a:gd name="T3" fmla="*/ 40 h 41"/>
                  <a:gd name="T4" fmla="*/ 8 w 10"/>
                  <a:gd name="T5" fmla="*/ 39 h 41"/>
                  <a:gd name="T6" fmla="*/ 9 w 10"/>
                  <a:gd name="T7" fmla="*/ 36 h 41"/>
                  <a:gd name="T8" fmla="*/ 9 w 10"/>
                  <a:gd name="T9" fmla="*/ 31 h 41"/>
                  <a:gd name="T10" fmla="*/ 10 w 10"/>
                  <a:gd name="T11" fmla="*/ 26 h 41"/>
                  <a:gd name="T12" fmla="*/ 9 w 10"/>
                  <a:gd name="T13" fmla="*/ 19 h 41"/>
                  <a:gd name="T14" fmla="*/ 8 w 10"/>
                  <a:gd name="T15" fmla="*/ 13 h 41"/>
                  <a:gd name="T16" fmla="*/ 7 w 10"/>
                  <a:gd name="T17" fmla="*/ 6 h 41"/>
                  <a:gd name="T18" fmla="*/ 3 w 10"/>
                  <a:gd name="T19" fmla="*/ 0 h 41"/>
                  <a:gd name="T20" fmla="*/ 0 w 10"/>
                  <a:gd name="T21" fmla="*/ 1 h 41"/>
                  <a:gd name="T22" fmla="*/ 3 w 10"/>
                  <a:gd name="T23" fmla="*/ 7 h 41"/>
                  <a:gd name="T24" fmla="*/ 5 w 10"/>
                  <a:gd name="T25" fmla="*/ 13 h 41"/>
                  <a:gd name="T26" fmla="*/ 6 w 10"/>
                  <a:gd name="T27" fmla="*/ 19 h 41"/>
                  <a:gd name="T28" fmla="*/ 7 w 10"/>
                  <a:gd name="T29" fmla="*/ 26 h 41"/>
                  <a:gd name="T30" fmla="*/ 6 w 10"/>
                  <a:gd name="T31" fmla="*/ 31 h 41"/>
                  <a:gd name="T32" fmla="*/ 6 w 10"/>
                  <a:gd name="T33" fmla="*/ 36 h 41"/>
                  <a:gd name="T34" fmla="*/ 5 w 10"/>
                  <a:gd name="T35" fmla="*/ 39 h 41"/>
                  <a:gd name="T36" fmla="*/ 5 w 10"/>
                  <a:gd name="T37" fmla="*/ 40 h 41"/>
                  <a:gd name="T38" fmla="*/ 7 w 10"/>
                  <a:gd name="T39" fmla="*/ 41 h 41"/>
                  <a:gd name="T40" fmla="*/ 6 w 10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41">
                    <a:moveTo>
                      <a:pt x="6" y="39"/>
                    </a:moveTo>
                    <a:lnTo>
                      <a:pt x="8" y="40"/>
                    </a:lnTo>
                    <a:lnTo>
                      <a:pt x="8" y="39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9" y="19"/>
                    </a:lnTo>
                    <a:lnTo>
                      <a:pt x="8" y="13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7"/>
                    </a:lnTo>
                    <a:lnTo>
                      <a:pt x="5" y="13"/>
                    </a:lnTo>
                    <a:lnTo>
                      <a:pt x="6" y="19"/>
                    </a:lnTo>
                    <a:lnTo>
                      <a:pt x="7" y="26"/>
                    </a:lnTo>
                    <a:lnTo>
                      <a:pt x="6" y="31"/>
                    </a:lnTo>
                    <a:lnTo>
                      <a:pt x="6" y="36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7" y="41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7" name="Freeform 279">
                <a:extLst>
                  <a:ext uri="{FF2B5EF4-FFF2-40B4-BE49-F238E27FC236}">
                    <a16:creationId xmlns:a16="http://schemas.microsoft.com/office/drawing/2014/main" id="{BE228194-E449-41A2-B34E-176BC87C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131"/>
                <a:ext cx="51" cy="7"/>
              </a:xfrm>
              <a:custGeom>
                <a:avLst/>
                <a:gdLst>
                  <a:gd name="T0" fmla="*/ 103 w 103"/>
                  <a:gd name="T1" fmla="*/ 3 h 14"/>
                  <a:gd name="T2" fmla="*/ 86 w 103"/>
                  <a:gd name="T3" fmla="*/ 0 h 14"/>
                  <a:gd name="T4" fmla="*/ 71 w 103"/>
                  <a:gd name="T5" fmla="*/ 0 h 14"/>
                  <a:gd name="T6" fmla="*/ 53 w 103"/>
                  <a:gd name="T7" fmla="*/ 1 h 14"/>
                  <a:gd name="T8" fmla="*/ 36 w 103"/>
                  <a:gd name="T9" fmla="*/ 3 h 14"/>
                  <a:gd name="T10" fmla="*/ 22 w 103"/>
                  <a:gd name="T11" fmla="*/ 7 h 14"/>
                  <a:gd name="T12" fmla="*/ 10 w 103"/>
                  <a:gd name="T13" fmla="*/ 9 h 14"/>
                  <a:gd name="T14" fmla="*/ 2 w 103"/>
                  <a:gd name="T15" fmla="*/ 11 h 14"/>
                  <a:gd name="T16" fmla="*/ 0 w 103"/>
                  <a:gd name="T17" fmla="*/ 12 h 14"/>
                  <a:gd name="T18" fmla="*/ 1 w 103"/>
                  <a:gd name="T19" fmla="*/ 14 h 14"/>
                  <a:gd name="T20" fmla="*/ 4 w 103"/>
                  <a:gd name="T21" fmla="*/ 13 h 14"/>
                  <a:gd name="T22" fmla="*/ 11 w 103"/>
                  <a:gd name="T23" fmla="*/ 11 h 14"/>
                  <a:gd name="T24" fmla="*/ 24 w 103"/>
                  <a:gd name="T25" fmla="*/ 9 h 14"/>
                  <a:gd name="T26" fmla="*/ 38 w 103"/>
                  <a:gd name="T27" fmla="*/ 5 h 14"/>
                  <a:gd name="T28" fmla="*/ 53 w 103"/>
                  <a:gd name="T29" fmla="*/ 3 h 14"/>
                  <a:gd name="T30" fmla="*/ 71 w 103"/>
                  <a:gd name="T31" fmla="*/ 2 h 14"/>
                  <a:gd name="T32" fmla="*/ 86 w 103"/>
                  <a:gd name="T33" fmla="*/ 2 h 14"/>
                  <a:gd name="T34" fmla="*/ 101 w 103"/>
                  <a:gd name="T35" fmla="*/ 5 h 14"/>
                  <a:gd name="T36" fmla="*/ 103 w 103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4">
                    <a:moveTo>
                      <a:pt x="103" y="3"/>
                    </a:moveTo>
                    <a:lnTo>
                      <a:pt x="86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6" y="3"/>
                    </a:lnTo>
                    <a:lnTo>
                      <a:pt x="22" y="7"/>
                    </a:lnTo>
                    <a:lnTo>
                      <a:pt x="10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11" y="11"/>
                    </a:lnTo>
                    <a:lnTo>
                      <a:pt x="24" y="9"/>
                    </a:lnTo>
                    <a:lnTo>
                      <a:pt x="38" y="5"/>
                    </a:lnTo>
                    <a:lnTo>
                      <a:pt x="53" y="3"/>
                    </a:lnTo>
                    <a:lnTo>
                      <a:pt x="71" y="2"/>
                    </a:lnTo>
                    <a:lnTo>
                      <a:pt x="86" y="2"/>
                    </a:lnTo>
                    <a:lnTo>
                      <a:pt x="101" y="5"/>
                    </a:lnTo>
                    <a:lnTo>
                      <a:pt x="10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8" name="Freeform 280">
                <a:extLst>
                  <a:ext uri="{FF2B5EF4-FFF2-40B4-BE49-F238E27FC236}">
                    <a16:creationId xmlns:a16="http://schemas.microsoft.com/office/drawing/2014/main" id="{DD250AB3-432E-4DE8-B931-770C8ED1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33"/>
                <a:ext cx="40" cy="25"/>
              </a:xfrm>
              <a:custGeom>
                <a:avLst/>
                <a:gdLst>
                  <a:gd name="T0" fmla="*/ 79 w 80"/>
                  <a:gd name="T1" fmla="*/ 49 h 51"/>
                  <a:gd name="T2" fmla="*/ 80 w 80"/>
                  <a:gd name="T3" fmla="*/ 50 h 51"/>
                  <a:gd name="T4" fmla="*/ 77 w 80"/>
                  <a:gd name="T5" fmla="*/ 38 h 51"/>
                  <a:gd name="T6" fmla="*/ 72 w 80"/>
                  <a:gd name="T7" fmla="*/ 30 h 51"/>
                  <a:gd name="T8" fmla="*/ 64 w 80"/>
                  <a:gd name="T9" fmla="*/ 23 h 51"/>
                  <a:gd name="T10" fmla="*/ 54 w 80"/>
                  <a:gd name="T11" fmla="*/ 18 h 51"/>
                  <a:gd name="T12" fmla="*/ 41 w 80"/>
                  <a:gd name="T13" fmla="*/ 12 h 51"/>
                  <a:gd name="T14" fmla="*/ 30 w 80"/>
                  <a:gd name="T15" fmla="*/ 8 h 51"/>
                  <a:gd name="T16" fmla="*/ 15 w 80"/>
                  <a:gd name="T17" fmla="*/ 4 h 51"/>
                  <a:gd name="T18" fmla="*/ 1 w 80"/>
                  <a:gd name="T19" fmla="*/ 0 h 51"/>
                  <a:gd name="T20" fmla="*/ 0 w 80"/>
                  <a:gd name="T21" fmla="*/ 2 h 51"/>
                  <a:gd name="T22" fmla="*/ 14 w 80"/>
                  <a:gd name="T23" fmla="*/ 6 h 51"/>
                  <a:gd name="T24" fmla="*/ 28 w 80"/>
                  <a:gd name="T25" fmla="*/ 10 h 51"/>
                  <a:gd name="T26" fmla="*/ 40 w 80"/>
                  <a:gd name="T27" fmla="*/ 14 h 51"/>
                  <a:gd name="T28" fmla="*/ 51 w 80"/>
                  <a:gd name="T29" fmla="*/ 20 h 51"/>
                  <a:gd name="T30" fmla="*/ 61 w 80"/>
                  <a:gd name="T31" fmla="*/ 25 h 51"/>
                  <a:gd name="T32" fmla="*/ 69 w 80"/>
                  <a:gd name="T33" fmla="*/ 31 h 51"/>
                  <a:gd name="T34" fmla="*/ 74 w 80"/>
                  <a:gd name="T35" fmla="*/ 39 h 51"/>
                  <a:gd name="T36" fmla="*/ 77 w 80"/>
                  <a:gd name="T37" fmla="*/ 50 h 51"/>
                  <a:gd name="T38" fmla="*/ 78 w 80"/>
                  <a:gd name="T39" fmla="*/ 51 h 51"/>
                  <a:gd name="T40" fmla="*/ 79 w 80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51">
                    <a:moveTo>
                      <a:pt x="79" y="49"/>
                    </a:moveTo>
                    <a:lnTo>
                      <a:pt x="80" y="50"/>
                    </a:lnTo>
                    <a:lnTo>
                      <a:pt x="77" y="38"/>
                    </a:lnTo>
                    <a:lnTo>
                      <a:pt x="72" y="30"/>
                    </a:lnTo>
                    <a:lnTo>
                      <a:pt x="64" y="23"/>
                    </a:lnTo>
                    <a:lnTo>
                      <a:pt x="54" y="18"/>
                    </a:lnTo>
                    <a:lnTo>
                      <a:pt x="41" y="12"/>
                    </a:lnTo>
                    <a:lnTo>
                      <a:pt x="30" y="8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4" y="6"/>
                    </a:lnTo>
                    <a:lnTo>
                      <a:pt x="28" y="10"/>
                    </a:lnTo>
                    <a:lnTo>
                      <a:pt x="40" y="14"/>
                    </a:lnTo>
                    <a:lnTo>
                      <a:pt x="51" y="20"/>
                    </a:lnTo>
                    <a:lnTo>
                      <a:pt x="61" y="25"/>
                    </a:lnTo>
                    <a:lnTo>
                      <a:pt x="69" y="31"/>
                    </a:lnTo>
                    <a:lnTo>
                      <a:pt x="74" y="39"/>
                    </a:lnTo>
                    <a:lnTo>
                      <a:pt x="77" y="50"/>
                    </a:lnTo>
                    <a:lnTo>
                      <a:pt x="78" y="51"/>
                    </a:lnTo>
                    <a:lnTo>
                      <a:pt x="79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9" name="Freeform 281">
                <a:extLst>
                  <a:ext uri="{FF2B5EF4-FFF2-40B4-BE49-F238E27FC236}">
                    <a16:creationId xmlns:a16="http://schemas.microsoft.com/office/drawing/2014/main" id="{BDE67D19-4AC8-4D43-A39E-5996879C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157"/>
                <a:ext cx="41" cy="9"/>
              </a:xfrm>
              <a:custGeom>
                <a:avLst/>
                <a:gdLst>
                  <a:gd name="T0" fmla="*/ 81 w 81"/>
                  <a:gd name="T1" fmla="*/ 14 h 16"/>
                  <a:gd name="T2" fmla="*/ 67 w 81"/>
                  <a:gd name="T3" fmla="*/ 14 h 16"/>
                  <a:gd name="T4" fmla="*/ 54 w 81"/>
                  <a:gd name="T5" fmla="*/ 12 h 16"/>
                  <a:gd name="T6" fmla="*/ 40 w 81"/>
                  <a:gd name="T7" fmla="*/ 10 h 16"/>
                  <a:gd name="T8" fmla="*/ 28 w 81"/>
                  <a:gd name="T9" fmla="*/ 7 h 16"/>
                  <a:gd name="T10" fmla="*/ 17 w 81"/>
                  <a:gd name="T11" fmla="*/ 4 h 16"/>
                  <a:gd name="T12" fmla="*/ 9 w 81"/>
                  <a:gd name="T13" fmla="*/ 2 h 16"/>
                  <a:gd name="T14" fmla="*/ 3 w 81"/>
                  <a:gd name="T15" fmla="*/ 0 h 16"/>
                  <a:gd name="T16" fmla="*/ 2 w 81"/>
                  <a:gd name="T17" fmla="*/ 0 h 16"/>
                  <a:gd name="T18" fmla="*/ 0 w 81"/>
                  <a:gd name="T19" fmla="*/ 2 h 16"/>
                  <a:gd name="T20" fmla="*/ 2 w 81"/>
                  <a:gd name="T21" fmla="*/ 2 h 16"/>
                  <a:gd name="T22" fmla="*/ 8 w 81"/>
                  <a:gd name="T23" fmla="*/ 4 h 16"/>
                  <a:gd name="T24" fmla="*/ 15 w 81"/>
                  <a:gd name="T25" fmla="*/ 7 h 16"/>
                  <a:gd name="T26" fmla="*/ 27 w 81"/>
                  <a:gd name="T27" fmla="*/ 9 h 16"/>
                  <a:gd name="T28" fmla="*/ 38 w 81"/>
                  <a:gd name="T29" fmla="*/ 12 h 16"/>
                  <a:gd name="T30" fmla="*/ 52 w 81"/>
                  <a:gd name="T31" fmla="*/ 14 h 16"/>
                  <a:gd name="T32" fmla="*/ 67 w 81"/>
                  <a:gd name="T33" fmla="*/ 16 h 16"/>
                  <a:gd name="T34" fmla="*/ 81 w 81"/>
                  <a:gd name="T35" fmla="*/ 16 h 16"/>
                  <a:gd name="T36" fmla="*/ 81 w 81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6">
                    <a:moveTo>
                      <a:pt x="81" y="14"/>
                    </a:moveTo>
                    <a:lnTo>
                      <a:pt x="67" y="14"/>
                    </a:lnTo>
                    <a:lnTo>
                      <a:pt x="54" y="12"/>
                    </a:lnTo>
                    <a:lnTo>
                      <a:pt x="40" y="10"/>
                    </a:lnTo>
                    <a:lnTo>
                      <a:pt x="28" y="7"/>
                    </a:lnTo>
                    <a:lnTo>
                      <a:pt x="17" y="4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4"/>
                    </a:lnTo>
                    <a:lnTo>
                      <a:pt x="15" y="7"/>
                    </a:lnTo>
                    <a:lnTo>
                      <a:pt x="27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1" y="16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0" name="Freeform 282">
                <a:extLst>
                  <a:ext uri="{FF2B5EF4-FFF2-40B4-BE49-F238E27FC236}">
                    <a16:creationId xmlns:a16="http://schemas.microsoft.com/office/drawing/2014/main" id="{A7E34F27-E069-4A0D-9468-258B8511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165"/>
                <a:ext cx="57" cy="4"/>
              </a:xfrm>
              <a:custGeom>
                <a:avLst/>
                <a:gdLst>
                  <a:gd name="T0" fmla="*/ 112 w 112"/>
                  <a:gd name="T1" fmla="*/ 6 h 9"/>
                  <a:gd name="T2" fmla="*/ 98 w 112"/>
                  <a:gd name="T3" fmla="*/ 6 h 9"/>
                  <a:gd name="T4" fmla="*/ 84 w 112"/>
                  <a:gd name="T5" fmla="*/ 5 h 9"/>
                  <a:gd name="T6" fmla="*/ 71 w 112"/>
                  <a:gd name="T7" fmla="*/ 5 h 9"/>
                  <a:gd name="T8" fmla="*/ 56 w 112"/>
                  <a:gd name="T9" fmla="*/ 3 h 9"/>
                  <a:gd name="T10" fmla="*/ 43 w 112"/>
                  <a:gd name="T11" fmla="*/ 2 h 9"/>
                  <a:gd name="T12" fmla="*/ 28 w 112"/>
                  <a:gd name="T13" fmla="*/ 1 h 9"/>
                  <a:gd name="T14" fmla="*/ 15 w 112"/>
                  <a:gd name="T15" fmla="*/ 0 h 9"/>
                  <a:gd name="T16" fmla="*/ 0 w 112"/>
                  <a:gd name="T17" fmla="*/ 0 h 9"/>
                  <a:gd name="T18" fmla="*/ 0 w 112"/>
                  <a:gd name="T19" fmla="*/ 2 h 9"/>
                  <a:gd name="T20" fmla="*/ 15 w 112"/>
                  <a:gd name="T21" fmla="*/ 2 h 9"/>
                  <a:gd name="T22" fmla="*/ 28 w 112"/>
                  <a:gd name="T23" fmla="*/ 3 h 9"/>
                  <a:gd name="T24" fmla="*/ 43 w 112"/>
                  <a:gd name="T25" fmla="*/ 4 h 9"/>
                  <a:gd name="T26" fmla="*/ 56 w 112"/>
                  <a:gd name="T27" fmla="*/ 5 h 9"/>
                  <a:gd name="T28" fmla="*/ 71 w 112"/>
                  <a:gd name="T29" fmla="*/ 8 h 9"/>
                  <a:gd name="T30" fmla="*/ 84 w 112"/>
                  <a:gd name="T31" fmla="*/ 8 h 9"/>
                  <a:gd name="T32" fmla="*/ 98 w 112"/>
                  <a:gd name="T33" fmla="*/ 9 h 9"/>
                  <a:gd name="T34" fmla="*/ 112 w 112"/>
                  <a:gd name="T35" fmla="*/ 9 h 9"/>
                  <a:gd name="T36" fmla="*/ 112 w 112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">
                    <a:moveTo>
                      <a:pt x="112" y="6"/>
                    </a:moveTo>
                    <a:lnTo>
                      <a:pt x="98" y="6"/>
                    </a:lnTo>
                    <a:lnTo>
                      <a:pt x="84" y="5"/>
                    </a:lnTo>
                    <a:lnTo>
                      <a:pt x="71" y="5"/>
                    </a:lnTo>
                    <a:lnTo>
                      <a:pt x="56" y="3"/>
                    </a:lnTo>
                    <a:lnTo>
                      <a:pt x="43" y="2"/>
                    </a:lnTo>
                    <a:lnTo>
                      <a:pt x="28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5" y="2"/>
                    </a:lnTo>
                    <a:lnTo>
                      <a:pt x="28" y="3"/>
                    </a:lnTo>
                    <a:lnTo>
                      <a:pt x="43" y="4"/>
                    </a:lnTo>
                    <a:lnTo>
                      <a:pt x="56" y="5"/>
                    </a:lnTo>
                    <a:lnTo>
                      <a:pt x="71" y="8"/>
                    </a:lnTo>
                    <a:lnTo>
                      <a:pt x="84" y="8"/>
                    </a:lnTo>
                    <a:lnTo>
                      <a:pt x="98" y="9"/>
                    </a:lnTo>
                    <a:lnTo>
                      <a:pt x="112" y="9"/>
                    </a:lnTo>
                    <a:lnTo>
                      <a:pt x="1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1" name="Freeform 283">
                <a:extLst>
                  <a:ext uri="{FF2B5EF4-FFF2-40B4-BE49-F238E27FC236}">
                    <a16:creationId xmlns:a16="http://schemas.microsoft.com/office/drawing/2014/main" id="{3C9FDBFE-F141-440F-BA14-646846A4D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167"/>
                <a:ext cx="57" cy="6"/>
              </a:xfrm>
              <a:custGeom>
                <a:avLst/>
                <a:gdLst>
                  <a:gd name="T0" fmla="*/ 115 w 115"/>
                  <a:gd name="T1" fmla="*/ 11 h 13"/>
                  <a:gd name="T2" fmla="*/ 104 w 115"/>
                  <a:gd name="T3" fmla="*/ 7 h 13"/>
                  <a:gd name="T4" fmla="*/ 92 w 115"/>
                  <a:gd name="T5" fmla="*/ 4 h 13"/>
                  <a:gd name="T6" fmla="*/ 77 w 115"/>
                  <a:gd name="T7" fmla="*/ 1 h 13"/>
                  <a:gd name="T8" fmla="*/ 63 w 115"/>
                  <a:gd name="T9" fmla="*/ 1 h 13"/>
                  <a:gd name="T10" fmla="*/ 46 w 115"/>
                  <a:gd name="T11" fmla="*/ 0 h 13"/>
                  <a:gd name="T12" fmla="*/ 30 w 115"/>
                  <a:gd name="T13" fmla="*/ 1 h 13"/>
                  <a:gd name="T14" fmla="*/ 15 w 115"/>
                  <a:gd name="T15" fmla="*/ 1 h 13"/>
                  <a:gd name="T16" fmla="*/ 0 w 115"/>
                  <a:gd name="T17" fmla="*/ 1 h 13"/>
                  <a:gd name="T18" fmla="*/ 0 w 115"/>
                  <a:gd name="T19" fmla="*/ 5 h 13"/>
                  <a:gd name="T20" fmla="*/ 15 w 115"/>
                  <a:gd name="T21" fmla="*/ 5 h 13"/>
                  <a:gd name="T22" fmla="*/ 30 w 115"/>
                  <a:gd name="T23" fmla="*/ 4 h 13"/>
                  <a:gd name="T24" fmla="*/ 46 w 115"/>
                  <a:gd name="T25" fmla="*/ 3 h 13"/>
                  <a:gd name="T26" fmla="*/ 63 w 115"/>
                  <a:gd name="T27" fmla="*/ 4 h 13"/>
                  <a:gd name="T28" fmla="*/ 77 w 115"/>
                  <a:gd name="T29" fmla="*/ 5 h 13"/>
                  <a:gd name="T30" fmla="*/ 90 w 115"/>
                  <a:gd name="T31" fmla="*/ 6 h 13"/>
                  <a:gd name="T32" fmla="*/ 102 w 115"/>
                  <a:gd name="T33" fmla="*/ 9 h 13"/>
                  <a:gd name="T34" fmla="*/ 111 w 115"/>
                  <a:gd name="T35" fmla="*/ 13 h 13"/>
                  <a:gd name="T36" fmla="*/ 115 w 115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3">
                    <a:moveTo>
                      <a:pt x="115" y="11"/>
                    </a:moveTo>
                    <a:lnTo>
                      <a:pt x="104" y="7"/>
                    </a:lnTo>
                    <a:lnTo>
                      <a:pt x="92" y="4"/>
                    </a:lnTo>
                    <a:lnTo>
                      <a:pt x="77" y="1"/>
                    </a:lnTo>
                    <a:lnTo>
                      <a:pt x="63" y="1"/>
                    </a:lnTo>
                    <a:lnTo>
                      <a:pt x="46" y="0"/>
                    </a:lnTo>
                    <a:lnTo>
                      <a:pt x="30" y="1"/>
                    </a:lnTo>
                    <a:lnTo>
                      <a:pt x="15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30" y="4"/>
                    </a:lnTo>
                    <a:lnTo>
                      <a:pt x="46" y="3"/>
                    </a:lnTo>
                    <a:lnTo>
                      <a:pt x="63" y="4"/>
                    </a:lnTo>
                    <a:lnTo>
                      <a:pt x="77" y="5"/>
                    </a:lnTo>
                    <a:lnTo>
                      <a:pt x="90" y="6"/>
                    </a:lnTo>
                    <a:lnTo>
                      <a:pt x="102" y="9"/>
                    </a:lnTo>
                    <a:lnTo>
                      <a:pt x="111" y="13"/>
                    </a:lnTo>
                    <a:lnTo>
                      <a:pt x="1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2" name="Freeform 284">
                <a:extLst>
                  <a:ext uri="{FF2B5EF4-FFF2-40B4-BE49-F238E27FC236}">
                    <a16:creationId xmlns:a16="http://schemas.microsoft.com/office/drawing/2014/main" id="{2CFC161D-3EBF-4810-9FAF-B837AA75D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172"/>
                <a:ext cx="21" cy="32"/>
              </a:xfrm>
              <a:custGeom>
                <a:avLst/>
                <a:gdLst>
                  <a:gd name="T0" fmla="*/ 42 w 42"/>
                  <a:gd name="T1" fmla="*/ 62 h 62"/>
                  <a:gd name="T2" fmla="*/ 42 w 42"/>
                  <a:gd name="T3" fmla="*/ 56 h 62"/>
                  <a:gd name="T4" fmla="*/ 41 w 42"/>
                  <a:gd name="T5" fmla="*/ 50 h 62"/>
                  <a:gd name="T6" fmla="*/ 39 w 42"/>
                  <a:gd name="T7" fmla="*/ 41 h 62"/>
                  <a:gd name="T8" fmla="*/ 34 w 42"/>
                  <a:gd name="T9" fmla="*/ 32 h 62"/>
                  <a:gd name="T10" fmla="*/ 29 w 42"/>
                  <a:gd name="T11" fmla="*/ 24 h 62"/>
                  <a:gd name="T12" fmla="*/ 21 w 42"/>
                  <a:gd name="T13" fmla="*/ 14 h 62"/>
                  <a:gd name="T14" fmla="*/ 13 w 42"/>
                  <a:gd name="T15" fmla="*/ 6 h 62"/>
                  <a:gd name="T16" fmla="*/ 4 w 42"/>
                  <a:gd name="T17" fmla="*/ 0 h 62"/>
                  <a:gd name="T18" fmla="*/ 0 w 42"/>
                  <a:gd name="T19" fmla="*/ 2 h 62"/>
                  <a:gd name="T20" fmla="*/ 10 w 42"/>
                  <a:gd name="T21" fmla="*/ 8 h 62"/>
                  <a:gd name="T22" fmla="*/ 18 w 42"/>
                  <a:gd name="T23" fmla="*/ 15 h 62"/>
                  <a:gd name="T24" fmla="*/ 24 w 42"/>
                  <a:gd name="T25" fmla="*/ 25 h 62"/>
                  <a:gd name="T26" fmla="*/ 31 w 42"/>
                  <a:gd name="T27" fmla="*/ 33 h 62"/>
                  <a:gd name="T28" fmla="*/ 35 w 42"/>
                  <a:gd name="T29" fmla="*/ 42 h 62"/>
                  <a:gd name="T30" fmla="*/ 38 w 42"/>
                  <a:gd name="T31" fmla="*/ 50 h 62"/>
                  <a:gd name="T32" fmla="*/ 39 w 42"/>
                  <a:gd name="T33" fmla="*/ 56 h 62"/>
                  <a:gd name="T34" fmla="*/ 39 w 42"/>
                  <a:gd name="T35" fmla="*/ 61 h 62"/>
                  <a:gd name="T36" fmla="*/ 42 w 42"/>
                  <a:gd name="T3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62">
                    <a:moveTo>
                      <a:pt x="42" y="62"/>
                    </a:moveTo>
                    <a:lnTo>
                      <a:pt x="42" y="56"/>
                    </a:lnTo>
                    <a:lnTo>
                      <a:pt x="41" y="50"/>
                    </a:lnTo>
                    <a:lnTo>
                      <a:pt x="39" y="41"/>
                    </a:lnTo>
                    <a:lnTo>
                      <a:pt x="34" y="32"/>
                    </a:lnTo>
                    <a:lnTo>
                      <a:pt x="29" y="24"/>
                    </a:lnTo>
                    <a:lnTo>
                      <a:pt x="21" y="14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10" y="8"/>
                    </a:lnTo>
                    <a:lnTo>
                      <a:pt x="18" y="15"/>
                    </a:lnTo>
                    <a:lnTo>
                      <a:pt x="24" y="25"/>
                    </a:lnTo>
                    <a:lnTo>
                      <a:pt x="31" y="33"/>
                    </a:lnTo>
                    <a:lnTo>
                      <a:pt x="35" y="42"/>
                    </a:lnTo>
                    <a:lnTo>
                      <a:pt x="38" y="50"/>
                    </a:lnTo>
                    <a:lnTo>
                      <a:pt x="39" y="56"/>
                    </a:lnTo>
                    <a:lnTo>
                      <a:pt x="39" y="61"/>
                    </a:lnTo>
                    <a:lnTo>
                      <a:pt x="4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3" name="Freeform 285">
                <a:extLst>
                  <a:ext uri="{FF2B5EF4-FFF2-40B4-BE49-F238E27FC236}">
                    <a16:creationId xmlns:a16="http://schemas.microsoft.com/office/drawing/2014/main" id="{5A3A08BC-6D24-419D-B3AE-0B8ED21E7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203"/>
                <a:ext cx="21" cy="27"/>
              </a:xfrm>
              <a:custGeom>
                <a:avLst/>
                <a:gdLst>
                  <a:gd name="T0" fmla="*/ 5 w 42"/>
                  <a:gd name="T1" fmla="*/ 54 h 54"/>
                  <a:gd name="T2" fmla="*/ 13 w 42"/>
                  <a:gd name="T3" fmla="*/ 49 h 54"/>
                  <a:gd name="T4" fmla="*/ 19 w 42"/>
                  <a:gd name="T5" fmla="*/ 42 h 54"/>
                  <a:gd name="T6" fmla="*/ 25 w 42"/>
                  <a:gd name="T7" fmla="*/ 34 h 54"/>
                  <a:gd name="T8" fmla="*/ 31 w 42"/>
                  <a:gd name="T9" fmla="*/ 28 h 54"/>
                  <a:gd name="T10" fmla="*/ 35 w 42"/>
                  <a:gd name="T11" fmla="*/ 20 h 54"/>
                  <a:gd name="T12" fmla="*/ 37 w 42"/>
                  <a:gd name="T13" fmla="*/ 13 h 54"/>
                  <a:gd name="T14" fmla="*/ 40 w 42"/>
                  <a:gd name="T15" fmla="*/ 6 h 54"/>
                  <a:gd name="T16" fmla="*/ 42 w 42"/>
                  <a:gd name="T17" fmla="*/ 1 h 54"/>
                  <a:gd name="T18" fmla="*/ 39 w 42"/>
                  <a:gd name="T19" fmla="*/ 0 h 54"/>
                  <a:gd name="T20" fmla="*/ 37 w 42"/>
                  <a:gd name="T21" fmla="*/ 5 h 54"/>
                  <a:gd name="T22" fmla="*/ 34 w 42"/>
                  <a:gd name="T23" fmla="*/ 12 h 54"/>
                  <a:gd name="T24" fmla="*/ 31 w 42"/>
                  <a:gd name="T25" fmla="*/ 19 h 54"/>
                  <a:gd name="T26" fmla="*/ 26 w 42"/>
                  <a:gd name="T27" fmla="*/ 26 h 54"/>
                  <a:gd name="T28" fmla="*/ 21 w 42"/>
                  <a:gd name="T29" fmla="*/ 33 h 54"/>
                  <a:gd name="T30" fmla="*/ 16 w 42"/>
                  <a:gd name="T31" fmla="*/ 41 h 54"/>
                  <a:gd name="T32" fmla="*/ 9 w 42"/>
                  <a:gd name="T33" fmla="*/ 47 h 54"/>
                  <a:gd name="T34" fmla="*/ 0 w 42"/>
                  <a:gd name="T35" fmla="*/ 52 h 54"/>
                  <a:gd name="T36" fmla="*/ 5 w 42"/>
                  <a:gd name="T3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4">
                    <a:moveTo>
                      <a:pt x="5" y="54"/>
                    </a:moveTo>
                    <a:lnTo>
                      <a:pt x="13" y="49"/>
                    </a:lnTo>
                    <a:lnTo>
                      <a:pt x="19" y="42"/>
                    </a:lnTo>
                    <a:lnTo>
                      <a:pt x="25" y="34"/>
                    </a:lnTo>
                    <a:lnTo>
                      <a:pt x="31" y="28"/>
                    </a:lnTo>
                    <a:lnTo>
                      <a:pt x="35" y="20"/>
                    </a:lnTo>
                    <a:lnTo>
                      <a:pt x="37" y="13"/>
                    </a:lnTo>
                    <a:lnTo>
                      <a:pt x="40" y="6"/>
                    </a:lnTo>
                    <a:lnTo>
                      <a:pt x="42" y="1"/>
                    </a:lnTo>
                    <a:lnTo>
                      <a:pt x="39" y="0"/>
                    </a:lnTo>
                    <a:lnTo>
                      <a:pt x="37" y="5"/>
                    </a:lnTo>
                    <a:lnTo>
                      <a:pt x="34" y="12"/>
                    </a:lnTo>
                    <a:lnTo>
                      <a:pt x="31" y="19"/>
                    </a:lnTo>
                    <a:lnTo>
                      <a:pt x="26" y="26"/>
                    </a:lnTo>
                    <a:lnTo>
                      <a:pt x="21" y="33"/>
                    </a:lnTo>
                    <a:lnTo>
                      <a:pt x="16" y="41"/>
                    </a:lnTo>
                    <a:lnTo>
                      <a:pt x="9" y="47"/>
                    </a:lnTo>
                    <a:lnTo>
                      <a:pt x="0" y="52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4" name="Freeform 286">
                <a:extLst>
                  <a:ext uri="{FF2B5EF4-FFF2-40B4-BE49-F238E27FC236}">
                    <a16:creationId xmlns:a16="http://schemas.microsoft.com/office/drawing/2014/main" id="{DF34010E-79E2-44CD-9C70-E0B3EF22B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229"/>
                <a:ext cx="74" cy="13"/>
              </a:xfrm>
              <a:custGeom>
                <a:avLst/>
                <a:gdLst>
                  <a:gd name="T0" fmla="*/ 0 w 148"/>
                  <a:gd name="T1" fmla="*/ 27 h 27"/>
                  <a:gd name="T2" fmla="*/ 12 w 148"/>
                  <a:gd name="T3" fmla="*/ 26 h 27"/>
                  <a:gd name="T4" fmla="*/ 26 w 148"/>
                  <a:gd name="T5" fmla="*/ 25 h 27"/>
                  <a:gd name="T6" fmla="*/ 37 w 148"/>
                  <a:gd name="T7" fmla="*/ 24 h 27"/>
                  <a:gd name="T8" fmla="*/ 49 w 148"/>
                  <a:gd name="T9" fmla="*/ 22 h 27"/>
                  <a:gd name="T10" fmla="*/ 60 w 148"/>
                  <a:gd name="T11" fmla="*/ 21 h 27"/>
                  <a:gd name="T12" fmla="*/ 72 w 148"/>
                  <a:gd name="T13" fmla="*/ 20 h 27"/>
                  <a:gd name="T14" fmla="*/ 81 w 148"/>
                  <a:gd name="T15" fmla="*/ 19 h 27"/>
                  <a:gd name="T16" fmla="*/ 91 w 148"/>
                  <a:gd name="T17" fmla="*/ 17 h 27"/>
                  <a:gd name="T18" fmla="*/ 100 w 148"/>
                  <a:gd name="T19" fmla="*/ 16 h 27"/>
                  <a:gd name="T20" fmla="*/ 108 w 148"/>
                  <a:gd name="T21" fmla="*/ 15 h 27"/>
                  <a:gd name="T22" fmla="*/ 116 w 148"/>
                  <a:gd name="T23" fmla="*/ 13 h 27"/>
                  <a:gd name="T24" fmla="*/ 124 w 148"/>
                  <a:gd name="T25" fmla="*/ 11 h 27"/>
                  <a:gd name="T26" fmla="*/ 131 w 148"/>
                  <a:gd name="T27" fmla="*/ 9 h 27"/>
                  <a:gd name="T28" fmla="*/ 137 w 148"/>
                  <a:gd name="T29" fmla="*/ 7 h 27"/>
                  <a:gd name="T30" fmla="*/ 141 w 148"/>
                  <a:gd name="T31" fmla="*/ 5 h 27"/>
                  <a:gd name="T32" fmla="*/ 148 w 148"/>
                  <a:gd name="T33" fmla="*/ 3 h 27"/>
                  <a:gd name="T34" fmla="*/ 144 w 148"/>
                  <a:gd name="T35" fmla="*/ 0 h 27"/>
                  <a:gd name="T36" fmla="*/ 140 w 148"/>
                  <a:gd name="T37" fmla="*/ 3 h 27"/>
                  <a:gd name="T38" fmla="*/ 135 w 148"/>
                  <a:gd name="T39" fmla="*/ 5 h 27"/>
                  <a:gd name="T40" fmla="*/ 129 w 148"/>
                  <a:gd name="T41" fmla="*/ 6 h 27"/>
                  <a:gd name="T42" fmla="*/ 122 w 148"/>
                  <a:gd name="T43" fmla="*/ 9 h 27"/>
                  <a:gd name="T44" fmla="*/ 114 w 148"/>
                  <a:gd name="T45" fmla="*/ 10 h 27"/>
                  <a:gd name="T46" fmla="*/ 107 w 148"/>
                  <a:gd name="T47" fmla="*/ 13 h 27"/>
                  <a:gd name="T48" fmla="*/ 99 w 148"/>
                  <a:gd name="T49" fmla="*/ 14 h 27"/>
                  <a:gd name="T50" fmla="*/ 90 w 148"/>
                  <a:gd name="T51" fmla="*/ 15 h 27"/>
                  <a:gd name="T52" fmla="*/ 80 w 148"/>
                  <a:gd name="T53" fmla="*/ 17 h 27"/>
                  <a:gd name="T54" fmla="*/ 72 w 148"/>
                  <a:gd name="T55" fmla="*/ 18 h 27"/>
                  <a:gd name="T56" fmla="*/ 60 w 148"/>
                  <a:gd name="T57" fmla="*/ 19 h 27"/>
                  <a:gd name="T58" fmla="*/ 49 w 148"/>
                  <a:gd name="T59" fmla="*/ 20 h 27"/>
                  <a:gd name="T60" fmla="*/ 37 w 148"/>
                  <a:gd name="T61" fmla="*/ 21 h 27"/>
                  <a:gd name="T62" fmla="*/ 26 w 148"/>
                  <a:gd name="T63" fmla="*/ 22 h 27"/>
                  <a:gd name="T64" fmla="*/ 12 w 148"/>
                  <a:gd name="T65" fmla="*/ 24 h 27"/>
                  <a:gd name="T66" fmla="*/ 0 w 148"/>
                  <a:gd name="T67" fmla="*/ 25 h 27"/>
                  <a:gd name="T68" fmla="*/ 0 w 148"/>
                  <a:gd name="T6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27">
                    <a:moveTo>
                      <a:pt x="0" y="27"/>
                    </a:moveTo>
                    <a:lnTo>
                      <a:pt x="12" y="26"/>
                    </a:lnTo>
                    <a:lnTo>
                      <a:pt x="26" y="25"/>
                    </a:lnTo>
                    <a:lnTo>
                      <a:pt x="37" y="24"/>
                    </a:lnTo>
                    <a:lnTo>
                      <a:pt x="49" y="22"/>
                    </a:lnTo>
                    <a:lnTo>
                      <a:pt x="60" y="21"/>
                    </a:lnTo>
                    <a:lnTo>
                      <a:pt x="72" y="20"/>
                    </a:lnTo>
                    <a:lnTo>
                      <a:pt x="81" y="19"/>
                    </a:lnTo>
                    <a:lnTo>
                      <a:pt x="91" y="17"/>
                    </a:lnTo>
                    <a:lnTo>
                      <a:pt x="100" y="16"/>
                    </a:lnTo>
                    <a:lnTo>
                      <a:pt x="108" y="15"/>
                    </a:lnTo>
                    <a:lnTo>
                      <a:pt x="116" y="13"/>
                    </a:lnTo>
                    <a:lnTo>
                      <a:pt x="124" y="11"/>
                    </a:lnTo>
                    <a:lnTo>
                      <a:pt x="131" y="9"/>
                    </a:lnTo>
                    <a:lnTo>
                      <a:pt x="137" y="7"/>
                    </a:lnTo>
                    <a:lnTo>
                      <a:pt x="141" y="5"/>
                    </a:lnTo>
                    <a:lnTo>
                      <a:pt x="148" y="3"/>
                    </a:lnTo>
                    <a:lnTo>
                      <a:pt x="144" y="0"/>
                    </a:lnTo>
                    <a:lnTo>
                      <a:pt x="140" y="3"/>
                    </a:lnTo>
                    <a:lnTo>
                      <a:pt x="135" y="5"/>
                    </a:lnTo>
                    <a:lnTo>
                      <a:pt x="129" y="6"/>
                    </a:lnTo>
                    <a:lnTo>
                      <a:pt x="122" y="9"/>
                    </a:lnTo>
                    <a:lnTo>
                      <a:pt x="114" y="10"/>
                    </a:lnTo>
                    <a:lnTo>
                      <a:pt x="107" y="13"/>
                    </a:lnTo>
                    <a:lnTo>
                      <a:pt x="99" y="14"/>
                    </a:lnTo>
                    <a:lnTo>
                      <a:pt x="90" y="15"/>
                    </a:lnTo>
                    <a:lnTo>
                      <a:pt x="80" y="17"/>
                    </a:lnTo>
                    <a:lnTo>
                      <a:pt x="72" y="18"/>
                    </a:lnTo>
                    <a:lnTo>
                      <a:pt x="60" y="19"/>
                    </a:lnTo>
                    <a:lnTo>
                      <a:pt x="49" y="20"/>
                    </a:lnTo>
                    <a:lnTo>
                      <a:pt x="37" y="21"/>
                    </a:lnTo>
                    <a:lnTo>
                      <a:pt x="26" y="22"/>
                    </a:lnTo>
                    <a:lnTo>
                      <a:pt x="12" y="24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5" name="Freeform 287">
                <a:extLst>
                  <a:ext uri="{FF2B5EF4-FFF2-40B4-BE49-F238E27FC236}">
                    <a16:creationId xmlns:a16="http://schemas.microsoft.com/office/drawing/2014/main" id="{63508C85-26F1-4BF9-8855-CD5D747D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40"/>
                <a:ext cx="121" cy="14"/>
              </a:xfrm>
              <a:custGeom>
                <a:avLst/>
                <a:gdLst>
                  <a:gd name="T0" fmla="*/ 3 w 241"/>
                  <a:gd name="T1" fmla="*/ 26 h 27"/>
                  <a:gd name="T2" fmla="*/ 1 w 241"/>
                  <a:gd name="T3" fmla="*/ 26 h 27"/>
                  <a:gd name="T4" fmla="*/ 11 w 241"/>
                  <a:gd name="T5" fmla="*/ 27 h 27"/>
                  <a:gd name="T6" fmla="*/ 23 w 241"/>
                  <a:gd name="T7" fmla="*/ 27 h 27"/>
                  <a:gd name="T8" fmla="*/ 36 w 241"/>
                  <a:gd name="T9" fmla="*/ 26 h 27"/>
                  <a:gd name="T10" fmla="*/ 51 w 241"/>
                  <a:gd name="T11" fmla="*/ 25 h 27"/>
                  <a:gd name="T12" fmla="*/ 65 w 241"/>
                  <a:gd name="T13" fmla="*/ 23 h 27"/>
                  <a:gd name="T14" fmla="*/ 81 w 241"/>
                  <a:gd name="T15" fmla="*/ 22 h 27"/>
                  <a:gd name="T16" fmla="*/ 97 w 241"/>
                  <a:gd name="T17" fmla="*/ 20 h 27"/>
                  <a:gd name="T18" fmla="*/ 114 w 241"/>
                  <a:gd name="T19" fmla="*/ 18 h 27"/>
                  <a:gd name="T20" fmla="*/ 131 w 241"/>
                  <a:gd name="T21" fmla="*/ 16 h 27"/>
                  <a:gd name="T22" fmla="*/ 147 w 241"/>
                  <a:gd name="T23" fmla="*/ 13 h 27"/>
                  <a:gd name="T24" fmla="*/ 165 w 241"/>
                  <a:gd name="T25" fmla="*/ 11 h 27"/>
                  <a:gd name="T26" fmla="*/ 181 w 241"/>
                  <a:gd name="T27" fmla="*/ 9 h 27"/>
                  <a:gd name="T28" fmla="*/ 197 w 241"/>
                  <a:gd name="T29" fmla="*/ 7 h 27"/>
                  <a:gd name="T30" fmla="*/ 213 w 241"/>
                  <a:gd name="T31" fmla="*/ 5 h 27"/>
                  <a:gd name="T32" fmla="*/ 227 w 241"/>
                  <a:gd name="T33" fmla="*/ 3 h 27"/>
                  <a:gd name="T34" fmla="*/ 241 w 241"/>
                  <a:gd name="T35" fmla="*/ 2 h 27"/>
                  <a:gd name="T36" fmla="*/ 241 w 241"/>
                  <a:gd name="T37" fmla="*/ 0 h 27"/>
                  <a:gd name="T38" fmla="*/ 227 w 241"/>
                  <a:gd name="T39" fmla="*/ 1 h 27"/>
                  <a:gd name="T40" fmla="*/ 213 w 241"/>
                  <a:gd name="T41" fmla="*/ 3 h 27"/>
                  <a:gd name="T42" fmla="*/ 197 w 241"/>
                  <a:gd name="T43" fmla="*/ 5 h 27"/>
                  <a:gd name="T44" fmla="*/ 181 w 241"/>
                  <a:gd name="T45" fmla="*/ 7 h 27"/>
                  <a:gd name="T46" fmla="*/ 165 w 241"/>
                  <a:gd name="T47" fmla="*/ 9 h 27"/>
                  <a:gd name="T48" fmla="*/ 147 w 241"/>
                  <a:gd name="T49" fmla="*/ 11 h 27"/>
                  <a:gd name="T50" fmla="*/ 131 w 241"/>
                  <a:gd name="T51" fmla="*/ 13 h 27"/>
                  <a:gd name="T52" fmla="*/ 114 w 241"/>
                  <a:gd name="T53" fmla="*/ 16 h 27"/>
                  <a:gd name="T54" fmla="*/ 97 w 241"/>
                  <a:gd name="T55" fmla="*/ 18 h 27"/>
                  <a:gd name="T56" fmla="*/ 81 w 241"/>
                  <a:gd name="T57" fmla="*/ 20 h 27"/>
                  <a:gd name="T58" fmla="*/ 65 w 241"/>
                  <a:gd name="T59" fmla="*/ 21 h 27"/>
                  <a:gd name="T60" fmla="*/ 51 w 241"/>
                  <a:gd name="T61" fmla="*/ 23 h 27"/>
                  <a:gd name="T62" fmla="*/ 36 w 241"/>
                  <a:gd name="T63" fmla="*/ 24 h 27"/>
                  <a:gd name="T64" fmla="*/ 23 w 241"/>
                  <a:gd name="T65" fmla="*/ 24 h 27"/>
                  <a:gd name="T66" fmla="*/ 11 w 241"/>
                  <a:gd name="T67" fmla="*/ 24 h 27"/>
                  <a:gd name="T68" fmla="*/ 1 w 241"/>
                  <a:gd name="T69" fmla="*/ 24 h 27"/>
                  <a:gd name="T70" fmla="*/ 0 w 241"/>
                  <a:gd name="T71" fmla="*/ 24 h 27"/>
                  <a:gd name="T72" fmla="*/ 3 w 241"/>
                  <a:gd name="T7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1" h="27">
                    <a:moveTo>
                      <a:pt x="3" y="26"/>
                    </a:moveTo>
                    <a:lnTo>
                      <a:pt x="1" y="26"/>
                    </a:lnTo>
                    <a:lnTo>
                      <a:pt x="11" y="27"/>
                    </a:lnTo>
                    <a:lnTo>
                      <a:pt x="23" y="27"/>
                    </a:lnTo>
                    <a:lnTo>
                      <a:pt x="36" y="26"/>
                    </a:lnTo>
                    <a:lnTo>
                      <a:pt x="51" y="25"/>
                    </a:lnTo>
                    <a:lnTo>
                      <a:pt x="65" y="23"/>
                    </a:lnTo>
                    <a:lnTo>
                      <a:pt x="81" y="22"/>
                    </a:lnTo>
                    <a:lnTo>
                      <a:pt x="97" y="20"/>
                    </a:lnTo>
                    <a:lnTo>
                      <a:pt x="114" y="18"/>
                    </a:lnTo>
                    <a:lnTo>
                      <a:pt x="131" y="16"/>
                    </a:lnTo>
                    <a:lnTo>
                      <a:pt x="147" y="13"/>
                    </a:lnTo>
                    <a:lnTo>
                      <a:pt x="165" y="11"/>
                    </a:lnTo>
                    <a:lnTo>
                      <a:pt x="181" y="9"/>
                    </a:lnTo>
                    <a:lnTo>
                      <a:pt x="197" y="7"/>
                    </a:lnTo>
                    <a:lnTo>
                      <a:pt x="213" y="5"/>
                    </a:lnTo>
                    <a:lnTo>
                      <a:pt x="227" y="3"/>
                    </a:lnTo>
                    <a:lnTo>
                      <a:pt x="241" y="2"/>
                    </a:lnTo>
                    <a:lnTo>
                      <a:pt x="241" y="0"/>
                    </a:lnTo>
                    <a:lnTo>
                      <a:pt x="227" y="1"/>
                    </a:lnTo>
                    <a:lnTo>
                      <a:pt x="213" y="3"/>
                    </a:lnTo>
                    <a:lnTo>
                      <a:pt x="197" y="5"/>
                    </a:lnTo>
                    <a:lnTo>
                      <a:pt x="181" y="7"/>
                    </a:lnTo>
                    <a:lnTo>
                      <a:pt x="165" y="9"/>
                    </a:lnTo>
                    <a:lnTo>
                      <a:pt x="147" y="11"/>
                    </a:lnTo>
                    <a:lnTo>
                      <a:pt x="131" y="13"/>
                    </a:lnTo>
                    <a:lnTo>
                      <a:pt x="114" y="16"/>
                    </a:lnTo>
                    <a:lnTo>
                      <a:pt x="97" y="18"/>
                    </a:lnTo>
                    <a:lnTo>
                      <a:pt x="81" y="20"/>
                    </a:lnTo>
                    <a:lnTo>
                      <a:pt x="65" y="21"/>
                    </a:lnTo>
                    <a:lnTo>
                      <a:pt x="51" y="23"/>
                    </a:lnTo>
                    <a:lnTo>
                      <a:pt x="36" y="24"/>
                    </a:lnTo>
                    <a:lnTo>
                      <a:pt x="23" y="24"/>
                    </a:lnTo>
                    <a:lnTo>
                      <a:pt x="11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6" name="Freeform 288">
                <a:extLst>
                  <a:ext uri="{FF2B5EF4-FFF2-40B4-BE49-F238E27FC236}">
                    <a16:creationId xmlns:a16="http://schemas.microsoft.com/office/drawing/2014/main" id="{850B6975-281F-415F-BCEB-418EE133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53"/>
                <a:ext cx="27" cy="13"/>
              </a:xfrm>
              <a:custGeom>
                <a:avLst/>
                <a:gdLst>
                  <a:gd name="T0" fmla="*/ 2 w 54"/>
                  <a:gd name="T1" fmla="*/ 27 h 27"/>
                  <a:gd name="T2" fmla="*/ 9 w 54"/>
                  <a:gd name="T3" fmla="*/ 25 h 27"/>
                  <a:gd name="T4" fmla="*/ 18 w 54"/>
                  <a:gd name="T5" fmla="*/ 22 h 27"/>
                  <a:gd name="T6" fmla="*/ 27 w 54"/>
                  <a:gd name="T7" fmla="*/ 18 h 27"/>
                  <a:gd name="T8" fmla="*/ 36 w 54"/>
                  <a:gd name="T9" fmla="*/ 13 h 27"/>
                  <a:gd name="T10" fmla="*/ 43 w 54"/>
                  <a:gd name="T11" fmla="*/ 9 h 27"/>
                  <a:gd name="T12" fmla="*/ 50 w 54"/>
                  <a:gd name="T13" fmla="*/ 6 h 27"/>
                  <a:gd name="T14" fmla="*/ 53 w 54"/>
                  <a:gd name="T15" fmla="*/ 4 h 27"/>
                  <a:gd name="T16" fmla="*/ 54 w 54"/>
                  <a:gd name="T17" fmla="*/ 2 h 27"/>
                  <a:gd name="T18" fmla="*/ 51 w 54"/>
                  <a:gd name="T19" fmla="*/ 0 h 27"/>
                  <a:gd name="T20" fmla="*/ 50 w 54"/>
                  <a:gd name="T21" fmla="*/ 1 h 27"/>
                  <a:gd name="T22" fmla="*/ 46 w 54"/>
                  <a:gd name="T23" fmla="*/ 4 h 27"/>
                  <a:gd name="T24" fmla="*/ 40 w 54"/>
                  <a:gd name="T25" fmla="*/ 7 h 27"/>
                  <a:gd name="T26" fmla="*/ 32 w 54"/>
                  <a:gd name="T27" fmla="*/ 11 h 27"/>
                  <a:gd name="T28" fmla="*/ 25 w 54"/>
                  <a:gd name="T29" fmla="*/ 15 h 27"/>
                  <a:gd name="T30" fmla="*/ 16 w 54"/>
                  <a:gd name="T31" fmla="*/ 20 h 27"/>
                  <a:gd name="T32" fmla="*/ 8 w 54"/>
                  <a:gd name="T33" fmla="*/ 23 h 27"/>
                  <a:gd name="T34" fmla="*/ 0 w 54"/>
                  <a:gd name="T35" fmla="*/ 24 h 27"/>
                  <a:gd name="T36" fmla="*/ 2 w 5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7">
                    <a:moveTo>
                      <a:pt x="2" y="27"/>
                    </a:moveTo>
                    <a:lnTo>
                      <a:pt x="9" y="25"/>
                    </a:lnTo>
                    <a:lnTo>
                      <a:pt x="18" y="22"/>
                    </a:lnTo>
                    <a:lnTo>
                      <a:pt x="27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46" y="4"/>
                    </a:lnTo>
                    <a:lnTo>
                      <a:pt x="40" y="7"/>
                    </a:lnTo>
                    <a:lnTo>
                      <a:pt x="32" y="11"/>
                    </a:lnTo>
                    <a:lnTo>
                      <a:pt x="25" y="15"/>
                    </a:lnTo>
                    <a:lnTo>
                      <a:pt x="16" y="20"/>
                    </a:lnTo>
                    <a:lnTo>
                      <a:pt x="8" y="23"/>
                    </a:lnTo>
                    <a:lnTo>
                      <a:pt x="0" y="24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7" name="Freeform 289">
                <a:extLst>
                  <a:ext uri="{FF2B5EF4-FFF2-40B4-BE49-F238E27FC236}">
                    <a16:creationId xmlns:a16="http://schemas.microsoft.com/office/drawing/2014/main" id="{CF1EA36B-0033-493A-8791-6AF0D88F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65"/>
                <a:ext cx="74" cy="10"/>
              </a:xfrm>
              <a:custGeom>
                <a:avLst/>
                <a:gdLst>
                  <a:gd name="T0" fmla="*/ 0 w 148"/>
                  <a:gd name="T1" fmla="*/ 21 h 21"/>
                  <a:gd name="T2" fmla="*/ 11 w 148"/>
                  <a:gd name="T3" fmla="*/ 20 h 21"/>
                  <a:gd name="T4" fmla="*/ 21 w 148"/>
                  <a:gd name="T5" fmla="*/ 18 h 21"/>
                  <a:gd name="T6" fmla="*/ 31 w 148"/>
                  <a:gd name="T7" fmla="*/ 17 h 21"/>
                  <a:gd name="T8" fmla="*/ 43 w 148"/>
                  <a:gd name="T9" fmla="*/ 16 h 21"/>
                  <a:gd name="T10" fmla="*/ 53 w 148"/>
                  <a:gd name="T11" fmla="*/ 14 h 21"/>
                  <a:gd name="T12" fmla="*/ 64 w 148"/>
                  <a:gd name="T13" fmla="*/ 13 h 21"/>
                  <a:gd name="T14" fmla="*/ 75 w 148"/>
                  <a:gd name="T15" fmla="*/ 12 h 21"/>
                  <a:gd name="T16" fmla="*/ 86 w 148"/>
                  <a:gd name="T17" fmla="*/ 10 h 21"/>
                  <a:gd name="T18" fmla="*/ 97 w 148"/>
                  <a:gd name="T19" fmla="*/ 9 h 21"/>
                  <a:gd name="T20" fmla="*/ 106 w 148"/>
                  <a:gd name="T21" fmla="*/ 8 h 21"/>
                  <a:gd name="T22" fmla="*/ 115 w 148"/>
                  <a:gd name="T23" fmla="*/ 7 h 21"/>
                  <a:gd name="T24" fmla="*/ 124 w 148"/>
                  <a:gd name="T25" fmla="*/ 6 h 21"/>
                  <a:gd name="T26" fmla="*/ 131 w 148"/>
                  <a:gd name="T27" fmla="*/ 5 h 21"/>
                  <a:gd name="T28" fmla="*/ 138 w 148"/>
                  <a:gd name="T29" fmla="*/ 4 h 21"/>
                  <a:gd name="T30" fmla="*/ 144 w 148"/>
                  <a:gd name="T31" fmla="*/ 3 h 21"/>
                  <a:gd name="T32" fmla="*/ 148 w 148"/>
                  <a:gd name="T33" fmla="*/ 2 h 21"/>
                  <a:gd name="T34" fmla="*/ 146 w 148"/>
                  <a:gd name="T35" fmla="*/ 0 h 21"/>
                  <a:gd name="T36" fmla="*/ 142 w 148"/>
                  <a:gd name="T37" fmla="*/ 1 h 21"/>
                  <a:gd name="T38" fmla="*/ 136 w 148"/>
                  <a:gd name="T39" fmla="*/ 2 h 21"/>
                  <a:gd name="T40" fmla="*/ 131 w 148"/>
                  <a:gd name="T41" fmla="*/ 2 h 21"/>
                  <a:gd name="T42" fmla="*/ 122 w 148"/>
                  <a:gd name="T43" fmla="*/ 3 h 21"/>
                  <a:gd name="T44" fmla="*/ 115 w 148"/>
                  <a:gd name="T45" fmla="*/ 5 h 21"/>
                  <a:gd name="T46" fmla="*/ 104 w 148"/>
                  <a:gd name="T47" fmla="*/ 6 h 21"/>
                  <a:gd name="T48" fmla="*/ 95 w 148"/>
                  <a:gd name="T49" fmla="*/ 7 h 21"/>
                  <a:gd name="T50" fmla="*/ 86 w 148"/>
                  <a:gd name="T51" fmla="*/ 8 h 21"/>
                  <a:gd name="T52" fmla="*/ 75 w 148"/>
                  <a:gd name="T53" fmla="*/ 10 h 21"/>
                  <a:gd name="T54" fmla="*/ 64 w 148"/>
                  <a:gd name="T55" fmla="*/ 11 h 21"/>
                  <a:gd name="T56" fmla="*/ 53 w 148"/>
                  <a:gd name="T57" fmla="*/ 12 h 21"/>
                  <a:gd name="T58" fmla="*/ 43 w 148"/>
                  <a:gd name="T59" fmla="*/ 13 h 21"/>
                  <a:gd name="T60" fmla="*/ 31 w 148"/>
                  <a:gd name="T61" fmla="*/ 14 h 21"/>
                  <a:gd name="T62" fmla="*/ 21 w 148"/>
                  <a:gd name="T63" fmla="*/ 16 h 21"/>
                  <a:gd name="T64" fmla="*/ 11 w 148"/>
                  <a:gd name="T65" fmla="*/ 17 h 21"/>
                  <a:gd name="T66" fmla="*/ 0 w 148"/>
                  <a:gd name="T67" fmla="*/ 18 h 21"/>
                  <a:gd name="T68" fmla="*/ 0 w 148"/>
                  <a:gd name="T6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21">
                    <a:moveTo>
                      <a:pt x="0" y="21"/>
                    </a:moveTo>
                    <a:lnTo>
                      <a:pt x="11" y="20"/>
                    </a:lnTo>
                    <a:lnTo>
                      <a:pt x="21" y="18"/>
                    </a:lnTo>
                    <a:lnTo>
                      <a:pt x="31" y="17"/>
                    </a:lnTo>
                    <a:lnTo>
                      <a:pt x="43" y="16"/>
                    </a:lnTo>
                    <a:lnTo>
                      <a:pt x="53" y="14"/>
                    </a:lnTo>
                    <a:lnTo>
                      <a:pt x="64" y="13"/>
                    </a:lnTo>
                    <a:lnTo>
                      <a:pt x="75" y="12"/>
                    </a:lnTo>
                    <a:lnTo>
                      <a:pt x="86" y="10"/>
                    </a:lnTo>
                    <a:lnTo>
                      <a:pt x="97" y="9"/>
                    </a:lnTo>
                    <a:lnTo>
                      <a:pt x="106" y="8"/>
                    </a:lnTo>
                    <a:lnTo>
                      <a:pt x="115" y="7"/>
                    </a:lnTo>
                    <a:lnTo>
                      <a:pt x="124" y="6"/>
                    </a:lnTo>
                    <a:lnTo>
                      <a:pt x="131" y="5"/>
                    </a:lnTo>
                    <a:lnTo>
                      <a:pt x="138" y="4"/>
                    </a:lnTo>
                    <a:lnTo>
                      <a:pt x="144" y="3"/>
                    </a:lnTo>
                    <a:lnTo>
                      <a:pt x="148" y="2"/>
                    </a:lnTo>
                    <a:lnTo>
                      <a:pt x="146" y="0"/>
                    </a:lnTo>
                    <a:lnTo>
                      <a:pt x="142" y="1"/>
                    </a:lnTo>
                    <a:lnTo>
                      <a:pt x="136" y="2"/>
                    </a:lnTo>
                    <a:lnTo>
                      <a:pt x="131" y="2"/>
                    </a:lnTo>
                    <a:lnTo>
                      <a:pt x="122" y="3"/>
                    </a:lnTo>
                    <a:lnTo>
                      <a:pt x="115" y="5"/>
                    </a:lnTo>
                    <a:lnTo>
                      <a:pt x="104" y="6"/>
                    </a:lnTo>
                    <a:lnTo>
                      <a:pt x="95" y="7"/>
                    </a:lnTo>
                    <a:lnTo>
                      <a:pt x="86" y="8"/>
                    </a:lnTo>
                    <a:lnTo>
                      <a:pt x="75" y="10"/>
                    </a:lnTo>
                    <a:lnTo>
                      <a:pt x="64" y="11"/>
                    </a:lnTo>
                    <a:lnTo>
                      <a:pt x="53" y="12"/>
                    </a:lnTo>
                    <a:lnTo>
                      <a:pt x="43" y="13"/>
                    </a:lnTo>
                    <a:lnTo>
                      <a:pt x="31" y="14"/>
                    </a:lnTo>
                    <a:lnTo>
                      <a:pt x="21" y="16"/>
                    </a:lnTo>
                    <a:lnTo>
                      <a:pt x="11" y="17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8" name="Freeform 290">
                <a:extLst>
                  <a:ext uri="{FF2B5EF4-FFF2-40B4-BE49-F238E27FC236}">
                    <a16:creationId xmlns:a16="http://schemas.microsoft.com/office/drawing/2014/main" id="{FBD37D10-E55A-4D33-9184-652AAD9F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75"/>
                <a:ext cx="115" cy="17"/>
              </a:xfrm>
              <a:custGeom>
                <a:avLst/>
                <a:gdLst>
                  <a:gd name="T0" fmla="*/ 0 w 231"/>
                  <a:gd name="T1" fmla="*/ 35 h 35"/>
                  <a:gd name="T2" fmla="*/ 14 w 231"/>
                  <a:gd name="T3" fmla="*/ 34 h 35"/>
                  <a:gd name="T4" fmla="*/ 29 w 231"/>
                  <a:gd name="T5" fmla="*/ 33 h 35"/>
                  <a:gd name="T6" fmla="*/ 45 w 231"/>
                  <a:gd name="T7" fmla="*/ 30 h 35"/>
                  <a:gd name="T8" fmla="*/ 60 w 231"/>
                  <a:gd name="T9" fmla="*/ 28 h 35"/>
                  <a:gd name="T10" fmla="*/ 76 w 231"/>
                  <a:gd name="T11" fmla="*/ 25 h 35"/>
                  <a:gd name="T12" fmla="*/ 91 w 231"/>
                  <a:gd name="T13" fmla="*/ 23 h 35"/>
                  <a:gd name="T14" fmla="*/ 108 w 231"/>
                  <a:gd name="T15" fmla="*/ 21 h 35"/>
                  <a:gd name="T16" fmla="*/ 123 w 231"/>
                  <a:gd name="T17" fmla="*/ 18 h 35"/>
                  <a:gd name="T18" fmla="*/ 140 w 231"/>
                  <a:gd name="T19" fmla="*/ 16 h 35"/>
                  <a:gd name="T20" fmla="*/ 155 w 231"/>
                  <a:gd name="T21" fmla="*/ 13 h 35"/>
                  <a:gd name="T22" fmla="*/ 170 w 231"/>
                  <a:gd name="T23" fmla="*/ 11 h 35"/>
                  <a:gd name="T24" fmla="*/ 183 w 231"/>
                  <a:gd name="T25" fmla="*/ 9 h 35"/>
                  <a:gd name="T26" fmla="*/ 197 w 231"/>
                  <a:gd name="T27" fmla="*/ 7 h 35"/>
                  <a:gd name="T28" fmla="*/ 210 w 231"/>
                  <a:gd name="T29" fmla="*/ 5 h 35"/>
                  <a:gd name="T30" fmla="*/ 221 w 231"/>
                  <a:gd name="T31" fmla="*/ 3 h 35"/>
                  <a:gd name="T32" fmla="*/ 231 w 231"/>
                  <a:gd name="T33" fmla="*/ 2 h 35"/>
                  <a:gd name="T34" fmla="*/ 231 w 231"/>
                  <a:gd name="T35" fmla="*/ 0 h 35"/>
                  <a:gd name="T36" fmla="*/ 221 w 231"/>
                  <a:gd name="T37" fmla="*/ 1 h 35"/>
                  <a:gd name="T38" fmla="*/ 208 w 231"/>
                  <a:gd name="T39" fmla="*/ 3 h 35"/>
                  <a:gd name="T40" fmla="*/ 196 w 231"/>
                  <a:gd name="T41" fmla="*/ 5 h 35"/>
                  <a:gd name="T42" fmla="*/ 182 w 231"/>
                  <a:gd name="T43" fmla="*/ 7 h 35"/>
                  <a:gd name="T44" fmla="*/ 169 w 231"/>
                  <a:gd name="T45" fmla="*/ 9 h 35"/>
                  <a:gd name="T46" fmla="*/ 153 w 231"/>
                  <a:gd name="T47" fmla="*/ 11 h 35"/>
                  <a:gd name="T48" fmla="*/ 138 w 231"/>
                  <a:gd name="T49" fmla="*/ 14 h 35"/>
                  <a:gd name="T50" fmla="*/ 122 w 231"/>
                  <a:gd name="T51" fmla="*/ 16 h 35"/>
                  <a:gd name="T52" fmla="*/ 105 w 231"/>
                  <a:gd name="T53" fmla="*/ 19 h 35"/>
                  <a:gd name="T54" fmla="*/ 90 w 231"/>
                  <a:gd name="T55" fmla="*/ 21 h 35"/>
                  <a:gd name="T56" fmla="*/ 74 w 231"/>
                  <a:gd name="T57" fmla="*/ 23 h 35"/>
                  <a:gd name="T58" fmla="*/ 59 w 231"/>
                  <a:gd name="T59" fmla="*/ 25 h 35"/>
                  <a:gd name="T60" fmla="*/ 43 w 231"/>
                  <a:gd name="T61" fmla="*/ 28 h 35"/>
                  <a:gd name="T62" fmla="*/ 29 w 231"/>
                  <a:gd name="T63" fmla="*/ 30 h 35"/>
                  <a:gd name="T64" fmla="*/ 14 w 231"/>
                  <a:gd name="T65" fmla="*/ 32 h 35"/>
                  <a:gd name="T66" fmla="*/ 0 w 231"/>
                  <a:gd name="T67" fmla="*/ 33 h 35"/>
                  <a:gd name="T68" fmla="*/ 0 w 231"/>
                  <a:gd name="T6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35">
                    <a:moveTo>
                      <a:pt x="0" y="35"/>
                    </a:moveTo>
                    <a:lnTo>
                      <a:pt x="14" y="34"/>
                    </a:lnTo>
                    <a:lnTo>
                      <a:pt x="29" y="33"/>
                    </a:lnTo>
                    <a:lnTo>
                      <a:pt x="45" y="30"/>
                    </a:lnTo>
                    <a:lnTo>
                      <a:pt x="60" y="28"/>
                    </a:lnTo>
                    <a:lnTo>
                      <a:pt x="76" y="25"/>
                    </a:lnTo>
                    <a:lnTo>
                      <a:pt x="91" y="23"/>
                    </a:lnTo>
                    <a:lnTo>
                      <a:pt x="108" y="21"/>
                    </a:lnTo>
                    <a:lnTo>
                      <a:pt x="123" y="18"/>
                    </a:lnTo>
                    <a:lnTo>
                      <a:pt x="140" y="16"/>
                    </a:lnTo>
                    <a:lnTo>
                      <a:pt x="155" y="13"/>
                    </a:lnTo>
                    <a:lnTo>
                      <a:pt x="170" y="11"/>
                    </a:lnTo>
                    <a:lnTo>
                      <a:pt x="183" y="9"/>
                    </a:lnTo>
                    <a:lnTo>
                      <a:pt x="197" y="7"/>
                    </a:lnTo>
                    <a:lnTo>
                      <a:pt x="210" y="5"/>
                    </a:lnTo>
                    <a:lnTo>
                      <a:pt x="221" y="3"/>
                    </a:lnTo>
                    <a:lnTo>
                      <a:pt x="231" y="2"/>
                    </a:lnTo>
                    <a:lnTo>
                      <a:pt x="231" y="0"/>
                    </a:lnTo>
                    <a:lnTo>
                      <a:pt x="221" y="1"/>
                    </a:lnTo>
                    <a:lnTo>
                      <a:pt x="208" y="3"/>
                    </a:lnTo>
                    <a:lnTo>
                      <a:pt x="196" y="5"/>
                    </a:lnTo>
                    <a:lnTo>
                      <a:pt x="182" y="7"/>
                    </a:lnTo>
                    <a:lnTo>
                      <a:pt x="169" y="9"/>
                    </a:lnTo>
                    <a:lnTo>
                      <a:pt x="153" y="11"/>
                    </a:lnTo>
                    <a:lnTo>
                      <a:pt x="138" y="14"/>
                    </a:lnTo>
                    <a:lnTo>
                      <a:pt x="122" y="16"/>
                    </a:lnTo>
                    <a:lnTo>
                      <a:pt x="105" y="19"/>
                    </a:lnTo>
                    <a:lnTo>
                      <a:pt x="90" y="21"/>
                    </a:lnTo>
                    <a:lnTo>
                      <a:pt x="74" y="23"/>
                    </a:lnTo>
                    <a:lnTo>
                      <a:pt x="59" y="25"/>
                    </a:lnTo>
                    <a:lnTo>
                      <a:pt x="43" y="28"/>
                    </a:lnTo>
                    <a:lnTo>
                      <a:pt x="29" y="30"/>
                    </a:lnTo>
                    <a:lnTo>
                      <a:pt x="14" y="32"/>
                    </a:lnTo>
                    <a:lnTo>
                      <a:pt x="0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9" name="Freeform 291">
                <a:extLst>
                  <a:ext uri="{FF2B5EF4-FFF2-40B4-BE49-F238E27FC236}">
                    <a16:creationId xmlns:a16="http://schemas.microsoft.com/office/drawing/2014/main" id="{2A59E5A6-BFD5-44E6-AC5F-B0DFBD900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85"/>
                <a:ext cx="132" cy="9"/>
              </a:xfrm>
              <a:custGeom>
                <a:avLst/>
                <a:gdLst>
                  <a:gd name="T0" fmla="*/ 0 w 264"/>
                  <a:gd name="T1" fmla="*/ 2 h 19"/>
                  <a:gd name="T2" fmla="*/ 16 w 264"/>
                  <a:gd name="T3" fmla="*/ 7 h 19"/>
                  <a:gd name="T4" fmla="*/ 32 w 264"/>
                  <a:gd name="T5" fmla="*/ 9 h 19"/>
                  <a:gd name="T6" fmla="*/ 48 w 264"/>
                  <a:gd name="T7" fmla="*/ 11 h 19"/>
                  <a:gd name="T8" fmla="*/ 66 w 264"/>
                  <a:gd name="T9" fmla="*/ 13 h 19"/>
                  <a:gd name="T10" fmla="*/ 83 w 264"/>
                  <a:gd name="T11" fmla="*/ 15 h 19"/>
                  <a:gd name="T12" fmla="*/ 101 w 264"/>
                  <a:gd name="T13" fmla="*/ 16 h 19"/>
                  <a:gd name="T14" fmla="*/ 119 w 264"/>
                  <a:gd name="T15" fmla="*/ 17 h 19"/>
                  <a:gd name="T16" fmla="*/ 137 w 264"/>
                  <a:gd name="T17" fmla="*/ 17 h 19"/>
                  <a:gd name="T18" fmla="*/ 153 w 264"/>
                  <a:gd name="T19" fmla="*/ 18 h 19"/>
                  <a:gd name="T20" fmla="*/ 172 w 264"/>
                  <a:gd name="T21" fmla="*/ 19 h 19"/>
                  <a:gd name="T22" fmla="*/ 189 w 264"/>
                  <a:gd name="T23" fmla="*/ 18 h 19"/>
                  <a:gd name="T24" fmla="*/ 205 w 264"/>
                  <a:gd name="T25" fmla="*/ 18 h 19"/>
                  <a:gd name="T26" fmla="*/ 222 w 264"/>
                  <a:gd name="T27" fmla="*/ 17 h 19"/>
                  <a:gd name="T28" fmla="*/ 236 w 264"/>
                  <a:gd name="T29" fmla="*/ 17 h 19"/>
                  <a:gd name="T30" fmla="*/ 251 w 264"/>
                  <a:gd name="T31" fmla="*/ 16 h 19"/>
                  <a:gd name="T32" fmla="*/ 264 w 264"/>
                  <a:gd name="T33" fmla="*/ 15 h 19"/>
                  <a:gd name="T34" fmla="*/ 264 w 264"/>
                  <a:gd name="T35" fmla="*/ 13 h 19"/>
                  <a:gd name="T36" fmla="*/ 251 w 264"/>
                  <a:gd name="T37" fmla="*/ 14 h 19"/>
                  <a:gd name="T38" fmla="*/ 236 w 264"/>
                  <a:gd name="T39" fmla="*/ 15 h 19"/>
                  <a:gd name="T40" fmla="*/ 222 w 264"/>
                  <a:gd name="T41" fmla="*/ 15 h 19"/>
                  <a:gd name="T42" fmla="*/ 205 w 264"/>
                  <a:gd name="T43" fmla="*/ 15 h 19"/>
                  <a:gd name="T44" fmla="*/ 189 w 264"/>
                  <a:gd name="T45" fmla="*/ 15 h 19"/>
                  <a:gd name="T46" fmla="*/ 172 w 264"/>
                  <a:gd name="T47" fmla="*/ 16 h 19"/>
                  <a:gd name="T48" fmla="*/ 153 w 264"/>
                  <a:gd name="T49" fmla="*/ 16 h 19"/>
                  <a:gd name="T50" fmla="*/ 137 w 264"/>
                  <a:gd name="T51" fmla="*/ 15 h 19"/>
                  <a:gd name="T52" fmla="*/ 119 w 264"/>
                  <a:gd name="T53" fmla="*/ 15 h 19"/>
                  <a:gd name="T54" fmla="*/ 101 w 264"/>
                  <a:gd name="T55" fmla="*/ 14 h 19"/>
                  <a:gd name="T56" fmla="*/ 83 w 264"/>
                  <a:gd name="T57" fmla="*/ 13 h 19"/>
                  <a:gd name="T58" fmla="*/ 66 w 264"/>
                  <a:gd name="T59" fmla="*/ 11 h 19"/>
                  <a:gd name="T60" fmla="*/ 48 w 264"/>
                  <a:gd name="T61" fmla="*/ 9 h 19"/>
                  <a:gd name="T62" fmla="*/ 34 w 264"/>
                  <a:gd name="T63" fmla="*/ 7 h 19"/>
                  <a:gd name="T64" fmla="*/ 17 w 264"/>
                  <a:gd name="T65" fmla="*/ 3 h 19"/>
                  <a:gd name="T66" fmla="*/ 2 w 264"/>
                  <a:gd name="T67" fmla="*/ 0 h 19"/>
                  <a:gd name="T68" fmla="*/ 0 w 26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19">
                    <a:moveTo>
                      <a:pt x="0" y="2"/>
                    </a:moveTo>
                    <a:lnTo>
                      <a:pt x="16" y="7"/>
                    </a:lnTo>
                    <a:lnTo>
                      <a:pt x="32" y="9"/>
                    </a:lnTo>
                    <a:lnTo>
                      <a:pt x="48" y="11"/>
                    </a:lnTo>
                    <a:lnTo>
                      <a:pt x="66" y="13"/>
                    </a:lnTo>
                    <a:lnTo>
                      <a:pt x="83" y="15"/>
                    </a:lnTo>
                    <a:lnTo>
                      <a:pt x="101" y="16"/>
                    </a:lnTo>
                    <a:lnTo>
                      <a:pt x="119" y="17"/>
                    </a:lnTo>
                    <a:lnTo>
                      <a:pt x="137" y="17"/>
                    </a:lnTo>
                    <a:lnTo>
                      <a:pt x="153" y="18"/>
                    </a:lnTo>
                    <a:lnTo>
                      <a:pt x="172" y="19"/>
                    </a:lnTo>
                    <a:lnTo>
                      <a:pt x="189" y="18"/>
                    </a:lnTo>
                    <a:lnTo>
                      <a:pt x="205" y="18"/>
                    </a:lnTo>
                    <a:lnTo>
                      <a:pt x="222" y="17"/>
                    </a:lnTo>
                    <a:lnTo>
                      <a:pt x="236" y="17"/>
                    </a:lnTo>
                    <a:lnTo>
                      <a:pt x="251" y="16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251" y="14"/>
                    </a:lnTo>
                    <a:lnTo>
                      <a:pt x="236" y="15"/>
                    </a:lnTo>
                    <a:lnTo>
                      <a:pt x="222" y="15"/>
                    </a:lnTo>
                    <a:lnTo>
                      <a:pt x="205" y="15"/>
                    </a:lnTo>
                    <a:lnTo>
                      <a:pt x="189" y="15"/>
                    </a:lnTo>
                    <a:lnTo>
                      <a:pt x="172" y="16"/>
                    </a:lnTo>
                    <a:lnTo>
                      <a:pt x="153" y="16"/>
                    </a:lnTo>
                    <a:lnTo>
                      <a:pt x="137" y="15"/>
                    </a:lnTo>
                    <a:lnTo>
                      <a:pt x="119" y="15"/>
                    </a:lnTo>
                    <a:lnTo>
                      <a:pt x="101" y="14"/>
                    </a:lnTo>
                    <a:lnTo>
                      <a:pt x="83" y="13"/>
                    </a:lnTo>
                    <a:lnTo>
                      <a:pt x="66" y="11"/>
                    </a:lnTo>
                    <a:lnTo>
                      <a:pt x="48" y="9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0" name="Freeform 292">
                <a:extLst>
                  <a:ext uri="{FF2B5EF4-FFF2-40B4-BE49-F238E27FC236}">
                    <a16:creationId xmlns:a16="http://schemas.microsoft.com/office/drawing/2014/main" id="{B7D61585-7279-4AA6-A5F7-299C01931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273"/>
                <a:ext cx="102" cy="13"/>
              </a:xfrm>
              <a:custGeom>
                <a:avLst/>
                <a:gdLst>
                  <a:gd name="T0" fmla="*/ 0 w 203"/>
                  <a:gd name="T1" fmla="*/ 3 h 27"/>
                  <a:gd name="T2" fmla="*/ 20 w 203"/>
                  <a:gd name="T3" fmla="*/ 3 h 27"/>
                  <a:gd name="T4" fmla="*/ 38 w 203"/>
                  <a:gd name="T5" fmla="*/ 5 h 27"/>
                  <a:gd name="T6" fmla="*/ 54 w 203"/>
                  <a:gd name="T7" fmla="*/ 5 h 27"/>
                  <a:gd name="T8" fmla="*/ 69 w 203"/>
                  <a:gd name="T9" fmla="*/ 5 h 27"/>
                  <a:gd name="T10" fmla="*/ 82 w 203"/>
                  <a:gd name="T11" fmla="*/ 6 h 27"/>
                  <a:gd name="T12" fmla="*/ 93 w 203"/>
                  <a:gd name="T13" fmla="*/ 6 h 27"/>
                  <a:gd name="T14" fmla="*/ 104 w 203"/>
                  <a:gd name="T15" fmla="*/ 7 h 27"/>
                  <a:gd name="T16" fmla="*/ 114 w 203"/>
                  <a:gd name="T17" fmla="*/ 9 h 27"/>
                  <a:gd name="T18" fmla="*/ 122 w 203"/>
                  <a:gd name="T19" fmla="*/ 11 h 27"/>
                  <a:gd name="T20" fmla="*/ 132 w 203"/>
                  <a:gd name="T21" fmla="*/ 12 h 27"/>
                  <a:gd name="T22" fmla="*/ 142 w 203"/>
                  <a:gd name="T23" fmla="*/ 14 h 27"/>
                  <a:gd name="T24" fmla="*/ 152 w 203"/>
                  <a:gd name="T25" fmla="*/ 16 h 27"/>
                  <a:gd name="T26" fmla="*/ 164 w 203"/>
                  <a:gd name="T27" fmla="*/ 18 h 27"/>
                  <a:gd name="T28" fmla="*/ 174 w 203"/>
                  <a:gd name="T29" fmla="*/ 21 h 27"/>
                  <a:gd name="T30" fmla="*/ 188 w 203"/>
                  <a:gd name="T31" fmla="*/ 24 h 27"/>
                  <a:gd name="T32" fmla="*/ 201 w 203"/>
                  <a:gd name="T33" fmla="*/ 27 h 27"/>
                  <a:gd name="T34" fmla="*/ 203 w 203"/>
                  <a:gd name="T35" fmla="*/ 25 h 27"/>
                  <a:gd name="T36" fmla="*/ 189 w 203"/>
                  <a:gd name="T37" fmla="*/ 22 h 27"/>
                  <a:gd name="T38" fmla="*/ 176 w 203"/>
                  <a:gd name="T39" fmla="*/ 19 h 27"/>
                  <a:gd name="T40" fmla="*/ 165 w 203"/>
                  <a:gd name="T41" fmla="*/ 16 h 27"/>
                  <a:gd name="T42" fmla="*/ 155 w 203"/>
                  <a:gd name="T43" fmla="*/ 14 h 27"/>
                  <a:gd name="T44" fmla="*/ 144 w 203"/>
                  <a:gd name="T45" fmla="*/ 12 h 27"/>
                  <a:gd name="T46" fmla="*/ 134 w 203"/>
                  <a:gd name="T47" fmla="*/ 10 h 27"/>
                  <a:gd name="T48" fmla="*/ 124 w 203"/>
                  <a:gd name="T49" fmla="*/ 8 h 27"/>
                  <a:gd name="T50" fmla="*/ 115 w 203"/>
                  <a:gd name="T51" fmla="*/ 7 h 27"/>
                  <a:gd name="T52" fmla="*/ 104 w 203"/>
                  <a:gd name="T53" fmla="*/ 5 h 27"/>
                  <a:gd name="T54" fmla="*/ 93 w 203"/>
                  <a:gd name="T55" fmla="*/ 3 h 27"/>
                  <a:gd name="T56" fmla="*/ 82 w 203"/>
                  <a:gd name="T57" fmla="*/ 3 h 27"/>
                  <a:gd name="T58" fmla="*/ 69 w 203"/>
                  <a:gd name="T59" fmla="*/ 2 h 27"/>
                  <a:gd name="T60" fmla="*/ 54 w 203"/>
                  <a:gd name="T61" fmla="*/ 0 h 27"/>
                  <a:gd name="T62" fmla="*/ 38 w 203"/>
                  <a:gd name="T63" fmla="*/ 0 h 27"/>
                  <a:gd name="T64" fmla="*/ 20 w 203"/>
                  <a:gd name="T65" fmla="*/ 0 h 27"/>
                  <a:gd name="T66" fmla="*/ 0 w 203"/>
                  <a:gd name="T67" fmla="*/ 0 h 27"/>
                  <a:gd name="T68" fmla="*/ 0 w 203"/>
                  <a:gd name="T6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3" h="27">
                    <a:moveTo>
                      <a:pt x="0" y="3"/>
                    </a:moveTo>
                    <a:lnTo>
                      <a:pt x="20" y="3"/>
                    </a:lnTo>
                    <a:lnTo>
                      <a:pt x="38" y="5"/>
                    </a:lnTo>
                    <a:lnTo>
                      <a:pt x="54" y="5"/>
                    </a:lnTo>
                    <a:lnTo>
                      <a:pt x="69" y="5"/>
                    </a:lnTo>
                    <a:lnTo>
                      <a:pt x="82" y="6"/>
                    </a:lnTo>
                    <a:lnTo>
                      <a:pt x="93" y="6"/>
                    </a:lnTo>
                    <a:lnTo>
                      <a:pt x="104" y="7"/>
                    </a:lnTo>
                    <a:lnTo>
                      <a:pt x="114" y="9"/>
                    </a:lnTo>
                    <a:lnTo>
                      <a:pt x="122" y="11"/>
                    </a:lnTo>
                    <a:lnTo>
                      <a:pt x="132" y="12"/>
                    </a:lnTo>
                    <a:lnTo>
                      <a:pt x="142" y="14"/>
                    </a:lnTo>
                    <a:lnTo>
                      <a:pt x="152" y="16"/>
                    </a:lnTo>
                    <a:lnTo>
                      <a:pt x="164" y="18"/>
                    </a:lnTo>
                    <a:lnTo>
                      <a:pt x="174" y="21"/>
                    </a:lnTo>
                    <a:lnTo>
                      <a:pt x="188" y="24"/>
                    </a:lnTo>
                    <a:lnTo>
                      <a:pt x="201" y="27"/>
                    </a:lnTo>
                    <a:lnTo>
                      <a:pt x="203" y="25"/>
                    </a:lnTo>
                    <a:lnTo>
                      <a:pt x="189" y="22"/>
                    </a:lnTo>
                    <a:lnTo>
                      <a:pt x="176" y="19"/>
                    </a:lnTo>
                    <a:lnTo>
                      <a:pt x="165" y="16"/>
                    </a:lnTo>
                    <a:lnTo>
                      <a:pt x="155" y="14"/>
                    </a:lnTo>
                    <a:lnTo>
                      <a:pt x="144" y="12"/>
                    </a:lnTo>
                    <a:lnTo>
                      <a:pt x="134" y="10"/>
                    </a:lnTo>
                    <a:lnTo>
                      <a:pt x="124" y="8"/>
                    </a:lnTo>
                    <a:lnTo>
                      <a:pt x="115" y="7"/>
                    </a:lnTo>
                    <a:lnTo>
                      <a:pt x="104" y="5"/>
                    </a:lnTo>
                    <a:lnTo>
                      <a:pt x="93" y="3"/>
                    </a:lnTo>
                    <a:lnTo>
                      <a:pt x="82" y="3"/>
                    </a:lnTo>
                    <a:lnTo>
                      <a:pt x="69" y="2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2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1" name="Freeform 293">
                <a:extLst>
                  <a:ext uri="{FF2B5EF4-FFF2-40B4-BE49-F238E27FC236}">
                    <a16:creationId xmlns:a16="http://schemas.microsoft.com/office/drawing/2014/main" id="{E5DD9970-3EAB-496C-A631-FAEBCDA6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44"/>
                <a:ext cx="121" cy="30"/>
              </a:xfrm>
              <a:custGeom>
                <a:avLst/>
                <a:gdLst>
                  <a:gd name="T0" fmla="*/ 14 w 242"/>
                  <a:gd name="T1" fmla="*/ 1 h 60"/>
                  <a:gd name="T2" fmla="*/ 14 w 242"/>
                  <a:gd name="T3" fmla="*/ 0 h 60"/>
                  <a:gd name="T4" fmla="*/ 5 w 242"/>
                  <a:gd name="T5" fmla="*/ 10 h 60"/>
                  <a:gd name="T6" fmla="*/ 0 w 242"/>
                  <a:gd name="T7" fmla="*/ 18 h 60"/>
                  <a:gd name="T8" fmla="*/ 1 w 242"/>
                  <a:gd name="T9" fmla="*/ 26 h 60"/>
                  <a:gd name="T10" fmla="*/ 6 w 242"/>
                  <a:gd name="T11" fmla="*/ 33 h 60"/>
                  <a:gd name="T12" fmla="*/ 15 w 242"/>
                  <a:gd name="T13" fmla="*/ 39 h 60"/>
                  <a:gd name="T14" fmla="*/ 27 w 242"/>
                  <a:gd name="T15" fmla="*/ 44 h 60"/>
                  <a:gd name="T16" fmla="*/ 43 w 242"/>
                  <a:gd name="T17" fmla="*/ 47 h 60"/>
                  <a:gd name="T18" fmla="*/ 61 w 242"/>
                  <a:gd name="T19" fmla="*/ 51 h 60"/>
                  <a:gd name="T20" fmla="*/ 83 w 242"/>
                  <a:gd name="T21" fmla="*/ 53 h 60"/>
                  <a:gd name="T22" fmla="*/ 103 w 242"/>
                  <a:gd name="T23" fmla="*/ 55 h 60"/>
                  <a:gd name="T24" fmla="*/ 126 w 242"/>
                  <a:gd name="T25" fmla="*/ 57 h 60"/>
                  <a:gd name="T26" fmla="*/ 150 w 242"/>
                  <a:gd name="T27" fmla="*/ 58 h 60"/>
                  <a:gd name="T28" fmla="*/ 173 w 242"/>
                  <a:gd name="T29" fmla="*/ 59 h 60"/>
                  <a:gd name="T30" fmla="*/ 197 w 242"/>
                  <a:gd name="T31" fmla="*/ 59 h 60"/>
                  <a:gd name="T32" fmla="*/ 220 w 242"/>
                  <a:gd name="T33" fmla="*/ 60 h 60"/>
                  <a:gd name="T34" fmla="*/ 242 w 242"/>
                  <a:gd name="T35" fmla="*/ 60 h 60"/>
                  <a:gd name="T36" fmla="*/ 242 w 242"/>
                  <a:gd name="T37" fmla="*/ 57 h 60"/>
                  <a:gd name="T38" fmla="*/ 220 w 242"/>
                  <a:gd name="T39" fmla="*/ 57 h 60"/>
                  <a:gd name="T40" fmla="*/ 197 w 242"/>
                  <a:gd name="T41" fmla="*/ 57 h 60"/>
                  <a:gd name="T42" fmla="*/ 173 w 242"/>
                  <a:gd name="T43" fmla="*/ 56 h 60"/>
                  <a:gd name="T44" fmla="*/ 150 w 242"/>
                  <a:gd name="T45" fmla="*/ 56 h 60"/>
                  <a:gd name="T46" fmla="*/ 126 w 242"/>
                  <a:gd name="T47" fmla="*/ 55 h 60"/>
                  <a:gd name="T48" fmla="*/ 103 w 242"/>
                  <a:gd name="T49" fmla="*/ 53 h 60"/>
                  <a:gd name="T50" fmla="*/ 83 w 242"/>
                  <a:gd name="T51" fmla="*/ 51 h 60"/>
                  <a:gd name="T52" fmla="*/ 63 w 242"/>
                  <a:gd name="T53" fmla="*/ 48 h 60"/>
                  <a:gd name="T54" fmla="*/ 45 w 242"/>
                  <a:gd name="T55" fmla="*/ 45 h 60"/>
                  <a:gd name="T56" fmla="*/ 30 w 242"/>
                  <a:gd name="T57" fmla="*/ 41 h 60"/>
                  <a:gd name="T58" fmla="*/ 19 w 242"/>
                  <a:gd name="T59" fmla="*/ 37 h 60"/>
                  <a:gd name="T60" fmla="*/ 10 w 242"/>
                  <a:gd name="T61" fmla="*/ 31 h 60"/>
                  <a:gd name="T62" fmla="*/ 5 w 242"/>
                  <a:gd name="T63" fmla="*/ 25 h 60"/>
                  <a:gd name="T64" fmla="*/ 5 w 242"/>
                  <a:gd name="T65" fmla="*/ 18 h 60"/>
                  <a:gd name="T66" fmla="*/ 9 w 242"/>
                  <a:gd name="T67" fmla="*/ 11 h 60"/>
                  <a:gd name="T68" fmla="*/ 18 w 242"/>
                  <a:gd name="T69" fmla="*/ 2 h 60"/>
                  <a:gd name="T70" fmla="*/ 18 w 242"/>
                  <a:gd name="T71" fmla="*/ 0 h 60"/>
                  <a:gd name="T72" fmla="*/ 14 w 242"/>
                  <a:gd name="T7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60">
                    <a:moveTo>
                      <a:pt x="14" y="1"/>
                    </a:moveTo>
                    <a:lnTo>
                      <a:pt x="14" y="0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6" y="33"/>
                    </a:lnTo>
                    <a:lnTo>
                      <a:pt x="15" y="39"/>
                    </a:lnTo>
                    <a:lnTo>
                      <a:pt x="27" y="44"/>
                    </a:lnTo>
                    <a:lnTo>
                      <a:pt x="43" y="47"/>
                    </a:lnTo>
                    <a:lnTo>
                      <a:pt x="61" y="51"/>
                    </a:lnTo>
                    <a:lnTo>
                      <a:pt x="83" y="53"/>
                    </a:lnTo>
                    <a:lnTo>
                      <a:pt x="103" y="55"/>
                    </a:lnTo>
                    <a:lnTo>
                      <a:pt x="126" y="57"/>
                    </a:lnTo>
                    <a:lnTo>
                      <a:pt x="150" y="58"/>
                    </a:lnTo>
                    <a:lnTo>
                      <a:pt x="173" y="59"/>
                    </a:lnTo>
                    <a:lnTo>
                      <a:pt x="197" y="59"/>
                    </a:lnTo>
                    <a:lnTo>
                      <a:pt x="220" y="60"/>
                    </a:lnTo>
                    <a:lnTo>
                      <a:pt x="242" y="60"/>
                    </a:lnTo>
                    <a:lnTo>
                      <a:pt x="242" y="57"/>
                    </a:lnTo>
                    <a:lnTo>
                      <a:pt x="220" y="57"/>
                    </a:lnTo>
                    <a:lnTo>
                      <a:pt x="197" y="57"/>
                    </a:lnTo>
                    <a:lnTo>
                      <a:pt x="173" y="56"/>
                    </a:lnTo>
                    <a:lnTo>
                      <a:pt x="150" y="56"/>
                    </a:lnTo>
                    <a:lnTo>
                      <a:pt x="126" y="55"/>
                    </a:lnTo>
                    <a:lnTo>
                      <a:pt x="103" y="53"/>
                    </a:lnTo>
                    <a:lnTo>
                      <a:pt x="83" y="51"/>
                    </a:lnTo>
                    <a:lnTo>
                      <a:pt x="63" y="48"/>
                    </a:lnTo>
                    <a:lnTo>
                      <a:pt x="45" y="45"/>
                    </a:lnTo>
                    <a:lnTo>
                      <a:pt x="30" y="41"/>
                    </a:lnTo>
                    <a:lnTo>
                      <a:pt x="19" y="37"/>
                    </a:lnTo>
                    <a:lnTo>
                      <a:pt x="10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2" name="Freeform 294">
                <a:extLst>
                  <a:ext uri="{FF2B5EF4-FFF2-40B4-BE49-F238E27FC236}">
                    <a16:creationId xmlns:a16="http://schemas.microsoft.com/office/drawing/2014/main" id="{26243B02-0CB5-4C04-8B06-E9C7860E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90"/>
                <a:ext cx="776" cy="102"/>
              </a:xfrm>
              <a:custGeom>
                <a:avLst/>
                <a:gdLst>
                  <a:gd name="T0" fmla="*/ 613 w 1551"/>
                  <a:gd name="T1" fmla="*/ 193 h 206"/>
                  <a:gd name="T2" fmla="*/ 671 w 1551"/>
                  <a:gd name="T3" fmla="*/ 191 h 206"/>
                  <a:gd name="T4" fmla="*/ 727 w 1551"/>
                  <a:gd name="T5" fmla="*/ 187 h 206"/>
                  <a:gd name="T6" fmla="*/ 775 w 1551"/>
                  <a:gd name="T7" fmla="*/ 180 h 206"/>
                  <a:gd name="T8" fmla="*/ 845 w 1551"/>
                  <a:gd name="T9" fmla="*/ 161 h 206"/>
                  <a:gd name="T10" fmla="*/ 908 w 1551"/>
                  <a:gd name="T11" fmla="*/ 139 h 206"/>
                  <a:gd name="T12" fmla="*/ 956 w 1551"/>
                  <a:gd name="T13" fmla="*/ 113 h 206"/>
                  <a:gd name="T14" fmla="*/ 1040 w 1551"/>
                  <a:gd name="T15" fmla="*/ 69 h 206"/>
                  <a:gd name="T16" fmla="*/ 1107 w 1551"/>
                  <a:gd name="T17" fmla="*/ 59 h 206"/>
                  <a:gd name="T18" fmla="*/ 1143 w 1551"/>
                  <a:gd name="T19" fmla="*/ 81 h 206"/>
                  <a:gd name="T20" fmla="*/ 1152 w 1551"/>
                  <a:gd name="T21" fmla="*/ 108 h 206"/>
                  <a:gd name="T22" fmla="*/ 1172 w 1551"/>
                  <a:gd name="T23" fmla="*/ 111 h 206"/>
                  <a:gd name="T24" fmla="*/ 1266 w 1551"/>
                  <a:gd name="T25" fmla="*/ 97 h 206"/>
                  <a:gd name="T26" fmla="*/ 1318 w 1551"/>
                  <a:gd name="T27" fmla="*/ 78 h 206"/>
                  <a:gd name="T28" fmla="*/ 1364 w 1551"/>
                  <a:gd name="T29" fmla="*/ 56 h 206"/>
                  <a:gd name="T30" fmla="*/ 1407 w 1551"/>
                  <a:gd name="T31" fmla="*/ 33 h 206"/>
                  <a:gd name="T32" fmla="*/ 1480 w 1551"/>
                  <a:gd name="T33" fmla="*/ 5 h 206"/>
                  <a:gd name="T34" fmla="*/ 1533 w 1551"/>
                  <a:gd name="T35" fmla="*/ 4 h 206"/>
                  <a:gd name="T36" fmla="*/ 1551 w 1551"/>
                  <a:gd name="T37" fmla="*/ 28 h 206"/>
                  <a:gd name="T38" fmla="*/ 1528 w 1551"/>
                  <a:gd name="T39" fmla="*/ 67 h 206"/>
                  <a:gd name="T40" fmla="*/ 1471 w 1551"/>
                  <a:gd name="T41" fmla="*/ 92 h 206"/>
                  <a:gd name="T42" fmla="*/ 1388 w 1551"/>
                  <a:gd name="T43" fmla="*/ 102 h 206"/>
                  <a:gd name="T44" fmla="*/ 1276 w 1551"/>
                  <a:gd name="T45" fmla="*/ 113 h 206"/>
                  <a:gd name="T46" fmla="*/ 1210 w 1551"/>
                  <a:gd name="T47" fmla="*/ 122 h 206"/>
                  <a:gd name="T48" fmla="*/ 1182 w 1551"/>
                  <a:gd name="T49" fmla="*/ 124 h 206"/>
                  <a:gd name="T50" fmla="*/ 1131 w 1551"/>
                  <a:gd name="T51" fmla="*/ 126 h 206"/>
                  <a:gd name="T52" fmla="*/ 1104 w 1551"/>
                  <a:gd name="T53" fmla="*/ 140 h 206"/>
                  <a:gd name="T54" fmla="*/ 1079 w 1551"/>
                  <a:gd name="T55" fmla="*/ 150 h 206"/>
                  <a:gd name="T56" fmla="*/ 1045 w 1551"/>
                  <a:gd name="T57" fmla="*/ 153 h 206"/>
                  <a:gd name="T58" fmla="*/ 976 w 1551"/>
                  <a:gd name="T59" fmla="*/ 163 h 206"/>
                  <a:gd name="T60" fmla="*/ 864 w 1551"/>
                  <a:gd name="T61" fmla="*/ 180 h 206"/>
                  <a:gd name="T62" fmla="*/ 775 w 1551"/>
                  <a:gd name="T63" fmla="*/ 192 h 206"/>
                  <a:gd name="T64" fmla="*/ 729 w 1551"/>
                  <a:gd name="T65" fmla="*/ 200 h 206"/>
                  <a:gd name="T66" fmla="*/ 667 w 1551"/>
                  <a:gd name="T67" fmla="*/ 205 h 206"/>
                  <a:gd name="T68" fmla="*/ 597 w 1551"/>
                  <a:gd name="T69" fmla="*/ 206 h 206"/>
                  <a:gd name="T70" fmla="*/ 531 w 1551"/>
                  <a:gd name="T71" fmla="*/ 202 h 206"/>
                  <a:gd name="T72" fmla="*/ 472 w 1551"/>
                  <a:gd name="T73" fmla="*/ 194 h 206"/>
                  <a:gd name="T74" fmla="*/ 423 w 1551"/>
                  <a:gd name="T75" fmla="*/ 185 h 206"/>
                  <a:gd name="T76" fmla="*/ 363 w 1551"/>
                  <a:gd name="T77" fmla="*/ 173 h 206"/>
                  <a:gd name="T78" fmla="*/ 279 w 1551"/>
                  <a:gd name="T79" fmla="*/ 165 h 206"/>
                  <a:gd name="T80" fmla="*/ 234 w 1551"/>
                  <a:gd name="T81" fmla="*/ 165 h 206"/>
                  <a:gd name="T82" fmla="*/ 183 w 1551"/>
                  <a:gd name="T83" fmla="*/ 164 h 206"/>
                  <a:gd name="T84" fmla="*/ 127 w 1551"/>
                  <a:gd name="T85" fmla="*/ 162 h 206"/>
                  <a:gd name="T86" fmla="*/ 55 w 1551"/>
                  <a:gd name="T87" fmla="*/ 155 h 206"/>
                  <a:gd name="T88" fmla="*/ 7 w 1551"/>
                  <a:gd name="T89" fmla="*/ 141 h 206"/>
                  <a:gd name="T90" fmla="*/ 5 w 1551"/>
                  <a:gd name="T91" fmla="*/ 128 h 206"/>
                  <a:gd name="T92" fmla="*/ 22 w 1551"/>
                  <a:gd name="T93" fmla="*/ 138 h 206"/>
                  <a:gd name="T94" fmla="*/ 78 w 1551"/>
                  <a:gd name="T95" fmla="*/ 149 h 206"/>
                  <a:gd name="T96" fmla="*/ 167 w 1551"/>
                  <a:gd name="T97" fmla="*/ 153 h 206"/>
                  <a:gd name="T98" fmla="*/ 216 w 1551"/>
                  <a:gd name="T99" fmla="*/ 153 h 206"/>
                  <a:gd name="T100" fmla="*/ 272 w 1551"/>
                  <a:gd name="T101" fmla="*/ 153 h 206"/>
                  <a:gd name="T102" fmla="*/ 318 w 1551"/>
                  <a:gd name="T103" fmla="*/ 154 h 206"/>
                  <a:gd name="T104" fmla="*/ 381 w 1551"/>
                  <a:gd name="T105" fmla="*/ 165 h 206"/>
                  <a:gd name="T106" fmla="*/ 454 w 1551"/>
                  <a:gd name="T107" fmla="*/ 179 h 206"/>
                  <a:gd name="T108" fmla="*/ 542 w 1551"/>
                  <a:gd name="T109" fmla="*/ 19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1" h="206">
                    <a:moveTo>
                      <a:pt x="574" y="194"/>
                    </a:moveTo>
                    <a:lnTo>
                      <a:pt x="583" y="194"/>
                    </a:lnTo>
                    <a:lnTo>
                      <a:pt x="592" y="194"/>
                    </a:lnTo>
                    <a:lnTo>
                      <a:pt x="602" y="193"/>
                    </a:lnTo>
                    <a:lnTo>
                      <a:pt x="613" y="193"/>
                    </a:lnTo>
                    <a:lnTo>
                      <a:pt x="624" y="193"/>
                    </a:lnTo>
                    <a:lnTo>
                      <a:pt x="636" y="193"/>
                    </a:lnTo>
                    <a:lnTo>
                      <a:pt x="647" y="192"/>
                    </a:lnTo>
                    <a:lnTo>
                      <a:pt x="660" y="192"/>
                    </a:lnTo>
                    <a:lnTo>
                      <a:pt x="671" y="191"/>
                    </a:lnTo>
                    <a:lnTo>
                      <a:pt x="684" y="191"/>
                    </a:lnTo>
                    <a:lnTo>
                      <a:pt x="695" y="190"/>
                    </a:lnTo>
                    <a:lnTo>
                      <a:pt x="707" y="189"/>
                    </a:lnTo>
                    <a:lnTo>
                      <a:pt x="717" y="189"/>
                    </a:lnTo>
                    <a:lnTo>
                      <a:pt x="727" y="187"/>
                    </a:lnTo>
                    <a:lnTo>
                      <a:pt x="737" y="186"/>
                    </a:lnTo>
                    <a:lnTo>
                      <a:pt x="745" y="185"/>
                    </a:lnTo>
                    <a:lnTo>
                      <a:pt x="753" y="184"/>
                    </a:lnTo>
                    <a:lnTo>
                      <a:pt x="765" y="182"/>
                    </a:lnTo>
                    <a:lnTo>
                      <a:pt x="775" y="180"/>
                    </a:lnTo>
                    <a:lnTo>
                      <a:pt x="789" y="177"/>
                    </a:lnTo>
                    <a:lnTo>
                      <a:pt x="802" y="173"/>
                    </a:lnTo>
                    <a:lnTo>
                      <a:pt x="816" y="169"/>
                    </a:lnTo>
                    <a:lnTo>
                      <a:pt x="830" y="165"/>
                    </a:lnTo>
                    <a:lnTo>
                      <a:pt x="845" y="161"/>
                    </a:lnTo>
                    <a:lnTo>
                      <a:pt x="859" y="156"/>
                    </a:lnTo>
                    <a:lnTo>
                      <a:pt x="873" y="152"/>
                    </a:lnTo>
                    <a:lnTo>
                      <a:pt x="885" y="148"/>
                    </a:lnTo>
                    <a:lnTo>
                      <a:pt x="898" y="143"/>
                    </a:lnTo>
                    <a:lnTo>
                      <a:pt x="908" y="139"/>
                    </a:lnTo>
                    <a:lnTo>
                      <a:pt x="919" y="135"/>
                    </a:lnTo>
                    <a:lnTo>
                      <a:pt x="926" y="132"/>
                    </a:lnTo>
                    <a:lnTo>
                      <a:pt x="931" y="129"/>
                    </a:lnTo>
                    <a:lnTo>
                      <a:pt x="943" y="122"/>
                    </a:lnTo>
                    <a:lnTo>
                      <a:pt x="956" y="113"/>
                    </a:lnTo>
                    <a:lnTo>
                      <a:pt x="972" y="104"/>
                    </a:lnTo>
                    <a:lnTo>
                      <a:pt x="988" y="94"/>
                    </a:lnTo>
                    <a:lnTo>
                      <a:pt x="1006" y="83"/>
                    </a:lnTo>
                    <a:lnTo>
                      <a:pt x="1023" y="75"/>
                    </a:lnTo>
                    <a:lnTo>
                      <a:pt x="1040" y="69"/>
                    </a:lnTo>
                    <a:lnTo>
                      <a:pt x="1056" y="65"/>
                    </a:lnTo>
                    <a:lnTo>
                      <a:pt x="1071" y="62"/>
                    </a:lnTo>
                    <a:lnTo>
                      <a:pt x="1084" y="61"/>
                    </a:lnTo>
                    <a:lnTo>
                      <a:pt x="1095" y="59"/>
                    </a:lnTo>
                    <a:lnTo>
                      <a:pt x="1107" y="59"/>
                    </a:lnTo>
                    <a:lnTo>
                      <a:pt x="1116" y="61"/>
                    </a:lnTo>
                    <a:lnTo>
                      <a:pt x="1125" y="64"/>
                    </a:lnTo>
                    <a:lnTo>
                      <a:pt x="1132" y="68"/>
                    </a:lnTo>
                    <a:lnTo>
                      <a:pt x="1139" y="74"/>
                    </a:lnTo>
                    <a:lnTo>
                      <a:pt x="1143" y="81"/>
                    </a:lnTo>
                    <a:lnTo>
                      <a:pt x="1148" y="88"/>
                    </a:lnTo>
                    <a:lnTo>
                      <a:pt x="1150" y="95"/>
                    </a:lnTo>
                    <a:lnTo>
                      <a:pt x="1152" y="100"/>
                    </a:lnTo>
                    <a:lnTo>
                      <a:pt x="1152" y="104"/>
                    </a:lnTo>
                    <a:lnTo>
                      <a:pt x="1152" y="108"/>
                    </a:lnTo>
                    <a:lnTo>
                      <a:pt x="1151" y="110"/>
                    </a:lnTo>
                    <a:lnTo>
                      <a:pt x="1151" y="111"/>
                    </a:lnTo>
                    <a:lnTo>
                      <a:pt x="1153" y="111"/>
                    </a:lnTo>
                    <a:lnTo>
                      <a:pt x="1161" y="111"/>
                    </a:lnTo>
                    <a:lnTo>
                      <a:pt x="1172" y="111"/>
                    </a:lnTo>
                    <a:lnTo>
                      <a:pt x="1186" y="110"/>
                    </a:lnTo>
                    <a:lnTo>
                      <a:pt x="1205" y="109"/>
                    </a:lnTo>
                    <a:lnTo>
                      <a:pt x="1223" y="106"/>
                    </a:lnTo>
                    <a:lnTo>
                      <a:pt x="1244" y="103"/>
                    </a:lnTo>
                    <a:lnTo>
                      <a:pt x="1266" y="97"/>
                    </a:lnTo>
                    <a:lnTo>
                      <a:pt x="1276" y="94"/>
                    </a:lnTo>
                    <a:lnTo>
                      <a:pt x="1287" y="91"/>
                    </a:lnTo>
                    <a:lnTo>
                      <a:pt x="1297" y="86"/>
                    </a:lnTo>
                    <a:lnTo>
                      <a:pt x="1308" y="82"/>
                    </a:lnTo>
                    <a:lnTo>
                      <a:pt x="1318" y="78"/>
                    </a:lnTo>
                    <a:lnTo>
                      <a:pt x="1327" y="74"/>
                    </a:lnTo>
                    <a:lnTo>
                      <a:pt x="1336" y="70"/>
                    </a:lnTo>
                    <a:lnTo>
                      <a:pt x="1346" y="65"/>
                    </a:lnTo>
                    <a:lnTo>
                      <a:pt x="1354" y="60"/>
                    </a:lnTo>
                    <a:lnTo>
                      <a:pt x="1364" y="56"/>
                    </a:lnTo>
                    <a:lnTo>
                      <a:pt x="1372" y="52"/>
                    </a:lnTo>
                    <a:lnTo>
                      <a:pt x="1381" y="47"/>
                    </a:lnTo>
                    <a:lnTo>
                      <a:pt x="1390" y="42"/>
                    </a:lnTo>
                    <a:lnTo>
                      <a:pt x="1399" y="38"/>
                    </a:lnTo>
                    <a:lnTo>
                      <a:pt x="1407" y="33"/>
                    </a:lnTo>
                    <a:lnTo>
                      <a:pt x="1417" y="29"/>
                    </a:lnTo>
                    <a:lnTo>
                      <a:pt x="1434" y="22"/>
                    </a:lnTo>
                    <a:lnTo>
                      <a:pt x="1452" y="16"/>
                    </a:lnTo>
                    <a:lnTo>
                      <a:pt x="1467" y="9"/>
                    </a:lnTo>
                    <a:lnTo>
                      <a:pt x="1480" y="5"/>
                    </a:lnTo>
                    <a:lnTo>
                      <a:pt x="1493" y="2"/>
                    </a:lnTo>
                    <a:lnTo>
                      <a:pt x="1505" y="0"/>
                    </a:lnTo>
                    <a:lnTo>
                      <a:pt x="1515" y="0"/>
                    </a:lnTo>
                    <a:lnTo>
                      <a:pt x="1525" y="1"/>
                    </a:lnTo>
                    <a:lnTo>
                      <a:pt x="1533" y="4"/>
                    </a:lnTo>
                    <a:lnTo>
                      <a:pt x="1539" y="7"/>
                    </a:lnTo>
                    <a:lnTo>
                      <a:pt x="1545" y="11"/>
                    </a:lnTo>
                    <a:lnTo>
                      <a:pt x="1549" y="16"/>
                    </a:lnTo>
                    <a:lnTo>
                      <a:pt x="1551" y="22"/>
                    </a:lnTo>
                    <a:lnTo>
                      <a:pt x="1551" y="28"/>
                    </a:lnTo>
                    <a:lnTo>
                      <a:pt x="1548" y="35"/>
                    </a:lnTo>
                    <a:lnTo>
                      <a:pt x="1544" y="44"/>
                    </a:lnTo>
                    <a:lnTo>
                      <a:pt x="1538" y="52"/>
                    </a:lnTo>
                    <a:lnTo>
                      <a:pt x="1534" y="59"/>
                    </a:lnTo>
                    <a:lnTo>
                      <a:pt x="1528" y="67"/>
                    </a:lnTo>
                    <a:lnTo>
                      <a:pt x="1522" y="73"/>
                    </a:lnTo>
                    <a:lnTo>
                      <a:pt x="1513" y="78"/>
                    </a:lnTo>
                    <a:lnTo>
                      <a:pt x="1502" y="83"/>
                    </a:lnTo>
                    <a:lnTo>
                      <a:pt x="1488" y="87"/>
                    </a:lnTo>
                    <a:lnTo>
                      <a:pt x="1471" y="92"/>
                    </a:lnTo>
                    <a:lnTo>
                      <a:pt x="1459" y="93"/>
                    </a:lnTo>
                    <a:lnTo>
                      <a:pt x="1445" y="95"/>
                    </a:lnTo>
                    <a:lnTo>
                      <a:pt x="1428" y="97"/>
                    </a:lnTo>
                    <a:lnTo>
                      <a:pt x="1408" y="99"/>
                    </a:lnTo>
                    <a:lnTo>
                      <a:pt x="1388" y="102"/>
                    </a:lnTo>
                    <a:lnTo>
                      <a:pt x="1365" y="104"/>
                    </a:lnTo>
                    <a:lnTo>
                      <a:pt x="1342" y="106"/>
                    </a:lnTo>
                    <a:lnTo>
                      <a:pt x="1320" y="109"/>
                    </a:lnTo>
                    <a:lnTo>
                      <a:pt x="1298" y="111"/>
                    </a:lnTo>
                    <a:lnTo>
                      <a:pt x="1276" y="113"/>
                    </a:lnTo>
                    <a:lnTo>
                      <a:pt x="1258" y="115"/>
                    </a:lnTo>
                    <a:lnTo>
                      <a:pt x="1241" y="118"/>
                    </a:lnTo>
                    <a:lnTo>
                      <a:pt x="1227" y="120"/>
                    </a:lnTo>
                    <a:lnTo>
                      <a:pt x="1217" y="121"/>
                    </a:lnTo>
                    <a:lnTo>
                      <a:pt x="1210" y="122"/>
                    </a:lnTo>
                    <a:lnTo>
                      <a:pt x="1208" y="122"/>
                    </a:lnTo>
                    <a:lnTo>
                      <a:pt x="1206" y="122"/>
                    </a:lnTo>
                    <a:lnTo>
                      <a:pt x="1199" y="123"/>
                    </a:lnTo>
                    <a:lnTo>
                      <a:pt x="1191" y="123"/>
                    </a:lnTo>
                    <a:lnTo>
                      <a:pt x="1182" y="124"/>
                    </a:lnTo>
                    <a:lnTo>
                      <a:pt x="1169" y="125"/>
                    </a:lnTo>
                    <a:lnTo>
                      <a:pt x="1157" y="126"/>
                    </a:lnTo>
                    <a:lnTo>
                      <a:pt x="1143" y="126"/>
                    </a:lnTo>
                    <a:lnTo>
                      <a:pt x="1132" y="126"/>
                    </a:lnTo>
                    <a:lnTo>
                      <a:pt x="1131" y="126"/>
                    </a:lnTo>
                    <a:lnTo>
                      <a:pt x="1127" y="128"/>
                    </a:lnTo>
                    <a:lnTo>
                      <a:pt x="1122" y="131"/>
                    </a:lnTo>
                    <a:lnTo>
                      <a:pt x="1116" y="134"/>
                    </a:lnTo>
                    <a:lnTo>
                      <a:pt x="1110" y="137"/>
                    </a:lnTo>
                    <a:lnTo>
                      <a:pt x="1104" y="140"/>
                    </a:lnTo>
                    <a:lnTo>
                      <a:pt x="1098" y="143"/>
                    </a:lnTo>
                    <a:lnTo>
                      <a:pt x="1092" y="147"/>
                    </a:lnTo>
                    <a:lnTo>
                      <a:pt x="1088" y="148"/>
                    </a:lnTo>
                    <a:lnTo>
                      <a:pt x="1084" y="149"/>
                    </a:lnTo>
                    <a:lnTo>
                      <a:pt x="1079" y="150"/>
                    </a:lnTo>
                    <a:lnTo>
                      <a:pt x="1074" y="150"/>
                    </a:lnTo>
                    <a:lnTo>
                      <a:pt x="1068" y="150"/>
                    </a:lnTo>
                    <a:lnTo>
                      <a:pt x="1061" y="151"/>
                    </a:lnTo>
                    <a:lnTo>
                      <a:pt x="1054" y="152"/>
                    </a:lnTo>
                    <a:lnTo>
                      <a:pt x="1045" y="153"/>
                    </a:lnTo>
                    <a:lnTo>
                      <a:pt x="1038" y="154"/>
                    </a:lnTo>
                    <a:lnTo>
                      <a:pt x="1027" y="156"/>
                    </a:lnTo>
                    <a:lnTo>
                      <a:pt x="1012" y="158"/>
                    </a:lnTo>
                    <a:lnTo>
                      <a:pt x="996" y="161"/>
                    </a:lnTo>
                    <a:lnTo>
                      <a:pt x="976" y="163"/>
                    </a:lnTo>
                    <a:lnTo>
                      <a:pt x="954" y="166"/>
                    </a:lnTo>
                    <a:lnTo>
                      <a:pt x="932" y="171"/>
                    </a:lnTo>
                    <a:lnTo>
                      <a:pt x="909" y="174"/>
                    </a:lnTo>
                    <a:lnTo>
                      <a:pt x="886" y="177"/>
                    </a:lnTo>
                    <a:lnTo>
                      <a:pt x="864" y="180"/>
                    </a:lnTo>
                    <a:lnTo>
                      <a:pt x="843" y="183"/>
                    </a:lnTo>
                    <a:lnTo>
                      <a:pt x="823" y="186"/>
                    </a:lnTo>
                    <a:lnTo>
                      <a:pt x="804" y="189"/>
                    </a:lnTo>
                    <a:lnTo>
                      <a:pt x="789" y="191"/>
                    </a:lnTo>
                    <a:lnTo>
                      <a:pt x="775" y="192"/>
                    </a:lnTo>
                    <a:lnTo>
                      <a:pt x="767" y="194"/>
                    </a:lnTo>
                    <a:lnTo>
                      <a:pt x="759" y="195"/>
                    </a:lnTo>
                    <a:lnTo>
                      <a:pt x="750" y="196"/>
                    </a:lnTo>
                    <a:lnTo>
                      <a:pt x="741" y="199"/>
                    </a:lnTo>
                    <a:lnTo>
                      <a:pt x="729" y="200"/>
                    </a:lnTo>
                    <a:lnTo>
                      <a:pt x="719" y="201"/>
                    </a:lnTo>
                    <a:lnTo>
                      <a:pt x="707" y="202"/>
                    </a:lnTo>
                    <a:lnTo>
                      <a:pt x="694" y="203"/>
                    </a:lnTo>
                    <a:lnTo>
                      <a:pt x="681" y="204"/>
                    </a:lnTo>
                    <a:lnTo>
                      <a:pt x="667" y="205"/>
                    </a:lnTo>
                    <a:lnTo>
                      <a:pt x="654" y="205"/>
                    </a:lnTo>
                    <a:lnTo>
                      <a:pt x="640" y="206"/>
                    </a:lnTo>
                    <a:lnTo>
                      <a:pt x="626" y="206"/>
                    </a:lnTo>
                    <a:lnTo>
                      <a:pt x="611" y="206"/>
                    </a:lnTo>
                    <a:lnTo>
                      <a:pt x="597" y="206"/>
                    </a:lnTo>
                    <a:lnTo>
                      <a:pt x="583" y="206"/>
                    </a:lnTo>
                    <a:lnTo>
                      <a:pt x="569" y="205"/>
                    </a:lnTo>
                    <a:lnTo>
                      <a:pt x="556" y="204"/>
                    </a:lnTo>
                    <a:lnTo>
                      <a:pt x="543" y="203"/>
                    </a:lnTo>
                    <a:lnTo>
                      <a:pt x="531" y="202"/>
                    </a:lnTo>
                    <a:lnTo>
                      <a:pt x="517" y="201"/>
                    </a:lnTo>
                    <a:lnTo>
                      <a:pt x="506" y="200"/>
                    </a:lnTo>
                    <a:lnTo>
                      <a:pt x="495" y="198"/>
                    </a:lnTo>
                    <a:lnTo>
                      <a:pt x="483" y="195"/>
                    </a:lnTo>
                    <a:lnTo>
                      <a:pt x="472" y="194"/>
                    </a:lnTo>
                    <a:lnTo>
                      <a:pt x="462" y="192"/>
                    </a:lnTo>
                    <a:lnTo>
                      <a:pt x="452" y="191"/>
                    </a:lnTo>
                    <a:lnTo>
                      <a:pt x="441" y="189"/>
                    </a:lnTo>
                    <a:lnTo>
                      <a:pt x="432" y="187"/>
                    </a:lnTo>
                    <a:lnTo>
                      <a:pt x="423" y="185"/>
                    </a:lnTo>
                    <a:lnTo>
                      <a:pt x="414" y="183"/>
                    </a:lnTo>
                    <a:lnTo>
                      <a:pt x="406" y="182"/>
                    </a:lnTo>
                    <a:lnTo>
                      <a:pt x="398" y="180"/>
                    </a:lnTo>
                    <a:lnTo>
                      <a:pt x="381" y="176"/>
                    </a:lnTo>
                    <a:lnTo>
                      <a:pt x="363" y="173"/>
                    </a:lnTo>
                    <a:lnTo>
                      <a:pt x="347" y="171"/>
                    </a:lnTo>
                    <a:lnTo>
                      <a:pt x="329" y="168"/>
                    </a:lnTo>
                    <a:lnTo>
                      <a:pt x="312" y="167"/>
                    </a:lnTo>
                    <a:lnTo>
                      <a:pt x="295" y="166"/>
                    </a:lnTo>
                    <a:lnTo>
                      <a:pt x="279" y="165"/>
                    </a:lnTo>
                    <a:lnTo>
                      <a:pt x="266" y="165"/>
                    </a:lnTo>
                    <a:lnTo>
                      <a:pt x="260" y="165"/>
                    </a:lnTo>
                    <a:lnTo>
                      <a:pt x="251" y="165"/>
                    </a:lnTo>
                    <a:lnTo>
                      <a:pt x="243" y="165"/>
                    </a:lnTo>
                    <a:lnTo>
                      <a:pt x="234" y="165"/>
                    </a:lnTo>
                    <a:lnTo>
                      <a:pt x="224" y="165"/>
                    </a:lnTo>
                    <a:lnTo>
                      <a:pt x="215" y="165"/>
                    </a:lnTo>
                    <a:lnTo>
                      <a:pt x="203" y="165"/>
                    </a:lnTo>
                    <a:lnTo>
                      <a:pt x="193" y="165"/>
                    </a:lnTo>
                    <a:lnTo>
                      <a:pt x="183" y="164"/>
                    </a:lnTo>
                    <a:lnTo>
                      <a:pt x="171" y="164"/>
                    </a:lnTo>
                    <a:lnTo>
                      <a:pt x="161" y="164"/>
                    </a:lnTo>
                    <a:lnTo>
                      <a:pt x="149" y="163"/>
                    </a:lnTo>
                    <a:lnTo>
                      <a:pt x="138" y="163"/>
                    </a:lnTo>
                    <a:lnTo>
                      <a:pt x="127" y="162"/>
                    </a:lnTo>
                    <a:lnTo>
                      <a:pt x="116" y="162"/>
                    </a:lnTo>
                    <a:lnTo>
                      <a:pt x="106" y="161"/>
                    </a:lnTo>
                    <a:lnTo>
                      <a:pt x="87" y="159"/>
                    </a:lnTo>
                    <a:lnTo>
                      <a:pt x="69" y="157"/>
                    </a:lnTo>
                    <a:lnTo>
                      <a:pt x="55" y="155"/>
                    </a:lnTo>
                    <a:lnTo>
                      <a:pt x="41" y="153"/>
                    </a:lnTo>
                    <a:lnTo>
                      <a:pt x="31" y="151"/>
                    </a:lnTo>
                    <a:lnTo>
                      <a:pt x="20" y="148"/>
                    </a:lnTo>
                    <a:lnTo>
                      <a:pt x="12" y="145"/>
                    </a:lnTo>
                    <a:lnTo>
                      <a:pt x="7" y="141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3" y="128"/>
                    </a:lnTo>
                    <a:lnTo>
                      <a:pt x="5" y="127"/>
                    </a:lnTo>
                    <a:lnTo>
                      <a:pt x="5" y="128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12" y="133"/>
                    </a:lnTo>
                    <a:lnTo>
                      <a:pt x="18" y="136"/>
                    </a:lnTo>
                    <a:lnTo>
                      <a:pt x="22" y="138"/>
                    </a:lnTo>
                    <a:lnTo>
                      <a:pt x="30" y="140"/>
                    </a:lnTo>
                    <a:lnTo>
                      <a:pt x="37" y="142"/>
                    </a:lnTo>
                    <a:lnTo>
                      <a:pt x="47" y="145"/>
                    </a:lnTo>
                    <a:lnTo>
                      <a:pt x="61" y="147"/>
                    </a:lnTo>
                    <a:lnTo>
                      <a:pt x="78" y="149"/>
                    </a:lnTo>
                    <a:lnTo>
                      <a:pt x="95" y="150"/>
                    </a:lnTo>
                    <a:lnTo>
                      <a:pt x="115" y="151"/>
                    </a:lnTo>
                    <a:lnTo>
                      <a:pt x="133" y="152"/>
                    </a:lnTo>
                    <a:lnTo>
                      <a:pt x="151" y="153"/>
                    </a:lnTo>
                    <a:lnTo>
                      <a:pt x="167" y="153"/>
                    </a:lnTo>
                    <a:lnTo>
                      <a:pt x="174" y="153"/>
                    </a:lnTo>
                    <a:lnTo>
                      <a:pt x="184" y="153"/>
                    </a:lnTo>
                    <a:lnTo>
                      <a:pt x="194" y="153"/>
                    </a:lnTo>
                    <a:lnTo>
                      <a:pt x="204" y="153"/>
                    </a:lnTo>
                    <a:lnTo>
                      <a:pt x="216" y="153"/>
                    </a:lnTo>
                    <a:lnTo>
                      <a:pt x="226" y="153"/>
                    </a:lnTo>
                    <a:lnTo>
                      <a:pt x="239" y="153"/>
                    </a:lnTo>
                    <a:lnTo>
                      <a:pt x="249" y="152"/>
                    </a:lnTo>
                    <a:lnTo>
                      <a:pt x="262" y="152"/>
                    </a:lnTo>
                    <a:lnTo>
                      <a:pt x="272" y="153"/>
                    </a:lnTo>
                    <a:lnTo>
                      <a:pt x="282" y="153"/>
                    </a:lnTo>
                    <a:lnTo>
                      <a:pt x="293" y="153"/>
                    </a:lnTo>
                    <a:lnTo>
                      <a:pt x="302" y="153"/>
                    </a:lnTo>
                    <a:lnTo>
                      <a:pt x="312" y="154"/>
                    </a:lnTo>
                    <a:lnTo>
                      <a:pt x="318" y="154"/>
                    </a:lnTo>
                    <a:lnTo>
                      <a:pt x="325" y="155"/>
                    </a:lnTo>
                    <a:lnTo>
                      <a:pt x="338" y="157"/>
                    </a:lnTo>
                    <a:lnTo>
                      <a:pt x="351" y="159"/>
                    </a:lnTo>
                    <a:lnTo>
                      <a:pt x="367" y="162"/>
                    </a:lnTo>
                    <a:lnTo>
                      <a:pt x="381" y="165"/>
                    </a:lnTo>
                    <a:lnTo>
                      <a:pt x="397" y="168"/>
                    </a:lnTo>
                    <a:lnTo>
                      <a:pt x="412" y="172"/>
                    </a:lnTo>
                    <a:lnTo>
                      <a:pt x="426" y="174"/>
                    </a:lnTo>
                    <a:lnTo>
                      <a:pt x="440" y="177"/>
                    </a:lnTo>
                    <a:lnTo>
                      <a:pt x="454" y="179"/>
                    </a:lnTo>
                    <a:lnTo>
                      <a:pt x="470" y="182"/>
                    </a:lnTo>
                    <a:lnTo>
                      <a:pt x="487" y="184"/>
                    </a:lnTo>
                    <a:lnTo>
                      <a:pt x="505" y="187"/>
                    </a:lnTo>
                    <a:lnTo>
                      <a:pt x="524" y="190"/>
                    </a:lnTo>
                    <a:lnTo>
                      <a:pt x="542" y="192"/>
                    </a:lnTo>
                    <a:lnTo>
                      <a:pt x="559" y="193"/>
                    </a:lnTo>
                    <a:lnTo>
                      <a:pt x="574" y="194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3" name="Freeform 295">
                <a:extLst>
                  <a:ext uri="{FF2B5EF4-FFF2-40B4-BE49-F238E27FC236}">
                    <a16:creationId xmlns:a16="http://schemas.microsoft.com/office/drawing/2014/main" id="{A540B4A6-11A9-4156-92E0-FB59257A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146"/>
                <a:ext cx="131" cy="42"/>
              </a:xfrm>
              <a:custGeom>
                <a:avLst/>
                <a:gdLst>
                  <a:gd name="T0" fmla="*/ 19 w 262"/>
                  <a:gd name="T1" fmla="*/ 75 h 83"/>
                  <a:gd name="T2" fmla="*/ 55 w 262"/>
                  <a:gd name="T3" fmla="*/ 62 h 83"/>
                  <a:gd name="T4" fmla="*/ 89 w 262"/>
                  <a:gd name="T5" fmla="*/ 50 h 83"/>
                  <a:gd name="T6" fmla="*/ 117 w 262"/>
                  <a:gd name="T7" fmla="*/ 36 h 83"/>
                  <a:gd name="T8" fmla="*/ 136 w 262"/>
                  <a:gd name="T9" fmla="*/ 25 h 83"/>
                  <a:gd name="T10" fmla="*/ 154 w 262"/>
                  <a:gd name="T11" fmla="*/ 13 h 83"/>
                  <a:gd name="T12" fmla="*/ 173 w 262"/>
                  <a:gd name="T13" fmla="*/ 5 h 83"/>
                  <a:gd name="T14" fmla="*/ 195 w 262"/>
                  <a:gd name="T15" fmla="*/ 0 h 83"/>
                  <a:gd name="T16" fmla="*/ 218 w 262"/>
                  <a:gd name="T17" fmla="*/ 1 h 83"/>
                  <a:gd name="T18" fmla="*/ 236 w 262"/>
                  <a:gd name="T19" fmla="*/ 3 h 83"/>
                  <a:gd name="T20" fmla="*/ 247 w 262"/>
                  <a:gd name="T21" fmla="*/ 6 h 83"/>
                  <a:gd name="T22" fmla="*/ 255 w 262"/>
                  <a:gd name="T23" fmla="*/ 12 h 83"/>
                  <a:gd name="T24" fmla="*/ 261 w 262"/>
                  <a:gd name="T25" fmla="*/ 22 h 83"/>
                  <a:gd name="T26" fmla="*/ 262 w 262"/>
                  <a:gd name="T27" fmla="*/ 30 h 83"/>
                  <a:gd name="T28" fmla="*/ 260 w 262"/>
                  <a:gd name="T29" fmla="*/ 34 h 83"/>
                  <a:gd name="T30" fmla="*/ 253 w 262"/>
                  <a:gd name="T31" fmla="*/ 38 h 83"/>
                  <a:gd name="T32" fmla="*/ 243 w 262"/>
                  <a:gd name="T33" fmla="*/ 40 h 83"/>
                  <a:gd name="T34" fmla="*/ 228 w 262"/>
                  <a:gd name="T35" fmla="*/ 46 h 83"/>
                  <a:gd name="T36" fmla="*/ 213 w 262"/>
                  <a:gd name="T37" fmla="*/ 50 h 83"/>
                  <a:gd name="T38" fmla="*/ 201 w 262"/>
                  <a:gd name="T39" fmla="*/ 53 h 83"/>
                  <a:gd name="T40" fmla="*/ 198 w 262"/>
                  <a:gd name="T41" fmla="*/ 52 h 83"/>
                  <a:gd name="T42" fmla="*/ 188 w 262"/>
                  <a:gd name="T43" fmla="*/ 42 h 83"/>
                  <a:gd name="T44" fmla="*/ 177 w 262"/>
                  <a:gd name="T45" fmla="*/ 38 h 83"/>
                  <a:gd name="T46" fmla="*/ 172 w 262"/>
                  <a:gd name="T47" fmla="*/ 36 h 83"/>
                  <a:gd name="T48" fmla="*/ 163 w 262"/>
                  <a:gd name="T49" fmla="*/ 35 h 83"/>
                  <a:gd name="T50" fmla="*/ 149 w 262"/>
                  <a:gd name="T51" fmla="*/ 38 h 83"/>
                  <a:gd name="T52" fmla="*/ 121 w 262"/>
                  <a:gd name="T53" fmla="*/ 51 h 83"/>
                  <a:gd name="T54" fmla="*/ 88 w 262"/>
                  <a:gd name="T55" fmla="*/ 64 h 83"/>
                  <a:gd name="T56" fmla="*/ 60 w 262"/>
                  <a:gd name="T57" fmla="*/ 73 h 83"/>
                  <a:gd name="T58" fmla="*/ 37 w 262"/>
                  <a:gd name="T59" fmla="*/ 79 h 83"/>
                  <a:gd name="T60" fmla="*/ 19 w 262"/>
                  <a:gd name="T61" fmla="*/ 82 h 83"/>
                  <a:gd name="T62" fmla="*/ 7 w 262"/>
                  <a:gd name="T63" fmla="*/ 83 h 83"/>
                  <a:gd name="T64" fmla="*/ 2 w 262"/>
                  <a:gd name="T65" fmla="*/ 83 h 83"/>
                  <a:gd name="T66" fmla="*/ 1 w 262"/>
                  <a:gd name="T6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2" h="83">
                    <a:moveTo>
                      <a:pt x="3" y="81"/>
                    </a:moveTo>
                    <a:lnTo>
                      <a:pt x="19" y="75"/>
                    </a:lnTo>
                    <a:lnTo>
                      <a:pt x="37" y="68"/>
                    </a:lnTo>
                    <a:lnTo>
                      <a:pt x="55" y="62"/>
                    </a:lnTo>
                    <a:lnTo>
                      <a:pt x="72" y="56"/>
                    </a:lnTo>
                    <a:lnTo>
                      <a:pt x="89" y="50"/>
                    </a:lnTo>
                    <a:lnTo>
                      <a:pt x="104" y="42"/>
                    </a:lnTo>
                    <a:lnTo>
                      <a:pt x="117" y="36"/>
                    </a:lnTo>
                    <a:lnTo>
                      <a:pt x="127" y="31"/>
                    </a:lnTo>
                    <a:lnTo>
                      <a:pt x="136" y="25"/>
                    </a:lnTo>
                    <a:lnTo>
                      <a:pt x="144" y="19"/>
                    </a:lnTo>
                    <a:lnTo>
                      <a:pt x="154" y="13"/>
                    </a:lnTo>
                    <a:lnTo>
                      <a:pt x="163" y="8"/>
                    </a:lnTo>
                    <a:lnTo>
                      <a:pt x="173" y="5"/>
                    </a:lnTo>
                    <a:lnTo>
                      <a:pt x="184" y="2"/>
                    </a:lnTo>
                    <a:lnTo>
                      <a:pt x="195" y="0"/>
                    </a:lnTo>
                    <a:lnTo>
                      <a:pt x="207" y="0"/>
                    </a:lnTo>
                    <a:lnTo>
                      <a:pt x="218" y="1"/>
                    </a:lnTo>
                    <a:lnTo>
                      <a:pt x="228" y="2"/>
                    </a:lnTo>
                    <a:lnTo>
                      <a:pt x="236" y="3"/>
                    </a:lnTo>
                    <a:lnTo>
                      <a:pt x="242" y="4"/>
                    </a:lnTo>
                    <a:lnTo>
                      <a:pt x="247" y="6"/>
                    </a:lnTo>
                    <a:lnTo>
                      <a:pt x="252" y="8"/>
                    </a:lnTo>
                    <a:lnTo>
                      <a:pt x="255" y="12"/>
                    </a:lnTo>
                    <a:lnTo>
                      <a:pt x="259" y="17"/>
                    </a:lnTo>
                    <a:lnTo>
                      <a:pt x="261" y="22"/>
                    </a:lnTo>
                    <a:lnTo>
                      <a:pt x="262" y="26"/>
                    </a:lnTo>
                    <a:lnTo>
                      <a:pt x="262" y="30"/>
                    </a:lnTo>
                    <a:lnTo>
                      <a:pt x="261" y="32"/>
                    </a:lnTo>
                    <a:lnTo>
                      <a:pt x="260" y="34"/>
                    </a:lnTo>
                    <a:lnTo>
                      <a:pt x="257" y="36"/>
                    </a:lnTo>
                    <a:lnTo>
                      <a:pt x="253" y="38"/>
                    </a:lnTo>
                    <a:lnTo>
                      <a:pt x="249" y="39"/>
                    </a:lnTo>
                    <a:lnTo>
                      <a:pt x="243" y="40"/>
                    </a:lnTo>
                    <a:lnTo>
                      <a:pt x="237" y="42"/>
                    </a:lnTo>
                    <a:lnTo>
                      <a:pt x="228" y="46"/>
                    </a:lnTo>
                    <a:lnTo>
                      <a:pt x="220" y="48"/>
                    </a:lnTo>
                    <a:lnTo>
                      <a:pt x="213" y="50"/>
                    </a:lnTo>
                    <a:lnTo>
                      <a:pt x="206" y="52"/>
                    </a:lnTo>
                    <a:lnTo>
                      <a:pt x="201" y="53"/>
                    </a:lnTo>
                    <a:lnTo>
                      <a:pt x="199" y="53"/>
                    </a:lnTo>
                    <a:lnTo>
                      <a:pt x="198" y="52"/>
                    </a:lnTo>
                    <a:lnTo>
                      <a:pt x="194" y="47"/>
                    </a:lnTo>
                    <a:lnTo>
                      <a:pt x="188" y="42"/>
                    </a:lnTo>
                    <a:lnTo>
                      <a:pt x="182" y="39"/>
                    </a:lnTo>
                    <a:lnTo>
                      <a:pt x="177" y="38"/>
                    </a:lnTo>
                    <a:lnTo>
                      <a:pt x="175" y="37"/>
                    </a:lnTo>
                    <a:lnTo>
                      <a:pt x="172" y="36"/>
                    </a:lnTo>
                    <a:lnTo>
                      <a:pt x="167" y="36"/>
                    </a:lnTo>
                    <a:lnTo>
                      <a:pt x="163" y="35"/>
                    </a:lnTo>
                    <a:lnTo>
                      <a:pt x="158" y="36"/>
                    </a:lnTo>
                    <a:lnTo>
                      <a:pt x="149" y="38"/>
                    </a:lnTo>
                    <a:lnTo>
                      <a:pt x="140" y="42"/>
                    </a:lnTo>
                    <a:lnTo>
                      <a:pt x="121" y="51"/>
                    </a:lnTo>
                    <a:lnTo>
                      <a:pt x="104" y="58"/>
                    </a:lnTo>
                    <a:lnTo>
                      <a:pt x="88" y="64"/>
                    </a:lnTo>
                    <a:lnTo>
                      <a:pt x="74" y="68"/>
                    </a:lnTo>
                    <a:lnTo>
                      <a:pt x="60" y="73"/>
                    </a:lnTo>
                    <a:lnTo>
                      <a:pt x="49" y="76"/>
                    </a:lnTo>
                    <a:lnTo>
                      <a:pt x="37" y="79"/>
                    </a:lnTo>
                    <a:lnTo>
                      <a:pt x="28" y="81"/>
                    </a:lnTo>
                    <a:lnTo>
                      <a:pt x="19" y="82"/>
                    </a:lnTo>
                    <a:lnTo>
                      <a:pt x="12" y="83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4" name="Freeform 296">
                <a:extLst>
                  <a:ext uri="{FF2B5EF4-FFF2-40B4-BE49-F238E27FC236}">
                    <a16:creationId xmlns:a16="http://schemas.microsoft.com/office/drawing/2014/main" id="{F16751FD-6C01-47D3-862C-19EBB2245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120"/>
                <a:ext cx="112" cy="46"/>
              </a:xfrm>
              <a:custGeom>
                <a:avLst/>
                <a:gdLst>
                  <a:gd name="T0" fmla="*/ 0 w 225"/>
                  <a:gd name="T1" fmla="*/ 91 h 91"/>
                  <a:gd name="T2" fmla="*/ 2 w 225"/>
                  <a:gd name="T3" fmla="*/ 91 h 91"/>
                  <a:gd name="T4" fmla="*/ 10 w 225"/>
                  <a:gd name="T5" fmla="*/ 89 h 91"/>
                  <a:gd name="T6" fmla="*/ 19 w 225"/>
                  <a:gd name="T7" fmla="*/ 86 h 91"/>
                  <a:gd name="T8" fmla="*/ 31 w 225"/>
                  <a:gd name="T9" fmla="*/ 82 h 91"/>
                  <a:gd name="T10" fmla="*/ 45 w 225"/>
                  <a:gd name="T11" fmla="*/ 77 h 91"/>
                  <a:gd name="T12" fmla="*/ 60 w 225"/>
                  <a:gd name="T13" fmla="*/ 72 h 91"/>
                  <a:gd name="T14" fmla="*/ 72 w 225"/>
                  <a:gd name="T15" fmla="*/ 65 h 91"/>
                  <a:gd name="T16" fmla="*/ 84 w 225"/>
                  <a:gd name="T17" fmla="*/ 58 h 91"/>
                  <a:gd name="T18" fmla="*/ 95 w 225"/>
                  <a:gd name="T19" fmla="*/ 51 h 91"/>
                  <a:gd name="T20" fmla="*/ 108 w 225"/>
                  <a:gd name="T21" fmla="*/ 41 h 91"/>
                  <a:gd name="T22" fmla="*/ 122 w 225"/>
                  <a:gd name="T23" fmla="*/ 32 h 91"/>
                  <a:gd name="T24" fmla="*/ 135 w 225"/>
                  <a:gd name="T25" fmla="*/ 23 h 91"/>
                  <a:gd name="T26" fmla="*/ 149 w 225"/>
                  <a:gd name="T27" fmla="*/ 14 h 91"/>
                  <a:gd name="T28" fmla="*/ 162 w 225"/>
                  <a:gd name="T29" fmla="*/ 8 h 91"/>
                  <a:gd name="T30" fmla="*/ 174 w 225"/>
                  <a:gd name="T31" fmla="*/ 3 h 91"/>
                  <a:gd name="T32" fmla="*/ 185 w 225"/>
                  <a:gd name="T33" fmla="*/ 1 h 91"/>
                  <a:gd name="T34" fmla="*/ 195 w 225"/>
                  <a:gd name="T35" fmla="*/ 0 h 91"/>
                  <a:gd name="T36" fmla="*/ 202 w 225"/>
                  <a:gd name="T37" fmla="*/ 0 h 91"/>
                  <a:gd name="T38" fmla="*/ 209 w 225"/>
                  <a:gd name="T39" fmla="*/ 0 h 91"/>
                  <a:gd name="T40" fmla="*/ 215 w 225"/>
                  <a:gd name="T41" fmla="*/ 0 h 91"/>
                  <a:gd name="T42" fmla="*/ 220 w 225"/>
                  <a:gd name="T43" fmla="*/ 2 h 91"/>
                  <a:gd name="T44" fmla="*/ 223 w 225"/>
                  <a:gd name="T45" fmla="*/ 5 h 91"/>
                  <a:gd name="T46" fmla="*/ 225 w 225"/>
                  <a:gd name="T47" fmla="*/ 10 h 91"/>
                  <a:gd name="T48" fmla="*/ 225 w 225"/>
                  <a:gd name="T49" fmla="*/ 17 h 91"/>
                  <a:gd name="T50" fmla="*/ 225 w 225"/>
                  <a:gd name="T51" fmla="*/ 25 h 91"/>
                  <a:gd name="T52" fmla="*/ 224 w 225"/>
                  <a:gd name="T53" fmla="*/ 31 h 91"/>
                  <a:gd name="T54" fmla="*/ 223 w 225"/>
                  <a:gd name="T55" fmla="*/ 36 h 91"/>
                  <a:gd name="T56" fmla="*/ 221 w 225"/>
                  <a:gd name="T57" fmla="*/ 40 h 91"/>
                  <a:gd name="T58" fmla="*/ 219 w 225"/>
                  <a:gd name="T59" fmla="*/ 44 h 91"/>
                  <a:gd name="T60" fmla="*/ 218 w 225"/>
                  <a:gd name="T61" fmla="*/ 47 h 91"/>
                  <a:gd name="T62" fmla="*/ 215 w 225"/>
                  <a:gd name="T63" fmla="*/ 48 h 91"/>
                  <a:gd name="T64" fmla="*/ 215 w 225"/>
                  <a:gd name="T65" fmla="*/ 48 h 91"/>
                  <a:gd name="T66" fmla="*/ 174 w 225"/>
                  <a:gd name="T67" fmla="*/ 66 h 91"/>
                  <a:gd name="T68" fmla="*/ 174 w 225"/>
                  <a:gd name="T69" fmla="*/ 65 h 91"/>
                  <a:gd name="T70" fmla="*/ 173 w 225"/>
                  <a:gd name="T71" fmla="*/ 63 h 91"/>
                  <a:gd name="T72" fmla="*/ 171 w 225"/>
                  <a:gd name="T73" fmla="*/ 61 h 91"/>
                  <a:gd name="T74" fmla="*/ 169 w 225"/>
                  <a:gd name="T75" fmla="*/ 58 h 91"/>
                  <a:gd name="T76" fmla="*/ 165 w 225"/>
                  <a:gd name="T77" fmla="*/ 55 h 91"/>
                  <a:gd name="T78" fmla="*/ 159 w 225"/>
                  <a:gd name="T79" fmla="*/ 53 h 91"/>
                  <a:gd name="T80" fmla="*/ 151 w 225"/>
                  <a:gd name="T81" fmla="*/ 51 h 91"/>
                  <a:gd name="T82" fmla="*/ 143 w 225"/>
                  <a:gd name="T83" fmla="*/ 51 h 91"/>
                  <a:gd name="T84" fmla="*/ 133 w 225"/>
                  <a:gd name="T85" fmla="*/ 52 h 91"/>
                  <a:gd name="T86" fmla="*/ 122 w 225"/>
                  <a:gd name="T87" fmla="*/ 55 h 91"/>
                  <a:gd name="T88" fmla="*/ 110 w 225"/>
                  <a:gd name="T89" fmla="*/ 59 h 91"/>
                  <a:gd name="T90" fmla="*/ 99 w 225"/>
                  <a:gd name="T91" fmla="*/ 63 h 91"/>
                  <a:gd name="T92" fmla="*/ 88 w 225"/>
                  <a:gd name="T93" fmla="*/ 68 h 91"/>
                  <a:gd name="T94" fmla="*/ 78 w 225"/>
                  <a:gd name="T95" fmla="*/ 73 h 91"/>
                  <a:gd name="T96" fmla="*/ 71 w 225"/>
                  <a:gd name="T97" fmla="*/ 77 h 91"/>
                  <a:gd name="T98" fmla="*/ 65 w 225"/>
                  <a:gd name="T99" fmla="*/ 80 h 91"/>
                  <a:gd name="T100" fmla="*/ 60 w 225"/>
                  <a:gd name="T101" fmla="*/ 82 h 91"/>
                  <a:gd name="T102" fmla="*/ 49 w 225"/>
                  <a:gd name="T103" fmla="*/ 84 h 91"/>
                  <a:gd name="T104" fmla="*/ 39 w 225"/>
                  <a:gd name="T105" fmla="*/ 86 h 91"/>
                  <a:gd name="T106" fmla="*/ 27 w 225"/>
                  <a:gd name="T107" fmla="*/ 88 h 91"/>
                  <a:gd name="T108" fmla="*/ 17 w 225"/>
                  <a:gd name="T109" fmla="*/ 89 h 91"/>
                  <a:gd name="T110" fmla="*/ 9 w 225"/>
                  <a:gd name="T111" fmla="*/ 90 h 91"/>
                  <a:gd name="T112" fmla="*/ 2 w 225"/>
                  <a:gd name="T113" fmla="*/ 91 h 91"/>
                  <a:gd name="T114" fmla="*/ 0 w 225"/>
                  <a:gd name="T1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91">
                    <a:moveTo>
                      <a:pt x="0" y="91"/>
                    </a:moveTo>
                    <a:lnTo>
                      <a:pt x="2" y="91"/>
                    </a:lnTo>
                    <a:lnTo>
                      <a:pt x="10" y="89"/>
                    </a:lnTo>
                    <a:lnTo>
                      <a:pt x="19" y="86"/>
                    </a:lnTo>
                    <a:lnTo>
                      <a:pt x="31" y="82"/>
                    </a:lnTo>
                    <a:lnTo>
                      <a:pt x="45" y="77"/>
                    </a:lnTo>
                    <a:lnTo>
                      <a:pt x="60" y="72"/>
                    </a:lnTo>
                    <a:lnTo>
                      <a:pt x="72" y="65"/>
                    </a:lnTo>
                    <a:lnTo>
                      <a:pt x="84" y="58"/>
                    </a:lnTo>
                    <a:lnTo>
                      <a:pt x="95" y="51"/>
                    </a:lnTo>
                    <a:lnTo>
                      <a:pt x="108" y="41"/>
                    </a:lnTo>
                    <a:lnTo>
                      <a:pt x="122" y="32"/>
                    </a:lnTo>
                    <a:lnTo>
                      <a:pt x="135" y="23"/>
                    </a:lnTo>
                    <a:lnTo>
                      <a:pt x="149" y="14"/>
                    </a:lnTo>
                    <a:lnTo>
                      <a:pt x="162" y="8"/>
                    </a:lnTo>
                    <a:lnTo>
                      <a:pt x="174" y="3"/>
                    </a:lnTo>
                    <a:lnTo>
                      <a:pt x="185" y="1"/>
                    </a:lnTo>
                    <a:lnTo>
                      <a:pt x="195" y="0"/>
                    </a:lnTo>
                    <a:lnTo>
                      <a:pt x="202" y="0"/>
                    </a:lnTo>
                    <a:lnTo>
                      <a:pt x="209" y="0"/>
                    </a:lnTo>
                    <a:lnTo>
                      <a:pt x="215" y="0"/>
                    </a:lnTo>
                    <a:lnTo>
                      <a:pt x="220" y="2"/>
                    </a:lnTo>
                    <a:lnTo>
                      <a:pt x="223" y="5"/>
                    </a:lnTo>
                    <a:lnTo>
                      <a:pt x="225" y="10"/>
                    </a:lnTo>
                    <a:lnTo>
                      <a:pt x="225" y="17"/>
                    </a:lnTo>
                    <a:lnTo>
                      <a:pt x="225" y="25"/>
                    </a:lnTo>
                    <a:lnTo>
                      <a:pt x="224" y="31"/>
                    </a:lnTo>
                    <a:lnTo>
                      <a:pt x="223" y="36"/>
                    </a:lnTo>
                    <a:lnTo>
                      <a:pt x="221" y="40"/>
                    </a:lnTo>
                    <a:lnTo>
                      <a:pt x="219" y="44"/>
                    </a:lnTo>
                    <a:lnTo>
                      <a:pt x="218" y="47"/>
                    </a:lnTo>
                    <a:lnTo>
                      <a:pt x="215" y="48"/>
                    </a:lnTo>
                    <a:lnTo>
                      <a:pt x="215" y="48"/>
                    </a:lnTo>
                    <a:lnTo>
                      <a:pt x="174" y="66"/>
                    </a:lnTo>
                    <a:lnTo>
                      <a:pt x="174" y="65"/>
                    </a:lnTo>
                    <a:lnTo>
                      <a:pt x="173" y="63"/>
                    </a:lnTo>
                    <a:lnTo>
                      <a:pt x="171" y="61"/>
                    </a:lnTo>
                    <a:lnTo>
                      <a:pt x="169" y="58"/>
                    </a:lnTo>
                    <a:lnTo>
                      <a:pt x="165" y="55"/>
                    </a:lnTo>
                    <a:lnTo>
                      <a:pt x="159" y="53"/>
                    </a:lnTo>
                    <a:lnTo>
                      <a:pt x="151" y="51"/>
                    </a:lnTo>
                    <a:lnTo>
                      <a:pt x="143" y="51"/>
                    </a:lnTo>
                    <a:lnTo>
                      <a:pt x="133" y="52"/>
                    </a:lnTo>
                    <a:lnTo>
                      <a:pt x="122" y="55"/>
                    </a:lnTo>
                    <a:lnTo>
                      <a:pt x="110" y="59"/>
                    </a:lnTo>
                    <a:lnTo>
                      <a:pt x="99" y="63"/>
                    </a:lnTo>
                    <a:lnTo>
                      <a:pt x="88" y="68"/>
                    </a:lnTo>
                    <a:lnTo>
                      <a:pt x="78" y="73"/>
                    </a:lnTo>
                    <a:lnTo>
                      <a:pt x="71" y="77"/>
                    </a:lnTo>
                    <a:lnTo>
                      <a:pt x="65" y="80"/>
                    </a:lnTo>
                    <a:lnTo>
                      <a:pt x="60" y="82"/>
                    </a:lnTo>
                    <a:lnTo>
                      <a:pt x="49" y="84"/>
                    </a:lnTo>
                    <a:lnTo>
                      <a:pt x="39" y="86"/>
                    </a:lnTo>
                    <a:lnTo>
                      <a:pt x="27" y="88"/>
                    </a:lnTo>
                    <a:lnTo>
                      <a:pt x="17" y="89"/>
                    </a:lnTo>
                    <a:lnTo>
                      <a:pt x="9" y="90"/>
                    </a:lnTo>
                    <a:lnTo>
                      <a:pt x="2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5" name="Freeform 297">
                <a:extLst>
                  <a:ext uri="{FF2B5EF4-FFF2-40B4-BE49-F238E27FC236}">
                    <a16:creationId xmlns:a16="http://schemas.microsoft.com/office/drawing/2014/main" id="{124E2BF6-930A-43BC-B0C8-5294698C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177"/>
                <a:ext cx="93" cy="38"/>
              </a:xfrm>
              <a:custGeom>
                <a:avLst/>
                <a:gdLst>
                  <a:gd name="T0" fmla="*/ 2 w 187"/>
                  <a:gd name="T1" fmla="*/ 76 h 77"/>
                  <a:gd name="T2" fmla="*/ 13 w 187"/>
                  <a:gd name="T3" fmla="*/ 66 h 77"/>
                  <a:gd name="T4" fmla="*/ 32 w 187"/>
                  <a:gd name="T5" fmla="*/ 51 h 77"/>
                  <a:gd name="T6" fmla="*/ 53 w 187"/>
                  <a:gd name="T7" fmla="*/ 35 h 77"/>
                  <a:gd name="T8" fmla="*/ 69 w 187"/>
                  <a:gd name="T9" fmla="*/ 23 h 77"/>
                  <a:gd name="T10" fmla="*/ 90 w 187"/>
                  <a:gd name="T11" fmla="*/ 10 h 77"/>
                  <a:gd name="T12" fmla="*/ 111 w 187"/>
                  <a:gd name="T13" fmla="*/ 1 h 77"/>
                  <a:gd name="T14" fmla="*/ 129 w 187"/>
                  <a:gd name="T15" fmla="*/ 2 h 77"/>
                  <a:gd name="T16" fmla="*/ 137 w 187"/>
                  <a:gd name="T17" fmla="*/ 11 h 77"/>
                  <a:gd name="T18" fmla="*/ 137 w 187"/>
                  <a:gd name="T19" fmla="*/ 20 h 77"/>
                  <a:gd name="T20" fmla="*/ 145 w 187"/>
                  <a:gd name="T21" fmla="*/ 26 h 77"/>
                  <a:gd name="T22" fmla="*/ 157 w 187"/>
                  <a:gd name="T23" fmla="*/ 27 h 77"/>
                  <a:gd name="T24" fmla="*/ 171 w 187"/>
                  <a:gd name="T25" fmla="*/ 28 h 77"/>
                  <a:gd name="T26" fmla="*/ 183 w 187"/>
                  <a:gd name="T27" fmla="*/ 30 h 77"/>
                  <a:gd name="T28" fmla="*/ 187 w 187"/>
                  <a:gd name="T29" fmla="*/ 33 h 77"/>
                  <a:gd name="T30" fmla="*/ 182 w 187"/>
                  <a:gd name="T31" fmla="*/ 34 h 77"/>
                  <a:gd name="T32" fmla="*/ 170 w 187"/>
                  <a:gd name="T33" fmla="*/ 37 h 77"/>
                  <a:gd name="T34" fmla="*/ 155 w 187"/>
                  <a:gd name="T35" fmla="*/ 40 h 77"/>
                  <a:gd name="T36" fmla="*/ 137 w 187"/>
                  <a:gd name="T37" fmla="*/ 46 h 77"/>
                  <a:gd name="T38" fmla="*/ 116 w 187"/>
                  <a:gd name="T39" fmla="*/ 54 h 77"/>
                  <a:gd name="T40" fmla="*/ 97 w 187"/>
                  <a:gd name="T41" fmla="*/ 60 h 77"/>
                  <a:gd name="T42" fmla="*/ 86 w 187"/>
                  <a:gd name="T43" fmla="*/ 65 h 77"/>
                  <a:gd name="T44" fmla="*/ 86 w 187"/>
                  <a:gd name="T45" fmla="*/ 64 h 77"/>
                  <a:gd name="T46" fmla="*/ 89 w 187"/>
                  <a:gd name="T47" fmla="*/ 56 h 77"/>
                  <a:gd name="T48" fmla="*/ 87 w 187"/>
                  <a:gd name="T49" fmla="*/ 49 h 77"/>
                  <a:gd name="T50" fmla="*/ 82 w 187"/>
                  <a:gd name="T51" fmla="*/ 47 h 77"/>
                  <a:gd name="T52" fmla="*/ 72 w 187"/>
                  <a:gd name="T53" fmla="*/ 45 h 77"/>
                  <a:gd name="T54" fmla="*/ 64 w 187"/>
                  <a:gd name="T55" fmla="*/ 46 h 77"/>
                  <a:gd name="T56" fmla="*/ 57 w 187"/>
                  <a:gd name="T57" fmla="*/ 49 h 77"/>
                  <a:gd name="T58" fmla="*/ 42 w 187"/>
                  <a:gd name="T59" fmla="*/ 57 h 77"/>
                  <a:gd name="T60" fmla="*/ 26 w 187"/>
                  <a:gd name="T61" fmla="*/ 67 h 77"/>
                  <a:gd name="T62" fmla="*/ 7 w 187"/>
                  <a:gd name="T6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77">
                    <a:moveTo>
                      <a:pt x="0" y="77"/>
                    </a:moveTo>
                    <a:lnTo>
                      <a:pt x="2" y="76"/>
                    </a:lnTo>
                    <a:lnTo>
                      <a:pt x="7" y="72"/>
                    </a:lnTo>
                    <a:lnTo>
                      <a:pt x="13" y="66"/>
                    </a:lnTo>
                    <a:lnTo>
                      <a:pt x="23" y="58"/>
                    </a:lnTo>
                    <a:lnTo>
                      <a:pt x="32" y="51"/>
                    </a:lnTo>
                    <a:lnTo>
                      <a:pt x="42" y="43"/>
                    </a:lnTo>
                    <a:lnTo>
                      <a:pt x="53" y="35"/>
                    </a:lnTo>
                    <a:lnTo>
                      <a:pt x="61" y="29"/>
                    </a:lnTo>
                    <a:lnTo>
                      <a:pt x="69" y="23"/>
                    </a:lnTo>
                    <a:lnTo>
                      <a:pt x="80" y="16"/>
                    </a:lnTo>
                    <a:lnTo>
                      <a:pt x="90" y="10"/>
                    </a:lnTo>
                    <a:lnTo>
                      <a:pt x="101" y="4"/>
                    </a:lnTo>
                    <a:lnTo>
                      <a:pt x="111" y="1"/>
                    </a:lnTo>
                    <a:lnTo>
                      <a:pt x="120" y="0"/>
                    </a:lnTo>
                    <a:lnTo>
                      <a:pt x="129" y="2"/>
                    </a:lnTo>
                    <a:lnTo>
                      <a:pt x="137" y="8"/>
                    </a:lnTo>
                    <a:lnTo>
                      <a:pt x="137" y="11"/>
                    </a:lnTo>
                    <a:lnTo>
                      <a:pt x="137" y="15"/>
                    </a:lnTo>
                    <a:lnTo>
                      <a:pt x="137" y="20"/>
                    </a:lnTo>
                    <a:lnTo>
                      <a:pt x="141" y="24"/>
                    </a:lnTo>
                    <a:lnTo>
                      <a:pt x="145" y="26"/>
                    </a:lnTo>
                    <a:lnTo>
                      <a:pt x="150" y="27"/>
                    </a:lnTo>
                    <a:lnTo>
                      <a:pt x="157" y="27"/>
                    </a:lnTo>
                    <a:lnTo>
                      <a:pt x="164" y="28"/>
                    </a:lnTo>
                    <a:lnTo>
                      <a:pt x="171" y="28"/>
                    </a:lnTo>
                    <a:lnTo>
                      <a:pt x="177" y="29"/>
                    </a:lnTo>
                    <a:lnTo>
                      <a:pt x="183" y="30"/>
                    </a:lnTo>
                    <a:lnTo>
                      <a:pt x="186" y="31"/>
                    </a:lnTo>
                    <a:lnTo>
                      <a:pt x="187" y="33"/>
                    </a:lnTo>
                    <a:lnTo>
                      <a:pt x="185" y="34"/>
                    </a:lnTo>
                    <a:lnTo>
                      <a:pt x="182" y="34"/>
                    </a:lnTo>
                    <a:lnTo>
                      <a:pt x="176" y="35"/>
                    </a:lnTo>
                    <a:lnTo>
                      <a:pt x="170" y="37"/>
                    </a:lnTo>
                    <a:lnTo>
                      <a:pt x="163" y="38"/>
                    </a:lnTo>
                    <a:lnTo>
                      <a:pt x="155" y="40"/>
                    </a:lnTo>
                    <a:lnTo>
                      <a:pt x="146" y="43"/>
                    </a:lnTo>
                    <a:lnTo>
                      <a:pt x="137" y="46"/>
                    </a:lnTo>
                    <a:lnTo>
                      <a:pt x="127" y="50"/>
                    </a:lnTo>
                    <a:lnTo>
                      <a:pt x="116" y="54"/>
                    </a:lnTo>
                    <a:lnTo>
                      <a:pt x="107" y="57"/>
                    </a:lnTo>
                    <a:lnTo>
                      <a:pt x="97" y="60"/>
                    </a:lnTo>
                    <a:lnTo>
                      <a:pt x="91" y="62"/>
                    </a:lnTo>
                    <a:lnTo>
                      <a:pt x="86" y="65"/>
                    </a:lnTo>
                    <a:lnTo>
                      <a:pt x="85" y="65"/>
                    </a:lnTo>
                    <a:lnTo>
                      <a:pt x="86" y="64"/>
                    </a:lnTo>
                    <a:lnTo>
                      <a:pt x="88" y="60"/>
                    </a:lnTo>
                    <a:lnTo>
                      <a:pt x="89" y="56"/>
                    </a:lnTo>
                    <a:lnTo>
                      <a:pt x="89" y="51"/>
                    </a:lnTo>
                    <a:lnTo>
                      <a:pt x="87" y="49"/>
                    </a:lnTo>
                    <a:lnTo>
                      <a:pt x="85" y="48"/>
                    </a:lnTo>
                    <a:lnTo>
                      <a:pt x="82" y="47"/>
                    </a:lnTo>
                    <a:lnTo>
                      <a:pt x="78" y="45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4" y="46"/>
                    </a:lnTo>
                    <a:lnTo>
                      <a:pt x="61" y="47"/>
                    </a:lnTo>
                    <a:lnTo>
                      <a:pt x="57" y="49"/>
                    </a:lnTo>
                    <a:lnTo>
                      <a:pt x="50" y="53"/>
                    </a:lnTo>
                    <a:lnTo>
                      <a:pt x="42" y="57"/>
                    </a:lnTo>
                    <a:lnTo>
                      <a:pt x="34" y="61"/>
                    </a:lnTo>
                    <a:lnTo>
                      <a:pt x="26" y="67"/>
                    </a:lnTo>
                    <a:lnTo>
                      <a:pt x="16" y="71"/>
                    </a:lnTo>
                    <a:lnTo>
                      <a:pt x="7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6" name="Freeform 298">
                <a:extLst>
                  <a:ext uri="{FF2B5EF4-FFF2-40B4-BE49-F238E27FC236}">
                    <a16:creationId xmlns:a16="http://schemas.microsoft.com/office/drawing/2014/main" id="{4C1E0D57-E593-4CF2-B095-8B59F90B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152"/>
                <a:ext cx="75" cy="29"/>
              </a:xfrm>
              <a:custGeom>
                <a:avLst/>
                <a:gdLst>
                  <a:gd name="T0" fmla="*/ 0 w 149"/>
                  <a:gd name="T1" fmla="*/ 58 h 58"/>
                  <a:gd name="T2" fmla="*/ 1 w 149"/>
                  <a:gd name="T3" fmla="*/ 55 h 58"/>
                  <a:gd name="T4" fmla="*/ 8 w 149"/>
                  <a:gd name="T5" fmla="*/ 49 h 58"/>
                  <a:gd name="T6" fmla="*/ 17 w 149"/>
                  <a:gd name="T7" fmla="*/ 40 h 58"/>
                  <a:gd name="T8" fmla="*/ 27 w 149"/>
                  <a:gd name="T9" fmla="*/ 29 h 58"/>
                  <a:gd name="T10" fmla="*/ 40 w 149"/>
                  <a:gd name="T11" fmla="*/ 19 h 58"/>
                  <a:gd name="T12" fmla="*/ 53 w 149"/>
                  <a:gd name="T13" fmla="*/ 10 h 58"/>
                  <a:gd name="T14" fmla="*/ 67 w 149"/>
                  <a:gd name="T15" fmla="*/ 3 h 58"/>
                  <a:gd name="T16" fmla="*/ 80 w 149"/>
                  <a:gd name="T17" fmla="*/ 0 h 58"/>
                  <a:gd name="T18" fmla="*/ 92 w 149"/>
                  <a:gd name="T19" fmla="*/ 1 h 58"/>
                  <a:gd name="T20" fmla="*/ 103 w 149"/>
                  <a:gd name="T21" fmla="*/ 2 h 58"/>
                  <a:gd name="T22" fmla="*/ 113 w 149"/>
                  <a:gd name="T23" fmla="*/ 4 h 58"/>
                  <a:gd name="T24" fmla="*/ 122 w 149"/>
                  <a:gd name="T25" fmla="*/ 8 h 58"/>
                  <a:gd name="T26" fmla="*/ 131 w 149"/>
                  <a:gd name="T27" fmla="*/ 11 h 58"/>
                  <a:gd name="T28" fmla="*/ 138 w 149"/>
                  <a:gd name="T29" fmla="*/ 16 h 58"/>
                  <a:gd name="T30" fmla="*/ 144 w 149"/>
                  <a:gd name="T31" fmla="*/ 20 h 58"/>
                  <a:gd name="T32" fmla="*/ 149 w 149"/>
                  <a:gd name="T33" fmla="*/ 25 h 58"/>
                  <a:gd name="T34" fmla="*/ 146 w 149"/>
                  <a:gd name="T35" fmla="*/ 25 h 58"/>
                  <a:gd name="T36" fmla="*/ 141 w 149"/>
                  <a:gd name="T37" fmla="*/ 26 h 58"/>
                  <a:gd name="T38" fmla="*/ 132 w 149"/>
                  <a:gd name="T39" fmla="*/ 28 h 58"/>
                  <a:gd name="T40" fmla="*/ 122 w 149"/>
                  <a:gd name="T41" fmla="*/ 30 h 58"/>
                  <a:gd name="T42" fmla="*/ 112 w 149"/>
                  <a:gd name="T43" fmla="*/ 34 h 58"/>
                  <a:gd name="T44" fmla="*/ 101 w 149"/>
                  <a:gd name="T45" fmla="*/ 37 h 58"/>
                  <a:gd name="T46" fmla="*/ 93 w 149"/>
                  <a:gd name="T47" fmla="*/ 41 h 58"/>
                  <a:gd name="T48" fmla="*/ 87 w 149"/>
                  <a:gd name="T49" fmla="*/ 45 h 58"/>
                  <a:gd name="T50" fmla="*/ 86 w 149"/>
                  <a:gd name="T51" fmla="*/ 44 h 58"/>
                  <a:gd name="T52" fmla="*/ 85 w 149"/>
                  <a:gd name="T53" fmla="*/ 43 h 58"/>
                  <a:gd name="T54" fmla="*/ 81 w 149"/>
                  <a:gd name="T55" fmla="*/ 41 h 58"/>
                  <a:gd name="T56" fmla="*/ 78 w 149"/>
                  <a:gd name="T57" fmla="*/ 39 h 58"/>
                  <a:gd name="T58" fmla="*/ 74 w 149"/>
                  <a:gd name="T59" fmla="*/ 38 h 58"/>
                  <a:gd name="T60" fmla="*/ 69 w 149"/>
                  <a:gd name="T61" fmla="*/ 37 h 58"/>
                  <a:gd name="T62" fmla="*/ 63 w 149"/>
                  <a:gd name="T63" fmla="*/ 37 h 58"/>
                  <a:gd name="T64" fmla="*/ 57 w 149"/>
                  <a:gd name="T65" fmla="*/ 38 h 58"/>
                  <a:gd name="T66" fmla="*/ 49 w 149"/>
                  <a:gd name="T67" fmla="*/ 40 h 58"/>
                  <a:gd name="T68" fmla="*/ 43 w 149"/>
                  <a:gd name="T69" fmla="*/ 42 h 58"/>
                  <a:gd name="T70" fmla="*/ 35 w 149"/>
                  <a:gd name="T71" fmla="*/ 45 h 58"/>
                  <a:gd name="T72" fmla="*/ 28 w 149"/>
                  <a:gd name="T73" fmla="*/ 48 h 58"/>
                  <a:gd name="T74" fmla="*/ 21 w 149"/>
                  <a:gd name="T75" fmla="*/ 51 h 58"/>
                  <a:gd name="T76" fmla="*/ 15 w 149"/>
                  <a:gd name="T77" fmla="*/ 54 h 58"/>
                  <a:gd name="T78" fmla="*/ 8 w 149"/>
                  <a:gd name="T79" fmla="*/ 56 h 58"/>
                  <a:gd name="T80" fmla="*/ 0 w 149"/>
                  <a:gd name="T8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58">
                    <a:moveTo>
                      <a:pt x="0" y="58"/>
                    </a:moveTo>
                    <a:lnTo>
                      <a:pt x="1" y="55"/>
                    </a:lnTo>
                    <a:lnTo>
                      <a:pt x="8" y="49"/>
                    </a:lnTo>
                    <a:lnTo>
                      <a:pt x="17" y="40"/>
                    </a:lnTo>
                    <a:lnTo>
                      <a:pt x="27" y="29"/>
                    </a:lnTo>
                    <a:lnTo>
                      <a:pt x="40" y="19"/>
                    </a:lnTo>
                    <a:lnTo>
                      <a:pt x="53" y="10"/>
                    </a:lnTo>
                    <a:lnTo>
                      <a:pt x="67" y="3"/>
                    </a:lnTo>
                    <a:lnTo>
                      <a:pt x="80" y="0"/>
                    </a:lnTo>
                    <a:lnTo>
                      <a:pt x="92" y="1"/>
                    </a:lnTo>
                    <a:lnTo>
                      <a:pt x="103" y="2"/>
                    </a:lnTo>
                    <a:lnTo>
                      <a:pt x="113" y="4"/>
                    </a:lnTo>
                    <a:lnTo>
                      <a:pt x="122" y="8"/>
                    </a:lnTo>
                    <a:lnTo>
                      <a:pt x="131" y="11"/>
                    </a:lnTo>
                    <a:lnTo>
                      <a:pt x="138" y="16"/>
                    </a:lnTo>
                    <a:lnTo>
                      <a:pt x="144" y="20"/>
                    </a:lnTo>
                    <a:lnTo>
                      <a:pt x="149" y="25"/>
                    </a:lnTo>
                    <a:lnTo>
                      <a:pt x="146" y="25"/>
                    </a:lnTo>
                    <a:lnTo>
                      <a:pt x="141" y="26"/>
                    </a:lnTo>
                    <a:lnTo>
                      <a:pt x="132" y="28"/>
                    </a:lnTo>
                    <a:lnTo>
                      <a:pt x="122" y="30"/>
                    </a:lnTo>
                    <a:lnTo>
                      <a:pt x="112" y="34"/>
                    </a:lnTo>
                    <a:lnTo>
                      <a:pt x="101" y="37"/>
                    </a:lnTo>
                    <a:lnTo>
                      <a:pt x="93" y="41"/>
                    </a:lnTo>
                    <a:lnTo>
                      <a:pt x="87" y="45"/>
                    </a:lnTo>
                    <a:lnTo>
                      <a:pt x="86" y="44"/>
                    </a:lnTo>
                    <a:lnTo>
                      <a:pt x="85" y="43"/>
                    </a:lnTo>
                    <a:lnTo>
                      <a:pt x="81" y="41"/>
                    </a:lnTo>
                    <a:lnTo>
                      <a:pt x="78" y="39"/>
                    </a:lnTo>
                    <a:lnTo>
                      <a:pt x="74" y="38"/>
                    </a:lnTo>
                    <a:lnTo>
                      <a:pt x="69" y="37"/>
                    </a:lnTo>
                    <a:lnTo>
                      <a:pt x="63" y="37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2"/>
                    </a:lnTo>
                    <a:lnTo>
                      <a:pt x="35" y="45"/>
                    </a:lnTo>
                    <a:lnTo>
                      <a:pt x="28" y="48"/>
                    </a:lnTo>
                    <a:lnTo>
                      <a:pt x="21" y="51"/>
                    </a:lnTo>
                    <a:lnTo>
                      <a:pt x="15" y="54"/>
                    </a:lnTo>
                    <a:lnTo>
                      <a:pt x="8" y="56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7" name="Freeform 299">
                <a:extLst>
                  <a:ext uri="{FF2B5EF4-FFF2-40B4-BE49-F238E27FC236}">
                    <a16:creationId xmlns:a16="http://schemas.microsoft.com/office/drawing/2014/main" id="{5F5F06B0-A4E8-446C-9329-4A02F0CB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221"/>
                <a:ext cx="518" cy="58"/>
              </a:xfrm>
              <a:custGeom>
                <a:avLst/>
                <a:gdLst>
                  <a:gd name="T0" fmla="*/ 21 w 1035"/>
                  <a:gd name="T1" fmla="*/ 56 h 116"/>
                  <a:gd name="T2" fmla="*/ 91 w 1035"/>
                  <a:gd name="T3" fmla="*/ 69 h 116"/>
                  <a:gd name="T4" fmla="*/ 183 w 1035"/>
                  <a:gd name="T5" fmla="*/ 70 h 116"/>
                  <a:gd name="T6" fmla="*/ 255 w 1035"/>
                  <a:gd name="T7" fmla="*/ 71 h 116"/>
                  <a:gd name="T8" fmla="*/ 316 w 1035"/>
                  <a:gd name="T9" fmla="*/ 75 h 116"/>
                  <a:gd name="T10" fmla="*/ 362 w 1035"/>
                  <a:gd name="T11" fmla="*/ 82 h 116"/>
                  <a:gd name="T12" fmla="*/ 400 w 1035"/>
                  <a:gd name="T13" fmla="*/ 91 h 116"/>
                  <a:gd name="T14" fmla="*/ 447 w 1035"/>
                  <a:gd name="T15" fmla="*/ 101 h 116"/>
                  <a:gd name="T16" fmla="*/ 499 w 1035"/>
                  <a:gd name="T17" fmla="*/ 111 h 116"/>
                  <a:gd name="T18" fmla="*/ 551 w 1035"/>
                  <a:gd name="T19" fmla="*/ 116 h 116"/>
                  <a:gd name="T20" fmla="*/ 604 w 1035"/>
                  <a:gd name="T21" fmla="*/ 115 h 116"/>
                  <a:gd name="T22" fmla="*/ 663 w 1035"/>
                  <a:gd name="T23" fmla="*/ 113 h 116"/>
                  <a:gd name="T24" fmla="*/ 722 w 1035"/>
                  <a:gd name="T25" fmla="*/ 108 h 116"/>
                  <a:gd name="T26" fmla="*/ 775 w 1035"/>
                  <a:gd name="T27" fmla="*/ 97 h 116"/>
                  <a:gd name="T28" fmla="*/ 821 w 1035"/>
                  <a:gd name="T29" fmla="*/ 83 h 116"/>
                  <a:gd name="T30" fmla="*/ 865 w 1035"/>
                  <a:gd name="T31" fmla="*/ 69 h 116"/>
                  <a:gd name="T32" fmla="*/ 903 w 1035"/>
                  <a:gd name="T33" fmla="*/ 57 h 116"/>
                  <a:gd name="T34" fmla="*/ 936 w 1035"/>
                  <a:gd name="T35" fmla="*/ 44 h 116"/>
                  <a:gd name="T36" fmla="*/ 978 w 1035"/>
                  <a:gd name="T37" fmla="*/ 22 h 116"/>
                  <a:gd name="T38" fmla="*/ 1023 w 1035"/>
                  <a:gd name="T39" fmla="*/ 4 h 116"/>
                  <a:gd name="T40" fmla="*/ 1018 w 1035"/>
                  <a:gd name="T41" fmla="*/ 4 h 116"/>
                  <a:gd name="T42" fmla="*/ 943 w 1035"/>
                  <a:gd name="T43" fmla="*/ 29 h 116"/>
                  <a:gd name="T44" fmla="*/ 886 w 1035"/>
                  <a:gd name="T45" fmla="*/ 51 h 116"/>
                  <a:gd name="T46" fmla="*/ 809 w 1035"/>
                  <a:gd name="T47" fmla="*/ 76 h 116"/>
                  <a:gd name="T48" fmla="*/ 775 w 1035"/>
                  <a:gd name="T49" fmla="*/ 86 h 116"/>
                  <a:gd name="T50" fmla="*/ 741 w 1035"/>
                  <a:gd name="T51" fmla="*/ 93 h 116"/>
                  <a:gd name="T52" fmla="*/ 702 w 1035"/>
                  <a:gd name="T53" fmla="*/ 99 h 116"/>
                  <a:gd name="T54" fmla="*/ 661 w 1035"/>
                  <a:gd name="T55" fmla="*/ 103 h 116"/>
                  <a:gd name="T56" fmla="*/ 620 w 1035"/>
                  <a:gd name="T57" fmla="*/ 104 h 116"/>
                  <a:gd name="T58" fmla="*/ 575 w 1035"/>
                  <a:gd name="T59" fmla="*/ 103 h 116"/>
                  <a:gd name="T60" fmla="*/ 529 w 1035"/>
                  <a:gd name="T61" fmla="*/ 100 h 116"/>
                  <a:gd name="T62" fmla="*/ 486 w 1035"/>
                  <a:gd name="T63" fmla="*/ 94 h 116"/>
                  <a:gd name="T64" fmla="*/ 452 w 1035"/>
                  <a:gd name="T65" fmla="*/ 88 h 116"/>
                  <a:gd name="T66" fmla="*/ 427 w 1035"/>
                  <a:gd name="T67" fmla="*/ 82 h 116"/>
                  <a:gd name="T68" fmla="*/ 399 w 1035"/>
                  <a:gd name="T69" fmla="*/ 69 h 116"/>
                  <a:gd name="T70" fmla="*/ 353 w 1035"/>
                  <a:gd name="T71" fmla="*/ 41 h 116"/>
                  <a:gd name="T72" fmla="*/ 345 w 1035"/>
                  <a:gd name="T73" fmla="*/ 37 h 116"/>
                  <a:gd name="T74" fmla="*/ 360 w 1035"/>
                  <a:gd name="T75" fmla="*/ 54 h 116"/>
                  <a:gd name="T76" fmla="*/ 352 w 1035"/>
                  <a:gd name="T77" fmla="*/ 63 h 116"/>
                  <a:gd name="T78" fmla="*/ 332 w 1035"/>
                  <a:gd name="T79" fmla="*/ 64 h 116"/>
                  <a:gd name="T80" fmla="*/ 308 w 1035"/>
                  <a:gd name="T81" fmla="*/ 62 h 116"/>
                  <a:gd name="T82" fmla="*/ 274 w 1035"/>
                  <a:gd name="T83" fmla="*/ 60 h 116"/>
                  <a:gd name="T84" fmla="*/ 234 w 1035"/>
                  <a:gd name="T85" fmla="*/ 59 h 116"/>
                  <a:gd name="T86" fmla="*/ 189 w 1035"/>
                  <a:gd name="T87" fmla="*/ 59 h 116"/>
                  <a:gd name="T88" fmla="*/ 142 w 1035"/>
                  <a:gd name="T89" fmla="*/ 60 h 116"/>
                  <a:gd name="T90" fmla="*/ 94 w 1035"/>
                  <a:gd name="T91" fmla="*/ 59 h 116"/>
                  <a:gd name="T92" fmla="*/ 52 w 1035"/>
                  <a:gd name="T93" fmla="*/ 54 h 116"/>
                  <a:gd name="T94" fmla="*/ 24 w 1035"/>
                  <a:gd name="T95" fmla="*/ 46 h 116"/>
                  <a:gd name="T96" fmla="*/ 7 w 1035"/>
                  <a:gd name="T97" fmla="*/ 29 h 116"/>
                  <a:gd name="T98" fmla="*/ 0 w 1035"/>
                  <a:gd name="T99" fmla="*/ 2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35" h="116">
                    <a:moveTo>
                      <a:pt x="11" y="50"/>
                    </a:moveTo>
                    <a:lnTo>
                      <a:pt x="12" y="51"/>
                    </a:lnTo>
                    <a:lnTo>
                      <a:pt x="14" y="54"/>
                    </a:lnTo>
                    <a:lnTo>
                      <a:pt x="21" y="56"/>
                    </a:lnTo>
                    <a:lnTo>
                      <a:pt x="30" y="60"/>
                    </a:lnTo>
                    <a:lnTo>
                      <a:pt x="45" y="64"/>
                    </a:lnTo>
                    <a:lnTo>
                      <a:pt x="64" y="67"/>
                    </a:lnTo>
                    <a:lnTo>
                      <a:pt x="91" y="69"/>
                    </a:lnTo>
                    <a:lnTo>
                      <a:pt x="127" y="70"/>
                    </a:lnTo>
                    <a:lnTo>
                      <a:pt x="145" y="70"/>
                    </a:lnTo>
                    <a:lnTo>
                      <a:pt x="165" y="70"/>
                    </a:lnTo>
                    <a:lnTo>
                      <a:pt x="183" y="70"/>
                    </a:lnTo>
                    <a:lnTo>
                      <a:pt x="202" y="70"/>
                    </a:lnTo>
                    <a:lnTo>
                      <a:pt x="220" y="70"/>
                    </a:lnTo>
                    <a:lnTo>
                      <a:pt x="237" y="71"/>
                    </a:lnTo>
                    <a:lnTo>
                      <a:pt x="255" y="71"/>
                    </a:lnTo>
                    <a:lnTo>
                      <a:pt x="270" y="72"/>
                    </a:lnTo>
                    <a:lnTo>
                      <a:pt x="287" y="72"/>
                    </a:lnTo>
                    <a:lnTo>
                      <a:pt x="301" y="74"/>
                    </a:lnTo>
                    <a:lnTo>
                      <a:pt x="316" y="75"/>
                    </a:lnTo>
                    <a:lnTo>
                      <a:pt x="328" y="76"/>
                    </a:lnTo>
                    <a:lnTo>
                      <a:pt x="341" y="77"/>
                    </a:lnTo>
                    <a:lnTo>
                      <a:pt x="351" y="79"/>
                    </a:lnTo>
                    <a:lnTo>
                      <a:pt x="362" y="82"/>
                    </a:lnTo>
                    <a:lnTo>
                      <a:pt x="371" y="84"/>
                    </a:lnTo>
                    <a:lnTo>
                      <a:pt x="380" y="86"/>
                    </a:lnTo>
                    <a:lnTo>
                      <a:pt x="390" y="89"/>
                    </a:lnTo>
                    <a:lnTo>
                      <a:pt x="400" y="91"/>
                    </a:lnTo>
                    <a:lnTo>
                      <a:pt x="411" y="93"/>
                    </a:lnTo>
                    <a:lnTo>
                      <a:pt x="422" y="96"/>
                    </a:lnTo>
                    <a:lnTo>
                      <a:pt x="434" y="99"/>
                    </a:lnTo>
                    <a:lnTo>
                      <a:pt x="447" y="101"/>
                    </a:lnTo>
                    <a:lnTo>
                      <a:pt x="459" y="104"/>
                    </a:lnTo>
                    <a:lnTo>
                      <a:pt x="472" y="107"/>
                    </a:lnTo>
                    <a:lnTo>
                      <a:pt x="485" y="109"/>
                    </a:lnTo>
                    <a:lnTo>
                      <a:pt x="499" y="111"/>
                    </a:lnTo>
                    <a:lnTo>
                      <a:pt x="512" y="112"/>
                    </a:lnTo>
                    <a:lnTo>
                      <a:pt x="526" y="114"/>
                    </a:lnTo>
                    <a:lnTo>
                      <a:pt x="538" y="114"/>
                    </a:lnTo>
                    <a:lnTo>
                      <a:pt x="551" y="116"/>
                    </a:lnTo>
                    <a:lnTo>
                      <a:pt x="563" y="116"/>
                    </a:lnTo>
                    <a:lnTo>
                      <a:pt x="577" y="116"/>
                    </a:lnTo>
                    <a:lnTo>
                      <a:pt x="590" y="116"/>
                    </a:lnTo>
                    <a:lnTo>
                      <a:pt x="604" y="115"/>
                    </a:lnTo>
                    <a:lnTo>
                      <a:pt x="618" y="115"/>
                    </a:lnTo>
                    <a:lnTo>
                      <a:pt x="632" y="114"/>
                    </a:lnTo>
                    <a:lnTo>
                      <a:pt x="648" y="114"/>
                    </a:lnTo>
                    <a:lnTo>
                      <a:pt x="663" y="113"/>
                    </a:lnTo>
                    <a:lnTo>
                      <a:pt x="678" y="112"/>
                    </a:lnTo>
                    <a:lnTo>
                      <a:pt x="693" y="111"/>
                    </a:lnTo>
                    <a:lnTo>
                      <a:pt x="707" y="110"/>
                    </a:lnTo>
                    <a:lnTo>
                      <a:pt x="722" y="108"/>
                    </a:lnTo>
                    <a:lnTo>
                      <a:pt x="736" y="105"/>
                    </a:lnTo>
                    <a:lnTo>
                      <a:pt x="751" y="103"/>
                    </a:lnTo>
                    <a:lnTo>
                      <a:pt x="763" y="100"/>
                    </a:lnTo>
                    <a:lnTo>
                      <a:pt x="775" y="97"/>
                    </a:lnTo>
                    <a:lnTo>
                      <a:pt x="788" y="94"/>
                    </a:lnTo>
                    <a:lnTo>
                      <a:pt x="798" y="90"/>
                    </a:lnTo>
                    <a:lnTo>
                      <a:pt x="811" y="87"/>
                    </a:lnTo>
                    <a:lnTo>
                      <a:pt x="821" y="83"/>
                    </a:lnTo>
                    <a:lnTo>
                      <a:pt x="833" y="79"/>
                    </a:lnTo>
                    <a:lnTo>
                      <a:pt x="844" y="76"/>
                    </a:lnTo>
                    <a:lnTo>
                      <a:pt x="854" y="72"/>
                    </a:lnTo>
                    <a:lnTo>
                      <a:pt x="865" y="69"/>
                    </a:lnTo>
                    <a:lnTo>
                      <a:pt x="875" y="66"/>
                    </a:lnTo>
                    <a:lnTo>
                      <a:pt x="886" y="63"/>
                    </a:lnTo>
                    <a:lnTo>
                      <a:pt x="895" y="60"/>
                    </a:lnTo>
                    <a:lnTo>
                      <a:pt x="903" y="57"/>
                    </a:lnTo>
                    <a:lnTo>
                      <a:pt x="913" y="54"/>
                    </a:lnTo>
                    <a:lnTo>
                      <a:pt x="921" y="50"/>
                    </a:lnTo>
                    <a:lnTo>
                      <a:pt x="928" y="47"/>
                    </a:lnTo>
                    <a:lnTo>
                      <a:pt x="936" y="44"/>
                    </a:lnTo>
                    <a:lnTo>
                      <a:pt x="943" y="41"/>
                    </a:lnTo>
                    <a:lnTo>
                      <a:pt x="955" y="35"/>
                    </a:lnTo>
                    <a:lnTo>
                      <a:pt x="968" y="29"/>
                    </a:lnTo>
                    <a:lnTo>
                      <a:pt x="978" y="22"/>
                    </a:lnTo>
                    <a:lnTo>
                      <a:pt x="990" y="17"/>
                    </a:lnTo>
                    <a:lnTo>
                      <a:pt x="1000" y="12"/>
                    </a:lnTo>
                    <a:lnTo>
                      <a:pt x="1010" y="7"/>
                    </a:lnTo>
                    <a:lnTo>
                      <a:pt x="1023" y="4"/>
                    </a:lnTo>
                    <a:lnTo>
                      <a:pt x="1035" y="0"/>
                    </a:lnTo>
                    <a:lnTo>
                      <a:pt x="1033" y="0"/>
                    </a:lnTo>
                    <a:lnTo>
                      <a:pt x="1027" y="2"/>
                    </a:lnTo>
                    <a:lnTo>
                      <a:pt x="1018" y="4"/>
                    </a:lnTo>
                    <a:lnTo>
                      <a:pt x="1004" y="7"/>
                    </a:lnTo>
                    <a:lnTo>
                      <a:pt x="987" y="12"/>
                    </a:lnTo>
                    <a:lnTo>
                      <a:pt x="967" y="19"/>
                    </a:lnTo>
                    <a:lnTo>
                      <a:pt x="943" y="29"/>
                    </a:lnTo>
                    <a:lnTo>
                      <a:pt x="915" y="41"/>
                    </a:lnTo>
                    <a:lnTo>
                      <a:pt x="911" y="42"/>
                    </a:lnTo>
                    <a:lnTo>
                      <a:pt x="900" y="46"/>
                    </a:lnTo>
                    <a:lnTo>
                      <a:pt x="886" y="51"/>
                    </a:lnTo>
                    <a:lnTo>
                      <a:pt x="867" y="57"/>
                    </a:lnTo>
                    <a:lnTo>
                      <a:pt x="846" y="64"/>
                    </a:lnTo>
                    <a:lnTo>
                      <a:pt x="826" y="70"/>
                    </a:lnTo>
                    <a:lnTo>
                      <a:pt x="809" y="76"/>
                    </a:lnTo>
                    <a:lnTo>
                      <a:pt x="794" y="81"/>
                    </a:lnTo>
                    <a:lnTo>
                      <a:pt x="789" y="82"/>
                    </a:lnTo>
                    <a:lnTo>
                      <a:pt x="782" y="84"/>
                    </a:lnTo>
                    <a:lnTo>
                      <a:pt x="775" y="86"/>
                    </a:lnTo>
                    <a:lnTo>
                      <a:pt x="766" y="88"/>
                    </a:lnTo>
                    <a:lnTo>
                      <a:pt x="759" y="90"/>
                    </a:lnTo>
                    <a:lnTo>
                      <a:pt x="751" y="91"/>
                    </a:lnTo>
                    <a:lnTo>
                      <a:pt x="741" y="93"/>
                    </a:lnTo>
                    <a:lnTo>
                      <a:pt x="732" y="94"/>
                    </a:lnTo>
                    <a:lnTo>
                      <a:pt x="722" y="96"/>
                    </a:lnTo>
                    <a:lnTo>
                      <a:pt x="712" y="98"/>
                    </a:lnTo>
                    <a:lnTo>
                      <a:pt x="702" y="99"/>
                    </a:lnTo>
                    <a:lnTo>
                      <a:pt x="692" y="100"/>
                    </a:lnTo>
                    <a:lnTo>
                      <a:pt x="682" y="101"/>
                    </a:lnTo>
                    <a:lnTo>
                      <a:pt x="671" y="102"/>
                    </a:lnTo>
                    <a:lnTo>
                      <a:pt x="661" y="103"/>
                    </a:lnTo>
                    <a:lnTo>
                      <a:pt x="651" y="103"/>
                    </a:lnTo>
                    <a:lnTo>
                      <a:pt x="641" y="103"/>
                    </a:lnTo>
                    <a:lnTo>
                      <a:pt x="630" y="104"/>
                    </a:lnTo>
                    <a:lnTo>
                      <a:pt x="620" y="104"/>
                    </a:lnTo>
                    <a:lnTo>
                      <a:pt x="609" y="104"/>
                    </a:lnTo>
                    <a:lnTo>
                      <a:pt x="597" y="104"/>
                    </a:lnTo>
                    <a:lnTo>
                      <a:pt x="586" y="103"/>
                    </a:lnTo>
                    <a:lnTo>
                      <a:pt x="575" y="103"/>
                    </a:lnTo>
                    <a:lnTo>
                      <a:pt x="563" y="103"/>
                    </a:lnTo>
                    <a:lnTo>
                      <a:pt x="552" y="101"/>
                    </a:lnTo>
                    <a:lnTo>
                      <a:pt x="540" y="101"/>
                    </a:lnTo>
                    <a:lnTo>
                      <a:pt x="529" y="100"/>
                    </a:lnTo>
                    <a:lnTo>
                      <a:pt x="518" y="99"/>
                    </a:lnTo>
                    <a:lnTo>
                      <a:pt x="508" y="98"/>
                    </a:lnTo>
                    <a:lnTo>
                      <a:pt x="497" y="96"/>
                    </a:lnTo>
                    <a:lnTo>
                      <a:pt x="486" y="94"/>
                    </a:lnTo>
                    <a:lnTo>
                      <a:pt x="476" y="92"/>
                    </a:lnTo>
                    <a:lnTo>
                      <a:pt x="468" y="91"/>
                    </a:lnTo>
                    <a:lnTo>
                      <a:pt x="459" y="89"/>
                    </a:lnTo>
                    <a:lnTo>
                      <a:pt x="452" y="88"/>
                    </a:lnTo>
                    <a:lnTo>
                      <a:pt x="446" y="87"/>
                    </a:lnTo>
                    <a:lnTo>
                      <a:pt x="440" y="85"/>
                    </a:lnTo>
                    <a:lnTo>
                      <a:pt x="433" y="84"/>
                    </a:lnTo>
                    <a:lnTo>
                      <a:pt x="427" y="82"/>
                    </a:lnTo>
                    <a:lnTo>
                      <a:pt x="421" y="79"/>
                    </a:lnTo>
                    <a:lnTo>
                      <a:pt x="415" y="77"/>
                    </a:lnTo>
                    <a:lnTo>
                      <a:pt x="407" y="73"/>
                    </a:lnTo>
                    <a:lnTo>
                      <a:pt x="399" y="69"/>
                    </a:lnTo>
                    <a:lnTo>
                      <a:pt x="390" y="64"/>
                    </a:lnTo>
                    <a:lnTo>
                      <a:pt x="380" y="57"/>
                    </a:lnTo>
                    <a:lnTo>
                      <a:pt x="368" y="49"/>
                    </a:lnTo>
                    <a:lnTo>
                      <a:pt x="353" y="41"/>
                    </a:lnTo>
                    <a:lnTo>
                      <a:pt x="339" y="31"/>
                    </a:lnTo>
                    <a:lnTo>
                      <a:pt x="339" y="32"/>
                    </a:lnTo>
                    <a:lnTo>
                      <a:pt x="342" y="34"/>
                    </a:lnTo>
                    <a:lnTo>
                      <a:pt x="345" y="37"/>
                    </a:lnTo>
                    <a:lnTo>
                      <a:pt x="349" y="41"/>
                    </a:lnTo>
                    <a:lnTo>
                      <a:pt x="353" y="46"/>
                    </a:lnTo>
                    <a:lnTo>
                      <a:pt x="357" y="50"/>
                    </a:lnTo>
                    <a:lnTo>
                      <a:pt x="360" y="54"/>
                    </a:lnTo>
                    <a:lnTo>
                      <a:pt x="360" y="57"/>
                    </a:lnTo>
                    <a:lnTo>
                      <a:pt x="357" y="60"/>
                    </a:lnTo>
                    <a:lnTo>
                      <a:pt x="356" y="62"/>
                    </a:lnTo>
                    <a:lnTo>
                      <a:pt x="352" y="63"/>
                    </a:lnTo>
                    <a:lnTo>
                      <a:pt x="348" y="64"/>
                    </a:lnTo>
                    <a:lnTo>
                      <a:pt x="344" y="65"/>
                    </a:lnTo>
                    <a:lnTo>
                      <a:pt x="339" y="65"/>
                    </a:lnTo>
                    <a:lnTo>
                      <a:pt x="332" y="64"/>
                    </a:lnTo>
                    <a:lnTo>
                      <a:pt x="324" y="64"/>
                    </a:lnTo>
                    <a:lnTo>
                      <a:pt x="319" y="63"/>
                    </a:lnTo>
                    <a:lnTo>
                      <a:pt x="314" y="63"/>
                    </a:lnTo>
                    <a:lnTo>
                      <a:pt x="308" y="62"/>
                    </a:lnTo>
                    <a:lnTo>
                      <a:pt x="300" y="62"/>
                    </a:lnTo>
                    <a:lnTo>
                      <a:pt x="293" y="61"/>
                    </a:lnTo>
                    <a:lnTo>
                      <a:pt x="284" y="61"/>
                    </a:lnTo>
                    <a:lnTo>
                      <a:pt x="274" y="60"/>
                    </a:lnTo>
                    <a:lnTo>
                      <a:pt x="266" y="60"/>
                    </a:lnTo>
                    <a:lnTo>
                      <a:pt x="256" y="59"/>
                    </a:lnTo>
                    <a:lnTo>
                      <a:pt x="244" y="59"/>
                    </a:lnTo>
                    <a:lnTo>
                      <a:pt x="234" y="59"/>
                    </a:lnTo>
                    <a:lnTo>
                      <a:pt x="222" y="59"/>
                    </a:lnTo>
                    <a:lnTo>
                      <a:pt x="211" y="59"/>
                    </a:lnTo>
                    <a:lnTo>
                      <a:pt x="201" y="59"/>
                    </a:lnTo>
                    <a:lnTo>
                      <a:pt x="189" y="59"/>
                    </a:lnTo>
                    <a:lnTo>
                      <a:pt x="178" y="59"/>
                    </a:lnTo>
                    <a:lnTo>
                      <a:pt x="167" y="59"/>
                    </a:lnTo>
                    <a:lnTo>
                      <a:pt x="155" y="60"/>
                    </a:lnTo>
                    <a:lnTo>
                      <a:pt x="142" y="60"/>
                    </a:lnTo>
                    <a:lnTo>
                      <a:pt x="131" y="60"/>
                    </a:lnTo>
                    <a:lnTo>
                      <a:pt x="119" y="59"/>
                    </a:lnTo>
                    <a:lnTo>
                      <a:pt x="106" y="59"/>
                    </a:lnTo>
                    <a:lnTo>
                      <a:pt x="94" y="59"/>
                    </a:lnTo>
                    <a:lnTo>
                      <a:pt x="83" y="57"/>
                    </a:lnTo>
                    <a:lnTo>
                      <a:pt x="72" y="57"/>
                    </a:lnTo>
                    <a:lnTo>
                      <a:pt x="62" y="56"/>
                    </a:lnTo>
                    <a:lnTo>
                      <a:pt x="52" y="54"/>
                    </a:lnTo>
                    <a:lnTo>
                      <a:pt x="44" y="52"/>
                    </a:lnTo>
                    <a:lnTo>
                      <a:pt x="35" y="50"/>
                    </a:lnTo>
                    <a:lnTo>
                      <a:pt x="30" y="48"/>
                    </a:lnTo>
                    <a:lnTo>
                      <a:pt x="24" y="46"/>
                    </a:lnTo>
                    <a:lnTo>
                      <a:pt x="21" y="43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4" y="25"/>
                    </a:lnTo>
                    <a:lnTo>
                      <a:pt x="3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8" name="Freeform 300">
                <a:extLst>
                  <a:ext uri="{FF2B5EF4-FFF2-40B4-BE49-F238E27FC236}">
                    <a16:creationId xmlns:a16="http://schemas.microsoft.com/office/drawing/2014/main" id="{2A15877C-9182-4E39-89BA-F6BA72BC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140"/>
                <a:ext cx="54" cy="11"/>
              </a:xfrm>
              <a:custGeom>
                <a:avLst/>
                <a:gdLst>
                  <a:gd name="T0" fmla="*/ 0 w 109"/>
                  <a:gd name="T1" fmla="*/ 9 h 23"/>
                  <a:gd name="T2" fmla="*/ 13 w 109"/>
                  <a:gd name="T3" fmla="*/ 10 h 23"/>
                  <a:gd name="T4" fmla="*/ 31 w 109"/>
                  <a:gd name="T5" fmla="*/ 11 h 23"/>
                  <a:gd name="T6" fmla="*/ 49 w 109"/>
                  <a:gd name="T7" fmla="*/ 14 h 23"/>
                  <a:gd name="T8" fmla="*/ 65 w 109"/>
                  <a:gd name="T9" fmla="*/ 16 h 23"/>
                  <a:gd name="T10" fmla="*/ 81 w 109"/>
                  <a:gd name="T11" fmla="*/ 19 h 23"/>
                  <a:gd name="T12" fmla="*/ 93 w 109"/>
                  <a:gd name="T13" fmla="*/ 21 h 23"/>
                  <a:gd name="T14" fmla="*/ 102 w 109"/>
                  <a:gd name="T15" fmla="*/ 23 h 23"/>
                  <a:gd name="T16" fmla="*/ 106 w 109"/>
                  <a:gd name="T17" fmla="*/ 23 h 23"/>
                  <a:gd name="T18" fmla="*/ 109 w 109"/>
                  <a:gd name="T19" fmla="*/ 15 h 23"/>
                  <a:gd name="T20" fmla="*/ 106 w 109"/>
                  <a:gd name="T21" fmla="*/ 15 h 23"/>
                  <a:gd name="T22" fmla="*/ 96 w 109"/>
                  <a:gd name="T23" fmla="*/ 13 h 23"/>
                  <a:gd name="T24" fmla="*/ 84 w 109"/>
                  <a:gd name="T25" fmla="*/ 10 h 23"/>
                  <a:gd name="T26" fmla="*/ 69 w 109"/>
                  <a:gd name="T27" fmla="*/ 8 h 23"/>
                  <a:gd name="T28" fmla="*/ 52 w 109"/>
                  <a:gd name="T29" fmla="*/ 6 h 23"/>
                  <a:gd name="T30" fmla="*/ 33 w 109"/>
                  <a:gd name="T31" fmla="*/ 2 h 23"/>
                  <a:gd name="T32" fmla="*/ 15 w 109"/>
                  <a:gd name="T33" fmla="*/ 0 h 23"/>
                  <a:gd name="T34" fmla="*/ 0 w 109"/>
                  <a:gd name="T35" fmla="*/ 0 h 23"/>
                  <a:gd name="T36" fmla="*/ 0 w 109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23">
                    <a:moveTo>
                      <a:pt x="0" y="9"/>
                    </a:moveTo>
                    <a:lnTo>
                      <a:pt x="13" y="10"/>
                    </a:lnTo>
                    <a:lnTo>
                      <a:pt x="31" y="11"/>
                    </a:lnTo>
                    <a:lnTo>
                      <a:pt x="49" y="14"/>
                    </a:lnTo>
                    <a:lnTo>
                      <a:pt x="65" y="16"/>
                    </a:lnTo>
                    <a:lnTo>
                      <a:pt x="81" y="19"/>
                    </a:lnTo>
                    <a:lnTo>
                      <a:pt x="93" y="21"/>
                    </a:lnTo>
                    <a:lnTo>
                      <a:pt x="102" y="23"/>
                    </a:lnTo>
                    <a:lnTo>
                      <a:pt x="106" y="23"/>
                    </a:lnTo>
                    <a:lnTo>
                      <a:pt x="109" y="15"/>
                    </a:lnTo>
                    <a:lnTo>
                      <a:pt x="106" y="15"/>
                    </a:lnTo>
                    <a:lnTo>
                      <a:pt x="96" y="13"/>
                    </a:lnTo>
                    <a:lnTo>
                      <a:pt x="84" y="10"/>
                    </a:lnTo>
                    <a:lnTo>
                      <a:pt x="69" y="8"/>
                    </a:lnTo>
                    <a:lnTo>
                      <a:pt x="52" y="6"/>
                    </a:lnTo>
                    <a:lnTo>
                      <a:pt x="33" y="2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9" name="Freeform 301">
                <a:extLst>
                  <a:ext uri="{FF2B5EF4-FFF2-40B4-BE49-F238E27FC236}">
                    <a16:creationId xmlns:a16="http://schemas.microsoft.com/office/drawing/2014/main" id="{1E9EB15F-0D24-4CD7-BB21-FE038DA9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140"/>
                <a:ext cx="37" cy="15"/>
              </a:xfrm>
              <a:custGeom>
                <a:avLst/>
                <a:gdLst>
                  <a:gd name="T0" fmla="*/ 10 w 74"/>
                  <a:gd name="T1" fmla="*/ 32 h 32"/>
                  <a:gd name="T2" fmla="*/ 10 w 74"/>
                  <a:gd name="T3" fmla="*/ 32 h 32"/>
                  <a:gd name="T4" fmla="*/ 17 w 74"/>
                  <a:gd name="T5" fmla="*/ 26 h 32"/>
                  <a:gd name="T6" fmla="*/ 22 w 74"/>
                  <a:gd name="T7" fmla="*/ 23 h 32"/>
                  <a:gd name="T8" fmla="*/ 29 w 74"/>
                  <a:gd name="T9" fmla="*/ 19 h 32"/>
                  <a:gd name="T10" fmla="*/ 35 w 74"/>
                  <a:gd name="T11" fmla="*/ 16 h 32"/>
                  <a:gd name="T12" fmla="*/ 42 w 74"/>
                  <a:gd name="T13" fmla="*/ 13 h 32"/>
                  <a:gd name="T14" fmla="*/ 51 w 74"/>
                  <a:gd name="T15" fmla="*/ 11 h 32"/>
                  <a:gd name="T16" fmla="*/ 61 w 74"/>
                  <a:gd name="T17" fmla="*/ 10 h 32"/>
                  <a:gd name="T18" fmla="*/ 74 w 74"/>
                  <a:gd name="T19" fmla="*/ 10 h 32"/>
                  <a:gd name="T20" fmla="*/ 74 w 74"/>
                  <a:gd name="T21" fmla="*/ 0 h 32"/>
                  <a:gd name="T22" fmla="*/ 58 w 74"/>
                  <a:gd name="T23" fmla="*/ 1 h 32"/>
                  <a:gd name="T24" fmla="*/ 47 w 74"/>
                  <a:gd name="T25" fmla="*/ 2 h 32"/>
                  <a:gd name="T26" fmla="*/ 36 w 74"/>
                  <a:gd name="T27" fmla="*/ 6 h 32"/>
                  <a:gd name="T28" fmla="*/ 28 w 74"/>
                  <a:gd name="T29" fmla="*/ 9 h 32"/>
                  <a:gd name="T30" fmla="*/ 21 w 74"/>
                  <a:gd name="T31" fmla="*/ 13 h 32"/>
                  <a:gd name="T32" fmla="*/ 13 w 74"/>
                  <a:gd name="T33" fmla="*/ 16 h 32"/>
                  <a:gd name="T34" fmla="*/ 6 w 74"/>
                  <a:gd name="T35" fmla="*/ 21 h 32"/>
                  <a:gd name="T36" fmla="*/ 0 w 74"/>
                  <a:gd name="T37" fmla="*/ 25 h 32"/>
                  <a:gd name="T38" fmla="*/ 0 w 74"/>
                  <a:gd name="T39" fmla="*/ 25 h 32"/>
                  <a:gd name="T40" fmla="*/ 10 w 74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32">
                    <a:moveTo>
                      <a:pt x="10" y="32"/>
                    </a:moveTo>
                    <a:lnTo>
                      <a:pt x="10" y="32"/>
                    </a:lnTo>
                    <a:lnTo>
                      <a:pt x="17" y="26"/>
                    </a:lnTo>
                    <a:lnTo>
                      <a:pt x="22" y="23"/>
                    </a:lnTo>
                    <a:lnTo>
                      <a:pt x="29" y="19"/>
                    </a:lnTo>
                    <a:lnTo>
                      <a:pt x="35" y="16"/>
                    </a:lnTo>
                    <a:lnTo>
                      <a:pt x="42" y="13"/>
                    </a:lnTo>
                    <a:lnTo>
                      <a:pt x="51" y="11"/>
                    </a:lnTo>
                    <a:lnTo>
                      <a:pt x="61" y="1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3"/>
                    </a:lnTo>
                    <a:lnTo>
                      <a:pt x="13" y="16"/>
                    </a:lnTo>
                    <a:lnTo>
                      <a:pt x="6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0" name="Freeform 302">
                <a:extLst>
                  <a:ext uri="{FF2B5EF4-FFF2-40B4-BE49-F238E27FC236}">
                    <a16:creationId xmlns:a16="http://schemas.microsoft.com/office/drawing/2014/main" id="{07DCC039-5099-427C-8E2D-A008EC99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152"/>
                <a:ext cx="32" cy="32"/>
              </a:xfrm>
              <a:custGeom>
                <a:avLst/>
                <a:gdLst>
                  <a:gd name="T0" fmla="*/ 7 w 64"/>
                  <a:gd name="T1" fmla="*/ 64 h 64"/>
                  <a:gd name="T2" fmla="*/ 19 w 64"/>
                  <a:gd name="T3" fmla="*/ 59 h 64"/>
                  <a:gd name="T4" fmla="*/ 27 w 64"/>
                  <a:gd name="T5" fmla="*/ 51 h 64"/>
                  <a:gd name="T6" fmla="*/ 34 w 64"/>
                  <a:gd name="T7" fmla="*/ 43 h 64"/>
                  <a:gd name="T8" fmla="*/ 40 w 64"/>
                  <a:gd name="T9" fmla="*/ 35 h 64"/>
                  <a:gd name="T10" fmla="*/ 48 w 64"/>
                  <a:gd name="T11" fmla="*/ 26 h 64"/>
                  <a:gd name="T12" fmla="*/ 53 w 64"/>
                  <a:gd name="T13" fmla="*/ 18 h 64"/>
                  <a:gd name="T14" fmla="*/ 59 w 64"/>
                  <a:gd name="T15" fmla="*/ 11 h 64"/>
                  <a:gd name="T16" fmla="*/ 64 w 64"/>
                  <a:gd name="T17" fmla="*/ 6 h 64"/>
                  <a:gd name="T18" fmla="*/ 54 w 64"/>
                  <a:gd name="T19" fmla="*/ 0 h 64"/>
                  <a:gd name="T20" fmla="*/ 48 w 64"/>
                  <a:gd name="T21" fmla="*/ 7 h 64"/>
                  <a:gd name="T22" fmla="*/ 41 w 64"/>
                  <a:gd name="T23" fmla="*/ 13 h 64"/>
                  <a:gd name="T24" fmla="*/ 35 w 64"/>
                  <a:gd name="T25" fmla="*/ 21 h 64"/>
                  <a:gd name="T26" fmla="*/ 29 w 64"/>
                  <a:gd name="T27" fmla="*/ 29 h 64"/>
                  <a:gd name="T28" fmla="*/ 22 w 64"/>
                  <a:gd name="T29" fmla="*/ 39 h 64"/>
                  <a:gd name="T30" fmla="*/ 15 w 64"/>
                  <a:gd name="T31" fmla="*/ 46 h 64"/>
                  <a:gd name="T32" fmla="*/ 8 w 64"/>
                  <a:gd name="T33" fmla="*/ 52 h 64"/>
                  <a:gd name="T34" fmla="*/ 0 w 64"/>
                  <a:gd name="T35" fmla="*/ 55 h 64"/>
                  <a:gd name="T36" fmla="*/ 7 w 64"/>
                  <a:gd name="T3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4">
                    <a:moveTo>
                      <a:pt x="7" y="64"/>
                    </a:moveTo>
                    <a:lnTo>
                      <a:pt x="19" y="59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40" y="35"/>
                    </a:lnTo>
                    <a:lnTo>
                      <a:pt x="48" y="26"/>
                    </a:lnTo>
                    <a:lnTo>
                      <a:pt x="53" y="18"/>
                    </a:lnTo>
                    <a:lnTo>
                      <a:pt x="59" y="11"/>
                    </a:lnTo>
                    <a:lnTo>
                      <a:pt x="64" y="6"/>
                    </a:lnTo>
                    <a:lnTo>
                      <a:pt x="54" y="0"/>
                    </a:lnTo>
                    <a:lnTo>
                      <a:pt x="48" y="7"/>
                    </a:lnTo>
                    <a:lnTo>
                      <a:pt x="41" y="13"/>
                    </a:lnTo>
                    <a:lnTo>
                      <a:pt x="35" y="21"/>
                    </a:lnTo>
                    <a:lnTo>
                      <a:pt x="29" y="29"/>
                    </a:lnTo>
                    <a:lnTo>
                      <a:pt x="22" y="39"/>
                    </a:lnTo>
                    <a:lnTo>
                      <a:pt x="15" y="46"/>
                    </a:lnTo>
                    <a:lnTo>
                      <a:pt x="8" y="52"/>
                    </a:lnTo>
                    <a:lnTo>
                      <a:pt x="0" y="55"/>
                    </a:lnTo>
                    <a:lnTo>
                      <a:pt x="7" y="6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1" name="Freeform 303">
                <a:extLst>
                  <a:ext uri="{FF2B5EF4-FFF2-40B4-BE49-F238E27FC236}">
                    <a16:creationId xmlns:a16="http://schemas.microsoft.com/office/drawing/2014/main" id="{6355A5B1-7320-4C73-9909-F0F1BA6B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180"/>
                <a:ext cx="33" cy="28"/>
              </a:xfrm>
              <a:custGeom>
                <a:avLst/>
                <a:gdLst>
                  <a:gd name="T0" fmla="*/ 28 w 64"/>
                  <a:gd name="T1" fmla="*/ 47 h 57"/>
                  <a:gd name="T2" fmla="*/ 16 w 64"/>
                  <a:gd name="T3" fmla="*/ 44 h 57"/>
                  <a:gd name="T4" fmla="*/ 13 w 64"/>
                  <a:gd name="T5" fmla="*/ 41 h 57"/>
                  <a:gd name="T6" fmla="*/ 14 w 64"/>
                  <a:gd name="T7" fmla="*/ 37 h 57"/>
                  <a:gd name="T8" fmla="*/ 20 w 64"/>
                  <a:gd name="T9" fmla="*/ 31 h 57"/>
                  <a:gd name="T10" fmla="*/ 31 w 64"/>
                  <a:gd name="T11" fmla="*/ 24 h 57"/>
                  <a:gd name="T12" fmla="*/ 41 w 64"/>
                  <a:gd name="T13" fmla="*/ 18 h 57"/>
                  <a:gd name="T14" fmla="*/ 53 w 64"/>
                  <a:gd name="T15" fmla="*/ 13 h 57"/>
                  <a:gd name="T16" fmla="*/ 64 w 64"/>
                  <a:gd name="T17" fmla="*/ 9 h 57"/>
                  <a:gd name="T18" fmla="*/ 57 w 64"/>
                  <a:gd name="T19" fmla="*/ 0 h 57"/>
                  <a:gd name="T20" fmla="*/ 46 w 64"/>
                  <a:gd name="T21" fmla="*/ 6 h 57"/>
                  <a:gd name="T22" fmla="*/ 33 w 64"/>
                  <a:gd name="T23" fmla="*/ 11 h 57"/>
                  <a:gd name="T24" fmla="*/ 20 w 64"/>
                  <a:gd name="T25" fmla="*/ 18 h 57"/>
                  <a:gd name="T26" fmla="*/ 10 w 64"/>
                  <a:gd name="T27" fmla="*/ 25 h 57"/>
                  <a:gd name="T28" fmla="*/ 3 w 64"/>
                  <a:gd name="T29" fmla="*/ 34 h 57"/>
                  <a:gd name="T30" fmla="*/ 0 w 64"/>
                  <a:gd name="T31" fmla="*/ 42 h 57"/>
                  <a:gd name="T32" fmla="*/ 8 w 64"/>
                  <a:gd name="T33" fmla="*/ 50 h 57"/>
                  <a:gd name="T34" fmla="*/ 24 w 64"/>
                  <a:gd name="T35" fmla="*/ 57 h 57"/>
                  <a:gd name="T36" fmla="*/ 28 w 64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7">
                    <a:moveTo>
                      <a:pt x="28" y="47"/>
                    </a:moveTo>
                    <a:lnTo>
                      <a:pt x="16" y="44"/>
                    </a:lnTo>
                    <a:lnTo>
                      <a:pt x="13" y="41"/>
                    </a:lnTo>
                    <a:lnTo>
                      <a:pt x="14" y="37"/>
                    </a:lnTo>
                    <a:lnTo>
                      <a:pt x="20" y="31"/>
                    </a:lnTo>
                    <a:lnTo>
                      <a:pt x="31" y="24"/>
                    </a:lnTo>
                    <a:lnTo>
                      <a:pt x="41" y="18"/>
                    </a:lnTo>
                    <a:lnTo>
                      <a:pt x="53" y="13"/>
                    </a:lnTo>
                    <a:lnTo>
                      <a:pt x="64" y="9"/>
                    </a:lnTo>
                    <a:lnTo>
                      <a:pt x="57" y="0"/>
                    </a:lnTo>
                    <a:lnTo>
                      <a:pt x="46" y="6"/>
                    </a:lnTo>
                    <a:lnTo>
                      <a:pt x="33" y="11"/>
                    </a:lnTo>
                    <a:lnTo>
                      <a:pt x="20" y="18"/>
                    </a:lnTo>
                    <a:lnTo>
                      <a:pt x="10" y="25"/>
                    </a:lnTo>
                    <a:lnTo>
                      <a:pt x="3" y="34"/>
                    </a:lnTo>
                    <a:lnTo>
                      <a:pt x="0" y="42"/>
                    </a:lnTo>
                    <a:lnTo>
                      <a:pt x="8" y="50"/>
                    </a:lnTo>
                    <a:lnTo>
                      <a:pt x="24" y="57"/>
                    </a:lnTo>
                    <a:lnTo>
                      <a:pt x="28" y="4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2" name="Freeform 304">
                <a:extLst>
                  <a:ext uri="{FF2B5EF4-FFF2-40B4-BE49-F238E27FC236}">
                    <a16:creationId xmlns:a16="http://schemas.microsoft.com/office/drawing/2014/main" id="{1E3DEACA-E8FF-449D-BAC4-47519DC2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199"/>
                <a:ext cx="61" cy="12"/>
              </a:xfrm>
              <a:custGeom>
                <a:avLst/>
                <a:gdLst>
                  <a:gd name="T0" fmla="*/ 112 w 122"/>
                  <a:gd name="T1" fmla="*/ 0 h 25"/>
                  <a:gd name="T2" fmla="*/ 99 w 122"/>
                  <a:gd name="T3" fmla="*/ 7 h 25"/>
                  <a:gd name="T4" fmla="*/ 87 w 122"/>
                  <a:gd name="T5" fmla="*/ 12 h 25"/>
                  <a:gd name="T6" fmla="*/ 75 w 122"/>
                  <a:gd name="T7" fmla="*/ 15 h 25"/>
                  <a:gd name="T8" fmla="*/ 64 w 122"/>
                  <a:gd name="T9" fmla="*/ 16 h 25"/>
                  <a:gd name="T10" fmla="*/ 52 w 122"/>
                  <a:gd name="T11" fmla="*/ 16 h 25"/>
                  <a:gd name="T12" fmla="*/ 37 w 122"/>
                  <a:gd name="T13" fmla="*/ 14 h 25"/>
                  <a:gd name="T14" fmla="*/ 21 w 122"/>
                  <a:gd name="T15" fmla="*/ 12 h 25"/>
                  <a:gd name="T16" fmla="*/ 4 w 122"/>
                  <a:gd name="T17" fmla="*/ 9 h 25"/>
                  <a:gd name="T18" fmla="*/ 0 w 122"/>
                  <a:gd name="T19" fmla="*/ 17 h 25"/>
                  <a:gd name="T20" fmla="*/ 18 w 122"/>
                  <a:gd name="T21" fmla="*/ 21 h 25"/>
                  <a:gd name="T22" fmla="*/ 35 w 122"/>
                  <a:gd name="T23" fmla="*/ 23 h 25"/>
                  <a:gd name="T24" fmla="*/ 49 w 122"/>
                  <a:gd name="T25" fmla="*/ 25 h 25"/>
                  <a:gd name="T26" fmla="*/ 64 w 122"/>
                  <a:gd name="T27" fmla="*/ 25 h 25"/>
                  <a:gd name="T28" fmla="*/ 79 w 122"/>
                  <a:gd name="T29" fmla="*/ 24 h 25"/>
                  <a:gd name="T30" fmla="*/ 93 w 122"/>
                  <a:gd name="T31" fmla="*/ 20 h 25"/>
                  <a:gd name="T32" fmla="*/ 108 w 122"/>
                  <a:gd name="T33" fmla="*/ 14 h 25"/>
                  <a:gd name="T34" fmla="*/ 122 w 122"/>
                  <a:gd name="T35" fmla="*/ 6 h 25"/>
                  <a:gd name="T36" fmla="*/ 112 w 122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5">
                    <a:moveTo>
                      <a:pt x="112" y="0"/>
                    </a:moveTo>
                    <a:lnTo>
                      <a:pt x="99" y="7"/>
                    </a:lnTo>
                    <a:lnTo>
                      <a:pt x="87" y="12"/>
                    </a:lnTo>
                    <a:lnTo>
                      <a:pt x="75" y="15"/>
                    </a:lnTo>
                    <a:lnTo>
                      <a:pt x="64" y="16"/>
                    </a:lnTo>
                    <a:lnTo>
                      <a:pt x="52" y="16"/>
                    </a:lnTo>
                    <a:lnTo>
                      <a:pt x="37" y="14"/>
                    </a:lnTo>
                    <a:lnTo>
                      <a:pt x="21" y="12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18" y="21"/>
                    </a:lnTo>
                    <a:lnTo>
                      <a:pt x="35" y="23"/>
                    </a:lnTo>
                    <a:lnTo>
                      <a:pt x="49" y="25"/>
                    </a:lnTo>
                    <a:lnTo>
                      <a:pt x="64" y="25"/>
                    </a:lnTo>
                    <a:lnTo>
                      <a:pt x="79" y="24"/>
                    </a:lnTo>
                    <a:lnTo>
                      <a:pt x="93" y="20"/>
                    </a:lnTo>
                    <a:lnTo>
                      <a:pt x="108" y="14"/>
                    </a:lnTo>
                    <a:lnTo>
                      <a:pt x="122" y="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3" name="Freeform 305">
                <a:extLst>
                  <a:ext uri="{FF2B5EF4-FFF2-40B4-BE49-F238E27FC236}">
                    <a16:creationId xmlns:a16="http://schemas.microsoft.com/office/drawing/2014/main" id="{D3FC743B-D516-4B43-8B46-C1488EB75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178"/>
                <a:ext cx="36" cy="24"/>
              </a:xfrm>
              <a:custGeom>
                <a:avLst/>
                <a:gdLst>
                  <a:gd name="T0" fmla="*/ 61 w 72"/>
                  <a:gd name="T1" fmla="*/ 0 h 49"/>
                  <a:gd name="T2" fmla="*/ 60 w 72"/>
                  <a:gd name="T3" fmla="*/ 1 h 49"/>
                  <a:gd name="T4" fmla="*/ 56 w 72"/>
                  <a:gd name="T5" fmla="*/ 3 h 49"/>
                  <a:gd name="T6" fmla="*/ 52 w 72"/>
                  <a:gd name="T7" fmla="*/ 8 h 49"/>
                  <a:gd name="T8" fmla="*/ 45 w 72"/>
                  <a:gd name="T9" fmla="*/ 13 h 49"/>
                  <a:gd name="T10" fmla="*/ 35 w 72"/>
                  <a:gd name="T11" fmla="*/ 19 h 49"/>
                  <a:gd name="T12" fmla="*/ 26 w 72"/>
                  <a:gd name="T13" fmla="*/ 25 h 49"/>
                  <a:gd name="T14" fmla="*/ 13 w 72"/>
                  <a:gd name="T15" fmla="*/ 33 h 49"/>
                  <a:gd name="T16" fmla="*/ 0 w 72"/>
                  <a:gd name="T17" fmla="*/ 42 h 49"/>
                  <a:gd name="T18" fmla="*/ 10 w 72"/>
                  <a:gd name="T19" fmla="*/ 49 h 49"/>
                  <a:gd name="T20" fmla="*/ 24 w 72"/>
                  <a:gd name="T21" fmla="*/ 40 h 49"/>
                  <a:gd name="T22" fmla="*/ 35 w 72"/>
                  <a:gd name="T23" fmla="*/ 31 h 49"/>
                  <a:gd name="T24" fmla="*/ 46 w 72"/>
                  <a:gd name="T25" fmla="*/ 24 h 49"/>
                  <a:gd name="T26" fmla="*/ 55 w 72"/>
                  <a:gd name="T27" fmla="*/ 18 h 49"/>
                  <a:gd name="T28" fmla="*/ 62 w 72"/>
                  <a:gd name="T29" fmla="*/ 13 h 49"/>
                  <a:gd name="T30" fmla="*/ 66 w 72"/>
                  <a:gd name="T31" fmla="*/ 10 h 49"/>
                  <a:gd name="T32" fmla="*/ 71 w 72"/>
                  <a:gd name="T33" fmla="*/ 6 h 49"/>
                  <a:gd name="T34" fmla="*/ 72 w 72"/>
                  <a:gd name="T35" fmla="*/ 5 h 49"/>
                  <a:gd name="T36" fmla="*/ 61 w 72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9">
                    <a:moveTo>
                      <a:pt x="61" y="0"/>
                    </a:moveTo>
                    <a:lnTo>
                      <a:pt x="60" y="1"/>
                    </a:lnTo>
                    <a:lnTo>
                      <a:pt x="56" y="3"/>
                    </a:lnTo>
                    <a:lnTo>
                      <a:pt x="52" y="8"/>
                    </a:lnTo>
                    <a:lnTo>
                      <a:pt x="45" y="13"/>
                    </a:lnTo>
                    <a:lnTo>
                      <a:pt x="35" y="19"/>
                    </a:lnTo>
                    <a:lnTo>
                      <a:pt x="26" y="25"/>
                    </a:lnTo>
                    <a:lnTo>
                      <a:pt x="13" y="33"/>
                    </a:lnTo>
                    <a:lnTo>
                      <a:pt x="0" y="42"/>
                    </a:lnTo>
                    <a:lnTo>
                      <a:pt x="10" y="49"/>
                    </a:lnTo>
                    <a:lnTo>
                      <a:pt x="24" y="40"/>
                    </a:lnTo>
                    <a:lnTo>
                      <a:pt x="35" y="31"/>
                    </a:lnTo>
                    <a:lnTo>
                      <a:pt x="46" y="24"/>
                    </a:lnTo>
                    <a:lnTo>
                      <a:pt x="55" y="18"/>
                    </a:lnTo>
                    <a:lnTo>
                      <a:pt x="62" y="13"/>
                    </a:lnTo>
                    <a:lnTo>
                      <a:pt x="66" y="10"/>
                    </a:lnTo>
                    <a:lnTo>
                      <a:pt x="71" y="6"/>
                    </a:lnTo>
                    <a:lnTo>
                      <a:pt x="72" y="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4" name="Freeform 306">
                <a:extLst>
                  <a:ext uri="{FF2B5EF4-FFF2-40B4-BE49-F238E27FC236}">
                    <a16:creationId xmlns:a16="http://schemas.microsoft.com/office/drawing/2014/main" id="{9658A486-739B-4CA0-83C1-E7070105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163"/>
                <a:ext cx="44" cy="13"/>
              </a:xfrm>
              <a:custGeom>
                <a:avLst/>
                <a:gdLst>
                  <a:gd name="T0" fmla="*/ 0 w 87"/>
                  <a:gd name="T1" fmla="*/ 9 h 27"/>
                  <a:gd name="T2" fmla="*/ 9 w 87"/>
                  <a:gd name="T3" fmla="*/ 10 h 27"/>
                  <a:gd name="T4" fmla="*/ 22 w 87"/>
                  <a:gd name="T5" fmla="*/ 13 h 27"/>
                  <a:gd name="T6" fmla="*/ 36 w 87"/>
                  <a:gd name="T7" fmla="*/ 15 h 27"/>
                  <a:gd name="T8" fmla="*/ 50 w 87"/>
                  <a:gd name="T9" fmla="*/ 18 h 27"/>
                  <a:gd name="T10" fmla="*/ 62 w 87"/>
                  <a:gd name="T11" fmla="*/ 21 h 27"/>
                  <a:gd name="T12" fmla="*/ 73 w 87"/>
                  <a:gd name="T13" fmla="*/ 24 h 27"/>
                  <a:gd name="T14" fmla="*/ 80 w 87"/>
                  <a:gd name="T15" fmla="*/ 26 h 27"/>
                  <a:gd name="T16" fmla="*/ 82 w 87"/>
                  <a:gd name="T17" fmla="*/ 27 h 27"/>
                  <a:gd name="T18" fmla="*/ 87 w 87"/>
                  <a:gd name="T19" fmla="*/ 19 h 27"/>
                  <a:gd name="T20" fmla="*/ 85 w 87"/>
                  <a:gd name="T21" fmla="*/ 19 h 27"/>
                  <a:gd name="T22" fmla="*/ 77 w 87"/>
                  <a:gd name="T23" fmla="*/ 17 h 27"/>
                  <a:gd name="T24" fmla="*/ 68 w 87"/>
                  <a:gd name="T25" fmla="*/ 14 h 27"/>
                  <a:gd name="T26" fmla="*/ 54 w 87"/>
                  <a:gd name="T27" fmla="*/ 10 h 27"/>
                  <a:gd name="T28" fmla="*/ 40 w 87"/>
                  <a:gd name="T29" fmla="*/ 6 h 27"/>
                  <a:gd name="T30" fmla="*/ 25 w 87"/>
                  <a:gd name="T31" fmla="*/ 3 h 27"/>
                  <a:gd name="T32" fmla="*/ 11 w 87"/>
                  <a:gd name="T33" fmla="*/ 1 h 27"/>
                  <a:gd name="T34" fmla="*/ 0 w 87"/>
                  <a:gd name="T35" fmla="*/ 0 h 27"/>
                  <a:gd name="T36" fmla="*/ 0 w 87"/>
                  <a:gd name="T37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27">
                    <a:moveTo>
                      <a:pt x="0" y="9"/>
                    </a:moveTo>
                    <a:lnTo>
                      <a:pt x="9" y="10"/>
                    </a:lnTo>
                    <a:lnTo>
                      <a:pt x="22" y="13"/>
                    </a:lnTo>
                    <a:lnTo>
                      <a:pt x="36" y="15"/>
                    </a:lnTo>
                    <a:lnTo>
                      <a:pt x="50" y="18"/>
                    </a:lnTo>
                    <a:lnTo>
                      <a:pt x="62" y="21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2" y="2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77" y="17"/>
                    </a:lnTo>
                    <a:lnTo>
                      <a:pt x="68" y="14"/>
                    </a:lnTo>
                    <a:lnTo>
                      <a:pt x="54" y="10"/>
                    </a:lnTo>
                    <a:lnTo>
                      <a:pt x="40" y="6"/>
                    </a:lnTo>
                    <a:lnTo>
                      <a:pt x="25" y="3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5" name="Freeform 307">
                <a:extLst>
                  <a:ext uri="{FF2B5EF4-FFF2-40B4-BE49-F238E27FC236}">
                    <a16:creationId xmlns:a16="http://schemas.microsoft.com/office/drawing/2014/main" id="{2BC4976A-FACD-41F9-867E-33963AD36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163"/>
                <a:ext cx="43" cy="13"/>
              </a:xfrm>
              <a:custGeom>
                <a:avLst/>
                <a:gdLst>
                  <a:gd name="T0" fmla="*/ 11 w 85"/>
                  <a:gd name="T1" fmla="*/ 27 h 27"/>
                  <a:gd name="T2" fmla="*/ 10 w 85"/>
                  <a:gd name="T3" fmla="*/ 27 h 27"/>
                  <a:gd name="T4" fmla="*/ 15 w 85"/>
                  <a:gd name="T5" fmla="*/ 24 h 27"/>
                  <a:gd name="T6" fmla="*/ 24 w 85"/>
                  <a:gd name="T7" fmla="*/ 21 h 27"/>
                  <a:gd name="T8" fmla="*/ 33 w 85"/>
                  <a:gd name="T9" fmla="*/ 18 h 27"/>
                  <a:gd name="T10" fmla="*/ 43 w 85"/>
                  <a:gd name="T11" fmla="*/ 15 h 27"/>
                  <a:gd name="T12" fmla="*/ 55 w 85"/>
                  <a:gd name="T13" fmla="*/ 13 h 27"/>
                  <a:gd name="T14" fmla="*/ 65 w 85"/>
                  <a:gd name="T15" fmla="*/ 12 h 27"/>
                  <a:gd name="T16" fmla="*/ 77 w 85"/>
                  <a:gd name="T17" fmla="*/ 10 h 27"/>
                  <a:gd name="T18" fmla="*/ 85 w 85"/>
                  <a:gd name="T19" fmla="*/ 9 h 27"/>
                  <a:gd name="T20" fmla="*/ 85 w 85"/>
                  <a:gd name="T21" fmla="*/ 0 h 27"/>
                  <a:gd name="T22" fmla="*/ 75 w 85"/>
                  <a:gd name="T23" fmla="*/ 1 h 27"/>
                  <a:gd name="T24" fmla="*/ 64 w 85"/>
                  <a:gd name="T25" fmla="*/ 2 h 27"/>
                  <a:gd name="T26" fmla="*/ 52 w 85"/>
                  <a:gd name="T27" fmla="*/ 4 h 27"/>
                  <a:gd name="T28" fmla="*/ 38 w 85"/>
                  <a:gd name="T29" fmla="*/ 7 h 27"/>
                  <a:gd name="T30" fmla="*/ 27 w 85"/>
                  <a:gd name="T31" fmla="*/ 10 h 27"/>
                  <a:gd name="T32" fmla="*/ 16 w 85"/>
                  <a:gd name="T33" fmla="*/ 14 h 27"/>
                  <a:gd name="T34" fmla="*/ 7 w 85"/>
                  <a:gd name="T35" fmla="*/ 17 h 27"/>
                  <a:gd name="T36" fmla="*/ 1 w 85"/>
                  <a:gd name="T37" fmla="*/ 21 h 27"/>
                  <a:gd name="T38" fmla="*/ 0 w 85"/>
                  <a:gd name="T39" fmla="*/ 21 h 27"/>
                  <a:gd name="T40" fmla="*/ 11 w 8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27">
                    <a:moveTo>
                      <a:pt x="11" y="27"/>
                    </a:moveTo>
                    <a:lnTo>
                      <a:pt x="10" y="27"/>
                    </a:lnTo>
                    <a:lnTo>
                      <a:pt x="15" y="24"/>
                    </a:lnTo>
                    <a:lnTo>
                      <a:pt x="24" y="21"/>
                    </a:lnTo>
                    <a:lnTo>
                      <a:pt x="33" y="18"/>
                    </a:lnTo>
                    <a:lnTo>
                      <a:pt x="43" y="15"/>
                    </a:lnTo>
                    <a:lnTo>
                      <a:pt x="55" y="13"/>
                    </a:lnTo>
                    <a:lnTo>
                      <a:pt x="65" y="12"/>
                    </a:lnTo>
                    <a:lnTo>
                      <a:pt x="77" y="10"/>
                    </a:lnTo>
                    <a:lnTo>
                      <a:pt x="85" y="9"/>
                    </a:lnTo>
                    <a:lnTo>
                      <a:pt x="85" y="0"/>
                    </a:lnTo>
                    <a:lnTo>
                      <a:pt x="75" y="1"/>
                    </a:lnTo>
                    <a:lnTo>
                      <a:pt x="64" y="2"/>
                    </a:lnTo>
                    <a:lnTo>
                      <a:pt x="52" y="4"/>
                    </a:lnTo>
                    <a:lnTo>
                      <a:pt x="38" y="7"/>
                    </a:lnTo>
                    <a:lnTo>
                      <a:pt x="27" y="10"/>
                    </a:lnTo>
                    <a:lnTo>
                      <a:pt x="16" y="14"/>
                    </a:lnTo>
                    <a:lnTo>
                      <a:pt x="7" y="17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11" y="2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6" name="Freeform 308">
                <a:extLst>
                  <a:ext uri="{FF2B5EF4-FFF2-40B4-BE49-F238E27FC236}">
                    <a16:creationId xmlns:a16="http://schemas.microsoft.com/office/drawing/2014/main" id="{83702B18-B960-4A3D-B6DE-1725AE951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173"/>
                <a:ext cx="32" cy="25"/>
              </a:xfrm>
              <a:custGeom>
                <a:avLst/>
                <a:gdLst>
                  <a:gd name="T0" fmla="*/ 10 w 62"/>
                  <a:gd name="T1" fmla="*/ 49 h 49"/>
                  <a:gd name="T2" fmla="*/ 21 w 62"/>
                  <a:gd name="T3" fmla="*/ 41 h 49"/>
                  <a:gd name="T4" fmla="*/ 28 w 62"/>
                  <a:gd name="T5" fmla="*/ 35 h 49"/>
                  <a:gd name="T6" fmla="*/ 35 w 62"/>
                  <a:gd name="T7" fmla="*/ 29 h 49"/>
                  <a:gd name="T8" fmla="*/ 42 w 62"/>
                  <a:gd name="T9" fmla="*/ 24 h 49"/>
                  <a:gd name="T10" fmla="*/ 49 w 62"/>
                  <a:gd name="T11" fmla="*/ 19 h 49"/>
                  <a:gd name="T12" fmla="*/ 53 w 62"/>
                  <a:gd name="T13" fmla="*/ 14 h 49"/>
                  <a:gd name="T14" fmla="*/ 58 w 62"/>
                  <a:gd name="T15" fmla="*/ 10 h 49"/>
                  <a:gd name="T16" fmla="*/ 62 w 62"/>
                  <a:gd name="T17" fmla="*/ 5 h 49"/>
                  <a:gd name="T18" fmla="*/ 51 w 62"/>
                  <a:gd name="T19" fmla="*/ 0 h 49"/>
                  <a:gd name="T20" fmla="*/ 47 w 62"/>
                  <a:gd name="T21" fmla="*/ 4 h 49"/>
                  <a:gd name="T22" fmla="*/ 41 w 62"/>
                  <a:gd name="T23" fmla="*/ 8 h 49"/>
                  <a:gd name="T24" fmla="*/ 36 w 62"/>
                  <a:gd name="T25" fmla="*/ 14 h 49"/>
                  <a:gd name="T26" fmla="*/ 32 w 62"/>
                  <a:gd name="T27" fmla="*/ 19 h 49"/>
                  <a:gd name="T28" fmla="*/ 26 w 62"/>
                  <a:gd name="T29" fmla="*/ 24 h 49"/>
                  <a:gd name="T30" fmla="*/ 17 w 62"/>
                  <a:gd name="T31" fmla="*/ 30 h 49"/>
                  <a:gd name="T32" fmla="*/ 10 w 62"/>
                  <a:gd name="T33" fmla="*/ 35 h 49"/>
                  <a:gd name="T34" fmla="*/ 0 w 62"/>
                  <a:gd name="T35" fmla="*/ 41 h 49"/>
                  <a:gd name="T36" fmla="*/ 10 w 62"/>
                  <a:gd name="T3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9">
                    <a:moveTo>
                      <a:pt x="10" y="49"/>
                    </a:moveTo>
                    <a:lnTo>
                      <a:pt x="21" y="41"/>
                    </a:lnTo>
                    <a:lnTo>
                      <a:pt x="28" y="35"/>
                    </a:lnTo>
                    <a:lnTo>
                      <a:pt x="35" y="29"/>
                    </a:lnTo>
                    <a:lnTo>
                      <a:pt x="42" y="24"/>
                    </a:lnTo>
                    <a:lnTo>
                      <a:pt x="49" y="19"/>
                    </a:lnTo>
                    <a:lnTo>
                      <a:pt x="53" y="14"/>
                    </a:lnTo>
                    <a:lnTo>
                      <a:pt x="58" y="10"/>
                    </a:lnTo>
                    <a:lnTo>
                      <a:pt x="62" y="5"/>
                    </a:lnTo>
                    <a:lnTo>
                      <a:pt x="51" y="0"/>
                    </a:lnTo>
                    <a:lnTo>
                      <a:pt x="47" y="4"/>
                    </a:lnTo>
                    <a:lnTo>
                      <a:pt x="41" y="8"/>
                    </a:lnTo>
                    <a:lnTo>
                      <a:pt x="36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17" y="30"/>
                    </a:lnTo>
                    <a:lnTo>
                      <a:pt x="10" y="35"/>
                    </a:lnTo>
                    <a:lnTo>
                      <a:pt x="0" y="41"/>
                    </a:ln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7" name="Freeform 309">
                <a:extLst>
                  <a:ext uri="{FF2B5EF4-FFF2-40B4-BE49-F238E27FC236}">
                    <a16:creationId xmlns:a16="http://schemas.microsoft.com/office/drawing/2014/main" id="{F0B30C7E-F904-430F-A14C-1655A5ED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95"/>
                <a:ext cx="38" cy="24"/>
              </a:xfrm>
              <a:custGeom>
                <a:avLst/>
                <a:gdLst>
                  <a:gd name="T0" fmla="*/ 16 w 76"/>
                  <a:gd name="T1" fmla="*/ 41 h 47"/>
                  <a:gd name="T2" fmla="*/ 14 w 76"/>
                  <a:gd name="T3" fmla="*/ 38 h 47"/>
                  <a:gd name="T4" fmla="*/ 14 w 76"/>
                  <a:gd name="T5" fmla="*/ 36 h 47"/>
                  <a:gd name="T6" fmla="*/ 18 w 76"/>
                  <a:gd name="T7" fmla="*/ 34 h 47"/>
                  <a:gd name="T8" fmla="*/ 27 w 76"/>
                  <a:gd name="T9" fmla="*/ 29 h 47"/>
                  <a:gd name="T10" fmla="*/ 38 w 76"/>
                  <a:gd name="T11" fmla="*/ 24 h 47"/>
                  <a:gd name="T12" fmla="*/ 49 w 76"/>
                  <a:gd name="T13" fmla="*/ 19 h 47"/>
                  <a:gd name="T14" fmla="*/ 63 w 76"/>
                  <a:gd name="T15" fmla="*/ 13 h 47"/>
                  <a:gd name="T16" fmla="*/ 76 w 76"/>
                  <a:gd name="T17" fmla="*/ 7 h 47"/>
                  <a:gd name="T18" fmla="*/ 66 w 76"/>
                  <a:gd name="T19" fmla="*/ 0 h 47"/>
                  <a:gd name="T20" fmla="*/ 54 w 76"/>
                  <a:gd name="T21" fmla="*/ 7 h 47"/>
                  <a:gd name="T22" fmla="*/ 43 w 76"/>
                  <a:gd name="T23" fmla="*/ 11 h 47"/>
                  <a:gd name="T24" fmla="*/ 30 w 76"/>
                  <a:gd name="T25" fmla="*/ 17 h 47"/>
                  <a:gd name="T26" fmla="*/ 18 w 76"/>
                  <a:gd name="T27" fmla="*/ 21 h 47"/>
                  <a:gd name="T28" fmla="*/ 10 w 76"/>
                  <a:gd name="T29" fmla="*/ 27 h 47"/>
                  <a:gd name="T30" fmla="*/ 1 w 76"/>
                  <a:gd name="T31" fmla="*/ 33 h 47"/>
                  <a:gd name="T32" fmla="*/ 0 w 76"/>
                  <a:gd name="T33" fmla="*/ 40 h 47"/>
                  <a:gd name="T34" fmla="*/ 8 w 76"/>
                  <a:gd name="T35" fmla="*/ 47 h 47"/>
                  <a:gd name="T36" fmla="*/ 16 w 76"/>
                  <a:gd name="T37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7">
                    <a:moveTo>
                      <a:pt x="16" y="41"/>
                    </a:moveTo>
                    <a:lnTo>
                      <a:pt x="14" y="38"/>
                    </a:lnTo>
                    <a:lnTo>
                      <a:pt x="14" y="36"/>
                    </a:lnTo>
                    <a:lnTo>
                      <a:pt x="18" y="34"/>
                    </a:lnTo>
                    <a:lnTo>
                      <a:pt x="27" y="29"/>
                    </a:lnTo>
                    <a:lnTo>
                      <a:pt x="38" y="24"/>
                    </a:lnTo>
                    <a:lnTo>
                      <a:pt x="49" y="19"/>
                    </a:lnTo>
                    <a:lnTo>
                      <a:pt x="63" y="13"/>
                    </a:lnTo>
                    <a:lnTo>
                      <a:pt x="76" y="7"/>
                    </a:lnTo>
                    <a:lnTo>
                      <a:pt x="66" y="0"/>
                    </a:lnTo>
                    <a:lnTo>
                      <a:pt x="54" y="7"/>
                    </a:lnTo>
                    <a:lnTo>
                      <a:pt x="43" y="11"/>
                    </a:lnTo>
                    <a:lnTo>
                      <a:pt x="30" y="17"/>
                    </a:lnTo>
                    <a:lnTo>
                      <a:pt x="18" y="21"/>
                    </a:lnTo>
                    <a:lnTo>
                      <a:pt x="10" y="27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8" y="47"/>
                    </a:lnTo>
                    <a:lnTo>
                      <a:pt x="16" y="4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8" name="Freeform 310">
                <a:extLst>
                  <a:ext uri="{FF2B5EF4-FFF2-40B4-BE49-F238E27FC236}">
                    <a16:creationId xmlns:a16="http://schemas.microsoft.com/office/drawing/2014/main" id="{FA1C6639-DE1A-445D-BCC1-E9F393BBB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15"/>
                <a:ext cx="44" cy="15"/>
              </a:xfrm>
              <a:custGeom>
                <a:avLst/>
                <a:gdLst>
                  <a:gd name="T0" fmla="*/ 84 w 87"/>
                  <a:gd name="T1" fmla="*/ 19 h 29"/>
                  <a:gd name="T2" fmla="*/ 84 w 87"/>
                  <a:gd name="T3" fmla="*/ 19 h 29"/>
                  <a:gd name="T4" fmla="*/ 70 w 87"/>
                  <a:gd name="T5" fmla="*/ 20 h 29"/>
                  <a:gd name="T6" fmla="*/ 61 w 87"/>
                  <a:gd name="T7" fmla="*/ 20 h 29"/>
                  <a:gd name="T8" fmla="*/ 50 w 87"/>
                  <a:gd name="T9" fmla="*/ 19 h 29"/>
                  <a:gd name="T10" fmla="*/ 41 w 87"/>
                  <a:gd name="T11" fmla="*/ 17 h 29"/>
                  <a:gd name="T12" fmla="*/ 33 w 87"/>
                  <a:gd name="T13" fmla="*/ 14 h 29"/>
                  <a:gd name="T14" fmla="*/ 26 w 87"/>
                  <a:gd name="T15" fmla="*/ 9 h 29"/>
                  <a:gd name="T16" fmla="*/ 17 w 87"/>
                  <a:gd name="T17" fmla="*/ 5 h 29"/>
                  <a:gd name="T18" fmla="*/ 9 w 87"/>
                  <a:gd name="T19" fmla="*/ 0 h 29"/>
                  <a:gd name="T20" fmla="*/ 0 w 87"/>
                  <a:gd name="T21" fmla="*/ 7 h 29"/>
                  <a:gd name="T22" fmla="*/ 9 w 87"/>
                  <a:gd name="T23" fmla="*/ 11 h 29"/>
                  <a:gd name="T24" fmla="*/ 17 w 87"/>
                  <a:gd name="T25" fmla="*/ 17 h 29"/>
                  <a:gd name="T26" fmla="*/ 27 w 87"/>
                  <a:gd name="T27" fmla="*/ 21 h 29"/>
                  <a:gd name="T28" fmla="*/ 37 w 87"/>
                  <a:gd name="T29" fmla="*/ 24 h 29"/>
                  <a:gd name="T30" fmla="*/ 47 w 87"/>
                  <a:gd name="T31" fmla="*/ 27 h 29"/>
                  <a:gd name="T32" fmla="*/ 59 w 87"/>
                  <a:gd name="T33" fmla="*/ 29 h 29"/>
                  <a:gd name="T34" fmla="*/ 72 w 87"/>
                  <a:gd name="T35" fmla="*/ 29 h 29"/>
                  <a:gd name="T36" fmla="*/ 87 w 87"/>
                  <a:gd name="T37" fmla="*/ 28 h 29"/>
                  <a:gd name="T38" fmla="*/ 86 w 87"/>
                  <a:gd name="T39" fmla="*/ 28 h 29"/>
                  <a:gd name="T40" fmla="*/ 84 w 87"/>
                  <a:gd name="T4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29">
                    <a:moveTo>
                      <a:pt x="84" y="19"/>
                    </a:moveTo>
                    <a:lnTo>
                      <a:pt x="84" y="19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0" y="19"/>
                    </a:lnTo>
                    <a:lnTo>
                      <a:pt x="41" y="17"/>
                    </a:lnTo>
                    <a:lnTo>
                      <a:pt x="33" y="14"/>
                    </a:lnTo>
                    <a:lnTo>
                      <a:pt x="26" y="9"/>
                    </a:lnTo>
                    <a:lnTo>
                      <a:pt x="17" y="5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7" y="17"/>
                    </a:lnTo>
                    <a:lnTo>
                      <a:pt x="27" y="21"/>
                    </a:lnTo>
                    <a:lnTo>
                      <a:pt x="37" y="24"/>
                    </a:lnTo>
                    <a:lnTo>
                      <a:pt x="47" y="27"/>
                    </a:lnTo>
                    <a:lnTo>
                      <a:pt x="59" y="29"/>
                    </a:lnTo>
                    <a:lnTo>
                      <a:pt x="72" y="29"/>
                    </a:lnTo>
                    <a:lnTo>
                      <a:pt x="87" y="28"/>
                    </a:lnTo>
                    <a:lnTo>
                      <a:pt x="86" y="28"/>
                    </a:lnTo>
                    <a:lnTo>
                      <a:pt x="84" y="1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9" name="Freeform 311">
                <a:extLst>
                  <a:ext uri="{FF2B5EF4-FFF2-40B4-BE49-F238E27FC236}">
                    <a16:creationId xmlns:a16="http://schemas.microsoft.com/office/drawing/2014/main" id="{F7C1C468-FF7E-4BB8-8A4E-053597DC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13"/>
                <a:ext cx="40" cy="16"/>
              </a:xfrm>
              <a:custGeom>
                <a:avLst/>
                <a:gdLst>
                  <a:gd name="T0" fmla="*/ 72 w 80"/>
                  <a:gd name="T1" fmla="*/ 0 h 31"/>
                  <a:gd name="T2" fmla="*/ 69 w 80"/>
                  <a:gd name="T3" fmla="*/ 1 h 31"/>
                  <a:gd name="T4" fmla="*/ 65 w 80"/>
                  <a:gd name="T5" fmla="*/ 2 h 31"/>
                  <a:gd name="T6" fmla="*/ 58 w 80"/>
                  <a:gd name="T7" fmla="*/ 6 h 31"/>
                  <a:gd name="T8" fmla="*/ 49 w 80"/>
                  <a:gd name="T9" fmla="*/ 9 h 31"/>
                  <a:gd name="T10" fmla="*/ 37 w 80"/>
                  <a:gd name="T11" fmla="*/ 14 h 31"/>
                  <a:gd name="T12" fmla="*/ 25 w 80"/>
                  <a:gd name="T13" fmla="*/ 18 h 31"/>
                  <a:gd name="T14" fmla="*/ 12 w 80"/>
                  <a:gd name="T15" fmla="*/ 21 h 31"/>
                  <a:gd name="T16" fmla="*/ 0 w 80"/>
                  <a:gd name="T17" fmla="*/ 23 h 31"/>
                  <a:gd name="T18" fmla="*/ 1 w 80"/>
                  <a:gd name="T19" fmla="*/ 31 h 31"/>
                  <a:gd name="T20" fmla="*/ 15 w 80"/>
                  <a:gd name="T21" fmla="*/ 29 h 31"/>
                  <a:gd name="T22" fmla="*/ 30 w 80"/>
                  <a:gd name="T23" fmla="*/ 26 h 31"/>
                  <a:gd name="T24" fmla="*/ 43 w 80"/>
                  <a:gd name="T25" fmla="*/ 22 h 31"/>
                  <a:gd name="T26" fmla="*/ 55 w 80"/>
                  <a:gd name="T27" fmla="*/ 18 h 31"/>
                  <a:gd name="T28" fmla="*/ 65 w 80"/>
                  <a:gd name="T29" fmla="*/ 13 h 31"/>
                  <a:gd name="T30" fmla="*/ 73 w 80"/>
                  <a:gd name="T31" fmla="*/ 10 h 31"/>
                  <a:gd name="T32" fmla="*/ 78 w 80"/>
                  <a:gd name="T33" fmla="*/ 7 h 31"/>
                  <a:gd name="T34" fmla="*/ 80 w 80"/>
                  <a:gd name="T35" fmla="*/ 6 h 31"/>
                  <a:gd name="T36" fmla="*/ 72 w 80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31">
                    <a:moveTo>
                      <a:pt x="72" y="0"/>
                    </a:moveTo>
                    <a:lnTo>
                      <a:pt x="69" y="1"/>
                    </a:lnTo>
                    <a:lnTo>
                      <a:pt x="65" y="2"/>
                    </a:lnTo>
                    <a:lnTo>
                      <a:pt x="58" y="6"/>
                    </a:lnTo>
                    <a:lnTo>
                      <a:pt x="49" y="9"/>
                    </a:lnTo>
                    <a:lnTo>
                      <a:pt x="37" y="14"/>
                    </a:lnTo>
                    <a:lnTo>
                      <a:pt x="25" y="18"/>
                    </a:lnTo>
                    <a:lnTo>
                      <a:pt x="12" y="21"/>
                    </a:lnTo>
                    <a:lnTo>
                      <a:pt x="0" y="23"/>
                    </a:lnTo>
                    <a:lnTo>
                      <a:pt x="1" y="31"/>
                    </a:lnTo>
                    <a:lnTo>
                      <a:pt x="15" y="29"/>
                    </a:lnTo>
                    <a:lnTo>
                      <a:pt x="30" y="26"/>
                    </a:lnTo>
                    <a:lnTo>
                      <a:pt x="43" y="22"/>
                    </a:lnTo>
                    <a:lnTo>
                      <a:pt x="55" y="18"/>
                    </a:lnTo>
                    <a:lnTo>
                      <a:pt x="65" y="13"/>
                    </a:lnTo>
                    <a:lnTo>
                      <a:pt x="73" y="10"/>
                    </a:lnTo>
                    <a:lnTo>
                      <a:pt x="78" y="7"/>
                    </a:lnTo>
                    <a:lnTo>
                      <a:pt x="80" y="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0" name="Freeform 312">
                <a:extLst>
                  <a:ext uri="{FF2B5EF4-FFF2-40B4-BE49-F238E27FC236}">
                    <a16:creationId xmlns:a16="http://schemas.microsoft.com/office/drawing/2014/main" id="{493451D1-07FB-4B78-8035-B6A234EB5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102"/>
                <a:ext cx="40" cy="17"/>
              </a:xfrm>
              <a:custGeom>
                <a:avLst/>
                <a:gdLst>
                  <a:gd name="T0" fmla="*/ 0 w 81"/>
                  <a:gd name="T1" fmla="*/ 9 h 35"/>
                  <a:gd name="T2" fmla="*/ 10 w 81"/>
                  <a:gd name="T3" fmla="*/ 10 h 35"/>
                  <a:gd name="T4" fmla="*/ 21 w 81"/>
                  <a:gd name="T5" fmla="*/ 12 h 35"/>
                  <a:gd name="T6" fmla="*/ 34 w 81"/>
                  <a:gd name="T7" fmla="*/ 17 h 35"/>
                  <a:gd name="T8" fmla="*/ 46 w 81"/>
                  <a:gd name="T9" fmla="*/ 21 h 35"/>
                  <a:gd name="T10" fmla="*/ 57 w 81"/>
                  <a:gd name="T11" fmla="*/ 26 h 35"/>
                  <a:gd name="T12" fmla="*/ 65 w 81"/>
                  <a:gd name="T13" fmla="*/ 31 h 35"/>
                  <a:gd name="T14" fmla="*/ 71 w 81"/>
                  <a:gd name="T15" fmla="*/ 34 h 35"/>
                  <a:gd name="T16" fmla="*/ 72 w 81"/>
                  <a:gd name="T17" fmla="*/ 35 h 35"/>
                  <a:gd name="T18" fmla="*/ 81 w 81"/>
                  <a:gd name="T19" fmla="*/ 29 h 35"/>
                  <a:gd name="T20" fmla="*/ 80 w 81"/>
                  <a:gd name="T21" fmla="*/ 27 h 35"/>
                  <a:gd name="T22" fmla="*/ 73 w 81"/>
                  <a:gd name="T23" fmla="*/ 23 h 35"/>
                  <a:gd name="T24" fmla="*/ 65 w 81"/>
                  <a:gd name="T25" fmla="*/ 19 h 35"/>
                  <a:gd name="T26" fmla="*/ 54 w 81"/>
                  <a:gd name="T27" fmla="*/ 14 h 35"/>
                  <a:gd name="T28" fmla="*/ 41 w 81"/>
                  <a:gd name="T29" fmla="*/ 9 h 35"/>
                  <a:gd name="T30" fmla="*/ 27 w 81"/>
                  <a:gd name="T31" fmla="*/ 5 h 35"/>
                  <a:gd name="T32" fmla="*/ 13 w 81"/>
                  <a:gd name="T33" fmla="*/ 1 h 35"/>
                  <a:gd name="T34" fmla="*/ 0 w 81"/>
                  <a:gd name="T35" fmla="*/ 0 h 35"/>
                  <a:gd name="T36" fmla="*/ 0 w 81"/>
                  <a:gd name="T3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5">
                    <a:moveTo>
                      <a:pt x="0" y="9"/>
                    </a:moveTo>
                    <a:lnTo>
                      <a:pt x="10" y="10"/>
                    </a:lnTo>
                    <a:lnTo>
                      <a:pt x="21" y="12"/>
                    </a:lnTo>
                    <a:lnTo>
                      <a:pt x="34" y="17"/>
                    </a:lnTo>
                    <a:lnTo>
                      <a:pt x="46" y="21"/>
                    </a:lnTo>
                    <a:lnTo>
                      <a:pt x="57" y="26"/>
                    </a:lnTo>
                    <a:lnTo>
                      <a:pt x="65" y="31"/>
                    </a:lnTo>
                    <a:lnTo>
                      <a:pt x="71" y="34"/>
                    </a:lnTo>
                    <a:lnTo>
                      <a:pt x="72" y="35"/>
                    </a:lnTo>
                    <a:lnTo>
                      <a:pt x="81" y="29"/>
                    </a:lnTo>
                    <a:lnTo>
                      <a:pt x="80" y="27"/>
                    </a:lnTo>
                    <a:lnTo>
                      <a:pt x="73" y="23"/>
                    </a:lnTo>
                    <a:lnTo>
                      <a:pt x="65" y="19"/>
                    </a:lnTo>
                    <a:lnTo>
                      <a:pt x="54" y="14"/>
                    </a:lnTo>
                    <a:lnTo>
                      <a:pt x="41" y="9"/>
                    </a:lnTo>
                    <a:lnTo>
                      <a:pt x="27" y="5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1" name="Freeform 313">
                <a:extLst>
                  <a:ext uri="{FF2B5EF4-FFF2-40B4-BE49-F238E27FC236}">
                    <a16:creationId xmlns:a16="http://schemas.microsoft.com/office/drawing/2014/main" id="{98476176-C063-4F2C-BD82-5CB58A287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102"/>
                <a:ext cx="43" cy="15"/>
              </a:xfrm>
              <a:custGeom>
                <a:avLst/>
                <a:gdLst>
                  <a:gd name="T0" fmla="*/ 11 w 88"/>
                  <a:gd name="T1" fmla="*/ 31 h 31"/>
                  <a:gd name="T2" fmla="*/ 11 w 88"/>
                  <a:gd name="T3" fmla="*/ 30 h 31"/>
                  <a:gd name="T4" fmla="*/ 21 w 88"/>
                  <a:gd name="T5" fmla="*/ 22 h 31"/>
                  <a:gd name="T6" fmla="*/ 31 w 88"/>
                  <a:gd name="T7" fmla="*/ 17 h 31"/>
                  <a:gd name="T8" fmla="*/ 41 w 88"/>
                  <a:gd name="T9" fmla="*/ 14 h 31"/>
                  <a:gd name="T10" fmla="*/ 50 w 88"/>
                  <a:gd name="T11" fmla="*/ 11 h 31"/>
                  <a:gd name="T12" fmla="*/ 58 w 88"/>
                  <a:gd name="T13" fmla="*/ 10 h 31"/>
                  <a:gd name="T14" fmla="*/ 67 w 88"/>
                  <a:gd name="T15" fmla="*/ 9 h 31"/>
                  <a:gd name="T16" fmla="*/ 76 w 88"/>
                  <a:gd name="T17" fmla="*/ 9 h 31"/>
                  <a:gd name="T18" fmla="*/ 88 w 88"/>
                  <a:gd name="T19" fmla="*/ 9 h 31"/>
                  <a:gd name="T20" fmla="*/ 88 w 88"/>
                  <a:gd name="T21" fmla="*/ 0 h 31"/>
                  <a:gd name="T22" fmla="*/ 76 w 88"/>
                  <a:gd name="T23" fmla="*/ 0 h 31"/>
                  <a:gd name="T24" fmla="*/ 66 w 88"/>
                  <a:gd name="T25" fmla="*/ 1 h 31"/>
                  <a:gd name="T26" fmla="*/ 56 w 88"/>
                  <a:gd name="T27" fmla="*/ 1 h 31"/>
                  <a:gd name="T28" fmla="*/ 44 w 88"/>
                  <a:gd name="T29" fmla="*/ 3 h 31"/>
                  <a:gd name="T30" fmla="*/ 35 w 88"/>
                  <a:gd name="T31" fmla="*/ 6 h 31"/>
                  <a:gd name="T32" fmla="*/ 23 w 88"/>
                  <a:gd name="T33" fmla="*/ 11 h 31"/>
                  <a:gd name="T34" fmla="*/ 14 w 88"/>
                  <a:gd name="T35" fmla="*/ 16 h 31"/>
                  <a:gd name="T36" fmla="*/ 0 w 88"/>
                  <a:gd name="T37" fmla="*/ 24 h 31"/>
                  <a:gd name="T38" fmla="*/ 0 w 88"/>
                  <a:gd name="T39" fmla="*/ 23 h 31"/>
                  <a:gd name="T40" fmla="*/ 11 w 88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1">
                    <a:moveTo>
                      <a:pt x="11" y="31"/>
                    </a:moveTo>
                    <a:lnTo>
                      <a:pt x="11" y="30"/>
                    </a:lnTo>
                    <a:lnTo>
                      <a:pt x="21" y="22"/>
                    </a:lnTo>
                    <a:lnTo>
                      <a:pt x="31" y="17"/>
                    </a:lnTo>
                    <a:lnTo>
                      <a:pt x="41" y="14"/>
                    </a:lnTo>
                    <a:lnTo>
                      <a:pt x="50" y="11"/>
                    </a:lnTo>
                    <a:lnTo>
                      <a:pt x="58" y="10"/>
                    </a:lnTo>
                    <a:lnTo>
                      <a:pt x="67" y="9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56" y="1"/>
                    </a:lnTo>
                    <a:lnTo>
                      <a:pt x="44" y="3"/>
                    </a:lnTo>
                    <a:lnTo>
                      <a:pt x="35" y="6"/>
                    </a:lnTo>
                    <a:lnTo>
                      <a:pt x="23" y="11"/>
                    </a:lnTo>
                    <a:lnTo>
                      <a:pt x="14" y="1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2" name="Freeform 314">
                <a:extLst>
                  <a:ext uri="{FF2B5EF4-FFF2-40B4-BE49-F238E27FC236}">
                    <a16:creationId xmlns:a16="http://schemas.microsoft.com/office/drawing/2014/main" id="{C704C763-78BE-409A-B041-66DD15A97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114"/>
                <a:ext cx="53" cy="29"/>
              </a:xfrm>
              <a:custGeom>
                <a:avLst/>
                <a:gdLst>
                  <a:gd name="T0" fmla="*/ 6 w 105"/>
                  <a:gd name="T1" fmla="*/ 59 h 59"/>
                  <a:gd name="T2" fmla="*/ 20 w 105"/>
                  <a:gd name="T3" fmla="*/ 53 h 59"/>
                  <a:gd name="T4" fmla="*/ 34 w 105"/>
                  <a:gd name="T5" fmla="*/ 47 h 59"/>
                  <a:gd name="T6" fmla="*/ 45 w 105"/>
                  <a:gd name="T7" fmla="*/ 42 h 59"/>
                  <a:gd name="T8" fmla="*/ 58 w 105"/>
                  <a:gd name="T9" fmla="*/ 36 h 59"/>
                  <a:gd name="T10" fmla="*/ 69 w 105"/>
                  <a:gd name="T11" fmla="*/ 30 h 59"/>
                  <a:gd name="T12" fmla="*/ 80 w 105"/>
                  <a:gd name="T13" fmla="*/ 23 h 59"/>
                  <a:gd name="T14" fmla="*/ 92 w 105"/>
                  <a:gd name="T15" fmla="*/ 16 h 59"/>
                  <a:gd name="T16" fmla="*/ 105 w 105"/>
                  <a:gd name="T17" fmla="*/ 8 h 59"/>
                  <a:gd name="T18" fmla="*/ 94 w 105"/>
                  <a:gd name="T19" fmla="*/ 0 h 59"/>
                  <a:gd name="T20" fmla="*/ 82 w 105"/>
                  <a:gd name="T21" fmla="*/ 9 h 59"/>
                  <a:gd name="T22" fmla="*/ 71 w 105"/>
                  <a:gd name="T23" fmla="*/ 16 h 59"/>
                  <a:gd name="T24" fmla="*/ 60 w 105"/>
                  <a:gd name="T25" fmla="*/ 23 h 59"/>
                  <a:gd name="T26" fmla="*/ 50 w 105"/>
                  <a:gd name="T27" fmla="*/ 28 h 59"/>
                  <a:gd name="T28" fmla="*/ 37 w 105"/>
                  <a:gd name="T29" fmla="*/ 35 h 59"/>
                  <a:gd name="T30" fmla="*/ 26 w 105"/>
                  <a:gd name="T31" fmla="*/ 40 h 59"/>
                  <a:gd name="T32" fmla="*/ 13 w 105"/>
                  <a:gd name="T33" fmla="*/ 45 h 59"/>
                  <a:gd name="T34" fmla="*/ 0 w 105"/>
                  <a:gd name="T35" fmla="*/ 50 h 59"/>
                  <a:gd name="T36" fmla="*/ 6 w 105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59">
                    <a:moveTo>
                      <a:pt x="6" y="59"/>
                    </a:moveTo>
                    <a:lnTo>
                      <a:pt x="20" y="53"/>
                    </a:lnTo>
                    <a:lnTo>
                      <a:pt x="34" y="47"/>
                    </a:lnTo>
                    <a:lnTo>
                      <a:pt x="45" y="42"/>
                    </a:lnTo>
                    <a:lnTo>
                      <a:pt x="58" y="36"/>
                    </a:lnTo>
                    <a:lnTo>
                      <a:pt x="69" y="30"/>
                    </a:lnTo>
                    <a:lnTo>
                      <a:pt x="80" y="23"/>
                    </a:lnTo>
                    <a:lnTo>
                      <a:pt x="92" y="16"/>
                    </a:lnTo>
                    <a:lnTo>
                      <a:pt x="105" y="8"/>
                    </a:lnTo>
                    <a:lnTo>
                      <a:pt x="94" y="0"/>
                    </a:lnTo>
                    <a:lnTo>
                      <a:pt x="82" y="9"/>
                    </a:lnTo>
                    <a:lnTo>
                      <a:pt x="71" y="16"/>
                    </a:lnTo>
                    <a:lnTo>
                      <a:pt x="60" y="23"/>
                    </a:lnTo>
                    <a:lnTo>
                      <a:pt x="50" y="28"/>
                    </a:lnTo>
                    <a:lnTo>
                      <a:pt x="37" y="35"/>
                    </a:lnTo>
                    <a:lnTo>
                      <a:pt x="26" y="40"/>
                    </a:lnTo>
                    <a:lnTo>
                      <a:pt x="13" y="45"/>
                    </a:lnTo>
                    <a:lnTo>
                      <a:pt x="0" y="5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3" name="Freeform 315">
                <a:extLst>
                  <a:ext uri="{FF2B5EF4-FFF2-40B4-BE49-F238E27FC236}">
                    <a16:creationId xmlns:a16="http://schemas.microsoft.com/office/drawing/2014/main" id="{2CBDDB6F-BA0F-4F10-9E96-D4FC00A6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39"/>
                <a:ext cx="39" cy="25"/>
              </a:xfrm>
              <a:custGeom>
                <a:avLst/>
                <a:gdLst>
                  <a:gd name="T0" fmla="*/ 25 w 77"/>
                  <a:gd name="T1" fmla="*/ 43 h 50"/>
                  <a:gd name="T2" fmla="*/ 15 w 77"/>
                  <a:gd name="T3" fmla="*/ 39 h 50"/>
                  <a:gd name="T4" fmla="*/ 13 w 77"/>
                  <a:gd name="T5" fmla="*/ 37 h 50"/>
                  <a:gd name="T6" fmla="*/ 15 w 77"/>
                  <a:gd name="T7" fmla="*/ 34 h 50"/>
                  <a:gd name="T8" fmla="*/ 22 w 77"/>
                  <a:gd name="T9" fmla="*/ 29 h 50"/>
                  <a:gd name="T10" fmla="*/ 32 w 77"/>
                  <a:gd name="T11" fmla="*/ 24 h 50"/>
                  <a:gd name="T12" fmla="*/ 46 w 77"/>
                  <a:gd name="T13" fmla="*/ 18 h 50"/>
                  <a:gd name="T14" fmla="*/ 61 w 77"/>
                  <a:gd name="T15" fmla="*/ 14 h 50"/>
                  <a:gd name="T16" fmla="*/ 77 w 77"/>
                  <a:gd name="T17" fmla="*/ 8 h 50"/>
                  <a:gd name="T18" fmla="*/ 71 w 77"/>
                  <a:gd name="T19" fmla="*/ 0 h 50"/>
                  <a:gd name="T20" fmla="*/ 55 w 77"/>
                  <a:gd name="T21" fmla="*/ 6 h 50"/>
                  <a:gd name="T22" fmla="*/ 38 w 77"/>
                  <a:gd name="T23" fmla="*/ 11 h 50"/>
                  <a:gd name="T24" fmla="*/ 24 w 77"/>
                  <a:gd name="T25" fmla="*/ 17 h 50"/>
                  <a:gd name="T26" fmla="*/ 13 w 77"/>
                  <a:gd name="T27" fmla="*/ 23 h 50"/>
                  <a:gd name="T28" fmla="*/ 3 w 77"/>
                  <a:gd name="T29" fmla="*/ 29 h 50"/>
                  <a:gd name="T30" fmla="*/ 0 w 77"/>
                  <a:gd name="T31" fmla="*/ 37 h 50"/>
                  <a:gd name="T32" fmla="*/ 5 w 77"/>
                  <a:gd name="T33" fmla="*/ 45 h 50"/>
                  <a:gd name="T34" fmla="*/ 20 w 77"/>
                  <a:gd name="T35" fmla="*/ 50 h 50"/>
                  <a:gd name="T36" fmla="*/ 25 w 77"/>
                  <a:gd name="T3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50">
                    <a:moveTo>
                      <a:pt x="25" y="43"/>
                    </a:moveTo>
                    <a:lnTo>
                      <a:pt x="15" y="39"/>
                    </a:lnTo>
                    <a:lnTo>
                      <a:pt x="13" y="37"/>
                    </a:lnTo>
                    <a:lnTo>
                      <a:pt x="15" y="34"/>
                    </a:lnTo>
                    <a:lnTo>
                      <a:pt x="22" y="29"/>
                    </a:lnTo>
                    <a:lnTo>
                      <a:pt x="32" y="24"/>
                    </a:lnTo>
                    <a:lnTo>
                      <a:pt x="46" y="18"/>
                    </a:lnTo>
                    <a:lnTo>
                      <a:pt x="61" y="14"/>
                    </a:lnTo>
                    <a:lnTo>
                      <a:pt x="77" y="8"/>
                    </a:lnTo>
                    <a:lnTo>
                      <a:pt x="71" y="0"/>
                    </a:lnTo>
                    <a:lnTo>
                      <a:pt x="55" y="6"/>
                    </a:lnTo>
                    <a:lnTo>
                      <a:pt x="38" y="11"/>
                    </a:lnTo>
                    <a:lnTo>
                      <a:pt x="24" y="17"/>
                    </a:lnTo>
                    <a:lnTo>
                      <a:pt x="13" y="23"/>
                    </a:lnTo>
                    <a:lnTo>
                      <a:pt x="3" y="29"/>
                    </a:lnTo>
                    <a:lnTo>
                      <a:pt x="0" y="37"/>
                    </a:lnTo>
                    <a:lnTo>
                      <a:pt x="5" y="45"/>
                    </a:lnTo>
                    <a:lnTo>
                      <a:pt x="20" y="50"/>
                    </a:lnTo>
                    <a:lnTo>
                      <a:pt x="25" y="4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4" name="Freeform 316">
                <a:extLst>
                  <a:ext uri="{FF2B5EF4-FFF2-40B4-BE49-F238E27FC236}">
                    <a16:creationId xmlns:a16="http://schemas.microsoft.com/office/drawing/2014/main" id="{3F64F479-7581-4D74-BC35-746F37C76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160"/>
                <a:ext cx="45" cy="8"/>
              </a:xfrm>
              <a:custGeom>
                <a:avLst/>
                <a:gdLst>
                  <a:gd name="T0" fmla="*/ 88 w 89"/>
                  <a:gd name="T1" fmla="*/ 7 h 17"/>
                  <a:gd name="T2" fmla="*/ 86 w 89"/>
                  <a:gd name="T3" fmla="*/ 7 h 17"/>
                  <a:gd name="T4" fmla="*/ 81 w 89"/>
                  <a:gd name="T5" fmla="*/ 8 h 17"/>
                  <a:gd name="T6" fmla="*/ 72 w 89"/>
                  <a:gd name="T7" fmla="*/ 8 h 17"/>
                  <a:gd name="T8" fmla="*/ 62 w 89"/>
                  <a:gd name="T9" fmla="*/ 8 h 17"/>
                  <a:gd name="T10" fmla="*/ 49 w 89"/>
                  <a:gd name="T11" fmla="*/ 7 h 17"/>
                  <a:gd name="T12" fmla="*/ 35 w 89"/>
                  <a:gd name="T13" fmla="*/ 5 h 17"/>
                  <a:gd name="T14" fmla="*/ 19 w 89"/>
                  <a:gd name="T15" fmla="*/ 3 h 17"/>
                  <a:gd name="T16" fmla="*/ 5 w 89"/>
                  <a:gd name="T17" fmla="*/ 0 h 17"/>
                  <a:gd name="T18" fmla="*/ 0 w 89"/>
                  <a:gd name="T19" fmla="*/ 8 h 17"/>
                  <a:gd name="T20" fmla="*/ 16 w 89"/>
                  <a:gd name="T21" fmla="*/ 12 h 17"/>
                  <a:gd name="T22" fmla="*/ 32 w 89"/>
                  <a:gd name="T23" fmla="*/ 14 h 17"/>
                  <a:gd name="T24" fmla="*/ 48 w 89"/>
                  <a:gd name="T25" fmla="*/ 15 h 17"/>
                  <a:gd name="T26" fmla="*/ 62 w 89"/>
                  <a:gd name="T27" fmla="*/ 17 h 17"/>
                  <a:gd name="T28" fmla="*/ 72 w 89"/>
                  <a:gd name="T29" fmla="*/ 17 h 17"/>
                  <a:gd name="T30" fmla="*/ 81 w 89"/>
                  <a:gd name="T31" fmla="*/ 17 h 17"/>
                  <a:gd name="T32" fmla="*/ 88 w 89"/>
                  <a:gd name="T33" fmla="*/ 15 h 17"/>
                  <a:gd name="T34" fmla="*/ 89 w 89"/>
                  <a:gd name="T35" fmla="*/ 15 h 17"/>
                  <a:gd name="T36" fmla="*/ 88 w 89"/>
                  <a:gd name="T3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7">
                    <a:moveTo>
                      <a:pt x="88" y="7"/>
                    </a:moveTo>
                    <a:lnTo>
                      <a:pt x="86" y="7"/>
                    </a:lnTo>
                    <a:lnTo>
                      <a:pt x="81" y="8"/>
                    </a:lnTo>
                    <a:lnTo>
                      <a:pt x="72" y="8"/>
                    </a:lnTo>
                    <a:lnTo>
                      <a:pt x="62" y="8"/>
                    </a:lnTo>
                    <a:lnTo>
                      <a:pt x="49" y="7"/>
                    </a:lnTo>
                    <a:lnTo>
                      <a:pt x="35" y="5"/>
                    </a:lnTo>
                    <a:lnTo>
                      <a:pt x="19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6" y="12"/>
                    </a:lnTo>
                    <a:lnTo>
                      <a:pt x="32" y="14"/>
                    </a:lnTo>
                    <a:lnTo>
                      <a:pt x="48" y="15"/>
                    </a:lnTo>
                    <a:lnTo>
                      <a:pt x="62" y="17"/>
                    </a:lnTo>
                    <a:lnTo>
                      <a:pt x="72" y="17"/>
                    </a:lnTo>
                    <a:lnTo>
                      <a:pt x="81" y="17"/>
                    </a:lnTo>
                    <a:lnTo>
                      <a:pt x="88" y="15"/>
                    </a:lnTo>
                    <a:lnTo>
                      <a:pt x="89" y="15"/>
                    </a:lnTo>
                    <a:lnTo>
                      <a:pt x="88" y="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5" name="Freeform 317">
                <a:extLst>
                  <a:ext uri="{FF2B5EF4-FFF2-40B4-BE49-F238E27FC236}">
                    <a16:creationId xmlns:a16="http://schemas.microsoft.com/office/drawing/2014/main" id="{D25DAFEA-1A2B-4104-A69E-989922D8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139"/>
                <a:ext cx="32" cy="19"/>
              </a:xfrm>
              <a:custGeom>
                <a:avLst/>
                <a:gdLst>
                  <a:gd name="T0" fmla="*/ 7 w 64"/>
                  <a:gd name="T1" fmla="*/ 39 h 39"/>
                  <a:gd name="T2" fmla="*/ 18 w 64"/>
                  <a:gd name="T3" fmla="*/ 35 h 39"/>
                  <a:gd name="T4" fmla="*/ 28 w 64"/>
                  <a:gd name="T5" fmla="*/ 29 h 39"/>
                  <a:gd name="T6" fmla="*/ 37 w 64"/>
                  <a:gd name="T7" fmla="*/ 23 h 39"/>
                  <a:gd name="T8" fmla="*/ 46 w 64"/>
                  <a:gd name="T9" fmla="*/ 19 h 39"/>
                  <a:gd name="T10" fmla="*/ 54 w 64"/>
                  <a:gd name="T11" fmla="*/ 13 h 39"/>
                  <a:gd name="T12" fmla="*/ 59 w 64"/>
                  <a:gd name="T13" fmla="*/ 10 h 39"/>
                  <a:gd name="T14" fmla="*/ 63 w 64"/>
                  <a:gd name="T15" fmla="*/ 7 h 39"/>
                  <a:gd name="T16" fmla="*/ 64 w 64"/>
                  <a:gd name="T17" fmla="*/ 6 h 39"/>
                  <a:gd name="T18" fmla="*/ 54 w 64"/>
                  <a:gd name="T19" fmla="*/ 0 h 39"/>
                  <a:gd name="T20" fmla="*/ 53 w 64"/>
                  <a:gd name="T21" fmla="*/ 1 h 39"/>
                  <a:gd name="T22" fmla="*/ 49 w 64"/>
                  <a:gd name="T23" fmla="*/ 4 h 39"/>
                  <a:gd name="T24" fmla="*/ 44 w 64"/>
                  <a:gd name="T25" fmla="*/ 8 h 39"/>
                  <a:gd name="T26" fmla="*/ 37 w 64"/>
                  <a:gd name="T27" fmla="*/ 12 h 39"/>
                  <a:gd name="T28" fmla="*/ 29 w 64"/>
                  <a:gd name="T29" fmla="*/ 17 h 39"/>
                  <a:gd name="T30" fmla="*/ 20 w 64"/>
                  <a:gd name="T31" fmla="*/ 22 h 39"/>
                  <a:gd name="T32" fmla="*/ 10 w 64"/>
                  <a:gd name="T33" fmla="*/ 26 h 39"/>
                  <a:gd name="T34" fmla="*/ 0 w 64"/>
                  <a:gd name="T35" fmla="*/ 30 h 39"/>
                  <a:gd name="T36" fmla="*/ 7 w 64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9">
                    <a:moveTo>
                      <a:pt x="7" y="39"/>
                    </a:moveTo>
                    <a:lnTo>
                      <a:pt x="18" y="35"/>
                    </a:lnTo>
                    <a:lnTo>
                      <a:pt x="28" y="29"/>
                    </a:lnTo>
                    <a:lnTo>
                      <a:pt x="37" y="23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59" y="10"/>
                    </a:lnTo>
                    <a:lnTo>
                      <a:pt x="63" y="7"/>
                    </a:lnTo>
                    <a:lnTo>
                      <a:pt x="64" y="6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49" y="4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9" y="17"/>
                    </a:lnTo>
                    <a:lnTo>
                      <a:pt x="20" y="22"/>
                    </a:lnTo>
                    <a:lnTo>
                      <a:pt x="10" y="26"/>
                    </a:lnTo>
                    <a:lnTo>
                      <a:pt x="0" y="30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6" name="Freeform 318">
                <a:extLst>
                  <a:ext uri="{FF2B5EF4-FFF2-40B4-BE49-F238E27FC236}">
                    <a16:creationId xmlns:a16="http://schemas.microsoft.com/office/drawing/2014/main" id="{FE70F972-F8F5-4E7D-8607-43A95D27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154"/>
                <a:ext cx="55" cy="21"/>
              </a:xfrm>
              <a:custGeom>
                <a:avLst/>
                <a:gdLst>
                  <a:gd name="T0" fmla="*/ 5 w 110"/>
                  <a:gd name="T1" fmla="*/ 43 h 43"/>
                  <a:gd name="T2" fmla="*/ 15 w 110"/>
                  <a:gd name="T3" fmla="*/ 40 h 43"/>
                  <a:gd name="T4" fmla="*/ 28 w 110"/>
                  <a:gd name="T5" fmla="*/ 36 h 43"/>
                  <a:gd name="T6" fmla="*/ 42 w 110"/>
                  <a:gd name="T7" fmla="*/ 31 h 43"/>
                  <a:gd name="T8" fmla="*/ 55 w 110"/>
                  <a:gd name="T9" fmla="*/ 26 h 43"/>
                  <a:gd name="T10" fmla="*/ 71 w 110"/>
                  <a:gd name="T11" fmla="*/ 21 h 43"/>
                  <a:gd name="T12" fmla="*/ 84 w 110"/>
                  <a:gd name="T13" fmla="*/ 16 h 43"/>
                  <a:gd name="T14" fmla="*/ 98 w 110"/>
                  <a:gd name="T15" fmla="*/ 12 h 43"/>
                  <a:gd name="T16" fmla="*/ 110 w 110"/>
                  <a:gd name="T17" fmla="*/ 8 h 43"/>
                  <a:gd name="T18" fmla="*/ 103 w 110"/>
                  <a:gd name="T19" fmla="*/ 0 h 43"/>
                  <a:gd name="T20" fmla="*/ 92 w 110"/>
                  <a:gd name="T21" fmla="*/ 4 h 43"/>
                  <a:gd name="T22" fmla="*/ 78 w 110"/>
                  <a:gd name="T23" fmla="*/ 9 h 43"/>
                  <a:gd name="T24" fmla="*/ 63 w 110"/>
                  <a:gd name="T25" fmla="*/ 14 h 43"/>
                  <a:gd name="T26" fmla="*/ 49 w 110"/>
                  <a:gd name="T27" fmla="*/ 18 h 43"/>
                  <a:gd name="T28" fmla="*/ 34 w 110"/>
                  <a:gd name="T29" fmla="*/ 23 h 43"/>
                  <a:gd name="T30" fmla="*/ 21 w 110"/>
                  <a:gd name="T31" fmla="*/ 28 h 43"/>
                  <a:gd name="T32" fmla="*/ 9 w 110"/>
                  <a:gd name="T33" fmla="*/ 33 h 43"/>
                  <a:gd name="T34" fmla="*/ 0 w 110"/>
                  <a:gd name="T35" fmla="*/ 35 h 43"/>
                  <a:gd name="T36" fmla="*/ 5 w 110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43">
                    <a:moveTo>
                      <a:pt x="5" y="43"/>
                    </a:moveTo>
                    <a:lnTo>
                      <a:pt x="15" y="40"/>
                    </a:lnTo>
                    <a:lnTo>
                      <a:pt x="28" y="36"/>
                    </a:lnTo>
                    <a:lnTo>
                      <a:pt x="42" y="31"/>
                    </a:lnTo>
                    <a:lnTo>
                      <a:pt x="55" y="26"/>
                    </a:lnTo>
                    <a:lnTo>
                      <a:pt x="71" y="21"/>
                    </a:lnTo>
                    <a:lnTo>
                      <a:pt x="84" y="16"/>
                    </a:lnTo>
                    <a:lnTo>
                      <a:pt x="98" y="12"/>
                    </a:lnTo>
                    <a:lnTo>
                      <a:pt x="110" y="8"/>
                    </a:lnTo>
                    <a:lnTo>
                      <a:pt x="103" y="0"/>
                    </a:lnTo>
                    <a:lnTo>
                      <a:pt x="92" y="4"/>
                    </a:lnTo>
                    <a:lnTo>
                      <a:pt x="78" y="9"/>
                    </a:lnTo>
                    <a:lnTo>
                      <a:pt x="63" y="14"/>
                    </a:lnTo>
                    <a:lnTo>
                      <a:pt x="49" y="18"/>
                    </a:lnTo>
                    <a:lnTo>
                      <a:pt x="34" y="23"/>
                    </a:lnTo>
                    <a:lnTo>
                      <a:pt x="21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7" name="Freeform 319">
                <a:extLst>
                  <a:ext uri="{FF2B5EF4-FFF2-40B4-BE49-F238E27FC236}">
                    <a16:creationId xmlns:a16="http://schemas.microsoft.com/office/drawing/2014/main" id="{CE47E3D1-FD19-4795-8BBD-7D1D89A3A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71"/>
                <a:ext cx="20" cy="17"/>
              </a:xfrm>
              <a:custGeom>
                <a:avLst/>
                <a:gdLst>
                  <a:gd name="T0" fmla="*/ 31 w 39"/>
                  <a:gd name="T1" fmla="*/ 25 h 33"/>
                  <a:gd name="T2" fmla="*/ 18 w 39"/>
                  <a:gd name="T3" fmla="*/ 23 h 33"/>
                  <a:gd name="T4" fmla="*/ 14 w 39"/>
                  <a:gd name="T5" fmla="*/ 21 h 33"/>
                  <a:gd name="T6" fmla="*/ 14 w 39"/>
                  <a:gd name="T7" fmla="*/ 20 h 33"/>
                  <a:gd name="T8" fmla="*/ 14 w 39"/>
                  <a:gd name="T9" fmla="*/ 17 h 33"/>
                  <a:gd name="T10" fmla="*/ 18 w 39"/>
                  <a:gd name="T11" fmla="*/ 16 h 33"/>
                  <a:gd name="T12" fmla="*/ 25 w 39"/>
                  <a:gd name="T13" fmla="*/ 13 h 33"/>
                  <a:gd name="T14" fmla="*/ 31 w 39"/>
                  <a:gd name="T15" fmla="*/ 10 h 33"/>
                  <a:gd name="T16" fmla="*/ 39 w 39"/>
                  <a:gd name="T17" fmla="*/ 7 h 33"/>
                  <a:gd name="T18" fmla="*/ 34 w 39"/>
                  <a:gd name="T19" fmla="*/ 0 h 33"/>
                  <a:gd name="T20" fmla="*/ 25 w 39"/>
                  <a:gd name="T21" fmla="*/ 2 h 33"/>
                  <a:gd name="T22" fmla="*/ 16 w 39"/>
                  <a:gd name="T23" fmla="*/ 5 h 33"/>
                  <a:gd name="T24" fmla="*/ 9 w 39"/>
                  <a:gd name="T25" fmla="*/ 9 h 33"/>
                  <a:gd name="T26" fmla="*/ 3 w 39"/>
                  <a:gd name="T27" fmla="*/ 14 h 33"/>
                  <a:gd name="T28" fmla="*/ 0 w 39"/>
                  <a:gd name="T29" fmla="*/ 21 h 33"/>
                  <a:gd name="T30" fmla="*/ 5 w 39"/>
                  <a:gd name="T31" fmla="*/ 26 h 33"/>
                  <a:gd name="T32" fmla="*/ 14 w 39"/>
                  <a:gd name="T33" fmla="*/ 30 h 33"/>
                  <a:gd name="T34" fmla="*/ 28 w 39"/>
                  <a:gd name="T35" fmla="*/ 33 h 33"/>
                  <a:gd name="T36" fmla="*/ 31 w 39"/>
                  <a:gd name="T37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3">
                    <a:moveTo>
                      <a:pt x="31" y="25"/>
                    </a:moveTo>
                    <a:lnTo>
                      <a:pt x="18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8" y="16"/>
                    </a:lnTo>
                    <a:lnTo>
                      <a:pt x="25" y="13"/>
                    </a:lnTo>
                    <a:lnTo>
                      <a:pt x="31" y="10"/>
                    </a:lnTo>
                    <a:lnTo>
                      <a:pt x="39" y="7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6" y="5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0" y="21"/>
                    </a:lnTo>
                    <a:lnTo>
                      <a:pt x="5" y="26"/>
                    </a:lnTo>
                    <a:lnTo>
                      <a:pt x="14" y="30"/>
                    </a:lnTo>
                    <a:lnTo>
                      <a:pt x="28" y="33"/>
                    </a:lnTo>
                    <a:lnTo>
                      <a:pt x="31" y="2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8" name="Freeform 320">
                <a:extLst>
                  <a:ext uri="{FF2B5EF4-FFF2-40B4-BE49-F238E27FC236}">
                    <a16:creationId xmlns:a16="http://schemas.microsoft.com/office/drawing/2014/main" id="{4DC31213-58E6-41FB-A5A2-DC343D23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84"/>
                <a:ext cx="37" cy="6"/>
              </a:xfrm>
              <a:custGeom>
                <a:avLst/>
                <a:gdLst>
                  <a:gd name="T0" fmla="*/ 74 w 75"/>
                  <a:gd name="T1" fmla="*/ 3 h 12"/>
                  <a:gd name="T2" fmla="*/ 72 w 75"/>
                  <a:gd name="T3" fmla="*/ 3 h 12"/>
                  <a:gd name="T4" fmla="*/ 68 w 75"/>
                  <a:gd name="T5" fmla="*/ 4 h 12"/>
                  <a:gd name="T6" fmla="*/ 62 w 75"/>
                  <a:gd name="T7" fmla="*/ 4 h 12"/>
                  <a:gd name="T8" fmla="*/ 54 w 75"/>
                  <a:gd name="T9" fmla="*/ 4 h 12"/>
                  <a:gd name="T10" fmla="*/ 42 w 75"/>
                  <a:gd name="T11" fmla="*/ 4 h 12"/>
                  <a:gd name="T12" fmla="*/ 32 w 75"/>
                  <a:gd name="T13" fmla="*/ 3 h 12"/>
                  <a:gd name="T14" fmla="*/ 17 w 75"/>
                  <a:gd name="T15" fmla="*/ 1 h 12"/>
                  <a:gd name="T16" fmla="*/ 3 w 75"/>
                  <a:gd name="T17" fmla="*/ 0 h 12"/>
                  <a:gd name="T18" fmla="*/ 0 w 75"/>
                  <a:gd name="T19" fmla="*/ 8 h 12"/>
                  <a:gd name="T20" fmla="*/ 15 w 75"/>
                  <a:gd name="T21" fmla="*/ 10 h 12"/>
                  <a:gd name="T22" fmla="*/ 30 w 75"/>
                  <a:gd name="T23" fmla="*/ 12 h 12"/>
                  <a:gd name="T24" fmla="*/ 42 w 75"/>
                  <a:gd name="T25" fmla="*/ 12 h 12"/>
                  <a:gd name="T26" fmla="*/ 54 w 75"/>
                  <a:gd name="T27" fmla="*/ 12 h 12"/>
                  <a:gd name="T28" fmla="*/ 62 w 75"/>
                  <a:gd name="T29" fmla="*/ 12 h 12"/>
                  <a:gd name="T30" fmla="*/ 69 w 75"/>
                  <a:gd name="T31" fmla="*/ 12 h 12"/>
                  <a:gd name="T32" fmla="*/ 74 w 75"/>
                  <a:gd name="T33" fmla="*/ 12 h 12"/>
                  <a:gd name="T34" fmla="*/ 75 w 75"/>
                  <a:gd name="T35" fmla="*/ 12 h 12"/>
                  <a:gd name="T36" fmla="*/ 74 w 75"/>
                  <a:gd name="T3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">
                    <a:moveTo>
                      <a:pt x="74" y="3"/>
                    </a:moveTo>
                    <a:lnTo>
                      <a:pt x="72" y="3"/>
                    </a:lnTo>
                    <a:lnTo>
                      <a:pt x="68" y="4"/>
                    </a:lnTo>
                    <a:lnTo>
                      <a:pt x="62" y="4"/>
                    </a:lnTo>
                    <a:lnTo>
                      <a:pt x="54" y="4"/>
                    </a:lnTo>
                    <a:lnTo>
                      <a:pt x="42" y="4"/>
                    </a:lnTo>
                    <a:lnTo>
                      <a:pt x="32" y="3"/>
                    </a:lnTo>
                    <a:lnTo>
                      <a:pt x="17" y="1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15" y="10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54" y="12"/>
                    </a:lnTo>
                    <a:lnTo>
                      <a:pt x="62" y="12"/>
                    </a:lnTo>
                    <a:lnTo>
                      <a:pt x="69" y="12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9" name="Freeform 321">
                <a:extLst>
                  <a:ext uri="{FF2B5EF4-FFF2-40B4-BE49-F238E27FC236}">
                    <a16:creationId xmlns:a16="http://schemas.microsoft.com/office/drawing/2014/main" id="{B14C5EAB-F49B-4612-8B46-EA21D2A82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62"/>
                <a:ext cx="22" cy="9"/>
              </a:xfrm>
              <a:custGeom>
                <a:avLst/>
                <a:gdLst>
                  <a:gd name="T0" fmla="*/ 43 w 43"/>
                  <a:gd name="T1" fmla="*/ 15 h 19"/>
                  <a:gd name="T2" fmla="*/ 38 w 43"/>
                  <a:gd name="T3" fmla="*/ 10 h 19"/>
                  <a:gd name="T4" fmla="*/ 31 w 43"/>
                  <a:gd name="T5" fmla="*/ 7 h 19"/>
                  <a:gd name="T6" fmla="*/ 24 w 43"/>
                  <a:gd name="T7" fmla="*/ 5 h 19"/>
                  <a:gd name="T8" fmla="*/ 18 w 43"/>
                  <a:gd name="T9" fmla="*/ 4 h 19"/>
                  <a:gd name="T10" fmla="*/ 11 w 43"/>
                  <a:gd name="T11" fmla="*/ 1 h 19"/>
                  <a:gd name="T12" fmla="*/ 7 w 43"/>
                  <a:gd name="T13" fmla="*/ 1 h 19"/>
                  <a:gd name="T14" fmla="*/ 4 w 43"/>
                  <a:gd name="T15" fmla="*/ 0 h 19"/>
                  <a:gd name="T16" fmla="*/ 1 w 43"/>
                  <a:gd name="T17" fmla="*/ 0 h 19"/>
                  <a:gd name="T18" fmla="*/ 0 w 43"/>
                  <a:gd name="T19" fmla="*/ 9 h 19"/>
                  <a:gd name="T20" fmla="*/ 4 w 43"/>
                  <a:gd name="T21" fmla="*/ 9 h 19"/>
                  <a:gd name="T22" fmla="*/ 8 w 43"/>
                  <a:gd name="T23" fmla="*/ 10 h 19"/>
                  <a:gd name="T24" fmla="*/ 13 w 43"/>
                  <a:gd name="T25" fmla="*/ 11 h 19"/>
                  <a:gd name="T26" fmla="*/ 19 w 43"/>
                  <a:gd name="T27" fmla="*/ 13 h 19"/>
                  <a:gd name="T28" fmla="*/ 24 w 43"/>
                  <a:gd name="T29" fmla="*/ 15 h 19"/>
                  <a:gd name="T30" fmla="*/ 29 w 43"/>
                  <a:gd name="T31" fmla="*/ 17 h 19"/>
                  <a:gd name="T32" fmla="*/ 32 w 43"/>
                  <a:gd name="T33" fmla="*/ 19 h 19"/>
                  <a:gd name="T34" fmla="*/ 43 w 43"/>
                  <a:gd name="T3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19">
                    <a:moveTo>
                      <a:pt x="43" y="15"/>
                    </a:moveTo>
                    <a:lnTo>
                      <a:pt x="38" y="10"/>
                    </a:lnTo>
                    <a:lnTo>
                      <a:pt x="31" y="7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10"/>
                    </a:lnTo>
                    <a:lnTo>
                      <a:pt x="13" y="11"/>
                    </a:lnTo>
                    <a:lnTo>
                      <a:pt x="19" y="13"/>
                    </a:lnTo>
                    <a:lnTo>
                      <a:pt x="24" y="15"/>
                    </a:lnTo>
                    <a:lnTo>
                      <a:pt x="29" y="17"/>
                    </a:lnTo>
                    <a:lnTo>
                      <a:pt x="32" y="1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0" name="Freeform 322">
                <a:extLst>
                  <a:ext uri="{FF2B5EF4-FFF2-40B4-BE49-F238E27FC236}">
                    <a16:creationId xmlns:a16="http://schemas.microsoft.com/office/drawing/2014/main" id="{21B113EB-057A-431B-B458-2FC7A61A9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184"/>
                <a:ext cx="31" cy="10"/>
              </a:xfrm>
              <a:custGeom>
                <a:avLst/>
                <a:gdLst>
                  <a:gd name="T0" fmla="*/ 60 w 60"/>
                  <a:gd name="T1" fmla="*/ 14 h 18"/>
                  <a:gd name="T2" fmla="*/ 53 w 60"/>
                  <a:gd name="T3" fmla="*/ 8 h 18"/>
                  <a:gd name="T4" fmla="*/ 44 w 60"/>
                  <a:gd name="T5" fmla="*/ 4 h 18"/>
                  <a:gd name="T6" fmla="*/ 34 w 60"/>
                  <a:gd name="T7" fmla="*/ 1 h 18"/>
                  <a:gd name="T8" fmla="*/ 25 w 60"/>
                  <a:gd name="T9" fmla="*/ 0 h 18"/>
                  <a:gd name="T10" fmla="*/ 15 w 60"/>
                  <a:gd name="T11" fmla="*/ 0 h 18"/>
                  <a:gd name="T12" fmla="*/ 8 w 60"/>
                  <a:gd name="T13" fmla="*/ 1 h 18"/>
                  <a:gd name="T14" fmla="*/ 2 w 60"/>
                  <a:gd name="T15" fmla="*/ 1 h 18"/>
                  <a:gd name="T16" fmla="*/ 0 w 60"/>
                  <a:gd name="T17" fmla="*/ 1 h 18"/>
                  <a:gd name="T18" fmla="*/ 3 w 60"/>
                  <a:gd name="T19" fmla="*/ 10 h 18"/>
                  <a:gd name="T20" fmla="*/ 4 w 60"/>
                  <a:gd name="T21" fmla="*/ 10 h 18"/>
                  <a:gd name="T22" fmla="*/ 9 w 60"/>
                  <a:gd name="T23" fmla="*/ 10 h 18"/>
                  <a:gd name="T24" fmla="*/ 15 w 60"/>
                  <a:gd name="T25" fmla="*/ 9 h 18"/>
                  <a:gd name="T26" fmla="*/ 23 w 60"/>
                  <a:gd name="T27" fmla="*/ 9 h 18"/>
                  <a:gd name="T28" fmla="*/ 30 w 60"/>
                  <a:gd name="T29" fmla="*/ 10 h 18"/>
                  <a:gd name="T30" fmla="*/ 37 w 60"/>
                  <a:gd name="T31" fmla="*/ 11 h 18"/>
                  <a:gd name="T32" fmla="*/ 45 w 60"/>
                  <a:gd name="T33" fmla="*/ 14 h 18"/>
                  <a:gd name="T34" fmla="*/ 49 w 60"/>
                  <a:gd name="T35" fmla="*/ 18 h 18"/>
                  <a:gd name="T36" fmla="*/ 60 w 60"/>
                  <a:gd name="T3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18">
                    <a:moveTo>
                      <a:pt x="60" y="14"/>
                    </a:moveTo>
                    <a:lnTo>
                      <a:pt x="53" y="8"/>
                    </a:lnTo>
                    <a:lnTo>
                      <a:pt x="44" y="4"/>
                    </a:lnTo>
                    <a:lnTo>
                      <a:pt x="34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5" y="9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7" y="11"/>
                    </a:lnTo>
                    <a:lnTo>
                      <a:pt x="45" y="14"/>
                    </a:lnTo>
                    <a:lnTo>
                      <a:pt x="49" y="18"/>
                    </a:ln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1" name="Freeform 323">
                <a:extLst>
                  <a:ext uri="{FF2B5EF4-FFF2-40B4-BE49-F238E27FC236}">
                    <a16:creationId xmlns:a16="http://schemas.microsoft.com/office/drawing/2014/main" id="{605D4262-562E-49CB-8C4E-03FAE5BBF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192"/>
                <a:ext cx="19" cy="10"/>
              </a:xfrm>
              <a:custGeom>
                <a:avLst/>
                <a:gdLst>
                  <a:gd name="T0" fmla="*/ 33 w 38"/>
                  <a:gd name="T1" fmla="*/ 11 h 19"/>
                  <a:gd name="T2" fmla="*/ 38 w 38"/>
                  <a:gd name="T3" fmla="*/ 13 h 19"/>
                  <a:gd name="T4" fmla="*/ 33 w 38"/>
                  <a:gd name="T5" fmla="*/ 9 h 19"/>
                  <a:gd name="T6" fmla="*/ 27 w 38"/>
                  <a:gd name="T7" fmla="*/ 6 h 19"/>
                  <a:gd name="T8" fmla="*/ 21 w 38"/>
                  <a:gd name="T9" fmla="*/ 4 h 19"/>
                  <a:gd name="T10" fmla="*/ 16 w 38"/>
                  <a:gd name="T11" fmla="*/ 2 h 19"/>
                  <a:gd name="T12" fmla="*/ 11 w 38"/>
                  <a:gd name="T13" fmla="*/ 1 h 19"/>
                  <a:gd name="T14" fmla="*/ 6 w 38"/>
                  <a:gd name="T15" fmla="*/ 0 h 19"/>
                  <a:gd name="T16" fmla="*/ 3 w 38"/>
                  <a:gd name="T17" fmla="*/ 0 h 19"/>
                  <a:gd name="T18" fmla="*/ 2 w 38"/>
                  <a:gd name="T19" fmla="*/ 0 h 19"/>
                  <a:gd name="T20" fmla="*/ 0 w 38"/>
                  <a:gd name="T21" fmla="*/ 10 h 19"/>
                  <a:gd name="T22" fmla="*/ 2 w 38"/>
                  <a:gd name="T23" fmla="*/ 10 h 19"/>
                  <a:gd name="T24" fmla="*/ 6 w 38"/>
                  <a:gd name="T25" fmla="*/ 10 h 19"/>
                  <a:gd name="T26" fmla="*/ 11 w 38"/>
                  <a:gd name="T27" fmla="*/ 10 h 19"/>
                  <a:gd name="T28" fmla="*/ 16 w 38"/>
                  <a:gd name="T29" fmla="*/ 12 h 19"/>
                  <a:gd name="T30" fmla="*/ 21 w 38"/>
                  <a:gd name="T31" fmla="*/ 14 h 19"/>
                  <a:gd name="T32" fmla="*/ 25 w 38"/>
                  <a:gd name="T33" fmla="*/ 15 h 19"/>
                  <a:gd name="T34" fmla="*/ 28 w 38"/>
                  <a:gd name="T35" fmla="*/ 18 h 19"/>
                  <a:gd name="T36" fmla="*/ 33 w 38"/>
                  <a:gd name="T37" fmla="*/ 19 h 19"/>
                  <a:gd name="T38" fmla="*/ 33 w 38"/>
                  <a:gd name="T3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19">
                    <a:moveTo>
                      <a:pt x="33" y="11"/>
                    </a:moveTo>
                    <a:lnTo>
                      <a:pt x="38" y="13"/>
                    </a:lnTo>
                    <a:lnTo>
                      <a:pt x="33" y="9"/>
                    </a:lnTo>
                    <a:lnTo>
                      <a:pt x="27" y="6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11" y="10"/>
                    </a:lnTo>
                    <a:lnTo>
                      <a:pt x="16" y="12"/>
                    </a:lnTo>
                    <a:lnTo>
                      <a:pt x="21" y="14"/>
                    </a:lnTo>
                    <a:lnTo>
                      <a:pt x="25" y="15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33" y="1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2" name="Freeform 324">
                <a:extLst>
                  <a:ext uri="{FF2B5EF4-FFF2-40B4-BE49-F238E27FC236}">
                    <a16:creationId xmlns:a16="http://schemas.microsoft.com/office/drawing/2014/main" id="{2AB688FE-44E7-4E9B-9BB3-28C2A6C3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95"/>
                <a:ext cx="11" cy="7"/>
              </a:xfrm>
              <a:custGeom>
                <a:avLst/>
                <a:gdLst>
                  <a:gd name="T0" fmla="*/ 13 w 21"/>
                  <a:gd name="T1" fmla="*/ 0 h 12"/>
                  <a:gd name="T2" fmla="*/ 7 w 21"/>
                  <a:gd name="T3" fmla="*/ 2 h 12"/>
                  <a:gd name="T4" fmla="*/ 3 w 21"/>
                  <a:gd name="T5" fmla="*/ 3 h 12"/>
                  <a:gd name="T6" fmla="*/ 1 w 21"/>
                  <a:gd name="T7" fmla="*/ 4 h 12"/>
                  <a:gd name="T8" fmla="*/ 0 w 21"/>
                  <a:gd name="T9" fmla="*/ 4 h 12"/>
                  <a:gd name="T10" fmla="*/ 0 w 21"/>
                  <a:gd name="T11" fmla="*/ 12 h 12"/>
                  <a:gd name="T12" fmla="*/ 2 w 21"/>
                  <a:gd name="T13" fmla="*/ 12 h 12"/>
                  <a:gd name="T14" fmla="*/ 7 w 21"/>
                  <a:gd name="T15" fmla="*/ 11 h 12"/>
                  <a:gd name="T16" fmla="*/ 14 w 21"/>
                  <a:gd name="T17" fmla="*/ 10 h 12"/>
                  <a:gd name="T18" fmla="*/ 21 w 21"/>
                  <a:gd name="T19" fmla="*/ 7 h 12"/>
                  <a:gd name="T20" fmla="*/ 13 w 2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13" y="0"/>
                    </a:moveTo>
                    <a:lnTo>
                      <a:pt x="7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1"/>
                    </a:lnTo>
                    <a:lnTo>
                      <a:pt x="14" y="10"/>
                    </a:lnTo>
                    <a:lnTo>
                      <a:pt x="21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3" name="Freeform 325">
                <a:extLst>
                  <a:ext uri="{FF2B5EF4-FFF2-40B4-BE49-F238E27FC236}">
                    <a16:creationId xmlns:a16="http://schemas.microsoft.com/office/drawing/2014/main" id="{058F1D65-8E4C-4E05-905D-F1A47EB45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94"/>
                <a:ext cx="24" cy="8"/>
              </a:xfrm>
              <a:custGeom>
                <a:avLst/>
                <a:gdLst>
                  <a:gd name="T0" fmla="*/ 47 w 48"/>
                  <a:gd name="T1" fmla="*/ 9 h 17"/>
                  <a:gd name="T2" fmla="*/ 48 w 48"/>
                  <a:gd name="T3" fmla="*/ 9 h 17"/>
                  <a:gd name="T4" fmla="*/ 42 w 48"/>
                  <a:gd name="T5" fmla="*/ 8 h 17"/>
                  <a:gd name="T6" fmla="*/ 36 w 48"/>
                  <a:gd name="T7" fmla="*/ 6 h 17"/>
                  <a:gd name="T8" fmla="*/ 31 w 48"/>
                  <a:gd name="T9" fmla="*/ 4 h 17"/>
                  <a:gd name="T10" fmla="*/ 24 w 48"/>
                  <a:gd name="T11" fmla="*/ 1 h 17"/>
                  <a:gd name="T12" fmla="*/ 18 w 48"/>
                  <a:gd name="T13" fmla="*/ 0 h 17"/>
                  <a:gd name="T14" fmla="*/ 12 w 48"/>
                  <a:gd name="T15" fmla="*/ 0 h 17"/>
                  <a:gd name="T16" fmla="*/ 6 w 48"/>
                  <a:gd name="T17" fmla="*/ 1 h 17"/>
                  <a:gd name="T18" fmla="*/ 0 w 48"/>
                  <a:gd name="T19" fmla="*/ 4 h 17"/>
                  <a:gd name="T20" fmla="*/ 9 w 48"/>
                  <a:gd name="T21" fmla="*/ 10 h 17"/>
                  <a:gd name="T22" fmla="*/ 10 w 48"/>
                  <a:gd name="T23" fmla="*/ 10 h 17"/>
                  <a:gd name="T24" fmla="*/ 13 w 48"/>
                  <a:gd name="T25" fmla="*/ 10 h 17"/>
                  <a:gd name="T26" fmla="*/ 16 w 48"/>
                  <a:gd name="T27" fmla="*/ 10 h 17"/>
                  <a:gd name="T28" fmla="*/ 21 w 48"/>
                  <a:gd name="T29" fmla="*/ 11 h 17"/>
                  <a:gd name="T30" fmla="*/ 26 w 48"/>
                  <a:gd name="T31" fmla="*/ 11 h 17"/>
                  <a:gd name="T32" fmla="*/ 30 w 48"/>
                  <a:gd name="T33" fmla="*/ 13 h 17"/>
                  <a:gd name="T34" fmla="*/ 35 w 48"/>
                  <a:gd name="T35" fmla="*/ 15 h 17"/>
                  <a:gd name="T36" fmla="*/ 40 w 48"/>
                  <a:gd name="T37" fmla="*/ 17 h 17"/>
                  <a:gd name="T38" fmla="*/ 41 w 48"/>
                  <a:gd name="T39" fmla="*/ 17 h 17"/>
                  <a:gd name="T40" fmla="*/ 47 w 48"/>
                  <a:gd name="T4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7">
                    <a:moveTo>
                      <a:pt x="47" y="9"/>
                    </a:moveTo>
                    <a:lnTo>
                      <a:pt x="48" y="9"/>
                    </a:lnTo>
                    <a:lnTo>
                      <a:pt x="42" y="8"/>
                    </a:lnTo>
                    <a:lnTo>
                      <a:pt x="36" y="6"/>
                    </a:lnTo>
                    <a:lnTo>
                      <a:pt x="31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5" y="15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4" name="Freeform 326">
                <a:extLst>
                  <a:ext uri="{FF2B5EF4-FFF2-40B4-BE49-F238E27FC236}">
                    <a16:creationId xmlns:a16="http://schemas.microsoft.com/office/drawing/2014/main" id="{6FF148C5-FF42-4116-B57A-14BF5C0A6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198"/>
                <a:ext cx="52" cy="9"/>
              </a:xfrm>
              <a:custGeom>
                <a:avLst/>
                <a:gdLst>
                  <a:gd name="T0" fmla="*/ 101 w 104"/>
                  <a:gd name="T1" fmla="*/ 6 h 16"/>
                  <a:gd name="T2" fmla="*/ 88 w 104"/>
                  <a:gd name="T3" fmla="*/ 7 h 16"/>
                  <a:gd name="T4" fmla="*/ 75 w 104"/>
                  <a:gd name="T5" fmla="*/ 7 h 16"/>
                  <a:gd name="T6" fmla="*/ 61 w 104"/>
                  <a:gd name="T7" fmla="*/ 7 h 16"/>
                  <a:gd name="T8" fmla="*/ 46 w 104"/>
                  <a:gd name="T9" fmla="*/ 6 h 16"/>
                  <a:gd name="T10" fmla="*/ 33 w 104"/>
                  <a:gd name="T11" fmla="*/ 5 h 16"/>
                  <a:gd name="T12" fmla="*/ 22 w 104"/>
                  <a:gd name="T13" fmla="*/ 3 h 16"/>
                  <a:gd name="T14" fmla="*/ 12 w 104"/>
                  <a:gd name="T15" fmla="*/ 1 h 16"/>
                  <a:gd name="T16" fmla="*/ 6 w 104"/>
                  <a:gd name="T17" fmla="*/ 0 h 16"/>
                  <a:gd name="T18" fmla="*/ 0 w 104"/>
                  <a:gd name="T19" fmla="*/ 8 h 16"/>
                  <a:gd name="T20" fmla="*/ 9 w 104"/>
                  <a:gd name="T21" fmla="*/ 10 h 16"/>
                  <a:gd name="T22" fmla="*/ 18 w 104"/>
                  <a:gd name="T23" fmla="*/ 12 h 16"/>
                  <a:gd name="T24" fmla="*/ 32 w 104"/>
                  <a:gd name="T25" fmla="*/ 13 h 16"/>
                  <a:gd name="T26" fmla="*/ 45 w 104"/>
                  <a:gd name="T27" fmla="*/ 14 h 16"/>
                  <a:gd name="T28" fmla="*/ 60 w 104"/>
                  <a:gd name="T29" fmla="*/ 15 h 16"/>
                  <a:gd name="T30" fmla="*/ 75 w 104"/>
                  <a:gd name="T31" fmla="*/ 16 h 16"/>
                  <a:gd name="T32" fmla="*/ 90 w 104"/>
                  <a:gd name="T33" fmla="*/ 15 h 16"/>
                  <a:gd name="T34" fmla="*/ 104 w 104"/>
                  <a:gd name="T35" fmla="*/ 14 h 16"/>
                  <a:gd name="T36" fmla="*/ 101 w 104"/>
                  <a:gd name="T3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6">
                    <a:moveTo>
                      <a:pt x="101" y="6"/>
                    </a:moveTo>
                    <a:lnTo>
                      <a:pt x="88" y="7"/>
                    </a:lnTo>
                    <a:lnTo>
                      <a:pt x="75" y="7"/>
                    </a:lnTo>
                    <a:lnTo>
                      <a:pt x="61" y="7"/>
                    </a:lnTo>
                    <a:lnTo>
                      <a:pt x="46" y="6"/>
                    </a:lnTo>
                    <a:lnTo>
                      <a:pt x="33" y="5"/>
                    </a:lnTo>
                    <a:lnTo>
                      <a:pt x="22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9" y="10"/>
                    </a:lnTo>
                    <a:lnTo>
                      <a:pt x="18" y="12"/>
                    </a:lnTo>
                    <a:lnTo>
                      <a:pt x="32" y="13"/>
                    </a:lnTo>
                    <a:lnTo>
                      <a:pt x="45" y="14"/>
                    </a:lnTo>
                    <a:lnTo>
                      <a:pt x="60" y="15"/>
                    </a:lnTo>
                    <a:lnTo>
                      <a:pt x="75" y="16"/>
                    </a:lnTo>
                    <a:lnTo>
                      <a:pt x="90" y="15"/>
                    </a:lnTo>
                    <a:lnTo>
                      <a:pt x="104" y="14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5" name="Freeform 327">
                <a:extLst>
                  <a:ext uri="{FF2B5EF4-FFF2-40B4-BE49-F238E27FC236}">
                    <a16:creationId xmlns:a16="http://schemas.microsoft.com/office/drawing/2014/main" id="{62EA45E6-CC14-4B3B-BB82-40F16A2C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199"/>
                <a:ext cx="57" cy="18"/>
              </a:xfrm>
              <a:custGeom>
                <a:avLst/>
                <a:gdLst>
                  <a:gd name="T0" fmla="*/ 115 w 115"/>
                  <a:gd name="T1" fmla="*/ 33 h 36"/>
                  <a:gd name="T2" fmla="*/ 104 w 115"/>
                  <a:gd name="T3" fmla="*/ 19 h 36"/>
                  <a:gd name="T4" fmla="*/ 91 w 115"/>
                  <a:gd name="T5" fmla="*/ 9 h 36"/>
                  <a:gd name="T6" fmla="*/ 75 w 115"/>
                  <a:gd name="T7" fmla="*/ 3 h 36"/>
                  <a:gd name="T8" fmla="*/ 60 w 115"/>
                  <a:gd name="T9" fmla="*/ 0 h 36"/>
                  <a:gd name="T10" fmla="*/ 44 w 115"/>
                  <a:gd name="T11" fmla="*/ 0 h 36"/>
                  <a:gd name="T12" fmla="*/ 28 w 115"/>
                  <a:gd name="T13" fmla="*/ 0 h 36"/>
                  <a:gd name="T14" fmla="*/ 14 w 115"/>
                  <a:gd name="T15" fmla="*/ 3 h 36"/>
                  <a:gd name="T16" fmla="*/ 0 w 115"/>
                  <a:gd name="T17" fmla="*/ 4 h 36"/>
                  <a:gd name="T18" fmla="*/ 4 w 115"/>
                  <a:gd name="T19" fmla="*/ 13 h 36"/>
                  <a:gd name="T20" fmla="*/ 17 w 115"/>
                  <a:gd name="T21" fmla="*/ 11 h 36"/>
                  <a:gd name="T22" fmla="*/ 30 w 115"/>
                  <a:gd name="T23" fmla="*/ 9 h 36"/>
                  <a:gd name="T24" fmla="*/ 44 w 115"/>
                  <a:gd name="T25" fmla="*/ 8 h 36"/>
                  <a:gd name="T26" fmla="*/ 58 w 115"/>
                  <a:gd name="T27" fmla="*/ 8 h 36"/>
                  <a:gd name="T28" fmla="*/ 70 w 115"/>
                  <a:gd name="T29" fmla="*/ 10 h 36"/>
                  <a:gd name="T30" fmla="*/ 82 w 115"/>
                  <a:gd name="T31" fmla="*/ 15 h 36"/>
                  <a:gd name="T32" fmla="*/ 92 w 115"/>
                  <a:gd name="T33" fmla="*/ 23 h 36"/>
                  <a:gd name="T34" fmla="*/ 102 w 115"/>
                  <a:gd name="T35" fmla="*/ 36 h 36"/>
                  <a:gd name="T36" fmla="*/ 115 w 115"/>
                  <a:gd name="T3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36">
                    <a:moveTo>
                      <a:pt x="115" y="33"/>
                    </a:moveTo>
                    <a:lnTo>
                      <a:pt x="104" y="19"/>
                    </a:lnTo>
                    <a:lnTo>
                      <a:pt x="91" y="9"/>
                    </a:lnTo>
                    <a:lnTo>
                      <a:pt x="75" y="3"/>
                    </a:lnTo>
                    <a:lnTo>
                      <a:pt x="60" y="0"/>
                    </a:lnTo>
                    <a:lnTo>
                      <a:pt x="44" y="0"/>
                    </a:lnTo>
                    <a:lnTo>
                      <a:pt x="28" y="0"/>
                    </a:lnTo>
                    <a:lnTo>
                      <a:pt x="14" y="3"/>
                    </a:lnTo>
                    <a:lnTo>
                      <a:pt x="0" y="4"/>
                    </a:lnTo>
                    <a:lnTo>
                      <a:pt x="4" y="13"/>
                    </a:lnTo>
                    <a:lnTo>
                      <a:pt x="17" y="11"/>
                    </a:lnTo>
                    <a:lnTo>
                      <a:pt x="30" y="9"/>
                    </a:lnTo>
                    <a:lnTo>
                      <a:pt x="44" y="8"/>
                    </a:lnTo>
                    <a:lnTo>
                      <a:pt x="58" y="8"/>
                    </a:lnTo>
                    <a:lnTo>
                      <a:pt x="70" y="10"/>
                    </a:lnTo>
                    <a:lnTo>
                      <a:pt x="82" y="15"/>
                    </a:lnTo>
                    <a:lnTo>
                      <a:pt x="92" y="23"/>
                    </a:lnTo>
                    <a:lnTo>
                      <a:pt x="102" y="36"/>
                    </a:lnTo>
                    <a:lnTo>
                      <a:pt x="115" y="3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6" name="Freeform 328">
                <a:extLst>
                  <a:ext uri="{FF2B5EF4-FFF2-40B4-BE49-F238E27FC236}">
                    <a16:creationId xmlns:a16="http://schemas.microsoft.com/office/drawing/2014/main" id="{15C19A3B-6819-417E-A714-7802C4C7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199"/>
                <a:ext cx="39" cy="21"/>
              </a:xfrm>
              <a:custGeom>
                <a:avLst/>
                <a:gdLst>
                  <a:gd name="T0" fmla="*/ 12 w 78"/>
                  <a:gd name="T1" fmla="*/ 40 h 41"/>
                  <a:gd name="T2" fmla="*/ 12 w 78"/>
                  <a:gd name="T3" fmla="*/ 41 h 41"/>
                  <a:gd name="T4" fmla="*/ 21 w 78"/>
                  <a:gd name="T5" fmla="*/ 34 h 41"/>
                  <a:gd name="T6" fmla="*/ 31 w 78"/>
                  <a:gd name="T7" fmla="*/ 27 h 41"/>
                  <a:gd name="T8" fmla="*/ 43 w 78"/>
                  <a:gd name="T9" fmla="*/ 21 h 41"/>
                  <a:gd name="T10" fmla="*/ 53 w 78"/>
                  <a:gd name="T11" fmla="*/ 16 h 41"/>
                  <a:gd name="T12" fmla="*/ 64 w 78"/>
                  <a:gd name="T13" fmla="*/ 13 h 41"/>
                  <a:gd name="T14" fmla="*/ 71 w 78"/>
                  <a:gd name="T15" fmla="*/ 10 h 41"/>
                  <a:gd name="T16" fmla="*/ 77 w 78"/>
                  <a:gd name="T17" fmla="*/ 8 h 41"/>
                  <a:gd name="T18" fmla="*/ 78 w 78"/>
                  <a:gd name="T19" fmla="*/ 8 h 41"/>
                  <a:gd name="T20" fmla="*/ 74 w 78"/>
                  <a:gd name="T21" fmla="*/ 0 h 41"/>
                  <a:gd name="T22" fmla="*/ 72 w 78"/>
                  <a:gd name="T23" fmla="*/ 1 h 41"/>
                  <a:gd name="T24" fmla="*/ 66 w 78"/>
                  <a:gd name="T25" fmla="*/ 3 h 41"/>
                  <a:gd name="T26" fmla="*/ 56 w 78"/>
                  <a:gd name="T27" fmla="*/ 5 h 41"/>
                  <a:gd name="T28" fmla="*/ 47 w 78"/>
                  <a:gd name="T29" fmla="*/ 9 h 41"/>
                  <a:gd name="T30" fmla="*/ 34 w 78"/>
                  <a:gd name="T31" fmla="*/ 14 h 41"/>
                  <a:gd name="T32" fmla="*/ 23 w 78"/>
                  <a:gd name="T33" fmla="*/ 21 h 41"/>
                  <a:gd name="T34" fmla="*/ 11 w 78"/>
                  <a:gd name="T35" fmla="*/ 28 h 41"/>
                  <a:gd name="T36" fmla="*/ 0 w 78"/>
                  <a:gd name="T37" fmla="*/ 36 h 41"/>
                  <a:gd name="T38" fmla="*/ 0 w 78"/>
                  <a:gd name="T39" fmla="*/ 36 h 41"/>
                  <a:gd name="T40" fmla="*/ 12 w 78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1">
                    <a:moveTo>
                      <a:pt x="12" y="40"/>
                    </a:moveTo>
                    <a:lnTo>
                      <a:pt x="12" y="41"/>
                    </a:lnTo>
                    <a:lnTo>
                      <a:pt x="21" y="34"/>
                    </a:lnTo>
                    <a:lnTo>
                      <a:pt x="31" y="27"/>
                    </a:lnTo>
                    <a:lnTo>
                      <a:pt x="43" y="21"/>
                    </a:lnTo>
                    <a:lnTo>
                      <a:pt x="53" y="16"/>
                    </a:lnTo>
                    <a:lnTo>
                      <a:pt x="64" y="13"/>
                    </a:lnTo>
                    <a:lnTo>
                      <a:pt x="71" y="10"/>
                    </a:lnTo>
                    <a:lnTo>
                      <a:pt x="77" y="8"/>
                    </a:lnTo>
                    <a:lnTo>
                      <a:pt x="78" y="8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6" y="3"/>
                    </a:lnTo>
                    <a:lnTo>
                      <a:pt x="56" y="5"/>
                    </a:lnTo>
                    <a:lnTo>
                      <a:pt x="47" y="9"/>
                    </a:lnTo>
                    <a:lnTo>
                      <a:pt x="34" y="14"/>
                    </a:lnTo>
                    <a:lnTo>
                      <a:pt x="23" y="21"/>
                    </a:lnTo>
                    <a:lnTo>
                      <a:pt x="11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2" y="4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7" name="Freeform 329">
                <a:extLst>
                  <a:ext uri="{FF2B5EF4-FFF2-40B4-BE49-F238E27FC236}">
                    <a16:creationId xmlns:a16="http://schemas.microsoft.com/office/drawing/2014/main" id="{6B33E184-E125-4331-90D1-2E6A7D1C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18"/>
                <a:ext cx="41" cy="13"/>
              </a:xfrm>
              <a:custGeom>
                <a:avLst/>
                <a:gdLst>
                  <a:gd name="T0" fmla="*/ 0 w 84"/>
                  <a:gd name="T1" fmla="*/ 27 h 27"/>
                  <a:gd name="T2" fmla="*/ 3 w 84"/>
                  <a:gd name="T3" fmla="*/ 27 h 27"/>
                  <a:gd name="T4" fmla="*/ 9 w 84"/>
                  <a:gd name="T5" fmla="*/ 27 h 27"/>
                  <a:gd name="T6" fmla="*/ 20 w 84"/>
                  <a:gd name="T7" fmla="*/ 27 h 27"/>
                  <a:gd name="T8" fmla="*/ 33 w 84"/>
                  <a:gd name="T9" fmla="*/ 25 h 27"/>
                  <a:gd name="T10" fmla="*/ 46 w 84"/>
                  <a:gd name="T11" fmla="*/ 23 h 27"/>
                  <a:gd name="T12" fmla="*/ 60 w 84"/>
                  <a:gd name="T13" fmla="*/ 19 h 27"/>
                  <a:gd name="T14" fmla="*/ 72 w 84"/>
                  <a:gd name="T15" fmla="*/ 13 h 27"/>
                  <a:gd name="T16" fmla="*/ 84 w 84"/>
                  <a:gd name="T17" fmla="*/ 4 h 27"/>
                  <a:gd name="T18" fmla="*/ 72 w 84"/>
                  <a:gd name="T19" fmla="*/ 0 h 27"/>
                  <a:gd name="T20" fmla="*/ 64 w 84"/>
                  <a:gd name="T21" fmla="*/ 6 h 27"/>
                  <a:gd name="T22" fmla="*/ 53 w 84"/>
                  <a:gd name="T23" fmla="*/ 12 h 27"/>
                  <a:gd name="T24" fmla="*/ 41 w 84"/>
                  <a:gd name="T25" fmla="*/ 15 h 27"/>
                  <a:gd name="T26" fmla="*/ 30 w 84"/>
                  <a:gd name="T27" fmla="*/ 17 h 27"/>
                  <a:gd name="T28" fmla="*/ 18 w 84"/>
                  <a:gd name="T29" fmla="*/ 19 h 27"/>
                  <a:gd name="T30" fmla="*/ 9 w 84"/>
                  <a:gd name="T31" fmla="*/ 19 h 27"/>
                  <a:gd name="T32" fmla="*/ 3 w 84"/>
                  <a:gd name="T33" fmla="*/ 19 h 27"/>
                  <a:gd name="T34" fmla="*/ 0 w 84"/>
                  <a:gd name="T35" fmla="*/ 19 h 27"/>
                  <a:gd name="T36" fmla="*/ 0 w 8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27">
                    <a:moveTo>
                      <a:pt x="0" y="27"/>
                    </a:moveTo>
                    <a:lnTo>
                      <a:pt x="3" y="27"/>
                    </a:lnTo>
                    <a:lnTo>
                      <a:pt x="9" y="27"/>
                    </a:lnTo>
                    <a:lnTo>
                      <a:pt x="20" y="27"/>
                    </a:lnTo>
                    <a:lnTo>
                      <a:pt x="33" y="25"/>
                    </a:lnTo>
                    <a:lnTo>
                      <a:pt x="46" y="23"/>
                    </a:lnTo>
                    <a:lnTo>
                      <a:pt x="60" y="19"/>
                    </a:lnTo>
                    <a:lnTo>
                      <a:pt x="72" y="13"/>
                    </a:lnTo>
                    <a:lnTo>
                      <a:pt x="84" y="4"/>
                    </a:lnTo>
                    <a:lnTo>
                      <a:pt x="72" y="0"/>
                    </a:lnTo>
                    <a:lnTo>
                      <a:pt x="64" y="6"/>
                    </a:lnTo>
                    <a:lnTo>
                      <a:pt x="53" y="12"/>
                    </a:lnTo>
                    <a:lnTo>
                      <a:pt x="41" y="15"/>
                    </a:lnTo>
                    <a:lnTo>
                      <a:pt x="30" y="17"/>
                    </a:lnTo>
                    <a:lnTo>
                      <a:pt x="18" y="19"/>
                    </a:lnTo>
                    <a:lnTo>
                      <a:pt x="9" y="19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8" name="Freeform 330">
                <a:extLst>
                  <a:ext uri="{FF2B5EF4-FFF2-40B4-BE49-F238E27FC236}">
                    <a16:creationId xmlns:a16="http://schemas.microsoft.com/office/drawing/2014/main" id="{7038A95E-7248-4758-AA42-33AEDA845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182"/>
                <a:ext cx="45" cy="13"/>
              </a:xfrm>
              <a:custGeom>
                <a:avLst/>
                <a:gdLst>
                  <a:gd name="T0" fmla="*/ 81 w 90"/>
                  <a:gd name="T1" fmla="*/ 0 h 25"/>
                  <a:gd name="T2" fmla="*/ 69 w 90"/>
                  <a:gd name="T3" fmla="*/ 5 h 25"/>
                  <a:gd name="T4" fmla="*/ 55 w 90"/>
                  <a:gd name="T5" fmla="*/ 9 h 25"/>
                  <a:gd name="T6" fmla="*/ 42 w 90"/>
                  <a:gd name="T7" fmla="*/ 12 h 25"/>
                  <a:gd name="T8" fmla="*/ 28 w 90"/>
                  <a:gd name="T9" fmla="*/ 14 h 25"/>
                  <a:gd name="T10" fmla="*/ 17 w 90"/>
                  <a:gd name="T11" fmla="*/ 15 h 25"/>
                  <a:gd name="T12" fmla="*/ 8 w 90"/>
                  <a:gd name="T13" fmla="*/ 16 h 25"/>
                  <a:gd name="T14" fmla="*/ 2 w 90"/>
                  <a:gd name="T15" fmla="*/ 16 h 25"/>
                  <a:gd name="T16" fmla="*/ 0 w 90"/>
                  <a:gd name="T17" fmla="*/ 16 h 25"/>
                  <a:gd name="T18" fmla="*/ 0 w 90"/>
                  <a:gd name="T19" fmla="*/ 25 h 25"/>
                  <a:gd name="T20" fmla="*/ 3 w 90"/>
                  <a:gd name="T21" fmla="*/ 25 h 25"/>
                  <a:gd name="T22" fmla="*/ 10 w 90"/>
                  <a:gd name="T23" fmla="*/ 25 h 25"/>
                  <a:gd name="T24" fmla="*/ 19 w 90"/>
                  <a:gd name="T25" fmla="*/ 23 h 25"/>
                  <a:gd name="T26" fmla="*/ 31 w 90"/>
                  <a:gd name="T27" fmla="*/ 22 h 25"/>
                  <a:gd name="T28" fmla="*/ 45 w 90"/>
                  <a:gd name="T29" fmla="*/ 20 h 25"/>
                  <a:gd name="T30" fmla="*/ 61 w 90"/>
                  <a:gd name="T31" fmla="*/ 17 h 25"/>
                  <a:gd name="T32" fmla="*/ 75 w 90"/>
                  <a:gd name="T33" fmla="*/ 12 h 25"/>
                  <a:gd name="T34" fmla="*/ 90 w 90"/>
                  <a:gd name="T35" fmla="*/ 6 h 25"/>
                  <a:gd name="T36" fmla="*/ 81 w 90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5">
                    <a:moveTo>
                      <a:pt x="81" y="0"/>
                    </a:moveTo>
                    <a:lnTo>
                      <a:pt x="69" y="5"/>
                    </a:lnTo>
                    <a:lnTo>
                      <a:pt x="55" y="9"/>
                    </a:lnTo>
                    <a:lnTo>
                      <a:pt x="42" y="12"/>
                    </a:lnTo>
                    <a:lnTo>
                      <a:pt x="28" y="14"/>
                    </a:lnTo>
                    <a:lnTo>
                      <a:pt x="17" y="15"/>
                    </a:lnTo>
                    <a:lnTo>
                      <a:pt x="8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10" y="25"/>
                    </a:lnTo>
                    <a:lnTo>
                      <a:pt x="19" y="23"/>
                    </a:lnTo>
                    <a:lnTo>
                      <a:pt x="31" y="22"/>
                    </a:lnTo>
                    <a:lnTo>
                      <a:pt x="45" y="20"/>
                    </a:lnTo>
                    <a:lnTo>
                      <a:pt x="61" y="17"/>
                    </a:lnTo>
                    <a:lnTo>
                      <a:pt x="75" y="12"/>
                    </a:lnTo>
                    <a:lnTo>
                      <a:pt x="90" y="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9" name="Freeform 331">
                <a:extLst>
                  <a:ext uri="{FF2B5EF4-FFF2-40B4-BE49-F238E27FC236}">
                    <a16:creationId xmlns:a16="http://schemas.microsoft.com/office/drawing/2014/main" id="{DCD98B5E-A244-4ABE-8623-6A80E8FD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164"/>
                <a:ext cx="53" cy="21"/>
              </a:xfrm>
              <a:custGeom>
                <a:avLst/>
                <a:gdLst>
                  <a:gd name="T0" fmla="*/ 106 w 106"/>
                  <a:gd name="T1" fmla="*/ 0 h 43"/>
                  <a:gd name="T2" fmla="*/ 92 w 106"/>
                  <a:gd name="T3" fmla="*/ 0 h 43"/>
                  <a:gd name="T4" fmla="*/ 78 w 106"/>
                  <a:gd name="T5" fmla="*/ 2 h 43"/>
                  <a:gd name="T6" fmla="*/ 65 w 106"/>
                  <a:gd name="T7" fmla="*/ 5 h 43"/>
                  <a:gd name="T8" fmla="*/ 51 w 106"/>
                  <a:gd name="T9" fmla="*/ 11 h 43"/>
                  <a:gd name="T10" fmla="*/ 38 w 106"/>
                  <a:gd name="T11" fmla="*/ 17 h 43"/>
                  <a:gd name="T12" fmla="*/ 25 w 106"/>
                  <a:gd name="T13" fmla="*/ 23 h 43"/>
                  <a:gd name="T14" fmla="*/ 13 w 106"/>
                  <a:gd name="T15" fmla="*/ 29 h 43"/>
                  <a:gd name="T16" fmla="*/ 0 w 106"/>
                  <a:gd name="T17" fmla="*/ 36 h 43"/>
                  <a:gd name="T18" fmla="*/ 10 w 106"/>
                  <a:gd name="T19" fmla="*/ 43 h 43"/>
                  <a:gd name="T20" fmla="*/ 21 w 106"/>
                  <a:gd name="T21" fmla="*/ 36 h 43"/>
                  <a:gd name="T22" fmla="*/ 34 w 106"/>
                  <a:gd name="T23" fmla="*/ 29 h 43"/>
                  <a:gd name="T24" fmla="*/ 46 w 106"/>
                  <a:gd name="T25" fmla="*/ 23 h 43"/>
                  <a:gd name="T26" fmla="*/ 59 w 106"/>
                  <a:gd name="T27" fmla="*/ 18 h 43"/>
                  <a:gd name="T28" fmla="*/ 70 w 106"/>
                  <a:gd name="T29" fmla="*/ 14 h 43"/>
                  <a:gd name="T30" fmla="*/ 82 w 106"/>
                  <a:gd name="T31" fmla="*/ 11 h 43"/>
                  <a:gd name="T32" fmla="*/ 94 w 106"/>
                  <a:gd name="T33" fmla="*/ 10 h 43"/>
                  <a:gd name="T34" fmla="*/ 105 w 106"/>
                  <a:gd name="T35" fmla="*/ 8 h 43"/>
                  <a:gd name="T36" fmla="*/ 106 w 106"/>
                  <a:gd name="T3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43">
                    <a:moveTo>
                      <a:pt x="106" y="0"/>
                    </a:moveTo>
                    <a:lnTo>
                      <a:pt x="92" y="0"/>
                    </a:lnTo>
                    <a:lnTo>
                      <a:pt x="78" y="2"/>
                    </a:lnTo>
                    <a:lnTo>
                      <a:pt x="65" y="5"/>
                    </a:lnTo>
                    <a:lnTo>
                      <a:pt x="51" y="11"/>
                    </a:lnTo>
                    <a:lnTo>
                      <a:pt x="38" y="17"/>
                    </a:lnTo>
                    <a:lnTo>
                      <a:pt x="25" y="23"/>
                    </a:lnTo>
                    <a:lnTo>
                      <a:pt x="13" y="29"/>
                    </a:lnTo>
                    <a:lnTo>
                      <a:pt x="0" y="36"/>
                    </a:lnTo>
                    <a:lnTo>
                      <a:pt x="10" y="43"/>
                    </a:lnTo>
                    <a:lnTo>
                      <a:pt x="21" y="36"/>
                    </a:lnTo>
                    <a:lnTo>
                      <a:pt x="34" y="29"/>
                    </a:lnTo>
                    <a:lnTo>
                      <a:pt x="46" y="23"/>
                    </a:lnTo>
                    <a:lnTo>
                      <a:pt x="59" y="18"/>
                    </a:lnTo>
                    <a:lnTo>
                      <a:pt x="70" y="14"/>
                    </a:lnTo>
                    <a:lnTo>
                      <a:pt x="82" y="11"/>
                    </a:lnTo>
                    <a:lnTo>
                      <a:pt x="94" y="10"/>
                    </a:lnTo>
                    <a:lnTo>
                      <a:pt x="105" y="8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0" name="Freeform 332">
                <a:extLst>
                  <a:ext uri="{FF2B5EF4-FFF2-40B4-BE49-F238E27FC236}">
                    <a16:creationId xmlns:a16="http://schemas.microsoft.com/office/drawing/2014/main" id="{295078E3-D514-468C-8C8F-7F7294D7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184"/>
                <a:ext cx="26" cy="7"/>
              </a:xfrm>
              <a:custGeom>
                <a:avLst/>
                <a:gdLst>
                  <a:gd name="T0" fmla="*/ 51 w 51"/>
                  <a:gd name="T1" fmla="*/ 6 h 12"/>
                  <a:gd name="T2" fmla="*/ 44 w 51"/>
                  <a:gd name="T3" fmla="*/ 4 h 12"/>
                  <a:gd name="T4" fmla="*/ 37 w 51"/>
                  <a:gd name="T5" fmla="*/ 2 h 12"/>
                  <a:gd name="T6" fmla="*/ 27 w 51"/>
                  <a:gd name="T7" fmla="*/ 1 h 12"/>
                  <a:gd name="T8" fmla="*/ 19 w 51"/>
                  <a:gd name="T9" fmla="*/ 0 h 12"/>
                  <a:gd name="T10" fmla="*/ 12 w 51"/>
                  <a:gd name="T11" fmla="*/ 0 h 12"/>
                  <a:gd name="T12" fmla="*/ 6 w 51"/>
                  <a:gd name="T13" fmla="*/ 0 h 12"/>
                  <a:gd name="T14" fmla="*/ 1 w 51"/>
                  <a:gd name="T15" fmla="*/ 0 h 12"/>
                  <a:gd name="T16" fmla="*/ 0 w 51"/>
                  <a:gd name="T17" fmla="*/ 0 h 12"/>
                  <a:gd name="T18" fmla="*/ 0 w 51"/>
                  <a:gd name="T19" fmla="*/ 9 h 12"/>
                  <a:gd name="T20" fmla="*/ 1 w 51"/>
                  <a:gd name="T21" fmla="*/ 9 h 12"/>
                  <a:gd name="T22" fmla="*/ 6 w 51"/>
                  <a:gd name="T23" fmla="*/ 9 h 12"/>
                  <a:gd name="T24" fmla="*/ 12 w 51"/>
                  <a:gd name="T25" fmla="*/ 9 h 12"/>
                  <a:gd name="T26" fmla="*/ 19 w 51"/>
                  <a:gd name="T27" fmla="*/ 9 h 12"/>
                  <a:gd name="T28" fmla="*/ 25 w 51"/>
                  <a:gd name="T29" fmla="*/ 9 h 12"/>
                  <a:gd name="T30" fmla="*/ 32 w 51"/>
                  <a:gd name="T31" fmla="*/ 10 h 12"/>
                  <a:gd name="T32" fmla="*/ 39 w 51"/>
                  <a:gd name="T33" fmla="*/ 11 h 12"/>
                  <a:gd name="T34" fmla="*/ 43 w 51"/>
                  <a:gd name="T35" fmla="*/ 12 h 12"/>
                  <a:gd name="T36" fmla="*/ 51 w 51"/>
                  <a:gd name="T3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2">
                    <a:moveTo>
                      <a:pt x="51" y="6"/>
                    </a:moveTo>
                    <a:lnTo>
                      <a:pt x="44" y="4"/>
                    </a:lnTo>
                    <a:lnTo>
                      <a:pt x="37" y="2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6" y="9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9"/>
                    </a:lnTo>
                    <a:lnTo>
                      <a:pt x="32" y="10"/>
                    </a:lnTo>
                    <a:lnTo>
                      <a:pt x="39" y="11"/>
                    </a:lnTo>
                    <a:lnTo>
                      <a:pt x="43" y="12"/>
                    </a:lnTo>
                    <a:lnTo>
                      <a:pt x="51" y="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1" name="Freeform 333">
                <a:extLst>
                  <a:ext uri="{FF2B5EF4-FFF2-40B4-BE49-F238E27FC236}">
                    <a16:creationId xmlns:a16="http://schemas.microsoft.com/office/drawing/2014/main" id="{1E049ECF-E763-44F5-9167-37C5CC18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131"/>
                <a:ext cx="28" cy="13"/>
              </a:xfrm>
              <a:custGeom>
                <a:avLst/>
                <a:gdLst>
                  <a:gd name="T0" fmla="*/ 57 w 57"/>
                  <a:gd name="T1" fmla="*/ 22 h 25"/>
                  <a:gd name="T2" fmla="*/ 50 w 57"/>
                  <a:gd name="T3" fmla="*/ 14 h 25"/>
                  <a:gd name="T4" fmla="*/ 42 w 57"/>
                  <a:gd name="T5" fmla="*/ 9 h 25"/>
                  <a:gd name="T6" fmla="*/ 32 w 57"/>
                  <a:gd name="T7" fmla="*/ 5 h 25"/>
                  <a:gd name="T8" fmla="*/ 23 w 57"/>
                  <a:gd name="T9" fmla="*/ 2 h 25"/>
                  <a:gd name="T10" fmla="*/ 14 w 57"/>
                  <a:gd name="T11" fmla="*/ 1 h 25"/>
                  <a:gd name="T12" fmla="*/ 6 w 57"/>
                  <a:gd name="T13" fmla="*/ 0 h 25"/>
                  <a:gd name="T14" fmla="*/ 2 w 57"/>
                  <a:gd name="T15" fmla="*/ 0 h 25"/>
                  <a:gd name="T16" fmla="*/ 0 w 57"/>
                  <a:gd name="T17" fmla="*/ 0 h 25"/>
                  <a:gd name="T18" fmla="*/ 0 w 57"/>
                  <a:gd name="T19" fmla="*/ 8 h 25"/>
                  <a:gd name="T20" fmla="*/ 0 w 57"/>
                  <a:gd name="T21" fmla="*/ 8 h 25"/>
                  <a:gd name="T22" fmla="*/ 5 w 57"/>
                  <a:gd name="T23" fmla="*/ 9 h 25"/>
                  <a:gd name="T24" fmla="*/ 12 w 57"/>
                  <a:gd name="T25" fmla="*/ 9 h 25"/>
                  <a:gd name="T26" fmla="*/ 18 w 57"/>
                  <a:gd name="T27" fmla="*/ 10 h 25"/>
                  <a:gd name="T28" fmla="*/ 25 w 57"/>
                  <a:gd name="T29" fmla="*/ 12 h 25"/>
                  <a:gd name="T30" fmla="*/ 32 w 57"/>
                  <a:gd name="T31" fmla="*/ 15 h 25"/>
                  <a:gd name="T32" fmla="*/ 40 w 57"/>
                  <a:gd name="T33" fmla="*/ 20 h 25"/>
                  <a:gd name="T34" fmla="*/ 45 w 57"/>
                  <a:gd name="T35" fmla="*/ 25 h 25"/>
                  <a:gd name="T36" fmla="*/ 57 w 57"/>
                  <a:gd name="T3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25">
                    <a:moveTo>
                      <a:pt x="57" y="22"/>
                    </a:moveTo>
                    <a:lnTo>
                      <a:pt x="50" y="14"/>
                    </a:lnTo>
                    <a:lnTo>
                      <a:pt x="42" y="9"/>
                    </a:lnTo>
                    <a:lnTo>
                      <a:pt x="32" y="5"/>
                    </a:lnTo>
                    <a:lnTo>
                      <a:pt x="23" y="2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5" y="12"/>
                    </a:lnTo>
                    <a:lnTo>
                      <a:pt x="32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2" name="Freeform 334">
                <a:extLst>
                  <a:ext uri="{FF2B5EF4-FFF2-40B4-BE49-F238E27FC236}">
                    <a16:creationId xmlns:a16="http://schemas.microsoft.com/office/drawing/2014/main" id="{9BF27195-5BB1-4654-8F55-CF7629FB9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789"/>
                <a:ext cx="576" cy="356"/>
              </a:xfrm>
              <a:custGeom>
                <a:avLst/>
                <a:gdLst>
                  <a:gd name="T0" fmla="*/ 27 w 1152"/>
                  <a:gd name="T1" fmla="*/ 142 h 713"/>
                  <a:gd name="T2" fmla="*/ 133 w 1152"/>
                  <a:gd name="T3" fmla="*/ 79 h 713"/>
                  <a:gd name="T4" fmla="*/ 224 w 1152"/>
                  <a:gd name="T5" fmla="*/ 42 h 713"/>
                  <a:gd name="T6" fmla="*/ 323 w 1152"/>
                  <a:gd name="T7" fmla="*/ 12 h 713"/>
                  <a:gd name="T8" fmla="*/ 421 w 1152"/>
                  <a:gd name="T9" fmla="*/ 0 h 713"/>
                  <a:gd name="T10" fmla="*/ 509 w 1152"/>
                  <a:gd name="T11" fmla="*/ 4 h 713"/>
                  <a:gd name="T12" fmla="*/ 584 w 1152"/>
                  <a:gd name="T13" fmla="*/ 19 h 713"/>
                  <a:gd name="T14" fmla="*/ 640 w 1152"/>
                  <a:gd name="T15" fmla="*/ 53 h 713"/>
                  <a:gd name="T16" fmla="*/ 656 w 1152"/>
                  <a:gd name="T17" fmla="*/ 81 h 713"/>
                  <a:gd name="T18" fmla="*/ 649 w 1152"/>
                  <a:gd name="T19" fmla="*/ 115 h 713"/>
                  <a:gd name="T20" fmla="*/ 633 w 1152"/>
                  <a:gd name="T21" fmla="*/ 142 h 713"/>
                  <a:gd name="T22" fmla="*/ 652 w 1152"/>
                  <a:gd name="T23" fmla="*/ 153 h 713"/>
                  <a:gd name="T24" fmla="*/ 667 w 1152"/>
                  <a:gd name="T25" fmla="*/ 166 h 713"/>
                  <a:gd name="T26" fmla="*/ 694 w 1152"/>
                  <a:gd name="T27" fmla="*/ 180 h 713"/>
                  <a:gd name="T28" fmla="*/ 726 w 1152"/>
                  <a:gd name="T29" fmla="*/ 191 h 713"/>
                  <a:gd name="T30" fmla="*/ 748 w 1152"/>
                  <a:gd name="T31" fmla="*/ 217 h 713"/>
                  <a:gd name="T32" fmla="*/ 743 w 1152"/>
                  <a:gd name="T33" fmla="*/ 238 h 713"/>
                  <a:gd name="T34" fmla="*/ 762 w 1152"/>
                  <a:gd name="T35" fmla="*/ 250 h 713"/>
                  <a:gd name="T36" fmla="*/ 789 w 1152"/>
                  <a:gd name="T37" fmla="*/ 273 h 713"/>
                  <a:gd name="T38" fmla="*/ 792 w 1152"/>
                  <a:gd name="T39" fmla="*/ 302 h 713"/>
                  <a:gd name="T40" fmla="*/ 790 w 1152"/>
                  <a:gd name="T41" fmla="*/ 320 h 713"/>
                  <a:gd name="T42" fmla="*/ 794 w 1152"/>
                  <a:gd name="T43" fmla="*/ 335 h 713"/>
                  <a:gd name="T44" fmla="*/ 812 w 1152"/>
                  <a:gd name="T45" fmla="*/ 340 h 713"/>
                  <a:gd name="T46" fmla="*/ 826 w 1152"/>
                  <a:gd name="T47" fmla="*/ 353 h 713"/>
                  <a:gd name="T48" fmla="*/ 845 w 1152"/>
                  <a:gd name="T49" fmla="*/ 383 h 713"/>
                  <a:gd name="T50" fmla="*/ 877 w 1152"/>
                  <a:gd name="T51" fmla="*/ 416 h 713"/>
                  <a:gd name="T52" fmla="*/ 910 w 1152"/>
                  <a:gd name="T53" fmla="*/ 437 h 713"/>
                  <a:gd name="T54" fmla="*/ 924 w 1152"/>
                  <a:gd name="T55" fmla="*/ 459 h 713"/>
                  <a:gd name="T56" fmla="*/ 952 w 1152"/>
                  <a:gd name="T57" fmla="*/ 470 h 713"/>
                  <a:gd name="T58" fmla="*/ 983 w 1152"/>
                  <a:gd name="T59" fmla="*/ 477 h 713"/>
                  <a:gd name="T60" fmla="*/ 1018 w 1152"/>
                  <a:gd name="T61" fmla="*/ 507 h 713"/>
                  <a:gd name="T62" fmla="*/ 1019 w 1152"/>
                  <a:gd name="T63" fmla="*/ 524 h 713"/>
                  <a:gd name="T64" fmla="*/ 1029 w 1152"/>
                  <a:gd name="T65" fmla="*/ 527 h 713"/>
                  <a:gd name="T66" fmla="*/ 1052 w 1152"/>
                  <a:gd name="T67" fmla="*/ 544 h 713"/>
                  <a:gd name="T68" fmla="*/ 1058 w 1152"/>
                  <a:gd name="T69" fmla="*/ 564 h 713"/>
                  <a:gd name="T70" fmla="*/ 1071 w 1152"/>
                  <a:gd name="T71" fmla="*/ 570 h 713"/>
                  <a:gd name="T72" fmla="*/ 1116 w 1152"/>
                  <a:gd name="T73" fmla="*/ 593 h 713"/>
                  <a:gd name="T74" fmla="*/ 1148 w 1152"/>
                  <a:gd name="T75" fmla="*/ 629 h 713"/>
                  <a:gd name="T76" fmla="*/ 1146 w 1152"/>
                  <a:gd name="T77" fmla="*/ 653 h 713"/>
                  <a:gd name="T78" fmla="*/ 1139 w 1152"/>
                  <a:gd name="T79" fmla="*/ 664 h 713"/>
                  <a:gd name="T80" fmla="*/ 1140 w 1152"/>
                  <a:gd name="T81" fmla="*/ 678 h 713"/>
                  <a:gd name="T82" fmla="*/ 1136 w 1152"/>
                  <a:gd name="T83" fmla="*/ 685 h 713"/>
                  <a:gd name="T84" fmla="*/ 1124 w 1152"/>
                  <a:gd name="T85" fmla="*/ 656 h 713"/>
                  <a:gd name="T86" fmla="*/ 1070 w 1152"/>
                  <a:gd name="T87" fmla="*/ 633 h 713"/>
                  <a:gd name="T88" fmla="*/ 1006 w 1152"/>
                  <a:gd name="T89" fmla="*/ 624 h 713"/>
                  <a:gd name="T90" fmla="*/ 937 w 1152"/>
                  <a:gd name="T91" fmla="*/ 661 h 713"/>
                  <a:gd name="T92" fmla="*/ 885 w 1152"/>
                  <a:gd name="T93" fmla="*/ 683 h 713"/>
                  <a:gd name="T94" fmla="*/ 825 w 1152"/>
                  <a:gd name="T95" fmla="*/ 685 h 713"/>
                  <a:gd name="T96" fmla="*/ 774 w 1152"/>
                  <a:gd name="T97" fmla="*/ 693 h 713"/>
                  <a:gd name="T98" fmla="*/ 742 w 1152"/>
                  <a:gd name="T99" fmla="*/ 700 h 713"/>
                  <a:gd name="T100" fmla="*/ 706 w 1152"/>
                  <a:gd name="T101" fmla="*/ 711 h 713"/>
                  <a:gd name="T102" fmla="*/ 0 w 1152"/>
                  <a:gd name="T103" fmla="*/ 17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52" h="713">
                    <a:moveTo>
                      <a:pt x="0" y="170"/>
                    </a:moveTo>
                    <a:lnTo>
                      <a:pt x="1" y="168"/>
                    </a:lnTo>
                    <a:lnTo>
                      <a:pt x="6" y="162"/>
                    </a:lnTo>
                    <a:lnTo>
                      <a:pt x="13" y="154"/>
                    </a:lnTo>
                    <a:lnTo>
                      <a:pt x="27" y="142"/>
                    </a:lnTo>
                    <a:lnTo>
                      <a:pt x="41" y="129"/>
                    </a:lnTo>
                    <a:lnTo>
                      <a:pt x="62" y="114"/>
                    </a:lnTo>
                    <a:lnTo>
                      <a:pt x="86" y="100"/>
                    </a:lnTo>
                    <a:lnTo>
                      <a:pt x="116" y="85"/>
                    </a:lnTo>
                    <a:lnTo>
                      <a:pt x="133" y="79"/>
                    </a:lnTo>
                    <a:lnTo>
                      <a:pt x="150" y="71"/>
                    </a:lnTo>
                    <a:lnTo>
                      <a:pt x="167" y="63"/>
                    </a:lnTo>
                    <a:lnTo>
                      <a:pt x="186" y="56"/>
                    </a:lnTo>
                    <a:lnTo>
                      <a:pt x="205" y="49"/>
                    </a:lnTo>
                    <a:lnTo>
                      <a:pt x="224" y="42"/>
                    </a:lnTo>
                    <a:lnTo>
                      <a:pt x="243" y="34"/>
                    </a:lnTo>
                    <a:lnTo>
                      <a:pt x="263" y="28"/>
                    </a:lnTo>
                    <a:lnTo>
                      <a:pt x="284" y="22"/>
                    </a:lnTo>
                    <a:lnTo>
                      <a:pt x="304" y="17"/>
                    </a:lnTo>
                    <a:lnTo>
                      <a:pt x="323" y="12"/>
                    </a:lnTo>
                    <a:lnTo>
                      <a:pt x="343" y="7"/>
                    </a:lnTo>
                    <a:lnTo>
                      <a:pt x="363" y="4"/>
                    </a:lnTo>
                    <a:lnTo>
                      <a:pt x="383" y="2"/>
                    </a:lnTo>
                    <a:lnTo>
                      <a:pt x="402" y="0"/>
                    </a:lnTo>
                    <a:lnTo>
                      <a:pt x="421" y="0"/>
                    </a:lnTo>
                    <a:lnTo>
                      <a:pt x="440" y="0"/>
                    </a:lnTo>
                    <a:lnTo>
                      <a:pt x="457" y="1"/>
                    </a:lnTo>
                    <a:lnTo>
                      <a:pt x="475" y="2"/>
                    </a:lnTo>
                    <a:lnTo>
                      <a:pt x="492" y="3"/>
                    </a:lnTo>
                    <a:lnTo>
                      <a:pt x="509" y="4"/>
                    </a:lnTo>
                    <a:lnTo>
                      <a:pt x="525" y="5"/>
                    </a:lnTo>
                    <a:lnTo>
                      <a:pt x="541" y="8"/>
                    </a:lnTo>
                    <a:lnTo>
                      <a:pt x="555" y="10"/>
                    </a:lnTo>
                    <a:lnTo>
                      <a:pt x="570" y="15"/>
                    </a:lnTo>
                    <a:lnTo>
                      <a:pt x="584" y="19"/>
                    </a:lnTo>
                    <a:lnTo>
                      <a:pt x="597" y="24"/>
                    </a:lnTo>
                    <a:lnTo>
                      <a:pt x="609" y="30"/>
                    </a:lnTo>
                    <a:lnTo>
                      <a:pt x="621" y="36"/>
                    </a:lnTo>
                    <a:lnTo>
                      <a:pt x="631" y="44"/>
                    </a:lnTo>
                    <a:lnTo>
                      <a:pt x="640" y="53"/>
                    </a:lnTo>
                    <a:lnTo>
                      <a:pt x="649" y="62"/>
                    </a:lnTo>
                    <a:lnTo>
                      <a:pt x="650" y="64"/>
                    </a:lnTo>
                    <a:lnTo>
                      <a:pt x="652" y="68"/>
                    </a:lnTo>
                    <a:lnTo>
                      <a:pt x="654" y="74"/>
                    </a:lnTo>
                    <a:lnTo>
                      <a:pt x="656" y="81"/>
                    </a:lnTo>
                    <a:lnTo>
                      <a:pt x="658" y="89"/>
                    </a:lnTo>
                    <a:lnTo>
                      <a:pt x="659" y="97"/>
                    </a:lnTo>
                    <a:lnTo>
                      <a:pt x="657" y="104"/>
                    </a:lnTo>
                    <a:lnTo>
                      <a:pt x="654" y="110"/>
                    </a:lnTo>
                    <a:lnTo>
                      <a:pt x="649" y="115"/>
                    </a:lnTo>
                    <a:lnTo>
                      <a:pt x="643" y="122"/>
                    </a:lnTo>
                    <a:lnTo>
                      <a:pt x="639" y="127"/>
                    </a:lnTo>
                    <a:lnTo>
                      <a:pt x="636" y="133"/>
                    </a:lnTo>
                    <a:lnTo>
                      <a:pt x="633" y="138"/>
                    </a:lnTo>
                    <a:lnTo>
                      <a:pt x="633" y="142"/>
                    </a:lnTo>
                    <a:lnTo>
                      <a:pt x="635" y="147"/>
                    </a:lnTo>
                    <a:lnTo>
                      <a:pt x="639" y="149"/>
                    </a:lnTo>
                    <a:lnTo>
                      <a:pt x="645" y="150"/>
                    </a:lnTo>
                    <a:lnTo>
                      <a:pt x="649" y="151"/>
                    </a:lnTo>
                    <a:lnTo>
                      <a:pt x="652" y="153"/>
                    </a:lnTo>
                    <a:lnTo>
                      <a:pt x="656" y="155"/>
                    </a:lnTo>
                    <a:lnTo>
                      <a:pt x="658" y="158"/>
                    </a:lnTo>
                    <a:lnTo>
                      <a:pt x="662" y="161"/>
                    </a:lnTo>
                    <a:lnTo>
                      <a:pt x="664" y="163"/>
                    </a:lnTo>
                    <a:lnTo>
                      <a:pt x="667" y="166"/>
                    </a:lnTo>
                    <a:lnTo>
                      <a:pt x="672" y="169"/>
                    </a:lnTo>
                    <a:lnTo>
                      <a:pt x="676" y="172"/>
                    </a:lnTo>
                    <a:lnTo>
                      <a:pt x="682" y="175"/>
                    </a:lnTo>
                    <a:lnTo>
                      <a:pt x="688" y="178"/>
                    </a:lnTo>
                    <a:lnTo>
                      <a:pt x="694" y="180"/>
                    </a:lnTo>
                    <a:lnTo>
                      <a:pt x="700" y="182"/>
                    </a:lnTo>
                    <a:lnTo>
                      <a:pt x="707" y="184"/>
                    </a:lnTo>
                    <a:lnTo>
                      <a:pt x="712" y="185"/>
                    </a:lnTo>
                    <a:lnTo>
                      <a:pt x="719" y="188"/>
                    </a:lnTo>
                    <a:lnTo>
                      <a:pt x="726" y="191"/>
                    </a:lnTo>
                    <a:lnTo>
                      <a:pt x="733" y="195"/>
                    </a:lnTo>
                    <a:lnTo>
                      <a:pt x="740" y="201"/>
                    </a:lnTo>
                    <a:lnTo>
                      <a:pt x="744" y="207"/>
                    </a:lnTo>
                    <a:lnTo>
                      <a:pt x="747" y="212"/>
                    </a:lnTo>
                    <a:lnTo>
                      <a:pt x="748" y="217"/>
                    </a:lnTo>
                    <a:lnTo>
                      <a:pt x="747" y="222"/>
                    </a:lnTo>
                    <a:lnTo>
                      <a:pt x="745" y="227"/>
                    </a:lnTo>
                    <a:lnTo>
                      <a:pt x="743" y="231"/>
                    </a:lnTo>
                    <a:lnTo>
                      <a:pt x="743" y="235"/>
                    </a:lnTo>
                    <a:lnTo>
                      <a:pt x="743" y="238"/>
                    </a:lnTo>
                    <a:lnTo>
                      <a:pt x="743" y="241"/>
                    </a:lnTo>
                    <a:lnTo>
                      <a:pt x="745" y="244"/>
                    </a:lnTo>
                    <a:lnTo>
                      <a:pt x="750" y="246"/>
                    </a:lnTo>
                    <a:lnTo>
                      <a:pt x="755" y="248"/>
                    </a:lnTo>
                    <a:lnTo>
                      <a:pt x="762" y="250"/>
                    </a:lnTo>
                    <a:lnTo>
                      <a:pt x="767" y="254"/>
                    </a:lnTo>
                    <a:lnTo>
                      <a:pt x="774" y="258"/>
                    </a:lnTo>
                    <a:lnTo>
                      <a:pt x="780" y="263"/>
                    </a:lnTo>
                    <a:lnTo>
                      <a:pt x="786" y="267"/>
                    </a:lnTo>
                    <a:lnTo>
                      <a:pt x="789" y="273"/>
                    </a:lnTo>
                    <a:lnTo>
                      <a:pt x="792" y="280"/>
                    </a:lnTo>
                    <a:lnTo>
                      <a:pt x="793" y="287"/>
                    </a:lnTo>
                    <a:lnTo>
                      <a:pt x="793" y="293"/>
                    </a:lnTo>
                    <a:lnTo>
                      <a:pt x="793" y="298"/>
                    </a:lnTo>
                    <a:lnTo>
                      <a:pt x="792" y="302"/>
                    </a:lnTo>
                    <a:lnTo>
                      <a:pt x="792" y="307"/>
                    </a:lnTo>
                    <a:lnTo>
                      <a:pt x="791" y="310"/>
                    </a:lnTo>
                    <a:lnTo>
                      <a:pt x="790" y="314"/>
                    </a:lnTo>
                    <a:lnTo>
                      <a:pt x="790" y="317"/>
                    </a:lnTo>
                    <a:lnTo>
                      <a:pt x="790" y="320"/>
                    </a:lnTo>
                    <a:lnTo>
                      <a:pt x="790" y="323"/>
                    </a:lnTo>
                    <a:lnTo>
                      <a:pt x="791" y="326"/>
                    </a:lnTo>
                    <a:lnTo>
                      <a:pt x="792" y="329"/>
                    </a:lnTo>
                    <a:lnTo>
                      <a:pt x="793" y="333"/>
                    </a:lnTo>
                    <a:lnTo>
                      <a:pt x="794" y="335"/>
                    </a:lnTo>
                    <a:lnTo>
                      <a:pt x="797" y="337"/>
                    </a:lnTo>
                    <a:lnTo>
                      <a:pt x="800" y="338"/>
                    </a:lnTo>
                    <a:lnTo>
                      <a:pt x="804" y="338"/>
                    </a:lnTo>
                    <a:lnTo>
                      <a:pt x="809" y="339"/>
                    </a:lnTo>
                    <a:lnTo>
                      <a:pt x="812" y="340"/>
                    </a:lnTo>
                    <a:lnTo>
                      <a:pt x="816" y="342"/>
                    </a:lnTo>
                    <a:lnTo>
                      <a:pt x="820" y="344"/>
                    </a:lnTo>
                    <a:lnTo>
                      <a:pt x="823" y="347"/>
                    </a:lnTo>
                    <a:lnTo>
                      <a:pt x="825" y="350"/>
                    </a:lnTo>
                    <a:lnTo>
                      <a:pt x="826" y="353"/>
                    </a:lnTo>
                    <a:lnTo>
                      <a:pt x="828" y="356"/>
                    </a:lnTo>
                    <a:lnTo>
                      <a:pt x="830" y="362"/>
                    </a:lnTo>
                    <a:lnTo>
                      <a:pt x="833" y="368"/>
                    </a:lnTo>
                    <a:lnTo>
                      <a:pt x="839" y="375"/>
                    </a:lnTo>
                    <a:lnTo>
                      <a:pt x="845" y="383"/>
                    </a:lnTo>
                    <a:lnTo>
                      <a:pt x="854" y="393"/>
                    </a:lnTo>
                    <a:lnTo>
                      <a:pt x="861" y="400"/>
                    </a:lnTo>
                    <a:lnTo>
                      <a:pt x="868" y="407"/>
                    </a:lnTo>
                    <a:lnTo>
                      <a:pt x="872" y="411"/>
                    </a:lnTo>
                    <a:lnTo>
                      <a:pt x="877" y="416"/>
                    </a:lnTo>
                    <a:lnTo>
                      <a:pt x="884" y="419"/>
                    </a:lnTo>
                    <a:lnTo>
                      <a:pt x="891" y="423"/>
                    </a:lnTo>
                    <a:lnTo>
                      <a:pt x="897" y="428"/>
                    </a:lnTo>
                    <a:lnTo>
                      <a:pt x="904" y="432"/>
                    </a:lnTo>
                    <a:lnTo>
                      <a:pt x="910" y="437"/>
                    </a:lnTo>
                    <a:lnTo>
                      <a:pt x="914" y="442"/>
                    </a:lnTo>
                    <a:lnTo>
                      <a:pt x="915" y="447"/>
                    </a:lnTo>
                    <a:lnTo>
                      <a:pt x="917" y="451"/>
                    </a:lnTo>
                    <a:lnTo>
                      <a:pt x="920" y="455"/>
                    </a:lnTo>
                    <a:lnTo>
                      <a:pt x="924" y="459"/>
                    </a:lnTo>
                    <a:lnTo>
                      <a:pt x="929" y="461"/>
                    </a:lnTo>
                    <a:lnTo>
                      <a:pt x="936" y="464"/>
                    </a:lnTo>
                    <a:lnTo>
                      <a:pt x="942" y="467"/>
                    </a:lnTo>
                    <a:lnTo>
                      <a:pt x="947" y="469"/>
                    </a:lnTo>
                    <a:lnTo>
                      <a:pt x="952" y="470"/>
                    </a:lnTo>
                    <a:lnTo>
                      <a:pt x="959" y="470"/>
                    </a:lnTo>
                    <a:lnTo>
                      <a:pt x="965" y="471"/>
                    </a:lnTo>
                    <a:lnTo>
                      <a:pt x="970" y="472"/>
                    </a:lnTo>
                    <a:lnTo>
                      <a:pt x="977" y="475"/>
                    </a:lnTo>
                    <a:lnTo>
                      <a:pt x="983" y="477"/>
                    </a:lnTo>
                    <a:lnTo>
                      <a:pt x="992" y="481"/>
                    </a:lnTo>
                    <a:lnTo>
                      <a:pt x="999" y="486"/>
                    </a:lnTo>
                    <a:lnTo>
                      <a:pt x="1006" y="494"/>
                    </a:lnTo>
                    <a:lnTo>
                      <a:pt x="1014" y="501"/>
                    </a:lnTo>
                    <a:lnTo>
                      <a:pt x="1018" y="507"/>
                    </a:lnTo>
                    <a:lnTo>
                      <a:pt x="1020" y="513"/>
                    </a:lnTo>
                    <a:lnTo>
                      <a:pt x="1020" y="517"/>
                    </a:lnTo>
                    <a:lnTo>
                      <a:pt x="1020" y="521"/>
                    </a:lnTo>
                    <a:lnTo>
                      <a:pt x="1020" y="523"/>
                    </a:lnTo>
                    <a:lnTo>
                      <a:pt x="1019" y="524"/>
                    </a:lnTo>
                    <a:lnTo>
                      <a:pt x="1019" y="525"/>
                    </a:lnTo>
                    <a:lnTo>
                      <a:pt x="1020" y="525"/>
                    </a:lnTo>
                    <a:lnTo>
                      <a:pt x="1022" y="525"/>
                    </a:lnTo>
                    <a:lnTo>
                      <a:pt x="1025" y="526"/>
                    </a:lnTo>
                    <a:lnTo>
                      <a:pt x="1029" y="527"/>
                    </a:lnTo>
                    <a:lnTo>
                      <a:pt x="1033" y="529"/>
                    </a:lnTo>
                    <a:lnTo>
                      <a:pt x="1039" y="532"/>
                    </a:lnTo>
                    <a:lnTo>
                      <a:pt x="1044" y="535"/>
                    </a:lnTo>
                    <a:lnTo>
                      <a:pt x="1049" y="539"/>
                    </a:lnTo>
                    <a:lnTo>
                      <a:pt x="1052" y="544"/>
                    </a:lnTo>
                    <a:lnTo>
                      <a:pt x="1056" y="549"/>
                    </a:lnTo>
                    <a:lnTo>
                      <a:pt x="1057" y="554"/>
                    </a:lnTo>
                    <a:lnTo>
                      <a:pt x="1058" y="558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8" y="566"/>
                    </a:lnTo>
                    <a:lnTo>
                      <a:pt x="1058" y="567"/>
                    </a:lnTo>
                    <a:lnTo>
                      <a:pt x="1060" y="567"/>
                    </a:lnTo>
                    <a:lnTo>
                      <a:pt x="1065" y="568"/>
                    </a:lnTo>
                    <a:lnTo>
                      <a:pt x="1071" y="570"/>
                    </a:lnTo>
                    <a:lnTo>
                      <a:pt x="1079" y="573"/>
                    </a:lnTo>
                    <a:lnTo>
                      <a:pt x="1088" y="576"/>
                    </a:lnTo>
                    <a:lnTo>
                      <a:pt x="1097" y="580"/>
                    </a:lnTo>
                    <a:lnTo>
                      <a:pt x="1106" y="586"/>
                    </a:lnTo>
                    <a:lnTo>
                      <a:pt x="1116" y="593"/>
                    </a:lnTo>
                    <a:lnTo>
                      <a:pt x="1123" y="601"/>
                    </a:lnTo>
                    <a:lnTo>
                      <a:pt x="1130" y="608"/>
                    </a:lnTo>
                    <a:lnTo>
                      <a:pt x="1137" y="615"/>
                    </a:lnTo>
                    <a:lnTo>
                      <a:pt x="1144" y="621"/>
                    </a:lnTo>
                    <a:lnTo>
                      <a:pt x="1148" y="629"/>
                    </a:lnTo>
                    <a:lnTo>
                      <a:pt x="1151" y="634"/>
                    </a:lnTo>
                    <a:lnTo>
                      <a:pt x="1152" y="639"/>
                    </a:lnTo>
                    <a:lnTo>
                      <a:pt x="1151" y="644"/>
                    </a:lnTo>
                    <a:lnTo>
                      <a:pt x="1148" y="649"/>
                    </a:lnTo>
                    <a:lnTo>
                      <a:pt x="1146" y="653"/>
                    </a:lnTo>
                    <a:lnTo>
                      <a:pt x="1144" y="656"/>
                    </a:lnTo>
                    <a:lnTo>
                      <a:pt x="1142" y="658"/>
                    </a:lnTo>
                    <a:lnTo>
                      <a:pt x="1139" y="660"/>
                    </a:lnTo>
                    <a:lnTo>
                      <a:pt x="1139" y="662"/>
                    </a:lnTo>
                    <a:lnTo>
                      <a:pt x="1139" y="664"/>
                    </a:lnTo>
                    <a:lnTo>
                      <a:pt x="1142" y="666"/>
                    </a:lnTo>
                    <a:lnTo>
                      <a:pt x="1143" y="668"/>
                    </a:lnTo>
                    <a:lnTo>
                      <a:pt x="1143" y="671"/>
                    </a:lnTo>
                    <a:lnTo>
                      <a:pt x="1142" y="674"/>
                    </a:lnTo>
                    <a:lnTo>
                      <a:pt x="1140" y="678"/>
                    </a:lnTo>
                    <a:lnTo>
                      <a:pt x="1138" y="682"/>
                    </a:lnTo>
                    <a:lnTo>
                      <a:pt x="1138" y="684"/>
                    </a:lnTo>
                    <a:lnTo>
                      <a:pt x="1136" y="686"/>
                    </a:lnTo>
                    <a:lnTo>
                      <a:pt x="1136" y="686"/>
                    </a:lnTo>
                    <a:lnTo>
                      <a:pt x="1136" y="685"/>
                    </a:lnTo>
                    <a:lnTo>
                      <a:pt x="1135" y="681"/>
                    </a:lnTo>
                    <a:lnTo>
                      <a:pt x="1135" y="675"/>
                    </a:lnTo>
                    <a:lnTo>
                      <a:pt x="1133" y="669"/>
                    </a:lnTo>
                    <a:lnTo>
                      <a:pt x="1129" y="663"/>
                    </a:lnTo>
                    <a:lnTo>
                      <a:pt x="1124" y="656"/>
                    </a:lnTo>
                    <a:lnTo>
                      <a:pt x="1116" y="649"/>
                    </a:lnTo>
                    <a:lnTo>
                      <a:pt x="1106" y="644"/>
                    </a:lnTo>
                    <a:lnTo>
                      <a:pt x="1094" y="641"/>
                    </a:lnTo>
                    <a:lnTo>
                      <a:pt x="1082" y="636"/>
                    </a:lnTo>
                    <a:lnTo>
                      <a:pt x="1070" y="633"/>
                    </a:lnTo>
                    <a:lnTo>
                      <a:pt x="1057" y="630"/>
                    </a:lnTo>
                    <a:lnTo>
                      <a:pt x="1045" y="627"/>
                    </a:lnTo>
                    <a:lnTo>
                      <a:pt x="1032" y="624"/>
                    </a:lnTo>
                    <a:lnTo>
                      <a:pt x="1020" y="623"/>
                    </a:lnTo>
                    <a:lnTo>
                      <a:pt x="1006" y="624"/>
                    </a:lnTo>
                    <a:lnTo>
                      <a:pt x="994" y="629"/>
                    </a:lnTo>
                    <a:lnTo>
                      <a:pt x="979" y="635"/>
                    </a:lnTo>
                    <a:lnTo>
                      <a:pt x="965" y="643"/>
                    </a:lnTo>
                    <a:lnTo>
                      <a:pt x="950" y="651"/>
                    </a:lnTo>
                    <a:lnTo>
                      <a:pt x="937" y="661"/>
                    </a:lnTo>
                    <a:lnTo>
                      <a:pt x="923" y="669"/>
                    </a:lnTo>
                    <a:lnTo>
                      <a:pt x="913" y="675"/>
                    </a:lnTo>
                    <a:lnTo>
                      <a:pt x="903" y="680"/>
                    </a:lnTo>
                    <a:lnTo>
                      <a:pt x="894" y="682"/>
                    </a:lnTo>
                    <a:lnTo>
                      <a:pt x="885" y="683"/>
                    </a:lnTo>
                    <a:lnTo>
                      <a:pt x="873" y="683"/>
                    </a:lnTo>
                    <a:lnTo>
                      <a:pt x="863" y="684"/>
                    </a:lnTo>
                    <a:lnTo>
                      <a:pt x="849" y="684"/>
                    </a:lnTo>
                    <a:lnTo>
                      <a:pt x="838" y="684"/>
                    </a:lnTo>
                    <a:lnTo>
                      <a:pt x="825" y="685"/>
                    </a:lnTo>
                    <a:lnTo>
                      <a:pt x="814" y="686"/>
                    </a:lnTo>
                    <a:lnTo>
                      <a:pt x="803" y="688"/>
                    </a:lnTo>
                    <a:lnTo>
                      <a:pt x="792" y="690"/>
                    </a:lnTo>
                    <a:lnTo>
                      <a:pt x="783" y="691"/>
                    </a:lnTo>
                    <a:lnTo>
                      <a:pt x="774" y="693"/>
                    </a:lnTo>
                    <a:lnTo>
                      <a:pt x="766" y="694"/>
                    </a:lnTo>
                    <a:lnTo>
                      <a:pt x="760" y="695"/>
                    </a:lnTo>
                    <a:lnTo>
                      <a:pt x="754" y="697"/>
                    </a:lnTo>
                    <a:lnTo>
                      <a:pt x="747" y="698"/>
                    </a:lnTo>
                    <a:lnTo>
                      <a:pt x="742" y="700"/>
                    </a:lnTo>
                    <a:lnTo>
                      <a:pt x="734" y="701"/>
                    </a:lnTo>
                    <a:lnTo>
                      <a:pt x="727" y="704"/>
                    </a:lnTo>
                    <a:lnTo>
                      <a:pt x="719" y="707"/>
                    </a:lnTo>
                    <a:lnTo>
                      <a:pt x="711" y="710"/>
                    </a:lnTo>
                    <a:lnTo>
                      <a:pt x="706" y="711"/>
                    </a:lnTo>
                    <a:lnTo>
                      <a:pt x="702" y="713"/>
                    </a:lnTo>
                    <a:lnTo>
                      <a:pt x="701" y="713"/>
                    </a:lnTo>
                    <a:lnTo>
                      <a:pt x="524" y="643"/>
                    </a:lnTo>
                    <a:lnTo>
                      <a:pt x="215" y="382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3" name="Freeform 335">
                <a:extLst>
                  <a:ext uri="{FF2B5EF4-FFF2-40B4-BE49-F238E27FC236}">
                    <a16:creationId xmlns:a16="http://schemas.microsoft.com/office/drawing/2014/main" id="{BBF77448-BAEE-40AB-B073-D6ACE67FD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831"/>
                <a:ext cx="59" cy="43"/>
              </a:xfrm>
              <a:custGeom>
                <a:avLst/>
                <a:gdLst>
                  <a:gd name="T0" fmla="*/ 117 w 118"/>
                  <a:gd name="T1" fmla="*/ 0 h 88"/>
                  <a:gd name="T2" fmla="*/ 86 w 118"/>
                  <a:gd name="T3" fmla="*/ 15 h 88"/>
                  <a:gd name="T4" fmla="*/ 62 w 118"/>
                  <a:gd name="T5" fmla="*/ 29 h 88"/>
                  <a:gd name="T6" fmla="*/ 41 w 118"/>
                  <a:gd name="T7" fmla="*/ 44 h 88"/>
                  <a:gd name="T8" fmla="*/ 27 w 118"/>
                  <a:gd name="T9" fmla="*/ 57 h 88"/>
                  <a:gd name="T10" fmla="*/ 13 w 118"/>
                  <a:gd name="T11" fmla="*/ 69 h 88"/>
                  <a:gd name="T12" fmla="*/ 6 w 118"/>
                  <a:gd name="T13" fmla="*/ 78 h 88"/>
                  <a:gd name="T14" fmla="*/ 1 w 118"/>
                  <a:gd name="T15" fmla="*/ 84 h 88"/>
                  <a:gd name="T16" fmla="*/ 0 w 118"/>
                  <a:gd name="T17" fmla="*/ 86 h 88"/>
                  <a:gd name="T18" fmla="*/ 3 w 118"/>
                  <a:gd name="T19" fmla="*/ 88 h 88"/>
                  <a:gd name="T20" fmla="*/ 4 w 118"/>
                  <a:gd name="T21" fmla="*/ 85 h 88"/>
                  <a:gd name="T22" fmla="*/ 9 w 118"/>
                  <a:gd name="T23" fmla="*/ 79 h 88"/>
                  <a:gd name="T24" fmla="*/ 18 w 118"/>
                  <a:gd name="T25" fmla="*/ 70 h 88"/>
                  <a:gd name="T26" fmla="*/ 30 w 118"/>
                  <a:gd name="T27" fmla="*/ 58 h 88"/>
                  <a:gd name="T28" fmla="*/ 46 w 118"/>
                  <a:gd name="T29" fmla="*/ 46 h 88"/>
                  <a:gd name="T30" fmla="*/ 65 w 118"/>
                  <a:gd name="T31" fmla="*/ 32 h 88"/>
                  <a:gd name="T32" fmla="*/ 90 w 118"/>
                  <a:gd name="T33" fmla="*/ 17 h 88"/>
                  <a:gd name="T34" fmla="*/ 118 w 118"/>
                  <a:gd name="T35" fmla="*/ 3 h 88"/>
                  <a:gd name="T36" fmla="*/ 117 w 118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88">
                    <a:moveTo>
                      <a:pt x="117" y="0"/>
                    </a:moveTo>
                    <a:lnTo>
                      <a:pt x="86" y="15"/>
                    </a:lnTo>
                    <a:lnTo>
                      <a:pt x="62" y="29"/>
                    </a:lnTo>
                    <a:lnTo>
                      <a:pt x="41" y="44"/>
                    </a:lnTo>
                    <a:lnTo>
                      <a:pt x="27" y="57"/>
                    </a:lnTo>
                    <a:lnTo>
                      <a:pt x="13" y="69"/>
                    </a:lnTo>
                    <a:lnTo>
                      <a:pt x="6" y="78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3" y="88"/>
                    </a:lnTo>
                    <a:lnTo>
                      <a:pt x="4" y="85"/>
                    </a:lnTo>
                    <a:lnTo>
                      <a:pt x="9" y="79"/>
                    </a:lnTo>
                    <a:lnTo>
                      <a:pt x="18" y="70"/>
                    </a:lnTo>
                    <a:lnTo>
                      <a:pt x="30" y="58"/>
                    </a:lnTo>
                    <a:lnTo>
                      <a:pt x="46" y="46"/>
                    </a:lnTo>
                    <a:lnTo>
                      <a:pt x="65" y="32"/>
                    </a:lnTo>
                    <a:lnTo>
                      <a:pt x="90" y="17"/>
                    </a:lnTo>
                    <a:lnTo>
                      <a:pt x="118" y="3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4" name="Freeform 336">
                <a:extLst>
                  <a:ext uri="{FF2B5EF4-FFF2-40B4-BE49-F238E27FC236}">
                    <a16:creationId xmlns:a16="http://schemas.microsoft.com/office/drawing/2014/main" id="{8DF04985-62F5-4C87-A497-94725C4DF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788"/>
                <a:ext cx="153" cy="44"/>
              </a:xfrm>
              <a:custGeom>
                <a:avLst/>
                <a:gdLst>
                  <a:gd name="T0" fmla="*/ 306 w 306"/>
                  <a:gd name="T1" fmla="*/ 0 h 87"/>
                  <a:gd name="T2" fmla="*/ 287 w 306"/>
                  <a:gd name="T3" fmla="*/ 0 h 87"/>
                  <a:gd name="T4" fmla="*/ 267 w 306"/>
                  <a:gd name="T5" fmla="*/ 1 h 87"/>
                  <a:gd name="T6" fmla="*/ 248 w 306"/>
                  <a:gd name="T7" fmla="*/ 4 h 87"/>
                  <a:gd name="T8" fmla="*/ 228 w 306"/>
                  <a:gd name="T9" fmla="*/ 7 h 87"/>
                  <a:gd name="T10" fmla="*/ 207 w 306"/>
                  <a:gd name="T11" fmla="*/ 11 h 87"/>
                  <a:gd name="T12" fmla="*/ 187 w 306"/>
                  <a:gd name="T13" fmla="*/ 17 h 87"/>
                  <a:gd name="T14" fmla="*/ 168 w 306"/>
                  <a:gd name="T15" fmla="*/ 22 h 87"/>
                  <a:gd name="T16" fmla="*/ 147 w 306"/>
                  <a:gd name="T17" fmla="*/ 27 h 87"/>
                  <a:gd name="T18" fmla="*/ 128 w 306"/>
                  <a:gd name="T19" fmla="*/ 34 h 87"/>
                  <a:gd name="T20" fmla="*/ 108 w 306"/>
                  <a:gd name="T21" fmla="*/ 42 h 87"/>
                  <a:gd name="T22" fmla="*/ 89 w 306"/>
                  <a:gd name="T23" fmla="*/ 49 h 87"/>
                  <a:gd name="T24" fmla="*/ 70 w 306"/>
                  <a:gd name="T25" fmla="*/ 55 h 87"/>
                  <a:gd name="T26" fmla="*/ 52 w 306"/>
                  <a:gd name="T27" fmla="*/ 63 h 87"/>
                  <a:gd name="T28" fmla="*/ 34 w 306"/>
                  <a:gd name="T29" fmla="*/ 71 h 87"/>
                  <a:gd name="T30" fmla="*/ 17 w 306"/>
                  <a:gd name="T31" fmla="*/ 78 h 87"/>
                  <a:gd name="T32" fmla="*/ 0 w 306"/>
                  <a:gd name="T33" fmla="*/ 85 h 87"/>
                  <a:gd name="T34" fmla="*/ 2 w 306"/>
                  <a:gd name="T35" fmla="*/ 87 h 87"/>
                  <a:gd name="T36" fmla="*/ 19 w 306"/>
                  <a:gd name="T37" fmla="*/ 80 h 87"/>
                  <a:gd name="T38" fmla="*/ 36 w 306"/>
                  <a:gd name="T39" fmla="*/ 73 h 87"/>
                  <a:gd name="T40" fmla="*/ 53 w 306"/>
                  <a:gd name="T41" fmla="*/ 65 h 87"/>
                  <a:gd name="T42" fmla="*/ 72 w 306"/>
                  <a:gd name="T43" fmla="*/ 58 h 87"/>
                  <a:gd name="T44" fmla="*/ 91 w 306"/>
                  <a:gd name="T45" fmla="*/ 51 h 87"/>
                  <a:gd name="T46" fmla="*/ 110 w 306"/>
                  <a:gd name="T47" fmla="*/ 44 h 87"/>
                  <a:gd name="T48" fmla="*/ 129 w 306"/>
                  <a:gd name="T49" fmla="*/ 36 h 87"/>
                  <a:gd name="T50" fmla="*/ 149 w 306"/>
                  <a:gd name="T51" fmla="*/ 30 h 87"/>
                  <a:gd name="T52" fmla="*/ 170 w 306"/>
                  <a:gd name="T53" fmla="*/ 24 h 87"/>
                  <a:gd name="T54" fmla="*/ 190 w 306"/>
                  <a:gd name="T55" fmla="*/ 19 h 87"/>
                  <a:gd name="T56" fmla="*/ 209 w 306"/>
                  <a:gd name="T57" fmla="*/ 14 h 87"/>
                  <a:gd name="T58" fmla="*/ 229 w 306"/>
                  <a:gd name="T59" fmla="*/ 9 h 87"/>
                  <a:gd name="T60" fmla="*/ 249 w 306"/>
                  <a:gd name="T61" fmla="*/ 6 h 87"/>
                  <a:gd name="T62" fmla="*/ 267 w 306"/>
                  <a:gd name="T63" fmla="*/ 3 h 87"/>
                  <a:gd name="T64" fmla="*/ 287 w 306"/>
                  <a:gd name="T65" fmla="*/ 2 h 87"/>
                  <a:gd name="T66" fmla="*/ 306 w 306"/>
                  <a:gd name="T67" fmla="*/ 2 h 87"/>
                  <a:gd name="T68" fmla="*/ 306 w 306"/>
                  <a:gd name="T6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6" h="87">
                    <a:moveTo>
                      <a:pt x="306" y="0"/>
                    </a:moveTo>
                    <a:lnTo>
                      <a:pt x="287" y="0"/>
                    </a:lnTo>
                    <a:lnTo>
                      <a:pt x="267" y="1"/>
                    </a:lnTo>
                    <a:lnTo>
                      <a:pt x="248" y="4"/>
                    </a:lnTo>
                    <a:lnTo>
                      <a:pt x="228" y="7"/>
                    </a:lnTo>
                    <a:lnTo>
                      <a:pt x="207" y="11"/>
                    </a:lnTo>
                    <a:lnTo>
                      <a:pt x="187" y="17"/>
                    </a:lnTo>
                    <a:lnTo>
                      <a:pt x="168" y="22"/>
                    </a:lnTo>
                    <a:lnTo>
                      <a:pt x="147" y="27"/>
                    </a:lnTo>
                    <a:lnTo>
                      <a:pt x="128" y="34"/>
                    </a:lnTo>
                    <a:lnTo>
                      <a:pt x="108" y="42"/>
                    </a:lnTo>
                    <a:lnTo>
                      <a:pt x="89" y="49"/>
                    </a:lnTo>
                    <a:lnTo>
                      <a:pt x="70" y="55"/>
                    </a:lnTo>
                    <a:lnTo>
                      <a:pt x="52" y="63"/>
                    </a:lnTo>
                    <a:lnTo>
                      <a:pt x="34" y="71"/>
                    </a:lnTo>
                    <a:lnTo>
                      <a:pt x="17" y="78"/>
                    </a:lnTo>
                    <a:lnTo>
                      <a:pt x="0" y="85"/>
                    </a:lnTo>
                    <a:lnTo>
                      <a:pt x="2" y="87"/>
                    </a:lnTo>
                    <a:lnTo>
                      <a:pt x="19" y="80"/>
                    </a:lnTo>
                    <a:lnTo>
                      <a:pt x="36" y="73"/>
                    </a:lnTo>
                    <a:lnTo>
                      <a:pt x="53" y="65"/>
                    </a:lnTo>
                    <a:lnTo>
                      <a:pt x="72" y="58"/>
                    </a:lnTo>
                    <a:lnTo>
                      <a:pt x="91" y="51"/>
                    </a:lnTo>
                    <a:lnTo>
                      <a:pt x="110" y="44"/>
                    </a:lnTo>
                    <a:lnTo>
                      <a:pt x="129" y="36"/>
                    </a:lnTo>
                    <a:lnTo>
                      <a:pt x="149" y="30"/>
                    </a:lnTo>
                    <a:lnTo>
                      <a:pt x="170" y="24"/>
                    </a:lnTo>
                    <a:lnTo>
                      <a:pt x="190" y="19"/>
                    </a:lnTo>
                    <a:lnTo>
                      <a:pt x="209" y="14"/>
                    </a:lnTo>
                    <a:lnTo>
                      <a:pt x="229" y="9"/>
                    </a:lnTo>
                    <a:lnTo>
                      <a:pt x="249" y="6"/>
                    </a:lnTo>
                    <a:lnTo>
                      <a:pt x="267" y="3"/>
                    </a:lnTo>
                    <a:lnTo>
                      <a:pt x="287" y="2"/>
                    </a:lnTo>
                    <a:lnTo>
                      <a:pt x="306" y="2"/>
                    </a:lnTo>
                    <a:lnTo>
                      <a:pt x="3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5" name="Freeform 337">
                <a:extLst>
                  <a:ext uri="{FF2B5EF4-FFF2-40B4-BE49-F238E27FC236}">
                    <a16:creationId xmlns:a16="http://schemas.microsoft.com/office/drawing/2014/main" id="{826A444D-099C-485E-A4A4-0042BCCF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788"/>
                <a:ext cx="115" cy="32"/>
              </a:xfrm>
              <a:custGeom>
                <a:avLst/>
                <a:gdLst>
                  <a:gd name="T0" fmla="*/ 230 w 230"/>
                  <a:gd name="T1" fmla="*/ 63 h 64"/>
                  <a:gd name="T2" fmla="*/ 221 w 230"/>
                  <a:gd name="T3" fmla="*/ 53 h 64"/>
                  <a:gd name="T4" fmla="*/ 212 w 230"/>
                  <a:gd name="T5" fmla="*/ 44 h 64"/>
                  <a:gd name="T6" fmla="*/ 202 w 230"/>
                  <a:gd name="T7" fmla="*/ 36 h 64"/>
                  <a:gd name="T8" fmla="*/ 189 w 230"/>
                  <a:gd name="T9" fmla="*/ 30 h 64"/>
                  <a:gd name="T10" fmla="*/ 177 w 230"/>
                  <a:gd name="T11" fmla="*/ 24 h 64"/>
                  <a:gd name="T12" fmla="*/ 164 w 230"/>
                  <a:gd name="T13" fmla="*/ 19 h 64"/>
                  <a:gd name="T14" fmla="*/ 150 w 230"/>
                  <a:gd name="T15" fmla="*/ 15 h 64"/>
                  <a:gd name="T16" fmla="*/ 135 w 230"/>
                  <a:gd name="T17" fmla="*/ 11 h 64"/>
                  <a:gd name="T18" fmla="*/ 121 w 230"/>
                  <a:gd name="T19" fmla="*/ 8 h 64"/>
                  <a:gd name="T20" fmla="*/ 105 w 230"/>
                  <a:gd name="T21" fmla="*/ 5 h 64"/>
                  <a:gd name="T22" fmla="*/ 87 w 230"/>
                  <a:gd name="T23" fmla="*/ 4 h 64"/>
                  <a:gd name="T24" fmla="*/ 71 w 230"/>
                  <a:gd name="T25" fmla="*/ 3 h 64"/>
                  <a:gd name="T26" fmla="*/ 54 w 230"/>
                  <a:gd name="T27" fmla="*/ 2 h 64"/>
                  <a:gd name="T28" fmla="*/ 36 w 230"/>
                  <a:gd name="T29" fmla="*/ 1 h 64"/>
                  <a:gd name="T30" fmla="*/ 19 w 230"/>
                  <a:gd name="T31" fmla="*/ 1 h 64"/>
                  <a:gd name="T32" fmla="*/ 0 w 230"/>
                  <a:gd name="T33" fmla="*/ 0 h 64"/>
                  <a:gd name="T34" fmla="*/ 0 w 230"/>
                  <a:gd name="T35" fmla="*/ 2 h 64"/>
                  <a:gd name="T36" fmla="*/ 19 w 230"/>
                  <a:gd name="T37" fmla="*/ 3 h 64"/>
                  <a:gd name="T38" fmla="*/ 36 w 230"/>
                  <a:gd name="T39" fmla="*/ 3 h 64"/>
                  <a:gd name="T40" fmla="*/ 54 w 230"/>
                  <a:gd name="T41" fmla="*/ 4 h 64"/>
                  <a:gd name="T42" fmla="*/ 71 w 230"/>
                  <a:gd name="T43" fmla="*/ 5 h 64"/>
                  <a:gd name="T44" fmla="*/ 87 w 230"/>
                  <a:gd name="T45" fmla="*/ 6 h 64"/>
                  <a:gd name="T46" fmla="*/ 103 w 230"/>
                  <a:gd name="T47" fmla="*/ 8 h 64"/>
                  <a:gd name="T48" fmla="*/ 118 w 230"/>
                  <a:gd name="T49" fmla="*/ 10 h 64"/>
                  <a:gd name="T50" fmla="*/ 133 w 230"/>
                  <a:gd name="T51" fmla="*/ 14 h 64"/>
                  <a:gd name="T52" fmla="*/ 148 w 230"/>
                  <a:gd name="T53" fmla="*/ 17 h 64"/>
                  <a:gd name="T54" fmla="*/ 162 w 230"/>
                  <a:gd name="T55" fmla="*/ 21 h 64"/>
                  <a:gd name="T56" fmla="*/ 176 w 230"/>
                  <a:gd name="T57" fmla="*/ 26 h 64"/>
                  <a:gd name="T58" fmla="*/ 186 w 230"/>
                  <a:gd name="T59" fmla="*/ 32 h 64"/>
                  <a:gd name="T60" fmla="*/ 199 w 230"/>
                  <a:gd name="T61" fmla="*/ 38 h 64"/>
                  <a:gd name="T62" fmla="*/ 208 w 230"/>
                  <a:gd name="T63" fmla="*/ 46 h 64"/>
                  <a:gd name="T64" fmla="*/ 217 w 230"/>
                  <a:gd name="T65" fmla="*/ 54 h 64"/>
                  <a:gd name="T66" fmla="*/ 226 w 230"/>
                  <a:gd name="T67" fmla="*/ 64 h 64"/>
                  <a:gd name="T68" fmla="*/ 230 w 230"/>
                  <a:gd name="T6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0" h="64">
                    <a:moveTo>
                      <a:pt x="230" y="63"/>
                    </a:moveTo>
                    <a:lnTo>
                      <a:pt x="221" y="53"/>
                    </a:lnTo>
                    <a:lnTo>
                      <a:pt x="212" y="44"/>
                    </a:lnTo>
                    <a:lnTo>
                      <a:pt x="202" y="36"/>
                    </a:lnTo>
                    <a:lnTo>
                      <a:pt x="189" y="30"/>
                    </a:lnTo>
                    <a:lnTo>
                      <a:pt x="177" y="24"/>
                    </a:lnTo>
                    <a:lnTo>
                      <a:pt x="164" y="19"/>
                    </a:lnTo>
                    <a:lnTo>
                      <a:pt x="150" y="15"/>
                    </a:lnTo>
                    <a:lnTo>
                      <a:pt x="135" y="11"/>
                    </a:lnTo>
                    <a:lnTo>
                      <a:pt x="121" y="8"/>
                    </a:lnTo>
                    <a:lnTo>
                      <a:pt x="105" y="5"/>
                    </a:lnTo>
                    <a:lnTo>
                      <a:pt x="87" y="4"/>
                    </a:lnTo>
                    <a:lnTo>
                      <a:pt x="71" y="3"/>
                    </a:lnTo>
                    <a:lnTo>
                      <a:pt x="54" y="2"/>
                    </a:lnTo>
                    <a:lnTo>
                      <a:pt x="36" y="1"/>
                    </a:lnTo>
                    <a:lnTo>
                      <a:pt x="1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6" y="3"/>
                    </a:lnTo>
                    <a:lnTo>
                      <a:pt x="54" y="4"/>
                    </a:lnTo>
                    <a:lnTo>
                      <a:pt x="71" y="5"/>
                    </a:lnTo>
                    <a:lnTo>
                      <a:pt x="87" y="6"/>
                    </a:lnTo>
                    <a:lnTo>
                      <a:pt x="103" y="8"/>
                    </a:lnTo>
                    <a:lnTo>
                      <a:pt x="118" y="10"/>
                    </a:lnTo>
                    <a:lnTo>
                      <a:pt x="133" y="14"/>
                    </a:lnTo>
                    <a:lnTo>
                      <a:pt x="148" y="17"/>
                    </a:lnTo>
                    <a:lnTo>
                      <a:pt x="162" y="21"/>
                    </a:lnTo>
                    <a:lnTo>
                      <a:pt x="176" y="26"/>
                    </a:lnTo>
                    <a:lnTo>
                      <a:pt x="186" y="32"/>
                    </a:lnTo>
                    <a:lnTo>
                      <a:pt x="199" y="38"/>
                    </a:lnTo>
                    <a:lnTo>
                      <a:pt x="208" y="46"/>
                    </a:lnTo>
                    <a:lnTo>
                      <a:pt x="217" y="54"/>
                    </a:lnTo>
                    <a:lnTo>
                      <a:pt x="226" y="64"/>
                    </a:lnTo>
                    <a:lnTo>
                      <a:pt x="230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6" name="Freeform 338">
                <a:extLst>
                  <a:ext uri="{FF2B5EF4-FFF2-40B4-BE49-F238E27FC236}">
                    <a16:creationId xmlns:a16="http://schemas.microsoft.com/office/drawing/2014/main" id="{3A3EB477-694A-45C0-AE2C-CE51075E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820"/>
                <a:ext cx="8" cy="24"/>
              </a:xfrm>
              <a:custGeom>
                <a:avLst/>
                <a:gdLst>
                  <a:gd name="T0" fmla="*/ 9 w 14"/>
                  <a:gd name="T1" fmla="*/ 48 h 48"/>
                  <a:gd name="T2" fmla="*/ 12 w 14"/>
                  <a:gd name="T3" fmla="*/ 43 h 48"/>
                  <a:gd name="T4" fmla="*/ 14 w 14"/>
                  <a:gd name="T5" fmla="*/ 35 h 48"/>
                  <a:gd name="T6" fmla="*/ 12 w 14"/>
                  <a:gd name="T7" fmla="*/ 27 h 48"/>
                  <a:gd name="T8" fmla="*/ 11 w 14"/>
                  <a:gd name="T9" fmla="*/ 20 h 48"/>
                  <a:gd name="T10" fmla="*/ 9 w 14"/>
                  <a:gd name="T11" fmla="*/ 12 h 48"/>
                  <a:gd name="T12" fmla="*/ 6 w 14"/>
                  <a:gd name="T13" fmla="*/ 6 h 48"/>
                  <a:gd name="T14" fmla="*/ 5 w 14"/>
                  <a:gd name="T15" fmla="*/ 2 h 48"/>
                  <a:gd name="T16" fmla="*/ 4 w 14"/>
                  <a:gd name="T17" fmla="*/ 0 h 48"/>
                  <a:gd name="T18" fmla="*/ 0 w 14"/>
                  <a:gd name="T19" fmla="*/ 1 h 48"/>
                  <a:gd name="T20" fmla="*/ 1 w 14"/>
                  <a:gd name="T21" fmla="*/ 4 h 48"/>
                  <a:gd name="T22" fmla="*/ 3 w 14"/>
                  <a:gd name="T23" fmla="*/ 7 h 48"/>
                  <a:gd name="T24" fmla="*/ 5 w 14"/>
                  <a:gd name="T25" fmla="*/ 13 h 48"/>
                  <a:gd name="T26" fmla="*/ 8 w 14"/>
                  <a:gd name="T27" fmla="*/ 20 h 48"/>
                  <a:gd name="T28" fmla="*/ 9 w 14"/>
                  <a:gd name="T29" fmla="*/ 27 h 48"/>
                  <a:gd name="T30" fmla="*/ 10 w 14"/>
                  <a:gd name="T31" fmla="*/ 35 h 48"/>
                  <a:gd name="T32" fmla="*/ 9 w 14"/>
                  <a:gd name="T33" fmla="*/ 42 h 48"/>
                  <a:gd name="T34" fmla="*/ 5 w 14"/>
                  <a:gd name="T35" fmla="*/ 47 h 48"/>
                  <a:gd name="T36" fmla="*/ 9 w 14"/>
                  <a:gd name="T3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48">
                    <a:moveTo>
                      <a:pt x="9" y="48"/>
                    </a:moveTo>
                    <a:lnTo>
                      <a:pt x="12" y="43"/>
                    </a:lnTo>
                    <a:lnTo>
                      <a:pt x="14" y="35"/>
                    </a:lnTo>
                    <a:lnTo>
                      <a:pt x="12" y="27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5" y="13"/>
                    </a:lnTo>
                    <a:lnTo>
                      <a:pt x="8" y="20"/>
                    </a:lnTo>
                    <a:lnTo>
                      <a:pt x="9" y="27"/>
                    </a:lnTo>
                    <a:lnTo>
                      <a:pt x="10" y="35"/>
                    </a:lnTo>
                    <a:lnTo>
                      <a:pt x="9" y="42"/>
                    </a:lnTo>
                    <a:lnTo>
                      <a:pt x="5" y="47"/>
                    </a:lnTo>
                    <a:lnTo>
                      <a:pt x="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7" name="Freeform 339">
                <a:extLst>
                  <a:ext uri="{FF2B5EF4-FFF2-40B4-BE49-F238E27FC236}">
                    <a16:creationId xmlns:a16="http://schemas.microsoft.com/office/drawing/2014/main" id="{CB923BFE-88CB-4E01-A573-2EC7EDC9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843"/>
                <a:ext cx="11" cy="20"/>
              </a:xfrm>
              <a:custGeom>
                <a:avLst/>
                <a:gdLst>
                  <a:gd name="T0" fmla="*/ 8 w 23"/>
                  <a:gd name="T1" fmla="*/ 38 h 40"/>
                  <a:gd name="T2" fmla="*/ 4 w 23"/>
                  <a:gd name="T3" fmla="*/ 37 h 40"/>
                  <a:gd name="T4" fmla="*/ 3 w 23"/>
                  <a:gd name="T5" fmla="*/ 33 h 40"/>
                  <a:gd name="T6" fmla="*/ 3 w 23"/>
                  <a:gd name="T7" fmla="*/ 29 h 40"/>
                  <a:gd name="T8" fmla="*/ 6 w 23"/>
                  <a:gd name="T9" fmla="*/ 24 h 40"/>
                  <a:gd name="T10" fmla="*/ 9 w 23"/>
                  <a:gd name="T11" fmla="*/ 19 h 40"/>
                  <a:gd name="T12" fmla="*/ 14 w 23"/>
                  <a:gd name="T13" fmla="*/ 13 h 40"/>
                  <a:gd name="T14" fmla="*/ 19 w 23"/>
                  <a:gd name="T15" fmla="*/ 6 h 40"/>
                  <a:gd name="T16" fmla="*/ 23 w 23"/>
                  <a:gd name="T17" fmla="*/ 1 h 40"/>
                  <a:gd name="T18" fmla="*/ 20 w 23"/>
                  <a:gd name="T19" fmla="*/ 0 h 40"/>
                  <a:gd name="T20" fmla="*/ 15 w 23"/>
                  <a:gd name="T21" fmla="*/ 5 h 40"/>
                  <a:gd name="T22" fmla="*/ 10 w 23"/>
                  <a:gd name="T23" fmla="*/ 12 h 40"/>
                  <a:gd name="T24" fmla="*/ 6 w 23"/>
                  <a:gd name="T25" fmla="*/ 18 h 40"/>
                  <a:gd name="T26" fmla="*/ 2 w 23"/>
                  <a:gd name="T27" fmla="*/ 23 h 40"/>
                  <a:gd name="T28" fmla="*/ 0 w 23"/>
                  <a:gd name="T29" fmla="*/ 29 h 40"/>
                  <a:gd name="T30" fmla="*/ 0 w 23"/>
                  <a:gd name="T31" fmla="*/ 33 h 40"/>
                  <a:gd name="T32" fmla="*/ 1 w 23"/>
                  <a:gd name="T33" fmla="*/ 38 h 40"/>
                  <a:gd name="T34" fmla="*/ 6 w 23"/>
                  <a:gd name="T35" fmla="*/ 40 h 40"/>
                  <a:gd name="T36" fmla="*/ 8 w 23"/>
                  <a:gd name="T3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8" y="38"/>
                    </a:moveTo>
                    <a:lnTo>
                      <a:pt x="4" y="37"/>
                    </a:lnTo>
                    <a:lnTo>
                      <a:pt x="3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9" y="19"/>
                    </a:lnTo>
                    <a:lnTo>
                      <a:pt x="14" y="13"/>
                    </a:lnTo>
                    <a:lnTo>
                      <a:pt x="19" y="6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5" y="5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8" name="Freeform 340">
                <a:extLst>
                  <a:ext uri="{FF2B5EF4-FFF2-40B4-BE49-F238E27FC236}">
                    <a16:creationId xmlns:a16="http://schemas.microsoft.com/office/drawing/2014/main" id="{2415F7B4-C147-4939-9154-0108BBCA1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862"/>
                <a:ext cx="15" cy="10"/>
              </a:xfrm>
              <a:custGeom>
                <a:avLst/>
                <a:gdLst>
                  <a:gd name="T0" fmla="*/ 30 w 30"/>
                  <a:gd name="T1" fmla="*/ 18 h 20"/>
                  <a:gd name="T2" fmla="*/ 26 w 30"/>
                  <a:gd name="T3" fmla="*/ 16 h 20"/>
                  <a:gd name="T4" fmla="*/ 24 w 30"/>
                  <a:gd name="T5" fmla="*/ 13 h 20"/>
                  <a:gd name="T6" fmla="*/ 21 w 30"/>
                  <a:gd name="T7" fmla="*/ 10 h 20"/>
                  <a:gd name="T8" fmla="*/ 18 w 30"/>
                  <a:gd name="T9" fmla="*/ 7 h 20"/>
                  <a:gd name="T10" fmla="*/ 15 w 30"/>
                  <a:gd name="T11" fmla="*/ 5 h 20"/>
                  <a:gd name="T12" fmla="*/ 12 w 30"/>
                  <a:gd name="T13" fmla="*/ 3 h 20"/>
                  <a:gd name="T14" fmla="*/ 7 w 30"/>
                  <a:gd name="T15" fmla="*/ 1 h 20"/>
                  <a:gd name="T16" fmla="*/ 1 w 30"/>
                  <a:gd name="T17" fmla="*/ 0 h 20"/>
                  <a:gd name="T18" fmla="*/ 0 w 30"/>
                  <a:gd name="T19" fmla="*/ 2 h 20"/>
                  <a:gd name="T20" fmla="*/ 4 w 30"/>
                  <a:gd name="T21" fmla="*/ 3 h 20"/>
                  <a:gd name="T22" fmla="*/ 8 w 30"/>
                  <a:gd name="T23" fmla="*/ 5 h 20"/>
                  <a:gd name="T24" fmla="*/ 12 w 30"/>
                  <a:gd name="T25" fmla="*/ 7 h 20"/>
                  <a:gd name="T26" fmla="*/ 15 w 30"/>
                  <a:gd name="T27" fmla="*/ 9 h 20"/>
                  <a:gd name="T28" fmla="*/ 17 w 30"/>
                  <a:gd name="T29" fmla="*/ 11 h 20"/>
                  <a:gd name="T30" fmla="*/ 21 w 30"/>
                  <a:gd name="T31" fmla="*/ 14 h 20"/>
                  <a:gd name="T32" fmla="*/ 23 w 30"/>
                  <a:gd name="T33" fmla="*/ 17 h 20"/>
                  <a:gd name="T34" fmla="*/ 26 w 30"/>
                  <a:gd name="T35" fmla="*/ 20 h 20"/>
                  <a:gd name="T36" fmla="*/ 30 w 30"/>
                  <a:gd name="T3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20">
                    <a:moveTo>
                      <a:pt x="30" y="18"/>
                    </a:moveTo>
                    <a:lnTo>
                      <a:pt x="26" y="16"/>
                    </a:lnTo>
                    <a:lnTo>
                      <a:pt x="24" y="13"/>
                    </a:lnTo>
                    <a:lnTo>
                      <a:pt x="21" y="10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5" y="9"/>
                    </a:lnTo>
                    <a:lnTo>
                      <a:pt x="17" y="11"/>
                    </a:lnTo>
                    <a:lnTo>
                      <a:pt x="21" y="14"/>
                    </a:lnTo>
                    <a:lnTo>
                      <a:pt x="23" y="17"/>
                    </a:lnTo>
                    <a:lnTo>
                      <a:pt x="26" y="20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9" name="Freeform 341">
                <a:extLst>
                  <a:ext uri="{FF2B5EF4-FFF2-40B4-BE49-F238E27FC236}">
                    <a16:creationId xmlns:a16="http://schemas.microsoft.com/office/drawing/2014/main" id="{514E30D5-D1A2-4733-A9DC-3A9A8C40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871"/>
                <a:ext cx="24" cy="11"/>
              </a:xfrm>
              <a:custGeom>
                <a:avLst/>
                <a:gdLst>
                  <a:gd name="T0" fmla="*/ 48 w 48"/>
                  <a:gd name="T1" fmla="*/ 19 h 21"/>
                  <a:gd name="T2" fmla="*/ 42 w 48"/>
                  <a:gd name="T3" fmla="*/ 18 h 21"/>
                  <a:gd name="T4" fmla="*/ 36 w 48"/>
                  <a:gd name="T5" fmla="*/ 16 h 21"/>
                  <a:gd name="T6" fmla="*/ 29 w 48"/>
                  <a:gd name="T7" fmla="*/ 14 h 21"/>
                  <a:gd name="T8" fmla="*/ 24 w 48"/>
                  <a:gd name="T9" fmla="*/ 12 h 21"/>
                  <a:gd name="T10" fmla="*/ 18 w 48"/>
                  <a:gd name="T11" fmla="*/ 9 h 21"/>
                  <a:gd name="T12" fmla="*/ 13 w 48"/>
                  <a:gd name="T13" fmla="*/ 5 h 21"/>
                  <a:gd name="T14" fmla="*/ 9 w 48"/>
                  <a:gd name="T15" fmla="*/ 3 h 21"/>
                  <a:gd name="T16" fmla="*/ 4 w 48"/>
                  <a:gd name="T17" fmla="*/ 0 h 21"/>
                  <a:gd name="T18" fmla="*/ 0 w 48"/>
                  <a:gd name="T19" fmla="*/ 2 h 21"/>
                  <a:gd name="T20" fmla="*/ 4 w 48"/>
                  <a:gd name="T21" fmla="*/ 5 h 21"/>
                  <a:gd name="T22" fmla="*/ 10 w 48"/>
                  <a:gd name="T23" fmla="*/ 8 h 21"/>
                  <a:gd name="T24" fmla="*/ 16 w 48"/>
                  <a:gd name="T25" fmla="*/ 11 h 21"/>
                  <a:gd name="T26" fmla="*/ 22 w 48"/>
                  <a:gd name="T27" fmla="*/ 14 h 21"/>
                  <a:gd name="T28" fmla="*/ 27 w 48"/>
                  <a:gd name="T29" fmla="*/ 16 h 21"/>
                  <a:gd name="T30" fmla="*/ 34 w 48"/>
                  <a:gd name="T31" fmla="*/ 18 h 21"/>
                  <a:gd name="T32" fmla="*/ 41 w 48"/>
                  <a:gd name="T33" fmla="*/ 20 h 21"/>
                  <a:gd name="T34" fmla="*/ 46 w 48"/>
                  <a:gd name="T35" fmla="*/ 21 h 21"/>
                  <a:gd name="T36" fmla="*/ 48 w 48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21">
                    <a:moveTo>
                      <a:pt x="48" y="19"/>
                    </a:moveTo>
                    <a:lnTo>
                      <a:pt x="42" y="18"/>
                    </a:lnTo>
                    <a:lnTo>
                      <a:pt x="36" y="16"/>
                    </a:lnTo>
                    <a:lnTo>
                      <a:pt x="29" y="14"/>
                    </a:lnTo>
                    <a:lnTo>
                      <a:pt x="24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0" y="8"/>
                    </a:lnTo>
                    <a:lnTo>
                      <a:pt x="16" y="11"/>
                    </a:lnTo>
                    <a:lnTo>
                      <a:pt x="22" y="14"/>
                    </a:lnTo>
                    <a:lnTo>
                      <a:pt x="27" y="16"/>
                    </a:lnTo>
                    <a:lnTo>
                      <a:pt x="34" y="18"/>
                    </a:lnTo>
                    <a:lnTo>
                      <a:pt x="41" y="20"/>
                    </a:lnTo>
                    <a:lnTo>
                      <a:pt x="46" y="21"/>
                    </a:lnTo>
                    <a:lnTo>
                      <a:pt x="4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0" name="Freeform 342">
                <a:extLst>
                  <a:ext uri="{FF2B5EF4-FFF2-40B4-BE49-F238E27FC236}">
                    <a16:creationId xmlns:a16="http://schemas.microsoft.com/office/drawing/2014/main" id="{4E7937E6-B6C4-4EA3-83F1-F485483EC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881"/>
                <a:ext cx="19" cy="19"/>
              </a:xfrm>
              <a:custGeom>
                <a:avLst/>
                <a:gdLst>
                  <a:gd name="T0" fmla="*/ 39 w 40"/>
                  <a:gd name="T1" fmla="*/ 38 h 38"/>
                  <a:gd name="T2" fmla="*/ 40 w 40"/>
                  <a:gd name="T3" fmla="*/ 33 h 38"/>
                  <a:gd name="T4" fmla="*/ 39 w 40"/>
                  <a:gd name="T5" fmla="*/ 27 h 38"/>
                  <a:gd name="T6" fmla="*/ 35 w 40"/>
                  <a:gd name="T7" fmla="*/ 21 h 38"/>
                  <a:gd name="T8" fmla="*/ 30 w 40"/>
                  <a:gd name="T9" fmla="*/ 16 h 38"/>
                  <a:gd name="T10" fmla="*/ 23 w 40"/>
                  <a:gd name="T11" fmla="*/ 9 h 38"/>
                  <a:gd name="T12" fmla="*/ 17 w 40"/>
                  <a:gd name="T13" fmla="*/ 5 h 38"/>
                  <a:gd name="T14" fmla="*/ 9 w 40"/>
                  <a:gd name="T15" fmla="*/ 2 h 38"/>
                  <a:gd name="T16" fmla="*/ 2 w 40"/>
                  <a:gd name="T17" fmla="*/ 0 h 38"/>
                  <a:gd name="T18" fmla="*/ 0 w 40"/>
                  <a:gd name="T19" fmla="*/ 2 h 38"/>
                  <a:gd name="T20" fmla="*/ 7 w 40"/>
                  <a:gd name="T21" fmla="*/ 4 h 38"/>
                  <a:gd name="T22" fmla="*/ 14 w 40"/>
                  <a:gd name="T23" fmla="*/ 7 h 38"/>
                  <a:gd name="T24" fmla="*/ 20 w 40"/>
                  <a:gd name="T25" fmla="*/ 11 h 38"/>
                  <a:gd name="T26" fmla="*/ 26 w 40"/>
                  <a:gd name="T27" fmla="*/ 17 h 38"/>
                  <a:gd name="T28" fmla="*/ 31 w 40"/>
                  <a:gd name="T29" fmla="*/ 22 h 38"/>
                  <a:gd name="T30" fmla="*/ 35 w 40"/>
                  <a:gd name="T31" fmla="*/ 28 h 38"/>
                  <a:gd name="T32" fmla="*/ 35 w 40"/>
                  <a:gd name="T33" fmla="*/ 33 h 38"/>
                  <a:gd name="T34" fmla="*/ 35 w 40"/>
                  <a:gd name="T35" fmla="*/ 37 h 38"/>
                  <a:gd name="T36" fmla="*/ 39 w 4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8">
                    <a:moveTo>
                      <a:pt x="39" y="38"/>
                    </a:moveTo>
                    <a:lnTo>
                      <a:pt x="40" y="33"/>
                    </a:lnTo>
                    <a:lnTo>
                      <a:pt x="39" y="27"/>
                    </a:lnTo>
                    <a:lnTo>
                      <a:pt x="35" y="21"/>
                    </a:lnTo>
                    <a:lnTo>
                      <a:pt x="30" y="16"/>
                    </a:lnTo>
                    <a:lnTo>
                      <a:pt x="23" y="9"/>
                    </a:lnTo>
                    <a:lnTo>
                      <a:pt x="17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6" y="17"/>
                    </a:lnTo>
                    <a:lnTo>
                      <a:pt x="31" y="22"/>
                    </a:lnTo>
                    <a:lnTo>
                      <a:pt x="35" y="28"/>
                    </a:lnTo>
                    <a:lnTo>
                      <a:pt x="35" y="33"/>
                    </a:lnTo>
                    <a:lnTo>
                      <a:pt x="35" y="37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1" name="Freeform 343">
                <a:extLst>
                  <a:ext uri="{FF2B5EF4-FFF2-40B4-BE49-F238E27FC236}">
                    <a16:creationId xmlns:a16="http://schemas.microsoft.com/office/drawing/2014/main" id="{00C1438E-DBDE-4DBC-8A0B-C0B90A8A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899"/>
                <a:ext cx="7" cy="14"/>
              </a:xfrm>
              <a:custGeom>
                <a:avLst/>
                <a:gdLst>
                  <a:gd name="T0" fmla="*/ 15 w 15"/>
                  <a:gd name="T1" fmla="*/ 25 h 27"/>
                  <a:gd name="T2" fmla="*/ 10 w 15"/>
                  <a:gd name="T3" fmla="*/ 23 h 27"/>
                  <a:gd name="T4" fmla="*/ 6 w 15"/>
                  <a:gd name="T5" fmla="*/ 21 h 27"/>
                  <a:gd name="T6" fmla="*/ 4 w 15"/>
                  <a:gd name="T7" fmla="*/ 19 h 27"/>
                  <a:gd name="T8" fmla="*/ 4 w 15"/>
                  <a:gd name="T9" fmla="*/ 17 h 27"/>
                  <a:gd name="T10" fmla="*/ 4 w 15"/>
                  <a:gd name="T11" fmla="*/ 13 h 27"/>
                  <a:gd name="T12" fmla="*/ 4 w 15"/>
                  <a:gd name="T13" fmla="*/ 10 h 27"/>
                  <a:gd name="T14" fmla="*/ 6 w 15"/>
                  <a:gd name="T15" fmla="*/ 6 h 27"/>
                  <a:gd name="T16" fmla="*/ 8 w 15"/>
                  <a:gd name="T17" fmla="*/ 1 h 27"/>
                  <a:gd name="T18" fmla="*/ 5 w 15"/>
                  <a:gd name="T19" fmla="*/ 0 h 27"/>
                  <a:gd name="T20" fmla="*/ 3 w 15"/>
                  <a:gd name="T21" fmla="*/ 5 h 27"/>
                  <a:gd name="T22" fmla="*/ 1 w 15"/>
                  <a:gd name="T23" fmla="*/ 9 h 27"/>
                  <a:gd name="T24" fmla="*/ 0 w 15"/>
                  <a:gd name="T25" fmla="*/ 13 h 27"/>
                  <a:gd name="T26" fmla="*/ 0 w 15"/>
                  <a:gd name="T27" fmla="*/ 17 h 27"/>
                  <a:gd name="T28" fmla="*/ 1 w 15"/>
                  <a:gd name="T29" fmla="*/ 20 h 27"/>
                  <a:gd name="T30" fmla="*/ 3 w 15"/>
                  <a:gd name="T31" fmla="*/ 22 h 27"/>
                  <a:gd name="T32" fmla="*/ 7 w 15"/>
                  <a:gd name="T33" fmla="*/ 26 h 27"/>
                  <a:gd name="T34" fmla="*/ 14 w 15"/>
                  <a:gd name="T35" fmla="*/ 27 h 27"/>
                  <a:gd name="T36" fmla="*/ 15 w 15"/>
                  <a:gd name="T3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0" y="23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14" y="27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2" name="Freeform 344">
                <a:extLst>
                  <a:ext uri="{FF2B5EF4-FFF2-40B4-BE49-F238E27FC236}">
                    <a16:creationId xmlns:a16="http://schemas.microsoft.com/office/drawing/2014/main" id="{B64F1E34-3603-4903-95F6-9A476E11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12"/>
                <a:ext cx="21" cy="19"/>
              </a:xfrm>
              <a:custGeom>
                <a:avLst/>
                <a:gdLst>
                  <a:gd name="T0" fmla="*/ 40 w 40"/>
                  <a:gd name="T1" fmla="*/ 40 h 40"/>
                  <a:gd name="T2" fmla="*/ 39 w 40"/>
                  <a:gd name="T3" fmla="*/ 34 h 40"/>
                  <a:gd name="T4" fmla="*/ 37 w 40"/>
                  <a:gd name="T5" fmla="*/ 26 h 40"/>
                  <a:gd name="T6" fmla="*/ 33 w 40"/>
                  <a:gd name="T7" fmla="*/ 20 h 40"/>
                  <a:gd name="T8" fmla="*/ 27 w 40"/>
                  <a:gd name="T9" fmla="*/ 16 h 40"/>
                  <a:gd name="T10" fmla="*/ 22 w 40"/>
                  <a:gd name="T11" fmla="*/ 10 h 40"/>
                  <a:gd name="T12" fmla="*/ 14 w 40"/>
                  <a:gd name="T13" fmla="*/ 5 h 40"/>
                  <a:gd name="T14" fmla="*/ 8 w 40"/>
                  <a:gd name="T15" fmla="*/ 2 h 40"/>
                  <a:gd name="T16" fmla="*/ 2 w 40"/>
                  <a:gd name="T17" fmla="*/ 0 h 40"/>
                  <a:gd name="T18" fmla="*/ 0 w 40"/>
                  <a:gd name="T19" fmla="*/ 2 h 40"/>
                  <a:gd name="T20" fmla="*/ 6 w 40"/>
                  <a:gd name="T21" fmla="*/ 4 h 40"/>
                  <a:gd name="T22" fmla="*/ 11 w 40"/>
                  <a:gd name="T23" fmla="*/ 9 h 40"/>
                  <a:gd name="T24" fmla="*/ 18 w 40"/>
                  <a:gd name="T25" fmla="*/ 12 h 40"/>
                  <a:gd name="T26" fmla="*/ 24 w 40"/>
                  <a:gd name="T27" fmla="*/ 17 h 40"/>
                  <a:gd name="T28" fmla="*/ 29 w 40"/>
                  <a:gd name="T29" fmla="*/ 21 h 40"/>
                  <a:gd name="T30" fmla="*/ 33 w 40"/>
                  <a:gd name="T31" fmla="*/ 27 h 40"/>
                  <a:gd name="T32" fmla="*/ 36 w 40"/>
                  <a:gd name="T33" fmla="*/ 34 h 40"/>
                  <a:gd name="T34" fmla="*/ 37 w 40"/>
                  <a:gd name="T35" fmla="*/ 40 h 40"/>
                  <a:gd name="T36" fmla="*/ 40 w 40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0">
                    <a:moveTo>
                      <a:pt x="40" y="40"/>
                    </a:moveTo>
                    <a:lnTo>
                      <a:pt x="39" y="34"/>
                    </a:lnTo>
                    <a:lnTo>
                      <a:pt x="37" y="26"/>
                    </a:lnTo>
                    <a:lnTo>
                      <a:pt x="33" y="20"/>
                    </a:lnTo>
                    <a:lnTo>
                      <a:pt x="27" y="16"/>
                    </a:lnTo>
                    <a:lnTo>
                      <a:pt x="22" y="10"/>
                    </a:lnTo>
                    <a:lnTo>
                      <a:pt x="14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1" y="9"/>
                    </a:lnTo>
                    <a:lnTo>
                      <a:pt x="18" y="12"/>
                    </a:lnTo>
                    <a:lnTo>
                      <a:pt x="24" y="17"/>
                    </a:lnTo>
                    <a:lnTo>
                      <a:pt x="29" y="21"/>
                    </a:lnTo>
                    <a:lnTo>
                      <a:pt x="33" y="27"/>
                    </a:lnTo>
                    <a:lnTo>
                      <a:pt x="36" y="34"/>
                    </a:lnTo>
                    <a:lnTo>
                      <a:pt x="37" y="40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3" name="Freeform 345">
                <a:extLst>
                  <a:ext uri="{FF2B5EF4-FFF2-40B4-BE49-F238E27FC236}">
                    <a16:creationId xmlns:a16="http://schemas.microsoft.com/office/drawing/2014/main" id="{CDFC7E05-19D9-44B2-B1A3-22AA8114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931"/>
                <a:ext cx="3" cy="17"/>
              </a:xfrm>
              <a:custGeom>
                <a:avLst/>
                <a:gdLst>
                  <a:gd name="T0" fmla="*/ 3 w 6"/>
                  <a:gd name="T1" fmla="*/ 33 h 33"/>
                  <a:gd name="T2" fmla="*/ 3 w 6"/>
                  <a:gd name="T3" fmla="*/ 30 h 33"/>
                  <a:gd name="T4" fmla="*/ 3 w 6"/>
                  <a:gd name="T5" fmla="*/ 27 h 33"/>
                  <a:gd name="T6" fmla="*/ 4 w 6"/>
                  <a:gd name="T7" fmla="*/ 24 h 33"/>
                  <a:gd name="T8" fmla="*/ 5 w 6"/>
                  <a:gd name="T9" fmla="*/ 20 h 33"/>
                  <a:gd name="T10" fmla="*/ 5 w 6"/>
                  <a:gd name="T11" fmla="*/ 15 h 33"/>
                  <a:gd name="T12" fmla="*/ 6 w 6"/>
                  <a:gd name="T13" fmla="*/ 11 h 33"/>
                  <a:gd name="T14" fmla="*/ 6 w 6"/>
                  <a:gd name="T15" fmla="*/ 6 h 33"/>
                  <a:gd name="T16" fmla="*/ 6 w 6"/>
                  <a:gd name="T17" fmla="*/ 0 h 33"/>
                  <a:gd name="T18" fmla="*/ 3 w 6"/>
                  <a:gd name="T19" fmla="*/ 0 h 33"/>
                  <a:gd name="T20" fmla="*/ 3 w 6"/>
                  <a:gd name="T21" fmla="*/ 6 h 33"/>
                  <a:gd name="T22" fmla="*/ 3 w 6"/>
                  <a:gd name="T23" fmla="*/ 11 h 33"/>
                  <a:gd name="T24" fmla="*/ 2 w 6"/>
                  <a:gd name="T25" fmla="*/ 15 h 33"/>
                  <a:gd name="T26" fmla="*/ 2 w 6"/>
                  <a:gd name="T27" fmla="*/ 20 h 33"/>
                  <a:gd name="T28" fmla="*/ 1 w 6"/>
                  <a:gd name="T29" fmla="*/ 24 h 33"/>
                  <a:gd name="T30" fmla="*/ 0 w 6"/>
                  <a:gd name="T31" fmla="*/ 27 h 33"/>
                  <a:gd name="T32" fmla="*/ 0 w 6"/>
                  <a:gd name="T33" fmla="*/ 30 h 33"/>
                  <a:gd name="T34" fmla="*/ 0 w 6"/>
                  <a:gd name="T35" fmla="*/ 33 h 33"/>
                  <a:gd name="T36" fmla="*/ 3 w 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33">
                    <a:moveTo>
                      <a:pt x="3" y="33"/>
                    </a:moveTo>
                    <a:lnTo>
                      <a:pt x="3" y="30"/>
                    </a:lnTo>
                    <a:lnTo>
                      <a:pt x="3" y="27"/>
                    </a:lnTo>
                    <a:lnTo>
                      <a:pt x="4" y="24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4" name="Freeform 346">
                <a:extLst>
                  <a:ext uri="{FF2B5EF4-FFF2-40B4-BE49-F238E27FC236}">
                    <a16:creationId xmlns:a16="http://schemas.microsoft.com/office/drawing/2014/main" id="{F8081B83-BB6E-44DA-AF1E-9AFC95B30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949"/>
                <a:ext cx="7" cy="9"/>
              </a:xfrm>
              <a:custGeom>
                <a:avLst/>
                <a:gdLst>
                  <a:gd name="T0" fmla="*/ 15 w 15"/>
                  <a:gd name="T1" fmla="*/ 17 h 19"/>
                  <a:gd name="T2" fmla="*/ 12 w 15"/>
                  <a:gd name="T3" fmla="*/ 17 h 19"/>
                  <a:gd name="T4" fmla="*/ 9 w 15"/>
                  <a:gd name="T5" fmla="*/ 16 h 19"/>
                  <a:gd name="T6" fmla="*/ 7 w 15"/>
                  <a:gd name="T7" fmla="*/ 15 h 19"/>
                  <a:gd name="T8" fmla="*/ 6 w 15"/>
                  <a:gd name="T9" fmla="*/ 11 h 19"/>
                  <a:gd name="T10" fmla="*/ 5 w 15"/>
                  <a:gd name="T11" fmla="*/ 9 h 19"/>
                  <a:gd name="T12" fmla="*/ 4 w 15"/>
                  <a:gd name="T13" fmla="*/ 6 h 19"/>
                  <a:gd name="T14" fmla="*/ 3 w 15"/>
                  <a:gd name="T15" fmla="*/ 3 h 19"/>
                  <a:gd name="T16" fmla="*/ 3 w 15"/>
                  <a:gd name="T17" fmla="*/ 0 h 19"/>
                  <a:gd name="T18" fmla="*/ 0 w 15"/>
                  <a:gd name="T19" fmla="*/ 0 h 19"/>
                  <a:gd name="T20" fmla="*/ 0 w 15"/>
                  <a:gd name="T21" fmla="*/ 3 h 19"/>
                  <a:gd name="T22" fmla="*/ 1 w 15"/>
                  <a:gd name="T23" fmla="*/ 6 h 19"/>
                  <a:gd name="T24" fmla="*/ 2 w 15"/>
                  <a:gd name="T25" fmla="*/ 9 h 19"/>
                  <a:gd name="T26" fmla="*/ 2 w 15"/>
                  <a:gd name="T27" fmla="*/ 13 h 19"/>
                  <a:gd name="T28" fmla="*/ 4 w 15"/>
                  <a:gd name="T29" fmla="*/ 16 h 19"/>
                  <a:gd name="T30" fmla="*/ 7 w 15"/>
                  <a:gd name="T31" fmla="*/ 18 h 19"/>
                  <a:gd name="T32" fmla="*/ 11 w 15"/>
                  <a:gd name="T33" fmla="*/ 19 h 19"/>
                  <a:gd name="T34" fmla="*/ 15 w 15"/>
                  <a:gd name="T35" fmla="*/ 19 h 19"/>
                  <a:gd name="T36" fmla="*/ 15 w 15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9">
                    <a:moveTo>
                      <a:pt x="15" y="17"/>
                    </a:moveTo>
                    <a:lnTo>
                      <a:pt x="12" y="17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4" y="16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5" name="Freeform 347">
                <a:extLst>
                  <a:ext uri="{FF2B5EF4-FFF2-40B4-BE49-F238E27FC236}">
                    <a16:creationId xmlns:a16="http://schemas.microsoft.com/office/drawing/2014/main" id="{CC0C4D3A-53DE-454B-9045-8EA80FF9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57"/>
                <a:ext cx="13" cy="9"/>
              </a:xfrm>
              <a:custGeom>
                <a:avLst/>
                <a:gdLst>
                  <a:gd name="T0" fmla="*/ 26 w 26"/>
                  <a:gd name="T1" fmla="*/ 18 h 18"/>
                  <a:gd name="T2" fmla="*/ 25 w 26"/>
                  <a:gd name="T3" fmla="*/ 15 h 18"/>
                  <a:gd name="T4" fmla="*/ 23 w 26"/>
                  <a:gd name="T5" fmla="*/ 12 h 18"/>
                  <a:gd name="T6" fmla="*/ 20 w 26"/>
                  <a:gd name="T7" fmla="*/ 9 h 18"/>
                  <a:gd name="T8" fmla="*/ 17 w 26"/>
                  <a:gd name="T9" fmla="*/ 5 h 18"/>
                  <a:gd name="T10" fmla="*/ 14 w 26"/>
                  <a:gd name="T11" fmla="*/ 3 h 18"/>
                  <a:gd name="T12" fmla="*/ 9 w 26"/>
                  <a:gd name="T13" fmla="*/ 1 h 18"/>
                  <a:gd name="T14" fmla="*/ 5 w 26"/>
                  <a:gd name="T15" fmla="*/ 0 h 18"/>
                  <a:gd name="T16" fmla="*/ 0 w 26"/>
                  <a:gd name="T17" fmla="*/ 0 h 18"/>
                  <a:gd name="T18" fmla="*/ 0 w 26"/>
                  <a:gd name="T19" fmla="*/ 2 h 18"/>
                  <a:gd name="T20" fmla="*/ 3 w 26"/>
                  <a:gd name="T21" fmla="*/ 2 h 18"/>
                  <a:gd name="T22" fmla="*/ 7 w 26"/>
                  <a:gd name="T23" fmla="*/ 4 h 18"/>
                  <a:gd name="T24" fmla="*/ 10 w 26"/>
                  <a:gd name="T25" fmla="*/ 5 h 18"/>
                  <a:gd name="T26" fmla="*/ 14 w 26"/>
                  <a:gd name="T27" fmla="*/ 7 h 18"/>
                  <a:gd name="T28" fmla="*/ 17 w 26"/>
                  <a:gd name="T29" fmla="*/ 10 h 18"/>
                  <a:gd name="T30" fmla="*/ 19 w 26"/>
                  <a:gd name="T31" fmla="*/ 13 h 18"/>
                  <a:gd name="T32" fmla="*/ 20 w 26"/>
                  <a:gd name="T33" fmla="*/ 15 h 18"/>
                  <a:gd name="T34" fmla="*/ 21 w 26"/>
                  <a:gd name="T35" fmla="*/ 18 h 18"/>
                  <a:gd name="T36" fmla="*/ 26 w 26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25" y="15"/>
                    </a:lnTo>
                    <a:lnTo>
                      <a:pt x="23" y="12"/>
                    </a:lnTo>
                    <a:lnTo>
                      <a:pt x="20" y="9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19" y="13"/>
                    </a:lnTo>
                    <a:lnTo>
                      <a:pt x="20" y="15"/>
                    </a:lnTo>
                    <a:lnTo>
                      <a:pt x="21" y="18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6" name="Freeform 348">
                <a:extLst>
                  <a:ext uri="{FF2B5EF4-FFF2-40B4-BE49-F238E27FC236}">
                    <a16:creationId xmlns:a16="http://schemas.microsoft.com/office/drawing/2014/main" id="{4BB27C6C-D4DE-4B4B-AC46-0A90A144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966"/>
                <a:ext cx="24" cy="28"/>
              </a:xfrm>
              <a:custGeom>
                <a:avLst/>
                <a:gdLst>
                  <a:gd name="T0" fmla="*/ 49 w 49"/>
                  <a:gd name="T1" fmla="*/ 54 h 56"/>
                  <a:gd name="T2" fmla="*/ 43 w 49"/>
                  <a:gd name="T3" fmla="*/ 50 h 56"/>
                  <a:gd name="T4" fmla="*/ 37 w 49"/>
                  <a:gd name="T5" fmla="*/ 44 h 56"/>
                  <a:gd name="T6" fmla="*/ 30 w 49"/>
                  <a:gd name="T7" fmla="*/ 36 h 56"/>
                  <a:gd name="T8" fmla="*/ 21 w 49"/>
                  <a:gd name="T9" fmla="*/ 27 h 56"/>
                  <a:gd name="T10" fmla="*/ 15 w 49"/>
                  <a:gd name="T11" fmla="*/ 19 h 56"/>
                  <a:gd name="T12" fmla="*/ 9 w 49"/>
                  <a:gd name="T13" fmla="*/ 12 h 56"/>
                  <a:gd name="T14" fmla="*/ 6 w 49"/>
                  <a:gd name="T15" fmla="*/ 5 h 56"/>
                  <a:gd name="T16" fmla="*/ 5 w 49"/>
                  <a:gd name="T17" fmla="*/ 0 h 56"/>
                  <a:gd name="T18" fmla="*/ 0 w 49"/>
                  <a:gd name="T19" fmla="*/ 0 h 56"/>
                  <a:gd name="T20" fmla="*/ 3 w 49"/>
                  <a:gd name="T21" fmla="*/ 6 h 56"/>
                  <a:gd name="T22" fmla="*/ 6 w 49"/>
                  <a:gd name="T23" fmla="*/ 13 h 56"/>
                  <a:gd name="T24" fmla="*/ 12 w 49"/>
                  <a:gd name="T25" fmla="*/ 20 h 56"/>
                  <a:gd name="T26" fmla="*/ 18 w 49"/>
                  <a:gd name="T27" fmla="*/ 28 h 56"/>
                  <a:gd name="T28" fmla="*/ 26 w 49"/>
                  <a:gd name="T29" fmla="*/ 38 h 56"/>
                  <a:gd name="T30" fmla="*/ 34 w 49"/>
                  <a:gd name="T31" fmla="*/ 45 h 56"/>
                  <a:gd name="T32" fmla="*/ 40 w 49"/>
                  <a:gd name="T33" fmla="*/ 51 h 56"/>
                  <a:gd name="T34" fmla="*/ 45 w 49"/>
                  <a:gd name="T35" fmla="*/ 56 h 56"/>
                  <a:gd name="T36" fmla="*/ 49 w 49"/>
                  <a:gd name="T3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56">
                    <a:moveTo>
                      <a:pt x="49" y="54"/>
                    </a:moveTo>
                    <a:lnTo>
                      <a:pt x="43" y="50"/>
                    </a:lnTo>
                    <a:lnTo>
                      <a:pt x="37" y="44"/>
                    </a:lnTo>
                    <a:lnTo>
                      <a:pt x="30" y="36"/>
                    </a:lnTo>
                    <a:lnTo>
                      <a:pt x="21" y="27"/>
                    </a:lnTo>
                    <a:lnTo>
                      <a:pt x="15" y="19"/>
                    </a:lnTo>
                    <a:lnTo>
                      <a:pt x="9" y="12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6" y="13"/>
                    </a:lnTo>
                    <a:lnTo>
                      <a:pt x="12" y="20"/>
                    </a:lnTo>
                    <a:lnTo>
                      <a:pt x="18" y="28"/>
                    </a:lnTo>
                    <a:lnTo>
                      <a:pt x="26" y="38"/>
                    </a:lnTo>
                    <a:lnTo>
                      <a:pt x="34" y="45"/>
                    </a:lnTo>
                    <a:lnTo>
                      <a:pt x="40" y="51"/>
                    </a:lnTo>
                    <a:lnTo>
                      <a:pt x="45" y="56"/>
                    </a:lnTo>
                    <a:lnTo>
                      <a:pt x="4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7" name="Freeform 349">
                <a:extLst>
                  <a:ext uri="{FF2B5EF4-FFF2-40B4-BE49-F238E27FC236}">
                    <a16:creationId xmlns:a16="http://schemas.microsoft.com/office/drawing/2014/main" id="{280970B0-053B-49A1-B652-518759E1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994"/>
                <a:ext cx="23" cy="18"/>
              </a:xfrm>
              <a:custGeom>
                <a:avLst/>
                <a:gdLst>
                  <a:gd name="T0" fmla="*/ 46 w 46"/>
                  <a:gd name="T1" fmla="*/ 37 h 37"/>
                  <a:gd name="T2" fmla="*/ 44 w 46"/>
                  <a:gd name="T3" fmla="*/ 32 h 37"/>
                  <a:gd name="T4" fmla="*/ 41 w 46"/>
                  <a:gd name="T5" fmla="*/ 26 h 37"/>
                  <a:gd name="T6" fmla="*/ 34 w 46"/>
                  <a:gd name="T7" fmla="*/ 21 h 37"/>
                  <a:gd name="T8" fmla="*/ 28 w 46"/>
                  <a:gd name="T9" fmla="*/ 17 h 37"/>
                  <a:gd name="T10" fmla="*/ 22 w 46"/>
                  <a:gd name="T11" fmla="*/ 13 h 37"/>
                  <a:gd name="T12" fmla="*/ 15 w 46"/>
                  <a:gd name="T13" fmla="*/ 8 h 37"/>
                  <a:gd name="T14" fmla="*/ 10 w 46"/>
                  <a:gd name="T15" fmla="*/ 4 h 37"/>
                  <a:gd name="T16" fmla="*/ 4 w 46"/>
                  <a:gd name="T17" fmla="*/ 0 h 37"/>
                  <a:gd name="T18" fmla="*/ 0 w 46"/>
                  <a:gd name="T19" fmla="*/ 3 h 37"/>
                  <a:gd name="T20" fmla="*/ 5 w 46"/>
                  <a:gd name="T21" fmla="*/ 7 h 37"/>
                  <a:gd name="T22" fmla="*/ 12 w 46"/>
                  <a:gd name="T23" fmla="*/ 10 h 37"/>
                  <a:gd name="T24" fmla="*/ 19 w 46"/>
                  <a:gd name="T25" fmla="*/ 15 h 37"/>
                  <a:gd name="T26" fmla="*/ 25 w 46"/>
                  <a:gd name="T27" fmla="*/ 19 h 37"/>
                  <a:gd name="T28" fmla="*/ 31 w 46"/>
                  <a:gd name="T29" fmla="*/ 23 h 37"/>
                  <a:gd name="T30" fmla="*/ 37 w 46"/>
                  <a:gd name="T31" fmla="*/ 27 h 37"/>
                  <a:gd name="T32" fmla="*/ 41 w 46"/>
                  <a:gd name="T33" fmla="*/ 33 h 37"/>
                  <a:gd name="T34" fmla="*/ 43 w 46"/>
                  <a:gd name="T35" fmla="*/ 37 h 37"/>
                  <a:gd name="T36" fmla="*/ 46 w 46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37">
                    <a:moveTo>
                      <a:pt x="46" y="37"/>
                    </a:moveTo>
                    <a:lnTo>
                      <a:pt x="44" y="32"/>
                    </a:lnTo>
                    <a:lnTo>
                      <a:pt x="41" y="26"/>
                    </a:lnTo>
                    <a:lnTo>
                      <a:pt x="34" y="21"/>
                    </a:lnTo>
                    <a:lnTo>
                      <a:pt x="28" y="17"/>
                    </a:lnTo>
                    <a:lnTo>
                      <a:pt x="22" y="13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5" y="7"/>
                    </a:lnTo>
                    <a:lnTo>
                      <a:pt x="12" y="10"/>
                    </a:lnTo>
                    <a:lnTo>
                      <a:pt x="19" y="15"/>
                    </a:lnTo>
                    <a:lnTo>
                      <a:pt x="25" y="19"/>
                    </a:lnTo>
                    <a:lnTo>
                      <a:pt x="31" y="23"/>
                    </a:lnTo>
                    <a:lnTo>
                      <a:pt x="37" y="27"/>
                    </a:lnTo>
                    <a:lnTo>
                      <a:pt x="41" y="33"/>
                    </a:lnTo>
                    <a:lnTo>
                      <a:pt x="43" y="37"/>
                    </a:lnTo>
                    <a:lnTo>
                      <a:pt x="4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8" name="Freeform 350">
                <a:extLst>
                  <a:ext uri="{FF2B5EF4-FFF2-40B4-BE49-F238E27FC236}">
                    <a16:creationId xmlns:a16="http://schemas.microsoft.com/office/drawing/2014/main" id="{4BDB7557-5F40-4563-9195-426022974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012"/>
                <a:ext cx="20" cy="12"/>
              </a:xfrm>
              <a:custGeom>
                <a:avLst/>
                <a:gdLst>
                  <a:gd name="T0" fmla="*/ 39 w 39"/>
                  <a:gd name="T1" fmla="*/ 22 h 24"/>
                  <a:gd name="T2" fmla="*/ 35 w 39"/>
                  <a:gd name="T3" fmla="*/ 21 h 24"/>
                  <a:gd name="T4" fmla="*/ 29 w 39"/>
                  <a:gd name="T5" fmla="*/ 19 h 24"/>
                  <a:gd name="T6" fmla="*/ 23 w 39"/>
                  <a:gd name="T7" fmla="*/ 16 h 24"/>
                  <a:gd name="T8" fmla="*/ 18 w 39"/>
                  <a:gd name="T9" fmla="*/ 13 h 24"/>
                  <a:gd name="T10" fmla="*/ 13 w 39"/>
                  <a:gd name="T11" fmla="*/ 11 h 24"/>
                  <a:gd name="T12" fmla="*/ 9 w 39"/>
                  <a:gd name="T13" fmla="*/ 8 h 24"/>
                  <a:gd name="T14" fmla="*/ 5 w 39"/>
                  <a:gd name="T15" fmla="*/ 3 h 24"/>
                  <a:gd name="T16" fmla="*/ 4 w 39"/>
                  <a:gd name="T17" fmla="*/ 0 h 24"/>
                  <a:gd name="T18" fmla="*/ 0 w 39"/>
                  <a:gd name="T19" fmla="*/ 0 h 24"/>
                  <a:gd name="T20" fmla="*/ 2 w 39"/>
                  <a:gd name="T21" fmla="*/ 4 h 24"/>
                  <a:gd name="T22" fmla="*/ 5 w 39"/>
                  <a:gd name="T23" fmla="*/ 9 h 24"/>
                  <a:gd name="T24" fmla="*/ 9 w 39"/>
                  <a:gd name="T25" fmla="*/ 13 h 24"/>
                  <a:gd name="T26" fmla="*/ 14 w 39"/>
                  <a:gd name="T27" fmla="*/ 15 h 24"/>
                  <a:gd name="T28" fmla="*/ 22 w 39"/>
                  <a:gd name="T29" fmla="*/ 19 h 24"/>
                  <a:gd name="T30" fmla="*/ 27 w 39"/>
                  <a:gd name="T31" fmla="*/ 21 h 24"/>
                  <a:gd name="T32" fmla="*/ 33 w 39"/>
                  <a:gd name="T33" fmla="*/ 23 h 24"/>
                  <a:gd name="T34" fmla="*/ 39 w 39"/>
                  <a:gd name="T35" fmla="*/ 24 h 24"/>
                  <a:gd name="T36" fmla="*/ 39 w 39"/>
                  <a:gd name="T3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39" y="22"/>
                    </a:moveTo>
                    <a:lnTo>
                      <a:pt x="35" y="21"/>
                    </a:lnTo>
                    <a:lnTo>
                      <a:pt x="29" y="19"/>
                    </a:lnTo>
                    <a:lnTo>
                      <a:pt x="23" y="16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9" y="8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9" y="13"/>
                    </a:lnTo>
                    <a:lnTo>
                      <a:pt x="14" y="15"/>
                    </a:lnTo>
                    <a:lnTo>
                      <a:pt x="22" y="19"/>
                    </a:lnTo>
                    <a:lnTo>
                      <a:pt x="27" y="21"/>
                    </a:lnTo>
                    <a:lnTo>
                      <a:pt x="33" y="23"/>
                    </a:lnTo>
                    <a:lnTo>
                      <a:pt x="39" y="24"/>
                    </a:lnTo>
                    <a:lnTo>
                      <a:pt x="3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9" name="Freeform 351">
                <a:extLst>
                  <a:ext uri="{FF2B5EF4-FFF2-40B4-BE49-F238E27FC236}">
                    <a16:creationId xmlns:a16="http://schemas.microsoft.com/office/drawing/2014/main" id="{33FF2EB8-BD9C-4A91-91F9-C75D3A9D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023"/>
                <a:ext cx="28" cy="12"/>
              </a:xfrm>
              <a:custGeom>
                <a:avLst/>
                <a:gdLst>
                  <a:gd name="T0" fmla="*/ 56 w 56"/>
                  <a:gd name="T1" fmla="*/ 24 h 25"/>
                  <a:gd name="T2" fmla="*/ 49 w 56"/>
                  <a:gd name="T3" fmla="*/ 16 h 25"/>
                  <a:gd name="T4" fmla="*/ 41 w 56"/>
                  <a:gd name="T5" fmla="*/ 12 h 25"/>
                  <a:gd name="T6" fmla="*/ 34 w 56"/>
                  <a:gd name="T7" fmla="*/ 7 h 25"/>
                  <a:gd name="T8" fmla="*/ 26 w 56"/>
                  <a:gd name="T9" fmla="*/ 5 h 25"/>
                  <a:gd name="T10" fmla="*/ 19 w 56"/>
                  <a:gd name="T11" fmla="*/ 2 h 25"/>
                  <a:gd name="T12" fmla="*/ 14 w 56"/>
                  <a:gd name="T13" fmla="*/ 1 h 25"/>
                  <a:gd name="T14" fmla="*/ 8 w 56"/>
                  <a:gd name="T15" fmla="*/ 0 h 25"/>
                  <a:gd name="T16" fmla="*/ 0 w 56"/>
                  <a:gd name="T17" fmla="*/ 0 h 25"/>
                  <a:gd name="T18" fmla="*/ 0 w 56"/>
                  <a:gd name="T19" fmla="*/ 2 h 25"/>
                  <a:gd name="T20" fmla="*/ 5 w 56"/>
                  <a:gd name="T21" fmla="*/ 2 h 25"/>
                  <a:gd name="T22" fmla="*/ 12 w 56"/>
                  <a:gd name="T23" fmla="*/ 4 h 25"/>
                  <a:gd name="T24" fmla="*/ 18 w 56"/>
                  <a:gd name="T25" fmla="*/ 5 h 25"/>
                  <a:gd name="T26" fmla="*/ 24 w 56"/>
                  <a:gd name="T27" fmla="*/ 7 h 25"/>
                  <a:gd name="T28" fmla="*/ 30 w 56"/>
                  <a:gd name="T29" fmla="*/ 9 h 25"/>
                  <a:gd name="T30" fmla="*/ 38 w 56"/>
                  <a:gd name="T31" fmla="*/ 13 h 25"/>
                  <a:gd name="T32" fmla="*/ 46 w 56"/>
                  <a:gd name="T33" fmla="*/ 18 h 25"/>
                  <a:gd name="T34" fmla="*/ 53 w 56"/>
                  <a:gd name="T35" fmla="*/ 25 h 25"/>
                  <a:gd name="T36" fmla="*/ 56 w 56"/>
                  <a:gd name="T3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5">
                    <a:moveTo>
                      <a:pt x="56" y="24"/>
                    </a:moveTo>
                    <a:lnTo>
                      <a:pt x="49" y="16"/>
                    </a:lnTo>
                    <a:lnTo>
                      <a:pt x="41" y="12"/>
                    </a:lnTo>
                    <a:lnTo>
                      <a:pt x="34" y="7"/>
                    </a:lnTo>
                    <a:lnTo>
                      <a:pt x="26" y="5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2" y="4"/>
                    </a:lnTo>
                    <a:lnTo>
                      <a:pt x="18" y="5"/>
                    </a:lnTo>
                    <a:lnTo>
                      <a:pt x="24" y="7"/>
                    </a:lnTo>
                    <a:lnTo>
                      <a:pt x="30" y="9"/>
                    </a:lnTo>
                    <a:lnTo>
                      <a:pt x="38" y="13"/>
                    </a:lnTo>
                    <a:lnTo>
                      <a:pt x="46" y="18"/>
                    </a:lnTo>
                    <a:lnTo>
                      <a:pt x="53" y="25"/>
                    </a:lnTo>
                    <a:lnTo>
                      <a:pt x="5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0" name="Freeform 352">
                <a:extLst>
                  <a:ext uri="{FF2B5EF4-FFF2-40B4-BE49-F238E27FC236}">
                    <a16:creationId xmlns:a16="http://schemas.microsoft.com/office/drawing/2014/main" id="{A3AF6D3B-A301-45DE-ACC2-998433052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035"/>
                <a:ext cx="8" cy="16"/>
              </a:xfrm>
              <a:custGeom>
                <a:avLst/>
                <a:gdLst>
                  <a:gd name="T0" fmla="*/ 15 w 17"/>
                  <a:gd name="T1" fmla="*/ 29 h 32"/>
                  <a:gd name="T2" fmla="*/ 16 w 17"/>
                  <a:gd name="T3" fmla="*/ 31 h 32"/>
                  <a:gd name="T4" fmla="*/ 16 w 17"/>
                  <a:gd name="T5" fmla="*/ 31 h 32"/>
                  <a:gd name="T6" fmla="*/ 16 w 17"/>
                  <a:gd name="T7" fmla="*/ 29 h 32"/>
                  <a:gd name="T8" fmla="*/ 17 w 17"/>
                  <a:gd name="T9" fmla="*/ 27 h 32"/>
                  <a:gd name="T10" fmla="*/ 17 w 17"/>
                  <a:gd name="T11" fmla="*/ 23 h 32"/>
                  <a:gd name="T12" fmla="*/ 16 w 17"/>
                  <a:gd name="T13" fmla="*/ 19 h 32"/>
                  <a:gd name="T14" fmla="*/ 15 w 17"/>
                  <a:gd name="T15" fmla="*/ 13 h 32"/>
                  <a:gd name="T16" fmla="*/ 11 w 17"/>
                  <a:gd name="T17" fmla="*/ 7 h 32"/>
                  <a:gd name="T18" fmla="*/ 3 w 17"/>
                  <a:gd name="T19" fmla="*/ 0 h 32"/>
                  <a:gd name="T20" fmla="*/ 0 w 17"/>
                  <a:gd name="T21" fmla="*/ 1 h 32"/>
                  <a:gd name="T22" fmla="*/ 8 w 17"/>
                  <a:gd name="T23" fmla="*/ 8 h 32"/>
                  <a:gd name="T24" fmla="*/ 11 w 17"/>
                  <a:gd name="T25" fmla="*/ 14 h 32"/>
                  <a:gd name="T26" fmla="*/ 13 w 17"/>
                  <a:gd name="T27" fmla="*/ 19 h 32"/>
                  <a:gd name="T28" fmla="*/ 14 w 17"/>
                  <a:gd name="T29" fmla="*/ 23 h 32"/>
                  <a:gd name="T30" fmla="*/ 14 w 17"/>
                  <a:gd name="T31" fmla="*/ 27 h 32"/>
                  <a:gd name="T32" fmla="*/ 13 w 17"/>
                  <a:gd name="T33" fmla="*/ 28 h 32"/>
                  <a:gd name="T34" fmla="*/ 12 w 17"/>
                  <a:gd name="T35" fmla="*/ 29 h 32"/>
                  <a:gd name="T36" fmla="*/ 12 w 17"/>
                  <a:gd name="T37" fmla="*/ 30 h 32"/>
                  <a:gd name="T38" fmla="*/ 13 w 17"/>
                  <a:gd name="T39" fmla="*/ 32 h 32"/>
                  <a:gd name="T40" fmla="*/ 15 w 17"/>
                  <a:gd name="T41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32">
                    <a:moveTo>
                      <a:pt x="15" y="29"/>
                    </a:moveTo>
                    <a:lnTo>
                      <a:pt x="16" y="31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11" y="14"/>
                    </a:lnTo>
                    <a:lnTo>
                      <a:pt x="13" y="19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3" y="28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1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1" name="Freeform 353">
                <a:extLst>
                  <a:ext uri="{FF2B5EF4-FFF2-40B4-BE49-F238E27FC236}">
                    <a16:creationId xmlns:a16="http://schemas.microsoft.com/office/drawing/2014/main" id="{9415F1CA-43ED-4AF7-9ECA-03E62EF3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050"/>
                <a:ext cx="17" cy="8"/>
              </a:xfrm>
              <a:custGeom>
                <a:avLst/>
                <a:gdLst>
                  <a:gd name="T0" fmla="*/ 33 w 33"/>
                  <a:gd name="T1" fmla="*/ 15 h 16"/>
                  <a:gd name="T2" fmla="*/ 28 w 33"/>
                  <a:gd name="T3" fmla="*/ 11 h 16"/>
                  <a:gd name="T4" fmla="*/ 23 w 33"/>
                  <a:gd name="T5" fmla="*/ 8 h 16"/>
                  <a:gd name="T6" fmla="*/ 18 w 33"/>
                  <a:gd name="T7" fmla="*/ 5 h 16"/>
                  <a:gd name="T8" fmla="*/ 13 w 33"/>
                  <a:gd name="T9" fmla="*/ 3 h 16"/>
                  <a:gd name="T10" fmla="*/ 9 w 33"/>
                  <a:gd name="T11" fmla="*/ 2 h 16"/>
                  <a:gd name="T12" fmla="*/ 6 w 33"/>
                  <a:gd name="T13" fmla="*/ 1 h 16"/>
                  <a:gd name="T14" fmla="*/ 3 w 33"/>
                  <a:gd name="T15" fmla="*/ 0 h 16"/>
                  <a:gd name="T16" fmla="*/ 2 w 33"/>
                  <a:gd name="T17" fmla="*/ 0 h 16"/>
                  <a:gd name="T18" fmla="*/ 0 w 33"/>
                  <a:gd name="T19" fmla="*/ 2 h 16"/>
                  <a:gd name="T20" fmla="*/ 1 w 33"/>
                  <a:gd name="T21" fmla="*/ 2 h 16"/>
                  <a:gd name="T22" fmla="*/ 4 w 33"/>
                  <a:gd name="T23" fmla="*/ 3 h 16"/>
                  <a:gd name="T24" fmla="*/ 7 w 33"/>
                  <a:gd name="T25" fmla="*/ 4 h 16"/>
                  <a:gd name="T26" fmla="*/ 11 w 33"/>
                  <a:gd name="T27" fmla="*/ 5 h 16"/>
                  <a:gd name="T28" fmla="*/ 15 w 33"/>
                  <a:gd name="T29" fmla="*/ 7 h 16"/>
                  <a:gd name="T30" fmla="*/ 19 w 33"/>
                  <a:gd name="T31" fmla="*/ 10 h 16"/>
                  <a:gd name="T32" fmla="*/ 25 w 33"/>
                  <a:gd name="T33" fmla="*/ 13 h 16"/>
                  <a:gd name="T34" fmla="*/ 30 w 33"/>
                  <a:gd name="T35" fmla="*/ 16 h 16"/>
                  <a:gd name="T36" fmla="*/ 33 w 33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6">
                    <a:moveTo>
                      <a:pt x="33" y="15"/>
                    </a:moveTo>
                    <a:lnTo>
                      <a:pt x="28" y="11"/>
                    </a:lnTo>
                    <a:lnTo>
                      <a:pt x="23" y="8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19" y="10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2" name="Freeform 354">
                <a:extLst>
                  <a:ext uri="{FF2B5EF4-FFF2-40B4-BE49-F238E27FC236}">
                    <a16:creationId xmlns:a16="http://schemas.microsoft.com/office/drawing/2014/main" id="{1D33E543-273B-42ED-AD6C-E82ADA98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058"/>
                <a:ext cx="7" cy="15"/>
              </a:xfrm>
              <a:custGeom>
                <a:avLst/>
                <a:gdLst>
                  <a:gd name="T0" fmla="*/ 12 w 12"/>
                  <a:gd name="T1" fmla="*/ 27 h 29"/>
                  <a:gd name="T2" fmla="*/ 12 w 12"/>
                  <a:gd name="T3" fmla="*/ 28 h 29"/>
                  <a:gd name="T4" fmla="*/ 12 w 12"/>
                  <a:gd name="T5" fmla="*/ 27 h 29"/>
                  <a:gd name="T6" fmla="*/ 12 w 12"/>
                  <a:gd name="T7" fmla="*/ 25 h 29"/>
                  <a:gd name="T8" fmla="*/ 12 w 12"/>
                  <a:gd name="T9" fmla="*/ 23 h 29"/>
                  <a:gd name="T10" fmla="*/ 12 w 12"/>
                  <a:gd name="T11" fmla="*/ 19 h 29"/>
                  <a:gd name="T12" fmla="*/ 12 w 12"/>
                  <a:gd name="T13" fmla="*/ 15 h 29"/>
                  <a:gd name="T14" fmla="*/ 10 w 12"/>
                  <a:gd name="T15" fmla="*/ 10 h 29"/>
                  <a:gd name="T16" fmla="*/ 7 w 12"/>
                  <a:gd name="T17" fmla="*/ 4 h 29"/>
                  <a:gd name="T18" fmla="*/ 3 w 12"/>
                  <a:gd name="T19" fmla="*/ 0 h 29"/>
                  <a:gd name="T20" fmla="*/ 0 w 12"/>
                  <a:gd name="T21" fmla="*/ 1 h 29"/>
                  <a:gd name="T22" fmla="*/ 3 w 12"/>
                  <a:gd name="T23" fmla="*/ 5 h 29"/>
                  <a:gd name="T24" fmla="*/ 7 w 12"/>
                  <a:gd name="T25" fmla="*/ 11 h 29"/>
                  <a:gd name="T26" fmla="*/ 8 w 12"/>
                  <a:gd name="T27" fmla="*/ 15 h 29"/>
                  <a:gd name="T28" fmla="*/ 9 w 12"/>
                  <a:gd name="T29" fmla="*/ 19 h 29"/>
                  <a:gd name="T30" fmla="*/ 9 w 12"/>
                  <a:gd name="T31" fmla="*/ 23 h 29"/>
                  <a:gd name="T32" fmla="*/ 9 w 12"/>
                  <a:gd name="T33" fmla="*/ 25 h 29"/>
                  <a:gd name="T34" fmla="*/ 9 w 12"/>
                  <a:gd name="T35" fmla="*/ 27 h 29"/>
                  <a:gd name="T36" fmla="*/ 9 w 12"/>
                  <a:gd name="T37" fmla="*/ 28 h 29"/>
                  <a:gd name="T38" fmla="*/ 10 w 12"/>
                  <a:gd name="T39" fmla="*/ 29 h 29"/>
                  <a:gd name="T40" fmla="*/ 12 w 12"/>
                  <a:gd name="T4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29">
                    <a:moveTo>
                      <a:pt x="12" y="27"/>
                    </a:moveTo>
                    <a:lnTo>
                      <a:pt x="12" y="28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0" y="1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8" y="15"/>
                    </a:lnTo>
                    <a:lnTo>
                      <a:pt x="9" y="19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3" name="Freeform 355">
                <a:extLst>
                  <a:ext uri="{FF2B5EF4-FFF2-40B4-BE49-F238E27FC236}">
                    <a16:creationId xmlns:a16="http://schemas.microsoft.com/office/drawing/2014/main" id="{92B0EE52-E454-4E90-8A7C-FB7B9E2F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071"/>
                <a:ext cx="29" cy="14"/>
              </a:xfrm>
              <a:custGeom>
                <a:avLst/>
                <a:gdLst>
                  <a:gd name="T0" fmla="*/ 60 w 60"/>
                  <a:gd name="T1" fmla="*/ 26 h 27"/>
                  <a:gd name="T2" fmla="*/ 50 w 60"/>
                  <a:gd name="T3" fmla="*/ 19 h 27"/>
                  <a:gd name="T4" fmla="*/ 42 w 60"/>
                  <a:gd name="T5" fmla="*/ 14 h 27"/>
                  <a:gd name="T6" fmla="*/ 31 w 60"/>
                  <a:gd name="T7" fmla="*/ 9 h 27"/>
                  <a:gd name="T8" fmla="*/ 22 w 60"/>
                  <a:gd name="T9" fmla="*/ 5 h 27"/>
                  <a:gd name="T10" fmla="*/ 15 w 60"/>
                  <a:gd name="T11" fmla="*/ 3 h 27"/>
                  <a:gd name="T12" fmla="*/ 8 w 60"/>
                  <a:gd name="T13" fmla="*/ 1 h 27"/>
                  <a:gd name="T14" fmla="*/ 3 w 60"/>
                  <a:gd name="T15" fmla="*/ 0 h 27"/>
                  <a:gd name="T16" fmla="*/ 2 w 60"/>
                  <a:gd name="T17" fmla="*/ 0 h 27"/>
                  <a:gd name="T18" fmla="*/ 0 w 60"/>
                  <a:gd name="T19" fmla="*/ 2 h 27"/>
                  <a:gd name="T20" fmla="*/ 2 w 60"/>
                  <a:gd name="T21" fmla="*/ 3 h 27"/>
                  <a:gd name="T22" fmla="*/ 7 w 60"/>
                  <a:gd name="T23" fmla="*/ 3 h 27"/>
                  <a:gd name="T24" fmla="*/ 13 w 60"/>
                  <a:gd name="T25" fmla="*/ 5 h 27"/>
                  <a:gd name="T26" fmla="*/ 21 w 60"/>
                  <a:gd name="T27" fmla="*/ 8 h 27"/>
                  <a:gd name="T28" fmla="*/ 29 w 60"/>
                  <a:gd name="T29" fmla="*/ 12 h 27"/>
                  <a:gd name="T30" fmla="*/ 38 w 60"/>
                  <a:gd name="T31" fmla="*/ 16 h 27"/>
                  <a:gd name="T32" fmla="*/ 47 w 60"/>
                  <a:gd name="T33" fmla="*/ 21 h 27"/>
                  <a:gd name="T34" fmla="*/ 56 w 60"/>
                  <a:gd name="T35" fmla="*/ 27 h 27"/>
                  <a:gd name="T36" fmla="*/ 60 w 60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27">
                    <a:moveTo>
                      <a:pt x="60" y="26"/>
                    </a:moveTo>
                    <a:lnTo>
                      <a:pt x="50" y="19"/>
                    </a:lnTo>
                    <a:lnTo>
                      <a:pt x="42" y="14"/>
                    </a:lnTo>
                    <a:lnTo>
                      <a:pt x="31" y="9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3" y="5"/>
                    </a:lnTo>
                    <a:lnTo>
                      <a:pt x="21" y="8"/>
                    </a:lnTo>
                    <a:lnTo>
                      <a:pt x="29" y="12"/>
                    </a:lnTo>
                    <a:lnTo>
                      <a:pt x="38" y="16"/>
                    </a:lnTo>
                    <a:lnTo>
                      <a:pt x="47" y="21"/>
                    </a:lnTo>
                    <a:lnTo>
                      <a:pt x="56" y="27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4" name="Freeform 356">
                <a:extLst>
                  <a:ext uri="{FF2B5EF4-FFF2-40B4-BE49-F238E27FC236}">
                    <a16:creationId xmlns:a16="http://schemas.microsoft.com/office/drawing/2014/main" id="{0B300F7A-F52D-4AB8-A902-8B41CC044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085"/>
                <a:ext cx="20" cy="26"/>
              </a:xfrm>
              <a:custGeom>
                <a:avLst/>
                <a:gdLst>
                  <a:gd name="T0" fmla="*/ 39 w 41"/>
                  <a:gd name="T1" fmla="*/ 52 h 52"/>
                  <a:gd name="T2" fmla="*/ 41 w 41"/>
                  <a:gd name="T3" fmla="*/ 47 h 52"/>
                  <a:gd name="T4" fmla="*/ 39 w 41"/>
                  <a:gd name="T5" fmla="*/ 42 h 52"/>
                  <a:gd name="T6" fmla="*/ 36 w 41"/>
                  <a:gd name="T7" fmla="*/ 36 h 52"/>
                  <a:gd name="T8" fmla="*/ 32 w 41"/>
                  <a:gd name="T9" fmla="*/ 28 h 52"/>
                  <a:gd name="T10" fmla="*/ 25 w 41"/>
                  <a:gd name="T11" fmla="*/ 22 h 52"/>
                  <a:gd name="T12" fmla="*/ 19 w 41"/>
                  <a:gd name="T13" fmla="*/ 15 h 52"/>
                  <a:gd name="T14" fmla="*/ 11 w 41"/>
                  <a:gd name="T15" fmla="*/ 8 h 52"/>
                  <a:gd name="T16" fmla="*/ 4 w 41"/>
                  <a:gd name="T17" fmla="*/ 0 h 52"/>
                  <a:gd name="T18" fmla="*/ 0 w 41"/>
                  <a:gd name="T19" fmla="*/ 1 h 52"/>
                  <a:gd name="T20" fmla="*/ 8 w 41"/>
                  <a:gd name="T21" fmla="*/ 9 h 52"/>
                  <a:gd name="T22" fmla="*/ 15 w 41"/>
                  <a:gd name="T23" fmla="*/ 16 h 52"/>
                  <a:gd name="T24" fmla="*/ 22 w 41"/>
                  <a:gd name="T25" fmla="*/ 23 h 52"/>
                  <a:gd name="T26" fmla="*/ 27 w 41"/>
                  <a:gd name="T27" fmla="*/ 29 h 52"/>
                  <a:gd name="T28" fmla="*/ 33 w 41"/>
                  <a:gd name="T29" fmla="*/ 37 h 52"/>
                  <a:gd name="T30" fmla="*/ 36 w 41"/>
                  <a:gd name="T31" fmla="*/ 43 h 52"/>
                  <a:gd name="T32" fmla="*/ 37 w 41"/>
                  <a:gd name="T33" fmla="*/ 47 h 52"/>
                  <a:gd name="T34" fmla="*/ 36 w 41"/>
                  <a:gd name="T35" fmla="*/ 51 h 52"/>
                  <a:gd name="T36" fmla="*/ 39 w 41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2">
                    <a:moveTo>
                      <a:pt x="39" y="52"/>
                    </a:moveTo>
                    <a:lnTo>
                      <a:pt x="41" y="47"/>
                    </a:lnTo>
                    <a:lnTo>
                      <a:pt x="39" y="42"/>
                    </a:lnTo>
                    <a:lnTo>
                      <a:pt x="36" y="36"/>
                    </a:lnTo>
                    <a:lnTo>
                      <a:pt x="32" y="28"/>
                    </a:lnTo>
                    <a:lnTo>
                      <a:pt x="25" y="22"/>
                    </a:lnTo>
                    <a:lnTo>
                      <a:pt x="19" y="15"/>
                    </a:lnTo>
                    <a:lnTo>
                      <a:pt x="11" y="8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5" y="16"/>
                    </a:lnTo>
                    <a:lnTo>
                      <a:pt x="22" y="23"/>
                    </a:lnTo>
                    <a:lnTo>
                      <a:pt x="27" y="29"/>
                    </a:lnTo>
                    <a:lnTo>
                      <a:pt x="33" y="37"/>
                    </a:lnTo>
                    <a:lnTo>
                      <a:pt x="36" y="43"/>
                    </a:lnTo>
                    <a:lnTo>
                      <a:pt x="37" y="47"/>
                    </a:lnTo>
                    <a:lnTo>
                      <a:pt x="36" y="51"/>
                    </a:lnTo>
                    <a:lnTo>
                      <a:pt x="3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5" name="Freeform 357">
                <a:extLst>
                  <a:ext uri="{FF2B5EF4-FFF2-40B4-BE49-F238E27FC236}">
                    <a16:creationId xmlns:a16="http://schemas.microsoft.com/office/drawing/2014/main" id="{E30C093A-10F5-43B8-A802-9FDBF0DE3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11"/>
                <a:ext cx="7" cy="11"/>
              </a:xfrm>
              <a:custGeom>
                <a:avLst/>
                <a:gdLst>
                  <a:gd name="T0" fmla="*/ 7 w 15"/>
                  <a:gd name="T1" fmla="*/ 22 h 23"/>
                  <a:gd name="T2" fmla="*/ 5 w 15"/>
                  <a:gd name="T3" fmla="*/ 20 h 23"/>
                  <a:gd name="T4" fmla="*/ 5 w 15"/>
                  <a:gd name="T5" fmla="*/ 18 h 23"/>
                  <a:gd name="T6" fmla="*/ 5 w 15"/>
                  <a:gd name="T7" fmla="*/ 17 h 23"/>
                  <a:gd name="T8" fmla="*/ 7 w 15"/>
                  <a:gd name="T9" fmla="*/ 15 h 23"/>
                  <a:gd name="T10" fmla="*/ 8 w 15"/>
                  <a:gd name="T11" fmla="*/ 13 h 23"/>
                  <a:gd name="T12" fmla="*/ 10 w 15"/>
                  <a:gd name="T13" fmla="*/ 10 h 23"/>
                  <a:gd name="T14" fmla="*/ 13 w 15"/>
                  <a:gd name="T15" fmla="*/ 6 h 23"/>
                  <a:gd name="T16" fmla="*/ 15 w 15"/>
                  <a:gd name="T17" fmla="*/ 1 h 23"/>
                  <a:gd name="T18" fmla="*/ 12 w 15"/>
                  <a:gd name="T19" fmla="*/ 0 h 23"/>
                  <a:gd name="T20" fmla="*/ 10 w 15"/>
                  <a:gd name="T21" fmla="*/ 5 h 23"/>
                  <a:gd name="T22" fmla="*/ 7 w 15"/>
                  <a:gd name="T23" fmla="*/ 9 h 23"/>
                  <a:gd name="T24" fmla="*/ 5 w 15"/>
                  <a:gd name="T25" fmla="*/ 12 h 23"/>
                  <a:gd name="T26" fmla="*/ 2 w 15"/>
                  <a:gd name="T27" fmla="*/ 14 h 23"/>
                  <a:gd name="T28" fmla="*/ 0 w 15"/>
                  <a:gd name="T29" fmla="*/ 16 h 23"/>
                  <a:gd name="T30" fmla="*/ 0 w 15"/>
                  <a:gd name="T31" fmla="*/ 18 h 23"/>
                  <a:gd name="T32" fmla="*/ 0 w 15"/>
                  <a:gd name="T33" fmla="*/ 21 h 23"/>
                  <a:gd name="T34" fmla="*/ 2 w 15"/>
                  <a:gd name="T35" fmla="*/ 23 h 23"/>
                  <a:gd name="T36" fmla="*/ 7 w 15"/>
                  <a:gd name="T3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3">
                    <a:moveTo>
                      <a:pt x="7" y="22"/>
                    </a:moveTo>
                    <a:lnTo>
                      <a:pt x="5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7" y="15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3" y="6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6" name="Freeform 358">
                <a:extLst>
                  <a:ext uri="{FF2B5EF4-FFF2-40B4-BE49-F238E27FC236}">
                    <a16:creationId xmlns:a16="http://schemas.microsoft.com/office/drawing/2014/main" id="{10ECA21D-D4E7-4062-8B7E-922AFB5E6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22"/>
                <a:ext cx="5" cy="10"/>
              </a:xfrm>
              <a:custGeom>
                <a:avLst/>
                <a:gdLst>
                  <a:gd name="T0" fmla="*/ 0 w 11"/>
                  <a:gd name="T1" fmla="*/ 21 h 21"/>
                  <a:gd name="T2" fmla="*/ 4 w 11"/>
                  <a:gd name="T3" fmla="*/ 21 h 21"/>
                  <a:gd name="T4" fmla="*/ 4 w 11"/>
                  <a:gd name="T5" fmla="*/ 21 h 21"/>
                  <a:gd name="T6" fmla="*/ 6 w 11"/>
                  <a:gd name="T7" fmla="*/ 19 h 21"/>
                  <a:gd name="T8" fmla="*/ 7 w 11"/>
                  <a:gd name="T9" fmla="*/ 17 h 21"/>
                  <a:gd name="T10" fmla="*/ 9 w 11"/>
                  <a:gd name="T11" fmla="*/ 14 h 21"/>
                  <a:gd name="T12" fmla="*/ 10 w 11"/>
                  <a:gd name="T13" fmla="*/ 9 h 21"/>
                  <a:gd name="T14" fmla="*/ 11 w 11"/>
                  <a:gd name="T15" fmla="*/ 6 h 21"/>
                  <a:gd name="T16" fmla="*/ 11 w 11"/>
                  <a:gd name="T17" fmla="*/ 3 h 21"/>
                  <a:gd name="T18" fmla="*/ 10 w 11"/>
                  <a:gd name="T19" fmla="*/ 0 h 21"/>
                  <a:gd name="T20" fmla="*/ 6 w 11"/>
                  <a:gd name="T21" fmla="*/ 1 h 21"/>
                  <a:gd name="T22" fmla="*/ 7 w 11"/>
                  <a:gd name="T23" fmla="*/ 3 h 21"/>
                  <a:gd name="T24" fmla="*/ 7 w 11"/>
                  <a:gd name="T25" fmla="*/ 6 h 21"/>
                  <a:gd name="T26" fmla="*/ 6 w 11"/>
                  <a:gd name="T27" fmla="*/ 9 h 21"/>
                  <a:gd name="T28" fmla="*/ 5 w 11"/>
                  <a:gd name="T29" fmla="*/ 12 h 21"/>
                  <a:gd name="T30" fmla="*/ 3 w 11"/>
                  <a:gd name="T31" fmla="*/ 16 h 21"/>
                  <a:gd name="T32" fmla="*/ 3 w 11"/>
                  <a:gd name="T33" fmla="*/ 18 h 21"/>
                  <a:gd name="T34" fmla="*/ 1 w 11"/>
                  <a:gd name="T35" fmla="*/ 20 h 21"/>
                  <a:gd name="T36" fmla="*/ 1 w 11"/>
                  <a:gd name="T37" fmla="*/ 20 h 21"/>
                  <a:gd name="T38" fmla="*/ 5 w 11"/>
                  <a:gd name="T39" fmla="*/ 21 h 21"/>
                  <a:gd name="T40" fmla="*/ 0 w 11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4" y="21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5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7" name="Freeform 359">
                <a:extLst>
                  <a:ext uri="{FF2B5EF4-FFF2-40B4-BE49-F238E27FC236}">
                    <a16:creationId xmlns:a16="http://schemas.microsoft.com/office/drawing/2014/main" id="{C52C01A7-9432-4DF0-BF85-AB9D1EAC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111"/>
                <a:ext cx="17" cy="20"/>
              </a:xfrm>
              <a:custGeom>
                <a:avLst/>
                <a:gdLst>
                  <a:gd name="T0" fmla="*/ 0 w 34"/>
                  <a:gd name="T1" fmla="*/ 2 h 42"/>
                  <a:gd name="T2" fmla="*/ 9 w 34"/>
                  <a:gd name="T3" fmla="*/ 7 h 42"/>
                  <a:gd name="T4" fmla="*/ 17 w 34"/>
                  <a:gd name="T5" fmla="*/ 13 h 42"/>
                  <a:gd name="T6" fmla="*/ 22 w 34"/>
                  <a:gd name="T7" fmla="*/ 20 h 42"/>
                  <a:gd name="T8" fmla="*/ 26 w 34"/>
                  <a:gd name="T9" fmla="*/ 26 h 42"/>
                  <a:gd name="T10" fmla="*/ 28 w 34"/>
                  <a:gd name="T11" fmla="*/ 32 h 42"/>
                  <a:gd name="T12" fmla="*/ 29 w 34"/>
                  <a:gd name="T13" fmla="*/ 37 h 42"/>
                  <a:gd name="T14" fmla="*/ 30 w 34"/>
                  <a:gd name="T15" fmla="*/ 41 h 42"/>
                  <a:gd name="T16" fmla="*/ 29 w 34"/>
                  <a:gd name="T17" fmla="*/ 42 h 42"/>
                  <a:gd name="T18" fmla="*/ 34 w 34"/>
                  <a:gd name="T19" fmla="*/ 42 h 42"/>
                  <a:gd name="T20" fmla="*/ 33 w 34"/>
                  <a:gd name="T21" fmla="*/ 41 h 42"/>
                  <a:gd name="T22" fmla="*/ 32 w 34"/>
                  <a:gd name="T23" fmla="*/ 37 h 42"/>
                  <a:gd name="T24" fmla="*/ 31 w 34"/>
                  <a:gd name="T25" fmla="*/ 32 h 42"/>
                  <a:gd name="T26" fmla="*/ 30 w 34"/>
                  <a:gd name="T27" fmla="*/ 25 h 42"/>
                  <a:gd name="T28" fmla="*/ 25 w 34"/>
                  <a:gd name="T29" fmla="*/ 19 h 42"/>
                  <a:gd name="T30" fmla="*/ 20 w 34"/>
                  <a:gd name="T31" fmla="*/ 12 h 42"/>
                  <a:gd name="T32" fmla="*/ 13 w 34"/>
                  <a:gd name="T33" fmla="*/ 5 h 42"/>
                  <a:gd name="T34" fmla="*/ 2 w 34"/>
                  <a:gd name="T35" fmla="*/ 0 h 42"/>
                  <a:gd name="T36" fmla="*/ 0 w 34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2">
                    <a:moveTo>
                      <a:pt x="0" y="2"/>
                    </a:moveTo>
                    <a:lnTo>
                      <a:pt x="9" y="7"/>
                    </a:lnTo>
                    <a:lnTo>
                      <a:pt x="17" y="13"/>
                    </a:lnTo>
                    <a:lnTo>
                      <a:pt x="22" y="20"/>
                    </a:lnTo>
                    <a:lnTo>
                      <a:pt x="26" y="26"/>
                    </a:lnTo>
                    <a:lnTo>
                      <a:pt x="28" y="32"/>
                    </a:lnTo>
                    <a:lnTo>
                      <a:pt x="29" y="37"/>
                    </a:lnTo>
                    <a:lnTo>
                      <a:pt x="30" y="41"/>
                    </a:lnTo>
                    <a:lnTo>
                      <a:pt x="29" y="42"/>
                    </a:lnTo>
                    <a:lnTo>
                      <a:pt x="34" y="42"/>
                    </a:lnTo>
                    <a:lnTo>
                      <a:pt x="33" y="41"/>
                    </a:lnTo>
                    <a:lnTo>
                      <a:pt x="32" y="37"/>
                    </a:lnTo>
                    <a:lnTo>
                      <a:pt x="31" y="32"/>
                    </a:lnTo>
                    <a:lnTo>
                      <a:pt x="30" y="25"/>
                    </a:lnTo>
                    <a:lnTo>
                      <a:pt x="25" y="19"/>
                    </a:lnTo>
                    <a:lnTo>
                      <a:pt x="20" y="1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8" name="Freeform 360">
                <a:extLst>
                  <a:ext uri="{FF2B5EF4-FFF2-40B4-BE49-F238E27FC236}">
                    <a16:creationId xmlns:a16="http://schemas.microsoft.com/office/drawing/2014/main" id="{90716445-9530-4FB0-80E0-BAA56DA4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100"/>
                <a:ext cx="51" cy="11"/>
              </a:xfrm>
              <a:custGeom>
                <a:avLst/>
                <a:gdLst>
                  <a:gd name="T0" fmla="*/ 1 w 101"/>
                  <a:gd name="T1" fmla="*/ 5 h 23"/>
                  <a:gd name="T2" fmla="*/ 0 w 101"/>
                  <a:gd name="T3" fmla="*/ 5 h 23"/>
                  <a:gd name="T4" fmla="*/ 14 w 101"/>
                  <a:gd name="T5" fmla="*/ 4 h 23"/>
                  <a:gd name="T6" fmla="*/ 26 w 101"/>
                  <a:gd name="T7" fmla="*/ 5 h 23"/>
                  <a:gd name="T8" fmla="*/ 39 w 101"/>
                  <a:gd name="T9" fmla="*/ 6 h 23"/>
                  <a:gd name="T10" fmla="*/ 51 w 101"/>
                  <a:gd name="T11" fmla="*/ 9 h 23"/>
                  <a:gd name="T12" fmla="*/ 63 w 101"/>
                  <a:gd name="T13" fmla="*/ 12 h 23"/>
                  <a:gd name="T14" fmla="*/ 75 w 101"/>
                  <a:gd name="T15" fmla="*/ 16 h 23"/>
                  <a:gd name="T16" fmla="*/ 88 w 101"/>
                  <a:gd name="T17" fmla="*/ 20 h 23"/>
                  <a:gd name="T18" fmla="*/ 99 w 101"/>
                  <a:gd name="T19" fmla="*/ 23 h 23"/>
                  <a:gd name="T20" fmla="*/ 101 w 101"/>
                  <a:gd name="T21" fmla="*/ 21 h 23"/>
                  <a:gd name="T22" fmla="*/ 89 w 101"/>
                  <a:gd name="T23" fmla="*/ 18 h 23"/>
                  <a:gd name="T24" fmla="*/ 77 w 101"/>
                  <a:gd name="T25" fmla="*/ 13 h 23"/>
                  <a:gd name="T26" fmla="*/ 65 w 101"/>
                  <a:gd name="T27" fmla="*/ 10 h 23"/>
                  <a:gd name="T28" fmla="*/ 52 w 101"/>
                  <a:gd name="T29" fmla="*/ 7 h 23"/>
                  <a:gd name="T30" fmla="*/ 40 w 101"/>
                  <a:gd name="T31" fmla="*/ 4 h 23"/>
                  <a:gd name="T32" fmla="*/ 26 w 101"/>
                  <a:gd name="T33" fmla="*/ 1 h 23"/>
                  <a:gd name="T34" fmla="*/ 14 w 101"/>
                  <a:gd name="T35" fmla="*/ 0 h 23"/>
                  <a:gd name="T36" fmla="*/ 0 w 101"/>
                  <a:gd name="T37" fmla="*/ 1 h 23"/>
                  <a:gd name="T38" fmla="*/ 0 w 101"/>
                  <a:gd name="T39" fmla="*/ 1 h 23"/>
                  <a:gd name="T40" fmla="*/ 1 w 101"/>
                  <a:gd name="T4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23">
                    <a:moveTo>
                      <a:pt x="1" y="5"/>
                    </a:moveTo>
                    <a:lnTo>
                      <a:pt x="0" y="5"/>
                    </a:lnTo>
                    <a:lnTo>
                      <a:pt x="14" y="4"/>
                    </a:lnTo>
                    <a:lnTo>
                      <a:pt x="26" y="5"/>
                    </a:lnTo>
                    <a:lnTo>
                      <a:pt x="39" y="6"/>
                    </a:lnTo>
                    <a:lnTo>
                      <a:pt x="51" y="9"/>
                    </a:lnTo>
                    <a:lnTo>
                      <a:pt x="63" y="12"/>
                    </a:lnTo>
                    <a:lnTo>
                      <a:pt x="75" y="16"/>
                    </a:lnTo>
                    <a:lnTo>
                      <a:pt x="88" y="20"/>
                    </a:lnTo>
                    <a:lnTo>
                      <a:pt x="99" y="23"/>
                    </a:lnTo>
                    <a:lnTo>
                      <a:pt x="101" y="21"/>
                    </a:lnTo>
                    <a:lnTo>
                      <a:pt x="89" y="18"/>
                    </a:lnTo>
                    <a:lnTo>
                      <a:pt x="77" y="13"/>
                    </a:lnTo>
                    <a:lnTo>
                      <a:pt x="65" y="10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6" y="1"/>
                    </a:lnTo>
                    <a:lnTo>
                      <a:pt x="1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9" name="Freeform 361">
                <a:extLst>
                  <a:ext uri="{FF2B5EF4-FFF2-40B4-BE49-F238E27FC236}">
                    <a16:creationId xmlns:a16="http://schemas.microsoft.com/office/drawing/2014/main" id="{DDB84857-98A2-4F6A-956B-F212BFB3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00"/>
                <a:ext cx="53" cy="29"/>
              </a:xfrm>
              <a:custGeom>
                <a:avLst/>
                <a:gdLst>
                  <a:gd name="T0" fmla="*/ 1 w 105"/>
                  <a:gd name="T1" fmla="*/ 59 h 59"/>
                  <a:gd name="T2" fmla="*/ 12 w 105"/>
                  <a:gd name="T3" fmla="*/ 54 h 59"/>
                  <a:gd name="T4" fmla="*/ 23 w 105"/>
                  <a:gd name="T5" fmla="*/ 48 h 59"/>
                  <a:gd name="T6" fmla="*/ 36 w 105"/>
                  <a:gd name="T7" fmla="*/ 39 h 59"/>
                  <a:gd name="T8" fmla="*/ 50 w 105"/>
                  <a:gd name="T9" fmla="*/ 31 h 59"/>
                  <a:gd name="T10" fmla="*/ 65 w 105"/>
                  <a:gd name="T11" fmla="*/ 21 h 59"/>
                  <a:gd name="T12" fmla="*/ 79 w 105"/>
                  <a:gd name="T13" fmla="*/ 13 h 59"/>
                  <a:gd name="T14" fmla="*/ 93 w 105"/>
                  <a:gd name="T15" fmla="*/ 7 h 59"/>
                  <a:gd name="T16" fmla="*/ 105 w 105"/>
                  <a:gd name="T17" fmla="*/ 4 h 59"/>
                  <a:gd name="T18" fmla="*/ 103 w 105"/>
                  <a:gd name="T19" fmla="*/ 0 h 59"/>
                  <a:gd name="T20" fmla="*/ 91 w 105"/>
                  <a:gd name="T21" fmla="*/ 5 h 59"/>
                  <a:gd name="T22" fmla="*/ 75 w 105"/>
                  <a:gd name="T23" fmla="*/ 11 h 59"/>
                  <a:gd name="T24" fmla="*/ 62 w 105"/>
                  <a:gd name="T25" fmla="*/ 19 h 59"/>
                  <a:gd name="T26" fmla="*/ 46 w 105"/>
                  <a:gd name="T27" fmla="*/ 27 h 59"/>
                  <a:gd name="T28" fmla="*/ 33 w 105"/>
                  <a:gd name="T29" fmla="*/ 37 h 59"/>
                  <a:gd name="T30" fmla="*/ 20 w 105"/>
                  <a:gd name="T31" fmla="*/ 45 h 59"/>
                  <a:gd name="T32" fmla="*/ 9 w 105"/>
                  <a:gd name="T33" fmla="*/ 52 h 59"/>
                  <a:gd name="T34" fmla="*/ 0 w 105"/>
                  <a:gd name="T35" fmla="*/ 55 h 59"/>
                  <a:gd name="T36" fmla="*/ 1 w 105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59">
                    <a:moveTo>
                      <a:pt x="1" y="59"/>
                    </a:moveTo>
                    <a:lnTo>
                      <a:pt x="12" y="54"/>
                    </a:lnTo>
                    <a:lnTo>
                      <a:pt x="23" y="48"/>
                    </a:lnTo>
                    <a:lnTo>
                      <a:pt x="36" y="39"/>
                    </a:lnTo>
                    <a:lnTo>
                      <a:pt x="50" y="31"/>
                    </a:lnTo>
                    <a:lnTo>
                      <a:pt x="65" y="21"/>
                    </a:lnTo>
                    <a:lnTo>
                      <a:pt x="79" y="13"/>
                    </a:lnTo>
                    <a:lnTo>
                      <a:pt x="93" y="7"/>
                    </a:lnTo>
                    <a:lnTo>
                      <a:pt x="105" y="4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5" y="11"/>
                    </a:lnTo>
                    <a:lnTo>
                      <a:pt x="62" y="19"/>
                    </a:lnTo>
                    <a:lnTo>
                      <a:pt x="46" y="27"/>
                    </a:lnTo>
                    <a:lnTo>
                      <a:pt x="33" y="37"/>
                    </a:lnTo>
                    <a:lnTo>
                      <a:pt x="20" y="45"/>
                    </a:lnTo>
                    <a:lnTo>
                      <a:pt x="9" y="52"/>
                    </a:lnTo>
                    <a:lnTo>
                      <a:pt x="0" y="55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0" name="Freeform 362">
                <a:extLst>
                  <a:ext uri="{FF2B5EF4-FFF2-40B4-BE49-F238E27FC236}">
                    <a16:creationId xmlns:a16="http://schemas.microsoft.com/office/drawing/2014/main" id="{B65DF1A6-90A2-40D3-8074-25FE7BB6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128"/>
                <a:ext cx="46" cy="4"/>
              </a:xfrm>
              <a:custGeom>
                <a:avLst/>
                <a:gdLst>
                  <a:gd name="T0" fmla="*/ 2 w 91"/>
                  <a:gd name="T1" fmla="*/ 9 h 9"/>
                  <a:gd name="T2" fmla="*/ 13 w 91"/>
                  <a:gd name="T3" fmla="*/ 8 h 9"/>
                  <a:gd name="T4" fmla="*/ 25 w 91"/>
                  <a:gd name="T5" fmla="*/ 7 h 9"/>
                  <a:gd name="T6" fmla="*/ 36 w 91"/>
                  <a:gd name="T7" fmla="*/ 8 h 9"/>
                  <a:gd name="T8" fmla="*/ 50 w 91"/>
                  <a:gd name="T9" fmla="*/ 8 h 9"/>
                  <a:gd name="T10" fmla="*/ 61 w 91"/>
                  <a:gd name="T11" fmla="*/ 7 h 9"/>
                  <a:gd name="T12" fmla="*/ 72 w 91"/>
                  <a:gd name="T13" fmla="*/ 6 h 9"/>
                  <a:gd name="T14" fmla="*/ 82 w 91"/>
                  <a:gd name="T15" fmla="*/ 5 h 9"/>
                  <a:gd name="T16" fmla="*/ 91 w 91"/>
                  <a:gd name="T17" fmla="*/ 3 h 9"/>
                  <a:gd name="T18" fmla="*/ 89 w 91"/>
                  <a:gd name="T19" fmla="*/ 0 h 9"/>
                  <a:gd name="T20" fmla="*/ 81 w 91"/>
                  <a:gd name="T21" fmla="*/ 3 h 9"/>
                  <a:gd name="T22" fmla="*/ 72 w 91"/>
                  <a:gd name="T23" fmla="*/ 4 h 9"/>
                  <a:gd name="T24" fmla="*/ 61 w 91"/>
                  <a:gd name="T25" fmla="*/ 4 h 9"/>
                  <a:gd name="T26" fmla="*/ 50 w 91"/>
                  <a:gd name="T27" fmla="*/ 4 h 9"/>
                  <a:gd name="T28" fmla="*/ 36 w 91"/>
                  <a:gd name="T29" fmla="*/ 4 h 9"/>
                  <a:gd name="T30" fmla="*/ 25 w 91"/>
                  <a:gd name="T31" fmla="*/ 5 h 9"/>
                  <a:gd name="T32" fmla="*/ 13 w 91"/>
                  <a:gd name="T33" fmla="*/ 6 h 9"/>
                  <a:gd name="T34" fmla="*/ 0 w 91"/>
                  <a:gd name="T35" fmla="*/ 7 h 9"/>
                  <a:gd name="T36" fmla="*/ 2 w 91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">
                    <a:moveTo>
                      <a:pt x="2" y="9"/>
                    </a:moveTo>
                    <a:lnTo>
                      <a:pt x="13" y="8"/>
                    </a:lnTo>
                    <a:lnTo>
                      <a:pt x="25" y="7"/>
                    </a:lnTo>
                    <a:lnTo>
                      <a:pt x="36" y="8"/>
                    </a:lnTo>
                    <a:lnTo>
                      <a:pt x="50" y="8"/>
                    </a:lnTo>
                    <a:lnTo>
                      <a:pt x="61" y="7"/>
                    </a:lnTo>
                    <a:lnTo>
                      <a:pt x="72" y="6"/>
                    </a:lnTo>
                    <a:lnTo>
                      <a:pt x="82" y="5"/>
                    </a:lnTo>
                    <a:lnTo>
                      <a:pt x="91" y="3"/>
                    </a:lnTo>
                    <a:lnTo>
                      <a:pt x="89" y="0"/>
                    </a:lnTo>
                    <a:lnTo>
                      <a:pt x="81" y="3"/>
                    </a:lnTo>
                    <a:lnTo>
                      <a:pt x="72" y="4"/>
                    </a:lnTo>
                    <a:lnTo>
                      <a:pt x="61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5" y="5"/>
                    </a:lnTo>
                    <a:lnTo>
                      <a:pt x="13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1" name="Freeform 363">
                <a:extLst>
                  <a:ext uri="{FF2B5EF4-FFF2-40B4-BE49-F238E27FC236}">
                    <a16:creationId xmlns:a16="http://schemas.microsoft.com/office/drawing/2014/main" id="{66DD8D42-1BC4-4350-8549-AD226390A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131"/>
                <a:ext cx="34" cy="7"/>
              </a:xfrm>
              <a:custGeom>
                <a:avLst/>
                <a:gdLst>
                  <a:gd name="T0" fmla="*/ 1 w 68"/>
                  <a:gd name="T1" fmla="*/ 14 h 14"/>
                  <a:gd name="T2" fmla="*/ 7 w 68"/>
                  <a:gd name="T3" fmla="*/ 13 h 14"/>
                  <a:gd name="T4" fmla="*/ 14 w 68"/>
                  <a:gd name="T5" fmla="*/ 11 h 14"/>
                  <a:gd name="T6" fmla="*/ 20 w 68"/>
                  <a:gd name="T7" fmla="*/ 10 h 14"/>
                  <a:gd name="T8" fmla="*/ 29 w 68"/>
                  <a:gd name="T9" fmla="*/ 9 h 14"/>
                  <a:gd name="T10" fmla="*/ 37 w 68"/>
                  <a:gd name="T11" fmla="*/ 7 h 14"/>
                  <a:gd name="T12" fmla="*/ 45 w 68"/>
                  <a:gd name="T13" fmla="*/ 6 h 14"/>
                  <a:gd name="T14" fmla="*/ 57 w 68"/>
                  <a:gd name="T15" fmla="*/ 4 h 14"/>
                  <a:gd name="T16" fmla="*/ 68 w 68"/>
                  <a:gd name="T17" fmla="*/ 2 h 14"/>
                  <a:gd name="T18" fmla="*/ 66 w 68"/>
                  <a:gd name="T19" fmla="*/ 0 h 14"/>
                  <a:gd name="T20" fmla="*/ 56 w 68"/>
                  <a:gd name="T21" fmla="*/ 1 h 14"/>
                  <a:gd name="T22" fmla="*/ 44 w 68"/>
                  <a:gd name="T23" fmla="*/ 4 h 14"/>
                  <a:gd name="T24" fmla="*/ 35 w 68"/>
                  <a:gd name="T25" fmla="*/ 5 h 14"/>
                  <a:gd name="T26" fmla="*/ 26 w 68"/>
                  <a:gd name="T27" fmla="*/ 7 h 14"/>
                  <a:gd name="T28" fmla="*/ 19 w 68"/>
                  <a:gd name="T29" fmla="*/ 8 h 14"/>
                  <a:gd name="T30" fmla="*/ 12 w 68"/>
                  <a:gd name="T31" fmla="*/ 9 h 14"/>
                  <a:gd name="T32" fmla="*/ 6 w 68"/>
                  <a:gd name="T33" fmla="*/ 11 h 14"/>
                  <a:gd name="T34" fmla="*/ 0 w 68"/>
                  <a:gd name="T35" fmla="*/ 12 h 14"/>
                  <a:gd name="T36" fmla="*/ 1 w 6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4">
                    <a:moveTo>
                      <a:pt x="1" y="14"/>
                    </a:moveTo>
                    <a:lnTo>
                      <a:pt x="7" y="13"/>
                    </a:lnTo>
                    <a:lnTo>
                      <a:pt x="14" y="11"/>
                    </a:lnTo>
                    <a:lnTo>
                      <a:pt x="20" y="10"/>
                    </a:lnTo>
                    <a:lnTo>
                      <a:pt x="29" y="9"/>
                    </a:lnTo>
                    <a:lnTo>
                      <a:pt x="37" y="7"/>
                    </a:lnTo>
                    <a:lnTo>
                      <a:pt x="45" y="6"/>
                    </a:lnTo>
                    <a:lnTo>
                      <a:pt x="57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4" y="4"/>
                    </a:lnTo>
                    <a:lnTo>
                      <a:pt x="35" y="5"/>
                    </a:lnTo>
                    <a:lnTo>
                      <a:pt x="26" y="7"/>
                    </a:lnTo>
                    <a:lnTo>
                      <a:pt x="19" y="8"/>
                    </a:lnTo>
                    <a:lnTo>
                      <a:pt x="12" y="9"/>
                    </a:lnTo>
                    <a:lnTo>
                      <a:pt x="6" y="11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2" name="Freeform 364">
                <a:extLst>
                  <a:ext uri="{FF2B5EF4-FFF2-40B4-BE49-F238E27FC236}">
                    <a16:creationId xmlns:a16="http://schemas.microsoft.com/office/drawing/2014/main" id="{BCCB3851-B9B9-42E4-A7AD-A3559B7A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137"/>
                <a:ext cx="24" cy="8"/>
              </a:xfrm>
              <a:custGeom>
                <a:avLst/>
                <a:gdLst>
                  <a:gd name="T0" fmla="*/ 0 w 48"/>
                  <a:gd name="T1" fmla="*/ 17 h 17"/>
                  <a:gd name="T2" fmla="*/ 1 w 48"/>
                  <a:gd name="T3" fmla="*/ 17 h 17"/>
                  <a:gd name="T4" fmla="*/ 3 w 48"/>
                  <a:gd name="T5" fmla="*/ 17 h 17"/>
                  <a:gd name="T6" fmla="*/ 6 w 48"/>
                  <a:gd name="T7" fmla="*/ 15 h 17"/>
                  <a:gd name="T8" fmla="*/ 12 w 48"/>
                  <a:gd name="T9" fmla="*/ 14 h 17"/>
                  <a:gd name="T10" fmla="*/ 19 w 48"/>
                  <a:gd name="T11" fmla="*/ 11 h 17"/>
                  <a:gd name="T12" fmla="*/ 28 w 48"/>
                  <a:gd name="T13" fmla="*/ 9 h 17"/>
                  <a:gd name="T14" fmla="*/ 35 w 48"/>
                  <a:gd name="T15" fmla="*/ 5 h 17"/>
                  <a:gd name="T16" fmla="*/ 42 w 48"/>
                  <a:gd name="T17" fmla="*/ 4 h 17"/>
                  <a:gd name="T18" fmla="*/ 48 w 48"/>
                  <a:gd name="T19" fmla="*/ 2 h 17"/>
                  <a:gd name="T20" fmla="*/ 46 w 48"/>
                  <a:gd name="T21" fmla="*/ 0 h 17"/>
                  <a:gd name="T22" fmla="*/ 41 w 48"/>
                  <a:gd name="T23" fmla="*/ 2 h 17"/>
                  <a:gd name="T24" fmla="*/ 33 w 48"/>
                  <a:gd name="T25" fmla="*/ 3 h 17"/>
                  <a:gd name="T26" fmla="*/ 26 w 48"/>
                  <a:gd name="T27" fmla="*/ 6 h 17"/>
                  <a:gd name="T28" fmla="*/ 18 w 48"/>
                  <a:gd name="T29" fmla="*/ 9 h 17"/>
                  <a:gd name="T30" fmla="*/ 10 w 48"/>
                  <a:gd name="T31" fmla="*/ 12 h 17"/>
                  <a:gd name="T32" fmla="*/ 4 w 48"/>
                  <a:gd name="T33" fmla="*/ 13 h 17"/>
                  <a:gd name="T34" fmla="*/ 1 w 48"/>
                  <a:gd name="T35" fmla="*/ 15 h 17"/>
                  <a:gd name="T36" fmla="*/ 0 w 48"/>
                  <a:gd name="T37" fmla="*/ 15 h 17"/>
                  <a:gd name="T38" fmla="*/ 1 w 48"/>
                  <a:gd name="T39" fmla="*/ 15 h 17"/>
                  <a:gd name="T40" fmla="*/ 0 w 4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lnTo>
                      <a:pt x="1" y="17"/>
                    </a:lnTo>
                    <a:lnTo>
                      <a:pt x="3" y="17"/>
                    </a:lnTo>
                    <a:lnTo>
                      <a:pt x="6" y="15"/>
                    </a:lnTo>
                    <a:lnTo>
                      <a:pt x="12" y="14"/>
                    </a:lnTo>
                    <a:lnTo>
                      <a:pt x="19" y="11"/>
                    </a:lnTo>
                    <a:lnTo>
                      <a:pt x="28" y="9"/>
                    </a:lnTo>
                    <a:lnTo>
                      <a:pt x="35" y="5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3" y="3"/>
                    </a:lnTo>
                    <a:lnTo>
                      <a:pt x="26" y="6"/>
                    </a:lnTo>
                    <a:lnTo>
                      <a:pt x="18" y="9"/>
                    </a:lnTo>
                    <a:lnTo>
                      <a:pt x="10" y="12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3" name="Freeform 365">
                <a:extLst>
                  <a:ext uri="{FF2B5EF4-FFF2-40B4-BE49-F238E27FC236}">
                    <a16:creationId xmlns:a16="http://schemas.microsoft.com/office/drawing/2014/main" id="{3EE05675-BBFB-4602-B392-0967D3C1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109"/>
                <a:ext cx="90" cy="36"/>
              </a:xfrm>
              <a:custGeom>
                <a:avLst/>
                <a:gdLst>
                  <a:gd name="T0" fmla="*/ 0 w 179"/>
                  <a:gd name="T1" fmla="*/ 2 h 73"/>
                  <a:gd name="T2" fmla="*/ 1 w 179"/>
                  <a:gd name="T3" fmla="*/ 2 h 73"/>
                  <a:gd name="T4" fmla="*/ 177 w 179"/>
                  <a:gd name="T5" fmla="*/ 73 h 73"/>
                  <a:gd name="T6" fmla="*/ 179 w 179"/>
                  <a:gd name="T7" fmla="*/ 70 h 73"/>
                  <a:gd name="T8" fmla="*/ 2 w 179"/>
                  <a:gd name="T9" fmla="*/ 0 h 73"/>
                  <a:gd name="T10" fmla="*/ 3 w 179"/>
                  <a:gd name="T11" fmla="*/ 0 h 73"/>
                  <a:gd name="T12" fmla="*/ 0 w 179"/>
                  <a:gd name="T1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73">
                    <a:moveTo>
                      <a:pt x="0" y="2"/>
                    </a:moveTo>
                    <a:lnTo>
                      <a:pt x="1" y="2"/>
                    </a:lnTo>
                    <a:lnTo>
                      <a:pt x="177" y="73"/>
                    </a:lnTo>
                    <a:lnTo>
                      <a:pt x="179" y="7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4" name="Freeform 366">
                <a:extLst>
                  <a:ext uri="{FF2B5EF4-FFF2-40B4-BE49-F238E27FC236}">
                    <a16:creationId xmlns:a16="http://schemas.microsoft.com/office/drawing/2014/main" id="{030AC75D-F1D6-4757-9172-3D1C2DE3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979"/>
                <a:ext cx="156" cy="132"/>
              </a:xfrm>
              <a:custGeom>
                <a:avLst/>
                <a:gdLst>
                  <a:gd name="T0" fmla="*/ 0 w 312"/>
                  <a:gd name="T1" fmla="*/ 2 h 264"/>
                  <a:gd name="T2" fmla="*/ 0 w 312"/>
                  <a:gd name="T3" fmla="*/ 2 h 264"/>
                  <a:gd name="T4" fmla="*/ 309 w 312"/>
                  <a:gd name="T5" fmla="*/ 264 h 264"/>
                  <a:gd name="T6" fmla="*/ 312 w 312"/>
                  <a:gd name="T7" fmla="*/ 262 h 264"/>
                  <a:gd name="T8" fmla="*/ 3 w 312"/>
                  <a:gd name="T9" fmla="*/ 0 h 264"/>
                  <a:gd name="T10" fmla="*/ 3 w 312"/>
                  <a:gd name="T11" fmla="*/ 1 h 264"/>
                  <a:gd name="T12" fmla="*/ 0 w 312"/>
                  <a:gd name="T13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2" h="264">
                    <a:moveTo>
                      <a:pt x="0" y="2"/>
                    </a:moveTo>
                    <a:lnTo>
                      <a:pt x="0" y="2"/>
                    </a:lnTo>
                    <a:lnTo>
                      <a:pt x="309" y="264"/>
                    </a:lnTo>
                    <a:lnTo>
                      <a:pt x="312" y="26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5" name="Freeform 367">
                <a:extLst>
                  <a:ext uri="{FF2B5EF4-FFF2-40B4-BE49-F238E27FC236}">
                    <a16:creationId xmlns:a16="http://schemas.microsoft.com/office/drawing/2014/main" id="{D200BEBD-9589-45F0-9E9E-9744B1F6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874"/>
                <a:ext cx="110" cy="106"/>
              </a:xfrm>
              <a:custGeom>
                <a:avLst/>
                <a:gdLst>
                  <a:gd name="T0" fmla="*/ 0 w 219"/>
                  <a:gd name="T1" fmla="*/ 0 h 213"/>
                  <a:gd name="T2" fmla="*/ 0 w 219"/>
                  <a:gd name="T3" fmla="*/ 2 h 213"/>
                  <a:gd name="T4" fmla="*/ 216 w 219"/>
                  <a:gd name="T5" fmla="*/ 213 h 213"/>
                  <a:gd name="T6" fmla="*/ 219 w 219"/>
                  <a:gd name="T7" fmla="*/ 212 h 213"/>
                  <a:gd name="T8" fmla="*/ 3 w 219"/>
                  <a:gd name="T9" fmla="*/ 0 h 213"/>
                  <a:gd name="T10" fmla="*/ 3 w 219"/>
                  <a:gd name="T11" fmla="*/ 2 h 213"/>
                  <a:gd name="T12" fmla="*/ 0 w 219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213">
                    <a:moveTo>
                      <a:pt x="0" y="0"/>
                    </a:moveTo>
                    <a:lnTo>
                      <a:pt x="0" y="2"/>
                    </a:lnTo>
                    <a:lnTo>
                      <a:pt x="216" y="213"/>
                    </a:lnTo>
                    <a:lnTo>
                      <a:pt x="219" y="21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6" name="Freeform 368">
                <a:extLst>
                  <a:ext uri="{FF2B5EF4-FFF2-40B4-BE49-F238E27FC236}">
                    <a16:creationId xmlns:a16="http://schemas.microsoft.com/office/drawing/2014/main" id="{B4478DB2-17ED-4C0A-A1A7-C5D675F14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813"/>
                <a:ext cx="216" cy="145"/>
              </a:xfrm>
              <a:custGeom>
                <a:avLst/>
                <a:gdLst>
                  <a:gd name="T0" fmla="*/ 244 w 433"/>
                  <a:gd name="T1" fmla="*/ 1 h 289"/>
                  <a:gd name="T2" fmla="*/ 132 w 433"/>
                  <a:gd name="T3" fmla="*/ 3 h 289"/>
                  <a:gd name="T4" fmla="*/ 73 w 433"/>
                  <a:gd name="T5" fmla="*/ 12 h 289"/>
                  <a:gd name="T6" fmla="*/ 44 w 433"/>
                  <a:gd name="T7" fmla="*/ 12 h 289"/>
                  <a:gd name="T8" fmla="*/ 66 w 433"/>
                  <a:gd name="T9" fmla="*/ 26 h 289"/>
                  <a:gd name="T10" fmla="*/ 96 w 433"/>
                  <a:gd name="T11" fmla="*/ 22 h 289"/>
                  <a:gd name="T12" fmla="*/ 123 w 433"/>
                  <a:gd name="T13" fmla="*/ 22 h 289"/>
                  <a:gd name="T14" fmla="*/ 168 w 433"/>
                  <a:gd name="T15" fmla="*/ 24 h 289"/>
                  <a:gd name="T16" fmla="*/ 236 w 433"/>
                  <a:gd name="T17" fmla="*/ 45 h 289"/>
                  <a:gd name="T18" fmla="*/ 252 w 433"/>
                  <a:gd name="T19" fmla="*/ 67 h 289"/>
                  <a:gd name="T20" fmla="*/ 270 w 433"/>
                  <a:gd name="T21" fmla="*/ 89 h 289"/>
                  <a:gd name="T22" fmla="*/ 270 w 433"/>
                  <a:gd name="T23" fmla="*/ 105 h 289"/>
                  <a:gd name="T24" fmla="*/ 260 w 433"/>
                  <a:gd name="T25" fmla="*/ 119 h 289"/>
                  <a:gd name="T26" fmla="*/ 186 w 433"/>
                  <a:gd name="T27" fmla="*/ 124 h 289"/>
                  <a:gd name="T28" fmla="*/ 124 w 433"/>
                  <a:gd name="T29" fmla="*/ 142 h 289"/>
                  <a:gd name="T30" fmla="*/ 83 w 433"/>
                  <a:gd name="T31" fmla="*/ 146 h 289"/>
                  <a:gd name="T32" fmla="*/ 27 w 433"/>
                  <a:gd name="T33" fmla="*/ 163 h 289"/>
                  <a:gd name="T34" fmla="*/ 3 w 433"/>
                  <a:gd name="T35" fmla="*/ 183 h 289"/>
                  <a:gd name="T36" fmla="*/ 70 w 433"/>
                  <a:gd name="T37" fmla="*/ 162 h 289"/>
                  <a:gd name="T38" fmla="*/ 142 w 433"/>
                  <a:gd name="T39" fmla="*/ 157 h 289"/>
                  <a:gd name="T40" fmla="*/ 226 w 433"/>
                  <a:gd name="T41" fmla="*/ 133 h 289"/>
                  <a:gd name="T42" fmla="*/ 299 w 433"/>
                  <a:gd name="T43" fmla="*/ 135 h 289"/>
                  <a:gd name="T44" fmla="*/ 313 w 433"/>
                  <a:gd name="T45" fmla="*/ 154 h 289"/>
                  <a:gd name="T46" fmla="*/ 345 w 433"/>
                  <a:gd name="T47" fmla="*/ 145 h 289"/>
                  <a:gd name="T48" fmla="*/ 361 w 433"/>
                  <a:gd name="T49" fmla="*/ 154 h 289"/>
                  <a:gd name="T50" fmla="*/ 340 w 433"/>
                  <a:gd name="T51" fmla="*/ 155 h 289"/>
                  <a:gd name="T52" fmla="*/ 291 w 433"/>
                  <a:gd name="T53" fmla="*/ 160 h 289"/>
                  <a:gd name="T54" fmla="*/ 255 w 433"/>
                  <a:gd name="T55" fmla="*/ 162 h 289"/>
                  <a:gd name="T56" fmla="*/ 189 w 433"/>
                  <a:gd name="T57" fmla="*/ 177 h 289"/>
                  <a:gd name="T58" fmla="*/ 230 w 433"/>
                  <a:gd name="T59" fmla="*/ 183 h 289"/>
                  <a:gd name="T60" fmla="*/ 270 w 433"/>
                  <a:gd name="T61" fmla="*/ 171 h 289"/>
                  <a:gd name="T62" fmla="*/ 327 w 433"/>
                  <a:gd name="T63" fmla="*/ 172 h 289"/>
                  <a:gd name="T64" fmla="*/ 363 w 433"/>
                  <a:gd name="T65" fmla="*/ 190 h 289"/>
                  <a:gd name="T66" fmla="*/ 400 w 433"/>
                  <a:gd name="T67" fmla="*/ 212 h 289"/>
                  <a:gd name="T68" fmla="*/ 408 w 433"/>
                  <a:gd name="T69" fmla="*/ 230 h 289"/>
                  <a:gd name="T70" fmla="*/ 340 w 433"/>
                  <a:gd name="T71" fmla="*/ 229 h 289"/>
                  <a:gd name="T72" fmla="*/ 266 w 433"/>
                  <a:gd name="T73" fmla="*/ 234 h 289"/>
                  <a:gd name="T74" fmla="*/ 224 w 433"/>
                  <a:gd name="T75" fmla="*/ 251 h 289"/>
                  <a:gd name="T76" fmla="*/ 194 w 433"/>
                  <a:gd name="T77" fmla="*/ 269 h 289"/>
                  <a:gd name="T78" fmla="*/ 240 w 433"/>
                  <a:gd name="T79" fmla="*/ 264 h 289"/>
                  <a:gd name="T80" fmla="*/ 274 w 433"/>
                  <a:gd name="T81" fmla="*/ 248 h 289"/>
                  <a:gd name="T82" fmla="*/ 326 w 433"/>
                  <a:gd name="T83" fmla="*/ 246 h 289"/>
                  <a:gd name="T84" fmla="*/ 363 w 433"/>
                  <a:gd name="T85" fmla="*/ 249 h 289"/>
                  <a:gd name="T86" fmla="*/ 394 w 433"/>
                  <a:gd name="T87" fmla="*/ 268 h 289"/>
                  <a:gd name="T88" fmla="*/ 428 w 433"/>
                  <a:gd name="T89" fmla="*/ 287 h 289"/>
                  <a:gd name="T90" fmla="*/ 431 w 433"/>
                  <a:gd name="T91" fmla="*/ 274 h 289"/>
                  <a:gd name="T92" fmla="*/ 433 w 433"/>
                  <a:gd name="T93" fmla="*/ 241 h 289"/>
                  <a:gd name="T94" fmla="*/ 419 w 433"/>
                  <a:gd name="T95" fmla="*/ 210 h 289"/>
                  <a:gd name="T96" fmla="*/ 384 w 433"/>
                  <a:gd name="T97" fmla="*/ 190 h 289"/>
                  <a:gd name="T98" fmla="*/ 388 w 433"/>
                  <a:gd name="T99" fmla="*/ 165 h 289"/>
                  <a:gd name="T100" fmla="*/ 349 w 433"/>
                  <a:gd name="T101" fmla="*/ 135 h 289"/>
                  <a:gd name="T102" fmla="*/ 315 w 433"/>
                  <a:gd name="T103" fmla="*/ 120 h 289"/>
                  <a:gd name="T104" fmla="*/ 287 w 433"/>
                  <a:gd name="T105" fmla="*/ 102 h 289"/>
                  <a:gd name="T106" fmla="*/ 281 w 433"/>
                  <a:gd name="T107" fmla="*/ 76 h 289"/>
                  <a:gd name="T108" fmla="*/ 297 w 433"/>
                  <a:gd name="T109" fmla="*/ 3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3" h="289">
                    <a:moveTo>
                      <a:pt x="293" y="24"/>
                    </a:moveTo>
                    <a:lnTo>
                      <a:pt x="288" y="19"/>
                    </a:lnTo>
                    <a:lnTo>
                      <a:pt x="282" y="14"/>
                    </a:lnTo>
                    <a:lnTo>
                      <a:pt x="274" y="10"/>
                    </a:lnTo>
                    <a:lnTo>
                      <a:pt x="266" y="6"/>
                    </a:lnTo>
                    <a:lnTo>
                      <a:pt x="254" y="4"/>
                    </a:lnTo>
                    <a:lnTo>
                      <a:pt x="244" y="1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09" y="0"/>
                    </a:lnTo>
                    <a:lnTo>
                      <a:pt x="192" y="0"/>
                    </a:lnTo>
                    <a:lnTo>
                      <a:pt x="173" y="1"/>
                    </a:lnTo>
                    <a:lnTo>
                      <a:pt x="153" y="2"/>
                    </a:lnTo>
                    <a:lnTo>
                      <a:pt x="132" y="3"/>
                    </a:lnTo>
                    <a:lnTo>
                      <a:pt x="116" y="4"/>
                    </a:lnTo>
                    <a:lnTo>
                      <a:pt x="101" y="6"/>
                    </a:lnTo>
                    <a:lnTo>
                      <a:pt x="93" y="7"/>
                    </a:lnTo>
                    <a:lnTo>
                      <a:pt x="87" y="9"/>
                    </a:lnTo>
                    <a:lnTo>
                      <a:pt x="83" y="10"/>
                    </a:lnTo>
                    <a:lnTo>
                      <a:pt x="77" y="11"/>
                    </a:lnTo>
                    <a:lnTo>
                      <a:pt x="73" y="12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4" y="11"/>
                    </a:lnTo>
                    <a:lnTo>
                      <a:pt x="62" y="10"/>
                    </a:lnTo>
                    <a:lnTo>
                      <a:pt x="57" y="8"/>
                    </a:lnTo>
                    <a:lnTo>
                      <a:pt x="50" y="9"/>
                    </a:lnTo>
                    <a:lnTo>
                      <a:pt x="44" y="12"/>
                    </a:lnTo>
                    <a:lnTo>
                      <a:pt x="39" y="16"/>
                    </a:lnTo>
                    <a:lnTo>
                      <a:pt x="37" y="17"/>
                    </a:lnTo>
                    <a:lnTo>
                      <a:pt x="39" y="18"/>
                    </a:lnTo>
                    <a:lnTo>
                      <a:pt x="45" y="20"/>
                    </a:lnTo>
                    <a:lnTo>
                      <a:pt x="55" y="23"/>
                    </a:lnTo>
                    <a:lnTo>
                      <a:pt x="61" y="25"/>
                    </a:lnTo>
                    <a:lnTo>
                      <a:pt x="66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81" y="26"/>
                    </a:lnTo>
                    <a:lnTo>
                      <a:pt x="85" y="25"/>
                    </a:lnTo>
                    <a:lnTo>
                      <a:pt x="89" y="24"/>
                    </a:lnTo>
                    <a:lnTo>
                      <a:pt x="93" y="23"/>
                    </a:lnTo>
                    <a:lnTo>
                      <a:pt x="96" y="22"/>
                    </a:lnTo>
                    <a:lnTo>
                      <a:pt x="100" y="20"/>
                    </a:lnTo>
                    <a:lnTo>
                      <a:pt x="105" y="19"/>
                    </a:lnTo>
                    <a:lnTo>
                      <a:pt x="110" y="19"/>
                    </a:lnTo>
                    <a:lnTo>
                      <a:pt x="114" y="19"/>
                    </a:lnTo>
                    <a:lnTo>
                      <a:pt x="117" y="19"/>
                    </a:lnTo>
                    <a:lnTo>
                      <a:pt x="120" y="20"/>
                    </a:lnTo>
                    <a:lnTo>
                      <a:pt x="123" y="22"/>
                    </a:lnTo>
                    <a:lnTo>
                      <a:pt x="127" y="23"/>
                    </a:lnTo>
                    <a:lnTo>
                      <a:pt x="132" y="23"/>
                    </a:lnTo>
                    <a:lnTo>
                      <a:pt x="139" y="23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61" y="23"/>
                    </a:lnTo>
                    <a:lnTo>
                      <a:pt x="168" y="24"/>
                    </a:lnTo>
                    <a:lnTo>
                      <a:pt x="175" y="24"/>
                    </a:lnTo>
                    <a:lnTo>
                      <a:pt x="184" y="26"/>
                    </a:lnTo>
                    <a:lnTo>
                      <a:pt x="194" y="28"/>
                    </a:lnTo>
                    <a:lnTo>
                      <a:pt x="205" y="32"/>
                    </a:lnTo>
                    <a:lnTo>
                      <a:pt x="217" y="36"/>
                    </a:lnTo>
                    <a:lnTo>
                      <a:pt x="227" y="40"/>
                    </a:lnTo>
                    <a:lnTo>
                      <a:pt x="236" y="45"/>
                    </a:lnTo>
                    <a:lnTo>
                      <a:pt x="243" y="49"/>
                    </a:lnTo>
                    <a:lnTo>
                      <a:pt x="246" y="53"/>
                    </a:lnTo>
                    <a:lnTo>
                      <a:pt x="247" y="56"/>
                    </a:lnTo>
                    <a:lnTo>
                      <a:pt x="247" y="59"/>
                    </a:lnTo>
                    <a:lnTo>
                      <a:pt x="249" y="62"/>
                    </a:lnTo>
                    <a:lnTo>
                      <a:pt x="250" y="65"/>
                    </a:lnTo>
                    <a:lnTo>
                      <a:pt x="252" y="67"/>
                    </a:lnTo>
                    <a:lnTo>
                      <a:pt x="254" y="70"/>
                    </a:lnTo>
                    <a:lnTo>
                      <a:pt x="257" y="73"/>
                    </a:lnTo>
                    <a:lnTo>
                      <a:pt x="260" y="74"/>
                    </a:lnTo>
                    <a:lnTo>
                      <a:pt x="267" y="77"/>
                    </a:lnTo>
                    <a:lnTo>
                      <a:pt x="271" y="81"/>
                    </a:lnTo>
                    <a:lnTo>
                      <a:pt x="272" y="84"/>
                    </a:lnTo>
                    <a:lnTo>
                      <a:pt x="270" y="89"/>
                    </a:lnTo>
                    <a:lnTo>
                      <a:pt x="267" y="92"/>
                    </a:lnTo>
                    <a:lnTo>
                      <a:pt x="267" y="94"/>
                    </a:lnTo>
                    <a:lnTo>
                      <a:pt x="267" y="97"/>
                    </a:lnTo>
                    <a:lnTo>
                      <a:pt x="267" y="98"/>
                    </a:lnTo>
                    <a:lnTo>
                      <a:pt x="268" y="100"/>
                    </a:lnTo>
                    <a:lnTo>
                      <a:pt x="270" y="103"/>
                    </a:lnTo>
                    <a:lnTo>
                      <a:pt x="270" y="105"/>
                    </a:lnTo>
                    <a:lnTo>
                      <a:pt x="271" y="107"/>
                    </a:lnTo>
                    <a:lnTo>
                      <a:pt x="272" y="110"/>
                    </a:lnTo>
                    <a:lnTo>
                      <a:pt x="271" y="113"/>
                    </a:lnTo>
                    <a:lnTo>
                      <a:pt x="270" y="115"/>
                    </a:lnTo>
                    <a:lnTo>
                      <a:pt x="268" y="117"/>
                    </a:lnTo>
                    <a:lnTo>
                      <a:pt x="265" y="118"/>
                    </a:lnTo>
                    <a:lnTo>
                      <a:pt x="260" y="119"/>
                    </a:lnTo>
                    <a:lnTo>
                      <a:pt x="255" y="120"/>
                    </a:lnTo>
                    <a:lnTo>
                      <a:pt x="248" y="122"/>
                    </a:lnTo>
                    <a:lnTo>
                      <a:pt x="240" y="122"/>
                    </a:lnTo>
                    <a:lnTo>
                      <a:pt x="228" y="123"/>
                    </a:lnTo>
                    <a:lnTo>
                      <a:pt x="215" y="123"/>
                    </a:lnTo>
                    <a:lnTo>
                      <a:pt x="200" y="123"/>
                    </a:lnTo>
                    <a:lnTo>
                      <a:pt x="186" y="124"/>
                    </a:lnTo>
                    <a:lnTo>
                      <a:pt x="172" y="126"/>
                    </a:lnTo>
                    <a:lnTo>
                      <a:pt x="161" y="128"/>
                    </a:lnTo>
                    <a:lnTo>
                      <a:pt x="152" y="131"/>
                    </a:lnTo>
                    <a:lnTo>
                      <a:pt x="145" y="134"/>
                    </a:lnTo>
                    <a:lnTo>
                      <a:pt x="139" y="137"/>
                    </a:lnTo>
                    <a:lnTo>
                      <a:pt x="131" y="140"/>
                    </a:lnTo>
                    <a:lnTo>
                      <a:pt x="124" y="142"/>
                    </a:lnTo>
                    <a:lnTo>
                      <a:pt x="119" y="144"/>
                    </a:lnTo>
                    <a:lnTo>
                      <a:pt x="112" y="145"/>
                    </a:lnTo>
                    <a:lnTo>
                      <a:pt x="106" y="146"/>
                    </a:lnTo>
                    <a:lnTo>
                      <a:pt x="100" y="146"/>
                    </a:lnTo>
                    <a:lnTo>
                      <a:pt x="94" y="145"/>
                    </a:lnTo>
                    <a:lnTo>
                      <a:pt x="88" y="145"/>
                    </a:lnTo>
                    <a:lnTo>
                      <a:pt x="83" y="146"/>
                    </a:lnTo>
                    <a:lnTo>
                      <a:pt x="76" y="146"/>
                    </a:lnTo>
                    <a:lnTo>
                      <a:pt x="70" y="147"/>
                    </a:lnTo>
                    <a:lnTo>
                      <a:pt x="63" y="150"/>
                    </a:lnTo>
                    <a:lnTo>
                      <a:pt x="55" y="152"/>
                    </a:lnTo>
                    <a:lnTo>
                      <a:pt x="45" y="155"/>
                    </a:lnTo>
                    <a:lnTo>
                      <a:pt x="37" y="158"/>
                    </a:lnTo>
                    <a:lnTo>
                      <a:pt x="27" y="163"/>
                    </a:lnTo>
                    <a:lnTo>
                      <a:pt x="20" y="168"/>
                    </a:lnTo>
                    <a:lnTo>
                      <a:pt x="14" y="172"/>
                    </a:lnTo>
                    <a:lnTo>
                      <a:pt x="9" y="178"/>
                    </a:lnTo>
                    <a:lnTo>
                      <a:pt x="5" y="181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3" y="183"/>
                    </a:lnTo>
                    <a:lnTo>
                      <a:pt x="8" y="181"/>
                    </a:lnTo>
                    <a:lnTo>
                      <a:pt x="15" y="179"/>
                    </a:lnTo>
                    <a:lnTo>
                      <a:pt x="24" y="176"/>
                    </a:lnTo>
                    <a:lnTo>
                      <a:pt x="35" y="171"/>
                    </a:lnTo>
                    <a:lnTo>
                      <a:pt x="46" y="168"/>
                    </a:lnTo>
                    <a:lnTo>
                      <a:pt x="59" y="164"/>
                    </a:lnTo>
                    <a:lnTo>
                      <a:pt x="70" y="162"/>
                    </a:lnTo>
                    <a:lnTo>
                      <a:pt x="81" y="161"/>
                    </a:lnTo>
                    <a:lnTo>
                      <a:pt x="91" y="161"/>
                    </a:lnTo>
                    <a:lnTo>
                      <a:pt x="103" y="160"/>
                    </a:lnTo>
                    <a:lnTo>
                      <a:pt x="115" y="160"/>
                    </a:lnTo>
                    <a:lnTo>
                      <a:pt x="124" y="160"/>
                    </a:lnTo>
                    <a:lnTo>
                      <a:pt x="135" y="158"/>
                    </a:lnTo>
                    <a:lnTo>
                      <a:pt x="142" y="157"/>
                    </a:lnTo>
                    <a:lnTo>
                      <a:pt x="149" y="154"/>
                    </a:lnTo>
                    <a:lnTo>
                      <a:pt x="156" y="150"/>
                    </a:lnTo>
                    <a:lnTo>
                      <a:pt x="168" y="145"/>
                    </a:lnTo>
                    <a:lnTo>
                      <a:pt x="180" y="141"/>
                    </a:lnTo>
                    <a:lnTo>
                      <a:pt x="196" y="138"/>
                    </a:lnTo>
                    <a:lnTo>
                      <a:pt x="210" y="134"/>
                    </a:lnTo>
                    <a:lnTo>
                      <a:pt x="226" y="133"/>
                    </a:lnTo>
                    <a:lnTo>
                      <a:pt x="241" y="132"/>
                    </a:lnTo>
                    <a:lnTo>
                      <a:pt x="253" y="132"/>
                    </a:lnTo>
                    <a:lnTo>
                      <a:pt x="263" y="133"/>
                    </a:lnTo>
                    <a:lnTo>
                      <a:pt x="274" y="133"/>
                    </a:lnTo>
                    <a:lnTo>
                      <a:pt x="283" y="134"/>
                    </a:lnTo>
                    <a:lnTo>
                      <a:pt x="292" y="134"/>
                    </a:lnTo>
                    <a:lnTo>
                      <a:pt x="299" y="135"/>
                    </a:lnTo>
                    <a:lnTo>
                      <a:pt x="305" y="136"/>
                    </a:lnTo>
                    <a:lnTo>
                      <a:pt x="309" y="138"/>
                    </a:lnTo>
                    <a:lnTo>
                      <a:pt x="311" y="141"/>
                    </a:lnTo>
                    <a:lnTo>
                      <a:pt x="312" y="147"/>
                    </a:lnTo>
                    <a:lnTo>
                      <a:pt x="313" y="151"/>
                    </a:lnTo>
                    <a:lnTo>
                      <a:pt x="313" y="153"/>
                    </a:lnTo>
                    <a:lnTo>
                      <a:pt x="313" y="154"/>
                    </a:lnTo>
                    <a:lnTo>
                      <a:pt x="312" y="153"/>
                    </a:lnTo>
                    <a:lnTo>
                      <a:pt x="311" y="151"/>
                    </a:lnTo>
                    <a:lnTo>
                      <a:pt x="313" y="147"/>
                    </a:lnTo>
                    <a:lnTo>
                      <a:pt x="325" y="146"/>
                    </a:lnTo>
                    <a:lnTo>
                      <a:pt x="332" y="145"/>
                    </a:lnTo>
                    <a:lnTo>
                      <a:pt x="339" y="145"/>
                    </a:lnTo>
                    <a:lnTo>
                      <a:pt x="345" y="145"/>
                    </a:lnTo>
                    <a:lnTo>
                      <a:pt x="350" y="145"/>
                    </a:lnTo>
                    <a:lnTo>
                      <a:pt x="354" y="145"/>
                    </a:lnTo>
                    <a:lnTo>
                      <a:pt x="358" y="146"/>
                    </a:lnTo>
                    <a:lnTo>
                      <a:pt x="360" y="149"/>
                    </a:lnTo>
                    <a:lnTo>
                      <a:pt x="363" y="151"/>
                    </a:lnTo>
                    <a:lnTo>
                      <a:pt x="363" y="153"/>
                    </a:lnTo>
                    <a:lnTo>
                      <a:pt x="361" y="154"/>
                    </a:lnTo>
                    <a:lnTo>
                      <a:pt x="358" y="155"/>
                    </a:lnTo>
                    <a:lnTo>
                      <a:pt x="354" y="155"/>
                    </a:lnTo>
                    <a:lnTo>
                      <a:pt x="349" y="155"/>
                    </a:lnTo>
                    <a:lnTo>
                      <a:pt x="346" y="155"/>
                    </a:lnTo>
                    <a:lnTo>
                      <a:pt x="343" y="155"/>
                    </a:lnTo>
                    <a:lnTo>
                      <a:pt x="341" y="155"/>
                    </a:lnTo>
                    <a:lnTo>
                      <a:pt x="340" y="155"/>
                    </a:lnTo>
                    <a:lnTo>
                      <a:pt x="336" y="155"/>
                    </a:lnTo>
                    <a:lnTo>
                      <a:pt x="331" y="155"/>
                    </a:lnTo>
                    <a:lnTo>
                      <a:pt x="323" y="155"/>
                    </a:lnTo>
                    <a:lnTo>
                      <a:pt x="314" y="155"/>
                    </a:lnTo>
                    <a:lnTo>
                      <a:pt x="306" y="156"/>
                    </a:lnTo>
                    <a:lnTo>
                      <a:pt x="299" y="157"/>
                    </a:lnTo>
                    <a:lnTo>
                      <a:pt x="291" y="160"/>
                    </a:lnTo>
                    <a:lnTo>
                      <a:pt x="284" y="161"/>
                    </a:lnTo>
                    <a:lnTo>
                      <a:pt x="279" y="162"/>
                    </a:lnTo>
                    <a:lnTo>
                      <a:pt x="274" y="162"/>
                    </a:lnTo>
                    <a:lnTo>
                      <a:pt x="270" y="162"/>
                    </a:lnTo>
                    <a:lnTo>
                      <a:pt x="265" y="162"/>
                    </a:lnTo>
                    <a:lnTo>
                      <a:pt x="260" y="162"/>
                    </a:lnTo>
                    <a:lnTo>
                      <a:pt x="255" y="162"/>
                    </a:lnTo>
                    <a:lnTo>
                      <a:pt x="248" y="162"/>
                    </a:lnTo>
                    <a:lnTo>
                      <a:pt x="240" y="164"/>
                    </a:lnTo>
                    <a:lnTo>
                      <a:pt x="228" y="166"/>
                    </a:lnTo>
                    <a:lnTo>
                      <a:pt x="217" y="168"/>
                    </a:lnTo>
                    <a:lnTo>
                      <a:pt x="205" y="171"/>
                    </a:lnTo>
                    <a:lnTo>
                      <a:pt x="195" y="174"/>
                    </a:lnTo>
                    <a:lnTo>
                      <a:pt x="189" y="177"/>
                    </a:lnTo>
                    <a:lnTo>
                      <a:pt x="188" y="179"/>
                    </a:lnTo>
                    <a:lnTo>
                      <a:pt x="192" y="181"/>
                    </a:lnTo>
                    <a:lnTo>
                      <a:pt x="199" y="182"/>
                    </a:lnTo>
                    <a:lnTo>
                      <a:pt x="207" y="183"/>
                    </a:lnTo>
                    <a:lnTo>
                      <a:pt x="215" y="184"/>
                    </a:lnTo>
                    <a:lnTo>
                      <a:pt x="224" y="183"/>
                    </a:lnTo>
                    <a:lnTo>
                      <a:pt x="230" y="183"/>
                    </a:lnTo>
                    <a:lnTo>
                      <a:pt x="238" y="182"/>
                    </a:lnTo>
                    <a:lnTo>
                      <a:pt x="244" y="181"/>
                    </a:lnTo>
                    <a:lnTo>
                      <a:pt x="248" y="180"/>
                    </a:lnTo>
                    <a:lnTo>
                      <a:pt x="253" y="178"/>
                    </a:lnTo>
                    <a:lnTo>
                      <a:pt x="258" y="176"/>
                    </a:lnTo>
                    <a:lnTo>
                      <a:pt x="263" y="173"/>
                    </a:lnTo>
                    <a:lnTo>
                      <a:pt x="270" y="171"/>
                    </a:lnTo>
                    <a:lnTo>
                      <a:pt x="277" y="169"/>
                    </a:lnTo>
                    <a:lnTo>
                      <a:pt x="284" y="168"/>
                    </a:lnTo>
                    <a:lnTo>
                      <a:pt x="293" y="168"/>
                    </a:lnTo>
                    <a:lnTo>
                      <a:pt x="302" y="168"/>
                    </a:lnTo>
                    <a:lnTo>
                      <a:pt x="311" y="169"/>
                    </a:lnTo>
                    <a:lnTo>
                      <a:pt x="320" y="171"/>
                    </a:lnTo>
                    <a:lnTo>
                      <a:pt x="327" y="172"/>
                    </a:lnTo>
                    <a:lnTo>
                      <a:pt x="335" y="174"/>
                    </a:lnTo>
                    <a:lnTo>
                      <a:pt x="340" y="177"/>
                    </a:lnTo>
                    <a:lnTo>
                      <a:pt x="347" y="179"/>
                    </a:lnTo>
                    <a:lnTo>
                      <a:pt x="352" y="181"/>
                    </a:lnTo>
                    <a:lnTo>
                      <a:pt x="356" y="184"/>
                    </a:lnTo>
                    <a:lnTo>
                      <a:pt x="359" y="187"/>
                    </a:lnTo>
                    <a:lnTo>
                      <a:pt x="363" y="190"/>
                    </a:lnTo>
                    <a:lnTo>
                      <a:pt x="367" y="193"/>
                    </a:lnTo>
                    <a:lnTo>
                      <a:pt x="372" y="197"/>
                    </a:lnTo>
                    <a:lnTo>
                      <a:pt x="377" y="199"/>
                    </a:lnTo>
                    <a:lnTo>
                      <a:pt x="382" y="203"/>
                    </a:lnTo>
                    <a:lnTo>
                      <a:pt x="387" y="206"/>
                    </a:lnTo>
                    <a:lnTo>
                      <a:pt x="393" y="209"/>
                    </a:lnTo>
                    <a:lnTo>
                      <a:pt x="400" y="212"/>
                    </a:lnTo>
                    <a:lnTo>
                      <a:pt x="406" y="215"/>
                    </a:lnTo>
                    <a:lnTo>
                      <a:pt x="412" y="218"/>
                    </a:lnTo>
                    <a:lnTo>
                      <a:pt x="417" y="222"/>
                    </a:lnTo>
                    <a:lnTo>
                      <a:pt x="419" y="225"/>
                    </a:lnTo>
                    <a:lnTo>
                      <a:pt x="419" y="227"/>
                    </a:lnTo>
                    <a:lnTo>
                      <a:pt x="416" y="230"/>
                    </a:lnTo>
                    <a:lnTo>
                      <a:pt x="408" y="230"/>
                    </a:lnTo>
                    <a:lnTo>
                      <a:pt x="398" y="230"/>
                    </a:lnTo>
                    <a:lnTo>
                      <a:pt x="387" y="230"/>
                    </a:lnTo>
                    <a:lnTo>
                      <a:pt x="377" y="230"/>
                    </a:lnTo>
                    <a:lnTo>
                      <a:pt x="367" y="229"/>
                    </a:lnTo>
                    <a:lnTo>
                      <a:pt x="359" y="229"/>
                    </a:lnTo>
                    <a:lnTo>
                      <a:pt x="350" y="229"/>
                    </a:lnTo>
                    <a:lnTo>
                      <a:pt x="340" y="229"/>
                    </a:lnTo>
                    <a:lnTo>
                      <a:pt x="332" y="229"/>
                    </a:lnTo>
                    <a:lnTo>
                      <a:pt x="322" y="229"/>
                    </a:lnTo>
                    <a:lnTo>
                      <a:pt x="311" y="229"/>
                    </a:lnTo>
                    <a:lnTo>
                      <a:pt x="299" y="229"/>
                    </a:lnTo>
                    <a:lnTo>
                      <a:pt x="287" y="230"/>
                    </a:lnTo>
                    <a:lnTo>
                      <a:pt x="276" y="231"/>
                    </a:lnTo>
                    <a:lnTo>
                      <a:pt x="266" y="234"/>
                    </a:lnTo>
                    <a:lnTo>
                      <a:pt x="257" y="237"/>
                    </a:lnTo>
                    <a:lnTo>
                      <a:pt x="250" y="240"/>
                    </a:lnTo>
                    <a:lnTo>
                      <a:pt x="245" y="244"/>
                    </a:lnTo>
                    <a:lnTo>
                      <a:pt x="240" y="247"/>
                    </a:lnTo>
                    <a:lnTo>
                      <a:pt x="234" y="249"/>
                    </a:lnTo>
                    <a:lnTo>
                      <a:pt x="230" y="250"/>
                    </a:lnTo>
                    <a:lnTo>
                      <a:pt x="224" y="251"/>
                    </a:lnTo>
                    <a:lnTo>
                      <a:pt x="220" y="252"/>
                    </a:lnTo>
                    <a:lnTo>
                      <a:pt x="214" y="254"/>
                    </a:lnTo>
                    <a:lnTo>
                      <a:pt x="207" y="256"/>
                    </a:lnTo>
                    <a:lnTo>
                      <a:pt x="202" y="259"/>
                    </a:lnTo>
                    <a:lnTo>
                      <a:pt x="198" y="262"/>
                    </a:lnTo>
                    <a:lnTo>
                      <a:pt x="195" y="266"/>
                    </a:lnTo>
                    <a:lnTo>
                      <a:pt x="194" y="269"/>
                    </a:lnTo>
                    <a:lnTo>
                      <a:pt x="195" y="271"/>
                    </a:lnTo>
                    <a:lnTo>
                      <a:pt x="198" y="273"/>
                    </a:lnTo>
                    <a:lnTo>
                      <a:pt x="204" y="273"/>
                    </a:lnTo>
                    <a:lnTo>
                      <a:pt x="213" y="271"/>
                    </a:lnTo>
                    <a:lnTo>
                      <a:pt x="222" y="268"/>
                    </a:lnTo>
                    <a:lnTo>
                      <a:pt x="230" y="266"/>
                    </a:lnTo>
                    <a:lnTo>
                      <a:pt x="240" y="264"/>
                    </a:lnTo>
                    <a:lnTo>
                      <a:pt x="246" y="263"/>
                    </a:lnTo>
                    <a:lnTo>
                      <a:pt x="252" y="261"/>
                    </a:lnTo>
                    <a:lnTo>
                      <a:pt x="257" y="260"/>
                    </a:lnTo>
                    <a:lnTo>
                      <a:pt x="261" y="258"/>
                    </a:lnTo>
                    <a:lnTo>
                      <a:pt x="265" y="254"/>
                    </a:lnTo>
                    <a:lnTo>
                      <a:pt x="268" y="250"/>
                    </a:lnTo>
                    <a:lnTo>
                      <a:pt x="274" y="248"/>
                    </a:lnTo>
                    <a:lnTo>
                      <a:pt x="280" y="246"/>
                    </a:lnTo>
                    <a:lnTo>
                      <a:pt x="289" y="245"/>
                    </a:lnTo>
                    <a:lnTo>
                      <a:pt x="297" y="244"/>
                    </a:lnTo>
                    <a:lnTo>
                      <a:pt x="305" y="243"/>
                    </a:lnTo>
                    <a:lnTo>
                      <a:pt x="313" y="244"/>
                    </a:lnTo>
                    <a:lnTo>
                      <a:pt x="321" y="245"/>
                    </a:lnTo>
                    <a:lnTo>
                      <a:pt x="326" y="246"/>
                    </a:lnTo>
                    <a:lnTo>
                      <a:pt x="333" y="246"/>
                    </a:lnTo>
                    <a:lnTo>
                      <a:pt x="340" y="246"/>
                    </a:lnTo>
                    <a:lnTo>
                      <a:pt x="346" y="246"/>
                    </a:lnTo>
                    <a:lnTo>
                      <a:pt x="352" y="247"/>
                    </a:lnTo>
                    <a:lnTo>
                      <a:pt x="356" y="247"/>
                    </a:lnTo>
                    <a:lnTo>
                      <a:pt x="360" y="248"/>
                    </a:lnTo>
                    <a:lnTo>
                      <a:pt x="363" y="249"/>
                    </a:lnTo>
                    <a:lnTo>
                      <a:pt x="367" y="252"/>
                    </a:lnTo>
                    <a:lnTo>
                      <a:pt x="374" y="257"/>
                    </a:lnTo>
                    <a:lnTo>
                      <a:pt x="381" y="259"/>
                    </a:lnTo>
                    <a:lnTo>
                      <a:pt x="386" y="260"/>
                    </a:lnTo>
                    <a:lnTo>
                      <a:pt x="390" y="261"/>
                    </a:lnTo>
                    <a:lnTo>
                      <a:pt x="391" y="265"/>
                    </a:lnTo>
                    <a:lnTo>
                      <a:pt x="394" y="268"/>
                    </a:lnTo>
                    <a:lnTo>
                      <a:pt x="403" y="272"/>
                    </a:lnTo>
                    <a:lnTo>
                      <a:pt x="408" y="274"/>
                    </a:lnTo>
                    <a:lnTo>
                      <a:pt x="413" y="277"/>
                    </a:lnTo>
                    <a:lnTo>
                      <a:pt x="418" y="279"/>
                    </a:lnTo>
                    <a:lnTo>
                      <a:pt x="423" y="283"/>
                    </a:lnTo>
                    <a:lnTo>
                      <a:pt x="426" y="286"/>
                    </a:lnTo>
                    <a:lnTo>
                      <a:pt x="428" y="287"/>
                    </a:lnTo>
                    <a:lnTo>
                      <a:pt x="430" y="289"/>
                    </a:lnTo>
                    <a:lnTo>
                      <a:pt x="431" y="289"/>
                    </a:lnTo>
                    <a:lnTo>
                      <a:pt x="431" y="288"/>
                    </a:lnTo>
                    <a:lnTo>
                      <a:pt x="431" y="287"/>
                    </a:lnTo>
                    <a:lnTo>
                      <a:pt x="431" y="284"/>
                    </a:lnTo>
                    <a:lnTo>
                      <a:pt x="431" y="279"/>
                    </a:lnTo>
                    <a:lnTo>
                      <a:pt x="431" y="274"/>
                    </a:lnTo>
                    <a:lnTo>
                      <a:pt x="431" y="268"/>
                    </a:lnTo>
                    <a:lnTo>
                      <a:pt x="431" y="263"/>
                    </a:lnTo>
                    <a:lnTo>
                      <a:pt x="432" y="258"/>
                    </a:lnTo>
                    <a:lnTo>
                      <a:pt x="432" y="253"/>
                    </a:lnTo>
                    <a:lnTo>
                      <a:pt x="432" y="249"/>
                    </a:lnTo>
                    <a:lnTo>
                      <a:pt x="433" y="246"/>
                    </a:lnTo>
                    <a:lnTo>
                      <a:pt x="433" y="241"/>
                    </a:lnTo>
                    <a:lnTo>
                      <a:pt x="433" y="237"/>
                    </a:lnTo>
                    <a:lnTo>
                      <a:pt x="433" y="233"/>
                    </a:lnTo>
                    <a:lnTo>
                      <a:pt x="432" y="227"/>
                    </a:lnTo>
                    <a:lnTo>
                      <a:pt x="430" y="223"/>
                    </a:lnTo>
                    <a:lnTo>
                      <a:pt x="427" y="218"/>
                    </a:lnTo>
                    <a:lnTo>
                      <a:pt x="424" y="214"/>
                    </a:lnTo>
                    <a:lnTo>
                      <a:pt x="419" y="210"/>
                    </a:lnTo>
                    <a:lnTo>
                      <a:pt x="414" y="207"/>
                    </a:lnTo>
                    <a:lnTo>
                      <a:pt x="408" y="204"/>
                    </a:lnTo>
                    <a:lnTo>
                      <a:pt x="401" y="200"/>
                    </a:lnTo>
                    <a:lnTo>
                      <a:pt x="394" y="198"/>
                    </a:lnTo>
                    <a:lnTo>
                      <a:pt x="390" y="195"/>
                    </a:lnTo>
                    <a:lnTo>
                      <a:pt x="386" y="192"/>
                    </a:lnTo>
                    <a:lnTo>
                      <a:pt x="384" y="190"/>
                    </a:lnTo>
                    <a:lnTo>
                      <a:pt x="383" y="187"/>
                    </a:lnTo>
                    <a:lnTo>
                      <a:pt x="383" y="184"/>
                    </a:lnTo>
                    <a:lnTo>
                      <a:pt x="384" y="181"/>
                    </a:lnTo>
                    <a:lnTo>
                      <a:pt x="386" y="178"/>
                    </a:lnTo>
                    <a:lnTo>
                      <a:pt x="387" y="174"/>
                    </a:lnTo>
                    <a:lnTo>
                      <a:pt x="388" y="170"/>
                    </a:lnTo>
                    <a:lnTo>
                      <a:pt x="388" y="165"/>
                    </a:lnTo>
                    <a:lnTo>
                      <a:pt x="387" y="161"/>
                    </a:lnTo>
                    <a:lnTo>
                      <a:pt x="385" y="156"/>
                    </a:lnTo>
                    <a:lnTo>
                      <a:pt x="380" y="152"/>
                    </a:lnTo>
                    <a:lnTo>
                      <a:pt x="372" y="146"/>
                    </a:lnTo>
                    <a:lnTo>
                      <a:pt x="363" y="141"/>
                    </a:lnTo>
                    <a:lnTo>
                      <a:pt x="356" y="138"/>
                    </a:lnTo>
                    <a:lnTo>
                      <a:pt x="349" y="135"/>
                    </a:lnTo>
                    <a:lnTo>
                      <a:pt x="344" y="134"/>
                    </a:lnTo>
                    <a:lnTo>
                      <a:pt x="338" y="133"/>
                    </a:lnTo>
                    <a:lnTo>
                      <a:pt x="333" y="131"/>
                    </a:lnTo>
                    <a:lnTo>
                      <a:pt x="329" y="129"/>
                    </a:lnTo>
                    <a:lnTo>
                      <a:pt x="325" y="127"/>
                    </a:lnTo>
                    <a:lnTo>
                      <a:pt x="321" y="125"/>
                    </a:lnTo>
                    <a:lnTo>
                      <a:pt x="315" y="120"/>
                    </a:lnTo>
                    <a:lnTo>
                      <a:pt x="311" y="117"/>
                    </a:lnTo>
                    <a:lnTo>
                      <a:pt x="307" y="113"/>
                    </a:lnTo>
                    <a:lnTo>
                      <a:pt x="302" y="110"/>
                    </a:lnTo>
                    <a:lnTo>
                      <a:pt x="298" y="107"/>
                    </a:lnTo>
                    <a:lnTo>
                      <a:pt x="293" y="105"/>
                    </a:lnTo>
                    <a:lnTo>
                      <a:pt x="291" y="103"/>
                    </a:lnTo>
                    <a:lnTo>
                      <a:pt x="287" y="102"/>
                    </a:lnTo>
                    <a:lnTo>
                      <a:pt x="284" y="100"/>
                    </a:lnTo>
                    <a:lnTo>
                      <a:pt x="280" y="98"/>
                    </a:lnTo>
                    <a:lnTo>
                      <a:pt x="278" y="94"/>
                    </a:lnTo>
                    <a:lnTo>
                      <a:pt x="276" y="91"/>
                    </a:lnTo>
                    <a:lnTo>
                      <a:pt x="276" y="87"/>
                    </a:lnTo>
                    <a:lnTo>
                      <a:pt x="277" y="82"/>
                    </a:lnTo>
                    <a:lnTo>
                      <a:pt x="281" y="76"/>
                    </a:lnTo>
                    <a:lnTo>
                      <a:pt x="286" y="69"/>
                    </a:lnTo>
                    <a:lnTo>
                      <a:pt x="291" y="63"/>
                    </a:lnTo>
                    <a:lnTo>
                      <a:pt x="295" y="58"/>
                    </a:lnTo>
                    <a:lnTo>
                      <a:pt x="297" y="53"/>
                    </a:lnTo>
                    <a:lnTo>
                      <a:pt x="299" y="47"/>
                    </a:lnTo>
                    <a:lnTo>
                      <a:pt x="299" y="40"/>
                    </a:lnTo>
                    <a:lnTo>
                      <a:pt x="297" y="33"/>
                    </a:lnTo>
                    <a:lnTo>
                      <a:pt x="293" y="24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7" name="Freeform 369">
                <a:extLst>
                  <a:ext uri="{FF2B5EF4-FFF2-40B4-BE49-F238E27FC236}">
                    <a16:creationId xmlns:a16="http://schemas.microsoft.com/office/drawing/2014/main" id="{2D4799FA-FAD3-4464-8B1E-1B3E6AEC5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34"/>
                <a:ext cx="138" cy="50"/>
              </a:xfrm>
              <a:custGeom>
                <a:avLst/>
                <a:gdLst>
                  <a:gd name="T0" fmla="*/ 169 w 277"/>
                  <a:gd name="T1" fmla="*/ 8 h 100"/>
                  <a:gd name="T2" fmla="*/ 144 w 277"/>
                  <a:gd name="T3" fmla="*/ 16 h 100"/>
                  <a:gd name="T4" fmla="*/ 128 w 277"/>
                  <a:gd name="T5" fmla="*/ 16 h 100"/>
                  <a:gd name="T6" fmla="*/ 120 w 277"/>
                  <a:gd name="T7" fmla="*/ 15 h 100"/>
                  <a:gd name="T8" fmla="*/ 114 w 277"/>
                  <a:gd name="T9" fmla="*/ 9 h 100"/>
                  <a:gd name="T10" fmla="*/ 103 w 277"/>
                  <a:gd name="T11" fmla="*/ 6 h 100"/>
                  <a:gd name="T12" fmla="*/ 91 w 277"/>
                  <a:gd name="T13" fmla="*/ 10 h 100"/>
                  <a:gd name="T14" fmla="*/ 80 w 277"/>
                  <a:gd name="T15" fmla="*/ 19 h 100"/>
                  <a:gd name="T16" fmla="*/ 71 w 277"/>
                  <a:gd name="T17" fmla="*/ 24 h 100"/>
                  <a:gd name="T18" fmla="*/ 59 w 277"/>
                  <a:gd name="T19" fmla="*/ 19 h 100"/>
                  <a:gd name="T20" fmla="*/ 45 w 277"/>
                  <a:gd name="T21" fmla="*/ 11 h 100"/>
                  <a:gd name="T22" fmla="*/ 38 w 277"/>
                  <a:gd name="T23" fmla="*/ 13 h 100"/>
                  <a:gd name="T24" fmla="*/ 36 w 277"/>
                  <a:gd name="T25" fmla="*/ 24 h 100"/>
                  <a:gd name="T26" fmla="*/ 30 w 277"/>
                  <a:gd name="T27" fmla="*/ 37 h 100"/>
                  <a:gd name="T28" fmla="*/ 16 w 277"/>
                  <a:gd name="T29" fmla="*/ 45 h 100"/>
                  <a:gd name="T30" fmla="*/ 1 w 277"/>
                  <a:gd name="T31" fmla="*/ 53 h 100"/>
                  <a:gd name="T32" fmla="*/ 4 w 277"/>
                  <a:gd name="T33" fmla="*/ 60 h 100"/>
                  <a:gd name="T34" fmla="*/ 38 w 277"/>
                  <a:gd name="T35" fmla="*/ 51 h 100"/>
                  <a:gd name="T36" fmla="*/ 91 w 277"/>
                  <a:gd name="T37" fmla="*/ 40 h 100"/>
                  <a:gd name="T38" fmla="*/ 134 w 277"/>
                  <a:gd name="T39" fmla="*/ 36 h 100"/>
                  <a:gd name="T40" fmla="*/ 156 w 277"/>
                  <a:gd name="T41" fmla="*/ 41 h 100"/>
                  <a:gd name="T42" fmla="*/ 172 w 277"/>
                  <a:gd name="T43" fmla="*/ 49 h 100"/>
                  <a:gd name="T44" fmla="*/ 175 w 277"/>
                  <a:gd name="T45" fmla="*/ 57 h 100"/>
                  <a:gd name="T46" fmla="*/ 173 w 277"/>
                  <a:gd name="T47" fmla="*/ 62 h 100"/>
                  <a:gd name="T48" fmla="*/ 166 w 277"/>
                  <a:gd name="T49" fmla="*/ 64 h 100"/>
                  <a:gd name="T50" fmla="*/ 143 w 277"/>
                  <a:gd name="T51" fmla="*/ 67 h 100"/>
                  <a:gd name="T52" fmla="*/ 120 w 277"/>
                  <a:gd name="T53" fmla="*/ 73 h 100"/>
                  <a:gd name="T54" fmla="*/ 100 w 277"/>
                  <a:gd name="T55" fmla="*/ 77 h 100"/>
                  <a:gd name="T56" fmla="*/ 83 w 277"/>
                  <a:gd name="T57" fmla="*/ 80 h 100"/>
                  <a:gd name="T58" fmla="*/ 74 w 277"/>
                  <a:gd name="T59" fmla="*/ 87 h 100"/>
                  <a:gd name="T60" fmla="*/ 85 w 277"/>
                  <a:gd name="T61" fmla="*/ 90 h 100"/>
                  <a:gd name="T62" fmla="*/ 109 w 277"/>
                  <a:gd name="T63" fmla="*/ 91 h 100"/>
                  <a:gd name="T64" fmla="*/ 132 w 277"/>
                  <a:gd name="T65" fmla="*/ 90 h 100"/>
                  <a:gd name="T66" fmla="*/ 150 w 277"/>
                  <a:gd name="T67" fmla="*/ 86 h 100"/>
                  <a:gd name="T68" fmla="*/ 165 w 277"/>
                  <a:gd name="T69" fmla="*/ 81 h 100"/>
                  <a:gd name="T70" fmla="*/ 180 w 277"/>
                  <a:gd name="T71" fmla="*/ 81 h 100"/>
                  <a:gd name="T72" fmla="*/ 204 w 277"/>
                  <a:gd name="T73" fmla="*/ 86 h 100"/>
                  <a:gd name="T74" fmla="*/ 229 w 277"/>
                  <a:gd name="T75" fmla="*/ 91 h 100"/>
                  <a:gd name="T76" fmla="*/ 248 w 277"/>
                  <a:gd name="T77" fmla="*/ 94 h 100"/>
                  <a:gd name="T78" fmla="*/ 262 w 277"/>
                  <a:gd name="T79" fmla="*/ 96 h 100"/>
                  <a:gd name="T80" fmla="*/ 274 w 277"/>
                  <a:gd name="T81" fmla="*/ 99 h 100"/>
                  <a:gd name="T82" fmla="*/ 276 w 277"/>
                  <a:gd name="T83" fmla="*/ 99 h 100"/>
                  <a:gd name="T84" fmla="*/ 266 w 277"/>
                  <a:gd name="T85" fmla="*/ 92 h 100"/>
                  <a:gd name="T86" fmla="*/ 244 w 277"/>
                  <a:gd name="T87" fmla="*/ 83 h 100"/>
                  <a:gd name="T88" fmla="*/ 232 w 277"/>
                  <a:gd name="T89" fmla="*/ 77 h 100"/>
                  <a:gd name="T90" fmla="*/ 231 w 277"/>
                  <a:gd name="T91" fmla="*/ 66 h 100"/>
                  <a:gd name="T92" fmla="*/ 223 w 277"/>
                  <a:gd name="T93" fmla="*/ 54 h 100"/>
                  <a:gd name="T94" fmla="*/ 207 w 277"/>
                  <a:gd name="T95" fmla="*/ 45 h 100"/>
                  <a:gd name="T96" fmla="*/ 193 w 277"/>
                  <a:gd name="T97" fmla="*/ 38 h 100"/>
                  <a:gd name="T98" fmla="*/ 190 w 277"/>
                  <a:gd name="T99" fmla="*/ 36 h 100"/>
                  <a:gd name="T100" fmla="*/ 192 w 277"/>
                  <a:gd name="T101" fmla="*/ 23 h 100"/>
                  <a:gd name="T102" fmla="*/ 181 w 277"/>
                  <a:gd name="T10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100">
                    <a:moveTo>
                      <a:pt x="173" y="0"/>
                    </a:moveTo>
                    <a:lnTo>
                      <a:pt x="173" y="3"/>
                    </a:lnTo>
                    <a:lnTo>
                      <a:pt x="169" y="8"/>
                    </a:lnTo>
                    <a:lnTo>
                      <a:pt x="163" y="14"/>
                    </a:lnTo>
                    <a:lnTo>
                      <a:pt x="150" y="16"/>
                    </a:lnTo>
                    <a:lnTo>
                      <a:pt x="144" y="16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8" y="16"/>
                    </a:lnTo>
                    <a:lnTo>
                      <a:pt x="124" y="16"/>
                    </a:lnTo>
                    <a:lnTo>
                      <a:pt x="122" y="15"/>
                    </a:lnTo>
                    <a:lnTo>
                      <a:pt x="120" y="15"/>
                    </a:lnTo>
                    <a:lnTo>
                      <a:pt x="118" y="13"/>
                    </a:lnTo>
                    <a:lnTo>
                      <a:pt x="116" y="11"/>
                    </a:lnTo>
                    <a:lnTo>
                      <a:pt x="114" y="9"/>
                    </a:lnTo>
                    <a:lnTo>
                      <a:pt x="109" y="8"/>
                    </a:lnTo>
                    <a:lnTo>
                      <a:pt x="107" y="7"/>
                    </a:lnTo>
                    <a:lnTo>
                      <a:pt x="103" y="6"/>
                    </a:lnTo>
                    <a:lnTo>
                      <a:pt x="100" y="6"/>
                    </a:lnTo>
                    <a:lnTo>
                      <a:pt x="95" y="7"/>
                    </a:lnTo>
                    <a:lnTo>
                      <a:pt x="91" y="10"/>
                    </a:lnTo>
                    <a:lnTo>
                      <a:pt x="87" y="13"/>
                    </a:lnTo>
                    <a:lnTo>
                      <a:pt x="83" y="17"/>
                    </a:lnTo>
                    <a:lnTo>
                      <a:pt x="80" y="19"/>
                    </a:lnTo>
                    <a:lnTo>
                      <a:pt x="77" y="22"/>
                    </a:lnTo>
                    <a:lnTo>
                      <a:pt x="74" y="24"/>
                    </a:lnTo>
                    <a:lnTo>
                      <a:pt x="71" y="24"/>
                    </a:lnTo>
                    <a:lnTo>
                      <a:pt x="68" y="24"/>
                    </a:lnTo>
                    <a:lnTo>
                      <a:pt x="64" y="21"/>
                    </a:lnTo>
                    <a:lnTo>
                      <a:pt x="59" y="19"/>
                    </a:lnTo>
                    <a:lnTo>
                      <a:pt x="54" y="16"/>
                    </a:lnTo>
                    <a:lnTo>
                      <a:pt x="49" y="14"/>
                    </a:lnTo>
                    <a:lnTo>
                      <a:pt x="45" y="11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3"/>
                    </a:lnTo>
                    <a:lnTo>
                      <a:pt x="37" y="16"/>
                    </a:lnTo>
                    <a:lnTo>
                      <a:pt x="37" y="20"/>
                    </a:lnTo>
                    <a:lnTo>
                      <a:pt x="36" y="24"/>
                    </a:lnTo>
                    <a:lnTo>
                      <a:pt x="35" y="29"/>
                    </a:lnTo>
                    <a:lnTo>
                      <a:pt x="33" y="33"/>
                    </a:lnTo>
                    <a:lnTo>
                      <a:pt x="30" y="37"/>
                    </a:lnTo>
                    <a:lnTo>
                      <a:pt x="26" y="40"/>
                    </a:lnTo>
                    <a:lnTo>
                      <a:pt x="22" y="43"/>
                    </a:lnTo>
                    <a:lnTo>
                      <a:pt x="16" y="45"/>
                    </a:lnTo>
                    <a:lnTo>
                      <a:pt x="10" y="47"/>
                    </a:lnTo>
                    <a:lnTo>
                      <a:pt x="4" y="50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4" y="60"/>
                    </a:lnTo>
                    <a:lnTo>
                      <a:pt x="13" y="59"/>
                    </a:lnTo>
                    <a:lnTo>
                      <a:pt x="23" y="56"/>
                    </a:lnTo>
                    <a:lnTo>
                      <a:pt x="38" y="51"/>
                    </a:lnTo>
                    <a:lnTo>
                      <a:pt x="54" y="46"/>
                    </a:lnTo>
                    <a:lnTo>
                      <a:pt x="72" y="43"/>
                    </a:lnTo>
                    <a:lnTo>
                      <a:pt x="91" y="40"/>
                    </a:lnTo>
                    <a:lnTo>
                      <a:pt x="107" y="38"/>
                    </a:lnTo>
                    <a:lnTo>
                      <a:pt x="123" y="37"/>
                    </a:lnTo>
                    <a:lnTo>
                      <a:pt x="134" y="36"/>
                    </a:lnTo>
                    <a:lnTo>
                      <a:pt x="143" y="37"/>
                    </a:lnTo>
                    <a:lnTo>
                      <a:pt x="150" y="39"/>
                    </a:lnTo>
                    <a:lnTo>
                      <a:pt x="156" y="41"/>
                    </a:lnTo>
                    <a:lnTo>
                      <a:pt x="161" y="44"/>
                    </a:lnTo>
                    <a:lnTo>
                      <a:pt x="168" y="46"/>
                    </a:lnTo>
                    <a:lnTo>
                      <a:pt x="172" y="49"/>
                    </a:lnTo>
                    <a:lnTo>
                      <a:pt x="174" y="52"/>
                    </a:lnTo>
                    <a:lnTo>
                      <a:pt x="176" y="54"/>
                    </a:lnTo>
                    <a:lnTo>
                      <a:pt x="175" y="57"/>
                    </a:lnTo>
                    <a:lnTo>
                      <a:pt x="174" y="59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2"/>
                    </a:lnTo>
                    <a:lnTo>
                      <a:pt x="170" y="64"/>
                    </a:lnTo>
                    <a:lnTo>
                      <a:pt x="166" y="64"/>
                    </a:lnTo>
                    <a:lnTo>
                      <a:pt x="160" y="65"/>
                    </a:lnTo>
                    <a:lnTo>
                      <a:pt x="152" y="66"/>
                    </a:lnTo>
                    <a:lnTo>
                      <a:pt x="143" y="67"/>
                    </a:lnTo>
                    <a:lnTo>
                      <a:pt x="134" y="69"/>
                    </a:lnTo>
                    <a:lnTo>
                      <a:pt x="126" y="71"/>
                    </a:lnTo>
                    <a:lnTo>
                      <a:pt x="120" y="73"/>
                    </a:lnTo>
                    <a:lnTo>
                      <a:pt x="112" y="75"/>
                    </a:lnTo>
                    <a:lnTo>
                      <a:pt x="105" y="76"/>
                    </a:lnTo>
                    <a:lnTo>
                      <a:pt x="100" y="77"/>
                    </a:lnTo>
                    <a:lnTo>
                      <a:pt x="94" y="78"/>
                    </a:lnTo>
                    <a:lnTo>
                      <a:pt x="89" y="79"/>
                    </a:lnTo>
                    <a:lnTo>
                      <a:pt x="83" y="80"/>
                    </a:lnTo>
                    <a:lnTo>
                      <a:pt x="78" y="83"/>
                    </a:lnTo>
                    <a:lnTo>
                      <a:pt x="76" y="85"/>
                    </a:lnTo>
                    <a:lnTo>
                      <a:pt x="74" y="87"/>
                    </a:lnTo>
                    <a:lnTo>
                      <a:pt x="75" y="89"/>
                    </a:lnTo>
                    <a:lnTo>
                      <a:pt x="78" y="90"/>
                    </a:lnTo>
                    <a:lnTo>
                      <a:pt x="85" y="90"/>
                    </a:lnTo>
                    <a:lnTo>
                      <a:pt x="93" y="90"/>
                    </a:lnTo>
                    <a:lnTo>
                      <a:pt x="100" y="91"/>
                    </a:lnTo>
                    <a:lnTo>
                      <a:pt x="109" y="91"/>
                    </a:lnTo>
                    <a:lnTo>
                      <a:pt x="118" y="91"/>
                    </a:lnTo>
                    <a:lnTo>
                      <a:pt x="125" y="91"/>
                    </a:lnTo>
                    <a:lnTo>
                      <a:pt x="132" y="90"/>
                    </a:lnTo>
                    <a:lnTo>
                      <a:pt x="140" y="89"/>
                    </a:lnTo>
                    <a:lnTo>
                      <a:pt x="146" y="88"/>
                    </a:lnTo>
                    <a:lnTo>
                      <a:pt x="150" y="86"/>
                    </a:lnTo>
                    <a:lnTo>
                      <a:pt x="155" y="84"/>
                    </a:lnTo>
                    <a:lnTo>
                      <a:pt x="159" y="83"/>
                    </a:lnTo>
                    <a:lnTo>
                      <a:pt x="165" y="81"/>
                    </a:lnTo>
                    <a:lnTo>
                      <a:pt x="169" y="80"/>
                    </a:lnTo>
                    <a:lnTo>
                      <a:pt x="174" y="80"/>
                    </a:lnTo>
                    <a:lnTo>
                      <a:pt x="180" y="81"/>
                    </a:lnTo>
                    <a:lnTo>
                      <a:pt x="187" y="83"/>
                    </a:lnTo>
                    <a:lnTo>
                      <a:pt x="196" y="85"/>
                    </a:lnTo>
                    <a:lnTo>
                      <a:pt x="204" y="86"/>
                    </a:lnTo>
                    <a:lnTo>
                      <a:pt x="212" y="88"/>
                    </a:lnTo>
                    <a:lnTo>
                      <a:pt x="222" y="89"/>
                    </a:lnTo>
                    <a:lnTo>
                      <a:pt x="229" y="91"/>
                    </a:lnTo>
                    <a:lnTo>
                      <a:pt x="237" y="92"/>
                    </a:lnTo>
                    <a:lnTo>
                      <a:pt x="244" y="93"/>
                    </a:lnTo>
                    <a:lnTo>
                      <a:pt x="248" y="94"/>
                    </a:lnTo>
                    <a:lnTo>
                      <a:pt x="252" y="94"/>
                    </a:lnTo>
                    <a:lnTo>
                      <a:pt x="257" y="95"/>
                    </a:lnTo>
                    <a:lnTo>
                      <a:pt x="262" y="96"/>
                    </a:lnTo>
                    <a:lnTo>
                      <a:pt x="266" y="97"/>
                    </a:lnTo>
                    <a:lnTo>
                      <a:pt x="271" y="98"/>
                    </a:lnTo>
                    <a:lnTo>
                      <a:pt x="274" y="99"/>
                    </a:lnTo>
                    <a:lnTo>
                      <a:pt x="276" y="100"/>
                    </a:lnTo>
                    <a:lnTo>
                      <a:pt x="277" y="100"/>
                    </a:lnTo>
                    <a:lnTo>
                      <a:pt x="276" y="99"/>
                    </a:lnTo>
                    <a:lnTo>
                      <a:pt x="274" y="97"/>
                    </a:lnTo>
                    <a:lnTo>
                      <a:pt x="272" y="95"/>
                    </a:lnTo>
                    <a:lnTo>
                      <a:pt x="266" y="92"/>
                    </a:lnTo>
                    <a:lnTo>
                      <a:pt x="260" y="89"/>
                    </a:lnTo>
                    <a:lnTo>
                      <a:pt x="253" y="86"/>
                    </a:lnTo>
                    <a:lnTo>
                      <a:pt x="244" y="83"/>
                    </a:lnTo>
                    <a:lnTo>
                      <a:pt x="232" y="80"/>
                    </a:lnTo>
                    <a:lnTo>
                      <a:pt x="232" y="79"/>
                    </a:lnTo>
                    <a:lnTo>
                      <a:pt x="232" y="77"/>
                    </a:lnTo>
                    <a:lnTo>
                      <a:pt x="232" y="74"/>
                    </a:lnTo>
                    <a:lnTo>
                      <a:pt x="232" y="70"/>
                    </a:lnTo>
                    <a:lnTo>
                      <a:pt x="231" y="66"/>
                    </a:lnTo>
                    <a:lnTo>
                      <a:pt x="229" y="62"/>
                    </a:lnTo>
                    <a:lnTo>
                      <a:pt x="226" y="58"/>
                    </a:lnTo>
                    <a:lnTo>
                      <a:pt x="223" y="54"/>
                    </a:lnTo>
                    <a:lnTo>
                      <a:pt x="218" y="51"/>
                    </a:lnTo>
                    <a:lnTo>
                      <a:pt x="212" y="47"/>
                    </a:lnTo>
                    <a:lnTo>
                      <a:pt x="207" y="45"/>
                    </a:lnTo>
                    <a:lnTo>
                      <a:pt x="202" y="42"/>
                    </a:lnTo>
                    <a:lnTo>
                      <a:pt x="198" y="40"/>
                    </a:lnTo>
                    <a:lnTo>
                      <a:pt x="193" y="38"/>
                    </a:lnTo>
                    <a:lnTo>
                      <a:pt x="191" y="38"/>
                    </a:lnTo>
                    <a:lnTo>
                      <a:pt x="190" y="37"/>
                    </a:lnTo>
                    <a:lnTo>
                      <a:pt x="190" y="36"/>
                    </a:lnTo>
                    <a:lnTo>
                      <a:pt x="191" y="33"/>
                    </a:lnTo>
                    <a:lnTo>
                      <a:pt x="192" y="29"/>
                    </a:lnTo>
                    <a:lnTo>
                      <a:pt x="192" y="23"/>
                    </a:lnTo>
                    <a:lnTo>
                      <a:pt x="190" y="17"/>
                    </a:lnTo>
                    <a:lnTo>
                      <a:pt x="187" y="11"/>
                    </a:lnTo>
                    <a:lnTo>
                      <a:pt x="181" y="6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8" name="Freeform 370">
                <a:extLst>
                  <a:ext uri="{FF2B5EF4-FFF2-40B4-BE49-F238E27FC236}">
                    <a16:creationId xmlns:a16="http://schemas.microsoft.com/office/drawing/2014/main" id="{B6846C2A-DD1F-4744-AE3C-B68FA07E0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827"/>
                <a:ext cx="397" cy="317"/>
              </a:xfrm>
              <a:custGeom>
                <a:avLst/>
                <a:gdLst>
                  <a:gd name="T0" fmla="*/ 13 w 795"/>
                  <a:gd name="T1" fmla="*/ 75 h 634"/>
                  <a:gd name="T2" fmla="*/ 81 w 795"/>
                  <a:gd name="T3" fmla="*/ 26 h 634"/>
                  <a:gd name="T4" fmla="*/ 137 w 795"/>
                  <a:gd name="T5" fmla="*/ 11 h 634"/>
                  <a:gd name="T6" fmla="*/ 112 w 795"/>
                  <a:gd name="T7" fmla="*/ 51 h 634"/>
                  <a:gd name="T8" fmla="*/ 137 w 795"/>
                  <a:gd name="T9" fmla="*/ 51 h 634"/>
                  <a:gd name="T10" fmla="*/ 213 w 795"/>
                  <a:gd name="T11" fmla="*/ 14 h 634"/>
                  <a:gd name="T12" fmla="*/ 224 w 795"/>
                  <a:gd name="T13" fmla="*/ 23 h 634"/>
                  <a:gd name="T14" fmla="*/ 128 w 795"/>
                  <a:gd name="T15" fmla="*/ 75 h 634"/>
                  <a:gd name="T16" fmla="*/ 134 w 795"/>
                  <a:gd name="T17" fmla="*/ 94 h 634"/>
                  <a:gd name="T18" fmla="*/ 168 w 795"/>
                  <a:gd name="T19" fmla="*/ 94 h 634"/>
                  <a:gd name="T20" fmla="*/ 166 w 795"/>
                  <a:gd name="T21" fmla="*/ 130 h 634"/>
                  <a:gd name="T22" fmla="*/ 236 w 795"/>
                  <a:gd name="T23" fmla="*/ 97 h 634"/>
                  <a:gd name="T24" fmla="*/ 343 w 795"/>
                  <a:gd name="T25" fmla="*/ 57 h 634"/>
                  <a:gd name="T26" fmla="*/ 316 w 795"/>
                  <a:gd name="T27" fmla="*/ 78 h 634"/>
                  <a:gd name="T28" fmla="*/ 220 w 795"/>
                  <a:gd name="T29" fmla="*/ 138 h 634"/>
                  <a:gd name="T30" fmla="*/ 219 w 795"/>
                  <a:gd name="T31" fmla="*/ 166 h 634"/>
                  <a:gd name="T32" fmla="*/ 249 w 795"/>
                  <a:gd name="T33" fmla="*/ 165 h 634"/>
                  <a:gd name="T34" fmla="*/ 240 w 795"/>
                  <a:gd name="T35" fmla="*/ 194 h 634"/>
                  <a:gd name="T36" fmla="*/ 257 w 795"/>
                  <a:gd name="T37" fmla="*/ 211 h 634"/>
                  <a:gd name="T38" fmla="*/ 278 w 795"/>
                  <a:gd name="T39" fmla="*/ 234 h 634"/>
                  <a:gd name="T40" fmla="*/ 310 w 795"/>
                  <a:gd name="T41" fmla="*/ 234 h 634"/>
                  <a:gd name="T42" fmla="*/ 330 w 795"/>
                  <a:gd name="T43" fmla="*/ 236 h 634"/>
                  <a:gd name="T44" fmla="*/ 384 w 795"/>
                  <a:gd name="T45" fmla="*/ 199 h 634"/>
                  <a:gd name="T46" fmla="*/ 367 w 795"/>
                  <a:gd name="T47" fmla="*/ 190 h 634"/>
                  <a:gd name="T48" fmla="*/ 383 w 795"/>
                  <a:gd name="T49" fmla="*/ 175 h 634"/>
                  <a:gd name="T50" fmla="*/ 437 w 795"/>
                  <a:gd name="T51" fmla="*/ 165 h 634"/>
                  <a:gd name="T52" fmla="*/ 432 w 795"/>
                  <a:gd name="T53" fmla="*/ 181 h 634"/>
                  <a:gd name="T54" fmla="*/ 397 w 795"/>
                  <a:gd name="T55" fmla="*/ 204 h 634"/>
                  <a:gd name="T56" fmla="*/ 359 w 795"/>
                  <a:gd name="T57" fmla="*/ 238 h 634"/>
                  <a:gd name="T58" fmla="*/ 328 w 795"/>
                  <a:gd name="T59" fmla="*/ 265 h 634"/>
                  <a:gd name="T60" fmla="*/ 369 w 795"/>
                  <a:gd name="T61" fmla="*/ 266 h 634"/>
                  <a:gd name="T62" fmla="*/ 422 w 795"/>
                  <a:gd name="T63" fmla="*/ 259 h 634"/>
                  <a:gd name="T64" fmla="*/ 423 w 795"/>
                  <a:gd name="T65" fmla="*/ 281 h 634"/>
                  <a:gd name="T66" fmla="*/ 409 w 795"/>
                  <a:gd name="T67" fmla="*/ 310 h 634"/>
                  <a:gd name="T68" fmla="*/ 434 w 795"/>
                  <a:gd name="T69" fmla="*/ 303 h 634"/>
                  <a:gd name="T70" fmla="*/ 493 w 795"/>
                  <a:gd name="T71" fmla="*/ 284 h 634"/>
                  <a:gd name="T72" fmla="*/ 500 w 795"/>
                  <a:gd name="T73" fmla="*/ 297 h 634"/>
                  <a:gd name="T74" fmla="*/ 449 w 795"/>
                  <a:gd name="T75" fmla="*/ 317 h 634"/>
                  <a:gd name="T76" fmla="*/ 458 w 795"/>
                  <a:gd name="T77" fmla="*/ 333 h 634"/>
                  <a:gd name="T78" fmla="*/ 498 w 795"/>
                  <a:gd name="T79" fmla="*/ 330 h 634"/>
                  <a:gd name="T80" fmla="*/ 491 w 795"/>
                  <a:gd name="T81" fmla="*/ 355 h 634"/>
                  <a:gd name="T82" fmla="*/ 497 w 795"/>
                  <a:gd name="T83" fmla="*/ 369 h 634"/>
                  <a:gd name="T84" fmla="*/ 523 w 795"/>
                  <a:gd name="T85" fmla="*/ 372 h 634"/>
                  <a:gd name="T86" fmla="*/ 517 w 795"/>
                  <a:gd name="T87" fmla="*/ 392 h 634"/>
                  <a:gd name="T88" fmla="*/ 583 w 795"/>
                  <a:gd name="T89" fmla="*/ 393 h 634"/>
                  <a:gd name="T90" fmla="*/ 587 w 795"/>
                  <a:gd name="T91" fmla="*/ 418 h 634"/>
                  <a:gd name="T92" fmla="*/ 626 w 795"/>
                  <a:gd name="T93" fmla="*/ 447 h 634"/>
                  <a:gd name="T94" fmla="*/ 667 w 795"/>
                  <a:gd name="T95" fmla="*/ 452 h 634"/>
                  <a:gd name="T96" fmla="*/ 657 w 795"/>
                  <a:gd name="T97" fmla="*/ 468 h 634"/>
                  <a:gd name="T98" fmla="*/ 679 w 795"/>
                  <a:gd name="T99" fmla="*/ 485 h 634"/>
                  <a:gd name="T100" fmla="*/ 699 w 795"/>
                  <a:gd name="T101" fmla="*/ 509 h 634"/>
                  <a:gd name="T102" fmla="*/ 718 w 795"/>
                  <a:gd name="T103" fmla="*/ 534 h 634"/>
                  <a:gd name="T104" fmla="*/ 777 w 795"/>
                  <a:gd name="T105" fmla="*/ 561 h 634"/>
                  <a:gd name="T106" fmla="*/ 790 w 795"/>
                  <a:gd name="T107" fmla="*/ 604 h 634"/>
                  <a:gd name="T108" fmla="*/ 752 w 795"/>
                  <a:gd name="T109" fmla="*/ 617 h 634"/>
                  <a:gd name="T110" fmla="*/ 677 w 795"/>
                  <a:gd name="T111" fmla="*/ 631 h 634"/>
                  <a:gd name="T112" fmla="*/ 572 w 795"/>
                  <a:gd name="T113" fmla="*/ 589 h 634"/>
                  <a:gd name="T114" fmla="*/ 0 w 795"/>
                  <a:gd name="T115" fmla="*/ 9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95" h="634">
                    <a:moveTo>
                      <a:pt x="0" y="91"/>
                    </a:moveTo>
                    <a:lnTo>
                      <a:pt x="0" y="91"/>
                    </a:lnTo>
                    <a:lnTo>
                      <a:pt x="1" y="89"/>
                    </a:lnTo>
                    <a:lnTo>
                      <a:pt x="3" y="87"/>
                    </a:lnTo>
                    <a:lnTo>
                      <a:pt x="6" y="84"/>
                    </a:lnTo>
                    <a:lnTo>
                      <a:pt x="9" y="79"/>
                    </a:lnTo>
                    <a:lnTo>
                      <a:pt x="13" y="75"/>
                    </a:lnTo>
                    <a:lnTo>
                      <a:pt x="18" y="69"/>
                    </a:lnTo>
                    <a:lnTo>
                      <a:pt x="24" y="63"/>
                    </a:lnTo>
                    <a:lnTo>
                      <a:pt x="34" y="56"/>
                    </a:lnTo>
                    <a:lnTo>
                      <a:pt x="42" y="49"/>
                    </a:lnTo>
                    <a:lnTo>
                      <a:pt x="53" y="42"/>
                    </a:lnTo>
                    <a:lnTo>
                      <a:pt x="66" y="34"/>
                    </a:lnTo>
                    <a:lnTo>
                      <a:pt x="81" y="26"/>
                    </a:lnTo>
                    <a:lnTo>
                      <a:pt x="97" y="18"/>
                    </a:lnTo>
                    <a:lnTo>
                      <a:pt x="116" y="9"/>
                    </a:lnTo>
                    <a:lnTo>
                      <a:pt x="138" y="0"/>
                    </a:lnTo>
                    <a:lnTo>
                      <a:pt x="138" y="1"/>
                    </a:lnTo>
                    <a:lnTo>
                      <a:pt x="138" y="3"/>
                    </a:lnTo>
                    <a:lnTo>
                      <a:pt x="138" y="7"/>
                    </a:lnTo>
                    <a:lnTo>
                      <a:pt x="137" y="11"/>
                    </a:lnTo>
                    <a:lnTo>
                      <a:pt x="134" y="17"/>
                    </a:lnTo>
                    <a:lnTo>
                      <a:pt x="132" y="22"/>
                    </a:lnTo>
                    <a:lnTo>
                      <a:pt x="128" y="28"/>
                    </a:lnTo>
                    <a:lnTo>
                      <a:pt x="123" y="34"/>
                    </a:lnTo>
                    <a:lnTo>
                      <a:pt x="118" y="39"/>
                    </a:lnTo>
                    <a:lnTo>
                      <a:pt x="114" y="46"/>
                    </a:lnTo>
                    <a:lnTo>
                      <a:pt x="112" y="51"/>
                    </a:lnTo>
                    <a:lnTo>
                      <a:pt x="109" y="55"/>
                    </a:lnTo>
                    <a:lnTo>
                      <a:pt x="109" y="59"/>
                    </a:lnTo>
                    <a:lnTo>
                      <a:pt x="112" y="60"/>
                    </a:lnTo>
                    <a:lnTo>
                      <a:pt x="115" y="61"/>
                    </a:lnTo>
                    <a:lnTo>
                      <a:pt x="120" y="59"/>
                    </a:lnTo>
                    <a:lnTo>
                      <a:pt x="128" y="56"/>
                    </a:lnTo>
                    <a:lnTo>
                      <a:pt x="137" y="51"/>
                    </a:lnTo>
                    <a:lnTo>
                      <a:pt x="147" y="45"/>
                    </a:lnTo>
                    <a:lnTo>
                      <a:pt x="157" y="38"/>
                    </a:lnTo>
                    <a:lnTo>
                      <a:pt x="169" y="31"/>
                    </a:lnTo>
                    <a:lnTo>
                      <a:pt x="180" y="26"/>
                    </a:lnTo>
                    <a:lnTo>
                      <a:pt x="192" y="21"/>
                    </a:lnTo>
                    <a:lnTo>
                      <a:pt x="203" y="17"/>
                    </a:lnTo>
                    <a:lnTo>
                      <a:pt x="213" y="14"/>
                    </a:lnTo>
                    <a:lnTo>
                      <a:pt x="225" y="11"/>
                    </a:lnTo>
                    <a:lnTo>
                      <a:pt x="233" y="9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3" y="11"/>
                    </a:lnTo>
                    <a:lnTo>
                      <a:pt x="237" y="17"/>
                    </a:lnTo>
                    <a:lnTo>
                      <a:pt x="224" y="23"/>
                    </a:lnTo>
                    <a:lnTo>
                      <a:pt x="207" y="31"/>
                    </a:lnTo>
                    <a:lnTo>
                      <a:pt x="190" y="39"/>
                    </a:lnTo>
                    <a:lnTo>
                      <a:pt x="173" y="48"/>
                    </a:lnTo>
                    <a:lnTo>
                      <a:pt x="158" y="55"/>
                    </a:lnTo>
                    <a:lnTo>
                      <a:pt x="145" y="62"/>
                    </a:lnTo>
                    <a:lnTo>
                      <a:pt x="134" y="69"/>
                    </a:lnTo>
                    <a:lnTo>
                      <a:pt x="128" y="75"/>
                    </a:lnTo>
                    <a:lnTo>
                      <a:pt x="125" y="79"/>
                    </a:lnTo>
                    <a:lnTo>
                      <a:pt x="125" y="83"/>
                    </a:lnTo>
                    <a:lnTo>
                      <a:pt x="126" y="86"/>
                    </a:lnTo>
                    <a:lnTo>
                      <a:pt x="127" y="89"/>
                    </a:lnTo>
                    <a:lnTo>
                      <a:pt x="128" y="91"/>
                    </a:lnTo>
                    <a:lnTo>
                      <a:pt x="131" y="92"/>
                    </a:lnTo>
                    <a:lnTo>
                      <a:pt x="134" y="94"/>
                    </a:lnTo>
                    <a:lnTo>
                      <a:pt x="139" y="94"/>
                    </a:lnTo>
                    <a:lnTo>
                      <a:pt x="144" y="92"/>
                    </a:lnTo>
                    <a:lnTo>
                      <a:pt x="150" y="92"/>
                    </a:lnTo>
                    <a:lnTo>
                      <a:pt x="156" y="91"/>
                    </a:lnTo>
                    <a:lnTo>
                      <a:pt x="160" y="91"/>
                    </a:lnTo>
                    <a:lnTo>
                      <a:pt x="165" y="91"/>
                    </a:lnTo>
                    <a:lnTo>
                      <a:pt x="168" y="94"/>
                    </a:lnTo>
                    <a:lnTo>
                      <a:pt x="171" y="96"/>
                    </a:lnTo>
                    <a:lnTo>
                      <a:pt x="171" y="99"/>
                    </a:lnTo>
                    <a:lnTo>
                      <a:pt x="171" y="104"/>
                    </a:lnTo>
                    <a:lnTo>
                      <a:pt x="169" y="110"/>
                    </a:lnTo>
                    <a:lnTo>
                      <a:pt x="166" y="117"/>
                    </a:lnTo>
                    <a:lnTo>
                      <a:pt x="165" y="124"/>
                    </a:lnTo>
                    <a:lnTo>
                      <a:pt x="166" y="130"/>
                    </a:lnTo>
                    <a:lnTo>
                      <a:pt x="168" y="134"/>
                    </a:lnTo>
                    <a:lnTo>
                      <a:pt x="173" y="135"/>
                    </a:lnTo>
                    <a:lnTo>
                      <a:pt x="180" y="133"/>
                    </a:lnTo>
                    <a:lnTo>
                      <a:pt x="192" y="126"/>
                    </a:lnTo>
                    <a:lnTo>
                      <a:pt x="205" y="116"/>
                    </a:lnTo>
                    <a:lnTo>
                      <a:pt x="220" y="107"/>
                    </a:lnTo>
                    <a:lnTo>
                      <a:pt x="236" y="97"/>
                    </a:lnTo>
                    <a:lnTo>
                      <a:pt x="253" y="87"/>
                    </a:lnTo>
                    <a:lnTo>
                      <a:pt x="270" y="79"/>
                    </a:lnTo>
                    <a:lnTo>
                      <a:pt x="286" y="71"/>
                    </a:lnTo>
                    <a:lnTo>
                      <a:pt x="303" y="65"/>
                    </a:lnTo>
                    <a:lnTo>
                      <a:pt x="318" y="61"/>
                    </a:lnTo>
                    <a:lnTo>
                      <a:pt x="332" y="59"/>
                    </a:lnTo>
                    <a:lnTo>
                      <a:pt x="343" y="57"/>
                    </a:lnTo>
                    <a:lnTo>
                      <a:pt x="351" y="57"/>
                    </a:lnTo>
                    <a:lnTo>
                      <a:pt x="355" y="57"/>
                    </a:lnTo>
                    <a:lnTo>
                      <a:pt x="356" y="59"/>
                    </a:lnTo>
                    <a:lnTo>
                      <a:pt x="353" y="62"/>
                    </a:lnTo>
                    <a:lnTo>
                      <a:pt x="344" y="66"/>
                    </a:lnTo>
                    <a:lnTo>
                      <a:pt x="332" y="72"/>
                    </a:lnTo>
                    <a:lnTo>
                      <a:pt x="316" y="78"/>
                    </a:lnTo>
                    <a:lnTo>
                      <a:pt x="299" y="85"/>
                    </a:lnTo>
                    <a:lnTo>
                      <a:pt x="282" y="94"/>
                    </a:lnTo>
                    <a:lnTo>
                      <a:pt x="265" y="101"/>
                    </a:lnTo>
                    <a:lnTo>
                      <a:pt x="250" y="110"/>
                    </a:lnTo>
                    <a:lnTo>
                      <a:pt x="236" y="119"/>
                    </a:lnTo>
                    <a:lnTo>
                      <a:pt x="226" y="129"/>
                    </a:lnTo>
                    <a:lnTo>
                      <a:pt x="220" y="138"/>
                    </a:lnTo>
                    <a:lnTo>
                      <a:pt x="217" y="149"/>
                    </a:lnTo>
                    <a:lnTo>
                      <a:pt x="213" y="155"/>
                    </a:lnTo>
                    <a:lnTo>
                      <a:pt x="212" y="160"/>
                    </a:lnTo>
                    <a:lnTo>
                      <a:pt x="212" y="164"/>
                    </a:lnTo>
                    <a:lnTo>
                      <a:pt x="214" y="166"/>
                    </a:lnTo>
                    <a:lnTo>
                      <a:pt x="217" y="166"/>
                    </a:lnTo>
                    <a:lnTo>
                      <a:pt x="219" y="166"/>
                    </a:lnTo>
                    <a:lnTo>
                      <a:pt x="222" y="166"/>
                    </a:lnTo>
                    <a:lnTo>
                      <a:pt x="226" y="165"/>
                    </a:lnTo>
                    <a:lnTo>
                      <a:pt x="231" y="164"/>
                    </a:lnTo>
                    <a:lnTo>
                      <a:pt x="236" y="163"/>
                    </a:lnTo>
                    <a:lnTo>
                      <a:pt x="242" y="163"/>
                    </a:lnTo>
                    <a:lnTo>
                      <a:pt x="246" y="164"/>
                    </a:lnTo>
                    <a:lnTo>
                      <a:pt x="249" y="165"/>
                    </a:lnTo>
                    <a:lnTo>
                      <a:pt x="249" y="168"/>
                    </a:lnTo>
                    <a:lnTo>
                      <a:pt x="248" y="172"/>
                    </a:lnTo>
                    <a:lnTo>
                      <a:pt x="244" y="177"/>
                    </a:lnTo>
                    <a:lnTo>
                      <a:pt x="243" y="182"/>
                    </a:lnTo>
                    <a:lnTo>
                      <a:pt x="240" y="186"/>
                    </a:lnTo>
                    <a:lnTo>
                      <a:pt x="240" y="190"/>
                    </a:lnTo>
                    <a:lnTo>
                      <a:pt x="240" y="194"/>
                    </a:lnTo>
                    <a:lnTo>
                      <a:pt x="243" y="197"/>
                    </a:lnTo>
                    <a:lnTo>
                      <a:pt x="244" y="201"/>
                    </a:lnTo>
                    <a:lnTo>
                      <a:pt x="248" y="203"/>
                    </a:lnTo>
                    <a:lnTo>
                      <a:pt x="251" y="204"/>
                    </a:lnTo>
                    <a:lnTo>
                      <a:pt x="253" y="207"/>
                    </a:lnTo>
                    <a:lnTo>
                      <a:pt x="255" y="209"/>
                    </a:lnTo>
                    <a:lnTo>
                      <a:pt x="257" y="211"/>
                    </a:lnTo>
                    <a:lnTo>
                      <a:pt x="258" y="214"/>
                    </a:lnTo>
                    <a:lnTo>
                      <a:pt x="260" y="216"/>
                    </a:lnTo>
                    <a:lnTo>
                      <a:pt x="262" y="220"/>
                    </a:lnTo>
                    <a:lnTo>
                      <a:pt x="265" y="223"/>
                    </a:lnTo>
                    <a:lnTo>
                      <a:pt x="271" y="228"/>
                    </a:lnTo>
                    <a:lnTo>
                      <a:pt x="274" y="231"/>
                    </a:lnTo>
                    <a:lnTo>
                      <a:pt x="278" y="234"/>
                    </a:lnTo>
                    <a:lnTo>
                      <a:pt x="282" y="236"/>
                    </a:lnTo>
                    <a:lnTo>
                      <a:pt x="285" y="237"/>
                    </a:lnTo>
                    <a:lnTo>
                      <a:pt x="289" y="237"/>
                    </a:lnTo>
                    <a:lnTo>
                      <a:pt x="294" y="237"/>
                    </a:lnTo>
                    <a:lnTo>
                      <a:pt x="298" y="235"/>
                    </a:lnTo>
                    <a:lnTo>
                      <a:pt x="304" y="233"/>
                    </a:lnTo>
                    <a:lnTo>
                      <a:pt x="310" y="234"/>
                    </a:lnTo>
                    <a:lnTo>
                      <a:pt x="314" y="238"/>
                    </a:lnTo>
                    <a:lnTo>
                      <a:pt x="316" y="243"/>
                    </a:lnTo>
                    <a:lnTo>
                      <a:pt x="317" y="245"/>
                    </a:lnTo>
                    <a:lnTo>
                      <a:pt x="318" y="245"/>
                    </a:lnTo>
                    <a:lnTo>
                      <a:pt x="322" y="243"/>
                    </a:lnTo>
                    <a:lnTo>
                      <a:pt x="325" y="240"/>
                    </a:lnTo>
                    <a:lnTo>
                      <a:pt x="330" y="236"/>
                    </a:lnTo>
                    <a:lnTo>
                      <a:pt x="336" y="230"/>
                    </a:lnTo>
                    <a:lnTo>
                      <a:pt x="342" y="223"/>
                    </a:lnTo>
                    <a:lnTo>
                      <a:pt x="351" y="218"/>
                    </a:lnTo>
                    <a:lnTo>
                      <a:pt x="360" y="212"/>
                    </a:lnTo>
                    <a:lnTo>
                      <a:pt x="368" y="208"/>
                    </a:lnTo>
                    <a:lnTo>
                      <a:pt x="377" y="203"/>
                    </a:lnTo>
                    <a:lnTo>
                      <a:pt x="384" y="199"/>
                    </a:lnTo>
                    <a:lnTo>
                      <a:pt x="388" y="195"/>
                    </a:lnTo>
                    <a:lnTo>
                      <a:pt x="390" y="193"/>
                    </a:lnTo>
                    <a:lnTo>
                      <a:pt x="389" y="192"/>
                    </a:lnTo>
                    <a:lnTo>
                      <a:pt x="384" y="192"/>
                    </a:lnTo>
                    <a:lnTo>
                      <a:pt x="377" y="192"/>
                    </a:lnTo>
                    <a:lnTo>
                      <a:pt x="373" y="191"/>
                    </a:lnTo>
                    <a:lnTo>
                      <a:pt x="367" y="190"/>
                    </a:lnTo>
                    <a:lnTo>
                      <a:pt x="364" y="188"/>
                    </a:lnTo>
                    <a:lnTo>
                      <a:pt x="363" y="187"/>
                    </a:lnTo>
                    <a:lnTo>
                      <a:pt x="363" y="185"/>
                    </a:lnTo>
                    <a:lnTo>
                      <a:pt x="366" y="183"/>
                    </a:lnTo>
                    <a:lnTo>
                      <a:pt x="370" y="180"/>
                    </a:lnTo>
                    <a:lnTo>
                      <a:pt x="377" y="178"/>
                    </a:lnTo>
                    <a:lnTo>
                      <a:pt x="383" y="175"/>
                    </a:lnTo>
                    <a:lnTo>
                      <a:pt x="391" y="171"/>
                    </a:lnTo>
                    <a:lnTo>
                      <a:pt x="400" y="169"/>
                    </a:lnTo>
                    <a:lnTo>
                      <a:pt x="409" y="167"/>
                    </a:lnTo>
                    <a:lnTo>
                      <a:pt x="417" y="165"/>
                    </a:lnTo>
                    <a:lnTo>
                      <a:pt x="425" y="165"/>
                    </a:lnTo>
                    <a:lnTo>
                      <a:pt x="432" y="164"/>
                    </a:lnTo>
                    <a:lnTo>
                      <a:pt x="437" y="165"/>
                    </a:lnTo>
                    <a:lnTo>
                      <a:pt x="441" y="166"/>
                    </a:lnTo>
                    <a:lnTo>
                      <a:pt x="444" y="167"/>
                    </a:lnTo>
                    <a:lnTo>
                      <a:pt x="445" y="170"/>
                    </a:lnTo>
                    <a:lnTo>
                      <a:pt x="445" y="172"/>
                    </a:lnTo>
                    <a:lnTo>
                      <a:pt x="442" y="176"/>
                    </a:lnTo>
                    <a:lnTo>
                      <a:pt x="438" y="179"/>
                    </a:lnTo>
                    <a:lnTo>
                      <a:pt x="432" y="181"/>
                    </a:lnTo>
                    <a:lnTo>
                      <a:pt x="423" y="184"/>
                    </a:lnTo>
                    <a:lnTo>
                      <a:pt x="418" y="187"/>
                    </a:lnTo>
                    <a:lnTo>
                      <a:pt x="413" y="191"/>
                    </a:lnTo>
                    <a:lnTo>
                      <a:pt x="409" y="194"/>
                    </a:lnTo>
                    <a:lnTo>
                      <a:pt x="405" y="197"/>
                    </a:lnTo>
                    <a:lnTo>
                      <a:pt x="401" y="202"/>
                    </a:lnTo>
                    <a:lnTo>
                      <a:pt x="397" y="204"/>
                    </a:lnTo>
                    <a:lnTo>
                      <a:pt x="393" y="208"/>
                    </a:lnTo>
                    <a:lnTo>
                      <a:pt x="388" y="211"/>
                    </a:lnTo>
                    <a:lnTo>
                      <a:pt x="383" y="215"/>
                    </a:lnTo>
                    <a:lnTo>
                      <a:pt x="377" y="220"/>
                    </a:lnTo>
                    <a:lnTo>
                      <a:pt x="371" y="225"/>
                    </a:lnTo>
                    <a:lnTo>
                      <a:pt x="364" y="232"/>
                    </a:lnTo>
                    <a:lnTo>
                      <a:pt x="359" y="238"/>
                    </a:lnTo>
                    <a:lnTo>
                      <a:pt x="354" y="243"/>
                    </a:lnTo>
                    <a:lnTo>
                      <a:pt x="351" y="248"/>
                    </a:lnTo>
                    <a:lnTo>
                      <a:pt x="348" y="252"/>
                    </a:lnTo>
                    <a:lnTo>
                      <a:pt x="342" y="257"/>
                    </a:lnTo>
                    <a:lnTo>
                      <a:pt x="336" y="260"/>
                    </a:lnTo>
                    <a:lnTo>
                      <a:pt x="331" y="262"/>
                    </a:lnTo>
                    <a:lnTo>
                      <a:pt x="328" y="265"/>
                    </a:lnTo>
                    <a:lnTo>
                      <a:pt x="327" y="266"/>
                    </a:lnTo>
                    <a:lnTo>
                      <a:pt x="328" y="267"/>
                    </a:lnTo>
                    <a:lnTo>
                      <a:pt x="334" y="268"/>
                    </a:lnTo>
                    <a:lnTo>
                      <a:pt x="343" y="268"/>
                    </a:lnTo>
                    <a:lnTo>
                      <a:pt x="353" y="268"/>
                    </a:lnTo>
                    <a:lnTo>
                      <a:pt x="361" y="267"/>
                    </a:lnTo>
                    <a:lnTo>
                      <a:pt x="369" y="266"/>
                    </a:lnTo>
                    <a:lnTo>
                      <a:pt x="377" y="265"/>
                    </a:lnTo>
                    <a:lnTo>
                      <a:pt x="385" y="263"/>
                    </a:lnTo>
                    <a:lnTo>
                      <a:pt x="391" y="262"/>
                    </a:lnTo>
                    <a:lnTo>
                      <a:pt x="399" y="261"/>
                    </a:lnTo>
                    <a:lnTo>
                      <a:pt x="405" y="260"/>
                    </a:lnTo>
                    <a:lnTo>
                      <a:pt x="414" y="259"/>
                    </a:lnTo>
                    <a:lnTo>
                      <a:pt x="422" y="259"/>
                    </a:lnTo>
                    <a:lnTo>
                      <a:pt x="430" y="258"/>
                    </a:lnTo>
                    <a:lnTo>
                      <a:pt x="436" y="259"/>
                    </a:lnTo>
                    <a:lnTo>
                      <a:pt x="439" y="261"/>
                    </a:lnTo>
                    <a:lnTo>
                      <a:pt x="440" y="263"/>
                    </a:lnTo>
                    <a:lnTo>
                      <a:pt x="436" y="268"/>
                    </a:lnTo>
                    <a:lnTo>
                      <a:pt x="430" y="274"/>
                    </a:lnTo>
                    <a:lnTo>
                      <a:pt x="423" y="281"/>
                    </a:lnTo>
                    <a:lnTo>
                      <a:pt x="418" y="287"/>
                    </a:lnTo>
                    <a:lnTo>
                      <a:pt x="415" y="292"/>
                    </a:lnTo>
                    <a:lnTo>
                      <a:pt x="410" y="297"/>
                    </a:lnTo>
                    <a:lnTo>
                      <a:pt x="408" y="301"/>
                    </a:lnTo>
                    <a:lnTo>
                      <a:pt x="407" y="305"/>
                    </a:lnTo>
                    <a:lnTo>
                      <a:pt x="408" y="308"/>
                    </a:lnTo>
                    <a:lnTo>
                      <a:pt x="409" y="310"/>
                    </a:lnTo>
                    <a:lnTo>
                      <a:pt x="412" y="310"/>
                    </a:lnTo>
                    <a:lnTo>
                      <a:pt x="415" y="311"/>
                    </a:lnTo>
                    <a:lnTo>
                      <a:pt x="417" y="310"/>
                    </a:lnTo>
                    <a:lnTo>
                      <a:pt x="420" y="310"/>
                    </a:lnTo>
                    <a:lnTo>
                      <a:pt x="425" y="308"/>
                    </a:lnTo>
                    <a:lnTo>
                      <a:pt x="429" y="306"/>
                    </a:lnTo>
                    <a:lnTo>
                      <a:pt x="434" y="303"/>
                    </a:lnTo>
                    <a:lnTo>
                      <a:pt x="440" y="300"/>
                    </a:lnTo>
                    <a:lnTo>
                      <a:pt x="448" y="297"/>
                    </a:lnTo>
                    <a:lnTo>
                      <a:pt x="457" y="294"/>
                    </a:lnTo>
                    <a:lnTo>
                      <a:pt x="467" y="290"/>
                    </a:lnTo>
                    <a:lnTo>
                      <a:pt x="476" y="288"/>
                    </a:lnTo>
                    <a:lnTo>
                      <a:pt x="485" y="285"/>
                    </a:lnTo>
                    <a:lnTo>
                      <a:pt x="493" y="284"/>
                    </a:lnTo>
                    <a:lnTo>
                      <a:pt x="499" y="285"/>
                    </a:lnTo>
                    <a:lnTo>
                      <a:pt x="504" y="287"/>
                    </a:lnTo>
                    <a:lnTo>
                      <a:pt x="507" y="288"/>
                    </a:lnTo>
                    <a:lnTo>
                      <a:pt x="507" y="290"/>
                    </a:lnTo>
                    <a:lnTo>
                      <a:pt x="507" y="292"/>
                    </a:lnTo>
                    <a:lnTo>
                      <a:pt x="504" y="295"/>
                    </a:lnTo>
                    <a:lnTo>
                      <a:pt x="500" y="297"/>
                    </a:lnTo>
                    <a:lnTo>
                      <a:pt x="495" y="299"/>
                    </a:lnTo>
                    <a:lnTo>
                      <a:pt x="488" y="301"/>
                    </a:lnTo>
                    <a:lnTo>
                      <a:pt x="481" y="304"/>
                    </a:lnTo>
                    <a:lnTo>
                      <a:pt x="472" y="308"/>
                    </a:lnTo>
                    <a:lnTo>
                      <a:pt x="464" y="310"/>
                    </a:lnTo>
                    <a:lnTo>
                      <a:pt x="456" y="313"/>
                    </a:lnTo>
                    <a:lnTo>
                      <a:pt x="449" y="317"/>
                    </a:lnTo>
                    <a:lnTo>
                      <a:pt x="444" y="320"/>
                    </a:lnTo>
                    <a:lnTo>
                      <a:pt x="442" y="323"/>
                    </a:lnTo>
                    <a:lnTo>
                      <a:pt x="443" y="326"/>
                    </a:lnTo>
                    <a:lnTo>
                      <a:pt x="445" y="328"/>
                    </a:lnTo>
                    <a:lnTo>
                      <a:pt x="449" y="330"/>
                    </a:lnTo>
                    <a:lnTo>
                      <a:pt x="454" y="332"/>
                    </a:lnTo>
                    <a:lnTo>
                      <a:pt x="458" y="333"/>
                    </a:lnTo>
                    <a:lnTo>
                      <a:pt x="463" y="335"/>
                    </a:lnTo>
                    <a:lnTo>
                      <a:pt x="468" y="333"/>
                    </a:lnTo>
                    <a:lnTo>
                      <a:pt x="473" y="332"/>
                    </a:lnTo>
                    <a:lnTo>
                      <a:pt x="481" y="330"/>
                    </a:lnTo>
                    <a:lnTo>
                      <a:pt x="487" y="329"/>
                    </a:lnTo>
                    <a:lnTo>
                      <a:pt x="493" y="329"/>
                    </a:lnTo>
                    <a:lnTo>
                      <a:pt x="498" y="330"/>
                    </a:lnTo>
                    <a:lnTo>
                      <a:pt x="502" y="332"/>
                    </a:lnTo>
                    <a:lnTo>
                      <a:pt x="506" y="335"/>
                    </a:lnTo>
                    <a:lnTo>
                      <a:pt x="507" y="338"/>
                    </a:lnTo>
                    <a:lnTo>
                      <a:pt x="506" y="342"/>
                    </a:lnTo>
                    <a:lnTo>
                      <a:pt x="501" y="346"/>
                    </a:lnTo>
                    <a:lnTo>
                      <a:pt x="496" y="350"/>
                    </a:lnTo>
                    <a:lnTo>
                      <a:pt x="491" y="355"/>
                    </a:lnTo>
                    <a:lnTo>
                      <a:pt x="487" y="362"/>
                    </a:lnTo>
                    <a:lnTo>
                      <a:pt x="484" y="366"/>
                    </a:lnTo>
                    <a:lnTo>
                      <a:pt x="482" y="370"/>
                    </a:lnTo>
                    <a:lnTo>
                      <a:pt x="482" y="372"/>
                    </a:lnTo>
                    <a:lnTo>
                      <a:pt x="484" y="374"/>
                    </a:lnTo>
                    <a:lnTo>
                      <a:pt x="490" y="372"/>
                    </a:lnTo>
                    <a:lnTo>
                      <a:pt x="497" y="369"/>
                    </a:lnTo>
                    <a:lnTo>
                      <a:pt x="507" y="367"/>
                    </a:lnTo>
                    <a:lnTo>
                      <a:pt x="513" y="366"/>
                    </a:lnTo>
                    <a:lnTo>
                      <a:pt x="519" y="365"/>
                    </a:lnTo>
                    <a:lnTo>
                      <a:pt x="523" y="365"/>
                    </a:lnTo>
                    <a:lnTo>
                      <a:pt x="525" y="366"/>
                    </a:lnTo>
                    <a:lnTo>
                      <a:pt x="525" y="368"/>
                    </a:lnTo>
                    <a:lnTo>
                      <a:pt x="523" y="372"/>
                    </a:lnTo>
                    <a:lnTo>
                      <a:pt x="519" y="376"/>
                    </a:lnTo>
                    <a:lnTo>
                      <a:pt x="514" y="380"/>
                    </a:lnTo>
                    <a:lnTo>
                      <a:pt x="512" y="383"/>
                    </a:lnTo>
                    <a:lnTo>
                      <a:pt x="510" y="386"/>
                    </a:lnTo>
                    <a:lnTo>
                      <a:pt x="510" y="389"/>
                    </a:lnTo>
                    <a:lnTo>
                      <a:pt x="512" y="391"/>
                    </a:lnTo>
                    <a:lnTo>
                      <a:pt x="517" y="392"/>
                    </a:lnTo>
                    <a:lnTo>
                      <a:pt x="525" y="392"/>
                    </a:lnTo>
                    <a:lnTo>
                      <a:pt x="536" y="392"/>
                    </a:lnTo>
                    <a:lnTo>
                      <a:pt x="546" y="392"/>
                    </a:lnTo>
                    <a:lnTo>
                      <a:pt x="558" y="391"/>
                    </a:lnTo>
                    <a:lnTo>
                      <a:pt x="568" y="391"/>
                    </a:lnTo>
                    <a:lnTo>
                      <a:pt x="576" y="392"/>
                    </a:lnTo>
                    <a:lnTo>
                      <a:pt x="583" y="393"/>
                    </a:lnTo>
                    <a:lnTo>
                      <a:pt x="585" y="395"/>
                    </a:lnTo>
                    <a:lnTo>
                      <a:pt x="585" y="399"/>
                    </a:lnTo>
                    <a:lnTo>
                      <a:pt x="582" y="404"/>
                    </a:lnTo>
                    <a:lnTo>
                      <a:pt x="580" y="408"/>
                    </a:lnTo>
                    <a:lnTo>
                      <a:pt x="580" y="411"/>
                    </a:lnTo>
                    <a:lnTo>
                      <a:pt x="584" y="415"/>
                    </a:lnTo>
                    <a:lnTo>
                      <a:pt x="587" y="418"/>
                    </a:lnTo>
                    <a:lnTo>
                      <a:pt x="592" y="421"/>
                    </a:lnTo>
                    <a:lnTo>
                      <a:pt x="598" y="424"/>
                    </a:lnTo>
                    <a:lnTo>
                      <a:pt x="605" y="428"/>
                    </a:lnTo>
                    <a:lnTo>
                      <a:pt x="612" y="433"/>
                    </a:lnTo>
                    <a:lnTo>
                      <a:pt x="618" y="437"/>
                    </a:lnTo>
                    <a:lnTo>
                      <a:pt x="622" y="443"/>
                    </a:lnTo>
                    <a:lnTo>
                      <a:pt x="626" y="447"/>
                    </a:lnTo>
                    <a:lnTo>
                      <a:pt x="630" y="450"/>
                    </a:lnTo>
                    <a:lnTo>
                      <a:pt x="635" y="453"/>
                    </a:lnTo>
                    <a:lnTo>
                      <a:pt x="641" y="453"/>
                    </a:lnTo>
                    <a:lnTo>
                      <a:pt x="647" y="453"/>
                    </a:lnTo>
                    <a:lnTo>
                      <a:pt x="655" y="452"/>
                    </a:lnTo>
                    <a:lnTo>
                      <a:pt x="662" y="452"/>
                    </a:lnTo>
                    <a:lnTo>
                      <a:pt x="667" y="452"/>
                    </a:lnTo>
                    <a:lnTo>
                      <a:pt x="669" y="454"/>
                    </a:lnTo>
                    <a:lnTo>
                      <a:pt x="670" y="456"/>
                    </a:lnTo>
                    <a:lnTo>
                      <a:pt x="670" y="458"/>
                    </a:lnTo>
                    <a:lnTo>
                      <a:pt x="669" y="461"/>
                    </a:lnTo>
                    <a:lnTo>
                      <a:pt x="665" y="463"/>
                    </a:lnTo>
                    <a:lnTo>
                      <a:pt x="659" y="465"/>
                    </a:lnTo>
                    <a:lnTo>
                      <a:pt x="657" y="468"/>
                    </a:lnTo>
                    <a:lnTo>
                      <a:pt x="654" y="471"/>
                    </a:lnTo>
                    <a:lnTo>
                      <a:pt x="654" y="473"/>
                    </a:lnTo>
                    <a:lnTo>
                      <a:pt x="656" y="475"/>
                    </a:lnTo>
                    <a:lnTo>
                      <a:pt x="659" y="478"/>
                    </a:lnTo>
                    <a:lnTo>
                      <a:pt x="665" y="480"/>
                    </a:lnTo>
                    <a:lnTo>
                      <a:pt x="671" y="483"/>
                    </a:lnTo>
                    <a:lnTo>
                      <a:pt x="679" y="485"/>
                    </a:lnTo>
                    <a:lnTo>
                      <a:pt x="685" y="488"/>
                    </a:lnTo>
                    <a:lnTo>
                      <a:pt x="690" y="489"/>
                    </a:lnTo>
                    <a:lnTo>
                      <a:pt x="693" y="491"/>
                    </a:lnTo>
                    <a:lnTo>
                      <a:pt x="696" y="495"/>
                    </a:lnTo>
                    <a:lnTo>
                      <a:pt x="698" y="499"/>
                    </a:lnTo>
                    <a:lnTo>
                      <a:pt x="699" y="503"/>
                    </a:lnTo>
                    <a:lnTo>
                      <a:pt x="699" y="509"/>
                    </a:lnTo>
                    <a:lnTo>
                      <a:pt x="699" y="515"/>
                    </a:lnTo>
                    <a:lnTo>
                      <a:pt x="699" y="519"/>
                    </a:lnTo>
                    <a:lnTo>
                      <a:pt x="701" y="524"/>
                    </a:lnTo>
                    <a:lnTo>
                      <a:pt x="703" y="527"/>
                    </a:lnTo>
                    <a:lnTo>
                      <a:pt x="706" y="529"/>
                    </a:lnTo>
                    <a:lnTo>
                      <a:pt x="710" y="531"/>
                    </a:lnTo>
                    <a:lnTo>
                      <a:pt x="718" y="534"/>
                    </a:lnTo>
                    <a:lnTo>
                      <a:pt x="726" y="537"/>
                    </a:lnTo>
                    <a:lnTo>
                      <a:pt x="735" y="540"/>
                    </a:lnTo>
                    <a:lnTo>
                      <a:pt x="746" y="543"/>
                    </a:lnTo>
                    <a:lnTo>
                      <a:pt x="755" y="548"/>
                    </a:lnTo>
                    <a:lnTo>
                      <a:pt x="763" y="552"/>
                    </a:lnTo>
                    <a:lnTo>
                      <a:pt x="772" y="557"/>
                    </a:lnTo>
                    <a:lnTo>
                      <a:pt x="777" y="561"/>
                    </a:lnTo>
                    <a:lnTo>
                      <a:pt x="781" y="567"/>
                    </a:lnTo>
                    <a:lnTo>
                      <a:pt x="782" y="575"/>
                    </a:lnTo>
                    <a:lnTo>
                      <a:pt x="783" y="582"/>
                    </a:lnTo>
                    <a:lnTo>
                      <a:pt x="784" y="588"/>
                    </a:lnTo>
                    <a:lnTo>
                      <a:pt x="786" y="594"/>
                    </a:lnTo>
                    <a:lnTo>
                      <a:pt x="788" y="599"/>
                    </a:lnTo>
                    <a:lnTo>
                      <a:pt x="790" y="604"/>
                    </a:lnTo>
                    <a:lnTo>
                      <a:pt x="793" y="607"/>
                    </a:lnTo>
                    <a:lnTo>
                      <a:pt x="794" y="609"/>
                    </a:lnTo>
                    <a:lnTo>
                      <a:pt x="795" y="610"/>
                    </a:lnTo>
                    <a:lnTo>
                      <a:pt x="790" y="610"/>
                    </a:lnTo>
                    <a:lnTo>
                      <a:pt x="781" y="612"/>
                    </a:lnTo>
                    <a:lnTo>
                      <a:pt x="768" y="614"/>
                    </a:lnTo>
                    <a:lnTo>
                      <a:pt x="752" y="617"/>
                    </a:lnTo>
                    <a:lnTo>
                      <a:pt x="735" y="620"/>
                    </a:lnTo>
                    <a:lnTo>
                      <a:pt x="721" y="624"/>
                    </a:lnTo>
                    <a:lnTo>
                      <a:pt x="708" y="629"/>
                    </a:lnTo>
                    <a:lnTo>
                      <a:pt x="699" y="633"/>
                    </a:lnTo>
                    <a:lnTo>
                      <a:pt x="695" y="634"/>
                    </a:lnTo>
                    <a:lnTo>
                      <a:pt x="688" y="633"/>
                    </a:lnTo>
                    <a:lnTo>
                      <a:pt x="677" y="631"/>
                    </a:lnTo>
                    <a:lnTo>
                      <a:pt x="666" y="626"/>
                    </a:lnTo>
                    <a:lnTo>
                      <a:pt x="652" y="621"/>
                    </a:lnTo>
                    <a:lnTo>
                      <a:pt x="637" y="616"/>
                    </a:lnTo>
                    <a:lnTo>
                      <a:pt x="621" y="609"/>
                    </a:lnTo>
                    <a:lnTo>
                      <a:pt x="604" y="603"/>
                    </a:lnTo>
                    <a:lnTo>
                      <a:pt x="588" y="595"/>
                    </a:lnTo>
                    <a:lnTo>
                      <a:pt x="572" y="589"/>
                    </a:lnTo>
                    <a:lnTo>
                      <a:pt x="558" y="582"/>
                    </a:lnTo>
                    <a:lnTo>
                      <a:pt x="545" y="577"/>
                    </a:lnTo>
                    <a:lnTo>
                      <a:pt x="534" y="571"/>
                    </a:lnTo>
                    <a:lnTo>
                      <a:pt x="525" y="567"/>
                    </a:lnTo>
                    <a:lnTo>
                      <a:pt x="520" y="565"/>
                    </a:lnTo>
                    <a:lnTo>
                      <a:pt x="519" y="564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9" name="Freeform 371">
                <a:extLst>
                  <a:ext uri="{FF2B5EF4-FFF2-40B4-BE49-F238E27FC236}">
                    <a16:creationId xmlns:a16="http://schemas.microsoft.com/office/drawing/2014/main" id="{52CCB436-E528-4535-91BE-A1A3EBB2C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861"/>
                <a:ext cx="534" cy="281"/>
              </a:xfrm>
              <a:custGeom>
                <a:avLst/>
                <a:gdLst>
                  <a:gd name="T0" fmla="*/ 1033 w 1069"/>
                  <a:gd name="T1" fmla="*/ 471 h 564"/>
                  <a:gd name="T2" fmla="*/ 975 w 1069"/>
                  <a:gd name="T3" fmla="*/ 469 h 564"/>
                  <a:gd name="T4" fmla="*/ 914 w 1069"/>
                  <a:gd name="T5" fmla="*/ 474 h 564"/>
                  <a:gd name="T6" fmla="*/ 841 w 1069"/>
                  <a:gd name="T7" fmla="*/ 490 h 564"/>
                  <a:gd name="T8" fmla="*/ 779 w 1069"/>
                  <a:gd name="T9" fmla="*/ 505 h 564"/>
                  <a:gd name="T10" fmla="*/ 726 w 1069"/>
                  <a:gd name="T11" fmla="*/ 516 h 564"/>
                  <a:gd name="T12" fmla="*/ 672 w 1069"/>
                  <a:gd name="T13" fmla="*/ 505 h 564"/>
                  <a:gd name="T14" fmla="*/ 646 w 1069"/>
                  <a:gd name="T15" fmla="*/ 486 h 564"/>
                  <a:gd name="T16" fmla="*/ 606 w 1069"/>
                  <a:gd name="T17" fmla="*/ 468 h 564"/>
                  <a:gd name="T18" fmla="*/ 616 w 1069"/>
                  <a:gd name="T19" fmla="*/ 448 h 564"/>
                  <a:gd name="T20" fmla="*/ 584 w 1069"/>
                  <a:gd name="T21" fmla="*/ 438 h 564"/>
                  <a:gd name="T22" fmla="*/ 534 w 1069"/>
                  <a:gd name="T23" fmla="*/ 447 h 564"/>
                  <a:gd name="T24" fmla="*/ 542 w 1069"/>
                  <a:gd name="T25" fmla="*/ 435 h 564"/>
                  <a:gd name="T26" fmla="*/ 579 w 1069"/>
                  <a:gd name="T27" fmla="*/ 420 h 564"/>
                  <a:gd name="T28" fmla="*/ 565 w 1069"/>
                  <a:gd name="T29" fmla="*/ 410 h 564"/>
                  <a:gd name="T30" fmla="*/ 534 w 1069"/>
                  <a:gd name="T31" fmla="*/ 408 h 564"/>
                  <a:gd name="T32" fmla="*/ 516 w 1069"/>
                  <a:gd name="T33" fmla="*/ 402 h 564"/>
                  <a:gd name="T34" fmla="*/ 489 w 1069"/>
                  <a:gd name="T35" fmla="*/ 392 h 564"/>
                  <a:gd name="T36" fmla="*/ 465 w 1069"/>
                  <a:gd name="T37" fmla="*/ 367 h 564"/>
                  <a:gd name="T38" fmla="*/ 454 w 1069"/>
                  <a:gd name="T39" fmla="*/ 345 h 564"/>
                  <a:gd name="T40" fmla="*/ 485 w 1069"/>
                  <a:gd name="T41" fmla="*/ 331 h 564"/>
                  <a:gd name="T42" fmla="*/ 460 w 1069"/>
                  <a:gd name="T43" fmla="*/ 318 h 564"/>
                  <a:gd name="T44" fmla="*/ 430 w 1069"/>
                  <a:gd name="T45" fmla="*/ 330 h 564"/>
                  <a:gd name="T46" fmla="*/ 404 w 1069"/>
                  <a:gd name="T47" fmla="*/ 340 h 564"/>
                  <a:gd name="T48" fmla="*/ 373 w 1069"/>
                  <a:gd name="T49" fmla="*/ 327 h 564"/>
                  <a:gd name="T50" fmla="*/ 368 w 1069"/>
                  <a:gd name="T51" fmla="*/ 300 h 564"/>
                  <a:gd name="T52" fmla="*/ 385 w 1069"/>
                  <a:gd name="T53" fmla="*/ 281 h 564"/>
                  <a:gd name="T54" fmla="*/ 402 w 1069"/>
                  <a:gd name="T55" fmla="*/ 269 h 564"/>
                  <a:gd name="T56" fmla="*/ 382 w 1069"/>
                  <a:gd name="T57" fmla="*/ 250 h 564"/>
                  <a:gd name="T58" fmla="*/ 347 w 1069"/>
                  <a:gd name="T59" fmla="*/ 272 h 564"/>
                  <a:gd name="T60" fmla="*/ 313 w 1069"/>
                  <a:gd name="T61" fmla="*/ 272 h 564"/>
                  <a:gd name="T62" fmla="*/ 299 w 1069"/>
                  <a:gd name="T63" fmla="*/ 251 h 564"/>
                  <a:gd name="T64" fmla="*/ 338 w 1069"/>
                  <a:gd name="T65" fmla="*/ 221 h 564"/>
                  <a:gd name="T66" fmla="*/ 280 w 1069"/>
                  <a:gd name="T67" fmla="*/ 228 h 564"/>
                  <a:gd name="T68" fmla="*/ 258 w 1069"/>
                  <a:gd name="T69" fmla="*/ 211 h 564"/>
                  <a:gd name="T70" fmla="*/ 279 w 1069"/>
                  <a:gd name="T71" fmla="*/ 193 h 564"/>
                  <a:gd name="T72" fmla="*/ 266 w 1069"/>
                  <a:gd name="T73" fmla="*/ 178 h 564"/>
                  <a:gd name="T74" fmla="*/ 250 w 1069"/>
                  <a:gd name="T75" fmla="*/ 167 h 564"/>
                  <a:gd name="T76" fmla="*/ 235 w 1069"/>
                  <a:gd name="T77" fmla="*/ 192 h 564"/>
                  <a:gd name="T78" fmla="*/ 202 w 1069"/>
                  <a:gd name="T79" fmla="*/ 180 h 564"/>
                  <a:gd name="T80" fmla="*/ 205 w 1069"/>
                  <a:gd name="T81" fmla="*/ 154 h 564"/>
                  <a:gd name="T82" fmla="*/ 199 w 1069"/>
                  <a:gd name="T83" fmla="*/ 133 h 564"/>
                  <a:gd name="T84" fmla="*/ 164 w 1069"/>
                  <a:gd name="T85" fmla="*/ 133 h 564"/>
                  <a:gd name="T86" fmla="*/ 175 w 1069"/>
                  <a:gd name="T87" fmla="*/ 115 h 564"/>
                  <a:gd name="T88" fmla="*/ 176 w 1069"/>
                  <a:gd name="T89" fmla="*/ 92 h 564"/>
                  <a:gd name="T90" fmla="*/ 153 w 1069"/>
                  <a:gd name="T91" fmla="*/ 95 h 564"/>
                  <a:gd name="T92" fmla="*/ 122 w 1069"/>
                  <a:gd name="T93" fmla="*/ 86 h 564"/>
                  <a:gd name="T94" fmla="*/ 79 w 1069"/>
                  <a:gd name="T95" fmla="*/ 63 h 564"/>
                  <a:gd name="T96" fmla="*/ 84 w 1069"/>
                  <a:gd name="T97" fmla="*/ 45 h 564"/>
                  <a:gd name="T98" fmla="*/ 98 w 1069"/>
                  <a:gd name="T99" fmla="*/ 31 h 564"/>
                  <a:gd name="T100" fmla="*/ 89 w 1069"/>
                  <a:gd name="T101" fmla="*/ 12 h 564"/>
                  <a:gd name="T102" fmla="*/ 55 w 1069"/>
                  <a:gd name="T103" fmla="*/ 0 h 564"/>
                  <a:gd name="T104" fmla="*/ 41 w 1069"/>
                  <a:gd name="T105" fmla="*/ 29 h 564"/>
                  <a:gd name="T106" fmla="*/ 7 w 1069"/>
                  <a:gd name="T107" fmla="*/ 33 h 564"/>
                  <a:gd name="T108" fmla="*/ 677 w 1069"/>
                  <a:gd name="T109" fmla="*/ 563 h 564"/>
                  <a:gd name="T110" fmla="*/ 764 w 1069"/>
                  <a:gd name="T111" fmla="*/ 542 h 564"/>
                  <a:gd name="T112" fmla="*/ 840 w 1069"/>
                  <a:gd name="T113" fmla="*/ 537 h 564"/>
                  <a:gd name="T114" fmla="*/ 883 w 1069"/>
                  <a:gd name="T115" fmla="*/ 528 h 564"/>
                  <a:gd name="T116" fmla="*/ 947 w 1069"/>
                  <a:gd name="T117" fmla="*/ 489 h 564"/>
                  <a:gd name="T118" fmla="*/ 1015 w 1069"/>
                  <a:gd name="T119" fmla="*/ 479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9" h="564">
                    <a:moveTo>
                      <a:pt x="1069" y="495"/>
                    </a:moveTo>
                    <a:lnTo>
                      <a:pt x="1067" y="494"/>
                    </a:lnTo>
                    <a:lnTo>
                      <a:pt x="1063" y="491"/>
                    </a:lnTo>
                    <a:lnTo>
                      <a:pt x="1057" y="486"/>
                    </a:lnTo>
                    <a:lnTo>
                      <a:pt x="1050" y="482"/>
                    </a:lnTo>
                    <a:lnTo>
                      <a:pt x="1042" y="476"/>
                    </a:lnTo>
                    <a:lnTo>
                      <a:pt x="1033" y="471"/>
                    </a:lnTo>
                    <a:lnTo>
                      <a:pt x="1025" y="468"/>
                    </a:lnTo>
                    <a:lnTo>
                      <a:pt x="1017" y="467"/>
                    </a:lnTo>
                    <a:lnTo>
                      <a:pt x="1007" y="467"/>
                    </a:lnTo>
                    <a:lnTo>
                      <a:pt x="1000" y="467"/>
                    </a:lnTo>
                    <a:lnTo>
                      <a:pt x="992" y="468"/>
                    </a:lnTo>
                    <a:lnTo>
                      <a:pt x="984" y="468"/>
                    </a:lnTo>
                    <a:lnTo>
                      <a:pt x="975" y="469"/>
                    </a:lnTo>
                    <a:lnTo>
                      <a:pt x="966" y="469"/>
                    </a:lnTo>
                    <a:lnTo>
                      <a:pt x="959" y="470"/>
                    </a:lnTo>
                    <a:lnTo>
                      <a:pt x="952" y="471"/>
                    </a:lnTo>
                    <a:lnTo>
                      <a:pt x="944" y="471"/>
                    </a:lnTo>
                    <a:lnTo>
                      <a:pt x="935" y="472"/>
                    </a:lnTo>
                    <a:lnTo>
                      <a:pt x="925" y="473"/>
                    </a:lnTo>
                    <a:lnTo>
                      <a:pt x="914" y="474"/>
                    </a:lnTo>
                    <a:lnTo>
                      <a:pt x="902" y="475"/>
                    </a:lnTo>
                    <a:lnTo>
                      <a:pt x="893" y="476"/>
                    </a:lnTo>
                    <a:lnTo>
                      <a:pt x="883" y="478"/>
                    </a:lnTo>
                    <a:lnTo>
                      <a:pt x="873" y="479"/>
                    </a:lnTo>
                    <a:lnTo>
                      <a:pt x="864" y="483"/>
                    </a:lnTo>
                    <a:lnTo>
                      <a:pt x="853" y="486"/>
                    </a:lnTo>
                    <a:lnTo>
                      <a:pt x="841" y="490"/>
                    </a:lnTo>
                    <a:lnTo>
                      <a:pt x="829" y="493"/>
                    </a:lnTo>
                    <a:lnTo>
                      <a:pt x="816" y="497"/>
                    </a:lnTo>
                    <a:lnTo>
                      <a:pt x="806" y="500"/>
                    </a:lnTo>
                    <a:lnTo>
                      <a:pt x="795" y="502"/>
                    </a:lnTo>
                    <a:lnTo>
                      <a:pt x="789" y="503"/>
                    </a:lnTo>
                    <a:lnTo>
                      <a:pt x="784" y="503"/>
                    </a:lnTo>
                    <a:lnTo>
                      <a:pt x="779" y="505"/>
                    </a:lnTo>
                    <a:lnTo>
                      <a:pt x="773" y="506"/>
                    </a:lnTo>
                    <a:lnTo>
                      <a:pt x="766" y="509"/>
                    </a:lnTo>
                    <a:lnTo>
                      <a:pt x="759" y="512"/>
                    </a:lnTo>
                    <a:lnTo>
                      <a:pt x="752" y="514"/>
                    </a:lnTo>
                    <a:lnTo>
                      <a:pt x="744" y="515"/>
                    </a:lnTo>
                    <a:lnTo>
                      <a:pt x="735" y="516"/>
                    </a:lnTo>
                    <a:lnTo>
                      <a:pt x="726" y="516"/>
                    </a:lnTo>
                    <a:lnTo>
                      <a:pt x="715" y="517"/>
                    </a:lnTo>
                    <a:lnTo>
                      <a:pt x="706" y="517"/>
                    </a:lnTo>
                    <a:lnTo>
                      <a:pt x="697" y="516"/>
                    </a:lnTo>
                    <a:lnTo>
                      <a:pt x="688" y="515"/>
                    </a:lnTo>
                    <a:lnTo>
                      <a:pt x="681" y="514"/>
                    </a:lnTo>
                    <a:lnTo>
                      <a:pt x="676" y="511"/>
                    </a:lnTo>
                    <a:lnTo>
                      <a:pt x="672" y="505"/>
                    </a:lnTo>
                    <a:lnTo>
                      <a:pt x="669" y="501"/>
                    </a:lnTo>
                    <a:lnTo>
                      <a:pt x="665" y="498"/>
                    </a:lnTo>
                    <a:lnTo>
                      <a:pt x="662" y="495"/>
                    </a:lnTo>
                    <a:lnTo>
                      <a:pt x="659" y="492"/>
                    </a:lnTo>
                    <a:lnTo>
                      <a:pt x="656" y="490"/>
                    </a:lnTo>
                    <a:lnTo>
                      <a:pt x="651" y="488"/>
                    </a:lnTo>
                    <a:lnTo>
                      <a:pt x="646" y="486"/>
                    </a:lnTo>
                    <a:lnTo>
                      <a:pt x="639" y="483"/>
                    </a:lnTo>
                    <a:lnTo>
                      <a:pt x="633" y="479"/>
                    </a:lnTo>
                    <a:lnTo>
                      <a:pt x="626" y="477"/>
                    </a:lnTo>
                    <a:lnTo>
                      <a:pt x="620" y="474"/>
                    </a:lnTo>
                    <a:lnTo>
                      <a:pt x="613" y="472"/>
                    </a:lnTo>
                    <a:lnTo>
                      <a:pt x="609" y="470"/>
                    </a:lnTo>
                    <a:lnTo>
                      <a:pt x="606" y="468"/>
                    </a:lnTo>
                    <a:lnTo>
                      <a:pt x="605" y="465"/>
                    </a:lnTo>
                    <a:lnTo>
                      <a:pt x="608" y="463"/>
                    </a:lnTo>
                    <a:lnTo>
                      <a:pt x="611" y="460"/>
                    </a:lnTo>
                    <a:lnTo>
                      <a:pt x="613" y="457"/>
                    </a:lnTo>
                    <a:lnTo>
                      <a:pt x="616" y="453"/>
                    </a:lnTo>
                    <a:lnTo>
                      <a:pt x="617" y="450"/>
                    </a:lnTo>
                    <a:lnTo>
                      <a:pt x="616" y="448"/>
                    </a:lnTo>
                    <a:lnTo>
                      <a:pt x="613" y="445"/>
                    </a:lnTo>
                    <a:lnTo>
                      <a:pt x="610" y="443"/>
                    </a:lnTo>
                    <a:lnTo>
                      <a:pt x="606" y="442"/>
                    </a:lnTo>
                    <a:lnTo>
                      <a:pt x="601" y="441"/>
                    </a:lnTo>
                    <a:lnTo>
                      <a:pt x="595" y="439"/>
                    </a:lnTo>
                    <a:lnTo>
                      <a:pt x="590" y="439"/>
                    </a:lnTo>
                    <a:lnTo>
                      <a:pt x="584" y="438"/>
                    </a:lnTo>
                    <a:lnTo>
                      <a:pt x="579" y="438"/>
                    </a:lnTo>
                    <a:lnTo>
                      <a:pt x="572" y="439"/>
                    </a:lnTo>
                    <a:lnTo>
                      <a:pt x="567" y="440"/>
                    </a:lnTo>
                    <a:lnTo>
                      <a:pt x="558" y="441"/>
                    </a:lnTo>
                    <a:lnTo>
                      <a:pt x="550" y="443"/>
                    </a:lnTo>
                    <a:lnTo>
                      <a:pt x="543" y="445"/>
                    </a:lnTo>
                    <a:lnTo>
                      <a:pt x="534" y="447"/>
                    </a:lnTo>
                    <a:lnTo>
                      <a:pt x="527" y="449"/>
                    </a:lnTo>
                    <a:lnTo>
                      <a:pt x="523" y="449"/>
                    </a:lnTo>
                    <a:lnTo>
                      <a:pt x="521" y="449"/>
                    </a:lnTo>
                    <a:lnTo>
                      <a:pt x="522" y="447"/>
                    </a:lnTo>
                    <a:lnTo>
                      <a:pt x="528" y="443"/>
                    </a:lnTo>
                    <a:lnTo>
                      <a:pt x="535" y="439"/>
                    </a:lnTo>
                    <a:lnTo>
                      <a:pt x="542" y="435"/>
                    </a:lnTo>
                    <a:lnTo>
                      <a:pt x="548" y="432"/>
                    </a:lnTo>
                    <a:lnTo>
                      <a:pt x="552" y="429"/>
                    </a:lnTo>
                    <a:lnTo>
                      <a:pt x="557" y="426"/>
                    </a:lnTo>
                    <a:lnTo>
                      <a:pt x="561" y="425"/>
                    </a:lnTo>
                    <a:lnTo>
                      <a:pt x="567" y="423"/>
                    </a:lnTo>
                    <a:lnTo>
                      <a:pt x="573" y="421"/>
                    </a:lnTo>
                    <a:lnTo>
                      <a:pt x="579" y="420"/>
                    </a:lnTo>
                    <a:lnTo>
                      <a:pt x="582" y="418"/>
                    </a:lnTo>
                    <a:lnTo>
                      <a:pt x="583" y="415"/>
                    </a:lnTo>
                    <a:lnTo>
                      <a:pt x="583" y="413"/>
                    </a:lnTo>
                    <a:lnTo>
                      <a:pt x="580" y="411"/>
                    </a:lnTo>
                    <a:lnTo>
                      <a:pt x="577" y="410"/>
                    </a:lnTo>
                    <a:lnTo>
                      <a:pt x="571" y="409"/>
                    </a:lnTo>
                    <a:lnTo>
                      <a:pt x="565" y="410"/>
                    </a:lnTo>
                    <a:lnTo>
                      <a:pt x="557" y="411"/>
                    </a:lnTo>
                    <a:lnTo>
                      <a:pt x="551" y="412"/>
                    </a:lnTo>
                    <a:lnTo>
                      <a:pt x="546" y="412"/>
                    </a:lnTo>
                    <a:lnTo>
                      <a:pt x="542" y="412"/>
                    </a:lnTo>
                    <a:lnTo>
                      <a:pt x="539" y="411"/>
                    </a:lnTo>
                    <a:lnTo>
                      <a:pt x="535" y="410"/>
                    </a:lnTo>
                    <a:lnTo>
                      <a:pt x="534" y="408"/>
                    </a:lnTo>
                    <a:lnTo>
                      <a:pt x="533" y="407"/>
                    </a:lnTo>
                    <a:lnTo>
                      <a:pt x="532" y="405"/>
                    </a:lnTo>
                    <a:lnTo>
                      <a:pt x="530" y="404"/>
                    </a:lnTo>
                    <a:lnTo>
                      <a:pt x="526" y="403"/>
                    </a:lnTo>
                    <a:lnTo>
                      <a:pt x="523" y="402"/>
                    </a:lnTo>
                    <a:lnTo>
                      <a:pt x="519" y="402"/>
                    </a:lnTo>
                    <a:lnTo>
                      <a:pt x="516" y="402"/>
                    </a:lnTo>
                    <a:lnTo>
                      <a:pt x="512" y="402"/>
                    </a:lnTo>
                    <a:lnTo>
                      <a:pt x="507" y="403"/>
                    </a:lnTo>
                    <a:lnTo>
                      <a:pt x="502" y="405"/>
                    </a:lnTo>
                    <a:lnTo>
                      <a:pt x="499" y="405"/>
                    </a:lnTo>
                    <a:lnTo>
                      <a:pt x="496" y="403"/>
                    </a:lnTo>
                    <a:lnTo>
                      <a:pt x="493" y="397"/>
                    </a:lnTo>
                    <a:lnTo>
                      <a:pt x="489" y="392"/>
                    </a:lnTo>
                    <a:lnTo>
                      <a:pt x="485" y="389"/>
                    </a:lnTo>
                    <a:lnTo>
                      <a:pt x="479" y="386"/>
                    </a:lnTo>
                    <a:lnTo>
                      <a:pt x="474" y="383"/>
                    </a:lnTo>
                    <a:lnTo>
                      <a:pt x="469" y="379"/>
                    </a:lnTo>
                    <a:lnTo>
                      <a:pt x="466" y="376"/>
                    </a:lnTo>
                    <a:lnTo>
                      <a:pt x="465" y="370"/>
                    </a:lnTo>
                    <a:lnTo>
                      <a:pt x="465" y="367"/>
                    </a:lnTo>
                    <a:lnTo>
                      <a:pt x="464" y="363"/>
                    </a:lnTo>
                    <a:lnTo>
                      <a:pt x="462" y="361"/>
                    </a:lnTo>
                    <a:lnTo>
                      <a:pt x="459" y="359"/>
                    </a:lnTo>
                    <a:lnTo>
                      <a:pt x="454" y="357"/>
                    </a:lnTo>
                    <a:lnTo>
                      <a:pt x="451" y="354"/>
                    </a:lnTo>
                    <a:lnTo>
                      <a:pt x="450" y="350"/>
                    </a:lnTo>
                    <a:lnTo>
                      <a:pt x="454" y="345"/>
                    </a:lnTo>
                    <a:lnTo>
                      <a:pt x="466" y="343"/>
                    </a:lnTo>
                    <a:lnTo>
                      <a:pt x="472" y="342"/>
                    </a:lnTo>
                    <a:lnTo>
                      <a:pt x="478" y="340"/>
                    </a:lnTo>
                    <a:lnTo>
                      <a:pt x="482" y="338"/>
                    </a:lnTo>
                    <a:lnTo>
                      <a:pt x="485" y="335"/>
                    </a:lnTo>
                    <a:lnTo>
                      <a:pt x="486" y="333"/>
                    </a:lnTo>
                    <a:lnTo>
                      <a:pt x="485" y="331"/>
                    </a:lnTo>
                    <a:lnTo>
                      <a:pt x="482" y="330"/>
                    </a:lnTo>
                    <a:lnTo>
                      <a:pt x="477" y="330"/>
                    </a:lnTo>
                    <a:lnTo>
                      <a:pt x="468" y="330"/>
                    </a:lnTo>
                    <a:lnTo>
                      <a:pt x="463" y="330"/>
                    </a:lnTo>
                    <a:lnTo>
                      <a:pt x="460" y="327"/>
                    </a:lnTo>
                    <a:lnTo>
                      <a:pt x="460" y="323"/>
                    </a:lnTo>
                    <a:lnTo>
                      <a:pt x="460" y="318"/>
                    </a:lnTo>
                    <a:lnTo>
                      <a:pt x="457" y="314"/>
                    </a:lnTo>
                    <a:lnTo>
                      <a:pt x="455" y="313"/>
                    </a:lnTo>
                    <a:lnTo>
                      <a:pt x="448" y="317"/>
                    </a:lnTo>
                    <a:lnTo>
                      <a:pt x="444" y="320"/>
                    </a:lnTo>
                    <a:lnTo>
                      <a:pt x="439" y="324"/>
                    </a:lnTo>
                    <a:lnTo>
                      <a:pt x="435" y="327"/>
                    </a:lnTo>
                    <a:lnTo>
                      <a:pt x="430" y="330"/>
                    </a:lnTo>
                    <a:lnTo>
                      <a:pt x="426" y="332"/>
                    </a:lnTo>
                    <a:lnTo>
                      <a:pt x="422" y="334"/>
                    </a:lnTo>
                    <a:lnTo>
                      <a:pt x="419" y="337"/>
                    </a:lnTo>
                    <a:lnTo>
                      <a:pt x="415" y="338"/>
                    </a:lnTo>
                    <a:lnTo>
                      <a:pt x="412" y="339"/>
                    </a:lnTo>
                    <a:lnTo>
                      <a:pt x="409" y="340"/>
                    </a:lnTo>
                    <a:lnTo>
                      <a:pt x="404" y="340"/>
                    </a:lnTo>
                    <a:lnTo>
                      <a:pt x="401" y="341"/>
                    </a:lnTo>
                    <a:lnTo>
                      <a:pt x="397" y="340"/>
                    </a:lnTo>
                    <a:lnTo>
                      <a:pt x="392" y="339"/>
                    </a:lnTo>
                    <a:lnTo>
                      <a:pt x="388" y="337"/>
                    </a:lnTo>
                    <a:lnTo>
                      <a:pt x="384" y="334"/>
                    </a:lnTo>
                    <a:lnTo>
                      <a:pt x="378" y="330"/>
                    </a:lnTo>
                    <a:lnTo>
                      <a:pt x="373" y="327"/>
                    </a:lnTo>
                    <a:lnTo>
                      <a:pt x="368" y="324"/>
                    </a:lnTo>
                    <a:lnTo>
                      <a:pt x="364" y="319"/>
                    </a:lnTo>
                    <a:lnTo>
                      <a:pt x="360" y="316"/>
                    </a:lnTo>
                    <a:lnTo>
                      <a:pt x="359" y="312"/>
                    </a:lnTo>
                    <a:lnTo>
                      <a:pt x="360" y="309"/>
                    </a:lnTo>
                    <a:lnTo>
                      <a:pt x="364" y="304"/>
                    </a:lnTo>
                    <a:lnTo>
                      <a:pt x="368" y="300"/>
                    </a:lnTo>
                    <a:lnTo>
                      <a:pt x="370" y="296"/>
                    </a:lnTo>
                    <a:lnTo>
                      <a:pt x="373" y="292"/>
                    </a:lnTo>
                    <a:lnTo>
                      <a:pt x="374" y="288"/>
                    </a:lnTo>
                    <a:lnTo>
                      <a:pt x="376" y="286"/>
                    </a:lnTo>
                    <a:lnTo>
                      <a:pt x="378" y="283"/>
                    </a:lnTo>
                    <a:lnTo>
                      <a:pt x="382" y="282"/>
                    </a:lnTo>
                    <a:lnTo>
                      <a:pt x="385" y="281"/>
                    </a:lnTo>
                    <a:lnTo>
                      <a:pt x="389" y="280"/>
                    </a:lnTo>
                    <a:lnTo>
                      <a:pt x="394" y="278"/>
                    </a:lnTo>
                    <a:lnTo>
                      <a:pt x="398" y="276"/>
                    </a:lnTo>
                    <a:lnTo>
                      <a:pt x="402" y="274"/>
                    </a:lnTo>
                    <a:lnTo>
                      <a:pt x="404" y="272"/>
                    </a:lnTo>
                    <a:lnTo>
                      <a:pt x="404" y="270"/>
                    </a:lnTo>
                    <a:lnTo>
                      <a:pt x="402" y="269"/>
                    </a:lnTo>
                    <a:lnTo>
                      <a:pt x="397" y="266"/>
                    </a:lnTo>
                    <a:lnTo>
                      <a:pt x="388" y="265"/>
                    </a:lnTo>
                    <a:lnTo>
                      <a:pt x="384" y="264"/>
                    </a:lnTo>
                    <a:lnTo>
                      <a:pt x="384" y="261"/>
                    </a:lnTo>
                    <a:lnTo>
                      <a:pt x="385" y="258"/>
                    </a:lnTo>
                    <a:lnTo>
                      <a:pt x="384" y="254"/>
                    </a:lnTo>
                    <a:lnTo>
                      <a:pt x="382" y="250"/>
                    </a:lnTo>
                    <a:lnTo>
                      <a:pt x="378" y="249"/>
                    </a:lnTo>
                    <a:lnTo>
                      <a:pt x="373" y="253"/>
                    </a:lnTo>
                    <a:lnTo>
                      <a:pt x="368" y="257"/>
                    </a:lnTo>
                    <a:lnTo>
                      <a:pt x="365" y="260"/>
                    </a:lnTo>
                    <a:lnTo>
                      <a:pt x="359" y="264"/>
                    </a:lnTo>
                    <a:lnTo>
                      <a:pt x="354" y="269"/>
                    </a:lnTo>
                    <a:lnTo>
                      <a:pt x="347" y="272"/>
                    </a:lnTo>
                    <a:lnTo>
                      <a:pt x="342" y="275"/>
                    </a:lnTo>
                    <a:lnTo>
                      <a:pt x="338" y="277"/>
                    </a:lnTo>
                    <a:lnTo>
                      <a:pt x="334" y="278"/>
                    </a:lnTo>
                    <a:lnTo>
                      <a:pt x="328" y="279"/>
                    </a:lnTo>
                    <a:lnTo>
                      <a:pt x="321" y="279"/>
                    </a:lnTo>
                    <a:lnTo>
                      <a:pt x="317" y="278"/>
                    </a:lnTo>
                    <a:lnTo>
                      <a:pt x="313" y="272"/>
                    </a:lnTo>
                    <a:lnTo>
                      <a:pt x="312" y="269"/>
                    </a:lnTo>
                    <a:lnTo>
                      <a:pt x="309" y="264"/>
                    </a:lnTo>
                    <a:lnTo>
                      <a:pt x="306" y="261"/>
                    </a:lnTo>
                    <a:lnTo>
                      <a:pt x="302" y="259"/>
                    </a:lnTo>
                    <a:lnTo>
                      <a:pt x="299" y="256"/>
                    </a:lnTo>
                    <a:lnTo>
                      <a:pt x="298" y="253"/>
                    </a:lnTo>
                    <a:lnTo>
                      <a:pt x="299" y="251"/>
                    </a:lnTo>
                    <a:lnTo>
                      <a:pt x="304" y="249"/>
                    </a:lnTo>
                    <a:lnTo>
                      <a:pt x="312" y="246"/>
                    </a:lnTo>
                    <a:lnTo>
                      <a:pt x="319" y="240"/>
                    </a:lnTo>
                    <a:lnTo>
                      <a:pt x="329" y="234"/>
                    </a:lnTo>
                    <a:lnTo>
                      <a:pt x="334" y="229"/>
                    </a:lnTo>
                    <a:lnTo>
                      <a:pt x="338" y="224"/>
                    </a:lnTo>
                    <a:lnTo>
                      <a:pt x="338" y="221"/>
                    </a:lnTo>
                    <a:lnTo>
                      <a:pt x="333" y="220"/>
                    </a:lnTo>
                    <a:lnTo>
                      <a:pt x="322" y="222"/>
                    </a:lnTo>
                    <a:lnTo>
                      <a:pt x="310" y="225"/>
                    </a:lnTo>
                    <a:lnTo>
                      <a:pt x="298" y="227"/>
                    </a:lnTo>
                    <a:lnTo>
                      <a:pt x="290" y="228"/>
                    </a:lnTo>
                    <a:lnTo>
                      <a:pt x="285" y="228"/>
                    </a:lnTo>
                    <a:lnTo>
                      <a:pt x="280" y="228"/>
                    </a:lnTo>
                    <a:lnTo>
                      <a:pt x="276" y="226"/>
                    </a:lnTo>
                    <a:lnTo>
                      <a:pt x="272" y="224"/>
                    </a:lnTo>
                    <a:lnTo>
                      <a:pt x="267" y="221"/>
                    </a:lnTo>
                    <a:lnTo>
                      <a:pt x="264" y="218"/>
                    </a:lnTo>
                    <a:lnTo>
                      <a:pt x="261" y="216"/>
                    </a:lnTo>
                    <a:lnTo>
                      <a:pt x="259" y="213"/>
                    </a:lnTo>
                    <a:lnTo>
                      <a:pt x="258" y="211"/>
                    </a:lnTo>
                    <a:lnTo>
                      <a:pt x="258" y="208"/>
                    </a:lnTo>
                    <a:lnTo>
                      <a:pt x="258" y="207"/>
                    </a:lnTo>
                    <a:lnTo>
                      <a:pt x="261" y="204"/>
                    </a:lnTo>
                    <a:lnTo>
                      <a:pt x="264" y="202"/>
                    </a:lnTo>
                    <a:lnTo>
                      <a:pt x="269" y="199"/>
                    </a:lnTo>
                    <a:lnTo>
                      <a:pt x="275" y="196"/>
                    </a:lnTo>
                    <a:lnTo>
                      <a:pt x="279" y="193"/>
                    </a:lnTo>
                    <a:lnTo>
                      <a:pt x="283" y="191"/>
                    </a:lnTo>
                    <a:lnTo>
                      <a:pt x="286" y="187"/>
                    </a:lnTo>
                    <a:lnTo>
                      <a:pt x="287" y="185"/>
                    </a:lnTo>
                    <a:lnTo>
                      <a:pt x="284" y="183"/>
                    </a:lnTo>
                    <a:lnTo>
                      <a:pt x="279" y="182"/>
                    </a:lnTo>
                    <a:lnTo>
                      <a:pt x="272" y="180"/>
                    </a:lnTo>
                    <a:lnTo>
                      <a:pt x="266" y="178"/>
                    </a:lnTo>
                    <a:lnTo>
                      <a:pt x="262" y="177"/>
                    </a:lnTo>
                    <a:lnTo>
                      <a:pt x="258" y="175"/>
                    </a:lnTo>
                    <a:lnTo>
                      <a:pt x="255" y="174"/>
                    </a:lnTo>
                    <a:lnTo>
                      <a:pt x="253" y="172"/>
                    </a:lnTo>
                    <a:lnTo>
                      <a:pt x="251" y="171"/>
                    </a:lnTo>
                    <a:lnTo>
                      <a:pt x="251" y="169"/>
                    </a:lnTo>
                    <a:lnTo>
                      <a:pt x="250" y="167"/>
                    </a:lnTo>
                    <a:lnTo>
                      <a:pt x="249" y="170"/>
                    </a:lnTo>
                    <a:lnTo>
                      <a:pt x="246" y="174"/>
                    </a:lnTo>
                    <a:lnTo>
                      <a:pt x="245" y="179"/>
                    </a:lnTo>
                    <a:lnTo>
                      <a:pt x="244" y="183"/>
                    </a:lnTo>
                    <a:lnTo>
                      <a:pt x="242" y="186"/>
                    </a:lnTo>
                    <a:lnTo>
                      <a:pt x="239" y="190"/>
                    </a:lnTo>
                    <a:lnTo>
                      <a:pt x="235" y="192"/>
                    </a:lnTo>
                    <a:lnTo>
                      <a:pt x="231" y="193"/>
                    </a:lnTo>
                    <a:lnTo>
                      <a:pt x="228" y="193"/>
                    </a:lnTo>
                    <a:lnTo>
                      <a:pt x="221" y="192"/>
                    </a:lnTo>
                    <a:lnTo>
                      <a:pt x="217" y="190"/>
                    </a:lnTo>
                    <a:lnTo>
                      <a:pt x="212" y="186"/>
                    </a:lnTo>
                    <a:lnTo>
                      <a:pt x="207" y="183"/>
                    </a:lnTo>
                    <a:lnTo>
                      <a:pt x="202" y="180"/>
                    </a:lnTo>
                    <a:lnTo>
                      <a:pt x="198" y="178"/>
                    </a:lnTo>
                    <a:lnTo>
                      <a:pt x="194" y="175"/>
                    </a:lnTo>
                    <a:lnTo>
                      <a:pt x="193" y="173"/>
                    </a:lnTo>
                    <a:lnTo>
                      <a:pt x="194" y="169"/>
                    </a:lnTo>
                    <a:lnTo>
                      <a:pt x="198" y="165"/>
                    </a:lnTo>
                    <a:lnTo>
                      <a:pt x="202" y="159"/>
                    </a:lnTo>
                    <a:lnTo>
                      <a:pt x="205" y="154"/>
                    </a:lnTo>
                    <a:lnTo>
                      <a:pt x="208" y="149"/>
                    </a:lnTo>
                    <a:lnTo>
                      <a:pt x="210" y="144"/>
                    </a:lnTo>
                    <a:lnTo>
                      <a:pt x="211" y="140"/>
                    </a:lnTo>
                    <a:lnTo>
                      <a:pt x="211" y="137"/>
                    </a:lnTo>
                    <a:lnTo>
                      <a:pt x="210" y="135"/>
                    </a:lnTo>
                    <a:lnTo>
                      <a:pt x="207" y="133"/>
                    </a:lnTo>
                    <a:lnTo>
                      <a:pt x="199" y="133"/>
                    </a:lnTo>
                    <a:lnTo>
                      <a:pt x="190" y="135"/>
                    </a:lnTo>
                    <a:lnTo>
                      <a:pt x="185" y="137"/>
                    </a:lnTo>
                    <a:lnTo>
                      <a:pt x="183" y="139"/>
                    </a:lnTo>
                    <a:lnTo>
                      <a:pt x="180" y="141"/>
                    </a:lnTo>
                    <a:lnTo>
                      <a:pt x="173" y="142"/>
                    </a:lnTo>
                    <a:lnTo>
                      <a:pt x="166" y="139"/>
                    </a:lnTo>
                    <a:lnTo>
                      <a:pt x="164" y="133"/>
                    </a:lnTo>
                    <a:lnTo>
                      <a:pt x="165" y="129"/>
                    </a:lnTo>
                    <a:lnTo>
                      <a:pt x="166" y="125"/>
                    </a:lnTo>
                    <a:lnTo>
                      <a:pt x="166" y="122"/>
                    </a:lnTo>
                    <a:lnTo>
                      <a:pt x="168" y="120"/>
                    </a:lnTo>
                    <a:lnTo>
                      <a:pt x="171" y="118"/>
                    </a:lnTo>
                    <a:lnTo>
                      <a:pt x="172" y="117"/>
                    </a:lnTo>
                    <a:lnTo>
                      <a:pt x="175" y="115"/>
                    </a:lnTo>
                    <a:lnTo>
                      <a:pt x="177" y="114"/>
                    </a:lnTo>
                    <a:lnTo>
                      <a:pt x="180" y="111"/>
                    </a:lnTo>
                    <a:lnTo>
                      <a:pt x="180" y="107"/>
                    </a:lnTo>
                    <a:lnTo>
                      <a:pt x="182" y="104"/>
                    </a:lnTo>
                    <a:lnTo>
                      <a:pt x="180" y="99"/>
                    </a:lnTo>
                    <a:lnTo>
                      <a:pt x="179" y="96"/>
                    </a:lnTo>
                    <a:lnTo>
                      <a:pt x="176" y="92"/>
                    </a:lnTo>
                    <a:lnTo>
                      <a:pt x="173" y="91"/>
                    </a:lnTo>
                    <a:lnTo>
                      <a:pt x="168" y="91"/>
                    </a:lnTo>
                    <a:lnTo>
                      <a:pt x="164" y="92"/>
                    </a:lnTo>
                    <a:lnTo>
                      <a:pt x="161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3" y="95"/>
                    </a:lnTo>
                    <a:lnTo>
                      <a:pt x="151" y="96"/>
                    </a:lnTo>
                    <a:lnTo>
                      <a:pt x="148" y="96"/>
                    </a:lnTo>
                    <a:lnTo>
                      <a:pt x="143" y="96"/>
                    </a:lnTo>
                    <a:lnTo>
                      <a:pt x="138" y="95"/>
                    </a:lnTo>
                    <a:lnTo>
                      <a:pt x="133" y="92"/>
                    </a:lnTo>
                    <a:lnTo>
                      <a:pt x="128" y="90"/>
                    </a:lnTo>
                    <a:lnTo>
                      <a:pt x="122" y="86"/>
                    </a:lnTo>
                    <a:lnTo>
                      <a:pt x="116" y="82"/>
                    </a:lnTo>
                    <a:lnTo>
                      <a:pt x="110" y="78"/>
                    </a:lnTo>
                    <a:lnTo>
                      <a:pt x="104" y="74"/>
                    </a:lnTo>
                    <a:lnTo>
                      <a:pt x="98" y="70"/>
                    </a:lnTo>
                    <a:lnTo>
                      <a:pt x="90" y="67"/>
                    </a:lnTo>
                    <a:lnTo>
                      <a:pt x="84" y="64"/>
                    </a:lnTo>
                    <a:lnTo>
                      <a:pt x="79" y="63"/>
                    </a:lnTo>
                    <a:lnTo>
                      <a:pt x="76" y="61"/>
                    </a:lnTo>
                    <a:lnTo>
                      <a:pt x="73" y="60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7" y="52"/>
                    </a:lnTo>
                    <a:lnTo>
                      <a:pt x="81" y="48"/>
                    </a:lnTo>
                    <a:lnTo>
                      <a:pt x="84" y="45"/>
                    </a:lnTo>
                    <a:lnTo>
                      <a:pt x="86" y="43"/>
                    </a:lnTo>
                    <a:lnTo>
                      <a:pt x="88" y="41"/>
                    </a:lnTo>
                    <a:lnTo>
                      <a:pt x="89" y="39"/>
                    </a:lnTo>
                    <a:lnTo>
                      <a:pt x="90" y="37"/>
                    </a:lnTo>
                    <a:lnTo>
                      <a:pt x="93" y="35"/>
                    </a:lnTo>
                    <a:lnTo>
                      <a:pt x="95" y="33"/>
                    </a:lnTo>
                    <a:lnTo>
                      <a:pt x="98" y="31"/>
                    </a:lnTo>
                    <a:lnTo>
                      <a:pt x="100" y="28"/>
                    </a:lnTo>
                    <a:lnTo>
                      <a:pt x="102" y="24"/>
                    </a:lnTo>
                    <a:lnTo>
                      <a:pt x="103" y="21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6" y="13"/>
                    </a:lnTo>
                    <a:lnTo>
                      <a:pt x="89" y="12"/>
                    </a:lnTo>
                    <a:lnTo>
                      <a:pt x="79" y="12"/>
                    </a:lnTo>
                    <a:lnTo>
                      <a:pt x="72" y="12"/>
                    </a:lnTo>
                    <a:lnTo>
                      <a:pt x="69" y="11"/>
                    </a:lnTo>
                    <a:lnTo>
                      <a:pt x="67" y="8"/>
                    </a:lnTo>
                    <a:lnTo>
                      <a:pt x="63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2" y="6"/>
                    </a:lnTo>
                    <a:lnTo>
                      <a:pt x="50" y="10"/>
                    </a:lnTo>
                    <a:lnTo>
                      <a:pt x="49" y="14"/>
                    </a:lnTo>
                    <a:lnTo>
                      <a:pt x="48" y="18"/>
                    </a:lnTo>
                    <a:lnTo>
                      <a:pt x="46" y="22"/>
                    </a:lnTo>
                    <a:lnTo>
                      <a:pt x="43" y="25"/>
                    </a:lnTo>
                    <a:lnTo>
                      <a:pt x="41" y="29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27" y="29"/>
                    </a:lnTo>
                    <a:lnTo>
                      <a:pt x="22" y="30"/>
                    </a:lnTo>
                    <a:lnTo>
                      <a:pt x="17" y="31"/>
                    </a:lnTo>
                    <a:lnTo>
                      <a:pt x="11" y="32"/>
                    </a:lnTo>
                    <a:lnTo>
                      <a:pt x="7" y="33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226" y="242"/>
                    </a:lnTo>
                    <a:lnTo>
                      <a:pt x="503" y="494"/>
                    </a:lnTo>
                    <a:lnTo>
                      <a:pt x="674" y="564"/>
                    </a:lnTo>
                    <a:lnTo>
                      <a:pt x="677" y="563"/>
                    </a:lnTo>
                    <a:lnTo>
                      <a:pt x="685" y="560"/>
                    </a:lnTo>
                    <a:lnTo>
                      <a:pt x="696" y="557"/>
                    </a:lnTo>
                    <a:lnTo>
                      <a:pt x="710" y="553"/>
                    </a:lnTo>
                    <a:lnTo>
                      <a:pt x="726" y="550"/>
                    </a:lnTo>
                    <a:lnTo>
                      <a:pt x="740" y="546"/>
                    </a:lnTo>
                    <a:lnTo>
                      <a:pt x="754" y="544"/>
                    </a:lnTo>
                    <a:lnTo>
                      <a:pt x="764" y="542"/>
                    </a:lnTo>
                    <a:lnTo>
                      <a:pt x="774" y="541"/>
                    </a:lnTo>
                    <a:lnTo>
                      <a:pt x="785" y="541"/>
                    </a:lnTo>
                    <a:lnTo>
                      <a:pt x="795" y="540"/>
                    </a:lnTo>
                    <a:lnTo>
                      <a:pt x="808" y="539"/>
                    </a:lnTo>
                    <a:lnTo>
                      <a:pt x="819" y="539"/>
                    </a:lnTo>
                    <a:lnTo>
                      <a:pt x="830" y="538"/>
                    </a:lnTo>
                    <a:lnTo>
                      <a:pt x="840" y="537"/>
                    </a:lnTo>
                    <a:lnTo>
                      <a:pt x="848" y="537"/>
                    </a:lnTo>
                    <a:lnTo>
                      <a:pt x="856" y="536"/>
                    </a:lnTo>
                    <a:lnTo>
                      <a:pt x="861" y="536"/>
                    </a:lnTo>
                    <a:lnTo>
                      <a:pt x="866" y="534"/>
                    </a:lnTo>
                    <a:lnTo>
                      <a:pt x="871" y="532"/>
                    </a:lnTo>
                    <a:lnTo>
                      <a:pt x="876" y="531"/>
                    </a:lnTo>
                    <a:lnTo>
                      <a:pt x="883" y="528"/>
                    </a:lnTo>
                    <a:lnTo>
                      <a:pt x="889" y="524"/>
                    </a:lnTo>
                    <a:lnTo>
                      <a:pt x="897" y="520"/>
                    </a:lnTo>
                    <a:lnTo>
                      <a:pt x="906" y="514"/>
                    </a:lnTo>
                    <a:lnTo>
                      <a:pt x="916" y="507"/>
                    </a:lnTo>
                    <a:lnTo>
                      <a:pt x="925" y="501"/>
                    </a:lnTo>
                    <a:lnTo>
                      <a:pt x="937" y="494"/>
                    </a:lnTo>
                    <a:lnTo>
                      <a:pt x="947" y="489"/>
                    </a:lnTo>
                    <a:lnTo>
                      <a:pt x="958" y="484"/>
                    </a:lnTo>
                    <a:lnTo>
                      <a:pt x="967" y="480"/>
                    </a:lnTo>
                    <a:lnTo>
                      <a:pt x="975" y="478"/>
                    </a:lnTo>
                    <a:lnTo>
                      <a:pt x="985" y="478"/>
                    </a:lnTo>
                    <a:lnTo>
                      <a:pt x="994" y="478"/>
                    </a:lnTo>
                    <a:lnTo>
                      <a:pt x="1003" y="478"/>
                    </a:lnTo>
                    <a:lnTo>
                      <a:pt x="1015" y="479"/>
                    </a:lnTo>
                    <a:lnTo>
                      <a:pt x="1026" y="483"/>
                    </a:lnTo>
                    <a:lnTo>
                      <a:pt x="1040" y="486"/>
                    </a:lnTo>
                    <a:lnTo>
                      <a:pt x="1053" y="490"/>
                    </a:lnTo>
                    <a:lnTo>
                      <a:pt x="1069" y="495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0" name="Freeform 372">
                <a:extLst>
                  <a:ext uri="{FF2B5EF4-FFF2-40B4-BE49-F238E27FC236}">
                    <a16:creationId xmlns:a16="http://schemas.microsoft.com/office/drawing/2014/main" id="{5FC503B3-C89A-4374-89BE-227C38498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1821"/>
                <a:ext cx="612" cy="366"/>
              </a:xfrm>
              <a:custGeom>
                <a:avLst/>
                <a:gdLst>
                  <a:gd name="T0" fmla="*/ 64 w 1225"/>
                  <a:gd name="T1" fmla="*/ 162 h 734"/>
                  <a:gd name="T2" fmla="*/ 112 w 1225"/>
                  <a:gd name="T3" fmla="*/ 109 h 734"/>
                  <a:gd name="T4" fmla="*/ 181 w 1225"/>
                  <a:gd name="T5" fmla="*/ 64 h 734"/>
                  <a:gd name="T6" fmla="*/ 259 w 1225"/>
                  <a:gd name="T7" fmla="*/ 26 h 734"/>
                  <a:gd name="T8" fmla="*/ 327 w 1225"/>
                  <a:gd name="T9" fmla="*/ 3 h 734"/>
                  <a:gd name="T10" fmla="*/ 398 w 1225"/>
                  <a:gd name="T11" fmla="*/ 2 h 734"/>
                  <a:gd name="T12" fmla="*/ 455 w 1225"/>
                  <a:gd name="T13" fmla="*/ 28 h 734"/>
                  <a:gd name="T14" fmla="*/ 487 w 1225"/>
                  <a:gd name="T15" fmla="*/ 62 h 734"/>
                  <a:gd name="T16" fmla="*/ 517 w 1225"/>
                  <a:gd name="T17" fmla="*/ 75 h 734"/>
                  <a:gd name="T18" fmla="*/ 546 w 1225"/>
                  <a:gd name="T19" fmla="*/ 99 h 734"/>
                  <a:gd name="T20" fmla="*/ 578 w 1225"/>
                  <a:gd name="T21" fmla="*/ 128 h 734"/>
                  <a:gd name="T22" fmla="*/ 651 w 1225"/>
                  <a:gd name="T23" fmla="*/ 167 h 734"/>
                  <a:gd name="T24" fmla="*/ 676 w 1225"/>
                  <a:gd name="T25" fmla="*/ 205 h 734"/>
                  <a:gd name="T26" fmla="*/ 696 w 1225"/>
                  <a:gd name="T27" fmla="*/ 222 h 734"/>
                  <a:gd name="T28" fmla="*/ 724 w 1225"/>
                  <a:gd name="T29" fmla="*/ 246 h 734"/>
                  <a:gd name="T30" fmla="*/ 754 w 1225"/>
                  <a:gd name="T31" fmla="*/ 275 h 734"/>
                  <a:gd name="T32" fmla="*/ 797 w 1225"/>
                  <a:gd name="T33" fmla="*/ 305 h 734"/>
                  <a:gd name="T34" fmla="*/ 841 w 1225"/>
                  <a:gd name="T35" fmla="*/ 361 h 734"/>
                  <a:gd name="T36" fmla="*/ 879 w 1225"/>
                  <a:gd name="T37" fmla="*/ 391 h 734"/>
                  <a:gd name="T38" fmla="*/ 906 w 1225"/>
                  <a:gd name="T39" fmla="*/ 409 h 734"/>
                  <a:gd name="T40" fmla="*/ 911 w 1225"/>
                  <a:gd name="T41" fmla="*/ 422 h 734"/>
                  <a:gd name="T42" fmla="*/ 933 w 1225"/>
                  <a:gd name="T43" fmla="*/ 438 h 734"/>
                  <a:gd name="T44" fmla="*/ 997 w 1225"/>
                  <a:gd name="T45" fmla="*/ 471 h 734"/>
                  <a:gd name="T46" fmla="*/ 992 w 1225"/>
                  <a:gd name="T47" fmla="*/ 501 h 734"/>
                  <a:gd name="T48" fmla="*/ 1014 w 1225"/>
                  <a:gd name="T49" fmla="*/ 507 h 734"/>
                  <a:gd name="T50" fmla="*/ 1037 w 1225"/>
                  <a:gd name="T51" fmla="*/ 531 h 734"/>
                  <a:gd name="T52" fmla="*/ 1034 w 1225"/>
                  <a:gd name="T53" fmla="*/ 545 h 734"/>
                  <a:gd name="T54" fmla="*/ 1063 w 1225"/>
                  <a:gd name="T55" fmla="*/ 547 h 734"/>
                  <a:gd name="T56" fmla="*/ 1108 w 1225"/>
                  <a:gd name="T57" fmla="*/ 570 h 734"/>
                  <a:gd name="T58" fmla="*/ 1132 w 1225"/>
                  <a:gd name="T59" fmla="*/ 582 h 734"/>
                  <a:gd name="T60" fmla="*/ 1173 w 1225"/>
                  <a:gd name="T61" fmla="*/ 610 h 734"/>
                  <a:gd name="T62" fmla="*/ 1211 w 1225"/>
                  <a:gd name="T63" fmla="*/ 631 h 734"/>
                  <a:gd name="T64" fmla="*/ 1225 w 1225"/>
                  <a:gd name="T65" fmla="*/ 650 h 734"/>
                  <a:gd name="T66" fmla="*/ 1164 w 1225"/>
                  <a:gd name="T67" fmla="*/ 646 h 734"/>
                  <a:gd name="T68" fmla="*/ 1084 w 1225"/>
                  <a:gd name="T69" fmla="*/ 637 h 734"/>
                  <a:gd name="T70" fmla="*/ 1032 w 1225"/>
                  <a:gd name="T71" fmla="*/ 655 h 734"/>
                  <a:gd name="T72" fmla="*/ 997 w 1225"/>
                  <a:gd name="T73" fmla="*/ 672 h 734"/>
                  <a:gd name="T74" fmla="*/ 927 w 1225"/>
                  <a:gd name="T75" fmla="*/ 691 h 734"/>
                  <a:gd name="T76" fmla="*/ 835 w 1225"/>
                  <a:gd name="T77" fmla="*/ 717 h 734"/>
                  <a:gd name="T78" fmla="*/ 771 w 1225"/>
                  <a:gd name="T79" fmla="*/ 728 h 734"/>
                  <a:gd name="T80" fmla="*/ 698 w 1225"/>
                  <a:gd name="T81" fmla="*/ 734 h 734"/>
                  <a:gd name="T82" fmla="*/ 619 w 1225"/>
                  <a:gd name="T83" fmla="*/ 730 h 734"/>
                  <a:gd name="T84" fmla="*/ 626 w 1225"/>
                  <a:gd name="T85" fmla="*/ 706 h 734"/>
                  <a:gd name="T86" fmla="*/ 601 w 1225"/>
                  <a:gd name="T87" fmla="*/ 709 h 734"/>
                  <a:gd name="T88" fmla="*/ 556 w 1225"/>
                  <a:gd name="T89" fmla="*/ 679 h 734"/>
                  <a:gd name="T90" fmla="*/ 543 w 1225"/>
                  <a:gd name="T91" fmla="*/ 604 h 734"/>
                  <a:gd name="T92" fmla="*/ 516 w 1225"/>
                  <a:gd name="T93" fmla="*/ 573 h 734"/>
                  <a:gd name="T94" fmla="*/ 491 w 1225"/>
                  <a:gd name="T95" fmla="*/ 558 h 734"/>
                  <a:gd name="T96" fmla="*/ 475 w 1225"/>
                  <a:gd name="T97" fmla="*/ 541 h 734"/>
                  <a:gd name="T98" fmla="*/ 449 w 1225"/>
                  <a:gd name="T99" fmla="*/ 530 h 734"/>
                  <a:gd name="T100" fmla="*/ 425 w 1225"/>
                  <a:gd name="T101" fmla="*/ 505 h 734"/>
                  <a:gd name="T102" fmla="*/ 393 w 1225"/>
                  <a:gd name="T103" fmla="*/ 487 h 734"/>
                  <a:gd name="T104" fmla="*/ 346 w 1225"/>
                  <a:gd name="T105" fmla="*/ 464 h 734"/>
                  <a:gd name="T106" fmla="*/ 253 w 1225"/>
                  <a:gd name="T107" fmla="*/ 429 h 734"/>
                  <a:gd name="T108" fmla="*/ 174 w 1225"/>
                  <a:gd name="T109" fmla="*/ 387 h 734"/>
                  <a:gd name="T110" fmla="*/ 108 w 1225"/>
                  <a:gd name="T111" fmla="*/ 346 h 734"/>
                  <a:gd name="T112" fmla="*/ 70 w 1225"/>
                  <a:gd name="T113" fmla="*/ 315 h 734"/>
                  <a:gd name="T114" fmla="*/ 34 w 1225"/>
                  <a:gd name="T115" fmla="*/ 302 h 734"/>
                  <a:gd name="T116" fmla="*/ 0 w 1225"/>
                  <a:gd name="T117" fmla="*/ 270 h 734"/>
                  <a:gd name="T118" fmla="*/ 34 w 1225"/>
                  <a:gd name="T119" fmla="*/ 208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25" h="734">
                    <a:moveTo>
                      <a:pt x="41" y="201"/>
                    </a:moveTo>
                    <a:lnTo>
                      <a:pt x="44" y="194"/>
                    </a:lnTo>
                    <a:lnTo>
                      <a:pt x="49" y="186"/>
                    </a:lnTo>
                    <a:lnTo>
                      <a:pt x="53" y="178"/>
                    </a:lnTo>
                    <a:lnTo>
                      <a:pt x="59" y="170"/>
                    </a:lnTo>
                    <a:lnTo>
                      <a:pt x="64" y="162"/>
                    </a:lnTo>
                    <a:lnTo>
                      <a:pt x="72" y="152"/>
                    </a:lnTo>
                    <a:lnTo>
                      <a:pt x="78" y="144"/>
                    </a:lnTo>
                    <a:lnTo>
                      <a:pt x="86" y="135"/>
                    </a:lnTo>
                    <a:lnTo>
                      <a:pt x="95" y="126"/>
                    </a:lnTo>
                    <a:lnTo>
                      <a:pt x="104" y="117"/>
                    </a:lnTo>
                    <a:lnTo>
                      <a:pt x="112" y="109"/>
                    </a:lnTo>
                    <a:lnTo>
                      <a:pt x="123" y="100"/>
                    </a:lnTo>
                    <a:lnTo>
                      <a:pt x="133" y="92"/>
                    </a:lnTo>
                    <a:lnTo>
                      <a:pt x="144" y="85"/>
                    </a:lnTo>
                    <a:lnTo>
                      <a:pt x="156" y="77"/>
                    </a:lnTo>
                    <a:lnTo>
                      <a:pt x="168" y="70"/>
                    </a:lnTo>
                    <a:lnTo>
                      <a:pt x="181" y="64"/>
                    </a:lnTo>
                    <a:lnTo>
                      <a:pt x="195" y="58"/>
                    </a:lnTo>
                    <a:lnTo>
                      <a:pt x="208" y="50"/>
                    </a:lnTo>
                    <a:lnTo>
                      <a:pt x="220" y="45"/>
                    </a:lnTo>
                    <a:lnTo>
                      <a:pt x="233" y="38"/>
                    </a:lnTo>
                    <a:lnTo>
                      <a:pt x="246" y="33"/>
                    </a:lnTo>
                    <a:lnTo>
                      <a:pt x="259" y="26"/>
                    </a:lnTo>
                    <a:lnTo>
                      <a:pt x="271" y="21"/>
                    </a:lnTo>
                    <a:lnTo>
                      <a:pt x="284" y="17"/>
                    </a:lnTo>
                    <a:lnTo>
                      <a:pt x="294" y="12"/>
                    </a:lnTo>
                    <a:lnTo>
                      <a:pt x="307" y="9"/>
                    </a:lnTo>
                    <a:lnTo>
                      <a:pt x="317" y="6"/>
                    </a:lnTo>
                    <a:lnTo>
                      <a:pt x="327" y="3"/>
                    </a:lnTo>
                    <a:lnTo>
                      <a:pt x="338" y="2"/>
                    </a:lnTo>
                    <a:lnTo>
                      <a:pt x="347" y="0"/>
                    </a:lnTo>
                    <a:lnTo>
                      <a:pt x="356" y="0"/>
                    </a:lnTo>
                    <a:lnTo>
                      <a:pt x="370" y="0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4"/>
                    </a:lnTo>
                    <a:lnTo>
                      <a:pt x="419" y="6"/>
                    </a:lnTo>
                    <a:lnTo>
                      <a:pt x="429" y="9"/>
                    </a:lnTo>
                    <a:lnTo>
                      <a:pt x="438" y="13"/>
                    </a:lnTo>
                    <a:lnTo>
                      <a:pt x="447" y="20"/>
                    </a:lnTo>
                    <a:lnTo>
                      <a:pt x="455" y="28"/>
                    </a:lnTo>
                    <a:lnTo>
                      <a:pt x="464" y="35"/>
                    </a:lnTo>
                    <a:lnTo>
                      <a:pt x="470" y="42"/>
                    </a:lnTo>
                    <a:lnTo>
                      <a:pt x="476" y="48"/>
                    </a:lnTo>
                    <a:lnTo>
                      <a:pt x="480" y="55"/>
                    </a:lnTo>
                    <a:lnTo>
                      <a:pt x="484" y="59"/>
                    </a:lnTo>
                    <a:lnTo>
                      <a:pt x="487" y="62"/>
                    </a:lnTo>
                    <a:lnTo>
                      <a:pt x="487" y="63"/>
                    </a:lnTo>
                    <a:lnTo>
                      <a:pt x="488" y="63"/>
                    </a:lnTo>
                    <a:lnTo>
                      <a:pt x="492" y="64"/>
                    </a:lnTo>
                    <a:lnTo>
                      <a:pt x="499" y="67"/>
                    </a:lnTo>
                    <a:lnTo>
                      <a:pt x="510" y="71"/>
                    </a:lnTo>
                    <a:lnTo>
                      <a:pt x="517" y="75"/>
                    </a:lnTo>
                    <a:lnTo>
                      <a:pt x="524" y="78"/>
                    </a:lnTo>
                    <a:lnTo>
                      <a:pt x="530" y="83"/>
                    </a:lnTo>
                    <a:lnTo>
                      <a:pt x="535" y="87"/>
                    </a:lnTo>
                    <a:lnTo>
                      <a:pt x="540" y="91"/>
                    </a:lnTo>
                    <a:lnTo>
                      <a:pt x="544" y="95"/>
                    </a:lnTo>
                    <a:lnTo>
                      <a:pt x="546" y="99"/>
                    </a:lnTo>
                    <a:lnTo>
                      <a:pt x="546" y="102"/>
                    </a:lnTo>
                    <a:lnTo>
                      <a:pt x="548" y="105"/>
                    </a:lnTo>
                    <a:lnTo>
                      <a:pt x="552" y="111"/>
                    </a:lnTo>
                    <a:lnTo>
                      <a:pt x="559" y="116"/>
                    </a:lnTo>
                    <a:lnTo>
                      <a:pt x="569" y="122"/>
                    </a:lnTo>
                    <a:lnTo>
                      <a:pt x="578" y="128"/>
                    </a:lnTo>
                    <a:lnTo>
                      <a:pt x="591" y="136"/>
                    </a:lnTo>
                    <a:lnTo>
                      <a:pt x="603" y="143"/>
                    </a:lnTo>
                    <a:lnTo>
                      <a:pt x="617" y="149"/>
                    </a:lnTo>
                    <a:lnTo>
                      <a:pt x="629" y="156"/>
                    </a:lnTo>
                    <a:lnTo>
                      <a:pt x="641" y="162"/>
                    </a:lnTo>
                    <a:lnTo>
                      <a:pt x="651" y="167"/>
                    </a:lnTo>
                    <a:lnTo>
                      <a:pt x="659" y="173"/>
                    </a:lnTo>
                    <a:lnTo>
                      <a:pt x="665" y="178"/>
                    </a:lnTo>
                    <a:lnTo>
                      <a:pt x="671" y="184"/>
                    </a:lnTo>
                    <a:lnTo>
                      <a:pt x="674" y="191"/>
                    </a:lnTo>
                    <a:lnTo>
                      <a:pt x="675" y="199"/>
                    </a:lnTo>
                    <a:lnTo>
                      <a:pt x="676" y="205"/>
                    </a:lnTo>
                    <a:lnTo>
                      <a:pt x="678" y="209"/>
                    </a:lnTo>
                    <a:lnTo>
                      <a:pt x="680" y="213"/>
                    </a:lnTo>
                    <a:lnTo>
                      <a:pt x="683" y="216"/>
                    </a:lnTo>
                    <a:lnTo>
                      <a:pt x="687" y="218"/>
                    </a:lnTo>
                    <a:lnTo>
                      <a:pt x="691" y="220"/>
                    </a:lnTo>
                    <a:lnTo>
                      <a:pt x="696" y="222"/>
                    </a:lnTo>
                    <a:lnTo>
                      <a:pt x="699" y="224"/>
                    </a:lnTo>
                    <a:lnTo>
                      <a:pt x="703" y="227"/>
                    </a:lnTo>
                    <a:lnTo>
                      <a:pt x="707" y="231"/>
                    </a:lnTo>
                    <a:lnTo>
                      <a:pt x="712" y="235"/>
                    </a:lnTo>
                    <a:lnTo>
                      <a:pt x="718" y="240"/>
                    </a:lnTo>
                    <a:lnTo>
                      <a:pt x="724" y="246"/>
                    </a:lnTo>
                    <a:lnTo>
                      <a:pt x="729" y="251"/>
                    </a:lnTo>
                    <a:lnTo>
                      <a:pt x="733" y="256"/>
                    </a:lnTo>
                    <a:lnTo>
                      <a:pt x="737" y="260"/>
                    </a:lnTo>
                    <a:lnTo>
                      <a:pt x="741" y="265"/>
                    </a:lnTo>
                    <a:lnTo>
                      <a:pt x="748" y="271"/>
                    </a:lnTo>
                    <a:lnTo>
                      <a:pt x="754" y="275"/>
                    </a:lnTo>
                    <a:lnTo>
                      <a:pt x="761" y="281"/>
                    </a:lnTo>
                    <a:lnTo>
                      <a:pt x="769" y="286"/>
                    </a:lnTo>
                    <a:lnTo>
                      <a:pt x="777" y="291"/>
                    </a:lnTo>
                    <a:lnTo>
                      <a:pt x="784" y="296"/>
                    </a:lnTo>
                    <a:lnTo>
                      <a:pt x="791" y="300"/>
                    </a:lnTo>
                    <a:lnTo>
                      <a:pt x="797" y="305"/>
                    </a:lnTo>
                    <a:lnTo>
                      <a:pt x="805" y="313"/>
                    </a:lnTo>
                    <a:lnTo>
                      <a:pt x="813" y="323"/>
                    </a:lnTo>
                    <a:lnTo>
                      <a:pt x="820" y="333"/>
                    </a:lnTo>
                    <a:lnTo>
                      <a:pt x="828" y="343"/>
                    </a:lnTo>
                    <a:lnTo>
                      <a:pt x="836" y="353"/>
                    </a:lnTo>
                    <a:lnTo>
                      <a:pt x="841" y="361"/>
                    </a:lnTo>
                    <a:lnTo>
                      <a:pt x="847" y="367"/>
                    </a:lnTo>
                    <a:lnTo>
                      <a:pt x="853" y="372"/>
                    </a:lnTo>
                    <a:lnTo>
                      <a:pt x="859" y="377"/>
                    </a:lnTo>
                    <a:lnTo>
                      <a:pt x="865" y="382"/>
                    </a:lnTo>
                    <a:lnTo>
                      <a:pt x="872" y="387"/>
                    </a:lnTo>
                    <a:lnTo>
                      <a:pt x="879" y="391"/>
                    </a:lnTo>
                    <a:lnTo>
                      <a:pt x="885" y="396"/>
                    </a:lnTo>
                    <a:lnTo>
                      <a:pt x="890" y="399"/>
                    </a:lnTo>
                    <a:lnTo>
                      <a:pt x="895" y="403"/>
                    </a:lnTo>
                    <a:lnTo>
                      <a:pt x="898" y="405"/>
                    </a:lnTo>
                    <a:lnTo>
                      <a:pt x="902" y="407"/>
                    </a:lnTo>
                    <a:lnTo>
                      <a:pt x="906" y="409"/>
                    </a:lnTo>
                    <a:lnTo>
                      <a:pt x="908" y="412"/>
                    </a:lnTo>
                    <a:lnTo>
                      <a:pt x="910" y="414"/>
                    </a:lnTo>
                    <a:lnTo>
                      <a:pt x="911" y="416"/>
                    </a:lnTo>
                    <a:lnTo>
                      <a:pt x="912" y="418"/>
                    </a:lnTo>
                    <a:lnTo>
                      <a:pt x="911" y="420"/>
                    </a:lnTo>
                    <a:lnTo>
                      <a:pt x="911" y="422"/>
                    </a:lnTo>
                    <a:lnTo>
                      <a:pt x="912" y="425"/>
                    </a:lnTo>
                    <a:lnTo>
                      <a:pt x="914" y="427"/>
                    </a:lnTo>
                    <a:lnTo>
                      <a:pt x="917" y="430"/>
                    </a:lnTo>
                    <a:lnTo>
                      <a:pt x="921" y="433"/>
                    </a:lnTo>
                    <a:lnTo>
                      <a:pt x="927" y="435"/>
                    </a:lnTo>
                    <a:lnTo>
                      <a:pt x="933" y="438"/>
                    </a:lnTo>
                    <a:lnTo>
                      <a:pt x="940" y="441"/>
                    </a:lnTo>
                    <a:lnTo>
                      <a:pt x="948" y="444"/>
                    </a:lnTo>
                    <a:lnTo>
                      <a:pt x="960" y="449"/>
                    </a:lnTo>
                    <a:lnTo>
                      <a:pt x="973" y="457"/>
                    </a:lnTo>
                    <a:lnTo>
                      <a:pt x="986" y="464"/>
                    </a:lnTo>
                    <a:lnTo>
                      <a:pt x="997" y="471"/>
                    </a:lnTo>
                    <a:lnTo>
                      <a:pt x="1006" y="478"/>
                    </a:lnTo>
                    <a:lnTo>
                      <a:pt x="1013" y="485"/>
                    </a:lnTo>
                    <a:lnTo>
                      <a:pt x="1013" y="491"/>
                    </a:lnTo>
                    <a:lnTo>
                      <a:pt x="1005" y="497"/>
                    </a:lnTo>
                    <a:lnTo>
                      <a:pt x="998" y="500"/>
                    </a:lnTo>
                    <a:lnTo>
                      <a:pt x="992" y="501"/>
                    </a:lnTo>
                    <a:lnTo>
                      <a:pt x="989" y="501"/>
                    </a:lnTo>
                    <a:lnTo>
                      <a:pt x="991" y="502"/>
                    </a:lnTo>
                    <a:lnTo>
                      <a:pt x="994" y="502"/>
                    </a:lnTo>
                    <a:lnTo>
                      <a:pt x="999" y="503"/>
                    </a:lnTo>
                    <a:lnTo>
                      <a:pt x="1006" y="505"/>
                    </a:lnTo>
                    <a:lnTo>
                      <a:pt x="1014" y="507"/>
                    </a:lnTo>
                    <a:lnTo>
                      <a:pt x="1021" y="511"/>
                    </a:lnTo>
                    <a:lnTo>
                      <a:pt x="1027" y="514"/>
                    </a:lnTo>
                    <a:lnTo>
                      <a:pt x="1031" y="518"/>
                    </a:lnTo>
                    <a:lnTo>
                      <a:pt x="1033" y="522"/>
                    </a:lnTo>
                    <a:lnTo>
                      <a:pt x="1036" y="527"/>
                    </a:lnTo>
                    <a:lnTo>
                      <a:pt x="1037" y="531"/>
                    </a:lnTo>
                    <a:lnTo>
                      <a:pt x="1037" y="536"/>
                    </a:lnTo>
                    <a:lnTo>
                      <a:pt x="1036" y="540"/>
                    </a:lnTo>
                    <a:lnTo>
                      <a:pt x="1034" y="543"/>
                    </a:lnTo>
                    <a:lnTo>
                      <a:pt x="1033" y="545"/>
                    </a:lnTo>
                    <a:lnTo>
                      <a:pt x="1033" y="545"/>
                    </a:lnTo>
                    <a:lnTo>
                      <a:pt x="1034" y="545"/>
                    </a:lnTo>
                    <a:lnTo>
                      <a:pt x="1037" y="545"/>
                    </a:lnTo>
                    <a:lnTo>
                      <a:pt x="1040" y="545"/>
                    </a:lnTo>
                    <a:lnTo>
                      <a:pt x="1044" y="545"/>
                    </a:lnTo>
                    <a:lnTo>
                      <a:pt x="1049" y="545"/>
                    </a:lnTo>
                    <a:lnTo>
                      <a:pt x="1055" y="545"/>
                    </a:lnTo>
                    <a:lnTo>
                      <a:pt x="1063" y="547"/>
                    </a:lnTo>
                    <a:lnTo>
                      <a:pt x="1071" y="549"/>
                    </a:lnTo>
                    <a:lnTo>
                      <a:pt x="1079" y="551"/>
                    </a:lnTo>
                    <a:lnTo>
                      <a:pt x="1088" y="556"/>
                    </a:lnTo>
                    <a:lnTo>
                      <a:pt x="1096" y="560"/>
                    </a:lnTo>
                    <a:lnTo>
                      <a:pt x="1102" y="566"/>
                    </a:lnTo>
                    <a:lnTo>
                      <a:pt x="1108" y="570"/>
                    </a:lnTo>
                    <a:lnTo>
                      <a:pt x="1112" y="574"/>
                    </a:lnTo>
                    <a:lnTo>
                      <a:pt x="1116" y="577"/>
                    </a:lnTo>
                    <a:lnTo>
                      <a:pt x="1116" y="578"/>
                    </a:lnTo>
                    <a:lnTo>
                      <a:pt x="1119" y="578"/>
                    </a:lnTo>
                    <a:lnTo>
                      <a:pt x="1124" y="580"/>
                    </a:lnTo>
                    <a:lnTo>
                      <a:pt x="1132" y="582"/>
                    </a:lnTo>
                    <a:lnTo>
                      <a:pt x="1143" y="585"/>
                    </a:lnTo>
                    <a:lnTo>
                      <a:pt x="1152" y="590"/>
                    </a:lnTo>
                    <a:lnTo>
                      <a:pt x="1161" y="594"/>
                    </a:lnTo>
                    <a:lnTo>
                      <a:pt x="1167" y="600"/>
                    </a:lnTo>
                    <a:lnTo>
                      <a:pt x="1171" y="605"/>
                    </a:lnTo>
                    <a:lnTo>
                      <a:pt x="1173" y="610"/>
                    </a:lnTo>
                    <a:lnTo>
                      <a:pt x="1178" y="616"/>
                    </a:lnTo>
                    <a:lnTo>
                      <a:pt x="1184" y="619"/>
                    </a:lnTo>
                    <a:lnTo>
                      <a:pt x="1191" y="622"/>
                    </a:lnTo>
                    <a:lnTo>
                      <a:pt x="1199" y="626"/>
                    </a:lnTo>
                    <a:lnTo>
                      <a:pt x="1207" y="628"/>
                    </a:lnTo>
                    <a:lnTo>
                      <a:pt x="1211" y="631"/>
                    </a:lnTo>
                    <a:lnTo>
                      <a:pt x="1215" y="633"/>
                    </a:lnTo>
                    <a:lnTo>
                      <a:pt x="1217" y="637"/>
                    </a:lnTo>
                    <a:lnTo>
                      <a:pt x="1221" y="640"/>
                    </a:lnTo>
                    <a:lnTo>
                      <a:pt x="1224" y="645"/>
                    </a:lnTo>
                    <a:lnTo>
                      <a:pt x="1225" y="648"/>
                    </a:lnTo>
                    <a:lnTo>
                      <a:pt x="1225" y="650"/>
                    </a:lnTo>
                    <a:lnTo>
                      <a:pt x="1224" y="653"/>
                    </a:lnTo>
                    <a:lnTo>
                      <a:pt x="1217" y="653"/>
                    </a:lnTo>
                    <a:lnTo>
                      <a:pt x="1207" y="653"/>
                    </a:lnTo>
                    <a:lnTo>
                      <a:pt x="1195" y="650"/>
                    </a:lnTo>
                    <a:lnTo>
                      <a:pt x="1179" y="648"/>
                    </a:lnTo>
                    <a:lnTo>
                      <a:pt x="1164" y="646"/>
                    </a:lnTo>
                    <a:lnTo>
                      <a:pt x="1149" y="644"/>
                    </a:lnTo>
                    <a:lnTo>
                      <a:pt x="1133" y="640"/>
                    </a:lnTo>
                    <a:lnTo>
                      <a:pt x="1119" y="638"/>
                    </a:lnTo>
                    <a:lnTo>
                      <a:pt x="1106" y="637"/>
                    </a:lnTo>
                    <a:lnTo>
                      <a:pt x="1095" y="637"/>
                    </a:lnTo>
                    <a:lnTo>
                      <a:pt x="1084" y="637"/>
                    </a:lnTo>
                    <a:lnTo>
                      <a:pt x="1075" y="638"/>
                    </a:lnTo>
                    <a:lnTo>
                      <a:pt x="1066" y="640"/>
                    </a:lnTo>
                    <a:lnTo>
                      <a:pt x="1056" y="644"/>
                    </a:lnTo>
                    <a:lnTo>
                      <a:pt x="1048" y="647"/>
                    </a:lnTo>
                    <a:lnTo>
                      <a:pt x="1041" y="650"/>
                    </a:lnTo>
                    <a:lnTo>
                      <a:pt x="1032" y="655"/>
                    </a:lnTo>
                    <a:lnTo>
                      <a:pt x="1026" y="658"/>
                    </a:lnTo>
                    <a:lnTo>
                      <a:pt x="1020" y="661"/>
                    </a:lnTo>
                    <a:lnTo>
                      <a:pt x="1015" y="665"/>
                    </a:lnTo>
                    <a:lnTo>
                      <a:pt x="1010" y="667"/>
                    </a:lnTo>
                    <a:lnTo>
                      <a:pt x="1004" y="670"/>
                    </a:lnTo>
                    <a:lnTo>
                      <a:pt x="997" y="672"/>
                    </a:lnTo>
                    <a:lnTo>
                      <a:pt x="990" y="674"/>
                    </a:lnTo>
                    <a:lnTo>
                      <a:pt x="979" y="676"/>
                    </a:lnTo>
                    <a:lnTo>
                      <a:pt x="967" y="678"/>
                    </a:lnTo>
                    <a:lnTo>
                      <a:pt x="953" y="682"/>
                    </a:lnTo>
                    <a:lnTo>
                      <a:pt x="941" y="686"/>
                    </a:lnTo>
                    <a:lnTo>
                      <a:pt x="927" y="691"/>
                    </a:lnTo>
                    <a:lnTo>
                      <a:pt x="913" y="698"/>
                    </a:lnTo>
                    <a:lnTo>
                      <a:pt x="897" y="704"/>
                    </a:lnTo>
                    <a:lnTo>
                      <a:pt x="882" y="709"/>
                    </a:lnTo>
                    <a:lnTo>
                      <a:pt x="863" y="713"/>
                    </a:lnTo>
                    <a:lnTo>
                      <a:pt x="845" y="716"/>
                    </a:lnTo>
                    <a:lnTo>
                      <a:pt x="835" y="717"/>
                    </a:lnTo>
                    <a:lnTo>
                      <a:pt x="826" y="718"/>
                    </a:lnTo>
                    <a:lnTo>
                      <a:pt x="815" y="720"/>
                    </a:lnTo>
                    <a:lnTo>
                      <a:pt x="805" y="723"/>
                    </a:lnTo>
                    <a:lnTo>
                      <a:pt x="793" y="724"/>
                    </a:lnTo>
                    <a:lnTo>
                      <a:pt x="783" y="726"/>
                    </a:lnTo>
                    <a:lnTo>
                      <a:pt x="771" y="728"/>
                    </a:lnTo>
                    <a:lnTo>
                      <a:pt x="761" y="729"/>
                    </a:lnTo>
                    <a:lnTo>
                      <a:pt x="749" y="731"/>
                    </a:lnTo>
                    <a:lnTo>
                      <a:pt x="737" y="732"/>
                    </a:lnTo>
                    <a:lnTo>
                      <a:pt x="725" y="733"/>
                    </a:lnTo>
                    <a:lnTo>
                      <a:pt x="711" y="734"/>
                    </a:lnTo>
                    <a:lnTo>
                      <a:pt x="698" y="734"/>
                    </a:lnTo>
                    <a:lnTo>
                      <a:pt x="684" y="734"/>
                    </a:lnTo>
                    <a:lnTo>
                      <a:pt x="671" y="734"/>
                    </a:lnTo>
                    <a:lnTo>
                      <a:pt x="656" y="733"/>
                    </a:lnTo>
                    <a:lnTo>
                      <a:pt x="619" y="733"/>
                    </a:lnTo>
                    <a:lnTo>
                      <a:pt x="619" y="732"/>
                    </a:lnTo>
                    <a:lnTo>
                      <a:pt x="619" y="730"/>
                    </a:lnTo>
                    <a:lnTo>
                      <a:pt x="619" y="726"/>
                    </a:lnTo>
                    <a:lnTo>
                      <a:pt x="619" y="722"/>
                    </a:lnTo>
                    <a:lnTo>
                      <a:pt x="620" y="717"/>
                    </a:lnTo>
                    <a:lnTo>
                      <a:pt x="621" y="712"/>
                    </a:lnTo>
                    <a:lnTo>
                      <a:pt x="623" y="709"/>
                    </a:lnTo>
                    <a:lnTo>
                      <a:pt x="626" y="706"/>
                    </a:lnTo>
                    <a:lnTo>
                      <a:pt x="625" y="706"/>
                    </a:lnTo>
                    <a:lnTo>
                      <a:pt x="624" y="707"/>
                    </a:lnTo>
                    <a:lnTo>
                      <a:pt x="619" y="708"/>
                    </a:lnTo>
                    <a:lnTo>
                      <a:pt x="614" y="709"/>
                    </a:lnTo>
                    <a:lnTo>
                      <a:pt x="608" y="709"/>
                    </a:lnTo>
                    <a:lnTo>
                      <a:pt x="601" y="709"/>
                    </a:lnTo>
                    <a:lnTo>
                      <a:pt x="593" y="706"/>
                    </a:lnTo>
                    <a:lnTo>
                      <a:pt x="583" y="703"/>
                    </a:lnTo>
                    <a:lnTo>
                      <a:pt x="575" y="698"/>
                    </a:lnTo>
                    <a:lnTo>
                      <a:pt x="568" y="692"/>
                    </a:lnTo>
                    <a:lnTo>
                      <a:pt x="560" y="686"/>
                    </a:lnTo>
                    <a:lnTo>
                      <a:pt x="556" y="679"/>
                    </a:lnTo>
                    <a:lnTo>
                      <a:pt x="552" y="670"/>
                    </a:lnTo>
                    <a:lnTo>
                      <a:pt x="549" y="659"/>
                    </a:lnTo>
                    <a:lnTo>
                      <a:pt x="547" y="647"/>
                    </a:lnTo>
                    <a:lnTo>
                      <a:pt x="546" y="631"/>
                    </a:lnTo>
                    <a:lnTo>
                      <a:pt x="545" y="617"/>
                    </a:lnTo>
                    <a:lnTo>
                      <a:pt x="543" y="604"/>
                    </a:lnTo>
                    <a:lnTo>
                      <a:pt x="540" y="596"/>
                    </a:lnTo>
                    <a:lnTo>
                      <a:pt x="536" y="590"/>
                    </a:lnTo>
                    <a:lnTo>
                      <a:pt x="532" y="584"/>
                    </a:lnTo>
                    <a:lnTo>
                      <a:pt x="526" y="580"/>
                    </a:lnTo>
                    <a:lnTo>
                      <a:pt x="522" y="577"/>
                    </a:lnTo>
                    <a:lnTo>
                      <a:pt x="516" y="573"/>
                    </a:lnTo>
                    <a:lnTo>
                      <a:pt x="509" y="570"/>
                    </a:lnTo>
                    <a:lnTo>
                      <a:pt x="504" y="567"/>
                    </a:lnTo>
                    <a:lnTo>
                      <a:pt x="500" y="565"/>
                    </a:lnTo>
                    <a:lnTo>
                      <a:pt x="497" y="563"/>
                    </a:lnTo>
                    <a:lnTo>
                      <a:pt x="494" y="560"/>
                    </a:lnTo>
                    <a:lnTo>
                      <a:pt x="491" y="558"/>
                    </a:lnTo>
                    <a:lnTo>
                      <a:pt x="489" y="555"/>
                    </a:lnTo>
                    <a:lnTo>
                      <a:pt x="487" y="551"/>
                    </a:lnTo>
                    <a:lnTo>
                      <a:pt x="486" y="548"/>
                    </a:lnTo>
                    <a:lnTo>
                      <a:pt x="481" y="545"/>
                    </a:lnTo>
                    <a:lnTo>
                      <a:pt x="478" y="543"/>
                    </a:lnTo>
                    <a:lnTo>
                      <a:pt x="475" y="541"/>
                    </a:lnTo>
                    <a:lnTo>
                      <a:pt x="471" y="540"/>
                    </a:lnTo>
                    <a:lnTo>
                      <a:pt x="467" y="538"/>
                    </a:lnTo>
                    <a:lnTo>
                      <a:pt x="462" y="537"/>
                    </a:lnTo>
                    <a:lnTo>
                      <a:pt x="458" y="534"/>
                    </a:lnTo>
                    <a:lnTo>
                      <a:pt x="454" y="532"/>
                    </a:lnTo>
                    <a:lnTo>
                      <a:pt x="449" y="530"/>
                    </a:lnTo>
                    <a:lnTo>
                      <a:pt x="445" y="528"/>
                    </a:lnTo>
                    <a:lnTo>
                      <a:pt x="439" y="524"/>
                    </a:lnTo>
                    <a:lnTo>
                      <a:pt x="434" y="521"/>
                    </a:lnTo>
                    <a:lnTo>
                      <a:pt x="430" y="516"/>
                    </a:lnTo>
                    <a:lnTo>
                      <a:pt x="426" y="512"/>
                    </a:lnTo>
                    <a:lnTo>
                      <a:pt x="425" y="505"/>
                    </a:lnTo>
                    <a:lnTo>
                      <a:pt x="424" y="501"/>
                    </a:lnTo>
                    <a:lnTo>
                      <a:pt x="421" y="497"/>
                    </a:lnTo>
                    <a:lnTo>
                      <a:pt x="415" y="494"/>
                    </a:lnTo>
                    <a:lnTo>
                      <a:pt x="409" y="492"/>
                    </a:lnTo>
                    <a:lnTo>
                      <a:pt x="401" y="490"/>
                    </a:lnTo>
                    <a:lnTo>
                      <a:pt x="393" y="487"/>
                    </a:lnTo>
                    <a:lnTo>
                      <a:pt x="388" y="484"/>
                    </a:lnTo>
                    <a:lnTo>
                      <a:pt x="384" y="479"/>
                    </a:lnTo>
                    <a:lnTo>
                      <a:pt x="378" y="475"/>
                    </a:lnTo>
                    <a:lnTo>
                      <a:pt x="370" y="472"/>
                    </a:lnTo>
                    <a:lnTo>
                      <a:pt x="360" y="468"/>
                    </a:lnTo>
                    <a:lnTo>
                      <a:pt x="346" y="464"/>
                    </a:lnTo>
                    <a:lnTo>
                      <a:pt x="331" y="459"/>
                    </a:lnTo>
                    <a:lnTo>
                      <a:pt x="313" y="453"/>
                    </a:lnTo>
                    <a:lnTo>
                      <a:pt x="294" y="447"/>
                    </a:lnTo>
                    <a:lnTo>
                      <a:pt x="274" y="439"/>
                    </a:lnTo>
                    <a:lnTo>
                      <a:pt x="264" y="434"/>
                    </a:lnTo>
                    <a:lnTo>
                      <a:pt x="253" y="429"/>
                    </a:lnTo>
                    <a:lnTo>
                      <a:pt x="240" y="421"/>
                    </a:lnTo>
                    <a:lnTo>
                      <a:pt x="228" y="415"/>
                    </a:lnTo>
                    <a:lnTo>
                      <a:pt x="214" y="409"/>
                    </a:lnTo>
                    <a:lnTo>
                      <a:pt x="201" y="402"/>
                    </a:lnTo>
                    <a:lnTo>
                      <a:pt x="187" y="394"/>
                    </a:lnTo>
                    <a:lnTo>
                      <a:pt x="174" y="387"/>
                    </a:lnTo>
                    <a:lnTo>
                      <a:pt x="160" y="379"/>
                    </a:lnTo>
                    <a:lnTo>
                      <a:pt x="148" y="372"/>
                    </a:lnTo>
                    <a:lnTo>
                      <a:pt x="135" y="365"/>
                    </a:lnTo>
                    <a:lnTo>
                      <a:pt x="126" y="358"/>
                    </a:lnTo>
                    <a:lnTo>
                      <a:pt x="115" y="352"/>
                    </a:lnTo>
                    <a:lnTo>
                      <a:pt x="108" y="346"/>
                    </a:lnTo>
                    <a:lnTo>
                      <a:pt x="101" y="341"/>
                    </a:lnTo>
                    <a:lnTo>
                      <a:pt x="96" y="337"/>
                    </a:lnTo>
                    <a:lnTo>
                      <a:pt x="88" y="330"/>
                    </a:lnTo>
                    <a:lnTo>
                      <a:pt x="82" y="324"/>
                    </a:lnTo>
                    <a:lnTo>
                      <a:pt x="76" y="319"/>
                    </a:lnTo>
                    <a:lnTo>
                      <a:pt x="70" y="315"/>
                    </a:lnTo>
                    <a:lnTo>
                      <a:pt x="64" y="312"/>
                    </a:lnTo>
                    <a:lnTo>
                      <a:pt x="59" y="310"/>
                    </a:lnTo>
                    <a:lnTo>
                      <a:pt x="54" y="308"/>
                    </a:lnTo>
                    <a:lnTo>
                      <a:pt x="50" y="306"/>
                    </a:lnTo>
                    <a:lnTo>
                      <a:pt x="44" y="304"/>
                    </a:lnTo>
                    <a:lnTo>
                      <a:pt x="34" y="302"/>
                    </a:lnTo>
                    <a:lnTo>
                      <a:pt x="27" y="299"/>
                    </a:lnTo>
                    <a:lnTo>
                      <a:pt x="18" y="295"/>
                    </a:lnTo>
                    <a:lnTo>
                      <a:pt x="10" y="290"/>
                    </a:lnTo>
                    <a:lnTo>
                      <a:pt x="4" y="284"/>
                    </a:lnTo>
                    <a:lnTo>
                      <a:pt x="0" y="278"/>
                    </a:lnTo>
                    <a:lnTo>
                      <a:pt x="0" y="270"/>
                    </a:lnTo>
                    <a:lnTo>
                      <a:pt x="4" y="260"/>
                    </a:lnTo>
                    <a:lnTo>
                      <a:pt x="8" y="250"/>
                    </a:lnTo>
                    <a:lnTo>
                      <a:pt x="16" y="237"/>
                    </a:lnTo>
                    <a:lnTo>
                      <a:pt x="22" y="227"/>
                    </a:lnTo>
                    <a:lnTo>
                      <a:pt x="29" y="217"/>
                    </a:lnTo>
                    <a:lnTo>
                      <a:pt x="34" y="208"/>
                    </a:lnTo>
                    <a:lnTo>
                      <a:pt x="38" y="203"/>
                    </a:lnTo>
                    <a:lnTo>
                      <a:pt x="41" y="201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1" name="Freeform 373">
                <a:extLst>
                  <a:ext uri="{FF2B5EF4-FFF2-40B4-BE49-F238E27FC236}">
                    <a16:creationId xmlns:a16="http://schemas.microsoft.com/office/drawing/2014/main" id="{E9E107BC-5CF4-45AC-B13D-74653703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855"/>
                <a:ext cx="66" cy="67"/>
              </a:xfrm>
              <a:custGeom>
                <a:avLst/>
                <a:gdLst>
                  <a:gd name="T0" fmla="*/ 129 w 132"/>
                  <a:gd name="T1" fmla="*/ 0 h 133"/>
                  <a:gd name="T2" fmla="*/ 116 w 132"/>
                  <a:gd name="T3" fmla="*/ 7 h 133"/>
                  <a:gd name="T4" fmla="*/ 104 w 132"/>
                  <a:gd name="T5" fmla="*/ 15 h 133"/>
                  <a:gd name="T6" fmla="*/ 93 w 132"/>
                  <a:gd name="T7" fmla="*/ 22 h 133"/>
                  <a:gd name="T8" fmla="*/ 84 w 132"/>
                  <a:gd name="T9" fmla="*/ 30 h 133"/>
                  <a:gd name="T10" fmla="*/ 73 w 132"/>
                  <a:gd name="T11" fmla="*/ 39 h 133"/>
                  <a:gd name="T12" fmla="*/ 64 w 132"/>
                  <a:gd name="T13" fmla="*/ 48 h 133"/>
                  <a:gd name="T14" fmla="*/ 55 w 132"/>
                  <a:gd name="T15" fmla="*/ 56 h 133"/>
                  <a:gd name="T16" fmla="*/ 46 w 132"/>
                  <a:gd name="T17" fmla="*/ 66 h 133"/>
                  <a:gd name="T18" fmla="*/ 38 w 132"/>
                  <a:gd name="T19" fmla="*/ 74 h 133"/>
                  <a:gd name="T20" fmla="*/ 32 w 132"/>
                  <a:gd name="T21" fmla="*/ 83 h 133"/>
                  <a:gd name="T22" fmla="*/ 24 w 132"/>
                  <a:gd name="T23" fmla="*/ 91 h 133"/>
                  <a:gd name="T24" fmla="*/ 18 w 132"/>
                  <a:gd name="T25" fmla="*/ 101 h 133"/>
                  <a:gd name="T26" fmla="*/ 13 w 132"/>
                  <a:gd name="T27" fmla="*/ 108 h 133"/>
                  <a:gd name="T28" fmla="*/ 9 w 132"/>
                  <a:gd name="T29" fmla="*/ 116 h 133"/>
                  <a:gd name="T30" fmla="*/ 4 w 132"/>
                  <a:gd name="T31" fmla="*/ 125 h 133"/>
                  <a:gd name="T32" fmla="*/ 0 w 132"/>
                  <a:gd name="T33" fmla="*/ 132 h 133"/>
                  <a:gd name="T34" fmla="*/ 4 w 132"/>
                  <a:gd name="T35" fmla="*/ 133 h 133"/>
                  <a:gd name="T36" fmla="*/ 7 w 132"/>
                  <a:gd name="T37" fmla="*/ 126 h 133"/>
                  <a:gd name="T38" fmla="*/ 12 w 132"/>
                  <a:gd name="T39" fmla="*/ 117 h 133"/>
                  <a:gd name="T40" fmla="*/ 16 w 132"/>
                  <a:gd name="T41" fmla="*/ 110 h 133"/>
                  <a:gd name="T42" fmla="*/ 22 w 132"/>
                  <a:gd name="T43" fmla="*/ 102 h 133"/>
                  <a:gd name="T44" fmla="*/ 27 w 132"/>
                  <a:gd name="T45" fmla="*/ 93 h 133"/>
                  <a:gd name="T46" fmla="*/ 35 w 132"/>
                  <a:gd name="T47" fmla="*/ 84 h 133"/>
                  <a:gd name="T48" fmla="*/ 41 w 132"/>
                  <a:gd name="T49" fmla="*/ 75 h 133"/>
                  <a:gd name="T50" fmla="*/ 49 w 132"/>
                  <a:gd name="T51" fmla="*/ 67 h 133"/>
                  <a:gd name="T52" fmla="*/ 58 w 132"/>
                  <a:gd name="T53" fmla="*/ 57 h 133"/>
                  <a:gd name="T54" fmla="*/ 67 w 132"/>
                  <a:gd name="T55" fmla="*/ 49 h 133"/>
                  <a:gd name="T56" fmla="*/ 76 w 132"/>
                  <a:gd name="T57" fmla="*/ 40 h 133"/>
                  <a:gd name="T58" fmla="*/ 87 w 132"/>
                  <a:gd name="T59" fmla="*/ 32 h 133"/>
                  <a:gd name="T60" fmla="*/ 96 w 132"/>
                  <a:gd name="T61" fmla="*/ 24 h 133"/>
                  <a:gd name="T62" fmla="*/ 108 w 132"/>
                  <a:gd name="T63" fmla="*/ 17 h 133"/>
                  <a:gd name="T64" fmla="*/ 119 w 132"/>
                  <a:gd name="T65" fmla="*/ 9 h 133"/>
                  <a:gd name="T66" fmla="*/ 132 w 132"/>
                  <a:gd name="T67" fmla="*/ 2 h 133"/>
                  <a:gd name="T68" fmla="*/ 129 w 132"/>
                  <a:gd name="T6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33">
                    <a:moveTo>
                      <a:pt x="129" y="0"/>
                    </a:moveTo>
                    <a:lnTo>
                      <a:pt x="116" y="7"/>
                    </a:lnTo>
                    <a:lnTo>
                      <a:pt x="104" y="15"/>
                    </a:lnTo>
                    <a:lnTo>
                      <a:pt x="93" y="22"/>
                    </a:lnTo>
                    <a:lnTo>
                      <a:pt x="84" y="30"/>
                    </a:lnTo>
                    <a:lnTo>
                      <a:pt x="73" y="39"/>
                    </a:lnTo>
                    <a:lnTo>
                      <a:pt x="64" y="48"/>
                    </a:lnTo>
                    <a:lnTo>
                      <a:pt x="55" y="56"/>
                    </a:lnTo>
                    <a:lnTo>
                      <a:pt x="46" y="66"/>
                    </a:lnTo>
                    <a:lnTo>
                      <a:pt x="38" y="74"/>
                    </a:lnTo>
                    <a:lnTo>
                      <a:pt x="32" y="83"/>
                    </a:lnTo>
                    <a:lnTo>
                      <a:pt x="24" y="91"/>
                    </a:lnTo>
                    <a:lnTo>
                      <a:pt x="18" y="101"/>
                    </a:lnTo>
                    <a:lnTo>
                      <a:pt x="13" y="108"/>
                    </a:lnTo>
                    <a:lnTo>
                      <a:pt x="9" y="116"/>
                    </a:lnTo>
                    <a:lnTo>
                      <a:pt x="4" y="125"/>
                    </a:lnTo>
                    <a:lnTo>
                      <a:pt x="0" y="132"/>
                    </a:lnTo>
                    <a:lnTo>
                      <a:pt x="4" y="133"/>
                    </a:lnTo>
                    <a:lnTo>
                      <a:pt x="7" y="126"/>
                    </a:lnTo>
                    <a:lnTo>
                      <a:pt x="12" y="117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7" y="93"/>
                    </a:lnTo>
                    <a:lnTo>
                      <a:pt x="35" y="84"/>
                    </a:lnTo>
                    <a:lnTo>
                      <a:pt x="41" y="75"/>
                    </a:lnTo>
                    <a:lnTo>
                      <a:pt x="49" y="67"/>
                    </a:lnTo>
                    <a:lnTo>
                      <a:pt x="58" y="57"/>
                    </a:lnTo>
                    <a:lnTo>
                      <a:pt x="67" y="49"/>
                    </a:lnTo>
                    <a:lnTo>
                      <a:pt x="76" y="40"/>
                    </a:lnTo>
                    <a:lnTo>
                      <a:pt x="87" y="32"/>
                    </a:lnTo>
                    <a:lnTo>
                      <a:pt x="96" y="24"/>
                    </a:lnTo>
                    <a:lnTo>
                      <a:pt x="108" y="17"/>
                    </a:lnTo>
                    <a:lnTo>
                      <a:pt x="119" y="9"/>
                    </a:lnTo>
                    <a:lnTo>
                      <a:pt x="132" y="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2" name="Freeform 374">
                <a:extLst>
                  <a:ext uri="{FF2B5EF4-FFF2-40B4-BE49-F238E27FC236}">
                    <a16:creationId xmlns:a16="http://schemas.microsoft.com/office/drawing/2014/main" id="{11622613-E56B-4CB2-BC53-F05009A4B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820"/>
                <a:ext cx="94" cy="36"/>
              </a:xfrm>
              <a:custGeom>
                <a:avLst/>
                <a:gdLst>
                  <a:gd name="T0" fmla="*/ 189 w 189"/>
                  <a:gd name="T1" fmla="*/ 0 h 73"/>
                  <a:gd name="T2" fmla="*/ 180 w 189"/>
                  <a:gd name="T3" fmla="*/ 0 h 73"/>
                  <a:gd name="T4" fmla="*/ 170 w 189"/>
                  <a:gd name="T5" fmla="*/ 1 h 73"/>
                  <a:gd name="T6" fmla="*/ 159 w 189"/>
                  <a:gd name="T7" fmla="*/ 4 h 73"/>
                  <a:gd name="T8" fmla="*/ 149 w 189"/>
                  <a:gd name="T9" fmla="*/ 6 h 73"/>
                  <a:gd name="T10" fmla="*/ 138 w 189"/>
                  <a:gd name="T11" fmla="*/ 9 h 73"/>
                  <a:gd name="T12" fmla="*/ 126 w 189"/>
                  <a:gd name="T13" fmla="*/ 13 h 73"/>
                  <a:gd name="T14" fmla="*/ 115 w 189"/>
                  <a:gd name="T15" fmla="*/ 17 h 73"/>
                  <a:gd name="T16" fmla="*/ 103 w 189"/>
                  <a:gd name="T17" fmla="*/ 22 h 73"/>
                  <a:gd name="T18" fmla="*/ 91 w 189"/>
                  <a:gd name="T19" fmla="*/ 27 h 73"/>
                  <a:gd name="T20" fmla="*/ 78 w 189"/>
                  <a:gd name="T21" fmla="*/ 33 h 73"/>
                  <a:gd name="T22" fmla="*/ 65 w 189"/>
                  <a:gd name="T23" fmla="*/ 39 h 73"/>
                  <a:gd name="T24" fmla="*/ 52 w 189"/>
                  <a:gd name="T25" fmla="*/ 45 h 73"/>
                  <a:gd name="T26" fmla="*/ 39 w 189"/>
                  <a:gd name="T27" fmla="*/ 51 h 73"/>
                  <a:gd name="T28" fmla="*/ 26 w 189"/>
                  <a:gd name="T29" fmla="*/ 58 h 73"/>
                  <a:gd name="T30" fmla="*/ 13 w 189"/>
                  <a:gd name="T31" fmla="*/ 64 h 73"/>
                  <a:gd name="T32" fmla="*/ 0 w 189"/>
                  <a:gd name="T33" fmla="*/ 71 h 73"/>
                  <a:gd name="T34" fmla="*/ 3 w 189"/>
                  <a:gd name="T35" fmla="*/ 73 h 73"/>
                  <a:gd name="T36" fmla="*/ 16 w 189"/>
                  <a:gd name="T37" fmla="*/ 67 h 73"/>
                  <a:gd name="T38" fmla="*/ 29 w 189"/>
                  <a:gd name="T39" fmla="*/ 60 h 73"/>
                  <a:gd name="T40" fmla="*/ 42 w 189"/>
                  <a:gd name="T41" fmla="*/ 53 h 73"/>
                  <a:gd name="T42" fmla="*/ 55 w 189"/>
                  <a:gd name="T43" fmla="*/ 47 h 73"/>
                  <a:gd name="T44" fmla="*/ 67 w 189"/>
                  <a:gd name="T45" fmla="*/ 41 h 73"/>
                  <a:gd name="T46" fmla="*/ 79 w 189"/>
                  <a:gd name="T47" fmla="*/ 35 h 73"/>
                  <a:gd name="T48" fmla="*/ 92 w 189"/>
                  <a:gd name="T49" fmla="*/ 30 h 73"/>
                  <a:gd name="T50" fmla="*/ 105 w 189"/>
                  <a:gd name="T51" fmla="*/ 24 h 73"/>
                  <a:gd name="T52" fmla="*/ 117 w 189"/>
                  <a:gd name="T53" fmla="*/ 19 h 73"/>
                  <a:gd name="T54" fmla="*/ 128 w 189"/>
                  <a:gd name="T55" fmla="*/ 15 h 73"/>
                  <a:gd name="T56" fmla="*/ 140 w 189"/>
                  <a:gd name="T57" fmla="*/ 11 h 73"/>
                  <a:gd name="T58" fmla="*/ 151 w 189"/>
                  <a:gd name="T59" fmla="*/ 8 h 73"/>
                  <a:gd name="T60" fmla="*/ 162 w 189"/>
                  <a:gd name="T61" fmla="*/ 6 h 73"/>
                  <a:gd name="T62" fmla="*/ 171 w 189"/>
                  <a:gd name="T63" fmla="*/ 4 h 73"/>
                  <a:gd name="T64" fmla="*/ 180 w 189"/>
                  <a:gd name="T65" fmla="*/ 2 h 73"/>
                  <a:gd name="T66" fmla="*/ 189 w 189"/>
                  <a:gd name="T67" fmla="*/ 2 h 73"/>
                  <a:gd name="T68" fmla="*/ 189 w 189"/>
                  <a:gd name="T6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9" h="73">
                    <a:moveTo>
                      <a:pt x="189" y="0"/>
                    </a:moveTo>
                    <a:lnTo>
                      <a:pt x="180" y="0"/>
                    </a:lnTo>
                    <a:lnTo>
                      <a:pt x="170" y="1"/>
                    </a:lnTo>
                    <a:lnTo>
                      <a:pt x="159" y="4"/>
                    </a:lnTo>
                    <a:lnTo>
                      <a:pt x="149" y="6"/>
                    </a:lnTo>
                    <a:lnTo>
                      <a:pt x="138" y="9"/>
                    </a:lnTo>
                    <a:lnTo>
                      <a:pt x="126" y="13"/>
                    </a:lnTo>
                    <a:lnTo>
                      <a:pt x="115" y="17"/>
                    </a:lnTo>
                    <a:lnTo>
                      <a:pt x="103" y="22"/>
                    </a:lnTo>
                    <a:lnTo>
                      <a:pt x="91" y="27"/>
                    </a:lnTo>
                    <a:lnTo>
                      <a:pt x="78" y="33"/>
                    </a:lnTo>
                    <a:lnTo>
                      <a:pt x="65" y="39"/>
                    </a:lnTo>
                    <a:lnTo>
                      <a:pt x="52" y="45"/>
                    </a:lnTo>
                    <a:lnTo>
                      <a:pt x="39" y="51"/>
                    </a:lnTo>
                    <a:lnTo>
                      <a:pt x="26" y="58"/>
                    </a:lnTo>
                    <a:lnTo>
                      <a:pt x="13" y="64"/>
                    </a:lnTo>
                    <a:lnTo>
                      <a:pt x="0" y="71"/>
                    </a:lnTo>
                    <a:lnTo>
                      <a:pt x="3" y="73"/>
                    </a:lnTo>
                    <a:lnTo>
                      <a:pt x="16" y="67"/>
                    </a:lnTo>
                    <a:lnTo>
                      <a:pt x="29" y="60"/>
                    </a:lnTo>
                    <a:lnTo>
                      <a:pt x="42" y="53"/>
                    </a:lnTo>
                    <a:lnTo>
                      <a:pt x="55" y="47"/>
                    </a:lnTo>
                    <a:lnTo>
                      <a:pt x="67" y="41"/>
                    </a:lnTo>
                    <a:lnTo>
                      <a:pt x="79" y="35"/>
                    </a:lnTo>
                    <a:lnTo>
                      <a:pt x="92" y="30"/>
                    </a:lnTo>
                    <a:lnTo>
                      <a:pt x="105" y="24"/>
                    </a:lnTo>
                    <a:lnTo>
                      <a:pt x="117" y="19"/>
                    </a:lnTo>
                    <a:lnTo>
                      <a:pt x="128" y="15"/>
                    </a:lnTo>
                    <a:lnTo>
                      <a:pt x="140" y="11"/>
                    </a:lnTo>
                    <a:lnTo>
                      <a:pt x="151" y="8"/>
                    </a:lnTo>
                    <a:lnTo>
                      <a:pt x="162" y="6"/>
                    </a:lnTo>
                    <a:lnTo>
                      <a:pt x="171" y="4"/>
                    </a:lnTo>
                    <a:lnTo>
                      <a:pt x="180" y="2"/>
                    </a:lnTo>
                    <a:lnTo>
                      <a:pt x="189" y="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3" name="Freeform 375">
                <a:extLst>
                  <a:ext uri="{FF2B5EF4-FFF2-40B4-BE49-F238E27FC236}">
                    <a16:creationId xmlns:a16="http://schemas.microsoft.com/office/drawing/2014/main" id="{B5C4EA86-D94F-4084-931F-C65F9B395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820"/>
                <a:ext cx="47" cy="11"/>
              </a:xfrm>
              <a:custGeom>
                <a:avLst/>
                <a:gdLst>
                  <a:gd name="T0" fmla="*/ 93 w 93"/>
                  <a:gd name="T1" fmla="*/ 20 h 22"/>
                  <a:gd name="T2" fmla="*/ 84 w 93"/>
                  <a:gd name="T3" fmla="*/ 13 h 22"/>
                  <a:gd name="T4" fmla="*/ 74 w 93"/>
                  <a:gd name="T5" fmla="*/ 9 h 22"/>
                  <a:gd name="T6" fmla="*/ 64 w 93"/>
                  <a:gd name="T7" fmla="*/ 6 h 22"/>
                  <a:gd name="T8" fmla="*/ 54 w 93"/>
                  <a:gd name="T9" fmla="*/ 4 h 22"/>
                  <a:gd name="T10" fmla="*/ 42 w 93"/>
                  <a:gd name="T11" fmla="*/ 1 h 22"/>
                  <a:gd name="T12" fmla="*/ 30 w 93"/>
                  <a:gd name="T13" fmla="*/ 1 h 22"/>
                  <a:gd name="T14" fmla="*/ 15 w 93"/>
                  <a:gd name="T15" fmla="*/ 0 h 22"/>
                  <a:gd name="T16" fmla="*/ 0 w 93"/>
                  <a:gd name="T17" fmla="*/ 0 h 22"/>
                  <a:gd name="T18" fmla="*/ 0 w 93"/>
                  <a:gd name="T19" fmla="*/ 3 h 22"/>
                  <a:gd name="T20" fmla="*/ 15 w 93"/>
                  <a:gd name="T21" fmla="*/ 4 h 22"/>
                  <a:gd name="T22" fmla="*/ 30 w 93"/>
                  <a:gd name="T23" fmla="*/ 4 h 22"/>
                  <a:gd name="T24" fmla="*/ 42 w 93"/>
                  <a:gd name="T25" fmla="*/ 4 h 22"/>
                  <a:gd name="T26" fmla="*/ 53 w 93"/>
                  <a:gd name="T27" fmla="*/ 6 h 22"/>
                  <a:gd name="T28" fmla="*/ 63 w 93"/>
                  <a:gd name="T29" fmla="*/ 8 h 22"/>
                  <a:gd name="T30" fmla="*/ 72 w 93"/>
                  <a:gd name="T31" fmla="*/ 11 h 22"/>
                  <a:gd name="T32" fmla="*/ 81 w 93"/>
                  <a:gd name="T33" fmla="*/ 16 h 22"/>
                  <a:gd name="T34" fmla="*/ 90 w 93"/>
                  <a:gd name="T35" fmla="*/ 22 h 22"/>
                  <a:gd name="T36" fmla="*/ 93 w 93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2">
                    <a:moveTo>
                      <a:pt x="93" y="20"/>
                    </a:moveTo>
                    <a:lnTo>
                      <a:pt x="84" y="13"/>
                    </a:lnTo>
                    <a:lnTo>
                      <a:pt x="74" y="9"/>
                    </a:lnTo>
                    <a:lnTo>
                      <a:pt x="64" y="6"/>
                    </a:lnTo>
                    <a:lnTo>
                      <a:pt x="54" y="4"/>
                    </a:lnTo>
                    <a:lnTo>
                      <a:pt x="42" y="1"/>
                    </a:lnTo>
                    <a:lnTo>
                      <a:pt x="30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5" y="4"/>
                    </a:lnTo>
                    <a:lnTo>
                      <a:pt x="30" y="4"/>
                    </a:lnTo>
                    <a:lnTo>
                      <a:pt x="42" y="4"/>
                    </a:lnTo>
                    <a:lnTo>
                      <a:pt x="53" y="6"/>
                    </a:lnTo>
                    <a:lnTo>
                      <a:pt x="63" y="8"/>
                    </a:lnTo>
                    <a:lnTo>
                      <a:pt x="72" y="11"/>
                    </a:lnTo>
                    <a:lnTo>
                      <a:pt x="81" y="16"/>
                    </a:lnTo>
                    <a:lnTo>
                      <a:pt x="90" y="22"/>
                    </a:lnTo>
                    <a:lnTo>
                      <a:pt x="9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4" name="Freeform 376">
                <a:extLst>
                  <a:ext uri="{FF2B5EF4-FFF2-40B4-BE49-F238E27FC236}">
                    <a16:creationId xmlns:a16="http://schemas.microsoft.com/office/drawing/2014/main" id="{0FDA0AC0-4235-4A6A-AA01-C3FE7ECB5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831"/>
                <a:ext cx="22" cy="22"/>
              </a:xfrm>
              <a:custGeom>
                <a:avLst/>
                <a:gdLst>
                  <a:gd name="T0" fmla="*/ 43 w 44"/>
                  <a:gd name="T1" fmla="*/ 43 h 45"/>
                  <a:gd name="T2" fmla="*/ 44 w 44"/>
                  <a:gd name="T3" fmla="*/ 43 h 45"/>
                  <a:gd name="T4" fmla="*/ 43 w 44"/>
                  <a:gd name="T5" fmla="*/ 42 h 45"/>
                  <a:gd name="T6" fmla="*/ 42 w 44"/>
                  <a:gd name="T7" fmla="*/ 39 h 45"/>
                  <a:gd name="T8" fmla="*/ 37 w 44"/>
                  <a:gd name="T9" fmla="*/ 35 h 45"/>
                  <a:gd name="T10" fmla="*/ 32 w 44"/>
                  <a:gd name="T11" fmla="*/ 28 h 45"/>
                  <a:gd name="T12" fmla="*/ 26 w 44"/>
                  <a:gd name="T13" fmla="*/ 22 h 45"/>
                  <a:gd name="T14" fmla="*/ 20 w 44"/>
                  <a:gd name="T15" fmla="*/ 15 h 45"/>
                  <a:gd name="T16" fmla="*/ 12 w 44"/>
                  <a:gd name="T17" fmla="*/ 8 h 45"/>
                  <a:gd name="T18" fmla="*/ 4 w 44"/>
                  <a:gd name="T19" fmla="*/ 0 h 45"/>
                  <a:gd name="T20" fmla="*/ 0 w 44"/>
                  <a:gd name="T21" fmla="*/ 2 h 45"/>
                  <a:gd name="T22" fmla="*/ 9 w 44"/>
                  <a:gd name="T23" fmla="*/ 9 h 45"/>
                  <a:gd name="T24" fmla="*/ 17 w 44"/>
                  <a:gd name="T25" fmla="*/ 16 h 45"/>
                  <a:gd name="T26" fmla="*/ 23 w 44"/>
                  <a:gd name="T27" fmla="*/ 23 h 45"/>
                  <a:gd name="T28" fmla="*/ 29 w 44"/>
                  <a:gd name="T29" fmla="*/ 29 h 45"/>
                  <a:gd name="T30" fmla="*/ 34 w 44"/>
                  <a:gd name="T31" fmla="*/ 36 h 45"/>
                  <a:gd name="T32" fmla="*/ 37 w 44"/>
                  <a:gd name="T33" fmla="*/ 41 h 45"/>
                  <a:gd name="T34" fmla="*/ 38 w 44"/>
                  <a:gd name="T35" fmla="*/ 43 h 45"/>
                  <a:gd name="T36" fmla="*/ 41 w 44"/>
                  <a:gd name="T37" fmla="*/ 44 h 45"/>
                  <a:gd name="T38" fmla="*/ 42 w 44"/>
                  <a:gd name="T39" fmla="*/ 45 h 45"/>
                  <a:gd name="T40" fmla="*/ 43 w 44"/>
                  <a:gd name="T4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5">
                    <a:moveTo>
                      <a:pt x="43" y="43"/>
                    </a:moveTo>
                    <a:lnTo>
                      <a:pt x="44" y="43"/>
                    </a:lnTo>
                    <a:lnTo>
                      <a:pt x="43" y="42"/>
                    </a:lnTo>
                    <a:lnTo>
                      <a:pt x="42" y="39"/>
                    </a:lnTo>
                    <a:lnTo>
                      <a:pt x="37" y="35"/>
                    </a:lnTo>
                    <a:lnTo>
                      <a:pt x="32" y="28"/>
                    </a:lnTo>
                    <a:lnTo>
                      <a:pt x="26" y="22"/>
                    </a:lnTo>
                    <a:lnTo>
                      <a:pt x="20" y="15"/>
                    </a:lnTo>
                    <a:lnTo>
                      <a:pt x="12" y="8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7" y="16"/>
                    </a:lnTo>
                    <a:lnTo>
                      <a:pt x="23" y="23"/>
                    </a:lnTo>
                    <a:lnTo>
                      <a:pt x="29" y="29"/>
                    </a:lnTo>
                    <a:lnTo>
                      <a:pt x="34" y="36"/>
                    </a:lnTo>
                    <a:lnTo>
                      <a:pt x="37" y="41"/>
                    </a:lnTo>
                    <a:lnTo>
                      <a:pt x="38" y="43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5" name="Freeform 377">
                <a:extLst>
                  <a:ext uri="{FF2B5EF4-FFF2-40B4-BE49-F238E27FC236}">
                    <a16:creationId xmlns:a16="http://schemas.microsoft.com/office/drawing/2014/main" id="{2E3439E5-3988-4C49-9698-B7FC9E7FE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851"/>
                <a:ext cx="12" cy="6"/>
              </a:xfrm>
              <a:custGeom>
                <a:avLst/>
                <a:gdLst>
                  <a:gd name="T0" fmla="*/ 24 w 24"/>
                  <a:gd name="T1" fmla="*/ 8 h 10"/>
                  <a:gd name="T2" fmla="*/ 13 w 24"/>
                  <a:gd name="T3" fmla="*/ 4 h 10"/>
                  <a:gd name="T4" fmla="*/ 6 w 24"/>
                  <a:gd name="T5" fmla="*/ 1 h 10"/>
                  <a:gd name="T6" fmla="*/ 2 w 24"/>
                  <a:gd name="T7" fmla="*/ 0 h 10"/>
                  <a:gd name="T8" fmla="*/ 2 w 24"/>
                  <a:gd name="T9" fmla="*/ 0 h 10"/>
                  <a:gd name="T10" fmla="*/ 0 w 24"/>
                  <a:gd name="T11" fmla="*/ 2 h 10"/>
                  <a:gd name="T12" fmla="*/ 1 w 24"/>
                  <a:gd name="T13" fmla="*/ 2 h 10"/>
                  <a:gd name="T14" fmla="*/ 5 w 24"/>
                  <a:gd name="T15" fmla="*/ 4 h 10"/>
                  <a:gd name="T16" fmla="*/ 11 w 24"/>
                  <a:gd name="T17" fmla="*/ 6 h 10"/>
                  <a:gd name="T18" fmla="*/ 23 w 24"/>
                  <a:gd name="T19" fmla="*/ 10 h 10"/>
                  <a:gd name="T20" fmla="*/ 24 w 24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3" y="4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11" y="6"/>
                    </a:lnTo>
                    <a:lnTo>
                      <a:pt x="23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6" name="Freeform 378">
                <a:extLst>
                  <a:ext uri="{FF2B5EF4-FFF2-40B4-BE49-F238E27FC236}">
                    <a16:creationId xmlns:a16="http://schemas.microsoft.com/office/drawing/2014/main" id="{D9059236-8C60-4EAD-8921-C84B3D579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856"/>
                <a:ext cx="19" cy="16"/>
              </a:xfrm>
              <a:custGeom>
                <a:avLst/>
                <a:gdLst>
                  <a:gd name="T0" fmla="*/ 38 w 38"/>
                  <a:gd name="T1" fmla="*/ 32 h 32"/>
                  <a:gd name="T2" fmla="*/ 38 w 38"/>
                  <a:gd name="T3" fmla="*/ 28 h 32"/>
                  <a:gd name="T4" fmla="*/ 36 w 38"/>
                  <a:gd name="T5" fmla="*/ 24 h 32"/>
                  <a:gd name="T6" fmla="*/ 33 w 38"/>
                  <a:gd name="T7" fmla="*/ 20 h 32"/>
                  <a:gd name="T8" fmla="*/ 28 w 38"/>
                  <a:gd name="T9" fmla="*/ 16 h 32"/>
                  <a:gd name="T10" fmla="*/ 22 w 38"/>
                  <a:gd name="T11" fmla="*/ 10 h 32"/>
                  <a:gd name="T12" fmla="*/ 16 w 38"/>
                  <a:gd name="T13" fmla="*/ 7 h 32"/>
                  <a:gd name="T14" fmla="*/ 10 w 38"/>
                  <a:gd name="T15" fmla="*/ 3 h 32"/>
                  <a:gd name="T16" fmla="*/ 3 w 38"/>
                  <a:gd name="T17" fmla="*/ 0 h 32"/>
                  <a:gd name="T18" fmla="*/ 0 w 38"/>
                  <a:gd name="T19" fmla="*/ 2 h 32"/>
                  <a:gd name="T20" fmla="*/ 7 w 38"/>
                  <a:gd name="T21" fmla="*/ 5 h 32"/>
                  <a:gd name="T22" fmla="*/ 13 w 38"/>
                  <a:gd name="T23" fmla="*/ 9 h 32"/>
                  <a:gd name="T24" fmla="*/ 19 w 38"/>
                  <a:gd name="T25" fmla="*/ 14 h 32"/>
                  <a:gd name="T26" fmla="*/ 24 w 38"/>
                  <a:gd name="T27" fmla="*/ 17 h 32"/>
                  <a:gd name="T28" fmla="*/ 29 w 38"/>
                  <a:gd name="T29" fmla="*/ 21 h 32"/>
                  <a:gd name="T30" fmla="*/ 33 w 38"/>
                  <a:gd name="T31" fmla="*/ 25 h 32"/>
                  <a:gd name="T32" fmla="*/ 35 w 38"/>
                  <a:gd name="T33" fmla="*/ 29 h 32"/>
                  <a:gd name="T34" fmla="*/ 35 w 38"/>
                  <a:gd name="T35" fmla="*/ 32 h 32"/>
                  <a:gd name="T36" fmla="*/ 38 w 38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2">
                    <a:moveTo>
                      <a:pt x="38" y="32"/>
                    </a:moveTo>
                    <a:lnTo>
                      <a:pt x="38" y="28"/>
                    </a:lnTo>
                    <a:lnTo>
                      <a:pt x="36" y="24"/>
                    </a:lnTo>
                    <a:lnTo>
                      <a:pt x="33" y="20"/>
                    </a:lnTo>
                    <a:lnTo>
                      <a:pt x="28" y="16"/>
                    </a:lnTo>
                    <a:lnTo>
                      <a:pt x="22" y="10"/>
                    </a:lnTo>
                    <a:lnTo>
                      <a:pt x="16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7" y="5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4" y="17"/>
                    </a:lnTo>
                    <a:lnTo>
                      <a:pt x="29" y="21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35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7" name="Freeform 379">
                <a:extLst>
                  <a:ext uri="{FF2B5EF4-FFF2-40B4-BE49-F238E27FC236}">
                    <a16:creationId xmlns:a16="http://schemas.microsoft.com/office/drawing/2014/main" id="{46EDD0A9-AAE8-4085-9B9B-CE890A67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872"/>
                <a:ext cx="36" cy="24"/>
              </a:xfrm>
              <a:custGeom>
                <a:avLst/>
                <a:gdLst>
                  <a:gd name="T0" fmla="*/ 73 w 73"/>
                  <a:gd name="T1" fmla="*/ 46 h 48"/>
                  <a:gd name="T2" fmla="*/ 59 w 73"/>
                  <a:gd name="T3" fmla="*/ 39 h 48"/>
                  <a:gd name="T4" fmla="*/ 47 w 73"/>
                  <a:gd name="T5" fmla="*/ 33 h 48"/>
                  <a:gd name="T6" fmla="*/ 35 w 73"/>
                  <a:gd name="T7" fmla="*/ 25 h 48"/>
                  <a:gd name="T8" fmla="*/ 25 w 73"/>
                  <a:gd name="T9" fmla="*/ 19 h 48"/>
                  <a:gd name="T10" fmla="*/ 15 w 73"/>
                  <a:gd name="T11" fmla="*/ 13 h 48"/>
                  <a:gd name="T12" fmla="*/ 9 w 73"/>
                  <a:gd name="T13" fmla="*/ 8 h 48"/>
                  <a:gd name="T14" fmla="*/ 5 w 73"/>
                  <a:gd name="T15" fmla="*/ 3 h 48"/>
                  <a:gd name="T16" fmla="*/ 3 w 73"/>
                  <a:gd name="T17" fmla="*/ 0 h 48"/>
                  <a:gd name="T18" fmla="*/ 0 w 73"/>
                  <a:gd name="T19" fmla="*/ 0 h 48"/>
                  <a:gd name="T20" fmla="*/ 1 w 73"/>
                  <a:gd name="T21" fmla="*/ 4 h 48"/>
                  <a:gd name="T22" fmla="*/ 6 w 73"/>
                  <a:gd name="T23" fmla="*/ 9 h 48"/>
                  <a:gd name="T24" fmla="*/ 12 w 73"/>
                  <a:gd name="T25" fmla="*/ 15 h 48"/>
                  <a:gd name="T26" fmla="*/ 22 w 73"/>
                  <a:gd name="T27" fmla="*/ 21 h 48"/>
                  <a:gd name="T28" fmla="*/ 32 w 73"/>
                  <a:gd name="T29" fmla="*/ 27 h 48"/>
                  <a:gd name="T30" fmla="*/ 43 w 73"/>
                  <a:gd name="T31" fmla="*/ 35 h 48"/>
                  <a:gd name="T32" fmla="*/ 56 w 73"/>
                  <a:gd name="T33" fmla="*/ 41 h 48"/>
                  <a:gd name="T34" fmla="*/ 69 w 73"/>
                  <a:gd name="T35" fmla="*/ 48 h 48"/>
                  <a:gd name="T36" fmla="*/ 73 w 73"/>
                  <a:gd name="T37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8">
                    <a:moveTo>
                      <a:pt x="73" y="46"/>
                    </a:moveTo>
                    <a:lnTo>
                      <a:pt x="59" y="39"/>
                    </a:lnTo>
                    <a:lnTo>
                      <a:pt x="47" y="33"/>
                    </a:lnTo>
                    <a:lnTo>
                      <a:pt x="35" y="25"/>
                    </a:lnTo>
                    <a:lnTo>
                      <a:pt x="25" y="19"/>
                    </a:lnTo>
                    <a:lnTo>
                      <a:pt x="15" y="13"/>
                    </a:lnTo>
                    <a:lnTo>
                      <a:pt x="9" y="8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6" y="9"/>
                    </a:lnTo>
                    <a:lnTo>
                      <a:pt x="12" y="15"/>
                    </a:lnTo>
                    <a:lnTo>
                      <a:pt x="22" y="21"/>
                    </a:lnTo>
                    <a:lnTo>
                      <a:pt x="32" y="27"/>
                    </a:lnTo>
                    <a:lnTo>
                      <a:pt x="43" y="35"/>
                    </a:lnTo>
                    <a:lnTo>
                      <a:pt x="56" y="41"/>
                    </a:lnTo>
                    <a:lnTo>
                      <a:pt x="69" y="48"/>
                    </a:lnTo>
                    <a:lnTo>
                      <a:pt x="7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8" name="Freeform 380">
                <a:extLst>
                  <a:ext uri="{FF2B5EF4-FFF2-40B4-BE49-F238E27FC236}">
                    <a16:creationId xmlns:a16="http://schemas.microsoft.com/office/drawing/2014/main" id="{A962C19C-C437-4FCE-AB46-4D12196C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1895"/>
                <a:ext cx="31" cy="24"/>
              </a:xfrm>
              <a:custGeom>
                <a:avLst/>
                <a:gdLst>
                  <a:gd name="T0" fmla="*/ 63 w 63"/>
                  <a:gd name="T1" fmla="*/ 50 h 50"/>
                  <a:gd name="T2" fmla="*/ 62 w 63"/>
                  <a:gd name="T3" fmla="*/ 43 h 50"/>
                  <a:gd name="T4" fmla="*/ 59 w 63"/>
                  <a:gd name="T5" fmla="*/ 35 h 50"/>
                  <a:gd name="T6" fmla="*/ 54 w 63"/>
                  <a:gd name="T7" fmla="*/ 29 h 50"/>
                  <a:gd name="T8" fmla="*/ 46 w 63"/>
                  <a:gd name="T9" fmla="*/ 24 h 50"/>
                  <a:gd name="T10" fmla="*/ 38 w 63"/>
                  <a:gd name="T11" fmla="*/ 18 h 50"/>
                  <a:gd name="T12" fmla="*/ 30 w 63"/>
                  <a:gd name="T13" fmla="*/ 12 h 50"/>
                  <a:gd name="T14" fmla="*/ 17 w 63"/>
                  <a:gd name="T15" fmla="*/ 7 h 50"/>
                  <a:gd name="T16" fmla="*/ 5 w 63"/>
                  <a:gd name="T17" fmla="*/ 0 h 50"/>
                  <a:gd name="T18" fmla="*/ 0 w 63"/>
                  <a:gd name="T19" fmla="*/ 2 h 50"/>
                  <a:gd name="T20" fmla="*/ 14 w 63"/>
                  <a:gd name="T21" fmla="*/ 9 h 50"/>
                  <a:gd name="T22" fmla="*/ 25 w 63"/>
                  <a:gd name="T23" fmla="*/ 15 h 50"/>
                  <a:gd name="T24" fmla="*/ 35 w 63"/>
                  <a:gd name="T25" fmla="*/ 20 h 50"/>
                  <a:gd name="T26" fmla="*/ 43 w 63"/>
                  <a:gd name="T27" fmla="*/ 25 h 50"/>
                  <a:gd name="T28" fmla="*/ 49 w 63"/>
                  <a:gd name="T29" fmla="*/ 30 h 50"/>
                  <a:gd name="T30" fmla="*/ 55 w 63"/>
                  <a:gd name="T31" fmla="*/ 36 h 50"/>
                  <a:gd name="T32" fmla="*/ 59 w 63"/>
                  <a:gd name="T33" fmla="*/ 43 h 50"/>
                  <a:gd name="T34" fmla="*/ 59 w 63"/>
                  <a:gd name="T35" fmla="*/ 50 h 50"/>
                  <a:gd name="T36" fmla="*/ 63 w 63"/>
                  <a:gd name="T3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50">
                    <a:moveTo>
                      <a:pt x="63" y="50"/>
                    </a:moveTo>
                    <a:lnTo>
                      <a:pt x="62" y="43"/>
                    </a:lnTo>
                    <a:lnTo>
                      <a:pt x="59" y="35"/>
                    </a:lnTo>
                    <a:lnTo>
                      <a:pt x="54" y="29"/>
                    </a:lnTo>
                    <a:lnTo>
                      <a:pt x="46" y="24"/>
                    </a:lnTo>
                    <a:lnTo>
                      <a:pt x="38" y="18"/>
                    </a:lnTo>
                    <a:lnTo>
                      <a:pt x="30" y="12"/>
                    </a:lnTo>
                    <a:lnTo>
                      <a:pt x="17" y="7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4" y="9"/>
                    </a:lnTo>
                    <a:lnTo>
                      <a:pt x="25" y="15"/>
                    </a:lnTo>
                    <a:lnTo>
                      <a:pt x="35" y="20"/>
                    </a:lnTo>
                    <a:lnTo>
                      <a:pt x="43" y="25"/>
                    </a:lnTo>
                    <a:lnTo>
                      <a:pt x="49" y="30"/>
                    </a:lnTo>
                    <a:lnTo>
                      <a:pt x="55" y="36"/>
                    </a:lnTo>
                    <a:lnTo>
                      <a:pt x="59" y="43"/>
                    </a:lnTo>
                    <a:lnTo>
                      <a:pt x="59" y="50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9" name="Freeform 381">
                <a:extLst>
                  <a:ext uri="{FF2B5EF4-FFF2-40B4-BE49-F238E27FC236}">
                    <a16:creationId xmlns:a16="http://schemas.microsoft.com/office/drawing/2014/main" id="{B0D72070-5CB0-410B-9AD6-137F98A6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920"/>
                <a:ext cx="14" cy="13"/>
              </a:xfrm>
              <a:custGeom>
                <a:avLst/>
                <a:gdLst>
                  <a:gd name="T0" fmla="*/ 27 w 27"/>
                  <a:gd name="T1" fmla="*/ 24 h 26"/>
                  <a:gd name="T2" fmla="*/ 24 w 27"/>
                  <a:gd name="T3" fmla="*/ 22 h 26"/>
                  <a:gd name="T4" fmla="*/ 18 w 27"/>
                  <a:gd name="T5" fmla="*/ 19 h 26"/>
                  <a:gd name="T6" fmla="*/ 14 w 27"/>
                  <a:gd name="T7" fmla="*/ 18 h 26"/>
                  <a:gd name="T8" fmla="*/ 12 w 27"/>
                  <a:gd name="T9" fmla="*/ 16 h 26"/>
                  <a:gd name="T10" fmla="*/ 8 w 27"/>
                  <a:gd name="T11" fmla="*/ 14 h 26"/>
                  <a:gd name="T12" fmla="*/ 6 w 27"/>
                  <a:gd name="T13" fmla="*/ 10 h 26"/>
                  <a:gd name="T14" fmla="*/ 4 w 27"/>
                  <a:gd name="T15" fmla="*/ 6 h 26"/>
                  <a:gd name="T16" fmla="*/ 4 w 27"/>
                  <a:gd name="T17" fmla="*/ 0 h 26"/>
                  <a:gd name="T18" fmla="*/ 0 w 27"/>
                  <a:gd name="T19" fmla="*/ 0 h 26"/>
                  <a:gd name="T20" fmla="*/ 1 w 27"/>
                  <a:gd name="T21" fmla="*/ 6 h 26"/>
                  <a:gd name="T22" fmla="*/ 3 w 27"/>
                  <a:gd name="T23" fmla="*/ 11 h 26"/>
                  <a:gd name="T24" fmla="*/ 5 w 27"/>
                  <a:gd name="T25" fmla="*/ 16 h 26"/>
                  <a:gd name="T26" fmla="*/ 8 w 27"/>
                  <a:gd name="T27" fmla="*/ 18 h 26"/>
                  <a:gd name="T28" fmla="*/ 12 w 27"/>
                  <a:gd name="T29" fmla="*/ 20 h 26"/>
                  <a:gd name="T30" fmla="*/ 16 w 27"/>
                  <a:gd name="T31" fmla="*/ 22 h 26"/>
                  <a:gd name="T32" fmla="*/ 20 w 27"/>
                  <a:gd name="T33" fmla="*/ 24 h 26"/>
                  <a:gd name="T34" fmla="*/ 24 w 27"/>
                  <a:gd name="T35" fmla="*/ 26 h 26"/>
                  <a:gd name="T36" fmla="*/ 27 w 27"/>
                  <a:gd name="T3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6">
                    <a:moveTo>
                      <a:pt x="27" y="24"/>
                    </a:moveTo>
                    <a:lnTo>
                      <a:pt x="24" y="22"/>
                    </a:lnTo>
                    <a:lnTo>
                      <a:pt x="18" y="19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12" y="20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4" y="26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0" name="Freeform 382">
                <a:extLst>
                  <a:ext uri="{FF2B5EF4-FFF2-40B4-BE49-F238E27FC236}">
                    <a16:creationId xmlns:a16="http://schemas.microsoft.com/office/drawing/2014/main" id="{B828D6F9-2A89-4FD9-8AB9-A271829AD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932"/>
                <a:ext cx="21" cy="19"/>
              </a:xfrm>
              <a:custGeom>
                <a:avLst/>
                <a:gdLst>
                  <a:gd name="T0" fmla="*/ 41 w 41"/>
                  <a:gd name="T1" fmla="*/ 37 h 38"/>
                  <a:gd name="T2" fmla="*/ 37 w 41"/>
                  <a:gd name="T3" fmla="*/ 32 h 38"/>
                  <a:gd name="T4" fmla="*/ 33 w 41"/>
                  <a:gd name="T5" fmla="*/ 27 h 38"/>
                  <a:gd name="T6" fmla="*/ 28 w 41"/>
                  <a:gd name="T7" fmla="*/ 22 h 38"/>
                  <a:gd name="T8" fmla="*/ 22 w 41"/>
                  <a:gd name="T9" fmla="*/ 16 h 38"/>
                  <a:gd name="T10" fmla="*/ 17 w 41"/>
                  <a:gd name="T11" fmla="*/ 11 h 38"/>
                  <a:gd name="T12" fmla="*/ 12 w 41"/>
                  <a:gd name="T13" fmla="*/ 7 h 38"/>
                  <a:gd name="T14" fmla="*/ 8 w 41"/>
                  <a:gd name="T15" fmla="*/ 3 h 38"/>
                  <a:gd name="T16" fmla="*/ 4 w 41"/>
                  <a:gd name="T17" fmla="*/ 0 h 38"/>
                  <a:gd name="T18" fmla="*/ 0 w 41"/>
                  <a:gd name="T19" fmla="*/ 2 h 38"/>
                  <a:gd name="T20" fmla="*/ 5 w 41"/>
                  <a:gd name="T21" fmla="*/ 5 h 38"/>
                  <a:gd name="T22" fmla="*/ 8 w 41"/>
                  <a:gd name="T23" fmla="*/ 8 h 38"/>
                  <a:gd name="T24" fmla="*/ 14 w 41"/>
                  <a:gd name="T25" fmla="*/ 14 h 38"/>
                  <a:gd name="T26" fmla="*/ 19 w 41"/>
                  <a:gd name="T27" fmla="*/ 17 h 38"/>
                  <a:gd name="T28" fmla="*/ 25 w 41"/>
                  <a:gd name="T29" fmla="*/ 23 h 38"/>
                  <a:gd name="T30" fmla="*/ 30 w 41"/>
                  <a:gd name="T31" fmla="*/ 28 h 38"/>
                  <a:gd name="T32" fmla="*/ 34 w 41"/>
                  <a:gd name="T33" fmla="*/ 33 h 38"/>
                  <a:gd name="T34" fmla="*/ 38 w 41"/>
                  <a:gd name="T35" fmla="*/ 38 h 38"/>
                  <a:gd name="T36" fmla="*/ 41 w 41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38">
                    <a:moveTo>
                      <a:pt x="41" y="37"/>
                    </a:moveTo>
                    <a:lnTo>
                      <a:pt x="37" y="32"/>
                    </a:lnTo>
                    <a:lnTo>
                      <a:pt x="33" y="27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4" y="14"/>
                    </a:lnTo>
                    <a:lnTo>
                      <a:pt x="19" y="17"/>
                    </a:lnTo>
                    <a:lnTo>
                      <a:pt x="25" y="23"/>
                    </a:lnTo>
                    <a:lnTo>
                      <a:pt x="30" y="28"/>
                    </a:lnTo>
                    <a:lnTo>
                      <a:pt x="34" y="33"/>
                    </a:lnTo>
                    <a:lnTo>
                      <a:pt x="38" y="38"/>
                    </a:lnTo>
                    <a:lnTo>
                      <a:pt x="4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1" name="Freeform 383">
                <a:extLst>
                  <a:ext uri="{FF2B5EF4-FFF2-40B4-BE49-F238E27FC236}">
                    <a16:creationId xmlns:a16="http://schemas.microsoft.com/office/drawing/2014/main" id="{29E1EAD0-AA07-403C-8484-62997EFC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950"/>
                <a:ext cx="29" cy="21"/>
              </a:xfrm>
              <a:custGeom>
                <a:avLst/>
                <a:gdLst>
                  <a:gd name="T0" fmla="*/ 57 w 57"/>
                  <a:gd name="T1" fmla="*/ 39 h 42"/>
                  <a:gd name="T2" fmla="*/ 50 w 57"/>
                  <a:gd name="T3" fmla="*/ 36 h 42"/>
                  <a:gd name="T4" fmla="*/ 43 w 57"/>
                  <a:gd name="T5" fmla="*/ 30 h 42"/>
                  <a:gd name="T6" fmla="*/ 35 w 57"/>
                  <a:gd name="T7" fmla="*/ 26 h 42"/>
                  <a:gd name="T8" fmla="*/ 27 w 57"/>
                  <a:gd name="T9" fmla="*/ 20 h 42"/>
                  <a:gd name="T10" fmla="*/ 20 w 57"/>
                  <a:gd name="T11" fmla="*/ 15 h 42"/>
                  <a:gd name="T12" fmla="*/ 14 w 57"/>
                  <a:gd name="T13" fmla="*/ 10 h 42"/>
                  <a:gd name="T14" fmla="*/ 7 w 57"/>
                  <a:gd name="T15" fmla="*/ 5 h 42"/>
                  <a:gd name="T16" fmla="*/ 3 w 57"/>
                  <a:gd name="T17" fmla="*/ 0 h 42"/>
                  <a:gd name="T18" fmla="*/ 0 w 57"/>
                  <a:gd name="T19" fmla="*/ 1 h 42"/>
                  <a:gd name="T20" fmla="*/ 4 w 57"/>
                  <a:gd name="T21" fmla="*/ 6 h 42"/>
                  <a:gd name="T22" fmla="*/ 10 w 57"/>
                  <a:gd name="T23" fmla="*/ 12 h 42"/>
                  <a:gd name="T24" fmla="*/ 17 w 57"/>
                  <a:gd name="T25" fmla="*/ 17 h 42"/>
                  <a:gd name="T26" fmla="*/ 24 w 57"/>
                  <a:gd name="T27" fmla="*/ 22 h 42"/>
                  <a:gd name="T28" fmla="*/ 32 w 57"/>
                  <a:gd name="T29" fmla="*/ 28 h 42"/>
                  <a:gd name="T30" fmla="*/ 40 w 57"/>
                  <a:gd name="T31" fmla="*/ 33 h 42"/>
                  <a:gd name="T32" fmla="*/ 47 w 57"/>
                  <a:gd name="T33" fmla="*/ 37 h 42"/>
                  <a:gd name="T34" fmla="*/ 54 w 57"/>
                  <a:gd name="T35" fmla="*/ 42 h 42"/>
                  <a:gd name="T36" fmla="*/ 57 w 57"/>
                  <a:gd name="T3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42">
                    <a:moveTo>
                      <a:pt x="57" y="39"/>
                    </a:moveTo>
                    <a:lnTo>
                      <a:pt x="50" y="36"/>
                    </a:lnTo>
                    <a:lnTo>
                      <a:pt x="43" y="30"/>
                    </a:lnTo>
                    <a:lnTo>
                      <a:pt x="35" y="26"/>
                    </a:lnTo>
                    <a:lnTo>
                      <a:pt x="27" y="20"/>
                    </a:lnTo>
                    <a:lnTo>
                      <a:pt x="20" y="15"/>
                    </a:lnTo>
                    <a:lnTo>
                      <a:pt x="14" y="10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10" y="12"/>
                    </a:lnTo>
                    <a:lnTo>
                      <a:pt x="17" y="17"/>
                    </a:lnTo>
                    <a:lnTo>
                      <a:pt x="24" y="22"/>
                    </a:lnTo>
                    <a:lnTo>
                      <a:pt x="32" y="28"/>
                    </a:lnTo>
                    <a:lnTo>
                      <a:pt x="40" y="33"/>
                    </a:lnTo>
                    <a:lnTo>
                      <a:pt x="47" y="37"/>
                    </a:lnTo>
                    <a:lnTo>
                      <a:pt x="54" y="42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2" name="Freeform 384">
                <a:extLst>
                  <a:ext uri="{FF2B5EF4-FFF2-40B4-BE49-F238E27FC236}">
                    <a16:creationId xmlns:a16="http://schemas.microsoft.com/office/drawing/2014/main" id="{7B081B17-91D5-4050-82D1-0498D93C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970"/>
                <a:ext cx="30" cy="34"/>
              </a:xfrm>
              <a:custGeom>
                <a:avLst/>
                <a:gdLst>
                  <a:gd name="T0" fmla="*/ 59 w 59"/>
                  <a:gd name="T1" fmla="*/ 67 h 68"/>
                  <a:gd name="T2" fmla="*/ 53 w 59"/>
                  <a:gd name="T3" fmla="*/ 61 h 68"/>
                  <a:gd name="T4" fmla="*/ 47 w 59"/>
                  <a:gd name="T5" fmla="*/ 53 h 68"/>
                  <a:gd name="T6" fmla="*/ 40 w 59"/>
                  <a:gd name="T7" fmla="*/ 43 h 68"/>
                  <a:gd name="T8" fmla="*/ 31 w 59"/>
                  <a:gd name="T9" fmla="*/ 33 h 68"/>
                  <a:gd name="T10" fmla="*/ 25 w 59"/>
                  <a:gd name="T11" fmla="*/ 24 h 68"/>
                  <a:gd name="T12" fmla="*/ 17 w 59"/>
                  <a:gd name="T13" fmla="*/ 13 h 68"/>
                  <a:gd name="T14" fmla="*/ 11 w 59"/>
                  <a:gd name="T15" fmla="*/ 6 h 68"/>
                  <a:gd name="T16" fmla="*/ 3 w 59"/>
                  <a:gd name="T17" fmla="*/ 0 h 68"/>
                  <a:gd name="T18" fmla="*/ 0 w 59"/>
                  <a:gd name="T19" fmla="*/ 2 h 68"/>
                  <a:gd name="T20" fmla="*/ 6 w 59"/>
                  <a:gd name="T21" fmla="*/ 7 h 68"/>
                  <a:gd name="T22" fmla="*/ 14 w 59"/>
                  <a:gd name="T23" fmla="*/ 14 h 68"/>
                  <a:gd name="T24" fmla="*/ 21 w 59"/>
                  <a:gd name="T25" fmla="*/ 25 h 68"/>
                  <a:gd name="T26" fmla="*/ 28 w 59"/>
                  <a:gd name="T27" fmla="*/ 34 h 68"/>
                  <a:gd name="T28" fmla="*/ 37 w 59"/>
                  <a:gd name="T29" fmla="*/ 44 h 68"/>
                  <a:gd name="T30" fmla="*/ 44 w 59"/>
                  <a:gd name="T31" fmla="*/ 54 h 68"/>
                  <a:gd name="T32" fmla="*/ 50 w 59"/>
                  <a:gd name="T33" fmla="*/ 62 h 68"/>
                  <a:gd name="T34" fmla="*/ 56 w 59"/>
                  <a:gd name="T35" fmla="*/ 68 h 68"/>
                  <a:gd name="T36" fmla="*/ 59 w 59"/>
                  <a:gd name="T37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8">
                    <a:moveTo>
                      <a:pt x="59" y="67"/>
                    </a:moveTo>
                    <a:lnTo>
                      <a:pt x="53" y="61"/>
                    </a:lnTo>
                    <a:lnTo>
                      <a:pt x="47" y="53"/>
                    </a:lnTo>
                    <a:lnTo>
                      <a:pt x="40" y="43"/>
                    </a:lnTo>
                    <a:lnTo>
                      <a:pt x="31" y="33"/>
                    </a:lnTo>
                    <a:lnTo>
                      <a:pt x="25" y="24"/>
                    </a:lnTo>
                    <a:lnTo>
                      <a:pt x="17" y="13"/>
                    </a:lnTo>
                    <a:lnTo>
                      <a:pt x="11" y="6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14" y="14"/>
                    </a:lnTo>
                    <a:lnTo>
                      <a:pt x="21" y="25"/>
                    </a:lnTo>
                    <a:lnTo>
                      <a:pt x="28" y="34"/>
                    </a:lnTo>
                    <a:lnTo>
                      <a:pt x="37" y="44"/>
                    </a:lnTo>
                    <a:lnTo>
                      <a:pt x="44" y="54"/>
                    </a:lnTo>
                    <a:lnTo>
                      <a:pt x="50" y="62"/>
                    </a:lnTo>
                    <a:lnTo>
                      <a:pt x="56" y="68"/>
                    </a:lnTo>
                    <a:lnTo>
                      <a:pt x="59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3" name="Freeform 385">
                <a:extLst>
                  <a:ext uri="{FF2B5EF4-FFF2-40B4-BE49-F238E27FC236}">
                    <a16:creationId xmlns:a16="http://schemas.microsoft.com/office/drawing/2014/main" id="{B2A2C3D5-EEB8-4791-BE81-0C8F53B0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004"/>
                <a:ext cx="25" cy="18"/>
              </a:xfrm>
              <a:custGeom>
                <a:avLst/>
                <a:gdLst>
                  <a:gd name="T0" fmla="*/ 50 w 50"/>
                  <a:gd name="T1" fmla="*/ 35 h 37"/>
                  <a:gd name="T2" fmla="*/ 46 w 50"/>
                  <a:gd name="T3" fmla="*/ 31 h 37"/>
                  <a:gd name="T4" fmla="*/ 41 w 50"/>
                  <a:gd name="T5" fmla="*/ 28 h 37"/>
                  <a:gd name="T6" fmla="*/ 35 w 50"/>
                  <a:gd name="T7" fmla="*/ 24 h 37"/>
                  <a:gd name="T8" fmla="*/ 27 w 50"/>
                  <a:gd name="T9" fmla="*/ 19 h 37"/>
                  <a:gd name="T10" fmla="*/ 21 w 50"/>
                  <a:gd name="T11" fmla="*/ 14 h 37"/>
                  <a:gd name="T12" fmla="*/ 15 w 50"/>
                  <a:gd name="T13" fmla="*/ 9 h 37"/>
                  <a:gd name="T14" fmla="*/ 9 w 50"/>
                  <a:gd name="T15" fmla="*/ 4 h 37"/>
                  <a:gd name="T16" fmla="*/ 3 w 50"/>
                  <a:gd name="T17" fmla="*/ 0 h 37"/>
                  <a:gd name="T18" fmla="*/ 0 w 50"/>
                  <a:gd name="T19" fmla="*/ 1 h 37"/>
                  <a:gd name="T20" fmla="*/ 5 w 50"/>
                  <a:gd name="T21" fmla="*/ 6 h 37"/>
                  <a:gd name="T22" fmla="*/ 12 w 50"/>
                  <a:gd name="T23" fmla="*/ 12 h 37"/>
                  <a:gd name="T24" fmla="*/ 18 w 50"/>
                  <a:gd name="T25" fmla="*/ 16 h 37"/>
                  <a:gd name="T26" fmla="*/ 25 w 50"/>
                  <a:gd name="T27" fmla="*/ 21 h 37"/>
                  <a:gd name="T28" fmla="*/ 31 w 50"/>
                  <a:gd name="T29" fmla="*/ 26 h 37"/>
                  <a:gd name="T30" fmla="*/ 37 w 50"/>
                  <a:gd name="T31" fmla="*/ 30 h 37"/>
                  <a:gd name="T32" fmla="*/ 42 w 50"/>
                  <a:gd name="T33" fmla="*/ 33 h 37"/>
                  <a:gd name="T34" fmla="*/ 47 w 50"/>
                  <a:gd name="T35" fmla="*/ 37 h 37"/>
                  <a:gd name="T36" fmla="*/ 50 w 50"/>
                  <a:gd name="T3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7">
                    <a:moveTo>
                      <a:pt x="50" y="35"/>
                    </a:moveTo>
                    <a:lnTo>
                      <a:pt x="46" y="31"/>
                    </a:lnTo>
                    <a:lnTo>
                      <a:pt x="41" y="28"/>
                    </a:lnTo>
                    <a:lnTo>
                      <a:pt x="35" y="24"/>
                    </a:lnTo>
                    <a:lnTo>
                      <a:pt x="27" y="19"/>
                    </a:lnTo>
                    <a:lnTo>
                      <a:pt x="21" y="14"/>
                    </a:lnTo>
                    <a:lnTo>
                      <a:pt x="15" y="9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2" y="12"/>
                    </a:lnTo>
                    <a:lnTo>
                      <a:pt x="18" y="16"/>
                    </a:lnTo>
                    <a:lnTo>
                      <a:pt x="25" y="21"/>
                    </a:lnTo>
                    <a:lnTo>
                      <a:pt x="31" y="26"/>
                    </a:lnTo>
                    <a:lnTo>
                      <a:pt x="37" y="30"/>
                    </a:lnTo>
                    <a:lnTo>
                      <a:pt x="42" y="33"/>
                    </a:lnTo>
                    <a:lnTo>
                      <a:pt x="47" y="37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4" name="Freeform 386">
                <a:extLst>
                  <a:ext uri="{FF2B5EF4-FFF2-40B4-BE49-F238E27FC236}">
                    <a16:creationId xmlns:a16="http://schemas.microsoft.com/office/drawing/2014/main" id="{AA44E0BF-953D-495A-9204-CBBB1A233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021"/>
                <a:ext cx="10" cy="10"/>
              </a:xfrm>
              <a:custGeom>
                <a:avLst/>
                <a:gdLst>
                  <a:gd name="T0" fmla="*/ 20 w 21"/>
                  <a:gd name="T1" fmla="*/ 21 h 21"/>
                  <a:gd name="T2" fmla="*/ 21 w 21"/>
                  <a:gd name="T3" fmla="*/ 18 h 21"/>
                  <a:gd name="T4" fmla="*/ 20 w 21"/>
                  <a:gd name="T5" fmla="*/ 15 h 21"/>
                  <a:gd name="T6" fmla="*/ 19 w 21"/>
                  <a:gd name="T7" fmla="*/ 13 h 21"/>
                  <a:gd name="T8" fmla="*/ 17 w 21"/>
                  <a:gd name="T9" fmla="*/ 11 h 21"/>
                  <a:gd name="T10" fmla="*/ 15 w 21"/>
                  <a:gd name="T11" fmla="*/ 8 h 21"/>
                  <a:gd name="T12" fmla="*/ 12 w 21"/>
                  <a:gd name="T13" fmla="*/ 6 h 21"/>
                  <a:gd name="T14" fmla="*/ 8 w 21"/>
                  <a:gd name="T15" fmla="*/ 4 h 21"/>
                  <a:gd name="T16" fmla="*/ 3 w 21"/>
                  <a:gd name="T17" fmla="*/ 0 h 21"/>
                  <a:gd name="T18" fmla="*/ 0 w 21"/>
                  <a:gd name="T19" fmla="*/ 4 h 21"/>
                  <a:gd name="T20" fmla="*/ 4 w 21"/>
                  <a:gd name="T21" fmla="*/ 6 h 21"/>
                  <a:gd name="T22" fmla="*/ 8 w 21"/>
                  <a:gd name="T23" fmla="*/ 8 h 21"/>
                  <a:gd name="T24" fmla="*/ 12 w 21"/>
                  <a:gd name="T25" fmla="*/ 10 h 21"/>
                  <a:gd name="T26" fmla="*/ 14 w 21"/>
                  <a:gd name="T27" fmla="*/ 12 h 21"/>
                  <a:gd name="T28" fmla="*/ 16 w 21"/>
                  <a:gd name="T29" fmla="*/ 14 h 21"/>
                  <a:gd name="T30" fmla="*/ 16 w 21"/>
                  <a:gd name="T31" fmla="*/ 16 h 21"/>
                  <a:gd name="T32" fmla="*/ 17 w 21"/>
                  <a:gd name="T33" fmla="*/ 18 h 21"/>
                  <a:gd name="T34" fmla="*/ 16 w 21"/>
                  <a:gd name="T35" fmla="*/ 20 h 21"/>
                  <a:gd name="T36" fmla="*/ 20 w 21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1">
                    <a:moveTo>
                      <a:pt x="20" y="21"/>
                    </a:moveTo>
                    <a:lnTo>
                      <a:pt x="21" y="18"/>
                    </a:lnTo>
                    <a:lnTo>
                      <a:pt x="20" y="15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7" y="18"/>
                    </a:lnTo>
                    <a:lnTo>
                      <a:pt x="16" y="20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5" name="Freeform 387">
                <a:extLst>
                  <a:ext uri="{FF2B5EF4-FFF2-40B4-BE49-F238E27FC236}">
                    <a16:creationId xmlns:a16="http://schemas.microsoft.com/office/drawing/2014/main" id="{877B85C4-9925-4CF0-96CC-8D32BB01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031"/>
                <a:ext cx="15" cy="10"/>
              </a:xfrm>
              <a:custGeom>
                <a:avLst/>
                <a:gdLst>
                  <a:gd name="T0" fmla="*/ 31 w 31"/>
                  <a:gd name="T1" fmla="*/ 19 h 21"/>
                  <a:gd name="T2" fmla="*/ 25 w 31"/>
                  <a:gd name="T3" fmla="*/ 17 h 21"/>
                  <a:gd name="T4" fmla="*/ 18 w 31"/>
                  <a:gd name="T5" fmla="*/ 14 h 21"/>
                  <a:gd name="T6" fmla="*/ 12 w 31"/>
                  <a:gd name="T7" fmla="*/ 12 h 21"/>
                  <a:gd name="T8" fmla="*/ 9 w 31"/>
                  <a:gd name="T9" fmla="*/ 9 h 21"/>
                  <a:gd name="T10" fmla="*/ 6 w 31"/>
                  <a:gd name="T11" fmla="*/ 7 h 21"/>
                  <a:gd name="T12" fmla="*/ 5 w 31"/>
                  <a:gd name="T13" fmla="*/ 4 h 21"/>
                  <a:gd name="T14" fmla="*/ 4 w 31"/>
                  <a:gd name="T15" fmla="*/ 2 h 21"/>
                  <a:gd name="T16" fmla="*/ 4 w 31"/>
                  <a:gd name="T17" fmla="*/ 1 h 21"/>
                  <a:gd name="T18" fmla="*/ 0 w 31"/>
                  <a:gd name="T19" fmla="*/ 0 h 21"/>
                  <a:gd name="T20" fmla="*/ 0 w 31"/>
                  <a:gd name="T21" fmla="*/ 2 h 21"/>
                  <a:gd name="T22" fmla="*/ 1 w 31"/>
                  <a:gd name="T23" fmla="*/ 5 h 21"/>
                  <a:gd name="T24" fmla="*/ 3 w 31"/>
                  <a:gd name="T25" fmla="*/ 9 h 21"/>
                  <a:gd name="T26" fmla="*/ 6 w 31"/>
                  <a:gd name="T27" fmla="*/ 12 h 21"/>
                  <a:gd name="T28" fmla="*/ 11 w 31"/>
                  <a:gd name="T29" fmla="*/ 14 h 21"/>
                  <a:gd name="T30" fmla="*/ 17 w 31"/>
                  <a:gd name="T31" fmla="*/ 16 h 21"/>
                  <a:gd name="T32" fmla="*/ 23 w 31"/>
                  <a:gd name="T33" fmla="*/ 19 h 21"/>
                  <a:gd name="T34" fmla="*/ 30 w 31"/>
                  <a:gd name="T35" fmla="*/ 21 h 21"/>
                  <a:gd name="T36" fmla="*/ 31 w 31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1">
                    <a:moveTo>
                      <a:pt x="31" y="19"/>
                    </a:moveTo>
                    <a:lnTo>
                      <a:pt x="25" y="17"/>
                    </a:lnTo>
                    <a:lnTo>
                      <a:pt x="18" y="14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12"/>
                    </a:lnTo>
                    <a:lnTo>
                      <a:pt x="11" y="14"/>
                    </a:lnTo>
                    <a:lnTo>
                      <a:pt x="17" y="16"/>
                    </a:lnTo>
                    <a:lnTo>
                      <a:pt x="23" y="19"/>
                    </a:lnTo>
                    <a:lnTo>
                      <a:pt x="30" y="21"/>
                    </a:ln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6" name="Freeform 388">
                <a:extLst>
                  <a:ext uri="{FF2B5EF4-FFF2-40B4-BE49-F238E27FC236}">
                    <a16:creationId xmlns:a16="http://schemas.microsoft.com/office/drawing/2014/main" id="{FEB40B7C-758C-4349-B163-92D1062C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041"/>
                <a:ext cx="38" cy="25"/>
              </a:xfrm>
              <a:custGeom>
                <a:avLst/>
                <a:gdLst>
                  <a:gd name="T0" fmla="*/ 76 w 76"/>
                  <a:gd name="T1" fmla="*/ 51 h 51"/>
                  <a:gd name="T2" fmla="*/ 76 w 76"/>
                  <a:gd name="T3" fmla="*/ 44 h 51"/>
                  <a:gd name="T4" fmla="*/ 69 w 76"/>
                  <a:gd name="T5" fmla="*/ 37 h 51"/>
                  <a:gd name="T6" fmla="*/ 60 w 76"/>
                  <a:gd name="T7" fmla="*/ 30 h 51"/>
                  <a:gd name="T8" fmla="*/ 48 w 76"/>
                  <a:gd name="T9" fmla="*/ 23 h 51"/>
                  <a:gd name="T10" fmla="*/ 36 w 76"/>
                  <a:gd name="T11" fmla="*/ 16 h 51"/>
                  <a:gd name="T12" fmla="*/ 23 w 76"/>
                  <a:gd name="T13" fmla="*/ 9 h 51"/>
                  <a:gd name="T14" fmla="*/ 10 w 76"/>
                  <a:gd name="T15" fmla="*/ 3 h 51"/>
                  <a:gd name="T16" fmla="*/ 2 w 76"/>
                  <a:gd name="T17" fmla="*/ 0 h 51"/>
                  <a:gd name="T18" fmla="*/ 0 w 76"/>
                  <a:gd name="T19" fmla="*/ 2 h 51"/>
                  <a:gd name="T20" fmla="*/ 9 w 76"/>
                  <a:gd name="T21" fmla="*/ 5 h 51"/>
                  <a:gd name="T22" fmla="*/ 20 w 76"/>
                  <a:gd name="T23" fmla="*/ 11 h 51"/>
                  <a:gd name="T24" fmla="*/ 32 w 76"/>
                  <a:gd name="T25" fmla="*/ 18 h 51"/>
                  <a:gd name="T26" fmla="*/ 45 w 76"/>
                  <a:gd name="T27" fmla="*/ 25 h 51"/>
                  <a:gd name="T28" fmla="*/ 57 w 76"/>
                  <a:gd name="T29" fmla="*/ 32 h 51"/>
                  <a:gd name="T30" fmla="*/ 65 w 76"/>
                  <a:gd name="T31" fmla="*/ 38 h 51"/>
                  <a:gd name="T32" fmla="*/ 72 w 76"/>
                  <a:gd name="T33" fmla="*/ 46 h 51"/>
                  <a:gd name="T34" fmla="*/ 72 w 76"/>
                  <a:gd name="T35" fmla="*/ 50 h 51"/>
                  <a:gd name="T36" fmla="*/ 76 w 76"/>
                  <a:gd name="T3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1">
                    <a:moveTo>
                      <a:pt x="76" y="51"/>
                    </a:moveTo>
                    <a:lnTo>
                      <a:pt x="76" y="44"/>
                    </a:lnTo>
                    <a:lnTo>
                      <a:pt x="69" y="37"/>
                    </a:lnTo>
                    <a:lnTo>
                      <a:pt x="60" y="30"/>
                    </a:lnTo>
                    <a:lnTo>
                      <a:pt x="48" y="23"/>
                    </a:lnTo>
                    <a:lnTo>
                      <a:pt x="36" y="16"/>
                    </a:lnTo>
                    <a:lnTo>
                      <a:pt x="23" y="9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20" y="11"/>
                    </a:lnTo>
                    <a:lnTo>
                      <a:pt x="32" y="18"/>
                    </a:lnTo>
                    <a:lnTo>
                      <a:pt x="45" y="25"/>
                    </a:lnTo>
                    <a:lnTo>
                      <a:pt x="57" y="32"/>
                    </a:lnTo>
                    <a:lnTo>
                      <a:pt x="65" y="38"/>
                    </a:lnTo>
                    <a:lnTo>
                      <a:pt x="72" y="46"/>
                    </a:lnTo>
                    <a:lnTo>
                      <a:pt x="72" y="50"/>
                    </a:lnTo>
                    <a:lnTo>
                      <a:pt x="7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7" name="Freeform 389">
                <a:extLst>
                  <a:ext uri="{FF2B5EF4-FFF2-40B4-BE49-F238E27FC236}">
                    <a16:creationId xmlns:a16="http://schemas.microsoft.com/office/drawing/2014/main" id="{9A97ED51-A7DB-4B8C-A911-96B8E7318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065"/>
                <a:ext cx="13" cy="7"/>
              </a:xfrm>
              <a:custGeom>
                <a:avLst/>
                <a:gdLst>
                  <a:gd name="T0" fmla="*/ 1 w 26"/>
                  <a:gd name="T1" fmla="*/ 10 h 12"/>
                  <a:gd name="T2" fmla="*/ 0 w 26"/>
                  <a:gd name="T3" fmla="*/ 12 h 12"/>
                  <a:gd name="T4" fmla="*/ 3 w 26"/>
                  <a:gd name="T5" fmla="*/ 12 h 12"/>
                  <a:gd name="T6" fmla="*/ 10 w 26"/>
                  <a:gd name="T7" fmla="*/ 11 h 12"/>
                  <a:gd name="T8" fmla="*/ 18 w 26"/>
                  <a:gd name="T9" fmla="*/ 8 h 12"/>
                  <a:gd name="T10" fmla="*/ 26 w 26"/>
                  <a:gd name="T11" fmla="*/ 1 h 12"/>
                  <a:gd name="T12" fmla="*/ 22 w 26"/>
                  <a:gd name="T13" fmla="*/ 0 h 12"/>
                  <a:gd name="T14" fmla="*/ 15 w 26"/>
                  <a:gd name="T15" fmla="*/ 6 h 12"/>
                  <a:gd name="T16" fmla="*/ 9 w 26"/>
                  <a:gd name="T17" fmla="*/ 9 h 12"/>
                  <a:gd name="T18" fmla="*/ 3 w 26"/>
                  <a:gd name="T19" fmla="*/ 10 h 12"/>
                  <a:gd name="T20" fmla="*/ 0 w 26"/>
                  <a:gd name="T21" fmla="*/ 10 h 12"/>
                  <a:gd name="T22" fmla="*/ 0 w 26"/>
                  <a:gd name="T23" fmla="*/ 12 h 12"/>
                  <a:gd name="T24" fmla="*/ 1 w 26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" y="10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10" y="11"/>
                    </a:lnTo>
                    <a:lnTo>
                      <a:pt x="18" y="8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8" name="Freeform 390">
                <a:extLst>
                  <a:ext uri="{FF2B5EF4-FFF2-40B4-BE49-F238E27FC236}">
                    <a16:creationId xmlns:a16="http://schemas.microsoft.com/office/drawing/2014/main" id="{8FE066CA-8BA8-492D-B0E2-A5B30845E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070"/>
                <a:ext cx="23" cy="9"/>
              </a:xfrm>
              <a:custGeom>
                <a:avLst/>
                <a:gdLst>
                  <a:gd name="T0" fmla="*/ 44 w 44"/>
                  <a:gd name="T1" fmla="*/ 18 h 19"/>
                  <a:gd name="T2" fmla="*/ 40 w 44"/>
                  <a:gd name="T3" fmla="*/ 14 h 19"/>
                  <a:gd name="T4" fmla="*/ 33 w 44"/>
                  <a:gd name="T5" fmla="*/ 10 h 19"/>
                  <a:gd name="T6" fmla="*/ 26 w 44"/>
                  <a:gd name="T7" fmla="*/ 7 h 19"/>
                  <a:gd name="T8" fmla="*/ 18 w 44"/>
                  <a:gd name="T9" fmla="*/ 5 h 19"/>
                  <a:gd name="T10" fmla="*/ 12 w 44"/>
                  <a:gd name="T11" fmla="*/ 2 h 19"/>
                  <a:gd name="T12" fmla="*/ 6 w 44"/>
                  <a:gd name="T13" fmla="*/ 1 h 19"/>
                  <a:gd name="T14" fmla="*/ 3 w 44"/>
                  <a:gd name="T15" fmla="*/ 1 h 19"/>
                  <a:gd name="T16" fmla="*/ 1 w 44"/>
                  <a:gd name="T17" fmla="*/ 0 h 19"/>
                  <a:gd name="T18" fmla="*/ 0 w 44"/>
                  <a:gd name="T19" fmla="*/ 2 h 19"/>
                  <a:gd name="T20" fmla="*/ 1 w 44"/>
                  <a:gd name="T21" fmla="*/ 3 h 19"/>
                  <a:gd name="T22" fmla="*/ 5 w 44"/>
                  <a:gd name="T23" fmla="*/ 4 h 19"/>
                  <a:gd name="T24" fmla="*/ 10 w 44"/>
                  <a:gd name="T25" fmla="*/ 5 h 19"/>
                  <a:gd name="T26" fmla="*/ 17 w 44"/>
                  <a:gd name="T27" fmla="*/ 7 h 19"/>
                  <a:gd name="T28" fmla="*/ 24 w 44"/>
                  <a:gd name="T29" fmla="*/ 10 h 19"/>
                  <a:gd name="T30" fmla="*/ 32 w 44"/>
                  <a:gd name="T31" fmla="*/ 13 h 19"/>
                  <a:gd name="T32" fmla="*/ 36 w 44"/>
                  <a:gd name="T33" fmla="*/ 16 h 19"/>
                  <a:gd name="T34" fmla="*/ 40 w 44"/>
                  <a:gd name="T35" fmla="*/ 19 h 19"/>
                  <a:gd name="T36" fmla="*/ 44 w 44"/>
                  <a:gd name="T3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19">
                    <a:moveTo>
                      <a:pt x="44" y="18"/>
                    </a:moveTo>
                    <a:lnTo>
                      <a:pt x="40" y="14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7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9" name="Freeform 391">
                <a:extLst>
                  <a:ext uri="{FF2B5EF4-FFF2-40B4-BE49-F238E27FC236}">
                    <a16:creationId xmlns:a16="http://schemas.microsoft.com/office/drawing/2014/main" id="{6A32CC91-07FC-44BA-A57B-7882340C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079"/>
                <a:ext cx="4" cy="15"/>
              </a:xfrm>
              <a:custGeom>
                <a:avLst/>
                <a:gdLst>
                  <a:gd name="T0" fmla="*/ 3 w 9"/>
                  <a:gd name="T1" fmla="*/ 27 h 29"/>
                  <a:gd name="T2" fmla="*/ 7 w 9"/>
                  <a:gd name="T3" fmla="*/ 28 h 29"/>
                  <a:gd name="T4" fmla="*/ 7 w 9"/>
                  <a:gd name="T5" fmla="*/ 27 h 29"/>
                  <a:gd name="T6" fmla="*/ 8 w 9"/>
                  <a:gd name="T7" fmla="*/ 26 h 29"/>
                  <a:gd name="T8" fmla="*/ 9 w 9"/>
                  <a:gd name="T9" fmla="*/ 22 h 29"/>
                  <a:gd name="T10" fmla="*/ 9 w 9"/>
                  <a:gd name="T11" fmla="*/ 19 h 29"/>
                  <a:gd name="T12" fmla="*/ 9 w 9"/>
                  <a:gd name="T13" fmla="*/ 14 h 29"/>
                  <a:gd name="T14" fmla="*/ 9 w 9"/>
                  <a:gd name="T15" fmla="*/ 9 h 29"/>
                  <a:gd name="T16" fmla="*/ 7 w 9"/>
                  <a:gd name="T17" fmla="*/ 4 h 29"/>
                  <a:gd name="T18" fmla="*/ 3 w 9"/>
                  <a:gd name="T19" fmla="*/ 0 h 29"/>
                  <a:gd name="T20" fmla="*/ 0 w 9"/>
                  <a:gd name="T21" fmla="*/ 1 h 29"/>
                  <a:gd name="T22" fmla="*/ 2 w 9"/>
                  <a:gd name="T23" fmla="*/ 5 h 29"/>
                  <a:gd name="T24" fmla="*/ 4 w 9"/>
                  <a:gd name="T25" fmla="*/ 9 h 29"/>
                  <a:gd name="T26" fmla="*/ 6 w 9"/>
                  <a:gd name="T27" fmla="*/ 14 h 29"/>
                  <a:gd name="T28" fmla="*/ 6 w 9"/>
                  <a:gd name="T29" fmla="*/ 19 h 29"/>
                  <a:gd name="T30" fmla="*/ 4 w 9"/>
                  <a:gd name="T31" fmla="*/ 22 h 29"/>
                  <a:gd name="T32" fmla="*/ 3 w 9"/>
                  <a:gd name="T33" fmla="*/ 26 h 29"/>
                  <a:gd name="T34" fmla="*/ 2 w 9"/>
                  <a:gd name="T35" fmla="*/ 27 h 29"/>
                  <a:gd name="T36" fmla="*/ 6 w 9"/>
                  <a:gd name="T37" fmla="*/ 29 h 29"/>
                  <a:gd name="T38" fmla="*/ 3 w 9"/>
                  <a:gd name="T3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29">
                    <a:moveTo>
                      <a:pt x="3" y="27"/>
                    </a:moveTo>
                    <a:lnTo>
                      <a:pt x="7" y="28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6" y="14"/>
                    </a:lnTo>
                    <a:lnTo>
                      <a:pt x="6" y="19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0" name="Freeform 392">
                <a:extLst>
                  <a:ext uri="{FF2B5EF4-FFF2-40B4-BE49-F238E27FC236}">
                    <a16:creationId xmlns:a16="http://schemas.microsoft.com/office/drawing/2014/main" id="{7AF60418-4949-4133-8D8E-AE7D7089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92"/>
                <a:ext cx="19" cy="3"/>
              </a:xfrm>
              <a:custGeom>
                <a:avLst/>
                <a:gdLst>
                  <a:gd name="T0" fmla="*/ 40 w 40"/>
                  <a:gd name="T1" fmla="*/ 4 h 6"/>
                  <a:gd name="T2" fmla="*/ 32 w 40"/>
                  <a:gd name="T3" fmla="*/ 2 h 6"/>
                  <a:gd name="T4" fmla="*/ 23 w 40"/>
                  <a:gd name="T5" fmla="*/ 1 h 6"/>
                  <a:gd name="T6" fmla="*/ 17 w 40"/>
                  <a:gd name="T7" fmla="*/ 0 h 6"/>
                  <a:gd name="T8" fmla="*/ 12 w 40"/>
                  <a:gd name="T9" fmla="*/ 0 h 6"/>
                  <a:gd name="T10" fmla="*/ 8 w 40"/>
                  <a:gd name="T11" fmla="*/ 0 h 6"/>
                  <a:gd name="T12" fmla="*/ 5 w 40"/>
                  <a:gd name="T13" fmla="*/ 0 h 6"/>
                  <a:gd name="T14" fmla="*/ 1 w 40"/>
                  <a:gd name="T15" fmla="*/ 1 h 6"/>
                  <a:gd name="T16" fmla="*/ 0 w 40"/>
                  <a:gd name="T17" fmla="*/ 1 h 6"/>
                  <a:gd name="T18" fmla="*/ 2 w 40"/>
                  <a:gd name="T19" fmla="*/ 3 h 6"/>
                  <a:gd name="T20" fmla="*/ 3 w 40"/>
                  <a:gd name="T21" fmla="*/ 3 h 6"/>
                  <a:gd name="T22" fmla="*/ 5 w 40"/>
                  <a:gd name="T23" fmla="*/ 2 h 6"/>
                  <a:gd name="T24" fmla="*/ 8 w 40"/>
                  <a:gd name="T25" fmla="*/ 2 h 6"/>
                  <a:gd name="T26" fmla="*/ 12 w 40"/>
                  <a:gd name="T27" fmla="*/ 2 h 6"/>
                  <a:gd name="T28" fmla="*/ 17 w 40"/>
                  <a:gd name="T29" fmla="*/ 2 h 6"/>
                  <a:gd name="T30" fmla="*/ 22 w 40"/>
                  <a:gd name="T31" fmla="*/ 3 h 6"/>
                  <a:gd name="T32" fmla="*/ 29 w 40"/>
                  <a:gd name="T33" fmla="*/ 5 h 6"/>
                  <a:gd name="T34" fmla="*/ 38 w 40"/>
                  <a:gd name="T35" fmla="*/ 6 h 6"/>
                  <a:gd name="T36" fmla="*/ 40 w 40"/>
                  <a:gd name="T3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6">
                    <a:moveTo>
                      <a:pt x="40" y="4"/>
                    </a:moveTo>
                    <a:lnTo>
                      <a:pt x="32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7" y="2"/>
                    </a:lnTo>
                    <a:lnTo>
                      <a:pt x="22" y="3"/>
                    </a:lnTo>
                    <a:lnTo>
                      <a:pt x="29" y="5"/>
                    </a:lnTo>
                    <a:lnTo>
                      <a:pt x="38" y="6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1" name="Freeform 393">
                <a:extLst>
                  <a:ext uri="{FF2B5EF4-FFF2-40B4-BE49-F238E27FC236}">
                    <a16:creationId xmlns:a16="http://schemas.microsoft.com/office/drawing/2014/main" id="{42A2CCF4-DAA3-40BC-9163-E8BF04B59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095"/>
                <a:ext cx="24" cy="15"/>
              </a:xfrm>
              <a:custGeom>
                <a:avLst/>
                <a:gdLst>
                  <a:gd name="T0" fmla="*/ 47 w 48"/>
                  <a:gd name="T1" fmla="*/ 29 h 31"/>
                  <a:gd name="T2" fmla="*/ 48 w 48"/>
                  <a:gd name="T3" fmla="*/ 30 h 31"/>
                  <a:gd name="T4" fmla="*/ 47 w 48"/>
                  <a:gd name="T5" fmla="*/ 28 h 31"/>
                  <a:gd name="T6" fmla="*/ 45 w 48"/>
                  <a:gd name="T7" fmla="*/ 26 h 31"/>
                  <a:gd name="T8" fmla="*/ 39 w 48"/>
                  <a:gd name="T9" fmla="*/ 22 h 31"/>
                  <a:gd name="T10" fmla="*/ 34 w 48"/>
                  <a:gd name="T11" fmla="*/ 17 h 31"/>
                  <a:gd name="T12" fmla="*/ 27 w 48"/>
                  <a:gd name="T13" fmla="*/ 12 h 31"/>
                  <a:gd name="T14" fmla="*/ 20 w 48"/>
                  <a:gd name="T15" fmla="*/ 7 h 31"/>
                  <a:gd name="T16" fmla="*/ 10 w 48"/>
                  <a:gd name="T17" fmla="*/ 3 h 31"/>
                  <a:gd name="T18" fmla="*/ 2 w 48"/>
                  <a:gd name="T19" fmla="*/ 0 h 31"/>
                  <a:gd name="T20" fmla="*/ 0 w 48"/>
                  <a:gd name="T21" fmla="*/ 2 h 31"/>
                  <a:gd name="T22" fmla="*/ 8 w 48"/>
                  <a:gd name="T23" fmla="*/ 5 h 31"/>
                  <a:gd name="T24" fmla="*/ 16 w 48"/>
                  <a:gd name="T25" fmla="*/ 9 h 31"/>
                  <a:gd name="T26" fmla="*/ 24 w 48"/>
                  <a:gd name="T27" fmla="*/ 15 h 31"/>
                  <a:gd name="T28" fmla="*/ 30 w 48"/>
                  <a:gd name="T29" fmla="*/ 19 h 31"/>
                  <a:gd name="T30" fmla="*/ 36 w 48"/>
                  <a:gd name="T31" fmla="*/ 24 h 31"/>
                  <a:gd name="T32" fmla="*/ 40 w 48"/>
                  <a:gd name="T33" fmla="*/ 27 h 31"/>
                  <a:gd name="T34" fmla="*/ 42 w 48"/>
                  <a:gd name="T35" fmla="*/ 30 h 31"/>
                  <a:gd name="T36" fmla="*/ 45 w 48"/>
                  <a:gd name="T37" fmla="*/ 31 h 31"/>
                  <a:gd name="T38" fmla="*/ 46 w 48"/>
                  <a:gd name="T39" fmla="*/ 31 h 31"/>
                  <a:gd name="T40" fmla="*/ 47 w 48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1">
                    <a:moveTo>
                      <a:pt x="47" y="29"/>
                    </a:moveTo>
                    <a:lnTo>
                      <a:pt x="48" y="30"/>
                    </a:lnTo>
                    <a:lnTo>
                      <a:pt x="47" y="28"/>
                    </a:lnTo>
                    <a:lnTo>
                      <a:pt x="45" y="26"/>
                    </a:lnTo>
                    <a:lnTo>
                      <a:pt x="39" y="22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0" y="7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9"/>
                    </a:lnTo>
                    <a:lnTo>
                      <a:pt x="24" y="15"/>
                    </a:lnTo>
                    <a:lnTo>
                      <a:pt x="30" y="19"/>
                    </a:lnTo>
                    <a:lnTo>
                      <a:pt x="36" y="24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2" name="Freeform 394">
                <a:extLst>
                  <a:ext uri="{FF2B5EF4-FFF2-40B4-BE49-F238E27FC236}">
                    <a16:creationId xmlns:a16="http://schemas.microsoft.com/office/drawing/2014/main" id="{88596D22-2928-40FF-A2D1-83762903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109"/>
                <a:ext cx="28" cy="14"/>
              </a:xfrm>
              <a:custGeom>
                <a:avLst/>
                <a:gdLst>
                  <a:gd name="T0" fmla="*/ 57 w 57"/>
                  <a:gd name="T1" fmla="*/ 28 h 28"/>
                  <a:gd name="T2" fmla="*/ 53 w 57"/>
                  <a:gd name="T3" fmla="*/ 22 h 28"/>
                  <a:gd name="T4" fmla="*/ 46 w 57"/>
                  <a:gd name="T5" fmla="*/ 16 h 28"/>
                  <a:gd name="T6" fmla="*/ 37 w 57"/>
                  <a:gd name="T7" fmla="*/ 12 h 28"/>
                  <a:gd name="T8" fmla="*/ 28 w 57"/>
                  <a:gd name="T9" fmla="*/ 7 h 28"/>
                  <a:gd name="T10" fmla="*/ 17 w 57"/>
                  <a:gd name="T11" fmla="*/ 4 h 28"/>
                  <a:gd name="T12" fmla="*/ 10 w 57"/>
                  <a:gd name="T13" fmla="*/ 2 h 28"/>
                  <a:gd name="T14" fmla="*/ 4 w 57"/>
                  <a:gd name="T15" fmla="*/ 0 h 28"/>
                  <a:gd name="T16" fmla="*/ 2 w 57"/>
                  <a:gd name="T17" fmla="*/ 0 h 28"/>
                  <a:gd name="T18" fmla="*/ 0 w 57"/>
                  <a:gd name="T19" fmla="*/ 2 h 28"/>
                  <a:gd name="T20" fmla="*/ 3 w 57"/>
                  <a:gd name="T21" fmla="*/ 2 h 28"/>
                  <a:gd name="T22" fmla="*/ 8 w 57"/>
                  <a:gd name="T23" fmla="*/ 4 h 28"/>
                  <a:gd name="T24" fmla="*/ 15 w 57"/>
                  <a:gd name="T25" fmla="*/ 6 h 28"/>
                  <a:gd name="T26" fmla="*/ 26 w 57"/>
                  <a:gd name="T27" fmla="*/ 9 h 28"/>
                  <a:gd name="T28" fmla="*/ 35 w 57"/>
                  <a:gd name="T29" fmla="*/ 14 h 28"/>
                  <a:gd name="T30" fmla="*/ 43 w 57"/>
                  <a:gd name="T31" fmla="*/ 18 h 28"/>
                  <a:gd name="T32" fmla="*/ 49 w 57"/>
                  <a:gd name="T33" fmla="*/ 23 h 28"/>
                  <a:gd name="T34" fmla="*/ 53 w 57"/>
                  <a:gd name="T35" fmla="*/ 28 h 28"/>
                  <a:gd name="T36" fmla="*/ 57 w 57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28">
                    <a:moveTo>
                      <a:pt x="57" y="28"/>
                    </a:moveTo>
                    <a:lnTo>
                      <a:pt x="53" y="22"/>
                    </a:lnTo>
                    <a:lnTo>
                      <a:pt x="46" y="16"/>
                    </a:lnTo>
                    <a:lnTo>
                      <a:pt x="37" y="12"/>
                    </a:lnTo>
                    <a:lnTo>
                      <a:pt x="28" y="7"/>
                    </a:lnTo>
                    <a:lnTo>
                      <a:pt x="17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8" y="4"/>
                    </a:lnTo>
                    <a:lnTo>
                      <a:pt x="15" y="6"/>
                    </a:lnTo>
                    <a:lnTo>
                      <a:pt x="26" y="9"/>
                    </a:lnTo>
                    <a:lnTo>
                      <a:pt x="35" y="14"/>
                    </a:lnTo>
                    <a:lnTo>
                      <a:pt x="43" y="18"/>
                    </a:lnTo>
                    <a:lnTo>
                      <a:pt x="49" y="23"/>
                    </a:lnTo>
                    <a:lnTo>
                      <a:pt x="53" y="28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3" name="Freeform 395">
                <a:extLst>
                  <a:ext uri="{FF2B5EF4-FFF2-40B4-BE49-F238E27FC236}">
                    <a16:creationId xmlns:a16="http://schemas.microsoft.com/office/drawing/2014/main" id="{4DB58D8C-BA9E-47FE-8561-F90D44F24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123"/>
                <a:ext cx="24" cy="15"/>
              </a:xfrm>
              <a:custGeom>
                <a:avLst/>
                <a:gdLst>
                  <a:gd name="T0" fmla="*/ 49 w 49"/>
                  <a:gd name="T1" fmla="*/ 28 h 29"/>
                  <a:gd name="T2" fmla="*/ 44 w 49"/>
                  <a:gd name="T3" fmla="*/ 25 h 29"/>
                  <a:gd name="T4" fmla="*/ 39 w 49"/>
                  <a:gd name="T5" fmla="*/ 22 h 29"/>
                  <a:gd name="T6" fmla="*/ 31 w 49"/>
                  <a:gd name="T7" fmla="*/ 20 h 29"/>
                  <a:gd name="T8" fmla="*/ 24 w 49"/>
                  <a:gd name="T9" fmla="*/ 17 h 29"/>
                  <a:gd name="T10" fmla="*/ 17 w 49"/>
                  <a:gd name="T11" fmla="*/ 13 h 29"/>
                  <a:gd name="T12" fmla="*/ 11 w 49"/>
                  <a:gd name="T13" fmla="*/ 9 h 29"/>
                  <a:gd name="T14" fmla="*/ 6 w 49"/>
                  <a:gd name="T15" fmla="*/ 4 h 29"/>
                  <a:gd name="T16" fmla="*/ 4 w 49"/>
                  <a:gd name="T17" fmla="*/ 0 h 29"/>
                  <a:gd name="T18" fmla="*/ 0 w 49"/>
                  <a:gd name="T19" fmla="*/ 0 h 29"/>
                  <a:gd name="T20" fmla="*/ 3 w 49"/>
                  <a:gd name="T21" fmla="*/ 5 h 29"/>
                  <a:gd name="T22" fmla="*/ 7 w 49"/>
                  <a:gd name="T23" fmla="*/ 12 h 29"/>
                  <a:gd name="T24" fmla="*/ 14 w 49"/>
                  <a:gd name="T25" fmla="*/ 16 h 29"/>
                  <a:gd name="T26" fmla="*/ 21 w 49"/>
                  <a:gd name="T27" fmla="*/ 19 h 29"/>
                  <a:gd name="T28" fmla="*/ 29 w 49"/>
                  <a:gd name="T29" fmla="*/ 22 h 29"/>
                  <a:gd name="T30" fmla="*/ 37 w 49"/>
                  <a:gd name="T31" fmla="*/ 24 h 29"/>
                  <a:gd name="T32" fmla="*/ 41 w 49"/>
                  <a:gd name="T33" fmla="*/ 27 h 29"/>
                  <a:gd name="T34" fmla="*/ 44 w 49"/>
                  <a:gd name="T35" fmla="*/ 29 h 29"/>
                  <a:gd name="T36" fmla="*/ 49 w 49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9">
                    <a:moveTo>
                      <a:pt x="49" y="28"/>
                    </a:moveTo>
                    <a:lnTo>
                      <a:pt x="44" y="25"/>
                    </a:lnTo>
                    <a:lnTo>
                      <a:pt x="39" y="22"/>
                    </a:lnTo>
                    <a:lnTo>
                      <a:pt x="31" y="20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1" y="19"/>
                    </a:lnTo>
                    <a:lnTo>
                      <a:pt x="29" y="22"/>
                    </a:lnTo>
                    <a:lnTo>
                      <a:pt x="37" y="24"/>
                    </a:lnTo>
                    <a:lnTo>
                      <a:pt x="41" y="27"/>
                    </a:lnTo>
                    <a:lnTo>
                      <a:pt x="44" y="29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4" name="Freeform 396">
                <a:extLst>
                  <a:ext uri="{FF2B5EF4-FFF2-40B4-BE49-F238E27FC236}">
                    <a16:creationId xmlns:a16="http://schemas.microsoft.com/office/drawing/2014/main" id="{37B6B148-50F9-46CF-BD85-10B9F319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37"/>
                <a:ext cx="10" cy="10"/>
              </a:xfrm>
              <a:custGeom>
                <a:avLst/>
                <a:gdLst>
                  <a:gd name="T0" fmla="*/ 0 w 21"/>
                  <a:gd name="T1" fmla="*/ 20 h 21"/>
                  <a:gd name="T2" fmla="*/ 1 w 21"/>
                  <a:gd name="T3" fmla="*/ 20 h 21"/>
                  <a:gd name="T4" fmla="*/ 12 w 21"/>
                  <a:gd name="T5" fmla="*/ 21 h 21"/>
                  <a:gd name="T6" fmla="*/ 18 w 21"/>
                  <a:gd name="T7" fmla="*/ 20 h 21"/>
                  <a:gd name="T8" fmla="*/ 21 w 21"/>
                  <a:gd name="T9" fmla="*/ 18 h 21"/>
                  <a:gd name="T10" fmla="*/ 21 w 21"/>
                  <a:gd name="T11" fmla="*/ 15 h 21"/>
                  <a:gd name="T12" fmla="*/ 19 w 21"/>
                  <a:gd name="T13" fmla="*/ 11 h 21"/>
                  <a:gd name="T14" fmla="*/ 16 w 21"/>
                  <a:gd name="T15" fmla="*/ 6 h 21"/>
                  <a:gd name="T16" fmla="*/ 13 w 21"/>
                  <a:gd name="T17" fmla="*/ 3 h 21"/>
                  <a:gd name="T18" fmla="*/ 10 w 21"/>
                  <a:gd name="T19" fmla="*/ 0 h 21"/>
                  <a:gd name="T20" fmla="*/ 7 w 21"/>
                  <a:gd name="T21" fmla="*/ 1 h 21"/>
                  <a:gd name="T22" fmla="*/ 9 w 21"/>
                  <a:gd name="T23" fmla="*/ 4 h 21"/>
                  <a:gd name="T24" fmla="*/ 13 w 21"/>
                  <a:gd name="T25" fmla="*/ 7 h 21"/>
                  <a:gd name="T26" fmla="*/ 16 w 21"/>
                  <a:gd name="T27" fmla="*/ 12 h 21"/>
                  <a:gd name="T28" fmla="*/ 17 w 21"/>
                  <a:gd name="T29" fmla="*/ 15 h 21"/>
                  <a:gd name="T30" fmla="*/ 17 w 21"/>
                  <a:gd name="T31" fmla="*/ 17 h 21"/>
                  <a:gd name="T32" fmla="*/ 16 w 21"/>
                  <a:gd name="T33" fmla="*/ 18 h 21"/>
                  <a:gd name="T34" fmla="*/ 12 w 21"/>
                  <a:gd name="T35" fmla="*/ 18 h 21"/>
                  <a:gd name="T36" fmla="*/ 1 w 21"/>
                  <a:gd name="T37" fmla="*/ 18 h 21"/>
                  <a:gd name="T38" fmla="*/ 2 w 21"/>
                  <a:gd name="T39" fmla="*/ 18 h 21"/>
                  <a:gd name="T40" fmla="*/ 0 w 21"/>
                  <a:gd name="T4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1">
                    <a:moveTo>
                      <a:pt x="0" y="20"/>
                    </a:moveTo>
                    <a:lnTo>
                      <a:pt x="1" y="20"/>
                    </a:lnTo>
                    <a:lnTo>
                      <a:pt x="12" y="21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19" y="11"/>
                    </a:lnTo>
                    <a:lnTo>
                      <a:pt x="16" y="6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6" y="12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2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5" name="Freeform 397">
                <a:extLst>
                  <a:ext uri="{FF2B5EF4-FFF2-40B4-BE49-F238E27FC236}">
                    <a16:creationId xmlns:a16="http://schemas.microsoft.com/office/drawing/2014/main" id="{FC29FDCE-EE68-4DB0-B116-25A275611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138"/>
                <a:ext cx="58" cy="9"/>
              </a:xfrm>
              <a:custGeom>
                <a:avLst/>
                <a:gdLst>
                  <a:gd name="T0" fmla="*/ 0 w 114"/>
                  <a:gd name="T1" fmla="*/ 3 h 19"/>
                  <a:gd name="T2" fmla="*/ 11 w 114"/>
                  <a:gd name="T3" fmla="*/ 3 h 19"/>
                  <a:gd name="T4" fmla="*/ 24 w 114"/>
                  <a:gd name="T5" fmla="*/ 4 h 19"/>
                  <a:gd name="T6" fmla="*/ 37 w 114"/>
                  <a:gd name="T7" fmla="*/ 7 h 19"/>
                  <a:gd name="T8" fmla="*/ 53 w 114"/>
                  <a:gd name="T9" fmla="*/ 10 h 19"/>
                  <a:gd name="T10" fmla="*/ 68 w 114"/>
                  <a:gd name="T11" fmla="*/ 12 h 19"/>
                  <a:gd name="T12" fmla="*/ 84 w 114"/>
                  <a:gd name="T13" fmla="*/ 14 h 19"/>
                  <a:gd name="T14" fmla="*/ 99 w 114"/>
                  <a:gd name="T15" fmla="*/ 17 h 19"/>
                  <a:gd name="T16" fmla="*/ 112 w 114"/>
                  <a:gd name="T17" fmla="*/ 19 h 19"/>
                  <a:gd name="T18" fmla="*/ 114 w 114"/>
                  <a:gd name="T19" fmla="*/ 17 h 19"/>
                  <a:gd name="T20" fmla="*/ 101 w 114"/>
                  <a:gd name="T21" fmla="*/ 14 h 19"/>
                  <a:gd name="T22" fmla="*/ 86 w 114"/>
                  <a:gd name="T23" fmla="*/ 12 h 19"/>
                  <a:gd name="T24" fmla="*/ 70 w 114"/>
                  <a:gd name="T25" fmla="*/ 10 h 19"/>
                  <a:gd name="T26" fmla="*/ 55 w 114"/>
                  <a:gd name="T27" fmla="*/ 8 h 19"/>
                  <a:gd name="T28" fmla="*/ 39 w 114"/>
                  <a:gd name="T29" fmla="*/ 4 h 19"/>
                  <a:gd name="T30" fmla="*/ 24 w 114"/>
                  <a:gd name="T31" fmla="*/ 3 h 19"/>
                  <a:gd name="T32" fmla="*/ 11 w 114"/>
                  <a:gd name="T33" fmla="*/ 1 h 19"/>
                  <a:gd name="T34" fmla="*/ 0 w 114"/>
                  <a:gd name="T35" fmla="*/ 0 h 19"/>
                  <a:gd name="T36" fmla="*/ 0 w 114"/>
                  <a:gd name="T3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9">
                    <a:moveTo>
                      <a:pt x="0" y="3"/>
                    </a:moveTo>
                    <a:lnTo>
                      <a:pt x="11" y="3"/>
                    </a:lnTo>
                    <a:lnTo>
                      <a:pt x="24" y="4"/>
                    </a:lnTo>
                    <a:lnTo>
                      <a:pt x="37" y="7"/>
                    </a:lnTo>
                    <a:lnTo>
                      <a:pt x="53" y="10"/>
                    </a:lnTo>
                    <a:lnTo>
                      <a:pt x="68" y="12"/>
                    </a:lnTo>
                    <a:lnTo>
                      <a:pt x="84" y="14"/>
                    </a:lnTo>
                    <a:lnTo>
                      <a:pt x="99" y="17"/>
                    </a:lnTo>
                    <a:lnTo>
                      <a:pt x="112" y="19"/>
                    </a:lnTo>
                    <a:lnTo>
                      <a:pt x="114" y="17"/>
                    </a:lnTo>
                    <a:lnTo>
                      <a:pt x="101" y="14"/>
                    </a:lnTo>
                    <a:lnTo>
                      <a:pt x="86" y="12"/>
                    </a:lnTo>
                    <a:lnTo>
                      <a:pt x="70" y="10"/>
                    </a:lnTo>
                    <a:lnTo>
                      <a:pt x="55" y="8"/>
                    </a:lnTo>
                    <a:lnTo>
                      <a:pt x="39" y="4"/>
                    </a:lnTo>
                    <a:lnTo>
                      <a:pt x="24" y="3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6" name="Freeform 398">
                <a:extLst>
                  <a:ext uri="{FF2B5EF4-FFF2-40B4-BE49-F238E27FC236}">
                    <a16:creationId xmlns:a16="http://schemas.microsoft.com/office/drawing/2014/main" id="{68EE851D-1A45-4CA5-BCFF-F4FD6495C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39"/>
                <a:ext cx="34" cy="12"/>
              </a:xfrm>
              <a:custGeom>
                <a:avLst/>
                <a:gdLst>
                  <a:gd name="T0" fmla="*/ 3 w 70"/>
                  <a:gd name="T1" fmla="*/ 24 h 24"/>
                  <a:gd name="T2" fmla="*/ 9 w 70"/>
                  <a:gd name="T3" fmla="*/ 20 h 24"/>
                  <a:gd name="T4" fmla="*/ 17 w 70"/>
                  <a:gd name="T5" fmla="*/ 16 h 24"/>
                  <a:gd name="T6" fmla="*/ 24 w 70"/>
                  <a:gd name="T7" fmla="*/ 12 h 24"/>
                  <a:gd name="T8" fmla="*/ 32 w 70"/>
                  <a:gd name="T9" fmla="*/ 10 h 24"/>
                  <a:gd name="T10" fmla="*/ 42 w 70"/>
                  <a:gd name="T11" fmla="*/ 7 h 24"/>
                  <a:gd name="T12" fmla="*/ 51 w 70"/>
                  <a:gd name="T13" fmla="*/ 4 h 24"/>
                  <a:gd name="T14" fmla="*/ 59 w 70"/>
                  <a:gd name="T15" fmla="*/ 3 h 24"/>
                  <a:gd name="T16" fmla="*/ 70 w 70"/>
                  <a:gd name="T17" fmla="*/ 3 h 24"/>
                  <a:gd name="T18" fmla="*/ 70 w 70"/>
                  <a:gd name="T19" fmla="*/ 0 h 24"/>
                  <a:gd name="T20" fmla="*/ 59 w 70"/>
                  <a:gd name="T21" fmla="*/ 1 h 24"/>
                  <a:gd name="T22" fmla="*/ 49 w 70"/>
                  <a:gd name="T23" fmla="*/ 2 h 24"/>
                  <a:gd name="T24" fmla="*/ 40 w 70"/>
                  <a:gd name="T25" fmla="*/ 4 h 24"/>
                  <a:gd name="T26" fmla="*/ 30 w 70"/>
                  <a:gd name="T27" fmla="*/ 8 h 24"/>
                  <a:gd name="T28" fmla="*/ 23 w 70"/>
                  <a:gd name="T29" fmla="*/ 11 h 24"/>
                  <a:gd name="T30" fmla="*/ 14 w 70"/>
                  <a:gd name="T31" fmla="*/ 14 h 24"/>
                  <a:gd name="T32" fmla="*/ 6 w 70"/>
                  <a:gd name="T33" fmla="*/ 18 h 24"/>
                  <a:gd name="T34" fmla="*/ 0 w 70"/>
                  <a:gd name="T35" fmla="*/ 22 h 24"/>
                  <a:gd name="T36" fmla="*/ 3 w 70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4">
                    <a:moveTo>
                      <a:pt x="3" y="24"/>
                    </a:moveTo>
                    <a:lnTo>
                      <a:pt x="9" y="20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42" y="7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9" y="1"/>
                    </a:lnTo>
                    <a:lnTo>
                      <a:pt x="49" y="2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23" y="11"/>
                    </a:lnTo>
                    <a:lnTo>
                      <a:pt x="14" y="14"/>
                    </a:lnTo>
                    <a:lnTo>
                      <a:pt x="6" y="18"/>
                    </a:lnTo>
                    <a:lnTo>
                      <a:pt x="0" y="2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7" name="Freeform 399">
                <a:extLst>
                  <a:ext uri="{FF2B5EF4-FFF2-40B4-BE49-F238E27FC236}">
                    <a16:creationId xmlns:a16="http://schemas.microsoft.com/office/drawing/2014/main" id="{07396A77-67F0-4602-AFDF-11A2A4784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150"/>
                <a:ext cx="31" cy="10"/>
              </a:xfrm>
              <a:custGeom>
                <a:avLst/>
                <a:gdLst>
                  <a:gd name="T0" fmla="*/ 2 w 60"/>
                  <a:gd name="T1" fmla="*/ 22 h 22"/>
                  <a:gd name="T2" fmla="*/ 13 w 60"/>
                  <a:gd name="T3" fmla="*/ 19 h 22"/>
                  <a:gd name="T4" fmla="*/ 24 w 60"/>
                  <a:gd name="T5" fmla="*/ 17 h 22"/>
                  <a:gd name="T6" fmla="*/ 31 w 60"/>
                  <a:gd name="T7" fmla="*/ 15 h 22"/>
                  <a:gd name="T8" fmla="*/ 37 w 60"/>
                  <a:gd name="T9" fmla="*/ 13 h 22"/>
                  <a:gd name="T10" fmla="*/ 44 w 60"/>
                  <a:gd name="T11" fmla="*/ 11 h 22"/>
                  <a:gd name="T12" fmla="*/ 50 w 60"/>
                  <a:gd name="T13" fmla="*/ 8 h 22"/>
                  <a:gd name="T14" fmla="*/ 55 w 60"/>
                  <a:gd name="T15" fmla="*/ 5 h 22"/>
                  <a:gd name="T16" fmla="*/ 60 w 60"/>
                  <a:gd name="T17" fmla="*/ 2 h 22"/>
                  <a:gd name="T18" fmla="*/ 57 w 60"/>
                  <a:gd name="T19" fmla="*/ 0 h 22"/>
                  <a:gd name="T20" fmla="*/ 51 w 60"/>
                  <a:gd name="T21" fmla="*/ 3 h 22"/>
                  <a:gd name="T22" fmla="*/ 47 w 60"/>
                  <a:gd name="T23" fmla="*/ 6 h 22"/>
                  <a:gd name="T24" fmla="*/ 41 w 60"/>
                  <a:gd name="T25" fmla="*/ 8 h 22"/>
                  <a:gd name="T26" fmla="*/ 36 w 60"/>
                  <a:gd name="T27" fmla="*/ 11 h 22"/>
                  <a:gd name="T28" fmla="*/ 29 w 60"/>
                  <a:gd name="T29" fmla="*/ 12 h 22"/>
                  <a:gd name="T30" fmla="*/ 22 w 60"/>
                  <a:gd name="T31" fmla="*/ 15 h 22"/>
                  <a:gd name="T32" fmla="*/ 11 w 60"/>
                  <a:gd name="T33" fmla="*/ 17 h 22"/>
                  <a:gd name="T34" fmla="*/ 0 w 60"/>
                  <a:gd name="T35" fmla="*/ 19 h 22"/>
                  <a:gd name="T36" fmla="*/ 2 w 60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22">
                    <a:moveTo>
                      <a:pt x="2" y="22"/>
                    </a:moveTo>
                    <a:lnTo>
                      <a:pt x="13" y="19"/>
                    </a:lnTo>
                    <a:lnTo>
                      <a:pt x="24" y="17"/>
                    </a:lnTo>
                    <a:lnTo>
                      <a:pt x="31" y="15"/>
                    </a:lnTo>
                    <a:lnTo>
                      <a:pt x="37" y="13"/>
                    </a:lnTo>
                    <a:lnTo>
                      <a:pt x="44" y="11"/>
                    </a:lnTo>
                    <a:lnTo>
                      <a:pt x="50" y="8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57" y="0"/>
                    </a:lnTo>
                    <a:lnTo>
                      <a:pt x="51" y="3"/>
                    </a:lnTo>
                    <a:lnTo>
                      <a:pt x="47" y="6"/>
                    </a:lnTo>
                    <a:lnTo>
                      <a:pt x="41" y="8"/>
                    </a:lnTo>
                    <a:lnTo>
                      <a:pt x="36" y="11"/>
                    </a:lnTo>
                    <a:lnTo>
                      <a:pt x="29" y="12"/>
                    </a:lnTo>
                    <a:lnTo>
                      <a:pt x="22" y="15"/>
                    </a:lnTo>
                    <a:lnTo>
                      <a:pt x="11" y="17"/>
                    </a:lnTo>
                    <a:lnTo>
                      <a:pt x="0" y="19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8" name="Freeform 400">
                <a:extLst>
                  <a:ext uri="{FF2B5EF4-FFF2-40B4-BE49-F238E27FC236}">
                    <a16:creationId xmlns:a16="http://schemas.microsoft.com/office/drawing/2014/main" id="{37174431-4508-4265-A308-8AD07A2C9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159"/>
                <a:ext cx="61" cy="20"/>
              </a:xfrm>
              <a:custGeom>
                <a:avLst/>
                <a:gdLst>
                  <a:gd name="T0" fmla="*/ 0 w 124"/>
                  <a:gd name="T1" fmla="*/ 39 h 39"/>
                  <a:gd name="T2" fmla="*/ 19 w 124"/>
                  <a:gd name="T3" fmla="*/ 36 h 39"/>
                  <a:gd name="T4" fmla="*/ 37 w 124"/>
                  <a:gd name="T5" fmla="*/ 32 h 39"/>
                  <a:gd name="T6" fmla="*/ 53 w 124"/>
                  <a:gd name="T7" fmla="*/ 27 h 39"/>
                  <a:gd name="T8" fmla="*/ 69 w 124"/>
                  <a:gd name="T9" fmla="*/ 22 h 39"/>
                  <a:gd name="T10" fmla="*/ 82 w 124"/>
                  <a:gd name="T11" fmla="*/ 15 h 39"/>
                  <a:gd name="T12" fmla="*/ 96 w 124"/>
                  <a:gd name="T13" fmla="*/ 10 h 39"/>
                  <a:gd name="T14" fmla="*/ 109 w 124"/>
                  <a:gd name="T15" fmla="*/ 6 h 39"/>
                  <a:gd name="T16" fmla="*/ 124 w 124"/>
                  <a:gd name="T17" fmla="*/ 2 h 39"/>
                  <a:gd name="T18" fmla="*/ 122 w 124"/>
                  <a:gd name="T19" fmla="*/ 0 h 39"/>
                  <a:gd name="T20" fmla="*/ 108 w 124"/>
                  <a:gd name="T21" fmla="*/ 4 h 39"/>
                  <a:gd name="T22" fmla="*/ 95 w 124"/>
                  <a:gd name="T23" fmla="*/ 8 h 39"/>
                  <a:gd name="T24" fmla="*/ 81 w 124"/>
                  <a:gd name="T25" fmla="*/ 13 h 39"/>
                  <a:gd name="T26" fmla="*/ 67 w 124"/>
                  <a:gd name="T27" fmla="*/ 20 h 39"/>
                  <a:gd name="T28" fmla="*/ 51 w 124"/>
                  <a:gd name="T29" fmla="*/ 25 h 39"/>
                  <a:gd name="T30" fmla="*/ 36 w 124"/>
                  <a:gd name="T31" fmla="*/ 30 h 39"/>
                  <a:gd name="T32" fmla="*/ 18 w 124"/>
                  <a:gd name="T33" fmla="*/ 34 h 39"/>
                  <a:gd name="T34" fmla="*/ 0 w 124"/>
                  <a:gd name="T35" fmla="*/ 37 h 39"/>
                  <a:gd name="T36" fmla="*/ 0 w 124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39">
                    <a:moveTo>
                      <a:pt x="0" y="39"/>
                    </a:moveTo>
                    <a:lnTo>
                      <a:pt x="19" y="36"/>
                    </a:lnTo>
                    <a:lnTo>
                      <a:pt x="37" y="32"/>
                    </a:lnTo>
                    <a:lnTo>
                      <a:pt x="53" y="27"/>
                    </a:lnTo>
                    <a:lnTo>
                      <a:pt x="69" y="22"/>
                    </a:lnTo>
                    <a:lnTo>
                      <a:pt x="82" y="15"/>
                    </a:lnTo>
                    <a:lnTo>
                      <a:pt x="96" y="10"/>
                    </a:lnTo>
                    <a:lnTo>
                      <a:pt x="109" y="6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08" y="4"/>
                    </a:lnTo>
                    <a:lnTo>
                      <a:pt x="95" y="8"/>
                    </a:lnTo>
                    <a:lnTo>
                      <a:pt x="81" y="13"/>
                    </a:lnTo>
                    <a:lnTo>
                      <a:pt x="67" y="20"/>
                    </a:lnTo>
                    <a:lnTo>
                      <a:pt x="51" y="25"/>
                    </a:lnTo>
                    <a:lnTo>
                      <a:pt x="36" y="30"/>
                    </a:lnTo>
                    <a:lnTo>
                      <a:pt x="18" y="34"/>
                    </a:lnTo>
                    <a:lnTo>
                      <a:pt x="0" y="3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9" name="Freeform 401">
                <a:extLst>
                  <a:ext uri="{FF2B5EF4-FFF2-40B4-BE49-F238E27FC236}">
                    <a16:creationId xmlns:a16="http://schemas.microsoft.com/office/drawing/2014/main" id="{AF1B371A-DB1F-415A-9A19-9C93CF530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178"/>
                <a:ext cx="94" cy="11"/>
              </a:xfrm>
              <a:custGeom>
                <a:avLst/>
                <a:gdLst>
                  <a:gd name="T0" fmla="*/ 0 w 188"/>
                  <a:gd name="T1" fmla="*/ 20 h 21"/>
                  <a:gd name="T2" fmla="*/ 0 w 188"/>
                  <a:gd name="T3" fmla="*/ 19 h 21"/>
                  <a:gd name="T4" fmla="*/ 14 w 188"/>
                  <a:gd name="T5" fmla="*/ 20 h 21"/>
                  <a:gd name="T6" fmla="*/ 27 w 188"/>
                  <a:gd name="T7" fmla="*/ 21 h 21"/>
                  <a:gd name="T8" fmla="*/ 41 w 188"/>
                  <a:gd name="T9" fmla="*/ 21 h 21"/>
                  <a:gd name="T10" fmla="*/ 55 w 188"/>
                  <a:gd name="T11" fmla="*/ 20 h 21"/>
                  <a:gd name="T12" fmla="*/ 68 w 188"/>
                  <a:gd name="T13" fmla="*/ 19 h 21"/>
                  <a:gd name="T14" fmla="*/ 80 w 188"/>
                  <a:gd name="T15" fmla="*/ 18 h 21"/>
                  <a:gd name="T16" fmla="*/ 92 w 188"/>
                  <a:gd name="T17" fmla="*/ 17 h 21"/>
                  <a:gd name="T18" fmla="*/ 105 w 188"/>
                  <a:gd name="T19" fmla="*/ 16 h 21"/>
                  <a:gd name="T20" fmla="*/ 116 w 188"/>
                  <a:gd name="T21" fmla="*/ 14 h 21"/>
                  <a:gd name="T22" fmla="*/ 127 w 188"/>
                  <a:gd name="T23" fmla="*/ 12 h 21"/>
                  <a:gd name="T24" fmla="*/ 137 w 188"/>
                  <a:gd name="T25" fmla="*/ 11 h 21"/>
                  <a:gd name="T26" fmla="*/ 149 w 188"/>
                  <a:gd name="T27" fmla="*/ 9 h 21"/>
                  <a:gd name="T28" fmla="*/ 159 w 188"/>
                  <a:gd name="T29" fmla="*/ 7 h 21"/>
                  <a:gd name="T30" fmla="*/ 170 w 188"/>
                  <a:gd name="T31" fmla="*/ 5 h 21"/>
                  <a:gd name="T32" fmla="*/ 179 w 188"/>
                  <a:gd name="T33" fmla="*/ 3 h 21"/>
                  <a:gd name="T34" fmla="*/ 188 w 188"/>
                  <a:gd name="T35" fmla="*/ 2 h 21"/>
                  <a:gd name="T36" fmla="*/ 188 w 188"/>
                  <a:gd name="T37" fmla="*/ 0 h 21"/>
                  <a:gd name="T38" fmla="*/ 177 w 188"/>
                  <a:gd name="T39" fmla="*/ 1 h 21"/>
                  <a:gd name="T40" fmla="*/ 168 w 188"/>
                  <a:gd name="T41" fmla="*/ 3 h 21"/>
                  <a:gd name="T42" fmla="*/ 157 w 188"/>
                  <a:gd name="T43" fmla="*/ 4 h 21"/>
                  <a:gd name="T44" fmla="*/ 147 w 188"/>
                  <a:gd name="T45" fmla="*/ 7 h 21"/>
                  <a:gd name="T46" fmla="*/ 136 w 188"/>
                  <a:gd name="T47" fmla="*/ 9 h 21"/>
                  <a:gd name="T48" fmla="*/ 125 w 188"/>
                  <a:gd name="T49" fmla="*/ 11 h 21"/>
                  <a:gd name="T50" fmla="*/ 114 w 188"/>
                  <a:gd name="T51" fmla="*/ 12 h 21"/>
                  <a:gd name="T52" fmla="*/ 103 w 188"/>
                  <a:gd name="T53" fmla="*/ 14 h 21"/>
                  <a:gd name="T54" fmla="*/ 92 w 188"/>
                  <a:gd name="T55" fmla="*/ 15 h 21"/>
                  <a:gd name="T56" fmla="*/ 80 w 188"/>
                  <a:gd name="T57" fmla="*/ 16 h 21"/>
                  <a:gd name="T58" fmla="*/ 68 w 188"/>
                  <a:gd name="T59" fmla="*/ 17 h 21"/>
                  <a:gd name="T60" fmla="*/ 55 w 188"/>
                  <a:gd name="T61" fmla="*/ 18 h 21"/>
                  <a:gd name="T62" fmla="*/ 41 w 188"/>
                  <a:gd name="T63" fmla="*/ 18 h 21"/>
                  <a:gd name="T64" fmla="*/ 27 w 188"/>
                  <a:gd name="T65" fmla="*/ 18 h 21"/>
                  <a:gd name="T66" fmla="*/ 14 w 188"/>
                  <a:gd name="T67" fmla="*/ 18 h 21"/>
                  <a:gd name="T68" fmla="*/ 0 w 188"/>
                  <a:gd name="T69" fmla="*/ 17 h 21"/>
                  <a:gd name="T70" fmla="*/ 0 w 188"/>
                  <a:gd name="T71" fmla="*/ 17 h 21"/>
                  <a:gd name="T72" fmla="*/ 0 w 188"/>
                  <a:gd name="T7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1">
                    <a:moveTo>
                      <a:pt x="0" y="20"/>
                    </a:moveTo>
                    <a:lnTo>
                      <a:pt x="0" y="19"/>
                    </a:lnTo>
                    <a:lnTo>
                      <a:pt x="14" y="20"/>
                    </a:lnTo>
                    <a:lnTo>
                      <a:pt x="27" y="21"/>
                    </a:lnTo>
                    <a:lnTo>
                      <a:pt x="41" y="21"/>
                    </a:lnTo>
                    <a:lnTo>
                      <a:pt x="55" y="20"/>
                    </a:lnTo>
                    <a:lnTo>
                      <a:pt x="68" y="19"/>
                    </a:lnTo>
                    <a:lnTo>
                      <a:pt x="80" y="18"/>
                    </a:lnTo>
                    <a:lnTo>
                      <a:pt x="92" y="17"/>
                    </a:lnTo>
                    <a:lnTo>
                      <a:pt x="105" y="16"/>
                    </a:lnTo>
                    <a:lnTo>
                      <a:pt x="116" y="14"/>
                    </a:lnTo>
                    <a:lnTo>
                      <a:pt x="127" y="12"/>
                    </a:lnTo>
                    <a:lnTo>
                      <a:pt x="137" y="11"/>
                    </a:lnTo>
                    <a:lnTo>
                      <a:pt x="149" y="9"/>
                    </a:lnTo>
                    <a:lnTo>
                      <a:pt x="159" y="7"/>
                    </a:lnTo>
                    <a:lnTo>
                      <a:pt x="170" y="5"/>
                    </a:lnTo>
                    <a:lnTo>
                      <a:pt x="179" y="3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77" y="1"/>
                    </a:lnTo>
                    <a:lnTo>
                      <a:pt x="168" y="3"/>
                    </a:lnTo>
                    <a:lnTo>
                      <a:pt x="157" y="4"/>
                    </a:lnTo>
                    <a:lnTo>
                      <a:pt x="147" y="7"/>
                    </a:lnTo>
                    <a:lnTo>
                      <a:pt x="136" y="9"/>
                    </a:lnTo>
                    <a:lnTo>
                      <a:pt x="125" y="11"/>
                    </a:lnTo>
                    <a:lnTo>
                      <a:pt x="114" y="12"/>
                    </a:lnTo>
                    <a:lnTo>
                      <a:pt x="103" y="14"/>
                    </a:lnTo>
                    <a:lnTo>
                      <a:pt x="92" y="15"/>
                    </a:lnTo>
                    <a:lnTo>
                      <a:pt x="80" y="16"/>
                    </a:lnTo>
                    <a:lnTo>
                      <a:pt x="68" y="17"/>
                    </a:lnTo>
                    <a:lnTo>
                      <a:pt x="55" y="18"/>
                    </a:lnTo>
                    <a:lnTo>
                      <a:pt x="41" y="18"/>
                    </a:lnTo>
                    <a:lnTo>
                      <a:pt x="27" y="18"/>
                    </a:lnTo>
                    <a:lnTo>
                      <a:pt x="14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0" name="Freeform 402">
                <a:extLst>
                  <a:ext uri="{FF2B5EF4-FFF2-40B4-BE49-F238E27FC236}">
                    <a16:creationId xmlns:a16="http://schemas.microsoft.com/office/drawing/2014/main" id="{140D965C-8333-4710-B34F-813804696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86"/>
                <a:ext cx="20" cy="2"/>
              </a:xfrm>
              <a:custGeom>
                <a:avLst/>
                <a:gdLst>
                  <a:gd name="T0" fmla="*/ 0 w 39"/>
                  <a:gd name="T1" fmla="*/ 2 h 4"/>
                  <a:gd name="T2" fmla="*/ 2 w 39"/>
                  <a:gd name="T3" fmla="*/ 4 h 4"/>
                  <a:gd name="T4" fmla="*/ 39 w 39"/>
                  <a:gd name="T5" fmla="*/ 4 h 4"/>
                  <a:gd name="T6" fmla="*/ 39 w 39"/>
                  <a:gd name="T7" fmla="*/ 0 h 4"/>
                  <a:gd name="T8" fmla="*/ 2 w 39"/>
                  <a:gd name="T9" fmla="*/ 0 h 4"/>
                  <a:gd name="T10" fmla="*/ 4 w 39"/>
                  <a:gd name="T11" fmla="*/ 2 h 4"/>
                  <a:gd name="T12" fmla="*/ 0 w 39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">
                    <a:moveTo>
                      <a:pt x="0" y="2"/>
                    </a:moveTo>
                    <a:lnTo>
                      <a:pt x="2" y="4"/>
                    </a:lnTo>
                    <a:lnTo>
                      <a:pt x="39" y="4"/>
                    </a:lnTo>
                    <a:lnTo>
                      <a:pt x="39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1" name="Freeform 403">
                <a:extLst>
                  <a:ext uri="{FF2B5EF4-FFF2-40B4-BE49-F238E27FC236}">
                    <a16:creationId xmlns:a16="http://schemas.microsoft.com/office/drawing/2014/main" id="{EFA29B0A-15A2-4D17-A10A-2F538629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172"/>
                <a:ext cx="5" cy="15"/>
              </a:xfrm>
              <a:custGeom>
                <a:avLst/>
                <a:gdLst>
                  <a:gd name="T0" fmla="*/ 10 w 10"/>
                  <a:gd name="T1" fmla="*/ 2 h 29"/>
                  <a:gd name="T2" fmla="*/ 7 w 10"/>
                  <a:gd name="T3" fmla="*/ 0 h 29"/>
                  <a:gd name="T4" fmla="*/ 4 w 10"/>
                  <a:gd name="T5" fmla="*/ 4 h 29"/>
                  <a:gd name="T6" fmla="*/ 2 w 10"/>
                  <a:gd name="T7" fmla="*/ 8 h 29"/>
                  <a:gd name="T8" fmla="*/ 2 w 10"/>
                  <a:gd name="T9" fmla="*/ 13 h 29"/>
                  <a:gd name="T10" fmla="*/ 1 w 10"/>
                  <a:gd name="T11" fmla="*/ 18 h 29"/>
                  <a:gd name="T12" fmla="*/ 0 w 10"/>
                  <a:gd name="T13" fmla="*/ 22 h 29"/>
                  <a:gd name="T14" fmla="*/ 0 w 10"/>
                  <a:gd name="T15" fmla="*/ 26 h 29"/>
                  <a:gd name="T16" fmla="*/ 0 w 10"/>
                  <a:gd name="T17" fmla="*/ 28 h 29"/>
                  <a:gd name="T18" fmla="*/ 1 w 10"/>
                  <a:gd name="T19" fmla="*/ 29 h 29"/>
                  <a:gd name="T20" fmla="*/ 4 w 10"/>
                  <a:gd name="T21" fmla="*/ 29 h 29"/>
                  <a:gd name="T22" fmla="*/ 5 w 10"/>
                  <a:gd name="T23" fmla="*/ 28 h 29"/>
                  <a:gd name="T24" fmla="*/ 5 w 10"/>
                  <a:gd name="T25" fmla="*/ 26 h 29"/>
                  <a:gd name="T26" fmla="*/ 5 w 10"/>
                  <a:gd name="T27" fmla="*/ 22 h 29"/>
                  <a:gd name="T28" fmla="*/ 4 w 10"/>
                  <a:gd name="T29" fmla="*/ 18 h 29"/>
                  <a:gd name="T30" fmla="*/ 5 w 10"/>
                  <a:gd name="T31" fmla="*/ 13 h 29"/>
                  <a:gd name="T32" fmla="*/ 6 w 10"/>
                  <a:gd name="T33" fmla="*/ 8 h 29"/>
                  <a:gd name="T34" fmla="*/ 7 w 10"/>
                  <a:gd name="T35" fmla="*/ 5 h 29"/>
                  <a:gd name="T36" fmla="*/ 10 w 10"/>
                  <a:gd name="T37" fmla="*/ 2 h 29"/>
                  <a:gd name="T38" fmla="*/ 7 w 10"/>
                  <a:gd name="T39" fmla="*/ 0 h 29"/>
                  <a:gd name="T40" fmla="*/ 10 w 10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29">
                    <a:moveTo>
                      <a:pt x="10" y="2"/>
                    </a:moveTo>
                    <a:lnTo>
                      <a:pt x="7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5" y="13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2" name="Freeform 404">
                <a:extLst>
                  <a:ext uri="{FF2B5EF4-FFF2-40B4-BE49-F238E27FC236}">
                    <a16:creationId xmlns:a16="http://schemas.microsoft.com/office/drawing/2014/main" id="{12DCFE3D-7419-4E61-89A0-30D324D5F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171"/>
                <a:ext cx="22" cy="5"/>
              </a:xfrm>
              <a:custGeom>
                <a:avLst/>
                <a:gdLst>
                  <a:gd name="T0" fmla="*/ 0 w 45"/>
                  <a:gd name="T1" fmla="*/ 2 h 8"/>
                  <a:gd name="T2" fmla="*/ 10 w 45"/>
                  <a:gd name="T3" fmla="*/ 6 h 8"/>
                  <a:gd name="T4" fmla="*/ 18 w 45"/>
                  <a:gd name="T5" fmla="*/ 8 h 8"/>
                  <a:gd name="T6" fmla="*/ 25 w 45"/>
                  <a:gd name="T7" fmla="*/ 8 h 8"/>
                  <a:gd name="T8" fmla="*/ 32 w 45"/>
                  <a:gd name="T9" fmla="*/ 8 h 8"/>
                  <a:gd name="T10" fmla="*/ 37 w 45"/>
                  <a:gd name="T11" fmla="*/ 7 h 8"/>
                  <a:gd name="T12" fmla="*/ 41 w 45"/>
                  <a:gd name="T13" fmla="*/ 6 h 8"/>
                  <a:gd name="T14" fmla="*/ 43 w 45"/>
                  <a:gd name="T15" fmla="*/ 6 h 8"/>
                  <a:gd name="T16" fmla="*/ 45 w 45"/>
                  <a:gd name="T17" fmla="*/ 5 h 8"/>
                  <a:gd name="T18" fmla="*/ 41 w 45"/>
                  <a:gd name="T19" fmla="*/ 3 h 8"/>
                  <a:gd name="T20" fmla="*/ 41 w 45"/>
                  <a:gd name="T21" fmla="*/ 4 h 8"/>
                  <a:gd name="T22" fmla="*/ 40 w 45"/>
                  <a:gd name="T23" fmla="*/ 4 h 8"/>
                  <a:gd name="T24" fmla="*/ 36 w 45"/>
                  <a:gd name="T25" fmla="*/ 5 h 8"/>
                  <a:gd name="T26" fmla="*/ 32 w 45"/>
                  <a:gd name="T27" fmla="*/ 6 h 8"/>
                  <a:gd name="T28" fmla="*/ 25 w 45"/>
                  <a:gd name="T29" fmla="*/ 6 h 8"/>
                  <a:gd name="T30" fmla="*/ 19 w 45"/>
                  <a:gd name="T31" fmla="*/ 6 h 8"/>
                  <a:gd name="T32" fmla="*/ 11 w 45"/>
                  <a:gd name="T33" fmla="*/ 4 h 8"/>
                  <a:gd name="T34" fmla="*/ 1 w 45"/>
                  <a:gd name="T35" fmla="*/ 0 h 8"/>
                  <a:gd name="T36" fmla="*/ 0 w 45"/>
                  <a:gd name="T3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">
                    <a:moveTo>
                      <a:pt x="0" y="2"/>
                    </a:moveTo>
                    <a:lnTo>
                      <a:pt x="10" y="6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32" y="8"/>
                    </a:lnTo>
                    <a:lnTo>
                      <a:pt x="37" y="7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5" y="5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36" y="5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1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3" name="Freeform 405">
                <a:extLst>
                  <a:ext uri="{FF2B5EF4-FFF2-40B4-BE49-F238E27FC236}">
                    <a16:creationId xmlns:a16="http://schemas.microsoft.com/office/drawing/2014/main" id="{D4DF6DCF-5082-4266-97D7-2819D107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136"/>
                <a:ext cx="20" cy="36"/>
              </a:xfrm>
              <a:custGeom>
                <a:avLst/>
                <a:gdLst>
                  <a:gd name="T0" fmla="*/ 0 w 39"/>
                  <a:gd name="T1" fmla="*/ 0 h 73"/>
                  <a:gd name="T2" fmla="*/ 1 w 39"/>
                  <a:gd name="T3" fmla="*/ 16 h 73"/>
                  <a:gd name="T4" fmla="*/ 3 w 39"/>
                  <a:gd name="T5" fmla="*/ 28 h 73"/>
                  <a:gd name="T6" fmla="*/ 6 w 39"/>
                  <a:gd name="T7" fmla="*/ 40 h 73"/>
                  <a:gd name="T8" fmla="*/ 10 w 39"/>
                  <a:gd name="T9" fmla="*/ 49 h 73"/>
                  <a:gd name="T10" fmla="*/ 14 w 39"/>
                  <a:gd name="T11" fmla="*/ 56 h 73"/>
                  <a:gd name="T12" fmla="*/ 22 w 39"/>
                  <a:gd name="T13" fmla="*/ 62 h 73"/>
                  <a:gd name="T14" fmla="*/ 29 w 39"/>
                  <a:gd name="T15" fmla="*/ 68 h 73"/>
                  <a:gd name="T16" fmla="*/ 38 w 39"/>
                  <a:gd name="T17" fmla="*/ 73 h 73"/>
                  <a:gd name="T18" fmla="*/ 39 w 39"/>
                  <a:gd name="T19" fmla="*/ 71 h 73"/>
                  <a:gd name="T20" fmla="*/ 32 w 39"/>
                  <a:gd name="T21" fmla="*/ 66 h 73"/>
                  <a:gd name="T22" fmla="*/ 25 w 39"/>
                  <a:gd name="T23" fmla="*/ 60 h 73"/>
                  <a:gd name="T24" fmla="*/ 17 w 39"/>
                  <a:gd name="T25" fmla="*/ 54 h 73"/>
                  <a:gd name="T26" fmla="*/ 13 w 39"/>
                  <a:gd name="T27" fmla="*/ 47 h 73"/>
                  <a:gd name="T28" fmla="*/ 9 w 39"/>
                  <a:gd name="T29" fmla="*/ 39 h 73"/>
                  <a:gd name="T30" fmla="*/ 7 w 39"/>
                  <a:gd name="T31" fmla="*/ 28 h 73"/>
                  <a:gd name="T32" fmla="*/ 4 w 39"/>
                  <a:gd name="T33" fmla="*/ 16 h 73"/>
                  <a:gd name="T34" fmla="*/ 3 w 39"/>
                  <a:gd name="T35" fmla="*/ 0 h 73"/>
                  <a:gd name="T36" fmla="*/ 0 w 39"/>
                  <a:gd name="T3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73">
                    <a:moveTo>
                      <a:pt x="0" y="0"/>
                    </a:moveTo>
                    <a:lnTo>
                      <a:pt x="1" y="16"/>
                    </a:lnTo>
                    <a:lnTo>
                      <a:pt x="3" y="28"/>
                    </a:lnTo>
                    <a:lnTo>
                      <a:pt x="6" y="40"/>
                    </a:lnTo>
                    <a:lnTo>
                      <a:pt x="10" y="49"/>
                    </a:lnTo>
                    <a:lnTo>
                      <a:pt x="14" y="56"/>
                    </a:lnTo>
                    <a:lnTo>
                      <a:pt x="22" y="62"/>
                    </a:lnTo>
                    <a:lnTo>
                      <a:pt x="29" y="68"/>
                    </a:lnTo>
                    <a:lnTo>
                      <a:pt x="38" y="73"/>
                    </a:lnTo>
                    <a:lnTo>
                      <a:pt x="39" y="71"/>
                    </a:lnTo>
                    <a:lnTo>
                      <a:pt x="32" y="66"/>
                    </a:lnTo>
                    <a:lnTo>
                      <a:pt x="25" y="60"/>
                    </a:lnTo>
                    <a:lnTo>
                      <a:pt x="17" y="54"/>
                    </a:lnTo>
                    <a:lnTo>
                      <a:pt x="13" y="47"/>
                    </a:lnTo>
                    <a:lnTo>
                      <a:pt x="9" y="39"/>
                    </a:lnTo>
                    <a:lnTo>
                      <a:pt x="7" y="28"/>
                    </a:lnTo>
                    <a:lnTo>
                      <a:pt x="4" y="1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4" name="Freeform 406">
                <a:extLst>
                  <a:ext uri="{FF2B5EF4-FFF2-40B4-BE49-F238E27FC236}">
                    <a16:creationId xmlns:a16="http://schemas.microsoft.com/office/drawing/2014/main" id="{4C2B54BA-66BC-4DC2-B4BE-CA02FFF1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106"/>
                <a:ext cx="17" cy="30"/>
              </a:xfrm>
              <a:custGeom>
                <a:avLst/>
                <a:gdLst>
                  <a:gd name="T0" fmla="*/ 0 w 34"/>
                  <a:gd name="T1" fmla="*/ 3 h 60"/>
                  <a:gd name="T2" fmla="*/ 6 w 34"/>
                  <a:gd name="T3" fmla="*/ 6 h 60"/>
                  <a:gd name="T4" fmla="*/ 11 w 34"/>
                  <a:gd name="T5" fmla="*/ 10 h 60"/>
                  <a:gd name="T6" fmla="*/ 16 w 34"/>
                  <a:gd name="T7" fmla="*/ 13 h 60"/>
                  <a:gd name="T8" fmla="*/ 19 w 34"/>
                  <a:gd name="T9" fmla="*/ 19 h 60"/>
                  <a:gd name="T10" fmla="*/ 24 w 34"/>
                  <a:gd name="T11" fmla="*/ 25 h 60"/>
                  <a:gd name="T12" fmla="*/ 27 w 34"/>
                  <a:gd name="T13" fmla="*/ 33 h 60"/>
                  <a:gd name="T14" fmla="*/ 29 w 34"/>
                  <a:gd name="T15" fmla="*/ 45 h 60"/>
                  <a:gd name="T16" fmla="*/ 30 w 34"/>
                  <a:gd name="T17" fmla="*/ 60 h 60"/>
                  <a:gd name="T18" fmla="*/ 34 w 34"/>
                  <a:gd name="T19" fmla="*/ 60 h 60"/>
                  <a:gd name="T20" fmla="*/ 32 w 34"/>
                  <a:gd name="T21" fmla="*/ 45 h 60"/>
                  <a:gd name="T22" fmla="*/ 30 w 34"/>
                  <a:gd name="T23" fmla="*/ 33 h 60"/>
                  <a:gd name="T24" fmla="*/ 27 w 34"/>
                  <a:gd name="T25" fmla="*/ 24 h 60"/>
                  <a:gd name="T26" fmla="*/ 24 w 34"/>
                  <a:gd name="T27" fmla="*/ 18 h 60"/>
                  <a:gd name="T28" fmla="*/ 19 w 34"/>
                  <a:gd name="T29" fmla="*/ 12 h 60"/>
                  <a:gd name="T30" fmla="*/ 14 w 34"/>
                  <a:gd name="T31" fmla="*/ 8 h 60"/>
                  <a:gd name="T32" fmla="*/ 9 w 34"/>
                  <a:gd name="T33" fmla="*/ 4 h 60"/>
                  <a:gd name="T34" fmla="*/ 3 w 34"/>
                  <a:gd name="T35" fmla="*/ 0 h 60"/>
                  <a:gd name="T36" fmla="*/ 0 w 34"/>
                  <a:gd name="T3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60">
                    <a:moveTo>
                      <a:pt x="0" y="3"/>
                    </a:moveTo>
                    <a:lnTo>
                      <a:pt x="6" y="6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19" y="19"/>
                    </a:lnTo>
                    <a:lnTo>
                      <a:pt x="24" y="25"/>
                    </a:lnTo>
                    <a:lnTo>
                      <a:pt x="27" y="33"/>
                    </a:lnTo>
                    <a:lnTo>
                      <a:pt x="29" y="45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2" y="45"/>
                    </a:lnTo>
                    <a:lnTo>
                      <a:pt x="30" y="33"/>
                    </a:lnTo>
                    <a:lnTo>
                      <a:pt x="27" y="24"/>
                    </a:lnTo>
                    <a:lnTo>
                      <a:pt x="24" y="18"/>
                    </a:lnTo>
                    <a:lnTo>
                      <a:pt x="19" y="12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5" name="Freeform 407">
                <a:extLst>
                  <a:ext uri="{FF2B5EF4-FFF2-40B4-BE49-F238E27FC236}">
                    <a16:creationId xmlns:a16="http://schemas.microsoft.com/office/drawing/2014/main" id="{DDFFC7EC-3D24-45D9-9E6F-3B7C4BE05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096"/>
                <a:ext cx="15" cy="11"/>
              </a:xfrm>
              <a:custGeom>
                <a:avLst/>
                <a:gdLst>
                  <a:gd name="T0" fmla="*/ 0 w 31"/>
                  <a:gd name="T1" fmla="*/ 1 h 23"/>
                  <a:gd name="T2" fmla="*/ 1 w 31"/>
                  <a:gd name="T3" fmla="*/ 5 h 23"/>
                  <a:gd name="T4" fmla="*/ 4 w 31"/>
                  <a:gd name="T5" fmla="*/ 8 h 23"/>
                  <a:gd name="T6" fmla="*/ 6 w 31"/>
                  <a:gd name="T7" fmla="*/ 11 h 23"/>
                  <a:gd name="T8" fmla="*/ 9 w 31"/>
                  <a:gd name="T9" fmla="*/ 13 h 23"/>
                  <a:gd name="T10" fmla="*/ 13 w 31"/>
                  <a:gd name="T11" fmla="*/ 15 h 23"/>
                  <a:gd name="T12" fmla="*/ 17 w 31"/>
                  <a:gd name="T13" fmla="*/ 17 h 23"/>
                  <a:gd name="T14" fmla="*/ 22 w 31"/>
                  <a:gd name="T15" fmla="*/ 20 h 23"/>
                  <a:gd name="T16" fmla="*/ 28 w 31"/>
                  <a:gd name="T17" fmla="*/ 23 h 23"/>
                  <a:gd name="T18" fmla="*/ 31 w 31"/>
                  <a:gd name="T19" fmla="*/ 21 h 23"/>
                  <a:gd name="T20" fmla="*/ 26 w 31"/>
                  <a:gd name="T21" fmla="*/ 18 h 23"/>
                  <a:gd name="T22" fmla="*/ 20 w 31"/>
                  <a:gd name="T23" fmla="*/ 15 h 23"/>
                  <a:gd name="T24" fmla="*/ 16 w 31"/>
                  <a:gd name="T25" fmla="*/ 13 h 23"/>
                  <a:gd name="T26" fmla="*/ 13 w 31"/>
                  <a:gd name="T27" fmla="*/ 11 h 23"/>
                  <a:gd name="T28" fmla="*/ 9 w 31"/>
                  <a:gd name="T29" fmla="*/ 8 h 23"/>
                  <a:gd name="T30" fmla="*/ 7 w 31"/>
                  <a:gd name="T31" fmla="*/ 7 h 23"/>
                  <a:gd name="T32" fmla="*/ 5 w 31"/>
                  <a:gd name="T33" fmla="*/ 4 h 23"/>
                  <a:gd name="T34" fmla="*/ 3 w 31"/>
                  <a:gd name="T35" fmla="*/ 0 h 23"/>
                  <a:gd name="T36" fmla="*/ 0 w 31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3">
                    <a:moveTo>
                      <a:pt x="0" y="1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9" y="13"/>
                    </a:lnTo>
                    <a:lnTo>
                      <a:pt x="13" y="15"/>
                    </a:lnTo>
                    <a:lnTo>
                      <a:pt x="17" y="17"/>
                    </a:lnTo>
                    <a:lnTo>
                      <a:pt x="22" y="20"/>
                    </a:lnTo>
                    <a:lnTo>
                      <a:pt x="28" y="23"/>
                    </a:lnTo>
                    <a:lnTo>
                      <a:pt x="31" y="21"/>
                    </a:lnTo>
                    <a:lnTo>
                      <a:pt x="26" y="18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13" y="11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6" name="Freeform 408">
                <a:extLst>
                  <a:ext uri="{FF2B5EF4-FFF2-40B4-BE49-F238E27FC236}">
                    <a16:creationId xmlns:a16="http://schemas.microsoft.com/office/drawing/2014/main" id="{EF8BB006-C45F-42F2-B150-2D04BACA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087"/>
                <a:ext cx="15" cy="10"/>
              </a:xfrm>
              <a:custGeom>
                <a:avLst/>
                <a:gdLst>
                  <a:gd name="T0" fmla="*/ 0 w 32"/>
                  <a:gd name="T1" fmla="*/ 4 h 19"/>
                  <a:gd name="T2" fmla="*/ 1 w 32"/>
                  <a:gd name="T3" fmla="*/ 4 h 19"/>
                  <a:gd name="T4" fmla="*/ 5 w 32"/>
                  <a:gd name="T5" fmla="*/ 5 h 19"/>
                  <a:gd name="T6" fmla="*/ 9 w 32"/>
                  <a:gd name="T7" fmla="*/ 6 h 19"/>
                  <a:gd name="T8" fmla="*/ 13 w 32"/>
                  <a:gd name="T9" fmla="*/ 8 h 19"/>
                  <a:gd name="T10" fmla="*/ 18 w 32"/>
                  <a:gd name="T11" fmla="*/ 9 h 19"/>
                  <a:gd name="T12" fmla="*/ 20 w 32"/>
                  <a:gd name="T13" fmla="*/ 11 h 19"/>
                  <a:gd name="T14" fmla="*/ 23 w 32"/>
                  <a:gd name="T15" fmla="*/ 13 h 19"/>
                  <a:gd name="T16" fmla="*/ 26 w 32"/>
                  <a:gd name="T17" fmla="*/ 16 h 19"/>
                  <a:gd name="T18" fmla="*/ 29 w 32"/>
                  <a:gd name="T19" fmla="*/ 19 h 19"/>
                  <a:gd name="T20" fmla="*/ 32 w 32"/>
                  <a:gd name="T21" fmla="*/ 18 h 19"/>
                  <a:gd name="T22" fmla="*/ 31 w 32"/>
                  <a:gd name="T23" fmla="*/ 15 h 19"/>
                  <a:gd name="T24" fmla="*/ 26 w 32"/>
                  <a:gd name="T25" fmla="*/ 11 h 19"/>
                  <a:gd name="T26" fmla="*/ 23 w 32"/>
                  <a:gd name="T27" fmla="*/ 9 h 19"/>
                  <a:gd name="T28" fmla="*/ 19 w 32"/>
                  <a:gd name="T29" fmla="*/ 7 h 19"/>
                  <a:gd name="T30" fmla="*/ 15 w 32"/>
                  <a:gd name="T31" fmla="*/ 5 h 19"/>
                  <a:gd name="T32" fmla="*/ 11 w 32"/>
                  <a:gd name="T33" fmla="*/ 4 h 19"/>
                  <a:gd name="T34" fmla="*/ 7 w 32"/>
                  <a:gd name="T35" fmla="*/ 3 h 19"/>
                  <a:gd name="T36" fmla="*/ 4 w 32"/>
                  <a:gd name="T37" fmla="*/ 0 h 19"/>
                  <a:gd name="T38" fmla="*/ 4 w 32"/>
                  <a:gd name="T39" fmla="*/ 0 h 19"/>
                  <a:gd name="T40" fmla="*/ 0 w 32"/>
                  <a:gd name="T4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9">
                    <a:moveTo>
                      <a:pt x="0" y="4"/>
                    </a:moveTo>
                    <a:lnTo>
                      <a:pt x="1" y="4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3" y="8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6" y="16"/>
                    </a:lnTo>
                    <a:lnTo>
                      <a:pt x="29" y="19"/>
                    </a:lnTo>
                    <a:lnTo>
                      <a:pt x="32" y="18"/>
                    </a:lnTo>
                    <a:lnTo>
                      <a:pt x="31" y="15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5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7" name="Freeform 409">
                <a:extLst>
                  <a:ext uri="{FF2B5EF4-FFF2-40B4-BE49-F238E27FC236}">
                    <a16:creationId xmlns:a16="http://schemas.microsoft.com/office/drawing/2014/main" id="{E62C9F9F-6D0B-4F30-AECA-2961DC5B1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074"/>
                <a:ext cx="18" cy="15"/>
              </a:xfrm>
              <a:custGeom>
                <a:avLst/>
                <a:gdLst>
                  <a:gd name="T0" fmla="*/ 0 w 38"/>
                  <a:gd name="T1" fmla="*/ 0 h 31"/>
                  <a:gd name="T2" fmla="*/ 2 w 38"/>
                  <a:gd name="T3" fmla="*/ 6 h 31"/>
                  <a:gd name="T4" fmla="*/ 5 w 38"/>
                  <a:gd name="T5" fmla="*/ 11 h 31"/>
                  <a:gd name="T6" fmla="*/ 9 w 38"/>
                  <a:gd name="T7" fmla="*/ 15 h 31"/>
                  <a:gd name="T8" fmla="*/ 14 w 38"/>
                  <a:gd name="T9" fmla="*/ 20 h 31"/>
                  <a:gd name="T10" fmla="*/ 20 w 38"/>
                  <a:gd name="T11" fmla="*/ 23 h 31"/>
                  <a:gd name="T12" fmla="*/ 26 w 38"/>
                  <a:gd name="T13" fmla="*/ 25 h 31"/>
                  <a:gd name="T14" fmla="*/ 31 w 38"/>
                  <a:gd name="T15" fmla="*/ 27 h 31"/>
                  <a:gd name="T16" fmla="*/ 34 w 38"/>
                  <a:gd name="T17" fmla="*/ 31 h 31"/>
                  <a:gd name="T18" fmla="*/ 38 w 38"/>
                  <a:gd name="T19" fmla="*/ 27 h 31"/>
                  <a:gd name="T20" fmla="*/ 32 w 38"/>
                  <a:gd name="T21" fmla="*/ 25 h 31"/>
                  <a:gd name="T22" fmla="*/ 27 w 38"/>
                  <a:gd name="T23" fmla="*/ 23 h 31"/>
                  <a:gd name="T24" fmla="*/ 23 w 38"/>
                  <a:gd name="T25" fmla="*/ 21 h 31"/>
                  <a:gd name="T26" fmla="*/ 18 w 38"/>
                  <a:gd name="T27" fmla="*/ 17 h 31"/>
                  <a:gd name="T28" fmla="*/ 13 w 38"/>
                  <a:gd name="T29" fmla="*/ 14 h 31"/>
                  <a:gd name="T30" fmla="*/ 9 w 38"/>
                  <a:gd name="T31" fmla="*/ 10 h 31"/>
                  <a:gd name="T32" fmla="*/ 5 w 38"/>
                  <a:gd name="T33" fmla="*/ 5 h 31"/>
                  <a:gd name="T34" fmla="*/ 5 w 38"/>
                  <a:gd name="T35" fmla="*/ 0 h 31"/>
                  <a:gd name="T36" fmla="*/ 0 w 38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4" y="20"/>
                    </a:lnTo>
                    <a:lnTo>
                      <a:pt x="20" y="23"/>
                    </a:lnTo>
                    <a:lnTo>
                      <a:pt x="26" y="25"/>
                    </a:lnTo>
                    <a:lnTo>
                      <a:pt x="31" y="27"/>
                    </a:lnTo>
                    <a:lnTo>
                      <a:pt x="34" y="31"/>
                    </a:lnTo>
                    <a:lnTo>
                      <a:pt x="38" y="27"/>
                    </a:lnTo>
                    <a:lnTo>
                      <a:pt x="32" y="25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8" y="17"/>
                    </a:lnTo>
                    <a:lnTo>
                      <a:pt x="13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8" name="Freeform 410">
                <a:extLst>
                  <a:ext uri="{FF2B5EF4-FFF2-40B4-BE49-F238E27FC236}">
                    <a16:creationId xmlns:a16="http://schemas.microsoft.com/office/drawing/2014/main" id="{69708CE3-03A4-4698-8118-B0245B88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060"/>
                <a:ext cx="23" cy="14"/>
              </a:xfrm>
              <a:custGeom>
                <a:avLst/>
                <a:gdLst>
                  <a:gd name="T0" fmla="*/ 0 w 45"/>
                  <a:gd name="T1" fmla="*/ 1 h 27"/>
                  <a:gd name="T2" fmla="*/ 4 w 45"/>
                  <a:gd name="T3" fmla="*/ 7 h 27"/>
                  <a:gd name="T4" fmla="*/ 10 w 45"/>
                  <a:gd name="T5" fmla="*/ 10 h 27"/>
                  <a:gd name="T6" fmla="*/ 18 w 45"/>
                  <a:gd name="T7" fmla="*/ 12 h 27"/>
                  <a:gd name="T8" fmla="*/ 24 w 45"/>
                  <a:gd name="T9" fmla="*/ 14 h 27"/>
                  <a:gd name="T10" fmla="*/ 32 w 45"/>
                  <a:gd name="T11" fmla="*/ 17 h 27"/>
                  <a:gd name="T12" fmla="*/ 37 w 45"/>
                  <a:gd name="T13" fmla="*/ 19 h 27"/>
                  <a:gd name="T14" fmla="*/ 40 w 45"/>
                  <a:gd name="T15" fmla="*/ 22 h 27"/>
                  <a:gd name="T16" fmla="*/ 41 w 45"/>
                  <a:gd name="T17" fmla="*/ 27 h 27"/>
                  <a:gd name="T18" fmla="*/ 45 w 45"/>
                  <a:gd name="T19" fmla="*/ 27 h 27"/>
                  <a:gd name="T20" fmla="*/ 43 w 45"/>
                  <a:gd name="T21" fmla="*/ 21 h 27"/>
                  <a:gd name="T22" fmla="*/ 40 w 45"/>
                  <a:gd name="T23" fmla="*/ 17 h 27"/>
                  <a:gd name="T24" fmla="*/ 33 w 45"/>
                  <a:gd name="T25" fmla="*/ 15 h 27"/>
                  <a:gd name="T26" fmla="*/ 27 w 45"/>
                  <a:gd name="T27" fmla="*/ 12 h 27"/>
                  <a:gd name="T28" fmla="*/ 20 w 45"/>
                  <a:gd name="T29" fmla="*/ 10 h 27"/>
                  <a:gd name="T30" fmla="*/ 12 w 45"/>
                  <a:gd name="T31" fmla="*/ 8 h 27"/>
                  <a:gd name="T32" fmla="*/ 7 w 45"/>
                  <a:gd name="T33" fmla="*/ 5 h 27"/>
                  <a:gd name="T34" fmla="*/ 3 w 45"/>
                  <a:gd name="T35" fmla="*/ 0 h 27"/>
                  <a:gd name="T36" fmla="*/ 0 w 45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27">
                    <a:moveTo>
                      <a:pt x="0" y="1"/>
                    </a:moveTo>
                    <a:lnTo>
                      <a:pt x="4" y="7"/>
                    </a:lnTo>
                    <a:lnTo>
                      <a:pt x="10" y="10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32" y="17"/>
                    </a:lnTo>
                    <a:lnTo>
                      <a:pt x="37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5" y="27"/>
                    </a:lnTo>
                    <a:lnTo>
                      <a:pt x="43" y="21"/>
                    </a:lnTo>
                    <a:lnTo>
                      <a:pt x="40" y="17"/>
                    </a:lnTo>
                    <a:lnTo>
                      <a:pt x="33" y="15"/>
                    </a:lnTo>
                    <a:lnTo>
                      <a:pt x="27" y="12"/>
                    </a:lnTo>
                    <a:lnTo>
                      <a:pt x="20" y="10"/>
                    </a:lnTo>
                    <a:lnTo>
                      <a:pt x="12" y="8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9" name="Freeform 411">
                <a:extLst>
                  <a:ext uri="{FF2B5EF4-FFF2-40B4-BE49-F238E27FC236}">
                    <a16:creationId xmlns:a16="http://schemas.microsoft.com/office/drawing/2014/main" id="{AAB5AA17-A2AC-4AA9-9798-0F4DC70C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040"/>
                <a:ext cx="55" cy="21"/>
              </a:xfrm>
              <a:custGeom>
                <a:avLst/>
                <a:gdLst>
                  <a:gd name="T0" fmla="*/ 0 w 111"/>
                  <a:gd name="T1" fmla="*/ 2 h 43"/>
                  <a:gd name="T2" fmla="*/ 19 w 111"/>
                  <a:gd name="T3" fmla="*/ 10 h 43"/>
                  <a:gd name="T4" fmla="*/ 38 w 111"/>
                  <a:gd name="T5" fmla="*/ 17 h 43"/>
                  <a:gd name="T6" fmla="*/ 56 w 111"/>
                  <a:gd name="T7" fmla="*/ 22 h 43"/>
                  <a:gd name="T8" fmla="*/ 71 w 111"/>
                  <a:gd name="T9" fmla="*/ 27 h 43"/>
                  <a:gd name="T10" fmla="*/ 85 w 111"/>
                  <a:gd name="T11" fmla="*/ 31 h 43"/>
                  <a:gd name="T12" fmla="*/ 95 w 111"/>
                  <a:gd name="T13" fmla="*/ 34 h 43"/>
                  <a:gd name="T14" fmla="*/ 102 w 111"/>
                  <a:gd name="T15" fmla="*/ 38 h 43"/>
                  <a:gd name="T16" fmla="*/ 108 w 111"/>
                  <a:gd name="T17" fmla="*/ 43 h 43"/>
                  <a:gd name="T18" fmla="*/ 111 w 111"/>
                  <a:gd name="T19" fmla="*/ 41 h 43"/>
                  <a:gd name="T20" fmla="*/ 105 w 111"/>
                  <a:gd name="T21" fmla="*/ 36 h 43"/>
                  <a:gd name="T22" fmla="*/ 96 w 111"/>
                  <a:gd name="T23" fmla="*/ 32 h 43"/>
                  <a:gd name="T24" fmla="*/ 86 w 111"/>
                  <a:gd name="T25" fmla="*/ 29 h 43"/>
                  <a:gd name="T26" fmla="*/ 73 w 111"/>
                  <a:gd name="T27" fmla="*/ 25 h 43"/>
                  <a:gd name="T28" fmla="*/ 58 w 111"/>
                  <a:gd name="T29" fmla="*/ 20 h 43"/>
                  <a:gd name="T30" fmla="*/ 40 w 111"/>
                  <a:gd name="T31" fmla="*/ 14 h 43"/>
                  <a:gd name="T32" fmla="*/ 21 w 111"/>
                  <a:gd name="T33" fmla="*/ 8 h 43"/>
                  <a:gd name="T34" fmla="*/ 1 w 111"/>
                  <a:gd name="T35" fmla="*/ 0 h 43"/>
                  <a:gd name="T36" fmla="*/ 0 w 111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43">
                    <a:moveTo>
                      <a:pt x="0" y="2"/>
                    </a:moveTo>
                    <a:lnTo>
                      <a:pt x="19" y="10"/>
                    </a:lnTo>
                    <a:lnTo>
                      <a:pt x="38" y="17"/>
                    </a:lnTo>
                    <a:lnTo>
                      <a:pt x="56" y="22"/>
                    </a:lnTo>
                    <a:lnTo>
                      <a:pt x="71" y="27"/>
                    </a:lnTo>
                    <a:lnTo>
                      <a:pt x="85" y="31"/>
                    </a:lnTo>
                    <a:lnTo>
                      <a:pt x="95" y="34"/>
                    </a:lnTo>
                    <a:lnTo>
                      <a:pt x="102" y="38"/>
                    </a:lnTo>
                    <a:lnTo>
                      <a:pt x="108" y="43"/>
                    </a:lnTo>
                    <a:lnTo>
                      <a:pt x="111" y="41"/>
                    </a:lnTo>
                    <a:lnTo>
                      <a:pt x="105" y="36"/>
                    </a:lnTo>
                    <a:lnTo>
                      <a:pt x="96" y="32"/>
                    </a:lnTo>
                    <a:lnTo>
                      <a:pt x="86" y="29"/>
                    </a:lnTo>
                    <a:lnTo>
                      <a:pt x="73" y="25"/>
                    </a:lnTo>
                    <a:lnTo>
                      <a:pt x="58" y="20"/>
                    </a:lnTo>
                    <a:lnTo>
                      <a:pt x="40" y="14"/>
                    </a:lnTo>
                    <a:lnTo>
                      <a:pt x="21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0" name="Freeform 412">
                <a:extLst>
                  <a:ext uri="{FF2B5EF4-FFF2-40B4-BE49-F238E27FC236}">
                    <a16:creationId xmlns:a16="http://schemas.microsoft.com/office/drawing/2014/main" id="{95A71A90-5798-4A92-8450-A3A7EAC16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989"/>
                <a:ext cx="91" cy="51"/>
              </a:xfrm>
              <a:custGeom>
                <a:avLst/>
                <a:gdLst>
                  <a:gd name="T0" fmla="*/ 0 w 180"/>
                  <a:gd name="T1" fmla="*/ 1 h 104"/>
                  <a:gd name="T2" fmla="*/ 4 w 180"/>
                  <a:gd name="T3" fmla="*/ 6 h 104"/>
                  <a:gd name="T4" fmla="*/ 11 w 180"/>
                  <a:gd name="T5" fmla="*/ 11 h 104"/>
                  <a:gd name="T6" fmla="*/ 18 w 180"/>
                  <a:gd name="T7" fmla="*/ 17 h 104"/>
                  <a:gd name="T8" fmla="*/ 29 w 180"/>
                  <a:gd name="T9" fmla="*/ 23 h 104"/>
                  <a:gd name="T10" fmla="*/ 39 w 180"/>
                  <a:gd name="T11" fmla="*/ 30 h 104"/>
                  <a:gd name="T12" fmla="*/ 51 w 180"/>
                  <a:gd name="T13" fmla="*/ 36 h 104"/>
                  <a:gd name="T14" fmla="*/ 63 w 180"/>
                  <a:gd name="T15" fmla="*/ 44 h 104"/>
                  <a:gd name="T16" fmla="*/ 77 w 180"/>
                  <a:gd name="T17" fmla="*/ 52 h 104"/>
                  <a:gd name="T18" fmla="*/ 90 w 180"/>
                  <a:gd name="T19" fmla="*/ 59 h 104"/>
                  <a:gd name="T20" fmla="*/ 104 w 180"/>
                  <a:gd name="T21" fmla="*/ 67 h 104"/>
                  <a:gd name="T22" fmla="*/ 117 w 180"/>
                  <a:gd name="T23" fmla="*/ 74 h 104"/>
                  <a:gd name="T24" fmla="*/ 131 w 180"/>
                  <a:gd name="T25" fmla="*/ 80 h 104"/>
                  <a:gd name="T26" fmla="*/ 143 w 180"/>
                  <a:gd name="T27" fmla="*/ 86 h 104"/>
                  <a:gd name="T28" fmla="*/ 157 w 180"/>
                  <a:gd name="T29" fmla="*/ 94 h 104"/>
                  <a:gd name="T30" fmla="*/ 168 w 180"/>
                  <a:gd name="T31" fmla="*/ 99 h 104"/>
                  <a:gd name="T32" fmla="*/ 179 w 180"/>
                  <a:gd name="T33" fmla="*/ 104 h 104"/>
                  <a:gd name="T34" fmla="*/ 180 w 180"/>
                  <a:gd name="T35" fmla="*/ 102 h 104"/>
                  <a:gd name="T36" fmla="*/ 170 w 180"/>
                  <a:gd name="T37" fmla="*/ 97 h 104"/>
                  <a:gd name="T38" fmla="*/ 160 w 180"/>
                  <a:gd name="T39" fmla="*/ 91 h 104"/>
                  <a:gd name="T40" fmla="*/ 147 w 180"/>
                  <a:gd name="T41" fmla="*/ 84 h 104"/>
                  <a:gd name="T42" fmla="*/ 134 w 180"/>
                  <a:gd name="T43" fmla="*/ 78 h 104"/>
                  <a:gd name="T44" fmla="*/ 120 w 180"/>
                  <a:gd name="T45" fmla="*/ 72 h 104"/>
                  <a:gd name="T46" fmla="*/ 107 w 180"/>
                  <a:gd name="T47" fmla="*/ 64 h 104"/>
                  <a:gd name="T48" fmla="*/ 93 w 180"/>
                  <a:gd name="T49" fmla="*/ 56 h 104"/>
                  <a:gd name="T50" fmla="*/ 80 w 180"/>
                  <a:gd name="T51" fmla="*/ 49 h 104"/>
                  <a:gd name="T52" fmla="*/ 67 w 180"/>
                  <a:gd name="T53" fmla="*/ 42 h 104"/>
                  <a:gd name="T54" fmla="*/ 55 w 180"/>
                  <a:gd name="T55" fmla="*/ 34 h 104"/>
                  <a:gd name="T56" fmla="*/ 42 w 180"/>
                  <a:gd name="T57" fmla="*/ 27 h 104"/>
                  <a:gd name="T58" fmla="*/ 33 w 180"/>
                  <a:gd name="T59" fmla="*/ 21 h 104"/>
                  <a:gd name="T60" fmla="*/ 22 w 180"/>
                  <a:gd name="T61" fmla="*/ 15 h 104"/>
                  <a:gd name="T62" fmla="*/ 14 w 180"/>
                  <a:gd name="T63" fmla="*/ 8 h 104"/>
                  <a:gd name="T64" fmla="*/ 8 w 180"/>
                  <a:gd name="T65" fmla="*/ 4 h 104"/>
                  <a:gd name="T66" fmla="*/ 3 w 180"/>
                  <a:gd name="T67" fmla="*/ 0 h 104"/>
                  <a:gd name="T68" fmla="*/ 0 w 180"/>
                  <a:gd name="T69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04">
                    <a:moveTo>
                      <a:pt x="0" y="1"/>
                    </a:moveTo>
                    <a:lnTo>
                      <a:pt x="4" y="6"/>
                    </a:lnTo>
                    <a:lnTo>
                      <a:pt x="11" y="11"/>
                    </a:lnTo>
                    <a:lnTo>
                      <a:pt x="18" y="17"/>
                    </a:lnTo>
                    <a:lnTo>
                      <a:pt x="29" y="23"/>
                    </a:lnTo>
                    <a:lnTo>
                      <a:pt x="39" y="30"/>
                    </a:lnTo>
                    <a:lnTo>
                      <a:pt x="51" y="36"/>
                    </a:lnTo>
                    <a:lnTo>
                      <a:pt x="63" y="44"/>
                    </a:lnTo>
                    <a:lnTo>
                      <a:pt x="77" y="52"/>
                    </a:lnTo>
                    <a:lnTo>
                      <a:pt x="90" y="59"/>
                    </a:lnTo>
                    <a:lnTo>
                      <a:pt x="104" y="67"/>
                    </a:lnTo>
                    <a:lnTo>
                      <a:pt x="117" y="74"/>
                    </a:lnTo>
                    <a:lnTo>
                      <a:pt x="131" y="80"/>
                    </a:lnTo>
                    <a:lnTo>
                      <a:pt x="143" y="86"/>
                    </a:lnTo>
                    <a:lnTo>
                      <a:pt x="157" y="94"/>
                    </a:lnTo>
                    <a:lnTo>
                      <a:pt x="168" y="99"/>
                    </a:lnTo>
                    <a:lnTo>
                      <a:pt x="179" y="104"/>
                    </a:lnTo>
                    <a:lnTo>
                      <a:pt x="180" y="102"/>
                    </a:lnTo>
                    <a:lnTo>
                      <a:pt x="170" y="97"/>
                    </a:lnTo>
                    <a:lnTo>
                      <a:pt x="160" y="91"/>
                    </a:lnTo>
                    <a:lnTo>
                      <a:pt x="147" y="84"/>
                    </a:lnTo>
                    <a:lnTo>
                      <a:pt x="134" y="78"/>
                    </a:lnTo>
                    <a:lnTo>
                      <a:pt x="120" y="72"/>
                    </a:lnTo>
                    <a:lnTo>
                      <a:pt x="107" y="64"/>
                    </a:lnTo>
                    <a:lnTo>
                      <a:pt x="93" y="56"/>
                    </a:lnTo>
                    <a:lnTo>
                      <a:pt x="80" y="49"/>
                    </a:lnTo>
                    <a:lnTo>
                      <a:pt x="67" y="42"/>
                    </a:lnTo>
                    <a:lnTo>
                      <a:pt x="55" y="34"/>
                    </a:lnTo>
                    <a:lnTo>
                      <a:pt x="42" y="27"/>
                    </a:lnTo>
                    <a:lnTo>
                      <a:pt x="33" y="21"/>
                    </a:lnTo>
                    <a:lnTo>
                      <a:pt x="22" y="15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1" name="Freeform 413">
                <a:extLst>
                  <a:ext uri="{FF2B5EF4-FFF2-40B4-BE49-F238E27FC236}">
                    <a16:creationId xmlns:a16="http://schemas.microsoft.com/office/drawing/2014/main" id="{39926298-995D-4AE7-A420-F7567D3A5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1973"/>
                <a:ext cx="25" cy="16"/>
              </a:xfrm>
              <a:custGeom>
                <a:avLst/>
                <a:gdLst>
                  <a:gd name="T0" fmla="*/ 0 w 49"/>
                  <a:gd name="T1" fmla="*/ 2 h 32"/>
                  <a:gd name="T2" fmla="*/ 4 w 49"/>
                  <a:gd name="T3" fmla="*/ 3 h 32"/>
                  <a:gd name="T4" fmla="*/ 10 w 49"/>
                  <a:gd name="T5" fmla="*/ 6 h 32"/>
                  <a:gd name="T6" fmla="*/ 13 w 49"/>
                  <a:gd name="T7" fmla="*/ 8 h 32"/>
                  <a:gd name="T8" fmla="*/ 19 w 49"/>
                  <a:gd name="T9" fmla="*/ 11 h 32"/>
                  <a:gd name="T10" fmla="*/ 25 w 49"/>
                  <a:gd name="T11" fmla="*/ 14 h 32"/>
                  <a:gd name="T12" fmla="*/ 30 w 49"/>
                  <a:gd name="T13" fmla="*/ 20 h 32"/>
                  <a:gd name="T14" fmla="*/ 37 w 49"/>
                  <a:gd name="T15" fmla="*/ 25 h 32"/>
                  <a:gd name="T16" fmla="*/ 46 w 49"/>
                  <a:gd name="T17" fmla="*/ 32 h 32"/>
                  <a:gd name="T18" fmla="*/ 49 w 49"/>
                  <a:gd name="T19" fmla="*/ 31 h 32"/>
                  <a:gd name="T20" fmla="*/ 40 w 49"/>
                  <a:gd name="T21" fmla="*/ 24 h 32"/>
                  <a:gd name="T22" fmla="*/ 34 w 49"/>
                  <a:gd name="T23" fmla="*/ 18 h 32"/>
                  <a:gd name="T24" fmla="*/ 28 w 49"/>
                  <a:gd name="T25" fmla="*/ 12 h 32"/>
                  <a:gd name="T26" fmla="*/ 23 w 49"/>
                  <a:gd name="T27" fmla="*/ 9 h 32"/>
                  <a:gd name="T28" fmla="*/ 18 w 49"/>
                  <a:gd name="T29" fmla="*/ 6 h 32"/>
                  <a:gd name="T30" fmla="*/ 11 w 49"/>
                  <a:gd name="T31" fmla="*/ 3 h 32"/>
                  <a:gd name="T32" fmla="*/ 6 w 49"/>
                  <a:gd name="T33" fmla="*/ 1 h 32"/>
                  <a:gd name="T34" fmla="*/ 1 w 49"/>
                  <a:gd name="T35" fmla="*/ 0 h 32"/>
                  <a:gd name="T36" fmla="*/ 0 w 49"/>
                  <a:gd name="T3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2">
                    <a:moveTo>
                      <a:pt x="0" y="2"/>
                    </a:moveTo>
                    <a:lnTo>
                      <a:pt x="4" y="3"/>
                    </a:lnTo>
                    <a:lnTo>
                      <a:pt x="10" y="6"/>
                    </a:lnTo>
                    <a:lnTo>
                      <a:pt x="13" y="8"/>
                    </a:lnTo>
                    <a:lnTo>
                      <a:pt x="19" y="11"/>
                    </a:lnTo>
                    <a:lnTo>
                      <a:pt x="25" y="14"/>
                    </a:lnTo>
                    <a:lnTo>
                      <a:pt x="30" y="20"/>
                    </a:lnTo>
                    <a:lnTo>
                      <a:pt x="37" y="25"/>
                    </a:lnTo>
                    <a:lnTo>
                      <a:pt x="46" y="32"/>
                    </a:lnTo>
                    <a:lnTo>
                      <a:pt x="49" y="31"/>
                    </a:lnTo>
                    <a:lnTo>
                      <a:pt x="40" y="24"/>
                    </a:lnTo>
                    <a:lnTo>
                      <a:pt x="34" y="18"/>
                    </a:lnTo>
                    <a:lnTo>
                      <a:pt x="28" y="12"/>
                    </a:lnTo>
                    <a:lnTo>
                      <a:pt x="23" y="9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2" name="Freeform 414">
                <a:extLst>
                  <a:ext uri="{FF2B5EF4-FFF2-40B4-BE49-F238E27FC236}">
                    <a16:creationId xmlns:a16="http://schemas.microsoft.com/office/drawing/2014/main" id="{02A2D2D6-FC3D-4239-AAF7-C9E0EFE49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1955"/>
                <a:ext cx="25" cy="19"/>
              </a:xfrm>
              <a:custGeom>
                <a:avLst/>
                <a:gdLst>
                  <a:gd name="T0" fmla="*/ 0 w 51"/>
                  <a:gd name="T1" fmla="*/ 0 h 37"/>
                  <a:gd name="T2" fmla="*/ 0 w 51"/>
                  <a:gd name="T3" fmla="*/ 8 h 37"/>
                  <a:gd name="T4" fmla="*/ 4 w 51"/>
                  <a:gd name="T5" fmla="*/ 15 h 37"/>
                  <a:gd name="T6" fmla="*/ 9 w 51"/>
                  <a:gd name="T7" fmla="*/ 21 h 37"/>
                  <a:gd name="T8" fmla="*/ 18 w 51"/>
                  <a:gd name="T9" fmla="*/ 26 h 37"/>
                  <a:gd name="T10" fmla="*/ 27 w 51"/>
                  <a:gd name="T11" fmla="*/ 30 h 37"/>
                  <a:gd name="T12" fmla="*/ 35 w 51"/>
                  <a:gd name="T13" fmla="*/ 33 h 37"/>
                  <a:gd name="T14" fmla="*/ 44 w 51"/>
                  <a:gd name="T15" fmla="*/ 35 h 37"/>
                  <a:gd name="T16" fmla="*/ 50 w 51"/>
                  <a:gd name="T17" fmla="*/ 37 h 37"/>
                  <a:gd name="T18" fmla="*/ 51 w 51"/>
                  <a:gd name="T19" fmla="*/ 35 h 37"/>
                  <a:gd name="T20" fmla="*/ 45 w 51"/>
                  <a:gd name="T21" fmla="*/ 33 h 37"/>
                  <a:gd name="T22" fmla="*/ 36 w 51"/>
                  <a:gd name="T23" fmla="*/ 31 h 37"/>
                  <a:gd name="T24" fmla="*/ 28 w 51"/>
                  <a:gd name="T25" fmla="*/ 27 h 37"/>
                  <a:gd name="T26" fmla="*/ 21 w 51"/>
                  <a:gd name="T27" fmla="*/ 23 h 37"/>
                  <a:gd name="T28" fmla="*/ 12 w 51"/>
                  <a:gd name="T29" fmla="*/ 19 h 37"/>
                  <a:gd name="T30" fmla="*/ 7 w 51"/>
                  <a:gd name="T31" fmla="*/ 13 h 37"/>
                  <a:gd name="T32" fmla="*/ 3 w 51"/>
                  <a:gd name="T33" fmla="*/ 8 h 37"/>
                  <a:gd name="T34" fmla="*/ 3 w 51"/>
                  <a:gd name="T35" fmla="*/ 0 h 37"/>
                  <a:gd name="T36" fmla="*/ 0 w 51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7">
                    <a:moveTo>
                      <a:pt x="0" y="0"/>
                    </a:moveTo>
                    <a:lnTo>
                      <a:pt x="0" y="8"/>
                    </a:lnTo>
                    <a:lnTo>
                      <a:pt x="4" y="15"/>
                    </a:lnTo>
                    <a:lnTo>
                      <a:pt x="9" y="21"/>
                    </a:lnTo>
                    <a:lnTo>
                      <a:pt x="18" y="26"/>
                    </a:lnTo>
                    <a:lnTo>
                      <a:pt x="27" y="30"/>
                    </a:lnTo>
                    <a:lnTo>
                      <a:pt x="35" y="33"/>
                    </a:lnTo>
                    <a:lnTo>
                      <a:pt x="44" y="35"/>
                    </a:lnTo>
                    <a:lnTo>
                      <a:pt x="50" y="37"/>
                    </a:lnTo>
                    <a:lnTo>
                      <a:pt x="51" y="35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8" y="27"/>
                    </a:lnTo>
                    <a:lnTo>
                      <a:pt x="21" y="23"/>
                    </a:lnTo>
                    <a:lnTo>
                      <a:pt x="12" y="19"/>
                    </a:lnTo>
                    <a:lnTo>
                      <a:pt x="7" y="13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3" name="Freeform 415">
                <a:extLst>
                  <a:ext uri="{FF2B5EF4-FFF2-40B4-BE49-F238E27FC236}">
                    <a16:creationId xmlns:a16="http://schemas.microsoft.com/office/drawing/2014/main" id="{662B657C-F3B6-47A9-8DBB-273D8011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921"/>
                <a:ext cx="22" cy="34"/>
              </a:xfrm>
              <a:custGeom>
                <a:avLst/>
                <a:gdLst>
                  <a:gd name="T0" fmla="*/ 40 w 44"/>
                  <a:gd name="T1" fmla="*/ 0 h 69"/>
                  <a:gd name="T2" fmla="*/ 38 w 44"/>
                  <a:gd name="T3" fmla="*/ 2 h 69"/>
                  <a:gd name="T4" fmla="*/ 34 w 44"/>
                  <a:gd name="T5" fmla="*/ 7 h 69"/>
                  <a:gd name="T6" fmla="*/ 29 w 44"/>
                  <a:gd name="T7" fmla="*/ 15 h 69"/>
                  <a:gd name="T8" fmla="*/ 22 w 44"/>
                  <a:gd name="T9" fmla="*/ 26 h 69"/>
                  <a:gd name="T10" fmla="*/ 15 w 44"/>
                  <a:gd name="T11" fmla="*/ 36 h 69"/>
                  <a:gd name="T12" fmla="*/ 9 w 44"/>
                  <a:gd name="T13" fmla="*/ 48 h 69"/>
                  <a:gd name="T14" fmla="*/ 4 w 44"/>
                  <a:gd name="T15" fmla="*/ 59 h 69"/>
                  <a:gd name="T16" fmla="*/ 0 w 44"/>
                  <a:gd name="T17" fmla="*/ 69 h 69"/>
                  <a:gd name="T18" fmla="*/ 4 w 44"/>
                  <a:gd name="T19" fmla="*/ 69 h 69"/>
                  <a:gd name="T20" fmla="*/ 7 w 44"/>
                  <a:gd name="T21" fmla="*/ 60 h 69"/>
                  <a:gd name="T22" fmla="*/ 12 w 44"/>
                  <a:gd name="T23" fmla="*/ 49 h 69"/>
                  <a:gd name="T24" fmla="*/ 20 w 44"/>
                  <a:gd name="T25" fmla="*/ 37 h 69"/>
                  <a:gd name="T26" fmla="*/ 26 w 44"/>
                  <a:gd name="T27" fmla="*/ 27 h 69"/>
                  <a:gd name="T28" fmla="*/ 32 w 44"/>
                  <a:gd name="T29" fmla="*/ 16 h 69"/>
                  <a:gd name="T30" fmla="*/ 38 w 44"/>
                  <a:gd name="T31" fmla="*/ 8 h 69"/>
                  <a:gd name="T32" fmla="*/ 41 w 44"/>
                  <a:gd name="T33" fmla="*/ 3 h 69"/>
                  <a:gd name="T34" fmla="*/ 44 w 44"/>
                  <a:gd name="T35" fmla="*/ 1 h 69"/>
                  <a:gd name="T36" fmla="*/ 40 w 44"/>
                  <a:gd name="T3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9">
                    <a:moveTo>
                      <a:pt x="40" y="0"/>
                    </a:moveTo>
                    <a:lnTo>
                      <a:pt x="38" y="2"/>
                    </a:lnTo>
                    <a:lnTo>
                      <a:pt x="34" y="7"/>
                    </a:lnTo>
                    <a:lnTo>
                      <a:pt x="29" y="15"/>
                    </a:lnTo>
                    <a:lnTo>
                      <a:pt x="22" y="26"/>
                    </a:lnTo>
                    <a:lnTo>
                      <a:pt x="15" y="36"/>
                    </a:lnTo>
                    <a:lnTo>
                      <a:pt x="9" y="48"/>
                    </a:lnTo>
                    <a:lnTo>
                      <a:pt x="4" y="59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7" y="60"/>
                    </a:lnTo>
                    <a:lnTo>
                      <a:pt x="12" y="49"/>
                    </a:lnTo>
                    <a:lnTo>
                      <a:pt x="20" y="37"/>
                    </a:lnTo>
                    <a:lnTo>
                      <a:pt x="26" y="27"/>
                    </a:lnTo>
                    <a:lnTo>
                      <a:pt x="32" y="16"/>
                    </a:lnTo>
                    <a:lnTo>
                      <a:pt x="38" y="8"/>
                    </a:lnTo>
                    <a:lnTo>
                      <a:pt x="41" y="3"/>
                    </a:lnTo>
                    <a:lnTo>
                      <a:pt x="44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4" name="Freeform 416">
                <a:extLst>
                  <a:ext uri="{FF2B5EF4-FFF2-40B4-BE49-F238E27FC236}">
                    <a16:creationId xmlns:a16="http://schemas.microsoft.com/office/drawing/2014/main" id="{D057BDB9-EB75-441F-B3B2-F9956843E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823"/>
                <a:ext cx="153" cy="61"/>
              </a:xfrm>
              <a:custGeom>
                <a:avLst/>
                <a:gdLst>
                  <a:gd name="T0" fmla="*/ 131 w 304"/>
                  <a:gd name="T1" fmla="*/ 2 h 120"/>
                  <a:gd name="T2" fmla="*/ 135 w 304"/>
                  <a:gd name="T3" fmla="*/ 6 h 120"/>
                  <a:gd name="T4" fmla="*/ 137 w 304"/>
                  <a:gd name="T5" fmla="*/ 12 h 120"/>
                  <a:gd name="T6" fmla="*/ 133 w 304"/>
                  <a:gd name="T7" fmla="*/ 18 h 120"/>
                  <a:gd name="T8" fmla="*/ 115 w 304"/>
                  <a:gd name="T9" fmla="*/ 25 h 120"/>
                  <a:gd name="T10" fmla="*/ 87 w 304"/>
                  <a:gd name="T11" fmla="*/ 35 h 120"/>
                  <a:gd name="T12" fmla="*/ 54 w 304"/>
                  <a:gd name="T13" fmla="*/ 49 h 120"/>
                  <a:gd name="T14" fmla="*/ 26 w 304"/>
                  <a:gd name="T15" fmla="*/ 63 h 120"/>
                  <a:gd name="T16" fmla="*/ 7 w 304"/>
                  <a:gd name="T17" fmla="*/ 77 h 120"/>
                  <a:gd name="T18" fmla="*/ 0 w 304"/>
                  <a:gd name="T19" fmla="*/ 85 h 120"/>
                  <a:gd name="T20" fmla="*/ 1 w 304"/>
                  <a:gd name="T21" fmla="*/ 90 h 120"/>
                  <a:gd name="T22" fmla="*/ 13 w 304"/>
                  <a:gd name="T23" fmla="*/ 88 h 120"/>
                  <a:gd name="T24" fmla="*/ 33 w 304"/>
                  <a:gd name="T25" fmla="*/ 79 h 120"/>
                  <a:gd name="T26" fmla="*/ 56 w 304"/>
                  <a:gd name="T27" fmla="*/ 68 h 120"/>
                  <a:gd name="T28" fmla="*/ 79 w 304"/>
                  <a:gd name="T29" fmla="*/ 60 h 120"/>
                  <a:gd name="T30" fmla="*/ 100 w 304"/>
                  <a:gd name="T31" fmla="*/ 55 h 120"/>
                  <a:gd name="T32" fmla="*/ 117 w 304"/>
                  <a:gd name="T33" fmla="*/ 54 h 120"/>
                  <a:gd name="T34" fmla="*/ 131 w 304"/>
                  <a:gd name="T35" fmla="*/ 53 h 120"/>
                  <a:gd name="T36" fmla="*/ 141 w 304"/>
                  <a:gd name="T37" fmla="*/ 51 h 120"/>
                  <a:gd name="T38" fmla="*/ 155 w 304"/>
                  <a:gd name="T39" fmla="*/ 52 h 120"/>
                  <a:gd name="T40" fmla="*/ 172 w 304"/>
                  <a:gd name="T41" fmla="*/ 58 h 120"/>
                  <a:gd name="T42" fmla="*/ 190 w 304"/>
                  <a:gd name="T43" fmla="*/ 65 h 120"/>
                  <a:gd name="T44" fmla="*/ 206 w 304"/>
                  <a:gd name="T45" fmla="*/ 73 h 120"/>
                  <a:gd name="T46" fmla="*/ 214 w 304"/>
                  <a:gd name="T47" fmla="*/ 81 h 120"/>
                  <a:gd name="T48" fmla="*/ 213 w 304"/>
                  <a:gd name="T49" fmla="*/ 88 h 120"/>
                  <a:gd name="T50" fmla="*/ 203 w 304"/>
                  <a:gd name="T51" fmla="*/ 93 h 120"/>
                  <a:gd name="T52" fmla="*/ 184 w 304"/>
                  <a:gd name="T53" fmla="*/ 94 h 120"/>
                  <a:gd name="T54" fmla="*/ 168 w 304"/>
                  <a:gd name="T55" fmla="*/ 97 h 120"/>
                  <a:gd name="T56" fmla="*/ 159 w 304"/>
                  <a:gd name="T57" fmla="*/ 100 h 120"/>
                  <a:gd name="T58" fmla="*/ 163 w 304"/>
                  <a:gd name="T59" fmla="*/ 105 h 120"/>
                  <a:gd name="T60" fmla="*/ 179 w 304"/>
                  <a:gd name="T61" fmla="*/ 106 h 120"/>
                  <a:gd name="T62" fmla="*/ 205 w 304"/>
                  <a:gd name="T63" fmla="*/ 108 h 120"/>
                  <a:gd name="T64" fmla="*/ 237 w 304"/>
                  <a:gd name="T65" fmla="*/ 110 h 120"/>
                  <a:gd name="T66" fmla="*/ 261 w 304"/>
                  <a:gd name="T67" fmla="*/ 111 h 120"/>
                  <a:gd name="T68" fmla="*/ 268 w 304"/>
                  <a:gd name="T69" fmla="*/ 113 h 120"/>
                  <a:gd name="T70" fmla="*/ 282 w 304"/>
                  <a:gd name="T71" fmla="*/ 116 h 120"/>
                  <a:gd name="T72" fmla="*/ 295 w 304"/>
                  <a:gd name="T73" fmla="*/ 118 h 120"/>
                  <a:gd name="T74" fmla="*/ 303 w 304"/>
                  <a:gd name="T75" fmla="*/ 120 h 120"/>
                  <a:gd name="T76" fmla="*/ 303 w 304"/>
                  <a:gd name="T77" fmla="*/ 119 h 120"/>
                  <a:gd name="T78" fmla="*/ 297 w 304"/>
                  <a:gd name="T79" fmla="*/ 111 h 120"/>
                  <a:gd name="T80" fmla="*/ 288 w 304"/>
                  <a:gd name="T81" fmla="*/ 100 h 120"/>
                  <a:gd name="T82" fmla="*/ 280 w 304"/>
                  <a:gd name="T83" fmla="*/ 90 h 120"/>
                  <a:gd name="T84" fmla="*/ 273 w 304"/>
                  <a:gd name="T85" fmla="*/ 83 h 120"/>
                  <a:gd name="T86" fmla="*/ 264 w 304"/>
                  <a:gd name="T87" fmla="*/ 77 h 120"/>
                  <a:gd name="T88" fmla="*/ 251 w 304"/>
                  <a:gd name="T89" fmla="*/ 69 h 120"/>
                  <a:gd name="T90" fmla="*/ 241 w 304"/>
                  <a:gd name="T91" fmla="*/ 64 h 120"/>
                  <a:gd name="T92" fmla="*/ 229 w 304"/>
                  <a:gd name="T93" fmla="*/ 60 h 120"/>
                  <a:gd name="T94" fmla="*/ 220 w 304"/>
                  <a:gd name="T95" fmla="*/ 55 h 120"/>
                  <a:gd name="T96" fmla="*/ 214 w 304"/>
                  <a:gd name="T97" fmla="*/ 46 h 120"/>
                  <a:gd name="T98" fmla="*/ 208 w 304"/>
                  <a:gd name="T99" fmla="*/ 36 h 120"/>
                  <a:gd name="T100" fmla="*/ 197 w 304"/>
                  <a:gd name="T101" fmla="*/ 26 h 120"/>
                  <a:gd name="T102" fmla="*/ 188 w 304"/>
                  <a:gd name="T103" fmla="*/ 17 h 120"/>
                  <a:gd name="T104" fmla="*/ 181 w 304"/>
                  <a:gd name="T105" fmla="*/ 13 h 120"/>
                  <a:gd name="T106" fmla="*/ 172 w 304"/>
                  <a:gd name="T107" fmla="*/ 7 h 120"/>
                  <a:gd name="T108" fmla="*/ 161 w 304"/>
                  <a:gd name="T109" fmla="*/ 3 h 120"/>
                  <a:gd name="T110" fmla="*/ 143 w 304"/>
                  <a:gd name="T1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4" h="120">
                    <a:moveTo>
                      <a:pt x="131" y="2"/>
                    </a:moveTo>
                    <a:lnTo>
                      <a:pt x="131" y="2"/>
                    </a:lnTo>
                    <a:lnTo>
                      <a:pt x="133" y="4"/>
                    </a:lnTo>
                    <a:lnTo>
                      <a:pt x="135" y="6"/>
                    </a:lnTo>
                    <a:lnTo>
                      <a:pt x="137" y="9"/>
                    </a:lnTo>
                    <a:lnTo>
                      <a:pt x="137" y="12"/>
                    </a:lnTo>
                    <a:lnTo>
                      <a:pt x="136" y="15"/>
                    </a:lnTo>
                    <a:lnTo>
                      <a:pt x="133" y="18"/>
                    </a:lnTo>
                    <a:lnTo>
                      <a:pt x="127" y="22"/>
                    </a:lnTo>
                    <a:lnTo>
                      <a:pt x="115" y="25"/>
                    </a:lnTo>
                    <a:lnTo>
                      <a:pt x="102" y="29"/>
                    </a:lnTo>
                    <a:lnTo>
                      <a:pt x="87" y="35"/>
                    </a:lnTo>
                    <a:lnTo>
                      <a:pt x="72" y="41"/>
                    </a:lnTo>
                    <a:lnTo>
                      <a:pt x="54" y="49"/>
                    </a:lnTo>
                    <a:lnTo>
                      <a:pt x="39" y="56"/>
                    </a:lnTo>
                    <a:lnTo>
                      <a:pt x="26" y="63"/>
                    </a:lnTo>
                    <a:lnTo>
                      <a:pt x="15" y="70"/>
                    </a:lnTo>
                    <a:lnTo>
                      <a:pt x="7" y="77"/>
                    </a:lnTo>
                    <a:lnTo>
                      <a:pt x="3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6" y="90"/>
                    </a:lnTo>
                    <a:lnTo>
                      <a:pt x="13" y="88"/>
                    </a:lnTo>
                    <a:lnTo>
                      <a:pt x="23" y="84"/>
                    </a:lnTo>
                    <a:lnTo>
                      <a:pt x="33" y="79"/>
                    </a:lnTo>
                    <a:lnTo>
                      <a:pt x="45" y="72"/>
                    </a:lnTo>
                    <a:lnTo>
                      <a:pt x="56" y="68"/>
                    </a:lnTo>
                    <a:lnTo>
                      <a:pt x="67" y="63"/>
                    </a:lnTo>
                    <a:lnTo>
                      <a:pt x="79" y="60"/>
                    </a:lnTo>
                    <a:lnTo>
                      <a:pt x="89" y="57"/>
                    </a:lnTo>
                    <a:lnTo>
                      <a:pt x="100" y="55"/>
                    </a:lnTo>
                    <a:lnTo>
                      <a:pt x="109" y="55"/>
                    </a:lnTo>
                    <a:lnTo>
                      <a:pt x="117" y="54"/>
                    </a:lnTo>
                    <a:lnTo>
                      <a:pt x="124" y="54"/>
                    </a:lnTo>
                    <a:lnTo>
                      <a:pt x="131" y="53"/>
                    </a:lnTo>
                    <a:lnTo>
                      <a:pt x="136" y="52"/>
                    </a:lnTo>
                    <a:lnTo>
                      <a:pt x="141" y="51"/>
                    </a:lnTo>
                    <a:lnTo>
                      <a:pt x="149" y="51"/>
                    </a:lnTo>
                    <a:lnTo>
                      <a:pt x="155" y="52"/>
                    </a:lnTo>
                    <a:lnTo>
                      <a:pt x="163" y="55"/>
                    </a:lnTo>
                    <a:lnTo>
                      <a:pt x="172" y="58"/>
                    </a:lnTo>
                    <a:lnTo>
                      <a:pt x="182" y="62"/>
                    </a:lnTo>
                    <a:lnTo>
                      <a:pt x="190" y="65"/>
                    </a:lnTo>
                    <a:lnTo>
                      <a:pt x="198" y="69"/>
                    </a:lnTo>
                    <a:lnTo>
                      <a:pt x="206" y="73"/>
                    </a:lnTo>
                    <a:lnTo>
                      <a:pt x="211" y="78"/>
                    </a:lnTo>
                    <a:lnTo>
                      <a:pt x="214" y="81"/>
                    </a:lnTo>
                    <a:lnTo>
                      <a:pt x="215" y="84"/>
                    </a:lnTo>
                    <a:lnTo>
                      <a:pt x="213" y="88"/>
                    </a:lnTo>
                    <a:lnTo>
                      <a:pt x="209" y="91"/>
                    </a:lnTo>
                    <a:lnTo>
                      <a:pt x="203" y="93"/>
                    </a:lnTo>
                    <a:lnTo>
                      <a:pt x="191" y="94"/>
                    </a:lnTo>
                    <a:lnTo>
                      <a:pt x="184" y="94"/>
                    </a:lnTo>
                    <a:lnTo>
                      <a:pt x="177" y="95"/>
                    </a:lnTo>
                    <a:lnTo>
                      <a:pt x="168" y="97"/>
                    </a:lnTo>
                    <a:lnTo>
                      <a:pt x="163" y="99"/>
                    </a:lnTo>
                    <a:lnTo>
                      <a:pt x="159" y="100"/>
                    </a:lnTo>
                    <a:lnTo>
                      <a:pt x="159" y="103"/>
                    </a:lnTo>
                    <a:lnTo>
                      <a:pt x="163" y="105"/>
                    </a:lnTo>
                    <a:lnTo>
                      <a:pt x="172" y="105"/>
                    </a:lnTo>
                    <a:lnTo>
                      <a:pt x="179" y="106"/>
                    </a:lnTo>
                    <a:lnTo>
                      <a:pt x="190" y="107"/>
                    </a:lnTo>
                    <a:lnTo>
                      <a:pt x="205" y="108"/>
                    </a:lnTo>
                    <a:lnTo>
                      <a:pt x="221" y="109"/>
                    </a:lnTo>
                    <a:lnTo>
                      <a:pt x="237" y="110"/>
                    </a:lnTo>
                    <a:lnTo>
                      <a:pt x="250" y="111"/>
                    </a:lnTo>
                    <a:lnTo>
                      <a:pt x="261" y="111"/>
                    </a:lnTo>
                    <a:lnTo>
                      <a:pt x="262" y="111"/>
                    </a:lnTo>
                    <a:lnTo>
                      <a:pt x="268" y="113"/>
                    </a:lnTo>
                    <a:lnTo>
                      <a:pt x="274" y="114"/>
                    </a:lnTo>
                    <a:lnTo>
                      <a:pt x="282" y="116"/>
                    </a:lnTo>
                    <a:lnTo>
                      <a:pt x="288" y="117"/>
                    </a:lnTo>
                    <a:lnTo>
                      <a:pt x="295" y="118"/>
                    </a:lnTo>
                    <a:lnTo>
                      <a:pt x="300" y="119"/>
                    </a:lnTo>
                    <a:lnTo>
                      <a:pt x="303" y="120"/>
                    </a:lnTo>
                    <a:lnTo>
                      <a:pt x="304" y="120"/>
                    </a:lnTo>
                    <a:lnTo>
                      <a:pt x="303" y="119"/>
                    </a:lnTo>
                    <a:lnTo>
                      <a:pt x="300" y="115"/>
                    </a:lnTo>
                    <a:lnTo>
                      <a:pt x="297" y="111"/>
                    </a:lnTo>
                    <a:lnTo>
                      <a:pt x="293" y="107"/>
                    </a:lnTo>
                    <a:lnTo>
                      <a:pt x="288" y="100"/>
                    </a:lnTo>
                    <a:lnTo>
                      <a:pt x="284" y="94"/>
                    </a:lnTo>
                    <a:lnTo>
                      <a:pt x="280" y="90"/>
                    </a:lnTo>
                    <a:lnTo>
                      <a:pt x="276" y="86"/>
                    </a:lnTo>
                    <a:lnTo>
                      <a:pt x="273" y="83"/>
                    </a:lnTo>
                    <a:lnTo>
                      <a:pt x="268" y="80"/>
                    </a:lnTo>
                    <a:lnTo>
                      <a:pt x="264" y="77"/>
                    </a:lnTo>
                    <a:lnTo>
                      <a:pt x="258" y="72"/>
                    </a:lnTo>
                    <a:lnTo>
                      <a:pt x="251" y="69"/>
                    </a:lnTo>
                    <a:lnTo>
                      <a:pt x="246" y="66"/>
                    </a:lnTo>
                    <a:lnTo>
                      <a:pt x="241" y="64"/>
                    </a:lnTo>
                    <a:lnTo>
                      <a:pt x="236" y="62"/>
                    </a:lnTo>
                    <a:lnTo>
                      <a:pt x="229" y="60"/>
                    </a:lnTo>
                    <a:lnTo>
                      <a:pt x="224" y="57"/>
                    </a:lnTo>
                    <a:lnTo>
                      <a:pt x="220" y="55"/>
                    </a:lnTo>
                    <a:lnTo>
                      <a:pt x="217" y="50"/>
                    </a:lnTo>
                    <a:lnTo>
                      <a:pt x="214" y="46"/>
                    </a:lnTo>
                    <a:lnTo>
                      <a:pt x="211" y="42"/>
                    </a:lnTo>
                    <a:lnTo>
                      <a:pt x="208" y="36"/>
                    </a:lnTo>
                    <a:lnTo>
                      <a:pt x="203" y="32"/>
                    </a:lnTo>
                    <a:lnTo>
                      <a:pt x="197" y="26"/>
                    </a:lnTo>
                    <a:lnTo>
                      <a:pt x="192" y="22"/>
                    </a:lnTo>
                    <a:lnTo>
                      <a:pt x="188" y="17"/>
                    </a:lnTo>
                    <a:lnTo>
                      <a:pt x="184" y="15"/>
                    </a:lnTo>
                    <a:lnTo>
                      <a:pt x="181" y="13"/>
                    </a:lnTo>
                    <a:lnTo>
                      <a:pt x="177" y="10"/>
                    </a:lnTo>
                    <a:lnTo>
                      <a:pt x="172" y="7"/>
                    </a:lnTo>
                    <a:lnTo>
                      <a:pt x="167" y="5"/>
                    </a:lnTo>
                    <a:lnTo>
                      <a:pt x="161" y="3"/>
                    </a:lnTo>
                    <a:lnTo>
                      <a:pt x="154" y="1"/>
                    </a:lnTo>
                    <a:lnTo>
                      <a:pt x="143" y="0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5" name="Freeform 417">
                <a:extLst>
                  <a:ext uri="{FF2B5EF4-FFF2-40B4-BE49-F238E27FC236}">
                    <a16:creationId xmlns:a16="http://schemas.microsoft.com/office/drawing/2014/main" id="{298DBEC4-E2F6-4DC0-86DA-D0D4DF17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895"/>
                <a:ext cx="114" cy="75"/>
              </a:xfrm>
              <a:custGeom>
                <a:avLst/>
                <a:gdLst>
                  <a:gd name="T0" fmla="*/ 46 w 229"/>
                  <a:gd name="T1" fmla="*/ 55 h 152"/>
                  <a:gd name="T2" fmla="*/ 56 w 229"/>
                  <a:gd name="T3" fmla="*/ 47 h 152"/>
                  <a:gd name="T4" fmla="*/ 61 w 229"/>
                  <a:gd name="T5" fmla="*/ 41 h 152"/>
                  <a:gd name="T6" fmla="*/ 68 w 229"/>
                  <a:gd name="T7" fmla="*/ 32 h 152"/>
                  <a:gd name="T8" fmla="*/ 79 w 229"/>
                  <a:gd name="T9" fmla="*/ 26 h 152"/>
                  <a:gd name="T10" fmla="*/ 92 w 229"/>
                  <a:gd name="T11" fmla="*/ 21 h 152"/>
                  <a:gd name="T12" fmla="*/ 105 w 229"/>
                  <a:gd name="T13" fmla="*/ 17 h 152"/>
                  <a:gd name="T14" fmla="*/ 119 w 229"/>
                  <a:gd name="T15" fmla="*/ 14 h 152"/>
                  <a:gd name="T16" fmla="*/ 130 w 229"/>
                  <a:gd name="T17" fmla="*/ 10 h 152"/>
                  <a:gd name="T18" fmla="*/ 144 w 229"/>
                  <a:gd name="T19" fmla="*/ 6 h 152"/>
                  <a:gd name="T20" fmla="*/ 158 w 229"/>
                  <a:gd name="T21" fmla="*/ 1 h 152"/>
                  <a:gd name="T22" fmla="*/ 176 w 229"/>
                  <a:gd name="T23" fmla="*/ 0 h 152"/>
                  <a:gd name="T24" fmla="*/ 197 w 229"/>
                  <a:gd name="T25" fmla="*/ 4 h 152"/>
                  <a:gd name="T26" fmla="*/ 217 w 229"/>
                  <a:gd name="T27" fmla="*/ 8 h 152"/>
                  <a:gd name="T28" fmla="*/ 229 w 229"/>
                  <a:gd name="T29" fmla="*/ 14 h 152"/>
                  <a:gd name="T30" fmla="*/ 222 w 229"/>
                  <a:gd name="T31" fmla="*/ 21 h 152"/>
                  <a:gd name="T32" fmla="*/ 200 w 229"/>
                  <a:gd name="T33" fmla="*/ 29 h 152"/>
                  <a:gd name="T34" fmla="*/ 178 w 229"/>
                  <a:gd name="T35" fmla="*/ 38 h 152"/>
                  <a:gd name="T36" fmla="*/ 152 w 229"/>
                  <a:gd name="T37" fmla="*/ 50 h 152"/>
                  <a:gd name="T38" fmla="*/ 124 w 229"/>
                  <a:gd name="T39" fmla="*/ 64 h 152"/>
                  <a:gd name="T40" fmla="*/ 97 w 229"/>
                  <a:gd name="T41" fmla="*/ 81 h 152"/>
                  <a:gd name="T42" fmla="*/ 71 w 229"/>
                  <a:gd name="T43" fmla="*/ 100 h 152"/>
                  <a:gd name="T44" fmla="*/ 49 w 229"/>
                  <a:gd name="T45" fmla="*/ 118 h 152"/>
                  <a:gd name="T46" fmla="*/ 32 w 229"/>
                  <a:gd name="T47" fmla="*/ 139 h 152"/>
                  <a:gd name="T48" fmla="*/ 26 w 229"/>
                  <a:gd name="T49" fmla="*/ 150 h 152"/>
                  <a:gd name="T50" fmla="*/ 19 w 229"/>
                  <a:gd name="T51" fmla="*/ 152 h 152"/>
                  <a:gd name="T52" fmla="*/ 15 w 229"/>
                  <a:gd name="T53" fmla="*/ 150 h 152"/>
                  <a:gd name="T54" fmla="*/ 22 w 229"/>
                  <a:gd name="T55" fmla="*/ 137 h 152"/>
                  <a:gd name="T56" fmla="*/ 43 w 229"/>
                  <a:gd name="T57" fmla="*/ 111 h 152"/>
                  <a:gd name="T58" fmla="*/ 62 w 229"/>
                  <a:gd name="T59" fmla="*/ 89 h 152"/>
                  <a:gd name="T60" fmla="*/ 79 w 229"/>
                  <a:gd name="T61" fmla="*/ 73 h 152"/>
                  <a:gd name="T62" fmla="*/ 94 w 229"/>
                  <a:gd name="T63" fmla="*/ 61 h 152"/>
                  <a:gd name="T64" fmla="*/ 109 w 229"/>
                  <a:gd name="T65" fmla="*/ 52 h 152"/>
                  <a:gd name="T66" fmla="*/ 124 w 229"/>
                  <a:gd name="T67" fmla="*/ 42 h 152"/>
                  <a:gd name="T68" fmla="*/ 132 w 229"/>
                  <a:gd name="T69" fmla="*/ 34 h 152"/>
                  <a:gd name="T70" fmla="*/ 127 w 229"/>
                  <a:gd name="T71" fmla="*/ 34 h 152"/>
                  <a:gd name="T72" fmla="*/ 106 w 229"/>
                  <a:gd name="T73" fmla="*/ 44 h 152"/>
                  <a:gd name="T74" fmla="*/ 92 w 229"/>
                  <a:gd name="T75" fmla="*/ 50 h 152"/>
                  <a:gd name="T76" fmla="*/ 82 w 229"/>
                  <a:gd name="T77" fmla="*/ 54 h 152"/>
                  <a:gd name="T78" fmla="*/ 73 w 229"/>
                  <a:gd name="T79" fmla="*/ 57 h 152"/>
                  <a:gd name="T80" fmla="*/ 62 w 229"/>
                  <a:gd name="T81" fmla="*/ 59 h 152"/>
                  <a:gd name="T82" fmla="*/ 53 w 229"/>
                  <a:gd name="T83" fmla="*/ 62 h 152"/>
                  <a:gd name="T84" fmla="*/ 44 w 229"/>
                  <a:gd name="T85" fmla="*/ 67 h 152"/>
                  <a:gd name="T86" fmla="*/ 32 w 229"/>
                  <a:gd name="T87" fmla="*/ 74 h 152"/>
                  <a:gd name="T88" fmla="*/ 16 w 229"/>
                  <a:gd name="T89" fmla="*/ 84 h 152"/>
                  <a:gd name="T90" fmla="*/ 3 w 229"/>
                  <a:gd name="T91" fmla="*/ 86 h 152"/>
                  <a:gd name="T92" fmla="*/ 1 w 229"/>
                  <a:gd name="T93" fmla="*/ 81 h 152"/>
                  <a:gd name="T94" fmla="*/ 19 w 229"/>
                  <a:gd name="T95" fmla="*/ 6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152">
                    <a:moveTo>
                      <a:pt x="38" y="59"/>
                    </a:moveTo>
                    <a:lnTo>
                      <a:pt x="46" y="55"/>
                    </a:lnTo>
                    <a:lnTo>
                      <a:pt x="52" y="51"/>
                    </a:lnTo>
                    <a:lnTo>
                      <a:pt x="56" y="47"/>
                    </a:lnTo>
                    <a:lnTo>
                      <a:pt x="59" y="44"/>
                    </a:lnTo>
                    <a:lnTo>
                      <a:pt x="61" y="41"/>
                    </a:lnTo>
                    <a:lnTo>
                      <a:pt x="65" y="36"/>
                    </a:lnTo>
                    <a:lnTo>
                      <a:pt x="68" y="32"/>
                    </a:lnTo>
                    <a:lnTo>
                      <a:pt x="73" y="29"/>
                    </a:lnTo>
                    <a:lnTo>
                      <a:pt x="79" y="26"/>
                    </a:lnTo>
                    <a:lnTo>
                      <a:pt x="85" y="23"/>
                    </a:lnTo>
                    <a:lnTo>
                      <a:pt x="92" y="21"/>
                    </a:lnTo>
                    <a:lnTo>
                      <a:pt x="99" y="19"/>
                    </a:lnTo>
                    <a:lnTo>
                      <a:pt x="105" y="17"/>
                    </a:lnTo>
                    <a:lnTo>
                      <a:pt x="111" y="16"/>
                    </a:lnTo>
                    <a:lnTo>
                      <a:pt x="119" y="14"/>
                    </a:lnTo>
                    <a:lnTo>
                      <a:pt x="124" y="12"/>
                    </a:lnTo>
                    <a:lnTo>
                      <a:pt x="130" y="10"/>
                    </a:lnTo>
                    <a:lnTo>
                      <a:pt x="137" y="8"/>
                    </a:lnTo>
                    <a:lnTo>
                      <a:pt x="144" y="6"/>
                    </a:lnTo>
                    <a:lnTo>
                      <a:pt x="151" y="3"/>
                    </a:lnTo>
                    <a:lnTo>
                      <a:pt x="158" y="1"/>
                    </a:lnTo>
                    <a:lnTo>
                      <a:pt x="166" y="0"/>
                    </a:lnTo>
                    <a:lnTo>
                      <a:pt x="176" y="0"/>
                    </a:lnTo>
                    <a:lnTo>
                      <a:pt x="186" y="2"/>
                    </a:lnTo>
                    <a:lnTo>
                      <a:pt x="197" y="4"/>
                    </a:lnTo>
                    <a:lnTo>
                      <a:pt x="208" y="6"/>
                    </a:lnTo>
                    <a:lnTo>
                      <a:pt x="217" y="8"/>
                    </a:lnTo>
                    <a:lnTo>
                      <a:pt x="225" y="11"/>
                    </a:lnTo>
                    <a:lnTo>
                      <a:pt x="229" y="14"/>
                    </a:lnTo>
                    <a:lnTo>
                      <a:pt x="229" y="17"/>
                    </a:lnTo>
                    <a:lnTo>
                      <a:pt x="222" y="21"/>
                    </a:lnTo>
                    <a:lnTo>
                      <a:pt x="209" y="26"/>
                    </a:lnTo>
                    <a:lnTo>
                      <a:pt x="200" y="29"/>
                    </a:lnTo>
                    <a:lnTo>
                      <a:pt x="189" y="33"/>
                    </a:lnTo>
                    <a:lnTo>
                      <a:pt x="178" y="38"/>
                    </a:lnTo>
                    <a:lnTo>
                      <a:pt x="166" y="44"/>
                    </a:lnTo>
                    <a:lnTo>
                      <a:pt x="152" y="50"/>
                    </a:lnTo>
                    <a:lnTo>
                      <a:pt x="138" y="57"/>
                    </a:lnTo>
                    <a:lnTo>
                      <a:pt x="124" y="64"/>
                    </a:lnTo>
                    <a:lnTo>
                      <a:pt x="110" y="73"/>
                    </a:lnTo>
                    <a:lnTo>
                      <a:pt x="97" y="81"/>
                    </a:lnTo>
                    <a:lnTo>
                      <a:pt x="83" y="90"/>
                    </a:lnTo>
                    <a:lnTo>
                      <a:pt x="71" y="100"/>
                    </a:lnTo>
                    <a:lnTo>
                      <a:pt x="59" y="109"/>
                    </a:lnTo>
                    <a:lnTo>
                      <a:pt x="49" y="118"/>
                    </a:lnTo>
                    <a:lnTo>
                      <a:pt x="40" y="129"/>
                    </a:lnTo>
                    <a:lnTo>
                      <a:pt x="32" y="139"/>
                    </a:lnTo>
                    <a:lnTo>
                      <a:pt x="27" y="149"/>
                    </a:lnTo>
                    <a:lnTo>
                      <a:pt x="26" y="150"/>
                    </a:lnTo>
                    <a:lnTo>
                      <a:pt x="23" y="151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0"/>
                    </a:lnTo>
                    <a:lnTo>
                      <a:pt x="17" y="145"/>
                    </a:lnTo>
                    <a:lnTo>
                      <a:pt x="22" y="137"/>
                    </a:lnTo>
                    <a:lnTo>
                      <a:pt x="31" y="125"/>
                    </a:lnTo>
                    <a:lnTo>
                      <a:pt x="43" y="111"/>
                    </a:lnTo>
                    <a:lnTo>
                      <a:pt x="53" y="99"/>
                    </a:lnTo>
                    <a:lnTo>
                      <a:pt x="62" y="89"/>
                    </a:lnTo>
                    <a:lnTo>
                      <a:pt x="71" y="80"/>
                    </a:lnTo>
                    <a:lnTo>
                      <a:pt x="79" y="73"/>
                    </a:lnTo>
                    <a:lnTo>
                      <a:pt x="87" y="67"/>
                    </a:lnTo>
                    <a:lnTo>
                      <a:pt x="94" y="61"/>
                    </a:lnTo>
                    <a:lnTo>
                      <a:pt x="101" y="57"/>
                    </a:lnTo>
                    <a:lnTo>
                      <a:pt x="109" y="52"/>
                    </a:lnTo>
                    <a:lnTo>
                      <a:pt x="117" y="47"/>
                    </a:lnTo>
                    <a:lnTo>
                      <a:pt x="124" y="42"/>
                    </a:lnTo>
                    <a:lnTo>
                      <a:pt x="128" y="37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27" y="34"/>
                    </a:lnTo>
                    <a:lnTo>
                      <a:pt x="118" y="38"/>
                    </a:lnTo>
                    <a:lnTo>
                      <a:pt x="106" y="44"/>
                    </a:lnTo>
                    <a:lnTo>
                      <a:pt x="98" y="47"/>
                    </a:lnTo>
                    <a:lnTo>
                      <a:pt x="92" y="50"/>
                    </a:lnTo>
                    <a:lnTo>
                      <a:pt x="87" y="52"/>
                    </a:lnTo>
                    <a:lnTo>
                      <a:pt x="82" y="54"/>
                    </a:lnTo>
                    <a:lnTo>
                      <a:pt x="78" y="55"/>
                    </a:lnTo>
                    <a:lnTo>
                      <a:pt x="73" y="57"/>
                    </a:lnTo>
                    <a:lnTo>
                      <a:pt x="69" y="58"/>
                    </a:lnTo>
                    <a:lnTo>
                      <a:pt x="62" y="59"/>
                    </a:lnTo>
                    <a:lnTo>
                      <a:pt x="57" y="61"/>
                    </a:lnTo>
                    <a:lnTo>
                      <a:pt x="53" y="62"/>
                    </a:lnTo>
                    <a:lnTo>
                      <a:pt x="49" y="64"/>
                    </a:lnTo>
                    <a:lnTo>
                      <a:pt x="44" y="67"/>
                    </a:lnTo>
                    <a:lnTo>
                      <a:pt x="39" y="70"/>
                    </a:lnTo>
                    <a:lnTo>
                      <a:pt x="32" y="74"/>
                    </a:lnTo>
                    <a:lnTo>
                      <a:pt x="24" y="79"/>
                    </a:lnTo>
                    <a:lnTo>
                      <a:pt x="16" y="84"/>
                    </a:lnTo>
                    <a:lnTo>
                      <a:pt x="8" y="86"/>
                    </a:lnTo>
                    <a:lnTo>
                      <a:pt x="3" y="86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7" y="75"/>
                    </a:lnTo>
                    <a:lnTo>
                      <a:pt x="19" y="68"/>
                    </a:lnTo>
                    <a:lnTo>
                      <a:pt x="38" y="59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6" name="Freeform 418">
                <a:extLst>
                  <a:ext uri="{FF2B5EF4-FFF2-40B4-BE49-F238E27FC236}">
                    <a16:creationId xmlns:a16="http://schemas.microsoft.com/office/drawing/2014/main" id="{3393F193-8520-41E3-8170-85A95BD63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16"/>
                <a:ext cx="105" cy="31"/>
              </a:xfrm>
              <a:custGeom>
                <a:avLst/>
                <a:gdLst>
                  <a:gd name="T0" fmla="*/ 157 w 210"/>
                  <a:gd name="T1" fmla="*/ 8 h 62"/>
                  <a:gd name="T2" fmla="*/ 148 w 210"/>
                  <a:gd name="T3" fmla="*/ 5 h 62"/>
                  <a:gd name="T4" fmla="*/ 130 w 210"/>
                  <a:gd name="T5" fmla="*/ 1 h 62"/>
                  <a:gd name="T6" fmla="*/ 108 w 210"/>
                  <a:gd name="T7" fmla="*/ 0 h 62"/>
                  <a:gd name="T8" fmla="*/ 84 w 210"/>
                  <a:gd name="T9" fmla="*/ 3 h 62"/>
                  <a:gd name="T10" fmla="*/ 64 w 210"/>
                  <a:gd name="T11" fmla="*/ 6 h 62"/>
                  <a:gd name="T12" fmla="*/ 46 w 210"/>
                  <a:gd name="T13" fmla="*/ 10 h 62"/>
                  <a:gd name="T14" fmla="*/ 31 w 210"/>
                  <a:gd name="T15" fmla="*/ 15 h 62"/>
                  <a:gd name="T16" fmla="*/ 19 w 210"/>
                  <a:gd name="T17" fmla="*/ 24 h 62"/>
                  <a:gd name="T18" fmla="*/ 7 w 210"/>
                  <a:gd name="T19" fmla="*/ 35 h 62"/>
                  <a:gd name="T20" fmla="*/ 0 w 210"/>
                  <a:gd name="T21" fmla="*/ 45 h 62"/>
                  <a:gd name="T22" fmla="*/ 6 w 210"/>
                  <a:gd name="T23" fmla="*/ 46 h 62"/>
                  <a:gd name="T24" fmla="*/ 30 w 210"/>
                  <a:gd name="T25" fmla="*/ 35 h 62"/>
                  <a:gd name="T26" fmla="*/ 56 w 210"/>
                  <a:gd name="T27" fmla="*/ 26 h 62"/>
                  <a:gd name="T28" fmla="*/ 79 w 210"/>
                  <a:gd name="T29" fmla="*/ 19 h 62"/>
                  <a:gd name="T30" fmla="*/ 101 w 210"/>
                  <a:gd name="T31" fmla="*/ 19 h 62"/>
                  <a:gd name="T32" fmla="*/ 123 w 210"/>
                  <a:gd name="T33" fmla="*/ 22 h 62"/>
                  <a:gd name="T34" fmla="*/ 143 w 210"/>
                  <a:gd name="T35" fmla="*/ 29 h 62"/>
                  <a:gd name="T36" fmla="*/ 162 w 210"/>
                  <a:gd name="T37" fmla="*/ 36 h 62"/>
                  <a:gd name="T38" fmla="*/ 178 w 210"/>
                  <a:gd name="T39" fmla="*/ 43 h 62"/>
                  <a:gd name="T40" fmla="*/ 191 w 210"/>
                  <a:gd name="T41" fmla="*/ 48 h 62"/>
                  <a:gd name="T42" fmla="*/ 201 w 210"/>
                  <a:gd name="T43" fmla="*/ 55 h 62"/>
                  <a:gd name="T44" fmla="*/ 206 w 210"/>
                  <a:gd name="T45" fmla="*/ 59 h 62"/>
                  <a:gd name="T46" fmla="*/ 210 w 210"/>
                  <a:gd name="T47" fmla="*/ 61 h 62"/>
                  <a:gd name="T48" fmla="*/ 210 w 210"/>
                  <a:gd name="T49" fmla="*/ 61 h 62"/>
                  <a:gd name="T50" fmla="*/ 206 w 210"/>
                  <a:gd name="T51" fmla="*/ 55 h 62"/>
                  <a:gd name="T52" fmla="*/ 197 w 210"/>
                  <a:gd name="T53" fmla="*/ 46 h 62"/>
                  <a:gd name="T54" fmla="*/ 187 w 210"/>
                  <a:gd name="T55" fmla="*/ 38 h 62"/>
                  <a:gd name="T56" fmla="*/ 175 w 210"/>
                  <a:gd name="T57" fmla="*/ 31 h 62"/>
                  <a:gd name="T58" fmla="*/ 168 w 210"/>
                  <a:gd name="T59" fmla="*/ 22 h 62"/>
                  <a:gd name="T60" fmla="*/ 162 w 210"/>
                  <a:gd name="T61" fmla="*/ 14 h 62"/>
                  <a:gd name="T62" fmla="*/ 160 w 210"/>
                  <a:gd name="T6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62">
                    <a:moveTo>
                      <a:pt x="160" y="8"/>
                    </a:moveTo>
                    <a:lnTo>
                      <a:pt x="157" y="8"/>
                    </a:lnTo>
                    <a:lnTo>
                      <a:pt x="154" y="7"/>
                    </a:lnTo>
                    <a:lnTo>
                      <a:pt x="148" y="5"/>
                    </a:lnTo>
                    <a:lnTo>
                      <a:pt x="140" y="3"/>
                    </a:lnTo>
                    <a:lnTo>
                      <a:pt x="130" y="1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1"/>
                    </a:lnTo>
                    <a:lnTo>
                      <a:pt x="84" y="3"/>
                    </a:lnTo>
                    <a:lnTo>
                      <a:pt x="73" y="5"/>
                    </a:lnTo>
                    <a:lnTo>
                      <a:pt x="64" y="6"/>
                    </a:lnTo>
                    <a:lnTo>
                      <a:pt x="55" y="8"/>
                    </a:lnTo>
                    <a:lnTo>
                      <a:pt x="46" y="10"/>
                    </a:lnTo>
                    <a:lnTo>
                      <a:pt x="38" y="12"/>
                    </a:lnTo>
                    <a:lnTo>
                      <a:pt x="31" y="15"/>
                    </a:lnTo>
                    <a:lnTo>
                      <a:pt x="25" y="18"/>
                    </a:lnTo>
                    <a:lnTo>
                      <a:pt x="19" y="24"/>
                    </a:lnTo>
                    <a:lnTo>
                      <a:pt x="13" y="29"/>
                    </a:lnTo>
                    <a:lnTo>
                      <a:pt x="7" y="35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6" y="46"/>
                    </a:lnTo>
                    <a:lnTo>
                      <a:pt x="16" y="41"/>
                    </a:lnTo>
                    <a:lnTo>
                      <a:pt x="30" y="35"/>
                    </a:lnTo>
                    <a:lnTo>
                      <a:pt x="42" y="30"/>
                    </a:lnTo>
                    <a:lnTo>
                      <a:pt x="56" y="26"/>
                    </a:lnTo>
                    <a:lnTo>
                      <a:pt x="67" y="22"/>
                    </a:lnTo>
                    <a:lnTo>
                      <a:pt x="79" y="19"/>
                    </a:lnTo>
                    <a:lnTo>
                      <a:pt x="91" y="19"/>
                    </a:lnTo>
                    <a:lnTo>
                      <a:pt x="101" y="19"/>
                    </a:lnTo>
                    <a:lnTo>
                      <a:pt x="113" y="20"/>
                    </a:lnTo>
                    <a:lnTo>
                      <a:pt x="123" y="22"/>
                    </a:lnTo>
                    <a:lnTo>
                      <a:pt x="135" y="26"/>
                    </a:lnTo>
                    <a:lnTo>
                      <a:pt x="143" y="29"/>
                    </a:lnTo>
                    <a:lnTo>
                      <a:pt x="153" y="32"/>
                    </a:lnTo>
                    <a:lnTo>
                      <a:pt x="162" y="36"/>
                    </a:lnTo>
                    <a:lnTo>
                      <a:pt x="170" y="39"/>
                    </a:lnTo>
                    <a:lnTo>
                      <a:pt x="178" y="43"/>
                    </a:lnTo>
                    <a:lnTo>
                      <a:pt x="184" y="46"/>
                    </a:lnTo>
                    <a:lnTo>
                      <a:pt x="191" y="48"/>
                    </a:lnTo>
                    <a:lnTo>
                      <a:pt x="196" y="52"/>
                    </a:lnTo>
                    <a:lnTo>
                      <a:pt x="201" y="55"/>
                    </a:lnTo>
                    <a:lnTo>
                      <a:pt x="204" y="57"/>
                    </a:lnTo>
                    <a:lnTo>
                      <a:pt x="206" y="59"/>
                    </a:lnTo>
                    <a:lnTo>
                      <a:pt x="209" y="61"/>
                    </a:lnTo>
                    <a:lnTo>
                      <a:pt x="210" y="61"/>
                    </a:lnTo>
                    <a:lnTo>
                      <a:pt x="210" y="62"/>
                    </a:lnTo>
                    <a:lnTo>
                      <a:pt x="210" y="61"/>
                    </a:lnTo>
                    <a:lnTo>
                      <a:pt x="208" y="58"/>
                    </a:lnTo>
                    <a:lnTo>
                      <a:pt x="206" y="55"/>
                    </a:lnTo>
                    <a:lnTo>
                      <a:pt x="202" y="52"/>
                    </a:lnTo>
                    <a:lnTo>
                      <a:pt x="197" y="46"/>
                    </a:lnTo>
                    <a:lnTo>
                      <a:pt x="193" y="42"/>
                    </a:lnTo>
                    <a:lnTo>
                      <a:pt x="187" y="38"/>
                    </a:lnTo>
                    <a:lnTo>
                      <a:pt x="180" y="34"/>
                    </a:lnTo>
                    <a:lnTo>
                      <a:pt x="175" y="31"/>
                    </a:lnTo>
                    <a:lnTo>
                      <a:pt x="171" y="27"/>
                    </a:lnTo>
                    <a:lnTo>
                      <a:pt x="168" y="22"/>
                    </a:lnTo>
                    <a:lnTo>
                      <a:pt x="165" y="18"/>
                    </a:lnTo>
                    <a:lnTo>
                      <a:pt x="162" y="14"/>
                    </a:lnTo>
                    <a:lnTo>
                      <a:pt x="161" y="11"/>
                    </a:lnTo>
                    <a:lnTo>
                      <a:pt x="160" y="9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7" name="Freeform 419">
                <a:extLst>
                  <a:ext uri="{FF2B5EF4-FFF2-40B4-BE49-F238E27FC236}">
                    <a16:creationId xmlns:a16="http://schemas.microsoft.com/office/drawing/2014/main" id="{3295A5BF-689F-4BA2-BF00-96C4E6ACE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026"/>
                <a:ext cx="158" cy="36"/>
              </a:xfrm>
              <a:custGeom>
                <a:avLst/>
                <a:gdLst>
                  <a:gd name="T0" fmla="*/ 205 w 316"/>
                  <a:gd name="T1" fmla="*/ 0 h 71"/>
                  <a:gd name="T2" fmla="*/ 197 w 316"/>
                  <a:gd name="T3" fmla="*/ 2 h 71"/>
                  <a:gd name="T4" fmla="*/ 185 w 316"/>
                  <a:gd name="T5" fmla="*/ 6 h 71"/>
                  <a:gd name="T6" fmla="*/ 173 w 316"/>
                  <a:gd name="T7" fmla="*/ 10 h 71"/>
                  <a:gd name="T8" fmla="*/ 156 w 316"/>
                  <a:gd name="T9" fmla="*/ 14 h 71"/>
                  <a:gd name="T10" fmla="*/ 138 w 316"/>
                  <a:gd name="T11" fmla="*/ 19 h 71"/>
                  <a:gd name="T12" fmla="*/ 124 w 316"/>
                  <a:gd name="T13" fmla="*/ 22 h 71"/>
                  <a:gd name="T14" fmla="*/ 110 w 316"/>
                  <a:gd name="T15" fmla="*/ 25 h 71"/>
                  <a:gd name="T16" fmla="*/ 99 w 316"/>
                  <a:gd name="T17" fmla="*/ 28 h 71"/>
                  <a:gd name="T18" fmla="*/ 83 w 316"/>
                  <a:gd name="T19" fmla="*/ 33 h 71"/>
                  <a:gd name="T20" fmla="*/ 64 w 316"/>
                  <a:gd name="T21" fmla="*/ 39 h 71"/>
                  <a:gd name="T22" fmla="*/ 48 w 316"/>
                  <a:gd name="T23" fmla="*/ 44 h 71"/>
                  <a:gd name="T24" fmla="*/ 34 w 316"/>
                  <a:gd name="T25" fmla="*/ 45 h 71"/>
                  <a:gd name="T26" fmla="*/ 19 w 316"/>
                  <a:gd name="T27" fmla="*/ 45 h 71"/>
                  <a:gd name="T28" fmla="*/ 5 w 316"/>
                  <a:gd name="T29" fmla="*/ 47 h 71"/>
                  <a:gd name="T30" fmla="*/ 0 w 316"/>
                  <a:gd name="T31" fmla="*/ 53 h 71"/>
                  <a:gd name="T32" fmla="*/ 4 w 316"/>
                  <a:gd name="T33" fmla="*/ 60 h 71"/>
                  <a:gd name="T34" fmla="*/ 14 w 316"/>
                  <a:gd name="T35" fmla="*/ 63 h 71"/>
                  <a:gd name="T36" fmla="*/ 24 w 316"/>
                  <a:gd name="T37" fmla="*/ 63 h 71"/>
                  <a:gd name="T38" fmla="*/ 36 w 316"/>
                  <a:gd name="T39" fmla="*/ 62 h 71"/>
                  <a:gd name="T40" fmla="*/ 51 w 316"/>
                  <a:gd name="T41" fmla="*/ 61 h 71"/>
                  <a:gd name="T42" fmla="*/ 59 w 316"/>
                  <a:gd name="T43" fmla="*/ 59 h 71"/>
                  <a:gd name="T44" fmla="*/ 68 w 316"/>
                  <a:gd name="T45" fmla="*/ 57 h 71"/>
                  <a:gd name="T46" fmla="*/ 75 w 316"/>
                  <a:gd name="T47" fmla="*/ 54 h 71"/>
                  <a:gd name="T48" fmla="*/ 83 w 316"/>
                  <a:gd name="T49" fmla="*/ 53 h 71"/>
                  <a:gd name="T50" fmla="*/ 90 w 316"/>
                  <a:gd name="T51" fmla="*/ 54 h 71"/>
                  <a:gd name="T52" fmla="*/ 97 w 316"/>
                  <a:gd name="T53" fmla="*/ 54 h 71"/>
                  <a:gd name="T54" fmla="*/ 103 w 316"/>
                  <a:gd name="T55" fmla="*/ 54 h 71"/>
                  <a:gd name="T56" fmla="*/ 111 w 316"/>
                  <a:gd name="T57" fmla="*/ 52 h 71"/>
                  <a:gd name="T58" fmla="*/ 116 w 316"/>
                  <a:gd name="T59" fmla="*/ 49 h 71"/>
                  <a:gd name="T60" fmla="*/ 122 w 316"/>
                  <a:gd name="T61" fmla="*/ 46 h 71"/>
                  <a:gd name="T62" fmla="*/ 129 w 316"/>
                  <a:gd name="T63" fmla="*/ 44 h 71"/>
                  <a:gd name="T64" fmla="*/ 142 w 316"/>
                  <a:gd name="T65" fmla="*/ 43 h 71"/>
                  <a:gd name="T66" fmla="*/ 157 w 316"/>
                  <a:gd name="T67" fmla="*/ 39 h 71"/>
                  <a:gd name="T68" fmla="*/ 171 w 316"/>
                  <a:gd name="T69" fmla="*/ 36 h 71"/>
                  <a:gd name="T70" fmla="*/ 182 w 316"/>
                  <a:gd name="T71" fmla="*/ 33 h 71"/>
                  <a:gd name="T72" fmla="*/ 190 w 316"/>
                  <a:gd name="T73" fmla="*/ 31 h 71"/>
                  <a:gd name="T74" fmla="*/ 211 w 316"/>
                  <a:gd name="T75" fmla="*/ 32 h 71"/>
                  <a:gd name="T76" fmla="*/ 242 w 316"/>
                  <a:gd name="T77" fmla="*/ 37 h 71"/>
                  <a:gd name="T78" fmla="*/ 272 w 316"/>
                  <a:gd name="T79" fmla="*/ 46 h 71"/>
                  <a:gd name="T80" fmla="*/ 295 w 316"/>
                  <a:gd name="T81" fmla="*/ 58 h 71"/>
                  <a:gd name="T82" fmla="*/ 309 w 316"/>
                  <a:gd name="T83" fmla="*/ 65 h 71"/>
                  <a:gd name="T84" fmla="*/ 314 w 316"/>
                  <a:gd name="T85" fmla="*/ 68 h 71"/>
                  <a:gd name="T86" fmla="*/ 316 w 316"/>
                  <a:gd name="T87" fmla="*/ 71 h 71"/>
                  <a:gd name="T88" fmla="*/ 316 w 316"/>
                  <a:gd name="T89" fmla="*/ 68 h 71"/>
                  <a:gd name="T90" fmla="*/ 316 w 316"/>
                  <a:gd name="T91" fmla="*/ 65 h 71"/>
                  <a:gd name="T92" fmla="*/ 312 w 316"/>
                  <a:gd name="T93" fmla="*/ 59 h 71"/>
                  <a:gd name="T94" fmla="*/ 297 w 316"/>
                  <a:gd name="T95" fmla="*/ 52 h 71"/>
                  <a:gd name="T96" fmla="*/ 277 w 316"/>
                  <a:gd name="T97" fmla="*/ 44 h 71"/>
                  <a:gd name="T98" fmla="*/ 255 w 316"/>
                  <a:gd name="T99" fmla="*/ 33 h 71"/>
                  <a:gd name="T100" fmla="*/ 237 w 316"/>
                  <a:gd name="T101" fmla="*/ 26 h 71"/>
                  <a:gd name="T102" fmla="*/ 229 w 316"/>
                  <a:gd name="T103" fmla="*/ 20 h 71"/>
                  <a:gd name="T104" fmla="*/ 228 w 316"/>
                  <a:gd name="T105" fmla="*/ 15 h 71"/>
                  <a:gd name="T106" fmla="*/ 225 w 316"/>
                  <a:gd name="T107" fmla="*/ 8 h 71"/>
                  <a:gd name="T108" fmla="*/ 218 w 316"/>
                  <a:gd name="T109" fmla="*/ 2 h 71"/>
                  <a:gd name="T110" fmla="*/ 208 w 316"/>
                  <a:gd name="T1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6" h="71">
                    <a:moveTo>
                      <a:pt x="208" y="0"/>
                    </a:moveTo>
                    <a:lnTo>
                      <a:pt x="205" y="0"/>
                    </a:lnTo>
                    <a:lnTo>
                      <a:pt x="201" y="1"/>
                    </a:lnTo>
                    <a:lnTo>
                      <a:pt x="197" y="2"/>
                    </a:lnTo>
                    <a:lnTo>
                      <a:pt x="191" y="4"/>
                    </a:lnTo>
                    <a:lnTo>
                      <a:pt x="185" y="6"/>
                    </a:lnTo>
                    <a:lnTo>
                      <a:pt x="179" y="8"/>
                    </a:lnTo>
                    <a:lnTo>
                      <a:pt x="173" y="10"/>
                    </a:lnTo>
                    <a:lnTo>
                      <a:pt x="164" y="12"/>
                    </a:lnTo>
                    <a:lnTo>
                      <a:pt x="156" y="14"/>
                    </a:lnTo>
                    <a:lnTo>
                      <a:pt x="147" y="17"/>
                    </a:lnTo>
                    <a:lnTo>
                      <a:pt x="138" y="19"/>
                    </a:lnTo>
                    <a:lnTo>
                      <a:pt x="131" y="20"/>
                    </a:lnTo>
                    <a:lnTo>
                      <a:pt x="124" y="22"/>
                    </a:lnTo>
                    <a:lnTo>
                      <a:pt x="116" y="24"/>
                    </a:lnTo>
                    <a:lnTo>
                      <a:pt x="110" y="25"/>
                    </a:lnTo>
                    <a:lnTo>
                      <a:pt x="105" y="26"/>
                    </a:lnTo>
                    <a:lnTo>
                      <a:pt x="99" y="28"/>
                    </a:lnTo>
                    <a:lnTo>
                      <a:pt x="92" y="30"/>
                    </a:lnTo>
                    <a:lnTo>
                      <a:pt x="83" y="33"/>
                    </a:lnTo>
                    <a:lnTo>
                      <a:pt x="74" y="36"/>
                    </a:lnTo>
                    <a:lnTo>
                      <a:pt x="64" y="39"/>
                    </a:lnTo>
                    <a:lnTo>
                      <a:pt x="56" y="43"/>
                    </a:lnTo>
                    <a:lnTo>
                      <a:pt x="48" y="44"/>
                    </a:lnTo>
                    <a:lnTo>
                      <a:pt x="42" y="45"/>
                    </a:lnTo>
                    <a:lnTo>
                      <a:pt x="34" y="45"/>
                    </a:lnTo>
                    <a:lnTo>
                      <a:pt x="26" y="45"/>
                    </a:lnTo>
                    <a:lnTo>
                      <a:pt x="19" y="45"/>
                    </a:lnTo>
                    <a:lnTo>
                      <a:pt x="11" y="46"/>
                    </a:lnTo>
                    <a:lnTo>
                      <a:pt x="5" y="47"/>
                    </a:lnTo>
                    <a:lnTo>
                      <a:pt x="1" y="49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60"/>
                    </a:lnTo>
                    <a:lnTo>
                      <a:pt x="9" y="62"/>
                    </a:lnTo>
                    <a:lnTo>
                      <a:pt x="14" y="63"/>
                    </a:lnTo>
                    <a:lnTo>
                      <a:pt x="19" y="64"/>
                    </a:lnTo>
                    <a:lnTo>
                      <a:pt x="24" y="63"/>
                    </a:lnTo>
                    <a:lnTo>
                      <a:pt x="30" y="63"/>
                    </a:lnTo>
                    <a:lnTo>
                      <a:pt x="36" y="62"/>
                    </a:lnTo>
                    <a:lnTo>
                      <a:pt x="44" y="62"/>
                    </a:lnTo>
                    <a:lnTo>
                      <a:pt x="51" y="61"/>
                    </a:lnTo>
                    <a:lnTo>
                      <a:pt x="55" y="61"/>
                    </a:lnTo>
                    <a:lnTo>
                      <a:pt x="59" y="59"/>
                    </a:lnTo>
                    <a:lnTo>
                      <a:pt x="64" y="58"/>
                    </a:lnTo>
                    <a:lnTo>
                      <a:pt x="68" y="57"/>
                    </a:lnTo>
                    <a:lnTo>
                      <a:pt x="72" y="55"/>
                    </a:lnTo>
                    <a:lnTo>
                      <a:pt x="75" y="54"/>
                    </a:lnTo>
                    <a:lnTo>
                      <a:pt x="79" y="54"/>
                    </a:lnTo>
                    <a:lnTo>
                      <a:pt x="83" y="53"/>
                    </a:lnTo>
                    <a:lnTo>
                      <a:pt x="87" y="53"/>
                    </a:lnTo>
                    <a:lnTo>
                      <a:pt x="90" y="54"/>
                    </a:lnTo>
                    <a:lnTo>
                      <a:pt x="94" y="54"/>
                    </a:lnTo>
                    <a:lnTo>
                      <a:pt x="97" y="54"/>
                    </a:lnTo>
                    <a:lnTo>
                      <a:pt x="100" y="55"/>
                    </a:lnTo>
                    <a:lnTo>
                      <a:pt x="103" y="54"/>
                    </a:lnTo>
                    <a:lnTo>
                      <a:pt x="107" y="54"/>
                    </a:lnTo>
                    <a:lnTo>
                      <a:pt x="111" y="52"/>
                    </a:lnTo>
                    <a:lnTo>
                      <a:pt x="114" y="51"/>
                    </a:lnTo>
                    <a:lnTo>
                      <a:pt x="116" y="49"/>
                    </a:lnTo>
                    <a:lnTo>
                      <a:pt x="120" y="47"/>
                    </a:lnTo>
                    <a:lnTo>
                      <a:pt x="122" y="46"/>
                    </a:lnTo>
                    <a:lnTo>
                      <a:pt x="125" y="44"/>
                    </a:lnTo>
                    <a:lnTo>
                      <a:pt x="129" y="44"/>
                    </a:lnTo>
                    <a:lnTo>
                      <a:pt x="135" y="43"/>
                    </a:lnTo>
                    <a:lnTo>
                      <a:pt x="142" y="43"/>
                    </a:lnTo>
                    <a:lnTo>
                      <a:pt x="151" y="41"/>
                    </a:lnTo>
                    <a:lnTo>
                      <a:pt x="157" y="39"/>
                    </a:lnTo>
                    <a:lnTo>
                      <a:pt x="165" y="38"/>
                    </a:lnTo>
                    <a:lnTo>
                      <a:pt x="171" y="36"/>
                    </a:lnTo>
                    <a:lnTo>
                      <a:pt x="177" y="34"/>
                    </a:lnTo>
                    <a:lnTo>
                      <a:pt x="182" y="33"/>
                    </a:lnTo>
                    <a:lnTo>
                      <a:pt x="185" y="32"/>
                    </a:lnTo>
                    <a:lnTo>
                      <a:pt x="190" y="31"/>
                    </a:lnTo>
                    <a:lnTo>
                      <a:pt x="200" y="32"/>
                    </a:lnTo>
                    <a:lnTo>
                      <a:pt x="211" y="32"/>
                    </a:lnTo>
                    <a:lnTo>
                      <a:pt x="227" y="34"/>
                    </a:lnTo>
                    <a:lnTo>
                      <a:pt x="242" y="37"/>
                    </a:lnTo>
                    <a:lnTo>
                      <a:pt x="258" y="41"/>
                    </a:lnTo>
                    <a:lnTo>
                      <a:pt x="272" y="46"/>
                    </a:lnTo>
                    <a:lnTo>
                      <a:pt x="285" y="52"/>
                    </a:lnTo>
                    <a:lnTo>
                      <a:pt x="295" y="58"/>
                    </a:lnTo>
                    <a:lnTo>
                      <a:pt x="303" y="62"/>
                    </a:lnTo>
                    <a:lnTo>
                      <a:pt x="309" y="65"/>
                    </a:lnTo>
                    <a:lnTo>
                      <a:pt x="313" y="67"/>
                    </a:lnTo>
                    <a:lnTo>
                      <a:pt x="314" y="68"/>
                    </a:lnTo>
                    <a:lnTo>
                      <a:pt x="315" y="70"/>
                    </a:lnTo>
                    <a:lnTo>
                      <a:pt x="316" y="71"/>
                    </a:lnTo>
                    <a:lnTo>
                      <a:pt x="316" y="70"/>
                    </a:lnTo>
                    <a:lnTo>
                      <a:pt x="316" y="68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5" y="62"/>
                    </a:lnTo>
                    <a:lnTo>
                      <a:pt x="312" y="59"/>
                    </a:lnTo>
                    <a:lnTo>
                      <a:pt x="306" y="56"/>
                    </a:lnTo>
                    <a:lnTo>
                      <a:pt x="297" y="52"/>
                    </a:lnTo>
                    <a:lnTo>
                      <a:pt x="287" y="48"/>
                    </a:lnTo>
                    <a:lnTo>
                      <a:pt x="277" y="44"/>
                    </a:lnTo>
                    <a:lnTo>
                      <a:pt x="265" y="38"/>
                    </a:lnTo>
                    <a:lnTo>
                      <a:pt x="255" y="33"/>
                    </a:lnTo>
                    <a:lnTo>
                      <a:pt x="244" y="29"/>
                    </a:lnTo>
                    <a:lnTo>
                      <a:pt x="237" y="26"/>
                    </a:lnTo>
                    <a:lnTo>
                      <a:pt x="232" y="23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8" y="15"/>
                    </a:lnTo>
                    <a:lnTo>
                      <a:pt x="226" y="12"/>
                    </a:lnTo>
                    <a:lnTo>
                      <a:pt x="225" y="8"/>
                    </a:lnTo>
                    <a:lnTo>
                      <a:pt x="221" y="5"/>
                    </a:lnTo>
                    <a:lnTo>
                      <a:pt x="218" y="2"/>
                    </a:lnTo>
                    <a:lnTo>
                      <a:pt x="213" y="1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6548" name="Freeform 420">
              <a:extLst>
                <a:ext uri="{FF2B5EF4-FFF2-40B4-BE49-F238E27FC236}">
                  <a16:creationId xmlns:a16="http://schemas.microsoft.com/office/drawing/2014/main" id="{7AA4B681-1CAC-4F7F-BE23-287EFE3B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062"/>
              <a:ext cx="55" cy="22"/>
            </a:xfrm>
            <a:custGeom>
              <a:avLst/>
              <a:gdLst>
                <a:gd name="T0" fmla="*/ 82 w 110"/>
                <a:gd name="T1" fmla="*/ 7 h 43"/>
                <a:gd name="T2" fmla="*/ 79 w 110"/>
                <a:gd name="T3" fmla="*/ 7 h 43"/>
                <a:gd name="T4" fmla="*/ 74 w 110"/>
                <a:gd name="T5" fmla="*/ 5 h 43"/>
                <a:gd name="T6" fmla="*/ 65 w 110"/>
                <a:gd name="T7" fmla="*/ 3 h 43"/>
                <a:gd name="T8" fmla="*/ 55 w 110"/>
                <a:gd name="T9" fmla="*/ 2 h 43"/>
                <a:gd name="T10" fmla="*/ 43 w 110"/>
                <a:gd name="T11" fmla="*/ 1 h 43"/>
                <a:gd name="T12" fmla="*/ 32 w 110"/>
                <a:gd name="T13" fmla="*/ 0 h 43"/>
                <a:gd name="T14" fmla="*/ 23 w 110"/>
                <a:gd name="T15" fmla="*/ 1 h 43"/>
                <a:gd name="T16" fmla="*/ 17 w 110"/>
                <a:gd name="T17" fmla="*/ 5 h 43"/>
                <a:gd name="T18" fmla="*/ 12 w 110"/>
                <a:gd name="T19" fmla="*/ 8 h 43"/>
                <a:gd name="T20" fmla="*/ 6 w 110"/>
                <a:gd name="T21" fmla="*/ 10 h 43"/>
                <a:gd name="T22" fmla="*/ 3 w 110"/>
                <a:gd name="T23" fmla="*/ 13 h 43"/>
                <a:gd name="T24" fmla="*/ 0 w 110"/>
                <a:gd name="T25" fmla="*/ 15 h 43"/>
                <a:gd name="T26" fmla="*/ 0 w 110"/>
                <a:gd name="T27" fmla="*/ 16 h 43"/>
                <a:gd name="T28" fmla="*/ 4 w 110"/>
                <a:gd name="T29" fmla="*/ 17 h 43"/>
                <a:gd name="T30" fmla="*/ 9 w 110"/>
                <a:gd name="T31" fmla="*/ 18 h 43"/>
                <a:gd name="T32" fmla="*/ 19 w 110"/>
                <a:gd name="T33" fmla="*/ 19 h 43"/>
                <a:gd name="T34" fmla="*/ 31 w 110"/>
                <a:gd name="T35" fmla="*/ 20 h 43"/>
                <a:gd name="T36" fmla="*/ 43 w 110"/>
                <a:gd name="T37" fmla="*/ 21 h 43"/>
                <a:gd name="T38" fmla="*/ 55 w 110"/>
                <a:gd name="T39" fmla="*/ 23 h 43"/>
                <a:gd name="T40" fmla="*/ 66 w 110"/>
                <a:gd name="T41" fmla="*/ 28 h 43"/>
                <a:gd name="T42" fmla="*/ 76 w 110"/>
                <a:gd name="T43" fmla="*/ 30 h 43"/>
                <a:gd name="T44" fmla="*/ 85 w 110"/>
                <a:gd name="T45" fmla="*/ 33 h 43"/>
                <a:gd name="T46" fmla="*/ 92 w 110"/>
                <a:gd name="T47" fmla="*/ 36 h 43"/>
                <a:gd name="T48" fmla="*/ 98 w 110"/>
                <a:gd name="T49" fmla="*/ 38 h 43"/>
                <a:gd name="T50" fmla="*/ 105 w 110"/>
                <a:gd name="T51" fmla="*/ 42 h 43"/>
                <a:gd name="T52" fmla="*/ 108 w 110"/>
                <a:gd name="T53" fmla="*/ 43 h 43"/>
                <a:gd name="T54" fmla="*/ 110 w 110"/>
                <a:gd name="T55" fmla="*/ 43 h 43"/>
                <a:gd name="T56" fmla="*/ 110 w 110"/>
                <a:gd name="T57" fmla="*/ 42 h 43"/>
                <a:gd name="T58" fmla="*/ 109 w 110"/>
                <a:gd name="T59" fmla="*/ 41 h 43"/>
                <a:gd name="T60" fmla="*/ 108 w 110"/>
                <a:gd name="T61" fmla="*/ 39 h 43"/>
                <a:gd name="T62" fmla="*/ 106 w 110"/>
                <a:gd name="T63" fmla="*/ 37 h 43"/>
                <a:gd name="T64" fmla="*/ 101 w 110"/>
                <a:gd name="T65" fmla="*/ 33 h 43"/>
                <a:gd name="T66" fmla="*/ 96 w 110"/>
                <a:gd name="T67" fmla="*/ 30 h 43"/>
                <a:gd name="T68" fmla="*/ 87 w 110"/>
                <a:gd name="T69" fmla="*/ 25 h 43"/>
                <a:gd name="T70" fmla="*/ 75 w 110"/>
                <a:gd name="T71" fmla="*/ 20 h 43"/>
                <a:gd name="T72" fmla="*/ 77 w 110"/>
                <a:gd name="T73" fmla="*/ 19 h 43"/>
                <a:gd name="T74" fmla="*/ 80 w 110"/>
                <a:gd name="T75" fmla="*/ 16 h 43"/>
                <a:gd name="T76" fmla="*/ 83 w 110"/>
                <a:gd name="T77" fmla="*/ 11 h 43"/>
                <a:gd name="T78" fmla="*/ 82 w 110"/>
                <a:gd name="T7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43">
                  <a:moveTo>
                    <a:pt x="82" y="7"/>
                  </a:moveTo>
                  <a:lnTo>
                    <a:pt x="79" y="7"/>
                  </a:lnTo>
                  <a:lnTo>
                    <a:pt x="74" y="5"/>
                  </a:lnTo>
                  <a:lnTo>
                    <a:pt x="65" y="3"/>
                  </a:lnTo>
                  <a:lnTo>
                    <a:pt x="55" y="2"/>
                  </a:lnTo>
                  <a:lnTo>
                    <a:pt x="43" y="1"/>
                  </a:lnTo>
                  <a:lnTo>
                    <a:pt x="32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4" y="17"/>
                  </a:lnTo>
                  <a:lnTo>
                    <a:pt x="9" y="18"/>
                  </a:lnTo>
                  <a:lnTo>
                    <a:pt x="19" y="19"/>
                  </a:lnTo>
                  <a:lnTo>
                    <a:pt x="31" y="20"/>
                  </a:lnTo>
                  <a:lnTo>
                    <a:pt x="43" y="21"/>
                  </a:lnTo>
                  <a:lnTo>
                    <a:pt x="55" y="23"/>
                  </a:lnTo>
                  <a:lnTo>
                    <a:pt x="66" y="28"/>
                  </a:lnTo>
                  <a:lnTo>
                    <a:pt x="76" y="30"/>
                  </a:lnTo>
                  <a:lnTo>
                    <a:pt x="85" y="33"/>
                  </a:lnTo>
                  <a:lnTo>
                    <a:pt x="92" y="36"/>
                  </a:lnTo>
                  <a:lnTo>
                    <a:pt x="98" y="38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09" y="41"/>
                  </a:lnTo>
                  <a:lnTo>
                    <a:pt x="108" y="39"/>
                  </a:lnTo>
                  <a:lnTo>
                    <a:pt x="106" y="37"/>
                  </a:lnTo>
                  <a:lnTo>
                    <a:pt x="101" y="33"/>
                  </a:lnTo>
                  <a:lnTo>
                    <a:pt x="96" y="30"/>
                  </a:lnTo>
                  <a:lnTo>
                    <a:pt x="87" y="25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80" y="16"/>
                  </a:lnTo>
                  <a:lnTo>
                    <a:pt x="83" y="11"/>
                  </a:lnTo>
                  <a:lnTo>
                    <a:pt x="82" y="7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9" name="Freeform 421">
              <a:extLst>
                <a:ext uri="{FF2B5EF4-FFF2-40B4-BE49-F238E27FC236}">
                  <a16:creationId xmlns:a16="http://schemas.microsoft.com/office/drawing/2014/main" id="{13262EE0-3391-4B70-A11A-E1078D03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82"/>
              <a:ext cx="133" cy="39"/>
            </a:xfrm>
            <a:custGeom>
              <a:avLst/>
              <a:gdLst>
                <a:gd name="T0" fmla="*/ 180 w 267"/>
                <a:gd name="T1" fmla="*/ 13 h 78"/>
                <a:gd name="T2" fmla="*/ 164 w 267"/>
                <a:gd name="T3" fmla="*/ 8 h 78"/>
                <a:gd name="T4" fmla="*/ 137 w 267"/>
                <a:gd name="T5" fmla="*/ 3 h 78"/>
                <a:gd name="T6" fmla="*/ 107 w 267"/>
                <a:gd name="T7" fmla="*/ 0 h 78"/>
                <a:gd name="T8" fmla="*/ 81 w 267"/>
                <a:gd name="T9" fmla="*/ 1 h 78"/>
                <a:gd name="T10" fmla="*/ 65 w 267"/>
                <a:gd name="T11" fmla="*/ 5 h 78"/>
                <a:gd name="T12" fmla="*/ 59 w 267"/>
                <a:gd name="T13" fmla="*/ 10 h 78"/>
                <a:gd name="T14" fmla="*/ 64 w 267"/>
                <a:gd name="T15" fmla="*/ 13 h 78"/>
                <a:gd name="T16" fmla="*/ 82 w 267"/>
                <a:gd name="T17" fmla="*/ 14 h 78"/>
                <a:gd name="T18" fmla="*/ 100 w 267"/>
                <a:gd name="T19" fmla="*/ 14 h 78"/>
                <a:gd name="T20" fmla="*/ 113 w 267"/>
                <a:gd name="T21" fmla="*/ 16 h 78"/>
                <a:gd name="T22" fmla="*/ 121 w 267"/>
                <a:gd name="T23" fmla="*/ 18 h 78"/>
                <a:gd name="T24" fmla="*/ 129 w 267"/>
                <a:gd name="T25" fmla="*/ 23 h 78"/>
                <a:gd name="T26" fmla="*/ 128 w 267"/>
                <a:gd name="T27" fmla="*/ 29 h 78"/>
                <a:gd name="T28" fmla="*/ 110 w 267"/>
                <a:gd name="T29" fmla="*/ 32 h 78"/>
                <a:gd name="T30" fmla="*/ 98 w 267"/>
                <a:gd name="T31" fmla="*/ 35 h 78"/>
                <a:gd name="T32" fmla="*/ 89 w 267"/>
                <a:gd name="T33" fmla="*/ 41 h 78"/>
                <a:gd name="T34" fmla="*/ 78 w 267"/>
                <a:gd name="T35" fmla="*/ 43 h 78"/>
                <a:gd name="T36" fmla="*/ 66 w 267"/>
                <a:gd name="T37" fmla="*/ 44 h 78"/>
                <a:gd name="T38" fmla="*/ 53 w 267"/>
                <a:gd name="T39" fmla="*/ 43 h 78"/>
                <a:gd name="T40" fmla="*/ 41 w 267"/>
                <a:gd name="T41" fmla="*/ 43 h 78"/>
                <a:gd name="T42" fmla="*/ 33 w 267"/>
                <a:gd name="T43" fmla="*/ 47 h 78"/>
                <a:gd name="T44" fmla="*/ 23 w 267"/>
                <a:gd name="T45" fmla="*/ 54 h 78"/>
                <a:gd name="T46" fmla="*/ 12 w 267"/>
                <a:gd name="T47" fmla="*/ 61 h 78"/>
                <a:gd name="T48" fmla="*/ 2 w 267"/>
                <a:gd name="T49" fmla="*/ 69 h 78"/>
                <a:gd name="T50" fmla="*/ 1 w 267"/>
                <a:gd name="T51" fmla="*/ 74 h 78"/>
                <a:gd name="T52" fmla="*/ 13 w 267"/>
                <a:gd name="T53" fmla="*/ 77 h 78"/>
                <a:gd name="T54" fmla="*/ 24 w 267"/>
                <a:gd name="T55" fmla="*/ 78 h 78"/>
                <a:gd name="T56" fmla="*/ 35 w 267"/>
                <a:gd name="T57" fmla="*/ 77 h 78"/>
                <a:gd name="T58" fmla="*/ 46 w 267"/>
                <a:gd name="T59" fmla="*/ 74 h 78"/>
                <a:gd name="T60" fmla="*/ 62 w 267"/>
                <a:gd name="T61" fmla="*/ 69 h 78"/>
                <a:gd name="T62" fmla="*/ 73 w 267"/>
                <a:gd name="T63" fmla="*/ 63 h 78"/>
                <a:gd name="T64" fmla="*/ 86 w 267"/>
                <a:gd name="T65" fmla="*/ 59 h 78"/>
                <a:gd name="T66" fmla="*/ 103 w 267"/>
                <a:gd name="T67" fmla="*/ 55 h 78"/>
                <a:gd name="T68" fmla="*/ 129 w 267"/>
                <a:gd name="T69" fmla="*/ 51 h 78"/>
                <a:gd name="T70" fmla="*/ 165 w 267"/>
                <a:gd name="T71" fmla="*/ 47 h 78"/>
                <a:gd name="T72" fmla="*/ 202 w 267"/>
                <a:gd name="T73" fmla="*/ 45 h 78"/>
                <a:gd name="T74" fmla="*/ 232 w 267"/>
                <a:gd name="T75" fmla="*/ 46 h 78"/>
                <a:gd name="T76" fmla="*/ 257 w 267"/>
                <a:gd name="T77" fmla="*/ 52 h 78"/>
                <a:gd name="T78" fmla="*/ 267 w 267"/>
                <a:gd name="T79" fmla="*/ 56 h 78"/>
                <a:gd name="T80" fmla="*/ 263 w 267"/>
                <a:gd name="T81" fmla="*/ 53 h 78"/>
                <a:gd name="T82" fmla="*/ 253 w 267"/>
                <a:gd name="T83" fmla="*/ 46 h 78"/>
                <a:gd name="T84" fmla="*/ 239 w 267"/>
                <a:gd name="T85" fmla="*/ 36 h 78"/>
                <a:gd name="T86" fmla="*/ 223 w 267"/>
                <a:gd name="T87" fmla="*/ 30 h 78"/>
                <a:gd name="T88" fmla="*/ 206 w 267"/>
                <a:gd name="T89" fmla="*/ 26 h 78"/>
                <a:gd name="T90" fmla="*/ 195 w 267"/>
                <a:gd name="T91" fmla="*/ 25 h 78"/>
                <a:gd name="T92" fmla="*/ 186 w 267"/>
                <a:gd name="T93" fmla="*/ 25 h 78"/>
                <a:gd name="T94" fmla="*/ 184 w 267"/>
                <a:gd name="T95" fmla="*/ 2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78">
                  <a:moveTo>
                    <a:pt x="183" y="14"/>
                  </a:moveTo>
                  <a:lnTo>
                    <a:pt x="180" y="13"/>
                  </a:lnTo>
                  <a:lnTo>
                    <a:pt x="174" y="10"/>
                  </a:lnTo>
                  <a:lnTo>
                    <a:pt x="164" y="8"/>
                  </a:lnTo>
                  <a:lnTo>
                    <a:pt x="151" y="5"/>
                  </a:lnTo>
                  <a:lnTo>
                    <a:pt x="137" y="3"/>
                  </a:lnTo>
                  <a:lnTo>
                    <a:pt x="122" y="1"/>
                  </a:lnTo>
                  <a:lnTo>
                    <a:pt x="107" y="0"/>
                  </a:lnTo>
                  <a:lnTo>
                    <a:pt x="94" y="0"/>
                  </a:lnTo>
                  <a:lnTo>
                    <a:pt x="81" y="1"/>
                  </a:lnTo>
                  <a:lnTo>
                    <a:pt x="72" y="3"/>
                  </a:lnTo>
                  <a:lnTo>
                    <a:pt x="65" y="5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4" y="13"/>
                  </a:lnTo>
                  <a:lnTo>
                    <a:pt x="72" y="14"/>
                  </a:lnTo>
                  <a:lnTo>
                    <a:pt x="82" y="14"/>
                  </a:lnTo>
                  <a:lnTo>
                    <a:pt x="92" y="14"/>
                  </a:lnTo>
                  <a:lnTo>
                    <a:pt x="100" y="14"/>
                  </a:lnTo>
                  <a:lnTo>
                    <a:pt x="106" y="15"/>
                  </a:lnTo>
                  <a:lnTo>
                    <a:pt x="113" y="16"/>
                  </a:lnTo>
                  <a:lnTo>
                    <a:pt x="118" y="16"/>
                  </a:lnTo>
                  <a:lnTo>
                    <a:pt x="121" y="18"/>
                  </a:lnTo>
                  <a:lnTo>
                    <a:pt x="124" y="20"/>
                  </a:lnTo>
                  <a:lnTo>
                    <a:pt x="129" y="23"/>
                  </a:lnTo>
                  <a:lnTo>
                    <a:pt x="131" y="27"/>
                  </a:lnTo>
                  <a:lnTo>
                    <a:pt x="128" y="29"/>
                  </a:lnTo>
                  <a:lnTo>
                    <a:pt x="118" y="31"/>
                  </a:lnTo>
                  <a:lnTo>
                    <a:pt x="110" y="32"/>
                  </a:lnTo>
                  <a:lnTo>
                    <a:pt x="104" y="34"/>
                  </a:lnTo>
                  <a:lnTo>
                    <a:pt x="98" y="35"/>
                  </a:lnTo>
                  <a:lnTo>
                    <a:pt x="93" y="37"/>
                  </a:lnTo>
                  <a:lnTo>
                    <a:pt x="89" y="41"/>
                  </a:lnTo>
                  <a:lnTo>
                    <a:pt x="84" y="42"/>
                  </a:lnTo>
                  <a:lnTo>
                    <a:pt x="78" y="43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0" y="43"/>
                  </a:lnTo>
                  <a:lnTo>
                    <a:pt x="53" y="43"/>
                  </a:lnTo>
                  <a:lnTo>
                    <a:pt x="47" y="43"/>
                  </a:lnTo>
                  <a:lnTo>
                    <a:pt x="41" y="43"/>
                  </a:lnTo>
                  <a:lnTo>
                    <a:pt x="36" y="44"/>
                  </a:lnTo>
                  <a:lnTo>
                    <a:pt x="33" y="47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17" y="58"/>
                  </a:lnTo>
                  <a:lnTo>
                    <a:pt x="12" y="61"/>
                  </a:lnTo>
                  <a:lnTo>
                    <a:pt x="7" y="66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7" y="76"/>
                  </a:lnTo>
                  <a:lnTo>
                    <a:pt x="13" y="77"/>
                  </a:lnTo>
                  <a:lnTo>
                    <a:pt x="19" y="77"/>
                  </a:lnTo>
                  <a:lnTo>
                    <a:pt x="24" y="78"/>
                  </a:lnTo>
                  <a:lnTo>
                    <a:pt x="29" y="77"/>
                  </a:lnTo>
                  <a:lnTo>
                    <a:pt x="35" y="77"/>
                  </a:lnTo>
                  <a:lnTo>
                    <a:pt x="40" y="76"/>
                  </a:lnTo>
                  <a:lnTo>
                    <a:pt x="46" y="74"/>
                  </a:lnTo>
                  <a:lnTo>
                    <a:pt x="54" y="71"/>
                  </a:lnTo>
                  <a:lnTo>
                    <a:pt x="62" y="69"/>
                  </a:lnTo>
                  <a:lnTo>
                    <a:pt x="68" y="66"/>
                  </a:lnTo>
                  <a:lnTo>
                    <a:pt x="73" y="63"/>
                  </a:lnTo>
                  <a:lnTo>
                    <a:pt x="79" y="61"/>
                  </a:lnTo>
                  <a:lnTo>
                    <a:pt x="86" y="59"/>
                  </a:lnTo>
                  <a:lnTo>
                    <a:pt x="94" y="57"/>
                  </a:lnTo>
                  <a:lnTo>
                    <a:pt x="103" y="55"/>
                  </a:lnTo>
                  <a:lnTo>
                    <a:pt x="115" y="53"/>
                  </a:lnTo>
                  <a:lnTo>
                    <a:pt x="129" y="51"/>
                  </a:lnTo>
                  <a:lnTo>
                    <a:pt x="147" y="49"/>
                  </a:lnTo>
                  <a:lnTo>
                    <a:pt x="165" y="47"/>
                  </a:lnTo>
                  <a:lnTo>
                    <a:pt x="183" y="45"/>
                  </a:lnTo>
                  <a:lnTo>
                    <a:pt x="202" y="45"/>
                  </a:lnTo>
                  <a:lnTo>
                    <a:pt x="219" y="45"/>
                  </a:lnTo>
                  <a:lnTo>
                    <a:pt x="232" y="46"/>
                  </a:lnTo>
                  <a:lnTo>
                    <a:pt x="244" y="48"/>
                  </a:lnTo>
                  <a:lnTo>
                    <a:pt x="257" y="52"/>
                  </a:lnTo>
                  <a:lnTo>
                    <a:pt x="264" y="55"/>
                  </a:lnTo>
                  <a:lnTo>
                    <a:pt x="267" y="56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59" y="50"/>
                  </a:lnTo>
                  <a:lnTo>
                    <a:pt x="253" y="46"/>
                  </a:lnTo>
                  <a:lnTo>
                    <a:pt x="247" y="42"/>
                  </a:lnTo>
                  <a:lnTo>
                    <a:pt x="239" y="36"/>
                  </a:lnTo>
                  <a:lnTo>
                    <a:pt x="231" y="33"/>
                  </a:lnTo>
                  <a:lnTo>
                    <a:pt x="223" y="30"/>
                  </a:lnTo>
                  <a:lnTo>
                    <a:pt x="215" y="28"/>
                  </a:lnTo>
                  <a:lnTo>
                    <a:pt x="206" y="26"/>
                  </a:lnTo>
                  <a:lnTo>
                    <a:pt x="200" y="25"/>
                  </a:lnTo>
                  <a:lnTo>
                    <a:pt x="195" y="25"/>
                  </a:lnTo>
                  <a:lnTo>
                    <a:pt x="191" y="25"/>
                  </a:lnTo>
                  <a:lnTo>
                    <a:pt x="186" y="25"/>
                  </a:lnTo>
                  <a:lnTo>
                    <a:pt x="185" y="26"/>
                  </a:lnTo>
                  <a:lnTo>
                    <a:pt x="184" y="26"/>
                  </a:lnTo>
                  <a:lnTo>
                    <a:pt x="183" y="14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0" name="Freeform 422">
              <a:extLst>
                <a:ext uri="{FF2B5EF4-FFF2-40B4-BE49-F238E27FC236}">
                  <a16:creationId xmlns:a16="http://schemas.microsoft.com/office/drawing/2014/main" id="{1B6F4789-99A5-4393-9F1F-4CBE2F88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131"/>
              <a:ext cx="306" cy="43"/>
            </a:xfrm>
            <a:custGeom>
              <a:avLst/>
              <a:gdLst>
                <a:gd name="T0" fmla="*/ 64 w 614"/>
                <a:gd name="T1" fmla="*/ 82 h 86"/>
                <a:gd name="T2" fmla="*/ 47 w 614"/>
                <a:gd name="T3" fmla="*/ 86 h 86"/>
                <a:gd name="T4" fmla="*/ 28 w 614"/>
                <a:gd name="T5" fmla="*/ 80 h 86"/>
                <a:gd name="T6" fmla="*/ 14 w 614"/>
                <a:gd name="T7" fmla="*/ 66 h 86"/>
                <a:gd name="T8" fmla="*/ 4 w 614"/>
                <a:gd name="T9" fmla="*/ 56 h 86"/>
                <a:gd name="T10" fmla="*/ 1 w 614"/>
                <a:gd name="T11" fmla="*/ 55 h 86"/>
                <a:gd name="T12" fmla="*/ 11 w 614"/>
                <a:gd name="T13" fmla="*/ 61 h 86"/>
                <a:gd name="T14" fmla="*/ 26 w 614"/>
                <a:gd name="T15" fmla="*/ 66 h 86"/>
                <a:gd name="T16" fmla="*/ 35 w 614"/>
                <a:gd name="T17" fmla="*/ 62 h 86"/>
                <a:gd name="T18" fmla="*/ 27 w 614"/>
                <a:gd name="T19" fmla="*/ 58 h 86"/>
                <a:gd name="T20" fmla="*/ 28 w 614"/>
                <a:gd name="T21" fmla="*/ 50 h 86"/>
                <a:gd name="T22" fmla="*/ 42 w 614"/>
                <a:gd name="T23" fmla="*/ 39 h 86"/>
                <a:gd name="T24" fmla="*/ 67 w 614"/>
                <a:gd name="T25" fmla="*/ 36 h 86"/>
                <a:gd name="T26" fmla="*/ 118 w 614"/>
                <a:gd name="T27" fmla="*/ 38 h 86"/>
                <a:gd name="T28" fmla="*/ 151 w 614"/>
                <a:gd name="T29" fmla="*/ 40 h 86"/>
                <a:gd name="T30" fmla="*/ 179 w 614"/>
                <a:gd name="T31" fmla="*/ 40 h 86"/>
                <a:gd name="T32" fmla="*/ 203 w 614"/>
                <a:gd name="T33" fmla="*/ 40 h 86"/>
                <a:gd name="T34" fmla="*/ 225 w 614"/>
                <a:gd name="T35" fmla="*/ 40 h 86"/>
                <a:gd name="T36" fmla="*/ 247 w 614"/>
                <a:gd name="T37" fmla="*/ 39 h 86"/>
                <a:gd name="T38" fmla="*/ 276 w 614"/>
                <a:gd name="T39" fmla="*/ 37 h 86"/>
                <a:gd name="T40" fmla="*/ 313 w 614"/>
                <a:gd name="T41" fmla="*/ 33 h 86"/>
                <a:gd name="T42" fmla="*/ 354 w 614"/>
                <a:gd name="T43" fmla="*/ 29 h 86"/>
                <a:gd name="T44" fmla="*/ 393 w 614"/>
                <a:gd name="T45" fmla="*/ 23 h 86"/>
                <a:gd name="T46" fmla="*/ 425 w 614"/>
                <a:gd name="T47" fmla="*/ 18 h 86"/>
                <a:gd name="T48" fmla="*/ 465 w 614"/>
                <a:gd name="T49" fmla="*/ 12 h 86"/>
                <a:gd name="T50" fmla="*/ 513 w 614"/>
                <a:gd name="T51" fmla="*/ 12 h 86"/>
                <a:gd name="T52" fmla="*/ 545 w 614"/>
                <a:gd name="T53" fmla="*/ 9 h 86"/>
                <a:gd name="T54" fmla="*/ 562 w 614"/>
                <a:gd name="T55" fmla="*/ 2 h 86"/>
                <a:gd name="T56" fmla="*/ 576 w 614"/>
                <a:gd name="T57" fmla="*/ 0 h 86"/>
                <a:gd name="T58" fmla="*/ 595 w 614"/>
                <a:gd name="T59" fmla="*/ 10 h 86"/>
                <a:gd name="T60" fmla="*/ 609 w 614"/>
                <a:gd name="T61" fmla="*/ 19 h 86"/>
                <a:gd name="T62" fmla="*/ 614 w 614"/>
                <a:gd name="T63" fmla="*/ 24 h 86"/>
                <a:gd name="T64" fmla="*/ 604 w 614"/>
                <a:gd name="T65" fmla="*/ 22 h 86"/>
                <a:gd name="T66" fmla="*/ 566 w 614"/>
                <a:gd name="T67" fmla="*/ 16 h 86"/>
                <a:gd name="T68" fmla="*/ 522 w 614"/>
                <a:gd name="T69" fmla="*/ 15 h 86"/>
                <a:gd name="T70" fmla="*/ 488 w 614"/>
                <a:gd name="T71" fmla="*/ 24 h 86"/>
                <a:gd name="T72" fmla="*/ 461 w 614"/>
                <a:gd name="T73" fmla="*/ 36 h 86"/>
                <a:gd name="T74" fmla="*/ 442 w 614"/>
                <a:gd name="T75" fmla="*/ 45 h 86"/>
                <a:gd name="T76" fmla="*/ 426 w 614"/>
                <a:gd name="T77" fmla="*/ 49 h 86"/>
                <a:gd name="T78" fmla="*/ 409 w 614"/>
                <a:gd name="T79" fmla="*/ 35 h 86"/>
                <a:gd name="T80" fmla="*/ 375 w 614"/>
                <a:gd name="T81" fmla="*/ 44 h 86"/>
                <a:gd name="T82" fmla="*/ 325 w 614"/>
                <a:gd name="T83" fmla="*/ 50 h 86"/>
                <a:gd name="T84" fmla="*/ 275 w 614"/>
                <a:gd name="T85" fmla="*/ 52 h 86"/>
                <a:gd name="T86" fmla="*/ 229 w 614"/>
                <a:gd name="T87" fmla="*/ 54 h 86"/>
                <a:gd name="T88" fmla="*/ 181 w 614"/>
                <a:gd name="T89" fmla="*/ 58 h 86"/>
                <a:gd name="T90" fmla="*/ 144 w 614"/>
                <a:gd name="T91" fmla="*/ 68 h 86"/>
                <a:gd name="T92" fmla="*/ 114 w 614"/>
                <a:gd name="T93" fmla="*/ 77 h 86"/>
                <a:gd name="T94" fmla="*/ 91 w 614"/>
                <a:gd name="T95" fmla="*/ 78 h 86"/>
                <a:gd name="T96" fmla="*/ 74 w 614"/>
                <a:gd name="T97" fmla="*/ 79 h 86"/>
                <a:gd name="T98" fmla="*/ 68 w 614"/>
                <a:gd name="T9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4" h="86">
                  <a:moveTo>
                    <a:pt x="68" y="80"/>
                  </a:moveTo>
                  <a:lnTo>
                    <a:pt x="67" y="81"/>
                  </a:lnTo>
                  <a:lnTo>
                    <a:pt x="64" y="82"/>
                  </a:lnTo>
                  <a:lnTo>
                    <a:pt x="60" y="83"/>
                  </a:lnTo>
                  <a:lnTo>
                    <a:pt x="53" y="84"/>
                  </a:lnTo>
                  <a:lnTo>
                    <a:pt x="47" y="86"/>
                  </a:lnTo>
                  <a:lnTo>
                    <a:pt x="41" y="85"/>
                  </a:lnTo>
                  <a:lnTo>
                    <a:pt x="35" y="83"/>
                  </a:lnTo>
                  <a:lnTo>
                    <a:pt x="28" y="80"/>
                  </a:lnTo>
                  <a:lnTo>
                    <a:pt x="23" y="76"/>
                  </a:lnTo>
                  <a:lnTo>
                    <a:pt x="18" y="70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7" y="59"/>
                  </a:lnTo>
                  <a:lnTo>
                    <a:pt x="11" y="61"/>
                  </a:lnTo>
                  <a:lnTo>
                    <a:pt x="15" y="63"/>
                  </a:lnTo>
                  <a:lnTo>
                    <a:pt x="20" y="65"/>
                  </a:lnTo>
                  <a:lnTo>
                    <a:pt x="26" y="66"/>
                  </a:lnTo>
                  <a:lnTo>
                    <a:pt x="31" y="65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0"/>
                  </a:lnTo>
                  <a:lnTo>
                    <a:pt x="31" y="59"/>
                  </a:lnTo>
                  <a:lnTo>
                    <a:pt x="27" y="58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8" y="50"/>
                  </a:lnTo>
                  <a:lnTo>
                    <a:pt x="34" y="45"/>
                  </a:lnTo>
                  <a:lnTo>
                    <a:pt x="38" y="42"/>
                  </a:lnTo>
                  <a:lnTo>
                    <a:pt x="42" y="39"/>
                  </a:lnTo>
                  <a:lnTo>
                    <a:pt x="47" y="37"/>
                  </a:lnTo>
                  <a:lnTo>
                    <a:pt x="54" y="36"/>
                  </a:lnTo>
                  <a:lnTo>
                    <a:pt x="67" y="36"/>
                  </a:lnTo>
                  <a:lnTo>
                    <a:pt x="83" y="36"/>
                  </a:lnTo>
                  <a:lnTo>
                    <a:pt x="105" y="38"/>
                  </a:lnTo>
                  <a:lnTo>
                    <a:pt x="118" y="38"/>
                  </a:lnTo>
                  <a:lnTo>
                    <a:pt x="130" y="39"/>
                  </a:lnTo>
                  <a:lnTo>
                    <a:pt x="141" y="39"/>
                  </a:lnTo>
                  <a:lnTo>
                    <a:pt x="151" y="40"/>
                  </a:lnTo>
                  <a:lnTo>
                    <a:pt x="162" y="40"/>
                  </a:lnTo>
                  <a:lnTo>
                    <a:pt x="171" y="40"/>
                  </a:lnTo>
                  <a:lnTo>
                    <a:pt x="179" y="40"/>
                  </a:lnTo>
                  <a:lnTo>
                    <a:pt x="188" y="40"/>
                  </a:lnTo>
                  <a:lnTo>
                    <a:pt x="196" y="40"/>
                  </a:lnTo>
                  <a:lnTo>
                    <a:pt x="203" y="40"/>
                  </a:lnTo>
                  <a:lnTo>
                    <a:pt x="210" y="40"/>
                  </a:lnTo>
                  <a:lnTo>
                    <a:pt x="218" y="40"/>
                  </a:lnTo>
                  <a:lnTo>
                    <a:pt x="225" y="40"/>
                  </a:lnTo>
                  <a:lnTo>
                    <a:pt x="232" y="39"/>
                  </a:lnTo>
                  <a:lnTo>
                    <a:pt x="240" y="39"/>
                  </a:lnTo>
                  <a:lnTo>
                    <a:pt x="247" y="39"/>
                  </a:lnTo>
                  <a:lnTo>
                    <a:pt x="255" y="38"/>
                  </a:lnTo>
                  <a:lnTo>
                    <a:pt x="266" y="38"/>
                  </a:lnTo>
                  <a:lnTo>
                    <a:pt x="276" y="37"/>
                  </a:lnTo>
                  <a:lnTo>
                    <a:pt x="287" y="36"/>
                  </a:lnTo>
                  <a:lnTo>
                    <a:pt x="300" y="34"/>
                  </a:lnTo>
                  <a:lnTo>
                    <a:pt x="313" y="33"/>
                  </a:lnTo>
                  <a:lnTo>
                    <a:pt x="326" y="32"/>
                  </a:lnTo>
                  <a:lnTo>
                    <a:pt x="340" y="30"/>
                  </a:lnTo>
                  <a:lnTo>
                    <a:pt x="354" y="29"/>
                  </a:lnTo>
                  <a:lnTo>
                    <a:pt x="366" y="27"/>
                  </a:lnTo>
                  <a:lnTo>
                    <a:pt x="380" y="25"/>
                  </a:lnTo>
                  <a:lnTo>
                    <a:pt x="393" y="23"/>
                  </a:lnTo>
                  <a:lnTo>
                    <a:pt x="404" y="22"/>
                  </a:lnTo>
                  <a:lnTo>
                    <a:pt x="415" y="19"/>
                  </a:lnTo>
                  <a:lnTo>
                    <a:pt x="425" y="18"/>
                  </a:lnTo>
                  <a:lnTo>
                    <a:pt x="433" y="16"/>
                  </a:lnTo>
                  <a:lnTo>
                    <a:pt x="449" y="14"/>
                  </a:lnTo>
                  <a:lnTo>
                    <a:pt x="465" y="12"/>
                  </a:lnTo>
                  <a:lnTo>
                    <a:pt x="482" y="12"/>
                  </a:lnTo>
                  <a:lnTo>
                    <a:pt x="498" y="12"/>
                  </a:lnTo>
                  <a:lnTo>
                    <a:pt x="513" y="12"/>
                  </a:lnTo>
                  <a:lnTo>
                    <a:pt x="527" y="11"/>
                  </a:lnTo>
                  <a:lnTo>
                    <a:pt x="538" y="10"/>
                  </a:lnTo>
                  <a:lnTo>
                    <a:pt x="545" y="9"/>
                  </a:lnTo>
                  <a:lnTo>
                    <a:pt x="551" y="7"/>
                  </a:lnTo>
                  <a:lnTo>
                    <a:pt x="557" y="4"/>
                  </a:lnTo>
                  <a:lnTo>
                    <a:pt x="562" y="2"/>
                  </a:lnTo>
                  <a:lnTo>
                    <a:pt x="566" y="1"/>
                  </a:lnTo>
                  <a:lnTo>
                    <a:pt x="571" y="0"/>
                  </a:lnTo>
                  <a:lnTo>
                    <a:pt x="576" y="0"/>
                  </a:lnTo>
                  <a:lnTo>
                    <a:pt x="582" y="2"/>
                  </a:lnTo>
                  <a:lnTo>
                    <a:pt x="588" y="5"/>
                  </a:lnTo>
                  <a:lnTo>
                    <a:pt x="595" y="10"/>
                  </a:lnTo>
                  <a:lnTo>
                    <a:pt x="601" y="13"/>
                  </a:lnTo>
                  <a:lnTo>
                    <a:pt x="604" y="17"/>
                  </a:lnTo>
                  <a:lnTo>
                    <a:pt x="609" y="19"/>
                  </a:lnTo>
                  <a:lnTo>
                    <a:pt x="611" y="22"/>
                  </a:lnTo>
                  <a:lnTo>
                    <a:pt x="613" y="23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2" y="24"/>
                  </a:lnTo>
                  <a:lnTo>
                    <a:pt x="604" y="22"/>
                  </a:lnTo>
                  <a:lnTo>
                    <a:pt x="594" y="21"/>
                  </a:lnTo>
                  <a:lnTo>
                    <a:pt x="581" y="18"/>
                  </a:lnTo>
                  <a:lnTo>
                    <a:pt x="566" y="16"/>
                  </a:lnTo>
                  <a:lnTo>
                    <a:pt x="550" y="15"/>
                  </a:lnTo>
                  <a:lnTo>
                    <a:pt x="536" y="14"/>
                  </a:lnTo>
                  <a:lnTo>
                    <a:pt x="522" y="15"/>
                  </a:lnTo>
                  <a:lnTo>
                    <a:pt x="511" y="16"/>
                  </a:lnTo>
                  <a:lnTo>
                    <a:pt x="499" y="19"/>
                  </a:lnTo>
                  <a:lnTo>
                    <a:pt x="488" y="24"/>
                  </a:lnTo>
                  <a:lnTo>
                    <a:pt x="478" y="27"/>
                  </a:lnTo>
                  <a:lnTo>
                    <a:pt x="468" y="32"/>
                  </a:lnTo>
                  <a:lnTo>
                    <a:pt x="461" y="36"/>
                  </a:lnTo>
                  <a:lnTo>
                    <a:pt x="454" y="39"/>
                  </a:lnTo>
                  <a:lnTo>
                    <a:pt x="450" y="42"/>
                  </a:lnTo>
                  <a:lnTo>
                    <a:pt x="442" y="45"/>
                  </a:lnTo>
                  <a:lnTo>
                    <a:pt x="435" y="48"/>
                  </a:lnTo>
                  <a:lnTo>
                    <a:pt x="429" y="49"/>
                  </a:lnTo>
                  <a:lnTo>
                    <a:pt x="426" y="49"/>
                  </a:lnTo>
                  <a:lnTo>
                    <a:pt x="416" y="33"/>
                  </a:lnTo>
                  <a:lnTo>
                    <a:pt x="415" y="33"/>
                  </a:lnTo>
                  <a:lnTo>
                    <a:pt x="409" y="35"/>
                  </a:lnTo>
                  <a:lnTo>
                    <a:pt x="400" y="38"/>
                  </a:lnTo>
                  <a:lnTo>
                    <a:pt x="389" y="40"/>
                  </a:lnTo>
                  <a:lnTo>
                    <a:pt x="375" y="44"/>
                  </a:lnTo>
                  <a:lnTo>
                    <a:pt x="359" y="46"/>
                  </a:lnTo>
                  <a:lnTo>
                    <a:pt x="342" y="49"/>
                  </a:lnTo>
                  <a:lnTo>
                    <a:pt x="325" y="50"/>
                  </a:lnTo>
                  <a:lnTo>
                    <a:pt x="307" y="51"/>
                  </a:lnTo>
                  <a:lnTo>
                    <a:pt x="290" y="51"/>
                  </a:lnTo>
                  <a:lnTo>
                    <a:pt x="275" y="52"/>
                  </a:lnTo>
                  <a:lnTo>
                    <a:pt x="259" y="52"/>
                  </a:lnTo>
                  <a:lnTo>
                    <a:pt x="244" y="53"/>
                  </a:lnTo>
                  <a:lnTo>
                    <a:pt x="229" y="54"/>
                  </a:lnTo>
                  <a:lnTo>
                    <a:pt x="214" y="55"/>
                  </a:lnTo>
                  <a:lnTo>
                    <a:pt x="197" y="56"/>
                  </a:lnTo>
                  <a:lnTo>
                    <a:pt x="181" y="58"/>
                  </a:lnTo>
                  <a:lnTo>
                    <a:pt x="168" y="61"/>
                  </a:lnTo>
                  <a:lnTo>
                    <a:pt x="154" y="65"/>
                  </a:lnTo>
                  <a:lnTo>
                    <a:pt x="144" y="68"/>
                  </a:lnTo>
                  <a:lnTo>
                    <a:pt x="132" y="72"/>
                  </a:lnTo>
                  <a:lnTo>
                    <a:pt x="122" y="76"/>
                  </a:lnTo>
                  <a:lnTo>
                    <a:pt x="114" y="77"/>
                  </a:lnTo>
                  <a:lnTo>
                    <a:pt x="105" y="78"/>
                  </a:lnTo>
                  <a:lnTo>
                    <a:pt x="98" y="77"/>
                  </a:lnTo>
                  <a:lnTo>
                    <a:pt x="91" y="78"/>
                  </a:lnTo>
                  <a:lnTo>
                    <a:pt x="85" y="78"/>
                  </a:lnTo>
                  <a:lnTo>
                    <a:pt x="79" y="78"/>
                  </a:lnTo>
                  <a:lnTo>
                    <a:pt x="74" y="79"/>
                  </a:lnTo>
                  <a:lnTo>
                    <a:pt x="71" y="80"/>
                  </a:lnTo>
                  <a:lnTo>
                    <a:pt x="69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1" name="Freeform 423">
              <a:extLst>
                <a:ext uri="{FF2B5EF4-FFF2-40B4-BE49-F238E27FC236}">
                  <a16:creationId xmlns:a16="http://schemas.microsoft.com/office/drawing/2014/main" id="{B7B8B6BD-48A0-4578-8B58-3425699B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919"/>
              <a:ext cx="368" cy="245"/>
            </a:xfrm>
            <a:custGeom>
              <a:avLst/>
              <a:gdLst>
                <a:gd name="T0" fmla="*/ 50 w 736"/>
                <a:gd name="T1" fmla="*/ 12 h 490"/>
                <a:gd name="T2" fmla="*/ 76 w 736"/>
                <a:gd name="T3" fmla="*/ 21 h 490"/>
                <a:gd name="T4" fmla="*/ 105 w 736"/>
                <a:gd name="T5" fmla="*/ 12 h 490"/>
                <a:gd name="T6" fmla="*/ 93 w 736"/>
                <a:gd name="T7" fmla="*/ 47 h 490"/>
                <a:gd name="T8" fmla="*/ 136 w 736"/>
                <a:gd name="T9" fmla="*/ 82 h 490"/>
                <a:gd name="T10" fmla="*/ 205 w 736"/>
                <a:gd name="T11" fmla="*/ 101 h 490"/>
                <a:gd name="T12" fmla="*/ 229 w 736"/>
                <a:gd name="T13" fmla="*/ 118 h 490"/>
                <a:gd name="T14" fmla="*/ 229 w 736"/>
                <a:gd name="T15" fmla="*/ 131 h 490"/>
                <a:gd name="T16" fmla="*/ 259 w 736"/>
                <a:gd name="T17" fmla="*/ 142 h 490"/>
                <a:gd name="T18" fmla="*/ 286 w 736"/>
                <a:gd name="T19" fmla="*/ 141 h 490"/>
                <a:gd name="T20" fmla="*/ 313 w 736"/>
                <a:gd name="T21" fmla="*/ 156 h 490"/>
                <a:gd name="T22" fmla="*/ 309 w 736"/>
                <a:gd name="T23" fmla="*/ 180 h 490"/>
                <a:gd name="T24" fmla="*/ 336 w 736"/>
                <a:gd name="T25" fmla="*/ 199 h 490"/>
                <a:gd name="T26" fmla="*/ 414 w 736"/>
                <a:gd name="T27" fmla="*/ 198 h 490"/>
                <a:gd name="T28" fmla="*/ 457 w 736"/>
                <a:gd name="T29" fmla="*/ 189 h 490"/>
                <a:gd name="T30" fmla="*/ 456 w 736"/>
                <a:gd name="T31" fmla="*/ 203 h 490"/>
                <a:gd name="T32" fmla="*/ 422 w 736"/>
                <a:gd name="T33" fmla="*/ 232 h 490"/>
                <a:gd name="T34" fmla="*/ 444 w 736"/>
                <a:gd name="T35" fmla="*/ 239 h 490"/>
                <a:gd name="T36" fmla="*/ 479 w 736"/>
                <a:gd name="T37" fmla="*/ 227 h 490"/>
                <a:gd name="T38" fmla="*/ 490 w 736"/>
                <a:gd name="T39" fmla="*/ 246 h 490"/>
                <a:gd name="T40" fmla="*/ 518 w 736"/>
                <a:gd name="T41" fmla="*/ 267 h 490"/>
                <a:gd name="T42" fmla="*/ 555 w 736"/>
                <a:gd name="T43" fmla="*/ 287 h 490"/>
                <a:gd name="T44" fmla="*/ 592 w 736"/>
                <a:gd name="T45" fmla="*/ 287 h 490"/>
                <a:gd name="T46" fmla="*/ 602 w 736"/>
                <a:gd name="T47" fmla="*/ 297 h 490"/>
                <a:gd name="T48" fmla="*/ 584 w 736"/>
                <a:gd name="T49" fmla="*/ 325 h 490"/>
                <a:gd name="T50" fmla="*/ 613 w 736"/>
                <a:gd name="T51" fmla="*/ 331 h 490"/>
                <a:gd name="T52" fmla="*/ 643 w 736"/>
                <a:gd name="T53" fmla="*/ 332 h 490"/>
                <a:gd name="T54" fmla="*/ 610 w 736"/>
                <a:gd name="T55" fmla="*/ 356 h 490"/>
                <a:gd name="T56" fmla="*/ 619 w 736"/>
                <a:gd name="T57" fmla="*/ 370 h 490"/>
                <a:gd name="T58" fmla="*/ 690 w 736"/>
                <a:gd name="T59" fmla="*/ 366 h 490"/>
                <a:gd name="T60" fmla="*/ 690 w 736"/>
                <a:gd name="T61" fmla="*/ 384 h 490"/>
                <a:gd name="T62" fmla="*/ 649 w 736"/>
                <a:gd name="T63" fmla="*/ 396 h 490"/>
                <a:gd name="T64" fmla="*/ 675 w 736"/>
                <a:gd name="T65" fmla="*/ 413 h 490"/>
                <a:gd name="T66" fmla="*/ 720 w 736"/>
                <a:gd name="T67" fmla="*/ 412 h 490"/>
                <a:gd name="T68" fmla="*/ 734 w 736"/>
                <a:gd name="T69" fmla="*/ 425 h 490"/>
                <a:gd name="T70" fmla="*/ 695 w 736"/>
                <a:gd name="T71" fmla="*/ 440 h 490"/>
                <a:gd name="T72" fmla="*/ 690 w 736"/>
                <a:gd name="T73" fmla="*/ 459 h 490"/>
                <a:gd name="T74" fmla="*/ 671 w 736"/>
                <a:gd name="T75" fmla="*/ 464 h 490"/>
                <a:gd name="T76" fmla="*/ 638 w 736"/>
                <a:gd name="T77" fmla="*/ 462 h 490"/>
                <a:gd name="T78" fmla="*/ 597 w 736"/>
                <a:gd name="T79" fmla="*/ 466 h 490"/>
                <a:gd name="T80" fmla="*/ 585 w 736"/>
                <a:gd name="T81" fmla="*/ 482 h 490"/>
                <a:gd name="T82" fmla="*/ 588 w 736"/>
                <a:gd name="T83" fmla="*/ 488 h 490"/>
                <a:gd name="T84" fmla="*/ 569 w 736"/>
                <a:gd name="T85" fmla="*/ 489 h 490"/>
                <a:gd name="T86" fmla="*/ 551 w 736"/>
                <a:gd name="T87" fmla="*/ 468 h 490"/>
                <a:gd name="T88" fmla="*/ 542 w 736"/>
                <a:gd name="T89" fmla="*/ 421 h 490"/>
                <a:gd name="T90" fmla="*/ 525 w 736"/>
                <a:gd name="T91" fmla="*/ 382 h 490"/>
                <a:gd name="T92" fmla="*/ 498 w 736"/>
                <a:gd name="T93" fmla="*/ 366 h 490"/>
                <a:gd name="T94" fmla="*/ 487 w 736"/>
                <a:gd name="T95" fmla="*/ 357 h 490"/>
                <a:gd name="T96" fmla="*/ 472 w 736"/>
                <a:gd name="T97" fmla="*/ 345 h 490"/>
                <a:gd name="T98" fmla="*/ 446 w 736"/>
                <a:gd name="T99" fmla="*/ 331 h 490"/>
                <a:gd name="T100" fmla="*/ 428 w 736"/>
                <a:gd name="T101" fmla="*/ 317 h 490"/>
                <a:gd name="T102" fmla="*/ 416 w 736"/>
                <a:gd name="T103" fmla="*/ 300 h 490"/>
                <a:gd name="T104" fmla="*/ 397 w 736"/>
                <a:gd name="T105" fmla="*/ 291 h 490"/>
                <a:gd name="T106" fmla="*/ 382 w 736"/>
                <a:gd name="T107" fmla="*/ 280 h 490"/>
                <a:gd name="T108" fmla="*/ 332 w 736"/>
                <a:gd name="T109" fmla="*/ 262 h 490"/>
                <a:gd name="T110" fmla="*/ 253 w 736"/>
                <a:gd name="T111" fmla="*/ 230 h 490"/>
                <a:gd name="T112" fmla="*/ 159 w 736"/>
                <a:gd name="T113" fmla="*/ 183 h 490"/>
                <a:gd name="T114" fmla="*/ 93 w 736"/>
                <a:gd name="T115" fmla="*/ 137 h 490"/>
                <a:gd name="T116" fmla="*/ 60 w 736"/>
                <a:gd name="T117" fmla="*/ 113 h 490"/>
                <a:gd name="T118" fmla="*/ 6 w 736"/>
                <a:gd name="T119" fmla="*/ 92 h 490"/>
                <a:gd name="T120" fmla="*/ 3 w 736"/>
                <a:gd name="T121" fmla="*/ 65 h 490"/>
                <a:gd name="T122" fmla="*/ 32 w 736"/>
                <a:gd name="T123" fmla="*/ 1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6" h="490">
                  <a:moveTo>
                    <a:pt x="45" y="1"/>
                  </a:moveTo>
                  <a:lnTo>
                    <a:pt x="46" y="0"/>
                  </a:lnTo>
                  <a:lnTo>
                    <a:pt x="47" y="2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2" y="19"/>
                  </a:lnTo>
                  <a:lnTo>
                    <a:pt x="55" y="24"/>
                  </a:lnTo>
                  <a:lnTo>
                    <a:pt x="61" y="26"/>
                  </a:lnTo>
                  <a:lnTo>
                    <a:pt x="68" y="24"/>
                  </a:lnTo>
                  <a:lnTo>
                    <a:pt x="76" y="21"/>
                  </a:lnTo>
                  <a:lnTo>
                    <a:pt x="83" y="16"/>
                  </a:lnTo>
                  <a:lnTo>
                    <a:pt x="92" y="13"/>
                  </a:lnTo>
                  <a:lnTo>
                    <a:pt x="97" y="11"/>
                  </a:lnTo>
                  <a:lnTo>
                    <a:pt x="102" y="11"/>
                  </a:lnTo>
                  <a:lnTo>
                    <a:pt x="105" y="12"/>
                  </a:lnTo>
                  <a:lnTo>
                    <a:pt x="104" y="16"/>
                  </a:lnTo>
                  <a:lnTo>
                    <a:pt x="101" y="24"/>
                  </a:lnTo>
                  <a:lnTo>
                    <a:pt x="97" y="33"/>
                  </a:lnTo>
                  <a:lnTo>
                    <a:pt x="94" y="39"/>
                  </a:lnTo>
                  <a:lnTo>
                    <a:pt x="93" y="47"/>
                  </a:lnTo>
                  <a:lnTo>
                    <a:pt x="96" y="53"/>
                  </a:lnTo>
                  <a:lnTo>
                    <a:pt x="101" y="59"/>
                  </a:lnTo>
                  <a:lnTo>
                    <a:pt x="109" y="66"/>
                  </a:lnTo>
                  <a:lnTo>
                    <a:pt x="121" y="74"/>
                  </a:lnTo>
                  <a:lnTo>
                    <a:pt x="136" y="82"/>
                  </a:lnTo>
                  <a:lnTo>
                    <a:pt x="153" y="90"/>
                  </a:lnTo>
                  <a:lnTo>
                    <a:pt x="169" y="94"/>
                  </a:lnTo>
                  <a:lnTo>
                    <a:pt x="182" y="98"/>
                  </a:lnTo>
                  <a:lnTo>
                    <a:pt x="194" y="100"/>
                  </a:lnTo>
                  <a:lnTo>
                    <a:pt x="205" y="101"/>
                  </a:lnTo>
                  <a:lnTo>
                    <a:pt x="213" y="103"/>
                  </a:lnTo>
                  <a:lnTo>
                    <a:pt x="221" y="105"/>
                  </a:lnTo>
                  <a:lnTo>
                    <a:pt x="225" y="110"/>
                  </a:lnTo>
                  <a:lnTo>
                    <a:pt x="229" y="114"/>
                  </a:lnTo>
                  <a:lnTo>
                    <a:pt x="229" y="118"/>
                  </a:lnTo>
                  <a:lnTo>
                    <a:pt x="228" y="121"/>
                  </a:lnTo>
                  <a:lnTo>
                    <a:pt x="227" y="123"/>
                  </a:lnTo>
                  <a:lnTo>
                    <a:pt x="226" y="127"/>
                  </a:lnTo>
                  <a:lnTo>
                    <a:pt x="227" y="129"/>
                  </a:lnTo>
                  <a:lnTo>
                    <a:pt x="229" y="131"/>
                  </a:lnTo>
                  <a:lnTo>
                    <a:pt x="235" y="134"/>
                  </a:lnTo>
                  <a:lnTo>
                    <a:pt x="244" y="136"/>
                  </a:lnTo>
                  <a:lnTo>
                    <a:pt x="249" y="139"/>
                  </a:lnTo>
                  <a:lnTo>
                    <a:pt x="254" y="141"/>
                  </a:lnTo>
                  <a:lnTo>
                    <a:pt x="259" y="142"/>
                  </a:lnTo>
                  <a:lnTo>
                    <a:pt x="264" y="143"/>
                  </a:lnTo>
                  <a:lnTo>
                    <a:pt x="268" y="143"/>
                  </a:lnTo>
                  <a:lnTo>
                    <a:pt x="274" y="142"/>
                  </a:lnTo>
                  <a:lnTo>
                    <a:pt x="280" y="141"/>
                  </a:lnTo>
                  <a:lnTo>
                    <a:pt x="286" y="141"/>
                  </a:lnTo>
                  <a:lnTo>
                    <a:pt x="292" y="141"/>
                  </a:lnTo>
                  <a:lnTo>
                    <a:pt x="300" y="144"/>
                  </a:lnTo>
                  <a:lnTo>
                    <a:pt x="305" y="147"/>
                  </a:lnTo>
                  <a:lnTo>
                    <a:pt x="309" y="152"/>
                  </a:lnTo>
                  <a:lnTo>
                    <a:pt x="313" y="156"/>
                  </a:lnTo>
                  <a:lnTo>
                    <a:pt x="315" y="161"/>
                  </a:lnTo>
                  <a:lnTo>
                    <a:pt x="315" y="166"/>
                  </a:lnTo>
                  <a:lnTo>
                    <a:pt x="313" y="170"/>
                  </a:lnTo>
                  <a:lnTo>
                    <a:pt x="311" y="175"/>
                  </a:lnTo>
                  <a:lnTo>
                    <a:pt x="309" y="180"/>
                  </a:lnTo>
                  <a:lnTo>
                    <a:pt x="308" y="184"/>
                  </a:lnTo>
                  <a:lnTo>
                    <a:pt x="309" y="188"/>
                  </a:lnTo>
                  <a:lnTo>
                    <a:pt x="313" y="192"/>
                  </a:lnTo>
                  <a:lnTo>
                    <a:pt x="323" y="195"/>
                  </a:lnTo>
                  <a:lnTo>
                    <a:pt x="336" y="199"/>
                  </a:lnTo>
                  <a:lnTo>
                    <a:pt x="353" y="201"/>
                  </a:lnTo>
                  <a:lnTo>
                    <a:pt x="369" y="202"/>
                  </a:lnTo>
                  <a:lnTo>
                    <a:pt x="386" y="202"/>
                  </a:lnTo>
                  <a:lnTo>
                    <a:pt x="401" y="200"/>
                  </a:lnTo>
                  <a:lnTo>
                    <a:pt x="414" y="198"/>
                  </a:lnTo>
                  <a:lnTo>
                    <a:pt x="427" y="195"/>
                  </a:lnTo>
                  <a:lnTo>
                    <a:pt x="437" y="193"/>
                  </a:lnTo>
                  <a:lnTo>
                    <a:pt x="445" y="190"/>
                  </a:lnTo>
                  <a:lnTo>
                    <a:pt x="451" y="189"/>
                  </a:lnTo>
                  <a:lnTo>
                    <a:pt x="457" y="189"/>
                  </a:lnTo>
                  <a:lnTo>
                    <a:pt x="460" y="190"/>
                  </a:lnTo>
                  <a:lnTo>
                    <a:pt x="462" y="192"/>
                  </a:lnTo>
                  <a:lnTo>
                    <a:pt x="462" y="195"/>
                  </a:lnTo>
                  <a:lnTo>
                    <a:pt x="460" y="199"/>
                  </a:lnTo>
                  <a:lnTo>
                    <a:pt x="456" y="203"/>
                  </a:lnTo>
                  <a:lnTo>
                    <a:pt x="449" y="210"/>
                  </a:lnTo>
                  <a:lnTo>
                    <a:pt x="441" y="216"/>
                  </a:lnTo>
                  <a:lnTo>
                    <a:pt x="433" y="222"/>
                  </a:lnTo>
                  <a:lnTo>
                    <a:pt x="428" y="227"/>
                  </a:lnTo>
                  <a:lnTo>
                    <a:pt x="422" y="232"/>
                  </a:lnTo>
                  <a:lnTo>
                    <a:pt x="419" y="236"/>
                  </a:lnTo>
                  <a:lnTo>
                    <a:pt x="419" y="239"/>
                  </a:lnTo>
                  <a:lnTo>
                    <a:pt x="423" y="240"/>
                  </a:lnTo>
                  <a:lnTo>
                    <a:pt x="433" y="241"/>
                  </a:lnTo>
                  <a:lnTo>
                    <a:pt x="444" y="239"/>
                  </a:lnTo>
                  <a:lnTo>
                    <a:pt x="454" y="237"/>
                  </a:lnTo>
                  <a:lnTo>
                    <a:pt x="462" y="233"/>
                  </a:lnTo>
                  <a:lnTo>
                    <a:pt x="469" y="229"/>
                  </a:lnTo>
                  <a:lnTo>
                    <a:pt x="474" y="227"/>
                  </a:lnTo>
                  <a:lnTo>
                    <a:pt x="479" y="227"/>
                  </a:lnTo>
                  <a:lnTo>
                    <a:pt x="483" y="228"/>
                  </a:lnTo>
                  <a:lnTo>
                    <a:pt x="485" y="233"/>
                  </a:lnTo>
                  <a:lnTo>
                    <a:pt x="487" y="239"/>
                  </a:lnTo>
                  <a:lnTo>
                    <a:pt x="487" y="242"/>
                  </a:lnTo>
                  <a:lnTo>
                    <a:pt x="490" y="246"/>
                  </a:lnTo>
                  <a:lnTo>
                    <a:pt x="492" y="248"/>
                  </a:lnTo>
                  <a:lnTo>
                    <a:pt x="496" y="251"/>
                  </a:lnTo>
                  <a:lnTo>
                    <a:pt x="501" y="254"/>
                  </a:lnTo>
                  <a:lnTo>
                    <a:pt x="509" y="260"/>
                  </a:lnTo>
                  <a:lnTo>
                    <a:pt x="518" y="267"/>
                  </a:lnTo>
                  <a:lnTo>
                    <a:pt x="527" y="273"/>
                  </a:lnTo>
                  <a:lnTo>
                    <a:pt x="536" y="278"/>
                  </a:lnTo>
                  <a:lnTo>
                    <a:pt x="542" y="282"/>
                  </a:lnTo>
                  <a:lnTo>
                    <a:pt x="548" y="286"/>
                  </a:lnTo>
                  <a:lnTo>
                    <a:pt x="555" y="287"/>
                  </a:lnTo>
                  <a:lnTo>
                    <a:pt x="561" y="288"/>
                  </a:lnTo>
                  <a:lnTo>
                    <a:pt x="568" y="288"/>
                  </a:lnTo>
                  <a:lnTo>
                    <a:pt x="576" y="288"/>
                  </a:lnTo>
                  <a:lnTo>
                    <a:pt x="585" y="288"/>
                  </a:lnTo>
                  <a:lnTo>
                    <a:pt x="592" y="287"/>
                  </a:lnTo>
                  <a:lnTo>
                    <a:pt x="597" y="288"/>
                  </a:lnTo>
                  <a:lnTo>
                    <a:pt x="601" y="288"/>
                  </a:lnTo>
                  <a:lnTo>
                    <a:pt x="603" y="290"/>
                  </a:lnTo>
                  <a:lnTo>
                    <a:pt x="603" y="293"/>
                  </a:lnTo>
                  <a:lnTo>
                    <a:pt x="602" y="297"/>
                  </a:lnTo>
                  <a:lnTo>
                    <a:pt x="597" y="303"/>
                  </a:lnTo>
                  <a:lnTo>
                    <a:pt x="593" y="309"/>
                  </a:lnTo>
                  <a:lnTo>
                    <a:pt x="588" y="316"/>
                  </a:lnTo>
                  <a:lnTo>
                    <a:pt x="586" y="321"/>
                  </a:lnTo>
                  <a:lnTo>
                    <a:pt x="584" y="325"/>
                  </a:lnTo>
                  <a:lnTo>
                    <a:pt x="585" y="328"/>
                  </a:lnTo>
                  <a:lnTo>
                    <a:pt x="588" y="331"/>
                  </a:lnTo>
                  <a:lnTo>
                    <a:pt x="593" y="332"/>
                  </a:lnTo>
                  <a:lnTo>
                    <a:pt x="603" y="332"/>
                  </a:lnTo>
                  <a:lnTo>
                    <a:pt x="613" y="331"/>
                  </a:lnTo>
                  <a:lnTo>
                    <a:pt x="622" y="330"/>
                  </a:lnTo>
                  <a:lnTo>
                    <a:pt x="630" y="329"/>
                  </a:lnTo>
                  <a:lnTo>
                    <a:pt x="638" y="329"/>
                  </a:lnTo>
                  <a:lnTo>
                    <a:pt x="642" y="329"/>
                  </a:lnTo>
                  <a:lnTo>
                    <a:pt x="643" y="332"/>
                  </a:lnTo>
                  <a:lnTo>
                    <a:pt x="640" y="334"/>
                  </a:lnTo>
                  <a:lnTo>
                    <a:pt x="633" y="340"/>
                  </a:lnTo>
                  <a:lnTo>
                    <a:pt x="625" y="345"/>
                  </a:lnTo>
                  <a:lnTo>
                    <a:pt x="616" y="351"/>
                  </a:lnTo>
                  <a:lnTo>
                    <a:pt x="610" y="356"/>
                  </a:lnTo>
                  <a:lnTo>
                    <a:pt x="604" y="360"/>
                  </a:lnTo>
                  <a:lnTo>
                    <a:pt x="602" y="365"/>
                  </a:lnTo>
                  <a:lnTo>
                    <a:pt x="603" y="368"/>
                  </a:lnTo>
                  <a:lnTo>
                    <a:pt x="608" y="370"/>
                  </a:lnTo>
                  <a:lnTo>
                    <a:pt x="619" y="370"/>
                  </a:lnTo>
                  <a:lnTo>
                    <a:pt x="633" y="370"/>
                  </a:lnTo>
                  <a:lnTo>
                    <a:pt x="649" y="369"/>
                  </a:lnTo>
                  <a:lnTo>
                    <a:pt x="664" y="367"/>
                  </a:lnTo>
                  <a:lnTo>
                    <a:pt x="678" y="366"/>
                  </a:lnTo>
                  <a:lnTo>
                    <a:pt x="690" y="366"/>
                  </a:lnTo>
                  <a:lnTo>
                    <a:pt x="699" y="367"/>
                  </a:lnTo>
                  <a:lnTo>
                    <a:pt x="704" y="369"/>
                  </a:lnTo>
                  <a:lnTo>
                    <a:pt x="704" y="375"/>
                  </a:lnTo>
                  <a:lnTo>
                    <a:pt x="698" y="380"/>
                  </a:lnTo>
                  <a:lnTo>
                    <a:pt x="690" y="384"/>
                  </a:lnTo>
                  <a:lnTo>
                    <a:pt x="679" y="387"/>
                  </a:lnTo>
                  <a:lnTo>
                    <a:pt x="670" y="389"/>
                  </a:lnTo>
                  <a:lnTo>
                    <a:pt x="660" y="392"/>
                  </a:lnTo>
                  <a:lnTo>
                    <a:pt x="652" y="394"/>
                  </a:lnTo>
                  <a:lnTo>
                    <a:pt x="649" y="396"/>
                  </a:lnTo>
                  <a:lnTo>
                    <a:pt x="649" y="400"/>
                  </a:lnTo>
                  <a:lnTo>
                    <a:pt x="653" y="405"/>
                  </a:lnTo>
                  <a:lnTo>
                    <a:pt x="659" y="409"/>
                  </a:lnTo>
                  <a:lnTo>
                    <a:pt x="667" y="411"/>
                  </a:lnTo>
                  <a:lnTo>
                    <a:pt x="675" y="413"/>
                  </a:lnTo>
                  <a:lnTo>
                    <a:pt x="683" y="413"/>
                  </a:lnTo>
                  <a:lnTo>
                    <a:pt x="693" y="414"/>
                  </a:lnTo>
                  <a:lnTo>
                    <a:pt x="702" y="413"/>
                  </a:lnTo>
                  <a:lnTo>
                    <a:pt x="711" y="412"/>
                  </a:lnTo>
                  <a:lnTo>
                    <a:pt x="720" y="412"/>
                  </a:lnTo>
                  <a:lnTo>
                    <a:pt x="727" y="413"/>
                  </a:lnTo>
                  <a:lnTo>
                    <a:pt x="731" y="416"/>
                  </a:lnTo>
                  <a:lnTo>
                    <a:pt x="734" y="419"/>
                  </a:lnTo>
                  <a:lnTo>
                    <a:pt x="736" y="422"/>
                  </a:lnTo>
                  <a:lnTo>
                    <a:pt x="734" y="425"/>
                  </a:lnTo>
                  <a:lnTo>
                    <a:pt x="730" y="428"/>
                  </a:lnTo>
                  <a:lnTo>
                    <a:pt x="722" y="431"/>
                  </a:lnTo>
                  <a:lnTo>
                    <a:pt x="711" y="434"/>
                  </a:lnTo>
                  <a:lnTo>
                    <a:pt x="703" y="436"/>
                  </a:lnTo>
                  <a:lnTo>
                    <a:pt x="695" y="440"/>
                  </a:lnTo>
                  <a:lnTo>
                    <a:pt x="686" y="445"/>
                  </a:lnTo>
                  <a:lnTo>
                    <a:pt x="681" y="449"/>
                  </a:lnTo>
                  <a:lnTo>
                    <a:pt x="681" y="452"/>
                  </a:lnTo>
                  <a:lnTo>
                    <a:pt x="683" y="455"/>
                  </a:lnTo>
                  <a:lnTo>
                    <a:pt x="690" y="459"/>
                  </a:lnTo>
                  <a:lnTo>
                    <a:pt x="696" y="461"/>
                  </a:lnTo>
                  <a:lnTo>
                    <a:pt x="695" y="463"/>
                  </a:lnTo>
                  <a:lnTo>
                    <a:pt x="689" y="463"/>
                  </a:lnTo>
                  <a:lnTo>
                    <a:pt x="681" y="464"/>
                  </a:lnTo>
                  <a:lnTo>
                    <a:pt x="671" y="464"/>
                  </a:lnTo>
                  <a:lnTo>
                    <a:pt x="660" y="464"/>
                  </a:lnTo>
                  <a:lnTo>
                    <a:pt x="652" y="463"/>
                  </a:lnTo>
                  <a:lnTo>
                    <a:pt x="648" y="463"/>
                  </a:lnTo>
                  <a:lnTo>
                    <a:pt x="643" y="462"/>
                  </a:lnTo>
                  <a:lnTo>
                    <a:pt x="638" y="462"/>
                  </a:lnTo>
                  <a:lnTo>
                    <a:pt x="629" y="462"/>
                  </a:lnTo>
                  <a:lnTo>
                    <a:pt x="620" y="462"/>
                  </a:lnTo>
                  <a:lnTo>
                    <a:pt x="612" y="463"/>
                  </a:lnTo>
                  <a:lnTo>
                    <a:pt x="603" y="464"/>
                  </a:lnTo>
                  <a:lnTo>
                    <a:pt x="597" y="466"/>
                  </a:lnTo>
                  <a:lnTo>
                    <a:pt x="591" y="469"/>
                  </a:lnTo>
                  <a:lnTo>
                    <a:pt x="588" y="473"/>
                  </a:lnTo>
                  <a:lnTo>
                    <a:pt x="586" y="476"/>
                  </a:lnTo>
                  <a:lnTo>
                    <a:pt x="585" y="479"/>
                  </a:lnTo>
                  <a:lnTo>
                    <a:pt x="585" y="482"/>
                  </a:lnTo>
                  <a:lnTo>
                    <a:pt x="586" y="484"/>
                  </a:lnTo>
                  <a:lnTo>
                    <a:pt x="588" y="486"/>
                  </a:lnTo>
                  <a:lnTo>
                    <a:pt x="588" y="487"/>
                  </a:lnTo>
                  <a:lnTo>
                    <a:pt x="588" y="488"/>
                  </a:lnTo>
                  <a:lnTo>
                    <a:pt x="588" y="488"/>
                  </a:lnTo>
                  <a:lnTo>
                    <a:pt x="585" y="489"/>
                  </a:lnTo>
                  <a:lnTo>
                    <a:pt x="581" y="489"/>
                  </a:lnTo>
                  <a:lnTo>
                    <a:pt x="578" y="490"/>
                  </a:lnTo>
                  <a:lnTo>
                    <a:pt x="573" y="490"/>
                  </a:lnTo>
                  <a:lnTo>
                    <a:pt x="569" y="489"/>
                  </a:lnTo>
                  <a:lnTo>
                    <a:pt x="565" y="488"/>
                  </a:lnTo>
                  <a:lnTo>
                    <a:pt x="561" y="484"/>
                  </a:lnTo>
                  <a:lnTo>
                    <a:pt x="558" y="480"/>
                  </a:lnTo>
                  <a:lnTo>
                    <a:pt x="553" y="475"/>
                  </a:lnTo>
                  <a:lnTo>
                    <a:pt x="551" y="468"/>
                  </a:lnTo>
                  <a:lnTo>
                    <a:pt x="548" y="460"/>
                  </a:lnTo>
                  <a:lnTo>
                    <a:pt x="546" y="452"/>
                  </a:lnTo>
                  <a:lnTo>
                    <a:pt x="544" y="442"/>
                  </a:lnTo>
                  <a:lnTo>
                    <a:pt x="542" y="432"/>
                  </a:lnTo>
                  <a:lnTo>
                    <a:pt x="542" y="421"/>
                  </a:lnTo>
                  <a:lnTo>
                    <a:pt x="540" y="409"/>
                  </a:lnTo>
                  <a:lnTo>
                    <a:pt x="538" y="400"/>
                  </a:lnTo>
                  <a:lnTo>
                    <a:pt x="534" y="394"/>
                  </a:lnTo>
                  <a:lnTo>
                    <a:pt x="531" y="387"/>
                  </a:lnTo>
                  <a:lnTo>
                    <a:pt x="525" y="382"/>
                  </a:lnTo>
                  <a:lnTo>
                    <a:pt x="520" y="378"/>
                  </a:lnTo>
                  <a:lnTo>
                    <a:pt x="515" y="375"/>
                  </a:lnTo>
                  <a:lnTo>
                    <a:pt x="509" y="371"/>
                  </a:lnTo>
                  <a:lnTo>
                    <a:pt x="502" y="369"/>
                  </a:lnTo>
                  <a:lnTo>
                    <a:pt x="498" y="366"/>
                  </a:lnTo>
                  <a:lnTo>
                    <a:pt x="495" y="363"/>
                  </a:lnTo>
                  <a:lnTo>
                    <a:pt x="492" y="362"/>
                  </a:lnTo>
                  <a:lnTo>
                    <a:pt x="490" y="360"/>
                  </a:lnTo>
                  <a:lnTo>
                    <a:pt x="488" y="359"/>
                  </a:lnTo>
                  <a:lnTo>
                    <a:pt x="487" y="357"/>
                  </a:lnTo>
                  <a:lnTo>
                    <a:pt x="485" y="355"/>
                  </a:lnTo>
                  <a:lnTo>
                    <a:pt x="483" y="353"/>
                  </a:lnTo>
                  <a:lnTo>
                    <a:pt x="480" y="350"/>
                  </a:lnTo>
                  <a:lnTo>
                    <a:pt x="476" y="348"/>
                  </a:lnTo>
                  <a:lnTo>
                    <a:pt x="472" y="345"/>
                  </a:lnTo>
                  <a:lnTo>
                    <a:pt x="468" y="342"/>
                  </a:lnTo>
                  <a:lnTo>
                    <a:pt x="463" y="339"/>
                  </a:lnTo>
                  <a:lnTo>
                    <a:pt x="458" y="336"/>
                  </a:lnTo>
                  <a:lnTo>
                    <a:pt x="451" y="333"/>
                  </a:lnTo>
                  <a:lnTo>
                    <a:pt x="446" y="331"/>
                  </a:lnTo>
                  <a:lnTo>
                    <a:pt x="441" y="328"/>
                  </a:lnTo>
                  <a:lnTo>
                    <a:pt x="437" y="325"/>
                  </a:lnTo>
                  <a:lnTo>
                    <a:pt x="433" y="323"/>
                  </a:lnTo>
                  <a:lnTo>
                    <a:pt x="431" y="320"/>
                  </a:lnTo>
                  <a:lnTo>
                    <a:pt x="428" y="317"/>
                  </a:lnTo>
                  <a:lnTo>
                    <a:pt x="425" y="313"/>
                  </a:lnTo>
                  <a:lnTo>
                    <a:pt x="423" y="309"/>
                  </a:lnTo>
                  <a:lnTo>
                    <a:pt x="422" y="305"/>
                  </a:lnTo>
                  <a:lnTo>
                    <a:pt x="419" y="303"/>
                  </a:lnTo>
                  <a:lnTo>
                    <a:pt x="416" y="300"/>
                  </a:lnTo>
                  <a:lnTo>
                    <a:pt x="414" y="299"/>
                  </a:lnTo>
                  <a:lnTo>
                    <a:pt x="409" y="297"/>
                  </a:lnTo>
                  <a:lnTo>
                    <a:pt x="406" y="295"/>
                  </a:lnTo>
                  <a:lnTo>
                    <a:pt x="402" y="294"/>
                  </a:lnTo>
                  <a:lnTo>
                    <a:pt x="397" y="291"/>
                  </a:lnTo>
                  <a:lnTo>
                    <a:pt x="394" y="288"/>
                  </a:lnTo>
                  <a:lnTo>
                    <a:pt x="391" y="287"/>
                  </a:lnTo>
                  <a:lnTo>
                    <a:pt x="389" y="283"/>
                  </a:lnTo>
                  <a:lnTo>
                    <a:pt x="386" y="282"/>
                  </a:lnTo>
                  <a:lnTo>
                    <a:pt x="382" y="280"/>
                  </a:lnTo>
                  <a:lnTo>
                    <a:pt x="376" y="277"/>
                  </a:lnTo>
                  <a:lnTo>
                    <a:pt x="366" y="274"/>
                  </a:lnTo>
                  <a:lnTo>
                    <a:pt x="353" y="269"/>
                  </a:lnTo>
                  <a:lnTo>
                    <a:pt x="343" y="266"/>
                  </a:lnTo>
                  <a:lnTo>
                    <a:pt x="332" y="262"/>
                  </a:lnTo>
                  <a:lnTo>
                    <a:pt x="319" y="258"/>
                  </a:lnTo>
                  <a:lnTo>
                    <a:pt x="304" y="251"/>
                  </a:lnTo>
                  <a:lnTo>
                    <a:pt x="288" y="245"/>
                  </a:lnTo>
                  <a:lnTo>
                    <a:pt x="271" y="238"/>
                  </a:lnTo>
                  <a:lnTo>
                    <a:pt x="253" y="230"/>
                  </a:lnTo>
                  <a:lnTo>
                    <a:pt x="235" y="221"/>
                  </a:lnTo>
                  <a:lnTo>
                    <a:pt x="215" y="213"/>
                  </a:lnTo>
                  <a:lnTo>
                    <a:pt x="197" y="202"/>
                  </a:lnTo>
                  <a:lnTo>
                    <a:pt x="178" y="193"/>
                  </a:lnTo>
                  <a:lnTo>
                    <a:pt x="159" y="183"/>
                  </a:lnTo>
                  <a:lnTo>
                    <a:pt x="142" y="172"/>
                  </a:lnTo>
                  <a:lnTo>
                    <a:pt x="124" y="161"/>
                  </a:lnTo>
                  <a:lnTo>
                    <a:pt x="108" y="150"/>
                  </a:lnTo>
                  <a:lnTo>
                    <a:pt x="94" y="139"/>
                  </a:lnTo>
                  <a:lnTo>
                    <a:pt x="93" y="137"/>
                  </a:lnTo>
                  <a:lnTo>
                    <a:pt x="90" y="134"/>
                  </a:lnTo>
                  <a:lnTo>
                    <a:pt x="86" y="130"/>
                  </a:lnTo>
                  <a:lnTo>
                    <a:pt x="78" y="125"/>
                  </a:lnTo>
                  <a:lnTo>
                    <a:pt x="70" y="118"/>
                  </a:lnTo>
                  <a:lnTo>
                    <a:pt x="60" y="113"/>
                  </a:lnTo>
                  <a:lnTo>
                    <a:pt x="49" y="107"/>
                  </a:lnTo>
                  <a:lnTo>
                    <a:pt x="36" y="104"/>
                  </a:lnTo>
                  <a:lnTo>
                    <a:pt x="23" y="100"/>
                  </a:lnTo>
                  <a:lnTo>
                    <a:pt x="14" y="96"/>
                  </a:lnTo>
                  <a:lnTo>
                    <a:pt x="6" y="92"/>
                  </a:lnTo>
                  <a:lnTo>
                    <a:pt x="2" y="87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3" y="65"/>
                  </a:lnTo>
                  <a:lnTo>
                    <a:pt x="6" y="57"/>
                  </a:lnTo>
                  <a:lnTo>
                    <a:pt x="13" y="48"/>
                  </a:lnTo>
                  <a:lnTo>
                    <a:pt x="19" y="38"/>
                  </a:lnTo>
                  <a:lnTo>
                    <a:pt x="26" y="28"/>
                  </a:lnTo>
                  <a:lnTo>
                    <a:pt x="32" y="19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2" name="Freeform 424">
              <a:extLst>
                <a:ext uri="{FF2B5EF4-FFF2-40B4-BE49-F238E27FC236}">
                  <a16:creationId xmlns:a16="http://schemas.microsoft.com/office/drawing/2014/main" id="{A6D0FABA-F158-46C0-A768-36FD5A47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170"/>
              <a:ext cx="19" cy="16"/>
            </a:xfrm>
            <a:custGeom>
              <a:avLst/>
              <a:gdLst>
                <a:gd name="T0" fmla="*/ 37 w 37"/>
                <a:gd name="T1" fmla="*/ 0 h 32"/>
                <a:gd name="T2" fmla="*/ 37 w 37"/>
                <a:gd name="T3" fmla="*/ 1 h 32"/>
                <a:gd name="T4" fmla="*/ 36 w 37"/>
                <a:gd name="T5" fmla="*/ 4 h 32"/>
                <a:gd name="T6" fmla="*/ 35 w 37"/>
                <a:gd name="T7" fmla="*/ 9 h 32"/>
                <a:gd name="T8" fmla="*/ 35 w 37"/>
                <a:gd name="T9" fmla="*/ 14 h 32"/>
                <a:gd name="T10" fmla="*/ 35 w 37"/>
                <a:gd name="T11" fmla="*/ 20 h 32"/>
                <a:gd name="T12" fmla="*/ 35 w 37"/>
                <a:gd name="T13" fmla="*/ 25 h 32"/>
                <a:gd name="T14" fmla="*/ 35 w 37"/>
                <a:gd name="T15" fmla="*/ 29 h 32"/>
                <a:gd name="T16" fmla="*/ 35 w 37"/>
                <a:gd name="T17" fmla="*/ 31 h 32"/>
                <a:gd name="T18" fmla="*/ 0 w 37"/>
                <a:gd name="T19" fmla="*/ 32 h 32"/>
                <a:gd name="T20" fmla="*/ 0 w 37"/>
                <a:gd name="T21" fmla="*/ 31 h 32"/>
                <a:gd name="T22" fmla="*/ 0 w 37"/>
                <a:gd name="T23" fmla="*/ 28 h 32"/>
                <a:gd name="T24" fmla="*/ 0 w 37"/>
                <a:gd name="T25" fmla="*/ 24 h 32"/>
                <a:gd name="T26" fmla="*/ 1 w 37"/>
                <a:gd name="T27" fmla="*/ 19 h 32"/>
                <a:gd name="T28" fmla="*/ 2 w 37"/>
                <a:gd name="T29" fmla="*/ 14 h 32"/>
                <a:gd name="T30" fmla="*/ 3 w 37"/>
                <a:gd name="T31" fmla="*/ 10 h 32"/>
                <a:gd name="T32" fmla="*/ 4 w 37"/>
                <a:gd name="T33" fmla="*/ 6 h 32"/>
                <a:gd name="T34" fmla="*/ 6 w 37"/>
                <a:gd name="T35" fmla="*/ 4 h 32"/>
                <a:gd name="T36" fmla="*/ 9 w 37"/>
                <a:gd name="T37" fmla="*/ 2 h 32"/>
                <a:gd name="T38" fmla="*/ 12 w 37"/>
                <a:gd name="T39" fmla="*/ 1 h 32"/>
                <a:gd name="T40" fmla="*/ 16 w 37"/>
                <a:gd name="T41" fmla="*/ 1 h 32"/>
                <a:gd name="T42" fmla="*/ 21 w 37"/>
                <a:gd name="T43" fmla="*/ 0 h 32"/>
                <a:gd name="T44" fmla="*/ 25 w 37"/>
                <a:gd name="T45" fmla="*/ 0 h 32"/>
                <a:gd name="T46" fmla="*/ 29 w 37"/>
                <a:gd name="T47" fmla="*/ 0 h 32"/>
                <a:gd name="T48" fmla="*/ 33 w 37"/>
                <a:gd name="T49" fmla="*/ 0 h 32"/>
                <a:gd name="T50" fmla="*/ 37 w 37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32">
                  <a:moveTo>
                    <a:pt x="37" y="0"/>
                  </a:moveTo>
                  <a:lnTo>
                    <a:pt x="37" y="1"/>
                  </a:lnTo>
                  <a:lnTo>
                    <a:pt x="36" y="4"/>
                  </a:lnTo>
                  <a:lnTo>
                    <a:pt x="35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3" name="Freeform 425">
              <a:extLst>
                <a:ext uri="{FF2B5EF4-FFF2-40B4-BE49-F238E27FC236}">
                  <a16:creationId xmlns:a16="http://schemas.microsoft.com/office/drawing/2014/main" id="{2A79F3CF-C894-4E44-A890-035A5833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167"/>
              <a:ext cx="12" cy="20"/>
            </a:xfrm>
            <a:custGeom>
              <a:avLst/>
              <a:gdLst>
                <a:gd name="T0" fmla="*/ 7 w 23"/>
                <a:gd name="T1" fmla="*/ 6 h 42"/>
                <a:gd name="T2" fmla="*/ 6 w 23"/>
                <a:gd name="T3" fmla="*/ 7 h 42"/>
                <a:gd name="T4" fmla="*/ 5 w 23"/>
                <a:gd name="T5" fmla="*/ 10 h 42"/>
                <a:gd name="T6" fmla="*/ 4 w 23"/>
                <a:gd name="T7" fmla="*/ 16 h 42"/>
                <a:gd name="T8" fmla="*/ 2 w 23"/>
                <a:gd name="T9" fmla="*/ 21 h 42"/>
                <a:gd name="T10" fmla="*/ 0 w 23"/>
                <a:gd name="T11" fmla="*/ 27 h 42"/>
                <a:gd name="T12" fmla="*/ 0 w 23"/>
                <a:gd name="T13" fmla="*/ 34 h 42"/>
                <a:gd name="T14" fmla="*/ 0 w 23"/>
                <a:gd name="T15" fmla="*/ 37 h 42"/>
                <a:gd name="T16" fmla="*/ 2 w 23"/>
                <a:gd name="T17" fmla="*/ 39 h 42"/>
                <a:gd name="T18" fmla="*/ 8 w 23"/>
                <a:gd name="T19" fmla="*/ 41 h 42"/>
                <a:gd name="T20" fmla="*/ 13 w 23"/>
                <a:gd name="T21" fmla="*/ 42 h 42"/>
                <a:gd name="T22" fmla="*/ 17 w 23"/>
                <a:gd name="T23" fmla="*/ 42 h 42"/>
                <a:gd name="T24" fmla="*/ 20 w 23"/>
                <a:gd name="T25" fmla="*/ 39 h 42"/>
                <a:gd name="T26" fmla="*/ 20 w 23"/>
                <a:gd name="T27" fmla="*/ 36 h 42"/>
                <a:gd name="T28" fmla="*/ 20 w 23"/>
                <a:gd name="T29" fmla="*/ 32 h 42"/>
                <a:gd name="T30" fmla="*/ 20 w 23"/>
                <a:gd name="T31" fmla="*/ 26 h 42"/>
                <a:gd name="T32" fmla="*/ 19 w 23"/>
                <a:gd name="T33" fmla="*/ 19 h 42"/>
                <a:gd name="T34" fmla="*/ 18 w 23"/>
                <a:gd name="T35" fmla="*/ 14 h 42"/>
                <a:gd name="T36" fmla="*/ 19 w 23"/>
                <a:gd name="T37" fmla="*/ 8 h 42"/>
                <a:gd name="T38" fmla="*/ 20 w 23"/>
                <a:gd name="T39" fmla="*/ 4 h 42"/>
                <a:gd name="T40" fmla="*/ 23 w 23"/>
                <a:gd name="T41" fmla="*/ 0 h 42"/>
                <a:gd name="T42" fmla="*/ 7 w 23"/>
                <a:gd name="T4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42">
                  <a:moveTo>
                    <a:pt x="7" y="6"/>
                  </a:moveTo>
                  <a:lnTo>
                    <a:pt x="6" y="7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8" y="41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26"/>
                  </a:lnTo>
                  <a:lnTo>
                    <a:pt x="19" y="19"/>
                  </a:lnTo>
                  <a:lnTo>
                    <a:pt x="18" y="14"/>
                  </a:lnTo>
                  <a:lnTo>
                    <a:pt x="19" y="8"/>
                  </a:lnTo>
                  <a:lnTo>
                    <a:pt x="20" y="4"/>
                  </a:lnTo>
                  <a:lnTo>
                    <a:pt x="23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4" name="Freeform 426">
              <a:extLst>
                <a:ext uri="{FF2B5EF4-FFF2-40B4-BE49-F238E27FC236}">
                  <a16:creationId xmlns:a16="http://schemas.microsoft.com/office/drawing/2014/main" id="{B95F67DA-3D27-4328-9BE0-C604C497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60"/>
              <a:ext cx="14" cy="25"/>
            </a:xfrm>
            <a:custGeom>
              <a:avLst/>
              <a:gdLst>
                <a:gd name="T0" fmla="*/ 10 w 27"/>
                <a:gd name="T1" fmla="*/ 5 h 50"/>
                <a:gd name="T2" fmla="*/ 10 w 27"/>
                <a:gd name="T3" fmla="*/ 7 h 50"/>
                <a:gd name="T4" fmla="*/ 10 w 27"/>
                <a:gd name="T5" fmla="*/ 11 h 50"/>
                <a:gd name="T6" fmla="*/ 9 w 27"/>
                <a:gd name="T7" fmla="*/ 17 h 50"/>
                <a:gd name="T8" fmla="*/ 8 w 27"/>
                <a:gd name="T9" fmla="*/ 24 h 50"/>
                <a:gd name="T10" fmla="*/ 8 w 27"/>
                <a:gd name="T11" fmla="*/ 31 h 50"/>
                <a:gd name="T12" fmla="*/ 6 w 27"/>
                <a:gd name="T13" fmla="*/ 37 h 50"/>
                <a:gd name="T14" fmla="*/ 3 w 27"/>
                <a:gd name="T15" fmla="*/ 43 h 50"/>
                <a:gd name="T16" fmla="*/ 0 w 27"/>
                <a:gd name="T17" fmla="*/ 47 h 50"/>
                <a:gd name="T18" fmla="*/ 0 w 27"/>
                <a:gd name="T19" fmla="*/ 47 h 50"/>
                <a:gd name="T20" fmla="*/ 1 w 27"/>
                <a:gd name="T21" fmla="*/ 49 h 50"/>
                <a:gd name="T22" fmla="*/ 3 w 27"/>
                <a:gd name="T23" fmla="*/ 50 h 50"/>
                <a:gd name="T24" fmla="*/ 8 w 27"/>
                <a:gd name="T25" fmla="*/ 50 h 50"/>
                <a:gd name="T26" fmla="*/ 14 w 27"/>
                <a:gd name="T27" fmla="*/ 49 h 50"/>
                <a:gd name="T28" fmla="*/ 19 w 27"/>
                <a:gd name="T29" fmla="*/ 48 h 50"/>
                <a:gd name="T30" fmla="*/ 22 w 27"/>
                <a:gd name="T31" fmla="*/ 44 h 50"/>
                <a:gd name="T32" fmla="*/ 23 w 27"/>
                <a:gd name="T33" fmla="*/ 35 h 50"/>
                <a:gd name="T34" fmla="*/ 25 w 27"/>
                <a:gd name="T35" fmla="*/ 30 h 50"/>
                <a:gd name="T36" fmla="*/ 25 w 27"/>
                <a:gd name="T37" fmla="*/ 24 h 50"/>
                <a:gd name="T38" fmla="*/ 26 w 27"/>
                <a:gd name="T39" fmla="*/ 19 h 50"/>
                <a:gd name="T40" fmla="*/ 27 w 27"/>
                <a:gd name="T41" fmla="*/ 12 h 50"/>
                <a:gd name="T42" fmla="*/ 27 w 27"/>
                <a:gd name="T43" fmla="*/ 8 h 50"/>
                <a:gd name="T44" fmla="*/ 27 w 27"/>
                <a:gd name="T45" fmla="*/ 4 h 50"/>
                <a:gd name="T46" fmla="*/ 27 w 27"/>
                <a:gd name="T47" fmla="*/ 2 h 50"/>
                <a:gd name="T48" fmla="*/ 27 w 27"/>
                <a:gd name="T49" fmla="*/ 1 h 50"/>
                <a:gd name="T50" fmla="*/ 25 w 27"/>
                <a:gd name="T51" fmla="*/ 1 h 50"/>
                <a:gd name="T52" fmla="*/ 18 w 27"/>
                <a:gd name="T53" fmla="*/ 0 h 50"/>
                <a:gd name="T54" fmla="*/ 13 w 27"/>
                <a:gd name="T55" fmla="*/ 1 h 50"/>
                <a:gd name="T56" fmla="*/ 10 w 27"/>
                <a:gd name="T5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50">
                  <a:moveTo>
                    <a:pt x="10" y="5"/>
                  </a:moveTo>
                  <a:lnTo>
                    <a:pt x="10" y="7"/>
                  </a:lnTo>
                  <a:lnTo>
                    <a:pt x="10" y="11"/>
                  </a:lnTo>
                  <a:lnTo>
                    <a:pt x="9" y="17"/>
                  </a:lnTo>
                  <a:lnTo>
                    <a:pt x="8" y="24"/>
                  </a:lnTo>
                  <a:lnTo>
                    <a:pt x="8" y="31"/>
                  </a:lnTo>
                  <a:lnTo>
                    <a:pt x="6" y="37"/>
                  </a:lnTo>
                  <a:lnTo>
                    <a:pt x="3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0"/>
                  </a:lnTo>
                  <a:lnTo>
                    <a:pt x="8" y="50"/>
                  </a:lnTo>
                  <a:lnTo>
                    <a:pt x="14" y="49"/>
                  </a:lnTo>
                  <a:lnTo>
                    <a:pt x="19" y="48"/>
                  </a:lnTo>
                  <a:lnTo>
                    <a:pt x="22" y="44"/>
                  </a:lnTo>
                  <a:lnTo>
                    <a:pt x="23" y="35"/>
                  </a:lnTo>
                  <a:lnTo>
                    <a:pt x="25" y="30"/>
                  </a:lnTo>
                  <a:lnTo>
                    <a:pt x="25" y="24"/>
                  </a:lnTo>
                  <a:lnTo>
                    <a:pt x="26" y="19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5" name="Freeform 427">
              <a:extLst>
                <a:ext uri="{FF2B5EF4-FFF2-40B4-BE49-F238E27FC236}">
                  <a16:creationId xmlns:a16="http://schemas.microsoft.com/office/drawing/2014/main" id="{5B0BDA78-1D12-4D85-B757-EE4FD452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159"/>
              <a:ext cx="12" cy="23"/>
            </a:xfrm>
            <a:custGeom>
              <a:avLst/>
              <a:gdLst>
                <a:gd name="T0" fmla="*/ 4 w 23"/>
                <a:gd name="T1" fmla="*/ 3 h 47"/>
                <a:gd name="T2" fmla="*/ 4 w 23"/>
                <a:gd name="T3" fmla="*/ 5 h 47"/>
                <a:gd name="T4" fmla="*/ 4 w 23"/>
                <a:gd name="T5" fmla="*/ 8 h 47"/>
                <a:gd name="T6" fmla="*/ 4 w 23"/>
                <a:gd name="T7" fmla="*/ 13 h 47"/>
                <a:gd name="T8" fmla="*/ 4 w 23"/>
                <a:gd name="T9" fmla="*/ 20 h 47"/>
                <a:gd name="T10" fmla="*/ 3 w 23"/>
                <a:gd name="T11" fmla="*/ 27 h 47"/>
                <a:gd name="T12" fmla="*/ 3 w 23"/>
                <a:gd name="T13" fmla="*/ 33 h 47"/>
                <a:gd name="T14" fmla="*/ 2 w 23"/>
                <a:gd name="T15" fmla="*/ 38 h 47"/>
                <a:gd name="T16" fmla="*/ 1 w 23"/>
                <a:gd name="T17" fmla="*/ 41 h 47"/>
                <a:gd name="T18" fmla="*/ 0 w 23"/>
                <a:gd name="T19" fmla="*/ 46 h 47"/>
                <a:gd name="T20" fmla="*/ 1 w 23"/>
                <a:gd name="T21" fmla="*/ 47 h 47"/>
                <a:gd name="T22" fmla="*/ 5 w 23"/>
                <a:gd name="T23" fmla="*/ 47 h 47"/>
                <a:gd name="T24" fmla="*/ 11 w 23"/>
                <a:gd name="T25" fmla="*/ 46 h 47"/>
                <a:gd name="T26" fmla="*/ 16 w 23"/>
                <a:gd name="T27" fmla="*/ 45 h 47"/>
                <a:gd name="T28" fmla="*/ 22 w 23"/>
                <a:gd name="T29" fmla="*/ 42 h 47"/>
                <a:gd name="T30" fmla="*/ 23 w 23"/>
                <a:gd name="T31" fmla="*/ 39 h 47"/>
                <a:gd name="T32" fmla="*/ 23 w 23"/>
                <a:gd name="T33" fmla="*/ 33 h 47"/>
                <a:gd name="T34" fmla="*/ 23 w 23"/>
                <a:gd name="T35" fmla="*/ 30 h 47"/>
                <a:gd name="T36" fmla="*/ 23 w 23"/>
                <a:gd name="T37" fmla="*/ 25 h 47"/>
                <a:gd name="T38" fmla="*/ 23 w 23"/>
                <a:gd name="T39" fmla="*/ 22 h 47"/>
                <a:gd name="T40" fmla="*/ 23 w 23"/>
                <a:gd name="T41" fmla="*/ 17 h 47"/>
                <a:gd name="T42" fmla="*/ 23 w 23"/>
                <a:gd name="T43" fmla="*/ 13 h 47"/>
                <a:gd name="T44" fmla="*/ 23 w 23"/>
                <a:gd name="T45" fmla="*/ 10 h 47"/>
                <a:gd name="T46" fmla="*/ 23 w 23"/>
                <a:gd name="T47" fmla="*/ 7 h 47"/>
                <a:gd name="T48" fmla="*/ 23 w 23"/>
                <a:gd name="T49" fmla="*/ 5 h 47"/>
                <a:gd name="T50" fmla="*/ 18 w 23"/>
                <a:gd name="T51" fmla="*/ 2 h 47"/>
                <a:gd name="T52" fmla="*/ 13 w 23"/>
                <a:gd name="T53" fmla="*/ 0 h 47"/>
                <a:gd name="T54" fmla="*/ 7 w 23"/>
                <a:gd name="T55" fmla="*/ 0 h 47"/>
                <a:gd name="T56" fmla="*/ 4 w 23"/>
                <a:gd name="T5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47">
                  <a:moveTo>
                    <a:pt x="4" y="3"/>
                  </a:moveTo>
                  <a:lnTo>
                    <a:pt x="4" y="5"/>
                  </a:lnTo>
                  <a:lnTo>
                    <a:pt x="4" y="8"/>
                  </a:lnTo>
                  <a:lnTo>
                    <a:pt x="4" y="13"/>
                  </a:lnTo>
                  <a:lnTo>
                    <a:pt x="4" y="20"/>
                  </a:lnTo>
                  <a:lnTo>
                    <a:pt x="3" y="27"/>
                  </a:lnTo>
                  <a:lnTo>
                    <a:pt x="3" y="33"/>
                  </a:lnTo>
                  <a:lnTo>
                    <a:pt x="2" y="38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7"/>
                  </a:lnTo>
                  <a:lnTo>
                    <a:pt x="11" y="46"/>
                  </a:lnTo>
                  <a:lnTo>
                    <a:pt x="16" y="45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3"/>
                  </a:lnTo>
                  <a:lnTo>
                    <a:pt x="23" y="30"/>
                  </a:lnTo>
                  <a:lnTo>
                    <a:pt x="23" y="25"/>
                  </a:lnTo>
                  <a:lnTo>
                    <a:pt x="23" y="22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6" name="Freeform 428">
              <a:extLst>
                <a:ext uri="{FF2B5EF4-FFF2-40B4-BE49-F238E27FC236}">
                  <a16:creationId xmlns:a16="http://schemas.microsoft.com/office/drawing/2014/main" id="{F26DAA1C-3573-4788-9065-51E8FDF8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57"/>
              <a:ext cx="12" cy="22"/>
            </a:xfrm>
            <a:custGeom>
              <a:avLst/>
              <a:gdLst>
                <a:gd name="T0" fmla="*/ 1 w 22"/>
                <a:gd name="T1" fmla="*/ 5 h 43"/>
                <a:gd name="T2" fmla="*/ 1 w 22"/>
                <a:gd name="T3" fmla="*/ 5 h 43"/>
                <a:gd name="T4" fmla="*/ 2 w 22"/>
                <a:gd name="T5" fmla="*/ 9 h 43"/>
                <a:gd name="T6" fmla="*/ 2 w 22"/>
                <a:gd name="T7" fmla="*/ 14 h 43"/>
                <a:gd name="T8" fmla="*/ 2 w 22"/>
                <a:gd name="T9" fmla="*/ 20 h 43"/>
                <a:gd name="T10" fmla="*/ 2 w 22"/>
                <a:gd name="T11" fmla="*/ 27 h 43"/>
                <a:gd name="T12" fmla="*/ 2 w 22"/>
                <a:gd name="T13" fmla="*/ 33 h 43"/>
                <a:gd name="T14" fmla="*/ 1 w 22"/>
                <a:gd name="T15" fmla="*/ 38 h 43"/>
                <a:gd name="T16" fmla="*/ 0 w 22"/>
                <a:gd name="T17" fmla="*/ 41 h 43"/>
                <a:gd name="T18" fmla="*/ 0 w 22"/>
                <a:gd name="T19" fmla="*/ 42 h 43"/>
                <a:gd name="T20" fmla="*/ 1 w 22"/>
                <a:gd name="T21" fmla="*/ 42 h 43"/>
                <a:gd name="T22" fmla="*/ 4 w 22"/>
                <a:gd name="T23" fmla="*/ 43 h 43"/>
                <a:gd name="T24" fmla="*/ 11 w 22"/>
                <a:gd name="T25" fmla="*/ 42 h 43"/>
                <a:gd name="T26" fmla="*/ 18 w 22"/>
                <a:gd name="T27" fmla="*/ 40 h 43"/>
                <a:gd name="T28" fmla="*/ 21 w 22"/>
                <a:gd name="T29" fmla="*/ 38 h 43"/>
                <a:gd name="T30" fmla="*/ 22 w 22"/>
                <a:gd name="T31" fmla="*/ 36 h 43"/>
                <a:gd name="T32" fmla="*/ 21 w 22"/>
                <a:gd name="T33" fmla="*/ 32 h 43"/>
                <a:gd name="T34" fmla="*/ 20 w 22"/>
                <a:gd name="T35" fmla="*/ 29 h 43"/>
                <a:gd name="T36" fmla="*/ 19 w 22"/>
                <a:gd name="T37" fmla="*/ 25 h 43"/>
                <a:gd name="T38" fmla="*/ 17 w 22"/>
                <a:gd name="T39" fmla="*/ 20 h 43"/>
                <a:gd name="T40" fmla="*/ 16 w 22"/>
                <a:gd name="T41" fmla="*/ 16 h 43"/>
                <a:gd name="T42" fmla="*/ 15 w 22"/>
                <a:gd name="T43" fmla="*/ 12 h 43"/>
                <a:gd name="T44" fmla="*/ 15 w 22"/>
                <a:gd name="T45" fmla="*/ 9 h 43"/>
                <a:gd name="T46" fmla="*/ 16 w 22"/>
                <a:gd name="T47" fmla="*/ 5 h 43"/>
                <a:gd name="T48" fmla="*/ 19 w 22"/>
                <a:gd name="T49" fmla="*/ 3 h 43"/>
                <a:gd name="T50" fmla="*/ 20 w 22"/>
                <a:gd name="T51" fmla="*/ 2 h 43"/>
                <a:gd name="T52" fmla="*/ 18 w 22"/>
                <a:gd name="T53" fmla="*/ 1 h 43"/>
                <a:gd name="T54" fmla="*/ 15 w 22"/>
                <a:gd name="T55" fmla="*/ 0 h 43"/>
                <a:gd name="T56" fmla="*/ 11 w 22"/>
                <a:gd name="T57" fmla="*/ 0 h 43"/>
                <a:gd name="T58" fmla="*/ 6 w 22"/>
                <a:gd name="T59" fmla="*/ 1 h 43"/>
                <a:gd name="T60" fmla="*/ 2 w 22"/>
                <a:gd name="T61" fmla="*/ 1 h 43"/>
                <a:gd name="T62" fmla="*/ 1 w 22"/>
                <a:gd name="T63" fmla="*/ 3 h 43"/>
                <a:gd name="T64" fmla="*/ 1 w 22"/>
                <a:gd name="T6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3">
                  <a:moveTo>
                    <a:pt x="1" y="5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3"/>
                  </a:lnTo>
                  <a:lnTo>
                    <a:pt x="11" y="42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2" y="36"/>
                  </a:lnTo>
                  <a:lnTo>
                    <a:pt x="21" y="32"/>
                  </a:lnTo>
                  <a:lnTo>
                    <a:pt x="20" y="29"/>
                  </a:lnTo>
                  <a:lnTo>
                    <a:pt x="19" y="25"/>
                  </a:lnTo>
                  <a:lnTo>
                    <a:pt x="17" y="20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7" name="Freeform 429">
              <a:extLst>
                <a:ext uri="{FF2B5EF4-FFF2-40B4-BE49-F238E27FC236}">
                  <a16:creationId xmlns:a16="http://schemas.microsoft.com/office/drawing/2014/main" id="{82388645-AEFA-4720-BF14-41845D23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2156"/>
              <a:ext cx="13" cy="17"/>
            </a:xfrm>
            <a:custGeom>
              <a:avLst/>
              <a:gdLst>
                <a:gd name="T0" fmla="*/ 0 w 26"/>
                <a:gd name="T1" fmla="*/ 1 h 34"/>
                <a:gd name="T2" fmla="*/ 2 w 26"/>
                <a:gd name="T3" fmla="*/ 2 h 34"/>
                <a:gd name="T4" fmla="*/ 3 w 26"/>
                <a:gd name="T5" fmla="*/ 3 h 34"/>
                <a:gd name="T6" fmla="*/ 4 w 26"/>
                <a:gd name="T7" fmla="*/ 5 h 34"/>
                <a:gd name="T8" fmla="*/ 4 w 26"/>
                <a:gd name="T9" fmla="*/ 7 h 34"/>
                <a:gd name="T10" fmla="*/ 5 w 26"/>
                <a:gd name="T11" fmla="*/ 10 h 34"/>
                <a:gd name="T12" fmla="*/ 6 w 26"/>
                <a:gd name="T13" fmla="*/ 13 h 34"/>
                <a:gd name="T14" fmla="*/ 6 w 26"/>
                <a:gd name="T15" fmla="*/ 17 h 34"/>
                <a:gd name="T16" fmla="*/ 5 w 26"/>
                <a:gd name="T17" fmla="*/ 25 h 34"/>
                <a:gd name="T18" fmla="*/ 2 w 26"/>
                <a:gd name="T19" fmla="*/ 29 h 34"/>
                <a:gd name="T20" fmla="*/ 0 w 26"/>
                <a:gd name="T21" fmla="*/ 32 h 34"/>
                <a:gd name="T22" fmla="*/ 0 w 26"/>
                <a:gd name="T23" fmla="*/ 33 h 34"/>
                <a:gd name="T24" fmla="*/ 6 w 26"/>
                <a:gd name="T25" fmla="*/ 34 h 34"/>
                <a:gd name="T26" fmla="*/ 11 w 26"/>
                <a:gd name="T27" fmla="*/ 33 h 34"/>
                <a:gd name="T28" fmla="*/ 18 w 26"/>
                <a:gd name="T29" fmla="*/ 31 h 34"/>
                <a:gd name="T30" fmla="*/ 24 w 26"/>
                <a:gd name="T31" fmla="*/ 28 h 34"/>
                <a:gd name="T32" fmla="*/ 26 w 26"/>
                <a:gd name="T33" fmla="*/ 25 h 34"/>
                <a:gd name="T34" fmla="*/ 24 w 26"/>
                <a:gd name="T35" fmla="*/ 22 h 34"/>
                <a:gd name="T36" fmla="*/ 21 w 26"/>
                <a:gd name="T37" fmla="*/ 19 h 34"/>
                <a:gd name="T38" fmla="*/ 19 w 26"/>
                <a:gd name="T39" fmla="*/ 16 h 34"/>
                <a:gd name="T40" fmla="*/ 18 w 26"/>
                <a:gd name="T41" fmla="*/ 11 h 34"/>
                <a:gd name="T42" fmla="*/ 19 w 26"/>
                <a:gd name="T43" fmla="*/ 7 h 34"/>
                <a:gd name="T44" fmla="*/ 20 w 26"/>
                <a:gd name="T45" fmla="*/ 4 h 34"/>
                <a:gd name="T46" fmla="*/ 22 w 26"/>
                <a:gd name="T47" fmla="*/ 2 h 34"/>
                <a:gd name="T48" fmla="*/ 18 w 26"/>
                <a:gd name="T49" fmla="*/ 0 h 34"/>
                <a:gd name="T50" fmla="*/ 12 w 26"/>
                <a:gd name="T51" fmla="*/ 0 h 34"/>
                <a:gd name="T52" fmla="*/ 5 w 26"/>
                <a:gd name="T53" fmla="*/ 0 h 34"/>
                <a:gd name="T54" fmla="*/ 0 w 26"/>
                <a:gd name="T5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0" y="1"/>
                  </a:moveTo>
                  <a:lnTo>
                    <a:pt x="2" y="2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10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5" y="25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6" y="34"/>
                  </a:lnTo>
                  <a:lnTo>
                    <a:pt x="11" y="33"/>
                  </a:lnTo>
                  <a:lnTo>
                    <a:pt x="18" y="31"/>
                  </a:lnTo>
                  <a:lnTo>
                    <a:pt x="24" y="28"/>
                  </a:lnTo>
                  <a:lnTo>
                    <a:pt x="26" y="25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8" y="11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8" name="Freeform 430">
              <a:extLst>
                <a:ext uri="{FF2B5EF4-FFF2-40B4-BE49-F238E27FC236}">
                  <a16:creationId xmlns:a16="http://schemas.microsoft.com/office/drawing/2014/main" id="{F797C60D-DA0F-43C4-AEBE-C07650AC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152"/>
              <a:ext cx="17" cy="10"/>
            </a:xfrm>
            <a:custGeom>
              <a:avLst/>
              <a:gdLst>
                <a:gd name="T0" fmla="*/ 0 w 35"/>
                <a:gd name="T1" fmla="*/ 5 h 21"/>
                <a:gd name="T2" fmla="*/ 2 w 35"/>
                <a:gd name="T3" fmla="*/ 7 h 21"/>
                <a:gd name="T4" fmla="*/ 8 w 35"/>
                <a:gd name="T5" fmla="*/ 9 h 21"/>
                <a:gd name="T6" fmla="*/ 11 w 35"/>
                <a:gd name="T7" fmla="*/ 13 h 21"/>
                <a:gd name="T8" fmla="*/ 10 w 35"/>
                <a:gd name="T9" fmla="*/ 20 h 21"/>
                <a:gd name="T10" fmla="*/ 10 w 35"/>
                <a:gd name="T11" fmla="*/ 20 h 21"/>
                <a:gd name="T12" fmla="*/ 11 w 35"/>
                <a:gd name="T13" fmla="*/ 21 h 21"/>
                <a:gd name="T14" fmla="*/ 14 w 35"/>
                <a:gd name="T15" fmla="*/ 21 h 21"/>
                <a:gd name="T16" fmla="*/ 22 w 35"/>
                <a:gd name="T17" fmla="*/ 20 h 21"/>
                <a:gd name="T18" fmla="*/ 30 w 35"/>
                <a:gd name="T19" fmla="*/ 18 h 21"/>
                <a:gd name="T20" fmla="*/ 35 w 35"/>
                <a:gd name="T21" fmla="*/ 15 h 21"/>
                <a:gd name="T22" fmla="*/ 35 w 35"/>
                <a:gd name="T23" fmla="*/ 13 h 21"/>
                <a:gd name="T24" fmla="*/ 30 w 35"/>
                <a:gd name="T25" fmla="*/ 10 h 21"/>
                <a:gd name="T26" fmla="*/ 27 w 35"/>
                <a:gd name="T27" fmla="*/ 7 h 21"/>
                <a:gd name="T28" fmla="*/ 26 w 35"/>
                <a:gd name="T29" fmla="*/ 3 h 21"/>
                <a:gd name="T30" fmla="*/ 25 w 35"/>
                <a:gd name="T31" fmla="*/ 1 h 21"/>
                <a:gd name="T32" fmla="*/ 25 w 35"/>
                <a:gd name="T33" fmla="*/ 0 h 21"/>
                <a:gd name="T34" fmla="*/ 0 w 35"/>
                <a:gd name="T3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1">
                  <a:moveTo>
                    <a:pt x="0" y="5"/>
                  </a:moveTo>
                  <a:lnTo>
                    <a:pt x="2" y="7"/>
                  </a:lnTo>
                  <a:lnTo>
                    <a:pt x="8" y="9"/>
                  </a:lnTo>
                  <a:lnTo>
                    <a:pt x="11" y="1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22" y="20"/>
                  </a:lnTo>
                  <a:lnTo>
                    <a:pt x="30" y="18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0" y="10"/>
                  </a:lnTo>
                  <a:lnTo>
                    <a:pt x="27" y="7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9" name="Freeform 431">
              <a:extLst>
                <a:ext uri="{FF2B5EF4-FFF2-40B4-BE49-F238E27FC236}">
                  <a16:creationId xmlns:a16="http://schemas.microsoft.com/office/drawing/2014/main" id="{9FE4B97D-00BE-4D4A-A8BF-603D5586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927"/>
              <a:ext cx="334" cy="234"/>
            </a:xfrm>
            <a:custGeom>
              <a:avLst/>
              <a:gdLst>
                <a:gd name="T0" fmla="*/ 17 w 669"/>
                <a:gd name="T1" fmla="*/ 66 h 468"/>
                <a:gd name="T2" fmla="*/ 46 w 669"/>
                <a:gd name="T3" fmla="*/ 58 h 468"/>
                <a:gd name="T4" fmla="*/ 76 w 669"/>
                <a:gd name="T5" fmla="*/ 10 h 468"/>
                <a:gd name="T6" fmla="*/ 89 w 669"/>
                <a:gd name="T7" fmla="*/ 16 h 468"/>
                <a:gd name="T8" fmla="*/ 71 w 669"/>
                <a:gd name="T9" fmla="*/ 60 h 468"/>
                <a:gd name="T10" fmla="*/ 95 w 669"/>
                <a:gd name="T11" fmla="*/ 102 h 468"/>
                <a:gd name="T12" fmla="*/ 135 w 669"/>
                <a:gd name="T13" fmla="*/ 130 h 468"/>
                <a:gd name="T14" fmla="*/ 156 w 669"/>
                <a:gd name="T15" fmla="*/ 125 h 468"/>
                <a:gd name="T16" fmla="*/ 170 w 669"/>
                <a:gd name="T17" fmla="*/ 129 h 468"/>
                <a:gd name="T18" fmla="*/ 167 w 669"/>
                <a:gd name="T19" fmla="*/ 150 h 468"/>
                <a:gd name="T20" fmla="*/ 198 w 669"/>
                <a:gd name="T21" fmla="*/ 163 h 468"/>
                <a:gd name="T22" fmla="*/ 228 w 669"/>
                <a:gd name="T23" fmla="*/ 164 h 468"/>
                <a:gd name="T24" fmla="*/ 237 w 669"/>
                <a:gd name="T25" fmla="*/ 179 h 468"/>
                <a:gd name="T26" fmla="*/ 255 w 669"/>
                <a:gd name="T27" fmla="*/ 199 h 468"/>
                <a:gd name="T28" fmla="*/ 317 w 669"/>
                <a:gd name="T29" fmla="*/ 225 h 468"/>
                <a:gd name="T30" fmla="*/ 356 w 669"/>
                <a:gd name="T31" fmla="*/ 220 h 468"/>
                <a:gd name="T32" fmla="*/ 372 w 669"/>
                <a:gd name="T33" fmla="*/ 228 h 468"/>
                <a:gd name="T34" fmla="*/ 389 w 669"/>
                <a:gd name="T35" fmla="*/ 250 h 468"/>
                <a:gd name="T36" fmla="*/ 414 w 669"/>
                <a:gd name="T37" fmla="*/ 259 h 468"/>
                <a:gd name="T38" fmla="*/ 441 w 669"/>
                <a:gd name="T39" fmla="*/ 247 h 468"/>
                <a:gd name="T40" fmla="*/ 441 w 669"/>
                <a:gd name="T41" fmla="*/ 270 h 468"/>
                <a:gd name="T42" fmla="*/ 443 w 669"/>
                <a:gd name="T43" fmla="*/ 296 h 468"/>
                <a:gd name="T44" fmla="*/ 480 w 669"/>
                <a:gd name="T45" fmla="*/ 303 h 468"/>
                <a:gd name="T46" fmla="*/ 529 w 669"/>
                <a:gd name="T47" fmla="*/ 294 h 468"/>
                <a:gd name="T48" fmla="*/ 521 w 669"/>
                <a:gd name="T49" fmla="*/ 305 h 468"/>
                <a:gd name="T50" fmla="*/ 496 w 669"/>
                <a:gd name="T51" fmla="*/ 317 h 468"/>
                <a:gd name="T52" fmla="*/ 530 w 669"/>
                <a:gd name="T53" fmla="*/ 325 h 468"/>
                <a:gd name="T54" fmla="*/ 561 w 669"/>
                <a:gd name="T55" fmla="*/ 310 h 468"/>
                <a:gd name="T56" fmla="*/ 557 w 669"/>
                <a:gd name="T57" fmla="*/ 325 h 468"/>
                <a:gd name="T58" fmla="*/ 546 w 669"/>
                <a:gd name="T59" fmla="*/ 340 h 468"/>
                <a:gd name="T60" fmla="*/ 557 w 669"/>
                <a:gd name="T61" fmla="*/ 352 h 468"/>
                <a:gd name="T62" fmla="*/ 578 w 669"/>
                <a:gd name="T63" fmla="*/ 338 h 468"/>
                <a:gd name="T64" fmla="*/ 600 w 669"/>
                <a:gd name="T65" fmla="*/ 334 h 468"/>
                <a:gd name="T66" fmla="*/ 577 w 669"/>
                <a:gd name="T67" fmla="*/ 365 h 468"/>
                <a:gd name="T68" fmla="*/ 572 w 669"/>
                <a:gd name="T69" fmla="*/ 391 h 468"/>
                <a:gd name="T70" fmla="*/ 608 w 669"/>
                <a:gd name="T71" fmla="*/ 401 h 468"/>
                <a:gd name="T72" fmla="*/ 669 w 669"/>
                <a:gd name="T73" fmla="*/ 404 h 468"/>
                <a:gd name="T74" fmla="*/ 599 w 669"/>
                <a:gd name="T75" fmla="*/ 410 h 468"/>
                <a:gd name="T76" fmla="*/ 568 w 669"/>
                <a:gd name="T77" fmla="*/ 423 h 468"/>
                <a:gd name="T78" fmla="*/ 555 w 669"/>
                <a:gd name="T79" fmla="*/ 448 h 468"/>
                <a:gd name="T80" fmla="*/ 561 w 669"/>
                <a:gd name="T81" fmla="*/ 466 h 468"/>
                <a:gd name="T82" fmla="*/ 546 w 669"/>
                <a:gd name="T83" fmla="*/ 415 h 468"/>
                <a:gd name="T84" fmla="*/ 526 w 669"/>
                <a:gd name="T85" fmla="*/ 364 h 468"/>
                <a:gd name="T86" fmla="*/ 484 w 669"/>
                <a:gd name="T87" fmla="*/ 338 h 468"/>
                <a:gd name="T88" fmla="*/ 472 w 669"/>
                <a:gd name="T89" fmla="*/ 326 h 468"/>
                <a:gd name="T90" fmla="*/ 440 w 669"/>
                <a:gd name="T91" fmla="*/ 309 h 468"/>
                <a:gd name="T92" fmla="*/ 424 w 669"/>
                <a:gd name="T93" fmla="*/ 290 h 468"/>
                <a:gd name="T94" fmla="*/ 405 w 669"/>
                <a:gd name="T95" fmla="*/ 276 h 468"/>
                <a:gd name="T96" fmla="*/ 376 w 669"/>
                <a:gd name="T97" fmla="*/ 261 h 468"/>
                <a:gd name="T98" fmla="*/ 331 w 669"/>
                <a:gd name="T99" fmla="*/ 245 h 468"/>
                <a:gd name="T100" fmla="*/ 212 w 669"/>
                <a:gd name="T101" fmla="*/ 190 h 468"/>
                <a:gd name="T102" fmla="*/ 99 w 669"/>
                <a:gd name="T103" fmla="*/ 124 h 468"/>
                <a:gd name="T104" fmla="*/ 51 w 669"/>
                <a:gd name="T105" fmla="*/ 87 h 468"/>
                <a:gd name="T106" fmla="*/ 15 w 669"/>
                <a:gd name="T107" fmla="*/ 79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9" h="468">
                  <a:moveTo>
                    <a:pt x="6" y="53"/>
                  </a:moveTo>
                  <a:lnTo>
                    <a:pt x="7" y="54"/>
                  </a:lnTo>
                  <a:lnTo>
                    <a:pt x="9" y="57"/>
                  </a:lnTo>
                  <a:lnTo>
                    <a:pt x="11" y="60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22" y="68"/>
                  </a:lnTo>
                  <a:lnTo>
                    <a:pt x="27" y="69"/>
                  </a:lnTo>
                  <a:lnTo>
                    <a:pt x="32" y="68"/>
                  </a:lnTo>
                  <a:lnTo>
                    <a:pt x="37" y="66"/>
                  </a:lnTo>
                  <a:lnTo>
                    <a:pt x="41" y="62"/>
                  </a:lnTo>
                  <a:lnTo>
                    <a:pt x="46" y="58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9" y="39"/>
                  </a:lnTo>
                  <a:lnTo>
                    <a:pt x="65" y="30"/>
                  </a:lnTo>
                  <a:lnTo>
                    <a:pt x="70" y="18"/>
                  </a:lnTo>
                  <a:lnTo>
                    <a:pt x="76" y="10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88" y="2"/>
                  </a:lnTo>
                  <a:lnTo>
                    <a:pt x="90" y="4"/>
                  </a:lnTo>
                  <a:lnTo>
                    <a:pt x="90" y="10"/>
                  </a:lnTo>
                  <a:lnTo>
                    <a:pt x="89" y="16"/>
                  </a:lnTo>
                  <a:lnTo>
                    <a:pt x="87" y="24"/>
                  </a:lnTo>
                  <a:lnTo>
                    <a:pt x="82" y="33"/>
                  </a:lnTo>
                  <a:lnTo>
                    <a:pt x="78" y="41"/>
                  </a:lnTo>
                  <a:lnTo>
                    <a:pt x="75" y="47"/>
                  </a:lnTo>
                  <a:lnTo>
                    <a:pt x="73" y="53"/>
                  </a:lnTo>
                  <a:lnTo>
                    <a:pt x="71" y="60"/>
                  </a:lnTo>
                  <a:lnTo>
                    <a:pt x="71" y="66"/>
                  </a:lnTo>
                  <a:lnTo>
                    <a:pt x="73" y="72"/>
                  </a:lnTo>
                  <a:lnTo>
                    <a:pt x="77" y="79"/>
                  </a:lnTo>
                  <a:lnTo>
                    <a:pt x="82" y="87"/>
                  </a:lnTo>
                  <a:lnTo>
                    <a:pt x="89" y="95"/>
                  </a:lnTo>
                  <a:lnTo>
                    <a:pt x="95" y="102"/>
                  </a:lnTo>
                  <a:lnTo>
                    <a:pt x="101" y="111"/>
                  </a:lnTo>
                  <a:lnTo>
                    <a:pt x="108" y="118"/>
                  </a:lnTo>
                  <a:lnTo>
                    <a:pt x="115" y="123"/>
                  </a:lnTo>
                  <a:lnTo>
                    <a:pt x="122" y="127"/>
                  </a:lnTo>
                  <a:lnTo>
                    <a:pt x="128" y="129"/>
                  </a:lnTo>
                  <a:lnTo>
                    <a:pt x="135" y="130"/>
                  </a:lnTo>
                  <a:lnTo>
                    <a:pt x="141" y="130"/>
                  </a:lnTo>
                  <a:lnTo>
                    <a:pt x="145" y="130"/>
                  </a:lnTo>
                  <a:lnTo>
                    <a:pt x="148" y="129"/>
                  </a:lnTo>
                  <a:lnTo>
                    <a:pt x="151" y="128"/>
                  </a:lnTo>
                  <a:lnTo>
                    <a:pt x="154" y="126"/>
                  </a:lnTo>
                  <a:lnTo>
                    <a:pt x="156" y="125"/>
                  </a:lnTo>
                  <a:lnTo>
                    <a:pt x="159" y="123"/>
                  </a:lnTo>
                  <a:lnTo>
                    <a:pt x="161" y="122"/>
                  </a:lnTo>
                  <a:lnTo>
                    <a:pt x="164" y="123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70" y="129"/>
                  </a:lnTo>
                  <a:lnTo>
                    <a:pt x="170" y="132"/>
                  </a:lnTo>
                  <a:lnTo>
                    <a:pt x="170" y="137"/>
                  </a:lnTo>
                  <a:lnTo>
                    <a:pt x="169" y="140"/>
                  </a:lnTo>
                  <a:lnTo>
                    <a:pt x="167" y="143"/>
                  </a:lnTo>
                  <a:lnTo>
                    <a:pt x="167" y="147"/>
                  </a:lnTo>
                  <a:lnTo>
                    <a:pt x="167" y="150"/>
                  </a:lnTo>
                  <a:lnTo>
                    <a:pt x="168" y="153"/>
                  </a:lnTo>
                  <a:lnTo>
                    <a:pt x="171" y="156"/>
                  </a:lnTo>
                  <a:lnTo>
                    <a:pt x="175" y="158"/>
                  </a:lnTo>
                  <a:lnTo>
                    <a:pt x="181" y="159"/>
                  </a:lnTo>
                  <a:lnTo>
                    <a:pt x="189" y="162"/>
                  </a:lnTo>
                  <a:lnTo>
                    <a:pt x="198" y="163"/>
                  </a:lnTo>
                  <a:lnTo>
                    <a:pt x="206" y="163"/>
                  </a:lnTo>
                  <a:lnTo>
                    <a:pt x="212" y="164"/>
                  </a:lnTo>
                  <a:lnTo>
                    <a:pt x="215" y="164"/>
                  </a:lnTo>
                  <a:lnTo>
                    <a:pt x="220" y="164"/>
                  </a:lnTo>
                  <a:lnTo>
                    <a:pt x="225" y="164"/>
                  </a:lnTo>
                  <a:lnTo>
                    <a:pt x="228" y="164"/>
                  </a:lnTo>
                  <a:lnTo>
                    <a:pt x="232" y="163"/>
                  </a:lnTo>
                  <a:lnTo>
                    <a:pt x="240" y="164"/>
                  </a:lnTo>
                  <a:lnTo>
                    <a:pt x="247" y="167"/>
                  </a:lnTo>
                  <a:lnTo>
                    <a:pt x="248" y="171"/>
                  </a:lnTo>
                  <a:lnTo>
                    <a:pt x="241" y="177"/>
                  </a:lnTo>
                  <a:lnTo>
                    <a:pt x="237" y="179"/>
                  </a:lnTo>
                  <a:lnTo>
                    <a:pt x="235" y="182"/>
                  </a:lnTo>
                  <a:lnTo>
                    <a:pt x="236" y="185"/>
                  </a:lnTo>
                  <a:lnTo>
                    <a:pt x="238" y="189"/>
                  </a:lnTo>
                  <a:lnTo>
                    <a:pt x="242" y="193"/>
                  </a:lnTo>
                  <a:lnTo>
                    <a:pt x="248" y="196"/>
                  </a:lnTo>
                  <a:lnTo>
                    <a:pt x="255" y="199"/>
                  </a:lnTo>
                  <a:lnTo>
                    <a:pt x="262" y="203"/>
                  </a:lnTo>
                  <a:lnTo>
                    <a:pt x="273" y="206"/>
                  </a:lnTo>
                  <a:lnTo>
                    <a:pt x="284" y="211"/>
                  </a:lnTo>
                  <a:lnTo>
                    <a:pt x="295" y="217"/>
                  </a:lnTo>
                  <a:lnTo>
                    <a:pt x="307" y="222"/>
                  </a:lnTo>
                  <a:lnTo>
                    <a:pt x="317" y="225"/>
                  </a:lnTo>
                  <a:lnTo>
                    <a:pt x="328" y="228"/>
                  </a:lnTo>
                  <a:lnTo>
                    <a:pt x="336" y="229"/>
                  </a:lnTo>
                  <a:lnTo>
                    <a:pt x="340" y="228"/>
                  </a:lnTo>
                  <a:lnTo>
                    <a:pt x="345" y="226"/>
                  </a:lnTo>
                  <a:lnTo>
                    <a:pt x="350" y="223"/>
                  </a:lnTo>
                  <a:lnTo>
                    <a:pt x="356" y="220"/>
                  </a:lnTo>
                  <a:lnTo>
                    <a:pt x="363" y="218"/>
                  </a:lnTo>
                  <a:lnTo>
                    <a:pt x="368" y="216"/>
                  </a:lnTo>
                  <a:lnTo>
                    <a:pt x="372" y="216"/>
                  </a:lnTo>
                  <a:lnTo>
                    <a:pt x="373" y="218"/>
                  </a:lnTo>
                  <a:lnTo>
                    <a:pt x="373" y="223"/>
                  </a:lnTo>
                  <a:lnTo>
                    <a:pt x="372" y="228"/>
                  </a:lnTo>
                  <a:lnTo>
                    <a:pt x="372" y="233"/>
                  </a:lnTo>
                  <a:lnTo>
                    <a:pt x="375" y="237"/>
                  </a:lnTo>
                  <a:lnTo>
                    <a:pt x="378" y="242"/>
                  </a:lnTo>
                  <a:lnTo>
                    <a:pt x="382" y="245"/>
                  </a:lnTo>
                  <a:lnTo>
                    <a:pt x="385" y="248"/>
                  </a:lnTo>
                  <a:lnTo>
                    <a:pt x="389" y="250"/>
                  </a:lnTo>
                  <a:lnTo>
                    <a:pt x="392" y="252"/>
                  </a:lnTo>
                  <a:lnTo>
                    <a:pt x="395" y="253"/>
                  </a:lnTo>
                  <a:lnTo>
                    <a:pt x="399" y="255"/>
                  </a:lnTo>
                  <a:lnTo>
                    <a:pt x="405" y="257"/>
                  </a:lnTo>
                  <a:lnTo>
                    <a:pt x="409" y="258"/>
                  </a:lnTo>
                  <a:lnTo>
                    <a:pt x="414" y="259"/>
                  </a:lnTo>
                  <a:lnTo>
                    <a:pt x="418" y="259"/>
                  </a:lnTo>
                  <a:lnTo>
                    <a:pt x="421" y="258"/>
                  </a:lnTo>
                  <a:lnTo>
                    <a:pt x="425" y="256"/>
                  </a:lnTo>
                  <a:lnTo>
                    <a:pt x="430" y="252"/>
                  </a:lnTo>
                  <a:lnTo>
                    <a:pt x="435" y="250"/>
                  </a:lnTo>
                  <a:lnTo>
                    <a:pt x="441" y="247"/>
                  </a:lnTo>
                  <a:lnTo>
                    <a:pt x="445" y="247"/>
                  </a:lnTo>
                  <a:lnTo>
                    <a:pt x="449" y="248"/>
                  </a:lnTo>
                  <a:lnTo>
                    <a:pt x="451" y="251"/>
                  </a:lnTo>
                  <a:lnTo>
                    <a:pt x="450" y="255"/>
                  </a:lnTo>
                  <a:lnTo>
                    <a:pt x="446" y="262"/>
                  </a:lnTo>
                  <a:lnTo>
                    <a:pt x="441" y="270"/>
                  </a:lnTo>
                  <a:lnTo>
                    <a:pt x="437" y="276"/>
                  </a:lnTo>
                  <a:lnTo>
                    <a:pt x="436" y="281"/>
                  </a:lnTo>
                  <a:lnTo>
                    <a:pt x="436" y="285"/>
                  </a:lnTo>
                  <a:lnTo>
                    <a:pt x="437" y="289"/>
                  </a:lnTo>
                  <a:lnTo>
                    <a:pt x="439" y="292"/>
                  </a:lnTo>
                  <a:lnTo>
                    <a:pt x="443" y="296"/>
                  </a:lnTo>
                  <a:lnTo>
                    <a:pt x="449" y="299"/>
                  </a:lnTo>
                  <a:lnTo>
                    <a:pt x="455" y="301"/>
                  </a:lnTo>
                  <a:lnTo>
                    <a:pt x="461" y="303"/>
                  </a:lnTo>
                  <a:lnTo>
                    <a:pt x="467" y="304"/>
                  </a:lnTo>
                  <a:lnTo>
                    <a:pt x="473" y="304"/>
                  </a:lnTo>
                  <a:lnTo>
                    <a:pt x="480" y="303"/>
                  </a:lnTo>
                  <a:lnTo>
                    <a:pt x="487" y="302"/>
                  </a:lnTo>
                  <a:lnTo>
                    <a:pt x="495" y="300"/>
                  </a:lnTo>
                  <a:lnTo>
                    <a:pt x="503" y="298"/>
                  </a:lnTo>
                  <a:lnTo>
                    <a:pt x="513" y="294"/>
                  </a:lnTo>
                  <a:lnTo>
                    <a:pt x="521" y="294"/>
                  </a:lnTo>
                  <a:lnTo>
                    <a:pt x="529" y="294"/>
                  </a:lnTo>
                  <a:lnTo>
                    <a:pt x="537" y="296"/>
                  </a:lnTo>
                  <a:lnTo>
                    <a:pt x="541" y="298"/>
                  </a:lnTo>
                  <a:lnTo>
                    <a:pt x="542" y="300"/>
                  </a:lnTo>
                  <a:lnTo>
                    <a:pt x="539" y="302"/>
                  </a:lnTo>
                  <a:lnTo>
                    <a:pt x="532" y="303"/>
                  </a:lnTo>
                  <a:lnTo>
                    <a:pt x="521" y="305"/>
                  </a:lnTo>
                  <a:lnTo>
                    <a:pt x="513" y="307"/>
                  </a:lnTo>
                  <a:lnTo>
                    <a:pt x="506" y="309"/>
                  </a:lnTo>
                  <a:lnTo>
                    <a:pt x="499" y="310"/>
                  </a:lnTo>
                  <a:lnTo>
                    <a:pt x="496" y="313"/>
                  </a:lnTo>
                  <a:lnTo>
                    <a:pt x="495" y="315"/>
                  </a:lnTo>
                  <a:lnTo>
                    <a:pt x="496" y="317"/>
                  </a:lnTo>
                  <a:lnTo>
                    <a:pt x="500" y="321"/>
                  </a:lnTo>
                  <a:lnTo>
                    <a:pt x="507" y="324"/>
                  </a:lnTo>
                  <a:lnTo>
                    <a:pt x="514" y="326"/>
                  </a:lnTo>
                  <a:lnTo>
                    <a:pt x="519" y="327"/>
                  </a:lnTo>
                  <a:lnTo>
                    <a:pt x="525" y="326"/>
                  </a:lnTo>
                  <a:lnTo>
                    <a:pt x="530" y="325"/>
                  </a:lnTo>
                  <a:lnTo>
                    <a:pt x="536" y="323"/>
                  </a:lnTo>
                  <a:lnTo>
                    <a:pt x="540" y="319"/>
                  </a:lnTo>
                  <a:lnTo>
                    <a:pt x="543" y="315"/>
                  </a:lnTo>
                  <a:lnTo>
                    <a:pt x="547" y="312"/>
                  </a:lnTo>
                  <a:lnTo>
                    <a:pt x="553" y="310"/>
                  </a:lnTo>
                  <a:lnTo>
                    <a:pt x="561" y="310"/>
                  </a:lnTo>
                  <a:lnTo>
                    <a:pt x="568" y="310"/>
                  </a:lnTo>
                  <a:lnTo>
                    <a:pt x="574" y="312"/>
                  </a:lnTo>
                  <a:lnTo>
                    <a:pt x="576" y="314"/>
                  </a:lnTo>
                  <a:lnTo>
                    <a:pt x="574" y="317"/>
                  </a:lnTo>
                  <a:lnTo>
                    <a:pt x="567" y="321"/>
                  </a:lnTo>
                  <a:lnTo>
                    <a:pt x="557" y="325"/>
                  </a:lnTo>
                  <a:lnTo>
                    <a:pt x="551" y="329"/>
                  </a:lnTo>
                  <a:lnTo>
                    <a:pt x="547" y="332"/>
                  </a:lnTo>
                  <a:lnTo>
                    <a:pt x="546" y="335"/>
                  </a:lnTo>
                  <a:lnTo>
                    <a:pt x="545" y="338"/>
                  </a:lnTo>
                  <a:lnTo>
                    <a:pt x="545" y="339"/>
                  </a:lnTo>
                  <a:lnTo>
                    <a:pt x="546" y="340"/>
                  </a:lnTo>
                  <a:lnTo>
                    <a:pt x="546" y="341"/>
                  </a:lnTo>
                  <a:lnTo>
                    <a:pt x="544" y="342"/>
                  </a:lnTo>
                  <a:lnTo>
                    <a:pt x="543" y="345"/>
                  </a:lnTo>
                  <a:lnTo>
                    <a:pt x="544" y="350"/>
                  </a:lnTo>
                  <a:lnTo>
                    <a:pt x="552" y="352"/>
                  </a:lnTo>
                  <a:lnTo>
                    <a:pt x="557" y="352"/>
                  </a:lnTo>
                  <a:lnTo>
                    <a:pt x="562" y="351"/>
                  </a:lnTo>
                  <a:lnTo>
                    <a:pt x="565" y="349"/>
                  </a:lnTo>
                  <a:lnTo>
                    <a:pt x="568" y="346"/>
                  </a:lnTo>
                  <a:lnTo>
                    <a:pt x="570" y="343"/>
                  </a:lnTo>
                  <a:lnTo>
                    <a:pt x="574" y="340"/>
                  </a:lnTo>
                  <a:lnTo>
                    <a:pt x="578" y="338"/>
                  </a:lnTo>
                  <a:lnTo>
                    <a:pt x="583" y="335"/>
                  </a:lnTo>
                  <a:lnTo>
                    <a:pt x="589" y="333"/>
                  </a:lnTo>
                  <a:lnTo>
                    <a:pt x="594" y="332"/>
                  </a:lnTo>
                  <a:lnTo>
                    <a:pt x="597" y="331"/>
                  </a:lnTo>
                  <a:lnTo>
                    <a:pt x="599" y="332"/>
                  </a:lnTo>
                  <a:lnTo>
                    <a:pt x="600" y="334"/>
                  </a:lnTo>
                  <a:lnTo>
                    <a:pt x="599" y="337"/>
                  </a:lnTo>
                  <a:lnTo>
                    <a:pt x="597" y="341"/>
                  </a:lnTo>
                  <a:lnTo>
                    <a:pt x="593" y="347"/>
                  </a:lnTo>
                  <a:lnTo>
                    <a:pt x="588" y="354"/>
                  </a:lnTo>
                  <a:lnTo>
                    <a:pt x="581" y="360"/>
                  </a:lnTo>
                  <a:lnTo>
                    <a:pt x="577" y="365"/>
                  </a:lnTo>
                  <a:lnTo>
                    <a:pt x="573" y="370"/>
                  </a:lnTo>
                  <a:lnTo>
                    <a:pt x="570" y="374"/>
                  </a:lnTo>
                  <a:lnTo>
                    <a:pt x="568" y="379"/>
                  </a:lnTo>
                  <a:lnTo>
                    <a:pt x="567" y="383"/>
                  </a:lnTo>
                  <a:lnTo>
                    <a:pt x="569" y="387"/>
                  </a:lnTo>
                  <a:lnTo>
                    <a:pt x="572" y="391"/>
                  </a:lnTo>
                  <a:lnTo>
                    <a:pt x="575" y="394"/>
                  </a:lnTo>
                  <a:lnTo>
                    <a:pt x="580" y="397"/>
                  </a:lnTo>
                  <a:lnTo>
                    <a:pt x="586" y="399"/>
                  </a:lnTo>
                  <a:lnTo>
                    <a:pt x="593" y="401"/>
                  </a:lnTo>
                  <a:lnTo>
                    <a:pt x="600" y="401"/>
                  </a:lnTo>
                  <a:lnTo>
                    <a:pt x="608" y="401"/>
                  </a:lnTo>
                  <a:lnTo>
                    <a:pt x="619" y="400"/>
                  </a:lnTo>
                  <a:lnTo>
                    <a:pt x="630" y="399"/>
                  </a:lnTo>
                  <a:lnTo>
                    <a:pt x="643" y="399"/>
                  </a:lnTo>
                  <a:lnTo>
                    <a:pt x="654" y="400"/>
                  </a:lnTo>
                  <a:lnTo>
                    <a:pt x="664" y="401"/>
                  </a:lnTo>
                  <a:lnTo>
                    <a:pt x="669" y="404"/>
                  </a:lnTo>
                  <a:lnTo>
                    <a:pt x="668" y="406"/>
                  </a:lnTo>
                  <a:lnTo>
                    <a:pt x="660" y="408"/>
                  </a:lnTo>
                  <a:lnTo>
                    <a:pt x="644" y="409"/>
                  </a:lnTo>
                  <a:lnTo>
                    <a:pt x="625" y="409"/>
                  </a:lnTo>
                  <a:lnTo>
                    <a:pt x="611" y="409"/>
                  </a:lnTo>
                  <a:lnTo>
                    <a:pt x="599" y="410"/>
                  </a:lnTo>
                  <a:lnTo>
                    <a:pt x="590" y="411"/>
                  </a:lnTo>
                  <a:lnTo>
                    <a:pt x="583" y="412"/>
                  </a:lnTo>
                  <a:lnTo>
                    <a:pt x="578" y="413"/>
                  </a:lnTo>
                  <a:lnTo>
                    <a:pt x="574" y="416"/>
                  </a:lnTo>
                  <a:lnTo>
                    <a:pt x="571" y="419"/>
                  </a:lnTo>
                  <a:lnTo>
                    <a:pt x="568" y="423"/>
                  </a:lnTo>
                  <a:lnTo>
                    <a:pt x="565" y="426"/>
                  </a:lnTo>
                  <a:lnTo>
                    <a:pt x="561" y="431"/>
                  </a:lnTo>
                  <a:lnTo>
                    <a:pt x="557" y="436"/>
                  </a:lnTo>
                  <a:lnTo>
                    <a:pt x="555" y="440"/>
                  </a:lnTo>
                  <a:lnTo>
                    <a:pt x="555" y="444"/>
                  </a:lnTo>
                  <a:lnTo>
                    <a:pt x="555" y="448"/>
                  </a:lnTo>
                  <a:lnTo>
                    <a:pt x="556" y="452"/>
                  </a:lnTo>
                  <a:lnTo>
                    <a:pt x="561" y="460"/>
                  </a:lnTo>
                  <a:lnTo>
                    <a:pt x="562" y="464"/>
                  </a:lnTo>
                  <a:lnTo>
                    <a:pt x="562" y="467"/>
                  </a:lnTo>
                  <a:lnTo>
                    <a:pt x="562" y="468"/>
                  </a:lnTo>
                  <a:lnTo>
                    <a:pt x="561" y="466"/>
                  </a:lnTo>
                  <a:lnTo>
                    <a:pt x="560" y="462"/>
                  </a:lnTo>
                  <a:lnTo>
                    <a:pt x="557" y="456"/>
                  </a:lnTo>
                  <a:lnTo>
                    <a:pt x="554" y="446"/>
                  </a:lnTo>
                  <a:lnTo>
                    <a:pt x="551" y="437"/>
                  </a:lnTo>
                  <a:lnTo>
                    <a:pt x="549" y="426"/>
                  </a:lnTo>
                  <a:lnTo>
                    <a:pt x="546" y="415"/>
                  </a:lnTo>
                  <a:lnTo>
                    <a:pt x="546" y="404"/>
                  </a:lnTo>
                  <a:lnTo>
                    <a:pt x="544" y="394"/>
                  </a:lnTo>
                  <a:lnTo>
                    <a:pt x="542" y="384"/>
                  </a:lnTo>
                  <a:lnTo>
                    <a:pt x="538" y="377"/>
                  </a:lnTo>
                  <a:lnTo>
                    <a:pt x="533" y="370"/>
                  </a:lnTo>
                  <a:lnTo>
                    <a:pt x="526" y="364"/>
                  </a:lnTo>
                  <a:lnTo>
                    <a:pt x="520" y="359"/>
                  </a:lnTo>
                  <a:lnTo>
                    <a:pt x="513" y="356"/>
                  </a:lnTo>
                  <a:lnTo>
                    <a:pt x="506" y="352"/>
                  </a:lnTo>
                  <a:lnTo>
                    <a:pt x="493" y="346"/>
                  </a:lnTo>
                  <a:lnTo>
                    <a:pt x="487" y="341"/>
                  </a:lnTo>
                  <a:lnTo>
                    <a:pt x="484" y="338"/>
                  </a:lnTo>
                  <a:lnTo>
                    <a:pt x="484" y="337"/>
                  </a:lnTo>
                  <a:lnTo>
                    <a:pt x="483" y="336"/>
                  </a:lnTo>
                  <a:lnTo>
                    <a:pt x="483" y="335"/>
                  </a:lnTo>
                  <a:lnTo>
                    <a:pt x="480" y="332"/>
                  </a:lnTo>
                  <a:lnTo>
                    <a:pt x="476" y="329"/>
                  </a:lnTo>
                  <a:lnTo>
                    <a:pt x="472" y="326"/>
                  </a:lnTo>
                  <a:lnTo>
                    <a:pt x="467" y="323"/>
                  </a:lnTo>
                  <a:lnTo>
                    <a:pt x="462" y="319"/>
                  </a:lnTo>
                  <a:lnTo>
                    <a:pt x="456" y="316"/>
                  </a:lnTo>
                  <a:lnTo>
                    <a:pt x="450" y="314"/>
                  </a:lnTo>
                  <a:lnTo>
                    <a:pt x="444" y="312"/>
                  </a:lnTo>
                  <a:lnTo>
                    <a:pt x="440" y="309"/>
                  </a:lnTo>
                  <a:lnTo>
                    <a:pt x="436" y="307"/>
                  </a:lnTo>
                  <a:lnTo>
                    <a:pt x="432" y="304"/>
                  </a:lnTo>
                  <a:lnTo>
                    <a:pt x="429" y="301"/>
                  </a:lnTo>
                  <a:lnTo>
                    <a:pt x="428" y="298"/>
                  </a:lnTo>
                  <a:lnTo>
                    <a:pt x="425" y="293"/>
                  </a:lnTo>
                  <a:lnTo>
                    <a:pt x="424" y="290"/>
                  </a:lnTo>
                  <a:lnTo>
                    <a:pt x="421" y="287"/>
                  </a:lnTo>
                  <a:lnTo>
                    <a:pt x="419" y="285"/>
                  </a:lnTo>
                  <a:lnTo>
                    <a:pt x="417" y="282"/>
                  </a:lnTo>
                  <a:lnTo>
                    <a:pt x="413" y="280"/>
                  </a:lnTo>
                  <a:lnTo>
                    <a:pt x="409" y="278"/>
                  </a:lnTo>
                  <a:lnTo>
                    <a:pt x="405" y="276"/>
                  </a:lnTo>
                  <a:lnTo>
                    <a:pt x="398" y="274"/>
                  </a:lnTo>
                  <a:lnTo>
                    <a:pt x="394" y="272"/>
                  </a:lnTo>
                  <a:lnTo>
                    <a:pt x="390" y="270"/>
                  </a:lnTo>
                  <a:lnTo>
                    <a:pt x="386" y="266"/>
                  </a:lnTo>
                  <a:lnTo>
                    <a:pt x="382" y="263"/>
                  </a:lnTo>
                  <a:lnTo>
                    <a:pt x="376" y="261"/>
                  </a:lnTo>
                  <a:lnTo>
                    <a:pt x="371" y="258"/>
                  </a:lnTo>
                  <a:lnTo>
                    <a:pt x="366" y="256"/>
                  </a:lnTo>
                  <a:lnTo>
                    <a:pt x="359" y="254"/>
                  </a:lnTo>
                  <a:lnTo>
                    <a:pt x="353" y="253"/>
                  </a:lnTo>
                  <a:lnTo>
                    <a:pt x="343" y="250"/>
                  </a:lnTo>
                  <a:lnTo>
                    <a:pt x="331" y="245"/>
                  </a:lnTo>
                  <a:lnTo>
                    <a:pt x="315" y="237"/>
                  </a:lnTo>
                  <a:lnTo>
                    <a:pt x="298" y="229"/>
                  </a:lnTo>
                  <a:lnTo>
                    <a:pt x="277" y="221"/>
                  </a:lnTo>
                  <a:lnTo>
                    <a:pt x="256" y="211"/>
                  </a:lnTo>
                  <a:lnTo>
                    <a:pt x="234" y="200"/>
                  </a:lnTo>
                  <a:lnTo>
                    <a:pt x="212" y="190"/>
                  </a:lnTo>
                  <a:lnTo>
                    <a:pt x="189" y="178"/>
                  </a:lnTo>
                  <a:lnTo>
                    <a:pt x="168" y="167"/>
                  </a:lnTo>
                  <a:lnTo>
                    <a:pt x="147" y="155"/>
                  </a:lnTo>
                  <a:lnTo>
                    <a:pt x="128" y="145"/>
                  </a:lnTo>
                  <a:lnTo>
                    <a:pt x="112" y="133"/>
                  </a:lnTo>
                  <a:lnTo>
                    <a:pt x="99" y="124"/>
                  </a:lnTo>
                  <a:lnTo>
                    <a:pt x="89" y="116"/>
                  </a:lnTo>
                  <a:lnTo>
                    <a:pt x="74" y="101"/>
                  </a:lnTo>
                  <a:lnTo>
                    <a:pt x="65" y="94"/>
                  </a:lnTo>
                  <a:lnTo>
                    <a:pt x="58" y="89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48" y="88"/>
                  </a:lnTo>
                  <a:lnTo>
                    <a:pt x="45" y="88"/>
                  </a:lnTo>
                  <a:lnTo>
                    <a:pt x="39" y="87"/>
                  </a:lnTo>
                  <a:lnTo>
                    <a:pt x="31" y="85"/>
                  </a:lnTo>
                  <a:lnTo>
                    <a:pt x="23" y="82"/>
                  </a:lnTo>
                  <a:lnTo>
                    <a:pt x="15" y="79"/>
                  </a:lnTo>
                  <a:lnTo>
                    <a:pt x="7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0" name="Freeform 432">
              <a:extLst>
                <a:ext uri="{FF2B5EF4-FFF2-40B4-BE49-F238E27FC236}">
                  <a16:creationId xmlns:a16="http://schemas.microsoft.com/office/drawing/2014/main" id="{A3E19B58-B0EA-425B-A27F-E02A387A2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71"/>
              <a:ext cx="8" cy="15"/>
            </a:xfrm>
            <a:custGeom>
              <a:avLst/>
              <a:gdLst>
                <a:gd name="T0" fmla="*/ 4 w 16"/>
                <a:gd name="T1" fmla="*/ 0 h 29"/>
                <a:gd name="T2" fmla="*/ 4 w 16"/>
                <a:gd name="T3" fmla="*/ 1 h 29"/>
                <a:gd name="T4" fmla="*/ 3 w 16"/>
                <a:gd name="T5" fmla="*/ 4 h 29"/>
                <a:gd name="T6" fmla="*/ 3 w 16"/>
                <a:gd name="T7" fmla="*/ 8 h 29"/>
                <a:gd name="T8" fmla="*/ 1 w 16"/>
                <a:gd name="T9" fmla="*/ 13 h 29"/>
                <a:gd name="T10" fmla="*/ 1 w 16"/>
                <a:gd name="T11" fmla="*/ 18 h 29"/>
                <a:gd name="T12" fmla="*/ 0 w 16"/>
                <a:gd name="T13" fmla="*/ 23 h 29"/>
                <a:gd name="T14" fmla="*/ 1 w 16"/>
                <a:gd name="T15" fmla="*/ 26 h 29"/>
                <a:gd name="T16" fmla="*/ 3 w 16"/>
                <a:gd name="T17" fmla="*/ 28 h 29"/>
                <a:gd name="T18" fmla="*/ 7 w 16"/>
                <a:gd name="T19" fmla="*/ 29 h 29"/>
                <a:gd name="T20" fmla="*/ 10 w 16"/>
                <a:gd name="T21" fmla="*/ 29 h 29"/>
                <a:gd name="T22" fmla="*/ 13 w 16"/>
                <a:gd name="T23" fmla="*/ 29 h 29"/>
                <a:gd name="T24" fmla="*/ 14 w 16"/>
                <a:gd name="T25" fmla="*/ 29 h 29"/>
                <a:gd name="T26" fmla="*/ 16 w 16"/>
                <a:gd name="T27" fmla="*/ 0 h 29"/>
                <a:gd name="T28" fmla="*/ 4 w 16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9">
                  <a:moveTo>
                    <a:pt x="4" y="0"/>
                  </a:moveTo>
                  <a:lnTo>
                    <a:pt x="4" y="1"/>
                  </a:lnTo>
                  <a:lnTo>
                    <a:pt x="3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7" y="29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1" name="Freeform 433">
              <a:extLst>
                <a:ext uri="{FF2B5EF4-FFF2-40B4-BE49-F238E27FC236}">
                  <a16:creationId xmlns:a16="http://schemas.microsoft.com/office/drawing/2014/main" id="{4ABE79C8-5F5E-4BDA-8994-042F3161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166"/>
              <a:ext cx="6" cy="20"/>
            </a:xfrm>
            <a:custGeom>
              <a:avLst/>
              <a:gdLst>
                <a:gd name="T0" fmla="*/ 3 w 14"/>
                <a:gd name="T1" fmla="*/ 3 h 40"/>
                <a:gd name="T2" fmla="*/ 3 w 14"/>
                <a:gd name="T3" fmla="*/ 6 h 40"/>
                <a:gd name="T4" fmla="*/ 2 w 14"/>
                <a:gd name="T5" fmla="*/ 9 h 40"/>
                <a:gd name="T6" fmla="*/ 1 w 14"/>
                <a:gd name="T7" fmla="*/ 15 h 40"/>
                <a:gd name="T8" fmla="*/ 1 w 14"/>
                <a:gd name="T9" fmla="*/ 21 h 40"/>
                <a:gd name="T10" fmla="*/ 0 w 14"/>
                <a:gd name="T11" fmla="*/ 27 h 40"/>
                <a:gd name="T12" fmla="*/ 0 w 14"/>
                <a:gd name="T13" fmla="*/ 34 h 40"/>
                <a:gd name="T14" fmla="*/ 1 w 14"/>
                <a:gd name="T15" fmla="*/ 38 h 40"/>
                <a:gd name="T16" fmla="*/ 2 w 14"/>
                <a:gd name="T17" fmla="*/ 40 h 40"/>
                <a:gd name="T18" fmla="*/ 7 w 14"/>
                <a:gd name="T19" fmla="*/ 39 h 40"/>
                <a:gd name="T20" fmla="*/ 10 w 14"/>
                <a:gd name="T21" fmla="*/ 36 h 40"/>
                <a:gd name="T22" fmla="*/ 13 w 14"/>
                <a:gd name="T23" fmla="*/ 29 h 40"/>
                <a:gd name="T24" fmla="*/ 14 w 14"/>
                <a:gd name="T25" fmla="*/ 22 h 40"/>
                <a:gd name="T26" fmla="*/ 14 w 14"/>
                <a:gd name="T27" fmla="*/ 16 h 40"/>
                <a:gd name="T28" fmla="*/ 14 w 14"/>
                <a:gd name="T29" fmla="*/ 9 h 40"/>
                <a:gd name="T30" fmla="*/ 13 w 14"/>
                <a:gd name="T31" fmla="*/ 5 h 40"/>
                <a:gd name="T32" fmla="*/ 14 w 14"/>
                <a:gd name="T33" fmla="*/ 1 h 40"/>
                <a:gd name="T34" fmla="*/ 13 w 14"/>
                <a:gd name="T35" fmla="*/ 0 h 40"/>
                <a:gd name="T36" fmla="*/ 9 w 14"/>
                <a:gd name="T37" fmla="*/ 1 h 40"/>
                <a:gd name="T38" fmla="*/ 5 w 14"/>
                <a:gd name="T39" fmla="*/ 3 h 40"/>
                <a:gd name="T40" fmla="*/ 3 w 14"/>
                <a:gd name="T4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40">
                  <a:moveTo>
                    <a:pt x="3" y="3"/>
                  </a:moveTo>
                  <a:lnTo>
                    <a:pt x="3" y="6"/>
                  </a:lnTo>
                  <a:lnTo>
                    <a:pt x="2" y="9"/>
                  </a:lnTo>
                  <a:lnTo>
                    <a:pt x="1" y="15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7" y="39"/>
                  </a:lnTo>
                  <a:lnTo>
                    <a:pt x="10" y="36"/>
                  </a:lnTo>
                  <a:lnTo>
                    <a:pt x="13" y="29"/>
                  </a:lnTo>
                  <a:lnTo>
                    <a:pt x="14" y="22"/>
                  </a:lnTo>
                  <a:lnTo>
                    <a:pt x="14" y="16"/>
                  </a:lnTo>
                  <a:lnTo>
                    <a:pt x="14" y="9"/>
                  </a:lnTo>
                  <a:lnTo>
                    <a:pt x="13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2" name="Freeform 434">
              <a:extLst>
                <a:ext uri="{FF2B5EF4-FFF2-40B4-BE49-F238E27FC236}">
                  <a16:creationId xmlns:a16="http://schemas.microsoft.com/office/drawing/2014/main" id="{C35C394C-C592-486A-ABD8-2C3823576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159"/>
              <a:ext cx="9" cy="27"/>
            </a:xfrm>
            <a:custGeom>
              <a:avLst/>
              <a:gdLst>
                <a:gd name="T0" fmla="*/ 8 w 18"/>
                <a:gd name="T1" fmla="*/ 3 h 54"/>
                <a:gd name="T2" fmla="*/ 8 w 18"/>
                <a:gd name="T3" fmla="*/ 5 h 54"/>
                <a:gd name="T4" fmla="*/ 7 w 18"/>
                <a:gd name="T5" fmla="*/ 9 h 54"/>
                <a:gd name="T6" fmla="*/ 6 w 18"/>
                <a:gd name="T7" fmla="*/ 16 h 54"/>
                <a:gd name="T8" fmla="*/ 5 w 18"/>
                <a:gd name="T9" fmla="*/ 25 h 54"/>
                <a:gd name="T10" fmla="*/ 5 w 18"/>
                <a:gd name="T11" fmla="*/ 34 h 54"/>
                <a:gd name="T12" fmla="*/ 4 w 18"/>
                <a:gd name="T13" fmla="*/ 41 h 54"/>
                <a:gd name="T14" fmla="*/ 2 w 18"/>
                <a:gd name="T15" fmla="*/ 48 h 54"/>
                <a:gd name="T16" fmla="*/ 1 w 18"/>
                <a:gd name="T17" fmla="*/ 51 h 54"/>
                <a:gd name="T18" fmla="*/ 0 w 18"/>
                <a:gd name="T19" fmla="*/ 53 h 54"/>
                <a:gd name="T20" fmla="*/ 4 w 18"/>
                <a:gd name="T21" fmla="*/ 54 h 54"/>
                <a:gd name="T22" fmla="*/ 9 w 18"/>
                <a:gd name="T23" fmla="*/ 53 h 54"/>
                <a:gd name="T24" fmla="*/ 14 w 18"/>
                <a:gd name="T25" fmla="*/ 51 h 54"/>
                <a:gd name="T26" fmla="*/ 15 w 18"/>
                <a:gd name="T27" fmla="*/ 48 h 54"/>
                <a:gd name="T28" fmla="*/ 16 w 18"/>
                <a:gd name="T29" fmla="*/ 41 h 54"/>
                <a:gd name="T30" fmla="*/ 17 w 18"/>
                <a:gd name="T31" fmla="*/ 33 h 54"/>
                <a:gd name="T32" fmla="*/ 17 w 18"/>
                <a:gd name="T33" fmla="*/ 25 h 54"/>
                <a:gd name="T34" fmla="*/ 18 w 18"/>
                <a:gd name="T35" fmla="*/ 15 h 54"/>
                <a:gd name="T36" fmla="*/ 18 w 18"/>
                <a:gd name="T37" fmla="*/ 8 h 54"/>
                <a:gd name="T38" fmla="*/ 18 w 18"/>
                <a:gd name="T39" fmla="*/ 3 h 54"/>
                <a:gd name="T40" fmla="*/ 18 w 18"/>
                <a:gd name="T41" fmla="*/ 0 h 54"/>
                <a:gd name="T42" fmla="*/ 8 w 18"/>
                <a:gd name="T4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54">
                  <a:moveTo>
                    <a:pt x="8" y="3"/>
                  </a:moveTo>
                  <a:lnTo>
                    <a:pt x="8" y="5"/>
                  </a:lnTo>
                  <a:lnTo>
                    <a:pt x="7" y="9"/>
                  </a:lnTo>
                  <a:lnTo>
                    <a:pt x="6" y="16"/>
                  </a:lnTo>
                  <a:lnTo>
                    <a:pt x="5" y="25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2" y="48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4" y="51"/>
                  </a:lnTo>
                  <a:lnTo>
                    <a:pt x="15" y="48"/>
                  </a:lnTo>
                  <a:lnTo>
                    <a:pt x="16" y="41"/>
                  </a:lnTo>
                  <a:lnTo>
                    <a:pt x="17" y="33"/>
                  </a:lnTo>
                  <a:lnTo>
                    <a:pt x="17" y="25"/>
                  </a:lnTo>
                  <a:lnTo>
                    <a:pt x="18" y="15"/>
                  </a:lnTo>
                  <a:lnTo>
                    <a:pt x="18" y="8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3" name="Freeform 435">
              <a:extLst>
                <a:ext uri="{FF2B5EF4-FFF2-40B4-BE49-F238E27FC236}">
                  <a16:creationId xmlns:a16="http://schemas.microsoft.com/office/drawing/2014/main" id="{47B2528E-EC24-40BF-93F7-555A250DD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159"/>
              <a:ext cx="5" cy="23"/>
            </a:xfrm>
            <a:custGeom>
              <a:avLst/>
              <a:gdLst>
                <a:gd name="T0" fmla="*/ 0 w 11"/>
                <a:gd name="T1" fmla="*/ 0 h 47"/>
                <a:gd name="T2" fmla="*/ 0 w 11"/>
                <a:gd name="T3" fmla="*/ 2 h 47"/>
                <a:gd name="T4" fmla="*/ 0 w 11"/>
                <a:gd name="T5" fmla="*/ 7 h 47"/>
                <a:gd name="T6" fmla="*/ 1 w 11"/>
                <a:gd name="T7" fmla="*/ 13 h 47"/>
                <a:gd name="T8" fmla="*/ 1 w 11"/>
                <a:gd name="T9" fmla="*/ 21 h 47"/>
                <a:gd name="T10" fmla="*/ 1 w 11"/>
                <a:gd name="T11" fmla="*/ 29 h 47"/>
                <a:gd name="T12" fmla="*/ 1 w 11"/>
                <a:gd name="T13" fmla="*/ 36 h 47"/>
                <a:gd name="T14" fmla="*/ 1 w 11"/>
                <a:gd name="T15" fmla="*/ 41 h 47"/>
                <a:gd name="T16" fmla="*/ 1 w 11"/>
                <a:gd name="T17" fmla="*/ 45 h 47"/>
                <a:gd name="T18" fmla="*/ 2 w 11"/>
                <a:gd name="T19" fmla="*/ 47 h 47"/>
                <a:gd name="T20" fmla="*/ 5 w 11"/>
                <a:gd name="T21" fmla="*/ 47 h 47"/>
                <a:gd name="T22" fmla="*/ 10 w 11"/>
                <a:gd name="T23" fmla="*/ 46 h 47"/>
                <a:gd name="T24" fmla="*/ 11 w 11"/>
                <a:gd name="T25" fmla="*/ 45 h 47"/>
                <a:gd name="T26" fmla="*/ 10 w 11"/>
                <a:gd name="T27" fmla="*/ 0 h 47"/>
                <a:gd name="T28" fmla="*/ 0 w 11"/>
                <a:gd name="T2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7">
                  <a:moveTo>
                    <a:pt x="0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1" y="21"/>
                  </a:lnTo>
                  <a:lnTo>
                    <a:pt x="1" y="29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4" name="Freeform 436">
              <a:extLst>
                <a:ext uri="{FF2B5EF4-FFF2-40B4-BE49-F238E27FC236}">
                  <a16:creationId xmlns:a16="http://schemas.microsoft.com/office/drawing/2014/main" id="{389CA5CF-21C4-435F-A557-D71231B5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157"/>
              <a:ext cx="5" cy="21"/>
            </a:xfrm>
            <a:custGeom>
              <a:avLst/>
              <a:gdLst>
                <a:gd name="T0" fmla="*/ 0 w 10"/>
                <a:gd name="T1" fmla="*/ 2 h 41"/>
                <a:gd name="T2" fmla="*/ 0 w 10"/>
                <a:gd name="T3" fmla="*/ 3 h 41"/>
                <a:gd name="T4" fmla="*/ 0 w 10"/>
                <a:gd name="T5" fmla="*/ 8 h 41"/>
                <a:gd name="T6" fmla="*/ 0 w 10"/>
                <a:gd name="T7" fmla="*/ 15 h 41"/>
                <a:gd name="T8" fmla="*/ 0 w 10"/>
                <a:gd name="T9" fmla="*/ 21 h 41"/>
                <a:gd name="T10" fmla="*/ 1 w 10"/>
                <a:gd name="T11" fmla="*/ 30 h 41"/>
                <a:gd name="T12" fmla="*/ 1 w 10"/>
                <a:gd name="T13" fmla="*/ 35 h 41"/>
                <a:gd name="T14" fmla="*/ 2 w 10"/>
                <a:gd name="T15" fmla="*/ 40 h 41"/>
                <a:gd name="T16" fmla="*/ 3 w 10"/>
                <a:gd name="T17" fmla="*/ 41 h 41"/>
                <a:gd name="T18" fmla="*/ 7 w 10"/>
                <a:gd name="T19" fmla="*/ 41 h 41"/>
                <a:gd name="T20" fmla="*/ 8 w 10"/>
                <a:gd name="T21" fmla="*/ 40 h 41"/>
                <a:gd name="T22" fmla="*/ 10 w 10"/>
                <a:gd name="T23" fmla="*/ 39 h 41"/>
                <a:gd name="T24" fmla="*/ 10 w 10"/>
                <a:gd name="T25" fmla="*/ 39 h 41"/>
                <a:gd name="T26" fmla="*/ 10 w 10"/>
                <a:gd name="T27" fmla="*/ 37 h 41"/>
                <a:gd name="T28" fmla="*/ 10 w 10"/>
                <a:gd name="T29" fmla="*/ 34 h 41"/>
                <a:gd name="T30" fmla="*/ 10 w 10"/>
                <a:gd name="T31" fmla="*/ 28 h 41"/>
                <a:gd name="T32" fmla="*/ 9 w 10"/>
                <a:gd name="T33" fmla="*/ 21 h 41"/>
                <a:gd name="T34" fmla="*/ 9 w 10"/>
                <a:gd name="T35" fmla="*/ 14 h 41"/>
                <a:gd name="T36" fmla="*/ 9 w 10"/>
                <a:gd name="T37" fmla="*/ 8 h 41"/>
                <a:gd name="T38" fmla="*/ 9 w 10"/>
                <a:gd name="T39" fmla="*/ 3 h 41"/>
                <a:gd name="T40" fmla="*/ 10 w 10"/>
                <a:gd name="T41" fmla="*/ 1 h 41"/>
                <a:gd name="T42" fmla="*/ 9 w 10"/>
                <a:gd name="T43" fmla="*/ 0 h 41"/>
                <a:gd name="T44" fmla="*/ 6 w 10"/>
                <a:gd name="T45" fmla="*/ 1 h 41"/>
                <a:gd name="T46" fmla="*/ 2 w 10"/>
                <a:gd name="T47" fmla="*/ 1 h 41"/>
                <a:gd name="T48" fmla="*/ 0 w 10"/>
                <a:gd name="T4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41">
                  <a:moveTo>
                    <a:pt x="0" y="2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8"/>
                  </a:lnTo>
                  <a:lnTo>
                    <a:pt x="9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5" name="Freeform 437">
              <a:extLst>
                <a:ext uri="{FF2B5EF4-FFF2-40B4-BE49-F238E27FC236}">
                  <a16:creationId xmlns:a16="http://schemas.microsoft.com/office/drawing/2014/main" id="{0AC7B176-7C7A-4A94-9B3F-F3E0EBCB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156"/>
              <a:ext cx="8" cy="14"/>
            </a:xfrm>
            <a:custGeom>
              <a:avLst/>
              <a:gdLst>
                <a:gd name="T0" fmla="*/ 1 w 14"/>
                <a:gd name="T1" fmla="*/ 1 h 29"/>
                <a:gd name="T2" fmla="*/ 1 w 14"/>
                <a:gd name="T3" fmla="*/ 2 h 29"/>
                <a:gd name="T4" fmla="*/ 1 w 14"/>
                <a:gd name="T5" fmla="*/ 5 h 29"/>
                <a:gd name="T6" fmla="*/ 0 w 14"/>
                <a:gd name="T7" fmla="*/ 9 h 29"/>
                <a:gd name="T8" fmla="*/ 0 w 14"/>
                <a:gd name="T9" fmla="*/ 13 h 29"/>
                <a:gd name="T10" fmla="*/ 1 w 14"/>
                <a:gd name="T11" fmla="*/ 19 h 29"/>
                <a:gd name="T12" fmla="*/ 2 w 14"/>
                <a:gd name="T13" fmla="*/ 23 h 29"/>
                <a:gd name="T14" fmla="*/ 4 w 14"/>
                <a:gd name="T15" fmla="*/ 27 h 29"/>
                <a:gd name="T16" fmla="*/ 6 w 14"/>
                <a:gd name="T17" fmla="*/ 29 h 29"/>
                <a:gd name="T18" fmla="*/ 14 w 14"/>
                <a:gd name="T19" fmla="*/ 26 h 29"/>
                <a:gd name="T20" fmla="*/ 14 w 14"/>
                <a:gd name="T21" fmla="*/ 26 h 29"/>
                <a:gd name="T22" fmla="*/ 13 w 14"/>
                <a:gd name="T23" fmla="*/ 23 h 29"/>
                <a:gd name="T24" fmla="*/ 12 w 14"/>
                <a:gd name="T25" fmla="*/ 20 h 29"/>
                <a:gd name="T26" fmla="*/ 10 w 14"/>
                <a:gd name="T27" fmla="*/ 17 h 29"/>
                <a:gd name="T28" fmla="*/ 9 w 14"/>
                <a:gd name="T29" fmla="*/ 13 h 29"/>
                <a:gd name="T30" fmla="*/ 8 w 14"/>
                <a:gd name="T31" fmla="*/ 9 h 29"/>
                <a:gd name="T32" fmla="*/ 9 w 14"/>
                <a:gd name="T33" fmla="*/ 4 h 29"/>
                <a:gd name="T34" fmla="*/ 11 w 14"/>
                <a:gd name="T35" fmla="*/ 0 h 29"/>
                <a:gd name="T36" fmla="*/ 1 w 14"/>
                <a:gd name="T3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9">
                  <a:moveTo>
                    <a:pt x="1" y="1"/>
                  </a:moveTo>
                  <a:lnTo>
                    <a:pt x="1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3"/>
                  </a:lnTo>
                  <a:lnTo>
                    <a:pt x="12" y="20"/>
                  </a:lnTo>
                  <a:lnTo>
                    <a:pt x="10" y="17"/>
                  </a:lnTo>
                  <a:lnTo>
                    <a:pt x="9" y="13"/>
                  </a:lnTo>
                  <a:lnTo>
                    <a:pt x="8" y="9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6" name="Freeform 438">
              <a:extLst>
                <a:ext uri="{FF2B5EF4-FFF2-40B4-BE49-F238E27FC236}">
                  <a16:creationId xmlns:a16="http://schemas.microsoft.com/office/drawing/2014/main" id="{8A29520E-CF0D-4C29-B183-B1FE45241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151"/>
              <a:ext cx="13" cy="9"/>
            </a:xfrm>
            <a:custGeom>
              <a:avLst/>
              <a:gdLst>
                <a:gd name="T0" fmla="*/ 0 w 25"/>
                <a:gd name="T1" fmla="*/ 4 h 19"/>
                <a:gd name="T2" fmla="*/ 10 w 25"/>
                <a:gd name="T3" fmla="*/ 19 h 19"/>
                <a:gd name="T4" fmla="*/ 12 w 25"/>
                <a:gd name="T5" fmla="*/ 18 h 19"/>
                <a:gd name="T6" fmla="*/ 17 w 25"/>
                <a:gd name="T7" fmla="*/ 17 h 19"/>
                <a:gd name="T8" fmla="*/ 22 w 25"/>
                <a:gd name="T9" fmla="*/ 16 h 19"/>
                <a:gd name="T10" fmla="*/ 25 w 25"/>
                <a:gd name="T11" fmla="*/ 15 h 19"/>
                <a:gd name="T12" fmla="*/ 23 w 25"/>
                <a:gd name="T13" fmla="*/ 13 h 19"/>
                <a:gd name="T14" fmla="*/ 18 w 25"/>
                <a:gd name="T15" fmla="*/ 12 h 19"/>
                <a:gd name="T16" fmla="*/ 12 w 25"/>
                <a:gd name="T17" fmla="*/ 8 h 19"/>
                <a:gd name="T18" fmla="*/ 11 w 25"/>
                <a:gd name="T19" fmla="*/ 0 h 19"/>
                <a:gd name="T20" fmla="*/ 0 w 25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9">
                  <a:moveTo>
                    <a:pt x="0" y="4"/>
                  </a:moveTo>
                  <a:lnTo>
                    <a:pt x="10" y="19"/>
                  </a:lnTo>
                  <a:lnTo>
                    <a:pt x="12" y="18"/>
                  </a:lnTo>
                  <a:lnTo>
                    <a:pt x="17" y="17"/>
                  </a:lnTo>
                  <a:lnTo>
                    <a:pt x="22" y="16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7" name="Freeform 439">
              <a:extLst>
                <a:ext uri="{FF2B5EF4-FFF2-40B4-BE49-F238E27FC236}">
                  <a16:creationId xmlns:a16="http://schemas.microsoft.com/office/drawing/2014/main" id="{5BB8CD6D-E2F0-4402-8912-DF01A6A11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137"/>
              <a:ext cx="374" cy="100"/>
            </a:xfrm>
            <a:custGeom>
              <a:avLst/>
              <a:gdLst>
                <a:gd name="T0" fmla="*/ 36 w 748"/>
                <a:gd name="T1" fmla="*/ 46 h 200"/>
                <a:gd name="T2" fmla="*/ 10 w 748"/>
                <a:gd name="T3" fmla="*/ 30 h 200"/>
                <a:gd name="T4" fmla="*/ 5 w 748"/>
                <a:gd name="T5" fmla="*/ 18 h 200"/>
                <a:gd name="T6" fmla="*/ 38 w 748"/>
                <a:gd name="T7" fmla="*/ 4 h 200"/>
                <a:gd name="T8" fmla="*/ 76 w 748"/>
                <a:gd name="T9" fmla="*/ 1 h 200"/>
                <a:gd name="T10" fmla="*/ 105 w 748"/>
                <a:gd name="T11" fmla="*/ 13 h 200"/>
                <a:gd name="T12" fmla="*/ 109 w 748"/>
                <a:gd name="T13" fmla="*/ 19 h 200"/>
                <a:gd name="T14" fmla="*/ 90 w 748"/>
                <a:gd name="T15" fmla="*/ 31 h 200"/>
                <a:gd name="T16" fmla="*/ 90 w 748"/>
                <a:gd name="T17" fmla="*/ 48 h 200"/>
                <a:gd name="T18" fmla="*/ 135 w 748"/>
                <a:gd name="T19" fmla="*/ 58 h 200"/>
                <a:gd name="T20" fmla="*/ 178 w 748"/>
                <a:gd name="T21" fmla="*/ 63 h 200"/>
                <a:gd name="T22" fmla="*/ 217 w 748"/>
                <a:gd name="T23" fmla="*/ 60 h 200"/>
                <a:gd name="T24" fmla="*/ 256 w 748"/>
                <a:gd name="T25" fmla="*/ 65 h 200"/>
                <a:gd name="T26" fmla="*/ 259 w 748"/>
                <a:gd name="T27" fmla="*/ 72 h 200"/>
                <a:gd name="T28" fmla="*/ 242 w 748"/>
                <a:gd name="T29" fmla="*/ 82 h 200"/>
                <a:gd name="T30" fmla="*/ 239 w 748"/>
                <a:gd name="T31" fmla="*/ 93 h 200"/>
                <a:gd name="T32" fmla="*/ 265 w 748"/>
                <a:gd name="T33" fmla="*/ 101 h 200"/>
                <a:gd name="T34" fmla="*/ 325 w 748"/>
                <a:gd name="T35" fmla="*/ 107 h 200"/>
                <a:gd name="T36" fmla="*/ 357 w 748"/>
                <a:gd name="T37" fmla="*/ 105 h 200"/>
                <a:gd name="T38" fmla="*/ 394 w 748"/>
                <a:gd name="T39" fmla="*/ 101 h 200"/>
                <a:gd name="T40" fmla="*/ 433 w 748"/>
                <a:gd name="T41" fmla="*/ 107 h 200"/>
                <a:gd name="T42" fmla="*/ 458 w 748"/>
                <a:gd name="T43" fmla="*/ 121 h 200"/>
                <a:gd name="T44" fmla="*/ 483 w 748"/>
                <a:gd name="T45" fmla="*/ 129 h 200"/>
                <a:gd name="T46" fmla="*/ 513 w 748"/>
                <a:gd name="T47" fmla="*/ 133 h 200"/>
                <a:gd name="T48" fmla="*/ 567 w 748"/>
                <a:gd name="T49" fmla="*/ 141 h 200"/>
                <a:gd name="T50" fmla="*/ 644 w 748"/>
                <a:gd name="T51" fmla="*/ 154 h 200"/>
                <a:gd name="T52" fmla="*/ 704 w 748"/>
                <a:gd name="T53" fmla="*/ 151 h 200"/>
                <a:gd name="T54" fmla="*/ 739 w 748"/>
                <a:gd name="T55" fmla="*/ 144 h 200"/>
                <a:gd name="T56" fmla="*/ 748 w 748"/>
                <a:gd name="T57" fmla="*/ 140 h 200"/>
                <a:gd name="T58" fmla="*/ 719 w 748"/>
                <a:gd name="T59" fmla="*/ 153 h 200"/>
                <a:gd name="T60" fmla="*/ 666 w 748"/>
                <a:gd name="T61" fmla="*/ 174 h 200"/>
                <a:gd name="T62" fmla="*/ 603 w 748"/>
                <a:gd name="T63" fmla="*/ 192 h 200"/>
                <a:gd name="T64" fmla="*/ 556 w 748"/>
                <a:gd name="T65" fmla="*/ 198 h 200"/>
                <a:gd name="T66" fmla="*/ 545 w 748"/>
                <a:gd name="T67" fmla="*/ 183 h 200"/>
                <a:gd name="T68" fmla="*/ 530 w 748"/>
                <a:gd name="T69" fmla="*/ 165 h 200"/>
                <a:gd name="T70" fmla="*/ 521 w 748"/>
                <a:gd name="T71" fmla="*/ 151 h 200"/>
                <a:gd name="T72" fmla="*/ 502 w 748"/>
                <a:gd name="T73" fmla="*/ 135 h 200"/>
                <a:gd name="T74" fmla="*/ 477 w 748"/>
                <a:gd name="T75" fmla="*/ 127 h 200"/>
                <a:gd name="T76" fmla="*/ 438 w 748"/>
                <a:gd name="T77" fmla="*/ 126 h 200"/>
                <a:gd name="T78" fmla="*/ 377 w 748"/>
                <a:gd name="T79" fmla="*/ 131 h 200"/>
                <a:gd name="T80" fmla="*/ 313 w 748"/>
                <a:gd name="T81" fmla="*/ 123 h 200"/>
                <a:gd name="T82" fmla="*/ 295 w 748"/>
                <a:gd name="T83" fmla="*/ 118 h 200"/>
                <a:gd name="T84" fmla="*/ 260 w 748"/>
                <a:gd name="T85" fmla="*/ 120 h 200"/>
                <a:gd name="T86" fmla="*/ 234 w 748"/>
                <a:gd name="T87" fmla="*/ 112 h 200"/>
                <a:gd name="T88" fmla="*/ 178 w 748"/>
                <a:gd name="T89" fmla="*/ 103 h 200"/>
                <a:gd name="T90" fmla="*/ 169 w 748"/>
                <a:gd name="T91" fmla="*/ 93 h 200"/>
                <a:gd name="T92" fmla="*/ 166 w 748"/>
                <a:gd name="T93" fmla="*/ 82 h 200"/>
                <a:gd name="T94" fmla="*/ 154 w 748"/>
                <a:gd name="T95" fmla="*/ 74 h 200"/>
                <a:gd name="T96" fmla="*/ 112 w 748"/>
                <a:gd name="T97" fmla="*/ 63 h 200"/>
                <a:gd name="T98" fmla="*/ 70 w 748"/>
                <a:gd name="T99" fmla="*/ 52 h 200"/>
                <a:gd name="T100" fmla="*/ 47 w 748"/>
                <a:gd name="T101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8" h="200">
                  <a:moveTo>
                    <a:pt x="47" y="51"/>
                  </a:moveTo>
                  <a:lnTo>
                    <a:pt x="45" y="51"/>
                  </a:lnTo>
                  <a:lnTo>
                    <a:pt x="42" y="49"/>
                  </a:lnTo>
                  <a:lnTo>
                    <a:pt x="36" y="46"/>
                  </a:lnTo>
                  <a:lnTo>
                    <a:pt x="31" y="42"/>
                  </a:lnTo>
                  <a:lnTo>
                    <a:pt x="23" y="38"/>
                  </a:lnTo>
                  <a:lnTo>
                    <a:pt x="16" y="33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5" y="18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30" y="7"/>
                  </a:lnTo>
                  <a:lnTo>
                    <a:pt x="38" y="4"/>
                  </a:lnTo>
                  <a:lnTo>
                    <a:pt x="47" y="2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76" y="1"/>
                  </a:lnTo>
                  <a:lnTo>
                    <a:pt x="85" y="4"/>
                  </a:lnTo>
                  <a:lnTo>
                    <a:pt x="93" y="7"/>
                  </a:lnTo>
                  <a:lnTo>
                    <a:pt x="99" y="11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1" y="17"/>
                  </a:lnTo>
                  <a:lnTo>
                    <a:pt x="111" y="18"/>
                  </a:lnTo>
                  <a:lnTo>
                    <a:pt x="109" y="19"/>
                  </a:lnTo>
                  <a:lnTo>
                    <a:pt x="106" y="21"/>
                  </a:lnTo>
                  <a:lnTo>
                    <a:pt x="100" y="24"/>
                  </a:lnTo>
                  <a:lnTo>
                    <a:pt x="95" y="27"/>
                  </a:lnTo>
                  <a:lnTo>
                    <a:pt x="90" y="31"/>
                  </a:lnTo>
                  <a:lnTo>
                    <a:pt x="86" y="36"/>
                  </a:lnTo>
                  <a:lnTo>
                    <a:pt x="85" y="41"/>
                  </a:lnTo>
                  <a:lnTo>
                    <a:pt x="86" y="44"/>
                  </a:lnTo>
                  <a:lnTo>
                    <a:pt x="90" y="48"/>
                  </a:lnTo>
                  <a:lnTo>
                    <a:pt x="99" y="51"/>
                  </a:lnTo>
                  <a:lnTo>
                    <a:pt x="111" y="54"/>
                  </a:lnTo>
                  <a:lnTo>
                    <a:pt x="122" y="56"/>
                  </a:lnTo>
                  <a:lnTo>
                    <a:pt x="135" y="58"/>
                  </a:lnTo>
                  <a:lnTo>
                    <a:pt x="146" y="59"/>
                  </a:lnTo>
                  <a:lnTo>
                    <a:pt x="158" y="61"/>
                  </a:lnTo>
                  <a:lnTo>
                    <a:pt x="168" y="61"/>
                  </a:lnTo>
                  <a:lnTo>
                    <a:pt x="178" y="63"/>
                  </a:lnTo>
                  <a:lnTo>
                    <a:pt x="188" y="61"/>
                  </a:lnTo>
                  <a:lnTo>
                    <a:pt x="197" y="61"/>
                  </a:lnTo>
                  <a:lnTo>
                    <a:pt x="207" y="60"/>
                  </a:lnTo>
                  <a:lnTo>
                    <a:pt x="217" y="60"/>
                  </a:lnTo>
                  <a:lnTo>
                    <a:pt x="227" y="59"/>
                  </a:lnTo>
                  <a:lnTo>
                    <a:pt x="237" y="60"/>
                  </a:lnTo>
                  <a:lnTo>
                    <a:pt x="247" y="63"/>
                  </a:lnTo>
                  <a:lnTo>
                    <a:pt x="256" y="65"/>
                  </a:lnTo>
                  <a:lnTo>
                    <a:pt x="266" y="70"/>
                  </a:lnTo>
                  <a:lnTo>
                    <a:pt x="265" y="70"/>
                  </a:lnTo>
                  <a:lnTo>
                    <a:pt x="263" y="71"/>
                  </a:lnTo>
                  <a:lnTo>
                    <a:pt x="259" y="72"/>
                  </a:lnTo>
                  <a:lnTo>
                    <a:pt x="254" y="75"/>
                  </a:lnTo>
                  <a:lnTo>
                    <a:pt x="249" y="77"/>
                  </a:lnTo>
                  <a:lnTo>
                    <a:pt x="245" y="79"/>
                  </a:lnTo>
                  <a:lnTo>
                    <a:pt x="242" y="82"/>
                  </a:lnTo>
                  <a:lnTo>
                    <a:pt x="240" y="84"/>
                  </a:lnTo>
                  <a:lnTo>
                    <a:pt x="239" y="87"/>
                  </a:lnTo>
                  <a:lnTo>
                    <a:pt x="238" y="91"/>
                  </a:lnTo>
                  <a:lnTo>
                    <a:pt x="239" y="93"/>
                  </a:lnTo>
                  <a:lnTo>
                    <a:pt x="241" y="95"/>
                  </a:lnTo>
                  <a:lnTo>
                    <a:pt x="246" y="97"/>
                  </a:lnTo>
                  <a:lnTo>
                    <a:pt x="253" y="99"/>
                  </a:lnTo>
                  <a:lnTo>
                    <a:pt x="265" y="101"/>
                  </a:lnTo>
                  <a:lnTo>
                    <a:pt x="282" y="103"/>
                  </a:lnTo>
                  <a:lnTo>
                    <a:pt x="300" y="105"/>
                  </a:lnTo>
                  <a:lnTo>
                    <a:pt x="315" y="106"/>
                  </a:lnTo>
                  <a:lnTo>
                    <a:pt x="325" y="107"/>
                  </a:lnTo>
                  <a:lnTo>
                    <a:pt x="335" y="107"/>
                  </a:lnTo>
                  <a:lnTo>
                    <a:pt x="344" y="106"/>
                  </a:lnTo>
                  <a:lnTo>
                    <a:pt x="351" y="106"/>
                  </a:lnTo>
                  <a:lnTo>
                    <a:pt x="357" y="105"/>
                  </a:lnTo>
                  <a:lnTo>
                    <a:pt x="366" y="103"/>
                  </a:lnTo>
                  <a:lnTo>
                    <a:pt x="374" y="101"/>
                  </a:lnTo>
                  <a:lnTo>
                    <a:pt x="383" y="101"/>
                  </a:lnTo>
                  <a:lnTo>
                    <a:pt x="394" y="101"/>
                  </a:lnTo>
                  <a:lnTo>
                    <a:pt x="404" y="101"/>
                  </a:lnTo>
                  <a:lnTo>
                    <a:pt x="414" y="102"/>
                  </a:lnTo>
                  <a:lnTo>
                    <a:pt x="425" y="104"/>
                  </a:lnTo>
                  <a:lnTo>
                    <a:pt x="433" y="107"/>
                  </a:lnTo>
                  <a:lnTo>
                    <a:pt x="439" y="110"/>
                  </a:lnTo>
                  <a:lnTo>
                    <a:pt x="446" y="114"/>
                  </a:lnTo>
                  <a:lnTo>
                    <a:pt x="452" y="118"/>
                  </a:lnTo>
                  <a:lnTo>
                    <a:pt x="458" y="121"/>
                  </a:lnTo>
                  <a:lnTo>
                    <a:pt x="464" y="123"/>
                  </a:lnTo>
                  <a:lnTo>
                    <a:pt x="471" y="126"/>
                  </a:lnTo>
                  <a:lnTo>
                    <a:pt x="477" y="128"/>
                  </a:lnTo>
                  <a:lnTo>
                    <a:pt x="483" y="129"/>
                  </a:lnTo>
                  <a:lnTo>
                    <a:pt x="490" y="130"/>
                  </a:lnTo>
                  <a:lnTo>
                    <a:pt x="497" y="131"/>
                  </a:lnTo>
                  <a:lnTo>
                    <a:pt x="505" y="132"/>
                  </a:lnTo>
                  <a:lnTo>
                    <a:pt x="513" y="133"/>
                  </a:lnTo>
                  <a:lnTo>
                    <a:pt x="524" y="134"/>
                  </a:lnTo>
                  <a:lnTo>
                    <a:pt x="536" y="136"/>
                  </a:lnTo>
                  <a:lnTo>
                    <a:pt x="550" y="138"/>
                  </a:lnTo>
                  <a:lnTo>
                    <a:pt x="567" y="141"/>
                  </a:lnTo>
                  <a:lnTo>
                    <a:pt x="586" y="146"/>
                  </a:lnTo>
                  <a:lnTo>
                    <a:pt x="607" y="150"/>
                  </a:lnTo>
                  <a:lnTo>
                    <a:pt x="627" y="153"/>
                  </a:lnTo>
                  <a:lnTo>
                    <a:pt x="644" y="154"/>
                  </a:lnTo>
                  <a:lnTo>
                    <a:pt x="660" y="155"/>
                  </a:lnTo>
                  <a:lnTo>
                    <a:pt x="675" y="154"/>
                  </a:lnTo>
                  <a:lnTo>
                    <a:pt x="690" y="152"/>
                  </a:lnTo>
                  <a:lnTo>
                    <a:pt x="704" y="151"/>
                  </a:lnTo>
                  <a:lnTo>
                    <a:pt x="715" y="149"/>
                  </a:lnTo>
                  <a:lnTo>
                    <a:pt x="725" y="147"/>
                  </a:lnTo>
                  <a:lnTo>
                    <a:pt x="733" y="145"/>
                  </a:lnTo>
                  <a:lnTo>
                    <a:pt x="739" y="144"/>
                  </a:lnTo>
                  <a:lnTo>
                    <a:pt x="743" y="143"/>
                  </a:lnTo>
                  <a:lnTo>
                    <a:pt x="746" y="141"/>
                  </a:lnTo>
                  <a:lnTo>
                    <a:pt x="748" y="141"/>
                  </a:lnTo>
                  <a:lnTo>
                    <a:pt x="748" y="140"/>
                  </a:lnTo>
                  <a:lnTo>
                    <a:pt x="746" y="141"/>
                  </a:lnTo>
                  <a:lnTo>
                    <a:pt x="740" y="145"/>
                  </a:lnTo>
                  <a:lnTo>
                    <a:pt x="732" y="148"/>
                  </a:lnTo>
                  <a:lnTo>
                    <a:pt x="719" y="153"/>
                  </a:lnTo>
                  <a:lnTo>
                    <a:pt x="707" y="158"/>
                  </a:lnTo>
                  <a:lnTo>
                    <a:pt x="693" y="163"/>
                  </a:lnTo>
                  <a:lnTo>
                    <a:pt x="680" y="169"/>
                  </a:lnTo>
                  <a:lnTo>
                    <a:pt x="666" y="174"/>
                  </a:lnTo>
                  <a:lnTo>
                    <a:pt x="653" y="178"/>
                  </a:lnTo>
                  <a:lnTo>
                    <a:pt x="637" y="182"/>
                  </a:lnTo>
                  <a:lnTo>
                    <a:pt x="619" y="188"/>
                  </a:lnTo>
                  <a:lnTo>
                    <a:pt x="603" y="192"/>
                  </a:lnTo>
                  <a:lnTo>
                    <a:pt x="586" y="197"/>
                  </a:lnTo>
                  <a:lnTo>
                    <a:pt x="573" y="199"/>
                  </a:lnTo>
                  <a:lnTo>
                    <a:pt x="562" y="200"/>
                  </a:lnTo>
                  <a:lnTo>
                    <a:pt x="556" y="198"/>
                  </a:lnTo>
                  <a:lnTo>
                    <a:pt x="555" y="197"/>
                  </a:lnTo>
                  <a:lnTo>
                    <a:pt x="553" y="193"/>
                  </a:lnTo>
                  <a:lnTo>
                    <a:pt x="550" y="188"/>
                  </a:lnTo>
                  <a:lnTo>
                    <a:pt x="545" y="183"/>
                  </a:lnTo>
                  <a:lnTo>
                    <a:pt x="540" y="178"/>
                  </a:lnTo>
                  <a:lnTo>
                    <a:pt x="536" y="173"/>
                  </a:lnTo>
                  <a:lnTo>
                    <a:pt x="533" y="169"/>
                  </a:lnTo>
                  <a:lnTo>
                    <a:pt x="530" y="165"/>
                  </a:lnTo>
                  <a:lnTo>
                    <a:pt x="529" y="164"/>
                  </a:lnTo>
                  <a:lnTo>
                    <a:pt x="527" y="161"/>
                  </a:lnTo>
                  <a:lnTo>
                    <a:pt x="524" y="157"/>
                  </a:lnTo>
                  <a:lnTo>
                    <a:pt x="521" y="151"/>
                  </a:lnTo>
                  <a:lnTo>
                    <a:pt x="516" y="146"/>
                  </a:lnTo>
                  <a:lnTo>
                    <a:pt x="511" y="140"/>
                  </a:lnTo>
                  <a:lnTo>
                    <a:pt x="506" y="137"/>
                  </a:lnTo>
                  <a:lnTo>
                    <a:pt x="502" y="135"/>
                  </a:lnTo>
                  <a:lnTo>
                    <a:pt x="497" y="133"/>
                  </a:lnTo>
                  <a:lnTo>
                    <a:pt x="490" y="131"/>
                  </a:lnTo>
                  <a:lnTo>
                    <a:pt x="484" y="129"/>
                  </a:lnTo>
                  <a:lnTo>
                    <a:pt x="477" y="127"/>
                  </a:lnTo>
                  <a:lnTo>
                    <a:pt x="469" y="126"/>
                  </a:lnTo>
                  <a:lnTo>
                    <a:pt x="459" y="124"/>
                  </a:lnTo>
                  <a:lnTo>
                    <a:pt x="449" y="124"/>
                  </a:lnTo>
                  <a:lnTo>
                    <a:pt x="438" y="126"/>
                  </a:lnTo>
                  <a:lnTo>
                    <a:pt x="426" y="128"/>
                  </a:lnTo>
                  <a:lnTo>
                    <a:pt x="411" y="130"/>
                  </a:lnTo>
                  <a:lnTo>
                    <a:pt x="394" y="130"/>
                  </a:lnTo>
                  <a:lnTo>
                    <a:pt x="377" y="131"/>
                  </a:lnTo>
                  <a:lnTo>
                    <a:pt x="360" y="130"/>
                  </a:lnTo>
                  <a:lnTo>
                    <a:pt x="344" y="129"/>
                  </a:lnTo>
                  <a:lnTo>
                    <a:pt x="327" y="126"/>
                  </a:lnTo>
                  <a:lnTo>
                    <a:pt x="313" y="123"/>
                  </a:lnTo>
                  <a:lnTo>
                    <a:pt x="311" y="122"/>
                  </a:lnTo>
                  <a:lnTo>
                    <a:pt x="307" y="121"/>
                  </a:lnTo>
                  <a:lnTo>
                    <a:pt x="301" y="120"/>
                  </a:lnTo>
                  <a:lnTo>
                    <a:pt x="295" y="118"/>
                  </a:lnTo>
                  <a:lnTo>
                    <a:pt x="287" y="117"/>
                  </a:lnTo>
                  <a:lnTo>
                    <a:pt x="277" y="117"/>
                  </a:lnTo>
                  <a:lnTo>
                    <a:pt x="268" y="118"/>
                  </a:lnTo>
                  <a:lnTo>
                    <a:pt x="260" y="120"/>
                  </a:lnTo>
                  <a:lnTo>
                    <a:pt x="257" y="120"/>
                  </a:lnTo>
                  <a:lnTo>
                    <a:pt x="252" y="118"/>
                  </a:lnTo>
                  <a:lnTo>
                    <a:pt x="244" y="116"/>
                  </a:lnTo>
                  <a:lnTo>
                    <a:pt x="234" y="112"/>
                  </a:lnTo>
                  <a:lnTo>
                    <a:pt x="222" y="109"/>
                  </a:lnTo>
                  <a:lnTo>
                    <a:pt x="209" y="107"/>
                  </a:lnTo>
                  <a:lnTo>
                    <a:pt x="194" y="105"/>
                  </a:lnTo>
                  <a:lnTo>
                    <a:pt x="178" y="103"/>
                  </a:lnTo>
                  <a:lnTo>
                    <a:pt x="177" y="102"/>
                  </a:lnTo>
                  <a:lnTo>
                    <a:pt x="173" y="100"/>
                  </a:lnTo>
                  <a:lnTo>
                    <a:pt x="169" y="97"/>
                  </a:lnTo>
                  <a:lnTo>
                    <a:pt x="169" y="93"/>
                  </a:lnTo>
                  <a:lnTo>
                    <a:pt x="169" y="90"/>
                  </a:lnTo>
                  <a:lnTo>
                    <a:pt x="169" y="87"/>
                  </a:lnTo>
                  <a:lnTo>
                    <a:pt x="168" y="84"/>
                  </a:lnTo>
                  <a:lnTo>
                    <a:pt x="166" y="82"/>
                  </a:lnTo>
                  <a:lnTo>
                    <a:pt x="164" y="79"/>
                  </a:lnTo>
                  <a:lnTo>
                    <a:pt x="160" y="77"/>
                  </a:lnTo>
                  <a:lnTo>
                    <a:pt x="157" y="76"/>
                  </a:lnTo>
                  <a:lnTo>
                    <a:pt x="154" y="74"/>
                  </a:lnTo>
                  <a:lnTo>
                    <a:pt x="147" y="72"/>
                  </a:lnTo>
                  <a:lnTo>
                    <a:pt x="137" y="70"/>
                  </a:lnTo>
                  <a:lnTo>
                    <a:pt x="125" y="66"/>
                  </a:lnTo>
                  <a:lnTo>
                    <a:pt x="112" y="63"/>
                  </a:lnTo>
                  <a:lnTo>
                    <a:pt x="98" y="58"/>
                  </a:lnTo>
                  <a:lnTo>
                    <a:pt x="86" y="55"/>
                  </a:lnTo>
                  <a:lnTo>
                    <a:pt x="77" y="53"/>
                  </a:lnTo>
                  <a:lnTo>
                    <a:pt x="70" y="52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0" y="51"/>
                  </a:lnTo>
                  <a:lnTo>
                    <a:pt x="47" y="5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8" name="Freeform 440">
              <a:extLst>
                <a:ext uri="{FF2B5EF4-FFF2-40B4-BE49-F238E27FC236}">
                  <a16:creationId xmlns:a16="http://schemas.microsoft.com/office/drawing/2014/main" id="{A4C2974E-9885-44C2-AFDA-18C8DE2EC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229"/>
              <a:ext cx="44" cy="12"/>
            </a:xfrm>
            <a:custGeom>
              <a:avLst/>
              <a:gdLst>
                <a:gd name="T0" fmla="*/ 80 w 87"/>
                <a:gd name="T1" fmla="*/ 0 h 25"/>
                <a:gd name="T2" fmla="*/ 64 w 87"/>
                <a:gd name="T3" fmla="*/ 5 h 25"/>
                <a:gd name="T4" fmla="*/ 48 w 87"/>
                <a:gd name="T5" fmla="*/ 9 h 25"/>
                <a:gd name="T6" fmla="*/ 35 w 87"/>
                <a:gd name="T7" fmla="*/ 11 h 25"/>
                <a:gd name="T8" fmla="*/ 23 w 87"/>
                <a:gd name="T9" fmla="*/ 14 h 25"/>
                <a:gd name="T10" fmla="*/ 14 w 87"/>
                <a:gd name="T11" fmla="*/ 15 h 25"/>
                <a:gd name="T12" fmla="*/ 5 w 87"/>
                <a:gd name="T13" fmla="*/ 16 h 25"/>
                <a:gd name="T14" fmla="*/ 1 w 87"/>
                <a:gd name="T15" fmla="*/ 16 h 25"/>
                <a:gd name="T16" fmla="*/ 0 w 87"/>
                <a:gd name="T17" fmla="*/ 16 h 25"/>
                <a:gd name="T18" fmla="*/ 0 w 87"/>
                <a:gd name="T19" fmla="*/ 25 h 25"/>
                <a:gd name="T20" fmla="*/ 2 w 87"/>
                <a:gd name="T21" fmla="*/ 25 h 25"/>
                <a:gd name="T22" fmla="*/ 7 w 87"/>
                <a:gd name="T23" fmla="*/ 24 h 25"/>
                <a:gd name="T24" fmla="*/ 15 w 87"/>
                <a:gd name="T25" fmla="*/ 24 h 25"/>
                <a:gd name="T26" fmla="*/ 26 w 87"/>
                <a:gd name="T27" fmla="*/ 22 h 25"/>
                <a:gd name="T28" fmla="*/ 38 w 87"/>
                <a:gd name="T29" fmla="*/ 21 h 25"/>
                <a:gd name="T30" fmla="*/ 53 w 87"/>
                <a:gd name="T31" fmla="*/ 17 h 25"/>
                <a:gd name="T32" fmla="*/ 70 w 87"/>
                <a:gd name="T33" fmla="*/ 13 h 25"/>
                <a:gd name="T34" fmla="*/ 87 w 87"/>
                <a:gd name="T35" fmla="*/ 8 h 25"/>
                <a:gd name="T36" fmla="*/ 80 w 87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25">
                  <a:moveTo>
                    <a:pt x="80" y="0"/>
                  </a:moveTo>
                  <a:lnTo>
                    <a:pt x="64" y="5"/>
                  </a:lnTo>
                  <a:lnTo>
                    <a:pt x="48" y="9"/>
                  </a:lnTo>
                  <a:lnTo>
                    <a:pt x="35" y="11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5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7" y="24"/>
                  </a:lnTo>
                  <a:lnTo>
                    <a:pt x="15" y="24"/>
                  </a:lnTo>
                  <a:lnTo>
                    <a:pt x="26" y="22"/>
                  </a:lnTo>
                  <a:lnTo>
                    <a:pt x="38" y="21"/>
                  </a:lnTo>
                  <a:lnTo>
                    <a:pt x="53" y="17"/>
                  </a:lnTo>
                  <a:lnTo>
                    <a:pt x="70" y="13"/>
                  </a:lnTo>
                  <a:lnTo>
                    <a:pt x="87" y="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9" name="Freeform 441">
              <a:extLst>
                <a:ext uri="{FF2B5EF4-FFF2-40B4-BE49-F238E27FC236}">
                  <a16:creationId xmlns:a16="http://schemas.microsoft.com/office/drawing/2014/main" id="{87CB40B2-71A5-479C-90CA-4F1C1325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196"/>
              <a:ext cx="85" cy="36"/>
            </a:xfrm>
            <a:custGeom>
              <a:avLst/>
              <a:gdLst>
                <a:gd name="T0" fmla="*/ 162 w 170"/>
                <a:gd name="T1" fmla="*/ 0 h 72"/>
                <a:gd name="T2" fmla="*/ 157 w 170"/>
                <a:gd name="T3" fmla="*/ 3 h 72"/>
                <a:gd name="T4" fmla="*/ 149 w 170"/>
                <a:gd name="T5" fmla="*/ 6 h 72"/>
                <a:gd name="T6" fmla="*/ 140 w 170"/>
                <a:gd name="T7" fmla="*/ 10 h 72"/>
                <a:gd name="T8" fmla="*/ 131 w 170"/>
                <a:gd name="T9" fmla="*/ 13 h 72"/>
                <a:gd name="T10" fmla="*/ 121 w 170"/>
                <a:gd name="T11" fmla="*/ 17 h 72"/>
                <a:gd name="T12" fmla="*/ 110 w 170"/>
                <a:gd name="T13" fmla="*/ 21 h 72"/>
                <a:gd name="T14" fmla="*/ 99 w 170"/>
                <a:gd name="T15" fmla="*/ 27 h 72"/>
                <a:gd name="T16" fmla="*/ 88 w 170"/>
                <a:gd name="T17" fmla="*/ 31 h 72"/>
                <a:gd name="T18" fmla="*/ 76 w 170"/>
                <a:gd name="T19" fmla="*/ 36 h 72"/>
                <a:gd name="T20" fmla="*/ 65 w 170"/>
                <a:gd name="T21" fmla="*/ 40 h 72"/>
                <a:gd name="T22" fmla="*/ 52 w 170"/>
                <a:gd name="T23" fmla="*/ 45 h 72"/>
                <a:gd name="T24" fmla="*/ 42 w 170"/>
                <a:gd name="T25" fmla="*/ 49 h 72"/>
                <a:gd name="T26" fmla="*/ 29 w 170"/>
                <a:gd name="T27" fmla="*/ 54 h 72"/>
                <a:gd name="T28" fmla="*/ 20 w 170"/>
                <a:gd name="T29" fmla="*/ 58 h 72"/>
                <a:gd name="T30" fmla="*/ 9 w 170"/>
                <a:gd name="T31" fmla="*/ 61 h 72"/>
                <a:gd name="T32" fmla="*/ 0 w 170"/>
                <a:gd name="T33" fmla="*/ 64 h 72"/>
                <a:gd name="T34" fmla="*/ 6 w 170"/>
                <a:gd name="T35" fmla="*/ 72 h 72"/>
                <a:gd name="T36" fmla="*/ 16 w 170"/>
                <a:gd name="T37" fmla="*/ 69 h 72"/>
                <a:gd name="T38" fmla="*/ 26 w 170"/>
                <a:gd name="T39" fmla="*/ 65 h 72"/>
                <a:gd name="T40" fmla="*/ 36 w 170"/>
                <a:gd name="T41" fmla="*/ 62 h 72"/>
                <a:gd name="T42" fmla="*/ 48 w 170"/>
                <a:gd name="T43" fmla="*/ 57 h 72"/>
                <a:gd name="T44" fmla="*/ 59 w 170"/>
                <a:gd name="T45" fmla="*/ 53 h 72"/>
                <a:gd name="T46" fmla="*/ 71 w 170"/>
                <a:gd name="T47" fmla="*/ 47 h 72"/>
                <a:gd name="T48" fmla="*/ 82 w 170"/>
                <a:gd name="T49" fmla="*/ 43 h 72"/>
                <a:gd name="T50" fmla="*/ 95 w 170"/>
                <a:gd name="T51" fmla="*/ 39 h 72"/>
                <a:gd name="T52" fmla="*/ 105 w 170"/>
                <a:gd name="T53" fmla="*/ 34 h 72"/>
                <a:gd name="T54" fmla="*/ 117 w 170"/>
                <a:gd name="T55" fmla="*/ 29 h 72"/>
                <a:gd name="T56" fmla="*/ 128 w 170"/>
                <a:gd name="T57" fmla="*/ 25 h 72"/>
                <a:gd name="T58" fmla="*/ 137 w 170"/>
                <a:gd name="T59" fmla="*/ 20 h 72"/>
                <a:gd name="T60" fmla="*/ 148 w 170"/>
                <a:gd name="T61" fmla="*/ 17 h 72"/>
                <a:gd name="T62" fmla="*/ 156 w 170"/>
                <a:gd name="T63" fmla="*/ 13 h 72"/>
                <a:gd name="T64" fmla="*/ 163 w 170"/>
                <a:gd name="T65" fmla="*/ 11 h 72"/>
                <a:gd name="T66" fmla="*/ 170 w 170"/>
                <a:gd name="T67" fmla="*/ 8 h 72"/>
                <a:gd name="T68" fmla="*/ 162 w 170"/>
                <a:gd name="T6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" h="72">
                  <a:moveTo>
                    <a:pt x="162" y="0"/>
                  </a:moveTo>
                  <a:lnTo>
                    <a:pt x="157" y="3"/>
                  </a:lnTo>
                  <a:lnTo>
                    <a:pt x="149" y="6"/>
                  </a:lnTo>
                  <a:lnTo>
                    <a:pt x="140" y="10"/>
                  </a:lnTo>
                  <a:lnTo>
                    <a:pt x="131" y="13"/>
                  </a:lnTo>
                  <a:lnTo>
                    <a:pt x="121" y="17"/>
                  </a:lnTo>
                  <a:lnTo>
                    <a:pt x="110" y="21"/>
                  </a:lnTo>
                  <a:lnTo>
                    <a:pt x="99" y="27"/>
                  </a:lnTo>
                  <a:lnTo>
                    <a:pt x="88" y="31"/>
                  </a:lnTo>
                  <a:lnTo>
                    <a:pt x="76" y="36"/>
                  </a:lnTo>
                  <a:lnTo>
                    <a:pt x="65" y="40"/>
                  </a:lnTo>
                  <a:lnTo>
                    <a:pt x="52" y="45"/>
                  </a:lnTo>
                  <a:lnTo>
                    <a:pt x="42" y="49"/>
                  </a:lnTo>
                  <a:lnTo>
                    <a:pt x="29" y="54"/>
                  </a:lnTo>
                  <a:lnTo>
                    <a:pt x="20" y="58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6" y="72"/>
                  </a:lnTo>
                  <a:lnTo>
                    <a:pt x="16" y="69"/>
                  </a:lnTo>
                  <a:lnTo>
                    <a:pt x="26" y="65"/>
                  </a:lnTo>
                  <a:lnTo>
                    <a:pt x="36" y="62"/>
                  </a:lnTo>
                  <a:lnTo>
                    <a:pt x="48" y="57"/>
                  </a:lnTo>
                  <a:lnTo>
                    <a:pt x="59" y="53"/>
                  </a:lnTo>
                  <a:lnTo>
                    <a:pt x="71" y="47"/>
                  </a:lnTo>
                  <a:lnTo>
                    <a:pt x="82" y="43"/>
                  </a:lnTo>
                  <a:lnTo>
                    <a:pt x="95" y="39"/>
                  </a:lnTo>
                  <a:lnTo>
                    <a:pt x="105" y="34"/>
                  </a:lnTo>
                  <a:lnTo>
                    <a:pt x="117" y="29"/>
                  </a:lnTo>
                  <a:lnTo>
                    <a:pt x="128" y="25"/>
                  </a:lnTo>
                  <a:lnTo>
                    <a:pt x="137" y="20"/>
                  </a:lnTo>
                  <a:lnTo>
                    <a:pt x="148" y="17"/>
                  </a:lnTo>
                  <a:lnTo>
                    <a:pt x="156" y="13"/>
                  </a:lnTo>
                  <a:lnTo>
                    <a:pt x="163" y="11"/>
                  </a:lnTo>
                  <a:lnTo>
                    <a:pt x="170" y="8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0" name="Freeform 442">
              <a:extLst>
                <a:ext uri="{FF2B5EF4-FFF2-40B4-BE49-F238E27FC236}">
                  <a16:creationId xmlns:a16="http://schemas.microsoft.com/office/drawing/2014/main" id="{67282668-DCA2-451A-8613-14BB1DB8D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184"/>
              <a:ext cx="43" cy="16"/>
            </a:xfrm>
            <a:custGeom>
              <a:avLst/>
              <a:gdLst>
                <a:gd name="T0" fmla="*/ 86 w 86"/>
                <a:gd name="T1" fmla="*/ 0 h 32"/>
                <a:gd name="T2" fmla="*/ 77 w 86"/>
                <a:gd name="T3" fmla="*/ 0 h 32"/>
                <a:gd name="T4" fmla="*/ 69 w 86"/>
                <a:gd name="T5" fmla="*/ 2 h 32"/>
                <a:gd name="T6" fmla="*/ 59 w 86"/>
                <a:gd name="T7" fmla="*/ 4 h 32"/>
                <a:gd name="T8" fmla="*/ 48 w 86"/>
                <a:gd name="T9" fmla="*/ 8 h 32"/>
                <a:gd name="T10" fmla="*/ 36 w 86"/>
                <a:gd name="T11" fmla="*/ 11 h 32"/>
                <a:gd name="T12" fmla="*/ 24 w 86"/>
                <a:gd name="T13" fmla="*/ 15 h 32"/>
                <a:gd name="T14" fmla="*/ 13 w 86"/>
                <a:gd name="T15" fmla="*/ 19 h 32"/>
                <a:gd name="T16" fmla="*/ 0 w 86"/>
                <a:gd name="T17" fmla="*/ 24 h 32"/>
                <a:gd name="T18" fmla="*/ 7 w 86"/>
                <a:gd name="T19" fmla="*/ 32 h 32"/>
                <a:gd name="T20" fmla="*/ 19 w 86"/>
                <a:gd name="T21" fmla="*/ 28 h 32"/>
                <a:gd name="T22" fmla="*/ 30 w 86"/>
                <a:gd name="T23" fmla="*/ 23 h 32"/>
                <a:gd name="T24" fmla="*/ 43 w 86"/>
                <a:gd name="T25" fmla="*/ 18 h 32"/>
                <a:gd name="T26" fmla="*/ 52 w 86"/>
                <a:gd name="T27" fmla="*/ 15 h 32"/>
                <a:gd name="T28" fmla="*/ 63 w 86"/>
                <a:gd name="T29" fmla="*/ 12 h 32"/>
                <a:gd name="T30" fmla="*/ 72 w 86"/>
                <a:gd name="T31" fmla="*/ 10 h 32"/>
                <a:gd name="T32" fmla="*/ 81 w 86"/>
                <a:gd name="T33" fmla="*/ 9 h 32"/>
                <a:gd name="T34" fmla="*/ 86 w 86"/>
                <a:gd name="T35" fmla="*/ 8 h 32"/>
                <a:gd name="T36" fmla="*/ 86 w 86"/>
                <a:gd name="T3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32">
                  <a:moveTo>
                    <a:pt x="86" y="0"/>
                  </a:moveTo>
                  <a:lnTo>
                    <a:pt x="77" y="0"/>
                  </a:lnTo>
                  <a:lnTo>
                    <a:pt x="69" y="2"/>
                  </a:lnTo>
                  <a:lnTo>
                    <a:pt x="59" y="4"/>
                  </a:lnTo>
                  <a:lnTo>
                    <a:pt x="48" y="8"/>
                  </a:lnTo>
                  <a:lnTo>
                    <a:pt x="36" y="11"/>
                  </a:lnTo>
                  <a:lnTo>
                    <a:pt x="24" y="15"/>
                  </a:lnTo>
                  <a:lnTo>
                    <a:pt x="13" y="19"/>
                  </a:lnTo>
                  <a:lnTo>
                    <a:pt x="0" y="24"/>
                  </a:lnTo>
                  <a:lnTo>
                    <a:pt x="7" y="32"/>
                  </a:lnTo>
                  <a:lnTo>
                    <a:pt x="19" y="28"/>
                  </a:lnTo>
                  <a:lnTo>
                    <a:pt x="30" y="23"/>
                  </a:lnTo>
                  <a:lnTo>
                    <a:pt x="43" y="18"/>
                  </a:lnTo>
                  <a:lnTo>
                    <a:pt x="52" y="15"/>
                  </a:lnTo>
                  <a:lnTo>
                    <a:pt x="63" y="12"/>
                  </a:lnTo>
                  <a:lnTo>
                    <a:pt x="72" y="10"/>
                  </a:lnTo>
                  <a:lnTo>
                    <a:pt x="81" y="9"/>
                  </a:lnTo>
                  <a:lnTo>
                    <a:pt x="86" y="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1" name="Freeform 443">
              <a:extLst>
                <a:ext uri="{FF2B5EF4-FFF2-40B4-BE49-F238E27FC236}">
                  <a16:creationId xmlns:a16="http://schemas.microsoft.com/office/drawing/2014/main" id="{1C35F098-0413-4EDC-A251-D54563AE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04"/>
              <a:ext cx="179" cy="49"/>
            </a:xfrm>
            <a:custGeom>
              <a:avLst/>
              <a:gdLst>
                <a:gd name="T0" fmla="*/ 0 w 357"/>
                <a:gd name="T1" fmla="*/ 2 h 99"/>
                <a:gd name="T2" fmla="*/ 4 w 357"/>
                <a:gd name="T3" fmla="*/ 15 h 99"/>
                <a:gd name="T4" fmla="*/ 13 w 357"/>
                <a:gd name="T5" fmla="*/ 33 h 99"/>
                <a:gd name="T6" fmla="*/ 32 w 357"/>
                <a:gd name="T7" fmla="*/ 50 h 99"/>
                <a:gd name="T8" fmla="*/ 51 w 357"/>
                <a:gd name="T9" fmla="*/ 58 h 99"/>
                <a:gd name="T10" fmla="*/ 65 w 357"/>
                <a:gd name="T11" fmla="*/ 63 h 99"/>
                <a:gd name="T12" fmla="*/ 81 w 357"/>
                <a:gd name="T13" fmla="*/ 67 h 99"/>
                <a:gd name="T14" fmla="*/ 96 w 357"/>
                <a:gd name="T15" fmla="*/ 71 h 99"/>
                <a:gd name="T16" fmla="*/ 114 w 357"/>
                <a:gd name="T17" fmla="*/ 75 h 99"/>
                <a:gd name="T18" fmla="*/ 133 w 357"/>
                <a:gd name="T19" fmla="*/ 79 h 99"/>
                <a:gd name="T20" fmla="*/ 156 w 357"/>
                <a:gd name="T21" fmla="*/ 81 h 99"/>
                <a:gd name="T22" fmla="*/ 179 w 357"/>
                <a:gd name="T23" fmla="*/ 82 h 99"/>
                <a:gd name="T24" fmla="*/ 218 w 357"/>
                <a:gd name="T25" fmla="*/ 81 h 99"/>
                <a:gd name="T26" fmla="*/ 258 w 357"/>
                <a:gd name="T27" fmla="*/ 77 h 99"/>
                <a:gd name="T28" fmla="*/ 287 w 357"/>
                <a:gd name="T29" fmla="*/ 72 h 99"/>
                <a:gd name="T30" fmla="*/ 306 w 357"/>
                <a:gd name="T31" fmla="*/ 69 h 99"/>
                <a:gd name="T32" fmla="*/ 323 w 357"/>
                <a:gd name="T33" fmla="*/ 69 h 99"/>
                <a:gd name="T34" fmla="*/ 336 w 357"/>
                <a:gd name="T35" fmla="*/ 70 h 99"/>
                <a:gd name="T36" fmla="*/ 346 w 357"/>
                <a:gd name="T37" fmla="*/ 72 h 99"/>
                <a:gd name="T38" fmla="*/ 352 w 357"/>
                <a:gd name="T39" fmla="*/ 76 h 99"/>
                <a:gd name="T40" fmla="*/ 357 w 357"/>
                <a:gd name="T41" fmla="*/ 84 h 99"/>
                <a:gd name="T42" fmla="*/ 357 w 357"/>
                <a:gd name="T43" fmla="*/ 92 h 99"/>
                <a:gd name="T44" fmla="*/ 356 w 357"/>
                <a:gd name="T45" fmla="*/ 97 h 99"/>
                <a:gd name="T46" fmla="*/ 349 w 357"/>
                <a:gd name="T47" fmla="*/ 99 h 99"/>
                <a:gd name="T48" fmla="*/ 335 w 357"/>
                <a:gd name="T49" fmla="*/ 98 h 99"/>
                <a:gd name="T50" fmla="*/ 307 w 357"/>
                <a:gd name="T51" fmla="*/ 97 h 99"/>
                <a:gd name="T52" fmla="*/ 272 w 357"/>
                <a:gd name="T53" fmla="*/ 96 h 99"/>
                <a:gd name="T54" fmla="*/ 238 w 357"/>
                <a:gd name="T55" fmla="*/ 95 h 99"/>
                <a:gd name="T56" fmla="*/ 216 w 357"/>
                <a:gd name="T57" fmla="*/ 95 h 99"/>
                <a:gd name="T58" fmla="*/ 198 w 357"/>
                <a:gd name="T59" fmla="*/ 95 h 99"/>
                <a:gd name="T60" fmla="*/ 178 w 357"/>
                <a:gd name="T61" fmla="*/ 95 h 99"/>
                <a:gd name="T62" fmla="*/ 154 w 357"/>
                <a:gd name="T63" fmla="*/ 94 h 99"/>
                <a:gd name="T64" fmla="*/ 131 w 357"/>
                <a:gd name="T65" fmla="*/ 94 h 99"/>
                <a:gd name="T66" fmla="*/ 110 w 357"/>
                <a:gd name="T67" fmla="*/ 93 h 99"/>
                <a:gd name="T68" fmla="*/ 91 w 357"/>
                <a:gd name="T69" fmla="*/ 93 h 99"/>
                <a:gd name="T70" fmla="*/ 77 w 357"/>
                <a:gd name="T71" fmla="*/ 92 h 99"/>
                <a:gd name="T72" fmla="*/ 60 w 357"/>
                <a:gd name="T73" fmla="*/ 90 h 99"/>
                <a:gd name="T74" fmla="*/ 41 w 357"/>
                <a:gd name="T75" fmla="*/ 85 h 99"/>
                <a:gd name="T76" fmla="*/ 26 w 357"/>
                <a:gd name="T77" fmla="*/ 80 h 99"/>
                <a:gd name="T78" fmla="*/ 12 w 357"/>
                <a:gd name="T79" fmla="*/ 69 h 99"/>
                <a:gd name="T80" fmla="*/ 3 w 357"/>
                <a:gd name="T81" fmla="*/ 53 h 99"/>
                <a:gd name="T82" fmla="*/ 0 w 357"/>
                <a:gd name="T83" fmla="*/ 33 h 99"/>
                <a:gd name="T84" fmla="*/ 0 w 357"/>
                <a:gd name="T85" fmla="*/ 14 h 99"/>
                <a:gd name="T86" fmla="*/ 0 w 357"/>
                <a:gd name="T87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99">
                  <a:moveTo>
                    <a:pt x="0" y="0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4" y="15"/>
                  </a:lnTo>
                  <a:lnTo>
                    <a:pt x="8" y="24"/>
                  </a:lnTo>
                  <a:lnTo>
                    <a:pt x="13" y="33"/>
                  </a:lnTo>
                  <a:lnTo>
                    <a:pt x="22" y="43"/>
                  </a:lnTo>
                  <a:lnTo>
                    <a:pt x="32" y="50"/>
                  </a:lnTo>
                  <a:lnTo>
                    <a:pt x="44" y="55"/>
                  </a:lnTo>
                  <a:lnTo>
                    <a:pt x="51" y="58"/>
                  </a:lnTo>
                  <a:lnTo>
                    <a:pt x="58" y="60"/>
                  </a:lnTo>
                  <a:lnTo>
                    <a:pt x="65" y="63"/>
                  </a:lnTo>
                  <a:lnTo>
                    <a:pt x="72" y="65"/>
                  </a:lnTo>
                  <a:lnTo>
                    <a:pt x="81" y="67"/>
                  </a:lnTo>
                  <a:lnTo>
                    <a:pt x="88" y="70"/>
                  </a:lnTo>
                  <a:lnTo>
                    <a:pt x="96" y="71"/>
                  </a:lnTo>
                  <a:lnTo>
                    <a:pt x="105" y="73"/>
                  </a:lnTo>
                  <a:lnTo>
                    <a:pt x="114" y="75"/>
                  </a:lnTo>
                  <a:lnTo>
                    <a:pt x="123" y="77"/>
                  </a:lnTo>
                  <a:lnTo>
                    <a:pt x="133" y="79"/>
                  </a:lnTo>
                  <a:lnTo>
                    <a:pt x="144" y="80"/>
                  </a:lnTo>
                  <a:lnTo>
                    <a:pt x="156" y="81"/>
                  </a:lnTo>
                  <a:lnTo>
                    <a:pt x="167" y="81"/>
                  </a:lnTo>
                  <a:lnTo>
                    <a:pt x="179" y="82"/>
                  </a:lnTo>
                  <a:lnTo>
                    <a:pt x="192" y="82"/>
                  </a:lnTo>
                  <a:lnTo>
                    <a:pt x="218" y="81"/>
                  </a:lnTo>
                  <a:lnTo>
                    <a:pt x="239" y="79"/>
                  </a:lnTo>
                  <a:lnTo>
                    <a:pt x="258" y="77"/>
                  </a:lnTo>
                  <a:lnTo>
                    <a:pt x="273" y="74"/>
                  </a:lnTo>
                  <a:lnTo>
                    <a:pt x="287" y="72"/>
                  </a:lnTo>
                  <a:lnTo>
                    <a:pt x="297" y="70"/>
                  </a:lnTo>
                  <a:lnTo>
                    <a:pt x="306" y="69"/>
                  </a:lnTo>
                  <a:lnTo>
                    <a:pt x="316" y="69"/>
                  </a:lnTo>
                  <a:lnTo>
                    <a:pt x="323" y="69"/>
                  </a:lnTo>
                  <a:lnTo>
                    <a:pt x="329" y="69"/>
                  </a:lnTo>
                  <a:lnTo>
                    <a:pt x="336" y="70"/>
                  </a:lnTo>
                  <a:lnTo>
                    <a:pt x="342" y="70"/>
                  </a:lnTo>
                  <a:lnTo>
                    <a:pt x="346" y="72"/>
                  </a:lnTo>
                  <a:lnTo>
                    <a:pt x="350" y="74"/>
                  </a:lnTo>
                  <a:lnTo>
                    <a:pt x="352" y="76"/>
                  </a:lnTo>
                  <a:lnTo>
                    <a:pt x="355" y="80"/>
                  </a:lnTo>
                  <a:lnTo>
                    <a:pt x="357" y="84"/>
                  </a:lnTo>
                  <a:lnTo>
                    <a:pt x="357" y="89"/>
                  </a:lnTo>
                  <a:lnTo>
                    <a:pt x="357" y="92"/>
                  </a:lnTo>
                  <a:lnTo>
                    <a:pt x="357" y="95"/>
                  </a:lnTo>
                  <a:lnTo>
                    <a:pt x="356" y="97"/>
                  </a:lnTo>
                  <a:lnTo>
                    <a:pt x="352" y="98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35" y="98"/>
                  </a:lnTo>
                  <a:lnTo>
                    <a:pt x="323" y="97"/>
                  </a:lnTo>
                  <a:lnTo>
                    <a:pt x="307" y="97"/>
                  </a:lnTo>
                  <a:lnTo>
                    <a:pt x="291" y="96"/>
                  </a:lnTo>
                  <a:lnTo>
                    <a:pt x="272" y="96"/>
                  </a:lnTo>
                  <a:lnTo>
                    <a:pt x="254" y="95"/>
                  </a:lnTo>
                  <a:lnTo>
                    <a:pt x="238" y="95"/>
                  </a:lnTo>
                  <a:lnTo>
                    <a:pt x="223" y="95"/>
                  </a:lnTo>
                  <a:lnTo>
                    <a:pt x="216" y="95"/>
                  </a:lnTo>
                  <a:lnTo>
                    <a:pt x="208" y="95"/>
                  </a:lnTo>
                  <a:lnTo>
                    <a:pt x="198" y="95"/>
                  </a:lnTo>
                  <a:lnTo>
                    <a:pt x="188" y="95"/>
                  </a:lnTo>
                  <a:lnTo>
                    <a:pt x="178" y="95"/>
                  </a:lnTo>
                  <a:lnTo>
                    <a:pt x="166" y="95"/>
                  </a:lnTo>
                  <a:lnTo>
                    <a:pt x="154" y="94"/>
                  </a:lnTo>
                  <a:lnTo>
                    <a:pt x="143" y="94"/>
                  </a:lnTo>
                  <a:lnTo>
                    <a:pt x="131" y="94"/>
                  </a:lnTo>
                  <a:lnTo>
                    <a:pt x="120" y="94"/>
                  </a:lnTo>
                  <a:lnTo>
                    <a:pt x="110" y="93"/>
                  </a:lnTo>
                  <a:lnTo>
                    <a:pt x="101" y="93"/>
                  </a:lnTo>
                  <a:lnTo>
                    <a:pt x="91" y="93"/>
                  </a:lnTo>
                  <a:lnTo>
                    <a:pt x="83" y="92"/>
                  </a:lnTo>
                  <a:lnTo>
                    <a:pt x="77" y="92"/>
                  </a:lnTo>
                  <a:lnTo>
                    <a:pt x="70" y="91"/>
                  </a:lnTo>
                  <a:lnTo>
                    <a:pt x="60" y="90"/>
                  </a:lnTo>
                  <a:lnTo>
                    <a:pt x="51" y="89"/>
                  </a:lnTo>
                  <a:lnTo>
                    <a:pt x="41" y="85"/>
                  </a:lnTo>
                  <a:lnTo>
                    <a:pt x="33" y="83"/>
                  </a:lnTo>
                  <a:lnTo>
                    <a:pt x="26" y="80"/>
                  </a:lnTo>
                  <a:lnTo>
                    <a:pt x="17" y="75"/>
                  </a:lnTo>
                  <a:lnTo>
                    <a:pt x="12" y="69"/>
                  </a:lnTo>
                  <a:lnTo>
                    <a:pt x="7" y="62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2" name="Freeform 444">
              <a:extLst>
                <a:ext uri="{FF2B5EF4-FFF2-40B4-BE49-F238E27FC236}">
                  <a16:creationId xmlns:a16="http://schemas.microsoft.com/office/drawing/2014/main" id="{5C82F130-86D7-42FC-BA12-52F93D86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154"/>
              <a:ext cx="550" cy="89"/>
            </a:xfrm>
            <a:custGeom>
              <a:avLst/>
              <a:gdLst>
                <a:gd name="T0" fmla="*/ 3 w 1100"/>
                <a:gd name="T1" fmla="*/ 16 h 179"/>
                <a:gd name="T2" fmla="*/ 22 w 1100"/>
                <a:gd name="T3" fmla="*/ 28 h 179"/>
                <a:gd name="T4" fmla="*/ 54 w 1100"/>
                <a:gd name="T5" fmla="*/ 45 h 179"/>
                <a:gd name="T6" fmla="*/ 102 w 1100"/>
                <a:gd name="T7" fmla="*/ 66 h 179"/>
                <a:gd name="T8" fmla="*/ 163 w 1100"/>
                <a:gd name="T9" fmla="*/ 84 h 179"/>
                <a:gd name="T10" fmla="*/ 238 w 1100"/>
                <a:gd name="T11" fmla="*/ 97 h 179"/>
                <a:gd name="T12" fmla="*/ 337 w 1100"/>
                <a:gd name="T13" fmla="*/ 107 h 179"/>
                <a:gd name="T14" fmla="*/ 447 w 1100"/>
                <a:gd name="T15" fmla="*/ 117 h 179"/>
                <a:gd name="T16" fmla="*/ 556 w 1100"/>
                <a:gd name="T17" fmla="*/ 123 h 179"/>
                <a:gd name="T18" fmla="*/ 650 w 1100"/>
                <a:gd name="T19" fmla="*/ 123 h 179"/>
                <a:gd name="T20" fmla="*/ 713 w 1100"/>
                <a:gd name="T21" fmla="*/ 114 h 179"/>
                <a:gd name="T22" fmla="*/ 755 w 1100"/>
                <a:gd name="T23" fmla="*/ 100 h 179"/>
                <a:gd name="T24" fmla="*/ 791 w 1100"/>
                <a:gd name="T25" fmla="*/ 87 h 179"/>
                <a:gd name="T26" fmla="*/ 826 w 1100"/>
                <a:gd name="T27" fmla="*/ 73 h 179"/>
                <a:gd name="T28" fmla="*/ 859 w 1100"/>
                <a:gd name="T29" fmla="*/ 62 h 179"/>
                <a:gd name="T30" fmla="*/ 894 w 1100"/>
                <a:gd name="T31" fmla="*/ 52 h 179"/>
                <a:gd name="T32" fmla="*/ 934 w 1100"/>
                <a:gd name="T33" fmla="*/ 44 h 179"/>
                <a:gd name="T34" fmla="*/ 981 w 1100"/>
                <a:gd name="T35" fmla="*/ 33 h 179"/>
                <a:gd name="T36" fmla="*/ 1027 w 1100"/>
                <a:gd name="T37" fmla="*/ 21 h 179"/>
                <a:gd name="T38" fmla="*/ 1069 w 1100"/>
                <a:gd name="T39" fmla="*/ 10 h 179"/>
                <a:gd name="T40" fmla="*/ 1094 w 1100"/>
                <a:gd name="T41" fmla="*/ 3 h 179"/>
                <a:gd name="T42" fmla="*/ 1097 w 1100"/>
                <a:gd name="T43" fmla="*/ 3 h 179"/>
                <a:gd name="T44" fmla="*/ 1068 w 1100"/>
                <a:gd name="T45" fmla="*/ 30 h 179"/>
                <a:gd name="T46" fmla="*/ 1023 w 1100"/>
                <a:gd name="T47" fmla="*/ 68 h 179"/>
                <a:gd name="T48" fmla="*/ 995 w 1100"/>
                <a:gd name="T49" fmla="*/ 94 h 179"/>
                <a:gd name="T50" fmla="*/ 969 w 1100"/>
                <a:gd name="T51" fmla="*/ 114 h 179"/>
                <a:gd name="T52" fmla="*/ 939 w 1100"/>
                <a:gd name="T53" fmla="*/ 136 h 179"/>
                <a:gd name="T54" fmla="*/ 907 w 1100"/>
                <a:gd name="T55" fmla="*/ 153 h 179"/>
                <a:gd name="T56" fmla="*/ 872 w 1100"/>
                <a:gd name="T57" fmla="*/ 167 h 179"/>
                <a:gd name="T58" fmla="*/ 836 w 1100"/>
                <a:gd name="T59" fmla="*/ 173 h 179"/>
                <a:gd name="T60" fmla="*/ 802 w 1100"/>
                <a:gd name="T61" fmla="*/ 177 h 179"/>
                <a:gd name="T62" fmla="*/ 773 w 1100"/>
                <a:gd name="T63" fmla="*/ 178 h 179"/>
                <a:gd name="T64" fmla="*/ 748 w 1100"/>
                <a:gd name="T65" fmla="*/ 179 h 179"/>
                <a:gd name="T66" fmla="*/ 724 w 1100"/>
                <a:gd name="T67" fmla="*/ 178 h 179"/>
                <a:gd name="T68" fmla="*/ 701 w 1100"/>
                <a:gd name="T69" fmla="*/ 178 h 179"/>
                <a:gd name="T70" fmla="*/ 657 w 1100"/>
                <a:gd name="T71" fmla="*/ 178 h 179"/>
                <a:gd name="T72" fmla="*/ 582 w 1100"/>
                <a:gd name="T73" fmla="*/ 177 h 179"/>
                <a:gd name="T74" fmla="*/ 489 w 1100"/>
                <a:gd name="T75" fmla="*/ 176 h 179"/>
                <a:gd name="T76" fmla="*/ 394 w 1100"/>
                <a:gd name="T77" fmla="*/ 172 h 179"/>
                <a:gd name="T78" fmla="*/ 310 w 1100"/>
                <a:gd name="T79" fmla="*/ 168 h 179"/>
                <a:gd name="T80" fmla="*/ 247 w 1100"/>
                <a:gd name="T81" fmla="*/ 163 h 179"/>
                <a:gd name="T82" fmla="*/ 193 w 1100"/>
                <a:gd name="T83" fmla="*/ 155 h 179"/>
                <a:gd name="T84" fmla="*/ 148 w 1100"/>
                <a:gd name="T85" fmla="*/ 146 h 179"/>
                <a:gd name="T86" fmla="*/ 110 w 1100"/>
                <a:gd name="T87" fmla="*/ 134 h 179"/>
                <a:gd name="T88" fmla="*/ 80 w 1100"/>
                <a:gd name="T89" fmla="*/ 119 h 179"/>
                <a:gd name="T90" fmla="*/ 55 w 1100"/>
                <a:gd name="T91" fmla="*/ 99 h 179"/>
                <a:gd name="T92" fmla="*/ 36 w 1100"/>
                <a:gd name="T93" fmla="*/ 76 h 179"/>
                <a:gd name="T94" fmla="*/ 21 w 1100"/>
                <a:gd name="T95" fmla="*/ 53 h 179"/>
                <a:gd name="T96" fmla="*/ 9 w 1100"/>
                <a:gd name="T97" fmla="*/ 34 h 179"/>
                <a:gd name="T98" fmla="*/ 2 w 1100"/>
                <a:gd name="T99" fmla="*/ 19 h 179"/>
                <a:gd name="T100" fmla="*/ 0 w 1100"/>
                <a:gd name="T101" fmla="*/ 1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0" h="179">
                  <a:moveTo>
                    <a:pt x="0" y="14"/>
                  </a:moveTo>
                  <a:lnTo>
                    <a:pt x="1" y="14"/>
                  </a:lnTo>
                  <a:lnTo>
                    <a:pt x="3" y="16"/>
                  </a:lnTo>
                  <a:lnTo>
                    <a:pt x="7" y="19"/>
                  </a:lnTo>
                  <a:lnTo>
                    <a:pt x="14" y="23"/>
                  </a:lnTo>
                  <a:lnTo>
                    <a:pt x="22" y="28"/>
                  </a:lnTo>
                  <a:lnTo>
                    <a:pt x="30" y="34"/>
                  </a:lnTo>
                  <a:lnTo>
                    <a:pt x="42" y="40"/>
                  </a:lnTo>
                  <a:lnTo>
                    <a:pt x="54" y="45"/>
                  </a:lnTo>
                  <a:lnTo>
                    <a:pt x="69" y="52"/>
                  </a:lnTo>
                  <a:lnTo>
                    <a:pt x="84" y="60"/>
                  </a:lnTo>
                  <a:lnTo>
                    <a:pt x="102" y="66"/>
                  </a:lnTo>
                  <a:lnTo>
                    <a:pt x="121" y="72"/>
                  </a:lnTo>
                  <a:lnTo>
                    <a:pt x="140" y="78"/>
                  </a:lnTo>
                  <a:lnTo>
                    <a:pt x="163" y="84"/>
                  </a:lnTo>
                  <a:lnTo>
                    <a:pt x="186" y="89"/>
                  </a:lnTo>
                  <a:lnTo>
                    <a:pt x="211" y="93"/>
                  </a:lnTo>
                  <a:lnTo>
                    <a:pt x="238" y="97"/>
                  </a:lnTo>
                  <a:lnTo>
                    <a:pt x="269" y="100"/>
                  </a:lnTo>
                  <a:lnTo>
                    <a:pt x="303" y="104"/>
                  </a:lnTo>
                  <a:lnTo>
                    <a:pt x="337" y="107"/>
                  </a:lnTo>
                  <a:lnTo>
                    <a:pt x="373" y="111"/>
                  </a:lnTo>
                  <a:lnTo>
                    <a:pt x="410" y="114"/>
                  </a:lnTo>
                  <a:lnTo>
                    <a:pt x="447" y="117"/>
                  </a:lnTo>
                  <a:lnTo>
                    <a:pt x="485" y="120"/>
                  </a:lnTo>
                  <a:lnTo>
                    <a:pt x="521" y="121"/>
                  </a:lnTo>
                  <a:lnTo>
                    <a:pt x="556" y="123"/>
                  </a:lnTo>
                  <a:lnTo>
                    <a:pt x="591" y="124"/>
                  </a:lnTo>
                  <a:lnTo>
                    <a:pt x="621" y="124"/>
                  </a:lnTo>
                  <a:lnTo>
                    <a:pt x="650" y="123"/>
                  </a:lnTo>
                  <a:lnTo>
                    <a:pt x="675" y="121"/>
                  </a:lnTo>
                  <a:lnTo>
                    <a:pt x="697" y="118"/>
                  </a:lnTo>
                  <a:lnTo>
                    <a:pt x="713" y="114"/>
                  </a:lnTo>
                  <a:lnTo>
                    <a:pt x="728" y="110"/>
                  </a:lnTo>
                  <a:lnTo>
                    <a:pt x="741" y="105"/>
                  </a:lnTo>
                  <a:lnTo>
                    <a:pt x="755" y="100"/>
                  </a:lnTo>
                  <a:lnTo>
                    <a:pt x="766" y="96"/>
                  </a:lnTo>
                  <a:lnTo>
                    <a:pt x="779" y="92"/>
                  </a:lnTo>
                  <a:lnTo>
                    <a:pt x="791" y="87"/>
                  </a:lnTo>
                  <a:lnTo>
                    <a:pt x="803" y="83"/>
                  </a:lnTo>
                  <a:lnTo>
                    <a:pt x="814" y="78"/>
                  </a:lnTo>
                  <a:lnTo>
                    <a:pt x="826" y="73"/>
                  </a:lnTo>
                  <a:lnTo>
                    <a:pt x="837" y="70"/>
                  </a:lnTo>
                  <a:lnTo>
                    <a:pt x="847" y="66"/>
                  </a:lnTo>
                  <a:lnTo>
                    <a:pt x="859" y="62"/>
                  </a:lnTo>
                  <a:lnTo>
                    <a:pt x="870" y="59"/>
                  </a:lnTo>
                  <a:lnTo>
                    <a:pt x="883" y="56"/>
                  </a:lnTo>
                  <a:lnTo>
                    <a:pt x="894" y="52"/>
                  </a:lnTo>
                  <a:lnTo>
                    <a:pt x="907" y="50"/>
                  </a:lnTo>
                  <a:lnTo>
                    <a:pt x="919" y="47"/>
                  </a:lnTo>
                  <a:lnTo>
                    <a:pt x="934" y="44"/>
                  </a:lnTo>
                  <a:lnTo>
                    <a:pt x="948" y="41"/>
                  </a:lnTo>
                  <a:lnTo>
                    <a:pt x="965" y="38"/>
                  </a:lnTo>
                  <a:lnTo>
                    <a:pt x="981" y="33"/>
                  </a:lnTo>
                  <a:lnTo>
                    <a:pt x="996" y="30"/>
                  </a:lnTo>
                  <a:lnTo>
                    <a:pt x="1013" y="24"/>
                  </a:lnTo>
                  <a:lnTo>
                    <a:pt x="1027" y="21"/>
                  </a:lnTo>
                  <a:lnTo>
                    <a:pt x="1042" y="17"/>
                  </a:lnTo>
                  <a:lnTo>
                    <a:pt x="1055" y="13"/>
                  </a:lnTo>
                  <a:lnTo>
                    <a:pt x="1069" y="10"/>
                  </a:lnTo>
                  <a:lnTo>
                    <a:pt x="1078" y="7"/>
                  </a:lnTo>
                  <a:lnTo>
                    <a:pt x="1088" y="4"/>
                  </a:lnTo>
                  <a:lnTo>
                    <a:pt x="1094" y="3"/>
                  </a:lnTo>
                  <a:lnTo>
                    <a:pt x="1098" y="1"/>
                  </a:lnTo>
                  <a:lnTo>
                    <a:pt x="1100" y="0"/>
                  </a:lnTo>
                  <a:lnTo>
                    <a:pt x="1097" y="3"/>
                  </a:lnTo>
                  <a:lnTo>
                    <a:pt x="1091" y="9"/>
                  </a:lnTo>
                  <a:lnTo>
                    <a:pt x="1080" y="17"/>
                  </a:lnTo>
                  <a:lnTo>
                    <a:pt x="1068" y="30"/>
                  </a:lnTo>
                  <a:lnTo>
                    <a:pt x="1053" y="42"/>
                  </a:lnTo>
                  <a:lnTo>
                    <a:pt x="1038" y="54"/>
                  </a:lnTo>
                  <a:lnTo>
                    <a:pt x="1023" y="68"/>
                  </a:lnTo>
                  <a:lnTo>
                    <a:pt x="1010" y="80"/>
                  </a:lnTo>
                  <a:lnTo>
                    <a:pt x="1003" y="87"/>
                  </a:lnTo>
                  <a:lnTo>
                    <a:pt x="995" y="94"/>
                  </a:lnTo>
                  <a:lnTo>
                    <a:pt x="987" y="100"/>
                  </a:lnTo>
                  <a:lnTo>
                    <a:pt x="978" y="107"/>
                  </a:lnTo>
                  <a:lnTo>
                    <a:pt x="969" y="114"/>
                  </a:lnTo>
                  <a:lnTo>
                    <a:pt x="960" y="121"/>
                  </a:lnTo>
                  <a:lnTo>
                    <a:pt x="949" y="128"/>
                  </a:lnTo>
                  <a:lnTo>
                    <a:pt x="939" y="136"/>
                  </a:lnTo>
                  <a:lnTo>
                    <a:pt x="929" y="142"/>
                  </a:lnTo>
                  <a:lnTo>
                    <a:pt x="917" y="148"/>
                  </a:lnTo>
                  <a:lnTo>
                    <a:pt x="907" y="153"/>
                  </a:lnTo>
                  <a:lnTo>
                    <a:pt x="895" y="158"/>
                  </a:lnTo>
                  <a:lnTo>
                    <a:pt x="885" y="163"/>
                  </a:lnTo>
                  <a:lnTo>
                    <a:pt x="872" y="167"/>
                  </a:lnTo>
                  <a:lnTo>
                    <a:pt x="861" y="169"/>
                  </a:lnTo>
                  <a:lnTo>
                    <a:pt x="850" y="171"/>
                  </a:lnTo>
                  <a:lnTo>
                    <a:pt x="836" y="173"/>
                  </a:lnTo>
                  <a:lnTo>
                    <a:pt x="825" y="175"/>
                  </a:lnTo>
                  <a:lnTo>
                    <a:pt x="812" y="176"/>
                  </a:lnTo>
                  <a:lnTo>
                    <a:pt x="802" y="177"/>
                  </a:lnTo>
                  <a:lnTo>
                    <a:pt x="791" y="177"/>
                  </a:lnTo>
                  <a:lnTo>
                    <a:pt x="782" y="178"/>
                  </a:lnTo>
                  <a:lnTo>
                    <a:pt x="773" y="178"/>
                  </a:lnTo>
                  <a:lnTo>
                    <a:pt x="764" y="178"/>
                  </a:lnTo>
                  <a:lnTo>
                    <a:pt x="756" y="179"/>
                  </a:lnTo>
                  <a:lnTo>
                    <a:pt x="748" y="179"/>
                  </a:lnTo>
                  <a:lnTo>
                    <a:pt x="739" y="179"/>
                  </a:lnTo>
                  <a:lnTo>
                    <a:pt x="732" y="178"/>
                  </a:lnTo>
                  <a:lnTo>
                    <a:pt x="724" y="178"/>
                  </a:lnTo>
                  <a:lnTo>
                    <a:pt x="716" y="178"/>
                  </a:lnTo>
                  <a:lnTo>
                    <a:pt x="709" y="178"/>
                  </a:lnTo>
                  <a:lnTo>
                    <a:pt x="701" y="178"/>
                  </a:lnTo>
                  <a:lnTo>
                    <a:pt x="692" y="178"/>
                  </a:lnTo>
                  <a:lnTo>
                    <a:pt x="676" y="178"/>
                  </a:lnTo>
                  <a:lnTo>
                    <a:pt x="657" y="178"/>
                  </a:lnTo>
                  <a:lnTo>
                    <a:pt x="634" y="178"/>
                  </a:lnTo>
                  <a:lnTo>
                    <a:pt x="609" y="178"/>
                  </a:lnTo>
                  <a:lnTo>
                    <a:pt x="582" y="177"/>
                  </a:lnTo>
                  <a:lnTo>
                    <a:pt x="552" y="177"/>
                  </a:lnTo>
                  <a:lnTo>
                    <a:pt x="521" y="176"/>
                  </a:lnTo>
                  <a:lnTo>
                    <a:pt x="489" y="176"/>
                  </a:lnTo>
                  <a:lnTo>
                    <a:pt x="457" y="175"/>
                  </a:lnTo>
                  <a:lnTo>
                    <a:pt x="425" y="174"/>
                  </a:lnTo>
                  <a:lnTo>
                    <a:pt x="394" y="172"/>
                  </a:lnTo>
                  <a:lnTo>
                    <a:pt x="364" y="171"/>
                  </a:lnTo>
                  <a:lnTo>
                    <a:pt x="335" y="170"/>
                  </a:lnTo>
                  <a:lnTo>
                    <a:pt x="310" y="168"/>
                  </a:lnTo>
                  <a:lnTo>
                    <a:pt x="287" y="166"/>
                  </a:lnTo>
                  <a:lnTo>
                    <a:pt x="266" y="164"/>
                  </a:lnTo>
                  <a:lnTo>
                    <a:pt x="247" y="163"/>
                  </a:lnTo>
                  <a:lnTo>
                    <a:pt x="228" y="159"/>
                  </a:lnTo>
                  <a:lnTo>
                    <a:pt x="209" y="157"/>
                  </a:lnTo>
                  <a:lnTo>
                    <a:pt x="193" y="155"/>
                  </a:lnTo>
                  <a:lnTo>
                    <a:pt x="178" y="152"/>
                  </a:lnTo>
                  <a:lnTo>
                    <a:pt x="162" y="149"/>
                  </a:lnTo>
                  <a:lnTo>
                    <a:pt x="148" y="146"/>
                  </a:lnTo>
                  <a:lnTo>
                    <a:pt x="134" y="143"/>
                  </a:lnTo>
                  <a:lnTo>
                    <a:pt x="123" y="139"/>
                  </a:lnTo>
                  <a:lnTo>
                    <a:pt x="110" y="134"/>
                  </a:lnTo>
                  <a:lnTo>
                    <a:pt x="100" y="129"/>
                  </a:lnTo>
                  <a:lnTo>
                    <a:pt x="90" y="125"/>
                  </a:lnTo>
                  <a:lnTo>
                    <a:pt x="80" y="119"/>
                  </a:lnTo>
                  <a:lnTo>
                    <a:pt x="71" y="113"/>
                  </a:lnTo>
                  <a:lnTo>
                    <a:pt x="62" y="106"/>
                  </a:lnTo>
                  <a:lnTo>
                    <a:pt x="55" y="99"/>
                  </a:lnTo>
                  <a:lnTo>
                    <a:pt x="49" y="92"/>
                  </a:lnTo>
                  <a:lnTo>
                    <a:pt x="43" y="85"/>
                  </a:lnTo>
                  <a:lnTo>
                    <a:pt x="36" y="76"/>
                  </a:lnTo>
                  <a:lnTo>
                    <a:pt x="30" y="69"/>
                  </a:lnTo>
                  <a:lnTo>
                    <a:pt x="25" y="61"/>
                  </a:lnTo>
                  <a:lnTo>
                    <a:pt x="21" y="53"/>
                  </a:lnTo>
                  <a:lnTo>
                    <a:pt x="16" y="46"/>
                  </a:lnTo>
                  <a:lnTo>
                    <a:pt x="13" y="40"/>
                  </a:lnTo>
                  <a:lnTo>
                    <a:pt x="9" y="34"/>
                  </a:lnTo>
                  <a:lnTo>
                    <a:pt x="6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60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3" name="Freeform 445">
              <a:extLst>
                <a:ext uri="{FF2B5EF4-FFF2-40B4-BE49-F238E27FC236}">
                  <a16:creationId xmlns:a16="http://schemas.microsoft.com/office/drawing/2014/main" id="{7B8233FB-BD8E-495E-B66C-68B33FC1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03"/>
              <a:ext cx="423" cy="114"/>
            </a:xfrm>
            <a:custGeom>
              <a:avLst/>
              <a:gdLst>
                <a:gd name="T0" fmla="*/ 0 w 846"/>
                <a:gd name="T1" fmla="*/ 147 h 228"/>
                <a:gd name="T2" fmla="*/ 10 w 846"/>
                <a:gd name="T3" fmla="*/ 181 h 228"/>
                <a:gd name="T4" fmla="*/ 57 w 846"/>
                <a:gd name="T5" fmla="*/ 211 h 228"/>
                <a:gd name="T6" fmla="*/ 94 w 846"/>
                <a:gd name="T7" fmla="*/ 219 h 228"/>
                <a:gd name="T8" fmla="*/ 131 w 846"/>
                <a:gd name="T9" fmla="*/ 226 h 228"/>
                <a:gd name="T10" fmla="*/ 174 w 846"/>
                <a:gd name="T11" fmla="*/ 228 h 228"/>
                <a:gd name="T12" fmla="*/ 229 w 846"/>
                <a:gd name="T13" fmla="*/ 226 h 228"/>
                <a:gd name="T14" fmla="*/ 302 w 846"/>
                <a:gd name="T15" fmla="*/ 218 h 228"/>
                <a:gd name="T16" fmla="*/ 334 w 846"/>
                <a:gd name="T17" fmla="*/ 212 h 228"/>
                <a:gd name="T18" fmla="*/ 352 w 846"/>
                <a:gd name="T19" fmla="*/ 208 h 228"/>
                <a:gd name="T20" fmla="*/ 380 w 846"/>
                <a:gd name="T21" fmla="*/ 200 h 228"/>
                <a:gd name="T22" fmla="*/ 416 w 846"/>
                <a:gd name="T23" fmla="*/ 186 h 228"/>
                <a:gd name="T24" fmla="*/ 455 w 846"/>
                <a:gd name="T25" fmla="*/ 164 h 228"/>
                <a:gd name="T26" fmla="*/ 495 w 846"/>
                <a:gd name="T27" fmla="*/ 135 h 228"/>
                <a:gd name="T28" fmla="*/ 538 w 846"/>
                <a:gd name="T29" fmla="*/ 107 h 228"/>
                <a:gd name="T30" fmla="*/ 584 w 846"/>
                <a:gd name="T31" fmla="*/ 82 h 228"/>
                <a:gd name="T32" fmla="*/ 629 w 846"/>
                <a:gd name="T33" fmla="*/ 62 h 228"/>
                <a:gd name="T34" fmla="*/ 668 w 846"/>
                <a:gd name="T35" fmla="*/ 46 h 228"/>
                <a:gd name="T36" fmla="*/ 696 w 846"/>
                <a:gd name="T37" fmla="*/ 36 h 228"/>
                <a:gd name="T38" fmla="*/ 715 w 846"/>
                <a:gd name="T39" fmla="*/ 28 h 228"/>
                <a:gd name="T40" fmla="*/ 738 w 846"/>
                <a:gd name="T41" fmla="*/ 20 h 228"/>
                <a:gd name="T42" fmla="*/ 762 w 846"/>
                <a:gd name="T43" fmla="*/ 13 h 228"/>
                <a:gd name="T44" fmla="*/ 793 w 846"/>
                <a:gd name="T45" fmla="*/ 7 h 228"/>
                <a:gd name="T46" fmla="*/ 831 w 846"/>
                <a:gd name="T47" fmla="*/ 2 h 228"/>
                <a:gd name="T48" fmla="*/ 842 w 846"/>
                <a:gd name="T49" fmla="*/ 0 h 228"/>
                <a:gd name="T50" fmla="*/ 822 w 846"/>
                <a:gd name="T51" fmla="*/ 2 h 228"/>
                <a:gd name="T52" fmla="*/ 789 w 846"/>
                <a:gd name="T53" fmla="*/ 5 h 228"/>
                <a:gd name="T54" fmla="*/ 754 w 846"/>
                <a:gd name="T55" fmla="*/ 9 h 228"/>
                <a:gd name="T56" fmla="*/ 720 w 846"/>
                <a:gd name="T57" fmla="*/ 14 h 228"/>
                <a:gd name="T58" fmla="*/ 691 w 846"/>
                <a:gd name="T59" fmla="*/ 20 h 228"/>
                <a:gd name="T60" fmla="*/ 656 w 846"/>
                <a:gd name="T61" fmla="*/ 28 h 228"/>
                <a:gd name="T62" fmla="*/ 615 w 846"/>
                <a:gd name="T63" fmla="*/ 37 h 228"/>
                <a:gd name="T64" fmla="*/ 572 w 846"/>
                <a:gd name="T65" fmla="*/ 45 h 228"/>
                <a:gd name="T66" fmla="*/ 536 w 846"/>
                <a:gd name="T67" fmla="*/ 53 h 228"/>
                <a:gd name="T68" fmla="*/ 510 w 846"/>
                <a:gd name="T69" fmla="*/ 58 h 228"/>
                <a:gd name="T70" fmla="*/ 478 w 846"/>
                <a:gd name="T71" fmla="*/ 65 h 228"/>
                <a:gd name="T72" fmla="*/ 474 w 846"/>
                <a:gd name="T73" fmla="*/ 71 h 228"/>
                <a:gd name="T74" fmla="*/ 516 w 846"/>
                <a:gd name="T75" fmla="*/ 66 h 228"/>
                <a:gd name="T76" fmla="*/ 564 w 846"/>
                <a:gd name="T77" fmla="*/ 58 h 228"/>
                <a:gd name="T78" fmla="*/ 594 w 846"/>
                <a:gd name="T79" fmla="*/ 53 h 228"/>
                <a:gd name="T80" fmla="*/ 599 w 846"/>
                <a:gd name="T81" fmla="*/ 56 h 228"/>
                <a:gd name="T82" fmla="*/ 578 w 846"/>
                <a:gd name="T83" fmla="*/ 63 h 228"/>
                <a:gd name="T84" fmla="*/ 538 w 846"/>
                <a:gd name="T85" fmla="*/ 79 h 228"/>
                <a:gd name="T86" fmla="*/ 513 w 846"/>
                <a:gd name="T87" fmla="*/ 91 h 228"/>
                <a:gd name="T88" fmla="*/ 484 w 846"/>
                <a:gd name="T89" fmla="*/ 105 h 228"/>
                <a:gd name="T90" fmla="*/ 450 w 846"/>
                <a:gd name="T91" fmla="*/ 119 h 228"/>
                <a:gd name="T92" fmla="*/ 413 w 846"/>
                <a:gd name="T93" fmla="*/ 132 h 228"/>
                <a:gd name="T94" fmla="*/ 371 w 846"/>
                <a:gd name="T95" fmla="*/ 138 h 228"/>
                <a:gd name="T96" fmla="*/ 325 w 846"/>
                <a:gd name="T97" fmla="*/ 141 h 228"/>
                <a:gd name="T98" fmla="*/ 277 w 846"/>
                <a:gd name="T99" fmla="*/ 147 h 228"/>
                <a:gd name="T100" fmla="*/ 230 w 846"/>
                <a:gd name="T101" fmla="*/ 153 h 228"/>
                <a:gd name="T102" fmla="*/ 186 w 846"/>
                <a:gd name="T103" fmla="*/ 158 h 228"/>
                <a:gd name="T104" fmla="*/ 147 w 846"/>
                <a:gd name="T105" fmla="*/ 153 h 228"/>
                <a:gd name="T106" fmla="*/ 108 w 846"/>
                <a:gd name="T107" fmla="*/ 138 h 228"/>
                <a:gd name="T108" fmla="*/ 70 w 846"/>
                <a:gd name="T109" fmla="*/ 116 h 228"/>
                <a:gd name="T110" fmla="*/ 53 w 846"/>
                <a:gd name="T111" fmla="*/ 105 h 228"/>
                <a:gd name="T112" fmla="*/ 10 w 846"/>
                <a:gd name="T113" fmla="*/ 118 h 228"/>
                <a:gd name="T114" fmla="*/ 5 w 846"/>
                <a:gd name="T115" fmla="*/ 123 h 228"/>
                <a:gd name="T116" fmla="*/ 1 w 846"/>
                <a:gd name="T117" fmla="*/ 13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6" h="228">
                  <a:moveTo>
                    <a:pt x="1" y="138"/>
                  </a:moveTo>
                  <a:lnTo>
                    <a:pt x="1" y="141"/>
                  </a:lnTo>
                  <a:lnTo>
                    <a:pt x="0" y="147"/>
                  </a:lnTo>
                  <a:lnTo>
                    <a:pt x="1" y="158"/>
                  </a:lnTo>
                  <a:lnTo>
                    <a:pt x="3" y="169"/>
                  </a:lnTo>
                  <a:lnTo>
                    <a:pt x="10" y="181"/>
                  </a:lnTo>
                  <a:lnTo>
                    <a:pt x="20" y="193"/>
                  </a:lnTo>
                  <a:lnTo>
                    <a:pt x="36" y="203"/>
                  </a:lnTo>
                  <a:lnTo>
                    <a:pt x="57" y="211"/>
                  </a:lnTo>
                  <a:lnTo>
                    <a:pt x="70" y="214"/>
                  </a:lnTo>
                  <a:lnTo>
                    <a:pt x="82" y="217"/>
                  </a:lnTo>
                  <a:lnTo>
                    <a:pt x="94" y="219"/>
                  </a:lnTo>
                  <a:lnTo>
                    <a:pt x="106" y="222"/>
                  </a:lnTo>
                  <a:lnTo>
                    <a:pt x="118" y="224"/>
                  </a:lnTo>
                  <a:lnTo>
                    <a:pt x="131" y="226"/>
                  </a:lnTo>
                  <a:lnTo>
                    <a:pt x="145" y="227"/>
                  </a:lnTo>
                  <a:lnTo>
                    <a:pt x="159" y="228"/>
                  </a:lnTo>
                  <a:lnTo>
                    <a:pt x="174" y="228"/>
                  </a:lnTo>
                  <a:lnTo>
                    <a:pt x="190" y="228"/>
                  </a:lnTo>
                  <a:lnTo>
                    <a:pt x="209" y="228"/>
                  </a:lnTo>
                  <a:lnTo>
                    <a:pt x="229" y="226"/>
                  </a:lnTo>
                  <a:lnTo>
                    <a:pt x="251" y="224"/>
                  </a:lnTo>
                  <a:lnTo>
                    <a:pt x="275" y="221"/>
                  </a:lnTo>
                  <a:lnTo>
                    <a:pt x="302" y="218"/>
                  </a:lnTo>
                  <a:lnTo>
                    <a:pt x="330" y="213"/>
                  </a:lnTo>
                  <a:lnTo>
                    <a:pt x="331" y="213"/>
                  </a:lnTo>
                  <a:lnTo>
                    <a:pt x="334" y="212"/>
                  </a:lnTo>
                  <a:lnTo>
                    <a:pt x="339" y="211"/>
                  </a:lnTo>
                  <a:lnTo>
                    <a:pt x="344" y="209"/>
                  </a:lnTo>
                  <a:lnTo>
                    <a:pt x="352" y="208"/>
                  </a:lnTo>
                  <a:lnTo>
                    <a:pt x="360" y="206"/>
                  </a:lnTo>
                  <a:lnTo>
                    <a:pt x="370" y="203"/>
                  </a:lnTo>
                  <a:lnTo>
                    <a:pt x="380" y="200"/>
                  </a:lnTo>
                  <a:lnTo>
                    <a:pt x="391" y="196"/>
                  </a:lnTo>
                  <a:lnTo>
                    <a:pt x="404" y="191"/>
                  </a:lnTo>
                  <a:lnTo>
                    <a:pt x="416" y="186"/>
                  </a:lnTo>
                  <a:lnTo>
                    <a:pt x="429" y="179"/>
                  </a:lnTo>
                  <a:lnTo>
                    <a:pt x="442" y="173"/>
                  </a:lnTo>
                  <a:lnTo>
                    <a:pt x="455" y="164"/>
                  </a:lnTo>
                  <a:lnTo>
                    <a:pt x="468" y="154"/>
                  </a:lnTo>
                  <a:lnTo>
                    <a:pt x="481" y="145"/>
                  </a:lnTo>
                  <a:lnTo>
                    <a:pt x="495" y="135"/>
                  </a:lnTo>
                  <a:lnTo>
                    <a:pt x="509" y="124"/>
                  </a:lnTo>
                  <a:lnTo>
                    <a:pt x="523" y="116"/>
                  </a:lnTo>
                  <a:lnTo>
                    <a:pt x="538" y="107"/>
                  </a:lnTo>
                  <a:lnTo>
                    <a:pt x="554" y="97"/>
                  </a:lnTo>
                  <a:lnTo>
                    <a:pt x="569" y="90"/>
                  </a:lnTo>
                  <a:lnTo>
                    <a:pt x="584" y="82"/>
                  </a:lnTo>
                  <a:lnTo>
                    <a:pt x="600" y="74"/>
                  </a:lnTo>
                  <a:lnTo>
                    <a:pt x="615" y="68"/>
                  </a:lnTo>
                  <a:lnTo>
                    <a:pt x="629" y="62"/>
                  </a:lnTo>
                  <a:lnTo>
                    <a:pt x="643" y="56"/>
                  </a:lnTo>
                  <a:lnTo>
                    <a:pt x="656" y="51"/>
                  </a:lnTo>
                  <a:lnTo>
                    <a:pt x="668" y="46"/>
                  </a:lnTo>
                  <a:lnTo>
                    <a:pt x="679" y="42"/>
                  </a:lnTo>
                  <a:lnTo>
                    <a:pt x="688" y="38"/>
                  </a:lnTo>
                  <a:lnTo>
                    <a:pt x="696" y="36"/>
                  </a:lnTo>
                  <a:lnTo>
                    <a:pt x="702" y="33"/>
                  </a:lnTo>
                  <a:lnTo>
                    <a:pt x="709" y="31"/>
                  </a:lnTo>
                  <a:lnTo>
                    <a:pt x="715" y="28"/>
                  </a:lnTo>
                  <a:lnTo>
                    <a:pt x="724" y="26"/>
                  </a:lnTo>
                  <a:lnTo>
                    <a:pt x="730" y="24"/>
                  </a:lnTo>
                  <a:lnTo>
                    <a:pt x="738" y="20"/>
                  </a:lnTo>
                  <a:lnTo>
                    <a:pt x="746" y="18"/>
                  </a:lnTo>
                  <a:lnTo>
                    <a:pt x="754" y="16"/>
                  </a:lnTo>
                  <a:lnTo>
                    <a:pt x="762" y="13"/>
                  </a:lnTo>
                  <a:lnTo>
                    <a:pt x="772" y="11"/>
                  </a:lnTo>
                  <a:lnTo>
                    <a:pt x="782" y="9"/>
                  </a:lnTo>
                  <a:lnTo>
                    <a:pt x="793" y="7"/>
                  </a:lnTo>
                  <a:lnTo>
                    <a:pt x="805" y="5"/>
                  </a:lnTo>
                  <a:lnTo>
                    <a:pt x="817" y="3"/>
                  </a:lnTo>
                  <a:lnTo>
                    <a:pt x="831" y="2"/>
                  </a:lnTo>
                  <a:lnTo>
                    <a:pt x="846" y="0"/>
                  </a:lnTo>
                  <a:lnTo>
                    <a:pt x="845" y="0"/>
                  </a:lnTo>
                  <a:lnTo>
                    <a:pt x="842" y="0"/>
                  </a:lnTo>
                  <a:lnTo>
                    <a:pt x="837" y="0"/>
                  </a:lnTo>
                  <a:lnTo>
                    <a:pt x="830" y="1"/>
                  </a:lnTo>
                  <a:lnTo>
                    <a:pt x="822" y="2"/>
                  </a:lnTo>
                  <a:lnTo>
                    <a:pt x="812" y="3"/>
                  </a:lnTo>
                  <a:lnTo>
                    <a:pt x="802" y="4"/>
                  </a:lnTo>
                  <a:lnTo>
                    <a:pt x="789" y="5"/>
                  </a:lnTo>
                  <a:lnTo>
                    <a:pt x="778" y="6"/>
                  </a:lnTo>
                  <a:lnTo>
                    <a:pt x="766" y="7"/>
                  </a:lnTo>
                  <a:lnTo>
                    <a:pt x="754" y="9"/>
                  </a:lnTo>
                  <a:lnTo>
                    <a:pt x="741" y="10"/>
                  </a:lnTo>
                  <a:lnTo>
                    <a:pt x="730" y="12"/>
                  </a:lnTo>
                  <a:lnTo>
                    <a:pt x="720" y="14"/>
                  </a:lnTo>
                  <a:lnTo>
                    <a:pt x="709" y="15"/>
                  </a:lnTo>
                  <a:lnTo>
                    <a:pt x="700" y="17"/>
                  </a:lnTo>
                  <a:lnTo>
                    <a:pt x="691" y="20"/>
                  </a:lnTo>
                  <a:lnTo>
                    <a:pt x="680" y="22"/>
                  </a:lnTo>
                  <a:lnTo>
                    <a:pt x="669" y="25"/>
                  </a:lnTo>
                  <a:lnTo>
                    <a:pt x="656" y="28"/>
                  </a:lnTo>
                  <a:lnTo>
                    <a:pt x="643" y="31"/>
                  </a:lnTo>
                  <a:lnTo>
                    <a:pt x="628" y="34"/>
                  </a:lnTo>
                  <a:lnTo>
                    <a:pt x="615" y="37"/>
                  </a:lnTo>
                  <a:lnTo>
                    <a:pt x="601" y="39"/>
                  </a:lnTo>
                  <a:lnTo>
                    <a:pt x="587" y="43"/>
                  </a:lnTo>
                  <a:lnTo>
                    <a:pt x="572" y="45"/>
                  </a:lnTo>
                  <a:lnTo>
                    <a:pt x="558" y="48"/>
                  </a:lnTo>
                  <a:lnTo>
                    <a:pt x="547" y="51"/>
                  </a:lnTo>
                  <a:lnTo>
                    <a:pt x="536" y="53"/>
                  </a:lnTo>
                  <a:lnTo>
                    <a:pt x="525" y="55"/>
                  </a:lnTo>
                  <a:lnTo>
                    <a:pt x="517" y="56"/>
                  </a:lnTo>
                  <a:lnTo>
                    <a:pt x="510" y="58"/>
                  </a:lnTo>
                  <a:lnTo>
                    <a:pt x="498" y="60"/>
                  </a:lnTo>
                  <a:lnTo>
                    <a:pt x="487" y="62"/>
                  </a:lnTo>
                  <a:lnTo>
                    <a:pt x="478" y="65"/>
                  </a:lnTo>
                  <a:lnTo>
                    <a:pt x="473" y="68"/>
                  </a:lnTo>
                  <a:lnTo>
                    <a:pt x="471" y="70"/>
                  </a:lnTo>
                  <a:lnTo>
                    <a:pt x="474" y="71"/>
                  </a:lnTo>
                  <a:lnTo>
                    <a:pt x="483" y="71"/>
                  </a:lnTo>
                  <a:lnTo>
                    <a:pt x="498" y="69"/>
                  </a:lnTo>
                  <a:lnTo>
                    <a:pt x="516" y="66"/>
                  </a:lnTo>
                  <a:lnTo>
                    <a:pt x="534" y="63"/>
                  </a:lnTo>
                  <a:lnTo>
                    <a:pt x="549" y="60"/>
                  </a:lnTo>
                  <a:lnTo>
                    <a:pt x="564" y="58"/>
                  </a:lnTo>
                  <a:lnTo>
                    <a:pt x="576" y="55"/>
                  </a:lnTo>
                  <a:lnTo>
                    <a:pt x="587" y="53"/>
                  </a:lnTo>
                  <a:lnTo>
                    <a:pt x="594" y="53"/>
                  </a:lnTo>
                  <a:lnTo>
                    <a:pt x="599" y="53"/>
                  </a:lnTo>
                  <a:lnTo>
                    <a:pt x="601" y="54"/>
                  </a:lnTo>
                  <a:lnTo>
                    <a:pt x="599" y="56"/>
                  </a:lnTo>
                  <a:lnTo>
                    <a:pt x="595" y="58"/>
                  </a:lnTo>
                  <a:lnTo>
                    <a:pt x="588" y="60"/>
                  </a:lnTo>
                  <a:lnTo>
                    <a:pt x="578" y="63"/>
                  </a:lnTo>
                  <a:lnTo>
                    <a:pt x="567" y="67"/>
                  </a:lnTo>
                  <a:lnTo>
                    <a:pt x="553" y="72"/>
                  </a:lnTo>
                  <a:lnTo>
                    <a:pt x="538" y="79"/>
                  </a:lnTo>
                  <a:lnTo>
                    <a:pt x="529" y="83"/>
                  </a:lnTo>
                  <a:lnTo>
                    <a:pt x="521" y="87"/>
                  </a:lnTo>
                  <a:lnTo>
                    <a:pt x="513" y="91"/>
                  </a:lnTo>
                  <a:lnTo>
                    <a:pt x="503" y="95"/>
                  </a:lnTo>
                  <a:lnTo>
                    <a:pt x="494" y="100"/>
                  </a:lnTo>
                  <a:lnTo>
                    <a:pt x="484" y="105"/>
                  </a:lnTo>
                  <a:lnTo>
                    <a:pt x="473" y="110"/>
                  </a:lnTo>
                  <a:lnTo>
                    <a:pt x="463" y="115"/>
                  </a:lnTo>
                  <a:lnTo>
                    <a:pt x="450" y="119"/>
                  </a:lnTo>
                  <a:lnTo>
                    <a:pt x="439" y="123"/>
                  </a:lnTo>
                  <a:lnTo>
                    <a:pt x="426" y="127"/>
                  </a:lnTo>
                  <a:lnTo>
                    <a:pt x="413" y="132"/>
                  </a:lnTo>
                  <a:lnTo>
                    <a:pt x="399" y="134"/>
                  </a:lnTo>
                  <a:lnTo>
                    <a:pt x="386" y="137"/>
                  </a:lnTo>
                  <a:lnTo>
                    <a:pt x="371" y="138"/>
                  </a:lnTo>
                  <a:lnTo>
                    <a:pt x="357" y="139"/>
                  </a:lnTo>
                  <a:lnTo>
                    <a:pt x="341" y="140"/>
                  </a:lnTo>
                  <a:lnTo>
                    <a:pt x="325" y="141"/>
                  </a:lnTo>
                  <a:lnTo>
                    <a:pt x="309" y="144"/>
                  </a:lnTo>
                  <a:lnTo>
                    <a:pt x="293" y="145"/>
                  </a:lnTo>
                  <a:lnTo>
                    <a:pt x="277" y="147"/>
                  </a:lnTo>
                  <a:lnTo>
                    <a:pt x="261" y="149"/>
                  </a:lnTo>
                  <a:lnTo>
                    <a:pt x="246" y="151"/>
                  </a:lnTo>
                  <a:lnTo>
                    <a:pt x="230" y="153"/>
                  </a:lnTo>
                  <a:lnTo>
                    <a:pt x="215" y="155"/>
                  </a:lnTo>
                  <a:lnTo>
                    <a:pt x="200" y="157"/>
                  </a:lnTo>
                  <a:lnTo>
                    <a:pt x="186" y="158"/>
                  </a:lnTo>
                  <a:lnTo>
                    <a:pt x="173" y="157"/>
                  </a:lnTo>
                  <a:lnTo>
                    <a:pt x="159" y="155"/>
                  </a:lnTo>
                  <a:lnTo>
                    <a:pt x="147" y="153"/>
                  </a:lnTo>
                  <a:lnTo>
                    <a:pt x="136" y="151"/>
                  </a:lnTo>
                  <a:lnTo>
                    <a:pt x="126" y="147"/>
                  </a:lnTo>
                  <a:lnTo>
                    <a:pt x="108" y="138"/>
                  </a:lnTo>
                  <a:lnTo>
                    <a:pt x="93" y="129"/>
                  </a:lnTo>
                  <a:lnTo>
                    <a:pt x="80" y="122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57" y="108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11" y="117"/>
                  </a:lnTo>
                  <a:lnTo>
                    <a:pt x="10" y="118"/>
                  </a:lnTo>
                  <a:lnTo>
                    <a:pt x="8" y="119"/>
                  </a:lnTo>
                  <a:lnTo>
                    <a:pt x="7" y="120"/>
                  </a:lnTo>
                  <a:lnTo>
                    <a:pt x="5" y="123"/>
                  </a:lnTo>
                  <a:lnTo>
                    <a:pt x="3" y="125"/>
                  </a:lnTo>
                  <a:lnTo>
                    <a:pt x="2" y="129"/>
                  </a:lnTo>
                  <a:lnTo>
                    <a:pt x="1" y="134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E60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4" name="Freeform 446">
              <a:extLst>
                <a:ext uri="{FF2B5EF4-FFF2-40B4-BE49-F238E27FC236}">
                  <a16:creationId xmlns:a16="http://schemas.microsoft.com/office/drawing/2014/main" id="{A3B6C7FE-F106-4AF4-93DE-F6889458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111"/>
              <a:ext cx="217" cy="48"/>
            </a:xfrm>
            <a:custGeom>
              <a:avLst/>
              <a:gdLst>
                <a:gd name="T0" fmla="*/ 0 w 432"/>
                <a:gd name="T1" fmla="*/ 77 h 98"/>
                <a:gd name="T2" fmla="*/ 2 w 432"/>
                <a:gd name="T3" fmla="*/ 77 h 98"/>
                <a:gd name="T4" fmla="*/ 6 w 432"/>
                <a:gd name="T5" fmla="*/ 77 h 98"/>
                <a:gd name="T6" fmla="*/ 12 w 432"/>
                <a:gd name="T7" fmla="*/ 77 h 98"/>
                <a:gd name="T8" fmla="*/ 20 w 432"/>
                <a:gd name="T9" fmla="*/ 77 h 98"/>
                <a:gd name="T10" fmla="*/ 31 w 432"/>
                <a:gd name="T11" fmla="*/ 78 h 98"/>
                <a:gd name="T12" fmla="*/ 42 w 432"/>
                <a:gd name="T13" fmla="*/ 78 h 98"/>
                <a:gd name="T14" fmla="*/ 57 w 432"/>
                <a:gd name="T15" fmla="*/ 78 h 98"/>
                <a:gd name="T16" fmla="*/ 71 w 432"/>
                <a:gd name="T17" fmla="*/ 78 h 98"/>
                <a:gd name="T18" fmla="*/ 85 w 432"/>
                <a:gd name="T19" fmla="*/ 79 h 98"/>
                <a:gd name="T20" fmla="*/ 101 w 432"/>
                <a:gd name="T21" fmla="*/ 79 h 98"/>
                <a:gd name="T22" fmla="*/ 117 w 432"/>
                <a:gd name="T23" fmla="*/ 79 h 98"/>
                <a:gd name="T24" fmla="*/ 132 w 432"/>
                <a:gd name="T25" fmla="*/ 80 h 98"/>
                <a:gd name="T26" fmla="*/ 146 w 432"/>
                <a:gd name="T27" fmla="*/ 81 h 98"/>
                <a:gd name="T28" fmla="*/ 161 w 432"/>
                <a:gd name="T29" fmla="*/ 81 h 98"/>
                <a:gd name="T30" fmla="*/ 173 w 432"/>
                <a:gd name="T31" fmla="*/ 82 h 98"/>
                <a:gd name="T32" fmla="*/ 186 w 432"/>
                <a:gd name="T33" fmla="*/ 83 h 98"/>
                <a:gd name="T34" fmla="*/ 197 w 432"/>
                <a:gd name="T35" fmla="*/ 84 h 98"/>
                <a:gd name="T36" fmla="*/ 212 w 432"/>
                <a:gd name="T37" fmla="*/ 85 h 98"/>
                <a:gd name="T38" fmla="*/ 227 w 432"/>
                <a:gd name="T39" fmla="*/ 87 h 98"/>
                <a:gd name="T40" fmla="*/ 243 w 432"/>
                <a:gd name="T41" fmla="*/ 88 h 98"/>
                <a:gd name="T42" fmla="*/ 261 w 432"/>
                <a:gd name="T43" fmla="*/ 90 h 98"/>
                <a:gd name="T44" fmla="*/ 278 w 432"/>
                <a:gd name="T45" fmla="*/ 91 h 98"/>
                <a:gd name="T46" fmla="*/ 297 w 432"/>
                <a:gd name="T47" fmla="*/ 93 h 98"/>
                <a:gd name="T48" fmla="*/ 315 w 432"/>
                <a:gd name="T49" fmla="*/ 94 h 98"/>
                <a:gd name="T50" fmla="*/ 332 w 432"/>
                <a:gd name="T51" fmla="*/ 95 h 98"/>
                <a:gd name="T52" fmla="*/ 350 w 432"/>
                <a:gd name="T53" fmla="*/ 96 h 98"/>
                <a:gd name="T54" fmla="*/ 365 w 432"/>
                <a:gd name="T55" fmla="*/ 97 h 98"/>
                <a:gd name="T56" fmla="*/ 379 w 432"/>
                <a:gd name="T57" fmla="*/ 98 h 98"/>
                <a:gd name="T58" fmla="*/ 392 w 432"/>
                <a:gd name="T59" fmla="*/ 98 h 98"/>
                <a:gd name="T60" fmla="*/ 401 w 432"/>
                <a:gd name="T61" fmla="*/ 98 h 98"/>
                <a:gd name="T62" fmla="*/ 409 w 432"/>
                <a:gd name="T63" fmla="*/ 98 h 98"/>
                <a:gd name="T64" fmla="*/ 414 w 432"/>
                <a:gd name="T65" fmla="*/ 97 h 98"/>
                <a:gd name="T66" fmla="*/ 420 w 432"/>
                <a:gd name="T67" fmla="*/ 95 h 98"/>
                <a:gd name="T68" fmla="*/ 425 w 432"/>
                <a:gd name="T69" fmla="*/ 92 h 98"/>
                <a:gd name="T70" fmla="*/ 429 w 432"/>
                <a:gd name="T71" fmla="*/ 88 h 98"/>
                <a:gd name="T72" fmla="*/ 432 w 432"/>
                <a:gd name="T73" fmla="*/ 82 h 98"/>
                <a:gd name="T74" fmla="*/ 432 w 432"/>
                <a:gd name="T75" fmla="*/ 73 h 98"/>
                <a:gd name="T76" fmla="*/ 430 w 432"/>
                <a:gd name="T77" fmla="*/ 61 h 98"/>
                <a:gd name="T78" fmla="*/ 424 w 432"/>
                <a:gd name="T79" fmla="*/ 44 h 98"/>
                <a:gd name="T80" fmla="*/ 417 w 432"/>
                <a:gd name="T81" fmla="*/ 21 h 98"/>
                <a:gd name="T82" fmla="*/ 417 w 432"/>
                <a:gd name="T83" fmla="*/ 20 h 98"/>
                <a:gd name="T84" fmla="*/ 420 w 432"/>
                <a:gd name="T85" fmla="*/ 19 h 98"/>
                <a:gd name="T86" fmla="*/ 420 w 432"/>
                <a:gd name="T87" fmla="*/ 17 h 98"/>
                <a:gd name="T88" fmla="*/ 420 w 432"/>
                <a:gd name="T89" fmla="*/ 14 h 98"/>
                <a:gd name="T90" fmla="*/ 415 w 432"/>
                <a:gd name="T91" fmla="*/ 11 h 98"/>
                <a:gd name="T92" fmla="*/ 403 w 432"/>
                <a:gd name="T93" fmla="*/ 8 h 98"/>
                <a:gd name="T94" fmla="*/ 385 w 432"/>
                <a:gd name="T95" fmla="*/ 5 h 98"/>
                <a:gd name="T96" fmla="*/ 357 w 432"/>
                <a:gd name="T97" fmla="*/ 2 h 98"/>
                <a:gd name="T98" fmla="*/ 328 w 432"/>
                <a:gd name="T99" fmla="*/ 0 h 98"/>
                <a:gd name="T100" fmla="*/ 304 w 432"/>
                <a:gd name="T101" fmla="*/ 1 h 98"/>
                <a:gd name="T102" fmla="*/ 286 w 432"/>
                <a:gd name="T103" fmla="*/ 2 h 98"/>
                <a:gd name="T104" fmla="*/ 272 w 432"/>
                <a:gd name="T105" fmla="*/ 3 h 98"/>
                <a:gd name="T106" fmla="*/ 262 w 432"/>
                <a:gd name="T107" fmla="*/ 7 h 98"/>
                <a:gd name="T108" fmla="*/ 255 w 432"/>
                <a:gd name="T109" fmla="*/ 8 h 98"/>
                <a:gd name="T110" fmla="*/ 252 w 432"/>
                <a:gd name="T111" fmla="*/ 10 h 98"/>
                <a:gd name="T112" fmla="*/ 251 w 432"/>
                <a:gd name="T113" fmla="*/ 10 h 98"/>
                <a:gd name="T114" fmla="*/ 13 w 432"/>
                <a:gd name="T115" fmla="*/ 48 h 98"/>
                <a:gd name="T116" fmla="*/ 0 w 432"/>
                <a:gd name="T117" fmla="*/ 7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98">
                  <a:moveTo>
                    <a:pt x="0" y="77"/>
                  </a:moveTo>
                  <a:lnTo>
                    <a:pt x="2" y="77"/>
                  </a:lnTo>
                  <a:lnTo>
                    <a:pt x="6" y="77"/>
                  </a:lnTo>
                  <a:lnTo>
                    <a:pt x="12" y="77"/>
                  </a:lnTo>
                  <a:lnTo>
                    <a:pt x="20" y="77"/>
                  </a:lnTo>
                  <a:lnTo>
                    <a:pt x="31" y="78"/>
                  </a:lnTo>
                  <a:lnTo>
                    <a:pt x="42" y="78"/>
                  </a:lnTo>
                  <a:lnTo>
                    <a:pt x="57" y="78"/>
                  </a:lnTo>
                  <a:lnTo>
                    <a:pt x="71" y="78"/>
                  </a:lnTo>
                  <a:lnTo>
                    <a:pt x="85" y="79"/>
                  </a:lnTo>
                  <a:lnTo>
                    <a:pt x="101" y="79"/>
                  </a:lnTo>
                  <a:lnTo>
                    <a:pt x="117" y="79"/>
                  </a:lnTo>
                  <a:lnTo>
                    <a:pt x="132" y="80"/>
                  </a:lnTo>
                  <a:lnTo>
                    <a:pt x="146" y="81"/>
                  </a:lnTo>
                  <a:lnTo>
                    <a:pt x="161" y="81"/>
                  </a:lnTo>
                  <a:lnTo>
                    <a:pt x="173" y="82"/>
                  </a:lnTo>
                  <a:lnTo>
                    <a:pt x="186" y="83"/>
                  </a:lnTo>
                  <a:lnTo>
                    <a:pt x="197" y="84"/>
                  </a:lnTo>
                  <a:lnTo>
                    <a:pt x="212" y="85"/>
                  </a:lnTo>
                  <a:lnTo>
                    <a:pt x="227" y="87"/>
                  </a:lnTo>
                  <a:lnTo>
                    <a:pt x="243" y="88"/>
                  </a:lnTo>
                  <a:lnTo>
                    <a:pt x="261" y="90"/>
                  </a:lnTo>
                  <a:lnTo>
                    <a:pt x="278" y="91"/>
                  </a:lnTo>
                  <a:lnTo>
                    <a:pt x="297" y="93"/>
                  </a:lnTo>
                  <a:lnTo>
                    <a:pt x="315" y="94"/>
                  </a:lnTo>
                  <a:lnTo>
                    <a:pt x="332" y="95"/>
                  </a:lnTo>
                  <a:lnTo>
                    <a:pt x="350" y="96"/>
                  </a:lnTo>
                  <a:lnTo>
                    <a:pt x="365" y="97"/>
                  </a:lnTo>
                  <a:lnTo>
                    <a:pt x="379" y="98"/>
                  </a:lnTo>
                  <a:lnTo>
                    <a:pt x="392" y="98"/>
                  </a:lnTo>
                  <a:lnTo>
                    <a:pt x="401" y="98"/>
                  </a:lnTo>
                  <a:lnTo>
                    <a:pt x="409" y="98"/>
                  </a:lnTo>
                  <a:lnTo>
                    <a:pt x="414" y="97"/>
                  </a:lnTo>
                  <a:lnTo>
                    <a:pt x="420" y="95"/>
                  </a:lnTo>
                  <a:lnTo>
                    <a:pt x="425" y="92"/>
                  </a:lnTo>
                  <a:lnTo>
                    <a:pt x="429" y="88"/>
                  </a:lnTo>
                  <a:lnTo>
                    <a:pt x="432" y="82"/>
                  </a:lnTo>
                  <a:lnTo>
                    <a:pt x="432" y="73"/>
                  </a:lnTo>
                  <a:lnTo>
                    <a:pt x="430" y="61"/>
                  </a:lnTo>
                  <a:lnTo>
                    <a:pt x="424" y="44"/>
                  </a:lnTo>
                  <a:lnTo>
                    <a:pt x="417" y="21"/>
                  </a:lnTo>
                  <a:lnTo>
                    <a:pt x="417" y="20"/>
                  </a:lnTo>
                  <a:lnTo>
                    <a:pt x="420" y="19"/>
                  </a:lnTo>
                  <a:lnTo>
                    <a:pt x="420" y="17"/>
                  </a:lnTo>
                  <a:lnTo>
                    <a:pt x="420" y="14"/>
                  </a:lnTo>
                  <a:lnTo>
                    <a:pt x="415" y="11"/>
                  </a:lnTo>
                  <a:lnTo>
                    <a:pt x="403" y="8"/>
                  </a:lnTo>
                  <a:lnTo>
                    <a:pt x="385" y="5"/>
                  </a:lnTo>
                  <a:lnTo>
                    <a:pt x="357" y="2"/>
                  </a:lnTo>
                  <a:lnTo>
                    <a:pt x="328" y="0"/>
                  </a:lnTo>
                  <a:lnTo>
                    <a:pt x="304" y="1"/>
                  </a:lnTo>
                  <a:lnTo>
                    <a:pt x="286" y="2"/>
                  </a:lnTo>
                  <a:lnTo>
                    <a:pt x="272" y="3"/>
                  </a:lnTo>
                  <a:lnTo>
                    <a:pt x="262" y="7"/>
                  </a:lnTo>
                  <a:lnTo>
                    <a:pt x="255" y="8"/>
                  </a:lnTo>
                  <a:lnTo>
                    <a:pt x="252" y="10"/>
                  </a:lnTo>
                  <a:lnTo>
                    <a:pt x="251" y="10"/>
                  </a:lnTo>
                  <a:lnTo>
                    <a:pt x="13" y="48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5" name="Freeform 447">
              <a:extLst>
                <a:ext uri="{FF2B5EF4-FFF2-40B4-BE49-F238E27FC236}">
                  <a16:creationId xmlns:a16="http://schemas.microsoft.com/office/drawing/2014/main" id="{DA8701D2-1B4D-482F-8CB4-D9D8F833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148"/>
              <a:ext cx="92" cy="4"/>
            </a:xfrm>
            <a:custGeom>
              <a:avLst/>
              <a:gdLst>
                <a:gd name="T0" fmla="*/ 185 w 185"/>
                <a:gd name="T1" fmla="*/ 6 h 8"/>
                <a:gd name="T2" fmla="*/ 173 w 185"/>
                <a:gd name="T3" fmla="*/ 5 h 8"/>
                <a:gd name="T4" fmla="*/ 161 w 185"/>
                <a:gd name="T5" fmla="*/ 5 h 8"/>
                <a:gd name="T6" fmla="*/ 146 w 185"/>
                <a:gd name="T7" fmla="*/ 4 h 8"/>
                <a:gd name="T8" fmla="*/ 132 w 185"/>
                <a:gd name="T9" fmla="*/ 3 h 8"/>
                <a:gd name="T10" fmla="*/ 116 w 185"/>
                <a:gd name="T11" fmla="*/ 2 h 8"/>
                <a:gd name="T12" fmla="*/ 101 w 185"/>
                <a:gd name="T13" fmla="*/ 2 h 8"/>
                <a:gd name="T14" fmla="*/ 85 w 185"/>
                <a:gd name="T15" fmla="*/ 2 h 8"/>
                <a:gd name="T16" fmla="*/ 70 w 185"/>
                <a:gd name="T17" fmla="*/ 1 h 8"/>
                <a:gd name="T18" fmla="*/ 56 w 185"/>
                <a:gd name="T19" fmla="*/ 1 h 8"/>
                <a:gd name="T20" fmla="*/ 42 w 185"/>
                <a:gd name="T21" fmla="*/ 1 h 8"/>
                <a:gd name="T22" fmla="*/ 31 w 185"/>
                <a:gd name="T23" fmla="*/ 1 h 8"/>
                <a:gd name="T24" fmla="*/ 21 w 185"/>
                <a:gd name="T25" fmla="*/ 0 h 8"/>
                <a:gd name="T26" fmla="*/ 11 w 185"/>
                <a:gd name="T27" fmla="*/ 0 h 8"/>
                <a:gd name="T28" fmla="*/ 5 w 185"/>
                <a:gd name="T29" fmla="*/ 0 h 8"/>
                <a:gd name="T30" fmla="*/ 1 w 185"/>
                <a:gd name="T31" fmla="*/ 0 h 8"/>
                <a:gd name="T32" fmla="*/ 0 w 185"/>
                <a:gd name="T33" fmla="*/ 0 h 8"/>
                <a:gd name="T34" fmla="*/ 0 w 185"/>
                <a:gd name="T35" fmla="*/ 2 h 8"/>
                <a:gd name="T36" fmla="*/ 1 w 185"/>
                <a:gd name="T37" fmla="*/ 2 h 8"/>
                <a:gd name="T38" fmla="*/ 5 w 185"/>
                <a:gd name="T39" fmla="*/ 2 h 8"/>
                <a:gd name="T40" fmla="*/ 11 w 185"/>
                <a:gd name="T41" fmla="*/ 2 h 8"/>
                <a:gd name="T42" fmla="*/ 21 w 185"/>
                <a:gd name="T43" fmla="*/ 2 h 8"/>
                <a:gd name="T44" fmla="*/ 31 w 185"/>
                <a:gd name="T45" fmla="*/ 3 h 8"/>
                <a:gd name="T46" fmla="*/ 42 w 185"/>
                <a:gd name="T47" fmla="*/ 3 h 8"/>
                <a:gd name="T48" fmla="*/ 56 w 185"/>
                <a:gd name="T49" fmla="*/ 4 h 8"/>
                <a:gd name="T50" fmla="*/ 70 w 185"/>
                <a:gd name="T51" fmla="*/ 4 h 8"/>
                <a:gd name="T52" fmla="*/ 85 w 185"/>
                <a:gd name="T53" fmla="*/ 4 h 8"/>
                <a:gd name="T54" fmla="*/ 101 w 185"/>
                <a:gd name="T55" fmla="*/ 5 h 8"/>
                <a:gd name="T56" fmla="*/ 116 w 185"/>
                <a:gd name="T57" fmla="*/ 5 h 8"/>
                <a:gd name="T58" fmla="*/ 132 w 185"/>
                <a:gd name="T59" fmla="*/ 5 h 8"/>
                <a:gd name="T60" fmla="*/ 146 w 185"/>
                <a:gd name="T61" fmla="*/ 6 h 8"/>
                <a:gd name="T62" fmla="*/ 161 w 185"/>
                <a:gd name="T63" fmla="*/ 7 h 8"/>
                <a:gd name="T64" fmla="*/ 173 w 185"/>
                <a:gd name="T65" fmla="*/ 7 h 8"/>
                <a:gd name="T66" fmla="*/ 185 w 185"/>
                <a:gd name="T67" fmla="*/ 8 h 8"/>
                <a:gd name="T68" fmla="*/ 185 w 185"/>
                <a:gd name="T6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8">
                  <a:moveTo>
                    <a:pt x="185" y="6"/>
                  </a:moveTo>
                  <a:lnTo>
                    <a:pt x="173" y="5"/>
                  </a:lnTo>
                  <a:lnTo>
                    <a:pt x="161" y="5"/>
                  </a:lnTo>
                  <a:lnTo>
                    <a:pt x="146" y="4"/>
                  </a:lnTo>
                  <a:lnTo>
                    <a:pt x="132" y="3"/>
                  </a:lnTo>
                  <a:lnTo>
                    <a:pt x="116" y="2"/>
                  </a:lnTo>
                  <a:lnTo>
                    <a:pt x="101" y="2"/>
                  </a:lnTo>
                  <a:lnTo>
                    <a:pt x="85" y="2"/>
                  </a:lnTo>
                  <a:lnTo>
                    <a:pt x="70" y="1"/>
                  </a:lnTo>
                  <a:lnTo>
                    <a:pt x="56" y="1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2"/>
                  </a:lnTo>
                  <a:lnTo>
                    <a:pt x="11" y="2"/>
                  </a:lnTo>
                  <a:lnTo>
                    <a:pt x="21" y="2"/>
                  </a:lnTo>
                  <a:lnTo>
                    <a:pt x="31" y="3"/>
                  </a:lnTo>
                  <a:lnTo>
                    <a:pt x="42" y="3"/>
                  </a:lnTo>
                  <a:lnTo>
                    <a:pt x="56" y="4"/>
                  </a:lnTo>
                  <a:lnTo>
                    <a:pt x="70" y="4"/>
                  </a:lnTo>
                  <a:lnTo>
                    <a:pt x="85" y="4"/>
                  </a:lnTo>
                  <a:lnTo>
                    <a:pt x="101" y="5"/>
                  </a:lnTo>
                  <a:lnTo>
                    <a:pt x="116" y="5"/>
                  </a:lnTo>
                  <a:lnTo>
                    <a:pt x="132" y="5"/>
                  </a:lnTo>
                  <a:lnTo>
                    <a:pt x="146" y="6"/>
                  </a:lnTo>
                  <a:lnTo>
                    <a:pt x="161" y="7"/>
                  </a:lnTo>
                  <a:lnTo>
                    <a:pt x="173" y="7"/>
                  </a:lnTo>
                  <a:lnTo>
                    <a:pt x="185" y="8"/>
                  </a:lnTo>
                  <a:lnTo>
                    <a:pt x="18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6" name="Freeform 448">
              <a:extLst>
                <a:ext uri="{FF2B5EF4-FFF2-40B4-BE49-F238E27FC236}">
                  <a16:creationId xmlns:a16="http://schemas.microsoft.com/office/drawing/2014/main" id="{EF8DD338-F2AE-43BC-A330-3715D0EA5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151"/>
              <a:ext cx="115" cy="8"/>
            </a:xfrm>
            <a:custGeom>
              <a:avLst/>
              <a:gdLst>
                <a:gd name="T0" fmla="*/ 226 w 229"/>
                <a:gd name="T1" fmla="*/ 14 h 17"/>
                <a:gd name="T2" fmla="*/ 223 w 229"/>
                <a:gd name="T3" fmla="*/ 15 h 17"/>
                <a:gd name="T4" fmla="*/ 216 w 229"/>
                <a:gd name="T5" fmla="*/ 15 h 17"/>
                <a:gd name="T6" fmla="*/ 206 w 229"/>
                <a:gd name="T7" fmla="*/ 15 h 17"/>
                <a:gd name="T8" fmla="*/ 194 w 229"/>
                <a:gd name="T9" fmla="*/ 15 h 17"/>
                <a:gd name="T10" fmla="*/ 180 w 229"/>
                <a:gd name="T11" fmla="*/ 15 h 17"/>
                <a:gd name="T12" fmla="*/ 164 w 229"/>
                <a:gd name="T13" fmla="*/ 14 h 17"/>
                <a:gd name="T14" fmla="*/ 147 w 229"/>
                <a:gd name="T15" fmla="*/ 13 h 17"/>
                <a:gd name="T16" fmla="*/ 130 w 229"/>
                <a:gd name="T17" fmla="*/ 12 h 17"/>
                <a:gd name="T18" fmla="*/ 112 w 229"/>
                <a:gd name="T19" fmla="*/ 10 h 17"/>
                <a:gd name="T20" fmla="*/ 93 w 229"/>
                <a:gd name="T21" fmla="*/ 8 h 17"/>
                <a:gd name="T22" fmla="*/ 76 w 229"/>
                <a:gd name="T23" fmla="*/ 7 h 17"/>
                <a:gd name="T24" fmla="*/ 57 w 229"/>
                <a:gd name="T25" fmla="*/ 6 h 17"/>
                <a:gd name="T26" fmla="*/ 41 w 229"/>
                <a:gd name="T27" fmla="*/ 3 h 17"/>
                <a:gd name="T28" fmla="*/ 26 w 229"/>
                <a:gd name="T29" fmla="*/ 2 h 17"/>
                <a:gd name="T30" fmla="*/ 11 w 229"/>
                <a:gd name="T31" fmla="*/ 1 h 17"/>
                <a:gd name="T32" fmla="*/ 0 w 229"/>
                <a:gd name="T33" fmla="*/ 0 h 17"/>
                <a:gd name="T34" fmla="*/ 0 w 229"/>
                <a:gd name="T35" fmla="*/ 2 h 17"/>
                <a:gd name="T36" fmla="*/ 11 w 229"/>
                <a:gd name="T37" fmla="*/ 3 h 17"/>
                <a:gd name="T38" fmla="*/ 26 w 229"/>
                <a:gd name="T39" fmla="*/ 4 h 17"/>
                <a:gd name="T40" fmla="*/ 41 w 229"/>
                <a:gd name="T41" fmla="*/ 6 h 17"/>
                <a:gd name="T42" fmla="*/ 57 w 229"/>
                <a:gd name="T43" fmla="*/ 8 h 17"/>
                <a:gd name="T44" fmla="*/ 76 w 229"/>
                <a:gd name="T45" fmla="*/ 9 h 17"/>
                <a:gd name="T46" fmla="*/ 93 w 229"/>
                <a:gd name="T47" fmla="*/ 10 h 17"/>
                <a:gd name="T48" fmla="*/ 112 w 229"/>
                <a:gd name="T49" fmla="*/ 12 h 17"/>
                <a:gd name="T50" fmla="*/ 130 w 229"/>
                <a:gd name="T51" fmla="*/ 14 h 17"/>
                <a:gd name="T52" fmla="*/ 147 w 229"/>
                <a:gd name="T53" fmla="*/ 15 h 17"/>
                <a:gd name="T54" fmla="*/ 164 w 229"/>
                <a:gd name="T55" fmla="*/ 16 h 17"/>
                <a:gd name="T56" fmla="*/ 180 w 229"/>
                <a:gd name="T57" fmla="*/ 17 h 17"/>
                <a:gd name="T58" fmla="*/ 194 w 229"/>
                <a:gd name="T59" fmla="*/ 17 h 17"/>
                <a:gd name="T60" fmla="*/ 206 w 229"/>
                <a:gd name="T61" fmla="*/ 17 h 17"/>
                <a:gd name="T62" fmla="*/ 216 w 229"/>
                <a:gd name="T63" fmla="*/ 17 h 17"/>
                <a:gd name="T64" fmla="*/ 223 w 229"/>
                <a:gd name="T65" fmla="*/ 17 h 17"/>
                <a:gd name="T66" fmla="*/ 229 w 229"/>
                <a:gd name="T67" fmla="*/ 16 h 17"/>
                <a:gd name="T68" fmla="*/ 226 w 229"/>
                <a:gd name="T6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9" h="17">
                  <a:moveTo>
                    <a:pt x="226" y="14"/>
                  </a:moveTo>
                  <a:lnTo>
                    <a:pt x="223" y="15"/>
                  </a:lnTo>
                  <a:lnTo>
                    <a:pt x="216" y="15"/>
                  </a:lnTo>
                  <a:lnTo>
                    <a:pt x="206" y="15"/>
                  </a:lnTo>
                  <a:lnTo>
                    <a:pt x="194" y="15"/>
                  </a:lnTo>
                  <a:lnTo>
                    <a:pt x="180" y="15"/>
                  </a:lnTo>
                  <a:lnTo>
                    <a:pt x="164" y="14"/>
                  </a:lnTo>
                  <a:lnTo>
                    <a:pt x="147" y="13"/>
                  </a:lnTo>
                  <a:lnTo>
                    <a:pt x="130" y="12"/>
                  </a:lnTo>
                  <a:lnTo>
                    <a:pt x="112" y="10"/>
                  </a:lnTo>
                  <a:lnTo>
                    <a:pt x="93" y="8"/>
                  </a:lnTo>
                  <a:lnTo>
                    <a:pt x="76" y="7"/>
                  </a:lnTo>
                  <a:lnTo>
                    <a:pt x="57" y="6"/>
                  </a:lnTo>
                  <a:lnTo>
                    <a:pt x="41" y="3"/>
                  </a:lnTo>
                  <a:lnTo>
                    <a:pt x="26" y="2"/>
                  </a:lnTo>
                  <a:lnTo>
                    <a:pt x="1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1" y="3"/>
                  </a:lnTo>
                  <a:lnTo>
                    <a:pt x="26" y="4"/>
                  </a:lnTo>
                  <a:lnTo>
                    <a:pt x="41" y="6"/>
                  </a:lnTo>
                  <a:lnTo>
                    <a:pt x="57" y="8"/>
                  </a:lnTo>
                  <a:lnTo>
                    <a:pt x="76" y="9"/>
                  </a:lnTo>
                  <a:lnTo>
                    <a:pt x="93" y="10"/>
                  </a:lnTo>
                  <a:lnTo>
                    <a:pt x="112" y="12"/>
                  </a:lnTo>
                  <a:lnTo>
                    <a:pt x="130" y="14"/>
                  </a:lnTo>
                  <a:lnTo>
                    <a:pt x="147" y="15"/>
                  </a:lnTo>
                  <a:lnTo>
                    <a:pt x="164" y="16"/>
                  </a:lnTo>
                  <a:lnTo>
                    <a:pt x="180" y="17"/>
                  </a:lnTo>
                  <a:lnTo>
                    <a:pt x="194" y="17"/>
                  </a:lnTo>
                  <a:lnTo>
                    <a:pt x="206" y="17"/>
                  </a:lnTo>
                  <a:lnTo>
                    <a:pt x="216" y="17"/>
                  </a:lnTo>
                  <a:lnTo>
                    <a:pt x="223" y="17"/>
                  </a:lnTo>
                  <a:lnTo>
                    <a:pt x="229" y="16"/>
                  </a:lnTo>
                  <a:lnTo>
                    <a:pt x="22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7" name="Freeform 449">
              <a:extLst>
                <a:ext uri="{FF2B5EF4-FFF2-40B4-BE49-F238E27FC236}">
                  <a16:creationId xmlns:a16="http://schemas.microsoft.com/office/drawing/2014/main" id="{71F894D2-5597-4145-AB45-82442307A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121"/>
              <a:ext cx="10" cy="38"/>
            </a:xfrm>
            <a:custGeom>
              <a:avLst/>
              <a:gdLst>
                <a:gd name="T0" fmla="*/ 4 w 21"/>
                <a:gd name="T1" fmla="*/ 0 h 77"/>
                <a:gd name="T2" fmla="*/ 2 w 21"/>
                <a:gd name="T3" fmla="*/ 1 h 77"/>
                <a:gd name="T4" fmla="*/ 11 w 21"/>
                <a:gd name="T5" fmla="*/ 24 h 77"/>
                <a:gd name="T6" fmla="*/ 17 w 21"/>
                <a:gd name="T7" fmla="*/ 41 h 77"/>
                <a:gd name="T8" fmla="*/ 18 w 21"/>
                <a:gd name="T9" fmla="*/ 53 h 77"/>
                <a:gd name="T10" fmla="*/ 18 w 21"/>
                <a:gd name="T11" fmla="*/ 61 h 77"/>
                <a:gd name="T12" fmla="*/ 16 w 21"/>
                <a:gd name="T13" fmla="*/ 68 h 77"/>
                <a:gd name="T14" fmla="*/ 11 w 21"/>
                <a:gd name="T15" fmla="*/ 71 h 77"/>
                <a:gd name="T16" fmla="*/ 7 w 21"/>
                <a:gd name="T17" fmla="*/ 73 h 77"/>
                <a:gd name="T18" fmla="*/ 0 w 21"/>
                <a:gd name="T19" fmla="*/ 75 h 77"/>
                <a:gd name="T20" fmla="*/ 2 w 21"/>
                <a:gd name="T21" fmla="*/ 77 h 77"/>
                <a:gd name="T22" fmla="*/ 8 w 21"/>
                <a:gd name="T23" fmla="*/ 75 h 77"/>
                <a:gd name="T24" fmla="*/ 15 w 21"/>
                <a:gd name="T25" fmla="*/ 73 h 77"/>
                <a:gd name="T26" fmla="*/ 19 w 21"/>
                <a:gd name="T27" fmla="*/ 69 h 77"/>
                <a:gd name="T28" fmla="*/ 21 w 21"/>
                <a:gd name="T29" fmla="*/ 61 h 77"/>
                <a:gd name="T30" fmla="*/ 21 w 21"/>
                <a:gd name="T31" fmla="*/ 53 h 77"/>
                <a:gd name="T32" fmla="*/ 20 w 21"/>
                <a:gd name="T33" fmla="*/ 41 h 77"/>
                <a:gd name="T34" fmla="*/ 14 w 21"/>
                <a:gd name="T35" fmla="*/ 23 h 77"/>
                <a:gd name="T36" fmla="*/ 6 w 21"/>
                <a:gd name="T37" fmla="*/ 0 h 77"/>
                <a:gd name="T38" fmla="*/ 5 w 21"/>
                <a:gd name="T39" fmla="*/ 2 h 77"/>
                <a:gd name="T40" fmla="*/ 4 w 21"/>
                <a:gd name="T4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77">
                  <a:moveTo>
                    <a:pt x="4" y="0"/>
                  </a:moveTo>
                  <a:lnTo>
                    <a:pt x="2" y="1"/>
                  </a:lnTo>
                  <a:lnTo>
                    <a:pt x="11" y="24"/>
                  </a:lnTo>
                  <a:lnTo>
                    <a:pt x="17" y="41"/>
                  </a:lnTo>
                  <a:lnTo>
                    <a:pt x="18" y="53"/>
                  </a:lnTo>
                  <a:lnTo>
                    <a:pt x="18" y="61"/>
                  </a:lnTo>
                  <a:lnTo>
                    <a:pt x="16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8" y="75"/>
                  </a:lnTo>
                  <a:lnTo>
                    <a:pt x="15" y="73"/>
                  </a:lnTo>
                  <a:lnTo>
                    <a:pt x="19" y="69"/>
                  </a:lnTo>
                  <a:lnTo>
                    <a:pt x="21" y="61"/>
                  </a:lnTo>
                  <a:lnTo>
                    <a:pt x="21" y="53"/>
                  </a:lnTo>
                  <a:lnTo>
                    <a:pt x="20" y="41"/>
                  </a:lnTo>
                  <a:lnTo>
                    <a:pt x="14" y="23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8" name="Freeform 450">
              <a:extLst>
                <a:ext uri="{FF2B5EF4-FFF2-40B4-BE49-F238E27FC236}">
                  <a16:creationId xmlns:a16="http://schemas.microsoft.com/office/drawing/2014/main" id="{955D688E-B4EE-439A-8028-6701214C2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111"/>
              <a:ext cx="32" cy="11"/>
            </a:xfrm>
            <a:custGeom>
              <a:avLst/>
              <a:gdLst>
                <a:gd name="T0" fmla="*/ 0 w 65"/>
                <a:gd name="T1" fmla="*/ 2 h 21"/>
                <a:gd name="T2" fmla="*/ 29 w 65"/>
                <a:gd name="T3" fmla="*/ 6 h 21"/>
                <a:gd name="T4" fmla="*/ 45 w 65"/>
                <a:gd name="T5" fmla="*/ 9 h 21"/>
                <a:gd name="T6" fmla="*/ 56 w 65"/>
                <a:gd name="T7" fmla="*/ 12 h 21"/>
                <a:gd name="T8" fmla="*/ 61 w 65"/>
                <a:gd name="T9" fmla="*/ 14 h 21"/>
                <a:gd name="T10" fmla="*/ 61 w 65"/>
                <a:gd name="T11" fmla="*/ 16 h 21"/>
                <a:gd name="T12" fmla="*/ 61 w 65"/>
                <a:gd name="T13" fmla="*/ 17 h 21"/>
                <a:gd name="T14" fmla="*/ 59 w 65"/>
                <a:gd name="T15" fmla="*/ 19 h 21"/>
                <a:gd name="T16" fmla="*/ 59 w 65"/>
                <a:gd name="T17" fmla="*/ 19 h 21"/>
                <a:gd name="T18" fmla="*/ 60 w 65"/>
                <a:gd name="T19" fmla="*/ 21 h 21"/>
                <a:gd name="T20" fmla="*/ 62 w 65"/>
                <a:gd name="T21" fmla="*/ 21 h 21"/>
                <a:gd name="T22" fmla="*/ 64 w 65"/>
                <a:gd name="T23" fmla="*/ 19 h 21"/>
                <a:gd name="T24" fmla="*/ 65 w 65"/>
                <a:gd name="T25" fmla="*/ 16 h 21"/>
                <a:gd name="T26" fmla="*/ 64 w 65"/>
                <a:gd name="T27" fmla="*/ 13 h 21"/>
                <a:gd name="T28" fmla="*/ 59 w 65"/>
                <a:gd name="T29" fmla="*/ 10 h 21"/>
                <a:gd name="T30" fmla="*/ 47 w 65"/>
                <a:gd name="T31" fmla="*/ 7 h 21"/>
                <a:gd name="T32" fmla="*/ 29 w 65"/>
                <a:gd name="T33" fmla="*/ 3 h 21"/>
                <a:gd name="T34" fmla="*/ 0 w 65"/>
                <a:gd name="T35" fmla="*/ 0 h 21"/>
                <a:gd name="T36" fmla="*/ 0 w 65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1">
                  <a:moveTo>
                    <a:pt x="0" y="2"/>
                  </a:moveTo>
                  <a:lnTo>
                    <a:pt x="29" y="6"/>
                  </a:lnTo>
                  <a:lnTo>
                    <a:pt x="45" y="9"/>
                  </a:lnTo>
                  <a:lnTo>
                    <a:pt x="56" y="12"/>
                  </a:lnTo>
                  <a:lnTo>
                    <a:pt x="61" y="14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47" y="7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9" name="Freeform 451">
              <a:extLst>
                <a:ext uri="{FF2B5EF4-FFF2-40B4-BE49-F238E27FC236}">
                  <a16:creationId xmlns:a16="http://schemas.microsoft.com/office/drawing/2014/main" id="{3EA1780D-B953-4155-97E6-1E50BFAB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110"/>
              <a:ext cx="53" cy="6"/>
            </a:xfrm>
            <a:custGeom>
              <a:avLst/>
              <a:gdLst>
                <a:gd name="T0" fmla="*/ 2 w 107"/>
                <a:gd name="T1" fmla="*/ 12 h 12"/>
                <a:gd name="T2" fmla="*/ 3 w 107"/>
                <a:gd name="T3" fmla="*/ 12 h 12"/>
                <a:gd name="T4" fmla="*/ 3 w 107"/>
                <a:gd name="T5" fmla="*/ 11 h 12"/>
                <a:gd name="T6" fmla="*/ 7 w 107"/>
                <a:gd name="T7" fmla="*/ 10 h 12"/>
                <a:gd name="T8" fmla="*/ 13 w 107"/>
                <a:gd name="T9" fmla="*/ 8 h 12"/>
                <a:gd name="T10" fmla="*/ 23 w 107"/>
                <a:gd name="T11" fmla="*/ 5 h 12"/>
                <a:gd name="T12" fmla="*/ 36 w 107"/>
                <a:gd name="T13" fmla="*/ 3 h 12"/>
                <a:gd name="T14" fmla="*/ 54 w 107"/>
                <a:gd name="T15" fmla="*/ 2 h 12"/>
                <a:gd name="T16" fmla="*/ 78 w 107"/>
                <a:gd name="T17" fmla="*/ 2 h 12"/>
                <a:gd name="T18" fmla="*/ 107 w 107"/>
                <a:gd name="T19" fmla="*/ 3 h 12"/>
                <a:gd name="T20" fmla="*/ 107 w 107"/>
                <a:gd name="T21" fmla="*/ 1 h 12"/>
                <a:gd name="T22" fmla="*/ 78 w 107"/>
                <a:gd name="T23" fmla="*/ 0 h 12"/>
                <a:gd name="T24" fmla="*/ 54 w 107"/>
                <a:gd name="T25" fmla="*/ 0 h 12"/>
                <a:gd name="T26" fmla="*/ 36 w 107"/>
                <a:gd name="T27" fmla="*/ 1 h 12"/>
                <a:gd name="T28" fmla="*/ 21 w 107"/>
                <a:gd name="T29" fmla="*/ 3 h 12"/>
                <a:gd name="T30" fmla="*/ 11 w 107"/>
                <a:gd name="T31" fmla="*/ 5 h 12"/>
                <a:gd name="T32" fmla="*/ 4 w 107"/>
                <a:gd name="T33" fmla="*/ 8 h 12"/>
                <a:gd name="T34" fmla="*/ 0 w 107"/>
                <a:gd name="T35" fmla="*/ 9 h 12"/>
                <a:gd name="T36" fmla="*/ 0 w 107"/>
                <a:gd name="T37" fmla="*/ 10 h 12"/>
                <a:gd name="T38" fmla="*/ 0 w 107"/>
                <a:gd name="T39" fmla="*/ 10 h 12"/>
                <a:gd name="T40" fmla="*/ 2 w 107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12">
                  <a:moveTo>
                    <a:pt x="2" y="12"/>
                  </a:moveTo>
                  <a:lnTo>
                    <a:pt x="3" y="12"/>
                  </a:lnTo>
                  <a:lnTo>
                    <a:pt x="3" y="11"/>
                  </a:lnTo>
                  <a:lnTo>
                    <a:pt x="7" y="10"/>
                  </a:lnTo>
                  <a:lnTo>
                    <a:pt x="13" y="8"/>
                  </a:lnTo>
                  <a:lnTo>
                    <a:pt x="23" y="5"/>
                  </a:lnTo>
                  <a:lnTo>
                    <a:pt x="36" y="3"/>
                  </a:lnTo>
                  <a:lnTo>
                    <a:pt x="54" y="2"/>
                  </a:lnTo>
                  <a:lnTo>
                    <a:pt x="78" y="2"/>
                  </a:lnTo>
                  <a:lnTo>
                    <a:pt x="107" y="3"/>
                  </a:lnTo>
                  <a:lnTo>
                    <a:pt x="107" y="1"/>
                  </a:lnTo>
                  <a:lnTo>
                    <a:pt x="78" y="0"/>
                  </a:lnTo>
                  <a:lnTo>
                    <a:pt x="54" y="0"/>
                  </a:lnTo>
                  <a:lnTo>
                    <a:pt x="36" y="1"/>
                  </a:lnTo>
                  <a:lnTo>
                    <a:pt x="21" y="3"/>
                  </a:lnTo>
                  <a:lnTo>
                    <a:pt x="11" y="5"/>
                  </a:lnTo>
                  <a:lnTo>
                    <a:pt x="4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0" name="Freeform 452">
              <a:extLst>
                <a:ext uri="{FF2B5EF4-FFF2-40B4-BE49-F238E27FC236}">
                  <a16:creationId xmlns:a16="http://schemas.microsoft.com/office/drawing/2014/main" id="{5ECD488F-26A8-44AF-BA2D-D76822CA2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115"/>
              <a:ext cx="121" cy="20"/>
            </a:xfrm>
            <a:custGeom>
              <a:avLst/>
              <a:gdLst>
                <a:gd name="T0" fmla="*/ 4 w 241"/>
                <a:gd name="T1" fmla="*/ 39 h 40"/>
                <a:gd name="T2" fmla="*/ 3 w 241"/>
                <a:gd name="T3" fmla="*/ 40 h 40"/>
                <a:gd name="T4" fmla="*/ 241 w 241"/>
                <a:gd name="T5" fmla="*/ 2 h 40"/>
                <a:gd name="T6" fmla="*/ 239 w 241"/>
                <a:gd name="T7" fmla="*/ 0 h 40"/>
                <a:gd name="T8" fmla="*/ 1 w 241"/>
                <a:gd name="T9" fmla="*/ 37 h 40"/>
                <a:gd name="T10" fmla="*/ 0 w 241"/>
                <a:gd name="T11" fmla="*/ 38 h 40"/>
                <a:gd name="T12" fmla="*/ 4 w 241"/>
                <a:gd name="T1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40">
                  <a:moveTo>
                    <a:pt x="4" y="39"/>
                  </a:moveTo>
                  <a:lnTo>
                    <a:pt x="3" y="40"/>
                  </a:lnTo>
                  <a:lnTo>
                    <a:pt x="241" y="2"/>
                  </a:lnTo>
                  <a:lnTo>
                    <a:pt x="239" y="0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1" name="Freeform 453">
              <a:extLst>
                <a:ext uri="{FF2B5EF4-FFF2-40B4-BE49-F238E27FC236}">
                  <a16:creationId xmlns:a16="http://schemas.microsoft.com/office/drawing/2014/main" id="{B40E2C9A-F0B2-4C58-92E8-2FC21F18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135"/>
              <a:ext cx="8" cy="15"/>
            </a:xfrm>
            <a:custGeom>
              <a:avLst/>
              <a:gdLst>
                <a:gd name="T0" fmla="*/ 2 w 16"/>
                <a:gd name="T1" fmla="*/ 27 h 30"/>
                <a:gd name="T2" fmla="*/ 3 w 16"/>
                <a:gd name="T3" fmla="*/ 29 h 30"/>
                <a:gd name="T4" fmla="*/ 16 w 16"/>
                <a:gd name="T5" fmla="*/ 1 h 30"/>
                <a:gd name="T6" fmla="*/ 13 w 16"/>
                <a:gd name="T7" fmla="*/ 0 h 30"/>
                <a:gd name="T8" fmla="*/ 0 w 16"/>
                <a:gd name="T9" fmla="*/ 28 h 30"/>
                <a:gd name="T10" fmla="*/ 2 w 16"/>
                <a:gd name="T11" fmla="*/ 30 h 30"/>
                <a:gd name="T12" fmla="*/ 2 w 16"/>
                <a:gd name="T1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2" y="27"/>
                  </a:moveTo>
                  <a:lnTo>
                    <a:pt x="3" y="29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2" name="Freeform 454">
              <a:extLst>
                <a:ext uri="{FF2B5EF4-FFF2-40B4-BE49-F238E27FC236}">
                  <a16:creationId xmlns:a16="http://schemas.microsoft.com/office/drawing/2014/main" id="{0469FE68-AE0E-4707-8E31-F62313B5D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324"/>
              <a:ext cx="116" cy="150"/>
            </a:xfrm>
            <a:custGeom>
              <a:avLst/>
              <a:gdLst>
                <a:gd name="T0" fmla="*/ 63 w 233"/>
                <a:gd name="T1" fmla="*/ 40 h 302"/>
                <a:gd name="T2" fmla="*/ 67 w 233"/>
                <a:gd name="T3" fmla="*/ 46 h 302"/>
                <a:gd name="T4" fmla="*/ 73 w 233"/>
                <a:gd name="T5" fmla="*/ 57 h 302"/>
                <a:gd name="T6" fmla="*/ 81 w 233"/>
                <a:gd name="T7" fmla="*/ 75 h 302"/>
                <a:gd name="T8" fmla="*/ 93 w 233"/>
                <a:gd name="T9" fmla="*/ 96 h 302"/>
                <a:gd name="T10" fmla="*/ 107 w 233"/>
                <a:gd name="T11" fmla="*/ 120 h 302"/>
                <a:gd name="T12" fmla="*/ 123 w 233"/>
                <a:gd name="T13" fmla="*/ 144 h 302"/>
                <a:gd name="T14" fmla="*/ 142 w 233"/>
                <a:gd name="T15" fmla="*/ 170 h 302"/>
                <a:gd name="T16" fmla="*/ 164 w 233"/>
                <a:gd name="T17" fmla="*/ 196 h 302"/>
                <a:gd name="T18" fmla="*/ 184 w 233"/>
                <a:gd name="T19" fmla="*/ 223 h 302"/>
                <a:gd name="T20" fmla="*/ 203 w 233"/>
                <a:gd name="T21" fmla="*/ 248 h 302"/>
                <a:gd name="T22" fmla="*/ 217 w 233"/>
                <a:gd name="T23" fmla="*/ 269 h 302"/>
                <a:gd name="T24" fmla="*/ 229 w 233"/>
                <a:gd name="T25" fmla="*/ 288 h 302"/>
                <a:gd name="T26" fmla="*/ 233 w 233"/>
                <a:gd name="T27" fmla="*/ 299 h 302"/>
                <a:gd name="T28" fmla="*/ 230 w 233"/>
                <a:gd name="T29" fmla="*/ 302 h 302"/>
                <a:gd name="T30" fmla="*/ 217 w 233"/>
                <a:gd name="T31" fmla="*/ 294 h 302"/>
                <a:gd name="T32" fmla="*/ 195 w 233"/>
                <a:gd name="T33" fmla="*/ 275 h 302"/>
                <a:gd name="T34" fmla="*/ 174 w 233"/>
                <a:gd name="T35" fmla="*/ 255 h 302"/>
                <a:gd name="T36" fmla="*/ 154 w 233"/>
                <a:gd name="T37" fmla="*/ 235 h 302"/>
                <a:gd name="T38" fmla="*/ 134 w 233"/>
                <a:gd name="T39" fmla="*/ 216 h 302"/>
                <a:gd name="T40" fmla="*/ 116 w 233"/>
                <a:gd name="T41" fmla="*/ 200 h 302"/>
                <a:gd name="T42" fmla="*/ 102 w 233"/>
                <a:gd name="T43" fmla="*/ 184 h 302"/>
                <a:gd name="T44" fmla="*/ 89 w 233"/>
                <a:gd name="T45" fmla="*/ 170 h 302"/>
                <a:gd name="T46" fmla="*/ 79 w 233"/>
                <a:gd name="T47" fmla="*/ 157 h 302"/>
                <a:gd name="T48" fmla="*/ 71 w 233"/>
                <a:gd name="T49" fmla="*/ 147 h 302"/>
                <a:gd name="T50" fmla="*/ 61 w 233"/>
                <a:gd name="T51" fmla="*/ 132 h 302"/>
                <a:gd name="T52" fmla="*/ 49 w 233"/>
                <a:gd name="T53" fmla="*/ 115 h 302"/>
                <a:gd name="T54" fmla="*/ 36 w 233"/>
                <a:gd name="T55" fmla="*/ 96 h 302"/>
                <a:gd name="T56" fmla="*/ 25 w 233"/>
                <a:gd name="T57" fmla="*/ 77 h 302"/>
                <a:gd name="T58" fmla="*/ 14 w 233"/>
                <a:gd name="T59" fmla="*/ 61 h 302"/>
                <a:gd name="T60" fmla="*/ 5 w 233"/>
                <a:gd name="T61" fmla="*/ 47 h 302"/>
                <a:gd name="T62" fmla="*/ 1 w 233"/>
                <a:gd name="T63" fmla="*/ 41 h 302"/>
                <a:gd name="T64" fmla="*/ 29 w 233"/>
                <a:gd name="T6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302">
                  <a:moveTo>
                    <a:pt x="63" y="39"/>
                  </a:moveTo>
                  <a:lnTo>
                    <a:pt x="63" y="40"/>
                  </a:lnTo>
                  <a:lnTo>
                    <a:pt x="65" y="42"/>
                  </a:lnTo>
                  <a:lnTo>
                    <a:pt x="67" y="46"/>
                  </a:lnTo>
                  <a:lnTo>
                    <a:pt x="70" y="51"/>
                  </a:lnTo>
                  <a:lnTo>
                    <a:pt x="73" y="57"/>
                  </a:lnTo>
                  <a:lnTo>
                    <a:pt x="77" y="66"/>
                  </a:lnTo>
                  <a:lnTo>
                    <a:pt x="81" y="75"/>
                  </a:lnTo>
                  <a:lnTo>
                    <a:pt x="86" y="85"/>
                  </a:lnTo>
                  <a:lnTo>
                    <a:pt x="93" y="96"/>
                  </a:lnTo>
                  <a:lnTo>
                    <a:pt x="99" y="107"/>
                  </a:lnTo>
                  <a:lnTo>
                    <a:pt x="107" y="120"/>
                  </a:lnTo>
                  <a:lnTo>
                    <a:pt x="114" y="131"/>
                  </a:lnTo>
                  <a:lnTo>
                    <a:pt x="123" y="144"/>
                  </a:lnTo>
                  <a:lnTo>
                    <a:pt x="132" y="157"/>
                  </a:lnTo>
                  <a:lnTo>
                    <a:pt x="142" y="170"/>
                  </a:lnTo>
                  <a:lnTo>
                    <a:pt x="153" y="182"/>
                  </a:lnTo>
                  <a:lnTo>
                    <a:pt x="164" y="196"/>
                  </a:lnTo>
                  <a:lnTo>
                    <a:pt x="174" y="208"/>
                  </a:lnTo>
                  <a:lnTo>
                    <a:pt x="184" y="223"/>
                  </a:lnTo>
                  <a:lnTo>
                    <a:pt x="193" y="235"/>
                  </a:lnTo>
                  <a:lnTo>
                    <a:pt x="203" y="248"/>
                  </a:lnTo>
                  <a:lnTo>
                    <a:pt x="211" y="259"/>
                  </a:lnTo>
                  <a:lnTo>
                    <a:pt x="217" y="269"/>
                  </a:lnTo>
                  <a:lnTo>
                    <a:pt x="224" y="280"/>
                  </a:lnTo>
                  <a:lnTo>
                    <a:pt x="229" y="288"/>
                  </a:lnTo>
                  <a:lnTo>
                    <a:pt x="232" y="294"/>
                  </a:lnTo>
                  <a:lnTo>
                    <a:pt x="233" y="299"/>
                  </a:lnTo>
                  <a:lnTo>
                    <a:pt x="233" y="302"/>
                  </a:lnTo>
                  <a:lnTo>
                    <a:pt x="230" y="302"/>
                  </a:lnTo>
                  <a:lnTo>
                    <a:pt x="225" y="299"/>
                  </a:lnTo>
                  <a:lnTo>
                    <a:pt x="217" y="294"/>
                  </a:lnTo>
                  <a:lnTo>
                    <a:pt x="207" y="285"/>
                  </a:lnTo>
                  <a:lnTo>
                    <a:pt x="195" y="275"/>
                  </a:lnTo>
                  <a:lnTo>
                    <a:pt x="185" y="265"/>
                  </a:lnTo>
                  <a:lnTo>
                    <a:pt x="174" y="255"/>
                  </a:lnTo>
                  <a:lnTo>
                    <a:pt x="162" y="245"/>
                  </a:lnTo>
                  <a:lnTo>
                    <a:pt x="154" y="235"/>
                  </a:lnTo>
                  <a:lnTo>
                    <a:pt x="143" y="226"/>
                  </a:lnTo>
                  <a:lnTo>
                    <a:pt x="134" y="216"/>
                  </a:lnTo>
                  <a:lnTo>
                    <a:pt x="126" y="208"/>
                  </a:lnTo>
                  <a:lnTo>
                    <a:pt x="116" y="200"/>
                  </a:lnTo>
                  <a:lnTo>
                    <a:pt x="109" y="191"/>
                  </a:lnTo>
                  <a:lnTo>
                    <a:pt x="102" y="184"/>
                  </a:lnTo>
                  <a:lnTo>
                    <a:pt x="95" y="177"/>
                  </a:lnTo>
                  <a:lnTo>
                    <a:pt x="89" y="170"/>
                  </a:lnTo>
                  <a:lnTo>
                    <a:pt x="83" y="163"/>
                  </a:lnTo>
                  <a:lnTo>
                    <a:pt x="79" y="157"/>
                  </a:lnTo>
                  <a:lnTo>
                    <a:pt x="75" y="152"/>
                  </a:lnTo>
                  <a:lnTo>
                    <a:pt x="71" y="147"/>
                  </a:lnTo>
                  <a:lnTo>
                    <a:pt x="67" y="140"/>
                  </a:lnTo>
                  <a:lnTo>
                    <a:pt x="61" y="132"/>
                  </a:lnTo>
                  <a:lnTo>
                    <a:pt x="55" y="124"/>
                  </a:lnTo>
                  <a:lnTo>
                    <a:pt x="49" y="115"/>
                  </a:lnTo>
                  <a:lnTo>
                    <a:pt x="44" y="105"/>
                  </a:lnTo>
                  <a:lnTo>
                    <a:pt x="36" y="96"/>
                  </a:lnTo>
                  <a:lnTo>
                    <a:pt x="30" y="85"/>
                  </a:lnTo>
                  <a:lnTo>
                    <a:pt x="25" y="77"/>
                  </a:lnTo>
                  <a:lnTo>
                    <a:pt x="19" y="69"/>
                  </a:lnTo>
                  <a:lnTo>
                    <a:pt x="14" y="61"/>
                  </a:lnTo>
                  <a:lnTo>
                    <a:pt x="9" y="53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29" y="0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3" name="Freeform 455">
              <a:extLst>
                <a:ext uri="{FF2B5EF4-FFF2-40B4-BE49-F238E27FC236}">
                  <a16:creationId xmlns:a16="http://schemas.microsoft.com/office/drawing/2014/main" id="{873CE35C-C0C6-4822-BE02-CFF007F1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05"/>
              <a:ext cx="140" cy="95"/>
            </a:xfrm>
            <a:custGeom>
              <a:avLst/>
              <a:gdLst>
                <a:gd name="T0" fmla="*/ 89 w 278"/>
                <a:gd name="T1" fmla="*/ 9 h 189"/>
                <a:gd name="T2" fmla="*/ 92 w 278"/>
                <a:gd name="T3" fmla="*/ 11 h 189"/>
                <a:gd name="T4" fmla="*/ 100 w 278"/>
                <a:gd name="T5" fmla="*/ 17 h 189"/>
                <a:gd name="T6" fmla="*/ 113 w 278"/>
                <a:gd name="T7" fmla="*/ 26 h 189"/>
                <a:gd name="T8" fmla="*/ 130 w 278"/>
                <a:gd name="T9" fmla="*/ 38 h 189"/>
                <a:gd name="T10" fmla="*/ 149 w 278"/>
                <a:gd name="T11" fmla="*/ 51 h 189"/>
                <a:gd name="T12" fmla="*/ 170 w 278"/>
                <a:gd name="T13" fmla="*/ 66 h 189"/>
                <a:gd name="T14" fmla="*/ 193 w 278"/>
                <a:gd name="T15" fmla="*/ 81 h 189"/>
                <a:gd name="T16" fmla="*/ 215 w 278"/>
                <a:gd name="T17" fmla="*/ 96 h 189"/>
                <a:gd name="T18" fmla="*/ 236 w 278"/>
                <a:gd name="T19" fmla="*/ 112 h 189"/>
                <a:gd name="T20" fmla="*/ 252 w 278"/>
                <a:gd name="T21" fmla="*/ 124 h 189"/>
                <a:gd name="T22" fmla="*/ 266 w 278"/>
                <a:gd name="T23" fmla="*/ 136 h 189"/>
                <a:gd name="T24" fmla="*/ 275 w 278"/>
                <a:gd name="T25" fmla="*/ 148 h 189"/>
                <a:gd name="T26" fmla="*/ 278 w 278"/>
                <a:gd name="T27" fmla="*/ 159 h 189"/>
                <a:gd name="T28" fmla="*/ 277 w 278"/>
                <a:gd name="T29" fmla="*/ 168 h 189"/>
                <a:gd name="T30" fmla="*/ 269 w 278"/>
                <a:gd name="T31" fmla="*/ 176 h 189"/>
                <a:gd name="T32" fmla="*/ 254 w 278"/>
                <a:gd name="T33" fmla="*/ 182 h 189"/>
                <a:gd name="T34" fmla="*/ 243 w 278"/>
                <a:gd name="T35" fmla="*/ 184 h 189"/>
                <a:gd name="T36" fmla="*/ 233 w 278"/>
                <a:gd name="T37" fmla="*/ 186 h 189"/>
                <a:gd name="T38" fmla="*/ 220 w 278"/>
                <a:gd name="T39" fmla="*/ 188 h 189"/>
                <a:gd name="T40" fmla="*/ 208 w 278"/>
                <a:gd name="T41" fmla="*/ 189 h 189"/>
                <a:gd name="T42" fmla="*/ 194 w 278"/>
                <a:gd name="T43" fmla="*/ 189 h 189"/>
                <a:gd name="T44" fmla="*/ 181 w 278"/>
                <a:gd name="T45" fmla="*/ 188 h 189"/>
                <a:gd name="T46" fmla="*/ 168 w 278"/>
                <a:gd name="T47" fmla="*/ 188 h 189"/>
                <a:gd name="T48" fmla="*/ 155 w 278"/>
                <a:gd name="T49" fmla="*/ 186 h 189"/>
                <a:gd name="T50" fmla="*/ 140 w 278"/>
                <a:gd name="T51" fmla="*/ 184 h 189"/>
                <a:gd name="T52" fmla="*/ 128 w 278"/>
                <a:gd name="T53" fmla="*/ 182 h 189"/>
                <a:gd name="T54" fmla="*/ 115 w 278"/>
                <a:gd name="T55" fmla="*/ 178 h 189"/>
                <a:gd name="T56" fmla="*/ 103 w 278"/>
                <a:gd name="T57" fmla="*/ 175 h 189"/>
                <a:gd name="T58" fmla="*/ 93 w 278"/>
                <a:gd name="T59" fmla="*/ 171 h 189"/>
                <a:gd name="T60" fmla="*/ 84 w 278"/>
                <a:gd name="T61" fmla="*/ 165 h 189"/>
                <a:gd name="T62" fmla="*/ 76 w 278"/>
                <a:gd name="T63" fmla="*/ 159 h 189"/>
                <a:gd name="T64" fmla="*/ 68 w 278"/>
                <a:gd name="T65" fmla="*/ 153 h 189"/>
                <a:gd name="T66" fmla="*/ 56 w 278"/>
                <a:gd name="T67" fmla="*/ 142 h 189"/>
                <a:gd name="T68" fmla="*/ 44 w 278"/>
                <a:gd name="T69" fmla="*/ 131 h 189"/>
                <a:gd name="T70" fmla="*/ 30 w 278"/>
                <a:gd name="T71" fmla="*/ 121 h 189"/>
                <a:gd name="T72" fmla="*/ 20 w 278"/>
                <a:gd name="T73" fmla="*/ 112 h 189"/>
                <a:gd name="T74" fmla="*/ 10 w 278"/>
                <a:gd name="T75" fmla="*/ 102 h 189"/>
                <a:gd name="T76" fmla="*/ 3 w 278"/>
                <a:gd name="T77" fmla="*/ 91 h 189"/>
                <a:gd name="T78" fmla="*/ 0 w 278"/>
                <a:gd name="T79" fmla="*/ 80 h 189"/>
                <a:gd name="T80" fmla="*/ 1 w 278"/>
                <a:gd name="T81" fmla="*/ 68 h 189"/>
                <a:gd name="T82" fmla="*/ 3 w 278"/>
                <a:gd name="T83" fmla="*/ 53 h 189"/>
                <a:gd name="T84" fmla="*/ 4 w 278"/>
                <a:gd name="T85" fmla="*/ 39 h 189"/>
                <a:gd name="T86" fmla="*/ 6 w 278"/>
                <a:gd name="T87" fmla="*/ 25 h 189"/>
                <a:gd name="T88" fmla="*/ 11 w 278"/>
                <a:gd name="T89" fmla="*/ 14 h 189"/>
                <a:gd name="T90" fmla="*/ 20 w 278"/>
                <a:gd name="T91" fmla="*/ 6 h 189"/>
                <a:gd name="T92" fmla="*/ 34 w 278"/>
                <a:gd name="T93" fmla="*/ 0 h 189"/>
                <a:gd name="T94" fmla="*/ 57 w 278"/>
                <a:gd name="T95" fmla="*/ 1 h 189"/>
                <a:gd name="T96" fmla="*/ 89 w 278"/>
                <a:gd name="T97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8" h="189">
                  <a:moveTo>
                    <a:pt x="89" y="9"/>
                  </a:moveTo>
                  <a:lnTo>
                    <a:pt x="92" y="11"/>
                  </a:lnTo>
                  <a:lnTo>
                    <a:pt x="100" y="17"/>
                  </a:lnTo>
                  <a:lnTo>
                    <a:pt x="113" y="26"/>
                  </a:lnTo>
                  <a:lnTo>
                    <a:pt x="130" y="38"/>
                  </a:lnTo>
                  <a:lnTo>
                    <a:pt x="149" y="51"/>
                  </a:lnTo>
                  <a:lnTo>
                    <a:pt x="170" y="66"/>
                  </a:lnTo>
                  <a:lnTo>
                    <a:pt x="193" y="81"/>
                  </a:lnTo>
                  <a:lnTo>
                    <a:pt x="215" y="96"/>
                  </a:lnTo>
                  <a:lnTo>
                    <a:pt x="236" y="112"/>
                  </a:lnTo>
                  <a:lnTo>
                    <a:pt x="252" y="124"/>
                  </a:lnTo>
                  <a:lnTo>
                    <a:pt x="266" y="136"/>
                  </a:lnTo>
                  <a:lnTo>
                    <a:pt x="275" y="148"/>
                  </a:lnTo>
                  <a:lnTo>
                    <a:pt x="278" y="159"/>
                  </a:lnTo>
                  <a:lnTo>
                    <a:pt x="277" y="168"/>
                  </a:lnTo>
                  <a:lnTo>
                    <a:pt x="269" y="176"/>
                  </a:lnTo>
                  <a:lnTo>
                    <a:pt x="254" y="182"/>
                  </a:lnTo>
                  <a:lnTo>
                    <a:pt x="243" y="184"/>
                  </a:lnTo>
                  <a:lnTo>
                    <a:pt x="233" y="186"/>
                  </a:lnTo>
                  <a:lnTo>
                    <a:pt x="220" y="188"/>
                  </a:lnTo>
                  <a:lnTo>
                    <a:pt x="208" y="189"/>
                  </a:lnTo>
                  <a:lnTo>
                    <a:pt x="194" y="189"/>
                  </a:lnTo>
                  <a:lnTo>
                    <a:pt x="181" y="188"/>
                  </a:lnTo>
                  <a:lnTo>
                    <a:pt x="168" y="188"/>
                  </a:lnTo>
                  <a:lnTo>
                    <a:pt x="155" y="186"/>
                  </a:lnTo>
                  <a:lnTo>
                    <a:pt x="140" y="184"/>
                  </a:lnTo>
                  <a:lnTo>
                    <a:pt x="128" y="182"/>
                  </a:lnTo>
                  <a:lnTo>
                    <a:pt x="115" y="178"/>
                  </a:lnTo>
                  <a:lnTo>
                    <a:pt x="103" y="175"/>
                  </a:lnTo>
                  <a:lnTo>
                    <a:pt x="93" y="171"/>
                  </a:lnTo>
                  <a:lnTo>
                    <a:pt x="84" y="165"/>
                  </a:lnTo>
                  <a:lnTo>
                    <a:pt x="76" y="159"/>
                  </a:lnTo>
                  <a:lnTo>
                    <a:pt x="68" y="153"/>
                  </a:lnTo>
                  <a:lnTo>
                    <a:pt x="56" y="142"/>
                  </a:lnTo>
                  <a:lnTo>
                    <a:pt x="44" y="131"/>
                  </a:lnTo>
                  <a:lnTo>
                    <a:pt x="30" y="121"/>
                  </a:lnTo>
                  <a:lnTo>
                    <a:pt x="20" y="112"/>
                  </a:lnTo>
                  <a:lnTo>
                    <a:pt x="10" y="102"/>
                  </a:lnTo>
                  <a:lnTo>
                    <a:pt x="3" y="91"/>
                  </a:lnTo>
                  <a:lnTo>
                    <a:pt x="0" y="80"/>
                  </a:lnTo>
                  <a:lnTo>
                    <a:pt x="1" y="68"/>
                  </a:lnTo>
                  <a:lnTo>
                    <a:pt x="3" y="53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57" y="1"/>
                  </a:lnTo>
                  <a:lnTo>
                    <a:pt x="89" y="9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4" name="Freeform 456">
              <a:extLst>
                <a:ext uri="{FF2B5EF4-FFF2-40B4-BE49-F238E27FC236}">
                  <a16:creationId xmlns:a16="http://schemas.microsoft.com/office/drawing/2014/main" id="{17A446CE-7C53-495A-8947-94B378681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208"/>
              <a:ext cx="65" cy="45"/>
            </a:xfrm>
            <a:custGeom>
              <a:avLst/>
              <a:gdLst>
                <a:gd name="T0" fmla="*/ 129 w 129"/>
                <a:gd name="T1" fmla="*/ 87 h 89"/>
                <a:gd name="T2" fmla="*/ 107 w 129"/>
                <a:gd name="T3" fmla="*/ 71 h 89"/>
                <a:gd name="T4" fmla="*/ 84 w 129"/>
                <a:gd name="T5" fmla="*/ 56 h 89"/>
                <a:gd name="T6" fmla="*/ 64 w 129"/>
                <a:gd name="T7" fmla="*/ 42 h 89"/>
                <a:gd name="T8" fmla="*/ 44 w 129"/>
                <a:gd name="T9" fmla="*/ 28 h 89"/>
                <a:gd name="T10" fmla="*/ 28 w 129"/>
                <a:gd name="T11" fmla="*/ 16 h 89"/>
                <a:gd name="T12" fmla="*/ 15 w 129"/>
                <a:gd name="T13" fmla="*/ 8 h 89"/>
                <a:gd name="T14" fmla="*/ 6 w 129"/>
                <a:gd name="T15" fmla="*/ 2 h 89"/>
                <a:gd name="T16" fmla="*/ 3 w 129"/>
                <a:gd name="T17" fmla="*/ 0 h 89"/>
                <a:gd name="T18" fmla="*/ 0 w 129"/>
                <a:gd name="T19" fmla="*/ 2 h 89"/>
                <a:gd name="T20" fmla="*/ 3 w 129"/>
                <a:gd name="T21" fmla="*/ 4 h 89"/>
                <a:gd name="T22" fmla="*/ 12 w 129"/>
                <a:gd name="T23" fmla="*/ 10 h 89"/>
                <a:gd name="T24" fmla="*/ 24 w 129"/>
                <a:gd name="T25" fmla="*/ 18 h 89"/>
                <a:gd name="T26" fmla="*/ 41 w 129"/>
                <a:gd name="T27" fmla="*/ 31 h 89"/>
                <a:gd name="T28" fmla="*/ 60 w 129"/>
                <a:gd name="T29" fmla="*/ 44 h 89"/>
                <a:gd name="T30" fmla="*/ 81 w 129"/>
                <a:gd name="T31" fmla="*/ 58 h 89"/>
                <a:gd name="T32" fmla="*/ 104 w 129"/>
                <a:gd name="T33" fmla="*/ 73 h 89"/>
                <a:gd name="T34" fmla="*/ 126 w 129"/>
                <a:gd name="T35" fmla="*/ 89 h 89"/>
                <a:gd name="T36" fmla="*/ 129 w 129"/>
                <a:gd name="T37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89">
                  <a:moveTo>
                    <a:pt x="129" y="87"/>
                  </a:moveTo>
                  <a:lnTo>
                    <a:pt x="107" y="71"/>
                  </a:lnTo>
                  <a:lnTo>
                    <a:pt x="84" y="56"/>
                  </a:lnTo>
                  <a:lnTo>
                    <a:pt x="64" y="42"/>
                  </a:lnTo>
                  <a:lnTo>
                    <a:pt x="44" y="28"/>
                  </a:lnTo>
                  <a:lnTo>
                    <a:pt x="28" y="16"/>
                  </a:lnTo>
                  <a:lnTo>
                    <a:pt x="15" y="8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12" y="10"/>
                  </a:lnTo>
                  <a:lnTo>
                    <a:pt x="24" y="18"/>
                  </a:lnTo>
                  <a:lnTo>
                    <a:pt x="41" y="31"/>
                  </a:lnTo>
                  <a:lnTo>
                    <a:pt x="60" y="44"/>
                  </a:lnTo>
                  <a:lnTo>
                    <a:pt x="81" y="58"/>
                  </a:lnTo>
                  <a:lnTo>
                    <a:pt x="104" y="73"/>
                  </a:lnTo>
                  <a:lnTo>
                    <a:pt x="126" y="89"/>
                  </a:lnTo>
                  <a:lnTo>
                    <a:pt x="129" y="8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5" name="Freeform 457">
              <a:extLst>
                <a:ext uri="{FF2B5EF4-FFF2-40B4-BE49-F238E27FC236}">
                  <a16:creationId xmlns:a16="http://schemas.microsoft.com/office/drawing/2014/main" id="{CA4FFFEB-F555-4503-98BF-3B1DF3F9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252"/>
              <a:ext cx="33" cy="44"/>
            </a:xfrm>
            <a:custGeom>
              <a:avLst/>
              <a:gdLst>
                <a:gd name="T0" fmla="*/ 41 w 67"/>
                <a:gd name="T1" fmla="*/ 87 h 87"/>
                <a:gd name="T2" fmla="*/ 57 w 67"/>
                <a:gd name="T3" fmla="*/ 81 h 87"/>
                <a:gd name="T4" fmla="*/ 66 w 67"/>
                <a:gd name="T5" fmla="*/ 73 h 87"/>
                <a:gd name="T6" fmla="*/ 67 w 67"/>
                <a:gd name="T7" fmla="*/ 63 h 87"/>
                <a:gd name="T8" fmla="*/ 63 w 67"/>
                <a:gd name="T9" fmla="*/ 52 h 87"/>
                <a:gd name="T10" fmla="*/ 54 w 67"/>
                <a:gd name="T11" fmla="*/ 40 h 87"/>
                <a:gd name="T12" fmla="*/ 41 w 67"/>
                <a:gd name="T13" fmla="*/ 28 h 87"/>
                <a:gd name="T14" fmla="*/ 24 w 67"/>
                <a:gd name="T15" fmla="*/ 14 h 87"/>
                <a:gd name="T16" fmla="*/ 3 w 67"/>
                <a:gd name="T17" fmla="*/ 0 h 87"/>
                <a:gd name="T18" fmla="*/ 0 w 67"/>
                <a:gd name="T19" fmla="*/ 2 h 87"/>
                <a:gd name="T20" fmla="*/ 21 w 67"/>
                <a:gd name="T21" fmla="*/ 17 h 87"/>
                <a:gd name="T22" fmla="*/ 37 w 67"/>
                <a:gd name="T23" fmla="*/ 30 h 87"/>
                <a:gd name="T24" fmla="*/ 50 w 67"/>
                <a:gd name="T25" fmla="*/ 41 h 87"/>
                <a:gd name="T26" fmla="*/ 59 w 67"/>
                <a:gd name="T27" fmla="*/ 53 h 87"/>
                <a:gd name="T28" fmla="*/ 63 w 67"/>
                <a:gd name="T29" fmla="*/ 63 h 87"/>
                <a:gd name="T30" fmla="*/ 61 w 67"/>
                <a:gd name="T31" fmla="*/ 72 h 87"/>
                <a:gd name="T32" fmla="*/ 53 w 67"/>
                <a:gd name="T33" fmla="*/ 79 h 87"/>
                <a:gd name="T34" fmla="*/ 38 w 67"/>
                <a:gd name="T35" fmla="*/ 85 h 87"/>
                <a:gd name="T36" fmla="*/ 41 w 67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87">
                  <a:moveTo>
                    <a:pt x="41" y="87"/>
                  </a:moveTo>
                  <a:lnTo>
                    <a:pt x="57" y="81"/>
                  </a:lnTo>
                  <a:lnTo>
                    <a:pt x="66" y="73"/>
                  </a:lnTo>
                  <a:lnTo>
                    <a:pt x="67" y="63"/>
                  </a:lnTo>
                  <a:lnTo>
                    <a:pt x="63" y="52"/>
                  </a:lnTo>
                  <a:lnTo>
                    <a:pt x="54" y="40"/>
                  </a:lnTo>
                  <a:lnTo>
                    <a:pt x="41" y="28"/>
                  </a:lnTo>
                  <a:lnTo>
                    <a:pt x="24" y="14"/>
                  </a:lnTo>
                  <a:lnTo>
                    <a:pt x="3" y="0"/>
                  </a:lnTo>
                  <a:lnTo>
                    <a:pt x="0" y="2"/>
                  </a:lnTo>
                  <a:lnTo>
                    <a:pt x="21" y="17"/>
                  </a:lnTo>
                  <a:lnTo>
                    <a:pt x="37" y="30"/>
                  </a:lnTo>
                  <a:lnTo>
                    <a:pt x="50" y="41"/>
                  </a:lnTo>
                  <a:lnTo>
                    <a:pt x="59" y="53"/>
                  </a:lnTo>
                  <a:lnTo>
                    <a:pt x="63" y="63"/>
                  </a:lnTo>
                  <a:lnTo>
                    <a:pt x="61" y="72"/>
                  </a:lnTo>
                  <a:lnTo>
                    <a:pt x="53" y="79"/>
                  </a:lnTo>
                  <a:lnTo>
                    <a:pt x="38" y="85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6" name="Freeform 458">
              <a:extLst>
                <a:ext uri="{FF2B5EF4-FFF2-40B4-BE49-F238E27FC236}">
                  <a16:creationId xmlns:a16="http://schemas.microsoft.com/office/drawing/2014/main" id="{708D8B4B-0A7C-4A81-BFFE-0B954C57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281"/>
              <a:ext cx="94" cy="19"/>
            </a:xfrm>
            <a:custGeom>
              <a:avLst/>
              <a:gdLst>
                <a:gd name="T0" fmla="*/ 0 w 188"/>
                <a:gd name="T1" fmla="*/ 1 h 37"/>
                <a:gd name="T2" fmla="*/ 7 w 188"/>
                <a:gd name="T3" fmla="*/ 8 h 37"/>
                <a:gd name="T4" fmla="*/ 16 w 188"/>
                <a:gd name="T5" fmla="*/ 14 h 37"/>
                <a:gd name="T6" fmla="*/ 25 w 188"/>
                <a:gd name="T7" fmla="*/ 19 h 37"/>
                <a:gd name="T8" fmla="*/ 36 w 188"/>
                <a:gd name="T9" fmla="*/ 23 h 37"/>
                <a:gd name="T10" fmla="*/ 48 w 188"/>
                <a:gd name="T11" fmla="*/ 27 h 37"/>
                <a:gd name="T12" fmla="*/ 61 w 188"/>
                <a:gd name="T13" fmla="*/ 30 h 37"/>
                <a:gd name="T14" fmla="*/ 73 w 188"/>
                <a:gd name="T15" fmla="*/ 32 h 37"/>
                <a:gd name="T16" fmla="*/ 87 w 188"/>
                <a:gd name="T17" fmla="*/ 34 h 37"/>
                <a:gd name="T18" fmla="*/ 101 w 188"/>
                <a:gd name="T19" fmla="*/ 36 h 37"/>
                <a:gd name="T20" fmla="*/ 115 w 188"/>
                <a:gd name="T21" fmla="*/ 36 h 37"/>
                <a:gd name="T22" fmla="*/ 128 w 188"/>
                <a:gd name="T23" fmla="*/ 37 h 37"/>
                <a:gd name="T24" fmla="*/ 141 w 188"/>
                <a:gd name="T25" fmla="*/ 37 h 37"/>
                <a:gd name="T26" fmla="*/ 154 w 188"/>
                <a:gd name="T27" fmla="*/ 36 h 37"/>
                <a:gd name="T28" fmla="*/ 167 w 188"/>
                <a:gd name="T29" fmla="*/ 34 h 37"/>
                <a:gd name="T30" fmla="*/ 178 w 188"/>
                <a:gd name="T31" fmla="*/ 33 h 37"/>
                <a:gd name="T32" fmla="*/ 188 w 188"/>
                <a:gd name="T33" fmla="*/ 30 h 37"/>
                <a:gd name="T34" fmla="*/ 185 w 188"/>
                <a:gd name="T35" fmla="*/ 28 h 37"/>
                <a:gd name="T36" fmla="*/ 176 w 188"/>
                <a:gd name="T37" fmla="*/ 31 h 37"/>
                <a:gd name="T38" fmla="*/ 165 w 188"/>
                <a:gd name="T39" fmla="*/ 32 h 37"/>
                <a:gd name="T40" fmla="*/ 154 w 188"/>
                <a:gd name="T41" fmla="*/ 33 h 37"/>
                <a:gd name="T42" fmla="*/ 141 w 188"/>
                <a:gd name="T43" fmla="*/ 35 h 37"/>
                <a:gd name="T44" fmla="*/ 128 w 188"/>
                <a:gd name="T45" fmla="*/ 34 h 37"/>
                <a:gd name="T46" fmla="*/ 115 w 188"/>
                <a:gd name="T47" fmla="*/ 34 h 37"/>
                <a:gd name="T48" fmla="*/ 101 w 188"/>
                <a:gd name="T49" fmla="*/ 33 h 37"/>
                <a:gd name="T50" fmla="*/ 89 w 188"/>
                <a:gd name="T51" fmla="*/ 32 h 37"/>
                <a:gd name="T52" fmla="*/ 75 w 188"/>
                <a:gd name="T53" fmla="*/ 30 h 37"/>
                <a:gd name="T54" fmla="*/ 62 w 188"/>
                <a:gd name="T55" fmla="*/ 28 h 37"/>
                <a:gd name="T56" fmla="*/ 49 w 188"/>
                <a:gd name="T57" fmla="*/ 25 h 37"/>
                <a:gd name="T58" fmla="*/ 38 w 188"/>
                <a:gd name="T59" fmla="*/ 21 h 37"/>
                <a:gd name="T60" fmla="*/ 28 w 188"/>
                <a:gd name="T61" fmla="*/ 17 h 37"/>
                <a:gd name="T62" fmla="*/ 19 w 188"/>
                <a:gd name="T63" fmla="*/ 10 h 37"/>
                <a:gd name="T64" fmla="*/ 11 w 188"/>
                <a:gd name="T65" fmla="*/ 5 h 37"/>
                <a:gd name="T66" fmla="*/ 4 w 188"/>
                <a:gd name="T67" fmla="*/ 0 h 37"/>
                <a:gd name="T68" fmla="*/ 0 w 188"/>
                <a:gd name="T6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37">
                  <a:moveTo>
                    <a:pt x="0" y="1"/>
                  </a:moveTo>
                  <a:lnTo>
                    <a:pt x="7" y="8"/>
                  </a:lnTo>
                  <a:lnTo>
                    <a:pt x="16" y="14"/>
                  </a:lnTo>
                  <a:lnTo>
                    <a:pt x="25" y="19"/>
                  </a:lnTo>
                  <a:lnTo>
                    <a:pt x="36" y="23"/>
                  </a:lnTo>
                  <a:lnTo>
                    <a:pt x="48" y="27"/>
                  </a:lnTo>
                  <a:lnTo>
                    <a:pt x="61" y="30"/>
                  </a:lnTo>
                  <a:lnTo>
                    <a:pt x="73" y="32"/>
                  </a:lnTo>
                  <a:lnTo>
                    <a:pt x="87" y="34"/>
                  </a:lnTo>
                  <a:lnTo>
                    <a:pt x="101" y="36"/>
                  </a:lnTo>
                  <a:lnTo>
                    <a:pt x="115" y="36"/>
                  </a:lnTo>
                  <a:lnTo>
                    <a:pt x="128" y="37"/>
                  </a:lnTo>
                  <a:lnTo>
                    <a:pt x="141" y="37"/>
                  </a:lnTo>
                  <a:lnTo>
                    <a:pt x="154" y="36"/>
                  </a:lnTo>
                  <a:lnTo>
                    <a:pt x="167" y="34"/>
                  </a:lnTo>
                  <a:lnTo>
                    <a:pt x="178" y="33"/>
                  </a:lnTo>
                  <a:lnTo>
                    <a:pt x="188" y="30"/>
                  </a:lnTo>
                  <a:lnTo>
                    <a:pt x="185" y="28"/>
                  </a:lnTo>
                  <a:lnTo>
                    <a:pt x="176" y="31"/>
                  </a:lnTo>
                  <a:lnTo>
                    <a:pt x="165" y="32"/>
                  </a:lnTo>
                  <a:lnTo>
                    <a:pt x="154" y="33"/>
                  </a:lnTo>
                  <a:lnTo>
                    <a:pt x="141" y="35"/>
                  </a:lnTo>
                  <a:lnTo>
                    <a:pt x="128" y="34"/>
                  </a:lnTo>
                  <a:lnTo>
                    <a:pt x="115" y="34"/>
                  </a:lnTo>
                  <a:lnTo>
                    <a:pt x="101" y="33"/>
                  </a:lnTo>
                  <a:lnTo>
                    <a:pt x="89" y="32"/>
                  </a:lnTo>
                  <a:lnTo>
                    <a:pt x="75" y="30"/>
                  </a:lnTo>
                  <a:lnTo>
                    <a:pt x="62" y="28"/>
                  </a:lnTo>
                  <a:lnTo>
                    <a:pt x="49" y="25"/>
                  </a:lnTo>
                  <a:lnTo>
                    <a:pt x="38" y="21"/>
                  </a:lnTo>
                  <a:lnTo>
                    <a:pt x="28" y="17"/>
                  </a:lnTo>
                  <a:lnTo>
                    <a:pt x="19" y="10"/>
                  </a:lnTo>
                  <a:lnTo>
                    <a:pt x="11" y="5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7" name="Freeform 459">
              <a:extLst>
                <a:ext uri="{FF2B5EF4-FFF2-40B4-BE49-F238E27FC236}">
                  <a16:creationId xmlns:a16="http://schemas.microsoft.com/office/drawing/2014/main" id="{D42ED1BF-B60D-47AC-B3DD-4B523C22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38"/>
              <a:ext cx="36" cy="44"/>
            </a:xfrm>
            <a:custGeom>
              <a:avLst/>
              <a:gdLst>
                <a:gd name="T0" fmla="*/ 0 w 72"/>
                <a:gd name="T1" fmla="*/ 0 h 87"/>
                <a:gd name="T2" fmla="*/ 0 w 72"/>
                <a:gd name="T3" fmla="*/ 13 h 87"/>
                <a:gd name="T4" fmla="*/ 3 w 72"/>
                <a:gd name="T5" fmla="*/ 25 h 87"/>
                <a:gd name="T6" fmla="*/ 9 w 72"/>
                <a:gd name="T7" fmla="*/ 35 h 87"/>
                <a:gd name="T8" fmla="*/ 19 w 72"/>
                <a:gd name="T9" fmla="*/ 45 h 87"/>
                <a:gd name="T10" fmla="*/ 30 w 72"/>
                <a:gd name="T11" fmla="*/ 55 h 87"/>
                <a:gd name="T12" fmla="*/ 42 w 72"/>
                <a:gd name="T13" fmla="*/ 64 h 87"/>
                <a:gd name="T14" fmla="*/ 55 w 72"/>
                <a:gd name="T15" fmla="*/ 75 h 87"/>
                <a:gd name="T16" fmla="*/ 67 w 72"/>
                <a:gd name="T17" fmla="*/ 87 h 87"/>
                <a:gd name="T18" fmla="*/ 72 w 72"/>
                <a:gd name="T19" fmla="*/ 85 h 87"/>
                <a:gd name="T20" fmla="*/ 58 w 72"/>
                <a:gd name="T21" fmla="*/ 74 h 87"/>
                <a:gd name="T22" fmla="*/ 46 w 72"/>
                <a:gd name="T23" fmla="*/ 62 h 87"/>
                <a:gd name="T24" fmla="*/ 33 w 72"/>
                <a:gd name="T25" fmla="*/ 53 h 87"/>
                <a:gd name="T26" fmla="*/ 23 w 72"/>
                <a:gd name="T27" fmla="*/ 43 h 87"/>
                <a:gd name="T28" fmla="*/ 13 w 72"/>
                <a:gd name="T29" fmla="*/ 34 h 87"/>
                <a:gd name="T30" fmla="*/ 6 w 72"/>
                <a:gd name="T31" fmla="*/ 24 h 87"/>
                <a:gd name="T32" fmla="*/ 3 w 72"/>
                <a:gd name="T33" fmla="*/ 13 h 87"/>
                <a:gd name="T34" fmla="*/ 4 w 72"/>
                <a:gd name="T35" fmla="*/ 0 h 87"/>
                <a:gd name="T36" fmla="*/ 0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0" y="0"/>
                  </a:moveTo>
                  <a:lnTo>
                    <a:pt x="0" y="13"/>
                  </a:lnTo>
                  <a:lnTo>
                    <a:pt x="3" y="25"/>
                  </a:lnTo>
                  <a:lnTo>
                    <a:pt x="9" y="35"/>
                  </a:lnTo>
                  <a:lnTo>
                    <a:pt x="19" y="45"/>
                  </a:lnTo>
                  <a:lnTo>
                    <a:pt x="30" y="55"/>
                  </a:lnTo>
                  <a:lnTo>
                    <a:pt x="42" y="64"/>
                  </a:lnTo>
                  <a:lnTo>
                    <a:pt x="55" y="75"/>
                  </a:lnTo>
                  <a:lnTo>
                    <a:pt x="67" y="87"/>
                  </a:lnTo>
                  <a:lnTo>
                    <a:pt x="72" y="85"/>
                  </a:lnTo>
                  <a:lnTo>
                    <a:pt x="58" y="74"/>
                  </a:lnTo>
                  <a:lnTo>
                    <a:pt x="46" y="62"/>
                  </a:lnTo>
                  <a:lnTo>
                    <a:pt x="33" y="53"/>
                  </a:lnTo>
                  <a:lnTo>
                    <a:pt x="23" y="43"/>
                  </a:lnTo>
                  <a:lnTo>
                    <a:pt x="13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8" name="Freeform 460">
              <a:extLst>
                <a:ext uri="{FF2B5EF4-FFF2-40B4-BE49-F238E27FC236}">
                  <a16:creationId xmlns:a16="http://schemas.microsoft.com/office/drawing/2014/main" id="{800D19AC-798A-47EB-B841-B8766D95E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04"/>
              <a:ext cx="46" cy="34"/>
            </a:xfrm>
            <a:custGeom>
              <a:avLst/>
              <a:gdLst>
                <a:gd name="T0" fmla="*/ 91 w 91"/>
                <a:gd name="T1" fmla="*/ 9 h 69"/>
                <a:gd name="T2" fmla="*/ 90 w 91"/>
                <a:gd name="T3" fmla="*/ 9 h 69"/>
                <a:gd name="T4" fmla="*/ 58 w 91"/>
                <a:gd name="T5" fmla="*/ 1 h 69"/>
                <a:gd name="T6" fmla="*/ 35 w 91"/>
                <a:gd name="T7" fmla="*/ 0 h 69"/>
                <a:gd name="T8" fmla="*/ 19 w 91"/>
                <a:gd name="T9" fmla="*/ 5 h 69"/>
                <a:gd name="T10" fmla="*/ 10 w 91"/>
                <a:gd name="T11" fmla="*/ 15 h 69"/>
                <a:gd name="T12" fmla="*/ 5 w 91"/>
                <a:gd name="T13" fmla="*/ 26 h 69"/>
                <a:gd name="T14" fmla="*/ 3 w 91"/>
                <a:gd name="T15" fmla="*/ 40 h 69"/>
                <a:gd name="T16" fmla="*/ 2 w 91"/>
                <a:gd name="T17" fmla="*/ 54 h 69"/>
                <a:gd name="T18" fmla="*/ 0 w 91"/>
                <a:gd name="T19" fmla="*/ 69 h 69"/>
                <a:gd name="T20" fmla="*/ 3 w 91"/>
                <a:gd name="T21" fmla="*/ 69 h 69"/>
                <a:gd name="T22" fmla="*/ 5 w 91"/>
                <a:gd name="T23" fmla="*/ 54 h 69"/>
                <a:gd name="T24" fmla="*/ 6 w 91"/>
                <a:gd name="T25" fmla="*/ 40 h 69"/>
                <a:gd name="T26" fmla="*/ 9 w 91"/>
                <a:gd name="T27" fmla="*/ 26 h 69"/>
                <a:gd name="T28" fmla="*/ 13 w 91"/>
                <a:gd name="T29" fmla="*/ 16 h 69"/>
                <a:gd name="T30" fmla="*/ 22 w 91"/>
                <a:gd name="T31" fmla="*/ 8 h 69"/>
                <a:gd name="T32" fmla="*/ 35 w 91"/>
                <a:gd name="T33" fmla="*/ 2 h 69"/>
                <a:gd name="T34" fmla="*/ 57 w 91"/>
                <a:gd name="T35" fmla="*/ 3 h 69"/>
                <a:gd name="T36" fmla="*/ 89 w 91"/>
                <a:gd name="T37" fmla="*/ 11 h 69"/>
                <a:gd name="T38" fmla="*/ 88 w 91"/>
                <a:gd name="T39" fmla="*/ 11 h 69"/>
                <a:gd name="T40" fmla="*/ 91 w 91"/>
                <a:gd name="T41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69">
                  <a:moveTo>
                    <a:pt x="91" y="9"/>
                  </a:moveTo>
                  <a:lnTo>
                    <a:pt x="90" y="9"/>
                  </a:lnTo>
                  <a:lnTo>
                    <a:pt x="58" y="1"/>
                  </a:lnTo>
                  <a:lnTo>
                    <a:pt x="35" y="0"/>
                  </a:lnTo>
                  <a:lnTo>
                    <a:pt x="19" y="5"/>
                  </a:lnTo>
                  <a:lnTo>
                    <a:pt x="10" y="15"/>
                  </a:lnTo>
                  <a:lnTo>
                    <a:pt x="5" y="26"/>
                  </a:lnTo>
                  <a:lnTo>
                    <a:pt x="3" y="40"/>
                  </a:lnTo>
                  <a:lnTo>
                    <a:pt x="2" y="54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5" y="54"/>
                  </a:lnTo>
                  <a:lnTo>
                    <a:pt x="6" y="40"/>
                  </a:lnTo>
                  <a:lnTo>
                    <a:pt x="9" y="26"/>
                  </a:lnTo>
                  <a:lnTo>
                    <a:pt x="13" y="16"/>
                  </a:lnTo>
                  <a:lnTo>
                    <a:pt x="22" y="8"/>
                  </a:lnTo>
                  <a:lnTo>
                    <a:pt x="35" y="2"/>
                  </a:lnTo>
                  <a:lnTo>
                    <a:pt x="57" y="3"/>
                  </a:lnTo>
                  <a:lnTo>
                    <a:pt x="89" y="11"/>
                  </a:lnTo>
                  <a:lnTo>
                    <a:pt x="88" y="11"/>
                  </a:lnTo>
                  <a:lnTo>
                    <a:pt x="91" y="9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9" name="Freeform 461">
              <a:extLst>
                <a:ext uri="{FF2B5EF4-FFF2-40B4-BE49-F238E27FC236}">
                  <a16:creationId xmlns:a16="http://schemas.microsoft.com/office/drawing/2014/main" id="{9D2BA16F-8CD9-4D74-AAAC-0D3D9DDC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976"/>
              <a:ext cx="635" cy="488"/>
            </a:xfrm>
            <a:custGeom>
              <a:avLst/>
              <a:gdLst>
                <a:gd name="T0" fmla="*/ 638 w 1268"/>
                <a:gd name="T1" fmla="*/ 500 h 977"/>
                <a:gd name="T2" fmla="*/ 647 w 1268"/>
                <a:gd name="T3" fmla="*/ 466 h 977"/>
                <a:gd name="T4" fmla="*/ 662 w 1268"/>
                <a:gd name="T5" fmla="*/ 426 h 977"/>
                <a:gd name="T6" fmla="*/ 701 w 1268"/>
                <a:gd name="T7" fmla="*/ 402 h 977"/>
                <a:gd name="T8" fmla="*/ 733 w 1268"/>
                <a:gd name="T9" fmla="*/ 379 h 977"/>
                <a:gd name="T10" fmla="*/ 771 w 1268"/>
                <a:gd name="T11" fmla="*/ 348 h 977"/>
                <a:gd name="T12" fmla="*/ 834 w 1268"/>
                <a:gd name="T13" fmla="*/ 330 h 977"/>
                <a:gd name="T14" fmla="*/ 980 w 1268"/>
                <a:gd name="T15" fmla="*/ 335 h 977"/>
                <a:gd name="T16" fmla="*/ 1062 w 1268"/>
                <a:gd name="T17" fmla="*/ 285 h 977"/>
                <a:gd name="T18" fmla="*/ 1133 w 1268"/>
                <a:gd name="T19" fmla="*/ 277 h 977"/>
                <a:gd name="T20" fmla="*/ 1159 w 1268"/>
                <a:gd name="T21" fmla="*/ 305 h 977"/>
                <a:gd name="T22" fmla="*/ 1173 w 1268"/>
                <a:gd name="T23" fmla="*/ 336 h 977"/>
                <a:gd name="T24" fmla="*/ 1193 w 1268"/>
                <a:gd name="T25" fmla="*/ 359 h 977"/>
                <a:gd name="T26" fmla="*/ 1233 w 1268"/>
                <a:gd name="T27" fmla="*/ 327 h 977"/>
                <a:gd name="T28" fmla="*/ 1248 w 1268"/>
                <a:gd name="T29" fmla="*/ 313 h 977"/>
                <a:gd name="T30" fmla="*/ 1255 w 1268"/>
                <a:gd name="T31" fmla="*/ 280 h 977"/>
                <a:gd name="T32" fmla="*/ 1259 w 1268"/>
                <a:gd name="T33" fmla="*/ 220 h 977"/>
                <a:gd name="T34" fmla="*/ 1246 w 1268"/>
                <a:gd name="T35" fmla="*/ 174 h 977"/>
                <a:gd name="T36" fmla="*/ 1212 w 1268"/>
                <a:gd name="T37" fmla="*/ 120 h 977"/>
                <a:gd name="T38" fmla="*/ 1147 w 1268"/>
                <a:gd name="T39" fmla="*/ 99 h 977"/>
                <a:gd name="T40" fmla="*/ 1074 w 1268"/>
                <a:gd name="T41" fmla="*/ 58 h 977"/>
                <a:gd name="T42" fmla="*/ 968 w 1268"/>
                <a:gd name="T43" fmla="*/ 40 h 977"/>
                <a:gd name="T44" fmla="*/ 842 w 1268"/>
                <a:gd name="T45" fmla="*/ 1 h 977"/>
                <a:gd name="T46" fmla="*/ 747 w 1268"/>
                <a:gd name="T47" fmla="*/ 23 h 977"/>
                <a:gd name="T48" fmla="*/ 724 w 1268"/>
                <a:gd name="T49" fmla="*/ 37 h 977"/>
                <a:gd name="T50" fmla="*/ 655 w 1268"/>
                <a:gd name="T51" fmla="*/ 46 h 977"/>
                <a:gd name="T52" fmla="*/ 487 w 1268"/>
                <a:gd name="T53" fmla="*/ 59 h 977"/>
                <a:gd name="T54" fmla="*/ 417 w 1268"/>
                <a:gd name="T55" fmla="*/ 99 h 977"/>
                <a:gd name="T56" fmla="*/ 371 w 1268"/>
                <a:gd name="T57" fmla="*/ 134 h 977"/>
                <a:gd name="T58" fmla="*/ 316 w 1268"/>
                <a:gd name="T59" fmla="*/ 165 h 977"/>
                <a:gd name="T60" fmla="*/ 269 w 1268"/>
                <a:gd name="T61" fmla="*/ 215 h 977"/>
                <a:gd name="T62" fmla="*/ 269 w 1268"/>
                <a:gd name="T63" fmla="*/ 285 h 977"/>
                <a:gd name="T64" fmla="*/ 245 w 1268"/>
                <a:gd name="T65" fmla="*/ 322 h 977"/>
                <a:gd name="T66" fmla="*/ 228 w 1268"/>
                <a:gd name="T67" fmla="*/ 372 h 977"/>
                <a:gd name="T68" fmla="*/ 211 w 1268"/>
                <a:gd name="T69" fmla="*/ 398 h 977"/>
                <a:gd name="T70" fmla="*/ 197 w 1268"/>
                <a:gd name="T71" fmla="*/ 412 h 977"/>
                <a:gd name="T72" fmla="*/ 141 w 1268"/>
                <a:gd name="T73" fmla="*/ 459 h 977"/>
                <a:gd name="T74" fmla="*/ 74 w 1268"/>
                <a:gd name="T75" fmla="*/ 490 h 977"/>
                <a:gd name="T76" fmla="*/ 4 w 1268"/>
                <a:gd name="T77" fmla="*/ 518 h 977"/>
                <a:gd name="T78" fmla="*/ 22 w 1268"/>
                <a:gd name="T79" fmla="*/ 631 h 977"/>
                <a:gd name="T80" fmla="*/ 40 w 1268"/>
                <a:gd name="T81" fmla="*/ 768 h 977"/>
                <a:gd name="T82" fmla="*/ 49 w 1268"/>
                <a:gd name="T83" fmla="*/ 864 h 977"/>
                <a:gd name="T84" fmla="*/ 49 w 1268"/>
                <a:gd name="T85" fmla="*/ 910 h 977"/>
                <a:gd name="T86" fmla="*/ 153 w 1268"/>
                <a:gd name="T87" fmla="*/ 960 h 977"/>
                <a:gd name="T88" fmla="*/ 207 w 1268"/>
                <a:gd name="T89" fmla="*/ 976 h 977"/>
                <a:gd name="T90" fmla="*/ 316 w 1268"/>
                <a:gd name="T91" fmla="*/ 968 h 977"/>
                <a:gd name="T92" fmla="*/ 406 w 1268"/>
                <a:gd name="T93" fmla="*/ 928 h 977"/>
                <a:gd name="T94" fmla="*/ 489 w 1268"/>
                <a:gd name="T95" fmla="*/ 875 h 977"/>
                <a:gd name="T96" fmla="*/ 490 w 1268"/>
                <a:gd name="T97" fmla="*/ 805 h 977"/>
                <a:gd name="T98" fmla="*/ 481 w 1268"/>
                <a:gd name="T99" fmla="*/ 724 h 977"/>
                <a:gd name="T100" fmla="*/ 488 w 1268"/>
                <a:gd name="T101" fmla="*/ 660 h 977"/>
                <a:gd name="T102" fmla="*/ 424 w 1268"/>
                <a:gd name="T103" fmla="*/ 603 h 977"/>
                <a:gd name="T104" fmla="*/ 413 w 1268"/>
                <a:gd name="T105" fmla="*/ 537 h 977"/>
                <a:gd name="T106" fmla="*/ 391 w 1268"/>
                <a:gd name="T107" fmla="*/ 481 h 977"/>
                <a:gd name="T108" fmla="*/ 479 w 1268"/>
                <a:gd name="T109" fmla="*/ 473 h 977"/>
                <a:gd name="T110" fmla="*/ 561 w 1268"/>
                <a:gd name="T111" fmla="*/ 475 h 977"/>
                <a:gd name="T112" fmla="*/ 589 w 1268"/>
                <a:gd name="T113" fmla="*/ 50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8" h="977">
                  <a:moveTo>
                    <a:pt x="594" y="521"/>
                  </a:moveTo>
                  <a:lnTo>
                    <a:pt x="602" y="520"/>
                  </a:lnTo>
                  <a:lnTo>
                    <a:pt x="609" y="518"/>
                  </a:lnTo>
                  <a:lnTo>
                    <a:pt x="616" y="514"/>
                  </a:lnTo>
                  <a:lnTo>
                    <a:pt x="625" y="511"/>
                  </a:lnTo>
                  <a:lnTo>
                    <a:pt x="631" y="508"/>
                  </a:lnTo>
                  <a:lnTo>
                    <a:pt x="636" y="504"/>
                  </a:lnTo>
                  <a:lnTo>
                    <a:pt x="638" y="500"/>
                  </a:lnTo>
                  <a:lnTo>
                    <a:pt x="638" y="495"/>
                  </a:lnTo>
                  <a:lnTo>
                    <a:pt x="635" y="490"/>
                  </a:lnTo>
                  <a:lnTo>
                    <a:pt x="634" y="485"/>
                  </a:lnTo>
                  <a:lnTo>
                    <a:pt x="635" y="481"/>
                  </a:lnTo>
                  <a:lnTo>
                    <a:pt x="637" y="478"/>
                  </a:lnTo>
                  <a:lnTo>
                    <a:pt x="640" y="474"/>
                  </a:lnTo>
                  <a:lnTo>
                    <a:pt x="643" y="471"/>
                  </a:lnTo>
                  <a:lnTo>
                    <a:pt x="647" y="466"/>
                  </a:lnTo>
                  <a:lnTo>
                    <a:pt x="652" y="459"/>
                  </a:lnTo>
                  <a:lnTo>
                    <a:pt x="652" y="456"/>
                  </a:lnTo>
                  <a:lnTo>
                    <a:pt x="653" y="452"/>
                  </a:lnTo>
                  <a:lnTo>
                    <a:pt x="653" y="449"/>
                  </a:lnTo>
                  <a:lnTo>
                    <a:pt x="654" y="444"/>
                  </a:lnTo>
                  <a:lnTo>
                    <a:pt x="657" y="437"/>
                  </a:lnTo>
                  <a:lnTo>
                    <a:pt x="660" y="430"/>
                  </a:lnTo>
                  <a:lnTo>
                    <a:pt x="662" y="426"/>
                  </a:lnTo>
                  <a:lnTo>
                    <a:pt x="664" y="424"/>
                  </a:lnTo>
                  <a:lnTo>
                    <a:pt x="667" y="422"/>
                  </a:lnTo>
                  <a:lnTo>
                    <a:pt x="669" y="421"/>
                  </a:lnTo>
                  <a:lnTo>
                    <a:pt x="670" y="421"/>
                  </a:lnTo>
                  <a:lnTo>
                    <a:pt x="670" y="421"/>
                  </a:lnTo>
                  <a:lnTo>
                    <a:pt x="684" y="414"/>
                  </a:lnTo>
                  <a:lnTo>
                    <a:pt x="693" y="409"/>
                  </a:lnTo>
                  <a:lnTo>
                    <a:pt x="701" y="402"/>
                  </a:lnTo>
                  <a:lnTo>
                    <a:pt x="705" y="399"/>
                  </a:lnTo>
                  <a:lnTo>
                    <a:pt x="707" y="395"/>
                  </a:lnTo>
                  <a:lnTo>
                    <a:pt x="708" y="393"/>
                  </a:lnTo>
                  <a:lnTo>
                    <a:pt x="708" y="392"/>
                  </a:lnTo>
                  <a:lnTo>
                    <a:pt x="708" y="391"/>
                  </a:lnTo>
                  <a:lnTo>
                    <a:pt x="718" y="388"/>
                  </a:lnTo>
                  <a:lnTo>
                    <a:pt x="725" y="385"/>
                  </a:lnTo>
                  <a:lnTo>
                    <a:pt x="733" y="379"/>
                  </a:lnTo>
                  <a:lnTo>
                    <a:pt x="738" y="375"/>
                  </a:lnTo>
                  <a:lnTo>
                    <a:pt x="742" y="370"/>
                  </a:lnTo>
                  <a:lnTo>
                    <a:pt x="744" y="367"/>
                  </a:lnTo>
                  <a:lnTo>
                    <a:pt x="745" y="365"/>
                  </a:lnTo>
                  <a:lnTo>
                    <a:pt x="746" y="364"/>
                  </a:lnTo>
                  <a:lnTo>
                    <a:pt x="756" y="360"/>
                  </a:lnTo>
                  <a:lnTo>
                    <a:pt x="765" y="354"/>
                  </a:lnTo>
                  <a:lnTo>
                    <a:pt x="771" y="348"/>
                  </a:lnTo>
                  <a:lnTo>
                    <a:pt x="777" y="342"/>
                  </a:lnTo>
                  <a:lnTo>
                    <a:pt x="782" y="336"/>
                  </a:lnTo>
                  <a:lnTo>
                    <a:pt x="787" y="331"/>
                  </a:lnTo>
                  <a:lnTo>
                    <a:pt x="792" y="326"/>
                  </a:lnTo>
                  <a:lnTo>
                    <a:pt x="798" y="325"/>
                  </a:lnTo>
                  <a:lnTo>
                    <a:pt x="807" y="325"/>
                  </a:lnTo>
                  <a:lnTo>
                    <a:pt x="818" y="327"/>
                  </a:lnTo>
                  <a:lnTo>
                    <a:pt x="834" y="330"/>
                  </a:lnTo>
                  <a:lnTo>
                    <a:pt x="851" y="334"/>
                  </a:lnTo>
                  <a:lnTo>
                    <a:pt x="870" y="337"/>
                  </a:lnTo>
                  <a:lnTo>
                    <a:pt x="890" y="340"/>
                  </a:lnTo>
                  <a:lnTo>
                    <a:pt x="908" y="342"/>
                  </a:lnTo>
                  <a:lnTo>
                    <a:pt x="928" y="343"/>
                  </a:lnTo>
                  <a:lnTo>
                    <a:pt x="945" y="342"/>
                  </a:lnTo>
                  <a:lnTo>
                    <a:pt x="964" y="339"/>
                  </a:lnTo>
                  <a:lnTo>
                    <a:pt x="980" y="335"/>
                  </a:lnTo>
                  <a:lnTo>
                    <a:pt x="997" y="329"/>
                  </a:lnTo>
                  <a:lnTo>
                    <a:pt x="1012" y="320"/>
                  </a:lnTo>
                  <a:lnTo>
                    <a:pt x="1028" y="312"/>
                  </a:lnTo>
                  <a:lnTo>
                    <a:pt x="1041" y="304"/>
                  </a:lnTo>
                  <a:lnTo>
                    <a:pt x="1052" y="294"/>
                  </a:lnTo>
                  <a:lnTo>
                    <a:pt x="1055" y="291"/>
                  </a:lnTo>
                  <a:lnTo>
                    <a:pt x="1059" y="288"/>
                  </a:lnTo>
                  <a:lnTo>
                    <a:pt x="1062" y="285"/>
                  </a:lnTo>
                  <a:lnTo>
                    <a:pt x="1065" y="282"/>
                  </a:lnTo>
                  <a:lnTo>
                    <a:pt x="1068" y="280"/>
                  </a:lnTo>
                  <a:lnTo>
                    <a:pt x="1069" y="278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130" y="278"/>
                  </a:lnTo>
                  <a:lnTo>
                    <a:pt x="1131" y="278"/>
                  </a:lnTo>
                  <a:lnTo>
                    <a:pt x="1133" y="277"/>
                  </a:lnTo>
                  <a:lnTo>
                    <a:pt x="1134" y="278"/>
                  </a:lnTo>
                  <a:lnTo>
                    <a:pt x="1137" y="279"/>
                  </a:lnTo>
                  <a:lnTo>
                    <a:pt x="1141" y="281"/>
                  </a:lnTo>
                  <a:lnTo>
                    <a:pt x="1144" y="284"/>
                  </a:lnTo>
                  <a:lnTo>
                    <a:pt x="1149" y="290"/>
                  </a:lnTo>
                  <a:lnTo>
                    <a:pt x="1153" y="296"/>
                  </a:lnTo>
                  <a:lnTo>
                    <a:pt x="1157" y="300"/>
                  </a:lnTo>
                  <a:lnTo>
                    <a:pt x="1159" y="305"/>
                  </a:lnTo>
                  <a:lnTo>
                    <a:pt x="1162" y="308"/>
                  </a:lnTo>
                  <a:lnTo>
                    <a:pt x="1163" y="312"/>
                  </a:lnTo>
                  <a:lnTo>
                    <a:pt x="1166" y="315"/>
                  </a:lnTo>
                  <a:lnTo>
                    <a:pt x="1168" y="320"/>
                  </a:lnTo>
                  <a:lnTo>
                    <a:pt x="1172" y="326"/>
                  </a:lnTo>
                  <a:lnTo>
                    <a:pt x="1173" y="330"/>
                  </a:lnTo>
                  <a:lnTo>
                    <a:pt x="1173" y="333"/>
                  </a:lnTo>
                  <a:lnTo>
                    <a:pt x="1173" y="336"/>
                  </a:lnTo>
                  <a:lnTo>
                    <a:pt x="1174" y="340"/>
                  </a:lnTo>
                  <a:lnTo>
                    <a:pt x="1175" y="344"/>
                  </a:lnTo>
                  <a:lnTo>
                    <a:pt x="1178" y="349"/>
                  </a:lnTo>
                  <a:lnTo>
                    <a:pt x="1183" y="356"/>
                  </a:lnTo>
                  <a:lnTo>
                    <a:pt x="1190" y="363"/>
                  </a:lnTo>
                  <a:lnTo>
                    <a:pt x="1190" y="362"/>
                  </a:lnTo>
                  <a:lnTo>
                    <a:pt x="1191" y="360"/>
                  </a:lnTo>
                  <a:lnTo>
                    <a:pt x="1193" y="359"/>
                  </a:lnTo>
                  <a:lnTo>
                    <a:pt x="1199" y="356"/>
                  </a:lnTo>
                  <a:lnTo>
                    <a:pt x="1205" y="352"/>
                  </a:lnTo>
                  <a:lnTo>
                    <a:pt x="1214" y="349"/>
                  </a:lnTo>
                  <a:lnTo>
                    <a:pt x="1221" y="345"/>
                  </a:lnTo>
                  <a:lnTo>
                    <a:pt x="1227" y="341"/>
                  </a:lnTo>
                  <a:lnTo>
                    <a:pt x="1231" y="337"/>
                  </a:lnTo>
                  <a:lnTo>
                    <a:pt x="1232" y="332"/>
                  </a:lnTo>
                  <a:lnTo>
                    <a:pt x="1233" y="327"/>
                  </a:lnTo>
                  <a:lnTo>
                    <a:pt x="1233" y="324"/>
                  </a:lnTo>
                  <a:lnTo>
                    <a:pt x="1232" y="322"/>
                  </a:lnTo>
                  <a:lnTo>
                    <a:pt x="1232" y="321"/>
                  </a:lnTo>
                  <a:lnTo>
                    <a:pt x="1233" y="320"/>
                  </a:lnTo>
                  <a:lnTo>
                    <a:pt x="1236" y="319"/>
                  </a:lnTo>
                  <a:lnTo>
                    <a:pt x="1239" y="318"/>
                  </a:lnTo>
                  <a:lnTo>
                    <a:pt x="1244" y="315"/>
                  </a:lnTo>
                  <a:lnTo>
                    <a:pt x="1248" y="313"/>
                  </a:lnTo>
                  <a:lnTo>
                    <a:pt x="1253" y="311"/>
                  </a:lnTo>
                  <a:lnTo>
                    <a:pt x="1255" y="309"/>
                  </a:lnTo>
                  <a:lnTo>
                    <a:pt x="1255" y="308"/>
                  </a:lnTo>
                  <a:lnTo>
                    <a:pt x="1254" y="305"/>
                  </a:lnTo>
                  <a:lnTo>
                    <a:pt x="1254" y="300"/>
                  </a:lnTo>
                  <a:lnTo>
                    <a:pt x="1254" y="294"/>
                  </a:lnTo>
                  <a:lnTo>
                    <a:pt x="1254" y="287"/>
                  </a:lnTo>
                  <a:lnTo>
                    <a:pt x="1255" y="280"/>
                  </a:lnTo>
                  <a:lnTo>
                    <a:pt x="1257" y="271"/>
                  </a:lnTo>
                  <a:lnTo>
                    <a:pt x="1260" y="263"/>
                  </a:lnTo>
                  <a:lnTo>
                    <a:pt x="1264" y="255"/>
                  </a:lnTo>
                  <a:lnTo>
                    <a:pt x="1267" y="247"/>
                  </a:lnTo>
                  <a:lnTo>
                    <a:pt x="1268" y="240"/>
                  </a:lnTo>
                  <a:lnTo>
                    <a:pt x="1266" y="233"/>
                  </a:lnTo>
                  <a:lnTo>
                    <a:pt x="1262" y="226"/>
                  </a:lnTo>
                  <a:lnTo>
                    <a:pt x="1259" y="220"/>
                  </a:lnTo>
                  <a:lnTo>
                    <a:pt x="1255" y="216"/>
                  </a:lnTo>
                  <a:lnTo>
                    <a:pt x="1252" y="214"/>
                  </a:lnTo>
                  <a:lnTo>
                    <a:pt x="1251" y="213"/>
                  </a:lnTo>
                  <a:lnTo>
                    <a:pt x="1256" y="203"/>
                  </a:lnTo>
                  <a:lnTo>
                    <a:pt x="1258" y="194"/>
                  </a:lnTo>
                  <a:lnTo>
                    <a:pt x="1256" y="186"/>
                  </a:lnTo>
                  <a:lnTo>
                    <a:pt x="1252" y="180"/>
                  </a:lnTo>
                  <a:lnTo>
                    <a:pt x="1246" y="174"/>
                  </a:lnTo>
                  <a:lnTo>
                    <a:pt x="1241" y="170"/>
                  </a:lnTo>
                  <a:lnTo>
                    <a:pt x="1238" y="167"/>
                  </a:lnTo>
                  <a:lnTo>
                    <a:pt x="1236" y="166"/>
                  </a:lnTo>
                  <a:lnTo>
                    <a:pt x="1235" y="155"/>
                  </a:lnTo>
                  <a:lnTo>
                    <a:pt x="1232" y="144"/>
                  </a:lnTo>
                  <a:lnTo>
                    <a:pt x="1227" y="134"/>
                  </a:lnTo>
                  <a:lnTo>
                    <a:pt x="1220" y="126"/>
                  </a:lnTo>
                  <a:lnTo>
                    <a:pt x="1212" y="120"/>
                  </a:lnTo>
                  <a:lnTo>
                    <a:pt x="1203" y="114"/>
                  </a:lnTo>
                  <a:lnTo>
                    <a:pt x="1192" y="110"/>
                  </a:lnTo>
                  <a:lnTo>
                    <a:pt x="1181" y="108"/>
                  </a:lnTo>
                  <a:lnTo>
                    <a:pt x="1170" y="106"/>
                  </a:lnTo>
                  <a:lnTo>
                    <a:pt x="1162" y="104"/>
                  </a:lnTo>
                  <a:lnTo>
                    <a:pt x="1156" y="103"/>
                  </a:lnTo>
                  <a:lnTo>
                    <a:pt x="1151" y="101"/>
                  </a:lnTo>
                  <a:lnTo>
                    <a:pt x="1147" y="99"/>
                  </a:lnTo>
                  <a:lnTo>
                    <a:pt x="1142" y="96"/>
                  </a:lnTo>
                  <a:lnTo>
                    <a:pt x="1138" y="93"/>
                  </a:lnTo>
                  <a:lnTo>
                    <a:pt x="1135" y="87"/>
                  </a:lnTo>
                  <a:lnTo>
                    <a:pt x="1125" y="75"/>
                  </a:lnTo>
                  <a:lnTo>
                    <a:pt x="1113" y="68"/>
                  </a:lnTo>
                  <a:lnTo>
                    <a:pt x="1101" y="63"/>
                  </a:lnTo>
                  <a:lnTo>
                    <a:pt x="1087" y="59"/>
                  </a:lnTo>
                  <a:lnTo>
                    <a:pt x="1074" y="58"/>
                  </a:lnTo>
                  <a:lnTo>
                    <a:pt x="1061" y="58"/>
                  </a:lnTo>
                  <a:lnTo>
                    <a:pt x="1048" y="58"/>
                  </a:lnTo>
                  <a:lnTo>
                    <a:pt x="1036" y="58"/>
                  </a:lnTo>
                  <a:lnTo>
                    <a:pt x="1026" y="58"/>
                  </a:lnTo>
                  <a:lnTo>
                    <a:pt x="1013" y="55"/>
                  </a:lnTo>
                  <a:lnTo>
                    <a:pt x="1000" y="51"/>
                  </a:lnTo>
                  <a:lnTo>
                    <a:pt x="984" y="46"/>
                  </a:lnTo>
                  <a:lnTo>
                    <a:pt x="968" y="40"/>
                  </a:lnTo>
                  <a:lnTo>
                    <a:pt x="950" y="31"/>
                  </a:lnTo>
                  <a:lnTo>
                    <a:pt x="929" y="22"/>
                  </a:lnTo>
                  <a:lnTo>
                    <a:pt x="907" y="12"/>
                  </a:lnTo>
                  <a:lnTo>
                    <a:pt x="895" y="6"/>
                  </a:lnTo>
                  <a:lnTo>
                    <a:pt x="882" y="3"/>
                  </a:lnTo>
                  <a:lnTo>
                    <a:pt x="869" y="1"/>
                  </a:lnTo>
                  <a:lnTo>
                    <a:pt x="855" y="0"/>
                  </a:lnTo>
                  <a:lnTo>
                    <a:pt x="842" y="1"/>
                  </a:lnTo>
                  <a:lnTo>
                    <a:pt x="827" y="2"/>
                  </a:lnTo>
                  <a:lnTo>
                    <a:pt x="814" y="4"/>
                  </a:lnTo>
                  <a:lnTo>
                    <a:pt x="801" y="6"/>
                  </a:lnTo>
                  <a:lnTo>
                    <a:pt x="789" y="10"/>
                  </a:lnTo>
                  <a:lnTo>
                    <a:pt x="775" y="13"/>
                  </a:lnTo>
                  <a:lnTo>
                    <a:pt x="766" y="16"/>
                  </a:lnTo>
                  <a:lnTo>
                    <a:pt x="756" y="20"/>
                  </a:lnTo>
                  <a:lnTo>
                    <a:pt x="747" y="23"/>
                  </a:lnTo>
                  <a:lnTo>
                    <a:pt x="740" y="26"/>
                  </a:lnTo>
                  <a:lnTo>
                    <a:pt x="736" y="28"/>
                  </a:lnTo>
                  <a:lnTo>
                    <a:pt x="733" y="29"/>
                  </a:lnTo>
                  <a:lnTo>
                    <a:pt x="731" y="30"/>
                  </a:lnTo>
                  <a:lnTo>
                    <a:pt x="730" y="31"/>
                  </a:lnTo>
                  <a:lnTo>
                    <a:pt x="729" y="33"/>
                  </a:lnTo>
                  <a:lnTo>
                    <a:pt x="725" y="36"/>
                  </a:lnTo>
                  <a:lnTo>
                    <a:pt x="724" y="37"/>
                  </a:lnTo>
                  <a:lnTo>
                    <a:pt x="720" y="38"/>
                  </a:lnTo>
                  <a:lnTo>
                    <a:pt x="716" y="39"/>
                  </a:lnTo>
                  <a:lnTo>
                    <a:pt x="710" y="41"/>
                  </a:lnTo>
                  <a:lnTo>
                    <a:pt x="704" y="42"/>
                  </a:lnTo>
                  <a:lnTo>
                    <a:pt x="694" y="43"/>
                  </a:lnTo>
                  <a:lnTo>
                    <a:pt x="684" y="44"/>
                  </a:lnTo>
                  <a:lnTo>
                    <a:pt x="670" y="45"/>
                  </a:lnTo>
                  <a:lnTo>
                    <a:pt x="655" y="46"/>
                  </a:lnTo>
                  <a:lnTo>
                    <a:pt x="636" y="46"/>
                  </a:lnTo>
                  <a:lnTo>
                    <a:pt x="615" y="47"/>
                  </a:lnTo>
                  <a:lnTo>
                    <a:pt x="590" y="48"/>
                  </a:lnTo>
                  <a:lnTo>
                    <a:pt x="564" y="48"/>
                  </a:lnTo>
                  <a:lnTo>
                    <a:pt x="541" y="50"/>
                  </a:lnTo>
                  <a:lnTo>
                    <a:pt x="522" y="52"/>
                  </a:lnTo>
                  <a:lnTo>
                    <a:pt x="504" y="56"/>
                  </a:lnTo>
                  <a:lnTo>
                    <a:pt x="487" y="59"/>
                  </a:lnTo>
                  <a:lnTo>
                    <a:pt x="473" y="65"/>
                  </a:lnTo>
                  <a:lnTo>
                    <a:pt x="461" y="69"/>
                  </a:lnTo>
                  <a:lnTo>
                    <a:pt x="450" y="74"/>
                  </a:lnTo>
                  <a:lnTo>
                    <a:pt x="441" y="79"/>
                  </a:lnTo>
                  <a:lnTo>
                    <a:pt x="433" y="84"/>
                  </a:lnTo>
                  <a:lnTo>
                    <a:pt x="426" y="90"/>
                  </a:lnTo>
                  <a:lnTo>
                    <a:pt x="422" y="95"/>
                  </a:lnTo>
                  <a:lnTo>
                    <a:pt x="417" y="99"/>
                  </a:lnTo>
                  <a:lnTo>
                    <a:pt x="413" y="103"/>
                  </a:lnTo>
                  <a:lnTo>
                    <a:pt x="408" y="107"/>
                  </a:lnTo>
                  <a:lnTo>
                    <a:pt x="406" y="110"/>
                  </a:lnTo>
                  <a:lnTo>
                    <a:pt x="400" y="117"/>
                  </a:lnTo>
                  <a:lnTo>
                    <a:pt x="394" y="122"/>
                  </a:lnTo>
                  <a:lnTo>
                    <a:pt x="388" y="126"/>
                  </a:lnTo>
                  <a:lnTo>
                    <a:pt x="380" y="130"/>
                  </a:lnTo>
                  <a:lnTo>
                    <a:pt x="371" y="134"/>
                  </a:lnTo>
                  <a:lnTo>
                    <a:pt x="362" y="137"/>
                  </a:lnTo>
                  <a:lnTo>
                    <a:pt x="350" y="140"/>
                  </a:lnTo>
                  <a:lnTo>
                    <a:pt x="338" y="144"/>
                  </a:lnTo>
                  <a:lnTo>
                    <a:pt x="331" y="146"/>
                  </a:lnTo>
                  <a:lnTo>
                    <a:pt x="327" y="150"/>
                  </a:lnTo>
                  <a:lnTo>
                    <a:pt x="323" y="155"/>
                  </a:lnTo>
                  <a:lnTo>
                    <a:pt x="319" y="160"/>
                  </a:lnTo>
                  <a:lnTo>
                    <a:pt x="316" y="165"/>
                  </a:lnTo>
                  <a:lnTo>
                    <a:pt x="313" y="171"/>
                  </a:lnTo>
                  <a:lnTo>
                    <a:pt x="310" y="175"/>
                  </a:lnTo>
                  <a:lnTo>
                    <a:pt x="306" y="177"/>
                  </a:lnTo>
                  <a:lnTo>
                    <a:pt x="302" y="181"/>
                  </a:lnTo>
                  <a:lnTo>
                    <a:pt x="296" y="186"/>
                  </a:lnTo>
                  <a:lnTo>
                    <a:pt x="287" y="196"/>
                  </a:lnTo>
                  <a:lnTo>
                    <a:pt x="277" y="205"/>
                  </a:lnTo>
                  <a:lnTo>
                    <a:pt x="269" y="215"/>
                  </a:lnTo>
                  <a:lnTo>
                    <a:pt x="262" y="227"/>
                  </a:lnTo>
                  <a:lnTo>
                    <a:pt x="257" y="237"/>
                  </a:lnTo>
                  <a:lnTo>
                    <a:pt x="257" y="245"/>
                  </a:lnTo>
                  <a:lnTo>
                    <a:pt x="259" y="254"/>
                  </a:lnTo>
                  <a:lnTo>
                    <a:pt x="261" y="262"/>
                  </a:lnTo>
                  <a:lnTo>
                    <a:pt x="265" y="270"/>
                  </a:lnTo>
                  <a:lnTo>
                    <a:pt x="267" y="278"/>
                  </a:lnTo>
                  <a:lnTo>
                    <a:pt x="269" y="285"/>
                  </a:lnTo>
                  <a:lnTo>
                    <a:pt x="270" y="291"/>
                  </a:lnTo>
                  <a:lnTo>
                    <a:pt x="269" y="296"/>
                  </a:lnTo>
                  <a:lnTo>
                    <a:pt x="266" y="300"/>
                  </a:lnTo>
                  <a:lnTo>
                    <a:pt x="263" y="305"/>
                  </a:lnTo>
                  <a:lnTo>
                    <a:pt x="259" y="308"/>
                  </a:lnTo>
                  <a:lnTo>
                    <a:pt x="254" y="312"/>
                  </a:lnTo>
                  <a:lnTo>
                    <a:pt x="249" y="317"/>
                  </a:lnTo>
                  <a:lnTo>
                    <a:pt x="245" y="322"/>
                  </a:lnTo>
                  <a:lnTo>
                    <a:pt x="240" y="330"/>
                  </a:lnTo>
                  <a:lnTo>
                    <a:pt x="235" y="338"/>
                  </a:lnTo>
                  <a:lnTo>
                    <a:pt x="231" y="346"/>
                  </a:lnTo>
                  <a:lnTo>
                    <a:pt x="227" y="356"/>
                  </a:lnTo>
                  <a:lnTo>
                    <a:pt x="226" y="362"/>
                  </a:lnTo>
                  <a:lnTo>
                    <a:pt x="227" y="366"/>
                  </a:lnTo>
                  <a:lnTo>
                    <a:pt x="228" y="370"/>
                  </a:lnTo>
                  <a:lnTo>
                    <a:pt x="228" y="372"/>
                  </a:lnTo>
                  <a:lnTo>
                    <a:pt x="228" y="374"/>
                  </a:lnTo>
                  <a:lnTo>
                    <a:pt x="226" y="377"/>
                  </a:lnTo>
                  <a:lnTo>
                    <a:pt x="221" y="379"/>
                  </a:lnTo>
                  <a:lnTo>
                    <a:pt x="215" y="384"/>
                  </a:lnTo>
                  <a:lnTo>
                    <a:pt x="212" y="387"/>
                  </a:lnTo>
                  <a:lnTo>
                    <a:pt x="211" y="391"/>
                  </a:lnTo>
                  <a:lnTo>
                    <a:pt x="210" y="395"/>
                  </a:lnTo>
                  <a:lnTo>
                    <a:pt x="211" y="398"/>
                  </a:lnTo>
                  <a:lnTo>
                    <a:pt x="211" y="401"/>
                  </a:lnTo>
                  <a:lnTo>
                    <a:pt x="212" y="404"/>
                  </a:lnTo>
                  <a:lnTo>
                    <a:pt x="212" y="404"/>
                  </a:lnTo>
                  <a:lnTo>
                    <a:pt x="211" y="405"/>
                  </a:lnTo>
                  <a:lnTo>
                    <a:pt x="210" y="405"/>
                  </a:lnTo>
                  <a:lnTo>
                    <a:pt x="206" y="407"/>
                  </a:lnTo>
                  <a:lnTo>
                    <a:pt x="202" y="409"/>
                  </a:lnTo>
                  <a:lnTo>
                    <a:pt x="197" y="412"/>
                  </a:lnTo>
                  <a:lnTo>
                    <a:pt x="191" y="415"/>
                  </a:lnTo>
                  <a:lnTo>
                    <a:pt x="186" y="418"/>
                  </a:lnTo>
                  <a:lnTo>
                    <a:pt x="179" y="423"/>
                  </a:lnTo>
                  <a:lnTo>
                    <a:pt x="171" y="428"/>
                  </a:lnTo>
                  <a:lnTo>
                    <a:pt x="165" y="434"/>
                  </a:lnTo>
                  <a:lnTo>
                    <a:pt x="156" y="443"/>
                  </a:lnTo>
                  <a:lnTo>
                    <a:pt x="148" y="451"/>
                  </a:lnTo>
                  <a:lnTo>
                    <a:pt x="141" y="459"/>
                  </a:lnTo>
                  <a:lnTo>
                    <a:pt x="133" y="468"/>
                  </a:lnTo>
                  <a:lnTo>
                    <a:pt x="126" y="475"/>
                  </a:lnTo>
                  <a:lnTo>
                    <a:pt x="118" y="481"/>
                  </a:lnTo>
                  <a:lnTo>
                    <a:pt x="110" y="485"/>
                  </a:lnTo>
                  <a:lnTo>
                    <a:pt x="102" y="487"/>
                  </a:lnTo>
                  <a:lnTo>
                    <a:pt x="93" y="488"/>
                  </a:lnTo>
                  <a:lnTo>
                    <a:pt x="83" y="490"/>
                  </a:lnTo>
                  <a:lnTo>
                    <a:pt x="74" y="490"/>
                  </a:lnTo>
                  <a:lnTo>
                    <a:pt x="62" y="490"/>
                  </a:lnTo>
                  <a:lnTo>
                    <a:pt x="51" y="491"/>
                  </a:lnTo>
                  <a:lnTo>
                    <a:pt x="40" y="493"/>
                  </a:lnTo>
                  <a:lnTo>
                    <a:pt x="30" y="497"/>
                  </a:lnTo>
                  <a:lnTo>
                    <a:pt x="21" y="501"/>
                  </a:lnTo>
                  <a:lnTo>
                    <a:pt x="13" y="507"/>
                  </a:lnTo>
                  <a:lnTo>
                    <a:pt x="8" y="512"/>
                  </a:lnTo>
                  <a:lnTo>
                    <a:pt x="4" y="518"/>
                  </a:lnTo>
                  <a:lnTo>
                    <a:pt x="2" y="522"/>
                  </a:lnTo>
                  <a:lnTo>
                    <a:pt x="1" y="525"/>
                  </a:lnTo>
                  <a:lnTo>
                    <a:pt x="0" y="526"/>
                  </a:lnTo>
                  <a:lnTo>
                    <a:pt x="5" y="548"/>
                  </a:lnTo>
                  <a:lnTo>
                    <a:pt x="9" y="570"/>
                  </a:lnTo>
                  <a:lnTo>
                    <a:pt x="13" y="590"/>
                  </a:lnTo>
                  <a:lnTo>
                    <a:pt x="17" y="610"/>
                  </a:lnTo>
                  <a:lnTo>
                    <a:pt x="22" y="631"/>
                  </a:lnTo>
                  <a:lnTo>
                    <a:pt x="25" y="650"/>
                  </a:lnTo>
                  <a:lnTo>
                    <a:pt x="27" y="668"/>
                  </a:lnTo>
                  <a:lnTo>
                    <a:pt x="31" y="687"/>
                  </a:lnTo>
                  <a:lnTo>
                    <a:pt x="33" y="705"/>
                  </a:lnTo>
                  <a:lnTo>
                    <a:pt x="35" y="721"/>
                  </a:lnTo>
                  <a:lnTo>
                    <a:pt x="37" y="737"/>
                  </a:lnTo>
                  <a:lnTo>
                    <a:pt x="39" y="753"/>
                  </a:lnTo>
                  <a:lnTo>
                    <a:pt x="40" y="768"/>
                  </a:lnTo>
                  <a:lnTo>
                    <a:pt x="42" y="783"/>
                  </a:lnTo>
                  <a:lnTo>
                    <a:pt x="43" y="796"/>
                  </a:lnTo>
                  <a:lnTo>
                    <a:pt x="44" y="810"/>
                  </a:lnTo>
                  <a:lnTo>
                    <a:pt x="45" y="821"/>
                  </a:lnTo>
                  <a:lnTo>
                    <a:pt x="47" y="833"/>
                  </a:lnTo>
                  <a:lnTo>
                    <a:pt x="48" y="844"/>
                  </a:lnTo>
                  <a:lnTo>
                    <a:pt x="48" y="854"/>
                  </a:lnTo>
                  <a:lnTo>
                    <a:pt x="49" y="864"/>
                  </a:lnTo>
                  <a:lnTo>
                    <a:pt x="49" y="873"/>
                  </a:lnTo>
                  <a:lnTo>
                    <a:pt x="49" y="880"/>
                  </a:lnTo>
                  <a:lnTo>
                    <a:pt x="49" y="887"/>
                  </a:lnTo>
                  <a:lnTo>
                    <a:pt x="49" y="894"/>
                  </a:lnTo>
                  <a:lnTo>
                    <a:pt x="49" y="899"/>
                  </a:lnTo>
                  <a:lnTo>
                    <a:pt x="49" y="904"/>
                  </a:lnTo>
                  <a:lnTo>
                    <a:pt x="49" y="907"/>
                  </a:lnTo>
                  <a:lnTo>
                    <a:pt x="49" y="910"/>
                  </a:lnTo>
                  <a:lnTo>
                    <a:pt x="49" y="912"/>
                  </a:lnTo>
                  <a:lnTo>
                    <a:pt x="49" y="913"/>
                  </a:lnTo>
                  <a:lnTo>
                    <a:pt x="49" y="914"/>
                  </a:lnTo>
                  <a:lnTo>
                    <a:pt x="74" y="922"/>
                  </a:lnTo>
                  <a:lnTo>
                    <a:pt x="96" y="931"/>
                  </a:lnTo>
                  <a:lnTo>
                    <a:pt x="117" y="940"/>
                  </a:lnTo>
                  <a:lnTo>
                    <a:pt x="136" y="951"/>
                  </a:lnTo>
                  <a:lnTo>
                    <a:pt x="153" y="960"/>
                  </a:lnTo>
                  <a:lnTo>
                    <a:pt x="165" y="967"/>
                  </a:lnTo>
                  <a:lnTo>
                    <a:pt x="174" y="973"/>
                  </a:lnTo>
                  <a:lnTo>
                    <a:pt x="177" y="975"/>
                  </a:lnTo>
                  <a:lnTo>
                    <a:pt x="179" y="975"/>
                  </a:lnTo>
                  <a:lnTo>
                    <a:pt x="182" y="975"/>
                  </a:lnTo>
                  <a:lnTo>
                    <a:pt x="188" y="976"/>
                  </a:lnTo>
                  <a:lnTo>
                    <a:pt x="197" y="976"/>
                  </a:lnTo>
                  <a:lnTo>
                    <a:pt x="207" y="976"/>
                  </a:lnTo>
                  <a:lnTo>
                    <a:pt x="218" y="977"/>
                  </a:lnTo>
                  <a:lnTo>
                    <a:pt x="231" y="977"/>
                  </a:lnTo>
                  <a:lnTo>
                    <a:pt x="244" y="976"/>
                  </a:lnTo>
                  <a:lnTo>
                    <a:pt x="259" y="976"/>
                  </a:lnTo>
                  <a:lnTo>
                    <a:pt x="273" y="975"/>
                  </a:lnTo>
                  <a:lnTo>
                    <a:pt x="288" y="974"/>
                  </a:lnTo>
                  <a:lnTo>
                    <a:pt x="302" y="972"/>
                  </a:lnTo>
                  <a:lnTo>
                    <a:pt x="316" y="968"/>
                  </a:lnTo>
                  <a:lnTo>
                    <a:pt x="328" y="965"/>
                  </a:lnTo>
                  <a:lnTo>
                    <a:pt x="340" y="962"/>
                  </a:lnTo>
                  <a:lnTo>
                    <a:pt x="350" y="957"/>
                  </a:lnTo>
                  <a:lnTo>
                    <a:pt x="361" y="951"/>
                  </a:lnTo>
                  <a:lnTo>
                    <a:pt x="371" y="946"/>
                  </a:lnTo>
                  <a:lnTo>
                    <a:pt x="382" y="939"/>
                  </a:lnTo>
                  <a:lnTo>
                    <a:pt x="394" y="934"/>
                  </a:lnTo>
                  <a:lnTo>
                    <a:pt x="406" y="928"/>
                  </a:lnTo>
                  <a:lnTo>
                    <a:pt x="419" y="922"/>
                  </a:lnTo>
                  <a:lnTo>
                    <a:pt x="430" y="915"/>
                  </a:lnTo>
                  <a:lnTo>
                    <a:pt x="443" y="909"/>
                  </a:lnTo>
                  <a:lnTo>
                    <a:pt x="455" y="903"/>
                  </a:lnTo>
                  <a:lnTo>
                    <a:pt x="465" y="896"/>
                  </a:lnTo>
                  <a:lnTo>
                    <a:pt x="474" y="888"/>
                  </a:lnTo>
                  <a:lnTo>
                    <a:pt x="482" y="881"/>
                  </a:lnTo>
                  <a:lnTo>
                    <a:pt x="489" y="875"/>
                  </a:lnTo>
                  <a:lnTo>
                    <a:pt x="495" y="867"/>
                  </a:lnTo>
                  <a:lnTo>
                    <a:pt x="498" y="859"/>
                  </a:lnTo>
                  <a:lnTo>
                    <a:pt x="499" y="851"/>
                  </a:lnTo>
                  <a:lnTo>
                    <a:pt x="499" y="843"/>
                  </a:lnTo>
                  <a:lnTo>
                    <a:pt x="497" y="834"/>
                  </a:lnTo>
                  <a:lnTo>
                    <a:pt x="495" y="825"/>
                  </a:lnTo>
                  <a:lnTo>
                    <a:pt x="494" y="815"/>
                  </a:lnTo>
                  <a:lnTo>
                    <a:pt x="490" y="805"/>
                  </a:lnTo>
                  <a:lnTo>
                    <a:pt x="488" y="795"/>
                  </a:lnTo>
                  <a:lnTo>
                    <a:pt x="485" y="785"/>
                  </a:lnTo>
                  <a:lnTo>
                    <a:pt x="483" y="774"/>
                  </a:lnTo>
                  <a:lnTo>
                    <a:pt x="481" y="765"/>
                  </a:lnTo>
                  <a:lnTo>
                    <a:pt x="481" y="754"/>
                  </a:lnTo>
                  <a:lnTo>
                    <a:pt x="480" y="744"/>
                  </a:lnTo>
                  <a:lnTo>
                    <a:pt x="480" y="735"/>
                  </a:lnTo>
                  <a:lnTo>
                    <a:pt x="481" y="724"/>
                  </a:lnTo>
                  <a:lnTo>
                    <a:pt x="484" y="715"/>
                  </a:lnTo>
                  <a:lnTo>
                    <a:pt x="488" y="707"/>
                  </a:lnTo>
                  <a:lnTo>
                    <a:pt x="494" y="698"/>
                  </a:lnTo>
                  <a:lnTo>
                    <a:pt x="498" y="691"/>
                  </a:lnTo>
                  <a:lnTo>
                    <a:pt x="500" y="683"/>
                  </a:lnTo>
                  <a:lnTo>
                    <a:pt x="498" y="674"/>
                  </a:lnTo>
                  <a:lnTo>
                    <a:pt x="494" y="667"/>
                  </a:lnTo>
                  <a:lnTo>
                    <a:pt x="488" y="660"/>
                  </a:lnTo>
                  <a:lnTo>
                    <a:pt x="481" y="652"/>
                  </a:lnTo>
                  <a:lnTo>
                    <a:pt x="472" y="645"/>
                  </a:lnTo>
                  <a:lnTo>
                    <a:pt x="463" y="638"/>
                  </a:lnTo>
                  <a:lnTo>
                    <a:pt x="455" y="631"/>
                  </a:lnTo>
                  <a:lnTo>
                    <a:pt x="445" y="624"/>
                  </a:lnTo>
                  <a:lnTo>
                    <a:pt x="437" y="616"/>
                  </a:lnTo>
                  <a:lnTo>
                    <a:pt x="430" y="610"/>
                  </a:lnTo>
                  <a:lnTo>
                    <a:pt x="424" y="603"/>
                  </a:lnTo>
                  <a:lnTo>
                    <a:pt x="420" y="597"/>
                  </a:lnTo>
                  <a:lnTo>
                    <a:pt x="419" y="589"/>
                  </a:lnTo>
                  <a:lnTo>
                    <a:pt x="420" y="582"/>
                  </a:lnTo>
                  <a:lnTo>
                    <a:pt x="423" y="570"/>
                  </a:lnTo>
                  <a:lnTo>
                    <a:pt x="423" y="559"/>
                  </a:lnTo>
                  <a:lnTo>
                    <a:pt x="422" y="551"/>
                  </a:lnTo>
                  <a:lnTo>
                    <a:pt x="417" y="544"/>
                  </a:lnTo>
                  <a:lnTo>
                    <a:pt x="413" y="537"/>
                  </a:lnTo>
                  <a:lnTo>
                    <a:pt x="407" y="531"/>
                  </a:lnTo>
                  <a:lnTo>
                    <a:pt x="401" y="525"/>
                  </a:lnTo>
                  <a:lnTo>
                    <a:pt x="396" y="519"/>
                  </a:lnTo>
                  <a:lnTo>
                    <a:pt x="393" y="511"/>
                  </a:lnTo>
                  <a:lnTo>
                    <a:pt x="390" y="503"/>
                  </a:lnTo>
                  <a:lnTo>
                    <a:pt x="390" y="496"/>
                  </a:lnTo>
                  <a:lnTo>
                    <a:pt x="390" y="487"/>
                  </a:lnTo>
                  <a:lnTo>
                    <a:pt x="391" y="481"/>
                  </a:lnTo>
                  <a:lnTo>
                    <a:pt x="394" y="476"/>
                  </a:lnTo>
                  <a:lnTo>
                    <a:pt x="399" y="473"/>
                  </a:lnTo>
                  <a:lnTo>
                    <a:pt x="405" y="473"/>
                  </a:lnTo>
                  <a:lnTo>
                    <a:pt x="415" y="474"/>
                  </a:lnTo>
                  <a:lnTo>
                    <a:pt x="427" y="474"/>
                  </a:lnTo>
                  <a:lnTo>
                    <a:pt x="444" y="474"/>
                  </a:lnTo>
                  <a:lnTo>
                    <a:pt x="460" y="473"/>
                  </a:lnTo>
                  <a:lnTo>
                    <a:pt x="479" y="473"/>
                  </a:lnTo>
                  <a:lnTo>
                    <a:pt x="496" y="472"/>
                  </a:lnTo>
                  <a:lnTo>
                    <a:pt x="512" y="471"/>
                  </a:lnTo>
                  <a:lnTo>
                    <a:pt x="526" y="470"/>
                  </a:lnTo>
                  <a:lnTo>
                    <a:pt x="536" y="469"/>
                  </a:lnTo>
                  <a:lnTo>
                    <a:pt x="545" y="470"/>
                  </a:lnTo>
                  <a:lnTo>
                    <a:pt x="550" y="471"/>
                  </a:lnTo>
                  <a:lnTo>
                    <a:pt x="556" y="473"/>
                  </a:lnTo>
                  <a:lnTo>
                    <a:pt x="561" y="475"/>
                  </a:lnTo>
                  <a:lnTo>
                    <a:pt x="567" y="478"/>
                  </a:lnTo>
                  <a:lnTo>
                    <a:pt x="574" y="481"/>
                  </a:lnTo>
                  <a:lnTo>
                    <a:pt x="582" y="484"/>
                  </a:lnTo>
                  <a:lnTo>
                    <a:pt x="583" y="487"/>
                  </a:lnTo>
                  <a:lnTo>
                    <a:pt x="585" y="491"/>
                  </a:lnTo>
                  <a:lnTo>
                    <a:pt x="587" y="495"/>
                  </a:lnTo>
                  <a:lnTo>
                    <a:pt x="588" y="500"/>
                  </a:lnTo>
                  <a:lnTo>
                    <a:pt x="589" y="505"/>
                  </a:lnTo>
                  <a:lnTo>
                    <a:pt x="589" y="510"/>
                  </a:lnTo>
                  <a:lnTo>
                    <a:pt x="587" y="514"/>
                  </a:lnTo>
                  <a:lnTo>
                    <a:pt x="585" y="519"/>
                  </a:lnTo>
                  <a:lnTo>
                    <a:pt x="581" y="523"/>
                  </a:lnTo>
                  <a:lnTo>
                    <a:pt x="583" y="524"/>
                  </a:lnTo>
                  <a:lnTo>
                    <a:pt x="589" y="522"/>
                  </a:lnTo>
                  <a:lnTo>
                    <a:pt x="594" y="52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0" name="Freeform 462">
              <a:extLst>
                <a:ext uri="{FF2B5EF4-FFF2-40B4-BE49-F238E27FC236}">
                  <a16:creationId xmlns:a16="http://schemas.microsoft.com/office/drawing/2014/main" id="{59EFB7B6-033B-447C-B450-2EB7F6D4F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223"/>
              <a:ext cx="23" cy="14"/>
            </a:xfrm>
            <a:custGeom>
              <a:avLst/>
              <a:gdLst>
                <a:gd name="T0" fmla="*/ 42 w 46"/>
                <a:gd name="T1" fmla="*/ 1 h 27"/>
                <a:gd name="T2" fmla="*/ 43 w 46"/>
                <a:gd name="T3" fmla="*/ 5 h 27"/>
                <a:gd name="T4" fmla="*/ 41 w 46"/>
                <a:gd name="T5" fmla="*/ 9 h 27"/>
                <a:gd name="T6" fmla="*/ 36 w 46"/>
                <a:gd name="T7" fmla="*/ 12 h 27"/>
                <a:gd name="T8" fmla="*/ 28 w 46"/>
                <a:gd name="T9" fmla="*/ 15 h 27"/>
                <a:gd name="T10" fmla="*/ 22 w 46"/>
                <a:gd name="T11" fmla="*/ 18 h 27"/>
                <a:gd name="T12" fmla="*/ 14 w 46"/>
                <a:gd name="T13" fmla="*/ 22 h 27"/>
                <a:gd name="T14" fmla="*/ 8 w 46"/>
                <a:gd name="T15" fmla="*/ 24 h 27"/>
                <a:gd name="T16" fmla="*/ 0 w 46"/>
                <a:gd name="T17" fmla="*/ 25 h 27"/>
                <a:gd name="T18" fmla="*/ 1 w 46"/>
                <a:gd name="T19" fmla="*/ 27 h 27"/>
                <a:gd name="T20" fmla="*/ 9 w 46"/>
                <a:gd name="T21" fmla="*/ 26 h 27"/>
                <a:gd name="T22" fmla="*/ 16 w 46"/>
                <a:gd name="T23" fmla="*/ 24 h 27"/>
                <a:gd name="T24" fmla="*/ 23 w 46"/>
                <a:gd name="T25" fmla="*/ 22 h 27"/>
                <a:gd name="T26" fmla="*/ 33 w 46"/>
                <a:gd name="T27" fmla="*/ 17 h 27"/>
                <a:gd name="T28" fmla="*/ 39 w 46"/>
                <a:gd name="T29" fmla="*/ 14 h 27"/>
                <a:gd name="T30" fmla="*/ 44 w 46"/>
                <a:gd name="T31" fmla="*/ 10 h 27"/>
                <a:gd name="T32" fmla="*/ 46 w 46"/>
                <a:gd name="T33" fmla="*/ 5 h 27"/>
                <a:gd name="T34" fmla="*/ 45 w 46"/>
                <a:gd name="T35" fmla="*/ 0 h 27"/>
                <a:gd name="T36" fmla="*/ 42 w 46"/>
                <a:gd name="T3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7">
                  <a:moveTo>
                    <a:pt x="42" y="1"/>
                  </a:moveTo>
                  <a:lnTo>
                    <a:pt x="43" y="5"/>
                  </a:lnTo>
                  <a:lnTo>
                    <a:pt x="41" y="9"/>
                  </a:lnTo>
                  <a:lnTo>
                    <a:pt x="36" y="12"/>
                  </a:lnTo>
                  <a:lnTo>
                    <a:pt x="28" y="15"/>
                  </a:lnTo>
                  <a:lnTo>
                    <a:pt x="22" y="18"/>
                  </a:lnTo>
                  <a:lnTo>
                    <a:pt x="14" y="22"/>
                  </a:lnTo>
                  <a:lnTo>
                    <a:pt x="8" y="24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9" y="26"/>
                  </a:lnTo>
                  <a:lnTo>
                    <a:pt x="16" y="24"/>
                  </a:lnTo>
                  <a:lnTo>
                    <a:pt x="23" y="22"/>
                  </a:lnTo>
                  <a:lnTo>
                    <a:pt x="33" y="17"/>
                  </a:lnTo>
                  <a:lnTo>
                    <a:pt x="39" y="14"/>
                  </a:lnTo>
                  <a:lnTo>
                    <a:pt x="44" y="10"/>
                  </a:lnTo>
                  <a:lnTo>
                    <a:pt x="46" y="5"/>
                  </a:lnTo>
                  <a:lnTo>
                    <a:pt x="45" y="0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1" name="Freeform 463">
              <a:extLst>
                <a:ext uri="{FF2B5EF4-FFF2-40B4-BE49-F238E27FC236}">
                  <a16:creationId xmlns:a16="http://schemas.microsoft.com/office/drawing/2014/main" id="{C55AA85B-83C0-41A3-833C-5A824833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206"/>
              <a:ext cx="11" cy="18"/>
            </a:xfrm>
            <a:custGeom>
              <a:avLst/>
              <a:gdLst>
                <a:gd name="T0" fmla="*/ 18 w 21"/>
                <a:gd name="T1" fmla="*/ 0 h 37"/>
                <a:gd name="T2" fmla="*/ 14 w 21"/>
                <a:gd name="T3" fmla="*/ 7 h 37"/>
                <a:gd name="T4" fmla="*/ 10 w 21"/>
                <a:gd name="T5" fmla="*/ 11 h 37"/>
                <a:gd name="T6" fmla="*/ 7 w 21"/>
                <a:gd name="T7" fmla="*/ 15 h 37"/>
                <a:gd name="T8" fmla="*/ 3 w 21"/>
                <a:gd name="T9" fmla="*/ 19 h 37"/>
                <a:gd name="T10" fmla="*/ 1 w 21"/>
                <a:gd name="T11" fmla="*/ 22 h 37"/>
                <a:gd name="T12" fmla="*/ 0 w 21"/>
                <a:gd name="T13" fmla="*/ 26 h 37"/>
                <a:gd name="T14" fmla="*/ 1 w 21"/>
                <a:gd name="T15" fmla="*/ 32 h 37"/>
                <a:gd name="T16" fmla="*/ 4 w 21"/>
                <a:gd name="T17" fmla="*/ 37 h 37"/>
                <a:gd name="T18" fmla="*/ 7 w 21"/>
                <a:gd name="T19" fmla="*/ 36 h 37"/>
                <a:gd name="T20" fmla="*/ 5 w 21"/>
                <a:gd name="T21" fmla="*/ 31 h 37"/>
                <a:gd name="T22" fmla="*/ 5 w 21"/>
                <a:gd name="T23" fmla="*/ 26 h 37"/>
                <a:gd name="T24" fmla="*/ 5 w 21"/>
                <a:gd name="T25" fmla="*/ 23 h 37"/>
                <a:gd name="T26" fmla="*/ 7 w 21"/>
                <a:gd name="T27" fmla="*/ 20 h 37"/>
                <a:gd name="T28" fmla="*/ 10 w 21"/>
                <a:gd name="T29" fmla="*/ 16 h 37"/>
                <a:gd name="T30" fmla="*/ 13 w 21"/>
                <a:gd name="T31" fmla="*/ 13 h 37"/>
                <a:gd name="T32" fmla="*/ 18 w 21"/>
                <a:gd name="T33" fmla="*/ 8 h 37"/>
                <a:gd name="T34" fmla="*/ 21 w 21"/>
                <a:gd name="T35" fmla="*/ 1 h 37"/>
                <a:gd name="T36" fmla="*/ 18 w 21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37">
                  <a:moveTo>
                    <a:pt x="18" y="0"/>
                  </a:moveTo>
                  <a:lnTo>
                    <a:pt x="14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7" y="36"/>
                  </a:lnTo>
                  <a:lnTo>
                    <a:pt x="5" y="31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7" y="20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8" y="8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2" name="Freeform 464">
              <a:extLst>
                <a:ext uri="{FF2B5EF4-FFF2-40B4-BE49-F238E27FC236}">
                  <a16:creationId xmlns:a16="http://schemas.microsoft.com/office/drawing/2014/main" id="{501D2961-7A8D-4D2D-AF11-F806848C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197"/>
              <a:ext cx="3" cy="9"/>
            </a:xfrm>
            <a:custGeom>
              <a:avLst/>
              <a:gdLst>
                <a:gd name="T0" fmla="*/ 3 w 6"/>
                <a:gd name="T1" fmla="*/ 0 h 16"/>
                <a:gd name="T2" fmla="*/ 2 w 6"/>
                <a:gd name="T3" fmla="*/ 5 h 16"/>
                <a:gd name="T4" fmla="*/ 2 w 6"/>
                <a:gd name="T5" fmla="*/ 8 h 16"/>
                <a:gd name="T6" fmla="*/ 1 w 6"/>
                <a:gd name="T7" fmla="*/ 12 h 16"/>
                <a:gd name="T8" fmla="*/ 0 w 6"/>
                <a:gd name="T9" fmla="*/ 15 h 16"/>
                <a:gd name="T10" fmla="*/ 3 w 6"/>
                <a:gd name="T11" fmla="*/ 16 h 16"/>
                <a:gd name="T12" fmla="*/ 4 w 6"/>
                <a:gd name="T13" fmla="*/ 12 h 16"/>
                <a:gd name="T14" fmla="*/ 5 w 6"/>
                <a:gd name="T15" fmla="*/ 8 h 16"/>
                <a:gd name="T16" fmla="*/ 5 w 6"/>
                <a:gd name="T17" fmla="*/ 5 h 16"/>
                <a:gd name="T18" fmla="*/ 6 w 6"/>
                <a:gd name="T19" fmla="*/ 0 h 16"/>
                <a:gd name="T20" fmla="*/ 3 w 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lnTo>
                    <a:pt x="2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5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3" name="Freeform 465">
              <a:extLst>
                <a:ext uri="{FF2B5EF4-FFF2-40B4-BE49-F238E27FC236}">
                  <a16:creationId xmlns:a16="http://schemas.microsoft.com/office/drawing/2014/main" id="{693CC599-68A8-4858-BEE5-EF5113ABA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185"/>
              <a:ext cx="9" cy="13"/>
            </a:xfrm>
            <a:custGeom>
              <a:avLst/>
              <a:gdLst>
                <a:gd name="T0" fmla="*/ 17 w 18"/>
                <a:gd name="T1" fmla="*/ 0 h 25"/>
                <a:gd name="T2" fmla="*/ 18 w 18"/>
                <a:gd name="T3" fmla="*/ 0 h 25"/>
                <a:gd name="T4" fmla="*/ 16 w 18"/>
                <a:gd name="T5" fmla="*/ 0 h 25"/>
                <a:gd name="T6" fmla="*/ 14 w 18"/>
                <a:gd name="T7" fmla="*/ 1 h 25"/>
                <a:gd name="T8" fmla="*/ 13 w 18"/>
                <a:gd name="T9" fmla="*/ 2 h 25"/>
                <a:gd name="T10" fmla="*/ 10 w 18"/>
                <a:gd name="T11" fmla="*/ 4 h 25"/>
                <a:gd name="T12" fmla="*/ 8 w 18"/>
                <a:gd name="T13" fmla="*/ 6 h 25"/>
                <a:gd name="T14" fmla="*/ 6 w 18"/>
                <a:gd name="T15" fmla="*/ 11 h 25"/>
                <a:gd name="T16" fmla="*/ 2 w 18"/>
                <a:gd name="T17" fmla="*/ 17 h 25"/>
                <a:gd name="T18" fmla="*/ 0 w 18"/>
                <a:gd name="T19" fmla="*/ 25 h 25"/>
                <a:gd name="T20" fmla="*/ 3 w 18"/>
                <a:gd name="T21" fmla="*/ 25 h 25"/>
                <a:gd name="T22" fmla="*/ 6 w 18"/>
                <a:gd name="T23" fmla="*/ 18 h 25"/>
                <a:gd name="T24" fmla="*/ 9 w 18"/>
                <a:gd name="T25" fmla="*/ 12 h 25"/>
                <a:gd name="T26" fmla="*/ 11 w 18"/>
                <a:gd name="T27" fmla="*/ 8 h 25"/>
                <a:gd name="T28" fmla="*/ 13 w 18"/>
                <a:gd name="T29" fmla="*/ 5 h 25"/>
                <a:gd name="T30" fmla="*/ 16 w 18"/>
                <a:gd name="T31" fmla="*/ 4 h 25"/>
                <a:gd name="T32" fmla="*/ 18 w 18"/>
                <a:gd name="T33" fmla="*/ 3 h 25"/>
                <a:gd name="T34" fmla="*/ 18 w 18"/>
                <a:gd name="T35" fmla="*/ 2 h 25"/>
                <a:gd name="T36" fmla="*/ 18 w 18"/>
                <a:gd name="T37" fmla="*/ 2 h 25"/>
                <a:gd name="T38" fmla="*/ 17 w 18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5">
                  <a:moveTo>
                    <a:pt x="17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4" name="Freeform 466">
              <a:extLst>
                <a:ext uri="{FF2B5EF4-FFF2-40B4-BE49-F238E27FC236}">
                  <a16:creationId xmlns:a16="http://schemas.microsoft.com/office/drawing/2014/main" id="{EF71ABE4-ADE0-48D6-B858-1ECBB008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171"/>
              <a:ext cx="20" cy="16"/>
            </a:xfrm>
            <a:custGeom>
              <a:avLst/>
              <a:gdLst>
                <a:gd name="T0" fmla="*/ 38 w 41"/>
                <a:gd name="T1" fmla="*/ 0 h 32"/>
                <a:gd name="T2" fmla="*/ 37 w 41"/>
                <a:gd name="T3" fmla="*/ 1 h 32"/>
                <a:gd name="T4" fmla="*/ 36 w 41"/>
                <a:gd name="T5" fmla="*/ 2 h 32"/>
                <a:gd name="T6" fmla="*/ 37 w 41"/>
                <a:gd name="T7" fmla="*/ 3 h 32"/>
                <a:gd name="T8" fmla="*/ 35 w 41"/>
                <a:gd name="T9" fmla="*/ 5 h 32"/>
                <a:gd name="T10" fmla="*/ 34 w 41"/>
                <a:gd name="T11" fmla="*/ 8 h 32"/>
                <a:gd name="T12" fmla="*/ 28 w 41"/>
                <a:gd name="T13" fmla="*/ 12 h 32"/>
                <a:gd name="T14" fmla="*/ 22 w 41"/>
                <a:gd name="T15" fmla="*/ 17 h 32"/>
                <a:gd name="T16" fmla="*/ 12 w 41"/>
                <a:gd name="T17" fmla="*/ 23 h 32"/>
                <a:gd name="T18" fmla="*/ 0 w 41"/>
                <a:gd name="T19" fmla="*/ 30 h 32"/>
                <a:gd name="T20" fmla="*/ 2 w 41"/>
                <a:gd name="T21" fmla="*/ 32 h 32"/>
                <a:gd name="T22" fmla="*/ 15 w 41"/>
                <a:gd name="T23" fmla="*/ 25 h 32"/>
                <a:gd name="T24" fmla="*/ 25 w 41"/>
                <a:gd name="T25" fmla="*/ 20 h 32"/>
                <a:gd name="T26" fmla="*/ 33 w 41"/>
                <a:gd name="T27" fmla="*/ 14 h 32"/>
                <a:gd name="T28" fmla="*/ 37 w 41"/>
                <a:gd name="T29" fmla="*/ 10 h 32"/>
                <a:gd name="T30" fmla="*/ 38 w 41"/>
                <a:gd name="T31" fmla="*/ 6 h 32"/>
                <a:gd name="T32" fmla="*/ 40 w 41"/>
                <a:gd name="T33" fmla="*/ 4 h 32"/>
                <a:gd name="T34" fmla="*/ 41 w 41"/>
                <a:gd name="T35" fmla="*/ 2 h 32"/>
                <a:gd name="T36" fmla="*/ 40 w 41"/>
                <a:gd name="T37" fmla="*/ 1 h 32"/>
                <a:gd name="T38" fmla="*/ 39 w 41"/>
                <a:gd name="T39" fmla="*/ 2 h 32"/>
                <a:gd name="T40" fmla="*/ 38 w 41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2">
                  <a:moveTo>
                    <a:pt x="38" y="0"/>
                  </a:moveTo>
                  <a:lnTo>
                    <a:pt x="37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2" y="23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15" y="25"/>
                  </a:lnTo>
                  <a:lnTo>
                    <a:pt x="25" y="20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5" name="Freeform 467">
              <a:extLst>
                <a:ext uri="{FF2B5EF4-FFF2-40B4-BE49-F238E27FC236}">
                  <a16:creationId xmlns:a16="http://schemas.microsoft.com/office/drawing/2014/main" id="{7AA9DC8D-0DBF-4C02-ADFF-B2DDF365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157"/>
              <a:ext cx="21" cy="15"/>
            </a:xfrm>
            <a:custGeom>
              <a:avLst/>
              <a:gdLst>
                <a:gd name="T0" fmla="*/ 37 w 40"/>
                <a:gd name="T1" fmla="*/ 0 h 29"/>
                <a:gd name="T2" fmla="*/ 36 w 40"/>
                <a:gd name="T3" fmla="*/ 0 h 29"/>
                <a:gd name="T4" fmla="*/ 35 w 40"/>
                <a:gd name="T5" fmla="*/ 1 h 29"/>
                <a:gd name="T6" fmla="*/ 35 w 40"/>
                <a:gd name="T7" fmla="*/ 4 h 29"/>
                <a:gd name="T8" fmla="*/ 32 w 40"/>
                <a:gd name="T9" fmla="*/ 7 h 29"/>
                <a:gd name="T10" fmla="*/ 28 w 40"/>
                <a:gd name="T11" fmla="*/ 12 h 29"/>
                <a:gd name="T12" fmla="*/ 23 w 40"/>
                <a:gd name="T13" fmla="*/ 16 h 29"/>
                <a:gd name="T14" fmla="*/ 16 w 40"/>
                <a:gd name="T15" fmla="*/ 21 h 29"/>
                <a:gd name="T16" fmla="*/ 9 w 40"/>
                <a:gd name="T17" fmla="*/ 24 h 29"/>
                <a:gd name="T18" fmla="*/ 0 w 40"/>
                <a:gd name="T19" fmla="*/ 27 h 29"/>
                <a:gd name="T20" fmla="*/ 1 w 40"/>
                <a:gd name="T21" fmla="*/ 29 h 29"/>
                <a:gd name="T22" fmla="*/ 11 w 40"/>
                <a:gd name="T23" fmla="*/ 26 h 29"/>
                <a:gd name="T24" fmla="*/ 20 w 40"/>
                <a:gd name="T25" fmla="*/ 23 h 29"/>
                <a:gd name="T26" fmla="*/ 26 w 40"/>
                <a:gd name="T27" fmla="*/ 18 h 29"/>
                <a:gd name="T28" fmla="*/ 31 w 40"/>
                <a:gd name="T29" fmla="*/ 13 h 29"/>
                <a:gd name="T30" fmla="*/ 35 w 40"/>
                <a:gd name="T31" fmla="*/ 8 h 29"/>
                <a:gd name="T32" fmla="*/ 38 w 40"/>
                <a:gd name="T33" fmla="*/ 5 h 29"/>
                <a:gd name="T34" fmla="*/ 39 w 40"/>
                <a:gd name="T35" fmla="*/ 2 h 29"/>
                <a:gd name="T36" fmla="*/ 40 w 40"/>
                <a:gd name="T37" fmla="*/ 1 h 29"/>
                <a:gd name="T38" fmla="*/ 39 w 40"/>
                <a:gd name="T39" fmla="*/ 2 h 29"/>
                <a:gd name="T40" fmla="*/ 37 w 40"/>
                <a:gd name="T4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29">
                  <a:moveTo>
                    <a:pt x="37" y="0"/>
                  </a:moveTo>
                  <a:lnTo>
                    <a:pt x="36" y="0"/>
                  </a:lnTo>
                  <a:lnTo>
                    <a:pt x="35" y="1"/>
                  </a:lnTo>
                  <a:lnTo>
                    <a:pt x="35" y="4"/>
                  </a:lnTo>
                  <a:lnTo>
                    <a:pt x="32" y="7"/>
                  </a:lnTo>
                  <a:lnTo>
                    <a:pt x="28" y="12"/>
                  </a:lnTo>
                  <a:lnTo>
                    <a:pt x="23" y="16"/>
                  </a:lnTo>
                  <a:lnTo>
                    <a:pt x="16" y="21"/>
                  </a:lnTo>
                  <a:lnTo>
                    <a:pt x="9" y="24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11" y="26"/>
                  </a:lnTo>
                  <a:lnTo>
                    <a:pt x="20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5" y="8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6" name="Freeform 468">
              <a:extLst>
                <a:ext uri="{FF2B5EF4-FFF2-40B4-BE49-F238E27FC236}">
                  <a16:creationId xmlns:a16="http://schemas.microsoft.com/office/drawing/2014/main" id="{FF13560B-A2CA-45D7-8844-72507285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138"/>
              <a:ext cx="27" cy="20"/>
            </a:xfrm>
            <a:custGeom>
              <a:avLst/>
              <a:gdLst>
                <a:gd name="T0" fmla="*/ 53 w 53"/>
                <a:gd name="T1" fmla="*/ 0 h 41"/>
                <a:gd name="T2" fmla="*/ 45 w 53"/>
                <a:gd name="T3" fmla="*/ 1 h 41"/>
                <a:gd name="T4" fmla="*/ 40 w 53"/>
                <a:gd name="T5" fmla="*/ 6 h 41"/>
                <a:gd name="T6" fmla="*/ 36 w 53"/>
                <a:gd name="T7" fmla="*/ 12 h 41"/>
                <a:gd name="T8" fmla="*/ 30 w 53"/>
                <a:gd name="T9" fmla="*/ 18 h 41"/>
                <a:gd name="T10" fmla="*/ 25 w 53"/>
                <a:gd name="T11" fmla="*/ 23 h 41"/>
                <a:gd name="T12" fmla="*/ 18 w 53"/>
                <a:gd name="T13" fmla="*/ 29 h 41"/>
                <a:gd name="T14" fmla="*/ 11 w 53"/>
                <a:gd name="T15" fmla="*/ 35 h 41"/>
                <a:gd name="T16" fmla="*/ 0 w 53"/>
                <a:gd name="T17" fmla="*/ 39 h 41"/>
                <a:gd name="T18" fmla="*/ 2 w 53"/>
                <a:gd name="T19" fmla="*/ 41 h 41"/>
                <a:gd name="T20" fmla="*/ 12 w 53"/>
                <a:gd name="T21" fmla="*/ 37 h 41"/>
                <a:gd name="T22" fmla="*/ 22 w 53"/>
                <a:gd name="T23" fmla="*/ 32 h 41"/>
                <a:gd name="T24" fmla="*/ 28 w 53"/>
                <a:gd name="T25" fmla="*/ 24 h 41"/>
                <a:gd name="T26" fmla="*/ 33 w 53"/>
                <a:gd name="T27" fmla="*/ 19 h 41"/>
                <a:gd name="T28" fmla="*/ 39 w 53"/>
                <a:gd name="T29" fmla="*/ 13 h 41"/>
                <a:gd name="T30" fmla="*/ 44 w 53"/>
                <a:gd name="T31" fmla="*/ 7 h 41"/>
                <a:gd name="T32" fmla="*/ 49 w 53"/>
                <a:gd name="T33" fmla="*/ 3 h 41"/>
                <a:gd name="T34" fmla="*/ 53 w 53"/>
                <a:gd name="T35" fmla="*/ 2 h 41"/>
                <a:gd name="T36" fmla="*/ 53 w 53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1">
                  <a:moveTo>
                    <a:pt x="53" y="0"/>
                  </a:moveTo>
                  <a:lnTo>
                    <a:pt x="45" y="1"/>
                  </a:lnTo>
                  <a:lnTo>
                    <a:pt x="40" y="6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25" y="23"/>
                  </a:lnTo>
                  <a:lnTo>
                    <a:pt x="18" y="29"/>
                  </a:lnTo>
                  <a:lnTo>
                    <a:pt x="11" y="35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2" y="37"/>
                  </a:lnTo>
                  <a:lnTo>
                    <a:pt x="22" y="32"/>
                  </a:lnTo>
                  <a:lnTo>
                    <a:pt x="28" y="24"/>
                  </a:lnTo>
                  <a:lnTo>
                    <a:pt x="33" y="19"/>
                  </a:lnTo>
                  <a:lnTo>
                    <a:pt x="39" y="13"/>
                  </a:lnTo>
                  <a:lnTo>
                    <a:pt x="44" y="7"/>
                  </a:lnTo>
                  <a:lnTo>
                    <a:pt x="49" y="3"/>
                  </a:lnTo>
                  <a:lnTo>
                    <a:pt x="53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7" name="Freeform 469">
              <a:extLst>
                <a:ext uri="{FF2B5EF4-FFF2-40B4-BE49-F238E27FC236}">
                  <a16:creationId xmlns:a16="http://schemas.microsoft.com/office/drawing/2014/main" id="{50C19ADE-DDA8-4842-BF16-EFE58A08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138"/>
              <a:ext cx="65" cy="10"/>
            </a:xfrm>
            <a:custGeom>
              <a:avLst/>
              <a:gdLst>
                <a:gd name="T0" fmla="*/ 129 w 129"/>
                <a:gd name="T1" fmla="*/ 19 h 21"/>
                <a:gd name="T2" fmla="*/ 110 w 129"/>
                <a:gd name="T3" fmla="*/ 18 h 21"/>
                <a:gd name="T4" fmla="*/ 92 w 129"/>
                <a:gd name="T5" fmla="*/ 16 h 21"/>
                <a:gd name="T6" fmla="*/ 73 w 129"/>
                <a:gd name="T7" fmla="*/ 13 h 21"/>
                <a:gd name="T8" fmla="*/ 54 w 129"/>
                <a:gd name="T9" fmla="*/ 10 h 21"/>
                <a:gd name="T10" fmla="*/ 36 w 129"/>
                <a:gd name="T11" fmla="*/ 6 h 21"/>
                <a:gd name="T12" fmla="*/ 21 w 129"/>
                <a:gd name="T13" fmla="*/ 2 h 21"/>
                <a:gd name="T14" fmla="*/ 9 w 129"/>
                <a:gd name="T15" fmla="*/ 1 h 21"/>
                <a:gd name="T16" fmla="*/ 0 w 129"/>
                <a:gd name="T17" fmla="*/ 0 h 21"/>
                <a:gd name="T18" fmla="*/ 0 w 129"/>
                <a:gd name="T19" fmla="*/ 2 h 21"/>
                <a:gd name="T20" fmla="*/ 9 w 129"/>
                <a:gd name="T21" fmla="*/ 3 h 21"/>
                <a:gd name="T22" fmla="*/ 19 w 129"/>
                <a:gd name="T23" fmla="*/ 4 h 21"/>
                <a:gd name="T24" fmla="*/ 35 w 129"/>
                <a:gd name="T25" fmla="*/ 8 h 21"/>
                <a:gd name="T26" fmla="*/ 52 w 129"/>
                <a:gd name="T27" fmla="*/ 12 h 21"/>
                <a:gd name="T28" fmla="*/ 71 w 129"/>
                <a:gd name="T29" fmla="*/ 15 h 21"/>
                <a:gd name="T30" fmla="*/ 91 w 129"/>
                <a:gd name="T31" fmla="*/ 18 h 21"/>
                <a:gd name="T32" fmla="*/ 110 w 129"/>
                <a:gd name="T33" fmla="*/ 20 h 21"/>
                <a:gd name="T34" fmla="*/ 129 w 129"/>
                <a:gd name="T35" fmla="*/ 21 h 21"/>
                <a:gd name="T36" fmla="*/ 129 w 129"/>
                <a:gd name="T3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21">
                  <a:moveTo>
                    <a:pt x="129" y="19"/>
                  </a:moveTo>
                  <a:lnTo>
                    <a:pt x="110" y="18"/>
                  </a:lnTo>
                  <a:lnTo>
                    <a:pt x="92" y="16"/>
                  </a:lnTo>
                  <a:lnTo>
                    <a:pt x="73" y="13"/>
                  </a:lnTo>
                  <a:lnTo>
                    <a:pt x="54" y="10"/>
                  </a:lnTo>
                  <a:lnTo>
                    <a:pt x="36" y="6"/>
                  </a:lnTo>
                  <a:lnTo>
                    <a:pt x="21" y="2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9" y="3"/>
                  </a:lnTo>
                  <a:lnTo>
                    <a:pt x="19" y="4"/>
                  </a:lnTo>
                  <a:lnTo>
                    <a:pt x="35" y="8"/>
                  </a:lnTo>
                  <a:lnTo>
                    <a:pt x="52" y="12"/>
                  </a:lnTo>
                  <a:lnTo>
                    <a:pt x="71" y="15"/>
                  </a:lnTo>
                  <a:lnTo>
                    <a:pt x="91" y="18"/>
                  </a:lnTo>
                  <a:lnTo>
                    <a:pt x="110" y="20"/>
                  </a:lnTo>
                  <a:lnTo>
                    <a:pt x="129" y="21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8" name="Freeform 470">
              <a:extLst>
                <a:ext uri="{FF2B5EF4-FFF2-40B4-BE49-F238E27FC236}">
                  <a16:creationId xmlns:a16="http://schemas.microsoft.com/office/drawing/2014/main" id="{2CD8632E-B94B-42B4-B3EB-D5D2F5B54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23"/>
              <a:ext cx="64" cy="25"/>
            </a:xfrm>
            <a:custGeom>
              <a:avLst/>
              <a:gdLst>
                <a:gd name="T0" fmla="*/ 124 w 127"/>
                <a:gd name="T1" fmla="*/ 0 h 50"/>
                <a:gd name="T2" fmla="*/ 111 w 127"/>
                <a:gd name="T3" fmla="*/ 9 h 50"/>
                <a:gd name="T4" fmla="*/ 99 w 127"/>
                <a:gd name="T5" fmla="*/ 18 h 50"/>
                <a:gd name="T6" fmla="*/ 83 w 127"/>
                <a:gd name="T7" fmla="*/ 25 h 50"/>
                <a:gd name="T8" fmla="*/ 70 w 127"/>
                <a:gd name="T9" fmla="*/ 33 h 50"/>
                <a:gd name="T10" fmla="*/ 52 w 127"/>
                <a:gd name="T11" fmla="*/ 39 h 50"/>
                <a:gd name="T12" fmla="*/ 36 w 127"/>
                <a:gd name="T13" fmla="*/ 44 h 50"/>
                <a:gd name="T14" fmla="*/ 18 w 127"/>
                <a:gd name="T15" fmla="*/ 48 h 50"/>
                <a:gd name="T16" fmla="*/ 0 w 127"/>
                <a:gd name="T17" fmla="*/ 48 h 50"/>
                <a:gd name="T18" fmla="*/ 0 w 127"/>
                <a:gd name="T19" fmla="*/ 50 h 50"/>
                <a:gd name="T20" fmla="*/ 18 w 127"/>
                <a:gd name="T21" fmla="*/ 49 h 50"/>
                <a:gd name="T22" fmla="*/ 37 w 127"/>
                <a:gd name="T23" fmla="*/ 46 h 50"/>
                <a:gd name="T24" fmla="*/ 54 w 127"/>
                <a:gd name="T25" fmla="*/ 42 h 50"/>
                <a:gd name="T26" fmla="*/ 71 w 127"/>
                <a:gd name="T27" fmla="*/ 36 h 50"/>
                <a:gd name="T28" fmla="*/ 86 w 127"/>
                <a:gd name="T29" fmla="*/ 27 h 50"/>
                <a:gd name="T30" fmla="*/ 102 w 127"/>
                <a:gd name="T31" fmla="*/ 20 h 50"/>
                <a:gd name="T32" fmla="*/ 116 w 127"/>
                <a:gd name="T33" fmla="*/ 11 h 50"/>
                <a:gd name="T34" fmla="*/ 127 w 127"/>
                <a:gd name="T35" fmla="*/ 1 h 50"/>
                <a:gd name="T36" fmla="*/ 124 w 12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50">
                  <a:moveTo>
                    <a:pt x="124" y="0"/>
                  </a:moveTo>
                  <a:lnTo>
                    <a:pt x="111" y="9"/>
                  </a:lnTo>
                  <a:lnTo>
                    <a:pt x="99" y="18"/>
                  </a:lnTo>
                  <a:lnTo>
                    <a:pt x="83" y="25"/>
                  </a:lnTo>
                  <a:lnTo>
                    <a:pt x="70" y="33"/>
                  </a:lnTo>
                  <a:lnTo>
                    <a:pt x="52" y="39"/>
                  </a:lnTo>
                  <a:lnTo>
                    <a:pt x="36" y="44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8" y="49"/>
                  </a:lnTo>
                  <a:lnTo>
                    <a:pt x="37" y="46"/>
                  </a:lnTo>
                  <a:lnTo>
                    <a:pt x="54" y="42"/>
                  </a:lnTo>
                  <a:lnTo>
                    <a:pt x="71" y="36"/>
                  </a:lnTo>
                  <a:lnTo>
                    <a:pt x="86" y="27"/>
                  </a:lnTo>
                  <a:lnTo>
                    <a:pt x="102" y="20"/>
                  </a:lnTo>
                  <a:lnTo>
                    <a:pt x="116" y="11"/>
                  </a:lnTo>
                  <a:lnTo>
                    <a:pt x="127" y="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9" name="Freeform 471">
              <a:extLst>
                <a:ext uri="{FF2B5EF4-FFF2-40B4-BE49-F238E27FC236}">
                  <a16:creationId xmlns:a16="http://schemas.microsoft.com/office/drawing/2014/main" id="{DF680AE9-D2FE-4E33-9B33-EAC85436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113"/>
              <a:ext cx="12" cy="11"/>
            </a:xfrm>
            <a:custGeom>
              <a:avLst/>
              <a:gdLst>
                <a:gd name="T0" fmla="*/ 21 w 23"/>
                <a:gd name="T1" fmla="*/ 0 h 21"/>
                <a:gd name="T2" fmla="*/ 19 w 23"/>
                <a:gd name="T3" fmla="*/ 2 h 21"/>
                <a:gd name="T4" fmla="*/ 19 w 23"/>
                <a:gd name="T5" fmla="*/ 2 h 21"/>
                <a:gd name="T6" fmla="*/ 18 w 23"/>
                <a:gd name="T7" fmla="*/ 3 h 21"/>
                <a:gd name="T8" fmla="*/ 15 w 23"/>
                <a:gd name="T9" fmla="*/ 6 h 21"/>
                <a:gd name="T10" fmla="*/ 13 w 23"/>
                <a:gd name="T11" fmla="*/ 8 h 21"/>
                <a:gd name="T12" fmla="*/ 10 w 23"/>
                <a:gd name="T13" fmla="*/ 10 h 21"/>
                <a:gd name="T14" fmla="*/ 7 w 23"/>
                <a:gd name="T15" fmla="*/ 13 h 21"/>
                <a:gd name="T16" fmla="*/ 4 w 23"/>
                <a:gd name="T17" fmla="*/ 17 h 21"/>
                <a:gd name="T18" fmla="*/ 0 w 23"/>
                <a:gd name="T19" fmla="*/ 20 h 21"/>
                <a:gd name="T20" fmla="*/ 4 w 23"/>
                <a:gd name="T21" fmla="*/ 21 h 21"/>
                <a:gd name="T22" fmla="*/ 7 w 23"/>
                <a:gd name="T23" fmla="*/ 18 h 21"/>
                <a:gd name="T24" fmla="*/ 10 w 23"/>
                <a:gd name="T25" fmla="*/ 15 h 21"/>
                <a:gd name="T26" fmla="*/ 13 w 23"/>
                <a:gd name="T27" fmla="*/ 11 h 21"/>
                <a:gd name="T28" fmla="*/ 16 w 23"/>
                <a:gd name="T29" fmla="*/ 9 h 21"/>
                <a:gd name="T30" fmla="*/ 19 w 23"/>
                <a:gd name="T31" fmla="*/ 7 h 21"/>
                <a:gd name="T32" fmla="*/ 21 w 23"/>
                <a:gd name="T33" fmla="*/ 4 h 21"/>
                <a:gd name="T34" fmla="*/ 23 w 23"/>
                <a:gd name="T35" fmla="*/ 3 h 21"/>
                <a:gd name="T36" fmla="*/ 23 w 23"/>
                <a:gd name="T37" fmla="*/ 3 h 21"/>
                <a:gd name="T38" fmla="*/ 21 w 23"/>
                <a:gd name="T39" fmla="*/ 3 h 21"/>
                <a:gd name="T40" fmla="*/ 21 w 2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1">
                  <a:moveTo>
                    <a:pt x="21" y="0"/>
                  </a:moveTo>
                  <a:lnTo>
                    <a:pt x="19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4" y="21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3" y="11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0" name="Freeform 472">
              <a:extLst>
                <a:ext uri="{FF2B5EF4-FFF2-40B4-BE49-F238E27FC236}">
                  <a16:creationId xmlns:a16="http://schemas.microsoft.com/office/drawing/2014/main" id="{16F984C5-D898-4361-9EC9-5A670F7B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113"/>
              <a:ext cx="30" cy="2"/>
            </a:xfrm>
            <a:custGeom>
              <a:avLst/>
              <a:gdLst>
                <a:gd name="T0" fmla="*/ 57 w 60"/>
                <a:gd name="T1" fmla="*/ 3 h 5"/>
                <a:gd name="T2" fmla="*/ 59 w 60"/>
                <a:gd name="T3" fmla="*/ 3 h 5"/>
                <a:gd name="T4" fmla="*/ 0 w 60"/>
                <a:gd name="T5" fmla="*/ 0 h 5"/>
                <a:gd name="T6" fmla="*/ 0 w 60"/>
                <a:gd name="T7" fmla="*/ 3 h 5"/>
                <a:gd name="T8" fmla="*/ 59 w 60"/>
                <a:gd name="T9" fmla="*/ 5 h 5"/>
                <a:gd name="T10" fmla="*/ 60 w 60"/>
                <a:gd name="T11" fmla="*/ 5 h 5"/>
                <a:gd name="T12" fmla="*/ 57 w 60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5">
                  <a:moveTo>
                    <a:pt x="57" y="3"/>
                  </a:moveTo>
                  <a:lnTo>
                    <a:pt x="59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1" name="Freeform 473">
              <a:extLst>
                <a:ext uri="{FF2B5EF4-FFF2-40B4-BE49-F238E27FC236}">
                  <a16:creationId xmlns:a16="http://schemas.microsoft.com/office/drawing/2014/main" id="{2C8692B1-D7D8-45A9-A3FD-00AE3846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114"/>
              <a:ext cx="12" cy="7"/>
            </a:xfrm>
            <a:custGeom>
              <a:avLst/>
              <a:gdLst>
                <a:gd name="T0" fmla="*/ 23 w 23"/>
                <a:gd name="T1" fmla="*/ 13 h 14"/>
                <a:gd name="T2" fmla="*/ 19 w 23"/>
                <a:gd name="T3" fmla="*/ 8 h 14"/>
                <a:gd name="T4" fmla="*/ 15 w 23"/>
                <a:gd name="T5" fmla="*/ 4 h 14"/>
                <a:gd name="T6" fmla="*/ 11 w 23"/>
                <a:gd name="T7" fmla="*/ 1 h 14"/>
                <a:gd name="T8" fmla="*/ 8 w 23"/>
                <a:gd name="T9" fmla="*/ 0 h 14"/>
                <a:gd name="T10" fmla="*/ 5 w 23"/>
                <a:gd name="T11" fmla="*/ 0 h 14"/>
                <a:gd name="T12" fmla="*/ 3 w 23"/>
                <a:gd name="T13" fmla="*/ 0 h 14"/>
                <a:gd name="T14" fmla="*/ 1 w 23"/>
                <a:gd name="T15" fmla="*/ 1 h 14"/>
                <a:gd name="T16" fmla="*/ 0 w 23"/>
                <a:gd name="T17" fmla="*/ 1 h 14"/>
                <a:gd name="T18" fmla="*/ 4 w 23"/>
                <a:gd name="T19" fmla="*/ 3 h 14"/>
                <a:gd name="T20" fmla="*/ 3 w 23"/>
                <a:gd name="T21" fmla="*/ 3 h 14"/>
                <a:gd name="T22" fmla="*/ 4 w 23"/>
                <a:gd name="T23" fmla="*/ 3 h 14"/>
                <a:gd name="T24" fmla="*/ 5 w 23"/>
                <a:gd name="T25" fmla="*/ 2 h 14"/>
                <a:gd name="T26" fmla="*/ 6 w 23"/>
                <a:gd name="T27" fmla="*/ 3 h 14"/>
                <a:gd name="T28" fmla="*/ 9 w 23"/>
                <a:gd name="T29" fmla="*/ 4 h 14"/>
                <a:gd name="T30" fmla="*/ 12 w 23"/>
                <a:gd name="T31" fmla="*/ 5 h 14"/>
                <a:gd name="T32" fmla="*/ 15 w 23"/>
                <a:gd name="T33" fmla="*/ 9 h 14"/>
                <a:gd name="T34" fmla="*/ 20 w 23"/>
                <a:gd name="T35" fmla="*/ 14 h 14"/>
                <a:gd name="T36" fmla="*/ 23 w 23"/>
                <a:gd name="T3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4">
                  <a:moveTo>
                    <a:pt x="23" y="13"/>
                  </a:moveTo>
                  <a:lnTo>
                    <a:pt x="19" y="8"/>
                  </a:lnTo>
                  <a:lnTo>
                    <a:pt x="15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3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5" y="9"/>
                  </a:lnTo>
                  <a:lnTo>
                    <a:pt x="20" y="14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2" name="Freeform 474">
              <a:extLst>
                <a:ext uri="{FF2B5EF4-FFF2-40B4-BE49-F238E27FC236}">
                  <a16:creationId xmlns:a16="http://schemas.microsoft.com/office/drawing/2014/main" id="{A06D1517-E9F1-4E31-B859-E9D3BB71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20"/>
              <a:ext cx="13" cy="19"/>
            </a:xfrm>
            <a:custGeom>
              <a:avLst/>
              <a:gdLst>
                <a:gd name="T0" fmla="*/ 26 w 26"/>
                <a:gd name="T1" fmla="*/ 36 h 37"/>
                <a:gd name="T2" fmla="*/ 21 w 26"/>
                <a:gd name="T3" fmla="*/ 30 h 37"/>
                <a:gd name="T4" fmla="*/ 19 w 26"/>
                <a:gd name="T5" fmla="*/ 26 h 37"/>
                <a:gd name="T6" fmla="*/ 17 w 26"/>
                <a:gd name="T7" fmla="*/ 22 h 37"/>
                <a:gd name="T8" fmla="*/ 15 w 26"/>
                <a:gd name="T9" fmla="*/ 19 h 37"/>
                <a:gd name="T10" fmla="*/ 12 w 26"/>
                <a:gd name="T11" fmla="*/ 16 h 37"/>
                <a:gd name="T12" fmla="*/ 10 w 26"/>
                <a:gd name="T13" fmla="*/ 11 h 37"/>
                <a:gd name="T14" fmla="*/ 7 w 26"/>
                <a:gd name="T15" fmla="*/ 6 h 37"/>
                <a:gd name="T16" fmla="*/ 3 w 26"/>
                <a:gd name="T17" fmla="*/ 0 h 37"/>
                <a:gd name="T18" fmla="*/ 0 w 26"/>
                <a:gd name="T19" fmla="*/ 1 h 37"/>
                <a:gd name="T20" fmla="*/ 4 w 26"/>
                <a:gd name="T21" fmla="*/ 7 h 37"/>
                <a:gd name="T22" fmla="*/ 7 w 26"/>
                <a:gd name="T23" fmla="*/ 12 h 37"/>
                <a:gd name="T24" fmla="*/ 9 w 26"/>
                <a:gd name="T25" fmla="*/ 17 h 37"/>
                <a:gd name="T26" fmla="*/ 12 w 26"/>
                <a:gd name="T27" fmla="*/ 20 h 37"/>
                <a:gd name="T28" fmla="*/ 14 w 26"/>
                <a:gd name="T29" fmla="*/ 23 h 37"/>
                <a:gd name="T30" fmla="*/ 16 w 26"/>
                <a:gd name="T31" fmla="*/ 27 h 37"/>
                <a:gd name="T32" fmla="*/ 18 w 26"/>
                <a:gd name="T33" fmla="*/ 31 h 37"/>
                <a:gd name="T34" fmla="*/ 21 w 26"/>
                <a:gd name="T35" fmla="*/ 37 h 37"/>
                <a:gd name="T36" fmla="*/ 26 w 26"/>
                <a:gd name="T3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37">
                  <a:moveTo>
                    <a:pt x="26" y="36"/>
                  </a:moveTo>
                  <a:lnTo>
                    <a:pt x="21" y="30"/>
                  </a:lnTo>
                  <a:lnTo>
                    <a:pt x="19" y="26"/>
                  </a:lnTo>
                  <a:lnTo>
                    <a:pt x="17" y="22"/>
                  </a:lnTo>
                  <a:lnTo>
                    <a:pt x="15" y="19"/>
                  </a:lnTo>
                  <a:lnTo>
                    <a:pt x="12" y="16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3" y="0"/>
                  </a:lnTo>
                  <a:lnTo>
                    <a:pt x="0" y="1"/>
                  </a:lnTo>
                  <a:lnTo>
                    <a:pt x="4" y="7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2" y="20"/>
                  </a:lnTo>
                  <a:lnTo>
                    <a:pt x="14" y="23"/>
                  </a:lnTo>
                  <a:lnTo>
                    <a:pt x="16" y="27"/>
                  </a:lnTo>
                  <a:lnTo>
                    <a:pt x="18" y="31"/>
                  </a:lnTo>
                  <a:lnTo>
                    <a:pt x="21" y="37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3" name="Freeform 475">
              <a:extLst>
                <a:ext uri="{FF2B5EF4-FFF2-40B4-BE49-F238E27FC236}">
                  <a16:creationId xmlns:a16="http://schemas.microsoft.com/office/drawing/2014/main" id="{10DB62A0-A853-4EA9-AC7A-D66F35DC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139"/>
              <a:ext cx="12" cy="18"/>
            </a:xfrm>
            <a:custGeom>
              <a:avLst/>
              <a:gdLst>
                <a:gd name="T0" fmla="*/ 23 w 23"/>
                <a:gd name="T1" fmla="*/ 36 h 38"/>
                <a:gd name="T2" fmla="*/ 16 w 23"/>
                <a:gd name="T3" fmla="*/ 29 h 38"/>
                <a:gd name="T4" fmla="*/ 11 w 23"/>
                <a:gd name="T5" fmla="*/ 24 h 38"/>
                <a:gd name="T6" fmla="*/ 7 w 23"/>
                <a:gd name="T7" fmla="*/ 19 h 38"/>
                <a:gd name="T8" fmla="*/ 7 w 23"/>
                <a:gd name="T9" fmla="*/ 15 h 38"/>
                <a:gd name="T10" fmla="*/ 6 w 23"/>
                <a:gd name="T11" fmla="*/ 11 h 38"/>
                <a:gd name="T12" fmla="*/ 6 w 23"/>
                <a:gd name="T13" fmla="*/ 8 h 38"/>
                <a:gd name="T14" fmla="*/ 6 w 23"/>
                <a:gd name="T15" fmla="*/ 5 h 38"/>
                <a:gd name="T16" fmla="*/ 5 w 23"/>
                <a:gd name="T17" fmla="*/ 0 h 38"/>
                <a:gd name="T18" fmla="*/ 0 w 23"/>
                <a:gd name="T19" fmla="*/ 1 h 38"/>
                <a:gd name="T20" fmla="*/ 1 w 23"/>
                <a:gd name="T21" fmla="*/ 5 h 38"/>
                <a:gd name="T22" fmla="*/ 1 w 23"/>
                <a:gd name="T23" fmla="*/ 8 h 38"/>
                <a:gd name="T24" fmla="*/ 1 w 23"/>
                <a:gd name="T25" fmla="*/ 11 h 38"/>
                <a:gd name="T26" fmla="*/ 3 w 23"/>
                <a:gd name="T27" fmla="*/ 15 h 38"/>
                <a:gd name="T28" fmla="*/ 4 w 23"/>
                <a:gd name="T29" fmla="*/ 20 h 38"/>
                <a:gd name="T30" fmla="*/ 7 w 23"/>
                <a:gd name="T31" fmla="*/ 25 h 38"/>
                <a:gd name="T32" fmla="*/ 12 w 23"/>
                <a:gd name="T33" fmla="*/ 31 h 38"/>
                <a:gd name="T34" fmla="*/ 19 w 23"/>
                <a:gd name="T35" fmla="*/ 38 h 38"/>
                <a:gd name="T36" fmla="*/ 23 w 23"/>
                <a:gd name="T3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38">
                  <a:moveTo>
                    <a:pt x="23" y="36"/>
                  </a:moveTo>
                  <a:lnTo>
                    <a:pt x="16" y="29"/>
                  </a:lnTo>
                  <a:lnTo>
                    <a:pt x="11" y="24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1"/>
                  </a:lnTo>
                  <a:lnTo>
                    <a:pt x="3" y="15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12" y="31"/>
                  </a:lnTo>
                  <a:lnTo>
                    <a:pt x="19" y="38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4" name="Freeform 476">
              <a:extLst>
                <a:ext uri="{FF2B5EF4-FFF2-40B4-BE49-F238E27FC236}">
                  <a16:creationId xmlns:a16="http://schemas.microsoft.com/office/drawing/2014/main" id="{B6CA6813-490D-4D79-9151-F469D704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150"/>
              <a:ext cx="13" cy="7"/>
            </a:xfrm>
            <a:custGeom>
              <a:avLst/>
              <a:gdLst>
                <a:gd name="T0" fmla="*/ 25 w 27"/>
                <a:gd name="T1" fmla="*/ 0 h 15"/>
                <a:gd name="T2" fmla="*/ 16 w 27"/>
                <a:gd name="T3" fmla="*/ 3 h 15"/>
                <a:gd name="T4" fmla="*/ 8 w 27"/>
                <a:gd name="T5" fmla="*/ 6 h 15"/>
                <a:gd name="T6" fmla="*/ 4 w 27"/>
                <a:gd name="T7" fmla="*/ 10 h 15"/>
                <a:gd name="T8" fmla="*/ 2 w 27"/>
                <a:gd name="T9" fmla="*/ 12 h 15"/>
                <a:gd name="T10" fmla="*/ 1 w 27"/>
                <a:gd name="T11" fmla="*/ 13 h 15"/>
                <a:gd name="T12" fmla="*/ 0 w 27"/>
                <a:gd name="T13" fmla="*/ 14 h 15"/>
                <a:gd name="T14" fmla="*/ 4 w 27"/>
                <a:gd name="T15" fmla="*/ 13 h 15"/>
                <a:gd name="T16" fmla="*/ 1 w 27"/>
                <a:gd name="T17" fmla="*/ 15 h 15"/>
                <a:gd name="T18" fmla="*/ 5 w 27"/>
                <a:gd name="T19" fmla="*/ 14 h 15"/>
                <a:gd name="T20" fmla="*/ 4 w 27"/>
                <a:gd name="T21" fmla="*/ 14 h 15"/>
                <a:gd name="T22" fmla="*/ 5 w 27"/>
                <a:gd name="T23" fmla="*/ 13 h 15"/>
                <a:gd name="T24" fmla="*/ 8 w 27"/>
                <a:gd name="T25" fmla="*/ 12 h 15"/>
                <a:gd name="T26" fmla="*/ 13 w 27"/>
                <a:gd name="T27" fmla="*/ 9 h 15"/>
                <a:gd name="T28" fmla="*/ 18 w 27"/>
                <a:gd name="T29" fmla="*/ 6 h 15"/>
                <a:gd name="T30" fmla="*/ 27 w 27"/>
                <a:gd name="T31" fmla="*/ 2 h 15"/>
                <a:gd name="T32" fmla="*/ 25 w 27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5">
                  <a:moveTo>
                    <a:pt x="25" y="0"/>
                  </a:moveTo>
                  <a:lnTo>
                    <a:pt x="16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13"/>
                  </a:lnTo>
                  <a:lnTo>
                    <a:pt x="1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3" y="9"/>
                  </a:lnTo>
                  <a:lnTo>
                    <a:pt x="18" y="6"/>
                  </a:lnTo>
                  <a:lnTo>
                    <a:pt x="27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5" name="Freeform 477">
              <a:extLst>
                <a:ext uri="{FF2B5EF4-FFF2-40B4-BE49-F238E27FC236}">
                  <a16:creationId xmlns:a16="http://schemas.microsoft.com/office/drawing/2014/main" id="{B57C24F1-B12F-4C13-A54B-938307555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136"/>
              <a:ext cx="10" cy="15"/>
            </a:xfrm>
            <a:custGeom>
              <a:avLst/>
              <a:gdLst>
                <a:gd name="T0" fmla="*/ 18 w 21"/>
                <a:gd name="T1" fmla="*/ 0 h 30"/>
                <a:gd name="T2" fmla="*/ 17 w 21"/>
                <a:gd name="T3" fmla="*/ 1 h 30"/>
                <a:gd name="T4" fmla="*/ 17 w 21"/>
                <a:gd name="T5" fmla="*/ 2 h 30"/>
                <a:gd name="T6" fmla="*/ 18 w 21"/>
                <a:gd name="T7" fmla="*/ 4 h 30"/>
                <a:gd name="T8" fmla="*/ 18 w 21"/>
                <a:gd name="T9" fmla="*/ 7 h 30"/>
                <a:gd name="T10" fmla="*/ 17 w 21"/>
                <a:gd name="T11" fmla="*/ 12 h 30"/>
                <a:gd name="T12" fmla="*/ 15 w 21"/>
                <a:gd name="T13" fmla="*/ 16 h 30"/>
                <a:gd name="T14" fmla="*/ 12 w 21"/>
                <a:gd name="T15" fmla="*/ 21 h 30"/>
                <a:gd name="T16" fmla="*/ 7 w 21"/>
                <a:gd name="T17" fmla="*/ 24 h 30"/>
                <a:gd name="T18" fmla="*/ 0 w 21"/>
                <a:gd name="T19" fmla="*/ 27 h 30"/>
                <a:gd name="T20" fmla="*/ 1 w 21"/>
                <a:gd name="T21" fmla="*/ 30 h 30"/>
                <a:gd name="T22" fmla="*/ 11 w 21"/>
                <a:gd name="T23" fmla="*/ 26 h 30"/>
                <a:gd name="T24" fmla="*/ 15 w 21"/>
                <a:gd name="T25" fmla="*/ 22 h 30"/>
                <a:gd name="T26" fmla="*/ 19 w 21"/>
                <a:gd name="T27" fmla="*/ 17 h 30"/>
                <a:gd name="T28" fmla="*/ 20 w 21"/>
                <a:gd name="T29" fmla="*/ 12 h 30"/>
                <a:gd name="T30" fmla="*/ 21 w 21"/>
                <a:gd name="T31" fmla="*/ 7 h 30"/>
                <a:gd name="T32" fmla="*/ 21 w 21"/>
                <a:gd name="T33" fmla="*/ 4 h 30"/>
                <a:gd name="T34" fmla="*/ 20 w 21"/>
                <a:gd name="T35" fmla="*/ 2 h 30"/>
                <a:gd name="T36" fmla="*/ 20 w 21"/>
                <a:gd name="T37" fmla="*/ 1 h 30"/>
                <a:gd name="T38" fmla="*/ 20 w 21"/>
                <a:gd name="T39" fmla="*/ 2 h 30"/>
                <a:gd name="T40" fmla="*/ 18 w 2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0">
                  <a:moveTo>
                    <a:pt x="18" y="0"/>
                  </a:moveTo>
                  <a:lnTo>
                    <a:pt x="17" y="1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11" y="26"/>
                  </a:lnTo>
                  <a:lnTo>
                    <a:pt x="15" y="22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6" name="Freeform 478">
              <a:extLst>
                <a:ext uri="{FF2B5EF4-FFF2-40B4-BE49-F238E27FC236}">
                  <a16:creationId xmlns:a16="http://schemas.microsoft.com/office/drawing/2014/main" id="{3DB0B78D-A896-47FC-BCEE-D4B7E846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129"/>
              <a:ext cx="12" cy="8"/>
            </a:xfrm>
            <a:custGeom>
              <a:avLst/>
              <a:gdLst>
                <a:gd name="T0" fmla="*/ 22 w 25"/>
                <a:gd name="T1" fmla="*/ 1 h 14"/>
                <a:gd name="T2" fmla="*/ 22 w 25"/>
                <a:gd name="T3" fmla="*/ 1 h 14"/>
                <a:gd name="T4" fmla="*/ 18 w 25"/>
                <a:gd name="T5" fmla="*/ 3 h 14"/>
                <a:gd name="T6" fmla="*/ 15 w 25"/>
                <a:gd name="T7" fmla="*/ 5 h 14"/>
                <a:gd name="T8" fmla="*/ 12 w 25"/>
                <a:gd name="T9" fmla="*/ 7 h 14"/>
                <a:gd name="T10" fmla="*/ 7 w 25"/>
                <a:gd name="T11" fmla="*/ 9 h 14"/>
                <a:gd name="T12" fmla="*/ 4 w 25"/>
                <a:gd name="T13" fmla="*/ 11 h 14"/>
                <a:gd name="T14" fmla="*/ 1 w 25"/>
                <a:gd name="T15" fmla="*/ 12 h 14"/>
                <a:gd name="T16" fmla="*/ 0 w 25"/>
                <a:gd name="T17" fmla="*/ 12 h 14"/>
                <a:gd name="T18" fmla="*/ 2 w 25"/>
                <a:gd name="T19" fmla="*/ 14 h 14"/>
                <a:gd name="T20" fmla="*/ 2 w 25"/>
                <a:gd name="T21" fmla="*/ 14 h 14"/>
                <a:gd name="T22" fmla="*/ 5 w 25"/>
                <a:gd name="T23" fmla="*/ 13 h 14"/>
                <a:gd name="T24" fmla="*/ 9 w 25"/>
                <a:gd name="T25" fmla="*/ 11 h 14"/>
                <a:gd name="T26" fmla="*/ 14 w 25"/>
                <a:gd name="T27" fmla="*/ 9 h 14"/>
                <a:gd name="T28" fmla="*/ 18 w 25"/>
                <a:gd name="T29" fmla="*/ 7 h 14"/>
                <a:gd name="T30" fmla="*/ 23 w 25"/>
                <a:gd name="T31" fmla="*/ 5 h 14"/>
                <a:gd name="T32" fmla="*/ 25 w 25"/>
                <a:gd name="T33" fmla="*/ 2 h 14"/>
                <a:gd name="T34" fmla="*/ 25 w 25"/>
                <a:gd name="T35" fmla="*/ 0 h 14"/>
                <a:gd name="T36" fmla="*/ 22 w 25"/>
                <a:gd name="T3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14">
                  <a:moveTo>
                    <a:pt x="22" y="1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3" y="5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7" name="Freeform 479">
              <a:extLst>
                <a:ext uri="{FF2B5EF4-FFF2-40B4-BE49-F238E27FC236}">
                  <a16:creationId xmlns:a16="http://schemas.microsoft.com/office/drawing/2014/main" id="{616F6F5C-C95C-423A-98B0-FD3FE0F36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103"/>
              <a:ext cx="7" cy="27"/>
            </a:xfrm>
            <a:custGeom>
              <a:avLst/>
              <a:gdLst>
                <a:gd name="T0" fmla="*/ 11 w 14"/>
                <a:gd name="T1" fmla="*/ 0 h 53"/>
                <a:gd name="T2" fmla="*/ 7 w 14"/>
                <a:gd name="T3" fmla="*/ 7 h 53"/>
                <a:gd name="T4" fmla="*/ 4 w 14"/>
                <a:gd name="T5" fmla="*/ 16 h 53"/>
                <a:gd name="T6" fmla="*/ 2 w 14"/>
                <a:gd name="T7" fmla="*/ 25 h 53"/>
                <a:gd name="T8" fmla="*/ 2 w 14"/>
                <a:gd name="T9" fmla="*/ 32 h 53"/>
                <a:gd name="T10" fmla="*/ 0 w 14"/>
                <a:gd name="T11" fmla="*/ 39 h 53"/>
                <a:gd name="T12" fmla="*/ 1 w 14"/>
                <a:gd name="T13" fmla="*/ 44 h 53"/>
                <a:gd name="T14" fmla="*/ 2 w 14"/>
                <a:gd name="T15" fmla="*/ 50 h 53"/>
                <a:gd name="T16" fmla="*/ 2 w 14"/>
                <a:gd name="T17" fmla="*/ 53 h 53"/>
                <a:gd name="T18" fmla="*/ 6 w 14"/>
                <a:gd name="T19" fmla="*/ 52 h 53"/>
                <a:gd name="T20" fmla="*/ 5 w 14"/>
                <a:gd name="T21" fmla="*/ 50 h 53"/>
                <a:gd name="T22" fmla="*/ 6 w 14"/>
                <a:gd name="T23" fmla="*/ 44 h 53"/>
                <a:gd name="T24" fmla="*/ 5 w 14"/>
                <a:gd name="T25" fmla="*/ 39 h 53"/>
                <a:gd name="T26" fmla="*/ 5 w 14"/>
                <a:gd name="T27" fmla="*/ 32 h 53"/>
                <a:gd name="T28" fmla="*/ 6 w 14"/>
                <a:gd name="T29" fmla="*/ 25 h 53"/>
                <a:gd name="T30" fmla="*/ 7 w 14"/>
                <a:gd name="T31" fmla="*/ 16 h 53"/>
                <a:gd name="T32" fmla="*/ 10 w 14"/>
                <a:gd name="T33" fmla="*/ 8 h 53"/>
                <a:gd name="T34" fmla="*/ 14 w 14"/>
                <a:gd name="T35" fmla="*/ 1 h 53"/>
                <a:gd name="T36" fmla="*/ 11 w 14"/>
                <a:gd name="T3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53">
                  <a:moveTo>
                    <a:pt x="11" y="0"/>
                  </a:moveTo>
                  <a:lnTo>
                    <a:pt x="7" y="7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2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6" y="44"/>
                  </a:lnTo>
                  <a:lnTo>
                    <a:pt x="5" y="39"/>
                  </a:lnTo>
                  <a:lnTo>
                    <a:pt x="5" y="32"/>
                  </a:lnTo>
                  <a:lnTo>
                    <a:pt x="6" y="25"/>
                  </a:lnTo>
                  <a:lnTo>
                    <a:pt x="7" y="16"/>
                  </a:lnTo>
                  <a:lnTo>
                    <a:pt x="10" y="8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8" name="Freeform 480">
              <a:extLst>
                <a:ext uri="{FF2B5EF4-FFF2-40B4-BE49-F238E27FC236}">
                  <a16:creationId xmlns:a16="http://schemas.microsoft.com/office/drawing/2014/main" id="{31BA8EE6-5127-4940-A452-3E9F61FDE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082"/>
              <a:ext cx="11" cy="22"/>
            </a:xfrm>
            <a:custGeom>
              <a:avLst/>
              <a:gdLst>
                <a:gd name="T0" fmla="*/ 0 w 21"/>
                <a:gd name="T1" fmla="*/ 0 h 44"/>
                <a:gd name="T2" fmla="*/ 0 w 21"/>
                <a:gd name="T3" fmla="*/ 2 h 44"/>
                <a:gd name="T4" fmla="*/ 2 w 21"/>
                <a:gd name="T5" fmla="*/ 3 h 44"/>
                <a:gd name="T6" fmla="*/ 5 w 21"/>
                <a:gd name="T7" fmla="*/ 5 h 44"/>
                <a:gd name="T8" fmla="*/ 9 w 21"/>
                <a:gd name="T9" fmla="*/ 9 h 44"/>
                <a:gd name="T10" fmla="*/ 12 w 21"/>
                <a:gd name="T11" fmla="*/ 15 h 44"/>
                <a:gd name="T12" fmla="*/ 16 w 21"/>
                <a:gd name="T13" fmla="*/ 22 h 44"/>
                <a:gd name="T14" fmla="*/ 18 w 21"/>
                <a:gd name="T15" fmla="*/ 28 h 44"/>
                <a:gd name="T16" fmla="*/ 17 w 21"/>
                <a:gd name="T17" fmla="*/ 35 h 44"/>
                <a:gd name="T18" fmla="*/ 14 w 21"/>
                <a:gd name="T19" fmla="*/ 43 h 44"/>
                <a:gd name="T20" fmla="*/ 17 w 21"/>
                <a:gd name="T21" fmla="*/ 44 h 44"/>
                <a:gd name="T22" fmla="*/ 20 w 21"/>
                <a:gd name="T23" fmla="*/ 35 h 44"/>
                <a:gd name="T24" fmla="*/ 21 w 21"/>
                <a:gd name="T25" fmla="*/ 28 h 44"/>
                <a:gd name="T26" fmla="*/ 19 w 21"/>
                <a:gd name="T27" fmla="*/ 21 h 44"/>
                <a:gd name="T28" fmla="*/ 16 w 21"/>
                <a:gd name="T29" fmla="*/ 14 h 44"/>
                <a:gd name="T30" fmla="*/ 12 w 21"/>
                <a:gd name="T31" fmla="*/ 8 h 44"/>
                <a:gd name="T32" fmla="*/ 8 w 21"/>
                <a:gd name="T33" fmla="*/ 4 h 44"/>
                <a:gd name="T34" fmla="*/ 5 w 21"/>
                <a:gd name="T35" fmla="*/ 2 h 44"/>
                <a:gd name="T36" fmla="*/ 4 w 21"/>
                <a:gd name="T37" fmla="*/ 0 h 44"/>
                <a:gd name="T38" fmla="*/ 4 w 21"/>
                <a:gd name="T39" fmla="*/ 2 h 44"/>
                <a:gd name="T40" fmla="*/ 0 w 21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5" y="5"/>
                  </a:lnTo>
                  <a:lnTo>
                    <a:pt x="9" y="9"/>
                  </a:lnTo>
                  <a:lnTo>
                    <a:pt x="12" y="15"/>
                  </a:lnTo>
                  <a:lnTo>
                    <a:pt x="16" y="22"/>
                  </a:lnTo>
                  <a:lnTo>
                    <a:pt x="18" y="28"/>
                  </a:lnTo>
                  <a:lnTo>
                    <a:pt x="17" y="35"/>
                  </a:lnTo>
                  <a:lnTo>
                    <a:pt x="14" y="43"/>
                  </a:lnTo>
                  <a:lnTo>
                    <a:pt x="17" y="44"/>
                  </a:lnTo>
                  <a:lnTo>
                    <a:pt x="20" y="35"/>
                  </a:lnTo>
                  <a:lnTo>
                    <a:pt x="21" y="28"/>
                  </a:lnTo>
                  <a:lnTo>
                    <a:pt x="19" y="21"/>
                  </a:lnTo>
                  <a:lnTo>
                    <a:pt x="16" y="14"/>
                  </a:lnTo>
                  <a:lnTo>
                    <a:pt x="12" y="8"/>
                  </a:lnTo>
                  <a:lnTo>
                    <a:pt x="8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9" name="Freeform 481">
              <a:extLst>
                <a:ext uri="{FF2B5EF4-FFF2-40B4-BE49-F238E27FC236}">
                  <a16:creationId xmlns:a16="http://schemas.microsoft.com/office/drawing/2014/main" id="{E6C99348-B931-48DB-AFE3-A36B20D6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059"/>
              <a:ext cx="13" cy="24"/>
            </a:xfrm>
            <a:custGeom>
              <a:avLst/>
              <a:gdLst>
                <a:gd name="T0" fmla="*/ 0 w 26"/>
                <a:gd name="T1" fmla="*/ 1 h 48"/>
                <a:gd name="T2" fmla="*/ 0 w 26"/>
                <a:gd name="T3" fmla="*/ 2 h 48"/>
                <a:gd name="T4" fmla="*/ 2 w 26"/>
                <a:gd name="T5" fmla="*/ 4 h 48"/>
                <a:gd name="T6" fmla="*/ 5 w 26"/>
                <a:gd name="T7" fmla="*/ 7 h 48"/>
                <a:gd name="T8" fmla="*/ 10 w 26"/>
                <a:gd name="T9" fmla="*/ 10 h 48"/>
                <a:gd name="T10" fmla="*/ 15 w 26"/>
                <a:gd name="T11" fmla="*/ 15 h 48"/>
                <a:gd name="T12" fmla="*/ 20 w 26"/>
                <a:gd name="T13" fmla="*/ 21 h 48"/>
                <a:gd name="T14" fmla="*/ 21 w 26"/>
                <a:gd name="T15" fmla="*/ 29 h 48"/>
                <a:gd name="T16" fmla="*/ 20 w 26"/>
                <a:gd name="T17" fmla="*/ 37 h 48"/>
                <a:gd name="T18" fmla="*/ 14 w 26"/>
                <a:gd name="T19" fmla="*/ 47 h 48"/>
                <a:gd name="T20" fmla="*/ 19 w 26"/>
                <a:gd name="T21" fmla="*/ 48 h 48"/>
                <a:gd name="T22" fmla="*/ 23 w 26"/>
                <a:gd name="T23" fmla="*/ 39 h 48"/>
                <a:gd name="T24" fmla="*/ 26 w 26"/>
                <a:gd name="T25" fmla="*/ 29 h 48"/>
                <a:gd name="T26" fmla="*/ 23 w 26"/>
                <a:gd name="T27" fmla="*/ 20 h 48"/>
                <a:gd name="T28" fmla="*/ 19 w 26"/>
                <a:gd name="T29" fmla="*/ 14 h 48"/>
                <a:gd name="T30" fmla="*/ 13 w 26"/>
                <a:gd name="T31" fmla="*/ 9 h 48"/>
                <a:gd name="T32" fmla="*/ 9 w 26"/>
                <a:gd name="T33" fmla="*/ 4 h 48"/>
                <a:gd name="T34" fmla="*/ 5 w 26"/>
                <a:gd name="T35" fmla="*/ 1 h 48"/>
                <a:gd name="T36" fmla="*/ 3 w 26"/>
                <a:gd name="T37" fmla="*/ 0 h 48"/>
                <a:gd name="T38" fmla="*/ 4 w 26"/>
                <a:gd name="T39" fmla="*/ 1 h 48"/>
                <a:gd name="T40" fmla="*/ 0 w 26"/>
                <a:gd name="T4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48">
                  <a:moveTo>
                    <a:pt x="0" y="1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5" y="7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0" y="21"/>
                  </a:lnTo>
                  <a:lnTo>
                    <a:pt x="21" y="29"/>
                  </a:lnTo>
                  <a:lnTo>
                    <a:pt x="20" y="37"/>
                  </a:lnTo>
                  <a:lnTo>
                    <a:pt x="14" y="47"/>
                  </a:lnTo>
                  <a:lnTo>
                    <a:pt x="19" y="48"/>
                  </a:lnTo>
                  <a:lnTo>
                    <a:pt x="23" y="39"/>
                  </a:lnTo>
                  <a:lnTo>
                    <a:pt x="26" y="29"/>
                  </a:lnTo>
                  <a:lnTo>
                    <a:pt x="23" y="20"/>
                  </a:lnTo>
                  <a:lnTo>
                    <a:pt x="19" y="14"/>
                  </a:lnTo>
                  <a:lnTo>
                    <a:pt x="13" y="9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0" name="Freeform 482">
              <a:extLst>
                <a:ext uri="{FF2B5EF4-FFF2-40B4-BE49-F238E27FC236}">
                  <a16:creationId xmlns:a16="http://schemas.microsoft.com/office/drawing/2014/main" id="{D943C7D5-C3B2-4CA0-8668-814D31D9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029"/>
              <a:ext cx="30" cy="30"/>
            </a:xfrm>
            <a:custGeom>
              <a:avLst/>
              <a:gdLst>
                <a:gd name="T0" fmla="*/ 0 w 58"/>
                <a:gd name="T1" fmla="*/ 2 h 60"/>
                <a:gd name="T2" fmla="*/ 11 w 58"/>
                <a:gd name="T3" fmla="*/ 4 h 60"/>
                <a:gd name="T4" fmla="*/ 22 w 58"/>
                <a:gd name="T5" fmla="*/ 8 h 60"/>
                <a:gd name="T6" fmla="*/ 30 w 58"/>
                <a:gd name="T7" fmla="*/ 14 h 60"/>
                <a:gd name="T8" fmla="*/ 38 w 58"/>
                <a:gd name="T9" fmla="*/ 20 h 60"/>
                <a:gd name="T10" fmla="*/ 45 w 58"/>
                <a:gd name="T11" fmla="*/ 28 h 60"/>
                <a:gd name="T12" fmla="*/ 50 w 58"/>
                <a:gd name="T13" fmla="*/ 38 h 60"/>
                <a:gd name="T14" fmla="*/ 53 w 58"/>
                <a:gd name="T15" fmla="*/ 48 h 60"/>
                <a:gd name="T16" fmla="*/ 53 w 58"/>
                <a:gd name="T17" fmla="*/ 60 h 60"/>
                <a:gd name="T18" fmla="*/ 58 w 58"/>
                <a:gd name="T19" fmla="*/ 60 h 60"/>
                <a:gd name="T20" fmla="*/ 57 w 58"/>
                <a:gd name="T21" fmla="*/ 48 h 60"/>
                <a:gd name="T22" fmla="*/ 53 w 58"/>
                <a:gd name="T23" fmla="*/ 37 h 60"/>
                <a:gd name="T24" fmla="*/ 48 w 58"/>
                <a:gd name="T25" fmla="*/ 27 h 60"/>
                <a:gd name="T26" fmla="*/ 41 w 58"/>
                <a:gd name="T27" fmla="*/ 19 h 60"/>
                <a:gd name="T28" fmla="*/ 33 w 58"/>
                <a:gd name="T29" fmla="*/ 12 h 60"/>
                <a:gd name="T30" fmla="*/ 23 w 58"/>
                <a:gd name="T31" fmla="*/ 6 h 60"/>
                <a:gd name="T32" fmla="*/ 12 w 58"/>
                <a:gd name="T33" fmla="*/ 2 h 60"/>
                <a:gd name="T34" fmla="*/ 2 w 58"/>
                <a:gd name="T35" fmla="*/ 0 h 60"/>
                <a:gd name="T36" fmla="*/ 0 w 58"/>
                <a:gd name="T37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60">
                  <a:moveTo>
                    <a:pt x="0" y="2"/>
                  </a:moveTo>
                  <a:lnTo>
                    <a:pt x="11" y="4"/>
                  </a:lnTo>
                  <a:lnTo>
                    <a:pt x="22" y="8"/>
                  </a:lnTo>
                  <a:lnTo>
                    <a:pt x="30" y="14"/>
                  </a:lnTo>
                  <a:lnTo>
                    <a:pt x="38" y="20"/>
                  </a:lnTo>
                  <a:lnTo>
                    <a:pt x="45" y="28"/>
                  </a:lnTo>
                  <a:lnTo>
                    <a:pt x="50" y="38"/>
                  </a:lnTo>
                  <a:lnTo>
                    <a:pt x="53" y="48"/>
                  </a:lnTo>
                  <a:lnTo>
                    <a:pt x="53" y="60"/>
                  </a:lnTo>
                  <a:lnTo>
                    <a:pt x="58" y="60"/>
                  </a:lnTo>
                  <a:lnTo>
                    <a:pt x="57" y="48"/>
                  </a:lnTo>
                  <a:lnTo>
                    <a:pt x="53" y="37"/>
                  </a:lnTo>
                  <a:lnTo>
                    <a:pt x="48" y="27"/>
                  </a:lnTo>
                  <a:lnTo>
                    <a:pt x="41" y="19"/>
                  </a:lnTo>
                  <a:lnTo>
                    <a:pt x="33" y="12"/>
                  </a:lnTo>
                  <a:lnTo>
                    <a:pt x="23" y="6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1" name="Freeform 483">
              <a:extLst>
                <a:ext uri="{FF2B5EF4-FFF2-40B4-BE49-F238E27FC236}">
                  <a16:creationId xmlns:a16="http://schemas.microsoft.com/office/drawing/2014/main" id="{FD6C9453-470A-4EB6-A75E-CD6AFB82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020"/>
              <a:ext cx="24" cy="11"/>
            </a:xfrm>
            <a:custGeom>
              <a:avLst/>
              <a:gdLst>
                <a:gd name="T0" fmla="*/ 0 w 48"/>
                <a:gd name="T1" fmla="*/ 2 h 22"/>
                <a:gd name="T2" fmla="*/ 3 w 48"/>
                <a:gd name="T3" fmla="*/ 6 h 22"/>
                <a:gd name="T4" fmla="*/ 7 w 48"/>
                <a:gd name="T5" fmla="*/ 10 h 22"/>
                <a:gd name="T6" fmla="*/ 11 w 48"/>
                <a:gd name="T7" fmla="*/ 13 h 22"/>
                <a:gd name="T8" fmla="*/ 16 w 48"/>
                <a:gd name="T9" fmla="*/ 15 h 22"/>
                <a:gd name="T10" fmla="*/ 21 w 48"/>
                <a:gd name="T11" fmla="*/ 17 h 22"/>
                <a:gd name="T12" fmla="*/ 28 w 48"/>
                <a:gd name="T13" fmla="*/ 19 h 22"/>
                <a:gd name="T14" fmla="*/ 36 w 48"/>
                <a:gd name="T15" fmla="*/ 20 h 22"/>
                <a:gd name="T16" fmla="*/ 47 w 48"/>
                <a:gd name="T17" fmla="*/ 22 h 22"/>
                <a:gd name="T18" fmla="*/ 48 w 48"/>
                <a:gd name="T19" fmla="*/ 20 h 22"/>
                <a:gd name="T20" fmla="*/ 37 w 48"/>
                <a:gd name="T21" fmla="*/ 18 h 22"/>
                <a:gd name="T22" fmla="*/ 30 w 48"/>
                <a:gd name="T23" fmla="*/ 16 h 22"/>
                <a:gd name="T24" fmla="*/ 23 w 48"/>
                <a:gd name="T25" fmla="*/ 15 h 22"/>
                <a:gd name="T26" fmla="*/ 18 w 48"/>
                <a:gd name="T27" fmla="*/ 13 h 22"/>
                <a:gd name="T28" fmla="*/ 15 w 48"/>
                <a:gd name="T29" fmla="*/ 11 h 22"/>
                <a:gd name="T30" fmla="*/ 10 w 48"/>
                <a:gd name="T31" fmla="*/ 9 h 22"/>
                <a:gd name="T32" fmla="*/ 7 w 48"/>
                <a:gd name="T33" fmla="*/ 5 h 22"/>
                <a:gd name="T34" fmla="*/ 3 w 48"/>
                <a:gd name="T35" fmla="*/ 0 h 22"/>
                <a:gd name="T36" fmla="*/ 0 w 48"/>
                <a:gd name="T3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22">
                  <a:moveTo>
                    <a:pt x="0" y="2"/>
                  </a:moveTo>
                  <a:lnTo>
                    <a:pt x="3" y="6"/>
                  </a:lnTo>
                  <a:lnTo>
                    <a:pt x="7" y="10"/>
                  </a:lnTo>
                  <a:lnTo>
                    <a:pt x="11" y="13"/>
                  </a:lnTo>
                  <a:lnTo>
                    <a:pt x="16" y="15"/>
                  </a:lnTo>
                  <a:lnTo>
                    <a:pt x="21" y="17"/>
                  </a:lnTo>
                  <a:lnTo>
                    <a:pt x="28" y="19"/>
                  </a:lnTo>
                  <a:lnTo>
                    <a:pt x="36" y="20"/>
                  </a:lnTo>
                  <a:lnTo>
                    <a:pt x="47" y="22"/>
                  </a:lnTo>
                  <a:lnTo>
                    <a:pt x="48" y="20"/>
                  </a:lnTo>
                  <a:lnTo>
                    <a:pt x="37" y="18"/>
                  </a:lnTo>
                  <a:lnTo>
                    <a:pt x="30" y="16"/>
                  </a:lnTo>
                  <a:lnTo>
                    <a:pt x="23" y="15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0" y="9"/>
                  </a:lnTo>
                  <a:lnTo>
                    <a:pt x="7" y="5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2" name="Freeform 484">
              <a:extLst>
                <a:ext uri="{FF2B5EF4-FFF2-40B4-BE49-F238E27FC236}">
                  <a16:creationId xmlns:a16="http://schemas.microsoft.com/office/drawing/2014/main" id="{042398C2-8CF1-460B-8AED-FF60F0B8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004"/>
              <a:ext cx="50" cy="16"/>
            </a:xfrm>
            <a:custGeom>
              <a:avLst/>
              <a:gdLst>
                <a:gd name="T0" fmla="*/ 0 w 100"/>
                <a:gd name="T1" fmla="*/ 3 h 31"/>
                <a:gd name="T2" fmla="*/ 12 w 100"/>
                <a:gd name="T3" fmla="*/ 3 h 31"/>
                <a:gd name="T4" fmla="*/ 24 w 100"/>
                <a:gd name="T5" fmla="*/ 3 h 31"/>
                <a:gd name="T6" fmla="*/ 37 w 100"/>
                <a:gd name="T7" fmla="*/ 2 h 31"/>
                <a:gd name="T8" fmla="*/ 50 w 100"/>
                <a:gd name="T9" fmla="*/ 3 h 31"/>
                <a:gd name="T10" fmla="*/ 64 w 100"/>
                <a:gd name="T11" fmla="*/ 8 h 31"/>
                <a:gd name="T12" fmla="*/ 75 w 100"/>
                <a:gd name="T13" fmla="*/ 12 h 31"/>
                <a:gd name="T14" fmla="*/ 87 w 100"/>
                <a:gd name="T15" fmla="*/ 20 h 31"/>
                <a:gd name="T16" fmla="*/ 97 w 100"/>
                <a:gd name="T17" fmla="*/ 31 h 31"/>
                <a:gd name="T18" fmla="*/ 100 w 100"/>
                <a:gd name="T19" fmla="*/ 30 h 31"/>
                <a:gd name="T20" fmla="*/ 91 w 100"/>
                <a:gd name="T21" fmla="*/ 19 h 31"/>
                <a:gd name="T22" fmla="*/ 78 w 100"/>
                <a:gd name="T23" fmla="*/ 10 h 31"/>
                <a:gd name="T24" fmla="*/ 65 w 100"/>
                <a:gd name="T25" fmla="*/ 4 h 31"/>
                <a:gd name="T26" fmla="*/ 51 w 100"/>
                <a:gd name="T27" fmla="*/ 1 h 31"/>
                <a:gd name="T28" fmla="*/ 37 w 100"/>
                <a:gd name="T29" fmla="*/ 0 h 31"/>
                <a:gd name="T30" fmla="*/ 24 w 100"/>
                <a:gd name="T31" fmla="*/ 0 h 31"/>
                <a:gd name="T32" fmla="*/ 12 w 100"/>
                <a:gd name="T33" fmla="*/ 0 h 31"/>
                <a:gd name="T34" fmla="*/ 0 w 100"/>
                <a:gd name="T35" fmla="*/ 0 h 31"/>
                <a:gd name="T36" fmla="*/ 0 w 100"/>
                <a:gd name="T3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1">
                  <a:moveTo>
                    <a:pt x="0" y="3"/>
                  </a:moveTo>
                  <a:lnTo>
                    <a:pt x="12" y="3"/>
                  </a:lnTo>
                  <a:lnTo>
                    <a:pt x="24" y="3"/>
                  </a:lnTo>
                  <a:lnTo>
                    <a:pt x="37" y="2"/>
                  </a:lnTo>
                  <a:lnTo>
                    <a:pt x="50" y="3"/>
                  </a:lnTo>
                  <a:lnTo>
                    <a:pt x="64" y="8"/>
                  </a:lnTo>
                  <a:lnTo>
                    <a:pt x="75" y="12"/>
                  </a:lnTo>
                  <a:lnTo>
                    <a:pt x="87" y="20"/>
                  </a:lnTo>
                  <a:lnTo>
                    <a:pt x="97" y="31"/>
                  </a:lnTo>
                  <a:lnTo>
                    <a:pt x="100" y="30"/>
                  </a:lnTo>
                  <a:lnTo>
                    <a:pt x="91" y="19"/>
                  </a:lnTo>
                  <a:lnTo>
                    <a:pt x="78" y="10"/>
                  </a:lnTo>
                  <a:lnTo>
                    <a:pt x="65" y="4"/>
                  </a:lnTo>
                  <a:lnTo>
                    <a:pt x="51" y="1"/>
                  </a:lnTo>
                  <a:lnTo>
                    <a:pt x="37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3" name="Freeform 485">
              <a:extLst>
                <a:ext uri="{FF2B5EF4-FFF2-40B4-BE49-F238E27FC236}">
                  <a16:creationId xmlns:a16="http://schemas.microsoft.com/office/drawing/2014/main" id="{B62C8F36-A771-406F-B4EE-B6F9B5B4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981"/>
              <a:ext cx="66" cy="25"/>
            </a:xfrm>
            <a:custGeom>
              <a:avLst/>
              <a:gdLst>
                <a:gd name="T0" fmla="*/ 0 w 131"/>
                <a:gd name="T1" fmla="*/ 3 h 49"/>
                <a:gd name="T2" fmla="*/ 23 w 131"/>
                <a:gd name="T3" fmla="*/ 13 h 49"/>
                <a:gd name="T4" fmla="*/ 44 w 131"/>
                <a:gd name="T5" fmla="*/ 22 h 49"/>
                <a:gd name="T6" fmla="*/ 62 w 131"/>
                <a:gd name="T7" fmla="*/ 30 h 49"/>
                <a:gd name="T8" fmla="*/ 78 w 131"/>
                <a:gd name="T9" fmla="*/ 37 h 49"/>
                <a:gd name="T10" fmla="*/ 94 w 131"/>
                <a:gd name="T11" fmla="*/ 42 h 49"/>
                <a:gd name="T12" fmla="*/ 107 w 131"/>
                <a:gd name="T13" fmla="*/ 46 h 49"/>
                <a:gd name="T14" fmla="*/ 120 w 131"/>
                <a:gd name="T15" fmla="*/ 48 h 49"/>
                <a:gd name="T16" fmla="*/ 131 w 131"/>
                <a:gd name="T17" fmla="*/ 49 h 49"/>
                <a:gd name="T18" fmla="*/ 131 w 131"/>
                <a:gd name="T19" fmla="*/ 46 h 49"/>
                <a:gd name="T20" fmla="*/ 122 w 131"/>
                <a:gd name="T21" fmla="*/ 46 h 49"/>
                <a:gd name="T22" fmla="*/ 108 w 131"/>
                <a:gd name="T23" fmla="*/ 44 h 49"/>
                <a:gd name="T24" fmla="*/ 95 w 131"/>
                <a:gd name="T25" fmla="*/ 40 h 49"/>
                <a:gd name="T26" fmla="*/ 80 w 131"/>
                <a:gd name="T27" fmla="*/ 35 h 49"/>
                <a:gd name="T28" fmla="*/ 63 w 131"/>
                <a:gd name="T29" fmla="*/ 28 h 49"/>
                <a:gd name="T30" fmla="*/ 45 w 131"/>
                <a:gd name="T31" fmla="*/ 20 h 49"/>
                <a:gd name="T32" fmla="*/ 25 w 131"/>
                <a:gd name="T33" fmla="*/ 10 h 49"/>
                <a:gd name="T34" fmla="*/ 3 w 131"/>
                <a:gd name="T35" fmla="*/ 0 h 49"/>
                <a:gd name="T36" fmla="*/ 0 w 131"/>
                <a:gd name="T3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49">
                  <a:moveTo>
                    <a:pt x="0" y="3"/>
                  </a:moveTo>
                  <a:lnTo>
                    <a:pt x="23" y="13"/>
                  </a:lnTo>
                  <a:lnTo>
                    <a:pt x="44" y="22"/>
                  </a:lnTo>
                  <a:lnTo>
                    <a:pt x="62" y="30"/>
                  </a:lnTo>
                  <a:lnTo>
                    <a:pt x="78" y="37"/>
                  </a:lnTo>
                  <a:lnTo>
                    <a:pt x="94" y="42"/>
                  </a:lnTo>
                  <a:lnTo>
                    <a:pt x="107" y="46"/>
                  </a:lnTo>
                  <a:lnTo>
                    <a:pt x="120" y="48"/>
                  </a:lnTo>
                  <a:lnTo>
                    <a:pt x="131" y="49"/>
                  </a:lnTo>
                  <a:lnTo>
                    <a:pt x="131" y="46"/>
                  </a:lnTo>
                  <a:lnTo>
                    <a:pt x="122" y="46"/>
                  </a:lnTo>
                  <a:lnTo>
                    <a:pt x="108" y="44"/>
                  </a:lnTo>
                  <a:lnTo>
                    <a:pt x="95" y="40"/>
                  </a:lnTo>
                  <a:lnTo>
                    <a:pt x="80" y="35"/>
                  </a:lnTo>
                  <a:lnTo>
                    <a:pt x="63" y="28"/>
                  </a:lnTo>
                  <a:lnTo>
                    <a:pt x="45" y="20"/>
                  </a:lnTo>
                  <a:lnTo>
                    <a:pt x="25" y="1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4" name="Freeform 486">
              <a:extLst>
                <a:ext uri="{FF2B5EF4-FFF2-40B4-BE49-F238E27FC236}">
                  <a16:creationId xmlns:a16="http://schemas.microsoft.com/office/drawing/2014/main" id="{19EB8D7B-4263-41FA-A727-C62BEBA7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975"/>
              <a:ext cx="90" cy="16"/>
            </a:xfrm>
            <a:custGeom>
              <a:avLst/>
              <a:gdLst>
                <a:gd name="T0" fmla="*/ 3 w 178"/>
                <a:gd name="T1" fmla="*/ 31 h 31"/>
                <a:gd name="T2" fmla="*/ 7 w 178"/>
                <a:gd name="T3" fmla="*/ 30 h 31"/>
                <a:gd name="T4" fmla="*/ 10 w 178"/>
                <a:gd name="T5" fmla="*/ 28 h 31"/>
                <a:gd name="T6" fmla="*/ 17 w 178"/>
                <a:gd name="T7" fmla="*/ 25 h 31"/>
                <a:gd name="T8" fmla="*/ 26 w 178"/>
                <a:gd name="T9" fmla="*/ 22 h 31"/>
                <a:gd name="T10" fmla="*/ 36 w 178"/>
                <a:gd name="T11" fmla="*/ 19 h 31"/>
                <a:gd name="T12" fmla="*/ 45 w 178"/>
                <a:gd name="T13" fmla="*/ 16 h 31"/>
                <a:gd name="T14" fmla="*/ 59 w 178"/>
                <a:gd name="T15" fmla="*/ 13 h 31"/>
                <a:gd name="T16" fmla="*/ 71 w 178"/>
                <a:gd name="T17" fmla="*/ 8 h 31"/>
                <a:gd name="T18" fmla="*/ 84 w 178"/>
                <a:gd name="T19" fmla="*/ 6 h 31"/>
                <a:gd name="T20" fmla="*/ 96 w 178"/>
                <a:gd name="T21" fmla="*/ 4 h 31"/>
                <a:gd name="T22" fmla="*/ 111 w 178"/>
                <a:gd name="T23" fmla="*/ 3 h 31"/>
                <a:gd name="T24" fmla="*/ 124 w 178"/>
                <a:gd name="T25" fmla="*/ 3 h 31"/>
                <a:gd name="T26" fmla="*/ 138 w 178"/>
                <a:gd name="T27" fmla="*/ 3 h 31"/>
                <a:gd name="T28" fmla="*/ 151 w 178"/>
                <a:gd name="T29" fmla="*/ 5 h 31"/>
                <a:gd name="T30" fmla="*/ 164 w 178"/>
                <a:gd name="T31" fmla="*/ 8 h 31"/>
                <a:gd name="T32" fmla="*/ 175 w 178"/>
                <a:gd name="T33" fmla="*/ 14 h 31"/>
                <a:gd name="T34" fmla="*/ 178 w 178"/>
                <a:gd name="T35" fmla="*/ 12 h 31"/>
                <a:gd name="T36" fmla="*/ 165 w 178"/>
                <a:gd name="T37" fmla="*/ 6 h 31"/>
                <a:gd name="T38" fmla="*/ 152 w 178"/>
                <a:gd name="T39" fmla="*/ 3 h 31"/>
                <a:gd name="T40" fmla="*/ 138 w 178"/>
                <a:gd name="T41" fmla="*/ 1 h 31"/>
                <a:gd name="T42" fmla="*/ 124 w 178"/>
                <a:gd name="T43" fmla="*/ 0 h 31"/>
                <a:gd name="T44" fmla="*/ 111 w 178"/>
                <a:gd name="T45" fmla="*/ 1 h 31"/>
                <a:gd name="T46" fmla="*/ 96 w 178"/>
                <a:gd name="T47" fmla="*/ 2 h 31"/>
                <a:gd name="T48" fmla="*/ 82 w 178"/>
                <a:gd name="T49" fmla="*/ 4 h 31"/>
                <a:gd name="T50" fmla="*/ 69 w 178"/>
                <a:gd name="T51" fmla="*/ 6 h 31"/>
                <a:gd name="T52" fmla="*/ 57 w 178"/>
                <a:gd name="T53" fmla="*/ 9 h 31"/>
                <a:gd name="T54" fmla="*/ 44 w 178"/>
                <a:gd name="T55" fmla="*/ 14 h 31"/>
                <a:gd name="T56" fmla="*/ 34 w 178"/>
                <a:gd name="T57" fmla="*/ 16 h 31"/>
                <a:gd name="T58" fmla="*/ 24 w 178"/>
                <a:gd name="T59" fmla="*/ 20 h 31"/>
                <a:gd name="T60" fmla="*/ 15 w 178"/>
                <a:gd name="T61" fmla="*/ 23 h 31"/>
                <a:gd name="T62" fmla="*/ 9 w 178"/>
                <a:gd name="T63" fmla="*/ 25 h 31"/>
                <a:gd name="T64" fmla="*/ 3 w 178"/>
                <a:gd name="T65" fmla="*/ 28 h 31"/>
                <a:gd name="T66" fmla="*/ 0 w 178"/>
                <a:gd name="T67" fmla="*/ 29 h 31"/>
                <a:gd name="T68" fmla="*/ 3 w 178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31">
                  <a:moveTo>
                    <a:pt x="3" y="31"/>
                  </a:moveTo>
                  <a:lnTo>
                    <a:pt x="7" y="30"/>
                  </a:lnTo>
                  <a:lnTo>
                    <a:pt x="10" y="28"/>
                  </a:lnTo>
                  <a:lnTo>
                    <a:pt x="17" y="25"/>
                  </a:lnTo>
                  <a:lnTo>
                    <a:pt x="26" y="22"/>
                  </a:lnTo>
                  <a:lnTo>
                    <a:pt x="36" y="19"/>
                  </a:lnTo>
                  <a:lnTo>
                    <a:pt x="45" y="16"/>
                  </a:lnTo>
                  <a:lnTo>
                    <a:pt x="59" y="13"/>
                  </a:lnTo>
                  <a:lnTo>
                    <a:pt x="71" y="8"/>
                  </a:lnTo>
                  <a:lnTo>
                    <a:pt x="84" y="6"/>
                  </a:lnTo>
                  <a:lnTo>
                    <a:pt x="96" y="4"/>
                  </a:lnTo>
                  <a:lnTo>
                    <a:pt x="111" y="3"/>
                  </a:lnTo>
                  <a:lnTo>
                    <a:pt x="124" y="3"/>
                  </a:lnTo>
                  <a:lnTo>
                    <a:pt x="138" y="3"/>
                  </a:lnTo>
                  <a:lnTo>
                    <a:pt x="151" y="5"/>
                  </a:lnTo>
                  <a:lnTo>
                    <a:pt x="164" y="8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65" y="6"/>
                  </a:lnTo>
                  <a:lnTo>
                    <a:pt x="152" y="3"/>
                  </a:lnTo>
                  <a:lnTo>
                    <a:pt x="138" y="1"/>
                  </a:lnTo>
                  <a:lnTo>
                    <a:pt x="124" y="0"/>
                  </a:lnTo>
                  <a:lnTo>
                    <a:pt x="111" y="1"/>
                  </a:lnTo>
                  <a:lnTo>
                    <a:pt x="96" y="2"/>
                  </a:lnTo>
                  <a:lnTo>
                    <a:pt x="82" y="4"/>
                  </a:lnTo>
                  <a:lnTo>
                    <a:pt x="69" y="6"/>
                  </a:lnTo>
                  <a:lnTo>
                    <a:pt x="57" y="9"/>
                  </a:lnTo>
                  <a:lnTo>
                    <a:pt x="44" y="14"/>
                  </a:lnTo>
                  <a:lnTo>
                    <a:pt x="34" y="16"/>
                  </a:lnTo>
                  <a:lnTo>
                    <a:pt x="24" y="20"/>
                  </a:lnTo>
                  <a:lnTo>
                    <a:pt x="15" y="23"/>
                  </a:lnTo>
                  <a:lnTo>
                    <a:pt x="9" y="25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5" name="Freeform 487">
              <a:extLst>
                <a:ext uri="{FF2B5EF4-FFF2-40B4-BE49-F238E27FC236}">
                  <a16:creationId xmlns:a16="http://schemas.microsoft.com/office/drawing/2014/main" id="{38DFD340-7833-41EB-A44C-6CE3F638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90"/>
              <a:ext cx="71" cy="10"/>
            </a:xfrm>
            <a:custGeom>
              <a:avLst/>
              <a:gdLst>
                <a:gd name="T0" fmla="*/ 0 w 144"/>
                <a:gd name="T1" fmla="*/ 21 h 21"/>
                <a:gd name="T2" fmla="*/ 24 w 144"/>
                <a:gd name="T3" fmla="*/ 20 h 21"/>
                <a:gd name="T4" fmla="*/ 46 w 144"/>
                <a:gd name="T5" fmla="*/ 20 h 21"/>
                <a:gd name="T6" fmla="*/ 65 w 144"/>
                <a:gd name="T7" fmla="*/ 19 h 21"/>
                <a:gd name="T8" fmla="*/ 80 w 144"/>
                <a:gd name="T9" fmla="*/ 19 h 21"/>
                <a:gd name="T10" fmla="*/ 93 w 144"/>
                <a:gd name="T11" fmla="*/ 18 h 21"/>
                <a:gd name="T12" fmla="*/ 105 w 144"/>
                <a:gd name="T13" fmla="*/ 17 h 21"/>
                <a:gd name="T14" fmla="*/ 115 w 144"/>
                <a:gd name="T15" fmla="*/ 15 h 21"/>
                <a:gd name="T16" fmla="*/ 121 w 144"/>
                <a:gd name="T17" fmla="*/ 14 h 21"/>
                <a:gd name="T18" fmla="*/ 127 w 144"/>
                <a:gd name="T19" fmla="*/ 12 h 21"/>
                <a:gd name="T20" fmla="*/ 131 w 144"/>
                <a:gd name="T21" fmla="*/ 11 h 21"/>
                <a:gd name="T22" fmla="*/ 135 w 144"/>
                <a:gd name="T23" fmla="*/ 10 h 21"/>
                <a:gd name="T24" fmla="*/ 138 w 144"/>
                <a:gd name="T25" fmla="*/ 9 h 21"/>
                <a:gd name="T26" fmla="*/ 140 w 144"/>
                <a:gd name="T27" fmla="*/ 6 h 21"/>
                <a:gd name="T28" fmla="*/ 141 w 144"/>
                <a:gd name="T29" fmla="*/ 4 h 21"/>
                <a:gd name="T30" fmla="*/ 143 w 144"/>
                <a:gd name="T31" fmla="*/ 3 h 21"/>
                <a:gd name="T32" fmla="*/ 144 w 144"/>
                <a:gd name="T33" fmla="*/ 2 h 21"/>
                <a:gd name="T34" fmla="*/ 141 w 144"/>
                <a:gd name="T35" fmla="*/ 0 h 21"/>
                <a:gd name="T36" fmla="*/ 139 w 144"/>
                <a:gd name="T37" fmla="*/ 1 h 21"/>
                <a:gd name="T38" fmla="*/ 138 w 144"/>
                <a:gd name="T39" fmla="*/ 3 h 21"/>
                <a:gd name="T40" fmla="*/ 137 w 144"/>
                <a:gd name="T41" fmla="*/ 5 h 21"/>
                <a:gd name="T42" fmla="*/ 134 w 144"/>
                <a:gd name="T43" fmla="*/ 6 h 21"/>
                <a:gd name="T44" fmla="*/ 132 w 144"/>
                <a:gd name="T45" fmla="*/ 7 h 21"/>
                <a:gd name="T46" fmla="*/ 129 w 144"/>
                <a:gd name="T47" fmla="*/ 9 h 21"/>
                <a:gd name="T48" fmla="*/ 125 w 144"/>
                <a:gd name="T49" fmla="*/ 10 h 21"/>
                <a:gd name="T50" fmla="*/ 120 w 144"/>
                <a:gd name="T51" fmla="*/ 12 h 21"/>
                <a:gd name="T52" fmla="*/ 113 w 144"/>
                <a:gd name="T53" fmla="*/ 13 h 21"/>
                <a:gd name="T54" fmla="*/ 103 w 144"/>
                <a:gd name="T55" fmla="*/ 15 h 21"/>
                <a:gd name="T56" fmla="*/ 93 w 144"/>
                <a:gd name="T57" fmla="*/ 16 h 21"/>
                <a:gd name="T58" fmla="*/ 80 w 144"/>
                <a:gd name="T59" fmla="*/ 17 h 21"/>
                <a:gd name="T60" fmla="*/ 65 w 144"/>
                <a:gd name="T61" fmla="*/ 17 h 21"/>
                <a:gd name="T62" fmla="*/ 46 w 144"/>
                <a:gd name="T63" fmla="*/ 18 h 21"/>
                <a:gd name="T64" fmla="*/ 24 w 144"/>
                <a:gd name="T65" fmla="*/ 18 h 21"/>
                <a:gd name="T66" fmla="*/ 0 w 144"/>
                <a:gd name="T67" fmla="*/ 19 h 21"/>
                <a:gd name="T68" fmla="*/ 0 w 144"/>
                <a:gd name="T6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21">
                  <a:moveTo>
                    <a:pt x="0" y="21"/>
                  </a:moveTo>
                  <a:lnTo>
                    <a:pt x="24" y="20"/>
                  </a:lnTo>
                  <a:lnTo>
                    <a:pt x="46" y="20"/>
                  </a:lnTo>
                  <a:lnTo>
                    <a:pt x="65" y="19"/>
                  </a:lnTo>
                  <a:lnTo>
                    <a:pt x="80" y="19"/>
                  </a:lnTo>
                  <a:lnTo>
                    <a:pt x="93" y="18"/>
                  </a:lnTo>
                  <a:lnTo>
                    <a:pt x="105" y="17"/>
                  </a:lnTo>
                  <a:lnTo>
                    <a:pt x="115" y="15"/>
                  </a:lnTo>
                  <a:lnTo>
                    <a:pt x="121" y="14"/>
                  </a:lnTo>
                  <a:lnTo>
                    <a:pt x="127" y="12"/>
                  </a:lnTo>
                  <a:lnTo>
                    <a:pt x="131" y="11"/>
                  </a:lnTo>
                  <a:lnTo>
                    <a:pt x="135" y="10"/>
                  </a:lnTo>
                  <a:lnTo>
                    <a:pt x="138" y="9"/>
                  </a:lnTo>
                  <a:lnTo>
                    <a:pt x="140" y="6"/>
                  </a:lnTo>
                  <a:lnTo>
                    <a:pt x="141" y="4"/>
                  </a:lnTo>
                  <a:lnTo>
                    <a:pt x="143" y="3"/>
                  </a:lnTo>
                  <a:lnTo>
                    <a:pt x="144" y="2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7"/>
                  </a:lnTo>
                  <a:lnTo>
                    <a:pt x="129" y="9"/>
                  </a:lnTo>
                  <a:lnTo>
                    <a:pt x="125" y="10"/>
                  </a:lnTo>
                  <a:lnTo>
                    <a:pt x="120" y="12"/>
                  </a:lnTo>
                  <a:lnTo>
                    <a:pt x="113" y="13"/>
                  </a:lnTo>
                  <a:lnTo>
                    <a:pt x="103" y="15"/>
                  </a:lnTo>
                  <a:lnTo>
                    <a:pt x="93" y="16"/>
                  </a:lnTo>
                  <a:lnTo>
                    <a:pt x="80" y="17"/>
                  </a:lnTo>
                  <a:lnTo>
                    <a:pt x="65" y="17"/>
                  </a:lnTo>
                  <a:lnTo>
                    <a:pt x="46" y="18"/>
                  </a:lnTo>
                  <a:lnTo>
                    <a:pt x="24" y="18"/>
                  </a:lnTo>
                  <a:lnTo>
                    <a:pt x="0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6" name="Freeform 488">
              <a:extLst>
                <a:ext uri="{FF2B5EF4-FFF2-40B4-BE49-F238E27FC236}">
                  <a16:creationId xmlns:a16="http://schemas.microsoft.com/office/drawing/2014/main" id="{3F76FEEE-823C-4A74-8186-3AF87853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999"/>
              <a:ext cx="93" cy="33"/>
            </a:xfrm>
            <a:custGeom>
              <a:avLst/>
              <a:gdLst>
                <a:gd name="T0" fmla="*/ 3 w 186"/>
                <a:gd name="T1" fmla="*/ 64 h 64"/>
                <a:gd name="T2" fmla="*/ 6 w 186"/>
                <a:gd name="T3" fmla="*/ 61 h 64"/>
                <a:gd name="T4" fmla="*/ 10 w 186"/>
                <a:gd name="T5" fmla="*/ 57 h 64"/>
                <a:gd name="T6" fmla="*/ 14 w 186"/>
                <a:gd name="T7" fmla="*/ 53 h 64"/>
                <a:gd name="T8" fmla="*/ 19 w 186"/>
                <a:gd name="T9" fmla="*/ 49 h 64"/>
                <a:gd name="T10" fmla="*/ 24 w 186"/>
                <a:gd name="T11" fmla="*/ 44 h 64"/>
                <a:gd name="T12" fmla="*/ 30 w 186"/>
                <a:gd name="T13" fmla="*/ 39 h 64"/>
                <a:gd name="T14" fmla="*/ 38 w 186"/>
                <a:gd name="T15" fmla="*/ 34 h 64"/>
                <a:gd name="T16" fmla="*/ 47 w 186"/>
                <a:gd name="T17" fmla="*/ 28 h 64"/>
                <a:gd name="T18" fmla="*/ 57 w 186"/>
                <a:gd name="T19" fmla="*/ 24 h 64"/>
                <a:gd name="T20" fmla="*/ 70 w 186"/>
                <a:gd name="T21" fmla="*/ 19 h 64"/>
                <a:gd name="T22" fmla="*/ 84 w 186"/>
                <a:gd name="T23" fmla="*/ 15 h 64"/>
                <a:gd name="T24" fmla="*/ 100 w 186"/>
                <a:gd name="T25" fmla="*/ 10 h 64"/>
                <a:gd name="T26" fmla="*/ 118 w 186"/>
                <a:gd name="T27" fmla="*/ 7 h 64"/>
                <a:gd name="T28" fmla="*/ 137 w 186"/>
                <a:gd name="T29" fmla="*/ 5 h 64"/>
                <a:gd name="T30" fmla="*/ 160 w 186"/>
                <a:gd name="T31" fmla="*/ 3 h 64"/>
                <a:gd name="T32" fmla="*/ 186 w 186"/>
                <a:gd name="T33" fmla="*/ 2 h 64"/>
                <a:gd name="T34" fmla="*/ 186 w 186"/>
                <a:gd name="T35" fmla="*/ 0 h 64"/>
                <a:gd name="T36" fmla="*/ 160 w 186"/>
                <a:gd name="T37" fmla="*/ 1 h 64"/>
                <a:gd name="T38" fmla="*/ 137 w 186"/>
                <a:gd name="T39" fmla="*/ 3 h 64"/>
                <a:gd name="T40" fmla="*/ 116 w 186"/>
                <a:gd name="T41" fmla="*/ 5 h 64"/>
                <a:gd name="T42" fmla="*/ 99 w 186"/>
                <a:gd name="T43" fmla="*/ 8 h 64"/>
                <a:gd name="T44" fmla="*/ 82 w 186"/>
                <a:gd name="T45" fmla="*/ 12 h 64"/>
                <a:gd name="T46" fmla="*/ 68 w 186"/>
                <a:gd name="T47" fmla="*/ 17 h 64"/>
                <a:gd name="T48" fmla="*/ 56 w 186"/>
                <a:gd name="T49" fmla="*/ 22 h 64"/>
                <a:gd name="T50" fmla="*/ 44 w 186"/>
                <a:gd name="T51" fmla="*/ 26 h 64"/>
                <a:gd name="T52" fmla="*/ 35 w 186"/>
                <a:gd name="T53" fmla="*/ 32 h 64"/>
                <a:gd name="T54" fmla="*/ 27 w 186"/>
                <a:gd name="T55" fmla="*/ 36 h 64"/>
                <a:gd name="T56" fmla="*/ 20 w 186"/>
                <a:gd name="T57" fmla="*/ 43 h 64"/>
                <a:gd name="T58" fmla="*/ 15 w 186"/>
                <a:gd name="T59" fmla="*/ 48 h 64"/>
                <a:gd name="T60" fmla="*/ 11 w 186"/>
                <a:gd name="T61" fmla="*/ 52 h 64"/>
                <a:gd name="T62" fmla="*/ 6 w 186"/>
                <a:gd name="T63" fmla="*/ 56 h 64"/>
                <a:gd name="T64" fmla="*/ 2 w 186"/>
                <a:gd name="T65" fmla="*/ 60 h 64"/>
                <a:gd name="T66" fmla="*/ 0 w 186"/>
                <a:gd name="T67" fmla="*/ 63 h 64"/>
                <a:gd name="T68" fmla="*/ 3 w 186"/>
                <a:gd name="T6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64">
                  <a:moveTo>
                    <a:pt x="3" y="64"/>
                  </a:moveTo>
                  <a:lnTo>
                    <a:pt x="6" y="61"/>
                  </a:lnTo>
                  <a:lnTo>
                    <a:pt x="10" y="57"/>
                  </a:lnTo>
                  <a:lnTo>
                    <a:pt x="14" y="53"/>
                  </a:lnTo>
                  <a:lnTo>
                    <a:pt x="19" y="49"/>
                  </a:lnTo>
                  <a:lnTo>
                    <a:pt x="24" y="44"/>
                  </a:lnTo>
                  <a:lnTo>
                    <a:pt x="30" y="39"/>
                  </a:lnTo>
                  <a:lnTo>
                    <a:pt x="38" y="34"/>
                  </a:lnTo>
                  <a:lnTo>
                    <a:pt x="47" y="28"/>
                  </a:lnTo>
                  <a:lnTo>
                    <a:pt x="57" y="24"/>
                  </a:lnTo>
                  <a:lnTo>
                    <a:pt x="70" y="19"/>
                  </a:lnTo>
                  <a:lnTo>
                    <a:pt x="84" y="15"/>
                  </a:lnTo>
                  <a:lnTo>
                    <a:pt x="100" y="10"/>
                  </a:lnTo>
                  <a:lnTo>
                    <a:pt x="118" y="7"/>
                  </a:lnTo>
                  <a:lnTo>
                    <a:pt x="137" y="5"/>
                  </a:lnTo>
                  <a:lnTo>
                    <a:pt x="160" y="3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60" y="1"/>
                  </a:lnTo>
                  <a:lnTo>
                    <a:pt x="137" y="3"/>
                  </a:lnTo>
                  <a:lnTo>
                    <a:pt x="116" y="5"/>
                  </a:lnTo>
                  <a:lnTo>
                    <a:pt x="99" y="8"/>
                  </a:lnTo>
                  <a:lnTo>
                    <a:pt x="82" y="12"/>
                  </a:lnTo>
                  <a:lnTo>
                    <a:pt x="68" y="17"/>
                  </a:lnTo>
                  <a:lnTo>
                    <a:pt x="56" y="22"/>
                  </a:lnTo>
                  <a:lnTo>
                    <a:pt x="44" y="26"/>
                  </a:lnTo>
                  <a:lnTo>
                    <a:pt x="35" y="32"/>
                  </a:lnTo>
                  <a:lnTo>
                    <a:pt x="27" y="36"/>
                  </a:lnTo>
                  <a:lnTo>
                    <a:pt x="20" y="43"/>
                  </a:lnTo>
                  <a:lnTo>
                    <a:pt x="15" y="48"/>
                  </a:lnTo>
                  <a:lnTo>
                    <a:pt x="11" y="52"/>
                  </a:lnTo>
                  <a:lnTo>
                    <a:pt x="6" y="56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3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7" name="Freeform 489">
              <a:extLst>
                <a:ext uri="{FF2B5EF4-FFF2-40B4-BE49-F238E27FC236}">
                  <a16:creationId xmlns:a16="http://schemas.microsoft.com/office/drawing/2014/main" id="{F402C517-23F0-40DB-B7EC-B3536A8A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031"/>
              <a:ext cx="35" cy="17"/>
            </a:xfrm>
            <a:custGeom>
              <a:avLst/>
              <a:gdLst>
                <a:gd name="T0" fmla="*/ 2 w 70"/>
                <a:gd name="T1" fmla="*/ 35 h 35"/>
                <a:gd name="T2" fmla="*/ 14 w 70"/>
                <a:gd name="T3" fmla="*/ 31 h 35"/>
                <a:gd name="T4" fmla="*/ 25 w 70"/>
                <a:gd name="T5" fmla="*/ 28 h 35"/>
                <a:gd name="T6" fmla="*/ 35 w 70"/>
                <a:gd name="T7" fmla="*/ 25 h 35"/>
                <a:gd name="T8" fmla="*/ 44 w 70"/>
                <a:gd name="T9" fmla="*/ 21 h 35"/>
                <a:gd name="T10" fmla="*/ 52 w 70"/>
                <a:gd name="T11" fmla="*/ 17 h 35"/>
                <a:gd name="T12" fmla="*/ 59 w 70"/>
                <a:gd name="T13" fmla="*/ 12 h 35"/>
                <a:gd name="T14" fmla="*/ 65 w 70"/>
                <a:gd name="T15" fmla="*/ 7 h 35"/>
                <a:gd name="T16" fmla="*/ 70 w 70"/>
                <a:gd name="T17" fmla="*/ 1 h 35"/>
                <a:gd name="T18" fmla="*/ 67 w 70"/>
                <a:gd name="T19" fmla="*/ 0 h 35"/>
                <a:gd name="T20" fmla="*/ 62 w 70"/>
                <a:gd name="T21" fmla="*/ 6 h 35"/>
                <a:gd name="T22" fmla="*/ 55 w 70"/>
                <a:gd name="T23" fmla="*/ 10 h 35"/>
                <a:gd name="T24" fmla="*/ 48 w 70"/>
                <a:gd name="T25" fmla="*/ 15 h 35"/>
                <a:gd name="T26" fmla="*/ 41 w 70"/>
                <a:gd name="T27" fmla="*/ 19 h 35"/>
                <a:gd name="T28" fmla="*/ 34 w 70"/>
                <a:gd name="T29" fmla="*/ 23 h 35"/>
                <a:gd name="T30" fmla="*/ 24 w 70"/>
                <a:gd name="T31" fmla="*/ 26 h 35"/>
                <a:gd name="T32" fmla="*/ 12 w 70"/>
                <a:gd name="T33" fmla="*/ 29 h 35"/>
                <a:gd name="T34" fmla="*/ 0 w 70"/>
                <a:gd name="T35" fmla="*/ 33 h 35"/>
                <a:gd name="T36" fmla="*/ 2 w 70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5">
                  <a:moveTo>
                    <a:pt x="2" y="35"/>
                  </a:moveTo>
                  <a:lnTo>
                    <a:pt x="14" y="31"/>
                  </a:lnTo>
                  <a:lnTo>
                    <a:pt x="25" y="28"/>
                  </a:lnTo>
                  <a:lnTo>
                    <a:pt x="35" y="25"/>
                  </a:lnTo>
                  <a:lnTo>
                    <a:pt x="44" y="21"/>
                  </a:lnTo>
                  <a:lnTo>
                    <a:pt x="52" y="17"/>
                  </a:lnTo>
                  <a:lnTo>
                    <a:pt x="59" y="12"/>
                  </a:lnTo>
                  <a:lnTo>
                    <a:pt x="65" y="7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2" y="6"/>
                  </a:lnTo>
                  <a:lnTo>
                    <a:pt x="55" y="10"/>
                  </a:lnTo>
                  <a:lnTo>
                    <a:pt x="48" y="15"/>
                  </a:lnTo>
                  <a:lnTo>
                    <a:pt x="41" y="19"/>
                  </a:lnTo>
                  <a:lnTo>
                    <a:pt x="34" y="23"/>
                  </a:lnTo>
                  <a:lnTo>
                    <a:pt x="24" y="26"/>
                  </a:lnTo>
                  <a:lnTo>
                    <a:pt x="12" y="29"/>
                  </a:lnTo>
                  <a:lnTo>
                    <a:pt x="0" y="33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8" name="Freeform 490">
              <a:extLst>
                <a:ext uri="{FF2B5EF4-FFF2-40B4-BE49-F238E27FC236}">
                  <a16:creationId xmlns:a16="http://schemas.microsoft.com/office/drawing/2014/main" id="{98E07D99-DFCD-4D15-AACB-B86637FD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47"/>
              <a:ext cx="16" cy="18"/>
            </a:xfrm>
            <a:custGeom>
              <a:avLst/>
              <a:gdLst>
                <a:gd name="T0" fmla="*/ 5 w 34"/>
                <a:gd name="T1" fmla="*/ 35 h 35"/>
                <a:gd name="T2" fmla="*/ 7 w 34"/>
                <a:gd name="T3" fmla="*/ 32 h 35"/>
                <a:gd name="T4" fmla="*/ 11 w 34"/>
                <a:gd name="T5" fmla="*/ 28 h 35"/>
                <a:gd name="T6" fmla="*/ 13 w 34"/>
                <a:gd name="T7" fmla="*/ 23 h 35"/>
                <a:gd name="T8" fmla="*/ 16 w 34"/>
                <a:gd name="T9" fmla="*/ 17 h 35"/>
                <a:gd name="T10" fmla="*/ 20 w 34"/>
                <a:gd name="T11" fmla="*/ 12 h 35"/>
                <a:gd name="T12" fmla="*/ 24 w 34"/>
                <a:gd name="T13" fmla="*/ 7 h 35"/>
                <a:gd name="T14" fmla="*/ 28 w 34"/>
                <a:gd name="T15" fmla="*/ 4 h 35"/>
                <a:gd name="T16" fmla="*/ 34 w 34"/>
                <a:gd name="T17" fmla="*/ 2 h 35"/>
                <a:gd name="T18" fmla="*/ 32 w 34"/>
                <a:gd name="T19" fmla="*/ 0 h 35"/>
                <a:gd name="T20" fmla="*/ 25 w 34"/>
                <a:gd name="T21" fmla="*/ 2 h 35"/>
                <a:gd name="T22" fmla="*/ 21 w 34"/>
                <a:gd name="T23" fmla="*/ 6 h 35"/>
                <a:gd name="T24" fmla="*/ 17 w 34"/>
                <a:gd name="T25" fmla="*/ 11 h 35"/>
                <a:gd name="T26" fmla="*/ 13 w 34"/>
                <a:gd name="T27" fmla="*/ 16 h 35"/>
                <a:gd name="T28" fmla="*/ 10 w 34"/>
                <a:gd name="T29" fmla="*/ 22 h 35"/>
                <a:gd name="T30" fmla="*/ 7 w 34"/>
                <a:gd name="T31" fmla="*/ 27 h 35"/>
                <a:gd name="T32" fmla="*/ 4 w 34"/>
                <a:gd name="T33" fmla="*/ 31 h 35"/>
                <a:gd name="T34" fmla="*/ 0 w 34"/>
                <a:gd name="T35" fmla="*/ 33 h 35"/>
                <a:gd name="T36" fmla="*/ 5 w 34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5">
                  <a:moveTo>
                    <a:pt x="5" y="35"/>
                  </a:moveTo>
                  <a:lnTo>
                    <a:pt x="7" y="32"/>
                  </a:lnTo>
                  <a:lnTo>
                    <a:pt x="11" y="28"/>
                  </a:lnTo>
                  <a:lnTo>
                    <a:pt x="13" y="23"/>
                  </a:lnTo>
                  <a:lnTo>
                    <a:pt x="16" y="17"/>
                  </a:lnTo>
                  <a:lnTo>
                    <a:pt x="20" y="12"/>
                  </a:lnTo>
                  <a:lnTo>
                    <a:pt x="24" y="7"/>
                  </a:lnTo>
                  <a:lnTo>
                    <a:pt x="28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21" y="6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0" y="22"/>
                  </a:lnTo>
                  <a:lnTo>
                    <a:pt x="7" y="27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9" name="Freeform 491">
              <a:extLst>
                <a:ext uri="{FF2B5EF4-FFF2-40B4-BE49-F238E27FC236}">
                  <a16:creationId xmlns:a16="http://schemas.microsoft.com/office/drawing/2014/main" id="{77F335C7-A438-4755-9E0A-8530FF07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063"/>
              <a:ext cx="27" cy="36"/>
            </a:xfrm>
            <a:custGeom>
              <a:avLst/>
              <a:gdLst>
                <a:gd name="T0" fmla="*/ 3 w 53"/>
                <a:gd name="T1" fmla="*/ 70 h 70"/>
                <a:gd name="T2" fmla="*/ 3 w 53"/>
                <a:gd name="T3" fmla="*/ 61 h 70"/>
                <a:gd name="T4" fmla="*/ 8 w 53"/>
                <a:gd name="T5" fmla="*/ 52 h 70"/>
                <a:gd name="T6" fmla="*/ 14 w 53"/>
                <a:gd name="T7" fmla="*/ 40 h 70"/>
                <a:gd name="T8" fmla="*/ 22 w 53"/>
                <a:gd name="T9" fmla="*/ 30 h 70"/>
                <a:gd name="T10" fmla="*/ 32 w 53"/>
                <a:gd name="T11" fmla="*/ 19 h 70"/>
                <a:gd name="T12" fmla="*/ 41 w 53"/>
                <a:gd name="T13" fmla="*/ 11 h 70"/>
                <a:gd name="T14" fmla="*/ 48 w 53"/>
                <a:gd name="T15" fmla="*/ 6 h 70"/>
                <a:gd name="T16" fmla="*/ 53 w 53"/>
                <a:gd name="T17" fmla="*/ 3 h 70"/>
                <a:gd name="T18" fmla="*/ 48 w 53"/>
                <a:gd name="T19" fmla="*/ 0 h 70"/>
                <a:gd name="T20" fmla="*/ 44 w 53"/>
                <a:gd name="T21" fmla="*/ 4 h 70"/>
                <a:gd name="T22" fmla="*/ 38 w 53"/>
                <a:gd name="T23" fmla="*/ 10 h 70"/>
                <a:gd name="T24" fmla="*/ 29 w 53"/>
                <a:gd name="T25" fmla="*/ 18 h 70"/>
                <a:gd name="T26" fmla="*/ 19 w 53"/>
                <a:gd name="T27" fmla="*/ 29 h 70"/>
                <a:gd name="T28" fmla="*/ 11 w 53"/>
                <a:gd name="T29" fmla="*/ 39 h 70"/>
                <a:gd name="T30" fmla="*/ 5 w 53"/>
                <a:gd name="T31" fmla="*/ 51 h 70"/>
                <a:gd name="T32" fmla="*/ 0 w 53"/>
                <a:gd name="T33" fmla="*/ 61 h 70"/>
                <a:gd name="T34" fmla="*/ 0 w 53"/>
                <a:gd name="T35" fmla="*/ 70 h 70"/>
                <a:gd name="T36" fmla="*/ 3 w 53"/>
                <a:gd name="T3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0">
                  <a:moveTo>
                    <a:pt x="3" y="70"/>
                  </a:moveTo>
                  <a:lnTo>
                    <a:pt x="3" y="61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2" y="30"/>
                  </a:lnTo>
                  <a:lnTo>
                    <a:pt x="32" y="19"/>
                  </a:lnTo>
                  <a:lnTo>
                    <a:pt x="41" y="11"/>
                  </a:lnTo>
                  <a:lnTo>
                    <a:pt x="48" y="6"/>
                  </a:lnTo>
                  <a:lnTo>
                    <a:pt x="53" y="3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1" y="39"/>
                  </a:lnTo>
                  <a:lnTo>
                    <a:pt x="5" y="51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0" name="Freeform 492">
              <a:extLst>
                <a:ext uri="{FF2B5EF4-FFF2-40B4-BE49-F238E27FC236}">
                  <a16:creationId xmlns:a16="http://schemas.microsoft.com/office/drawing/2014/main" id="{07EDC7CC-96F8-45D8-AB55-39594803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099"/>
              <a:ext cx="8" cy="28"/>
            </a:xfrm>
            <a:custGeom>
              <a:avLst/>
              <a:gdLst>
                <a:gd name="T0" fmla="*/ 12 w 15"/>
                <a:gd name="T1" fmla="*/ 55 h 55"/>
                <a:gd name="T2" fmla="*/ 14 w 15"/>
                <a:gd name="T3" fmla="*/ 51 h 55"/>
                <a:gd name="T4" fmla="*/ 15 w 15"/>
                <a:gd name="T5" fmla="*/ 45 h 55"/>
                <a:gd name="T6" fmla="*/ 14 w 15"/>
                <a:gd name="T7" fmla="*/ 39 h 55"/>
                <a:gd name="T8" fmla="*/ 13 w 15"/>
                <a:gd name="T9" fmla="*/ 32 h 55"/>
                <a:gd name="T10" fmla="*/ 10 w 15"/>
                <a:gd name="T11" fmla="*/ 23 h 55"/>
                <a:gd name="T12" fmla="*/ 7 w 15"/>
                <a:gd name="T13" fmla="*/ 16 h 55"/>
                <a:gd name="T14" fmla="*/ 4 w 15"/>
                <a:gd name="T15" fmla="*/ 8 h 55"/>
                <a:gd name="T16" fmla="*/ 3 w 15"/>
                <a:gd name="T17" fmla="*/ 0 h 55"/>
                <a:gd name="T18" fmla="*/ 0 w 15"/>
                <a:gd name="T19" fmla="*/ 0 h 55"/>
                <a:gd name="T20" fmla="*/ 1 w 15"/>
                <a:gd name="T21" fmla="*/ 8 h 55"/>
                <a:gd name="T22" fmla="*/ 4 w 15"/>
                <a:gd name="T23" fmla="*/ 17 h 55"/>
                <a:gd name="T24" fmla="*/ 7 w 15"/>
                <a:gd name="T25" fmla="*/ 24 h 55"/>
                <a:gd name="T26" fmla="*/ 9 w 15"/>
                <a:gd name="T27" fmla="*/ 32 h 55"/>
                <a:gd name="T28" fmla="*/ 11 w 15"/>
                <a:gd name="T29" fmla="*/ 39 h 55"/>
                <a:gd name="T30" fmla="*/ 12 w 15"/>
                <a:gd name="T31" fmla="*/ 45 h 55"/>
                <a:gd name="T32" fmla="*/ 11 w 15"/>
                <a:gd name="T33" fmla="*/ 50 h 55"/>
                <a:gd name="T34" fmla="*/ 9 w 15"/>
                <a:gd name="T35" fmla="*/ 54 h 55"/>
                <a:gd name="T36" fmla="*/ 12 w 15"/>
                <a:gd name="T3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5"/>
                  </a:moveTo>
                  <a:lnTo>
                    <a:pt x="14" y="51"/>
                  </a:lnTo>
                  <a:lnTo>
                    <a:pt x="15" y="45"/>
                  </a:lnTo>
                  <a:lnTo>
                    <a:pt x="14" y="39"/>
                  </a:lnTo>
                  <a:lnTo>
                    <a:pt x="13" y="32"/>
                  </a:lnTo>
                  <a:lnTo>
                    <a:pt x="10" y="23"/>
                  </a:lnTo>
                  <a:lnTo>
                    <a:pt x="7" y="16"/>
                  </a:lnTo>
                  <a:lnTo>
                    <a:pt x="4" y="8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7" y="24"/>
                  </a:lnTo>
                  <a:lnTo>
                    <a:pt x="9" y="32"/>
                  </a:lnTo>
                  <a:lnTo>
                    <a:pt x="11" y="39"/>
                  </a:lnTo>
                  <a:lnTo>
                    <a:pt x="12" y="45"/>
                  </a:lnTo>
                  <a:lnTo>
                    <a:pt x="11" y="50"/>
                  </a:lnTo>
                  <a:lnTo>
                    <a:pt x="9" y="54"/>
                  </a:lnTo>
                  <a:lnTo>
                    <a:pt x="12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1" name="Freeform 493">
              <a:extLst>
                <a:ext uri="{FF2B5EF4-FFF2-40B4-BE49-F238E27FC236}">
                  <a16:creationId xmlns:a16="http://schemas.microsoft.com/office/drawing/2014/main" id="{7F178E1A-E702-460B-BA7C-B63F9A43A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126"/>
              <a:ext cx="19" cy="24"/>
            </a:xfrm>
            <a:custGeom>
              <a:avLst/>
              <a:gdLst>
                <a:gd name="T0" fmla="*/ 5 w 40"/>
                <a:gd name="T1" fmla="*/ 47 h 47"/>
                <a:gd name="T2" fmla="*/ 9 w 40"/>
                <a:gd name="T3" fmla="*/ 38 h 47"/>
                <a:gd name="T4" fmla="*/ 14 w 40"/>
                <a:gd name="T5" fmla="*/ 30 h 47"/>
                <a:gd name="T6" fmla="*/ 19 w 40"/>
                <a:gd name="T7" fmla="*/ 23 h 47"/>
                <a:gd name="T8" fmla="*/ 22 w 40"/>
                <a:gd name="T9" fmla="*/ 18 h 47"/>
                <a:gd name="T10" fmla="*/ 29 w 40"/>
                <a:gd name="T11" fmla="*/ 13 h 47"/>
                <a:gd name="T12" fmla="*/ 32 w 40"/>
                <a:gd name="T13" fmla="*/ 9 h 47"/>
                <a:gd name="T14" fmla="*/ 37 w 40"/>
                <a:gd name="T15" fmla="*/ 5 h 47"/>
                <a:gd name="T16" fmla="*/ 40 w 40"/>
                <a:gd name="T17" fmla="*/ 1 h 47"/>
                <a:gd name="T18" fmla="*/ 37 w 40"/>
                <a:gd name="T19" fmla="*/ 0 h 47"/>
                <a:gd name="T20" fmla="*/ 33 w 40"/>
                <a:gd name="T21" fmla="*/ 4 h 47"/>
                <a:gd name="T22" fmla="*/ 29 w 40"/>
                <a:gd name="T23" fmla="*/ 8 h 47"/>
                <a:gd name="T24" fmla="*/ 24 w 40"/>
                <a:gd name="T25" fmla="*/ 12 h 47"/>
                <a:gd name="T26" fmla="*/ 19 w 40"/>
                <a:gd name="T27" fmla="*/ 17 h 47"/>
                <a:gd name="T28" fmla="*/ 15 w 40"/>
                <a:gd name="T29" fmla="*/ 22 h 47"/>
                <a:gd name="T30" fmla="*/ 10 w 40"/>
                <a:gd name="T31" fmla="*/ 29 h 47"/>
                <a:gd name="T32" fmla="*/ 6 w 40"/>
                <a:gd name="T33" fmla="*/ 37 h 47"/>
                <a:gd name="T34" fmla="*/ 0 w 40"/>
                <a:gd name="T35" fmla="*/ 45 h 47"/>
                <a:gd name="T36" fmla="*/ 5 w 40"/>
                <a:gd name="T3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7">
                  <a:moveTo>
                    <a:pt x="5" y="47"/>
                  </a:moveTo>
                  <a:lnTo>
                    <a:pt x="9" y="38"/>
                  </a:lnTo>
                  <a:lnTo>
                    <a:pt x="14" y="30"/>
                  </a:lnTo>
                  <a:lnTo>
                    <a:pt x="19" y="23"/>
                  </a:lnTo>
                  <a:lnTo>
                    <a:pt x="22" y="18"/>
                  </a:lnTo>
                  <a:lnTo>
                    <a:pt x="29" y="13"/>
                  </a:lnTo>
                  <a:lnTo>
                    <a:pt x="32" y="9"/>
                  </a:lnTo>
                  <a:lnTo>
                    <a:pt x="37" y="5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4" y="12"/>
                  </a:lnTo>
                  <a:lnTo>
                    <a:pt x="19" y="17"/>
                  </a:lnTo>
                  <a:lnTo>
                    <a:pt x="15" y="22"/>
                  </a:lnTo>
                  <a:lnTo>
                    <a:pt x="10" y="29"/>
                  </a:lnTo>
                  <a:lnTo>
                    <a:pt x="6" y="37"/>
                  </a:lnTo>
                  <a:lnTo>
                    <a:pt x="0" y="45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2" name="Freeform 494">
              <a:extLst>
                <a:ext uri="{FF2B5EF4-FFF2-40B4-BE49-F238E27FC236}">
                  <a16:creationId xmlns:a16="http://schemas.microsoft.com/office/drawing/2014/main" id="{88575708-BC8B-4A62-B7D3-250A9539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49"/>
              <a:ext cx="6" cy="17"/>
            </a:xfrm>
            <a:custGeom>
              <a:avLst/>
              <a:gdLst>
                <a:gd name="T0" fmla="*/ 1 w 12"/>
                <a:gd name="T1" fmla="*/ 35 h 35"/>
                <a:gd name="T2" fmla="*/ 7 w 12"/>
                <a:gd name="T3" fmla="*/ 33 h 35"/>
                <a:gd name="T4" fmla="*/ 10 w 12"/>
                <a:gd name="T5" fmla="*/ 30 h 35"/>
                <a:gd name="T6" fmla="*/ 10 w 12"/>
                <a:gd name="T7" fmla="*/ 27 h 35"/>
                <a:gd name="T8" fmla="*/ 10 w 12"/>
                <a:gd name="T9" fmla="*/ 25 h 35"/>
                <a:gd name="T10" fmla="*/ 7 w 12"/>
                <a:gd name="T11" fmla="*/ 21 h 35"/>
                <a:gd name="T12" fmla="*/ 7 w 12"/>
                <a:gd name="T13" fmla="*/ 16 h 35"/>
                <a:gd name="T14" fmla="*/ 7 w 12"/>
                <a:gd name="T15" fmla="*/ 9 h 35"/>
                <a:gd name="T16" fmla="*/ 12 w 12"/>
                <a:gd name="T17" fmla="*/ 2 h 35"/>
                <a:gd name="T18" fmla="*/ 7 w 12"/>
                <a:gd name="T19" fmla="*/ 0 h 35"/>
                <a:gd name="T20" fmla="*/ 4 w 12"/>
                <a:gd name="T21" fmla="*/ 9 h 35"/>
                <a:gd name="T22" fmla="*/ 3 w 12"/>
                <a:gd name="T23" fmla="*/ 16 h 35"/>
                <a:gd name="T24" fmla="*/ 4 w 12"/>
                <a:gd name="T25" fmla="*/ 21 h 35"/>
                <a:gd name="T26" fmla="*/ 6 w 12"/>
                <a:gd name="T27" fmla="*/ 25 h 35"/>
                <a:gd name="T28" fmla="*/ 6 w 12"/>
                <a:gd name="T29" fmla="*/ 27 h 35"/>
                <a:gd name="T30" fmla="*/ 6 w 12"/>
                <a:gd name="T31" fmla="*/ 29 h 35"/>
                <a:gd name="T32" fmla="*/ 3 w 12"/>
                <a:gd name="T33" fmla="*/ 30 h 35"/>
                <a:gd name="T34" fmla="*/ 0 w 12"/>
                <a:gd name="T35" fmla="*/ 33 h 35"/>
                <a:gd name="T36" fmla="*/ 1 w 12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35">
                  <a:moveTo>
                    <a:pt x="1" y="35"/>
                  </a:moveTo>
                  <a:lnTo>
                    <a:pt x="7" y="33"/>
                  </a:lnTo>
                  <a:lnTo>
                    <a:pt x="10" y="30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7" y="16"/>
                  </a:lnTo>
                  <a:lnTo>
                    <a:pt x="7" y="9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9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3" name="Freeform 495">
              <a:extLst>
                <a:ext uri="{FF2B5EF4-FFF2-40B4-BE49-F238E27FC236}">
                  <a16:creationId xmlns:a16="http://schemas.microsoft.com/office/drawing/2014/main" id="{56F1D157-44DF-4E34-8C93-1E91DC14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166"/>
              <a:ext cx="8" cy="13"/>
            </a:xfrm>
            <a:custGeom>
              <a:avLst/>
              <a:gdLst>
                <a:gd name="T0" fmla="*/ 5 w 14"/>
                <a:gd name="T1" fmla="*/ 27 h 27"/>
                <a:gd name="T2" fmla="*/ 6 w 14"/>
                <a:gd name="T3" fmla="*/ 25 h 27"/>
                <a:gd name="T4" fmla="*/ 5 w 14"/>
                <a:gd name="T5" fmla="*/ 23 h 27"/>
                <a:gd name="T6" fmla="*/ 4 w 14"/>
                <a:gd name="T7" fmla="*/ 20 h 27"/>
                <a:gd name="T8" fmla="*/ 4 w 14"/>
                <a:gd name="T9" fmla="*/ 17 h 27"/>
                <a:gd name="T10" fmla="*/ 4 w 14"/>
                <a:gd name="T11" fmla="*/ 13 h 27"/>
                <a:gd name="T12" fmla="*/ 6 w 14"/>
                <a:gd name="T13" fmla="*/ 10 h 27"/>
                <a:gd name="T14" fmla="*/ 9 w 14"/>
                <a:gd name="T15" fmla="*/ 6 h 27"/>
                <a:gd name="T16" fmla="*/ 14 w 14"/>
                <a:gd name="T17" fmla="*/ 2 h 27"/>
                <a:gd name="T18" fmla="*/ 13 w 14"/>
                <a:gd name="T19" fmla="*/ 0 h 27"/>
                <a:gd name="T20" fmla="*/ 6 w 14"/>
                <a:gd name="T21" fmla="*/ 4 h 27"/>
                <a:gd name="T22" fmla="*/ 3 w 14"/>
                <a:gd name="T23" fmla="*/ 9 h 27"/>
                <a:gd name="T24" fmla="*/ 1 w 14"/>
                <a:gd name="T25" fmla="*/ 13 h 27"/>
                <a:gd name="T26" fmla="*/ 0 w 14"/>
                <a:gd name="T27" fmla="*/ 17 h 27"/>
                <a:gd name="T28" fmla="*/ 1 w 14"/>
                <a:gd name="T29" fmla="*/ 20 h 27"/>
                <a:gd name="T30" fmla="*/ 2 w 14"/>
                <a:gd name="T31" fmla="*/ 23 h 27"/>
                <a:gd name="T32" fmla="*/ 3 w 14"/>
                <a:gd name="T33" fmla="*/ 25 h 27"/>
                <a:gd name="T34" fmla="*/ 3 w 14"/>
                <a:gd name="T35" fmla="*/ 26 h 27"/>
                <a:gd name="T36" fmla="*/ 4 w 14"/>
                <a:gd name="T37" fmla="*/ 25 h 27"/>
                <a:gd name="T38" fmla="*/ 5 w 14"/>
                <a:gd name="T3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7">
                  <a:moveTo>
                    <a:pt x="5" y="27"/>
                  </a:moveTo>
                  <a:lnTo>
                    <a:pt x="6" y="25"/>
                  </a:lnTo>
                  <a:lnTo>
                    <a:pt x="5" y="23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6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4" name="Freeform 496">
              <a:extLst>
                <a:ext uri="{FF2B5EF4-FFF2-40B4-BE49-F238E27FC236}">
                  <a16:creationId xmlns:a16="http://schemas.microsoft.com/office/drawing/2014/main" id="{CA0E972A-656C-455F-B8CD-E1C722D8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177"/>
              <a:ext cx="17" cy="11"/>
            </a:xfrm>
            <a:custGeom>
              <a:avLst/>
              <a:gdLst>
                <a:gd name="T0" fmla="*/ 3 w 35"/>
                <a:gd name="T1" fmla="*/ 21 h 21"/>
                <a:gd name="T2" fmla="*/ 10 w 35"/>
                <a:gd name="T3" fmla="*/ 17 h 21"/>
                <a:gd name="T4" fmla="*/ 16 w 35"/>
                <a:gd name="T5" fmla="*/ 14 h 21"/>
                <a:gd name="T6" fmla="*/ 21 w 35"/>
                <a:gd name="T7" fmla="*/ 11 h 21"/>
                <a:gd name="T8" fmla="*/ 27 w 35"/>
                <a:gd name="T9" fmla="*/ 8 h 21"/>
                <a:gd name="T10" fmla="*/ 29 w 35"/>
                <a:gd name="T11" fmla="*/ 5 h 21"/>
                <a:gd name="T12" fmla="*/ 33 w 35"/>
                <a:gd name="T13" fmla="*/ 4 h 21"/>
                <a:gd name="T14" fmla="*/ 34 w 35"/>
                <a:gd name="T15" fmla="*/ 3 h 21"/>
                <a:gd name="T16" fmla="*/ 35 w 35"/>
                <a:gd name="T17" fmla="*/ 3 h 21"/>
                <a:gd name="T18" fmla="*/ 34 w 35"/>
                <a:gd name="T19" fmla="*/ 0 h 21"/>
                <a:gd name="T20" fmla="*/ 33 w 35"/>
                <a:gd name="T21" fmla="*/ 1 h 21"/>
                <a:gd name="T22" fmla="*/ 31 w 35"/>
                <a:gd name="T23" fmla="*/ 2 h 21"/>
                <a:gd name="T24" fmla="*/ 28 w 35"/>
                <a:gd name="T25" fmla="*/ 3 h 21"/>
                <a:gd name="T26" fmla="*/ 23 w 35"/>
                <a:gd name="T27" fmla="*/ 5 h 21"/>
                <a:gd name="T28" fmla="*/ 18 w 35"/>
                <a:gd name="T29" fmla="*/ 8 h 21"/>
                <a:gd name="T30" fmla="*/ 13 w 35"/>
                <a:gd name="T31" fmla="*/ 11 h 21"/>
                <a:gd name="T32" fmla="*/ 7 w 35"/>
                <a:gd name="T33" fmla="*/ 15 h 21"/>
                <a:gd name="T34" fmla="*/ 0 w 35"/>
                <a:gd name="T35" fmla="*/ 19 h 21"/>
                <a:gd name="T36" fmla="*/ 3 w 35"/>
                <a:gd name="T3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21">
                  <a:moveTo>
                    <a:pt x="3" y="21"/>
                  </a:moveTo>
                  <a:lnTo>
                    <a:pt x="10" y="17"/>
                  </a:lnTo>
                  <a:lnTo>
                    <a:pt x="16" y="14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3" y="5"/>
                  </a:lnTo>
                  <a:lnTo>
                    <a:pt x="18" y="8"/>
                  </a:lnTo>
                  <a:lnTo>
                    <a:pt x="13" y="11"/>
                  </a:lnTo>
                  <a:lnTo>
                    <a:pt x="7" y="15"/>
                  </a:lnTo>
                  <a:lnTo>
                    <a:pt x="0" y="19"/>
                  </a:lnTo>
                  <a:lnTo>
                    <a:pt x="3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5" name="Freeform 497">
              <a:extLst>
                <a:ext uri="{FF2B5EF4-FFF2-40B4-BE49-F238E27FC236}">
                  <a16:creationId xmlns:a16="http://schemas.microsoft.com/office/drawing/2014/main" id="{FF476663-CC27-4307-B23D-41D42529D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186"/>
              <a:ext cx="32" cy="31"/>
            </a:xfrm>
            <a:custGeom>
              <a:avLst/>
              <a:gdLst>
                <a:gd name="T0" fmla="*/ 4 w 65"/>
                <a:gd name="T1" fmla="*/ 60 h 60"/>
                <a:gd name="T2" fmla="*/ 12 w 65"/>
                <a:gd name="T3" fmla="*/ 54 h 60"/>
                <a:gd name="T4" fmla="*/ 19 w 65"/>
                <a:gd name="T5" fmla="*/ 47 h 60"/>
                <a:gd name="T6" fmla="*/ 27 w 65"/>
                <a:gd name="T7" fmla="*/ 38 h 60"/>
                <a:gd name="T8" fmla="*/ 35 w 65"/>
                <a:gd name="T9" fmla="*/ 30 h 60"/>
                <a:gd name="T10" fmla="*/ 42 w 65"/>
                <a:gd name="T11" fmla="*/ 22 h 60"/>
                <a:gd name="T12" fmla="*/ 50 w 65"/>
                <a:gd name="T13" fmla="*/ 13 h 60"/>
                <a:gd name="T14" fmla="*/ 57 w 65"/>
                <a:gd name="T15" fmla="*/ 7 h 60"/>
                <a:gd name="T16" fmla="*/ 65 w 65"/>
                <a:gd name="T17" fmla="*/ 2 h 60"/>
                <a:gd name="T18" fmla="*/ 62 w 65"/>
                <a:gd name="T19" fmla="*/ 0 h 60"/>
                <a:gd name="T20" fmla="*/ 53 w 65"/>
                <a:gd name="T21" fmla="*/ 5 h 60"/>
                <a:gd name="T22" fmla="*/ 47 w 65"/>
                <a:gd name="T23" fmla="*/ 12 h 60"/>
                <a:gd name="T24" fmla="*/ 39 w 65"/>
                <a:gd name="T25" fmla="*/ 21 h 60"/>
                <a:gd name="T26" fmla="*/ 31 w 65"/>
                <a:gd name="T27" fmla="*/ 29 h 60"/>
                <a:gd name="T28" fmla="*/ 23 w 65"/>
                <a:gd name="T29" fmla="*/ 37 h 60"/>
                <a:gd name="T30" fmla="*/ 16 w 65"/>
                <a:gd name="T31" fmla="*/ 46 h 60"/>
                <a:gd name="T32" fmla="*/ 9 w 65"/>
                <a:gd name="T33" fmla="*/ 53 h 60"/>
                <a:gd name="T34" fmla="*/ 0 w 65"/>
                <a:gd name="T35" fmla="*/ 58 h 60"/>
                <a:gd name="T36" fmla="*/ 4 w 65"/>
                <a:gd name="T3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60">
                  <a:moveTo>
                    <a:pt x="4" y="60"/>
                  </a:moveTo>
                  <a:lnTo>
                    <a:pt x="12" y="54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5" y="30"/>
                  </a:lnTo>
                  <a:lnTo>
                    <a:pt x="42" y="22"/>
                  </a:lnTo>
                  <a:lnTo>
                    <a:pt x="50" y="13"/>
                  </a:lnTo>
                  <a:lnTo>
                    <a:pt x="57" y="7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3" y="5"/>
                  </a:lnTo>
                  <a:lnTo>
                    <a:pt x="47" y="12"/>
                  </a:lnTo>
                  <a:lnTo>
                    <a:pt x="39" y="21"/>
                  </a:lnTo>
                  <a:lnTo>
                    <a:pt x="31" y="29"/>
                  </a:lnTo>
                  <a:lnTo>
                    <a:pt x="23" y="37"/>
                  </a:lnTo>
                  <a:lnTo>
                    <a:pt x="16" y="46"/>
                  </a:lnTo>
                  <a:lnTo>
                    <a:pt x="9" y="53"/>
                  </a:lnTo>
                  <a:lnTo>
                    <a:pt x="0" y="58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6" name="Freeform 498">
              <a:extLst>
                <a:ext uri="{FF2B5EF4-FFF2-40B4-BE49-F238E27FC236}">
                  <a16:creationId xmlns:a16="http://schemas.microsoft.com/office/drawing/2014/main" id="{49D9AAC6-0516-41EF-908E-48E5EB2F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16"/>
              <a:ext cx="40" cy="7"/>
            </a:xfrm>
            <a:custGeom>
              <a:avLst/>
              <a:gdLst>
                <a:gd name="T0" fmla="*/ 1 w 80"/>
                <a:gd name="T1" fmla="*/ 15 h 15"/>
                <a:gd name="T2" fmla="*/ 13 w 80"/>
                <a:gd name="T3" fmla="*/ 13 h 15"/>
                <a:gd name="T4" fmla="*/ 23 w 80"/>
                <a:gd name="T5" fmla="*/ 12 h 15"/>
                <a:gd name="T6" fmla="*/ 35 w 80"/>
                <a:gd name="T7" fmla="*/ 12 h 15"/>
                <a:gd name="T8" fmla="*/ 44 w 80"/>
                <a:gd name="T9" fmla="*/ 12 h 15"/>
                <a:gd name="T10" fmla="*/ 53 w 80"/>
                <a:gd name="T11" fmla="*/ 11 h 15"/>
                <a:gd name="T12" fmla="*/ 64 w 80"/>
                <a:gd name="T13" fmla="*/ 9 h 15"/>
                <a:gd name="T14" fmla="*/ 72 w 80"/>
                <a:gd name="T15" fmla="*/ 7 h 15"/>
                <a:gd name="T16" fmla="*/ 80 w 80"/>
                <a:gd name="T17" fmla="*/ 2 h 15"/>
                <a:gd name="T18" fmla="*/ 76 w 80"/>
                <a:gd name="T19" fmla="*/ 0 h 15"/>
                <a:gd name="T20" fmla="*/ 70 w 80"/>
                <a:gd name="T21" fmla="*/ 4 h 15"/>
                <a:gd name="T22" fmla="*/ 62 w 80"/>
                <a:gd name="T23" fmla="*/ 7 h 15"/>
                <a:gd name="T24" fmla="*/ 53 w 80"/>
                <a:gd name="T25" fmla="*/ 7 h 15"/>
                <a:gd name="T26" fmla="*/ 44 w 80"/>
                <a:gd name="T27" fmla="*/ 7 h 15"/>
                <a:gd name="T28" fmla="*/ 35 w 80"/>
                <a:gd name="T29" fmla="*/ 7 h 15"/>
                <a:gd name="T30" fmla="*/ 23 w 80"/>
                <a:gd name="T31" fmla="*/ 9 h 15"/>
                <a:gd name="T32" fmla="*/ 11 w 80"/>
                <a:gd name="T33" fmla="*/ 11 h 15"/>
                <a:gd name="T34" fmla="*/ 0 w 80"/>
                <a:gd name="T35" fmla="*/ 13 h 15"/>
                <a:gd name="T36" fmla="*/ 1 w 80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15">
                  <a:moveTo>
                    <a:pt x="1" y="15"/>
                  </a:moveTo>
                  <a:lnTo>
                    <a:pt x="13" y="13"/>
                  </a:lnTo>
                  <a:lnTo>
                    <a:pt x="23" y="12"/>
                  </a:lnTo>
                  <a:lnTo>
                    <a:pt x="35" y="12"/>
                  </a:lnTo>
                  <a:lnTo>
                    <a:pt x="44" y="12"/>
                  </a:lnTo>
                  <a:lnTo>
                    <a:pt x="53" y="11"/>
                  </a:lnTo>
                  <a:lnTo>
                    <a:pt x="64" y="9"/>
                  </a:lnTo>
                  <a:lnTo>
                    <a:pt x="72" y="7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3" y="7"/>
                  </a:lnTo>
                  <a:lnTo>
                    <a:pt x="44" y="7"/>
                  </a:lnTo>
                  <a:lnTo>
                    <a:pt x="35" y="7"/>
                  </a:lnTo>
                  <a:lnTo>
                    <a:pt x="23" y="9"/>
                  </a:lnTo>
                  <a:lnTo>
                    <a:pt x="11" y="11"/>
                  </a:lnTo>
                  <a:lnTo>
                    <a:pt x="0" y="13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7" name="Freeform 499">
              <a:extLst>
                <a:ext uri="{FF2B5EF4-FFF2-40B4-BE49-F238E27FC236}">
                  <a16:creationId xmlns:a16="http://schemas.microsoft.com/office/drawing/2014/main" id="{7841AE80-C211-45EF-A531-B71A6E245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222"/>
              <a:ext cx="21" cy="17"/>
            </a:xfrm>
            <a:custGeom>
              <a:avLst/>
              <a:gdLst>
                <a:gd name="T0" fmla="*/ 3 w 41"/>
                <a:gd name="T1" fmla="*/ 33 h 34"/>
                <a:gd name="T2" fmla="*/ 3 w 41"/>
                <a:gd name="T3" fmla="*/ 34 h 34"/>
                <a:gd name="T4" fmla="*/ 4 w 41"/>
                <a:gd name="T5" fmla="*/ 33 h 34"/>
                <a:gd name="T6" fmla="*/ 4 w 41"/>
                <a:gd name="T7" fmla="*/ 30 h 34"/>
                <a:gd name="T8" fmla="*/ 7 w 41"/>
                <a:gd name="T9" fmla="*/ 26 h 34"/>
                <a:gd name="T10" fmla="*/ 11 w 41"/>
                <a:gd name="T11" fmla="*/ 20 h 34"/>
                <a:gd name="T12" fmla="*/ 16 w 41"/>
                <a:gd name="T13" fmla="*/ 15 h 34"/>
                <a:gd name="T14" fmla="*/ 23 w 41"/>
                <a:gd name="T15" fmla="*/ 10 h 34"/>
                <a:gd name="T16" fmla="*/ 32 w 41"/>
                <a:gd name="T17" fmla="*/ 5 h 34"/>
                <a:gd name="T18" fmla="*/ 41 w 41"/>
                <a:gd name="T19" fmla="*/ 2 h 34"/>
                <a:gd name="T20" fmla="*/ 40 w 41"/>
                <a:gd name="T21" fmla="*/ 0 h 34"/>
                <a:gd name="T22" fmla="*/ 30 w 41"/>
                <a:gd name="T23" fmla="*/ 3 h 34"/>
                <a:gd name="T24" fmla="*/ 19 w 41"/>
                <a:gd name="T25" fmla="*/ 8 h 34"/>
                <a:gd name="T26" fmla="*/ 13 w 41"/>
                <a:gd name="T27" fmla="*/ 13 h 34"/>
                <a:gd name="T28" fmla="*/ 8 w 41"/>
                <a:gd name="T29" fmla="*/ 19 h 34"/>
                <a:gd name="T30" fmla="*/ 4 w 41"/>
                <a:gd name="T31" fmla="*/ 25 h 34"/>
                <a:gd name="T32" fmla="*/ 1 w 41"/>
                <a:gd name="T33" fmla="*/ 29 h 34"/>
                <a:gd name="T34" fmla="*/ 1 w 41"/>
                <a:gd name="T35" fmla="*/ 32 h 34"/>
                <a:gd name="T36" fmla="*/ 0 w 41"/>
                <a:gd name="T37" fmla="*/ 33 h 34"/>
                <a:gd name="T38" fmla="*/ 0 w 41"/>
                <a:gd name="T39" fmla="*/ 33 h 34"/>
                <a:gd name="T40" fmla="*/ 3 w 41"/>
                <a:gd name="T4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4">
                  <a:moveTo>
                    <a:pt x="3" y="33"/>
                  </a:moveTo>
                  <a:lnTo>
                    <a:pt x="3" y="34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7" y="26"/>
                  </a:lnTo>
                  <a:lnTo>
                    <a:pt x="11" y="20"/>
                  </a:lnTo>
                  <a:lnTo>
                    <a:pt x="16" y="15"/>
                  </a:lnTo>
                  <a:lnTo>
                    <a:pt x="23" y="10"/>
                  </a:lnTo>
                  <a:lnTo>
                    <a:pt x="32" y="5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0" y="3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8" name="Freeform 500">
              <a:extLst>
                <a:ext uri="{FF2B5EF4-FFF2-40B4-BE49-F238E27FC236}">
                  <a16:creationId xmlns:a16="http://schemas.microsoft.com/office/drawing/2014/main" id="{C365D103-C9BC-43D6-A0F6-A9F23D7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238"/>
              <a:ext cx="26" cy="196"/>
            </a:xfrm>
            <a:custGeom>
              <a:avLst/>
              <a:gdLst>
                <a:gd name="T0" fmla="*/ 53 w 53"/>
                <a:gd name="T1" fmla="*/ 388 h 390"/>
                <a:gd name="T2" fmla="*/ 53 w 53"/>
                <a:gd name="T3" fmla="*/ 387 h 390"/>
                <a:gd name="T4" fmla="*/ 53 w 53"/>
                <a:gd name="T5" fmla="*/ 382 h 390"/>
                <a:gd name="T6" fmla="*/ 53 w 53"/>
                <a:gd name="T7" fmla="*/ 374 h 390"/>
                <a:gd name="T8" fmla="*/ 53 w 53"/>
                <a:gd name="T9" fmla="*/ 361 h 390"/>
                <a:gd name="T10" fmla="*/ 52 w 53"/>
                <a:gd name="T11" fmla="*/ 347 h 390"/>
                <a:gd name="T12" fmla="*/ 50 w 53"/>
                <a:gd name="T13" fmla="*/ 328 h 390"/>
                <a:gd name="T14" fmla="*/ 50 w 53"/>
                <a:gd name="T15" fmla="*/ 307 h 390"/>
                <a:gd name="T16" fmla="*/ 48 w 53"/>
                <a:gd name="T17" fmla="*/ 283 h 390"/>
                <a:gd name="T18" fmla="*/ 45 w 53"/>
                <a:gd name="T19" fmla="*/ 256 h 390"/>
                <a:gd name="T20" fmla="*/ 42 w 53"/>
                <a:gd name="T21" fmla="*/ 227 h 390"/>
                <a:gd name="T22" fmla="*/ 37 w 53"/>
                <a:gd name="T23" fmla="*/ 196 h 390"/>
                <a:gd name="T24" fmla="*/ 33 w 53"/>
                <a:gd name="T25" fmla="*/ 161 h 390"/>
                <a:gd name="T26" fmla="*/ 28 w 53"/>
                <a:gd name="T27" fmla="*/ 125 h 390"/>
                <a:gd name="T28" fmla="*/ 22 w 53"/>
                <a:gd name="T29" fmla="*/ 85 h 390"/>
                <a:gd name="T30" fmla="*/ 12 w 53"/>
                <a:gd name="T31" fmla="*/ 43 h 390"/>
                <a:gd name="T32" fmla="*/ 3 w 53"/>
                <a:gd name="T33" fmla="*/ 0 h 390"/>
                <a:gd name="T34" fmla="*/ 5 w 53"/>
                <a:gd name="T35" fmla="*/ 22 h 390"/>
                <a:gd name="T36" fmla="*/ 13 w 53"/>
                <a:gd name="T37" fmla="*/ 64 h 390"/>
                <a:gd name="T38" fmla="*/ 22 w 53"/>
                <a:gd name="T39" fmla="*/ 105 h 390"/>
                <a:gd name="T40" fmla="*/ 27 w 53"/>
                <a:gd name="T41" fmla="*/ 143 h 390"/>
                <a:gd name="T42" fmla="*/ 33 w 53"/>
                <a:gd name="T43" fmla="*/ 179 h 390"/>
                <a:gd name="T44" fmla="*/ 37 w 53"/>
                <a:gd name="T45" fmla="*/ 212 h 390"/>
                <a:gd name="T46" fmla="*/ 40 w 53"/>
                <a:gd name="T47" fmla="*/ 242 h 390"/>
                <a:gd name="T48" fmla="*/ 43 w 53"/>
                <a:gd name="T49" fmla="*/ 270 h 390"/>
                <a:gd name="T50" fmla="*/ 45 w 53"/>
                <a:gd name="T51" fmla="*/ 296 h 390"/>
                <a:gd name="T52" fmla="*/ 46 w 53"/>
                <a:gd name="T53" fmla="*/ 318 h 390"/>
                <a:gd name="T54" fmla="*/ 48 w 53"/>
                <a:gd name="T55" fmla="*/ 338 h 390"/>
                <a:gd name="T56" fmla="*/ 49 w 53"/>
                <a:gd name="T57" fmla="*/ 354 h 390"/>
                <a:gd name="T58" fmla="*/ 49 w 53"/>
                <a:gd name="T59" fmla="*/ 369 h 390"/>
                <a:gd name="T60" fmla="*/ 49 w 53"/>
                <a:gd name="T61" fmla="*/ 378 h 390"/>
                <a:gd name="T62" fmla="*/ 49 w 53"/>
                <a:gd name="T63" fmla="*/ 385 h 390"/>
                <a:gd name="T64" fmla="*/ 49 w 53"/>
                <a:gd name="T65" fmla="*/ 388 h 390"/>
                <a:gd name="T66" fmla="*/ 50 w 53"/>
                <a:gd name="T6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390">
                  <a:moveTo>
                    <a:pt x="52" y="387"/>
                  </a:moveTo>
                  <a:lnTo>
                    <a:pt x="53" y="388"/>
                  </a:lnTo>
                  <a:lnTo>
                    <a:pt x="53" y="388"/>
                  </a:lnTo>
                  <a:lnTo>
                    <a:pt x="53" y="387"/>
                  </a:lnTo>
                  <a:lnTo>
                    <a:pt x="53" y="385"/>
                  </a:lnTo>
                  <a:lnTo>
                    <a:pt x="53" y="382"/>
                  </a:lnTo>
                  <a:lnTo>
                    <a:pt x="53" y="378"/>
                  </a:lnTo>
                  <a:lnTo>
                    <a:pt x="53" y="374"/>
                  </a:lnTo>
                  <a:lnTo>
                    <a:pt x="53" y="369"/>
                  </a:lnTo>
                  <a:lnTo>
                    <a:pt x="53" y="361"/>
                  </a:lnTo>
                  <a:lnTo>
                    <a:pt x="53" y="354"/>
                  </a:lnTo>
                  <a:lnTo>
                    <a:pt x="52" y="347"/>
                  </a:lnTo>
                  <a:lnTo>
                    <a:pt x="52" y="338"/>
                  </a:lnTo>
                  <a:lnTo>
                    <a:pt x="50" y="328"/>
                  </a:lnTo>
                  <a:lnTo>
                    <a:pt x="50" y="318"/>
                  </a:lnTo>
                  <a:lnTo>
                    <a:pt x="50" y="307"/>
                  </a:lnTo>
                  <a:lnTo>
                    <a:pt x="49" y="296"/>
                  </a:lnTo>
                  <a:lnTo>
                    <a:pt x="48" y="283"/>
                  </a:lnTo>
                  <a:lnTo>
                    <a:pt x="46" y="270"/>
                  </a:lnTo>
                  <a:lnTo>
                    <a:pt x="45" y="256"/>
                  </a:lnTo>
                  <a:lnTo>
                    <a:pt x="43" y="242"/>
                  </a:lnTo>
                  <a:lnTo>
                    <a:pt x="42" y="227"/>
                  </a:lnTo>
                  <a:lnTo>
                    <a:pt x="40" y="212"/>
                  </a:lnTo>
                  <a:lnTo>
                    <a:pt x="37" y="196"/>
                  </a:lnTo>
                  <a:lnTo>
                    <a:pt x="36" y="179"/>
                  </a:lnTo>
                  <a:lnTo>
                    <a:pt x="33" y="161"/>
                  </a:lnTo>
                  <a:lnTo>
                    <a:pt x="30" y="143"/>
                  </a:lnTo>
                  <a:lnTo>
                    <a:pt x="28" y="125"/>
                  </a:lnTo>
                  <a:lnTo>
                    <a:pt x="25" y="105"/>
                  </a:lnTo>
                  <a:lnTo>
                    <a:pt x="22" y="85"/>
                  </a:lnTo>
                  <a:lnTo>
                    <a:pt x="16" y="64"/>
                  </a:lnTo>
                  <a:lnTo>
                    <a:pt x="12" y="43"/>
                  </a:lnTo>
                  <a:lnTo>
                    <a:pt x="8" y="22"/>
                  </a:lnTo>
                  <a:lnTo>
                    <a:pt x="3" y="0"/>
                  </a:lnTo>
                  <a:lnTo>
                    <a:pt x="0" y="0"/>
                  </a:lnTo>
                  <a:lnTo>
                    <a:pt x="5" y="22"/>
                  </a:lnTo>
                  <a:lnTo>
                    <a:pt x="9" y="43"/>
                  </a:lnTo>
                  <a:lnTo>
                    <a:pt x="13" y="64"/>
                  </a:lnTo>
                  <a:lnTo>
                    <a:pt x="17" y="85"/>
                  </a:lnTo>
                  <a:lnTo>
                    <a:pt x="22" y="105"/>
                  </a:lnTo>
                  <a:lnTo>
                    <a:pt x="25" y="125"/>
                  </a:lnTo>
                  <a:lnTo>
                    <a:pt x="27" y="143"/>
                  </a:lnTo>
                  <a:lnTo>
                    <a:pt x="30" y="161"/>
                  </a:lnTo>
                  <a:lnTo>
                    <a:pt x="33" y="179"/>
                  </a:lnTo>
                  <a:lnTo>
                    <a:pt x="34" y="196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40" y="242"/>
                  </a:lnTo>
                  <a:lnTo>
                    <a:pt x="42" y="256"/>
                  </a:lnTo>
                  <a:lnTo>
                    <a:pt x="43" y="270"/>
                  </a:lnTo>
                  <a:lnTo>
                    <a:pt x="44" y="283"/>
                  </a:lnTo>
                  <a:lnTo>
                    <a:pt x="45" y="296"/>
                  </a:lnTo>
                  <a:lnTo>
                    <a:pt x="46" y="307"/>
                  </a:lnTo>
                  <a:lnTo>
                    <a:pt x="46" y="318"/>
                  </a:lnTo>
                  <a:lnTo>
                    <a:pt x="46" y="328"/>
                  </a:lnTo>
                  <a:lnTo>
                    <a:pt x="48" y="338"/>
                  </a:lnTo>
                  <a:lnTo>
                    <a:pt x="48" y="347"/>
                  </a:lnTo>
                  <a:lnTo>
                    <a:pt x="49" y="354"/>
                  </a:lnTo>
                  <a:lnTo>
                    <a:pt x="49" y="361"/>
                  </a:lnTo>
                  <a:lnTo>
                    <a:pt x="49" y="369"/>
                  </a:lnTo>
                  <a:lnTo>
                    <a:pt x="49" y="374"/>
                  </a:lnTo>
                  <a:lnTo>
                    <a:pt x="49" y="378"/>
                  </a:lnTo>
                  <a:lnTo>
                    <a:pt x="49" y="382"/>
                  </a:lnTo>
                  <a:lnTo>
                    <a:pt x="49" y="385"/>
                  </a:lnTo>
                  <a:lnTo>
                    <a:pt x="49" y="387"/>
                  </a:lnTo>
                  <a:lnTo>
                    <a:pt x="49" y="388"/>
                  </a:lnTo>
                  <a:lnTo>
                    <a:pt x="49" y="388"/>
                  </a:lnTo>
                  <a:lnTo>
                    <a:pt x="50" y="390"/>
                  </a:lnTo>
                  <a:lnTo>
                    <a:pt x="52" y="3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9" name="Freeform 501">
              <a:extLst>
                <a:ext uri="{FF2B5EF4-FFF2-40B4-BE49-F238E27FC236}">
                  <a16:creationId xmlns:a16="http://schemas.microsoft.com/office/drawing/2014/main" id="{44B2A9F1-7FFE-4718-B4CA-41CC7354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433"/>
              <a:ext cx="64" cy="31"/>
            </a:xfrm>
            <a:custGeom>
              <a:avLst/>
              <a:gdLst>
                <a:gd name="T0" fmla="*/ 128 w 129"/>
                <a:gd name="T1" fmla="*/ 61 h 63"/>
                <a:gd name="T2" fmla="*/ 129 w 129"/>
                <a:gd name="T3" fmla="*/ 61 h 63"/>
                <a:gd name="T4" fmla="*/ 126 w 129"/>
                <a:gd name="T5" fmla="*/ 59 h 63"/>
                <a:gd name="T6" fmla="*/ 118 w 129"/>
                <a:gd name="T7" fmla="*/ 53 h 63"/>
                <a:gd name="T8" fmla="*/ 106 w 129"/>
                <a:gd name="T9" fmla="*/ 46 h 63"/>
                <a:gd name="T10" fmla="*/ 89 w 129"/>
                <a:gd name="T11" fmla="*/ 37 h 63"/>
                <a:gd name="T12" fmla="*/ 69 w 129"/>
                <a:gd name="T13" fmla="*/ 27 h 63"/>
                <a:gd name="T14" fmla="*/ 47 w 129"/>
                <a:gd name="T15" fmla="*/ 17 h 63"/>
                <a:gd name="T16" fmla="*/ 25 w 129"/>
                <a:gd name="T17" fmla="*/ 9 h 63"/>
                <a:gd name="T18" fmla="*/ 1 w 129"/>
                <a:gd name="T19" fmla="*/ 0 h 63"/>
                <a:gd name="T20" fmla="*/ 0 w 129"/>
                <a:gd name="T21" fmla="*/ 2 h 63"/>
                <a:gd name="T22" fmla="*/ 22 w 129"/>
                <a:gd name="T23" fmla="*/ 11 h 63"/>
                <a:gd name="T24" fmla="*/ 46 w 129"/>
                <a:gd name="T25" fmla="*/ 19 h 63"/>
                <a:gd name="T26" fmla="*/ 67 w 129"/>
                <a:gd name="T27" fmla="*/ 30 h 63"/>
                <a:gd name="T28" fmla="*/ 86 w 129"/>
                <a:gd name="T29" fmla="*/ 39 h 63"/>
                <a:gd name="T30" fmla="*/ 103 w 129"/>
                <a:gd name="T31" fmla="*/ 48 h 63"/>
                <a:gd name="T32" fmla="*/ 115 w 129"/>
                <a:gd name="T33" fmla="*/ 55 h 63"/>
                <a:gd name="T34" fmla="*/ 123 w 129"/>
                <a:gd name="T35" fmla="*/ 62 h 63"/>
                <a:gd name="T36" fmla="*/ 125 w 129"/>
                <a:gd name="T37" fmla="*/ 63 h 63"/>
                <a:gd name="T38" fmla="*/ 128 w 129"/>
                <a:gd name="T39" fmla="*/ 63 h 63"/>
                <a:gd name="T40" fmla="*/ 128 w 129"/>
                <a:gd name="T41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" h="63">
                  <a:moveTo>
                    <a:pt x="128" y="61"/>
                  </a:moveTo>
                  <a:lnTo>
                    <a:pt x="129" y="61"/>
                  </a:lnTo>
                  <a:lnTo>
                    <a:pt x="126" y="59"/>
                  </a:lnTo>
                  <a:lnTo>
                    <a:pt x="118" y="53"/>
                  </a:lnTo>
                  <a:lnTo>
                    <a:pt x="106" y="46"/>
                  </a:lnTo>
                  <a:lnTo>
                    <a:pt x="89" y="37"/>
                  </a:lnTo>
                  <a:lnTo>
                    <a:pt x="69" y="27"/>
                  </a:lnTo>
                  <a:lnTo>
                    <a:pt x="47" y="17"/>
                  </a:lnTo>
                  <a:lnTo>
                    <a:pt x="25" y="9"/>
                  </a:lnTo>
                  <a:lnTo>
                    <a:pt x="1" y="0"/>
                  </a:lnTo>
                  <a:lnTo>
                    <a:pt x="0" y="2"/>
                  </a:lnTo>
                  <a:lnTo>
                    <a:pt x="22" y="11"/>
                  </a:lnTo>
                  <a:lnTo>
                    <a:pt x="46" y="19"/>
                  </a:lnTo>
                  <a:lnTo>
                    <a:pt x="67" y="30"/>
                  </a:lnTo>
                  <a:lnTo>
                    <a:pt x="86" y="39"/>
                  </a:lnTo>
                  <a:lnTo>
                    <a:pt x="103" y="48"/>
                  </a:lnTo>
                  <a:lnTo>
                    <a:pt x="115" y="55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8" y="63"/>
                  </a:lnTo>
                  <a:lnTo>
                    <a:pt x="128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0" name="Freeform 502">
              <a:extLst>
                <a:ext uri="{FF2B5EF4-FFF2-40B4-BE49-F238E27FC236}">
                  <a16:creationId xmlns:a16="http://schemas.microsoft.com/office/drawing/2014/main" id="{1F4E3A33-3D53-4CAF-91C8-DC47A2ED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454"/>
              <a:ext cx="87" cy="11"/>
            </a:xfrm>
            <a:custGeom>
              <a:avLst/>
              <a:gdLst>
                <a:gd name="T0" fmla="*/ 171 w 174"/>
                <a:gd name="T1" fmla="*/ 0 h 22"/>
                <a:gd name="T2" fmla="*/ 162 w 174"/>
                <a:gd name="T3" fmla="*/ 5 h 22"/>
                <a:gd name="T4" fmla="*/ 150 w 174"/>
                <a:gd name="T5" fmla="*/ 8 h 22"/>
                <a:gd name="T6" fmla="*/ 138 w 174"/>
                <a:gd name="T7" fmla="*/ 11 h 22"/>
                <a:gd name="T8" fmla="*/ 124 w 174"/>
                <a:gd name="T9" fmla="*/ 15 h 22"/>
                <a:gd name="T10" fmla="*/ 111 w 174"/>
                <a:gd name="T11" fmla="*/ 16 h 22"/>
                <a:gd name="T12" fmla="*/ 96 w 174"/>
                <a:gd name="T13" fmla="*/ 18 h 22"/>
                <a:gd name="T14" fmla="*/ 82 w 174"/>
                <a:gd name="T15" fmla="*/ 19 h 22"/>
                <a:gd name="T16" fmla="*/ 67 w 174"/>
                <a:gd name="T17" fmla="*/ 19 h 22"/>
                <a:gd name="T18" fmla="*/ 54 w 174"/>
                <a:gd name="T19" fmla="*/ 20 h 22"/>
                <a:gd name="T20" fmla="*/ 41 w 174"/>
                <a:gd name="T21" fmla="*/ 20 h 22"/>
                <a:gd name="T22" fmla="*/ 30 w 174"/>
                <a:gd name="T23" fmla="*/ 19 h 22"/>
                <a:gd name="T24" fmla="*/ 20 w 174"/>
                <a:gd name="T25" fmla="*/ 19 h 22"/>
                <a:gd name="T26" fmla="*/ 11 w 174"/>
                <a:gd name="T27" fmla="*/ 19 h 22"/>
                <a:gd name="T28" fmla="*/ 5 w 174"/>
                <a:gd name="T29" fmla="*/ 18 h 22"/>
                <a:gd name="T30" fmla="*/ 1 w 174"/>
                <a:gd name="T31" fmla="*/ 17 h 22"/>
                <a:gd name="T32" fmla="*/ 0 w 174"/>
                <a:gd name="T33" fmla="*/ 17 h 22"/>
                <a:gd name="T34" fmla="*/ 0 w 174"/>
                <a:gd name="T35" fmla="*/ 20 h 22"/>
                <a:gd name="T36" fmla="*/ 1 w 174"/>
                <a:gd name="T37" fmla="*/ 20 h 22"/>
                <a:gd name="T38" fmla="*/ 5 w 174"/>
                <a:gd name="T39" fmla="*/ 20 h 22"/>
                <a:gd name="T40" fmla="*/ 11 w 174"/>
                <a:gd name="T41" fmla="*/ 21 h 22"/>
                <a:gd name="T42" fmla="*/ 20 w 174"/>
                <a:gd name="T43" fmla="*/ 21 h 22"/>
                <a:gd name="T44" fmla="*/ 30 w 174"/>
                <a:gd name="T45" fmla="*/ 21 h 22"/>
                <a:gd name="T46" fmla="*/ 41 w 174"/>
                <a:gd name="T47" fmla="*/ 22 h 22"/>
                <a:gd name="T48" fmla="*/ 54 w 174"/>
                <a:gd name="T49" fmla="*/ 22 h 22"/>
                <a:gd name="T50" fmla="*/ 67 w 174"/>
                <a:gd name="T51" fmla="*/ 21 h 22"/>
                <a:gd name="T52" fmla="*/ 82 w 174"/>
                <a:gd name="T53" fmla="*/ 21 h 22"/>
                <a:gd name="T54" fmla="*/ 96 w 174"/>
                <a:gd name="T55" fmla="*/ 20 h 22"/>
                <a:gd name="T56" fmla="*/ 111 w 174"/>
                <a:gd name="T57" fmla="*/ 19 h 22"/>
                <a:gd name="T58" fmla="*/ 125 w 174"/>
                <a:gd name="T59" fmla="*/ 17 h 22"/>
                <a:gd name="T60" fmla="*/ 139 w 174"/>
                <a:gd name="T61" fmla="*/ 14 h 22"/>
                <a:gd name="T62" fmla="*/ 151 w 174"/>
                <a:gd name="T63" fmla="*/ 10 h 22"/>
                <a:gd name="T64" fmla="*/ 164 w 174"/>
                <a:gd name="T65" fmla="*/ 7 h 22"/>
                <a:gd name="T66" fmla="*/ 174 w 174"/>
                <a:gd name="T67" fmla="*/ 2 h 22"/>
                <a:gd name="T68" fmla="*/ 171 w 174"/>
                <a:gd name="T6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4" h="22">
                  <a:moveTo>
                    <a:pt x="171" y="0"/>
                  </a:moveTo>
                  <a:lnTo>
                    <a:pt x="162" y="5"/>
                  </a:lnTo>
                  <a:lnTo>
                    <a:pt x="150" y="8"/>
                  </a:lnTo>
                  <a:lnTo>
                    <a:pt x="138" y="11"/>
                  </a:lnTo>
                  <a:lnTo>
                    <a:pt x="124" y="15"/>
                  </a:lnTo>
                  <a:lnTo>
                    <a:pt x="111" y="16"/>
                  </a:lnTo>
                  <a:lnTo>
                    <a:pt x="96" y="18"/>
                  </a:lnTo>
                  <a:lnTo>
                    <a:pt x="82" y="19"/>
                  </a:lnTo>
                  <a:lnTo>
                    <a:pt x="67" y="19"/>
                  </a:lnTo>
                  <a:lnTo>
                    <a:pt x="54" y="20"/>
                  </a:lnTo>
                  <a:lnTo>
                    <a:pt x="41" y="20"/>
                  </a:lnTo>
                  <a:lnTo>
                    <a:pt x="30" y="19"/>
                  </a:lnTo>
                  <a:lnTo>
                    <a:pt x="20" y="19"/>
                  </a:lnTo>
                  <a:lnTo>
                    <a:pt x="11" y="19"/>
                  </a:lnTo>
                  <a:lnTo>
                    <a:pt x="5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30" y="21"/>
                  </a:lnTo>
                  <a:lnTo>
                    <a:pt x="41" y="22"/>
                  </a:lnTo>
                  <a:lnTo>
                    <a:pt x="54" y="22"/>
                  </a:lnTo>
                  <a:lnTo>
                    <a:pt x="67" y="21"/>
                  </a:lnTo>
                  <a:lnTo>
                    <a:pt x="82" y="21"/>
                  </a:lnTo>
                  <a:lnTo>
                    <a:pt x="96" y="20"/>
                  </a:lnTo>
                  <a:lnTo>
                    <a:pt x="111" y="19"/>
                  </a:lnTo>
                  <a:lnTo>
                    <a:pt x="125" y="17"/>
                  </a:lnTo>
                  <a:lnTo>
                    <a:pt x="139" y="14"/>
                  </a:lnTo>
                  <a:lnTo>
                    <a:pt x="151" y="10"/>
                  </a:lnTo>
                  <a:lnTo>
                    <a:pt x="164" y="7"/>
                  </a:lnTo>
                  <a:lnTo>
                    <a:pt x="174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1" name="Freeform 503">
              <a:extLst>
                <a:ext uri="{FF2B5EF4-FFF2-40B4-BE49-F238E27FC236}">
                  <a16:creationId xmlns:a16="http://schemas.microsoft.com/office/drawing/2014/main" id="{BD7D5E91-3937-4446-9DB5-03F0EF6E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402"/>
              <a:ext cx="75" cy="53"/>
            </a:xfrm>
            <a:custGeom>
              <a:avLst/>
              <a:gdLst>
                <a:gd name="T0" fmla="*/ 147 w 152"/>
                <a:gd name="T1" fmla="*/ 0 h 106"/>
                <a:gd name="T2" fmla="*/ 147 w 152"/>
                <a:gd name="T3" fmla="*/ 7 h 106"/>
                <a:gd name="T4" fmla="*/ 144 w 152"/>
                <a:gd name="T5" fmla="*/ 15 h 106"/>
                <a:gd name="T6" fmla="*/ 138 w 152"/>
                <a:gd name="T7" fmla="*/ 22 h 106"/>
                <a:gd name="T8" fmla="*/ 132 w 152"/>
                <a:gd name="T9" fmla="*/ 29 h 106"/>
                <a:gd name="T10" fmla="*/ 124 w 152"/>
                <a:gd name="T11" fmla="*/ 36 h 106"/>
                <a:gd name="T12" fmla="*/ 114 w 152"/>
                <a:gd name="T13" fmla="*/ 44 h 106"/>
                <a:gd name="T14" fmla="*/ 104 w 152"/>
                <a:gd name="T15" fmla="*/ 50 h 106"/>
                <a:gd name="T16" fmla="*/ 92 w 152"/>
                <a:gd name="T17" fmla="*/ 56 h 106"/>
                <a:gd name="T18" fmla="*/ 80 w 152"/>
                <a:gd name="T19" fmla="*/ 62 h 106"/>
                <a:gd name="T20" fmla="*/ 69 w 152"/>
                <a:gd name="T21" fmla="*/ 70 h 106"/>
                <a:gd name="T22" fmla="*/ 55 w 152"/>
                <a:gd name="T23" fmla="*/ 76 h 106"/>
                <a:gd name="T24" fmla="*/ 45 w 152"/>
                <a:gd name="T25" fmla="*/ 82 h 106"/>
                <a:gd name="T26" fmla="*/ 32 w 152"/>
                <a:gd name="T27" fmla="*/ 87 h 106"/>
                <a:gd name="T28" fmla="*/ 20 w 152"/>
                <a:gd name="T29" fmla="*/ 94 h 106"/>
                <a:gd name="T30" fmla="*/ 9 w 152"/>
                <a:gd name="T31" fmla="*/ 99 h 106"/>
                <a:gd name="T32" fmla="*/ 0 w 152"/>
                <a:gd name="T33" fmla="*/ 104 h 106"/>
                <a:gd name="T34" fmla="*/ 3 w 152"/>
                <a:gd name="T35" fmla="*/ 106 h 106"/>
                <a:gd name="T36" fmla="*/ 13 w 152"/>
                <a:gd name="T37" fmla="*/ 101 h 106"/>
                <a:gd name="T38" fmla="*/ 23 w 152"/>
                <a:gd name="T39" fmla="*/ 96 h 106"/>
                <a:gd name="T40" fmla="*/ 34 w 152"/>
                <a:gd name="T41" fmla="*/ 89 h 106"/>
                <a:gd name="T42" fmla="*/ 46 w 152"/>
                <a:gd name="T43" fmla="*/ 84 h 106"/>
                <a:gd name="T44" fmla="*/ 58 w 152"/>
                <a:gd name="T45" fmla="*/ 78 h 106"/>
                <a:gd name="T46" fmla="*/ 72 w 152"/>
                <a:gd name="T47" fmla="*/ 72 h 106"/>
                <a:gd name="T48" fmla="*/ 83 w 152"/>
                <a:gd name="T49" fmla="*/ 66 h 106"/>
                <a:gd name="T50" fmla="*/ 96 w 152"/>
                <a:gd name="T51" fmla="*/ 58 h 106"/>
                <a:gd name="T52" fmla="*/ 107 w 152"/>
                <a:gd name="T53" fmla="*/ 52 h 106"/>
                <a:gd name="T54" fmla="*/ 118 w 152"/>
                <a:gd name="T55" fmla="*/ 46 h 106"/>
                <a:gd name="T56" fmla="*/ 127 w 152"/>
                <a:gd name="T57" fmla="*/ 39 h 106"/>
                <a:gd name="T58" fmla="*/ 135 w 152"/>
                <a:gd name="T59" fmla="*/ 30 h 106"/>
                <a:gd name="T60" fmla="*/ 142 w 152"/>
                <a:gd name="T61" fmla="*/ 23 h 106"/>
                <a:gd name="T62" fmla="*/ 147 w 152"/>
                <a:gd name="T63" fmla="*/ 16 h 106"/>
                <a:gd name="T64" fmla="*/ 151 w 152"/>
                <a:gd name="T65" fmla="*/ 7 h 106"/>
                <a:gd name="T66" fmla="*/ 152 w 152"/>
                <a:gd name="T67" fmla="*/ 0 h 106"/>
                <a:gd name="T68" fmla="*/ 147 w 152"/>
                <a:gd name="T6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2" h="106">
                  <a:moveTo>
                    <a:pt x="147" y="0"/>
                  </a:moveTo>
                  <a:lnTo>
                    <a:pt x="147" y="7"/>
                  </a:lnTo>
                  <a:lnTo>
                    <a:pt x="144" y="15"/>
                  </a:lnTo>
                  <a:lnTo>
                    <a:pt x="138" y="22"/>
                  </a:lnTo>
                  <a:lnTo>
                    <a:pt x="132" y="29"/>
                  </a:lnTo>
                  <a:lnTo>
                    <a:pt x="124" y="36"/>
                  </a:lnTo>
                  <a:lnTo>
                    <a:pt x="114" y="44"/>
                  </a:lnTo>
                  <a:lnTo>
                    <a:pt x="104" y="50"/>
                  </a:lnTo>
                  <a:lnTo>
                    <a:pt x="92" y="56"/>
                  </a:lnTo>
                  <a:lnTo>
                    <a:pt x="80" y="62"/>
                  </a:lnTo>
                  <a:lnTo>
                    <a:pt x="69" y="70"/>
                  </a:lnTo>
                  <a:lnTo>
                    <a:pt x="55" y="76"/>
                  </a:lnTo>
                  <a:lnTo>
                    <a:pt x="45" y="82"/>
                  </a:lnTo>
                  <a:lnTo>
                    <a:pt x="32" y="87"/>
                  </a:lnTo>
                  <a:lnTo>
                    <a:pt x="20" y="94"/>
                  </a:lnTo>
                  <a:lnTo>
                    <a:pt x="9" y="99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13" y="101"/>
                  </a:lnTo>
                  <a:lnTo>
                    <a:pt x="23" y="96"/>
                  </a:lnTo>
                  <a:lnTo>
                    <a:pt x="34" y="89"/>
                  </a:lnTo>
                  <a:lnTo>
                    <a:pt x="46" y="84"/>
                  </a:lnTo>
                  <a:lnTo>
                    <a:pt x="58" y="78"/>
                  </a:lnTo>
                  <a:lnTo>
                    <a:pt x="72" y="72"/>
                  </a:lnTo>
                  <a:lnTo>
                    <a:pt x="83" y="66"/>
                  </a:lnTo>
                  <a:lnTo>
                    <a:pt x="96" y="58"/>
                  </a:lnTo>
                  <a:lnTo>
                    <a:pt x="107" y="52"/>
                  </a:lnTo>
                  <a:lnTo>
                    <a:pt x="118" y="46"/>
                  </a:lnTo>
                  <a:lnTo>
                    <a:pt x="127" y="39"/>
                  </a:lnTo>
                  <a:lnTo>
                    <a:pt x="135" y="30"/>
                  </a:lnTo>
                  <a:lnTo>
                    <a:pt x="142" y="23"/>
                  </a:lnTo>
                  <a:lnTo>
                    <a:pt x="147" y="16"/>
                  </a:lnTo>
                  <a:lnTo>
                    <a:pt x="151" y="7"/>
                  </a:lnTo>
                  <a:lnTo>
                    <a:pt x="152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2" name="Freeform 504">
              <a:extLst>
                <a:ext uri="{FF2B5EF4-FFF2-40B4-BE49-F238E27FC236}">
                  <a16:creationId xmlns:a16="http://schemas.microsoft.com/office/drawing/2014/main" id="{616DDD53-1A1B-4C1E-8A74-48FE6155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1325"/>
              <a:ext cx="11" cy="77"/>
            </a:xfrm>
            <a:custGeom>
              <a:avLst/>
              <a:gdLst>
                <a:gd name="T0" fmla="*/ 14 w 23"/>
                <a:gd name="T1" fmla="*/ 0 h 154"/>
                <a:gd name="T2" fmla="*/ 8 w 23"/>
                <a:gd name="T3" fmla="*/ 9 h 154"/>
                <a:gd name="T4" fmla="*/ 4 w 23"/>
                <a:gd name="T5" fmla="*/ 17 h 154"/>
                <a:gd name="T6" fmla="*/ 2 w 23"/>
                <a:gd name="T7" fmla="*/ 27 h 154"/>
                <a:gd name="T8" fmla="*/ 1 w 23"/>
                <a:gd name="T9" fmla="*/ 38 h 154"/>
                <a:gd name="T10" fmla="*/ 0 w 23"/>
                <a:gd name="T11" fmla="*/ 47 h 154"/>
                <a:gd name="T12" fmla="*/ 1 w 23"/>
                <a:gd name="T13" fmla="*/ 56 h 154"/>
                <a:gd name="T14" fmla="*/ 2 w 23"/>
                <a:gd name="T15" fmla="*/ 68 h 154"/>
                <a:gd name="T16" fmla="*/ 4 w 23"/>
                <a:gd name="T17" fmla="*/ 77 h 154"/>
                <a:gd name="T18" fmla="*/ 6 w 23"/>
                <a:gd name="T19" fmla="*/ 88 h 154"/>
                <a:gd name="T20" fmla="*/ 8 w 23"/>
                <a:gd name="T21" fmla="*/ 98 h 154"/>
                <a:gd name="T22" fmla="*/ 11 w 23"/>
                <a:gd name="T23" fmla="*/ 108 h 154"/>
                <a:gd name="T24" fmla="*/ 14 w 23"/>
                <a:gd name="T25" fmla="*/ 118 h 154"/>
                <a:gd name="T26" fmla="*/ 16 w 23"/>
                <a:gd name="T27" fmla="*/ 128 h 154"/>
                <a:gd name="T28" fmla="*/ 17 w 23"/>
                <a:gd name="T29" fmla="*/ 137 h 154"/>
                <a:gd name="T30" fmla="*/ 19 w 23"/>
                <a:gd name="T31" fmla="*/ 146 h 154"/>
                <a:gd name="T32" fmla="*/ 18 w 23"/>
                <a:gd name="T33" fmla="*/ 154 h 154"/>
                <a:gd name="T34" fmla="*/ 23 w 23"/>
                <a:gd name="T35" fmla="*/ 154 h 154"/>
                <a:gd name="T36" fmla="*/ 23 w 23"/>
                <a:gd name="T37" fmla="*/ 146 h 154"/>
                <a:gd name="T38" fmla="*/ 21 w 23"/>
                <a:gd name="T39" fmla="*/ 137 h 154"/>
                <a:gd name="T40" fmla="*/ 19 w 23"/>
                <a:gd name="T41" fmla="*/ 128 h 154"/>
                <a:gd name="T42" fmla="*/ 17 w 23"/>
                <a:gd name="T43" fmla="*/ 118 h 154"/>
                <a:gd name="T44" fmla="*/ 15 w 23"/>
                <a:gd name="T45" fmla="*/ 108 h 154"/>
                <a:gd name="T46" fmla="*/ 12 w 23"/>
                <a:gd name="T47" fmla="*/ 98 h 154"/>
                <a:gd name="T48" fmla="*/ 9 w 23"/>
                <a:gd name="T49" fmla="*/ 88 h 154"/>
                <a:gd name="T50" fmla="*/ 7 w 23"/>
                <a:gd name="T51" fmla="*/ 77 h 154"/>
                <a:gd name="T52" fmla="*/ 5 w 23"/>
                <a:gd name="T53" fmla="*/ 68 h 154"/>
                <a:gd name="T54" fmla="*/ 4 w 23"/>
                <a:gd name="T55" fmla="*/ 56 h 154"/>
                <a:gd name="T56" fmla="*/ 4 w 23"/>
                <a:gd name="T57" fmla="*/ 47 h 154"/>
                <a:gd name="T58" fmla="*/ 4 w 23"/>
                <a:gd name="T59" fmla="*/ 38 h 154"/>
                <a:gd name="T60" fmla="*/ 5 w 23"/>
                <a:gd name="T61" fmla="*/ 27 h 154"/>
                <a:gd name="T62" fmla="*/ 8 w 23"/>
                <a:gd name="T63" fmla="*/ 18 h 154"/>
                <a:gd name="T64" fmla="*/ 12 w 23"/>
                <a:gd name="T65" fmla="*/ 10 h 154"/>
                <a:gd name="T66" fmla="*/ 17 w 23"/>
                <a:gd name="T67" fmla="*/ 1 h 154"/>
                <a:gd name="T68" fmla="*/ 14 w 23"/>
                <a:gd name="T6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154">
                  <a:moveTo>
                    <a:pt x="14" y="0"/>
                  </a:moveTo>
                  <a:lnTo>
                    <a:pt x="8" y="9"/>
                  </a:lnTo>
                  <a:lnTo>
                    <a:pt x="4" y="17"/>
                  </a:lnTo>
                  <a:lnTo>
                    <a:pt x="2" y="27"/>
                  </a:lnTo>
                  <a:lnTo>
                    <a:pt x="1" y="38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2" y="68"/>
                  </a:lnTo>
                  <a:lnTo>
                    <a:pt x="4" y="77"/>
                  </a:lnTo>
                  <a:lnTo>
                    <a:pt x="6" y="88"/>
                  </a:lnTo>
                  <a:lnTo>
                    <a:pt x="8" y="98"/>
                  </a:lnTo>
                  <a:lnTo>
                    <a:pt x="11" y="108"/>
                  </a:lnTo>
                  <a:lnTo>
                    <a:pt x="14" y="118"/>
                  </a:lnTo>
                  <a:lnTo>
                    <a:pt x="16" y="128"/>
                  </a:lnTo>
                  <a:lnTo>
                    <a:pt x="17" y="137"/>
                  </a:lnTo>
                  <a:lnTo>
                    <a:pt x="19" y="146"/>
                  </a:lnTo>
                  <a:lnTo>
                    <a:pt x="18" y="154"/>
                  </a:lnTo>
                  <a:lnTo>
                    <a:pt x="23" y="154"/>
                  </a:lnTo>
                  <a:lnTo>
                    <a:pt x="23" y="146"/>
                  </a:lnTo>
                  <a:lnTo>
                    <a:pt x="21" y="137"/>
                  </a:lnTo>
                  <a:lnTo>
                    <a:pt x="19" y="128"/>
                  </a:lnTo>
                  <a:lnTo>
                    <a:pt x="17" y="118"/>
                  </a:lnTo>
                  <a:lnTo>
                    <a:pt x="15" y="108"/>
                  </a:lnTo>
                  <a:lnTo>
                    <a:pt x="12" y="98"/>
                  </a:lnTo>
                  <a:lnTo>
                    <a:pt x="9" y="88"/>
                  </a:lnTo>
                  <a:lnTo>
                    <a:pt x="7" y="77"/>
                  </a:lnTo>
                  <a:lnTo>
                    <a:pt x="5" y="68"/>
                  </a:lnTo>
                  <a:lnTo>
                    <a:pt x="4" y="56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5" y="27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7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3" name="Freeform 505">
              <a:extLst>
                <a:ext uri="{FF2B5EF4-FFF2-40B4-BE49-F238E27FC236}">
                  <a16:creationId xmlns:a16="http://schemas.microsoft.com/office/drawing/2014/main" id="{D9BAB827-D50F-412F-BB34-4AABB12B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67"/>
              <a:ext cx="42" cy="58"/>
            </a:xfrm>
            <a:custGeom>
              <a:avLst/>
              <a:gdLst>
                <a:gd name="T0" fmla="*/ 1 w 85"/>
                <a:gd name="T1" fmla="*/ 0 h 116"/>
                <a:gd name="T2" fmla="*/ 0 w 85"/>
                <a:gd name="T3" fmla="*/ 7 h 116"/>
                <a:gd name="T4" fmla="*/ 1 w 85"/>
                <a:gd name="T5" fmla="*/ 15 h 116"/>
                <a:gd name="T6" fmla="*/ 6 w 85"/>
                <a:gd name="T7" fmla="*/ 21 h 116"/>
                <a:gd name="T8" fmla="*/ 11 w 85"/>
                <a:gd name="T9" fmla="*/ 28 h 116"/>
                <a:gd name="T10" fmla="*/ 19 w 85"/>
                <a:gd name="T11" fmla="*/ 35 h 116"/>
                <a:gd name="T12" fmla="*/ 27 w 85"/>
                <a:gd name="T13" fmla="*/ 43 h 116"/>
                <a:gd name="T14" fmla="*/ 36 w 85"/>
                <a:gd name="T15" fmla="*/ 50 h 116"/>
                <a:gd name="T16" fmla="*/ 45 w 85"/>
                <a:gd name="T17" fmla="*/ 57 h 116"/>
                <a:gd name="T18" fmla="*/ 54 w 85"/>
                <a:gd name="T19" fmla="*/ 64 h 116"/>
                <a:gd name="T20" fmla="*/ 62 w 85"/>
                <a:gd name="T21" fmla="*/ 71 h 116"/>
                <a:gd name="T22" fmla="*/ 69 w 85"/>
                <a:gd name="T23" fmla="*/ 78 h 116"/>
                <a:gd name="T24" fmla="*/ 75 w 85"/>
                <a:gd name="T25" fmla="*/ 85 h 116"/>
                <a:gd name="T26" fmla="*/ 79 w 85"/>
                <a:gd name="T27" fmla="*/ 94 h 116"/>
                <a:gd name="T28" fmla="*/ 80 w 85"/>
                <a:gd name="T29" fmla="*/ 100 h 116"/>
                <a:gd name="T30" fmla="*/ 79 w 85"/>
                <a:gd name="T31" fmla="*/ 108 h 116"/>
                <a:gd name="T32" fmla="*/ 75 w 85"/>
                <a:gd name="T33" fmla="*/ 115 h 116"/>
                <a:gd name="T34" fmla="*/ 79 w 85"/>
                <a:gd name="T35" fmla="*/ 116 h 116"/>
                <a:gd name="T36" fmla="*/ 83 w 85"/>
                <a:gd name="T37" fmla="*/ 109 h 116"/>
                <a:gd name="T38" fmla="*/ 85 w 85"/>
                <a:gd name="T39" fmla="*/ 100 h 116"/>
                <a:gd name="T40" fmla="*/ 83 w 85"/>
                <a:gd name="T41" fmla="*/ 91 h 116"/>
                <a:gd name="T42" fmla="*/ 79 w 85"/>
                <a:gd name="T43" fmla="*/ 84 h 116"/>
                <a:gd name="T44" fmla="*/ 73 w 85"/>
                <a:gd name="T45" fmla="*/ 77 h 116"/>
                <a:gd name="T46" fmla="*/ 65 w 85"/>
                <a:gd name="T47" fmla="*/ 70 h 116"/>
                <a:gd name="T48" fmla="*/ 57 w 85"/>
                <a:gd name="T49" fmla="*/ 61 h 116"/>
                <a:gd name="T50" fmla="*/ 49 w 85"/>
                <a:gd name="T51" fmla="*/ 54 h 116"/>
                <a:gd name="T52" fmla="*/ 39 w 85"/>
                <a:gd name="T53" fmla="*/ 48 h 116"/>
                <a:gd name="T54" fmla="*/ 30 w 85"/>
                <a:gd name="T55" fmla="*/ 41 h 116"/>
                <a:gd name="T56" fmla="*/ 23 w 85"/>
                <a:gd name="T57" fmla="*/ 33 h 116"/>
                <a:gd name="T58" fmla="*/ 15 w 85"/>
                <a:gd name="T59" fmla="*/ 27 h 116"/>
                <a:gd name="T60" fmla="*/ 9 w 85"/>
                <a:gd name="T61" fmla="*/ 20 h 116"/>
                <a:gd name="T62" fmla="*/ 5 w 85"/>
                <a:gd name="T63" fmla="*/ 14 h 116"/>
                <a:gd name="T64" fmla="*/ 5 w 85"/>
                <a:gd name="T65" fmla="*/ 7 h 116"/>
                <a:gd name="T66" fmla="*/ 5 w 85"/>
                <a:gd name="T67" fmla="*/ 1 h 116"/>
                <a:gd name="T68" fmla="*/ 1 w 85"/>
                <a:gd name="T6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116">
                  <a:moveTo>
                    <a:pt x="1" y="0"/>
                  </a:moveTo>
                  <a:lnTo>
                    <a:pt x="0" y="7"/>
                  </a:lnTo>
                  <a:lnTo>
                    <a:pt x="1" y="15"/>
                  </a:lnTo>
                  <a:lnTo>
                    <a:pt x="6" y="21"/>
                  </a:lnTo>
                  <a:lnTo>
                    <a:pt x="11" y="28"/>
                  </a:lnTo>
                  <a:lnTo>
                    <a:pt x="19" y="35"/>
                  </a:lnTo>
                  <a:lnTo>
                    <a:pt x="27" y="43"/>
                  </a:lnTo>
                  <a:lnTo>
                    <a:pt x="36" y="50"/>
                  </a:lnTo>
                  <a:lnTo>
                    <a:pt x="45" y="57"/>
                  </a:lnTo>
                  <a:lnTo>
                    <a:pt x="54" y="64"/>
                  </a:lnTo>
                  <a:lnTo>
                    <a:pt x="62" y="71"/>
                  </a:lnTo>
                  <a:lnTo>
                    <a:pt x="69" y="78"/>
                  </a:lnTo>
                  <a:lnTo>
                    <a:pt x="75" y="85"/>
                  </a:lnTo>
                  <a:lnTo>
                    <a:pt x="79" y="94"/>
                  </a:lnTo>
                  <a:lnTo>
                    <a:pt x="80" y="100"/>
                  </a:lnTo>
                  <a:lnTo>
                    <a:pt x="79" y="108"/>
                  </a:lnTo>
                  <a:lnTo>
                    <a:pt x="75" y="115"/>
                  </a:lnTo>
                  <a:lnTo>
                    <a:pt x="79" y="116"/>
                  </a:lnTo>
                  <a:lnTo>
                    <a:pt x="83" y="109"/>
                  </a:lnTo>
                  <a:lnTo>
                    <a:pt x="85" y="100"/>
                  </a:lnTo>
                  <a:lnTo>
                    <a:pt x="83" y="91"/>
                  </a:lnTo>
                  <a:lnTo>
                    <a:pt x="79" y="84"/>
                  </a:lnTo>
                  <a:lnTo>
                    <a:pt x="73" y="77"/>
                  </a:lnTo>
                  <a:lnTo>
                    <a:pt x="65" y="70"/>
                  </a:lnTo>
                  <a:lnTo>
                    <a:pt x="57" y="61"/>
                  </a:lnTo>
                  <a:lnTo>
                    <a:pt x="49" y="54"/>
                  </a:lnTo>
                  <a:lnTo>
                    <a:pt x="39" y="48"/>
                  </a:lnTo>
                  <a:lnTo>
                    <a:pt x="30" y="41"/>
                  </a:lnTo>
                  <a:lnTo>
                    <a:pt x="23" y="33"/>
                  </a:lnTo>
                  <a:lnTo>
                    <a:pt x="15" y="27"/>
                  </a:lnTo>
                  <a:lnTo>
                    <a:pt x="9" y="20"/>
                  </a:lnTo>
                  <a:lnTo>
                    <a:pt x="5" y="14"/>
                  </a:lnTo>
                  <a:lnTo>
                    <a:pt x="5" y="7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4" name="Freeform 506">
              <a:extLst>
                <a:ext uri="{FF2B5EF4-FFF2-40B4-BE49-F238E27FC236}">
                  <a16:creationId xmlns:a16="http://schemas.microsoft.com/office/drawing/2014/main" id="{9D5BC54D-3C43-4C2E-B642-7C802153E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235"/>
              <a:ext cx="15" cy="32"/>
            </a:xfrm>
            <a:custGeom>
              <a:avLst/>
              <a:gdLst>
                <a:gd name="T0" fmla="*/ 0 w 30"/>
                <a:gd name="T1" fmla="*/ 1 h 64"/>
                <a:gd name="T2" fmla="*/ 5 w 30"/>
                <a:gd name="T3" fmla="*/ 7 h 64"/>
                <a:gd name="T4" fmla="*/ 10 w 30"/>
                <a:gd name="T5" fmla="*/ 13 h 64"/>
                <a:gd name="T6" fmla="*/ 15 w 30"/>
                <a:gd name="T7" fmla="*/ 19 h 64"/>
                <a:gd name="T8" fmla="*/ 21 w 30"/>
                <a:gd name="T9" fmla="*/ 26 h 64"/>
                <a:gd name="T10" fmla="*/ 25 w 30"/>
                <a:gd name="T11" fmla="*/ 33 h 64"/>
                <a:gd name="T12" fmla="*/ 27 w 30"/>
                <a:gd name="T13" fmla="*/ 41 h 64"/>
                <a:gd name="T14" fmla="*/ 27 w 30"/>
                <a:gd name="T15" fmla="*/ 52 h 64"/>
                <a:gd name="T16" fmla="*/ 23 w 30"/>
                <a:gd name="T17" fmla="*/ 63 h 64"/>
                <a:gd name="T18" fmla="*/ 27 w 30"/>
                <a:gd name="T19" fmla="*/ 64 h 64"/>
                <a:gd name="T20" fmla="*/ 30 w 30"/>
                <a:gd name="T21" fmla="*/ 52 h 64"/>
                <a:gd name="T22" fmla="*/ 30 w 30"/>
                <a:gd name="T23" fmla="*/ 41 h 64"/>
                <a:gd name="T24" fmla="*/ 28 w 30"/>
                <a:gd name="T25" fmla="*/ 31 h 64"/>
                <a:gd name="T26" fmla="*/ 24 w 30"/>
                <a:gd name="T27" fmla="*/ 25 h 64"/>
                <a:gd name="T28" fmla="*/ 19 w 30"/>
                <a:gd name="T29" fmla="*/ 18 h 64"/>
                <a:gd name="T30" fmla="*/ 13 w 30"/>
                <a:gd name="T31" fmla="*/ 12 h 64"/>
                <a:gd name="T32" fmla="*/ 8 w 30"/>
                <a:gd name="T33" fmla="*/ 6 h 64"/>
                <a:gd name="T34" fmla="*/ 3 w 30"/>
                <a:gd name="T35" fmla="*/ 0 h 64"/>
                <a:gd name="T36" fmla="*/ 0 w 30"/>
                <a:gd name="T37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64">
                  <a:moveTo>
                    <a:pt x="0" y="1"/>
                  </a:moveTo>
                  <a:lnTo>
                    <a:pt x="5" y="7"/>
                  </a:lnTo>
                  <a:lnTo>
                    <a:pt x="10" y="13"/>
                  </a:lnTo>
                  <a:lnTo>
                    <a:pt x="15" y="19"/>
                  </a:lnTo>
                  <a:lnTo>
                    <a:pt x="21" y="26"/>
                  </a:lnTo>
                  <a:lnTo>
                    <a:pt x="25" y="33"/>
                  </a:lnTo>
                  <a:lnTo>
                    <a:pt x="27" y="41"/>
                  </a:lnTo>
                  <a:lnTo>
                    <a:pt x="27" y="52"/>
                  </a:lnTo>
                  <a:lnTo>
                    <a:pt x="23" y="63"/>
                  </a:lnTo>
                  <a:lnTo>
                    <a:pt x="27" y="64"/>
                  </a:lnTo>
                  <a:lnTo>
                    <a:pt x="30" y="52"/>
                  </a:lnTo>
                  <a:lnTo>
                    <a:pt x="30" y="41"/>
                  </a:lnTo>
                  <a:lnTo>
                    <a:pt x="28" y="31"/>
                  </a:lnTo>
                  <a:lnTo>
                    <a:pt x="24" y="25"/>
                  </a:lnTo>
                  <a:lnTo>
                    <a:pt x="19" y="18"/>
                  </a:lnTo>
                  <a:lnTo>
                    <a:pt x="13" y="12"/>
                  </a:lnTo>
                  <a:lnTo>
                    <a:pt x="8" y="6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5" name="Freeform 507">
              <a:extLst>
                <a:ext uri="{FF2B5EF4-FFF2-40B4-BE49-F238E27FC236}">
                  <a16:creationId xmlns:a16="http://schemas.microsoft.com/office/drawing/2014/main" id="{9E565962-D182-43FF-8C16-A25A05424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212"/>
              <a:ext cx="10" cy="24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0 h 47"/>
                <a:gd name="T4" fmla="*/ 6 w 18"/>
                <a:gd name="T5" fmla="*/ 3 h 47"/>
                <a:gd name="T6" fmla="*/ 2 w 18"/>
                <a:gd name="T7" fmla="*/ 8 h 47"/>
                <a:gd name="T8" fmla="*/ 1 w 18"/>
                <a:gd name="T9" fmla="*/ 15 h 47"/>
                <a:gd name="T10" fmla="*/ 0 w 18"/>
                <a:gd name="T11" fmla="*/ 23 h 47"/>
                <a:gd name="T12" fmla="*/ 2 w 18"/>
                <a:gd name="T13" fmla="*/ 30 h 47"/>
                <a:gd name="T14" fmla="*/ 4 w 18"/>
                <a:gd name="T15" fmla="*/ 39 h 47"/>
                <a:gd name="T16" fmla="*/ 7 w 18"/>
                <a:gd name="T17" fmla="*/ 47 h 47"/>
                <a:gd name="T18" fmla="*/ 10 w 18"/>
                <a:gd name="T19" fmla="*/ 46 h 47"/>
                <a:gd name="T20" fmla="*/ 7 w 18"/>
                <a:gd name="T21" fmla="*/ 38 h 47"/>
                <a:gd name="T22" fmla="*/ 5 w 18"/>
                <a:gd name="T23" fmla="*/ 30 h 47"/>
                <a:gd name="T24" fmla="*/ 5 w 18"/>
                <a:gd name="T25" fmla="*/ 23 h 47"/>
                <a:gd name="T26" fmla="*/ 4 w 18"/>
                <a:gd name="T27" fmla="*/ 15 h 47"/>
                <a:gd name="T28" fmla="*/ 6 w 18"/>
                <a:gd name="T29" fmla="*/ 9 h 47"/>
                <a:gd name="T30" fmla="*/ 9 w 18"/>
                <a:gd name="T31" fmla="*/ 4 h 47"/>
                <a:gd name="T32" fmla="*/ 13 w 18"/>
                <a:gd name="T33" fmla="*/ 2 h 47"/>
                <a:gd name="T34" fmla="*/ 17 w 18"/>
                <a:gd name="T35" fmla="*/ 2 h 47"/>
                <a:gd name="T36" fmla="*/ 18 w 18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47">
                  <a:moveTo>
                    <a:pt x="18" y="0"/>
                  </a:moveTo>
                  <a:lnTo>
                    <a:pt x="11" y="0"/>
                  </a:lnTo>
                  <a:lnTo>
                    <a:pt x="6" y="3"/>
                  </a:lnTo>
                  <a:lnTo>
                    <a:pt x="2" y="8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4" y="39"/>
                  </a:lnTo>
                  <a:lnTo>
                    <a:pt x="7" y="47"/>
                  </a:lnTo>
                  <a:lnTo>
                    <a:pt x="10" y="46"/>
                  </a:lnTo>
                  <a:lnTo>
                    <a:pt x="7" y="38"/>
                  </a:lnTo>
                  <a:lnTo>
                    <a:pt x="5" y="30"/>
                  </a:lnTo>
                  <a:lnTo>
                    <a:pt x="5" y="23"/>
                  </a:lnTo>
                  <a:lnTo>
                    <a:pt x="4" y="15"/>
                  </a:lnTo>
                  <a:lnTo>
                    <a:pt x="6" y="9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6" name="Freeform 508">
              <a:extLst>
                <a:ext uri="{FF2B5EF4-FFF2-40B4-BE49-F238E27FC236}">
                  <a16:creationId xmlns:a16="http://schemas.microsoft.com/office/drawing/2014/main" id="{1DDB114D-0311-4876-BA1C-A5A87B6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210"/>
              <a:ext cx="60" cy="3"/>
            </a:xfrm>
            <a:custGeom>
              <a:avLst/>
              <a:gdLst>
                <a:gd name="T0" fmla="*/ 122 w 122"/>
                <a:gd name="T1" fmla="*/ 0 h 6"/>
                <a:gd name="T2" fmla="*/ 108 w 122"/>
                <a:gd name="T3" fmla="*/ 0 h 6"/>
                <a:gd name="T4" fmla="*/ 92 w 122"/>
                <a:gd name="T5" fmla="*/ 2 h 6"/>
                <a:gd name="T6" fmla="*/ 75 w 122"/>
                <a:gd name="T7" fmla="*/ 3 h 6"/>
                <a:gd name="T8" fmla="*/ 56 w 122"/>
                <a:gd name="T9" fmla="*/ 3 h 6"/>
                <a:gd name="T10" fmla="*/ 40 w 122"/>
                <a:gd name="T11" fmla="*/ 4 h 6"/>
                <a:gd name="T12" fmla="*/ 23 w 122"/>
                <a:gd name="T13" fmla="*/ 4 h 6"/>
                <a:gd name="T14" fmla="*/ 11 w 122"/>
                <a:gd name="T15" fmla="*/ 4 h 6"/>
                <a:gd name="T16" fmla="*/ 1 w 122"/>
                <a:gd name="T17" fmla="*/ 3 h 6"/>
                <a:gd name="T18" fmla="*/ 0 w 122"/>
                <a:gd name="T19" fmla="*/ 5 h 6"/>
                <a:gd name="T20" fmla="*/ 11 w 122"/>
                <a:gd name="T21" fmla="*/ 6 h 6"/>
                <a:gd name="T22" fmla="*/ 23 w 122"/>
                <a:gd name="T23" fmla="*/ 6 h 6"/>
                <a:gd name="T24" fmla="*/ 40 w 122"/>
                <a:gd name="T25" fmla="*/ 6 h 6"/>
                <a:gd name="T26" fmla="*/ 56 w 122"/>
                <a:gd name="T27" fmla="*/ 5 h 6"/>
                <a:gd name="T28" fmla="*/ 75 w 122"/>
                <a:gd name="T29" fmla="*/ 5 h 6"/>
                <a:gd name="T30" fmla="*/ 92 w 122"/>
                <a:gd name="T31" fmla="*/ 4 h 6"/>
                <a:gd name="T32" fmla="*/ 108 w 122"/>
                <a:gd name="T33" fmla="*/ 3 h 6"/>
                <a:gd name="T34" fmla="*/ 122 w 122"/>
                <a:gd name="T35" fmla="*/ 2 h 6"/>
                <a:gd name="T36" fmla="*/ 122 w 122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6">
                  <a:moveTo>
                    <a:pt x="122" y="0"/>
                  </a:moveTo>
                  <a:lnTo>
                    <a:pt x="108" y="0"/>
                  </a:lnTo>
                  <a:lnTo>
                    <a:pt x="92" y="2"/>
                  </a:lnTo>
                  <a:lnTo>
                    <a:pt x="75" y="3"/>
                  </a:lnTo>
                  <a:lnTo>
                    <a:pt x="56" y="3"/>
                  </a:lnTo>
                  <a:lnTo>
                    <a:pt x="40" y="4"/>
                  </a:lnTo>
                  <a:lnTo>
                    <a:pt x="23" y="4"/>
                  </a:lnTo>
                  <a:lnTo>
                    <a:pt x="11" y="4"/>
                  </a:lnTo>
                  <a:lnTo>
                    <a:pt x="1" y="3"/>
                  </a:lnTo>
                  <a:lnTo>
                    <a:pt x="0" y="5"/>
                  </a:lnTo>
                  <a:lnTo>
                    <a:pt x="11" y="6"/>
                  </a:lnTo>
                  <a:lnTo>
                    <a:pt x="23" y="6"/>
                  </a:lnTo>
                  <a:lnTo>
                    <a:pt x="40" y="6"/>
                  </a:lnTo>
                  <a:lnTo>
                    <a:pt x="56" y="5"/>
                  </a:lnTo>
                  <a:lnTo>
                    <a:pt x="75" y="5"/>
                  </a:lnTo>
                  <a:lnTo>
                    <a:pt x="92" y="4"/>
                  </a:lnTo>
                  <a:lnTo>
                    <a:pt x="108" y="3"/>
                  </a:lnTo>
                  <a:lnTo>
                    <a:pt x="122" y="2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7" name="Freeform 509">
              <a:extLst>
                <a:ext uri="{FF2B5EF4-FFF2-40B4-BE49-F238E27FC236}">
                  <a16:creationId xmlns:a16="http://schemas.microsoft.com/office/drawing/2014/main" id="{95EBE50E-F33B-45F2-A45A-D213D9CAE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10"/>
              <a:ext cx="29" cy="9"/>
            </a:xfrm>
            <a:custGeom>
              <a:avLst/>
              <a:gdLst>
                <a:gd name="T0" fmla="*/ 57 w 57"/>
                <a:gd name="T1" fmla="*/ 15 h 17"/>
                <a:gd name="T2" fmla="*/ 56 w 57"/>
                <a:gd name="T3" fmla="*/ 14 h 17"/>
                <a:gd name="T4" fmla="*/ 49 w 57"/>
                <a:gd name="T5" fmla="*/ 11 h 17"/>
                <a:gd name="T6" fmla="*/ 41 w 57"/>
                <a:gd name="T7" fmla="*/ 8 h 17"/>
                <a:gd name="T8" fmla="*/ 36 w 57"/>
                <a:gd name="T9" fmla="*/ 5 h 17"/>
                <a:gd name="T10" fmla="*/ 31 w 57"/>
                <a:gd name="T11" fmla="*/ 3 h 17"/>
                <a:gd name="T12" fmla="*/ 25 w 57"/>
                <a:gd name="T13" fmla="*/ 1 h 17"/>
                <a:gd name="T14" fmla="*/ 19 w 57"/>
                <a:gd name="T15" fmla="*/ 0 h 17"/>
                <a:gd name="T16" fmla="*/ 10 w 57"/>
                <a:gd name="T17" fmla="*/ 0 h 17"/>
                <a:gd name="T18" fmla="*/ 0 w 57"/>
                <a:gd name="T19" fmla="*/ 0 h 17"/>
                <a:gd name="T20" fmla="*/ 0 w 57"/>
                <a:gd name="T21" fmla="*/ 2 h 17"/>
                <a:gd name="T22" fmla="*/ 10 w 57"/>
                <a:gd name="T23" fmla="*/ 2 h 17"/>
                <a:gd name="T24" fmla="*/ 19 w 57"/>
                <a:gd name="T25" fmla="*/ 2 h 17"/>
                <a:gd name="T26" fmla="*/ 24 w 57"/>
                <a:gd name="T27" fmla="*/ 3 h 17"/>
                <a:gd name="T28" fmla="*/ 29 w 57"/>
                <a:gd name="T29" fmla="*/ 5 h 17"/>
                <a:gd name="T30" fmla="*/ 34 w 57"/>
                <a:gd name="T31" fmla="*/ 7 h 17"/>
                <a:gd name="T32" fmla="*/ 40 w 57"/>
                <a:gd name="T33" fmla="*/ 10 h 17"/>
                <a:gd name="T34" fmla="*/ 46 w 57"/>
                <a:gd name="T35" fmla="*/ 13 h 17"/>
                <a:gd name="T36" fmla="*/ 55 w 57"/>
                <a:gd name="T37" fmla="*/ 17 h 17"/>
                <a:gd name="T38" fmla="*/ 54 w 57"/>
                <a:gd name="T39" fmla="*/ 16 h 17"/>
                <a:gd name="T40" fmla="*/ 57 w 57"/>
                <a:gd name="T4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7">
                  <a:moveTo>
                    <a:pt x="57" y="15"/>
                  </a:moveTo>
                  <a:lnTo>
                    <a:pt x="56" y="14"/>
                  </a:lnTo>
                  <a:lnTo>
                    <a:pt x="49" y="11"/>
                  </a:lnTo>
                  <a:lnTo>
                    <a:pt x="41" y="8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4" y="7"/>
                  </a:lnTo>
                  <a:lnTo>
                    <a:pt x="40" y="10"/>
                  </a:lnTo>
                  <a:lnTo>
                    <a:pt x="46" y="13"/>
                  </a:lnTo>
                  <a:lnTo>
                    <a:pt x="55" y="17"/>
                  </a:lnTo>
                  <a:lnTo>
                    <a:pt x="54" y="16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8" name="Freeform 510">
              <a:extLst>
                <a:ext uri="{FF2B5EF4-FFF2-40B4-BE49-F238E27FC236}">
                  <a16:creationId xmlns:a16="http://schemas.microsoft.com/office/drawing/2014/main" id="{7411371F-4D7B-40EF-8831-F5DF04374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218"/>
              <a:ext cx="5" cy="18"/>
            </a:xfrm>
            <a:custGeom>
              <a:avLst/>
              <a:gdLst>
                <a:gd name="T0" fmla="*/ 6 w 10"/>
                <a:gd name="T1" fmla="*/ 36 h 36"/>
                <a:gd name="T2" fmla="*/ 6 w 10"/>
                <a:gd name="T3" fmla="*/ 36 h 36"/>
                <a:gd name="T4" fmla="*/ 9 w 10"/>
                <a:gd name="T5" fmla="*/ 32 h 36"/>
                <a:gd name="T6" fmla="*/ 10 w 10"/>
                <a:gd name="T7" fmla="*/ 26 h 36"/>
                <a:gd name="T8" fmla="*/ 10 w 10"/>
                <a:gd name="T9" fmla="*/ 21 h 36"/>
                <a:gd name="T10" fmla="*/ 10 w 10"/>
                <a:gd name="T11" fmla="*/ 17 h 36"/>
                <a:gd name="T12" fmla="*/ 9 w 10"/>
                <a:gd name="T13" fmla="*/ 11 h 36"/>
                <a:gd name="T14" fmla="*/ 6 w 10"/>
                <a:gd name="T15" fmla="*/ 7 h 36"/>
                <a:gd name="T16" fmla="*/ 5 w 10"/>
                <a:gd name="T17" fmla="*/ 3 h 36"/>
                <a:gd name="T18" fmla="*/ 3 w 10"/>
                <a:gd name="T19" fmla="*/ 0 h 36"/>
                <a:gd name="T20" fmla="*/ 0 w 10"/>
                <a:gd name="T21" fmla="*/ 1 h 36"/>
                <a:gd name="T22" fmla="*/ 2 w 10"/>
                <a:gd name="T23" fmla="*/ 4 h 36"/>
                <a:gd name="T24" fmla="*/ 3 w 10"/>
                <a:gd name="T25" fmla="*/ 8 h 36"/>
                <a:gd name="T26" fmla="*/ 5 w 10"/>
                <a:gd name="T27" fmla="*/ 12 h 36"/>
                <a:gd name="T28" fmla="*/ 6 w 10"/>
                <a:gd name="T29" fmla="*/ 17 h 36"/>
                <a:gd name="T30" fmla="*/ 7 w 10"/>
                <a:gd name="T31" fmla="*/ 21 h 36"/>
                <a:gd name="T32" fmla="*/ 7 w 10"/>
                <a:gd name="T33" fmla="*/ 26 h 36"/>
                <a:gd name="T34" fmla="*/ 5 w 10"/>
                <a:gd name="T35" fmla="*/ 30 h 36"/>
                <a:gd name="T36" fmla="*/ 3 w 10"/>
                <a:gd name="T37" fmla="*/ 35 h 36"/>
                <a:gd name="T38" fmla="*/ 3 w 10"/>
                <a:gd name="T39" fmla="*/ 34 h 36"/>
                <a:gd name="T40" fmla="*/ 6 w 10"/>
                <a:gd name="T4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36">
                  <a:moveTo>
                    <a:pt x="6" y="36"/>
                  </a:moveTo>
                  <a:lnTo>
                    <a:pt x="6" y="36"/>
                  </a:lnTo>
                  <a:lnTo>
                    <a:pt x="9" y="32"/>
                  </a:lnTo>
                  <a:lnTo>
                    <a:pt x="10" y="26"/>
                  </a:lnTo>
                  <a:lnTo>
                    <a:pt x="10" y="21"/>
                  </a:lnTo>
                  <a:lnTo>
                    <a:pt x="10" y="17"/>
                  </a:lnTo>
                  <a:lnTo>
                    <a:pt x="9" y="11"/>
                  </a:lnTo>
                  <a:lnTo>
                    <a:pt x="6" y="7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3" y="8"/>
                  </a:lnTo>
                  <a:lnTo>
                    <a:pt x="5" y="12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7" y="26"/>
                  </a:lnTo>
                  <a:lnTo>
                    <a:pt x="5" y="30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9" name="Freeform 511">
              <a:extLst>
                <a:ext uri="{FF2B5EF4-FFF2-40B4-BE49-F238E27FC236}">
                  <a16:creationId xmlns:a16="http://schemas.microsoft.com/office/drawing/2014/main" id="{7E8A5496-88A6-4ED6-83D3-17F10970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235"/>
              <a:ext cx="8" cy="3"/>
            </a:xfrm>
            <a:custGeom>
              <a:avLst/>
              <a:gdLst>
                <a:gd name="T0" fmla="*/ 13 w 16"/>
                <a:gd name="T1" fmla="*/ 2 h 7"/>
                <a:gd name="T2" fmla="*/ 14 w 16"/>
                <a:gd name="T3" fmla="*/ 2 h 7"/>
                <a:gd name="T4" fmla="*/ 8 w 16"/>
                <a:gd name="T5" fmla="*/ 3 h 7"/>
                <a:gd name="T6" fmla="*/ 4 w 16"/>
                <a:gd name="T7" fmla="*/ 5 h 7"/>
                <a:gd name="T8" fmla="*/ 3 w 16"/>
                <a:gd name="T9" fmla="*/ 6 h 7"/>
                <a:gd name="T10" fmla="*/ 7 w 16"/>
                <a:gd name="T11" fmla="*/ 2 h 7"/>
                <a:gd name="T12" fmla="*/ 4 w 16"/>
                <a:gd name="T13" fmla="*/ 0 h 7"/>
                <a:gd name="T14" fmla="*/ 0 w 16"/>
                <a:gd name="T15" fmla="*/ 5 h 7"/>
                <a:gd name="T16" fmla="*/ 4 w 16"/>
                <a:gd name="T17" fmla="*/ 7 h 7"/>
                <a:gd name="T18" fmla="*/ 10 w 16"/>
                <a:gd name="T19" fmla="*/ 5 h 7"/>
                <a:gd name="T20" fmla="*/ 14 w 16"/>
                <a:gd name="T21" fmla="*/ 4 h 7"/>
                <a:gd name="T22" fmla="*/ 16 w 16"/>
                <a:gd name="T23" fmla="*/ 4 h 7"/>
                <a:gd name="T24" fmla="*/ 13 w 16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7">
                  <a:moveTo>
                    <a:pt x="13" y="2"/>
                  </a:moveTo>
                  <a:lnTo>
                    <a:pt x="14" y="2"/>
                  </a:lnTo>
                  <a:lnTo>
                    <a:pt x="8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7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0" name="Freeform 512">
              <a:extLst>
                <a:ext uri="{FF2B5EF4-FFF2-40B4-BE49-F238E27FC236}">
                  <a16:creationId xmlns:a16="http://schemas.microsoft.com/office/drawing/2014/main" id="{61E62DCA-584D-47FC-838B-84788B267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017"/>
              <a:ext cx="180" cy="58"/>
            </a:xfrm>
            <a:custGeom>
              <a:avLst/>
              <a:gdLst>
                <a:gd name="T0" fmla="*/ 328 w 360"/>
                <a:gd name="T1" fmla="*/ 52 h 117"/>
                <a:gd name="T2" fmla="*/ 316 w 360"/>
                <a:gd name="T3" fmla="*/ 47 h 117"/>
                <a:gd name="T4" fmla="*/ 313 w 360"/>
                <a:gd name="T5" fmla="*/ 45 h 117"/>
                <a:gd name="T6" fmla="*/ 311 w 360"/>
                <a:gd name="T7" fmla="*/ 39 h 117"/>
                <a:gd name="T8" fmla="*/ 300 w 360"/>
                <a:gd name="T9" fmla="*/ 28 h 117"/>
                <a:gd name="T10" fmla="*/ 276 w 360"/>
                <a:gd name="T11" fmla="*/ 21 h 117"/>
                <a:gd name="T12" fmla="*/ 251 w 360"/>
                <a:gd name="T13" fmla="*/ 17 h 117"/>
                <a:gd name="T14" fmla="*/ 230 w 360"/>
                <a:gd name="T15" fmla="*/ 15 h 117"/>
                <a:gd name="T16" fmla="*/ 210 w 360"/>
                <a:gd name="T17" fmla="*/ 13 h 117"/>
                <a:gd name="T18" fmla="*/ 193 w 360"/>
                <a:gd name="T19" fmla="*/ 9 h 117"/>
                <a:gd name="T20" fmla="*/ 181 w 360"/>
                <a:gd name="T21" fmla="*/ 3 h 117"/>
                <a:gd name="T22" fmla="*/ 156 w 360"/>
                <a:gd name="T23" fmla="*/ 0 h 117"/>
                <a:gd name="T24" fmla="*/ 121 w 360"/>
                <a:gd name="T25" fmla="*/ 3 h 117"/>
                <a:gd name="T26" fmla="*/ 94 w 360"/>
                <a:gd name="T27" fmla="*/ 11 h 117"/>
                <a:gd name="T28" fmla="*/ 74 w 360"/>
                <a:gd name="T29" fmla="*/ 15 h 117"/>
                <a:gd name="T30" fmla="*/ 58 w 360"/>
                <a:gd name="T31" fmla="*/ 17 h 117"/>
                <a:gd name="T32" fmla="*/ 0 w 360"/>
                <a:gd name="T33" fmla="*/ 15 h 117"/>
                <a:gd name="T34" fmla="*/ 35 w 360"/>
                <a:gd name="T35" fmla="*/ 25 h 117"/>
                <a:gd name="T36" fmla="*/ 82 w 360"/>
                <a:gd name="T37" fmla="*/ 27 h 117"/>
                <a:gd name="T38" fmla="*/ 120 w 360"/>
                <a:gd name="T39" fmla="*/ 23 h 117"/>
                <a:gd name="T40" fmla="*/ 146 w 360"/>
                <a:gd name="T41" fmla="*/ 20 h 117"/>
                <a:gd name="T42" fmla="*/ 162 w 360"/>
                <a:gd name="T43" fmla="*/ 20 h 117"/>
                <a:gd name="T44" fmla="*/ 177 w 360"/>
                <a:gd name="T45" fmla="*/ 21 h 117"/>
                <a:gd name="T46" fmla="*/ 183 w 360"/>
                <a:gd name="T47" fmla="*/ 22 h 117"/>
                <a:gd name="T48" fmla="*/ 176 w 360"/>
                <a:gd name="T49" fmla="*/ 23 h 117"/>
                <a:gd name="T50" fmla="*/ 158 w 360"/>
                <a:gd name="T51" fmla="*/ 28 h 117"/>
                <a:gd name="T52" fmla="*/ 135 w 360"/>
                <a:gd name="T53" fmla="*/ 41 h 117"/>
                <a:gd name="T54" fmla="*/ 118 w 360"/>
                <a:gd name="T55" fmla="*/ 50 h 117"/>
                <a:gd name="T56" fmla="*/ 106 w 360"/>
                <a:gd name="T57" fmla="*/ 54 h 117"/>
                <a:gd name="T58" fmla="*/ 69 w 360"/>
                <a:gd name="T59" fmla="*/ 52 h 117"/>
                <a:gd name="T60" fmla="*/ 83 w 360"/>
                <a:gd name="T61" fmla="*/ 62 h 117"/>
                <a:gd name="T62" fmla="*/ 116 w 360"/>
                <a:gd name="T63" fmla="*/ 66 h 117"/>
                <a:gd name="T64" fmla="*/ 156 w 360"/>
                <a:gd name="T65" fmla="*/ 55 h 117"/>
                <a:gd name="T66" fmla="*/ 189 w 360"/>
                <a:gd name="T67" fmla="*/ 42 h 117"/>
                <a:gd name="T68" fmla="*/ 220 w 360"/>
                <a:gd name="T69" fmla="*/ 37 h 117"/>
                <a:gd name="T70" fmla="*/ 249 w 360"/>
                <a:gd name="T71" fmla="*/ 39 h 117"/>
                <a:gd name="T72" fmla="*/ 262 w 360"/>
                <a:gd name="T73" fmla="*/ 43 h 117"/>
                <a:gd name="T74" fmla="*/ 256 w 360"/>
                <a:gd name="T75" fmla="*/ 44 h 117"/>
                <a:gd name="T76" fmla="*/ 228 w 360"/>
                <a:gd name="T77" fmla="*/ 48 h 117"/>
                <a:gd name="T78" fmla="*/ 192 w 360"/>
                <a:gd name="T79" fmla="*/ 57 h 117"/>
                <a:gd name="T80" fmla="*/ 157 w 360"/>
                <a:gd name="T81" fmla="*/ 69 h 117"/>
                <a:gd name="T82" fmla="*/ 129 w 360"/>
                <a:gd name="T83" fmla="*/ 78 h 117"/>
                <a:gd name="T84" fmla="*/ 115 w 360"/>
                <a:gd name="T85" fmla="*/ 92 h 117"/>
                <a:gd name="T86" fmla="*/ 100 w 360"/>
                <a:gd name="T87" fmla="*/ 112 h 117"/>
                <a:gd name="T88" fmla="*/ 118 w 360"/>
                <a:gd name="T89" fmla="*/ 109 h 117"/>
                <a:gd name="T90" fmla="*/ 164 w 360"/>
                <a:gd name="T91" fmla="*/ 81 h 117"/>
                <a:gd name="T92" fmla="*/ 200 w 360"/>
                <a:gd name="T93" fmla="*/ 68 h 117"/>
                <a:gd name="T94" fmla="*/ 237 w 360"/>
                <a:gd name="T95" fmla="*/ 62 h 117"/>
                <a:gd name="T96" fmla="*/ 267 w 360"/>
                <a:gd name="T97" fmla="*/ 58 h 117"/>
                <a:gd name="T98" fmla="*/ 292 w 360"/>
                <a:gd name="T99" fmla="*/ 61 h 117"/>
                <a:gd name="T100" fmla="*/ 324 w 360"/>
                <a:gd name="T101" fmla="*/ 72 h 117"/>
                <a:gd name="T102" fmla="*/ 353 w 360"/>
                <a:gd name="T103" fmla="*/ 76 h 117"/>
                <a:gd name="T104" fmla="*/ 354 w 360"/>
                <a:gd name="T105" fmla="*/ 6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0" h="117">
                  <a:moveTo>
                    <a:pt x="345" y="61"/>
                  </a:moveTo>
                  <a:lnTo>
                    <a:pt x="336" y="55"/>
                  </a:lnTo>
                  <a:lnTo>
                    <a:pt x="328" y="52"/>
                  </a:lnTo>
                  <a:lnTo>
                    <a:pt x="323" y="50"/>
                  </a:lnTo>
                  <a:lnTo>
                    <a:pt x="318" y="48"/>
                  </a:lnTo>
                  <a:lnTo>
                    <a:pt x="316" y="47"/>
                  </a:lnTo>
                  <a:lnTo>
                    <a:pt x="314" y="46"/>
                  </a:lnTo>
                  <a:lnTo>
                    <a:pt x="313" y="46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2" y="41"/>
                  </a:lnTo>
                  <a:lnTo>
                    <a:pt x="311" y="39"/>
                  </a:lnTo>
                  <a:lnTo>
                    <a:pt x="308" y="35"/>
                  </a:lnTo>
                  <a:lnTo>
                    <a:pt x="304" y="31"/>
                  </a:lnTo>
                  <a:lnTo>
                    <a:pt x="300" y="28"/>
                  </a:lnTo>
                  <a:lnTo>
                    <a:pt x="293" y="25"/>
                  </a:lnTo>
                  <a:lnTo>
                    <a:pt x="285" y="23"/>
                  </a:lnTo>
                  <a:lnTo>
                    <a:pt x="276" y="21"/>
                  </a:lnTo>
                  <a:lnTo>
                    <a:pt x="268" y="19"/>
                  </a:lnTo>
                  <a:lnTo>
                    <a:pt x="260" y="18"/>
                  </a:lnTo>
                  <a:lnTo>
                    <a:pt x="251" y="17"/>
                  </a:lnTo>
                  <a:lnTo>
                    <a:pt x="244" y="16"/>
                  </a:lnTo>
                  <a:lnTo>
                    <a:pt x="236" y="15"/>
                  </a:lnTo>
                  <a:lnTo>
                    <a:pt x="230" y="15"/>
                  </a:lnTo>
                  <a:lnTo>
                    <a:pt x="223" y="14"/>
                  </a:lnTo>
                  <a:lnTo>
                    <a:pt x="216" y="13"/>
                  </a:lnTo>
                  <a:lnTo>
                    <a:pt x="210" y="13"/>
                  </a:lnTo>
                  <a:lnTo>
                    <a:pt x="204" y="12"/>
                  </a:lnTo>
                  <a:lnTo>
                    <a:pt x="197" y="11"/>
                  </a:lnTo>
                  <a:lnTo>
                    <a:pt x="193" y="9"/>
                  </a:lnTo>
                  <a:lnTo>
                    <a:pt x="189" y="7"/>
                  </a:lnTo>
                  <a:lnTo>
                    <a:pt x="185" y="5"/>
                  </a:lnTo>
                  <a:lnTo>
                    <a:pt x="181" y="3"/>
                  </a:lnTo>
                  <a:lnTo>
                    <a:pt x="173" y="2"/>
                  </a:lnTo>
                  <a:lnTo>
                    <a:pt x="166" y="1"/>
                  </a:lnTo>
                  <a:lnTo>
                    <a:pt x="156" y="0"/>
                  </a:lnTo>
                  <a:lnTo>
                    <a:pt x="144" y="0"/>
                  </a:lnTo>
                  <a:lnTo>
                    <a:pt x="133" y="1"/>
                  </a:lnTo>
                  <a:lnTo>
                    <a:pt x="121" y="3"/>
                  </a:lnTo>
                  <a:lnTo>
                    <a:pt x="111" y="5"/>
                  </a:lnTo>
                  <a:lnTo>
                    <a:pt x="102" y="8"/>
                  </a:lnTo>
                  <a:lnTo>
                    <a:pt x="94" y="11"/>
                  </a:lnTo>
                  <a:lnTo>
                    <a:pt x="87" y="13"/>
                  </a:lnTo>
                  <a:lnTo>
                    <a:pt x="80" y="14"/>
                  </a:lnTo>
                  <a:lnTo>
                    <a:pt x="74" y="15"/>
                  </a:lnTo>
                  <a:lnTo>
                    <a:pt x="68" y="17"/>
                  </a:lnTo>
                  <a:lnTo>
                    <a:pt x="63" y="17"/>
                  </a:lnTo>
                  <a:lnTo>
                    <a:pt x="58" y="17"/>
                  </a:lnTo>
                  <a:lnTo>
                    <a:pt x="24" y="14"/>
                  </a:lnTo>
                  <a:lnTo>
                    <a:pt x="4" y="14"/>
                  </a:lnTo>
                  <a:lnTo>
                    <a:pt x="0" y="15"/>
                  </a:lnTo>
                  <a:lnTo>
                    <a:pt x="5" y="18"/>
                  </a:lnTo>
                  <a:lnTo>
                    <a:pt x="17" y="22"/>
                  </a:lnTo>
                  <a:lnTo>
                    <a:pt x="35" y="25"/>
                  </a:lnTo>
                  <a:lnTo>
                    <a:pt x="53" y="27"/>
                  </a:lnTo>
                  <a:lnTo>
                    <a:pt x="69" y="28"/>
                  </a:lnTo>
                  <a:lnTo>
                    <a:pt x="82" y="27"/>
                  </a:lnTo>
                  <a:lnTo>
                    <a:pt x="95" y="26"/>
                  </a:lnTo>
                  <a:lnTo>
                    <a:pt x="108" y="25"/>
                  </a:lnTo>
                  <a:lnTo>
                    <a:pt x="120" y="23"/>
                  </a:lnTo>
                  <a:lnTo>
                    <a:pt x="129" y="22"/>
                  </a:lnTo>
                  <a:lnTo>
                    <a:pt x="138" y="21"/>
                  </a:lnTo>
                  <a:lnTo>
                    <a:pt x="146" y="20"/>
                  </a:lnTo>
                  <a:lnTo>
                    <a:pt x="152" y="19"/>
                  </a:lnTo>
                  <a:lnTo>
                    <a:pt x="157" y="19"/>
                  </a:lnTo>
                  <a:lnTo>
                    <a:pt x="162" y="20"/>
                  </a:lnTo>
                  <a:lnTo>
                    <a:pt x="167" y="20"/>
                  </a:lnTo>
                  <a:lnTo>
                    <a:pt x="172" y="21"/>
                  </a:lnTo>
                  <a:lnTo>
                    <a:pt x="177" y="21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2" y="22"/>
                  </a:lnTo>
                  <a:lnTo>
                    <a:pt x="180" y="23"/>
                  </a:lnTo>
                  <a:lnTo>
                    <a:pt x="176" y="23"/>
                  </a:lnTo>
                  <a:lnTo>
                    <a:pt x="170" y="24"/>
                  </a:lnTo>
                  <a:lnTo>
                    <a:pt x="165" y="26"/>
                  </a:lnTo>
                  <a:lnTo>
                    <a:pt x="158" y="28"/>
                  </a:lnTo>
                  <a:lnTo>
                    <a:pt x="151" y="32"/>
                  </a:lnTo>
                  <a:lnTo>
                    <a:pt x="143" y="36"/>
                  </a:lnTo>
                  <a:lnTo>
                    <a:pt x="135" y="41"/>
                  </a:lnTo>
                  <a:lnTo>
                    <a:pt x="129" y="44"/>
                  </a:lnTo>
                  <a:lnTo>
                    <a:pt x="125" y="48"/>
                  </a:lnTo>
                  <a:lnTo>
                    <a:pt x="118" y="50"/>
                  </a:lnTo>
                  <a:lnTo>
                    <a:pt x="115" y="52"/>
                  </a:lnTo>
                  <a:lnTo>
                    <a:pt x="111" y="53"/>
                  </a:lnTo>
                  <a:lnTo>
                    <a:pt x="106" y="54"/>
                  </a:lnTo>
                  <a:lnTo>
                    <a:pt x="102" y="54"/>
                  </a:lnTo>
                  <a:lnTo>
                    <a:pt x="80" y="52"/>
                  </a:lnTo>
                  <a:lnTo>
                    <a:pt x="69" y="52"/>
                  </a:lnTo>
                  <a:lnTo>
                    <a:pt x="68" y="54"/>
                  </a:lnTo>
                  <a:lnTo>
                    <a:pt x="73" y="57"/>
                  </a:lnTo>
                  <a:lnTo>
                    <a:pt x="83" y="62"/>
                  </a:lnTo>
                  <a:lnTo>
                    <a:pt x="95" y="64"/>
                  </a:lnTo>
                  <a:lnTo>
                    <a:pt x="107" y="66"/>
                  </a:lnTo>
                  <a:lnTo>
                    <a:pt x="116" y="66"/>
                  </a:lnTo>
                  <a:lnTo>
                    <a:pt x="129" y="64"/>
                  </a:lnTo>
                  <a:lnTo>
                    <a:pt x="143" y="59"/>
                  </a:lnTo>
                  <a:lnTo>
                    <a:pt x="156" y="55"/>
                  </a:lnTo>
                  <a:lnTo>
                    <a:pt x="167" y="50"/>
                  </a:lnTo>
                  <a:lnTo>
                    <a:pt x="180" y="46"/>
                  </a:lnTo>
                  <a:lnTo>
                    <a:pt x="189" y="42"/>
                  </a:lnTo>
                  <a:lnTo>
                    <a:pt x="198" y="40"/>
                  </a:lnTo>
                  <a:lnTo>
                    <a:pt x="207" y="38"/>
                  </a:lnTo>
                  <a:lnTo>
                    <a:pt x="220" y="37"/>
                  </a:lnTo>
                  <a:lnTo>
                    <a:pt x="232" y="37"/>
                  </a:lnTo>
                  <a:lnTo>
                    <a:pt x="242" y="38"/>
                  </a:lnTo>
                  <a:lnTo>
                    <a:pt x="249" y="39"/>
                  </a:lnTo>
                  <a:lnTo>
                    <a:pt x="256" y="41"/>
                  </a:lnTo>
                  <a:lnTo>
                    <a:pt x="259" y="42"/>
                  </a:lnTo>
                  <a:lnTo>
                    <a:pt x="262" y="43"/>
                  </a:lnTo>
                  <a:lnTo>
                    <a:pt x="262" y="44"/>
                  </a:lnTo>
                  <a:lnTo>
                    <a:pt x="261" y="44"/>
                  </a:lnTo>
                  <a:lnTo>
                    <a:pt x="256" y="44"/>
                  </a:lnTo>
                  <a:lnTo>
                    <a:pt x="248" y="45"/>
                  </a:lnTo>
                  <a:lnTo>
                    <a:pt x="239" y="46"/>
                  </a:lnTo>
                  <a:lnTo>
                    <a:pt x="228" y="48"/>
                  </a:lnTo>
                  <a:lnTo>
                    <a:pt x="216" y="50"/>
                  </a:lnTo>
                  <a:lnTo>
                    <a:pt x="204" y="53"/>
                  </a:lnTo>
                  <a:lnTo>
                    <a:pt x="192" y="57"/>
                  </a:lnTo>
                  <a:lnTo>
                    <a:pt x="180" y="62"/>
                  </a:lnTo>
                  <a:lnTo>
                    <a:pt x="169" y="65"/>
                  </a:lnTo>
                  <a:lnTo>
                    <a:pt x="157" y="69"/>
                  </a:lnTo>
                  <a:lnTo>
                    <a:pt x="147" y="72"/>
                  </a:lnTo>
                  <a:lnTo>
                    <a:pt x="137" y="75"/>
                  </a:lnTo>
                  <a:lnTo>
                    <a:pt x="129" y="78"/>
                  </a:lnTo>
                  <a:lnTo>
                    <a:pt x="124" y="82"/>
                  </a:lnTo>
                  <a:lnTo>
                    <a:pt x="118" y="85"/>
                  </a:lnTo>
                  <a:lnTo>
                    <a:pt x="115" y="92"/>
                  </a:lnTo>
                  <a:lnTo>
                    <a:pt x="109" y="99"/>
                  </a:lnTo>
                  <a:lnTo>
                    <a:pt x="103" y="106"/>
                  </a:lnTo>
                  <a:lnTo>
                    <a:pt x="100" y="112"/>
                  </a:lnTo>
                  <a:lnTo>
                    <a:pt x="100" y="117"/>
                  </a:lnTo>
                  <a:lnTo>
                    <a:pt x="105" y="116"/>
                  </a:lnTo>
                  <a:lnTo>
                    <a:pt x="118" y="109"/>
                  </a:lnTo>
                  <a:lnTo>
                    <a:pt x="140" y="95"/>
                  </a:lnTo>
                  <a:lnTo>
                    <a:pt x="152" y="88"/>
                  </a:lnTo>
                  <a:lnTo>
                    <a:pt x="164" y="81"/>
                  </a:lnTo>
                  <a:lnTo>
                    <a:pt x="176" y="76"/>
                  </a:lnTo>
                  <a:lnTo>
                    <a:pt x="188" y="71"/>
                  </a:lnTo>
                  <a:lnTo>
                    <a:pt x="200" y="68"/>
                  </a:lnTo>
                  <a:lnTo>
                    <a:pt x="212" y="65"/>
                  </a:lnTo>
                  <a:lnTo>
                    <a:pt x="224" y="63"/>
                  </a:lnTo>
                  <a:lnTo>
                    <a:pt x="237" y="62"/>
                  </a:lnTo>
                  <a:lnTo>
                    <a:pt x="248" y="61"/>
                  </a:lnTo>
                  <a:lnTo>
                    <a:pt x="258" y="59"/>
                  </a:lnTo>
                  <a:lnTo>
                    <a:pt x="267" y="58"/>
                  </a:lnTo>
                  <a:lnTo>
                    <a:pt x="275" y="58"/>
                  </a:lnTo>
                  <a:lnTo>
                    <a:pt x="284" y="59"/>
                  </a:lnTo>
                  <a:lnTo>
                    <a:pt x="292" y="61"/>
                  </a:lnTo>
                  <a:lnTo>
                    <a:pt x="301" y="63"/>
                  </a:lnTo>
                  <a:lnTo>
                    <a:pt x="313" y="68"/>
                  </a:lnTo>
                  <a:lnTo>
                    <a:pt x="324" y="72"/>
                  </a:lnTo>
                  <a:lnTo>
                    <a:pt x="336" y="75"/>
                  </a:lnTo>
                  <a:lnTo>
                    <a:pt x="346" y="76"/>
                  </a:lnTo>
                  <a:lnTo>
                    <a:pt x="353" y="76"/>
                  </a:lnTo>
                  <a:lnTo>
                    <a:pt x="359" y="74"/>
                  </a:lnTo>
                  <a:lnTo>
                    <a:pt x="360" y="71"/>
                  </a:lnTo>
                  <a:lnTo>
                    <a:pt x="354" y="66"/>
                  </a:lnTo>
                  <a:lnTo>
                    <a:pt x="345" y="61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1" name="Freeform 513">
              <a:extLst>
                <a:ext uri="{FF2B5EF4-FFF2-40B4-BE49-F238E27FC236}">
                  <a16:creationId xmlns:a16="http://schemas.microsoft.com/office/drawing/2014/main" id="{A1C77727-624F-4EF0-B30D-4D97E884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053"/>
              <a:ext cx="85" cy="25"/>
            </a:xfrm>
            <a:custGeom>
              <a:avLst/>
              <a:gdLst>
                <a:gd name="T0" fmla="*/ 30 w 171"/>
                <a:gd name="T1" fmla="*/ 16 h 51"/>
                <a:gd name="T2" fmla="*/ 18 w 171"/>
                <a:gd name="T3" fmla="*/ 19 h 51"/>
                <a:gd name="T4" fmla="*/ 6 w 171"/>
                <a:gd name="T5" fmla="*/ 22 h 51"/>
                <a:gd name="T6" fmla="*/ 0 w 171"/>
                <a:gd name="T7" fmla="*/ 26 h 51"/>
                <a:gd name="T8" fmla="*/ 5 w 171"/>
                <a:gd name="T9" fmla="*/ 32 h 51"/>
                <a:gd name="T10" fmla="*/ 10 w 171"/>
                <a:gd name="T11" fmla="*/ 34 h 51"/>
                <a:gd name="T12" fmla="*/ 18 w 171"/>
                <a:gd name="T13" fmla="*/ 34 h 51"/>
                <a:gd name="T14" fmla="*/ 26 w 171"/>
                <a:gd name="T15" fmla="*/ 32 h 51"/>
                <a:gd name="T16" fmla="*/ 36 w 171"/>
                <a:gd name="T17" fmla="*/ 27 h 51"/>
                <a:gd name="T18" fmla="*/ 51 w 171"/>
                <a:gd name="T19" fmla="*/ 21 h 51"/>
                <a:gd name="T20" fmla="*/ 68 w 171"/>
                <a:gd name="T21" fmla="*/ 15 h 51"/>
                <a:gd name="T22" fmla="*/ 82 w 171"/>
                <a:gd name="T23" fmla="*/ 12 h 51"/>
                <a:gd name="T24" fmla="*/ 94 w 171"/>
                <a:gd name="T25" fmla="*/ 16 h 51"/>
                <a:gd name="T26" fmla="*/ 99 w 171"/>
                <a:gd name="T27" fmla="*/ 21 h 51"/>
                <a:gd name="T28" fmla="*/ 104 w 171"/>
                <a:gd name="T29" fmla="*/ 28 h 51"/>
                <a:gd name="T30" fmla="*/ 110 w 171"/>
                <a:gd name="T31" fmla="*/ 33 h 51"/>
                <a:gd name="T32" fmla="*/ 115 w 171"/>
                <a:gd name="T33" fmla="*/ 37 h 51"/>
                <a:gd name="T34" fmla="*/ 118 w 171"/>
                <a:gd name="T35" fmla="*/ 40 h 51"/>
                <a:gd name="T36" fmla="*/ 118 w 171"/>
                <a:gd name="T37" fmla="*/ 46 h 51"/>
                <a:gd name="T38" fmla="*/ 129 w 171"/>
                <a:gd name="T39" fmla="*/ 51 h 51"/>
                <a:gd name="T40" fmla="*/ 147 w 171"/>
                <a:gd name="T41" fmla="*/ 47 h 51"/>
                <a:gd name="T42" fmla="*/ 161 w 171"/>
                <a:gd name="T43" fmla="*/ 37 h 51"/>
                <a:gd name="T44" fmla="*/ 170 w 171"/>
                <a:gd name="T45" fmla="*/ 27 h 51"/>
                <a:gd name="T46" fmla="*/ 167 w 171"/>
                <a:gd name="T47" fmla="*/ 17 h 51"/>
                <a:gd name="T48" fmla="*/ 152 w 171"/>
                <a:gd name="T49" fmla="*/ 8 h 51"/>
                <a:gd name="T50" fmla="*/ 144 w 171"/>
                <a:gd name="T51" fmla="*/ 6 h 51"/>
                <a:gd name="T52" fmla="*/ 140 w 171"/>
                <a:gd name="T53" fmla="*/ 7 h 51"/>
                <a:gd name="T54" fmla="*/ 135 w 171"/>
                <a:gd name="T55" fmla="*/ 7 h 51"/>
                <a:gd name="T56" fmla="*/ 122 w 171"/>
                <a:gd name="T57" fmla="*/ 4 h 51"/>
                <a:gd name="T58" fmla="*/ 104 w 171"/>
                <a:gd name="T59" fmla="*/ 0 h 51"/>
                <a:gd name="T60" fmla="*/ 80 w 171"/>
                <a:gd name="T61" fmla="*/ 0 h 51"/>
                <a:gd name="T62" fmla="*/ 51 w 171"/>
                <a:gd name="T6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51">
                  <a:moveTo>
                    <a:pt x="35" y="13"/>
                  </a:moveTo>
                  <a:lnTo>
                    <a:pt x="30" y="16"/>
                  </a:lnTo>
                  <a:lnTo>
                    <a:pt x="25" y="18"/>
                  </a:lnTo>
                  <a:lnTo>
                    <a:pt x="18" y="19"/>
                  </a:lnTo>
                  <a:lnTo>
                    <a:pt x="10" y="21"/>
                  </a:lnTo>
                  <a:lnTo>
                    <a:pt x="6" y="22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21" y="33"/>
                  </a:lnTo>
                  <a:lnTo>
                    <a:pt x="26" y="32"/>
                  </a:lnTo>
                  <a:lnTo>
                    <a:pt x="30" y="29"/>
                  </a:lnTo>
                  <a:lnTo>
                    <a:pt x="36" y="27"/>
                  </a:lnTo>
                  <a:lnTo>
                    <a:pt x="44" y="24"/>
                  </a:lnTo>
                  <a:lnTo>
                    <a:pt x="51" y="21"/>
                  </a:lnTo>
                  <a:lnTo>
                    <a:pt x="59" y="18"/>
                  </a:lnTo>
                  <a:lnTo>
                    <a:pt x="68" y="15"/>
                  </a:lnTo>
                  <a:lnTo>
                    <a:pt x="76" y="12"/>
                  </a:lnTo>
                  <a:lnTo>
                    <a:pt x="82" y="12"/>
                  </a:lnTo>
                  <a:lnTo>
                    <a:pt x="87" y="13"/>
                  </a:lnTo>
                  <a:lnTo>
                    <a:pt x="94" y="16"/>
                  </a:lnTo>
                  <a:lnTo>
                    <a:pt x="97" y="19"/>
                  </a:lnTo>
                  <a:lnTo>
                    <a:pt x="99" y="21"/>
                  </a:lnTo>
                  <a:lnTo>
                    <a:pt x="103" y="25"/>
                  </a:lnTo>
                  <a:lnTo>
                    <a:pt x="104" y="28"/>
                  </a:lnTo>
                  <a:lnTo>
                    <a:pt x="107" y="30"/>
                  </a:lnTo>
                  <a:lnTo>
                    <a:pt x="110" y="33"/>
                  </a:lnTo>
                  <a:lnTo>
                    <a:pt x="113" y="35"/>
                  </a:lnTo>
                  <a:lnTo>
                    <a:pt x="115" y="37"/>
                  </a:lnTo>
                  <a:lnTo>
                    <a:pt x="118" y="39"/>
                  </a:lnTo>
                  <a:lnTo>
                    <a:pt x="118" y="40"/>
                  </a:lnTo>
                  <a:lnTo>
                    <a:pt x="118" y="43"/>
                  </a:lnTo>
                  <a:lnTo>
                    <a:pt x="118" y="46"/>
                  </a:lnTo>
                  <a:lnTo>
                    <a:pt x="122" y="49"/>
                  </a:lnTo>
                  <a:lnTo>
                    <a:pt x="129" y="51"/>
                  </a:lnTo>
                  <a:lnTo>
                    <a:pt x="140" y="49"/>
                  </a:lnTo>
                  <a:lnTo>
                    <a:pt x="147" y="47"/>
                  </a:lnTo>
                  <a:lnTo>
                    <a:pt x="154" y="43"/>
                  </a:lnTo>
                  <a:lnTo>
                    <a:pt x="161" y="37"/>
                  </a:lnTo>
                  <a:lnTo>
                    <a:pt x="166" y="33"/>
                  </a:lnTo>
                  <a:lnTo>
                    <a:pt x="170" y="27"/>
                  </a:lnTo>
                  <a:lnTo>
                    <a:pt x="171" y="22"/>
                  </a:lnTo>
                  <a:lnTo>
                    <a:pt x="167" y="17"/>
                  </a:lnTo>
                  <a:lnTo>
                    <a:pt x="160" y="12"/>
                  </a:lnTo>
                  <a:lnTo>
                    <a:pt x="152" y="8"/>
                  </a:lnTo>
                  <a:lnTo>
                    <a:pt x="147" y="7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5" y="7"/>
                  </a:lnTo>
                  <a:lnTo>
                    <a:pt x="130" y="6"/>
                  </a:lnTo>
                  <a:lnTo>
                    <a:pt x="122" y="4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80" y="0"/>
                  </a:lnTo>
                  <a:lnTo>
                    <a:pt x="66" y="2"/>
                  </a:lnTo>
                  <a:lnTo>
                    <a:pt x="51" y="6"/>
                  </a:lnTo>
                  <a:lnTo>
                    <a:pt x="35" y="1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2" name="Freeform 514">
              <a:extLst>
                <a:ext uri="{FF2B5EF4-FFF2-40B4-BE49-F238E27FC236}">
                  <a16:creationId xmlns:a16="http://schemas.microsoft.com/office/drawing/2014/main" id="{B3DE1935-6FBC-4D04-A32C-A847AF9C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068"/>
              <a:ext cx="130" cy="37"/>
            </a:xfrm>
            <a:custGeom>
              <a:avLst/>
              <a:gdLst>
                <a:gd name="T0" fmla="*/ 258 w 260"/>
                <a:gd name="T1" fmla="*/ 1 h 75"/>
                <a:gd name="T2" fmla="*/ 252 w 260"/>
                <a:gd name="T3" fmla="*/ 0 h 75"/>
                <a:gd name="T4" fmla="*/ 240 w 260"/>
                <a:gd name="T5" fmla="*/ 0 h 75"/>
                <a:gd name="T6" fmla="*/ 225 w 260"/>
                <a:gd name="T7" fmla="*/ 5 h 75"/>
                <a:gd name="T8" fmla="*/ 206 w 260"/>
                <a:gd name="T9" fmla="*/ 17 h 75"/>
                <a:gd name="T10" fmla="*/ 186 w 260"/>
                <a:gd name="T11" fmla="*/ 28 h 75"/>
                <a:gd name="T12" fmla="*/ 164 w 260"/>
                <a:gd name="T13" fmla="*/ 36 h 75"/>
                <a:gd name="T14" fmla="*/ 136 w 260"/>
                <a:gd name="T15" fmla="*/ 43 h 75"/>
                <a:gd name="T16" fmla="*/ 101 w 260"/>
                <a:gd name="T17" fmla="*/ 45 h 75"/>
                <a:gd name="T18" fmla="*/ 66 w 260"/>
                <a:gd name="T19" fmla="*/ 45 h 75"/>
                <a:gd name="T20" fmla="*/ 33 w 260"/>
                <a:gd name="T21" fmla="*/ 45 h 75"/>
                <a:gd name="T22" fmla="*/ 13 w 260"/>
                <a:gd name="T23" fmla="*/ 46 h 75"/>
                <a:gd name="T24" fmla="*/ 3 w 260"/>
                <a:gd name="T25" fmla="*/ 50 h 75"/>
                <a:gd name="T26" fmla="*/ 0 w 260"/>
                <a:gd name="T27" fmla="*/ 54 h 75"/>
                <a:gd name="T28" fmla="*/ 5 w 260"/>
                <a:gd name="T29" fmla="*/ 58 h 75"/>
                <a:gd name="T30" fmla="*/ 19 w 260"/>
                <a:gd name="T31" fmla="*/ 61 h 75"/>
                <a:gd name="T32" fmla="*/ 44 w 260"/>
                <a:gd name="T33" fmla="*/ 62 h 75"/>
                <a:gd name="T34" fmla="*/ 71 w 260"/>
                <a:gd name="T35" fmla="*/ 64 h 75"/>
                <a:gd name="T36" fmla="*/ 97 w 260"/>
                <a:gd name="T37" fmla="*/ 68 h 75"/>
                <a:gd name="T38" fmla="*/ 119 w 260"/>
                <a:gd name="T39" fmla="*/ 71 h 75"/>
                <a:gd name="T40" fmla="*/ 134 w 260"/>
                <a:gd name="T41" fmla="*/ 74 h 75"/>
                <a:gd name="T42" fmla="*/ 150 w 260"/>
                <a:gd name="T43" fmla="*/ 75 h 75"/>
                <a:gd name="T44" fmla="*/ 165 w 260"/>
                <a:gd name="T45" fmla="*/ 73 h 75"/>
                <a:gd name="T46" fmla="*/ 178 w 260"/>
                <a:gd name="T47" fmla="*/ 67 h 75"/>
                <a:gd name="T48" fmla="*/ 188 w 260"/>
                <a:gd name="T49" fmla="*/ 55 h 75"/>
                <a:gd name="T50" fmla="*/ 200 w 260"/>
                <a:gd name="T51" fmla="*/ 43 h 75"/>
                <a:gd name="T52" fmla="*/ 213 w 260"/>
                <a:gd name="T53" fmla="*/ 30 h 75"/>
                <a:gd name="T54" fmla="*/ 229 w 260"/>
                <a:gd name="T55" fmla="*/ 21 h 75"/>
                <a:gd name="T56" fmla="*/ 244 w 260"/>
                <a:gd name="T57" fmla="*/ 15 h 75"/>
                <a:gd name="T58" fmla="*/ 255 w 260"/>
                <a:gd name="T59" fmla="*/ 9 h 75"/>
                <a:gd name="T60" fmla="*/ 259 w 260"/>
                <a:gd name="T61" fmla="*/ 5 h 75"/>
                <a:gd name="T62" fmla="*/ 260 w 260"/>
                <a:gd name="T6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75">
                  <a:moveTo>
                    <a:pt x="259" y="1"/>
                  </a:moveTo>
                  <a:lnTo>
                    <a:pt x="258" y="1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3" y="2"/>
                  </a:lnTo>
                  <a:lnTo>
                    <a:pt x="225" y="5"/>
                  </a:lnTo>
                  <a:lnTo>
                    <a:pt x="215" y="10"/>
                  </a:lnTo>
                  <a:lnTo>
                    <a:pt x="206" y="17"/>
                  </a:lnTo>
                  <a:lnTo>
                    <a:pt x="196" y="22"/>
                  </a:lnTo>
                  <a:lnTo>
                    <a:pt x="186" y="28"/>
                  </a:lnTo>
                  <a:lnTo>
                    <a:pt x="176" y="32"/>
                  </a:lnTo>
                  <a:lnTo>
                    <a:pt x="164" y="36"/>
                  </a:lnTo>
                  <a:lnTo>
                    <a:pt x="151" y="41"/>
                  </a:lnTo>
                  <a:lnTo>
                    <a:pt x="136" y="43"/>
                  </a:lnTo>
                  <a:lnTo>
                    <a:pt x="120" y="44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66" y="45"/>
                  </a:lnTo>
                  <a:lnTo>
                    <a:pt x="48" y="45"/>
                  </a:lnTo>
                  <a:lnTo>
                    <a:pt x="33" y="45"/>
                  </a:lnTo>
                  <a:lnTo>
                    <a:pt x="21" y="45"/>
                  </a:lnTo>
                  <a:lnTo>
                    <a:pt x="13" y="46"/>
                  </a:lnTo>
                  <a:lnTo>
                    <a:pt x="6" y="48"/>
                  </a:lnTo>
                  <a:lnTo>
                    <a:pt x="3" y="50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19" y="61"/>
                  </a:lnTo>
                  <a:lnTo>
                    <a:pt x="30" y="61"/>
                  </a:lnTo>
                  <a:lnTo>
                    <a:pt x="44" y="62"/>
                  </a:lnTo>
                  <a:lnTo>
                    <a:pt x="57" y="63"/>
                  </a:lnTo>
                  <a:lnTo>
                    <a:pt x="71" y="64"/>
                  </a:lnTo>
                  <a:lnTo>
                    <a:pt x="84" y="66"/>
                  </a:lnTo>
                  <a:lnTo>
                    <a:pt x="97" y="68"/>
                  </a:lnTo>
                  <a:lnTo>
                    <a:pt x="108" y="69"/>
                  </a:lnTo>
                  <a:lnTo>
                    <a:pt x="119" y="71"/>
                  </a:lnTo>
                  <a:lnTo>
                    <a:pt x="127" y="73"/>
                  </a:lnTo>
                  <a:lnTo>
                    <a:pt x="134" y="74"/>
                  </a:lnTo>
                  <a:lnTo>
                    <a:pt x="143" y="75"/>
                  </a:lnTo>
                  <a:lnTo>
                    <a:pt x="150" y="75"/>
                  </a:lnTo>
                  <a:lnTo>
                    <a:pt x="157" y="74"/>
                  </a:lnTo>
                  <a:lnTo>
                    <a:pt x="165" y="73"/>
                  </a:lnTo>
                  <a:lnTo>
                    <a:pt x="172" y="71"/>
                  </a:lnTo>
                  <a:lnTo>
                    <a:pt x="178" y="67"/>
                  </a:lnTo>
                  <a:lnTo>
                    <a:pt x="183" y="61"/>
                  </a:lnTo>
                  <a:lnTo>
                    <a:pt x="188" y="55"/>
                  </a:lnTo>
                  <a:lnTo>
                    <a:pt x="194" y="49"/>
                  </a:lnTo>
                  <a:lnTo>
                    <a:pt x="200" y="43"/>
                  </a:lnTo>
                  <a:lnTo>
                    <a:pt x="207" y="36"/>
                  </a:lnTo>
                  <a:lnTo>
                    <a:pt x="213" y="30"/>
                  </a:lnTo>
                  <a:lnTo>
                    <a:pt x="222" y="26"/>
                  </a:lnTo>
                  <a:lnTo>
                    <a:pt x="229" y="21"/>
                  </a:lnTo>
                  <a:lnTo>
                    <a:pt x="237" y="18"/>
                  </a:lnTo>
                  <a:lnTo>
                    <a:pt x="244" y="15"/>
                  </a:lnTo>
                  <a:lnTo>
                    <a:pt x="251" y="11"/>
                  </a:lnTo>
                  <a:lnTo>
                    <a:pt x="255" y="9"/>
                  </a:lnTo>
                  <a:lnTo>
                    <a:pt x="258" y="7"/>
                  </a:lnTo>
                  <a:lnTo>
                    <a:pt x="259" y="5"/>
                  </a:lnTo>
                  <a:lnTo>
                    <a:pt x="260" y="4"/>
                  </a:lnTo>
                  <a:lnTo>
                    <a:pt x="260" y="3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3" name="Freeform 515">
              <a:extLst>
                <a:ext uri="{FF2B5EF4-FFF2-40B4-BE49-F238E27FC236}">
                  <a16:creationId xmlns:a16="http://schemas.microsoft.com/office/drawing/2014/main" id="{C05F5341-5E48-4BA8-8C16-7A8A6CB3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097"/>
              <a:ext cx="146" cy="29"/>
            </a:xfrm>
            <a:custGeom>
              <a:avLst/>
              <a:gdLst>
                <a:gd name="T0" fmla="*/ 116 w 293"/>
                <a:gd name="T1" fmla="*/ 24 h 58"/>
                <a:gd name="T2" fmla="*/ 126 w 293"/>
                <a:gd name="T3" fmla="*/ 26 h 58"/>
                <a:gd name="T4" fmla="*/ 137 w 293"/>
                <a:gd name="T5" fmla="*/ 26 h 58"/>
                <a:gd name="T6" fmla="*/ 147 w 293"/>
                <a:gd name="T7" fmla="*/ 27 h 58"/>
                <a:gd name="T8" fmla="*/ 158 w 293"/>
                <a:gd name="T9" fmla="*/ 27 h 58"/>
                <a:gd name="T10" fmla="*/ 165 w 293"/>
                <a:gd name="T11" fmla="*/ 28 h 58"/>
                <a:gd name="T12" fmla="*/ 171 w 293"/>
                <a:gd name="T13" fmla="*/ 30 h 58"/>
                <a:gd name="T14" fmla="*/ 179 w 293"/>
                <a:gd name="T15" fmla="*/ 33 h 58"/>
                <a:gd name="T16" fmla="*/ 191 w 293"/>
                <a:gd name="T17" fmla="*/ 37 h 58"/>
                <a:gd name="T18" fmla="*/ 210 w 293"/>
                <a:gd name="T19" fmla="*/ 38 h 58"/>
                <a:gd name="T20" fmla="*/ 230 w 293"/>
                <a:gd name="T21" fmla="*/ 39 h 58"/>
                <a:gd name="T22" fmla="*/ 247 w 293"/>
                <a:gd name="T23" fmla="*/ 40 h 58"/>
                <a:gd name="T24" fmla="*/ 258 w 293"/>
                <a:gd name="T25" fmla="*/ 41 h 58"/>
                <a:gd name="T26" fmla="*/ 265 w 293"/>
                <a:gd name="T27" fmla="*/ 44 h 58"/>
                <a:gd name="T28" fmla="*/ 276 w 293"/>
                <a:gd name="T29" fmla="*/ 40 h 58"/>
                <a:gd name="T30" fmla="*/ 284 w 293"/>
                <a:gd name="T31" fmla="*/ 33 h 58"/>
                <a:gd name="T32" fmla="*/ 291 w 293"/>
                <a:gd name="T33" fmla="*/ 41 h 58"/>
                <a:gd name="T34" fmla="*/ 293 w 293"/>
                <a:gd name="T35" fmla="*/ 48 h 58"/>
                <a:gd name="T36" fmla="*/ 291 w 293"/>
                <a:gd name="T37" fmla="*/ 54 h 58"/>
                <a:gd name="T38" fmla="*/ 283 w 293"/>
                <a:gd name="T39" fmla="*/ 58 h 58"/>
                <a:gd name="T40" fmla="*/ 268 w 293"/>
                <a:gd name="T41" fmla="*/ 57 h 58"/>
                <a:gd name="T42" fmla="*/ 252 w 293"/>
                <a:gd name="T43" fmla="*/ 57 h 58"/>
                <a:gd name="T44" fmla="*/ 236 w 293"/>
                <a:gd name="T45" fmla="*/ 58 h 58"/>
                <a:gd name="T46" fmla="*/ 221 w 293"/>
                <a:gd name="T47" fmla="*/ 57 h 58"/>
                <a:gd name="T48" fmla="*/ 209 w 293"/>
                <a:gd name="T49" fmla="*/ 56 h 58"/>
                <a:gd name="T50" fmla="*/ 194 w 293"/>
                <a:gd name="T51" fmla="*/ 52 h 58"/>
                <a:gd name="T52" fmla="*/ 177 w 293"/>
                <a:gd name="T53" fmla="*/ 49 h 58"/>
                <a:gd name="T54" fmla="*/ 162 w 293"/>
                <a:gd name="T55" fmla="*/ 47 h 58"/>
                <a:gd name="T56" fmla="*/ 148 w 293"/>
                <a:gd name="T57" fmla="*/ 46 h 58"/>
                <a:gd name="T58" fmla="*/ 135 w 293"/>
                <a:gd name="T59" fmla="*/ 46 h 58"/>
                <a:gd name="T60" fmla="*/ 124 w 293"/>
                <a:gd name="T61" fmla="*/ 45 h 58"/>
                <a:gd name="T62" fmla="*/ 116 w 293"/>
                <a:gd name="T63" fmla="*/ 42 h 58"/>
                <a:gd name="T64" fmla="*/ 108 w 293"/>
                <a:gd name="T65" fmla="*/ 39 h 58"/>
                <a:gd name="T66" fmla="*/ 97 w 293"/>
                <a:gd name="T67" fmla="*/ 37 h 58"/>
                <a:gd name="T68" fmla="*/ 87 w 293"/>
                <a:gd name="T69" fmla="*/ 37 h 58"/>
                <a:gd name="T70" fmla="*/ 80 w 293"/>
                <a:gd name="T71" fmla="*/ 36 h 58"/>
                <a:gd name="T72" fmla="*/ 73 w 293"/>
                <a:gd name="T73" fmla="*/ 33 h 58"/>
                <a:gd name="T74" fmla="*/ 66 w 293"/>
                <a:gd name="T75" fmla="*/ 29 h 58"/>
                <a:gd name="T76" fmla="*/ 60 w 293"/>
                <a:gd name="T77" fmla="*/ 25 h 58"/>
                <a:gd name="T78" fmla="*/ 51 w 293"/>
                <a:gd name="T79" fmla="*/ 21 h 58"/>
                <a:gd name="T80" fmla="*/ 41 w 293"/>
                <a:gd name="T81" fmla="*/ 18 h 58"/>
                <a:gd name="T82" fmla="*/ 30 w 293"/>
                <a:gd name="T83" fmla="*/ 16 h 58"/>
                <a:gd name="T84" fmla="*/ 19 w 293"/>
                <a:gd name="T85" fmla="*/ 14 h 58"/>
                <a:gd name="T86" fmla="*/ 8 w 293"/>
                <a:gd name="T87" fmla="*/ 11 h 58"/>
                <a:gd name="T88" fmla="*/ 1 w 293"/>
                <a:gd name="T89" fmla="*/ 5 h 58"/>
                <a:gd name="T90" fmla="*/ 2 w 293"/>
                <a:gd name="T91" fmla="*/ 1 h 58"/>
                <a:gd name="T92" fmla="*/ 17 w 293"/>
                <a:gd name="T93" fmla="*/ 0 h 58"/>
                <a:gd name="T94" fmla="*/ 41 w 293"/>
                <a:gd name="T95" fmla="*/ 2 h 58"/>
                <a:gd name="T96" fmla="*/ 70 w 293"/>
                <a:gd name="T97" fmla="*/ 9 h 58"/>
                <a:gd name="T98" fmla="*/ 98 w 293"/>
                <a:gd name="T9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3" h="58">
                  <a:moveTo>
                    <a:pt x="112" y="22"/>
                  </a:moveTo>
                  <a:lnTo>
                    <a:pt x="116" y="24"/>
                  </a:lnTo>
                  <a:lnTo>
                    <a:pt x="121" y="26"/>
                  </a:lnTo>
                  <a:lnTo>
                    <a:pt x="126" y="26"/>
                  </a:lnTo>
                  <a:lnTo>
                    <a:pt x="132" y="26"/>
                  </a:lnTo>
                  <a:lnTo>
                    <a:pt x="137" y="26"/>
                  </a:lnTo>
                  <a:lnTo>
                    <a:pt x="142" y="26"/>
                  </a:lnTo>
                  <a:lnTo>
                    <a:pt x="147" y="27"/>
                  </a:lnTo>
                  <a:lnTo>
                    <a:pt x="152" y="27"/>
                  </a:lnTo>
                  <a:lnTo>
                    <a:pt x="158" y="27"/>
                  </a:lnTo>
                  <a:lnTo>
                    <a:pt x="162" y="27"/>
                  </a:lnTo>
                  <a:lnTo>
                    <a:pt x="165" y="28"/>
                  </a:lnTo>
                  <a:lnTo>
                    <a:pt x="168" y="29"/>
                  </a:lnTo>
                  <a:lnTo>
                    <a:pt x="171" y="30"/>
                  </a:lnTo>
                  <a:lnTo>
                    <a:pt x="175" y="31"/>
                  </a:lnTo>
                  <a:lnTo>
                    <a:pt x="179" y="33"/>
                  </a:lnTo>
                  <a:lnTo>
                    <a:pt x="185" y="35"/>
                  </a:lnTo>
                  <a:lnTo>
                    <a:pt x="191" y="37"/>
                  </a:lnTo>
                  <a:lnTo>
                    <a:pt x="200" y="38"/>
                  </a:lnTo>
                  <a:lnTo>
                    <a:pt x="210" y="38"/>
                  </a:lnTo>
                  <a:lnTo>
                    <a:pt x="221" y="39"/>
                  </a:lnTo>
                  <a:lnTo>
                    <a:pt x="230" y="39"/>
                  </a:lnTo>
                  <a:lnTo>
                    <a:pt x="240" y="39"/>
                  </a:lnTo>
                  <a:lnTo>
                    <a:pt x="247" y="40"/>
                  </a:lnTo>
                  <a:lnTo>
                    <a:pt x="252" y="40"/>
                  </a:lnTo>
                  <a:lnTo>
                    <a:pt x="258" y="41"/>
                  </a:lnTo>
                  <a:lnTo>
                    <a:pt x="262" y="43"/>
                  </a:lnTo>
                  <a:lnTo>
                    <a:pt x="265" y="44"/>
                  </a:lnTo>
                  <a:lnTo>
                    <a:pt x="270" y="43"/>
                  </a:lnTo>
                  <a:lnTo>
                    <a:pt x="276" y="40"/>
                  </a:lnTo>
                  <a:lnTo>
                    <a:pt x="280" y="36"/>
                  </a:lnTo>
                  <a:lnTo>
                    <a:pt x="284" y="33"/>
                  </a:lnTo>
                  <a:lnTo>
                    <a:pt x="289" y="37"/>
                  </a:lnTo>
                  <a:lnTo>
                    <a:pt x="291" y="41"/>
                  </a:lnTo>
                  <a:lnTo>
                    <a:pt x="292" y="45"/>
                  </a:lnTo>
                  <a:lnTo>
                    <a:pt x="293" y="48"/>
                  </a:lnTo>
                  <a:lnTo>
                    <a:pt x="293" y="51"/>
                  </a:lnTo>
                  <a:lnTo>
                    <a:pt x="291" y="54"/>
                  </a:lnTo>
                  <a:lnTo>
                    <a:pt x="289" y="57"/>
                  </a:lnTo>
                  <a:lnTo>
                    <a:pt x="283" y="58"/>
                  </a:lnTo>
                  <a:lnTo>
                    <a:pt x="276" y="58"/>
                  </a:lnTo>
                  <a:lnTo>
                    <a:pt x="268" y="57"/>
                  </a:lnTo>
                  <a:lnTo>
                    <a:pt x="261" y="57"/>
                  </a:lnTo>
                  <a:lnTo>
                    <a:pt x="252" y="57"/>
                  </a:lnTo>
                  <a:lnTo>
                    <a:pt x="244" y="58"/>
                  </a:lnTo>
                  <a:lnTo>
                    <a:pt x="236" y="58"/>
                  </a:lnTo>
                  <a:lnTo>
                    <a:pt x="227" y="58"/>
                  </a:lnTo>
                  <a:lnTo>
                    <a:pt x="221" y="57"/>
                  </a:lnTo>
                  <a:lnTo>
                    <a:pt x="215" y="57"/>
                  </a:lnTo>
                  <a:lnTo>
                    <a:pt x="209" y="56"/>
                  </a:lnTo>
                  <a:lnTo>
                    <a:pt x="201" y="54"/>
                  </a:lnTo>
                  <a:lnTo>
                    <a:pt x="194" y="52"/>
                  </a:lnTo>
                  <a:lnTo>
                    <a:pt x="186" y="50"/>
                  </a:lnTo>
                  <a:lnTo>
                    <a:pt x="177" y="49"/>
                  </a:lnTo>
                  <a:lnTo>
                    <a:pt x="170" y="48"/>
                  </a:lnTo>
                  <a:lnTo>
                    <a:pt x="162" y="47"/>
                  </a:lnTo>
                  <a:lnTo>
                    <a:pt x="155" y="46"/>
                  </a:lnTo>
                  <a:lnTo>
                    <a:pt x="148" y="46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9" y="45"/>
                  </a:lnTo>
                  <a:lnTo>
                    <a:pt x="124" y="45"/>
                  </a:lnTo>
                  <a:lnTo>
                    <a:pt x="119" y="43"/>
                  </a:lnTo>
                  <a:lnTo>
                    <a:pt x="116" y="42"/>
                  </a:lnTo>
                  <a:lnTo>
                    <a:pt x="112" y="41"/>
                  </a:lnTo>
                  <a:lnTo>
                    <a:pt x="108" y="39"/>
                  </a:lnTo>
                  <a:lnTo>
                    <a:pt x="103" y="38"/>
                  </a:lnTo>
                  <a:lnTo>
                    <a:pt x="97" y="37"/>
                  </a:lnTo>
                  <a:lnTo>
                    <a:pt x="90" y="37"/>
                  </a:lnTo>
                  <a:lnTo>
                    <a:pt x="87" y="37"/>
                  </a:lnTo>
                  <a:lnTo>
                    <a:pt x="83" y="37"/>
                  </a:lnTo>
                  <a:lnTo>
                    <a:pt x="80" y="36"/>
                  </a:lnTo>
                  <a:lnTo>
                    <a:pt x="75" y="35"/>
                  </a:lnTo>
                  <a:lnTo>
                    <a:pt x="73" y="33"/>
                  </a:lnTo>
                  <a:lnTo>
                    <a:pt x="70" y="31"/>
                  </a:lnTo>
                  <a:lnTo>
                    <a:pt x="66" y="29"/>
                  </a:lnTo>
                  <a:lnTo>
                    <a:pt x="64" y="27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1" y="21"/>
                  </a:lnTo>
                  <a:lnTo>
                    <a:pt x="46" y="20"/>
                  </a:lnTo>
                  <a:lnTo>
                    <a:pt x="41" y="18"/>
                  </a:lnTo>
                  <a:lnTo>
                    <a:pt x="35" y="17"/>
                  </a:lnTo>
                  <a:lnTo>
                    <a:pt x="30" y="16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4" y="13"/>
                  </a:lnTo>
                  <a:lnTo>
                    <a:pt x="8" y="11"/>
                  </a:lnTo>
                  <a:lnTo>
                    <a:pt x="4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1"/>
                  </a:lnTo>
                  <a:lnTo>
                    <a:pt x="41" y="2"/>
                  </a:lnTo>
                  <a:lnTo>
                    <a:pt x="57" y="5"/>
                  </a:lnTo>
                  <a:lnTo>
                    <a:pt x="70" y="9"/>
                  </a:lnTo>
                  <a:lnTo>
                    <a:pt x="85" y="13"/>
                  </a:lnTo>
                  <a:lnTo>
                    <a:pt x="98" y="18"/>
                  </a:lnTo>
                  <a:lnTo>
                    <a:pt x="112" y="22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4" name="Freeform 516">
              <a:extLst>
                <a:ext uri="{FF2B5EF4-FFF2-40B4-BE49-F238E27FC236}">
                  <a16:creationId xmlns:a16="http://schemas.microsoft.com/office/drawing/2014/main" id="{29D16AFF-0F14-4688-9FB5-87FCBC5D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041"/>
              <a:ext cx="52" cy="38"/>
            </a:xfrm>
            <a:custGeom>
              <a:avLst/>
              <a:gdLst>
                <a:gd name="T0" fmla="*/ 6 w 104"/>
                <a:gd name="T1" fmla="*/ 8 h 77"/>
                <a:gd name="T2" fmla="*/ 10 w 104"/>
                <a:gd name="T3" fmla="*/ 10 h 77"/>
                <a:gd name="T4" fmla="*/ 16 w 104"/>
                <a:gd name="T5" fmla="*/ 13 h 77"/>
                <a:gd name="T6" fmla="*/ 22 w 104"/>
                <a:gd name="T7" fmla="*/ 16 h 77"/>
                <a:gd name="T8" fmla="*/ 29 w 104"/>
                <a:gd name="T9" fmla="*/ 18 h 77"/>
                <a:gd name="T10" fmla="*/ 34 w 104"/>
                <a:gd name="T11" fmla="*/ 21 h 77"/>
                <a:gd name="T12" fmla="*/ 39 w 104"/>
                <a:gd name="T13" fmla="*/ 25 h 77"/>
                <a:gd name="T14" fmla="*/ 42 w 104"/>
                <a:gd name="T15" fmla="*/ 29 h 77"/>
                <a:gd name="T16" fmla="*/ 43 w 104"/>
                <a:gd name="T17" fmla="*/ 34 h 77"/>
                <a:gd name="T18" fmla="*/ 43 w 104"/>
                <a:gd name="T19" fmla="*/ 39 h 77"/>
                <a:gd name="T20" fmla="*/ 43 w 104"/>
                <a:gd name="T21" fmla="*/ 43 h 77"/>
                <a:gd name="T22" fmla="*/ 44 w 104"/>
                <a:gd name="T23" fmla="*/ 45 h 77"/>
                <a:gd name="T24" fmla="*/ 45 w 104"/>
                <a:gd name="T25" fmla="*/ 47 h 77"/>
                <a:gd name="T26" fmla="*/ 45 w 104"/>
                <a:gd name="T27" fmla="*/ 49 h 77"/>
                <a:gd name="T28" fmla="*/ 45 w 104"/>
                <a:gd name="T29" fmla="*/ 50 h 77"/>
                <a:gd name="T30" fmla="*/ 45 w 104"/>
                <a:gd name="T31" fmla="*/ 52 h 77"/>
                <a:gd name="T32" fmla="*/ 44 w 104"/>
                <a:gd name="T33" fmla="*/ 54 h 77"/>
                <a:gd name="T34" fmla="*/ 42 w 104"/>
                <a:gd name="T35" fmla="*/ 58 h 77"/>
                <a:gd name="T36" fmla="*/ 44 w 104"/>
                <a:gd name="T37" fmla="*/ 60 h 77"/>
                <a:gd name="T38" fmla="*/ 48 w 104"/>
                <a:gd name="T39" fmla="*/ 62 h 77"/>
                <a:gd name="T40" fmla="*/ 59 w 104"/>
                <a:gd name="T41" fmla="*/ 61 h 77"/>
                <a:gd name="T42" fmla="*/ 64 w 104"/>
                <a:gd name="T43" fmla="*/ 60 h 77"/>
                <a:gd name="T44" fmla="*/ 69 w 104"/>
                <a:gd name="T45" fmla="*/ 61 h 77"/>
                <a:gd name="T46" fmla="*/ 73 w 104"/>
                <a:gd name="T47" fmla="*/ 63 h 77"/>
                <a:gd name="T48" fmla="*/ 77 w 104"/>
                <a:gd name="T49" fmla="*/ 66 h 77"/>
                <a:gd name="T50" fmla="*/ 80 w 104"/>
                <a:gd name="T51" fmla="*/ 69 h 77"/>
                <a:gd name="T52" fmla="*/ 85 w 104"/>
                <a:gd name="T53" fmla="*/ 72 h 77"/>
                <a:gd name="T54" fmla="*/ 88 w 104"/>
                <a:gd name="T55" fmla="*/ 74 h 77"/>
                <a:gd name="T56" fmla="*/ 92 w 104"/>
                <a:gd name="T57" fmla="*/ 76 h 77"/>
                <a:gd name="T58" fmla="*/ 100 w 104"/>
                <a:gd name="T59" fmla="*/ 77 h 77"/>
                <a:gd name="T60" fmla="*/ 103 w 104"/>
                <a:gd name="T61" fmla="*/ 75 h 77"/>
                <a:gd name="T62" fmla="*/ 104 w 104"/>
                <a:gd name="T63" fmla="*/ 71 h 77"/>
                <a:gd name="T64" fmla="*/ 103 w 104"/>
                <a:gd name="T65" fmla="*/ 63 h 77"/>
                <a:gd name="T66" fmla="*/ 101 w 104"/>
                <a:gd name="T67" fmla="*/ 60 h 77"/>
                <a:gd name="T68" fmla="*/ 100 w 104"/>
                <a:gd name="T69" fmla="*/ 56 h 77"/>
                <a:gd name="T70" fmla="*/ 99 w 104"/>
                <a:gd name="T71" fmla="*/ 52 h 77"/>
                <a:gd name="T72" fmla="*/ 97 w 104"/>
                <a:gd name="T73" fmla="*/ 49 h 77"/>
                <a:gd name="T74" fmla="*/ 94 w 104"/>
                <a:gd name="T75" fmla="*/ 45 h 77"/>
                <a:gd name="T76" fmla="*/ 93 w 104"/>
                <a:gd name="T77" fmla="*/ 42 h 77"/>
                <a:gd name="T78" fmla="*/ 91 w 104"/>
                <a:gd name="T79" fmla="*/ 39 h 77"/>
                <a:gd name="T80" fmla="*/ 87 w 104"/>
                <a:gd name="T81" fmla="*/ 37 h 77"/>
                <a:gd name="T82" fmla="*/ 82 w 104"/>
                <a:gd name="T83" fmla="*/ 34 h 77"/>
                <a:gd name="T84" fmla="*/ 78 w 104"/>
                <a:gd name="T85" fmla="*/ 31 h 77"/>
                <a:gd name="T86" fmla="*/ 78 w 104"/>
                <a:gd name="T87" fmla="*/ 28 h 77"/>
                <a:gd name="T88" fmla="*/ 83 w 104"/>
                <a:gd name="T89" fmla="*/ 24 h 77"/>
                <a:gd name="T90" fmla="*/ 86 w 104"/>
                <a:gd name="T91" fmla="*/ 20 h 77"/>
                <a:gd name="T92" fmla="*/ 85 w 104"/>
                <a:gd name="T93" fmla="*/ 16 h 77"/>
                <a:gd name="T94" fmla="*/ 78 w 104"/>
                <a:gd name="T95" fmla="*/ 13 h 77"/>
                <a:gd name="T96" fmla="*/ 69 w 104"/>
                <a:gd name="T97" fmla="*/ 9 h 77"/>
                <a:gd name="T98" fmla="*/ 59 w 104"/>
                <a:gd name="T99" fmla="*/ 6 h 77"/>
                <a:gd name="T100" fmla="*/ 45 w 104"/>
                <a:gd name="T101" fmla="*/ 3 h 77"/>
                <a:gd name="T102" fmla="*/ 33 w 104"/>
                <a:gd name="T103" fmla="*/ 2 h 77"/>
                <a:gd name="T104" fmla="*/ 22 w 104"/>
                <a:gd name="T105" fmla="*/ 1 h 77"/>
                <a:gd name="T106" fmla="*/ 12 w 104"/>
                <a:gd name="T107" fmla="*/ 0 h 77"/>
                <a:gd name="T108" fmla="*/ 7 w 104"/>
                <a:gd name="T109" fmla="*/ 0 h 77"/>
                <a:gd name="T110" fmla="*/ 3 w 104"/>
                <a:gd name="T111" fmla="*/ 1 h 77"/>
                <a:gd name="T112" fmla="*/ 0 w 104"/>
                <a:gd name="T113" fmla="*/ 2 h 77"/>
                <a:gd name="T114" fmla="*/ 0 w 104"/>
                <a:gd name="T115" fmla="*/ 3 h 77"/>
                <a:gd name="T116" fmla="*/ 1 w 104"/>
                <a:gd name="T117" fmla="*/ 5 h 77"/>
                <a:gd name="T118" fmla="*/ 3 w 104"/>
                <a:gd name="T119" fmla="*/ 6 h 77"/>
                <a:gd name="T120" fmla="*/ 6 w 104"/>
                <a:gd name="T121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77">
                  <a:moveTo>
                    <a:pt x="6" y="8"/>
                  </a:moveTo>
                  <a:lnTo>
                    <a:pt x="10" y="10"/>
                  </a:lnTo>
                  <a:lnTo>
                    <a:pt x="16" y="13"/>
                  </a:lnTo>
                  <a:lnTo>
                    <a:pt x="22" y="16"/>
                  </a:lnTo>
                  <a:lnTo>
                    <a:pt x="29" y="18"/>
                  </a:lnTo>
                  <a:lnTo>
                    <a:pt x="34" y="21"/>
                  </a:lnTo>
                  <a:lnTo>
                    <a:pt x="39" y="25"/>
                  </a:lnTo>
                  <a:lnTo>
                    <a:pt x="42" y="29"/>
                  </a:lnTo>
                  <a:lnTo>
                    <a:pt x="43" y="34"/>
                  </a:lnTo>
                  <a:lnTo>
                    <a:pt x="43" y="39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4" y="54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59" y="61"/>
                  </a:lnTo>
                  <a:lnTo>
                    <a:pt x="64" y="60"/>
                  </a:lnTo>
                  <a:lnTo>
                    <a:pt x="69" y="61"/>
                  </a:lnTo>
                  <a:lnTo>
                    <a:pt x="73" y="63"/>
                  </a:lnTo>
                  <a:lnTo>
                    <a:pt x="77" y="66"/>
                  </a:lnTo>
                  <a:lnTo>
                    <a:pt x="80" y="69"/>
                  </a:lnTo>
                  <a:lnTo>
                    <a:pt x="85" y="72"/>
                  </a:lnTo>
                  <a:lnTo>
                    <a:pt x="88" y="74"/>
                  </a:lnTo>
                  <a:lnTo>
                    <a:pt x="92" y="76"/>
                  </a:lnTo>
                  <a:lnTo>
                    <a:pt x="100" y="77"/>
                  </a:lnTo>
                  <a:lnTo>
                    <a:pt x="103" y="75"/>
                  </a:lnTo>
                  <a:lnTo>
                    <a:pt x="104" y="71"/>
                  </a:lnTo>
                  <a:lnTo>
                    <a:pt x="103" y="63"/>
                  </a:lnTo>
                  <a:lnTo>
                    <a:pt x="101" y="60"/>
                  </a:lnTo>
                  <a:lnTo>
                    <a:pt x="100" y="56"/>
                  </a:lnTo>
                  <a:lnTo>
                    <a:pt x="99" y="52"/>
                  </a:lnTo>
                  <a:lnTo>
                    <a:pt x="97" y="49"/>
                  </a:lnTo>
                  <a:lnTo>
                    <a:pt x="94" y="45"/>
                  </a:lnTo>
                  <a:lnTo>
                    <a:pt x="93" y="42"/>
                  </a:lnTo>
                  <a:lnTo>
                    <a:pt x="91" y="39"/>
                  </a:lnTo>
                  <a:lnTo>
                    <a:pt x="87" y="37"/>
                  </a:lnTo>
                  <a:lnTo>
                    <a:pt x="82" y="34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3" y="24"/>
                  </a:lnTo>
                  <a:lnTo>
                    <a:pt x="86" y="20"/>
                  </a:lnTo>
                  <a:lnTo>
                    <a:pt x="85" y="16"/>
                  </a:lnTo>
                  <a:lnTo>
                    <a:pt x="78" y="13"/>
                  </a:lnTo>
                  <a:lnTo>
                    <a:pt x="69" y="9"/>
                  </a:lnTo>
                  <a:lnTo>
                    <a:pt x="59" y="6"/>
                  </a:lnTo>
                  <a:lnTo>
                    <a:pt x="45" y="3"/>
                  </a:lnTo>
                  <a:lnTo>
                    <a:pt x="33" y="2"/>
                  </a:lnTo>
                  <a:lnTo>
                    <a:pt x="22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5" name="Freeform 517">
              <a:extLst>
                <a:ext uri="{FF2B5EF4-FFF2-40B4-BE49-F238E27FC236}">
                  <a16:creationId xmlns:a16="http://schemas.microsoft.com/office/drawing/2014/main" id="{82FD7B44-860B-4226-B1B9-227A4E2D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077"/>
              <a:ext cx="49" cy="51"/>
            </a:xfrm>
            <a:custGeom>
              <a:avLst/>
              <a:gdLst>
                <a:gd name="T0" fmla="*/ 12 w 100"/>
                <a:gd name="T1" fmla="*/ 61 h 102"/>
                <a:gd name="T2" fmla="*/ 24 w 100"/>
                <a:gd name="T3" fmla="*/ 57 h 102"/>
                <a:gd name="T4" fmla="*/ 34 w 100"/>
                <a:gd name="T5" fmla="*/ 53 h 102"/>
                <a:gd name="T6" fmla="*/ 41 w 100"/>
                <a:gd name="T7" fmla="*/ 50 h 102"/>
                <a:gd name="T8" fmla="*/ 33 w 100"/>
                <a:gd name="T9" fmla="*/ 44 h 102"/>
                <a:gd name="T10" fmla="*/ 28 w 100"/>
                <a:gd name="T11" fmla="*/ 38 h 102"/>
                <a:gd name="T12" fmla="*/ 27 w 100"/>
                <a:gd name="T13" fmla="*/ 32 h 102"/>
                <a:gd name="T14" fmla="*/ 31 w 100"/>
                <a:gd name="T15" fmla="*/ 28 h 102"/>
                <a:gd name="T16" fmla="*/ 41 w 100"/>
                <a:gd name="T17" fmla="*/ 25 h 102"/>
                <a:gd name="T18" fmla="*/ 52 w 100"/>
                <a:gd name="T19" fmla="*/ 30 h 102"/>
                <a:gd name="T20" fmla="*/ 60 w 100"/>
                <a:gd name="T21" fmla="*/ 34 h 102"/>
                <a:gd name="T22" fmla="*/ 61 w 100"/>
                <a:gd name="T23" fmla="*/ 38 h 102"/>
                <a:gd name="T24" fmla="*/ 59 w 100"/>
                <a:gd name="T25" fmla="*/ 43 h 102"/>
                <a:gd name="T26" fmla="*/ 57 w 100"/>
                <a:gd name="T27" fmla="*/ 51 h 102"/>
                <a:gd name="T28" fmla="*/ 57 w 100"/>
                <a:gd name="T29" fmla="*/ 58 h 102"/>
                <a:gd name="T30" fmla="*/ 56 w 100"/>
                <a:gd name="T31" fmla="*/ 62 h 102"/>
                <a:gd name="T32" fmla="*/ 54 w 100"/>
                <a:gd name="T33" fmla="*/ 67 h 102"/>
                <a:gd name="T34" fmla="*/ 50 w 100"/>
                <a:gd name="T35" fmla="*/ 74 h 102"/>
                <a:gd name="T36" fmla="*/ 47 w 100"/>
                <a:gd name="T37" fmla="*/ 85 h 102"/>
                <a:gd name="T38" fmla="*/ 57 w 100"/>
                <a:gd name="T39" fmla="*/ 92 h 102"/>
                <a:gd name="T40" fmla="*/ 74 w 100"/>
                <a:gd name="T41" fmla="*/ 98 h 102"/>
                <a:gd name="T42" fmla="*/ 87 w 100"/>
                <a:gd name="T43" fmla="*/ 102 h 102"/>
                <a:gd name="T44" fmla="*/ 89 w 100"/>
                <a:gd name="T45" fmla="*/ 101 h 102"/>
                <a:gd name="T46" fmla="*/ 87 w 100"/>
                <a:gd name="T47" fmla="*/ 94 h 102"/>
                <a:gd name="T48" fmla="*/ 86 w 100"/>
                <a:gd name="T49" fmla="*/ 85 h 102"/>
                <a:gd name="T50" fmla="*/ 86 w 100"/>
                <a:gd name="T51" fmla="*/ 76 h 102"/>
                <a:gd name="T52" fmla="*/ 89 w 100"/>
                <a:gd name="T53" fmla="*/ 71 h 102"/>
                <a:gd name="T54" fmla="*/ 93 w 100"/>
                <a:gd name="T55" fmla="*/ 63 h 102"/>
                <a:gd name="T56" fmla="*/ 96 w 100"/>
                <a:gd name="T57" fmla="*/ 53 h 102"/>
                <a:gd name="T58" fmla="*/ 100 w 100"/>
                <a:gd name="T59" fmla="*/ 41 h 102"/>
                <a:gd name="T60" fmla="*/ 100 w 100"/>
                <a:gd name="T61" fmla="*/ 33 h 102"/>
                <a:gd name="T62" fmla="*/ 92 w 100"/>
                <a:gd name="T63" fmla="*/ 26 h 102"/>
                <a:gd name="T64" fmla="*/ 79 w 100"/>
                <a:gd name="T65" fmla="*/ 18 h 102"/>
                <a:gd name="T66" fmla="*/ 67 w 100"/>
                <a:gd name="T67" fmla="*/ 13 h 102"/>
                <a:gd name="T68" fmla="*/ 57 w 100"/>
                <a:gd name="T69" fmla="*/ 9 h 102"/>
                <a:gd name="T70" fmla="*/ 45 w 100"/>
                <a:gd name="T71" fmla="*/ 3 h 102"/>
                <a:gd name="T72" fmla="*/ 29 w 100"/>
                <a:gd name="T73" fmla="*/ 0 h 102"/>
                <a:gd name="T74" fmla="*/ 16 w 100"/>
                <a:gd name="T75" fmla="*/ 1 h 102"/>
                <a:gd name="T76" fmla="*/ 6 w 100"/>
                <a:gd name="T77" fmla="*/ 9 h 102"/>
                <a:gd name="T78" fmla="*/ 1 w 100"/>
                <a:gd name="T79" fmla="*/ 22 h 102"/>
                <a:gd name="T80" fmla="*/ 0 w 100"/>
                <a:gd name="T81" fmla="*/ 38 h 102"/>
                <a:gd name="T82" fmla="*/ 4 w 100"/>
                <a:gd name="T83" fmla="*/ 54 h 102"/>
                <a:gd name="T84" fmla="*/ 9 w 100"/>
                <a:gd name="T85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102">
                  <a:moveTo>
                    <a:pt x="9" y="64"/>
                  </a:moveTo>
                  <a:lnTo>
                    <a:pt x="12" y="61"/>
                  </a:lnTo>
                  <a:lnTo>
                    <a:pt x="18" y="58"/>
                  </a:lnTo>
                  <a:lnTo>
                    <a:pt x="24" y="57"/>
                  </a:lnTo>
                  <a:lnTo>
                    <a:pt x="30" y="55"/>
                  </a:lnTo>
                  <a:lnTo>
                    <a:pt x="34" y="53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37" y="47"/>
                  </a:lnTo>
                  <a:lnTo>
                    <a:pt x="33" y="44"/>
                  </a:lnTo>
                  <a:lnTo>
                    <a:pt x="31" y="41"/>
                  </a:lnTo>
                  <a:lnTo>
                    <a:pt x="28" y="38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4" y="27"/>
                  </a:lnTo>
                  <a:lnTo>
                    <a:pt x="41" y="25"/>
                  </a:lnTo>
                  <a:lnTo>
                    <a:pt x="46" y="27"/>
                  </a:lnTo>
                  <a:lnTo>
                    <a:pt x="52" y="30"/>
                  </a:lnTo>
                  <a:lnTo>
                    <a:pt x="57" y="32"/>
                  </a:lnTo>
                  <a:lnTo>
                    <a:pt x="60" y="34"/>
                  </a:lnTo>
                  <a:lnTo>
                    <a:pt x="62" y="35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9" y="43"/>
                  </a:lnTo>
                  <a:lnTo>
                    <a:pt x="57" y="47"/>
                  </a:lnTo>
                  <a:lnTo>
                    <a:pt x="57" y="51"/>
                  </a:lnTo>
                  <a:lnTo>
                    <a:pt x="57" y="54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6" y="62"/>
                  </a:lnTo>
                  <a:lnTo>
                    <a:pt x="55" y="64"/>
                  </a:lnTo>
                  <a:lnTo>
                    <a:pt x="54" y="67"/>
                  </a:lnTo>
                  <a:lnTo>
                    <a:pt x="51" y="70"/>
                  </a:lnTo>
                  <a:lnTo>
                    <a:pt x="50" y="74"/>
                  </a:lnTo>
                  <a:lnTo>
                    <a:pt x="47" y="79"/>
                  </a:lnTo>
                  <a:lnTo>
                    <a:pt x="47" y="85"/>
                  </a:lnTo>
                  <a:lnTo>
                    <a:pt x="51" y="89"/>
                  </a:lnTo>
                  <a:lnTo>
                    <a:pt x="57" y="92"/>
                  </a:lnTo>
                  <a:lnTo>
                    <a:pt x="66" y="96"/>
                  </a:lnTo>
                  <a:lnTo>
                    <a:pt x="74" y="98"/>
                  </a:lnTo>
                  <a:lnTo>
                    <a:pt x="82" y="101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8" y="98"/>
                  </a:lnTo>
                  <a:lnTo>
                    <a:pt x="87" y="94"/>
                  </a:lnTo>
                  <a:lnTo>
                    <a:pt x="86" y="89"/>
                  </a:lnTo>
                  <a:lnTo>
                    <a:pt x="86" y="85"/>
                  </a:lnTo>
                  <a:lnTo>
                    <a:pt x="86" y="80"/>
                  </a:lnTo>
                  <a:lnTo>
                    <a:pt x="86" y="76"/>
                  </a:lnTo>
                  <a:lnTo>
                    <a:pt x="87" y="74"/>
                  </a:lnTo>
                  <a:lnTo>
                    <a:pt x="89" y="71"/>
                  </a:lnTo>
                  <a:lnTo>
                    <a:pt x="91" y="68"/>
                  </a:lnTo>
                  <a:lnTo>
                    <a:pt x="93" y="63"/>
                  </a:lnTo>
                  <a:lnTo>
                    <a:pt x="95" y="58"/>
                  </a:lnTo>
                  <a:lnTo>
                    <a:pt x="96" y="53"/>
                  </a:lnTo>
                  <a:lnTo>
                    <a:pt x="98" y="47"/>
                  </a:lnTo>
                  <a:lnTo>
                    <a:pt x="100" y="41"/>
                  </a:lnTo>
                  <a:lnTo>
                    <a:pt x="100" y="37"/>
                  </a:lnTo>
                  <a:lnTo>
                    <a:pt x="100" y="33"/>
                  </a:lnTo>
                  <a:lnTo>
                    <a:pt x="97" y="30"/>
                  </a:lnTo>
                  <a:lnTo>
                    <a:pt x="92" y="26"/>
                  </a:lnTo>
                  <a:lnTo>
                    <a:pt x="86" y="22"/>
                  </a:lnTo>
                  <a:lnTo>
                    <a:pt x="79" y="18"/>
                  </a:lnTo>
                  <a:lnTo>
                    <a:pt x="73" y="15"/>
                  </a:lnTo>
                  <a:lnTo>
                    <a:pt x="67" y="13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2" y="6"/>
                  </a:lnTo>
                  <a:lnTo>
                    <a:pt x="45" y="3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1" y="22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9" y="64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6" name="Freeform 518">
              <a:extLst>
                <a:ext uri="{FF2B5EF4-FFF2-40B4-BE49-F238E27FC236}">
                  <a16:creationId xmlns:a16="http://schemas.microsoft.com/office/drawing/2014/main" id="{F6FA94DD-EDC3-4FD6-95CF-B003A1AB8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990"/>
              <a:ext cx="129" cy="48"/>
            </a:xfrm>
            <a:custGeom>
              <a:avLst/>
              <a:gdLst>
                <a:gd name="T0" fmla="*/ 1 w 259"/>
                <a:gd name="T1" fmla="*/ 9 h 96"/>
                <a:gd name="T2" fmla="*/ 8 w 259"/>
                <a:gd name="T3" fmla="*/ 17 h 96"/>
                <a:gd name="T4" fmla="*/ 21 w 259"/>
                <a:gd name="T5" fmla="*/ 23 h 96"/>
                <a:gd name="T6" fmla="*/ 36 w 259"/>
                <a:gd name="T7" fmla="*/ 28 h 96"/>
                <a:gd name="T8" fmla="*/ 52 w 259"/>
                <a:gd name="T9" fmla="*/ 31 h 96"/>
                <a:gd name="T10" fmla="*/ 64 w 259"/>
                <a:gd name="T11" fmla="*/ 34 h 96"/>
                <a:gd name="T12" fmla="*/ 76 w 259"/>
                <a:gd name="T13" fmla="*/ 38 h 96"/>
                <a:gd name="T14" fmla="*/ 90 w 259"/>
                <a:gd name="T15" fmla="*/ 44 h 96"/>
                <a:gd name="T16" fmla="*/ 108 w 259"/>
                <a:gd name="T17" fmla="*/ 53 h 96"/>
                <a:gd name="T18" fmla="*/ 129 w 259"/>
                <a:gd name="T19" fmla="*/ 59 h 96"/>
                <a:gd name="T20" fmla="*/ 145 w 259"/>
                <a:gd name="T21" fmla="*/ 64 h 96"/>
                <a:gd name="T22" fmla="*/ 150 w 259"/>
                <a:gd name="T23" fmla="*/ 61 h 96"/>
                <a:gd name="T24" fmla="*/ 145 w 259"/>
                <a:gd name="T25" fmla="*/ 53 h 96"/>
                <a:gd name="T26" fmla="*/ 144 w 259"/>
                <a:gd name="T27" fmla="*/ 50 h 96"/>
                <a:gd name="T28" fmla="*/ 149 w 259"/>
                <a:gd name="T29" fmla="*/ 51 h 96"/>
                <a:gd name="T30" fmla="*/ 159 w 259"/>
                <a:gd name="T31" fmla="*/ 57 h 96"/>
                <a:gd name="T32" fmla="*/ 175 w 259"/>
                <a:gd name="T33" fmla="*/ 68 h 96"/>
                <a:gd name="T34" fmla="*/ 189 w 259"/>
                <a:gd name="T35" fmla="*/ 74 h 96"/>
                <a:gd name="T36" fmla="*/ 203 w 259"/>
                <a:gd name="T37" fmla="*/ 77 h 96"/>
                <a:gd name="T38" fmla="*/ 217 w 259"/>
                <a:gd name="T39" fmla="*/ 80 h 96"/>
                <a:gd name="T40" fmla="*/ 232 w 259"/>
                <a:gd name="T41" fmla="*/ 85 h 96"/>
                <a:gd name="T42" fmla="*/ 247 w 259"/>
                <a:gd name="T43" fmla="*/ 93 h 96"/>
                <a:gd name="T44" fmla="*/ 256 w 259"/>
                <a:gd name="T45" fmla="*/ 96 h 96"/>
                <a:gd name="T46" fmla="*/ 258 w 259"/>
                <a:gd name="T47" fmla="*/ 93 h 96"/>
                <a:gd name="T48" fmla="*/ 251 w 259"/>
                <a:gd name="T49" fmla="*/ 82 h 96"/>
                <a:gd name="T50" fmla="*/ 240 w 259"/>
                <a:gd name="T51" fmla="*/ 79 h 96"/>
                <a:gd name="T52" fmla="*/ 229 w 259"/>
                <a:gd name="T53" fmla="*/ 79 h 96"/>
                <a:gd name="T54" fmla="*/ 218 w 259"/>
                <a:gd name="T55" fmla="*/ 77 h 96"/>
                <a:gd name="T56" fmla="*/ 209 w 259"/>
                <a:gd name="T57" fmla="*/ 67 h 96"/>
                <a:gd name="T58" fmla="*/ 200 w 259"/>
                <a:gd name="T59" fmla="*/ 54 h 96"/>
                <a:gd name="T60" fmla="*/ 188 w 259"/>
                <a:gd name="T61" fmla="*/ 43 h 96"/>
                <a:gd name="T62" fmla="*/ 171 w 259"/>
                <a:gd name="T63" fmla="*/ 36 h 96"/>
                <a:gd name="T64" fmla="*/ 148 w 259"/>
                <a:gd name="T65" fmla="*/ 34 h 96"/>
                <a:gd name="T66" fmla="*/ 126 w 259"/>
                <a:gd name="T67" fmla="*/ 34 h 96"/>
                <a:gd name="T68" fmla="*/ 102 w 259"/>
                <a:gd name="T69" fmla="*/ 31 h 96"/>
                <a:gd name="T70" fmla="*/ 73 w 259"/>
                <a:gd name="T71" fmla="*/ 25 h 96"/>
                <a:gd name="T72" fmla="*/ 41 w 259"/>
                <a:gd name="T73" fmla="*/ 13 h 96"/>
                <a:gd name="T74" fmla="*/ 19 w 259"/>
                <a:gd name="T75" fmla="*/ 4 h 96"/>
                <a:gd name="T76" fmla="*/ 6 w 259"/>
                <a:gd name="T77" fmla="*/ 1 h 96"/>
                <a:gd name="T78" fmla="*/ 1 w 259"/>
                <a:gd name="T7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6">
                  <a:moveTo>
                    <a:pt x="0" y="3"/>
                  </a:moveTo>
                  <a:lnTo>
                    <a:pt x="1" y="9"/>
                  </a:lnTo>
                  <a:lnTo>
                    <a:pt x="4" y="14"/>
                  </a:lnTo>
                  <a:lnTo>
                    <a:pt x="8" y="17"/>
                  </a:lnTo>
                  <a:lnTo>
                    <a:pt x="15" y="21"/>
                  </a:lnTo>
                  <a:lnTo>
                    <a:pt x="21" y="23"/>
                  </a:lnTo>
                  <a:lnTo>
                    <a:pt x="28" y="26"/>
                  </a:lnTo>
                  <a:lnTo>
                    <a:pt x="36" y="28"/>
                  </a:lnTo>
                  <a:lnTo>
                    <a:pt x="44" y="29"/>
                  </a:lnTo>
                  <a:lnTo>
                    <a:pt x="52" y="31"/>
                  </a:lnTo>
                  <a:lnTo>
                    <a:pt x="58" y="32"/>
                  </a:lnTo>
                  <a:lnTo>
                    <a:pt x="64" y="34"/>
                  </a:lnTo>
                  <a:lnTo>
                    <a:pt x="70" y="36"/>
                  </a:lnTo>
                  <a:lnTo>
                    <a:pt x="76" y="38"/>
                  </a:lnTo>
                  <a:lnTo>
                    <a:pt x="82" y="40"/>
                  </a:lnTo>
                  <a:lnTo>
                    <a:pt x="90" y="44"/>
                  </a:lnTo>
                  <a:lnTo>
                    <a:pt x="99" y="48"/>
                  </a:lnTo>
                  <a:lnTo>
                    <a:pt x="108" y="53"/>
                  </a:lnTo>
                  <a:lnTo>
                    <a:pt x="119" y="56"/>
                  </a:lnTo>
                  <a:lnTo>
                    <a:pt x="129" y="59"/>
                  </a:lnTo>
                  <a:lnTo>
                    <a:pt x="137" y="62"/>
                  </a:lnTo>
                  <a:lnTo>
                    <a:pt x="145" y="64"/>
                  </a:lnTo>
                  <a:lnTo>
                    <a:pt x="150" y="63"/>
                  </a:lnTo>
                  <a:lnTo>
                    <a:pt x="150" y="61"/>
                  </a:lnTo>
                  <a:lnTo>
                    <a:pt x="149" y="57"/>
                  </a:lnTo>
                  <a:lnTo>
                    <a:pt x="145" y="53"/>
                  </a:lnTo>
                  <a:lnTo>
                    <a:pt x="144" y="51"/>
                  </a:lnTo>
                  <a:lnTo>
                    <a:pt x="144" y="50"/>
                  </a:lnTo>
                  <a:lnTo>
                    <a:pt x="145" y="50"/>
                  </a:lnTo>
                  <a:lnTo>
                    <a:pt x="149" y="51"/>
                  </a:lnTo>
                  <a:lnTo>
                    <a:pt x="154" y="53"/>
                  </a:lnTo>
                  <a:lnTo>
                    <a:pt x="159" y="57"/>
                  </a:lnTo>
                  <a:lnTo>
                    <a:pt x="167" y="64"/>
                  </a:lnTo>
                  <a:lnTo>
                    <a:pt x="175" y="68"/>
                  </a:lnTo>
                  <a:lnTo>
                    <a:pt x="182" y="72"/>
                  </a:lnTo>
                  <a:lnTo>
                    <a:pt x="189" y="74"/>
                  </a:lnTo>
                  <a:lnTo>
                    <a:pt x="196" y="76"/>
                  </a:lnTo>
                  <a:lnTo>
                    <a:pt x="203" y="77"/>
                  </a:lnTo>
                  <a:lnTo>
                    <a:pt x="209" y="78"/>
                  </a:lnTo>
                  <a:lnTo>
                    <a:pt x="217" y="80"/>
                  </a:lnTo>
                  <a:lnTo>
                    <a:pt x="225" y="82"/>
                  </a:lnTo>
                  <a:lnTo>
                    <a:pt x="232" y="85"/>
                  </a:lnTo>
                  <a:lnTo>
                    <a:pt x="240" y="90"/>
                  </a:lnTo>
                  <a:lnTo>
                    <a:pt x="247" y="93"/>
                  </a:lnTo>
                  <a:lnTo>
                    <a:pt x="253" y="95"/>
                  </a:lnTo>
                  <a:lnTo>
                    <a:pt x="256" y="96"/>
                  </a:lnTo>
                  <a:lnTo>
                    <a:pt x="259" y="95"/>
                  </a:lnTo>
                  <a:lnTo>
                    <a:pt x="258" y="93"/>
                  </a:lnTo>
                  <a:lnTo>
                    <a:pt x="255" y="88"/>
                  </a:lnTo>
                  <a:lnTo>
                    <a:pt x="251" y="82"/>
                  </a:lnTo>
                  <a:lnTo>
                    <a:pt x="245" y="80"/>
                  </a:lnTo>
                  <a:lnTo>
                    <a:pt x="240" y="79"/>
                  </a:lnTo>
                  <a:lnTo>
                    <a:pt x="235" y="79"/>
                  </a:lnTo>
                  <a:lnTo>
                    <a:pt x="229" y="79"/>
                  </a:lnTo>
                  <a:lnTo>
                    <a:pt x="224" y="79"/>
                  </a:lnTo>
                  <a:lnTo>
                    <a:pt x="218" y="77"/>
                  </a:lnTo>
                  <a:lnTo>
                    <a:pt x="213" y="73"/>
                  </a:lnTo>
                  <a:lnTo>
                    <a:pt x="209" y="67"/>
                  </a:lnTo>
                  <a:lnTo>
                    <a:pt x="205" y="61"/>
                  </a:lnTo>
                  <a:lnTo>
                    <a:pt x="200" y="54"/>
                  </a:lnTo>
                  <a:lnTo>
                    <a:pt x="195" y="49"/>
                  </a:lnTo>
                  <a:lnTo>
                    <a:pt x="188" y="43"/>
                  </a:lnTo>
                  <a:lnTo>
                    <a:pt x="180" y="39"/>
                  </a:lnTo>
                  <a:lnTo>
                    <a:pt x="171" y="36"/>
                  </a:lnTo>
                  <a:lnTo>
                    <a:pt x="159" y="35"/>
                  </a:lnTo>
                  <a:lnTo>
                    <a:pt x="148" y="34"/>
                  </a:lnTo>
                  <a:lnTo>
                    <a:pt x="136" y="34"/>
                  </a:lnTo>
                  <a:lnTo>
                    <a:pt x="126" y="34"/>
                  </a:lnTo>
                  <a:lnTo>
                    <a:pt x="114" y="32"/>
                  </a:lnTo>
                  <a:lnTo>
                    <a:pt x="102" y="31"/>
                  </a:lnTo>
                  <a:lnTo>
                    <a:pt x="88" y="29"/>
                  </a:lnTo>
                  <a:lnTo>
                    <a:pt x="73" y="25"/>
                  </a:lnTo>
                  <a:lnTo>
                    <a:pt x="56" y="19"/>
                  </a:lnTo>
                  <a:lnTo>
                    <a:pt x="41" y="13"/>
                  </a:lnTo>
                  <a:lnTo>
                    <a:pt x="28" y="9"/>
                  </a:lnTo>
                  <a:lnTo>
                    <a:pt x="19" y="4"/>
                  </a:lnTo>
                  <a:lnTo>
                    <a:pt x="10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7" name="Freeform 519">
              <a:extLst>
                <a:ext uri="{FF2B5EF4-FFF2-40B4-BE49-F238E27FC236}">
                  <a16:creationId xmlns:a16="http://schemas.microsoft.com/office/drawing/2014/main" id="{AF9FC998-FF4B-422C-8778-8801AEAB3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979"/>
              <a:ext cx="130" cy="36"/>
            </a:xfrm>
            <a:custGeom>
              <a:avLst/>
              <a:gdLst>
                <a:gd name="T0" fmla="*/ 57 w 260"/>
                <a:gd name="T1" fmla="*/ 44 h 71"/>
                <a:gd name="T2" fmla="*/ 30 w 260"/>
                <a:gd name="T3" fmla="*/ 46 h 71"/>
                <a:gd name="T4" fmla="*/ 8 w 260"/>
                <a:gd name="T5" fmla="*/ 51 h 71"/>
                <a:gd name="T6" fmla="*/ 0 w 260"/>
                <a:gd name="T7" fmla="*/ 57 h 71"/>
                <a:gd name="T8" fmla="*/ 15 w 260"/>
                <a:gd name="T9" fmla="*/ 64 h 71"/>
                <a:gd name="T10" fmla="*/ 43 w 260"/>
                <a:gd name="T11" fmla="*/ 69 h 71"/>
                <a:gd name="T12" fmla="*/ 77 w 260"/>
                <a:gd name="T13" fmla="*/ 71 h 71"/>
                <a:gd name="T14" fmla="*/ 109 w 260"/>
                <a:gd name="T15" fmla="*/ 69 h 71"/>
                <a:gd name="T16" fmla="*/ 130 w 260"/>
                <a:gd name="T17" fmla="*/ 63 h 71"/>
                <a:gd name="T18" fmla="*/ 141 w 260"/>
                <a:gd name="T19" fmla="*/ 59 h 71"/>
                <a:gd name="T20" fmla="*/ 151 w 260"/>
                <a:gd name="T21" fmla="*/ 57 h 71"/>
                <a:gd name="T22" fmla="*/ 163 w 260"/>
                <a:gd name="T23" fmla="*/ 57 h 71"/>
                <a:gd name="T24" fmla="*/ 183 w 260"/>
                <a:gd name="T25" fmla="*/ 57 h 71"/>
                <a:gd name="T26" fmla="*/ 210 w 260"/>
                <a:gd name="T27" fmla="*/ 54 h 71"/>
                <a:gd name="T28" fmla="*/ 234 w 260"/>
                <a:gd name="T29" fmla="*/ 51 h 71"/>
                <a:gd name="T30" fmla="*/ 251 w 260"/>
                <a:gd name="T31" fmla="*/ 45 h 71"/>
                <a:gd name="T32" fmla="*/ 259 w 260"/>
                <a:gd name="T33" fmla="*/ 39 h 71"/>
                <a:gd name="T34" fmla="*/ 259 w 260"/>
                <a:gd name="T35" fmla="*/ 35 h 71"/>
                <a:gd name="T36" fmla="*/ 252 w 260"/>
                <a:gd name="T37" fmla="*/ 31 h 71"/>
                <a:gd name="T38" fmla="*/ 243 w 260"/>
                <a:gd name="T39" fmla="*/ 27 h 71"/>
                <a:gd name="T40" fmla="*/ 233 w 260"/>
                <a:gd name="T41" fmla="*/ 23 h 71"/>
                <a:gd name="T42" fmla="*/ 229 w 260"/>
                <a:gd name="T43" fmla="*/ 17 h 71"/>
                <a:gd name="T44" fmla="*/ 233 w 260"/>
                <a:gd name="T45" fmla="*/ 9 h 71"/>
                <a:gd name="T46" fmla="*/ 242 w 260"/>
                <a:gd name="T47" fmla="*/ 3 h 71"/>
                <a:gd name="T48" fmla="*/ 246 w 260"/>
                <a:gd name="T49" fmla="*/ 0 h 71"/>
                <a:gd name="T50" fmla="*/ 225 w 260"/>
                <a:gd name="T51" fmla="*/ 6 h 71"/>
                <a:gd name="T52" fmla="*/ 195 w 260"/>
                <a:gd name="T53" fmla="*/ 13 h 71"/>
                <a:gd name="T54" fmla="*/ 168 w 260"/>
                <a:gd name="T55" fmla="*/ 22 h 71"/>
                <a:gd name="T56" fmla="*/ 151 w 260"/>
                <a:gd name="T57" fmla="*/ 32 h 71"/>
                <a:gd name="T58" fmla="*/ 132 w 260"/>
                <a:gd name="T59" fmla="*/ 40 h 71"/>
                <a:gd name="T60" fmla="*/ 111 w 260"/>
                <a:gd name="T61" fmla="*/ 43 h 71"/>
                <a:gd name="T62" fmla="*/ 86 w 260"/>
                <a:gd name="T6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71">
                  <a:moveTo>
                    <a:pt x="69" y="43"/>
                  </a:moveTo>
                  <a:lnTo>
                    <a:pt x="57" y="44"/>
                  </a:lnTo>
                  <a:lnTo>
                    <a:pt x="43" y="45"/>
                  </a:lnTo>
                  <a:lnTo>
                    <a:pt x="30" y="46"/>
                  </a:lnTo>
                  <a:lnTo>
                    <a:pt x="17" y="48"/>
                  </a:lnTo>
                  <a:lnTo>
                    <a:pt x="8" y="51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5" y="64"/>
                  </a:lnTo>
                  <a:lnTo>
                    <a:pt x="29" y="66"/>
                  </a:lnTo>
                  <a:lnTo>
                    <a:pt x="43" y="69"/>
                  </a:lnTo>
                  <a:lnTo>
                    <a:pt x="61" y="71"/>
                  </a:lnTo>
                  <a:lnTo>
                    <a:pt x="77" y="71"/>
                  </a:lnTo>
                  <a:lnTo>
                    <a:pt x="93" y="71"/>
                  </a:lnTo>
                  <a:lnTo>
                    <a:pt x="109" y="69"/>
                  </a:lnTo>
                  <a:lnTo>
                    <a:pt x="120" y="66"/>
                  </a:lnTo>
                  <a:lnTo>
                    <a:pt x="130" y="63"/>
                  </a:lnTo>
                  <a:lnTo>
                    <a:pt x="137" y="60"/>
                  </a:lnTo>
                  <a:lnTo>
                    <a:pt x="141" y="59"/>
                  </a:lnTo>
                  <a:lnTo>
                    <a:pt x="145" y="58"/>
                  </a:lnTo>
                  <a:lnTo>
                    <a:pt x="151" y="57"/>
                  </a:lnTo>
                  <a:lnTo>
                    <a:pt x="156" y="57"/>
                  </a:lnTo>
                  <a:lnTo>
                    <a:pt x="163" y="57"/>
                  </a:lnTo>
                  <a:lnTo>
                    <a:pt x="172" y="57"/>
                  </a:lnTo>
                  <a:lnTo>
                    <a:pt x="183" y="57"/>
                  </a:lnTo>
                  <a:lnTo>
                    <a:pt x="196" y="56"/>
                  </a:lnTo>
                  <a:lnTo>
                    <a:pt x="210" y="54"/>
                  </a:lnTo>
                  <a:lnTo>
                    <a:pt x="222" y="52"/>
                  </a:lnTo>
                  <a:lnTo>
                    <a:pt x="234" y="51"/>
                  </a:lnTo>
                  <a:lnTo>
                    <a:pt x="244" y="48"/>
                  </a:lnTo>
                  <a:lnTo>
                    <a:pt x="251" y="45"/>
                  </a:lnTo>
                  <a:lnTo>
                    <a:pt x="257" y="42"/>
                  </a:lnTo>
                  <a:lnTo>
                    <a:pt x="259" y="39"/>
                  </a:lnTo>
                  <a:lnTo>
                    <a:pt x="260" y="37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2" y="31"/>
                  </a:lnTo>
                  <a:lnTo>
                    <a:pt x="248" y="28"/>
                  </a:lnTo>
                  <a:lnTo>
                    <a:pt x="243" y="27"/>
                  </a:lnTo>
                  <a:lnTo>
                    <a:pt x="238" y="25"/>
                  </a:lnTo>
                  <a:lnTo>
                    <a:pt x="233" y="23"/>
                  </a:lnTo>
                  <a:lnTo>
                    <a:pt x="230" y="20"/>
                  </a:lnTo>
                  <a:lnTo>
                    <a:pt x="229" y="17"/>
                  </a:lnTo>
                  <a:lnTo>
                    <a:pt x="230" y="13"/>
                  </a:lnTo>
                  <a:lnTo>
                    <a:pt x="233" y="9"/>
                  </a:lnTo>
                  <a:lnTo>
                    <a:pt x="237" y="6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46" y="0"/>
                  </a:lnTo>
                  <a:lnTo>
                    <a:pt x="239" y="3"/>
                  </a:lnTo>
                  <a:lnTo>
                    <a:pt x="225" y="6"/>
                  </a:lnTo>
                  <a:lnTo>
                    <a:pt x="211" y="9"/>
                  </a:lnTo>
                  <a:lnTo>
                    <a:pt x="195" y="13"/>
                  </a:lnTo>
                  <a:lnTo>
                    <a:pt x="181" y="17"/>
                  </a:lnTo>
                  <a:lnTo>
                    <a:pt x="168" y="22"/>
                  </a:lnTo>
                  <a:lnTo>
                    <a:pt x="160" y="26"/>
                  </a:lnTo>
                  <a:lnTo>
                    <a:pt x="151" y="32"/>
                  </a:lnTo>
                  <a:lnTo>
                    <a:pt x="141" y="37"/>
                  </a:lnTo>
                  <a:lnTo>
                    <a:pt x="132" y="40"/>
                  </a:lnTo>
                  <a:lnTo>
                    <a:pt x="122" y="42"/>
                  </a:lnTo>
                  <a:lnTo>
                    <a:pt x="111" y="43"/>
                  </a:lnTo>
                  <a:lnTo>
                    <a:pt x="100" y="43"/>
                  </a:lnTo>
                  <a:lnTo>
                    <a:pt x="86" y="43"/>
                  </a:lnTo>
                  <a:lnTo>
                    <a:pt x="69" y="4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8" name="Freeform 520">
              <a:extLst>
                <a:ext uri="{FF2B5EF4-FFF2-40B4-BE49-F238E27FC236}">
                  <a16:creationId xmlns:a16="http://schemas.microsoft.com/office/drawing/2014/main" id="{42D65A5B-EF0E-4208-879E-6408A2E8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025"/>
              <a:ext cx="82" cy="25"/>
            </a:xfrm>
            <a:custGeom>
              <a:avLst/>
              <a:gdLst>
                <a:gd name="T0" fmla="*/ 94 w 164"/>
                <a:gd name="T1" fmla="*/ 5 h 49"/>
                <a:gd name="T2" fmla="*/ 104 w 164"/>
                <a:gd name="T3" fmla="*/ 6 h 49"/>
                <a:gd name="T4" fmla="*/ 112 w 164"/>
                <a:gd name="T5" fmla="*/ 8 h 49"/>
                <a:gd name="T6" fmla="*/ 120 w 164"/>
                <a:gd name="T7" fmla="*/ 9 h 49"/>
                <a:gd name="T8" fmla="*/ 124 w 164"/>
                <a:gd name="T9" fmla="*/ 9 h 49"/>
                <a:gd name="T10" fmla="*/ 130 w 164"/>
                <a:gd name="T11" fmla="*/ 9 h 49"/>
                <a:gd name="T12" fmla="*/ 135 w 164"/>
                <a:gd name="T13" fmla="*/ 8 h 49"/>
                <a:gd name="T14" fmla="*/ 141 w 164"/>
                <a:gd name="T15" fmla="*/ 7 h 49"/>
                <a:gd name="T16" fmla="*/ 147 w 164"/>
                <a:gd name="T17" fmla="*/ 6 h 49"/>
                <a:gd name="T18" fmla="*/ 154 w 164"/>
                <a:gd name="T19" fmla="*/ 6 h 49"/>
                <a:gd name="T20" fmla="*/ 159 w 164"/>
                <a:gd name="T21" fmla="*/ 8 h 49"/>
                <a:gd name="T22" fmla="*/ 162 w 164"/>
                <a:gd name="T23" fmla="*/ 10 h 49"/>
                <a:gd name="T24" fmla="*/ 164 w 164"/>
                <a:gd name="T25" fmla="*/ 14 h 49"/>
                <a:gd name="T26" fmla="*/ 164 w 164"/>
                <a:gd name="T27" fmla="*/ 19 h 49"/>
                <a:gd name="T28" fmla="*/ 161 w 164"/>
                <a:gd name="T29" fmla="*/ 23 h 49"/>
                <a:gd name="T30" fmla="*/ 156 w 164"/>
                <a:gd name="T31" fmla="*/ 25 h 49"/>
                <a:gd name="T32" fmla="*/ 147 w 164"/>
                <a:gd name="T33" fmla="*/ 27 h 49"/>
                <a:gd name="T34" fmla="*/ 137 w 164"/>
                <a:gd name="T35" fmla="*/ 28 h 49"/>
                <a:gd name="T36" fmla="*/ 127 w 164"/>
                <a:gd name="T37" fmla="*/ 29 h 49"/>
                <a:gd name="T38" fmla="*/ 117 w 164"/>
                <a:gd name="T39" fmla="*/ 30 h 49"/>
                <a:gd name="T40" fmla="*/ 106 w 164"/>
                <a:gd name="T41" fmla="*/ 31 h 49"/>
                <a:gd name="T42" fmla="*/ 96 w 164"/>
                <a:gd name="T43" fmla="*/ 32 h 49"/>
                <a:gd name="T44" fmla="*/ 86 w 164"/>
                <a:gd name="T45" fmla="*/ 34 h 49"/>
                <a:gd name="T46" fmla="*/ 78 w 164"/>
                <a:gd name="T47" fmla="*/ 36 h 49"/>
                <a:gd name="T48" fmla="*/ 71 w 164"/>
                <a:gd name="T49" fmla="*/ 39 h 49"/>
                <a:gd name="T50" fmla="*/ 61 w 164"/>
                <a:gd name="T51" fmla="*/ 42 h 49"/>
                <a:gd name="T52" fmla="*/ 49 w 164"/>
                <a:gd name="T53" fmla="*/ 45 h 49"/>
                <a:gd name="T54" fmla="*/ 34 w 164"/>
                <a:gd name="T55" fmla="*/ 47 h 49"/>
                <a:gd name="T56" fmla="*/ 20 w 164"/>
                <a:gd name="T57" fmla="*/ 49 h 49"/>
                <a:gd name="T58" fmla="*/ 8 w 164"/>
                <a:gd name="T59" fmla="*/ 49 h 49"/>
                <a:gd name="T60" fmla="*/ 0 w 164"/>
                <a:gd name="T61" fmla="*/ 48 h 49"/>
                <a:gd name="T62" fmla="*/ 0 w 164"/>
                <a:gd name="T63" fmla="*/ 45 h 49"/>
                <a:gd name="T64" fmla="*/ 10 w 164"/>
                <a:gd name="T65" fmla="*/ 39 h 49"/>
                <a:gd name="T66" fmla="*/ 23 w 164"/>
                <a:gd name="T67" fmla="*/ 33 h 49"/>
                <a:gd name="T68" fmla="*/ 34 w 164"/>
                <a:gd name="T69" fmla="*/ 29 h 49"/>
                <a:gd name="T70" fmla="*/ 43 w 164"/>
                <a:gd name="T71" fmla="*/ 27 h 49"/>
                <a:gd name="T72" fmla="*/ 50 w 164"/>
                <a:gd name="T73" fmla="*/ 24 h 49"/>
                <a:gd name="T74" fmla="*/ 54 w 164"/>
                <a:gd name="T75" fmla="*/ 22 h 49"/>
                <a:gd name="T76" fmla="*/ 55 w 164"/>
                <a:gd name="T77" fmla="*/ 21 h 49"/>
                <a:gd name="T78" fmla="*/ 54 w 164"/>
                <a:gd name="T79" fmla="*/ 18 h 49"/>
                <a:gd name="T80" fmla="*/ 50 w 164"/>
                <a:gd name="T81" fmla="*/ 15 h 49"/>
                <a:gd name="T82" fmla="*/ 44 w 164"/>
                <a:gd name="T83" fmla="*/ 12 h 49"/>
                <a:gd name="T84" fmla="*/ 39 w 164"/>
                <a:gd name="T85" fmla="*/ 8 h 49"/>
                <a:gd name="T86" fmla="*/ 37 w 164"/>
                <a:gd name="T87" fmla="*/ 5 h 49"/>
                <a:gd name="T88" fmla="*/ 39 w 164"/>
                <a:gd name="T89" fmla="*/ 2 h 49"/>
                <a:gd name="T90" fmla="*/ 43 w 164"/>
                <a:gd name="T91" fmla="*/ 0 h 49"/>
                <a:gd name="T92" fmla="*/ 53 w 164"/>
                <a:gd name="T93" fmla="*/ 0 h 49"/>
                <a:gd name="T94" fmla="*/ 71 w 164"/>
                <a:gd name="T95" fmla="*/ 1 h 49"/>
                <a:gd name="T96" fmla="*/ 94 w 164"/>
                <a:gd name="T9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" h="49">
                  <a:moveTo>
                    <a:pt x="94" y="5"/>
                  </a:moveTo>
                  <a:lnTo>
                    <a:pt x="104" y="6"/>
                  </a:lnTo>
                  <a:lnTo>
                    <a:pt x="112" y="8"/>
                  </a:lnTo>
                  <a:lnTo>
                    <a:pt x="120" y="9"/>
                  </a:lnTo>
                  <a:lnTo>
                    <a:pt x="124" y="9"/>
                  </a:lnTo>
                  <a:lnTo>
                    <a:pt x="130" y="9"/>
                  </a:lnTo>
                  <a:lnTo>
                    <a:pt x="135" y="8"/>
                  </a:lnTo>
                  <a:lnTo>
                    <a:pt x="141" y="7"/>
                  </a:lnTo>
                  <a:lnTo>
                    <a:pt x="147" y="6"/>
                  </a:lnTo>
                  <a:lnTo>
                    <a:pt x="154" y="6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4"/>
                  </a:lnTo>
                  <a:lnTo>
                    <a:pt x="164" y="19"/>
                  </a:lnTo>
                  <a:lnTo>
                    <a:pt x="161" y="23"/>
                  </a:lnTo>
                  <a:lnTo>
                    <a:pt x="156" y="25"/>
                  </a:lnTo>
                  <a:lnTo>
                    <a:pt x="147" y="27"/>
                  </a:lnTo>
                  <a:lnTo>
                    <a:pt x="137" y="28"/>
                  </a:lnTo>
                  <a:lnTo>
                    <a:pt x="127" y="29"/>
                  </a:lnTo>
                  <a:lnTo>
                    <a:pt x="117" y="30"/>
                  </a:lnTo>
                  <a:lnTo>
                    <a:pt x="106" y="31"/>
                  </a:lnTo>
                  <a:lnTo>
                    <a:pt x="96" y="32"/>
                  </a:lnTo>
                  <a:lnTo>
                    <a:pt x="86" y="34"/>
                  </a:lnTo>
                  <a:lnTo>
                    <a:pt x="78" y="36"/>
                  </a:lnTo>
                  <a:lnTo>
                    <a:pt x="71" y="39"/>
                  </a:lnTo>
                  <a:lnTo>
                    <a:pt x="61" y="42"/>
                  </a:lnTo>
                  <a:lnTo>
                    <a:pt x="49" y="45"/>
                  </a:lnTo>
                  <a:lnTo>
                    <a:pt x="34" y="47"/>
                  </a:lnTo>
                  <a:lnTo>
                    <a:pt x="20" y="49"/>
                  </a:lnTo>
                  <a:lnTo>
                    <a:pt x="8" y="49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10" y="39"/>
                  </a:lnTo>
                  <a:lnTo>
                    <a:pt x="23" y="33"/>
                  </a:lnTo>
                  <a:lnTo>
                    <a:pt x="34" y="29"/>
                  </a:lnTo>
                  <a:lnTo>
                    <a:pt x="43" y="27"/>
                  </a:lnTo>
                  <a:lnTo>
                    <a:pt x="50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4" y="18"/>
                  </a:lnTo>
                  <a:lnTo>
                    <a:pt x="50" y="15"/>
                  </a:lnTo>
                  <a:lnTo>
                    <a:pt x="44" y="12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71" y="1"/>
                  </a:lnTo>
                  <a:lnTo>
                    <a:pt x="94" y="5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9" name="Freeform 521">
              <a:extLst>
                <a:ext uri="{FF2B5EF4-FFF2-40B4-BE49-F238E27FC236}">
                  <a16:creationId xmlns:a16="http://schemas.microsoft.com/office/drawing/2014/main" id="{036B5B0A-7152-4DB9-93C9-F3A76B86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125"/>
              <a:ext cx="208" cy="29"/>
            </a:xfrm>
            <a:custGeom>
              <a:avLst/>
              <a:gdLst>
                <a:gd name="T0" fmla="*/ 415 w 416"/>
                <a:gd name="T1" fmla="*/ 18 h 59"/>
                <a:gd name="T2" fmla="*/ 400 w 416"/>
                <a:gd name="T3" fmla="*/ 22 h 59"/>
                <a:gd name="T4" fmla="*/ 376 w 416"/>
                <a:gd name="T5" fmla="*/ 28 h 59"/>
                <a:gd name="T6" fmla="*/ 349 w 416"/>
                <a:gd name="T7" fmla="*/ 33 h 59"/>
                <a:gd name="T8" fmla="*/ 322 w 416"/>
                <a:gd name="T9" fmla="*/ 33 h 59"/>
                <a:gd name="T10" fmla="*/ 299 w 416"/>
                <a:gd name="T11" fmla="*/ 32 h 59"/>
                <a:gd name="T12" fmla="*/ 276 w 416"/>
                <a:gd name="T13" fmla="*/ 28 h 59"/>
                <a:gd name="T14" fmla="*/ 258 w 416"/>
                <a:gd name="T15" fmla="*/ 23 h 59"/>
                <a:gd name="T16" fmla="*/ 240 w 416"/>
                <a:gd name="T17" fmla="*/ 17 h 59"/>
                <a:gd name="T18" fmla="*/ 230 w 416"/>
                <a:gd name="T19" fmla="*/ 14 h 59"/>
                <a:gd name="T20" fmla="*/ 220 w 416"/>
                <a:gd name="T21" fmla="*/ 12 h 59"/>
                <a:gd name="T22" fmla="*/ 208 w 416"/>
                <a:gd name="T23" fmla="*/ 12 h 59"/>
                <a:gd name="T24" fmla="*/ 189 w 416"/>
                <a:gd name="T25" fmla="*/ 11 h 59"/>
                <a:gd name="T26" fmla="*/ 168 w 416"/>
                <a:gd name="T27" fmla="*/ 10 h 59"/>
                <a:gd name="T28" fmla="*/ 152 w 416"/>
                <a:gd name="T29" fmla="*/ 10 h 59"/>
                <a:gd name="T30" fmla="*/ 138 w 416"/>
                <a:gd name="T31" fmla="*/ 8 h 59"/>
                <a:gd name="T32" fmla="*/ 129 w 416"/>
                <a:gd name="T33" fmla="*/ 2 h 59"/>
                <a:gd name="T34" fmla="*/ 122 w 416"/>
                <a:gd name="T35" fmla="*/ 0 h 59"/>
                <a:gd name="T36" fmla="*/ 118 w 416"/>
                <a:gd name="T37" fmla="*/ 1 h 59"/>
                <a:gd name="T38" fmla="*/ 112 w 416"/>
                <a:gd name="T39" fmla="*/ 3 h 59"/>
                <a:gd name="T40" fmla="*/ 101 w 416"/>
                <a:gd name="T41" fmla="*/ 7 h 59"/>
                <a:gd name="T42" fmla="*/ 87 w 416"/>
                <a:gd name="T43" fmla="*/ 10 h 59"/>
                <a:gd name="T44" fmla="*/ 78 w 416"/>
                <a:gd name="T45" fmla="*/ 13 h 59"/>
                <a:gd name="T46" fmla="*/ 79 w 416"/>
                <a:gd name="T47" fmla="*/ 16 h 59"/>
                <a:gd name="T48" fmla="*/ 92 w 416"/>
                <a:gd name="T49" fmla="*/ 20 h 59"/>
                <a:gd name="T50" fmla="*/ 106 w 416"/>
                <a:gd name="T51" fmla="*/ 23 h 59"/>
                <a:gd name="T52" fmla="*/ 112 w 416"/>
                <a:gd name="T53" fmla="*/ 28 h 59"/>
                <a:gd name="T54" fmla="*/ 109 w 416"/>
                <a:gd name="T55" fmla="*/ 32 h 59"/>
                <a:gd name="T56" fmla="*/ 93 w 416"/>
                <a:gd name="T57" fmla="*/ 34 h 59"/>
                <a:gd name="T58" fmla="*/ 78 w 416"/>
                <a:gd name="T59" fmla="*/ 37 h 59"/>
                <a:gd name="T60" fmla="*/ 64 w 416"/>
                <a:gd name="T61" fmla="*/ 41 h 59"/>
                <a:gd name="T62" fmla="*/ 52 w 416"/>
                <a:gd name="T63" fmla="*/ 43 h 59"/>
                <a:gd name="T64" fmla="*/ 39 w 416"/>
                <a:gd name="T65" fmla="*/ 44 h 59"/>
                <a:gd name="T66" fmla="*/ 19 w 416"/>
                <a:gd name="T67" fmla="*/ 45 h 59"/>
                <a:gd name="T68" fmla="*/ 3 w 416"/>
                <a:gd name="T69" fmla="*/ 47 h 59"/>
                <a:gd name="T70" fmla="*/ 2 w 416"/>
                <a:gd name="T71" fmla="*/ 50 h 59"/>
                <a:gd name="T72" fmla="*/ 27 w 416"/>
                <a:gd name="T73" fmla="*/ 55 h 59"/>
                <a:gd name="T74" fmla="*/ 56 w 416"/>
                <a:gd name="T75" fmla="*/ 59 h 59"/>
                <a:gd name="T76" fmla="*/ 83 w 416"/>
                <a:gd name="T77" fmla="*/ 57 h 59"/>
                <a:gd name="T78" fmla="*/ 106 w 416"/>
                <a:gd name="T79" fmla="*/ 53 h 59"/>
                <a:gd name="T80" fmla="*/ 126 w 416"/>
                <a:gd name="T81" fmla="*/ 48 h 59"/>
                <a:gd name="T82" fmla="*/ 140 w 416"/>
                <a:gd name="T83" fmla="*/ 41 h 59"/>
                <a:gd name="T84" fmla="*/ 154 w 416"/>
                <a:gd name="T85" fmla="*/ 34 h 59"/>
                <a:gd name="T86" fmla="*/ 165 w 416"/>
                <a:gd name="T87" fmla="*/ 29 h 59"/>
                <a:gd name="T88" fmla="*/ 174 w 416"/>
                <a:gd name="T89" fmla="*/ 27 h 59"/>
                <a:gd name="T90" fmla="*/ 181 w 416"/>
                <a:gd name="T91" fmla="*/ 26 h 59"/>
                <a:gd name="T92" fmla="*/ 186 w 416"/>
                <a:gd name="T93" fmla="*/ 24 h 59"/>
                <a:gd name="T94" fmla="*/ 195 w 416"/>
                <a:gd name="T95" fmla="*/ 24 h 59"/>
                <a:gd name="T96" fmla="*/ 213 w 416"/>
                <a:gd name="T97" fmla="*/ 27 h 59"/>
                <a:gd name="T98" fmla="*/ 240 w 416"/>
                <a:gd name="T99" fmla="*/ 32 h 59"/>
                <a:gd name="T100" fmla="*/ 274 w 416"/>
                <a:gd name="T101" fmla="*/ 38 h 59"/>
                <a:gd name="T102" fmla="*/ 303 w 416"/>
                <a:gd name="T103" fmla="*/ 42 h 59"/>
                <a:gd name="T104" fmla="*/ 323 w 416"/>
                <a:gd name="T105" fmla="*/ 43 h 59"/>
                <a:gd name="T106" fmla="*/ 344 w 416"/>
                <a:gd name="T107" fmla="*/ 42 h 59"/>
                <a:gd name="T108" fmla="*/ 370 w 416"/>
                <a:gd name="T109" fmla="*/ 38 h 59"/>
                <a:gd name="T110" fmla="*/ 399 w 416"/>
                <a:gd name="T111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6" h="59">
                  <a:moveTo>
                    <a:pt x="416" y="18"/>
                  </a:moveTo>
                  <a:lnTo>
                    <a:pt x="415" y="18"/>
                  </a:lnTo>
                  <a:lnTo>
                    <a:pt x="408" y="20"/>
                  </a:lnTo>
                  <a:lnTo>
                    <a:pt x="400" y="22"/>
                  </a:lnTo>
                  <a:lnTo>
                    <a:pt x="389" y="25"/>
                  </a:lnTo>
                  <a:lnTo>
                    <a:pt x="376" y="28"/>
                  </a:lnTo>
                  <a:lnTo>
                    <a:pt x="363" y="32"/>
                  </a:lnTo>
                  <a:lnTo>
                    <a:pt x="349" y="33"/>
                  </a:lnTo>
                  <a:lnTo>
                    <a:pt x="336" y="34"/>
                  </a:lnTo>
                  <a:lnTo>
                    <a:pt x="322" y="33"/>
                  </a:lnTo>
                  <a:lnTo>
                    <a:pt x="310" y="33"/>
                  </a:lnTo>
                  <a:lnTo>
                    <a:pt x="299" y="32"/>
                  </a:lnTo>
                  <a:lnTo>
                    <a:pt x="288" y="29"/>
                  </a:lnTo>
                  <a:lnTo>
                    <a:pt x="276" y="28"/>
                  </a:lnTo>
                  <a:lnTo>
                    <a:pt x="267" y="25"/>
                  </a:lnTo>
                  <a:lnTo>
                    <a:pt x="258" y="23"/>
                  </a:lnTo>
                  <a:lnTo>
                    <a:pt x="248" y="20"/>
                  </a:lnTo>
                  <a:lnTo>
                    <a:pt x="240" y="17"/>
                  </a:lnTo>
                  <a:lnTo>
                    <a:pt x="234" y="15"/>
                  </a:lnTo>
                  <a:lnTo>
                    <a:pt x="230" y="14"/>
                  </a:lnTo>
                  <a:lnTo>
                    <a:pt x="225" y="13"/>
                  </a:lnTo>
                  <a:lnTo>
                    <a:pt x="220" y="12"/>
                  </a:lnTo>
                  <a:lnTo>
                    <a:pt x="215" y="12"/>
                  </a:lnTo>
                  <a:lnTo>
                    <a:pt x="208" y="12"/>
                  </a:lnTo>
                  <a:lnTo>
                    <a:pt x="198" y="11"/>
                  </a:lnTo>
                  <a:lnTo>
                    <a:pt x="189" y="11"/>
                  </a:lnTo>
                  <a:lnTo>
                    <a:pt x="179" y="11"/>
                  </a:lnTo>
                  <a:lnTo>
                    <a:pt x="168" y="10"/>
                  </a:lnTo>
                  <a:lnTo>
                    <a:pt x="160" y="10"/>
                  </a:lnTo>
                  <a:lnTo>
                    <a:pt x="152" y="10"/>
                  </a:lnTo>
                  <a:lnTo>
                    <a:pt x="144" y="9"/>
                  </a:lnTo>
                  <a:lnTo>
                    <a:pt x="138" y="8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6" y="1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1"/>
                  </a:lnTo>
                  <a:lnTo>
                    <a:pt x="115" y="2"/>
                  </a:lnTo>
                  <a:lnTo>
                    <a:pt x="112" y="3"/>
                  </a:lnTo>
                  <a:lnTo>
                    <a:pt x="107" y="6"/>
                  </a:lnTo>
                  <a:lnTo>
                    <a:pt x="101" y="7"/>
                  </a:lnTo>
                  <a:lnTo>
                    <a:pt x="93" y="8"/>
                  </a:lnTo>
                  <a:lnTo>
                    <a:pt x="87" y="10"/>
                  </a:lnTo>
                  <a:lnTo>
                    <a:pt x="82" y="11"/>
                  </a:lnTo>
                  <a:lnTo>
                    <a:pt x="78" y="13"/>
                  </a:lnTo>
                  <a:lnTo>
                    <a:pt x="77" y="14"/>
                  </a:lnTo>
                  <a:lnTo>
                    <a:pt x="79" y="16"/>
                  </a:lnTo>
                  <a:lnTo>
                    <a:pt x="84" y="18"/>
                  </a:lnTo>
                  <a:lnTo>
                    <a:pt x="92" y="20"/>
                  </a:lnTo>
                  <a:lnTo>
                    <a:pt x="100" y="21"/>
                  </a:lnTo>
                  <a:lnTo>
                    <a:pt x="106" y="23"/>
                  </a:lnTo>
                  <a:lnTo>
                    <a:pt x="110" y="25"/>
                  </a:lnTo>
                  <a:lnTo>
                    <a:pt x="112" y="28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3" y="33"/>
                  </a:lnTo>
                  <a:lnTo>
                    <a:pt x="93" y="34"/>
                  </a:lnTo>
                  <a:lnTo>
                    <a:pt x="85" y="36"/>
                  </a:lnTo>
                  <a:lnTo>
                    <a:pt x="78" y="37"/>
                  </a:lnTo>
                  <a:lnTo>
                    <a:pt x="70" y="39"/>
                  </a:lnTo>
                  <a:lnTo>
                    <a:pt x="64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4"/>
                  </a:lnTo>
                  <a:lnTo>
                    <a:pt x="30" y="45"/>
                  </a:lnTo>
                  <a:lnTo>
                    <a:pt x="19" y="45"/>
                  </a:lnTo>
                  <a:lnTo>
                    <a:pt x="11" y="46"/>
                  </a:lnTo>
                  <a:lnTo>
                    <a:pt x="3" y="47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12" y="53"/>
                  </a:lnTo>
                  <a:lnTo>
                    <a:pt x="27" y="55"/>
                  </a:lnTo>
                  <a:lnTo>
                    <a:pt x="41" y="57"/>
                  </a:lnTo>
                  <a:lnTo>
                    <a:pt x="56" y="59"/>
                  </a:lnTo>
                  <a:lnTo>
                    <a:pt x="69" y="57"/>
                  </a:lnTo>
                  <a:lnTo>
                    <a:pt x="83" y="57"/>
                  </a:lnTo>
                  <a:lnTo>
                    <a:pt x="94" y="55"/>
                  </a:lnTo>
                  <a:lnTo>
                    <a:pt x="106" y="53"/>
                  </a:lnTo>
                  <a:lnTo>
                    <a:pt x="116" y="51"/>
                  </a:lnTo>
                  <a:lnTo>
                    <a:pt x="126" y="48"/>
                  </a:lnTo>
                  <a:lnTo>
                    <a:pt x="133" y="45"/>
                  </a:lnTo>
                  <a:lnTo>
                    <a:pt x="140" y="41"/>
                  </a:lnTo>
                  <a:lnTo>
                    <a:pt x="148" y="37"/>
                  </a:lnTo>
                  <a:lnTo>
                    <a:pt x="154" y="34"/>
                  </a:lnTo>
                  <a:lnTo>
                    <a:pt x="160" y="30"/>
                  </a:lnTo>
                  <a:lnTo>
                    <a:pt x="165" y="29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6" y="27"/>
                  </a:lnTo>
                  <a:lnTo>
                    <a:pt x="181" y="26"/>
                  </a:lnTo>
                  <a:lnTo>
                    <a:pt x="183" y="25"/>
                  </a:lnTo>
                  <a:lnTo>
                    <a:pt x="186" y="24"/>
                  </a:lnTo>
                  <a:lnTo>
                    <a:pt x="190" y="24"/>
                  </a:lnTo>
                  <a:lnTo>
                    <a:pt x="195" y="24"/>
                  </a:lnTo>
                  <a:lnTo>
                    <a:pt x="202" y="25"/>
                  </a:lnTo>
                  <a:lnTo>
                    <a:pt x="213" y="27"/>
                  </a:lnTo>
                  <a:lnTo>
                    <a:pt x="225" y="29"/>
                  </a:lnTo>
                  <a:lnTo>
                    <a:pt x="240" y="32"/>
                  </a:lnTo>
                  <a:lnTo>
                    <a:pt x="258" y="35"/>
                  </a:lnTo>
                  <a:lnTo>
                    <a:pt x="274" y="38"/>
                  </a:lnTo>
                  <a:lnTo>
                    <a:pt x="290" y="40"/>
                  </a:lnTo>
                  <a:lnTo>
                    <a:pt x="303" y="42"/>
                  </a:lnTo>
                  <a:lnTo>
                    <a:pt x="315" y="42"/>
                  </a:lnTo>
                  <a:lnTo>
                    <a:pt x="323" y="43"/>
                  </a:lnTo>
                  <a:lnTo>
                    <a:pt x="332" y="43"/>
                  </a:lnTo>
                  <a:lnTo>
                    <a:pt x="344" y="42"/>
                  </a:lnTo>
                  <a:lnTo>
                    <a:pt x="356" y="41"/>
                  </a:lnTo>
                  <a:lnTo>
                    <a:pt x="370" y="38"/>
                  </a:lnTo>
                  <a:lnTo>
                    <a:pt x="383" y="33"/>
                  </a:lnTo>
                  <a:lnTo>
                    <a:pt x="399" y="26"/>
                  </a:lnTo>
                  <a:lnTo>
                    <a:pt x="416" y="1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0" name="Freeform 522">
              <a:extLst>
                <a:ext uri="{FF2B5EF4-FFF2-40B4-BE49-F238E27FC236}">
                  <a16:creationId xmlns:a16="http://schemas.microsoft.com/office/drawing/2014/main" id="{1F13E2E8-FC85-4BC6-B225-2FC5697C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142"/>
              <a:ext cx="323" cy="320"/>
            </a:xfrm>
            <a:custGeom>
              <a:avLst/>
              <a:gdLst>
                <a:gd name="T0" fmla="*/ 513 w 647"/>
                <a:gd name="T1" fmla="*/ 125 h 640"/>
                <a:gd name="T2" fmla="*/ 532 w 647"/>
                <a:gd name="T3" fmla="*/ 86 h 640"/>
                <a:gd name="T4" fmla="*/ 578 w 647"/>
                <a:gd name="T5" fmla="*/ 53 h 640"/>
                <a:gd name="T6" fmla="*/ 617 w 647"/>
                <a:gd name="T7" fmla="*/ 25 h 640"/>
                <a:gd name="T8" fmla="*/ 641 w 647"/>
                <a:gd name="T9" fmla="*/ 1 h 640"/>
                <a:gd name="T10" fmla="*/ 592 w 647"/>
                <a:gd name="T11" fmla="*/ 28 h 640"/>
                <a:gd name="T12" fmla="*/ 547 w 647"/>
                <a:gd name="T13" fmla="*/ 40 h 640"/>
                <a:gd name="T14" fmla="*/ 449 w 647"/>
                <a:gd name="T15" fmla="*/ 41 h 640"/>
                <a:gd name="T16" fmla="*/ 396 w 647"/>
                <a:gd name="T17" fmla="*/ 36 h 640"/>
                <a:gd name="T18" fmla="*/ 360 w 647"/>
                <a:gd name="T19" fmla="*/ 38 h 640"/>
                <a:gd name="T20" fmla="*/ 409 w 647"/>
                <a:gd name="T21" fmla="*/ 48 h 640"/>
                <a:gd name="T22" fmla="*/ 527 w 647"/>
                <a:gd name="T23" fmla="*/ 60 h 640"/>
                <a:gd name="T24" fmla="*/ 505 w 647"/>
                <a:gd name="T25" fmla="*/ 81 h 640"/>
                <a:gd name="T26" fmla="*/ 430 w 647"/>
                <a:gd name="T27" fmla="*/ 90 h 640"/>
                <a:gd name="T28" fmla="*/ 370 w 647"/>
                <a:gd name="T29" fmla="*/ 95 h 640"/>
                <a:gd name="T30" fmla="*/ 422 w 647"/>
                <a:gd name="T31" fmla="*/ 107 h 640"/>
                <a:gd name="T32" fmla="*/ 464 w 647"/>
                <a:gd name="T33" fmla="*/ 117 h 640"/>
                <a:gd name="T34" fmla="*/ 378 w 647"/>
                <a:gd name="T35" fmla="*/ 131 h 640"/>
                <a:gd name="T36" fmla="*/ 336 w 647"/>
                <a:gd name="T37" fmla="*/ 124 h 640"/>
                <a:gd name="T38" fmla="*/ 250 w 647"/>
                <a:gd name="T39" fmla="*/ 122 h 640"/>
                <a:gd name="T40" fmla="*/ 180 w 647"/>
                <a:gd name="T41" fmla="*/ 145 h 640"/>
                <a:gd name="T42" fmla="*/ 124 w 647"/>
                <a:gd name="T43" fmla="*/ 171 h 640"/>
                <a:gd name="T44" fmla="*/ 76 w 647"/>
                <a:gd name="T45" fmla="*/ 183 h 640"/>
                <a:gd name="T46" fmla="*/ 90 w 647"/>
                <a:gd name="T47" fmla="*/ 194 h 640"/>
                <a:gd name="T48" fmla="*/ 184 w 647"/>
                <a:gd name="T49" fmla="*/ 183 h 640"/>
                <a:gd name="T50" fmla="*/ 228 w 647"/>
                <a:gd name="T51" fmla="*/ 177 h 640"/>
                <a:gd name="T52" fmla="*/ 163 w 647"/>
                <a:gd name="T53" fmla="*/ 230 h 640"/>
                <a:gd name="T54" fmla="*/ 38 w 647"/>
                <a:gd name="T55" fmla="*/ 263 h 640"/>
                <a:gd name="T56" fmla="*/ 28 w 647"/>
                <a:gd name="T57" fmla="*/ 276 h 640"/>
                <a:gd name="T58" fmla="*/ 83 w 647"/>
                <a:gd name="T59" fmla="*/ 275 h 640"/>
                <a:gd name="T60" fmla="*/ 177 w 647"/>
                <a:gd name="T61" fmla="*/ 245 h 640"/>
                <a:gd name="T62" fmla="*/ 264 w 647"/>
                <a:gd name="T63" fmla="*/ 233 h 640"/>
                <a:gd name="T64" fmla="*/ 164 w 647"/>
                <a:gd name="T65" fmla="*/ 306 h 640"/>
                <a:gd name="T66" fmla="*/ 110 w 647"/>
                <a:gd name="T67" fmla="*/ 348 h 640"/>
                <a:gd name="T68" fmla="*/ 143 w 647"/>
                <a:gd name="T69" fmla="*/ 341 h 640"/>
                <a:gd name="T70" fmla="*/ 193 w 647"/>
                <a:gd name="T71" fmla="*/ 318 h 640"/>
                <a:gd name="T72" fmla="*/ 213 w 647"/>
                <a:gd name="T73" fmla="*/ 364 h 640"/>
                <a:gd name="T74" fmla="*/ 79 w 647"/>
                <a:gd name="T75" fmla="*/ 414 h 640"/>
                <a:gd name="T76" fmla="*/ 21 w 647"/>
                <a:gd name="T77" fmla="*/ 470 h 640"/>
                <a:gd name="T78" fmla="*/ 75 w 647"/>
                <a:gd name="T79" fmla="*/ 445 h 640"/>
                <a:gd name="T80" fmla="*/ 143 w 647"/>
                <a:gd name="T81" fmla="*/ 418 h 640"/>
                <a:gd name="T82" fmla="*/ 225 w 647"/>
                <a:gd name="T83" fmla="*/ 450 h 640"/>
                <a:gd name="T84" fmla="*/ 88 w 647"/>
                <a:gd name="T85" fmla="*/ 525 h 640"/>
                <a:gd name="T86" fmla="*/ 24 w 647"/>
                <a:gd name="T87" fmla="*/ 554 h 640"/>
                <a:gd name="T88" fmla="*/ 16 w 647"/>
                <a:gd name="T89" fmla="*/ 574 h 640"/>
                <a:gd name="T90" fmla="*/ 65 w 647"/>
                <a:gd name="T91" fmla="*/ 562 h 640"/>
                <a:gd name="T92" fmla="*/ 193 w 647"/>
                <a:gd name="T93" fmla="*/ 502 h 640"/>
                <a:gd name="T94" fmla="*/ 170 w 647"/>
                <a:gd name="T95" fmla="*/ 551 h 640"/>
                <a:gd name="T96" fmla="*/ 20 w 647"/>
                <a:gd name="T97" fmla="*/ 619 h 640"/>
                <a:gd name="T98" fmla="*/ 164 w 647"/>
                <a:gd name="T99" fmla="*/ 637 h 640"/>
                <a:gd name="T100" fmla="*/ 297 w 647"/>
                <a:gd name="T101" fmla="*/ 579 h 640"/>
                <a:gd name="T102" fmla="*/ 360 w 647"/>
                <a:gd name="T103" fmla="*/ 487 h 640"/>
                <a:gd name="T104" fmla="*/ 355 w 647"/>
                <a:gd name="T105" fmla="*/ 367 h 640"/>
                <a:gd name="T106" fmla="*/ 288 w 647"/>
                <a:gd name="T107" fmla="*/ 272 h 640"/>
                <a:gd name="T108" fmla="*/ 282 w 647"/>
                <a:gd name="T109" fmla="*/ 214 h 640"/>
                <a:gd name="T110" fmla="*/ 262 w 647"/>
                <a:gd name="T111" fmla="*/ 139 h 640"/>
                <a:gd name="T112" fmla="*/ 337 w 647"/>
                <a:gd name="T113" fmla="*/ 136 h 640"/>
                <a:gd name="T114" fmla="*/ 438 w 647"/>
                <a:gd name="T115" fmla="*/ 139 h 640"/>
                <a:gd name="T116" fmla="*/ 464 w 647"/>
                <a:gd name="T117" fmla="*/ 181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640">
                  <a:moveTo>
                    <a:pt x="495" y="160"/>
                  </a:moveTo>
                  <a:lnTo>
                    <a:pt x="495" y="160"/>
                  </a:lnTo>
                  <a:lnTo>
                    <a:pt x="495" y="158"/>
                  </a:lnTo>
                  <a:lnTo>
                    <a:pt x="496" y="155"/>
                  </a:lnTo>
                  <a:lnTo>
                    <a:pt x="497" y="152"/>
                  </a:lnTo>
                  <a:lnTo>
                    <a:pt x="497" y="148"/>
                  </a:lnTo>
                  <a:lnTo>
                    <a:pt x="499" y="144"/>
                  </a:lnTo>
                  <a:lnTo>
                    <a:pt x="502" y="139"/>
                  </a:lnTo>
                  <a:lnTo>
                    <a:pt x="506" y="136"/>
                  </a:lnTo>
                  <a:lnTo>
                    <a:pt x="509" y="132"/>
                  </a:lnTo>
                  <a:lnTo>
                    <a:pt x="512" y="128"/>
                  </a:lnTo>
                  <a:lnTo>
                    <a:pt x="513" y="125"/>
                  </a:lnTo>
                  <a:lnTo>
                    <a:pt x="516" y="122"/>
                  </a:lnTo>
                  <a:lnTo>
                    <a:pt x="516" y="118"/>
                  </a:lnTo>
                  <a:lnTo>
                    <a:pt x="517" y="116"/>
                  </a:lnTo>
                  <a:lnTo>
                    <a:pt x="517" y="113"/>
                  </a:lnTo>
                  <a:lnTo>
                    <a:pt x="517" y="111"/>
                  </a:lnTo>
                  <a:lnTo>
                    <a:pt x="517" y="108"/>
                  </a:lnTo>
                  <a:lnTo>
                    <a:pt x="518" y="105"/>
                  </a:lnTo>
                  <a:lnTo>
                    <a:pt x="520" y="101"/>
                  </a:lnTo>
                  <a:lnTo>
                    <a:pt x="521" y="97"/>
                  </a:lnTo>
                  <a:lnTo>
                    <a:pt x="524" y="93"/>
                  </a:lnTo>
                  <a:lnTo>
                    <a:pt x="528" y="89"/>
                  </a:lnTo>
                  <a:lnTo>
                    <a:pt x="532" y="86"/>
                  </a:lnTo>
                  <a:lnTo>
                    <a:pt x="538" y="83"/>
                  </a:lnTo>
                  <a:lnTo>
                    <a:pt x="546" y="80"/>
                  </a:lnTo>
                  <a:lnTo>
                    <a:pt x="551" y="78"/>
                  </a:lnTo>
                  <a:lnTo>
                    <a:pt x="552" y="76"/>
                  </a:lnTo>
                  <a:lnTo>
                    <a:pt x="553" y="76"/>
                  </a:lnTo>
                  <a:lnTo>
                    <a:pt x="556" y="73"/>
                  </a:lnTo>
                  <a:lnTo>
                    <a:pt x="561" y="70"/>
                  </a:lnTo>
                  <a:lnTo>
                    <a:pt x="566" y="65"/>
                  </a:lnTo>
                  <a:lnTo>
                    <a:pt x="571" y="60"/>
                  </a:lnTo>
                  <a:lnTo>
                    <a:pt x="573" y="55"/>
                  </a:lnTo>
                  <a:lnTo>
                    <a:pt x="575" y="54"/>
                  </a:lnTo>
                  <a:lnTo>
                    <a:pt x="578" y="53"/>
                  </a:lnTo>
                  <a:lnTo>
                    <a:pt x="582" y="53"/>
                  </a:lnTo>
                  <a:lnTo>
                    <a:pt x="584" y="52"/>
                  </a:lnTo>
                  <a:lnTo>
                    <a:pt x="588" y="51"/>
                  </a:lnTo>
                  <a:lnTo>
                    <a:pt x="590" y="48"/>
                  </a:lnTo>
                  <a:lnTo>
                    <a:pt x="595" y="46"/>
                  </a:lnTo>
                  <a:lnTo>
                    <a:pt x="597" y="43"/>
                  </a:lnTo>
                  <a:lnTo>
                    <a:pt x="600" y="40"/>
                  </a:lnTo>
                  <a:lnTo>
                    <a:pt x="603" y="37"/>
                  </a:lnTo>
                  <a:lnTo>
                    <a:pt x="605" y="33"/>
                  </a:lnTo>
                  <a:lnTo>
                    <a:pt x="610" y="28"/>
                  </a:lnTo>
                  <a:lnTo>
                    <a:pt x="614" y="25"/>
                  </a:lnTo>
                  <a:lnTo>
                    <a:pt x="617" y="25"/>
                  </a:lnTo>
                  <a:lnTo>
                    <a:pt x="620" y="25"/>
                  </a:lnTo>
                  <a:lnTo>
                    <a:pt x="621" y="24"/>
                  </a:lnTo>
                  <a:lnTo>
                    <a:pt x="624" y="21"/>
                  </a:lnTo>
                  <a:lnTo>
                    <a:pt x="628" y="18"/>
                  </a:lnTo>
                  <a:lnTo>
                    <a:pt x="633" y="15"/>
                  </a:lnTo>
                  <a:lnTo>
                    <a:pt x="638" y="11"/>
                  </a:lnTo>
                  <a:lnTo>
                    <a:pt x="642" y="7"/>
                  </a:lnTo>
                  <a:lnTo>
                    <a:pt x="645" y="3"/>
                  </a:lnTo>
                  <a:lnTo>
                    <a:pt x="647" y="0"/>
                  </a:lnTo>
                  <a:lnTo>
                    <a:pt x="645" y="0"/>
                  </a:lnTo>
                  <a:lnTo>
                    <a:pt x="643" y="0"/>
                  </a:lnTo>
                  <a:lnTo>
                    <a:pt x="641" y="1"/>
                  </a:lnTo>
                  <a:lnTo>
                    <a:pt x="638" y="2"/>
                  </a:lnTo>
                  <a:lnTo>
                    <a:pt x="634" y="4"/>
                  </a:lnTo>
                  <a:lnTo>
                    <a:pt x="629" y="6"/>
                  </a:lnTo>
                  <a:lnTo>
                    <a:pt x="623" y="10"/>
                  </a:lnTo>
                  <a:lnTo>
                    <a:pt x="616" y="14"/>
                  </a:lnTo>
                  <a:lnTo>
                    <a:pt x="610" y="18"/>
                  </a:lnTo>
                  <a:lnTo>
                    <a:pt x="606" y="21"/>
                  </a:lnTo>
                  <a:lnTo>
                    <a:pt x="603" y="24"/>
                  </a:lnTo>
                  <a:lnTo>
                    <a:pt x="600" y="26"/>
                  </a:lnTo>
                  <a:lnTo>
                    <a:pt x="598" y="26"/>
                  </a:lnTo>
                  <a:lnTo>
                    <a:pt x="596" y="27"/>
                  </a:lnTo>
                  <a:lnTo>
                    <a:pt x="592" y="28"/>
                  </a:lnTo>
                  <a:lnTo>
                    <a:pt x="588" y="28"/>
                  </a:lnTo>
                  <a:lnTo>
                    <a:pt x="583" y="29"/>
                  </a:lnTo>
                  <a:lnTo>
                    <a:pt x="579" y="29"/>
                  </a:lnTo>
                  <a:lnTo>
                    <a:pt x="575" y="30"/>
                  </a:lnTo>
                  <a:lnTo>
                    <a:pt x="573" y="31"/>
                  </a:lnTo>
                  <a:lnTo>
                    <a:pt x="571" y="32"/>
                  </a:lnTo>
                  <a:lnTo>
                    <a:pt x="568" y="33"/>
                  </a:lnTo>
                  <a:lnTo>
                    <a:pt x="565" y="34"/>
                  </a:lnTo>
                  <a:lnTo>
                    <a:pt x="561" y="36"/>
                  </a:lnTo>
                  <a:lnTo>
                    <a:pt x="558" y="38"/>
                  </a:lnTo>
                  <a:lnTo>
                    <a:pt x="552" y="39"/>
                  </a:lnTo>
                  <a:lnTo>
                    <a:pt x="547" y="40"/>
                  </a:lnTo>
                  <a:lnTo>
                    <a:pt x="539" y="42"/>
                  </a:lnTo>
                  <a:lnTo>
                    <a:pt x="533" y="43"/>
                  </a:lnTo>
                  <a:lnTo>
                    <a:pt x="526" y="44"/>
                  </a:lnTo>
                  <a:lnTo>
                    <a:pt x="520" y="45"/>
                  </a:lnTo>
                  <a:lnTo>
                    <a:pt x="512" y="45"/>
                  </a:lnTo>
                  <a:lnTo>
                    <a:pt x="505" y="45"/>
                  </a:lnTo>
                  <a:lnTo>
                    <a:pt x="497" y="44"/>
                  </a:lnTo>
                  <a:lnTo>
                    <a:pt x="486" y="44"/>
                  </a:lnTo>
                  <a:lnTo>
                    <a:pt x="476" y="44"/>
                  </a:lnTo>
                  <a:lnTo>
                    <a:pt x="466" y="43"/>
                  </a:lnTo>
                  <a:lnTo>
                    <a:pt x="456" y="42"/>
                  </a:lnTo>
                  <a:lnTo>
                    <a:pt x="449" y="41"/>
                  </a:lnTo>
                  <a:lnTo>
                    <a:pt x="442" y="40"/>
                  </a:lnTo>
                  <a:lnTo>
                    <a:pt x="438" y="39"/>
                  </a:lnTo>
                  <a:lnTo>
                    <a:pt x="433" y="39"/>
                  </a:lnTo>
                  <a:lnTo>
                    <a:pt x="428" y="38"/>
                  </a:lnTo>
                  <a:lnTo>
                    <a:pt x="424" y="37"/>
                  </a:lnTo>
                  <a:lnTo>
                    <a:pt x="419" y="37"/>
                  </a:lnTo>
                  <a:lnTo>
                    <a:pt x="415" y="37"/>
                  </a:lnTo>
                  <a:lnTo>
                    <a:pt x="412" y="36"/>
                  </a:lnTo>
                  <a:lnTo>
                    <a:pt x="407" y="36"/>
                  </a:lnTo>
                  <a:lnTo>
                    <a:pt x="403" y="36"/>
                  </a:lnTo>
                  <a:lnTo>
                    <a:pt x="400" y="36"/>
                  </a:lnTo>
                  <a:lnTo>
                    <a:pt x="396" y="36"/>
                  </a:lnTo>
                  <a:lnTo>
                    <a:pt x="392" y="36"/>
                  </a:lnTo>
                  <a:lnTo>
                    <a:pt x="388" y="35"/>
                  </a:lnTo>
                  <a:lnTo>
                    <a:pt x="385" y="34"/>
                  </a:lnTo>
                  <a:lnTo>
                    <a:pt x="381" y="33"/>
                  </a:lnTo>
                  <a:lnTo>
                    <a:pt x="378" y="32"/>
                  </a:lnTo>
                  <a:lnTo>
                    <a:pt x="373" y="31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2" y="33"/>
                  </a:lnTo>
                  <a:lnTo>
                    <a:pt x="360" y="34"/>
                  </a:lnTo>
                  <a:lnTo>
                    <a:pt x="359" y="36"/>
                  </a:lnTo>
                  <a:lnTo>
                    <a:pt x="360" y="38"/>
                  </a:lnTo>
                  <a:lnTo>
                    <a:pt x="364" y="40"/>
                  </a:lnTo>
                  <a:lnTo>
                    <a:pt x="369" y="42"/>
                  </a:lnTo>
                  <a:lnTo>
                    <a:pt x="373" y="43"/>
                  </a:lnTo>
                  <a:lnTo>
                    <a:pt x="378" y="44"/>
                  </a:lnTo>
                  <a:lnTo>
                    <a:pt x="382" y="45"/>
                  </a:lnTo>
                  <a:lnTo>
                    <a:pt x="387" y="45"/>
                  </a:lnTo>
                  <a:lnTo>
                    <a:pt x="391" y="45"/>
                  </a:lnTo>
                  <a:lnTo>
                    <a:pt x="394" y="46"/>
                  </a:lnTo>
                  <a:lnTo>
                    <a:pt x="398" y="46"/>
                  </a:lnTo>
                  <a:lnTo>
                    <a:pt x="401" y="46"/>
                  </a:lnTo>
                  <a:lnTo>
                    <a:pt x="405" y="47"/>
                  </a:lnTo>
                  <a:lnTo>
                    <a:pt x="409" y="48"/>
                  </a:lnTo>
                  <a:lnTo>
                    <a:pt x="414" y="50"/>
                  </a:lnTo>
                  <a:lnTo>
                    <a:pt x="419" y="52"/>
                  </a:lnTo>
                  <a:lnTo>
                    <a:pt x="424" y="53"/>
                  </a:lnTo>
                  <a:lnTo>
                    <a:pt x="430" y="54"/>
                  </a:lnTo>
                  <a:lnTo>
                    <a:pt x="439" y="56"/>
                  </a:lnTo>
                  <a:lnTo>
                    <a:pt x="449" y="58"/>
                  </a:lnTo>
                  <a:lnTo>
                    <a:pt x="461" y="59"/>
                  </a:lnTo>
                  <a:lnTo>
                    <a:pt x="476" y="59"/>
                  </a:lnTo>
                  <a:lnTo>
                    <a:pt x="491" y="60"/>
                  </a:lnTo>
                  <a:lnTo>
                    <a:pt x="504" y="60"/>
                  </a:lnTo>
                  <a:lnTo>
                    <a:pt x="517" y="60"/>
                  </a:lnTo>
                  <a:lnTo>
                    <a:pt x="527" y="60"/>
                  </a:lnTo>
                  <a:lnTo>
                    <a:pt x="533" y="60"/>
                  </a:lnTo>
                  <a:lnTo>
                    <a:pt x="540" y="60"/>
                  </a:lnTo>
                  <a:lnTo>
                    <a:pt x="543" y="60"/>
                  </a:lnTo>
                  <a:lnTo>
                    <a:pt x="539" y="62"/>
                  </a:lnTo>
                  <a:lnTo>
                    <a:pt x="530" y="66"/>
                  </a:lnTo>
                  <a:lnTo>
                    <a:pt x="525" y="68"/>
                  </a:lnTo>
                  <a:lnTo>
                    <a:pt x="520" y="70"/>
                  </a:lnTo>
                  <a:lnTo>
                    <a:pt x="516" y="72"/>
                  </a:lnTo>
                  <a:lnTo>
                    <a:pt x="512" y="74"/>
                  </a:lnTo>
                  <a:lnTo>
                    <a:pt x="510" y="77"/>
                  </a:lnTo>
                  <a:lnTo>
                    <a:pt x="507" y="79"/>
                  </a:lnTo>
                  <a:lnTo>
                    <a:pt x="505" y="81"/>
                  </a:lnTo>
                  <a:lnTo>
                    <a:pt x="502" y="83"/>
                  </a:lnTo>
                  <a:lnTo>
                    <a:pt x="498" y="84"/>
                  </a:lnTo>
                  <a:lnTo>
                    <a:pt x="493" y="86"/>
                  </a:lnTo>
                  <a:lnTo>
                    <a:pt x="487" y="88"/>
                  </a:lnTo>
                  <a:lnTo>
                    <a:pt x="480" y="89"/>
                  </a:lnTo>
                  <a:lnTo>
                    <a:pt x="474" y="90"/>
                  </a:lnTo>
                  <a:lnTo>
                    <a:pt x="467" y="91"/>
                  </a:lnTo>
                  <a:lnTo>
                    <a:pt x="460" y="91"/>
                  </a:lnTo>
                  <a:lnTo>
                    <a:pt x="453" y="91"/>
                  </a:lnTo>
                  <a:lnTo>
                    <a:pt x="447" y="91"/>
                  </a:lnTo>
                  <a:lnTo>
                    <a:pt x="439" y="90"/>
                  </a:lnTo>
                  <a:lnTo>
                    <a:pt x="430" y="90"/>
                  </a:lnTo>
                  <a:lnTo>
                    <a:pt x="422" y="89"/>
                  </a:lnTo>
                  <a:lnTo>
                    <a:pt x="414" y="88"/>
                  </a:lnTo>
                  <a:lnTo>
                    <a:pt x="405" y="88"/>
                  </a:lnTo>
                  <a:lnTo>
                    <a:pt x="399" y="88"/>
                  </a:lnTo>
                  <a:lnTo>
                    <a:pt x="393" y="88"/>
                  </a:lnTo>
                  <a:lnTo>
                    <a:pt x="388" y="88"/>
                  </a:lnTo>
                  <a:lnTo>
                    <a:pt x="382" y="89"/>
                  </a:lnTo>
                  <a:lnTo>
                    <a:pt x="378" y="90"/>
                  </a:lnTo>
                  <a:lnTo>
                    <a:pt x="374" y="91"/>
                  </a:lnTo>
                  <a:lnTo>
                    <a:pt x="372" y="93"/>
                  </a:lnTo>
                  <a:lnTo>
                    <a:pt x="370" y="94"/>
                  </a:lnTo>
                  <a:lnTo>
                    <a:pt x="370" y="95"/>
                  </a:lnTo>
                  <a:lnTo>
                    <a:pt x="372" y="97"/>
                  </a:lnTo>
                  <a:lnTo>
                    <a:pt x="375" y="98"/>
                  </a:lnTo>
                  <a:lnTo>
                    <a:pt x="378" y="100"/>
                  </a:lnTo>
                  <a:lnTo>
                    <a:pt x="381" y="101"/>
                  </a:lnTo>
                  <a:lnTo>
                    <a:pt x="385" y="103"/>
                  </a:lnTo>
                  <a:lnTo>
                    <a:pt x="389" y="104"/>
                  </a:lnTo>
                  <a:lnTo>
                    <a:pt x="393" y="105"/>
                  </a:lnTo>
                  <a:lnTo>
                    <a:pt x="398" y="105"/>
                  </a:lnTo>
                  <a:lnTo>
                    <a:pt x="404" y="105"/>
                  </a:lnTo>
                  <a:lnTo>
                    <a:pt x="409" y="105"/>
                  </a:lnTo>
                  <a:lnTo>
                    <a:pt x="416" y="106"/>
                  </a:lnTo>
                  <a:lnTo>
                    <a:pt x="422" y="107"/>
                  </a:lnTo>
                  <a:lnTo>
                    <a:pt x="428" y="108"/>
                  </a:lnTo>
                  <a:lnTo>
                    <a:pt x="433" y="109"/>
                  </a:lnTo>
                  <a:lnTo>
                    <a:pt x="438" y="110"/>
                  </a:lnTo>
                  <a:lnTo>
                    <a:pt x="443" y="111"/>
                  </a:lnTo>
                  <a:lnTo>
                    <a:pt x="447" y="111"/>
                  </a:lnTo>
                  <a:lnTo>
                    <a:pt x="451" y="111"/>
                  </a:lnTo>
                  <a:lnTo>
                    <a:pt x="456" y="111"/>
                  </a:lnTo>
                  <a:lnTo>
                    <a:pt x="460" y="112"/>
                  </a:lnTo>
                  <a:lnTo>
                    <a:pt x="464" y="113"/>
                  </a:lnTo>
                  <a:lnTo>
                    <a:pt x="465" y="114"/>
                  </a:lnTo>
                  <a:lnTo>
                    <a:pt x="466" y="116"/>
                  </a:lnTo>
                  <a:lnTo>
                    <a:pt x="464" y="117"/>
                  </a:lnTo>
                  <a:lnTo>
                    <a:pt x="459" y="118"/>
                  </a:lnTo>
                  <a:lnTo>
                    <a:pt x="452" y="119"/>
                  </a:lnTo>
                  <a:lnTo>
                    <a:pt x="446" y="120"/>
                  </a:lnTo>
                  <a:lnTo>
                    <a:pt x="438" y="122"/>
                  </a:lnTo>
                  <a:lnTo>
                    <a:pt x="429" y="122"/>
                  </a:lnTo>
                  <a:lnTo>
                    <a:pt x="422" y="123"/>
                  </a:lnTo>
                  <a:lnTo>
                    <a:pt x="414" y="124"/>
                  </a:lnTo>
                  <a:lnTo>
                    <a:pt x="405" y="126"/>
                  </a:lnTo>
                  <a:lnTo>
                    <a:pt x="398" y="127"/>
                  </a:lnTo>
                  <a:lnTo>
                    <a:pt x="391" y="130"/>
                  </a:lnTo>
                  <a:lnTo>
                    <a:pt x="385" y="130"/>
                  </a:lnTo>
                  <a:lnTo>
                    <a:pt x="378" y="131"/>
                  </a:lnTo>
                  <a:lnTo>
                    <a:pt x="373" y="130"/>
                  </a:lnTo>
                  <a:lnTo>
                    <a:pt x="369" y="130"/>
                  </a:lnTo>
                  <a:lnTo>
                    <a:pt x="365" y="128"/>
                  </a:lnTo>
                  <a:lnTo>
                    <a:pt x="361" y="127"/>
                  </a:lnTo>
                  <a:lnTo>
                    <a:pt x="357" y="126"/>
                  </a:lnTo>
                  <a:lnTo>
                    <a:pt x="353" y="125"/>
                  </a:lnTo>
                  <a:lnTo>
                    <a:pt x="350" y="124"/>
                  </a:lnTo>
                  <a:lnTo>
                    <a:pt x="348" y="123"/>
                  </a:lnTo>
                  <a:lnTo>
                    <a:pt x="345" y="123"/>
                  </a:lnTo>
                  <a:lnTo>
                    <a:pt x="342" y="123"/>
                  </a:lnTo>
                  <a:lnTo>
                    <a:pt x="339" y="123"/>
                  </a:lnTo>
                  <a:lnTo>
                    <a:pt x="336" y="124"/>
                  </a:lnTo>
                  <a:lnTo>
                    <a:pt x="333" y="125"/>
                  </a:lnTo>
                  <a:lnTo>
                    <a:pt x="327" y="126"/>
                  </a:lnTo>
                  <a:lnTo>
                    <a:pt x="320" y="126"/>
                  </a:lnTo>
                  <a:lnTo>
                    <a:pt x="312" y="127"/>
                  </a:lnTo>
                  <a:lnTo>
                    <a:pt x="302" y="127"/>
                  </a:lnTo>
                  <a:lnTo>
                    <a:pt x="294" y="127"/>
                  </a:lnTo>
                  <a:lnTo>
                    <a:pt x="285" y="126"/>
                  </a:lnTo>
                  <a:lnTo>
                    <a:pt x="277" y="125"/>
                  </a:lnTo>
                  <a:lnTo>
                    <a:pt x="271" y="124"/>
                  </a:lnTo>
                  <a:lnTo>
                    <a:pt x="266" y="123"/>
                  </a:lnTo>
                  <a:lnTo>
                    <a:pt x="259" y="122"/>
                  </a:lnTo>
                  <a:lnTo>
                    <a:pt x="250" y="122"/>
                  </a:lnTo>
                  <a:lnTo>
                    <a:pt x="242" y="122"/>
                  </a:lnTo>
                  <a:lnTo>
                    <a:pt x="234" y="123"/>
                  </a:lnTo>
                  <a:lnTo>
                    <a:pt x="225" y="124"/>
                  </a:lnTo>
                  <a:lnTo>
                    <a:pt x="220" y="126"/>
                  </a:lnTo>
                  <a:lnTo>
                    <a:pt x="216" y="128"/>
                  </a:lnTo>
                  <a:lnTo>
                    <a:pt x="211" y="133"/>
                  </a:lnTo>
                  <a:lnTo>
                    <a:pt x="204" y="136"/>
                  </a:lnTo>
                  <a:lnTo>
                    <a:pt x="198" y="137"/>
                  </a:lnTo>
                  <a:lnTo>
                    <a:pt x="193" y="138"/>
                  </a:lnTo>
                  <a:lnTo>
                    <a:pt x="189" y="139"/>
                  </a:lnTo>
                  <a:lnTo>
                    <a:pt x="184" y="141"/>
                  </a:lnTo>
                  <a:lnTo>
                    <a:pt x="180" y="145"/>
                  </a:lnTo>
                  <a:lnTo>
                    <a:pt x="175" y="148"/>
                  </a:lnTo>
                  <a:lnTo>
                    <a:pt x="169" y="153"/>
                  </a:lnTo>
                  <a:lnTo>
                    <a:pt x="165" y="157"/>
                  </a:lnTo>
                  <a:lnTo>
                    <a:pt x="160" y="160"/>
                  </a:lnTo>
                  <a:lnTo>
                    <a:pt x="154" y="162"/>
                  </a:lnTo>
                  <a:lnTo>
                    <a:pt x="149" y="163"/>
                  </a:lnTo>
                  <a:lnTo>
                    <a:pt x="144" y="165"/>
                  </a:lnTo>
                  <a:lnTo>
                    <a:pt x="139" y="166"/>
                  </a:lnTo>
                  <a:lnTo>
                    <a:pt x="135" y="167"/>
                  </a:lnTo>
                  <a:lnTo>
                    <a:pt x="131" y="169"/>
                  </a:lnTo>
                  <a:lnTo>
                    <a:pt x="127" y="170"/>
                  </a:lnTo>
                  <a:lnTo>
                    <a:pt x="124" y="171"/>
                  </a:lnTo>
                  <a:lnTo>
                    <a:pt x="121" y="173"/>
                  </a:lnTo>
                  <a:lnTo>
                    <a:pt x="118" y="174"/>
                  </a:lnTo>
                  <a:lnTo>
                    <a:pt x="115" y="176"/>
                  </a:lnTo>
                  <a:lnTo>
                    <a:pt x="111" y="177"/>
                  </a:lnTo>
                  <a:lnTo>
                    <a:pt x="108" y="177"/>
                  </a:lnTo>
                  <a:lnTo>
                    <a:pt x="104" y="178"/>
                  </a:lnTo>
                  <a:lnTo>
                    <a:pt x="100" y="179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5" y="181"/>
                  </a:lnTo>
                  <a:lnTo>
                    <a:pt x="80" y="181"/>
                  </a:lnTo>
                  <a:lnTo>
                    <a:pt x="76" y="183"/>
                  </a:lnTo>
                  <a:lnTo>
                    <a:pt x="69" y="185"/>
                  </a:lnTo>
                  <a:lnTo>
                    <a:pt x="65" y="186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9" y="193"/>
                  </a:lnTo>
                  <a:lnTo>
                    <a:pt x="59" y="198"/>
                  </a:lnTo>
                  <a:lnTo>
                    <a:pt x="60" y="201"/>
                  </a:lnTo>
                  <a:lnTo>
                    <a:pt x="65" y="201"/>
                  </a:lnTo>
                  <a:lnTo>
                    <a:pt x="75" y="198"/>
                  </a:lnTo>
                  <a:lnTo>
                    <a:pt x="79" y="196"/>
                  </a:lnTo>
                  <a:lnTo>
                    <a:pt x="84" y="195"/>
                  </a:lnTo>
                  <a:lnTo>
                    <a:pt x="90" y="194"/>
                  </a:lnTo>
                  <a:lnTo>
                    <a:pt x="95" y="193"/>
                  </a:lnTo>
                  <a:lnTo>
                    <a:pt x="101" y="193"/>
                  </a:lnTo>
                  <a:lnTo>
                    <a:pt x="106" y="193"/>
                  </a:lnTo>
                  <a:lnTo>
                    <a:pt x="111" y="193"/>
                  </a:lnTo>
                  <a:lnTo>
                    <a:pt x="116" y="193"/>
                  </a:lnTo>
                  <a:lnTo>
                    <a:pt x="123" y="193"/>
                  </a:lnTo>
                  <a:lnTo>
                    <a:pt x="132" y="192"/>
                  </a:lnTo>
                  <a:lnTo>
                    <a:pt x="142" y="191"/>
                  </a:lnTo>
                  <a:lnTo>
                    <a:pt x="154" y="189"/>
                  </a:lnTo>
                  <a:lnTo>
                    <a:pt x="165" y="188"/>
                  </a:lnTo>
                  <a:lnTo>
                    <a:pt x="176" y="185"/>
                  </a:lnTo>
                  <a:lnTo>
                    <a:pt x="184" y="183"/>
                  </a:lnTo>
                  <a:lnTo>
                    <a:pt x="190" y="178"/>
                  </a:lnTo>
                  <a:lnTo>
                    <a:pt x="195" y="174"/>
                  </a:lnTo>
                  <a:lnTo>
                    <a:pt x="199" y="171"/>
                  </a:lnTo>
                  <a:lnTo>
                    <a:pt x="204" y="169"/>
                  </a:lnTo>
                  <a:lnTo>
                    <a:pt x="208" y="167"/>
                  </a:lnTo>
                  <a:lnTo>
                    <a:pt x="212" y="167"/>
                  </a:lnTo>
                  <a:lnTo>
                    <a:pt x="215" y="167"/>
                  </a:lnTo>
                  <a:lnTo>
                    <a:pt x="218" y="167"/>
                  </a:lnTo>
                  <a:lnTo>
                    <a:pt x="221" y="169"/>
                  </a:lnTo>
                  <a:lnTo>
                    <a:pt x="223" y="171"/>
                  </a:lnTo>
                  <a:lnTo>
                    <a:pt x="225" y="174"/>
                  </a:lnTo>
                  <a:lnTo>
                    <a:pt x="228" y="177"/>
                  </a:lnTo>
                  <a:lnTo>
                    <a:pt x="229" y="180"/>
                  </a:lnTo>
                  <a:lnTo>
                    <a:pt x="229" y="184"/>
                  </a:lnTo>
                  <a:lnTo>
                    <a:pt x="228" y="188"/>
                  </a:lnTo>
                  <a:lnTo>
                    <a:pt x="225" y="192"/>
                  </a:lnTo>
                  <a:lnTo>
                    <a:pt x="221" y="196"/>
                  </a:lnTo>
                  <a:lnTo>
                    <a:pt x="215" y="200"/>
                  </a:lnTo>
                  <a:lnTo>
                    <a:pt x="207" y="205"/>
                  </a:lnTo>
                  <a:lnTo>
                    <a:pt x="199" y="211"/>
                  </a:lnTo>
                  <a:lnTo>
                    <a:pt x="190" y="216"/>
                  </a:lnTo>
                  <a:lnTo>
                    <a:pt x="180" y="221"/>
                  </a:lnTo>
                  <a:lnTo>
                    <a:pt x="170" y="226"/>
                  </a:lnTo>
                  <a:lnTo>
                    <a:pt x="163" y="230"/>
                  </a:lnTo>
                  <a:lnTo>
                    <a:pt x="157" y="233"/>
                  </a:lnTo>
                  <a:lnTo>
                    <a:pt x="150" y="237"/>
                  </a:lnTo>
                  <a:lnTo>
                    <a:pt x="140" y="242"/>
                  </a:lnTo>
                  <a:lnTo>
                    <a:pt x="131" y="246"/>
                  </a:lnTo>
                  <a:lnTo>
                    <a:pt x="118" y="250"/>
                  </a:lnTo>
                  <a:lnTo>
                    <a:pt x="106" y="254"/>
                  </a:lnTo>
                  <a:lnTo>
                    <a:pt x="92" y="257"/>
                  </a:lnTo>
                  <a:lnTo>
                    <a:pt x="81" y="260"/>
                  </a:lnTo>
                  <a:lnTo>
                    <a:pt x="69" y="261"/>
                  </a:lnTo>
                  <a:lnTo>
                    <a:pt x="58" y="263"/>
                  </a:lnTo>
                  <a:lnTo>
                    <a:pt x="48" y="263"/>
                  </a:lnTo>
                  <a:lnTo>
                    <a:pt x="38" y="263"/>
                  </a:lnTo>
                  <a:lnTo>
                    <a:pt x="31" y="263"/>
                  </a:lnTo>
                  <a:lnTo>
                    <a:pt x="24" y="263"/>
                  </a:lnTo>
                  <a:lnTo>
                    <a:pt x="18" y="263"/>
                  </a:lnTo>
                  <a:lnTo>
                    <a:pt x="12" y="263"/>
                  </a:lnTo>
                  <a:lnTo>
                    <a:pt x="8" y="264"/>
                  </a:lnTo>
                  <a:lnTo>
                    <a:pt x="2" y="267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10" y="277"/>
                  </a:lnTo>
                  <a:lnTo>
                    <a:pt x="16" y="276"/>
                  </a:lnTo>
                  <a:lnTo>
                    <a:pt x="23" y="276"/>
                  </a:lnTo>
                  <a:lnTo>
                    <a:pt x="28" y="276"/>
                  </a:lnTo>
                  <a:lnTo>
                    <a:pt x="33" y="276"/>
                  </a:lnTo>
                  <a:lnTo>
                    <a:pt x="39" y="276"/>
                  </a:lnTo>
                  <a:lnTo>
                    <a:pt x="45" y="276"/>
                  </a:lnTo>
                  <a:lnTo>
                    <a:pt x="50" y="276"/>
                  </a:lnTo>
                  <a:lnTo>
                    <a:pt x="55" y="277"/>
                  </a:lnTo>
                  <a:lnTo>
                    <a:pt x="60" y="278"/>
                  </a:lnTo>
                  <a:lnTo>
                    <a:pt x="63" y="278"/>
                  </a:lnTo>
                  <a:lnTo>
                    <a:pt x="65" y="279"/>
                  </a:lnTo>
                  <a:lnTo>
                    <a:pt x="69" y="279"/>
                  </a:lnTo>
                  <a:lnTo>
                    <a:pt x="73" y="278"/>
                  </a:lnTo>
                  <a:lnTo>
                    <a:pt x="77" y="277"/>
                  </a:lnTo>
                  <a:lnTo>
                    <a:pt x="83" y="275"/>
                  </a:lnTo>
                  <a:lnTo>
                    <a:pt x="90" y="273"/>
                  </a:lnTo>
                  <a:lnTo>
                    <a:pt x="100" y="271"/>
                  </a:lnTo>
                  <a:lnTo>
                    <a:pt x="110" y="268"/>
                  </a:lnTo>
                  <a:lnTo>
                    <a:pt x="119" y="266"/>
                  </a:lnTo>
                  <a:lnTo>
                    <a:pt x="129" y="264"/>
                  </a:lnTo>
                  <a:lnTo>
                    <a:pt x="138" y="261"/>
                  </a:lnTo>
                  <a:lnTo>
                    <a:pt x="146" y="258"/>
                  </a:lnTo>
                  <a:lnTo>
                    <a:pt x="154" y="256"/>
                  </a:lnTo>
                  <a:lnTo>
                    <a:pt x="159" y="253"/>
                  </a:lnTo>
                  <a:lnTo>
                    <a:pt x="164" y="251"/>
                  </a:lnTo>
                  <a:lnTo>
                    <a:pt x="170" y="248"/>
                  </a:lnTo>
                  <a:lnTo>
                    <a:pt x="177" y="245"/>
                  </a:lnTo>
                  <a:lnTo>
                    <a:pt x="183" y="243"/>
                  </a:lnTo>
                  <a:lnTo>
                    <a:pt x="190" y="242"/>
                  </a:lnTo>
                  <a:lnTo>
                    <a:pt x="197" y="240"/>
                  </a:lnTo>
                  <a:lnTo>
                    <a:pt x="204" y="239"/>
                  </a:lnTo>
                  <a:lnTo>
                    <a:pt x="211" y="238"/>
                  </a:lnTo>
                  <a:lnTo>
                    <a:pt x="217" y="237"/>
                  </a:lnTo>
                  <a:lnTo>
                    <a:pt x="226" y="234"/>
                  </a:lnTo>
                  <a:lnTo>
                    <a:pt x="236" y="233"/>
                  </a:lnTo>
                  <a:lnTo>
                    <a:pt x="245" y="231"/>
                  </a:lnTo>
                  <a:lnTo>
                    <a:pt x="255" y="230"/>
                  </a:lnTo>
                  <a:lnTo>
                    <a:pt x="260" y="231"/>
                  </a:lnTo>
                  <a:lnTo>
                    <a:pt x="264" y="233"/>
                  </a:lnTo>
                  <a:lnTo>
                    <a:pt x="265" y="238"/>
                  </a:lnTo>
                  <a:lnTo>
                    <a:pt x="262" y="245"/>
                  </a:lnTo>
                  <a:lnTo>
                    <a:pt x="255" y="252"/>
                  </a:lnTo>
                  <a:lnTo>
                    <a:pt x="245" y="259"/>
                  </a:lnTo>
                  <a:lnTo>
                    <a:pt x="234" y="267"/>
                  </a:lnTo>
                  <a:lnTo>
                    <a:pt x="222" y="275"/>
                  </a:lnTo>
                  <a:lnTo>
                    <a:pt x="210" y="282"/>
                  </a:lnTo>
                  <a:lnTo>
                    <a:pt x="199" y="287"/>
                  </a:lnTo>
                  <a:lnTo>
                    <a:pt x="190" y="293"/>
                  </a:lnTo>
                  <a:lnTo>
                    <a:pt x="181" y="298"/>
                  </a:lnTo>
                  <a:lnTo>
                    <a:pt x="172" y="301"/>
                  </a:lnTo>
                  <a:lnTo>
                    <a:pt x="164" y="306"/>
                  </a:lnTo>
                  <a:lnTo>
                    <a:pt x="157" y="309"/>
                  </a:lnTo>
                  <a:lnTo>
                    <a:pt x="150" y="313"/>
                  </a:lnTo>
                  <a:lnTo>
                    <a:pt x="143" y="318"/>
                  </a:lnTo>
                  <a:lnTo>
                    <a:pt x="138" y="322"/>
                  </a:lnTo>
                  <a:lnTo>
                    <a:pt x="133" y="327"/>
                  </a:lnTo>
                  <a:lnTo>
                    <a:pt x="129" y="331"/>
                  </a:lnTo>
                  <a:lnTo>
                    <a:pt x="125" y="335"/>
                  </a:lnTo>
                  <a:lnTo>
                    <a:pt x="121" y="338"/>
                  </a:lnTo>
                  <a:lnTo>
                    <a:pt x="117" y="340"/>
                  </a:lnTo>
                  <a:lnTo>
                    <a:pt x="114" y="343"/>
                  </a:lnTo>
                  <a:lnTo>
                    <a:pt x="111" y="346"/>
                  </a:lnTo>
                  <a:lnTo>
                    <a:pt x="110" y="348"/>
                  </a:lnTo>
                  <a:lnTo>
                    <a:pt x="108" y="351"/>
                  </a:lnTo>
                  <a:lnTo>
                    <a:pt x="108" y="353"/>
                  </a:lnTo>
                  <a:lnTo>
                    <a:pt x="108" y="356"/>
                  </a:lnTo>
                  <a:lnTo>
                    <a:pt x="110" y="359"/>
                  </a:lnTo>
                  <a:lnTo>
                    <a:pt x="112" y="361"/>
                  </a:lnTo>
                  <a:lnTo>
                    <a:pt x="115" y="362"/>
                  </a:lnTo>
                  <a:lnTo>
                    <a:pt x="120" y="362"/>
                  </a:lnTo>
                  <a:lnTo>
                    <a:pt x="125" y="360"/>
                  </a:lnTo>
                  <a:lnTo>
                    <a:pt x="129" y="356"/>
                  </a:lnTo>
                  <a:lnTo>
                    <a:pt x="134" y="351"/>
                  </a:lnTo>
                  <a:lnTo>
                    <a:pt x="138" y="346"/>
                  </a:lnTo>
                  <a:lnTo>
                    <a:pt x="143" y="341"/>
                  </a:lnTo>
                  <a:lnTo>
                    <a:pt x="147" y="337"/>
                  </a:lnTo>
                  <a:lnTo>
                    <a:pt x="152" y="334"/>
                  </a:lnTo>
                  <a:lnTo>
                    <a:pt x="157" y="331"/>
                  </a:lnTo>
                  <a:lnTo>
                    <a:pt x="161" y="329"/>
                  </a:lnTo>
                  <a:lnTo>
                    <a:pt x="167" y="327"/>
                  </a:lnTo>
                  <a:lnTo>
                    <a:pt x="172" y="324"/>
                  </a:lnTo>
                  <a:lnTo>
                    <a:pt x="178" y="323"/>
                  </a:lnTo>
                  <a:lnTo>
                    <a:pt x="182" y="321"/>
                  </a:lnTo>
                  <a:lnTo>
                    <a:pt x="186" y="320"/>
                  </a:lnTo>
                  <a:lnTo>
                    <a:pt x="189" y="318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3" y="320"/>
                  </a:lnTo>
                  <a:lnTo>
                    <a:pt x="199" y="321"/>
                  </a:lnTo>
                  <a:lnTo>
                    <a:pt x="212" y="323"/>
                  </a:lnTo>
                  <a:lnTo>
                    <a:pt x="226" y="324"/>
                  </a:lnTo>
                  <a:lnTo>
                    <a:pt x="244" y="327"/>
                  </a:lnTo>
                  <a:lnTo>
                    <a:pt x="258" y="330"/>
                  </a:lnTo>
                  <a:lnTo>
                    <a:pt x="267" y="336"/>
                  </a:lnTo>
                  <a:lnTo>
                    <a:pt x="267" y="343"/>
                  </a:lnTo>
                  <a:lnTo>
                    <a:pt x="256" y="352"/>
                  </a:lnTo>
                  <a:lnTo>
                    <a:pt x="245" y="356"/>
                  </a:lnTo>
                  <a:lnTo>
                    <a:pt x="230" y="360"/>
                  </a:lnTo>
                  <a:lnTo>
                    <a:pt x="213" y="364"/>
                  </a:lnTo>
                  <a:lnTo>
                    <a:pt x="193" y="368"/>
                  </a:lnTo>
                  <a:lnTo>
                    <a:pt x="175" y="373"/>
                  </a:lnTo>
                  <a:lnTo>
                    <a:pt x="157" y="376"/>
                  </a:lnTo>
                  <a:lnTo>
                    <a:pt x="144" y="379"/>
                  </a:lnTo>
                  <a:lnTo>
                    <a:pt x="135" y="382"/>
                  </a:lnTo>
                  <a:lnTo>
                    <a:pt x="129" y="386"/>
                  </a:lnTo>
                  <a:lnTo>
                    <a:pt x="121" y="390"/>
                  </a:lnTo>
                  <a:lnTo>
                    <a:pt x="112" y="394"/>
                  </a:lnTo>
                  <a:lnTo>
                    <a:pt x="104" y="400"/>
                  </a:lnTo>
                  <a:lnTo>
                    <a:pt x="94" y="404"/>
                  </a:lnTo>
                  <a:lnTo>
                    <a:pt x="86" y="409"/>
                  </a:lnTo>
                  <a:lnTo>
                    <a:pt x="79" y="414"/>
                  </a:lnTo>
                  <a:lnTo>
                    <a:pt x="73" y="418"/>
                  </a:lnTo>
                  <a:lnTo>
                    <a:pt x="66" y="423"/>
                  </a:lnTo>
                  <a:lnTo>
                    <a:pt x="60" y="427"/>
                  </a:lnTo>
                  <a:lnTo>
                    <a:pt x="52" y="432"/>
                  </a:lnTo>
                  <a:lnTo>
                    <a:pt x="44" y="438"/>
                  </a:lnTo>
                  <a:lnTo>
                    <a:pt x="36" y="443"/>
                  </a:lnTo>
                  <a:lnTo>
                    <a:pt x="29" y="448"/>
                  </a:lnTo>
                  <a:lnTo>
                    <a:pt x="24" y="455"/>
                  </a:lnTo>
                  <a:lnTo>
                    <a:pt x="21" y="459"/>
                  </a:lnTo>
                  <a:lnTo>
                    <a:pt x="20" y="463"/>
                  </a:lnTo>
                  <a:lnTo>
                    <a:pt x="20" y="467"/>
                  </a:lnTo>
                  <a:lnTo>
                    <a:pt x="21" y="470"/>
                  </a:lnTo>
                  <a:lnTo>
                    <a:pt x="24" y="473"/>
                  </a:lnTo>
                  <a:lnTo>
                    <a:pt x="26" y="474"/>
                  </a:lnTo>
                  <a:lnTo>
                    <a:pt x="29" y="474"/>
                  </a:lnTo>
                  <a:lnTo>
                    <a:pt x="33" y="473"/>
                  </a:lnTo>
                  <a:lnTo>
                    <a:pt x="37" y="469"/>
                  </a:lnTo>
                  <a:lnTo>
                    <a:pt x="42" y="465"/>
                  </a:lnTo>
                  <a:lnTo>
                    <a:pt x="47" y="460"/>
                  </a:lnTo>
                  <a:lnTo>
                    <a:pt x="53" y="457"/>
                  </a:lnTo>
                  <a:lnTo>
                    <a:pt x="58" y="454"/>
                  </a:lnTo>
                  <a:lnTo>
                    <a:pt x="64" y="451"/>
                  </a:lnTo>
                  <a:lnTo>
                    <a:pt x="69" y="447"/>
                  </a:lnTo>
                  <a:lnTo>
                    <a:pt x="75" y="445"/>
                  </a:lnTo>
                  <a:lnTo>
                    <a:pt x="79" y="443"/>
                  </a:lnTo>
                  <a:lnTo>
                    <a:pt x="84" y="440"/>
                  </a:lnTo>
                  <a:lnTo>
                    <a:pt x="88" y="437"/>
                  </a:lnTo>
                  <a:lnTo>
                    <a:pt x="92" y="434"/>
                  </a:lnTo>
                  <a:lnTo>
                    <a:pt x="102" y="428"/>
                  </a:lnTo>
                  <a:lnTo>
                    <a:pt x="109" y="425"/>
                  </a:lnTo>
                  <a:lnTo>
                    <a:pt x="115" y="423"/>
                  </a:lnTo>
                  <a:lnTo>
                    <a:pt x="121" y="420"/>
                  </a:lnTo>
                  <a:lnTo>
                    <a:pt x="128" y="419"/>
                  </a:lnTo>
                  <a:lnTo>
                    <a:pt x="133" y="418"/>
                  </a:lnTo>
                  <a:lnTo>
                    <a:pt x="138" y="418"/>
                  </a:lnTo>
                  <a:lnTo>
                    <a:pt x="143" y="418"/>
                  </a:lnTo>
                  <a:lnTo>
                    <a:pt x="147" y="419"/>
                  </a:lnTo>
                  <a:lnTo>
                    <a:pt x="155" y="419"/>
                  </a:lnTo>
                  <a:lnTo>
                    <a:pt x="167" y="418"/>
                  </a:lnTo>
                  <a:lnTo>
                    <a:pt x="184" y="417"/>
                  </a:lnTo>
                  <a:lnTo>
                    <a:pt x="200" y="416"/>
                  </a:lnTo>
                  <a:lnTo>
                    <a:pt x="217" y="417"/>
                  </a:lnTo>
                  <a:lnTo>
                    <a:pt x="232" y="418"/>
                  </a:lnTo>
                  <a:lnTo>
                    <a:pt x="239" y="423"/>
                  </a:lnTo>
                  <a:lnTo>
                    <a:pt x="241" y="428"/>
                  </a:lnTo>
                  <a:lnTo>
                    <a:pt x="238" y="435"/>
                  </a:lnTo>
                  <a:lnTo>
                    <a:pt x="233" y="442"/>
                  </a:lnTo>
                  <a:lnTo>
                    <a:pt x="225" y="450"/>
                  </a:lnTo>
                  <a:lnTo>
                    <a:pt x="217" y="456"/>
                  </a:lnTo>
                  <a:lnTo>
                    <a:pt x="208" y="463"/>
                  </a:lnTo>
                  <a:lnTo>
                    <a:pt x="197" y="469"/>
                  </a:lnTo>
                  <a:lnTo>
                    <a:pt x="184" y="474"/>
                  </a:lnTo>
                  <a:lnTo>
                    <a:pt x="170" y="481"/>
                  </a:lnTo>
                  <a:lnTo>
                    <a:pt x="158" y="485"/>
                  </a:lnTo>
                  <a:lnTo>
                    <a:pt x="145" y="492"/>
                  </a:lnTo>
                  <a:lnTo>
                    <a:pt x="134" y="498"/>
                  </a:lnTo>
                  <a:lnTo>
                    <a:pt x="121" y="506"/>
                  </a:lnTo>
                  <a:lnTo>
                    <a:pt x="110" y="514"/>
                  </a:lnTo>
                  <a:lnTo>
                    <a:pt x="99" y="520"/>
                  </a:lnTo>
                  <a:lnTo>
                    <a:pt x="88" y="525"/>
                  </a:lnTo>
                  <a:lnTo>
                    <a:pt x="79" y="530"/>
                  </a:lnTo>
                  <a:lnTo>
                    <a:pt x="71" y="534"/>
                  </a:lnTo>
                  <a:lnTo>
                    <a:pt x="64" y="537"/>
                  </a:lnTo>
                  <a:lnTo>
                    <a:pt x="59" y="540"/>
                  </a:lnTo>
                  <a:lnTo>
                    <a:pt x="55" y="543"/>
                  </a:lnTo>
                  <a:lnTo>
                    <a:pt x="51" y="545"/>
                  </a:lnTo>
                  <a:lnTo>
                    <a:pt x="47" y="548"/>
                  </a:lnTo>
                  <a:lnTo>
                    <a:pt x="44" y="550"/>
                  </a:lnTo>
                  <a:lnTo>
                    <a:pt x="39" y="551"/>
                  </a:lnTo>
                  <a:lnTo>
                    <a:pt x="34" y="553"/>
                  </a:lnTo>
                  <a:lnTo>
                    <a:pt x="29" y="553"/>
                  </a:lnTo>
                  <a:lnTo>
                    <a:pt x="24" y="554"/>
                  </a:lnTo>
                  <a:lnTo>
                    <a:pt x="20" y="554"/>
                  </a:lnTo>
                  <a:lnTo>
                    <a:pt x="14" y="555"/>
                  </a:lnTo>
                  <a:lnTo>
                    <a:pt x="10" y="557"/>
                  </a:lnTo>
                  <a:lnTo>
                    <a:pt x="8" y="559"/>
                  </a:lnTo>
                  <a:lnTo>
                    <a:pt x="6" y="562"/>
                  </a:lnTo>
                  <a:lnTo>
                    <a:pt x="6" y="565"/>
                  </a:lnTo>
                  <a:lnTo>
                    <a:pt x="6" y="568"/>
                  </a:lnTo>
                  <a:lnTo>
                    <a:pt x="7" y="571"/>
                  </a:lnTo>
                  <a:lnTo>
                    <a:pt x="9" y="573"/>
                  </a:lnTo>
                  <a:lnTo>
                    <a:pt x="10" y="575"/>
                  </a:lnTo>
                  <a:lnTo>
                    <a:pt x="13" y="576"/>
                  </a:lnTo>
                  <a:lnTo>
                    <a:pt x="16" y="574"/>
                  </a:lnTo>
                  <a:lnTo>
                    <a:pt x="21" y="572"/>
                  </a:lnTo>
                  <a:lnTo>
                    <a:pt x="25" y="570"/>
                  </a:lnTo>
                  <a:lnTo>
                    <a:pt x="29" y="568"/>
                  </a:lnTo>
                  <a:lnTo>
                    <a:pt x="33" y="567"/>
                  </a:lnTo>
                  <a:lnTo>
                    <a:pt x="37" y="566"/>
                  </a:lnTo>
                  <a:lnTo>
                    <a:pt x="40" y="566"/>
                  </a:lnTo>
                  <a:lnTo>
                    <a:pt x="44" y="566"/>
                  </a:lnTo>
                  <a:lnTo>
                    <a:pt x="48" y="565"/>
                  </a:lnTo>
                  <a:lnTo>
                    <a:pt x="53" y="565"/>
                  </a:lnTo>
                  <a:lnTo>
                    <a:pt x="57" y="564"/>
                  </a:lnTo>
                  <a:lnTo>
                    <a:pt x="61" y="563"/>
                  </a:lnTo>
                  <a:lnTo>
                    <a:pt x="65" y="562"/>
                  </a:lnTo>
                  <a:lnTo>
                    <a:pt x="68" y="561"/>
                  </a:lnTo>
                  <a:lnTo>
                    <a:pt x="72" y="559"/>
                  </a:lnTo>
                  <a:lnTo>
                    <a:pt x="76" y="557"/>
                  </a:lnTo>
                  <a:lnTo>
                    <a:pt x="79" y="554"/>
                  </a:lnTo>
                  <a:lnTo>
                    <a:pt x="83" y="551"/>
                  </a:lnTo>
                  <a:lnTo>
                    <a:pt x="91" y="546"/>
                  </a:lnTo>
                  <a:lnTo>
                    <a:pt x="106" y="540"/>
                  </a:lnTo>
                  <a:lnTo>
                    <a:pt x="124" y="532"/>
                  </a:lnTo>
                  <a:lnTo>
                    <a:pt x="143" y="523"/>
                  </a:lnTo>
                  <a:lnTo>
                    <a:pt x="162" y="515"/>
                  </a:lnTo>
                  <a:lnTo>
                    <a:pt x="180" y="508"/>
                  </a:lnTo>
                  <a:lnTo>
                    <a:pt x="193" y="502"/>
                  </a:lnTo>
                  <a:lnTo>
                    <a:pt x="202" y="499"/>
                  </a:lnTo>
                  <a:lnTo>
                    <a:pt x="225" y="493"/>
                  </a:lnTo>
                  <a:lnTo>
                    <a:pt x="239" y="492"/>
                  </a:lnTo>
                  <a:lnTo>
                    <a:pt x="243" y="496"/>
                  </a:lnTo>
                  <a:lnTo>
                    <a:pt x="240" y="504"/>
                  </a:lnTo>
                  <a:lnTo>
                    <a:pt x="234" y="513"/>
                  </a:lnTo>
                  <a:lnTo>
                    <a:pt x="224" y="523"/>
                  </a:lnTo>
                  <a:lnTo>
                    <a:pt x="215" y="532"/>
                  </a:lnTo>
                  <a:lnTo>
                    <a:pt x="208" y="538"/>
                  </a:lnTo>
                  <a:lnTo>
                    <a:pt x="199" y="542"/>
                  </a:lnTo>
                  <a:lnTo>
                    <a:pt x="187" y="546"/>
                  </a:lnTo>
                  <a:lnTo>
                    <a:pt x="170" y="551"/>
                  </a:lnTo>
                  <a:lnTo>
                    <a:pt x="152" y="555"/>
                  </a:lnTo>
                  <a:lnTo>
                    <a:pt x="133" y="561"/>
                  </a:lnTo>
                  <a:lnTo>
                    <a:pt x="115" y="566"/>
                  </a:lnTo>
                  <a:lnTo>
                    <a:pt x="99" y="571"/>
                  </a:lnTo>
                  <a:lnTo>
                    <a:pt x="88" y="577"/>
                  </a:lnTo>
                  <a:lnTo>
                    <a:pt x="79" y="584"/>
                  </a:lnTo>
                  <a:lnTo>
                    <a:pt x="67" y="591"/>
                  </a:lnTo>
                  <a:lnTo>
                    <a:pt x="56" y="598"/>
                  </a:lnTo>
                  <a:lnTo>
                    <a:pt x="45" y="605"/>
                  </a:lnTo>
                  <a:lnTo>
                    <a:pt x="34" y="611"/>
                  </a:lnTo>
                  <a:lnTo>
                    <a:pt x="26" y="616"/>
                  </a:lnTo>
                  <a:lnTo>
                    <a:pt x="20" y="619"/>
                  </a:lnTo>
                  <a:lnTo>
                    <a:pt x="19" y="620"/>
                  </a:lnTo>
                  <a:lnTo>
                    <a:pt x="44" y="638"/>
                  </a:lnTo>
                  <a:lnTo>
                    <a:pt x="47" y="638"/>
                  </a:lnTo>
                  <a:lnTo>
                    <a:pt x="53" y="638"/>
                  </a:lnTo>
                  <a:lnTo>
                    <a:pt x="62" y="639"/>
                  </a:lnTo>
                  <a:lnTo>
                    <a:pt x="76" y="639"/>
                  </a:lnTo>
                  <a:lnTo>
                    <a:pt x="88" y="640"/>
                  </a:lnTo>
                  <a:lnTo>
                    <a:pt x="101" y="640"/>
                  </a:lnTo>
                  <a:lnTo>
                    <a:pt x="111" y="640"/>
                  </a:lnTo>
                  <a:lnTo>
                    <a:pt x="121" y="640"/>
                  </a:lnTo>
                  <a:lnTo>
                    <a:pt x="144" y="639"/>
                  </a:lnTo>
                  <a:lnTo>
                    <a:pt x="164" y="637"/>
                  </a:lnTo>
                  <a:lnTo>
                    <a:pt x="180" y="633"/>
                  </a:lnTo>
                  <a:lnTo>
                    <a:pt x="193" y="630"/>
                  </a:lnTo>
                  <a:lnTo>
                    <a:pt x="203" y="627"/>
                  </a:lnTo>
                  <a:lnTo>
                    <a:pt x="212" y="623"/>
                  </a:lnTo>
                  <a:lnTo>
                    <a:pt x="217" y="620"/>
                  </a:lnTo>
                  <a:lnTo>
                    <a:pt x="222" y="617"/>
                  </a:lnTo>
                  <a:lnTo>
                    <a:pt x="230" y="614"/>
                  </a:lnTo>
                  <a:lnTo>
                    <a:pt x="239" y="608"/>
                  </a:lnTo>
                  <a:lnTo>
                    <a:pt x="252" y="602"/>
                  </a:lnTo>
                  <a:lnTo>
                    <a:pt x="267" y="594"/>
                  </a:lnTo>
                  <a:lnTo>
                    <a:pt x="282" y="587"/>
                  </a:lnTo>
                  <a:lnTo>
                    <a:pt x="297" y="579"/>
                  </a:lnTo>
                  <a:lnTo>
                    <a:pt x="312" y="571"/>
                  </a:lnTo>
                  <a:lnTo>
                    <a:pt x="324" y="564"/>
                  </a:lnTo>
                  <a:lnTo>
                    <a:pt x="335" y="557"/>
                  </a:lnTo>
                  <a:lnTo>
                    <a:pt x="343" y="550"/>
                  </a:lnTo>
                  <a:lnTo>
                    <a:pt x="349" y="543"/>
                  </a:lnTo>
                  <a:lnTo>
                    <a:pt x="353" y="536"/>
                  </a:lnTo>
                  <a:lnTo>
                    <a:pt x="357" y="528"/>
                  </a:lnTo>
                  <a:lnTo>
                    <a:pt x="360" y="521"/>
                  </a:lnTo>
                  <a:lnTo>
                    <a:pt x="361" y="513"/>
                  </a:lnTo>
                  <a:lnTo>
                    <a:pt x="362" y="505"/>
                  </a:lnTo>
                  <a:lnTo>
                    <a:pt x="361" y="496"/>
                  </a:lnTo>
                  <a:lnTo>
                    <a:pt x="360" y="487"/>
                  </a:lnTo>
                  <a:lnTo>
                    <a:pt x="357" y="477"/>
                  </a:lnTo>
                  <a:lnTo>
                    <a:pt x="355" y="467"/>
                  </a:lnTo>
                  <a:lnTo>
                    <a:pt x="352" y="456"/>
                  </a:lnTo>
                  <a:lnTo>
                    <a:pt x="350" y="445"/>
                  </a:lnTo>
                  <a:lnTo>
                    <a:pt x="347" y="433"/>
                  </a:lnTo>
                  <a:lnTo>
                    <a:pt x="345" y="420"/>
                  </a:lnTo>
                  <a:lnTo>
                    <a:pt x="344" y="408"/>
                  </a:lnTo>
                  <a:lnTo>
                    <a:pt x="344" y="398"/>
                  </a:lnTo>
                  <a:lnTo>
                    <a:pt x="346" y="389"/>
                  </a:lnTo>
                  <a:lnTo>
                    <a:pt x="348" y="381"/>
                  </a:lnTo>
                  <a:lnTo>
                    <a:pt x="351" y="374"/>
                  </a:lnTo>
                  <a:lnTo>
                    <a:pt x="355" y="367"/>
                  </a:lnTo>
                  <a:lnTo>
                    <a:pt x="359" y="360"/>
                  </a:lnTo>
                  <a:lnTo>
                    <a:pt x="360" y="354"/>
                  </a:lnTo>
                  <a:lnTo>
                    <a:pt x="362" y="349"/>
                  </a:lnTo>
                  <a:lnTo>
                    <a:pt x="361" y="343"/>
                  </a:lnTo>
                  <a:lnTo>
                    <a:pt x="359" y="335"/>
                  </a:lnTo>
                  <a:lnTo>
                    <a:pt x="353" y="328"/>
                  </a:lnTo>
                  <a:lnTo>
                    <a:pt x="346" y="319"/>
                  </a:lnTo>
                  <a:lnTo>
                    <a:pt x="336" y="309"/>
                  </a:lnTo>
                  <a:lnTo>
                    <a:pt x="321" y="298"/>
                  </a:lnTo>
                  <a:lnTo>
                    <a:pt x="303" y="285"/>
                  </a:lnTo>
                  <a:lnTo>
                    <a:pt x="294" y="278"/>
                  </a:lnTo>
                  <a:lnTo>
                    <a:pt x="288" y="272"/>
                  </a:lnTo>
                  <a:lnTo>
                    <a:pt x="284" y="266"/>
                  </a:lnTo>
                  <a:lnTo>
                    <a:pt x="282" y="261"/>
                  </a:lnTo>
                  <a:lnTo>
                    <a:pt x="282" y="256"/>
                  </a:lnTo>
                  <a:lnTo>
                    <a:pt x="282" y="252"/>
                  </a:lnTo>
                  <a:lnTo>
                    <a:pt x="283" y="247"/>
                  </a:lnTo>
                  <a:lnTo>
                    <a:pt x="285" y="244"/>
                  </a:lnTo>
                  <a:lnTo>
                    <a:pt x="285" y="240"/>
                  </a:lnTo>
                  <a:lnTo>
                    <a:pt x="286" y="235"/>
                  </a:lnTo>
                  <a:lnTo>
                    <a:pt x="286" y="230"/>
                  </a:lnTo>
                  <a:lnTo>
                    <a:pt x="285" y="225"/>
                  </a:lnTo>
                  <a:lnTo>
                    <a:pt x="284" y="219"/>
                  </a:lnTo>
                  <a:lnTo>
                    <a:pt x="282" y="214"/>
                  </a:lnTo>
                  <a:lnTo>
                    <a:pt x="277" y="206"/>
                  </a:lnTo>
                  <a:lnTo>
                    <a:pt x="271" y="199"/>
                  </a:lnTo>
                  <a:lnTo>
                    <a:pt x="266" y="192"/>
                  </a:lnTo>
                  <a:lnTo>
                    <a:pt x="261" y="185"/>
                  </a:lnTo>
                  <a:lnTo>
                    <a:pt x="257" y="177"/>
                  </a:lnTo>
                  <a:lnTo>
                    <a:pt x="255" y="170"/>
                  </a:lnTo>
                  <a:lnTo>
                    <a:pt x="252" y="163"/>
                  </a:lnTo>
                  <a:lnTo>
                    <a:pt x="251" y="158"/>
                  </a:lnTo>
                  <a:lnTo>
                    <a:pt x="254" y="151"/>
                  </a:lnTo>
                  <a:lnTo>
                    <a:pt x="256" y="146"/>
                  </a:lnTo>
                  <a:lnTo>
                    <a:pt x="259" y="141"/>
                  </a:lnTo>
                  <a:lnTo>
                    <a:pt x="262" y="139"/>
                  </a:lnTo>
                  <a:lnTo>
                    <a:pt x="265" y="137"/>
                  </a:lnTo>
                  <a:lnTo>
                    <a:pt x="268" y="136"/>
                  </a:lnTo>
                  <a:lnTo>
                    <a:pt x="271" y="136"/>
                  </a:lnTo>
                  <a:lnTo>
                    <a:pt x="274" y="137"/>
                  </a:lnTo>
                  <a:lnTo>
                    <a:pt x="278" y="137"/>
                  </a:lnTo>
                  <a:lnTo>
                    <a:pt x="284" y="138"/>
                  </a:lnTo>
                  <a:lnTo>
                    <a:pt x="290" y="138"/>
                  </a:lnTo>
                  <a:lnTo>
                    <a:pt x="298" y="138"/>
                  </a:lnTo>
                  <a:lnTo>
                    <a:pt x="307" y="137"/>
                  </a:lnTo>
                  <a:lnTo>
                    <a:pt x="316" y="137"/>
                  </a:lnTo>
                  <a:lnTo>
                    <a:pt x="326" y="136"/>
                  </a:lnTo>
                  <a:lnTo>
                    <a:pt x="337" y="136"/>
                  </a:lnTo>
                  <a:lnTo>
                    <a:pt x="346" y="135"/>
                  </a:lnTo>
                  <a:lnTo>
                    <a:pt x="355" y="135"/>
                  </a:lnTo>
                  <a:lnTo>
                    <a:pt x="365" y="135"/>
                  </a:lnTo>
                  <a:lnTo>
                    <a:pt x="374" y="134"/>
                  </a:lnTo>
                  <a:lnTo>
                    <a:pt x="385" y="134"/>
                  </a:lnTo>
                  <a:lnTo>
                    <a:pt x="395" y="134"/>
                  </a:lnTo>
                  <a:lnTo>
                    <a:pt x="404" y="134"/>
                  </a:lnTo>
                  <a:lnTo>
                    <a:pt x="413" y="134"/>
                  </a:lnTo>
                  <a:lnTo>
                    <a:pt x="420" y="135"/>
                  </a:lnTo>
                  <a:lnTo>
                    <a:pt x="425" y="136"/>
                  </a:lnTo>
                  <a:lnTo>
                    <a:pt x="430" y="137"/>
                  </a:lnTo>
                  <a:lnTo>
                    <a:pt x="438" y="139"/>
                  </a:lnTo>
                  <a:lnTo>
                    <a:pt x="444" y="140"/>
                  </a:lnTo>
                  <a:lnTo>
                    <a:pt x="451" y="142"/>
                  </a:lnTo>
                  <a:lnTo>
                    <a:pt x="458" y="146"/>
                  </a:lnTo>
                  <a:lnTo>
                    <a:pt x="464" y="149"/>
                  </a:lnTo>
                  <a:lnTo>
                    <a:pt x="466" y="154"/>
                  </a:lnTo>
                  <a:lnTo>
                    <a:pt x="466" y="160"/>
                  </a:lnTo>
                  <a:lnTo>
                    <a:pt x="465" y="164"/>
                  </a:lnTo>
                  <a:lnTo>
                    <a:pt x="463" y="168"/>
                  </a:lnTo>
                  <a:lnTo>
                    <a:pt x="461" y="173"/>
                  </a:lnTo>
                  <a:lnTo>
                    <a:pt x="461" y="176"/>
                  </a:lnTo>
                  <a:lnTo>
                    <a:pt x="463" y="179"/>
                  </a:lnTo>
                  <a:lnTo>
                    <a:pt x="464" y="181"/>
                  </a:lnTo>
                  <a:lnTo>
                    <a:pt x="467" y="183"/>
                  </a:lnTo>
                  <a:lnTo>
                    <a:pt x="470" y="183"/>
                  </a:lnTo>
                  <a:lnTo>
                    <a:pt x="475" y="180"/>
                  </a:lnTo>
                  <a:lnTo>
                    <a:pt x="480" y="177"/>
                  </a:lnTo>
                  <a:lnTo>
                    <a:pt x="484" y="175"/>
                  </a:lnTo>
                  <a:lnTo>
                    <a:pt x="487" y="171"/>
                  </a:lnTo>
                  <a:lnTo>
                    <a:pt x="491" y="168"/>
                  </a:lnTo>
                  <a:lnTo>
                    <a:pt x="493" y="165"/>
                  </a:lnTo>
                  <a:lnTo>
                    <a:pt x="494" y="162"/>
                  </a:lnTo>
                  <a:lnTo>
                    <a:pt x="495" y="160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1" name="Freeform 523">
              <a:extLst>
                <a:ext uri="{FF2B5EF4-FFF2-40B4-BE49-F238E27FC236}">
                  <a16:creationId xmlns:a16="http://schemas.microsoft.com/office/drawing/2014/main" id="{F3A779F2-3193-480B-AC72-B3199CFD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51"/>
              <a:ext cx="138" cy="35"/>
            </a:xfrm>
            <a:custGeom>
              <a:avLst/>
              <a:gdLst>
                <a:gd name="T0" fmla="*/ 263 w 274"/>
                <a:gd name="T1" fmla="*/ 2 h 68"/>
                <a:gd name="T2" fmla="*/ 256 w 274"/>
                <a:gd name="T3" fmla="*/ 7 h 68"/>
                <a:gd name="T4" fmla="*/ 239 w 274"/>
                <a:gd name="T5" fmla="*/ 14 h 68"/>
                <a:gd name="T6" fmla="*/ 213 w 274"/>
                <a:gd name="T7" fmla="*/ 22 h 68"/>
                <a:gd name="T8" fmla="*/ 179 w 274"/>
                <a:gd name="T9" fmla="*/ 27 h 68"/>
                <a:gd name="T10" fmla="*/ 144 w 274"/>
                <a:gd name="T11" fmla="*/ 31 h 68"/>
                <a:gd name="T12" fmla="*/ 112 w 274"/>
                <a:gd name="T13" fmla="*/ 35 h 68"/>
                <a:gd name="T14" fmla="*/ 79 w 274"/>
                <a:gd name="T15" fmla="*/ 38 h 68"/>
                <a:gd name="T16" fmla="*/ 46 w 274"/>
                <a:gd name="T17" fmla="*/ 42 h 68"/>
                <a:gd name="T18" fmla="*/ 22 w 274"/>
                <a:gd name="T19" fmla="*/ 49 h 68"/>
                <a:gd name="T20" fmla="*/ 7 w 274"/>
                <a:gd name="T21" fmla="*/ 56 h 68"/>
                <a:gd name="T22" fmla="*/ 1 w 274"/>
                <a:gd name="T23" fmla="*/ 61 h 68"/>
                <a:gd name="T24" fmla="*/ 0 w 274"/>
                <a:gd name="T25" fmla="*/ 63 h 68"/>
                <a:gd name="T26" fmla="*/ 0 w 274"/>
                <a:gd name="T27" fmla="*/ 66 h 68"/>
                <a:gd name="T28" fmla="*/ 4 w 274"/>
                <a:gd name="T29" fmla="*/ 68 h 68"/>
                <a:gd name="T30" fmla="*/ 16 w 274"/>
                <a:gd name="T31" fmla="*/ 68 h 68"/>
                <a:gd name="T32" fmla="*/ 40 w 274"/>
                <a:gd name="T33" fmla="*/ 62 h 68"/>
                <a:gd name="T34" fmla="*/ 57 w 274"/>
                <a:gd name="T35" fmla="*/ 56 h 68"/>
                <a:gd name="T36" fmla="*/ 69 w 274"/>
                <a:gd name="T37" fmla="*/ 51 h 68"/>
                <a:gd name="T38" fmla="*/ 85 w 274"/>
                <a:gd name="T39" fmla="*/ 47 h 68"/>
                <a:gd name="T40" fmla="*/ 110 w 274"/>
                <a:gd name="T41" fmla="*/ 46 h 68"/>
                <a:gd name="T42" fmla="*/ 135 w 274"/>
                <a:gd name="T43" fmla="*/ 46 h 68"/>
                <a:gd name="T44" fmla="*/ 160 w 274"/>
                <a:gd name="T45" fmla="*/ 45 h 68"/>
                <a:gd name="T46" fmla="*/ 181 w 274"/>
                <a:gd name="T47" fmla="*/ 45 h 68"/>
                <a:gd name="T48" fmla="*/ 198 w 274"/>
                <a:gd name="T49" fmla="*/ 43 h 68"/>
                <a:gd name="T50" fmla="*/ 222 w 274"/>
                <a:gd name="T51" fmla="*/ 35 h 68"/>
                <a:gd name="T52" fmla="*/ 247 w 274"/>
                <a:gd name="T53" fmla="*/ 26 h 68"/>
                <a:gd name="T54" fmla="*/ 267 w 274"/>
                <a:gd name="T55" fmla="*/ 15 h 68"/>
                <a:gd name="T56" fmla="*/ 273 w 274"/>
                <a:gd name="T57" fmla="*/ 9 h 68"/>
                <a:gd name="T58" fmla="*/ 274 w 274"/>
                <a:gd name="T59" fmla="*/ 4 h 68"/>
                <a:gd name="T60" fmla="*/ 274 w 274"/>
                <a:gd name="T61" fmla="*/ 0 h 68"/>
                <a:gd name="T62" fmla="*/ 268 w 274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4" h="68">
                  <a:moveTo>
                    <a:pt x="264" y="2"/>
                  </a:moveTo>
                  <a:lnTo>
                    <a:pt x="263" y="2"/>
                  </a:lnTo>
                  <a:lnTo>
                    <a:pt x="261" y="5"/>
                  </a:lnTo>
                  <a:lnTo>
                    <a:pt x="256" y="7"/>
                  </a:lnTo>
                  <a:lnTo>
                    <a:pt x="248" y="10"/>
                  </a:lnTo>
                  <a:lnTo>
                    <a:pt x="239" y="14"/>
                  </a:lnTo>
                  <a:lnTo>
                    <a:pt x="227" y="19"/>
                  </a:lnTo>
                  <a:lnTo>
                    <a:pt x="213" y="22"/>
                  </a:lnTo>
                  <a:lnTo>
                    <a:pt x="196" y="25"/>
                  </a:lnTo>
                  <a:lnTo>
                    <a:pt x="179" y="27"/>
                  </a:lnTo>
                  <a:lnTo>
                    <a:pt x="161" y="29"/>
                  </a:lnTo>
                  <a:lnTo>
                    <a:pt x="144" y="31"/>
                  </a:lnTo>
                  <a:lnTo>
                    <a:pt x="128" y="33"/>
                  </a:lnTo>
                  <a:lnTo>
                    <a:pt x="112" y="35"/>
                  </a:lnTo>
                  <a:lnTo>
                    <a:pt x="95" y="37"/>
                  </a:lnTo>
                  <a:lnTo>
                    <a:pt x="79" y="38"/>
                  </a:lnTo>
                  <a:lnTo>
                    <a:pt x="62" y="39"/>
                  </a:lnTo>
                  <a:lnTo>
                    <a:pt x="46" y="42"/>
                  </a:lnTo>
                  <a:lnTo>
                    <a:pt x="32" y="45"/>
                  </a:lnTo>
                  <a:lnTo>
                    <a:pt x="22" y="49"/>
                  </a:lnTo>
                  <a:lnTo>
                    <a:pt x="13" y="53"/>
                  </a:lnTo>
                  <a:lnTo>
                    <a:pt x="7" y="56"/>
                  </a:lnTo>
                  <a:lnTo>
                    <a:pt x="4" y="59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6" y="68"/>
                  </a:lnTo>
                  <a:lnTo>
                    <a:pt x="29" y="65"/>
                  </a:lnTo>
                  <a:lnTo>
                    <a:pt x="40" y="62"/>
                  </a:lnTo>
                  <a:lnTo>
                    <a:pt x="50" y="59"/>
                  </a:lnTo>
                  <a:lnTo>
                    <a:pt x="57" y="56"/>
                  </a:lnTo>
                  <a:lnTo>
                    <a:pt x="63" y="53"/>
                  </a:lnTo>
                  <a:lnTo>
                    <a:pt x="69" y="51"/>
                  </a:lnTo>
                  <a:lnTo>
                    <a:pt x="78" y="49"/>
                  </a:lnTo>
                  <a:lnTo>
                    <a:pt x="85" y="47"/>
                  </a:lnTo>
                  <a:lnTo>
                    <a:pt x="96" y="46"/>
                  </a:lnTo>
                  <a:lnTo>
                    <a:pt x="110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7" y="45"/>
                  </a:lnTo>
                  <a:lnTo>
                    <a:pt x="160" y="45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89" y="45"/>
                  </a:lnTo>
                  <a:lnTo>
                    <a:pt x="198" y="43"/>
                  </a:lnTo>
                  <a:lnTo>
                    <a:pt x="210" y="39"/>
                  </a:lnTo>
                  <a:lnTo>
                    <a:pt x="222" y="35"/>
                  </a:lnTo>
                  <a:lnTo>
                    <a:pt x="235" y="30"/>
                  </a:lnTo>
                  <a:lnTo>
                    <a:pt x="247" y="26"/>
                  </a:lnTo>
                  <a:lnTo>
                    <a:pt x="258" y="21"/>
                  </a:lnTo>
                  <a:lnTo>
                    <a:pt x="267" y="15"/>
                  </a:lnTo>
                  <a:lnTo>
                    <a:pt x="270" y="12"/>
                  </a:lnTo>
                  <a:lnTo>
                    <a:pt x="273" y="9"/>
                  </a:lnTo>
                  <a:lnTo>
                    <a:pt x="274" y="7"/>
                  </a:lnTo>
                  <a:lnTo>
                    <a:pt x="274" y="4"/>
                  </a:lnTo>
                  <a:lnTo>
                    <a:pt x="274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0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2" name="Freeform 524">
              <a:extLst>
                <a:ext uri="{FF2B5EF4-FFF2-40B4-BE49-F238E27FC236}">
                  <a16:creationId xmlns:a16="http://schemas.microsoft.com/office/drawing/2014/main" id="{0A0F9C3E-288B-483B-9FFE-65C43550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089"/>
              <a:ext cx="94" cy="26"/>
            </a:xfrm>
            <a:custGeom>
              <a:avLst/>
              <a:gdLst>
                <a:gd name="T0" fmla="*/ 18 w 189"/>
                <a:gd name="T1" fmla="*/ 8 h 51"/>
                <a:gd name="T2" fmla="*/ 22 w 189"/>
                <a:gd name="T3" fmla="*/ 7 h 51"/>
                <a:gd name="T4" fmla="*/ 29 w 189"/>
                <a:gd name="T5" fmla="*/ 5 h 51"/>
                <a:gd name="T6" fmla="*/ 35 w 189"/>
                <a:gd name="T7" fmla="*/ 5 h 51"/>
                <a:gd name="T8" fmla="*/ 41 w 189"/>
                <a:gd name="T9" fmla="*/ 5 h 51"/>
                <a:gd name="T10" fmla="*/ 47 w 189"/>
                <a:gd name="T11" fmla="*/ 5 h 51"/>
                <a:gd name="T12" fmla="*/ 54 w 189"/>
                <a:gd name="T13" fmla="*/ 7 h 51"/>
                <a:gd name="T14" fmla="*/ 62 w 189"/>
                <a:gd name="T15" fmla="*/ 7 h 51"/>
                <a:gd name="T16" fmla="*/ 69 w 189"/>
                <a:gd name="T17" fmla="*/ 8 h 51"/>
                <a:gd name="T18" fmla="*/ 89 w 189"/>
                <a:gd name="T19" fmla="*/ 10 h 51"/>
                <a:gd name="T20" fmla="*/ 106 w 189"/>
                <a:gd name="T21" fmla="*/ 10 h 51"/>
                <a:gd name="T22" fmla="*/ 122 w 189"/>
                <a:gd name="T23" fmla="*/ 9 h 51"/>
                <a:gd name="T24" fmla="*/ 136 w 189"/>
                <a:gd name="T25" fmla="*/ 7 h 51"/>
                <a:gd name="T26" fmla="*/ 149 w 189"/>
                <a:gd name="T27" fmla="*/ 4 h 51"/>
                <a:gd name="T28" fmla="*/ 161 w 189"/>
                <a:gd name="T29" fmla="*/ 2 h 51"/>
                <a:gd name="T30" fmla="*/ 171 w 189"/>
                <a:gd name="T31" fmla="*/ 0 h 51"/>
                <a:gd name="T32" fmla="*/ 179 w 189"/>
                <a:gd name="T33" fmla="*/ 0 h 51"/>
                <a:gd name="T34" fmla="*/ 187 w 189"/>
                <a:gd name="T35" fmla="*/ 0 h 51"/>
                <a:gd name="T36" fmla="*/ 189 w 189"/>
                <a:gd name="T37" fmla="*/ 2 h 51"/>
                <a:gd name="T38" fmla="*/ 189 w 189"/>
                <a:gd name="T39" fmla="*/ 4 h 51"/>
                <a:gd name="T40" fmla="*/ 186 w 189"/>
                <a:gd name="T41" fmla="*/ 8 h 51"/>
                <a:gd name="T42" fmla="*/ 178 w 189"/>
                <a:gd name="T43" fmla="*/ 13 h 51"/>
                <a:gd name="T44" fmla="*/ 169 w 189"/>
                <a:gd name="T45" fmla="*/ 18 h 51"/>
                <a:gd name="T46" fmla="*/ 156 w 189"/>
                <a:gd name="T47" fmla="*/ 25 h 51"/>
                <a:gd name="T48" fmla="*/ 137 w 189"/>
                <a:gd name="T49" fmla="*/ 32 h 51"/>
                <a:gd name="T50" fmla="*/ 123 w 189"/>
                <a:gd name="T51" fmla="*/ 37 h 51"/>
                <a:gd name="T52" fmla="*/ 113 w 189"/>
                <a:gd name="T53" fmla="*/ 40 h 51"/>
                <a:gd name="T54" fmla="*/ 101 w 189"/>
                <a:gd name="T55" fmla="*/ 43 h 51"/>
                <a:gd name="T56" fmla="*/ 92 w 189"/>
                <a:gd name="T57" fmla="*/ 45 h 51"/>
                <a:gd name="T58" fmla="*/ 84 w 189"/>
                <a:gd name="T59" fmla="*/ 47 h 51"/>
                <a:gd name="T60" fmla="*/ 75 w 189"/>
                <a:gd name="T61" fmla="*/ 49 h 51"/>
                <a:gd name="T62" fmla="*/ 67 w 189"/>
                <a:gd name="T63" fmla="*/ 50 h 51"/>
                <a:gd name="T64" fmla="*/ 58 w 189"/>
                <a:gd name="T65" fmla="*/ 50 h 51"/>
                <a:gd name="T66" fmla="*/ 47 w 189"/>
                <a:gd name="T67" fmla="*/ 51 h 51"/>
                <a:gd name="T68" fmla="*/ 37 w 189"/>
                <a:gd name="T69" fmla="*/ 51 h 51"/>
                <a:gd name="T70" fmla="*/ 28 w 189"/>
                <a:gd name="T71" fmla="*/ 50 h 51"/>
                <a:gd name="T72" fmla="*/ 20 w 189"/>
                <a:gd name="T73" fmla="*/ 50 h 51"/>
                <a:gd name="T74" fmla="*/ 14 w 189"/>
                <a:gd name="T75" fmla="*/ 47 h 51"/>
                <a:gd name="T76" fmla="*/ 11 w 189"/>
                <a:gd name="T77" fmla="*/ 46 h 51"/>
                <a:gd name="T78" fmla="*/ 12 w 189"/>
                <a:gd name="T79" fmla="*/ 44 h 51"/>
                <a:gd name="T80" fmla="*/ 18 w 189"/>
                <a:gd name="T81" fmla="*/ 42 h 51"/>
                <a:gd name="T82" fmla="*/ 26 w 189"/>
                <a:gd name="T83" fmla="*/ 40 h 51"/>
                <a:gd name="T84" fmla="*/ 35 w 189"/>
                <a:gd name="T85" fmla="*/ 38 h 51"/>
                <a:gd name="T86" fmla="*/ 42 w 189"/>
                <a:gd name="T87" fmla="*/ 36 h 51"/>
                <a:gd name="T88" fmla="*/ 48 w 189"/>
                <a:gd name="T89" fmla="*/ 34 h 51"/>
                <a:gd name="T90" fmla="*/ 53 w 189"/>
                <a:gd name="T91" fmla="*/ 32 h 51"/>
                <a:gd name="T92" fmla="*/ 54 w 189"/>
                <a:gd name="T93" fmla="*/ 30 h 51"/>
                <a:gd name="T94" fmla="*/ 53 w 189"/>
                <a:gd name="T95" fmla="*/ 29 h 51"/>
                <a:gd name="T96" fmla="*/ 45 w 189"/>
                <a:gd name="T97" fmla="*/ 28 h 51"/>
                <a:gd name="T98" fmla="*/ 35 w 189"/>
                <a:gd name="T99" fmla="*/ 27 h 51"/>
                <a:gd name="T100" fmla="*/ 26 w 189"/>
                <a:gd name="T101" fmla="*/ 26 h 51"/>
                <a:gd name="T102" fmla="*/ 15 w 189"/>
                <a:gd name="T103" fmla="*/ 24 h 51"/>
                <a:gd name="T104" fmla="*/ 7 w 189"/>
                <a:gd name="T105" fmla="*/ 23 h 51"/>
                <a:gd name="T106" fmla="*/ 1 w 189"/>
                <a:gd name="T107" fmla="*/ 20 h 51"/>
                <a:gd name="T108" fmla="*/ 0 w 189"/>
                <a:gd name="T109" fmla="*/ 16 h 51"/>
                <a:gd name="T110" fmla="*/ 5 w 189"/>
                <a:gd name="T111" fmla="*/ 13 h 51"/>
                <a:gd name="T112" fmla="*/ 18 w 189"/>
                <a:gd name="T11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51">
                  <a:moveTo>
                    <a:pt x="18" y="8"/>
                  </a:moveTo>
                  <a:lnTo>
                    <a:pt x="22" y="7"/>
                  </a:lnTo>
                  <a:lnTo>
                    <a:pt x="29" y="5"/>
                  </a:lnTo>
                  <a:lnTo>
                    <a:pt x="35" y="5"/>
                  </a:lnTo>
                  <a:lnTo>
                    <a:pt x="41" y="5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62" y="7"/>
                  </a:lnTo>
                  <a:lnTo>
                    <a:pt x="69" y="8"/>
                  </a:lnTo>
                  <a:lnTo>
                    <a:pt x="89" y="10"/>
                  </a:lnTo>
                  <a:lnTo>
                    <a:pt x="106" y="10"/>
                  </a:lnTo>
                  <a:lnTo>
                    <a:pt x="122" y="9"/>
                  </a:lnTo>
                  <a:lnTo>
                    <a:pt x="136" y="7"/>
                  </a:lnTo>
                  <a:lnTo>
                    <a:pt x="149" y="4"/>
                  </a:lnTo>
                  <a:lnTo>
                    <a:pt x="161" y="2"/>
                  </a:lnTo>
                  <a:lnTo>
                    <a:pt x="171" y="0"/>
                  </a:lnTo>
                  <a:lnTo>
                    <a:pt x="179" y="0"/>
                  </a:lnTo>
                  <a:lnTo>
                    <a:pt x="187" y="0"/>
                  </a:lnTo>
                  <a:lnTo>
                    <a:pt x="189" y="2"/>
                  </a:lnTo>
                  <a:lnTo>
                    <a:pt x="189" y="4"/>
                  </a:lnTo>
                  <a:lnTo>
                    <a:pt x="186" y="8"/>
                  </a:lnTo>
                  <a:lnTo>
                    <a:pt x="178" y="13"/>
                  </a:lnTo>
                  <a:lnTo>
                    <a:pt x="169" y="18"/>
                  </a:lnTo>
                  <a:lnTo>
                    <a:pt x="156" y="25"/>
                  </a:lnTo>
                  <a:lnTo>
                    <a:pt x="137" y="32"/>
                  </a:lnTo>
                  <a:lnTo>
                    <a:pt x="123" y="37"/>
                  </a:lnTo>
                  <a:lnTo>
                    <a:pt x="113" y="40"/>
                  </a:lnTo>
                  <a:lnTo>
                    <a:pt x="101" y="43"/>
                  </a:lnTo>
                  <a:lnTo>
                    <a:pt x="92" y="45"/>
                  </a:lnTo>
                  <a:lnTo>
                    <a:pt x="84" y="47"/>
                  </a:lnTo>
                  <a:lnTo>
                    <a:pt x="75" y="49"/>
                  </a:lnTo>
                  <a:lnTo>
                    <a:pt x="67" y="50"/>
                  </a:lnTo>
                  <a:lnTo>
                    <a:pt x="58" y="50"/>
                  </a:lnTo>
                  <a:lnTo>
                    <a:pt x="47" y="51"/>
                  </a:lnTo>
                  <a:lnTo>
                    <a:pt x="37" y="51"/>
                  </a:lnTo>
                  <a:lnTo>
                    <a:pt x="28" y="50"/>
                  </a:lnTo>
                  <a:lnTo>
                    <a:pt x="20" y="50"/>
                  </a:lnTo>
                  <a:lnTo>
                    <a:pt x="14" y="47"/>
                  </a:lnTo>
                  <a:lnTo>
                    <a:pt x="11" y="46"/>
                  </a:lnTo>
                  <a:lnTo>
                    <a:pt x="12" y="44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35" y="38"/>
                  </a:lnTo>
                  <a:lnTo>
                    <a:pt x="42" y="36"/>
                  </a:lnTo>
                  <a:lnTo>
                    <a:pt x="48" y="34"/>
                  </a:lnTo>
                  <a:lnTo>
                    <a:pt x="53" y="32"/>
                  </a:lnTo>
                  <a:lnTo>
                    <a:pt x="54" y="30"/>
                  </a:lnTo>
                  <a:lnTo>
                    <a:pt x="53" y="29"/>
                  </a:lnTo>
                  <a:lnTo>
                    <a:pt x="45" y="28"/>
                  </a:lnTo>
                  <a:lnTo>
                    <a:pt x="35" y="27"/>
                  </a:lnTo>
                  <a:lnTo>
                    <a:pt x="26" y="26"/>
                  </a:lnTo>
                  <a:lnTo>
                    <a:pt x="15" y="24"/>
                  </a:lnTo>
                  <a:lnTo>
                    <a:pt x="7" y="23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3" name="Freeform 525">
              <a:extLst>
                <a:ext uri="{FF2B5EF4-FFF2-40B4-BE49-F238E27FC236}">
                  <a16:creationId xmlns:a16="http://schemas.microsoft.com/office/drawing/2014/main" id="{25F5B236-467D-480D-B47B-88BE2F2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011"/>
              <a:ext cx="270" cy="243"/>
            </a:xfrm>
            <a:custGeom>
              <a:avLst/>
              <a:gdLst>
                <a:gd name="T0" fmla="*/ 341 w 541"/>
                <a:gd name="T1" fmla="*/ 111 h 486"/>
                <a:gd name="T2" fmla="*/ 418 w 541"/>
                <a:gd name="T3" fmla="*/ 82 h 486"/>
                <a:gd name="T4" fmla="*/ 468 w 541"/>
                <a:gd name="T5" fmla="*/ 53 h 486"/>
                <a:gd name="T6" fmla="*/ 532 w 541"/>
                <a:gd name="T7" fmla="*/ 41 h 486"/>
                <a:gd name="T8" fmla="*/ 506 w 541"/>
                <a:gd name="T9" fmla="*/ 59 h 486"/>
                <a:gd name="T10" fmla="*/ 454 w 541"/>
                <a:gd name="T11" fmla="*/ 87 h 486"/>
                <a:gd name="T12" fmla="*/ 383 w 541"/>
                <a:gd name="T13" fmla="*/ 120 h 486"/>
                <a:gd name="T14" fmla="*/ 334 w 541"/>
                <a:gd name="T15" fmla="*/ 143 h 486"/>
                <a:gd name="T16" fmla="*/ 275 w 541"/>
                <a:gd name="T17" fmla="*/ 204 h 486"/>
                <a:gd name="T18" fmla="*/ 281 w 541"/>
                <a:gd name="T19" fmla="*/ 210 h 486"/>
                <a:gd name="T20" fmla="*/ 322 w 541"/>
                <a:gd name="T21" fmla="*/ 194 h 486"/>
                <a:gd name="T22" fmla="*/ 300 w 541"/>
                <a:gd name="T23" fmla="*/ 230 h 486"/>
                <a:gd name="T24" fmla="*/ 289 w 541"/>
                <a:gd name="T25" fmla="*/ 266 h 486"/>
                <a:gd name="T26" fmla="*/ 324 w 541"/>
                <a:gd name="T27" fmla="*/ 228 h 486"/>
                <a:gd name="T28" fmla="*/ 379 w 541"/>
                <a:gd name="T29" fmla="*/ 165 h 486"/>
                <a:gd name="T30" fmla="*/ 467 w 541"/>
                <a:gd name="T31" fmla="*/ 109 h 486"/>
                <a:gd name="T32" fmla="*/ 535 w 541"/>
                <a:gd name="T33" fmla="*/ 99 h 486"/>
                <a:gd name="T34" fmla="*/ 467 w 541"/>
                <a:gd name="T35" fmla="*/ 128 h 486"/>
                <a:gd name="T36" fmla="*/ 403 w 541"/>
                <a:gd name="T37" fmla="*/ 164 h 486"/>
                <a:gd name="T38" fmla="*/ 350 w 541"/>
                <a:gd name="T39" fmla="*/ 230 h 486"/>
                <a:gd name="T40" fmla="*/ 355 w 541"/>
                <a:gd name="T41" fmla="*/ 240 h 486"/>
                <a:gd name="T42" fmla="*/ 412 w 541"/>
                <a:gd name="T43" fmla="*/ 210 h 486"/>
                <a:gd name="T44" fmla="*/ 457 w 541"/>
                <a:gd name="T45" fmla="*/ 206 h 486"/>
                <a:gd name="T46" fmla="*/ 449 w 541"/>
                <a:gd name="T47" fmla="*/ 216 h 486"/>
                <a:gd name="T48" fmla="*/ 367 w 541"/>
                <a:gd name="T49" fmla="*/ 261 h 486"/>
                <a:gd name="T50" fmla="*/ 380 w 541"/>
                <a:gd name="T51" fmla="*/ 282 h 486"/>
                <a:gd name="T52" fmla="*/ 366 w 541"/>
                <a:gd name="T53" fmla="*/ 292 h 486"/>
                <a:gd name="T54" fmla="*/ 306 w 541"/>
                <a:gd name="T55" fmla="*/ 300 h 486"/>
                <a:gd name="T56" fmla="*/ 263 w 541"/>
                <a:gd name="T57" fmla="*/ 319 h 486"/>
                <a:gd name="T58" fmla="*/ 338 w 541"/>
                <a:gd name="T59" fmla="*/ 308 h 486"/>
                <a:gd name="T60" fmla="*/ 371 w 541"/>
                <a:gd name="T61" fmla="*/ 326 h 486"/>
                <a:gd name="T62" fmla="*/ 305 w 541"/>
                <a:gd name="T63" fmla="*/ 331 h 486"/>
                <a:gd name="T64" fmla="*/ 212 w 541"/>
                <a:gd name="T65" fmla="*/ 350 h 486"/>
                <a:gd name="T66" fmla="*/ 154 w 541"/>
                <a:gd name="T67" fmla="*/ 394 h 486"/>
                <a:gd name="T68" fmla="*/ 160 w 541"/>
                <a:gd name="T69" fmla="*/ 405 h 486"/>
                <a:gd name="T70" fmla="*/ 170 w 541"/>
                <a:gd name="T71" fmla="*/ 415 h 486"/>
                <a:gd name="T72" fmla="*/ 118 w 541"/>
                <a:gd name="T73" fmla="*/ 441 h 486"/>
                <a:gd name="T74" fmla="*/ 37 w 541"/>
                <a:gd name="T75" fmla="*/ 450 h 486"/>
                <a:gd name="T76" fmla="*/ 46 w 541"/>
                <a:gd name="T77" fmla="*/ 463 h 486"/>
                <a:gd name="T78" fmla="*/ 78 w 541"/>
                <a:gd name="T79" fmla="*/ 470 h 486"/>
                <a:gd name="T80" fmla="*/ 31 w 541"/>
                <a:gd name="T81" fmla="*/ 481 h 486"/>
                <a:gd name="T82" fmla="*/ 3 w 541"/>
                <a:gd name="T83" fmla="*/ 481 h 486"/>
                <a:gd name="T84" fmla="*/ 8 w 541"/>
                <a:gd name="T85" fmla="*/ 438 h 486"/>
                <a:gd name="T86" fmla="*/ 51 w 541"/>
                <a:gd name="T87" fmla="*/ 424 h 486"/>
                <a:gd name="T88" fmla="*/ 113 w 541"/>
                <a:gd name="T89" fmla="*/ 406 h 486"/>
                <a:gd name="T90" fmla="*/ 179 w 541"/>
                <a:gd name="T91" fmla="*/ 348 h 486"/>
                <a:gd name="T92" fmla="*/ 204 w 541"/>
                <a:gd name="T93" fmla="*/ 331 h 486"/>
                <a:gd name="T94" fmla="*/ 223 w 541"/>
                <a:gd name="T95" fmla="*/ 306 h 486"/>
                <a:gd name="T96" fmla="*/ 220 w 541"/>
                <a:gd name="T97" fmla="*/ 292 h 486"/>
                <a:gd name="T98" fmla="*/ 242 w 541"/>
                <a:gd name="T99" fmla="*/ 246 h 486"/>
                <a:gd name="T100" fmla="*/ 262 w 541"/>
                <a:gd name="T101" fmla="*/ 211 h 486"/>
                <a:gd name="T102" fmla="*/ 252 w 541"/>
                <a:gd name="T103" fmla="*/ 160 h 486"/>
                <a:gd name="T104" fmla="*/ 300 w 541"/>
                <a:gd name="T105" fmla="*/ 104 h 486"/>
                <a:gd name="T106" fmla="*/ 327 w 541"/>
                <a:gd name="T107" fmla="*/ 76 h 486"/>
                <a:gd name="T108" fmla="*/ 370 w 541"/>
                <a:gd name="T109" fmla="*/ 60 h 486"/>
                <a:gd name="T110" fmla="*/ 410 w 541"/>
                <a:gd name="T111" fmla="*/ 33 h 486"/>
                <a:gd name="T112" fmla="*/ 440 w 541"/>
                <a:gd name="T113" fmla="*/ 19 h 486"/>
                <a:gd name="T114" fmla="*/ 501 w 541"/>
                <a:gd name="T115" fmla="*/ 0 h 486"/>
                <a:gd name="T116" fmla="*/ 508 w 541"/>
                <a:gd name="T117" fmla="*/ 19 h 486"/>
                <a:gd name="T118" fmla="*/ 423 w 541"/>
                <a:gd name="T119" fmla="*/ 40 h 486"/>
                <a:gd name="T120" fmla="*/ 381 w 541"/>
                <a:gd name="T121" fmla="*/ 66 h 486"/>
                <a:gd name="T122" fmla="*/ 357 w 541"/>
                <a:gd name="T123" fmla="*/ 78 h 486"/>
                <a:gd name="T124" fmla="*/ 303 w 541"/>
                <a:gd name="T125" fmla="*/ 14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1" h="486">
                  <a:moveTo>
                    <a:pt x="315" y="137"/>
                  </a:moveTo>
                  <a:lnTo>
                    <a:pt x="321" y="133"/>
                  </a:lnTo>
                  <a:lnTo>
                    <a:pt x="324" y="129"/>
                  </a:lnTo>
                  <a:lnTo>
                    <a:pt x="327" y="124"/>
                  </a:lnTo>
                  <a:lnTo>
                    <a:pt x="332" y="119"/>
                  </a:lnTo>
                  <a:lnTo>
                    <a:pt x="335" y="115"/>
                  </a:lnTo>
                  <a:lnTo>
                    <a:pt x="341" y="111"/>
                  </a:lnTo>
                  <a:lnTo>
                    <a:pt x="350" y="107"/>
                  </a:lnTo>
                  <a:lnTo>
                    <a:pt x="362" y="104"/>
                  </a:lnTo>
                  <a:lnTo>
                    <a:pt x="375" y="100"/>
                  </a:lnTo>
                  <a:lnTo>
                    <a:pt x="387" y="95"/>
                  </a:lnTo>
                  <a:lnTo>
                    <a:pt x="399" y="91"/>
                  </a:lnTo>
                  <a:lnTo>
                    <a:pt x="409" y="87"/>
                  </a:lnTo>
                  <a:lnTo>
                    <a:pt x="418" y="82"/>
                  </a:lnTo>
                  <a:lnTo>
                    <a:pt x="427" y="78"/>
                  </a:lnTo>
                  <a:lnTo>
                    <a:pt x="436" y="74"/>
                  </a:lnTo>
                  <a:lnTo>
                    <a:pt x="444" y="68"/>
                  </a:lnTo>
                  <a:lnTo>
                    <a:pt x="451" y="63"/>
                  </a:lnTo>
                  <a:lnTo>
                    <a:pt x="458" y="60"/>
                  </a:lnTo>
                  <a:lnTo>
                    <a:pt x="463" y="56"/>
                  </a:lnTo>
                  <a:lnTo>
                    <a:pt x="468" y="53"/>
                  </a:lnTo>
                  <a:lnTo>
                    <a:pt x="473" y="50"/>
                  </a:lnTo>
                  <a:lnTo>
                    <a:pt x="482" y="47"/>
                  </a:lnTo>
                  <a:lnTo>
                    <a:pt x="490" y="44"/>
                  </a:lnTo>
                  <a:lnTo>
                    <a:pt x="501" y="42"/>
                  </a:lnTo>
                  <a:lnTo>
                    <a:pt x="513" y="41"/>
                  </a:lnTo>
                  <a:lnTo>
                    <a:pt x="523" y="40"/>
                  </a:lnTo>
                  <a:lnTo>
                    <a:pt x="532" y="41"/>
                  </a:lnTo>
                  <a:lnTo>
                    <a:pt x="538" y="42"/>
                  </a:lnTo>
                  <a:lnTo>
                    <a:pt x="541" y="44"/>
                  </a:lnTo>
                  <a:lnTo>
                    <a:pt x="540" y="48"/>
                  </a:lnTo>
                  <a:lnTo>
                    <a:pt x="535" y="50"/>
                  </a:lnTo>
                  <a:lnTo>
                    <a:pt x="524" y="53"/>
                  </a:lnTo>
                  <a:lnTo>
                    <a:pt x="514" y="56"/>
                  </a:lnTo>
                  <a:lnTo>
                    <a:pt x="506" y="59"/>
                  </a:lnTo>
                  <a:lnTo>
                    <a:pt x="498" y="61"/>
                  </a:lnTo>
                  <a:lnTo>
                    <a:pt x="492" y="63"/>
                  </a:lnTo>
                  <a:lnTo>
                    <a:pt x="487" y="66"/>
                  </a:lnTo>
                  <a:lnTo>
                    <a:pt x="481" y="69"/>
                  </a:lnTo>
                  <a:lnTo>
                    <a:pt x="472" y="75"/>
                  </a:lnTo>
                  <a:lnTo>
                    <a:pt x="464" y="81"/>
                  </a:lnTo>
                  <a:lnTo>
                    <a:pt x="454" y="87"/>
                  </a:lnTo>
                  <a:lnTo>
                    <a:pt x="442" y="92"/>
                  </a:lnTo>
                  <a:lnTo>
                    <a:pt x="433" y="97"/>
                  </a:lnTo>
                  <a:lnTo>
                    <a:pt x="423" y="103"/>
                  </a:lnTo>
                  <a:lnTo>
                    <a:pt x="414" y="107"/>
                  </a:lnTo>
                  <a:lnTo>
                    <a:pt x="404" y="111"/>
                  </a:lnTo>
                  <a:lnTo>
                    <a:pt x="393" y="116"/>
                  </a:lnTo>
                  <a:lnTo>
                    <a:pt x="383" y="120"/>
                  </a:lnTo>
                  <a:lnTo>
                    <a:pt x="374" y="124"/>
                  </a:lnTo>
                  <a:lnTo>
                    <a:pt x="365" y="128"/>
                  </a:lnTo>
                  <a:lnTo>
                    <a:pt x="358" y="130"/>
                  </a:lnTo>
                  <a:lnTo>
                    <a:pt x="353" y="132"/>
                  </a:lnTo>
                  <a:lnTo>
                    <a:pt x="345" y="135"/>
                  </a:lnTo>
                  <a:lnTo>
                    <a:pt x="340" y="138"/>
                  </a:lnTo>
                  <a:lnTo>
                    <a:pt x="334" y="143"/>
                  </a:lnTo>
                  <a:lnTo>
                    <a:pt x="326" y="149"/>
                  </a:lnTo>
                  <a:lnTo>
                    <a:pt x="318" y="158"/>
                  </a:lnTo>
                  <a:lnTo>
                    <a:pt x="309" y="167"/>
                  </a:lnTo>
                  <a:lnTo>
                    <a:pt x="299" y="176"/>
                  </a:lnTo>
                  <a:lnTo>
                    <a:pt x="289" y="186"/>
                  </a:lnTo>
                  <a:lnTo>
                    <a:pt x="281" y="195"/>
                  </a:lnTo>
                  <a:lnTo>
                    <a:pt x="275" y="204"/>
                  </a:lnTo>
                  <a:lnTo>
                    <a:pt x="271" y="214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18"/>
                  </a:lnTo>
                  <a:lnTo>
                    <a:pt x="278" y="214"/>
                  </a:lnTo>
                  <a:lnTo>
                    <a:pt x="281" y="210"/>
                  </a:lnTo>
                  <a:lnTo>
                    <a:pt x="286" y="206"/>
                  </a:lnTo>
                  <a:lnTo>
                    <a:pt x="290" y="201"/>
                  </a:lnTo>
                  <a:lnTo>
                    <a:pt x="297" y="197"/>
                  </a:lnTo>
                  <a:lnTo>
                    <a:pt x="303" y="195"/>
                  </a:lnTo>
                  <a:lnTo>
                    <a:pt x="310" y="193"/>
                  </a:lnTo>
                  <a:lnTo>
                    <a:pt x="316" y="193"/>
                  </a:lnTo>
                  <a:lnTo>
                    <a:pt x="322" y="194"/>
                  </a:lnTo>
                  <a:lnTo>
                    <a:pt x="325" y="196"/>
                  </a:lnTo>
                  <a:lnTo>
                    <a:pt x="326" y="199"/>
                  </a:lnTo>
                  <a:lnTo>
                    <a:pt x="325" y="203"/>
                  </a:lnTo>
                  <a:lnTo>
                    <a:pt x="319" y="208"/>
                  </a:lnTo>
                  <a:lnTo>
                    <a:pt x="312" y="214"/>
                  </a:lnTo>
                  <a:lnTo>
                    <a:pt x="306" y="222"/>
                  </a:lnTo>
                  <a:lnTo>
                    <a:pt x="300" y="230"/>
                  </a:lnTo>
                  <a:lnTo>
                    <a:pt x="296" y="240"/>
                  </a:lnTo>
                  <a:lnTo>
                    <a:pt x="290" y="249"/>
                  </a:lnTo>
                  <a:lnTo>
                    <a:pt x="287" y="256"/>
                  </a:lnTo>
                  <a:lnTo>
                    <a:pt x="285" y="263"/>
                  </a:lnTo>
                  <a:lnTo>
                    <a:pt x="285" y="266"/>
                  </a:lnTo>
                  <a:lnTo>
                    <a:pt x="286" y="267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300" y="260"/>
                  </a:lnTo>
                  <a:lnTo>
                    <a:pt x="304" y="254"/>
                  </a:lnTo>
                  <a:lnTo>
                    <a:pt x="310" y="248"/>
                  </a:lnTo>
                  <a:lnTo>
                    <a:pt x="315" y="242"/>
                  </a:lnTo>
                  <a:lnTo>
                    <a:pt x="319" y="236"/>
                  </a:lnTo>
                  <a:lnTo>
                    <a:pt x="324" y="228"/>
                  </a:lnTo>
                  <a:lnTo>
                    <a:pt x="329" y="221"/>
                  </a:lnTo>
                  <a:lnTo>
                    <a:pt x="335" y="212"/>
                  </a:lnTo>
                  <a:lnTo>
                    <a:pt x="341" y="202"/>
                  </a:lnTo>
                  <a:lnTo>
                    <a:pt x="349" y="193"/>
                  </a:lnTo>
                  <a:lnTo>
                    <a:pt x="358" y="184"/>
                  </a:lnTo>
                  <a:lnTo>
                    <a:pt x="367" y="174"/>
                  </a:lnTo>
                  <a:lnTo>
                    <a:pt x="379" y="165"/>
                  </a:lnTo>
                  <a:lnTo>
                    <a:pt x="391" y="157"/>
                  </a:lnTo>
                  <a:lnTo>
                    <a:pt x="404" y="147"/>
                  </a:lnTo>
                  <a:lnTo>
                    <a:pt x="416" y="138"/>
                  </a:lnTo>
                  <a:lnTo>
                    <a:pt x="429" y="130"/>
                  </a:lnTo>
                  <a:lnTo>
                    <a:pt x="442" y="121"/>
                  </a:lnTo>
                  <a:lnTo>
                    <a:pt x="455" y="114"/>
                  </a:lnTo>
                  <a:lnTo>
                    <a:pt x="467" y="109"/>
                  </a:lnTo>
                  <a:lnTo>
                    <a:pt x="480" y="105"/>
                  </a:lnTo>
                  <a:lnTo>
                    <a:pt x="492" y="103"/>
                  </a:lnTo>
                  <a:lnTo>
                    <a:pt x="506" y="100"/>
                  </a:lnTo>
                  <a:lnTo>
                    <a:pt x="518" y="97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5" y="99"/>
                  </a:lnTo>
                  <a:lnTo>
                    <a:pt x="528" y="103"/>
                  </a:lnTo>
                  <a:lnTo>
                    <a:pt x="515" y="108"/>
                  </a:lnTo>
                  <a:lnTo>
                    <a:pt x="506" y="112"/>
                  </a:lnTo>
                  <a:lnTo>
                    <a:pt x="495" y="116"/>
                  </a:lnTo>
                  <a:lnTo>
                    <a:pt x="487" y="119"/>
                  </a:lnTo>
                  <a:lnTo>
                    <a:pt x="478" y="123"/>
                  </a:lnTo>
                  <a:lnTo>
                    <a:pt x="467" y="128"/>
                  </a:lnTo>
                  <a:lnTo>
                    <a:pt x="458" y="132"/>
                  </a:lnTo>
                  <a:lnTo>
                    <a:pt x="447" y="136"/>
                  </a:lnTo>
                  <a:lnTo>
                    <a:pt x="438" y="141"/>
                  </a:lnTo>
                  <a:lnTo>
                    <a:pt x="429" y="146"/>
                  </a:lnTo>
                  <a:lnTo>
                    <a:pt x="419" y="151"/>
                  </a:lnTo>
                  <a:lnTo>
                    <a:pt x="411" y="158"/>
                  </a:lnTo>
                  <a:lnTo>
                    <a:pt x="403" y="164"/>
                  </a:lnTo>
                  <a:lnTo>
                    <a:pt x="394" y="170"/>
                  </a:lnTo>
                  <a:lnTo>
                    <a:pt x="387" y="177"/>
                  </a:lnTo>
                  <a:lnTo>
                    <a:pt x="381" y="186"/>
                  </a:lnTo>
                  <a:lnTo>
                    <a:pt x="374" y="194"/>
                  </a:lnTo>
                  <a:lnTo>
                    <a:pt x="363" y="211"/>
                  </a:lnTo>
                  <a:lnTo>
                    <a:pt x="355" y="222"/>
                  </a:lnTo>
                  <a:lnTo>
                    <a:pt x="350" y="230"/>
                  </a:lnTo>
                  <a:lnTo>
                    <a:pt x="348" y="237"/>
                  </a:lnTo>
                  <a:lnTo>
                    <a:pt x="345" y="241"/>
                  </a:lnTo>
                  <a:lnTo>
                    <a:pt x="345" y="242"/>
                  </a:lnTo>
                  <a:lnTo>
                    <a:pt x="345" y="243"/>
                  </a:lnTo>
                  <a:lnTo>
                    <a:pt x="347" y="243"/>
                  </a:lnTo>
                  <a:lnTo>
                    <a:pt x="349" y="242"/>
                  </a:lnTo>
                  <a:lnTo>
                    <a:pt x="355" y="240"/>
                  </a:lnTo>
                  <a:lnTo>
                    <a:pt x="360" y="237"/>
                  </a:lnTo>
                  <a:lnTo>
                    <a:pt x="367" y="234"/>
                  </a:lnTo>
                  <a:lnTo>
                    <a:pt x="376" y="229"/>
                  </a:lnTo>
                  <a:lnTo>
                    <a:pt x="385" y="224"/>
                  </a:lnTo>
                  <a:lnTo>
                    <a:pt x="394" y="219"/>
                  </a:lnTo>
                  <a:lnTo>
                    <a:pt x="404" y="214"/>
                  </a:lnTo>
                  <a:lnTo>
                    <a:pt x="412" y="210"/>
                  </a:lnTo>
                  <a:lnTo>
                    <a:pt x="419" y="208"/>
                  </a:lnTo>
                  <a:lnTo>
                    <a:pt x="425" y="206"/>
                  </a:lnTo>
                  <a:lnTo>
                    <a:pt x="430" y="204"/>
                  </a:lnTo>
                  <a:lnTo>
                    <a:pt x="436" y="204"/>
                  </a:lnTo>
                  <a:lnTo>
                    <a:pt x="442" y="204"/>
                  </a:lnTo>
                  <a:lnTo>
                    <a:pt x="449" y="204"/>
                  </a:lnTo>
                  <a:lnTo>
                    <a:pt x="457" y="206"/>
                  </a:lnTo>
                  <a:lnTo>
                    <a:pt x="462" y="206"/>
                  </a:lnTo>
                  <a:lnTo>
                    <a:pt x="466" y="206"/>
                  </a:lnTo>
                  <a:lnTo>
                    <a:pt x="468" y="206"/>
                  </a:lnTo>
                  <a:lnTo>
                    <a:pt x="467" y="207"/>
                  </a:lnTo>
                  <a:lnTo>
                    <a:pt x="464" y="209"/>
                  </a:lnTo>
                  <a:lnTo>
                    <a:pt x="459" y="212"/>
                  </a:lnTo>
                  <a:lnTo>
                    <a:pt x="449" y="216"/>
                  </a:lnTo>
                  <a:lnTo>
                    <a:pt x="438" y="221"/>
                  </a:lnTo>
                  <a:lnTo>
                    <a:pt x="426" y="227"/>
                  </a:lnTo>
                  <a:lnTo>
                    <a:pt x="412" y="235"/>
                  </a:lnTo>
                  <a:lnTo>
                    <a:pt x="399" y="242"/>
                  </a:lnTo>
                  <a:lnTo>
                    <a:pt x="387" y="248"/>
                  </a:lnTo>
                  <a:lnTo>
                    <a:pt x="376" y="254"/>
                  </a:lnTo>
                  <a:lnTo>
                    <a:pt x="367" y="261"/>
                  </a:lnTo>
                  <a:lnTo>
                    <a:pt x="362" y="266"/>
                  </a:lnTo>
                  <a:lnTo>
                    <a:pt x="356" y="272"/>
                  </a:lnTo>
                  <a:lnTo>
                    <a:pt x="354" y="275"/>
                  </a:lnTo>
                  <a:lnTo>
                    <a:pt x="356" y="276"/>
                  </a:lnTo>
                  <a:lnTo>
                    <a:pt x="367" y="278"/>
                  </a:lnTo>
                  <a:lnTo>
                    <a:pt x="374" y="280"/>
                  </a:lnTo>
                  <a:lnTo>
                    <a:pt x="380" y="282"/>
                  </a:lnTo>
                  <a:lnTo>
                    <a:pt x="383" y="284"/>
                  </a:lnTo>
                  <a:lnTo>
                    <a:pt x="386" y="288"/>
                  </a:lnTo>
                  <a:lnTo>
                    <a:pt x="386" y="290"/>
                  </a:lnTo>
                  <a:lnTo>
                    <a:pt x="384" y="291"/>
                  </a:lnTo>
                  <a:lnTo>
                    <a:pt x="380" y="292"/>
                  </a:lnTo>
                  <a:lnTo>
                    <a:pt x="374" y="292"/>
                  </a:lnTo>
                  <a:lnTo>
                    <a:pt x="366" y="292"/>
                  </a:lnTo>
                  <a:lnTo>
                    <a:pt x="358" y="292"/>
                  </a:lnTo>
                  <a:lnTo>
                    <a:pt x="351" y="292"/>
                  </a:lnTo>
                  <a:lnTo>
                    <a:pt x="342" y="293"/>
                  </a:lnTo>
                  <a:lnTo>
                    <a:pt x="334" y="294"/>
                  </a:lnTo>
                  <a:lnTo>
                    <a:pt x="325" y="295"/>
                  </a:lnTo>
                  <a:lnTo>
                    <a:pt x="315" y="297"/>
                  </a:lnTo>
                  <a:lnTo>
                    <a:pt x="306" y="300"/>
                  </a:lnTo>
                  <a:lnTo>
                    <a:pt x="296" y="303"/>
                  </a:lnTo>
                  <a:lnTo>
                    <a:pt x="284" y="307"/>
                  </a:lnTo>
                  <a:lnTo>
                    <a:pt x="273" y="310"/>
                  </a:lnTo>
                  <a:lnTo>
                    <a:pt x="264" y="315"/>
                  </a:lnTo>
                  <a:lnTo>
                    <a:pt x="258" y="317"/>
                  </a:lnTo>
                  <a:lnTo>
                    <a:pt x="257" y="319"/>
                  </a:lnTo>
                  <a:lnTo>
                    <a:pt x="263" y="319"/>
                  </a:lnTo>
                  <a:lnTo>
                    <a:pt x="276" y="318"/>
                  </a:lnTo>
                  <a:lnTo>
                    <a:pt x="290" y="316"/>
                  </a:lnTo>
                  <a:lnTo>
                    <a:pt x="303" y="314"/>
                  </a:lnTo>
                  <a:lnTo>
                    <a:pt x="313" y="311"/>
                  </a:lnTo>
                  <a:lnTo>
                    <a:pt x="323" y="309"/>
                  </a:lnTo>
                  <a:lnTo>
                    <a:pt x="331" y="308"/>
                  </a:lnTo>
                  <a:lnTo>
                    <a:pt x="338" y="308"/>
                  </a:lnTo>
                  <a:lnTo>
                    <a:pt x="345" y="308"/>
                  </a:lnTo>
                  <a:lnTo>
                    <a:pt x="353" y="308"/>
                  </a:lnTo>
                  <a:lnTo>
                    <a:pt x="360" y="310"/>
                  </a:lnTo>
                  <a:lnTo>
                    <a:pt x="366" y="315"/>
                  </a:lnTo>
                  <a:lnTo>
                    <a:pt x="371" y="318"/>
                  </a:lnTo>
                  <a:lnTo>
                    <a:pt x="374" y="322"/>
                  </a:lnTo>
                  <a:lnTo>
                    <a:pt x="371" y="326"/>
                  </a:lnTo>
                  <a:lnTo>
                    <a:pt x="368" y="329"/>
                  </a:lnTo>
                  <a:lnTo>
                    <a:pt x="359" y="331"/>
                  </a:lnTo>
                  <a:lnTo>
                    <a:pt x="345" y="331"/>
                  </a:lnTo>
                  <a:lnTo>
                    <a:pt x="337" y="331"/>
                  </a:lnTo>
                  <a:lnTo>
                    <a:pt x="328" y="331"/>
                  </a:lnTo>
                  <a:lnTo>
                    <a:pt x="317" y="331"/>
                  </a:lnTo>
                  <a:lnTo>
                    <a:pt x="305" y="331"/>
                  </a:lnTo>
                  <a:lnTo>
                    <a:pt x="292" y="332"/>
                  </a:lnTo>
                  <a:lnTo>
                    <a:pt x="280" y="333"/>
                  </a:lnTo>
                  <a:lnTo>
                    <a:pt x="266" y="335"/>
                  </a:lnTo>
                  <a:lnTo>
                    <a:pt x="253" y="337"/>
                  </a:lnTo>
                  <a:lnTo>
                    <a:pt x="239" y="341"/>
                  </a:lnTo>
                  <a:lnTo>
                    <a:pt x="226" y="345"/>
                  </a:lnTo>
                  <a:lnTo>
                    <a:pt x="212" y="350"/>
                  </a:lnTo>
                  <a:lnTo>
                    <a:pt x="200" y="355"/>
                  </a:lnTo>
                  <a:lnTo>
                    <a:pt x="188" y="361"/>
                  </a:lnTo>
                  <a:lnTo>
                    <a:pt x="177" y="370"/>
                  </a:lnTo>
                  <a:lnTo>
                    <a:pt x="167" y="379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4"/>
                  </a:lnTo>
                  <a:lnTo>
                    <a:pt x="152" y="397"/>
                  </a:lnTo>
                  <a:lnTo>
                    <a:pt x="148" y="400"/>
                  </a:lnTo>
                  <a:lnTo>
                    <a:pt x="147" y="403"/>
                  </a:lnTo>
                  <a:lnTo>
                    <a:pt x="147" y="406"/>
                  </a:lnTo>
                  <a:lnTo>
                    <a:pt x="148" y="407"/>
                  </a:lnTo>
                  <a:lnTo>
                    <a:pt x="153" y="406"/>
                  </a:lnTo>
                  <a:lnTo>
                    <a:pt x="160" y="405"/>
                  </a:lnTo>
                  <a:lnTo>
                    <a:pt x="166" y="405"/>
                  </a:lnTo>
                  <a:lnTo>
                    <a:pt x="172" y="405"/>
                  </a:lnTo>
                  <a:lnTo>
                    <a:pt x="175" y="406"/>
                  </a:lnTo>
                  <a:lnTo>
                    <a:pt x="177" y="407"/>
                  </a:lnTo>
                  <a:lnTo>
                    <a:pt x="177" y="409"/>
                  </a:lnTo>
                  <a:lnTo>
                    <a:pt x="175" y="412"/>
                  </a:lnTo>
                  <a:lnTo>
                    <a:pt x="170" y="415"/>
                  </a:lnTo>
                  <a:lnTo>
                    <a:pt x="163" y="420"/>
                  </a:lnTo>
                  <a:lnTo>
                    <a:pt x="156" y="424"/>
                  </a:lnTo>
                  <a:lnTo>
                    <a:pt x="151" y="428"/>
                  </a:lnTo>
                  <a:lnTo>
                    <a:pt x="144" y="432"/>
                  </a:lnTo>
                  <a:lnTo>
                    <a:pt x="137" y="436"/>
                  </a:lnTo>
                  <a:lnTo>
                    <a:pt x="128" y="439"/>
                  </a:lnTo>
                  <a:lnTo>
                    <a:pt x="118" y="441"/>
                  </a:lnTo>
                  <a:lnTo>
                    <a:pt x="106" y="443"/>
                  </a:lnTo>
                  <a:lnTo>
                    <a:pt x="93" y="443"/>
                  </a:lnTo>
                  <a:lnTo>
                    <a:pt x="78" y="444"/>
                  </a:lnTo>
                  <a:lnTo>
                    <a:pt x="66" y="446"/>
                  </a:lnTo>
                  <a:lnTo>
                    <a:pt x="54" y="447"/>
                  </a:lnTo>
                  <a:lnTo>
                    <a:pt x="44" y="449"/>
                  </a:lnTo>
                  <a:lnTo>
                    <a:pt x="37" y="450"/>
                  </a:lnTo>
                  <a:lnTo>
                    <a:pt x="33" y="453"/>
                  </a:lnTo>
                  <a:lnTo>
                    <a:pt x="33" y="455"/>
                  </a:lnTo>
                  <a:lnTo>
                    <a:pt x="36" y="458"/>
                  </a:lnTo>
                  <a:lnTo>
                    <a:pt x="38" y="460"/>
                  </a:lnTo>
                  <a:lnTo>
                    <a:pt x="41" y="462"/>
                  </a:lnTo>
                  <a:lnTo>
                    <a:pt x="43" y="463"/>
                  </a:lnTo>
                  <a:lnTo>
                    <a:pt x="46" y="463"/>
                  </a:lnTo>
                  <a:lnTo>
                    <a:pt x="50" y="464"/>
                  </a:lnTo>
                  <a:lnTo>
                    <a:pt x="54" y="464"/>
                  </a:lnTo>
                  <a:lnTo>
                    <a:pt x="60" y="464"/>
                  </a:lnTo>
                  <a:lnTo>
                    <a:pt x="65" y="465"/>
                  </a:lnTo>
                  <a:lnTo>
                    <a:pt x="70" y="466"/>
                  </a:lnTo>
                  <a:lnTo>
                    <a:pt x="74" y="468"/>
                  </a:lnTo>
                  <a:lnTo>
                    <a:pt x="78" y="470"/>
                  </a:lnTo>
                  <a:lnTo>
                    <a:pt x="78" y="474"/>
                  </a:lnTo>
                  <a:lnTo>
                    <a:pt x="78" y="476"/>
                  </a:lnTo>
                  <a:lnTo>
                    <a:pt x="73" y="477"/>
                  </a:lnTo>
                  <a:lnTo>
                    <a:pt x="64" y="478"/>
                  </a:lnTo>
                  <a:lnTo>
                    <a:pt x="52" y="479"/>
                  </a:lnTo>
                  <a:lnTo>
                    <a:pt x="42" y="480"/>
                  </a:lnTo>
                  <a:lnTo>
                    <a:pt x="31" y="481"/>
                  </a:lnTo>
                  <a:lnTo>
                    <a:pt x="23" y="483"/>
                  </a:lnTo>
                  <a:lnTo>
                    <a:pt x="15" y="484"/>
                  </a:lnTo>
                  <a:lnTo>
                    <a:pt x="10" y="485"/>
                  </a:lnTo>
                  <a:lnTo>
                    <a:pt x="6" y="485"/>
                  </a:lnTo>
                  <a:lnTo>
                    <a:pt x="6" y="486"/>
                  </a:lnTo>
                  <a:lnTo>
                    <a:pt x="6" y="484"/>
                  </a:lnTo>
                  <a:lnTo>
                    <a:pt x="3" y="481"/>
                  </a:lnTo>
                  <a:lnTo>
                    <a:pt x="2" y="475"/>
                  </a:lnTo>
                  <a:lnTo>
                    <a:pt x="1" y="467"/>
                  </a:lnTo>
                  <a:lnTo>
                    <a:pt x="0" y="460"/>
                  </a:lnTo>
                  <a:lnTo>
                    <a:pt x="0" y="453"/>
                  </a:lnTo>
                  <a:lnTo>
                    <a:pt x="2" y="446"/>
                  </a:lnTo>
                  <a:lnTo>
                    <a:pt x="6" y="441"/>
                  </a:lnTo>
                  <a:lnTo>
                    <a:pt x="8" y="438"/>
                  </a:lnTo>
                  <a:lnTo>
                    <a:pt x="10" y="435"/>
                  </a:lnTo>
                  <a:lnTo>
                    <a:pt x="13" y="433"/>
                  </a:lnTo>
                  <a:lnTo>
                    <a:pt x="15" y="431"/>
                  </a:lnTo>
                  <a:lnTo>
                    <a:pt x="20" y="428"/>
                  </a:lnTo>
                  <a:lnTo>
                    <a:pt x="27" y="427"/>
                  </a:lnTo>
                  <a:lnTo>
                    <a:pt x="38" y="425"/>
                  </a:lnTo>
                  <a:lnTo>
                    <a:pt x="51" y="424"/>
                  </a:lnTo>
                  <a:lnTo>
                    <a:pt x="66" y="423"/>
                  </a:lnTo>
                  <a:lnTo>
                    <a:pt x="77" y="421"/>
                  </a:lnTo>
                  <a:lnTo>
                    <a:pt x="86" y="421"/>
                  </a:lnTo>
                  <a:lnTo>
                    <a:pt x="93" y="418"/>
                  </a:lnTo>
                  <a:lnTo>
                    <a:pt x="99" y="416"/>
                  </a:lnTo>
                  <a:lnTo>
                    <a:pt x="105" y="412"/>
                  </a:lnTo>
                  <a:lnTo>
                    <a:pt x="113" y="406"/>
                  </a:lnTo>
                  <a:lnTo>
                    <a:pt x="123" y="396"/>
                  </a:lnTo>
                  <a:lnTo>
                    <a:pt x="133" y="385"/>
                  </a:lnTo>
                  <a:lnTo>
                    <a:pt x="143" y="376"/>
                  </a:lnTo>
                  <a:lnTo>
                    <a:pt x="152" y="368"/>
                  </a:lnTo>
                  <a:lnTo>
                    <a:pt x="161" y="360"/>
                  </a:lnTo>
                  <a:lnTo>
                    <a:pt x="170" y="353"/>
                  </a:lnTo>
                  <a:lnTo>
                    <a:pt x="179" y="348"/>
                  </a:lnTo>
                  <a:lnTo>
                    <a:pt x="188" y="344"/>
                  </a:lnTo>
                  <a:lnTo>
                    <a:pt x="198" y="340"/>
                  </a:lnTo>
                  <a:lnTo>
                    <a:pt x="200" y="339"/>
                  </a:lnTo>
                  <a:lnTo>
                    <a:pt x="201" y="339"/>
                  </a:lnTo>
                  <a:lnTo>
                    <a:pt x="202" y="336"/>
                  </a:lnTo>
                  <a:lnTo>
                    <a:pt x="203" y="334"/>
                  </a:lnTo>
                  <a:lnTo>
                    <a:pt x="204" y="331"/>
                  </a:lnTo>
                  <a:lnTo>
                    <a:pt x="204" y="327"/>
                  </a:lnTo>
                  <a:lnTo>
                    <a:pt x="202" y="322"/>
                  </a:lnTo>
                  <a:lnTo>
                    <a:pt x="203" y="321"/>
                  </a:lnTo>
                  <a:lnTo>
                    <a:pt x="207" y="319"/>
                  </a:lnTo>
                  <a:lnTo>
                    <a:pt x="211" y="315"/>
                  </a:lnTo>
                  <a:lnTo>
                    <a:pt x="220" y="308"/>
                  </a:lnTo>
                  <a:lnTo>
                    <a:pt x="223" y="306"/>
                  </a:lnTo>
                  <a:lnTo>
                    <a:pt x="224" y="302"/>
                  </a:lnTo>
                  <a:lnTo>
                    <a:pt x="225" y="300"/>
                  </a:lnTo>
                  <a:lnTo>
                    <a:pt x="224" y="298"/>
                  </a:lnTo>
                  <a:lnTo>
                    <a:pt x="222" y="295"/>
                  </a:lnTo>
                  <a:lnTo>
                    <a:pt x="221" y="294"/>
                  </a:lnTo>
                  <a:lnTo>
                    <a:pt x="221" y="293"/>
                  </a:lnTo>
                  <a:lnTo>
                    <a:pt x="220" y="292"/>
                  </a:lnTo>
                  <a:lnTo>
                    <a:pt x="220" y="291"/>
                  </a:lnTo>
                  <a:lnTo>
                    <a:pt x="221" y="287"/>
                  </a:lnTo>
                  <a:lnTo>
                    <a:pt x="223" y="280"/>
                  </a:lnTo>
                  <a:lnTo>
                    <a:pt x="226" y="273"/>
                  </a:lnTo>
                  <a:lnTo>
                    <a:pt x="230" y="265"/>
                  </a:lnTo>
                  <a:lnTo>
                    <a:pt x="235" y="255"/>
                  </a:lnTo>
                  <a:lnTo>
                    <a:pt x="242" y="246"/>
                  </a:lnTo>
                  <a:lnTo>
                    <a:pt x="250" y="237"/>
                  </a:lnTo>
                  <a:lnTo>
                    <a:pt x="257" y="230"/>
                  </a:lnTo>
                  <a:lnTo>
                    <a:pt x="262" y="224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3" y="215"/>
                  </a:lnTo>
                  <a:lnTo>
                    <a:pt x="262" y="211"/>
                  </a:lnTo>
                  <a:lnTo>
                    <a:pt x="259" y="206"/>
                  </a:lnTo>
                  <a:lnTo>
                    <a:pt x="257" y="197"/>
                  </a:lnTo>
                  <a:lnTo>
                    <a:pt x="254" y="189"/>
                  </a:lnTo>
                  <a:lnTo>
                    <a:pt x="253" y="181"/>
                  </a:lnTo>
                  <a:lnTo>
                    <a:pt x="251" y="173"/>
                  </a:lnTo>
                  <a:lnTo>
                    <a:pt x="251" y="166"/>
                  </a:lnTo>
                  <a:lnTo>
                    <a:pt x="252" y="160"/>
                  </a:lnTo>
                  <a:lnTo>
                    <a:pt x="255" y="153"/>
                  </a:lnTo>
                  <a:lnTo>
                    <a:pt x="260" y="144"/>
                  </a:lnTo>
                  <a:lnTo>
                    <a:pt x="269" y="137"/>
                  </a:lnTo>
                  <a:lnTo>
                    <a:pt x="279" y="127"/>
                  </a:lnTo>
                  <a:lnTo>
                    <a:pt x="287" y="118"/>
                  </a:lnTo>
                  <a:lnTo>
                    <a:pt x="294" y="110"/>
                  </a:lnTo>
                  <a:lnTo>
                    <a:pt x="300" y="104"/>
                  </a:lnTo>
                  <a:lnTo>
                    <a:pt x="303" y="99"/>
                  </a:lnTo>
                  <a:lnTo>
                    <a:pt x="307" y="93"/>
                  </a:lnTo>
                  <a:lnTo>
                    <a:pt x="309" y="89"/>
                  </a:lnTo>
                  <a:lnTo>
                    <a:pt x="312" y="85"/>
                  </a:lnTo>
                  <a:lnTo>
                    <a:pt x="315" y="81"/>
                  </a:lnTo>
                  <a:lnTo>
                    <a:pt x="321" y="78"/>
                  </a:lnTo>
                  <a:lnTo>
                    <a:pt x="327" y="76"/>
                  </a:lnTo>
                  <a:lnTo>
                    <a:pt x="334" y="73"/>
                  </a:lnTo>
                  <a:lnTo>
                    <a:pt x="341" y="70"/>
                  </a:lnTo>
                  <a:lnTo>
                    <a:pt x="348" y="69"/>
                  </a:lnTo>
                  <a:lnTo>
                    <a:pt x="354" y="67"/>
                  </a:lnTo>
                  <a:lnTo>
                    <a:pt x="358" y="66"/>
                  </a:lnTo>
                  <a:lnTo>
                    <a:pt x="364" y="64"/>
                  </a:lnTo>
                  <a:lnTo>
                    <a:pt x="370" y="60"/>
                  </a:lnTo>
                  <a:lnTo>
                    <a:pt x="377" y="57"/>
                  </a:lnTo>
                  <a:lnTo>
                    <a:pt x="383" y="52"/>
                  </a:lnTo>
                  <a:lnTo>
                    <a:pt x="388" y="48"/>
                  </a:lnTo>
                  <a:lnTo>
                    <a:pt x="394" y="42"/>
                  </a:lnTo>
                  <a:lnTo>
                    <a:pt x="401" y="38"/>
                  </a:lnTo>
                  <a:lnTo>
                    <a:pt x="405" y="35"/>
                  </a:lnTo>
                  <a:lnTo>
                    <a:pt x="410" y="33"/>
                  </a:lnTo>
                  <a:lnTo>
                    <a:pt x="414" y="31"/>
                  </a:lnTo>
                  <a:lnTo>
                    <a:pt x="417" y="29"/>
                  </a:lnTo>
                  <a:lnTo>
                    <a:pt x="420" y="27"/>
                  </a:lnTo>
                  <a:lnTo>
                    <a:pt x="423" y="25"/>
                  </a:lnTo>
                  <a:lnTo>
                    <a:pt x="427" y="23"/>
                  </a:lnTo>
                  <a:lnTo>
                    <a:pt x="433" y="21"/>
                  </a:lnTo>
                  <a:lnTo>
                    <a:pt x="440" y="19"/>
                  </a:lnTo>
                  <a:lnTo>
                    <a:pt x="448" y="15"/>
                  </a:lnTo>
                  <a:lnTo>
                    <a:pt x="458" y="11"/>
                  </a:lnTo>
                  <a:lnTo>
                    <a:pt x="467" y="8"/>
                  </a:lnTo>
                  <a:lnTo>
                    <a:pt x="476" y="4"/>
                  </a:lnTo>
                  <a:lnTo>
                    <a:pt x="485" y="1"/>
                  </a:lnTo>
                  <a:lnTo>
                    <a:pt x="493" y="0"/>
                  </a:lnTo>
                  <a:lnTo>
                    <a:pt x="501" y="0"/>
                  </a:lnTo>
                  <a:lnTo>
                    <a:pt x="507" y="2"/>
                  </a:lnTo>
                  <a:lnTo>
                    <a:pt x="512" y="6"/>
                  </a:lnTo>
                  <a:lnTo>
                    <a:pt x="515" y="8"/>
                  </a:lnTo>
                  <a:lnTo>
                    <a:pt x="516" y="11"/>
                  </a:lnTo>
                  <a:lnTo>
                    <a:pt x="516" y="13"/>
                  </a:lnTo>
                  <a:lnTo>
                    <a:pt x="513" y="16"/>
                  </a:lnTo>
                  <a:lnTo>
                    <a:pt x="508" y="19"/>
                  </a:lnTo>
                  <a:lnTo>
                    <a:pt x="500" y="21"/>
                  </a:lnTo>
                  <a:lnTo>
                    <a:pt x="489" y="23"/>
                  </a:lnTo>
                  <a:lnTo>
                    <a:pt x="476" y="26"/>
                  </a:lnTo>
                  <a:lnTo>
                    <a:pt x="463" y="29"/>
                  </a:lnTo>
                  <a:lnTo>
                    <a:pt x="449" y="32"/>
                  </a:lnTo>
                  <a:lnTo>
                    <a:pt x="437" y="36"/>
                  </a:lnTo>
                  <a:lnTo>
                    <a:pt x="423" y="40"/>
                  </a:lnTo>
                  <a:lnTo>
                    <a:pt x="414" y="46"/>
                  </a:lnTo>
                  <a:lnTo>
                    <a:pt x="406" y="50"/>
                  </a:lnTo>
                  <a:lnTo>
                    <a:pt x="401" y="53"/>
                  </a:lnTo>
                  <a:lnTo>
                    <a:pt x="396" y="57"/>
                  </a:lnTo>
                  <a:lnTo>
                    <a:pt x="391" y="60"/>
                  </a:lnTo>
                  <a:lnTo>
                    <a:pt x="386" y="63"/>
                  </a:lnTo>
                  <a:lnTo>
                    <a:pt x="381" y="66"/>
                  </a:lnTo>
                  <a:lnTo>
                    <a:pt x="376" y="67"/>
                  </a:lnTo>
                  <a:lnTo>
                    <a:pt x="371" y="69"/>
                  </a:lnTo>
                  <a:lnTo>
                    <a:pt x="368" y="69"/>
                  </a:lnTo>
                  <a:lnTo>
                    <a:pt x="368" y="70"/>
                  </a:lnTo>
                  <a:lnTo>
                    <a:pt x="366" y="70"/>
                  </a:lnTo>
                  <a:lnTo>
                    <a:pt x="363" y="74"/>
                  </a:lnTo>
                  <a:lnTo>
                    <a:pt x="357" y="78"/>
                  </a:lnTo>
                  <a:lnTo>
                    <a:pt x="349" y="83"/>
                  </a:lnTo>
                  <a:lnTo>
                    <a:pt x="341" y="90"/>
                  </a:lnTo>
                  <a:lnTo>
                    <a:pt x="332" y="99"/>
                  </a:lnTo>
                  <a:lnTo>
                    <a:pt x="324" y="110"/>
                  </a:lnTo>
                  <a:lnTo>
                    <a:pt x="316" y="121"/>
                  </a:lnTo>
                  <a:lnTo>
                    <a:pt x="309" y="134"/>
                  </a:lnTo>
                  <a:lnTo>
                    <a:pt x="303" y="141"/>
                  </a:lnTo>
                  <a:lnTo>
                    <a:pt x="300" y="147"/>
                  </a:lnTo>
                  <a:lnTo>
                    <a:pt x="297" y="149"/>
                  </a:lnTo>
                  <a:lnTo>
                    <a:pt x="297" y="150"/>
                  </a:lnTo>
                  <a:lnTo>
                    <a:pt x="300" y="148"/>
                  </a:lnTo>
                  <a:lnTo>
                    <a:pt x="305" y="143"/>
                  </a:lnTo>
                  <a:lnTo>
                    <a:pt x="315" y="137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4" name="Freeform 526">
              <a:extLst>
                <a:ext uri="{FF2B5EF4-FFF2-40B4-BE49-F238E27FC236}">
                  <a16:creationId xmlns:a16="http://schemas.microsoft.com/office/drawing/2014/main" id="{F50552D8-D40C-42EA-A3F9-D14BA897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079"/>
              <a:ext cx="50" cy="40"/>
            </a:xfrm>
            <a:custGeom>
              <a:avLst/>
              <a:gdLst>
                <a:gd name="T0" fmla="*/ 82 w 101"/>
                <a:gd name="T1" fmla="*/ 19 h 81"/>
                <a:gd name="T2" fmla="*/ 82 w 101"/>
                <a:gd name="T3" fmla="*/ 13 h 81"/>
                <a:gd name="T4" fmla="*/ 79 w 101"/>
                <a:gd name="T5" fmla="*/ 8 h 81"/>
                <a:gd name="T6" fmla="*/ 70 w 101"/>
                <a:gd name="T7" fmla="*/ 9 h 81"/>
                <a:gd name="T8" fmla="*/ 58 w 101"/>
                <a:gd name="T9" fmla="*/ 17 h 81"/>
                <a:gd name="T10" fmla="*/ 46 w 101"/>
                <a:gd name="T11" fmla="*/ 26 h 81"/>
                <a:gd name="T12" fmla="*/ 35 w 101"/>
                <a:gd name="T13" fmla="*/ 34 h 81"/>
                <a:gd name="T14" fmla="*/ 28 w 101"/>
                <a:gd name="T15" fmla="*/ 44 h 81"/>
                <a:gd name="T16" fmla="*/ 25 w 101"/>
                <a:gd name="T17" fmla="*/ 52 h 81"/>
                <a:gd name="T18" fmla="*/ 22 w 101"/>
                <a:gd name="T19" fmla="*/ 62 h 81"/>
                <a:gd name="T20" fmla="*/ 15 w 101"/>
                <a:gd name="T21" fmla="*/ 71 h 81"/>
                <a:gd name="T22" fmla="*/ 8 w 101"/>
                <a:gd name="T23" fmla="*/ 78 h 81"/>
                <a:gd name="T24" fmla="*/ 0 w 101"/>
                <a:gd name="T25" fmla="*/ 81 h 81"/>
                <a:gd name="T26" fmla="*/ 1 w 101"/>
                <a:gd name="T27" fmla="*/ 75 h 81"/>
                <a:gd name="T28" fmla="*/ 8 w 101"/>
                <a:gd name="T29" fmla="*/ 63 h 81"/>
                <a:gd name="T30" fmla="*/ 18 w 101"/>
                <a:gd name="T31" fmla="*/ 49 h 81"/>
                <a:gd name="T32" fmla="*/ 23 w 101"/>
                <a:gd name="T33" fmla="*/ 36 h 81"/>
                <a:gd name="T34" fmla="*/ 29 w 101"/>
                <a:gd name="T35" fmla="*/ 25 h 81"/>
                <a:gd name="T36" fmla="*/ 39 w 101"/>
                <a:gd name="T37" fmla="*/ 15 h 81"/>
                <a:gd name="T38" fmla="*/ 51 w 101"/>
                <a:gd name="T39" fmla="*/ 7 h 81"/>
                <a:gd name="T40" fmla="*/ 63 w 101"/>
                <a:gd name="T41" fmla="*/ 4 h 81"/>
                <a:gd name="T42" fmla="*/ 75 w 101"/>
                <a:gd name="T43" fmla="*/ 1 h 81"/>
                <a:gd name="T44" fmla="*/ 83 w 101"/>
                <a:gd name="T45" fmla="*/ 0 h 81"/>
                <a:gd name="T46" fmla="*/ 89 w 101"/>
                <a:gd name="T47" fmla="*/ 3 h 81"/>
                <a:gd name="T48" fmla="*/ 91 w 101"/>
                <a:gd name="T49" fmla="*/ 8 h 81"/>
                <a:gd name="T50" fmla="*/ 95 w 101"/>
                <a:gd name="T51" fmla="*/ 15 h 81"/>
                <a:gd name="T52" fmla="*/ 98 w 101"/>
                <a:gd name="T53" fmla="*/ 22 h 81"/>
                <a:gd name="T54" fmla="*/ 99 w 101"/>
                <a:gd name="T55" fmla="*/ 29 h 81"/>
                <a:gd name="T56" fmla="*/ 96 w 101"/>
                <a:gd name="T57" fmla="*/ 37 h 81"/>
                <a:gd name="T58" fmla="*/ 96 w 101"/>
                <a:gd name="T59" fmla="*/ 47 h 81"/>
                <a:gd name="T60" fmla="*/ 97 w 101"/>
                <a:gd name="T61" fmla="*/ 55 h 81"/>
                <a:gd name="T62" fmla="*/ 100 w 101"/>
                <a:gd name="T63" fmla="*/ 61 h 81"/>
                <a:gd name="T64" fmla="*/ 101 w 101"/>
                <a:gd name="T65" fmla="*/ 67 h 81"/>
                <a:gd name="T66" fmla="*/ 92 w 101"/>
                <a:gd name="T67" fmla="*/ 73 h 81"/>
                <a:gd name="T68" fmla="*/ 82 w 101"/>
                <a:gd name="T69" fmla="*/ 64 h 81"/>
                <a:gd name="T70" fmla="*/ 73 w 101"/>
                <a:gd name="T71" fmla="*/ 52 h 81"/>
                <a:gd name="T72" fmla="*/ 69 w 101"/>
                <a:gd name="T73" fmla="*/ 38 h 81"/>
                <a:gd name="T74" fmla="*/ 72 w 101"/>
                <a:gd name="T75" fmla="*/ 2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81">
                  <a:moveTo>
                    <a:pt x="79" y="21"/>
                  </a:moveTo>
                  <a:lnTo>
                    <a:pt x="82" y="19"/>
                  </a:lnTo>
                  <a:lnTo>
                    <a:pt x="83" y="17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0" y="9"/>
                  </a:lnTo>
                  <a:lnTo>
                    <a:pt x="63" y="12"/>
                  </a:lnTo>
                  <a:lnTo>
                    <a:pt x="58" y="17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0"/>
                  </a:lnTo>
                  <a:lnTo>
                    <a:pt x="35" y="34"/>
                  </a:lnTo>
                  <a:lnTo>
                    <a:pt x="31" y="38"/>
                  </a:lnTo>
                  <a:lnTo>
                    <a:pt x="28" y="44"/>
                  </a:lnTo>
                  <a:lnTo>
                    <a:pt x="27" y="48"/>
                  </a:lnTo>
                  <a:lnTo>
                    <a:pt x="25" y="52"/>
                  </a:lnTo>
                  <a:lnTo>
                    <a:pt x="23" y="57"/>
                  </a:lnTo>
                  <a:lnTo>
                    <a:pt x="22" y="62"/>
                  </a:lnTo>
                  <a:lnTo>
                    <a:pt x="19" y="66"/>
                  </a:lnTo>
                  <a:lnTo>
                    <a:pt x="15" y="71"/>
                  </a:lnTo>
                  <a:lnTo>
                    <a:pt x="12" y="75"/>
                  </a:lnTo>
                  <a:lnTo>
                    <a:pt x="8" y="78"/>
                  </a:lnTo>
                  <a:lnTo>
                    <a:pt x="4" y="80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5"/>
                  </a:lnTo>
                  <a:lnTo>
                    <a:pt x="4" y="70"/>
                  </a:lnTo>
                  <a:lnTo>
                    <a:pt x="8" y="63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20" y="43"/>
                  </a:lnTo>
                  <a:lnTo>
                    <a:pt x="23" y="36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4" y="20"/>
                  </a:lnTo>
                  <a:lnTo>
                    <a:pt x="39" y="15"/>
                  </a:lnTo>
                  <a:lnTo>
                    <a:pt x="46" y="10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5" y="1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1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6" y="19"/>
                  </a:lnTo>
                  <a:lnTo>
                    <a:pt x="98" y="22"/>
                  </a:lnTo>
                  <a:lnTo>
                    <a:pt x="99" y="25"/>
                  </a:lnTo>
                  <a:lnTo>
                    <a:pt x="99" y="29"/>
                  </a:lnTo>
                  <a:lnTo>
                    <a:pt x="98" y="33"/>
                  </a:lnTo>
                  <a:lnTo>
                    <a:pt x="96" y="37"/>
                  </a:lnTo>
                  <a:lnTo>
                    <a:pt x="96" y="43"/>
                  </a:lnTo>
                  <a:lnTo>
                    <a:pt x="96" y="47"/>
                  </a:lnTo>
                  <a:lnTo>
                    <a:pt x="96" y="51"/>
                  </a:lnTo>
                  <a:lnTo>
                    <a:pt x="97" y="55"/>
                  </a:lnTo>
                  <a:lnTo>
                    <a:pt x="98" y="58"/>
                  </a:lnTo>
                  <a:lnTo>
                    <a:pt x="100" y="61"/>
                  </a:lnTo>
                  <a:lnTo>
                    <a:pt x="101" y="63"/>
                  </a:lnTo>
                  <a:lnTo>
                    <a:pt x="101" y="67"/>
                  </a:lnTo>
                  <a:lnTo>
                    <a:pt x="97" y="72"/>
                  </a:lnTo>
                  <a:lnTo>
                    <a:pt x="92" y="73"/>
                  </a:lnTo>
                  <a:lnTo>
                    <a:pt x="86" y="68"/>
                  </a:lnTo>
                  <a:lnTo>
                    <a:pt x="82" y="64"/>
                  </a:lnTo>
                  <a:lnTo>
                    <a:pt x="78" y="58"/>
                  </a:lnTo>
                  <a:lnTo>
                    <a:pt x="73" y="52"/>
                  </a:lnTo>
                  <a:lnTo>
                    <a:pt x="70" y="46"/>
                  </a:lnTo>
                  <a:lnTo>
                    <a:pt x="69" y="38"/>
                  </a:lnTo>
                  <a:lnTo>
                    <a:pt x="69" y="32"/>
                  </a:lnTo>
                  <a:lnTo>
                    <a:pt x="72" y="26"/>
                  </a:lnTo>
                  <a:lnTo>
                    <a:pt x="79" y="2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5" name="Freeform 527">
              <a:extLst>
                <a:ext uri="{FF2B5EF4-FFF2-40B4-BE49-F238E27FC236}">
                  <a16:creationId xmlns:a16="http://schemas.microsoft.com/office/drawing/2014/main" id="{F84BCFEA-E58C-4CC2-9002-AE455F85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288"/>
              <a:ext cx="52" cy="24"/>
            </a:xfrm>
            <a:custGeom>
              <a:avLst/>
              <a:gdLst>
                <a:gd name="T0" fmla="*/ 0 w 104"/>
                <a:gd name="T1" fmla="*/ 9 h 47"/>
                <a:gd name="T2" fmla="*/ 1 w 104"/>
                <a:gd name="T3" fmla="*/ 9 h 47"/>
                <a:gd name="T4" fmla="*/ 4 w 104"/>
                <a:gd name="T5" fmla="*/ 9 h 47"/>
                <a:gd name="T6" fmla="*/ 9 w 104"/>
                <a:gd name="T7" fmla="*/ 10 h 47"/>
                <a:gd name="T8" fmla="*/ 14 w 104"/>
                <a:gd name="T9" fmla="*/ 10 h 47"/>
                <a:gd name="T10" fmla="*/ 22 w 104"/>
                <a:gd name="T11" fmla="*/ 10 h 47"/>
                <a:gd name="T12" fmla="*/ 30 w 104"/>
                <a:gd name="T13" fmla="*/ 9 h 47"/>
                <a:gd name="T14" fmla="*/ 38 w 104"/>
                <a:gd name="T15" fmla="*/ 8 h 47"/>
                <a:gd name="T16" fmla="*/ 47 w 104"/>
                <a:gd name="T17" fmla="*/ 6 h 47"/>
                <a:gd name="T18" fmla="*/ 57 w 104"/>
                <a:gd name="T19" fmla="*/ 3 h 47"/>
                <a:gd name="T20" fmla="*/ 70 w 104"/>
                <a:gd name="T21" fmla="*/ 1 h 47"/>
                <a:gd name="T22" fmla="*/ 82 w 104"/>
                <a:gd name="T23" fmla="*/ 0 h 47"/>
                <a:gd name="T24" fmla="*/ 92 w 104"/>
                <a:gd name="T25" fmla="*/ 0 h 47"/>
                <a:gd name="T26" fmla="*/ 102 w 104"/>
                <a:gd name="T27" fmla="*/ 0 h 47"/>
                <a:gd name="T28" fmla="*/ 104 w 104"/>
                <a:gd name="T29" fmla="*/ 2 h 47"/>
                <a:gd name="T30" fmla="*/ 101 w 104"/>
                <a:gd name="T31" fmla="*/ 4 h 47"/>
                <a:gd name="T32" fmla="*/ 89 w 104"/>
                <a:gd name="T33" fmla="*/ 9 h 47"/>
                <a:gd name="T34" fmla="*/ 73 w 104"/>
                <a:gd name="T35" fmla="*/ 14 h 47"/>
                <a:gd name="T36" fmla="*/ 59 w 104"/>
                <a:gd name="T37" fmla="*/ 20 h 47"/>
                <a:gd name="T38" fmla="*/ 45 w 104"/>
                <a:gd name="T39" fmla="*/ 27 h 47"/>
                <a:gd name="T40" fmla="*/ 33 w 104"/>
                <a:gd name="T41" fmla="*/ 33 h 47"/>
                <a:gd name="T42" fmla="*/ 23 w 104"/>
                <a:gd name="T43" fmla="*/ 39 h 47"/>
                <a:gd name="T44" fmla="*/ 13 w 104"/>
                <a:gd name="T45" fmla="*/ 43 h 47"/>
                <a:gd name="T46" fmla="*/ 9 w 104"/>
                <a:gd name="T47" fmla="*/ 46 h 47"/>
                <a:gd name="T48" fmla="*/ 7 w 104"/>
                <a:gd name="T49" fmla="*/ 47 h 47"/>
                <a:gd name="T50" fmla="*/ 0 w 104"/>
                <a:gd name="T51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47">
                  <a:moveTo>
                    <a:pt x="0" y="9"/>
                  </a:moveTo>
                  <a:lnTo>
                    <a:pt x="1" y="9"/>
                  </a:lnTo>
                  <a:lnTo>
                    <a:pt x="4" y="9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22" y="10"/>
                  </a:lnTo>
                  <a:lnTo>
                    <a:pt x="30" y="9"/>
                  </a:lnTo>
                  <a:lnTo>
                    <a:pt x="38" y="8"/>
                  </a:lnTo>
                  <a:lnTo>
                    <a:pt x="47" y="6"/>
                  </a:lnTo>
                  <a:lnTo>
                    <a:pt x="57" y="3"/>
                  </a:lnTo>
                  <a:lnTo>
                    <a:pt x="70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04" y="2"/>
                  </a:lnTo>
                  <a:lnTo>
                    <a:pt x="101" y="4"/>
                  </a:lnTo>
                  <a:lnTo>
                    <a:pt x="89" y="9"/>
                  </a:lnTo>
                  <a:lnTo>
                    <a:pt x="73" y="14"/>
                  </a:lnTo>
                  <a:lnTo>
                    <a:pt x="59" y="20"/>
                  </a:lnTo>
                  <a:lnTo>
                    <a:pt x="45" y="27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3" y="43"/>
                  </a:lnTo>
                  <a:lnTo>
                    <a:pt x="9" y="46"/>
                  </a:lnTo>
                  <a:lnTo>
                    <a:pt x="7" y="4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6" name="Freeform 528">
              <a:extLst>
                <a:ext uri="{FF2B5EF4-FFF2-40B4-BE49-F238E27FC236}">
                  <a16:creationId xmlns:a16="http://schemas.microsoft.com/office/drawing/2014/main" id="{DAECE5D8-3D4E-4D3E-8B38-A72EBF6C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273"/>
              <a:ext cx="135" cy="94"/>
            </a:xfrm>
            <a:custGeom>
              <a:avLst/>
              <a:gdLst>
                <a:gd name="T0" fmla="*/ 24 w 268"/>
                <a:gd name="T1" fmla="*/ 131 h 187"/>
                <a:gd name="T2" fmla="*/ 10 w 268"/>
                <a:gd name="T3" fmla="*/ 140 h 187"/>
                <a:gd name="T4" fmla="*/ 7 w 268"/>
                <a:gd name="T5" fmla="*/ 148 h 187"/>
                <a:gd name="T6" fmla="*/ 19 w 268"/>
                <a:gd name="T7" fmla="*/ 151 h 187"/>
                <a:gd name="T8" fmla="*/ 42 w 268"/>
                <a:gd name="T9" fmla="*/ 147 h 187"/>
                <a:gd name="T10" fmla="*/ 59 w 268"/>
                <a:gd name="T11" fmla="*/ 142 h 187"/>
                <a:gd name="T12" fmla="*/ 67 w 268"/>
                <a:gd name="T13" fmla="*/ 141 h 187"/>
                <a:gd name="T14" fmla="*/ 61 w 268"/>
                <a:gd name="T15" fmla="*/ 145 h 187"/>
                <a:gd name="T16" fmla="*/ 42 w 268"/>
                <a:gd name="T17" fmla="*/ 156 h 187"/>
                <a:gd name="T18" fmla="*/ 21 w 268"/>
                <a:gd name="T19" fmla="*/ 167 h 187"/>
                <a:gd name="T20" fmla="*/ 6 w 268"/>
                <a:gd name="T21" fmla="*/ 175 h 187"/>
                <a:gd name="T22" fmla="*/ 0 w 268"/>
                <a:gd name="T23" fmla="*/ 182 h 187"/>
                <a:gd name="T24" fmla="*/ 5 w 268"/>
                <a:gd name="T25" fmla="*/ 186 h 187"/>
                <a:gd name="T26" fmla="*/ 13 w 268"/>
                <a:gd name="T27" fmla="*/ 187 h 187"/>
                <a:gd name="T28" fmla="*/ 25 w 268"/>
                <a:gd name="T29" fmla="*/ 185 h 187"/>
                <a:gd name="T30" fmla="*/ 37 w 268"/>
                <a:gd name="T31" fmla="*/ 178 h 187"/>
                <a:gd name="T32" fmla="*/ 50 w 268"/>
                <a:gd name="T33" fmla="*/ 168 h 187"/>
                <a:gd name="T34" fmla="*/ 65 w 268"/>
                <a:gd name="T35" fmla="*/ 158 h 187"/>
                <a:gd name="T36" fmla="*/ 83 w 268"/>
                <a:gd name="T37" fmla="*/ 150 h 187"/>
                <a:gd name="T38" fmla="*/ 98 w 268"/>
                <a:gd name="T39" fmla="*/ 140 h 187"/>
                <a:gd name="T40" fmla="*/ 109 w 268"/>
                <a:gd name="T41" fmla="*/ 126 h 187"/>
                <a:gd name="T42" fmla="*/ 116 w 268"/>
                <a:gd name="T43" fmla="*/ 111 h 187"/>
                <a:gd name="T44" fmla="*/ 126 w 268"/>
                <a:gd name="T45" fmla="*/ 95 h 187"/>
                <a:gd name="T46" fmla="*/ 140 w 268"/>
                <a:gd name="T47" fmla="*/ 80 h 187"/>
                <a:gd name="T48" fmla="*/ 161 w 268"/>
                <a:gd name="T49" fmla="*/ 66 h 187"/>
                <a:gd name="T50" fmla="*/ 176 w 268"/>
                <a:gd name="T51" fmla="*/ 57 h 187"/>
                <a:gd name="T52" fmla="*/ 185 w 268"/>
                <a:gd name="T53" fmla="*/ 48 h 187"/>
                <a:gd name="T54" fmla="*/ 191 w 268"/>
                <a:gd name="T55" fmla="*/ 42 h 187"/>
                <a:gd name="T56" fmla="*/ 200 w 268"/>
                <a:gd name="T57" fmla="*/ 35 h 187"/>
                <a:gd name="T58" fmla="*/ 208 w 268"/>
                <a:gd name="T59" fmla="*/ 30 h 187"/>
                <a:gd name="T60" fmla="*/ 216 w 268"/>
                <a:gd name="T61" fmla="*/ 26 h 187"/>
                <a:gd name="T62" fmla="*/ 228 w 268"/>
                <a:gd name="T63" fmla="*/ 24 h 187"/>
                <a:gd name="T64" fmla="*/ 244 w 268"/>
                <a:gd name="T65" fmla="*/ 19 h 187"/>
                <a:gd name="T66" fmla="*/ 261 w 268"/>
                <a:gd name="T67" fmla="*/ 11 h 187"/>
                <a:gd name="T68" fmla="*/ 268 w 268"/>
                <a:gd name="T69" fmla="*/ 3 h 187"/>
                <a:gd name="T70" fmla="*/ 261 w 268"/>
                <a:gd name="T71" fmla="*/ 0 h 187"/>
                <a:gd name="T72" fmla="*/ 236 w 268"/>
                <a:gd name="T73" fmla="*/ 7 h 187"/>
                <a:gd name="T74" fmla="*/ 212 w 268"/>
                <a:gd name="T75" fmla="*/ 13 h 187"/>
                <a:gd name="T76" fmla="*/ 192 w 268"/>
                <a:gd name="T77" fmla="*/ 19 h 187"/>
                <a:gd name="T78" fmla="*/ 179 w 268"/>
                <a:gd name="T79" fmla="*/ 26 h 187"/>
                <a:gd name="T80" fmla="*/ 170 w 268"/>
                <a:gd name="T81" fmla="*/ 37 h 187"/>
                <a:gd name="T82" fmla="*/ 163 w 268"/>
                <a:gd name="T83" fmla="*/ 46 h 187"/>
                <a:gd name="T84" fmla="*/ 153 w 268"/>
                <a:gd name="T85" fmla="*/ 53 h 187"/>
                <a:gd name="T86" fmla="*/ 141 w 268"/>
                <a:gd name="T87" fmla="*/ 59 h 187"/>
                <a:gd name="T88" fmla="*/ 128 w 268"/>
                <a:gd name="T89" fmla="*/ 63 h 187"/>
                <a:gd name="T90" fmla="*/ 117 w 268"/>
                <a:gd name="T91" fmla="*/ 70 h 187"/>
                <a:gd name="T92" fmla="*/ 110 w 268"/>
                <a:gd name="T93" fmla="*/ 78 h 187"/>
                <a:gd name="T94" fmla="*/ 104 w 268"/>
                <a:gd name="T95" fmla="*/ 88 h 187"/>
                <a:gd name="T96" fmla="*/ 98 w 268"/>
                <a:gd name="T97" fmla="*/ 94 h 187"/>
                <a:gd name="T98" fmla="*/ 88 w 268"/>
                <a:gd name="T99" fmla="*/ 104 h 187"/>
                <a:gd name="T100" fmla="*/ 73 w 268"/>
                <a:gd name="T101" fmla="*/ 115 h 187"/>
                <a:gd name="T102" fmla="*/ 49 w 268"/>
                <a:gd name="T103" fmla="*/ 1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8" h="187">
                  <a:moveTo>
                    <a:pt x="33" y="129"/>
                  </a:moveTo>
                  <a:lnTo>
                    <a:pt x="24" y="131"/>
                  </a:lnTo>
                  <a:lnTo>
                    <a:pt x="16" y="136"/>
                  </a:lnTo>
                  <a:lnTo>
                    <a:pt x="10" y="140"/>
                  </a:lnTo>
                  <a:lnTo>
                    <a:pt x="7" y="144"/>
                  </a:lnTo>
                  <a:lnTo>
                    <a:pt x="7" y="148"/>
                  </a:lnTo>
                  <a:lnTo>
                    <a:pt x="10" y="150"/>
                  </a:lnTo>
                  <a:lnTo>
                    <a:pt x="19" y="151"/>
                  </a:lnTo>
                  <a:lnTo>
                    <a:pt x="29" y="150"/>
                  </a:lnTo>
                  <a:lnTo>
                    <a:pt x="42" y="147"/>
                  </a:lnTo>
                  <a:lnTo>
                    <a:pt x="52" y="144"/>
                  </a:lnTo>
                  <a:lnTo>
                    <a:pt x="59" y="142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5" y="142"/>
                  </a:lnTo>
                  <a:lnTo>
                    <a:pt x="61" y="145"/>
                  </a:lnTo>
                  <a:lnTo>
                    <a:pt x="52" y="150"/>
                  </a:lnTo>
                  <a:lnTo>
                    <a:pt x="42" y="156"/>
                  </a:lnTo>
                  <a:lnTo>
                    <a:pt x="31" y="162"/>
                  </a:lnTo>
                  <a:lnTo>
                    <a:pt x="21" y="167"/>
                  </a:lnTo>
                  <a:lnTo>
                    <a:pt x="12" y="171"/>
                  </a:lnTo>
                  <a:lnTo>
                    <a:pt x="6" y="175"/>
                  </a:lnTo>
                  <a:lnTo>
                    <a:pt x="1" y="179"/>
                  </a:lnTo>
                  <a:lnTo>
                    <a:pt x="0" y="182"/>
                  </a:lnTo>
                  <a:lnTo>
                    <a:pt x="1" y="185"/>
                  </a:lnTo>
                  <a:lnTo>
                    <a:pt x="5" y="186"/>
                  </a:lnTo>
                  <a:lnTo>
                    <a:pt x="10" y="187"/>
                  </a:lnTo>
                  <a:lnTo>
                    <a:pt x="13" y="187"/>
                  </a:lnTo>
                  <a:lnTo>
                    <a:pt x="20" y="187"/>
                  </a:lnTo>
                  <a:lnTo>
                    <a:pt x="25" y="185"/>
                  </a:lnTo>
                  <a:lnTo>
                    <a:pt x="31" y="182"/>
                  </a:lnTo>
                  <a:lnTo>
                    <a:pt x="37" y="178"/>
                  </a:lnTo>
                  <a:lnTo>
                    <a:pt x="43" y="173"/>
                  </a:lnTo>
                  <a:lnTo>
                    <a:pt x="50" y="168"/>
                  </a:lnTo>
                  <a:lnTo>
                    <a:pt x="57" y="163"/>
                  </a:lnTo>
                  <a:lnTo>
                    <a:pt x="65" y="158"/>
                  </a:lnTo>
                  <a:lnTo>
                    <a:pt x="75" y="154"/>
                  </a:lnTo>
                  <a:lnTo>
                    <a:pt x="83" y="150"/>
                  </a:lnTo>
                  <a:lnTo>
                    <a:pt x="90" y="145"/>
                  </a:lnTo>
                  <a:lnTo>
                    <a:pt x="98" y="140"/>
                  </a:lnTo>
                  <a:lnTo>
                    <a:pt x="104" y="133"/>
                  </a:lnTo>
                  <a:lnTo>
                    <a:pt x="109" y="126"/>
                  </a:lnTo>
                  <a:lnTo>
                    <a:pt x="113" y="119"/>
                  </a:lnTo>
                  <a:lnTo>
                    <a:pt x="116" y="111"/>
                  </a:lnTo>
                  <a:lnTo>
                    <a:pt x="121" y="103"/>
                  </a:lnTo>
                  <a:lnTo>
                    <a:pt x="126" y="95"/>
                  </a:lnTo>
                  <a:lnTo>
                    <a:pt x="133" y="87"/>
                  </a:lnTo>
                  <a:lnTo>
                    <a:pt x="140" y="80"/>
                  </a:lnTo>
                  <a:lnTo>
                    <a:pt x="151" y="73"/>
                  </a:lnTo>
                  <a:lnTo>
                    <a:pt x="161" y="66"/>
                  </a:lnTo>
                  <a:lnTo>
                    <a:pt x="169" y="61"/>
                  </a:lnTo>
                  <a:lnTo>
                    <a:pt x="176" y="57"/>
                  </a:lnTo>
                  <a:lnTo>
                    <a:pt x="180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1" y="42"/>
                  </a:lnTo>
                  <a:lnTo>
                    <a:pt x="195" y="38"/>
                  </a:lnTo>
                  <a:lnTo>
                    <a:pt x="200" y="35"/>
                  </a:lnTo>
                  <a:lnTo>
                    <a:pt x="203" y="32"/>
                  </a:lnTo>
                  <a:lnTo>
                    <a:pt x="208" y="30"/>
                  </a:lnTo>
                  <a:lnTo>
                    <a:pt x="212" y="29"/>
                  </a:lnTo>
                  <a:lnTo>
                    <a:pt x="216" y="26"/>
                  </a:lnTo>
                  <a:lnTo>
                    <a:pt x="221" y="25"/>
                  </a:lnTo>
                  <a:lnTo>
                    <a:pt x="228" y="24"/>
                  </a:lnTo>
                  <a:lnTo>
                    <a:pt x="235" y="22"/>
                  </a:lnTo>
                  <a:lnTo>
                    <a:pt x="244" y="19"/>
                  </a:lnTo>
                  <a:lnTo>
                    <a:pt x="254" y="15"/>
                  </a:lnTo>
                  <a:lnTo>
                    <a:pt x="261" y="11"/>
                  </a:lnTo>
                  <a:lnTo>
                    <a:pt x="266" y="7"/>
                  </a:lnTo>
                  <a:lnTo>
                    <a:pt x="268" y="3"/>
                  </a:lnTo>
                  <a:lnTo>
                    <a:pt x="267" y="0"/>
                  </a:lnTo>
                  <a:lnTo>
                    <a:pt x="261" y="0"/>
                  </a:lnTo>
                  <a:lnTo>
                    <a:pt x="250" y="3"/>
                  </a:lnTo>
                  <a:lnTo>
                    <a:pt x="236" y="7"/>
                  </a:lnTo>
                  <a:lnTo>
                    <a:pt x="224" y="10"/>
                  </a:lnTo>
                  <a:lnTo>
                    <a:pt x="212" y="13"/>
                  </a:lnTo>
                  <a:lnTo>
                    <a:pt x="202" y="16"/>
                  </a:lnTo>
                  <a:lnTo>
                    <a:pt x="192" y="19"/>
                  </a:lnTo>
                  <a:lnTo>
                    <a:pt x="185" y="23"/>
                  </a:lnTo>
                  <a:lnTo>
                    <a:pt x="179" y="26"/>
                  </a:lnTo>
                  <a:lnTo>
                    <a:pt x="175" y="32"/>
                  </a:lnTo>
                  <a:lnTo>
                    <a:pt x="170" y="37"/>
                  </a:lnTo>
                  <a:lnTo>
                    <a:pt x="166" y="42"/>
                  </a:lnTo>
                  <a:lnTo>
                    <a:pt x="163" y="46"/>
                  </a:lnTo>
                  <a:lnTo>
                    <a:pt x="158" y="49"/>
                  </a:lnTo>
                  <a:lnTo>
                    <a:pt x="153" y="53"/>
                  </a:lnTo>
                  <a:lnTo>
                    <a:pt x="148" y="57"/>
                  </a:lnTo>
                  <a:lnTo>
                    <a:pt x="141" y="59"/>
                  </a:lnTo>
                  <a:lnTo>
                    <a:pt x="134" y="61"/>
                  </a:lnTo>
                  <a:lnTo>
                    <a:pt x="128" y="63"/>
                  </a:lnTo>
                  <a:lnTo>
                    <a:pt x="123" y="65"/>
                  </a:lnTo>
                  <a:lnTo>
                    <a:pt x="117" y="70"/>
                  </a:lnTo>
                  <a:lnTo>
                    <a:pt x="113" y="74"/>
                  </a:lnTo>
                  <a:lnTo>
                    <a:pt x="110" y="78"/>
                  </a:lnTo>
                  <a:lnTo>
                    <a:pt x="107" y="84"/>
                  </a:lnTo>
                  <a:lnTo>
                    <a:pt x="104" y="88"/>
                  </a:lnTo>
                  <a:lnTo>
                    <a:pt x="102" y="91"/>
                  </a:lnTo>
                  <a:lnTo>
                    <a:pt x="98" y="94"/>
                  </a:lnTo>
                  <a:lnTo>
                    <a:pt x="94" y="99"/>
                  </a:lnTo>
                  <a:lnTo>
                    <a:pt x="88" y="104"/>
                  </a:lnTo>
                  <a:lnTo>
                    <a:pt x="82" y="110"/>
                  </a:lnTo>
                  <a:lnTo>
                    <a:pt x="73" y="115"/>
                  </a:lnTo>
                  <a:lnTo>
                    <a:pt x="61" y="120"/>
                  </a:lnTo>
                  <a:lnTo>
                    <a:pt x="49" y="125"/>
                  </a:lnTo>
                  <a:lnTo>
                    <a:pt x="33" y="129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7" name="Freeform 529">
              <a:extLst>
                <a:ext uri="{FF2B5EF4-FFF2-40B4-BE49-F238E27FC236}">
                  <a16:creationId xmlns:a16="http://schemas.microsoft.com/office/drawing/2014/main" id="{3B0E101F-A515-4BD3-B040-0157C8DA0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213"/>
              <a:ext cx="39" cy="16"/>
            </a:xfrm>
            <a:custGeom>
              <a:avLst/>
              <a:gdLst>
                <a:gd name="T0" fmla="*/ 0 w 76"/>
                <a:gd name="T1" fmla="*/ 1 h 31"/>
                <a:gd name="T2" fmla="*/ 0 w 76"/>
                <a:gd name="T3" fmla="*/ 1 h 31"/>
                <a:gd name="T4" fmla="*/ 0 w 76"/>
                <a:gd name="T5" fmla="*/ 2 h 31"/>
                <a:gd name="T6" fmla="*/ 0 w 76"/>
                <a:gd name="T7" fmla="*/ 5 h 31"/>
                <a:gd name="T8" fmla="*/ 0 w 76"/>
                <a:gd name="T9" fmla="*/ 7 h 31"/>
                <a:gd name="T10" fmla="*/ 0 w 76"/>
                <a:gd name="T11" fmla="*/ 9 h 31"/>
                <a:gd name="T12" fmla="*/ 1 w 76"/>
                <a:gd name="T13" fmla="*/ 13 h 31"/>
                <a:gd name="T14" fmla="*/ 3 w 76"/>
                <a:gd name="T15" fmla="*/ 16 h 31"/>
                <a:gd name="T16" fmla="*/ 5 w 76"/>
                <a:gd name="T17" fmla="*/ 19 h 31"/>
                <a:gd name="T18" fmla="*/ 9 w 76"/>
                <a:gd name="T19" fmla="*/ 24 h 31"/>
                <a:gd name="T20" fmla="*/ 15 w 76"/>
                <a:gd name="T21" fmla="*/ 28 h 31"/>
                <a:gd name="T22" fmla="*/ 19 w 76"/>
                <a:gd name="T23" fmla="*/ 29 h 31"/>
                <a:gd name="T24" fmla="*/ 22 w 76"/>
                <a:gd name="T25" fmla="*/ 25 h 31"/>
                <a:gd name="T26" fmla="*/ 23 w 76"/>
                <a:gd name="T27" fmla="*/ 21 h 31"/>
                <a:gd name="T28" fmla="*/ 27 w 76"/>
                <a:gd name="T29" fmla="*/ 17 h 31"/>
                <a:gd name="T30" fmla="*/ 29 w 76"/>
                <a:gd name="T31" fmla="*/ 13 h 31"/>
                <a:gd name="T32" fmla="*/ 31 w 76"/>
                <a:gd name="T33" fmla="*/ 9 h 31"/>
                <a:gd name="T34" fmla="*/ 33 w 76"/>
                <a:gd name="T35" fmla="*/ 6 h 31"/>
                <a:gd name="T36" fmla="*/ 36 w 76"/>
                <a:gd name="T37" fmla="*/ 5 h 31"/>
                <a:gd name="T38" fmla="*/ 38 w 76"/>
                <a:gd name="T39" fmla="*/ 5 h 31"/>
                <a:gd name="T40" fmla="*/ 39 w 76"/>
                <a:gd name="T41" fmla="*/ 8 h 31"/>
                <a:gd name="T42" fmla="*/ 41 w 76"/>
                <a:gd name="T43" fmla="*/ 12 h 31"/>
                <a:gd name="T44" fmla="*/ 42 w 76"/>
                <a:gd name="T45" fmla="*/ 16 h 31"/>
                <a:gd name="T46" fmla="*/ 43 w 76"/>
                <a:gd name="T47" fmla="*/ 20 h 31"/>
                <a:gd name="T48" fmla="*/ 44 w 76"/>
                <a:gd name="T49" fmla="*/ 23 h 31"/>
                <a:gd name="T50" fmla="*/ 45 w 76"/>
                <a:gd name="T51" fmla="*/ 26 h 31"/>
                <a:gd name="T52" fmla="*/ 47 w 76"/>
                <a:gd name="T53" fmla="*/ 28 h 31"/>
                <a:gd name="T54" fmla="*/ 48 w 76"/>
                <a:gd name="T55" fmla="*/ 30 h 31"/>
                <a:gd name="T56" fmla="*/ 52 w 76"/>
                <a:gd name="T57" fmla="*/ 31 h 31"/>
                <a:gd name="T58" fmla="*/ 57 w 76"/>
                <a:gd name="T59" fmla="*/ 31 h 31"/>
                <a:gd name="T60" fmla="*/ 65 w 76"/>
                <a:gd name="T61" fmla="*/ 31 h 31"/>
                <a:gd name="T62" fmla="*/ 70 w 76"/>
                <a:gd name="T63" fmla="*/ 30 h 31"/>
                <a:gd name="T64" fmla="*/ 72 w 76"/>
                <a:gd name="T65" fmla="*/ 29 h 31"/>
                <a:gd name="T66" fmla="*/ 72 w 76"/>
                <a:gd name="T67" fmla="*/ 29 h 31"/>
                <a:gd name="T68" fmla="*/ 74 w 76"/>
                <a:gd name="T69" fmla="*/ 27 h 31"/>
                <a:gd name="T70" fmla="*/ 75 w 76"/>
                <a:gd name="T71" fmla="*/ 25 h 31"/>
                <a:gd name="T72" fmla="*/ 76 w 76"/>
                <a:gd name="T73" fmla="*/ 22 h 31"/>
                <a:gd name="T74" fmla="*/ 76 w 76"/>
                <a:gd name="T75" fmla="*/ 19 h 31"/>
                <a:gd name="T76" fmla="*/ 76 w 76"/>
                <a:gd name="T77" fmla="*/ 16 h 31"/>
                <a:gd name="T78" fmla="*/ 76 w 76"/>
                <a:gd name="T79" fmla="*/ 13 h 31"/>
                <a:gd name="T80" fmla="*/ 74 w 76"/>
                <a:gd name="T81" fmla="*/ 11 h 31"/>
                <a:gd name="T82" fmla="*/ 68 w 76"/>
                <a:gd name="T83" fmla="*/ 7 h 31"/>
                <a:gd name="T84" fmla="*/ 62 w 76"/>
                <a:gd name="T85" fmla="*/ 3 h 31"/>
                <a:gd name="T86" fmla="*/ 56 w 76"/>
                <a:gd name="T87" fmla="*/ 1 h 31"/>
                <a:gd name="T88" fmla="*/ 54 w 76"/>
                <a:gd name="T89" fmla="*/ 0 h 31"/>
                <a:gd name="T90" fmla="*/ 0 w 76"/>
                <a:gd name="T9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" h="31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9" y="24"/>
                  </a:lnTo>
                  <a:lnTo>
                    <a:pt x="15" y="28"/>
                  </a:lnTo>
                  <a:lnTo>
                    <a:pt x="19" y="29"/>
                  </a:lnTo>
                  <a:lnTo>
                    <a:pt x="22" y="25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3"/>
                  </a:lnTo>
                  <a:lnTo>
                    <a:pt x="31" y="9"/>
                  </a:lnTo>
                  <a:lnTo>
                    <a:pt x="33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8"/>
                  </a:lnTo>
                  <a:lnTo>
                    <a:pt x="41" y="12"/>
                  </a:lnTo>
                  <a:lnTo>
                    <a:pt x="42" y="16"/>
                  </a:lnTo>
                  <a:lnTo>
                    <a:pt x="43" y="20"/>
                  </a:lnTo>
                  <a:lnTo>
                    <a:pt x="44" y="23"/>
                  </a:lnTo>
                  <a:lnTo>
                    <a:pt x="45" y="26"/>
                  </a:lnTo>
                  <a:lnTo>
                    <a:pt x="47" y="28"/>
                  </a:lnTo>
                  <a:lnTo>
                    <a:pt x="48" y="30"/>
                  </a:lnTo>
                  <a:lnTo>
                    <a:pt x="52" y="31"/>
                  </a:lnTo>
                  <a:lnTo>
                    <a:pt x="57" y="31"/>
                  </a:lnTo>
                  <a:lnTo>
                    <a:pt x="65" y="31"/>
                  </a:lnTo>
                  <a:lnTo>
                    <a:pt x="70" y="30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4" y="27"/>
                  </a:lnTo>
                  <a:lnTo>
                    <a:pt x="75" y="25"/>
                  </a:lnTo>
                  <a:lnTo>
                    <a:pt x="76" y="22"/>
                  </a:lnTo>
                  <a:lnTo>
                    <a:pt x="76" y="19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4" y="11"/>
                  </a:lnTo>
                  <a:lnTo>
                    <a:pt x="68" y="7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2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8" name="Freeform 530">
              <a:extLst>
                <a:ext uri="{FF2B5EF4-FFF2-40B4-BE49-F238E27FC236}">
                  <a16:creationId xmlns:a16="http://schemas.microsoft.com/office/drawing/2014/main" id="{323CD300-67C1-44E0-956A-273E51F9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264"/>
              <a:ext cx="53" cy="38"/>
            </a:xfrm>
            <a:custGeom>
              <a:avLst/>
              <a:gdLst>
                <a:gd name="T0" fmla="*/ 93 w 106"/>
                <a:gd name="T1" fmla="*/ 0 h 77"/>
                <a:gd name="T2" fmla="*/ 92 w 106"/>
                <a:gd name="T3" fmla="*/ 1 h 77"/>
                <a:gd name="T4" fmla="*/ 89 w 106"/>
                <a:gd name="T5" fmla="*/ 2 h 77"/>
                <a:gd name="T6" fmla="*/ 86 w 106"/>
                <a:gd name="T7" fmla="*/ 5 h 77"/>
                <a:gd name="T8" fmla="*/ 82 w 106"/>
                <a:gd name="T9" fmla="*/ 9 h 77"/>
                <a:gd name="T10" fmla="*/ 79 w 106"/>
                <a:gd name="T11" fmla="*/ 13 h 77"/>
                <a:gd name="T12" fmla="*/ 78 w 106"/>
                <a:gd name="T13" fmla="*/ 17 h 77"/>
                <a:gd name="T14" fmla="*/ 79 w 106"/>
                <a:gd name="T15" fmla="*/ 23 h 77"/>
                <a:gd name="T16" fmla="*/ 84 w 106"/>
                <a:gd name="T17" fmla="*/ 28 h 77"/>
                <a:gd name="T18" fmla="*/ 87 w 106"/>
                <a:gd name="T19" fmla="*/ 30 h 77"/>
                <a:gd name="T20" fmla="*/ 92 w 106"/>
                <a:gd name="T21" fmla="*/ 31 h 77"/>
                <a:gd name="T22" fmla="*/ 97 w 106"/>
                <a:gd name="T23" fmla="*/ 33 h 77"/>
                <a:gd name="T24" fmla="*/ 102 w 106"/>
                <a:gd name="T25" fmla="*/ 33 h 77"/>
                <a:gd name="T26" fmla="*/ 105 w 106"/>
                <a:gd name="T27" fmla="*/ 34 h 77"/>
                <a:gd name="T28" fmla="*/ 106 w 106"/>
                <a:gd name="T29" fmla="*/ 34 h 77"/>
                <a:gd name="T30" fmla="*/ 106 w 106"/>
                <a:gd name="T31" fmla="*/ 35 h 77"/>
                <a:gd name="T32" fmla="*/ 101 w 106"/>
                <a:gd name="T33" fmla="*/ 36 h 77"/>
                <a:gd name="T34" fmla="*/ 94 w 106"/>
                <a:gd name="T35" fmla="*/ 37 h 77"/>
                <a:gd name="T36" fmla="*/ 84 w 106"/>
                <a:gd name="T37" fmla="*/ 38 h 77"/>
                <a:gd name="T38" fmla="*/ 72 w 106"/>
                <a:gd name="T39" fmla="*/ 41 h 77"/>
                <a:gd name="T40" fmla="*/ 61 w 106"/>
                <a:gd name="T41" fmla="*/ 43 h 77"/>
                <a:gd name="T42" fmla="*/ 49 w 106"/>
                <a:gd name="T43" fmla="*/ 47 h 77"/>
                <a:gd name="T44" fmla="*/ 39 w 106"/>
                <a:gd name="T45" fmla="*/ 50 h 77"/>
                <a:gd name="T46" fmla="*/ 31 w 106"/>
                <a:gd name="T47" fmla="*/ 55 h 77"/>
                <a:gd name="T48" fmla="*/ 25 w 106"/>
                <a:gd name="T49" fmla="*/ 59 h 77"/>
                <a:gd name="T50" fmla="*/ 20 w 106"/>
                <a:gd name="T51" fmla="*/ 65 h 77"/>
                <a:gd name="T52" fmla="*/ 19 w 106"/>
                <a:gd name="T53" fmla="*/ 67 h 77"/>
                <a:gd name="T54" fmla="*/ 18 w 106"/>
                <a:gd name="T55" fmla="*/ 67 h 77"/>
                <a:gd name="T56" fmla="*/ 17 w 106"/>
                <a:gd name="T57" fmla="*/ 70 h 77"/>
                <a:gd name="T58" fmla="*/ 15 w 106"/>
                <a:gd name="T59" fmla="*/ 76 h 77"/>
                <a:gd name="T60" fmla="*/ 12 w 106"/>
                <a:gd name="T61" fmla="*/ 77 h 77"/>
                <a:gd name="T62" fmla="*/ 7 w 106"/>
                <a:gd name="T63" fmla="*/ 74 h 77"/>
                <a:gd name="T64" fmla="*/ 1 w 106"/>
                <a:gd name="T65" fmla="*/ 66 h 77"/>
                <a:gd name="T66" fmla="*/ 0 w 106"/>
                <a:gd name="T67" fmla="*/ 65 h 77"/>
                <a:gd name="T68" fmla="*/ 0 w 106"/>
                <a:gd name="T69" fmla="*/ 64 h 77"/>
                <a:gd name="T70" fmla="*/ 1 w 106"/>
                <a:gd name="T71" fmla="*/ 63 h 77"/>
                <a:gd name="T72" fmla="*/ 7 w 106"/>
                <a:gd name="T73" fmla="*/ 59 h 77"/>
                <a:gd name="T74" fmla="*/ 11 w 106"/>
                <a:gd name="T75" fmla="*/ 56 h 77"/>
                <a:gd name="T76" fmla="*/ 15 w 106"/>
                <a:gd name="T77" fmla="*/ 52 h 77"/>
                <a:gd name="T78" fmla="*/ 20 w 106"/>
                <a:gd name="T79" fmla="*/ 50 h 77"/>
                <a:gd name="T80" fmla="*/ 25 w 106"/>
                <a:gd name="T81" fmla="*/ 47 h 77"/>
                <a:gd name="T82" fmla="*/ 30 w 106"/>
                <a:gd name="T83" fmla="*/ 44 h 77"/>
                <a:gd name="T84" fmla="*/ 35 w 106"/>
                <a:gd name="T85" fmla="*/ 41 h 77"/>
                <a:gd name="T86" fmla="*/ 39 w 106"/>
                <a:gd name="T87" fmla="*/ 39 h 77"/>
                <a:gd name="T88" fmla="*/ 43 w 106"/>
                <a:gd name="T89" fmla="*/ 36 h 77"/>
                <a:gd name="T90" fmla="*/ 47 w 106"/>
                <a:gd name="T91" fmla="*/ 33 h 77"/>
                <a:gd name="T92" fmla="*/ 52 w 106"/>
                <a:gd name="T93" fmla="*/ 29 h 77"/>
                <a:gd name="T94" fmla="*/ 58 w 106"/>
                <a:gd name="T95" fmla="*/ 25 h 77"/>
                <a:gd name="T96" fmla="*/ 63 w 106"/>
                <a:gd name="T97" fmla="*/ 18 h 77"/>
                <a:gd name="T98" fmla="*/ 69 w 106"/>
                <a:gd name="T99" fmla="*/ 14 h 77"/>
                <a:gd name="T100" fmla="*/ 75 w 106"/>
                <a:gd name="T101" fmla="*/ 8 h 77"/>
                <a:gd name="T102" fmla="*/ 84 w 106"/>
                <a:gd name="T103" fmla="*/ 4 h 77"/>
                <a:gd name="T104" fmla="*/ 93 w 106"/>
                <a:gd name="T10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77">
                  <a:moveTo>
                    <a:pt x="93" y="0"/>
                  </a:moveTo>
                  <a:lnTo>
                    <a:pt x="92" y="1"/>
                  </a:lnTo>
                  <a:lnTo>
                    <a:pt x="89" y="2"/>
                  </a:lnTo>
                  <a:lnTo>
                    <a:pt x="86" y="5"/>
                  </a:lnTo>
                  <a:lnTo>
                    <a:pt x="82" y="9"/>
                  </a:lnTo>
                  <a:lnTo>
                    <a:pt x="79" y="13"/>
                  </a:lnTo>
                  <a:lnTo>
                    <a:pt x="78" y="17"/>
                  </a:lnTo>
                  <a:lnTo>
                    <a:pt x="79" y="23"/>
                  </a:lnTo>
                  <a:lnTo>
                    <a:pt x="84" y="28"/>
                  </a:lnTo>
                  <a:lnTo>
                    <a:pt x="87" y="30"/>
                  </a:lnTo>
                  <a:lnTo>
                    <a:pt x="92" y="31"/>
                  </a:lnTo>
                  <a:lnTo>
                    <a:pt x="97" y="33"/>
                  </a:lnTo>
                  <a:lnTo>
                    <a:pt x="102" y="33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1" y="36"/>
                  </a:lnTo>
                  <a:lnTo>
                    <a:pt x="94" y="37"/>
                  </a:lnTo>
                  <a:lnTo>
                    <a:pt x="84" y="38"/>
                  </a:lnTo>
                  <a:lnTo>
                    <a:pt x="72" y="41"/>
                  </a:lnTo>
                  <a:lnTo>
                    <a:pt x="61" y="43"/>
                  </a:lnTo>
                  <a:lnTo>
                    <a:pt x="49" y="47"/>
                  </a:lnTo>
                  <a:lnTo>
                    <a:pt x="39" y="50"/>
                  </a:lnTo>
                  <a:lnTo>
                    <a:pt x="31" y="55"/>
                  </a:lnTo>
                  <a:lnTo>
                    <a:pt x="25" y="59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5" y="76"/>
                  </a:lnTo>
                  <a:lnTo>
                    <a:pt x="12" y="77"/>
                  </a:lnTo>
                  <a:lnTo>
                    <a:pt x="7" y="74"/>
                  </a:lnTo>
                  <a:lnTo>
                    <a:pt x="1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3"/>
                  </a:lnTo>
                  <a:lnTo>
                    <a:pt x="7" y="59"/>
                  </a:lnTo>
                  <a:lnTo>
                    <a:pt x="11" y="56"/>
                  </a:lnTo>
                  <a:lnTo>
                    <a:pt x="15" y="52"/>
                  </a:lnTo>
                  <a:lnTo>
                    <a:pt x="20" y="50"/>
                  </a:lnTo>
                  <a:lnTo>
                    <a:pt x="25" y="47"/>
                  </a:lnTo>
                  <a:lnTo>
                    <a:pt x="30" y="44"/>
                  </a:lnTo>
                  <a:lnTo>
                    <a:pt x="35" y="41"/>
                  </a:lnTo>
                  <a:lnTo>
                    <a:pt x="39" y="39"/>
                  </a:lnTo>
                  <a:lnTo>
                    <a:pt x="43" y="36"/>
                  </a:lnTo>
                  <a:lnTo>
                    <a:pt x="47" y="33"/>
                  </a:lnTo>
                  <a:lnTo>
                    <a:pt x="52" y="29"/>
                  </a:lnTo>
                  <a:lnTo>
                    <a:pt x="58" y="25"/>
                  </a:lnTo>
                  <a:lnTo>
                    <a:pt x="63" y="18"/>
                  </a:lnTo>
                  <a:lnTo>
                    <a:pt x="69" y="14"/>
                  </a:lnTo>
                  <a:lnTo>
                    <a:pt x="75" y="8"/>
                  </a:lnTo>
                  <a:lnTo>
                    <a:pt x="84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9" name="Freeform 531">
              <a:extLst>
                <a:ext uri="{FF2B5EF4-FFF2-40B4-BE49-F238E27FC236}">
                  <a16:creationId xmlns:a16="http://schemas.microsoft.com/office/drawing/2014/main" id="{6A777286-A1FB-4BEB-9CC5-5C46F219E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56"/>
              <a:ext cx="15" cy="7"/>
            </a:xfrm>
            <a:custGeom>
              <a:avLst/>
              <a:gdLst>
                <a:gd name="T0" fmla="*/ 0 w 30"/>
                <a:gd name="T1" fmla="*/ 15 h 15"/>
                <a:gd name="T2" fmla="*/ 0 w 30"/>
                <a:gd name="T3" fmla="*/ 13 h 15"/>
                <a:gd name="T4" fmla="*/ 4 w 30"/>
                <a:gd name="T5" fmla="*/ 7 h 15"/>
                <a:gd name="T6" fmla="*/ 9 w 30"/>
                <a:gd name="T7" fmla="*/ 2 h 15"/>
                <a:gd name="T8" fmla="*/ 19 w 30"/>
                <a:gd name="T9" fmla="*/ 0 h 15"/>
                <a:gd name="T10" fmla="*/ 26 w 30"/>
                <a:gd name="T11" fmla="*/ 1 h 15"/>
                <a:gd name="T12" fmla="*/ 30 w 30"/>
                <a:gd name="T13" fmla="*/ 5 h 15"/>
                <a:gd name="T14" fmla="*/ 29 w 30"/>
                <a:gd name="T15" fmla="*/ 7 h 15"/>
                <a:gd name="T16" fmla="*/ 24 w 30"/>
                <a:gd name="T17" fmla="*/ 11 h 15"/>
                <a:gd name="T18" fmla="*/ 16 w 30"/>
                <a:gd name="T19" fmla="*/ 13 h 15"/>
                <a:gd name="T20" fmla="*/ 8 w 30"/>
                <a:gd name="T21" fmla="*/ 14 h 15"/>
                <a:gd name="T22" fmla="*/ 2 w 30"/>
                <a:gd name="T23" fmla="*/ 14 h 15"/>
                <a:gd name="T24" fmla="*/ 0 w 30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lnTo>
                    <a:pt x="0" y="13"/>
                  </a:lnTo>
                  <a:lnTo>
                    <a:pt x="4" y="7"/>
                  </a:lnTo>
                  <a:lnTo>
                    <a:pt x="9" y="2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0" y="5"/>
                  </a:lnTo>
                  <a:lnTo>
                    <a:pt x="29" y="7"/>
                  </a:lnTo>
                  <a:lnTo>
                    <a:pt x="24" y="11"/>
                  </a:lnTo>
                  <a:lnTo>
                    <a:pt x="16" y="13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0" name="Freeform 532">
              <a:extLst>
                <a:ext uri="{FF2B5EF4-FFF2-40B4-BE49-F238E27FC236}">
                  <a16:creationId xmlns:a16="http://schemas.microsoft.com/office/drawing/2014/main" id="{117B2166-B622-48DF-A916-D899F2AE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180"/>
              <a:ext cx="109" cy="33"/>
            </a:xfrm>
            <a:custGeom>
              <a:avLst/>
              <a:gdLst>
                <a:gd name="T0" fmla="*/ 0 w 218"/>
                <a:gd name="T1" fmla="*/ 31 h 67"/>
                <a:gd name="T2" fmla="*/ 6 w 218"/>
                <a:gd name="T3" fmla="*/ 29 h 67"/>
                <a:gd name="T4" fmla="*/ 17 w 218"/>
                <a:gd name="T5" fmla="*/ 25 h 67"/>
                <a:gd name="T6" fmla="*/ 32 w 218"/>
                <a:gd name="T7" fmla="*/ 21 h 67"/>
                <a:gd name="T8" fmla="*/ 48 w 218"/>
                <a:gd name="T9" fmla="*/ 15 h 67"/>
                <a:gd name="T10" fmla="*/ 65 w 218"/>
                <a:gd name="T11" fmla="*/ 9 h 67"/>
                <a:gd name="T12" fmla="*/ 80 w 218"/>
                <a:gd name="T13" fmla="*/ 4 h 67"/>
                <a:gd name="T14" fmla="*/ 93 w 218"/>
                <a:gd name="T15" fmla="*/ 2 h 67"/>
                <a:gd name="T16" fmla="*/ 107 w 218"/>
                <a:gd name="T17" fmla="*/ 0 h 67"/>
                <a:gd name="T18" fmla="*/ 109 w 218"/>
                <a:gd name="T19" fmla="*/ 3 h 67"/>
                <a:gd name="T20" fmla="*/ 94 w 218"/>
                <a:gd name="T21" fmla="*/ 10 h 67"/>
                <a:gd name="T22" fmla="*/ 87 w 218"/>
                <a:gd name="T23" fmla="*/ 16 h 67"/>
                <a:gd name="T24" fmla="*/ 82 w 218"/>
                <a:gd name="T25" fmla="*/ 23 h 67"/>
                <a:gd name="T26" fmla="*/ 79 w 218"/>
                <a:gd name="T27" fmla="*/ 27 h 67"/>
                <a:gd name="T28" fmla="*/ 80 w 218"/>
                <a:gd name="T29" fmla="*/ 27 h 67"/>
                <a:gd name="T30" fmla="*/ 86 w 218"/>
                <a:gd name="T31" fmla="*/ 25 h 67"/>
                <a:gd name="T32" fmla="*/ 97 w 218"/>
                <a:gd name="T33" fmla="*/ 23 h 67"/>
                <a:gd name="T34" fmla="*/ 110 w 218"/>
                <a:gd name="T35" fmla="*/ 20 h 67"/>
                <a:gd name="T36" fmla="*/ 125 w 218"/>
                <a:gd name="T37" fmla="*/ 19 h 67"/>
                <a:gd name="T38" fmla="*/ 138 w 218"/>
                <a:gd name="T39" fmla="*/ 18 h 67"/>
                <a:gd name="T40" fmla="*/ 148 w 218"/>
                <a:gd name="T41" fmla="*/ 19 h 67"/>
                <a:gd name="T42" fmla="*/ 158 w 218"/>
                <a:gd name="T43" fmla="*/ 21 h 67"/>
                <a:gd name="T44" fmla="*/ 169 w 218"/>
                <a:gd name="T45" fmla="*/ 24 h 67"/>
                <a:gd name="T46" fmla="*/ 179 w 218"/>
                <a:gd name="T47" fmla="*/ 27 h 67"/>
                <a:gd name="T48" fmla="*/ 181 w 218"/>
                <a:gd name="T49" fmla="*/ 26 h 67"/>
                <a:gd name="T50" fmla="*/ 177 w 218"/>
                <a:gd name="T51" fmla="*/ 20 h 67"/>
                <a:gd name="T52" fmla="*/ 167 w 218"/>
                <a:gd name="T53" fmla="*/ 11 h 67"/>
                <a:gd name="T54" fmla="*/ 156 w 218"/>
                <a:gd name="T55" fmla="*/ 4 h 67"/>
                <a:gd name="T56" fmla="*/ 147 w 218"/>
                <a:gd name="T57" fmla="*/ 0 h 67"/>
                <a:gd name="T58" fmla="*/ 153 w 218"/>
                <a:gd name="T59" fmla="*/ 0 h 67"/>
                <a:gd name="T60" fmla="*/ 167 w 218"/>
                <a:gd name="T61" fmla="*/ 4 h 67"/>
                <a:gd name="T62" fmla="*/ 179 w 218"/>
                <a:gd name="T63" fmla="*/ 7 h 67"/>
                <a:gd name="T64" fmla="*/ 187 w 218"/>
                <a:gd name="T65" fmla="*/ 11 h 67"/>
                <a:gd name="T66" fmla="*/ 195 w 218"/>
                <a:gd name="T67" fmla="*/ 17 h 67"/>
                <a:gd name="T68" fmla="*/ 199 w 218"/>
                <a:gd name="T69" fmla="*/ 23 h 67"/>
                <a:gd name="T70" fmla="*/ 207 w 218"/>
                <a:gd name="T71" fmla="*/ 31 h 67"/>
                <a:gd name="T72" fmla="*/ 212 w 218"/>
                <a:gd name="T73" fmla="*/ 38 h 67"/>
                <a:gd name="T74" fmla="*/ 216 w 218"/>
                <a:gd name="T75" fmla="*/ 43 h 67"/>
                <a:gd name="T76" fmla="*/ 218 w 218"/>
                <a:gd name="T77" fmla="*/ 50 h 67"/>
                <a:gd name="T78" fmla="*/ 215 w 218"/>
                <a:gd name="T79" fmla="*/ 61 h 67"/>
                <a:gd name="T80" fmla="*/ 206 w 218"/>
                <a:gd name="T81" fmla="*/ 67 h 67"/>
                <a:gd name="T82" fmla="*/ 195 w 218"/>
                <a:gd name="T83" fmla="*/ 62 h 67"/>
                <a:gd name="T84" fmla="*/ 189 w 218"/>
                <a:gd name="T85" fmla="*/ 51 h 67"/>
                <a:gd name="T86" fmla="*/ 182 w 218"/>
                <a:gd name="T87" fmla="*/ 52 h 67"/>
                <a:gd name="T88" fmla="*/ 168 w 218"/>
                <a:gd name="T89" fmla="*/ 58 h 67"/>
                <a:gd name="T90" fmla="*/ 148 w 218"/>
                <a:gd name="T91" fmla="*/ 64 h 67"/>
                <a:gd name="T92" fmla="*/ 124 w 218"/>
                <a:gd name="T93" fmla="*/ 66 h 67"/>
                <a:gd name="T94" fmla="*/ 103 w 218"/>
                <a:gd name="T95" fmla="*/ 64 h 67"/>
                <a:gd name="T96" fmla="*/ 88 w 218"/>
                <a:gd name="T97" fmla="*/ 60 h 67"/>
                <a:gd name="T98" fmla="*/ 81 w 218"/>
                <a:gd name="T99" fmla="*/ 57 h 67"/>
                <a:gd name="T100" fmla="*/ 79 w 218"/>
                <a:gd name="T101" fmla="*/ 58 h 67"/>
                <a:gd name="T102" fmla="*/ 66 w 218"/>
                <a:gd name="T103" fmla="*/ 61 h 67"/>
                <a:gd name="T104" fmla="*/ 51 w 218"/>
                <a:gd name="T105" fmla="*/ 53 h 67"/>
                <a:gd name="T106" fmla="*/ 30 w 218"/>
                <a:gd name="T107" fmla="*/ 46 h 67"/>
                <a:gd name="T108" fmla="*/ 12 w 218"/>
                <a:gd name="T109" fmla="*/ 43 h 67"/>
                <a:gd name="T110" fmla="*/ 1 w 218"/>
                <a:gd name="T111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8" h="67">
                  <a:moveTo>
                    <a:pt x="0" y="33"/>
                  </a:moveTo>
                  <a:lnTo>
                    <a:pt x="0" y="31"/>
                  </a:lnTo>
                  <a:lnTo>
                    <a:pt x="3" y="30"/>
                  </a:lnTo>
                  <a:lnTo>
                    <a:pt x="6" y="29"/>
                  </a:lnTo>
                  <a:lnTo>
                    <a:pt x="11" y="27"/>
                  </a:lnTo>
                  <a:lnTo>
                    <a:pt x="17" y="25"/>
                  </a:lnTo>
                  <a:lnTo>
                    <a:pt x="24" y="24"/>
                  </a:lnTo>
                  <a:lnTo>
                    <a:pt x="32" y="21"/>
                  </a:lnTo>
                  <a:lnTo>
                    <a:pt x="39" y="18"/>
                  </a:lnTo>
                  <a:lnTo>
                    <a:pt x="48" y="15"/>
                  </a:lnTo>
                  <a:lnTo>
                    <a:pt x="56" y="12"/>
                  </a:lnTo>
                  <a:lnTo>
                    <a:pt x="65" y="9"/>
                  </a:lnTo>
                  <a:lnTo>
                    <a:pt x="73" y="7"/>
                  </a:lnTo>
                  <a:lnTo>
                    <a:pt x="80" y="4"/>
                  </a:lnTo>
                  <a:lnTo>
                    <a:pt x="88" y="3"/>
                  </a:lnTo>
                  <a:lnTo>
                    <a:pt x="93" y="2"/>
                  </a:lnTo>
                  <a:lnTo>
                    <a:pt x="98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09" y="3"/>
                  </a:lnTo>
                  <a:lnTo>
                    <a:pt x="100" y="7"/>
                  </a:lnTo>
                  <a:lnTo>
                    <a:pt x="94" y="10"/>
                  </a:lnTo>
                  <a:lnTo>
                    <a:pt x="91" y="13"/>
                  </a:lnTo>
                  <a:lnTo>
                    <a:pt x="87" y="16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3" y="27"/>
                  </a:lnTo>
                  <a:lnTo>
                    <a:pt x="86" y="25"/>
                  </a:lnTo>
                  <a:lnTo>
                    <a:pt x="91" y="24"/>
                  </a:lnTo>
                  <a:lnTo>
                    <a:pt x="97" y="23"/>
                  </a:lnTo>
                  <a:lnTo>
                    <a:pt x="103" y="21"/>
                  </a:lnTo>
                  <a:lnTo>
                    <a:pt x="110" y="20"/>
                  </a:lnTo>
                  <a:lnTo>
                    <a:pt x="117" y="20"/>
                  </a:lnTo>
                  <a:lnTo>
                    <a:pt x="125" y="19"/>
                  </a:lnTo>
                  <a:lnTo>
                    <a:pt x="132" y="18"/>
                  </a:lnTo>
                  <a:lnTo>
                    <a:pt x="138" y="18"/>
                  </a:lnTo>
                  <a:lnTo>
                    <a:pt x="143" y="18"/>
                  </a:lnTo>
                  <a:lnTo>
                    <a:pt x="148" y="19"/>
                  </a:lnTo>
                  <a:lnTo>
                    <a:pt x="154" y="20"/>
                  </a:lnTo>
                  <a:lnTo>
                    <a:pt x="158" y="21"/>
                  </a:lnTo>
                  <a:lnTo>
                    <a:pt x="162" y="22"/>
                  </a:lnTo>
                  <a:lnTo>
                    <a:pt x="169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7"/>
                  </a:lnTo>
                  <a:lnTo>
                    <a:pt x="181" y="26"/>
                  </a:lnTo>
                  <a:lnTo>
                    <a:pt x="180" y="24"/>
                  </a:lnTo>
                  <a:lnTo>
                    <a:pt x="177" y="20"/>
                  </a:lnTo>
                  <a:lnTo>
                    <a:pt x="172" y="15"/>
                  </a:lnTo>
                  <a:lnTo>
                    <a:pt x="167" y="11"/>
                  </a:lnTo>
                  <a:lnTo>
                    <a:pt x="162" y="7"/>
                  </a:lnTo>
                  <a:lnTo>
                    <a:pt x="156" y="4"/>
                  </a:lnTo>
                  <a:lnTo>
                    <a:pt x="151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2" y="3"/>
                  </a:lnTo>
                  <a:lnTo>
                    <a:pt x="167" y="4"/>
                  </a:lnTo>
                  <a:lnTo>
                    <a:pt x="173" y="5"/>
                  </a:lnTo>
                  <a:lnTo>
                    <a:pt x="179" y="7"/>
                  </a:lnTo>
                  <a:lnTo>
                    <a:pt x="183" y="9"/>
                  </a:lnTo>
                  <a:lnTo>
                    <a:pt x="187" y="11"/>
                  </a:lnTo>
                  <a:lnTo>
                    <a:pt x="191" y="14"/>
                  </a:lnTo>
                  <a:lnTo>
                    <a:pt x="195" y="17"/>
                  </a:lnTo>
                  <a:lnTo>
                    <a:pt x="197" y="20"/>
                  </a:lnTo>
                  <a:lnTo>
                    <a:pt x="199" y="23"/>
                  </a:lnTo>
                  <a:lnTo>
                    <a:pt x="203" y="27"/>
                  </a:lnTo>
                  <a:lnTo>
                    <a:pt x="207" y="31"/>
                  </a:lnTo>
                  <a:lnTo>
                    <a:pt x="209" y="35"/>
                  </a:lnTo>
                  <a:lnTo>
                    <a:pt x="212" y="38"/>
                  </a:lnTo>
                  <a:lnTo>
                    <a:pt x="214" y="40"/>
                  </a:lnTo>
                  <a:lnTo>
                    <a:pt x="216" y="43"/>
                  </a:lnTo>
                  <a:lnTo>
                    <a:pt x="218" y="45"/>
                  </a:lnTo>
                  <a:lnTo>
                    <a:pt x="218" y="50"/>
                  </a:lnTo>
                  <a:lnTo>
                    <a:pt x="218" y="56"/>
                  </a:lnTo>
                  <a:lnTo>
                    <a:pt x="215" y="61"/>
                  </a:lnTo>
                  <a:lnTo>
                    <a:pt x="211" y="65"/>
                  </a:lnTo>
                  <a:lnTo>
                    <a:pt x="206" y="67"/>
                  </a:lnTo>
                  <a:lnTo>
                    <a:pt x="200" y="67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9" y="51"/>
                  </a:lnTo>
                  <a:lnTo>
                    <a:pt x="186" y="51"/>
                  </a:lnTo>
                  <a:lnTo>
                    <a:pt x="182" y="52"/>
                  </a:lnTo>
                  <a:lnTo>
                    <a:pt x="176" y="54"/>
                  </a:lnTo>
                  <a:lnTo>
                    <a:pt x="168" y="58"/>
                  </a:lnTo>
                  <a:lnTo>
                    <a:pt x="160" y="61"/>
                  </a:lnTo>
                  <a:lnTo>
                    <a:pt x="148" y="64"/>
                  </a:lnTo>
                  <a:lnTo>
                    <a:pt x="136" y="66"/>
                  </a:lnTo>
                  <a:lnTo>
                    <a:pt x="124" y="66"/>
                  </a:lnTo>
                  <a:lnTo>
                    <a:pt x="112" y="65"/>
                  </a:lnTo>
                  <a:lnTo>
                    <a:pt x="103" y="64"/>
                  </a:lnTo>
                  <a:lnTo>
                    <a:pt x="94" y="62"/>
                  </a:lnTo>
                  <a:lnTo>
                    <a:pt x="88" y="60"/>
                  </a:lnTo>
                  <a:lnTo>
                    <a:pt x="84" y="58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79" y="58"/>
                  </a:lnTo>
                  <a:lnTo>
                    <a:pt x="74" y="60"/>
                  </a:lnTo>
                  <a:lnTo>
                    <a:pt x="66" y="61"/>
                  </a:lnTo>
                  <a:lnTo>
                    <a:pt x="59" y="59"/>
                  </a:lnTo>
                  <a:lnTo>
                    <a:pt x="51" y="53"/>
                  </a:lnTo>
                  <a:lnTo>
                    <a:pt x="40" y="49"/>
                  </a:lnTo>
                  <a:lnTo>
                    <a:pt x="30" y="46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1" y="37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1" name="Freeform 533">
              <a:extLst>
                <a:ext uri="{FF2B5EF4-FFF2-40B4-BE49-F238E27FC236}">
                  <a16:creationId xmlns:a16="http://schemas.microsoft.com/office/drawing/2014/main" id="{DBDD4AA3-85E1-41D6-B25B-CF87338E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156"/>
              <a:ext cx="123" cy="18"/>
            </a:xfrm>
            <a:custGeom>
              <a:avLst/>
              <a:gdLst>
                <a:gd name="T0" fmla="*/ 0 w 248"/>
                <a:gd name="T1" fmla="*/ 35 h 36"/>
                <a:gd name="T2" fmla="*/ 4 w 248"/>
                <a:gd name="T3" fmla="*/ 33 h 36"/>
                <a:gd name="T4" fmla="*/ 10 w 248"/>
                <a:gd name="T5" fmla="*/ 29 h 36"/>
                <a:gd name="T6" fmla="*/ 21 w 248"/>
                <a:gd name="T7" fmla="*/ 24 h 36"/>
                <a:gd name="T8" fmla="*/ 36 w 248"/>
                <a:gd name="T9" fmla="*/ 16 h 36"/>
                <a:gd name="T10" fmla="*/ 53 w 248"/>
                <a:gd name="T11" fmla="*/ 10 h 36"/>
                <a:gd name="T12" fmla="*/ 74 w 248"/>
                <a:gd name="T13" fmla="*/ 5 h 36"/>
                <a:gd name="T14" fmla="*/ 98 w 248"/>
                <a:gd name="T15" fmla="*/ 1 h 36"/>
                <a:gd name="T16" fmla="*/ 124 w 248"/>
                <a:gd name="T17" fmla="*/ 0 h 36"/>
                <a:gd name="T18" fmla="*/ 148 w 248"/>
                <a:gd name="T19" fmla="*/ 1 h 36"/>
                <a:gd name="T20" fmla="*/ 170 w 248"/>
                <a:gd name="T21" fmla="*/ 3 h 36"/>
                <a:gd name="T22" fmla="*/ 189 w 248"/>
                <a:gd name="T23" fmla="*/ 5 h 36"/>
                <a:gd name="T24" fmla="*/ 203 w 248"/>
                <a:gd name="T25" fmla="*/ 9 h 36"/>
                <a:gd name="T26" fmla="*/ 216 w 248"/>
                <a:gd name="T27" fmla="*/ 12 h 36"/>
                <a:gd name="T28" fmla="*/ 225 w 248"/>
                <a:gd name="T29" fmla="*/ 15 h 36"/>
                <a:gd name="T30" fmla="*/ 234 w 248"/>
                <a:gd name="T31" fmla="*/ 17 h 36"/>
                <a:gd name="T32" fmla="*/ 241 w 248"/>
                <a:gd name="T33" fmla="*/ 20 h 36"/>
                <a:gd name="T34" fmla="*/ 245 w 248"/>
                <a:gd name="T35" fmla="*/ 24 h 36"/>
                <a:gd name="T36" fmla="*/ 247 w 248"/>
                <a:gd name="T37" fmla="*/ 26 h 36"/>
                <a:gd name="T38" fmla="*/ 248 w 248"/>
                <a:gd name="T39" fmla="*/ 29 h 36"/>
                <a:gd name="T40" fmla="*/ 246 w 248"/>
                <a:gd name="T41" fmla="*/ 32 h 36"/>
                <a:gd name="T42" fmla="*/ 243 w 248"/>
                <a:gd name="T43" fmla="*/ 34 h 36"/>
                <a:gd name="T44" fmla="*/ 237 w 248"/>
                <a:gd name="T45" fmla="*/ 36 h 36"/>
                <a:gd name="T46" fmla="*/ 231 w 248"/>
                <a:gd name="T47" fmla="*/ 36 h 36"/>
                <a:gd name="T48" fmla="*/ 222 w 248"/>
                <a:gd name="T49" fmla="*/ 34 h 36"/>
                <a:gd name="T50" fmla="*/ 213 w 248"/>
                <a:gd name="T51" fmla="*/ 31 h 36"/>
                <a:gd name="T52" fmla="*/ 204 w 248"/>
                <a:gd name="T53" fmla="*/ 27 h 36"/>
                <a:gd name="T54" fmla="*/ 195 w 248"/>
                <a:gd name="T55" fmla="*/ 23 h 36"/>
                <a:gd name="T56" fmla="*/ 185 w 248"/>
                <a:gd name="T57" fmla="*/ 18 h 36"/>
                <a:gd name="T58" fmla="*/ 172 w 248"/>
                <a:gd name="T59" fmla="*/ 15 h 36"/>
                <a:gd name="T60" fmla="*/ 157 w 248"/>
                <a:gd name="T61" fmla="*/ 12 h 36"/>
                <a:gd name="T62" fmla="*/ 140 w 248"/>
                <a:gd name="T63" fmla="*/ 10 h 36"/>
                <a:gd name="T64" fmla="*/ 117 w 248"/>
                <a:gd name="T65" fmla="*/ 10 h 36"/>
                <a:gd name="T66" fmla="*/ 94 w 248"/>
                <a:gd name="T67" fmla="*/ 12 h 36"/>
                <a:gd name="T68" fmla="*/ 72 w 248"/>
                <a:gd name="T69" fmla="*/ 14 h 36"/>
                <a:gd name="T70" fmla="*/ 54 w 248"/>
                <a:gd name="T71" fmla="*/ 17 h 36"/>
                <a:gd name="T72" fmla="*/ 38 w 248"/>
                <a:gd name="T73" fmla="*/ 21 h 36"/>
                <a:gd name="T74" fmla="*/ 24 w 248"/>
                <a:gd name="T75" fmla="*/ 26 h 36"/>
                <a:gd name="T76" fmla="*/ 15 w 248"/>
                <a:gd name="T77" fmla="*/ 30 h 36"/>
                <a:gd name="T78" fmla="*/ 6 w 248"/>
                <a:gd name="T79" fmla="*/ 33 h 36"/>
                <a:gd name="T80" fmla="*/ 0 w 248"/>
                <a:gd name="T8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8" h="36">
                  <a:moveTo>
                    <a:pt x="0" y="35"/>
                  </a:moveTo>
                  <a:lnTo>
                    <a:pt x="4" y="33"/>
                  </a:lnTo>
                  <a:lnTo>
                    <a:pt x="10" y="29"/>
                  </a:lnTo>
                  <a:lnTo>
                    <a:pt x="21" y="24"/>
                  </a:lnTo>
                  <a:lnTo>
                    <a:pt x="36" y="16"/>
                  </a:lnTo>
                  <a:lnTo>
                    <a:pt x="53" y="10"/>
                  </a:lnTo>
                  <a:lnTo>
                    <a:pt x="74" y="5"/>
                  </a:lnTo>
                  <a:lnTo>
                    <a:pt x="98" y="1"/>
                  </a:lnTo>
                  <a:lnTo>
                    <a:pt x="124" y="0"/>
                  </a:lnTo>
                  <a:lnTo>
                    <a:pt x="148" y="1"/>
                  </a:lnTo>
                  <a:lnTo>
                    <a:pt x="170" y="3"/>
                  </a:lnTo>
                  <a:lnTo>
                    <a:pt x="189" y="5"/>
                  </a:lnTo>
                  <a:lnTo>
                    <a:pt x="203" y="9"/>
                  </a:lnTo>
                  <a:lnTo>
                    <a:pt x="216" y="12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41" y="20"/>
                  </a:lnTo>
                  <a:lnTo>
                    <a:pt x="245" y="24"/>
                  </a:lnTo>
                  <a:lnTo>
                    <a:pt x="247" y="26"/>
                  </a:lnTo>
                  <a:lnTo>
                    <a:pt x="248" y="29"/>
                  </a:lnTo>
                  <a:lnTo>
                    <a:pt x="246" y="32"/>
                  </a:lnTo>
                  <a:lnTo>
                    <a:pt x="243" y="34"/>
                  </a:lnTo>
                  <a:lnTo>
                    <a:pt x="237" y="36"/>
                  </a:lnTo>
                  <a:lnTo>
                    <a:pt x="231" y="36"/>
                  </a:lnTo>
                  <a:lnTo>
                    <a:pt x="222" y="34"/>
                  </a:lnTo>
                  <a:lnTo>
                    <a:pt x="213" y="31"/>
                  </a:lnTo>
                  <a:lnTo>
                    <a:pt x="204" y="27"/>
                  </a:lnTo>
                  <a:lnTo>
                    <a:pt x="195" y="23"/>
                  </a:lnTo>
                  <a:lnTo>
                    <a:pt x="185" y="18"/>
                  </a:lnTo>
                  <a:lnTo>
                    <a:pt x="172" y="15"/>
                  </a:lnTo>
                  <a:lnTo>
                    <a:pt x="157" y="12"/>
                  </a:lnTo>
                  <a:lnTo>
                    <a:pt x="140" y="10"/>
                  </a:lnTo>
                  <a:lnTo>
                    <a:pt x="117" y="10"/>
                  </a:lnTo>
                  <a:lnTo>
                    <a:pt x="94" y="12"/>
                  </a:lnTo>
                  <a:lnTo>
                    <a:pt x="72" y="14"/>
                  </a:lnTo>
                  <a:lnTo>
                    <a:pt x="54" y="17"/>
                  </a:lnTo>
                  <a:lnTo>
                    <a:pt x="38" y="21"/>
                  </a:lnTo>
                  <a:lnTo>
                    <a:pt x="24" y="26"/>
                  </a:lnTo>
                  <a:lnTo>
                    <a:pt x="15" y="30"/>
                  </a:lnTo>
                  <a:lnTo>
                    <a:pt x="6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6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2" name="Freeform 534">
              <a:extLst>
                <a:ext uri="{FF2B5EF4-FFF2-40B4-BE49-F238E27FC236}">
                  <a16:creationId xmlns:a16="http://schemas.microsoft.com/office/drawing/2014/main" id="{BE387CB6-22E4-49D6-9E22-6B306477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166"/>
              <a:ext cx="28" cy="10"/>
            </a:xfrm>
            <a:custGeom>
              <a:avLst/>
              <a:gdLst>
                <a:gd name="T0" fmla="*/ 50 w 55"/>
                <a:gd name="T1" fmla="*/ 13 h 20"/>
                <a:gd name="T2" fmla="*/ 49 w 55"/>
                <a:gd name="T3" fmla="*/ 13 h 20"/>
                <a:gd name="T4" fmla="*/ 46 w 55"/>
                <a:gd name="T5" fmla="*/ 13 h 20"/>
                <a:gd name="T6" fmla="*/ 43 w 55"/>
                <a:gd name="T7" fmla="*/ 13 h 20"/>
                <a:gd name="T8" fmla="*/ 39 w 55"/>
                <a:gd name="T9" fmla="*/ 13 h 20"/>
                <a:gd name="T10" fmla="*/ 33 w 55"/>
                <a:gd name="T11" fmla="*/ 14 h 20"/>
                <a:gd name="T12" fmla="*/ 27 w 55"/>
                <a:gd name="T13" fmla="*/ 15 h 20"/>
                <a:gd name="T14" fmla="*/ 20 w 55"/>
                <a:gd name="T15" fmla="*/ 17 h 20"/>
                <a:gd name="T16" fmla="*/ 12 w 55"/>
                <a:gd name="T17" fmla="*/ 20 h 20"/>
                <a:gd name="T18" fmla="*/ 6 w 55"/>
                <a:gd name="T19" fmla="*/ 20 h 20"/>
                <a:gd name="T20" fmla="*/ 1 w 55"/>
                <a:gd name="T21" fmla="*/ 17 h 20"/>
                <a:gd name="T22" fmla="*/ 0 w 55"/>
                <a:gd name="T23" fmla="*/ 13 h 20"/>
                <a:gd name="T24" fmla="*/ 7 w 55"/>
                <a:gd name="T25" fmla="*/ 10 h 20"/>
                <a:gd name="T26" fmla="*/ 15 w 55"/>
                <a:gd name="T27" fmla="*/ 8 h 20"/>
                <a:gd name="T28" fmla="*/ 22 w 55"/>
                <a:gd name="T29" fmla="*/ 7 h 20"/>
                <a:gd name="T30" fmla="*/ 30 w 55"/>
                <a:gd name="T31" fmla="*/ 5 h 20"/>
                <a:gd name="T32" fmla="*/ 38 w 55"/>
                <a:gd name="T33" fmla="*/ 2 h 20"/>
                <a:gd name="T34" fmla="*/ 45 w 55"/>
                <a:gd name="T35" fmla="*/ 1 h 20"/>
                <a:gd name="T36" fmla="*/ 50 w 55"/>
                <a:gd name="T37" fmla="*/ 0 h 20"/>
                <a:gd name="T38" fmla="*/ 53 w 55"/>
                <a:gd name="T39" fmla="*/ 0 h 20"/>
                <a:gd name="T40" fmla="*/ 55 w 55"/>
                <a:gd name="T41" fmla="*/ 0 h 20"/>
                <a:gd name="T42" fmla="*/ 50 w 55"/>
                <a:gd name="T4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20">
                  <a:moveTo>
                    <a:pt x="50" y="13"/>
                  </a:moveTo>
                  <a:lnTo>
                    <a:pt x="49" y="13"/>
                  </a:lnTo>
                  <a:lnTo>
                    <a:pt x="46" y="13"/>
                  </a:lnTo>
                  <a:lnTo>
                    <a:pt x="43" y="13"/>
                  </a:lnTo>
                  <a:lnTo>
                    <a:pt x="39" y="13"/>
                  </a:lnTo>
                  <a:lnTo>
                    <a:pt x="33" y="14"/>
                  </a:lnTo>
                  <a:lnTo>
                    <a:pt x="27" y="15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7" y="10"/>
                  </a:lnTo>
                  <a:lnTo>
                    <a:pt x="15" y="8"/>
                  </a:lnTo>
                  <a:lnTo>
                    <a:pt x="22" y="7"/>
                  </a:lnTo>
                  <a:lnTo>
                    <a:pt x="30" y="5"/>
                  </a:lnTo>
                  <a:lnTo>
                    <a:pt x="38" y="2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6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3" name="Freeform 535">
              <a:extLst>
                <a:ext uri="{FF2B5EF4-FFF2-40B4-BE49-F238E27FC236}">
                  <a16:creationId xmlns:a16="http://schemas.microsoft.com/office/drawing/2014/main" id="{85AD8D85-1053-46C0-A91E-4008BD41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191"/>
              <a:ext cx="65" cy="16"/>
            </a:xfrm>
            <a:custGeom>
              <a:avLst/>
              <a:gdLst>
                <a:gd name="T0" fmla="*/ 3 w 129"/>
                <a:gd name="T1" fmla="*/ 13 h 34"/>
                <a:gd name="T2" fmla="*/ 0 w 129"/>
                <a:gd name="T3" fmla="*/ 14 h 34"/>
                <a:gd name="T4" fmla="*/ 2 w 129"/>
                <a:gd name="T5" fmla="*/ 15 h 34"/>
                <a:gd name="T6" fmla="*/ 6 w 129"/>
                <a:gd name="T7" fmla="*/ 17 h 34"/>
                <a:gd name="T8" fmla="*/ 13 w 129"/>
                <a:gd name="T9" fmla="*/ 20 h 34"/>
                <a:gd name="T10" fmla="*/ 21 w 129"/>
                <a:gd name="T11" fmla="*/ 23 h 34"/>
                <a:gd name="T12" fmla="*/ 30 w 129"/>
                <a:gd name="T13" fmla="*/ 25 h 34"/>
                <a:gd name="T14" fmla="*/ 38 w 129"/>
                <a:gd name="T15" fmla="*/ 28 h 34"/>
                <a:gd name="T16" fmla="*/ 43 w 129"/>
                <a:gd name="T17" fmla="*/ 30 h 34"/>
                <a:gd name="T18" fmla="*/ 48 w 129"/>
                <a:gd name="T19" fmla="*/ 31 h 34"/>
                <a:gd name="T20" fmla="*/ 54 w 129"/>
                <a:gd name="T21" fmla="*/ 32 h 34"/>
                <a:gd name="T22" fmla="*/ 62 w 129"/>
                <a:gd name="T23" fmla="*/ 32 h 34"/>
                <a:gd name="T24" fmla="*/ 72 w 129"/>
                <a:gd name="T25" fmla="*/ 32 h 34"/>
                <a:gd name="T26" fmla="*/ 80 w 129"/>
                <a:gd name="T27" fmla="*/ 34 h 34"/>
                <a:gd name="T28" fmla="*/ 88 w 129"/>
                <a:gd name="T29" fmla="*/ 32 h 34"/>
                <a:gd name="T30" fmla="*/ 96 w 129"/>
                <a:gd name="T31" fmla="*/ 32 h 34"/>
                <a:gd name="T32" fmla="*/ 102 w 129"/>
                <a:gd name="T33" fmla="*/ 30 h 34"/>
                <a:gd name="T34" fmla="*/ 107 w 129"/>
                <a:gd name="T35" fmla="*/ 28 h 34"/>
                <a:gd name="T36" fmla="*/ 111 w 129"/>
                <a:gd name="T37" fmla="*/ 26 h 34"/>
                <a:gd name="T38" fmla="*/ 114 w 129"/>
                <a:gd name="T39" fmla="*/ 25 h 34"/>
                <a:gd name="T40" fmla="*/ 118 w 129"/>
                <a:gd name="T41" fmla="*/ 24 h 34"/>
                <a:gd name="T42" fmla="*/ 122 w 129"/>
                <a:gd name="T43" fmla="*/ 23 h 34"/>
                <a:gd name="T44" fmla="*/ 123 w 129"/>
                <a:gd name="T45" fmla="*/ 22 h 34"/>
                <a:gd name="T46" fmla="*/ 126 w 129"/>
                <a:gd name="T47" fmla="*/ 22 h 34"/>
                <a:gd name="T48" fmla="*/ 128 w 129"/>
                <a:gd name="T49" fmla="*/ 22 h 34"/>
                <a:gd name="T50" fmla="*/ 129 w 129"/>
                <a:gd name="T51" fmla="*/ 21 h 34"/>
                <a:gd name="T52" fmla="*/ 128 w 129"/>
                <a:gd name="T53" fmla="*/ 18 h 34"/>
                <a:gd name="T54" fmla="*/ 126 w 129"/>
                <a:gd name="T55" fmla="*/ 15 h 34"/>
                <a:gd name="T56" fmla="*/ 122 w 129"/>
                <a:gd name="T57" fmla="*/ 12 h 34"/>
                <a:gd name="T58" fmla="*/ 119 w 129"/>
                <a:gd name="T59" fmla="*/ 10 h 34"/>
                <a:gd name="T60" fmla="*/ 117 w 129"/>
                <a:gd name="T61" fmla="*/ 9 h 34"/>
                <a:gd name="T62" fmla="*/ 114 w 129"/>
                <a:gd name="T63" fmla="*/ 7 h 34"/>
                <a:gd name="T64" fmla="*/ 112 w 129"/>
                <a:gd name="T65" fmla="*/ 5 h 34"/>
                <a:gd name="T66" fmla="*/ 108 w 129"/>
                <a:gd name="T67" fmla="*/ 4 h 34"/>
                <a:gd name="T68" fmla="*/ 105 w 129"/>
                <a:gd name="T69" fmla="*/ 3 h 34"/>
                <a:gd name="T70" fmla="*/ 100 w 129"/>
                <a:gd name="T71" fmla="*/ 2 h 34"/>
                <a:gd name="T72" fmla="*/ 95 w 129"/>
                <a:gd name="T73" fmla="*/ 1 h 34"/>
                <a:gd name="T74" fmla="*/ 88 w 129"/>
                <a:gd name="T75" fmla="*/ 1 h 34"/>
                <a:gd name="T76" fmla="*/ 82 w 129"/>
                <a:gd name="T77" fmla="*/ 0 h 34"/>
                <a:gd name="T78" fmla="*/ 73 w 129"/>
                <a:gd name="T79" fmla="*/ 0 h 34"/>
                <a:gd name="T80" fmla="*/ 66 w 129"/>
                <a:gd name="T81" fmla="*/ 0 h 34"/>
                <a:gd name="T82" fmla="*/ 58 w 129"/>
                <a:gd name="T83" fmla="*/ 1 h 34"/>
                <a:gd name="T84" fmla="*/ 49 w 129"/>
                <a:gd name="T85" fmla="*/ 2 h 34"/>
                <a:gd name="T86" fmla="*/ 42 w 129"/>
                <a:gd name="T87" fmla="*/ 3 h 34"/>
                <a:gd name="T88" fmla="*/ 34 w 129"/>
                <a:gd name="T89" fmla="*/ 4 h 34"/>
                <a:gd name="T90" fmla="*/ 27 w 129"/>
                <a:gd name="T91" fmla="*/ 8 h 34"/>
                <a:gd name="T92" fmla="*/ 21 w 129"/>
                <a:gd name="T93" fmla="*/ 9 h 34"/>
                <a:gd name="T94" fmla="*/ 17 w 129"/>
                <a:gd name="T95" fmla="*/ 10 h 34"/>
                <a:gd name="T96" fmla="*/ 13 w 129"/>
                <a:gd name="T97" fmla="*/ 11 h 34"/>
                <a:gd name="T98" fmla="*/ 8 w 129"/>
                <a:gd name="T99" fmla="*/ 12 h 34"/>
                <a:gd name="T100" fmla="*/ 7 w 129"/>
                <a:gd name="T101" fmla="*/ 13 h 34"/>
                <a:gd name="T102" fmla="*/ 4 w 129"/>
                <a:gd name="T103" fmla="*/ 13 h 34"/>
                <a:gd name="T104" fmla="*/ 3 w 129"/>
                <a:gd name="T10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9" h="34">
                  <a:moveTo>
                    <a:pt x="3" y="13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13" y="20"/>
                  </a:lnTo>
                  <a:lnTo>
                    <a:pt x="21" y="23"/>
                  </a:lnTo>
                  <a:lnTo>
                    <a:pt x="30" y="25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8" y="31"/>
                  </a:lnTo>
                  <a:lnTo>
                    <a:pt x="54" y="32"/>
                  </a:lnTo>
                  <a:lnTo>
                    <a:pt x="62" y="32"/>
                  </a:lnTo>
                  <a:lnTo>
                    <a:pt x="72" y="32"/>
                  </a:lnTo>
                  <a:lnTo>
                    <a:pt x="80" y="34"/>
                  </a:lnTo>
                  <a:lnTo>
                    <a:pt x="88" y="32"/>
                  </a:lnTo>
                  <a:lnTo>
                    <a:pt x="96" y="32"/>
                  </a:lnTo>
                  <a:lnTo>
                    <a:pt x="102" y="30"/>
                  </a:lnTo>
                  <a:lnTo>
                    <a:pt x="107" y="28"/>
                  </a:lnTo>
                  <a:lnTo>
                    <a:pt x="111" y="26"/>
                  </a:lnTo>
                  <a:lnTo>
                    <a:pt x="114" y="25"/>
                  </a:lnTo>
                  <a:lnTo>
                    <a:pt x="118" y="24"/>
                  </a:lnTo>
                  <a:lnTo>
                    <a:pt x="122" y="23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8" y="22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6" y="15"/>
                  </a:lnTo>
                  <a:lnTo>
                    <a:pt x="122" y="12"/>
                  </a:lnTo>
                  <a:lnTo>
                    <a:pt x="119" y="10"/>
                  </a:lnTo>
                  <a:lnTo>
                    <a:pt x="117" y="9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08" y="4"/>
                  </a:lnTo>
                  <a:lnTo>
                    <a:pt x="105" y="3"/>
                  </a:lnTo>
                  <a:lnTo>
                    <a:pt x="100" y="2"/>
                  </a:lnTo>
                  <a:lnTo>
                    <a:pt x="95" y="1"/>
                  </a:lnTo>
                  <a:lnTo>
                    <a:pt x="88" y="1"/>
                  </a:lnTo>
                  <a:lnTo>
                    <a:pt x="82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8" y="1"/>
                  </a:lnTo>
                  <a:lnTo>
                    <a:pt x="49" y="2"/>
                  </a:lnTo>
                  <a:lnTo>
                    <a:pt x="42" y="3"/>
                  </a:lnTo>
                  <a:lnTo>
                    <a:pt x="34" y="4"/>
                  </a:lnTo>
                  <a:lnTo>
                    <a:pt x="27" y="8"/>
                  </a:lnTo>
                  <a:lnTo>
                    <a:pt x="21" y="9"/>
                  </a:lnTo>
                  <a:lnTo>
                    <a:pt x="17" y="10"/>
                  </a:lnTo>
                  <a:lnTo>
                    <a:pt x="13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4" name="Freeform 536">
              <a:extLst>
                <a:ext uri="{FF2B5EF4-FFF2-40B4-BE49-F238E27FC236}">
                  <a16:creationId xmlns:a16="http://schemas.microsoft.com/office/drawing/2014/main" id="{0AE85FE1-E296-4F14-A065-16F36BD5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90"/>
              <a:ext cx="28" cy="15"/>
            </a:xfrm>
            <a:custGeom>
              <a:avLst/>
              <a:gdLst>
                <a:gd name="T0" fmla="*/ 0 w 57"/>
                <a:gd name="T1" fmla="*/ 13 h 30"/>
                <a:gd name="T2" fmla="*/ 2 w 57"/>
                <a:gd name="T3" fmla="*/ 17 h 30"/>
                <a:gd name="T4" fmla="*/ 4 w 57"/>
                <a:gd name="T5" fmla="*/ 20 h 30"/>
                <a:gd name="T6" fmla="*/ 7 w 57"/>
                <a:gd name="T7" fmla="*/ 23 h 30"/>
                <a:gd name="T8" fmla="*/ 10 w 57"/>
                <a:gd name="T9" fmla="*/ 25 h 30"/>
                <a:gd name="T10" fmla="*/ 15 w 57"/>
                <a:gd name="T11" fmla="*/ 27 h 30"/>
                <a:gd name="T12" fmla="*/ 21 w 57"/>
                <a:gd name="T13" fmla="*/ 29 h 30"/>
                <a:gd name="T14" fmla="*/ 26 w 57"/>
                <a:gd name="T15" fmla="*/ 30 h 30"/>
                <a:gd name="T16" fmla="*/ 32 w 57"/>
                <a:gd name="T17" fmla="*/ 30 h 30"/>
                <a:gd name="T18" fmla="*/ 39 w 57"/>
                <a:gd name="T19" fmla="*/ 29 h 30"/>
                <a:gd name="T20" fmla="*/ 43 w 57"/>
                <a:gd name="T21" fmla="*/ 27 h 30"/>
                <a:gd name="T22" fmla="*/ 49 w 57"/>
                <a:gd name="T23" fmla="*/ 26 h 30"/>
                <a:gd name="T24" fmla="*/ 52 w 57"/>
                <a:gd name="T25" fmla="*/ 24 h 30"/>
                <a:gd name="T26" fmla="*/ 54 w 57"/>
                <a:gd name="T27" fmla="*/ 21 h 30"/>
                <a:gd name="T28" fmla="*/ 56 w 57"/>
                <a:gd name="T29" fmla="*/ 18 h 30"/>
                <a:gd name="T30" fmla="*/ 57 w 57"/>
                <a:gd name="T31" fmla="*/ 16 h 30"/>
                <a:gd name="T32" fmla="*/ 57 w 57"/>
                <a:gd name="T33" fmla="*/ 13 h 30"/>
                <a:gd name="T34" fmla="*/ 56 w 57"/>
                <a:gd name="T35" fmla="*/ 9 h 30"/>
                <a:gd name="T36" fmla="*/ 54 w 57"/>
                <a:gd name="T37" fmla="*/ 6 h 30"/>
                <a:gd name="T38" fmla="*/ 53 w 57"/>
                <a:gd name="T39" fmla="*/ 4 h 30"/>
                <a:gd name="T40" fmla="*/ 49 w 57"/>
                <a:gd name="T41" fmla="*/ 2 h 30"/>
                <a:gd name="T42" fmla="*/ 46 w 57"/>
                <a:gd name="T43" fmla="*/ 1 h 30"/>
                <a:gd name="T44" fmla="*/ 41 w 57"/>
                <a:gd name="T45" fmla="*/ 0 h 30"/>
                <a:gd name="T46" fmla="*/ 35 w 57"/>
                <a:gd name="T47" fmla="*/ 0 h 30"/>
                <a:gd name="T48" fmla="*/ 29 w 57"/>
                <a:gd name="T49" fmla="*/ 0 h 30"/>
                <a:gd name="T50" fmla="*/ 24 w 57"/>
                <a:gd name="T51" fmla="*/ 0 h 30"/>
                <a:gd name="T52" fmla="*/ 18 w 57"/>
                <a:gd name="T53" fmla="*/ 0 h 30"/>
                <a:gd name="T54" fmla="*/ 12 w 57"/>
                <a:gd name="T55" fmla="*/ 1 h 30"/>
                <a:gd name="T56" fmla="*/ 8 w 57"/>
                <a:gd name="T57" fmla="*/ 3 h 30"/>
                <a:gd name="T58" fmla="*/ 4 w 57"/>
                <a:gd name="T59" fmla="*/ 4 h 30"/>
                <a:gd name="T60" fmla="*/ 2 w 57"/>
                <a:gd name="T61" fmla="*/ 6 h 30"/>
                <a:gd name="T62" fmla="*/ 0 w 57"/>
                <a:gd name="T63" fmla="*/ 10 h 30"/>
                <a:gd name="T64" fmla="*/ 0 w 57"/>
                <a:gd name="T6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30">
                  <a:moveTo>
                    <a:pt x="0" y="13"/>
                  </a:moveTo>
                  <a:lnTo>
                    <a:pt x="2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0" y="25"/>
                  </a:lnTo>
                  <a:lnTo>
                    <a:pt x="15" y="27"/>
                  </a:lnTo>
                  <a:lnTo>
                    <a:pt x="21" y="29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29"/>
                  </a:lnTo>
                  <a:lnTo>
                    <a:pt x="43" y="27"/>
                  </a:lnTo>
                  <a:lnTo>
                    <a:pt x="49" y="26"/>
                  </a:lnTo>
                  <a:lnTo>
                    <a:pt x="52" y="24"/>
                  </a:lnTo>
                  <a:lnTo>
                    <a:pt x="54" y="21"/>
                  </a:lnTo>
                  <a:lnTo>
                    <a:pt x="56" y="18"/>
                  </a:lnTo>
                  <a:lnTo>
                    <a:pt x="57" y="16"/>
                  </a:lnTo>
                  <a:lnTo>
                    <a:pt x="57" y="13"/>
                  </a:lnTo>
                  <a:lnTo>
                    <a:pt x="56" y="9"/>
                  </a:lnTo>
                  <a:lnTo>
                    <a:pt x="54" y="6"/>
                  </a:lnTo>
                  <a:lnTo>
                    <a:pt x="53" y="4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5" name="Freeform 537">
              <a:extLst>
                <a:ext uri="{FF2B5EF4-FFF2-40B4-BE49-F238E27FC236}">
                  <a16:creationId xmlns:a16="http://schemas.microsoft.com/office/drawing/2014/main" id="{C0C38405-9CDA-4E8D-AB6C-B4C89552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193"/>
              <a:ext cx="12" cy="8"/>
            </a:xfrm>
            <a:custGeom>
              <a:avLst/>
              <a:gdLst>
                <a:gd name="T0" fmla="*/ 11 w 23"/>
                <a:gd name="T1" fmla="*/ 17 h 17"/>
                <a:gd name="T2" fmla="*/ 15 w 23"/>
                <a:gd name="T3" fmla="*/ 17 h 17"/>
                <a:gd name="T4" fmla="*/ 18 w 23"/>
                <a:gd name="T5" fmla="*/ 15 h 17"/>
                <a:gd name="T6" fmla="*/ 21 w 23"/>
                <a:gd name="T7" fmla="*/ 13 h 17"/>
                <a:gd name="T8" fmla="*/ 23 w 23"/>
                <a:gd name="T9" fmla="*/ 10 h 17"/>
                <a:gd name="T10" fmla="*/ 21 w 23"/>
                <a:gd name="T11" fmla="*/ 6 h 17"/>
                <a:gd name="T12" fmla="*/ 18 w 23"/>
                <a:gd name="T13" fmla="*/ 4 h 17"/>
                <a:gd name="T14" fmla="*/ 15 w 23"/>
                <a:gd name="T15" fmla="*/ 0 h 17"/>
                <a:gd name="T16" fmla="*/ 11 w 23"/>
                <a:gd name="T17" fmla="*/ 0 h 17"/>
                <a:gd name="T18" fmla="*/ 7 w 23"/>
                <a:gd name="T19" fmla="*/ 0 h 17"/>
                <a:gd name="T20" fmla="*/ 4 w 23"/>
                <a:gd name="T21" fmla="*/ 4 h 17"/>
                <a:gd name="T22" fmla="*/ 2 w 23"/>
                <a:gd name="T23" fmla="*/ 6 h 17"/>
                <a:gd name="T24" fmla="*/ 0 w 23"/>
                <a:gd name="T25" fmla="*/ 10 h 17"/>
                <a:gd name="T26" fmla="*/ 2 w 23"/>
                <a:gd name="T27" fmla="*/ 13 h 17"/>
                <a:gd name="T28" fmla="*/ 4 w 23"/>
                <a:gd name="T29" fmla="*/ 15 h 17"/>
                <a:gd name="T30" fmla="*/ 7 w 23"/>
                <a:gd name="T31" fmla="*/ 17 h 17"/>
                <a:gd name="T32" fmla="*/ 11 w 2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7">
                  <a:moveTo>
                    <a:pt x="11" y="17"/>
                  </a:moveTo>
                  <a:lnTo>
                    <a:pt x="15" y="17"/>
                  </a:lnTo>
                  <a:lnTo>
                    <a:pt x="18" y="15"/>
                  </a:lnTo>
                  <a:lnTo>
                    <a:pt x="21" y="13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11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6" name="Freeform 538">
              <a:extLst>
                <a:ext uri="{FF2B5EF4-FFF2-40B4-BE49-F238E27FC236}">
                  <a16:creationId xmlns:a16="http://schemas.microsoft.com/office/drawing/2014/main" id="{11F8899D-16BE-4378-BDC2-433B5C2F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189"/>
              <a:ext cx="82" cy="18"/>
            </a:xfrm>
            <a:custGeom>
              <a:avLst/>
              <a:gdLst>
                <a:gd name="T0" fmla="*/ 2 w 163"/>
                <a:gd name="T1" fmla="*/ 16 h 38"/>
                <a:gd name="T2" fmla="*/ 20 w 163"/>
                <a:gd name="T3" fmla="*/ 17 h 38"/>
                <a:gd name="T4" fmla="*/ 36 w 163"/>
                <a:gd name="T5" fmla="*/ 16 h 38"/>
                <a:gd name="T6" fmla="*/ 47 w 163"/>
                <a:gd name="T7" fmla="*/ 13 h 38"/>
                <a:gd name="T8" fmla="*/ 60 w 163"/>
                <a:gd name="T9" fmla="*/ 8 h 38"/>
                <a:gd name="T10" fmla="*/ 70 w 163"/>
                <a:gd name="T11" fmla="*/ 8 h 38"/>
                <a:gd name="T12" fmla="*/ 73 w 163"/>
                <a:gd name="T13" fmla="*/ 20 h 38"/>
                <a:gd name="T14" fmla="*/ 79 w 163"/>
                <a:gd name="T15" fmla="*/ 26 h 38"/>
                <a:gd name="T16" fmla="*/ 77 w 163"/>
                <a:gd name="T17" fmla="*/ 21 h 38"/>
                <a:gd name="T18" fmla="*/ 76 w 163"/>
                <a:gd name="T19" fmla="*/ 8 h 38"/>
                <a:gd name="T20" fmla="*/ 85 w 163"/>
                <a:gd name="T21" fmla="*/ 5 h 38"/>
                <a:gd name="T22" fmla="*/ 98 w 163"/>
                <a:gd name="T23" fmla="*/ 4 h 38"/>
                <a:gd name="T24" fmla="*/ 112 w 163"/>
                <a:gd name="T25" fmla="*/ 4 h 38"/>
                <a:gd name="T26" fmla="*/ 123 w 163"/>
                <a:gd name="T27" fmla="*/ 6 h 38"/>
                <a:gd name="T28" fmla="*/ 127 w 163"/>
                <a:gd name="T29" fmla="*/ 13 h 38"/>
                <a:gd name="T30" fmla="*/ 128 w 163"/>
                <a:gd name="T31" fmla="*/ 19 h 38"/>
                <a:gd name="T32" fmla="*/ 130 w 163"/>
                <a:gd name="T33" fmla="*/ 17 h 38"/>
                <a:gd name="T34" fmla="*/ 130 w 163"/>
                <a:gd name="T35" fmla="*/ 6 h 38"/>
                <a:gd name="T36" fmla="*/ 137 w 163"/>
                <a:gd name="T37" fmla="*/ 8 h 38"/>
                <a:gd name="T38" fmla="*/ 151 w 163"/>
                <a:gd name="T39" fmla="*/ 17 h 38"/>
                <a:gd name="T40" fmla="*/ 148 w 163"/>
                <a:gd name="T41" fmla="*/ 25 h 38"/>
                <a:gd name="T42" fmla="*/ 131 w 163"/>
                <a:gd name="T43" fmla="*/ 32 h 38"/>
                <a:gd name="T44" fmla="*/ 111 w 163"/>
                <a:gd name="T45" fmla="*/ 35 h 38"/>
                <a:gd name="T46" fmla="*/ 83 w 163"/>
                <a:gd name="T47" fmla="*/ 35 h 38"/>
                <a:gd name="T48" fmla="*/ 55 w 163"/>
                <a:gd name="T49" fmla="*/ 28 h 38"/>
                <a:gd name="T50" fmla="*/ 43 w 163"/>
                <a:gd name="T51" fmla="*/ 25 h 38"/>
                <a:gd name="T52" fmla="*/ 33 w 163"/>
                <a:gd name="T53" fmla="*/ 23 h 38"/>
                <a:gd name="T54" fmla="*/ 44 w 163"/>
                <a:gd name="T55" fmla="*/ 27 h 38"/>
                <a:gd name="T56" fmla="*/ 60 w 163"/>
                <a:gd name="T57" fmla="*/ 31 h 38"/>
                <a:gd name="T58" fmla="*/ 79 w 163"/>
                <a:gd name="T59" fmla="*/ 36 h 38"/>
                <a:gd name="T60" fmla="*/ 103 w 163"/>
                <a:gd name="T61" fmla="*/ 38 h 38"/>
                <a:gd name="T62" fmla="*/ 123 w 163"/>
                <a:gd name="T63" fmla="*/ 36 h 38"/>
                <a:gd name="T64" fmla="*/ 138 w 163"/>
                <a:gd name="T65" fmla="*/ 31 h 38"/>
                <a:gd name="T66" fmla="*/ 153 w 163"/>
                <a:gd name="T67" fmla="*/ 27 h 38"/>
                <a:gd name="T68" fmla="*/ 160 w 163"/>
                <a:gd name="T69" fmla="*/ 28 h 38"/>
                <a:gd name="T70" fmla="*/ 161 w 163"/>
                <a:gd name="T71" fmla="*/ 25 h 38"/>
                <a:gd name="T72" fmla="*/ 156 w 163"/>
                <a:gd name="T73" fmla="*/ 19 h 38"/>
                <a:gd name="T74" fmla="*/ 150 w 163"/>
                <a:gd name="T75" fmla="*/ 13 h 38"/>
                <a:gd name="T76" fmla="*/ 138 w 163"/>
                <a:gd name="T77" fmla="*/ 6 h 38"/>
                <a:gd name="T78" fmla="*/ 123 w 163"/>
                <a:gd name="T79" fmla="*/ 2 h 38"/>
                <a:gd name="T80" fmla="*/ 104 w 163"/>
                <a:gd name="T81" fmla="*/ 0 h 38"/>
                <a:gd name="T82" fmla="*/ 77 w 163"/>
                <a:gd name="T83" fmla="*/ 3 h 38"/>
                <a:gd name="T84" fmla="*/ 57 w 163"/>
                <a:gd name="T85" fmla="*/ 5 h 38"/>
                <a:gd name="T86" fmla="*/ 49 w 163"/>
                <a:gd name="T87" fmla="*/ 4 h 38"/>
                <a:gd name="T88" fmla="*/ 48 w 163"/>
                <a:gd name="T89" fmla="*/ 5 h 38"/>
                <a:gd name="T90" fmla="*/ 49 w 163"/>
                <a:gd name="T91" fmla="*/ 7 h 38"/>
                <a:gd name="T92" fmla="*/ 34 w 163"/>
                <a:gd name="T93" fmla="*/ 3 h 38"/>
                <a:gd name="T94" fmla="*/ 37 w 163"/>
                <a:gd name="T95" fmla="*/ 7 h 38"/>
                <a:gd name="T96" fmla="*/ 34 w 163"/>
                <a:gd name="T97" fmla="*/ 9 h 38"/>
                <a:gd name="T98" fmla="*/ 23 w 163"/>
                <a:gd name="T99" fmla="*/ 6 h 38"/>
                <a:gd name="T100" fmla="*/ 33 w 163"/>
                <a:gd name="T101" fmla="*/ 12 h 38"/>
                <a:gd name="T102" fmla="*/ 22 w 163"/>
                <a:gd name="T103" fmla="*/ 12 h 38"/>
                <a:gd name="T104" fmla="*/ 16 w 163"/>
                <a:gd name="T105" fmla="*/ 13 h 38"/>
                <a:gd name="T106" fmla="*/ 20 w 163"/>
                <a:gd name="T107" fmla="*/ 16 h 38"/>
                <a:gd name="T108" fmla="*/ 1 w 163"/>
                <a:gd name="T10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38">
                  <a:moveTo>
                    <a:pt x="1" y="16"/>
                  </a:moveTo>
                  <a:lnTo>
                    <a:pt x="0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13" y="17"/>
                  </a:lnTo>
                  <a:lnTo>
                    <a:pt x="20" y="17"/>
                  </a:lnTo>
                  <a:lnTo>
                    <a:pt x="26" y="17"/>
                  </a:lnTo>
                  <a:lnTo>
                    <a:pt x="32" y="17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15"/>
                  </a:lnTo>
                  <a:lnTo>
                    <a:pt x="47" y="13"/>
                  </a:lnTo>
                  <a:lnTo>
                    <a:pt x="52" y="12"/>
                  </a:lnTo>
                  <a:lnTo>
                    <a:pt x="56" y="11"/>
                  </a:lnTo>
                  <a:lnTo>
                    <a:pt x="60" y="8"/>
                  </a:lnTo>
                  <a:lnTo>
                    <a:pt x="66" y="7"/>
                  </a:lnTo>
                  <a:lnTo>
                    <a:pt x="71" y="7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0" y="16"/>
                  </a:lnTo>
                  <a:lnTo>
                    <a:pt x="73" y="20"/>
                  </a:lnTo>
                  <a:lnTo>
                    <a:pt x="75" y="24"/>
                  </a:lnTo>
                  <a:lnTo>
                    <a:pt x="77" y="25"/>
                  </a:lnTo>
                  <a:lnTo>
                    <a:pt x="79" y="26"/>
                  </a:lnTo>
                  <a:lnTo>
                    <a:pt x="81" y="27"/>
                  </a:lnTo>
                  <a:lnTo>
                    <a:pt x="79" y="25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6" y="8"/>
                  </a:lnTo>
                  <a:lnTo>
                    <a:pt x="79" y="6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8" y="4"/>
                  </a:lnTo>
                  <a:lnTo>
                    <a:pt x="93" y="4"/>
                  </a:lnTo>
                  <a:lnTo>
                    <a:pt x="98" y="4"/>
                  </a:lnTo>
                  <a:lnTo>
                    <a:pt x="102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21" y="5"/>
                  </a:lnTo>
                  <a:lnTo>
                    <a:pt x="123" y="6"/>
                  </a:lnTo>
                  <a:lnTo>
                    <a:pt x="125" y="7"/>
                  </a:lnTo>
                  <a:lnTo>
                    <a:pt x="126" y="11"/>
                  </a:lnTo>
                  <a:lnTo>
                    <a:pt x="127" y="13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9"/>
                  </a:lnTo>
                  <a:lnTo>
                    <a:pt x="127" y="21"/>
                  </a:lnTo>
                  <a:lnTo>
                    <a:pt x="128" y="20"/>
                  </a:lnTo>
                  <a:lnTo>
                    <a:pt x="130" y="17"/>
                  </a:lnTo>
                  <a:lnTo>
                    <a:pt x="131" y="13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4" y="7"/>
                  </a:lnTo>
                  <a:lnTo>
                    <a:pt x="137" y="8"/>
                  </a:lnTo>
                  <a:lnTo>
                    <a:pt x="141" y="11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5" y="22"/>
                  </a:lnTo>
                  <a:lnTo>
                    <a:pt x="154" y="23"/>
                  </a:lnTo>
                  <a:lnTo>
                    <a:pt x="148" y="25"/>
                  </a:lnTo>
                  <a:lnTo>
                    <a:pt x="141" y="27"/>
                  </a:lnTo>
                  <a:lnTo>
                    <a:pt x="134" y="31"/>
                  </a:lnTo>
                  <a:lnTo>
                    <a:pt x="131" y="32"/>
                  </a:lnTo>
                  <a:lnTo>
                    <a:pt x="125" y="33"/>
                  </a:lnTo>
                  <a:lnTo>
                    <a:pt x="120" y="35"/>
                  </a:lnTo>
                  <a:lnTo>
                    <a:pt x="111" y="35"/>
                  </a:lnTo>
                  <a:lnTo>
                    <a:pt x="103" y="36"/>
                  </a:lnTo>
                  <a:lnTo>
                    <a:pt x="94" y="36"/>
                  </a:lnTo>
                  <a:lnTo>
                    <a:pt x="83" y="35"/>
                  </a:lnTo>
                  <a:lnTo>
                    <a:pt x="73" y="33"/>
                  </a:lnTo>
                  <a:lnTo>
                    <a:pt x="62" y="31"/>
                  </a:lnTo>
                  <a:lnTo>
                    <a:pt x="55" y="28"/>
                  </a:lnTo>
                  <a:lnTo>
                    <a:pt x="49" y="27"/>
                  </a:lnTo>
                  <a:lnTo>
                    <a:pt x="46" y="25"/>
                  </a:lnTo>
                  <a:lnTo>
                    <a:pt x="43" y="25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3" y="23"/>
                  </a:lnTo>
                  <a:lnTo>
                    <a:pt x="34" y="24"/>
                  </a:lnTo>
                  <a:lnTo>
                    <a:pt x="37" y="25"/>
                  </a:lnTo>
                  <a:lnTo>
                    <a:pt x="44" y="27"/>
                  </a:lnTo>
                  <a:lnTo>
                    <a:pt x="52" y="29"/>
                  </a:lnTo>
                  <a:lnTo>
                    <a:pt x="56" y="30"/>
                  </a:lnTo>
                  <a:lnTo>
                    <a:pt x="60" y="31"/>
                  </a:lnTo>
                  <a:lnTo>
                    <a:pt x="67" y="33"/>
                  </a:lnTo>
                  <a:lnTo>
                    <a:pt x="73" y="35"/>
                  </a:lnTo>
                  <a:lnTo>
                    <a:pt x="79" y="36"/>
                  </a:lnTo>
                  <a:lnTo>
                    <a:pt x="87" y="38"/>
                  </a:lnTo>
                  <a:lnTo>
                    <a:pt x="95" y="38"/>
                  </a:lnTo>
                  <a:lnTo>
                    <a:pt x="103" y="38"/>
                  </a:lnTo>
                  <a:lnTo>
                    <a:pt x="111" y="38"/>
                  </a:lnTo>
                  <a:lnTo>
                    <a:pt x="118" y="36"/>
                  </a:lnTo>
                  <a:lnTo>
                    <a:pt x="123" y="36"/>
                  </a:lnTo>
                  <a:lnTo>
                    <a:pt x="128" y="34"/>
                  </a:lnTo>
                  <a:lnTo>
                    <a:pt x="133" y="33"/>
                  </a:lnTo>
                  <a:lnTo>
                    <a:pt x="138" y="31"/>
                  </a:lnTo>
                  <a:lnTo>
                    <a:pt x="145" y="29"/>
                  </a:lnTo>
                  <a:lnTo>
                    <a:pt x="152" y="27"/>
                  </a:lnTo>
                  <a:lnTo>
                    <a:pt x="153" y="27"/>
                  </a:lnTo>
                  <a:lnTo>
                    <a:pt x="155" y="27"/>
                  </a:lnTo>
                  <a:lnTo>
                    <a:pt x="157" y="28"/>
                  </a:lnTo>
                  <a:lnTo>
                    <a:pt x="160" y="28"/>
                  </a:lnTo>
                  <a:lnTo>
                    <a:pt x="161" y="28"/>
                  </a:lnTo>
                  <a:lnTo>
                    <a:pt x="163" y="27"/>
                  </a:lnTo>
                  <a:lnTo>
                    <a:pt x="161" y="25"/>
                  </a:lnTo>
                  <a:lnTo>
                    <a:pt x="159" y="23"/>
                  </a:lnTo>
                  <a:lnTo>
                    <a:pt x="157" y="21"/>
                  </a:lnTo>
                  <a:lnTo>
                    <a:pt x="156" y="19"/>
                  </a:lnTo>
                  <a:lnTo>
                    <a:pt x="154" y="17"/>
                  </a:lnTo>
                  <a:lnTo>
                    <a:pt x="153" y="15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4" y="7"/>
                  </a:lnTo>
                  <a:lnTo>
                    <a:pt x="138" y="6"/>
                  </a:lnTo>
                  <a:lnTo>
                    <a:pt x="134" y="4"/>
                  </a:lnTo>
                  <a:lnTo>
                    <a:pt x="129" y="3"/>
                  </a:lnTo>
                  <a:lnTo>
                    <a:pt x="123" y="2"/>
                  </a:lnTo>
                  <a:lnTo>
                    <a:pt x="116" y="1"/>
                  </a:lnTo>
                  <a:lnTo>
                    <a:pt x="110" y="1"/>
                  </a:lnTo>
                  <a:lnTo>
                    <a:pt x="104" y="0"/>
                  </a:lnTo>
                  <a:lnTo>
                    <a:pt x="97" y="1"/>
                  </a:lnTo>
                  <a:lnTo>
                    <a:pt x="88" y="1"/>
                  </a:lnTo>
                  <a:lnTo>
                    <a:pt x="77" y="3"/>
                  </a:lnTo>
                  <a:lnTo>
                    <a:pt x="69" y="4"/>
                  </a:lnTo>
                  <a:lnTo>
                    <a:pt x="62" y="5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49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5"/>
                  </a:lnTo>
                  <a:lnTo>
                    <a:pt x="49" y="6"/>
                  </a:lnTo>
                  <a:lnTo>
                    <a:pt x="51" y="7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41" y="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29" y="8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29" y="12"/>
                  </a:lnTo>
                  <a:lnTo>
                    <a:pt x="22" y="12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9" y="15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7" name="Freeform 539">
              <a:extLst>
                <a:ext uri="{FF2B5EF4-FFF2-40B4-BE49-F238E27FC236}">
                  <a16:creationId xmlns:a16="http://schemas.microsoft.com/office/drawing/2014/main" id="{D6492045-5AEE-4EFE-90BB-F2F53EEF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195"/>
              <a:ext cx="8" cy="2"/>
            </a:xfrm>
            <a:custGeom>
              <a:avLst/>
              <a:gdLst>
                <a:gd name="T0" fmla="*/ 3 w 17"/>
                <a:gd name="T1" fmla="*/ 1 h 4"/>
                <a:gd name="T2" fmla="*/ 6 w 17"/>
                <a:gd name="T3" fmla="*/ 0 h 4"/>
                <a:gd name="T4" fmla="*/ 10 w 17"/>
                <a:gd name="T5" fmla="*/ 0 h 4"/>
                <a:gd name="T6" fmla="*/ 12 w 17"/>
                <a:gd name="T7" fmla="*/ 0 h 4"/>
                <a:gd name="T8" fmla="*/ 15 w 17"/>
                <a:gd name="T9" fmla="*/ 1 h 4"/>
                <a:gd name="T10" fmla="*/ 16 w 17"/>
                <a:gd name="T11" fmla="*/ 1 h 4"/>
                <a:gd name="T12" fmla="*/ 17 w 17"/>
                <a:gd name="T13" fmla="*/ 2 h 4"/>
                <a:gd name="T14" fmla="*/ 16 w 17"/>
                <a:gd name="T15" fmla="*/ 4 h 4"/>
                <a:gd name="T16" fmla="*/ 14 w 17"/>
                <a:gd name="T17" fmla="*/ 4 h 4"/>
                <a:gd name="T18" fmla="*/ 10 w 17"/>
                <a:gd name="T19" fmla="*/ 4 h 4"/>
                <a:gd name="T20" fmla="*/ 7 w 17"/>
                <a:gd name="T21" fmla="*/ 4 h 4"/>
                <a:gd name="T22" fmla="*/ 5 w 17"/>
                <a:gd name="T23" fmla="*/ 4 h 4"/>
                <a:gd name="T24" fmla="*/ 3 w 17"/>
                <a:gd name="T25" fmla="*/ 4 h 4"/>
                <a:gd name="T26" fmla="*/ 1 w 17"/>
                <a:gd name="T27" fmla="*/ 4 h 4"/>
                <a:gd name="T28" fmla="*/ 0 w 17"/>
                <a:gd name="T29" fmla="*/ 3 h 4"/>
                <a:gd name="T30" fmla="*/ 1 w 17"/>
                <a:gd name="T31" fmla="*/ 2 h 4"/>
                <a:gd name="T32" fmla="*/ 3 w 17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4">
                  <a:moveTo>
                    <a:pt x="3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8" name="Freeform 540">
              <a:extLst>
                <a:ext uri="{FF2B5EF4-FFF2-40B4-BE49-F238E27FC236}">
                  <a16:creationId xmlns:a16="http://schemas.microsoft.com/office/drawing/2014/main" id="{EF3FB482-84C5-4CC4-9CCE-F49CDD5C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297"/>
              <a:ext cx="87" cy="27"/>
            </a:xfrm>
            <a:custGeom>
              <a:avLst/>
              <a:gdLst>
                <a:gd name="T0" fmla="*/ 22 w 173"/>
                <a:gd name="T1" fmla="*/ 25 h 54"/>
                <a:gd name="T2" fmla="*/ 33 w 173"/>
                <a:gd name="T3" fmla="*/ 30 h 54"/>
                <a:gd name="T4" fmla="*/ 50 w 173"/>
                <a:gd name="T5" fmla="*/ 38 h 54"/>
                <a:gd name="T6" fmla="*/ 66 w 173"/>
                <a:gd name="T7" fmla="*/ 44 h 54"/>
                <a:gd name="T8" fmla="*/ 80 w 173"/>
                <a:gd name="T9" fmla="*/ 48 h 54"/>
                <a:gd name="T10" fmla="*/ 98 w 173"/>
                <a:gd name="T11" fmla="*/ 52 h 54"/>
                <a:gd name="T12" fmla="*/ 117 w 173"/>
                <a:gd name="T13" fmla="*/ 54 h 54"/>
                <a:gd name="T14" fmla="*/ 131 w 173"/>
                <a:gd name="T15" fmla="*/ 54 h 54"/>
                <a:gd name="T16" fmla="*/ 141 w 173"/>
                <a:gd name="T17" fmla="*/ 52 h 54"/>
                <a:gd name="T18" fmla="*/ 148 w 173"/>
                <a:gd name="T19" fmla="*/ 50 h 54"/>
                <a:gd name="T20" fmla="*/ 158 w 173"/>
                <a:gd name="T21" fmla="*/ 45 h 54"/>
                <a:gd name="T22" fmla="*/ 165 w 173"/>
                <a:gd name="T23" fmla="*/ 37 h 54"/>
                <a:gd name="T24" fmla="*/ 157 w 173"/>
                <a:gd name="T25" fmla="*/ 28 h 54"/>
                <a:gd name="T26" fmla="*/ 151 w 173"/>
                <a:gd name="T27" fmla="*/ 25 h 54"/>
                <a:gd name="T28" fmla="*/ 151 w 173"/>
                <a:gd name="T29" fmla="*/ 25 h 54"/>
                <a:gd name="T30" fmla="*/ 159 w 173"/>
                <a:gd name="T31" fmla="*/ 23 h 54"/>
                <a:gd name="T32" fmla="*/ 169 w 173"/>
                <a:gd name="T33" fmla="*/ 19 h 54"/>
                <a:gd name="T34" fmla="*/ 173 w 173"/>
                <a:gd name="T35" fmla="*/ 13 h 54"/>
                <a:gd name="T36" fmla="*/ 169 w 173"/>
                <a:gd name="T37" fmla="*/ 5 h 54"/>
                <a:gd name="T38" fmla="*/ 162 w 173"/>
                <a:gd name="T39" fmla="*/ 4 h 54"/>
                <a:gd name="T40" fmla="*/ 153 w 173"/>
                <a:gd name="T41" fmla="*/ 6 h 54"/>
                <a:gd name="T42" fmla="*/ 145 w 173"/>
                <a:gd name="T43" fmla="*/ 6 h 54"/>
                <a:gd name="T44" fmla="*/ 135 w 173"/>
                <a:gd name="T45" fmla="*/ 5 h 54"/>
                <a:gd name="T46" fmla="*/ 126 w 173"/>
                <a:gd name="T47" fmla="*/ 3 h 54"/>
                <a:gd name="T48" fmla="*/ 117 w 173"/>
                <a:gd name="T49" fmla="*/ 0 h 54"/>
                <a:gd name="T50" fmla="*/ 105 w 173"/>
                <a:gd name="T51" fmla="*/ 0 h 54"/>
                <a:gd name="T52" fmla="*/ 90 w 173"/>
                <a:gd name="T53" fmla="*/ 2 h 54"/>
                <a:gd name="T54" fmla="*/ 77 w 173"/>
                <a:gd name="T55" fmla="*/ 4 h 54"/>
                <a:gd name="T56" fmla="*/ 68 w 173"/>
                <a:gd name="T57" fmla="*/ 6 h 54"/>
                <a:gd name="T58" fmla="*/ 59 w 173"/>
                <a:gd name="T59" fmla="*/ 9 h 54"/>
                <a:gd name="T60" fmla="*/ 43 w 173"/>
                <a:gd name="T61" fmla="*/ 11 h 54"/>
                <a:gd name="T62" fmla="*/ 23 w 173"/>
                <a:gd name="T63" fmla="*/ 14 h 54"/>
                <a:gd name="T64" fmla="*/ 10 w 173"/>
                <a:gd name="T65" fmla="*/ 16 h 54"/>
                <a:gd name="T66" fmla="*/ 1 w 173"/>
                <a:gd name="T67" fmla="*/ 17 h 54"/>
                <a:gd name="T68" fmla="*/ 2 w 173"/>
                <a:gd name="T69" fmla="*/ 18 h 54"/>
                <a:gd name="T70" fmla="*/ 14 w 173"/>
                <a:gd name="T7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3" h="54">
                  <a:moveTo>
                    <a:pt x="21" y="25"/>
                  </a:moveTo>
                  <a:lnTo>
                    <a:pt x="22" y="25"/>
                  </a:lnTo>
                  <a:lnTo>
                    <a:pt x="25" y="27"/>
                  </a:lnTo>
                  <a:lnTo>
                    <a:pt x="33" y="30"/>
                  </a:lnTo>
                  <a:lnTo>
                    <a:pt x="43" y="36"/>
                  </a:lnTo>
                  <a:lnTo>
                    <a:pt x="50" y="38"/>
                  </a:lnTo>
                  <a:lnTo>
                    <a:pt x="59" y="41"/>
                  </a:lnTo>
                  <a:lnTo>
                    <a:pt x="66" y="44"/>
                  </a:lnTo>
                  <a:lnTo>
                    <a:pt x="73" y="46"/>
                  </a:lnTo>
                  <a:lnTo>
                    <a:pt x="80" y="48"/>
                  </a:lnTo>
                  <a:lnTo>
                    <a:pt x="89" y="50"/>
                  </a:lnTo>
                  <a:lnTo>
                    <a:pt x="98" y="52"/>
                  </a:lnTo>
                  <a:lnTo>
                    <a:pt x="105" y="53"/>
                  </a:lnTo>
                  <a:lnTo>
                    <a:pt x="117" y="54"/>
                  </a:lnTo>
                  <a:lnTo>
                    <a:pt x="125" y="54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1" y="52"/>
                  </a:lnTo>
                  <a:lnTo>
                    <a:pt x="144" y="51"/>
                  </a:lnTo>
                  <a:lnTo>
                    <a:pt x="148" y="50"/>
                  </a:lnTo>
                  <a:lnTo>
                    <a:pt x="153" y="48"/>
                  </a:lnTo>
                  <a:lnTo>
                    <a:pt x="158" y="45"/>
                  </a:lnTo>
                  <a:lnTo>
                    <a:pt x="163" y="41"/>
                  </a:lnTo>
                  <a:lnTo>
                    <a:pt x="165" y="37"/>
                  </a:lnTo>
                  <a:lnTo>
                    <a:pt x="162" y="32"/>
                  </a:lnTo>
                  <a:lnTo>
                    <a:pt x="157" y="28"/>
                  </a:lnTo>
                  <a:lnTo>
                    <a:pt x="154" y="26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9" y="23"/>
                  </a:lnTo>
                  <a:lnTo>
                    <a:pt x="165" y="21"/>
                  </a:lnTo>
                  <a:lnTo>
                    <a:pt x="169" y="19"/>
                  </a:lnTo>
                  <a:lnTo>
                    <a:pt x="172" y="16"/>
                  </a:lnTo>
                  <a:lnTo>
                    <a:pt x="173" y="13"/>
                  </a:lnTo>
                  <a:lnTo>
                    <a:pt x="172" y="9"/>
                  </a:lnTo>
                  <a:lnTo>
                    <a:pt x="169" y="5"/>
                  </a:lnTo>
                  <a:lnTo>
                    <a:pt x="166" y="3"/>
                  </a:lnTo>
                  <a:lnTo>
                    <a:pt x="162" y="4"/>
                  </a:lnTo>
                  <a:lnTo>
                    <a:pt x="158" y="4"/>
                  </a:lnTo>
                  <a:lnTo>
                    <a:pt x="153" y="6"/>
                  </a:lnTo>
                  <a:lnTo>
                    <a:pt x="149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5" y="5"/>
                  </a:lnTo>
                  <a:lnTo>
                    <a:pt x="130" y="4"/>
                  </a:lnTo>
                  <a:lnTo>
                    <a:pt x="126" y="3"/>
                  </a:lnTo>
                  <a:lnTo>
                    <a:pt x="122" y="1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05" y="0"/>
                  </a:lnTo>
                  <a:lnTo>
                    <a:pt x="98" y="1"/>
                  </a:lnTo>
                  <a:lnTo>
                    <a:pt x="90" y="2"/>
                  </a:lnTo>
                  <a:lnTo>
                    <a:pt x="83" y="3"/>
                  </a:lnTo>
                  <a:lnTo>
                    <a:pt x="77" y="4"/>
                  </a:lnTo>
                  <a:lnTo>
                    <a:pt x="72" y="5"/>
                  </a:lnTo>
                  <a:lnTo>
                    <a:pt x="68" y="6"/>
                  </a:lnTo>
                  <a:lnTo>
                    <a:pt x="64" y="8"/>
                  </a:lnTo>
                  <a:lnTo>
                    <a:pt x="59" y="9"/>
                  </a:lnTo>
                  <a:lnTo>
                    <a:pt x="53" y="10"/>
                  </a:lnTo>
                  <a:lnTo>
                    <a:pt x="43" y="11"/>
                  </a:lnTo>
                  <a:lnTo>
                    <a:pt x="34" y="12"/>
                  </a:lnTo>
                  <a:lnTo>
                    <a:pt x="23" y="14"/>
                  </a:lnTo>
                  <a:lnTo>
                    <a:pt x="16" y="15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8" y="20"/>
                  </a:lnTo>
                  <a:lnTo>
                    <a:pt x="14" y="22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9" name="Freeform 541">
              <a:extLst>
                <a:ext uri="{FF2B5EF4-FFF2-40B4-BE49-F238E27FC236}">
                  <a16:creationId xmlns:a16="http://schemas.microsoft.com/office/drawing/2014/main" id="{E3FC6746-D857-4BAD-9FAF-82E3D74C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309"/>
              <a:ext cx="13" cy="6"/>
            </a:xfrm>
            <a:custGeom>
              <a:avLst/>
              <a:gdLst>
                <a:gd name="T0" fmla="*/ 25 w 25"/>
                <a:gd name="T1" fmla="*/ 11 h 13"/>
                <a:gd name="T2" fmla="*/ 14 w 25"/>
                <a:gd name="T3" fmla="*/ 6 h 13"/>
                <a:gd name="T4" fmla="*/ 7 w 25"/>
                <a:gd name="T5" fmla="*/ 2 h 13"/>
                <a:gd name="T6" fmla="*/ 4 w 25"/>
                <a:gd name="T7" fmla="*/ 0 h 13"/>
                <a:gd name="T8" fmla="*/ 4 w 25"/>
                <a:gd name="T9" fmla="*/ 0 h 13"/>
                <a:gd name="T10" fmla="*/ 0 w 25"/>
                <a:gd name="T11" fmla="*/ 1 h 13"/>
                <a:gd name="T12" fmla="*/ 1 w 25"/>
                <a:gd name="T13" fmla="*/ 2 h 13"/>
                <a:gd name="T14" fmla="*/ 4 w 25"/>
                <a:gd name="T15" fmla="*/ 5 h 13"/>
                <a:gd name="T16" fmla="*/ 13 w 25"/>
                <a:gd name="T17" fmla="*/ 8 h 13"/>
                <a:gd name="T18" fmla="*/ 23 w 25"/>
                <a:gd name="T19" fmla="*/ 13 h 13"/>
                <a:gd name="T20" fmla="*/ 25 w 25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3">
                  <a:moveTo>
                    <a:pt x="25" y="11"/>
                  </a:moveTo>
                  <a:lnTo>
                    <a:pt x="14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4" y="5"/>
                  </a:lnTo>
                  <a:lnTo>
                    <a:pt x="13" y="8"/>
                  </a:lnTo>
                  <a:lnTo>
                    <a:pt x="23" y="13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0" name="Freeform 542">
              <a:extLst>
                <a:ext uri="{FF2B5EF4-FFF2-40B4-BE49-F238E27FC236}">
                  <a16:creationId xmlns:a16="http://schemas.microsoft.com/office/drawing/2014/main" id="{77521BF8-5854-45CA-9B73-79C8587A5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314"/>
              <a:ext cx="31" cy="11"/>
            </a:xfrm>
            <a:custGeom>
              <a:avLst/>
              <a:gdLst>
                <a:gd name="T0" fmla="*/ 63 w 63"/>
                <a:gd name="T1" fmla="*/ 18 h 20"/>
                <a:gd name="T2" fmla="*/ 56 w 63"/>
                <a:gd name="T3" fmla="*/ 17 h 20"/>
                <a:gd name="T4" fmla="*/ 47 w 63"/>
                <a:gd name="T5" fmla="*/ 15 h 20"/>
                <a:gd name="T6" fmla="*/ 39 w 63"/>
                <a:gd name="T7" fmla="*/ 13 h 20"/>
                <a:gd name="T8" fmla="*/ 32 w 63"/>
                <a:gd name="T9" fmla="*/ 11 h 20"/>
                <a:gd name="T10" fmla="*/ 25 w 63"/>
                <a:gd name="T11" fmla="*/ 9 h 20"/>
                <a:gd name="T12" fmla="*/ 17 w 63"/>
                <a:gd name="T13" fmla="*/ 6 h 20"/>
                <a:gd name="T14" fmla="*/ 9 w 63"/>
                <a:gd name="T15" fmla="*/ 3 h 20"/>
                <a:gd name="T16" fmla="*/ 1 w 63"/>
                <a:gd name="T17" fmla="*/ 0 h 20"/>
                <a:gd name="T18" fmla="*/ 0 w 63"/>
                <a:gd name="T19" fmla="*/ 2 h 20"/>
                <a:gd name="T20" fmla="*/ 7 w 63"/>
                <a:gd name="T21" fmla="*/ 5 h 20"/>
                <a:gd name="T22" fmla="*/ 16 w 63"/>
                <a:gd name="T23" fmla="*/ 8 h 20"/>
                <a:gd name="T24" fmla="*/ 23 w 63"/>
                <a:gd name="T25" fmla="*/ 11 h 20"/>
                <a:gd name="T26" fmla="*/ 30 w 63"/>
                <a:gd name="T27" fmla="*/ 13 h 20"/>
                <a:gd name="T28" fmla="*/ 37 w 63"/>
                <a:gd name="T29" fmla="*/ 15 h 20"/>
                <a:gd name="T30" fmla="*/ 46 w 63"/>
                <a:gd name="T31" fmla="*/ 17 h 20"/>
                <a:gd name="T32" fmla="*/ 54 w 63"/>
                <a:gd name="T33" fmla="*/ 19 h 20"/>
                <a:gd name="T34" fmla="*/ 63 w 63"/>
                <a:gd name="T35" fmla="*/ 20 h 20"/>
                <a:gd name="T36" fmla="*/ 63 w 6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20">
                  <a:moveTo>
                    <a:pt x="63" y="18"/>
                  </a:moveTo>
                  <a:lnTo>
                    <a:pt x="56" y="17"/>
                  </a:lnTo>
                  <a:lnTo>
                    <a:pt x="47" y="15"/>
                  </a:lnTo>
                  <a:lnTo>
                    <a:pt x="39" y="13"/>
                  </a:lnTo>
                  <a:lnTo>
                    <a:pt x="32" y="11"/>
                  </a:lnTo>
                  <a:lnTo>
                    <a:pt x="25" y="9"/>
                  </a:lnTo>
                  <a:lnTo>
                    <a:pt x="17" y="6"/>
                  </a:lnTo>
                  <a:lnTo>
                    <a:pt x="9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5"/>
                  </a:lnTo>
                  <a:lnTo>
                    <a:pt x="16" y="8"/>
                  </a:lnTo>
                  <a:lnTo>
                    <a:pt x="23" y="11"/>
                  </a:lnTo>
                  <a:lnTo>
                    <a:pt x="30" y="13"/>
                  </a:lnTo>
                  <a:lnTo>
                    <a:pt x="37" y="15"/>
                  </a:lnTo>
                  <a:lnTo>
                    <a:pt x="46" y="17"/>
                  </a:lnTo>
                  <a:lnTo>
                    <a:pt x="54" y="19"/>
                  </a:lnTo>
                  <a:lnTo>
                    <a:pt x="63" y="20"/>
                  </a:lnTo>
                  <a:lnTo>
                    <a:pt x="63" y="18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1" name="Freeform 543">
              <a:extLst>
                <a:ext uri="{FF2B5EF4-FFF2-40B4-BE49-F238E27FC236}">
                  <a16:creationId xmlns:a16="http://schemas.microsoft.com/office/drawing/2014/main" id="{3CE00FF3-38B3-470B-8067-A78561B6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321"/>
              <a:ext cx="25" cy="4"/>
            </a:xfrm>
            <a:custGeom>
              <a:avLst/>
              <a:gdLst>
                <a:gd name="T0" fmla="*/ 47 w 49"/>
                <a:gd name="T1" fmla="*/ 0 h 8"/>
                <a:gd name="T2" fmla="*/ 42 w 49"/>
                <a:gd name="T3" fmla="*/ 2 h 8"/>
                <a:gd name="T4" fmla="*/ 38 w 49"/>
                <a:gd name="T5" fmla="*/ 4 h 8"/>
                <a:gd name="T6" fmla="*/ 34 w 49"/>
                <a:gd name="T7" fmla="*/ 5 h 8"/>
                <a:gd name="T8" fmla="*/ 31 w 49"/>
                <a:gd name="T9" fmla="*/ 6 h 8"/>
                <a:gd name="T10" fmla="*/ 26 w 49"/>
                <a:gd name="T11" fmla="*/ 6 h 8"/>
                <a:gd name="T12" fmla="*/ 19 w 49"/>
                <a:gd name="T13" fmla="*/ 6 h 8"/>
                <a:gd name="T14" fmla="*/ 12 w 49"/>
                <a:gd name="T15" fmla="*/ 6 h 8"/>
                <a:gd name="T16" fmla="*/ 0 w 49"/>
                <a:gd name="T17" fmla="*/ 5 h 8"/>
                <a:gd name="T18" fmla="*/ 0 w 49"/>
                <a:gd name="T19" fmla="*/ 7 h 8"/>
                <a:gd name="T20" fmla="*/ 12 w 49"/>
                <a:gd name="T21" fmla="*/ 8 h 8"/>
                <a:gd name="T22" fmla="*/ 19 w 49"/>
                <a:gd name="T23" fmla="*/ 8 h 8"/>
                <a:gd name="T24" fmla="*/ 26 w 49"/>
                <a:gd name="T25" fmla="*/ 8 h 8"/>
                <a:gd name="T26" fmla="*/ 31 w 49"/>
                <a:gd name="T27" fmla="*/ 8 h 8"/>
                <a:gd name="T28" fmla="*/ 36 w 49"/>
                <a:gd name="T29" fmla="*/ 7 h 8"/>
                <a:gd name="T30" fmla="*/ 40 w 49"/>
                <a:gd name="T31" fmla="*/ 6 h 8"/>
                <a:gd name="T32" fmla="*/ 43 w 49"/>
                <a:gd name="T33" fmla="*/ 4 h 8"/>
                <a:gd name="T34" fmla="*/ 49 w 49"/>
                <a:gd name="T35" fmla="*/ 2 h 8"/>
                <a:gd name="T36" fmla="*/ 47 w 49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8">
                  <a:moveTo>
                    <a:pt x="47" y="0"/>
                  </a:moveTo>
                  <a:lnTo>
                    <a:pt x="42" y="2"/>
                  </a:lnTo>
                  <a:lnTo>
                    <a:pt x="38" y="4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2" y="6"/>
                  </a:lnTo>
                  <a:lnTo>
                    <a:pt x="0" y="5"/>
                  </a:lnTo>
                  <a:lnTo>
                    <a:pt x="0" y="7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1" y="8"/>
                  </a:lnTo>
                  <a:lnTo>
                    <a:pt x="36" y="7"/>
                  </a:lnTo>
                  <a:lnTo>
                    <a:pt x="40" y="6"/>
                  </a:lnTo>
                  <a:lnTo>
                    <a:pt x="43" y="4"/>
                  </a:lnTo>
                  <a:lnTo>
                    <a:pt x="49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2" name="Freeform 544">
              <a:extLst>
                <a:ext uri="{FF2B5EF4-FFF2-40B4-BE49-F238E27FC236}">
                  <a16:creationId xmlns:a16="http://schemas.microsoft.com/office/drawing/2014/main" id="{5BA5D563-4631-4C40-9BDE-24E1785E1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13"/>
              <a:ext cx="7" cy="9"/>
            </a:xfrm>
            <a:custGeom>
              <a:avLst/>
              <a:gdLst>
                <a:gd name="T0" fmla="*/ 9 w 15"/>
                <a:gd name="T1" fmla="*/ 2 h 17"/>
                <a:gd name="T2" fmla="*/ 11 w 15"/>
                <a:gd name="T3" fmla="*/ 5 h 17"/>
                <a:gd name="T4" fmla="*/ 10 w 15"/>
                <a:gd name="T5" fmla="*/ 9 h 17"/>
                <a:gd name="T6" fmla="*/ 5 w 15"/>
                <a:gd name="T7" fmla="*/ 12 h 17"/>
                <a:gd name="T8" fmla="*/ 0 w 15"/>
                <a:gd name="T9" fmla="*/ 15 h 17"/>
                <a:gd name="T10" fmla="*/ 2 w 15"/>
                <a:gd name="T11" fmla="*/ 17 h 17"/>
                <a:gd name="T12" fmla="*/ 9 w 15"/>
                <a:gd name="T13" fmla="*/ 14 h 17"/>
                <a:gd name="T14" fmla="*/ 13 w 15"/>
                <a:gd name="T15" fmla="*/ 10 h 17"/>
                <a:gd name="T16" fmla="*/ 15 w 15"/>
                <a:gd name="T17" fmla="*/ 5 h 17"/>
                <a:gd name="T18" fmla="*/ 12 w 15"/>
                <a:gd name="T19" fmla="*/ 0 h 17"/>
                <a:gd name="T20" fmla="*/ 9 w 15"/>
                <a:gd name="T2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9" y="2"/>
                  </a:moveTo>
                  <a:lnTo>
                    <a:pt x="11" y="5"/>
                  </a:lnTo>
                  <a:lnTo>
                    <a:pt x="10" y="9"/>
                  </a:lnTo>
                  <a:lnTo>
                    <a:pt x="5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9" y="14"/>
                  </a:lnTo>
                  <a:lnTo>
                    <a:pt x="13" y="10"/>
                  </a:lnTo>
                  <a:lnTo>
                    <a:pt x="15" y="5"/>
                  </a:lnTo>
                  <a:lnTo>
                    <a:pt x="12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3" name="Freeform 545">
              <a:extLst>
                <a:ext uri="{FF2B5EF4-FFF2-40B4-BE49-F238E27FC236}">
                  <a16:creationId xmlns:a16="http://schemas.microsoft.com/office/drawing/2014/main" id="{C09ED3EA-2F3A-4AB6-A8F3-8EB49CB6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309"/>
              <a:ext cx="7" cy="5"/>
            </a:xfrm>
            <a:custGeom>
              <a:avLst/>
              <a:gdLst>
                <a:gd name="T0" fmla="*/ 1 w 14"/>
                <a:gd name="T1" fmla="*/ 0 h 11"/>
                <a:gd name="T2" fmla="*/ 0 w 14"/>
                <a:gd name="T3" fmla="*/ 3 h 11"/>
                <a:gd name="T4" fmla="*/ 1 w 14"/>
                <a:gd name="T5" fmla="*/ 3 h 11"/>
                <a:gd name="T6" fmla="*/ 2 w 14"/>
                <a:gd name="T7" fmla="*/ 4 h 11"/>
                <a:gd name="T8" fmla="*/ 6 w 14"/>
                <a:gd name="T9" fmla="*/ 6 h 11"/>
                <a:gd name="T10" fmla="*/ 11 w 14"/>
                <a:gd name="T11" fmla="*/ 11 h 11"/>
                <a:gd name="T12" fmla="*/ 14 w 14"/>
                <a:gd name="T13" fmla="*/ 9 h 11"/>
                <a:gd name="T14" fmla="*/ 9 w 14"/>
                <a:gd name="T15" fmla="*/ 5 h 11"/>
                <a:gd name="T16" fmla="*/ 6 w 14"/>
                <a:gd name="T17" fmla="*/ 2 h 11"/>
                <a:gd name="T18" fmla="*/ 2 w 14"/>
                <a:gd name="T19" fmla="*/ 0 h 11"/>
                <a:gd name="T20" fmla="*/ 1 w 14"/>
                <a:gd name="T21" fmla="*/ 0 h 11"/>
                <a:gd name="T22" fmla="*/ 1 w 14"/>
                <a:gd name="T23" fmla="*/ 3 h 11"/>
                <a:gd name="T24" fmla="*/ 1 w 1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1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9" y="5"/>
                  </a:lnTo>
                  <a:lnTo>
                    <a:pt x="6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4" name="Freeform 546">
              <a:extLst>
                <a:ext uri="{FF2B5EF4-FFF2-40B4-BE49-F238E27FC236}">
                  <a16:creationId xmlns:a16="http://schemas.microsoft.com/office/drawing/2014/main" id="{8A677539-35AE-4BE2-8679-1E014F48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08"/>
              <a:ext cx="7" cy="3"/>
            </a:xfrm>
            <a:custGeom>
              <a:avLst/>
              <a:gdLst>
                <a:gd name="T0" fmla="*/ 12 w 15"/>
                <a:gd name="T1" fmla="*/ 0 h 6"/>
                <a:gd name="T2" fmla="*/ 13 w 15"/>
                <a:gd name="T3" fmla="*/ 0 h 6"/>
                <a:gd name="T4" fmla="*/ 7 w 15"/>
                <a:gd name="T5" fmla="*/ 2 h 6"/>
                <a:gd name="T6" fmla="*/ 3 w 15"/>
                <a:gd name="T7" fmla="*/ 3 h 6"/>
                <a:gd name="T8" fmla="*/ 0 w 15"/>
                <a:gd name="T9" fmla="*/ 4 h 6"/>
                <a:gd name="T10" fmla="*/ 0 w 15"/>
                <a:gd name="T11" fmla="*/ 4 h 6"/>
                <a:gd name="T12" fmla="*/ 0 w 15"/>
                <a:gd name="T13" fmla="*/ 6 h 6"/>
                <a:gd name="T14" fmla="*/ 0 w 15"/>
                <a:gd name="T15" fmla="*/ 6 h 6"/>
                <a:gd name="T16" fmla="*/ 5 w 15"/>
                <a:gd name="T17" fmla="*/ 5 h 6"/>
                <a:gd name="T18" fmla="*/ 10 w 15"/>
                <a:gd name="T19" fmla="*/ 4 h 6"/>
                <a:gd name="T20" fmla="*/ 15 w 15"/>
                <a:gd name="T21" fmla="*/ 3 h 6"/>
                <a:gd name="T22" fmla="*/ 15 w 15"/>
                <a:gd name="T23" fmla="*/ 3 h 6"/>
                <a:gd name="T24" fmla="*/ 12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2" y="0"/>
                  </a:moveTo>
                  <a:lnTo>
                    <a:pt x="13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5" y="5"/>
                  </a:lnTo>
                  <a:lnTo>
                    <a:pt x="10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5" name="Freeform 547">
              <a:extLst>
                <a:ext uri="{FF2B5EF4-FFF2-40B4-BE49-F238E27FC236}">
                  <a16:creationId xmlns:a16="http://schemas.microsoft.com/office/drawing/2014/main" id="{C510AD53-8BCA-400B-AE28-FB242F008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301"/>
              <a:ext cx="7" cy="7"/>
            </a:xfrm>
            <a:custGeom>
              <a:avLst/>
              <a:gdLst>
                <a:gd name="T0" fmla="*/ 8 w 12"/>
                <a:gd name="T1" fmla="*/ 1 h 14"/>
                <a:gd name="T2" fmla="*/ 8 w 12"/>
                <a:gd name="T3" fmla="*/ 5 h 14"/>
                <a:gd name="T4" fmla="*/ 8 w 12"/>
                <a:gd name="T5" fmla="*/ 7 h 14"/>
                <a:gd name="T6" fmla="*/ 4 w 12"/>
                <a:gd name="T7" fmla="*/ 10 h 14"/>
                <a:gd name="T8" fmla="*/ 0 w 12"/>
                <a:gd name="T9" fmla="*/ 12 h 14"/>
                <a:gd name="T10" fmla="*/ 4 w 12"/>
                <a:gd name="T11" fmla="*/ 14 h 14"/>
                <a:gd name="T12" fmla="*/ 8 w 12"/>
                <a:gd name="T13" fmla="*/ 12 h 14"/>
                <a:gd name="T14" fmla="*/ 11 w 12"/>
                <a:gd name="T15" fmla="*/ 8 h 14"/>
                <a:gd name="T16" fmla="*/ 12 w 12"/>
                <a:gd name="T17" fmla="*/ 5 h 14"/>
                <a:gd name="T18" fmla="*/ 11 w 12"/>
                <a:gd name="T19" fmla="*/ 0 h 14"/>
                <a:gd name="T20" fmla="*/ 8 w 12"/>
                <a:gd name="T2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8" y="1"/>
                  </a:move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2" y="5"/>
                  </a:lnTo>
                  <a:lnTo>
                    <a:pt x="11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6" name="Freeform 548">
              <a:extLst>
                <a:ext uri="{FF2B5EF4-FFF2-40B4-BE49-F238E27FC236}">
                  <a16:creationId xmlns:a16="http://schemas.microsoft.com/office/drawing/2014/main" id="{3FB90EF1-B6AD-4ECD-B5DC-5385858C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298"/>
              <a:ext cx="8" cy="3"/>
            </a:xfrm>
            <a:custGeom>
              <a:avLst/>
              <a:gdLst>
                <a:gd name="T0" fmla="*/ 1 w 16"/>
                <a:gd name="T1" fmla="*/ 3 h 7"/>
                <a:gd name="T2" fmla="*/ 5 w 16"/>
                <a:gd name="T3" fmla="*/ 3 h 7"/>
                <a:gd name="T4" fmla="*/ 7 w 16"/>
                <a:gd name="T5" fmla="*/ 2 h 7"/>
                <a:gd name="T6" fmla="*/ 10 w 16"/>
                <a:gd name="T7" fmla="*/ 4 h 7"/>
                <a:gd name="T8" fmla="*/ 13 w 16"/>
                <a:gd name="T9" fmla="*/ 7 h 7"/>
                <a:gd name="T10" fmla="*/ 16 w 16"/>
                <a:gd name="T11" fmla="*/ 6 h 7"/>
                <a:gd name="T12" fmla="*/ 13 w 16"/>
                <a:gd name="T13" fmla="*/ 2 h 7"/>
                <a:gd name="T14" fmla="*/ 9 w 16"/>
                <a:gd name="T15" fmla="*/ 0 h 7"/>
                <a:gd name="T16" fmla="*/ 4 w 16"/>
                <a:gd name="T17" fmla="*/ 1 h 7"/>
                <a:gd name="T18" fmla="*/ 0 w 16"/>
                <a:gd name="T19" fmla="*/ 1 h 7"/>
                <a:gd name="T20" fmla="*/ 1 w 16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lnTo>
                    <a:pt x="5" y="3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3" y="2"/>
                  </a:lnTo>
                  <a:lnTo>
                    <a:pt x="9" y="0"/>
                  </a:lnTo>
                  <a:lnTo>
                    <a:pt x="4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7" name="Freeform 549">
              <a:extLst>
                <a:ext uri="{FF2B5EF4-FFF2-40B4-BE49-F238E27FC236}">
                  <a16:creationId xmlns:a16="http://schemas.microsoft.com/office/drawing/2014/main" id="{65A24ABD-191B-4547-90F5-727126D3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299"/>
              <a:ext cx="11" cy="2"/>
            </a:xfrm>
            <a:custGeom>
              <a:avLst/>
              <a:gdLst>
                <a:gd name="T0" fmla="*/ 0 w 20"/>
                <a:gd name="T1" fmla="*/ 5 h 5"/>
                <a:gd name="T2" fmla="*/ 7 w 20"/>
                <a:gd name="T3" fmla="*/ 5 h 5"/>
                <a:gd name="T4" fmla="*/ 10 w 20"/>
                <a:gd name="T5" fmla="*/ 5 h 5"/>
                <a:gd name="T6" fmla="*/ 16 w 20"/>
                <a:gd name="T7" fmla="*/ 5 h 5"/>
                <a:gd name="T8" fmla="*/ 20 w 20"/>
                <a:gd name="T9" fmla="*/ 2 h 5"/>
                <a:gd name="T10" fmla="*/ 19 w 20"/>
                <a:gd name="T11" fmla="*/ 0 h 5"/>
                <a:gd name="T12" fmla="*/ 14 w 20"/>
                <a:gd name="T13" fmla="*/ 2 h 5"/>
                <a:gd name="T14" fmla="*/ 10 w 20"/>
                <a:gd name="T15" fmla="*/ 2 h 5"/>
                <a:gd name="T16" fmla="*/ 7 w 20"/>
                <a:gd name="T17" fmla="*/ 2 h 5"/>
                <a:gd name="T18" fmla="*/ 1 w 20"/>
                <a:gd name="T19" fmla="*/ 2 h 5"/>
                <a:gd name="T20" fmla="*/ 0 w 20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lnTo>
                    <a:pt x="7" y="5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8" name="Freeform 550">
              <a:extLst>
                <a:ext uri="{FF2B5EF4-FFF2-40B4-BE49-F238E27FC236}">
                  <a16:creationId xmlns:a16="http://schemas.microsoft.com/office/drawing/2014/main" id="{55990721-EC34-4F45-8DD1-0884D5EB0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297"/>
              <a:ext cx="21" cy="4"/>
            </a:xfrm>
            <a:custGeom>
              <a:avLst/>
              <a:gdLst>
                <a:gd name="T0" fmla="*/ 2 w 42"/>
                <a:gd name="T1" fmla="*/ 3 h 9"/>
                <a:gd name="T2" fmla="*/ 7 w 42"/>
                <a:gd name="T3" fmla="*/ 2 h 9"/>
                <a:gd name="T4" fmla="*/ 14 w 42"/>
                <a:gd name="T5" fmla="*/ 2 h 9"/>
                <a:gd name="T6" fmla="*/ 19 w 42"/>
                <a:gd name="T7" fmla="*/ 3 h 9"/>
                <a:gd name="T8" fmla="*/ 24 w 42"/>
                <a:gd name="T9" fmla="*/ 4 h 9"/>
                <a:gd name="T10" fmla="*/ 28 w 42"/>
                <a:gd name="T11" fmla="*/ 5 h 9"/>
                <a:gd name="T12" fmla="*/ 32 w 42"/>
                <a:gd name="T13" fmla="*/ 6 h 9"/>
                <a:gd name="T14" fmla="*/ 37 w 42"/>
                <a:gd name="T15" fmla="*/ 7 h 9"/>
                <a:gd name="T16" fmla="*/ 41 w 42"/>
                <a:gd name="T17" fmla="*/ 9 h 9"/>
                <a:gd name="T18" fmla="*/ 42 w 42"/>
                <a:gd name="T19" fmla="*/ 6 h 9"/>
                <a:gd name="T20" fmla="*/ 39 w 42"/>
                <a:gd name="T21" fmla="*/ 5 h 9"/>
                <a:gd name="T22" fmla="*/ 34 w 42"/>
                <a:gd name="T23" fmla="*/ 4 h 9"/>
                <a:gd name="T24" fmla="*/ 29 w 42"/>
                <a:gd name="T25" fmla="*/ 3 h 9"/>
                <a:gd name="T26" fmla="*/ 25 w 42"/>
                <a:gd name="T27" fmla="*/ 2 h 9"/>
                <a:gd name="T28" fmla="*/ 20 w 42"/>
                <a:gd name="T29" fmla="*/ 1 h 9"/>
                <a:gd name="T30" fmla="*/ 14 w 42"/>
                <a:gd name="T31" fmla="*/ 0 h 9"/>
                <a:gd name="T32" fmla="*/ 7 w 42"/>
                <a:gd name="T33" fmla="*/ 0 h 9"/>
                <a:gd name="T34" fmla="*/ 0 w 42"/>
                <a:gd name="T35" fmla="*/ 1 h 9"/>
                <a:gd name="T36" fmla="*/ 2 w 42"/>
                <a:gd name="T3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9">
                  <a:moveTo>
                    <a:pt x="2" y="3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19" y="3"/>
                  </a:lnTo>
                  <a:lnTo>
                    <a:pt x="24" y="4"/>
                  </a:lnTo>
                  <a:lnTo>
                    <a:pt x="28" y="5"/>
                  </a:lnTo>
                  <a:lnTo>
                    <a:pt x="32" y="6"/>
                  </a:lnTo>
                  <a:lnTo>
                    <a:pt x="37" y="7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39" y="5"/>
                  </a:lnTo>
                  <a:lnTo>
                    <a:pt x="34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9" name="Freeform 551">
              <a:extLst>
                <a:ext uri="{FF2B5EF4-FFF2-40B4-BE49-F238E27FC236}">
                  <a16:creationId xmlns:a16="http://schemas.microsoft.com/office/drawing/2014/main" id="{67A0C0C8-AC50-410D-A4CD-1C9E9203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297"/>
              <a:ext cx="23" cy="5"/>
            </a:xfrm>
            <a:custGeom>
              <a:avLst/>
              <a:gdLst>
                <a:gd name="T0" fmla="*/ 1 w 46"/>
                <a:gd name="T1" fmla="*/ 11 h 11"/>
                <a:gd name="T2" fmla="*/ 1 w 46"/>
                <a:gd name="T3" fmla="*/ 11 h 11"/>
                <a:gd name="T4" fmla="*/ 7 w 46"/>
                <a:gd name="T5" fmla="*/ 10 h 11"/>
                <a:gd name="T6" fmla="*/ 12 w 46"/>
                <a:gd name="T7" fmla="*/ 9 h 11"/>
                <a:gd name="T8" fmla="*/ 16 w 46"/>
                <a:gd name="T9" fmla="*/ 8 h 11"/>
                <a:gd name="T10" fmla="*/ 20 w 46"/>
                <a:gd name="T11" fmla="*/ 6 h 11"/>
                <a:gd name="T12" fmla="*/ 25 w 46"/>
                <a:gd name="T13" fmla="*/ 5 h 11"/>
                <a:gd name="T14" fmla="*/ 31 w 46"/>
                <a:gd name="T15" fmla="*/ 4 h 11"/>
                <a:gd name="T16" fmla="*/ 38 w 46"/>
                <a:gd name="T17" fmla="*/ 3 h 11"/>
                <a:gd name="T18" fmla="*/ 46 w 46"/>
                <a:gd name="T19" fmla="*/ 2 h 11"/>
                <a:gd name="T20" fmla="*/ 45 w 46"/>
                <a:gd name="T21" fmla="*/ 0 h 11"/>
                <a:gd name="T22" fmla="*/ 37 w 46"/>
                <a:gd name="T23" fmla="*/ 1 h 11"/>
                <a:gd name="T24" fmla="*/ 30 w 46"/>
                <a:gd name="T25" fmla="*/ 2 h 11"/>
                <a:gd name="T26" fmla="*/ 23 w 46"/>
                <a:gd name="T27" fmla="*/ 3 h 11"/>
                <a:gd name="T28" fmla="*/ 19 w 46"/>
                <a:gd name="T29" fmla="*/ 4 h 11"/>
                <a:gd name="T30" fmla="*/ 14 w 46"/>
                <a:gd name="T31" fmla="*/ 5 h 11"/>
                <a:gd name="T32" fmla="*/ 10 w 46"/>
                <a:gd name="T33" fmla="*/ 6 h 11"/>
                <a:gd name="T34" fmla="*/ 6 w 46"/>
                <a:gd name="T35" fmla="*/ 8 h 11"/>
                <a:gd name="T36" fmla="*/ 0 w 46"/>
                <a:gd name="T37" fmla="*/ 9 h 11"/>
                <a:gd name="T38" fmla="*/ 1 w 46"/>
                <a:gd name="T39" fmla="*/ 9 h 11"/>
                <a:gd name="T40" fmla="*/ 1 w 46"/>
                <a:gd name="T4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1">
                  <a:moveTo>
                    <a:pt x="1" y="11"/>
                  </a:moveTo>
                  <a:lnTo>
                    <a:pt x="1" y="11"/>
                  </a:lnTo>
                  <a:lnTo>
                    <a:pt x="7" y="10"/>
                  </a:lnTo>
                  <a:lnTo>
                    <a:pt x="12" y="9"/>
                  </a:lnTo>
                  <a:lnTo>
                    <a:pt x="16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1" y="4"/>
                  </a:lnTo>
                  <a:lnTo>
                    <a:pt x="38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37" y="1"/>
                  </a:lnTo>
                  <a:lnTo>
                    <a:pt x="30" y="2"/>
                  </a:lnTo>
                  <a:lnTo>
                    <a:pt x="23" y="3"/>
                  </a:lnTo>
                  <a:lnTo>
                    <a:pt x="19" y="4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6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0" name="Freeform 552">
              <a:extLst>
                <a:ext uri="{FF2B5EF4-FFF2-40B4-BE49-F238E27FC236}">
                  <a16:creationId xmlns:a16="http://schemas.microsoft.com/office/drawing/2014/main" id="{7915620A-73F0-41D6-91FF-DF00D190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01"/>
              <a:ext cx="27" cy="5"/>
            </a:xfrm>
            <a:custGeom>
              <a:avLst/>
              <a:gdLst>
                <a:gd name="T0" fmla="*/ 3 w 54"/>
                <a:gd name="T1" fmla="*/ 7 h 10"/>
                <a:gd name="T2" fmla="*/ 3 w 54"/>
                <a:gd name="T3" fmla="*/ 10 h 10"/>
                <a:gd name="T4" fmla="*/ 8 w 54"/>
                <a:gd name="T5" fmla="*/ 9 h 10"/>
                <a:gd name="T6" fmla="*/ 12 w 54"/>
                <a:gd name="T7" fmla="*/ 8 h 10"/>
                <a:gd name="T8" fmla="*/ 18 w 54"/>
                <a:gd name="T9" fmla="*/ 7 h 10"/>
                <a:gd name="T10" fmla="*/ 25 w 54"/>
                <a:gd name="T11" fmla="*/ 6 h 10"/>
                <a:gd name="T12" fmla="*/ 35 w 54"/>
                <a:gd name="T13" fmla="*/ 5 h 10"/>
                <a:gd name="T14" fmla="*/ 45 w 54"/>
                <a:gd name="T15" fmla="*/ 4 h 10"/>
                <a:gd name="T16" fmla="*/ 54 w 54"/>
                <a:gd name="T17" fmla="*/ 3 h 10"/>
                <a:gd name="T18" fmla="*/ 54 w 54"/>
                <a:gd name="T19" fmla="*/ 0 h 10"/>
                <a:gd name="T20" fmla="*/ 43 w 54"/>
                <a:gd name="T21" fmla="*/ 2 h 10"/>
                <a:gd name="T22" fmla="*/ 35 w 54"/>
                <a:gd name="T23" fmla="*/ 3 h 10"/>
                <a:gd name="T24" fmla="*/ 25 w 54"/>
                <a:gd name="T25" fmla="*/ 4 h 10"/>
                <a:gd name="T26" fmla="*/ 17 w 54"/>
                <a:gd name="T27" fmla="*/ 5 h 10"/>
                <a:gd name="T28" fmla="*/ 10 w 54"/>
                <a:gd name="T29" fmla="*/ 6 h 10"/>
                <a:gd name="T30" fmla="*/ 6 w 54"/>
                <a:gd name="T31" fmla="*/ 7 h 10"/>
                <a:gd name="T32" fmla="*/ 3 w 54"/>
                <a:gd name="T33" fmla="*/ 7 h 10"/>
                <a:gd name="T34" fmla="*/ 1 w 54"/>
                <a:gd name="T35" fmla="*/ 7 h 10"/>
                <a:gd name="T36" fmla="*/ 0 w 54"/>
                <a:gd name="T37" fmla="*/ 10 h 10"/>
                <a:gd name="T38" fmla="*/ 3 w 54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10">
                  <a:moveTo>
                    <a:pt x="3" y="7"/>
                  </a:moveTo>
                  <a:lnTo>
                    <a:pt x="3" y="10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5" y="6"/>
                  </a:lnTo>
                  <a:lnTo>
                    <a:pt x="35" y="5"/>
                  </a:lnTo>
                  <a:lnTo>
                    <a:pt x="45" y="4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43" y="2"/>
                  </a:lnTo>
                  <a:lnTo>
                    <a:pt x="35" y="3"/>
                  </a:lnTo>
                  <a:lnTo>
                    <a:pt x="25" y="4"/>
                  </a:lnTo>
                  <a:lnTo>
                    <a:pt x="17" y="5"/>
                  </a:lnTo>
                  <a:lnTo>
                    <a:pt x="10" y="6"/>
                  </a:lnTo>
                  <a:lnTo>
                    <a:pt x="6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1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1" name="Freeform 553">
              <a:extLst>
                <a:ext uri="{FF2B5EF4-FFF2-40B4-BE49-F238E27FC236}">
                  <a16:creationId xmlns:a16="http://schemas.microsoft.com/office/drawing/2014/main" id="{5B19F9D8-5CB2-4C0A-A6C9-A0F44C610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05"/>
              <a:ext cx="12" cy="5"/>
            </a:xfrm>
            <a:custGeom>
              <a:avLst/>
              <a:gdLst>
                <a:gd name="T0" fmla="*/ 23 w 23"/>
                <a:gd name="T1" fmla="*/ 8 h 10"/>
                <a:gd name="T2" fmla="*/ 23 w 23"/>
                <a:gd name="T3" fmla="*/ 8 h 10"/>
                <a:gd name="T4" fmla="*/ 16 w 23"/>
                <a:gd name="T5" fmla="*/ 6 h 10"/>
                <a:gd name="T6" fmla="*/ 10 w 23"/>
                <a:gd name="T7" fmla="*/ 3 h 10"/>
                <a:gd name="T8" fmla="*/ 5 w 23"/>
                <a:gd name="T9" fmla="*/ 1 h 10"/>
                <a:gd name="T10" fmla="*/ 4 w 23"/>
                <a:gd name="T11" fmla="*/ 0 h 10"/>
                <a:gd name="T12" fmla="*/ 0 w 23"/>
                <a:gd name="T13" fmla="*/ 2 h 10"/>
                <a:gd name="T14" fmla="*/ 2 w 23"/>
                <a:gd name="T15" fmla="*/ 3 h 10"/>
                <a:gd name="T16" fmla="*/ 8 w 23"/>
                <a:gd name="T17" fmla="*/ 5 h 10"/>
                <a:gd name="T18" fmla="*/ 14 w 23"/>
                <a:gd name="T19" fmla="*/ 8 h 10"/>
                <a:gd name="T20" fmla="*/ 21 w 23"/>
                <a:gd name="T21" fmla="*/ 10 h 10"/>
                <a:gd name="T22" fmla="*/ 20 w 23"/>
                <a:gd name="T23" fmla="*/ 10 h 10"/>
                <a:gd name="T24" fmla="*/ 23 w 23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0">
                  <a:moveTo>
                    <a:pt x="23" y="8"/>
                  </a:moveTo>
                  <a:lnTo>
                    <a:pt x="23" y="8"/>
                  </a:lnTo>
                  <a:lnTo>
                    <a:pt x="16" y="6"/>
                  </a:lnTo>
                  <a:lnTo>
                    <a:pt x="10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8" y="5"/>
                  </a:lnTo>
                  <a:lnTo>
                    <a:pt x="14" y="8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2" name="Freeform 554">
              <a:extLst>
                <a:ext uri="{FF2B5EF4-FFF2-40B4-BE49-F238E27FC236}">
                  <a16:creationId xmlns:a16="http://schemas.microsoft.com/office/drawing/2014/main" id="{23909C63-7DBD-4E68-8519-2C3517B7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46"/>
              <a:ext cx="44" cy="15"/>
            </a:xfrm>
            <a:custGeom>
              <a:avLst/>
              <a:gdLst>
                <a:gd name="T0" fmla="*/ 0 w 87"/>
                <a:gd name="T1" fmla="*/ 0 h 30"/>
                <a:gd name="T2" fmla="*/ 1 w 87"/>
                <a:gd name="T3" fmla="*/ 1 h 30"/>
                <a:gd name="T4" fmla="*/ 2 w 87"/>
                <a:gd name="T5" fmla="*/ 4 h 30"/>
                <a:gd name="T6" fmla="*/ 5 w 87"/>
                <a:gd name="T7" fmla="*/ 6 h 30"/>
                <a:gd name="T8" fmla="*/ 8 w 87"/>
                <a:gd name="T9" fmla="*/ 8 h 30"/>
                <a:gd name="T10" fmla="*/ 13 w 87"/>
                <a:gd name="T11" fmla="*/ 11 h 30"/>
                <a:gd name="T12" fmla="*/ 20 w 87"/>
                <a:gd name="T13" fmla="*/ 14 h 30"/>
                <a:gd name="T14" fmla="*/ 28 w 87"/>
                <a:gd name="T15" fmla="*/ 16 h 30"/>
                <a:gd name="T16" fmla="*/ 37 w 87"/>
                <a:gd name="T17" fmla="*/ 19 h 30"/>
                <a:gd name="T18" fmla="*/ 45 w 87"/>
                <a:gd name="T19" fmla="*/ 20 h 30"/>
                <a:gd name="T20" fmla="*/ 51 w 87"/>
                <a:gd name="T21" fmla="*/ 20 h 30"/>
                <a:gd name="T22" fmla="*/ 53 w 87"/>
                <a:gd name="T23" fmla="*/ 19 h 30"/>
                <a:gd name="T24" fmla="*/ 55 w 87"/>
                <a:gd name="T25" fmla="*/ 17 h 30"/>
                <a:gd name="T26" fmla="*/ 56 w 87"/>
                <a:gd name="T27" fmla="*/ 15 h 30"/>
                <a:gd name="T28" fmla="*/ 57 w 87"/>
                <a:gd name="T29" fmla="*/ 13 h 30"/>
                <a:gd name="T30" fmla="*/ 59 w 87"/>
                <a:gd name="T31" fmla="*/ 11 h 30"/>
                <a:gd name="T32" fmla="*/ 63 w 87"/>
                <a:gd name="T33" fmla="*/ 8 h 30"/>
                <a:gd name="T34" fmla="*/ 68 w 87"/>
                <a:gd name="T35" fmla="*/ 7 h 30"/>
                <a:gd name="T36" fmla="*/ 73 w 87"/>
                <a:gd name="T37" fmla="*/ 7 h 30"/>
                <a:gd name="T38" fmla="*/ 79 w 87"/>
                <a:gd name="T39" fmla="*/ 8 h 30"/>
                <a:gd name="T40" fmla="*/ 83 w 87"/>
                <a:gd name="T41" fmla="*/ 10 h 30"/>
                <a:gd name="T42" fmla="*/ 85 w 87"/>
                <a:gd name="T43" fmla="*/ 12 h 30"/>
                <a:gd name="T44" fmla="*/ 87 w 87"/>
                <a:gd name="T45" fmla="*/ 15 h 30"/>
                <a:gd name="T46" fmla="*/ 85 w 87"/>
                <a:gd name="T47" fmla="*/ 18 h 30"/>
                <a:gd name="T48" fmla="*/ 82 w 87"/>
                <a:gd name="T49" fmla="*/ 20 h 30"/>
                <a:gd name="T50" fmla="*/ 77 w 87"/>
                <a:gd name="T51" fmla="*/ 23 h 30"/>
                <a:gd name="T52" fmla="*/ 70 w 87"/>
                <a:gd name="T53" fmla="*/ 25 h 30"/>
                <a:gd name="T54" fmla="*/ 66 w 87"/>
                <a:gd name="T55" fmla="*/ 27 h 30"/>
                <a:gd name="T56" fmla="*/ 61 w 87"/>
                <a:gd name="T57" fmla="*/ 28 h 30"/>
                <a:gd name="T58" fmla="*/ 55 w 87"/>
                <a:gd name="T59" fmla="*/ 28 h 30"/>
                <a:gd name="T60" fmla="*/ 50 w 87"/>
                <a:gd name="T61" fmla="*/ 30 h 30"/>
                <a:gd name="T62" fmla="*/ 44 w 87"/>
                <a:gd name="T63" fmla="*/ 28 h 30"/>
                <a:gd name="T64" fmla="*/ 39 w 87"/>
                <a:gd name="T65" fmla="*/ 28 h 30"/>
                <a:gd name="T66" fmla="*/ 34 w 87"/>
                <a:gd name="T67" fmla="*/ 27 h 30"/>
                <a:gd name="T68" fmla="*/ 28 w 87"/>
                <a:gd name="T69" fmla="*/ 26 h 30"/>
                <a:gd name="T70" fmla="*/ 22 w 87"/>
                <a:gd name="T71" fmla="*/ 25 h 30"/>
                <a:gd name="T72" fmla="*/ 16 w 87"/>
                <a:gd name="T73" fmla="*/ 22 h 30"/>
                <a:gd name="T74" fmla="*/ 11 w 87"/>
                <a:gd name="T75" fmla="*/ 20 h 30"/>
                <a:gd name="T76" fmla="*/ 6 w 87"/>
                <a:gd name="T77" fmla="*/ 16 h 30"/>
                <a:gd name="T78" fmla="*/ 2 w 87"/>
                <a:gd name="T79" fmla="*/ 9 h 30"/>
                <a:gd name="T80" fmla="*/ 0 w 87"/>
                <a:gd name="T8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30">
                  <a:moveTo>
                    <a:pt x="0" y="0"/>
                  </a:moveTo>
                  <a:lnTo>
                    <a:pt x="1" y="1"/>
                  </a:lnTo>
                  <a:lnTo>
                    <a:pt x="2" y="4"/>
                  </a:lnTo>
                  <a:lnTo>
                    <a:pt x="5" y="6"/>
                  </a:lnTo>
                  <a:lnTo>
                    <a:pt x="8" y="8"/>
                  </a:lnTo>
                  <a:lnTo>
                    <a:pt x="13" y="11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7" y="19"/>
                  </a:lnTo>
                  <a:lnTo>
                    <a:pt x="45" y="20"/>
                  </a:lnTo>
                  <a:lnTo>
                    <a:pt x="51" y="20"/>
                  </a:lnTo>
                  <a:lnTo>
                    <a:pt x="53" y="19"/>
                  </a:lnTo>
                  <a:lnTo>
                    <a:pt x="55" y="17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9" y="11"/>
                  </a:lnTo>
                  <a:lnTo>
                    <a:pt x="63" y="8"/>
                  </a:lnTo>
                  <a:lnTo>
                    <a:pt x="68" y="7"/>
                  </a:lnTo>
                  <a:lnTo>
                    <a:pt x="73" y="7"/>
                  </a:lnTo>
                  <a:lnTo>
                    <a:pt x="79" y="8"/>
                  </a:lnTo>
                  <a:lnTo>
                    <a:pt x="83" y="10"/>
                  </a:lnTo>
                  <a:lnTo>
                    <a:pt x="85" y="12"/>
                  </a:lnTo>
                  <a:lnTo>
                    <a:pt x="87" y="15"/>
                  </a:lnTo>
                  <a:lnTo>
                    <a:pt x="85" y="18"/>
                  </a:lnTo>
                  <a:lnTo>
                    <a:pt x="82" y="20"/>
                  </a:lnTo>
                  <a:lnTo>
                    <a:pt x="77" y="23"/>
                  </a:lnTo>
                  <a:lnTo>
                    <a:pt x="70" y="25"/>
                  </a:lnTo>
                  <a:lnTo>
                    <a:pt x="66" y="27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50" y="30"/>
                  </a:lnTo>
                  <a:lnTo>
                    <a:pt x="44" y="28"/>
                  </a:lnTo>
                  <a:lnTo>
                    <a:pt x="39" y="28"/>
                  </a:lnTo>
                  <a:lnTo>
                    <a:pt x="34" y="27"/>
                  </a:lnTo>
                  <a:lnTo>
                    <a:pt x="28" y="26"/>
                  </a:lnTo>
                  <a:lnTo>
                    <a:pt x="22" y="25"/>
                  </a:lnTo>
                  <a:lnTo>
                    <a:pt x="16" y="22"/>
                  </a:lnTo>
                  <a:lnTo>
                    <a:pt x="11" y="20"/>
                  </a:lnTo>
                  <a:lnTo>
                    <a:pt x="6" y="16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3" name="Freeform 555">
              <a:extLst>
                <a:ext uri="{FF2B5EF4-FFF2-40B4-BE49-F238E27FC236}">
                  <a16:creationId xmlns:a16="http://schemas.microsoft.com/office/drawing/2014/main" id="{BAA28C69-C5D4-42A6-98C7-3F19BC11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268"/>
              <a:ext cx="201" cy="209"/>
            </a:xfrm>
            <a:custGeom>
              <a:avLst/>
              <a:gdLst>
                <a:gd name="T0" fmla="*/ 390 w 404"/>
                <a:gd name="T1" fmla="*/ 215 h 418"/>
                <a:gd name="T2" fmla="*/ 331 w 404"/>
                <a:gd name="T3" fmla="*/ 205 h 418"/>
                <a:gd name="T4" fmla="*/ 244 w 404"/>
                <a:gd name="T5" fmla="*/ 185 h 418"/>
                <a:gd name="T6" fmla="*/ 149 w 404"/>
                <a:gd name="T7" fmla="*/ 153 h 418"/>
                <a:gd name="T8" fmla="*/ 67 w 404"/>
                <a:gd name="T9" fmla="*/ 106 h 418"/>
                <a:gd name="T10" fmla="*/ 29 w 404"/>
                <a:gd name="T11" fmla="*/ 64 h 418"/>
                <a:gd name="T12" fmla="*/ 18 w 404"/>
                <a:gd name="T13" fmla="*/ 44 h 418"/>
                <a:gd name="T14" fmla="*/ 7 w 404"/>
                <a:gd name="T15" fmla="*/ 12 h 418"/>
                <a:gd name="T16" fmla="*/ 3 w 404"/>
                <a:gd name="T17" fmla="*/ 6 h 418"/>
                <a:gd name="T18" fmla="*/ 2 w 404"/>
                <a:gd name="T19" fmla="*/ 37 h 418"/>
                <a:gd name="T20" fmla="*/ 23 w 404"/>
                <a:gd name="T21" fmla="*/ 85 h 418"/>
                <a:gd name="T22" fmla="*/ 40 w 404"/>
                <a:gd name="T23" fmla="*/ 110 h 418"/>
                <a:gd name="T24" fmla="*/ 51 w 404"/>
                <a:gd name="T25" fmla="*/ 131 h 418"/>
                <a:gd name="T26" fmla="*/ 60 w 404"/>
                <a:gd name="T27" fmla="*/ 147 h 418"/>
                <a:gd name="T28" fmla="*/ 66 w 404"/>
                <a:gd name="T29" fmla="*/ 161 h 418"/>
                <a:gd name="T30" fmla="*/ 71 w 404"/>
                <a:gd name="T31" fmla="*/ 173 h 418"/>
                <a:gd name="T32" fmla="*/ 80 w 404"/>
                <a:gd name="T33" fmla="*/ 188 h 418"/>
                <a:gd name="T34" fmla="*/ 92 w 404"/>
                <a:gd name="T35" fmla="*/ 202 h 418"/>
                <a:gd name="T36" fmla="*/ 103 w 404"/>
                <a:gd name="T37" fmla="*/ 212 h 418"/>
                <a:gd name="T38" fmla="*/ 113 w 404"/>
                <a:gd name="T39" fmla="*/ 218 h 418"/>
                <a:gd name="T40" fmla="*/ 118 w 404"/>
                <a:gd name="T41" fmla="*/ 215 h 418"/>
                <a:gd name="T42" fmla="*/ 112 w 404"/>
                <a:gd name="T43" fmla="*/ 195 h 418"/>
                <a:gd name="T44" fmla="*/ 102 w 404"/>
                <a:gd name="T45" fmla="*/ 174 h 418"/>
                <a:gd name="T46" fmla="*/ 105 w 404"/>
                <a:gd name="T47" fmla="*/ 164 h 418"/>
                <a:gd name="T48" fmla="*/ 128 w 404"/>
                <a:gd name="T49" fmla="*/ 169 h 418"/>
                <a:gd name="T50" fmla="*/ 150 w 404"/>
                <a:gd name="T51" fmla="*/ 180 h 418"/>
                <a:gd name="T52" fmla="*/ 173 w 404"/>
                <a:gd name="T53" fmla="*/ 193 h 418"/>
                <a:gd name="T54" fmla="*/ 200 w 404"/>
                <a:gd name="T55" fmla="*/ 208 h 418"/>
                <a:gd name="T56" fmla="*/ 226 w 404"/>
                <a:gd name="T57" fmla="*/ 217 h 418"/>
                <a:gd name="T58" fmla="*/ 250 w 404"/>
                <a:gd name="T59" fmla="*/ 222 h 418"/>
                <a:gd name="T60" fmla="*/ 271 w 404"/>
                <a:gd name="T61" fmla="*/ 232 h 418"/>
                <a:gd name="T62" fmla="*/ 282 w 404"/>
                <a:gd name="T63" fmla="*/ 248 h 418"/>
                <a:gd name="T64" fmla="*/ 278 w 404"/>
                <a:gd name="T65" fmla="*/ 269 h 418"/>
                <a:gd name="T66" fmla="*/ 272 w 404"/>
                <a:gd name="T67" fmla="*/ 286 h 418"/>
                <a:gd name="T68" fmla="*/ 275 w 404"/>
                <a:gd name="T69" fmla="*/ 301 h 418"/>
                <a:gd name="T70" fmla="*/ 283 w 404"/>
                <a:gd name="T71" fmla="*/ 312 h 418"/>
                <a:gd name="T72" fmla="*/ 289 w 404"/>
                <a:gd name="T73" fmla="*/ 309 h 418"/>
                <a:gd name="T74" fmla="*/ 309 w 404"/>
                <a:gd name="T75" fmla="*/ 291 h 418"/>
                <a:gd name="T76" fmla="*/ 339 w 404"/>
                <a:gd name="T77" fmla="*/ 270 h 418"/>
                <a:gd name="T78" fmla="*/ 362 w 404"/>
                <a:gd name="T79" fmla="*/ 259 h 418"/>
                <a:gd name="T80" fmla="*/ 367 w 404"/>
                <a:gd name="T81" fmla="*/ 262 h 418"/>
                <a:gd name="T82" fmla="*/ 363 w 404"/>
                <a:gd name="T83" fmla="*/ 284 h 418"/>
                <a:gd name="T84" fmla="*/ 357 w 404"/>
                <a:gd name="T85" fmla="*/ 316 h 418"/>
                <a:gd name="T86" fmla="*/ 349 w 404"/>
                <a:gd name="T87" fmla="*/ 350 h 418"/>
                <a:gd name="T88" fmla="*/ 343 w 404"/>
                <a:gd name="T89" fmla="*/ 378 h 418"/>
                <a:gd name="T90" fmla="*/ 346 w 404"/>
                <a:gd name="T91" fmla="*/ 400 h 418"/>
                <a:gd name="T92" fmla="*/ 356 w 404"/>
                <a:gd name="T93" fmla="*/ 415 h 418"/>
                <a:gd name="T94" fmla="*/ 366 w 404"/>
                <a:gd name="T95" fmla="*/ 418 h 418"/>
                <a:gd name="T96" fmla="*/ 374 w 404"/>
                <a:gd name="T97" fmla="*/ 410 h 418"/>
                <a:gd name="T98" fmla="*/ 375 w 404"/>
                <a:gd name="T99" fmla="*/ 400 h 418"/>
                <a:gd name="T100" fmla="*/ 372 w 404"/>
                <a:gd name="T101" fmla="*/ 379 h 418"/>
                <a:gd name="T102" fmla="*/ 372 w 404"/>
                <a:gd name="T103" fmla="*/ 362 h 418"/>
                <a:gd name="T104" fmla="*/ 374 w 404"/>
                <a:gd name="T105" fmla="*/ 338 h 418"/>
                <a:gd name="T106" fmla="*/ 378 w 404"/>
                <a:gd name="T107" fmla="*/ 312 h 418"/>
                <a:gd name="T108" fmla="*/ 384 w 404"/>
                <a:gd name="T109" fmla="*/ 287 h 418"/>
                <a:gd name="T110" fmla="*/ 388 w 404"/>
                <a:gd name="T111" fmla="*/ 266 h 418"/>
                <a:gd name="T112" fmla="*/ 394 w 404"/>
                <a:gd name="T113" fmla="*/ 243 h 418"/>
                <a:gd name="T114" fmla="*/ 401 w 404"/>
                <a:gd name="T115" fmla="*/ 224 h 418"/>
                <a:gd name="T116" fmla="*/ 404 w 404"/>
                <a:gd name="T117" fmla="*/ 217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4" h="418">
                  <a:moveTo>
                    <a:pt x="404" y="217"/>
                  </a:moveTo>
                  <a:lnTo>
                    <a:pt x="400" y="216"/>
                  </a:lnTo>
                  <a:lnTo>
                    <a:pt x="390" y="215"/>
                  </a:lnTo>
                  <a:lnTo>
                    <a:pt x="376" y="213"/>
                  </a:lnTo>
                  <a:lnTo>
                    <a:pt x="355" y="210"/>
                  </a:lnTo>
                  <a:lnTo>
                    <a:pt x="331" y="205"/>
                  </a:lnTo>
                  <a:lnTo>
                    <a:pt x="304" y="200"/>
                  </a:lnTo>
                  <a:lnTo>
                    <a:pt x="275" y="193"/>
                  </a:lnTo>
                  <a:lnTo>
                    <a:pt x="244" y="185"/>
                  </a:lnTo>
                  <a:lnTo>
                    <a:pt x="211" y="176"/>
                  </a:lnTo>
                  <a:lnTo>
                    <a:pt x="180" y="165"/>
                  </a:lnTo>
                  <a:lnTo>
                    <a:pt x="149" y="153"/>
                  </a:lnTo>
                  <a:lnTo>
                    <a:pt x="119" y="139"/>
                  </a:lnTo>
                  <a:lnTo>
                    <a:pt x="92" y="123"/>
                  </a:lnTo>
                  <a:lnTo>
                    <a:pt x="67" y="106"/>
                  </a:lnTo>
                  <a:lnTo>
                    <a:pt x="46" y="86"/>
                  </a:lnTo>
                  <a:lnTo>
                    <a:pt x="30" y="66"/>
                  </a:lnTo>
                  <a:lnTo>
                    <a:pt x="29" y="64"/>
                  </a:lnTo>
                  <a:lnTo>
                    <a:pt x="26" y="59"/>
                  </a:lnTo>
                  <a:lnTo>
                    <a:pt x="23" y="52"/>
                  </a:lnTo>
                  <a:lnTo>
                    <a:pt x="18" y="44"/>
                  </a:lnTo>
                  <a:lnTo>
                    <a:pt x="13" y="33"/>
                  </a:lnTo>
                  <a:lnTo>
                    <a:pt x="10" y="22"/>
                  </a:lnTo>
                  <a:lnTo>
                    <a:pt x="7" y="12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6"/>
                  </a:lnTo>
                  <a:lnTo>
                    <a:pt x="1" y="15"/>
                  </a:lnTo>
                  <a:lnTo>
                    <a:pt x="0" y="25"/>
                  </a:lnTo>
                  <a:lnTo>
                    <a:pt x="2" y="37"/>
                  </a:lnTo>
                  <a:lnTo>
                    <a:pt x="6" y="51"/>
                  </a:lnTo>
                  <a:lnTo>
                    <a:pt x="13" y="68"/>
                  </a:lnTo>
                  <a:lnTo>
                    <a:pt x="23" y="85"/>
                  </a:lnTo>
                  <a:lnTo>
                    <a:pt x="29" y="95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45" y="117"/>
                  </a:lnTo>
                  <a:lnTo>
                    <a:pt x="48" y="125"/>
                  </a:lnTo>
                  <a:lnTo>
                    <a:pt x="51" y="131"/>
                  </a:lnTo>
                  <a:lnTo>
                    <a:pt x="55" y="136"/>
                  </a:lnTo>
                  <a:lnTo>
                    <a:pt x="58" y="142"/>
                  </a:lnTo>
                  <a:lnTo>
                    <a:pt x="60" y="147"/>
                  </a:lnTo>
                  <a:lnTo>
                    <a:pt x="63" y="152"/>
                  </a:lnTo>
                  <a:lnTo>
                    <a:pt x="64" y="157"/>
                  </a:lnTo>
                  <a:lnTo>
                    <a:pt x="66" y="161"/>
                  </a:lnTo>
                  <a:lnTo>
                    <a:pt x="68" y="164"/>
                  </a:lnTo>
                  <a:lnTo>
                    <a:pt x="69" y="168"/>
                  </a:lnTo>
                  <a:lnTo>
                    <a:pt x="71" y="173"/>
                  </a:lnTo>
                  <a:lnTo>
                    <a:pt x="72" y="176"/>
                  </a:lnTo>
                  <a:lnTo>
                    <a:pt x="76" y="182"/>
                  </a:lnTo>
                  <a:lnTo>
                    <a:pt x="80" y="188"/>
                  </a:lnTo>
                  <a:lnTo>
                    <a:pt x="84" y="192"/>
                  </a:lnTo>
                  <a:lnTo>
                    <a:pt x="88" y="197"/>
                  </a:lnTo>
                  <a:lnTo>
                    <a:pt x="92" y="202"/>
                  </a:lnTo>
                  <a:lnTo>
                    <a:pt x="95" y="205"/>
                  </a:lnTo>
                  <a:lnTo>
                    <a:pt x="100" y="209"/>
                  </a:lnTo>
                  <a:lnTo>
                    <a:pt x="103" y="212"/>
                  </a:lnTo>
                  <a:lnTo>
                    <a:pt x="106" y="215"/>
                  </a:lnTo>
                  <a:lnTo>
                    <a:pt x="109" y="217"/>
                  </a:lnTo>
                  <a:lnTo>
                    <a:pt x="113" y="218"/>
                  </a:lnTo>
                  <a:lnTo>
                    <a:pt x="115" y="218"/>
                  </a:lnTo>
                  <a:lnTo>
                    <a:pt x="117" y="217"/>
                  </a:lnTo>
                  <a:lnTo>
                    <a:pt x="118" y="215"/>
                  </a:lnTo>
                  <a:lnTo>
                    <a:pt x="117" y="210"/>
                  </a:lnTo>
                  <a:lnTo>
                    <a:pt x="115" y="203"/>
                  </a:lnTo>
                  <a:lnTo>
                    <a:pt x="112" y="195"/>
                  </a:lnTo>
                  <a:lnTo>
                    <a:pt x="108" y="187"/>
                  </a:lnTo>
                  <a:lnTo>
                    <a:pt x="104" y="181"/>
                  </a:lnTo>
                  <a:lnTo>
                    <a:pt x="102" y="174"/>
                  </a:lnTo>
                  <a:lnTo>
                    <a:pt x="101" y="169"/>
                  </a:lnTo>
                  <a:lnTo>
                    <a:pt x="102" y="165"/>
                  </a:lnTo>
                  <a:lnTo>
                    <a:pt x="105" y="164"/>
                  </a:lnTo>
                  <a:lnTo>
                    <a:pt x="113" y="164"/>
                  </a:lnTo>
                  <a:lnTo>
                    <a:pt x="121" y="167"/>
                  </a:lnTo>
                  <a:lnTo>
                    <a:pt x="128" y="169"/>
                  </a:lnTo>
                  <a:lnTo>
                    <a:pt x="137" y="173"/>
                  </a:lnTo>
                  <a:lnTo>
                    <a:pt x="143" y="176"/>
                  </a:lnTo>
                  <a:lnTo>
                    <a:pt x="150" y="180"/>
                  </a:lnTo>
                  <a:lnTo>
                    <a:pt x="157" y="184"/>
                  </a:lnTo>
                  <a:lnTo>
                    <a:pt x="165" y="189"/>
                  </a:lnTo>
                  <a:lnTo>
                    <a:pt x="173" y="193"/>
                  </a:lnTo>
                  <a:lnTo>
                    <a:pt x="182" y="199"/>
                  </a:lnTo>
                  <a:lnTo>
                    <a:pt x="192" y="203"/>
                  </a:lnTo>
                  <a:lnTo>
                    <a:pt x="200" y="208"/>
                  </a:lnTo>
                  <a:lnTo>
                    <a:pt x="209" y="211"/>
                  </a:lnTo>
                  <a:lnTo>
                    <a:pt x="218" y="214"/>
                  </a:lnTo>
                  <a:lnTo>
                    <a:pt x="226" y="217"/>
                  </a:lnTo>
                  <a:lnTo>
                    <a:pt x="233" y="219"/>
                  </a:lnTo>
                  <a:lnTo>
                    <a:pt x="243" y="220"/>
                  </a:lnTo>
                  <a:lnTo>
                    <a:pt x="250" y="222"/>
                  </a:lnTo>
                  <a:lnTo>
                    <a:pt x="257" y="224"/>
                  </a:lnTo>
                  <a:lnTo>
                    <a:pt x="265" y="228"/>
                  </a:lnTo>
                  <a:lnTo>
                    <a:pt x="271" y="232"/>
                  </a:lnTo>
                  <a:lnTo>
                    <a:pt x="276" y="237"/>
                  </a:lnTo>
                  <a:lnTo>
                    <a:pt x="280" y="242"/>
                  </a:lnTo>
                  <a:lnTo>
                    <a:pt x="282" y="248"/>
                  </a:lnTo>
                  <a:lnTo>
                    <a:pt x="282" y="256"/>
                  </a:lnTo>
                  <a:lnTo>
                    <a:pt x="280" y="263"/>
                  </a:lnTo>
                  <a:lnTo>
                    <a:pt x="278" y="269"/>
                  </a:lnTo>
                  <a:lnTo>
                    <a:pt x="275" y="275"/>
                  </a:lnTo>
                  <a:lnTo>
                    <a:pt x="274" y="282"/>
                  </a:lnTo>
                  <a:lnTo>
                    <a:pt x="272" y="286"/>
                  </a:lnTo>
                  <a:lnTo>
                    <a:pt x="271" y="291"/>
                  </a:lnTo>
                  <a:lnTo>
                    <a:pt x="272" y="296"/>
                  </a:lnTo>
                  <a:lnTo>
                    <a:pt x="275" y="301"/>
                  </a:lnTo>
                  <a:lnTo>
                    <a:pt x="278" y="306"/>
                  </a:lnTo>
                  <a:lnTo>
                    <a:pt x="281" y="310"/>
                  </a:lnTo>
                  <a:lnTo>
                    <a:pt x="283" y="312"/>
                  </a:lnTo>
                  <a:lnTo>
                    <a:pt x="284" y="313"/>
                  </a:lnTo>
                  <a:lnTo>
                    <a:pt x="286" y="312"/>
                  </a:lnTo>
                  <a:lnTo>
                    <a:pt x="289" y="309"/>
                  </a:lnTo>
                  <a:lnTo>
                    <a:pt x="294" y="306"/>
                  </a:lnTo>
                  <a:lnTo>
                    <a:pt x="301" y="298"/>
                  </a:lnTo>
                  <a:lnTo>
                    <a:pt x="309" y="291"/>
                  </a:lnTo>
                  <a:lnTo>
                    <a:pt x="320" y="284"/>
                  </a:lnTo>
                  <a:lnTo>
                    <a:pt x="330" y="276"/>
                  </a:lnTo>
                  <a:lnTo>
                    <a:pt x="339" y="270"/>
                  </a:lnTo>
                  <a:lnTo>
                    <a:pt x="349" y="265"/>
                  </a:lnTo>
                  <a:lnTo>
                    <a:pt x="357" y="261"/>
                  </a:lnTo>
                  <a:lnTo>
                    <a:pt x="362" y="259"/>
                  </a:lnTo>
                  <a:lnTo>
                    <a:pt x="366" y="258"/>
                  </a:lnTo>
                  <a:lnTo>
                    <a:pt x="367" y="259"/>
                  </a:lnTo>
                  <a:lnTo>
                    <a:pt x="367" y="262"/>
                  </a:lnTo>
                  <a:lnTo>
                    <a:pt x="366" y="268"/>
                  </a:lnTo>
                  <a:lnTo>
                    <a:pt x="366" y="275"/>
                  </a:lnTo>
                  <a:lnTo>
                    <a:pt x="363" y="284"/>
                  </a:lnTo>
                  <a:lnTo>
                    <a:pt x="362" y="293"/>
                  </a:lnTo>
                  <a:lnTo>
                    <a:pt x="359" y="304"/>
                  </a:lnTo>
                  <a:lnTo>
                    <a:pt x="357" y="316"/>
                  </a:lnTo>
                  <a:lnTo>
                    <a:pt x="353" y="327"/>
                  </a:lnTo>
                  <a:lnTo>
                    <a:pt x="351" y="339"/>
                  </a:lnTo>
                  <a:lnTo>
                    <a:pt x="349" y="350"/>
                  </a:lnTo>
                  <a:lnTo>
                    <a:pt x="347" y="361"/>
                  </a:lnTo>
                  <a:lnTo>
                    <a:pt x="343" y="371"/>
                  </a:lnTo>
                  <a:lnTo>
                    <a:pt x="343" y="378"/>
                  </a:lnTo>
                  <a:lnTo>
                    <a:pt x="343" y="386"/>
                  </a:lnTo>
                  <a:lnTo>
                    <a:pt x="343" y="392"/>
                  </a:lnTo>
                  <a:lnTo>
                    <a:pt x="346" y="400"/>
                  </a:lnTo>
                  <a:lnTo>
                    <a:pt x="349" y="406"/>
                  </a:lnTo>
                  <a:lnTo>
                    <a:pt x="352" y="411"/>
                  </a:lnTo>
                  <a:lnTo>
                    <a:pt x="356" y="415"/>
                  </a:lnTo>
                  <a:lnTo>
                    <a:pt x="359" y="418"/>
                  </a:lnTo>
                  <a:lnTo>
                    <a:pt x="363" y="418"/>
                  </a:lnTo>
                  <a:lnTo>
                    <a:pt x="366" y="418"/>
                  </a:lnTo>
                  <a:lnTo>
                    <a:pt x="369" y="416"/>
                  </a:lnTo>
                  <a:lnTo>
                    <a:pt x="372" y="414"/>
                  </a:lnTo>
                  <a:lnTo>
                    <a:pt x="374" y="410"/>
                  </a:lnTo>
                  <a:lnTo>
                    <a:pt x="375" y="407"/>
                  </a:lnTo>
                  <a:lnTo>
                    <a:pt x="375" y="404"/>
                  </a:lnTo>
                  <a:lnTo>
                    <a:pt x="375" y="400"/>
                  </a:lnTo>
                  <a:lnTo>
                    <a:pt x="375" y="394"/>
                  </a:lnTo>
                  <a:lnTo>
                    <a:pt x="374" y="388"/>
                  </a:lnTo>
                  <a:lnTo>
                    <a:pt x="372" y="379"/>
                  </a:lnTo>
                  <a:lnTo>
                    <a:pt x="372" y="374"/>
                  </a:lnTo>
                  <a:lnTo>
                    <a:pt x="372" y="369"/>
                  </a:lnTo>
                  <a:lnTo>
                    <a:pt x="372" y="362"/>
                  </a:lnTo>
                  <a:lnTo>
                    <a:pt x="372" y="354"/>
                  </a:lnTo>
                  <a:lnTo>
                    <a:pt x="373" y="346"/>
                  </a:lnTo>
                  <a:lnTo>
                    <a:pt x="374" y="338"/>
                  </a:lnTo>
                  <a:lnTo>
                    <a:pt x="375" y="329"/>
                  </a:lnTo>
                  <a:lnTo>
                    <a:pt x="376" y="320"/>
                  </a:lnTo>
                  <a:lnTo>
                    <a:pt x="378" y="312"/>
                  </a:lnTo>
                  <a:lnTo>
                    <a:pt x="380" y="303"/>
                  </a:lnTo>
                  <a:lnTo>
                    <a:pt x="381" y="295"/>
                  </a:lnTo>
                  <a:lnTo>
                    <a:pt x="384" y="287"/>
                  </a:lnTo>
                  <a:lnTo>
                    <a:pt x="385" y="280"/>
                  </a:lnTo>
                  <a:lnTo>
                    <a:pt x="387" y="272"/>
                  </a:lnTo>
                  <a:lnTo>
                    <a:pt x="388" y="266"/>
                  </a:lnTo>
                  <a:lnTo>
                    <a:pt x="389" y="261"/>
                  </a:lnTo>
                  <a:lnTo>
                    <a:pt x="392" y="251"/>
                  </a:lnTo>
                  <a:lnTo>
                    <a:pt x="394" y="243"/>
                  </a:lnTo>
                  <a:lnTo>
                    <a:pt x="396" y="235"/>
                  </a:lnTo>
                  <a:lnTo>
                    <a:pt x="399" y="229"/>
                  </a:lnTo>
                  <a:lnTo>
                    <a:pt x="401" y="224"/>
                  </a:lnTo>
                  <a:lnTo>
                    <a:pt x="402" y="220"/>
                  </a:lnTo>
                  <a:lnTo>
                    <a:pt x="404" y="218"/>
                  </a:lnTo>
                  <a:lnTo>
                    <a:pt x="404" y="217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4" name="Freeform 556">
              <a:extLst>
                <a:ext uri="{FF2B5EF4-FFF2-40B4-BE49-F238E27FC236}">
                  <a16:creationId xmlns:a16="http://schemas.microsoft.com/office/drawing/2014/main" id="{E353E962-3C9B-4D27-808B-920E4F11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436"/>
              <a:ext cx="85" cy="58"/>
            </a:xfrm>
            <a:custGeom>
              <a:avLst/>
              <a:gdLst>
                <a:gd name="T0" fmla="*/ 6 w 169"/>
                <a:gd name="T1" fmla="*/ 26 h 116"/>
                <a:gd name="T2" fmla="*/ 0 w 169"/>
                <a:gd name="T3" fmla="*/ 10 h 116"/>
                <a:gd name="T4" fmla="*/ 2 w 169"/>
                <a:gd name="T5" fmla="*/ 1 h 116"/>
                <a:gd name="T6" fmla="*/ 9 w 169"/>
                <a:gd name="T7" fmla="*/ 4 h 116"/>
                <a:gd name="T8" fmla="*/ 25 w 169"/>
                <a:gd name="T9" fmla="*/ 21 h 116"/>
                <a:gd name="T10" fmla="*/ 38 w 169"/>
                <a:gd name="T11" fmla="*/ 39 h 116"/>
                <a:gd name="T12" fmla="*/ 52 w 169"/>
                <a:gd name="T13" fmla="*/ 53 h 116"/>
                <a:gd name="T14" fmla="*/ 67 w 169"/>
                <a:gd name="T15" fmla="*/ 64 h 116"/>
                <a:gd name="T16" fmla="*/ 88 w 169"/>
                <a:gd name="T17" fmla="*/ 74 h 116"/>
                <a:gd name="T18" fmla="*/ 104 w 169"/>
                <a:gd name="T19" fmla="*/ 83 h 116"/>
                <a:gd name="T20" fmla="*/ 115 w 169"/>
                <a:gd name="T21" fmla="*/ 87 h 116"/>
                <a:gd name="T22" fmla="*/ 123 w 169"/>
                <a:gd name="T23" fmla="*/ 86 h 116"/>
                <a:gd name="T24" fmla="*/ 130 w 169"/>
                <a:gd name="T25" fmla="*/ 77 h 116"/>
                <a:gd name="T26" fmla="*/ 135 w 169"/>
                <a:gd name="T27" fmla="*/ 67 h 116"/>
                <a:gd name="T28" fmla="*/ 138 w 169"/>
                <a:gd name="T29" fmla="*/ 58 h 116"/>
                <a:gd name="T30" fmla="*/ 139 w 169"/>
                <a:gd name="T31" fmla="*/ 51 h 116"/>
                <a:gd name="T32" fmla="*/ 141 w 169"/>
                <a:gd name="T33" fmla="*/ 44 h 116"/>
                <a:gd name="T34" fmla="*/ 153 w 169"/>
                <a:gd name="T35" fmla="*/ 44 h 116"/>
                <a:gd name="T36" fmla="*/ 157 w 169"/>
                <a:gd name="T37" fmla="*/ 59 h 116"/>
                <a:gd name="T38" fmla="*/ 161 w 169"/>
                <a:gd name="T39" fmla="*/ 73 h 116"/>
                <a:gd name="T40" fmla="*/ 166 w 169"/>
                <a:gd name="T41" fmla="*/ 86 h 116"/>
                <a:gd name="T42" fmla="*/ 168 w 169"/>
                <a:gd name="T43" fmla="*/ 96 h 116"/>
                <a:gd name="T44" fmla="*/ 168 w 169"/>
                <a:gd name="T45" fmla="*/ 104 h 116"/>
                <a:gd name="T46" fmla="*/ 159 w 169"/>
                <a:gd name="T47" fmla="*/ 110 h 116"/>
                <a:gd name="T48" fmla="*/ 139 w 169"/>
                <a:gd name="T49" fmla="*/ 113 h 116"/>
                <a:gd name="T50" fmla="*/ 124 w 169"/>
                <a:gd name="T51" fmla="*/ 115 h 116"/>
                <a:gd name="T52" fmla="*/ 110 w 169"/>
                <a:gd name="T53" fmla="*/ 115 h 116"/>
                <a:gd name="T54" fmla="*/ 94 w 169"/>
                <a:gd name="T55" fmla="*/ 109 h 116"/>
                <a:gd name="T56" fmla="*/ 78 w 169"/>
                <a:gd name="T57" fmla="*/ 96 h 116"/>
                <a:gd name="T58" fmla="*/ 58 w 169"/>
                <a:gd name="T59" fmla="*/ 82 h 116"/>
                <a:gd name="T60" fmla="*/ 37 w 169"/>
                <a:gd name="T61" fmla="*/ 65 h 116"/>
                <a:gd name="T62" fmla="*/ 17 w 169"/>
                <a:gd name="T63" fmla="*/ 4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9" h="116">
                  <a:moveTo>
                    <a:pt x="9" y="35"/>
                  </a:moveTo>
                  <a:lnTo>
                    <a:pt x="6" y="26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4"/>
                  </a:lnTo>
                  <a:lnTo>
                    <a:pt x="16" y="12"/>
                  </a:lnTo>
                  <a:lnTo>
                    <a:pt x="25" y="21"/>
                  </a:lnTo>
                  <a:lnTo>
                    <a:pt x="32" y="31"/>
                  </a:lnTo>
                  <a:lnTo>
                    <a:pt x="38" y="39"/>
                  </a:lnTo>
                  <a:lnTo>
                    <a:pt x="44" y="46"/>
                  </a:lnTo>
                  <a:lnTo>
                    <a:pt x="52" y="53"/>
                  </a:lnTo>
                  <a:lnTo>
                    <a:pt x="59" y="59"/>
                  </a:lnTo>
                  <a:lnTo>
                    <a:pt x="67" y="64"/>
                  </a:lnTo>
                  <a:lnTo>
                    <a:pt x="78" y="69"/>
                  </a:lnTo>
                  <a:lnTo>
                    <a:pt x="88" y="74"/>
                  </a:lnTo>
                  <a:lnTo>
                    <a:pt x="97" y="79"/>
                  </a:lnTo>
                  <a:lnTo>
                    <a:pt x="104" y="83"/>
                  </a:lnTo>
                  <a:lnTo>
                    <a:pt x="110" y="86"/>
                  </a:lnTo>
                  <a:lnTo>
                    <a:pt x="115" y="87"/>
                  </a:lnTo>
                  <a:lnTo>
                    <a:pt x="119" y="87"/>
                  </a:lnTo>
                  <a:lnTo>
                    <a:pt x="123" y="86"/>
                  </a:lnTo>
                  <a:lnTo>
                    <a:pt x="127" y="82"/>
                  </a:lnTo>
                  <a:lnTo>
                    <a:pt x="130" y="77"/>
                  </a:lnTo>
                  <a:lnTo>
                    <a:pt x="133" y="71"/>
                  </a:lnTo>
                  <a:lnTo>
                    <a:pt x="135" y="67"/>
                  </a:lnTo>
                  <a:lnTo>
                    <a:pt x="137" y="62"/>
                  </a:lnTo>
                  <a:lnTo>
                    <a:pt x="138" y="58"/>
                  </a:lnTo>
                  <a:lnTo>
                    <a:pt x="139" y="55"/>
                  </a:lnTo>
                  <a:lnTo>
                    <a:pt x="139" y="51"/>
                  </a:lnTo>
                  <a:lnTo>
                    <a:pt x="139" y="48"/>
                  </a:lnTo>
                  <a:lnTo>
                    <a:pt x="141" y="44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6" y="53"/>
                  </a:lnTo>
                  <a:lnTo>
                    <a:pt x="157" y="59"/>
                  </a:lnTo>
                  <a:lnTo>
                    <a:pt x="159" y="66"/>
                  </a:lnTo>
                  <a:lnTo>
                    <a:pt x="161" y="73"/>
                  </a:lnTo>
                  <a:lnTo>
                    <a:pt x="163" y="80"/>
                  </a:lnTo>
                  <a:lnTo>
                    <a:pt x="166" y="86"/>
                  </a:lnTo>
                  <a:lnTo>
                    <a:pt x="167" y="92"/>
                  </a:lnTo>
                  <a:lnTo>
                    <a:pt x="168" y="96"/>
                  </a:lnTo>
                  <a:lnTo>
                    <a:pt x="169" y="99"/>
                  </a:lnTo>
                  <a:lnTo>
                    <a:pt x="168" y="104"/>
                  </a:lnTo>
                  <a:lnTo>
                    <a:pt x="165" y="107"/>
                  </a:lnTo>
                  <a:lnTo>
                    <a:pt x="159" y="110"/>
                  </a:lnTo>
                  <a:lnTo>
                    <a:pt x="146" y="112"/>
                  </a:lnTo>
                  <a:lnTo>
                    <a:pt x="139" y="113"/>
                  </a:lnTo>
                  <a:lnTo>
                    <a:pt x="132" y="115"/>
                  </a:lnTo>
                  <a:lnTo>
                    <a:pt x="124" y="115"/>
                  </a:lnTo>
                  <a:lnTo>
                    <a:pt x="117" y="116"/>
                  </a:lnTo>
                  <a:lnTo>
                    <a:pt x="110" y="115"/>
                  </a:lnTo>
                  <a:lnTo>
                    <a:pt x="103" y="113"/>
                  </a:lnTo>
                  <a:lnTo>
                    <a:pt x="94" y="109"/>
                  </a:lnTo>
                  <a:lnTo>
                    <a:pt x="87" y="104"/>
                  </a:lnTo>
                  <a:lnTo>
                    <a:pt x="78" y="96"/>
                  </a:lnTo>
                  <a:lnTo>
                    <a:pt x="68" y="89"/>
                  </a:lnTo>
                  <a:lnTo>
                    <a:pt x="58" y="82"/>
                  </a:lnTo>
                  <a:lnTo>
                    <a:pt x="48" y="73"/>
                  </a:lnTo>
                  <a:lnTo>
                    <a:pt x="37" y="65"/>
                  </a:lnTo>
                  <a:lnTo>
                    <a:pt x="27" y="56"/>
                  </a:lnTo>
                  <a:lnTo>
                    <a:pt x="17" y="46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5" name="Freeform 557">
              <a:extLst>
                <a:ext uri="{FF2B5EF4-FFF2-40B4-BE49-F238E27FC236}">
                  <a16:creationId xmlns:a16="http://schemas.microsoft.com/office/drawing/2014/main" id="{56DB9D3A-39A0-4DAA-B0BD-11FF1A21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64"/>
              <a:ext cx="197" cy="36"/>
            </a:xfrm>
            <a:custGeom>
              <a:avLst/>
              <a:gdLst>
                <a:gd name="T0" fmla="*/ 3 w 393"/>
                <a:gd name="T1" fmla="*/ 40 h 70"/>
                <a:gd name="T2" fmla="*/ 18 w 393"/>
                <a:gd name="T3" fmla="*/ 39 h 70"/>
                <a:gd name="T4" fmla="*/ 41 w 393"/>
                <a:gd name="T5" fmla="*/ 38 h 70"/>
                <a:gd name="T6" fmla="*/ 67 w 393"/>
                <a:gd name="T7" fmla="*/ 35 h 70"/>
                <a:gd name="T8" fmla="*/ 88 w 393"/>
                <a:gd name="T9" fmla="*/ 30 h 70"/>
                <a:gd name="T10" fmla="*/ 108 w 393"/>
                <a:gd name="T11" fmla="*/ 25 h 70"/>
                <a:gd name="T12" fmla="*/ 127 w 393"/>
                <a:gd name="T13" fmla="*/ 20 h 70"/>
                <a:gd name="T14" fmla="*/ 145 w 393"/>
                <a:gd name="T15" fmla="*/ 17 h 70"/>
                <a:gd name="T16" fmla="*/ 164 w 393"/>
                <a:gd name="T17" fmla="*/ 18 h 70"/>
                <a:gd name="T18" fmla="*/ 168 w 393"/>
                <a:gd name="T19" fmla="*/ 15 h 70"/>
                <a:gd name="T20" fmla="*/ 173 w 393"/>
                <a:gd name="T21" fmla="*/ 7 h 70"/>
                <a:gd name="T22" fmla="*/ 175 w 393"/>
                <a:gd name="T23" fmla="*/ 2 h 70"/>
                <a:gd name="T24" fmla="*/ 180 w 393"/>
                <a:gd name="T25" fmla="*/ 0 h 70"/>
                <a:gd name="T26" fmla="*/ 188 w 393"/>
                <a:gd name="T27" fmla="*/ 3 h 70"/>
                <a:gd name="T28" fmla="*/ 203 w 393"/>
                <a:gd name="T29" fmla="*/ 12 h 70"/>
                <a:gd name="T30" fmla="*/ 219 w 393"/>
                <a:gd name="T31" fmla="*/ 20 h 70"/>
                <a:gd name="T32" fmla="*/ 233 w 393"/>
                <a:gd name="T33" fmla="*/ 26 h 70"/>
                <a:gd name="T34" fmla="*/ 250 w 393"/>
                <a:gd name="T35" fmla="*/ 29 h 70"/>
                <a:gd name="T36" fmla="*/ 269 w 393"/>
                <a:gd name="T37" fmla="*/ 31 h 70"/>
                <a:gd name="T38" fmla="*/ 297 w 393"/>
                <a:gd name="T39" fmla="*/ 36 h 70"/>
                <a:gd name="T40" fmla="*/ 326 w 393"/>
                <a:gd name="T41" fmla="*/ 44 h 70"/>
                <a:gd name="T42" fmla="*/ 357 w 393"/>
                <a:gd name="T43" fmla="*/ 53 h 70"/>
                <a:gd name="T44" fmla="*/ 381 w 393"/>
                <a:gd name="T45" fmla="*/ 60 h 70"/>
                <a:gd name="T46" fmla="*/ 393 w 393"/>
                <a:gd name="T47" fmla="*/ 66 h 70"/>
                <a:gd name="T48" fmla="*/ 389 w 393"/>
                <a:gd name="T49" fmla="*/ 70 h 70"/>
                <a:gd name="T50" fmla="*/ 370 w 393"/>
                <a:gd name="T51" fmla="*/ 70 h 70"/>
                <a:gd name="T52" fmla="*/ 347 w 393"/>
                <a:gd name="T53" fmla="*/ 66 h 70"/>
                <a:gd name="T54" fmla="*/ 330 w 393"/>
                <a:gd name="T55" fmla="*/ 62 h 70"/>
                <a:gd name="T56" fmla="*/ 311 w 393"/>
                <a:gd name="T57" fmla="*/ 58 h 70"/>
                <a:gd name="T58" fmla="*/ 294 w 393"/>
                <a:gd name="T59" fmla="*/ 54 h 70"/>
                <a:gd name="T60" fmla="*/ 277 w 393"/>
                <a:gd name="T61" fmla="*/ 50 h 70"/>
                <a:gd name="T62" fmla="*/ 260 w 393"/>
                <a:gd name="T63" fmla="*/ 46 h 70"/>
                <a:gd name="T64" fmla="*/ 242 w 393"/>
                <a:gd name="T65" fmla="*/ 43 h 70"/>
                <a:gd name="T66" fmla="*/ 224 w 393"/>
                <a:gd name="T67" fmla="*/ 41 h 70"/>
                <a:gd name="T68" fmla="*/ 196 w 393"/>
                <a:gd name="T69" fmla="*/ 42 h 70"/>
                <a:gd name="T70" fmla="*/ 160 w 393"/>
                <a:gd name="T71" fmla="*/ 46 h 70"/>
                <a:gd name="T72" fmla="*/ 128 w 393"/>
                <a:gd name="T73" fmla="*/ 50 h 70"/>
                <a:gd name="T74" fmla="*/ 103 w 393"/>
                <a:gd name="T75" fmla="*/ 53 h 70"/>
                <a:gd name="T76" fmla="*/ 85 w 393"/>
                <a:gd name="T77" fmla="*/ 52 h 70"/>
                <a:gd name="T78" fmla="*/ 56 w 393"/>
                <a:gd name="T79" fmla="*/ 48 h 70"/>
                <a:gd name="T80" fmla="*/ 25 w 393"/>
                <a:gd name="T81" fmla="*/ 43 h 70"/>
                <a:gd name="T82" fmla="*/ 4 w 393"/>
                <a:gd name="T83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3" h="70">
                  <a:moveTo>
                    <a:pt x="0" y="40"/>
                  </a:moveTo>
                  <a:lnTo>
                    <a:pt x="3" y="40"/>
                  </a:lnTo>
                  <a:lnTo>
                    <a:pt x="9" y="40"/>
                  </a:lnTo>
                  <a:lnTo>
                    <a:pt x="18" y="39"/>
                  </a:lnTo>
                  <a:lnTo>
                    <a:pt x="28" y="39"/>
                  </a:lnTo>
                  <a:lnTo>
                    <a:pt x="41" y="38"/>
                  </a:lnTo>
                  <a:lnTo>
                    <a:pt x="53" y="37"/>
                  </a:lnTo>
                  <a:lnTo>
                    <a:pt x="67" y="35"/>
                  </a:lnTo>
                  <a:lnTo>
                    <a:pt x="77" y="33"/>
                  </a:lnTo>
                  <a:lnTo>
                    <a:pt x="88" y="30"/>
                  </a:lnTo>
                  <a:lnTo>
                    <a:pt x="98" y="27"/>
                  </a:lnTo>
                  <a:lnTo>
                    <a:pt x="108" y="25"/>
                  </a:lnTo>
                  <a:lnTo>
                    <a:pt x="118" y="23"/>
                  </a:lnTo>
                  <a:lnTo>
                    <a:pt x="127" y="20"/>
                  </a:lnTo>
                  <a:lnTo>
                    <a:pt x="135" y="18"/>
                  </a:lnTo>
                  <a:lnTo>
                    <a:pt x="145" y="17"/>
                  </a:lnTo>
                  <a:lnTo>
                    <a:pt x="153" y="17"/>
                  </a:lnTo>
                  <a:lnTo>
                    <a:pt x="164" y="18"/>
                  </a:lnTo>
                  <a:lnTo>
                    <a:pt x="168" y="17"/>
                  </a:lnTo>
                  <a:lnTo>
                    <a:pt x="168" y="15"/>
                  </a:lnTo>
                  <a:lnTo>
                    <a:pt x="170" y="10"/>
                  </a:lnTo>
                  <a:lnTo>
                    <a:pt x="173" y="7"/>
                  </a:lnTo>
                  <a:lnTo>
                    <a:pt x="174" y="5"/>
                  </a:lnTo>
                  <a:lnTo>
                    <a:pt x="175" y="2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3" y="0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3" y="12"/>
                  </a:lnTo>
                  <a:lnTo>
                    <a:pt x="210" y="16"/>
                  </a:lnTo>
                  <a:lnTo>
                    <a:pt x="219" y="20"/>
                  </a:lnTo>
                  <a:lnTo>
                    <a:pt x="226" y="23"/>
                  </a:lnTo>
                  <a:lnTo>
                    <a:pt x="233" y="26"/>
                  </a:lnTo>
                  <a:lnTo>
                    <a:pt x="241" y="28"/>
                  </a:lnTo>
                  <a:lnTo>
                    <a:pt x="250" y="29"/>
                  </a:lnTo>
                  <a:lnTo>
                    <a:pt x="259" y="30"/>
                  </a:lnTo>
                  <a:lnTo>
                    <a:pt x="269" y="31"/>
                  </a:lnTo>
                  <a:lnTo>
                    <a:pt x="283" y="34"/>
                  </a:lnTo>
                  <a:lnTo>
                    <a:pt x="297" y="36"/>
                  </a:lnTo>
                  <a:lnTo>
                    <a:pt x="311" y="40"/>
                  </a:lnTo>
                  <a:lnTo>
                    <a:pt x="326" y="44"/>
                  </a:lnTo>
                  <a:lnTo>
                    <a:pt x="341" y="49"/>
                  </a:lnTo>
                  <a:lnTo>
                    <a:pt x="357" y="53"/>
                  </a:lnTo>
                  <a:lnTo>
                    <a:pt x="370" y="57"/>
                  </a:lnTo>
                  <a:lnTo>
                    <a:pt x="381" y="60"/>
                  </a:lnTo>
                  <a:lnTo>
                    <a:pt x="389" y="63"/>
                  </a:lnTo>
                  <a:lnTo>
                    <a:pt x="393" y="66"/>
                  </a:lnTo>
                  <a:lnTo>
                    <a:pt x="393" y="68"/>
                  </a:lnTo>
                  <a:lnTo>
                    <a:pt x="389" y="70"/>
                  </a:lnTo>
                  <a:lnTo>
                    <a:pt x="383" y="70"/>
                  </a:lnTo>
                  <a:lnTo>
                    <a:pt x="370" y="70"/>
                  </a:lnTo>
                  <a:lnTo>
                    <a:pt x="356" y="67"/>
                  </a:lnTo>
                  <a:lnTo>
                    <a:pt x="347" y="66"/>
                  </a:lnTo>
                  <a:lnTo>
                    <a:pt x="338" y="64"/>
                  </a:lnTo>
                  <a:lnTo>
                    <a:pt x="330" y="62"/>
                  </a:lnTo>
                  <a:lnTo>
                    <a:pt x="320" y="60"/>
                  </a:lnTo>
                  <a:lnTo>
                    <a:pt x="311" y="58"/>
                  </a:lnTo>
                  <a:lnTo>
                    <a:pt x="303" y="56"/>
                  </a:lnTo>
                  <a:lnTo>
                    <a:pt x="294" y="54"/>
                  </a:lnTo>
                  <a:lnTo>
                    <a:pt x="286" y="52"/>
                  </a:lnTo>
                  <a:lnTo>
                    <a:pt x="277" y="50"/>
                  </a:lnTo>
                  <a:lnTo>
                    <a:pt x="268" y="48"/>
                  </a:lnTo>
                  <a:lnTo>
                    <a:pt x="260" y="46"/>
                  </a:lnTo>
                  <a:lnTo>
                    <a:pt x="251" y="44"/>
                  </a:lnTo>
                  <a:lnTo>
                    <a:pt x="242" y="43"/>
                  </a:lnTo>
                  <a:lnTo>
                    <a:pt x="233" y="42"/>
                  </a:lnTo>
                  <a:lnTo>
                    <a:pt x="224" y="41"/>
                  </a:lnTo>
                  <a:lnTo>
                    <a:pt x="214" y="41"/>
                  </a:lnTo>
                  <a:lnTo>
                    <a:pt x="196" y="42"/>
                  </a:lnTo>
                  <a:lnTo>
                    <a:pt x="178" y="43"/>
                  </a:lnTo>
                  <a:lnTo>
                    <a:pt x="160" y="46"/>
                  </a:lnTo>
                  <a:lnTo>
                    <a:pt x="143" y="48"/>
                  </a:lnTo>
                  <a:lnTo>
                    <a:pt x="128" y="50"/>
                  </a:lnTo>
                  <a:lnTo>
                    <a:pt x="115" y="52"/>
                  </a:lnTo>
                  <a:lnTo>
                    <a:pt x="103" y="53"/>
                  </a:lnTo>
                  <a:lnTo>
                    <a:pt x="95" y="53"/>
                  </a:lnTo>
                  <a:lnTo>
                    <a:pt x="85" y="52"/>
                  </a:lnTo>
                  <a:lnTo>
                    <a:pt x="72" y="50"/>
                  </a:lnTo>
                  <a:lnTo>
                    <a:pt x="56" y="48"/>
                  </a:lnTo>
                  <a:lnTo>
                    <a:pt x="41" y="46"/>
                  </a:lnTo>
                  <a:lnTo>
                    <a:pt x="25" y="43"/>
                  </a:lnTo>
                  <a:lnTo>
                    <a:pt x="12" y="42"/>
                  </a:lnTo>
                  <a:lnTo>
                    <a:pt x="4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6" name="Freeform 558">
              <a:extLst>
                <a:ext uri="{FF2B5EF4-FFF2-40B4-BE49-F238E27FC236}">
                  <a16:creationId xmlns:a16="http://schemas.microsoft.com/office/drawing/2014/main" id="{F0299883-3A28-4052-9C41-4E1675E2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323"/>
              <a:ext cx="36" cy="15"/>
            </a:xfrm>
            <a:custGeom>
              <a:avLst/>
              <a:gdLst>
                <a:gd name="T0" fmla="*/ 71 w 71"/>
                <a:gd name="T1" fmla="*/ 0 h 31"/>
                <a:gd name="T2" fmla="*/ 70 w 71"/>
                <a:gd name="T3" fmla="*/ 1 h 31"/>
                <a:gd name="T4" fmla="*/ 67 w 71"/>
                <a:gd name="T5" fmla="*/ 1 h 31"/>
                <a:gd name="T6" fmla="*/ 62 w 71"/>
                <a:gd name="T7" fmla="*/ 3 h 31"/>
                <a:gd name="T8" fmla="*/ 56 w 71"/>
                <a:gd name="T9" fmla="*/ 4 h 31"/>
                <a:gd name="T10" fmla="*/ 50 w 71"/>
                <a:gd name="T11" fmla="*/ 6 h 31"/>
                <a:gd name="T12" fmla="*/ 42 w 71"/>
                <a:gd name="T13" fmla="*/ 6 h 31"/>
                <a:gd name="T14" fmla="*/ 35 w 71"/>
                <a:gd name="T15" fmla="*/ 7 h 31"/>
                <a:gd name="T16" fmla="*/ 29 w 71"/>
                <a:gd name="T17" fmla="*/ 7 h 31"/>
                <a:gd name="T18" fmla="*/ 21 w 71"/>
                <a:gd name="T19" fmla="*/ 6 h 31"/>
                <a:gd name="T20" fmla="*/ 14 w 71"/>
                <a:gd name="T21" fmla="*/ 5 h 31"/>
                <a:gd name="T22" fmla="*/ 7 w 71"/>
                <a:gd name="T23" fmla="*/ 4 h 31"/>
                <a:gd name="T24" fmla="*/ 3 w 71"/>
                <a:gd name="T25" fmla="*/ 4 h 31"/>
                <a:gd name="T26" fmla="*/ 0 w 71"/>
                <a:gd name="T27" fmla="*/ 4 h 31"/>
                <a:gd name="T28" fmla="*/ 0 w 71"/>
                <a:gd name="T29" fmla="*/ 5 h 31"/>
                <a:gd name="T30" fmla="*/ 3 w 71"/>
                <a:gd name="T31" fmla="*/ 6 h 31"/>
                <a:gd name="T32" fmla="*/ 8 w 71"/>
                <a:gd name="T33" fmla="*/ 10 h 31"/>
                <a:gd name="T34" fmla="*/ 12 w 71"/>
                <a:gd name="T35" fmla="*/ 12 h 31"/>
                <a:gd name="T36" fmla="*/ 17 w 71"/>
                <a:gd name="T37" fmla="*/ 13 h 31"/>
                <a:gd name="T38" fmla="*/ 23 w 71"/>
                <a:gd name="T39" fmla="*/ 14 h 31"/>
                <a:gd name="T40" fmla="*/ 28 w 71"/>
                <a:gd name="T41" fmla="*/ 15 h 31"/>
                <a:gd name="T42" fmla="*/ 33 w 71"/>
                <a:gd name="T43" fmla="*/ 16 h 31"/>
                <a:gd name="T44" fmla="*/ 36 w 71"/>
                <a:gd name="T45" fmla="*/ 16 h 31"/>
                <a:gd name="T46" fmla="*/ 41 w 71"/>
                <a:gd name="T47" fmla="*/ 19 h 31"/>
                <a:gd name="T48" fmla="*/ 45 w 71"/>
                <a:gd name="T49" fmla="*/ 21 h 31"/>
                <a:gd name="T50" fmla="*/ 50 w 71"/>
                <a:gd name="T51" fmla="*/ 24 h 31"/>
                <a:gd name="T52" fmla="*/ 54 w 71"/>
                <a:gd name="T53" fmla="*/ 26 h 31"/>
                <a:gd name="T54" fmla="*/ 57 w 71"/>
                <a:gd name="T55" fmla="*/ 27 h 31"/>
                <a:gd name="T56" fmla="*/ 62 w 71"/>
                <a:gd name="T57" fmla="*/ 31 h 31"/>
                <a:gd name="T58" fmla="*/ 63 w 71"/>
                <a:gd name="T59" fmla="*/ 30 h 31"/>
                <a:gd name="T60" fmla="*/ 64 w 71"/>
                <a:gd name="T61" fmla="*/ 28 h 31"/>
                <a:gd name="T62" fmla="*/ 65 w 71"/>
                <a:gd name="T63" fmla="*/ 24 h 31"/>
                <a:gd name="T64" fmla="*/ 65 w 71"/>
                <a:gd name="T65" fmla="*/ 20 h 31"/>
                <a:gd name="T66" fmla="*/ 65 w 71"/>
                <a:gd name="T67" fmla="*/ 17 h 31"/>
                <a:gd name="T68" fmla="*/ 65 w 71"/>
                <a:gd name="T69" fmla="*/ 15 h 31"/>
                <a:gd name="T70" fmla="*/ 66 w 71"/>
                <a:gd name="T71" fmla="*/ 12 h 31"/>
                <a:gd name="T72" fmla="*/ 68 w 71"/>
                <a:gd name="T73" fmla="*/ 7 h 31"/>
                <a:gd name="T74" fmla="*/ 69 w 71"/>
                <a:gd name="T75" fmla="*/ 5 h 31"/>
                <a:gd name="T76" fmla="*/ 70 w 71"/>
                <a:gd name="T77" fmla="*/ 2 h 31"/>
                <a:gd name="T78" fmla="*/ 71 w 71"/>
                <a:gd name="T79" fmla="*/ 1 h 31"/>
                <a:gd name="T80" fmla="*/ 71 w 71"/>
                <a:gd name="T8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31">
                  <a:moveTo>
                    <a:pt x="71" y="0"/>
                  </a:moveTo>
                  <a:lnTo>
                    <a:pt x="70" y="1"/>
                  </a:lnTo>
                  <a:lnTo>
                    <a:pt x="67" y="1"/>
                  </a:lnTo>
                  <a:lnTo>
                    <a:pt x="62" y="3"/>
                  </a:lnTo>
                  <a:lnTo>
                    <a:pt x="56" y="4"/>
                  </a:lnTo>
                  <a:lnTo>
                    <a:pt x="50" y="6"/>
                  </a:lnTo>
                  <a:lnTo>
                    <a:pt x="42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21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6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3" y="14"/>
                  </a:lnTo>
                  <a:lnTo>
                    <a:pt x="28" y="15"/>
                  </a:lnTo>
                  <a:lnTo>
                    <a:pt x="33" y="16"/>
                  </a:lnTo>
                  <a:lnTo>
                    <a:pt x="36" y="16"/>
                  </a:lnTo>
                  <a:lnTo>
                    <a:pt x="41" y="19"/>
                  </a:lnTo>
                  <a:lnTo>
                    <a:pt x="45" y="21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2" y="31"/>
                  </a:lnTo>
                  <a:lnTo>
                    <a:pt x="63" y="30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6" y="12"/>
                  </a:lnTo>
                  <a:lnTo>
                    <a:pt x="68" y="7"/>
                  </a:lnTo>
                  <a:lnTo>
                    <a:pt x="69" y="5"/>
                  </a:lnTo>
                  <a:lnTo>
                    <a:pt x="70" y="2"/>
                  </a:lnTo>
                  <a:lnTo>
                    <a:pt x="71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7" name="Freeform 559">
              <a:extLst>
                <a:ext uri="{FF2B5EF4-FFF2-40B4-BE49-F238E27FC236}">
                  <a16:creationId xmlns:a16="http://schemas.microsoft.com/office/drawing/2014/main" id="{7831F4B8-7763-4DBD-B37E-F7198943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303"/>
              <a:ext cx="72" cy="10"/>
            </a:xfrm>
            <a:custGeom>
              <a:avLst/>
              <a:gdLst>
                <a:gd name="T0" fmla="*/ 1 w 145"/>
                <a:gd name="T1" fmla="*/ 8 h 18"/>
                <a:gd name="T2" fmla="*/ 8 w 145"/>
                <a:gd name="T3" fmla="*/ 7 h 18"/>
                <a:gd name="T4" fmla="*/ 20 w 145"/>
                <a:gd name="T5" fmla="*/ 7 h 18"/>
                <a:gd name="T6" fmla="*/ 40 w 145"/>
                <a:gd name="T7" fmla="*/ 7 h 18"/>
                <a:gd name="T8" fmla="*/ 59 w 145"/>
                <a:gd name="T9" fmla="*/ 7 h 18"/>
                <a:gd name="T10" fmla="*/ 73 w 145"/>
                <a:gd name="T11" fmla="*/ 8 h 18"/>
                <a:gd name="T12" fmla="*/ 84 w 145"/>
                <a:gd name="T13" fmla="*/ 7 h 18"/>
                <a:gd name="T14" fmla="*/ 90 w 145"/>
                <a:gd name="T15" fmla="*/ 6 h 18"/>
                <a:gd name="T16" fmla="*/ 96 w 145"/>
                <a:gd name="T17" fmla="*/ 4 h 18"/>
                <a:gd name="T18" fmla="*/ 99 w 145"/>
                <a:gd name="T19" fmla="*/ 0 h 18"/>
                <a:gd name="T20" fmla="*/ 100 w 145"/>
                <a:gd name="T21" fmla="*/ 0 h 18"/>
                <a:gd name="T22" fmla="*/ 99 w 145"/>
                <a:gd name="T23" fmla="*/ 5 h 18"/>
                <a:gd name="T24" fmla="*/ 99 w 145"/>
                <a:gd name="T25" fmla="*/ 7 h 18"/>
                <a:gd name="T26" fmla="*/ 102 w 145"/>
                <a:gd name="T27" fmla="*/ 8 h 18"/>
                <a:gd name="T28" fmla="*/ 108 w 145"/>
                <a:gd name="T29" fmla="*/ 6 h 18"/>
                <a:gd name="T30" fmla="*/ 114 w 145"/>
                <a:gd name="T31" fmla="*/ 2 h 18"/>
                <a:gd name="T32" fmla="*/ 117 w 145"/>
                <a:gd name="T33" fmla="*/ 1 h 18"/>
                <a:gd name="T34" fmla="*/ 113 w 145"/>
                <a:gd name="T35" fmla="*/ 5 h 18"/>
                <a:gd name="T36" fmla="*/ 111 w 145"/>
                <a:gd name="T37" fmla="*/ 8 h 18"/>
                <a:gd name="T38" fmla="*/ 116 w 145"/>
                <a:gd name="T39" fmla="*/ 9 h 18"/>
                <a:gd name="T40" fmla="*/ 120 w 145"/>
                <a:gd name="T41" fmla="*/ 7 h 18"/>
                <a:gd name="T42" fmla="*/ 127 w 145"/>
                <a:gd name="T43" fmla="*/ 3 h 18"/>
                <a:gd name="T44" fmla="*/ 130 w 145"/>
                <a:gd name="T45" fmla="*/ 1 h 18"/>
                <a:gd name="T46" fmla="*/ 127 w 145"/>
                <a:gd name="T47" fmla="*/ 5 h 18"/>
                <a:gd name="T48" fmla="*/ 122 w 145"/>
                <a:gd name="T49" fmla="*/ 9 h 18"/>
                <a:gd name="T50" fmla="*/ 125 w 145"/>
                <a:gd name="T51" fmla="*/ 8 h 18"/>
                <a:gd name="T52" fmla="*/ 133 w 145"/>
                <a:gd name="T53" fmla="*/ 7 h 18"/>
                <a:gd name="T54" fmla="*/ 142 w 145"/>
                <a:gd name="T55" fmla="*/ 2 h 18"/>
                <a:gd name="T56" fmla="*/ 145 w 145"/>
                <a:gd name="T57" fmla="*/ 1 h 18"/>
                <a:gd name="T58" fmla="*/ 143 w 145"/>
                <a:gd name="T59" fmla="*/ 4 h 18"/>
                <a:gd name="T60" fmla="*/ 140 w 145"/>
                <a:gd name="T61" fmla="*/ 7 h 18"/>
                <a:gd name="T62" fmla="*/ 131 w 145"/>
                <a:gd name="T63" fmla="*/ 11 h 18"/>
                <a:gd name="T64" fmla="*/ 125 w 145"/>
                <a:gd name="T65" fmla="*/ 12 h 18"/>
                <a:gd name="T66" fmla="*/ 128 w 145"/>
                <a:gd name="T67" fmla="*/ 15 h 18"/>
                <a:gd name="T68" fmla="*/ 131 w 145"/>
                <a:gd name="T69" fmla="*/ 17 h 18"/>
                <a:gd name="T70" fmla="*/ 126 w 145"/>
                <a:gd name="T71" fmla="*/ 17 h 18"/>
                <a:gd name="T72" fmla="*/ 121 w 145"/>
                <a:gd name="T73" fmla="*/ 18 h 18"/>
                <a:gd name="T74" fmla="*/ 114 w 145"/>
                <a:gd name="T75" fmla="*/ 18 h 18"/>
                <a:gd name="T76" fmla="*/ 110 w 145"/>
                <a:gd name="T77" fmla="*/ 17 h 18"/>
                <a:gd name="T78" fmla="*/ 102 w 145"/>
                <a:gd name="T79" fmla="*/ 17 h 18"/>
                <a:gd name="T80" fmla="*/ 97 w 145"/>
                <a:gd name="T81" fmla="*/ 17 h 18"/>
                <a:gd name="T82" fmla="*/ 90 w 145"/>
                <a:gd name="T83" fmla="*/ 17 h 18"/>
                <a:gd name="T84" fmla="*/ 84 w 145"/>
                <a:gd name="T85" fmla="*/ 16 h 18"/>
                <a:gd name="T86" fmla="*/ 76 w 145"/>
                <a:gd name="T87" fmla="*/ 15 h 18"/>
                <a:gd name="T88" fmla="*/ 69 w 145"/>
                <a:gd name="T89" fmla="*/ 14 h 18"/>
                <a:gd name="T90" fmla="*/ 59 w 145"/>
                <a:gd name="T91" fmla="*/ 13 h 18"/>
                <a:gd name="T92" fmla="*/ 49 w 145"/>
                <a:gd name="T93" fmla="*/ 12 h 18"/>
                <a:gd name="T94" fmla="*/ 39 w 145"/>
                <a:gd name="T95" fmla="*/ 10 h 18"/>
                <a:gd name="T96" fmla="*/ 28 w 145"/>
                <a:gd name="T97" fmla="*/ 9 h 18"/>
                <a:gd name="T98" fmla="*/ 16 w 145"/>
                <a:gd name="T99" fmla="*/ 8 h 18"/>
                <a:gd name="T100" fmla="*/ 5 w 145"/>
                <a:gd name="T101" fmla="*/ 8 h 18"/>
                <a:gd name="T102" fmla="*/ 0 w 145"/>
                <a:gd name="T10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5" h="18">
                  <a:moveTo>
                    <a:pt x="0" y="8"/>
                  </a:moveTo>
                  <a:lnTo>
                    <a:pt x="1" y="8"/>
                  </a:lnTo>
                  <a:lnTo>
                    <a:pt x="4" y="8"/>
                  </a:lnTo>
                  <a:lnTo>
                    <a:pt x="8" y="7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30" y="7"/>
                  </a:lnTo>
                  <a:lnTo>
                    <a:pt x="40" y="7"/>
                  </a:lnTo>
                  <a:lnTo>
                    <a:pt x="50" y="7"/>
                  </a:lnTo>
                  <a:lnTo>
                    <a:pt x="59" y="7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78" y="7"/>
                  </a:lnTo>
                  <a:lnTo>
                    <a:pt x="84" y="7"/>
                  </a:lnTo>
                  <a:lnTo>
                    <a:pt x="88" y="7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8" y="6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7" y="0"/>
                  </a:lnTo>
                  <a:lnTo>
                    <a:pt x="117" y="1"/>
                  </a:lnTo>
                  <a:lnTo>
                    <a:pt x="115" y="3"/>
                  </a:lnTo>
                  <a:lnTo>
                    <a:pt x="113" y="5"/>
                  </a:lnTo>
                  <a:lnTo>
                    <a:pt x="111" y="7"/>
                  </a:lnTo>
                  <a:lnTo>
                    <a:pt x="111" y="8"/>
                  </a:lnTo>
                  <a:lnTo>
                    <a:pt x="113" y="8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20" y="7"/>
                  </a:lnTo>
                  <a:lnTo>
                    <a:pt x="123" y="5"/>
                  </a:lnTo>
                  <a:lnTo>
                    <a:pt x="127" y="3"/>
                  </a:lnTo>
                  <a:lnTo>
                    <a:pt x="130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7" y="5"/>
                  </a:lnTo>
                  <a:lnTo>
                    <a:pt x="123" y="8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3" y="7"/>
                  </a:lnTo>
                  <a:lnTo>
                    <a:pt x="139" y="5"/>
                  </a:lnTo>
                  <a:lnTo>
                    <a:pt x="142" y="2"/>
                  </a:lnTo>
                  <a:lnTo>
                    <a:pt x="145" y="1"/>
                  </a:lnTo>
                  <a:lnTo>
                    <a:pt x="145" y="1"/>
                  </a:lnTo>
                  <a:lnTo>
                    <a:pt x="144" y="2"/>
                  </a:lnTo>
                  <a:lnTo>
                    <a:pt x="143" y="4"/>
                  </a:lnTo>
                  <a:lnTo>
                    <a:pt x="142" y="6"/>
                  </a:lnTo>
                  <a:lnTo>
                    <a:pt x="140" y="7"/>
                  </a:lnTo>
                  <a:lnTo>
                    <a:pt x="136" y="9"/>
                  </a:lnTo>
                  <a:lnTo>
                    <a:pt x="131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3"/>
                  </a:lnTo>
                  <a:lnTo>
                    <a:pt x="128" y="15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23" y="18"/>
                  </a:lnTo>
                  <a:lnTo>
                    <a:pt x="121" y="18"/>
                  </a:lnTo>
                  <a:lnTo>
                    <a:pt x="118" y="18"/>
                  </a:lnTo>
                  <a:lnTo>
                    <a:pt x="114" y="18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08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97" y="17"/>
                  </a:lnTo>
                  <a:lnTo>
                    <a:pt x="94" y="17"/>
                  </a:lnTo>
                  <a:lnTo>
                    <a:pt x="90" y="17"/>
                  </a:lnTo>
                  <a:lnTo>
                    <a:pt x="87" y="16"/>
                  </a:lnTo>
                  <a:lnTo>
                    <a:pt x="84" y="16"/>
                  </a:lnTo>
                  <a:lnTo>
                    <a:pt x="79" y="16"/>
                  </a:lnTo>
                  <a:lnTo>
                    <a:pt x="76" y="15"/>
                  </a:lnTo>
                  <a:lnTo>
                    <a:pt x="73" y="15"/>
                  </a:lnTo>
                  <a:lnTo>
                    <a:pt x="69" y="14"/>
                  </a:lnTo>
                  <a:lnTo>
                    <a:pt x="64" y="14"/>
                  </a:lnTo>
                  <a:lnTo>
                    <a:pt x="59" y="13"/>
                  </a:lnTo>
                  <a:lnTo>
                    <a:pt x="53" y="13"/>
                  </a:lnTo>
                  <a:lnTo>
                    <a:pt x="49" y="12"/>
                  </a:lnTo>
                  <a:lnTo>
                    <a:pt x="43" y="11"/>
                  </a:lnTo>
                  <a:lnTo>
                    <a:pt x="39" y="10"/>
                  </a:lnTo>
                  <a:lnTo>
                    <a:pt x="34" y="9"/>
                  </a:lnTo>
                  <a:lnTo>
                    <a:pt x="28" y="9"/>
                  </a:lnTo>
                  <a:lnTo>
                    <a:pt x="22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3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8" name="Freeform 560">
              <a:extLst>
                <a:ext uri="{FF2B5EF4-FFF2-40B4-BE49-F238E27FC236}">
                  <a16:creationId xmlns:a16="http://schemas.microsoft.com/office/drawing/2014/main" id="{2DBE6C46-9907-4CBF-9974-7ACE4957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207"/>
              <a:ext cx="6" cy="17"/>
            </a:xfrm>
            <a:custGeom>
              <a:avLst/>
              <a:gdLst>
                <a:gd name="T0" fmla="*/ 12 w 12"/>
                <a:gd name="T1" fmla="*/ 34 h 35"/>
                <a:gd name="T2" fmla="*/ 12 w 12"/>
                <a:gd name="T3" fmla="*/ 33 h 35"/>
                <a:gd name="T4" fmla="*/ 11 w 12"/>
                <a:gd name="T5" fmla="*/ 30 h 35"/>
                <a:gd name="T6" fmla="*/ 9 w 12"/>
                <a:gd name="T7" fmla="*/ 25 h 35"/>
                <a:gd name="T8" fmla="*/ 7 w 12"/>
                <a:gd name="T9" fmla="*/ 20 h 35"/>
                <a:gd name="T10" fmla="*/ 5 w 12"/>
                <a:gd name="T11" fmla="*/ 15 h 35"/>
                <a:gd name="T12" fmla="*/ 3 w 12"/>
                <a:gd name="T13" fmla="*/ 10 h 35"/>
                <a:gd name="T14" fmla="*/ 3 w 12"/>
                <a:gd name="T15" fmla="*/ 5 h 35"/>
                <a:gd name="T16" fmla="*/ 3 w 12"/>
                <a:gd name="T17" fmla="*/ 0 h 35"/>
                <a:gd name="T18" fmla="*/ 0 w 12"/>
                <a:gd name="T19" fmla="*/ 0 h 35"/>
                <a:gd name="T20" fmla="*/ 0 w 12"/>
                <a:gd name="T21" fmla="*/ 5 h 35"/>
                <a:gd name="T22" fmla="*/ 0 w 12"/>
                <a:gd name="T23" fmla="*/ 10 h 35"/>
                <a:gd name="T24" fmla="*/ 2 w 12"/>
                <a:gd name="T25" fmla="*/ 15 h 35"/>
                <a:gd name="T26" fmla="*/ 3 w 12"/>
                <a:gd name="T27" fmla="*/ 21 h 35"/>
                <a:gd name="T28" fmla="*/ 6 w 12"/>
                <a:gd name="T29" fmla="*/ 26 h 35"/>
                <a:gd name="T30" fmla="*/ 8 w 12"/>
                <a:gd name="T31" fmla="*/ 31 h 35"/>
                <a:gd name="T32" fmla="*/ 8 w 12"/>
                <a:gd name="T33" fmla="*/ 34 h 35"/>
                <a:gd name="T34" fmla="*/ 9 w 12"/>
                <a:gd name="T35" fmla="*/ 35 h 35"/>
                <a:gd name="T36" fmla="*/ 12 w 12"/>
                <a:gd name="T3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35">
                  <a:moveTo>
                    <a:pt x="12" y="34"/>
                  </a:moveTo>
                  <a:lnTo>
                    <a:pt x="12" y="33"/>
                  </a:lnTo>
                  <a:lnTo>
                    <a:pt x="11" y="30"/>
                  </a:lnTo>
                  <a:lnTo>
                    <a:pt x="9" y="25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3" y="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" y="21"/>
                  </a:lnTo>
                  <a:lnTo>
                    <a:pt x="6" y="26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9" name="Freeform 561">
              <a:extLst>
                <a:ext uri="{FF2B5EF4-FFF2-40B4-BE49-F238E27FC236}">
                  <a16:creationId xmlns:a16="http://schemas.microsoft.com/office/drawing/2014/main" id="{7FABA1FB-F311-42E7-8035-0A83129F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223"/>
              <a:ext cx="10" cy="15"/>
            </a:xfrm>
            <a:custGeom>
              <a:avLst/>
              <a:gdLst>
                <a:gd name="T0" fmla="*/ 21 w 21"/>
                <a:gd name="T1" fmla="*/ 28 h 30"/>
                <a:gd name="T2" fmla="*/ 3 w 21"/>
                <a:gd name="T3" fmla="*/ 0 h 30"/>
                <a:gd name="T4" fmla="*/ 0 w 21"/>
                <a:gd name="T5" fmla="*/ 1 h 30"/>
                <a:gd name="T6" fmla="*/ 17 w 21"/>
                <a:gd name="T7" fmla="*/ 30 h 30"/>
                <a:gd name="T8" fmla="*/ 21 w 2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21" y="28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7" y="30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0" name="Freeform 562">
              <a:extLst>
                <a:ext uri="{FF2B5EF4-FFF2-40B4-BE49-F238E27FC236}">
                  <a16:creationId xmlns:a16="http://schemas.microsoft.com/office/drawing/2014/main" id="{96FF8E99-6026-47AA-B5BE-49231D9C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238"/>
              <a:ext cx="13" cy="15"/>
            </a:xfrm>
            <a:custGeom>
              <a:avLst/>
              <a:gdLst>
                <a:gd name="T0" fmla="*/ 26 w 26"/>
                <a:gd name="T1" fmla="*/ 30 h 31"/>
                <a:gd name="T2" fmla="*/ 22 w 26"/>
                <a:gd name="T3" fmla="*/ 26 h 31"/>
                <a:gd name="T4" fmla="*/ 18 w 26"/>
                <a:gd name="T5" fmla="*/ 21 h 31"/>
                <a:gd name="T6" fmla="*/ 15 w 26"/>
                <a:gd name="T7" fmla="*/ 15 h 31"/>
                <a:gd name="T8" fmla="*/ 10 w 26"/>
                <a:gd name="T9" fmla="*/ 10 h 31"/>
                <a:gd name="T10" fmla="*/ 8 w 26"/>
                <a:gd name="T11" fmla="*/ 6 h 31"/>
                <a:gd name="T12" fmla="*/ 5 w 26"/>
                <a:gd name="T13" fmla="*/ 3 h 31"/>
                <a:gd name="T14" fmla="*/ 4 w 26"/>
                <a:gd name="T15" fmla="*/ 1 h 31"/>
                <a:gd name="T16" fmla="*/ 3 w 26"/>
                <a:gd name="T17" fmla="*/ 0 h 31"/>
                <a:gd name="T18" fmla="*/ 0 w 26"/>
                <a:gd name="T19" fmla="*/ 1 h 31"/>
                <a:gd name="T20" fmla="*/ 0 w 26"/>
                <a:gd name="T21" fmla="*/ 2 h 31"/>
                <a:gd name="T22" fmla="*/ 2 w 26"/>
                <a:gd name="T23" fmla="*/ 4 h 31"/>
                <a:gd name="T24" fmla="*/ 5 w 26"/>
                <a:gd name="T25" fmla="*/ 7 h 31"/>
                <a:gd name="T26" fmla="*/ 7 w 26"/>
                <a:gd name="T27" fmla="*/ 11 h 31"/>
                <a:gd name="T28" fmla="*/ 11 w 26"/>
                <a:gd name="T29" fmla="*/ 16 h 31"/>
                <a:gd name="T30" fmla="*/ 15 w 26"/>
                <a:gd name="T31" fmla="*/ 22 h 31"/>
                <a:gd name="T32" fmla="*/ 19 w 26"/>
                <a:gd name="T33" fmla="*/ 27 h 31"/>
                <a:gd name="T34" fmla="*/ 22 w 26"/>
                <a:gd name="T35" fmla="*/ 31 h 31"/>
                <a:gd name="T36" fmla="*/ 26 w 26"/>
                <a:gd name="T3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31">
                  <a:moveTo>
                    <a:pt x="26" y="30"/>
                  </a:moveTo>
                  <a:lnTo>
                    <a:pt x="22" y="26"/>
                  </a:lnTo>
                  <a:lnTo>
                    <a:pt x="18" y="21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8" y="6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5" y="7"/>
                  </a:lnTo>
                  <a:lnTo>
                    <a:pt x="7" y="11"/>
                  </a:lnTo>
                  <a:lnTo>
                    <a:pt x="11" y="16"/>
                  </a:lnTo>
                  <a:lnTo>
                    <a:pt x="15" y="22"/>
                  </a:lnTo>
                  <a:lnTo>
                    <a:pt x="19" y="27"/>
                  </a:lnTo>
                  <a:lnTo>
                    <a:pt x="22" y="31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1" name="Freeform 563">
              <a:extLst>
                <a:ext uri="{FF2B5EF4-FFF2-40B4-BE49-F238E27FC236}">
                  <a16:creationId xmlns:a16="http://schemas.microsoft.com/office/drawing/2014/main" id="{3826A058-97A0-45BC-B9C0-4578CD07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253"/>
              <a:ext cx="8" cy="19"/>
            </a:xfrm>
            <a:custGeom>
              <a:avLst/>
              <a:gdLst>
                <a:gd name="T0" fmla="*/ 14 w 17"/>
                <a:gd name="T1" fmla="*/ 38 h 38"/>
                <a:gd name="T2" fmla="*/ 15 w 17"/>
                <a:gd name="T3" fmla="*/ 34 h 38"/>
                <a:gd name="T4" fmla="*/ 17 w 17"/>
                <a:gd name="T5" fmla="*/ 30 h 38"/>
                <a:gd name="T6" fmla="*/ 17 w 17"/>
                <a:gd name="T7" fmla="*/ 26 h 38"/>
                <a:gd name="T8" fmla="*/ 14 w 17"/>
                <a:gd name="T9" fmla="*/ 21 h 38"/>
                <a:gd name="T10" fmla="*/ 12 w 17"/>
                <a:gd name="T11" fmla="*/ 16 h 38"/>
                <a:gd name="T12" fmla="*/ 10 w 17"/>
                <a:gd name="T13" fmla="*/ 10 h 38"/>
                <a:gd name="T14" fmla="*/ 7 w 17"/>
                <a:gd name="T15" fmla="*/ 5 h 38"/>
                <a:gd name="T16" fmla="*/ 4 w 17"/>
                <a:gd name="T17" fmla="*/ 0 h 38"/>
                <a:gd name="T18" fmla="*/ 0 w 17"/>
                <a:gd name="T19" fmla="*/ 1 h 38"/>
                <a:gd name="T20" fmla="*/ 4 w 17"/>
                <a:gd name="T21" fmla="*/ 6 h 38"/>
                <a:gd name="T22" fmla="*/ 7 w 17"/>
                <a:gd name="T23" fmla="*/ 11 h 38"/>
                <a:gd name="T24" fmla="*/ 9 w 17"/>
                <a:gd name="T25" fmla="*/ 17 h 38"/>
                <a:gd name="T26" fmla="*/ 11 w 17"/>
                <a:gd name="T27" fmla="*/ 22 h 38"/>
                <a:gd name="T28" fmla="*/ 12 w 17"/>
                <a:gd name="T29" fmla="*/ 26 h 38"/>
                <a:gd name="T30" fmla="*/ 12 w 17"/>
                <a:gd name="T31" fmla="*/ 30 h 38"/>
                <a:gd name="T32" fmla="*/ 12 w 17"/>
                <a:gd name="T33" fmla="*/ 34 h 38"/>
                <a:gd name="T34" fmla="*/ 11 w 17"/>
                <a:gd name="T35" fmla="*/ 37 h 38"/>
                <a:gd name="T36" fmla="*/ 14 w 17"/>
                <a:gd name="T3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38">
                  <a:moveTo>
                    <a:pt x="14" y="38"/>
                  </a:moveTo>
                  <a:lnTo>
                    <a:pt x="15" y="34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1"/>
                  </a:lnTo>
                  <a:lnTo>
                    <a:pt x="4" y="6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2"/>
                  </a:lnTo>
                  <a:lnTo>
                    <a:pt x="12" y="26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1" y="37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2" name="Freeform 564">
              <a:extLst>
                <a:ext uri="{FF2B5EF4-FFF2-40B4-BE49-F238E27FC236}">
                  <a16:creationId xmlns:a16="http://schemas.microsoft.com/office/drawing/2014/main" id="{78BC64D7-D34A-473F-89FD-AD5E1EAC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272"/>
              <a:ext cx="18" cy="10"/>
            </a:xfrm>
            <a:custGeom>
              <a:avLst/>
              <a:gdLst>
                <a:gd name="T0" fmla="*/ 1 w 37"/>
                <a:gd name="T1" fmla="*/ 20 h 20"/>
                <a:gd name="T2" fmla="*/ 6 w 37"/>
                <a:gd name="T3" fmla="*/ 18 h 20"/>
                <a:gd name="T4" fmla="*/ 12 w 37"/>
                <a:gd name="T5" fmla="*/ 16 h 20"/>
                <a:gd name="T6" fmla="*/ 18 w 37"/>
                <a:gd name="T7" fmla="*/ 15 h 20"/>
                <a:gd name="T8" fmla="*/ 23 w 37"/>
                <a:gd name="T9" fmla="*/ 13 h 20"/>
                <a:gd name="T10" fmla="*/ 28 w 37"/>
                <a:gd name="T11" fmla="*/ 10 h 20"/>
                <a:gd name="T12" fmla="*/ 32 w 37"/>
                <a:gd name="T13" fmla="*/ 8 h 20"/>
                <a:gd name="T14" fmla="*/ 35 w 37"/>
                <a:gd name="T15" fmla="*/ 4 h 20"/>
                <a:gd name="T16" fmla="*/ 37 w 37"/>
                <a:gd name="T17" fmla="*/ 1 h 20"/>
                <a:gd name="T18" fmla="*/ 34 w 37"/>
                <a:gd name="T19" fmla="*/ 0 h 20"/>
                <a:gd name="T20" fmla="*/ 32 w 37"/>
                <a:gd name="T21" fmla="*/ 4 h 20"/>
                <a:gd name="T22" fmla="*/ 28 w 37"/>
                <a:gd name="T23" fmla="*/ 6 h 20"/>
                <a:gd name="T24" fmla="*/ 25 w 37"/>
                <a:gd name="T25" fmla="*/ 8 h 20"/>
                <a:gd name="T26" fmla="*/ 21 w 37"/>
                <a:gd name="T27" fmla="*/ 11 h 20"/>
                <a:gd name="T28" fmla="*/ 16 w 37"/>
                <a:gd name="T29" fmla="*/ 13 h 20"/>
                <a:gd name="T30" fmla="*/ 10 w 37"/>
                <a:gd name="T31" fmla="*/ 14 h 20"/>
                <a:gd name="T32" fmla="*/ 5 w 37"/>
                <a:gd name="T33" fmla="*/ 16 h 20"/>
                <a:gd name="T34" fmla="*/ 0 w 37"/>
                <a:gd name="T35" fmla="*/ 18 h 20"/>
                <a:gd name="T36" fmla="*/ 1 w 37"/>
                <a:gd name="T3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20">
                  <a:moveTo>
                    <a:pt x="1" y="20"/>
                  </a:moveTo>
                  <a:lnTo>
                    <a:pt x="6" y="18"/>
                  </a:lnTo>
                  <a:lnTo>
                    <a:pt x="12" y="16"/>
                  </a:lnTo>
                  <a:lnTo>
                    <a:pt x="18" y="15"/>
                  </a:lnTo>
                  <a:lnTo>
                    <a:pt x="23" y="13"/>
                  </a:lnTo>
                  <a:lnTo>
                    <a:pt x="28" y="10"/>
                  </a:lnTo>
                  <a:lnTo>
                    <a:pt x="32" y="8"/>
                  </a:lnTo>
                  <a:lnTo>
                    <a:pt x="35" y="4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5" y="8"/>
                  </a:lnTo>
                  <a:lnTo>
                    <a:pt x="21" y="11"/>
                  </a:lnTo>
                  <a:lnTo>
                    <a:pt x="16" y="13"/>
                  </a:lnTo>
                  <a:lnTo>
                    <a:pt x="10" y="14"/>
                  </a:lnTo>
                  <a:lnTo>
                    <a:pt x="5" y="16"/>
                  </a:lnTo>
                  <a:lnTo>
                    <a:pt x="0" y="1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3" name="Freeform 565">
              <a:extLst>
                <a:ext uri="{FF2B5EF4-FFF2-40B4-BE49-F238E27FC236}">
                  <a16:creationId xmlns:a16="http://schemas.microsoft.com/office/drawing/2014/main" id="{6D079E50-A5D4-40BE-9B13-6B32C069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279"/>
              <a:ext cx="23" cy="3"/>
            </a:xfrm>
            <a:custGeom>
              <a:avLst/>
              <a:gdLst>
                <a:gd name="T0" fmla="*/ 0 w 45"/>
                <a:gd name="T1" fmla="*/ 2 h 5"/>
                <a:gd name="T2" fmla="*/ 7 w 45"/>
                <a:gd name="T3" fmla="*/ 2 h 5"/>
                <a:gd name="T4" fmla="*/ 14 w 45"/>
                <a:gd name="T5" fmla="*/ 3 h 5"/>
                <a:gd name="T6" fmla="*/ 19 w 45"/>
                <a:gd name="T7" fmla="*/ 3 h 5"/>
                <a:gd name="T8" fmla="*/ 24 w 45"/>
                <a:gd name="T9" fmla="*/ 4 h 5"/>
                <a:gd name="T10" fmla="*/ 29 w 45"/>
                <a:gd name="T11" fmla="*/ 4 h 5"/>
                <a:gd name="T12" fmla="*/ 34 w 45"/>
                <a:gd name="T13" fmla="*/ 5 h 5"/>
                <a:gd name="T14" fmla="*/ 39 w 45"/>
                <a:gd name="T15" fmla="*/ 4 h 5"/>
                <a:gd name="T16" fmla="*/ 45 w 45"/>
                <a:gd name="T17" fmla="*/ 4 h 5"/>
                <a:gd name="T18" fmla="*/ 43 w 45"/>
                <a:gd name="T19" fmla="*/ 2 h 5"/>
                <a:gd name="T20" fmla="*/ 39 w 45"/>
                <a:gd name="T21" fmla="*/ 2 h 5"/>
                <a:gd name="T22" fmla="*/ 34 w 45"/>
                <a:gd name="T23" fmla="*/ 2 h 5"/>
                <a:gd name="T24" fmla="*/ 29 w 45"/>
                <a:gd name="T25" fmla="*/ 2 h 5"/>
                <a:gd name="T26" fmla="*/ 24 w 45"/>
                <a:gd name="T27" fmla="*/ 2 h 5"/>
                <a:gd name="T28" fmla="*/ 19 w 45"/>
                <a:gd name="T29" fmla="*/ 1 h 5"/>
                <a:gd name="T30" fmla="*/ 14 w 45"/>
                <a:gd name="T31" fmla="*/ 0 h 5"/>
                <a:gd name="T32" fmla="*/ 7 w 45"/>
                <a:gd name="T33" fmla="*/ 0 h 5"/>
                <a:gd name="T34" fmla="*/ 0 w 45"/>
                <a:gd name="T35" fmla="*/ 0 h 5"/>
                <a:gd name="T36" fmla="*/ 0 w 45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5">
                  <a:moveTo>
                    <a:pt x="0" y="2"/>
                  </a:moveTo>
                  <a:lnTo>
                    <a:pt x="7" y="2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4" y="4"/>
                  </a:lnTo>
                  <a:lnTo>
                    <a:pt x="29" y="4"/>
                  </a:lnTo>
                  <a:lnTo>
                    <a:pt x="34" y="5"/>
                  </a:lnTo>
                  <a:lnTo>
                    <a:pt x="39" y="4"/>
                  </a:lnTo>
                  <a:lnTo>
                    <a:pt x="45" y="4"/>
                  </a:lnTo>
                  <a:lnTo>
                    <a:pt x="43" y="2"/>
                  </a:lnTo>
                  <a:lnTo>
                    <a:pt x="39" y="2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4" name="Freeform 566">
              <a:extLst>
                <a:ext uri="{FF2B5EF4-FFF2-40B4-BE49-F238E27FC236}">
                  <a16:creationId xmlns:a16="http://schemas.microsoft.com/office/drawing/2014/main" id="{8FEF9374-4277-4BA5-9A8A-71056FFC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279"/>
              <a:ext cx="20" cy="3"/>
            </a:xfrm>
            <a:custGeom>
              <a:avLst/>
              <a:gdLst>
                <a:gd name="T0" fmla="*/ 0 w 40"/>
                <a:gd name="T1" fmla="*/ 5 h 6"/>
                <a:gd name="T2" fmla="*/ 0 w 40"/>
                <a:gd name="T3" fmla="*/ 6 h 6"/>
                <a:gd name="T4" fmla="*/ 3 w 40"/>
                <a:gd name="T5" fmla="*/ 5 h 6"/>
                <a:gd name="T6" fmla="*/ 7 w 40"/>
                <a:gd name="T7" fmla="*/ 5 h 6"/>
                <a:gd name="T8" fmla="*/ 13 w 40"/>
                <a:gd name="T9" fmla="*/ 4 h 6"/>
                <a:gd name="T10" fmla="*/ 18 w 40"/>
                <a:gd name="T11" fmla="*/ 4 h 6"/>
                <a:gd name="T12" fmla="*/ 26 w 40"/>
                <a:gd name="T13" fmla="*/ 4 h 6"/>
                <a:gd name="T14" fmla="*/ 33 w 40"/>
                <a:gd name="T15" fmla="*/ 4 h 6"/>
                <a:gd name="T16" fmla="*/ 40 w 40"/>
                <a:gd name="T17" fmla="*/ 3 h 6"/>
                <a:gd name="T18" fmla="*/ 40 w 40"/>
                <a:gd name="T19" fmla="*/ 1 h 6"/>
                <a:gd name="T20" fmla="*/ 33 w 40"/>
                <a:gd name="T21" fmla="*/ 0 h 6"/>
                <a:gd name="T22" fmla="*/ 26 w 40"/>
                <a:gd name="T23" fmla="*/ 1 h 6"/>
                <a:gd name="T24" fmla="*/ 18 w 40"/>
                <a:gd name="T25" fmla="*/ 2 h 6"/>
                <a:gd name="T26" fmla="*/ 13 w 40"/>
                <a:gd name="T27" fmla="*/ 2 h 6"/>
                <a:gd name="T28" fmla="*/ 7 w 40"/>
                <a:gd name="T29" fmla="*/ 3 h 6"/>
                <a:gd name="T30" fmla="*/ 3 w 40"/>
                <a:gd name="T31" fmla="*/ 3 h 6"/>
                <a:gd name="T32" fmla="*/ 0 w 40"/>
                <a:gd name="T33" fmla="*/ 3 h 6"/>
                <a:gd name="T34" fmla="*/ 0 w 40"/>
                <a:gd name="T35" fmla="*/ 3 h 6"/>
                <a:gd name="T36" fmla="*/ 0 w 40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6">
                  <a:moveTo>
                    <a:pt x="0" y="5"/>
                  </a:moveTo>
                  <a:lnTo>
                    <a:pt x="0" y="6"/>
                  </a:lnTo>
                  <a:lnTo>
                    <a:pt x="3" y="5"/>
                  </a:lnTo>
                  <a:lnTo>
                    <a:pt x="7" y="5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6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5" name="Freeform 567">
              <a:extLst>
                <a:ext uri="{FF2B5EF4-FFF2-40B4-BE49-F238E27FC236}">
                  <a16:creationId xmlns:a16="http://schemas.microsoft.com/office/drawing/2014/main" id="{9D6D2934-6562-42B7-ACE0-B406381FA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310"/>
              <a:ext cx="5" cy="1"/>
            </a:xfrm>
            <a:custGeom>
              <a:avLst/>
              <a:gdLst>
                <a:gd name="T0" fmla="*/ 0 w 11"/>
                <a:gd name="T1" fmla="*/ 1 h 2"/>
                <a:gd name="T2" fmla="*/ 4 w 11"/>
                <a:gd name="T3" fmla="*/ 1 h 2"/>
                <a:gd name="T4" fmla="*/ 8 w 11"/>
                <a:gd name="T5" fmla="*/ 1 h 2"/>
                <a:gd name="T6" fmla="*/ 9 w 11"/>
                <a:gd name="T7" fmla="*/ 2 h 2"/>
                <a:gd name="T8" fmla="*/ 9 w 11"/>
                <a:gd name="T9" fmla="*/ 2 h 2"/>
                <a:gd name="T10" fmla="*/ 11 w 11"/>
                <a:gd name="T11" fmla="*/ 1 h 2"/>
                <a:gd name="T12" fmla="*/ 10 w 11"/>
                <a:gd name="T13" fmla="*/ 1 h 2"/>
                <a:gd name="T14" fmla="*/ 8 w 11"/>
                <a:gd name="T15" fmla="*/ 0 h 2"/>
                <a:gd name="T16" fmla="*/ 4 w 11"/>
                <a:gd name="T17" fmla="*/ 0 h 2"/>
                <a:gd name="T18" fmla="*/ 0 w 11"/>
                <a:gd name="T19" fmla="*/ 0 h 2"/>
                <a:gd name="T20" fmla="*/ 0 w 1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lnTo>
                    <a:pt x="4" y="1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6" name="Freeform 568">
              <a:extLst>
                <a:ext uri="{FF2B5EF4-FFF2-40B4-BE49-F238E27FC236}">
                  <a16:creationId xmlns:a16="http://schemas.microsoft.com/office/drawing/2014/main" id="{86EDE769-0D4A-4A0E-BD6B-84E88752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310"/>
              <a:ext cx="17" cy="1"/>
            </a:xfrm>
            <a:custGeom>
              <a:avLst/>
              <a:gdLst>
                <a:gd name="T0" fmla="*/ 0 w 32"/>
                <a:gd name="T1" fmla="*/ 1 h 2"/>
                <a:gd name="T2" fmla="*/ 4 w 32"/>
                <a:gd name="T3" fmla="*/ 2 h 2"/>
                <a:gd name="T4" fmla="*/ 8 w 32"/>
                <a:gd name="T5" fmla="*/ 2 h 2"/>
                <a:gd name="T6" fmla="*/ 12 w 32"/>
                <a:gd name="T7" fmla="*/ 2 h 2"/>
                <a:gd name="T8" fmla="*/ 16 w 32"/>
                <a:gd name="T9" fmla="*/ 2 h 2"/>
                <a:gd name="T10" fmla="*/ 21 w 32"/>
                <a:gd name="T11" fmla="*/ 2 h 2"/>
                <a:gd name="T12" fmla="*/ 25 w 32"/>
                <a:gd name="T13" fmla="*/ 2 h 2"/>
                <a:gd name="T14" fmla="*/ 29 w 32"/>
                <a:gd name="T15" fmla="*/ 1 h 2"/>
                <a:gd name="T16" fmla="*/ 32 w 32"/>
                <a:gd name="T17" fmla="*/ 1 h 2"/>
                <a:gd name="T18" fmla="*/ 32 w 32"/>
                <a:gd name="T19" fmla="*/ 0 h 2"/>
                <a:gd name="T20" fmla="*/ 29 w 32"/>
                <a:gd name="T21" fmla="*/ 0 h 2"/>
                <a:gd name="T22" fmla="*/ 25 w 32"/>
                <a:gd name="T23" fmla="*/ 1 h 2"/>
                <a:gd name="T24" fmla="*/ 21 w 32"/>
                <a:gd name="T25" fmla="*/ 0 h 2"/>
                <a:gd name="T26" fmla="*/ 16 w 32"/>
                <a:gd name="T27" fmla="*/ 0 h 2"/>
                <a:gd name="T28" fmla="*/ 12 w 32"/>
                <a:gd name="T29" fmla="*/ 0 h 2"/>
                <a:gd name="T30" fmla="*/ 8 w 32"/>
                <a:gd name="T31" fmla="*/ 0 h 2"/>
                <a:gd name="T32" fmla="*/ 4 w 32"/>
                <a:gd name="T33" fmla="*/ 1 h 2"/>
                <a:gd name="T34" fmla="*/ 0 w 32"/>
                <a:gd name="T35" fmla="*/ 0 h 2"/>
                <a:gd name="T36" fmla="*/ 0 w 3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">
                  <a:moveTo>
                    <a:pt x="0" y="1"/>
                  </a:moveTo>
                  <a:lnTo>
                    <a:pt x="4" y="2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7" name="Freeform 569">
              <a:extLst>
                <a:ext uri="{FF2B5EF4-FFF2-40B4-BE49-F238E27FC236}">
                  <a16:creationId xmlns:a16="http://schemas.microsoft.com/office/drawing/2014/main" id="{7FF66B81-F192-4A3D-ADED-3A4497D79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306"/>
              <a:ext cx="55" cy="4"/>
            </a:xfrm>
            <a:custGeom>
              <a:avLst/>
              <a:gdLst>
                <a:gd name="T0" fmla="*/ 0 w 110"/>
                <a:gd name="T1" fmla="*/ 1 h 7"/>
                <a:gd name="T2" fmla="*/ 8 w 110"/>
                <a:gd name="T3" fmla="*/ 2 h 7"/>
                <a:gd name="T4" fmla="*/ 21 w 110"/>
                <a:gd name="T5" fmla="*/ 3 h 7"/>
                <a:gd name="T6" fmla="*/ 38 w 110"/>
                <a:gd name="T7" fmla="*/ 4 h 7"/>
                <a:gd name="T8" fmla="*/ 56 w 110"/>
                <a:gd name="T9" fmla="*/ 4 h 7"/>
                <a:gd name="T10" fmla="*/ 73 w 110"/>
                <a:gd name="T11" fmla="*/ 5 h 7"/>
                <a:gd name="T12" fmla="*/ 89 w 110"/>
                <a:gd name="T13" fmla="*/ 6 h 7"/>
                <a:gd name="T14" fmla="*/ 103 w 110"/>
                <a:gd name="T15" fmla="*/ 6 h 7"/>
                <a:gd name="T16" fmla="*/ 110 w 110"/>
                <a:gd name="T17" fmla="*/ 7 h 7"/>
                <a:gd name="T18" fmla="*/ 110 w 110"/>
                <a:gd name="T19" fmla="*/ 6 h 7"/>
                <a:gd name="T20" fmla="*/ 103 w 110"/>
                <a:gd name="T21" fmla="*/ 5 h 7"/>
                <a:gd name="T22" fmla="*/ 89 w 110"/>
                <a:gd name="T23" fmla="*/ 4 h 7"/>
                <a:gd name="T24" fmla="*/ 73 w 110"/>
                <a:gd name="T25" fmla="*/ 4 h 7"/>
                <a:gd name="T26" fmla="*/ 56 w 110"/>
                <a:gd name="T27" fmla="*/ 3 h 7"/>
                <a:gd name="T28" fmla="*/ 38 w 110"/>
                <a:gd name="T29" fmla="*/ 3 h 7"/>
                <a:gd name="T30" fmla="*/ 21 w 110"/>
                <a:gd name="T31" fmla="*/ 2 h 7"/>
                <a:gd name="T32" fmla="*/ 8 w 110"/>
                <a:gd name="T33" fmla="*/ 1 h 7"/>
                <a:gd name="T34" fmla="*/ 2 w 110"/>
                <a:gd name="T35" fmla="*/ 0 h 7"/>
                <a:gd name="T36" fmla="*/ 0 w 110"/>
                <a:gd name="T3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7">
                  <a:moveTo>
                    <a:pt x="0" y="1"/>
                  </a:moveTo>
                  <a:lnTo>
                    <a:pt x="8" y="2"/>
                  </a:lnTo>
                  <a:lnTo>
                    <a:pt x="21" y="3"/>
                  </a:lnTo>
                  <a:lnTo>
                    <a:pt x="38" y="4"/>
                  </a:lnTo>
                  <a:lnTo>
                    <a:pt x="56" y="4"/>
                  </a:lnTo>
                  <a:lnTo>
                    <a:pt x="73" y="5"/>
                  </a:lnTo>
                  <a:lnTo>
                    <a:pt x="89" y="6"/>
                  </a:lnTo>
                  <a:lnTo>
                    <a:pt x="103" y="6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03" y="5"/>
                  </a:lnTo>
                  <a:lnTo>
                    <a:pt x="89" y="4"/>
                  </a:lnTo>
                  <a:lnTo>
                    <a:pt x="73" y="4"/>
                  </a:lnTo>
                  <a:lnTo>
                    <a:pt x="56" y="3"/>
                  </a:lnTo>
                  <a:lnTo>
                    <a:pt x="38" y="3"/>
                  </a:lnTo>
                  <a:lnTo>
                    <a:pt x="21" y="2"/>
                  </a:lnTo>
                  <a:lnTo>
                    <a:pt x="8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8" name="Freeform 570">
              <a:extLst>
                <a:ext uri="{FF2B5EF4-FFF2-40B4-BE49-F238E27FC236}">
                  <a16:creationId xmlns:a16="http://schemas.microsoft.com/office/drawing/2014/main" id="{4F5FFF47-E391-4CD6-ADB7-5830E0A2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195"/>
              <a:ext cx="40" cy="17"/>
            </a:xfrm>
            <a:custGeom>
              <a:avLst/>
              <a:gdLst>
                <a:gd name="T0" fmla="*/ 4 w 81"/>
                <a:gd name="T1" fmla="*/ 12 h 34"/>
                <a:gd name="T2" fmla="*/ 0 w 81"/>
                <a:gd name="T3" fmla="*/ 14 h 34"/>
                <a:gd name="T4" fmla="*/ 2 w 81"/>
                <a:gd name="T5" fmla="*/ 17 h 34"/>
                <a:gd name="T6" fmla="*/ 8 w 81"/>
                <a:gd name="T7" fmla="*/ 20 h 34"/>
                <a:gd name="T8" fmla="*/ 15 w 81"/>
                <a:gd name="T9" fmla="*/ 25 h 34"/>
                <a:gd name="T10" fmla="*/ 18 w 81"/>
                <a:gd name="T11" fmla="*/ 27 h 34"/>
                <a:gd name="T12" fmla="*/ 23 w 81"/>
                <a:gd name="T13" fmla="*/ 29 h 34"/>
                <a:gd name="T14" fmla="*/ 29 w 81"/>
                <a:gd name="T15" fmla="*/ 30 h 34"/>
                <a:gd name="T16" fmla="*/ 34 w 81"/>
                <a:gd name="T17" fmla="*/ 32 h 34"/>
                <a:gd name="T18" fmla="*/ 41 w 81"/>
                <a:gd name="T19" fmla="*/ 33 h 34"/>
                <a:gd name="T20" fmla="*/ 47 w 81"/>
                <a:gd name="T21" fmla="*/ 34 h 34"/>
                <a:gd name="T22" fmla="*/ 54 w 81"/>
                <a:gd name="T23" fmla="*/ 34 h 34"/>
                <a:gd name="T24" fmla="*/ 60 w 81"/>
                <a:gd name="T25" fmla="*/ 32 h 34"/>
                <a:gd name="T26" fmla="*/ 64 w 81"/>
                <a:gd name="T27" fmla="*/ 31 h 34"/>
                <a:gd name="T28" fmla="*/ 69 w 81"/>
                <a:gd name="T29" fmla="*/ 30 h 34"/>
                <a:gd name="T30" fmla="*/ 72 w 81"/>
                <a:gd name="T31" fmla="*/ 29 h 34"/>
                <a:gd name="T32" fmla="*/ 75 w 81"/>
                <a:gd name="T33" fmla="*/ 27 h 34"/>
                <a:gd name="T34" fmla="*/ 79 w 81"/>
                <a:gd name="T35" fmla="*/ 23 h 34"/>
                <a:gd name="T36" fmla="*/ 81 w 81"/>
                <a:gd name="T37" fmla="*/ 20 h 34"/>
                <a:gd name="T38" fmla="*/ 81 w 81"/>
                <a:gd name="T39" fmla="*/ 18 h 34"/>
                <a:gd name="T40" fmla="*/ 81 w 81"/>
                <a:gd name="T41" fmla="*/ 16 h 34"/>
                <a:gd name="T42" fmla="*/ 81 w 81"/>
                <a:gd name="T43" fmla="*/ 13 h 34"/>
                <a:gd name="T44" fmla="*/ 81 w 81"/>
                <a:gd name="T45" fmla="*/ 11 h 34"/>
                <a:gd name="T46" fmla="*/ 81 w 81"/>
                <a:gd name="T47" fmla="*/ 9 h 34"/>
                <a:gd name="T48" fmla="*/ 79 w 81"/>
                <a:gd name="T49" fmla="*/ 8 h 34"/>
                <a:gd name="T50" fmla="*/ 73 w 81"/>
                <a:gd name="T51" fmla="*/ 5 h 34"/>
                <a:gd name="T52" fmla="*/ 69 w 81"/>
                <a:gd name="T53" fmla="*/ 3 h 34"/>
                <a:gd name="T54" fmla="*/ 64 w 81"/>
                <a:gd name="T55" fmla="*/ 2 h 34"/>
                <a:gd name="T56" fmla="*/ 58 w 81"/>
                <a:gd name="T57" fmla="*/ 0 h 34"/>
                <a:gd name="T58" fmla="*/ 54 w 81"/>
                <a:gd name="T59" fmla="*/ 0 h 34"/>
                <a:gd name="T60" fmla="*/ 46 w 81"/>
                <a:gd name="T61" fmla="*/ 0 h 34"/>
                <a:gd name="T62" fmla="*/ 40 w 81"/>
                <a:gd name="T63" fmla="*/ 0 h 34"/>
                <a:gd name="T64" fmla="*/ 33 w 81"/>
                <a:gd name="T65" fmla="*/ 1 h 34"/>
                <a:gd name="T66" fmla="*/ 29 w 81"/>
                <a:gd name="T67" fmla="*/ 2 h 34"/>
                <a:gd name="T68" fmla="*/ 23 w 81"/>
                <a:gd name="T69" fmla="*/ 4 h 34"/>
                <a:gd name="T70" fmla="*/ 19 w 81"/>
                <a:gd name="T71" fmla="*/ 6 h 34"/>
                <a:gd name="T72" fmla="*/ 14 w 81"/>
                <a:gd name="T73" fmla="*/ 7 h 34"/>
                <a:gd name="T74" fmla="*/ 11 w 81"/>
                <a:gd name="T75" fmla="*/ 9 h 34"/>
                <a:gd name="T76" fmla="*/ 8 w 81"/>
                <a:gd name="T77" fmla="*/ 10 h 34"/>
                <a:gd name="T78" fmla="*/ 5 w 81"/>
                <a:gd name="T79" fmla="*/ 12 h 34"/>
                <a:gd name="T80" fmla="*/ 4 w 81"/>
                <a:gd name="T81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34">
                  <a:moveTo>
                    <a:pt x="4" y="12"/>
                  </a:moveTo>
                  <a:lnTo>
                    <a:pt x="0" y="14"/>
                  </a:lnTo>
                  <a:lnTo>
                    <a:pt x="2" y="17"/>
                  </a:lnTo>
                  <a:lnTo>
                    <a:pt x="8" y="20"/>
                  </a:lnTo>
                  <a:lnTo>
                    <a:pt x="15" y="25"/>
                  </a:lnTo>
                  <a:lnTo>
                    <a:pt x="18" y="27"/>
                  </a:lnTo>
                  <a:lnTo>
                    <a:pt x="23" y="29"/>
                  </a:lnTo>
                  <a:lnTo>
                    <a:pt x="29" y="30"/>
                  </a:lnTo>
                  <a:lnTo>
                    <a:pt x="34" y="32"/>
                  </a:lnTo>
                  <a:lnTo>
                    <a:pt x="41" y="33"/>
                  </a:lnTo>
                  <a:lnTo>
                    <a:pt x="47" y="34"/>
                  </a:lnTo>
                  <a:lnTo>
                    <a:pt x="54" y="34"/>
                  </a:lnTo>
                  <a:lnTo>
                    <a:pt x="60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79" y="23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1" y="13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79" y="8"/>
                  </a:lnTo>
                  <a:lnTo>
                    <a:pt x="73" y="5"/>
                  </a:lnTo>
                  <a:lnTo>
                    <a:pt x="69" y="3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9" name="Freeform 571">
              <a:extLst>
                <a:ext uri="{FF2B5EF4-FFF2-40B4-BE49-F238E27FC236}">
                  <a16:creationId xmlns:a16="http://schemas.microsoft.com/office/drawing/2014/main" id="{D5A9C1CB-EA49-48AD-BDFC-9E65C0576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201"/>
              <a:ext cx="9" cy="6"/>
            </a:xfrm>
            <a:custGeom>
              <a:avLst/>
              <a:gdLst>
                <a:gd name="T0" fmla="*/ 16 w 16"/>
                <a:gd name="T1" fmla="*/ 12 h 14"/>
                <a:gd name="T2" fmla="*/ 10 w 16"/>
                <a:gd name="T3" fmla="*/ 8 h 14"/>
                <a:gd name="T4" fmla="*/ 4 w 16"/>
                <a:gd name="T5" fmla="*/ 5 h 14"/>
                <a:gd name="T6" fmla="*/ 1 w 16"/>
                <a:gd name="T7" fmla="*/ 2 h 14"/>
                <a:gd name="T8" fmla="*/ 5 w 16"/>
                <a:gd name="T9" fmla="*/ 1 h 14"/>
                <a:gd name="T10" fmla="*/ 3 w 16"/>
                <a:gd name="T11" fmla="*/ 0 h 14"/>
                <a:gd name="T12" fmla="*/ 0 w 16"/>
                <a:gd name="T13" fmla="*/ 2 h 14"/>
                <a:gd name="T14" fmla="*/ 2 w 16"/>
                <a:gd name="T15" fmla="*/ 6 h 14"/>
                <a:gd name="T16" fmla="*/ 8 w 16"/>
                <a:gd name="T17" fmla="*/ 9 h 14"/>
                <a:gd name="T18" fmla="*/ 14 w 16"/>
                <a:gd name="T19" fmla="*/ 14 h 14"/>
                <a:gd name="T20" fmla="*/ 16 w 16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lnTo>
                    <a:pt x="10" y="8"/>
                  </a:lnTo>
                  <a:lnTo>
                    <a:pt x="4" y="5"/>
                  </a:lnTo>
                  <a:lnTo>
                    <a:pt x="1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8" y="9"/>
                  </a:lnTo>
                  <a:lnTo>
                    <a:pt x="14" y="14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0" name="Freeform 572">
              <a:extLst>
                <a:ext uri="{FF2B5EF4-FFF2-40B4-BE49-F238E27FC236}">
                  <a16:creationId xmlns:a16="http://schemas.microsoft.com/office/drawing/2014/main" id="{A46F04A7-C326-4C11-922D-16361717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207"/>
              <a:ext cx="23" cy="5"/>
            </a:xfrm>
            <a:custGeom>
              <a:avLst/>
              <a:gdLst>
                <a:gd name="T0" fmla="*/ 45 w 47"/>
                <a:gd name="T1" fmla="*/ 9 h 11"/>
                <a:gd name="T2" fmla="*/ 40 w 47"/>
                <a:gd name="T3" fmla="*/ 10 h 11"/>
                <a:gd name="T4" fmla="*/ 32 w 47"/>
                <a:gd name="T5" fmla="*/ 10 h 11"/>
                <a:gd name="T6" fmla="*/ 27 w 47"/>
                <a:gd name="T7" fmla="*/ 9 h 11"/>
                <a:gd name="T8" fmla="*/ 20 w 47"/>
                <a:gd name="T9" fmla="*/ 8 h 11"/>
                <a:gd name="T10" fmla="*/ 16 w 47"/>
                <a:gd name="T11" fmla="*/ 7 h 11"/>
                <a:gd name="T12" fmla="*/ 11 w 47"/>
                <a:gd name="T13" fmla="*/ 5 h 11"/>
                <a:gd name="T14" fmla="*/ 5 w 47"/>
                <a:gd name="T15" fmla="*/ 3 h 11"/>
                <a:gd name="T16" fmla="*/ 2 w 47"/>
                <a:gd name="T17" fmla="*/ 0 h 11"/>
                <a:gd name="T18" fmla="*/ 0 w 47"/>
                <a:gd name="T19" fmla="*/ 2 h 11"/>
                <a:gd name="T20" fmla="*/ 3 w 47"/>
                <a:gd name="T21" fmla="*/ 5 h 11"/>
                <a:gd name="T22" fmla="*/ 8 w 47"/>
                <a:gd name="T23" fmla="*/ 6 h 11"/>
                <a:gd name="T24" fmla="*/ 14 w 47"/>
                <a:gd name="T25" fmla="*/ 8 h 11"/>
                <a:gd name="T26" fmla="*/ 20 w 47"/>
                <a:gd name="T27" fmla="*/ 9 h 11"/>
                <a:gd name="T28" fmla="*/ 27 w 47"/>
                <a:gd name="T29" fmla="*/ 10 h 11"/>
                <a:gd name="T30" fmla="*/ 32 w 47"/>
                <a:gd name="T31" fmla="*/ 11 h 11"/>
                <a:gd name="T32" fmla="*/ 40 w 47"/>
                <a:gd name="T33" fmla="*/ 11 h 11"/>
                <a:gd name="T34" fmla="*/ 47 w 47"/>
                <a:gd name="T35" fmla="*/ 10 h 11"/>
                <a:gd name="T36" fmla="*/ 45 w 47"/>
                <a:gd name="T3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11">
                  <a:moveTo>
                    <a:pt x="45" y="9"/>
                  </a:moveTo>
                  <a:lnTo>
                    <a:pt x="40" y="10"/>
                  </a:lnTo>
                  <a:lnTo>
                    <a:pt x="32" y="10"/>
                  </a:lnTo>
                  <a:lnTo>
                    <a:pt x="27" y="9"/>
                  </a:lnTo>
                  <a:lnTo>
                    <a:pt x="20" y="8"/>
                  </a:lnTo>
                  <a:lnTo>
                    <a:pt x="16" y="7"/>
                  </a:lnTo>
                  <a:lnTo>
                    <a:pt x="11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8" y="6"/>
                  </a:lnTo>
                  <a:lnTo>
                    <a:pt x="14" y="8"/>
                  </a:lnTo>
                  <a:lnTo>
                    <a:pt x="20" y="9"/>
                  </a:lnTo>
                  <a:lnTo>
                    <a:pt x="27" y="10"/>
                  </a:lnTo>
                  <a:lnTo>
                    <a:pt x="32" y="11"/>
                  </a:lnTo>
                  <a:lnTo>
                    <a:pt x="40" y="11"/>
                  </a:lnTo>
                  <a:lnTo>
                    <a:pt x="47" y="10"/>
                  </a:lnTo>
                  <a:lnTo>
                    <a:pt x="4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1" name="Freeform 573">
              <a:extLst>
                <a:ext uri="{FF2B5EF4-FFF2-40B4-BE49-F238E27FC236}">
                  <a16:creationId xmlns:a16="http://schemas.microsoft.com/office/drawing/2014/main" id="{8E5137E4-F28E-4829-A9D6-A6792D86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208"/>
              <a:ext cx="9" cy="3"/>
            </a:xfrm>
            <a:custGeom>
              <a:avLst/>
              <a:gdLst>
                <a:gd name="T0" fmla="*/ 15 w 16"/>
                <a:gd name="T1" fmla="*/ 0 h 6"/>
                <a:gd name="T2" fmla="*/ 12 w 16"/>
                <a:gd name="T3" fmla="*/ 2 h 6"/>
                <a:gd name="T4" fmla="*/ 9 w 16"/>
                <a:gd name="T5" fmla="*/ 3 h 6"/>
                <a:gd name="T6" fmla="*/ 4 w 16"/>
                <a:gd name="T7" fmla="*/ 4 h 6"/>
                <a:gd name="T8" fmla="*/ 0 w 16"/>
                <a:gd name="T9" fmla="*/ 5 h 6"/>
                <a:gd name="T10" fmla="*/ 2 w 16"/>
                <a:gd name="T11" fmla="*/ 6 h 6"/>
                <a:gd name="T12" fmla="*/ 6 w 16"/>
                <a:gd name="T13" fmla="*/ 5 h 6"/>
                <a:gd name="T14" fmla="*/ 10 w 16"/>
                <a:gd name="T15" fmla="*/ 3 h 6"/>
                <a:gd name="T16" fmla="*/ 14 w 16"/>
                <a:gd name="T17" fmla="*/ 3 h 6"/>
                <a:gd name="T18" fmla="*/ 16 w 16"/>
                <a:gd name="T19" fmla="*/ 1 h 6"/>
                <a:gd name="T20" fmla="*/ 15 w 1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lnTo>
                    <a:pt x="12" y="2"/>
                  </a:lnTo>
                  <a:lnTo>
                    <a:pt x="9" y="3"/>
                  </a:lnTo>
                  <a:lnTo>
                    <a:pt x="4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2" name="Freeform 574">
              <a:extLst>
                <a:ext uri="{FF2B5EF4-FFF2-40B4-BE49-F238E27FC236}">
                  <a16:creationId xmlns:a16="http://schemas.microsoft.com/office/drawing/2014/main" id="{6F2DF534-3133-4ADB-B0D1-A02ED527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203"/>
              <a:ext cx="4" cy="6"/>
            </a:xfrm>
            <a:custGeom>
              <a:avLst/>
              <a:gdLst>
                <a:gd name="T0" fmla="*/ 7 w 9"/>
                <a:gd name="T1" fmla="*/ 0 h 13"/>
                <a:gd name="T2" fmla="*/ 6 w 9"/>
                <a:gd name="T3" fmla="*/ 0 h 13"/>
                <a:gd name="T4" fmla="*/ 7 w 9"/>
                <a:gd name="T5" fmla="*/ 3 h 13"/>
                <a:gd name="T6" fmla="*/ 6 w 9"/>
                <a:gd name="T7" fmla="*/ 5 h 13"/>
                <a:gd name="T8" fmla="*/ 4 w 9"/>
                <a:gd name="T9" fmla="*/ 7 h 13"/>
                <a:gd name="T10" fmla="*/ 0 w 9"/>
                <a:gd name="T11" fmla="*/ 12 h 13"/>
                <a:gd name="T12" fmla="*/ 3 w 9"/>
                <a:gd name="T13" fmla="*/ 13 h 13"/>
                <a:gd name="T14" fmla="*/ 6 w 9"/>
                <a:gd name="T15" fmla="*/ 8 h 13"/>
                <a:gd name="T16" fmla="*/ 7 w 9"/>
                <a:gd name="T17" fmla="*/ 5 h 13"/>
                <a:gd name="T18" fmla="*/ 9 w 9"/>
                <a:gd name="T19" fmla="*/ 3 h 13"/>
                <a:gd name="T20" fmla="*/ 9 w 9"/>
                <a:gd name="T21" fmla="*/ 0 h 13"/>
                <a:gd name="T22" fmla="*/ 9 w 9"/>
                <a:gd name="T23" fmla="*/ 0 h 13"/>
                <a:gd name="T24" fmla="*/ 7 w 9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0" y="12"/>
                  </a:lnTo>
                  <a:lnTo>
                    <a:pt x="3" y="13"/>
                  </a:lnTo>
                  <a:lnTo>
                    <a:pt x="6" y="8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3" name="Freeform 575">
              <a:extLst>
                <a:ext uri="{FF2B5EF4-FFF2-40B4-BE49-F238E27FC236}">
                  <a16:creationId xmlns:a16="http://schemas.microsoft.com/office/drawing/2014/main" id="{D588311C-8819-411A-A0DC-30EE04B4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98"/>
              <a:ext cx="2" cy="4"/>
            </a:xfrm>
            <a:custGeom>
              <a:avLst/>
              <a:gdLst>
                <a:gd name="T0" fmla="*/ 0 w 4"/>
                <a:gd name="T1" fmla="*/ 1 h 8"/>
                <a:gd name="T2" fmla="*/ 2 w 4"/>
                <a:gd name="T3" fmla="*/ 1 h 8"/>
                <a:gd name="T4" fmla="*/ 1 w 4"/>
                <a:gd name="T5" fmla="*/ 4 h 8"/>
                <a:gd name="T6" fmla="*/ 2 w 4"/>
                <a:gd name="T7" fmla="*/ 6 h 8"/>
                <a:gd name="T8" fmla="*/ 2 w 4"/>
                <a:gd name="T9" fmla="*/ 8 h 8"/>
                <a:gd name="T10" fmla="*/ 4 w 4"/>
                <a:gd name="T11" fmla="*/ 8 h 8"/>
                <a:gd name="T12" fmla="*/ 3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  <a:gd name="T20" fmla="*/ 0 w 4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0" y="1"/>
                  </a:moveTo>
                  <a:lnTo>
                    <a:pt x="2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4" name="Freeform 576">
              <a:extLst>
                <a:ext uri="{FF2B5EF4-FFF2-40B4-BE49-F238E27FC236}">
                  <a16:creationId xmlns:a16="http://schemas.microsoft.com/office/drawing/2014/main" id="{2BE81C44-30A9-4612-882D-147631B0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194"/>
              <a:ext cx="23" cy="5"/>
            </a:xfrm>
            <a:custGeom>
              <a:avLst/>
              <a:gdLst>
                <a:gd name="T0" fmla="*/ 0 w 46"/>
                <a:gd name="T1" fmla="*/ 2 h 9"/>
                <a:gd name="T2" fmla="*/ 7 w 46"/>
                <a:gd name="T3" fmla="*/ 1 h 9"/>
                <a:gd name="T4" fmla="*/ 13 w 46"/>
                <a:gd name="T5" fmla="*/ 1 h 9"/>
                <a:gd name="T6" fmla="*/ 21 w 46"/>
                <a:gd name="T7" fmla="*/ 1 h 9"/>
                <a:gd name="T8" fmla="*/ 25 w 46"/>
                <a:gd name="T9" fmla="*/ 1 h 9"/>
                <a:gd name="T10" fmla="*/ 30 w 46"/>
                <a:gd name="T11" fmla="*/ 3 h 9"/>
                <a:gd name="T12" fmla="*/ 35 w 46"/>
                <a:gd name="T13" fmla="*/ 5 h 9"/>
                <a:gd name="T14" fmla="*/ 39 w 46"/>
                <a:gd name="T15" fmla="*/ 6 h 9"/>
                <a:gd name="T16" fmla="*/ 45 w 46"/>
                <a:gd name="T17" fmla="*/ 9 h 9"/>
                <a:gd name="T18" fmla="*/ 46 w 46"/>
                <a:gd name="T19" fmla="*/ 8 h 9"/>
                <a:gd name="T20" fmla="*/ 41 w 46"/>
                <a:gd name="T21" fmla="*/ 5 h 9"/>
                <a:gd name="T22" fmla="*/ 36 w 46"/>
                <a:gd name="T23" fmla="*/ 3 h 9"/>
                <a:gd name="T24" fmla="*/ 32 w 46"/>
                <a:gd name="T25" fmla="*/ 2 h 9"/>
                <a:gd name="T26" fmla="*/ 25 w 46"/>
                <a:gd name="T27" fmla="*/ 0 h 9"/>
                <a:gd name="T28" fmla="*/ 21 w 46"/>
                <a:gd name="T29" fmla="*/ 0 h 9"/>
                <a:gd name="T30" fmla="*/ 13 w 46"/>
                <a:gd name="T31" fmla="*/ 0 h 9"/>
                <a:gd name="T32" fmla="*/ 7 w 46"/>
                <a:gd name="T33" fmla="*/ 0 h 9"/>
                <a:gd name="T34" fmla="*/ 0 w 46"/>
                <a:gd name="T35" fmla="*/ 1 h 9"/>
                <a:gd name="T36" fmla="*/ 0 w 46"/>
                <a:gd name="T3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">
                  <a:moveTo>
                    <a:pt x="0" y="2"/>
                  </a:moveTo>
                  <a:lnTo>
                    <a:pt x="7" y="1"/>
                  </a:lnTo>
                  <a:lnTo>
                    <a:pt x="13" y="1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5" y="5"/>
                  </a:lnTo>
                  <a:lnTo>
                    <a:pt x="39" y="6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5" name="Freeform 577">
              <a:extLst>
                <a:ext uri="{FF2B5EF4-FFF2-40B4-BE49-F238E27FC236}">
                  <a16:creationId xmlns:a16="http://schemas.microsoft.com/office/drawing/2014/main" id="{54D06A08-A8C0-4DA6-94E5-84A0F9A59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195"/>
              <a:ext cx="15" cy="6"/>
            </a:xfrm>
            <a:custGeom>
              <a:avLst/>
              <a:gdLst>
                <a:gd name="T0" fmla="*/ 2 w 30"/>
                <a:gd name="T1" fmla="*/ 12 h 12"/>
                <a:gd name="T2" fmla="*/ 1 w 30"/>
                <a:gd name="T3" fmla="*/ 12 h 12"/>
                <a:gd name="T4" fmla="*/ 3 w 30"/>
                <a:gd name="T5" fmla="*/ 11 h 12"/>
                <a:gd name="T6" fmla="*/ 5 w 30"/>
                <a:gd name="T7" fmla="*/ 10 h 12"/>
                <a:gd name="T8" fmla="*/ 9 w 30"/>
                <a:gd name="T9" fmla="*/ 9 h 12"/>
                <a:gd name="T10" fmla="*/ 12 w 30"/>
                <a:gd name="T11" fmla="*/ 7 h 12"/>
                <a:gd name="T12" fmla="*/ 17 w 30"/>
                <a:gd name="T13" fmla="*/ 6 h 12"/>
                <a:gd name="T14" fmla="*/ 22 w 30"/>
                <a:gd name="T15" fmla="*/ 4 h 12"/>
                <a:gd name="T16" fmla="*/ 27 w 30"/>
                <a:gd name="T17" fmla="*/ 2 h 12"/>
                <a:gd name="T18" fmla="*/ 30 w 30"/>
                <a:gd name="T19" fmla="*/ 1 h 12"/>
                <a:gd name="T20" fmla="*/ 30 w 30"/>
                <a:gd name="T21" fmla="*/ 0 h 12"/>
                <a:gd name="T22" fmla="*/ 25 w 30"/>
                <a:gd name="T23" fmla="*/ 1 h 12"/>
                <a:gd name="T24" fmla="*/ 19 w 30"/>
                <a:gd name="T25" fmla="*/ 3 h 12"/>
                <a:gd name="T26" fmla="*/ 15 w 30"/>
                <a:gd name="T27" fmla="*/ 5 h 12"/>
                <a:gd name="T28" fmla="*/ 10 w 30"/>
                <a:gd name="T29" fmla="*/ 6 h 12"/>
                <a:gd name="T30" fmla="*/ 7 w 30"/>
                <a:gd name="T31" fmla="*/ 8 h 12"/>
                <a:gd name="T32" fmla="*/ 4 w 30"/>
                <a:gd name="T33" fmla="*/ 9 h 12"/>
                <a:gd name="T34" fmla="*/ 2 w 30"/>
                <a:gd name="T35" fmla="*/ 10 h 12"/>
                <a:gd name="T36" fmla="*/ 1 w 30"/>
                <a:gd name="T37" fmla="*/ 11 h 12"/>
                <a:gd name="T38" fmla="*/ 0 w 30"/>
                <a:gd name="T39" fmla="*/ 11 h 12"/>
                <a:gd name="T40" fmla="*/ 2 w 30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12">
                  <a:moveTo>
                    <a:pt x="2" y="12"/>
                  </a:moveTo>
                  <a:lnTo>
                    <a:pt x="1" y="12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5"/>
                  </a:lnTo>
                  <a:lnTo>
                    <a:pt x="10" y="6"/>
                  </a:lnTo>
                  <a:lnTo>
                    <a:pt x="7" y="8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6" name="Freeform 578">
              <a:extLst>
                <a:ext uri="{FF2B5EF4-FFF2-40B4-BE49-F238E27FC236}">
                  <a16:creationId xmlns:a16="http://schemas.microsoft.com/office/drawing/2014/main" id="{4FDD6E2B-AB41-424C-92A1-0B264658A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195"/>
              <a:ext cx="24" cy="13"/>
            </a:xfrm>
            <a:custGeom>
              <a:avLst/>
              <a:gdLst>
                <a:gd name="T0" fmla="*/ 0 w 49"/>
                <a:gd name="T1" fmla="*/ 11 h 27"/>
                <a:gd name="T2" fmla="*/ 0 w 49"/>
                <a:gd name="T3" fmla="*/ 14 h 27"/>
                <a:gd name="T4" fmla="*/ 1 w 49"/>
                <a:gd name="T5" fmla="*/ 16 h 27"/>
                <a:gd name="T6" fmla="*/ 3 w 49"/>
                <a:gd name="T7" fmla="*/ 19 h 27"/>
                <a:gd name="T8" fmla="*/ 5 w 49"/>
                <a:gd name="T9" fmla="*/ 21 h 27"/>
                <a:gd name="T10" fmla="*/ 8 w 49"/>
                <a:gd name="T11" fmla="*/ 23 h 27"/>
                <a:gd name="T12" fmla="*/ 13 w 49"/>
                <a:gd name="T13" fmla="*/ 26 h 27"/>
                <a:gd name="T14" fmla="*/ 17 w 49"/>
                <a:gd name="T15" fmla="*/ 27 h 27"/>
                <a:gd name="T16" fmla="*/ 24 w 49"/>
                <a:gd name="T17" fmla="*/ 27 h 27"/>
                <a:gd name="T18" fmla="*/ 29 w 49"/>
                <a:gd name="T19" fmla="*/ 27 h 27"/>
                <a:gd name="T20" fmla="*/ 34 w 49"/>
                <a:gd name="T21" fmla="*/ 26 h 27"/>
                <a:gd name="T22" fmla="*/ 38 w 49"/>
                <a:gd name="T23" fmla="*/ 23 h 27"/>
                <a:gd name="T24" fmla="*/ 41 w 49"/>
                <a:gd name="T25" fmla="*/ 22 h 27"/>
                <a:gd name="T26" fmla="*/ 45 w 49"/>
                <a:gd name="T27" fmla="*/ 20 h 27"/>
                <a:gd name="T28" fmla="*/ 46 w 49"/>
                <a:gd name="T29" fmla="*/ 18 h 27"/>
                <a:gd name="T30" fmla="*/ 47 w 49"/>
                <a:gd name="T31" fmla="*/ 15 h 27"/>
                <a:gd name="T32" fmla="*/ 49 w 49"/>
                <a:gd name="T33" fmla="*/ 13 h 27"/>
                <a:gd name="T34" fmla="*/ 47 w 49"/>
                <a:gd name="T35" fmla="*/ 8 h 27"/>
                <a:gd name="T36" fmla="*/ 43 w 49"/>
                <a:gd name="T37" fmla="*/ 4 h 27"/>
                <a:gd name="T38" fmla="*/ 36 w 49"/>
                <a:gd name="T39" fmla="*/ 1 h 27"/>
                <a:gd name="T40" fmla="*/ 26 w 49"/>
                <a:gd name="T41" fmla="*/ 0 h 27"/>
                <a:gd name="T42" fmla="*/ 21 w 49"/>
                <a:gd name="T43" fmla="*/ 0 h 27"/>
                <a:gd name="T44" fmla="*/ 16 w 49"/>
                <a:gd name="T45" fmla="*/ 0 h 27"/>
                <a:gd name="T46" fmla="*/ 12 w 49"/>
                <a:gd name="T47" fmla="*/ 1 h 27"/>
                <a:gd name="T48" fmla="*/ 7 w 49"/>
                <a:gd name="T49" fmla="*/ 2 h 27"/>
                <a:gd name="T50" fmla="*/ 4 w 49"/>
                <a:gd name="T51" fmla="*/ 4 h 27"/>
                <a:gd name="T52" fmla="*/ 2 w 49"/>
                <a:gd name="T53" fmla="*/ 5 h 27"/>
                <a:gd name="T54" fmla="*/ 0 w 49"/>
                <a:gd name="T55" fmla="*/ 8 h 27"/>
                <a:gd name="T56" fmla="*/ 0 w 49"/>
                <a:gd name="T5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27">
                  <a:moveTo>
                    <a:pt x="0" y="11"/>
                  </a:moveTo>
                  <a:lnTo>
                    <a:pt x="0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3"/>
                  </a:lnTo>
                  <a:lnTo>
                    <a:pt x="13" y="26"/>
                  </a:lnTo>
                  <a:lnTo>
                    <a:pt x="17" y="27"/>
                  </a:lnTo>
                  <a:lnTo>
                    <a:pt x="24" y="27"/>
                  </a:lnTo>
                  <a:lnTo>
                    <a:pt x="29" y="27"/>
                  </a:lnTo>
                  <a:lnTo>
                    <a:pt x="34" y="26"/>
                  </a:lnTo>
                  <a:lnTo>
                    <a:pt x="38" y="23"/>
                  </a:lnTo>
                  <a:lnTo>
                    <a:pt x="41" y="22"/>
                  </a:lnTo>
                  <a:lnTo>
                    <a:pt x="45" y="20"/>
                  </a:lnTo>
                  <a:lnTo>
                    <a:pt x="46" y="18"/>
                  </a:lnTo>
                  <a:lnTo>
                    <a:pt x="47" y="15"/>
                  </a:lnTo>
                  <a:lnTo>
                    <a:pt x="49" y="13"/>
                  </a:lnTo>
                  <a:lnTo>
                    <a:pt x="47" y="8"/>
                  </a:lnTo>
                  <a:lnTo>
                    <a:pt x="43" y="4"/>
                  </a:lnTo>
                  <a:lnTo>
                    <a:pt x="36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7" name="Freeform 579">
              <a:extLst>
                <a:ext uri="{FF2B5EF4-FFF2-40B4-BE49-F238E27FC236}">
                  <a16:creationId xmlns:a16="http://schemas.microsoft.com/office/drawing/2014/main" id="{22B5E962-E468-4273-9310-050838196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197"/>
              <a:ext cx="11" cy="8"/>
            </a:xfrm>
            <a:custGeom>
              <a:avLst/>
              <a:gdLst>
                <a:gd name="T0" fmla="*/ 12 w 23"/>
                <a:gd name="T1" fmla="*/ 16 h 16"/>
                <a:gd name="T2" fmla="*/ 16 w 23"/>
                <a:gd name="T3" fmla="*/ 16 h 16"/>
                <a:gd name="T4" fmla="*/ 19 w 23"/>
                <a:gd name="T5" fmla="*/ 14 h 16"/>
                <a:gd name="T6" fmla="*/ 22 w 23"/>
                <a:gd name="T7" fmla="*/ 11 h 16"/>
                <a:gd name="T8" fmla="*/ 23 w 23"/>
                <a:gd name="T9" fmla="*/ 8 h 16"/>
                <a:gd name="T10" fmla="*/ 22 w 23"/>
                <a:gd name="T11" fmla="*/ 5 h 16"/>
                <a:gd name="T12" fmla="*/ 19 w 23"/>
                <a:gd name="T13" fmla="*/ 2 h 16"/>
                <a:gd name="T14" fmla="*/ 16 w 23"/>
                <a:gd name="T15" fmla="*/ 0 h 16"/>
                <a:gd name="T16" fmla="*/ 12 w 23"/>
                <a:gd name="T17" fmla="*/ 0 h 16"/>
                <a:gd name="T18" fmla="*/ 8 w 23"/>
                <a:gd name="T19" fmla="*/ 0 h 16"/>
                <a:gd name="T20" fmla="*/ 4 w 23"/>
                <a:gd name="T21" fmla="*/ 2 h 16"/>
                <a:gd name="T22" fmla="*/ 1 w 23"/>
                <a:gd name="T23" fmla="*/ 5 h 16"/>
                <a:gd name="T24" fmla="*/ 0 w 23"/>
                <a:gd name="T25" fmla="*/ 8 h 16"/>
                <a:gd name="T26" fmla="*/ 1 w 23"/>
                <a:gd name="T27" fmla="*/ 11 h 16"/>
                <a:gd name="T28" fmla="*/ 4 w 23"/>
                <a:gd name="T29" fmla="*/ 14 h 16"/>
                <a:gd name="T30" fmla="*/ 8 w 23"/>
                <a:gd name="T31" fmla="*/ 16 h 16"/>
                <a:gd name="T32" fmla="*/ 12 w 23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6">
                  <a:moveTo>
                    <a:pt x="12" y="16"/>
                  </a:moveTo>
                  <a:lnTo>
                    <a:pt x="16" y="16"/>
                  </a:lnTo>
                  <a:lnTo>
                    <a:pt x="19" y="14"/>
                  </a:lnTo>
                  <a:lnTo>
                    <a:pt x="22" y="11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8" name="Freeform 580">
              <a:extLst>
                <a:ext uri="{FF2B5EF4-FFF2-40B4-BE49-F238E27FC236}">
                  <a16:creationId xmlns:a16="http://schemas.microsoft.com/office/drawing/2014/main" id="{3371DAB9-E467-4D37-89D6-0DB5581C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199"/>
              <a:ext cx="7" cy="2"/>
            </a:xfrm>
            <a:custGeom>
              <a:avLst/>
              <a:gdLst>
                <a:gd name="T0" fmla="*/ 3 w 15"/>
                <a:gd name="T1" fmla="*/ 0 h 4"/>
                <a:gd name="T2" fmla="*/ 5 w 15"/>
                <a:gd name="T3" fmla="*/ 0 h 4"/>
                <a:gd name="T4" fmla="*/ 7 w 15"/>
                <a:gd name="T5" fmla="*/ 0 h 4"/>
                <a:gd name="T6" fmla="*/ 10 w 15"/>
                <a:gd name="T7" fmla="*/ 0 h 4"/>
                <a:gd name="T8" fmla="*/ 13 w 15"/>
                <a:gd name="T9" fmla="*/ 0 h 4"/>
                <a:gd name="T10" fmla="*/ 15 w 15"/>
                <a:gd name="T11" fmla="*/ 2 h 4"/>
                <a:gd name="T12" fmla="*/ 15 w 15"/>
                <a:gd name="T13" fmla="*/ 3 h 4"/>
                <a:gd name="T14" fmla="*/ 13 w 15"/>
                <a:gd name="T15" fmla="*/ 4 h 4"/>
                <a:gd name="T16" fmla="*/ 11 w 15"/>
                <a:gd name="T17" fmla="*/ 4 h 4"/>
                <a:gd name="T18" fmla="*/ 7 w 15"/>
                <a:gd name="T19" fmla="*/ 3 h 4"/>
                <a:gd name="T20" fmla="*/ 5 w 15"/>
                <a:gd name="T21" fmla="*/ 3 h 4"/>
                <a:gd name="T22" fmla="*/ 4 w 15"/>
                <a:gd name="T23" fmla="*/ 3 h 4"/>
                <a:gd name="T24" fmla="*/ 2 w 15"/>
                <a:gd name="T25" fmla="*/ 3 h 4"/>
                <a:gd name="T26" fmla="*/ 0 w 15"/>
                <a:gd name="T27" fmla="*/ 3 h 4"/>
                <a:gd name="T28" fmla="*/ 0 w 15"/>
                <a:gd name="T29" fmla="*/ 2 h 4"/>
                <a:gd name="T30" fmla="*/ 0 w 15"/>
                <a:gd name="T31" fmla="*/ 1 h 4"/>
                <a:gd name="T32" fmla="*/ 3 w 15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4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9" name="Freeform 581">
              <a:extLst>
                <a:ext uri="{FF2B5EF4-FFF2-40B4-BE49-F238E27FC236}">
                  <a16:creationId xmlns:a16="http://schemas.microsoft.com/office/drawing/2014/main" id="{12D04056-23F2-45F2-A448-7C2758C0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194"/>
              <a:ext cx="49" cy="18"/>
            </a:xfrm>
            <a:custGeom>
              <a:avLst/>
              <a:gdLst>
                <a:gd name="T0" fmla="*/ 10 w 98"/>
                <a:gd name="T1" fmla="*/ 12 h 36"/>
                <a:gd name="T2" fmla="*/ 14 w 98"/>
                <a:gd name="T3" fmla="*/ 10 h 36"/>
                <a:gd name="T4" fmla="*/ 20 w 98"/>
                <a:gd name="T5" fmla="*/ 6 h 36"/>
                <a:gd name="T6" fmla="*/ 28 w 98"/>
                <a:gd name="T7" fmla="*/ 3 h 36"/>
                <a:gd name="T8" fmla="*/ 40 w 98"/>
                <a:gd name="T9" fmla="*/ 1 h 36"/>
                <a:gd name="T10" fmla="*/ 49 w 98"/>
                <a:gd name="T11" fmla="*/ 0 h 36"/>
                <a:gd name="T12" fmla="*/ 58 w 98"/>
                <a:gd name="T13" fmla="*/ 0 h 36"/>
                <a:gd name="T14" fmla="*/ 65 w 98"/>
                <a:gd name="T15" fmla="*/ 0 h 36"/>
                <a:gd name="T16" fmla="*/ 73 w 98"/>
                <a:gd name="T17" fmla="*/ 1 h 36"/>
                <a:gd name="T18" fmla="*/ 80 w 98"/>
                <a:gd name="T19" fmla="*/ 3 h 36"/>
                <a:gd name="T20" fmla="*/ 87 w 98"/>
                <a:gd name="T21" fmla="*/ 3 h 36"/>
                <a:gd name="T22" fmla="*/ 94 w 98"/>
                <a:gd name="T23" fmla="*/ 3 h 36"/>
                <a:gd name="T24" fmla="*/ 97 w 98"/>
                <a:gd name="T25" fmla="*/ 2 h 36"/>
                <a:gd name="T26" fmla="*/ 91 w 98"/>
                <a:gd name="T27" fmla="*/ 7 h 36"/>
                <a:gd name="T28" fmla="*/ 85 w 98"/>
                <a:gd name="T29" fmla="*/ 9 h 36"/>
                <a:gd name="T30" fmla="*/ 78 w 98"/>
                <a:gd name="T31" fmla="*/ 8 h 36"/>
                <a:gd name="T32" fmla="*/ 71 w 98"/>
                <a:gd name="T33" fmla="*/ 5 h 36"/>
                <a:gd name="T34" fmla="*/ 64 w 98"/>
                <a:gd name="T35" fmla="*/ 3 h 36"/>
                <a:gd name="T36" fmla="*/ 55 w 98"/>
                <a:gd name="T37" fmla="*/ 3 h 36"/>
                <a:gd name="T38" fmla="*/ 45 w 98"/>
                <a:gd name="T39" fmla="*/ 5 h 36"/>
                <a:gd name="T40" fmla="*/ 39 w 98"/>
                <a:gd name="T41" fmla="*/ 8 h 36"/>
                <a:gd name="T42" fmla="*/ 34 w 98"/>
                <a:gd name="T43" fmla="*/ 14 h 36"/>
                <a:gd name="T44" fmla="*/ 32 w 98"/>
                <a:gd name="T45" fmla="*/ 15 h 36"/>
                <a:gd name="T46" fmla="*/ 34 w 98"/>
                <a:gd name="T47" fmla="*/ 8 h 36"/>
                <a:gd name="T48" fmla="*/ 39 w 98"/>
                <a:gd name="T49" fmla="*/ 4 h 36"/>
                <a:gd name="T50" fmla="*/ 33 w 98"/>
                <a:gd name="T51" fmla="*/ 5 h 36"/>
                <a:gd name="T52" fmla="*/ 20 w 98"/>
                <a:gd name="T53" fmla="*/ 10 h 36"/>
                <a:gd name="T54" fmla="*/ 8 w 98"/>
                <a:gd name="T55" fmla="*/ 17 h 36"/>
                <a:gd name="T56" fmla="*/ 12 w 98"/>
                <a:gd name="T57" fmla="*/ 19 h 36"/>
                <a:gd name="T58" fmla="*/ 19 w 98"/>
                <a:gd name="T59" fmla="*/ 24 h 36"/>
                <a:gd name="T60" fmla="*/ 25 w 98"/>
                <a:gd name="T61" fmla="*/ 28 h 36"/>
                <a:gd name="T62" fmla="*/ 33 w 98"/>
                <a:gd name="T63" fmla="*/ 31 h 36"/>
                <a:gd name="T64" fmla="*/ 43 w 98"/>
                <a:gd name="T65" fmla="*/ 33 h 36"/>
                <a:gd name="T66" fmla="*/ 55 w 98"/>
                <a:gd name="T67" fmla="*/ 34 h 36"/>
                <a:gd name="T68" fmla="*/ 63 w 98"/>
                <a:gd name="T69" fmla="*/ 33 h 36"/>
                <a:gd name="T70" fmla="*/ 72 w 98"/>
                <a:gd name="T71" fmla="*/ 31 h 36"/>
                <a:gd name="T72" fmla="*/ 81 w 98"/>
                <a:gd name="T73" fmla="*/ 30 h 36"/>
                <a:gd name="T74" fmla="*/ 86 w 98"/>
                <a:gd name="T75" fmla="*/ 30 h 36"/>
                <a:gd name="T76" fmla="*/ 91 w 98"/>
                <a:gd name="T77" fmla="*/ 32 h 36"/>
                <a:gd name="T78" fmla="*/ 92 w 98"/>
                <a:gd name="T79" fmla="*/ 34 h 36"/>
                <a:gd name="T80" fmla="*/ 89 w 98"/>
                <a:gd name="T81" fmla="*/ 33 h 36"/>
                <a:gd name="T82" fmla="*/ 83 w 98"/>
                <a:gd name="T83" fmla="*/ 31 h 36"/>
                <a:gd name="T84" fmla="*/ 77 w 98"/>
                <a:gd name="T85" fmla="*/ 32 h 36"/>
                <a:gd name="T86" fmla="*/ 67 w 98"/>
                <a:gd name="T87" fmla="*/ 34 h 36"/>
                <a:gd name="T88" fmla="*/ 54 w 98"/>
                <a:gd name="T89" fmla="*/ 36 h 36"/>
                <a:gd name="T90" fmla="*/ 40 w 98"/>
                <a:gd name="T91" fmla="*/ 34 h 36"/>
                <a:gd name="T92" fmla="*/ 27 w 98"/>
                <a:gd name="T93" fmla="*/ 30 h 36"/>
                <a:gd name="T94" fmla="*/ 18 w 98"/>
                <a:gd name="T95" fmla="*/ 25 h 36"/>
                <a:gd name="T96" fmla="*/ 13 w 98"/>
                <a:gd name="T97" fmla="*/ 22 h 36"/>
                <a:gd name="T98" fmla="*/ 10 w 98"/>
                <a:gd name="T99" fmla="*/ 21 h 36"/>
                <a:gd name="T100" fmla="*/ 7 w 98"/>
                <a:gd name="T101" fmla="*/ 21 h 36"/>
                <a:gd name="T102" fmla="*/ 0 w 98"/>
                <a:gd name="T103" fmla="*/ 21 h 36"/>
                <a:gd name="T104" fmla="*/ 3 w 98"/>
                <a:gd name="T105" fmla="*/ 17 h 36"/>
                <a:gd name="T106" fmla="*/ 9 w 98"/>
                <a:gd name="T107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36">
                  <a:moveTo>
                    <a:pt x="9" y="14"/>
                  </a:moveTo>
                  <a:lnTo>
                    <a:pt x="10" y="12"/>
                  </a:lnTo>
                  <a:lnTo>
                    <a:pt x="12" y="11"/>
                  </a:lnTo>
                  <a:lnTo>
                    <a:pt x="14" y="10"/>
                  </a:lnTo>
                  <a:lnTo>
                    <a:pt x="17" y="8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28" y="3"/>
                  </a:lnTo>
                  <a:lnTo>
                    <a:pt x="35" y="2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7" y="2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1" y="3"/>
                  </a:lnTo>
                  <a:lnTo>
                    <a:pt x="94" y="3"/>
                  </a:lnTo>
                  <a:lnTo>
                    <a:pt x="98" y="1"/>
                  </a:lnTo>
                  <a:lnTo>
                    <a:pt x="97" y="2"/>
                  </a:lnTo>
                  <a:lnTo>
                    <a:pt x="95" y="5"/>
                  </a:lnTo>
                  <a:lnTo>
                    <a:pt x="91" y="7"/>
                  </a:lnTo>
                  <a:lnTo>
                    <a:pt x="88" y="9"/>
                  </a:lnTo>
                  <a:lnTo>
                    <a:pt x="85" y="9"/>
                  </a:lnTo>
                  <a:lnTo>
                    <a:pt x="81" y="9"/>
                  </a:lnTo>
                  <a:lnTo>
                    <a:pt x="78" y="8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4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6" y="10"/>
                  </a:lnTo>
                  <a:lnTo>
                    <a:pt x="34" y="14"/>
                  </a:lnTo>
                  <a:lnTo>
                    <a:pt x="33" y="17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4" y="8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7" y="5"/>
                  </a:lnTo>
                  <a:lnTo>
                    <a:pt x="33" y="5"/>
                  </a:lnTo>
                  <a:lnTo>
                    <a:pt x="27" y="7"/>
                  </a:lnTo>
                  <a:lnTo>
                    <a:pt x="20" y="10"/>
                  </a:lnTo>
                  <a:lnTo>
                    <a:pt x="13" y="14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2" y="19"/>
                  </a:lnTo>
                  <a:lnTo>
                    <a:pt x="15" y="21"/>
                  </a:lnTo>
                  <a:lnTo>
                    <a:pt x="19" y="24"/>
                  </a:lnTo>
                  <a:lnTo>
                    <a:pt x="22" y="25"/>
                  </a:lnTo>
                  <a:lnTo>
                    <a:pt x="25" y="28"/>
                  </a:lnTo>
                  <a:lnTo>
                    <a:pt x="28" y="30"/>
                  </a:lnTo>
                  <a:lnTo>
                    <a:pt x="33" y="31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9" y="34"/>
                  </a:lnTo>
                  <a:lnTo>
                    <a:pt x="55" y="34"/>
                  </a:lnTo>
                  <a:lnTo>
                    <a:pt x="59" y="34"/>
                  </a:lnTo>
                  <a:lnTo>
                    <a:pt x="63" y="33"/>
                  </a:lnTo>
                  <a:lnTo>
                    <a:pt x="68" y="32"/>
                  </a:lnTo>
                  <a:lnTo>
                    <a:pt x="72" y="31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84" y="29"/>
                  </a:lnTo>
                  <a:lnTo>
                    <a:pt x="86" y="30"/>
                  </a:lnTo>
                  <a:lnTo>
                    <a:pt x="90" y="31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6" y="32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77" y="32"/>
                  </a:lnTo>
                  <a:lnTo>
                    <a:pt x="72" y="33"/>
                  </a:lnTo>
                  <a:lnTo>
                    <a:pt x="67" y="34"/>
                  </a:lnTo>
                  <a:lnTo>
                    <a:pt x="61" y="35"/>
                  </a:lnTo>
                  <a:lnTo>
                    <a:pt x="54" y="36"/>
                  </a:lnTo>
                  <a:lnTo>
                    <a:pt x="47" y="36"/>
                  </a:lnTo>
                  <a:lnTo>
                    <a:pt x="40" y="34"/>
                  </a:lnTo>
                  <a:lnTo>
                    <a:pt x="33" y="32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3" y="17"/>
                  </a:lnTo>
                  <a:lnTo>
                    <a:pt x="8" y="15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0" name="Freeform 582">
              <a:extLst>
                <a:ext uri="{FF2B5EF4-FFF2-40B4-BE49-F238E27FC236}">
                  <a16:creationId xmlns:a16="http://schemas.microsoft.com/office/drawing/2014/main" id="{6F2DB6BF-F14D-490C-BE98-02625792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281"/>
              <a:ext cx="43" cy="49"/>
            </a:xfrm>
            <a:custGeom>
              <a:avLst/>
              <a:gdLst>
                <a:gd name="T0" fmla="*/ 87 w 87"/>
                <a:gd name="T1" fmla="*/ 98 h 100"/>
                <a:gd name="T2" fmla="*/ 75 w 87"/>
                <a:gd name="T3" fmla="*/ 90 h 100"/>
                <a:gd name="T4" fmla="*/ 64 w 87"/>
                <a:gd name="T5" fmla="*/ 83 h 100"/>
                <a:gd name="T6" fmla="*/ 55 w 87"/>
                <a:gd name="T7" fmla="*/ 76 h 100"/>
                <a:gd name="T8" fmla="*/ 46 w 87"/>
                <a:gd name="T9" fmla="*/ 68 h 100"/>
                <a:gd name="T10" fmla="*/ 38 w 87"/>
                <a:gd name="T11" fmla="*/ 59 h 100"/>
                <a:gd name="T12" fmla="*/ 32 w 87"/>
                <a:gd name="T13" fmla="*/ 51 h 100"/>
                <a:gd name="T14" fmla="*/ 26 w 87"/>
                <a:gd name="T15" fmla="*/ 43 h 100"/>
                <a:gd name="T16" fmla="*/ 20 w 87"/>
                <a:gd name="T17" fmla="*/ 35 h 100"/>
                <a:gd name="T18" fmla="*/ 16 w 87"/>
                <a:gd name="T19" fmla="*/ 28 h 100"/>
                <a:gd name="T20" fmla="*/ 12 w 87"/>
                <a:gd name="T21" fmla="*/ 22 h 100"/>
                <a:gd name="T22" fmla="*/ 9 w 87"/>
                <a:gd name="T23" fmla="*/ 15 h 100"/>
                <a:gd name="T24" fmla="*/ 7 w 87"/>
                <a:gd name="T25" fmla="*/ 10 h 100"/>
                <a:gd name="T26" fmla="*/ 5 w 87"/>
                <a:gd name="T27" fmla="*/ 5 h 100"/>
                <a:gd name="T28" fmla="*/ 5 w 87"/>
                <a:gd name="T29" fmla="*/ 3 h 100"/>
                <a:gd name="T30" fmla="*/ 4 w 87"/>
                <a:gd name="T31" fmla="*/ 1 h 100"/>
                <a:gd name="T32" fmla="*/ 4 w 87"/>
                <a:gd name="T33" fmla="*/ 0 h 100"/>
                <a:gd name="T34" fmla="*/ 0 w 87"/>
                <a:gd name="T35" fmla="*/ 0 h 100"/>
                <a:gd name="T36" fmla="*/ 0 w 87"/>
                <a:gd name="T37" fmla="*/ 1 h 100"/>
                <a:gd name="T38" fmla="*/ 2 w 87"/>
                <a:gd name="T39" fmla="*/ 3 h 100"/>
                <a:gd name="T40" fmla="*/ 2 w 87"/>
                <a:gd name="T41" fmla="*/ 6 h 100"/>
                <a:gd name="T42" fmla="*/ 4 w 87"/>
                <a:gd name="T43" fmla="*/ 11 h 100"/>
                <a:gd name="T44" fmla="*/ 6 w 87"/>
                <a:gd name="T45" fmla="*/ 16 h 100"/>
                <a:gd name="T46" fmla="*/ 9 w 87"/>
                <a:gd name="T47" fmla="*/ 23 h 100"/>
                <a:gd name="T48" fmla="*/ 13 w 87"/>
                <a:gd name="T49" fmla="*/ 29 h 100"/>
                <a:gd name="T50" fmla="*/ 17 w 87"/>
                <a:gd name="T51" fmla="*/ 36 h 100"/>
                <a:gd name="T52" fmla="*/ 23 w 87"/>
                <a:gd name="T53" fmla="*/ 44 h 100"/>
                <a:gd name="T54" fmla="*/ 28 w 87"/>
                <a:gd name="T55" fmla="*/ 52 h 100"/>
                <a:gd name="T56" fmla="*/ 35 w 87"/>
                <a:gd name="T57" fmla="*/ 60 h 100"/>
                <a:gd name="T58" fmla="*/ 42 w 87"/>
                <a:gd name="T59" fmla="*/ 69 h 100"/>
                <a:gd name="T60" fmla="*/ 51 w 87"/>
                <a:gd name="T61" fmla="*/ 77 h 100"/>
                <a:gd name="T62" fmla="*/ 61 w 87"/>
                <a:gd name="T63" fmla="*/ 85 h 100"/>
                <a:gd name="T64" fmla="*/ 71 w 87"/>
                <a:gd name="T65" fmla="*/ 92 h 100"/>
                <a:gd name="T66" fmla="*/ 84 w 87"/>
                <a:gd name="T67" fmla="*/ 100 h 100"/>
                <a:gd name="T68" fmla="*/ 87 w 87"/>
                <a:gd name="T6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100">
                  <a:moveTo>
                    <a:pt x="87" y="98"/>
                  </a:moveTo>
                  <a:lnTo>
                    <a:pt x="75" y="90"/>
                  </a:lnTo>
                  <a:lnTo>
                    <a:pt x="64" y="83"/>
                  </a:lnTo>
                  <a:lnTo>
                    <a:pt x="55" y="76"/>
                  </a:lnTo>
                  <a:lnTo>
                    <a:pt x="46" y="68"/>
                  </a:lnTo>
                  <a:lnTo>
                    <a:pt x="38" y="59"/>
                  </a:lnTo>
                  <a:lnTo>
                    <a:pt x="32" y="51"/>
                  </a:lnTo>
                  <a:lnTo>
                    <a:pt x="26" y="43"/>
                  </a:lnTo>
                  <a:lnTo>
                    <a:pt x="20" y="35"/>
                  </a:lnTo>
                  <a:lnTo>
                    <a:pt x="16" y="28"/>
                  </a:lnTo>
                  <a:lnTo>
                    <a:pt x="12" y="22"/>
                  </a:lnTo>
                  <a:lnTo>
                    <a:pt x="9" y="15"/>
                  </a:lnTo>
                  <a:lnTo>
                    <a:pt x="7" y="10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17" y="36"/>
                  </a:lnTo>
                  <a:lnTo>
                    <a:pt x="23" y="44"/>
                  </a:lnTo>
                  <a:lnTo>
                    <a:pt x="28" y="52"/>
                  </a:lnTo>
                  <a:lnTo>
                    <a:pt x="35" y="60"/>
                  </a:lnTo>
                  <a:lnTo>
                    <a:pt x="42" y="69"/>
                  </a:lnTo>
                  <a:lnTo>
                    <a:pt x="51" y="77"/>
                  </a:lnTo>
                  <a:lnTo>
                    <a:pt x="61" y="85"/>
                  </a:lnTo>
                  <a:lnTo>
                    <a:pt x="71" y="92"/>
                  </a:lnTo>
                  <a:lnTo>
                    <a:pt x="84" y="100"/>
                  </a:lnTo>
                  <a:lnTo>
                    <a:pt x="87" y="9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1" name="Freeform 583">
              <a:extLst>
                <a:ext uri="{FF2B5EF4-FFF2-40B4-BE49-F238E27FC236}">
                  <a16:creationId xmlns:a16="http://schemas.microsoft.com/office/drawing/2014/main" id="{7535B573-91B5-40DE-89A0-438C175A9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330"/>
              <a:ext cx="156" cy="47"/>
            </a:xfrm>
            <a:custGeom>
              <a:avLst/>
              <a:gdLst>
                <a:gd name="T0" fmla="*/ 312 w 312"/>
                <a:gd name="T1" fmla="*/ 92 h 94"/>
                <a:gd name="T2" fmla="*/ 277 w 312"/>
                <a:gd name="T3" fmla="*/ 86 h 94"/>
                <a:gd name="T4" fmla="*/ 246 w 312"/>
                <a:gd name="T5" fmla="*/ 81 h 94"/>
                <a:gd name="T6" fmla="*/ 217 w 312"/>
                <a:gd name="T7" fmla="*/ 76 h 94"/>
                <a:gd name="T8" fmla="*/ 191 w 312"/>
                <a:gd name="T9" fmla="*/ 69 h 94"/>
                <a:gd name="T10" fmla="*/ 167 w 312"/>
                <a:gd name="T11" fmla="*/ 64 h 94"/>
                <a:gd name="T12" fmla="*/ 146 w 312"/>
                <a:gd name="T13" fmla="*/ 59 h 94"/>
                <a:gd name="T14" fmla="*/ 126 w 312"/>
                <a:gd name="T15" fmla="*/ 53 h 94"/>
                <a:gd name="T16" fmla="*/ 108 w 312"/>
                <a:gd name="T17" fmla="*/ 48 h 94"/>
                <a:gd name="T18" fmla="*/ 91 w 312"/>
                <a:gd name="T19" fmla="*/ 41 h 94"/>
                <a:gd name="T20" fmla="*/ 77 w 312"/>
                <a:gd name="T21" fmla="*/ 36 h 94"/>
                <a:gd name="T22" fmla="*/ 62 w 312"/>
                <a:gd name="T23" fmla="*/ 30 h 94"/>
                <a:gd name="T24" fmla="*/ 49 w 312"/>
                <a:gd name="T25" fmla="*/ 24 h 94"/>
                <a:gd name="T26" fmla="*/ 37 w 312"/>
                <a:gd name="T27" fmla="*/ 18 h 94"/>
                <a:gd name="T28" fmla="*/ 26 w 312"/>
                <a:gd name="T29" fmla="*/ 12 h 94"/>
                <a:gd name="T30" fmla="*/ 14 w 312"/>
                <a:gd name="T31" fmla="*/ 6 h 94"/>
                <a:gd name="T32" fmla="*/ 3 w 312"/>
                <a:gd name="T33" fmla="*/ 0 h 94"/>
                <a:gd name="T34" fmla="*/ 0 w 312"/>
                <a:gd name="T35" fmla="*/ 2 h 94"/>
                <a:gd name="T36" fmla="*/ 11 w 312"/>
                <a:gd name="T37" fmla="*/ 8 h 94"/>
                <a:gd name="T38" fmla="*/ 23 w 312"/>
                <a:gd name="T39" fmla="*/ 14 h 94"/>
                <a:gd name="T40" fmla="*/ 34 w 312"/>
                <a:gd name="T41" fmla="*/ 20 h 94"/>
                <a:gd name="T42" fmla="*/ 48 w 312"/>
                <a:gd name="T43" fmla="*/ 27 h 94"/>
                <a:gd name="T44" fmla="*/ 61 w 312"/>
                <a:gd name="T45" fmla="*/ 32 h 94"/>
                <a:gd name="T46" fmla="*/ 75 w 312"/>
                <a:gd name="T47" fmla="*/ 38 h 94"/>
                <a:gd name="T48" fmla="*/ 90 w 312"/>
                <a:gd name="T49" fmla="*/ 43 h 94"/>
                <a:gd name="T50" fmla="*/ 106 w 312"/>
                <a:gd name="T51" fmla="*/ 50 h 94"/>
                <a:gd name="T52" fmla="*/ 124 w 312"/>
                <a:gd name="T53" fmla="*/ 56 h 94"/>
                <a:gd name="T54" fmla="*/ 144 w 312"/>
                <a:gd name="T55" fmla="*/ 61 h 94"/>
                <a:gd name="T56" fmla="*/ 165 w 312"/>
                <a:gd name="T57" fmla="*/ 66 h 94"/>
                <a:gd name="T58" fmla="*/ 189 w 312"/>
                <a:gd name="T59" fmla="*/ 71 h 94"/>
                <a:gd name="T60" fmla="*/ 215 w 312"/>
                <a:gd name="T61" fmla="*/ 78 h 94"/>
                <a:gd name="T62" fmla="*/ 244 w 312"/>
                <a:gd name="T63" fmla="*/ 83 h 94"/>
                <a:gd name="T64" fmla="*/ 275 w 312"/>
                <a:gd name="T65" fmla="*/ 88 h 94"/>
                <a:gd name="T66" fmla="*/ 311 w 312"/>
                <a:gd name="T67" fmla="*/ 94 h 94"/>
                <a:gd name="T68" fmla="*/ 312 w 312"/>
                <a:gd name="T6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2" h="94">
                  <a:moveTo>
                    <a:pt x="312" y="92"/>
                  </a:moveTo>
                  <a:lnTo>
                    <a:pt x="277" y="86"/>
                  </a:lnTo>
                  <a:lnTo>
                    <a:pt x="246" y="81"/>
                  </a:lnTo>
                  <a:lnTo>
                    <a:pt x="217" y="76"/>
                  </a:lnTo>
                  <a:lnTo>
                    <a:pt x="191" y="69"/>
                  </a:lnTo>
                  <a:lnTo>
                    <a:pt x="167" y="64"/>
                  </a:lnTo>
                  <a:lnTo>
                    <a:pt x="146" y="59"/>
                  </a:lnTo>
                  <a:lnTo>
                    <a:pt x="126" y="53"/>
                  </a:lnTo>
                  <a:lnTo>
                    <a:pt x="108" y="48"/>
                  </a:lnTo>
                  <a:lnTo>
                    <a:pt x="91" y="41"/>
                  </a:lnTo>
                  <a:lnTo>
                    <a:pt x="77" y="36"/>
                  </a:lnTo>
                  <a:lnTo>
                    <a:pt x="62" y="30"/>
                  </a:lnTo>
                  <a:lnTo>
                    <a:pt x="49" y="24"/>
                  </a:lnTo>
                  <a:lnTo>
                    <a:pt x="37" y="18"/>
                  </a:lnTo>
                  <a:lnTo>
                    <a:pt x="26" y="12"/>
                  </a:lnTo>
                  <a:lnTo>
                    <a:pt x="14" y="6"/>
                  </a:lnTo>
                  <a:lnTo>
                    <a:pt x="3" y="0"/>
                  </a:lnTo>
                  <a:lnTo>
                    <a:pt x="0" y="2"/>
                  </a:lnTo>
                  <a:lnTo>
                    <a:pt x="11" y="8"/>
                  </a:lnTo>
                  <a:lnTo>
                    <a:pt x="23" y="14"/>
                  </a:lnTo>
                  <a:lnTo>
                    <a:pt x="34" y="20"/>
                  </a:lnTo>
                  <a:lnTo>
                    <a:pt x="48" y="27"/>
                  </a:lnTo>
                  <a:lnTo>
                    <a:pt x="61" y="32"/>
                  </a:lnTo>
                  <a:lnTo>
                    <a:pt x="75" y="38"/>
                  </a:lnTo>
                  <a:lnTo>
                    <a:pt x="90" y="43"/>
                  </a:lnTo>
                  <a:lnTo>
                    <a:pt x="106" y="50"/>
                  </a:lnTo>
                  <a:lnTo>
                    <a:pt x="124" y="56"/>
                  </a:lnTo>
                  <a:lnTo>
                    <a:pt x="144" y="61"/>
                  </a:lnTo>
                  <a:lnTo>
                    <a:pt x="165" y="66"/>
                  </a:lnTo>
                  <a:lnTo>
                    <a:pt x="189" y="71"/>
                  </a:lnTo>
                  <a:lnTo>
                    <a:pt x="215" y="78"/>
                  </a:lnTo>
                  <a:lnTo>
                    <a:pt x="244" y="83"/>
                  </a:lnTo>
                  <a:lnTo>
                    <a:pt x="275" y="88"/>
                  </a:lnTo>
                  <a:lnTo>
                    <a:pt x="311" y="94"/>
                  </a:lnTo>
                  <a:lnTo>
                    <a:pt x="312" y="92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2" name="Freeform 584">
              <a:extLst>
                <a:ext uri="{FF2B5EF4-FFF2-40B4-BE49-F238E27FC236}">
                  <a16:creationId xmlns:a16="http://schemas.microsoft.com/office/drawing/2014/main" id="{5D32A644-AEB7-4A75-8F3A-FA04A0EF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199"/>
              <a:ext cx="131" cy="68"/>
            </a:xfrm>
            <a:custGeom>
              <a:avLst/>
              <a:gdLst>
                <a:gd name="T0" fmla="*/ 241 w 262"/>
                <a:gd name="T1" fmla="*/ 125 h 135"/>
                <a:gd name="T2" fmla="*/ 229 w 262"/>
                <a:gd name="T3" fmla="*/ 132 h 135"/>
                <a:gd name="T4" fmla="*/ 211 w 262"/>
                <a:gd name="T5" fmla="*/ 135 h 135"/>
                <a:gd name="T6" fmla="*/ 191 w 262"/>
                <a:gd name="T7" fmla="*/ 135 h 135"/>
                <a:gd name="T8" fmla="*/ 171 w 262"/>
                <a:gd name="T9" fmla="*/ 133 h 135"/>
                <a:gd name="T10" fmla="*/ 152 w 262"/>
                <a:gd name="T11" fmla="*/ 129 h 135"/>
                <a:gd name="T12" fmla="*/ 135 w 262"/>
                <a:gd name="T13" fmla="*/ 123 h 135"/>
                <a:gd name="T14" fmla="*/ 124 w 262"/>
                <a:gd name="T15" fmla="*/ 115 h 135"/>
                <a:gd name="T16" fmla="*/ 117 w 262"/>
                <a:gd name="T17" fmla="*/ 108 h 135"/>
                <a:gd name="T18" fmla="*/ 112 w 262"/>
                <a:gd name="T19" fmla="*/ 100 h 135"/>
                <a:gd name="T20" fmla="*/ 101 w 262"/>
                <a:gd name="T21" fmla="*/ 90 h 135"/>
                <a:gd name="T22" fmla="*/ 86 w 262"/>
                <a:gd name="T23" fmla="*/ 81 h 135"/>
                <a:gd name="T24" fmla="*/ 67 w 262"/>
                <a:gd name="T25" fmla="*/ 71 h 135"/>
                <a:gd name="T26" fmla="*/ 50 w 262"/>
                <a:gd name="T27" fmla="*/ 61 h 135"/>
                <a:gd name="T28" fmla="*/ 32 w 262"/>
                <a:gd name="T29" fmla="*/ 52 h 135"/>
                <a:gd name="T30" fmla="*/ 17 w 262"/>
                <a:gd name="T31" fmla="*/ 44 h 135"/>
                <a:gd name="T32" fmla="*/ 5 w 262"/>
                <a:gd name="T33" fmla="*/ 37 h 135"/>
                <a:gd name="T34" fmla="*/ 0 w 262"/>
                <a:gd name="T35" fmla="*/ 31 h 135"/>
                <a:gd name="T36" fmla="*/ 2 w 262"/>
                <a:gd name="T37" fmla="*/ 25 h 135"/>
                <a:gd name="T38" fmla="*/ 7 w 262"/>
                <a:gd name="T39" fmla="*/ 18 h 135"/>
                <a:gd name="T40" fmla="*/ 17 w 262"/>
                <a:gd name="T41" fmla="*/ 11 h 135"/>
                <a:gd name="T42" fmla="*/ 28 w 262"/>
                <a:gd name="T43" fmla="*/ 6 h 135"/>
                <a:gd name="T44" fmla="*/ 37 w 262"/>
                <a:gd name="T45" fmla="*/ 2 h 135"/>
                <a:gd name="T46" fmla="*/ 47 w 262"/>
                <a:gd name="T47" fmla="*/ 0 h 135"/>
                <a:gd name="T48" fmla="*/ 54 w 262"/>
                <a:gd name="T49" fmla="*/ 1 h 135"/>
                <a:gd name="T50" fmla="*/ 60 w 262"/>
                <a:gd name="T51" fmla="*/ 3 h 135"/>
                <a:gd name="T52" fmla="*/ 68 w 262"/>
                <a:gd name="T53" fmla="*/ 6 h 135"/>
                <a:gd name="T54" fmla="*/ 80 w 262"/>
                <a:gd name="T55" fmla="*/ 9 h 135"/>
                <a:gd name="T56" fmla="*/ 90 w 262"/>
                <a:gd name="T57" fmla="*/ 12 h 135"/>
                <a:gd name="T58" fmla="*/ 102 w 262"/>
                <a:gd name="T59" fmla="*/ 16 h 135"/>
                <a:gd name="T60" fmla="*/ 111 w 262"/>
                <a:gd name="T61" fmla="*/ 19 h 135"/>
                <a:gd name="T62" fmla="*/ 117 w 262"/>
                <a:gd name="T63" fmla="*/ 21 h 135"/>
                <a:gd name="T64" fmla="*/ 119 w 262"/>
                <a:gd name="T65" fmla="*/ 21 h 135"/>
                <a:gd name="T66" fmla="*/ 142 w 262"/>
                <a:gd name="T67" fmla="*/ 24 h 135"/>
                <a:gd name="T68" fmla="*/ 162 w 262"/>
                <a:gd name="T69" fmla="*/ 27 h 135"/>
                <a:gd name="T70" fmla="*/ 179 w 262"/>
                <a:gd name="T71" fmla="*/ 29 h 135"/>
                <a:gd name="T72" fmla="*/ 194 w 262"/>
                <a:gd name="T73" fmla="*/ 32 h 135"/>
                <a:gd name="T74" fmla="*/ 208 w 262"/>
                <a:gd name="T75" fmla="*/ 34 h 135"/>
                <a:gd name="T76" fmla="*/ 219 w 262"/>
                <a:gd name="T77" fmla="*/ 36 h 135"/>
                <a:gd name="T78" fmla="*/ 229 w 262"/>
                <a:gd name="T79" fmla="*/ 38 h 135"/>
                <a:gd name="T80" fmla="*/ 237 w 262"/>
                <a:gd name="T81" fmla="*/ 40 h 135"/>
                <a:gd name="T82" fmla="*/ 243 w 262"/>
                <a:gd name="T83" fmla="*/ 43 h 135"/>
                <a:gd name="T84" fmla="*/ 247 w 262"/>
                <a:gd name="T85" fmla="*/ 45 h 135"/>
                <a:gd name="T86" fmla="*/ 253 w 262"/>
                <a:gd name="T87" fmla="*/ 48 h 135"/>
                <a:gd name="T88" fmla="*/ 256 w 262"/>
                <a:gd name="T89" fmla="*/ 50 h 135"/>
                <a:gd name="T90" fmla="*/ 257 w 262"/>
                <a:gd name="T91" fmla="*/ 52 h 135"/>
                <a:gd name="T92" fmla="*/ 259 w 262"/>
                <a:gd name="T93" fmla="*/ 55 h 135"/>
                <a:gd name="T94" fmla="*/ 260 w 262"/>
                <a:gd name="T95" fmla="*/ 57 h 135"/>
                <a:gd name="T96" fmla="*/ 261 w 262"/>
                <a:gd name="T97" fmla="*/ 60 h 135"/>
                <a:gd name="T98" fmla="*/ 262 w 262"/>
                <a:gd name="T99" fmla="*/ 66 h 135"/>
                <a:gd name="T100" fmla="*/ 262 w 262"/>
                <a:gd name="T101" fmla="*/ 76 h 135"/>
                <a:gd name="T102" fmla="*/ 261 w 262"/>
                <a:gd name="T103" fmla="*/ 84 h 135"/>
                <a:gd name="T104" fmla="*/ 259 w 262"/>
                <a:gd name="T105" fmla="*/ 92 h 135"/>
                <a:gd name="T106" fmla="*/ 257 w 262"/>
                <a:gd name="T107" fmla="*/ 102 h 135"/>
                <a:gd name="T108" fmla="*/ 253 w 262"/>
                <a:gd name="T109" fmla="*/ 110 h 135"/>
                <a:gd name="T110" fmla="*/ 247 w 262"/>
                <a:gd name="T111" fmla="*/ 118 h 135"/>
                <a:gd name="T112" fmla="*/ 241 w 262"/>
                <a:gd name="T113" fmla="*/ 1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2" h="135">
                  <a:moveTo>
                    <a:pt x="241" y="125"/>
                  </a:moveTo>
                  <a:lnTo>
                    <a:pt x="229" y="132"/>
                  </a:lnTo>
                  <a:lnTo>
                    <a:pt x="211" y="135"/>
                  </a:lnTo>
                  <a:lnTo>
                    <a:pt x="191" y="135"/>
                  </a:lnTo>
                  <a:lnTo>
                    <a:pt x="171" y="133"/>
                  </a:lnTo>
                  <a:lnTo>
                    <a:pt x="152" y="129"/>
                  </a:lnTo>
                  <a:lnTo>
                    <a:pt x="135" y="123"/>
                  </a:lnTo>
                  <a:lnTo>
                    <a:pt x="124" y="115"/>
                  </a:lnTo>
                  <a:lnTo>
                    <a:pt x="117" y="108"/>
                  </a:lnTo>
                  <a:lnTo>
                    <a:pt x="112" y="100"/>
                  </a:lnTo>
                  <a:lnTo>
                    <a:pt x="101" y="90"/>
                  </a:lnTo>
                  <a:lnTo>
                    <a:pt x="86" y="81"/>
                  </a:lnTo>
                  <a:lnTo>
                    <a:pt x="67" y="71"/>
                  </a:lnTo>
                  <a:lnTo>
                    <a:pt x="50" y="61"/>
                  </a:lnTo>
                  <a:lnTo>
                    <a:pt x="32" y="52"/>
                  </a:lnTo>
                  <a:lnTo>
                    <a:pt x="17" y="44"/>
                  </a:lnTo>
                  <a:lnTo>
                    <a:pt x="5" y="37"/>
                  </a:lnTo>
                  <a:lnTo>
                    <a:pt x="0" y="31"/>
                  </a:lnTo>
                  <a:lnTo>
                    <a:pt x="2" y="25"/>
                  </a:lnTo>
                  <a:lnTo>
                    <a:pt x="7" y="18"/>
                  </a:lnTo>
                  <a:lnTo>
                    <a:pt x="17" y="11"/>
                  </a:lnTo>
                  <a:lnTo>
                    <a:pt x="28" y="6"/>
                  </a:lnTo>
                  <a:lnTo>
                    <a:pt x="37" y="2"/>
                  </a:lnTo>
                  <a:lnTo>
                    <a:pt x="47" y="0"/>
                  </a:lnTo>
                  <a:lnTo>
                    <a:pt x="54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80" y="9"/>
                  </a:lnTo>
                  <a:lnTo>
                    <a:pt x="90" y="12"/>
                  </a:lnTo>
                  <a:lnTo>
                    <a:pt x="102" y="16"/>
                  </a:lnTo>
                  <a:lnTo>
                    <a:pt x="111" y="19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42" y="24"/>
                  </a:lnTo>
                  <a:lnTo>
                    <a:pt x="162" y="27"/>
                  </a:lnTo>
                  <a:lnTo>
                    <a:pt x="179" y="29"/>
                  </a:lnTo>
                  <a:lnTo>
                    <a:pt x="194" y="32"/>
                  </a:lnTo>
                  <a:lnTo>
                    <a:pt x="208" y="34"/>
                  </a:lnTo>
                  <a:lnTo>
                    <a:pt x="219" y="36"/>
                  </a:lnTo>
                  <a:lnTo>
                    <a:pt x="229" y="38"/>
                  </a:lnTo>
                  <a:lnTo>
                    <a:pt x="237" y="40"/>
                  </a:lnTo>
                  <a:lnTo>
                    <a:pt x="243" y="43"/>
                  </a:lnTo>
                  <a:lnTo>
                    <a:pt x="247" y="45"/>
                  </a:lnTo>
                  <a:lnTo>
                    <a:pt x="253" y="48"/>
                  </a:lnTo>
                  <a:lnTo>
                    <a:pt x="256" y="50"/>
                  </a:lnTo>
                  <a:lnTo>
                    <a:pt x="257" y="52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1" y="60"/>
                  </a:lnTo>
                  <a:lnTo>
                    <a:pt x="262" y="66"/>
                  </a:lnTo>
                  <a:lnTo>
                    <a:pt x="262" y="76"/>
                  </a:lnTo>
                  <a:lnTo>
                    <a:pt x="261" y="84"/>
                  </a:lnTo>
                  <a:lnTo>
                    <a:pt x="259" y="92"/>
                  </a:lnTo>
                  <a:lnTo>
                    <a:pt x="257" y="102"/>
                  </a:lnTo>
                  <a:lnTo>
                    <a:pt x="253" y="110"/>
                  </a:lnTo>
                  <a:lnTo>
                    <a:pt x="247" y="118"/>
                  </a:lnTo>
                  <a:lnTo>
                    <a:pt x="241" y="125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3" name="Freeform 585">
              <a:extLst>
                <a:ext uri="{FF2B5EF4-FFF2-40B4-BE49-F238E27FC236}">
                  <a16:creationId xmlns:a16="http://schemas.microsoft.com/office/drawing/2014/main" id="{CD65C707-930E-4417-8720-AE0155F0C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201"/>
              <a:ext cx="127" cy="65"/>
            </a:xfrm>
            <a:custGeom>
              <a:avLst/>
              <a:gdLst>
                <a:gd name="T0" fmla="*/ 235 w 254"/>
                <a:gd name="T1" fmla="*/ 121 h 131"/>
                <a:gd name="T2" fmla="*/ 223 w 254"/>
                <a:gd name="T3" fmla="*/ 128 h 131"/>
                <a:gd name="T4" fmla="*/ 206 w 254"/>
                <a:gd name="T5" fmla="*/ 131 h 131"/>
                <a:gd name="T6" fmla="*/ 186 w 254"/>
                <a:gd name="T7" fmla="*/ 131 h 131"/>
                <a:gd name="T8" fmla="*/ 167 w 254"/>
                <a:gd name="T9" fmla="*/ 129 h 131"/>
                <a:gd name="T10" fmla="*/ 148 w 254"/>
                <a:gd name="T11" fmla="*/ 125 h 131"/>
                <a:gd name="T12" fmla="*/ 131 w 254"/>
                <a:gd name="T13" fmla="*/ 119 h 131"/>
                <a:gd name="T14" fmla="*/ 120 w 254"/>
                <a:gd name="T15" fmla="*/ 112 h 131"/>
                <a:gd name="T16" fmla="*/ 114 w 254"/>
                <a:gd name="T17" fmla="*/ 105 h 131"/>
                <a:gd name="T18" fmla="*/ 109 w 254"/>
                <a:gd name="T19" fmla="*/ 97 h 131"/>
                <a:gd name="T20" fmla="*/ 98 w 254"/>
                <a:gd name="T21" fmla="*/ 87 h 131"/>
                <a:gd name="T22" fmla="*/ 83 w 254"/>
                <a:gd name="T23" fmla="*/ 78 h 131"/>
                <a:gd name="T24" fmla="*/ 66 w 254"/>
                <a:gd name="T25" fmla="*/ 69 h 131"/>
                <a:gd name="T26" fmla="*/ 47 w 254"/>
                <a:gd name="T27" fmla="*/ 59 h 131"/>
                <a:gd name="T28" fmla="*/ 30 w 254"/>
                <a:gd name="T29" fmla="*/ 50 h 131"/>
                <a:gd name="T30" fmla="*/ 16 w 254"/>
                <a:gd name="T31" fmla="*/ 43 h 131"/>
                <a:gd name="T32" fmla="*/ 5 w 254"/>
                <a:gd name="T33" fmla="*/ 35 h 131"/>
                <a:gd name="T34" fmla="*/ 0 w 254"/>
                <a:gd name="T35" fmla="*/ 30 h 131"/>
                <a:gd name="T36" fmla="*/ 1 w 254"/>
                <a:gd name="T37" fmla="*/ 23 h 131"/>
                <a:gd name="T38" fmla="*/ 6 w 254"/>
                <a:gd name="T39" fmla="*/ 17 h 131"/>
                <a:gd name="T40" fmla="*/ 15 w 254"/>
                <a:gd name="T41" fmla="*/ 10 h 131"/>
                <a:gd name="T42" fmla="*/ 25 w 254"/>
                <a:gd name="T43" fmla="*/ 5 h 131"/>
                <a:gd name="T44" fmla="*/ 35 w 254"/>
                <a:gd name="T45" fmla="*/ 1 h 131"/>
                <a:gd name="T46" fmla="*/ 45 w 254"/>
                <a:gd name="T47" fmla="*/ 0 h 131"/>
                <a:gd name="T48" fmla="*/ 51 w 254"/>
                <a:gd name="T49" fmla="*/ 0 h 131"/>
                <a:gd name="T50" fmla="*/ 56 w 254"/>
                <a:gd name="T51" fmla="*/ 3 h 131"/>
                <a:gd name="T52" fmla="*/ 66 w 254"/>
                <a:gd name="T53" fmla="*/ 5 h 131"/>
                <a:gd name="T54" fmla="*/ 77 w 254"/>
                <a:gd name="T55" fmla="*/ 9 h 131"/>
                <a:gd name="T56" fmla="*/ 88 w 254"/>
                <a:gd name="T57" fmla="*/ 12 h 131"/>
                <a:gd name="T58" fmla="*/ 98 w 254"/>
                <a:gd name="T59" fmla="*/ 16 h 131"/>
                <a:gd name="T60" fmla="*/ 107 w 254"/>
                <a:gd name="T61" fmla="*/ 18 h 131"/>
                <a:gd name="T62" fmla="*/ 113 w 254"/>
                <a:gd name="T63" fmla="*/ 20 h 131"/>
                <a:gd name="T64" fmla="*/ 115 w 254"/>
                <a:gd name="T65" fmla="*/ 20 h 131"/>
                <a:gd name="T66" fmla="*/ 138 w 254"/>
                <a:gd name="T67" fmla="*/ 23 h 131"/>
                <a:gd name="T68" fmla="*/ 157 w 254"/>
                <a:gd name="T69" fmla="*/ 26 h 131"/>
                <a:gd name="T70" fmla="*/ 175 w 254"/>
                <a:gd name="T71" fmla="*/ 29 h 131"/>
                <a:gd name="T72" fmla="*/ 189 w 254"/>
                <a:gd name="T73" fmla="*/ 31 h 131"/>
                <a:gd name="T74" fmla="*/ 203 w 254"/>
                <a:gd name="T75" fmla="*/ 33 h 131"/>
                <a:gd name="T76" fmla="*/ 213 w 254"/>
                <a:gd name="T77" fmla="*/ 35 h 131"/>
                <a:gd name="T78" fmla="*/ 223 w 254"/>
                <a:gd name="T79" fmla="*/ 37 h 131"/>
                <a:gd name="T80" fmla="*/ 230 w 254"/>
                <a:gd name="T81" fmla="*/ 39 h 131"/>
                <a:gd name="T82" fmla="*/ 236 w 254"/>
                <a:gd name="T83" fmla="*/ 42 h 131"/>
                <a:gd name="T84" fmla="*/ 241 w 254"/>
                <a:gd name="T85" fmla="*/ 44 h 131"/>
                <a:gd name="T86" fmla="*/ 245 w 254"/>
                <a:gd name="T87" fmla="*/ 46 h 131"/>
                <a:gd name="T88" fmla="*/ 249 w 254"/>
                <a:gd name="T89" fmla="*/ 48 h 131"/>
                <a:gd name="T90" fmla="*/ 250 w 254"/>
                <a:gd name="T91" fmla="*/ 50 h 131"/>
                <a:gd name="T92" fmla="*/ 252 w 254"/>
                <a:gd name="T93" fmla="*/ 53 h 131"/>
                <a:gd name="T94" fmla="*/ 253 w 254"/>
                <a:gd name="T95" fmla="*/ 55 h 131"/>
                <a:gd name="T96" fmla="*/ 253 w 254"/>
                <a:gd name="T97" fmla="*/ 58 h 131"/>
                <a:gd name="T98" fmla="*/ 254 w 254"/>
                <a:gd name="T99" fmla="*/ 64 h 131"/>
                <a:gd name="T100" fmla="*/ 254 w 254"/>
                <a:gd name="T101" fmla="*/ 73 h 131"/>
                <a:gd name="T102" fmla="*/ 254 w 254"/>
                <a:gd name="T103" fmla="*/ 81 h 131"/>
                <a:gd name="T104" fmla="*/ 253 w 254"/>
                <a:gd name="T105" fmla="*/ 89 h 131"/>
                <a:gd name="T106" fmla="*/ 250 w 254"/>
                <a:gd name="T107" fmla="*/ 99 h 131"/>
                <a:gd name="T108" fmla="*/ 245 w 254"/>
                <a:gd name="T109" fmla="*/ 106 h 131"/>
                <a:gd name="T110" fmla="*/ 240 w 254"/>
                <a:gd name="T111" fmla="*/ 114 h 131"/>
                <a:gd name="T112" fmla="*/ 235 w 254"/>
                <a:gd name="T113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131">
                  <a:moveTo>
                    <a:pt x="235" y="121"/>
                  </a:moveTo>
                  <a:lnTo>
                    <a:pt x="223" y="128"/>
                  </a:lnTo>
                  <a:lnTo>
                    <a:pt x="206" y="131"/>
                  </a:lnTo>
                  <a:lnTo>
                    <a:pt x="186" y="131"/>
                  </a:lnTo>
                  <a:lnTo>
                    <a:pt x="167" y="129"/>
                  </a:lnTo>
                  <a:lnTo>
                    <a:pt x="148" y="125"/>
                  </a:lnTo>
                  <a:lnTo>
                    <a:pt x="131" y="119"/>
                  </a:lnTo>
                  <a:lnTo>
                    <a:pt x="120" y="112"/>
                  </a:lnTo>
                  <a:lnTo>
                    <a:pt x="114" y="105"/>
                  </a:lnTo>
                  <a:lnTo>
                    <a:pt x="109" y="97"/>
                  </a:lnTo>
                  <a:lnTo>
                    <a:pt x="98" y="87"/>
                  </a:lnTo>
                  <a:lnTo>
                    <a:pt x="83" y="78"/>
                  </a:lnTo>
                  <a:lnTo>
                    <a:pt x="66" y="69"/>
                  </a:lnTo>
                  <a:lnTo>
                    <a:pt x="47" y="59"/>
                  </a:lnTo>
                  <a:lnTo>
                    <a:pt x="30" y="50"/>
                  </a:lnTo>
                  <a:lnTo>
                    <a:pt x="16" y="43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6" y="17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6" y="3"/>
                  </a:lnTo>
                  <a:lnTo>
                    <a:pt x="66" y="5"/>
                  </a:lnTo>
                  <a:lnTo>
                    <a:pt x="77" y="9"/>
                  </a:lnTo>
                  <a:lnTo>
                    <a:pt x="88" y="12"/>
                  </a:lnTo>
                  <a:lnTo>
                    <a:pt x="98" y="16"/>
                  </a:lnTo>
                  <a:lnTo>
                    <a:pt x="107" y="18"/>
                  </a:lnTo>
                  <a:lnTo>
                    <a:pt x="113" y="20"/>
                  </a:lnTo>
                  <a:lnTo>
                    <a:pt x="115" y="20"/>
                  </a:lnTo>
                  <a:lnTo>
                    <a:pt x="138" y="23"/>
                  </a:lnTo>
                  <a:lnTo>
                    <a:pt x="157" y="26"/>
                  </a:lnTo>
                  <a:lnTo>
                    <a:pt x="175" y="29"/>
                  </a:lnTo>
                  <a:lnTo>
                    <a:pt x="189" y="31"/>
                  </a:lnTo>
                  <a:lnTo>
                    <a:pt x="203" y="33"/>
                  </a:lnTo>
                  <a:lnTo>
                    <a:pt x="213" y="35"/>
                  </a:lnTo>
                  <a:lnTo>
                    <a:pt x="223" y="37"/>
                  </a:lnTo>
                  <a:lnTo>
                    <a:pt x="230" y="39"/>
                  </a:lnTo>
                  <a:lnTo>
                    <a:pt x="236" y="42"/>
                  </a:lnTo>
                  <a:lnTo>
                    <a:pt x="241" y="44"/>
                  </a:lnTo>
                  <a:lnTo>
                    <a:pt x="245" y="46"/>
                  </a:lnTo>
                  <a:lnTo>
                    <a:pt x="249" y="48"/>
                  </a:lnTo>
                  <a:lnTo>
                    <a:pt x="250" y="50"/>
                  </a:lnTo>
                  <a:lnTo>
                    <a:pt x="252" y="53"/>
                  </a:lnTo>
                  <a:lnTo>
                    <a:pt x="253" y="55"/>
                  </a:lnTo>
                  <a:lnTo>
                    <a:pt x="253" y="58"/>
                  </a:lnTo>
                  <a:lnTo>
                    <a:pt x="254" y="64"/>
                  </a:lnTo>
                  <a:lnTo>
                    <a:pt x="254" y="73"/>
                  </a:lnTo>
                  <a:lnTo>
                    <a:pt x="254" y="81"/>
                  </a:lnTo>
                  <a:lnTo>
                    <a:pt x="253" y="89"/>
                  </a:lnTo>
                  <a:lnTo>
                    <a:pt x="250" y="99"/>
                  </a:lnTo>
                  <a:lnTo>
                    <a:pt x="245" y="106"/>
                  </a:lnTo>
                  <a:lnTo>
                    <a:pt x="240" y="114"/>
                  </a:lnTo>
                  <a:lnTo>
                    <a:pt x="235" y="121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4" name="Freeform 586">
              <a:extLst>
                <a:ext uri="{FF2B5EF4-FFF2-40B4-BE49-F238E27FC236}">
                  <a16:creationId xmlns:a16="http://schemas.microsoft.com/office/drawing/2014/main" id="{141E66DE-C014-4967-81B1-7630868D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201"/>
              <a:ext cx="124" cy="63"/>
            </a:xfrm>
            <a:custGeom>
              <a:avLst/>
              <a:gdLst>
                <a:gd name="T0" fmla="*/ 230 w 250"/>
                <a:gd name="T1" fmla="*/ 117 h 127"/>
                <a:gd name="T2" fmla="*/ 219 w 250"/>
                <a:gd name="T3" fmla="*/ 124 h 127"/>
                <a:gd name="T4" fmla="*/ 201 w 250"/>
                <a:gd name="T5" fmla="*/ 127 h 127"/>
                <a:gd name="T6" fmla="*/ 182 w 250"/>
                <a:gd name="T7" fmla="*/ 127 h 127"/>
                <a:gd name="T8" fmla="*/ 164 w 250"/>
                <a:gd name="T9" fmla="*/ 125 h 127"/>
                <a:gd name="T10" fmla="*/ 146 w 250"/>
                <a:gd name="T11" fmla="*/ 122 h 127"/>
                <a:gd name="T12" fmla="*/ 129 w 250"/>
                <a:gd name="T13" fmla="*/ 115 h 127"/>
                <a:gd name="T14" fmla="*/ 118 w 250"/>
                <a:gd name="T15" fmla="*/ 109 h 127"/>
                <a:gd name="T16" fmla="*/ 112 w 250"/>
                <a:gd name="T17" fmla="*/ 102 h 127"/>
                <a:gd name="T18" fmla="*/ 107 w 250"/>
                <a:gd name="T19" fmla="*/ 94 h 127"/>
                <a:gd name="T20" fmla="*/ 96 w 250"/>
                <a:gd name="T21" fmla="*/ 85 h 127"/>
                <a:gd name="T22" fmla="*/ 81 w 250"/>
                <a:gd name="T23" fmla="*/ 76 h 127"/>
                <a:gd name="T24" fmla="*/ 65 w 250"/>
                <a:gd name="T25" fmla="*/ 67 h 127"/>
                <a:gd name="T26" fmla="*/ 47 w 250"/>
                <a:gd name="T27" fmla="*/ 57 h 127"/>
                <a:gd name="T28" fmla="*/ 31 w 250"/>
                <a:gd name="T29" fmla="*/ 48 h 127"/>
                <a:gd name="T30" fmla="*/ 16 w 250"/>
                <a:gd name="T31" fmla="*/ 41 h 127"/>
                <a:gd name="T32" fmla="*/ 5 w 250"/>
                <a:gd name="T33" fmla="*/ 34 h 127"/>
                <a:gd name="T34" fmla="*/ 0 w 250"/>
                <a:gd name="T35" fmla="*/ 28 h 127"/>
                <a:gd name="T36" fmla="*/ 1 w 250"/>
                <a:gd name="T37" fmla="*/ 23 h 127"/>
                <a:gd name="T38" fmla="*/ 7 w 250"/>
                <a:gd name="T39" fmla="*/ 16 h 127"/>
                <a:gd name="T40" fmla="*/ 15 w 250"/>
                <a:gd name="T41" fmla="*/ 9 h 127"/>
                <a:gd name="T42" fmla="*/ 25 w 250"/>
                <a:gd name="T43" fmla="*/ 4 h 127"/>
                <a:gd name="T44" fmla="*/ 36 w 250"/>
                <a:gd name="T45" fmla="*/ 1 h 127"/>
                <a:gd name="T46" fmla="*/ 44 w 250"/>
                <a:gd name="T47" fmla="*/ 0 h 127"/>
                <a:gd name="T48" fmla="*/ 49 w 250"/>
                <a:gd name="T49" fmla="*/ 0 h 127"/>
                <a:gd name="T50" fmla="*/ 55 w 250"/>
                <a:gd name="T51" fmla="*/ 2 h 127"/>
                <a:gd name="T52" fmla="*/ 65 w 250"/>
                <a:gd name="T53" fmla="*/ 6 h 127"/>
                <a:gd name="T54" fmla="*/ 75 w 250"/>
                <a:gd name="T55" fmla="*/ 8 h 127"/>
                <a:gd name="T56" fmla="*/ 86 w 250"/>
                <a:gd name="T57" fmla="*/ 11 h 127"/>
                <a:gd name="T58" fmla="*/ 97 w 250"/>
                <a:gd name="T59" fmla="*/ 16 h 127"/>
                <a:gd name="T60" fmla="*/ 105 w 250"/>
                <a:gd name="T61" fmla="*/ 18 h 127"/>
                <a:gd name="T62" fmla="*/ 111 w 250"/>
                <a:gd name="T63" fmla="*/ 19 h 127"/>
                <a:gd name="T64" fmla="*/ 114 w 250"/>
                <a:gd name="T65" fmla="*/ 20 h 127"/>
                <a:gd name="T66" fmla="*/ 155 w 250"/>
                <a:gd name="T67" fmla="*/ 25 h 127"/>
                <a:gd name="T68" fmla="*/ 186 w 250"/>
                <a:gd name="T69" fmla="*/ 30 h 127"/>
                <a:gd name="T70" fmla="*/ 209 w 250"/>
                <a:gd name="T71" fmla="*/ 33 h 127"/>
                <a:gd name="T72" fmla="*/ 226 w 250"/>
                <a:gd name="T73" fmla="*/ 38 h 127"/>
                <a:gd name="T74" fmla="*/ 237 w 250"/>
                <a:gd name="T75" fmla="*/ 43 h 127"/>
                <a:gd name="T76" fmla="*/ 243 w 250"/>
                <a:gd name="T77" fmla="*/ 47 h 127"/>
                <a:gd name="T78" fmla="*/ 247 w 250"/>
                <a:gd name="T79" fmla="*/ 52 h 127"/>
                <a:gd name="T80" fmla="*/ 249 w 250"/>
                <a:gd name="T81" fmla="*/ 57 h 127"/>
                <a:gd name="T82" fmla="*/ 250 w 250"/>
                <a:gd name="T83" fmla="*/ 63 h 127"/>
                <a:gd name="T84" fmla="*/ 250 w 250"/>
                <a:gd name="T85" fmla="*/ 71 h 127"/>
                <a:gd name="T86" fmla="*/ 249 w 250"/>
                <a:gd name="T87" fmla="*/ 79 h 127"/>
                <a:gd name="T88" fmla="*/ 247 w 250"/>
                <a:gd name="T89" fmla="*/ 87 h 127"/>
                <a:gd name="T90" fmla="*/ 245 w 250"/>
                <a:gd name="T91" fmla="*/ 96 h 127"/>
                <a:gd name="T92" fmla="*/ 241 w 250"/>
                <a:gd name="T93" fmla="*/ 104 h 127"/>
                <a:gd name="T94" fmla="*/ 236 w 250"/>
                <a:gd name="T95" fmla="*/ 111 h 127"/>
                <a:gd name="T96" fmla="*/ 230 w 250"/>
                <a:gd name="T97" fmla="*/ 11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127">
                  <a:moveTo>
                    <a:pt x="230" y="117"/>
                  </a:moveTo>
                  <a:lnTo>
                    <a:pt x="219" y="124"/>
                  </a:lnTo>
                  <a:lnTo>
                    <a:pt x="201" y="127"/>
                  </a:lnTo>
                  <a:lnTo>
                    <a:pt x="182" y="127"/>
                  </a:lnTo>
                  <a:lnTo>
                    <a:pt x="164" y="125"/>
                  </a:lnTo>
                  <a:lnTo>
                    <a:pt x="146" y="122"/>
                  </a:lnTo>
                  <a:lnTo>
                    <a:pt x="129" y="115"/>
                  </a:lnTo>
                  <a:lnTo>
                    <a:pt x="118" y="109"/>
                  </a:lnTo>
                  <a:lnTo>
                    <a:pt x="112" y="102"/>
                  </a:lnTo>
                  <a:lnTo>
                    <a:pt x="107" y="94"/>
                  </a:lnTo>
                  <a:lnTo>
                    <a:pt x="96" y="85"/>
                  </a:lnTo>
                  <a:lnTo>
                    <a:pt x="81" y="76"/>
                  </a:lnTo>
                  <a:lnTo>
                    <a:pt x="65" y="67"/>
                  </a:lnTo>
                  <a:lnTo>
                    <a:pt x="47" y="57"/>
                  </a:lnTo>
                  <a:lnTo>
                    <a:pt x="31" y="48"/>
                  </a:lnTo>
                  <a:lnTo>
                    <a:pt x="16" y="41"/>
                  </a:lnTo>
                  <a:lnTo>
                    <a:pt x="5" y="34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7" y="16"/>
                  </a:lnTo>
                  <a:lnTo>
                    <a:pt x="15" y="9"/>
                  </a:lnTo>
                  <a:lnTo>
                    <a:pt x="25" y="4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65" y="6"/>
                  </a:lnTo>
                  <a:lnTo>
                    <a:pt x="75" y="8"/>
                  </a:lnTo>
                  <a:lnTo>
                    <a:pt x="86" y="11"/>
                  </a:lnTo>
                  <a:lnTo>
                    <a:pt x="97" y="16"/>
                  </a:lnTo>
                  <a:lnTo>
                    <a:pt x="105" y="18"/>
                  </a:lnTo>
                  <a:lnTo>
                    <a:pt x="111" y="19"/>
                  </a:lnTo>
                  <a:lnTo>
                    <a:pt x="114" y="20"/>
                  </a:lnTo>
                  <a:lnTo>
                    <a:pt x="155" y="25"/>
                  </a:lnTo>
                  <a:lnTo>
                    <a:pt x="186" y="30"/>
                  </a:lnTo>
                  <a:lnTo>
                    <a:pt x="209" y="33"/>
                  </a:lnTo>
                  <a:lnTo>
                    <a:pt x="226" y="38"/>
                  </a:lnTo>
                  <a:lnTo>
                    <a:pt x="237" y="43"/>
                  </a:lnTo>
                  <a:lnTo>
                    <a:pt x="243" y="47"/>
                  </a:lnTo>
                  <a:lnTo>
                    <a:pt x="247" y="52"/>
                  </a:lnTo>
                  <a:lnTo>
                    <a:pt x="249" y="57"/>
                  </a:lnTo>
                  <a:lnTo>
                    <a:pt x="250" y="63"/>
                  </a:lnTo>
                  <a:lnTo>
                    <a:pt x="250" y="71"/>
                  </a:lnTo>
                  <a:lnTo>
                    <a:pt x="249" y="79"/>
                  </a:lnTo>
                  <a:lnTo>
                    <a:pt x="247" y="87"/>
                  </a:lnTo>
                  <a:lnTo>
                    <a:pt x="245" y="96"/>
                  </a:lnTo>
                  <a:lnTo>
                    <a:pt x="241" y="104"/>
                  </a:lnTo>
                  <a:lnTo>
                    <a:pt x="236" y="111"/>
                  </a:lnTo>
                  <a:lnTo>
                    <a:pt x="230" y="11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5" name="Freeform 587">
              <a:extLst>
                <a:ext uri="{FF2B5EF4-FFF2-40B4-BE49-F238E27FC236}">
                  <a16:creationId xmlns:a16="http://schemas.microsoft.com/office/drawing/2014/main" id="{73DD7CB6-3D8E-4851-8C7E-7B64A0C2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02"/>
              <a:ext cx="121" cy="62"/>
            </a:xfrm>
            <a:custGeom>
              <a:avLst/>
              <a:gdLst>
                <a:gd name="T0" fmla="*/ 225 w 244"/>
                <a:gd name="T1" fmla="*/ 114 h 124"/>
                <a:gd name="T2" fmla="*/ 213 w 244"/>
                <a:gd name="T3" fmla="*/ 120 h 124"/>
                <a:gd name="T4" fmla="*/ 197 w 244"/>
                <a:gd name="T5" fmla="*/ 124 h 124"/>
                <a:gd name="T6" fmla="*/ 179 w 244"/>
                <a:gd name="T7" fmla="*/ 124 h 124"/>
                <a:gd name="T8" fmla="*/ 159 w 244"/>
                <a:gd name="T9" fmla="*/ 122 h 124"/>
                <a:gd name="T10" fmla="*/ 142 w 244"/>
                <a:gd name="T11" fmla="*/ 118 h 124"/>
                <a:gd name="T12" fmla="*/ 126 w 244"/>
                <a:gd name="T13" fmla="*/ 111 h 124"/>
                <a:gd name="T14" fmla="*/ 115 w 244"/>
                <a:gd name="T15" fmla="*/ 106 h 124"/>
                <a:gd name="T16" fmla="*/ 109 w 244"/>
                <a:gd name="T17" fmla="*/ 99 h 124"/>
                <a:gd name="T18" fmla="*/ 104 w 244"/>
                <a:gd name="T19" fmla="*/ 91 h 124"/>
                <a:gd name="T20" fmla="*/ 94 w 244"/>
                <a:gd name="T21" fmla="*/ 82 h 124"/>
                <a:gd name="T22" fmla="*/ 80 w 244"/>
                <a:gd name="T23" fmla="*/ 73 h 124"/>
                <a:gd name="T24" fmla="*/ 64 w 244"/>
                <a:gd name="T25" fmla="*/ 65 h 124"/>
                <a:gd name="T26" fmla="*/ 46 w 244"/>
                <a:gd name="T27" fmla="*/ 55 h 124"/>
                <a:gd name="T28" fmla="*/ 30 w 244"/>
                <a:gd name="T29" fmla="*/ 47 h 124"/>
                <a:gd name="T30" fmla="*/ 16 w 244"/>
                <a:gd name="T31" fmla="*/ 40 h 124"/>
                <a:gd name="T32" fmla="*/ 5 w 244"/>
                <a:gd name="T33" fmla="*/ 33 h 124"/>
                <a:gd name="T34" fmla="*/ 0 w 244"/>
                <a:gd name="T35" fmla="*/ 28 h 124"/>
                <a:gd name="T36" fmla="*/ 1 w 244"/>
                <a:gd name="T37" fmla="*/ 22 h 124"/>
                <a:gd name="T38" fmla="*/ 8 w 244"/>
                <a:gd name="T39" fmla="*/ 15 h 124"/>
                <a:gd name="T40" fmla="*/ 15 w 244"/>
                <a:gd name="T41" fmla="*/ 9 h 124"/>
                <a:gd name="T42" fmla="*/ 24 w 244"/>
                <a:gd name="T43" fmla="*/ 5 h 124"/>
                <a:gd name="T44" fmla="*/ 35 w 244"/>
                <a:gd name="T45" fmla="*/ 1 h 124"/>
                <a:gd name="T46" fmla="*/ 43 w 244"/>
                <a:gd name="T47" fmla="*/ 0 h 124"/>
                <a:gd name="T48" fmla="*/ 49 w 244"/>
                <a:gd name="T49" fmla="*/ 0 h 124"/>
                <a:gd name="T50" fmla="*/ 54 w 244"/>
                <a:gd name="T51" fmla="*/ 2 h 124"/>
                <a:gd name="T52" fmla="*/ 63 w 244"/>
                <a:gd name="T53" fmla="*/ 6 h 124"/>
                <a:gd name="T54" fmla="*/ 73 w 244"/>
                <a:gd name="T55" fmla="*/ 8 h 124"/>
                <a:gd name="T56" fmla="*/ 83 w 244"/>
                <a:gd name="T57" fmla="*/ 12 h 124"/>
                <a:gd name="T58" fmla="*/ 94 w 244"/>
                <a:gd name="T59" fmla="*/ 15 h 124"/>
                <a:gd name="T60" fmla="*/ 102 w 244"/>
                <a:gd name="T61" fmla="*/ 17 h 124"/>
                <a:gd name="T62" fmla="*/ 108 w 244"/>
                <a:gd name="T63" fmla="*/ 19 h 124"/>
                <a:gd name="T64" fmla="*/ 110 w 244"/>
                <a:gd name="T65" fmla="*/ 19 h 124"/>
                <a:gd name="T66" fmla="*/ 151 w 244"/>
                <a:gd name="T67" fmla="*/ 24 h 124"/>
                <a:gd name="T68" fmla="*/ 181 w 244"/>
                <a:gd name="T69" fmla="*/ 29 h 124"/>
                <a:gd name="T70" fmla="*/ 204 w 244"/>
                <a:gd name="T71" fmla="*/ 33 h 124"/>
                <a:gd name="T72" fmla="*/ 221 w 244"/>
                <a:gd name="T73" fmla="*/ 38 h 124"/>
                <a:gd name="T74" fmla="*/ 232 w 244"/>
                <a:gd name="T75" fmla="*/ 41 h 124"/>
                <a:gd name="T76" fmla="*/ 237 w 244"/>
                <a:gd name="T77" fmla="*/ 45 h 124"/>
                <a:gd name="T78" fmla="*/ 241 w 244"/>
                <a:gd name="T79" fmla="*/ 50 h 124"/>
                <a:gd name="T80" fmla="*/ 243 w 244"/>
                <a:gd name="T81" fmla="*/ 55 h 124"/>
                <a:gd name="T82" fmla="*/ 244 w 244"/>
                <a:gd name="T83" fmla="*/ 61 h 124"/>
                <a:gd name="T84" fmla="*/ 244 w 244"/>
                <a:gd name="T85" fmla="*/ 69 h 124"/>
                <a:gd name="T86" fmla="*/ 243 w 244"/>
                <a:gd name="T87" fmla="*/ 77 h 124"/>
                <a:gd name="T88" fmla="*/ 243 w 244"/>
                <a:gd name="T89" fmla="*/ 85 h 124"/>
                <a:gd name="T90" fmla="*/ 239 w 244"/>
                <a:gd name="T91" fmla="*/ 93 h 124"/>
                <a:gd name="T92" fmla="*/ 236 w 244"/>
                <a:gd name="T93" fmla="*/ 101 h 124"/>
                <a:gd name="T94" fmla="*/ 231 w 244"/>
                <a:gd name="T95" fmla="*/ 108 h 124"/>
                <a:gd name="T96" fmla="*/ 225 w 244"/>
                <a:gd name="T97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124">
                  <a:moveTo>
                    <a:pt x="225" y="114"/>
                  </a:moveTo>
                  <a:lnTo>
                    <a:pt x="213" y="120"/>
                  </a:lnTo>
                  <a:lnTo>
                    <a:pt x="197" y="124"/>
                  </a:lnTo>
                  <a:lnTo>
                    <a:pt x="179" y="124"/>
                  </a:lnTo>
                  <a:lnTo>
                    <a:pt x="159" y="122"/>
                  </a:lnTo>
                  <a:lnTo>
                    <a:pt x="142" y="118"/>
                  </a:lnTo>
                  <a:lnTo>
                    <a:pt x="126" y="111"/>
                  </a:lnTo>
                  <a:lnTo>
                    <a:pt x="115" y="106"/>
                  </a:lnTo>
                  <a:lnTo>
                    <a:pt x="109" y="99"/>
                  </a:lnTo>
                  <a:lnTo>
                    <a:pt x="104" y="91"/>
                  </a:lnTo>
                  <a:lnTo>
                    <a:pt x="94" y="82"/>
                  </a:lnTo>
                  <a:lnTo>
                    <a:pt x="80" y="73"/>
                  </a:lnTo>
                  <a:lnTo>
                    <a:pt x="64" y="65"/>
                  </a:lnTo>
                  <a:lnTo>
                    <a:pt x="46" y="55"/>
                  </a:lnTo>
                  <a:lnTo>
                    <a:pt x="30" y="47"/>
                  </a:lnTo>
                  <a:lnTo>
                    <a:pt x="16" y="40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8" y="15"/>
                  </a:lnTo>
                  <a:lnTo>
                    <a:pt x="15" y="9"/>
                  </a:lnTo>
                  <a:lnTo>
                    <a:pt x="24" y="5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63" y="6"/>
                  </a:lnTo>
                  <a:lnTo>
                    <a:pt x="73" y="8"/>
                  </a:lnTo>
                  <a:lnTo>
                    <a:pt x="83" y="12"/>
                  </a:lnTo>
                  <a:lnTo>
                    <a:pt x="94" y="15"/>
                  </a:lnTo>
                  <a:lnTo>
                    <a:pt x="102" y="17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51" y="24"/>
                  </a:lnTo>
                  <a:lnTo>
                    <a:pt x="181" y="29"/>
                  </a:lnTo>
                  <a:lnTo>
                    <a:pt x="204" y="33"/>
                  </a:lnTo>
                  <a:lnTo>
                    <a:pt x="221" y="38"/>
                  </a:lnTo>
                  <a:lnTo>
                    <a:pt x="232" y="41"/>
                  </a:lnTo>
                  <a:lnTo>
                    <a:pt x="237" y="45"/>
                  </a:lnTo>
                  <a:lnTo>
                    <a:pt x="241" y="50"/>
                  </a:lnTo>
                  <a:lnTo>
                    <a:pt x="243" y="55"/>
                  </a:lnTo>
                  <a:lnTo>
                    <a:pt x="244" y="61"/>
                  </a:lnTo>
                  <a:lnTo>
                    <a:pt x="244" y="69"/>
                  </a:lnTo>
                  <a:lnTo>
                    <a:pt x="243" y="77"/>
                  </a:lnTo>
                  <a:lnTo>
                    <a:pt x="243" y="85"/>
                  </a:lnTo>
                  <a:lnTo>
                    <a:pt x="239" y="93"/>
                  </a:lnTo>
                  <a:lnTo>
                    <a:pt x="236" y="101"/>
                  </a:lnTo>
                  <a:lnTo>
                    <a:pt x="231" y="108"/>
                  </a:lnTo>
                  <a:lnTo>
                    <a:pt x="225" y="114"/>
                  </a:lnTo>
                  <a:close/>
                </a:path>
              </a:pathLst>
            </a:custGeom>
            <a:solidFill>
              <a:srgbClr val="FFD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6" name="Freeform 588">
              <a:extLst>
                <a:ext uri="{FF2B5EF4-FFF2-40B4-BE49-F238E27FC236}">
                  <a16:creationId xmlns:a16="http://schemas.microsoft.com/office/drawing/2014/main" id="{5E2A12F8-CB55-49DD-A391-5CC6FC64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202"/>
              <a:ext cx="118" cy="60"/>
            </a:xfrm>
            <a:custGeom>
              <a:avLst/>
              <a:gdLst>
                <a:gd name="T0" fmla="*/ 220 w 237"/>
                <a:gd name="T1" fmla="*/ 111 h 121"/>
                <a:gd name="T2" fmla="*/ 207 w 237"/>
                <a:gd name="T3" fmla="*/ 118 h 121"/>
                <a:gd name="T4" fmla="*/ 193 w 237"/>
                <a:gd name="T5" fmla="*/ 121 h 121"/>
                <a:gd name="T6" fmla="*/ 174 w 237"/>
                <a:gd name="T7" fmla="*/ 121 h 121"/>
                <a:gd name="T8" fmla="*/ 155 w 237"/>
                <a:gd name="T9" fmla="*/ 119 h 121"/>
                <a:gd name="T10" fmla="*/ 138 w 237"/>
                <a:gd name="T11" fmla="*/ 114 h 121"/>
                <a:gd name="T12" fmla="*/ 123 w 237"/>
                <a:gd name="T13" fmla="*/ 109 h 121"/>
                <a:gd name="T14" fmla="*/ 112 w 237"/>
                <a:gd name="T15" fmla="*/ 103 h 121"/>
                <a:gd name="T16" fmla="*/ 106 w 237"/>
                <a:gd name="T17" fmla="*/ 97 h 121"/>
                <a:gd name="T18" fmla="*/ 101 w 237"/>
                <a:gd name="T19" fmla="*/ 88 h 121"/>
                <a:gd name="T20" fmla="*/ 92 w 237"/>
                <a:gd name="T21" fmla="*/ 80 h 121"/>
                <a:gd name="T22" fmla="*/ 77 w 237"/>
                <a:gd name="T23" fmla="*/ 72 h 121"/>
                <a:gd name="T24" fmla="*/ 63 w 237"/>
                <a:gd name="T25" fmla="*/ 64 h 121"/>
                <a:gd name="T26" fmla="*/ 46 w 237"/>
                <a:gd name="T27" fmla="*/ 54 h 121"/>
                <a:gd name="T28" fmla="*/ 30 w 237"/>
                <a:gd name="T29" fmla="*/ 47 h 121"/>
                <a:gd name="T30" fmla="*/ 16 w 237"/>
                <a:gd name="T31" fmla="*/ 40 h 121"/>
                <a:gd name="T32" fmla="*/ 6 w 237"/>
                <a:gd name="T33" fmla="*/ 33 h 121"/>
                <a:gd name="T34" fmla="*/ 0 w 237"/>
                <a:gd name="T35" fmla="*/ 28 h 121"/>
                <a:gd name="T36" fmla="*/ 1 w 237"/>
                <a:gd name="T37" fmla="*/ 22 h 121"/>
                <a:gd name="T38" fmla="*/ 7 w 237"/>
                <a:gd name="T39" fmla="*/ 16 h 121"/>
                <a:gd name="T40" fmla="*/ 14 w 237"/>
                <a:gd name="T41" fmla="*/ 9 h 121"/>
                <a:gd name="T42" fmla="*/ 23 w 237"/>
                <a:gd name="T43" fmla="*/ 5 h 121"/>
                <a:gd name="T44" fmla="*/ 33 w 237"/>
                <a:gd name="T45" fmla="*/ 2 h 121"/>
                <a:gd name="T46" fmla="*/ 41 w 237"/>
                <a:gd name="T47" fmla="*/ 0 h 121"/>
                <a:gd name="T48" fmla="*/ 46 w 237"/>
                <a:gd name="T49" fmla="*/ 1 h 121"/>
                <a:gd name="T50" fmla="*/ 52 w 237"/>
                <a:gd name="T51" fmla="*/ 3 h 121"/>
                <a:gd name="T52" fmla="*/ 61 w 237"/>
                <a:gd name="T53" fmla="*/ 6 h 121"/>
                <a:gd name="T54" fmla="*/ 70 w 237"/>
                <a:gd name="T55" fmla="*/ 9 h 121"/>
                <a:gd name="T56" fmla="*/ 82 w 237"/>
                <a:gd name="T57" fmla="*/ 12 h 121"/>
                <a:gd name="T58" fmla="*/ 92 w 237"/>
                <a:gd name="T59" fmla="*/ 15 h 121"/>
                <a:gd name="T60" fmla="*/ 100 w 237"/>
                <a:gd name="T61" fmla="*/ 17 h 121"/>
                <a:gd name="T62" fmla="*/ 105 w 237"/>
                <a:gd name="T63" fmla="*/ 19 h 121"/>
                <a:gd name="T64" fmla="*/ 108 w 237"/>
                <a:gd name="T65" fmla="*/ 19 h 121"/>
                <a:gd name="T66" fmla="*/ 147 w 237"/>
                <a:gd name="T67" fmla="*/ 24 h 121"/>
                <a:gd name="T68" fmla="*/ 177 w 237"/>
                <a:gd name="T69" fmla="*/ 29 h 121"/>
                <a:gd name="T70" fmla="*/ 199 w 237"/>
                <a:gd name="T71" fmla="*/ 33 h 121"/>
                <a:gd name="T72" fmla="*/ 216 w 237"/>
                <a:gd name="T73" fmla="*/ 38 h 121"/>
                <a:gd name="T74" fmla="*/ 226 w 237"/>
                <a:gd name="T75" fmla="*/ 41 h 121"/>
                <a:gd name="T76" fmla="*/ 231 w 237"/>
                <a:gd name="T77" fmla="*/ 45 h 121"/>
                <a:gd name="T78" fmla="*/ 234 w 237"/>
                <a:gd name="T79" fmla="*/ 49 h 121"/>
                <a:gd name="T80" fmla="*/ 236 w 237"/>
                <a:gd name="T81" fmla="*/ 55 h 121"/>
                <a:gd name="T82" fmla="*/ 237 w 237"/>
                <a:gd name="T83" fmla="*/ 60 h 121"/>
                <a:gd name="T84" fmla="*/ 237 w 237"/>
                <a:gd name="T85" fmla="*/ 68 h 121"/>
                <a:gd name="T86" fmla="*/ 236 w 237"/>
                <a:gd name="T87" fmla="*/ 76 h 121"/>
                <a:gd name="T88" fmla="*/ 235 w 237"/>
                <a:gd name="T89" fmla="*/ 83 h 121"/>
                <a:gd name="T90" fmla="*/ 233 w 237"/>
                <a:gd name="T91" fmla="*/ 92 h 121"/>
                <a:gd name="T92" fmla="*/ 229 w 237"/>
                <a:gd name="T93" fmla="*/ 98 h 121"/>
                <a:gd name="T94" fmla="*/ 226 w 237"/>
                <a:gd name="T95" fmla="*/ 105 h 121"/>
                <a:gd name="T96" fmla="*/ 220 w 237"/>
                <a:gd name="T97" fmla="*/ 11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121">
                  <a:moveTo>
                    <a:pt x="220" y="111"/>
                  </a:moveTo>
                  <a:lnTo>
                    <a:pt x="207" y="118"/>
                  </a:lnTo>
                  <a:lnTo>
                    <a:pt x="193" y="121"/>
                  </a:lnTo>
                  <a:lnTo>
                    <a:pt x="174" y="121"/>
                  </a:lnTo>
                  <a:lnTo>
                    <a:pt x="155" y="119"/>
                  </a:lnTo>
                  <a:lnTo>
                    <a:pt x="138" y="114"/>
                  </a:lnTo>
                  <a:lnTo>
                    <a:pt x="123" y="109"/>
                  </a:lnTo>
                  <a:lnTo>
                    <a:pt x="112" y="103"/>
                  </a:lnTo>
                  <a:lnTo>
                    <a:pt x="106" y="97"/>
                  </a:lnTo>
                  <a:lnTo>
                    <a:pt x="101" y="88"/>
                  </a:lnTo>
                  <a:lnTo>
                    <a:pt x="92" y="80"/>
                  </a:lnTo>
                  <a:lnTo>
                    <a:pt x="77" y="72"/>
                  </a:lnTo>
                  <a:lnTo>
                    <a:pt x="63" y="64"/>
                  </a:lnTo>
                  <a:lnTo>
                    <a:pt x="46" y="54"/>
                  </a:lnTo>
                  <a:lnTo>
                    <a:pt x="30" y="47"/>
                  </a:lnTo>
                  <a:lnTo>
                    <a:pt x="16" y="40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7" y="16"/>
                  </a:lnTo>
                  <a:lnTo>
                    <a:pt x="14" y="9"/>
                  </a:lnTo>
                  <a:lnTo>
                    <a:pt x="23" y="5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46" y="1"/>
                  </a:lnTo>
                  <a:lnTo>
                    <a:pt x="52" y="3"/>
                  </a:lnTo>
                  <a:lnTo>
                    <a:pt x="61" y="6"/>
                  </a:lnTo>
                  <a:lnTo>
                    <a:pt x="70" y="9"/>
                  </a:lnTo>
                  <a:lnTo>
                    <a:pt x="82" y="12"/>
                  </a:lnTo>
                  <a:lnTo>
                    <a:pt x="92" y="15"/>
                  </a:lnTo>
                  <a:lnTo>
                    <a:pt x="100" y="17"/>
                  </a:lnTo>
                  <a:lnTo>
                    <a:pt x="105" y="19"/>
                  </a:lnTo>
                  <a:lnTo>
                    <a:pt x="108" y="19"/>
                  </a:lnTo>
                  <a:lnTo>
                    <a:pt x="147" y="24"/>
                  </a:lnTo>
                  <a:lnTo>
                    <a:pt x="177" y="29"/>
                  </a:lnTo>
                  <a:lnTo>
                    <a:pt x="199" y="33"/>
                  </a:lnTo>
                  <a:lnTo>
                    <a:pt x="216" y="38"/>
                  </a:lnTo>
                  <a:lnTo>
                    <a:pt x="226" y="41"/>
                  </a:lnTo>
                  <a:lnTo>
                    <a:pt x="231" y="45"/>
                  </a:lnTo>
                  <a:lnTo>
                    <a:pt x="234" y="49"/>
                  </a:lnTo>
                  <a:lnTo>
                    <a:pt x="236" y="55"/>
                  </a:lnTo>
                  <a:lnTo>
                    <a:pt x="237" y="60"/>
                  </a:lnTo>
                  <a:lnTo>
                    <a:pt x="237" y="68"/>
                  </a:lnTo>
                  <a:lnTo>
                    <a:pt x="236" y="76"/>
                  </a:lnTo>
                  <a:lnTo>
                    <a:pt x="235" y="83"/>
                  </a:lnTo>
                  <a:lnTo>
                    <a:pt x="233" y="92"/>
                  </a:lnTo>
                  <a:lnTo>
                    <a:pt x="229" y="98"/>
                  </a:lnTo>
                  <a:lnTo>
                    <a:pt x="226" y="105"/>
                  </a:lnTo>
                  <a:lnTo>
                    <a:pt x="220" y="111"/>
                  </a:lnTo>
                  <a:close/>
                </a:path>
              </a:pathLst>
            </a:custGeom>
            <a:solidFill>
              <a:srgbClr val="FFD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7" name="Freeform 589">
              <a:extLst>
                <a:ext uri="{FF2B5EF4-FFF2-40B4-BE49-F238E27FC236}">
                  <a16:creationId xmlns:a16="http://schemas.microsoft.com/office/drawing/2014/main" id="{71CDDD33-0D61-4C08-85AE-F1031ACFA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203"/>
              <a:ext cx="116" cy="58"/>
            </a:xfrm>
            <a:custGeom>
              <a:avLst/>
              <a:gdLst>
                <a:gd name="T0" fmla="*/ 214 w 230"/>
                <a:gd name="T1" fmla="*/ 107 h 117"/>
                <a:gd name="T2" fmla="*/ 202 w 230"/>
                <a:gd name="T3" fmla="*/ 113 h 117"/>
                <a:gd name="T4" fmla="*/ 188 w 230"/>
                <a:gd name="T5" fmla="*/ 116 h 117"/>
                <a:gd name="T6" fmla="*/ 170 w 230"/>
                <a:gd name="T7" fmla="*/ 117 h 117"/>
                <a:gd name="T8" fmla="*/ 152 w 230"/>
                <a:gd name="T9" fmla="*/ 114 h 117"/>
                <a:gd name="T10" fmla="*/ 135 w 230"/>
                <a:gd name="T11" fmla="*/ 111 h 117"/>
                <a:gd name="T12" fmla="*/ 119 w 230"/>
                <a:gd name="T13" fmla="*/ 106 h 117"/>
                <a:gd name="T14" fmla="*/ 109 w 230"/>
                <a:gd name="T15" fmla="*/ 100 h 117"/>
                <a:gd name="T16" fmla="*/ 104 w 230"/>
                <a:gd name="T17" fmla="*/ 94 h 117"/>
                <a:gd name="T18" fmla="*/ 98 w 230"/>
                <a:gd name="T19" fmla="*/ 85 h 117"/>
                <a:gd name="T20" fmla="*/ 89 w 230"/>
                <a:gd name="T21" fmla="*/ 78 h 117"/>
                <a:gd name="T22" fmla="*/ 75 w 230"/>
                <a:gd name="T23" fmla="*/ 69 h 117"/>
                <a:gd name="T24" fmla="*/ 60 w 230"/>
                <a:gd name="T25" fmla="*/ 60 h 117"/>
                <a:gd name="T26" fmla="*/ 44 w 230"/>
                <a:gd name="T27" fmla="*/ 52 h 117"/>
                <a:gd name="T28" fmla="*/ 29 w 230"/>
                <a:gd name="T29" fmla="*/ 45 h 117"/>
                <a:gd name="T30" fmla="*/ 15 w 230"/>
                <a:gd name="T31" fmla="*/ 38 h 117"/>
                <a:gd name="T32" fmla="*/ 5 w 230"/>
                <a:gd name="T33" fmla="*/ 32 h 117"/>
                <a:gd name="T34" fmla="*/ 0 w 230"/>
                <a:gd name="T35" fmla="*/ 26 h 117"/>
                <a:gd name="T36" fmla="*/ 1 w 230"/>
                <a:gd name="T37" fmla="*/ 20 h 117"/>
                <a:gd name="T38" fmla="*/ 5 w 230"/>
                <a:gd name="T39" fmla="*/ 15 h 117"/>
                <a:gd name="T40" fmla="*/ 12 w 230"/>
                <a:gd name="T41" fmla="*/ 10 h 117"/>
                <a:gd name="T42" fmla="*/ 21 w 230"/>
                <a:gd name="T43" fmla="*/ 5 h 117"/>
                <a:gd name="T44" fmla="*/ 31 w 230"/>
                <a:gd name="T45" fmla="*/ 2 h 117"/>
                <a:gd name="T46" fmla="*/ 39 w 230"/>
                <a:gd name="T47" fmla="*/ 0 h 117"/>
                <a:gd name="T48" fmla="*/ 44 w 230"/>
                <a:gd name="T49" fmla="*/ 1 h 117"/>
                <a:gd name="T50" fmla="*/ 49 w 230"/>
                <a:gd name="T51" fmla="*/ 3 h 117"/>
                <a:gd name="T52" fmla="*/ 58 w 230"/>
                <a:gd name="T53" fmla="*/ 6 h 117"/>
                <a:gd name="T54" fmla="*/ 67 w 230"/>
                <a:gd name="T55" fmla="*/ 9 h 117"/>
                <a:gd name="T56" fmla="*/ 78 w 230"/>
                <a:gd name="T57" fmla="*/ 12 h 117"/>
                <a:gd name="T58" fmla="*/ 87 w 230"/>
                <a:gd name="T59" fmla="*/ 14 h 117"/>
                <a:gd name="T60" fmla="*/ 95 w 230"/>
                <a:gd name="T61" fmla="*/ 17 h 117"/>
                <a:gd name="T62" fmla="*/ 101 w 230"/>
                <a:gd name="T63" fmla="*/ 18 h 117"/>
                <a:gd name="T64" fmla="*/ 104 w 230"/>
                <a:gd name="T65" fmla="*/ 19 h 117"/>
                <a:gd name="T66" fmla="*/ 141 w 230"/>
                <a:gd name="T67" fmla="*/ 24 h 117"/>
                <a:gd name="T68" fmla="*/ 171 w 230"/>
                <a:gd name="T69" fmla="*/ 28 h 117"/>
                <a:gd name="T70" fmla="*/ 193 w 230"/>
                <a:gd name="T71" fmla="*/ 32 h 117"/>
                <a:gd name="T72" fmla="*/ 209 w 230"/>
                <a:gd name="T73" fmla="*/ 36 h 117"/>
                <a:gd name="T74" fmla="*/ 218 w 230"/>
                <a:gd name="T75" fmla="*/ 40 h 117"/>
                <a:gd name="T76" fmla="*/ 225 w 230"/>
                <a:gd name="T77" fmla="*/ 43 h 117"/>
                <a:gd name="T78" fmla="*/ 227 w 230"/>
                <a:gd name="T79" fmla="*/ 48 h 117"/>
                <a:gd name="T80" fmla="*/ 229 w 230"/>
                <a:gd name="T81" fmla="*/ 53 h 117"/>
                <a:gd name="T82" fmla="*/ 230 w 230"/>
                <a:gd name="T83" fmla="*/ 58 h 117"/>
                <a:gd name="T84" fmla="*/ 230 w 230"/>
                <a:gd name="T85" fmla="*/ 66 h 117"/>
                <a:gd name="T86" fmla="*/ 230 w 230"/>
                <a:gd name="T87" fmla="*/ 73 h 117"/>
                <a:gd name="T88" fmla="*/ 228 w 230"/>
                <a:gd name="T89" fmla="*/ 80 h 117"/>
                <a:gd name="T90" fmla="*/ 227 w 230"/>
                <a:gd name="T91" fmla="*/ 87 h 117"/>
                <a:gd name="T92" fmla="*/ 224 w 230"/>
                <a:gd name="T93" fmla="*/ 95 h 117"/>
                <a:gd name="T94" fmla="*/ 219 w 230"/>
                <a:gd name="T95" fmla="*/ 102 h 117"/>
                <a:gd name="T96" fmla="*/ 214 w 230"/>
                <a:gd name="T97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0" h="117">
                  <a:moveTo>
                    <a:pt x="214" y="107"/>
                  </a:moveTo>
                  <a:lnTo>
                    <a:pt x="202" y="113"/>
                  </a:lnTo>
                  <a:lnTo>
                    <a:pt x="188" y="116"/>
                  </a:lnTo>
                  <a:lnTo>
                    <a:pt x="170" y="117"/>
                  </a:lnTo>
                  <a:lnTo>
                    <a:pt x="152" y="114"/>
                  </a:lnTo>
                  <a:lnTo>
                    <a:pt x="135" y="111"/>
                  </a:lnTo>
                  <a:lnTo>
                    <a:pt x="119" y="106"/>
                  </a:lnTo>
                  <a:lnTo>
                    <a:pt x="109" y="100"/>
                  </a:lnTo>
                  <a:lnTo>
                    <a:pt x="104" y="94"/>
                  </a:lnTo>
                  <a:lnTo>
                    <a:pt x="98" y="85"/>
                  </a:lnTo>
                  <a:lnTo>
                    <a:pt x="89" y="78"/>
                  </a:lnTo>
                  <a:lnTo>
                    <a:pt x="75" y="69"/>
                  </a:lnTo>
                  <a:lnTo>
                    <a:pt x="60" y="60"/>
                  </a:lnTo>
                  <a:lnTo>
                    <a:pt x="44" y="52"/>
                  </a:lnTo>
                  <a:lnTo>
                    <a:pt x="29" y="45"/>
                  </a:lnTo>
                  <a:lnTo>
                    <a:pt x="15" y="38"/>
                  </a:lnTo>
                  <a:lnTo>
                    <a:pt x="5" y="32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5" y="15"/>
                  </a:lnTo>
                  <a:lnTo>
                    <a:pt x="12" y="10"/>
                  </a:lnTo>
                  <a:lnTo>
                    <a:pt x="21" y="5"/>
                  </a:lnTo>
                  <a:lnTo>
                    <a:pt x="31" y="2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49" y="3"/>
                  </a:lnTo>
                  <a:lnTo>
                    <a:pt x="58" y="6"/>
                  </a:lnTo>
                  <a:lnTo>
                    <a:pt x="67" y="9"/>
                  </a:lnTo>
                  <a:lnTo>
                    <a:pt x="78" y="12"/>
                  </a:lnTo>
                  <a:lnTo>
                    <a:pt x="87" y="14"/>
                  </a:lnTo>
                  <a:lnTo>
                    <a:pt x="95" y="17"/>
                  </a:lnTo>
                  <a:lnTo>
                    <a:pt x="101" y="18"/>
                  </a:lnTo>
                  <a:lnTo>
                    <a:pt x="104" y="19"/>
                  </a:lnTo>
                  <a:lnTo>
                    <a:pt x="141" y="24"/>
                  </a:lnTo>
                  <a:lnTo>
                    <a:pt x="171" y="28"/>
                  </a:lnTo>
                  <a:lnTo>
                    <a:pt x="193" y="32"/>
                  </a:lnTo>
                  <a:lnTo>
                    <a:pt x="209" y="36"/>
                  </a:lnTo>
                  <a:lnTo>
                    <a:pt x="218" y="40"/>
                  </a:lnTo>
                  <a:lnTo>
                    <a:pt x="225" y="43"/>
                  </a:lnTo>
                  <a:lnTo>
                    <a:pt x="227" y="48"/>
                  </a:lnTo>
                  <a:lnTo>
                    <a:pt x="229" y="53"/>
                  </a:lnTo>
                  <a:lnTo>
                    <a:pt x="230" y="58"/>
                  </a:lnTo>
                  <a:lnTo>
                    <a:pt x="230" y="66"/>
                  </a:lnTo>
                  <a:lnTo>
                    <a:pt x="230" y="73"/>
                  </a:lnTo>
                  <a:lnTo>
                    <a:pt x="228" y="80"/>
                  </a:lnTo>
                  <a:lnTo>
                    <a:pt x="227" y="87"/>
                  </a:lnTo>
                  <a:lnTo>
                    <a:pt x="224" y="95"/>
                  </a:lnTo>
                  <a:lnTo>
                    <a:pt x="219" y="102"/>
                  </a:lnTo>
                  <a:lnTo>
                    <a:pt x="214" y="107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8" name="Freeform 590">
              <a:extLst>
                <a:ext uri="{FF2B5EF4-FFF2-40B4-BE49-F238E27FC236}">
                  <a16:creationId xmlns:a16="http://schemas.microsoft.com/office/drawing/2014/main" id="{7147D843-B317-4ED4-988C-7BC40FEE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204"/>
              <a:ext cx="113" cy="56"/>
            </a:xfrm>
            <a:custGeom>
              <a:avLst/>
              <a:gdLst>
                <a:gd name="T0" fmla="*/ 208 w 224"/>
                <a:gd name="T1" fmla="*/ 104 h 112"/>
                <a:gd name="T2" fmla="*/ 197 w 224"/>
                <a:gd name="T3" fmla="*/ 109 h 112"/>
                <a:gd name="T4" fmla="*/ 182 w 224"/>
                <a:gd name="T5" fmla="*/ 112 h 112"/>
                <a:gd name="T6" fmla="*/ 165 w 224"/>
                <a:gd name="T7" fmla="*/ 112 h 112"/>
                <a:gd name="T8" fmla="*/ 147 w 224"/>
                <a:gd name="T9" fmla="*/ 110 h 112"/>
                <a:gd name="T10" fmla="*/ 131 w 224"/>
                <a:gd name="T11" fmla="*/ 107 h 112"/>
                <a:gd name="T12" fmla="*/ 116 w 224"/>
                <a:gd name="T13" fmla="*/ 103 h 112"/>
                <a:gd name="T14" fmla="*/ 105 w 224"/>
                <a:gd name="T15" fmla="*/ 97 h 112"/>
                <a:gd name="T16" fmla="*/ 100 w 224"/>
                <a:gd name="T17" fmla="*/ 91 h 112"/>
                <a:gd name="T18" fmla="*/ 94 w 224"/>
                <a:gd name="T19" fmla="*/ 83 h 112"/>
                <a:gd name="T20" fmla="*/ 85 w 224"/>
                <a:gd name="T21" fmla="*/ 75 h 112"/>
                <a:gd name="T22" fmla="*/ 72 w 224"/>
                <a:gd name="T23" fmla="*/ 67 h 112"/>
                <a:gd name="T24" fmla="*/ 58 w 224"/>
                <a:gd name="T25" fmla="*/ 58 h 112"/>
                <a:gd name="T26" fmla="*/ 42 w 224"/>
                <a:gd name="T27" fmla="*/ 50 h 112"/>
                <a:gd name="T28" fmla="*/ 28 w 224"/>
                <a:gd name="T29" fmla="*/ 43 h 112"/>
                <a:gd name="T30" fmla="*/ 14 w 224"/>
                <a:gd name="T31" fmla="*/ 37 h 112"/>
                <a:gd name="T32" fmla="*/ 5 w 224"/>
                <a:gd name="T33" fmla="*/ 30 h 112"/>
                <a:gd name="T34" fmla="*/ 0 w 224"/>
                <a:gd name="T35" fmla="*/ 25 h 112"/>
                <a:gd name="T36" fmla="*/ 0 w 224"/>
                <a:gd name="T37" fmla="*/ 20 h 112"/>
                <a:gd name="T38" fmla="*/ 4 w 224"/>
                <a:gd name="T39" fmla="*/ 15 h 112"/>
                <a:gd name="T40" fmla="*/ 11 w 224"/>
                <a:gd name="T41" fmla="*/ 9 h 112"/>
                <a:gd name="T42" fmla="*/ 21 w 224"/>
                <a:gd name="T43" fmla="*/ 4 h 112"/>
                <a:gd name="T44" fmla="*/ 29 w 224"/>
                <a:gd name="T45" fmla="*/ 1 h 112"/>
                <a:gd name="T46" fmla="*/ 36 w 224"/>
                <a:gd name="T47" fmla="*/ 0 h 112"/>
                <a:gd name="T48" fmla="*/ 41 w 224"/>
                <a:gd name="T49" fmla="*/ 1 h 112"/>
                <a:gd name="T50" fmla="*/ 46 w 224"/>
                <a:gd name="T51" fmla="*/ 3 h 112"/>
                <a:gd name="T52" fmla="*/ 55 w 224"/>
                <a:gd name="T53" fmla="*/ 5 h 112"/>
                <a:gd name="T54" fmla="*/ 64 w 224"/>
                <a:gd name="T55" fmla="*/ 9 h 112"/>
                <a:gd name="T56" fmla="*/ 75 w 224"/>
                <a:gd name="T57" fmla="*/ 12 h 112"/>
                <a:gd name="T58" fmla="*/ 84 w 224"/>
                <a:gd name="T59" fmla="*/ 15 h 112"/>
                <a:gd name="T60" fmla="*/ 92 w 224"/>
                <a:gd name="T61" fmla="*/ 16 h 112"/>
                <a:gd name="T62" fmla="*/ 98 w 224"/>
                <a:gd name="T63" fmla="*/ 18 h 112"/>
                <a:gd name="T64" fmla="*/ 100 w 224"/>
                <a:gd name="T65" fmla="*/ 18 h 112"/>
                <a:gd name="T66" fmla="*/ 137 w 224"/>
                <a:gd name="T67" fmla="*/ 23 h 112"/>
                <a:gd name="T68" fmla="*/ 166 w 224"/>
                <a:gd name="T69" fmla="*/ 27 h 112"/>
                <a:gd name="T70" fmla="*/ 188 w 224"/>
                <a:gd name="T71" fmla="*/ 31 h 112"/>
                <a:gd name="T72" fmla="*/ 202 w 224"/>
                <a:gd name="T73" fmla="*/ 35 h 112"/>
                <a:gd name="T74" fmla="*/ 213 w 224"/>
                <a:gd name="T75" fmla="*/ 39 h 112"/>
                <a:gd name="T76" fmla="*/ 219 w 224"/>
                <a:gd name="T77" fmla="*/ 42 h 112"/>
                <a:gd name="T78" fmla="*/ 221 w 224"/>
                <a:gd name="T79" fmla="*/ 47 h 112"/>
                <a:gd name="T80" fmla="*/ 222 w 224"/>
                <a:gd name="T81" fmla="*/ 51 h 112"/>
                <a:gd name="T82" fmla="*/ 223 w 224"/>
                <a:gd name="T83" fmla="*/ 57 h 112"/>
                <a:gd name="T84" fmla="*/ 224 w 224"/>
                <a:gd name="T85" fmla="*/ 64 h 112"/>
                <a:gd name="T86" fmla="*/ 223 w 224"/>
                <a:gd name="T87" fmla="*/ 71 h 112"/>
                <a:gd name="T88" fmla="*/ 222 w 224"/>
                <a:gd name="T89" fmla="*/ 78 h 112"/>
                <a:gd name="T90" fmla="*/ 220 w 224"/>
                <a:gd name="T91" fmla="*/ 85 h 112"/>
                <a:gd name="T92" fmla="*/ 217 w 224"/>
                <a:gd name="T93" fmla="*/ 92 h 112"/>
                <a:gd name="T94" fmla="*/ 213 w 224"/>
                <a:gd name="T95" fmla="*/ 99 h 112"/>
                <a:gd name="T96" fmla="*/ 208 w 224"/>
                <a:gd name="T97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12">
                  <a:moveTo>
                    <a:pt x="208" y="104"/>
                  </a:moveTo>
                  <a:lnTo>
                    <a:pt x="197" y="109"/>
                  </a:lnTo>
                  <a:lnTo>
                    <a:pt x="182" y="112"/>
                  </a:lnTo>
                  <a:lnTo>
                    <a:pt x="165" y="112"/>
                  </a:lnTo>
                  <a:lnTo>
                    <a:pt x="147" y="110"/>
                  </a:lnTo>
                  <a:lnTo>
                    <a:pt x="131" y="107"/>
                  </a:lnTo>
                  <a:lnTo>
                    <a:pt x="116" y="103"/>
                  </a:lnTo>
                  <a:lnTo>
                    <a:pt x="105" y="97"/>
                  </a:lnTo>
                  <a:lnTo>
                    <a:pt x="100" y="91"/>
                  </a:lnTo>
                  <a:lnTo>
                    <a:pt x="94" y="83"/>
                  </a:lnTo>
                  <a:lnTo>
                    <a:pt x="85" y="75"/>
                  </a:lnTo>
                  <a:lnTo>
                    <a:pt x="72" y="67"/>
                  </a:lnTo>
                  <a:lnTo>
                    <a:pt x="58" y="58"/>
                  </a:lnTo>
                  <a:lnTo>
                    <a:pt x="42" y="50"/>
                  </a:lnTo>
                  <a:lnTo>
                    <a:pt x="28" y="43"/>
                  </a:lnTo>
                  <a:lnTo>
                    <a:pt x="14" y="37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15"/>
                  </a:lnTo>
                  <a:lnTo>
                    <a:pt x="11" y="9"/>
                  </a:lnTo>
                  <a:lnTo>
                    <a:pt x="21" y="4"/>
                  </a:lnTo>
                  <a:lnTo>
                    <a:pt x="29" y="1"/>
                  </a:lnTo>
                  <a:lnTo>
                    <a:pt x="36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55" y="5"/>
                  </a:lnTo>
                  <a:lnTo>
                    <a:pt x="64" y="9"/>
                  </a:lnTo>
                  <a:lnTo>
                    <a:pt x="75" y="12"/>
                  </a:lnTo>
                  <a:lnTo>
                    <a:pt x="84" y="15"/>
                  </a:lnTo>
                  <a:lnTo>
                    <a:pt x="92" y="16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37" y="23"/>
                  </a:lnTo>
                  <a:lnTo>
                    <a:pt x="166" y="27"/>
                  </a:lnTo>
                  <a:lnTo>
                    <a:pt x="188" y="31"/>
                  </a:lnTo>
                  <a:lnTo>
                    <a:pt x="202" y="35"/>
                  </a:lnTo>
                  <a:lnTo>
                    <a:pt x="213" y="39"/>
                  </a:lnTo>
                  <a:lnTo>
                    <a:pt x="219" y="42"/>
                  </a:lnTo>
                  <a:lnTo>
                    <a:pt x="221" y="47"/>
                  </a:lnTo>
                  <a:lnTo>
                    <a:pt x="222" y="51"/>
                  </a:lnTo>
                  <a:lnTo>
                    <a:pt x="223" y="57"/>
                  </a:lnTo>
                  <a:lnTo>
                    <a:pt x="224" y="64"/>
                  </a:lnTo>
                  <a:lnTo>
                    <a:pt x="223" y="71"/>
                  </a:lnTo>
                  <a:lnTo>
                    <a:pt x="222" y="78"/>
                  </a:lnTo>
                  <a:lnTo>
                    <a:pt x="220" y="85"/>
                  </a:lnTo>
                  <a:lnTo>
                    <a:pt x="217" y="92"/>
                  </a:lnTo>
                  <a:lnTo>
                    <a:pt x="213" y="99"/>
                  </a:lnTo>
                  <a:lnTo>
                    <a:pt x="208" y="104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9" name="Freeform 591">
              <a:extLst>
                <a:ext uri="{FF2B5EF4-FFF2-40B4-BE49-F238E27FC236}">
                  <a16:creationId xmlns:a16="http://schemas.microsoft.com/office/drawing/2014/main" id="{79E8D8F8-ED00-416E-9A76-3EDE17B16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205"/>
              <a:ext cx="109" cy="54"/>
            </a:xfrm>
            <a:custGeom>
              <a:avLst/>
              <a:gdLst>
                <a:gd name="T0" fmla="*/ 203 w 218"/>
                <a:gd name="T1" fmla="*/ 101 h 108"/>
                <a:gd name="T2" fmla="*/ 192 w 218"/>
                <a:gd name="T3" fmla="*/ 105 h 108"/>
                <a:gd name="T4" fmla="*/ 178 w 218"/>
                <a:gd name="T5" fmla="*/ 108 h 108"/>
                <a:gd name="T6" fmla="*/ 162 w 218"/>
                <a:gd name="T7" fmla="*/ 108 h 108"/>
                <a:gd name="T8" fmla="*/ 143 w 218"/>
                <a:gd name="T9" fmla="*/ 106 h 108"/>
                <a:gd name="T10" fmla="*/ 128 w 218"/>
                <a:gd name="T11" fmla="*/ 103 h 108"/>
                <a:gd name="T12" fmla="*/ 113 w 218"/>
                <a:gd name="T13" fmla="*/ 99 h 108"/>
                <a:gd name="T14" fmla="*/ 103 w 218"/>
                <a:gd name="T15" fmla="*/ 94 h 108"/>
                <a:gd name="T16" fmla="*/ 98 w 218"/>
                <a:gd name="T17" fmla="*/ 88 h 108"/>
                <a:gd name="T18" fmla="*/ 93 w 218"/>
                <a:gd name="T19" fmla="*/ 80 h 108"/>
                <a:gd name="T20" fmla="*/ 84 w 218"/>
                <a:gd name="T21" fmla="*/ 72 h 108"/>
                <a:gd name="T22" fmla="*/ 72 w 218"/>
                <a:gd name="T23" fmla="*/ 65 h 108"/>
                <a:gd name="T24" fmla="*/ 57 w 218"/>
                <a:gd name="T25" fmla="*/ 56 h 108"/>
                <a:gd name="T26" fmla="*/ 42 w 218"/>
                <a:gd name="T27" fmla="*/ 48 h 108"/>
                <a:gd name="T28" fmla="*/ 27 w 218"/>
                <a:gd name="T29" fmla="*/ 42 h 108"/>
                <a:gd name="T30" fmla="*/ 14 w 218"/>
                <a:gd name="T31" fmla="*/ 35 h 108"/>
                <a:gd name="T32" fmla="*/ 5 w 218"/>
                <a:gd name="T33" fmla="*/ 29 h 108"/>
                <a:gd name="T34" fmla="*/ 0 w 218"/>
                <a:gd name="T35" fmla="*/ 24 h 108"/>
                <a:gd name="T36" fmla="*/ 1 w 218"/>
                <a:gd name="T37" fmla="*/ 19 h 108"/>
                <a:gd name="T38" fmla="*/ 5 w 218"/>
                <a:gd name="T39" fmla="*/ 14 h 108"/>
                <a:gd name="T40" fmla="*/ 11 w 218"/>
                <a:gd name="T41" fmla="*/ 9 h 108"/>
                <a:gd name="T42" fmla="*/ 20 w 218"/>
                <a:gd name="T43" fmla="*/ 4 h 108"/>
                <a:gd name="T44" fmla="*/ 28 w 218"/>
                <a:gd name="T45" fmla="*/ 1 h 108"/>
                <a:gd name="T46" fmla="*/ 35 w 218"/>
                <a:gd name="T47" fmla="*/ 0 h 108"/>
                <a:gd name="T48" fmla="*/ 40 w 218"/>
                <a:gd name="T49" fmla="*/ 1 h 108"/>
                <a:gd name="T50" fmla="*/ 46 w 218"/>
                <a:gd name="T51" fmla="*/ 3 h 108"/>
                <a:gd name="T52" fmla="*/ 53 w 218"/>
                <a:gd name="T53" fmla="*/ 6 h 108"/>
                <a:gd name="T54" fmla="*/ 62 w 218"/>
                <a:gd name="T55" fmla="*/ 8 h 108"/>
                <a:gd name="T56" fmla="*/ 73 w 218"/>
                <a:gd name="T57" fmla="*/ 11 h 108"/>
                <a:gd name="T58" fmla="*/ 82 w 218"/>
                <a:gd name="T59" fmla="*/ 14 h 108"/>
                <a:gd name="T60" fmla="*/ 90 w 218"/>
                <a:gd name="T61" fmla="*/ 16 h 108"/>
                <a:gd name="T62" fmla="*/ 95 w 218"/>
                <a:gd name="T63" fmla="*/ 17 h 108"/>
                <a:gd name="T64" fmla="*/ 98 w 218"/>
                <a:gd name="T65" fmla="*/ 17 h 108"/>
                <a:gd name="T66" fmla="*/ 134 w 218"/>
                <a:gd name="T67" fmla="*/ 22 h 108"/>
                <a:gd name="T68" fmla="*/ 162 w 218"/>
                <a:gd name="T69" fmla="*/ 26 h 108"/>
                <a:gd name="T70" fmla="*/ 183 w 218"/>
                <a:gd name="T71" fmla="*/ 30 h 108"/>
                <a:gd name="T72" fmla="*/ 197 w 218"/>
                <a:gd name="T73" fmla="*/ 34 h 108"/>
                <a:gd name="T74" fmla="*/ 208 w 218"/>
                <a:gd name="T75" fmla="*/ 37 h 108"/>
                <a:gd name="T76" fmla="*/ 214 w 218"/>
                <a:gd name="T77" fmla="*/ 41 h 108"/>
                <a:gd name="T78" fmla="*/ 216 w 218"/>
                <a:gd name="T79" fmla="*/ 45 h 108"/>
                <a:gd name="T80" fmla="*/ 218 w 218"/>
                <a:gd name="T81" fmla="*/ 50 h 108"/>
                <a:gd name="T82" fmla="*/ 218 w 218"/>
                <a:gd name="T83" fmla="*/ 55 h 108"/>
                <a:gd name="T84" fmla="*/ 218 w 218"/>
                <a:gd name="T85" fmla="*/ 63 h 108"/>
                <a:gd name="T86" fmla="*/ 218 w 218"/>
                <a:gd name="T87" fmla="*/ 69 h 108"/>
                <a:gd name="T88" fmla="*/ 217 w 218"/>
                <a:gd name="T89" fmla="*/ 76 h 108"/>
                <a:gd name="T90" fmla="*/ 215 w 218"/>
                <a:gd name="T91" fmla="*/ 82 h 108"/>
                <a:gd name="T92" fmla="*/ 212 w 218"/>
                <a:gd name="T93" fmla="*/ 90 h 108"/>
                <a:gd name="T94" fmla="*/ 208 w 218"/>
                <a:gd name="T95" fmla="*/ 95 h 108"/>
                <a:gd name="T96" fmla="*/ 203 w 218"/>
                <a:gd name="T97" fmla="*/ 10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108">
                  <a:moveTo>
                    <a:pt x="203" y="101"/>
                  </a:moveTo>
                  <a:lnTo>
                    <a:pt x="192" y="105"/>
                  </a:lnTo>
                  <a:lnTo>
                    <a:pt x="178" y="108"/>
                  </a:lnTo>
                  <a:lnTo>
                    <a:pt x="162" y="108"/>
                  </a:lnTo>
                  <a:lnTo>
                    <a:pt x="143" y="106"/>
                  </a:lnTo>
                  <a:lnTo>
                    <a:pt x="128" y="103"/>
                  </a:lnTo>
                  <a:lnTo>
                    <a:pt x="113" y="99"/>
                  </a:lnTo>
                  <a:lnTo>
                    <a:pt x="103" y="94"/>
                  </a:lnTo>
                  <a:lnTo>
                    <a:pt x="98" y="88"/>
                  </a:lnTo>
                  <a:lnTo>
                    <a:pt x="93" y="80"/>
                  </a:lnTo>
                  <a:lnTo>
                    <a:pt x="84" y="72"/>
                  </a:lnTo>
                  <a:lnTo>
                    <a:pt x="72" y="65"/>
                  </a:lnTo>
                  <a:lnTo>
                    <a:pt x="57" y="56"/>
                  </a:lnTo>
                  <a:lnTo>
                    <a:pt x="42" y="48"/>
                  </a:lnTo>
                  <a:lnTo>
                    <a:pt x="27" y="42"/>
                  </a:lnTo>
                  <a:lnTo>
                    <a:pt x="14" y="35"/>
                  </a:lnTo>
                  <a:lnTo>
                    <a:pt x="5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5" y="14"/>
                  </a:lnTo>
                  <a:lnTo>
                    <a:pt x="11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6" y="3"/>
                  </a:lnTo>
                  <a:lnTo>
                    <a:pt x="53" y="6"/>
                  </a:lnTo>
                  <a:lnTo>
                    <a:pt x="62" y="8"/>
                  </a:lnTo>
                  <a:lnTo>
                    <a:pt x="73" y="11"/>
                  </a:lnTo>
                  <a:lnTo>
                    <a:pt x="82" y="14"/>
                  </a:lnTo>
                  <a:lnTo>
                    <a:pt x="90" y="16"/>
                  </a:lnTo>
                  <a:lnTo>
                    <a:pt x="95" y="17"/>
                  </a:lnTo>
                  <a:lnTo>
                    <a:pt x="98" y="17"/>
                  </a:lnTo>
                  <a:lnTo>
                    <a:pt x="134" y="22"/>
                  </a:lnTo>
                  <a:lnTo>
                    <a:pt x="162" y="26"/>
                  </a:lnTo>
                  <a:lnTo>
                    <a:pt x="183" y="30"/>
                  </a:lnTo>
                  <a:lnTo>
                    <a:pt x="197" y="34"/>
                  </a:lnTo>
                  <a:lnTo>
                    <a:pt x="208" y="37"/>
                  </a:lnTo>
                  <a:lnTo>
                    <a:pt x="214" y="41"/>
                  </a:lnTo>
                  <a:lnTo>
                    <a:pt x="216" y="45"/>
                  </a:lnTo>
                  <a:lnTo>
                    <a:pt x="218" y="50"/>
                  </a:lnTo>
                  <a:lnTo>
                    <a:pt x="218" y="55"/>
                  </a:lnTo>
                  <a:lnTo>
                    <a:pt x="218" y="63"/>
                  </a:lnTo>
                  <a:lnTo>
                    <a:pt x="218" y="69"/>
                  </a:lnTo>
                  <a:lnTo>
                    <a:pt x="217" y="76"/>
                  </a:lnTo>
                  <a:lnTo>
                    <a:pt x="215" y="82"/>
                  </a:lnTo>
                  <a:lnTo>
                    <a:pt x="212" y="90"/>
                  </a:lnTo>
                  <a:lnTo>
                    <a:pt x="208" y="95"/>
                  </a:lnTo>
                  <a:lnTo>
                    <a:pt x="203" y="101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0" name="Freeform 592">
              <a:extLst>
                <a:ext uri="{FF2B5EF4-FFF2-40B4-BE49-F238E27FC236}">
                  <a16:creationId xmlns:a16="http://schemas.microsoft.com/office/drawing/2014/main" id="{AB1C3D9E-AFBD-434E-A2C1-398A6FB8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206"/>
              <a:ext cx="106" cy="52"/>
            </a:xfrm>
            <a:custGeom>
              <a:avLst/>
              <a:gdLst>
                <a:gd name="T0" fmla="*/ 95 w 212"/>
                <a:gd name="T1" fmla="*/ 85 h 104"/>
                <a:gd name="T2" fmla="*/ 90 w 212"/>
                <a:gd name="T3" fmla="*/ 77 h 104"/>
                <a:gd name="T4" fmla="*/ 81 w 212"/>
                <a:gd name="T5" fmla="*/ 70 h 104"/>
                <a:gd name="T6" fmla="*/ 70 w 212"/>
                <a:gd name="T7" fmla="*/ 62 h 104"/>
                <a:gd name="T8" fmla="*/ 55 w 212"/>
                <a:gd name="T9" fmla="*/ 54 h 104"/>
                <a:gd name="T10" fmla="*/ 42 w 212"/>
                <a:gd name="T11" fmla="*/ 46 h 104"/>
                <a:gd name="T12" fmla="*/ 26 w 212"/>
                <a:gd name="T13" fmla="*/ 40 h 104"/>
                <a:gd name="T14" fmla="*/ 14 w 212"/>
                <a:gd name="T15" fmla="*/ 34 h 104"/>
                <a:gd name="T16" fmla="*/ 4 w 212"/>
                <a:gd name="T17" fmla="*/ 28 h 104"/>
                <a:gd name="T18" fmla="*/ 0 w 212"/>
                <a:gd name="T19" fmla="*/ 23 h 104"/>
                <a:gd name="T20" fmla="*/ 0 w 212"/>
                <a:gd name="T21" fmla="*/ 18 h 104"/>
                <a:gd name="T22" fmla="*/ 3 w 212"/>
                <a:gd name="T23" fmla="*/ 13 h 104"/>
                <a:gd name="T24" fmla="*/ 10 w 212"/>
                <a:gd name="T25" fmla="*/ 8 h 104"/>
                <a:gd name="T26" fmla="*/ 18 w 212"/>
                <a:gd name="T27" fmla="*/ 5 h 104"/>
                <a:gd name="T28" fmla="*/ 26 w 212"/>
                <a:gd name="T29" fmla="*/ 1 h 104"/>
                <a:gd name="T30" fmla="*/ 33 w 212"/>
                <a:gd name="T31" fmla="*/ 0 h 104"/>
                <a:gd name="T32" fmla="*/ 38 w 212"/>
                <a:gd name="T33" fmla="*/ 1 h 104"/>
                <a:gd name="T34" fmla="*/ 44 w 212"/>
                <a:gd name="T35" fmla="*/ 4 h 104"/>
                <a:gd name="T36" fmla="*/ 51 w 212"/>
                <a:gd name="T37" fmla="*/ 6 h 104"/>
                <a:gd name="T38" fmla="*/ 59 w 212"/>
                <a:gd name="T39" fmla="*/ 8 h 104"/>
                <a:gd name="T40" fmla="*/ 70 w 212"/>
                <a:gd name="T41" fmla="*/ 11 h 104"/>
                <a:gd name="T42" fmla="*/ 78 w 212"/>
                <a:gd name="T43" fmla="*/ 13 h 104"/>
                <a:gd name="T44" fmla="*/ 86 w 212"/>
                <a:gd name="T45" fmla="*/ 15 h 104"/>
                <a:gd name="T46" fmla="*/ 91 w 212"/>
                <a:gd name="T47" fmla="*/ 16 h 104"/>
                <a:gd name="T48" fmla="*/ 94 w 212"/>
                <a:gd name="T49" fmla="*/ 17 h 104"/>
                <a:gd name="T50" fmla="*/ 129 w 212"/>
                <a:gd name="T51" fmla="*/ 22 h 104"/>
                <a:gd name="T52" fmla="*/ 157 w 212"/>
                <a:gd name="T53" fmla="*/ 26 h 104"/>
                <a:gd name="T54" fmla="*/ 178 w 212"/>
                <a:gd name="T55" fmla="*/ 29 h 104"/>
                <a:gd name="T56" fmla="*/ 192 w 212"/>
                <a:gd name="T57" fmla="*/ 33 h 104"/>
                <a:gd name="T58" fmla="*/ 202 w 212"/>
                <a:gd name="T59" fmla="*/ 36 h 104"/>
                <a:gd name="T60" fmla="*/ 207 w 212"/>
                <a:gd name="T61" fmla="*/ 40 h 104"/>
                <a:gd name="T62" fmla="*/ 210 w 212"/>
                <a:gd name="T63" fmla="*/ 44 h 104"/>
                <a:gd name="T64" fmla="*/ 211 w 212"/>
                <a:gd name="T65" fmla="*/ 49 h 104"/>
                <a:gd name="T66" fmla="*/ 212 w 212"/>
                <a:gd name="T67" fmla="*/ 54 h 104"/>
                <a:gd name="T68" fmla="*/ 212 w 212"/>
                <a:gd name="T69" fmla="*/ 61 h 104"/>
                <a:gd name="T70" fmla="*/ 212 w 212"/>
                <a:gd name="T71" fmla="*/ 67 h 104"/>
                <a:gd name="T72" fmla="*/ 211 w 212"/>
                <a:gd name="T73" fmla="*/ 73 h 104"/>
                <a:gd name="T74" fmla="*/ 209 w 212"/>
                <a:gd name="T75" fmla="*/ 80 h 104"/>
                <a:gd name="T76" fmla="*/ 205 w 212"/>
                <a:gd name="T77" fmla="*/ 87 h 104"/>
                <a:gd name="T78" fmla="*/ 202 w 212"/>
                <a:gd name="T79" fmla="*/ 92 h 104"/>
                <a:gd name="T80" fmla="*/ 195 w 212"/>
                <a:gd name="T81" fmla="*/ 97 h 104"/>
                <a:gd name="T82" fmla="*/ 186 w 212"/>
                <a:gd name="T83" fmla="*/ 102 h 104"/>
                <a:gd name="T84" fmla="*/ 173 w 212"/>
                <a:gd name="T85" fmla="*/ 104 h 104"/>
                <a:gd name="T86" fmla="*/ 156 w 212"/>
                <a:gd name="T87" fmla="*/ 104 h 104"/>
                <a:gd name="T88" fmla="*/ 139 w 212"/>
                <a:gd name="T89" fmla="*/ 102 h 104"/>
                <a:gd name="T90" fmla="*/ 124 w 212"/>
                <a:gd name="T91" fmla="*/ 100 h 104"/>
                <a:gd name="T92" fmla="*/ 110 w 212"/>
                <a:gd name="T93" fmla="*/ 96 h 104"/>
                <a:gd name="T94" fmla="*/ 100 w 212"/>
                <a:gd name="T95" fmla="*/ 90 h 104"/>
                <a:gd name="T96" fmla="*/ 95 w 212"/>
                <a:gd name="T97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" h="104">
                  <a:moveTo>
                    <a:pt x="95" y="85"/>
                  </a:moveTo>
                  <a:lnTo>
                    <a:pt x="90" y="77"/>
                  </a:lnTo>
                  <a:lnTo>
                    <a:pt x="81" y="70"/>
                  </a:lnTo>
                  <a:lnTo>
                    <a:pt x="70" y="62"/>
                  </a:lnTo>
                  <a:lnTo>
                    <a:pt x="55" y="54"/>
                  </a:lnTo>
                  <a:lnTo>
                    <a:pt x="42" y="46"/>
                  </a:lnTo>
                  <a:lnTo>
                    <a:pt x="26" y="40"/>
                  </a:lnTo>
                  <a:lnTo>
                    <a:pt x="14" y="34"/>
                  </a:lnTo>
                  <a:lnTo>
                    <a:pt x="4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3"/>
                  </a:lnTo>
                  <a:lnTo>
                    <a:pt x="10" y="8"/>
                  </a:lnTo>
                  <a:lnTo>
                    <a:pt x="18" y="5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70" y="11"/>
                  </a:lnTo>
                  <a:lnTo>
                    <a:pt x="78" y="13"/>
                  </a:lnTo>
                  <a:lnTo>
                    <a:pt x="86" y="15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129" y="22"/>
                  </a:lnTo>
                  <a:lnTo>
                    <a:pt x="157" y="26"/>
                  </a:lnTo>
                  <a:lnTo>
                    <a:pt x="178" y="29"/>
                  </a:lnTo>
                  <a:lnTo>
                    <a:pt x="192" y="33"/>
                  </a:lnTo>
                  <a:lnTo>
                    <a:pt x="202" y="36"/>
                  </a:lnTo>
                  <a:lnTo>
                    <a:pt x="207" y="40"/>
                  </a:lnTo>
                  <a:lnTo>
                    <a:pt x="210" y="44"/>
                  </a:lnTo>
                  <a:lnTo>
                    <a:pt x="211" y="49"/>
                  </a:lnTo>
                  <a:lnTo>
                    <a:pt x="212" y="54"/>
                  </a:lnTo>
                  <a:lnTo>
                    <a:pt x="212" y="61"/>
                  </a:lnTo>
                  <a:lnTo>
                    <a:pt x="212" y="67"/>
                  </a:lnTo>
                  <a:lnTo>
                    <a:pt x="211" y="73"/>
                  </a:lnTo>
                  <a:lnTo>
                    <a:pt x="209" y="80"/>
                  </a:lnTo>
                  <a:lnTo>
                    <a:pt x="205" y="87"/>
                  </a:lnTo>
                  <a:lnTo>
                    <a:pt x="202" y="92"/>
                  </a:lnTo>
                  <a:lnTo>
                    <a:pt x="195" y="97"/>
                  </a:lnTo>
                  <a:lnTo>
                    <a:pt x="186" y="102"/>
                  </a:lnTo>
                  <a:lnTo>
                    <a:pt x="173" y="104"/>
                  </a:lnTo>
                  <a:lnTo>
                    <a:pt x="156" y="104"/>
                  </a:lnTo>
                  <a:lnTo>
                    <a:pt x="139" y="102"/>
                  </a:lnTo>
                  <a:lnTo>
                    <a:pt x="124" y="100"/>
                  </a:lnTo>
                  <a:lnTo>
                    <a:pt x="110" y="96"/>
                  </a:lnTo>
                  <a:lnTo>
                    <a:pt x="100" y="90"/>
                  </a:lnTo>
                  <a:lnTo>
                    <a:pt x="95" y="85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1" name="Freeform 593">
              <a:extLst>
                <a:ext uri="{FF2B5EF4-FFF2-40B4-BE49-F238E27FC236}">
                  <a16:creationId xmlns:a16="http://schemas.microsoft.com/office/drawing/2014/main" id="{04A55939-B030-4E10-8CC9-F706D5F9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191"/>
              <a:ext cx="39" cy="67"/>
            </a:xfrm>
            <a:custGeom>
              <a:avLst/>
              <a:gdLst>
                <a:gd name="T0" fmla="*/ 27 w 78"/>
                <a:gd name="T1" fmla="*/ 23 h 135"/>
                <a:gd name="T2" fmla="*/ 27 w 78"/>
                <a:gd name="T3" fmla="*/ 24 h 135"/>
                <a:gd name="T4" fmla="*/ 28 w 78"/>
                <a:gd name="T5" fmla="*/ 26 h 135"/>
                <a:gd name="T6" fmla="*/ 28 w 78"/>
                <a:gd name="T7" fmla="*/ 29 h 135"/>
                <a:gd name="T8" fmla="*/ 29 w 78"/>
                <a:gd name="T9" fmla="*/ 32 h 135"/>
                <a:gd name="T10" fmla="*/ 30 w 78"/>
                <a:gd name="T11" fmla="*/ 38 h 135"/>
                <a:gd name="T12" fmla="*/ 31 w 78"/>
                <a:gd name="T13" fmla="*/ 43 h 135"/>
                <a:gd name="T14" fmla="*/ 33 w 78"/>
                <a:gd name="T15" fmla="*/ 49 h 135"/>
                <a:gd name="T16" fmla="*/ 35 w 78"/>
                <a:gd name="T17" fmla="*/ 56 h 135"/>
                <a:gd name="T18" fmla="*/ 38 w 78"/>
                <a:gd name="T19" fmla="*/ 64 h 135"/>
                <a:gd name="T20" fmla="*/ 40 w 78"/>
                <a:gd name="T21" fmla="*/ 71 h 135"/>
                <a:gd name="T22" fmla="*/ 44 w 78"/>
                <a:gd name="T23" fmla="*/ 79 h 135"/>
                <a:gd name="T24" fmla="*/ 49 w 78"/>
                <a:gd name="T25" fmla="*/ 87 h 135"/>
                <a:gd name="T26" fmla="*/ 54 w 78"/>
                <a:gd name="T27" fmla="*/ 95 h 135"/>
                <a:gd name="T28" fmla="*/ 59 w 78"/>
                <a:gd name="T29" fmla="*/ 103 h 135"/>
                <a:gd name="T30" fmla="*/ 64 w 78"/>
                <a:gd name="T31" fmla="*/ 111 h 135"/>
                <a:gd name="T32" fmla="*/ 70 w 78"/>
                <a:gd name="T33" fmla="*/ 119 h 135"/>
                <a:gd name="T34" fmla="*/ 76 w 78"/>
                <a:gd name="T35" fmla="*/ 125 h 135"/>
                <a:gd name="T36" fmla="*/ 78 w 78"/>
                <a:gd name="T37" fmla="*/ 130 h 135"/>
                <a:gd name="T38" fmla="*/ 76 w 78"/>
                <a:gd name="T39" fmla="*/ 133 h 135"/>
                <a:gd name="T40" fmla="*/ 71 w 78"/>
                <a:gd name="T41" fmla="*/ 135 h 135"/>
                <a:gd name="T42" fmla="*/ 65 w 78"/>
                <a:gd name="T43" fmla="*/ 135 h 135"/>
                <a:gd name="T44" fmla="*/ 58 w 78"/>
                <a:gd name="T45" fmla="*/ 135 h 135"/>
                <a:gd name="T46" fmla="*/ 49 w 78"/>
                <a:gd name="T47" fmla="*/ 135 h 135"/>
                <a:gd name="T48" fmla="*/ 38 w 78"/>
                <a:gd name="T49" fmla="*/ 135 h 135"/>
                <a:gd name="T50" fmla="*/ 29 w 78"/>
                <a:gd name="T51" fmla="*/ 133 h 135"/>
                <a:gd name="T52" fmla="*/ 20 w 78"/>
                <a:gd name="T53" fmla="*/ 126 h 135"/>
                <a:gd name="T54" fmla="*/ 15 w 78"/>
                <a:gd name="T55" fmla="*/ 117 h 135"/>
                <a:gd name="T56" fmla="*/ 11 w 78"/>
                <a:gd name="T57" fmla="*/ 105 h 135"/>
                <a:gd name="T58" fmla="*/ 8 w 78"/>
                <a:gd name="T59" fmla="*/ 93 h 135"/>
                <a:gd name="T60" fmla="*/ 6 w 78"/>
                <a:gd name="T61" fmla="*/ 81 h 135"/>
                <a:gd name="T62" fmla="*/ 5 w 78"/>
                <a:gd name="T63" fmla="*/ 72 h 135"/>
                <a:gd name="T64" fmla="*/ 4 w 78"/>
                <a:gd name="T65" fmla="*/ 66 h 135"/>
                <a:gd name="T66" fmla="*/ 3 w 78"/>
                <a:gd name="T67" fmla="*/ 62 h 135"/>
                <a:gd name="T68" fmla="*/ 2 w 78"/>
                <a:gd name="T69" fmla="*/ 57 h 135"/>
                <a:gd name="T70" fmla="*/ 2 w 78"/>
                <a:gd name="T71" fmla="*/ 51 h 135"/>
                <a:gd name="T72" fmla="*/ 1 w 78"/>
                <a:gd name="T73" fmla="*/ 45 h 135"/>
                <a:gd name="T74" fmla="*/ 0 w 78"/>
                <a:gd name="T75" fmla="*/ 37 h 135"/>
                <a:gd name="T76" fmla="*/ 0 w 78"/>
                <a:gd name="T77" fmla="*/ 29 h 135"/>
                <a:gd name="T78" fmla="*/ 0 w 78"/>
                <a:gd name="T79" fmla="*/ 21 h 135"/>
                <a:gd name="T80" fmla="*/ 0 w 78"/>
                <a:gd name="T81" fmla="*/ 15 h 135"/>
                <a:gd name="T82" fmla="*/ 1 w 78"/>
                <a:gd name="T83" fmla="*/ 9 h 135"/>
                <a:gd name="T84" fmla="*/ 2 w 78"/>
                <a:gd name="T85" fmla="*/ 3 h 135"/>
                <a:gd name="T86" fmla="*/ 4 w 78"/>
                <a:gd name="T87" fmla="*/ 0 h 135"/>
                <a:gd name="T88" fmla="*/ 6 w 78"/>
                <a:gd name="T89" fmla="*/ 0 h 135"/>
                <a:gd name="T90" fmla="*/ 10 w 78"/>
                <a:gd name="T91" fmla="*/ 1 h 135"/>
                <a:gd name="T92" fmla="*/ 15 w 78"/>
                <a:gd name="T93" fmla="*/ 5 h 135"/>
                <a:gd name="T94" fmla="*/ 19 w 78"/>
                <a:gd name="T95" fmla="*/ 13 h 135"/>
                <a:gd name="T96" fmla="*/ 27 w 78"/>
                <a:gd name="T97" fmla="*/ 2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35">
                  <a:moveTo>
                    <a:pt x="27" y="23"/>
                  </a:moveTo>
                  <a:lnTo>
                    <a:pt x="27" y="24"/>
                  </a:lnTo>
                  <a:lnTo>
                    <a:pt x="28" y="26"/>
                  </a:lnTo>
                  <a:lnTo>
                    <a:pt x="28" y="29"/>
                  </a:lnTo>
                  <a:lnTo>
                    <a:pt x="29" y="32"/>
                  </a:lnTo>
                  <a:lnTo>
                    <a:pt x="30" y="38"/>
                  </a:lnTo>
                  <a:lnTo>
                    <a:pt x="31" y="43"/>
                  </a:lnTo>
                  <a:lnTo>
                    <a:pt x="33" y="49"/>
                  </a:lnTo>
                  <a:lnTo>
                    <a:pt x="35" y="56"/>
                  </a:lnTo>
                  <a:lnTo>
                    <a:pt x="38" y="64"/>
                  </a:lnTo>
                  <a:lnTo>
                    <a:pt x="40" y="71"/>
                  </a:lnTo>
                  <a:lnTo>
                    <a:pt x="44" y="79"/>
                  </a:lnTo>
                  <a:lnTo>
                    <a:pt x="49" y="87"/>
                  </a:lnTo>
                  <a:lnTo>
                    <a:pt x="54" y="95"/>
                  </a:lnTo>
                  <a:lnTo>
                    <a:pt x="59" y="103"/>
                  </a:lnTo>
                  <a:lnTo>
                    <a:pt x="64" y="111"/>
                  </a:lnTo>
                  <a:lnTo>
                    <a:pt x="70" y="119"/>
                  </a:lnTo>
                  <a:lnTo>
                    <a:pt x="76" y="125"/>
                  </a:lnTo>
                  <a:lnTo>
                    <a:pt x="78" y="130"/>
                  </a:lnTo>
                  <a:lnTo>
                    <a:pt x="76" y="133"/>
                  </a:lnTo>
                  <a:lnTo>
                    <a:pt x="71" y="135"/>
                  </a:lnTo>
                  <a:lnTo>
                    <a:pt x="65" y="135"/>
                  </a:lnTo>
                  <a:lnTo>
                    <a:pt x="58" y="135"/>
                  </a:lnTo>
                  <a:lnTo>
                    <a:pt x="49" y="135"/>
                  </a:lnTo>
                  <a:lnTo>
                    <a:pt x="38" y="135"/>
                  </a:lnTo>
                  <a:lnTo>
                    <a:pt x="29" y="133"/>
                  </a:lnTo>
                  <a:lnTo>
                    <a:pt x="20" y="126"/>
                  </a:lnTo>
                  <a:lnTo>
                    <a:pt x="15" y="117"/>
                  </a:lnTo>
                  <a:lnTo>
                    <a:pt x="11" y="105"/>
                  </a:lnTo>
                  <a:lnTo>
                    <a:pt x="8" y="93"/>
                  </a:lnTo>
                  <a:lnTo>
                    <a:pt x="6" y="81"/>
                  </a:lnTo>
                  <a:lnTo>
                    <a:pt x="5" y="72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2" y="51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2" y="3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5"/>
                  </a:lnTo>
                  <a:lnTo>
                    <a:pt x="19" y="1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2" name="Freeform 594">
              <a:extLst>
                <a:ext uri="{FF2B5EF4-FFF2-40B4-BE49-F238E27FC236}">
                  <a16:creationId xmlns:a16="http://schemas.microsoft.com/office/drawing/2014/main" id="{D5AA7BA7-E16B-442A-A42B-4FA42C7AD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329"/>
              <a:ext cx="98" cy="43"/>
            </a:xfrm>
            <a:custGeom>
              <a:avLst/>
              <a:gdLst>
                <a:gd name="T0" fmla="*/ 1 w 194"/>
                <a:gd name="T1" fmla="*/ 37 h 87"/>
                <a:gd name="T2" fmla="*/ 7 w 194"/>
                <a:gd name="T3" fmla="*/ 29 h 87"/>
                <a:gd name="T4" fmla="*/ 21 w 194"/>
                <a:gd name="T5" fmla="*/ 18 h 87"/>
                <a:gd name="T6" fmla="*/ 39 w 194"/>
                <a:gd name="T7" fmla="*/ 8 h 87"/>
                <a:gd name="T8" fmla="*/ 66 w 194"/>
                <a:gd name="T9" fmla="*/ 2 h 87"/>
                <a:gd name="T10" fmla="*/ 93 w 194"/>
                <a:gd name="T11" fmla="*/ 0 h 87"/>
                <a:gd name="T12" fmla="*/ 121 w 194"/>
                <a:gd name="T13" fmla="*/ 2 h 87"/>
                <a:gd name="T14" fmla="*/ 144 w 194"/>
                <a:gd name="T15" fmla="*/ 6 h 87"/>
                <a:gd name="T16" fmla="*/ 160 w 194"/>
                <a:gd name="T17" fmla="*/ 10 h 87"/>
                <a:gd name="T18" fmla="*/ 174 w 194"/>
                <a:gd name="T19" fmla="*/ 14 h 87"/>
                <a:gd name="T20" fmla="*/ 186 w 194"/>
                <a:gd name="T21" fmla="*/ 18 h 87"/>
                <a:gd name="T22" fmla="*/ 193 w 194"/>
                <a:gd name="T23" fmla="*/ 21 h 87"/>
                <a:gd name="T24" fmla="*/ 194 w 194"/>
                <a:gd name="T25" fmla="*/ 22 h 87"/>
                <a:gd name="T26" fmla="*/ 192 w 194"/>
                <a:gd name="T27" fmla="*/ 26 h 87"/>
                <a:gd name="T28" fmla="*/ 188 w 194"/>
                <a:gd name="T29" fmla="*/ 32 h 87"/>
                <a:gd name="T30" fmla="*/ 184 w 194"/>
                <a:gd name="T31" fmla="*/ 39 h 87"/>
                <a:gd name="T32" fmla="*/ 178 w 194"/>
                <a:gd name="T33" fmla="*/ 45 h 87"/>
                <a:gd name="T34" fmla="*/ 172 w 194"/>
                <a:gd name="T35" fmla="*/ 52 h 87"/>
                <a:gd name="T36" fmla="*/ 165 w 194"/>
                <a:gd name="T37" fmla="*/ 60 h 87"/>
                <a:gd name="T38" fmla="*/ 156 w 194"/>
                <a:gd name="T39" fmla="*/ 68 h 87"/>
                <a:gd name="T40" fmla="*/ 146 w 194"/>
                <a:gd name="T41" fmla="*/ 74 h 87"/>
                <a:gd name="T42" fmla="*/ 138 w 194"/>
                <a:gd name="T43" fmla="*/ 70 h 87"/>
                <a:gd name="T44" fmla="*/ 130 w 194"/>
                <a:gd name="T45" fmla="*/ 67 h 87"/>
                <a:gd name="T46" fmla="*/ 118 w 194"/>
                <a:gd name="T47" fmla="*/ 73 h 87"/>
                <a:gd name="T48" fmla="*/ 107 w 194"/>
                <a:gd name="T49" fmla="*/ 86 h 87"/>
                <a:gd name="T50" fmla="*/ 95 w 194"/>
                <a:gd name="T51" fmla="*/ 87 h 87"/>
                <a:gd name="T52" fmla="*/ 79 w 194"/>
                <a:gd name="T53" fmla="*/ 83 h 87"/>
                <a:gd name="T54" fmla="*/ 60 w 194"/>
                <a:gd name="T55" fmla="*/ 79 h 87"/>
                <a:gd name="T56" fmla="*/ 50 w 194"/>
                <a:gd name="T57" fmla="*/ 77 h 87"/>
                <a:gd name="T58" fmla="*/ 35 w 194"/>
                <a:gd name="T59" fmla="*/ 74 h 87"/>
                <a:gd name="T60" fmla="*/ 14 w 194"/>
                <a:gd name="T61" fmla="*/ 65 h 87"/>
                <a:gd name="T62" fmla="*/ 1 w 194"/>
                <a:gd name="T63" fmla="*/ 5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87">
                  <a:moveTo>
                    <a:pt x="0" y="38"/>
                  </a:moveTo>
                  <a:lnTo>
                    <a:pt x="1" y="37"/>
                  </a:lnTo>
                  <a:lnTo>
                    <a:pt x="3" y="34"/>
                  </a:lnTo>
                  <a:lnTo>
                    <a:pt x="7" y="29"/>
                  </a:lnTo>
                  <a:lnTo>
                    <a:pt x="12" y="24"/>
                  </a:lnTo>
                  <a:lnTo>
                    <a:pt x="21" y="18"/>
                  </a:lnTo>
                  <a:lnTo>
                    <a:pt x="29" y="12"/>
                  </a:lnTo>
                  <a:lnTo>
                    <a:pt x="39" y="8"/>
                  </a:lnTo>
                  <a:lnTo>
                    <a:pt x="53" y="4"/>
                  </a:lnTo>
                  <a:lnTo>
                    <a:pt x="66" y="2"/>
                  </a:lnTo>
                  <a:lnTo>
                    <a:pt x="80" y="1"/>
                  </a:lnTo>
                  <a:lnTo>
                    <a:pt x="93" y="0"/>
                  </a:lnTo>
                  <a:lnTo>
                    <a:pt x="108" y="1"/>
                  </a:lnTo>
                  <a:lnTo>
                    <a:pt x="121" y="2"/>
                  </a:lnTo>
                  <a:lnTo>
                    <a:pt x="133" y="4"/>
                  </a:lnTo>
                  <a:lnTo>
                    <a:pt x="144" y="6"/>
                  </a:lnTo>
                  <a:lnTo>
                    <a:pt x="152" y="8"/>
                  </a:lnTo>
                  <a:lnTo>
                    <a:pt x="160" y="10"/>
                  </a:lnTo>
                  <a:lnTo>
                    <a:pt x="167" y="12"/>
                  </a:lnTo>
                  <a:lnTo>
                    <a:pt x="174" y="14"/>
                  </a:lnTo>
                  <a:lnTo>
                    <a:pt x="181" y="17"/>
                  </a:lnTo>
                  <a:lnTo>
                    <a:pt x="186" y="18"/>
                  </a:lnTo>
                  <a:lnTo>
                    <a:pt x="190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3" y="24"/>
                  </a:lnTo>
                  <a:lnTo>
                    <a:pt x="192" y="26"/>
                  </a:lnTo>
                  <a:lnTo>
                    <a:pt x="190" y="29"/>
                  </a:lnTo>
                  <a:lnTo>
                    <a:pt x="188" y="32"/>
                  </a:lnTo>
                  <a:lnTo>
                    <a:pt x="186" y="35"/>
                  </a:lnTo>
                  <a:lnTo>
                    <a:pt x="184" y="39"/>
                  </a:lnTo>
                  <a:lnTo>
                    <a:pt x="181" y="42"/>
                  </a:lnTo>
                  <a:lnTo>
                    <a:pt x="178" y="45"/>
                  </a:lnTo>
                  <a:lnTo>
                    <a:pt x="174" y="48"/>
                  </a:lnTo>
                  <a:lnTo>
                    <a:pt x="172" y="52"/>
                  </a:lnTo>
                  <a:lnTo>
                    <a:pt x="169" y="56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56" y="68"/>
                  </a:lnTo>
                  <a:lnTo>
                    <a:pt x="151" y="72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8" y="70"/>
                  </a:lnTo>
                  <a:lnTo>
                    <a:pt x="135" y="68"/>
                  </a:lnTo>
                  <a:lnTo>
                    <a:pt x="130" y="67"/>
                  </a:lnTo>
                  <a:lnTo>
                    <a:pt x="125" y="68"/>
                  </a:lnTo>
                  <a:lnTo>
                    <a:pt x="118" y="73"/>
                  </a:lnTo>
                  <a:lnTo>
                    <a:pt x="111" y="83"/>
                  </a:lnTo>
                  <a:lnTo>
                    <a:pt x="107" y="86"/>
                  </a:lnTo>
                  <a:lnTo>
                    <a:pt x="103" y="87"/>
                  </a:lnTo>
                  <a:lnTo>
                    <a:pt x="95" y="87"/>
                  </a:lnTo>
                  <a:lnTo>
                    <a:pt x="88" y="86"/>
                  </a:lnTo>
                  <a:lnTo>
                    <a:pt x="79" y="83"/>
                  </a:lnTo>
                  <a:lnTo>
                    <a:pt x="69" y="81"/>
                  </a:lnTo>
                  <a:lnTo>
                    <a:pt x="60" y="79"/>
                  </a:lnTo>
                  <a:lnTo>
                    <a:pt x="53" y="78"/>
                  </a:lnTo>
                  <a:lnTo>
                    <a:pt x="50" y="77"/>
                  </a:lnTo>
                  <a:lnTo>
                    <a:pt x="43" y="75"/>
                  </a:lnTo>
                  <a:lnTo>
                    <a:pt x="35" y="74"/>
                  </a:lnTo>
                  <a:lnTo>
                    <a:pt x="25" y="70"/>
                  </a:lnTo>
                  <a:lnTo>
                    <a:pt x="14" y="65"/>
                  </a:lnTo>
                  <a:lnTo>
                    <a:pt x="6" y="58"/>
                  </a:lnTo>
                  <a:lnTo>
                    <a:pt x="1" y="5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3" name="Freeform 595">
              <a:extLst>
                <a:ext uri="{FF2B5EF4-FFF2-40B4-BE49-F238E27FC236}">
                  <a16:creationId xmlns:a16="http://schemas.microsoft.com/office/drawing/2014/main" id="{47C04293-7C85-4C03-8F71-E4E3A64D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220"/>
              <a:ext cx="29" cy="34"/>
            </a:xfrm>
            <a:custGeom>
              <a:avLst/>
              <a:gdLst>
                <a:gd name="T0" fmla="*/ 0 w 57"/>
                <a:gd name="T1" fmla="*/ 3 h 68"/>
                <a:gd name="T2" fmla="*/ 1 w 57"/>
                <a:gd name="T3" fmla="*/ 6 h 68"/>
                <a:gd name="T4" fmla="*/ 3 w 57"/>
                <a:gd name="T5" fmla="*/ 13 h 68"/>
                <a:gd name="T6" fmla="*/ 6 w 57"/>
                <a:gd name="T7" fmla="*/ 23 h 68"/>
                <a:gd name="T8" fmla="*/ 11 w 57"/>
                <a:gd name="T9" fmla="*/ 36 h 68"/>
                <a:gd name="T10" fmla="*/ 16 w 57"/>
                <a:gd name="T11" fmla="*/ 48 h 68"/>
                <a:gd name="T12" fmla="*/ 23 w 57"/>
                <a:gd name="T13" fmla="*/ 59 h 68"/>
                <a:gd name="T14" fmla="*/ 30 w 57"/>
                <a:gd name="T15" fmla="*/ 66 h 68"/>
                <a:gd name="T16" fmla="*/ 37 w 57"/>
                <a:gd name="T17" fmla="*/ 68 h 68"/>
                <a:gd name="T18" fmla="*/ 44 w 57"/>
                <a:gd name="T19" fmla="*/ 65 h 68"/>
                <a:gd name="T20" fmla="*/ 50 w 57"/>
                <a:gd name="T21" fmla="*/ 60 h 68"/>
                <a:gd name="T22" fmla="*/ 53 w 57"/>
                <a:gd name="T23" fmla="*/ 52 h 68"/>
                <a:gd name="T24" fmla="*/ 56 w 57"/>
                <a:gd name="T25" fmla="*/ 43 h 68"/>
                <a:gd name="T26" fmla="*/ 57 w 57"/>
                <a:gd name="T27" fmla="*/ 34 h 68"/>
                <a:gd name="T28" fmla="*/ 56 w 57"/>
                <a:gd name="T29" fmla="*/ 24 h 68"/>
                <a:gd name="T30" fmla="*/ 53 w 57"/>
                <a:gd name="T31" fmla="*/ 16 h 68"/>
                <a:gd name="T32" fmla="*/ 50 w 57"/>
                <a:gd name="T33" fmla="*/ 10 h 68"/>
                <a:gd name="T34" fmla="*/ 45 w 57"/>
                <a:gd name="T35" fmla="*/ 7 h 68"/>
                <a:gd name="T36" fmla="*/ 40 w 57"/>
                <a:gd name="T37" fmla="*/ 3 h 68"/>
                <a:gd name="T38" fmla="*/ 34 w 57"/>
                <a:gd name="T39" fmla="*/ 2 h 68"/>
                <a:gd name="T40" fmla="*/ 28 w 57"/>
                <a:gd name="T41" fmla="*/ 0 h 68"/>
                <a:gd name="T42" fmla="*/ 23 w 57"/>
                <a:gd name="T43" fmla="*/ 0 h 68"/>
                <a:gd name="T44" fmla="*/ 15 w 57"/>
                <a:gd name="T45" fmla="*/ 0 h 68"/>
                <a:gd name="T46" fmla="*/ 8 w 57"/>
                <a:gd name="T47" fmla="*/ 2 h 68"/>
                <a:gd name="T48" fmla="*/ 0 w 57"/>
                <a:gd name="T49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68">
                  <a:moveTo>
                    <a:pt x="0" y="3"/>
                  </a:moveTo>
                  <a:lnTo>
                    <a:pt x="1" y="6"/>
                  </a:lnTo>
                  <a:lnTo>
                    <a:pt x="3" y="13"/>
                  </a:lnTo>
                  <a:lnTo>
                    <a:pt x="6" y="23"/>
                  </a:lnTo>
                  <a:lnTo>
                    <a:pt x="11" y="36"/>
                  </a:lnTo>
                  <a:lnTo>
                    <a:pt x="16" y="48"/>
                  </a:lnTo>
                  <a:lnTo>
                    <a:pt x="23" y="59"/>
                  </a:lnTo>
                  <a:lnTo>
                    <a:pt x="30" y="66"/>
                  </a:lnTo>
                  <a:lnTo>
                    <a:pt x="37" y="68"/>
                  </a:lnTo>
                  <a:lnTo>
                    <a:pt x="44" y="65"/>
                  </a:lnTo>
                  <a:lnTo>
                    <a:pt x="50" y="60"/>
                  </a:lnTo>
                  <a:lnTo>
                    <a:pt x="53" y="52"/>
                  </a:lnTo>
                  <a:lnTo>
                    <a:pt x="56" y="43"/>
                  </a:lnTo>
                  <a:lnTo>
                    <a:pt x="57" y="34"/>
                  </a:lnTo>
                  <a:lnTo>
                    <a:pt x="56" y="24"/>
                  </a:lnTo>
                  <a:lnTo>
                    <a:pt x="53" y="16"/>
                  </a:lnTo>
                  <a:lnTo>
                    <a:pt x="50" y="10"/>
                  </a:lnTo>
                  <a:lnTo>
                    <a:pt x="45" y="7"/>
                  </a:lnTo>
                  <a:lnTo>
                    <a:pt x="40" y="3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767" name="Group 591">
            <a:extLst>
              <a:ext uri="{FF2B5EF4-FFF2-40B4-BE49-F238E27FC236}">
                <a16:creationId xmlns:a16="http://schemas.microsoft.com/office/drawing/2014/main" id="{7C1B1605-CE2E-4005-8F98-4E36A835B1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" y="581025"/>
            <a:ext cx="8686800" cy="5607050"/>
            <a:chOff x="144" y="366"/>
            <a:chExt cx="5472" cy="3532"/>
          </a:xfrm>
        </p:grpSpPr>
        <p:sp>
          <p:nvSpPr>
            <p:cNvPr id="178768" name="AutoShape 592">
              <a:extLst>
                <a:ext uri="{FF2B5EF4-FFF2-40B4-BE49-F238E27FC236}">
                  <a16:creationId xmlns:a16="http://schemas.microsoft.com/office/drawing/2014/main" id="{69F4A960-E20C-41DD-AD19-607FAC118E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" y="366"/>
              <a:ext cx="5472" cy="3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69" name="Rectangle 593">
              <a:extLst>
                <a:ext uri="{FF2B5EF4-FFF2-40B4-BE49-F238E27FC236}">
                  <a16:creationId xmlns:a16="http://schemas.microsoft.com/office/drawing/2014/main" id="{0C5306F8-BD5C-4019-A034-6B14D6247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" y="446"/>
              <a:ext cx="1463" cy="421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0" name="Freeform 594">
              <a:extLst>
                <a:ext uri="{FF2B5EF4-FFF2-40B4-BE49-F238E27FC236}">
                  <a16:creationId xmlns:a16="http://schemas.microsoft.com/office/drawing/2014/main" id="{D59B4197-DACA-43CE-A06F-6EC530B16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6"/>
              <a:ext cx="60" cy="540"/>
            </a:xfrm>
            <a:custGeom>
              <a:avLst/>
              <a:gdLst>
                <a:gd name="T0" fmla="*/ 0 w 179"/>
                <a:gd name="T1" fmla="*/ 0 h 1620"/>
                <a:gd name="T2" fmla="*/ 179 w 179"/>
                <a:gd name="T3" fmla="*/ 179 h 1620"/>
                <a:gd name="T4" fmla="*/ 179 w 179"/>
                <a:gd name="T5" fmla="*/ 1441 h 1620"/>
                <a:gd name="T6" fmla="*/ 0 w 179"/>
                <a:gd name="T7" fmla="*/ 1620 h 1620"/>
                <a:gd name="T8" fmla="*/ 0 w 179"/>
                <a:gd name="T9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620">
                  <a:moveTo>
                    <a:pt x="0" y="0"/>
                  </a:moveTo>
                  <a:lnTo>
                    <a:pt x="179" y="179"/>
                  </a:lnTo>
                  <a:lnTo>
                    <a:pt x="179" y="1441"/>
                  </a:lnTo>
                  <a:lnTo>
                    <a:pt x="0" y="1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1" name="Freeform 595">
              <a:extLst>
                <a:ext uri="{FF2B5EF4-FFF2-40B4-BE49-F238E27FC236}">
                  <a16:creationId xmlns:a16="http://schemas.microsoft.com/office/drawing/2014/main" id="{35B3C317-3E75-4830-8B50-6170A4BD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6"/>
              <a:ext cx="1582" cy="60"/>
            </a:xfrm>
            <a:custGeom>
              <a:avLst/>
              <a:gdLst>
                <a:gd name="T0" fmla="*/ 0 w 4746"/>
                <a:gd name="T1" fmla="*/ 0 h 179"/>
                <a:gd name="T2" fmla="*/ 179 w 4746"/>
                <a:gd name="T3" fmla="*/ 179 h 179"/>
                <a:gd name="T4" fmla="*/ 4567 w 4746"/>
                <a:gd name="T5" fmla="*/ 179 h 179"/>
                <a:gd name="T6" fmla="*/ 4746 w 4746"/>
                <a:gd name="T7" fmla="*/ 0 h 179"/>
                <a:gd name="T8" fmla="*/ 0 w 4746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6" h="179">
                  <a:moveTo>
                    <a:pt x="0" y="0"/>
                  </a:moveTo>
                  <a:lnTo>
                    <a:pt x="179" y="179"/>
                  </a:lnTo>
                  <a:lnTo>
                    <a:pt x="4567" y="179"/>
                  </a:lnTo>
                  <a:lnTo>
                    <a:pt x="47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2" name="Freeform 596">
              <a:extLst>
                <a:ext uri="{FF2B5EF4-FFF2-40B4-BE49-F238E27FC236}">
                  <a16:creationId xmlns:a16="http://schemas.microsoft.com/office/drawing/2014/main" id="{E3B56509-3D9E-41C7-9098-A638FD29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86"/>
              <a:ext cx="60" cy="540"/>
            </a:xfrm>
            <a:custGeom>
              <a:avLst/>
              <a:gdLst>
                <a:gd name="T0" fmla="*/ 179 w 179"/>
                <a:gd name="T1" fmla="*/ 1620 h 1620"/>
                <a:gd name="T2" fmla="*/ 0 w 179"/>
                <a:gd name="T3" fmla="*/ 1441 h 1620"/>
                <a:gd name="T4" fmla="*/ 0 w 179"/>
                <a:gd name="T5" fmla="*/ 179 h 1620"/>
                <a:gd name="T6" fmla="*/ 179 w 179"/>
                <a:gd name="T7" fmla="*/ 0 h 1620"/>
                <a:gd name="T8" fmla="*/ 179 w 179"/>
                <a:gd name="T9" fmla="*/ 162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620">
                  <a:moveTo>
                    <a:pt x="179" y="1620"/>
                  </a:moveTo>
                  <a:lnTo>
                    <a:pt x="0" y="1441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1620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3" name="Freeform 597">
              <a:extLst>
                <a:ext uri="{FF2B5EF4-FFF2-40B4-BE49-F238E27FC236}">
                  <a16:creationId xmlns:a16="http://schemas.microsoft.com/office/drawing/2014/main" id="{844F9F36-865E-40E4-A660-2D82DADEA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867"/>
              <a:ext cx="1582" cy="59"/>
            </a:xfrm>
            <a:custGeom>
              <a:avLst/>
              <a:gdLst>
                <a:gd name="T0" fmla="*/ 4746 w 4746"/>
                <a:gd name="T1" fmla="*/ 179 h 179"/>
                <a:gd name="T2" fmla="*/ 0 w 4746"/>
                <a:gd name="T3" fmla="*/ 179 h 179"/>
                <a:gd name="T4" fmla="*/ 179 w 4746"/>
                <a:gd name="T5" fmla="*/ 0 h 179"/>
                <a:gd name="T6" fmla="*/ 4567 w 4746"/>
                <a:gd name="T7" fmla="*/ 0 h 179"/>
                <a:gd name="T8" fmla="*/ 4746 w 4746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6" h="179">
                  <a:moveTo>
                    <a:pt x="4746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4567" y="0"/>
                  </a:lnTo>
                  <a:lnTo>
                    <a:pt x="4746" y="179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4" name="Rectangle 598">
              <a:extLst>
                <a:ext uri="{FF2B5EF4-FFF2-40B4-BE49-F238E27FC236}">
                  <a16:creationId xmlns:a16="http://schemas.microsoft.com/office/drawing/2014/main" id="{B787966F-F8FA-4F02-B945-5EA68745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516"/>
              <a:ext cx="1491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3200">
                  <a:solidFill>
                    <a:srgbClr val="FFFFFF"/>
                  </a:solidFill>
                  <a:latin typeface="Times New Roman" panose="02020603050405020304" pitchFamily="18" charset="0"/>
                </a:rPr>
                <a:t>Cinesiología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5" name="Rectangle 599">
              <a:extLst>
                <a:ext uri="{FF2B5EF4-FFF2-40B4-BE49-F238E27FC236}">
                  <a16:creationId xmlns:a16="http://schemas.microsoft.com/office/drawing/2014/main" id="{10DC15E0-6F45-4C97-B786-A01A37466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1184"/>
              <a:ext cx="1245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Estructural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6" name="Rectangle 600">
              <a:extLst>
                <a:ext uri="{FF2B5EF4-FFF2-40B4-BE49-F238E27FC236}">
                  <a16:creationId xmlns:a16="http://schemas.microsoft.com/office/drawing/2014/main" id="{98DD0814-D777-41B5-8613-9DDA1161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1382"/>
              <a:ext cx="218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(Anatomía Aplicada)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7" name="Rectangle 601">
              <a:extLst>
                <a:ext uri="{FF2B5EF4-FFF2-40B4-BE49-F238E27FC236}">
                  <a16:creationId xmlns:a16="http://schemas.microsoft.com/office/drawing/2014/main" id="{6A9BAED9-0798-48B3-92CA-908C302B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1185"/>
              <a:ext cx="1052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Mecánica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8" name="Rectangle 602">
              <a:extLst>
                <a:ext uri="{FF2B5EF4-FFF2-40B4-BE49-F238E27FC236}">
                  <a16:creationId xmlns:a16="http://schemas.microsoft.com/office/drawing/2014/main" id="{B01FDEEF-7707-44B8-BF83-957D1A6B1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368"/>
              <a:ext cx="1516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(Biomecánica)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9" name="Rectangle 603">
              <a:extLst>
                <a:ext uri="{FF2B5EF4-FFF2-40B4-BE49-F238E27FC236}">
                  <a16:creationId xmlns:a16="http://schemas.microsoft.com/office/drawing/2014/main" id="{E689CA6C-D62E-4290-BE08-C6934A3A0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2209"/>
              <a:ext cx="246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Análisis Oseo-Muscular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0" name="Rectangle 604">
              <a:extLst>
                <a:ext uri="{FF2B5EF4-FFF2-40B4-BE49-F238E27FC236}">
                  <a16:creationId xmlns:a16="http://schemas.microsoft.com/office/drawing/2014/main" id="{07175C16-C515-4B45-BC90-868C6B80E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" y="2406"/>
              <a:ext cx="120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y Articular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1" name="Rectangle 605">
              <a:extLst>
                <a:ext uri="{FF2B5EF4-FFF2-40B4-BE49-F238E27FC236}">
                  <a16:creationId xmlns:a16="http://schemas.microsoft.com/office/drawing/2014/main" id="{94E76CDA-8DE4-4C31-BE9A-55A820594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3116"/>
              <a:ext cx="160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Relación con la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2" name="Rectangle 606">
              <a:extLst>
                <a:ext uri="{FF2B5EF4-FFF2-40B4-BE49-F238E27FC236}">
                  <a16:creationId xmlns:a16="http://schemas.microsoft.com/office/drawing/2014/main" id="{6DE985AD-EA0C-4B14-9EAF-25074FFF5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" y="3339"/>
              <a:ext cx="2456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Ciencia del Movimiento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3" name="Rectangle 607">
              <a:extLst>
                <a:ext uri="{FF2B5EF4-FFF2-40B4-BE49-F238E27FC236}">
                  <a16:creationId xmlns:a16="http://schemas.microsoft.com/office/drawing/2014/main" id="{E5C98528-529A-4B58-B7C6-7FD12003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078"/>
              <a:ext cx="2509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Aplicación Leyes Físicas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4" name="Rectangle 608">
              <a:extLst>
                <a:ext uri="{FF2B5EF4-FFF2-40B4-BE49-F238E27FC236}">
                  <a16:creationId xmlns:a16="http://schemas.microsoft.com/office/drawing/2014/main" id="{09F39D73-16B0-4D9F-9E28-652BAB987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287"/>
              <a:ext cx="1342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de Mecánica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5" name="Rectangle 609">
              <a:extLst>
                <a:ext uri="{FF2B5EF4-FFF2-40B4-BE49-F238E27FC236}">
                  <a16:creationId xmlns:a16="http://schemas.microsoft.com/office/drawing/2014/main" id="{363D08FA-E23F-4480-A9A1-6BBB65F1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2892"/>
              <a:ext cx="1909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Cuerpos Vivientes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6" name="Rectangle 610">
              <a:extLst>
                <a:ext uri="{FF2B5EF4-FFF2-40B4-BE49-F238E27FC236}">
                  <a16:creationId xmlns:a16="http://schemas.microsoft.com/office/drawing/2014/main" id="{426ACC1C-8CF1-4188-9EC8-EB43457DA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3090"/>
              <a:ext cx="38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En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7" name="Rectangle 611">
              <a:extLst>
                <a:ext uri="{FF2B5EF4-FFF2-40B4-BE49-F238E27FC236}">
                  <a16:creationId xmlns:a16="http://schemas.microsoft.com/office/drawing/2014/main" id="{625DBF44-E380-4570-92A8-7B7E23D5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3628"/>
              <a:ext cx="129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Movimiento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8" name="Rectangle 612">
              <a:extLst>
                <a:ext uri="{FF2B5EF4-FFF2-40B4-BE49-F238E27FC236}">
                  <a16:creationId xmlns:a16="http://schemas.microsoft.com/office/drawing/2014/main" id="{6E0D965A-450E-44DC-AA77-B1E6CF5AA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3615"/>
              <a:ext cx="82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Reposo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9" name="Line 613">
              <a:extLst>
                <a:ext uri="{FF2B5EF4-FFF2-40B4-BE49-F238E27FC236}">
                  <a16:creationId xmlns:a16="http://schemas.microsoft.com/office/drawing/2014/main" id="{A9A18A63-B7A2-4BE4-9B32-39EE24784F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4" y="611"/>
              <a:ext cx="714" cy="521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0" name="Freeform 614">
              <a:extLst>
                <a:ext uri="{FF2B5EF4-FFF2-40B4-BE49-F238E27FC236}">
                  <a16:creationId xmlns:a16="http://schemas.microsoft.com/office/drawing/2014/main" id="{ABAB1A8D-BCD5-4429-8525-6A1A4084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005"/>
              <a:ext cx="233" cy="210"/>
            </a:xfrm>
            <a:custGeom>
              <a:avLst/>
              <a:gdLst>
                <a:gd name="T0" fmla="*/ 701 w 701"/>
                <a:gd name="T1" fmla="*/ 513 h 631"/>
                <a:gd name="T2" fmla="*/ 0 w 701"/>
                <a:gd name="T3" fmla="*/ 631 h 631"/>
                <a:gd name="T4" fmla="*/ 326 w 701"/>
                <a:gd name="T5" fmla="*/ 0 h 631"/>
                <a:gd name="T6" fmla="*/ 342 w 701"/>
                <a:gd name="T7" fmla="*/ 382 h 631"/>
                <a:gd name="T8" fmla="*/ 701 w 701"/>
                <a:gd name="T9" fmla="*/ 51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631">
                  <a:moveTo>
                    <a:pt x="701" y="513"/>
                  </a:moveTo>
                  <a:lnTo>
                    <a:pt x="0" y="631"/>
                  </a:lnTo>
                  <a:lnTo>
                    <a:pt x="326" y="0"/>
                  </a:lnTo>
                  <a:lnTo>
                    <a:pt x="342" y="382"/>
                  </a:lnTo>
                  <a:lnTo>
                    <a:pt x="701" y="51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1" name="Line 615">
              <a:extLst>
                <a:ext uri="{FF2B5EF4-FFF2-40B4-BE49-F238E27FC236}">
                  <a16:creationId xmlns:a16="http://schemas.microsoft.com/office/drawing/2014/main" id="{5908DDF6-044C-4008-A289-F6CFA926A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66" y="1632"/>
              <a:ext cx="1" cy="477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2" name="Freeform 616">
              <a:extLst>
                <a:ext uri="{FF2B5EF4-FFF2-40B4-BE49-F238E27FC236}">
                  <a16:creationId xmlns:a16="http://schemas.microsoft.com/office/drawing/2014/main" id="{07FDC9CD-0601-4E9C-A4A6-2A76E2C7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38"/>
              <a:ext cx="212" cy="211"/>
            </a:xfrm>
            <a:custGeom>
              <a:avLst/>
              <a:gdLst>
                <a:gd name="T0" fmla="*/ 635 w 635"/>
                <a:gd name="T1" fmla="*/ 0 h 635"/>
                <a:gd name="T2" fmla="*/ 317 w 635"/>
                <a:gd name="T3" fmla="*/ 635 h 635"/>
                <a:gd name="T4" fmla="*/ 0 w 635"/>
                <a:gd name="T5" fmla="*/ 0 h 635"/>
                <a:gd name="T6" fmla="*/ 317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7" y="635"/>
                  </a:lnTo>
                  <a:lnTo>
                    <a:pt x="0" y="0"/>
                  </a:lnTo>
                  <a:lnTo>
                    <a:pt x="317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3" name="Line 617">
              <a:extLst>
                <a:ext uri="{FF2B5EF4-FFF2-40B4-BE49-F238E27FC236}">
                  <a16:creationId xmlns:a16="http://schemas.microsoft.com/office/drawing/2014/main" id="{333C78AC-B80C-4F95-8A1A-8AFAD9B98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3" y="2663"/>
              <a:ext cx="1" cy="372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4" name="Freeform 618">
              <a:extLst>
                <a:ext uri="{FF2B5EF4-FFF2-40B4-BE49-F238E27FC236}">
                  <a16:creationId xmlns:a16="http://schemas.microsoft.com/office/drawing/2014/main" id="{7801B627-B9A4-4CA2-B2F6-665A7AD0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964"/>
              <a:ext cx="212" cy="211"/>
            </a:xfrm>
            <a:custGeom>
              <a:avLst/>
              <a:gdLst>
                <a:gd name="T0" fmla="*/ 634 w 634"/>
                <a:gd name="T1" fmla="*/ 0 h 634"/>
                <a:gd name="T2" fmla="*/ 317 w 634"/>
                <a:gd name="T3" fmla="*/ 634 h 634"/>
                <a:gd name="T4" fmla="*/ 0 w 634"/>
                <a:gd name="T5" fmla="*/ 0 h 634"/>
                <a:gd name="T6" fmla="*/ 317 w 634"/>
                <a:gd name="T7" fmla="*/ 212 h 634"/>
                <a:gd name="T8" fmla="*/ 634 w 634"/>
                <a:gd name="T9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634">
                  <a:moveTo>
                    <a:pt x="634" y="0"/>
                  </a:moveTo>
                  <a:lnTo>
                    <a:pt x="317" y="634"/>
                  </a:lnTo>
                  <a:lnTo>
                    <a:pt x="0" y="0"/>
                  </a:lnTo>
                  <a:lnTo>
                    <a:pt x="317" y="212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5" name="Line 619">
              <a:extLst>
                <a:ext uri="{FF2B5EF4-FFF2-40B4-BE49-F238E27FC236}">
                  <a16:creationId xmlns:a16="http://schemas.microsoft.com/office/drawing/2014/main" id="{DF32C01F-CCA8-419F-997C-FD5D8931C4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8" y="1624"/>
              <a:ext cx="1" cy="398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6" name="Freeform 620">
              <a:extLst>
                <a:ext uri="{FF2B5EF4-FFF2-40B4-BE49-F238E27FC236}">
                  <a16:creationId xmlns:a16="http://schemas.microsoft.com/office/drawing/2014/main" id="{0CBA762A-6C66-4848-A127-FDBBDAF4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951"/>
              <a:ext cx="212" cy="212"/>
            </a:xfrm>
            <a:custGeom>
              <a:avLst/>
              <a:gdLst>
                <a:gd name="T0" fmla="*/ 635 w 635"/>
                <a:gd name="T1" fmla="*/ 0 h 635"/>
                <a:gd name="T2" fmla="*/ 317 w 635"/>
                <a:gd name="T3" fmla="*/ 635 h 635"/>
                <a:gd name="T4" fmla="*/ 0 w 635"/>
                <a:gd name="T5" fmla="*/ 0 h 635"/>
                <a:gd name="T6" fmla="*/ 317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7" y="635"/>
                  </a:lnTo>
                  <a:lnTo>
                    <a:pt x="0" y="0"/>
                  </a:lnTo>
                  <a:lnTo>
                    <a:pt x="317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7" name="Line 621">
              <a:extLst>
                <a:ext uri="{FF2B5EF4-FFF2-40B4-BE49-F238E27FC236}">
                  <a16:creationId xmlns:a16="http://schemas.microsoft.com/office/drawing/2014/main" id="{9FA2530D-1517-4D96-B657-4139C6E8B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2" y="2539"/>
              <a:ext cx="1" cy="266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8" name="Freeform 622">
              <a:extLst>
                <a:ext uri="{FF2B5EF4-FFF2-40B4-BE49-F238E27FC236}">
                  <a16:creationId xmlns:a16="http://schemas.microsoft.com/office/drawing/2014/main" id="{E5B690CC-44FF-4928-B53D-571EF8646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34"/>
              <a:ext cx="211" cy="212"/>
            </a:xfrm>
            <a:custGeom>
              <a:avLst/>
              <a:gdLst>
                <a:gd name="T0" fmla="*/ 635 w 635"/>
                <a:gd name="T1" fmla="*/ 0 h 635"/>
                <a:gd name="T2" fmla="*/ 318 w 635"/>
                <a:gd name="T3" fmla="*/ 635 h 635"/>
                <a:gd name="T4" fmla="*/ 0 w 635"/>
                <a:gd name="T5" fmla="*/ 0 h 635"/>
                <a:gd name="T6" fmla="*/ 318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8" y="635"/>
                  </a:lnTo>
                  <a:lnTo>
                    <a:pt x="0" y="0"/>
                  </a:lnTo>
                  <a:lnTo>
                    <a:pt x="318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9" name="Line 623">
              <a:extLst>
                <a:ext uri="{FF2B5EF4-FFF2-40B4-BE49-F238E27FC236}">
                  <a16:creationId xmlns:a16="http://schemas.microsoft.com/office/drawing/2014/main" id="{AF604DFF-B53F-4B3C-A838-63FAE3FE31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" y="3324"/>
              <a:ext cx="424" cy="300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0" name="Freeform 624">
              <a:extLst>
                <a:ext uri="{FF2B5EF4-FFF2-40B4-BE49-F238E27FC236}">
                  <a16:creationId xmlns:a16="http://schemas.microsoft.com/office/drawing/2014/main" id="{26B2C173-5C4C-4C47-BB3C-D1374603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97"/>
              <a:ext cx="234" cy="208"/>
            </a:xfrm>
            <a:custGeom>
              <a:avLst/>
              <a:gdLst>
                <a:gd name="T0" fmla="*/ 701 w 701"/>
                <a:gd name="T1" fmla="*/ 518 h 625"/>
                <a:gd name="T2" fmla="*/ 0 w 701"/>
                <a:gd name="T3" fmla="*/ 625 h 625"/>
                <a:gd name="T4" fmla="*/ 335 w 701"/>
                <a:gd name="T5" fmla="*/ 0 h 625"/>
                <a:gd name="T6" fmla="*/ 345 w 701"/>
                <a:gd name="T7" fmla="*/ 381 h 625"/>
                <a:gd name="T8" fmla="*/ 701 w 701"/>
                <a:gd name="T9" fmla="*/ 51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625">
                  <a:moveTo>
                    <a:pt x="701" y="518"/>
                  </a:moveTo>
                  <a:lnTo>
                    <a:pt x="0" y="625"/>
                  </a:lnTo>
                  <a:lnTo>
                    <a:pt x="335" y="0"/>
                  </a:lnTo>
                  <a:lnTo>
                    <a:pt x="345" y="381"/>
                  </a:lnTo>
                  <a:lnTo>
                    <a:pt x="701" y="51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1" name="Line 625">
              <a:extLst>
                <a:ext uri="{FF2B5EF4-FFF2-40B4-BE49-F238E27FC236}">
                  <a16:creationId xmlns:a16="http://schemas.microsoft.com/office/drawing/2014/main" id="{113F34E4-8C5C-43AC-A561-C6180F94D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1" y="3319"/>
              <a:ext cx="425" cy="311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2" name="Freeform 626">
              <a:extLst>
                <a:ext uri="{FF2B5EF4-FFF2-40B4-BE49-F238E27FC236}">
                  <a16:creationId xmlns:a16="http://schemas.microsoft.com/office/drawing/2014/main" id="{C1911A85-07DA-4F5A-821F-D0620F93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3502"/>
              <a:ext cx="233" cy="211"/>
            </a:xfrm>
            <a:custGeom>
              <a:avLst/>
              <a:gdLst>
                <a:gd name="T0" fmla="*/ 375 w 700"/>
                <a:gd name="T1" fmla="*/ 0 h 631"/>
                <a:gd name="T2" fmla="*/ 700 w 700"/>
                <a:gd name="T3" fmla="*/ 631 h 631"/>
                <a:gd name="T4" fmla="*/ 0 w 700"/>
                <a:gd name="T5" fmla="*/ 513 h 631"/>
                <a:gd name="T6" fmla="*/ 358 w 700"/>
                <a:gd name="T7" fmla="*/ 382 h 631"/>
                <a:gd name="T8" fmla="*/ 375 w 700"/>
                <a:gd name="T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0" h="631">
                  <a:moveTo>
                    <a:pt x="375" y="0"/>
                  </a:moveTo>
                  <a:lnTo>
                    <a:pt x="700" y="631"/>
                  </a:lnTo>
                  <a:lnTo>
                    <a:pt x="0" y="513"/>
                  </a:lnTo>
                  <a:lnTo>
                    <a:pt x="358" y="38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3" name="Line 627">
              <a:extLst>
                <a:ext uri="{FF2B5EF4-FFF2-40B4-BE49-F238E27FC236}">
                  <a16:creationId xmlns:a16="http://schemas.microsoft.com/office/drawing/2014/main" id="{B4937758-8040-4AA8-97B0-571412584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" y="669"/>
              <a:ext cx="624" cy="492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4" name="Freeform 628">
              <a:extLst>
                <a:ext uri="{FF2B5EF4-FFF2-40B4-BE49-F238E27FC236}">
                  <a16:creationId xmlns:a16="http://schemas.microsoft.com/office/drawing/2014/main" id="{9D30040B-A90C-4D5C-8AF6-4B8BAEDF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034"/>
              <a:ext cx="232" cy="214"/>
            </a:xfrm>
            <a:custGeom>
              <a:avLst/>
              <a:gdLst>
                <a:gd name="T0" fmla="*/ 392 w 695"/>
                <a:gd name="T1" fmla="*/ 0 h 642"/>
                <a:gd name="T2" fmla="*/ 695 w 695"/>
                <a:gd name="T3" fmla="*/ 642 h 642"/>
                <a:gd name="T4" fmla="*/ 0 w 695"/>
                <a:gd name="T5" fmla="*/ 499 h 642"/>
                <a:gd name="T6" fmla="*/ 363 w 695"/>
                <a:gd name="T7" fmla="*/ 381 h 642"/>
                <a:gd name="T8" fmla="*/ 392 w 695"/>
                <a:gd name="T9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5" h="642">
                  <a:moveTo>
                    <a:pt x="392" y="0"/>
                  </a:moveTo>
                  <a:lnTo>
                    <a:pt x="695" y="642"/>
                  </a:lnTo>
                  <a:lnTo>
                    <a:pt x="0" y="499"/>
                  </a:lnTo>
                  <a:lnTo>
                    <a:pt x="363" y="38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66" name="Picture 2">
            <a:extLst>
              <a:ext uri="{FF2B5EF4-FFF2-40B4-BE49-F238E27FC236}">
                <a16:creationId xmlns:a16="http://schemas.microsoft.com/office/drawing/2014/main" id="{8B114813-160F-483C-8657-FEDB4F0967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9220200" cy="631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30" name="Picture 2">
            <a:extLst>
              <a:ext uri="{FF2B5EF4-FFF2-40B4-BE49-F238E27FC236}">
                <a16:creationId xmlns:a16="http://schemas.microsoft.com/office/drawing/2014/main" id="{149C846D-3607-4ABA-8DC6-CC101B0F2E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67000" y="381000"/>
            <a:ext cx="13487400" cy="617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B2C43761-3577-41E4-8986-8879A73A4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981200"/>
            <a:ext cx="85344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PR" altLang="en-US" sz="5400"/>
              <a:t>La Ciencia que Trata con las Fuerzas Internas y Externas que Actúan sobre el Cuerpo Humano y los Efectos Producidos  por estas Fuerzas</a:t>
            </a:r>
          </a:p>
        </p:txBody>
      </p:sp>
      <p:pic>
        <p:nvPicPr>
          <p:cNvPr id="192515" name="Picture 3">
            <a:extLst>
              <a:ext uri="{FF2B5EF4-FFF2-40B4-BE49-F238E27FC236}">
                <a16:creationId xmlns:a16="http://schemas.microsoft.com/office/drawing/2014/main" id="{F8124D91-24E1-497F-8992-F5CA7F124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4488"/>
            <a:ext cx="6629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9" name="Rectangle 19">
            <a:extLst>
              <a:ext uri="{FF2B5EF4-FFF2-40B4-BE49-F238E27FC236}">
                <a16:creationId xmlns:a16="http://schemas.microsoft.com/office/drawing/2014/main" id="{2CF2CBC3-4639-4C60-95BE-93E4D0518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962400"/>
            <a:ext cx="8255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Involucra la Adquisición y</a:t>
            </a:r>
          </a:p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Evaluación Sistemática de</a:t>
            </a:r>
          </a:p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Información Sobre el Deporte </a:t>
            </a:r>
          </a:p>
        </p:txBody>
      </p:sp>
      <p:grpSp>
        <p:nvGrpSpPr>
          <p:cNvPr id="204830" name="Group 30">
            <a:extLst>
              <a:ext uri="{FF2B5EF4-FFF2-40B4-BE49-F238E27FC236}">
                <a16:creationId xmlns:a16="http://schemas.microsoft.com/office/drawing/2014/main" id="{2A0C987E-D81E-4672-BF07-9996D5E4B472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457200"/>
            <a:ext cx="4279900" cy="3208338"/>
            <a:chOff x="197" y="452"/>
            <a:chExt cx="2696" cy="2021"/>
          </a:xfrm>
        </p:grpSpPr>
        <p:grpSp>
          <p:nvGrpSpPr>
            <p:cNvPr id="204829" name="Group 29">
              <a:extLst>
                <a:ext uri="{FF2B5EF4-FFF2-40B4-BE49-F238E27FC236}">
                  <a16:creationId xmlns:a16="http://schemas.microsoft.com/office/drawing/2014/main" id="{E830F2ED-7E28-461F-9038-B718138F2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" y="452"/>
              <a:ext cx="2696" cy="2021"/>
              <a:chOff x="197" y="452"/>
              <a:chExt cx="2696" cy="2021"/>
            </a:xfrm>
          </p:grpSpPr>
          <p:sp>
            <p:nvSpPr>
              <p:cNvPr id="204822" name="Rectangle 22">
                <a:extLst>
                  <a:ext uri="{FF2B5EF4-FFF2-40B4-BE49-F238E27FC236}">
                    <a16:creationId xmlns:a16="http://schemas.microsoft.com/office/drawing/2014/main" id="{CE7B8BA5-502D-472A-899D-96D2E9070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" y="511"/>
                <a:ext cx="2578" cy="190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3" name="Freeform 23">
                <a:extLst>
                  <a:ext uri="{FF2B5EF4-FFF2-40B4-BE49-F238E27FC236}">
                    <a16:creationId xmlns:a16="http://schemas.microsoft.com/office/drawing/2014/main" id="{2A72674E-F272-46DA-BAFD-B3FBB9F17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452"/>
                <a:ext cx="59" cy="2021"/>
              </a:xfrm>
              <a:custGeom>
                <a:avLst/>
                <a:gdLst>
                  <a:gd name="T0" fmla="*/ 0 w 177"/>
                  <a:gd name="T1" fmla="*/ 0 h 6065"/>
                  <a:gd name="T2" fmla="*/ 177 w 177"/>
                  <a:gd name="T3" fmla="*/ 178 h 6065"/>
                  <a:gd name="T4" fmla="*/ 177 w 177"/>
                  <a:gd name="T5" fmla="*/ 5887 h 6065"/>
                  <a:gd name="T6" fmla="*/ 0 w 177"/>
                  <a:gd name="T7" fmla="*/ 6065 h 6065"/>
                  <a:gd name="T8" fmla="*/ 0 w 177"/>
                  <a:gd name="T9" fmla="*/ 0 h 6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065">
                    <a:moveTo>
                      <a:pt x="0" y="0"/>
                    </a:moveTo>
                    <a:lnTo>
                      <a:pt x="177" y="178"/>
                    </a:lnTo>
                    <a:lnTo>
                      <a:pt x="177" y="5887"/>
                    </a:lnTo>
                    <a:lnTo>
                      <a:pt x="0" y="60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4" name="Freeform 24">
                <a:extLst>
                  <a:ext uri="{FF2B5EF4-FFF2-40B4-BE49-F238E27FC236}">
                    <a16:creationId xmlns:a16="http://schemas.microsoft.com/office/drawing/2014/main" id="{267D7BF1-CEF9-4D5E-A65F-22A8E0C96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452"/>
                <a:ext cx="2696" cy="59"/>
              </a:xfrm>
              <a:custGeom>
                <a:avLst/>
                <a:gdLst>
                  <a:gd name="T0" fmla="*/ 0 w 8090"/>
                  <a:gd name="T1" fmla="*/ 0 h 178"/>
                  <a:gd name="T2" fmla="*/ 177 w 8090"/>
                  <a:gd name="T3" fmla="*/ 178 h 178"/>
                  <a:gd name="T4" fmla="*/ 7912 w 8090"/>
                  <a:gd name="T5" fmla="*/ 178 h 178"/>
                  <a:gd name="T6" fmla="*/ 8090 w 8090"/>
                  <a:gd name="T7" fmla="*/ 0 h 178"/>
                  <a:gd name="T8" fmla="*/ 0 w 8090"/>
                  <a:gd name="T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0" h="178">
                    <a:moveTo>
                      <a:pt x="0" y="0"/>
                    </a:moveTo>
                    <a:lnTo>
                      <a:pt x="177" y="178"/>
                    </a:lnTo>
                    <a:lnTo>
                      <a:pt x="7912" y="17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5" name="Freeform 25">
                <a:extLst>
                  <a:ext uri="{FF2B5EF4-FFF2-40B4-BE49-F238E27FC236}">
                    <a16:creationId xmlns:a16="http://schemas.microsoft.com/office/drawing/2014/main" id="{44E0E3AE-2B9B-4384-BACC-01DE4FA4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452"/>
                <a:ext cx="59" cy="2021"/>
              </a:xfrm>
              <a:custGeom>
                <a:avLst/>
                <a:gdLst>
                  <a:gd name="T0" fmla="*/ 178 w 178"/>
                  <a:gd name="T1" fmla="*/ 6065 h 6065"/>
                  <a:gd name="T2" fmla="*/ 0 w 178"/>
                  <a:gd name="T3" fmla="*/ 5887 h 6065"/>
                  <a:gd name="T4" fmla="*/ 0 w 178"/>
                  <a:gd name="T5" fmla="*/ 178 h 6065"/>
                  <a:gd name="T6" fmla="*/ 178 w 178"/>
                  <a:gd name="T7" fmla="*/ 0 h 6065"/>
                  <a:gd name="T8" fmla="*/ 178 w 178"/>
                  <a:gd name="T9" fmla="*/ 6065 h 6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6065">
                    <a:moveTo>
                      <a:pt x="178" y="6065"/>
                    </a:moveTo>
                    <a:lnTo>
                      <a:pt x="0" y="5887"/>
                    </a:lnTo>
                    <a:lnTo>
                      <a:pt x="0" y="178"/>
                    </a:lnTo>
                    <a:lnTo>
                      <a:pt x="178" y="0"/>
                    </a:lnTo>
                    <a:lnTo>
                      <a:pt x="178" y="6065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6" name="Freeform 26">
                <a:extLst>
                  <a:ext uri="{FF2B5EF4-FFF2-40B4-BE49-F238E27FC236}">
                    <a16:creationId xmlns:a16="http://schemas.microsoft.com/office/drawing/2014/main" id="{3CED5C9C-062B-4844-90E8-0B0601337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2414"/>
                <a:ext cx="2696" cy="59"/>
              </a:xfrm>
              <a:custGeom>
                <a:avLst/>
                <a:gdLst>
                  <a:gd name="T0" fmla="*/ 8090 w 8090"/>
                  <a:gd name="T1" fmla="*/ 178 h 178"/>
                  <a:gd name="T2" fmla="*/ 0 w 8090"/>
                  <a:gd name="T3" fmla="*/ 178 h 178"/>
                  <a:gd name="T4" fmla="*/ 177 w 8090"/>
                  <a:gd name="T5" fmla="*/ 0 h 178"/>
                  <a:gd name="T6" fmla="*/ 7912 w 8090"/>
                  <a:gd name="T7" fmla="*/ 0 h 178"/>
                  <a:gd name="T8" fmla="*/ 8090 w 8090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0" h="178">
                    <a:moveTo>
                      <a:pt x="8090" y="178"/>
                    </a:moveTo>
                    <a:lnTo>
                      <a:pt x="0" y="178"/>
                    </a:lnTo>
                    <a:lnTo>
                      <a:pt x="177" y="0"/>
                    </a:lnTo>
                    <a:lnTo>
                      <a:pt x="7912" y="0"/>
                    </a:lnTo>
                    <a:lnTo>
                      <a:pt x="8090" y="178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4827" name="Picture 27">
              <a:extLst>
                <a:ext uri="{FF2B5EF4-FFF2-40B4-BE49-F238E27FC236}">
                  <a16:creationId xmlns:a16="http://schemas.microsoft.com/office/drawing/2014/main" id="{6A9B1024-B632-4CD6-BFDB-9BE2AFA77D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571"/>
              <a:ext cx="2460" cy="1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4831" name="Text Box 31">
            <a:extLst>
              <a:ext uri="{FF2B5EF4-FFF2-40B4-BE49-F238E27FC236}">
                <a16:creationId xmlns:a16="http://schemas.microsoft.com/office/drawing/2014/main" id="{C53E085E-0292-46C5-ADC2-26E66C0F2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693738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04832" name="Text Box 32">
            <a:extLst>
              <a:ext uri="{FF2B5EF4-FFF2-40B4-BE49-F238E27FC236}">
                <a16:creationId xmlns:a16="http://schemas.microsoft.com/office/drawing/2014/main" id="{A87BC62C-CE39-49DF-BBCD-D223BF67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827338"/>
            <a:ext cx="3886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04833" name="AutoShape 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FCB26C7-6B24-42A2-B7D4-03E967AE0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4" name="AutoShape 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1CEDDF5A-3BE6-4D47-981E-00A8F860A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5" name="AutoShape 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730791-F2BB-48DB-9D77-E63C6EA22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6" name="AutoShape 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EB6323D-177D-49EE-ACF8-1EFB31FB9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7" name="AutoShape 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A7D0EE3-C2BC-41D2-B721-F6096C88C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8" name="AutoShape 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0A6CC0F-4FA2-4E29-B595-2BEF6DA2F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9" name="AutoShape 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1DACD48-75FA-4336-85A3-5A8450023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40" name="AutoShape 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949F35D-9CCC-4304-B7B8-FEF467304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04841" name="Picture 41">
            <a:extLst>
              <a:ext uri="{FF2B5EF4-FFF2-40B4-BE49-F238E27FC236}">
                <a16:creationId xmlns:a16="http://schemas.microsoft.com/office/drawing/2014/main" id="{3C8D45C8-CAEF-43F7-9111-F1FE5573E0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42" name="Picture 42">
            <a:extLst>
              <a:ext uri="{FF2B5EF4-FFF2-40B4-BE49-F238E27FC236}">
                <a16:creationId xmlns:a16="http://schemas.microsoft.com/office/drawing/2014/main" id="{EF801BA3-CCD3-4D24-8D71-B8E2CC37C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4" name="Picture 4">
            <a:extLst>
              <a:ext uri="{FF2B5EF4-FFF2-40B4-BE49-F238E27FC236}">
                <a16:creationId xmlns:a16="http://schemas.microsoft.com/office/drawing/2014/main" id="{CCF52B0B-9551-4FF4-B709-9CA0BA0D7E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96900"/>
            <a:ext cx="8382000" cy="549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611" name="Picture 3">
            <a:extLst>
              <a:ext uri="{FF2B5EF4-FFF2-40B4-BE49-F238E27FC236}">
                <a16:creationId xmlns:a16="http://schemas.microsoft.com/office/drawing/2014/main" id="{9939BE91-6C7B-444A-8461-E878262A1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06400"/>
            <a:ext cx="7924800" cy="593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5" name="Picture 3">
            <a:extLst>
              <a:ext uri="{FF2B5EF4-FFF2-40B4-BE49-F238E27FC236}">
                <a16:creationId xmlns:a16="http://schemas.microsoft.com/office/drawing/2014/main" id="{0B711E51-6CD0-4714-B0F1-802C7773E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04800"/>
            <a:ext cx="4572000" cy="141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276" name="Rectangle 4">
            <a:extLst>
              <a:ext uri="{FF2B5EF4-FFF2-40B4-BE49-F238E27FC236}">
                <a16:creationId xmlns:a16="http://schemas.microsoft.com/office/drawing/2014/main" id="{4FC08A30-8F74-4333-8D39-D45541B67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828800"/>
            <a:ext cx="7772400" cy="220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Estudio de las Estructuras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Del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Cuerpo</a:t>
            </a:r>
          </a:p>
        </p:txBody>
      </p:sp>
      <p:grpSp>
        <p:nvGrpSpPr>
          <p:cNvPr id="182277" name="Group 5">
            <a:extLst>
              <a:ext uri="{FF2B5EF4-FFF2-40B4-BE49-F238E27FC236}">
                <a16:creationId xmlns:a16="http://schemas.microsoft.com/office/drawing/2014/main" id="{FE6E4740-5E7D-4581-BECF-3CFAA556EA0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8125" y="2679700"/>
            <a:ext cx="1912938" cy="3873500"/>
            <a:chOff x="150" y="1584"/>
            <a:chExt cx="1205" cy="2440"/>
          </a:xfrm>
        </p:grpSpPr>
        <p:sp>
          <p:nvSpPr>
            <p:cNvPr id="182278" name="AutoShape 6">
              <a:extLst>
                <a:ext uri="{FF2B5EF4-FFF2-40B4-BE49-F238E27FC236}">
                  <a16:creationId xmlns:a16="http://schemas.microsoft.com/office/drawing/2014/main" id="{9C9748DF-A7D8-4EC0-BEB7-92E4FBBDAE1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0" y="1584"/>
              <a:ext cx="1205" cy="2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2279" name="Group 7">
              <a:extLst>
                <a:ext uri="{FF2B5EF4-FFF2-40B4-BE49-F238E27FC236}">
                  <a16:creationId xmlns:a16="http://schemas.microsoft.com/office/drawing/2014/main" id="{8C76AC6C-C1D0-4920-AA88-46586AAF7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" y="1790"/>
              <a:ext cx="452" cy="1106"/>
              <a:chOff x="544" y="1790"/>
              <a:chExt cx="452" cy="1106"/>
            </a:xfrm>
          </p:grpSpPr>
          <p:sp>
            <p:nvSpPr>
              <p:cNvPr id="182280" name="Rectangle 8">
                <a:extLst>
                  <a:ext uri="{FF2B5EF4-FFF2-40B4-BE49-F238E27FC236}">
                    <a16:creationId xmlns:a16="http://schemas.microsoft.com/office/drawing/2014/main" id="{1FE76310-3031-40BC-81A3-B33A1423B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790"/>
                <a:ext cx="119" cy="86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1" name="Freeform 9">
                <a:extLst>
                  <a:ext uri="{FF2B5EF4-FFF2-40B4-BE49-F238E27FC236}">
                    <a16:creationId xmlns:a16="http://schemas.microsoft.com/office/drawing/2014/main" id="{0F3E0558-64C3-4DAA-9618-12F22477C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2"/>
                <a:ext cx="452" cy="304"/>
              </a:xfrm>
              <a:custGeom>
                <a:avLst/>
                <a:gdLst>
                  <a:gd name="T0" fmla="*/ 206 w 1357"/>
                  <a:gd name="T1" fmla="*/ 593 h 910"/>
                  <a:gd name="T2" fmla="*/ 260 w 1357"/>
                  <a:gd name="T3" fmla="*/ 647 h 910"/>
                  <a:gd name="T4" fmla="*/ 323 w 1357"/>
                  <a:gd name="T5" fmla="*/ 712 h 910"/>
                  <a:gd name="T6" fmla="*/ 361 w 1357"/>
                  <a:gd name="T7" fmla="*/ 763 h 910"/>
                  <a:gd name="T8" fmla="*/ 388 w 1357"/>
                  <a:gd name="T9" fmla="*/ 799 h 910"/>
                  <a:gd name="T10" fmla="*/ 426 w 1357"/>
                  <a:gd name="T11" fmla="*/ 845 h 910"/>
                  <a:gd name="T12" fmla="*/ 466 w 1357"/>
                  <a:gd name="T13" fmla="*/ 885 h 910"/>
                  <a:gd name="T14" fmla="*/ 508 w 1357"/>
                  <a:gd name="T15" fmla="*/ 906 h 910"/>
                  <a:gd name="T16" fmla="*/ 577 w 1357"/>
                  <a:gd name="T17" fmla="*/ 900 h 910"/>
                  <a:gd name="T18" fmla="*/ 630 w 1357"/>
                  <a:gd name="T19" fmla="*/ 845 h 910"/>
                  <a:gd name="T20" fmla="*/ 670 w 1357"/>
                  <a:gd name="T21" fmla="*/ 775 h 910"/>
                  <a:gd name="T22" fmla="*/ 722 w 1357"/>
                  <a:gd name="T23" fmla="*/ 731 h 910"/>
                  <a:gd name="T24" fmla="*/ 754 w 1357"/>
                  <a:gd name="T25" fmla="*/ 763 h 910"/>
                  <a:gd name="T26" fmla="*/ 796 w 1357"/>
                  <a:gd name="T27" fmla="*/ 808 h 910"/>
                  <a:gd name="T28" fmla="*/ 850 w 1357"/>
                  <a:gd name="T29" fmla="*/ 848 h 910"/>
                  <a:gd name="T30" fmla="*/ 905 w 1357"/>
                  <a:gd name="T31" fmla="*/ 880 h 910"/>
                  <a:gd name="T32" fmla="*/ 951 w 1357"/>
                  <a:gd name="T33" fmla="*/ 890 h 910"/>
                  <a:gd name="T34" fmla="*/ 997 w 1357"/>
                  <a:gd name="T35" fmla="*/ 872 h 910"/>
                  <a:gd name="T36" fmla="*/ 1037 w 1357"/>
                  <a:gd name="T37" fmla="*/ 836 h 910"/>
                  <a:gd name="T38" fmla="*/ 1067 w 1357"/>
                  <a:gd name="T39" fmla="*/ 793 h 910"/>
                  <a:gd name="T40" fmla="*/ 1086 w 1357"/>
                  <a:gd name="T41" fmla="*/ 721 h 910"/>
                  <a:gd name="T42" fmla="*/ 1144 w 1357"/>
                  <a:gd name="T43" fmla="*/ 678 h 910"/>
                  <a:gd name="T44" fmla="*/ 1210 w 1357"/>
                  <a:gd name="T45" fmla="*/ 572 h 910"/>
                  <a:gd name="T46" fmla="*/ 1198 w 1357"/>
                  <a:gd name="T47" fmla="*/ 542 h 910"/>
                  <a:gd name="T48" fmla="*/ 1184 w 1357"/>
                  <a:gd name="T49" fmla="*/ 514 h 910"/>
                  <a:gd name="T50" fmla="*/ 1169 w 1357"/>
                  <a:gd name="T51" fmla="*/ 488 h 910"/>
                  <a:gd name="T52" fmla="*/ 1179 w 1357"/>
                  <a:gd name="T53" fmla="*/ 472 h 910"/>
                  <a:gd name="T54" fmla="*/ 1222 w 1357"/>
                  <a:gd name="T55" fmla="*/ 445 h 910"/>
                  <a:gd name="T56" fmla="*/ 1219 w 1357"/>
                  <a:gd name="T57" fmla="*/ 399 h 910"/>
                  <a:gd name="T58" fmla="*/ 1274 w 1357"/>
                  <a:gd name="T59" fmla="*/ 356 h 910"/>
                  <a:gd name="T60" fmla="*/ 1324 w 1357"/>
                  <a:gd name="T61" fmla="*/ 330 h 910"/>
                  <a:gd name="T62" fmla="*/ 1351 w 1357"/>
                  <a:gd name="T63" fmla="*/ 269 h 910"/>
                  <a:gd name="T64" fmla="*/ 1354 w 1357"/>
                  <a:gd name="T65" fmla="*/ 204 h 910"/>
                  <a:gd name="T66" fmla="*/ 1340 w 1357"/>
                  <a:gd name="T67" fmla="*/ 134 h 910"/>
                  <a:gd name="T68" fmla="*/ 1304 w 1357"/>
                  <a:gd name="T69" fmla="*/ 61 h 910"/>
                  <a:gd name="T70" fmla="*/ 1228 w 1357"/>
                  <a:gd name="T71" fmla="*/ 18 h 910"/>
                  <a:gd name="T72" fmla="*/ 1149 w 1357"/>
                  <a:gd name="T73" fmla="*/ 7 h 910"/>
                  <a:gd name="T74" fmla="*/ 1073 w 1357"/>
                  <a:gd name="T75" fmla="*/ 28 h 910"/>
                  <a:gd name="T76" fmla="*/ 989 w 1357"/>
                  <a:gd name="T77" fmla="*/ 81 h 910"/>
                  <a:gd name="T78" fmla="*/ 913 w 1357"/>
                  <a:gd name="T79" fmla="*/ 155 h 910"/>
                  <a:gd name="T80" fmla="*/ 876 w 1357"/>
                  <a:gd name="T81" fmla="*/ 221 h 910"/>
                  <a:gd name="T82" fmla="*/ 842 w 1357"/>
                  <a:gd name="T83" fmla="*/ 272 h 910"/>
                  <a:gd name="T84" fmla="*/ 789 w 1357"/>
                  <a:gd name="T85" fmla="*/ 296 h 910"/>
                  <a:gd name="T86" fmla="*/ 740 w 1357"/>
                  <a:gd name="T87" fmla="*/ 314 h 910"/>
                  <a:gd name="T88" fmla="*/ 674 w 1357"/>
                  <a:gd name="T89" fmla="*/ 318 h 910"/>
                  <a:gd name="T90" fmla="*/ 611 w 1357"/>
                  <a:gd name="T91" fmla="*/ 302 h 910"/>
                  <a:gd name="T92" fmla="*/ 563 w 1357"/>
                  <a:gd name="T93" fmla="*/ 269 h 910"/>
                  <a:gd name="T94" fmla="*/ 522 w 1357"/>
                  <a:gd name="T95" fmla="*/ 244 h 910"/>
                  <a:gd name="T96" fmla="*/ 495 w 1357"/>
                  <a:gd name="T97" fmla="*/ 199 h 910"/>
                  <a:gd name="T98" fmla="*/ 481 w 1357"/>
                  <a:gd name="T99" fmla="*/ 162 h 910"/>
                  <a:gd name="T100" fmla="*/ 472 w 1357"/>
                  <a:gd name="T101" fmla="*/ 139 h 910"/>
                  <a:gd name="T102" fmla="*/ 466 w 1357"/>
                  <a:gd name="T103" fmla="*/ 115 h 910"/>
                  <a:gd name="T104" fmla="*/ 446 w 1357"/>
                  <a:gd name="T105" fmla="*/ 61 h 910"/>
                  <a:gd name="T106" fmla="*/ 341 w 1357"/>
                  <a:gd name="T107" fmla="*/ 4 h 910"/>
                  <a:gd name="T108" fmla="*/ 193 w 1357"/>
                  <a:gd name="T109" fmla="*/ 14 h 910"/>
                  <a:gd name="T110" fmla="*/ 63 w 1357"/>
                  <a:gd name="T111" fmla="*/ 74 h 910"/>
                  <a:gd name="T112" fmla="*/ 5 w 1357"/>
                  <a:gd name="T113" fmla="*/ 158 h 910"/>
                  <a:gd name="T114" fmla="*/ 1 w 1357"/>
                  <a:gd name="T115" fmla="*/ 220 h 910"/>
                  <a:gd name="T116" fmla="*/ 19 w 1357"/>
                  <a:gd name="T117" fmla="*/ 279 h 910"/>
                  <a:gd name="T118" fmla="*/ 64 w 1357"/>
                  <a:gd name="T119" fmla="*/ 333 h 910"/>
                  <a:gd name="T120" fmla="*/ 189 w 1357"/>
                  <a:gd name="T121" fmla="*/ 577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7" h="910">
                    <a:moveTo>
                      <a:pt x="189" y="577"/>
                    </a:moveTo>
                    <a:lnTo>
                      <a:pt x="193" y="579"/>
                    </a:lnTo>
                    <a:lnTo>
                      <a:pt x="197" y="585"/>
                    </a:lnTo>
                    <a:lnTo>
                      <a:pt x="206" y="593"/>
                    </a:lnTo>
                    <a:lnTo>
                      <a:pt x="217" y="605"/>
                    </a:lnTo>
                    <a:lnTo>
                      <a:pt x="231" y="618"/>
                    </a:lnTo>
                    <a:lnTo>
                      <a:pt x="245" y="632"/>
                    </a:lnTo>
                    <a:lnTo>
                      <a:pt x="260" y="647"/>
                    </a:lnTo>
                    <a:lnTo>
                      <a:pt x="277" y="664"/>
                    </a:lnTo>
                    <a:lnTo>
                      <a:pt x="292" y="680"/>
                    </a:lnTo>
                    <a:lnTo>
                      <a:pt x="309" y="696"/>
                    </a:lnTo>
                    <a:lnTo>
                      <a:pt x="323" y="712"/>
                    </a:lnTo>
                    <a:lnTo>
                      <a:pt x="335" y="727"/>
                    </a:lnTo>
                    <a:lnTo>
                      <a:pt x="347" y="740"/>
                    </a:lnTo>
                    <a:lnTo>
                      <a:pt x="355" y="753"/>
                    </a:lnTo>
                    <a:lnTo>
                      <a:pt x="361" y="763"/>
                    </a:lnTo>
                    <a:lnTo>
                      <a:pt x="363" y="770"/>
                    </a:lnTo>
                    <a:lnTo>
                      <a:pt x="370" y="779"/>
                    </a:lnTo>
                    <a:lnTo>
                      <a:pt x="379" y="789"/>
                    </a:lnTo>
                    <a:lnTo>
                      <a:pt x="388" y="799"/>
                    </a:lnTo>
                    <a:lnTo>
                      <a:pt x="397" y="810"/>
                    </a:lnTo>
                    <a:lnTo>
                      <a:pt x="406" y="821"/>
                    </a:lnTo>
                    <a:lnTo>
                      <a:pt x="416" y="834"/>
                    </a:lnTo>
                    <a:lnTo>
                      <a:pt x="426" y="845"/>
                    </a:lnTo>
                    <a:lnTo>
                      <a:pt x="435" y="856"/>
                    </a:lnTo>
                    <a:lnTo>
                      <a:pt x="445" y="867"/>
                    </a:lnTo>
                    <a:lnTo>
                      <a:pt x="455" y="876"/>
                    </a:lnTo>
                    <a:lnTo>
                      <a:pt x="466" y="885"/>
                    </a:lnTo>
                    <a:lnTo>
                      <a:pt x="476" y="893"/>
                    </a:lnTo>
                    <a:lnTo>
                      <a:pt x="488" y="900"/>
                    </a:lnTo>
                    <a:lnTo>
                      <a:pt x="497" y="904"/>
                    </a:lnTo>
                    <a:lnTo>
                      <a:pt x="508" y="906"/>
                    </a:lnTo>
                    <a:lnTo>
                      <a:pt x="518" y="908"/>
                    </a:lnTo>
                    <a:lnTo>
                      <a:pt x="540" y="910"/>
                    </a:lnTo>
                    <a:lnTo>
                      <a:pt x="560" y="906"/>
                    </a:lnTo>
                    <a:lnTo>
                      <a:pt x="577" y="900"/>
                    </a:lnTo>
                    <a:lnTo>
                      <a:pt x="593" y="890"/>
                    </a:lnTo>
                    <a:lnTo>
                      <a:pt x="606" y="877"/>
                    </a:lnTo>
                    <a:lnTo>
                      <a:pt x="619" y="860"/>
                    </a:lnTo>
                    <a:lnTo>
                      <a:pt x="630" y="845"/>
                    </a:lnTo>
                    <a:lnTo>
                      <a:pt x="641" y="827"/>
                    </a:lnTo>
                    <a:lnTo>
                      <a:pt x="650" y="810"/>
                    </a:lnTo>
                    <a:lnTo>
                      <a:pt x="660" y="791"/>
                    </a:lnTo>
                    <a:lnTo>
                      <a:pt x="670" y="775"/>
                    </a:lnTo>
                    <a:lnTo>
                      <a:pt x="683" y="761"/>
                    </a:lnTo>
                    <a:lnTo>
                      <a:pt x="694" y="747"/>
                    </a:lnTo>
                    <a:lnTo>
                      <a:pt x="706" y="738"/>
                    </a:lnTo>
                    <a:lnTo>
                      <a:pt x="722" y="731"/>
                    </a:lnTo>
                    <a:lnTo>
                      <a:pt x="738" y="729"/>
                    </a:lnTo>
                    <a:lnTo>
                      <a:pt x="741" y="740"/>
                    </a:lnTo>
                    <a:lnTo>
                      <a:pt x="747" y="752"/>
                    </a:lnTo>
                    <a:lnTo>
                      <a:pt x="754" y="763"/>
                    </a:lnTo>
                    <a:lnTo>
                      <a:pt x="762" y="775"/>
                    </a:lnTo>
                    <a:lnTo>
                      <a:pt x="772" y="786"/>
                    </a:lnTo>
                    <a:lnTo>
                      <a:pt x="784" y="798"/>
                    </a:lnTo>
                    <a:lnTo>
                      <a:pt x="796" y="808"/>
                    </a:lnTo>
                    <a:lnTo>
                      <a:pt x="808" y="819"/>
                    </a:lnTo>
                    <a:lnTo>
                      <a:pt x="822" y="829"/>
                    </a:lnTo>
                    <a:lnTo>
                      <a:pt x="835" y="838"/>
                    </a:lnTo>
                    <a:lnTo>
                      <a:pt x="850" y="848"/>
                    </a:lnTo>
                    <a:lnTo>
                      <a:pt x="863" y="857"/>
                    </a:lnTo>
                    <a:lnTo>
                      <a:pt x="878" y="865"/>
                    </a:lnTo>
                    <a:lnTo>
                      <a:pt x="891" y="873"/>
                    </a:lnTo>
                    <a:lnTo>
                      <a:pt x="905" y="880"/>
                    </a:lnTo>
                    <a:lnTo>
                      <a:pt x="917" y="886"/>
                    </a:lnTo>
                    <a:lnTo>
                      <a:pt x="928" y="890"/>
                    </a:lnTo>
                    <a:lnTo>
                      <a:pt x="939" y="891"/>
                    </a:lnTo>
                    <a:lnTo>
                      <a:pt x="951" y="890"/>
                    </a:lnTo>
                    <a:lnTo>
                      <a:pt x="963" y="887"/>
                    </a:lnTo>
                    <a:lnTo>
                      <a:pt x="974" y="884"/>
                    </a:lnTo>
                    <a:lnTo>
                      <a:pt x="985" y="878"/>
                    </a:lnTo>
                    <a:lnTo>
                      <a:pt x="997" y="872"/>
                    </a:lnTo>
                    <a:lnTo>
                      <a:pt x="1007" y="865"/>
                    </a:lnTo>
                    <a:lnTo>
                      <a:pt x="1018" y="856"/>
                    </a:lnTo>
                    <a:lnTo>
                      <a:pt x="1027" y="846"/>
                    </a:lnTo>
                    <a:lnTo>
                      <a:pt x="1037" y="836"/>
                    </a:lnTo>
                    <a:lnTo>
                      <a:pt x="1046" y="826"/>
                    </a:lnTo>
                    <a:lnTo>
                      <a:pt x="1054" y="816"/>
                    </a:lnTo>
                    <a:lnTo>
                      <a:pt x="1061" y="803"/>
                    </a:lnTo>
                    <a:lnTo>
                      <a:pt x="1067" y="793"/>
                    </a:lnTo>
                    <a:lnTo>
                      <a:pt x="1072" y="782"/>
                    </a:lnTo>
                    <a:lnTo>
                      <a:pt x="1074" y="761"/>
                    </a:lnTo>
                    <a:lnTo>
                      <a:pt x="1078" y="740"/>
                    </a:lnTo>
                    <a:lnTo>
                      <a:pt x="1086" y="721"/>
                    </a:lnTo>
                    <a:lnTo>
                      <a:pt x="1098" y="706"/>
                    </a:lnTo>
                    <a:lnTo>
                      <a:pt x="1111" y="693"/>
                    </a:lnTo>
                    <a:lnTo>
                      <a:pt x="1126" y="684"/>
                    </a:lnTo>
                    <a:lnTo>
                      <a:pt x="1144" y="678"/>
                    </a:lnTo>
                    <a:lnTo>
                      <a:pt x="1164" y="677"/>
                    </a:lnTo>
                    <a:lnTo>
                      <a:pt x="1211" y="589"/>
                    </a:lnTo>
                    <a:lnTo>
                      <a:pt x="1211" y="580"/>
                    </a:lnTo>
                    <a:lnTo>
                      <a:pt x="1210" y="572"/>
                    </a:lnTo>
                    <a:lnTo>
                      <a:pt x="1207" y="564"/>
                    </a:lnTo>
                    <a:lnTo>
                      <a:pt x="1206" y="555"/>
                    </a:lnTo>
                    <a:lnTo>
                      <a:pt x="1203" y="549"/>
                    </a:lnTo>
                    <a:lnTo>
                      <a:pt x="1198" y="542"/>
                    </a:lnTo>
                    <a:lnTo>
                      <a:pt x="1196" y="534"/>
                    </a:lnTo>
                    <a:lnTo>
                      <a:pt x="1193" y="527"/>
                    </a:lnTo>
                    <a:lnTo>
                      <a:pt x="1188" y="521"/>
                    </a:lnTo>
                    <a:lnTo>
                      <a:pt x="1184" y="514"/>
                    </a:lnTo>
                    <a:lnTo>
                      <a:pt x="1181" y="507"/>
                    </a:lnTo>
                    <a:lnTo>
                      <a:pt x="1176" y="500"/>
                    </a:lnTo>
                    <a:lnTo>
                      <a:pt x="1173" y="495"/>
                    </a:lnTo>
                    <a:lnTo>
                      <a:pt x="1169" y="488"/>
                    </a:lnTo>
                    <a:lnTo>
                      <a:pt x="1166" y="482"/>
                    </a:lnTo>
                    <a:lnTo>
                      <a:pt x="1164" y="476"/>
                    </a:lnTo>
                    <a:lnTo>
                      <a:pt x="1169" y="476"/>
                    </a:lnTo>
                    <a:lnTo>
                      <a:pt x="1179" y="472"/>
                    </a:lnTo>
                    <a:lnTo>
                      <a:pt x="1191" y="466"/>
                    </a:lnTo>
                    <a:lnTo>
                      <a:pt x="1202" y="460"/>
                    </a:lnTo>
                    <a:lnTo>
                      <a:pt x="1213" y="452"/>
                    </a:lnTo>
                    <a:lnTo>
                      <a:pt x="1222" y="445"/>
                    </a:lnTo>
                    <a:lnTo>
                      <a:pt x="1229" y="436"/>
                    </a:lnTo>
                    <a:lnTo>
                      <a:pt x="1231" y="431"/>
                    </a:lnTo>
                    <a:lnTo>
                      <a:pt x="1216" y="415"/>
                    </a:lnTo>
                    <a:lnTo>
                      <a:pt x="1219" y="399"/>
                    </a:lnTo>
                    <a:lnTo>
                      <a:pt x="1228" y="386"/>
                    </a:lnTo>
                    <a:lnTo>
                      <a:pt x="1240" y="374"/>
                    </a:lnTo>
                    <a:lnTo>
                      <a:pt x="1257" y="364"/>
                    </a:lnTo>
                    <a:lnTo>
                      <a:pt x="1274" y="356"/>
                    </a:lnTo>
                    <a:lnTo>
                      <a:pt x="1289" y="349"/>
                    </a:lnTo>
                    <a:lnTo>
                      <a:pt x="1303" y="346"/>
                    </a:lnTo>
                    <a:lnTo>
                      <a:pt x="1312" y="344"/>
                    </a:lnTo>
                    <a:lnTo>
                      <a:pt x="1324" y="330"/>
                    </a:lnTo>
                    <a:lnTo>
                      <a:pt x="1333" y="314"/>
                    </a:lnTo>
                    <a:lnTo>
                      <a:pt x="1341" y="300"/>
                    </a:lnTo>
                    <a:lnTo>
                      <a:pt x="1346" y="284"/>
                    </a:lnTo>
                    <a:lnTo>
                      <a:pt x="1351" y="269"/>
                    </a:lnTo>
                    <a:lnTo>
                      <a:pt x="1353" y="254"/>
                    </a:lnTo>
                    <a:lnTo>
                      <a:pt x="1355" y="237"/>
                    </a:lnTo>
                    <a:lnTo>
                      <a:pt x="1357" y="221"/>
                    </a:lnTo>
                    <a:lnTo>
                      <a:pt x="1354" y="204"/>
                    </a:lnTo>
                    <a:lnTo>
                      <a:pt x="1352" y="187"/>
                    </a:lnTo>
                    <a:lnTo>
                      <a:pt x="1349" y="170"/>
                    </a:lnTo>
                    <a:lnTo>
                      <a:pt x="1345" y="152"/>
                    </a:lnTo>
                    <a:lnTo>
                      <a:pt x="1340" y="134"/>
                    </a:lnTo>
                    <a:lnTo>
                      <a:pt x="1334" y="115"/>
                    </a:lnTo>
                    <a:lnTo>
                      <a:pt x="1329" y="95"/>
                    </a:lnTo>
                    <a:lnTo>
                      <a:pt x="1323" y="76"/>
                    </a:lnTo>
                    <a:lnTo>
                      <a:pt x="1304" y="61"/>
                    </a:lnTo>
                    <a:lnTo>
                      <a:pt x="1285" y="46"/>
                    </a:lnTo>
                    <a:lnTo>
                      <a:pt x="1266" y="36"/>
                    </a:lnTo>
                    <a:lnTo>
                      <a:pt x="1246" y="26"/>
                    </a:lnTo>
                    <a:lnTo>
                      <a:pt x="1228" y="18"/>
                    </a:lnTo>
                    <a:lnTo>
                      <a:pt x="1207" y="12"/>
                    </a:lnTo>
                    <a:lnTo>
                      <a:pt x="1187" y="9"/>
                    </a:lnTo>
                    <a:lnTo>
                      <a:pt x="1168" y="7"/>
                    </a:lnTo>
                    <a:lnTo>
                      <a:pt x="1149" y="7"/>
                    </a:lnTo>
                    <a:lnTo>
                      <a:pt x="1129" y="10"/>
                    </a:lnTo>
                    <a:lnTo>
                      <a:pt x="1111" y="15"/>
                    </a:lnTo>
                    <a:lnTo>
                      <a:pt x="1091" y="20"/>
                    </a:lnTo>
                    <a:lnTo>
                      <a:pt x="1073" y="28"/>
                    </a:lnTo>
                    <a:lnTo>
                      <a:pt x="1054" y="38"/>
                    </a:lnTo>
                    <a:lnTo>
                      <a:pt x="1036" y="49"/>
                    </a:lnTo>
                    <a:lnTo>
                      <a:pt x="1018" y="63"/>
                    </a:lnTo>
                    <a:lnTo>
                      <a:pt x="989" y="81"/>
                    </a:lnTo>
                    <a:lnTo>
                      <a:pt x="963" y="99"/>
                    </a:lnTo>
                    <a:lnTo>
                      <a:pt x="943" y="118"/>
                    </a:lnTo>
                    <a:lnTo>
                      <a:pt x="927" y="136"/>
                    </a:lnTo>
                    <a:lnTo>
                      <a:pt x="913" y="155"/>
                    </a:lnTo>
                    <a:lnTo>
                      <a:pt x="901" y="172"/>
                    </a:lnTo>
                    <a:lnTo>
                      <a:pt x="891" y="190"/>
                    </a:lnTo>
                    <a:lnTo>
                      <a:pt x="883" y="205"/>
                    </a:lnTo>
                    <a:lnTo>
                      <a:pt x="876" y="221"/>
                    </a:lnTo>
                    <a:lnTo>
                      <a:pt x="868" y="237"/>
                    </a:lnTo>
                    <a:lnTo>
                      <a:pt x="861" y="249"/>
                    </a:lnTo>
                    <a:lnTo>
                      <a:pt x="852" y="261"/>
                    </a:lnTo>
                    <a:lnTo>
                      <a:pt x="842" y="272"/>
                    </a:lnTo>
                    <a:lnTo>
                      <a:pt x="828" y="279"/>
                    </a:lnTo>
                    <a:lnTo>
                      <a:pt x="814" y="285"/>
                    </a:lnTo>
                    <a:lnTo>
                      <a:pt x="796" y="291"/>
                    </a:lnTo>
                    <a:lnTo>
                      <a:pt x="789" y="296"/>
                    </a:lnTo>
                    <a:lnTo>
                      <a:pt x="779" y="303"/>
                    </a:lnTo>
                    <a:lnTo>
                      <a:pt x="768" y="307"/>
                    </a:lnTo>
                    <a:lnTo>
                      <a:pt x="754" y="312"/>
                    </a:lnTo>
                    <a:lnTo>
                      <a:pt x="740" y="314"/>
                    </a:lnTo>
                    <a:lnTo>
                      <a:pt x="724" y="316"/>
                    </a:lnTo>
                    <a:lnTo>
                      <a:pt x="707" y="319"/>
                    </a:lnTo>
                    <a:lnTo>
                      <a:pt x="691" y="319"/>
                    </a:lnTo>
                    <a:lnTo>
                      <a:pt x="674" y="318"/>
                    </a:lnTo>
                    <a:lnTo>
                      <a:pt x="656" y="315"/>
                    </a:lnTo>
                    <a:lnTo>
                      <a:pt x="641" y="312"/>
                    </a:lnTo>
                    <a:lnTo>
                      <a:pt x="624" y="307"/>
                    </a:lnTo>
                    <a:lnTo>
                      <a:pt x="611" y="302"/>
                    </a:lnTo>
                    <a:lnTo>
                      <a:pt x="599" y="294"/>
                    </a:lnTo>
                    <a:lnTo>
                      <a:pt x="590" y="285"/>
                    </a:lnTo>
                    <a:lnTo>
                      <a:pt x="582" y="275"/>
                    </a:lnTo>
                    <a:lnTo>
                      <a:pt x="563" y="269"/>
                    </a:lnTo>
                    <a:lnTo>
                      <a:pt x="548" y="263"/>
                    </a:lnTo>
                    <a:lnTo>
                      <a:pt x="537" y="257"/>
                    </a:lnTo>
                    <a:lnTo>
                      <a:pt x="529" y="250"/>
                    </a:lnTo>
                    <a:lnTo>
                      <a:pt x="522" y="244"/>
                    </a:lnTo>
                    <a:lnTo>
                      <a:pt x="517" y="235"/>
                    </a:lnTo>
                    <a:lnTo>
                      <a:pt x="510" y="224"/>
                    </a:lnTo>
                    <a:lnTo>
                      <a:pt x="502" y="211"/>
                    </a:lnTo>
                    <a:lnTo>
                      <a:pt x="495" y="199"/>
                    </a:lnTo>
                    <a:lnTo>
                      <a:pt x="491" y="187"/>
                    </a:lnTo>
                    <a:lnTo>
                      <a:pt x="488" y="177"/>
                    </a:lnTo>
                    <a:lnTo>
                      <a:pt x="483" y="170"/>
                    </a:lnTo>
                    <a:lnTo>
                      <a:pt x="481" y="162"/>
                    </a:lnTo>
                    <a:lnTo>
                      <a:pt x="479" y="155"/>
                    </a:lnTo>
                    <a:lnTo>
                      <a:pt x="475" y="150"/>
                    </a:lnTo>
                    <a:lnTo>
                      <a:pt x="474" y="145"/>
                    </a:lnTo>
                    <a:lnTo>
                      <a:pt x="472" y="139"/>
                    </a:lnTo>
                    <a:lnTo>
                      <a:pt x="470" y="134"/>
                    </a:lnTo>
                    <a:lnTo>
                      <a:pt x="470" y="128"/>
                    </a:lnTo>
                    <a:lnTo>
                      <a:pt x="467" y="121"/>
                    </a:lnTo>
                    <a:lnTo>
                      <a:pt x="466" y="115"/>
                    </a:lnTo>
                    <a:lnTo>
                      <a:pt x="464" y="107"/>
                    </a:lnTo>
                    <a:lnTo>
                      <a:pt x="462" y="98"/>
                    </a:lnTo>
                    <a:lnTo>
                      <a:pt x="460" y="87"/>
                    </a:lnTo>
                    <a:lnTo>
                      <a:pt x="446" y="61"/>
                    </a:lnTo>
                    <a:lnTo>
                      <a:pt x="427" y="39"/>
                    </a:lnTo>
                    <a:lnTo>
                      <a:pt x="402" y="24"/>
                    </a:lnTo>
                    <a:lnTo>
                      <a:pt x="373" y="11"/>
                    </a:lnTo>
                    <a:lnTo>
                      <a:pt x="341" y="4"/>
                    </a:lnTo>
                    <a:lnTo>
                      <a:pt x="305" y="0"/>
                    </a:lnTo>
                    <a:lnTo>
                      <a:pt x="268" y="1"/>
                    </a:lnTo>
                    <a:lnTo>
                      <a:pt x="231" y="6"/>
                    </a:lnTo>
                    <a:lnTo>
                      <a:pt x="193" y="14"/>
                    </a:lnTo>
                    <a:lnTo>
                      <a:pt x="157" y="24"/>
                    </a:lnTo>
                    <a:lnTo>
                      <a:pt x="122" y="38"/>
                    </a:lnTo>
                    <a:lnTo>
                      <a:pt x="91" y="54"/>
                    </a:lnTo>
                    <a:lnTo>
                      <a:pt x="63" y="74"/>
                    </a:lnTo>
                    <a:lnTo>
                      <a:pt x="39" y="94"/>
                    </a:lnTo>
                    <a:lnTo>
                      <a:pt x="22" y="118"/>
                    </a:lnTo>
                    <a:lnTo>
                      <a:pt x="11" y="143"/>
                    </a:lnTo>
                    <a:lnTo>
                      <a:pt x="5" y="158"/>
                    </a:lnTo>
                    <a:lnTo>
                      <a:pt x="2" y="174"/>
                    </a:lnTo>
                    <a:lnTo>
                      <a:pt x="1" y="190"/>
                    </a:lnTo>
                    <a:lnTo>
                      <a:pt x="0" y="205"/>
                    </a:lnTo>
                    <a:lnTo>
                      <a:pt x="1" y="220"/>
                    </a:lnTo>
                    <a:lnTo>
                      <a:pt x="2" y="236"/>
                    </a:lnTo>
                    <a:lnTo>
                      <a:pt x="5" y="250"/>
                    </a:lnTo>
                    <a:lnTo>
                      <a:pt x="11" y="265"/>
                    </a:lnTo>
                    <a:lnTo>
                      <a:pt x="19" y="279"/>
                    </a:lnTo>
                    <a:lnTo>
                      <a:pt x="27" y="294"/>
                    </a:lnTo>
                    <a:lnTo>
                      <a:pt x="38" y="307"/>
                    </a:lnTo>
                    <a:lnTo>
                      <a:pt x="49" y="321"/>
                    </a:lnTo>
                    <a:lnTo>
                      <a:pt x="64" y="333"/>
                    </a:lnTo>
                    <a:lnTo>
                      <a:pt x="79" y="347"/>
                    </a:lnTo>
                    <a:lnTo>
                      <a:pt x="97" y="359"/>
                    </a:lnTo>
                    <a:lnTo>
                      <a:pt x="119" y="370"/>
                    </a:lnTo>
                    <a:lnTo>
                      <a:pt x="189" y="57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2" name="Freeform 10">
                <a:extLst>
                  <a:ext uri="{FF2B5EF4-FFF2-40B4-BE49-F238E27FC236}">
                    <a16:creationId xmlns:a16="http://schemas.microsoft.com/office/drawing/2014/main" id="{86CD5C73-1E2C-472F-9930-B9ADB864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783"/>
                <a:ext cx="59" cy="65"/>
              </a:xfrm>
              <a:custGeom>
                <a:avLst/>
                <a:gdLst>
                  <a:gd name="T0" fmla="*/ 175 w 175"/>
                  <a:gd name="T1" fmla="*/ 193 h 195"/>
                  <a:gd name="T2" fmla="*/ 175 w 175"/>
                  <a:gd name="T3" fmla="*/ 194 h 195"/>
                  <a:gd name="T4" fmla="*/ 173 w 175"/>
                  <a:gd name="T5" fmla="*/ 187 h 195"/>
                  <a:gd name="T6" fmla="*/ 167 w 175"/>
                  <a:gd name="T7" fmla="*/ 176 h 195"/>
                  <a:gd name="T8" fmla="*/ 159 w 175"/>
                  <a:gd name="T9" fmla="*/ 164 h 195"/>
                  <a:gd name="T10" fmla="*/ 147 w 175"/>
                  <a:gd name="T11" fmla="*/ 151 h 195"/>
                  <a:gd name="T12" fmla="*/ 135 w 175"/>
                  <a:gd name="T13" fmla="*/ 136 h 195"/>
                  <a:gd name="T14" fmla="*/ 121 w 175"/>
                  <a:gd name="T15" fmla="*/ 120 h 195"/>
                  <a:gd name="T16" fmla="*/ 104 w 175"/>
                  <a:gd name="T17" fmla="*/ 104 h 195"/>
                  <a:gd name="T18" fmla="*/ 89 w 175"/>
                  <a:gd name="T19" fmla="*/ 88 h 195"/>
                  <a:gd name="T20" fmla="*/ 72 w 175"/>
                  <a:gd name="T21" fmla="*/ 72 h 195"/>
                  <a:gd name="T22" fmla="*/ 57 w 175"/>
                  <a:gd name="T23" fmla="*/ 56 h 195"/>
                  <a:gd name="T24" fmla="*/ 43 w 175"/>
                  <a:gd name="T25" fmla="*/ 42 h 195"/>
                  <a:gd name="T26" fmla="*/ 29 w 175"/>
                  <a:gd name="T27" fmla="*/ 28 h 195"/>
                  <a:gd name="T28" fmla="*/ 18 w 175"/>
                  <a:gd name="T29" fmla="*/ 17 h 195"/>
                  <a:gd name="T30" fmla="*/ 9 w 175"/>
                  <a:gd name="T31" fmla="*/ 9 h 195"/>
                  <a:gd name="T32" fmla="*/ 5 w 175"/>
                  <a:gd name="T33" fmla="*/ 3 h 195"/>
                  <a:gd name="T34" fmla="*/ 1 w 175"/>
                  <a:gd name="T35" fmla="*/ 0 h 195"/>
                  <a:gd name="T36" fmla="*/ 0 w 175"/>
                  <a:gd name="T37" fmla="*/ 0 h 195"/>
                  <a:gd name="T38" fmla="*/ 2 w 175"/>
                  <a:gd name="T39" fmla="*/ 5 h 195"/>
                  <a:gd name="T40" fmla="*/ 7 w 175"/>
                  <a:gd name="T41" fmla="*/ 10 h 195"/>
                  <a:gd name="T42" fmla="*/ 16 w 175"/>
                  <a:gd name="T43" fmla="*/ 19 h 195"/>
                  <a:gd name="T44" fmla="*/ 28 w 175"/>
                  <a:gd name="T45" fmla="*/ 29 h 195"/>
                  <a:gd name="T46" fmla="*/ 40 w 175"/>
                  <a:gd name="T47" fmla="*/ 44 h 195"/>
                  <a:gd name="T48" fmla="*/ 56 w 175"/>
                  <a:gd name="T49" fmla="*/ 58 h 195"/>
                  <a:gd name="T50" fmla="*/ 71 w 175"/>
                  <a:gd name="T51" fmla="*/ 72 h 195"/>
                  <a:gd name="T52" fmla="*/ 88 w 175"/>
                  <a:gd name="T53" fmla="*/ 89 h 195"/>
                  <a:gd name="T54" fmla="*/ 103 w 175"/>
                  <a:gd name="T55" fmla="*/ 105 h 195"/>
                  <a:gd name="T56" fmla="*/ 119 w 175"/>
                  <a:gd name="T57" fmla="*/ 121 h 195"/>
                  <a:gd name="T58" fmla="*/ 132 w 175"/>
                  <a:gd name="T59" fmla="*/ 138 h 195"/>
                  <a:gd name="T60" fmla="*/ 146 w 175"/>
                  <a:gd name="T61" fmla="*/ 152 h 195"/>
                  <a:gd name="T62" fmla="*/ 157 w 175"/>
                  <a:gd name="T63" fmla="*/ 166 h 195"/>
                  <a:gd name="T64" fmla="*/ 165 w 175"/>
                  <a:gd name="T65" fmla="*/ 178 h 195"/>
                  <a:gd name="T66" fmla="*/ 171 w 175"/>
                  <a:gd name="T67" fmla="*/ 187 h 195"/>
                  <a:gd name="T68" fmla="*/ 174 w 175"/>
                  <a:gd name="T69" fmla="*/ 194 h 195"/>
                  <a:gd name="T70" fmla="*/ 174 w 175"/>
                  <a:gd name="T71" fmla="*/ 195 h 195"/>
                  <a:gd name="T72" fmla="*/ 175 w 175"/>
                  <a:gd name="T73" fmla="*/ 19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195">
                    <a:moveTo>
                      <a:pt x="175" y="193"/>
                    </a:moveTo>
                    <a:lnTo>
                      <a:pt x="175" y="194"/>
                    </a:lnTo>
                    <a:lnTo>
                      <a:pt x="173" y="187"/>
                    </a:lnTo>
                    <a:lnTo>
                      <a:pt x="167" y="176"/>
                    </a:lnTo>
                    <a:lnTo>
                      <a:pt x="159" y="164"/>
                    </a:lnTo>
                    <a:lnTo>
                      <a:pt x="147" y="151"/>
                    </a:lnTo>
                    <a:lnTo>
                      <a:pt x="135" y="136"/>
                    </a:lnTo>
                    <a:lnTo>
                      <a:pt x="121" y="120"/>
                    </a:lnTo>
                    <a:lnTo>
                      <a:pt x="104" y="104"/>
                    </a:lnTo>
                    <a:lnTo>
                      <a:pt x="89" y="88"/>
                    </a:lnTo>
                    <a:lnTo>
                      <a:pt x="72" y="72"/>
                    </a:lnTo>
                    <a:lnTo>
                      <a:pt x="57" y="56"/>
                    </a:lnTo>
                    <a:lnTo>
                      <a:pt x="43" y="42"/>
                    </a:lnTo>
                    <a:lnTo>
                      <a:pt x="29" y="28"/>
                    </a:lnTo>
                    <a:lnTo>
                      <a:pt x="18" y="17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7" y="10"/>
                    </a:lnTo>
                    <a:lnTo>
                      <a:pt x="16" y="19"/>
                    </a:lnTo>
                    <a:lnTo>
                      <a:pt x="28" y="29"/>
                    </a:lnTo>
                    <a:lnTo>
                      <a:pt x="40" y="44"/>
                    </a:lnTo>
                    <a:lnTo>
                      <a:pt x="56" y="58"/>
                    </a:lnTo>
                    <a:lnTo>
                      <a:pt x="71" y="72"/>
                    </a:lnTo>
                    <a:lnTo>
                      <a:pt x="88" y="89"/>
                    </a:lnTo>
                    <a:lnTo>
                      <a:pt x="103" y="105"/>
                    </a:lnTo>
                    <a:lnTo>
                      <a:pt x="119" y="121"/>
                    </a:lnTo>
                    <a:lnTo>
                      <a:pt x="132" y="138"/>
                    </a:lnTo>
                    <a:lnTo>
                      <a:pt x="146" y="152"/>
                    </a:lnTo>
                    <a:lnTo>
                      <a:pt x="157" y="166"/>
                    </a:lnTo>
                    <a:lnTo>
                      <a:pt x="165" y="178"/>
                    </a:lnTo>
                    <a:lnTo>
                      <a:pt x="171" y="187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3" name="Freeform 11">
                <a:extLst>
                  <a:ext uri="{FF2B5EF4-FFF2-40B4-BE49-F238E27FC236}">
                    <a16:creationId xmlns:a16="http://schemas.microsoft.com/office/drawing/2014/main" id="{3819F634-B8DC-4EBD-B2A8-9AAF5B64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8"/>
                <a:ext cx="52" cy="46"/>
              </a:xfrm>
              <a:custGeom>
                <a:avLst/>
                <a:gdLst>
                  <a:gd name="T0" fmla="*/ 155 w 155"/>
                  <a:gd name="T1" fmla="*/ 137 h 139"/>
                  <a:gd name="T2" fmla="*/ 145 w 155"/>
                  <a:gd name="T3" fmla="*/ 136 h 139"/>
                  <a:gd name="T4" fmla="*/ 134 w 155"/>
                  <a:gd name="T5" fmla="*/ 134 h 139"/>
                  <a:gd name="T6" fmla="*/ 124 w 155"/>
                  <a:gd name="T7" fmla="*/ 129 h 139"/>
                  <a:gd name="T8" fmla="*/ 114 w 155"/>
                  <a:gd name="T9" fmla="*/ 123 h 139"/>
                  <a:gd name="T10" fmla="*/ 104 w 155"/>
                  <a:gd name="T11" fmla="*/ 115 h 139"/>
                  <a:gd name="T12" fmla="*/ 94 w 155"/>
                  <a:gd name="T13" fmla="*/ 106 h 139"/>
                  <a:gd name="T14" fmla="*/ 83 w 155"/>
                  <a:gd name="T15" fmla="*/ 96 h 139"/>
                  <a:gd name="T16" fmla="*/ 74 w 155"/>
                  <a:gd name="T17" fmla="*/ 86 h 139"/>
                  <a:gd name="T18" fmla="*/ 64 w 155"/>
                  <a:gd name="T19" fmla="*/ 74 h 139"/>
                  <a:gd name="T20" fmla="*/ 55 w 155"/>
                  <a:gd name="T21" fmla="*/ 64 h 139"/>
                  <a:gd name="T22" fmla="*/ 44 w 155"/>
                  <a:gd name="T23" fmla="*/ 51 h 139"/>
                  <a:gd name="T24" fmla="*/ 36 w 155"/>
                  <a:gd name="T25" fmla="*/ 41 h 139"/>
                  <a:gd name="T26" fmla="*/ 26 w 155"/>
                  <a:gd name="T27" fmla="*/ 30 h 139"/>
                  <a:gd name="T28" fmla="*/ 18 w 155"/>
                  <a:gd name="T29" fmla="*/ 19 h 139"/>
                  <a:gd name="T30" fmla="*/ 9 w 155"/>
                  <a:gd name="T31" fmla="*/ 8 h 139"/>
                  <a:gd name="T32" fmla="*/ 2 w 155"/>
                  <a:gd name="T33" fmla="*/ 0 h 139"/>
                  <a:gd name="T34" fmla="*/ 0 w 155"/>
                  <a:gd name="T35" fmla="*/ 1 h 139"/>
                  <a:gd name="T36" fmla="*/ 8 w 155"/>
                  <a:gd name="T37" fmla="*/ 9 h 139"/>
                  <a:gd name="T38" fmla="*/ 16 w 155"/>
                  <a:gd name="T39" fmla="*/ 21 h 139"/>
                  <a:gd name="T40" fmla="*/ 25 w 155"/>
                  <a:gd name="T41" fmla="*/ 31 h 139"/>
                  <a:gd name="T42" fmla="*/ 34 w 155"/>
                  <a:gd name="T43" fmla="*/ 42 h 139"/>
                  <a:gd name="T44" fmla="*/ 42 w 155"/>
                  <a:gd name="T45" fmla="*/ 53 h 139"/>
                  <a:gd name="T46" fmla="*/ 54 w 155"/>
                  <a:gd name="T47" fmla="*/ 65 h 139"/>
                  <a:gd name="T48" fmla="*/ 63 w 155"/>
                  <a:gd name="T49" fmla="*/ 76 h 139"/>
                  <a:gd name="T50" fmla="*/ 73 w 155"/>
                  <a:gd name="T51" fmla="*/ 87 h 139"/>
                  <a:gd name="T52" fmla="*/ 81 w 155"/>
                  <a:gd name="T53" fmla="*/ 98 h 139"/>
                  <a:gd name="T54" fmla="*/ 92 w 155"/>
                  <a:gd name="T55" fmla="*/ 107 h 139"/>
                  <a:gd name="T56" fmla="*/ 102 w 155"/>
                  <a:gd name="T57" fmla="*/ 117 h 139"/>
                  <a:gd name="T58" fmla="*/ 113 w 155"/>
                  <a:gd name="T59" fmla="*/ 124 h 139"/>
                  <a:gd name="T60" fmla="*/ 123 w 155"/>
                  <a:gd name="T61" fmla="*/ 130 h 139"/>
                  <a:gd name="T62" fmla="*/ 133 w 155"/>
                  <a:gd name="T63" fmla="*/ 136 h 139"/>
                  <a:gd name="T64" fmla="*/ 145 w 155"/>
                  <a:gd name="T65" fmla="*/ 137 h 139"/>
                  <a:gd name="T66" fmla="*/ 155 w 155"/>
                  <a:gd name="T67" fmla="*/ 139 h 139"/>
                  <a:gd name="T68" fmla="*/ 155 w 155"/>
                  <a:gd name="T69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39">
                    <a:moveTo>
                      <a:pt x="155" y="137"/>
                    </a:moveTo>
                    <a:lnTo>
                      <a:pt x="145" y="136"/>
                    </a:lnTo>
                    <a:lnTo>
                      <a:pt x="134" y="134"/>
                    </a:lnTo>
                    <a:lnTo>
                      <a:pt x="124" y="129"/>
                    </a:lnTo>
                    <a:lnTo>
                      <a:pt x="114" y="123"/>
                    </a:lnTo>
                    <a:lnTo>
                      <a:pt x="104" y="115"/>
                    </a:lnTo>
                    <a:lnTo>
                      <a:pt x="94" y="106"/>
                    </a:lnTo>
                    <a:lnTo>
                      <a:pt x="83" y="96"/>
                    </a:lnTo>
                    <a:lnTo>
                      <a:pt x="74" y="86"/>
                    </a:lnTo>
                    <a:lnTo>
                      <a:pt x="64" y="74"/>
                    </a:lnTo>
                    <a:lnTo>
                      <a:pt x="55" y="64"/>
                    </a:lnTo>
                    <a:lnTo>
                      <a:pt x="44" y="51"/>
                    </a:lnTo>
                    <a:lnTo>
                      <a:pt x="36" y="41"/>
                    </a:lnTo>
                    <a:lnTo>
                      <a:pt x="26" y="30"/>
                    </a:lnTo>
                    <a:lnTo>
                      <a:pt x="18" y="19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6" y="21"/>
                    </a:lnTo>
                    <a:lnTo>
                      <a:pt x="25" y="31"/>
                    </a:lnTo>
                    <a:lnTo>
                      <a:pt x="34" y="42"/>
                    </a:lnTo>
                    <a:lnTo>
                      <a:pt x="42" y="53"/>
                    </a:lnTo>
                    <a:lnTo>
                      <a:pt x="54" y="65"/>
                    </a:lnTo>
                    <a:lnTo>
                      <a:pt x="63" y="76"/>
                    </a:lnTo>
                    <a:lnTo>
                      <a:pt x="73" y="87"/>
                    </a:lnTo>
                    <a:lnTo>
                      <a:pt x="81" y="98"/>
                    </a:lnTo>
                    <a:lnTo>
                      <a:pt x="92" y="107"/>
                    </a:lnTo>
                    <a:lnTo>
                      <a:pt x="102" y="117"/>
                    </a:lnTo>
                    <a:lnTo>
                      <a:pt x="113" y="124"/>
                    </a:lnTo>
                    <a:lnTo>
                      <a:pt x="123" y="130"/>
                    </a:lnTo>
                    <a:lnTo>
                      <a:pt x="133" y="136"/>
                    </a:lnTo>
                    <a:lnTo>
                      <a:pt x="145" y="137"/>
                    </a:lnTo>
                    <a:lnTo>
                      <a:pt x="155" y="139"/>
                    </a:lnTo>
                    <a:lnTo>
                      <a:pt x="15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4" name="Freeform 12">
                <a:extLst>
                  <a:ext uri="{FF2B5EF4-FFF2-40B4-BE49-F238E27FC236}">
                    <a16:creationId xmlns:a16="http://schemas.microsoft.com/office/drawing/2014/main" id="{24E3F5F2-5C76-47BD-AC8D-67C74EB0A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834"/>
                <a:ext cx="74" cy="61"/>
              </a:xfrm>
              <a:custGeom>
                <a:avLst/>
                <a:gdLst>
                  <a:gd name="T0" fmla="*/ 221 w 221"/>
                  <a:gd name="T1" fmla="*/ 1 h 182"/>
                  <a:gd name="T2" fmla="*/ 220 w 221"/>
                  <a:gd name="T3" fmla="*/ 0 h 182"/>
                  <a:gd name="T4" fmla="*/ 204 w 221"/>
                  <a:gd name="T5" fmla="*/ 2 h 182"/>
                  <a:gd name="T6" fmla="*/ 187 w 221"/>
                  <a:gd name="T7" fmla="*/ 9 h 182"/>
                  <a:gd name="T8" fmla="*/ 175 w 221"/>
                  <a:gd name="T9" fmla="*/ 18 h 182"/>
                  <a:gd name="T10" fmla="*/ 163 w 221"/>
                  <a:gd name="T11" fmla="*/ 31 h 182"/>
                  <a:gd name="T12" fmla="*/ 152 w 221"/>
                  <a:gd name="T13" fmla="*/ 46 h 182"/>
                  <a:gd name="T14" fmla="*/ 141 w 221"/>
                  <a:gd name="T15" fmla="*/ 63 h 182"/>
                  <a:gd name="T16" fmla="*/ 132 w 221"/>
                  <a:gd name="T17" fmla="*/ 81 h 182"/>
                  <a:gd name="T18" fmla="*/ 122 w 221"/>
                  <a:gd name="T19" fmla="*/ 97 h 182"/>
                  <a:gd name="T20" fmla="*/ 111 w 221"/>
                  <a:gd name="T21" fmla="*/ 117 h 182"/>
                  <a:gd name="T22" fmla="*/ 100 w 221"/>
                  <a:gd name="T23" fmla="*/ 132 h 182"/>
                  <a:gd name="T24" fmla="*/ 87 w 221"/>
                  <a:gd name="T25" fmla="*/ 148 h 182"/>
                  <a:gd name="T26" fmla="*/ 74 w 221"/>
                  <a:gd name="T27" fmla="*/ 160 h 182"/>
                  <a:gd name="T28" fmla="*/ 58 w 221"/>
                  <a:gd name="T29" fmla="*/ 171 h 182"/>
                  <a:gd name="T30" fmla="*/ 41 w 221"/>
                  <a:gd name="T31" fmla="*/ 178 h 182"/>
                  <a:gd name="T32" fmla="*/ 22 w 221"/>
                  <a:gd name="T33" fmla="*/ 180 h 182"/>
                  <a:gd name="T34" fmla="*/ 0 w 221"/>
                  <a:gd name="T35" fmla="*/ 179 h 182"/>
                  <a:gd name="T36" fmla="*/ 0 w 221"/>
                  <a:gd name="T37" fmla="*/ 180 h 182"/>
                  <a:gd name="T38" fmla="*/ 22 w 221"/>
                  <a:gd name="T39" fmla="*/ 182 h 182"/>
                  <a:gd name="T40" fmla="*/ 41 w 221"/>
                  <a:gd name="T41" fmla="*/ 179 h 182"/>
                  <a:gd name="T42" fmla="*/ 59 w 221"/>
                  <a:gd name="T43" fmla="*/ 173 h 182"/>
                  <a:gd name="T44" fmla="*/ 76 w 221"/>
                  <a:gd name="T45" fmla="*/ 161 h 182"/>
                  <a:gd name="T46" fmla="*/ 89 w 221"/>
                  <a:gd name="T47" fmla="*/ 149 h 182"/>
                  <a:gd name="T48" fmla="*/ 102 w 221"/>
                  <a:gd name="T49" fmla="*/ 133 h 182"/>
                  <a:gd name="T50" fmla="*/ 112 w 221"/>
                  <a:gd name="T51" fmla="*/ 118 h 182"/>
                  <a:gd name="T52" fmla="*/ 123 w 221"/>
                  <a:gd name="T53" fmla="*/ 100 h 182"/>
                  <a:gd name="T54" fmla="*/ 133 w 221"/>
                  <a:gd name="T55" fmla="*/ 82 h 182"/>
                  <a:gd name="T56" fmla="*/ 143 w 221"/>
                  <a:gd name="T57" fmla="*/ 64 h 182"/>
                  <a:gd name="T58" fmla="*/ 153 w 221"/>
                  <a:gd name="T59" fmla="*/ 47 h 182"/>
                  <a:gd name="T60" fmla="*/ 165 w 221"/>
                  <a:gd name="T61" fmla="*/ 32 h 182"/>
                  <a:gd name="T62" fmla="*/ 176 w 221"/>
                  <a:gd name="T63" fmla="*/ 20 h 182"/>
                  <a:gd name="T64" fmla="*/ 189 w 221"/>
                  <a:gd name="T65" fmla="*/ 10 h 182"/>
                  <a:gd name="T66" fmla="*/ 204 w 221"/>
                  <a:gd name="T67" fmla="*/ 3 h 182"/>
                  <a:gd name="T68" fmla="*/ 220 w 221"/>
                  <a:gd name="T69" fmla="*/ 2 h 182"/>
                  <a:gd name="T70" fmla="*/ 220 w 221"/>
                  <a:gd name="T71" fmla="*/ 1 h 182"/>
                  <a:gd name="T72" fmla="*/ 221 w 221"/>
                  <a:gd name="T73" fmla="*/ 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182">
                    <a:moveTo>
                      <a:pt x="221" y="1"/>
                    </a:moveTo>
                    <a:lnTo>
                      <a:pt x="220" y="0"/>
                    </a:lnTo>
                    <a:lnTo>
                      <a:pt x="204" y="2"/>
                    </a:lnTo>
                    <a:lnTo>
                      <a:pt x="187" y="9"/>
                    </a:lnTo>
                    <a:lnTo>
                      <a:pt x="175" y="18"/>
                    </a:lnTo>
                    <a:lnTo>
                      <a:pt x="163" y="31"/>
                    </a:lnTo>
                    <a:lnTo>
                      <a:pt x="152" y="46"/>
                    </a:lnTo>
                    <a:lnTo>
                      <a:pt x="141" y="63"/>
                    </a:lnTo>
                    <a:lnTo>
                      <a:pt x="132" y="81"/>
                    </a:lnTo>
                    <a:lnTo>
                      <a:pt x="122" y="97"/>
                    </a:lnTo>
                    <a:lnTo>
                      <a:pt x="111" y="117"/>
                    </a:lnTo>
                    <a:lnTo>
                      <a:pt x="100" y="132"/>
                    </a:lnTo>
                    <a:lnTo>
                      <a:pt x="87" y="148"/>
                    </a:lnTo>
                    <a:lnTo>
                      <a:pt x="74" y="160"/>
                    </a:lnTo>
                    <a:lnTo>
                      <a:pt x="58" y="171"/>
                    </a:lnTo>
                    <a:lnTo>
                      <a:pt x="41" y="178"/>
                    </a:lnTo>
                    <a:lnTo>
                      <a:pt x="22" y="180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22" y="182"/>
                    </a:lnTo>
                    <a:lnTo>
                      <a:pt x="41" y="179"/>
                    </a:lnTo>
                    <a:lnTo>
                      <a:pt x="59" y="173"/>
                    </a:lnTo>
                    <a:lnTo>
                      <a:pt x="76" y="161"/>
                    </a:lnTo>
                    <a:lnTo>
                      <a:pt x="89" y="149"/>
                    </a:lnTo>
                    <a:lnTo>
                      <a:pt x="102" y="133"/>
                    </a:lnTo>
                    <a:lnTo>
                      <a:pt x="112" y="118"/>
                    </a:lnTo>
                    <a:lnTo>
                      <a:pt x="123" y="100"/>
                    </a:lnTo>
                    <a:lnTo>
                      <a:pt x="133" y="82"/>
                    </a:lnTo>
                    <a:lnTo>
                      <a:pt x="143" y="64"/>
                    </a:lnTo>
                    <a:lnTo>
                      <a:pt x="153" y="47"/>
                    </a:lnTo>
                    <a:lnTo>
                      <a:pt x="165" y="32"/>
                    </a:lnTo>
                    <a:lnTo>
                      <a:pt x="176" y="20"/>
                    </a:lnTo>
                    <a:lnTo>
                      <a:pt x="189" y="10"/>
                    </a:lnTo>
                    <a:lnTo>
                      <a:pt x="204" y="3"/>
                    </a:lnTo>
                    <a:lnTo>
                      <a:pt x="220" y="2"/>
                    </a:lnTo>
                    <a:lnTo>
                      <a:pt x="220" y="1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5" name="Freeform 13">
                <a:extLst>
                  <a:ext uri="{FF2B5EF4-FFF2-40B4-BE49-F238E27FC236}">
                    <a16:creationId xmlns:a16="http://schemas.microsoft.com/office/drawing/2014/main" id="{94F24EA0-2A20-4C38-9788-4729EF4D9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34"/>
                <a:ext cx="60" cy="53"/>
              </a:xfrm>
              <a:custGeom>
                <a:avLst/>
                <a:gdLst>
                  <a:gd name="T0" fmla="*/ 180 w 180"/>
                  <a:gd name="T1" fmla="*/ 157 h 157"/>
                  <a:gd name="T2" fmla="*/ 168 w 180"/>
                  <a:gd name="T3" fmla="*/ 149 h 157"/>
                  <a:gd name="T4" fmla="*/ 154 w 180"/>
                  <a:gd name="T5" fmla="*/ 142 h 157"/>
                  <a:gd name="T6" fmla="*/ 141 w 180"/>
                  <a:gd name="T7" fmla="*/ 134 h 157"/>
                  <a:gd name="T8" fmla="*/ 126 w 180"/>
                  <a:gd name="T9" fmla="*/ 127 h 157"/>
                  <a:gd name="T10" fmla="*/ 113 w 180"/>
                  <a:gd name="T11" fmla="*/ 119 h 157"/>
                  <a:gd name="T12" fmla="*/ 98 w 180"/>
                  <a:gd name="T13" fmla="*/ 109 h 157"/>
                  <a:gd name="T14" fmla="*/ 85 w 180"/>
                  <a:gd name="T15" fmla="*/ 100 h 157"/>
                  <a:gd name="T16" fmla="*/ 71 w 180"/>
                  <a:gd name="T17" fmla="*/ 90 h 157"/>
                  <a:gd name="T18" fmla="*/ 59 w 180"/>
                  <a:gd name="T19" fmla="*/ 78 h 157"/>
                  <a:gd name="T20" fmla="*/ 47 w 180"/>
                  <a:gd name="T21" fmla="*/ 67 h 157"/>
                  <a:gd name="T22" fmla="*/ 36 w 180"/>
                  <a:gd name="T23" fmla="*/ 57 h 157"/>
                  <a:gd name="T24" fmla="*/ 25 w 180"/>
                  <a:gd name="T25" fmla="*/ 45 h 157"/>
                  <a:gd name="T26" fmla="*/ 18 w 180"/>
                  <a:gd name="T27" fmla="*/ 34 h 157"/>
                  <a:gd name="T28" fmla="*/ 10 w 180"/>
                  <a:gd name="T29" fmla="*/ 22 h 157"/>
                  <a:gd name="T30" fmla="*/ 4 w 180"/>
                  <a:gd name="T31" fmla="*/ 12 h 157"/>
                  <a:gd name="T32" fmla="*/ 1 w 180"/>
                  <a:gd name="T33" fmla="*/ 0 h 157"/>
                  <a:gd name="T34" fmla="*/ 0 w 180"/>
                  <a:gd name="T35" fmla="*/ 0 h 157"/>
                  <a:gd name="T36" fmla="*/ 3 w 180"/>
                  <a:gd name="T37" fmla="*/ 12 h 157"/>
                  <a:gd name="T38" fmla="*/ 9 w 180"/>
                  <a:gd name="T39" fmla="*/ 25 h 157"/>
                  <a:gd name="T40" fmla="*/ 15 w 180"/>
                  <a:gd name="T41" fmla="*/ 35 h 157"/>
                  <a:gd name="T42" fmla="*/ 23 w 180"/>
                  <a:gd name="T43" fmla="*/ 47 h 157"/>
                  <a:gd name="T44" fmla="*/ 33 w 180"/>
                  <a:gd name="T45" fmla="*/ 58 h 157"/>
                  <a:gd name="T46" fmla="*/ 44 w 180"/>
                  <a:gd name="T47" fmla="*/ 69 h 157"/>
                  <a:gd name="T48" fmla="*/ 57 w 180"/>
                  <a:gd name="T49" fmla="*/ 79 h 157"/>
                  <a:gd name="T50" fmla="*/ 70 w 180"/>
                  <a:gd name="T51" fmla="*/ 91 h 157"/>
                  <a:gd name="T52" fmla="*/ 83 w 180"/>
                  <a:gd name="T53" fmla="*/ 100 h 157"/>
                  <a:gd name="T54" fmla="*/ 97 w 180"/>
                  <a:gd name="T55" fmla="*/ 110 h 157"/>
                  <a:gd name="T56" fmla="*/ 112 w 180"/>
                  <a:gd name="T57" fmla="*/ 120 h 157"/>
                  <a:gd name="T58" fmla="*/ 125 w 180"/>
                  <a:gd name="T59" fmla="*/ 129 h 157"/>
                  <a:gd name="T60" fmla="*/ 139 w 180"/>
                  <a:gd name="T61" fmla="*/ 137 h 157"/>
                  <a:gd name="T62" fmla="*/ 152 w 180"/>
                  <a:gd name="T63" fmla="*/ 145 h 157"/>
                  <a:gd name="T64" fmla="*/ 167 w 180"/>
                  <a:gd name="T65" fmla="*/ 151 h 157"/>
                  <a:gd name="T66" fmla="*/ 178 w 180"/>
                  <a:gd name="T67" fmla="*/ 157 h 157"/>
                  <a:gd name="T68" fmla="*/ 180 w 180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57">
                    <a:moveTo>
                      <a:pt x="180" y="157"/>
                    </a:moveTo>
                    <a:lnTo>
                      <a:pt x="168" y="149"/>
                    </a:lnTo>
                    <a:lnTo>
                      <a:pt x="154" y="142"/>
                    </a:lnTo>
                    <a:lnTo>
                      <a:pt x="141" y="134"/>
                    </a:lnTo>
                    <a:lnTo>
                      <a:pt x="126" y="127"/>
                    </a:lnTo>
                    <a:lnTo>
                      <a:pt x="113" y="119"/>
                    </a:lnTo>
                    <a:lnTo>
                      <a:pt x="98" y="109"/>
                    </a:lnTo>
                    <a:lnTo>
                      <a:pt x="85" y="100"/>
                    </a:lnTo>
                    <a:lnTo>
                      <a:pt x="71" y="90"/>
                    </a:lnTo>
                    <a:lnTo>
                      <a:pt x="59" y="78"/>
                    </a:lnTo>
                    <a:lnTo>
                      <a:pt x="47" y="67"/>
                    </a:lnTo>
                    <a:lnTo>
                      <a:pt x="36" y="57"/>
                    </a:lnTo>
                    <a:lnTo>
                      <a:pt x="25" y="45"/>
                    </a:lnTo>
                    <a:lnTo>
                      <a:pt x="18" y="34"/>
                    </a:lnTo>
                    <a:lnTo>
                      <a:pt x="10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9" y="25"/>
                    </a:lnTo>
                    <a:lnTo>
                      <a:pt x="15" y="35"/>
                    </a:lnTo>
                    <a:lnTo>
                      <a:pt x="23" y="47"/>
                    </a:lnTo>
                    <a:lnTo>
                      <a:pt x="33" y="58"/>
                    </a:lnTo>
                    <a:lnTo>
                      <a:pt x="44" y="69"/>
                    </a:lnTo>
                    <a:lnTo>
                      <a:pt x="57" y="79"/>
                    </a:lnTo>
                    <a:lnTo>
                      <a:pt x="70" y="91"/>
                    </a:lnTo>
                    <a:lnTo>
                      <a:pt x="83" y="100"/>
                    </a:lnTo>
                    <a:lnTo>
                      <a:pt x="97" y="110"/>
                    </a:lnTo>
                    <a:lnTo>
                      <a:pt x="112" y="120"/>
                    </a:lnTo>
                    <a:lnTo>
                      <a:pt x="125" y="129"/>
                    </a:lnTo>
                    <a:lnTo>
                      <a:pt x="139" y="137"/>
                    </a:lnTo>
                    <a:lnTo>
                      <a:pt x="152" y="145"/>
                    </a:lnTo>
                    <a:lnTo>
                      <a:pt x="167" y="151"/>
                    </a:lnTo>
                    <a:lnTo>
                      <a:pt x="178" y="157"/>
                    </a:lnTo>
                    <a:lnTo>
                      <a:pt x="180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6" name="Freeform 14">
                <a:extLst>
                  <a:ext uri="{FF2B5EF4-FFF2-40B4-BE49-F238E27FC236}">
                    <a16:creationId xmlns:a16="http://schemas.microsoft.com/office/drawing/2014/main" id="{CE364066-2508-4CE7-8BD9-96D0F547B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852"/>
                <a:ext cx="52" cy="36"/>
              </a:xfrm>
              <a:custGeom>
                <a:avLst/>
                <a:gdLst>
                  <a:gd name="T0" fmla="*/ 153 w 156"/>
                  <a:gd name="T1" fmla="*/ 1 h 109"/>
                  <a:gd name="T2" fmla="*/ 154 w 156"/>
                  <a:gd name="T3" fmla="*/ 0 h 109"/>
                  <a:gd name="T4" fmla="*/ 149 w 156"/>
                  <a:gd name="T5" fmla="*/ 11 h 109"/>
                  <a:gd name="T6" fmla="*/ 141 w 156"/>
                  <a:gd name="T7" fmla="*/ 22 h 109"/>
                  <a:gd name="T8" fmla="*/ 136 w 156"/>
                  <a:gd name="T9" fmla="*/ 33 h 109"/>
                  <a:gd name="T10" fmla="*/ 128 w 156"/>
                  <a:gd name="T11" fmla="*/ 44 h 109"/>
                  <a:gd name="T12" fmla="*/ 119 w 156"/>
                  <a:gd name="T13" fmla="*/ 55 h 109"/>
                  <a:gd name="T14" fmla="*/ 109 w 156"/>
                  <a:gd name="T15" fmla="*/ 64 h 109"/>
                  <a:gd name="T16" fmla="*/ 100 w 156"/>
                  <a:gd name="T17" fmla="*/ 74 h 109"/>
                  <a:gd name="T18" fmla="*/ 89 w 156"/>
                  <a:gd name="T19" fmla="*/ 83 h 109"/>
                  <a:gd name="T20" fmla="*/ 79 w 156"/>
                  <a:gd name="T21" fmla="*/ 89 h 109"/>
                  <a:gd name="T22" fmla="*/ 68 w 156"/>
                  <a:gd name="T23" fmla="*/ 96 h 109"/>
                  <a:gd name="T24" fmla="*/ 56 w 156"/>
                  <a:gd name="T25" fmla="*/ 102 h 109"/>
                  <a:gd name="T26" fmla="*/ 46 w 156"/>
                  <a:gd name="T27" fmla="*/ 105 h 109"/>
                  <a:gd name="T28" fmla="*/ 34 w 156"/>
                  <a:gd name="T29" fmla="*/ 107 h 109"/>
                  <a:gd name="T30" fmla="*/ 24 w 156"/>
                  <a:gd name="T31" fmla="*/ 108 h 109"/>
                  <a:gd name="T32" fmla="*/ 11 w 156"/>
                  <a:gd name="T33" fmla="*/ 107 h 109"/>
                  <a:gd name="T34" fmla="*/ 1 w 156"/>
                  <a:gd name="T35" fmla="*/ 104 h 109"/>
                  <a:gd name="T36" fmla="*/ 0 w 156"/>
                  <a:gd name="T37" fmla="*/ 105 h 109"/>
                  <a:gd name="T38" fmla="*/ 11 w 156"/>
                  <a:gd name="T39" fmla="*/ 108 h 109"/>
                  <a:gd name="T40" fmla="*/ 24 w 156"/>
                  <a:gd name="T41" fmla="*/ 109 h 109"/>
                  <a:gd name="T42" fmla="*/ 34 w 156"/>
                  <a:gd name="T43" fmla="*/ 109 h 109"/>
                  <a:gd name="T44" fmla="*/ 46 w 156"/>
                  <a:gd name="T45" fmla="*/ 107 h 109"/>
                  <a:gd name="T46" fmla="*/ 57 w 156"/>
                  <a:gd name="T47" fmla="*/ 103 h 109"/>
                  <a:gd name="T48" fmla="*/ 70 w 156"/>
                  <a:gd name="T49" fmla="*/ 97 h 109"/>
                  <a:gd name="T50" fmla="*/ 80 w 156"/>
                  <a:gd name="T51" fmla="*/ 90 h 109"/>
                  <a:gd name="T52" fmla="*/ 90 w 156"/>
                  <a:gd name="T53" fmla="*/ 84 h 109"/>
                  <a:gd name="T54" fmla="*/ 101 w 156"/>
                  <a:gd name="T55" fmla="*/ 75 h 109"/>
                  <a:gd name="T56" fmla="*/ 110 w 156"/>
                  <a:gd name="T57" fmla="*/ 66 h 109"/>
                  <a:gd name="T58" fmla="*/ 121 w 156"/>
                  <a:gd name="T59" fmla="*/ 55 h 109"/>
                  <a:gd name="T60" fmla="*/ 129 w 156"/>
                  <a:gd name="T61" fmla="*/ 46 h 109"/>
                  <a:gd name="T62" fmla="*/ 137 w 156"/>
                  <a:gd name="T63" fmla="*/ 34 h 109"/>
                  <a:gd name="T64" fmla="*/ 145 w 156"/>
                  <a:gd name="T65" fmla="*/ 23 h 109"/>
                  <a:gd name="T66" fmla="*/ 150 w 156"/>
                  <a:gd name="T67" fmla="*/ 12 h 109"/>
                  <a:gd name="T68" fmla="*/ 155 w 156"/>
                  <a:gd name="T69" fmla="*/ 2 h 109"/>
                  <a:gd name="T70" fmla="*/ 156 w 156"/>
                  <a:gd name="T71" fmla="*/ 1 h 109"/>
                  <a:gd name="T72" fmla="*/ 153 w 156"/>
                  <a:gd name="T73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9">
                    <a:moveTo>
                      <a:pt x="153" y="1"/>
                    </a:moveTo>
                    <a:lnTo>
                      <a:pt x="154" y="0"/>
                    </a:lnTo>
                    <a:lnTo>
                      <a:pt x="149" y="11"/>
                    </a:lnTo>
                    <a:lnTo>
                      <a:pt x="141" y="22"/>
                    </a:lnTo>
                    <a:lnTo>
                      <a:pt x="136" y="33"/>
                    </a:lnTo>
                    <a:lnTo>
                      <a:pt x="128" y="44"/>
                    </a:lnTo>
                    <a:lnTo>
                      <a:pt x="119" y="55"/>
                    </a:lnTo>
                    <a:lnTo>
                      <a:pt x="109" y="64"/>
                    </a:lnTo>
                    <a:lnTo>
                      <a:pt x="100" y="74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6"/>
                    </a:lnTo>
                    <a:lnTo>
                      <a:pt x="56" y="102"/>
                    </a:lnTo>
                    <a:lnTo>
                      <a:pt x="46" y="105"/>
                    </a:lnTo>
                    <a:lnTo>
                      <a:pt x="34" y="107"/>
                    </a:lnTo>
                    <a:lnTo>
                      <a:pt x="24" y="108"/>
                    </a:lnTo>
                    <a:lnTo>
                      <a:pt x="11" y="107"/>
                    </a:lnTo>
                    <a:lnTo>
                      <a:pt x="1" y="104"/>
                    </a:lnTo>
                    <a:lnTo>
                      <a:pt x="0" y="105"/>
                    </a:lnTo>
                    <a:lnTo>
                      <a:pt x="11" y="108"/>
                    </a:lnTo>
                    <a:lnTo>
                      <a:pt x="24" y="109"/>
                    </a:lnTo>
                    <a:lnTo>
                      <a:pt x="34" y="109"/>
                    </a:lnTo>
                    <a:lnTo>
                      <a:pt x="46" y="107"/>
                    </a:lnTo>
                    <a:lnTo>
                      <a:pt x="57" y="103"/>
                    </a:lnTo>
                    <a:lnTo>
                      <a:pt x="70" y="97"/>
                    </a:lnTo>
                    <a:lnTo>
                      <a:pt x="80" y="90"/>
                    </a:lnTo>
                    <a:lnTo>
                      <a:pt x="90" y="84"/>
                    </a:lnTo>
                    <a:lnTo>
                      <a:pt x="101" y="75"/>
                    </a:lnTo>
                    <a:lnTo>
                      <a:pt x="110" y="66"/>
                    </a:lnTo>
                    <a:lnTo>
                      <a:pt x="121" y="55"/>
                    </a:lnTo>
                    <a:lnTo>
                      <a:pt x="129" y="46"/>
                    </a:lnTo>
                    <a:lnTo>
                      <a:pt x="137" y="34"/>
                    </a:lnTo>
                    <a:lnTo>
                      <a:pt x="145" y="23"/>
                    </a:lnTo>
                    <a:lnTo>
                      <a:pt x="150" y="12"/>
                    </a:lnTo>
                    <a:lnTo>
                      <a:pt x="155" y="2"/>
                    </a:lnTo>
                    <a:lnTo>
                      <a:pt x="156" y="1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7" name="Freeform 15">
                <a:extLst>
                  <a:ext uri="{FF2B5EF4-FFF2-40B4-BE49-F238E27FC236}">
                    <a16:creationId xmlns:a16="http://schemas.microsoft.com/office/drawing/2014/main" id="{1331D669-3A0E-4950-B7EC-84D131741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16"/>
                <a:ext cx="31" cy="36"/>
              </a:xfrm>
              <a:custGeom>
                <a:avLst/>
                <a:gdLst>
                  <a:gd name="T0" fmla="*/ 92 w 93"/>
                  <a:gd name="T1" fmla="*/ 0 h 107"/>
                  <a:gd name="T2" fmla="*/ 92 w 93"/>
                  <a:gd name="T3" fmla="*/ 0 h 107"/>
                  <a:gd name="T4" fmla="*/ 71 w 93"/>
                  <a:gd name="T5" fmla="*/ 2 h 107"/>
                  <a:gd name="T6" fmla="*/ 53 w 93"/>
                  <a:gd name="T7" fmla="*/ 8 h 107"/>
                  <a:gd name="T8" fmla="*/ 39 w 93"/>
                  <a:gd name="T9" fmla="*/ 18 h 107"/>
                  <a:gd name="T10" fmla="*/ 25 w 93"/>
                  <a:gd name="T11" fmla="*/ 30 h 107"/>
                  <a:gd name="T12" fmla="*/ 14 w 93"/>
                  <a:gd name="T13" fmla="*/ 46 h 107"/>
                  <a:gd name="T14" fmla="*/ 7 w 93"/>
                  <a:gd name="T15" fmla="*/ 65 h 107"/>
                  <a:gd name="T16" fmla="*/ 2 w 93"/>
                  <a:gd name="T17" fmla="*/ 84 h 107"/>
                  <a:gd name="T18" fmla="*/ 0 w 93"/>
                  <a:gd name="T19" fmla="*/ 107 h 107"/>
                  <a:gd name="T20" fmla="*/ 2 w 93"/>
                  <a:gd name="T21" fmla="*/ 107 h 107"/>
                  <a:gd name="T22" fmla="*/ 3 w 93"/>
                  <a:gd name="T23" fmla="*/ 84 h 107"/>
                  <a:gd name="T24" fmla="*/ 7 w 93"/>
                  <a:gd name="T25" fmla="*/ 65 h 107"/>
                  <a:gd name="T26" fmla="*/ 16 w 93"/>
                  <a:gd name="T27" fmla="*/ 47 h 107"/>
                  <a:gd name="T28" fmla="*/ 28 w 93"/>
                  <a:gd name="T29" fmla="*/ 31 h 107"/>
                  <a:gd name="T30" fmla="*/ 40 w 93"/>
                  <a:gd name="T31" fmla="*/ 19 h 107"/>
                  <a:gd name="T32" fmla="*/ 56 w 93"/>
                  <a:gd name="T33" fmla="*/ 10 h 107"/>
                  <a:gd name="T34" fmla="*/ 71 w 93"/>
                  <a:gd name="T35" fmla="*/ 3 h 107"/>
                  <a:gd name="T36" fmla="*/ 92 w 93"/>
                  <a:gd name="T37" fmla="*/ 1 h 107"/>
                  <a:gd name="T38" fmla="*/ 93 w 93"/>
                  <a:gd name="T39" fmla="*/ 1 h 107"/>
                  <a:gd name="T40" fmla="*/ 92 w 93"/>
                  <a:gd name="T4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7">
                    <a:moveTo>
                      <a:pt x="92" y="0"/>
                    </a:moveTo>
                    <a:lnTo>
                      <a:pt x="92" y="0"/>
                    </a:lnTo>
                    <a:lnTo>
                      <a:pt x="71" y="2"/>
                    </a:lnTo>
                    <a:lnTo>
                      <a:pt x="53" y="8"/>
                    </a:lnTo>
                    <a:lnTo>
                      <a:pt x="39" y="18"/>
                    </a:lnTo>
                    <a:lnTo>
                      <a:pt x="25" y="30"/>
                    </a:lnTo>
                    <a:lnTo>
                      <a:pt x="14" y="46"/>
                    </a:lnTo>
                    <a:lnTo>
                      <a:pt x="7" y="65"/>
                    </a:lnTo>
                    <a:lnTo>
                      <a:pt x="2" y="84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84"/>
                    </a:lnTo>
                    <a:lnTo>
                      <a:pt x="7" y="65"/>
                    </a:lnTo>
                    <a:lnTo>
                      <a:pt x="16" y="47"/>
                    </a:lnTo>
                    <a:lnTo>
                      <a:pt x="28" y="31"/>
                    </a:lnTo>
                    <a:lnTo>
                      <a:pt x="40" y="19"/>
                    </a:lnTo>
                    <a:lnTo>
                      <a:pt x="56" y="10"/>
                    </a:lnTo>
                    <a:lnTo>
                      <a:pt x="71" y="3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8" name="Freeform 16">
                <a:extLst>
                  <a:ext uri="{FF2B5EF4-FFF2-40B4-BE49-F238E27FC236}">
                    <a16:creationId xmlns:a16="http://schemas.microsoft.com/office/drawing/2014/main" id="{720F406A-685B-4829-B601-97A1E508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8"/>
                <a:ext cx="17" cy="29"/>
              </a:xfrm>
              <a:custGeom>
                <a:avLst/>
                <a:gdLst>
                  <a:gd name="T0" fmla="*/ 46 w 50"/>
                  <a:gd name="T1" fmla="*/ 1 h 87"/>
                  <a:gd name="T2" fmla="*/ 48 w 50"/>
                  <a:gd name="T3" fmla="*/ 0 h 87"/>
                  <a:gd name="T4" fmla="*/ 0 w 50"/>
                  <a:gd name="T5" fmla="*/ 87 h 87"/>
                  <a:gd name="T6" fmla="*/ 2 w 50"/>
                  <a:gd name="T7" fmla="*/ 87 h 87"/>
                  <a:gd name="T8" fmla="*/ 50 w 50"/>
                  <a:gd name="T9" fmla="*/ 1 h 87"/>
                  <a:gd name="T10" fmla="*/ 50 w 50"/>
                  <a:gd name="T11" fmla="*/ 1 h 87"/>
                  <a:gd name="T12" fmla="*/ 46 w 50"/>
                  <a:gd name="T13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7">
                    <a:moveTo>
                      <a:pt x="46" y="1"/>
                    </a:moveTo>
                    <a:lnTo>
                      <a:pt x="48" y="0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9" name="Freeform 17">
                <a:extLst>
                  <a:ext uri="{FF2B5EF4-FFF2-40B4-BE49-F238E27FC236}">
                    <a16:creationId xmlns:a16="http://schemas.microsoft.com/office/drawing/2014/main" id="{7FF29DC0-3D2E-4181-806C-1FA1358C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51"/>
                <a:ext cx="17" cy="37"/>
              </a:xfrm>
              <a:custGeom>
                <a:avLst/>
                <a:gdLst>
                  <a:gd name="T0" fmla="*/ 2 w 50"/>
                  <a:gd name="T1" fmla="*/ 0 h 112"/>
                  <a:gd name="T2" fmla="*/ 0 w 50"/>
                  <a:gd name="T3" fmla="*/ 2 h 112"/>
                  <a:gd name="T4" fmla="*/ 3 w 50"/>
                  <a:gd name="T5" fmla="*/ 8 h 112"/>
                  <a:gd name="T6" fmla="*/ 6 w 50"/>
                  <a:gd name="T7" fmla="*/ 13 h 112"/>
                  <a:gd name="T8" fmla="*/ 11 w 50"/>
                  <a:gd name="T9" fmla="*/ 20 h 112"/>
                  <a:gd name="T10" fmla="*/ 13 w 50"/>
                  <a:gd name="T11" fmla="*/ 26 h 112"/>
                  <a:gd name="T12" fmla="*/ 17 w 50"/>
                  <a:gd name="T13" fmla="*/ 31 h 112"/>
                  <a:gd name="T14" fmla="*/ 22 w 50"/>
                  <a:gd name="T15" fmla="*/ 38 h 112"/>
                  <a:gd name="T16" fmla="*/ 25 w 50"/>
                  <a:gd name="T17" fmla="*/ 46 h 112"/>
                  <a:gd name="T18" fmla="*/ 30 w 50"/>
                  <a:gd name="T19" fmla="*/ 51 h 112"/>
                  <a:gd name="T20" fmla="*/ 33 w 50"/>
                  <a:gd name="T21" fmla="*/ 59 h 112"/>
                  <a:gd name="T22" fmla="*/ 35 w 50"/>
                  <a:gd name="T23" fmla="*/ 66 h 112"/>
                  <a:gd name="T24" fmla="*/ 40 w 50"/>
                  <a:gd name="T25" fmla="*/ 74 h 112"/>
                  <a:gd name="T26" fmla="*/ 43 w 50"/>
                  <a:gd name="T27" fmla="*/ 79 h 112"/>
                  <a:gd name="T28" fmla="*/ 44 w 50"/>
                  <a:gd name="T29" fmla="*/ 87 h 112"/>
                  <a:gd name="T30" fmla="*/ 46 w 50"/>
                  <a:gd name="T31" fmla="*/ 96 h 112"/>
                  <a:gd name="T32" fmla="*/ 46 w 50"/>
                  <a:gd name="T33" fmla="*/ 104 h 112"/>
                  <a:gd name="T34" fmla="*/ 46 w 50"/>
                  <a:gd name="T35" fmla="*/ 112 h 112"/>
                  <a:gd name="T36" fmla="*/ 50 w 50"/>
                  <a:gd name="T37" fmla="*/ 112 h 112"/>
                  <a:gd name="T38" fmla="*/ 49 w 50"/>
                  <a:gd name="T39" fmla="*/ 104 h 112"/>
                  <a:gd name="T40" fmla="*/ 48 w 50"/>
                  <a:gd name="T41" fmla="*/ 96 h 112"/>
                  <a:gd name="T42" fmla="*/ 46 w 50"/>
                  <a:gd name="T43" fmla="*/ 87 h 112"/>
                  <a:gd name="T44" fmla="*/ 44 w 50"/>
                  <a:gd name="T45" fmla="*/ 79 h 112"/>
                  <a:gd name="T46" fmla="*/ 42 w 50"/>
                  <a:gd name="T47" fmla="*/ 72 h 112"/>
                  <a:gd name="T48" fmla="*/ 37 w 50"/>
                  <a:gd name="T49" fmla="*/ 65 h 112"/>
                  <a:gd name="T50" fmla="*/ 34 w 50"/>
                  <a:gd name="T51" fmla="*/ 58 h 112"/>
                  <a:gd name="T52" fmla="*/ 31 w 50"/>
                  <a:gd name="T53" fmla="*/ 50 h 112"/>
                  <a:gd name="T54" fmla="*/ 26 w 50"/>
                  <a:gd name="T55" fmla="*/ 43 h 112"/>
                  <a:gd name="T56" fmla="*/ 23 w 50"/>
                  <a:gd name="T57" fmla="*/ 38 h 112"/>
                  <a:gd name="T58" fmla="*/ 18 w 50"/>
                  <a:gd name="T59" fmla="*/ 30 h 112"/>
                  <a:gd name="T60" fmla="*/ 15 w 50"/>
                  <a:gd name="T61" fmla="*/ 24 h 112"/>
                  <a:gd name="T62" fmla="*/ 12 w 50"/>
                  <a:gd name="T63" fmla="*/ 19 h 112"/>
                  <a:gd name="T64" fmla="*/ 7 w 50"/>
                  <a:gd name="T65" fmla="*/ 12 h 112"/>
                  <a:gd name="T66" fmla="*/ 4 w 50"/>
                  <a:gd name="T67" fmla="*/ 6 h 112"/>
                  <a:gd name="T68" fmla="*/ 2 w 50"/>
                  <a:gd name="T69" fmla="*/ 0 h 112"/>
                  <a:gd name="T70" fmla="*/ 2 w 50"/>
                  <a:gd name="T71" fmla="*/ 2 h 112"/>
                  <a:gd name="T72" fmla="*/ 2 w 50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12">
                    <a:moveTo>
                      <a:pt x="2" y="0"/>
                    </a:moveTo>
                    <a:lnTo>
                      <a:pt x="0" y="2"/>
                    </a:lnTo>
                    <a:lnTo>
                      <a:pt x="3" y="8"/>
                    </a:lnTo>
                    <a:lnTo>
                      <a:pt x="6" y="13"/>
                    </a:lnTo>
                    <a:lnTo>
                      <a:pt x="11" y="20"/>
                    </a:lnTo>
                    <a:lnTo>
                      <a:pt x="13" y="26"/>
                    </a:lnTo>
                    <a:lnTo>
                      <a:pt x="17" y="31"/>
                    </a:lnTo>
                    <a:lnTo>
                      <a:pt x="22" y="38"/>
                    </a:lnTo>
                    <a:lnTo>
                      <a:pt x="25" y="46"/>
                    </a:lnTo>
                    <a:lnTo>
                      <a:pt x="30" y="51"/>
                    </a:lnTo>
                    <a:lnTo>
                      <a:pt x="33" y="59"/>
                    </a:lnTo>
                    <a:lnTo>
                      <a:pt x="35" y="66"/>
                    </a:lnTo>
                    <a:lnTo>
                      <a:pt x="40" y="74"/>
                    </a:lnTo>
                    <a:lnTo>
                      <a:pt x="43" y="79"/>
                    </a:lnTo>
                    <a:lnTo>
                      <a:pt x="44" y="87"/>
                    </a:lnTo>
                    <a:lnTo>
                      <a:pt x="46" y="96"/>
                    </a:lnTo>
                    <a:lnTo>
                      <a:pt x="46" y="104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49" y="104"/>
                    </a:lnTo>
                    <a:lnTo>
                      <a:pt x="48" y="96"/>
                    </a:lnTo>
                    <a:lnTo>
                      <a:pt x="46" y="87"/>
                    </a:lnTo>
                    <a:lnTo>
                      <a:pt x="44" y="79"/>
                    </a:lnTo>
                    <a:lnTo>
                      <a:pt x="42" y="72"/>
                    </a:lnTo>
                    <a:lnTo>
                      <a:pt x="37" y="65"/>
                    </a:lnTo>
                    <a:lnTo>
                      <a:pt x="34" y="58"/>
                    </a:lnTo>
                    <a:lnTo>
                      <a:pt x="31" y="50"/>
                    </a:lnTo>
                    <a:lnTo>
                      <a:pt x="26" y="43"/>
                    </a:lnTo>
                    <a:lnTo>
                      <a:pt x="23" y="38"/>
                    </a:lnTo>
                    <a:lnTo>
                      <a:pt x="18" y="30"/>
                    </a:lnTo>
                    <a:lnTo>
                      <a:pt x="15" y="24"/>
                    </a:lnTo>
                    <a:lnTo>
                      <a:pt x="12" y="19"/>
                    </a:lnTo>
                    <a:lnTo>
                      <a:pt x="7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0" name="Freeform 18">
                <a:extLst>
                  <a:ext uri="{FF2B5EF4-FFF2-40B4-BE49-F238E27FC236}">
                    <a16:creationId xmlns:a16="http://schemas.microsoft.com/office/drawing/2014/main" id="{D886798F-978C-4ACE-81E9-C6C053A9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36"/>
                <a:ext cx="23" cy="15"/>
              </a:xfrm>
              <a:custGeom>
                <a:avLst/>
                <a:gdLst>
                  <a:gd name="T0" fmla="*/ 67 w 69"/>
                  <a:gd name="T1" fmla="*/ 1 h 46"/>
                  <a:gd name="T2" fmla="*/ 66 w 69"/>
                  <a:gd name="T3" fmla="*/ 0 h 46"/>
                  <a:gd name="T4" fmla="*/ 65 w 69"/>
                  <a:gd name="T5" fmla="*/ 7 h 46"/>
                  <a:gd name="T6" fmla="*/ 58 w 69"/>
                  <a:gd name="T7" fmla="*/ 14 h 46"/>
                  <a:gd name="T8" fmla="*/ 49 w 69"/>
                  <a:gd name="T9" fmla="*/ 21 h 46"/>
                  <a:gd name="T10" fmla="*/ 38 w 69"/>
                  <a:gd name="T11" fmla="*/ 28 h 46"/>
                  <a:gd name="T12" fmla="*/ 27 w 69"/>
                  <a:gd name="T13" fmla="*/ 36 h 46"/>
                  <a:gd name="T14" fmla="*/ 15 w 69"/>
                  <a:gd name="T15" fmla="*/ 40 h 46"/>
                  <a:gd name="T16" fmla="*/ 6 w 69"/>
                  <a:gd name="T17" fmla="*/ 44 h 46"/>
                  <a:gd name="T18" fmla="*/ 0 w 69"/>
                  <a:gd name="T19" fmla="*/ 45 h 46"/>
                  <a:gd name="T20" fmla="*/ 0 w 69"/>
                  <a:gd name="T21" fmla="*/ 46 h 46"/>
                  <a:gd name="T22" fmla="*/ 6 w 69"/>
                  <a:gd name="T23" fmla="*/ 45 h 46"/>
                  <a:gd name="T24" fmla="*/ 17 w 69"/>
                  <a:gd name="T25" fmla="*/ 41 h 46"/>
                  <a:gd name="T26" fmla="*/ 28 w 69"/>
                  <a:gd name="T27" fmla="*/ 36 h 46"/>
                  <a:gd name="T28" fmla="*/ 39 w 69"/>
                  <a:gd name="T29" fmla="*/ 29 h 46"/>
                  <a:gd name="T30" fmla="*/ 51 w 69"/>
                  <a:gd name="T31" fmla="*/ 22 h 46"/>
                  <a:gd name="T32" fmla="*/ 59 w 69"/>
                  <a:gd name="T33" fmla="*/ 16 h 46"/>
                  <a:gd name="T34" fmla="*/ 66 w 69"/>
                  <a:gd name="T35" fmla="*/ 8 h 46"/>
                  <a:gd name="T36" fmla="*/ 69 w 69"/>
                  <a:gd name="T37" fmla="*/ 0 h 46"/>
                  <a:gd name="T38" fmla="*/ 68 w 69"/>
                  <a:gd name="T39" fmla="*/ 0 h 46"/>
                  <a:gd name="T40" fmla="*/ 67 w 69"/>
                  <a:gd name="T4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46">
                    <a:moveTo>
                      <a:pt x="67" y="1"/>
                    </a:moveTo>
                    <a:lnTo>
                      <a:pt x="66" y="0"/>
                    </a:lnTo>
                    <a:lnTo>
                      <a:pt x="65" y="7"/>
                    </a:lnTo>
                    <a:lnTo>
                      <a:pt x="58" y="14"/>
                    </a:lnTo>
                    <a:lnTo>
                      <a:pt x="49" y="21"/>
                    </a:lnTo>
                    <a:lnTo>
                      <a:pt x="38" y="28"/>
                    </a:lnTo>
                    <a:lnTo>
                      <a:pt x="27" y="36"/>
                    </a:lnTo>
                    <a:lnTo>
                      <a:pt x="15" y="40"/>
                    </a:lnTo>
                    <a:lnTo>
                      <a:pt x="6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6" y="45"/>
                    </a:lnTo>
                    <a:lnTo>
                      <a:pt x="17" y="41"/>
                    </a:lnTo>
                    <a:lnTo>
                      <a:pt x="28" y="36"/>
                    </a:lnTo>
                    <a:lnTo>
                      <a:pt x="39" y="29"/>
                    </a:lnTo>
                    <a:lnTo>
                      <a:pt x="51" y="22"/>
                    </a:lnTo>
                    <a:lnTo>
                      <a:pt x="59" y="16"/>
                    </a:lnTo>
                    <a:lnTo>
                      <a:pt x="66" y="8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1" name="Freeform 19">
                <a:extLst>
                  <a:ext uri="{FF2B5EF4-FFF2-40B4-BE49-F238E27FC236}">
                    <a16:creationId xmlns:a16="http://schemas.microsoft.com/office/drawing/2014/main" id="{6A53D48F-4F41-4DF5-B7ED-0A7C7F16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731"/>
                <a:ext cx="5" cy="5"/>
              </a:xfrm>
              <a:custGeom>
                <a:avLst/>
                <a:gdLst>
                  <a:gd name="T0" fmla="*/ 0 w 14"/>
                  <a:gd name="T1" fmla="*/ 1 h 17"/>
                  <a:gd name="T2" fmla="*/ 0 w 14"/>
                  <a:gd name="T3" fmla="*/ 1 h 17"/>
                  <a:gd name="T4" fmla="*/ 13 w 14"/>
                  <a:gd name="T5" fmla="*/ 17 h 17"/>
                  <a:gd name="T6" fmla="*/ 14 w 14"/>
                  <a:gd name="T7" fmla="*/ 15 h 17"/>
                  <a:gd name="T8" fmla="*/ 0 w 14"/>
                  <a:gd name="T9" fmla="*/ 0 h 17"/>
                  <a:gd name="T10" fmla="*/ 0 w 14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0" y="1"/>
                    </a:moveTo>
                    <a:lnTo>
                      <a:pt x="0" y="1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2" name="Freeform 20">
                <a:extLst>
                  <a:ext uri="{FF2B5EF4-FFF2-40B4-BE49-F238E27FC236}">
                    <a16:creationId xmlns:a16="http://schemas.microsoft.com/office/drawing/2014/main" id="{5B115C71-57B9-4743-BBCF-D1495380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707"/>
                <a:ext cx="32" cy="24"/>
              </a:xfrm>
              <a:custGeom>
                <a:avLst/>
                <a:gdLst>
                  <a:gd name="T0" fmla="*/ 93 w 96"/>
                  <a:gd name="T1" fmla="*/ 0 h 71"/>
                  <a:gd name="T2" fmla="*/ 94 w 96"/>
                  <a:gd name="T3" fmla="*/ 0 h 71"/>
                  <a:gd name="T4" fmla="*/ 86 w 96"/>
                  <a:gd name="T5" fmla="*/ 2 h 71"/>
                  <a:gd name="T6" fmla="*/ 72 w 96"/>
                  <a:gd name="T7" fmla="*/ 5 h 71"/>
                  <a:gd name="T8" fmla="*/ 55 w 96"/>
                  <a:gd name="T9" fmla="*/ 11 h 71"/>
                  <a:gd name="T10" fmla="*/ 38 w 96"/>
                  <a:gd name="T11" fmla="*/ 18 h 71"/>
                  <a:gd name="T12" fmla="*/ 23 w 96"/>
                  <a:gd name="T13" fmla="*/ 30 h 71"/>
                  <a:gd name="T14" fmla="*/ 9 w 96"/>
                  <a:gd name="T15" fmla="*/ 41 h 71"/>
                  <a:gd name="T16" fmla="*/ 1 w 96"/>
                  <a:gd name="T17" fmla="*/ 55 h 71"/>
                  <a:gd name="T18" fmla="*/ 0 w 96"/>
                  <a:gd name="T19" fmla="*/ 71 h 71"/>
                  <a:gd name="T20" fmla="*/ 1 w 96"/>
                  <a:gd name="T21" fmla="*/ 71 h 71"/>
                  <a:gd name="T22" fmla="*/ 3 w 96"/>
                  <a:gd name="T23" fmla="*/ 55 h 71"/>
                  <a:gd name="T24" fmla="*/ 12 w 96"/>
                  <a:gd name="T25" fmla="*/ 42 h 71"/>
                  <a:gd name="T26" fmla="*/ 25 w 96"/>
                  <a:gd name="T27" fmla="*/ 31 h 71"/>
                  <a:gd name="T28" fmla="*/ 41 w 96"/>
                  <a:gd name="T29" fmla="*/ 21 h 71"/>
                  <a:gd name="T30" fmla="*/ 57 w 96"/>
                  <a:gd name="T31" fmla="*/ 13 h 71"/>
                  <a:gd name="T32" fmla="*/ 73 w 96"/>
                  <a:gd name="T33" fmla="*/ 6 h 71"/>
                  <a:gd name="T34" fmla="*/ 86 w 96"/>
                  <a:gd name="T35" fmla="*/ 3 h 71"/>
                  <a:gd name="T36" fmla="*/ 94 w 96"/>
                  <a:gd name="T37" fmla="*/ 2 h 71"/>
                  <a:gd name="T38" fmla="*/ 96 w 96"/>
                  <a:gd name="T39" fmla="*/ 2 h 71"/>
                  <a:gd name="T40" fmla="*/ 93 w 9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71">
                    <a:moveTo>
                      <a:pt x="93" y="0"/>
                    </a:moveTo>
                    <a:lnTo>
                      <a:pt x="94" y="0"/>
                    </a:lnTo>
                    <a:lnTo>
                      <a:pt x="86" y="2"/>
                    </a:lnTo>
                    <a:lnTo>
                      <a:pt x="72" y="5"/>
                    </a:lnTo>
                    <a:lnTo>
                      <a:pt x="55" y="11"/>
                    </a:lnTo>
                    <a:lnTo>
                      <a:pt x="38" y="18"/>
                    </a:lnTo>
                    <a:lnTo>
                      <a:pt x="23" y="30"/>
                    </a:lnTo>
                    <a:lnTo>
                      <a:pt x="9" y="41"/>
                    </a:lnTo>
                    <a:lnTo>
                      <a:pt x="1" y="5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3" y="55"/>
                    </a:lnTo>
                    <a:lnTo>
                      <a:pt x="12" y="42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57" y="13"/>
                    </a:lnTo>
                    <a:lnTo>
                      <a:pt x="73" y="6"/>
                    </a:lnTo>
                    <a:lnTo>
                      <a:pt x="86" y="3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3" name="Freeform 21">
                <a:extLst>
                  <a:ext uri="{FF2B5EF4-FFF2-40B4-BE49-F238E27FC236}">
                    <a16:creationId xmlns:a16="http://schemas.microsoft.com/office/drawing/2014/main" id="{82F2A074-52A5-4CF3-9866-3E5A49BE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617"/>
                <a:ext cx="15" cy="90"/>
              </a:xfrm>
              <a:custGeom>
                <a:avLst/>
                <a:gdLst>
                  <a:gd name="T0" fmla="*/ 11 w 46"/>
                  <a:gd name="T1" fmla="*/ 1 h 269"/>
                  <a:gd name="T2" fmla="*/ 11 w 46"/>
                  <a:gd name="T3" fmla="*/ 0 h 269"/>
                  <a:gd name="T4" fmla="*/ 16 w 46"/>
                  <a:gd name="T5" fmla="*/ 20 h 269"/>
                  <a:gd name="T6" fmla="*/ 23 w 46"/>
                  <a:gd name="T7" fmla="*/ 40 h 269"/>
                  <a:gd name="T8" fmla="*/ 28 w 46"/>
                  <a:gd name="T9" fmla="*/ 59 h 269"/>
                  <a:gd name="T10" fmla="*/ 33 w 46"/>
                  <a:gd name="T11" fmla="*/ 77 h 269"/>
                  <a:gd name="T12" fmla="*/ 37 w 46"/>
                  <a:gd name="T13" fmla="*/ 95 h 269"/>
                  <a:gd name="T14" fmla="*/ 40 w 46"/>
                  <a:gd name="T15" fmla="*/ 112 h 269"/>
                  <a:gd name="T16" fmla="*/ 42 w 46"/>
                  <a:gd name="T17" fmla="*/ 129 h 269"/>
                  <a:gd name="T18" fmla="*/ 43 w 46"/>
                  <a:gd name="T19" fmla="*/ 146 h 269"/>
                  <a:gd name="T20" fmla="*/ 43 w 46"/>
                  <a:gd name="T21" fmla="*/ 162 h 269"/>
                  <a:gd name="T22" fmla="*/ 41 w 46"/>
                  <a:gd name="T23" fmla="*/ 179 h 269"/>
                  <a:gd name="T24" fmla="*/ 39 w 46"/>
                  <a:gd name="T25" fmla="*/ 193 h 269"/>
                  <a:gd name="T26" fmla="*/ 34 w 46"/>
                  <a:gd name="T27" fmla="*/ 209 h 269"/>
                  <a:gd name="T28" fmla="*/ 29 w 46"/>
                  <a:gd name="T29" fmla="*/ 223 h 269"/>
                  <a:gd name="T30" fmla="*/ 21 w 46"/>
                  <a:gd name="T31" fmla="*/ 238 h 269"/>
                  <a:gd name="T32" fmla="*/ 12 w 46"/>
                  <a:gd name="T33" fmla="*/ 254 h 269"/>
                  <a:gd name="T34" fmla="*/ 0 w 46"/>
                  <a:gd name="T35" fmla="*/ 268 h 269"/>
                  <a:gd name="T36" fmla="*/ 1 w 46"/>
                  <a:gd name="T37" fmla="*/ 269 h 269"/>
                  <a:gd name="T38" fmla="*/ 13 w 46"/>
                  <a:gd name="T39" fmla="*/ 255 h 269"/>
                  <a:gd name="T40" fmla="*/ 22 w 46"/>
                  <a:gd name="T41" fmla="*/ 240 h 269"/>
                  <a:gd name="T42" fmla="*/ 30 w 46"/>
                  <a:gd name="T43" fmla="*/ 226 h 269"/>
                  <a:gd name="T44" fmla="*/ 35 w 46"/>
                  <a:gd name="T45" fmla="*/ 209 h 269"/>
                  <a:gd name="T46" fmla="*/ 41 w 46"/>
                  <a:gd name="T47" fmla="*/ 193 h 269"/>
                  <a:gd name="T48" fmla="*/ 43 w 46"/>
                  <a:gd name="T49" fmla="*/ 179 h 269"/>
                  <a:gd name="T50" fmla="*/ 44 w 46"/>
                  <a:gd name="T51" fmla="*/ 162 h 269"/>
                  <a:gd name="T52" fmla="*/ 46 w 46"/>
                  <a:gd name="T53" fmla="*/ 146 h 269"/>
                  <a:gd name="T54" fmla="*/ 43 w 46"/>
                  <a:gd name="T55" fmla="*/ 129 h 269"/>
                  <a:gd name="T56" fmla="*/ 41 w 46"/>
                  <a:gd name="T57" fmla="*/ 112 h 269"/>
                  <a:gd name="T58" fmla="*/ 38 w 46"/>
                  <a:gd name="T59" fmla="*/ 95 h 269"/>
                  <a:gd name="T60" fmla="*/ 34 w 46"/>
                  <a:gd name="T61" fmla="*/ 77 h 269"/>
                  <a:gd name="T62" fmla="*/ 29 w 46"/>
                  <a:gd name="T63" fmla="*/ 59 h 269"/>
                  <a:gd name="T64" fmla="*/ 23 w 46"/>
                  <a:gd name="T65" fmla="*/ 40 h 269"/>
                  <a:gd name="T66" fmla="*/ 19 w 46"/>
                  <a:gd name="T67" fmla="*/ 20 h 269"/>
                  <a:gd name="T68" fmla="*/ 13 w 46"/>
                  <a:gd name="T69" fmla="*/ 0 h 269"/>
                  <a:gd name="T70" fmla="*/ 13 w 46"/>
                  <a:gd name="T71" fmla="*/ 0 h 269"/>
                  <a:gd name="T72" fmla="*/ 11 w 46"/>
                  <a:gd name="T73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69">
                    <a:moveTo>
                      <a:pt x="11" y="1"/>
                    </a:moveTo>
                    <a:lnTo>
                      <a:pt x="11" y="0"/>
                    </a:lnTo>
                    <a:lnTo>
                      <a:pt x="16" y="20"/>
                    </a:lnTo>
                    <a:lnTo>
                      <a:pt x="23" y="40"/>
                    </a:lnTo>
                    <a:lnTo>
                      <a:pt x="28" y="59"/>
                    </a:lnTo>
                    <a:lnTo>
                      <a:pt x="33" y="77"/>
                    </a:lnTo>
                    <a:lnTo>
                      <a:pt x="37" y="95"/>
                    </a:lnTo>
                    <a:lnTo>
                      <a:pt x="40" y="112"/>
                    </a:lnTo>
                    <a:lnTo>
                      <a:pt x="42" y="129"/>
                    </a:lnTo>
                    <a:lnTo>
                      <a:pt x="43" y="146"/>
                    </a:lnTo>
                    <a:lnTo>
                      <a:pt x="43" y="162"/>
                    </a:lnTo>
                    <a:lnTo>
                      <a:pt x="41" y="179"/>
                    </a:lnTo>
                    <a:lnTo>
                      <a:pt x="39" y="193"/>
                    </a:lnTo>
                    <a:lnTo>
                      <a:pt x="34" y="209"/>
                    </a:lnTo>
                    <a:lnTo>
                      <a:pt x="29" y="223"/>
                    </a:lnTo>
                    <a:lnTo>
                      <a:pt x="21" y="238"/>
                    </a:lnTo>
                    <a:lnTo>
                      <a:pt x="12" y="254"/>
                    </a:lnTo>
                    <a:lnTo>
                      <a:pt x="0" y="268"/>
                    </a:lnTo>
                    <a:lnTo>
                      <a:pt x="1" y="269"/>
                    </a:lnTo>
                    <a:lnTo>
                      <a:pt x="13" y="255"/>
                    </a:lnTo>
                    <a:lnTo>
                      <a:pt x="22" y="240"/>
                    </a:lnTo>
                    <a:lnTo>
                      <a:pt x="30" y="226"/>
                    </a:lnTo>
                    <a:lnTo>
                      <a:pt x="35" y="209"/>
                    </a:lnTo>
                    <a:lnTo>
                      <a:pt x="41" y="193"/>
                    </a:lnTo>
                    <a:lnTo>
                      <a:pt x="43" y="179"/>
                    </a:lnTo>
                    <a:lnTo>
                      <a:pt x="44" y="162"/>
                    </a:lnTo>
                    <a:lnTo>
                      <a:pt x="46" y="146"/>
                    </a:lnTo>
                    <a:lnTo>
                      <a:pt x="43" y="129"/>
                    </a:lnTo>
                    <a:lnTo>
                      <a:pt x="41" y="112"/>
                    </a:lnTo>
                    <a:lnTo>
                      <a:pt x="38" y="95"/>
                    </a:lnTo>
                    <a:lnTo>
                      <a:pt x="34" y="77"/>
                    </a:lnTo>
                    <a:lnTo>
                      <a:pt x="29" y="59"/>
                    </a:lnTo>
                    <a:lnTo>
                      <a:pt x="23" y="40"/>
                    </a:lnTo>
                    <a:lnTo>
                      <a:pt x="19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4" name="Freeform 22">
                <a:extLst>
                  <a:ext uri="{FF2B5EF4-FFF2-40B4-BE49-F238E27FC236}">
                    <a16:creationId xmlns:a16="http://schemas.microsoft.com/office/drawing/2014/main" id="{3A0ADCE4-E6BD-459C-A47C-A111332D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95"/>
                <a:ext cx="102" cy="23"/>
              </a:xfrm>
              <a:custGeom>
                <a:avLst/>
                <a:gdLst>
                  <a:gd name="T0" fmla="*/ 2 w 307"/>
                  <a:gd name="T1" fmla="*/ 57 h 70"/>
                  <a:gd name="T2" fmla="*/ 20 w 307"/>
                  <a:gd name="T3" fmla="*/ 43 h 70"/>
                  <a:gd name="T4" fmla="*/ 38 w 307"/>
                  <a:gd name="T5" fmla="*/ 31 h 70"/>
                  <a:gd name="T6" fmla="*/ 57 w 307"/>
                  <a:gd name="T7" fmla="*/ 21 h 70"/>
                  <a:gd name="T8" fmla="*/ 76 w 307"/>
                  <a:gd name="T9" fmla="*/ 15 h 70"/>
                  <a:gd name="T10" fmla="*/ 94 w 307"/>
                  <a:gd name="T11" fmla="*/ 8 h 70"/>
                  <a:gd name="T12" fmla="*/ 113 w 307"/>
                  <a:gd name="T13" fmla="*/ 3 h 70"/>
                  <a:gd name="T14" fmla="*/ 132 w 307"/>
                  <a:gd name="T15" fmla="*/ 1 h 70"/>
                  <a:gd name="T16" fmla="*/ 152 w 307"/>
                  <a:gd name="T17" fmla="*/ 1 h 70"/>
                  <a:gd name="T18" fmla="*/ 171 w 307"/>
                  <a:gd name="T19" fmla="*/ 2 h 70"/>
                  <a:gd name="T20" fmla="*/ 190 w 307"/>
                  <a:gd name="T21" fmla="*/ 7 h 70"/>
                  <a:gd name="T22" fmla="*/ 211 w 307"/>
                  <a:gd name="T23" fmla="*/ 12 h 70"/>
                  <a:gd name="T24" fmla="*/ 228 w 307"/>
                  <a:gd name="T25" fmla="*/ 19 h 70"/>
                  <a:gd name="T26" fmla="*/ 249 w 307"/>
                  <a:gd name="T27" fmla="*/ 28 h 70"/>
                  <a:gd name="T28" fmla="*/ 268 w 307"/>
                  <a:gd name="T29" fmla="*/ 40 h 70"/>
                  <a:gd name="T30" fmla="*/ 286 w 307"/>
                  <a:gd name="T31" fmla="*/ 54 h 70"/>
                  <a:gd name="T32" fmla="*/ 306 w 307"/>
                  <a:gd name="T33" fmla="*/ 70 h 70"/>
                  <a:gd name="T34" fmla="*/ 307 w 307"/>
                  <a:gd name="T35" fmla="*/ 68 h 70"/>
                  <a:gd name="T36" fmla="*/ 288 w 307"/>
                  <a:gd name="T37" fmla="*/ 53 h 70"/>
                  <a:gd name="T38" fmla="*/ 269 w 307"/>
                  <a:gd name="T39" fmla="*/ 38 h 70"/>
                  <a:gd name="T40" fmla="*/ 250 w 307"/>
                  <a:gd name="T41" fmla="*/ 28 h 70"/>
                  <a:gd name="T42" fmla="*/ 231 w 307"/>
                  <a:gd name="T43" fmla="*/ 18 h 70"/>
                  <a:gd name="T44" fmla="*/ 212 w 307"/>
                  <a:gd name="T45" fmla="*/ 10 h 70"/>
                  <a:gd name="T46" fmla="*/ 190 w 307"/>
                  <a:gd name="T47" fmla="*/ 4 h 70"/>
                  <a:gd name="T48" fmla="*/ 171 w 307"/>
                  <a:gd name="T49" fmla="*/ 1 h 70"/>
                  <a:gd name="T50" fmla="*/ 152 w 307"/>
                  <a:gd name="T51" fmla="*/ 0 h 70"/>
                  <a:gd name="T52" fmla="*/ 132 w 307"/>
                  <a:gd name="T53" fmla="*/ 0 h 70"/>
                  <a:gd name="T54" fmla="*/ 113 w 307"/>
                  <a:gd name="T55" fmla="*/ 2 h 70"/>
                  <a:gd name="T56" fmla="*/ 94 w 307"/>
                  <a:gd name="T57" fmla="*/ 7 h 70"/>
                  <a:gd name="T58" fmla="*/ 74 w 307"/>
                  <a:gd name="T59" fmla="*/ 12 h 70"/>
                  <a:gd name="T60" fmla="*/ 56 w 307"/>
                  <a:gd name="T61" fmla="*/ 20 h 70"/>
                  <a:gd name="T62" fmla="*/ 37 w 307"/>
                  <a:gd name="T63" fmla="*/ 30 h 70"/>
                  <a:gd name="T64" fmla="*/ 19 w 307"/>
                  <a:gd name="T65" fmla="*/ 41 h 70"/>
                  <a:gd name="T66" fmla="*/ 0 w 307"/>
                  <a:gd name="T67" fmla="*/ 55 h 70"/>
                  <a:gd name="T68" fmla="*/ 2 w 307"/>
                  <a:gd name="T69" fmla="*/ 5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70">
                    <a:moveTo>
                      <a:pt x="2" y="57"/>
                    </a:moveTo>
                    <a:lnTo>
                      <a:pt x="20" y="43"/>
                    </a:lnTo>
                    <a:lnTo>
                      <a:pt x="38" y="31"/>
                    </a:lnTo>
                    <a:lnTo>
                      <a:pt x="57" y="21"/>
                    </a:lnTo>
                    <a:lnTo>
                      <a:pt x="76" y="15"/>
                    </a:lnTo>
                    <a:lnTo>
                      <a:pt x="94" y="8"/>
                    </a:lnTo>
                    <a:lnTo>
                      <a:pt x="113" y="3"/>
                    </a:lnTo>
                    <a:lnTo>
                      <a:pt x="132" y="1"/>
                    </a:lnTo>
                    <a:lnTo>
                      <a:pt x="152" y="1"/>
                    </a:lnTo>
                    <a:lnTo>
                      <a:pt x="171" y="2"/>
                    </a:lnTo>
                    <a:lnTo>
                      <a:pt x="190" y="7"/>
                    </a:lnTo>
                    <a:lnTo>
                      <a:pt x="211" y="12"/>
                    </a:lnTo>
                    <a:lnTo>
                      <a:pt x="228" y="19"/>
                    </a:lnTo>
                    <a:lnTo>
                      <a:pt x="249" y="28"/>
                    </a:lnTo>
                    <a:lnTo>
                      <a:pt x="268" y="40"/>
                    </a:lnTo>
                    <a:lnTo>
                      <a:pt x="286" y="54"/>
                    </a:lnTo>
                    <a:lnTo>
                      <a:pt x="306" y="70"/>
                    </a:lnTo>
                    <a:lnTo>
                      <a:pt x="307" y="68"/>
                    </a:lnTo>
                    <a:lnTo>
                      <a:pt x="288" y="53"/>
                    </a:lnTo>
                    <a:lnTo>
                      <a:pt x="269" y="38"/>
                    </a:lnTo>
                    <a:lnTo>
                      <a:pt x="250" y="28"/>
                    </a:lnTo>
                    <a:lnTo>
                      <a:pt x="231" y="18"/>
                    </a:lnTo>
                    <a:lnTo>
                      <a:pt x="212" y="10"/>
                    </a:lnTo>
                    <a:lnTo>
                      <a:pt x="190" y="4"/>
                    </a:lnTo>
                    <a:lnTo>
                      <a:pt x="171" y="1"/>
                    </a:lnTo>
                    <a:lnTo>
                      <a:pt x="152" y="0"/>
                    </a:lnTo>
                    <a:lnTo>
                      <a:pt x="132" y="0"/>
                    </a:lnTo>
                    <a:lnTo>
                      <a:pt x="113" y="2"/>
                    </a:lnTo>
                    <a:lnTo>
                      <a:pt x="94" y="7"/>
                    </a:lnTo>
                    <a:lnTo>
                      <a:pt x="74" y="12"/>
                    </a:lnTo>
                    <a:lnTo>
                      <a:pt x="56" y="20"/>
                    </a:lnTo>
                    <a:lnTo>
                      <a:pt x="37" y="30"/>
                    </a:lnTo>
                    <a:lnTo>
                      <a:pt x="19" y="41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5" name="Freeform 23">
                <a:extLst>
                  <a:ext uri="{FF2B5EF4-FFF2-40B4-BE49-F238E27FC236}">
                    <a16:creationId xmlns:a16="http://schemas.microsoft.com/office/drawing/2014/main" id="{11CA8021-DA3E-4B15-86F3-0D5535189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613"/>
                <a:ext cx="74" cy="77"/>
              </a:xfrm>
              <a:custGeom>
                <a:avLst/>
                <a:gdLst>
                  <a:gd name="T0" fmla="*/ 2 w 224"/>
                  <a:gd name="T1" fmla="*/ 229 h 229"/>
                  <a:gd name="T2" fmla="*/ 1 w 224"/>
                  <a:gd name="T3" fmla="*/ 229 h 229"/>
                  <a:gd name="T4" fmla="*/ 20 w 224"/>
                  <a:gd name="T5" fmla="*/ 224 h 229"/>
                  <a:gd name="T6" fmla="*/ 34 w 224"/>
                  <a:gd name="T7" fmla="*/ 218 h 229"/>
                  <a:gd name="T8" fmla="*/ 48 w 224"/>
                  <a:gd name="T9" fmla="*/ 210 h 229"/>
                  <a:gd name="T10" fmla="*/ 58 w 224"/>
                  <a:gd name="T11" fmla="*/ 200 h 229"/>
                  <a:gd name="T12" fmla="*/ 67 w 224"/>
                  <a:gd name="T13" fmla="*/ 187 h 229"/>
                  <a:gd name="T14" fmla="*/ 74 w 224"/>
                  <a:gd name="T15" fmla="*/ 174 h 229"/>
                  <a:gd name="T16" fmla="*/ 82 w 224"/>
                  <a:gd name="T17" fmla="*/ 159 h 229"/>
                  <a:gd name="T18" fmla="*/ 89 w 224"/>
                  <a:gd name="T19" fmla="*/ 144 h 229"/>
                  <a:gd name="T20" fmla="*/ 97 w 224"/>
                  <a:gd name="T21" fmla="*/ 128 h 229"/>
                  <a:gd name="T22" fmla="*/ 107 w 224"/>
                  <a:gd name="T23" fmla="*/ 110 h 229"/>
                  <a:gd name="T24" fmla="*/ 119 w 224"/>
                  <a:gd name="T25" fmla="*/ 93 h 229"/>
                  <a:gd name="T26" fmla="*/ 133 w 224"/>
                  <a:gd name="T27" fmla="*/ 74 h 229"/>
                  <a:gd name="T28" fmla="*/ 149 w 224"/>
                  <a:gd name="T29" fmla="*/ 56 h 229"/>
                  <a:gd name="T30" fmla="*/ 169 w 224"/>
                  <a:gd name="T31" fmla="*/ 38 h 229"/>
                  <a:gd name="T32" fmla="*/ 195 w 224"/>
                  <a:gd name="T33" fmla="*/ 19 h 229"/>
                  <a:gd name="T34" fmla="*/ 224 w 224"/>
                  <a:gd name="T35" fmla="*/ 1 h 229"/>
                  <a:gd name="T36" fmla="*/ 222 w 224"/>
                  <a:gd name="T37" fmla="*/ 0 h 229"/>
                  <a:gd name="T38" fmla="*/ 193 w 224"/>
                  <a:gd name="T39" fmla="*/ 18 h 229"/>
                  <a:gd name="T40" fmla="*/ 168 w 224"/>
                  <a:gd name="T41" fmla="*/ 36 h 229"/>
                  <a:gd name="T42" fmla="*/ 148 w 224"/>
                  <a:gd name="T43" fmla="*/ 55 h 229"/>
                  <a:gd name="T44" fmla="*/ 131 w 224"/>
                  <a:gd name="T45" fmla="*/ 73 h 229"/>
                  <a:gd name="T46" fmla="*/ 116 w 224"/>
                  <a:gd name="T47" fmla="*/ 91 h 229"/>
                  <a:gd name="T48" fmla="*/ 105 w 224"/>
                  <a:gd name="T49" fmla="*/ 109 h 229"/>
                  <a:gd name="T50" fmla="*/ 96 w 224"/>
                  <a:gd name="T51" fmla="*/ 126 h 229"/>
                  <a:gd name="T52" fmla="*/ 87 w 224"/>
                  <a:gd name="T53" fmla="*/ 142 h 229"/>
                  <a:gd name="T54" fmla="*/ 80 w 224"/>
                  <a:gd name="T55" fmla="*/ 158 h 229"/>
                  <a:gd name="T56" fmla="*/ 73 w 224"/>
                  <a:gd name="T57" fmla="*/ 173 h 229"/>
                  <a:gd name="T58" fmla="*/ 65 w 224"/>
                  <a:gd name="T59" fmla="*/ 185 h 229"/>
                  <a:gd name="T60" fmla="*/ 56 w 224"/>
                  <a:gd name="T61" fmla="*/ 197 h 229"/>
                  <a:gd name="T62" fmla="*/ 46 w 224"/>
                  <a:gd name="T63" fmla="*/ 207 h 229"/>
                  <a:gd name="T64" fmla="*/ 33 w 224"/>
                  <a:gd name="T65" fmla="*/ 216 h 229"/>
                  <a:gd name="T66" fmla="*/ 18 w 224"/>
                  <a:gd name="T67" fmla="*/ 222 h 229"/>
                  <a:gd name="T68" fmla="*/ 1 w 224"/>
                  <a:gd name="T69" fmla="*/ 228 h 229"/>
                  <a:gd name="T70" fmla="*/ 0 w 224"/>
                  <a:gd name="T71" fmla="*/ 228 h 229"/>
                  <a:gd name="T72" fmla="*/ 2 w 224"/>
                  <a:gd name="T7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229">
                    <a:moveTo>
                      <a:pt x="2" y="229"/>
                    </a:moveTo>
                    <a:lnTo>
                      <a:pt x="1" y="229"/>
                    </a:lnTo>
                    <a:lnTo>
                      <a:pt x="20" y="224"/>
                    </a:lnTo>
                    <a:lnTo>
                      <a:pt x="34" y="218"/>
                    </a:lnTo>
                    <a:lnTo>
                      <a:pt x="48" y="210"/>
                    </a:lnTo>
                    <a:lnTo>
                      <a:pt x="58" y="200"/>
                    </a:lnTo>
                    <a:lnTo>
                      <a:pt x="67" y="187"/>
                    </a:lnTo>
                    <a:lnTo>
                      <a:pt x="74" y="174"/>
                    </a:lnTo>
                    <a:lnTo>
                      <a:pt x="82" y="159"/>
                    </a:lnTo>
                    <a:lnTo>
                      <a:pt x="89" y="144"/>
                    </a:lnTo>
                    <a:lnTo>
                      <a:pt x="97" y="128"/>
                    </a:lnTo>
                    <a:lnTo>
                      <a:pt x="107" y="110"/>
                    </a:lnTo>
                    <a:lnTo>
                      <a:pt x="119" y="93"/>
                    </a:lnTo>
                    <a:lnTo>
                      <a:pt x="133" y="74"/>
                    </a:lnTo>
                    <a:lnTo>
                      <a:pt x="149" y="56"/>
                    </a:lnTo>
                    <a:lnTo>
                      <a:pt x="169" y="38"/>
                    </a:lnTo>
                    <a:lnTo>
                      <a:pt x="195" y="19"/>
                    </a:lnTo>
                    <a:lnTo>
                      <a:pt x="224" y="1"/>
                    </a:lnTo>
                    <a:lnTo>
                      <a:pt x="222" y="0"/>
                    </a:lnTo>
                    <a:lnTo>
                      <a:pt x="193" y="18"/>
                    </a:lnTo>
                    <a:lnTo>
                      <a:pt x="168" y="36"/>
                    </a:lnTo>
                    <a:lnTo>
                      <a:pt x="148" y="55"/>
                    </a:lnTo>
                    <a:lnTo>
                      <a:pt x="131" y="73"/>
                    </a:lnTo>
                    <a:lnTo>
                      <a:pt x="116" y="91"/>
                    </a:lnTo>
                    <a:lnTo>
                      <a:pt x="105" y="109"/>
                    </a:lnTo>
                    <a:lnTo>
                      <a:pt x="96" y="126"/>
                    </a:lnTo>
                    <a:lnTo>
                      <a:pt x="87" y="142"/>
                    </a:lnTo>
                    <a:lnTo>
                      <a:pt x="80" y="158"/>
                    </a:lnTo>
                    <a:lnTo>
                      <a:pt x="73" y="173"/>
                    </a:lnTo>
                    <a:lnTo>
                      <a:pt x="65" y="185"/>
                    </a:lnTo>
                    <a:lnTo>
                      <a:pt x="56" y="197"/>
                    </a:lnTo>
                    <a:lnTo>
                      <a:pt x="46" y="207"/>
                    </a:lnTo>
                    <a:lnTo>
                      <a:pt x="33" y="216"/>
                    </a:lnTo>
                    <a:lnTo>
                      <a:pt x="18" y="222"/>
                    </a:lnTo>
                    <a:lnTo>
                      <a:pt x="1" y="228"/>
                    </a:lnTo>
                    <a:lnTo>
                      <a:pt x="0" y="228"/>
                    </a:lnTo>
                    <a:lnTo>
                      <a:pt x="2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6" name="Freeform 24">
                <a:extLst>
                  <a:ext uri="{FF2B5EF4-FFF2-40B4-BE49-F238E27FC236}">
                    <a16:creationId xmlns:a16="http://schemas.microsoft.com/office/drawing/2014/main" id="{A59AF201-893C-4FA9-8516-79435E11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2684"/>
                <a:ext cx="72" cy="15"/>
              </a:xfrm>
              <a:custGeom>
                <a:avLst/>
                <a:gdLst>
                  <a:gd name="T0" fmla="*/ 0 w 215"/>
                  <a:gd name="T1" fmla="*/ 1 h 45"/>
                  <a:gd name="T2" fmla="*/ 6 w 215"/>
                  <a:gd name="T3" fmla="*/ 12 h 45"/>
                  <a:gd name="T4" fmla="*/ 17 w 215"/>
                  <a:gd name="T5" fmla="*/ 20 h 45"/>
                  <a:gd name="T6" fmla="*/ 29 w 215"/>
                  <a:gd name="T7" fmla="*/ 28 h 45"/>
                  <a:gd name="T8" fmla="*/ 42 w 215"/>
                  <a:gd name="T9" fmla="*/ 33 h 45"/>
                  <a:gd name="T10" fmla="*/ 59 w 215"/>
                  <a:gd name="T11" fmla="*/ 38 h 45"/>
                  <a:gd name="T12" fmla="*/ 75 w 215"/>
                  <a:gd name="T13" fmla="*/ 41 h 45"/>
                  <a:gd name="T14" fmla="*/ 91 w 215"/>
                  <a:gd name="T15" fmla="*/ 44 h 45"/>
                  <a:gd name="T16" fmla="*/ 108 w 215"/>
                  <a:gd name="T17" fmla="*/ 45 h 45"/>
                  <a:gd name="T18" fmla="*/ 126 w 215"/>
                  <a:gd name="T19" fmla="*/ 44 h 45"/>
                  <a:gd name="T20" fmla="*/ 143 w 215"/>
                  <a:gd name="T21" fmla="*/ 42 h 45"/>
                  <a:gd name="T22" fmla="*/ 159 w 215"/>
                  <a:gd name="T23" fmla="*/ 40 h 45"/>
                  <a:gd name="T24" fmla="*/ 173 w 215"/>
                  <a:gd name="T25" fmla="*/ 38 h 45"/>
                  <a:gd name="T26" fmla="*/ 188 w 215"/>
                  <a:gd name="T27" fmla="*/ 33 h 45"/>
                  <a:gd name="T28" fmla="*/ 198 w 215"/>
                  <a:gd name="T29" fmla="*/ 29 h 45"/>
                  <a:gd name="T30" fmla="*/ 208 w 215"/>
                  <a:gd name="T31" fmla="*/ 22 h 45"/>
                  <a:gd name="T32" fmla="*/ 215 w 215"/>
                  <a:gd name="T33" fmla="*/ 17 h 45"/>
                  <a:gd name="T34" fmla="*/ 214 w 215"/>
                  <a:gd name="T35" fmla="*/ 16 h 45"/>
                  <a:gd name="T36" fmla="*/ 207 w 215"/>
                  <a:gd name="T37" fmla="*/ 21 h 45"/>
                  <a:gd name="T38" fmla="*/ 197 w 215"/>
                  <a:gd name="T39" fmla="*/ 28 h 45"/>
                  <a:gd name="T40" fmla="*/ 186 w 215"/>
                  <a:gd name="T41" fmla="*/ 31 h 45"/>
                  <a:gd name="T42" fmla="*/ 173 w 215"/>
                  <a:gd name="T43" fmla="*/ 36 h 45"/>
                  <a:gd name="T44" fmla="*/ 159 w 215"/>
                  <a:gd name="T45" fmla="*/ 39 h 45"/>
                  <a:gd name="T46" fmla="*/ 143 w 215"/>
                  <a:gd name="T47" fmla="*/ 41 h 45"/>
                  <a:gd name="T48" fmla="*/ 126 w 215"/>
                  <a:gd name="T49" fmla="*/ 42 h 45"/>
                  <a:gd name="T50" fmla="*/ 108 w 215"/>
                  <a:gd name="T51" fmla="*/ 41 h 45"/>
                  <a:gd name="T52" fmla="*/ 91 w 215"/>
                  <a:gd name="T53" fmla="*/ 41 h 45"/>
                  <a:gd name="T54" fmla="*/ 75 w 215"/>
                  <a:gd name="T55" fmla="*/ 39 h 45"/>
                  <a:gd name="T56" fmla="*/ 59 w 215"/>
                  <a:gd name="T57" fmla="*/ 37 h 45"/>
                  <a:gd name="T58" fmla="*/ 44 w 215"/>
                  <a:gd name="T59" fmla="*/ 31 h 45"/>
                  <a:gd name="T60" fmla="*/ 30 w 215"/>
                  <a:gd name="T61" fmla="*/ 27 h 45"/>
                  <a:gd name="T62" fmla="*/ 19 w 215"/>
                  <a:gd name="T63" fmla="*/ 20 h 45"/>
                  <a:gd name="T64" fmla="*/ 8 w 215"/>
                  <a:gd name="T65" fmla="*/ 10 h 45"/>
                  <a:gd name="T66" fmla="*/ 1 w 215"/>
                  <a:gd name="T67" fmla="*/ 0 h 45"/>
                  <a:gd name="T68" fmla="*/ 0 w 215"/>
                  <a:gd name="T6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45">
                    <a:moveTo>
                      <a:pt x="0" y="1"/>
                    </a:moveTo>
                    <a:lnTo>
                      <a:pt x="6" y="12"/>
                    </a:lnTo>
                    <a:lnTo>
                      <a:pt x="17" y="20"/>
                    </a:lnTo>
                    <a:lnTo>
                      <a:pt x="29" y="28"/>
                    </a:lnTo>
                    <a:lnTo>
                      <a:pt x="42" y="33"/>
                    </a:lnTo>
                    <a:lnTo>
                      <a:pt x="59" y="38"/>
                    </a:lnTo>
                    <a:lnTo>
                      <a:pt x="75" y="41"/>
                    </a:lnTo>
                    <a:lnTo>
                      <a:pt x="91" y="44"/>
                    </a:lnTo>
                    <a:lnTo>
                      <a:pt x="108" y="45"/>
                    </a:lnTo>
                    <a:lnTo>
                      <a:pt x="126" y="44"/>
                    </a:lnTo>
                    <a:lnTo>
                      <a:pt x="143" y="42"/>
                    </a:lnTo>
                    <a:lnTo>
                      <a:pt x="159" y="40"/>
                    </a:lnTo>
                    <a:lnTo>
                      <a:pt x="173" y="38"/>
                    </a:lnTo>
                    <a:lnTo>
                      <a:pt x="188" y="33"/>
                    </a:lnTo>
                    <a:lnTo>
                      <a:pt x="198" y="29"/>
                    </a:lnTo>
                    <a:lnTo>
                      <a:pt x="208" y="22"/>
                    </a:lnTo>
                    <a:lnTo>
                      <a:pt x="215" y="17"/>
                    </a:lnTo>
                    <a:lnTo>
                      <a:pt x="214" y="16"/>
                    </a:lnTo>
                    <a:lnTo>
                      <a:pt x="207" y="21"/>
                    </a:lnTo>
                    <a:lnTo>
                      <a:pt x="197" y="28"/>
                    </a:lnTo>
                    <a:lnTo>
                      <a:pt x="186" y="31"/>
                    </a:lnTo>
                    <a:lnTo>
                      <a:pt x="173" y="36"/>
                    </a:lnTo>
                    <a:lnTo>
                      <a:pt x="159" y="39"/>
                    </a:lnTo>
                    <a:lnTo>
                      <a:pt x="143" y="41"/>
                    </a:lnTo>
                    <a:lnTo>
                      <a:pt x="126" y="42"/>
                    </a:lnTo>
                    <a:lnTo>
                      <a:pt x="108" y="41"/>
                    </a:lnTo>
                    <a:lnTo>
                      <a:pt x="91" y="41"/>
                    </a:lnTo>
                    <a:lnTo>
                      <a:pt x="75" y="39"/>
                    </a:lnTo>
                    <a:lnTo>
                      <a:pt x="59" y="37"/>
                    </a:lnTo>
                    <a:lnTo>
                      <a:pt x="44" y="31"/>
                    </a:lnTo>
                    <a:lnTo>
                      <a:pt x="30" y="27"/>
                    </a:lnTo>
                    <a:lnTo>
                      <a:pt x="19" y="20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7" name="Freeform 25">
                <a:extLst>
                  <a:ext uri="{FF2B5EF4-FFF2-40B4-BE49-F238E27FC236}">
                    <a16:creationId xmlns:a16="http://schemas.microsoft.com/office/drawing/2014/main" id="{62CA01BE-916C-4CF5-BE07-839F34F9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662"/>
                <a:ext cx="28" cy="22"/>
              </a:xfrm>
              <a:custGeom>
                <a:avLst/>
                <a:gdLst>
                  <a:gd name="T0" fmla="*/ 0 w 82"/>
                  <a:gd name="T1" fmla="*/ 2 h 66"/>
                  <a:gd name="T2" fmla="*/ 9 w 82"/>
                  <a:gd name="T3" fmla="*/ 14 h 66"/>
                  <a:gd name="T4" fmla="*/ 14 w 82"/>
                  <a:gd name="T5" fmla="*/ 26 h 66"/>
                  <a:gd name="T6" fmla="*/ 21 w 82"/>
                  <a:gd name="T7" fmla="*/ 34 h 66"/>
                  <a:gd name="T8" fmla="*/ 28 w 82"/>
                  <a:gd name="T9" fmla="*/ 40 h 66"/>
                  <a:gd name="T10" fmla="*/ 36 w 82"/>
                  <a:gd name="T11" fmla="*/ 47 h 66"/>
                  <a:gd name="T12" fmla="*/ 46 w 82"/>
                  <a:gd name="T13" fmla="*/ 54 h 66"/>
                  <a:gd name="T14" fmla="*/ 60 w 82"/>
                  <a:gd name="T15" fmla="*/ 59 h 66"/>
                  <a:gd name="T16" fmla="*/ 79 w 82"/>
                  <a:gd name="T17" fmla="*/ 66 h 66"/>
                  <a:gd name="T18" fmla="*/ 82 w 82"/>
                  <a:gd name="T19" fmla="*/ 65 h 66"/>
                  <a:gd name="T20" fmla="*/ 63 w 82"/>
                  <a:gd name="T21" fmla="*/ 58 h 66"/>
                  <a:gd name="T22" fmla="*/ 48 w 82"/>
                  <a:gd name="T23" fmla="*/ 53 h 66"/>
                  <a:gd name="T24" fmla="*/ 37 w 82"/>
                  <a:gd name="T25" fmla="*/ 46 h 66"/>
                  <a:gd name="T26" fmla="*/ 29 w 82"/>
                  <a:gd name="T27" fmla="*/ 39 h 66"/>
                  <a:gd name="T28" fmla="*/ 23 w 82"/>
                  <a:gd name="T29" fmla="*/ 32 h 66"/>
                  <a:gd name="T30" fmla="*/ 17 w 82"/>
                  <a:gd name="T31" fmla="*/ 25 h 66"/>
                  <a:gd name="T32" fmla="*/ 10 w 82"/>
                  <a:gd name="T33" fmla="*/ 13 h 66"/>
                  <a:gd name="T34" fmla="*/ 2 w 82"/>
                  <a:gd name="T35" fmla="*/ 0 h 66"/>
                  <a:gd name="T36" fmla="*/ 0 w 82"/>
                  <a:gd name="T37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6">
                    <a:moveTo>
                      <a:pt x="0" y="2"/>
                    </a:moveTo>
                    <a:lnTo>
                      <a:pt x="9" y="14"/>
                    </a:lnTo>
                    <a:lnTo>
                      <a:pt x="14" y="26"/>
                    </a:lnTo>
                    <a:lnTo>
                      <a:pt x="21" y="34"/>
                    </a:lnTo>
                    <a:lnTo>
                      <a:pt x="28" y="40"/>
                    </a:lnTo>
                    <a:lnTo>
                      <a:pt x="36" y="47"/>
                    </a:lnTo>
                    <a:lnTo>
                      <a:pt x="46" y="54"/>
                    </a:lnTo>
                    <a:lnTo>
                      <a:pt x="60" y="59"/>
                    </a:lnTo>
                    <a:lnTo>
                      <a:pt x="79" y="66"/>
                    </a:lnTo>
                    <a:lnTo>
                      <a:pt x="82" y="65"/>
                    </a:lnTo>
                    <a:lnTo>
                      <a:pt x="63" y="58"/>
                    </a:lnTo>
                    <a:lnTo>
                      <a:pt x="48" y="53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3" y="32"/>
                    </a:lnTo>
                    <a:lnTo>
                      <a:pt x="17" y="25"/>
                    </a:lnTo>
                    <a:lnTo>
                      <a:pt x="10" y="1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8" name="Freeform 26">
                <a:extLst>
                  <a:ext uri="{FF2B5EF4-FFF2-40B4-BE49-F238E27FC236}">
                    <a16:creationId xmlns:a16="http://schemas.microsoft.com/office/drawing/2014/main" id="{A7F8C3B9-34F6-43BD-8DD2-5C002256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21"/>
                <a:ext cx="14" cy="42"/>
              </a:xfrm>
              <a:custGeom>
                <a:avLst/>
                <a:gdLst>
                  <a:gd name="T0" fmla="*/ 0 w 44"/>
                  <a:gd name="T1" fmla="*/ 0 h 124"/>
                  <a:gd name="T2" fmla="*/ 3 w 44"/>
                  <a:gd name="T3" fmla="*/ 10 h 124"/>
                  <a:gd name="T4" fmla="*/ 5 w 44"/>
                  <a:gd name="T5" fmla="*/ 20 h 124"/>
                  <a:gd name="T6" fmla="*/ 7 w 44"/>
                  <a:gd name="T7" fmla="*/ 28 h 124"/>
                  <a:gd name="T8" fmla="*/ 8 w 44"/>
                  <a:gd name="T9" fmla="*/ 34 h 124"/>
                  <a:gd name="T10" fmla="*/ 9 w 44"/>
                  <a:gd name="T11" fmla="*/ 42 h 124"/>
                  <a:gd name="T12" fmla="*/ 12 w 44"/>
                  <a:gd name="T13" fmla="*/ 47 h 124"/>
                  <a:gd name="T14" fmla="*/ 13 w 44"/>
                  <a:gd name="T15" fmla="*/ 52 h 124"/>
                  <a:gd name="T16" fmla="*/ 15 w 44"/>
                  <a:gd name="T17" fmla="*/ 58 h 124"/>
                  <a:gd name="T18" fmla="*/ 16 w 44"/>
                  <a:gd name="T19" fmla="*/ 62 h 124"/>
                  <a:gd name="T20" fmla="*/ 18 w 44"/>
                  <a:gd name="T21" fmla="*/ 68 h 124"/>
                  <a:gd name="T22" fmla="*/ 21 w 44"/>
                  <a:gd name="T23" fmla="*/ 75 h 124"/>
                  <a:gd name="T24" fmla="*/ 23 w 44"/>
                  <a:gd name="T25" fmla="*/ 83 h 124"/>
                  <a:gd name="T26" fmla="*/ 27 w 44"/>
                  <a:gd name="T27" fmla="*/ 90 h 124"/>
                  <a:gd name="T28" fmla="*/ 32 w 44"/>
                  <a:gd name="T29" fmla="*/ 100 h 124"/>
                  <a:gd name="T30" fmla="*/ 36 w 44"/>
                  <a:gd name="T31" fmla="*/ 111 h 124"/>
                  <a:gd name="T32" fmla="*/ 42 w 44"/>
                  <a:gd name="T33" fmla="*/ 124 h 124"/>
                  <a:gd name="T34" fmla="*/ 44 w 44"/>
                  <a:gd name="T35" fmla="*/ 123 h 124"/>
                  <a:gd name="T36" fmla="*/ 37 w 44"/>
                  <a:gd name="T37" fmla="*/ 111 h 124"/>
                  <a:gd name="T38" fmla="*/ 33 w 44"/>
                  <a:gd name="T39" fmla="*/ 99 h 124"/>
                  <a:gd name="T40" fmla="*/ 28 w 44"/>
                  <a:gd name="T41" fmla="*/ 89 h 124"/>
                  <a:gd name="T42" fmla="*/ 25 w 44"/>
                  <a:gd name="T43" fmla="*/ 81 h 124"/>
                  <a:gd name="T44" fmla="*/ 23 w 44"/>
                  <a:gd name="T45" fmla="*/ 75 h 124"/>
                  <a:gd name="T46" fmla="*/ 21 w 44"/>
                  <a:gd name="T47" fmla="*/ 68 h 124"/>
                  <a:gd name="T48" fmla="*/ 17 w 44"/>
                  <a:gd name="T49" fmla="*/ 62 h 124"/>
                  <a:gd name="T50" fmla="*/ 16 w 44"/>
                  <a:gd name="T51" fmla="*/ 58 h 124"/>
                  <a:gd name="T52" fmla="*/ 14 w 44"/>
                  <a:gd name="T53" fmla="*/ 52 h 124"/>
                  <a:gd name="T54" fmla="*/ 13 w 44"/>
                  <a:gd name="T55" fmla="*/ 47 h 124"/>
                  <a:gd name="T56" fmla="*/ 12 w 44"/>
                  <a:gd name="T57" fmla="*/ 42 h 124"/>
                  <a:gd name="T58" fmla="*/ 9 w 44"/>
                  <a:gd name="T59" fmla="*/ 34 h 124"/>
                  <a:gd name="T60" fmla="*/ 8 w 44"/>
                  <a:gd name="T61" fmla="*/ 28 h 124"/>
                  <a:gd name="T62" fmla="*/ 7 w 44"/>
                  <a:gd name="T63" fmla="*/ 20 h 124"/>
                  <a:gd name="T64" fmla="*/ 4 w 44"/>
                  <a:gd name="T65" fmla="*/ 10 h 124"/>
                  <a:gd name="T66" fmla="*/ 2 w 44"/>
                  <a:gd name="T67" fmla="*/ 0 h 124"/>
                  <a:gd name="T68" fmla="*/ 0 w 44"/>
                  <a:gd name="T6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24">
                    <a:moveTo>
                      <a:pt x="0" y="0"/>
                    </a:moveTo>
                    <a:lnTo>
                      <a:pt x="3" y="10"/>
                    </a:lnTo>
                    <a:lnTo>
                      <a:pt x="5" y="20"/>
                    </a:lnTo>
                    <a:lnTo>
                      <a:pt x="7" y="28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2" y="47"/>
                    </a:lnTo>
                    <a:lnTo>
                      <a:pt x="13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18" y="68"/>
                    </a:lnTo>
                    <a:lnTo>
                      <a:pt x="21" y="75"/>
                    </a:lnTo>
                    <a:lnTo>
                      <a:pt x="23" y="83"/>
                    </a:lnTo>
                    <a:lnTo>
                      <a:pt x="27" y="90"/>
                    </a:lnTo>
                    <a:lnTo>
                      <a:pt x="32" y="100"/>
                    </a:lnTo>
                    <a:lnTo>
                      <a:pt x="36" y="111"/>
                    </a:lnTo>
                    <a:lnTo>
                      <a:pt x="42" y="124"/>
                    </a:lnTo>
                    <a:lnTo>
                      <a:pt x="44" y="123"/>
                    </a:lnTo>
                    <a:lnTo>
                      <a:pt x="37" y="111"/>
                    </a:lnTo>
                    <a:lnTo>
                      <a:pt x="33" y="99"/>
                    </a:lnTo>
                    <a:lnTo>
                      <a:pt x="28" y="89"/>
                    </a:lnTo>
                    <a:lnTo>
                      <a:pt x="25" y="81"/>
                    </a:lnTo>
                    <a:lnTo>
                      <a:pt x="23" y="75"/>
                    </a:lnTo>
                    <a:lnTo>
                      <a:pt x="21" y="68"/>
                    </a:lnTo>
                    <a:lnTo>
                      <a:pt x="17" y="62"/>
                    </a:lnTo>
                    <a:lnTo>
                      <a:pt x="16" y="58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2"/>
                    </a:lnTo>
                    <a:lnTo>
                      <a:pt x="9" y="34"/>
                    </a:lnTo>
                    <a:lnTo>
                      <a:pt x="8" y="28"/>
                    </a:lnTo>
                    <a:lnTo>
                      <a:pt x="7" y="20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9" name="Freeform 27">
                <a:extLst>
                  <a:ext uri="{FF2B5EF4-FFF2-40B4-BE49-F238E27FC236}">
                    <a16:creationId xmlns:a16="http://schemas.microsoft.com/office/drawing/2014/main" id="{85E63327-E845-4873-92B6-B4DE3235B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92"/>
                <a:ext cx="150" cy="48"/>
              </a:xfrm>
              <a:custGeom>
                <a:avLst/>
                <a:gdLst>
                  <a:gd name="T0" fmla="*/ 2 w 451"/>
                  <a:gd name="T1" fmla="*/ 143 h 143"/>
                  <a:gd name="T2" fmla="*/ 12 w 451"/>
                  <a:gd name="T3" fmla="*/ 119 h 143"/>
                  <a:gd name="T4" fmla="*/ 30 w 451"/>
                  <a:gd name="T5" fmla="*/ 94 h 143"/>
                  <a:gd name="T6" fmla="*/ 54 w 451"/>
                  <a:gd name="T7" fmla="*/ 74 h 143"/>
                  <a:gd name="T8" fmla="*/ 81 w 451"/>
                  <a:gd name="T9" fmla="*/ 56 h 143"/>
                  <a:gd name="T10" fmla="*/ 113 w 451"/>
                  <a:gd name="T11" fmla="*/ 39 h 143"/>
                  <a:gd name="T12" fmla="*/ 148 w 451"/>
                  <a:gd name="T13" fmla="*/ 25 h 143"/>
                  <a:gd name="T14" fmla="*/ 183 w 451"/>
                  <a:gd name="T15" fmla="*/ 14 h 143"/>
                  <a:gd name="T16" fmla="*/ 221 w 451"/>
                  <a:gd name="T17" fmla="*/ 7 h 143"/>
                  <a:gd name="T18" fmla="*/ 258 w 451"/>
                  <a:gd name="T19" fmla="*/ 2 h 143"/>
                  <a:gd name="T20" fmla="*/ 295 w 451"/>
                  <a:gd name="T21" fmla="*/ 1 h 143"/>
                  <a:gd name="T22" fmla="*/ 331 w 451"/>
                  <a:gd name="T23" fmla="*/ 5 h 143"/>
                  <a:gd name="T24" fmla="*/ 363 w 451"/>
                  <a:gd name="T25" fmla="*/ 12 h 143"/>
                  <a:gd name="T26" fmla="*/ 391 w 451"/>
                  <a:gd name="T27" fmla="*/ 24 h 143"/>
                  <a:gd name="T28" fmla="*/ 416 w 451"/>
                  <a:gd name="T29" fmla="*/ 41 h 143"/>
                  <a:gd name="T30" fmla="*/ 436 w 451"/>
                  <a:gd name="T31" fmla="*/ 62 h 143"/>
                  <a:gd name="T32" fmla="*/ 449 w 451"/>
                  <a:gd name="T33" fmla="*/ 85 h 143"/>
                  <a:gd name="T34" fmla="*/ 451 w 451"/>
                  <a:gd name="T35" fmla="*/ 85 h 143"/>
                  <a:gd name="T36" fmla="*/ 437 w 451"/>
                  <a:gd name="T37" fmla="*/ 60 h 143"/>
                  <a:gd name="T38" fmla="*/ 418 w 451"/>
                  <a:gd name="T39" fmla="*/ 39 h 143"/>
                  <a:gd name="T40" fmla="*/ 393 w 451"/>
                  <a:gd name="T41" fmla="*/ 23 h 143"/>
                  <a:gd name="T42" fmla="*/ 363 w 451"/>
                  <a:gd name="T43" fmla="*/ 10 h 143"/>
                  <a:gd name="T44" fmla="*/ 331 w 451"/>
                  <a:gd name="T45" fmla="*/ 4 h 143"/>
                  <a:gd name="T46" fmla="*/ 295 w 451"/>
                  <a:gd name="T47" fmla="*/ 0 h 143"/>
                  <a:gd name="T48" fmla="*/ 258 w 451"/>
                  <a:gd name="T49" fmla="*/ 0 h 143"/>
                  <a:gd name="T50" fmla="*/ 221 w 451"/>
                  <a:gd name="T51" fmla="*/ 6 h 143"/>
                  <a:gd name="T52" fmla="*/ 183 w 451"/>
                  <a:gd name="T53" fmla="*/ 12 h 143"/>
                  <a:gd name="T54" fmla="*/ 146 w 451"/>
                  <a:gd name="T55" fmla="*/ 24 h 143"/>
                  <a:gd name="T56" fmla="*/ 111 w 451"/>
                  <a:gd name="T57" fmla="*/ 38 h 143"/>
                  <a:gd name="T58" fmla="*/ 79 w 451"/>
                  <a:gd name="T59" fmla="*/ 54 h 143"/>
                  <a:gd name="T60" fmla="*/ 51 w 451"/>
                  <a:gd name="T61" fmla="*/ 73 h 143"/>
                  <a:gd name="T62" fmla="*/ 28 w 451"/>
                  <a:gd name="T63" fmla="*/ 93 h 143"/>
                  <a:gd name="T64" fmla="*/ 11 w 451"/>
                  <a:gd name="T65" fmla="*/ 118 h 143"/>
                  <a:gd name="T66" fmla="*/ 0 w 451"/>
                  <a:gd name="T67" fmla="*/ 143 h 143"/>
                  <a:gd name="T68" fmla="*/ 2 w 451"/>
                  <a:gd name="T6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1" h="143">
                    <a:moveTo>
                      <a:pt x="2" y="143"/>
                    </a:moveTo>
                    <a:lnTo>
                      <a:pt x="12" y="119"/>
                    </a:lnTo>
                    <a:lnTo>
                      <a:pt x="30" y="94"/>
                    </a:lnTo>
                    <a:lnTo>
                      <a:pt x="54" y="74"/>
                    </a:lnTo>
                    <a:lnTo>
                      <a:pt x="81" y="56"/>
                    </a:lnTo>
                    <a:lnTo>
                      <a:pt x="113" y="39"/>
                    </a:lnTo>
                    <a:lnTo>
                      <a:pt x="148" y="25"/>
                    </a:lnTo>
                    <a:lnTo>
                      <a:pt x="183" y="14"/>
                    </a:lnTo>
                    <a:lnTo>
                      <a:pt x="221" y="7"/>
                    </a:lnTo>
                    <a:lnTo>
                      <a:pt x="258" y="2"/>
                    </a:lnTo>
                    <a:lnTo>
                      <a:pt x="295" y="1"/>
                    </a:lnTo>
                    <a:lnTo>
                      <a:pt x="331" y="5"/>
                    </a:lnTo>
                    <a:lnTo>
                      <a:pt x="363" y="12"/>
                    </a:lnTo>
                    <a:lnTo>
                      <a:pt x="391" y="24"/>
                    </a:lnTo>
                    <a:lnTo>
                      <a:pt x="416" y="41"/>
                    </a:lnTo>
                    <a:lnTo>
                      <a:pt x="436" y="6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37" y="60"/>
                    </a:lnTo>
                    <a:lnTo>
                      <a:pt x="418" y="39"/>
                    </a:lnTo>
                    <a:lnTo>
                      <a:pt x="393" y="23"/>
                    </a:lnTo>
                    <a:lnTo>
                      <a:pt x="363" y="10"/>
                    </a:lnTo>
                    <a:lnTo>
                      <a:pt x="331" y="4"/>
                    </a:lnTo>
                    <a:lnTo>
                      <a:pt x="295" y="0"/>
                    </a:lnTo>
                    <a:lnTo>
                      <a:pt x="258" y="0"/>
                    </a:lnTo>
                    <a:lnTo>
                      <a:pt x="221" y="6"/>
                    </a:lnTo>
                    <a:lnTo>
                      <a:pt x="183" y="12"/>
                    </a:lnTo>
                    <a:lnTo>
                      <a:pt x="146" y="24"/>
                    </a:lnTo>
                    <a:lnTo>
                      <a:pt x="111" y="38"/>
                    </a:lnTo>
                    <a:lnTo>
                      <a:pt x="79" y="54"/>
                    </a:lnTo>
                    <a:lnTo>
                      <a:pt x="51" y="73"/>
                    </a:lnTo>
                    <a:lnTo>
                      <a:pt x="28" y="93"/>
                    </a:lnTo>
                    <a:lnTo>
                      <a:pt x="11" y="118"/>
                    </a:lnTo>
                    <a:lnTo>
                      <a:pt x="0" y="143"/>
                    </a:lnTo>
                    <a:lnTo>
                      <a:pt x="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0" name="Freeform 28">
                <a:extLst>
                  <a:ext uri="{FF2B5EF4-FFF2-40B4-BE49-F238E27FC236}">
                    <a16:creationId xmlns:a16="http://schemas.microsoft.com/office/drawing/2014/main" id="{2F2220E6-2022-447C-AACD-217F12ACB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640"/>
                <a:ext cx="39" cy="76"/>
              </a:xfrm>
              <a:custGeom>
                <a:avLst/>
                <a:gdLst>
                  <a:gd name="T0" fmla="*/ 118 w 118"/>
                  <a:gd name="T1" fmla="*/ 226 h 226"/>
                  <a:gd name="T2" fmla="*/ 118 w 118"/>
                  <a:gd name="T3" fmla="*/ 226 h 226"/>
                  <a:gd name="T4" fmla="*/ 97 w 118"/>
                  <a:gd name="T5" fmla="*/ 214 h 226"/>
                  <a:gd name="T6" fmla="*/ 79 w 118"/>
                  <a:gd name="T7" fmla="*/ 202 h 226"/>
                  <a:gd name="T8" fmla="*/ 65 w 118"/>
                  <a:gd name="T9" fmla="*/ 189 h 226"/>
                  <a:gd name="T10" fmla="*/ 50 w 118"/>
                  <a:gd name="T11" fmla="*/ 177 h 226"/>
                  <a:gd name="T12" fmla="*/ 38 w 118"/>
                  <a:gd name="T13" fmla="*/ 163 h 226"/>
                  <a:gd name="T14" fmla="*/ 28 w 118"/>
                  <a:gd name="T15" fmla="*/ 150 h 226"/>
                  <a:gd name="T16" fmla="*/ 20 w 118"/>
                  <a:gd name="T17" fmla="*/ 135 h 226"/>
                  <a:gd name="T18" fmla="*/ 12 w 118"/>
                  <a:gd name="T19" fmla="*/ 121 h 226"/>
                  <a:gd name="T20" fmla="*/ 8 w 118"/>
                  <a:gd name="T21" fmla="*/ 106 h 226"/>
                  <a:gd name="T22" fmla="*/ 3 w 118"/>
                  <a:gd name="T23" fmla="*/ 92 h 226"/>
                  <a:gd name="T24" fmla="*/ 1 w 118"/>
                  <a:gd name="T25" fmla="*/ 77 h 226"/>
                  <a:gd name="T26" fmla="*/ 1 w 118"/>
                  <a:gd name="T27" fmla="*/ 61 h 226"/>
                  <a:gd name="T28" fmla="*/ 1 w 118"/>
                  <a:gd name="T29" fmla="*/ 46 h 226"/>
                  <a:gd name="T30" fmla="*/ 3 w 118"/>
                  <a:gd name="T31" fmla="*/ 30 h 226"/>
                  <a:gd name="T32" fmla="*/ 8 w 118"/>
                  <a:gd name="T33" fmla="*/ 15 h 226"/>
                  <a:gd name="T34" fmla="*/ 12 w 118"/>
                  <a:gd name="T35" fmla="*/ 0 h 226"/>
                  <a:gd name="T36" fmla="*/ 10 w 118"/>
                  <a:gd name="T37" fmla="*/ 0 h 226"/>
                  <a:gd name="T38" fmla="*/ 5 w 118"/>
                  <a:gd name="T39" fmla="*/ 15 h 226"/>
                  <a:gd name="T40" fmla="*/ 1 w 118"/>
                  <a:gd name="T41" fmla="*/ 30 h 226"/>
                  <a:gd name="T42" fmla="*/ 1 w 118"/>
                  <a:gd name="T43" fmla="*/ 46 h 226"/>
                  <a:gd name="T44" fmla="*/ 0 w 118"/>
                  <a:gd name="T45" fmla="*/ 61 h 226"/>
                  <a:gd name="T46" fmla="*/ 1 w 118"/>
                  <a:gd name="T47" fmla="*/ 77 h 226"/>
                  <a:gd name="T48" fmla="*/ 1 w 118"/>
                  <a:gd name="T49" fmla="*/ 92 h 226"/>
                  <a:gd name="T50" fmla="*/ 5 w 118"/>
                  <a:gd name="T51" fmla="*/ 106 h 226"/>
                  <a:gd name="T52" fmla="*/ 11 w 118"/>
                  <a:gd name="T53" fmla="*/ 122 h 226"/>
                  <a:gd name="T54" fmla="*/ 18 w 118"/>
                  <a:gd name="T55" fmla="*/ 137 h 226"/>
                  <a:gd name="T56" fmla="*/ 27 w 118"/>
                  <a:gd name="T57" fmla="*/ 151 h 226"/>
                  <a:gd name="T58" fmla="*/ 37 w 118"/>
                  <a:gd name="T59" fmla="*/ 165 h 226"/>
                  <a:gd name="T60" fmla="*/ 49 w 118"/>
                  <a:gd name="T61" fmla="*/ 178 h 226"/>
                  <a:gd name="T62" fmla="*/ 63 w 118"/>
                  <a:gd name="T63" fmla="*/ 190 h 226"/>
                  <a:gd name="T64" fmla="*/ 78 w 118"/>
                  <a:gd name="T65" fmla="*/ 204 h 226"/>
                  <a:gd name="T66" fmla="*/ 97 w 118"/>
                  <a:gd name="T67" fmla="*/ 216 h 226"/>
                  <a:gd name="T68" fmla="*/ 118 w 118"/>
                  <a:gd name="T6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226">
                    <a:moveTo>
                      <a:pt x="118" y="226"/>
                    </a:moveTo>
                    <a:lnTo>
                      <a:pt x="118" y="226"/>
                    </a:lnTo>
                    <a:lnTo>
                      <a:pt x="97" y="214"/>
                    </a:lnTo>
                    <a:lnTo>
                      <a:pt x="79" y="202"/>
                    </a:lnTo>
                    <a:lnTo>
                      <a:pt x="65" y="189"/>
                    </a:lnTo>
                    <a:lnTo>
                      <a:pt x="50" y="177"/>
                    </a:lnTo>
                    <a:lnTo>
                      <a:pt x="38" y="163"/>
                    </a:lnTo>
                    <a:lnTo>
                      <a:pt x="28" y="150"/>
                    </a:lnTo>
                    <a:lnTo>
                      <a:pt x="20" y="135"/>
                    </a:lnTo>
                    <a:lnTo>
                      <a:pt x="12" y="121"/>
                    </a:lnTo>
                    <a:lnTo>
                      <a:pt x="8" y="106"/>
                    </a:lnTo>
                    <a:lnTo>
                      <a:pt x="3" y="92"/>
                    </a:lnTo>
                    <a:lnTo>
                      <a:pt x="1" y="77"/>
                    </a:lnTo>
                    <a:lnTo>
                      <a:pt x="1" y="61"/>
                    </a:lnTo>
                    <a:lnTo>
                      <a:pt x="1" y="46"/>
                    </a:lnTo>
                    <a:lnTo>
                      <a:pt x="3" y="30"/>
                    </a:lnTo>
                    <a:lnTo>
                      <a:pt x="8" y="1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15"/>
                    </a:lnTo>
                    <a:lnTo>
                      <a:pt x="1" y="30"/>
                    </a:lnTo>
                    <a:lnTo>
                      <a:pt x="1" y="46"/>
                    </a:lnTo>
                    <a:lnTo>
                      <a:pt x="0" y="61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5" y="106"/>
                    </a:lnTo>
                    <a:lnTo>
                      <a:pt x="11" y="122"/>
                    </a:lnTo>
                    <a:lnTo>
                      <a:pt x="18" y="137"/>
                    </a:lnTo>
                    <a:lnTo>
                      <a:pt x="27" y="151"/>
                    </a:lnTo>
                    <a:lnTo>
                      <a:pt x="37" y="165"/>
                    </a:lnTo>
                    <a:lnTo>
                      <a:pt x="49" y="178"/>
                    </a:lnTo>
                    <a:lnTo>
                      <a:pt x="63" y="190"/>
                    </a:lnTo>
                    <a:lnTo>
                      <a:pt x="78" y="204"/>
                    </a:lnTo>
                    <a:lnTo>
                      <a:pt x="97" y="216"/>
                    </a:lnTo>
                    <a:lnTo>
                      <a:pt x="118" y="2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1" name="Freeform 29">
                <a:extLst>
                  <a:ext uri="{FF2B5EF4-FFF2-40B4-BE49-F238E27FC236}">
                    <a16:creationId xmlns:a16="http://schemas.microsoft.com/office/drawing/2014/main" id="{432C2396-55EE-4A65-A3F3-9FBB9EDA6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716"/>
                <a:ext cx="24" cy="69"/>
              </a:xfrm>
              <a:custGeom>
                <a:avLst/>
                <a:gdLst>
                  <a:gd name="T0" fmla="*/ 73 w 73"/>
                  <a:gd name="T1" fmla="*/ 207 h 207"/>
                  <a:gd name="T2" fmla="*/ 0 w 73"/>
                  <a:gd name="T3" fmla="*/ 0 h 207"/>
                  <a:gd name="T4" fmla="*/ 0 w 73"/>
                  <a:gd name="T5" fmla="*/ 0 h 207"/>
                  <a:gd name="T6" fmla="*/ 70 w 73"/>
                  <a:gd name="T7" fmla="*/ 207 h 207"/>
                  <a:gd name="T8" fmla="*/ 73 w 73"/>
                  <a:gd name="T9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7">
                    <a:moveTo>
                      <a:pt x="73" y="20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0" y="207"/>
                    </a:lnTo>
                    <a:lnTo>
                      <a:pt x="73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2" name="Freeform 30">
                <a:extLst>
                  <a:ext uri="{FF2B5EF4-FFF2-40B4-BE49-F238E27FC236}">
                    <a16:creationId xmlns:a16="http://schemas.microsoft.com/office/drawing/2014/main" id="{A949779C-836C-4726-B62C-8C5AE66A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785"/>
                <a:ext cx="41" cy="36"/>
              </a:xfrm>
              <a:custGeom>
                <a:avLst/>
                <a:gdLst>
                  <a:gd name="T0" fmla="*/ 0 w 124"/>
                  <a:gd name="T1" fmla="*/ 106 h 106"/>
                  <a:gd name="T2" fmla="*/ 0 w 124"/>
                  <a:gd name="T3" fmla="*/ 105 h 106"/>
                  <a:gd name="T4" fmla="*/ 2 w 124"/>
                  <a:gd name="T5" fmla="*/ 104 h 106"/>
                  <a:gd name="T6" fmla="*/ 7 w 124"/>
                  <a:gd name="T7" fmla="*/ 102 h 106"/>
                  <a:gd name="T8" fmla="*/ 13 w 124"/>
                  <a:gd name="T9" fmla="*/ 100 h 106"/>
                  <a:gd name="T10" fmla="*/ 20 w 124"/>
                  <a:gd name="T11" fmla="*/ 96 h 106"/>
                  <a:gd name="T12" fmla="*/ 29 w 124"/>
                  <a:gd name="T13" fmla="*/ 92 h 106"/>
                  <a:gd name="T14" fmla="*/ 39 w 124"/>
                  <a:gd name="T15" fmla="*/ 87 h 106"/>
                  <a:gd name="T16" fmla="*/ 49 w 124"/>
                  <a:gd name="T17" fmla="*/ 81 h 106"/>
                  <a:gd name="T18" fmla="*/ 59 w 124"/>
                  <a:gd name="T19" fmla="*/ 74 h 106"/>
                  <a:gd name="T20" fmla="*/ 69 w 124"/>
                  <a:gd name="T21" fmla="*/ 66 h 106"/>
                  <a:gd name="T22" fmla="*/ 79 w 124"/>
                  <a:gd name="T23" fmla="*/ 57 h 106"/>
                  <a:gd name="T24" fmla="*/ 89 w 124"/>
                  <a:gd name="T25" fmla="*/ 49 h 106"/>
                  <a:gd name="T26" fmla="*/ 99 w 124"/>
                  <a:gd name="T27" fmla="*/ 38 h 106"/>
                  <a:gd name="T28" fmla="*/ 107 w 124"/>
                  <a:gd name="T29" fmla="*/ 27 h 106"/>
                  <a:gd name="T30" fmla="*/ 115 w 124"/>
                  <a:gd name="T31" fmla="*/ 13 h 106"/>
                  <a:gd name="T32" fmla="*/ 122 w 124"/>
                  <a:gd name="T33" fmla="*/ 0 h 106"/>
                  <a:gd name="T34" fmla="*/ 124 w 124"/>
                  <a:gd name="T35" fmla="*/ 14 h 106"/>
                  <a:gd name="T36" fmla="*/ 121 w 124"/>
                  <a:gd name="T37" fmla="*/ 28 h 106"/>
                  <a:gd name="T38" fmla="*/ 113 w 124"/>
                  <a:gd name="T39" fmla="*/ 41 h 106"/>
                  <a:gd name="T40" fmla="*/ 104 w 124"/>
                  <a:gd name="T41" fmla="*/ 53 h 106"/>
                  <a:gd name="T42" fmla="*/ 95 w 124"/>
                  <a:gd name="T43" fmla="*/ 65 h 106"/>
                  <a:gd name="T44" fmla="*/ 89 w 124"/>
                  <a:gd name="T45" fmla="*/ 76 h 106"/>
                  <a:gd name="T46" fmla="*/ 88 w 124"/>
                  <a:gd name="T47" fmla="*/ 85 h 106"/>
                  <a:gd name="T48" fmla="*/ 95 w 124"/>
                  <a:gd name="T49" fmla="*/ 93 h 106"/>
                  <a:gd name="T50" fmla="*/ 85 w 124"/>
                  <a:gd name="T51" fmla="*/ 92 h 106"/>
                  <a:gd name="T52" fmla="*/ 75 w 124"/>
                  <a:gd name="T53" fmla="*/ 93 h 106"/>
                  <a:gd name="T54" fmla="*/ 63 w 124"/>
                  <a:gd name="T55" fmla="*/ 94 h 106"/>
                  <a:gd name="T56" fmla="*/ 50 w 124"/>
                  <a:gd name="T57" fmla="*/ 96 h 106"/>
                  <a:gd name="T58" fmla="*/ 37 w 124"/>
                  <a:gd name="T59" fmla="*/ 99 h 106"/>
                  <a:gd name="T60" fmla="*/ 23 w 124"/>
                  <a:gd name="T61" fmla="*/ 101 h 106"/>
                  <a:gd name="T62" fmla="*/ 11 w 124"/>
                  <a:gd name="T63" fmla="*/ 104 h 106"/>
                  <a:gd name="T64" fmla="*/ 0 w 124"/>
                  <a:gd name="T6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0" y="105"/>
                    </a:lnTo>
                    <a:lnTo>
                      <a:pt x="2" y="104"/>
                    </a:lnTo>
                    <a:lnTo>
                      <a:pt x="7" y="102"/>
                    </a:lnTo>
                    <a:lnTo>
                      <a:pt x="13" y="100"/>
                    </a:lnTo>
                    <a:lnTo>
                      <a:pt x="20" y="96"/>
                    </a:lnTo>
                    <a:lnTo>
                      <a:pt x="29" y="92"/>
                    </a:lnTo>
                    <a:lnTo>
                      <a:pt x="39" y="87"/>
                    </a:lnTo>
                    <a:lnTo>
                      <a:pt x="49" y="81"/>
                    </a:lnTo>
                    <a:lnTo>
                      <a:pt x="59" y="74"/>
                    </a:lnTo>
                    <a:lnTo>
                      <a:pt x="69" y="66"/>
                    </a:lnTo>
                    <a:lnTo>
                      <a:pt x="79" y="57"/>
                    </a:lnTo>
                    <a:lnTo>
                      <a:pt x="89" y="49"/>
                    </a:lnTo>
                    <a:lnTo>
                      <a:pt x="99" y="38"/>
                    </a:lnTo>
                    <a:lnTo>
                      <a:pt x="107" y="27"/>
                    </a:lnTo>
                    <a:lnTo>
                      <a:pt x="115" y="13"/>
                    </a:lnTo>
                    <a:lnTo>
                      <a:pt x="122" y="0"/>
                    </a:lnTo>
                    <a:lnTo>
                      <a:pt x="124" y="14"/>
                    </a:lnTo>
                    <a:lnTo>
                      <a:pt x="121" y="28"/>
                    </a:lnTo>
                    <a:lnTo>
                      <a:pt x="113" y="41"/>
                    </a:lnTo>
                    <a:lnTo>
                      <a:pt x="104" y="53"/>
                    </a:lnTo>
                    <a:lnTo>
                      <a:pt x="95" y="65"/>
                    </a:lnTo>
                    <a:lnTo>
                      <a:pt x="89" y="76"/>
                    </a:lnTo>
                    <a:lnTo>
                      <a:pt x="88" y="85"/>
                    </a:lnTo>
                    <a:lnTo>
                      <a:pt x="95" y="93"/>
                    </a:lnTo>
                    <a:lnTo>
                      <a:pt x="85" y="92"/>
                    </a:lnTo>
                    <a:lnTo>
                      <a:pt x="75" y="93"/>
                    </a:lnTo>
                    <a:lnTo>
                      <a:pt x="63" y="94"/>
                    </a:lnTo>
                    <a:lnTo>
                      <a:pt x="50" y="96"/>
                    </a:lnTo>
                    <a:lnTo>
                      <a:pt x="37" y="99"/>
                    </a:lnTo>
                    <a:lnTo>
                      <a:pt x="23" y="101"/>
                    </a:lnTo>
                    <a:lnTo>
                      <a:pt x="11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3" name="Freeform 31">
                <a:extLst>
                  <a:ext uri="{FF2B5EF4-FFF2-40B4-BE49-F238E27FC236}">
                    <a16:creationId xmlns:a16="http://schemas.microsoft.com/office/drawing/2014/main" id="{61C688DE-3922-4EAB-84DC-745C02E9F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93"/>
                <a:ext cx="49" cy="67"/>
              </a:xfrm>
              <a:custGeom>
                <a:avLst/>
                <a:gdLst>
                  <a:gd name="T0" fmla="*/ 44 w 147"/>
                  <a:gd name="T1" fmla="*/ 193 h 200"/>
                  <a:gd name="T2" fmla="*/ 40 w 147"/>
                  <a:gd name="T3" fmla="*/ 197 h 200"/>
                  <a:gd name="T4" fmla="*/ 35 w 147"/>
                  <a:gd name="T5" fmla="*/ 198 h 200"/>
                  <a:gd name="T6" fmla="*/ 31 w 147"/>
                  <a:gd name="T7" fmla="*/ 200 h 200"/>
                  <a:gd name="T8" fmla="*/ 25 w 147"/>
                  <a:gd name="T9" fmla="*/ 198 h 200"/>
                  <a:gd name="T10" fmla="*/ 20 w 147"/>
                  <a:gd name="T11" fmla="*/ 197 h 200"/>
                  <a:gd name="T12" fmla="*/ 13 w 147"/>
                  <a:gd name="T13" fmla="*/ 195 h 200"/>
                  <a:gd name="T14" fmla="*/ 9 w 147"/>
                  <a:gd name="T15" fmla="*/ 191 h 200"/>
                  <a:gd name="T16" fmla="*/ 3 w 147"/>
                  <a:gd name="T17" fmla="*/ 186 h 200"/>
                  <a:gd name="T18" fmla="*/ 1 w 147"/>
                  <a:gd name="T19" fmla="*/ 166 h 200"/>
                  <a:gd name="T20" fmla="*/ 0 w 147"/>
                  <a:gd name="T21" fmla="*/ 148 h 200"/>
                  <a:gd name="T22" fmla="*/ 1 w 147"/>
                  <a:gd name="T23" fmla="*/ 130 h 200"/>
                  <a:gd name="T24" fmla="*/ 3 w 147"/>
                  <a:gd name="T25" fmla="*/ 113 h 200"/>
                  <a:gd name="T26" fmla="*/ 7 w 147"/>
                  <a:gd name="T27" fmla="*/ 96 h 200"/>
                  <a:gd name="T28" fmla="*/ 11 w 147"/>
                  <a:gd name="T29" fmla="*/ 81 h 200"/>
                  <a:gd name="T30" fmla="*/ 18 w 147"/>
                  <a:gd name="T31" fmla="*/ 67 h 200"/>
                  <a:gd name="T32" fmla="*/ 27 w 147"/>
                  <a:gd name="T33" fmla="*/ 54 h 200"/>
                  <a:gd name="T34" fmla="*/ 35 w 147"/>
                  <a:gd name="T35" fmla="*/ 41 h 200"/>
                  <a:gd name="T36" fmla="*/ 47 w 147"/>
                  <a:gd name="T37" fmla="*/ 31 h 200"/>
                  <a:gd name="T38" fmla="*/ 59 w 147"/>
                  <a:gd name="T39" fmla="*/ 21 h 200"/>
                  <a:gd name="T40" fmla="*/ 73 w 147"/>
                  <a:gd name="T41" fmla="*/ 13 h 200"/>
                  <a:gd name="T42" fmla="*/ 86 w 147"/>
                  <a:gd name="T43" fmla="*/ 8 h 200"/>
                  <a:gd name="T44" fmla="*/ 103 w 147"/>
                  <a:gd name="T45" fmla="*/ 3 h 200"/>
                  <a:gd name="T46" fmla="*/ 119 w 147"/>
                  <a:gd name="T47" fmla="*/ 1 h 200"/>
                  <a:gd name="T48" fmla="*/ 138 w 147"/>
                  <a:gd name="T49" fmla="*/ 0 h 200"/>
                  <a:gd name="T50" fmla="*/ 138 w 147"/>
                  <a:gd name="T51" fmla="*/ 2 h 200"/>
                  <a:gd name="T52" fmla="*/ 139 w 147"/>
                  <a:gd name="T53" fmla="*/ 7 h 200"/>
                  <a:gd name="T54" fmla="*/ 140 w 147"/>
                  <a:gd name="T55" fmla="*/ 10 h 200"/>
                  <a:gd name="T56" fmla="*/ 142 w 147"/>
                  <a:gd name="T57" fmla="*/ 12 h 200"/>
                  <a:gd name="T58" fmla="*/ 145 w 147"/>
                  <a:gd name="T59" fmla="*/ 17 h 200"/>
                  <a:gd name="T60" fmla="*/ 145 w 147"/>
                  <a:gd name="T61" fmla="*/ 21 h 200"/>
                  <a:gd name="T62" fmla="*/ 147 w 147"/>
                  <a:gd name="T63" fmla="*/ 23 h 200"/>
                  <a:gd name="T64" fmla="*/ 147 w 147"/>
                  <a:gd name="T65" fmla="*/ 27 h 200"/>
                  <a:gd name="T66" fmla="*/ 127 w 147"/>
                  <a:gd name="T67" fmla="*/ 25 h 200"/>
                  <a:gd name="T68" fmla="*/ 109 w 147"/>
                  <a:gd name="T69" fmla="*/ 25 h 200"/>
                  <a:gd name="T70" fmla="*/ 94 w 147"/>
                  <a:gd name="T71" fmla="*/ 29 h 200"/>
                  <a:gd name="T72" fmla="*/ 83 w 147"/>
                  <a:gd name="T73" fmla="*/ 36 h 200"/>
                  <a:gd name="T74" fmla="*/ 72 w 147"/>
                  <a:gd name="T75" fmla="*/ 45 h 200"/>
                  <a:gd name="T76" fmla="*/ 63 w 147"/>
                  <a:gd name="T77" fmla="*/ 56 h 200"/>
                  <a:gd name="T78" fmla="*/ 56 w 147"/>
                  <a:gd name="T79" fmla="*/ 68 h 200"/>
                  <a:gd name="T80" fmla="*/ 50 w 147"/>
                  <a:gd name="T81" fmla="*/ 82 h 200"/>
                  <a:gd name="T82" fmla="*/ 46 w 147"/>
                  <a:gd name="T83" fmla="*/ 96 h 200"/>
                  <a:gd name="T84" fmla="*/ 43 w 147"/>
                  <a:gd name="T85" fmla="*/ 112 h 200"/>
                  <a:gd name="T86" fmla="*/ 41 w 147"/>
                  <a:gd name="T87" fmla="*/ 128 h 200"/>
                  <a:gd name="T88" fmla="*/ 41 w 147"/>
                  <a:gd name="T89" fmla="*/ 142 h 200"/>
                  <a:gd name="T90" fmla="*/ 41 w 147"/>
                  <a:gd name="T91" fmla="*/ 156 h 200"/>
                  <a:gd name="T92" fmla="*/ 41 w 147"/>
                  <a:gd name="T93" fmla="*/ 170 h 200"/>
                  <a:gd name="T94" fmla="*/ 41 w 147"/>
                  <a:gd name="T95" fmla="*/ 183 h 200"/>
                  <a:gd name="T96" fmla="*/ 44 w 147"/>
                  <a:gd name="T97" fmla="*/ 19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7" h="200">
                    <a:moveTo>
                      <a:pt x="44" y="193"/>
                    </a:moveTo>
                    <a:lnTo>
                      <a:pt x="40" y="197"/>
                    </a:lnTo>
                    <a:lnTo>
                      <a:pt x="35" y="198"/>
                    </a:lnTo>
                    <a:lnTo>
                      <a:pt x="31" y="200"/>
                    </a:lnTo>
                    <a:lnTo>
                      <a:pt x="25" y="198"/>
                    </a:lnTo>
                    <a:lnTo>
                      <a:pt x="20" y="197"/>
                    </a:lnTo>
                    <a:lnTo>
                      <a:pt x="13" y="195"/>
                    </a:lnTo>
                    <a:lnTo>
                      <a:pt x="9" y="191"/>
                    </a:lnTo>
                    <a:lnTo>
                      <a:pt x="3" y="186"/>
                    </a:lnTo>
                    <a:lnTo>
                      <a:pt x="1" y="166"/>
                    </a:lnTo>
                    <a:lnTo>
                      <a:pt x="0" y="148"/>
                    </a:lnTo>
                    <a:lnTo>
                      <a:pt x="1" y="130"/>
                    </a:lnTo>
                    <a:lnTo>
                      <a:pt x="3" y="113"/>
                    </a:lnTo>
                    <a:lnTo>
                      <a:pt x="7" y="96"/>
                    </a:lnTo>
                    <a:lnTo>
                      <a:pt x="11" y="81"/>
                    </a:lnTo>
                    <a:lnTo>
                      <a:pt x="18" y="67"/>
                    </a:lnTo>
                    <a:lnTo>
                      <a:pt x="27" y="54"/>
                    </a:lnTo>
                    <a:lnTo>
                      <a:pt x="35" y="41"/>
                    </a:lnTo>
                    <a:lnTo>
                      <a:pt x="47" y="31"/>
                    </a:lnTo>
                    <a:lnTo>
                      <a:pt x="59" y="21"/>
                    </a:lnTo>
                    <a:lnTo>
                      <a:pt x="73" y="13"/>
                    </a:lnTo>
                    <a:lnTo>
                      <a:pt x="86" y="8"/>
                    </a:lnTo>
                    <a:lnTo>
                      <a:pt x="103" y="3"/>
                    </a:lnTo>
                    <a:lnTo>
                      <a:pt x="119" y="1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9" y="7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5" y="17"/>
                    </a:lnTo>
                    <a:lnTo>
                      <a:pt x="145" y="21"/>
                    </a:lnTo>
                    <a:lnTo>
                      <a:pt x="147" y="23"/>
                    </a:lnTo>
                    <a:lnTo>
                      <a:pt x="147" y="27"/>
                    </a:lnTo>
                    <a:lnTo>
                      <a:pt x="127" y="25"/>
                    </a:lnTo>
                    <a:lnTo>
                      <a:pt x="109" y="25"/>
                    </a:lnTo>
                    <a:lnTo>
                      <a:pt x="94" y="29"/>
                    </a:lnTo>
                    <a:lnTo>
                      <a:pt x="83" y="36"/>
                    </a:lnTo>
                    <a:lnTo>
                      <a:pt x="72" y="45"/>
                    </a:lnTo>
                    <a:lnTo>
                      <a:pt x="63" y="56"/>
                    </a:lnTo>
                    <a:lnTo>
                      <a:pt x="56" y="68"/>
                    </a:lnTo>
                    <a:lnTo>
                      <a:pt x="50" y="82"/>
                    </a:lnTo>
                    <a:lnTo>
                      <a:pt x="46" y="96"/>
                    </a:lnTo>
                    <a:lnTo>
                      <a:pt x="43" y="112"/>
                    </a:lnTo>
                    <a:lnTo>
                      <a:pt x="41" y="128"/>
                    </a:lnTo>
                    <a:lnTo>
                      <a:pt x="41" y="142"/>
                    </a:lnTo>
                    <a:lnTo>
                      <a:pt x="41" y="156"/>
                    </a:lnTo>
                    <a:lnTo>
                      <a:pt x="41" y="170"/>
                    </a:lnTo>
                    <a:lnTo>
                      <a:pt x="41" y="183"/>
                    </a:lnTo>
                    <a:lnTo>
                      <a:pt x="44" y="19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4" name="Freeform 32">
                <a:extLst>
                  <a:ext uri="{FF2B5EF4-FFF2-40B4-BE49-F238E27FC236}">
                    <a16:creationId xmlns:a16="http://schemas.microsoft.com/office/drawing/2014/main" id="{8B403F3A-8E8E-47A7-9088-39F02FD8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14"/>
                <a:ext cx="14" cy="53"/>
              </a:xfrm>
              <a:custGeom>
                <a:avLst/>
                <a:gdLst>
                  <a:gd name="T0" fmla="*/ 8 w 44"/>
                  <a:gd name="T1" fmla="*/ 0 h 160"/>
                  <a:gd name="T2" fmla="*/ 16 w 44"/>
                  <a:gd name="T3" fmla="*/ 7 h 160"/>
                  <a:gd name="T4" fmla="*/ 20 w 44"/>
                  <a:gd name="T5" fmla="*/ 17 h 160"/>
                  <a:gd name="T6" fmla="*/ 26 w 44"/>
                  <a:gd name="T7" fmla="*/ 29 h 160"/>
                  <a:gd name="T8" fmla="*/ 28 w 44"/>
                  <a:gd name="T9" fmla="*/ 43 h 160"/>
                  <a:gd name="T10" fmla="*/ 30 w 44"/>
                  <a:gd name="T11" fmla="*/ 56 h 160"/>
                  <a:gd name="T12" fmla="*/ 34 w 44"/>
                  <a:gd name="T13" fmla="*/ 68 h 160"/>
                  <a:gd name="T14" fmla="*/ 37 w 44"/>
                  <a:gd name="T15" fmla="*/ 80 h 160"/>
                  <a:gd name="T16" fmla="*/ 44 w 44"/>
                  <a:gd name="T17" fmla="*/ 88 h 160"/>
                  <a:gd name="T18" fmla="*/ 41 w 44"/>
                  <a:gd name="T19" fmla="*/ 93 h 160"/>
                  <a:gd name="T20" fmla="*/ 36 w 44"/>
                  <a:gd name="T21" fmla="*/ 101 h 160"/>
                  <a:gd name="T22" fmla="*/ 33 w 44"/>
                  <a:gd name="T23" fmla="*/ 110 h 160"/>
                  <a:gd name="T24" fmla="*/ 30 w 44"/>
                  <a:gd name="T25" fmla="*/ 120 h 160"/>
                  <a:gd name="T26" fmla="*/ 28 w 44"/>
                  <a:gd name="T27" fmla="*/ 130 h 160"/>
                  <a:gd name="T28" fmla="*/ 27 w 44"/>
                  <a:gd name="T29" fmla="*/ 140 h 160"/>
                  <a:gd name="T30" fmla="*/ 26 w 44"/>
                  <a:gd name="T31" fmla="*/ 150 h 160"/>
                  <a:gd name="T32" fmla="*/ 26 w 44"/>
                  <a:gd name="T33" fmla="*/ 160 h 160"/>
                  <a:gd name="T34" fmla="*/ 20 w 44"/>
                  <a:gd name="T35" fmla="*/ 153 h 160"/>
                  <a:gd name="T36" fmla="*/ 14 w 44"/>
                  <a:gd name="T37" fmla="*/ 143 h 160"/>
                  <a:gd name="T38" fmla="*/ 9 w 44"/>
                  <a:gd name="T39" fmla="*/ 132 h 160"/>
                  <a:gd name="T40" fmla="*/ 6 w 44"/>
                  <a:gd name="T41" fmla="*/ 122 h 160"/>
                  <a:gd name="T42" fmla="*/ 4 w 44"/>
                  <a:gd name="T43" fmla="*/ 111 h 160"/>
                  <a:gd name="T44" fmla="*/ 1 w 44"/>
                  <a:gd name="T45" fmla="*/ 101 h 160"/>
                  <a:gd name="T46" fmla="*/ 0 w 44"/>
                  <a:gd name="T47" fmla="*/ 89 h 160"/>
                  <a:gd name="T48" fmla="*/ 0 w 44"/>
                  <a:gd name="T49" fmla="*/ 77 h 160"/>
                  <a:gd name="T50" fmla="*/ 0 w 44"/>
                  <a:gd name="T51" fmla="*/ 66 h 160"/>
                  <a:gd name="T52" fmla="*/ 1 w 44"/>
                  <a:gd name="T53" fmla="*/ 56 h 160"/>
                  <a:gd name="T54" fmla="*/ 2 w 44"/>
                  <a:gd name="T55" fmla="*/ 45 h 160"/>
                  <a:gd name="T56" fmla="*/ 4 w 44"/>
                  <a:gd name="T57" fmla="*/ 35 h 160"/>
                  <a:gd name="T58" fmla="*/ 5 w 44"/>
                  <a:gd name="T59" fmla="*/ 25 h 160"/>
                  <a:gd name="T60" fmla="*/ 7 w 44"/>
                  <a:gd name="T61" fmla="*/ 16 h 160"/>
                  <a:gd name="T62" fmla="*/ 7 w 44"/>
                  <a:gd name="T63" fmla="*/ 7 h 160"/>
                  <a:gd name="T64" fmla="*/ 8 w 44"/>
                  <a:gd name="T6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60">
                    <a:moveTo>
                      <a:pt x="8" y="0"/>
                    </a:moveTo>
                    <a:lnTo>
                      <a:pt x="16" y="7"/>
                    </a:lnTo>
                    <a:lnTo>
                      <a:pt x="20" y="17"/>
                    </a:lnTo>
                    <a:lnTo>
                      <a:pt x="26" y="29"/>
                    </a:lnTo>
                    <a:lnTo>
                      <a:pt x="28" y="43"/>
                    </a:lnTo>
                    <a:lnTo>
                      <a:pt x="30" y="56"/>
                    </a:lnTo>
                    <a:lnTo>
                      <a:pt x="34" y="68"/>
                    </a:lnTo>
                    <a:lnTo>
                      <a:pt x="37" y="80"/>
                    </a:lnTo>
                    <a:lnTo>
                      <a:pt x="44" y="88"/>
                    </a:lnTo>
                    <a:lnTo>
                      <a:pt x="41" y="93"/>
                    </a:lnTo>
                    <a:lnTo>
                      <a:pt x="36" y="101"/>
                    </a:lnTo>
                    <a:lnTo>
                      <a:pt x="33" y="110"/>
                    </a:lnTo>
                    <a:lnTo>
                      <a:pt x="30" y="120"/>
                    </a:lnTo>
                    <a:lnTo>
                      <a:pt x="28" y="130"/>
                    </a:lnTo>
                    <a:lnTo>
                      <a:pt x="27" y="140"/>
                    </a:lnTo>
                    <a:lnTo>
                      <a:pt x="26" y="150"/>
                    </a:lnTo>
                    <a:lnTo>
                      <a:pt x="26" y="160"/>
                    </a:lnTo>
                    <a:lnTo>
                      <a:pt x="20" y="153"/>
                    </a:lnTo>
                    <a:lnTo>
                      <a:pt x="14" y="143"/>
                    </a:lnTo>
                    <a:lnTo>
                      <a:pt x="9" y="132"/>
                    </a:lnTo>
                    <a:lnTo>
                      <a:pt x="6" y="122"/>
                    </a:lnTo>
                    <a:lnTo>
                      <a:pt x="4" y="111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1" y="56"/>
                    </a:lnTo>
                    <a:lnTo>
                      <a:pt x="2" y="45"/>
                    </a:lnTo>
                    <a:lnTo>
                      <a:pt x="4" y="35"/>
                    </a:lnTo>
                    <a:lnTo>
                      <a:pt x="5" y="25"/>
                    </a:lnTo>
                    <a:lnTo>
                      <a:pt x="7" y="16"/>
                    </a:lnTo>
                    <a:lnTo>
                      <a:pt x="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5" name="Freeform 33">
                <a:extLst>
                  <a:ext uri="{FF2B5EF4-FFF2-40B4-BE49-F238E27FC236}">
                    <a16:creationId xmlns:a16="http://schemas.microsoft.com/office/drawing/2014/main" id="{A517A1F9-1201-4F81-9F12-048B6B10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49"/>
                <a:ext cx="8" cy="11"/>
              </a:xfrm>
              <a:custGeom>
                <a:avLst/>
                <a:gdLst>
                  <a:gd name="T0" fmla="*/ 3 w 24"/>
                  <a:gd name="T1" fmla="*/ 20 h 35"/>
                  <a:gd name="T2" fmla="*/ 1 w 24"/>
                  <a:gd name="T3" fmla="*/ 6 h 35"/>
                  <a:gd name="T4" fmla="*/ 4 w 24"/>
                  <a:gd name="T5" fmla="*/ 5 h 35"/>
                  <a:gd name="T6" fmla="*/ 6 w 24"/>
                  <a:gd name="T7" fmla="*/ 2 h 35"/>
                  <a:gd name="T8" fmla="*/ 8 w 24"/>
                  <a:gd name="T9" fmla="*/ 1 h 35"/>
                  <a:gd name="T10" fmla="*/ 9 w 24"/>
                  <a:gd name="T11" fmla="*/ 0 h 35"/>
                  <a:gd name="T12" fmla="*/ 12 w 24"/>
                  <a:gd name="T13" fmla="*/ 0 h 35"/>
                  <a:gd name="T14" fmla="*/ 14 w 24"/>
                  <a:gd name="T15" fmla="*/ 2 h 35"/>
                  <a:gd name="T16" fmla="*/ 16 w 24"/>
                  <a:gd name="T17" fmla="*/ 6 h 35"/>
                  <a:gd name="T18" fmla="*/ 18 w 24"/>
                  <a:gd name="T19" fmla="*/ 9 h 35"/>
                  <a:gd name="T20" fmla="*/ 21 w 24"/>
                  <a:gd name="T21" fmla="*/ 12 h 35"/>
                  <a:gd name="T22" fmla="*/ 22 w 24"/>
                  <a:gd name="T23" fmla="*/ 17 h 35"/>
                  <a:gd name="T24" fmla="*/ 23 w 24"/>
                  <a:gd name="T25" fmla="*/ 20 h 35"/>
                  <a:gd name="T26" fmla="*/ 24 w 24"/>
                  <a:gd name="T27" fmla="*/ 21 h 35"/>
                  <a:gd name="T28" fmla="*/ 19 w 24"/>
                  <a:gd name="T29" fmla="*/ 26 h 35"/>
                  <a:gd name="T30" fmla="*/ 16 w 24"/>
                  <a:gd name="T31" fmla="*/ 30 h 35"/>
                  <a:gd name="T32" fmla="*/ 12 w 24"/>
                  <a:gd name="T33" fmla="*/ 34 h 35"/>
                  <a:gd name="T34" fmla="*/ 5 w 24"/>
                  <a:gd name="T35" fmla="*/ 35 h 35"/>
                  <a:gd name="T36" fmla="*/ 5 w 24"/>
                  <a:gd name="T37" fmla="*/ 33 h 35"/>
                  <a:gd name="T38" fmla="*/ 4 w 24"/>
                  <a:gd name="T39" fmla="*/ 30 h 35"/>
                  <a:gd name="T40" fmla="*/ 1 w 24"/>
                  <a:gd name="T41" fmla="*/ 30 h 35"/>
                  <a:gd name="T42" fmla="*/ 0 w 24"/>
                  <a:gd name="T43" fmla="*/ 28 h 35"/>
                  <a:gd name="T44" fmla="*/ 3 w 24"/>
                  <a:gd name="T4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5">
                    <a:moveTo>
                      <a:pt x="3" y="20"/>
                    </a:moveTo>
                    <a:lnTo>
                      <a:pt x="1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2" y="17"/>
                    </a:lnTo>
                    <a:lnTo>
                      <a:pt x="23" y="20"/>
                    </a:lnTo>
                    <a:lnTo>
                      <a:pt x="24" y="21"/>
                    </a:lnTo>
                    <a:lnTo>
                      <a:pt x="19" y="26"/>
                    </a:lnTo>
                    <a:lnTo>
                      <a:pt x="16" y="30"/>
                    </a:lnTo>
                    <a:lnTo>
                      <a:pt x="12" y="34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6" name="Freeform 34">
                <a:extLst>
                  <a:ext uri="{FF2B5EF4-FFF2-40B4-BE49-F238E27FC236}">
                    <a16:creationId xmlns:a16="http://schemas.microsoft.com/office/drawing/2014/main" id="{A2B2D10A-EE62-4BAF-93B5-137DDBFB1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52"/>
                <a:ext cx="8" cy="14"/>
              </a:xfrm>
              <a:custGeom>
                <a:avLst/>
                <a:gdLst>
                  <a:gd name="T0" fmla="*/ 22 w 26"/>
                  <a:gd name="T1" fmla="*/ 5 h 41"/>
                  <a:gd name="T2" fmla="*/ 23 w 26"/>
                  <a:gd name="T3" fmla="*/ 8 h 41"/>
                  <a:gd name="T4" fmla="*/ 26 w 26"/>
                  <a:gd name="T5" fmla="*/ 9 h 41"/>
                  <a:gd name="T6" fmla="*/ 26 w 26"/>
                  <a:gd name="T7" fmla="*/ 12 h 41"/>
                  <a:gd name="T8" fmla="*/ 26 w 26"/>
                  <a:gd name="T9" fmla="*/ 16 h 41"/>
                  <a:gd name="T10" fmla="*/ 26 w 26"/>
                  <a:gd name="T11" fmla="*/ 18 h 41"/>
                  <a:gd name="T12" fmla="*/ 26 w 26"/>
                  <a:gd name="T13" fmla="*/ 22 h 41"/>
                  <a:gd name="T14" fmla="*/ 26 w 26"/>
                  <a:gd name="T15" fmla="*/ 26 h 41"/>
                  <a:gd name="T16" fmla="*/ 24 w 26"/>
                  <a:gd name="T17" fmla="*/ 30 h 41"/>
                  <a:gd name="T18" fmla="*/ 20 w 26"/>
                  <a:gd name="T19" fmla="*/ 35 h 41"/>
                  <a:gd name="T20" fmla="*/ 13 w 26"/>
                  <a:gd name="T21" fmla="*/ 38 h 41"/>
                  <a:gd name="T22" fmla="*/ 10 w 26"/>
                  <a:gd name="T23" fmla="*/ 41 h 41"/>
                  <a:gd name="T24" fmla="*/ 5 w 26"/>
                  <a:gd name="T25" fmla="*/ 41 h 41"/>
                  <a:gd name="T26" fmla="*/ 2 w 26"/>
                  <a:gd name="T27" fmla="*/ 40 h 41"/>
                  <a:gd name="T28" fmla="*/ 0 w 26"/>
                  <a:gd name="T29" fmla="*/ 38 h 41"/>
                  <a:gd name="T30" fmla="*/ 0 w 26"/>
                  <a:gd name="T31" fmla="*/ 34 h 41"/>
                  <a:gd name="T32" fmla="*/ 0 w 26"/>
                  <a:gd name="T33" fmla="*/ 28 h 41"/>
                  <a:gd name="T34" fmla="*/ 0 w 26"/>
                  <a:gd name="T35" fmla="*/ 21 h 41"/>
                  <a:gd name="T36" fmla="*/ 0 w 26"/>
                  <a:gd name="T37" fmla="*/ 17 h 41"/>
                  <a:gd name="T38" fmla="*/ 1 w 26"/>
                  <a:gd name="T39" fmla="*/ 14 h 41"/>
                  <a:gd name="T40" fmla="*/ 2 w 26"/>
                  <a:gd name="T41" fmla="*/ 13 h 41"/>
                  <a:gd name="T42" fmla="*/ 2 w 26"/>
                  <a:gd name="T43" fmla="*/ 12 h 41"/>
                  <a:gd name="T44" fmla="*/ 2 w 26"/>
                  <a:gd name="T45" fmla="*/ 9 h 41"/>
                  <a:gd name="T46" fmla="*/ 2 w 26"/>
                  <a:gd name="T47" fmla="*/ 6 h 41"/>
                  <a:gd name="T48" fmla="*/ 3 w 26"/>
                  <a:gd name="T49" fmla="*/ 0 h 41"/>
                  <a:gd name="T50" fmla="*/ 9 w 26"/>
                  <a:gd name="T51" fmla="*/ 0 h 41"/>
                  <a:gd name="T52" fmla="*/ 13 w 26"/>
                  <a:gd name="T53" fmla="*/ 0 h 41"/>
                  <a:gd name="T54" fmla="*/ 18 w 26"/>
                  <a:gd name="T55" fmla="*/ 1 h 41"/>
                  <a:gd name="T56" fmla="*/ 22 w 26"/>
                  <a:gd name="T5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1">
                    <a:moveTo>
                      <a:pt x="22" y="5"/>
                    </a:moveTo>
                    <a:lnTo>
                      <a:pt x="23" y="8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0" y="35"/>
                    </a:lnTo>
                    <a:lnTo>
                      <a:pt x="13" y="38"/>
                    </a:lnTo>
                    <a:lnTo>
                      <a:pt x="10" y="41"/>
                    </a:lnTo>
                    <a:lnTo>
                      <a:pt x="5" y="41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7" name="Freeform 35">
                <a:extLst>
                  <a:ext uri="{FF2B5EF4-FFF2-40B4-BE49-F238E27FC236}">
                    <a16:creationId xmlns:a16="http://schemas.microsoft.com/office/drawing/2014/main" id="{3DA1D4CC-89F1-4376-BCC1-FC58B9AE7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8"/>
              </a:xfrm>
              <a:custGeom>
                <a:avLst/>
                <a:gdLst>
                  <a:gd name="T0" fmla="*/ 0 w 31"/>
                  <a:gd name="T1" fmla="*/ 44 h 55"/>
                  <a:gd name="T2" fmla="*/ 0 w 31"/>
                  <a:gd name="T3" fmla="*/ 37 h 55"/>
                  <a:gd name="T4" fmla="*/ 0 w 31"/>
                  <a:gd name="T5" fmla="*/ 32 h 55"/>
                  <a:gd name="T6" fmla="*/ 0 w 31"/>
                  <a:gd name="T7" fmla="*/ 27 h 55"/>
                  <a:gd name="T8" fmla="*/ 0 w 31"/>
                  <a:gd name="T9" fmla="*/ 24 h 55"/>
                  <a:gd name="T10" fmla="*/ 0 w 31"/>
                  <a:gd name="T11" fmla="*/ 20 h 55"/>
                  <a:gd name="T12" fmla="*/ 0 w 31"/>
                  <a:gd name="T13" fmla="*/ 16 h 55"/>
                  <a:gd name="T14" fmla="*/ 0 w 31"/>
                  <a:gd name="T15" fmla="*/ 10 h 55"/>
                  <a:gd name="T16" fmla="*/ 0 w 31"/>
                  <a:gd name="T17" fmla="*/ 3 h 55"/>
                  <a:gd name="T18" fmla="*/ 2 w 31"/>
                  <a:gd name="T19" fmla="*/ 2 h 55"/>
                  <a:gd name="T20" fmla="*/ 5 w 31"/>
                  <a:gd name="T21" fmla="*/ 2 h 55"/>
                  <a:gd name="T22" fmla="*/ 9 w 31"/>
                  <a:gd name="T23" fmla="*/ 1 h 55"/>
                  <a:gd name="T24" fmla="*/ 14 w 31"/>
                  <a:gd name="T25" fmla="*/ 0 h 55"/>
                  <a:gd name="T26" fmla="*/ 19 w 31"/>
                  <a:gd name="T27" fmla="*/ 0 h 55"/>
                  <a:gd name="T28" fmla="*/ 24 w 31"/>
                  <a:gd name="T29" fmla="*/ 1 h 55"/>
                  <a:gd name="T30" fmla="*/ 29 w 31"/>
                  <a:gd name="T31" fmla="*/ 1 h 55"/>
                  <a:gd name="T32" fmla="*/ 31 w 31"/>
                  <a:gd name="T33" fmla="*/ 2 h 55"/>
                  <a:gd name="T34" fmla="*/ 31 w 31"/>
                  <a:gd name="T35" fmla="*/ 9 h 55"/>
                  <a:gd name="T36" fmla="*/ 31 w 31"/>
                  <a:gd name="T37" fmla="*/ 15 h 55"/>
                  <a:gd name="T38" fmla="*/ 30 w 31"/>
                  <a:gd name="T39" fmla="*/ 19 h 55"/>
                  <a:gd name="T40" fmla="*/ 30 w 31"/>
                  <a:gd name="T41" fmla="*/ 23 h 55"/>
                  <a:gd name="T42" fmla="*/ 29 w 31"/>
                  <a:gd name="T43" fmla="*/ 27 h 55"/>
                  <a:gd name="T44" fmla="*/ 29 w 31"/>
                  <a:gd name="T45" fmla="*/ 30 h 55"/>
                  <a:gd name="T46" fmla="*/ 29 w 31"/>
                  <a:gd name="T47" fmla="*/ 36 h 55"/>
                  <a:gd name="T48" fmla="*/ 29 w 31"/>
                  <a:gd name="T49" fmla="*/ 42 h 55"/>
                  <a:gd name="T50" fmla="*/ 26 w 31"/>
                  <a:gd name="T51" fmla="*/ 48 h 55"/>
                  <a:gd name="T52" fmla="*/ 21 w 31"/>
                  <a:gd name="T53" fmla="*/ 52 h 55"/>
                  <a:gd name="T54" fmla="*/ 17 w 31"/>
                  <a:gd name="T55" fmla="*/ 54 h 55"/>
                  <a:gd name="T56" fmla="*/ 12 w 31"/>
                  <a:gd name="T57" fmla="*/ 55 h 55"/>
                  <a:gd name="T58" fmla="*/ 9 w 31"/>
                  <a:gd name="T59" fmla="*/ 54 h 55"/>
                  <a:gd name="T60" fmla="*/ 5 w 31"/>
                  <a:gd name="T61" fmla="*/ 52 h 55"/>
                  <a:gd name="T62" fmla="*/ 2 w 31"/>
                  <a:gd name="T63" fmla="*/ 48 h 55"/>
                  <a:gd name="T64" fmla="*/ 0 w 31"/>
                  <a:gd name="T65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5">
                    <a:moveTo>
                      <a:pt x="0" y="44"/>
                    </a:move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1" y="9"/>
                    </a:lnTo>
                    <a:lnTo>
                      <a:pt x="31" y="15"/>
                    </a:lnTo>
                    <a:lnTo>
                      <a:pt x="30" y="19"/>
                    </a:lnTo>
                    <a:lnTo>
                      <a:pt x="30" y="23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6"/>
                    </a:lnTo>
                    <a:lnTo>
                      <a:pt x="29" y="42"/>
                    </a:lnTo>
                    <a:lnTo>
                      <a:pt x="26" y="48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2" y="55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8" name="Freeform 36">
                <a:extLst>
                  <a:ext uri="{FF2B5EF4-FFF2-40B4-BE49-F238E27FC236}">
                    <a16:creationId xmlns:a16="http://schemas.microsoft.com/office/drawing/2014/main" id="{A996CA9C-9D58-43DA-BBCD-564206602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1" cy="18"/>
              </a:xfrm>
              <a:custGeom>
                <a:avLst/>
                <a:gdLst>
                  <a:gd name="T0" fmla="*/ 1 w 33"/>
                  <a:gd name="T1" fmla="*/ 44 h 54"/>
                  <a:gd name="T2" fmla="*/ 1 w 33"/>
                  <a:gd name="T3" fmla="*/ 36 h 54"/>
                  <a:gd name="T4" fmla="*/ 0 w 33"/>
                  <a:gd name="T5" fmla="*/ 31 h 54"/>
                  <a:gd name="T6" fmla="*/ 1 w 33"/>
                  <a:gd name="T7" fmla="*/ 27 h 54"/>
                  <a:gd name="T8" fmla="*/ 1 w 33"/>
                  <a:gd name="T9" fmla="*/ 23 h 54"/>
                  <a:gd name="T10" fmla="*/ 1 w 33"/>
                  <a:gd name="T11" fmla="*/ 19 h 54"/>
                  <a:gd name="T12" fmla="*/ 1 w 33"/>
                  <a:gd name="T13" fmla="*/ 15 h 54"/>
                  <a:gd name="T14" fmla="*/ 1 w 33"/>
                  <a:gd name="T15" fmla="*/ 10 h 54"/>
                  <a:gd name="T16" fmla="*/ 1 w 33"/>
                  <a:gd name="T17" fmla="*/ 2 h 54"/>
                  <a:gd name="T18" fmla="*/ 2 w 33"/>
                  <a:gd name="T19" fmla="*/ 1 h 54"/>
                  <a:gd name="T20" fmla="*/ 7 w 33"/>
                  <a:gd name="T21" fmla="*/ 1 h 54"/>
                  <a:gd name="T22" fmla="*/ 9 w 33"/>
                  <a:gd name="T23" fmla="*/ 1 h 54"/>
                  <a:gd name="T24" fmla="*/ 15 w 33"/>
                  <a:gd name="T25" fmla="*/ 0 h 54"/>
                  <a:gd name="T26" fmla="*/ 20 w 33"/>
                  <a:gd name="T27" fmla="*/ 1 h 54"/>
                  <a:gd name="T28" fmla="*/ 25 w 33"/>
                  <a:gd name="T29" fmla="*/ 1 h 54"/>
                  <a:gd name="T30" fmla="*/ 29 w 33"/>
                  <a:gd name="T31" fmla="*/ 1 h 54"/>
                  <a:gd name="T32" fmla="*/ 33 w 33"/>
                  <a:gd name="T33" fmla="*/ 2 h 54"/>
                  <a:gd name="T34" fmla="*/ 33 w 33"/>
                  <a:gd name="T35" fmla="*/ 9 h 54"/>
                  <a:gd name="T36" fmla="*/ 32 w 33"/>
                  <a:gd name="T37" fmla="*/ 15 h 54"/>
                  <a:gd name="T38" fmla="*/ 32 w 33"/>
                  <a:gd name="T39" fmla="*/ 19 h 54"/>
                  <a:gd name="T40" fmla="*/ 32 w 33"/>
                  <a:gd name="T41" fmla="*/ 22 h 54"/>
                  <a:gd name="T42" fmla="*/ 30 w 33"/>
                  <a:gd name="T43" fmla="*/ 26 h 54"/>
                  <a:gd name="T44" fmla="*/ 30 w 33"/>
                  <a:gd name="T45" fmla="*/ 31 h 54"/>
                  <a:gd name="T46" fmla="*/ 29 w 33"/>
                  <a:gd name="T47" fmla="*/ 35 h 54"/>
                  <a:gd name="T48" fmla="*/ 29 w 33"/>
                  <a:gd name="T49" fmla="*/ 42 h 54"/>
                  <a:gd name="T50" fmla="*/ 26 w 33"/>
                  <a:gd name="T51" fmla="*/ 47 h 54"/>
                  <a:gd name="T52" fmla="*/ 23 w 33"/>
                  <a:gd name="T53" fmla="*/ 51 h 54"/>
                  <a:gd name="T54" fmla="*/ 18 w 33"/>
                  <a:gd name="T55" fmla="*/ 53 h 54"/>
                  <a:gd name="T56" fmla="*/ 14 w 33"/>
                  <a:gd name="T57" fmla="*/ 54 h 54"/>
                  <a:gd name="T58" fmla="*/ 9 w 33"/>
                  <a:gd name="T59" fmla="*/ 53 h 54"/>
                  <a:gd name="T60" fmla="*/ 7 w 33"/>
                  <a:gd name="T61" fmla="*/ 51 h 54"/>
                  <a:gd name="T62" fmla="*/ 3 w 33"/>
                  <a:gd name="T63" fmla="*/ 48 h 54"/>
                  <a:gd name="T64" fmla="*/ 1 w 33"/>
                  <a:gd name="T65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54">
                    <a:moveTo>
                      <a:pt x="1" y="44"/>
                    </a:moveTo>
                    <a:lnTo>
                      <a:pt x="1" y="36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5" y="1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3" y="9"/>
                    </a:lnTo>
                    <a:lnTo>
                      <a:pt x="32" y="15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29" y="35"/>
                    </a:lnTo>
                    <a:lnTo>
                      <a:pt x="29" y="42"/>
                    </a:lnTo>
                    <a:lnTo>
                      <a:pt x="26" y="47"/>
                    </a:lnTo>
                    <a:lnTo>
                      <a:pt x="23" y="51"/>
                    </a:lnTo>
                    <a:lnTo>
                      <a:pt x="18" y="53"/>
                    </a:lnTo>
                    <a:lnTo>
                      <a:pt x="14" y="54"/>
                    </a:lnTo>
                    <a:lnTo>
                      <a:pt x="9" y="53"/>
                    </a:lnTo>
                    <a:lnTo>
                      <a:pt x="7" y="51"/>
                    </a:lnTo>
                    <a:lnTo>
                      <a:pt x="3" y="4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9" name="Freeform 37">
                <a:extLst>
                  <a:ext uri="{FF2B5EF4-FFF2-40B4-BE49-F238E27FC236}">
                    <a16:creationId xmlns:a16="http://schemas.microsoft.com/office/drawing/2014/main" id="{70839CE8-9D6F-4088-ADFA-1FB949AD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0" cy="17"/>
              </a:xfrm>
              <a:custGeom>
                <a:avLst/>
                <a:gdLst>
                  <a:gd name="T0" fmla="*/ 2 w 31"/>
                  <a:gd name="T1" fmla="*/ 41 h 51"/>
                  <a:gd name="T2" fmla="*/ 1 w 31"/>
                  <a:gd name="T3" fmla="*/ 34 h 51"/>
                  <a:gd name="T4" fmla="*/ 0 w 31"/>
                  <a:gd name="T5" fmla="*/ 30 h 51"/>
                  <a:gd name="T6" fmla="*/ 0 w 31"/>
                  <a:gd name="T7" fmla="*/ 26 h 51"/>
                  <a:gd name="T8" fmla="*/ 0 w 31"/>
                  <a:gd name="T9" fmla="*/ 23 h 51"/>
                  <a:gd name="T10" fmla="*/ 0 w 31"/>
                  <a:gd name="T11" fmla="*/ 19 h 51"/>
                  <a:gd name="T12" fmla="*/ 0 w 31"/>
                  <a:gd name="T13" fmla="*/ 16 h 51"/>
                  <a:gd name="T14" fmla="*/ 0 w 31"/>
                  <a:gd name="T15" fmla="*/ 10 h 51"/>
                  <a:gd name="T16" fmla="*/ 0 w 31"/>
                  <a:gd name="T17" fmla="*/ 4 h 51"/>
                  <a:gd name="T18" fmla="*/ 2 w 31"/>
                  <a:gd name="T19" fmla="*/ 3 h 51"/>
                  <a:gd name="T20" fmla="*/ 5 w 31"/>
                  <a:gd name="T21" fmla="*/ 3 h 51"/>
                  <a:gd name="T22" fmla="*/ 9 w 31"/>
                  <a:gd name="T23" fmla="*/ 1 h 51"/>
                  <a:gd name="T24" fmla="*/ 14 w 31"/>
                  <a:gd name="T25" fmla="*/ 0 h 51"/>
                  <a:gd name="T26" fmla="*/ 19 w 31"/>
                  <a:gd name="T27" fmla="*/ 0 h 51"/>
                  <a:gd name="T28" fmla="*/ 25 w 31"/>
                  <a:gd name="T29" fmla="*/ 1 h 51"/>
                  <a:gd name="T30" fmla="*/ 29 w 31"/>
                  <a:gd name="T31" fmla="*/ 3 h 51"/>
                  <a:gd name="T32" fmla="*/ 31 w 31"/>
                  <a:gd name="T33" fmla="*/ 3 h 51"/>
                  <a:gd name="T34" fmla="*/ 31 w 31"/>
                  <a:gd name="T35" fmla="*/ 9 h 51"/>
                  <a:gd name="T36" fmla="*/ 31 w 31"/>
                  <a:gd name="T37" fmla="*/ 14 h 51"/>
                  <a:gd name="T38" fmla="*/ 31 w 31"/>
                  <a:gd name="T39" fmla="*/ 18 h 51"/>
                  <a:gd name="T40" fmla="*/ 30 w 31"/>
                  <a:gd name="T41" fmla="*/ 21 h 51"/>
                  <a:gd name="T42" fmla="*/ 29 w 31"/>
                  <a:gd name="T43" fmla="*/ 25 h 51"/>
                  <a:gd name="T44" fmla="*/ 29 w 31"/>
                  <a:gd name="T45" fmla="*/ 28 h 51"/>
                  <a:gd name="T46" fmla="*/ 29 w 31"/>
                  <a:gd name="T47" fmla="*/ 33 h 51"/>
                  <a:gd name="T48" fmla="*/ 29 w 31"/>
                  <a:gd name="T49" fmla="*/ 40 h 51"/>
                  <a:gd name="T50" fmla="*/ 26 w 31"/>
                  <a:gd name="T51" fmla="*/ 45 h 51"/>
                  <a:gd name="T52" fmla="*/ 22 w 31"/>
                  <a:gd name="T53" fmla="*/ 49 h 51"/>
                  <a:gd name="T54" fmla="*/ 18 w 31"/>
                  <a:gd name="T55" fmla="*/ 51 h 51"/>
                  <a:gd name="T56" fmla="*/ 13 w 31"/>
                  <a:gd name="T57" fmla="*/ 51 h 51"/>
                  <a:gd name="T58" fmla="*/ 9 w 31"/>
                  <a:gd name="T59" fmla="*/ 50 h 51"/>
                  <a:gd name="T60" fmla="*/ 5 w 31"/>
                  <a:gd name="T61" fmla="*/ 49 h 51"/>
                  <a:gd name="T62" fmla="*/ 3 w 31"/>
                  <a:gd name="T63" fmla="*/ 45 h 51"/>
                  <a:gd name="T64" fmla="*/ 2 w 31"/>
                  <a:gd name="T65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1">
                    <a:moveTo>
                      <a:pt x="2" y="41"/>
                    </a:move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18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9" y="33"/>
                    </a:lnTo>
                    <a:lnTo>
                      <a:pt x="29" y="40"/>
                    </a:lnTo>
                    <a:lnTo>
                      <a:pt x="26" y="45"/>
                    </a:lnTo>
                    <a:lnTo>
                      <a:pt x="22" y="49"/>
                    </a:lnTo>
                    <a:lnTo>
                      <a:pt x="18" y="51"/>
                    </a:lnTo>
                    <a:lnTo>
                      <a:pt x="13" y="51"/>
                    </a:lnTo>
                    <a:lnTo>
                      <a:pt x="9" y="50"/>
                    </a:lnTo>
                    <a:lnTo>
                      <a:pt x="5" y="49"/>
                    </a:lnTo>
                    <a:lnTo>
                      <a:pt x="3" y="45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0" name="Freeform 38">
                <a:extLst>
                  <a:ext uri="{FF2B5EF4-FFF2-40B4-BE49-F238E27FC236}">
                    <a16:creationId xmlns:a16="http://schemas.microsoft.com/office/drawing/2014/main" id="{B87DE1C3-BE82-4792-A518-E28FF825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4"/>
                <a:ext cx="11" cy="14"/>
              </a:xfrm>
              <a:custGeom>
                <a:avLst/>
                <a:gdLst>
                  <a:gd name="T0" fmla="*/ 1 w 32"/>
                  <a:gd name="T1" fmla="*/ 42 h 42"/>
                  <a:gd name="T2" fmla="*/ 0 w 32"/>
                  <a:gd name="T3" fmla="*/ 34 h 42"/>
                  <a:gd name="T4" fmla="*/ 0 w 32"/>
                  <a:gd name="T5" fmla="*/ 29 h 42"/>
                  <a:gd name="T6" fmla="*/ 0 w 32"/>
                  <a:gd name="T7" fmla="*/ 26 h 42"/>
                  <a:gd name="T8" fmla="*/ 0 w 32"/>
                  <a:gd name="T9" fmla="*/ 22 h 42"/>
                  <a:gd name="T10" fmla="*/ 0 w 32"/>
                  <a:gd name="T11" fmla="*/ 20 h 42"/>
                  <a:gd name="T12" fmla="*/ 0 w 32"/>
                  <a:gd name="T13" fmla="*/ 17 h 42"/>
                  <a:gd name="T14" fmla="*/ 1 w 32"/>
                  <a:gd name="T15" fmla="*/ 11 h 42"/>
                  <a:gd name="T16" fmla="*/ 4 w 32"/>
                  <a:gd name="T17" fmla="*/ 4 h 42"/>
                  <a:gd name="T18" fmla="*/ 6 w 32"/>
                  <a:gd name="T19" fmla="*/ 4 h 42"/>
                  <a:gd name="T20" fmla="*/ 9 w 32"/>
                  <a:gd name="T21" fmla="*/ 3 h 42"/>
                  <a:gd name="T22" fmla="*/ 12 w 32"/>
                  <a:gd name="T23" fmla="*/ 2 h 42"/>
                  <a:gd name="T24" fmla="*/ 15 w 32"/>
                  <a:gd name="T25" fmla="*/ 2 h 42"/>
                  <a:gd name="T26" fmla="*/ 17 w 32"/>
                  <a:gd name="T27" fmla="*/ 1 h 42"/>
                  <a:gd name="T28" fmla="*/ 22 w 32"/>
                  <a:gd name="T29" fmla="*/ 1 h 42"/>
                  <a:gd name="T30" fmla="*/ 24 w 32"/>
                  <a:gd name="T31" fmla="*/ 0 h 42"/>
                  <a:gd name="T32" fmla="*/ 27 w 32"/>
                  <a:gd name="T33" fmla="*/ 0 h 42"/>
                  <a:gd name="T34" fmla="*/ 29 w 32"/>
                  <a:gd name="T35" fmla="*/ 6 h 42"/>
                  <a:gd name="T36" fmla="*/ 29 w 32"/>
                  <a:gd name="T37" fmla="*/ 13 h 42"/>
                  <a:gd name="T38" fmla="*/ 32 w 32"/>
                  <a:gd name="T39" fmla="*/ 19 h 42"/>
                  <a:gd name="T40" fmla="*/ 32 w 32"/>
                  <a:gd name="T41" fmla="*/ 26 h 42"/>
                  <a:gd name="T42" fmla="*/ 32 w 32"/>
                  <a:gd name="T43" fmla="*/ 31 h 42"/>
                  <a:gd name="T44" fmla="*/ 32 w 32"/>
                  <a:gd name="T45" fmla="*/ 34 h 42"/>
                  <a:gd name="T46" fmla="*/ 32 w 32"/>
                  <a:gd name="T47" fmla="*/ 38 h 42"/>
                  <a:gd name="T48" fmla="*/ 32 w 32"/>
                  <a:gd name="T49" fmla="*/ 39 h 42"/>
                  <a:gd name="T50" fmla="*/ 1 w 32"/>
                  <a:gd name="T5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2">
                    <a:moveTo>
                      <a:pt x="1" y="42"/>
                    </a:moveTo>
                    <a:lnTo>
                      <a:pt x="0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6"/>
                    </a:lnTo>
                    <a:lnTo>
                      <a:pt x="29" y="13"/>
                    </a:lnTo>
                    <a:lnTo>
                      <a:pt x="32" y="19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1" name="Freeform 39">
                <a:extLst>
                  <a:ext uri="{FF2B5EF4-FFF2-40B4-BE49-F238E27FC236}">
                    <a16:creationId xmlns:a16="http://schemas.microsoft.com/office/drawing/2014/main" id="{B9E159A6-4C50-4F24-B029-0921FB5E3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4"/>
                <a:ext cx="10" cy="15"/>
              </a:xfrm>
              <a:custGeom>
                <a:avLst/>
                <a:gdLst>
                  <a:gd name="T0" fmla="*/ 1 w 31"/>
                  <a:gd name="T1" fmla="*/ 45 h 45"/>
                  <a:gd name="T2" fmla="*/ 0 w 31"/>
                  <a:gd name="T3" fmla="*/ 38 h 45"/>
                  <a:gd name="T4" fmla="*/ 0 w 31"/>
                  <a:gd name="T5" fmla="*/ 32 h 45"/>
                  <a:gd name="T6" fmla="*/ 0 w 31"/>
                  <a:gd name="T7" fmla="*/ 28 h 45"/>
                  <a:gd name="T8" fmla="*/ 0 w 31"/>
                  <a:gd name="T9" fmla="*/ 23 h 45"/>
                  <a:gd name="T10" fmla="*/ 0 w 31"/>
                  <a:gd name="T11" fmla="*/ 20 h 45"/>
                  <a:gd name="T12" fmla="*/ 1 w 31"/>
                  <a:gd name="T13" fmla="*/ 15 h 45"/>
                  <a:gd name="T14" fmla="*/ 2 w 31"/>
                  <a:gd name="T15" fmla="*/ 11 h 45"/>
                  <a:gd name="T16" fmla="*/ 3 w 31"/>
                  <a:gd name="T17" fmla="*/ 4 h 45"/>
                  <a:gd name="T18" fmla="*/ 5 w 31"/>
                  <a:gd name="T19" fmla="*/ 3 h 45"/>
                  <a:gd name="T20" fmla="*/ 9 w 31"/>
                  <a:gd name="T21" fmla="*/ 3 h 45"/>
                  <a:gd name="T22" fmla="*/ 12 w 31"/>
                  <a:gd name="T23" fmla="*/ 3 h 45"/>
                  <a:gd name="T24" fmla="*/ 14 w 31"/>
                  <a:gd name="T25" fmla="*/ 2 h 45"/>
                  <a:gd name="T26" fmla="*/ 16 w 31"/>
                  <a:gd name="T27" fmla="*/ 1 h 45"/>
                  <a:gd name="T28" fmla="*/ 21 w 31"/>
                  <a:gd name="T29" fmla="*/ 1 h 45"/>
                  <a:gd name="T30" fmla="*/ 23 w 31"/>
                  <a:gd name="T31" fmla="*/ 0 h 45"/>
                  <a:gd name="T32" fmla="*/ 26 w 31"/>
                  <a:gd name="T33" fmla="*/ 0 h 45"/>
                  <a:gd name="T34" fmla="*/ 29 w 31"/>
                  <a:gd name="T35" fmla="*/ 5 h 45"/>
                  <a:gd name="T36" fmla="*/ 30 w 31"/>
                  <a:gd name="T37" fmla="*/ 11 h 45"/>
                  <a:gd name="T38" fmla="*/ 31 w 31"/>
                  <a:gd name="T39" fmla="*/ 15 h 45"/>
                  <a:gd name="T40" fmla="*/ 31 w 31"/>
                  <a:gd name="T41" fmla="*/ 22 h 45"/>
                  <a:gd name="T42" fmla="*/ 31 w 31"/>
                  <a:gd name="T43" fmla="*/ 27 h 45"/>
                  <a:gd name="T44" fmla="*/ 31 w 31"/>
                  <a:gd name="T45" fmla="*/ 32 h 45"/>
                  <a:gd name="T46" fmla="*/ 31 w 31"/>
                  <a:gd name="T47" fmla="*/ 37 h 45"/>
                  <a:gd name="T48" fmla="*/ 31 w 31"/>
                  <a:gd name="T49" fmla="*/ 42 h 45"/>
                  <a:gd name="T50" fmla="*/ 30 w 31"/>
                  <a:gd name="T51" fmla="*/ 43 h 45"/>
                  <a:gd name="T52" fmla="*/ 26 w 31"/>
                  <a:gd name="T53" fmla="*/ 43 h 45"/>
                  <a:gd name="T54" fmla="*/ 22 w 31"/>
                  <a:gd name="T55" fmla="*/ 45 h 45"/>
                  <a:gd name="T56" fmla="*/ 16 w 31"/>
                  <a:gd name="T57" fmla="*/ 45 h 45"/>
                  <a:gd name="T58" fmla="*/ 11 w 31"/>
                  <a:gd name="T59" fmla="*/ 45 h 45"/>
                  <a:gd name="T60" fmla="*/ 5 w 31"/>
                  <a:gd name="T61" fmla="*/ 45 h 45"/>
                  <a:gd name="T62" fmla="*/ 2 w 31"/>
                  <a:gd name="T63" fmla="*/ 45 h 45"/>
                  <a:gd name="T64" fmla="*/ 1 w 31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5">
                    <a:moveTo>
                      <a:pt x="1" y="45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5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1" y="32"/>
                    </a:lnTo>
                    <a:lnTo>
                      <a:pt x="31" y="37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2" name="Freeform 40">
                <a:extLst>
                  <a:ext uri="{FF2B5EF4-FFF2-40B4-BE49-F238E27FC236}">
                    <a16:creationId xmlns:a16="http://schemas.microsoft.com/office/drawing/2014/main" id="{86D04DDC-E983-40E6-91B2-DD7BC7438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10" cy="18"/>
              </a:xfrm>
              <a:custGeom>
                <a:avLst/>
                <a:gdLst>
                  <a:gd name="T0" fmla="*/ 1 w 29"/>
                  <a:gd name="T1" fmla="*/ 42 h 52"/>
                  <a:gd name="T2" fmla="*/ 0 w 29"/>
                  <a:gd name="T3" fmla="*/ 34 h 52"/>
                  <a:gd name="T4" fmla="*/ 0 w 29"/>
                  <a:gd name="T5" fmla="*/ 31 h 52"/>
                  <a:gd name="T6" fmla="*/ 0 w 29"/>
                  <a:gd name="T7" fmla="*/ 28 h 52"/>
                  <a:gd name="T8" fmla="*/ 0 w 29"/>
                  <a:gd name="T9" fmla="*/ 25 h 52"/>
                  <a:gd name="T10" fmla="*/ 1 w 29"/>
                  <a:gd name="T11" fmla="*/ 24 h 52"/>
                  <a:gd name="T12" fmla="*/ 1 w 29"/>
                  <a:gd name="T13" fmla="*/ 21 h 52"/>
                  <a:gd name="T14" fmla="*/ 1 w 29"/>
                  <a:gd name="T15" fmla="*/ 16 h 52"/>
                  <a:gd name="T16" fmla="*/ 0 w 29"/>
                  <a:gd name="T17" fmla="*/ 10 h 52"/>
                  <a:gd name="T18" fmla="*/ 2 w 29"/>
                  <a:gd name="T19" fmla="*/ 7 h 52"/>
                  <a:gd name="T20" fmla="*/ 4 w 29"/>
                  <a:gd name="T21" fmla="*/ 6 h 52"/>
                  <a:gd name="T22" fmla="*/ 8 w 29"/>
                  <a:gd name="T23" fmla="*/ 4 h 52"/>
                  <a:gd name="T24" fmla="*/ 13 w 29"/>
                  <a:gd name="T25" fmla="*/ 2 h 52"/>
                  <a:gd name="T26" fmla="*/ 15 w 29"/>
                  <a:gd name="T27" fmla="*/ 1 h 52"/>
                  <a:gd name="T28" fmla="*/ 21 w 29"/>
                  <a:gd name="T29" fmla="*/ 0 h 52"/>
                  <a:gd name="T30" fmla="*/ 24 w 29"/>
                  <a:gd name="T31" fmla="*/ 0 h 52"/>
                  <a:gd name="T32" fmla="*/ 27 w 29"/>
                  <a:gd name="T33" fmla="*/ 1 h 52"/>
                  <a:gd name="T34" fmla="*/ 27 w 29"/>
                  <a:gd name="T35" fmla="*/ 9 h 52"/>
                  <a:gd name="T36" fmla="*/ 28 w 29"/>
                  <a:gd name="T37" fmla="*/ 15 h 52"/>
                  <a:gd name="T38" fmla="*/ 28 w 29"/>
                  <a:gd name="T39" fmla="*/ 21 h 52"/>
                  <a:gd name="T40" fmla="*/ 28 w 29"/>
                  <a:gd name="T41" fmla="*/ 27 h 52"/>
                  <a:gd name="T42" fmla="*/ 29 w 29"/>
                  <a:gd name="T43" fmla="*/ 32 h 52"/>
                  <a:gd name="T44" fmla="*/ 28 w 29"/>
                  <a:gd name="T45" fmla="*/ 38 h 52"/>
                  <a:gd name="T46" fmla="*/ 28 w 29"/>
                  <a:gd name="T47" fmla="*/ 44 h 52"/>
                  <a:gd name="T48" fmla="*/ 26 w 29"/>
                  <a:gd name="T49" fmla="*/ 51 h 52"/>
                  <a:gd name="T50" fmla="*/ 23 w 29"/>
                  <a:gd name="T51" fmla="*/ 52 h 52"/>
                  <a:gd name="T52" fmla="*/ 20 w 29"/>
                  <a:gd name="T53" fmla="*/ 51 h 52"/>
                  <a:gd name="T54" fmla="*/ 17 w 29"/>
                  <a:gd name="T55" fmla="*/ 50 h 52"/>
                  <a:gd name="T56" fmla="*/ 13 w 29"/>
                  <a:gd name="T57" fmla="*/ 47 h 52"/>
                  <a:gd name="T58" fmla="*/ 11 w 29"/>
                  <a:gd name="T59" fmla="*/ 44 h 52"/>
                  <a:gd name="T60" fmla="*/ 8 w 29"/>
                  <a:gd name="T61" fmla="*/ 43 h 52"/>
                  <a:gd name="T62" fmla="*/ 4 w 29"/>
                  <a:gd name="T63" fmla="*/ 42 h 52"/>
                  <a:gd name="T64" fmla="*/ 1 w 29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2">
                    <a:moveTo>
                      <a:pt x="1" y="42"/>
                    </a:move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27" y="9"/>
                    </a:lnTo>
                    <a:lnTo>
                      <a:pt x="28" y="15"/>
                    </a:lnTo>
                    <a:lnTo>
                      <a:pt x="28" y="21"/>
                    </a:lnTo>
                    <a:lnTo>
                      <a:pt x="28" y="27"/>
                    </a:lnTo>
                    <a:lnTo>
                      <a:pt x="29" y="32"/>
                    </a:lnTo>
                    <a:lnTo>
                      <a:pt x="28" y="38"/>
                    </a:lnTo>
                    <a:lnTo>
                      <a:pt x="28" y="44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3" name="Freeform 41">
                <a:extLst>
                  <a:ext uri="{FF2B5EF4-FFF2-40B4-BE49-F238E27FC236}">
                    <a16:creationId xmlns:a16="http://schemas.microsoft.com/office/drawing/2014/main" id="{C7DF627E-A7AB-4B26-860A-F99C3DE09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9" cy="16"/>
              </a:xfrm>
              <a:custGeom>
                <a:avLst/>
                <a:gdLst>
                  <a:gd name="T0" fmla="*/ 3 w 28"/>
                  <a:gd name="T1" fmla="*/ 6 h 46"/>
                  <a:gd name="T2" fmla="*/ 1 w 28"/>
                  <a:gd name="T3" fmla="*/ 11 h 46"/>
                  <a:gd name="T4" fmla="*/ 1 w 28"/>
                  <a:gd name="T5" fmla="*/ 16 h 46"/>
                  <a:gd name="T6" fmla="*/ 0 w 28"/>
                  <a:gd name="T7" fmla="*/ 20 h 46"/>
                  <a:gd name="T8" fmla="*/ 0 w 28"/>
                  <a:gd name="T9" fmla="*/ 24 h 46"/>
                  <a:gd name="T10" fmla="*/ 0 w 28"/>
                  <a:gd name="T11" fmla="*/ 28 h 46"/>
                  <a:gd name="T12" fmla="*/ 1 w 28"/>
                  <a:gd name="T13" fmla="*/ 31 h 46"/>
                  <a:gd name="T14" fmla="*/ 1 w 28"/>
                  <a:gd name="T15" fmla="*/ 36 h 46"/>
                  <a:gd name="T16" fmla="*/ 3 w 28"/>
                  <a:gd name="T17" fmla="*/ 40 h 46"/>
                  <a:gd name="T18" fmla="*/ 6 w 28"/>
                  <a:gd name="T19" fmla="*/ 41 h 46"/>
                  <a:gd name="T20" fmla="*/ 9 w 28"/>
                  <a:gd name="T21" fmla="*/ 43 h 46"/>
                  <a:gd name="T22" fmla="*/ 11 w 28"/>
                  <a:gd name="T23" fmla="*/ 44 h 46"/>
                  <a:gd name="T24" fmla="*/ 14 w 28"/>
                  <a:gd name="T25" fmla="*/ 45 h 46"/>
                  <a:gd name="T26" fmla="*/ 17 w 28"/>
                  <a:gd name="T27" fmla="*/ 46 h 46"/>
                  <a:gd name="T28" fmla="*/ 20 w 28"/>
                  <a:gd name="T29" fmla="*/ 46 h 46"/>
                  <a:gd name="T30" fmla="*/ 21 w 28"/>
                  <a:gd name="T31" fmla="*/ 46 h 46"/>
                  <a:gd name="T32" fmla="*/ 26 w 28"/>
                  <a:gd name="T33" fmla="*/ 44 h 46"/>
                  <a:gd name="T34" fmla="*/ 26 w 28"/>
                  <a:gd name="T35" fmla="*/ 39 h 46"/>
                  <a:gd name="T36" fmla="*/ 27 w 28"/>
                  <a:gd name="T37" fmla="*/ 34 h 46"/>
                  <a:gd name="T38" fmla="*/ 27 w 28"/>
                  <a:gd name="T39" fmla="*/ 29 h 46"/>
                  <a:gd name="T40" fmla="*/ 27 w 28"/>
                  <a:gd name="T41" fmla="*/ 24 h 46"/>
                  <a:gd name="T42" fmla="*/ 28 w 28"/>
                  <a:gd name="T43" fmla="*/ 19 h 46"/>
                  <a:gd name="T44" fmla="*/ 27 w 28"/>
                  <a:gd name="T45" fmla="*/ 13 h 46"/>
                  <a:gd name="T46" fmla="*/ 27 w 28"/>
                  <a:gd name="T47" fmla="*/ 8 h 46"/>
                  <a:gd name="T48" fmla="*/ 24 w 28"/>
                  <a:gd name="T49" fmla="*/ 1 h 46"/>
                  <a:gd name="T50" fmla="*/ 26 w 28"/>
                  <a:gd name="T51" fmla="*/ 3 h 46"/>
                  <a:gd name="T52" fmla="*/ 22 w 28"/>
                  <a:gd name="T53" fmla="*/ 1 h 46"/>
                  <a:gd name="T54" fmla="*/ 18 w 28"/>
                  <a:gd name="T55" fmla="*/ 0 h 46"/>
                  <a:gd name="T56" fmla="*/ 14 w 28"/>
                  <a:gd name="T57" fmla="*/ 0 h 46"/>
                  <a:gd name="T58" fmla="*/ 10 w 28"/>
                  <a:gd name="T59" fmla="*/ 1 h 46"/>
                  <a:gd name="T60" fmla="*/ 6 w 28"/>
                  <a:gd name="T61" fmla="*/ 3 h 46"/>
                  <a:gd name="T62" fmla="*/ 4 w 28"/>
                  <a:gd name="T63" fmla="*/ 4 h 46"/>
                  <a:gd name="T64" fmla="*/ 3 w 28"/>
                  <a:gd name="T65" fmla="*/ 6 h 46"/>
                  <a:gd name="T66" fmla="*/ 3 w 28"/>
                  <a:gd name="T67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46">
                    <a:moveTo>
                      <a:pt x="3" y="6"/>
                    </a:moveTo>
                    <a:lnTo>
                      <a:pt x="1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4" y="45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6" y="44"/>
                    </a:lnTo>
                    <a:lnTo>
                      <a:pt x="26" y="39"/>
                    </a:lnTo>
                    <a:lnTo>
                      <a:pt x="27" y="34"/>
                    </a:lnTo>
                    <a:lnTo>
                      <a:pt x="27" y="29"/>
                    </a:lnTo>
                    <a:lnTo>
                      <a:pt x="27" y="24"/>
                    </a:lnTo>
                    <a:lnTo>
                      <a:pt x="28" y="19"/>
                    </a:lnTo>
                    <a:lnTo>
                      <a:pt x="27" y="13"/>
                    </a:lnTo>
                    <a:lnTo>
                      <a:pt x="27" y="8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4" name="Freeform 42">
                <a:extLst>
                  <a:ext uri="{FF2B5EF4-FFF2-40B4-BE49-F238E27FC236}">
                    <a16:creationId xmlns:a16="http://schemas.microsoft.com/office/drawing/2014/main" id="{562DD76C-0821-4B05-8D44-EC993837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10" cy="16"/>
              </a:xfrm>
              <a:custGeom>
                <a:avLst/>
                <a:gdLst>
                  <a:gd name="T0" fmla="*/ 31 w 31"/>
                  <a:gd name="T1" fmla="*/ 24 h 46"/>
                  <a:gd name="T2" fmla="*/ 31 w 31"/>
                  <a:gd name="T3" fmla="*/ 21 h 46"/>
                  <a:gd name="T4" fmla="*/ 30 w 31"/>
                  <a:gd name="T5" fmla="*/ 16 h 46"/>
                  <a:gd name="T6" fmla="*/ 29 w 31"/>
                  <a:gd name="T7" fmla="*/ 12 h 46"/>
                  <a:gd name="T8" fmla="*/ 27 w 31"/>
                  <a:gd name="T9" fmla="*/ 8 h 46"/>
                  <a:gd name="T10" fmla="*/ 24 w 31"/>
                  <a:gd name="T11" fmla="*/ 6 h 46"/>
                  <a:gd name="T12" fmla="*/ 21 w 31"/>
                  <a:gd name="T13" fmla="*/ 3 h 46"/>
                  <a:gd name="T14" fmla="*/ 18 w 31"/>
                  <a:gd name="T15" fmla="*/ 0 h 46"/>
                  <a:gd name="T16" fmla="*/ 14 w 31"/>
                  <a:gd name="T17" fmla="*/ 0 h 46"/>
                  <a:gd name="T18" fmla="*/ 12 w 31"/>
                  <a:gd name="T19" fmla="*/ 2 h 46"/>
                  <a:gd name="T20" fmla="*/ 9 w 31"/>
                  <a:gd name="T21" fmla="*/ 4 h 46"/>
                  <a:gd name="T22" fmla="*/ 7 w 31"/>
                  <a:gd name="T23" fmla="*/ 6 h 46"/>
                  <a:gd name="T24" fmla="*/ 5 w 31"/>
                  <a:gd name="T25" fmla="*/ 8 h 46"/>
                  <a:gd name="T26" fmla="*/ 3 w 31"/>
                  <a:gd name="T27" fmla="*/ 12 h 46"/>
                  <a:gd name="T28" fmla="*/ 1 w 31"/>
                  <a:gd name="T29" fmla="*/ 15 h 46"/>
                  <a:gd name="T30" fmla="*/ 0 w 31"/>
                  <a:gd name="T31" fmla="*/ 18 h 46"/>
                  <a:gd name="T32" fmla="*/ 1 w 31"/>
                  <a:gd name="T33" fmla="*/ 22 h 46"/>
                  <a:gd name="T34" fmla="*/ 3 w 31"/>
                  <a:gd name="T35" fmla="*/ 24 h 46"/>
                  <a:gd name="T36" fmla="*/ 5 w 31"/>
                  <a:gd name="T37" fmla="*/ 28 h 46"/>
                  <a:gd name="T38" fmla="*/ 9 w 31"/>
                  <a:gd name="T39" fmla="*/ 32 h 46"/>
                  <a:gd name="T40" fmla="*/ 12 w 31"/>
                  <a:gd name="T41" fmla="*/ 36 h 46"/>
                  <a:gd name="T42" fmla="*/ 16 w 31"/>
                  <a:gd name="T43" fmla="*/ 40 h 46"/>
                  <a:gd name="T44" fmla="*/ 20 w 31"/>
                  <a:gd name="T45" fmla="*/ 43 h 46"/>
                  <a:gd name="T46" fmla="*/ 23 w 31"/>
                  <a:gd name="T47" fmla="*/ 45 h 46"/>
                  <a:gd name="T48" fmla="*/ 27 w 31"/>
                  <a:gd name="T49" fmla="*/ 46 h 46"/>
                  <a:gd name="T50" fmla="*/ 29 w 31"/>
                  <a:gd name="T51" fmla="*/ 44 h 46"/>
                  <a:gd name="T52" fmla="*/ 29 w 31"/>
                  <a:gd name="T53" fmla="*/ 41 h 46"/>
                  <a:gd name="T54" fmla="*/ 29 w 31"/>
                  <a:gd name="T55" fmla="*/ 39 h 46"/>
                  <a:gd name="T56" fmla="*/ 29 w 31"/>
                  <a:gd name="T57" fmla="*/ 35 h 46"/>
                  <a:gd name="T58" fmla="*/ 29 w 31"/>
                  <a:gd name="T59" fmla="*/ 32 h 46"/>
                  <a:gd name="T60" fmla="*/ 29 w 31"/>
                  <a:gd name="T61" fmla="*/ 28 h 46"/>
                  <a:gd name="T62" fmla="*/ 29 w 31"/>
                  <a:gd name="T63" fmla="*/ 26 h 46"/>
                  <a:gd name="T64" fmla="*/ 31 w 31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6">
                    <a:moveTo>
                      <a:pt x="31" y="24"/>
                    </a:moveTo>
                    <a:lnTo>
                      <a:pt x="31" y="21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6" y="40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9" y="28"/>
                    </a:lnTo>
                    <a:lnTo>
                      <a:pt x="29" y="2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5" name="Freeform 43">
                <a:extLst>
                  <a:ext uri="{FF2B5EF4-FFF2-40B4-BE49-F238E27FC236}">
                    <a16:creationId xmlns:a16="http://schemas.microsoft.com/office/drawing/2014/main" id="{7B88CBD8-C884-49F2-BE2A-A8EAEE6E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1"/>
                <a:ext cx="1" cy="4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0 h 14"/>
                  <a:gd name="T4" fmla="*/ 2 w 3"/>
                  <a:gd name="T5" fmla="*/ 14 h 14"/>
                  <a:gd name="T6" fmla="*/ 3 w 3"/>
                  <a:gd name="T7" fmla="*/ 14 h 14"/>
                  <a:gd name="T8" fmla="*/ 2 w 3"/>
                  <a:gd name="T9" fmla="*/ 0 h 14"/>
                  <a:gd name="T10" fmla="*/ 2 w 3"/>
                  <a:gd name="T11" fmla="*/ 1 h 14"/>
                  <a:gd name="T12" fmla="*/ 0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6" name="Freeform 44">
                <a:extLst>
                  <a:ext uri="{FF2B5EF4-FFF2-40B4-BE49-F238E27FC236}">
                    <a16:creationId xmlns:a16="http://schemas.microsoft.com/office/drawing/2014/main" id="{523443F0-560A-41D6-93CE-31CB206F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49"/>
                <a:ext cx="3" cy="2"/>
              </a:xfrm>
              <a:custGeom>
                <a:avLst/>
                <a:gdLst>
                  <a:gd name="T0" fmla="*/ 9 w 9"/>
                  <a:gd name="T1" fmla="*/ 0 h 8"/>
                  <a:gd name="T2" fmla="*/ 6 w 9"/>
                  <a:gd name="T3" fmla="*/ 2 h 8"/>
                  <a:gd name="T4" fmla="*/ 5 w 9"/>
                  <a:gd name="T5" fmla="*/ 2 h 8"/>
                  <a:gd name="T6" fmla="*/ 3 w 9"/>
                  <a:gd name="T7" fmla="*/ 5 h 8"/>
                  <a:gd name="T8" fmla="*/ 0 w 9"/>
                  <a:gd name="T9" fmla="*/ 7 h 8"/>
                  <a:gd name="T10" fmla="*/ 2 w 9"/>
                  <a:gd name="T11" fmla="*/ 8 h 8"/>
                  <a:gd name="T12" fmla="*/ 4 w 9"/>
                  <a:gd name="T13" fmla="*/ 7 h 8"/>
                  <a:gd name="T14" fmla="*/ 6 w 9"/>
                  <a:gd name="T15" fmla="*/ 5 h 8"/>
                  <a:gd name="T16" fmla="*/ 8 w 9"/>
                  <a:gd name="T17" fmla="*/ 2 h 8"/>
                  <a:gd name="T18" fmla="*/ 9 w 9"/>
                  <a:gd name="T19" fmla="*/ 1 h 8"/>
                  <a:gd name="T20" fmla="*/ 9 w 9"/>
                  <a:gd name="T21" fmla="*/ 1 h 8"/>
                  <a:gd name="T22" fmla="*/ 9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7" name="Freeform 45">
                <a:extLst>
                  <a:ext uri="{FF2B5EF4-FFF2-40B4-BE49-F238E27FC236}">
                    <a16:creationId xmlns:a16="http://schemas.microsoft.com/office/drawing/2014/main" id="{07191D69-F77E-49B1-8D74-449C00A6F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1849"/>
                <a:ext cx="5" cy="7"/>
              </a:xfrm>
              <a:custGeom>
                <a:avLst/>
                <a:gdLst>
                  <a:gd name="T0" fmla="*/ 14 w 14"/>
                  <a:gd name="T1" fmla="*/ 23 h 23"/>
                  <a:gd name="T2" fmla="*/ 14 w 14"/>
                  <a:gd name="T3" fmla="*/ 23 h 23"/>
                  <a:gd name="T4" fmla="*/ 13 w 14"/>
                  <a:gd name="T5" fmla="*/ 20 h 23"/>
                  <a:gd name="T6" fmla="*/ 13 w 14"/>
                  <a:gd name="T7" fmla="*/ 17 h 23"/>
                  <a:gd name="T8" fmla="*/ 11 w 14"/>
                  <a:gd name="T9" fmla="*/ 12 h 23"/>
                  <a:gd name="T10" fmla="*/ 10 w 14"/>
                  <a:gd name="T11" fmla="*/ 9 h 23"/>
                  <a:gd name="T12" fmla="*/ 7 w 14"/>
                  <a:gd name="T13" fmla="*/ 6 h 23"/>
                  <a:gd name="T14" fmla="*/ 5 w 14"/>
                  <a:gd name="T15" fmla="*/ 2 h 23"/>
                  <a:gd name="T16" fmla="*/ 2 w 14"/>
                  <a:gd name="T17" fmla="*/ 0 h 23"/>
                  <a:gd name="T18" fmla="*/ 0 w 14"/>
                  <a:gd name="T19" fmla="*/ 0 h 23"/>
                  <a:gd name="T20" fmla="*/ 0 w 14"/>
                  <a:gd name="T21" fmla="*/ 1 h 23"/>
                  <a:gd name="T22" fmla="*/ 1 w 14"/>
                  <a:gd name="T23" fmla="*/ 2 h 23"/>
                  <a:gd name="T24" fmla="*/ 3 w 14"/>
                  <a:gd name="T25" fmla="*/ 4 h 23"/>
                  <a:gd name="T26" fmla="*/ 5 w 14"/>
                  <a:gd name="T27" fmla="*/ 7 h 23"/>
                  <a:gd name="T28" fmla="*/ 7 w 14"/>
                  <a:gd name="T29" fmla="*/ 10 h 23"/>
                  <a:gd name="T30" fmla="*/ 10 w 14"/>
                  <a:gd name="T31" fmla="*/ 14 h 23"/>
                  <a:gd name="T32" fmla="*/ 11 w 14"/>
                  <a:gd name="T33" fmla="*/ 17 h 23"/>
                  <a:gd name="T34" fmla="*/ 12 w 14"/>
                  <a:gd name="T35" fmla="*/ 20 h 23"/>
                  <a:gd name="T36" fmla="*/ 13 w 14"/>
                  <a:gd name="T37" fmla="*/ 23 h 23"/>
                  <a:gd name="T38" fmla="*/ 13 w 14"/>
                  <a:gd name="T39" fmla="*/ 21 h 23"/>
                  <a:gd name="T40" fmla="*/ 14 w 1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4" y="23"/>
                    </a:lnTo>
                    <a:lnTo>
                      <a:pt x="13" y="20"/>
                    </a:lnTo>
                    <a:lnTo>
                      <a:pt x="13" y="17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7"/>
                    </a:lnTo>
                    <a:lnTo>
                      <a:pt x="7" y="10"/>
                    </a:lnTo>
                    <a:lnTo>
                      <a:pt x="10" y="14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8" name="Freeform 46">
                <a:extLst>
                  <a:ext uri="{FF2B5EF4-FFF2-40B4-BE49-F238E27FC236}">
                    <a16:creationId xmlns:a16="http://schemas.microsoft.com/office/drawing/2014/main" id="{BB62091D-EADE-4A90-B4F4-5FE2D30A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56"/>
                <a:ext cx="7" cy="5"/>
              </a:xfrm>
              <a:custGeom>
                <a:avLst/>
                <a:gdLst>
                  <a:gd name="T0" fmla="*/ 0 w 20"/>
                  <a:gd name="T1" fmla="*/ 15 h 16"/>
                  <a:gd name="T2" fmla="*/ 1 w 20"/>
                  <a:gd name="T3" fmla="*/ 16 h 16"/>
                  <a:gd name="T4" fmla="*/ 9 w 20"/>
                  <a:gd name="T5" fmla="*/ 14 h 16"/>
                  <a:gd name="T6" fmla="*/ 13 w 20"/>
                  <a:gd name="T7" fmla="*/ 12 h 16"/>
                  <a:gd name="T8" fmla="*/ 17 w 20"/>
                  <a:gd name="T9" fmla="*/ 7 h 16"/>
                  <a:gd name="T10" fmla="*/ 20 w 20"/>
                  <a:gd name="T11" fmla="*/ 2 h 16"/>
                  <a:gd name="T12" fmla="*/ 19 w 20"/>
                  <a:gd name="T13" fmla="*/ 0 h 16"/>
                  <a:gd name="T14" fmla="*/ 16 w 20"/>
                  <a:gd name="T15" fmla="*/ 6 h 16"/>
                  <a:gd name="T16" fmla="*/ 11 w 20"/>
                  <a:gd name="T17" fmla="*/ 9 h 16"/>
                  <a:gd name="T18" fmla="*/ 7 w 20"/>
                  <a:gd name="T19" fmla="*/ 13 h 16"/>
                  <a:gd name="T20" fmla="*/ 1 w 20"/>
                  <a:gd name="T21" fmla="*/ 14 h 16"/>
                  <a:gd name="T22" fmla="*/ 2 w 20"/>
                  <a:gd name="T23" fmla="*/ 15 h 16"/>
                  <a:gd name="T24" fmla="*/ 0 w 20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6">
                    <a:moveTo>
                      <a:pt x="0" y="15"/>
                    </a:moveTo>
                    <a:lnTo>
                      <a:pt x="1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7" y="7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7" y="13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9" name="Freeform 47">
                <a:extLst>
                  <a:ext uri="{FF2B5EF4-FFF2-40B4-BE49-F238E27FC236}">
                    <a16:creationId xmlns:a16="http://schemas.microsoft.com/office/drawing/2014/main" id="{B9DD89CB-A661-4A38-8453-2CCA2BF9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8"/>
                <a:ext cx="3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3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8 h 8"/>
                  <a:gd name="T12" fmla="*/ 7 w 7"/>
                  <a:gd name="T13" fmla="*/ 8 h 8"/>
                  <a:gd name="T14" fmla="*/ 6 w 7"/>
                  <a:gd name="T15" fmla="*/ 6 h 8"/>
                  <a:gd name="T16" fmla="*/ 5 w 7"/>
                  <a:gd name="T17" fmla="*/ 2 h 8"/>
                  <a:gd name="T18" fmla="*/ 4 w 7"/>
                  <a:gd name="T19" fmla="*/ 2 h 8"/>
                  <a:gd name="T20" fmla="*/ 3 w 7"/>
                  <a:gd name="T21" fmla="*/ 0 h 8"/>
                  <a:gd name="T22" fmla="*/ 3 w 7"/>
                  <a:gd name="T23" fmla="*/ 0 h 8"/>
                  <a:gd name="T24" fmla="*/ 0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0" name="Freeform 48">
                <a:extLst>
                  <a:ext uri="{FF2B5EF4-FFF2-40B4-BE49-F238E27FC236}">
                    <a16:creationId xmlns:a16="http://schemas.microsoft.com/office/drawing/2014/main" id="{77BF4445-F048-4669-A1F8-716A3AC31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6"/>
                <a:ext cx="1" cy="2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7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1" name="Freeform 49">
                <a:extLst>
                  <a:ext uri="{FF2B5EF4-FFF2-40B4-BE49-F238E27FC236}">
                    <a16:creationId xmlns:a16="http://schemas.microsoft.com/office/drawing/2014/main" id="{18860A67-62A6-4B68-9AF6-7ACE999A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4"/>
                <a:ext cx="2" cy="9"/>
              </a:xfrm>
              <a:custGeom>
                <a:avLst/>
                <a:gdLst>
                  <a:gd name="T0" fmla="*/ 4 w 5"/>
                  <a:gd name="T1" fmla="*/ 27 h 27"/>
                  <a:gd name="T2" fmla="*/ 4 w 5"/>
                  <a:gd name="T3" fmla="*/ 27 h 27"/>
                  <a:gd name="T4" fmla="*/ 4 w 5"/>
                  <a:gd name="T5" fmla="*/ 22 h 27"/>
                  <a:gd name="T6" fmla="*/ 5 w 5"/>
                  <a:gd name="T7" fmla="*/ 18 h 27"/>
                  <a:gd name="T8" fmla="*/ 5 w 5"/>
                  <a:gd name="T9" fmla="*/ 14 h 27"/>
                  <a:gd name="T10" fmla="*/ 5 w 5"/>
                  <a:gd name="T11" fmla="*/ 12 h 27"/>
                  <a:gd name="T12" fmla="*/ 5 w 5"/>
                  <a:gd name="T13" fmla="*/ 9 h 27"/>
                  <a:gd name="T14" fmla="*/ 4 w 5"/>
                  <a:gd name="T15" fmla="*/ 5 h 27"/>
                  <a:gd name="T16" fmla="*/ 3 w 5"/>
                  <a:gd name="T17" fmla="*/ 3 h 27"/>
                  <a:gd name="T18" fmla="*/ 1 w 5"/>
                  <a:gd name="T19" fmla="*/ 0 h 27"/>
                  <a:gd name="T20" fmla="*/ 0 w 5"/>
                  <a:gd name="T21" fmla="*/ 2 h 27"/>
                  <a:gd name="T22" fmla="*/ 1 w 5"/>
                  <a:gd name="T23" fmla="*/ 4 h 27"/>
                  <a:gd name="T24" fmla="*/ 3 w 5"/>
                  <a:gd name="T25" fmla="*/ 6 h 27"/>
                  <a:gd name="T26" fmla="*/ 4 w 5"/>
                  <a:gd name="T27" fmla="*/ 9 h 27"/>
                  <a:gd name="T28" fmla="*/ 4 w 5"/>
                  <a:gd name="T29" fmla="*/ 12 h 27"/>
                  <a:gd name="T30" fmla="*/ 4 w 5"/>
                  <a:gd name="T31" fmla="*/ 14 h 27"/>
                  <a:gd name="T32" fmla="*/ 4 w 5"/>
                  <a:gd name="T33" fmla="*/ 18 h 27"/>
                  <a:gd name="T34" fmla="*/ 3 w 5"/>
                  <a:gd name="T35" fmla="*/ 22 h 27"/>
                  <a:gd name="T36" fmla="*/ 1 w 5"/>
                  <a:gd name="T37" fmla="*/ 27 h 27"/>
                  <a:gd name="T38" fmla="*/ 1 w 5"/>
                  <a:gd name="T39" fmla="*/ 26 h 27"/>
                  <a:gd name="T40" fmla="*/ 4 w 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7">
                    <a:moveTo>
                      <a:pt x="4" y="27"/>
                    </a:moveTo>
                    <a:lnTo>
                      <a:pt x="4" y="27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2" name="Freeform 50">
                <a:extLst>
                  <a:ext uri="{FF2B5EF4-FFF2-40B4-BE49-F238E27FC236}">
                    <a16:creationId xmlns:a16="http://schemas.microsoft.com/office/drawing/2014/main" id="{CBA8F7B9-6799-4B41-A2A9-3BEDBDA70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61"/>
                <a:ext cx="8" cy="5"/>
              </a:xfrm>
              <a:custGeom>
                <a:avLst/>
                <a:gdLst>
                  <a:gd name="T0" fmla="*/ 0 w 26"/>
                  <a:gd name="T1" fmla="*/ 0 h 14"/>
                  <a:gd name="T2" fmla="*/ 0 w 26"/>
                  <a:gd name="T3" fmla="*/ 6 h 14"/>
                  <a:gd name="T4" fmla="*/ 1 w 26"/>
                  <a:gd name="T5" fmla="*/ 11 h 14"/>
                  <a:gd name="T6" fmla="*/ 2 w 26"/>
                  <a:gd name="T7" fmla="*/ 14 h 14"/>
                  <a:gd name="T8" fmla="*/ 7 w 26"/>
                  <a:gd name="T9" fmla="*/ 14 h 14"/>
                  <a:gd name="T10" fmla="*/ 11 w 26"/>
                  <a:gd name="T11" fmla="*/ 14 h 14"/>
                  <a:gd name="T12" fmla="*/ 15 w 26"/>
                  <a:gd name="T13" fmla="*/ 11 h 14"/>
                  <a:gd name="T14" fmla="*/ 21 w 26"/>
                  <a:gd name="T15" fmla="*/ 8 h 14"/>
                  <a:gd name="T16" fmla="*/ 26 w 26"/>
                  <a:gd name="T17" fmla="*/ 4 h 14"/>
                  <a:gd name="T18" fmla="*/ 24 w 26"/>
                  <a:gd name="T19" fmla="*/ 3 h 14"/>
                  <a:gd name="T20" fmla="*/ 20 w 26"/>
                  <a:gd name="T21" fmla="*/ 7 h 14"/>
                  <a:gd name="T22" fmla="*/ 13 w 26"/>
                  <a:gd name="T23" fmla="*/ 10 h 14"/>
                  <a:gd name="T24" fmla="*/ 10 w 26"/>
                  <a:gd name="T25" fmla="*/ 13 h 14"/>
                  <a:gd name="T26" fmla="*/ 7 w 26"/>
                  <a:gd name="T27" fmla="*/ 13 h 14"/>
                  <a:gd name="T28" fmla="*/ 4 w 26"/>
                  <a:gd name="T29" fmla="*/ 13 h 14"/>
                  <a:gd name="T30" fmla="*/ 2 w 26"/>
                  <a:gd name="T31" fmla="*/ 10 h 14"/>
                  <a:gd name="T32" fmla="*/ 1 w 26"/>
                  <a:gd name="T33" fmla="*/ 6 h 14"/>
                  <a:gd name="T34" fmla="*/ 1 w 26"/>
                  <a:gd name="T35" fmla="*/ 0 h 14"/>
                  <a:gd name="T36" fmla="*/ 0 w 26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7"/>
                    </a:lnTo>
                    <a:lnTo>
                      <a:pt x="13" y="10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3" name="Freeform 51">
                <a:extLst>
                  <a:ext uri="{FF2B5EF4-FFF2-40B4-BE49-F238E27FC236}">
                    <a16:creationId xmlns:a16="http://schemas.microsoft.com/office/drawing/2014/main" id="{31610F1A-6145-498C-8E27-086E9339C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9"/>
              </a:xfrm>
              <a:custGeom>
                <a:avLst/>
                <a:gdLst>
                  <a:gd name="T0" fmla="*/ 4 w 5"/>
                  <a:gd name="T1" fmla="*/ 0 h 28"/>
                  <a:gd name="T2" fmla="*/ 3 w 5"/>
                  <a:gd name="T3" fmla="*/ 1 h 28"/>
                  <a:gd name="T4" fmla="*/ 3 w 5"/>
                  <a:gd name="T5" fmla="*/ 6 h 28"/>
                  <a:gd name="T6" fmla="*/ 3 w 5"/>
                  <a:gd name="T7" fmla="*/ 10 h 28"/>
                  <a:gd name="T8" fmla="*/ 2 w 5"/>
                  <a:gd name="T9" fmla="*/ 11 h 28"/>
                  <a:gd name="T10" fmla="*/ 2 w 5"/>
                  <a:gd name="T11" fmla="*/ 13 h 28"/>
                  <a:gd name="T12" fmla="*/ 1 w 5"/>
                  <a:gd name="T13" fmla="*/ 15 h 28"/>
                  <a:gd name="T14" fmla="*/ 1 w 5"/>
                  <a:gd name="T15" fmla="*/ 17 h 28"/>
                  <a:gd name="T16" fmla="*/ 1 w 5"/>
                  <a:gd name="T17" fmla="*/ 20 h 28"/>
                  <a:gd name="T18" fmla="*/ 0 w 5"/>
                  <a:gd name="T19" fmla="*/ 28 h 28"/>
                  <a:gd name="T20" fmla="*/ 1 w 5"/>
                  <a:gd name="T21" fmla="*/ 28 h 28"/>
                  <a:gd name="T22" fmla="*/ 1 w 5"/>
                  <a:gd name="T23" fmla="*/ 20 h 28"/>
                  <a:gd name="T24" fmla="*/ 2 w 5"/>
                  <a:gd name="T25" fmla="*/ 17 h 28"/>
                  <a:gd name="T26" fmla="*/ 3 w 5"/>
                  <a:gd name="T27" fmla="*/ 15 h 28"/>
                  <a:gd name="T28" fmla="*/ 3 w 5"/>
                  <a:gd name="T29" fmla="*/ 13 h 28"/>
                  <a:gd name="T30" fmla="*/ 3 w 5"/>
                  <a:gd name="T31" fmla="*/ 11 h 28"/>
                  <a:gd name="T32" fmla="*/ 4 w 5"/>
                  <a:gd name="T33" fmla="*/ 10 h 28"/>
                  <a:gd name="T34" fmla="*/ 4 w 5"/>
                  <a:gd name="T35" fmla="*/ 6 h 28"/>
                  <a:gd name="T36" fmla="*/ 5 w 5"/>
                  <a:gd name="T37" fmla="*/ 1 h 28"/>
                  <a:gd name="T38" fmla="*/ 4 w 5"/>
                  <a:gd name="T39" fmla="*/ 1 h 28"/>
                  <a:gd name="T40" fmla="*/ 4 w 5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8">
                    <a:moveTo>
                      <a:pt x="4" y="0"/>
                    </a:moveTo>
                    <a:lnTo>
                      <a:pt x="3" y="1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4" name="Freeform 52">
                <a:extLst>
                  <a:ext uri="{FF2B5EF4-FFF2-40B4-BE49-F238E27FC236}">
                    <a16:creationId xmlns:a16="http://schemas.microsoft.com/office/drawing/2014/main" id="{6E1261A1-4EF1-43B6-8E5B-BDB34EF2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852"/>
                <a:ext cx="6" cy="2"/>
              </a:xfrm>
              <a:custGeom>
                <a:avLst/>
                <a:gdLst>
                  <a:gd name="T0" fmla="*/ 20 w 20"/>
                  <a:gd name="T1" fmla="*/ 5 h 7"/>
                  <a:gd name="T2" fmla="*/ 16 w 20"/>
                  <a:gd name="T3" fmla="*/ 2 h 7"/>
                  <a:gd name="T4" fmla="*/ 10 w 20"/>
                  <a:gd name="T5" fmla="*/ 0 h 7"/>
                  <a:gd name="T6" fmla="*/ 6 w 20"/>
                  <a:gd name="T7" fmla="*/ 0 h 7"/>
                  <a:gd name="T8" fmla="*/ 0 w 20"/>
                  <a:gd name="T9" fmla="*/ 0 h 7"/>
                  <a:gd name="T10" fmla="*/ 0 w 20"/>
                  <a:gd name="T11" fmla="*/ 1 h 7"/>
                  <a:gd name="T12" fmla="*/ 6 w 20"/>
                  <a:gd name="T13" fmla="*/ 1 h 7"/>
                  <a:gd name="T14" fmla="*/ 10 w 20"/>
                  <a:gd name="T15" fmla="*/ 1 h 7"/>
                  <a:gd name="T16" fmla="*/ 15 w 20"/>
                  <a:gd name="T17" fmla="*/ 3 h 7"/>
                  <a:gd name="T18" fmla="*/ 19 w 20"/>
                  <a:gd name="T19" fmla="*/ 7 h 7"/>
                  <a:gd name="T20" fmla="*/ 2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0" y="5"/>
                    </a:moveTo>
                    <a:lnTo>
                      <a:pt x="16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5" name="Freeform 53">
                <a:extLst>
                  <a:ext uri="{FF2B5EF4-FFF2-40B4-BE49-F238E27FC236}">
                    <a16:creationId xmlns:a16="http://schemas.microsoft.com/office/drawing/2014/main" id="{08179F8A-0AE7-48D0-9F6A-C48A626E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3"/>
                <a:ext cx="1" cy="14"/>
              </a:xfrm>
              <a:custGeom>
                <a:avLst/>
                <a:gdLst>
                  <a:gd name="T0" fmla="*/ 1 w 3"/>
                  <a:gd name="T1" fmla="*/ 0 h 42"/>
                  <a:gd name="T2" fmla="*/ 0 w 3"/>
                  <a:gd name="T3" fmla="*/ 8 h 42"/>
                  <a:gd name="T4" fmla="*/ 0 w 3"/>
                  <a:gd name="T5" fmla="*/ 13 h 42"/>
                  <a:gd name="T6" fmla="*/ 0 w 3"/>
                  <a:gd name="T7" fmla="*/ 17 h 42"/>
                  <a:gd name="T8" fmla="*/ 1 w 3"/>
                  <a:gd name="T9" fmla="*/ 21 h 42"/>
                  <a:gd name="T10" fmla="*/ 0 w 3"/>
                  <a:gd name="T11" fmla="*/ 24 h 42"/>
                  <a:gd name="T12" fmla="*/ 0 w 3"/>
                  <a:gd name="T13" fmla="*/ 29 h 42"/>
                  <a:gd name="T14" fmla="*/ 0 w 3"/>
                  <a:gd name="T15" fmla="*/ 34 h 42"/>
                  <a:gd name="T16" fmla="*/ 1 w 3"/>
                  <a:gd name="T17" fmla="*/ 42 h 42"/>
                  <a:gd name="T18" fmla="*/ 2 w 3"/>
                  <a:gd name="T19" fmla="*/ 42 h 42"/>
                  <a:gd name="T20" fmla="*/ 2 w 3"/>
                  <a:gd name="T21" fmla="*/ 34 h 42"/>
                  <a:gd name="T22" fmla="*/ 2 w 3"/>
                  <a:gd name="T23" fmla="*/ 29 h 42"/>
                  <a:gd name="T24" fmla="*/ 2 w 3"/>
                  <a:gd name="T25" fmla="*/ 24 h 42"/>
                  <a:gd name="T26" fmla="*/ 2 w 3"/>
                  <a:gd name="T27" fmla="*/ 21 h 42"/>
                  <a:gd name="T28" fmla="*/ 3 w 3"/>
                  <a:gd name="T29" fmla="*/ 17 h 42"/>
                  <a:gd name="T30" fmla="*/ 3 w 3"/>
                  <a:gd name="T31" fmla="*/ 13 h 42"/>
                  <a:gd name="T32" fmla="*/ 3 w 3"/>
                  <a:gd name="T33" fmla="*/ 8 h 42"/>
                  <a:gd name="T34" fmla="*/ 2 w 3"/>
                  <a:gd name="T35" fmla="*/ 0 h 42"/>
                  <a:gd name="T36" fmla="*/ 1 w 3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2">
                    <a:moveTo>
                      <a:pt x="1" y="0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6" name="Freeform 54">
                <a:extLst>
                  <a:ext uri="{FF2B5EF4-FFF2-40B4-BE49-F238E27FC236}">
                    <a16:creationId xmlns:a16="http://schemas.microsoft.com/office/drawing/2014/main" id="{37D8081B-C081-4724-8744-14F29DEC3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"/>
              </a:xfrm>
              <a:custGeom>
                <a:avLst/>
                <a:gdLst>
                  <a:gd name="T0" fmla="*/ 32 w 32"/>
                  <a:gd name="T1" fmla="*/ 2 h 3"/>
                  <a:gd name="T2" fmla="*/ 31 w 32"/>
                  <a:gd name="T3" fmla="*/ 1 h 3"/>
                  <a:gd name="T4" fmla="*/ 29 w 32"/>
                  <a:gd name="T5" fmla="*/ 0 h 3"/>
                  <a:gd name="T6" fmla="*/ 24 w 32"/>
                  <a:gd name="T7" fmla="*/ 0 h 3"/>
                  <a:gd name="T8" fmla="*/ 19 w 32"/>
                  <a:gd name="T9" fmla="*/ 0 h 3"/>
                  <a:gd name="T10" fmla="*/ 14 w 32"/>
                  <a:gd name="T11" fmla="*/ 0 h 3"/>
                  <a:gd name="T12" fmla="*/ 9 w 32"/>
                  <a:gd name="T13" fmla="*/ 0 h 3"/>
                  <a:gd name="T14" fmla="*/ 5 w 32"/>
                  <a:gd name="T15" fmla="*/ 1 h 3"/>
                  <a:gd name="T16" fmla="*/ 1 w 32"/>
                  <a:gd name="T17" fmla="*/ 2 h 3"/>
                  <a:gd name="T18" fmla="*/ 0 w 32"/>
                  <a:gd name="T19" fmla="*/ 3 h 3"/>
                  <a:gd name="T20" fmla="*/ 1 w 32"/>
                  <a:gd name="T21" fmla="*/ 3 h 3"/>
                  <a:gd name="T22" fmla="*/ 3 w 32"/>
                  <a:gd name="T23" fmla="*/ 2 h 3"/>
                  <a:gd name="T24" fmla="*/ 5 w 32"/>
                  <a:gd name="T25" fmla="*/ 2 h 3"/>
                  <a:gd name="T26" fmla="*/ 9 w 32"/>
                  <a:gd name="T27" fmla="*/ 2 h 3"/>
                  <a:gd name="T28" fmla="*/ 14 w 32"/>
                  <a:gd name="T29" fmla="*/ 1 h 3"/>
                  <a:gd name="T30" fmla="*/ 19 w 32"/>
                  <a:gd name="T31" fmla="*/ 1 h 3"/>
                  <a:gd name="T32" fmla="*/ 24 w 32"/>
                  <a:gd name="T33" fmla="*/ 2 h 3"/>
                  <a:gd name="T34" fmla="*/ 29 w 32"/>
                  <a:gd name="T35" fmla="*/ 2 h 3"/>
                  <a:gd name="T36" fmla="*/ 31 w 32"/>
                  <a:gd name="T37" fmla="*/ 2 h 3"/>
                  <a:gd name="T38" fmla="*/ 31 w 32"/>
                  <a:gd name="T39" fmla="*/ 2 h 3"/>
                  <a:gd name="T40" fmla="*/ 32 w 32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">
                    <a:moveTo>
                      <a:pt x="32" y="2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9" y="1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7" name="Freeform 55">
                <a:extLst>
                  <a:ext uri="{FF2B5EF4-FFF2-40B4-BE49-F238E27FC236}">
                    <a16:creationId xmlns:a16="http://schemas.microsoft.com/office/drawing/2014/main" id="{9D3A3867-8E6A-4C9D-A56F-394E520E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14"/>
              </a:xfrm>
              <a:custGeom>
                <a:avLst/>
                <a:gdLst>
                  <a:gd name="T0" fmla="*/ 1 w 4"/>
                  <a:gd name="T1" fmla="*/ 42 h 42"/>
                  <a:gd name="T2" fmla="*/ 1 w 4"/>
                  <a:gd name="T3" fmla="*/ 41 h 42"/>
                  <a:gd name="T4" fmla="*/ 1 w 4"/>
                  <a:gd name="T5" fmla="*/ 34 h 42"/>
                  <a:gd name="T6" fmla="*/ 1 w 4"/>
                  <a:gd name="T7" fmla="*/ 30 h 42"/>
                  <a:gd name="T8" fmla="*/ 2 w 4"/>
                  <a:gd name="T9" fmla="*/ 25 h 42"/>
                  <a:gd name="T10" fmla="*/ 3 w 4"/>
                  <a:gd name="T11" fmla="*/ 21 h 42"/>
                  <a:gd name="T12" fmla="*/ 3 w 4"/>
                  <a:gd name="T13" fmla="*/ 18 h 42"/>
                  <a:gd name="T14" fmla="*/ 3 w 4"/>
                  <a:gd name="T15" fmla="*/ 13 h 42"/>
                  <a:gd name="T16" fmla="*/ 4 w 4"/>
                  <a:gd name="T17" fmla="*/ 8 h 42"/>
                  <a:gd name="T18" fmla="*/ 4 w 4"/>
                  <a:gd name="T19" fmla="*/ 0 h 42"/>
                  <a:gd name="T20" fmla="*/ 3 w 4"/>
                  <a:gd name="T21" fmla="*/ 0 h 42"/>
                  <a:gd name="T22" fmla="*/ 3 w 4"/>
                  <a:gd name="T23" fmla="*/ 8 h 42"/>
                  <a:gd name="T24" fmla="*/ 2 w 4"/>
                  <a:gd name="T25" fmla="*/ 13 h 42"/>
                  <a:gd name="T26" fmla="*/ 1 w 4"/>
                  <a:gd name="T27" fmla="*/ 18 h 42"/>
                  <a:gd name="T28" fmla="*/ 1 w 4"/>
                  <a:gd name="T29" fmla="*/ 21 h 42"/>
                  <a:gd name="T30" fmla="*/ 1 w 4"/>
                  <a:gd name="T31" fmla="*/ 25 h 42"/>
                  <a:gd name="T32" fmla="*/ 1 w 4"/>
                  <a:gd name="T33" fmla="*/ 30 h 42"/>
                  <a:gd name="T34" fmla="*/ 0 w 4"/>
                  <a:gd name="T35" fmla="*/ 34 h 42"/>
                  <a:gd name="T36" fmla="*/ 0 w 4"/>
                  <a:gd name="T37" fmla="*/ 41 h 42"/>
                  <a:gd name="T38" fmla="*/ 0 w 4"/>
                  <a:gd name="T39" fmla="*/ 40 h 42"/>
                  <a:gd name="T40" fmla="*/ 1 w 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2">
                    <a:moveTo>
                      <a:pt x="1" y="42"/>
                    </a:moveTo>
                    <a:lnTo>
                      <a:pt x="1" y="41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8" name="Freeform 56">
                <a:extLst>
                  <a:ext uri="{FF2B5EF4-FFF2-40B4-BE49-F238E27FC236}">
                    <a16:creationId xmlns:a16="http://schemas.microsoft.com/office/drawing/2014/main" id="{1974BCDF-9096-445F-B387-F29CF6C6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66"/>
                <a:ext cx="10" cy="4"/>
              </a:xfrm>
              <a:custGeom>
                <a:avLst/>
                <a:gdLst>
                  <a:gd name="T0" fmla="*/ 0 w 30"/>
                  <a:gd name="T1" fmla="*/ 2 h 13"/>
                  <a:gd name="T2" fmla="*/ 2 w 30"/>
                  <a:gd name="T3" fmla="*/ 7 h 13"/>
                  <a:gd name="T4" fmla="*/ 4 w 30"/>
                  <a:gd name="T5" fmla="*/ 10 h 13"/>
                  <a:gd name="T6" fmla="*/ 9 w 30"/>
                  <a:gd name="T7" fmla="*/ 12 h 13"/>
                  <a:gd name="T8" fmla="*/ 13 w 30"/>
                  <a:gd name="T9" fmla="*/ 13 h 13"/>
                  <a:gd name="T10" fmla="*/ 18 w 30"/>
                  <a:gd name="T11" fmla="*/ 12 h 13"/>
                  <a:gd name="T12" fmla="*/ 22 w 30"/>
                  <a:gd name="T13" fmla="*/ 10 h 13"/>
                  <a:gd name="T14" fmla="*/ 27 w 30"/>
                  <a:gd name="T15" fmla="*/ 6 h 13"/>
                  <a:gd name="T16" fmla="*/ 30 w 30"/>
                  <a:gd name="T17" fmla="*/ 1 h 13"/>
                  <a:gd name="T18" fmla="*/ 28 w 30"/>
                  <a:gd name="T19" fmla="*/ 0 h 13"/>
                  <a:gd name="T20" fmla="*/ 24 w 30"/>
                  <a:gd name="T21" fmla="*/ 5 h 13"/>
                  <a:gd name="T22" fmla="*/ 21 w 30"/>
                  <a:gd name="T23" fmla="*/ 9 h 13"/>
                  <a:gd name="T24" fmla="*/ 18 w 30"/>
                  <a:gd name="T25" fmla="*/ 11 h 13"/>
                  <a:gd name="T26" fmla="*/ 13 w 30"/>
                  <a:gd name="T27" fmla="*/ 11 h 13"/>
                  <a:gd name="T28" fmla="*/ 10 w 30"/>
                  <a:gd name="T29" fmla="*/ 11 h 13"/>
                  <a:gd name="T30" fmla="*/ 6 w 30"/>
                  <a:gd name="T31" fmla="*/ 9 h 13"/>
                  <a:gd name="T32" fmla="*/ 3 w 30"/>
                  <a:gd name="T33" fmla="*/ 5 h 13"/>
                  <a:gd name="T34" fmla="*/ 2 w 30"/>
                  <a:gd name="T35" fmla="*/ 2 h 13"/>
                  <a:gd name="T36" fmla="*/ 0 w 30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0" y="2"/>
                    </a:moveTo>
                    <a:lnTo>
                      <a:pt x="2" y="7"/>
                    </a:lnTo>
                    <a:lnTo>
                      <a:pt x="4" y="10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7" y="6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9" name="Freeform 57">
                <a:extLst>
                  <a:ext uri="{FF2B5EF4-FFF2-40B4-BE49-F238E27FC236}">
                    <a16:creationId xmlns:a16="http://schemas.microsoft.com/office/drawing/2014/main" id="{070F7683-F081-47F9-9D8C-AC58781C4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" cy="15"/>
              </a:xfrm>
              <a:custGeom>
                <a:avLst/>
                <a:gdLst>
                  <a:gd name="T0" fmla="*/ 1 w 4"/>
                  <a:gd name="T1" fmla="*/ 0 h 43"/>
                  <a:gd name="T2" fmla="*/ 1 w 4"/>
                  <a:gd name="T3" fmla="*/ 1 h 43"/>
                  <a:gd name="T4" fmla="*/ 1 w 4"/>
                  <a:gd name="T5" fmla="*/ 9 h 43"/>
                  <a:gd name="T6" fmla="*/ 1 w 4"/>
                  <a:gd name="T7" fmla="*/ 14 h 43"/>
                  <a:gd name="T8" fmla="*/ 1 w 4"/>
                  <a:gd name="T9" fmla="*/ 18 h 43"/>
                  <a:gd name="T10" fmla="*/ 1 w 4"/>
                  <a:gd name="T11" fmla="*/ 22 h 43"/>
                  <a:gd name="T12" fmla="*/ 1 w 4"/>
                  <a:gd name="T13" fmla="*/ 26 h 43"/>
                  <a:gd name="T14" fmla="*/ 0 w 4"/>
                  <a:gd name="T15" fmla="*/ 30 h 43"/>
                  <a:gd name="T16" fmla="*/ 1 w 4"/>
                  <a:gd name="T17" fmla="*/ 35 h 43"/>
                  <a:gd name="T18" fmla="*/ 1 w 4"/>
                  <a:gd name="T19" fmla="*/ 43 h 43"/>
                  <a:gd name="T20" fmla="*/ 3 w 4"/>
                  <a:gd name="T21" fmla="*/ 43 h 43"/>
                  <a:gd name="T22" fmla="*/ 3 w 4"/>
                  <a:gd name="T23" fmla="*/ 35 h 43"/>
                  <a:gd name="T24" fmla="*/ 3 w 4"/>
                  <a:gd name="T25" fmla="*/ 30 h 43"/>
                  <a:gd name="T26" fmla="*/ 3 w 4"/>
                  <a:gd name="T27" fmla="*/ 26 h 43"/>
                  <a:gd name="T28" fmla="*/ 3 w 4"/>
                  <a:gd name="T29" fmla="*/ 22 h 43"/>
                  <a:gd name="T30" fmla="*/ 3 w 4"/>
                  <a:gd name="T31" fmla="*/ 18 h 43"/>
                  <a:gd name="T32" fmla="*/ 4 w 4"/>
                  <a:gd name="T33" fmla="*/ 14 h 43"/>
                  <a:gd name="T34" fmla="*/ 3 w 4"/>
                  <a:gd name="T35" fmla="*/ 9 h 43"/>
                  <a:gd name="T36" fmla="*/ 3 w 4"/>
                  <a:gd name="T37" fmla="*/ 1 h 43"/>
                  <a:gd name="T38" fmla="*/ 3 w 4"/>
                  <a:gd name="T39" fmla="*/ 3 h 43"/>
                  <a:gd name="T40" fmla="*/ 1 w 4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3">
                    <a:moveTo>
                      <a:pt x="1" y="0"/>
                    </a:moveTo>
                    <a:lnTo>
                      <a:pt x="1" y="1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4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0" name="Freeform 58">
                <a:extLst>
                  <a:ext uri="{FF2B5EF4-FFF2-40B4-BE49-F238E27FC236}">
                    <a16:creationId xmlns:a16="http://schemas.microsoft.com/office/drawing/2014/main" id="{21EF877E-9974-4277-91FF-35FBCD2B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52"/>
                <a:ext cx="11" cy="1"/>
              </a:xfrm>
              <a:custGeom>
                <a:avLst/>
                <a:gdLst>
                  <a:gd name="T0" fmla="*/ 34 w 34"/>
                  <a:gd name="T1" fmla="*/ 2 h 4"/>
                  <a:gd name="T2" fmla="*/ 33 w 34"/>
                  <a:gd name="T3" fmla="*/ 1 h 4"/>
                  <a:gd name="T4" fmla="*/ 31 w 34"/>
                  <a:gd name="T5" fmla="*/ 1 h 4"/>
                  <a:gd name="T6" fmla="*/ 25 w 34"/>
                  <a:gd name="T7" fmla="*/ 0 h 4"/>
                  <a:gd name="T8" fmla="*/ 21 w 34"/>
                  <a:gd name="T9" fmla="*/ 0 h 4"/>
                  <a:gd name="T10" fmla="*/ 16 w 34"/>
                  <a:gd name="T11" fmla="*/ 0 h 4"/>
                  <a:gd name="T12" fmla="*/ 10 w 34"/>
                  <a:gd name="T13" fmla="*/ 0 h 4"/>
                  <a:gd name="T14" fmla="*/ 7 w 34"/>
                  <a:gd name="T15" fmla="*/ 0 h 4"/>
                  <a:gd name="T16" fmla="*/ 3 w 34"/>
                  <a:gd name="T17" fmla="*/ 1 h 4"/>
                  <a:gd name="T18" fmla="*/ 0 w 34"/>
                  <a:gd name="T19" fmla="*/ 2 h 4"/>
                  <a:gd name="T20" fmla="*/ 3 w 34"/>
                  <a:gd name="T21" fmla="*/ 4 h 4"/>
                  <a:gd name="T22" fmla="*/ 4 w 34"/>
                  <a:gd name="T23" fmla="*/ 2 h 4"/>
                  <a:gd name="T24" fmla="*/ 7 w 34"/>
                  <a:gd name="T25" fmla="*/ 1 h 4"/>
                  <a:gd name="T26" fmla="*/ 10 w 34"/>
                  <a:gd name="T27" fmla="*/ 1 h 4"/>
                  <a:gd name="T28" fmla="*/ 16 w 34"/>
                  <a:gd name="T29" fmla="*/ 1 h 4"/>
                  <a:gd name="T30" fmla="*/ 21 w 34"/>
                  <a:gd name="T31" fmla="*/ 1 h 4"/>
                  <a:gd name="T32" fmla="*/ 25 w 34"/>
                  <a:gd name="T33" fmla="*/ 1 h 4"/>
                  <a:gd name="T34" fmla="*/ 31 w 34"/>
                  <a:gd name="T35" fmla="*/ 2 h 4"/>
                  <a:gd name="T36" fmla="*/ 33 w 34"/>
                  <a:gd name="T37" fmla="*/ 2 h 4"/>
                  <a:gd name="T38" fmla="*/ 33 w 34"/>
                  <a:gd name="T39" fmla="*/ 2 h 4"/>
                  <a:gd name="T40" fmla="*/ 34 w 34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">
                    <a:moveTo>
                      <a:pt x="34" y="2"/>
                    </a:moveTo>
                    <a:lnTo>
                      <a:pt x="33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1" name="Freeform 59">
                <a:extLst>
                  <a:ext uri="{FF2B5EF4-FFF2-40B4-BE49-F238E27FC236}">
                    <a16:creationId xmlns:a16="http://schemas.microsoft.com/office/drawing/2014/main" id="{DFDF53AB-AD4A-428A-A75C-2C38C6B0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" cy="14"/>
              </a:xfrm>
              <a:custGeom>
                <a:avLst/>
                <a:gdLst>
                  <a:gd name="T0" fmla="*/ 1 w 4"/>
                  <a:gd name="T1" fmla="*/ 41 h 41"/>
                  <a:gd name="T2" fmla="*/ 1 w 4"/>
                  <a:gd name="T3" fmla="*/ 40 h 41"/>
                  <a:gd name="T4" fmla="*/ 1 w 4"/>
                  <a:gd name="T5" fmla="*/ 34 h 41"/>
                  <a:gd name="T6" fmla="*/ 1 w 4"/>
                  <a:gd name="T7" fmla="*/ 28 h 41"/>
                  <a:gd name="T8" fmla="*/ 2 w 4"/>
                  <a:gd name="T9" fmla="*/ 24 h 41"/>
                  <a:gd name="T10" fmla="*/ 3 w 4"/>
                  <a:gd name="T11" fmla="*/ 19 h 41"/>
                  <a:gd name="T12" fmla="*/ 3 w 4"/>
                  <a:gd name="T13" fmla="*/ 17 h 41"/>
                  <a:gd name="T14" fmla="*/ 3 w 4"/>
                  <a:gd name="T15" fmla="*/ 13 h 41"/>
                  <a:gd name="T16" fmla="*/ 4 w 4"/>
                  <a:gd name="T17" fmla="*/ 8 h 41"/>
                  <a:gd name="T18" fmla="*/ 4 w 4"/>
                  <a:gd name="T19" fmla="*/ 0 h 41"/>
                  <a:gd name="T20" fmla="*/ 3 w 4"/>
                  <a:gd name="T21" fmla="*/ 0 h 41"/>
                  <a:gd name="T22" fmla="*/ 3 w 4"/>
                  <a:gd name="T23" fmla="*/ 8 h 41"/>
                  <a:gd name="T24" fmla="*/ 2 w 4"/>
                  <a:gd name="T25" fmla="*/ 13 h 41"/>
                  <a:gd name="T26" fmla="*/ 1 w 4"/>
                  <a:gd name="T27" fmla="*/ 17 h 41"/>
                  <a:gd name="T28" fmla="*/ 1 w 4"/>
                  <a:gd name="T29" fmla="*/ 19 h 41"/>
                  <a:gd name="T30" fmla="*/ 1 w 4"/>
                  <a:gd name="T31" fmla="*/ 24 h 41"/>
                  <a:gd name="T32" fmla="*/ 1 w 4"/>
                  <a:gd name="T33" fmla="*/ 28 h 41"/>
                  <a:gd name="T34" fmla="*/ 0 w 4"/>
                  <a:gd name="T35" fmla="*/ 34 h 41"/>
                  <a:gd name="T36" fmla="*/ 0 w 4"/>
                  <a:gd name="T37" fmla="*/ 40 h 41"/>
                  <a:gd name="T38" fmla="*/ 0 w 4"/>
                  <a:gd name="T39" fmla="*/ 40 h 41"/>
                  <a:gd name="T40" fmla="*/ 1 w 4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1">
                    <a:moveTo>
                      <a:pt x="1" y="41"/>
                    </a:moveTo>
                    <a:lnTo>
                      <a:pt x="1" y="40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2" y="24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2" name="Freeform 60">
                <a:extLst>
                  <a:ext uri="{FF2B5EF4-FFF2-40B4-BE49-F238E27FC236}">
                    <a16:creationId xmlns:a16="http://schemas.microsoft.com/office/drawing/2014/main" id="{786F37B2-E14D-47F6-B9FE-4A2CF383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66"/>
                <a:ext cx="11" cy="4"/>
              </a:xfrm>
              <a:custGeom>
                <a:avLst/>
                <a:gdLst>
                  <a:gd name="T0" fmla="*/ 0 w 32"/>
                  <a:gd name="T1" fmla="*/ 2 h 13"/>
                  <a:gd name="T2" fmla="*/ 3 w 32"/>
                  <a:gd name="T3" fmla="*/ 7 h 13"/>
                  <a:gd name="T4" fmla="*/ 6 w 32"/>
                  <a:gd name="T5" fmla="*/ 10 h 13"/>
                  <a:gd name="T6" fmla="*/ 9 w 32"/>
                  <a:gd name="T7" fmla="*/ 12 h 13"/>
                  <a:gd name="T8" fmla="*/ 15 w 32"/>
                  <a:gd name="T9" fmla="*/ 13 h 13"/>
                  <a:gd name="T10" fmla="*/ 19 w 32"/>
                  <a:gd name="T11" fmla="*/ 12 h 13"/>
                  <a:gd name="T12" fmla="*/ 24 w 32"/>
                  <a:gd name="T13" fmla="*/ 10 h 13"/>
                  <a:gd name="T14" fmla="*/ 28 w 32"/>
                  <a:gd name="T15" fmla="*/ 6 h 13"/>
                  <a:gd name="T16" fmla="*/ 32 w 32"/>
                  <a:gd name="T17" fmla="*/ 1 h 13"/>
                  <a:gd name="T18" fmla="*/ 29 w 32"/>
                  <a:gd name="T19" fmla="*/ 0 h 13"/>
                  <a:gd name="T20" fmla="*/ 26 w 32"/>
                  <a:gd name="T21" fmla="*/ 5 h 13"/>
                  <a:gd name="T22" fmla="*/ 23 w 32"/>
                  <a:gd name="T23" fmla="*/ 9 h 13"/>
                  <a:gd name="T24" fmla="*/ 19 w 32"/>
                  <a:gd name="T25" fmla="*/ 11 h 13"/>
                  <a:gd name="T26" fmla="*/ 15 w 32"/>
                  <a:gd name="T27" fmla="*/ 11 h 13"/>
                  <a:gd name="T28" fmla="*/ 11 w 32"/>
                  <a:gd name="T29" fmla="*/ 11 h 13"/>
                  <a:gd name="T30" fmla="*/ 8 w 32"/>
                  <a:gd name="T31" fmla="*/ 9 h 13"/>
                  <a:gd name="T32" fmla="*/ 5 w 32"/>
                  <a:gd name="T33" fmla="*/ 5 h 13"/>
                  <a:gd name="T34" fmla="*/ 2 w 32"/>
                  <a:gd name="T35" fmla="*/ 2 h 13"/>
                  <a:gd name="T36" fmla="*/ 0 w 32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0" y="2"/>
                    </a:moveTo>
                    <a:lnTo>
                      <a:pt x="3" y="7"/>
                    </a:lnTo>
                    <a:lnTo>
                      <a:pt x="6" y="10"/>
                    </a:lnTo>
                    <a:lnTo>
                      <a:pt x="9" y="12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6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8" y="9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3" name="Freeform 61">
                <a:extLst>
                  <a:ext uri="{FF2B5EF4-FFF2-40B4-BE49-F238E27FC236}">
                    <a16:creationId xmlns:a16="http://schemas.microsoft.com/office/drawing/2014/main" id="{B97C012A-6B2F-4C9B-8925-83EFEB87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3"/>
                <a:ext cx="1" cy="13"/>
              </a:xfrm>
              <a:custGeom>
                <a:avLst/>
                <a:gdLst>
                  <a:gd name="T0" fmla="*/ 0 w 3"/>
                  <a:gd name="T1" fmla="*/ 0 h 38"/>
                  <a:gd name="T2" fmla="*/ 0 w 3"/>
                  <a:gd name="T3" fmla="*/ 1 h 38"/>
                  <a:gd name="T4" fmla="*/ 0 w 3"/>
                  <a:gd name="T5" fmla="*/ 7 h 38"/>
                  <a:gd name="T6" fmla="*/ 0 w 3"/>
                  <a:gd name="T7" fmla="*/ 12 h 38"/>
                  <a:gd name="T8" fmla="*/ 0 w 3"/>
                  <a:gd name="T9" fmla="*/ 16 h 38"/>
                  <a:gd name="T10" fmla="*/ 0 w 3"/>
                  <a:gd name="T11" fmla="*/ 19 h 38"/>
                  <a:gd name="T12" fmla="*/ 0 w 3"/>
                  <a:gd name="T13" fmla="*/ 22 h 38"/>
                  <a:gd name="T14" fmla="*/ 0 w 3"/>
                  <a:gd name="T15" fmla="*/ 25 h 38"/>
                  <a:gd name="T16" fmla="*/ 1 w 3"/>
                  <a:gd name="T17" fmla="*/ 31 h 38"/>
                  <a:gd name="T18" fmla="*/ 2 w 3"/>
                  <a:gd name="T19" fmla="*/ 38 h 38"/>
                  <a:gd name="T20" fmla="*/ 3 w 3"/>
                  <a:gd name="T21" fmla="*/ 38 h 38"/>
                  <a:gd name="T22" fmla="*/ 2 w 3"/>
                  <a:gd name="T23" fmla="*/ 31 h 38"/>
                  <a:gd name="T24" fmla="*/ 2 w 3"/>
                  <a:gd name="T25" fmla="*/ 25 h 38"/>
                  <a:gd name="T26" fmla="*/ 2 w 3"/>
                  <a:gd name="T27" fmla="*/ 22 h 38"/>
                  <a:gd name="T28" fmla="*/ 2 w 3"/>
                  <a:gd name="T29" fmla="*/ 19 h 38"/>
                  <a:gd name="T30" fmla="*/ 2 w 3"/>
                  <a:gd name="T31" fmla="*/ 16 h 38"/>
                  <a:gd name="T32" fmla="*/ 2 w 3"/>
                  <a:gd name="T33" fmla="*/ 12 h 38"/>
                  <a:gd name="T34" fmla="*/ 2 w 3"/>
                  <a:gd name="T35" fmla="*/ 7 h 38"/>
                  <a:gd name="T36" fmla="*/ 1 w 3"/>
                  <a:gd name="T37" fmla="*/ 1 h 38"/>
                  <a:gd name="T38" fmla="*/ 1 w 3"/>
                  <a:gd name="T39" fmla="*/ 2 h 38"/>
                  <a:gd name="T40" fmla="*/ 0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4" name="Freeform 62">
                <a:extLst>
                  <a:ext uri="{FF2B5EF4-FFF2-40B4-BE49-F238E27FC236}">
                    <a16:creationId xmlns:a16="http://schemas.microsoft.com/office/drawing/2014/main" id="{90E0A2B5-80F9-47DE-BCD2-D7AE2A87B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1" cy="2"/>
              </a:xfrm>
              <a:custGeom>
                <a:avLst/>
                <a:gdLst>
                  <a:gd name="T0" fmla="*/ 33 w 33"/>
                  <a:gd name="T1" fmla="*/ 2 h 5"/>
                  <a:gd name="T2" fmla="*/ 33 w 33"/>
                  <a:gd name="T3" fmla="*/ 1 h 5"/>
                  <a:gd name="T4" fmla="*/ 30 w 33"/>
                  <a:gd name="T5" fmla="*/ 1 h 5"/>
                  <a:gd name="T6" fmla="*/ 26 w 33"/>
                  <a:gd name="T7" fmla="*/ 0 h 5"/>
                  <a:gd name="T8" fmla="*/ 20 w 33"/>
                  <a:gd name="T9" fmla="*/ 0 h 5"/>
                  <a:gd name="T10" fmla="*/ 15 w 33"/>
                  <a:gd name="T11" fmla="*/ 0 h 5"/>
                  <a:gd name="T12" fmla="*/ 10 w 33"/>
                  <a:gd name="T13" fmla="*/ 0 h 5"/>
                  <a:gd name="T14" fmla="*/ 6 w 33"/>
                  <a:gd name="T15" fmla="*/ 1 h 5"/>
                  <a:gd name="T16" fmla="*/ 2 w 33"/>
                  <a:gd name="T17" fmla="*/ 1 h 5"/>
                  <a:gd name="T18" fmla="*/ 0 w 33"/>
                  <a:gd name="T19" fmla="*/ 4 h 5"/>
                  <a:gd name="T20" fmla="*/ 2 w 33"/>
                  <a:gd name="T21" fmla="*/ 5 h 5"/>
                  <a:gd name="T22" fmla="*/ 4 w 33"/>
                  <a:gd name="T23" fmla="*/ 4 h 5"/>
                  <a:gd name="T24" fmla="*/ 6 w 33"/>
                  <a:gd name="T25" fmla="*/ 2 h 5"/>
                  <a:gd name="T26" fmla="*/ 10 w 33"/>
                  <a:gd name="T27" fmla="*/ 1 h 5"/>
                  <a:gd name="T28" fmla="*/ 15 w 33"/>
                  <a:gd name="T29" fmla="*/ 1 h 5"/>
                  <a:gd name="T30" fmla="*/ 20 w 33"/>
                  <a:gd name="T31" fmla="*/ 1 h 5"/>
                  <a:gd name="T32" fmla="*/ 26 w 33"/>
                  <a:gd name="T33" fmla="*/ 1 h 5"/>
                  <a:gd name="T34" fmla="*/ 30 w 33"/>
                  <a:gd name="T35" fmla="*/ 2 h 5"/>
                  <a:gd name="T36" fmla="*/ 32 w 33"/>
                  <a:gd name="T37" fmla="*/ 4 h 5"/>
                  <a:gd name="T38" fmla="*/ 32 w 33"/>
                  <a:gd name="T39" fmla="*/ 2 h 5"/>
                  <a:gd name="T40" fmla="*/ 33 w 33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">
                    <a:moveTo>
                      <a:pt x="33" y="2"/>
                    </a:moveTo>
                    <a:lnTo>
                      <a:pt x="33" y="1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5" name="Freeform 63">
                <a:extLst>
                  <a:ext uri="{FF2B5EF4-FFF2-40B4-BE49-F238E27FC236}">
                    <a16:creationId xmlns:a16="http://schemas.microsoft.com/office/drawing/2014/main" id="{E582D600-3370-48A9-8EFF-5FC4E527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53"/>
                <a:ext cx="1" cy="13"/>
              </a:xfrm>
              <a:custGeom>
                <a:avLst/>
                <a:gdLst>
                  <a:gd name="T0" fmla="*/ 0 w 3"/>
                  <a:gd name="T1" fmla="*/ 39 h 39"/>
                  <a:gd name="T2" fmla="*/ 0 w 3"/>
                  <a:gd name="T3" fmla="*/ 37 h 39"/>
                  <a:gd name="T4" fmla="*/ 0 w 3"/>
                  <a:gd name="T5" fmla="*/ 31 h 39"/>
                  <a:gd name="T6" fmla="*/ 1 w 3"/>
                  <a:gd name="T7" fmla="*/ 26 h 39"/>
                  <a:gd name="T8" fmla="*/ 1 w 3"/>
                  <a:gd name="T9" fmla="*/ 23 h 39"/>
                  <a:gd name="T10" fmla="*/ 2 w 3"/>
                  <a:gd name="T11" fmla="*/ 18 h 39"/>
                  <a:gd name="T12" fmla="*/ 2 w 3"/>
                  <a:gd name="T13" fmla="*/ 16 h 39"/>
                  <a:gd name="T14" fmla="*/ 2 w 3"/>
                  <a:gd name="T15" fmla="*/ 12 h 39"/>
                  <a:gd name="T16" fmla="*/ 3 w 3"/>
                  <a:gd name="T17" fmla="*/ 7 h 39"/>
                  <a:gd name="T18" fmla="*/ 3 w 3"/>
                  <a:gd name="T19" fmla="*/ 0 h 39"/>
                  <a:gd name="T20" fmla="*/ 2 w 3"/>
                  <a:gd name="T21" fmla="*/ 0 h 39"/>
                  <a:gd name="T22" fmla="*/ 2 w 3"/>
                  <a:gd name="T23" fmla="*/ 7 h 39"/>
                  <a:gd name="T24" fmla="*/ 1 w 3"/>
                  <a:gd name="T25" fmla="*/ 12 h 39"/>
                  <a:gd name="T26" fmla="*/ 1 w 3"/>
                  <a:gd name="T27" fmla="*/ 16 h 39"/>
                  <a:gd name="T28" fmla="*/ 0 w 3"/>
                  <a:gd name="T29" fmla="*/ 18 h 39"/>
                  <a:gd name="T30" fmla="*/ 0 w 3"/>
                  <a:gd name="T31" fmla="*/ 23 h 39"/>
                  <a:gd name="T32" fmla="*/ 0 w 3"/>
                  <a:gd name="T33" fmla="*/ 26 h 39"/>
                  <a:gd name="T34" fmla="*/ 0 w 3"/>
                  <a:gd name="T35" fmla="*/ 31 h 39"/>
                  <a:gd name="T36" fmla="*/ 0 w 3"/>
                  <a:gd name="T37" fmla="*/ 37 h 39"/>
                  <a:gd name="T38" fmla="*/ 0 w 3"/>
                  <a:gd name="T39" fmla="*/ 36 h 39"/>
                  <a:gd name="T40" fmla="*/ 0 w 3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lnTo>
                      <a:pt x="0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6" name="Freeform 64">
                <a:extLst>
                  <a:ext uri="{FF2B5EF4-FFF2-40B4-BE49-F238E27FC236}">
                    <a16:creationId xmlns:a16="http://schemas.microsoft.com/office/drawing/2014/main" id="{82C2B260-6585-4C88-A7E7-7421D699F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5"/>
                <a:ext cx="9" cy="4"/>
              </a:xfrm>
              <a:custGeom>
                <a:avLst/>
                <a:gdLst>
                  <a:gd name="T0" fmla="*/ 0 w 28"/>
                  <a:gd name="T1" fmla="*/ 3 h 13"/>
                  <a:gd name="T2" fmla="*/ 1 w 28"/>
                  <a:gd name="T3" fmla="*/ 7 h 13"/>
                  <a:gd name="T4" fmla="*/ 3 w 28"/>
                  <a:gd name="T5" fmla="*/ 9 h 13"/>
                  <a:gd name="T6" fmla="*/ 7 w 28"/>
                  <a:gd name="T7" fmla="*/ 12 h 13"/>
                  <a:gd name="T8" fmla="*/ 12 w 28"/>
                  <a:gd name="T9" fmla="*/ 13 h 13"/>
                  <a:gd name="T10" fmla="*/ 17 w 28"/>
                  <a:gd name="T11" fmla="*/ 13 h 13"/>
                  <a:gd name="T12" fmla="*/ 21 w 28"/>
                  <a:gd name="T13" fmla="*/ 11 h 13"/>
                  <a:gd name="T14" fmla="*/ 26 w 28"/>
                  <a:gd name="T15" fmla="*/ 7 h 13"/>
                  <a:gd name="T16" fmla="*/ 28 w 28"/>
                  <a:gd name="T17" fmla="*/ 2 h 13"/>
                  <a:gd name="T18" fmla="*/ 27 w 28"/>
                  <a:gd name="T19" fmla="*/ 0 h 13"/>
                  <a:gd name="T20" fmla="*/ 23 w 28"/>
                  <a:gd name="T21" fmla="*/ 6 h 13"/>
                  <a:gd name="T22" fmla="*/ 20 w 28"/>
                  <a:gd name="T23" fmla="*/ 9 h 13"/>
                  <a:gd name="T24" fmla="*/ 17 w 28"/>
                  <a:gd name="T25" fmla="*/ 12 h 13"/>
                  <a:gd name="T26" fmla="*/ 12 w 28"/>
                  <a:gd name="T27" fmla="*/ 12 h 13"/>
                  <a:gd name="T28" fmla="*/ 9 w 28"/>
                  <a:gd name="T29" fmla="*/ 11 h 13"/>
                  <a:gd name="T30" fmla="*/ 5 w 28"/>
                  <a:gd name="T31" fmla="*/ 9 h 13"/>
                  <a:gd name="T32" fmla="*/ 3 w 28"/>
                  <a:gd name="T33" fmla="*/ 6 h 13"/>
                  <a:gd name="T34" fmla="*/ 1 w 28"/>
                  <a:gd name="T35" fmla="*/ 3 h 13"/>
                  <a:gd name="T36" fmla="*/ 0 w 28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3">
                    <a:moveTo>
                      <a:pt x="0" y="3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7" y="13"/>
                    </a:lnTo>
                    <a:lnTo>
                      <a:pt x="21" y="11"/>
                    </a:lnTo>
                    <a:lnTo>
                      <a:pt x="26" y="7"/>
                    </a:lnTo>
                    <a:lnTo>
                      <a:pt x="28" y="2"/>
                    </a:lnTo>
                    <a:lnTo>
                      <a:pt x="27" y="0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7" name="Freeform 65">
                <a:extLst>
                  <a:ext uri="{FF2B5EF4-FFF2-40B4-BE49-F238E27FC236}">
                    <a16:creationId xmlns:a16="http://schemas.microsoft.com/office/drawing/2014/main" id="{F16A9CA5-5301-489E-83FC-36358643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855"/>
                <a:ext cx="1" cy="12"/>
              </a:xfrm>
              <a:custGeom>
                <a:avLst/>
                <a:gdLst>
                  <a:gd name="T0" fmla="*/ 2 w 3"/>
                  <a:gd name="T1" fmla="*/ 0 h 38"/>
                  <a:gd name="T2" fmla="*/ 2 w 3"/>
                  <a:gd name="T3" fmla="*/ 1 h 38"/>
                  <a:gd name="T4" fmla="*/ 0 w 3"/>
                  <a:gd name="T5" fmla="*/ 8 h 38"/>
                  <a:gd name="T6" fmla="*/ 0 w 3"/>
                  <a:gd name="T7" fmla="*/ 12 h 38"/>
                  <a:gd name="T8" fmla="*/ 0 w 3"/>
                  <a:gd name="T9" fmla="*/ 17 h 38"/>
                  <a:gd name="T10" fmla="*/ 0 w 3"/>
                  <a:gd name="T11" fmla="*/ 19 h 38"/>
                  <a:gd name="T12" fmla="*/ 0 w 3"/>
                  <a:gd name="T13" fmla="*/ 23 h 38"/>
                  <a:gd name="T14" fmla="*/ 0 w 3"/>
                  <a:gd name="T15" fmla="*/ 26 h 38"/>
                  <a:gd name="T16" fmla="*/ 0 w 3"/>
                  <a:gd name="T17" fmla="*/ 31 h 38"/>
                  <a:gd name="T18" fmla="*/ 0 w 3"/>
                  <a:gd name="T19" fmla="*/ 38 h 38"/>
                  <a:gd name="T20" fmla="*/ 2 w 3"/>
                  <a:gd name="T21" fmla="*/ 38 h 38"/>
                  <a:gd name="T22" fmla="*/ 2 w 3"/>
                  <a:gd name="T23" fmla="*/ 31 h 38"/>
                  <a:gd name="T24" fmla="*/ 1 w 3"/>
                  <a:gd name="T25" fmla="*/ 26 h 38"/>
                  <a:gd name="T26" fmla="*/ 0 w 3"/>
                  <a:gd name="T27" fmla="*/ 23 h 38"/>
                  <a:gd name="T28" fmla="*/ 0 w 3"/>
                  <a:gd name="T29" fmla="*/ 19 h 38"/>
                  <a:gd name="T30" fmla="*/ 1 w 3"/>
                  <a:gd name="T31" fmla="*/ 17 h 38"/>
                  <a:gd name="T32" fmla="*/ 1 w 3"/>
                  <a:gd name="T33" fmla="*/ 12 h 38"/>
                  <a:gd name="T34" fmla="*/ 2 w 3"/>
                  <a:gd name="T35" fmla="*/ 8 h 38"/>
                  <a:gd name="T36" fmla="*/ 3 w 3"/>
                  <a:gd name="T37" fmla="*/ 1 h 38"/>
                  <a:gd name="T38" fmla="*/ 2 w 3"/>
                  <a:gd name="T39" fmla="*/ 2 h 38"/>
                  <a:gd name="T40" fmla="*/ 2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2" y="0"/>
                    </a:moveTo>
                    <a:lnTo>
                      <a:pt x="2" y="1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8" name="Freeform 66">
                <a:extLst>
                  <a:ext uri="{FF2B5EF4-FFF2-40B4-BE49-F238E27FC236}">
                    <a16:creationId xmlns:a16="http://schemas.microsoft.com/office/drawing/2014/main" id="{401C7E12-5342-44D6-A7E3-B5ECFC98C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3"/>
                <a:ext cx="9" cy="2"/>
              </a:xfrm>
              <a:custGeom>
                <a:avLst/>
                <a:gdLst>
                  <a:gd name="T0" fmla="*/ 26 w 26"/>
                  <a:gd name="T1" fmla="*/ 1 h 6"/>
                  <a:gd name="T2" fmla="*/ 25 w 26"/>
                  <a:gd name="T3" fmla="*/ 0 h 6"/>
                  <a:gd name="T4" fmla="*/ 22 w 26"/>
                  <a:gd name="T5" fmla="*/ 0 h 6"/>
                  <a:gd name="T6" fmla="*/ 19 w 26"/>
                  <a:gd name="T7" fmla="*/ 1 h 6"/>
                  <a:gd name="T8" fmla="*/ 15 w 26"/>
                  <a:gd name="T9" fmla="*/ 1 h 6"/>
                  <a:gd name="T10" fmla="*/ 12 w 26"/>
                  <a:gd name="T11" fmla="*/ 2 h 6"/>
                  <a:gd name="T12" fmla="*/ 9 w 26"/>
                  <a:gd name="T13" fmla="*/ 2 h 6"/>
                  <a:gd name="T14" fmla="*/ 6 w 26"/>
                  <a:gd name="T15" fmla="*/ 3 h 6"/>
                  <a:gd name="T16" fmla="*/ 4 w 26"/>
                  <a:gd name="T17" fmla="*/ 4 h 6"/>
                  <a:gd name="T18" fmla="*/ 0 w 26"/>
                  <a:gd name="T19" fmla="*/ 4 h 6"/>
                  <a:gd name="T20" fmla="*/ 0 w 26"/>
                  <a:gd name="T21" fmla="*/ 6 h 6"/>
                  <a:gd name="T22" fmla="*/ 4 w 26"/>
                  <a:gd name="T23" fmla="*/ 5 h 6"/>
                  <a:gd name="T24" fmla="*/ 6 w 26"/>
                  <a:gd name="T25" fmla="*/ 4 h 6"/>
                  <a:gd name="T26" fmla="*/ 9 w 26"/>
                  <a:gd name="T27" fmla="*/ 4 h 6"/>
                  <a:gd name="T28" fmla="*/ 12 w 26"/>
                  <a:gd name="T29" fmla="*/ 3 h 6"/>
                  <a:gd name="T30" fmla="*/ 15 w 26"/>
                  <a:gd name="T31" fmla="*/ 2 h 6"/>
                  <a:gd name="T32" fmla="*/ 19 w 26"/>
                  <a:gd name="T33" fmla="*/ 2 h 6"/>
                  <a:gd name="T34" fmla="*/ 22 w 26"/>
                  <a:gd name="T35" fmla="*/ 2 h 6"/>
                  <a:gd name="T36" fmla="*/ 25 w 26"/>
                  <a:gd name="T37" fmla="*/ 2 h 6"/>
                  <a:gd name="T38" fmla="*/ 24 w 26"/>
                  <a:gd name="T39" fmla="*/ 1 h 6"/>
                  <a:gd name="T40" fmla="*/ 26 w 26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6" y="1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9" name="Freeform 67">
                <a:extLst>
                  <a:ext uri="{FF2B5EF4-FFF2-40B4-BE49-F238E27FC236}">
                    <a16:creationId xmlns:a16="http://schemas.microsoft.com/office/drawing/2014/main" id="{09703689-CB22-40F7-8DE3-D37F0941C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54"/>
                <a:ext cx="2" cy="13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38 h 39"/>
                  <a:gd name="T4" fmla="*/ 6 w 6"/>
                  <a:gd name="T5" fmla="*/ 37 h 39"/>
                  <a:gd name="T6" fmla="*/ 6 w 6"/>
                  <a:gd name="T7" fmla="*/ 35 h 39"/>
                  <a:gd name="T8" fmla="*/ 6 w 6"/>
                  <a:gd name="T9" fmla="*/ 30 h 39"/>
                  <a:gd name="T10" fmla="*/ 6 w 6"/>
                  <a:gd name="T11" fmla="*/ 25 h 39"/>
                  <a:gd name="T12" fmla="*/ 6 w 6"/>
                  <a:gd name="T13" fmla="*/ 18 h 39"/>
                  <a:gd name="T14" fmla="*/ 3 w 6"/>
                  <a:gd name="T15" fmla="*/ 12 h 39"/>
                  <a:gd name="T16" fmla="*/ 3 w 6"/>
                  <a:gd name="T17" fmla="*/ 5 h 39"/>
                  <a:gd name="T18" fmla="*/ 1 w 6"/>
                  <a:gd name="T19" fmla="*/ 0 h 39"/>
                  <a:gd name="T20" fmla="*/ 0 w 6"/>
                  <a:gd name="T21" fmla="*/ 0 h 39"/>
                  <a:gd name="T22" fmla="*/ 1 w 6"/>
                  <a:gd name="T23" fmla="*/ 5 h 39"/>
                  <a:gd name="T24" fmla="*/ 2 w 6"/>
                  <a:gd name="T25" fmla="*/ 12 h 39"/>
                  <a:gd name="T26" fmla="*/ 3 w 6"/>
                  <a:gd name="T27" fmla="*/ 18 h 39"/>
                  <a:gd name="T28" fmla="*/ 3 w 6"/>
                  <a:gd name="T29" fmla="*/ 25 h 39"/>
                  <a:gd name="T30" fmla="*/ 5 w 6"/>
                  <a:gd name="T31" fmla="*/ 30 h 39"/>
                  <a:gd name="T32" fmla="*/ 5 w 6"/>
                  <a:gd name="T33" fmla="*/ 35 h 39"/>
                  <a:gd name="T34" fmla="*/ 5 w 6"/>
                  <a:gd name="T35" fmla="*/ 37 h 39"/>
                  <a:gd name="T36" fmla="*/ 5 w 6"/>
                  <a:gd name="T37" fmla="*/ 38 h 39"/>
                  <a:gd name="T38" fmla="*/ 6 w 6"/>
                  <a:gd name="T39" fmla="*/ 38 h 39"/>
                  <a:gd name="T40" fmla="*/ 6 w 6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9">
                    <a:moveTo>
                      <a:pt x="6" y="39"/>
                    </a:moveTo>
                    <a:lnTo>
                      <a:pt x="6" y="38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6" y="18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5" y="30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0" name="Freeform 68">
                <a:extLst>
                  <a:ext uri="{FF2B5EF4-FFF2-40B4-BE49-F238E27FC236}">
                    <a16:creationId xmlns:a16="http://schemas.microsoft.com/office/drawing/2014/main" id="{47345CCA-876D-4B53-9066-30FC8115E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66"/>
                <a:ext cx="11" cy="2"/>
              </a:xfrm>
              <a:custGeom>
                <a:avLst/>
                <a:gdLst>
                  <a:gd name="T0" fmla="*/ 0 w 32"/>
                  <a:gd name="T1" fmla="*/ 3 h 4"/>
                  <a:gd name="T2" fmla="*/ 1 w 32"/>
                  <a:gd name="T3" fmla="*/ 4 h 4"/>
                  <a:gd name="T4" fmla="*/ 32 w 32"/>
                  <a:gd name="T5" fmla="*/ 1 h 4"/>
                  <a:gd name="T6" fmla="*/ 32 w 32"/>
                  <a:gd name="T7" fmla="*/ 0 h 4"/>
                  <a:gd name="T8" fmla="*/ 1 w 32"/>
                  <a:gd name="T9" fmla="*/ 3 h 4"/>
                  <a:gd name="T10" fmla="*/ 3 w 32"/>
                  <a:gd name="T11" fmla="*/ 3 h 4"/>
                  <a:gd name="T12" fmla="*/ 0 w 3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lnTo>
                      <a:pt x="1" y="4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1" name="Freeform 69">
                <a:extLst>
                  <a:ext uri="{FF2B5EF4-FFF2-40B4-BE49-F238E27FC236}">
                    <a16:creationId xmlns:a16="http://schemas.microsoft.com/office/drawing/2014/main" id="{5FA491CD-D170-4D04-AA98-81868A8C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55"/>
                <a:ext cx="2" cy="14"/>
              </a:xfrm>
              <a:custGeom>
                <a:avLst/>
                <a:gdLst>
                  <a:gd name="T0" fmla="*/ 5 w 6"/>
                  <a:gd name="T1" fmla="*/ 0 h 42"/>
                  <a:gd name="T2" fmla="*/ 3 w 6"/>
                  <a:gd name="T3" fmla="*/ 1 h 42"/>
                  <a:gd name="T4" fmla="*/ 3 w 6"/>
                  <a:gd name="T5" fmla="*/ 8 h 42"/>
                  <a:gd name="T6" fmla="*/ 2 w 6"/>
                  <a:gd name="T7" fmla="*/ 12 h 42"/>
                  <a:gd name="T8" fmla="*/ 1 w 6"/>
                  <a:gd name="T9" fmla="*/ 17 h 42"/>
                  <a:gd name="T10" fmla="*/ 1 w 6"/>
                  <a:gd name="T11" fmla="*/ 20 h 42"/>
                  <a:gd name="T12" fmla="*/ 0 w 6"/>
                  <a:gd name="T13" fmla="*/ 24 h 42"/>
                  <a:gd name="T14" fmla="*/ 1 w 6"/>
                  <a:gd name="T15" fmla="*/ 29 h 42"/>
                  <a:gd name="T16" fmla="*/ 1 w 6"/>
                  <a:gd name="T17" fmla="*/ 34 h 42"/>
                  <a:gd name="T18" fmla="*/ 2 w 6"/>
                  <a:gd name="T19" fmla="*/ 42 h 42"/>
                  <a:gd name="T20" fmla="*/ 3 w 6"/>
                  <a:gd name="T21" fmla="*/ 42 h 42"/>
                  <a:gd name="T22" fmla="*/ 3 w 6"/>
                  <a:gd name="T23" fmla="*/ 34 h 42"/>
                  <a:gd name="T24" fmla="*/ 2 w 6"/>
                  <a:gd name="T25" fmla="*/ 29 h 42"/>
                  <a:gd name="T26" fmla="*/ 3 w 6"/>
                  <a:gd name="T27" fmla="*/ 24 h 42"/>
                  <a:gd name="T28" fmla="*/ 2 w 6"/>
                  <a:gd name="T29" fmla="*/ 20 h 42"/>
                  <a:gd name="T30" fmla="*/ 3 w 6"/>
                  <a:gd name="T31" fmla="*/ 17 h 42"/>
                  <a:gd name="T32" fmla="*/ 3 w 6"/>
                  <a:gd name="T33" fmla="*/ 12 h 42"/>
                  <a:gd name="T34" fmla="*/ 3 w 6"/>
                  <a:gd name="T35" fmla="*/ 8 h 42"/>
                  <a:gd name="T36" fmla="*/ 6 w 6"/>
                  <a:gd name="T37" fmla="*/ 1 h 42"/>
                  <a:gd name="T38" fmla="*/ 5 w 6"/>
                  <a:gd name="T39" fmla="*/ 1 h 42"/>
                  <a:gd name="T40" fmla="*/ 5 w 6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3" y="1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2" name="Freeform 70">
                <a:extLst>
                  <a:ext uri="{FF2B5EF4-FFF2-40B4-BE49-F238E27FC236}">
                    <a16:creationId xmlns:a16="http://schemas.microsoft.com/office/drawing/2014/main" id="{09A90871-0AFB-4A60-AA51-9151EB424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3"/>
                <a:ext cx="8" cy="2"/>
              </a:xfrm>
              <a:custGeom>
                <a:avLst/>
                <a:gdLst>
                  <a:gd name="T0" fmla="*/ 25 w 25"/>
                  <a:gd name="T1" fmla="*/ 1 h 6"/>
                  <a:gd name="T2" fmla="*/ 24 w 25"/>
                  <a:gd name="T3" fmla="*/ 0 h 6"/>
                  <a:gd name="T4" fmla="*/ 21 w 25"/>
                  <a:gd name="T5" fmla="*/ 0 h 6"/>
                  <a:gd name="T6" fmla="*/ 19 w 25"/>
                  <a:gd name="T7" fmla="*/ 1 h 6"/>
                  <a:gd name="T8" fmla="*/ 14 w 25"/>
                  <a:gd name="T9" fmla="*/ 2 h 6"/>
                  <a:gd name="T10" fmla="*/ 11 w 25"/>
                  <a:gd name="T11" fmla="*/ 2 h 6"/>
                  <a:gd name="T12" fmla="*/ 9 w 25"/>
                  <a:gd name="T13" fmla="*/ 3 h 6"/>
                  <a:gd name="T14" fmla="*/ 5 w 25"/>
                  <a:gd name="T15" fmla="*/ 4 h 6"/>
                  <a:gd name="T16" fmla="*/ 3 w 25"/>
                  <a:gd name="T17" fmla="*/ 4 h 6"/>
                  <a:gd name="T18" fmla="*/ 0 w 25"/>
                  <a:gd name="T19" fmla="*/ 4 h 6"/>
                  <a:gd name="T20" fmla="*/ 0 w 25"/>
                  <a:gd name="T21" fmla="*/ 6 h 6"/>
                  <a:gd name="T22" fmla="*/ 3 w 25"/>
                  <a:gd name="T23" fmla="*/ 5 h 6"/>
                  <a:gd name="T24" fmla="*/ 5 w 25"/>
                  <a:gd name="T25" fmla="*/ 5 h 6"/>
                  <a:gd name="T26" fmla="*/ 9 w 25"/>
                  <a:gd name="T27" fmla="*/ 4 h 6"/>
                  <a:gd name="T28" fmla="*/ 11 w 25"/>
                  <a:gd name="T29" fmla="*/ 4 h 6"/>
                  <a:gd name="T30" fmla="*/ 14 w 25"/>
                  <a:gd name="T31" fmla="*/ 3 h 6"/>
                  <a:gd name="T32" fmla="*/ 19 w 25"/>
                  <a:gd name="T33" fmla="*/ 2 h 6"/>
                  <a:gd name="T34" fmla="*/ 21 w 25"/>
                  <a:gd name="T35" fmla="*/ 2 h 6"/>
                  <a:gd name="T36" fmla="*/ 24 w 25"/>
                  <a:gd name="T37" fmla="*/ 2 h 6"/>
                  <a:gd name="T38" fmla="*/ 23 w 25"/>
                  <a:gd name="T39" fmla="*/ 1 h 6"/>
                  <a:gd name="T40" fmla="*/ 25 w 2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6">
                    <a:moveTo>
                      <a:pt x="25" y="1"/>
                    </a:move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3" name="Freeform 71">
                <a:extLst>
                  <a:ext uri="{FF2B5EF4-FFF2-40B4-BE49-F238E27FC236}">
                    <a16:creationId xmlns:a16="http://schemas.microsoft.com/office/drawing/2014/main" id="{B998D3A3-4465-4161-AE8A-A940B64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854"/>
                <a:ext cx="2" cy="14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37 h 42"/>
                  <a:gd name="T4" fmla="*/ 7 w 7"/>
                  <a:gd name="T5" fmla="*/ 32 h 42"/>
                  <a:gd name="T6" fmla="*/ 7 w 7"/>
                  <a:gd name="T7" fmla="*/ 27 h 42"/>
                  <a:gd name="T8" fmla="*/ 7 w 7"/>
                  <a:gd name="T9" fmla="*/ 22 h 42"/>
                  <a:gd name="T10" fmla="*/ 6 w 7"/>
                  <a:gd name="T11" fmla="*/ 17 h 42"/>
                  <a:gd name="T12" fmla="*/ 5 w 7"/>
                  <a:gd name="T13" fmla="*/ 11 h 42"/>
                  <a:gd name="T14" fmla="*/ 4 w 7"/>
                  <a:gd name="T15" fmla="*/ 6 h 42"/>
                  <a:gd name="T16" fmla="*/ 3 w 7"/>
                  <a:gd name="T17" fmla="*/ 0 h 42"/>
                  <a:gd name="T18" fmla="*/ 0 w 7"/>
                  <a:gd name="T19" fmla="*/ 0 h 42"/>
                  <a:gd name="T20" fmla="*/ 3 w 7"/>
                  <a:gd name="T21" fmla="*/ 6 h 42"/>
                  <a:gd name="T22" fmla="*/ 4 w 7"/>
                  <a:gd name="T23" fmla="*/ 11 h 42"/>
                  <a:gd name="T24" fmla="*/ 5 w 7"/>
                  <a:gd name="T25" fmla="*/ 17 h 42"/>
                  <a:gd name="T26" fmla="*/ 5 w 7"/>
                  <a:gd name="T27" fmla="*/ 22 h 42"/>
                  <a:gd name="T28" fmla="*/ 5 w 7"/>
                  <a:gd name="T29" fmla="*/ 27 h 42"/>
                  <a:gd name="T30" fmla="*/ 5 w 7"/>
                  <a:gd name="T31" fmla="*/ 32 h 42"/>
                  <a:gd name="T32" fmla="*/ 5 w 7"/>
                  <a:gd name="T33" fmla="*/ 37 h 42"/>
                  <a:gd name="T34" fmla="*/ 5 w 7"/>
                  <a:gd name="T35" fmla="*/ 42 h 42"/>
                  <a:gd name="T36" fmla="*/ 7 w 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7" y="37"/>
                    </a:lnTo>
                    <a:lnTo>
                      <a:pt x="7" y="32"/>
                    </a:lnTo>
                    <a:lnTo>
                      <a:pt x="7" y="27"/>
                    </a:lnTo>
                    <a:lnTo>
                      <a:pt x="7" y="22"/>
                    </a:lnTo>
                    <a:lnTo>
                      <a:pt x="6" y="17"/>
                    </a:lnTo>
                    <a:lnTo>
                      <a:pt x="5" y="11"/>
                    </a:lnTo>
                    <a:lnTo>
                      <a:pt x="4" y="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4" name="Freeform 72">
                <a:extLst>
                  <a:ext uri="{FF2B5EF4-FFF2-40B4-BE49-F238E27FC236}">
                    <a16:creationId xmlns:a16="http://schemas.microsoft.com/office/drawing/2014/main" id="{40EA8ECB-9166-4EB7-A300-B32F2247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68"/>
                <a:ext cx="10" cy="1"/>
              </a:xfrm>
              <a:custGeom>
                <a:avLst/>
                <a:gdLst>
                  <a:gd name="T0" fmla="*/ 0 w 31"/>
                  <a:gd name="T1" fmla="*/ 3 h 4"/>
                  <a:gd name="T2" fmla="*/ 0 w 31"/>
                  <a:gd name="T3" fmla="*/ 3 h 4"/>
                  <a:gd name="T4" fmla="*/ 1 w 31"/>
                  <a:gd name="T5" fmla="*/ 4 h 4"/>
                  <a:gd name="T6" fmla="*/ 4 w 31"/>
                  <a:gd name="T7" fmla="*/ 4 h 4"/>
                  <a:gd name="T8" fmla="*/ 10 w 31"/>
                  <a:gd name="T9" fmla="*/ 4 h 4"/>
                  <a:gd name="T10" fmla="*/ 15 w 31"/>
                  <a:gd name="T11" fmla="*/ 4 h 4"/>
                  <a:gd name="T12" fmla="*/ 21 w 31"/>
                  <a:gd name="T13" fmla="*/ 3 h 4"/>
                  <a:gd name="T14" fmla="*/ 25 w 31"/>
                  <a:gd name="T15" fmla="*/ 3 h 4"/>
                  <a:gd name="T16" fmla="*/ 30 w 31"/>
                  <a:gd name="T17" fmla="*/ 1 h 4"/>
                  <a:gd name="T18" fmla="*/ 31 w 31"/>
                  <a:gd name="T19" fmla="*/ 0 h 4"/>
                  <a:gd name="T20" fmla="*/ 30 w 31"/>
                  <a:gd name="T21" fmla="*/ 0 h 4"/>
                  <a:gd name="T22" fmla="*/ 29 w 31"/>
                  <a:gd name="T23" fmla="*/ 0 h 4"/>
                  <a:gd name="T24" fmla="*/ 25 w 31"/>
                  <a:gd name="T25" fmla="*/ 1 h 4"/>
                  <a:gd name="T26" fmla="*/ 21 w 31"/>
                  <a:gd name="T27" fmla="*/ 1 h 4"/>
                  <a:gd name="T28" fmla="*/ 15 w 31"/>
                  <a:gd name="T29" fmla="*/ 1 h 4"/>
                  <a:gd name="T30" fmla="*/ 10 w 31"/>
                  <a:gd name="T31" fmla="*/ 1 h 4"/>
                  <a:gd name="T32" fmla="*/ 4 w 31"/>
                  <a:gd name="T33" fmla="*/ 1 h 4"/>
                  <a:gd name="T34" fmla="*/ 1 w 31"/>
                  <a:gd name="T35" fmla="*/ 1 h 4"/>
                  <a:gd name="T36" fmla="*/ 0 w 31"/>
                  <a:gd name="T37" fmla="*/ 1 h 4"/>
                  <a:gd name="T38" fmla="*/ 1 w 31"/>
                  <a:gd name="T39" fmla="*/ 3 h 4"/>
                  <a:gd name="T40" fmla="*/ 0 w 31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0" y="3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5" name="Freeform 73">
                <a:extLst>
                  <a:ext uri="{FF2B5EF4-FFF2-40B4-BE49-F238E27FC236}">
                    <a16:creationId xmlns:a16="http://schemas.microsoft.com/office/drawing/2014/main" id="{182855B4-CDA5-4B2F-9839-AF33DEE20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6"/>
                <a:ext cx="1" cy="11"/>
              </a:xfrm>
              <a:custGeom>
                <a:avLst/>
                <a:gdLst>
                  <a:gd name="T0" fmla="*/ 0 w 3"/>
                  <a:gd name="T1" fmla="*/ 0 h 33"/>
                  <a:gd name="T2" fmla="*/ 0 w 3"/>
                  <a:gd name="T3" fmla="*/ 1 h 33"/>
                  <a:gd name="T4" fmla="*/ 0 w 3"/>
                  <a:gd name="T5" fmla="*/ 7 h 33"/>
                  <a:gd name="T6" fmla="*/ 0 w 3"/>
                  <a:gd name="T7" fmla="*/ 12 h 33"/>
                  <a:gd name="T8" fmla="*/ 1 w 3"/>
                  <a:gd name="T9" fmla="*/ 15 h 33"/>
                  <a:gd name="T10" fmla="*/ 0 w 3"/>
                  <a:gd name="T11" fmla="*/ 16 h 33"/>
                  <a:gd name="T12" fmla="*/ 0 w 3"/>
                  <a:gd name="T13" fmla="*/ 19 h 33"/>
                  <a:gd name="T14" fmla="*/ 0 w 3"/>
                  <a:gd name="T15" fmla="*/ 21 h 33"/>
                  <a:gd name="T16" fmla="*/ 0 w 3"/>
                  <a:gd name="T17" fmla="*/ 25 h 33"/>
                  <a:gd name="T18" fmla="*/ 1 w 3"/>
                  <a:gd name="T19" fmla="*/ 33 h 33"/>
                  <a:gd name="T20" fmla="*/ 2 w 3"/>
                  <a:gd name="T21" fmla="*/ 33 h 33"/>
                  <a:gd name="T22" fmla="*/ 2 w 3"/>
                  <a:gd name="T23" fmla="*/ 25 h 33"/>
                  <a:gd name="T24" fmla="*/ 2 w 3"/>
                  <a:gd name="T25" fmla="*/ 21 h 33"/>
                  <a:gd name="T26" fmla="*/ 2 w 3"/>
                  <a:gd name="T27" fmla="*/ 19 h 33"/>
                  <a:gd name="T28" fmla="*/ 2 w 3"/>
                  <a:gd name="T29" fmla="*/ 16 h 33"/>
                  <a:gd name="T30" fmla="*/ 2 w 3"/>
                  <a:gd name="T31" fmla="*/ 15 h 33"/>
                  <a:gd name="T32" fmla="*/ 3 w 3"/>
                  <a:gd name="T33" fmla="*/ 12 h 33"/>
                  <a:gd name="T34" fmla="*/ 3 w 3"/>
                  <a:gd name="T35" fmla="*/ 7 h 33"/>
                  <a:gd name="T36" fmla="*/ 2 w 3"/>
                  <a:gd name="T37" fmla="*/ 1 h 33"/>
                  <a:gd name="T38" fmla="*/ 2 w 3"/>
                  <a:gd name="T39" fmla="*/ 2 h 33"/>
                  <a:gd name="T40" fmla="*/ 0 w 3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6" name="Freeform 74">
                <a:extLst>
                  <a:ext uri="{FF2B5EF4-FFF2-40B4-BE49-F238E27FC236}">
                    <a16:creationId xmlns:a16="http://schemas.microsoft.com/office/drawing/2014/main" id="{617EEE90-A0F9-45CC-8F40-B8DA5FAF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9" cy="4"/>
              </a:xfrm>
              <a:custGeom>
                <a:avLst/>
                <a:gdLst>
                  <a:gd name="T0" fmla="*/ 28 w 28"/>
                  <a:gd name="T1" fmla="*/ 2 h 11"/>
                  <a:gd name="T2" fmla="*/ 28 w 28"/>
                  <a:gd name="T3" fmla="*/ 1 h 11"/>
                  <a:gd name="T4" fmla="*/ 25 w 28"/>
                  <a:gd name="T5" fmla="*/ 0 h 11"/>
                  <a:gd name="T6" fmla="*/ 21 w 28"/>
                  <a:gd name="T7" fmla="*/ 0 h 11"/>
                  <a:gd name="T8" fmla="*/ 16 w 28"/>
                  <a:gd name="T9" fmla="*/ 1 h 11"/>
                  <a:gd name="T10" fmla="*/ 12 w 28"/>
                  <a:gd name="T11" fmla="*/ 2 h 11"/>
                  <a:gd name="T12" fmla="*/ 8 w 28"/>
                  <a:gd name="T13" fmla="*/ 4 h 11"/>
                  <a:gd name="T14" fmla="*/ 3 w 28"/>
                  <a:gd name="T15" fmla="*/ 6 h 11"/>
                  <a:gd name="T16" fmla="*/ 1 w 28"/>
                  <a:gd name="T17" fmla="*/ 7 h 11"/>
                  <a:gd name="T18" fmla="*/ 0 w 28"/>
                  <a:gd name="T19" fmla="*/ 10 h 11"/>
                  <a:gd name="T20" fmla="*/ 1 w 28"/>
                  <a:gd name="T21" fmla="*/ 11 h 11"/>
                  <a:gd name="T22" fmla="*/ 3 w 28"/>
                  <a:gd name="T23" fmla="*/ 9 h 11"/>
                  <a:gd name="T24" fmla="*/ 5 w 28"/>
                  <a:gd name="T25" fmla="*/ 6 h 11"/>
                  <a:gd name="T26" fmla="*/ 9 w 28"/>
                  <a:gd name="T27" fmla="*/ 5 h 11"/>
                  <a:gd name="T28" fmla="*/ 14 w 28"/>
                  <a:gd name="T29" fmla="*/ 3 h 11"/>
                  <a:gd name="T30" fmla="*/ 16 w 28"/>
                  <a:gd name="T31" fmla="*/ 2 h 11"/>
                  <a:gd name="T32" fmla="*/ 21 w 28"/>
                  <a:gd name="T33" fmla="*/ 1 h 11"/>
                  <a:gd name="T34" fmla="*/ 25 w 28"/>
                  <a:gd name="T35" fmla="*/ 1 h 11"/>
                  <a:gd name="T36" fmla="*/ 27 w 28"/>
                  <a:gd name="T37" fmla="*/ 2 h 11"/>
                  <a:gd name="T38" fmla="*/ 27 w 28"/>
                  <a:gd name="T39" fmla="*/ 2 h 11"/>
                  <a:gd name="T40" fmla="*/ 28 w 2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8" y="2"/>
                    </a:moveTo>
                    <a:lnTo>
                      <a:pt x="28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7" name="Freeform 75">
                <a:extLst>
                  <a:ext uri="{FF2B5EF4-FFF2-40B4-BE49-F238E27FC236}">
                    <a16:creationId xmlns:a16="http://schemas.microsoft.com/office/drawing/2014/main" id="{3850F43A-869C-46D5-8DC9-1372F589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54"/>
                <a:ext cx="2" cy="17"/>
              </a:xfrm>
              <a:custGeom>
                <a:avLst/>
                <a:gdLst>
                  <a:gd name="T0" fmla="*/ 2 w 5"/>
                  <a:gd name="T1" fmla="*/ 50 h 50"/>
                  <a:gd name="T2" fmla="*/ 2 w 5"/>
                  <a:gd name="T3" fmla="*/ 50 h 50"/>
                  <a:gd name="T4" fmla="*/ 4 w 5"/>
                  <a:gd name="T5" fmla="*/ 43 h 50"/>
                  <a:gd name="T6" fmla="*/ 4 w 5"/>
                  <a:gd name="T7" fmla="*/ 36 h 50"/>
                  <a:gd name="T8" fmla="*/ 5 w 5"/>
                  <a:gd name="T9" fmla="*/ 31 h 50"/>
                  <a:gd name="T10" fmla="*/ 4 w 5"/>
                  <a:gd name="T11" fmla="*/ 25 h 50"/>
                  <a:gd name="T12" fmla="*/ 4 w 5"/>
                  <a:gd name="T13" fmla="*/ 20 h 50"/>
                  <a:gd name="T14" fmla="*/ 4 w 5"/>
                  <a:gd name="T15" fmla="*/ 13 h 50"/>
                  <a:gd name="T16" fmla="*/ 3 w 5"/>
                  <a:gd name="T17" fmla="*/ 7 h 50"/>
                  <a:gd name="T18" fmla="*/ 3 w 5"/>
                  <a:gd name="T19" fmla="*/ 0 h 50"/>
                  <a:gd name="T20" fmla="*/ 2 w 5"/>
                  <a:gd name="T21" fmla="*/ 0 h 50"/>
                  <a:gd name="T22" fmla="*/ 2 w 5"/>
                  <a:gd name="T23" fmla="*/ 7 h 50"/>
                  <a:gd name="T24" fmla="*/ 2 w 5"/>
                  <a:gd name="T25" fmla="*/ 13 h 50"/>
                  <a:gd name="T26" fmla="*/ 2 w 5"/>
                  <a:gd name="T27" fmla="*/ 20 h 50"/>
                  <a:gd name="T28" fmla="*/ 3 w 5"/>
                  <a:gd name="T29" fmla="*/ 25 h 50"/>
                  <a:gd name="T30" fmla="*/ 4 w 5"/>
                  <a:gd name="T31" fmla="*/ 31 h 50"/>
                  <a:gd name="T32" fmla="*/ 3 w 5"/>
                  <a:gd name="T33" fmla="*/ 36 h 50"/>
                  <a:gd name="T34" fmla="*/ 2 w 5"/>
                  <a:gd name="T35" fmla="*/ 43 h 50"/>
                  <a:gd name="T36" fmla="*/ 0 w 5"/>
                  <a:gd name="T37" fmla="*/ 50 h 50"/>
                  <a:gd name="T38" fmla="*/ 0 w 5"/>
                  <a:gd name="T39" fmla="*/ 49 h 50"/>
                  <a:gd name="T40" fmla="*/ 2 w 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0">
                    <a:moveTo>
                      <a:pt x="2" y="50"/>
                    </a:moveTo>
                    <a:lnTo>
                      <a:pt x="2" y="50"/>
                    </a:lnTo>
                    <a:lnTo>
                      <a:pt x="4" y="43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4" y="25"/>
                    </a:lnTo>
                    <a:lnTo>
                      <a:pt x="4" y="20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4" y="31"/>
                    </a:lnTo>
                    <a:lnTo>
                      <a:pt x="3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8" name="Freeform 76">
                <a:extLst>
                  <a:ext uri="{FF2B5EF4-FFF2-40B4-BE49-F238E27FC236}">
                    <a16:creationId xmlns:a16="http://schemas.microsoft.com/office/drawing/2014/main" id="{90E3EA51-DB68-459A-8DD2-CB703C5E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67"/>
                <a:ext cx="9" cy="5"/>
              </a:xfrm>
              <a:custGeom>
                <a:avLst/>
                <a:gdLst>
                  <a:gd name="T0" fmla="*/ 0 w 26"/>
                  <a:gd name="T1" fmla="*/ 1 h 13"/>
                  <a:gd name="T2" fmla="*/ 0 w 26"/>
                  <a:gd name="T3" fmla="*/ 1 h 13"/>
                  <a:gd name="T4" fmla="*/ 3 w 26"/>
                  <a:gd name="T5" fmla="*/ 1 h 13"/>
                  <a:gd name="T6" fmla="*/ 7 w 26"/>
                  <a:gd name="T7" fmla="*/ 4 h 13"/>
                  <a:gd name="T8" fmla="*/ 10 w 26"/>
                  <a:gd name="T9" fmla="*/ 5 h 13"/>
                  <a:gd name="T10" fmla="*/ 13 w 26"/>
                  <a:gd name="T11" fmla="*/ 7 h 13"/>
                  <a:gd name="T12" fmla="*/ 15 w 26"/>
                  <a:gd name="T13" fmla="*/ 9 h 13"/>
                  <a:gd name="T14" fmla="*/ 19 w 26"/>
                  <a:gd name="T15" fmla="*/ 11 h 13"/>
                  <a:gd name="T16" fmla="*/ 22 w 26"/>
                  <a:gd name="T17" fmla="*/ 13 h 13"/>
                  <a:gd name="T18" fmla="*/ 26 w 26"/>
                  <a:gd name="T19" fmla="*/ 11 h 13"/>
                  <a:gd name="T20" fmla="*/ 24 w 26"/>
                  <a:gd name="T21" fmla="*/ 9 h 13"/>
                  <a:gd name="T22" fmla="*/ 22 w 26"/>
                  <a:gd name="T23" fmla="*/ 9 h 13"/>
                  <a:gd name="T24" fmla="*/ 20 w 26"/>
                  <a:gd name="T25" fmla="*/ 9 h 13"/>
                  <a:gd name="T26" fmla="*/ 17 w 26"/>
                  <a:gd name="T27" fmla="*/ 8 h 13"/>
                  <a:gd name="T28" fmla="*/ 13 w 26"/>
                  <a:gd name="T29" fmla="*/ 5 h 13"/>
                  <a:gd name="T30" fmla="*/ 11 w 26"/>
                  <a:gd name="T31" fmla="*/ 4 h 13"/>
                  <a:gd name="T32" fmla="*/ 9 w 26"/>
                  <a:gd name="T33" fmla="*/ 1 h 13"/>
                  <a:gd name="T34" fmla="*/ 3 w 26"/>
                  <a:gd name="T35" fmla="*/ 0 h 13"/>
                  <a:gd name="T36" fmla="*/ 0 w 26"/>
                  <a:gd name="T37" fmla="*/ 0 h 13"/>
                  <a:gd name="T38" fmla="*/ 1 w 26"/>
                  <a:gd name="T39" fmla="*/ 1 h 13"/>
                  <a:gd name="T40" fmla="*/ 0 w 26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22" y="13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7" y="8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9" name="Freeform 77">
                <a:extLst>
                  <a:ext uri="{FF2B5EF4-FFF2-40B4-BE49-F238E27FC236}">
                    <a16:creationId xmlns:a16="http://schemas.microsoft.com/office/drawing/2014/main" id="{AE51329B-BECF-416B-88AF-B55384D3D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3"/>
                <a:ext cx="1" cy="12"/>
              </a:xfrm>
              <a:custGeom>
                <a:avLst/>
                <a:gdLst>
                  <a:gd name="T0" fmla="*/ 3 w 3"/>
                  <a:gd name="T1" fmla="*/ 35 h 36"/>
                  <a:gd name="T2" fmla="*/ 3 w 3"/>
                  <a:gd name="T3" fmla="*/ 36 h 36"/>
                  <a:gd name="T4" fmla="*/ 2 w 3"/>
                  <a:gd name="T5" fmla="*/ 31 h 36"/>
                  <a:gd name="T6" fmla="*/ 1 w 3"/>
                  <a:gd name="T7" fmla="*/ 27 h 36"/>
                  <a:gd name="T8" fmla="*/ 0 w 3"/>
                  <a:gd name="T9" fmla="*/ 23 h 36"/>
                  <a:gd name="T10" fmla="*/ 0 w 3"/>
                  <a:gd name="T11" fmla="*/ 18 h 36"/>
                  <a:gd name="T12" fmla="*/ 0 w 3"/>
                  <a:gd name="T13" fmla="*/ 16 h 36"/>
                  <a:gd name="T14" fmla="*/ 1 w 3"/>
                  <a:gd name="T15" fmla="*/ 11 h 36"/>
                  <a:gd name="T16" fmla="*/ 2 w 3"/>
                  <a:gd name="T17" fmla="*/ 6 h 36"/>
                  <a:gd name="T18" fmla="*/ 3 w 3"/>
                  <a:gd name="T19" fmla="*/ 0 h 36"/>
                  <a:gd name="T20" fmla="*/ 2 w 3"/>
                  <a:gd name="T21" fmla="*/ 0 h 36"/>
                  <a:gd name="T22" fmla="*/ 0 w 3"/>
                  <a:gd name="T23" fmla="*/ 6 h 36"/>
                  <a:gd name="T24" fmla="*/ 0 w 3"/>
                  <a:gd name="T25" fmla="*/ 11 h 36"/>
                  <a:gd name="T26" fmla="*/ 0 w 3"/>
                  <a:gd name="T27" fmla="*/ 16 h 36"/>
                  <a:gd name="T28" fmla="*/ 0 w 3"/>
                  <a:gd name="T29" fmla="*/ 18 h 36"/>
                  <a:gd name="T30" fmla="*/ 0 w 3"/>
                  <a:gd name="T31" fmla="*/ 23 h 36"/>
                  <a:gd name="T32" fmla="*/ 0 w 3"/>
                  <a:gd name="T33" fmla="*/ 27 h 36"/>
                  <a:gd name="T34" fmla="*/ 0 w 3"/>
                  <a:gd name="T35" fmla="*/ 31 h 36"/>
                  <a:gd name="T36" fmla="*/ 2 w 3"/>
                  <a:gd name="T37" fmla="*/ 36 h 36"/>
                  <a:gd name="T38" fmla="*/ 2 w 3"/>
                  <a:gd name="T39" fmla="*/ 36 h 36"/>
                  <a:gd name="T40" fmla="*/ 3 w 3"/>
                  <a:gd name="T4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6">
                    <a:moveTo>
                      <a:pt x="3" y="35"/>
                    </a:moveTo>
                    <a:lnTo>
                      <a:pt x="3" y="36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0" name="Freeform 78">
                <a:extLst>
                  <a:ext uri="{FF2B5EF4-FFF2-40B4-BE49-F238E27FC236}">
                    <a16:creationId xmlns:a16="http://schemas.microsoft.com/office/drawing/2014/main" id="{8A15A87D-4553-4B2F-9693-C88B9795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64"/>
                <a:ext cx="8" cy="2"/>
              </a:xfrm>
              <a:custGeom>
                <a:avLst/>
                <a:gdLst>
                  <a:gd name="T0" fmla="*/ 22 w 25"/>
                  <a:gd name="T1" fmla="*/ 5 h 7"/>
                  <a:gd name="T2" fmla="*/ 22 w 25"/>
                  <a:gd name="T3" fmla="*/ 5 h 7"/>
                  <a:gd name="T4" fmla="*/ 19 w 25"/>
                  <a:gd name="T5" fmla="*/ 6 h 7"/>
                  <a:gd name="T6" fmla="*/ 18 w 25"/>
                  <a:gd name="T7" fmla="*/ 6 h 7"/>
                  <a:gd name="T8" fmla="*/ 14 w 25"/>
                  <a:gd name="T9" fmla="*/ 6 h 7"/>
                  <a:gd name="T10" fmla="*/ 12 w 25"/>
                  <a:gd name="T11" fmla="*/ 5 h 7"/>
                  <a:gd name="T12" fmla="*/ 10 w 25"/>
                  <a:gd name="T13" fmla="*/ 5 h 7"/>
                  <a:gd name="T14" fmla="*/ 9 w 25"/>
                  <a:gd name="T15" fmla="*/ 2 h 7"/>
                  <a:gd name="T16" fmla="*/ 5 w 25"/>
                  <a:gd name="T17" fmla="*/ 2 h 7"/>
                  <a:gd name="T18" fmla="*/ 2 w 25"/>
                  <a:gd name="T19" fmla="*/ 0 h 7"/>
                  <a:gd name="T20" fmla="*/ 0 w 25"/>
                  <a:gd name="T21" fmla="*/ 2 h 7"/>
                  <a:gd name="T22" fmla="*/ 3 w 25"/>
                  <a:gd name="T23" fmla="*/ 2 h 7"/>
                  <a:gd name="T24" fmla="*/ 7 w 25"/>
                  <a:gd name="T25" fmla="*/ 5 h 7"/>
                  <a:gd name="T26" fmla="*/ 9 w 25"/>
                  <a:gd name="T27" fmla="*/ 6 h 7"/>
                  <a:gd name="T28" fmla="*/ 12 w 25"/>
                  <a:gd name="T29" fmla="*/ 7 h 7"/>
                  <a:gd name="T30" fmla="*/ 14 w 25"/>
                  <a:gd name="T31" fmla="*/ 7 h 7"/>
                  <a:gd name="T32" fmla="*/ 18 w 25"/>
                  <a:gd name="T33" fmla="*/ 7 h 7"/>
                  <a:gd name="T34" fmla="*/ 19 w 25"/>
                  <a:gd name="T35" fmla="*/ 7 h 7"/>
                  <a:gd name="T36" fmla="*/ 25 w 25"/>
                  <a:gd name="T37" fmla="*/ 6 h 7"/>
                  <a:gd name="T38" fmla="*/ 25 w 25"/>
                  <a:gd name="T39" fmla="*/ 5 h 7"/>
                  <a:gd name="T40" fmla="*/ 22 w 25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7">
                    <a:moveTo>
                      <a:pt x="22" y="5"/>
                    </a:moveTo>
                    <a:lnTo>
                      <a:pt x="22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1" name="Freeform 79">
                <a:extLst>
                  <a:ext uri="{FF2B5EF4-FFF2-40B4-BE49-F238E27FC236}">
                    <a16:creationId xmlns:a16="http://schemas.microsoft.com/office/drawing/2014/main" id="{4D899BEE-BAA0-44EC-A163-B33F69CF4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852"/>
                <a:ext cx="2" cy="14"/>
              </a:xfrm>
              <a:custGeom>
                <a:avLst/>
                <a:gdLst>
                  <a:gd name="T0" fmla="*/ 1 w 6"/>
                  <a:gd name="T1" fmla="*/ 0 h 43"/>
                  <a:gd name="T2" fmla="*/ 0 w 6"/>
                  <a:gd name="T3" fmla="*/ 0 h 43"/>
                  <a:gd name="T4" fmla="*/ 1 w 6"/>
                  <a:gd name="T5" fmla="*/ 7 h 43"/>
                  <a:gd name="T6" fmla="*/ 3 w 6"/>
                  <a:gd name="T7" fmla="*/ 12 h 43"/>
                  <a:gd name="T8" fmla="*/ 3 w 6"/>
                  <a:gd name="T9" fmla="*/ 18 h 43"/>
                  <a:gd name="T10" fmla="*/ 3 w 6"/>
                  <a:gd name="T11" fmla="*/ 23 h 43"/>
                  <a:gd name="T12" fmla="*/ 1 w 6"/>
                  <a:gd name="T13" fmla="*/ 28 h 43"/>
                  <a:gd name="T14" fmla="*/ 1 w 6"/>
                  <a:gd name="T15" fmla="*/ 33 h 43"/>
                  <a:gd name="T16" fmla="*/ 1 w 6"/>
                  <a:gd name="T17" fmla="*/ 38 h 43"/>
                  <a:gd name="T18" fmla="*/ 1 w 6"/>
                  <a:gd name="T19" fmla="*/ 43 h 43"/>
                  <a:gd name="T20" fmla="*/ 3 w 6"/>
                  <a:gd name="T21" fmla="*/ 43 h 43"/>
                  <a:gd name="T22" fmla="*/ 3 w 6"/>
                  <a:gd name="T23" fmla="*/ 38 h 43"/>
                  <a:gd name="T24" fmla="*/ 4 w 6"/>
                  <a:gd name="T25" fmla="*/ 33 h 43"/>
                  <a:gd name="T26" fmla="*/ 4 w 6"/>
                  <a:gd name="T27" fmla="*/ 28 h 43"/>
                  <a:gd name="T28" fmla="*/ 4 w 6"/>
                  <a:gd name="T29" fmla="*/ 23 h 43"/>
                  <a:gd name="T30" fmla="*/ 6 w 6"/>
                  <a:gd name="T31" fmla="*/ 18 h 43"/>
                  <a:gd name="T32" fmla="*/ 4 w 6"/>
                  <a:gd name="T33" fmla="*/ 12 h 43"/>
                  <a:gd name="T34" fmla="*/ 4 w 6"/>
                  <a:gd name="T35" fmla="*/ 7 h 43"/>
                  <a:gd name="T36" fmla="*/ 1 w 6"/>
                  <a:gd name="T37" fmla="*/ 0 h 43"/>
                  <a:gd name="T38" fmla="*/ 0 w 6"/>
                  <a:gd name="T39" fmla="*/ 1 h 43"/>
                  <a:gd name="T40" fmla="*/ 1 w 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3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2" name="Freeform 80">
                <a:extLst>
                  <a:ext uri="{FF2B5EF4-FFF2-40B4-BE49-F238E27FC236}">
                    <a16:creationId xmlns:a16="http://schemas.microsoft.com/office/drawing/2014/main" id="{D608B5DB-80EC-4C6F-A53E-3F5D16DC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2"/>
                <a:ext cx="1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1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3" name="Freeform 81">
                <a:extLst>
                  <a:ext uri="{FF2B5EF4-FFF2-40B4-BE49-F238E27FC236}">
                    <a16:creationId xmlns:a16="http://schemas.microsoft.com/office/drawing/2014/main" id="{BA494AE2-C976-4DE7-A070-2E7CFDE2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851"/>
                <a:ext cx="5" cy="2"/>
              </a:xfrm>
              <a:custGeom>
                <a:avLst/>
                <a:gdLst>
                  <a:gd name="T0" fmla="*/ 1 w 16"/>
                  <a:gd name="T1" fmla="*/ 3 h 5"/>
                  <a:gd name="T2" fmla="*/ 3 w 16"/>
                  <a:gd name="T3" fmla="*/ 1 h 5"/>
                  <a:gd name="T4" fmla="*/ 8 w 16"/>
                  <a:gd name="T5" fmla="*/ 1 h 5"/>
                  <a:gd name="T6" fmla="*/ 11 w 16"/>
                  <a:gd name="T7" fmla="*/ 3 h 5"/>
                  <a:gd name="T8" fmla="*/ 14 w 16"/>
                  <a:gd name="T9" fmla="*/ 5 h 5"/>
                  <a:gd name="T10" fmla="*/ 16 w 16"/>
                  <a:gd name="T11" fmla="*/ 3 h 5"/>
                  <a:gd name="T12" fmla="*/ 12 w 16"/>
                  <a:gd name="T13" fmla="*/ 1 h 5"/>
                  <a:gd name="T14" fmla="*/ 8 w 16"/>
                  <a:gd name="T15" fmla="*/ 0 h 5"/>
                  <a:gd name="T16" fmla="*/ 3 w 16"/>
                  <a:gd name="T17" fmla="*/ 0 h 5"/>
                  <a:gd name="T18" fmla="*/ 0 w 16"/>
                  <a:gd name="T19" fmla="*/ 1 h 5"/>
                  <a:gd name="T20" fmla="*/ 1 w 16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" y="3"/>
                    </a:moveTo>
                    <a:lnTo>
                      <a:pt x="3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4" name="Freeform 82">
                <a:extLst>
                  <a:ext uri="{FF2B5EF4-FFF2-40B4-BE49-F238E27FC236}">
                    <a16:creationId xmlns:a16="http://schemas.microsoft.com/office/drawing/2014/main" id="{1980B2DC-2935-406D-A05D-8A82CEEF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3" cy="2"/>
              </a:xfrm>
              <a:custGeom>
                <a:avLst/>
                <a:gdLst>
                  <a:gd name="T0" fmla="*/ 2 w 9"/>
                  <a:gd name="T1" fmla="*/ 5 h 7"/>
                  <a:gd name="T2" fmla="*/ 1 w 9"/>
                  <a:gd name="T3" fmla="*/ 7 h 7"/>
                  <a:gd name="T4" fmla="*/ 3 w 9"/>
                  <a:gd name="T5" fmla="*/ 7 h 7"/>
                  <a:gd name="T6" fmla="*/ 3 w 9"/>
                  <a:gd name="T7" fmla="*/ 5 h 7"/>
                  <a:gd name="T8" fmla="*/ 6 w 9"/>
                  <a:gd name="T9" fmla="*/ 4 h 7"/>
                  <a:gd name="T10" fmla="*/ 9 w 9"/>
                  <a:gd name="T11" fmla="*/ 2 h 7"/>
                  <a:gd name="T12" fmla="*/ 9 w 9"/>
                  <a:gd name="T13" fmla="*/ 0 h 7"/>
                  <a:gd name="T14" fmla="*/ 4 w 9"/>
                  <a:gd name="T15" fmla="*/ 3 h 7"/>
                  <a:gd name="T16" fmla="*/ 2 w 9"/>
                  <a:gd name="T17" fmla="*/ 4 h 7"/>
                  <a:gd name="T18" fmla="*/ 1 w 9"/>
                  <a:gd name="T19" fmla="*/ 4 h 7"/>
                  <a:gd name="T20" fmla="*/ 1 w 9"/>
                  <a:gd name="T21" fmla="*/ 4 h 7"/>
                  <a:gd name="T22" fmla="*/ 0 w 9"/>
                  <a:gd name="T23" fmla="*/ 5 h 7"/>
                  <a:gd name="T24" fmla="*/ 2 w 9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5"/>
                    </a:move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5" name="Freeform 83">
                <a:extLst>
                  <a:ext uri="{FF2B5EF4-FFF2-40B4-BE49-F238E27FC236}">
                    <a16:creationId xmlns:a16="http://schemas.microsoft.com/office/drawing/2014/main" id="{57FC3A1B-2301-46FF-9F43-87A91E28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46"/>
                <a:ext cx="7" cy="8"/>
              </a:xfrm>
              <a:custGeom>
                <a:avLst/>
                <a:gdLst>
                  <a:gd name="T0" fmla="*/ 2 w 20"/>
                  <a:gd name="T1" fmla="*/ 1 h 25"/>
                  <a:gd name="T2" fmla="*/ 1 w 20"/>
                  <a:gd name="T3" fmla="*/ 3 h 25"/>
                  <a:gd name="T4" fmla="*/ 4 w 20"/>
                  <a:gd name="T5" fmla="*/ 3 h 25"/>
                  <a:gd name="T6" fmla="*/ 8 w 20"/>
                  <a:gd name="T7" fmla="*/ 5 h 25"/>
                  <a:gd name="T8" fmla="*/ 11 w 20"/>
                  <a:gd name="T9" fmla="*/ 8 h 25"/>
                  <a:gd name="T10" fmla="*/ 13 w 20"/>
                  <a:gd name="T11" fmla="*/ 10 h 25"/>
                  <a:gd name="T12" fmla="*/ 16 w 20"/>
                  <a:gd name="T13" fmla="*/ 14 h 25"/>
                  <a:gd name="T14" fmla="*/ 17 w 20"/>
                  <a:gd name="T15" fmla="*/ 18 h 25"/>
                  <a:gd name="T16" fmla="*/ 18 w 20"/>
                  <a:gd name="T17" fmla="*/ 22 h 25"/>
                  <a:gd name="T18" fmla="*/ 17 w 20"/>
                  <a:gd name="T19" fmla="*/ 25 h 25"/>
                  <a:gd name="T20" fmla="*/ 20 w 20"/>
                  <a:gd name="T21" fmla="*/ 25 h 25"/>
                  <a:gd name="T22" fmla="*/ 19 w 20"/>
                  <a:gd name="T23" fmla="*/ 22 h 25"/>
                  <a:gd name="T24" fmla="*/ 18 w 20"/>
                  <a:gd name="T25" fmla="*/ 18 h 25"/>
                  <a:gd name="T26" fmla="*/ 17 w 20"/>
                  <a:gd name="T27" fmla="*/ 13 h 25"/>
                  <a:gd name="T28" fmla="*/ 15 w 20"/>
                  <a:gd name="T29" fmla="*/ 9 h 25"/>
                  <a:gd name="T30" fmla="*/ 12 w 20"/>
                  <a:gd name="T31" fmla="*/ 6 h 25"/>
                  <a:gd name="T32" fmla="*/ 9 w 20"/>
                  <a:gd name="T33" fmla="*/ 4 h 25"/>
                  <a:gd name="T34" fmla="*/ 6 w 20"/>
                  <a:gd name="T35" fmla="*/ 1 h 25"/>
                  <a:gd name="T36" fmla="*/ 1 w 20"/>
                  <a:gd name="T37" fmla="*/ 0 h 25"/>
                  <a:gd name="T38" fmla="*/ 0 w 20"/>
                  <a:gd name="T39" fmla="*/ 0 h 25"/>
                  <a:gd name="T40" fmla="*/ 2 w 20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5">
                    <a:moveTo>
                      <a:pt x="2" y="1"/>
                    </a:move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6" y="14"/>
                    </a:lnTo>
                    <a:lnTo>
                      <a:pt x="17" y="18"/>
                    </a:lnTo>
                    <a:lnTo>
                      <a:pt x="18" y="22"/>
                    </a:lnTo>
                    <a:lnTo>
                      <a:pt x="17" y="25"/>
                    </a:lnTo>
                    <a:lnTo>
                      <a:pt x="20" y="25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6" name="Freeform 84">
                <a:extLst>
                  <a:ext uri="{FF2B5EF4-FFF2-40B4-BE49-F238E27FC236}">
                    <a16:creationId xmlns:a16="http://schemas.microsoft.com/office/drawing/2014/main" id="{B452FFF7-090B-4C3B-99DF-DBDEB9227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5" cy="8"/>
              </a:xfrm>
              <a:custGeom>
                <a:avLst/>
                <a:gdLst>
                  <a:gd name="T0" fmla="*/ 2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4 h 23"/>
                  <a:gd name="T8" fmla="*/ 5 w 14"/>
                  <a:gd name="T9" fmla="*/ 10 h 23"/>
                  <a:gd name="T10" fmla="*/ 7 w 14"/>
                  <a:gd name="T11" fmla="*/ 9 h 23"/>
                  <a:gd name="T12" fmla="*/ 10 w 14"/>
                  <a:gd name="T13" fmla="*/ 7 h 23"/>
                  <a:gd name="T14" fmla="*/ 12 w 14"/>
                  <a:gd name="T15" fmla="*/ 5 h 23"/>
                  <a:gd name="T16" fmla="*/ 14 w 14"/>
                  <a:gd name="T17" fmla="*/ 3 h 23"/>
                  <a:gd name="T18" fmla="*/ 13 w 14"/>
                  <a:gd name="T19" fmla="*/ 0 h 23"/>
                  <a:gd name="T20" fmla="*/ 11 w 14"/>
                  <a:gd name="T21" fmla="*/ 3 h 23"/>
                  <a:gd name="T22" fmla="*/ 7 w 14"/>
                  <a:gd name="T23" fmla="*/ 5 h 23"/>
                  <a:gd name="T24" fmla="*/ 6 w 14"/>
                  <a:gd name="T25" fmla="*/ 7 h 23"/>
                  <a:gd name="T26" fmla="*/ 4 w 14"/>
                  <a:gd name="T27" fmla="*/ 10 h 23"/>
                  <a:gd name="T28" fmla="*/ 2 w 14"/>
                  <a:gd name="T29" fmla="*/ 13 h 23"/>
                  <a:gd name="T30" fmla="*/ 0 w 14"/>
                  <a:gd name="T31" fmla="*/ 17 h 23"/>
                  <a:gd name="T32" fmla="*/ 0 w 14"/>
                  <a:gd name="T33" fmla="*/ 19 h 23"/>
                  <a:gd name="T34" fmla="*/ 0 w 14"/>
                  <a:gd name="T35" fmla="*/ 23 h 23"/>
                  <a:gd name="T36" fmla="*/ 2 w 14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3">
                    <a:moveTo>
                      <a:pt x="2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7" name="Freeform 85">
                <a:extLst>
                  <a:ext uri="{FF2B5EF4-FFF2-40B4-BE49-F238E27FC236}">
                    <a16:creationId xmlns:a16="http://schemas.microsoft.com/office/drawing/2014/main" id="{B9DC7BEF-CD40-45E6-8060-251E24E3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53"/>
                <a:ext cx="9" cy="9"/>
              </a:xfrm>
              <a:custGeom>
                <a:avLst/>
                <a:gdLst>
                  <a:gd name="T0" fmla="*/ 25 w 27"/>
                  <a:gd name="T1" fmla="*/ 23 h 25"/>
                  <a:gd name="T2" fmla="*/ 27 w 27"/>
                  <a:gd name="T3" fmla="*/ 23 h 25"/>
                  <a:gd name="T4" fmla="*/ 23 w 27"/>
                  <a:gd name="T5" fmla="*/ 23 h 25"/>
                  <a:gd name="T6" fmla="*/ 20 w 27"/>
                  <a:gd name="T7" fmla="*/ 21 h 25"/>
                  <a:gd name="T8" fmla="*/ 16 w 27"/>
                  <a:gd name="T9" fmla="*/ 18 h 25"/>
                  <a:gd name="T10" fmla="*/ 12 w 27"/>
                  <a:gd name="T11" fmla="*/ 14 h 25"/>
                  <a:gd name="T12" fmla="*/ 9 w 27"/>
                  <a:gd name="T13" fmla="*/ 10 h 25"/>
                  <a:gd name="T14" fmla="*/ 5 w 27"/>
                  <a:gd name="T15" fmla="*/ 5 h 25"/>
                  <a:gd name="T16" fmla="*/ 3 w 27"/>
                  <a:gd name="T17" fmla="*/ 2 h 25"/>
                  <a:gd name="T18" fmla="*/ 1 w 27"/>
                  <a:gd name="T19" fmla="*/ 0 h 25"/>
                  <a:gd name="T20" fmla="*/ 0 w 27"/>
                  <a:gd name="T21" fmla="*/ 0 h 25"/>
                  <a:gd name="T22" fmla="*/ 1 w 27"/>
                  <a:gd name="T23" fmla="*/ 3 h 25"/>
                  <a:gd name="T24" fmla="*/ 3 w 27"/>
                  <a:gd name="T25" fmla="*/ 7 h 25"/>
                  <a:gd name="T26" fmla="*/ 6 w 27"/>
                  <a:gd name="T27" fmla="*/ 11 h 25"/>
                  <a:gd name="T28" fmla="*/ 11 w 27"/>
                  <a:gd name="T29" fmla="*/ 15 h 25"/>
                  <a:gd name="T30" fmla="*/ 14 w 27"/>
                  <a:gd name="T31" fmla="*/ 19 h 25"/>
                  <a:gd name="T32" fmla="*/ 18 w 27"/>
                  <a:gd name="T33" fmla="*/ 22 h 25"/>
                  <a:gd name="T34" fmla="*/ 22 w 27"/>
                  <a:gd name="T35" fmla="*/ 24 h 25"/>
                  <a:gd name="T36" fmla="*/ 27 w 27"/>
                  <a:gd name="T37" fmla="*/ 25 h 25"/>
                  <a:gd name="T38" fmla="*/ 27 w 27"/>
                  <a:gd name="T39" fmla="*/ 25 h 25"/>
                  <a:gd name="T40" fmla="*/ 25 w 27"/>
                  <a:gd name="T4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25" y="23"/>
                    </a:moveTo>
                    <a:lnTo>
                      <a:pt x="27" y="23"/>
                    </a:lnTo>
                    <a:lnTo>
                      <a:pt x="23" y="23"/>
                    </a:lnTo>
                    <a:lnTo>
                      <a:pt x="20" y="21"/>
                    </a:lnTo>
                    <a:lnTo>
                      <a:pt x="16" y="18"/>
                    </a:lnTo>
                    <a:lnTo>
                      <a:pt x="12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2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8" name="Freeform 86">
                <a:extLst>
                  <a:ext uri="{FF2B5EF4-FFF2-40B4-BE49-F238E27FC236}">
                    <a16:creationId xmlns:a16="http://schemas.microsoft.com/office/drawing/2014/main" id="{4839BF92-ECF5-466E-9F2A-2DFD989CE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54"/>
                <a:ext cx="3" cy="8"/>
              </a:xfrm>
              <a:custGeom>
                <a:avLst/>
                <a:gdLst>
                  <a:gd name="T0" fmla="*/ 4 w 7"/>
                  <a:gd name="T1" fmla="*/ 0 h 24"/>
                  <a:gd name="T2" fmla="*/ 5 w 7"/>
                  <a:gd name="T3" fmla="*/ 0 h 24"/>
                  <a:gd name="T4" fmla="*/ 4 w 7"/>
                  <a:gd name="T5" fmla="*/ 2 h 24"/>
                  <a:gd name="T6" fmla="*/ 3 w 7"/>
                  <a:gd name="T7" fmla="*/ 6 h 24"/>
                  <a:gd name="T8" fmla="*/ 2 w 7"/>
                  <a:gd name="T9" fmla="*/ 8 h 24"/>
                  <a:gd name="T10" fmla="*/ 3 w 7"/>
                  <a:gd name="T11" fmla="*/ 12 h 24"/>
                  <a:gd name="T12" fmla="*/ 3 w 7"/>
                  <a:gd name="T13" fmla="*/ 15 h 24"/>
                  <a:gd name="T14" fmla="*/ 3 w 7"/>
                  <a:gd name="T15" fmla="*/ 18 h 24"/>
                  <a:gd name="T16" fmla="*/ 3 w 7"/>
                  <a:gd name="T17" fmla="*/ 20 h 24"/>
                  <a:gd name="T18" fmla="*/ 0 w 7"/>
                  <a:gd name="T19" fmla="*/ 22 h 24"/>
                  <a:gd name="T20" fmla="*/ 3 w 7"/>
                  <a:gd name="T21" fmla="*/ 24 h 24"/>
                  <a:gd name="T22" fmla="*/ 4 w 7"/>
                  <a:gd name="T23" fmla="*/ 21 h 24"/>
                  <a:gd name="T24" fmla="*/ 4 w 7"/>
                  <a:gd name="T25" fmla="*/ 18 h 24"/>
                  <a:gd name="T26" fmla="*/ 5 w 7"/>
                  <a:gd name="T27" fmla="*/ 15 h 24"/>
                  <a:gd name="T28" fmla="*/ 4 w 7"/>
                  <a:gd name="T29" fmla="*/ 12 h 24"/>
                  <a:gd name="T30" fmla="*/ 4 w 7"/>
                  <a:gd name="T31" fmla="*/ 8 h 24"/>
                  <a:gd name="T32" fmla="*/ 4 w 7"/>
                  <a:gd name="T33" fmla="*/ 6 h 24"/>
                  <a:gd name="T34" fmla="*/ 5 w 7"/>
                  <a:gd name="T35" fmla="*/ 3 h 24"/>
                  <a:gd name="T36" fmla="*/ 6 w 7"/>
                  <a:gd name="T37" fmla="*/ 1 h 24"/>
                  <a:gd name="T38" fmla="*/ 7 w 7"/>
                  <a:gd name="T39" fmla="*/ 0 h 24"/>
                  <a:gd name="T40" fmla="*/ 4 w 7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4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9" name="Freeform 87">
                <a:extLst>
                  <a:ext uri="{FF2B5EF4-FFF2-40B4-BE49-F238E27FC236}">
                    <a16:creationId xmlns:a16="http://schemas.microsoft.com/office/drawing/2014/main" id="{280F9281-DC78-4889-A0D4-34333FC7F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321"/>
                <a:ext cx="386" cy="180"/>
              </a:xfrm>
              <a:custGeom>
                <a:avLst/>
                <a:gdLst>
                  <a:gd name="T0" fmla="*/ 519 w 1159"/>
                  <a:gd name="T1" fmla="*/ 52 h 538"/>
                  <a:gd name="T2" fmla="*/ 420 w 1159"/>
                  <a:gd name="T3" fmla="*/ 85 h 538"/>
                  <a:gd name="T4" fmla="*/ 330 w 1159"/>
                  <a:gd name="T5" fmla="*/ 139 h 538"/>
                  <a:gd name="T6" fmla="*/ 243 w 1159"/>
                  <a:gd name="T7" fmla="*/ 205 h 538"/>
                  <a:gd name="T8" fmla="*/ 160 w 1159"/>
                  <a:gd name="T9" fmla="*/ 276 h 538"/>
                  <a:gd name="T10" fmla="*/ 93 w 1159"/>
                  <a:gd name="T11" fmla="*/ 331 h 538"/>
                  <a:gd name="T12" fmla="*/ 65 w 1159"/>
                  <a:gd name="T13" fmla="*/ 364 h 538"/>
                  <a:gd name="T14" fmla="*/ 45 w 1159"/>
                  <a:gd name="T15" fmla="*/ 398 h 538"/>
                  <a:gd name="T16" fmla="*/ 34 w 1159"/>
                  <a:gd name="T17" fmla="*/ 421 h 538"/>
                  <a:gd name="T18" fmla="*/ 27 w 1159"/>
                  <a:gd name="T19" fmla="*/ 446 h 538"/>
                  <a:gd name="T20" fmla="*/ 26 w 1159"/>
                  <a:gd name="T21" fmla="*/ 473 h 538"/>
                  <a:gd name="T22" fmla="*/ 27 w 1159"/>
                  <a:gd name="T23" fmla="*/ 499 h 538"/>
                  <a:gd name="T24" fmla="*/ 31 w 1159"/>
                  <a:gd name="T25" fmla="*/ 524 h 538"/>
                  <a:gd name="T26" fmla="*/ 30 w 1159"/>
                  <a:gd name="T27" fmla="*/ 528 h 538"/>
                  <a:gd name="T28" fmla="*/ 16 w 1159"/>
                  <a:gd name="T29" fmla="*/ 500 h 538"/>
                  <a:gd name="T30" fmla="*/ 5 w 1159"/>
                  <a:gd name="T31" fmla="*/ 477 h 538"/>
                  <a:gd name="T32" fmla="*/ 1 w 1159"/>
                  <a:gd name="T33" fmla="*/ 454 h 538"/>
                  <a:gd name="T34" fmla="*/ 0 w 1159"/>
                  <a:gd name="T35" fmla="*/ 428 h 538"/>
                  <a:gd name="T36" fmla="*/ 3 w 1159"/>
                  <a:gd name="T37" fmla="*/ 397 h 538"/>
                  <a:gd name="T38" fmla="*/ 9 w 1159"/>
                  <a:gd name="T39" fmla="*/ 376 h 538"/>
                  <a:gd name="T40" fmla="*/ 25 w 1159"/>
                  <a:gd name="T41" fmla="*/ 350 h 538"/>
                  <a:gd name="T42" fmla="*/ 50 w 1159"/>
                  <a:gd name="T43" fmla="*/ 322 h 538"/>
                  <a:gd name="T44" fmla="*/ 94 w 1159"/>
                  <a:gd name="T45" fmla="*/ 283 h 538"/>
                  <a:gd name="T46" fmla="*/ 142 w 1159"/>
                  <a:gd name="T47" fmla="*/ 242 h 538"/>
                  <a:gd name="T48" fmla="*/ 194 w 1159"/>
                  <a:gd name="T49" fmla="*/ 203 h 538"/>
                  <a:gd name="T50" fmla="*/ 249 w 1159"/>
                  <a:gd name="T51" fmla="*/ 164 h 538"/>
                  <a:gd name="T52" fmla="*/ 304 w 1159"/>
                  <a:gd name="T53" fmla="*/ 127 h 538"/>
                  <a:gd name="T54" fmla="*/ 362 w 1159"/>
                  <a:gd name="T55" fmla="*/ 93 h 538"/>
                  <a:gd name="T56" fmla="*/ 418 w 1159"/>
                  <a:gd name="T57" fmla="*/ 63 h 538"/>
                  <a:gd name="T58" fmla="*/ 474 w 1159"/>
                  <a:gd name="T59" fmla="*/ 37 h 538"/>
                  <a:gd name="T60" fmla="*/ 528 w 1159"/>
                  <a:gd name="T61" fmla="*/ 17 h 538"/>
                  <a:gd name="T62" fmla="*/ 578 w 1159"/>
                  <a:gd name="T63" fmla="*/ 3 h 538"/>
                  <a:gd name="T64" fmla="*/ 622 w 1159"/>
                  <a:gd name="T65" fmla="*/ 2 h 538"/>
                  <a:gd name="T66" fmla="*/ 670 w 1159"/>
                  <a:gd name="T67" fmla="*/ 16 h 538"/>
                  <a:gd name="T68" fmla="*/ 725 w 1159"/>
                  <a:gd name="T69" fmla="*/ 37 h 538"/>
                  <a:gd name="T70" fmla="*/ 784 w 1159"/>
                  <a:gd name="T71" fmla="*/ 67 h 538"/>
                  <a:gd name="T72" fmla="*/ 843 w 1159"/>
                  <a:gd name="T73" fmla="*/ 104 h 538"/>
                  <a:gd name="T74" fmla="*/ 904 w 1159"/>
                  <a:gd name="T75" fmla="*/ 147 h 538"/>
                  <a:gd name="T76" fmla="*/ 963 w 1159"/>
                  <a:gd name="T77" fmla="*/ 192 h 538"/>
                  <a:gd name="T78" fmla="*/ 1018 w 1159"/>
                  <a:gd name="T79" fmla="*/ 239 h 538"/>
                  <a:gd name="T80" fmla="*/ 1066 w 1159"/>
                  <a:gd name="T81" fmla="*/ 285 h 538"/>
                  <a:gd name="T82" fmla="*/ 1108 w 1159"/>
                  <a:gd name="T83" fmla="*/ 331 h 538"/>
                  <a:gd name="T84" fmla="*/ 1139 w 1159"/>
                  <a:gd name="T85" fmla="*/ 372 h 538"/>
                  <a:gd name="T86" fmla="*/ 1155 w 1159"/>
                  <a:gd name="T87" fmla="*/ 405 h 538"/>
                  <a:gd name="T88" fmla="*/ 1159 w 1159"/>
                  <a:gd name="T89" fmla="*/ 437 h 538"/>
                  <a:gd name="T90" fmla="*/ 1156 w 1159"/>
                  <a:gd name="T91" fmla="*/ 465 h 538"/>
                  <a:gd name="T92" fmla="*/ 1147 w 1159"/>
                  <a:gd name="T93" fmla="*/ 488 h 538"/>
                  <a:gd name="T94" fmla="*/ 1137 w 1159"/>
                  <a:gd name="T95" fmla="*/ 502 h 538"/>
                  <a:gd name="T96" fmla="*/ 1137 w 1159"/>
                  <a:gd name="T97" fmla="*/ 481 h 538"/>
                  <a:gd name="T98" fmla="*/ 1133 w 1159"/>
                  <a:gd name="T99" fmla="*/ 446 h 538"/>
                  <a:gd name="T100" fmla="*/ 1112 w 1159"/>
                  <a:gd name="T101" fmla="*/ 401 h 538"/>
                  <a:gd name="T102" fmla="*/ 1091 w 1159"/>
                  <a:gd name="T103" fmla="*/ 370 h 538"/>
                  <a:gd name="T104" fmla="*/ 1061 w 1159"/>
                  <a:gd name="T105" fmla="*/ 332 h 538"/>
                  <a:gd name="T106" fmla="*/ 1024 w 1159"/>
                  <a:gd name="T107" fmla="*/ 292 h 538"/>
                  <a:gd name="T108" fmla="*/ 980 w 1159"/>
                  <a:gd name="T109" fmla="*/ 248 h 538"/>
                  <a:gd name="T110" fmla="*/ 932 w 1159"/>
                  <a:gd name="T111" fmla="*/ 203 h 538"/>
                  <a:gd name="T112" fmla="*/ 878 w 1159"/>
                  <a:gd name="T113" fmla="*/ 160 h 538"/>
                  <a:gd name="T114" fmla="*/ 821 w 1159"/>
                  <a:gd name="T115" fmla="*/ 122 h 538"/>
                  <a:gd name="T116" fmla="*/ 760 w 1159"/>
                  <a:gd name="T117" fmla="*/ 89 h 538"/>
                  <a:gd name="T118" fmla="*/ 697 w 1159"/>
                  <a:gd name="T119" fmla="*/ 64 h 538"/>
                  <a:gd name="T120" fmla="*/ 635 w 1159"/>
                  <a:gd name="T121" fmla="*/ 4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9" h="538">
                    <a:moveTo>
                      <a:pt x="592" y="41"/>
                    </a:moveTo>
                    <a:lnTo>
                      <a:pt x="555" y="45"/>
                    </a:lnTo>
                    <a:lnTo>
                      <a:pt x="519" y="52"/>
                    </a:lnTo>
                    <a:lnTo>
                      <a:pt x="485" y="59"/>
                    </a:lnTo>
                    <a:lnTo>
                      <a:pt x="453" y="72"/>
                    </a:lnTo>
                    <a:lnTo>
                      <a:pt x="420" y="85"/>
                    </a:lnTo>
                    <a:lnTo>
                      <a:pt x="390" y="102"/>
                    </a:lnTo>
                    <a:lnTo>
                      <a:pt x="359" y="120"/>
                    </a:lnTo>
                    <a:lnTo>
                      <a:pt x="330" y="139"/>
                    </a:lnTo>
                    <a:lnTo>
                      <a:pt x="301" y="160"/>
                    </a:lnTo>
                    <a:lnTo>
                      <a:pt x="272" y="182"/>
                    </a:lnTo>
                    <a:lnTo>
                      <a:pt x="243" y="205"/>
                    </a:lnTo>
                    <a:lnTo>
                      <a:pt x="216" y="228"/>
                    </a:lnTo>
                    <a:lnTo>
                      <a:pt x="187" y="252"/>
                    </a:lnTo>
                    <a:lnTo>
                      <a:pt x="160" y="276"/>
                    </a:lnTo>
                    <a:lnTo>
                      <a:pt x="132" y="299"/>
                    </a:lnTo>
                    <a:lnTo>
                      <a:pt x="104" y="323"/>
                    </a:lnTo>
                    <a:lnTo>
                      <a:pt x="93" y="331"/>
                    </a:lnTo>
                    <a:lnTo>
                      <a:pt x="83" y="342"/>
                    </a:lnTo>
                    <a:lnTo>
                      <a:pt x="74" y="352"/>
                    </a:lnTo>
                    <a:lnTo>
                      <a:pt x="65" y="364"/>
                    </a:lnTo>
                    <a:lnTo>
                      <a:pt x="57" y="377"/>
                    </a:lnTo>
                    <a:lnTo>
                      <a:pt x="50" y="388"/>
                    </a:lnTo>
                    <a:lnTo>
                      <a:pt x="45" y="398"/>
                    </a:lnTo>
                    <a:lnTo>
                      <a:pt x="39" y="407"/>
                    </a:lnTo>
                    <a:lnTo>
                      <a:pt x="37" y="414"/>
                    </a:lnTo>
                    <a:lnTo>
                      <a:pt x="34" y="421"/>
                    </a:lnTo>
                    <a:lnTo>
                      <a:pt x="31" y="428"/>
                    </a:lnTo>
                    <a:lnTo>
                      <a:pt x="29" y="437"/>
                    </a:lnTo>
                    <a:lnTo>
                      <a:pt x="27" y="446"/>
                    </a:lnTo>
                    <a:lnTo>
                      <a:pt x="27" y="454"/>
                    </a:lnTo>
                    <a:lnTo>
                      <a:pt x="26" y="463"/>
                    </a:lnTo>
                    <a:lnTo>
                      <a:pt x="26" y="473"/>
                    </a:lnTo>
                    <a:lnTo>
                      <a:pt x="26" y="481"/>
                    </a:lnTo>
                    <a:lnTo>
                      <a:pt x="26" y="490"/>
                    </a:lnTo>
                    <a:lnTo>
                      <a:pt x="27" y="499"/>
                    </a:lnTo>
                    <a:lnTo>
                      <a:pt x="27" y="508"/>
                    </a:lnTo>
                    <a:lnTo>
                      <a:pt x="29" y="516"/>
                    </a:lnTo>
                    <a:lnTo>
                      <a:pt x="31" y="524"/>
                    </a:lnTo>
                    <a:lnTo>
                      <a:pt x="34" y="532"/>
                    </a:lnTo>
                    <a:lnTo>
                      <a:pt x="37" y="538"/>
                    </a:lnTo>
                    <a:lnTo>
                      <a:pt x="30" y="528"/>
                    </a:lnTo>
                    <a:lnTo>
                      <a:pt x="23" y="518"/>
                    </a:lnTo>
                    <a:lnTo>
                      <a:pt x="19" y="509"/>
                    </a:lnTo>
                    <a:lnTo>
                      <a:pt x="16" y="500"/>
                    </a:lnTo>
                    <a:lnTo>
                      <a:pt x="11" y="492"/>
                    </a:lnTo>
                    <a:lnTo>
                      <a:pt x="8" y="484"/>
                    </a:lnTo>
                    <a:lnTo>
                      <a:pt x="5" y="477"/>
                    </a:lnTo>
                    <a:lnTo>
                      <a:pt x="3" y="469"/>
                    </a:lnTo>
                    <a:lnTo>
                      <a:pt x="2" y="462"/>
                    </a:lnTo>
                    <a:lnTo>
                      <a:pt x="1" y="454"/>
                    </a:lnTo>
                    <a:lnTo>
                      <a:pt x="0" y="446"/>
                    </a:lnTo>
                    <a:lnTo>
                      <a:pt x="0" y="437"/>
                    </a:lnTo>
                    <a:lnTo>
                      <a:pt x="0" y="428"/>
                    </a:lnTo>
                    <a:lnTo>
                      <a:pt x="1" y="419"/>
                    </a:lnTo>
                    <a:lnTo>
                      <a:pt x="2" y="409"/>
                    </a:lnTo>
                    <a:lnTo>
                      <a:pt x="3" y="397"/>
                    </a:lnTo>
                    <a:lnTo>
                      <a:pt x="3" y="391"/>
                    </a:lnTo>
                    <a:lnTo>
                      <a:pt x="7" y="384"/>
                    </a:lnTo>
                    <a:lnTo>
                      <a:pt x="9" y="376"/>
                    </a:lnTo>
                    <a:lnTo>
                      <a:pt x="14" y="367"/>
                    </a:lnTo>
                    <a:lnTo>
                      <a:pt x="18" y="358"/>
                    </a:lnTo>
                    <a:lnTo>
                      <a:pt x="25" y="350"/>
                    </a:lnTo>
                    <a:lnTo>
                      <a:pt x="31" y="342"/>
                    </a:lnTo>
                    <a:lnTo>
                      <a:pt x="38" y="333"/>
                    </a:lnTo>
                    <a:lnTo>
                      <a:pt x="50" y="322"/>
                    </a:lnTo>
                    <a:lnTo>
                      <a:pt x="65" y="308"/>
                    </a:lnTo>
                    <a:lnTo>
                      <a:pt x="79" y="295"/>
                    </a:lnTo>
                    <a:lnTo>
                      <a:pt x="94" y="283"/>
                    </a:lnTo>
                    <a:lnTo>
                      <a:pt x="110" y="269"/>
                    </a:lnTo>
                    <a:lnTo>
                      <a:pt x="125" y="256"/>
                    </a:lnTo>
                    <a:lnTo>
                      <a:pt x="142" y="242"/>
                    </a:lnTo>
                    <a:lnTo>
                      <a:pt x="159" y="229"/>
                    </a:lnTo>
                    <a:lnTo>
                      <a:pt x="176" y="216"/>
                    </a:lnTo>
                    <a:lnTo>
                      <a:pt x="194" y="203"/>
                    </a:lnTo>
                    <a:lnTo>
                      <a:pt x="212" y="189"/>
                    </a:lnTo>
                    <a:lnTo>
                      <a:pt x="230" y="177"/>
                    </a:lnTo>
                    <a:lnTo>
                      <a:pt x="249" y="164"/>
                    </a:lnTo>
                    <a:lnTo>
                      <a:pt x="267" y="151"/>
                    </a:lnTo>
                    <a:lnTo>
                      <a:pt x="286" y="139"/>
                    </a:lnTo>
                    <a:lnTo>
                      <a:pt x="304" y="127"/>
                    </a:lnTo>
                    <a:lnTo>
                      <a:pt x="324" y="114"/>
                    </a:lnTo>
                    <a:lnTo>
                      <a:pt x="342" y="104"/>
                    </a:lnTo>
                    <a:lnTo>
                      <a:pt x="362" y="93"/>
                    </a:lnTo>
                    <a:lnTo>
                      <a:pt x="380" y="83"/>
                    </a:lnTo>
                    <a:lnTo>
                      <a:pt x="400" y="73"/>
                    </a:lnTo>
                    <a:lnTo>
                      <a:pt x="418" y="63"/>
                    </a:lnTo>
                    <a:lnTo>
                      <a:pt x="437" y="54"/>
                    </a:lnTo>
                    <a:lnTo>
                      <a:pt x="455" y="45"/>
                    </a:lnTo>
                    <a:lnTo>
                      <a:pt x="474" y="37"/>
                    </a:lnTo>
                    <a:lnTo>
                      <a:pt x="492" y="29"/>
                    </a:lnTo>
                    <a:lnTo>
                      <a:pt x="510" y="22"/>
                    </a:lnTo>
                    <a:lnTo>
                      <a:pt x="528" y="17"/>
                    </a:lnTo>
                    <a:lnTo>
                      <a:pt x="545" y="12"/>
                    </a:lnTo>
                    <a:lnTo>
                      <a:pt x="561" y="8"/>
                    </a:lnTo>
                    <a:lnTo>
                      <a:pt x="578" y="3"/>
                    </a:lnTo>
                    <a:lnTo>
                      <a:pt x="593" y="0"/>
                    </a:lnTo>
                    <a:lnTo>
                      <a:pt x="608" y="1"/>
                    </a:lnTo>
                    <a:lnTo>
                      <a:pt x="622" y="2"/>
                    </a:lnTo>
                    <a:lnTo>
                      <a:pt x="637" y="7"/>
                    </a:lnTo>
                    <a:lnTo>
                      <a:pt x="654" y="10"/>
                    </a:lnTo>
                    <a:lnTo>
                      <a:pt x="670" y="16"/>
                    </a:lnTo>
                    <a:lnTo>
                      <a:pt x="689" y="22"/>
                    </a:lnTo>
                    <a:lnTo>
                      <a:pt x="706" y="29"/>
                    </a:lnTo>
                    <a:lnTo>
                      <a:pt x="725" y="37"/>
                    </a:lnTo>
                    <a:lnTo>
                      <a:pt x="744" y="47"/>
                    </a:lnTo>
                    <a:lnTo>
                      <a:pt x="763" y="57"/>
                    </a:lnTo>
                    <a:lnTo>
                      <a:pt x="784" y="67"/>
                    </a:lnTo>
                    <a:lnTo>
                      <a:pt x="804" y="80"/>
                    </a:lnTo>
                    <a:lnTo>
                      <a:pt x="823" y="92"/>
                    </a:lnTo>
                    <a:lnTo>
                      <a:pt x="843" y="104"/>
                    </a:lnTo>
                    <a:lnTo>
                      <a:pt x="864" y="119"/>
                    </a:lnTo>
                    <a:lnTo>
                      <a:pt x="885" y="132"/>
                    </a:lnTo>
                    <a:lnTo>
                      <a:pt x="904" y="147"/>
                    </a:lnTo>
                    <a:lnTo>
                      <a:pt x="924" y="161"/>
                    </a:lnTo>
                    <a:lnTo>
                      <a:pt x="944" y="177"/>
                    </a:lnTo>
                    <a:lnTo>
                      <a:pt x="963" y="192"/>
                    </a:lnTo>
                    <a:lnTo>
                      <a:pt x="981" y="207"/>
                    </a:lnTo>
                    <a:lnTo>
                      <a:pt x="999" y="223"/>
                    </a:lnTo>
                    <a:lnTo>
                      <a:pt x="1018" y="239"/>
                    </a:lnTo>
                    <a:lnTo>
                      <a:pt x="1034" y="255"/>
                    </a:lnTo>
                    <a:lnTo>
                      <a:pt x="1051" y="270"/>
                    </a:lnTo>
                    <a:lnTo>
                      <a:pt x="1066" y="285"/>
                    </a:lnTo>
                    <a:lnTo>
                      <a:pt x="1081" y="301"/>
                    </a:lnTo>
                    <a:lnTo>
                      <a:pt x="1094" y="315"/>
                    </a:lnTo>
                    <a:lnTo>
                      <a:pt x="1108" y="331"/>
                    </a:lnTo>
                    <a:lnTo>
                      <a:pt x="1119" y="344"/>
                    </a:lnTo>
                    <a:lnTo>
                      <a:pt x="1129" y="359"/>
                    </a:lnTo>
                    <a:lnTo>
                      <a:pt x="1139" y="372"/>
                    </a:lnTo>
                    <a:lnTo>
                      <a:pt x="1146" y="382"/>
                    </a:lnTo>
                    <a:lnTo>
                      <a:pt x="1150" y="394"/>
                    </a:lnTo>
                    <a:lnTo>
                      <a:pt x="1155" y="405"/>
                    </a:lnTo>
                    <a:lnTo>
                      <a:pt x="1157" y="415"/>
                    </a:lnTo>
                    <a:lnTo>
                      <a:pt x="1158" y="426"/>
                    </a:lnTo>
                    <a:lnTo>
                      <a:pt x="1159" y="437"/>
                    </a:lnTo>
                    <a:lnTo>
                      <a:pt x="1159" y="446"/>
                    </a:lnTo>
                    <a:lnTo>
                      <a:pt x="1158" y="456"/>
                    </a:lnTo>
                    <a:lnTo>
                      <a:pt x="1156" y="465"/>
                    </a:lnTo>
                    <a:lnTo>
                      <a:pt x="1154" y="474"/>
                    </a:lnTo>
                    <a:lnTo>
                      <a:pt x="1150" y="481"/>
                    </a:lnTo>
                    <a:lnTo>
                      <a:pt x="1147" y="488"/>
                    </a:lnTo>
                    <a:lnTo>
                      <a:pt x="1145" y="495"/>
                    </a:lnTo>
                    <a:lnTo>
                      <a:pt x="1141" y="499"/>
                    </a:lnTo>
                    <a:lnTo>
                      <a:pt x="1137" y="502"/>
                    </a:lnTo>
                    <a:lnTo>
                      <a:pt x="1133" y="505"/>
                    </a:lnTo>
                    <a:lnTo>
                      <a:pt x="1136" y="493"/>
                    </a:lnTo>
                    <a:lnTo>
                      <a:pt x="1137" y="481"/>
                    </a:lnTo>
                    <a:lnTo>
                      <a:pt x="1137" y="470"/>
                    </a:lnTo>
                    <a:lnTo>
                      <a:pt x="1137" y="459"/>
                    </a:lnTo>
                    <a:lnTo>
                      <a:pt x="1133" y="446"/>
                    </a:lnTo>
                    <a:lnTo>
                      <a:pt x="1129" y="433"/>
                    </a:lnTo>
                    <a:lnTo>
                      <a:pt x="1122" y="418"/>
                    </a:lnTo>
                    <a:lnTo>
                      <a:pt x="1112" y="401"/>
                    </a:lnTo>
                    <a:lnTo>
                      <a:pt x="1107" y="393"/>
                    </a:lnTo>
                    <a:lnTo>
                      <a:pt x="1099" y="381"/>
                    </a:lnTo>
                    <a:lnTo>
                      <a:pt x="1091" y="370"/>
                    </a:lnTo>
                    <a:lnTo>
                      <a:pt x="1082" y="359"/>
                    </a:lnTo>
                    <a:lnTo>
                      <a:pt x="1072" y="345"/>
                    </a:lnTo>
                    <a:lnTo>
                      <a:pt x="1061" y="332"/>
                    </a:lnTo>
                    <a:lnTo>
                      <a:pt x="1049" y="320"/>
                    </a:lnTo>
                    <a:lnTo>
                      <a:pt x="1036" y="305"/>
                    </a:lnTo>
                    <a:lnTo>
                      <a:pt x="1024" y="292"/>
                    </a:lnTo>
                    <a:lnTo>
                      <a:pt x="1010" y="276"/>
                    </a:lnTo>
                    <a:lnTo>
                      <a:pt x="996" y="262"/>
                    </a:lnTo>
                    <a:lnTo>
                      <a:pt x="980" y="248"/>
                    </a:lnTo>
                    <a:lnTo>
                      <a:pt x="964" y="233"/>
                    </a:lnTo>
                    <a:lnTo>
                      <a:pt x="948" y="218"/>
                    </a:lnTo>
                    <a:lnTo>
                      <a:pt x="932" y="203"/>
                    </a:lnTo>
                    <a:lnTo>
                      <a:pt x="914" y="188"/>
                    </a:lnTo>
                    <a:lnTo>
                      <a:pt x="896" y="175"/>
                    </a:lnTo>
                    <a:lnTo>
                      <a:pt x="878" y="160"/>
                    </a:lnTo>
                    <a:lnTo>
                      <a:pt x="859" y="147"/>
                    </a:lnTo>
                    <a:lnTo>
                      <a:pt x="840" y="135"/>
                    </a:lnTo>
                    <a:lnTo>
                      <a:pt x="821" y="122"/>
                    </a:lnTo>
                    <a:lnTo>
                      <a:pt x="800" y="111"/>
                    </a:lnTo>
                    <a:lnTo>
                      <a:pt x="780" y="99"/>
                    </a:lnTo>
                    <a:lnTo>
                      <a:pt x="760" y="89"/>
                    </a:lnTo>
                    <a:lnTo>
                      <a:pt x="740" y="80"/>
                    </a:lnTo>
                    <a:lnTo>
                      <a:pt x="719" y="71"/>
                    </a:lnTo>
                    <a:lnTo>
                      <a:pt x="697" y="64"/>
                    </a:lnTo>
                    <a:lnTo>
                      <a:pt x="677" y="56"/>
                    </a:lnTo>
                    <a:lnTo>
                      <a:pt x="656" y="52"/>
                    </a:lnTo>
                    <a:lnTo>
                      <a:pt x="635" y="46"/>
                    </a:lnTo>
                    <a:lnTo>
                      <a:pt x="613" y="44"/>
                    </a:lnTo>
                    <a:lnTo>
                      <a:pt x="59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0" name="Freeform 88">
                <a:extLst>
                  <a:ext uri="{FF2B5EF4-FFF2-40B4-BE49-F238E27FC236}">
                    <a16:creationId xmlns:a16="http://schemas.microsoft.com/office/drawing/2014/main" id="{AC5EF1CB-58F5-4334-B201-C4E9DA36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35"/>
                <a:ext cx="163" cy="94"/>
              </a:xfrm>
              <a:custGeom>
                <a:avLst/>
                <a:gdLst>
                  <a:gd name="T0" fmla="*/ 1 w 488"/>
                  <a:gd name="T1" fmla="*/ 282 h 282"/>
                  <a:gd name="T2" fmla="*/ 29 w 488"/>
                  <a:gd name="T3" fmla="*/ 260 h 282"/>
                  <a:gd name="T4" fmla="*/ 57 w 488"/>
                  <a:gd name="T5" fmla="*/ 236 h 282"/>
                  <a:gd name="T6" fmla="*/ 84 w 488"/>
                  <a:gd name="T7" fmla="*/ 212 h 282"/>
                  <a:gd name="T8" fmla="*/ 113 w 488"/>
                  <a:gd name="T9" fmla="*/ 188 h 282"/>
                  <a:gd name="T10" fmla="*/ 140 w 488"/>
                  <a:gd name="T11" fmla="*/ 165 h 282"/>
                  <a:gd name="T12" fmla="*/ 169 w 488"/>
                  <a:gd name="T13" fmla="*/ 142 h 282"/>
                  <a:gd name="T14" fmla="*/ 198 w 488"/>
                  <a:gd name="T15" fmla="*/ 119 h 282"/>
                  <a:gd name="T16" fmla="*/ 227 w 488"/>
                  <a:gd name="T17" fmla="*/ 99 h 282"/>
                  <a:gd name="T18" fmla="*/ 256 w 488"/>
                  <a:gd name="T19" fmla="*/ 80 h 282"/>
                  <a:gd name="T20" fmla="*/ 286 w 488"/>
                  <a:gd name="T21" fmla="*/ 62 h 282"/>
                  <a:gd name="T22" fmla="*/ 317 w 488"/>
                  <a:gd name="T23" fmla="*/ 45 h 282"/>
                  <a:gd name="T24" fmla="*/ 350 w 488"/>
                  <a:gd name="T25" fmla="*/ 31 h 282"/>
                  <a:gd name="T26" fmla="*/ 382 w 488"/>
                  <a:gd name="T27" fmla="*/ 19 h 282"/>
                  <a:gd name="T28" fmla="*/ 415 w 488"/>
                  <a:gd name="T29" fmla="*/ 11 h 282"/>
                  <a:gd name="T30" fmla="*/ 451 w 488"/>
                  <a:gd name="T31" fmla="*/ 5 h 282"/>
                  <a:gd name="T32" fmla="*/ 488 w 488"/>
                  <a:gd name="T33" fmla="*/ 2 h 282"/>
                  <a:gd name="T34" fmla="*/ 488 w 488"/>
                  <a:gd name="T35" fmla="*/ 0 h 282"/>
                  <a:gd name="T36" fmla="*/ 451 w 488"/>
                  <a:gd name="T37" fmla="*/ 4 h 282"/>
                  <a:gd name="T38" fmla="*/ 415 w 488"/>
                  <a:gd name="T39" fmla="*/ 9 h 282"/>
                  <a:gd name="T40" fmla="*/ 382 w 488"/>
                  <a:gd name="T41" fmla="*/ 18 h 282"/>
                  <a:gd name="T42" fmla="*/ 348 w 488"/>
                  <a:gd name="T43" fmla="*/ 30 h 282"/>
                  <a:gd name="T44" fmla="*/ 316 w 488"/>
                  <a:gd name="T45" fmla="*/ 43 h 282"/>
                  <a:gd name="T46" fmla="*/ 286 w 488"/>
                  <a:gd name="T47" fmla="*/ 60 h 282"/>
                  <a:gd name="T48" fmla="*/ 253 w 488"/>
                  <a:gd name="T49" fmla="*/ 78 h 282"/>
                  <a:gd name="T50" fmla="*/ 224 w 488"/>
                  <a:gd name="T51" fmla="*/ 98 h 282"/>
                  <a:gd name="T52" fmla="*/ 196 w 488"/>
                  <a:gd name="T53" fmla="*/ 119 h 282"/>
                  <a:gd name="T54" fmla="*/ 168 w 488"/>
                  <a:gd name="T55" fmla="*/ 141 h 282"/>
                  <a:gd name="T56" fmla="*/ 139 w 488"/>
                  <a:gd name="T57" fmla="*/ 164 h 282"/>
                  <a:gd name="T58" fmla="*/ 111 w 488"/>
                  <a:gd name="T59" fmla="*/ 187 h 282"/>
                  <a:gd name="T60" fmla="*/ 84 w 488"/>
                  <a:gd name="T61" fmla="*/ 211 h 282"/>
                  <a:gd name="T62" fmla="*/ 55 w 488"/>
                  <a:gd name="T63" fmla="*/ 234 h 282"/>
                  <a:gd name="T64" fmla="*/ 28 w 488"/>
                  <a:gd name="T65" fmla="*/ 258 h 282"/>
                  <a:gd name="T66" fmla="*/ 0 w 488"/>
                  <a:gd name="T67" fmla="*/ 281 h 282"/>
                  <a:gd name="T68" fmla="*/ 1 w 488"/>
                  <a:gd name="T6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8" h="282">
                    <a:moveTo>
                      <a:pt x="1" y="282"/>
                    </a:moveTo>
                    <a:lnTo>
                      <a:pt x="29" y="260"/>
                    </a:lnTo>
                    <a:lnTo>
                      <a:pt x="57" y="236"/>
                    </a:lnTo>
                    <a:lnTo>
                      <a:pt x="84" y="212"/>
                    </a:lnTo>
                    <a:lnTo>
                      <a:pt x="113" y="188"/>
                    </a:lnTo>
                    <a:lnTo>
                      <a:pt x="140" y="165"/>
                    </a:lnTo>
                    <a:lnTo>
                      <a:pt x="169" y="142"/>
                    </a:lnTo>
                    <a:lnTo>
                      <a:pt x="198" y="119"/>
                    </a:lnTo>
                    <a:lnTo>
                      <a:pt x="227" y="99"/>
                    </a:lnTo>
                    <a:lnTo>
                      <a:pt x="256" y="80"/>
                    </a:lnTo>
                    <a:lnTo>
                      <a:pt x="286" y="62"/>
                    </a:lnTo>
                    <a:lnTo>
                      <a:pt x="317" y="45"/>
                    </a:lnTo>
                    <a:lnTo>
                      <a:pt x="350" y="31"/>
                    </a:lnTo>
                    <a:lnTo>
                      <a:pt x="382" y="19"/>
                    </a:lnTo>
                    <a:lnTo>
                      <a:pt x="415" y="11"/>
                    </a:lnTo>
                    <a:lnTo>
                      <a:pt x="451" y="5"/>
                    </a:lnTo>
                    <a:lnTo>
                      <a:pt x="488" y="2"/>
                    </a:lnTo>
                    <a:lnTo>
                      <a:pt x="488" y="0"/>
                    </a:lnTo>
                    <a:lnTo>
                      <a:pt x="451" y="4"/>
                    </a:lnTo>
                    <a:lnTo>
                      <a:pt x="415" y="9"/>
                    </a:lnTo>
                    <a:lnTo>
                      <a:pt x="382" y="18"/>
                    </a:lnTo>
                    <a:lnTo>
                      <a:pt x="348" y="30"/>
                    </a:lnTo>
                    <a:lnTo>
                      <a:pt x="316" y="43"/>
                    </a:lnTo>
                    <a:lnTo>
                      <a:pt x="286" y="60"/>
                    </a:lnTo>
                    <a:lnTo>
                      <a:pt x="253" y="78"/>
                    </a:lnTo>
                    <a:lnTo>
                      <a:pt x="224" y="98"/>
                    </a:lnTo>
                    <a:lnTo>
                      <a:pt x="196" y="119"/>
                    </a:lnTo>
                    <a:lnTo>
                      <a:pt x="168" y="141"/>
                    </a:lnTo>
                    <a:lnTo>
                      <a:pt x="139" y="164"/>
                    </a:lnTo>
                    <a:lnTo>
                      <a:pt x="111" y="187"/>
                    </a:lnTo>
                    <a:lnTo>
                      <a:pt x="84" y="211"/>
                    </a:lnTo>
                    <a:lnTo>
                      <a:pt x="55" y="234"/>
                    </a:lnTo>
                    <a:lnTo>
                      <a:pt x="28" y="258"/>
                    </a:lnTo>
                    <a:lnTo>
                      <a:pt x="0" y="281"/>
                    </a:lnTo>
                    <a:lnTo>
                      <a:pt x="1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1" name="Freeform 89">
                <a:extLst>
                  <a:ext uri="{FF2B5EF4-FFF2-40B4-BE49-F238E27FC236}">
                    <a16:creationId xmlns:a16="http://schemas.microsoft.com/office/drawing/2014/main" id="{8DBAD2D2-7CEC-406F-B257-A21B0CB4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29"/>
                <a:ext cx="22" cy="28"/>
              </a:xfrm>
              <a:custGeom>
                <a:avLst/>
                <a:gdLst>
                  <a:gd name="T0" fmla="*/ 1 w 66"/>
                  <a:gd name="T1" fmla="*/ 85 h 85"/>
                  <a:gd name="T2" fmla="*/ 7 w 66"/>
                  <a:gd name="T3" fmla="*/ 76 h 85"/>
                  <a:gd name="T4" fmla="*/ 12 w 66"/>
                  <a:gd name="T5" fmla="*/ 66 h 85"/>
                  <a:gd name="T6" fmla="*/ 19 w 66"/>
                  <a:gd name="T7" fmla="*/ 55 h 85"/>
                  <a:gd name="T8" fmla="*/ 26 w 66"/>
                  <a:gd name="T9" fmla="*/ 43 h 85"/>
                  <a:gd name="T10" fmla="*/ 35 w 66"/>
                  <a:gd name="T11" fmla="*/ 30 h 85"/>
                  <a:gd name="T12" fmla="*/ 45 w 66"/>
                  <a:gd name="T13" fmla="*/ 20 h 85"/>
                  <a:gd name="T14" fmla="*/ 55 w 66"/>
                  <a:gd name="T15" fmla="*/ 10 h 85"/>
                  <a:gd name="T16" fmla="*/ 66 w 66"/>
                  <a:gd name="T17" fmla="*/ 1 h 85"/>
                  <a:gd name="T18" fmla="*/ 64 w 66"/>
                  <a:gd name="T19" fmla="*/ 0 h 85"/>
                  <a:gd name="T20" fmla="*/ 53 w 66"/>
                  <a:gd name="T21" fmla="*/ 9 h 85"/>
                  <a:gd name="T22" fmla="*/ 43 w 66"/>
                  <a:gd name="T23" fmla="*/ 19 h 85"/>
                  <a:gd name="T24" fmla="*/ 34 w 66"/>
                  <a:gd name="T25" fmla="*/ 29 h 85"/>
                  <a:gd name="T26" fmla="*/ 25 w 66"/>
                  <a:gd name="T27" fmla="*/ 41 h 85"/>
                  <a:gd name="T28" fmla="*/ 18 w 66"/>
                  <a:gd name="T29" fmla="*/ 54 h 85"/>
                  <a:gd name="T30" fmla="*/ 10 w 66"/>
                  <a:gd name="T31" fmla="*/ 65 h 85"/>
                  <a:gd name="T32" fmla="*/ 4 w 66"/>
                  <a:gd name="T33" fmla="*/ 75 h 85"/>
                  <a:gd name="T34" fmla="*/ 0 w 66"/>
                  <a:gd name="T35" fmla="*/ 84 h 85"/>
                  <a:gd name="T36" fmla="*/ 1 w 66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85">
                    <a:moveTo>
                      <a:pt x="1" y="85"/>
                    </a:moveTo>
                    <a:lnTo>
                      <a:pt x="7" y="76"/>
                    </a:lnTo>
                    <a:lnTo>
                      <a:pt x="12" y="66"/>
                    </a:lnTo>
                    <a:lnTo>
                      <a:pt x="19" y="55"/>
                    </a:lnTo>
                    <a:lnTo>
                      <a:pt x="26" y="43"/>
                    </a:lnTo>
                    <a:lnTo>
                      <a:pt x="35" y="30"/>
                    </a:lnTo>
                    <a:lnTo>
                      <a:pt x="45" y="20"/>
                    </a:lnTo>
                    <a:lnTo>
                      <a:pt x="55" y="10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3" y="9"/>
                    </a:lnTo>
                    <a:lnTo>
                      <a:pt x="43" y="19"/>
                    </a:lnTo>
                    <a:lnTo>
                      <a:pt x="34" y="29"/>
                    </a:lnTo>
                    <a:lnTo>
                      <a:pt x="25" y="41"/>
                    </a:lnTo>
                    <a:lnTo>
                      <a:pt x="18" y="54"/>
                    </a:lnTo>
                    <a:lnTo>
                      <a:pt x="10" y="65"/>
                    </a:lnTo>
                    <a:lnTo>
                      <a:pt x="4" y="75"/>
                    </a:lnTo>
                    <a:lnTo>
                      <a:pt x="0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2" name="Freeform 90">
                <a:extLst>
                  <a:ext uri="{FF2B5EF4-FFF2-40B4-BE49-F238E27FC236}">
                    <a16:creationId xmlns:a16="http://schemas.microsoft.com/office/drawing/2014/main" id="{DC43CDE4-5107-4DB7-BC45-54198E3B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457"/>
                <a:ext cx="5" cy="44"/>
              </a:xfrm>
              <a:custGeom>
                <a:avLst/>
                <a:gdLst>
                  <a:gd name="T0" fmla="*/ 11 w 14"/>
                  <a:gd name="T1" fmla="*/ 132 h 132"/>
                  <a:gd name="T2" fmla="*/ 12 w 14"/>
                  <a:gd name="T3" fmla="*/ 131 h 132"/>
                  <a:gd name="T4" fmla="*/ 9 w 14"/>
                  <a:gd name="T5" fmla="*/ 126 h 132"/>
                  <a:gd name="T6" fmla="*/ 6 w 14"/>
                  <a:gd name="T7" fmla="*/ 117 h 132"/>
                  <a:gd name="T8" fmla="*/ 4 w 14"/>
                  <a:gd name="T9" fmla="*/ 110 h 132"/>
                  <a:gd name="T10" fmla="*/ 2 w 14"/>
                  <a:gd name="T11" fmla="*/ 101 h 132"/>
                  <a:gd name="T12" fmla="*/ 2 w 14"/>
                  <a:gd name="T13" fmla="*/ 93 h 132"/>
                  <a:gd name="T14" fmla="*/ 1 w 14"/>
                  <a:gd name="T15" fmla="*/ 83 h 132"/>
                  <a:gd name="T16" fmla="*/ 1 w 14"/>
                  <a:gd name="T17" fmla="*/ 75 h 132"/>
                  <a:gd name="T18" fmla="*/ 1 w 14"/>
                  <a:gd name="T19" fmla="*/ 66 h 132"/>
                  <a:gd name="T20" fmla="*/ 1 w 14"/>
                  <a:gd name="T21" fmla="*/ 57 h 132"/>
                  <a:gd name="T22" fmla="*/ 2 w 14"/>
                  <a:gd name="T23" fmla="*/ 49 h 132"/>
                  <a:gd name="T24" fmla="*/ 2 w 14"/>
                  <a:gd name="T25" fmla="*/ 40 h 132"/>
                  <a:gd name="T26" fmla="*/ 4 w 14"/>
                  <a:gd name="T27" fmla="*/ 31 h 132"/>
                  <a:gd name="T28" fmla="*/ 6 w 14"/>
                  <a:gd name="T29" fmla="*/ 23 h 132"/>
                  <a:gd name="T30" fmla="*/ 9 w 14"/>
                  <a:gd name="T31" fmla="*/ 15 h 132"/>
                  <a:gd name="T32" fmla="*/ 12 w 14"/>
                  <a:gd name="T33" fmla="*/ 8 h 132"/>
                  <a:gd name="T34" fmla="*/ 14 w 14"/>
                  <a:gd name="T35" fmla="*/ 1 h 132"/>
                  <a:gd name="T36" fmla="*/ 13 w 14"/>
                  <a:gd name="T37" fmla="*/ 0 h 132"/>
                  <a:gd name="T38" fmla="*/ 11 w 14"/>
                  <a:gd name="T39" fmla="*/ 7 h 132"/>
                  <a:gd name="T40" fmla="*/ 7 w 14"/>
                  <a:gd name="T41" fmla="*/ 15 h 132"/>
                  <a:gd name="T42" fmla="*/ 5 w 14"/>
                  <a:gd name="T43" fmla="*/ 23 h 132"/>
                  <a:gd name="T44" fmla="*/ 2 w 14"/>
                  <a:gd name="T45" fmla="*/ 31 h 132"/>
                  <a:gd name="T46" fmla="*/ 2 w 14"/>
                  <a:gd name="T47" fmla="*/ 40 h 132"/>
                  <a:gd name="T48" fmla="*/ 1 w 14"/>
                  <a:gd name="T49" fmla="*/ 49 h 132"/>
                  <a:gd name="T50" fmla="*/ 0 w 14"/>
                  <a:gd name="T51" fmla="*/ 57 h 132"/>
                  <a:gd name="T52" fmla="*/ 0 w 14"/>
                  <a:gd name="T53" fmla="*/ 66 h 132"/>
                  <a:gd name="T54" fmla="*/ 0 w 14"/>
                  <a:gd name="T55" fmla="*/ 75 h 132"/>
                  <a:gd name="T56" fmla="*/ 0 w 14"/>
                  <a:gd name="T57" fmla="*/ 83 h 132"/>
                  <a:gd name="T58" fmla="*/ 0 w 14"/>
                  <a:gd name="T59" fmla="*/ 93 h 132"/>
                  <a:gd name="T60" fmla="*/ 2 w 14"/>
                  <a:gd name="T61" fmla="*/ 101 h 132"/>
                  <a:gd name="T62" fmla="*/ 2 w 14"/>
                  <a:gd name="T63" fmla="*/ 110 h 132"/>
                  <a:gd name="T64" fmla="*/ 5 w 14"/>
                  <a:gd name="T65" fmla="*/ 117 h 132"/>
                  <a:gd name="T66" fmla="*/ 7 w 14"/>
                  <a:gd name="T67" fmla="*/ 126 h 132"/>
                  <a:gd name="T68" fmla="*/ 11 w 14"/>
                  <a:gd name="T69" fmla="*/ 132 h 132"/>
                  <a:gd name="T70" fmla="*/ 12 w 14"/>
                  <a:gd name="T71" fmla="*/ 131 h 132"/>
                  <a:gd name="T72" fmla="*/ 11 w 14"/>
                  <a:gd name="T7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32">
                    <a:moveTo>
                      <a:pt x="11" y="132"/>
                    </a:moveTo>
                    <a:lnTo>
                      <a:pt x="12" y="131"/>
                    </a:lnTo>
                    <a:lnTo>
                      <a:pt x="9" y="126"/>
                    </a:lnTo>
                    <a:lnTo>
                      <a:pt x="6" y="117"/>
                    </a:lnTo>
                    <a:lnTo>
                      <a:pt x="4" y="110"/>
                    </a:lnTo>
                    <a:lnTo>
                      <a:pt x="2" y="101"/>
                    </a:lnTo>
                    <a:lnTo>
                      <a:pt x="2" y="93"/>
                    </a:lnTo>
                    <a:lnTo>
                      <a:pt x="1" y="83"/>
                    </a:lnTo>
                    <a:lnTo>
                      <a:pt x="1" y="75"/>
                    </a:lnTo>
                    <a:lnTo>
                      <a:pt x="1" y="66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2" y="40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7"/>
                    </a:lnTo>
                    <a:lnTo>
                      <a:pt x="7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2" y="40"/>
                    </a:lnTo>
                    <a:lnTo>
                      <a:pt x="1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5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2" y="101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7" y="126"/>
                    </a:lnTo>
                    <a:lnTo>
                      <a:pt x="11" y="132"/>
                    </a:lnTo>
                    <a:lnTo>
                      <a:pt x="12" y="131"/>
                    </a:lnTo>
                    <a:lnTo>
                      <a:pt x="11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3" name="Freeform 91">
                <a:extLst>
                  <a:ext uri="{FF2B5EF4-FFF2-40B4-BE49-F238E27FC236}">
                    <a16:creationId xmlns:a16="http://schemas.microsoft.com/office/drawing/2014/main" id="{73289280-B7EB-4A17-85F4-DBF36419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454"/>
                <a:ext cx="13" cy="47"/>
              </a:xfrm>
              <a:custGeom>
                <a:avLst/>
                <a:gdLst>
                  <a:gd name="T0" fmla="*/ 3 w 38"/>
                  <a:gd name="T1" fmla="*/ 0 h 141"/>
                  <a:gd name="T2" fmla="*/ 2 w 38"/>
                  <a:gd name="T3" fmla="*/ 11 h 141"/>
                  <a:gd name="T4" fmla="*/ 1 w 38"/>
                  <a:gd name="T5" fmla="*/ 23 h 141"/>
                  <a:gd name="T6" fmla="*/ 0 w 38"/>
                  <a:gd name="T7" fmla="*/ 32 h 141"/>
                  <a:gd name="T8" fmla="*/ 0 w 38"/>
                  <a:gd name="T9" fmla="*/ 40 h 141"/>
                  <a:gd name="T10" fmla="*/ 0 w 38"/>
                  <a:gd name="T11" fmla="*/ 49 h 141"/>
                  <a:gd name="T12" fmla="*/ 1 w 38"/>
                  <a:gd name="T13" fmla="*/ 58 h 141"/>
                  <a:gd name="T14" fmla="*/ 2 w 38"/>
                  <a:gd name="T15" fmla="*/ 65 h 141"/>
                  <a:gd name="T16" fmla="*/ 3 w 38"/>
                  <a:gd name="T17" fmla="*/ 72 h 141"/>
                  <a:gd name="T18" fmla="*/ 5 w 38"/>
                  <a:gd name="T19" fmla="*/ 79 h 141"/>
                  <a:gd name="T20" fmla="*/ 7 w 38"/>
                  <a:gd name="T21" fmla="*/ 86 h 141"/>
                  <a:gd name="T22" fmla="*/ 11 w 38"/>
                  <a:gd name="T23" fmla="*/ 95 h 141"/>
                  <a:gd name="T24" fmla="*/ 15 w 38"/>
                  <a:gd name="T25" fmla="*/ 103 h 141"/>
                  <a:gd name="T26" fmla="*/ 19 w 38"/>
                  <a:gd name="T27" fmla="*/ 112 h 141"/>
                  <a:gd name="T28" fmla="*/ 23 w 38"/>
                  <a:gd name="T29" fmla="*/ 120 h 141"/>
                  <a:gd name="T30" fmla="*/ 29 w 38"/>
                  <a:gd name="T31" fmla="*/ 131 h 141"/>
                  <a:gd name="T32" fmla="*/ 37 w 38"/>
                  <a:gd name="T33" fmla="*/ 141 h 141"/>
                  <a:gd name="T34" fmla="*/ 38 w 38"/>
                  <a:gd name="T35" fmla="*/ 140 h 141"/>
                  <a:gd name="T36" fmla="*/ 31 w 38"/>
                  <a:gd name="T37" fmla="*/ 130 h 141"/>
                  <a:gd name="T38" fmla="*/ 25 w 38"/>
                  <a:gd name="T39" fmla="*/ 119 h 141"/>
                  <a:gd name="T40" fmla="*/ 20 w 38"/>
                  <a:gd name="T41" fmla="*/ 110 h 141"/>
                  <a:gd name="T42" fmla="*/ 16 w 38"/>
                  <a:gd name="T43" fmla="*/ 102 h 141"/>
                  <a:gd name="T44" fmla="*/ 12 w 38"/>
                  <a:gd name="T45" fmla="*/ 94 h 141"/>
                  <a:gd name="T46" fmla="*/ 10 w 38"/>
                  <a:gd name="T47" fmla="*/ 86 h 141"/>
                  <a:gd name="T48" fmla="*/ 6 w 38"/>
                  <a:gd name="T49" fmla="*/ 79 h 141"/>
                  <a:gd name="T50" fmla="*/ 5 w 38"/>
                  <a:gd name="T51" fmla="*/ 72 h 141"/>
                  <a:gd name="T52" fmla="*/ 3 w 38"/>
                  <a:gd name="T53" fmla="*/ 65 h 141"/>
                  <a:gd name="T54" fmla="*/ 3 w 38"/>
                  <a:gd name="T55" fmla="*/ 58 h 141"/>
                  <a:gd name="T56" fmla="*/ 3 w 38"/>
                  <a:gd name="T57" fmla="*/ 49 h 141"/>
                  <a:gd name="T58" fmla="*/ 3 w 38"/>
                  <a:gd name="T59" fmla="*/ 40 h 141"/>
                  <a:gd name="T60" fmla="*/ 3 w 38"/>
                  <a:gd name="T61" fmla="*/ 32 h 141"/>
                  <a:gd name="T62" fmla="*/ 3 w 38"/>
                  <a:gd name="T63" fmla="*/ 23 h 141"/>
                  <a:gd name="T64" fmla="*/ 3 w 38"/>
                  <a:gd name="T65" fmla="*/ 11 h 141"/>
                  <a:gd name="T66" fmla="*/ 4 w 38"/>
                  <a:gd name="T67" fmla="*/ 0 h 141"/>
                  <a:gd name="T68" fmla="*/ 3 w 38"/>
                  <a:gd name="T6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41">
                    <a:moveTo>
                      <a:pt x="3" y="0"/>
                    </a:moveTo>
                    <a:lnTo>
                      <a:pt x="2" y="11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2" y="65"/>
                    </a:lnTo>
                    <a:lnTo>
                      <a:pt x="3" y="72"/>
                    </a:lnTo>
                    <a:lnTo>
                      <a:pt x="5" y="79"/>
                    </a:lnTo>
                    <a:lnTo>
                      <a:pt x="7" y="86"/>
                    </a:lnTo>
                    <a:lnTo>
                      <a:pt x="11" y="95"/>
                    </a:lnTo>
                    <a:lnTo>
                      <a:pt x="15" y="103"/>
                    </a:lnTo>
                    <a:lnTo>
                      <a:pt x="19" y="112"/>
                    </a:lnTo>
                    <a:lnTo>
                      <a:pt x="23" y="120"/>
                    </a:lnTo>
                    <a:lnTo>
                      <a:pt x="29" y="131"/>
                    </a:lnTo>
                    <a:lnTo>
                      <a:pt x="37" y="141"/>
                    </a:lnTo>
                    <a:lnTo>
                      <a:pt x="38" y="140"/>
                    </a:lnTo>
                    <a:lnTo>
                      <a:pt x="31" y="130"/>
                    </a:lnTo>
                    <a:lnTo>
                      <a:pt x="25" y="119"/>
                    </a:lnTo>
                    <a:lnTo>
                      <a:pt x="20" y="110"/>
                    </a:lnTo>
                    <a:lnTo>
                      <a:pt x="16" y="102"/>
                    </a:lnTo>
                    <a:lnTo>
                      <a:pt x="12" y="94"/>
                    </a:lnTo>
                    <a:lnTo>
                      <a:pt x="10" y="86"/>
                    </a:lnTo>
                    <a:lnTo>
                      <a:pt x="6" y="79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8"/>
                    </a:lnTo>
                    <a:lnTo>
                      <a:pt x="3" y="49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3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4" name="Freeform 92">
                <a:extLst>
                  <a:ext uri="{FF2B5EF4-FFF2-40B4-BE49-F238E27FC236}">
                    <a16:creationId xmlns:a16="http://schemas.microsoft.com/office/drawing/2014/main" id="{5F202BFE-4968-4868-A57C-F25E932B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33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8 h 64"/>
                  <a:gd name="T4" fmla="*/ 22 w 37"/>
                  <a:gd name="T5" fmla="*/ 16 h 64"/>
                  <a:gd name="T6" fmla="*/ 16 w 37"/>
                  <a:gd name="T7" fmla="*/ 25 h 64"/>
                  <a:gd name="T8" fmla="*/ 11 w 37"/>
                  <a:gd name="T9" fmla="*/ 33 h 64"/>
                  <a:gd name="T10" fmla="*/ 7 w 37"/>
                  <a:gd name="T11" fmla="*/ 42 h 64"/>
                  <a:gd name="T12" fmla="*/ 3 w 37"/>
                  <a:gd name="T13" fmla="*/ 51 h 64"/>
                  <a:gd name="T14" fmla="*/ 1 w 37"/>
                  <a:gd name="T15" fmla="*/ 57 h 64"/>
                  <a:gd name="T16" fmla="*/ 0 w 37"/>
                  <a:gd name="T17" fmla="*/ 64 h 64"/>
                  <a:gd name="T18" fmla="*/ 2 w 37"/>
                  <a:gd name="T19" fmla="*/ 64 h 64"/>
                  <a:gd name="T20" fmla="*/ 2 w 37"/>
                  <a:gd name="T21" fmla="*/ 57 h 64"/>
                  <a:gd name="T22" fmla="*/ 4 w 37"/>
                  <a:gd name="T23" fmla="*/ 51 h 64"/>
                  <a:gd name="T24" fmla="*/ 9 w 37"/>
                  <a:gd name="T25" fmla="*/ 43 h 64"/>
                  <a:gd name="T26" fmla="*/ 13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8"/>
                    </a:lnTo>
                    <a:lnTo>
                      <a:pt x="22" y="16"/>
                    </a:lnTo>
                    <a:lnTo>
                      <a:pt x="16" y="25"/>
                    </a:lnTo>
                    <a:lnTo>
                      <a:pt x="11" y="33"/>
                    </a:lnTo>
                    <a:lnTo>
                      <a:pt x="7" y="42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9" y="43"/>
                    </a:lnTo>
                    <a:lnTo>
                      <a:pt x="13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5" name="Freeform 93">
                <a:extLst>
                  <a:ext uri="{FF2B5EF4-FFF2-40B4-BE49-F238E27FC236}">
                    <a16:creationId xmlns:a16="http://schemas.microsoft.com/office/drawing/2014/main" id="{1E915AB4-2FFE-4429-8E07-39D0BD81D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21"/>
                <a:ext cx="185" cy="112"/>
              </a:xfrm>
              <a:custGeom>
                <a:avLst/>
                <a:gdLst>
                  <a:gd name="T0" fmla="*/ 540 w 556"/>
                  <a:gd name="T1" fmla="*/ 2 h 334"/>
                  <a:gd name="T2" fmla="*/ 507 w 556"/>
                  <a:gd name="T3" fmla="*/ 11 h 334"/>
                  <a:gd name="T4" fmla="*/ 472 w 556"/>
                  <a:gd name="T5" fmla="*/ 22 h 334"/>
                  <a:gd name="T6" fmla="*/ 436 w 556"/>
                  <a:gd name="T7" fmla="*/ 36 h 334"/>
                  <a:gd name="T8" fmla="*/ 399 w 556"/>
                  <a:gd name="T9" fmla="*/ 54 h 334"/>
                  <a:gd name="T10" fmla="*/ 361 w 556"/>
                  <a:gd name="T11" fmla="*/ 72 h 334"/>
                  <a:gd name="T12" fmla="*/ 323 w 556"/>
                  <a:gd name="T13" fmla="*/ 92 h 334"/>
                  <a:gd name="T14" fmla="*/ 286 w 556"/>
                  <a:gd name="T15" fmla="*/ 114 h 334"/>
                  <a:gd name="T16" fmla="*/ 248 w 556"/>
                  <a:gd name="T17" fmla="*/ 139 h 334"/>
                  <a:gd name="T18" fmla="*/ 209 w 556"/>
                  <a:gd name="T19" fmla="*/ 164 h 334"/>
                  <a:gd name="T20" fmla="*/ 174 w 556"/>
                  <a:gd name="T21" fmla="*/ 188 h 334"/>
                  <a:gd name="T22" fmla="*/ 139 w 556"/>
                  <a:gd name="T23" fmla="*/ 215 h 334"/>
                  <a:gd name="T24" fmla="*/ 104 w 556"/>
                  <a:gd name="T25" fmla="*/ 242 h 334"/>
                  <a:gd name="T26" fmla="*/ 72 w 556"/>
                  <a:gd name="T27" fmla="*/ 268 h 334"/>
                  <a:gd name="T28" fmla="*/ 41 w 556"/>
                  <a:gd name="T29" fmla="*/ 295 h 334"/>
                  <a:gd name="T30" fmla="*/ 12 w 556"/>
                  <a:gd name="T31" fmla="*/ 321 h 334"/>
                  <a:gd name="T32" fmla="*/ 1 w 556"/>
                  <a:gd name="T33" fmla="*/ 334 h 334"/>
                  <a:gd name="T34" fmla="*/ 29 w 556"/>
                  <a:gd name="T35" fmla="*/ 310 h 334"/>
                  <a:gd name="T36" fmla="*/ 58 w 556"/>
                  <a:gd name="T37" fmla="*/ 283 h 334"/>
                  <a:gd name="T38" fmla="*/ 89 w 556"/>
                  <a:gd name="T39" fmla="*/ 256 h 334"/>
                  <a:gd name="T40" fmla="*/ 122 w 556"/>
                  <a:gd name="T41" fmla="*/ 230 h 334"/>
                  <a:gd name="T42" fmla="*/ 157 w 556"/>
                  <a:gd name="T43" fmla="*/ 203 h 334"/>
                  <a:gd name="T44" fmla="*/ 193 w 556"/>
                  <a:gd name="T45" fmla="*/ 178 h 334"/>
                  <a:gd name="T46" fmla="*/ 230 w 556"/>
                  <a:gd name="T47" fmla="*/ 151 h 334"/>
                  <a:gd name="T48" fmla="*/ 268 w 556"/>
                  <a:gd name="T49" fmla="*/ 128 h 334"/>
                  <a:gd name="T50" fmla="*/ 306 w 556"/>
                  <a:gd name="T51" fmla="*/ 104 h 334"/>
                  <a:gd name="T52" fmla="*/ 344 w 556"/>
                  <a:gd name="T53" fmla="*/ 84 h 334"/>
                  <a:gd name="T54" fmla="*/ 381 w 556"/>
                  <a:gd name="T55" fmla="*/ 64 h 334"/>
                  <a:gd name="T56" fmla="*/ 419 w 556"/>
                  <a:gd name="T57" fmla="*/ 45 h 334"/>
                  <a:gd name="T58" fmla="*/ 455 w 556"/>
                  <a:gd name="T59" fmla="*/ 30 h 334"/>
                  <a:gd name="T60" fmla="*/ 490 w 556"/>
                  <a:gd name="T61" fmla="*/ 17 h 334"/>
                  <a:gd name="T62" fmla="*/ 523 w 556"/>
                  <a:gd name="T63" fmla="*/ 8 h 334"/>
                  <a:gd name="T64" fmla="*/ 556 w 556"/>
                  <a:gd name="T65" fmla="*/ 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334">
                    <a:moveTo>
                      <a:pt x="556" y="0"/>
                    </a:moveTo>
                    <a:lnTo>
                      <a:pt x="540" y="2"/>
                    </a:lnTo>
                    <a:lnTo>
                      <a:pt x="523" y="7"/>
                    </a:lnTo>
                    <a:lnTo>
                      <a:pt x="507" y="11"/>
                    </a:lnTo>
                    <a:lnTo>
                      <a:pt x="490" y="17"/>
                    </a:lnTo>
                    <a:lnTo>
                      <a:pt x="472" y="22"/>
                    </a:lnTo>
                    <a:lnTo>
                      <a:pt x="454" y="29"/>
                    </a:lnTo>
                    <a:lnTo>
                      <a:pt x="436" y="36"/>
                    </a:lnTo>
                    <a:lnTo>
                      <a:pt x="417" y="45"/>
                    </a:lnTo>
                    <a:lnTo>
                      <a:pt x="399" y="54"/>
                    </a:lnTo>
                    <a:lnTo>
                      <a:pt x="380" y="62"/>
                    </a:lnTo>
                    <a:lnTo>
                      <a:pt x="361" y="72"/>
                    </a:lnTo>
                    <a:lnTo>
                      <a:pt x="342" y="82"/>
                    </a:lnTo>
                    <a:lnTo>
                      <a:pt x="323" y="92"/>
                    </a:lnTo>
                    <a:lnTo>
                      <a:pt x="304" y="103"/>
                    </a:lnTo>
                    <a:lnTo>
                      <a:pt x="286" y="114"/>
                    </a:lnTo>
                    <a:lnTo>
                      <a:pt x="267" y="127"/>
                    </a:lnTo>
                    <a:lnTo>
                      <a:pt x="248" y="139"/>
                    </a:lnTo>
                    <a:lnTo>
                      <a:pt x="228" y="150"/>
                    </a:lnTo>
                    <a:lnTo>
                      <a:pt x="209" y="164"/>
                    </a:lnTo>
                    <a:lnTo>
                      <a:pt x="191" y="176"/>
                    </a:lnTo>
                    <a:lnTo>
                      <a:pt x="174" y="188"/>
                    </a:lnTo>
                    <a:lnTo>
                      <a:pt x="156" y="202"/>
                    </a:lnTo>
                    <a:lnTo>
                      <a:pt x="139" y="215"/>
                    </a:lnTo>
                    <a:lnTo>
                      <a:pt x="121" y="229"/>
                    </a:lnTo>
                    <a:lnTo>
                      <a:pt x="104" y="242"/>
                    </a:lnTo>
                    <a:lnTo>
                      <a:pt x="87" y="256"/>
                    </a:lnTo>
                    <a:lnTo>
                      <a:pt x="72" y="268"/>
                    </a:lnTo>
                    <a:lnTo>
                      <a:pt x="56" y="281"/>
                    </a:lnTo>
                    <a:lnTo>
                      <a:pt x="41" y="295"/>
                    </a:lnTo>
                    <a:lnTo>
                      <a:pt x="27" y="307"/>
                    </a:lnTo>
                    <a:lnTo>
                      <a:pt x="12" y="321"/>
                    </a:lnTo>
                    <a:lnTo>
                      <a:pt x="0" y="333"/>
                    </a:lnTo>
                    <a:lnTo>
                      <a:pt x="1" y="334"/>
                    </a:lnTo>
                    <a:lnTo>
                      <a:pt x="14" y="322"/>
                    </a:lnTo>
                    <a:lnTo>
                      <a:pt x="29" y="310"/>
                    </a:lnTo>
                    <a:lnTo>
                      <a:pt x="43" y="296"/>
                    </a:lnTo>
                    <a:lnTo>
                      <a:pt x="58" y="283"/>
                    </a:lnTo>
                    <a:lnTo>
                      <a:pt x="73" y="270"/>
                    </a:lnTo>
                    <a:lnTo>
                      <a:pt x="89" y="256"/>
                    </a:lnTo>
                    <a:lnTo>
                      <a:pt x="105" y="243"/>
                    </a:lnTo>
                    <a:lnTo>
                      <a:pt x="122" y="230"/>
                    </a:lnTo>
                    <a:lnTo>
                      <a:pt x="139" y="218"/>
                    </a:lnTo>
                    <a:lnTo>
                      <a:pt x="157" y="203"/>
                    </a:lnTo>
                    <a:lnTo>
                      <a:pt x="175" y="191"/>
                    </a:lnTo>
                    <a:lnTo>
                      <a:pt x="193" y="178"/>
                    </a:lnTo>
                    <a:lnTo>
                      <a:pt x="212" y="165"/>
                    </a:lnTo>
                    <a:lnTo>
                      <a:pt x="230" y="151"/>
                    </a:lnTo>
                    <a:lnTo>
                      <a:pt x="249" y="140"/>
                    </a:lnTo>
                    <a:lnTo>
                      <a:pt x="268" y="128"/>
                    </a:lnTo>
                    <a:lnTo>
                      <a:pt x="287" y="115"/>
                    </a:lnTo>
                    <a:lnTo>
                      <a:pt x="306" y="104"/>
                    </a:lnTo>
                    <a:lnTo>
                      <a:pt x="325" y="93"/>
                    </a:lnTo>
                    <a:lnTo>
                      <a:pt x="344" y="84"/>
                    </a:lnTo>
                    <a:lnTo>
                      <a:pt x="363" y="74"/>
                    </a:lnTo>
                    <a:lnTo>
                      <a:pt x="381" y="64"/>
                    </a:lnTo>
                    <a:lnTo>
                      <a:pt x="400" y="55"/>
                    </a:lnTo>
                    <a:lnTo>
                      <a:pt x="419" y="45"/>
                    </a:lnTo>
                    <a:lnTo>
                      <a:pt x="437" y="37"/>
                    </a:lnTo>
                    <a:lnTo>
                      <a:pt x="455" y="30"/>
                    </a:lnTo>
                    <a:lnTo>
                      <a:pt x="473" y="23"/>
                    </a:lnTo>
                    <a:lnTo>
                      <a:pt x="490" y="17"/>
                    </a:lnTo>
                    <a:lnTo>
                      <a:pt x="507" y="12"/>
                    </a:lnTo>
                    <a:lnTo>
                      <a:pt x="523" y="8"/>
                    </a:lnTo>
                    <a:lnTo>
                      <a:pt x="540" y="4"/>
                    </a:lnTo>
                    <a:lnTo>
                      <a:pt x="556" y="1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6" name="Freeform 94">
                <a:extLst>
                  <a:ext uri="{FF2B5EF4-FFF2-40B4-BE49-F238E27FC236}">
                    <a16:creationId xmlns:a16="http://schemas.microsoft.com/office/drawing/2014/main" id="{527EC33E-19B6-45BB-81B3-65340F3EB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321"/>
                <a:ext cx="182" cy="125"/>
              </a:xfrm>
              <a:custGeom>
                <a:avLst/>
                <a:gdLst>
                  <a:gd name="T0" fmla="*/ 536 w 546"/>
                  <a:gd name="T1" fmla="*/ 359 h 373"/>
                  <a:gd name="T2" fmla="*/ 515 w 546"/>
                  <a:gd name="T3" fmla="*/ 331 h 373"/>
                  <a:gd name="T4" fmla="*/ 488 w 546"/>
                  <a:gd name="T5" fmla="*/ 301 h 373"/>
                  <a:gd name="T6" fmla="*/ 458 w 546"/>
                  <a:gd name="T7" fmla="*/ 269 h 373"/>
                  <a:gd name="T8" fmla="*/ 425 w 546"/>
                  <a:gd name="T9" fmla="*/ 239 h 373"/>
                  <a:gd name="T10" fmla="*/ 388 w 546"/>
                  <a:gd name="T11" fmla="*/ 207 h 373"/>
                  <a:gd name="T12" fmla="*/ 351 w 546"/>
                  <a:gd name="T13" fmla="*/ 177 h 373"/>
                  <a:gd name="T14" fmla="*/ 311 w 546"/>
                  <a:gd name="T15" fmla="*/ 146 h 373"/>
                  <a:gd name="T16" fmla="*/ 271 w 546"/>
                  <a:gd name="T17" fmla="*/ 118 h 373"/>
                  <a:gd name="T18" fmla="*/ 230 w 546"/>
                  <a:gd name="T19" fmla="*/ 92 h 373"/>
                  <a:gd name="T20" fmla="*/ 191 w 546"/>
                  <a:gd name="T21" fmla="*/ 67 h 373"/>
                  <a:gd name="T22" fmla="*/ 151 w 546"/>
                  <a:gd name="T23" fmla="*/ 46 h 373"/>
                  <a:gd name="T24" fmla="*/ 113 w 546"/>
                  <a:gd name="T25" fmla="*/ 29 h 373"/>
                  <a:gd name="T26" fmla="*/ 77 w 546"/>
                  <a:gd name="T27" fmla="*/ 16 h 373"/>
                  <a:gd name="T28" fmla="*/ 44 w 546"/>
                  <a:gd name="T29" fmla="*/ 6 h 373"/>
                  <a:gd name="T30" fmla="*/ 13 w 546"/>
                  <a:gd name="T31" fmla="*/ 1 h 373"/>
                  <a:gd name="T32" fmla="*/ 0 w 546"/>
                  <a:gd name="T33" fmla="*/ 1 h 373"/>
                  <a:gd name="T34" fmla="*/ 29 w 546"/>
                  <a:gd name="T35" fmla="*/ 3 h 373"/>
                  <a:gd name="T36" fmla="*/ 61 w 546"/>
                  <a:gd name="T37" fmla="*/ 11 h 373"/>
                  <a:gd name="T38" fmla="*/ 94 w 546"/>
                  <a:gd name="T39" fmla="*/ 23 h 373"/>
                  <a:gd name="T40" fmla="*/ 131 w 546"/>
                  <a:gd name="T41" fmla="*/ 38 h 373"/>
                  <a:gd name="T42" fmla="*/ 169 w 546"/>
                  <a:gd name="T43" fmla="*/ 58 h 373"/>
                  <a:gd name="T44" fmla="*/ 210 w 546"/>
                  <a:gd name="T45" fmla="*/ 81 h 373"/>
                  <a:gd name="T46" fmla="*/ 249 w 546"/>
                  <a:gd name="T47" fmla="*/ 105 h 373"/>
                  <a:gd name="T48" fmla="*/ 289 w 546"/>
                  <a:gd name="T49" fmla="*/ 133 h 373"/>
                  <a:gd name="T50" fmla="*/ 330 w 546"/>
                  <a:gd name="T51" fmla="*/ 163 h 373"/>
                  <a:gd name="T52" fmla="*/ 368 w 546"/>
                  <a:gd name="T53" fmla="*/ 193 h 373"/>
                  <a:gd name="T54" fmla="*/ 405 w 546"/>
                  <a:gd name="T55" fmla="*/ 224 h 373"/>
                  <a:gd name="T56" fmla="*/ 440 w 546"/>
                  <a:gd name="T57" fmla="*/ 256 h 373"/>
                  <a:gd name="T58" fmla="*/ 472 w 546"/>
                  <a:gd name="T59" fmla="*/ 286 h 373"/>
                  <a:gd name="T60" fmla="*/ 500 w 546"/>
                  <a:gd name="T61" fmla="*/ 316 h 373"/>
                  <a:gd name="T62" fmla="*/ 525 w 546"/>
                  <a:gd name="T63" fmla="*/ 345 h 373"/>
                  <a:gd name="T64" fmla="*/ 545 w 546"/>
                  <a:gd name="T65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6" h="373">
                    <a:moveTo>
                      <a:pt x="546" y="371"/>
                    </a:moveTo>
                    <a:lnTo>
                      <a:pt x="536" y="359"/>
                    </a:lnTo>
                    <a:lnTo>
                      <a:pt x="526" y="344"/>
                    </a:lnTo>
                    <a:lnTo>
                      <a:pt x="515" y="331"/>
                    </a:lnTo>
                    <a:lnTo>
                      <a:pt x="501" y="315"/>
                    </a:lnTo>
                    <a:lnTo>
                      <a:pt x="488" y="301"/>
                    </a:lnTo>
                    <a:lnTo>
                      <a:pt x="473" y="285"/>
                    </a:lnTo>
                    <a:lnTo>
                      <a:pt x="458" y="269"/>
                    </a:lnTo>
                    <a:lnTo>
                      <a:pt x="441" y="255"/>
                    </a:lnTo>
                    <a:lnTo>
                      <a:pt x="425" y="239"/>
                    </a:lnTo>
                    <a:lnTo>
                      <a:pt x="406" y="223"/>
                    </a:lnTo>
                    <a:lnTo>
                      <a:pt x="388" y="207"/>
                    </a:lnTo>
                    <a:lnTo>
                      <a:pt x="370" y="192"/>
                    </a:lnTo>
                    <a:lnTo>
                      <a:pt x="351" y="177"/>
                    </a:lnTo>
                    <a:lnTo>
                      <a:pt x="331" y="160"/>
                    </a:lnTo>
                    <a:lnTo>
                      <a:pt x="311" y="146"/>
                    </a:lnTo>
                    <a:lnTo>
                      <a:pt x="292" y="132"/>
                    </a:lnTo>
                    <a:lnTo>
                      <a:pt x="271" y="118"/>
                    </a:lnTo>
                    <a:lnTo>
                      <a:pt x="250" y="104"/>
                    </a:lnTo>
                    <a:lnTo>
                      <a:pt x="230" y="92"/>
                    </a:lnTo>
                    <a:lnTo>
                      <a:pt x="211" y="80"/>
                    </a:lnTo>
                    <a:lnTo>
                      <a:pt x="191" y="67"/>
                    </a:lnTo>
                    <a:lnTo>
                      <a:pt x="170" y="56"/>
                    </a:lnTo>
                    <a:lnTo>
                      <a:pt x="151" y="46"/>
                    </a:lnTo>
                    <a:lnTo>
                      <a:pt x="132" y="37"/>
                    </a:lnTo>
                    <a:lnTo>
                      <a:pt x="113" y="29"/>
                    </a:lnTo>
                    <a:lnTo>
                      <a:pt x="95" y="21"/>
                    </a:lnTo>
                    <a:lnTo>
                      <a:pt x="77" y="16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29" y="2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9" y="3"/>
                    </a:lnTo>
                    <a:lnTo>
                      <a:pt x="44" y="7"/>
                    </a:lnTo>
                    <a:lnTo>
                      <a:pt x="61" y="11"/>
                    </a:lnTo>
                    <a:lnTo>
                      <a:pt x="75" y="17"/>
                    </a:lnTo>
                    <a:lnTo>
                      <a:pt x="94" y="23"/>
                    </a:lnTo>
                    <a:lnTo>
                      <a:pt x="112" y="30"/>
                    </a:lnTo>
                    <a:lnTo>
                      <a:pt x="131" y="38"/>
                    </a:lnTo>
                    <a:lnTo>
                      <a:pt x="149" y="48"/>
                    </a:lnTo>
                    <a:lnTo>
                      <a:pt x="169" y="58"/>
                    </a:lnTo>
                    <a:lnTo>
                      <a:pt x="190" y="68"/>
                    </a:lnTo>
                    <a:lnTo>
                      <a:pt x="210" y="81"/>
                    </a:lnTo>
                    <a:lnTo>
                      <a:pt x="229" y="93"/>
                    </a:lnTo>
                    <a:lnTo>
                      <a:pt x="249" y="105"/>
                    </a:lnTo>
                    <a:lnTo>
                      <a:pt x="269" y="120"/>
                    </a:lnTo>
                    <a:lnTo>
                      <a:pt x="289" y="133"/>
                    </a:lnTo>
                    <a:lnTo>
                      <a:pt x="309" y="148"/>
                    </a:lnTo>
                    <a:lnTo>
                      <a:pt x="330" y="163"/>
                    </a:lnTo>
                    <a:lnTo>
                      <a:pt x="350" y="178"/>
                    </a:lnTo>
                    <a:lnTo>
                      <a:pt x="368" y="193"/>
                    </a:lnTo>
                    <a:lnTo>
                      <a:pt x="387" y="209"/>
                    </a:lnTo>
                    <a:lnTo>
                      <a:pt x="405" y="224"/>
                    </a:lnTo>
                    <a:lnTo>
                      <a:pt x="423" y="240"/>
                    </a:lnTo>
                    <a:lnTo>
                      <a:pt x="440" y="256"/>
                    </a:lnTo>
                    <a:lnTo>
                      <a:pt x="456" y="271"/>
                    </a:lnTo>
                    <a:lnTo>
                      <a:pt x="472" y="286"/>
                    </a:lnTo>
                    <a:lnTo>
                      <a:pt x="487" y="302"/>
                    </a:lnTo>
                    <a:lnTo>
                      <a:pt x="500" y="316"/>
                    </a:lnTo>
                    <a:lnTo>
                      <a:pt x="514" y="332"/>
                    </a:lnTo>
                    <a:lnTo>
                      <a:pt x="525" y="345"/>
                    </a:lnTo>
                    <a:lnTo>
                      <a:pt x="535" y="360"/>
                    </a:lnTo>
                    <a:lnTo>
                      <a:pt x="545" y="373"/>
                    </a:lnTo>
                    <a:lnTo>
                      <a:pt x="546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7" name="Freeform 95">
                <a:extLst>
                  <a:ext uri="{FF2B5EF4-FFF2-40B4-BE49-F238E27FC236}">
                    <a16:creationId xmlns:a16="http://schemas.microsoft.com/office/drawing/2014/main" id="{D725B20F-04B0-491F-A3FF-435DD24D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45"/>
                <a:ext cx="9" cy="45"/>
              </a:xfrm>
              <a:custGeom>
                <a:avLst/>
                <a:gdLst>
                  <a:gd name="T0" fmla="*/ 0 w 26"/>
                  <a:gd name="T1" fmla="*/ 133 h 134"/>
                  <a:gd name="T2" fmla="*/ 1 w 26"/>
                  <a:gd name="T3" fmla="*/ 134 h 134"/>
                  <a:gd name="T4" fmla="*/ 5 w 26"/>
                  <a:gd name="T5" fmla="*/ 132 h 134"/>
                  <a:gd name="T6" fmla="*/ 9 w 26"/>
                  <a:gd name="T7" fmla="*/ 128 h 134"/>
                  <a:gd name="T8" fmla="*/ 12 w 26"/>
                  <a:gd name="T9" fmla="*/ 123 h 134"/>
                  <a:gd name="T10" fmla="*/ 15 w 26"/>
                  <a:gd name="T11" fmla="*/ 117 h 134"/>
                  <a:gd name="T12" fmla="*/ 18 w 26"/>
                  <a:gd name="T13" fmla="*/ 111 h 134"/>
                  <a:gd name="T14" fmla="*/ 22 w 26"/>
                  <a:gd name="T15" fmla="*/ 102 h 134"/>
                  <a:gd name="T16" fmla="*/ 24 w 26"/>
                  <a:gd name="T17" fmla="*/ 95 h 134"/>
                  <a:gd name="T18" fmla="*/ 25 w 26"/>
                  <a:gd name="T19" fmla="*/ 86 h 134"/>
                  <a:gd name="T20" fmla="*/ 26 w 26"/>
                  <a:gd name="T21" fmla="*/ 75 h 134"/>
                  <a:gd name="T22" fmla="*/ 26 w 26"/>
                  <a:gd name="T23" fmla="*/ 66 h 134"/>
                  <a:gd name="T24" fmla="*/ 26 w 26"/>
                  <a:gd name="T25" fmla="*/ 55 h 134"/>
                  <a:gd name="T26" fmla="*/ 25 w 26"/>
                  <a:gd name="T27" fmla="*/ 45 h 134"/>
                  <a:gd name="T28" fmla="*/ 23 w 26"/>
                  <a:gd name="T29" fmla="*/ 34 h 134"/>
                  <a:gd name="T30" fmla="*/ 18 w 26"/>
                  <a:gd name="T31" fmla="*/ 22 h 134"/>
                  <a:gd name="T32" fmla="*/ 14 w 26"/>
                  <a:gd name="T33" fmla="*/ 12 h 134"/>
                  <a:gd name="T34" fmla="*/ 7 w 26"/>
                  <a:gd name="T35" fmla="*/ 0 h 134"/>
                  <a:gd name="T36" fmla="*/ 6 w 26"/>
                  <a:gd name="T37" fmla="*/ 1 h 134"/>
                  <a:gd name="T38" fmla="*/ 12 w 26"/>
                  <a:gd name="T39" fmla="*/ 13 h 134"/>
                  <a:gd name="T40" fmla="*/ 17 w 26"/>
                  <a:gd name="T41" fmla="*/ 24 h 134"/>
                  <a:gd name="T42" fmla="*/ 21 w 26"/>
                  <a:gd name="T43" fmla="*/ 34 h 134"/>
                  <a:gd name="T44" fmla="*/ 23 w 26"/>
                  <a:gd name="T45" fmla="*/ 45 h 134"/>
                  <a:gd name="T46" fmla="*/ 25 w 26"/>
                  <a:gd name="T47" fmla="*/ 55 h 134"/>
                  <a:gd name="T48" fmla="*/ 25 w 26"/>
                  <a:gd name="T49" fmla="*/ 66 h 134"/>
                  <a:gd name="T50" fmla="*/ 25 w 26"/>
                  <a:gd name="T51" fmla="*/ 75 h 134"/>
                  <a:gd name="T52" fmla="*/ 24 w 26"/>
                  <a:gd name="T53" fmla="*/ 86 h 134"/>
                  <a:gd name="T54" fmla="*/ 23 w 26"/>
                  <a:gd name="T55" fmla="*/ 95 h 134"/>
                  <a:gd name="T56" fmla="*/ 21 w 26"/>
                  <a:gd name="T57" fmla="*/ 102 h 134"/>
                  <a:gd name="T58" fmla="*/ 17 w 26"/>
                  <a:gd name="T59" fmla="*/ 109 h 134"/>
                  <a:gd name="T60" fmla="*/ 14 w 26"/>
                  <a:gd name="T61" fmla="*/ 116 h 134"/>
                  <a:gd name="T62" fmla="*/ 10 w 26"/>
                  <a:gd name="T63" fmla="*/ 123 h 134"/>
                  <a:gd name="T64" fmla="*/ 7 w 26"/>
                  <a:gd name="T65" fmla="*/ 126 h 134"/>
                  <a:gd name="T66" fmla="*/ 4 w 26"/>
                  <a:gd name="T67" fmla="*/ 130 h 134"/>
                  <a:gd name="T68" fmla="*/ 0 w 26"/>
                  <a:gd name="T69" fmla="*/ 133 h 134"/>
                  <a:gd name="T70" fmla="*/ 1 w 26"/>
                  <a:gd name="T71" fmla="*/ 133 h 134"/>
                  <a:gd name="T72" fmla="*/ 0 w 26"/>
                  <a:gd name="T73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34">
                    <a:moveTo>
                      <a:pt x="0" y="133"/>
                    </a:moveTo>
                    <a:lnTo>
                      <a:pt x="1" y="134"/>
                    </a:lnTo>
                    <a:lnTo>
                      <a:pt x="5" y="132"/>
                    </a:lnTo>
                    <a:lnTo>
                      <a:pt x="9" y="128"/>
                    </a:lnTo>
                    <a:lnTo>
                      <a:pt x="12" y="123"/>
                    </a:lnTo>
                    <a:lnTo>
                      <a:pt x="15" y="117"/>
                    </a:lnTo>
                    <a:lnTo>
                      <a:pt x="18" y="111"/>
                    </a:lnTo>
                    <a:lnTo>
                      <a:pt x="22" y="102"/>
                    </a:lnTo>
                    <a:lnTo>
                      <a:pt x="24" y="95"/>
                    </a:lnTo>
                    <a:lnTo>
                      <a:pt x="25" y="86"/>
                    </a:lnTo>
                    <a:lnTo>
                      <a:pt x="26" y="75"/>
                    </a:lnTo>
                    <a:lnTo>
                      <a:pt x="26" y="66"/>
                    </a:lnTo>
                    <a:lnTo>
                      <a:pt x="26" y="55"/>
                    </a:lnTo>
                    <a:lnTo>
                      <a:pt x="25" y="45"/>
                    </a:lnTo>
                    <a:lnTo>
                      <a:pt x="23" y="34"/>
                    </a:lnTo>
                    <a:lnTo>
                      <a:pt x="18" y="22"/>
                    </a:lnTo>
                    <a:lnTo>
                      <a:pt x="14" y="12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2" y="13"/>
                    </a:lnTo>
                    <a:lnTo>
                      <a:pt x="17" y="24"/>
                    </a:lnTo>
                    <a:lnTo>
                      <a:pt x="21" y="34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5" y="75"/>
                    </a:lnTo>
                    <a:lnTo>
                      <a:pt x="24" y="86"/>
                    </a:lnTo>
                    <a:lnTo>
                      <a:pt x="23" y="95"/>
                    </a:lnTo>
                    <a:lnTo>
                      <a:pt x="21" y="102"/>
                    </a:lnTo>
                    <a:lnTo>
                      <a:pt x="17" y="109"/>
                    </a:lnTo>
                    <a:lnTo>
                      <a:pt x="14" y="116"/>
                    </a:lnTo>
                    <a:lnTo>
                      <a:pt x="10" y="123"/>
                    </a:lnTo>
                    <a:lnTo>
                      <a:pt x="7" y="126"/>
                    </a:lnTo>
                    <a:lnTo>
                      <a:pt x="4" y="130"/>
                    </a:lnTo>
                    <a:lnTo>
                      <a:pt x="0" y="133"/>
                    </a:lnTo>
                    <a:lnTo>
                      <a:pt x="1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8" name="Freeform 96">
                <a:extLst>
                  <a:ext uri="{FF2B5EF4-FFF2-40B4-BE49-F238E27FC236}">
                    <a16:creationId xmlns:a16="http://schemas.microsoft.com/office/drawing/2014/main" id="{92333556-F0A3-445C-B6F2-0B0E2034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55"/>
                <a:ext cx="9" cy="35"/>
              </a:xfrm>
              <a:custGeom>
                <a:avLst/>
                <a:gdLst>
                  <a:gd name="T0" fmla="*/ 0 w 26"/>
                  <a:gd name="T1" fmla="*/ 3 h 105"/>
                  <a:gd name="T2" fmla="*/ 9 w 26"/>
                  <a:gd name="T3" fmla="*/ 18 h 105"/>
                  <a:gd name="T4" fmla="*/ 16 w 26"/>
                  <a:gd name="T5" fmla="*/ 34 h 105"/>
                  <a:gd name="T6" fmla="*/ 20 w 26"/>
                  <a:gd name="T7" fmla="*/ 46 h 105"/>
                  <a:gd name="T8" fmla="*/ 24 w 26"/>
                  <a:gd name="T9" fmla="*/ 58 h 105"/>
                  <a:gd name="T10" fmla="*/ 24 w 26"/>
                  <a:gd name="T11" fmla="*/ 69 h 105"/>
                  <a:gd name="T12" fmla="*/ 24 w 26"/>
                  <a:gd name="T13" fmla="*/ 81 h 105"/>
                  <a:gd name="T14" fmla="*/ 22 w 26"/>
                  <a:gd name="T15" fmla="*/ 92 h 105"/>
                  <a:gd name="T16" fmla="*/ 20 w 26"/>
                  <a:gd name="T17" fmla="*/ 105 h 105"/>
                  <a:gd name="T18" fmla="*/ 22 w 26"/>
                  <a:gd name="T19" fmla="*/ 105 h 105"/>
                  <a:gd name="T20" fmla="*/ 25 w 26"/>
                  <a:gd name="T21" fmla="*/ 92 h 105"/>
                  <a:gd name="T22" fmla="*/ 25 w 26"/>
                  <a:gd name="T23" fmla="*/ 81 h 105"/>
                  <a:gd name="T24" fmla="*/ 26 w 26"/>
                  <a:gd name="T25" fmla="*/ 69 h 105"/>
                  <a:gd name="T26" fmla="*/ 25 w 26"/>
                  <a:gd name="T27" fmla="*/ 58 h 105"/>
                  <a:gd name="T28" fmla="*/ 22 w 26"/>
                  <a:gd name="T29" fmla="*/ 46 h 105"/>
                  <a:gd name="T30" fmla="*/ 17 w 26"/>
                  <a:gd name="T31" fmla="*/ 32 h 105"/>
                  <a:gd name="T32" fmla="*/ 11 w 26"/>
                  <a:gd name="T33" fmla="*/ 17 h 105"/>
                  <a:gd name="T34" fmla="*/ 1 w 26"/>
                  <a:gd name="T35" fmla="*/ 0 h 105"/>
                  <a:gd name="T36" fmla="*/ 0 w 26"/>
                  <a:gd name="T37" fmla="*/ 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5">
                    <a:moveTo>
                      <a:pt x="0" y="3"/>
                    </a:moveTo>
                    <a:lnTo>
                      <a:pt x="9" y="18"/>
                    </a:lnTo>
                    <a:lnTo>
                      <a:pt x="16" y="34"/>
                    </a:lnTo>
                    <a:lnTo>
                      <a:pt x="20" y="46"/>
                    </a:lnTo>
                    <a:lnTo>
                      <a:pt x="24" y="58"/>
                    </a:lnTo>
                    <a:lnTo>
                      <a:pt x="24" y="69"/>
                    </a:lnTo>
                    <a:lnTo>
                      <a:pt x="24" y="81"/>
                    </a:lnTo>
                    <a:lnTo>
                      <a:pt x="22" y="92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5" y="92"/>
                    </a:lnTo>
                    <a:lnTo>
                      <a:pt x="25" y="81"/>
                    </a:lnTo>
                    <a:lnTo>
                      <a:pt x="26" y="69"/>
                    </a:lnTo>
                    <a:lnTo>
                      <a:pt x="25" y="58"/>
                    </a:lnTo>
                    <a:lnTo>
                      <a:pt x="22" y="46"/>
                    </a:lnTo>
                    <a:lnTo>
                      <a:pt x="17" y="32"/>
                    </a:lnTo>
                    <a:lnTo>
                      <a:pt x="11" y="1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9" name="Freeform 97">
                <a:extLst>
                  <a:ext uri="{FF2B5EF4-FFF2-40B4-BE49-F238E27FC236}">
                    <a16:creationId xmlns:a16="http://schemas.microsoft.com/office/drawing/2014/main" id="{ABCDC2A4-3F5A-462E-8A9C-C3091F7FB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335"/>
                <a:ext cx="174" cy="120"/>
              </a:xfrm>
              <a:custGeom>
                <a:avLst/>
                <a:gdLst>
                  <a:gd name="T0" fmla="*/ 21 w 522"/>
                  <a:gd name="T1" fmla="*/ 4 h 361"/>
                  <a:gd name="T2" fmla="*/ 64 w 522"/>
                  <a:gd name="T3" fmla="*/ 12 h 361"/>
                  <a:gd name="T4" fmla="*/ 105 w 522"/>
                  <a:gd name="T5" fmla="*/ 24 h 361"/>
                  <a:gd name="T6" fmla="*/ 148 w 522"/>
                  <a:gd name="T7" fmla="*/ 40 h 361"/>
                  <a:gd name="T8" fmla="*/ 188 w 522"/>
                  <a:gd name="T9" fmla="*/ 59 h 361"/>
                  <a:gd name="T10" fmla="*/ 227 w 522"/>
                  <a:gd name="T11" fmla="*/ 82 h 361"/>
                  <a:gd name="T12" fmla="*/ 267 w 522"/>
                  <a:gd name="T13" fmla="*/ 108 h 361"/>
                  <a:gd name="T14" fmla="*/ 304 w 522"/>
                  <a:gd name="T15" fmla="*/ 135 h 361"/>
                  <a:gd name="T16" fmla="*/ 338 w 522"/>
                  <a:gd name="T17" fmla="*/ 163 h 361"/>
                  <a:gd name="T18" fmla="*/ 372 w 522"/>
                  <a:gd name="T19" fmla="*/ 193 h 361"/>
                  <a:gd name="T20" fmla="*/ 402 w 522"/>
                  <a:gd name="T21" fmla="*/ 222 h 361"/>
                  <a:gd name="T22" fmla="*/ 431 w 522"/>
                  <a:gd name="T23" fmla="*/ 252 h 361"/>
                  <a:gd name="T24" fmla="*/ 457 w 522"/>
                  <a:gd name="T25" fmla="*/ 280 h 361"/>
                  <a:gd name="T26" fmla="*/ 480 w 522"/>
                  <a:gd name="T27" fmla="*/ 307 h 361"/>
                  <a:gd name="T28" fmla="*/ 499 w 522"/>
                  <a:gd name="T29" fmla="*/ 330 h 361"/>
                  <a:gd name="T30" fmla="*/ 513 w 522"/>
                  <a:gd name="T31" fmla="*/ 353 h 361"/>
                  <a:gd name="T32" fmla="*/ 522 w 522"/>
                  <a:gd name="T33" fmla="*/ 360 h 361"/>
                  <a:gd name="T34" fmla="*/ 508 w 522"/>
                  <a:gd name="T35" fmla="*/ 340 h 361"/>
                  <a:gd name="T36" fmla="*/ 491 w 522"/>
                  <a:gd name="T37" fmla="*/ 318 h 361"/>
                  <a:gd name="T38" fmla="*/ 469 w 522"/>
                  <a:gd name="T39" fmla="*/ 292 h 361"/>
                  <a:gd name="T40" fmla="*/ 446 w 522"/>
                  <a:gd name="T41" fmla="*/ 264 h 361"/>
                  <a:gd name="T42" fmla="*/ 419 w 522"/>
                  <a:gd name="T43" fmla="*/ 235 h 361"/>
                  <a:gd name="T44" fmla="*/ 389 w 522"/>
                  <a:gd name="T45" fmla="*/ 207 h 361"/>
                  <a:gd name="T46" fmla="*/ 357 w 522"/>
                  <a:gd name="T47" fmla="*/ 178 h 361"/>
                  <a:gd name="T48" fmla="*/ 323 w 522"/>
                  <a:gd name="T49" fmla="*/ 148 h 361"/>
                  <a:gd name="T50" fmla="*/ 287 w 522"/>
                  <a:gd name="T51" fmla="*/ 120 h 361"/>
                  <a:gd name="T52" fmla="*/ 249 w 522"/>
                  <a:gd name="T53" fmla="*/ 93 h 361"/>
                  <a:gd name="T54" fmla="*/ 209 w 522"/>
                  <a:gd name="T55" fmla="*/ 70 h 361"/>
                  <a:gd name="T56" fmla="*/ 169 w 522"/>
                  <a:gd name="T57" fmla="*/ 47 h 361"/>
                  <a:gd name="T58" fmla="*/ 129 w 522"/>
                  <a:gd name="T59" fmla="*/ 29 h 361"/>
                  <a:gd name="T60" fmla="*/ 85 w 522"/>
                  <a:gd name="T61" fmla="*/ 15 h 361"/>
                  <a:gd name="T62" fmla="*/ 43 w 522"/>
                  <a:gd name="T63" fmla="*/ 5 h 361"/>
                  <a:gd name="T64" fmla="*/ 0 w 522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2" h="361">
                    <a:moveTo>
                      <a:pt x="0" y="1"/>
                    </a:moveTo>
                    <a:lnTo>
                      <a:pt x="21" y="4"/>
                    </a:lnTo>
                    <a:lnTo>
                      <a:pt x="43" y="6"/>
                    </a:lnTo>
                    <a:lnTo>
                      <a:pt x="64" y="12"/>
                    </a:lnTo>
                    <a:lnTo>
                      <a:pt x="85" y="16"/>
                    </a:lnTo>
                    <a:lnTo>
                      <a:pt x="105" y="24"/>
                    </a:lnTo>
                    <a:lnTo>
                      <a:pt x="126" y="31"/>
                    </a:lnTo>
                    <a:lnTo>
                      <a:pt x="148" y="40"/>
                    </a:lnTo>
                    <a:lnTo>
                      <a:pt x="168" y="49"/>
                    </a:lnTo>
                    <a:lnTo>
                      <a:pt x="188" y="59"/>
                    </a:lnTo>
                    <a:lnTo>
                      <a:pt x="208" y="71"/>
                    </a:lnTo>
                    <a:lnTo>
                      <a:pt x="227" y="82"/>
                    </a:lnTo>
                    <a:lnTo>
                      <a:pt x="247" y="95"/>
                    </a:lnTo>
                    <a:lnTo>
                      <a:pt x="267" y="108"/>
                    </a:lnTo>
                    <a:lnTo>
                      <a:pt x="286" y="120"/>
                    </a:lnTo>
                    <a:lnTo>
                      <a:pt x="304" y="135"/>
                    </a:lnTo>
                    <a:lnTo>
                      <a:pt x="320" y="149"/>
                    </a:lnTo>
                    <a:lnTo>
                      <a:pt x="338" y="163"/>
                    </a:lnTo>
                    <a:lnTo>
                      <a:pt x="356" y="178"/>
                    </a:lnTo>
                    <a:lnTo>
                      <a:pt x="372" y="193"/>
                    </a:lnTo>
                    <a:lnTo>
                      <a:pt x="388" y="208"/>
                    </a:lnTo>
                    <a:lnTo>
                      <a:pt x="402" y="222"/>
                    </a:lnTo>
                    <a:lnTo>
                      <a:pt x="417" y="237"/>
                    </a:lnTo>
                    <a:lnTo>
                      <a:pt x="431" y="252"/>
                    </a:lnTo>
                    <a:lnTo>
                      <a:pt x="444" y="266"/>
                    </a:lnTo>
                    <a:lnTo>
                      <a:pt x="457" y="280"/>
                    </a:lnTo>
                    <a:lnTo>
                      <a:pt x="468" y="292"/>
                    </a:lnTo>
                    <a:lnTo>
                      <a:pt x="480" y="307"/>
                    </a:lnTo>
                    <a:lnTo>
                      <a:pt x="490" y="319"/>
                    </a:lnTo>
                    <a:lnTo>
                      <a:pt x="499" y="330"/>
                    </a:lnTo>
                    <a:lnTo>
                      <a:pt x="506" y="341"/>
                    </a:lnTo>
                    <a:lnTo>
                      <a:pt x="513" y="353"/>
                    </a:lnTo>
                    <a:lnTo>
                      <a:pt x="520" y="361"/>
                    </a:lnTo>
                    <a:lnTo>
                      <a:pt x="522" y="360"/>
                    </a:lnTo>
                    <a:lnTo>
                      <a:pt x="515" y="351"/>
                    </a:lnTo>
                    <a:lnTo>
                      <a:pt x="508" y="340"/>
                    </a:lnTo>
                    <a:lnTo>
                      <a:pt x="500" y="329"/>
                    </a:lnTo>
                    <a:lnTo>
                      <a:pt x="491" y="318"/>
                    </a:lnTo>
                    <a:lnTo>
                      <a:pt x="481" y="304"/>
                    </a:lnTo>
                    <a:lnTo>
                      <a:pt x="469" y="292"/>
                    </a:lnTo>
                    <a:lnTo>
                      <a:pt x="458" y="278"/>
                    </a:lnTo>
                    <a:lnTo>
                      <a:pt x="446" y="264"/>
                    </a:lnTo>
                    <a:lnTo>
                      <a:pt x="432" y="250"/>
                    </a:lnTo>
                    <a:lnTo>
                      <a:pt x="419" y="235"/>
                    </a:lnTo>
                    <a:lnTo>
                      <a:pt x="404" y="221"/>
                    </a:lnTo>
                    <a:lnTo>
                      <a:pt x="389" y="207"/>
                    </a:lnTo>
                    <a:lnTo>
                      <a:pt x="373" y="192"/>
                    </a:lnTo>
                    <a:lnTo>
                      <a:pt x="357" y="178"/>
                    </a:lnTo>
                    <a:lnTo>
                      <a:pt x="341" y="162"/>
                    </a:lnTo>
                    <a:lnTo>
                      <a:pt x="323" y="148"/>
                    </a:lnTo>
                    <a:lnTo>
                      <a:pt x="305" y="134"/>
                    </a:lnTo>
                    <a:lnTo>
                      <a:pt x="287" y="120"/>
                    </a:lnTo>
                    <a:lnTo>
                      <a:pt x="268" y="106"/>
                    </a:lnTo>
                    <a:lnTo>
                      <a:pt x="249" y="93"/>
                    </a:lnTo>
                    <a:lnTo>
                      <a:pt x="230" y="82"/>
                    </a:lnTo>
                    <a:lnTo>
                      <a:pt x="209" y="70"/>
                    </a:lnTo>
                    <a:lnTo>
                      <a:pt x="189" y="58"/>
                    </a:lnTo>
                    <a:lnTo>
                      <a:pt x="169" y="47"/>
                    </a:lnTo>
                    <a:lnTo>
                      <a:pt x="149" y="38"/>
                    </a:lnTo>
                    <a:lnTo>
                      <a:pt x="129" y="29"/>
                    </a:lnTo>
                    <a:lnTo>
                      <a:pt x="107" y="23"/>
                    </a:lnTo>
                    <a:lnTo>
                      <a:pt x="85" y="15"/>
                    </a:lnTo>
                    <a:lnTo>
                      <a:pt x="64" y="10"/>
                    </a:lnTo>
                    <a:lnTo>
                      <a:pt x="43" y="5"/>
                    </a:lnTo>
                    <a:lnTo>
                      <a:pt x="2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0" name="Freeform 98">
                <a:extLst>
                  <a:ext uri="{FF2B5EF4-FFF2-40B4-BE49-F238E27FC236}">
                    <a16:creationId xmlns:a16="http://schemas.microsoft.com/office/drawing/2014/main" id="{C10941C4-E2F9-4BAA-A153-21AA13559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47"/>
                <a:ext cx="50" cy="23"/>
              </a:xfrm>
              <a:custGeom>
                <a:avLst/>
                <a:gdLst>
                  <a:gd name="T0" fmla="*/ 25 w 152"/>
                  <a:gd name="T1" fmla="*/ 26 h 69"/>
                  <a:gd name="T2" fmla="*/ 42 w 152"/>
                  <a:gd name="T3" fmla="*/ 32 h 69"/>
                  <a:gd name="T4" fmla="*/ 53 w 152"/>
                  <a:gd name="T5" fmla="*/ 35 h 69"/>
                  <a:gd name="T6" fmla="*/ 63 w 152"/>
                  <a:gd name="T7" fmla="*/ 35 h 69"/>
                  <a:gd name="T8" fmla="*/ 72 w 152"/>
                  <a:gd name="T9" fmla="*/ 32 h 69"/>
                  <a:gd name="T10" fmla="*/ 83 w 152"/>
                  <a:gd name="T11" fmla="*/ 26 h 69"/>
                  <a:gd name="T12" fmla="*/ 98 w 152"/>
                  <a:gd name="T13" fmla="*/ 18 h 69"/>
                  <a:gd name="T14" fmla="*/ 122 w 152"/>
                  <a:gd name="T15" fmla="*/ 7 h 69"/>
                  <a:gd name="T16" fmla="*/ 141 w 152"/>
                  <a:gd name="T17" fmla="*/ 0 h 69"/>
                  <a:gd name="T18" fmla="*/ 145 w 152"/>
                  <a:gd name="T19" fmla="*/ 3 h 69"/>
                  <a:gd name="T20" fmla="*/ 150 w 152"/>
                  <a:gd name="T21" fmla="*/ 10 h 69"/>
                  <a:gd name="T22" fmla="*/ 152 w 152"/>
                  <a:gd name="T23" fmla="*/ 19 h 69"/>
                  <a:gd name="T24" fmla="*/ 152 w 152"/>
                  <a:gd name="T25" fmla="*/ 30 h 69"/>
                  <a:gd name="T26" fmla="*/ 150 w 152"/>
                  <a:gd name="T27" fmla="*/ 38 h 69"/>
                  <a:gd name="T28" fmla="*/ 145 w 152"/>
                  <a:gd name="T29" fmla="*/ 44 h 69"/>
                  <a:gd name="T30" fmla="*/ 141 w 152"/>
                  <a:gd name="T31" fmla="*/ 48 h 69"/>
                  <a:gd name="T32" fmla="*/ 124 w 152"/>
                  <a:gd name="T33" fmla="*/ 49 h 69"/>
                  <a:gd name="T34" fmla="*/ 105 w 152"/>
                  <a:gd name="T35" fmla="*/ 51 h 69"/>
                  <a:gd name="T36" fmla="*/ 91 w 152"/>
                  <a:gd name="T37" fmla="*/ 54 h 69"/>
                  <a:gd name="T38" fmla="*/ 79 w 152"/>
                  <a:gd name="T39" fmla="*/ 57 h 69"/>
                  <a:gd name="T40" fmla="*/ 72 w 152"/>
                  <a:gd name="T41" fmla="*/ 60 h 69"/>
                  <a:gd name="T42" fmla="*/ 61 w 152"/>
                  <a:gd name="T43" fmla="*/ 64 h 69"/>
                  <a:gd name="T44" fmla="*/ 46 w 152"/>
                  <a:gd name="T45" fmla="*/ 67 h 69"/>
                  <a:gd name="T46" fmla="*/ 27 w 152"/>
                  <a:gd name="T47" fmla="*/ 68 h 69"/>
                  <a:gd name="T48" fmla="*/ 13 w 152"/>
                  <a:gd name="T49" fmla="*/ 69 h 69"/>
                  <a:gd name="T50" fmla="*/ 6 w 152"/>
                  <a:gd name="T51" fmla="*/ 66 h 69"/>
                  <a:gd name="T52" fmla="*/ 3 w 152"/>
                  <a:gd name="T53" fmla="*/ 60 h 69"/>
                  <a:gd name="T54" fmla="*/ 0 w 152"/>
                  <a:gd name="T55" fmla="*/ 53 h 69"/>
                  <a:gd name="T56" fmla="*/ 0 w 152"/>
                  <a:gd name="T57" fmla="*/ 41 h 69"/>
                  <a:gd name="T58" fmla="*/ 3 w 152"/>
                  <a:gd name="T59" fmla="*/ 32 h 69"/>
                  <a:gd name="T60" fmla="*/ 6 w 152"/>
                  <a:gd name="T61" fmla="*/ 25 h 69"/>
                  <a:gd name="T62" fmla="*/ 12 w 152"/>
                  <a:gd name="T63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69">
                    <a:moveTo>
                      <a:pt x="14" y="22"/>
                    </a:moveTo>
                    <a:lnTo>
                      <a:pt x="25" y="26"/>
                    </a:lnTo>
                    <a:lnTo>
                      <a:pt x="35" y="30"/>
                    </a:lnTo>
                    <a:lnTo>
                      <a:pt x="42" y="32"/>
                    </a:lnTo>
                    <a:lnTo>
                      <a:pt x="49" y="35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3" y="35"/>
                    </a:lnTo>
                    <a:lnTo>
                      <a:pt x="68" y="34"/>
                    </a:lnTo>
                    <a:lnTo>
                      <a:pt x="72" y="32"/>
                    </a:lnTo>
                    <a:lnTo>
                      <a:pt x="77" y="29"/>
                    </a:lnTo>
                    <a:lnTo>
                      <a:pt x="83" y="26"/>
                    </a:lnTo>
                    <a:lnTo>
                      <a:pt x="89" y="22"/>
                    </a:lnTo>
                    <a:lnTo>
                      <a:pt x="98" y="18"/>
                    </a:lnTo>
                    <a:lnTo>
                      <a:pt x="110" y="12"/>
                    </a:lnTo>
                    <a:lnTo>
                      <a:pt x="122" y="7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3" y="1"/>
                    </a:lnTo>
                    <a:lnTo>
                      <a:pt x="145" y="3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2" y="19"/>
                    </a:lnTo>
                    <a:lnTo>
                      <a:pt x="152" y="25"/>
                    </a:lnTo>
                    <a:lnTo>
                      <a:pt x="152" y="30"/>
                    </a:lnTo>
                    <a:lnTo>
                      <a:pt x="151" y="35"/>
                    </a:lnTo>
                    <a:lnTo>
                      <a:pt x="150" y="38"/>
                    </a:lnTo>
                    <a:lnTo>
                      <a:pt x="148" y="43"/>
                    </a:lnTo>
                    <a:lnTo>
                      <a:pt x="145" y="44"/>
                    </a:lnTo>
                    <a:lnTo>
                      <a:pt x="143" y="46"/>
                    </a:lnTo>
                    <a:lnTo>
                      <a:pt x="141" y="48"/>
                    </a:lnTo>
                    <a:lnTo>
                      <a:pt x="137" y="48"/>
                    </a:lnTo>
                    <a:lnTo>
                      <a:pt x="124" y="49"/>
                    </a:lnTo>
                    <a:lnTo>
                      <a:pt x="114" y="50"/>
                    </a:lnTo>
                    <a:lnTo>
                      <a:pt x="105" y="51"/>
                    </a:lnTo>
                    <a:lnTo>
                      <a:pt x="98" y="53"/>
                    </a:lnTo>
                    <a:lnTo>
                      <a:pt x="91" y="54"/>
                    </a:lnTo>
                    <a:lnTo>
                      <a:pt x="86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2" y="60"/>
                    </a:lnTo>
                    <a:lnTo>
                      <a:pt x="67" y="63"/>
                    </a:lnTo>
                    <a:lnTo>
                      <a:pt x="61" y="64"/>
                    </a:lnTo>
                    <a:lnTo>
                      <a:pt x="54" y="65"/>
                    </a:lnTo>
                    <a:lnTo>
                      <a:pt x="46" y="67"/>
                    </a:lnTo>
                    <a:lnTo>
                      <a:pt x="39" y="68"/>
                    </a:lnTo>
                    <a:lnTo>
                      <a:pt x="27" y="68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" y="32"/>
                    </a:lnTo>
                    <a:lnTo>
                      <a:pt x="3" y="28"/>
                    </a:lnTo>
                    <a:lnTo>
                      <a:pt x="6" y="25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1" name="Freeform 99">
                <a:extLst>
                  <a:ext uri="{FF2B5EF4-FFF2-40B4-BE49-F238E27FC236}">
                    <a16:creationId xmlns:a16="http://schemas.microsoft.com/office/drawing/2014/main" id="{9C645C5E-F2D5-4AA7-8EC0-7639ACD3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97"/>
                <a:ext cx="41" cy="21"/>
              </a:xfrm>
              <a:custGeom>
                <a:avLst/>
                <a:gdLst>
                  <a:gd name="T0" fmla="*/ 15 w 123"/>
                  <a:gd name="T1" fmla="*/ 15 h 63"/>
                  <a:gd name="T2" fmla="*/ 33 w 123"/>
                  <a:gd name="T3" fmla="*/ 23 h 63"/>
                  <a:gd name="T4" fmla="*/ 43 w 123"/>
                  <a:gd name="T5" fmla="*/ 29 h 63"/>
                  <a:gd name="T6" fmla="*/ 50 w 123"/>
                  <a:gd name="T7" fmla="*/ 31 h 63"/>
                  <a:gd name="T8" fmla="*/ 53 w 123"/>
                  <a:gd name="T9" fmla="*/ 31 h 63"/>
                  <a:gd name="T10" fmla="*/ 59 w 123"/>
                  <a:gd name="T11" fmla="*/ 27 h 63"/>
                  <a:gd name="T12" fmla="*/ 67 w 123"/>
                  <a:gd name="T13" fmla="*/ 21 h 63"/>
                  <a:gd name="T14" fmla="*/ 82 w 123"/>
                  <a:gd name="T15" fmla="*/ 12 h 63"/>
                  <a:gd name="T16" fmla="*/ 108 w 123"/>
                  <a:gd name="T17" fmla="*/ 1 h 63"/>
                  <a:gd name="T18" fmla="*/ 111 w 123"/>
                  <a:gd name="T19" fmla="*/ 0 h 63"/>
                  <a:gd name="T20" fmla="*/ 114 w 123"/>
                  <a:gd name="T21" fmla="*/ 1 h 63"/>
                  <a:gd name="T22" fmla="*/ 116 w 123"/>
                  <a:gd name="T23" fmla="*/ 2 h 63"/>
                  <a:gd name="T24" fmla="*/ 118 w 123"/>
                  <a:gd name="T25" fmla="*/ 6 h 63"/>
                  <a:gd name="T26" fmla="*/ 120 w 123"/>
                  <a:gd name="T27" fmla="*/ 10 h 63"/>
                  <a:gd name="T28" fmla="*/ 121 w 123"/>
                  <a:gd name="T29" fmla="*/ 14 h 63"/>
                  <a:gd name="T30" fmla="*/ 123 w 123"/>
                  <a:gd name="T31" fmla="*/ 19 h 63"/>
                  <a:gd name="T32" fmla="*/ 123 w 123"/>
                  <a:gd name="T33" fmla="*/ 24 h 63"/>
                  <a:gd name="T34" fmla="*/ 123 w 123"/>
                  <a:gd name="T35" fmla="*/ 30 h 63"/>
                  <a:gd name="T36" fmla="*/ 121 w 123"/>
                  <a:gd name="T37" fmla="*/ 33 h 63"/>
                  <a:gd name="T38" fmla="*/ 120 w 123"/>
                  <a:gd name="T39" fmla="*/ 39 h 63"/>
                  <a:gd name="T40" fmla="*/ 118 w 123"/>
                  <a:gd name="T41" fmla="*/ 41 h 63"/>
                  <a:gd name="T42" fmla="*/ 116 w 123"/>
                  <a:gd name="T43" fmla="*/ 45 h 63"/>
                  <a:gd name="T44" fmla="*/ 114 w 123"/>
                  <a:gd name="T45" fmla="*/ 47 h 63"/>
                  <a:gd name="T46" fmla="*/ 111 w 123"/>
                  <a:gd name="T47" fmla="*/ 49 h 63"/>
                  <a:gd name="T48" fmla="*/ 108 w 123"/>
                  <a:gd name="T49" fmla="*/ 49 h 63"/>
                  <a:gd name="T50" fmla="*/ 87 w 123"/>
                  <a:gd name="T51" fmla="*/ 49 h 63"/>
                  <a:gd name="T52" fmla="*/ 73 w 123"/>
                  <a:gd name="T53" fmla="*/ 51 h 63"/>
                  <a:gd name="T54" fmla="*/ 65 w 123"/>
                  <a:gd name="T55" fmla="*/ 54 h 63"/>
                  <a:gd name="T56" fmla="*/ 61 w 123"/>
                  <a:gd name="T57" fmla="*/ 56 h 63"/>
                  <a:gd name="T58" fmla="*/ 56 w 123"/>
                  <a:gd name="T59" fmla="*/ 58 h 63"/>
                  <a:gd name="T60" fmla="*/ 50 w 123"/>
                  <a:gd name="T61" fmla="*/ 60 h 63"/>
                  <a:gd name="T62" fmla="*/ 35 w 123"/>
                  <a:gd name="T63" fmla="*/ 63 h 63"/>
                  <a:gd name="T64" fmla="*/ 15 w 123"/>
                  <a:gd name="T65" fmla="*/ 63 h 63"/>
                  <a:gd name="T66" fmla="*/ 12 w 123"/>
                  <a:gd name="T67" fmla="*/ 63 h 63"/>
                  <a:gd name="T68" fmla="*/ 8 w 123"/>
                  <a:gd name="T69" fmla="*/ 61 h 63"/>
                  <a:gd name="T70" fmla="*/ 7 w 123"/>
                  <a:gd name="T71" fmla="*/ 59 h 63"/>
                  <a:gd name="T72" fmla="*/ 4 w 123"/>
                  <a:gd name="T73" fmla="*/ 57 h 63"/>
                  <a:gd name="T74" fmla="*/ 3 w 123"/>
                  <a:gd name="T75" fmla="*/ 54 h 63"/>
                  <a:gd name="T76" fmla="*/ 0 w 123"/>
                  <a:gd name="T77" fmla="*/ 49 h 63"/>
                  <a:gd name="T78" fmla="*/ 0 w 123"/>
                  <a:gd name="T79" fmla="*/ 45 h 63"/>
                  <a:gd name="T80" fmla="*/ 0 w 123"/>
                  <a:gd name="T81" fmla="*/ 40 h 63"/>
                  <a:gd name="T82" fmla="*/ 0 w 123"/>
                  <a:gd name="T83" fmla="*/ 34 h 63"/>
                  <a:gd name="T84" fmla="*/ 0 w 123"/>
                  <a:gd name="T85" fmla="*/ 30 h 63"/>
                  <a:gd name="T86" fmla="*/ 3 w 123"/>
                  <a:gd name="T87" fmla="*/ 26 h 63"/>
                  <a:gd name="T88" fmla="*/ 4 w 123"/>
                  <a:gd name="T89" fmla="*/ 21 h 63"/>
                  <a:gd name="T90" fmla="*/ 7 w 123"/>
                  <a:gd name="T91" fmla="*/ 19 h 63"/>
                  <a:gd name="T92" fmla="*/ 8 w 123"/>
                  <a:gd name="T93" fmla="*/ 17 h 63"/>
                  <a:gd name="T94" fmla="*/ 12 w 123"/>
                  <a:gd name="T95" fmla="*/ 15 h 63"/>
                  <a:gd name="T96" fmla="*/ 15 w 123"/>
                  <a:gd name="T97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3">
                    <a:moveTo>
                      <a:pt x="15" y="15"/>
                    </a:moveTo>
                    <a:lnTo>
                      <a:pt x="33" y="23"/>
                    </a:lnTo>
                    <a:lnTo>
                      <a:pt x="43" y="29"/>
                    </a:lnTo>
                    <a:lnTo>
                      <a:pt x="50" y="31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7" y="21"/>
                    </a:lnTo>
                    <a:lnTo>
                      <a:pt x="82" y="12"/>
                    </a:lnTo>
                    <a:lnTo>
                      <a:pt x="108" y="1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2"/>
                    </a:lnTo>
                    <a:lnTo>
                      <a:pt x="118" y="6"/>
                    </a:lnTo>
                    <a:lnTo>
                      <a:pt x="120" y="10"/>
                    </a:lnTo>
                    <a:lnTo>
                      <a:pt x="121" y="14"/>
                    </a:lnTo>
                    <a:lnTo>
                      <a:pt x="123" y="19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121" y="33"/>
                    </a:lnTo>
                    <a:lnTo>
                      <a:pt x="120" y="39"/>
                    </a:lnTo>
                    <a:lnTo>
                      <a:pt x="118" y="41"/>
                    </a:lnTo>
                    <a:lnTo>
                      <a:pt x="116" y="45"/>
                    </a:lnTo>
                    <a:lnTo>
                      <a:pt x="114" y="47"/>
                    </a:lnTo>
                    <a:lnTo>
                      <a:pt x="111" y="49"/>
                    </a:lnTo>
                    <a:lnTo>
                      <a:pt x="108" y="49"/>
                    </a:lnTo>
                    <a:lnTo>
                      <a:pt x="87" y="49"/>
                    </a:lnTo>
                    <a:lnTo>
                      <a:pt x="73" y="51"/>
                    </a:lnTo>
                    <a:lnTo>
                      <a:pt x="65" y="54"/>
                    </a:lnTo>
                    <a:lnTo>
                      <a:pt x="61" y="56"/>
                    </a:lnTo>
                    <a:lnTo>
                      <a:pt x="56" y="58"/>
                    </a:lnTo>
                    <a:lnTo>
                      <a:pt x="50" y="60"/>
                    </a:lnTo>
                    <a:lnTo>
                      <a:pt x="3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8" y="61"/>
                    </a:lnTo>
                    <a:lnTo>
                      <a:pt x="7" y="59"/>
                    </a:lnTo>
                    <a:lnTo>
                      <a:pt x="4" y="57"/>
                    </a:lnTo>
                    <a:lnTo>
                      <a:pt x="3" y="54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3" y="26"/>
                    </a:lnTo>
                    <a:lnTo>
                      <a:pt x="4" y="21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12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2" name="Freeform 100">
                <a:extLst>
                  <a:ext uri="{FF2B5EF4-FFF2-40B4-BE49-F238E27FC236}">
                    <a16:creationId xmlns:a16="http://schemas.microsoft.com/office/drawing/2014/main" id="{028A6242-211A-4C4E-A677-4C5686CAB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7"/>
                <a:ext cx="39" cy="18"/>
              </a:xfrm>
              <a:custGeom>
                <a:avLst/>
                <a:gdLst>
                  <a:gd name="T0" fmla="*/ 14 w 117"/>
                  <a:gd name="T1" fmla="*/ 7 h 54"/>
                  <a:gd name="T2" fmla="*/ 32 w 117"/>
                  <a:gd name="T3" fmla="*/ 15 h 54"/>
                  <a:gd name="T4" fmla="*/ 42 w 117"/>
                  <a:gd name="T5" fmla="*/ 20 h 54"/>
                  <a:gd name="T6" fmla="*/ 46 w 117"/>
                  <a:gd name="T7" fmla="*/ 25 h 54"/>
                  <a:gd name="T8" fmla="*/ 50 w 117"/>
                  <a:gd name="T9" fmla="*/ 26 h 54"/>
                  <a:gd name="T10" fmla="*/ 54 w 117"/>
                  <a:gd name="T11" fmla="*/ 24 h 54"/>
                  <a:gd name="T12" fmla="*/ 60 w 117"/>
                  <a:gd name="T13" fmla="*/ 20 h 54"/>
                  <a:gd name="T14" fmla="*/ 77 w 117"/>
                  <a:gd name="T15" fmla="*/ 11 h 54"/>
                  <a:gd name="T16" fmla="*/ 102 w 117"/>
                  <a:gd name="T17" fmla="*/ 0 h 54"/>
                  <a:gd name="T18" fmla="*/ 105 w 117"/>
                  <a:gd name="T19" fmla="*/ 0 h 54"/>
                  <a:gd name="T20" fmla="*/ 108 w 117"/>
                  <a:gd name="T21" fmla="*/ 1 h 54"/>
                  <a:gd name="T22" fmla="*/ 111 w 117"/>
                  <a:gd name="T23" fmla="*/ 3 h 54"/>
                  <a:gd name="T24" fmla="*/ 113 w 117"/>
                  <a:gd name="T25" fmla="*/ 7 h 54"/>
                  <a:gd name="T26" fmla="*/ 115 w 117"/>
                  <a:gd name="T27" fmla="*/ 10 h 54"/>
                  <a:gd name="T28" fmla="*/ 116 w 117"/>
                  <a:gd name="T29" fmla="*/ 15 h 54"/>
                  <a:gd name="T30" fmla="*/ 117 w 117"/>
                  <a:gd name="T31" fmla="*/ 20 h 54"/>
                  <a:gd name="T32" fmla="*/ 117 w 117"/>
                  <a:gd name="T33" fmla="*/ 25 h 54"/>
                  <a:gd name="T34" fmla="*/ 117 w 117"/>
                  <a:gd name="T35" fmla="*/ 30 h 54"/>
                  <a:gd name="T36" fmla="*/ 116 w 117"/>
                  <a:gd name="T37" fmla="*/ 34 h 54"/>
                  <a:gd name="T38" fmla="*/ 115 w 117"/>
                  <a:gd name="T39" fmla="*/ 38 h 54"/>
                  <a:gd name="T40" fmla="*/ 113 w 117"/>
                  <a:gd name="T41" fmla="*/ 43 h 54"/>
                  <a:gd name="T42" fmla="*/ 111 w 117"/>
                  <a:gd name="T43" fmla="*/ 45 h 54"/>
                  <a:gd name="T44" fmla="*/ 108 w 117"/>
                  <a:gd name="T45" fmla="*/ 47 h 54"/>
                  <a:gd name="T46" fmla="*/ 105 w 117"/>
                  <a:gd name="T47" fmla="*/ 48 h 54"/>
                  <a:gd name="T48" fmla="*/ 102 w 117"/>
                  <a:gd name="T49" fmla="*/ 48 h 54"/>
                  <a:gd name="T50" fmla="*/ 80 w 117"/>
                  <a:gd name="T51" fmla="*/ 49 h 54"/>
                  <a:gd name="T52" fmla="*/ 67 w 117"/>
                  <a:gd name="T53" fmla="*/ 51 h 54"/>
                  <a:gd name="T54" fmla="*/ 61 w 117"/>
                  <a:gd name="T55" fmla="*/ 51 h 54"/>
                  <a:gd name="T56" fmla="*/ 58 w 117"/>
                  <a:gd name="T57" fmla="*/ 51 h 54"/>
                  <a:gd name="T58" fmla="*/ 55 w 117"/>
                  <a:gd name="T59" fmla="*/ 52 h 54"/>
                  <a:gd name="T60" fmla="*/ 48 w 117"/>
                  <a:gd name="T61" fmla="*/ 53 h 54"/>
                  <a:gd name="T62" fmla="*/ 34 w 117"/>
                  <a:gd name="T63" fmla="*/ 53 h 54"/>
                  <a:gd name="T64" fmla="*/ 14 w 117"/>
                  <a:gd name="T65" fmla="*/ 54 h 54"/>
                  <a:gd name="T66" fmla="*/ 11 w 117"/>
                  <a:gd name="T67" fmla="*/ 53 h 54"/>
                  <a:gd name="T68" fmla="*/ 8 w 117"/>
                  <a:gd name="T69" fmla="*/ 52 h 54"/>
                  <a:gd name="T70" fmla="*/ 5 w 117"/>
                  <a:gd name="T71" fmla="*/ 51 h 54"/>
                  <a:gd name="T72" fmla="*/ 3 w 117"/>
                  <a:gd name="T73" fmla="*/ 47 h 54"/>
                  <a:gd name="T74" fmla="*/ 2 w 117"/>
                  <a:gd name="T75" fmla="*/ 45 h 54"/>
                  <a:gd name="T76" fmla="*/ 0 w 117"/>
                  <a:gd name="T77" fmla="*/ 41 h 54"/>
                  <a:gd name="T78" fmla="*/ 0 w 117"/>
                  <a:gd name="T79" fmla="*/ 36 h 54"/>
                  <a:gd name="T80" fmla="*/ 0 w 117"/>
                  <a:gd name="T81" fmla="*/ 30 h 54"/>
                  <a:gd name="T82" fmla="*/ 0 w 117"/>
                  <a:gd name="T83" fmla="*/ 26 h 54"/>
                  <a:gd name="T84" fmla="*/ 0 w 117"/>
                  <a:gd name="T85" fmla="*/ 21 h 54"/>
                  <a:gd name="T86" fmla="*/ 2 w 117"/>
                  <a:gd name="T87" fmla="*/ 16 h 54"/>
                  <a:gd name="T88" fmla="*/ 3 w 117"/>
                  <a:gd name="T89" fmla="*/ 12 h 54"/>
                  <a:gd name="T90" fmla="*/ 5 w 117"/>
                  <a:gd name="T91" fmla="*/ 9 h 54"/>
                  <a:gd name="T92" fmla="*/ 8 w 117"/>
                  <a:gd name="T93" fmla="*/ 7 h 54"/>
                  <a:gd name="T94" fmla="*/ 11 w 117"/>
                  <a:gd name="T95" fmla="*/ 6 h 54"/>
                  <a:gd name="T96" fmla="*/ 14 w 117"/>
                  <a:gd name="T9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54">
                    <a:moveTo>
                      <a:pt x="14" y="7"/>
                    </a:moveTo>
                    <a:lnTo>
                      <a:pt x="32" y="15"/>
                    </a:lnTo>
                    <a:lnTo>
                      <a:pt x="42" y="20"/>
                    </a:lnTo>
                    <a:lnTo>
                      <a:pt x="46" y="25"/>
                    </a:lnTo>
                    <a:lnTo>
                      <a:pt x="50" y="26"/>
                    </a:lnTo>
                    <a:lnTo>
                      <a:pt x="54" y="24"/>
                    </a:lnTo>
                    <a:lnTo>
                      <a:pt x="60" y="20"/>
                    </a:lnTo>
                    <a:lnTo>
                      <a:pt x="77" y="11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8" y="1"/>
                    </a:lnTo>
                    <a:lnTo>
                      <a:pt x="111" y="3"/>
                    </a:lnTo>
                    <a:lnTo>
                      <a:pt x="113" y="7"/>
                    </a:lnTo>
                    <a:lnTo>
                      <a:pt x="115" y="10"/>
                    </a:lnTo>
                    <a:lnTo>
                      <a:pt x="116" y="15"/>
                    </a:lnTo>
                    <a:lnTo>
                      <a:pt x="117" y="20"/>
                    </a:lnTo>
                    <a:lnTo>
                      <a:pt x="117" y="25"/>
                    </a:lnTo>
                    <a:lnTo>
                      <a:pt x="117" y="30"/>
                    </a:lnTo>
                    <a:lnTo>
                      <a:pt x="116" y="34"/>
                    </a:lnTo>
                    <a:lnTo>
                      <a:pt x="115" y="38"/>
                    </a:lnTo>
                    <a:lnTo>
                      <a:pt x="113" y="43"/>
                    </a:lnTo>
                    <a:lnTo>
                      <a:pt x="111" y="45"/>
                    </a:lnTo>
                    <a:lnTo>
                      <a:pt x="108" y="47"/>
                    </a:lnTo>
                    <a:lnTo>
                      <a:pt x="105" y="48"/>
                    </a:lnTo>
                    <a:lnTo>
                      <a:pt x="102" y="48"/>
                    </a:lnTo>
                    <a:lnTo>
                      <a:pt x="80" y="49"/>
                    </a:lnTo>
                    <a:lnTo>
                      <a:pt x="67" y="51"/>
                    </a:lnTo>
                    <a:lnTo>
                      <a:pt x="61" y="51"/>
                    </a:lnTo>
                    <a:lnTo>
                      <a:pt x="58" y="51"/>
                    </a:lnTo>
                    <a:lnTo>
                      <a:pt x="55" y="52"/>
                    </a:lnTo>
                    <a:lnTo>
                      <a:pt x="48" y="53"/>
                    </a:lnTo>
                    <a:lnTo>
                      <a:pt x="34" y="53"/>
                    </a:lnTo>
                    <a:lnTo>
                      <a:pt x="14" y="54"/>
                    </a:lnTo>
                    <a:lnTo>
                      <a:pt x="11" y="53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5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3" name="Freeform 101">
                <a:extLst>
                  <a:ext uri="{FF2B5EF4-FFF2-40B4-BE49-F238E27FC236}">
                    <a16:creationId xmlns:a16="http://schemas.microsoft.com/office/drawing/2014/main" id="{E496EBC7-8BCE-4D16-8005-E304682B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479"/>
                <a:ext cx="41" cy="19"/>
              </a:xfrm>
              <a:custGeom>
                <a:avLst/>
                <a:gdLst>
                  <a:gd name="T0" fmla="*/ 13 w 124"/>
                  <a:gd name="T1" fmla="*/ 12 h 56"/>
                  <a:gd name="T2" fmla="*/ 31 w 124"/>
                  <a:gd name="T3" fmla="*/ 18 h 56"/>
                  <a:gd name="T4" fmla="*/ 42 w 124"/>
                  <a:gd name="T5" fmla="*/ 24 h 56"/>
                  <a:gd name="T6" fmla="*/ 49 w 124"/>
                  <a:gd name="T7" fmla="*/ 26 h 56"/>
                  <a:gd name="T8" fmla="*/ 55 w 124"/>
                  <a:gd name="T9" fmla="*/ 27 h 56"/>
                  <a:gd name="T10" fmla="*/ 60 w 124"/>
                  <a:gd name="T11" fmla="*/ 24 h 56"/>
                  <a:gd name="T12" fmla="*/ 69 w 124"/>
                  <a:gd name="T13" fmla="*/ 19 h 56"/>
                  <a:gd name="T14" fmla="*/ 85 w 124"/>
                  <a:gd name="T15" fmla="*/ 12 h 56"/>
                  <a:gd name="T16" fmla="*/ 111 w 124"/>
                  <a:gd name="T17" fmla="*/ 2 h 56"/>
                  <a:gd name="T18" fmla="*/ 114 w 124"/>
                  <a:gd name="T19" fmla="*/ 0 h 56"/>
                  <a:gd name="T20" fmla="*/ 116 w 124"/>
                  <a:gd name="T21" fmla="*/ 2 h 56"/>
                  <a:gd name="T22" fmla="*/ 118 w 124"/>
                  <a:gd name="T23" fmla="*/ 3 h 56"/>
                  <a:gd name="T24" fmla="*/ 121 w 124"/>
                  <a:gd name="T25" fmla="*/ 6 h 56"/>
                  <a:gd name="T26" fmla="*/ 122 w 124"/>
                  <a:gd name="T27" fmla="*/ 9 h 56"/>
                  <a:gd name="T28" fmla="*/ 124 w 124"/>
                  <a:gd name="T29" fmla="*/ 14 h 56"/>
                  <a:gd name="T30" fmla="*/ 124 w 124"/>
                  <a:gd name="T31" fmla="*/ 18 h 56"/>
                  <a:gd name="T32" fmla="*/ 124 w 124"/>
                  <a:gd name="T33" fmla="*/ 24 h 56"/>
                  <a:gd name="T34" fmla="*/ 124 w 124"/>
                  <a:gd name="T35" fmla="*/ 28 h 56"/>
                  <a:gd name="T36" fmla="*/ 124 w 124"/>
                  <a:gd name="T37" fmla="*/ 33 h 56"/>
                  <a:gd name="T38" fmla="*/ 122 w 124"/>
                  <a:gd name="T39" fmla="*/ 37 h 56"/>
                  <a:gd name="T40" fmla="*/ 121 w 124"/>
                  <a:gd name="T41" fmla="*/ 40 h 56"/>
                  <a:gd name="T42" fmla="*/ 118 w 124"/>
                  <a:gd name="T43" fmla="*/ 43 h 56"/>
                  <a:gd name="T44" fmla="*/ 116 w 124"/>
                  <a:gd name="T45" fmla="*/ 45 h 56"/>
                  <a:gd name="T46" fmla="*/ 114 w 124"/>
                  <a:gd name="T47" fmla="*/ 46 h 56"/>
                  <a:gd name="T48" fmla="*/ 111 w 124"/>
                  <a:gd name="T49" fmla="*/ 48 h 56"/>
                  <a:gd name="T50" fmla="*/ 89 w 124"/>
                  <a:gd name="T51" fmla="*/ 49 h 56"/>
                  <a:gd name="T52" fmla="*/ 77 w 124"/>
                  <a:gd name="T53" fmla="*/ 50 h 56"/>
                  <a:gd name="T54" fmla="*/ 67 w 124"/>
                  <a:gd name="T55" fmla="*/ 50 h 56"/>
                  <a:gd name="T56" fmla="*/ 61 w 124"/>
                  <a:gd name="T57" fmla="*/ 52 h 56"/>
                  <a:gd name="T58" fmla="*/ 56 w 124"/>
                  <a:gd name="T59" fmla="*/ 53 h 56"/>
                  <a:gd name="T60" fmla="*/ 48 w 124"/>
                  <a:gd name="T61" fmla="*/ 54 h 56"/>
                  <a:gd name="T62" fmla="*/ 34 w 124"/>
                  <a:gd name="T63" fmla="*/ 55 h 56"/>
                  <a:gd name="T64" fmla="*/ 13 w 124"/>
                  <a:gd name="T65" fmla="*/ 56 h 56"/>
                  <a:gd name="T66" fmla="*/ 10 w 124"/>
                  <a:gd name="T67" fmla="*/ 55 h 56"/>
                  <a:gd name="T68" fmla="*/ 7 w 124"/>
                  <a:gd name="T69" fmla="*/ 54 h 56"/>
                  <a:gd name="T70" fmla="*/ 4 w 124"/>
                  <a:gd name="T71" fmla="*/ 53 h 56"/>
                  <a:gd name="T72" fmla="*/ 3 w 124"/>
                  <a:gd name="T73" fmla="*/ 50 h 56"/>
                  <a:gd name="T74" fmla="*/ 2 w 124"/>
                  <a:gd name="T75" fmla="*/ 48 h 56"/>
                  <a:gd name="T76" fmla="*/ 1 w 124"/>
                  <a:gd name="T77" fmla="*/ 43 h 56"/>
                  <a:gd name="T78" fmla="*/ 0 w 124"/>
                  <a:gd name="T79" fmla="*/ 39 h 56"/>
                  <a:gd name="T80" fmla="*/ 0 w 124"/>
                  <a:gd name="T81" fmla="*/ 34 h 56"/>
                  <a:gd name="T82" fmla="*/ 0 w 124"/>
                  <a:gd name="T83" fmla="*/ 30 h 56"/>
                  <a:gd name="T84" fmla="*/ 1 w 124"/>
                  <a:gd name="T85" fmla="*/ 24 h 56"/>
                  <a:gd name="T86" fmla="*/ 2 w 124"/>
                  <a:gd name="T87" fmla="*/ 19 h 56"/>
                  <a:gd name="T88" fmla="*/ 3 w 124"/>
                  <a:gd name="T89" fmla="*/ 16 h 56"/>
                  <a:gd name="T90" fmla="*/ 4 w 124"/>
                  <a:gd name="T91" fmla="*/ 14 h 56"/>
                  <a:gd name="T92" fmla="*/ 7 w 124"/>
                  <a:gd name="T93" fmla="*/ 12 h 56"/>
                  <a:gd name="T94" fmla="*/ 10 w 124"/>
                  <a:gd name="T95" fmla="*/ 10 h 56"/>
                  <a:gd name="T96" fmla="*/ 13 w 124"/>
                  <a:gd name="T97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56">
                    <a:moveTo>
                      <a:pt x="13" y="12"/>
                    </a:moveTo>
                    <a:lnTo>
                      <a:pt x="31" y="18"/>
                    </a:lnTo>
                    <a:lnTo>
                      <a:pt x="42" y="24"/>
                    </a:lnTo>
                    <a:lnTo>
                      <a:pt x="49" y="26"/>
                    </a:lnTo>
                    <a:lnTo>
                      <a:pt x="55" y="27"/>
                    </a:lnTo>
                    <a:lnTo>
                      <a:pt x="60" y="24"/>
                    </a:lnTo>
                    <a:lnTo>
                      <a:pt x="69" y="19"/>
                    </a:lnTo>
                    <a:lnTo>
                      <a:pt x="85" y="12"/>
                    </a:lnTo>
                    <a:lnTo>
                      <a:pt x="111" y="2"/>
                    </a:lnTo>
                    <a:lnTo>
                      <a:pt x="114" y="0"/>
                    </a:lnTo>
                    <a:lnTo>
                      <a:pt x="116" y="2"/>
                    </a:lnTo>
                    <a:lnTo>
                      <a:pt x="118" y="3"/>
                    </a:lnTo>
                    <a:lnTo>
                      <a:pt x="121" y="6"/>
                    </a:lnTo>
                    <a:lnTo>
                      <a:pt x="122" y="9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3"/>
                    </a:lnTo>
                    <a:lnTo>
                      <a:pt x="122" y="37"/>
                    </a:lnTo>
                    <a:lnTo>
                      <a:pt x="121" y="40"/>
                    </a:lnTo>
                    <a:lnTo>
                      <a:pt x="118" y="43"/>
                    </a:lnTo>
                    <a:lnTo>
                      <a:pt x="116" y="45"/>
                    </a:lnTo>
                    <a:lnTo>
                      <a:pt x="114" y="46"/>
                    </a:lnTo>
                    <a:lnTo>
                      <a:pt x="111" y="48"/>
                    </a:lnTo>
                    <a:lnTo>
                      <a:pt x="89" y="49"/>
                    </a:lnTo>
                    <a:lnTo>
                      <a:pt x="77" y="50"/>
                    </a:lnTo>
                    <a:lnTo>
                      <a:pt x="67" y="50"/>
                    </a:lnTo>
                    <a:lnTo>
                      <a:pt x="61" y="52"/>
                    </a:lnTo>
                    <a:lnTo>
                      <a:pt x="56" y="53"/>
                    </a:lnTo>
                    <a:lnTo>
                      <a:pt x="48" y="54"/>
                    </a:lnTo>
                    <a:lnTo>
                      <a:pt x="34" y="55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4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4" name="Freeform 102">
                <a:extLst>
                  <a:ext uri="{FF2B5EF4-FFF2-40B4-BE49-F238E27FC236}">
                    <a16:creationId xmlns:a16="http://schemas.microsoft.com/office/drawing/2014/main" id="{02FA2580-FD7F-48E6-B0B4-86964DD3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422"/>
                <a:ext cx="98" cy="51"/>
              </a:xfrm>
              <a:custGeom>
                <a:avLst/>
                <a:gdLst>
                  <a:gd name="T0" fmla="*/ 44 w 294"/>
                  <a:gd name="T1" fmla="*/ 50 h 153"/>
                  <a:gd name="T2" fmla="*/ 59 w 294"/>
                  <a:gd name="T3" fmla="*/ 49 h 153"/>
                  <a:gd name="T4" fmla="*/ 71 w 294"/>
                  <a:gd name="T5" fmla="*/ 48 h 153"/>
                  <a:gd name="T6" fmla="*/ 83 w 294"/>
                  <a:gd name="T7" fmla="*/ 47 h 153"/>
                  <a:gd name="T8" fmla="*/ 93 w 294"/>
                  <a:gd name="T9" fmla="*/ 47 h 153"/>
                  <a:gd name="T10" fmla="*/ 103 w 294"/>
                  <a:gd name="T11" fmla="*/ 47 h 153"/>
                  <a:gd name="T12" fmla="*/ 112 w 294"/>
                  <a:gd name="T13" fmla="*/ 48 h 153"/>
                  <a:gd name="T14" fmla="*/ 120 w 294"/>
                  <a:gd name="T15" fmla="*/ 50 h 153"/>
                  <a:gd name="T16" fmla="*/ 127 w 294"/>
                  <a:gd name="T17" fmla="*/ 51 h 153"/>
                  <a:gd name="T18" fmla="*/ 134 w 294"/>
                  <a:gd name="T19" fmla="*/ 54 h 153"/>
                  <a:gd name="T20" fmla="*/ 142 w 294"/>
                  <a:gd name="T21" fmla="*/ 57 h 153"/>
                  <a:gd name="T22" fmla="*/ 149 w 294"/>
                  <a:gd name="T23" fmla="*/ 60 h 153"/>
                  <a:gd name="T24" fmla="*/ 157 w 294"/>
                  <a:gd name="T25" fmla="*/ 65 h 153"/>
                  <a:gd name="T26" fmla="*/ 166 w 294"/>
                  <a:gd name="T27" fmla="*/ 69 h 153"/>
                  <a:gd name="T28" fmla="*/ 173 w 294"/>
                  <a:gd name="T29" fmla="*/ 72 h 153"/>
                  <a:gd name="T30" fmla="*/ 183 w 294"/>
                  <a:gd name="T31" fmla="*/ 77 h 153"/>
                  <a:gd name="T32" fmla="*/ 192 w 294"/>
                  <a:gd name="T33" fmla="*/ 81 h 153"/>
                  <a:gd name="T34" fmla="*/ 216 w 294"/>
                  <a:gd name="T35" fmla="*/ 95 h 153"/>
                  <a:gd name="T36" fmla="*/ 234 w 294"/>
                  <a:gd name="T37" fmla="*/ 111 h 153"/>
                  <a:gd name="T38" fmla="*/ 247 w 294"/>
                  <a:gd name="T39" fmla="*/ 126 h 153"/>
                  <a:gd name="T40" fmla="*/ 257 w 294"/>
                  <a:gd name="T41" fmla="*/ 139 h 153"/>
                  <a:gd name="T42" fmla="*/ 265 w 294"/>
                  <a:gd name="T43" fmla="*/ 149 h 153"/>
                  <a:gd name="T44" fmla="*/ 273 w 294"/>
                  <a:gd name="T45" fmla="*/ 153 h 153"/>
                  <a:gd name="T46" fmla="*/ 282 w 294"/>
                  <a:gd name="T47" fmla="*/ 152 h 153"/>
                  <a:gd name="T48" fmla="*/ 293 w 294"/>
                  <a:gd name="T49" fmla="*/ 142 h 153"/>
                  <a:gd name="T50" fmla="*/ 294 w 294"/>
                  <a:gd name="T51" fmla="*/ 136 h 153"/>
                  <a:gd name="T52" fmla="*/ 292 w 294"/>
                  <a:gd name="T53" fmla="*/ 127 h 153"/>
                  <a:gd name="T54" fmla="*/ 285 w 294"/>
                  <a:gd name="T55" fmla="*/ 115 h 153"/>
                  <a:gd name="T56" fmla="*/ 277 w 294"/>
                  <a:gd name="T57" fmla="*/ 100 h 153"/>
                  <a:gd name="T58" fmla="*/ 264 w 294"/>
                  <a:gd name="T59" fmla="*/ 86 h 153"/>
                  <a:gd name="T60" fmla="*/ 250 w 294"/>
                  <a:gd name="T61" fmla="*/ 70 h 153"/>
                  <a:gd name="T62" fmla="*/ 233 w 294"/>
                  <a:gd name="T63" fmla="*/ 57 h 153"/>
                  <a:gd name="T64" fmla="*/ 213 w 294"/>
                  <a:gd name="T65" fmla="*/ 43 h 153"/>
                  <a:gd name="T66" fmla="*/ 203 w 294"/>
                  <a:gd name="T67" fmla="*/ 38 h 153"/>
                  <a:gd name="T68" fmla="*/ 192 w 294"/>
                  <a:gd name="T69" fmla="*/ 32 h 153"/>
                  <a:gd name="T70" fmla="*/ 183 w 294"/>
                  <a:gd name="T71" fmla="*/ 25 h 153"/>
                  <a:gd name="T72" fmla="*/ 174 w 294"/>
                  <a:gd name="T73" fmla="*/ 21 h 153"/>
                  <a:gd name="T74" fmla="*/ 167 w 294"/>
                  <a:gd name="T75" fmla="*/ 16 h 153"/>
                  <a:gd name="T76" fmla="*/ 158 w 294"/>
                  <a:gd name="T77" fmla="*/ 12 h 153"/>
                  <a:gd name="T78" fmla="*/ 150 w 294"/>
                  <a:gd name="T79" fmla="*/ 9 h 153"/>
                  <a:gd name="T80" fmla="*/ 141 w 294"/>
                  <a:gd name="T81" fmla="*/ 5 h 153"/>
                  <a:gd name="T82" fmla="*/ 133 w 294"/>
                  <a:gd name="T83" fmla="*/ 3 h 153"/>
                  <a:gd name="T84" fmla="*/ 124 w 294"/>
                  <a:gd name="T85" fmla="*/ 1 h 153"/>
                  <a:gd name="T86" fmla="*/ 113 w 294"/>
                  <a:gd name="T87" fmla="*/ 0 h 153"/>
                  <a:gd name="T88" fmla="*/ 103 w 294"/>
                  <a:gd name="T89" fmla="*/ 0 h 153"/>
                  <a:gd name="T90" fmla="*/ 93 w 294"/>
                  <a:gd name="T91" fmla="*/ 0 h 153"/>
                  <a:gd name="T92" fmla="*/ 80 w 294"/>
                  <a:gd name="T93" fmla="*/ 1 h 153"/>
                  <a:gd name="T94" fmla="*/ 67 w 294"/>
                  <a:gd name="T95" fmla="*/ 2 h 153"/>
                  <a:gd name="T96" fmla="*/ 52 w 294"/>
                  <a:gd name="T97" fmla="*/ 4 h 153"/>
                  <a:gd name="T98" fmla="*/ 29 w 294"/>
                  <a:gd name="T99" fmla="*/ 12 h 153"/>
                  <a:gd name="T100" fmla="*/ 13 w 294"/>
                  <a:gd name="T101" fmla="*/ 20 h 153"/>
                  <a:gd name="T102" fmla="*/ 3 w 294"/>
                  <a:gd name="T103" fmla="*/ 28 h 153"/>
                  <a:gd name="T104" fmla="*/ 0 w 294"/>
                  <a:gd name="T105" fmla="*/ 37 h 153"/>
                  <a:gd name="T106" fmla="*/ 2 w 294"/>
                  <a:gd name="T107" fmla="*/ 44 h 153"/>
                  <a:gd name="T108" fmla="*/ 11 w 294"/>
                  <a:gd name="T109" fmla="*/ 50 h 153"/>
                  <a:gd name="T110" fmla="*/ 25 w 294"/>
                  <a:gd name="T111" fmla="*/ 52 h 153"/>
                  <a:gd name="T112" fmla="*/ 44 w 294"/>
                  <a:gd name="T113" fmla="*/ 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153">
                    <a:moveTo>
                      <a:pt x="44" y="50"/>
                    </a:moveTo>
                    <a:lnTo>
                      <a:pt x="59" y="49"/>
                    </a:lnTo>
                    <a:lnTo>
                      <a:pt x="71" y="48"/>
                    </a:lnTo>
                    <a:lnTo>
                      <a:pt x="83" y="47"/>
                    </a:lnTo>
                    <a:lnTo>
                      <a:pt x="93" y="47"/>
                    </a:lnTo>
                    <a:lnTo>
                      <a:pt x="103" y="47"/>
                    </a:lnTo>
                    <a:lnTo>
                      <a:pt x="112" y="48"/>
                    </a:lnTo>
                    <a:lnTo>
                      <a:pt x="120" y="50"/>
                    </a:lnTo>
                    <a:lnTo>
                      <a:pt x="127" y="51"/>
                    </a:lnTo>
                    <a:lnTo>
                      <a:pt x="134" y="54"/>
                    </a:lnTo>
                    <a:lnTo>
                      <a:pt x="142" y="57"/>
                    </a:lnTo>
                    <a:lnTo>
                      <a:pt x="149" y="60"/>
                    </a:lnTo>
                    <a:lnTo>
                      <a:pt x="157" y="65"/>
                    </a:lnTo>
                    <a:lnTo>
                      <a:pt x="166" y="69"/>
                    </a:lnTo>
                    <a:lnTo>
                      <a:pt x="173" y="72"/>
                    </a:lnTo>
                    <a:lnTo>
                      <a:pt x="183" y="77"/>
                    </a:lnTo>
                    <a:lnTo>
                      <a:pt x="192" y="81"/>
                    </a:lnTo>
                    <a:lnTo>
                      <a:pt x="216" y="95"/>
                    </a:lnTo>
                    <a:lnTo>
                      <a:pt x="234" y="111"/>
                    </a:lnTo>
                    <a:lnTo>
                      <a:pt x="247" y="126"/>
                    </a:lnTo>
                    <a:lnTo>
                      <a:pt x="257" y="139"/>
                    </a:lnTo>
                    <a:lnTo>
                      <a:pt x="265" y="149"/>
                    </a:lnTo>
                    <a:lnTo>
                      <a:pt x="273" y="153"/>
                    </a:lnTo>
                    <a:lnTo>
                      <a:pt x="282" y="152"/>
                    </a:lnTo>
                    <a:lnTo>
                      <a:pt x="293" y="142"/>
                    </a:lnTo>
                    <a:lnTo>
                      <a:pt x="294" y="136"/>
                    </a:lnTo>
                    <a:lnTo>
                      <a:pt x="292" y="127"/>
                    </a:lnTo>
                    <a:lnTo>
                      <a:pt x="285" y="115"/>
                    </a:lnTo>
                    <a:lnTo>
                      <a:pt x="277" y="100"/>
                    </a:lnTo>
                    <a:lnTo>
                      <a:pt x="264" y="86"/>
                    </a:lnTo>
                    <a:lnTo>
                      <a:pt x="250" y="70"/>
                    </a:lnTo>
                    <a:lnTo>
                      <a:pt x="233" y="57"/>
                    </a:lnTo>
                    <a:lnTo>
                      <a:pt x="213" y="43"/>
                    </a:lnTo>
                    <a:lnTo>
                      <a:pt x="203" y="38"/>
                    </a:lnTo>
                    <a:lnTo>
                      <a:pt x="192" y="32"/>
                    </a:lnTo>
                    <a:lnTo>
                      <a:pt x="183" y="25"/>
                    </a:lnTo>
                    <a:lnTo>
                      <a:pt x="174" y="21"/>
                    </a:lnTo>
                    <a:lnTo>
                      <a:pt x="167" y="16"/>
                    </a:lnTo>
                    <a:lnTo>
                      <a:pt x="158" y="12"/>
                    </a:lnTo>
                    <a:lnTo>
                      <a:pt x="150" y="9"/>
                    </a:lnTo>
                    <a:lnTo>
                      <a:pt x="141" y="5"/>
                    </a:lnTo>
                    <a:lnTo>
                      <a:pt x="133" y="3"/>
                    </a:lnTo>
                    <a:lnTo>
                      <a:pt x="124" y="1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3" y="0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2" y="4"/>
                    </a:lnTo>
                    <a:lnTo>
                      <a:pt x="29" y="12"/>
                    </a:lnTo>
                    <a:lnTo>
                      <a:pt x="13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1" y="50"/>
                    </a:lnTo>
                    <a:lnTo>
                      <a:pt x="25" y="52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5" name="Freeform 103">
                <a:extLst>
                  <a:ext uri="{FF2B5EF4-FFF2-40B4-BE49-F238E27FC236}">
                    <a16:creationId xmlns:a16="http://schemas.microsoft.com/office/drawing/2014/main" id="{D28DE771-09B6-476C-BD98-1E6632264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05" cy="57"/>
              </a:xfrm>
              <a:custGeom>
                <a:avLst/>
                <a:gdLst>
                  <a:gd name="T0" fmla="*/ 23 w 315"/>
                  <a:gd name="T1" fmla="*/ 65 h 170"/>
                  <a:gd name="T2" fmla="*/ 41 w 315"/>
                  <a:gd name="T3" fmla="*/ 59 h 170"/>
                  <a:gd name="T4" fmla="*/ 56 w 315"/>
                  <a:gd name="T5" fmla="*/ 55 h 170"/>
                  <a:gd name="T6" fmla="*/ 68 w 315"/>
                  <a:gd name="T7" fmla="*/ 51 h 170"/>
                  <a:gd name="T8" fmla="*/ 76 w 315"/>
                  <a:gd name="T9" fmla="*/ 48 h 170"/>
                  <a:gd name="T10" fmla="*/ 85 w 315"/>
                  <a:gd name="T11" fmla="*/ 47 h 170"/>
                  <a:gd name="T12" fmla="*/ 95 w 315"/>
                  <a:gd name="T13" fmla="*/ 48 h 170"/>
                  <a:gd name="T14" fmla="*/ 107 w 315"/>
                  <a:gd name="T15" fmla="*/ 50 h 170"/>
                  <a:gd name="T16" fmla="*/ 123 w 315"/>
                  <a:gd name="T17" fmla="*/ 54 h 170"/>
                  <a:gd name="T18" fmla="*/ 143 w 315"/>
                  <a:gd name="T19" fmla="*/ 60 h 170"/>
                  <a:gd name="T20" fmla="*/ 162 w 315"/>
                  <a:gd name="T21" fmla="*/ 66 h 170"/>
                  <a:gd name="T22" fmla="*/ 180 w 315"/>
                  <a:gd name="T23" fmla="*/ 75 h 170"/>
                  <a:gd name="T24" fmla="*/ 197 w 315"/>
                  <a:gd name="T25" fmla="*/ 83 h 170"/>
                  <a:gd name="T26" fmla="*/ 213 w 315"/>
                  <a:gd name="T27" fmla="*/ 91 h 170"/>
                  <a:gd name="T28" fmla="*/ 225 w 315"/>
                  <a:gd name="T29" fmla="*/ 100 h 170"/>
                  <a:gd name="T30" fmla="*/ 236 w 315"/>
                  <a:gd name="T31" fmla="*/ 108 h 170"/>
                  <a:gd name="T32" fmla="*/ 243 w 315"/>
                  <a:gd name="T33" fmla="*/ 116 h 170"/>
                  <a:gd name="T34" fmla="*/ 255 w 315"/>
                  <a:gd name="T35" fmla="*/ 130 h 170"/>
                  <a:gd name="T36" fmla="*/ 266 w 315"/>
                  <a:gd name="T37" fmla="*/ 143 h 170"/>
                  <a:gd name="T38" fmla="*/ 278 w 315"/>
                  <a:gd name="T39" fmla="*/ 153 h 170"/>
                  <a:gd name="T40" fmla="*/ 287 w 315"/>
                  <a:gd name="T41" fmla="*/ 159 h 170"/>
                  <a:gd name="T42" fmla="*/ 296 w 315"/>
                  <a:gd name="T43" fmla="*/ 165 h 170"/>
                  <a:gd name="T44" fmla="*/ 303 w 315"/>
                  <a:gd name="T45" fmla="*/ 167 h 170"/>
                  <a:gd name="T46" fmla="*/ 308 w 315"/>
                  <a:gd name="T47" fmla="*/ 170 h 170"/>
                  <a:gd name="T48" fmla="*/ 312 w 315"/>
                  <a:gd name="T49" fmla="*/ 168 h 170"/>
                  <a:gd name="T50" fmla="*/ 314 w 315"/>
                  <a:gd name="T51" fmla="*/ 165 h 170"/>
                  <a:gd name="T52" fmla="*/ 315 w 315"/>
                  <a:gd name="T53" fmla="*/ 158 h 170"/>
                  <a:gd name="T54" fmla="*/ 314 w 315"/>
                  <a:gd name="T55" fmla="*/ 148 h 170"/>
                  <a:gd name="T56" fmla="*/ 311 w 315"/>
                  <a:gd name="T57" fmla="*/ 137 h 170"/>
                  <a:gd name="T58" fmla="*/ 306 w 315"/>
                  <a:gd name="T59" fmla="*/ 125 h 170"/>
                  <a:gd name="T60" fmla="*/ 298 w 315"/>
                  <a:gd name="T61" fmla="*/ 110 h 170"/>
                  <a:gd name="T62" fmla="*/ 287 w 315"/>
                  <a:gd name="T63" fmla="*/ 97 h 170"/>
                  <a:gd name="T64" fmla="*/ 272 w 315"/>
                  <a:gd name="T65" fmla="*/ 85 h 170"/>
                  <a:gd name="T66" fmla="*/ 260 w 315"/>
                  <a:gd name="T67" fmla="*/ 76 h 170"/>
                  <a:gd name="T68" fmla="*/ 247 w 315"/>
                  <a:gd name="T69" fmla="*/ 69 h 170"/>
                  <a:gd name="T70" fmla="*/ 237 w 315"/>
                  <a:gd name="T71" fmla="*/ 61 h 170"/>
                  <a:gd name="T72" fmla="*/ 225 w 315"/>
                  <a:gd name="T73" fmla="*/ 54 h 170"/>
                  <a:gd name="T74" fmla="*/ 215 w 315"/>
                  <a:gd name="T75" fmla="*/ 47 h 170"/>
                  <a:gd name="T76" fmla="*/ 205 w 315"/>
                  <a:gd name="T77" fmla="*/ 41 h 170"/>
                  <a:gd name="T78" fmla="*/ 194 w 315"/>
                  <a:gd name="T79" fmla="*/ 34 h 170"/>
                  <a:gd name="T80" fmla="*/ 181 w 315"/>
                  <a:gd name="T81" fmla="*/ 28 h 170"/>
                  <a:gd name="T82" fmla="*/ 170 w 315"/>
                  <a:gd name="T83" fmla="*/ 24 h 170"/>
                  <a:gd name="T84" fmla="*/ 158 w 315"/>
                  <a:gd name="T85" fmla="*/ 19 h 170"/>
                  <a:gd name="T86" fmla="*/ 143 w 315"/>
                  <a:gd name="T87" fmla="*/ 15 h 170"/>
                  <a:gd name="T88" fmla="*/ 130 w 315"/>
                  <a:gd name="T89" fmla="*/ 10 h 170"/>
                  <a:gd name="T90" fmla="*/ 114 w 315"/>
                  <a:gd name="T91" fmla="*/ 8 h 170"/>
                  <a:gd name="T92" fmla="*/ 98 w 315"/>
                  <a:gd name="T93" fmla="*/ 5 h 170"/>
                  <a:gd name="T94" fmla="*/ 79 w 315"/>
                  <a:gd name="T95" fmla="*/ 2 h 170"/>
                  <a:gd name="T96" fmla="*/ 59 w 315"/>
                  <a:gd name="T97" fmla="*/ 0 h 170"/>
                  <a:gd name="T98" fmla="*/ 31 w 315"/>
                  <a:gd name="T99" fmla="*/ 1 h 170"/>
                  <a:gd name="T100" fmla="*/ 13 w 315"/>
                  <a:gd name="T101" fmla="*/ 8 h 170"/>
                  <a:gd name="T102" fmla="*/ 3 w 315"/>
                  <a:gd name="T103" fmla="*/ 19 h 170"/>
                  <a:gd name="T104" fmla="*/ 0 w 315"/>
                  <a:gd name="T105" fmla="*/ 32 h 170"/>
                  <a:gd name="T106" fmla="*/ 2 w 315"/>
                  <a:gd name="T107" fmla="*/ 45 h 170"/>
                  <a:gd name="T108" fmla="*/ 6 w 315"/>
                  <a:gd name="T109" fmla="*/ 56 h 170"/>
                  <a:gd name="T110" fmla="*/ 15 w 315"/>
                  <a:gd name="T111" fmla="*/ 63 h 170"/>
                  <a:gd name="T112" fmla="*/ 23 w 315"/>
                  <a:gd name="T113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5" h="170">
                    <a:moveTo>
                      <a:pt x="23" y="65"/>
                    </a:moveTo>
                    <a:lnTo>
                      <a:pt x="41" y="59"/>
                    </a:lnTo>
                    <a:lnTo>
                      <a:pt x="56" y="55"/>
                    </a:lnTo>
                    <a:lnTo>
                      <a:pt x="68" y="51"/>
                    </a:lnTo>
                    <a:lnTo>
                      <a:pt x="76" y="48"/>
                    </a:lnTo>
                    <a:lnTo>
                      <a:pt x="85" y="47"/>
                    </a:lnTo>
                    <a:lnTo>
                      <a:pt x="95" y="48"/>
                    </a:lnTo>
                    <a:lnTo>
                      <a:pt x="107" y="50"/>
                    </a:lnTo>
                    <a:lnTo>
                      <a:pt x="123" y="54"/>
                    </a:lnTo>
                    <a:lnTo>
                      <a:pt x="143" y="60"/>
                    </a:lnTo>
                    <a:lnTo>
                      <a:pt x="162" y="66"/>
                    </a:lnTo>
                    <a:lnTo>
                      <a:pt x="180" y="75"/>
                    </a:lnTo>
                    <a:lnTo>
                      <a:pt x="197" y="83"/>
                    </a:lnTo>
                    <a:lnTo>
                      <a:pt x="213" y="91"/>
                    </a:lnTo>
                    <a:lnTo>
                      <a:pt x="225" y="100"/>
                    </a:lnTo>
                    <a:lnTo>
                      <a:pt x="236" y="108"/>
                    </a:lnTo>
                    <a:lnTo>
                      <a:pt x="243" y="116"/>
                    </a:lnTo>
                    <a:lnTo>
                      <a:pt x="255" y="130"/>
                    </a:lnTo>
                    <a:lnTo>
                      <a:pt x="266" y="143"/>
                    </a:lnTo>
                    <a:lnTo>
                      <a:pt x="278" y="153"/>
                    </a:lnTo>
                    <a:lnTo>
                      <a:pt x="287" y="159"/>
                    </a:lnTo>
                    <a:lnTo>
                      <a:pt x="296" y="165"/>
                    </a:lnTo>
                    <a:lnTo>
                      <a:pt x="303" y="167"/>
                    </a:lnTo>
                    <a:lnTo>
                      <a:pt x="308" y="170"/>
                    </a:lnTo>
                    <a:lnTo>
                      <a:pt x="312" y="168"/>
                    </a:lnTo>
                    <a:lnTo>
                      <a:pt x="314" y="165"/>
                    </a:lnTo>
                    <a:lnTo>
                      <a:pt x="315" y="158"/>
                    </a:lnTo>
                    <a:lnTo>
                      <a:pt x="314" y="148"/>
                    </a:lnTo>
                    <a:lnTo>
                      <a:pt x="311" y="137"/>
                    </a:lnTo>
                    <a:lnTo>
                      <a:pt x="306" y="125"/>
                    </a:lnTo>
                    <a:lnTo>
                      <a:pt x="298" y="110"/>
                    </a:lnTo>
                    <a:lnTo>
                      <a:pt x="287" y="97"/>
                    </a:lnTo>
                    <a:lnTo>
                      <a:pt x="272" y="85"/>
                    </a:lnTo>
                    <a:lnTo>
                      <a:pt x="260" y="76"/>
                    </a:lnTo>
                    <a:lnTo>
                      <a:pt x="247" y="69"/>
                    </a:lnTo>
                    <a:lnTo>
                      <a:pt x="237" y="61"/>
                    </a:lnTo>
                    <a:lnTo>
                      <a:pt x="225" y="54"/>
                    </a:lnTo>
                    <a:lnTo>
                      <a:pt x="215" y="47"/>
                    </a:lnTo>
                    <a:lnTo>
                      <a:pt x="205" y="41"/>
                    </a:lnTo>
                    <a:lnTo>
                      <a:pt x="194" y="34"/>
                    </a:lnTo>
                    <a:lnTo>
                      <a:pt x="181" y="28"/>
                    </a:lnTo>
                    <a:lnTo>
                      <a:pt x="170" y="24"/>
                    </a:lnTo>
                    <a:lnTo>
                      <a:pt x="158" y="19"/>
                    </a:lnTo>
                    <a:lnTo>
                      <a:pt x="143" y="15"/>
                    </a:lnTo>
                    <a:lnTo>
                      <a:pt x="130" y="10"/>
                    </a:lnTo>
                    <a:lnTo>
                      <a:pt x="114" y="8"/>
                    </a:lnTo>
                    <a:lnTo>
                      <a:pt x="98" y="5"/>
                    </a:lnTo>
                    <a:lnTo>
                      <a:pt x="79" y="2"/>
                    </a:lnTo>
                    <a:lnTo>
                      <a:pt x="59" y="0"/>
                    </a:lnTo>
                    <a:lnTo>
                      <a:pt x="31" y="1"/>
                    </a:lnTo>
                    <a:lnTo>
                      <a:pt x="13" y="8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6" y="56"/>
                    </a:lnTo>
                    <a:lnTo>
                      <a:pt x="15" y="63"/>
                    </a:lnTo>
                    <a:lnTo>
                      <a:pt x="23" y="6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6" name="Freeform 104">
                <a:extLst>
                  <a:ext uri="{FF2B5EF4-FFF2-40B4-BE49-F238E27FC236}">
                    <a16:creationId xmlns:a16="http://schemas.microsoft.com/office/drawing/2014/main" id="{B3553627-5CAA-4214-8B61-37D93B2EF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47"/>
                <a:ext cx="42" cy="12"/>
              </a:xfrm>
              <a:custGeom>
                <a:avLst/>
                <a:gdLst>
                  <a:gd name="T0" fmla="*/ 122 w 124"/>
                  <a:gd name="T1" fmla="*/ 0 h 35"/>
                  <a:gd name="T2" fmla="*/ 108 w 124"/>
                  <a:gd name="T3" fmla="*/ 6 h 35"/>
                  <a:gd name="T4" fmla="*/ 94 w 124"/>
                  <a:gd name="T5" fmla="*/ 11 h 35"/>
                  <a:gd name="T6" fmla="*/ 84 w 124"/>
                  <a:gd name="T7" fmla="*/ 17 h 35"/>
                  <a:gd name="T8" fmla="*/ 75 w 124"/>
                  <a:gd name="T9" fmla="*/ 20 h 35"/>
                  <a:gd name="T10" fmla="*/ 68 w 124"/>
                  <a:gd name="T11" fmla="*/ 23 h 35"/>
                  <a:gd name="T12" fmla="*/ 63 w 124"/>
                  <a:gd name="T13" fmla="*/ 28 h 35"/>
                  <a:gd name="T14" fmla="*/ 57 w 124"/>
                  <a:gd name="T15" fmla="*/ 30 h 35"/>
                  <a:gd name="T16" fmla="*/ 54 w 124"/>
                  <a:gd name="T17" fmla="*/ 32 h 35"/>
                  <a:gd name="T18" fmla="*/ 49 w 124"/>
                  <a:gd name="T19" fmla="*/ 34 h 35"/>
                  <a:gd name="T20" fmla="*/ 44 w 124"/>
                  <a:gd name="T21" fmla="*/ 35 h 35"/>
                  <a:gd name="T22" fmla="*/ 40 w 124"/>
                  <a:gd name="T23" fmla="*/ 35 h 35"/>
                  <a:gd name="T24" fmla="*/ 35 w 124"/>
                  <a:gd name="T25" fmla="*/ 32 h 35"/>
                  <a:gd name="T26" fmla="*/ 28 w 124"/>
                  <a:gd name="T27" fmla="*/ 31 h 35"/>
                  <a:gd name="T28" fmla="*/ 21 w 124"/>
                  <a:gd name="T29" fmla="*/ 28 h 35"/>
                  <a:gd name="T30" fmla="*/ 12 w 124"/>
                  <a:gd name="T31" fmla="*/ 23 h 35"/>
                  <a:gd name="T32" fmla="*/ 0 w 124"/>
                  <a:gd name="T33" fmla="*/ 20 h 35"/>
                  <a:gd name="T34" fmla="*/ 0 w 124"/>
                  <a:gd name="T35" fmla="*/ 22 h 35"/>
                  <a:gd name="T36" fmla="*/ 10 w 124"/>
                  <a:gd name="T37" fmla="*/ 26 h 35"/>
                  <a:gd name="T38" fmla="*/ 20 w 124"/>
                  <a:gd name="T39" fmla="*/ 30 h 35"/>
                  <a:gd name="T40" fmla="*/ 28 w 124"/>
                  <a:gd name="T41" fmla="*/ 32 h 35"/>
                  <a:gd name="T42" fmla="*/ 35 w 124"/>
                  <a:gd name="T43" fmla="*/ 35 h 35"/>
                  <a:gd name="T44" fmla="*/ 40 w 124"/>
                  <a:gd name="T45" fmla="*/ 35 h 35"/>
                  <a:gd name="T46" fmla="*/ 44 w 124"/>
                  <a:gd name="T47" fmla="*/ 35 h 35"/>
                  <a:gd name="T48" fmla="*/ 49 w 124"/>
                  <a:gd name="T49" fmla="*/ 35 h 35"/>
                  <a:gd name="T50" fmla="*/ 54 w 124"/>
                  <a:gd name="T51" fmla="*/ 34 h 35"/>
                  <a:gd name="T52" fmla="*/ 59 w 124"/>
                  <a:gd name="T53" fmla="*/ 32 h 35"/>
                  <a:gd name="T54" fmla="*/ 64 w 124"/>
                  <a:gd name="T55" fmla="*/ 29 h 35"/>
                  <a:gd name="T56" fmla="*/ 69 w 124"/>
                  <a:gd name="T57" fmla="*/ 26 h 35"/>
                  <a:gd name="T58" fmla="*/ 76 w 124"/>
                  <a:gd name="T59" fmla="*/ 22 h 35"/>
                  <a:gd name="T60" fmla="*/ 85 w 124"/>
                  <a:gd name="T61" fmla="*/ 18 h 35"/>
                  <a:gd name="T62" fmla="*/ 96 w 124"/>
                  <a:gd name="T63" fmla="*/ 12 h 35"/>
                  <a:gd name="T64" fmla="*/ 109 w 124"/>
                  <a:gd name="T65" fmla="*/ 7 h 35"/>
                  <a:gd name="T66" fmla="*/ 124 w 124"/>
                  <a:gd name="T67" fmla="*/ 1 h 35"/>
                  <a:gd name="T68" fmla="*/ 122 w 124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35">
                    <a:moveTo>
                      <a:pt x="122" y="0"/>
                    </a:moveTo>
                    <a:lnTo>
                      <a:pt x="108" y="6"/>
                    </a:lnTo>
                    <a:lnTo>
                      <a:pt x="94" y="11"/>
                    </a:lnTo>
                    <a:lnTo>
                      <a:pt x="84" y="17"/>
                    </a:lnTo>
                    <a:lnTo>
                      <a:pt x="75" y="20"/>
                    </a:lnTo>
                    <a:lnTo>
                      <a:pt x="68" y="23"/>
                    </a:lnTo>
                    <a:lnTo>
                      <a:pt x="63" y="28"/>
                    </a:lnTo>
                    <a:lnTo>
                      <a:pt x="57" y="30"/>
                    </a:lnTo>
                    <a:lnTo>
                      <a:pt x="54" y="32"/>
                    </a:lnTo>
                    <a:lnTo>
                      <a:pt x="49" y="34"/>
                    </a:lnTo>
                    <a:lnTo>
                      <a:pt x="44" y="35"/>
                    </a:lnTo>
                    <a:lnTo>
                      <a:pt x="40" y="35"/>
                    </a:lnTo>
                    <a:lnTo>
                      <a:pt x="35" y="32"/>
                    </a:lnTo>
                    <a:lnTo>
                      <a:pt x="28" y="31"/>
                    </a:lnTo>
                    <a:lnTo>
                      <a:pt x="21" y="28"/>
                    </a:lnTo>
                    <a:lnTo>
                      <a:pt x="12" y="23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0" y="26"/>
                    </a:lnTo>
                    <a:lnTo>
                      <a:pt x="20" y="30"/>
                    </a:lnTo>
                    <a:lnTo>
                      <a:pt x="28" y="32"/>
                    </a:lnTo>
                    <a:lnTo>
                      <a:pt x="35" y="35"/>
                    </a:lnTo>
                    <a:lnTo>
                      <a:pt x="40" y="35"/>
                    </a:lnTo>
                    <a:lnTo>
                      <a:pt x="44" y="35"/>
                    </a:lnTo>
                    <a:lnTo>
                      <a:pt x="49" y="35"/>
                    </a:lnTo>
                    <a:lnTo>
                      <a:pt x="54" y="34"/>
                    </a:lnTo>
                    <a:lnTo>
                      <a:pt x="59" y="32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6" y="22"/>
                    </a:lnTo>
                    <a:lnTo>
                      <a:pt x="85" y="18"/>
                    </a:lnTo>
                    <a:lnTo>
                      <a:pt x="96" y="12"/>
                    </a:lnTo>
                    <a:lnTo>
                      <a:pt x="109" y="7"/>
                    </a:lnTo>
                    <a:lnTo>
                      <a:pt x="124" y="1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7" name="Freeform 105">
                <a:extLst>
                  <a:ext uri="{FF2B5EF4-FFF2-40B4-BE49-F238E27FC236}">
                    <a16:creationId xmlns:a16="http://schemas.microsoft.com/office/drawing/2014/main" id="{5A38B3FF-1703-431E-A7BD-3CC652D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47"/>
                <a:ext cx="5" cy="8"/>
              </a:xfrm>
              <a:custGeom>
                <a:avLst/>
                <a:gdLst>
                  <a:gd name="T0" fmla="*/ 15 w 15"/>
                  <a:gd name="T1" fmla="*/ 26 h 26"/>
                  <a:gd name="T2" fmla="*/ 15 w 15"/>
                  <a:gd name="T3" fmla="*/ 20 h 26"/>
                  <a:gd name="T4" fmla="*/ 15 w 15"/>
                  <a:gd name="T5" fmla="*/ 15 h 26"/>
                  <a:gd name="T6" fmla="*/ 14 w 15"/>
                  <a:gd name="T7" fmla="*/ 10 h 26"/>
                  <a:gd name="T8" fmla="*/ 11 w 15"/>
                  <a:gd name="T9" fmla="*/ 7 h 26"/>
                  <a:gd name="T10" fmla="*/ 9 w 15"/>
                  <a:gd name="T11" fmla="*/ 3 h 26"/>
                  <a:gd name="T12" fmla="*/ 7 w 15"/>
                  <a:gd name="T13" fmla="*/ 1 h 26"/>
                  <a:gd name="T14" fmla="*/ 3 w 15"/>
                  <a:gd name="T15" fmla="*/ 0 h 26"/>
                  <a:gd name="T16" fmla="*/ 0 w 15"/>
                  <a:gd name="T17" fmla="*/ 1 h 26"/>
                  <a:gd name="T18" fmla="*/ 1 w 15"/>
                  <a:gd name="T19" fmla="*/ 2 h 26"/>
                  <a:gd name="T20" fmla="*/ 3 w 15"/>
                  <a:gd name="T21" fmla="*/ 1 h 26"/>
                  <a:gd name="T22" fmla="*/ 6 w 15"/>
                  <a:gd name="T23" fmla="*/ 2 h 26"/>
                  <a:gd name="T24" fmla="*/ 8 w 15"/>
                  <a:gd name="T25" fmla="*/ 4 h 26"/>
                  <a:gd name="T26" fmla="*/ 10 w 15"/>
                  <a:gd name="T27" fmla="*/ 8 h 26"/>
                  <a:gd name="T28" fmla="*/ 11 w 15"/>
                  <a:gd name="T29" fmla="*/ 10 h 26"/>
                  <a:gd name="T30" fmla="*/ 14 w 15"/>
                  <a:gd name="T31" fmla="*/ 15 h 26"/>
                  <a:gd name="T32" fmla="*/ 14 w 15"/>
                  <a:gd name="T33" fmla="*/ 20 h 26"/>
                  <a:gd name="T34" fmla="*/ 14 w 15"/>
                  <a:gd name="T35" fmla="*/ 26 h 26"/>
                  <a:gd name="T36" fmla="*/ 15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15" y="26"/>
                    </a:moveTo>
                    <a:lnTo>
                      <a:pt x="15" y="20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8" name="Freeform 106">
                <a:extLst>
                  <a:ext uri="{FF2B5EF4-FFF2-40B4-BE49-F238E27FC236}">
                    <a16:creationId xmlns:a16="http://schemas.microsoft.com/office/drawing/2014/main" id="{DC972BBB-F7FF-4F0B-9EA2-1FBB7A92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55"/>
                <a:ext cx="5" cy="9"/>
              </a:xfrm>
              <a:custGeom>
                <a:avLst/>
                <a:gdLst>
                  <a:gd name="T0" fmla="*/ 0 w 14"/>
                  <a:gd name="T1" fmla="*/ 24 h 25"/>
                  <a:gd name="T2" fmla="*/ 0 w 14"/>
                  <a:gd name="T3" fmla="*/ 25 h 25"/>
                  <a:gd name="T4" fmla="*/ 3 w 14"/>
                  <a:gd name="T5" fmla="*/ 23 h 25"/>
                  <a:gd name="T6" fmla="*/ 6 w 14"/>
                  <a:gd name="T7" fmla="*/ 22 h 25"/>
                  <a:gd name="T8" fmla="*/ 8 w 14"/>
                  <a:gd name="T9" fmla="*/ 20 h 25"/>
                  <a:gd name="T10" fmla="*/ 11 w 14"/>
                  <a:gd name="T11" fmla="*/ 18 h 25"/>
                  <a:gd name="T12" fmla="*/ 12 w 14"/>
                  <a:gd name="T13" fmla="*/ 14 h 25"/>
                  <a:gd name="T14" fmla="*/ 14 w 14"/>
                  <a:gd name="T15" fmla="*/ 10 h 25"/>
                  <a:gd name="T16" fmla="*/ 14 w 14"/>
                  <a:gd name="T17" fmla="*/ 5 h 25"/>
                  <a:gd name="T18" fmla="*/ 14 w 14"/>
                  <a:gd name="T19" fmla="*/ 0 h 25"/>
                  <a:gd name="T20" fmla="*/ 14 w 14"/>
                  <a:gd name="T21" fmla="*/ 0 h 25"/>
                  <a:gd name="T22" fmla="*/ 14 w 14"/>
                  <a:gd name="T23" fmla="*/ 5 h 25"/>
                  <a:gd name="T24" fmla="*/ 12 w 14"/>
                  <a:gd name="T25" fmla="*/ 10 h 25"/>
                  <a:gd name="T26" fmla="*/ 11 w 14"/>
                  <a:gd name="T27" fmla="*/ 13 h 25"/>
                  <a:gd name="T28" fmla="*/ 9 w 14"/>
                  <a:gd name="T29" fmla="*/ 16 h 25"/>
                  <a:gd name="T30" fmla="*/ 7 w 14"/>
                  <a:gd name="T31" fmla="*/ 20 h 25"/>
                  <a:gd name="T32" fmla="*/ 5 w 14"/>
                  <a:gd name="T33" fmla="*/ 21 h 25"/>
                  <a:gd name="T34" fmla="*/ 2 w 14"/>
                  <a:gd name="T35" fmla="*/ 22 h 25"/>
                  <a:gd name="T36" fmla="*/ 0 w 14"/>
                  <a:gd name="T37" fmla="*/ 22 h 25"/>
                  <a:gd name="T38" fmla="*/ 0 w 14"/>
                  <a:gd name="T39" fmla="*/ 23 h 25"/>
                  <a:gd name="T40" fmla="*/ 0 w 14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5">
                    <a:moveTo>
                      <a:pt x="0" y="24"/>
                    </a:moveTo>
                    <a:lnTo>
                      <a:pt x="0" y="25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8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12" y="10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9" name="Freeform 107">
                <a:extLst>
                  <a:ext uri="{FF2B5EF4-FFF2-40B4-BE49-F238E27FC236}">
                    <a16:creationId xmlns:a16="http://schemas.microsoft.com/office/drawing/2014/main" id="{DC9C98F1-1E10-4694-94B5-882BF1FF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63"/>
                <a:ext cx="40" cy="7"/>
              </a:xfrm>
              <a:custGeom>
                <a:avLst/>
                <a:gdLst>
                  <a:gd name="T0" fmla="*/ 0 w 122"/>
                  <a:gd name="T1" fmla="*/ 22 h 22"/>
                  <a:gd name="T2" fmla="*/ 12 w 122"/>
                  <a:gd name="T3" fmla="*/ 22 h 22"/>
                  <a:gd name="T4" fmla="*/ 24 w 122"/>
                  <a:gd name="T5" fmla="*/ 21 h 22"/>
                  <a:gd name="T6" fmla="*/ 31 w 122"/>
                  <a:gd name="T7" fmla="*/ 20 h 22"/>
                  <a:gd name="T8" fmla="*/ 39 w 122"/>
                  <a:gd name="T9" fmla="*/ 19 h 22"/>
                  <a:gd name="T10" fmla="*/ 46 w 122"/>
                  <a:gd name="T11" fmla="*/ 17 h 22"/>
                  <a:gd name="T12" fmla="*/ 53 w 122"/>
                  <a:gd name="T13" fmla="*/ 16 h 22"/>
                  <a:gd name="T14" fmla="*/ 57 w 122"/>
                  <a:gd name="T15" fmla="*/ 15 h 22"/>
                  <a:gd name="T16" fmla="*/ 62 w 122"/>
                  <a:gd name="T17" fmla="*/ 12 h 22"/>
                  <a:gd name="T18" fmla="*/ 65 w 122"/>
                  <a:gd name="T19" fmla="*/ 10 h 22"/>
                  <a:gd name="T20" fmla="*/ 71 w 122"/>
                  <a:gd name="T21" fmla="*/ 9 h 22"/>
                  <a:gd name="T22" fmla="*/ 76 w 122"/>
                  <a:gd name="T23" fmla="*/ 7 h 22"/>
                  <a:gd name="T24" fmla="*/ 83 w 122"/>
                  <a:gd name="T25" fmla="*/ 7 h 22"/>
                  <a:gd name="T26" fmla="*/ 90 w 122"/>
                  <a:gd name="T27" fmla="*/ 4 h 22"/>
                  <a:gd name="T28" fmla="*/ 99 w 122"/>
                  <a:gd name="T29" fmla="*/ 3 h 22"/>
                  <a:gd name="T30" fmla="*/ 109 w 122"/>
                  <a:gd name="T31" fmla="*/ 2 h 22"/>
                  <a:gd name="T32" fmla="*/ 122 w 122"/>
                  <a:gd name="T33" fmla="*/ 2 h 22"/>
                  <a:gd name="T34" fmla="*/ 122 w 122"/>
                  <a:gd name="T35" fmla="*/ 0 h 22"/>
                  <a:gd name="T36" fmla="*/ 109 w 122"/>
                  <a:gd name="T37" fmla="*/ 1 h 22"/>
                  <a:gd name="T38" fmla="*/ 99 w 122"/>
                  <a:gd name="T39" fmla="*/ 2 h 22"/>
                  <a:gd name="T40" fmla="*/ 90 w 122"/>
                  <a:gd name="T41" fmla="*/ 3 h 22"/>
                  <a:gd name="T42" fmla="*/ 83 w 122"/>
                  <a:gd name="T43" fmla="*/ 4 h 22"/>
                  <a:gd name="T44" fmla="*/ 76 w 122"/>
                  <a:gd name="T45" fmla="*/ 7 h 22"/>
                  <a:gd name="T46" fmla="*/ 71 w 122"/>
                  <a:gd name="T47" fmla="*/ 7 h 22"/>
                  <a:gd name="T48" fmla="*/ 64 w 122"/>
                  <a:gd name="T49" fmla="*/ 9 h 22"/>
                  <a:gd name="T50" fmla="*/ 61 w 122"/>
                  <a:gd name="T51" fmla="*/ 10 h 22"/>
                  <a:gd name="T52" fmla="*/ 56 w 122"/>
                  <a:gd name="T53" fmla="*/ 12 h 22"/>
                  <a:gd name="T54" fmla="*/ 50 w 122"/>
                  <a:gd name="T55" fmla="*/ 15 h 22"/>
                  <a:gd name="T56" fmla="*/ 46 w 122"/>
                  <a:gd name="T57" fmla="*/ 16 h 22"/>
                  <a:gd name="T58" fmla="*/ 39 w 122"/>
                  <a:gd name="T59" fmla="*/ 17 h 22"/>
                  <a:gd name="T60" fmla="*/ 31 w 122"/>
                  <a:gd name="T61" fmla="*/ 19 h 22"/>
                  <a:gd name="T62" fmla="*/ 24 w 122"/>
                  <a:gd name="T63" fmla="*/ 20 h 22"/>
                  <a:gd name="T64" fmla="*/ 12 w 122"/>
                  <a:gd name="T65" fmla="*/ 20 h 22"/>
                  <a:gd name="T66" fmla="*/ 0 w 122"/>
                  <a:gd name="T67" fmla="*/ 21 h 22"/>
                  <a:gd name="T68" fmla="*/ 0 w 122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2" h="22">
                    <a:moveTo>
                      <a:pt x="0" y="22"/>
                    </a:moveTo>
                    <a:lnTo>
                      <a:pt x="12" y="22"/>
                    </a:lnTo>
                    <a:lnTo>
                      <a:pt x="24" y="21"/>
                    </a:lnTo>
                    <a:lnTo>
                      <a:pt x="31" y="20"/>
                    </a:lnTo>
                    <a:lnTo>
                      <a:pt x="39" y="19"/>
                    </a:lnTo>
                    <a:lnTo>
                      <a:pt x="46" y="17"/>
                    </a:lnTo>
                    <a:lnTo>
                      <a:pt x="53" y="16"/>
                    </a:lnTo>
                    <a:lnTo>
                      <a:pt x="57" y="15"/>
                    </a:lnTo>
                    <a:lnTo>
                      <a:pt x="62" y="12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76" y="7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3"/>
                    </a:lnTo>
                    <a:lnTo>
                      <a:pt x="109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09" y="1"/>
                    </a:lnTo>
                    <a:lnTo>
                      <a:pt x="99" y="2"/>
                    </a:lnTo>
                    <a:lnTo>
                      <a:pt x="90" y="3"/>
                    </a:lnTo>
                    <a:lnTo>
                      <a:pt x="83" y="4"/>
                    </a:lnTo>
                    <a:lnTo>
                      <a:pt x="76" y="7"/>
                    </a:lnTo>
                    <a:lnTo>
                      <a:pt x="71" y="7"/>
                    </a:lnTo>
                    <a:lnTo>
                      <a:pt x="64" y="9"/>
                    </a:lnTo>
                    <a:lnTo>
                      <a:pt x="61" y="10"/>
                    </a:lnTo>
                    <a:lnTo>
                      <a:pt x="56" y="12"/>
                    </a:lnTo>
                    <a:lnTo>
                      <a:pt x="50" y="15"/>
                    </a:lnTo>
                    <a:lnTo>
                      <a:pt x="46" y="16"/>
                    </a:lnTo>
                    <a:lnTo>
                      <a:pt x="39" y="17"/>
                    </a:lnTo>
                    <a:lnTo>
                      <a:pt x="31" y="19"/>
                    </a:lnTo>
                    <a:lnTo>
                      <a:pt x="24" y="20"/>
                    </a:lnTo>
                    <a:lnTo>
                      <a:pt x="12" y="20"/>
                    </a:lnTo>
                    <a:lnTo>
                      <a:pt x="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0" name="Freeform 108">
                <a:extLst>
                  <a:ext uri="{FF2B5EF4-FFF2-40B4-BE49-F238E27FC236}">
                    <a16:creationId xmlns:a16="http://schemas.microsoft.com/office/drawing/2014/main" id="{F54352DE-FF28-4DCE-9C44-18F35B96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3"/>
                <a:ext cx="6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6 h 24"/>
                  <a:gd name="T4" fmla="*/ 1 w 16"/>
                  <a:gd name="T5" fmla="*/ 9 h 24"/>
                  <a:gd name="T6" fmla="*/ 4 w 16"/>
                  <a:gd name="T7" fmla="*/ 15 h 24"/>
                  <a:gd name="T8" fmla="*/ 5 w 16"/>
                  <a:gd name="T9" fmla="*/ 17 h 24"/>
                  <a:gd name="T10" fmla="*/ 7 w 16"/>
                  <a:gd name="T11" fmla="*/ 20 h 24"/>
                  <a:gd name="T12" fmla="*/ 9 w 16"/>
                  <a:gd name="T13" fmla="*/ 22 h 24"/>
                  <a:gd name="T14" fmla="*/ 14 w 16"/>
                  <a:gd name="T15" fmla="*/ 24 h 24"/>
                  <a:gd name="T16" fmla="*/ 16 w 16"/>
                  <a:gd name="T17" fmla="*/ 24 h 24"/>
                  <a:gd name="T18" fmla="*/ 16 w 16"/>
                  <a:gd name="T19" fmla="*/ 22 h 24"/>
                  <a:gd name="T20" fmla="*/ 14 w 16"/>
                  <a:gd name="T21" fmla="*/ 22 h 24"/>
                  <a:gd name="T22" fmla="*/ 12 w 16"/>
                  <a:gd name="T23" fmla="*/ 20 h 24"/>
                  <a:gd name="T24" fmla="*/ 8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4 w 16"/>
                  <a:gd name="T31" fmla="*/ 9 h 24"/>
                  <a:gd name="T32" fmla="*/ 3 w 16"/>
                  <a:gd name="T33" fmla="*/ 6 h 24"/>
                  <a:gd name="T34" fmla="*/ 4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1" name="Freeform 109">
                <a:extLst>
                  <a:ext uri="{FF2B5EF4-FFF2-40B4-BE49-F238E27FC236}">
                    <a16:creationId xmlns:a16="http://schemas.microsoft.com/office/drawing/2014/main" id="{2DE6E22D-11D1-48B2-B89C-411F164F4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2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2" name="Freeform 110">
                <a:extLst>
                  <a:ext uri="{FF2B5EF4-FFF2-40B4-BE49-F238E27FC236}">
                    <a16:creationId xmlns:a16="http://schemas.microsoft.com/office/drawing/2014/main" id="{48C16E78-D1AF-461B-8B36-637CEC311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54"/>
                <a:ext cx="6" cy="9"/>
              </a:xfrm>
              <a:custGeom>
                <a:avLst/>
                <a:gdLst>
                  <a:gd name="T0" fmla="*/ 16 w 16"/>
                  <a:gd name="T1" fmla="*/ 0 h 26"/>
                  <a:gd name="T2" fmla="*/ 15 w 16"/>
                  <a:gd name="T3" fmla="*/ 0 h 26"/>
                  <a:gd name="T4" fmla="*/ 13 w 16"/>
                  <a:gd name="T5" fmla="*/ 0 h 26"/>
                  <a:gd name="T6" fmla="*/ 9 w 16"/>
                  <a:gd name="T7" fmla="*/ 1 h 26"/>
                  <a:gd name="T8" fmla="*/ 7 w 16"/>
                  <a:gd name="T9" fmla="*/ 4 h 26"/>
                  <a:gd name="T10" fmla="*/ 5 w 16"/>
                  <a:gd name="T11" fmla="*/ 6 h 26"/>
                  <a:gd name="T12" fmla="*/ 4 w 16"/>
                  <a:gd name="T13" fmla="*/ 11 h 26"/>
                  <a:gd name="T14" fmla="*/ 1 w 16"/>
                  <a:gd name="T15" fmla="*/ 15 h 26"/>
                  <a:gd name="T16" fmla="*/ 1 w 16"/>
                  <a:gd name="T17" fmla="*/ 20 h 26"/>
                  <a:gd name="T18" fmla="*/ 0 w 16"/>
                  <a:gd name="T19" fmla="*/ 26 h 26"/>
                  <a:gd name="T20" fmla="*/ 4 w 16"/>
                  <a:gd name="T21" fmla="*/ 26 h 26"/>
                  <a:gd name="T22" fmla="*/ 3 w 16"/>
                  <a:gd name="T23" fmla="*/ 20 h 26"/>
                  <a:gd name="T24" fmla="*/ 4 w 16"/>
                  <a:gd name="T25" fmla="*/ 15 h 26"/>
                  <a:gd name="T26" fmla="*/ 5 w 16"/>
                  <a:gd name="T27" fmla="*/ 11 h 26"/>
                  <a:gd name="T28" fmla="*/ 6 w 16"/>
                  <a:gd name="T29" fmla="*/ 8 h 26"/>
                  <a:gd name="T30" fmla="*/ 8 w 16"/>
                  <a:gd name="T31" fmla="*/ 4 h 26"/>
                  <a:gd name="T32" fmla="*/ 10 w 16"/>
                  <a:gd name="T33" fmla="*/ 2 h 26"/>
                  <a:gd name="T34" fmla="*/ 13 w 16"/>
                  <a:gd name="T35" fmla="*/ 1 h 26"/>
                  <a:gd name="T36" fmla="*/ 15 w 16"/>
                  <a:gd name="T37" fmla="*/ 1 h 26"/>
                  <a:gd name="T38" fmla="*/ 16 w 16"/>
                  <a:gd name="T3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3" name="Freeform 111">
                <a:extLst>
                  <a:ext uri="{FF2B5EF4-FFF2-40B4-BE49-F238E27FC236}">
                    <a16:creationId xmlns:a16="http://schemas.microsoft.com/office/drawing/2014/main" id="{290CBFEB-E2DC-4FE9-8B0C-1AB32ED87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54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4" name="Freeform 112">
                <a:extLst>
                  <a:ext uri="{FF2B5EF4-FFF2-40B4-BE49-F238E27FC236}">
                    <a16:creationId xmlns:a16="http://schemas.microsoft.com/office/drawing/2014/main" id="{2DD375CE-9EA3-4E86-B764-30DAE69F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598"/>
                <a:ext cx="32" cy="10"/>
              </a:xfrm>
              <a:custGeom>
                <a:avLst/>
                <a:gdLst>
                  <a:gd name="T0" fmla="*/ 93 w 95"/>
                  <a:gd name="T1" fmla="*/ 0 h 30"/>
                  <a:gd name="T2" fmla="*/ 68 w 95"/>
                  <a:gd name="T3" fmla="*/ 10 h 30"/>
                  <a:gd name="T4" fmla="*/ 51 w 95"/>
                  <a:gd name="T5" fmla="*/ 20 h 30"/>
                  <a:gd name="T6" fmla="*/ 44 w 95"/>
                  <a:gd name="T7" fmla="*/ 26 h 30"/>
                  <a:gd name="T8" fmla="*/ 38 w 95"/>
                  <a:gd name="T9" fmla="*/ 29 h 30"/>
                  <a:gd name="T10" fmla="*/ 36 w 95"/>
                  <a:gd name="T11" fmla="*/ 29 h 30"/>
                  <a:gd name="T12" fmla="*/ 30 w 95"/>
                  <a:gd name="T13" fmla="*/ 28 h 30"/>
                  <a:gd name="T14" fmla="*/ 19 w 95"/>
                  <a:gd name="T15" fmla="*/ 21 h 30"/>
                  <a:gd name="T16" fmla="*/ 1 w 95"/>
                  <a:gd name="T17" fmla="*/ 13 h 30"/>
                  <a:gd name="T18" fmla="*/ 0 w 95"/>
                  <a:gd name="T19" fmla="*/ 16 h 30"/>
                  <a:gd name="T20" fmla="*/ 18 w 95"/>
                  <a:gd name="T21" fmla="*/ 23 h 30"/>
                  <a:gd name="T22" fmla="*/ 28 w 95"/>
                  <a:gd name="T23" fmla="*/ 29 h 30"/>
                  <a:gd name="T24" fmla="*/ 36 w 95"/>
                  <a:gd name="T25" fmla="*/ 30 h 30"/>
                  <a:gd name="T26" fmla="*/ 39 w 95"/>
                  <a:gd name="T27" fmla="*/ 29 h 30"/>
                  <a:gd name="T28" fmla="*/ 45 w 95"/>
                  <a:gd name="T29" fmla="*/ 27 h 30"/>
                  <a:gd name="T30" fmla="*/ 54 w 95"/>
                  <a:gd name="T31" fmla="*/ 20 h 30"/>
                  <a:gd name="T32" fmla="*/ 69 w 95"/>
                  <a:gd name="T33" fmla="*/ 12 h 30"/>
                  <a:gd name="T34" fmla="*/ 95 w 95"/>
                  <a:gd name="T35" fmla="*/ 1 h 30"/>
                  <a:gd name="T36" fmla="*/ 93 w 95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0">
                    <a:moveTo>
                      <a:pt x="93" y="0"/>
                    </a:moveTo>
                    <a:lnTo>
                      <a:pt x="68" y="10"/>
                    </a:lnTo>
                    <a:lnTo>
                      <a:pt x="51" y="20"/>
                    </a:lnTo>
                    <a:lnTo>
                      <a:pt x="44" y="26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0" y="28"/>
                    </a:lnTo>
                    <a:lnTo>
                      <a:pt x="19" y="2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8" y="23"/>
                    </a:lnTo>
                    <a:lnTo>
                      <a:pt x="28" y="29"/>
                    </a:lnTo>
                    <a:lnTo>
                      <a:pt x="36" y="30"/>
                    </a:lnTo>
                    <a:lnTo>
                      <a:pt x="39" y="29"/>
                    </a:lnTo>
                    <a:lnTo>
                      <a:pt x="45" y="27"/>
                    </a:lnTo>
                    <a:lnTo>
                      <a:pt x="54" y="20"/>
                    </a:lnTo>
                    <a:lnTo>
                      <a:pt x="69" y="12"/>
                    </a:lnTo>
                    <a:lnTo>
                      <a:pt x="95" y="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5" name="Freeform 113">
                <a:extLst>
                  <a:ext uri="{FF2B5EF4-FFF2-40B4-BE49-F238E27FC236}">
                    <a16:creationId xmlns:a16="http://schemas.microsoft.com/office/drawing/2014/main" id="{9AA53720-6E73-47ED-BABB-8047B276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97"/>
                <a:ext cx="6" cy="8"/>
              </a:xfrm>
              <a:custGeom>
                <a:avLst/>
                <a:gdLst>
                  <a:gd name="T0" fmla="*/ 16 w 16"/>
                  <a:gd name="T1" fmla="*/ 24 h 24"/>
                  <a:gd name="T2" fmla="*/ 16 w 16"/>
                  <a:gd name="T3" fmla="*/ 19 h 24"/>
                  <a:gd name="T4" fmla="*/ 14 w 16"/>
                  <a:gd name="T5" fmla="*/ 14 h 24"/>
                  <a:gd name="T6" fmla="*/ 13 w 16"/>
                  <a:gd name="T7" fmla="*/ 10 h 24"/>
                  <a:gd name="T8" fmla="*/ 12 w 16"/>
                  <a:gd name="T9" fmla="*/ 5 h 24"/>
                  <a:gd name="T10" fmla="*/ 9 w 16"/>
                  <a:gd name="T11" fmla="*/ 2 h 24"/>
                  <a:gd name="T12" fmla="*/ 7 w 16"/>
                  <a:gd name="T13" fmla="*/ 1 h 24"/>
                  <a:gd name="T14" fmla="*/ 3 w 16"/>
                  <a:gd name="T15" fmla="*/ 0 h 24"/>
                  <a:gd name="T16" fmla="*/ 0 w 16"/>
                  <a:gd name="T17" fmla="*/ 1 h 24"/>
                  <a:gd name="T18" fmla="*/ 1 w 16"/>
                  <a:gd name="T19" fmla="*/ 2 h 24"/>
                  <a:gd name="T20" fmla="*/ 3 w 16"/>
                  <a:gd name="T21" fmla="*/ 1 h 24"/>
                  <a:gd name="T22" fmla="*/ 7 w 16"/>
                  <a:gd name="T23" fmla="*/ 2 h 24"/>
                  <a:gd name="T24" fmla="*/ 8 w 16"/>
                  <a:gd name="T25" fmla="*/ 3 h 24"/>
                  <a:gd name="T26" fmla="*/ 10 w 16"/>
                  <a:gd name="T27" fmla="*/ 8 h 24"/>
                  <a:gd name="T28" fmla="*/ 12 w 16"/>
                  <a:gd name="T29" fmla="*/ 10 h 24"/>
                  <a:gd name="T30" fmla="*/ 13 w 16"/>
                  <a:gd name="T31" fmla="*/ 14 h 24"/>
                  <a:gd name="T32" fmla="*/ 14 w 16"/>
                  <a:gd name="T33" fmla="*/ 19 h 24"/>
                  <a:gd name="T34" fmla="*/ 14 w 16"/>
                  <a:gd name="T35" fmla="*/ 24 h 24"/>
                  <a:gd name="T36" fmla="*/ 16 w 16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lnTo>
                      <a:pt x="16" y="19"/>
                    </a:lnTo>
                    <a:lnTo>
                      <a:pt x="14" y="14"/>
                    </a:lnTo>
                    <a:lnTo>
                      <a:pt x="13" y="10"/>
                    </a:lnTo>
                    <a:lnTo>
                      <a:pt x="12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4"/>
                    </a:lnTo>
                    <a:lnTo>
                      <a:pt x="14" y="19"/>
                    </a:lnTo>
                    <a:lnTo>
                      <a:pt x="14" y="24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6" name="Freeform 114">
                <a:extLst>
                  <a:ext uri="{FF2B5EF4-FFF2-40B4-BE49-F238E27FC236}">
                    <a16:creationId xmlns:a16="http://schemas.microsoft.com/office/drawing/2014/main" id="{C7223FC3-9D94-4813-B043-319ACD91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605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7" name="Freeform 115">
                <a:extLst>
                  <a:ext uri="{FF2B5EF4-FFF2-40B4-BE49-F238E27FC236}">
                    <a16:creationId xmlns:a16="http://schemas.microsoft.com/office/drawing/2014/main" id="{34B33077-D194-4372-A42B-AF12CFAD3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05"/>
                <a:ext cx="5" cy="9"/>
              </a:xfrm>
              <a:custGeom>
                <a:avLst/>
                <a:gdLst>
                  <a:gd name="T0" fmla="*/ 0 w 15"/>
                  <a:gd name="T1" fmla="*/ 26 h 26"/>
                  <a:gd name="T2" fmla="*/ 3 w 15"/>
                  <a:gd name="T3" fmla="*/ 26 h 26"/>
                  <a:gd name="T4" fmla="*/ 6 w 15"/>
                  <a:gd name="T5" fmla="*/ 24 h 26"/>
                  <a:gd name="T6" fmla="*/ 8 w 15"/>
                  <a:gd name="T7" fmla="*/ 22 h 26"/>
                  <a:gd name="T8" fmla="*/ 11 w 15"/>
                  <a:gd name="T9" fmla="*/ 18 h 26"/>
                  <a:gd name="T10" fmla="*/ 12 w 15"/>
                  <a:gd name="T11" fmla="*/ 15 h 26"/>
                  <a:gd name="T12" fmla="*/ 13 w 15"/>
                  <a:gd name="T13" fmla="*/ 10 h 26"/>
                  <a:gd name="T14" fmla="*/ 15 w 15"/>
                  <a:gd name="T15" fmla="*/ 6 h 26"/>
                  <a:gd name="T16" fmla="*/ 15 w 15"/>
                  <a:gd name="T17" fmla="*/ 0 h 26"/>
                  <a:gd name="T18" fmla="*/ 13 w 15"/>
                  <a:gd name="T19" fmla="*/ 0 h 26"/>
                  <a:gd name="T20" fmla="*/ 13 w 15"/>
                  <a:gd name="T21" fmla="*/ 6 h 26"/>
                  <a:gd name="T22" fmla="*/ 12 w 15"/>
                  <a:gd name="T23" fmla="*/ 10 h 26"/>
                  <a:gd name="T24" fmla="*/ 11 w 15"/>
                  <a:gd name="T25" fmla="*/ 15 h 26"/>
                  <a:gd name="T26" fmla="*/ 9 w 15"/>
                  <a:gd name="T27" fmla="*/ 17 h 26"/>
                  <a:gd name="T28" fmla="*/ 7 w 15"/>
                  <a:gd name="T29" fmla="*/ 21 h 26"/>
                  <a:gd name="T30" fmla="*/ 6 w 15"/>
                  <a:gd name="T31" fmla="*/ 23 h 26"/>
                  <a:gd name="T32" fmla="*/ 2 w 15"/>
                  <a:gd name="T33" fmla="*/ 24 h 26"/>
                  <a:gd name="T34" fmla="*/ 0 w 15"/>
                  <a:gd name="T35" fmla="*/ 25 h 26"/>
                  <a:gd name="T36" fmla="*/ 0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lnTo>
                      <a:pt x="3" y="26"/>
                    </a:lnTo>
                    <a:lnTo>
                      <a:pt x="6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9" y="17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8" name="Freeform 116">
                <a:extLst>
                  <a:ext uri="{FF2B5EF4-FFF2-40B4-BE49-F238E27FC236}">
                    <a16:creationId xmlns:a16="http://schemas.microsoft.com/office/drawing/2014/main" id="{C92AE96C-E603-465B-B8C9-2D975CF4D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614"/>
                <a:ext cx="31" cy="5"/>
              </a:xfrm>
              <a:custGeom>
                <a:avLst/>
                <a:gdLst>
                  <a:gd name="T0" fmla="*/ 0 w 93"/>
                  <a:gd name="T1" fmla="*/ 15 h 15"/>
                  <a:gd name="T2" fmla="*/ 20 w 93"/>
                  <a:gd name="T3" fmla="*/ 14 h 15"/>
                  <a:gd name="T4" fmla="*/ 35 w 93"/>
                  <a:gd name="T5" fmla="*/ 12 h 15"/>
                  <a:gd name="T6" fmla="*/ 43 w 93"/>
                  <a:gd name="T7" fmla="*/ 10 h 15"/>
                  <a:gd name="T8" fmla="*/ 46 w 93"/>
                  <a:gd name="T9" fmla="*/ 8 h 15"/>
                  <a:gd name="T10" fmla="*/ 50 w 93"/>
                  <a:gd name="T11" fmla="*/ 6 h 15"/>
                  <a:gd name="T12" fmla="*/ 58 w 93"/>
                  <a:gd name="T13" fmla="*/ 3 h 15"/>
                  <a:gd name="T14" fmla="*/ 71 w 93"/>
                  <a:gd name="T15" fmla="*/ 1 h 15"/>
                  <a:gd name="T16" fmla="*/ 93 w 93"/>
                  <a:gd name="T17" fmla="*/ 0 h 15"/>
                  <a:gd name="T18" fmla="*/ 93 w 93"/>
                  <a:gd name="T19" fmla="*/ 0 h 15"/>
                  <a:gd name="T20" fmla="*/ 71 w 93"/>
                  <a:gd name="T21" fmla="*/ 0 h 15"/>
                  <a:gd name="T22" fmla="*/ 58 w 93"/>
                  <a:gd name="T23" fmla="*/ 2 h 15"/>
                  <a:gd name="T24" fmla="*/ 50 w 93"/>
                  <a:gd name="T25" fmla="*/ 5 h 15"/>
                  <a:gd name="T26" fmla="*/ 46 w 93"/>
                  <a:gd name="T27" fmla="*/ 6 h 15"/>
                  <a:gd name="T28" fmla="*/ 40 w 93"/>
                  <a:gd name="T29" fmla="*/ 9 h 15"/>
                  <a:gd name="T30" fmla="*/ 35 w 93"/>
                  <a:gd name="T31" fmla="*/ 10 h 15"/>
                  <a:gd name="T32" fmla="*/ 20 w 93"/>
                  <a:gd name="T33" fmla="*/ 12 h 15"/>
                  <a:gd name="T34" fmla="*/ 0 w 93"/>
                  <a:gd name="T35" fmla="*/ 14 h 15"/>
                  <a:gd name="T36" fmla="*/ 0 w 93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5">
                    <a:moveTo>
                      <a:pt x="0" y="15"/>
                    </a:moveTo>
                    <a:lnTo>
                      <a:pt x="20" y="14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6" y="8"/>
                    </a:lnTo>
                    <a:lnTo>
                      <a:pt x="50" y="6"/>
                    </a:lnTo>
                    <a:lnTo>
                      <a:pt x="58" y="3"/>
                    </a:lnTo>
                    <a:lnTo>
                      <a:pt x="7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8" y="2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0" y="9"/>
                    </a:lnTo>
                    <a:lnTo>
                      <a:pt x="35" y="10"/>
                    </a:lnTo>
                    <a:lnTo>
                      <a:pt x="20" y="12"/>
                    </a:lnTo>
                    <a:lnTo>
                      <a:pt x="0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9" name="Freeform 117">
                <a:extLst>
                  <a:ext uri="{FF2B5EF4-FFF2-40B4-BE49-F238E27FC236}">
                    <a16:creationId xmlns:a16="http://schemas.microsoft.com/office/drawing/2014/main" id="{D8D03A51-4D96-4BE6-8D34-0E516D803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1"/>
                <a:ext cx="5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5 h 24"/>
                  <a:gd name="T4" fmla="*/ 1 w 16"/>
                  <a:gd name="T5" fmla="*/ 9 h 24"/>
                  <a:gd name="T6" fmla="*/ 3 w 16"/>
                  <a:gd name="T7" fmla="*/ 15 h 24"/>
                  <a:gd name="T8" fmla="*/ 5 w 16"/>
                  <a:gd name="T9" fmla="*/ 18 h 24"/>
                  <a:gd name="T10" fmla="*/ 7 w 16"/>
                  <a:gd name="T11" fmla="*/ 20 h 24"/>
                  <a:gd name="T12" fmla="*/ 9 w 16"/>
                  <a:gd name="T13" fmla="*/ 23 h 24"/>
                  <a:gd name="T14" fmla="*/ 12 w 16"/>
                  <a:gd name="T15" fmla="*/ 24 h 24"/>
                  <a:gd name="T16" fmla="*/ 16 w 16"/>
                  <a:gd name="T17" fmla="*/ 24 h 24"/>
                  <a:gd name="T18" fmla="*/ 16 w 16"/>
                  <a:gd name="T19" fmla="*/ 23 h 24"/>
                  <a:gd name="T20" fmla="*/ 12 w 16"/>
                  <a:gd name="T21" fmla="*/ 23 h 24"/>
                  <a:gd name="T22" fmla="*/ 10 w 16"/>
                  <a:gd name="T23" fmla="*/ 20 h 24"/>
                  <a:gd name="T24" fmla="*/ 9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3 w 16"/>
                  <a:gd name="T31" fmla="*/ 9 h 24"/>
                  <a:gd name="T32" fmla="*/ 2 w 16"/>
                  <a:gd name="T33" fmla="*/ 5 h 24"/>
                  <a:gd name="T34" fmla="*/ 3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0" name="Freeform 118">
                <a:extLst>
                  <a:ext uri="{FF2B5EF4-FFF2-40B4-BE49-F238E27FC236}">
                    <a16:creationId xmlns:a16="http://schemas.microsoft.com/office/drawing/2014/main" id="{DD7B64EF-0F76-4E0A-BD85-645BED93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1" name="Freeform 119">
                <a:extLst>
                  <a:ext uri="{FF2B5EF4-FFF2-40B4-BE49-F238E27FC236}">
                    <a16:creationId xmlns:a16="http://schemas.microsoft.com/office/drawing/2014/main" id="{D8DA99E3-41EB-40F9-9F6A-2EC7B80F5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02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2 w 17"/>
                  <a:gd name="T3" fmla="*/ 0 h 26"/>
                  <a:gd name="T4" fmla="*/ 9 w 17"/>
                  <a:gd name="T5" fmla="*/ 2 h 26"/>
                  <a:gd name="T6" fmla="*/ 7 w 17"/>
                  <a:gd name="T7" fmla="*/ 4 h 26"/>
                  <a:gd name="T8" fmla="*/ 5 w 17"/>
                  <a:gd name="T9" fmla="*/ 6 h 26"/>
                  <a:gd name="T10" fmla="*/ 3 w 17"/>
                  <a:gd name="T11" fmla="*/ 11 h 26"/>
                  <a:gd name="T12" fmla="*/ 1 w 17"/>
                  <a:gd name="T13" fmla="*/ 16 h 26"/>
                  <a:gd name="T14" fmla="*/ 1 w 17"/>
                  <a:gd name="T15" fmla="*/ 21 h 26"/>
                  <a:gd name="T16" fmla="*/ 0 w 17"/>
                  <a:gd name="T17" fmla="*/ 26 h 26"/>
                  <a:gd name="T18" fmla="*/ 3 w 17"/>
                  <a:gd name="T19" fmla="*/ 26 h 26"/>
                  <a:gd name="T20" fmla="*/ 2 w 17"/>
                  <a:gd name="T21" fmla="*/ 21 h 26"/>
                  <a:gd name="T22" fmla="*/ 3 w 17"/>
                  <a:gd name="T23" fmla="*/ 16 h 26"/>
                  <a:gd name="T24" fmla="*/ 5 w 17"/>
                  <a:gd name="T25" fmla="*/ 11 h 26"/>
                  <a:gd name="T26" fmla="*/ 7 w 17"/>
                  <a:gd name="T27" fmla="*/ 8 h 26"/>
                  <a:gd name="T28" fmla="*/ 9 w 17"/>
                  <a:gd name="T29" fmla="*/ 5 h 26"/>
                  <a:gd name="T30" fmla="*/ 10 w 17"/>
                  <a:gd name="T31" fmla="*/ 3 h 26"/>
                  <a:gd name="T32" fmla="*/ 12 w 17"/>
                  <a:gd name="T33" fmla="*/ 2 h 26"/>
                  <a:gd name="T34" fmla="*/ 16 w 17"/>
                  <a:gd name="T35" fmla="*/ 2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2" name="Freeform 120">
                <a:extLst>
                  <a:ext uri="{FF2B5EF4-FFF2-40B4-BE49-F238E27FC236}">
                    <a16:creationId xmlns:a16="http://schemas.microsoft.com/office/drawing/2014/main" id="{348ACE46-FA1A-4660-89E1-3DFF56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02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3" name="Freeform 121">
                <a:extLst>
                  <a:ext uri="{FF2B5EF4-FFF2-40B4-BE49-F238E27FC236}">
                    <a16:creationId xmlns:a16="http://schemas.microsoft.com/office/drawing/2014/main" id="{8C82CE67-24CD-4334-B8FA-B04D2955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7"/>
                <a:ext cx="30" cy="9"/>
              </a:xfrm>
              <a:custGeom>
                <a:avLst/>
                <a:gdLst>
                  <a:gd name="T0" fmla="*/ 89 w 89"/>
                  <a:gd name="T1" fmla="*/ 0 h 27"/>
                  <a:gd name="T2" fmla="*/ 88 w 89"/>
                  <a:gd name="T3" fmla="*/ 0 h 27"/>
                  <a:gd name="T4" fmla="*/ 63 w 89"/>
                  <a:gd name="T5" fmla="*/ 11 h 27"/>
                  <a:gd name="T6" fmla="*/ 46 w 89"/>
                  <a:gd name="T7" fmla="*/ 19 h 27"/>
                  <a:gd name="T8" fmla="*/ 39 w 89"/>
                  <a:gd name="T9" fmla="*/ 23 h 27"/>
                  <a:gd name="T10" fmla="*/ 36 w 89"/>
                  <a:gd name="T11" fmla="*/ 25 h 27"/>
                  <a:gd name="T12" fmla="*/ 34 w 89"/>
                  <a:gd name="T13" fmla="*/ 24 h 27"/>
                  <a:gd name="T14" fmla="*/ 29 w 89"/>
                  <a:gd name="T15" fmla="*/ 20 h 27"/>
                  <a:gd name="T16" fmla="*/ 20 w 89"/>
                  <a:gd name="T17" fmla="*/ 14 h 27"/>
                  <a:gd name="T18" fmla="*/ 1 w 89"/>
                  <a:gd name="T19" fmla="*/ 6 h 27"/>
                  <a:gd name="T20" fmla="*/ 0 w 89"/>
                  <a:gd name="T21" fmla="*/ 7 h 27"/>
                  <a:gd name="T22" fmla="*/ 18 w 89"/>
                  <a:gd name="T23" fmla="*/ 15 h 27"/>
                  <a:gd name="T24" fmla="*/ 28 w 89"/>
                  <a:gd name="T25" fmla="*/ 21 h 27"/>
                  <a:gd name="T26" fmla="*/ 33 w 89"/>
                  <a:gd name="T27" fmla="*/ 25 h 27"/>
                  <a:gd name="T28" fmla="*/ 36 w 89"/>
                  <a:gd name="T29" fmla="*/ 27 h 27"/>
                  <a:gd name="T30" fmla="*/ 42 w 89"/>
                  <a:gd name="T31" fmla="*/ 25 h 27"/>
                  <a:gd name="T32" fmla="*/ 48 w 89"/>
                  <a:gd name="T33" fmla="*/ 20 h 27"/>
                  <a:gd name="T34" fmla="*/ 64 w 89"/>
                  <a:gd name="T35" fmla="*/ 12 h 27"/>
                  <a:gd name="T36" fmla="*/ 89 w 89"/>
                  <a:gd name="T37" fmla="*/ 1 h 27"/>
                  <a:gd name="T38" fmla="*/ 89 w 89"/>
                  <a:gd name="T39" fmla="*/ 1 h 27"/>
                  <a:gd name="T40" fmla="*/ 89 w 89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">
                    <a:moveTo>
                      <a:pt x="89" y="0"/>
                    </a:moveTo>
                    <a:lnTo>
                      <a:pt x="88" y="0"/>
                    </a:lnTo>
                    <a:lnTo>
                      <a:pt x="63" y="11"/>
                    </a:lnTo>
                    <a:lnTo>
                      <a:pt x="46" y="19"/>
                    </a:lnTo>
                    <a:lnTo>
                      <a:pt x="39" y="23"/>
                    </a:lnTo>
                    <a:lnTo>
                      <a:pt x="36" y="25"/>
                    </a:lnTo>
                    <a:lnTo>
                      <a:pt x="34" y="24"/>
                    </a:lnTo>
                    <a:lnTo>
                      <a:pt x="29" y="20"/>
                    </a:lnTo>
                    <a:lnTo>
                      <a:pt x="20" y="1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8" y="15"/>
                    </a:lnTo>
                    <a:lnTo>
                      <a:pt x="28" y="21"/>
                    </a:lnTo>
                    <a:lnTo>
                      <a:pt x="33" y="25"/>
                    </a:lnTo>
                    <a:lnTo>
                      <a:pt x="36" y="27"/>
                    </a:lnTo>
                    <a:lnTo>
                      <a:pt x="42" y="25"/>
                    </a:lnTo>
                    <a:lnTo>
                      <a:pt x="48" y="20"/>
                    </a:lnTo>
                    <a:lnTo>
                      <a:pt x="64" y="12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4" name="Freeform 122">
                <a:extLst>
                  <a:ext uri="{FF2B5EF4-FFF2-40B4-BE49-F238E27FC236}">
                    <a16:creationId xmlns:a16="http://schemas.microsoft.com/office/drawing/2014/main" id="{F201C7F5-C63F-4CBD-BA5E-16D181001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37"/>
                <a:ext cx="5" cy="9"/>
              </a:xfrm>
              <a:custGeom>
                <a:avLst/>
                <a:gdLst>
                  <a:gd name="T0" fmla="*/ 15 w 15"/>
                  <a:gd name="T1" fmla="*/ 25 h 25"/>
                  <a:gd name="T2" fmla="*/ 15 w 15"/>
                  <a:gd name="T3" fmla="*/ 19 h 25"/>
                  <a:gd name="T4" fmla="*/ 14 w 15"/>
                  <a:gd name="T5" fmla="*/ 15 h 25"/>
                  <a:gd name="T6" fmla="*/ 13 w 15"/>
                  <a:gd name="T7" fmla="*/ 10 h 25"/>
                  <a:gd name="T8" fmla="*/ 12 w 15"/>
                  <a:gd name="T9" fmla="*/ 6 h 25"/>
                  <a:gd name="T10" fmla="*/ 9 w 15"/>
                  <a:gd name="T11" fmla="*/ 2 h 25"/>
                  <a:gd name="T12" fmla="*/ 6 w 15"/>
                  <a:gd name="T13" fmla="*/ 0 h 25"/>
                  <a:gd name="T14" fmla="*/ 3 w 15"/>
                  <a:gd name="T15" fmla="*/ 0 h 25"/>
                  <a:gd name="T16" fmla="*/ 0 w 15"/>
                  <a:gd name="T17" fmla="*/ 0 h 25"/>
                  <a:gd name="T18" fmla="*/ 0 w 15"/>
                  <a:gd name="T19" fmla="*/ 1 h 25"/>
                  <a:gd name="T20" fmla="*/ 3 w 15"/>
                  <a:gd name="T21" fmla="*/ 1 h 25"/>
                  <a:gd name="T22" fmla="*/ 5 w 15"/>
                  <a:gd name="T23" fmla="*/ 1 h 25"/>
                  <a:gd name="T24" fmla="*/ 8 w 15"/>
                  <a:gd name="T25" fmla="*/ 4 h 25"/>
                  <a:gd name="T26" fmla="*/ 10 w 15"/>
                  <a:gd name="T27" fmla="*/ 8 h 25"/>
                  <a:gd name="T28" fmla="*/ 12 w 15"/>
                  <a:gd name="T29" fmla="*/ 10 h 25"/>
                  <a:gd name="T30" fmla="*/ 13 w 15"/>
                  <a:gd name="T31" fmla="*/ 15 h 25"/>
                  <a:gd name="T32" fmla="*/ 14 w 15"/>
                  <a:gd name="T33" fmla="*/ 19 h 25"/>
                  <a:gd name="T34" fmla="*/ 14 w 15"/>
                  <a:gd name="T35" fmla="*/ 25 h 25"/>
                  <a:gd name="T36" fmla="*/ 15 w 15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5">
                    <a:moveTo>
                      <a:pt x="15" y="25"/>
                    </a:moveTo>
                    <a:lnTo>
                      <a:pt x="15" y="19"/>
                    </a:lnTo>
                    <a:lnTo>
                      <a:pt x="14" y="15"/>
                    </a:lnTo>
                    <a:lnTo>
                      <a:pt x="13" y="10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25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5" name="Freeform 123">
                <a:extLst>
                  <a:ext uri="{FF2B5EF4-FFF2-40B4-BE49-F238E27FC236}">
                    <a16:creationId xmlns:a16="http://schemas.microsoft.com/office/drawing/2014/main" id="{2BFAF928-7086-44FC-BFC4-2AB4E68D1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54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6" name="Freeform 124">
                <a:extLst>
                  <a:ext uri="{FF2B5EF4-FFF2-40B4-BE49-F238E27FC236}">
                    <a16:creationId xmlns:a16="http://schemas.microsoft.com/office/drawing/2014/main" id="{F8954CD4-A0DB-4344-8DF5-B182ADA6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46"/>
                <a:ext cx="5" cy="8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3 w 15"/>
                  <a:gd name="T5" fmla="*/ 23 h 26"/>
                  <a:gd name="T6" fmla="*/ 6 w 15"/>
                  <a:gd name="T7" fmla="*/ 23 h 26"/>
                  <a:gd name="T8" fmla="*/ 9 w 15"/>
                  <a:gd name="T9" fmla="*/ 21 h 26"/>
                  <a:gd name="T10" fmla="*/ 12 w 15"/>
                  <a:gd name="T11" fmla="*/ 18 h 26"/>
                  <a:gd name="T12" fmla="*/ 13 w 15"/>
                  <a:gd name="T13" fmla="*/ 13 h 26"/>
                  <a:gd name="T14" fmla="*/ 14 w 15"/>
                  <a:gd name="T15" fmla="*/ 10 h 26"/>
                  <a:gd name="T16" fmla="*/ 15 w 15"/>
                  <a:gd name="T17" fmla="*/ 6 h 26"/>
                  <a:gd name="T18" fmla="*/ 15 w 15"/>
                  <a:gd name="T19" fmla="*/ 0 h 26"/>
                  <a:gd name="T20" fmla="*/ 14 w 15"/>
                  <a:gd name="T21" fmla="*/ 0 h 26"/>
                  <a:gd name="T22" fmla="*/ 14 w 15"/>
                  <a:gd name="T23" fmla="*/ 6 h 26"/>
                  <a:gd name="T24" fmla="*/ 13 w 15"/>
                  <a:gd name="T25" fmla="*/ 10 h 26"/>
                  <a:gd name="T26" fmla="*/ 12 w 15"/>
                  <a:gd name="T27" fmla="*/ 13 h 26"/>
                  <a:gd name="T28" fmla="*/ 10 w 15"/>
                  <a:gd name="T29" fmla="*/ 17 h 26"/>
                  <a:gd name="T30" fmla="*/ 8 w 15"/>
                  <a:gd name="T31" fmla="*/ 20 h 26"/>
                  <a:gd name="T32" fmla="*/ 5 w 15"/>
                  <a:gd name="T33" fmla="*/ 21 h 26"/>
                  <a:gd name="T34" fmla="*/ 2 w 15"/>
                  <a:gd name="T35" fmla="*/ 23 h 26"/>
                  <a:gd name="T36" fmla="*/ 0 w 15"/>
                  <a:gd name="T37" fmla="*/ 23 h 26"/>
                  <a:gd name="T38" fmla="*/ 0 w 15"/>
                  <a:gd name="T3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lnTo>
                      <a:pt x="0" y="26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2" y="18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5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7" name="Freeform 125">
                <a:extLst>
                  <a:ext uri="{FF2B5EF4-FFF2-40B4-BE49-F238E27FC236}">
                    <a16:creationId xmlns:a16="http://schemas.microsoft.com/office/drawing/2014/main" id="{F6B109CC-9E15-4D2A-88DF-78AD2048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53"/>
                <a:ext cx="30" cy="2"/>
              </a:xfrm>
              <a:custGeom>
                <a:avLst/>
                <a:gdLst>
                  <a:gd name="T0" fmla="*/ 0 w 89"/>
                  <a:gd name="T1" fmla="*/ 7 h 7"/>
                  <a:gd name="T2" fmla="*/ 0 w 89"/>
                  <a:gd name="T3" fmla="*/ 7 h 7"/>
                  <a:gd name="T4" fmla="*/ 21 w 89"/>
                  <a:gd name="T5" fmla="*/ 6 h 7"/>
                  <a:gd name="T6" fmla="*/ 34 w 89"/>
                  <a:gd name="T7" fmla="*/ 5 h 7"/>
                  <a:gd name="T8" fmla="*/ 42 w 89"/>
                  <a:gd name="T9" fmla="*/ 5 h 7"/>
                  <a:gd name="T10" fmla="*/ 44 w 89"/>
                  <a:gd name="T11" fmla="*/ 4 h 7"/>
                  <a:gd name="T12" fmla="*/ 48 w 89"/>
                  <a:gd name="T13" fmla="*/ 4 h 7"/>
                  <a:gd name="T14" fmla="*/ 55 w 89"/>
                  <a:gd name="T15" fmla="*/ 3 h 7"/>
                  <a:gd name="T16" fmla="*/ 67 w 89"/>
                  <a:gd name="T17" fmla="*/ 3 h 7"/>
                  <a:gd name="T18" fmla="*/ 89 w 89"/>
                  <a:gd name="T19" fmla="*/ 1 h 7"/>
                  <a:gd name="T20" fmla="*/ 89 w 89"/>
                  <a:gd name="T21" fmla="*/ 0 h 7"/>
                  <a:gd name="T22" fmla="*/ 67 w 89"/>
                  <a:gd name="T23" fmla="*/ 0 h 7"/>
                  <a:gd name="T24" fmla="*/ 55 w 89"/>
                  <a:gd name="T25" fmla="*/ 1 h 7"/>
                  <a:gd name="T26" fmla="*/ 48 w 89"/>
                  <a:gd name="T27" fmla="*/ 3 h 7"/>
                  <a:gd name="T28" fmla="*/ 44 w 89"/>
                  <a:gd name="T29" fmla="*/ 3 h 7"/>
                  <a:gd name="T30" fmla="*/ 42 w 89"/>
                  <a:gd name="T31" fmla="*/ 3 h 7"/>
                  <a:gd name="T32" fmla="*/ 34 w 89"/>
                  <a:gd name="T33" fmla="*/ 4 h 7"/>
                  <a:gd name="T34" fmla="*/ 21 w 89"/>
                  <a:gd name="T35" fmla="*/ 5 h 7"/>
                  <a:gd name="T36" fmla="*/ 0 w 89"/>
                  <a:gd name="T37" fmla="*/ 5 h 7"/>
                  <a:gd name="T38" fmla="*/ 0 w 89"/>
                  <a:gd name="T39" fmla="*/ 5 h 7"/>
                  <a:gd name="T40" fmla="*/ 0 w 89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7">
                    <a:moveTo>
                      <a:pt x="0" y="7"/>
                    </a:moveTo>
                    <a:lnTo>
                      <a:pt x="0" y="7"/>
                    </a:lnTo>
                    <a:lnTo>
                      <a:pt x="21" y="6"/>
                    </a:lnTo>
                    <a:lnTo>
                      <a:pt x="34" y="5"/>
                    </a:lnTo>
                    <a:lnTo>
                      <a:pt x="42" y="5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55" y="3"/>
                    </a:lnTo>
                    <a:lnTo>
                      <a:pt x="67" y="3"/>
                    </a:lnTo>
                    <a:lnTo>
                      <a:pt x="89" y="1"/>
                    </a:lnTo>
                    <a:lnTo>
                      <a:pt x="89" y="0"/>
                    </a:lnTo>
                    <a:lnTo>
                      <a:pt x="6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4" y="3"/>
                    </a:lnTo>
                    <a:lnTo>
                      <a:pt x="42" y="3"/>
                    </a:lnTo>
                    <a:lnTo>
                      <a:pt x="34" y="4"/>
                    </a:lnTo>
                    <a:lnTo>
                      <a:pt x="2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8" name="Freeform 126">
                <a:extLst>
                  <a:ext uri="{FF2B5EF4-FFF2-40B4-BE49-F238E27FC236}">
                    <a16:creationId xmlns:a16="http://schemas.microsoft.com/office/drawing/2014/main" id="{D993E444-A509-4CC5-A34E-EE8AA4888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48"/>
                <a:ext cx="5" cy="8"/>
              </a:xfrm>
              <a:custGeom>
                <a:avLst/>
                <a:gdLst>
                  <a:gd name="T0" fmla="*/ 0 w 15"/>
                  <a:gd name="T1" fmla="*/ 0 h 24"/>
                  <a:gd name="T2" fmla="*/ 1 w 15"/>
                  <a:gd name="T3" fmla="*/ 5 h 24"/>
                  <a:gd name="T4" fmla="*/ 1 w 15"/>
                  <a:gd name="T5" fmla="*/ 9 h 24"/>
                  <a:gd name="T6" fmla="*/ 3 w 15"/>
                  <a:gd name="T7" fmla="*/ 14 h 24"/>
                  <a:gd name="T8" fmla="*/ 4 w 15"/>
                  <a:gd name="T9" fmla="*/ 17 h 24"/>
                  <a:gd name="T10" fmla="*/ 6 w 15"/>
                  <a:gd name="T11" fmla="*/ 20 h 24"/>
                  <a:gd name="T12" fmla="*/ 9 w 15"/>
                  <a:gd name="T13" fmla="*/ 21 h 24"/>
                  <a:gd name="T14" fmla="*/ 12 w 15"/>
                  <a:gd name="T15" fmla="*/ 23 h 24"/>
                  <a:gd name="T16" fmla="*/ 15 w 15"/>
                  <a:gd name="T17" fmla="*/ 24 h 24"/>
                  <a:gd name="T18" fmla="*/ 15 w 15"/>
                  <a:gd name="T19" fmla="*/ 21 h 24"/>
                  <a:gd name="T20" fmla="*/ 13 w 15"/>
                  <a:gd name="T21" fmla="*/ 21 h 24"/>
                  <a:gd name="T22" fmla="*/ 10 w 15"/>
                  <a:gd name="T23" fmla="*/ 20 h 24"/>
                  <a:gd name="T24" fmla="*/ 8 w 15"/>
                  <a:gd name="T25" fmla="*/ 19 h 24"/>
                  <a:gd name="T26" fmla="*/ 5 w 15"/>
                  <a:gd name="T27" fmla="*/ 15 h 24"/>
                  <a:gd name="T28" fmla="*/ 4 w 15"/>
                  <a:gd name="T29" fmla="*/ 13 h 24"/>
                  <a:gd name="T30" fmla="*/ 3 w 15"/>
                  <a:gd name="T31" fmla="*/ 9 h 24"/>
                  <a:gd name="T32" fmla="*/ 2 w 15"/>
                  <a:gd name="T33" fmla="*/ 5 h 24"/>
                  <a:gd name="T34" fmla="*/ 3 w 15"/>
                  <a:gd name="T35" fmla="*/ 0 h 24"/>
                  <a:gd name="T36" fmla="*/ 0 w 15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9" name="Freeform 127">
                <a:extLst>
                  <a:ext uri="{FF2B5EF4-FFF2-40B4-BE49-F238E27FC236}">
                    <a16:creationId xmlns:a16="http://schemas.microsoft.com/office/drawing/2014/main" id="{F8C4D105-D8AD-4E5A-8F60-E61D19075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48"/>
                <a:ext cx="1" cy="1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0" name="Freeform 128">
                <a:extLst>
                  <a:ext uri="{FF2B5EF4-FFF2-40B4-BE49-F238E27FC236}">
                    <a16:creationId xmlns:a16="http://schemas.microsoft.com/office/drawing/2014/main" id="{A67F7ED3-DECA-46EB-93ED-DBA0A74E5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9"/>
                <a:ext cx="6" cy="9"/>
              </a:xfrm>
              <a:custGeom>
                <a:avLst/>
                <a:gdLst>
                  <a:gd name="T0" fmla="*/ 17 w 17"/>
                  <a:gd name="T1" fmla="*/ 1 h 27"/>
                  <a:gd name="T2" fmla="*/ 12 w 17"/>
                  <a:gd name="T3" fmla="*/ 0 h 27"/>
                  <a:gd name="T4" fmla="*/ 9 w 17"/>
                  <a:gd name="T5" fmla="*/ 2 h 27"/>
                  <a:gd name="T6" fmla="*/ 6 w 17"/>
                  <a:gd name="T7" fmla="*/ 4 h 27"/>
                  <a:gd name="T8" fmla="*/ 4 w 17"/>
                  <a:gd name="T9" fmla="*/ 6 h 27"/>
                  <a:gd name="T10" fmla="*/ 3 w 17"/>
                  <a:gd name="T11" fmla="*/ 12 h 27"/>
                  <a:gd name="T12" fmla="*/ 1 w 17"/>
                  <a:gd name="T13" fmla="*/ 16 h 27"/>
                  <a:gd name="T14" fmla="*/ 1 w 17"/>
                  <a:gd name="T15" fmla="*/ 21 h 27"/>
                  <a:gd name="T16" fmla="*/ 0 w 17"/>
                  <a:gd name="T17" fmla="*/ 27 h 27"/>
                  <a:gd name="T18" fmla="*/ 3 w 17"/>
                  <a:gd name="T19" fmla="*/ 27 h 27"/>
                  <a:gd name="T20" fmla="*/ 2 w 17"/>
                  <a:gd name="T21" fmla="*/ 21 h 27"/>
                  <a:gd name="T22" fmla="*/ 3 w 17"/>
                  <a:gd name="T23" fmla="*/ 16 h 27"/>
                  <a:gd name="T24" fmla="*/ 4 w 17"/>
                  <a:gd name="T25" fmla="*/ 12 h 27"/>
                  <a:gd name="T26" fmla="*/ 5 w 17"/>
                  <a:gd name="T27" fmla="*/ 9 h 27"/>
                  <a:gd name="T28" fmla="*/ 8 w 17"/>
                  <a:gd name="T29" fmla="*/ 5 h 27"/>
                  <a:gd name="T30" fmla="*/ 10 w 17"/>
                  <a:gd name="T31" fmla="*/ 3 h 27"/>
                  <a:gd name="T32" fmla="*/ 12 w 17"/>
                  <a:gd name="T33" fmla="*/ 2 h 27"/>
                  <a:gd name="T34" fmla="*/ 15 w 17"/>
                  <a:gd name="T35" fmla="*/ 2 h 27"/>
                  <a:gd name="T36" fmla="*/ 17 w 17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7">
                    <a:moveTo>
                      <a:pt x="17" y="1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5" y="9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1" name="Freeform 129">
                <a:extLst>
                  <a:ext uri="{FF2B5EF4-FFF2-40B4-BE49-F238E27FC236}">
                    <a16:creationId xmlns:a16="http://schemas.microsoft.com/office/drawing/2014/main" id="{8DB9A72E-4574-460D-9140-03267B31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9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2" name="Freeform 130">
                <a:extLst>
                  <a:ext uri="{FF2B5EF4-FFF2-40B4-BE49-F238E27FC236}">
                    <a16:creationId xmlns:a16="http://schemas.microsoft.com/office/drawing/2014/main" id="{504FEAD7-48EB-4951-9120-CB481D14E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79"/>
                <a:ext cx="33" cy="9"/>
              </a:xfrm>
              <a:custGeom>
                <a:avLst/>
                <a:gdLst>
                  <a:gd name="T0" fmla="*/ 97 w 99"/>
                  <a:gd name="T1" fmla="*/ 0 h 27"/>
                  <a:gd name="T2" fmla="*/ 72 w 99"/>
                  <a:gd name="T3" fmla="*/ 12 h 27"/>
                  <a:gd name="T4" fmla="*/ 56 w 99"/>
                  <a:gd name="T5" fmla="*/ 19 h 27"/>
                  <a:gd name="T6" fmla="*/ 46 w 99"/>
                  <a:gd name="T7" fmla="*/ 23 h 27"/>
                  <a:gd name="T8" fmla="*/ 42 w 99"/>
                  <a:gd name="T9" fmla="*/ 26 h 27"/>
                  <a:gd name="T10" fmla="*/ 36 w 99"/>
                  <a:gd name="T11" fmla="*/ 25 h 27"/>
                  <a:gd name="T12" fmla="*/ 30 w 99"/>
                  <a:gd name="T13" fmla="*/ 23 h 27"/>
                  <a:gd name="T14" fmla="*/ 19 w 99"/>
                  <a:gd name="T15" fmla="*/ 17 h 27"/>
                  <a:gd name="T16" fmla="*/ 0 w 99"/>
                  <a:gd name="T17" fmla="*/ 10 h 27"/>
                  <a:gd name="T18" fmla="*/ 0 w 99"/>
                  <a:gd name="T19" fmla="*/ 12 h 27"/>
                  <a:gd name="T20" fmla="*/ 17 w 99"/>
                  <a:gd name="T21" fmla="*/ 19 h 27"/>
                  <a:gd name="T22" fmla="*/ 29 w 99"/>
                  <a:gd name="T23" fmla="*/ 24 h 27"/>
                  <a:gd name="T24" fmla="*/ 36 w 99"/>
                  <a:gd name="T25" fmla="*/ 27 h 27"/>
                  <a:gd name="T26" fmla="*/ 42 w 99"/>
                  <a:gd name="T27" fmla="*/ 27 h 27"/>
                  <a:gd name="T28" fmla="*/ 48 w 99"/>
                  <a:gd name="T29" fmla="*/ 25 h 27"/>
                  <a:gd name="T30" fmla="*/ 57 w 99"/>
                  <a:gd name="T31" fmla="*/ 21 h 27"/>
                  <a:gd name="T32" fmla="*/ 73 w 99"/>
                  <a:gd name="T33" fmla="*/ 12 h 27"/>
                  <a:gd name="T34" fmla="*/ 99 w 99"/>
                  <a:gd name="T35" fmla="*/ 2 h 27"/>
                  <a:gd name="T36" fmla="*/ 97 w 9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27">
                    <a:moveTo>
                      <a:pt x="97" y="0"/>
                    </a:moveTo>
                    <a:lnTo>
                      <a:pt x="72" y="12"/>
                    </a:lnTo>
                    <a:lnTo>
                      <a:pt x="56" y="19"/>
                    </a:lnTo>
                    <a:lnTo>
                      <a:pt x="46" y="23"/>
                    </a:lnTo>
                    <a:lnTo>
                      <a:pt x="42" y="26"/>
                    </a:lnTo>
                    <a:lnTo>
                      <a:pt x="36" y="25"/>
                    </a:lnTo>
                    <a:lnTo>
                      <a:pt x="30" y="23"/>
                    </a:lnTo>
                    <a:lnTo>
                      <a:pt x="19" y="1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9"/>
                    </a:lnTo>
                    <a:lnTo>
                      <a:pt x="29" y="24"/>
                    </a:lnTo>
                    <a:lnTo>
                      <a:pt x="36" y="27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7" y="21"/>
                    </a:lnTo>
                    <a:lnTo>
                      <a:pt x="73" y="12"/>
                    </a:lnTo>
                    <a:lnTo>
                      <a:pt x="99" y="2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3" name="Freeform 131">
                <a:extLst>
                  <a:ext uri="{FF2B5EF4-FFF2-40B4-BE49-F238E27FC236}">
                    <a16:creationId xmlns:a16="http://schemas.microsoft.com/office/drawing/2014/main" id="{0364215F-6862-4D57-A97B-0B4794FF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79"/>
                <a:ext cx="5" cy="8"/>
              </a:xfrm>
              <a:custGeom>
                <a:avLst/>
                <a:gdLst>
                  <a:gd name="T0" fmla="*/ 14 w 14"/>
                  <a:gd name="T1" fmla="*/ 24 h 24"/>
                  <a:gd name="T2" fmla="*/ 14 w 14"/>
                  <a:gd name="T3" fmla="*/ 18 h 24"/>
                  <a:gd name="T4" fmla="*/ 13 w 14"/>
                  <a:gd name="T5" fmla="*/ 14 h 24"/>
                  <a:gd name="T6" fmla="*/ 12 w 14"/>
                  <a:gd name="T7" fmla="*/ 9 h 24"/>
                  <a:gd name="T8" fmla="*/ 11 w 14"/>
                  <a:gd name="T9" fmla="*/ 6 h 24"/>
                  <a:gd name="T10" fmla="*/ 9 w 14"/>
                  <a:gd name="T11" fmla="*/ 3 h 24"/>
                  <a:gd name="T12" fmla="*/ 6 w 14"/>
                  <a:gd name="T13" fmla="*/ 2 h 24"/>
                  <a:gd name="T14" fmla="*/ 3 w 14"/>
                  <a:gd name="T15" fmla="*/ 0 h 24"/>
                  <a:gd name="T16" fmla="*/ 0 w 14"/>
                  <a:gd name="T17" fmla="*/ 0 h 24"/>
                  <a:gd name="T18" fmla="*/ 1 w 14"/>
                  <a:gd name="T19" fmla="*/ 3 h 24"/>
                  <a:gd name="T20" fmla="*/ 3 w 14"/>
                  <a:gd name="T21" fmla="*/ 2 h 24"/>
                  <a:gd name="T22" fmla="*/ 5 w 14"/>
                  <a:gd name="T23" fmla="*/ 3 h 24"/>
                  <a:gd name="T24" fmla="*/ 8 w 14"/>
                  <a:gd name="T25" fmla="*/ 4 h 24"/>
                  <a:gd name="T26" fmla="*/ 9 w 14"/>
                  <a:gd name="T27" fmla="*/ 7 h 24"/>
                  <a:gd name="T28" fmla="*/ 11 w 14"/>
                  <a:gd name="T29" fmla="*/ 10 h 24"/>
                  <a:gd name="T30" fmla="*/ 12 w 14"/>
                  <a:gd name="T31" fmla="*/ 14 h 24"/>
                  <a:gd name="T32" fmla="*/ 13 w 14"/>
                  <a:gd name="T33" fmla="*/ 18 h 24"/>
                  <a:gd name="T34" fmla="*/ 13 w 14"/>
                  <a:gd name="T35" fmla="*/ 24 h 24"/>
                  <a:gd name="T36" fmla="*/ 14 w 14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14" y="18"/>
                    </a:lnTo>
                    <a:lnTo>
                      <a:pt x="13" y="14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3" y="18"/>
                    </a:lnTo>
                    <a:lnTo>
                      <a:pt x="13" y="24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4" name="Freeform 132">
                <a:extLst>
                  <a:ext uri="{FF2B5EF4-FFF2-40B4-BE49-F238E27FC236}">
                    <a16:creationId xmlns:a16="http://schemas.microsoft.com/office/drawing/2014/main" id="{C342DC0F-2661-4400-BAE5-4D821A0A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8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5" name="Freeform 133">
                <a:extLst>
                  <a:ext uri="{FF2B5EF4-FFF2-40B4-BE49-F238E27FC236}">
                    <a16:creationId xmlns:a16="http://schemas.microsoft.com/office/drawing/2014/main" id="{3FFFAAC4-7943-49D4-ADF1-43565CB24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87"/>
                <a:ext cx="4" cy="9"/>
              </a:xfrm>
              <a:custGeom>
                <a:avLst/>
                <a:gdLst>
                  <a:gd name="T0" fmla="*/ 0 w 13"/>
                  <a:gd name="T1" fmla="*/ 25 h 25"/>
                  <a:gd name="T2" fmla="*/ 3 w 13"/>
                  <a:gd name="T3" fmla="*/ 24 h 25"/>
                  <a:gd name="T4" fmla="*/ 5 w 13"/>
                  <a:gd name="T5" fmla="*/ 22 h 25"/>
                  <a:gd name="T6" fmla="*/ 8 w 13"/>
                  <a:gd name="T7" fmla="*/ 20 h 25"/>
                  <a:gd name="T8" fmla="*/ 10 w 13"/>
                  <a:gd name="T9" fmla="*/ 18 h 25"/>
                  <a:gd name="T10" fmla="*/ 11 w 13"/>
                  <a:gd name="T11" fmla="*/ 15 h 25"/>
                  <a:gd name="T12" fmla="*/ 13 w 13"/>
                  <a:gd name="T13" fmla="*/ 9 h 25"/>
                  <a:gd name="T14" fmla="*/ 13 w 13"/>
                  <a:gd name="T15" fmla="*/ 6 h 25"/>
                  <a:gd name="T16" fmla="*/ 13 w 13"/>
                  <a:gd name="T17" fmla="*/ 0 h 25"/>
                  <a:gd name="T18" fmla="*/ 12 w 13"/>
                  <a:gd name="T19" fmla="*/ 0 h 25"/>
                  <a:gd name="T20" fmla="*/ 12 w 13"/>
                  <a:gd name="T21" fmla="*/ 6 h 25"/>
                  <a:gd name="T22" fmla="*/ 11 w 13"/>
                  <a:gd name="T23" fmla="*/ 9 h 25"/>
                  <a:gd name="T24" fmla="*/ 10 w 13"/>
                  <a:gd name="T25" fmla="*/ 13 h 25"/>
                  <a:gd name="T26" fmla="*/ 8 w 13"/>
                  <a:gd name="T27" fmla="*/ 17 h 25"/>
                  <a:gd name="T28" fmla="*/ 6 w 13"/>
                  <a:gd name="T29" fmla="*/ 19 h 25"/>
                  <a:gd name="T30" fmla="*/ 4 w 13"/>
                  <a:gd name="T31" fmla="*/ 21 h 25"/>
                  <a:gd name="T32" fmla="*/ 2 w 13"/>
                  <a:gd name="T33" fmla="*/ 22 h 25"/>
                  <a:gd name="T34" fmla="*/ 0 w 13"/>
                  <a:gd name="T35" fmla="*/ 24 h 25"/>
                  <a:gd name="T36" fmla="*/ 0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0" y="25"/>
                    </a:moveTo>
                    <a:lnTo>
                      <a:pt x="3" y="24"/>
                    </a:lnTo>
                    <a:lnTo>
                      <a:pt x="5" y="22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6" name="Freeform 134">
                <a:extLst>
                  <a:ext uri="{FF2B5EF4-FFF2-40B4-BE49-F238E27FC236}">
                    <a16:creationId xmlns:a16="http://schemas.microsoft.com/office/drawing/2014/main" id="{8B4717EF-F575-4B77-85DF-5F345869E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95"/>
                <a:ext cx="33" cy="4"/>
              </a:xfrm>
              <a:custGeom>
                <a:avLst/>
                <a:gdLst>
                  <a:gd name="T0" fmla="*/ 0 w 98"/>
                  <a:gd name="T1" fmla="*/ 11 h 11"/>
                  <a:gd name="T2" fmla="*/ 0 w 98"/>
                  <a:gd name="T3" fmla="*/ 11 h 11"/>
                  <a:gd name="T4" fmla="*/ 21 w 98"/>
                  <a:gd name="T5" fmla="*/ 8 h 11"/>
                  <a:gd name="T6" fmla="*/ 34 w 98"/>
                  <a:gd name="T7" fmla="*/ 8 h 11"/>
                  <a:gd name="T8" fmla="*/ 44 w 98"/>
                  <a:gd name="T9" fmla="*/ 6 h 11"/>
                  <a:gd name="T10" fmla="*/ 48 w 98"/>
                  <a:gd name="T11" fmla="*/ 5 h 11"/>
                  <a:gd name="T12" fmla="*/ 54 w 98"/>
                  <a:gd name="T13" fmla="*/ 4 h 11"/>
                  <a:gd name="T14" fmla="*/ 64 w 98"/>
                  <a:gd name="T15" fmla="*/ 2 h 11"/>
                  <a:gd name="T16" fmla="*/ 76 w 98"/>
                  <a:gd name="T17" fmla="*/ 2 h 11"/>
                  <a:gd name="T18" fmla="*/ 98 w 98"/>
                  <a:gd name="T19" fmla="*/ 1 h 11"/>
                  <a:gd name="T20" fmla="*/ 98 w 98"/>
                  <a:gd name="T21" fmla="*/ 0 h 11"/>
                  <a:gd name="T22" fmla="*/ 76 w 98"/>
                  <a:gd name="T23" fmla="*/ 1 h 11"/>
                  <a:gd name="T24" fmla="*/ 64 w 98"/>
                  <a:gd name="T25" fmla="*/ 2 h 11"/>
                  <a:gd name="T26" fmla="*/ 54 w 98"/>
                  <a:gd name="T27" fmla="*/ 2 h 11"/>
                  <a:gd name="T28" fmla="*/ 48 w 98"/>
                  <a:gd name="T29" fmla="*/ 4 h 11"/>
                  <a:gd name="T30" fmla="*/ 44 w 98"/>
                  <a:gd name="T31" fmla="*/ 5 h 11"/>
                  <a:gd name="T32" fmla="*/ 34 w 98"/>
                  <a:gd name="T33" fmla="*/ 6 h 11"/>
                  <a:gd name="T34" fmla="*/ 21 w 98"/>
                  <a:gd name="T35" fmla="*/ 7 h 11"/>
                  <a:gd name="T36" fmla="*/ 0 w 98"/>
                  <a:gd name="T37" fmla="*/ 8 h 11"/>
                  <a:gd name="T38" fmla="*/ 0 w 98"/>
                  <a:gd name="T39" fmla="*/ 8 h 11"/>
                  <a:gd name="T40" fmla="*/ 0 w 98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11">
                    <a:moveTo>
                      <a:pt x="0" y="11"/>
                    </a:moveTo>
                    <a:lnTo>
                      <a:pt x="0" y="11"/>
                    </a:lnTo>
                    <a:lnTo>
                      <a:pt x="21" y="8"/>
                    </a:lnTo>
                    <a:lnTo>
                      <a:pt x="34" y="8"/>
                    </a:lnTo>
                    <a:lnTo>
                      <a:pt x="44" y="6"/>
                    </a:lnTo>
                    <a:lnTo>
                      <a:pt x="48" y="5"/>
                    </a:lnTo>
                    <a:lnTo>
                      <a:pt x="54" y="4"/>
                    </a:lnTo>
                    <a:lnTo>
                      <a:pt x="64" y="2"/>
                    </a:lnTo>
                    <a:lnTo>
                      <a:pt x="76" y="2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76" y="1"/>
                    </a:lnTo>
                    <a:lnTo>
                      <a:pt x="64" y="2"/>
                    </a:lnTo>
                    <a:lnTo>
                      <a:pt x="54" y="2"/>
                    </a:lnTo>
                    <a:lnTo>
                      <a:pt x="48" y="4"/>
                    </a:lnTo>
                    <a:lnTo>
                      <a:pt x="44" y="5"/>
                    </a:lnTo>
                    <a:lnTo>
                      <a:pt x="34" y="6"/>
                    </a:lnTo>
                    <a:lnTo>
                      <a:pt x="2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7" name="Freeform 135">
                <a:extLst>
                  <a:ext uri="{FF2B5EF4-FFF2-40B4-BE49-F238E27FC236}">
                    <a16:creationId xmlns:a16="http://schemas.microsoft.com/office/drawing/2014/main" id="{23728407-0ACA-40F1-A064-968DBD12A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5" cy="8"/>
              </a:xfrm>
              <a:custGeom>
                <a:avLst/>
                <a:gdLst>
                  <a:gd name="T0" fmla="*/ 0 w 14"/>
                  <a:gd name="T1" fmla="*/ 0 h 25"/>
                  <a:gd name="T2" fmla="*/ 0 w 14"/>
                  <a:gd name="T3" fmla="*/ 6 h 25"/>
                  <a:gd name="T4" fmla="*/ 1 w 14"/>
                  <a:gd name="T5" fmla="*/ 9 h 25"/>
                  <a:gd name="T6" fmla="*/ 2 w 14"/>
                  <a:gd name="T7" fmla="*/ 15 h 25"/>
                  <a:gd name="T8" fmla="*/ 4 w 14"/>
                  <a:gd name="T9" fmla="*/ 17 h 25"/>
                  <a:gd name="T10" fmla="*/ 5 w 14"/>
                  <a:gd name="T11" fmla="*/ 20 h 25"/>
                  <a:gd name="T12" fmla="*/ 7 w 14"/>
                  <a:gd name="T13" fmla="*/ 21 h 25"/>
                  <a:gd name="T14" fmla="*/ 11 w 14"/>
                  <a:gd name="T15" fmla="*/ 24 h 25"/>
                  <a:gd name="T16" fmla="*/ 14 w 14"/>
                  <a:gd name="T17" fmla="*/ 25 h 25"/>
                  <a:gd name="T18" fmla="*/ 14 w 14"/>
                  <a:gd name="T19" fmla="*/ 21 h 25"/>
                  <a:gd name="T20" fmla="*/ 12 w 14"/>
                  <a:gd name="T21" fmla="*/ 21 h 25"/>
                  <a:gd name="T22" fmla="*/ 10 w 14"/>
                  <a:gd name="T23" fmla="*/ 20 h 25"/>
                  <a:gd name="T24" fmla="*/ 6 w 14"/>
                  <a:gd name="T25" fmla="*/ 19 h 25"/>
                  <a:gd name="T26" fmla="*/ 5 w 14"/>
                  <a:gd name="T27" fmla="*/ 16 h 25"/>
                  <a:gd name="T28" fmla="*/ 4 w 14"/>
                  <a:gd name="T29" fmla="*/ 14 h 25"/>
                  <a:gd name="T30" fmla="*/ 2 w 14"/>
                  <a:gd name="T31" fmla="*/ 9 h 25"/>
                  <a:gd name="T32" fmla="*/ 2 w 14"/>
                  <a:gd name="T33" fmla="*/ 6 h 25"/>
                  <a:gd name="T34" fmla="*/ 2 w 14"/>
                  <a:gd name="T35" fmla="*/ 0 h 25"/>
                  <a:gd name="T36" fmla="*/ 0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lnTo>
                      <a:pt x="0" y="6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0" y="20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8" name="Freeform 136">
                <a:extLst>
                  <a:ext uri="{FF2B5EF4-FFF2-40B4-BE49-F238E27FC236}">
                    <a16:creationId xmlns:a16="http://schemas.microsoft.com/office/drawing/2014/main" id="{F0DEB096-E028-460C-8793-4C527ED7A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9" name="Freeform 137">
                <a:extLst>
                  <a:ext uri="{FF2B5EF4-FFF2-40B4-BE49-F238E27FC236}">
                    <a16:creationId xmlns:a16="http://schemas.microsoft.com/office/drawing/2014/main" id="{373FDC32-47BC-42F5-AD7C-FE4ADEE7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83"/>
                <a:ext cx="5" cy="8"/>
              </a:xfrm>
              <a:custGeom>
                <a:avLst/>
                <a:gdLst>
                  <a:gd name="T0" fmla="*/ 14 w 14"/>
                  <a:gd name="T1" fmla="*/ 0 h 24"/>
                  <a:gd name="T2" fmla="*/ 11 w 14"/>
                  <a:gd name="T3" fmla="*/ 0 h 24"/>
                  <a:gd name="T4" fmla="*/ 7 w 14"/>
                  <a:gd name="T5" fmla="*/ 2 h 24"/>
                  <a:gd name="T6" fmla="*/ 5 w 14"/>
                  <a:gd name="T7" fmla="*/ 3 h 24"/>
                  <a:gd name="T8" fmla="*/ 4 w 14"/>
                  <a:gd name="T9" fmla="*/ 6 h 24"/>
                  <a:gd name="T10" fmla="*/ 2 w 14"/>
                  <a:gd name="T11" fmla="*/ 11 h 24"/>
                  <a:gd name="T12" fmla="*/ 1 w 14"/>
                  <a:gd name="T13" fmla="*/ 15 h 24"/>
                  <a:gd name="T14" fmla="*/ 0 w 14"/>
                  <a:gd name="T15" fmla="*/ 20 h 24"/>
                  <a:gd name="T16" fmla="*/ 0 w 14"/>
                  <a:gd name="T17" fmla="*/ 24 h 24"/>
                  <a:gd name="T18" fmla="*/ 2 w 14"/>
                  <a:gd name="T19" fmla="*/ 24 h 24"/>
                  <a:gd name="T20" fmla="*/ 2 w 14"/>
                  <a:gd name="T21" fmla="*/ 20 h 24"/>
                  <a:gd name="T22" fmla="*/ 2 w 14"/>
                  <a:gd name="T23" fmla="*/ 15 h 24"/>
                  <a:gd name="T24" fmla="*/ 4 w 14"/>
                  <a:gd name="T25" fmla="*/ 11 h 24"/>
                  <a:gd name="T26" fmla="*/ 5 w 14"/>
                  <a:gd name="T27" fmla="*/ 7 h 24"/>
                  <a:gd name="T28" fmla="*/ 6 w 14"/>
                  <a:gd name="T29" fmla="*/ 5 h 24"/>
                  <a:gd name="T30" fmla="*/ 10 w 14"/>
                  <a:gd name="T31" fmla="*/ 3 h 24"/>
                  <a:gd name="T32" fmla="*/ 11 w 14"/>
                  <a:gd name="T33" fmla="*/ 2 h 24"/>
                  <a:gd name="T34" fmla="*/ 13 w 14"/>
                  <a:gd name="T35" fmla="*/ 2 h 24"/>
                  <a:gd name="T36" fmla="*/ 14 w 14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1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0" name="Freeform 138">
                <a:extLst>
                  <a:ext uri="{FF2B5EF4-FFF2-40B4-BE49-F238E27FC236}">
                    <a16:creationId xmlns:a16="http://schemas.microsoft.com/office/drawing/2014/main" id="{97A6648F-A354-473A-8F3B-9BF36D8A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1" name="Freeform 139">
                <a:extLst>
                  <a:ext uri="{FF2B5EF4-FFF2-40B4-BE49-F238E27FC236}">
                    <a16:creationId xmlns:a16="http://schemas.microsoft.com/office/drawing/2014/main" id="{71A40B17-118F-405D-8C3A-2B0074602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37"/>
                <a:ext cx="50" cy="12"/>
              </a:xfrm>
              <a:custGeom>
                <a:avLst/>
                <a:gdLst>
                  <a:gd name="T0" fmla="*/ 148 w 148"/>
                  <a:gd name="T1" fmla="*/ 34 h 37"/>
                  <a:gd name="T2" fmla="*/ 139 w 148"/>
                  <a:gd name="T3" fmla="*/ 31 h 37"/>
                  <a:gd name="T4" fmla="*/ 129 w 148"/>
                  <a:gd name="T5" fmla="*/ 25 h 37"/>
                  <a:gd name="T6" fmla="*/ 121 w 148"/>
                  <a:gd name="T7" fmla="*/ 22 h 37"/>
                  <a:gd name="T8" fmla="*/ 112 w 148"/>
                  <a:gd name="T9" fmla="*/ 17 h 37"/>
                  <a:gd name="T10" fmla="*/ 105 w 148"/>
                  <a:gd name="T11" fmla="*/ 14 h 37"/>
                  <a:gd name="T12" fmla="*/ 99 w 148"/>
                  <a:gd name="T13" fmla="*/ 11 h 37"/>
                  <a:gd name="T14" fmla="*/ 91 w 148"/>
                  <a:gd name="T15" fmla="*/ 7 h 37"/>
                  <a:gd name="T16" fmla="*/ 82 w 148"/>
                  <a:gd name="T17" fmla="*/ 5 h 37"/>
                  <a:gd name="T18" fmla="*/ 75 w 148"/>
                  <a:gd name="T19" fmla="*/ 3 h 37"/>
                  <a:gd name="T20" fmla="*/ 68 w 148"/>
                  <a:gd name="T21" fmla="*/ 1 h 37"/>
                  <a:gd name="T22" fmla="*/ 59 w 148"/>
                  <a:gd name="T23" fmla="*/ 1 h 37"/>
                  <a:gd name="T24" fmla="*/ 49 w 148"/>
                  <a:gd name="T25" fmla="*/ 0 h 37"/>
                  <a:gd name="T26" fmla="*/ 38 w 148"/>
                  <a:gd name="T27" fmla="*/ 0 h 37"/>
                  <a:gd name="T28" fmla="*/ 27 w 148"/>
                  <a:gd name="T29" fmla="*/ 1 h 37"/>
                  <a:gd name="T30" fmla="*/ 15 w 148"/>
                  <a:gd name="T31" fmla="*/ 3 h 37"/>
                  <a:gd name="T32" fmla="*/ 0 w 148"/>
                  <a:gd name="T33" fmla="*/ 5 h 37"/>
                  <a:gd name="T34" fmla="*/ 0 w 148"/>
                  <a:gd name="T35" fmla="*/ 5 h 37"/>
                  <a:gd name="T36" fmla="*/ 15 w 148"/>
                  <a:gd name="T37" fmla="*/ 4 h 37"/>
                  <a:gd name="T38" fmla="*/ 27 w 148"/>
                  <a:gd name="T39" fmla="*/ 3 h 37"/>
                  <a:gd name="T40" fmla="*/ 38 w 148"/>
                  <a:gd name="T41" fmla="*/ 1 h 37"/>
                  <a:gd name="T42" fmla="*/ 49 w 148"/>
                  <a:gd name="T43" fmla="*/ 1 h 37"/>
                  <a:gd name="T44" fmla="*/ 59 w 148"/>
                  <a:gd name="T45" fmla="*/ 2 h 37"/>
                  <a:gd name="T46" fmla="*/ 68 w 148"/>
                  <a:gd name="T47" fmla="*/ 3 h 37"/>
                  <a:gd name="T48" fmla="*/ 75 w 148"/>
                  <a:gd name="T49" fmla="*/ 5 h 37"/>
                  <a:gd name="T50" fmla="*/ 82 w 148"/>
                  <a:gd name="T51" fmla="*/ 6 h 37"/>
                  <a:gd name="T52" fmla="*/ 90 w 148"/>
                  <a:gd name="T53" fmla="*/ 8 h 37"/>
                  <a:gd name="T54" fmla="*/ 97 w 148"/>
                  <a:gd name="T55" fmla="*/ 12 h 37"/>
                  <a:gd name="T56" fmla="*/ 103 w 148"/>
                  <a:gd name="T57" fmla="*/ 15 h 37"/>
                  <a:gd name="T58" fmla="*/ 111 w 148"/>
                  <a:gd name="T59" fmla="*/ 19 h 37"/>
                  <a:gd name="T60" fmla="*/ 120 w 148"/>
                  <a:gd name="T61" fmla="*/ 23 h 37"/>
                  <a:gd name="T62" fmla="*/ 128 w 148"/>
                  <a:gd name="T63" fmla="*/ 26 h 37"/>
                  <a:gd name="T64" fmla="*/ 137 w 148"/>
                  <a:gd name="T65" fmla="*/ 32 h 37"/>
                  <a:gd name="T66" fmla="*/ 147 w 148"/>
                  <a:gd name="T67" fmla="*/ 37 h 37"/>
                  <a:gd name="T68" fmla="*/ 148 w 148"/>
                  <a:gd name="T6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37">
                    <a:moveTo>
                      <a:pt x="148" y="34"/>
                    </a:moveTo>
                    <a:lnTo>
                      <a:pt x="139" y="31"/>
                    </a:lnTo>
                    <a:lnTo>
                      <a:pt x="129" y="25"/>
                    </a:lnTo>
                    <a:lnTo>
                      <a:pt x="121" y="22"/>
                    </a:lnTo>
                    <a:lnTo>
                      <a:pt x="112" y="17"/>
                    </a:lnTo>
                    <a:lnTo>
                      <a:pt x="105" y="14"/>
                    </a:lnTo>
                    <a:lnTo>
                      <a:pt x="99" y="11"/>
                    </a:lnTo>
                    <a:lnTo>
                      <a:pt x="91" y="7"/>
                    </a:lnTo>
                    <a:lnTo>
                      <a:pt x="82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7" y="1"/>
                    </a:lnTo>
                    <a:lnTo>
                      <a:pt x="15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5" y="4"/>
                    </a:lnTo>
                    <a:lnTo>
                      <a:pt x="27" y="3"/>
                    </a:lnTo>
                    <a:lnTo>
                      <a:pt x="38" y="1"/>
                    </a:lnTo>
                    <a:lnTo>
                      <a:pt x="49" y="1"/>
                    </a:lnTo>
                    <a:lnTo>
                      <a:pt x="59" y="2"/>
                    </a:lnTo>
                    <a:lnTo>
                      <a:pt x="68" y="3"/>
                    </a:lnTo>
                    <a:lnTo>
                      <a:pt x="75" y="5"/>
                    </a:lnTo>
                    <a:lnTo>
                      <a:pt x="82" y="6"/>
                    </a:lnTo>
                    <a:lnTo>
                      <a:pt x="90" y="8"/>
                    </a:lnTo>
                    <a:lnTo>
                      <a:pt x="97" y="12"/>
                    </a:lnTo>
                    <a:lnTo>
                      <a:pt x="103" y="15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28" y="26"/>
                    </a:lnTo>
                    <a:lnTo>
                      <a:pt x="137" y="32"/>
                    </a:lnTo>
                    <a:lnTo>
                      <a:pt x="147" y="37"/>
                    </a:lnTo>
                    <a:lnTo>
                      <a:pt x="148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2" name="Freeform 140">
                <a:extLst>
                  <a:ext uri="{FF2B5EF4-FFF2-40B4-BE49-F238E27FC236}">
                    <a16:creationId xmlns:a16="http://schemas.microsoft.com/office/drawing/2014/main" id="{90F71118-2946-497B-968C-FD0E5CFD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49"/>
                <a:ext cx="34" cy="24"/>
              </a:xfrm>
              <a:custGeom>
                <a:avLst/>
                <a:gdLst>
                  <a:gd name="T0" fmla="*/ 101 w 102"/>
                  <a:gd name="T1" fmla="*/ 60 h 73"/>
                  <a:gd name="T2" fmla="*/ 90 w 102"/>
                  <a:gd name="T3" fmla="*/ 70 h 73"/>
                  <a:gd name="T4" fmla="*/ 81 w 102"/>
                  <a:gd name="T5" fmla="*/ 72 h 73"/>
                  <a:gd name="T6" fmla="*/ 74 w 102"/>
                  <a:gd name="T7" fmla="*/ 67 h 73"/>
                  <a:gd name="T8" fmla="*/ 66 w 102"/>
                  <a:gd name="T9" fmla="*/ 56 h 73"/>
                  <a:gd name="T10" fmla="*/ 55 w 102"/>
                  <a:gd name="T11" fmla="*/ 44 h 73"/>
                  <a:gd name="T12" fmla="*/ 43 w 102"/>
                  <a:gd name="T13" fmla="*/ 30 h 73"/>
                  <a:gd name="T14" fmla="*/ 25 w 102"/>
                  <a:gd name="T15" fmla="*/ 14 h 73"/>
                  <a:gd name="T16" fmla="*/ 3 w 102"/>
                  <a:gd name="T17" fmla="*/ 0 h 73"/>
                  <a:gd name="T18" fmla="*/ 0 w 102"/>
                  <a:gd name="T19" fmla="*/ 2 h 73"/>
                  <a:gd name="T20" fmla="*/ 24 w 102"/>
                  <a:gd name="T21" fmla="*/ 16 h 73"/>
                  <a:gd name="T22" fmla="*/ 42 w 102"/>
                  <a:gd name="T23" fmla="*/ 31 h 73"/>
                  <a:gd name="T24" fmla="*/ 54 w 102"/>
                  <a:gd name="T25" fmla="*/ 45 h 73"/>
                  <a:gd name="T26" fmla="*/ 64 w 102"/>
                  <a:gd name="T27" fmla="*/ 58 h 73"/>
                  <a:gd name="T28" fmla="*/ 72 w 102"/>
                  <a:gd name="T29" fmla="*/ 68 h 73"/>
                  <a:gd name="T30" fmla="*/ 81 w 102"/>
                  <a:gd name="T31" fmla="*/ 73 h 73"/>
                  <a:gd name="T32" fmla="*/ 91 w 102"/>
                  <a:gd name="T33" fmla="*/ 72 h 73"/>
                  <a:gd name="T34" fmla="*/ 102 w 102"/>
                  <a:gd name="T35" fmla="*/ 62 h 73"/>
                  <a:gd name="T36" fmla="*/ 101 w 102"/>
                  <a:gd name="T37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3">
                    <a:moveTo>
                      <a:pt x="101" y="60"/>
                    </a:moveTo>
                    <a:lnTo>
                      <a:pt x="90" y="70"/>
                    </a:lnTo>
                    <a:lnTo>
                      <a:pt x="81" y="72"/>
                    </a:lnTo>
                    <a:lnTo>
                      <a:pt x="74" y="67"/>
                    </a:lnTo>
                    <a:lnTo>
                      <a:pt x="66" y="56"/>
                    </a:lnTo>
                    <a:lnTo>
                      <a:pt x="55" y="44"/>
                    </a:lnTo>
                    <a:lnTo>
                      <a:pt x="43" y="30"/>
                    </a:lnTo>
                    <a:lnTo>
                      <a:pt x="25" y="1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4" y="16"/>
                    </a:lnTo>
                    <a:lnTo>
                      <a:pt x="42" y="31"/>
                    </a:lnTo>
                    <a:lnTo>
                      <a:pt x="54" y="45"/>
                    </a:lnTo>
                    <a:lnTo>
                      <a:pt x="64" y="58"/>
                    </a:lnTo>
                    <a:lnTo>
                      <a:pt x="72" y="68"/>
                    </a:lnTo>
                    <a:lnTo>
                      <a:pt x="81" y="73"/>
                    </a:lnTo>
                    <a:lnTo>
                      <a:pt x="91" y="72"/>
                    </a:lnTo>
                    <a:lnTo>
                      <a:pt x="102" y="62"/>
                    </a:lnTo>
                    <a:lnTo>
                      <a:pt x="10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3" name="Freeform 141">
                <a:extLst>
                  <a:ext uri="{FF2B5EF4-FFF2-40B4-BE49-F238E27FC236}">
                    <a16:creationId xmlns:a16="http://schemas.microsoft.com/office/drawing/2014/main" id="{3AD8F106-CC8C-499F-8311-FF7596940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36"/>
                <a:ext cx="28" cy="33"/>
              </a:xfrm>
              <a:custGeom>
                <a:avLst/>
                <a:gdLst>
                  <a:gd name="T0" fmla="*/ 0 w 83"/>
                  <a:gd name="T1" fmla="*/ 1 h 100"/>
                  <a:gd name="T2" fmla="*/ 19 w 83"/>
                  <a:gd name="T3" fmla="*/ 15 h 100"/>
                  <a:gd name="T4" fmla="*/ 37 w 83"/>
                  <a:gd name="T5" fmla="*/ 28 h 100"/>
                  <a:gd name="T6" fmla="*/ 50 w 83"/>
                  <a:gd name="T7" fmla="*/ 44 h 100"/>
                  <a:gd name="T8" fmla="*/ 62 w 83"/>
                  <a:gd name="T9" fmla="*/ 58 h 100"/>
                  <a:gd name="T10" fmla="*/ 71 w 83"/>
                  <a:gd name="T11" fmla="*/ 73 h 100"/>
                  <a:gd name="T12" fmla="*/ 78 w 83"/>
                  <a:gd name="T13" fmla="*/ 84 h 100"/>
                  <a:gd name="T14" fmla="*/ 81 w 83"/>
                  <a:gd name="T15" fmla="*/ 93 h 100"/>
                  <a:gd name="T16" fmla="*/ 79 w 83"/>
                  <a:gd name="T17" fmla="*/ 98 h 100"/>
                  <a:gd name="T18" fmla="*/ 81 w 83"/>
                  <a:gd name="T19" fmla="*/ 100 h 100"/>
                  <a:gd name="T20" fmla="*/ 83 w 83"/>
                  <a:gd name="T21" fmla="*/ 93 h 100"/>
                  <a:gd name="T22" fmla="*/ 79 w 83"/>
                  <a:gd name="T23" fmla="*/ 83 h 100"/>
                  <a:gd name="T24" fmla="*/ 74 w 83"/>
                  <a:gd name="T25" fmla="*/ 71 h 100"/>
                  <a:gd name="T26" fmla="*/ 65 w 83"/>
                  <a:gd name="T27" fmla="*/ 56 h 100"/>
                  <a:gd name="T28" fmla="*/ 51 w 83"/>
                  <a:gd name="T29" fmla="*/ 43 h 100"/>
                  <a:gd name="T30" fmla="*/ 38 w 83"/>
                  <a:gd name="T31" fmla="*/ 27 h 100"/>
                  <a:gd name="T32" fmla="*/ 20 w 83"/>
                  <a:gd name="T33" fmla="*/ 12 h 100"/>
                  <a:gd name="T34" fmla="*/ 1 w 83"/>
                  <a:gd name="T35" fmla="*/ 0 h 100"/>
                  <a:gd name="T36" fmla="*/ 0 w 83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100">
                    <a:moveTo>
                      <a:pt x="0" y="1"/>
                    </a:moveTo>
                    <a:lnTo>
                      <a:pt x="19" y="15"/>
                    </a:lnTo>
                    <a:lnTo>
                      <a:pt x="37" y="28"/>
                    </a:lnTo>
                    <a:lnTo>
                      <a:pt x="50" y="44"/>
                    </a:lnTo>
                    <a:lnTo>
                      <a:pt x="62" y="58"/>
                    </a:lnTo>
                    <a:lnTo>
                      <a:pt x="71" y="73"/>
                    </a:lnTo>
                    <a:lnTo>
                      <a:pt x="78" y="84"/>
                    </a:lnTo>
                    <a:lnTo>
                      <a:pt x="81" y="93"/>
                    </a:lnTo>
                    <a:lnTo>
                      <a:pt x="79" y="98"/>
                    </a:lnTo>
                    <a:lnTo>
                      <a:pt x="81" y="100"/>
                    </a:lnTo>
                    <a:lnTo>
                      <a:pt x="83" y="93"/>
                    </a:lnTo>
                    <a:lnTo>
                      <a:pt x="79" y="83"/>
                    </a:lnTo>
                    <a:lnTo>
                      <a:pt x="74" y="71"/>
                    </a:lnTo>
                    <a:lnTo>
                      <a:pt x="65" y="56"/>
                    </a:lnTo>
                    <a:lnTo>
                      <a:pt x="51" y="43"/>
                    </a:lnTo>
                    <a:lnTo>
                      <a:pt x="38" y="27"/>
                    </a:lnTo>
                    <a:lnTo>
                      <a:pt x="20" y="1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4" name="Freeform 142">
                <a:extLst>
                  <a:ext uri="{FF2B5EF4-FFF2-40B4-BE49-F238E27FC236}">
                    <a16:creationId xmlns:a16="http://schemas.microsoft.com/office/drawing/2014/main" id="{73B0AA8F-A92D-4FB6-8100-A8EF98A9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21"/>
                <a:ext cx="54" cy="15"/>
              </a:xfrm>
              <a:custGeom>
                <a:avLst/>
                <a:gdLst>
                  <a:gd name="T0" fmla="*/ 0 w 162"/>
                  <a:gd name="T1" fmla="*/ 7 h 46"/>
                  <a:gd name="T2" fmla="*/ 15 w 162"/>
                  <a:gd name="T3" fmla="*/ 5 h 46"/>
                  <a:gd name="T4" fmla="*/ 28 w 162"/>
                  <a:gd name="T5" fmla="*/ 4 h 46"/>
                  <a:gd name="T6" fmla="*/ 41 w 162"/>
                  <a:gd name="T7" fmla="*/ 2 h 46"/>
                  <a:gd name="T8" fmla="*/ 51 w 162"/>
                  <a:gd name="T9" fmla="*/ 3 h 46"/>
                  <a:gd name="T10" fmla="*/ 62 w 162"/>
                  <a:gd name="T11" fmla="*/ 3 h 46"/>
                  <a:gd name="T12" fmla="*/ 72 w 162"/>
                  <a:gd name="T13" fmla="*/ 4 h 46"/>
                  <a:gd name="T14" fmla="*/ 81 w 162"/>
                  <a:gd name="T15" fmla="*/ 5 h 46"/>
                  <a:gd name="T16" fmla="*/ 89 w 162"/>
                  <a:gd name="T17" fmla="*/ 8 h 46"/>
                  <a:gd name="T18" fmla="*/ 97 w 162"/>
                  <a:gd name="T19" fmla="*/ 12 h 46"/>
                  <a:gd name="T20" fmla="*/ 106 w 162"/>
                  <a:gd name="T21" fmla="*/ 15 h 46"/>
                  <a:gd name="T22" fmla="*/ 115 w 162"/>
                  <a:gd name="T23" fmla="*/ 19 h 46"/>
                  <a:gd name="T24" fmla="*/ 122 w 162"/>
                  <a:gd name="T25" fmla="*/ 24 h 46"/>
                  <a:gd name="T26" fmla="*/ 131 w 162"/>
                  <a:gd name="T27" fmla="*/ 28 h 46"/>
                  <a:gd name="T28" fmla="*/ 140 w 162"/>
                  <a:gd name="T29" fmla="*/ 34 h 46"/>
                  <a:gd name="T30" fmla="*/ 149 w 162"/>
                  <a:gd name="T31" fmla="*/ 41 h 46"/>
                  <a:gd name="T32" fmla="*/ 161 w 162"/>
                  <a:gd name="T33" fmla="*/ 46 h 46"/>
                  <a:gd name="T34" fmla="*/ 162 w 162"/>
                  <a:gd name="T35" fmla="*/ 44 h 46"/>
                  <a:gd name="T36" fmla="*/ 152 w 162"/>
                  <a:gd name="T37" fmla="*/ 39 h 46"/>
                  <a:gd name="T38" fmla="*/ 142 w 162"/>
                  <a:gd name="T39" fmla="*/ 33 h 46"/>
                  <a:gd name="T40" fmla="*/ 133 w 162"/>
                  <a:gd name="T41" fmla="*/ 27 h 46"/>
                  <a:gd name="T42" fmla="*/ 124 w 162"/>
                  <a:gd name="T43" fmla="*/ 23 h 46"/>
                  <a:gd name="T44" fmla="*/ 115 w 162"/>
                  <a:gd name="T45" fmla="*/ 18 h 46"/>
                  <a:gd name="T46" fmla="*/ 107 w 162"/>
                  <a:gd name="T47" fmla="*/ 14 h 46"/>
                  <a:gd name="T48" fmla="*/ 99 w 162"/>
                  <a:gd name="T49" fmla="*/ 11 h 46"/>
                  <a:gd name="T50" fmla="*/ 90 w 162"/>
                  <a:gd name="T51" fmla="*/ 6 h 46"/>
                  <a:gd name="T52" fmla="*/ 81 w 162"/>
                  <a:gd name="T53" fmla="*/ 4 h 46"/>
                  <a:gd name="T54" fmla="*/ 72 w 162"/>
                  <a:gd name="T55" fmla="*/ 3 h 46"/>
                  <a:gd name="T56" fmla="*/ 62 w 162"/>
                  <a:gd name="T57" fmla="*/ 2 h 46"/>
                  <a:gd name="T58" fmla="*/ 51 w 162"/>
                  <a:gd name="T59" fmla="*/ 0 h 46"/>
                  <a:gd name="T60" fmla="*/ 41 w 162"/>
                  <a:gd name="T61" fmla="*/ 0 h 46"/>
                  <a:gd name="T62" fmla="*/ 28 w 162"/>
                  <a:gd name="T63" fmla="*/ 2 h 46"/>
                  <a:gd name="T64" fmla="*/ 15 w 162"/>
                  <a:gd name="T65" fmla="*/ 4 h 46"/>
                  <a:gd name="T66" fmla="*/ 0 w 162"/>
                  <a:gd name="T67" fmla="*/ 6 h 46"/>
                  <a:gd name="T68" fmla="*/ 0 w 162"/>
                  <a:gd name="T69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2" h="46">
                    <a:moveTo>
                      <a:pt x="0" y="7"/>
                    </a:moveTo>
                    <a:lnTo>
                      <a:pt x="15" y="5"/>
                    </a:lnTo>
                    <a:lnTo>
                      <a:pt x="28" y="4"/>
                    </a:lnTo>
                    <a:lnTo>
                      <a:pt x="41" y="2"/>
                    </a:lnTo>
                    <a:lnTo>
                      <a:pt x="51" y="3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5"/>
                    </a:lnTo>
                    <a:lnTo>
                      <a:pt x="89" y="8"/>
                    </a:lnTo>
                    <a:lnTo>
                      <a:pt x="97" y="12"/>
                    </a:lnTo>
                    <a:lnTo>
                      <a:pt x="106" y="15"/>
                    </a:lnTo>
                    <a:lnTo>
                      <a:pt x="115" y="19"/>
                    </a:lnTo>
                    <a:lnTo>
                      <a:pt x="122" y="24"/>
                    </a:lnTo>
                    <a:lnTo>
                      <a:pt x="131" y="28"/>
                    </a:lnTo>
                    <a:lnTo>
                      <a:pt x="140" y="34"/>
                    </a:lnTo>
                    <a:lnTo>
                      <a:pt x="149" y="41"/>
                    </a:lnTo>
                    <a:lnTo>
                      <a:pt x="161" y="46"/>
                    </a:lnTo>
                    <a:lnTo>
                      <a:pt x="162" y="44"/>
                    </a:lnTo>
                    <a:lnTo>
                      <a:pt x="152" y="39"/>
                    </a:lnTo>
                    <a:lnTo>
                      <a:pt x="142" y="33"/>
                    </a:lnTo>
                    <a:lnTo>
                      <a:pt x="133" y="27"/>
                    </a:lnTo>
                    <a:lnTo>
                      <a:pt x="124" y="23"/>
                    </a:lnTo>
                    <a:lnTo>
                      <a:pt x="115" y="18"/>
                    </a:lnTo>
                    <a:lnTo>
                      <a:pt x="107" y="14"/>
                    </a:lnTo>
                    <a:lnTo>
                      <a:pt x="99" y="11"/>
                    </a:lnTo>
                    <a:lnTo>
                      <a:pt x="90" y="6"/>
                    </a:lnTo>
                    <a:lnTo>
                      <a:pt x="81" y="4"/>
                    </a:lnTo>
                    <a:lnTo>
                      <a:pt x="72" y="3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28" y="2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5" name="Freeform 143">
                <a:extLst>
                  <a:ext uri="{FF2B5EF4-FFF2-40B4-BE49-F238E27FC236}">
                    <a16:creationId xmlns:a16="http://schemas.microsoft.com/office/drawing/2014/main" id="{AB949AD0-ABF0-45B4-AED6-2669C242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423"/>
                <a:ext cx="19" cy="16"/>
              </a:xfrm>
              <a:custGeom>
                <a:avLst/>
                <a:gdLst>
                  <a:gd name="T0" fmla="*/ 46 w 55"/>
                  <a:gd name="T1" fmla="*/ 47 h 49"/>
                  <a:gd name="T2" fmla="*/ 27 w 55"/>
                  <a:gd name="T3" fmla="*/ 48 h 49"/>
                  <a:gd name="T4" fmla="*/ 15 w 55"/>
                  <a:gd name="T5" fmla="*/ 46 h 49"/>
                  <a:gd name="T6" fmla="*/ 6 w 55"/>
                  <a:gd name="T7" fmla="*/ 40 h 49"/>
                  <a:gd name="T8" fmla="*/ 3 w 55"/>
                  <a:gd name="T9" fmla="*/ 34 h 49"/>
                  <a:gd name="T10" fmla="*/ 7 w 55"/>
                  <a:gd name="T11" fmla="*/ 26 h 49"/>
                  <a:gd name="T12" fmla="*/ 16 w 55"/>
                  <a:gd name="T13" fmla="*/ 17 h 49"/>
                  <a:gd name="T14" fmla="*/ 32 w 55"/>
                  <a:gd name="T15" fmla="*/ 9 h 49"/>
                  <a:gd name="T16" fmla="*/ 55 w 55"/>
                  <a:gd name="T17" fmla="*/ 2 h 49"/>
                  <a:gd name="T18" fmla="*/ 55 w 55"/>
                  <a:gd name="T19" fmla="*/ 0 h 49"/>
                  <a:gd name="T20" fmla="*/ 31 w 55"/>
                  <a:gd name="T21" fmla="*/ 8 h 49"/>
                  <a:gd name="T22" fmla="*/ 15 w 55"/>
                  <a:gd name="T23" fmla="*/ 16 h 49"/>
                  <a:gd name="T24" fmla="*/ 5 w 55"/>
                  <a:gd name="T25" fmla="*/ 25 h 49"/>
                  <a:gd name="T26" fmla="*/ 0 w 55"/>
                  <a:gd name="T27" fmla="*/ 34 h 49"/>
                  <a:gd name="T28" fmla="*/ 4 w 55"/>
                  <a:gd name="T29" fmla="*/ 41 h 49"/>
                  <a:gd name="T30" fmla="*/ 13 w 55"/>
                  <a:gd name="T31" fmla="*/ 47 h 49"/>
                  <a:gd name="T32" fmla="*/ 27 w 55"/>
                  <a:gd name="T33" fmla="*/ 49 h 49"/>
                  <a:gd name="T34" fmla="*/ 46 w 55"/>
                  <a:gd name="T35" fmla="*/ 48 h 49"/>
                  <a:gd name="T36" fmla="*/ 46 w 55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9">
                    <a:moveTo>
                      <a:pt x="46" y="47"/>
                    </a:moveTo>
                    <a:lnTo>
                      <a:pt x="27" y="48"/>
                    </a:lnTo>
                    <a:lnTo>
                      <a:pt x="15" y="46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7" y="26"/>
                    </a:lnTo>
                    <a:lnTo>
                      <a:pt x="16" y="17"/>
                    </a:lnTo>
                    <a:lnTo>
                      <a:pt x="32" y="9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31" y="8"/>
                    </a:lnTo>
                    <a:lnTo>
                      <a:pt x="15" y="16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13" y="47"/>
                    </a:lnTo>
                    <a:lnTo>
                      <a:pt x="27" y="49"/>
                    </a:lnTo>
                    <a:lnTo>
                      <a:pt x="46" y="48"/>
                    </a:lnTo>
                    <a:lnTo>
                      <a:pt x="4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6" name="Freeform 144">
                <a:extLst>
                  <a:ext uri="{FF2B5EF4-FFF2-40B4-BE49-F238E27FC236}">
                    <a16:creationId xmlns:a16="http://schemas.microsoft.com/office/drawing/2014/main" id="{FA42279E-13BB-477D-B37A-25971F29F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378"/>
                <a:ext cx="34" cy="6"/>
              </a:xfrm>
              <a:custGeom>
                <a:avLst/>
                <a:gdLst>
                  <a:gd name="T0" fmla="*/ 100 w 100"/>
                  <a:gd name="T1" fmla="*/ 6 h 18"/>
                  <a:gd name="T2" fmla="*/ 83 w 100"/>
                  <a:gd name="T3" fmla="*/ 3 h 18"/>
                  <a:gd name="T4" fmla="*/ 72 w 100"/>
                  <a:gd name="T5" fmla="*/ 0 h 18"/>
                  <a:gd name="T6" fmla="*/ 61 w 100"/>
                  <a:gd name="T7" fmla="*/ 0 h 18"/>
                  <a:gd name="T8" fmla="*/ 53 w 100"/>
                  <a:gd name="T9" fmla="*/ 1 h 18"/>
                  <a:gd name="T10" fmla="*/ 44 w 100"/>
                  <a:gd name="T11" fmla="*/ 4 h 18"/>
                  <a:gd name="T12" fmla="*/ 33 w 100"/>
                  <a:gd name="T13" fmla="*/ 8 h 18"/>
                  <a:gd name="T14" fmla="*/ 18 w 100"/>
                  <a:gd name="T15" fmla="*/ 12 h 18"/>
                  <a:gd name="T16" fmla="*/ 0 w 100"/>
                  <a:gd name="T17" fmla="*/ 17 h 18"/>
                  <a:gd name="T18" fmla="*/ 0 w 100"/>
                  <a:gd name="T19" fmla="*/ 18 h 18"/>
                  <a:gd name="T20" fmla="*/ 18 w 100"/>
                  <a:gd name="T21" fmla="*/ 13 h 18"/>
                  <a:gd name="T22" fmla="*/ 33 w 100"/>
                  <a:gd name="T23" fmla="*/ 9 h 18"/>
                  <a:gd name="T24" fmla="*/ 45 w 100"/>
                  <a:gd name="T25" fmla="*/ 5 h 18"/>
                  <a:gd name="T26" fmla="*/ 53 w 100"/>
                  <a:gd name="T27" fmla="*/ 3 h 18"/>
                  <a:gd name="T28" fmla="*/ 61 w 100"/>
                  <a:gd name="T29" fmla="*/ 1 h 18"/>
                  <a:gd name="T30" fmla="*/ 72 w 100"/>
                  <a:gd name="T31" fmla="*/ 1 h 18"/>
                  <a:gd name="T32" fmla="*/ 83 w 100"/>
                  <a:gd name="T33" fmla="*/ 4 h 18"/>
                  <a:gd name="T34" fmla="*/ 100 w 100"/>
                  <a:gd name="T35" fmla="*/ 8 h 18"/>
                  <a:gd name="T36" fmla="*/ 100 w 100"/>
                  <a:gd name="T3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18">
                    <a:moveTo>
                      <a:pt x="100" y="6"/>
                    </a:moveTo>
                    <a:lnTo>
                      <a:pt x="83" y="3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3" y="1"/>
                    </a:lnTo>
                    <a:lnTo>
                      <a:pt x="44" y="4"/>
                    </a:lnTo>
                    <a:lnTo>
                      <a:pt x="33" y="8"/>
                    </a:lnTo>
                    <a:lnTo>
                      <a:pt x="18" y="12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8" y="13"/>
                    </a:lnTo>
                    <a:lnTo>
                      <a:pt x="33" y="9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1" y="1"/>
                    </a:lnTo>
                    <a:lnTo>
                      <a:pt x="72" y="1"/>
                    </a:lnTo>
                    <a:lnTo>
                      <a:pt x="83" y="4"/>
                    </a:lnTo>
                    <a:lnTo>
                      <a:pt x="100" y="8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7" name="Freeform 145">
                <a:extLst>
                  <a:ext uri="{FF2B5EF4-FFF2-40B4-BE49-F238E27FC236}">
                    <a16:creationId xmlns:a16="http://schemas.microsoft.com/office/drawing/2014/main" id="{ED0CD9A3-C179-4537-B215-35DF7E5E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380"/>
                <a:ext cx="40" cy="21"/>
              </a:xfrm>
              <a:custGeom>
                <a:avLst/>
                <a:gdLst>
                  <a:gd name="T0" fmla="*/ 120 w 120"/>
                  <a:gd name="T1" fmla="*/ 62 h 63"/>
                  <a:gd name="T2" fmla="*/ 113 w 120"/>
                  <a:gd name="T3" fmla="*/ 55 h 63"/>
                  <a:gd name="T4" fmla="*/ 102 w 120"/>
                  <a:gd name="T5" fmla="*/ 47 h 63"/>
                  <a:gd name="T6" fmla="*/ 90 w 120"/>
                  <a:gd name="T7" fmla="*/ 38 h 63"/>
                  <a:gd name="T8" fmla="*/ 74 w 120"/>
                  <a:gd name="T9" fmla="*/ 29 h 63"/>
                  <a:gd name="T10" fmla="*/ 57 w 120"/>
                  <a:gd name="T11" fmla="*/ 21 h 63"/>
                  <a:gd name="T12" fmla="*/ 41 w 120"/>
                  <a:gd name="T13" fmla="*/ 13 h 63"/>
                  <a:gd name="T14" fmla="*/ 20 w 120"/>
                  <a:gd name="T15" fmla="*/ 7 h 63"/>
                  <a:gd name="T16" fmla="*/ 0 w 120"/>
                  <a:gd name="T17" fmla="*/ 0 h 63"/>
                  <a:gd name="T18" fmla="*/ 0 w 120"/>
                  <a:gd name="T19" fmla="*/ 2 h 63"/>
                  <a:gd name="T20" fmla="*/ 19 w 120"/>
                  <a:gd name="T21" fmla="*/ 8 h 63"/>
                  <a:gd name="T22" fmla="*/ 38 w 120"/>
                  <a:gd name="T23" fmla="*/ 14 h 63"/>
                  <a:gd name="T24" fmla="*/ 56 w 120"/>
                  <a:gd name="T25" fmla="*/ 23 h 63"/>
                  <a:gd name="T26" fmla="*/ 72 w 120"/>
                  <a:gd name="T27" fmla="*/ 31 h 63"/>
                  <a:gd name="T28" fmla="*/ 88 w 120"/>
                  <a:gd name="T29" fmla="*/ 39 h 63"/>
                  <a:gd name="T30" fmla="*/ 101 w 120"/>
                  <a:gd name="T31" fmla="*/ 48 h 63"/>
                  <a:gd name="T32" fmla="*/ 111 w 120"/>
                  <a:gd name="T33" fmla="*/ 56 h 63"/>
                  <a:gd name="T34" fmla="*/ 119 w 120"/>
                  <a:gd name="T35" fmla="*/ 63 h 63"/>
                  <a:gd name="T36" fmla="*/ 120 w 120"/>
                  <a:gd name="T37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63">
                    <a:moveTo>
                      <a:pt x="120" y="62"/>
                    </a:moveTo>
                    <a:lnTo>
                      <a:pt x="113" y="55"/>
                    </a:lnTo>
                    <a:lnTo>
                      <a:pt x="102" y="47"/>
                    </a:lnTo>
                    <a:lnTo>
                      <a:pt x="90" y="38"/>
                    </a:lnTo>
                    <a:lnTo>
                      <a:pt x="74" y="29"/>
                    </a:lnTo>
                    <a:lnTo>
                      <a:pt x="57" y="21"/>
                    </a:lnTo>
                    <a:lnTo>
                      <a:pt x="41" y="13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8" y="14"/>
                    </a:lnTo>
                    <a:lnTo>
                      <a:pt x="56" y="23"/>
                    </a:lnTo>
                    <a:lnTo>
                      <a:pt x="72" y="31"/>
                    </a:lnTo>
                    <a:lnTo>
                      <a:pt x="88" y="39"/>
                    </a:lnTo>
                    <a:lnTo>
                      <a:pt x="101" y="48"/>
                    </a:lnTo>
                    <a:lnTo>
                      <a:pt x="111" y="56"/>
                    </a:lnTo>
                    <a:lnTo>
                      <a:pt x="119" y="63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8" name="Freeform 146">
                <a:extLst>
                  <a:ext uri="{FF2B5EF4-FFF2-40B4-BE49-F238E27FC236}">
                    <a16:creationId xmlns:a16="http://schemas.microsoft.com/office/drawing/2014/main" id="{60CDA2FE-D804-4CD5-A567-C1376E03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401"/>
                <a:ext cx="24" cy="18"/>
              </a:xfrm>
              <a:custGeom>
                <a:avLst/>
                <a:gdLst>
                  <a:gd name="T0" fmla="*/ 68 w 71"/>
                  <a:gd name="T1" fmla="*/ 52 h 55"/>
                  <a:gd name="T2" fmla="*/ 65 w 71"/>
                  <a:gd name="T3" fmla="*/ 52 h 55"/>
                  <a:gd name="T4" fmla="*/ 61 w 71"/>
                  <a:gd name="T5" fmla="*/ 51 h 55"/>
                  <a:gd name="T6" fmla="*/ 54 w 71"/>
                  <a:gd name="T7" fmla="*/ 48 h 55"/>
                  <a:gd name="T8" fmla="*/ 46 w 71"/>
                  <a:gd name="T9" fmla="*/ 43 h 55"/>
                  <a:gd name="T10" fmla="*/ 36 w 71"/>
                  <a:gd name="T11" fmla="*/ 36 h 55"/>
                  <a:gd name="T12" fmla="*/ 26 w 71"/>
                  <a:gd name="T13" fmla="*/ 27 h 55"/>
                  <a:gd name="T14" fmla="*/ 15 w 71"/>
                  <a:gd name="T15" fmla="*/ 14 h 55"/>
                  <a:gd name="T16" fmla="*/ 2 w 71"/>
                  <a:gd name="T17" fmla="*/ 0 h 55"/>
                  <a:gd name="T18" fmla="*/ 0 w 71"/>
                  <a:gd name="T19" fmla="*/ 1 h 55"/>
                  <a:gd name="T20" fmla="*/ 12 w 71"/>
                  <a:gd name="T21" fmla="*/ 17 h 55"/>
                  <a:gd name="T22" fmla="*/ 24 w 71"/>
                  <a:gd name="T23" fmla="*/ 28 h 55"/>
                  <a:gd name="T24" fmla="*/ 35 w 71"/>
                  <a:gd name="T25" fmla="*/ 38 h 55"/>
                  <a:gd name="T26" fmla="*/ 44 w 71"/>
                  <a:gd name="T27" fmla="*/ 45 h 55"/>
                  <a:gd name="T28" fmla="*/ 52 w 71"/>
                  <a:gd name="T29" fmla="*/ 50 h 55"/>
                  <a:gd name="T30" fmla="*/ 61 w 71"/>
                  <a:gd name="T31" fmla="*/ 52 h 55"/>
                  <a:gd name="T32" fmla="*/ 65 w 71"/>
                  <a:gd name="T33" fmla="*/ 55 h 55"/>
                  <a:gd name="T34" fmla="*/ 71 w 71"/>
                  <a:gd name="T35" fmla="*/ 54 h 55"/>
                  <a:gd name="T36" fmla="*/ 68 w 71"/>
                  <a:gd name="T3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5">
                    <a:moveTo>
                      <a:pt x="68" y="52"/>
                    </a:moveTo>
                    <a:lnTo>
                      <a:pt x="65" y="52"/>
                    </a:lnTo>
                    <a:lnTo>
                      <a:pt x="61" y="51"/>
                    </a:lnTo>
                    <a:lnTo>
                      <a:pt x="54" y="48"/>
                    </a:lnTo>
                    <a:lnTo>
                      <a:pt x="46" y="43"/>
                    </a:lnTo>
                    <a:lnTo>
                      <a:pt x="36" y="36"/>
                    </a:lnTo>
                    <a:lnTo>
                      <a:pt x="26" y="27"/>
                    </a:lnTo>
                    <a:lnTo>
                      <a:pt x="15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7"/>
                    </a:lnTo>
                    <a:lnTo>
                      <a:pt x="24" y="28"/>
                    </a:lnTo>
                    <a:lnTo>
                      <a:pt x="35" y="38"/>
                    </a:lnTo>
                    <a:lnTo>
                      <a:pt x="44" y="45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5" y="55"/>
                    </a:lnTo>
                    <a:lnTo>
                      <a:pt x="71" y="54"/>
                    </a:lnTo>
                    <a:lnTo>
                      <a:pt x="6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9" name="Freeform 147">
                <a:extLst>
                  <a:ext uri="{FF2B5EF4-FFF2-40B4-BE49-F238E27FC236}">
                    <a16:creationId xmlns:a16="http://schemas.microsoft.com/office/drawing/2014/main" id="{04B6DE7D-642F-4F51-924D-5FB71AC5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90"/>
                <a:ext cx="15" cy="29"/>
              </a:xfrm>
              <a:custGeom>
                <a:avLst/>
                <a:gdLst>
                  <a:gd name="T0" fmla="*/ 0 w 45"/>
                  <a:gd name="T1" fmla="*/ 2 h 85"/>
                  <a:gd name="T2" fmla="*/ 15 w 45"/>
                  <a:gd name="T3" fmla="*/ 13 h 85"/>
                  <a:gd name="T4" fmla="*/ 26 w 45"/>
                  <a:gd name="T5" fmla="*/ 27 h 85"/>
                  <a:gd name="T6" fmla="*/ 34 w 45"/>
                  <a:gd name="T7" fmla="*/ 40 h 85"/>
                  <a:gd name="T8" fmla="*/ 39 w 45"/>
                  <a:gd name="T9" fmla="*/ 52 h 85"/>
                  <a:gd name="T10" fmla="*/ 43 w 45"/>
                  <a:gd name="T11" fmla="*/ 64 h 85"/>
                  <a:gd name="T12" fmla="*/ 43 w 45"/>
                  <a:gd name="T13" fmla="*/ 74 h 85"/>
                  <a:gd name="T14" fmla="*/ 43 w 45"/>
                  <a:gd name="T15" fmla="*/ 80 h 85"/>
                  <a:gd name="T16" fmla="*/ 41 w 45"/>
                  <a:gd name="T17" fmla="*/ 83 h 85"/>
                  <a:gd name="T18" fmla="*/ 42 w 45"/>
                  <a:gd name="T19" fmla="*/ 85 h 85"/>
                  <a:gd name="T20" fmla="*/ 44 w 45"/>
                  <a:gd name="T21" fmla="*/ 80 h 85"/>
                  <a:gd name="T22" fmla="*/ 45 w 45"/>
                  <a:gd name="T23" fmla="*/ 74 h 85"/>
                  <a:gd name="T24" fmla="*/ 44 w 45"/>
                  <a:gd name="T25" fmla="*/ 64 h 85"/>
                  <a:gd name="T26" fmla="*/ 42 w 45"/>
                  <a:gd name="T27" fmla="*/ 52 h 85"/>
                  <a:gd name="T28" fmla="*/ 36 w 45"/>
                  <a:gd name="T29" fmla="*/ 40 h 85"/>
                  <a:gd name="T30" fmla="*/ 27 w 45"/>
                  <a:gd name="T31" fmla="*/ 26 h 85"/>
                  <a:gd name="T32" fmla="*/ 16 w 45"/>
                  <a:gd name="T33" fmla="*/ 12 h 85"/>
                  <a:gd name="T34" fmla="*/ 1 w 45"/>
                  <a:gd name="T35" fmla="*/ 0 h 85"/>
                  <a:gd name="T36" fmla="*/ 0 w 45"/>
                  <a:gd name="T3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5">
                    <a:moveTo>
                      <a:pt x="0" y="2"/>
                    </a:moveTo>
                    <a:lnTo>
                      <a:pt x="15" y="13"/>
                    </a:lnTo>
                    <a:lnTo>
                      <a:pt x="26" y="27"/>
                    </a:lnTo>
                    <a:lnTo>
                      <a:pt x="34" y="40"/>
                    </a:lnTo>
                    <a:lnTo>
                      <a:pt x="39" y="52"/>
                    </a:lnTo>
                    <a:lnTo>
                      <a:pt x="43" y="64"/>
                    </a:lnTo>
                    <a:lnTo>
                      <a:pt x="43" y="74"/>
                    </a:lnTo>
                    <a:lnTo>
                      <a:pt x="43" y="80"/>
                    </a:lnTo>
                    <a:lnTo>
                      <a:pt x="41" y="83"/>
                    </a:lnTo>
                    <a:lnTo>
                      <a:pt x="42" y="85"/>
                    </a:lnTo>
                    <a:lnTo>
                      <a:pt x="44" y="80"/>
                    </a:lnTo>
                    <a:lnTo>
                      <a:pt x="45" y="74"/>
                    </a:lnTo>
                    <a:lnTo>
                      <a:pt x="44" y="64"/>
                    </a:lnTo>
                    <a:lnTo>
                      <a:pt x="42" y="52"/>
                    </a:lnTo>
                    <a:lnTo>
                      <a:pt x="36" y="40"/>
                    </a:lnTo>
                    <a:lnTo>
                      <a:pt x="27" y="26"/>
                    </a:lnTo>
                    <a:lnTo>
                      <a:pt x="16" y="1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0" name="Freeform 148">
                <a:extLst>
                  <a:ext uri="{FF2B5EF4-FFF2-40B4-BE49-F238E27FC236}">
                    <a16:creationId xmlns:a16="http://schemas.microsoft.com/office/drawing/2014/main" id="{735EADFB-7E56-4EA6-8134-71F98868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62"/>
                <a:ext cx="71" cy="29"/>
              </a:xfrm>
              <a:custGeom>
                <a:avLst/>
                <a:gdLst>
                  <a:gd name="T0" fmla="*/ 0 w 213"/>
                  <a:gd name="T1" fmla="*/ 1 h 86"/>
                  <a:gd name="T2" fmla="*/ 20 w 213"/>
                  <a:gd name="T3" fmla="*/ 4 h 86"/>
                  <a:gd name="T4" fmla="*/ 39 w 213"/>
                  <a:gd name="T5" fmla="*/ 6 h 86"/>
                  <a:gd name="T6" fmla="*/ 55 w 213"/>
                  <a:gd name="T7" fmla="*/ 9 h 86"/>
                  <a:gd name="T8" fmla="*/ 71 w 213"/>
                  <a:gd name="T9" fmla="*/ 12 h 86"/>
                  <a:gd name="T10" fmla="*/ 84 w 213"/>
                  <a:gd name="T11" fmla="*/ 16 h 86"/>
                  <a:gd name="T12" fmla="*/ 98 w 213"/>
                  <a:gd name="T13" fmla="*/ 19 h 86"/>
                  <a:gd name="T14" fmla="*/ 111 w 213"/>
                  <a:gd name="T15" fmla="*/ 25 h 86"/>
                  <a:gd name="T16" fmla="*/ 122 w 213"/>
                  <a:gd name="T17" fmla="*/ 29 h 86"/>
                  <a:gd name="T18" fmla="*/ 134 w 213"/>
                  <a:gd name="T19" fmla="*/ 35 h 86"/>
                  <a:gd name="T20" fmla="*/ 145 w 213"/>
                  <a:gd name="T21" fmla="*/ 41 h 86"/>
                  <a:gd name="T22" fmla="*/ 155 w 213"/>
                  <a:gd name="T23" fmla="*/ 49 h 86"/>
                  <a:gd name="T24" fmla="*/ 166 w 213"/>
                  <a:gd name="T25" fmla="*/ 54 h 86"/>
                  <a:gd name="T26" fmla="*/ 177 w 213"/>
                  <a:gd name="T27" fmla="*/ 62 h 86"/>
                  <a:gd name="T28" fmla="*/ 187 w 213"/>
                  <a:gd name="T29" fmla="*/ 69 h 86"/>
                  <a:gd name="T30" fmla="*/ 200 w 213"/>
                  <a:gd name="T31" fmla="*/ 77 h 86"/>
                  <a:gd name="T32" fmla="*/ 212 w 213"/>
                  <a:gd name="T33" fmla="*/ 86 h 86"/>
                  <a:gd name="T34" fmla="*/ 213 w 213"/>
                  <a:gd name="T35" fmla="*/ 84 h 86"/>
                  <a:gd name="T36" fmla="*/ 202 w 213"/>
                  <a:gd name="T37" fmla="*/ 77 h 86"/>
                  <a:gd name="T38" fmla="*/ 190 w 213"/>
                  <a:gd name="T39" fmla="*/ 68 h 86"/>
                  <a:gd name="T40" fmla="*/ 178 w 213"/>
                  <a:gd name="T41" fmla="*/ 61 h 86"/>
                  <a:gd name="T42" fmla="*/ 167 w 213"/>
                  <a:gd name="T43" fmla="*/ 53 h 86"/>
                  <a:gd name="T44" fmla="*/ 157 w 213"/>
                  <a:gd name="T45" fmla="*/ 46 h 86"/>
                  <a:gd name="T46" fmla="*/ 146 w 213"/>
                  <a:gd name="T47" fmla="*/ 40 h 86"/>
                  <a:gd name="T48" fmla="*/ 135 w 213"/>
                  <a:gd name="T49" fmla="*/ 34 h 86"/>
                  <a:gd name="T50" fmla="*/ 123 w 213"/>
                  <a:gd name="T51" fmla="*/ 28 h 86"/>
                  <a:gd name="T52" fmla="*/ 112 w 213"/>
                  <a:gd name="T53" fmla="*/ 23 h 86"/>
                  <a:gd name="T54" fmla="*/ 99 w 213"/>
                  <a:gd name="T55" fmla="*/ 18 h 86"/>
                  <a:gd name="T56" fmla="*/ 84 w 213"/>
                  <a:gd name="T57" fmla="*/ 14 h 86"/>
                  <a:gd name="T58" fmla="*/ 71 w 213"/>
                  <a:gd name="T59" fmla="*/ 10 h 86"/>
                  <a:gd name="T60" fmla="*/ 55 w 213"/>
                  <a:gd name="T61" fmla="*/ 7 h 86"/>
                  <a:gd name="T62" fmla="*/ 39 w 213"/>
                  <a:gd name="T63" fmla="*/ 4 h 86"/>
                  <a:gd name="T64" fmla="*/ 20 w 213"/>
                  <a:gd name="T65" fmla="*/ 1 h 86"/>
                  <a:gd name="T66" fmla="*/ 0 w 213"/>
                  <a:gd name="T67" fmla="*/ 0 h 86"/>
                  <a:gd name="T68" fmla="*/ 0 w 213"/>
                  <a:gd name="T69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6">
                    <a:moveTo>
                      <a:pt x="0" y="1"/>
                    </a:moveTo>
                    <a:lnTo>
                      <a:pt x="20" y="4"/>
                    </a:lnTo>
                    <a:lnTo>
                      <a:pt x="39" y="6"/>
                    </a:lnTo>
                    <a:lnTo>
                      <a:pt x="55" y="9"/>
                    </a:lnTo>
                    <a:lnTo>
                      <a:pt x="71" y="12"/>
                    </a:lnTo>
                    <a:lnTo>
                      <a:pt x="84" y="16"/>
                    </a:lnTo>
                    <a:lnTo>
                      <a:pt x="98" y="19"/>
                    </a:lnTo>
                    <a:lnTo>
                      <a:pt x="111" y="25"/>
                    </a:lnTo>
                    <a:lnTo>
                      <a:pt x="122" y="29"/>
                    </a:lnTo>
                    <a:lnTo>
                      <a:pt x="134" y="35"/>
                    </a:lnTo>
                    <a:lnTo>
                      <a:pt x="145" y="41"/>
                    </a:lnTo>
                    <a:lnTo>
                      <a:pt x="155" y="49"/>
                    </a:lnTo>
                    <a:lnTo>
                      <a:pt x="166" y="54"/>
                    </a:lnTo>
                    <a:lnTo>
                      <a:pt x="177" y="62"/>
                    </a:lnTo>
                    <a:lnTo>
                      <a:pt x="187" y="69"/>
                    </a:lnTo>
                    <a:lnTo>
                      <a:pt x="200" y="77"/>
                    </a:lnTo>
                    <a:lnTo>
                      <a:pt x="212" y="86"/>
                    </a:lnTo>
                    <a:lnTo>
                      <a:pt x="213" y="84"/>
                    </a:lnTo>
                    <a:lnTo>
                      <a:pt x="202" y="77"/>
                    </a:lnTo>
                    <a:lnTo>
                      <a:pt x="190" y="68"/>
                    </a:lnTo>
                    <a:lnTo>
                      <a:pt x="178" y="61"/>
                    </a:lnTo>
                    <a:lnTo>
                      <a:pt x="167" y="53"/>
                    </a:lnTo>
                    <a:lnTo>
                      <a:pt x="157" y="46"/>
                    </a:lnTo>
                    <a:lnTo>
                      <a:pt x="146" y="40"/>
                    </a:lnTo>
                    <a:lnTo>
                      <a:pt x="135" y="34"/>
                    </a:lnTo>
                    <a:lnTo>
                      <a:pt x="123" y="28"/>
                    </a:lnTo>
                    <a:lnTo>
                      <a:pt x="112" y="23"/>
                    </a:lnTo>
                    <a:lnTo>
                      <a:pt x="99" y="18"/>
                    </a:lnTo>
                    <a:lnTo>
                      <a:pt x="84" y="14"/>
                    </a:lnTo>
                    <a:lnTo>
                      <a:pt x="71" y="10"/>
                    </a:lnTo>
                    <a:lnTo>
                      <a:pt x="55" y="7"/>
                    </a:lnTo>
                    <a:lnTo>
                      <a:pt x="39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1" name="Freeform 149">
                <a:extLst>
                  <a:ext uri="{FF2B5EF4-FFF2-40B4-BE49-F238E27FC236}">
                    <a16:creationId xmlns:a16="http://schemas.microsoft.com/office/drawing/2014/main" id="{E934913A-3480-4210-8ADE-8B96DBB75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20" cy="22"/>
              </a:xfrm>
              <a:custGeom>
                <a:avLst/>
                <a:gdLst>
                  <a:gd name="T0" fmla="*/ 23 w 59"/>
                  <a:gd name="T1" fmla="*/ 64 h 65"/>
                  <a:gd name="T2" fmla="*/ 17 w 59"/>
                  <a:gd name="T3" fmla="*/ 62 h 65"/>
                  <a:gd name="T4" fmla="*/ 9 w 59"/>
                  <a:gd name="T5" fmla="*/ 55 h 65"/>
                  <a:gd name="T6" fmla="*/ 3 w 59"/>
                  <a:gd name="T7" fmla="*/ 45 h 65"/>
                  <a:gd name="T8" fmla="*/ 1 w 59"/>
                  <a:gd name="T9" fmla="*/ 32 h 65"/>
                  <a:gd name="T10" fmla="*/ 4 w 59"/>
                  <a:gd name="T11" fmla="*/ 19 h 65"/>
                  <a:gd name="T12" fmla="*/ 15 w 59"/>
                  <a:gd name="T13" fmla="*/ 9 h 65"/>
                  <a:gd name="T14" fmla="*/ 31 w 59"/>
                  <a:gd name="T15" fmla="*/ 1 h 65"/>
                  <a:gd name="T16" fmla="*/ 59 w 59"/>
                  <a:gd name="T17" fmla="*/ 1 h 65"/>
                  <a:gd name="T18" fmla="*/ 59 w 59"/>
                  <a:gd name="T19" fmla="*/ 0 h 65"/>
                  <a:gd name="T20" fmla="*/ 31 w 59"/>
                  <a:gd name="T21" fmla="*/ 0 h 65"/>
                  <a:gd name="T22" fmla="*/ 13 w 59"/>
                  <a:gd name="T23" fmla="*/ 8 h 65"/>
                  <a:gd name="T24" fmla="*/ 2 w 59"/>
                  <a:gd name="T25" fmla="*/ 19 h 65"/>
                  <a:gd name="T26" fmla="*/ 0 w 59"/>
                  <a:gd name="T27" fmla="*/ 32 h 65"/>
                  <a:gd name="T28" fmla="*/ 2 w 59"/>
                  <a:gd name="T29" fmla="*/ 45 h 65"/>
                  <a:gd name="T30" fmla="*/ 7 w 59"/>
                  <a:gd name="T31" fmla="*/ 56 h 65"/>
                  <a:gd name="T32" fmla="*/ 15 w 59"/>
                  <a:gd name="T33" fmla="*/ 64 h 65"/>
                  <a:gd name="T34" fmla="*/ 23 w 59"/>
                  <a:gd name="T35" fmla="*/ 65 h 65"/>
                  <a:gd name="T36" fmla="*/ 23 w 59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5">
                    <a:moveTo>
                      <a:pt x="23" y="64"/>
                    </a:moveTo>
                    <a:lnTo>
                      <a:pt x="17" y="62"/>
                    </a:lnTo>
                    <a:lnTo>
                      <a:pt x="9" y="55"/>
                    </a:lnTo>
                    <a:lnTo>
                      <a:pt x="3" y="45"/>
                    </a:lnTo>
                    <a:lnTo>
                      <a:pt x="1" y="32"/>
                    </a:lnTo>
                    <a:lnTo>
                      <a:pt x="4" y="19"/>
                    </a:lnTo>
                    <a:lnTo>
                      <a:pt x="15" y="9"/>
                    </a:lnTo>
                    <a:lnTo>
                      <a:pt x="31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31" y="0"/>
                    </a:lnTo>
                    <a:lnTo>
                      <a:pt x="13" y="8"/>
                    </a:lnTo>
                    <a:lnTo>
                      <a:pt x="2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7" y="56"/>
                    </a:lnTo>
                    <a:lnTo>
                      <a:pt x="15" y="64"/>
                    </a:lnTo>
                    <a:lnTo>
                      <a:pt x="23" y="65"/>
                    </a:ln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2" name="Freeform 150">
                <a:extLst>
                  <a:ext uri="{FF2B5EF4-FFF2-40B4-BE49-F238E27FC236}">
                    <a16:creationId xmlns:a16="http://schemas.microsoft.com/office/drawing/2014/main" id="{8041E87D-B476-4D8D-9A32-24E4DC7C3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4"/>
                <a:ext cx="48" cy="49"/>
              </a:xfrm>
              <a:custGeom>
                <a:avLst/>
                <a:gdLst>
                  <a:gd name="T0" fmla="*/ 37 w 143"/>
                  <a:gd name="T1" fmla="*/ 6 h 145"/>
                  <a:gd name="T2" fmla="*/ 60 w 143"/>
                  <a:gd name="T3" fmla="*/ 10 h 145"/>
                  <a:gd name="T4" fmla="*/ 81 w 143"/>
                  <a:gd name="T5" fmla="*/ 10 h 145"/>
                  <a:gd name="T6" fmla="*/ 103 w 143"/>
                  <a:gd name="T7" fmla="*/ 5 h 145"/>
                  <a:gd name="T8" fmla="*/ 119 w 143"/>
                  <a:gd name="T9" fmla="*/ 0 h 145"/>
                  <a:gd name="T10" fmla="*/ 128 w 143"/>
                  <a:gd name="T11" fmla="*/ 3 h 145"/>
                  <a:gd name="T12" fmla="*/ 136 w 143"/>
                  <a:gd name="T13" fmla="*/ 12 h 145"/>
                  <a:gd name="T14" fmla="*/ 140 w 143"/>
                  <a:gd name="T15" fmla="*/ 27 h 145"/>
                  <a:gd name="T16" fmla="*/ 138 w 143"/>
                  <a:gd name="T17" fmla="*/ 46 h 145"/>
                  <a:gd name="T18" fmla="*/ 137 w 143"/>
                  <a:gd name="T19" fmla="*/ 65 h 145"/>
                  <a:gd name="T20" fmla="*/ 138 w 143"/>
                  <a:gd name="T21" fmla="*/ 81 h 145"/>
                  <a:gd name="T22" fmla="*/ 140 w 143"/>
                  <a:gd name="T23" fmla="*/ 98 h 145"/>
                  <a:gd name="T24" fmla="*/ 143 w 143"/>
                  <a:gd name="T25" fmla="*/ 114 h 145"/>
                  <a:gd name="T26" fmla="*/ 138 w 143"/>
                  <a:gd name="T27" fmla="*/ 124 h 145"/>
                  <a:gd name="T28" fmla="*/ 130 w 143"/>
                  <a:gd name="T29" fmla="*/ 129 h 145"/>
                  <a:gd name="T30" fmla="*/ 120 w 143"/>
                  <a:gd name="T31" fmla="*/ 133 h 145"/>
                  <a:gd name="T32" fmla="*/ 106 w 143"/>
                  <a:gd name="T33" fmla="*/ 139 h 145"/>
                  <a:gd name="T34" fmla="*/ 83 w 143"/>
                  <a:gd name="T35" fmla="*/ 144 h 145"/>
                  <a:gd name="T36" fmla="*/ 62 w 143"/>
                  <a:gd name="T37" fmla="*/ 145 h 145"/>
                  <a:gd name="T38" fmla="*/ 41 w 143"/>
                  <a:gd name="T39" fmla="*/ 141 h 145"/>
                  <a:gd name="T40" fmla="*/ 24 w 143"/>
                  <a:gd name="T41" fmla="*/ 134 h 145"/>
                  <a:gd name="T42" fmla="*/ 14 w 143"/>
                  <a:gd name="T43" fmla="*/ 133 h 145"/>
                  <a:gd name="T44" fmla="*/ 7 w 143"/>
                  <a:gd name="T45" fmla="*/ 127 h 145"/>
                  <a:gd name="T46" fmla="*/ 2 w 143"/>
                  <a:gd name="T47" fmla="*/ 119 h 145"/>
                  <a:gd name="T48" fmla="*/ 4 w 143"/>
                  <a:gd name="T49" fmla="*/ 102 h 145"/>
                  <a:gd name="T50" fmla="*/ 4 w 143"/>
                  <a:gd name="T51" fmla="*/ 84 h 145"/>
                  <a:gd name="T52" fmla="*/ 4 w 143"/>
                  <a:gd name="T53" fmla="*/ 66 h 145"/>
                  <a:gd name="T54" fmla="*/ 1 w 143"/>
                  <a:gd name="T55" fmla="*/ 47 h 145"/>
                  <a:gd name="T56" fmla="*/ 0 w 143"/>
                  <a:gd name="T57" fmla="*/ 30 h 145"/>
                  <a:gd name="T58" fmla="*/ 5 w 143"/>
                  <a:gd name="T59" fmla="*/ 16 h 145"/>
                  <a:gd name="T60" fmla="*/ 11 w 143"/>
                  <a:gd name="T61" fmla="*/ 6 h 145"/>
                  <a:gd name="T62" fmla="*/ 21 w 143"/>
                  <a:gd name="T63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5">
                    <a:moveTo>
                      <a:pt x="27" y="3"/>
                    </a:moveTo>
                    <a:lnTo>
                      <a:pt x="37" y="6"/>
                    </a:lnTo>
                    <a:lnTo>
                      <a:pt x="48" y="9"/>
                    </a:lnTo>
                    <a:lnTo>
                      <a:pt x="60" y="10"/>
                    </a:lnTo>
                    <a:lnTo>
                      <a:pt x="71" y="10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3" y="5"/>
                    </a:lnTo>
                    <a:lnTo>
                      <a:pt x="113" y="2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8" y="3"/>
                    </a:lnTo>
                    <a:lnTo>
                      <a:pt x="132" y="7"/>
                    </a:lnTo>
                    <a:lnTo>
                      <a:pt x="136" y="12"/>
                    </a:lnTo>
                    <a:lnTo>
                      <a:pt x="138" y="19"/>
                    </a:lnTo>
                    <a:lnTo>
                      <a:pt x="140" y="27"/>
                    </a:lnTo>
                    <a:lnTo>
                      <a:pt x="140" y="36"/>
                    </a:lnTo>
                    <a:lnTo>
                      <a:pt x="138" y="46"/>
                    </a:lnTo>
                    <a:lnTo>
                      <a:pt x="138" y="55"/>
                    </a:lnTo>
                    <a:lnTo>
                      <a:pt x="137" y="65"/>
                    </a:lnTo>
                    <a:lnTo>
                      <a:pt x="137" y="74"/>
                    </a:lnTo>
                    <a:lnTo>
                      <a:pt x="138" y="81"/>
                    </a:lnTo>
                    <a:lnTo>
                      <a:pt x="138" y="90"/>
                    </a:lnTo>
                    <a:lnTo>
                      <a:pt x="140" y="98"/>
                    </a:lnTo>
                    <a:lnTo>
                      <a:pt x="141" y="106"/>
                    </a:lnTo>
                    <a:lnTo>
                      <a:pt x="143" y="114"/>
                    </a:lnTo>
                    <a:lnTo>
                      <a:pt x="140" y="120"/>
                    </a:lnTo>
                    <a:lnTo>
                      <a:pt x="138" y="124"/>
                    </a:lnTo>
                    <a:lnTo>
                      <a:pt x="136" y="126"/>
                    </a:lnTo>
                    <a:lnTo>
                      <a:pt x="130" y="129"/>
                    </a:lnTo>
                    <a:lnTo>
                      <a:pt x="126" y="131"/>
                    </a:lnTo>
                    <a:lnTo>
                      <a:pt x="120" y="133"/>
                    </a:lnTo>
                    <a:lnTo>
                      <a:pt x="115" y="135"/>
                    </a:lnTo>
                    <a:lnTo>
                      <a:pt x="106" y="139"/>
                    </a:lnTo>
                    <a:lnTo>
                      <a:pt x="94" y="143"/>
                    </a:lnTo>
                    <a:lnTo>
                      <a:pt x="83" y="144"/>
                    </a:lnTo>
                    <a:lnTo>
                      <a:pt x="72" y="145"/>
                    </a:lnTo>
                    <a:lnTo>
                      <a:pt x="62" y="145"/>
                    </a:lnTo>
                    <a:lnTo>
                      <a:pt x="51" y="143"/>
                    </a:lnTo>
                    <a:lnTo>
                      <a:pt x="41" y="141"/>
                    </a:lnTo>
                    <a:lnTo>
                      <a:pt x="29" y="136"/>
                    </a:lnTo>
                    <a:lnTo>
                      <a:pt x="24" y="134"/>
                    </a:lnTo>
                    <a:lnTo>
                      <a:pt x="19" y="133"/>
                    </a:lnTo>
                    <a:lnTo>
                      <a:pt x="14" y="133"/>
                    </a:lnTo>
                    <a:lnTo>
                      <a:pt x="9" y="131"/>
                    </a:lnTo>
                    <a:lnTo>
                      <a:pt x="7" y="127"/>
                    </a:lnTo>
                    <a:lnTo>
                      <a:pt x="4" y="124"/>
                    </a:lnTo>
                    <a:lnTo>
                      <a:pt x="2" y="119"/>
                    </a:lnTo>
                    <a:lnTo>
                      <a:pt x="2" y="111"/>
                    </a:lnTo>
                    <a:lnTo>
                      <a:pt x="4" y="102"/>
                    </a:lnTo>
                    <a:lnTo>
                      <a:pt x="4" y="93"/>
                    </a:lnTo>
                    <a:lnTo>
                      <a:pt x="4" y="84"/>
                    </a:lnTo>
                    <a:lnTo>
                      <a:pt x="4" y="75"/>
                    </a:lnTo>
                    <a:lnTo>
                      <a:pt x="4" y="66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6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3" name="Freeform 151">
                <a:extLst>
                  <a:ext uri="{FF2B5EF4-FFF2-40B4-BE49-F238E27FC236}">
                    <a16:creationId xmlns:a16="http://schemas.microsoft.com/office/drawing/2014/main" id="{A889D400-FB84-4B81-8B2E-7DE3D37F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62"/>
                <a:ext cx="50" cy="52"/>
              </a:xfrm>
              <a:custGeom>
                <a:avLst/>
                <a:gdLst>
                  <a:gd name="T0" fmla="*/ 39 w 151"/>
                  <a:gd name="T1" fmla="*/ 6 h 157"/>
                  <a:gd name="T2" fmla="*/ 63 w 151"/>
                  <a:gd name="T3" fmla="*/ 10 h 157"/>
                  <a:gd name="T4" fmla="*/ 86 w 151"/>
                  <a:gd name="T5" fmla="*/ 10 h 157"/>
                  <a:gd name="T6" fmla="*/ 109 w 151"/>
                  <a:gd name="T7" fmla="*/ 6 h 157"/>
                  <a:gd name="T8" fmla="*/ 125 w 151"/>
                  <a:gd name="T9" fmla="*/ 0 h 157"/>
                  <a:gd name="T10" fmla="*/ 138 w 151"/>
                  <a:gd name="T11" fmla="*/ 3 h 157"/>
                  <a:gd name="T12" fmla="*/ 147 w 151"/>
                  <a:gd name="T13" fmla="*/ 12 h 157"/>
                  <a:gd name="T14" fmla="*/ 150 w 151"/>
                  <a:gd name="T15" fmla="*/ 28 h 157"/>
                  <a:gd name="T16" fmla="*/ 148 w 151"/>
                  <a:gd name="T17" fmla="*/ 49 h 157"/>
                  <a:gd name="T18" fmla="*/ 148 w 151"/>
                  <a:gd name="T19" fmla="*/ 68 h 157"/>
                  <a:gd name="T20" fmla="*/ 148 w 151"/>
                  <a:gd name="T21" fmla="*/ 88 h 157"/>
                  <a:gd name="T22" fmla="*/ 150 w 151"/>
                  <a:gd name="T23" fmla="*/ 107 h 157"/>
                  <a:gd name="T24" fmla="*/ 151 w 151"/>
                  <a:gd name="T25" fmla="*/ 125 h 157"/>
                  <a:gd name="T26" fmla="*/ 148 w 151"/>
                  <a:gd name="T27" fmla="*/ 135 h 157"/>
                  <a:gd name="T28" fmla="*/ 138 w 151"/>
                  <a:gd name="T29" fmla="*/ 139 h 157"/>
                  <a:gd name="T30" fmla="*/ 128 w 151"/>
                  <a:gd name="T31" fmla="*/ 144 h 157"/>
                  <a:gd name="T32" fmla="*/ 112 w 151"/>
                  <a:gd name="T33" fmla="*/ 150 h 157"/>
                  <a:gd name="T34" fmla="*/ 88 w 151"/>
                  <a:gd name="T35" fmla="*/ 156 h 157"/>
                  <a:gd name="T36" fmla="*/ 64 w 151"/>
                  <a:gd name="T37" fmla="*/ 157 h 157"/>
                  <a:gd name="T38" fmla="*/ 40 w 151"/>
                  <a:gd name="T39" fmla="*/ 153 h 157"/>
                  <a:gd name="T40" fmla="*/ 22 w 151"/>
                  <a:gd name="T41" fmla="*/ 146 h 157"/>
                  <a:gd name="T42" fmla="*/ 12 w 151"/>
                  <a:gd name="T43" fmla="*/ 144 h 157"/>
                  <a:gd name="T44" fmla="*/ 3 w 151"/>
                  <a:gd name="T45" fmla="*/ 139 h 157"/>
                  <a:gd name="T46" fmla="*/ 0 w 151"/>
                  <a:gd name="T47" fmla="*/ 129 h 157"/>
                  <a:gd name="T48" fmla="*/ 0 w 151"/>
                  <a:gd name="T49" fmla="*/ 111 h 157"/>
                  <a:gd name="T50" fmla="*/ 1 w 151"/>
                  <a:gd name="T51" fmla="*/ 91 h 157"/>
                  <a:gd name="T52" fmla="*/ 0 w 151"/>
                  <a:gd name="T53" fmla="*/ 70 h 157"/>
                  <a:gd name="T54" fmla="*/ 0 w 151"/>
                  <a:gd name="T55" fmla="*/ 51 h 157"/>
                  <a:gd name="T56" fmla="*/ 0 w 151"/>
                  <a:gd name="T57" fmla="*/ 31 h 157"/>
                  <a:gd name="T58" fmla="*/ 2 w 151"/>
                  <a:gd name="T59" fmla="*/ 17 h 157"/>
                  <a:gd name="T60" fmla="*/ 10 w 151"/>
                  <a:gd name="T61" fmla="*/ 8 h 157"/>
                  <a:gd name="T62" fmla="*/ 21 w 151"/>
                  <a:gd name="T63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57">
                    <a:moveTo>
                      <a:pt x="27" y="3"/>
                    </a:moveTo>
                    <a:lnTo>
                      <a:pt x="39" y="6"/>
                    </a:lnTo>
                    <a:lnTo>
                      <a:pt x="51" y="8"/>
                    </a:lnTo>
                    <a:lnTo>
                      <a:pt x="63" y="10"/>
                    </a:lnTo>
                    <a:lnTo>
                      <a:pt x="74" y="10"/>
                    </a:lnTo>
                    <a:lnTo>
                      <a:pt x="86" y="10"/>
                    </a:lnTo>
                    <a:lnTo>
                      <a:pt x="97" y="8"/>
                    </a:lnTo>
                    <a:lnTo>
                      <a:pt x="109" y="6"/>
                    </a:lnTo>
                    <a:lnTo>
                      <a:pt x="120" y="2"/>
                    </a:lnTo>
                    <a:lnTo>
                      <a:pt x="125" y="0"/>
                    </a:lnTo>
                    <a:lnTo>
                      <a:pt x="131" y="1"/>
                    </a:lnTo>
                    <a:lnTo>
                      <a:pt x="138" y="3"/>
                    </a:lnTo>
                    <a:lnTo>
                      <a:pt x="141" y="8"/>
                    </a:lnTo>
                    <a:lnTo>
                      <a:pt x="147" y="12"/>
                    </a:lnTo>
                    <a:lnTo>
                      <a:pt x="149" y="20"/>
                    </a:lnTo>
                    <a:lnTo>
                      <a:pt x="150" y="28"/>
                    </a:lnTo>
                    <a:lnTo>
                      <a:pt x="150" y="38"/>
                    </a:lnTo>
                    <a:lnTo>
                      <a:pt x="148" y="49"/>
                    </a:lnTo>
                    <a:lnTo>
                      <a:pt x="148" y="60"/>
                    </a:lnTo>
                    <a:lnTo>
                      <a:pt x="148" y="68"/>
                    </a:lnTo>
                    <a:lnTo>
                      <a:pt x="148" y="79"/>
                    </a:lnTo>
                    <a:lnTo>
                      <a:pt x="148" y="88"/>
                    </a:lnTo>
                    <a:lnTo>
                      <a:pt x="148" y="98"/>
                    </a:lnTo>
                    <a:lnTo>
                      <a:pt x="150" y="107"/>
                    </a:lnTo>
                    <a:lnTo>
                      <a:pt x="150" y="117"/>
                    </a:lnTo>
                    <a:lnTo>
                      <a:pt x="151" y="125"/>
                    </a:lnTo>
                    <a:lnTo>
                      <a:pt x="150" y="130"/>
                    </a:lnTo>
                    <a:lnTo>
                      <a:pt x="148" y="135"/>
                    </a:lnTo>
                    <a:lnTo>
                      <a:pt x="142" y="137"/>
                    </a:lnTo>
                    <a:lnTo>
                      <a:pt x="138" y="139"/>
                    </a:lnTo>
                    <a:lnTo>
                      <a:pt x="133" y="141"/>
                    </a:lnTo>
                    <a:lnTo>
                      <a:pt x="128" y="144"/>
                    </a:lnTo>
                    <a:lnTo>
                      <a:pt x="122" y="146"/>
                    </a:lnTo>
                    <a:lnTo>
                      <a:pt x="112" y="150"/>
                    </a:lnTo>
                    <a:lnTo>
                      <a:pt x="100" y="154"/>
                    </a:lnTo>
                    <a:lnTo>
                      <a:pt x="88" y="156"/>
                    </a:lnTo>
                    <a:lnTo>
                      <a:pt x="76" y="157"/>
                    </a:lnTo>
                    <a:lnTo>
                      <a:pt x="64" y="157"/>
                    </a:lnTo>
                    <a:lnTo>
                      <a:pt x="53" y="155"/>
                    </a:lnTo>
                    <a:lnTo>
                      <a:pt x="40" y="153"/>
                    </a:lnTo>
                    <a:lnTo>
                      <a:pt x="29" y="148"/>
                    </a:lnTo>
                    <a:lnTo>
                      <a:pt x="22" y="146"/>
                    </a:lnTo>
                    <a:lnTo>
                      <a:pt x="17" y="145"/>
                    </a:lnTo>
                    <a:lnTo>
                      <a:pt x="12" y="144"/>
                    </a:lnTo>
                    <a:lnTo>
                      <a:pt x="8" y="141"/>
                    </a:lnTo>
                    <a:lnTo>
                      <a:pt x="3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120"/>
                    </a:lnTo>
                    <a:lnTo>
                      <a:pt x="0" y="111"/>
                    </a:lnTo>
                    <a:lnTo>
                      <a:pt x="1" y="101"/>
                    </a:lnTo>
                    <a:lnTo>
                      <a:pt x="1" y="91"/>
                    </a:lnTo>
                    <a:lnTo>
                      <a:pt x="1" y="81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4" name="Freeform 152">
                <a:extLst>
                  <a:ext uri="{FF2B5EF4-FFF2-40B4-BE49-F238E27FC236}">
                    <a16:creationId xmlns:a16="http://schemas.microsoft.com/office/drawing/2014/main" id="{927E73E3-4BC4-459C-8561-6E07ACE9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54" cy="54"/>
              </a:xfrm>
              <a:custGeom>
                <a:avLst/>
                <a:gdLst>
                  <a:gd name="T0" fmla="*/ 44 w 160"/>
                  <a:gd name="T1" fmla="*/ 5 h 162"/>
                  <a:gd name="T2" fmla="*/ 67 w 160"/>
                  <a:gd name="T3" fmla="*/ 10 h 162"/>
                  <a:gd name="T4" fmla="*/ 91 w 160"/>
                  <a:gd name="T5" fmla="*/ 9 h 162"/>
                  <a:gd name="T6" fmla="*/ 115 w 160"/>
                  <a:gd name="T7" fmla="*/ 4 h 162"/>
                  <a:gd name="T8" fmla="*/ 134 w 160"/>
                  <a:gd name="T9" fmla="*/ 0 h 162"/>
                  <a:gd name="T10" fmla="*/ 146 w 160"/>
                  <a:gd name="T11" fmla="*/ 3 h 162"/>
                  <a:gd name="T12" fmla="*/ 155 w 160"/>
                  <a:gd name="T13" fmla="*/ 14 h 162"/>
                  <a:gd name="T14" fmla="*/ 158 w 160"/>
                  <a:gd name="T15" fmla="*/ 29 h 162"/>
                  <a:gd name="T16" fmla="*/ 157 w 160"/>
                  <a:gd name="T17" fmla="*/ 50 h 162"/>
                  <a:gd name="T18" fmla="*/ 157 w 160"/>
                  <a:gd name="T19" fmla="*/ 72 h 162"/>
                  <a:gd name="T20" fmla="*/ 157 w 160"/>
                  <a:gd name="T21" fmla="*/ 92 h 162"/>
                  <a:gd name="T22" fmla="*/ 158 w 160"/>
                  <a:gd name="T23" fmla="*/ 110 h 162"/>
                  <a:gd name="T24" fmla="*/ 160 w 160"/>
                  <a:gd name="T25" fmla="*/ 129 h 162"/>
                  <a:gd name="T26" fmla="*/ 156 w 160"/>
                  <a:gd name="T27" fmla="*/ 140 h 162"/>
                  <a:gd name="T28" fmla="*/ 147 w 160"/>
                  <a:gd name="T29" fmla="*/ 145 h 162"/>
                  <a:gd name="T30" fmla="*/ 137 w 160"/>
                  <a:gd name="T31" fmla="*/ 149 h 162"/>
                  <a:gd name="T32" fmla="*/ 118 w 160"/>
                  <a:gd name="T33" fmla="*/ 156 h 162"/>
                  <a:gd name="T34" fmla="*/ 95 w 160"/>
                  <a:gd name="T35" fmla="*/ 161 h 162"/>
                  <a:gd name="T36" fmla="*/ 69 w 160"/>
                  <a:gd name="T37" fmla="*/ 162 h 162"/>
                  <a:gd name="T38" fmla="*/ 45 w 160"/>
                  <a:gd name="T39" fmla="*/ 158 h 162"/>
                  <a:gd name="T40" fmla="*/ 27 w 160"/>
                  <a:gd name="T41" fmla="*/ 151 h 162"/>
                  <a:gd name="T42" fmla="*/ 15 w 160"/>
                  <a:gd name="T43" fmla="*/ 149 h 162"/>
                  <a:gd name="T44" fmla="*/ 7 w 160"/>
                  <a:gd name="T45" fmla="*/ 143 h 162"/>
                  <a:gd name="T46" fmla="*/ 2 w 160"/>
                  <a:gd name="T47" fmla="*/ 133 h 162"/>
                  <a:gd name="T48" fmla="*/ 3 w 160"/>
                  <a:gd name="T49" fmla="*/ 114 h 162"/>
                  <a:gd name="T50" fmla="*/ 3 w 160"/>
                  <a:gd name="T51" fmla="*/ 94 h 162"/>
                  <a:gd name="T52" fmla="*/ 3 w 160"/>
                  <a:gd name="T53" fmla="*/ 74 h 162"/>
                  <a:gd name="T54" fmla="*/ 2 w 160"/>
                  <a:gd name="T55" fmla="*/ 53 h 162"/>
                  <a:gd name="T56" fmla="*/ 0 w 160"/>
                  <a:gd name="T57" fmla="*/ 32 h 162"/>
                  <a:gd name="T58" fmla="*/ 4 w 160"/>
                  <a:gd name="T59" fmla="*/ 18 h 162"/>
                  <a:gd name="T60" fmla="*/ 13 w 160"/>
                  <a:gd name="T61" fmla="*/ 7 h 162"/>
                  <a:gd name="T62" fmla="*/ 24 w 160"/>
                  <a:gd name="T6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62">
                    <a:moveTo>
                      <a:pt x="30" y="2"/>
                    </a:moveTo>
                    <a:lnTo>
                      <a:pt x="44" y="5"/>
                    </a:lnTo>
                    <a:lnTo>
                      <a:pt x="55" y="9"/>
                    </a:lnTo>
                    <a:lnTo>
                      <a:pt x="67" y="10"/>
                    </a:lnTo>
                    <a:lnTo>
                      <a:pt x="79" y="10"/>
                    </a:lnTo>
                    <a:lnTo>
                      <a:pt x="91" y="9"/>
                    </a:lnTo>
                    <a:lnTo>
                      <a:pt x="103" y="8"/>
                    </a:lnTo>
                    <a:lnTo>
                      <a:pt x="115" y="4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6" y="3"/>
                    </a:lnTo>
                    <a:lnTo>
                      <a:pt x="149" y="8"/>
                    </a:lnTo>
                    <a:lnTo>
                      <a:pt x="155" y="14"/>
                    </a:lnTo>
                    <a:lnTo>
                      <a:pt x="157" y="21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57" y="50"/>
                    </a:lnTo>
                    <a:lnTo>
                      <a:pt x="157" y="62"/>
                    </a:lnTo>
                    <a:lnTo>
                      <a:pt x="157" y="72"/>
                    </a:lnTo>
                    <a:lnTo>
                      <a:pt x="157" y="82"/>
                    </a:lnTo>
                    <a:lnTo>
                      <a:pt x="157" y="92"/>
                    </a:lnTo>
                    <a:lnTo>
                      <a:pt x="157" y="102"/>
                    </a:lnTo>
                    <a:lnTo>
                      <a:pt x="158" y="110"/>
                    </a:lnTo>
                    <a:lnTo>
                      <a:pt x="159" y="120"/>
                    </a:lnTo>
                    <a:lnTo>
                      <a:pt x="160" y="129"/>
                    </a:lnTo>
                    <a:lnTo>
                      <a:pt x="159" y="134"/>
                    </a:lnTo>
                    <a:lnTo>
                      <a:pt x="156" y="140"/>
                    </a:lnTo>
                    <a:lnTo>
                      <a:pt x="151" y="143"/>
                    </a:lnTo>
                    <a:lnTo>
                      <a:pt x="147" y="145"/>
                    </a:lnTo>
                    <a:lnTo>
                      <a:pt x="141" y="147"/>
                    </a:lnTo>
                    <a:lnTo>
                      <a:pt x="137" y="149"/>
                    </a:lnTo>
                    <a:lnTo>
                      <a:pt x="130" y="151"/>
                    </a:lnTo>
                    <a:lnTo>
                      <a:pt x="118" y="156"/>
                    </a:lnTo>
                    <a:lnTo>
                      <a:pt x="106" y="159"/>
                    </a:lnTo>
                    <a:lnTo>
                      <a:pt x="95" y="161"/>
                    </a:lnTo>
                    <a:lnTo>
                      <a:pt x="82" y="162"/>
                    </a:lnTo>
                    <a:lnTo>
                      <a:pt x="69" y="162"/>
                    </a:lnTo>
                    <a:lnTo>
                      <a:pt x="57" y="161"/>
                    </a:lnTo>
                    <a:lnTo>
                      <a:pt x="45" y="158"/>
                    </a:lnTo>
                    <a:lnTo>
                      <a:pt x="32" y="154"/>
                    </a:lnTo>
                    <a:lnTo>
                      <a:pt x="27" y="151"/>
                    </a:lnTo>
                    <a:lnTo>
                      <a:pt x="21" y="150"/>
                    </a:lnTo>
                    <a:lnTo>
                      <a:pt x="15" y="149"/>
                    </a:lnTo>
                    <a:lnTo>
                      <a:pt x="10" y="147"/>
                    </a:lnTo>
                    <a:lnTo>
                      <a:pt x="7" y="143"/>
                    </a:lnTo>
                    <a:lnTo>
                      <a:pt x="3" y="140"/>
                    </a:lnTo>
                    <a:lnTo>
                      <a:pt x="2" y="133"/>
                    </a:lnTo>
                    <a:lnTo>
                      <a:pt x="2" y="124"/>
                    </a:lnTo>
                    <a:lnTo>
                      <a:pt x="3" y="114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3" y="84"/>
                    </a:lnTo>
                    <a:lnTo>
                      <a:pt x="3" y="74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4" y="18"/>
                    </a:lnTo>
                    <a:lnTo>
                      <a:pt x="8" y="11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5" name="Freeform 153">
                <a:extLst>
                  <a:ext uri="{FF2B5EF4-FFF2-40B4-BE49-F238E27FC236}">
                    <a16:creationId xmlns:a16="http://schemas.microsoft.com/office/drawing/2014/main" id="{2B8A3FCB-4C98-472B-B323-3F5E4DCD9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6"/>
                <a:ext cx="56" cy="58"/>
              </a:xfrm>
              <a:custGeom>
                <a:avLst/>
                <a:gdLst>
                  <a:gd name="T0" fmla="*/ 45 w 170"/>
                  <a:gd name="T1" fmla="*/ 8 h 175"/>
                  <a:gd name="T2" fmla="*/ 71 w 170"/>
                  <a:gd name="T3" fmla="*/ 11 h 175"/>
                  <a:gd name="T4" fmla="*/ 98 w 170"/>
                  <a:gd name="T5" fmla="*/ 11 h 175"/>
                  <a:gd name="T6" fmla="*/ 123 w 170"/>
                  <a:gd name="T7" fmla="*/ 5 h 175"/>
                  <a:gd name="T8" fmla="*/ 142 w 170"/>
                  <a:gd name="T9" fmla="*/ 0 h 175"/>
                  <a:gd name="T10" fmla="*/ 154 w 170"/>
                  <a:gd name="T11" fmla="*/ 4 h 175"/>
                  <a:gd name="T12" fmla="*/ 164 w 170"/>
                  <a:gd name="T13" fmla="*/ 14 h 175"/>
                  <a:gd name="T14" fmla="*/ 167 w 170"/>
                  <a:gd name="T15" fmla="*/ 31 h 175"/>
                  <a:gd name="T16" fmla="*/ 166 w 170"/>
                  <a:gd name="T17" fmla="*/ 54 h 175"/>
                  <a:gd name="T18" fmla="*/ 165 w 170"/>
                  <a:gd name="T19" fmla="*/ 76 h 175"/>
                  <a:gd name="T20" fmla="*/ 165 w 170"/>
                  <a:gd name="T21" fmla="*/ 99 h 175"/>
                  <a:gd name="T22" fmla="*/ 167 w 170"/>
                  <a:gd name="T23" fmla="*/ 119 h 175"/>
                  <a:gd name="T24" fmla="*/ 170 w 170"/>
                  <a:gd name="T25" fmla="*/ 138 h 175"/>
                  <a:gd name="T26" fmla="*/ 165 w 170"/>
                  <a:gd name="T27" fmla="*/ 149 h 175"/>
                  <a:gd name="T28" fmla="*/ 156 w 170"/>
                  <a:gd name="T29" fmla="*/ 156 h 175"/>
                  <a:gd name="T30" fmla="*/ 144 w 170"/>
                  <a:gd name="T31" fmla="*/ 159 h 175"/>
                  <a:gd name="T32" fmla="*/ 126 w 170"/>
                  <a:gd name="T33" fmla="*/ 167 h 175"/>
                  <a:gd name="T34" fmla="*/ 100 w 170"/>
                  <a:gd name="T35" fmla="*/ 174 h 175"/>
                  <a:gd name="T36" fmla="*/ 73 w 170"/>
                  <a:gd name="T37" fmla="*/ 175 h 175"/>
                  <a:gd name="T38" fmla="*/ 47 w 170"/>
                  <a:gd name="T39" fmla="*/ 169 h 175"/>
                  <a:gd name="T40" fmla="*/ 27 w 170"/>
                  <a:gd name="T41" fmla="*/ 163 h 175"/>
                  <a:gd name="T42" fmla="*/ 16 w 170"/>
                  <a:gd name="T43" fmla="*/ 159 h 175"/>
                  <a:gd name="T44" fmla="*/ 5 w 170"/>
                  <a:gd name="T45" fmla="*/ 155 h 175"/>
                  <a:gd name="T46" fmla="*/ 1 w 170"/>
                  <a:gd name="T47" fmla="*/ 143 h 175"/>
                  <a:gd name="T48" fmla="*/ 1 w 170"/>
                  <a:gd name="T49" fmla="*/ 123 h 175"/>
                  <a:gd name="T50" fmla="*/ 3 w 170"/>
                  <a:gd name="T51" fmla="*/ 101 h 175"/>
                  <a:gd name="T52" fmla="*/ 3 w 170"/>
                  <a:gd name="T53" fmla="*/ 78 h 175"/>
                  <a:gd name="T54" fmla="*/ 1 w 170"/>
                  <a:gd name="T55" fmla="*/ 56 h 175"/>
                  <a:gd name="T56" fmla="*/ 0 w 170"/>
                  <a:gd name="T57" fmla="*/ 36 h 175"/>
                  <a:gd name="T58" fmla="*/ 4 w 170"/>
                  <a:gd name="T59" fmla="*/ 19 h 175"/>
                  <a:gd name="T60" fmla="*/ 13 w 170"/>
                  <a:gd name="T61" fmla="*/ 8 h 175"/>
                  <a:gd name="T62" fmla="*/ 25 w 170"/>
                  <a:gd name="T63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0" h="175">
                    <a:moveTo>
                      <a:pt x="32" y="4"/>
                    </a:moveTo>
                    <a:lnTo>
                      <a:pt x="45" y="8"/>
                    </a:lnTo>
                    <a:lnTo>
                      <a:pt x="59" y="10"/>
                    </a:lnTo>
                    <a:lnTo>
                      <a:pt x="71" y="11"/>
                    </a:lnTo>
                    <a:lnTo>
                      <a:pt x="84" y="11"/>
                    </a:lnTo>
                    <a:lnTo>
                      <a:pt x="98" y="11"/>
                    </a:lnTo>
                    <a:lnTo>
                      <a:pt x="110" y="9"/>
                    </a:lnTo>
                    <a:lnTo>
                      <a:pt x="123" y="5"/>
                    </a:lnTo>
                    <a:lnTo>
                      <a:pt x="136" y="2"/>
                    </a:lnTo>
                    <a:lnTo>
                      <a:pt x="142" y="0"/>
                    </a:lnTo>
                    <a:lnTo>
                      <a:pt x="147" y="2"/>
                    </a:lnTo>
                    <a:lnTo>
                      <a:pt x="154" y="4"/>
                    </a:lnTo>
                    <a:lnTo>
                      <a:pt x="158" y="9"/>
                    </a:lnTo>
                    <a:lnTo>
                      <a:pt x="164" y="14"/>
                    </a:lnTo>
                    <a:lnTo>
                      <a:pt x="166" y="23"/>
                    </a:lnTo>
                    <a:lnTo>
                      <a:pt x="167" y="31"/>
                    </a:lnTo>
                    <a:lnTo>
                      <a:pt x="167" y="41"/>
                    </a:lnTo>
                    <a:lnTo>
                      <a:pt x="166" y="54"/>
                    </a:lnTo>
                    <a:lnTo>
                      <a:pt x="165" y="65"/>
                    </a:lnTo>
                    <a:lnTo>
                      <a:pt x="165" y="76"/>
                    </a:lnTo>
                    <a:lnTo>
                      <a:pt x="165" y="87"/>
                    </a:lnTo>
                    <a:lnTo>
                      <a:pt x="165" y="99"/>
                    </a:lnTo>
                    <a:lnTo>
                      <a:pt x="166" y="109"/>
                    </a:lnTo>
                    <a:lnTo>
                      <a:pt x="167" y="119"/>
                    </a:lnTo>
                    <a:lnTo>
                      <a:pt x="168" y="129"/>
                    </a:lnTo>
                    <a:lnTo>
                      <a:pt x="170" y="138"/>
                    </a:lnTo>
                    <a:lnTo>
                      <a:pt x="167" y="145"/>
                    </a:lnTo>
                    <a:lnTo>
                      <a:pt x="165" y="149"/>
                    </a:lnTo>
                    <a:lnTo>
                      <a:pt x="162" y="152"/>
                    </a:lnTo>
                    <a:lnTo>
                      <a:pt x="156" y="156"/>
                    </a:lnTo>
                    <a:lnTo>
                      <a:pt x="151" y="158"/>
                    </a:lnTo>
                    <a:lnTo>
                      <a:pt x="144" y="159"/>
                    </a:lnTo>
                    <a:lnTo>
                      <a:pt x="138" y="163"/>
                    </a:lnTo>
                    <a:lnTo>
                      <a:pt x="126" y="167"/>
                    </a:lnTo>
                    <a:lnTo>
                      <a:pt x="112" y="170"/>
                    </a:lnTo>
                    <a:lnTo>
                      <a:pt x="100" y="174"/>
                    </a:lnTo>
                    <a:lnTo>
                      <a:pt x="87" y="175"/>
                    </a:lnTo>
                    <a:lnTo>
                      <a:pt x="73" y="175"/>
                    </a:lnTo>
                    <a:lnTo>
                      <a:pt x="60" y="173"/>
                    </a:lnTo>
                    <a:lnTo>
                      <a:pt x="47" y="169"/>
                    </a:lnTo>
                    <a:lnTo>
                      <a:pt x="34" y="165"/>
                    </a:lnTo>
                    <a:lnTo>
                      <a:pt x="27" y="163"/>
                    </a:lnTo>
                    <a:lnTo>
                      <a:pt x="22" y="160"/>
                    </a:lnTo>
                    <a:lnTo>
                      <a:pt x="16" y="159"/>
                    </a:lnTo>
                    <a:lnTo>
                      <a:pt x="10" y="158"/>
                    </a:lnTo>
                    <a:lnTo>
                      <a:pt x="5" y="155"/>
                    </a:lnTo>
                    <a:lnTo>
                      <a:pt x="3" y="150"/>
                    </a:lnTo>
                    <a:lnTo>
                      <a:pt x="1" y="143"/>
                    </a:lnTo>
                    <a:lnTo>
                      <a:pt x="1" y="133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1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7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1" y="27"/>
                    </a:lnTo>
                    <a:lnTo>
                      <a:pt x="4" y="19"/>
                    </a:lnTo>
                    <a:lnTo>
                      <a:pt x="8" y="12"/>
                    </a:lnTo>
                    <a:lnTo>
                      <a:pt x="13" y="8"/>
                    </a:lnTo>
                    <a:lnTo>
                      <a:pt x="18" y="4"/>
                    </a:lnTo>
                    <a:lnTo>
                      <a:pt x="25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6" name="Freeform 154">
                <a:extLst>
                  <a:ext uri="{FF2B5EF4-FFF2-40B4-BE49-F238E27FC236}">
                    <a16:creationId xmlns:a16="http://schemas.microsoft.com/office/drawing/2014/main" id="{E4676AA3-482E-4D41-8B83-FFBE7BD2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5"/>
                <a:ext cx="61" cy="62"/>
              </a:xfrm>
              <a:custGeom>
                <a:avLst/>
                <a:gdLst>
                  <a:gd name="T0" fmla="*/ 48 w 183"/>
                  <a:gd name="T1" fmla="*/ 8 h 187"/>
                  <a:gd name="T2" fmla="*/ 76 w 183"/>
                  <a:gd name="T3" fmla="*/ 12 h 187"/>
                  <a:gd name="T4" fmla="*/ 105 w 183"/>
                  <a:gd name="T5" fmla="*/ 11 h 187"/>
                  <a:gd name="T6" fmla="*/ 133 w 183"/>
                  <a:gd name="T7" fmla="*/ 6 h 187"/>
                  <a:gd name="T8" fmla="*/ 153 w 183"/>
                  <a:gd name="T9" fmla="*/ 0 h 187"/>
                  <a:gd name="T10" fmla="*/ 166 w 183"/>
                  <a:gd name="T11" fmla="*/ 5 h 187"/>
                  <a:gd name="T12" fmla="*/ 177 w 183"/>
                  <a:gd name="T13" fmla="*/ 16 h 187"/>
                  <a:gd name="T14" fmla="*/ 181 w 183"/>
                  <a:gd name="T15" fmla="*/ 33 h 187"/>
                  <a:gd name="T16" fmla="*/ 180 w 183"/>
                  <a:gd name="T17" fmla="*/ 57 h 187"/>
                  <a:gd name="T18" fmla="*/ 179 w 183"/>
                  <a:gd name="T19" fmla="*/ 82 h 187"/>
                  <a:gd name="T20" fmla="*/ 179 w 183"/>
                  <a:gd name="T21" fmla="*/ 104 h 187"/>
                  <a:gd name="T22" fmla="*/ 180 w 183"/>
                  <a:gd name="T23" fmla="*/ 127 h 187"/>
                  <a:gd name="T24" fmla="*/ 183 w 183"/>
                  <a:gd name="T25" fmla="*/ 147 h 187"/>
                  <a:gd name="T26" fmla="*/ 178 w 183"/>
                  <a:gd name="T27" fmla="*/ 161 h 187"/>
                  <a:gd name="T28" fmla="*/ 168 w 183"/>
                  <a:gd name="T29" fmla="*/ 167 h 187"/>
                  <a:gd name="T30" fmla="*/ 156 w 183"/>
                  <a:gd name="T31" fmla="*/ 172 h 187"/>
                  <a:gd name="T32" fmla="*/ 135 w 183"/>
                  <a:gd name="T33" fmla="*/ 180 h 187"/>
                  <a:gd name="T34" fmla="*/ 106 w 183"/>
                  <a:gd name="T35" fmla="*/ 186 h 187"/>
                  <a:gd name="T36" fmla="*/ 77 w 183"/>
                  <a:gd name="T37" fmla="*/ 187 h 187"/>
                  <a:gd name="T38" fmla="*/ 50 w 183"/>
                  <a:gd name="T39" fmla="*/ 182 h 187"/>
                  <a:gd name="T40" fmla="*/ 30 w 183"/>
                  <a:gd name="T41" fmla="*/ 174 h 187"/>
                  <a:gd name="T42" fmla="*/ 17 w 183"/>
                  <a:gd name="T43" fmla="*/ 172 h 187"/>
                  <a:gd name="T44" fmla="*/ 7 w 183"/>
                  <a:gd name="T45" fmla="*/ 166 h 187"/>
                  <a:gd name="T46" fmla="*/ 2 w 183"/>
                  <a:gd name="T47" fmla="*/ 154 h 187"/>
                  <a:gd name="T48" fmla="*/ 2 w 183"/>
                  <a:gd name="T49" fmla="*/ 134 h 187"/>
                  <a:gd name="T50" fmla="*/ 3 w 183"/>
                  <a:gd name="T51" fmla="*/ 109 h 187"/>
                  <a:gd name="T52" fmla="*/ 3 w 183"/>
                  <a:gd name="T53" fmla="*/ 84 h 187"/>
                  <a:gd name="T54" fmla="*/ 2 w 183"/>
                  <a:gd name="T55" fmla="*/ 60 h 187"/>
                  <a:gd name="T56" fmla="*/ 0 w 183"/>
                  <a:gd name="T57" fmla="*/ 38 h 187"/>
                  <a:gd name="T58" fmla="*/ 4 w 183"/>
                  <a:gd name="T59" fmla="*/ 20 h 187"/>
                  <a:gd name="T60" fmla="*/ 14 w 183"/>
                  <a:gd name="T61" fmla="*/ 9 h 187"/>
                  <a:gd name="T62" fmla="*/ 28 w 183"/>
                  <a:gd name="T63" fmla="*/ 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187">
                    <a:moveTo>
                      <a:pt x="33" y="5"/>
                    </a:moveTo>
                    <a:lnTo>
                      <a:pt x="48" y="8"/>
                    </a:lnTo>
                    <a:lnTo>
                      <a:pt x="63" y="10"/>
                    </a:lnTo>
                    <a:lnTo>
                      <a:pt x="76" y="12"/>
                    </a:lnTo>
                    <a:lnTo>
                      <a:pt x="91" y="12"/>
                    </a:lnTo>
                    <a:lnTo>
                      <a:pt x="105" y="11"/>
                    </a:lnTo>
                    <a:lnTo>
                      <a:pt x="119" y="9"/>
                    </a:lnTo>
                    <a:lnTo>
                      <a:pt x="133" y="6"/>
                    </a:lnTo>
                    <a:lnTo>
                      <a:pt x="147" y="1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9"/>
                    </a:lnTo>
                    <a:lnTo>
                      <a:pt x="177" y="16"/>
                    </a:lnTo>
                    <a:lnTo>
                      <a:pt x="180" y="24"/>
                    </a:lnTo>
                    <a:lnTo>
                      <a:pt x="181" y="33"/>
                    </a:lnTo>
                    <a:lnTo>
                      <a:pt x="181" y="44"/>
                    </a:lnTo>
                    <a:lnTo>
                      <a:pt x="180" y="57"/>
                    </a:lnTo>
                    <a:lnTo>
                      <a:pt x="179" y="70"/>
                    </a:lnTo>
                    <a:lnTo>
                      <a:pt x="179" y="82"/>
                    </a:lnTo>
                    <a:lnTo>
                      <a:pt x="179" y="94"/>
                    </a:lnTo>
                    <a:lnTo>
                      <a:pt x="179" y="104"/>
                    </a:lnTo>
                    <a:lnTo>
                      <a:pt x="180" y="117"/>
                    </a:lnTo>
                    <a:lnTo>
                      <a:pt x="180" y="127"/>
                    </a:lnTo>
                    <a:lnTo>
                      <a:pt x="183" y="138"/>
                    </a:lnTo>
                    <a:lnTo>
                      <a:pt x="183" y="147"/>
                    </a:lnTo>
                    <a:lnTo>
                      <a:pt x="180" y="155"/>
                    </a:lnTo>
                    <a:lnTo>
                      <a:pt x="178" y="161"/>
                    </a:lnTo>
                    <a:lnTo>
                      <a:pt x="174" y="164"/>
                    </a:lnTo>
                    <a:lnTo>
                      <a:pt x="168" y="167"/>
                    </a:lnTo>
                    <a:lnTo>
                      <a:pt x="162" y="169"/>
                    </a:lnTo>
                    <a:lnTo>
                      <a:pt x="156" y="172"/>
                    </a:lnTo>
                    <a:lnTo>
                      <a:pt x="148" y="174"/>
                    </a:lnTo>
                    <a:lnTo>
                      <a:pt x="135" y="180"/>
                    </a:lnTo>
                    <a:lnTo>
                      <a:pt x="121" y="183"/>
                    </a:lnTo>
                    <a:lnTo>
                      <a:pt x="106" y="186"/>
                    </a:lnTo>
                    <a:lnTo>
                      <a:pt x="93" y="187"/>
                    </a:lnTo>
                    <a:lnTo>
                      <a:pt x="77" y="187"/>
                    </a:lnTo>
                    <a:lnTo>
                      <a:pt x="63" y="186"/>
                    </a:lnTo>
                    <a:lnTo>
                      <a:pt x="50" y="182"/>
                    </a:lnTo>
                    <a:lnTo>
                      <a:pt x="37" y="177"/>
                    </a:lnTo>
                    <a:lnTo>
                      <a:pt x="30" y="174"/>
                    </a:lnTo>
                    <a:lnTo>
                      <a:pt x="22" y="173"/>
                    </a:lnTo>
                    <a:lnTo>
                      <a:pt x="17" y="172"/>
                    </a:lnTo>
                    <a:lnTo>
                      <a:pt x="11" y="169"/>
                    </a:lnTo>
                    <a:lnTo>
                      <a:pt x="7" y="166"/>
                    </a:lnTo>
                    <a:lnTo>
                      <a:pt x="3" y="162"/>
                    </a:lnTo>
                    <a:lnTo>
                      <a:pt x="2" y="154"/>
                    </a:lnTo>
                    <a:lnTo>
                      <a:pt x="2" y="144"/>
                    </a:lnTo>
                    <a:lnTo>
                      <a:pt x="2" y="134"/>
                    </a:lnTo>
                    <a:lnTo>
                      <a:pt x="3" y="121"/>
                    </a:lnTo>
                    <a:lnTo>
                      <a:pt x="3" y="109"/>
                    </a:lnTo>
                    <a:lnTo>
                      <a:pt x="3" y="95"/>
                    </a:lnTo>
                    <a:lnTo>
                      <a:pt x="3" y="84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1" y="49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4" y="20"/>
                    </a:lnTo>
                    <a:lnTo>
                      <a:pt x="9" y="14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8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7" name="Freeform 155">
                <a:extLst>
                  <a:ext uri="{FF2B5EF4-FFF2-40B4-BE49-F238E27FC236}">
                    <a16:creationId xmlns:a16="http://schemas.microsoft.com/office/drawing/2014/main" id="{F6C83B55-862C-4D3C-BE77-F285AD07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87"/>
                <a:ext cx="61" cy="117"/>
              </a:xfrm>
              <a:custGeom>
                <a:avLst/>
                <a:gdLst>
                  <a:gd name="T0" fmla="*/ 64 w 184"/>
                  <a:gd name="T1" fmla="*/ 11 h 350"/>
                  <a:gd name="T2" fmla="*/ 103 w 184"/>
                  <a:gd name="T3" fmla="*/ 11 h 350"/>
                  <a:gd name="T4" fmla="*/ 142 w 184"/>
                  <a:gd name="T5" fmla="*/ 3 h 350"/>
                  <a:gd name="T6" fmla="*/ 160 w 184"/>
                  <a:gd name="T7" fmla="*/ 5 h 350"/>
                  <a:gd name="T8" fmla="*/ 173 w 184"/>
                  <a:gd name="T9" fmla="*/ 23 h 350"/>
                  <a:gd name="T10" fmla="*/ 173 w 184"/>
                  <a:gd name="T11" fmla="*/ 53 h 350"/>
                  <a:gd name="T12" fmla="*/ 173 w 184"/>
                  <a:gd name="T13" fmla="*/ 88 h 350"/>
                  <a:gd name="T14" fmla="*/ 174 w 184"/>
                  <a:gd name="T15" fmla="*/ 119 h 350"/>
                  <a:gd name="T16" fmla="*/ 175 w 184"/>
                  <a:gd name="T17" fmla="*/ 145 h 350"/>
                  <a:gd name="T18" fmla="*/ 163 w 184"/>
                  <a:gd name="T19" fmla="*/ 156 h 350"/>
                  <a:gd name="T20" fmla="*/ 145 w 184"/>
                  <a:gd name="T21" fmla="*/ 162 h 350"/>
                  <a:gd name="T22" fmla="*/ 105 w 184"/>
                  <a:gd name="T23" fmla="*/ 173 h 350"/>
                  <a:gd name="T24" fmla="*/ 65 w 184"/>
                  <a:gd name="T25" fmla="*/ 173 h 350"/>
                  <a:gd name="T26" fmla="*/ 34 w 184"/>
                  <a:gd name="T27" fmla="*/ 163 h 350"/>
                  <a:gd name="T28" fmla="*/ 17 w 184"/>
                  <a:gd name="T29" fmla="*/ 157 h 350"/>
                  <a:gd name="T30" fmla="*/ 7 w 184"/>
                  <a:gd name="T31" fmla="*/ 144 h 350"/>
                  <a:gd name="T32" fmla="*/ 9 w 184"/>
                  <a:gd name="T33" fmla="*/ 113 h 350"/>
                  <a:gd name="T34" fmla="*/ 9 w 184"/>
                  <a:gd name="T35" fmla="*/ 79 h 350"/>
                  <a:gd name="T36" fmla="*/ 7 w 184"/>
                  <a:gd name="T37" fmla="*/ 45 h 350"/>
                  <a:gd name="T38" fmla="*/ 9 w 184"/>
                  <a:gd name="T39" fmla="*/ 18 h 350"/>
                  <a:gd name="T40" fmla="*/ 25 w 184"/>
                  <a:gd name="T41" fmla="*/ 5 h 350"/>
                  <a:gd name="T42" fmla="*/ 35 w 184"/>
                  <a:gd name="T43" fmla="*/ 168 h 350"/>
                  <a:gd name="T44" fmla="*/ 77 w 184"/>
                  <a:gd name="T45" fmla="*/ 174 h 350"/>
                  <a:gd name="T46" fmla="*/ 120 w 184"/>
                  <a:gd name="T47" fmla="*/ 172 h 350"/>
                  <a:gd name="T48" fmla="*/ 154 w 184"/>
                  <a:gd name="T49" fmla="*/ 163 h 350"/>
                  <a:gd name="T50" fmla="*/ 173 w 184"/>
                  <a:gd name="T51" fmla="*/ 172 h 350"/>
                  <a:gd name="T52" fmla="*/ 183 w 184"/>
                  <a:gd name="T53" fmla="*/ 196 h 350"/>
                  <a:gd name="T54" fmla="*/ 181 w 184"/>
                  <a:gd name="T55" fmla="*/ 233 h 350"/>
                  <a:gd name="T56" fmla="*/ 181 w 184"/>
                  <a:gd name="T57" fmla="*/ 269 h 350"/>
                  <a:gd name="T58" fmla="*/ 183 w 184"/>
                  <a:gd name="T59" fmla="*/ 301 h 350"/>
                  <a:gd name="T60" fmla="*/ 178 w 184"/>
                  <a:gd name="T61" fmla="*/ 323 h 350"/>
                  <a:gd name="T62" fmla="*/ 163 w 184"/>
                  <a:gd name="T63" fmla="*/ 332 h 350"/>
                  <a:gd name="T64" fmla="*/ 136 w 184"/>
                  <a:gd name="T65" fmla="*/ 343 h 350"/>
                  <a:gd name="T66" fmla="*/ 93 w 184"/>
                  <a:gd name="T67" fmla="*/ 350 h 350"/>
                  <a:gd name="T68" fmla="*/ 49 w 184"/>
                  <a:gd name="T69" fmla="*/ 345 h 350"/>
                  <a:gd name="T70" fmla="*/ 24 w 184"/>
                  <a:gd name="T71" fmla="*/ 336 h 350"/>
                  <a:gd name="T72" fmla="*/ 7 w 184"/>
                  <a:gd name="T73" fmla="*/ 329 h 350"/>
                  <a:gd name="T74" fmla="*/ 2 w 184"/>
                  <a:gd name="T75" fmla="*/ 307 h 350"/>
                  <a:gd name="T76" fmla="*/ 5 w 184"/>
                  <a:gd name="T77" fmla="*/ 271 h 350"/>
                  <a:gd name="T78" fmla="*/ 3 w 184"/>
                  <a:gd name="T79" fmla="*/ 234 h 350"/>
                  <a:gd name="T80" fmla="*/ 0 w 184"/>
                  <a:gd name="T81" fmla="*/ 201 h 350"/>
                  <a:gd name="T82" fmla="*/ 9 w 184"/>
                  <a:gd name="T83" fmla="*/ 177 h 350"/>
                  <a:gd name="T84" fmla="*/ 28 w 184"/>
                  <a:gd name="T85" fmla="*/ 16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4" h="350">
                    <a:moveTo>
                      <a:pt x="38" y="5"/>
                    </a:moveTo>
                    <a:lnTo>
                      <a:pt x="51" y="8"/>
                    </a:lnTo>
                    <a:lnTo>
                      <a:pt x="64" y="11"/>
                    </a:lnTo>
                    <a:lnTo>
                      <a:pt x="77" y="12"/>
                    </a:lnTo>
                    <a:lnTo>
                      <a:pt x="91" y="12"/>
                    </a:lnTo>
                    <a:lnTo>
                      <a:pt x="103" y="11"/>
                    </a:lnTo>
                    <a:lnTo>
                      <a:pt x="117" y="8"/>
                    </a:lnTo>
                    <a:lnTo>
                      <a:pt x="129" y="6"/>
                    </a:lnTo>
                    <a:lnTo>
                      <a:pt x="142" y="3"/>
                    </a:lnTo>
                    <a:lnTo>
                      <a:pt x="148" y="0"/>
                    </a:lnTo>
                    <a:lnTo>
                      <a:pt x="155" y="3"/>
                    </a:lnTo>
                    <a:lnTo>
                      <a:pt x="160" y="5"/>
                    </a:lnTo>
                    <a:lnTo>
                      <a:pt x="166" y="8"/>
                    </a:lnTo>
                    <a:lnTo>
                      <a:pt x="169" y="15"/>
                    </a:lnTo>
                    <a:lnTo>
                      <a:pt x="173" y="23"/>
                    </a:lnTo>
                    <a:lnTo>
                      <a:pt x="175" y="32"/>
                    </a:lnTo>
                    <a:lnTo>
                      <a:pt x="175" y="42"/>
                    </a:lnTo>
                    <a:lnTo>
                      <a:pt x="173" y="53"/>
                    </a:lnTo>
                    <a:lnTo>
                      <a:pt x="173" y="65"/>
                    </a:lnTo>
                    <a:lnTo>
                      <a:pt x="173" y="77"/>
                    </a:lnTo>
                    <a:lnTo>
                      <a:pt x="173" y="88"/>
                    </a:lnTo>
                    <a:lnTo>
                      <a:pt x="173" y="99"/>
                    </a:lnTo>
                    <a:lnTo>
                      <a:pt x="173" y="109"/>
                    </a:lnTo>
                    <a:lnTo>
                      <a:pt x="174" y="119"/>
                    </a:lnTo>
                    <a:lnTo>
                      <a:pt x="175" y="129"/>
                    </a:lnTo>
                    <a:lnTo>
                      <a:pt x="176" y="138"/>
                    </a:lnTo>
                    <a:lnTo>
                      <a:pt x="175" y="145"/>
                    </a:lnTo>
                    <a:lnTo>
                      <a:pt x="172" y="150"/>
                    </a:lnTo>
                    <a:lnTo>
                      <a:pt x="167" y="153"/>
                    </a:lnTo>
                    <a:lnTo>
                      <a:pt x="163" y="156"/>
                    </a:lnTo>
                    <a:lnTo>
                      <a:pt x="157" y="157"/>
                    </a:lnTo>
                    <a:lnTo>
                      <a:pt x="150" y="160"/>
                    </a:lnTo>
                    <a:lnTo>
                      <a:pt x="145" y="162"/>
                    </a:lnTo>
                    <a:lnTo>
                      <a:pt x="132" y="168"/>
                    </a:lnTo>
                    <a:lnTo>
                      <a:pt x="120" y="171"/>
                    </a:lnTo>
                    <a:lnTo>
                      <a:pt x="105" y="173"/>
                    </a:lnTo>
                    <a:lnTo>
                      <a:pt x="92" y="174"/>
                    </a:lnTo>
                    <a:lnTo>
                      <a:pt x="79" y="174"/>
                    </a:lnTo>
                    <a:lnTo>
                      <a:pt x="65" y="173"/>
                    </a:lnTo>
                    <a:lnTo>
                      <a:pt x="53" y="170"/>
                    </a:lnTo>
                    <a:lnTo>
                      <a:pt x="39" y="165"/>
                    </a:lnTo>
                    <a:lnTo>
                      <a:pt x="34" y="163"/>
                    </a:lnTo>
                    <a:lnTo>
                      <a:pt x="27" y="161"/>
                    </a:lnTo>
                    <a:lnTo>
                      <a:pt x="21" y="160"/>
                    </a:lnTo>
                    <a:lnTo>
                      <a:pt x="17" y="157"/>
                    </a:lnTo>
                    <a:lnTo>
                      <a:pt x="11" y="155"/>
                    </a:lnTo>
                    <a:lnTo>
                      <a:pt x="9" y="150"/>
                    </a:lnTo>
                    <a:lnTo>
                      <a:pt x="7" y="144"/>
                    </a:lnTo>
                    <a:lnTo>
                      <a:pt x="7" y="134"/>
                    </a:lnTo>
                    <a:lnTo>
                      <a:pt x="8" y="123"/>
                    </a:lnTo>
                    <a:lnTo>
                      <a:pt x="9" y="113"/>
                    </a:lnTo>
                    <a:lnTo>
                      <a:pt x="9" y="100"/>
                    </a:lnTo>
                    <a:lnTo>
                      <a:pt x="9" y="90"/>
                    </a:lnTo>
                    <a:lnTo>
                      <a:pt x="9" y="79"/>
                    </a:lnTo>
                    <a:lnTo>
                      <a:pt x="8" y="68"/>
                    </a:lnTo>
                    <a:lnTo>
                      <a:pt x="7" y="57"/>
                    </a:lnTo>
                    <a:lnTo>
                      <a:pt x="7" y="45"/>
                    </a:lnTo>
                    <a:lnTo>
                      <a:pt x="6" y="35"/>
                    </a:lnTo>
                    <a:lnTo>
                      <a:pt x="7" y="27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8" y="5"/>
                    </a:lnTo>
                    <a:lnTo>
                      <a:pt x="35" y="168"/>
                    </a:lnTo>
                    <a:lnTo>
                      <a:pt x="49" y="170"/>
                    </a:lnTo>
                    <a:lnTo>
                      <a:pt x="63" y="173"/>
                    </a:lnTo>
                    <a:lnTo>
                      <a:pt x="77" y="174"/>
                    </a:lnTo>
                    <a:lnTo>
                      <a:pt x="92" y="174"/>
                    </a:lnTo>
                    <a:lnTo>
                      <a:pt x="105" y="174"/>
                    </a:lnTo>
                    <a:lnTo>
                      <a:pt x="120" y="172"/>
                    </a:lnTo>
                    <a:lnTo>
                      <a:pt x="133" y="169"/>
                    </a:lnTo>
                    <a:lnTo>
                      <a:pt x="146" y="164"/>
                    </a:lnTo>
                    <a:lnTo>
                      <a:pt x="154" y="163"/>
                    </a:lnTo>
                    <a:lnTo>
                      <a:pt x="160" y="164"/>
                    </a:lnTo>
                    <a:lnTo>
                      <a:pt x="166" y="168"/>
                    </a:lnTo>
                    <a:lnTo>
                      <a:pt x="173" y="172"/>
                    </a:lnTo>
                    <a:lnTo>
                      <a:pt x="178" y="179"/>
                    </a:lnTo>
                    <a:lnTo>
                      <a:pt x="181" y="187"/>
                    </a:lnTo>
                    <a:lnTo>
                      <a:pt x="183" y="196"/>
                    </a:lnTo>
                    <a:lnTo>
                      <a:pt x="183" y="207"/>
                    </a:lnTo>
                    <a:lnTo>
                      <a:pt x="181" y="219"/>
                    </a:lnTo>
                    <a:lnTo>
                      <a:pt x="181" y="233"/>
                    </a:lnTo>
                    <a:lnTo>
                      <a:pt x="179" y="244"/>
                    </a:lnTo>
                    <a:lnTo>
                      <a:pt x="179" y="256"/>
                    </a:lnTo>
                    <a:lnTo>
                      <a:pt x="181" y="269"/>
                    </a:lnTo>
                    <a:lnTo>
                      <a:pt x="181" y="279"/>
                    </a:lnTo>
                    <a:lnTo>
                      <a:pt x="182" y="290"/>
                    </a:lnTo>
                    <a:lnTo>
                      <a:pt x="183" y="301"/>
                    </a:lnTo>
                    <a:lnTo>
                      <a:pt x="184" y="311"/>
                    </a:lnTo>
                    <a:lnTo>
                      <a:pt x="182" y="318"/>
                    </a:lnTo>
                    <a:lnTo>
                      <a:pt x="178" y="323"/>
                    </a:lnTo>
                    <a:lnTo>
                      <a:pt x="175" y="327"/>
                    </a:lnTo>
                    <a:lnTo>
                      <a:pt x="168" y="330"/>
                    </a:lnTo>
                    <a:lnTo>
                      <a:pt x="163" y="332"/>
                    </a:lnTo>
                    <a:lnTo>
                      <a:pt x="156" y="334"/>
                    </a:lnTo>
                    <a:lnTo>
                      <a:pt x="149" y="337"/>
                    </a:lnTo>
                    <a:lnTo>
                      <a:pt x="136" y="343"/>
                    </a:lnTo>
                    <a:lnTo>
                      <a:pt x="122" y="346"/>
                    </a:lnTo>
                    <a:lnTo>
                      <a:pt x="108" y="348"/>
                    </a:lnTo>
                    <a:lnTo>
                      <a:pt x="93" y="350"/>
                    </a:lnTo>
                    <a:lnTo>
                      <a:pt x="79" y="350"/>
                    </a:lnTo>
                    <a:lnTo>
                      <a:pt x="64" y="348"/>
                    </a:lnTo>
                    <a:lnTo>
                      <a:pt x="49" y="345"/>
                    </a:lnTo>
                    <a:lnTo>
                      <a:pt x="37" y="339"/>
                    </a:lnTo>
                    <a:lnTo>
                      <a:pt x="29" y="337"/>
                    </a:lnTo>
                    <a:lnTo>
                      <a:pt x="24" y="336"/>
                    </a:lnTo>
                    <a:lnTo>
                      <a:pt x="18" y="334"/>
                    </a:lnTo>
                    <a:lnTo>
                      <a:pt x="11" y="331"/>
                    </a:lnTo>
                    <a:lnTo>
                      <a:pt x="7" y="329"/>
                    </a:lnTo>
                    <a:lnTo>
                      <a:pt x="5" y="323"/>
                    </a:lnTo>
                    <a:lnTo>
                      <a:pt x="2" y="317"/>
                    </a:lnTo>
                    <a:lnTo>
                      <a:pt x="2" y="307"/>
                    </a:lnTo>
                    <a:lnTo>
                      <a:pt x="3" y="295"/>
                    </a:lnTo>
                    <a:lnTo>
                      <a:pt x="3" y="283"/>
                    </a:lnTo>
                    <a:lnTo>
                      <a:pt x="5" y="271"/>
                    </a:lnTo>
                    <a:lnTo>
                      <a:pt x="5" y="258"/>
                    </a:lnTo>
                    <a:lnTo>
                      <a:pt x="5" y="246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1" y="211"/>
                    </a:lnTo>
                    <a:lnTo>
                      <a:pt x="0" y="201"/>
                    </a:lnTo>
                    <a:lnTo>
                      <a:pt x="2" y="191"/>
                    </a:lnTo>
                    <a:lnTo>
                      <a:pt x="6" y="183"/>
                    </a:lnTo>
                    <a:lnTo>
                      <a:pt x="9" y="177"/>
                    </a:lnTo>
                    <a:lnTo>
                      <a:pt x="15" y="172"/>
                    </a:lnTo>
                    <a:lnTo>
                      <a:pt x="21" y="169"/>
                    </a:lnTo>
                    <a:lnTo>
                      <a:pt x="28" y="166"/>
                    </a:lnTo>
                    <a:lnTo>
                      <a:pt x="35" y="168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8" name="Freeform 156">
                <a:extLst>
                  <a:ext uri="{FF2B5EF4-FFF2-40B4-BE49-F238E27FC236}">
                    <a16:creationId xmlns:a16="http://schemas.microsoft.com/office/drawing/2014/main" id="{BBA67B37-D966-45E0-93D7-542697E1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30" cy="3"/>
              </a:xfrm>
              <a:custGeom>
                <a:avLst/>
                <a:gdLst>
                  <a:gd name="T0" fmla="*/ 86 w 89"/>
                  <a:gd name="T1" fmla="*/ 0 h 9"/>
                  <a:gd name="T2" fmla="*/ 77 w 89"/>
                  <a:gd name="T3" fmla="*/ 3 h 9"/>
                  <a:gd name="T4" fmla="*/ 65 w 89"/>
                  <a:gd name="T5" fmla="*/ 5 h 9"/>
                  <a:gd name="T6" fmla="*/ 55 w 89"/>
                  <a:gd name="T7" fmla="*/ 8 h 9"/>
                  <a:gd name="T8" fmla="*/ 44 w 89"/>
                  <a:gd name="T9" fmla="*/ 8 h 9"/>
                  <a:gd name="T10" fmla="*/ 33 w 89"/>
                  <a:gd name="T11" fmla="*/ 8 h 9"/>
                  <a:gd name="T12" fmla="*/ 21 w 89"/>
                  <a:gd name="T13" fmla="*/ 6 h 9"/>
                  <a:gd name="T14" fmla="*/ 11 w 89"/>
                  <a:gd name="T15" fmla="*/ 4 h 9"/>
                  <a:gd name="T16" fmla="*/ 0 w 89"/>
                  <a:gd name="T17" fmla="*/ 1 h 9"/>
                  <a:gd name="T18" fmla="*/ 0 w 89"/>
                  <a:gd name="T19" fmla="*/ 3 h 9"/>
                  <a:gd name="T20" fmla="*/ 11 w 89"/>
                  <a:gd name="T21" fmla="*/ 5 h 9"/>
                  <a:gd name="T22" fmla="*/ 21 w 89"/>
                  <a:gd name="T23" fmla="*/ 8 h 9"/>
                  <a:gd name="T24" fmla="*/ 33 w 89"/>
                  <a:gd name="T25" fmla="*/ 9 h 9"/>
                  <a:gd name="T26" fmla="*/ 44 w 89"/>
                  <a:gd name="T27" fmla="*/ 9 h 9"/>
                  <a:gd name="T28" fmla="*/ 55 w 89"/>
                  <a:gd name="T29" fmla="*/ 9 h 9"/>
                  <a:gd name="T30" fmla="*/ 65 w 89"/>
                  <a:gd name="T31" fmla="*/ 8 h 9"/>
                  <a:gd name="T32" fmla="*/ 77 w 89"/>
                  <a:gd name="T33" fmla="*/ 5 h 9"/>
                  <a:gd name="T34" fmla="*/ 89 w 89"/>
                  <a:gd name="T35" fmla="*/ 1 h 9"/>
                  <a:gd name="T36" fmla="*/ 86 w 8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9">
                    <a:moveTo>
                      <a:pt x="86" y="0"/>
                    </a:moveTo>
                    <a:lnTo>
                      <a:pt x="77" y="3"/>
                    </a:lnTo>
                    <a:lnTo>
                      <a:pt x="65" y="5"/>
                    </a:lnTo>
                    <a:lnTo>
                      <a:pt x="55" y="8"/>
                    </a:lnTo>
                    <a:lnTo>
                      <a:pt x="44" y="8"/>
                    </a:lnTo>
                    <a:lnTo>
                      <a:pt x="33" y="8"/>
                    </a:lnTo>
                    <a:lnTo>
                      <a:pt x="21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1" y="5"/>
                    </a:lnTo>
                    <a:lnTo>
                      <a:pt x="21" y="8"/>
                    </a:lnTo>
                    <a:lnTo>
                      <a:pt x="33" y="9"/>
                    </a:lnTo>
                    <a:lnTo>
                      <a:pt x="44" y="9"/>
                    </a:lnTo>
                    <a:lnTo>
                      <a:pt x="55" y="9"/>
                    </a:lnTo>
                    <a:lnTo>
                      <a:pt x="65" y="8"/>
                    </a:lnTo>
                    <a:lnTo>
                      <a:pt x="77" y="5"/>
                    </a:lnTo>
                    <a:lnTo>
                      <a:pt x="89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9" name="Freeform 157">
                <a:extLst>
                  <a:ext uri="{FF2B5EF4-FFF2-40B4-BE49-F238E27FC236}">
                    <a16:creationId xmlns:a16="http://schemas.microsoft.com/office/drawing/2014/main" id="{0A3E620F-4211-4C03-96BF-5A69E3C0F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315"/>
                <a:ext cx="9" cy="11"/>
              </a:xfrm>
              <a:custGeom>
                <a:avLst/>
                <a:gdLst>
                  <a:gd name="T0" fmla="*/ 27 w 27"/>
                  <a:gd name="T1" fmla="*/ 35 h 35"/>
                  <a:gd name="T2" fmla="*/ 27 w 27"/>
                  <a:gd name="T3" fmla="*/ 26 h 35"/>
                  <a:gd name="T4" fmla="*/ 27 w 27"/>
                  <a:gd name="T5" fmla="*/ 18 h 35"/>
                  <a:gd name="T6" fmla="*/ 24 w 27"/>
                  <a:gd name="T7" fmla="*/ 11 h 35"/>
                  <a:gd name="T8" fmla="*/ 22 w 27"/>
                  <a:gd name="T9" fmla="*/ 5 h 35"/>
                  <a:gd name="T10" fmla="*/ 16 w 27"/>
                  <a:gd name="T11" fmla="*/ 2 h 35"/>
                  <a:gd name="T12" fmla="*/ 12 w 27"/>
                  <a:gd name="T13" fmla="*/ 0 h 35"/>
                  <a:gd name="T14" fmla="*/ 6 w 27"/>
                  <a:gd name="T15" fmla="*/ 0 h 35"/>
                  <a:gd name="T16" fmla="*/ 0 w 27"/>
                  <a:gd name="T17" fmla="*/ 0 h 35"/>
                  <a:gd name="T18" fmla="*/ 2 w 27"/>
                  <a:gd name="T19" fmla="*/ 2 h 35"/>
                  <a:gd name="T20" fmla="*/ 6 w 27"/>
                  <a:gd name="T21" fmla="*/ 0 h 35"/>
                  <a:gd name="T22" fmla="*/ 12 w 27"/>
                  <a:gd name="T23" fmla="*/ 1 h 35"/>
                  <a:gd name="T24" fmla="*/ 15 w 27"/>
                  <a:gd name="T25" fmla="*/ 3 h 35"/>
                  <a:gd name="T26" fmla="*/ 19 w 27"/>
                  <a:gd name="T27" fmla="*/ 8 h 35"/>
                  <a:gd name="T28" fmla="*/ 23 w 27"/>
                  <a:gd name="T29" fmla="*/ 12 h 35"/>
                  <a:gd name="T30" fmla="*/ 25 w 27"/>
                  <a:gd name="T31" fmla="*/ 18 h 35"/>
                  <a:gd name="T32" fmla="*/ 26 w 27"/>
                  <a:gd name="T33" fmla="*/ 26 h 35"/>
                  <a:gd name="T34" fmla="*/ 26 w 27"/>
                  <a:gd name="T35" fmla="*/ 35 h 35"/>
                  <a:gd name="T36" fmla="*/ 27 w 27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5">
                    <a:moveTo>
                      <a:pt x="27" y="35"/>
                    </a:moveTo>
                    <a:lnTo>
                      <a:pt x="27" y="26"/>
                    </a:lnTo>
                    <a:lnTo>
                      <a:pt x="27" y="18"/>
                    </a:lnTo>
                    <a:lnTo>
                      <a:pt x="24" y="11"/>
                    </a:lnTo>
                    <a:lnTo>
                      <a:pt x="22" y="5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5" y="3"/>
                    </a:lnTo>
                    <a:lnTo>
                      <a:pt x="19" y="8"/>
                    </a:lnTo>
                    <a:lnTo>
                      <a:pt x="23" y="12"/>
                    </a:lnTo>
                    <a:lnTo>
                      <a:pt x="25" y="18"/>
                    </a:lnTo>
                    <a:lnTo>
                      <a:pt x="26" y="26"/>
                    </a:lnTo>
                    <a:lnTo>
                      <a:pt x="26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0" name="Freeform 158">
                <a:extLst>
                  <a:ext uri="{FF2B5EF4-FFF2-40B4-BE49-F238E27FC236}">
                    <a16:creationId xmlns:a16="http://schemas.microsoft.com/office/drawing/2014/main" id="{0206AA04-CA23-48B7-9F2A-E5459AC3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327"/>
                <a:ext cx="2" cy="23"/>
              </a:xfrm>
              <a:custGeom>
                <a:avLst/>
                <a:gdLst>
                  <a:gd name="T0" fmla="*/ 6 w 6"/>
                  <a:gd name="T1" fmla="*/ 70 h 70"/>
                  <a:gd name="T2" fmla="*/ 3 w 6"/>
                  <a:gd name="T3" fmla="*/ 62 h 70"/>
                  <a:gd name="T4" fmla="*/ 3 w 6"/>
                  <a:gd name="T5" fmla="*/ 53 h 70"/>
                  <a:gd name="T6" fmla="*/ 2 w 6"/>
                  <a:gd name="T7" fmla="*/ 46 h 70"/>
                  <a:gd name="T8" fmla="*/ 1 w 6"/>
                  <a:gd name="T9" fmla="*/ 37 h 70"/>
                  <a:gd name="T10" fmla="*/ 1 w 6"/>
                  <a:gd name="T11" fmla="*/ 29 h 70"/>
                  <a:gd name="T12" fmla="*/ 2 w 6"/>
                  <a:gd name="T13" fmla="*/ 19 h 70"/>
                  <a:gd name="T14" fmla="*/ 3 w 6"/>
                  <a:gd name="T15" fmla="*/ 10 h 70"/>
                  <a:gd name="T16" fmla="*/ 3 w 6"/>
                  <a:gd name="T17" fmla="*/ 0 h 70"/>
                  <a:gd name="T18" fmla="*/ 2 w 6"/>
                  <a:gd name="T19" fmla="*/ 0 h 70"/>
                  <a:gd name="T20" fmla="*/ 1 w 6"/>
                  <a:gd name="T21" fmla="*/ 10 h 70"/>
                  <a:gd name="T22" fmla="*/ 1 w 6"/>
                  <a:gd name="T23" fmla="*/ 19 h 70"/>
                  <a:gd name="T24" fmla="*/ 0 w 6"/>
                  <a:gd name="T25" fmla="*/ 29 h 70"/>
                  <a:gd name="T26" fmla="*/ 0 w 6"/>
                  <a:gd name="T27" fmla="*/ 37 h 70"/>
                  <a:gd name="T28" fmla="*/ 1 w 6"/>
                  <a:gd name="T29" fmla="*/ 46 h 70"/>
                  <a:gd name="T30" fmla="*/ 1 w 6"/>
                  <a:gd name="T31" fmla="*/ 53 h 70"/>
                  <a:gd name="T32" fmla="*/ 2 w 6"/>
                  <a:gd name="T33" fmla="*/ 62 h 70"/>
                  <a:gd name="T34" fmla="*/ 3 w 6"/>
                  <a:gd name="T35" fmla="*/ 70 h 70"/>
                  <a:gd name="T36" fmla="*/ 6 w 6"/>
                  <a:gd name="T3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lnTo>
                      <a:pt x="3" y="62"/>
                    </a:lnTo>
                    <a:lnTo>
                      <a:pt x="3" y="53"/>
                    </a:lnTo>
                    <a:lnTo>
                      <a:pt x="2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2" y="19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2" y="62"/>
                    </a:lnTo>
                    <a:lnTo>
                      <a:pt x="3" y="70"/>
                    </a:lnTo>
                    <a:lnTo>
                      <a:pt x="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1" name="Freeform 159">
                <a:extLst>
                  <a:ext uri="{FF2B5EF4-FFF2-40B4-BE49-F238E27FC236}">
                    <a16:creationId xmlns:a16="http://schemas.microsoft.com/office/drawing/2014/main" id="{9C93D181-8394-4AB5-9566-017985CA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50"/>
                <a:ext cx="9" cy="10"/>
              </a:xfrm>
              <a:custGeom>
                <a:avLst/>
                <a:gdLst>
                  <a:gd name="T0" fmla="*/ 1 w 28"/>
                  <a:gd name="T1" fmla="*/ 29 h 29"/>
                  <a:gd name="T2" fmla="*/ 6 w 28"/>
                  <a:gd name="T3" fmla="*/ 28 h 29"/>
                  <a:gd name="T4" fmla="*/ 12 w 28"/>
                  <a:gd name="T5" fmla="*/ 26 h 29"/>
                  <a:gd name="T6" fmla="*/ 16 w 28"/>
                  <a:gd name="T7" fmla="*/ 24 h 29"/>
                  <a:gd name="T8" fmla="*/ 21 w 28"/>
                  <a:gd name="T9" fmla="*/ 22 h 29"/>
                  <a:gd name="T10" fmla="*/ 23 w 28"/>
                  <a:gd name="T11" fmla="*/ 18 h 29"/>
                  <a:gd name="T12" fmla="*/ 27 w 28"/>
                  <a:gd name="T13" fmla="*/ 14 h 29"/>
                  <a:gd name="T14" fmla="*/ 28 w 28"/>
                  <a:gd name="T15" fmla="*/ 8 h 29"/>
                  <a:gd name="T16" fmla="*/ 27 w 28"/>
                  <a:gd name="T17" fmla="*/ 0 h 29"/>
                  <a:gd name="T18" fmla="*/ 25 w 28"/>
                  <a:gd name="T19" fmla="*/ 0 h 29"/>
                  <a:gd name="T20" fmla="*/ 27 w 28"/>
                  <a:gd name="T21" fmla="*/ 8 h 29"/>
                  <a:gd name="T22" fmla="*/ 24 w 28"/>
                  <a:gd name="T23" fmla="*/ 14 h 29"/>
                  <a:gd name="T24" fmla="*/ 22 w 28"/>
                  <a:gd name="T25" fmla="*/ 18 h 29"/>
                  <a:gd name="T26" fmla="*/ 20 w 28"/>
                  <a:gd name="T27" fmla="*/ 20 h 29"/>
                  <a:gd name="T28" fmla="*/ 14 w 28"/>
                  <a:gd name="T29" fmla="*/ 22 h 29"/>
                  <a:gd name="T30" fmla="*/ 10 w 28"/>
                  <a:gd name="T31" fmla="*/ 24 h 29"/>
                  <a:gd name="T32" fmla="*/ 5 w 28"/>
                  <a:gd name="T33" fmla="*/ 26 h 29"/>
                  <a:gd name="T34" fmla="*/ 0 w 28"/>
                  <a:gd name="T35" fmla="*/ 28 h 29"/>
                  <a:gd name="T36" fmla="*/ 1 w 2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6" y="28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28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7" y="8"/>
                    </a:lnTo>
                    <a:lnTo>
                      <a:pt x="24" y="14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2" name="Freeform 160">
                <a:extLst>
                  <a:ext uri="{FF2B5EF4-FFF2-40B4-BE49-F238E27FC236}">
                    <a16:creationId xmlns:a16="http://schemas.microsoft.com/office/drawing/2014/main" id="{C22B2FF9-DBBE-4FEF-9356-61E19C188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59"/>
                <a:ext cx="30" cy="5"/>
              </a:xfrm>
              <a:custGeom>
                <a:avLst/>
                <a:gdLst>
                  <a:gd name="T0" fmla="*/ 0 w 89"/>
                  <a:gd name="T1" fmla="*/ 4 h 13"/>
                  <a:gd name="T2" fmla="*/ 11 w 89"/>
                  <a:gd name="T3" fmla="*/ 7 h 13"/>
                  <a:gd name="T4" fmla="*/ 22 w 89"/>
                  <a:gd name="T5" fmla="*/ 10 h 13"/>
                  <a:gd name="T6" fmla="*/ 34 w 89"/>
                  <a:gd name="T7" fmla="*/ 12 h 13"/>
                  <a:gd name="T8" fmla="*/ 44 w 89"/>
                  <a:gd name="T9" fmla="*/ 13 h 13"/>
                  <a:gd name="T10" fmla="*/ 55 w 89"/>
                  <a:gd name="T11" fmla="*/ 12 h 13"/>
                  <a:gd name="T12" fmla="*/ 66 w 89"/>
                  <a:gd name="T13" fmla="*/ 9 h 13"/>
                  <a:gd name="T14" fmla="*/ 77 w 89"/>
                  <a:gd name="T15" fmla="*/ 6 h 13"/>
                  <a:gd name="T16" fmla="*/ 89 w 89"/>
                  <a:gd name="T17" fmla="*/ 1 h 13"/>
                  <a:gd name="T18" fmla="*/ 86 w 89"/>
                  <a:gd name="T19" fmla="*/ 0 h 13"/>
                  <a:gd name="T20" fmla="*/ 76 w 89"/>
                  <a:gd name="T21" fmla="*/ 5 h 13"/>
                  <a:gd name="T22" fmla="*/ 66 w 89"/>
                  <a:gd name="T23" fmla="*/ 8 h 13"/>
                  <a:gd name="T24" fmla="*/ 55 w 89"/>
                  <a:gd name="T25" fmla="*/ 9 h 13"/>
                  <a:gd name="T26" fmla="*/ 44 w 89"/>
                  <a:gd name="T27" fmla="*/ 9 h 13"/>
                  <a:gd name="T28" fmla="*/ 34 w 89"/>
                  <a:gd name="T29" fmla="*/ 10 h 13"/>
                  <a:gd name="T30" fmla="*/ 22 w 89"/>
                  <a:gd name="T31" fmla="*/ 9 h 13"/>
                  <a:gd name="T32" fmla="*/ 12 w 89"/>
                  <a:gd name="T33" fmla="*/ 6 h 13"/>
                  <a:gd name="T34" fmla="*/ 1 w 89"/>
                  <a:gd name="T35" fmla="*/ 1 h 13"/>
                  <a:gd name="T36" fmla="*/ 0 w 89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3">
                    <a:moveTo>
                      <a:pt x="0" y="4"/>
                    </a:moveTo>
                    <a:lnTo>
                      <a:pt x="11" y="7"/>
                    </a:lnTo>
                    <a:lnTo>
                      <a:pt x="22" y="10"/>
                    </a:lnTo>
                    <a:lnTo>
                      <a:pt x="34" y="12"/>
                    </a:lnTo>
                    <a:lnTo>
                      <a:pt x="44" y="13"/>
                    </a:lnTo>
                    <a:lnTo>
                      <a:pt x="55" y="12"/>
                    </a:lnTo>
                    <a:lnTo>
                      <a:pt x="66" y="9"/>
                    </a:lnTo>
                    <a:lnTo>
                      <a:pt x="77" y="6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76" y="5"/>
                    </a:lnTo>
                    <a:lnTo>
                      <a:pt x="66" y="8"/>
                    </a:lnTo>
                    <a:lnTo>
                      <a:pt x="55" y="9"/>
                    </a:lnTo>
                    <a:lnTo>
                      <a:pt x="44" y="9"/>
                    </a:lnTo>
                    <a:lnTo>
                      <a:pt x="34" y="10"/>
                    </a:lnTo>
                    <a:lnTo>
                      <a:pt x="22" y="9"/>
                    </a:lnTo>
                    <a:lnTo>
                      <a:pt x="12" y="6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3" name="Freeform 161">
                <a:extLst>
                  <a:ext uri="{FF2B5EF4-FFF2-40B4-BE49-F238E27FC236}">
                    <a16:creationId xmlns:a16="http://schemas.microsoft.com/office/drawing/2014/main" id="{A718846E-92CF-4BF7-A1BA-57B8B7E3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1"/>
                <a:ext cx="9" cy="9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9 h 27"/>
                  <a:gd name="T4" fmla="*/ 1 w 28"/>
                  <a:gd name="T5" fmla="*/ 14 h 27"/>
                  <a:gd name="T6" fmla="*/ 5 w 28"/>
                  <a:gd name="T7" fmla="*/ 18 h 27"/>
                  <a:gd name="T8" fmla="*/ 7 w 28"/>
                  <a:gd name="T9" fmla="*/ 21 h 27"/>
                  <a:gd name="T10" fmla="*/ 13 w 28"/>
                  <a:gd name="T11" fmla="*/ 22 h 27"/>
                  <a:gd name="T12" fmla="*/ 18 w 28"/>
                  <a:gd name="T13" fmla="*/ 23 h 27"/>
                  <a:gd name="T14" fmla="*/ 22 w 28"/>
                  <a:gd name="T15" fmla="*/ 24 h 27"/>
                  <a:gd name="T16" fmla="*/ 27 w 28"/>
                  <a:gd name="T17" fmla="*/ 27 h 27"/>
                  <a:gd name="T18" fmla="*/ 28 w 28"/>
                  <a:gd name="T19" fmla="*/ 24 h 27"/>
                  <a:gd name="T20" fmla="*/ 24 w 28"/>
                  <a:gd name="T21" fmla="*/ 23 h 27"/>
                  <a:gd name="T22" fmla="*/ 18 w 28"/>
                  <a:gd name="T23" fmla="*/ 22 h 27"/>
                  <a:gd name="T24" fmla="*/ 13 w 28"/>
                  <a:gd name="T25" fmla="*/ 21 h 27"/>
                  <a:gd name="T26" fmla="*/ 9 w 28"/>
                  <a:gd name="T27" fmla="*/ 19 h 27"/>
                  <a:gd name="T28" fmla="*/ 7 w 28"/>
                  <a:gd name="T29" fmla="*/ 16 h 27"/>
                  <a:gd name="T30" fmla="*/ 4 w 28"/>
                  <a:gd name="T31" fmla="*/ 13 h 27"/>
                  <a:gd name="T32" fmla="*/ 4 w 28"/>
                  <a:gd name="T33" fmla="*/ 9 h 27"/>
                  <a:gd name="T34" fmla="*/ 3 w 28"/>
                  <a:gd name="T35" fmla="*/ 0 h 27"/>
                  <a:gd name="T36" fmla="*/ 1 w 28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13" y="22"/>
                    </a:lnTo>
                    <a:lnTo>
                      <a:pt x="18" y="23"/>
                    </a:lnTo>
                    <a:lnTo>
                      <a:pt x="22" y="24"/>
                    </a:lnTo>
                    <a:lnTo>
                      <a:pt x="27" y="27"/>
                    </a:lnTo>
                    <a:lnTo>
                      <a:pt x="28" y="24"/>
                    </a:lnTo>
                    <a:lnTo>
                      <a:pt x="24" y="23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4" name="Freeform 162">
                <a:extLst>
                  <a:ext uri="{FF2B5EF4-FFF2-40B4-BE49-F238E27FC236}">
                    <a16:creationId xmlns:a16="http://schemas.microsoft.com/office/drawing/2014/main" id="{AD04AC4A-E8B3-40C8-BFA0-F8B1FBBC8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27"/>
                <a:ext cx="2" cy="24"/>
              </a:xfrm>
              <a:custGeom>
                <a:avLst/>
                <a:gdLst>
                  <a:gd name="T0" fmla="*/ 0 w 5"/>
                  <a:gd name="T1" fmla="*/ 0 h 72"/>
                  <a:gd name="T2" fmla="*/ 1 w 5"/>
                  <a:gd name="T3" fmla="*/ 9 h 72"/>
                  <a:gd name="T4" fmla="*/ 1 w 5"/>
                  <a:gd name="T5" fmla="*/ 18 h 72"/>
                  <a:gd name="T6" fmla="*/ 1 w 5"/>
                  <a:gd name="T7" fmla="*/ 27 h 72"/>
                  <a:gd name="T8" fmla="*/ 1 w 5"/>
                  <a:gd name="T9" fmla="*/ 36 h 72"/>
                  <a:gd name="T10" fmla="*/ 1 w 5"/>
                  <a:gd name="T11" fmla="*/ 45 h 72"/>
                  <a:gd name="T12" fmla="*/ 1 w 5"/>
                  <a:gd name="T13" fmla="*/ 54 h 72"/>
                  <a:gd name="T14" fmla="*/ 1 w 5"/>
                  <a:gd name="T15" fmla="*/ 64 h 72"/>
                  <a:gd name="T16" fmla="*/ 1 w 5"/>
                  <a:gd name="T17" fmla="*/ 72 h 72"/>
                  <a:gd name="T18" fmla="*/ 3 w 5"/>
                  <a:gd name="T19" fmla="*/ 72 h 72"/>
                  <a:gd name="T20" fmla="*/ 5 w 5"/>
                  <a:gd name="T21" fmla="*/ 64 h 72"/>
                  <a:gd name="T22" fmla="*/ 5 w 5"/>
                  <a:gd name="T23" fmla="*/ 54 h 72"/>
                  <a:gd name="T24" fmla="*/ 5 w 5"/>
                  <a:gd name="T25" fmla="*/ 45 h 72"/>
                  <a:gd name="T26" fmla="*/ 5 w 5"/>
                  <a:gd name="T27" fmla="*/ 36 h 72"/>
                  <a:gd name="T28" fmla="*/ 5 w 5"/>
                  <a:gd name="T29" fmla="*/ 27 h 72"/>
                  <a:gd name="T30" fmla="*/ 3 w 5"/>
                  <a:gd name="T31" fmla="*/ 18 h 72"/>
                  <a:gd name="T32" fmla="*/ 2 w 5"/>
                  <a:gd name="T33" fmla="*/ 9 h 72"/>
                  <a:gd name="T34" fmla="*/ 1 w 5"/>
                  <a:gd name="T35" fmla="*/ 0 h 72"/>
                  <a:gd name="T36" fmla="*/ 0 w 5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1" y="9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1" y="36"/>
                    </a:lnTo>
                    <a:lnTo>
                      <a:pt x="1" y="45"/>
                    </a:lnTo>
                    <a:lnTo>
                      <a:pt x="1" y="54"/>
                    </a:lnTo>
                    <a:lnTo>
                      <a:pt x="1" y="64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5" y="64"/>
                    </a:lnTo>
                    <a:lnTo>
                      <a:pt x="5" y="54"/>
                    </a:lnTo>
                    <a:lnTo>
                      <a:pt x="5" y="45"/>
                    </a:lnTo>
                    <a:lnTo>
                      <a:pt x="5" y="36"/>
                    </a:lnTo>
                    <a:lnTo>
                      <a:pt x="5" y="27"/>
                    </a:lnTo>
                    <a:lnTo>
                      <a:pt x="3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5" name="Freeform 163">
                <a:extLst>
                  <a:ext uri="{FF2B5EF4-FFF2-40B4-BE49-F238E27FC236}">
                    <a16:creationId xmlns:a16="http://schemas.microsoft.com/office/drawing/2014/main" id="{E116771F-7D54-495F-8369-06773A417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5"/>
                <a:ext cx="9" cy="12"/>
              </a:xfrm>
              <a:custGeom>
                <a:avLst/>
                <a:gdLst>
                  <a:gd name="T0" fmla="*/ 28 w 28"/>
                  <a:gd name="T1" fmla="*/ 1 h 37"/>
                  <a:gd name="T2" fmla="*/ 22 w 28"/>
                  <a:gd name="T3" fmla="*/ 0 h 37"/>
                  <a:gd name="T4" fmla="*/ 17 w 28"/>
                  <a:gd name="T5" fmla="*/ 1 h 37"/>
                  <a:gd name="T6" fmla="*/ 12 w 28"/>
                  <a:gd name="T7" fmla="*/ 4 h 37"/>
                  <a:gd name="T8" fmla="*/ 8 w 28"/>
                  <a:gd name="T9" fmla="*/ 8 h 37"/>
                  <a:gd name="T10" fmla="*/ 5 w 28"/>
                  <a:gd name="T11" fmla="*/ 13 h 37"/>
                  <a:gd name="T12" fmla="*/ 2 w 28"/>
                  <a:gd name="T13" fmla="*/ 21 h 37"/>
                  <a:gd name="T14" fmla="*/ 0 w 28"/>
                  <a:gd name="T15" fmla="*/ 28 h 37"/>
                  <a:gd name="T16" fmla="*/ 1 w 28"/>
                  <a:gd name="T17" fmla="*/ 37 h 37"/>
                  <a:gd name="T18" fmla="*/ 3 w 28"/>
                  <a:gd name="T19" fmla="*/ 37 h 37"/>
                  <a:gd name="T20" fmla="*/ 3 w 28"/>
                  <a:gd name="T21" fmla="*/ 28 h 37"/>
                  <a:gd name="T22" fmla="*/ 3 w 28"/>
                  <a:gd name="T23" fmla="*/ 21 h 37"/>
                  <a:gd name="T24" fmla="*/ 7 w 28"/>
                  <a:gd name="T25" fmla="*/ 16 h 37"/>
                  <a:gd name="T26" fmla="*/ 9 w 28"/>
                  <a:gd name="T27" fmla="*/ 9 h 37"/>
                  <a:gd name="T28" fmla="*/ 13 w 28"/>
                  <a:gd name="T29" fmla="*/ 5 h 37"/>
                  <a:gd name="T30" fmla="*/ 18 w 28"/>
                  <a:gd name="T31" fmla="*/ 3 h 37"/>
                  <a:gd name="T32" fmla="*/ 22 w 28"/>
                  <a:gd name="T33" fmla="*/ 1 h 37"/>
                  <a:gd name="T34" fmla="*/ 28 w 28"/>
                  <a:gd name="T35" fmla="*/ 2 h 37"/>
                  <a:gd name="T36" fmla="*/ 28 w 28"/>
                  <a:gd name="T3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7">
                    <a:moveTo>
                      <a:pt x="28" y="1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3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8" y="2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6" name="Freeform 164">
                <a:extLst>
                  <a:ext uri="{FF2B5EF4-FFF2-40B4-BE49-F238E27FC236}">
                    <a16:creationId xmlns:a16="http://schemas.microsoft.com/office/drawing/2014/main" id="{C0A21702-23A8-4118-8D44-F89CC073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7" name="Freeform 165">
                <a:extLst>
                  <a:ext uri="{FF2B5EF4-FFF2-40B4-BE49-F238E27FC236}">
                    <a16:creationId xmlns:a16="http://schemas.microsoft.com/office/drawing/2014/main" id="{CFA52167-F72A-4998-A6FC-E839A0DC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31" cy="3"/>
              </a:xfrm>
              <a:custGeom>
                <a:avLst/>
                <a:gdLst>
                  <a:gd name="T0" fmla="*/ 92 w 93"/>
                  <a:gd name="T1" fmla="*/ 0 h 10"/>
                  <a:gd name="T2" fmla="*/ 81 w 93"/>
                  <a:gd name="T3" fmla="*/ 4 h 10"/>
                  <a:gd name="T4" fmla="*/ 69 w 93"/>
                  <a:gd name="T5" fmla="*/ 6 h 10"/>
                  <a:gd name="T6" fmla="*/ 58 w 93"/>
                  <a:gd name="T7" fmla="*/ 8 h 10"/>
                  <a:gd name="T8" fmla="*/ 46 w 93"/>
                  <a:gd name="T9" fmla="*/ 8 h 10"/>
                  <a:gd name="T10" fmla="*/ 35 w 93"/>
                  <a:gd name="T11" fmla="*/ 8 h 10"/>
                  <a:gd name="T12" fmla="*/ 23 w 93"/>
                  <a:gd name="T13" fmla="*/ 6 h 10"/>
                  <a:gd name="T14" fmla="*/ 11 w 93"/>
                  <a:gd name="T15" fmla="*/ 4 h 10"/>
                  <a:gd name="T16" fmla="*/ 0 w 93"/>
                  <a:gd name="T17" fmla="*/ 1 h 10"/>
                  <a:gd name="T18" fmla="*/ 0 w 93"/>
                  <a:gd name="T19" fmla="*/ 2 h 10"/>
                  <a:gd name="T20" fmla="*/ 11 w 93"/>
                  <a:gd name="T21" fmla="*/ 6 h 10"/>
                  <a:gd name="T22" fmla="*/ 23 w 93"/>
                  <a:gd name="T23" fmla="*/ 8 h 10"/>
                  <a:gd name="T24" fmla="*/ 35 w 93"/>
                  <a:gd name="T25" fmla="*/ 9 h 10"/>
                  <a:gd name="T26" fmla="*/ 46 w 93"/>
                  <a:gd name="T27" fmla="*/ 10 h 10"/>
                  <a:gd name="T28" fmla="*/ 58 w 93"/>
                  <a:gd name="T29" fmla="*/ 9 h 10"/>
                  <a:gd name="T30" fmla="*/ 69 w 93"/>
                  <a:gd name="T31" fmla="*/ 7 h 10"/>
                  <a:gd name="T32" fmla="*/ 81 w 93"/>
                  <a:gd name="T33" fmla="*/ 5 h 10"/>
                  <a:gd name="T34" fmla="*/ 93 w 93"/>
                  <a:gd name="T35" fmla="*/ 0 h 10"/>
                  <a:gd name="T36" fmla="*/ 92 w 9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0">
                    <a:moveTo>
                      <a:pt x="92" y="0"/>
                    </a:moveTo>
                    <a:lnTo>
                      <a:pt x="81" y="4"/>
                    </a:lnTo>
                    <a:lnTo>
                      <a:pt x="69" y="6"/>
                    </a:lnTo>
                    <a:lnTo>
                      <a:pt x="58" y="8"/>
                    </a:lnTo>
                    <a:lnTo>
                      <a:pt x="46" y="8"/>
                    </a:lnTo>
                    <a:lnTo>
                      <a:pt x="35" y="8"/>
                    </a:lnTo>
                    <a:lnTo>
                      <a:pt x="23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1" y="6"/>
                    </a:lnTo>
                    <a:lnTo>
                      <a:pt x="23" y="8"/>
                    </a:lnTo>
                    <a:lnTo>
                      <a:pt x="35" y="9"/>
                    </a:lnTo>
                    <a:lnTo>
                      <a:pt x="46" y="10"/>
                    </a:lnTo>
                    <a:lnTo>
                      <a:pt x="58" y="9"/>
                    </a:lnTo>
                    <a:lnTo>
                      <a:pt x="69" y="7"/>
                    </a:lnTo>
                    <a:lnTo>
                      <a:pt x="81" y="5"/>
                    </a:lnTo>
                    <a:lnTo>
                      <a:pt x="93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8" name="Freeform 166">
                <a:extLst>
                  <a:ext uri="{FF2B5EF4-FFF2-40B4-BE49-F238E27FC236}">
                    <a16:creationId xmlns:a16="http://schemas.microsoft.com/office/drawing/2014/main" id="{02A18E43-C3FC-440E-8E77-96E847190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62"/>
                <a:ext cx="11" cy="12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0 h 38"/>
                  <a:gd name="T6" fmla="*/ 28 w 31"/>
                  <a:gd name="T7" fmla="*/ 12 h 38"/>
                  <a:gd name="T8" fmla="*/ 22 w 31"/>
                  <a:gd name="T9" fmla="*/ 8 h 38"/>
                  <a:gd name="T10" fmla="*/ 18 w 31"/>
                  <a:gd name="T11" fmla="*/ 3 h 38"/>
                  <a:gd name="T12" fmla="*/ 12 w 31"/>
                  <a:gd name="T13" fmla="*/ 1 h 38"/>
                  <a:gd name="T14" fmla="*/ 6 w 31"/>
                  <a:gd name="T15" fmla="*/ 0 h 38"/>
                  <a:gd name="T16" fmla="*/ 0 w 31"/>
                  <a:gd name="T17" fmla="*/ 2 h 38"/>
                  <a:gd name="T18" fmla="*/ 1 w 31"/>
                  <a:gd name="T19" fmla="*/ 2 h 38"/>
                  <a:gd name="T20" fmla="*/ 6 w 31"/>
                  <a:gd name="T21" fmla="*/ 2 h 38"/>
                  <a:gd name="T22" fmla="*/ 12 w 31"/>
                  <a:gd name="T23" fmla="*/ 2 h 38"/>
                  <a:gd name="T24" fmla="*/ 17 w 31"/>
                  <a:gd name="T25" fmla="*/ 5 h 38"/>
                  <a:gd name="T26" fmla="*/ 21 w 31"/>
                  <a:gd name="T27" fmla="*/ 9 h 38"/>
                  <a:gd name="T28" fmla="*/ 26 w 31"/>
                  <a:gd name="T29" fmla="*/ 15 h 38"/>
                  <a:gd name="T30" fmla="*/ 29 w 31"/>
                  <a:gd name="T31" fmla="*/ 20 h 38"/>
                  <a:gd name="T32" fmla="*/ 30 w 31"/>
                  <a:gd name="T33" fmla="*/ 29 h 38"/>
                  <a:gd name="T34" fmla="*/ 29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2" y="8"/>
                    </a:lnTo>
                    <a:lnTo>
                      <a:pt x="18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12" y="2"/>
                    </a:lnTo>
                    <a:lnTo>
                      <a:pt x="17" y="5"/>
                    </a:lnTo>
                    <a:lnTo>
                      <a:pt x="21" y="9"/>
                    </a:lnTo>
                    <a:lnTo>
                      <a:pt x="26" y="15"/>
                    </a:lnTo>
                    <a:lnTo>
                      <a:pt x="29" y="20"/>
                    </a:lnTo>
                    <a:lnTo>
                      <a:pt x="30" y="29"/>
                    </a:lnTo>
                    <a:lnTo>
                      <a:pt x="29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9" name="Freeform 167">
                <a:extLst>
                  <a:ext uri="{FF2B5EF4-FFF2-40B4-BE49-F238E27FC236}">
                    <a16:creationId xmlns:a16="http://schemas.microsoft.com/office/drawing/2014/main" id="{F330C893-B075-47BA-9F48-A27A760E0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374"/>
                <a:ext cx="1" cy="27"/>
              </a:xfrm>
              <a:custGeom>
                <a:avLst/>
                <a:gdLst>
                  <a:gd name="T0" fmla="*/ 3 w 3"/>
                  <a:gd name="T1" fmla="*/ 79 h 79"/>
                  <a:gd name="T2" fmla="*/ 2 w 3"/>
                  <a:gd name="T3" fmla="*/ 70 h 79"/>
                  <a:gd name="T4" fmla="*/ 1 w 3"/>
                  <a:gd name="T5" fmla="*/ 60 h 79"/>
                  <a:gd name="T6" fmla="*/ 1 w 3"/>
                  <a:gd name="T7" fmla="*/ 51 h 79"/>
                  <a:gd name="T8" fmla="*/ 0 w 3"/>
                  <a:gd name="T9" fmla="*/ 41 h 79"/>
                  <a:gd name="T10" fmla="*/ 0 w 3"/>
                  <a:gd name="T11" fmla="*/ 32 h 79"/>
                  <a:gd name="T12" fmla="*/ 0 w 3"/>
                  <a:gd name="T13" fmla="*/ 22 h 79"/>
                  <a:gd name="T14" fmla="*/ 1 w 3"/>
                  <a:gd name="T15" fmla="*/ 11 h 79"/>
                  <a:gd name="T16" fmla="*/ 2 w 3"/>
                  <a:gd name="T17" fmla="*/ 0 h 79"/>
                  <a:gd name="T18" fmla="*/ 1 w 3"/>
                  <a:gd name="T19" fmla="*/ 0 h 79"/>
                  <a:gd name="T20" fmla="*/ 0 w 3"/>
                  <a:gd name="T21" fmla="*/ 11 h 79"/>
                  <a:gd name="T22" fmla="*/ 0 w 3"/>
                  <a:gd name="T23" fmla="*/ 22 h 79"/>
                  <a:gd name="T24" fmla="*/ 0 w 3"/>
                  <a:gd name="T25" fmla="*/ 32 h 79"/>
                  <a:gd name="T26" fmla="*/ 0 w 3"/>
                  <a:gd name="T27" fmla="*/ 41 h 79"/>
                  <a:gd name="T28" fmla="*/ 0 w 3"/>
                  <a:gd name="T29" fmla="*/ 51 h 79"/>
                  <a:gd name="T30" fmla="*/ 0 w 3"/>
                  <a:gd name="T31" fmla="*/ 60 h 79"/>
                  <a:gd name="T32" fmla="*/ 1 w 3"/>
                  <a:gd name="T33" fmla="*/ 70 h 79"/>
                  <a:gd name="T34" fmla="*/ 2 w 3"/>
                  <a:gd name="T35" fmla="*/ 79 h 79"/>
                  <a:gd name="T36" fmla="*/ 3 w 3"/>
                  <a:gd name="T3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9">
                    <a:moveTo>
                      <a:pt x="3" y="79"/>
                    </a:moveTo>
                    <a:lnTo>
                      <a:pt x="2" y="70"/>
                    </a:lnTo>
                    <a:lnTo>
                      <a:pt x="1" y="60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" y="70"/>
                    </a:lnTo>
                    <a:lnTo>
                      <a:pt x="2" y="79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0" name="Freeform 168">
                <a:extLst>
                  <a:ext uri="{FF2B5EF4-FFF2-40B4-BE49-F238E27FC236}">
                    <a16:creationId xmlns:a16="http://schemas.microsoft.com/office/drawing/2014/main" id="{91EC17A8-766F-4AAC-BC9B-D49274DF0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401"/>
                <a:ext cx="10" cy="10"/>
              </a:xfrm>
              <a:custGeom>
                <a:avLst/>
                <a:gdLst>
                  <a:gd name="T0" fmla="*/ 2 w 31"/>
                  <a:gd name="T1" fmla="*/ 30 h 30"/>
                  <a:gd name="T2" fmla="*/ 8 w 31"/>
                  <a:gd name="T3" fmla="*/ 28 h 30"/>
                  <a:gd name="T4" fmla="*/ 13 w 31"/>
                  <a:gd name="T5" fmla="*/ 26 h 30"/>
                  <a:gd name="T6" fmla="*/ 18 w 31"/>
                  <a:gd name="T7" fmla="*/ 23 h 30"/>
                  <a:gd name="T8" fmla="*/ 22 w 31"/>
                  <a:gd name="T9" fmla="*/ 20 h 30"/>
                  <a:gd name="T10" fmla="*/ 27 w 31"/>
                  <a:gd name="T11" fmla="*/ 18 h 30"/>
                  <a:gd name="T12" fmla="*/ 29 w 31"/>
                  <a:gd name="T13" fmla="*/ 13 h 30"/>
                  <a:gd name="T14" fmla="*/ 31 w 31"/>
                  <a:gd name="T15" fmla="*/ 8 h 30"/>
                  <a:gd name="T16" fmla="*/ 30 w 31"/>
                  <a:gd name="T17" fmla="*/ 0 h 30"/>
                  <a:gd name="T18" fmla="*/ 29 w 31"/>
                  <a:gd name="T19" fmla="*/ 0 h 30"/>
                  <a:gd name="T20" fmla="*/ 29 w 31"/>
                  <a:gd name="T21" fmla="*/ 8 h 30"/>
                  <a:gd name="T22" fmla="*/ 28 w 31"/>
                  <a:gd name="T23" fmla="*/ 12 h 30"/>
                  <a:gd name="T24" fmla="*/ 26 w 31"/>
                  <a:gd name="T25" fmla="*/ 17 h 30"/>
                  <a:gd name="T26" fmla="*/ 21 w 31"/>
                  <a:gd name="T27" fmla="*/ 19 h 30"/>
                  <a:gd name="T28" fmla="*/ 17 w 31"/>
                  <a:gd name="T29" fmla="*/ 22 h 30"/>
                  <a:gd name="T30" fmla="*/ 12 w 31"/>
                  <a:gd name="T31" fmla="*/ 23 h 30"/>
                  <a:gd name="T32" fmla="*/ 5 w 31"/>
                  <a:gd name="T33" fmla="*/ 26 h 30"/>
                  <a:gd name="T34" fmla="*/ 0 w 31"/>
                  <a:gd name="T35" fmla="*/ 28 h 30"/>
                  <a:gd name="T36" fmla="*/ 2 w 31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0">
                    <a:moveTo>
                      <a:pt x="2" y="30"/>
                    </a:moveTo>
                    <a:lnTo>
                      <a:pt x="8" y="28"/>
                    </a:lnTo>
                    <a:lnTo>
                      <a:pt x="13" y="26"/>
                    </a:lnTo>
                    <a:lnTo>
                      <a:pt x="18" y="23"/>
                    </a:lnTo>
                    <a:lnTo>
                      <a:pt x="22" y="20"/>
                    </a:lnTo>
                    <a:lnTo>
                      <a:pt x="27" y="18"/>
                    </a:lnTo>
                    <a:lnTo>
                      <a:pt x="29" y="13"/>
                    </a:lnTo>
                    <a:lnTo>
                      <a:pt x="31" y="8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8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2" y="23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1" name="Freeform 169">
                <a:extLst>
                  <a:ext uri="{FF2B5EF4-FFF2-40B4-BE49-F238E27FC236}">
                    <a16:creationId xmlns:a16="http://schemas.microsoft.com/office/drawing/2014/main" id="{28C2CBBD-A158-4E76-93DA-1AE890A43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0"/>
                <a:ext cx="32" cy="5"/>
              </a:xfrm>
              <a:custGeom>
                <a:avLst/>
                <a:gdLst>
                  <a:gd name="T0" fmla="*/ 0 w 95"/>
                  <a:gd name="T1" fmla="*/ 4 h 13"/>
                  <a:gd name="T2" fmla="*/ 11 w 95"/>
                  <a:gd name="T3" fmla="*/ 8 h 13"/>
                  <a:gd name="T4" fmla="*/ 25 w 95"/>
                  <a:gd name="T5" fmla="*/ 11 h 13"/>
                  <a:gd name="T6" fmla="*/ 36 w 95"/>
                  <a:gd name="T7" fmla="*/ 12 h 13"/>
                  <a:gd name="T8" fmla="*/ 48 w 95"/>
                  <a:gd name="T9" fmla="*/ 13 h 13"/>
                  <a:gd name="T10" fmla="*/ 60 w 95"/>
                  <a:gd name="T11" fmla="*/ 12 h 13"/>
                  <a:gd name="T12" fmla="*/ 73 w 95"/>
                  <a:gd name="T13" fmla="*/ 10 h 13"/>
                  <a:gd name="T14" fmla="*/ 84 w 95"/>
                  <a:gd name="T15" fmla="*/ 5 h 13"/>
                  <a:gd name="T16" fmla="*/ 95 w 95"/>
                  <a:gd name="T17" fmla="*/ 2 h 13"/>
                  <a:gd name="T18" fmla="*/ 93 w 95"/>
                  <a:gd name="T19" fmla="*/ 0 h 13"/>
                  <a:gd name="T20" fmla="*/ 83 w 95"/>
                  <a:gd name="T21" fmla="*/ 4 h 13"/>
                  <a:gd name="T22" fmla="*/ 73 w 95"/>
                  <a:gd name="T23" fmla="*/ 8 h 13"/>
                  <a:gd name="T24" fmla="*/ 60 w 95"/>
                  <a:gd name="T25" fmla="*/ 10 h 13"/>
                  <a:gd name="T26" fmla="*/ 48 w 95"/>
                  <a:gd name="T27" fmla="*/ 10 h 13"/>
                  <a:gd name="T28" fmla="*/ 36 w 95"/>
                  <a:gd name="T29" fmla="*/ 11 h 13"/>
                  <a:gd name="T30" fmla="*/ 25 w 95"/>
                  <a:gd name="T31" fmla="*/ 10 h 13"/>
                  <a:gd name="T32" fmla="*/ 11 w 95"/>
                  <a:gd name="T33" fmla="*/ 7 h 13"/>
                  <a:gd name="T34" fmla="*/ 1 w 95"/>
                  <a:gd name="T35" fmla="*/ 2 h 13"/>
                  <a:gd name="T36" fmla="*/ 0 w 95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3">
                    <a:moveTo>
                      <a:pt x="0" y="4"/>
                    </a:moveTo>
                    <a:lnTo>
                      <a:pt x="11" y="8"/>
                    </a:lnTo>
                    <a:lnTo>
                      <a:pt x="25" y="11"/>
                    </a:lnTo>
                    <a:lnTo>
                      <a:pt x="36" y="12"/>
                    </a:lnTo>
                    <a:lnTo>
                      <a:pt x="48" y="13"/>
                    </a:lnTo>
                    <a:lnTo>
                      <a:pt x="60" y="12"/>
                    </a:lnTo>
                    <a:lnTo>
                      <a:pt x="73" y="10"/>
                    </a:lnTo>
                    <a:lnTo>
                      <a:pt x="84" y="5"/>
                    </a:lnTo>
                    <a:lnTo>
                      <a:pt x="95" y="2"/>
                    </a:lnTo>
                    <a:lnTo>
                      <a:pt x="93" y="0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0" y="10"/>
                    </a:lnTo>
                    <a:lnTo>
                      <a:pt x="48" y="10"/>
                    </a:lnTo>
                    <a:lnTo>
                      <a:pt x="36" y="11"/>
                    </a:lnTo>
                    <a:lnTo>
                      <a:pt x="25" y="10"/>
                    </a:lnTo>
                    <a:lnTo>
                      <a:pt x="11" y="7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2" name="Freeform 170">
                <a:extLst>
                  <a:ext uri="{FF2B5EF4-FFF2-40B4-BE49-F238E27FC236}">
                    <a16:creationId xmlns:a16="http://schemas.microsoft.com/office/drawing/2014/main" id="{EE0F83AC-06C7-4B84-B0C3-6C14EF75B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02"/>
                <a:ext cx="11" cy="9"/>
              </a:xfrm>
              <a:custGeom>
                <a:avLst/>
                <a:gdLst>
                  <a:gd name="T0" fmla="*/ 1 w 31"/>
                  <a:gd name="T1" fmla="*/ 0 h 28"/>
                  <a:gd name="T2" fmla="*/ 0 w 31"/>
                  <a:gd name="T3" fmla="*/ 8 h 28"/>
                  <a:gd name="T4" fmla="*/ 1 w 31"/>
                  <a:gd name="T5" fmla="*/ 15 h 28"/>
                  <a:gd name="T6" fmla="*/ 4 w 31"/>
                  <a:gd name="T7" fmla="*/ 19 h 28"/>
                  <a:gd name="T8" fmla="*/ 9 w 31"/>
                  <a:gd name="T9" fmla="*/ 22 h 28"/>
                  <a:gd name="T10" fmla="*/ 12 w 31"/>
                  <a:gd name="T11" fmla="*/ 24 h 28"/>
                  <a:gd name="T12" fmla="*/ 19 w 31"/>
                  <a:gd name="T13" fmla="*/ 25 h 28"/>
                  <a:gd name="T14" fmla="*/ 23 w 31"/>
                  <a:gd name="T15" fmla="*/ 26 h 28"/>
                  <a:gd name="T16" fmla="*/ 29 w 31"/>
                  <a:gd name="T17" fmla="*/ 28 h 28"/>
                  <a:gd name="T18" fmla="*/ 31 w 31"/>
                  <a:gd name="T19" fmla="*/ 27 h 28"/>
                  <a:gd name="T20" fmla="*/ 23 w 31"/>
                  <a:gd name="T21" fmla="*/ 25 h 28"/>
                  <a:gd name="T22" fmla="*/ 19 w 31"/>
                  <a:gd name="T23" fmla="*/ 24 h 28"/>
                  <a:gd name="T24" fmla="*/ 14 w 31"/>
                  <a:gd name="T25" fmla="*/ 23 h 28"/>
                  <a:gd name="T26" fmla="*/ 10 w 31"/>
                  <a:gd name="T27" fmla="*/ 20 h 28"/>
                  <a:gd name="T28" fmla="*/ 5 w 31"/>
                  <a:gd name="T29" fmla="*/ 17 h 28"/>
                  <a:gd name="T30" fmla="*/ 3 w 31"/>
                  <a:gd name="T31" fmla="*/ 15 h 28"/>
                  <a:gd name="T32" fmla="*/ 3 w 31"/>
                  <a:gd name="T33" fmla="*/ 8 h 28"/>
                  <a:gd name="T34" fmla="*/ 2 w 31"/>
                  <a:gd name="T35" fmla="*/ 0 h 28"/>
                  <a:gd name="T36" fmla="*/ 1 w 3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8">
                    <a:moveTo>
                      <a:pt x="1" y="0"/>
                    </a:moveTo>
                    <a:lnTo>
                      <a:pt x="0" y="8"/>
                    </a:lnTo>
                    <a:lnTo>
                      <a:pt x="1" y="15"/>
                    </a:lnTo>
                    <a:lnTo>
                      <a:pt x="4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9" y="25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1" y="27"/>
                    </a:lnTo>
                    <a:lnTo>
                      <a:pt x="23" y="25"/>
                    </a:lnTo>
                    <a:lnTo>
                      <a:pt x="19" y="24"/>
                    </a:lnTo>
                    <a:lnTo>
                      <a:pt x="14" y="23"/>
                    </a:lnTo>
                    <a:lnTo>
                      <a:pt x="10" y="20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3" name="Freeform 171">
                <a:extLst>
                  <a:ext uri="{FF2B5EF4-FFF2-40B4-BE49-F238E27FC236}">
                    <a16:creationId xmlns:a16="http://schemas.microsoft.com/office/drawing/2014/main" id="{DF241BA3-EAEC-45E4-869F-7B0EAA736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75"/>
                <a:ext cx="1" cy="27"/>
              </a:xfrm>
              <a:custGeom>
                <a:avLst/>
                <a:gdLst>
                  <a:gd name="T0" fmla="*/ 0 w 3"/>
                  <a:gd name="T1" fmla="*/ 0 h 80"/>
                  <a:gd name="T2" fmla="*/ 0 w 3"/>
                  <a:gd name="T3" fmla="*/ 9 h 80"/>
                  <a:gd name="T4" fmla="*/ 0 w 3"/>
                  <a:gd name="T5" fmla="*/ 20 h 80"/>
                  <a:gd name="T6" fmla="*/ 0 w 3"/>
                  <a:gd name="T7" fmla="*/ 30 h 80"/>
                  <a:gd name="T8" fmla="*/ 0 w 3"/>
                  <a:gd name="T9" fmla="*/ 40 h 80"/>
                  <a:gd name="T10" fmla="*/ 0 w 3"/>
                  <a:gd name="T11" fmla="*/ 50 h 80"/>
                  <a:gd name="T12" fmla="*/ 0 w 3"/>
                  <a:gd name="T13" fmla="*/ 60 h 80"/>
                  <a:gd name="T14" fmla="*/ 0 w 3"/>
                  <a:gd name="T15" fmla="*/ 70 h 80"/>
                  <a:gd name="T16" fmla="*/ 0 w 3"/>
                  <a:gd name="T17" fmla="*/ 80 h 80"/>
                  <a:gd name="T18" fmla="*/ 1 w 3"/>
                  <a:gd name="T19" fmla="*/ 80 h 80"/>
                  <a:gd name="T20" fmla="*/ 2 w 3"/>
                  <a:gd name="T21" fmla="*/ 70 h 80"/>
                  <a:gd name="T22" fmla="*/ 3 w 3"/>
                  <a:gd name="T23" fmla="*/ 60 h 80"/>
                  <a:gd name="T24" fmla="*/ 3 w 3"/>
                  <a:gd name="T25" fmla="*/ 50 h 80"/>
                  <a:gd name="T26" fmla="*/ 3 w 3"/>
                  <a:gd name="T27" fmla="*/ 40 h 80"/>
                  <a:gd name="T28" fmla="*/ 2 w 3"/>
                  <a:gd name="T29" fmla="*/ 30 h 80"/>
                  <a:gd name="T30" fmla="*/ 2 w 3"/>
                  <a:gd name="T31" fmla="*/ 20 h 80"/>
                  <a:gd name="T32" fmla="*/ 1 w 3"/>
                  <a:gd name="T33" fmla="*/ 9 h 80"/>
                  <a:gd name="T34" fmla="*/ 0 w 3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3" y="60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2" y="30"/>
                    </a:lnTo>
                    <a:lnTo>
                      <a:pt x="2" y="20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4" name="Freeform 172">
                <a:extLst>
                  <a:ext uri="{FF2B5EF4-FFF2-40B4-BE49-F238E27FC236}">
                    <a16:creationId xmlns:a16="http://schemas.microsoft.com/office/drawing/2014/main" id="{A223C29F-3CD4-4B52-9AFD-9CB83D92A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62"/>
                <a:ext cx="10" cy="13"/>
              </a:xfrm>
              <a:custGeom>
                <a:avLst/>
                <a:gdLst>
                  <a:gd name="T0" fmla="*/ 29 w 29"/>
                  <a:gd name="T1" fmla="*/ 0 h 38"/>
                  <a:gd name="T2" fmla="*/ 22 w 29"/>
                  <a:gd name="T3" fmla="*/ 0 h 38"/>
                  <a:gd name="T4" fmla="*/ 15 w 29"/>
                  <a:gd name="T5" fmla="*/ 1 h 38"/>
                  <a:gd name="T6" fmla="*/ 12 w 29"/>
                  <a:gd name="T7" fmla="*/ 5 h 38"/>
                  <a:gd name="T8" fmla="*/ 8 w 29"/>
                  <a:gd name="T9" fmla="*/ 9 h 38"/>
                  <a:gd name="T10" fmla="*/ 3 w 29"/>
                  <a:gd name="T11" fmla="*/ 15 h 38"/>
                  <a:gd name="T12" fmla="*/ 2 w 29"/>
                  <a:gd name="T13" fmla="*/ 23 h 38"/>
                  <a:gd name="T14" fmla="*/ 0 w 29"/>
                  <a:gd name="T15" fmla="*/ 29 h 38"/>
                  <a:gd name="T16" fmla="*/ 1 w 29"/>
                  <a:gd name="T17" fmla="*/ 38 h 38"/>
                  <a:gd name="T18" fmla="*/ 2 w 29"/>
                  <a:gd name="T19" fmla="*/ 38 h 38"/>
                  <a:gd name="T20" fmla="*/ 2 w 29"/>
                  <a:gd name="T21" fmla="*/ 29 h 38"/>
                  <a:gd name="T22" fmla="*/ 2 w 29"/>
                  <a:gd name="T23" fmla="*/ 23 h 38"/>
                  <a:gd name="T24" fmla="*/ 4 w 29"/>
                  <a:gd name="T25" fmla="*/ 16 h 38"/>
                  <a:gd name="T26" fmla="*/ 9 w 29"/>
                  <a:gd name="T27" fmla="*/ 10 h 38"/>
                  <a:gd name="T28" fmla="*/ 13 w 29"/>
                  <a:gd name="T29" fmla="*/ 6 h 38"/>
                  <a:gd name="T30" fmla="*/ 18 w 29"/>
                  <a:gd name="T31" fmla="*/ 3 h 38"/>
                  <a:gd name="T32" fmla="*/ 22 w 29"/>
                  <a:gd name="T33" fmla="*/ 1 h 38"/>
                  <a:gd name="T34" fmla="*/ 29 w 29"/>
                  <a:gd name="T35" fmla="*/ 3 h 38"/>
                  <a:gd name="T36" fmla="*/ 29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lnTo>
                      <a:pt x="22" y="0"/>
                    </a:lnTo>
                    <a:lnTo>
                      <a:pt x="15" y="1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4" y="16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5" name="Freeform 173">
                <a:extLst>
                  <a:ext uri="{FF2B5EF4-FFF2-40B4-BE49-F238E27FC236}">
                    <a16:creationId xmlns:a16="http://schemas.microsoft.com/office/drawing/2014/main" id="{D5E9C539-77DB-4DA9-A840-2E4112006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6" name="Freeform 174">
                <a:extLst>
                  <a:ext uri="{FF2B5EF4-FFF2-40B4-BE49-F238E27FC236}">
                    <a16:creationId xmlns:a16="http://schemas.microsoft.com/office/drawing/2014/main" id="{629D3858-A0FC-46A1-A63C-B9BE3607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3"/>
                <a:ext cx="33" cy="4"/>
              </a:xfrm>
              <a:custGeom>
                <a:avLst/>
                <a:gdLst>
                  <a:gd name="T0" fmla="*/ 98 w 99"/>
                  <a:gd name="T1" fmla="*/ 0 h 10"/>
                  <a:gd name="T2" fmla="*/ 86 w 99"/>
                  <a:gd name="T3" fmla="*/ 3 h 10"/>
                  <a:gd name="T4" fmla="*/ 74 w 99"/>
                  <a:gd name="T5" fmla="*/ 7 h 10"/>
                  <a:gd name="T6" fmla="*/ 62 w 99"/>
                  <a:gd name="T7" fmla="*/ 9 h 10"/>
                  <a:gd name="T8" fmla="*/ 49 w 99"/>
                  <a:gd name="T9" fmla="*/ 9 h 10"/>
                  <a:gd name="T10" fmla="*/ 37 w 99"/>
                  <a:gd name="T11" fmla="*/ 9 h 10"/>
                  <a:gd name="T12" fmla="*/ 25 w 99"/>
                  <a:gd name="T13" fmla="*/ 8 h 10"/>
                  <a:gd name="T14" fmla="*/ 14 w 99"/>
                  <a:gd name="T15" fmla="*/ 5 h 10"/>
                  <a:gd name="T16" fmla="*/ 2 w 99"/>
                  <a:gd name="T17" fmla="*/ 1 h 10"/>
                  <a:gd name="T18" fmla="*/ 0 w 99"/>
                  <a:gd name="T19" fmla="*/ 3 h 10"/>
                  <a:gd name="T20" fmla="*/ 14 w 99"/>
                  <a:gd name="T21" fmla="*/ 7 h 10"/>
                  <a:gd name="T22" fmla="*/ 25 w 99"/>
                  <a:gd name="T23" fmla="*/ 9 h 10"/>
                  <a:gd name="T24" fmla="*/ 37 w 99"/>
                  <a:gd name="T25" fmla="*/ 10 h 10"/>
                  <a:gd name="T26" fmla="*/ 49 w 99"/>
                  <a:gd name="T27" fmla="*/ 10 h 10"/>
                  <a:gd name="T28" fmla="*/ 62 w 99"/>
                  <a:gd name="T29" fmla="*/ 10 h 10"/>
                  <a:gd name="T30" fmla="*/ 74 w 99"/>
                  <a:gd name="T31" fmla="*/ 8 h 10"/>
                  <a:gd name="T32" fmla="*/ 86 w 99"/>
                  <a:gd name="T33" fmla="*/ 5 h 10"/>
                  <a:gd name="T34" fmla="*/ 99 w 99"/>
                  <a:gd name="T35" fmla="*/ 1 h 10"/>
                  <a:gd name="T36" fmla="*/ 98 w 99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0">
                    <a:moveTo>
                      <a:pt x="98" y="0"/>
                    </a:moveTo>
                    <a:lnTo>
                      <a:pt x="86" y="3"/>
                    </a:lnTo>
                    <a:lnTo>
                      <a:pt x="74" y="7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37" y="9"/>
                    </a:lnTo>
                    <a:lnTo>
                      <a:pt x="25" y="8"/>
                    </a:lnTo>
                    <a:lnTo>
                      <a:pt x="14" y="5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4" y="7"/>
                    </a:lnTo>
                    <a:lnTo>
                      <a:pt x="25" y="9"/>
                    </a:lnTo>
                    <a:lnTo>
                      <a:pt x="37" y="10"/>
                    </a:lnTo>
                    <a:lnTo>
                      <a:pt x="49" y="10"/>
                    </a:lnTo>
                    <a:lnTo>
                      <a:pt x="62" y="10"/>
                    </a:lnTo>
                    <a:lnTo>
                      <a:pt x="74" y="8"/>
                    </a:lnTo>
                    <a:lnTo>
                      <a:pt x="86" y="5"/>
                    </a:lnTo>
                    <a:lnTo>
                      <a:pt x="99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7" name="Freeform 175">
                <a:extLst>
                  <a:ext uri="{FF2B5EF4-FFF2-40B4-BE49-F238E27FC236}">
                    <a16:creationId xmlns:a16="http://schemas.microsoft.com/office/drawing/2014/main" id="{F4081297-EF12-4B31-A7F1-B5ADBB0D8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13"/>
                <a:ext cx="10" cy="13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1 h 38"/>
                  <a:gd name="T6" fmla="*/ 28 w 31"/>
                  <a:gd name="T7" fmla="*/ 13 h 38"/>
                  <a:gd name="T8" fmla="*/ 22 w 31"/>
                  <a:gd name="T9" fmla="*/ 8 h 38"/>
                  <a:gd name="T10" fmla="*/ 19 w 31"/>
                  <a:gd name="T11" fmla="*/ 2 h 38"/>
                  <a:gd name="T12" fmla="*/ 12 w 31"/>
                  <a:gd name="T13" fmla="*/ 0 h 38"/>
                  <a:gd name="T14" fmla="*/ 6 w 31"/>
                  <a:gd name="T15" fmla="*/ 0 h 38"/>
                  <a:gd name="T16" fmla="*/ 0 w 31"/>
                  <a:gd name="T17" fmla="*/ 0 h 38"/>
                  <a:gd name="T18" fmla="*/ 1 w 31"/>
                  <a:gd name="T19" fmla="*/ 1 h 38"/>
                  <a:gd name="T20" fmla="*/ 6 w 31"/>
                  <a:gd name="T21" fmla="*/ 0 h 38"/>
                  <a:gd name="T22" fmla="*/ 12 w 31"/>
                  <a:gd name="T23" fmla="*/ 1 h 38"/>
                  <a:gd name="T24" fmla="*/ 16 w 31"/>
                  <a:gd name="T25" fmla="*/ 4 h 38"/>
                  <a:gd name="T26" fmla="*/ 21 w 31"/>
                  <a:gd name="T27" fmla="*/ 9 h 38"/>
                  <a:gd name="T28" fmla="*/ 25 w 31"/>
                  <a:gd name="T29" fmla="*/ 14 h 38"/>
                  <a:gd name="T30" fmla="*/ 29 w 31"/>
                  <a:gd name="T31" fmla="*/ 21 h 38"/>
                  <a:gd name="T32" fmla="*/ 30 w 31"/>
                  <a:gd name="T33" fmla="*/ 29 h 38"/>
                  <a:gd name="T34" fmla="*/ 30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1"/>
                    </a:lnTo>
                    <a:lnTo>
                      <a:pt x="28" y="13"/>
                    </a:lnTo>
                    <a:lnTo>
                      <a:pt x="22" y="8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lnTo>
                      <a:pt x="30" y="29"/>
                    </a:lnTo>
                    <a:lnTo>
                      <a:pt x="30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8" name="Freeform 176">
                <a:extLst>
                  <a:ext uri="{FF2B5EF4-FFF2-40B4-BE49-F238E27FC236}">
                    <a16:creationId xmlns:a16="http://schemas.microsoft.com/office/drawing/2014/main" id="{4081D333-3EFD-47B2-9546-AC721FC4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26"/>
                <a:ext cx="1" cy="27"/>
              </a:xfrm>
              <a:custGeom>
                <a:avLst/>
                <a:gdLst>
                  <a:gd name="T0" fmla="*/ 3 w 3"/>
                  <a:gd name="T1" fmla="*/ 81 h 81"/>
                  <a:gd name="T2" fmla="*/ 2 w 3"/>
                  <a:gd name="T3" fmla="*/ 72 h 81"/>
                  <a:gd name="T4" fmla="*/ 2 w 3"/>
                  <a:gd name="T5" fmla="*/ 63 h 81"/>
                  <a:gd name="T6" fmla="*/ 1 w 3"/>
                  <a:gd name="T7" fmla="*/ 53 h 81"/>
                  <a:gd name="T8" fmla="*/ 1 w 3"/>
                  <a:gd name="T9" fmla="*/ 44 h 81"/>
                  <a:gd name="T10" fmla="*/ 1 w 3"/>
                  <a:gd name="T11" fmla="*/ 34 h 81"/>
                  <a:gd name="T12" fmla="*/ 1 w 3"/>
                  <a:gd name="T13" fmla="*/ 22 h 81"/>
                  <a:gd name="T14" fmla="*/ 2 w 3"/>
                  <a:gd name="T15" fmla="*/ 12 h 81"/>
                  <a:gd name="T16" fmla="*/ 2 w 3"/>
                  <a:gd name="T17" fmla="*/ 0 h 81"/>
                  <a:gd name="T18" fmla="*/ 1 w 3"/>
                  <a:gd name="T19" fmla="*/ 0 h 81"/>
                  <a:gd name="T20" fmla="*/ 0 w 3"/>
                  <a:gd name="T21" fmla="*/ 12 h 81"/>
                  <a:gd name="T22" fmla="*/ 0 w 3"/>
                  <a:gd name="T23" fmla="*/ 22 h 81"/>
                  <a:gd name="T24" fmla="*/ 0 w 3"/>
                  <a:gd name="T25" fmla="*/ 34 h 81"/>
                  <a:gd name="T26" fmla="*/ 0 w 3"/>
                  <a:gd name="T27" fmla="*/ 44 h 81"/>
                  <a:gd name="T28" fmla="*/ 0 w 3"/>
                  <a:gd name="T29" fmla="*/ 53 h 81"/>
                  <a:gd name="T30" fmla="*/ 0 w 3"/>
                  <a:gd name="T31" fmla="*/ 63 h 81"/>
                  <a:gd name="T32" fmla="*/ 1 w 3"/>
                  <a:gd name="T33" fmla="*/ 72 h 81"/>
                  <a:gd name="T34" fmla="*/ 2 w 3"/>
                  <a:gd name="T35" fmla="*/ 81 h 81"/>
                  <a:gd name="T36" fmla="*/ 3 w 3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81">
                    <a:moveTo>
                      <a:pt x="3" y="81"/>
                    </a:moveTo>
                    <a:lnTo>
                      <a:pt x="2" y="72"/>
                    </a:lnTo>
                    <a:lnTo>
                      <a:pt x="2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2"/>
                    </a:lnTo>
                    <a:lnTo>
                      <a:pt x="2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9" name="Freeform 177">
                <a:extLst>
                  <a:ext uri="{FF2B5EF4-FFF2-40B4-BE49-F238E27FC236}">
                    <a16:creationId xmlns:a16="http://schemas.microsoft.com/office/drawing/2014/main" id="{B531CC9B-3965-4ADE-B7C6-2D39057C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53"/>
                <a:ext cx="11" cy="11"/>
              </a:xfrm>
              <a:custGeom>
                <a:avLst/>
                <a:gdLst>
                  <a:gd name="T0" fmla="*/ 2 w 31"/>
                  <a:gd name="T1" fmla="*/ 32 h 32"/>
                  <a:gd name="T2" fmla="*/ 9 w 31"/>
                  <a:gd name="T3" fmla="*/ 29 h 32"/>
                  <a:gd name="T4" fmla="*/ 13 w 31"/>
                  <a:gd name="T5" fmla="*/ 28 h 32"/>
                  <a:gd name="T6" fmla="*/ 19 w 31"/>
                  <a:gd name="T7" fmla="*/ 26 h 32"/>
                  <a:gd name="T8" fmla="*/ 23 w 31"/>
                  <a:gd name="T9" fmla="*/ 22 h 32"/>
                  <a:gd name="T10" fmla="*/ 28 w 31"/>
                  <a:gd name="T11" fmla="*/ 20 h 32"/>
                  <a:gd name="T12" fmla="*/ 30 w 31"/>
                  <a:gd name="T13" fmla="*/ 16 h 32"/>
                  <a:gd name="T14" fmla="*/ 31 w 31"/>
                  <a:gd name="T15" fmla="*/ 9 h 32"/>
                  <a:gd name="T16" fmla="*/ 31 w 31"/>
                  <a:gd name="T17" fmla="*/ 0 h 32"/>
                  <a:gd name="T18" fmla="*/ 30 w 31"/>
                  <a:gd name="T19" fmla="*/ 0 h 32"/>
                  <a:gd name="T20" fmla="*/ 30 w 31"/>
                  <a:gd name="T21" fmla="*/ 9 h 32"/>
                  <a:gd name="T22" fmla="*/ 29 w 31"/>
                  <a:gd name="T23" fmla="*/ 16 h 32"/>
                  <a:gd name="T24" fmla="*/ 26 w 31"/>
                  <a:gd name="T25" fmla="*/ 19 h 32"/>
                  <a:gd name="T26" fmla="*/ 22 w 31"/>
                  <a:gd name="T27" fmla="*/ 22 h 32"/>
                  <a:gd name="T28" fmla="*/ 17 w 31"/>
                  <a:gd name="T29" fmla="*/ 25 h 32"/>
                  <a:gd name="T30" fmla="*/ 12 w 31"/>
                  <a:gd name="T31" fmla="*/ 27 h 32"/>
                  <a:gd name="T32" fmla="*/ 6 w 31"/>
                  <a:gd name="T33" fmla="*/ 28 h 32"/>
                  <a:gd name="T34" fmla="*/ 0 w 31"/>
                  <a:gd name="T35" fmla="*/ 31 h 32"/>
                  <a:gd name="T36" fmla="*/ 2 w 31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2">
                    <a:moveTo>
                      <a:pt x="2" y="32"/>
                    </a:moveTo>
                    <a:lnTo>
                      <a:pt x="9" y="29"/>
                    </a:lnTo>
                    <a:lnTo>
                      <a:pt x="13" y="28"/>
                    </a:lnTo>
                    <a:lnTo>
                      <a:pt x="19" y="26"/>
                    </a:lnTo>
                    <a:lnTo>
                      <a:pt x="23" y="22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1" y="9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9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2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6" y="28"/>
                    </a:lnTo>
                    <a:lnTo>
                      <a:pt x="0" y="31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0" name="Freeform 178">
                <a:extLst>
                  <a:ext uri="{FF2B5EF4-FFF2-40B4-BE49-F238E27FC236}">
                    <a16:creationId xmlns:a16="http://schemas.microsoft.com/office/drawing/2014/main" id="{F7BBC318-51EC-436F-83AE-24CCFDE32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464"/>
                <a:ext cx="33" cy="4"/>
              </a:xfrm>
              <a:custGeom>
                <a:avLst/>
                <a:gdLst>
                  <a:gd name="T0" fmla="*/ 0 w 99"/>
                  <a:gd name="T1" fmla="*/ 4 h 14"/>
                  <a:gd name="T2" fmla="*/ 12 w 99"/>
                  <a:gd name="T3" fmla="*/ 8 h 14"/>
                  <a:gd name="T4" fmla="*/ 25 w 99"/>
                  <a:gd name="T5" fmla="*/ 11 h 14"/>
                  <a:gd name="T6" fmla="*/ 37 w 99"/>
                  <a:gd name="T7" fmla="*/ 13 h 14"/>
                  <a:gd name="T8" fmla="*/ 50 w 99"/>
                  <a:gd name="T9" fmla="*/ 14 h 14"/>
                  <a:gd name="T10" fmla="*/ 63 w 99"/>
                  <a:gd name="T11" fmla="*/ 13 h 14"/>
                  <a:gd name="T12" fmla="*/ 74 w 99"/>
                  <a:gd name="T13" fmla="*/ 10 h 14"/>
                  <a:gd name="T14" fmla="*/ 87 w 99"/>
                  <a:gd name="T15" fmla="*/ 6 h 14"/>
                  <a:gd name="T16" fmla="*/ 99 w 99"/>
                  <a:gd name="T17" fmla="*/ 3 h 14"/>
                  <a:gd name="T18" fmla="*/ 97 w 99"/>
                  <a:gd name="T19" fmla="*/ 0 h 14"/>
                  <a:gd name="T20" fmla="*/ 86 w 99"/>
                  <a:gd name="T21" fmla="*/ 5 h 14"/>
                  <a:gd name="T22" fmla="*/ 74 w 99"/>
                  <a:gd name="T23" fmla="*/ 8 h 14"/>
                  <a:gd name="T24" fmla="*/ 63 w 99"/>
                  <a:gd name="T25" fmla="*/ 11 h 14"/>
                  <a:gd name="T26" fmla="*/ 50 w 99"/>
                  <a:gd name="T27" fmla="*/ 11 h 14"/>
                  <a:gd name="T28" fmla="*/ 37 w 99"/>
                  <a:gd name="T29" fmla="*/ 11 h 14"/>
                  <a:gd name="T30" fmla="*/ 25 w 99"/>
                  <a:gd name="T31" fmla="*/ 10 h 14"/>
                  <a:gd name="T32" fmla="*/ 14 w 99"/>
                  <a:gd name="T33" fmla="*/ 7 h 14"/>
                  <a:gd name="T34" fmla="*/ 2 w 99"/>
                  <a:gd name="T35" fmla="*/ 3 h 14"/>
                  <a:gd name="T36" fmla="*/ 0 w 99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4">
                    <a:moveTo>
                      <a:pt x="0" y="4"/>
                    </a:moveTo>
                    <a:lnTo>
                      <a:pt x="12" y="8"/>
                    </a:lnTo>
                    <a:lnTo>
                      <a:pt x="25" y="11"/>
                    </a:lnTo>
                    <a:lnTo>
                      <a:pt x="37" y="13"/>
                    </a:lnTo>
                    <a:lnTo>
                      <a:pt x="50" y="14"/>
                    </a:lnTo>
                    <a:lnTo>
                      <a:pt x="63" y="13"/>
                    </a:lnTo>
                    <a:lnTo>
                      <a:pt x="74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97" y="0"/>
                    </a:lnTo>
                    <a:lnTo>
                      <a:pt x="86" y="5"/>
                    </a:lnTo>
                    <a:lnTo>
                      <a:pt x="74" y="8"/>
                    </a:lnTo>
                    <a:lnTo>
                      <a:pt x="63" y="11"/>
                    </a:lnTo>
                    <a:lnTo>
                      <a:pt x="50" y="11"/>
                    </a:lnTo>
                    <a:lnTo>
                      <a:pt x="37" y="11"/>
                    </a:lnTo>
                    <a:lnTo>
                      <a:pt x="25" y="10"/>
                    </a:lnTo>
                    <a:lnTo>
                      <a:pt x="14" y="7"/>
                    </a:lnTo>
                    <a:lnTo>
                      <a:pt x="2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1" name="Freeform 179">
                <a:extLst>
                  <a:ext uri="{FF2B5EF4-FFF2-40B4-BE49-F238E27FC236}">
                    <a16:creationId xmlns:a16="http://schemas.microsoft.com/office/drawing/2014/main" id="{A3D9EC58-592E-4C19-90DD-D5551178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55"/>
                <a:ext cx="11" cy="10"/>
              </a:xfrm>
              <a:custGeom>
                <a:avLst/>
                <a:gdLst>
                  <a:gd name="T0" fmla="*/ 1 w 32"/>
                  <a:gd name="T1" fmla="*/ 0 h 31"/>
                  <a:gd name="T2" fmla="*/ 0 w 32"/>
                  <a:gd name="T3" fmla="*/ 10 h 31"/>
                  <a:gd name="T4" fmla="*/ 2 w 32"/>
                  <a:gd name="T5" fmla="*/ 17 h 31"/>
                  <a:gd name="T6" fmla="*/ 5 w 32"/>
                  <a:gd name="T7" fmla="*/ 21 h 31"/>
                  <a:gd name="T8" fmla="*/ 9 w 32"/>
                  <a:gd name="T9" fmla="*/ 24 h 31"/>
                  <a:gd name="T10" fmla="*/ 14 w 32"/>
                  <a:gd name="T11" fmla="*/ 26 h 31"/>
                  <a:gd name="T12" fmla="*/ 20 w 32"/>
                  <a:gd name="T13" fmla="*/ 27 h 31"/>
                  <a:gd name="T14" fmla="*/ 26 w 32"/>
                  <a:gd name="T15" fmla="*/ 28 h 31"/>
                  <a:gd name="T16" fmla="*/ 31 w 32"/>
                  <a:gd name="T17" fmla="*/ 31 h 31"/>
                  <a:gd name="T18" fmla="*/ 32 w 32"/>
                  <a:gd name="T19" fmla="*/ 28 h 31"/>
                  <a:gd name="T20" fmla="*/ 26 w 32"/>
                  <a:gd name="T21" fmla="*/ 27 h 31"/>
                  <a:gd name="T22" fmla="*/ 20 w 32"/>
                  <a:gd name="T23" fmla="*/ 26 h 31"/>
                  <a:gd name="T24" fmla="*/ 15 w 32"/>
                  <a:gd name="T25" fmla="*/ 24 h 31"/>
                  <a:gd name="T26" fmla="*/ 10 w 32"/>
                  <a:gd name="T27" fmla="*/ 23 h 31"/>
                  <a:gd name="T28" fmla="*/ 7 w 32"/>
                  <a:gd name="T29" fmla="*/ 19 h 31"/>
                  <a:gd name="T30" fmla="*/ 3 w 32"/>
                  <a:gd name="T31" fmla="*/ 16 h 31"/>
                  <a:gd name="T32" fmla="*/ 3 w 32"/>
                  <a:gd name="T33" fmla="*/ 10 h 31"/>
                  <a:gd name="T34" fmla="*/ 3 w 32"/>
                  <a:gd name="T35" fmla="*/ 0 h 31"/>
                  <a:gd name="T36" fmla="*/ 1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1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9" y="24"/>
                    </a:lnTo>
                    <a:lnTo>
                      <a:pt x="14" y="26"/>
                    </a:lnTo>
                    <a:lnTo>
                      <a:pt x="20" y="27"/>
                    </a:lnTo>
                    <a:lnTo>
                      <a:pt x="26" y="28"/>
                    </a:lnTo>
                    <a:lnTo>
                      <a:pt x="31" y="31"/>
                    </a:lnTo>
                    <a:lnTo>
                      <a:pt x="32" y="28"/>
                    </a:lnTo>
                    <a:lnTo>
                      <a:pt x="26" y="27"/>
                    </a:lnTo>
                    <a:lnTo>
                      <a:pt x="20" y="26"/>
                    </a:lnTo>
                    <a:lnTo>
                      <a:pt x="15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3" y="16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2" name="Freeform 180">
                <a:extLst>
                  <a:ext uri="{FF2B5EF4-FFF2-40B4-BE49-F238E27FC236}">
                    <a16:creationId xmlns:a16="http://schemas.microsoft.com/office/drawing/2014/main" id="{975BD236-442F-4A4F-A9E1-0A44EC42E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27"/>
                <a:ext cx="2" cy="27"/>
              </a:xfrm>
              <a:custGeom>
                <a:avLst/>
                <a:gdLst>
                  <a:gd name="T0" fmla="*/ 0 w 4"/>
                  <a:gd name="T1" fmla="*/ 0 h 81"/>
                  <a:gd name="T2" fmla="*/ 1 w 4"/>
                  <a:gd name="T3" fmla="*/ 11 h 81"/>
                  <a:gd name="T4" fmla="*/ 1 w 4"/>
                  <a:gd name="T5" fmla="*/ 21 h 81"/>
                  <a:gd name="T6" fmla="*/ 1 w 4"/>
                  <a:gd name="T7" fmla="*/ 31 h 81"/>
                  <a:gd name="T8" fmla="*/ 1 w 4"/>
                  <a:gd name="T9" fmla="*/ 41 h 81"/>
                  <a:gd name="T10" fmla="*/ 1 w 4"/>
                  <a:gd name="T11" fmla="*/ 52 h 81"/>
                  <a:gd name="T12" fmla="*/ 1 w 4"/>
                  <a:gd name="T13" fmla="*/ 62 h 81"/>
                  <a:gd name="T14" fmla="*/ 1 w 4"/>
                  <a:gd name="T15" fmla="*/ 71 h 81"/>
                  <a:gd name="T16" fmla="*/ 1 w 4"/>
                  <a:gd name="T17" fmla="*/ 81 h 81"/>
                  <a:gd name="T18" fmla="*/ 3 w 4"/>
                  <a:gd name="T19" fmla="*/ 81 h 81"/>
                  <a:gd name="T20" fmla="*/ 4 w 4"/>
                  <a:gd name="T21" fmla="*/ 71 h 81"/>
                  <a:gd name="T22" fmla="*/ 4 w 4"/>
                  <a:gd name="T23" fmla="*/ 62 h 81"/>
                  <a:gd name="T24" fmla="*/ 4 w 4"/>
                  <a:gd name="T25" fmla="*/ 52 h 81"/>
                  <a:gd name="T26" fmla="*/ 4 w 4"/>
                  <a:gd name="T27" fmla="*/ 41 h 81"/>
                  <a:gd name="T28" fmla="*/ 4 w 4"/>
                  <a:gd name="T29" fmla="*/ 31 h 81"/>
                  <a:gd name="T30" fmla="*/ 3 w 4"/>
                  <a:gd name="T31" fmla="*/ 21 h 81"/>
                  <a:gd name="T32" fmla="*/ 2 w 4"/>
                  <a:gd name="T33" fmla="*/ 11 h 81"/>
                  <a:gd name="T34" fmla="*/ 1 w 4"/>
                  <a:gd name="T35" fmla="*/ 0 h 81"/>
                  <a:gd name="T36" fmla="*/ 0 w 4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1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1" y="31"/>
                    </a:lnTo>
                    <a:lnTo>
                      <a:pt x="1" y="41"/>
                    </a:lnTo>
                    <a:lnTo>
                      <a:pt x="1" y="52"/>
                    </a:lnTo>
                    <a:lnTo>
                      <a:pt x="1" y="62"/>
                    </a:lnTo>
                    <a:lnTo>
                      <a:pt x="1" y="71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4" y="62"/>
                    </a:lnTo>
                    <a:lnTo>
                      <a:pt x="4" y="52"/>
                    </a:lnTo>
                    <a:lnTo>
                      <a:pt x="4" y="41"/>
                    </a:lnTo>
                    <a:lnTo>
                      <a:pt x="4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3" name="Freeform 181">
                <a:extLst>
                  <a:ext uri="{FF2B5EF4-FFF2-40B4-BE49-F238E27FC236}">
                    <a16:creationId xmlns:a16="http://schemas.microsoft.com/office/drawing/2014/main" id="{F2749CC0-493F-4B0E-A26C-A34CC6494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11" cy="14"/>
              </a:xfrm>
              <a:custGeom>
                <a:avLst/>
                <a:gdLst>
                  <a:gd name="T0" fmla="*/ 31 w 31"/>
                  <a:gd name="T1" fmla="*/ 1 h 42"/>
                  <a:gd name="T2" fmla="*/ 31 w 31"/>
                  <a:gd name="T3" fmla="*/ 1 h 42"/>
                  <a:gd name="T4" fmla="*/ 24 w 31"/>
                  <a:gd name="T5" fmla="*/ 0 h 42"/>
                  <a:gd name="T6" fmla="*/ 18 w 31"/>
                  <a:gd name="T7" fmla="*/ 2 h 42"/>
                  <a:gd name="T8" fmla="*/ 12 w 31"/>
                  <a:gd name="T9" fmla="*/ 5 h 42"/>
                  <a:gd name="T10" fmla="*/ 8 w 31"/>
                  <a:gd name="T11" fmla="*/ 10 h 42"/>
                  <a:gd name="T12" fmla="*/ 3 w 31"/>
                  <a:gd name="T13" fmla="*/ 17 h 42"/>
                  <a:gd name="T14" fmla="*/ 1 w 31"/>
                  <a:gd name="T15" fmla="*/ 25 h 42"/>
                  <a:gd name="T16" fmla="*/ 0 w 31"/>
                  <a:gd name="T17" fmla="*/ 32 h 42"/>
                  <a:gd name="T18" fmla="*/ 0 w 31"/>
                  <a:gd name="T19" fmla="*/ 42 h 42"/>
                  <a:gd name="T20" fmla="*/ 2 w 31"/>
                  <a:gd name="T21" fmla="*/ 42 h 42"/>
                  <a:gd name="T22" fmla="*/ 2 w 31"/>
                  <a:gd name="T23" fmla="*/ 32 h 42"/>
                  <a:gd name="T24" fmla="*/ 3 w 31"/>
                  <a:gd name="T25" fmla="*/ 25 h 42"/>
                  <a:gd name="T26" fmla="*/ 5 w 31"/>
                  <a:gd name="T27" fmla="*/ 18 h 42"/>
                  <a:gd name="T28" fmla="*/ 9 w 31"/>
                  <a:gd name="T29" fmla="*/ 11 h 42"/>
                  <a:gd name="T30" fmla="*/ 14 w 31"/>
                  <a:gd name="T31" fmla="*/ 7 h 42"/>
                  <a:gd name="T32" fmla="*/ 20 w 31"/>
                  <a:gd name="T33" fmla="*/ 3 h 42"/>
                  <a:gd name="T34" fmla="*/ 24 w 31"/>
                  <a:gd name="T35" fmla="*/ 2 h 42"/>
                  <a:gd name="T36" fmla="*/ 31 w 31"/>
                  <a:gd name="T37" fmla="*/ 2 h 42"/>
                  <a:gd name="T38" fmla="*/ 30 w 31"/>
                  <a:gd name="T39" fmla="*/ 2 h 42"/>
                  <a:gd name="T40" fmla="*/ 31 w 31"/>
                  <a:gd name="T4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2">
                    <a:moveTo>
                      <a:pt x="31" y="1"/>
                    </a:moveTo>
                    <a:lnTo>
                      <a:pt x="31" y="1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3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4" y="7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4" name="Freeform 182">
                <a:extLst>
                  <a:ext uri="{FF2B5EF4-FFF2-40B4-BE49-F238E27FC236}">
                    <a16:creationId xmlns:a16="http://schemas.microsoft.com/office/drawing/2014/main" id="{62A9F989-6B0D-4C94-852A-A2C7F5BD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5" name="Freeform 183">
                <a:extLst>
                  <a:ext uri="{FF2B5EF4-FFF2-40B4-BE49-F238E27FC236}">
                    <a16:creationId xmlns:a16="http://schemas.microsoft.com/office/drawing/2014/main" id="{8DDC56E8-5B0B-4AA8-A942-8E0099F7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66"/>
                <a:ext cx="34" cy="3"/>
              </a:xfrm>
              <a:custGeom>
                <a:avLst/>
                <a:gdLst>
                  <a:gd name="T0" fmla="*/ 103 w 104"/>
                  <a:gd name="T1" fmla="*/ 0 h 10"/>
                  <a:gd name="T2" fmla="*/ 91 w 104"/>
                  <a:gd name="T3" fmla="*/ 3 h 10"/>
                  <a:gd name="T4" fmla="*/ 78 w 104"/>
                  <a:gd name="T5" fmla="*/ 6 h 10"/>
                  <a:gd name="T6" fmla="*/ 65 w 104"/>
                  <a:gd name="T7" fmla="*/ 8 h 10"/>
                  <a:gd name="T8" fmla="*/ 53 w 104"/>
                  <a:gd name="T9" fmla="*/ 9 h 10"/>
                  <a:gd name="T10" fmla="*/ 39 w 104"/>
                  <a:gd name="T11" fmla="*/ 9 h 10"/>
                  <a:gd name="T12" fmla="*/ 27 w 104"/>
                  <a:gd name="T13" fmla="*/ 8 h 10"/>
                  <a:gd name="T14" fmla="*/ 13 w 104"/>
                  <a:gd name="T15" fmla="*/ 6 h 10"/>
                  <a:gd name="T16" fmla="*/ 0 w 104"/>
                  <a:gd name="T17" fmla="*/ 2 h 10"/>
                  <a:gd name="T18" fmla="*/ 0 w 104"/>
                  <a:gd name="T19" fmla="*/ 3 h 10"/>
                  <a:gd name="T20" fmla="*/ 13 w 104"/>
                  <a:gd name="T21" fmla="*/ 7 h 10"/>
                  <a:gd name="T22" fmla="*/ 27 w 104"/>
                  <a:gd name="T23" fmla="*/ 9 h 10"/>
                  <a:gd name="T24" fmla="*/ 39 w 104"/>
                  <a:gd name="T25" fmla="*/ 10 h 10"/>
                  <a:gd name="T26" fmla="*/ 53 w 104"/>
                  <a:gd name="T27" fmla="*/ 10 h 10"/>
                  <a:gd name="T28" fmla="*/ 65 w 104"/>
                  <a:gd name="T29" fmla="*/ 10 h 10"/>
                  <a:gd name="T30" fmla="*/ 78 w 104"/>
                  <a:gd name="T31" fmla="*/ 8 h 10"/>
                  <a:gd name="T32" fmla="*/ 91 w 104"/>
                  <a:gd name="T33" fmla="*/ 4 h 10"/>
                  <a:gd name="T34" fmla="*/ 104 w 104"/>
                  <a:gd name="T35" fmla="*/ 1 h 10"/>
                  <a:gd name="T36" fmla="*/ 103 w 104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">
                    <a:moveTo>
                      <a:pt x="103" y="0"/>
                    </a:moveTo>
                    <a:lnTo>
                      <a:pt x="91" y="3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7" y="8"/>
                    </a:lnTo>
                    <a:lnTo>
                      <a:pt x="13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7" y="9"/>
                    </a:lnTo>
                    <a:lnTo>
                      <a:pt x="39" y="10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104" y="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6" name="Freeform 184">
                <a:extLst>
                  <a:ext uri="{FF2B5EF4-FFF2-40B4-BE49-F238E27FC236}">
                    <a16:creationId xmlns:a16="http://schemas.microsoft.com/office/drawing/2014/main" id="{82E659FA-D0E0-4701-A596-73DE104EC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466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2 h 43"/>
                  <a:gd name="T4" fmla="*/ 32 w 34"/>
                  <a:gd name="T5" fmla="*/ 23 h 43"/>
                  <a:gd name="T6" fmla="*/ 30 w 34"/>
                  <a:gd name="T7" fmla="*/ 14 h 43"/>
                  <a:gd name="T8" fmla="*/ 25 w 34"/>
                  <a:gd name="T9" fmla="*/ 9 h 43"/>
                  <a:gd name="T10" fmla="*/ 19 w 34"/>
                  <a:gd name="T11" fmla="*/ 4 h 43"/>
                  <a:gd name="T12" fmla="*/ 13 w 34"/>
                  <a:gd name="T13" fmla="*/ 2 h 43"/>
                  <a:gd name="T14" fmla="*/ 8 w 34"/>
                  <a:gd name="T15" fmla="*/ 0 h 43"/>
                  <a:gd name="T16" fmla="*/ 0 w 34"/>
                  <a:gd name="T17" fmla="*/ 2 h 43"/>
                  <a:gd name="T18" fmla="*/ 2 w 34"/>
                  <a:gd name="T19" fmla="*/ 3 h 43"/>
                  <a:gd name="T20" fmla="*/ 8 w 34"/>
                  <a:gd name="T21" fmla="*/ 2 h 43"/>
                  <a:gd name="T22" fmla="*/ 12 w 34"/>
                  <a:gd name="T23" fmla="*/ 3 h 43"/>
                  <a:gd name="T24" fmla="*/ 19 w 34"/>
                  <a:gd name="T25" fmla="*/ 5 h 43"/>
                  <a:gd name="T26" fmla="*/ 24 w 34"/>
                  <a:gd name="T27" fmla="*/ 10 h 43"/>
                  <a:gd name="T28" fmla="*/ 28 w 34"/>
                  <a:gd name="T29" fmla="*/ 17 h 43"/>
                  <a:gd name="T30" fmla="*/ 30 w 34"/>
                  <a:gd name="T31" fmla="*/ 23 h 43"/>
                  <a:gd name="T32" fmla="*/ 32 w 34"/>
                  <a:gd name="T33" fmla="*/ 32 h 43"/>
                  <a:gd name="T34" fmla="*/ 32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2"/>
                    </a:lnTo>
                    <a:lnTo>
                      <a:pt x="32" y="23"/>
                    </a:lnTo>
                    <a:lnTo>
                      <a:pt x="30" y="14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9" y="5"/>
                    </a:lnTo>
                    <a:lnTo>
                      <a:pt x="24" y="10"/>
                    </a:lnTo>
                    <a:lnTo>
                      <a:pt x="28" y="17"/>
                    </a:lnTo>
                    <a:lnTo>
                      <a:pt x="30" y="23"/>
                    </a:lnTo>
                    <a:lnTo>
                      <a:pt x="32" y="32"/>
                    </a:lnTo>
                    <a:lnTo>
                      <a:pt x="32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7" name="Freeform 185">
                <a:extLst>
                  <a:ext uri="{FF2B5EF4-FFF2-40B4-BE49-F238E27FC236}">
                    <a16:creationId xmlns:a16="http://schemas.microsoft.com/office/drawing/2014/main" id="{9268E8A3-2E3D-4B8C-8F56-778F98DD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80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5 h 86"/>
                  <a:gd name="T6" fmla="*/ 1 w 4"/>
                  <a:gd name="T7" fmla="*/ 56 h 86"/>
                  <a:gd name="T8" fmla="*/ 1 w 4"/>
                  <a:gd name="T9" fmla="*/ 44 h 86"/>
                  <a:gd name="T10" fmla="*/ 1 w 4"/>
                  <a:gd name="T11" fmla="*/ 34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4 h 86"/>
                  <a:gd name="T26" fmla="*/ 0 w 4"/>
                  <a:gd name="T27" fmla="*/ 44 h 86"/>
                  <a:gd name="T28" fmla="*/ 0 w 4"/>
                  <a:gd name="T29" fmla="*/ 56 h 86"/>
                  <a:gd name="T30" fmla="*/ 1 w 4"/>
                  <a:gd name="T31" fmla="*/ 65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5"/>
                    </a:lnTo>
                    <a:lnTo>
                      <a:pt x="1" y="56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8" name="Freeform 186">
                <a:extLst>
                  <a:ext uri="{FF2B5EF4-FFF2-40B4-BE49-F238E27FC236}">
                    <a16:creationId xmlns:a16="http://schemas.microsoft.com/office/drawing/2014/main" id="{ECC0D54F-B2A2-461E-B803-4058B6B85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09"/>
                <a:ext cx="11" cy="11"/>
              </a:xfrm>
              <a:custGeom>
                <a:avLst/>
                <a:gdLst>
                  <a:gd name="T0" fmla="*/ 1 w 33"/>
                  <a:gd name="T1" fmla="*/ 34 h 34"/>
                  <a:gd name="T2" fmla="*/ 7 w 33"/>
                  <a:gd name="T3" fmla="*/ 30 h 34"/>
                  <a:gd name="T4" fmla="*/ 15 w 33"/>
                  <a:gd name="T5" fmla="*/ 28 h 34"/>
                  <a:gd name="T6" fmla="*/ 19 w 33"/>
                  <a:gd name="T7" fmla="*/ 27 h 34"/>
                  <a:gd name="T8" fmla="*/ 25 w 33"/>
                  <a:gd name="T9" fmla="*/ 23 h 34"/>
                  <a:gd name="T10" fmla="*/ 28 w 33"/>
                  <a:gd name="T11" fmla="*/ 20 h 34"/>
                  <a:gd name="T12" fmla="*/ 32 w 33"/>
                  <a:gd name="T13" fmla="*/ 16 h 34"/>
                  <a:gd name="T14" fmla="*/ 33 w 33"/>
                  <a:gd name="T15" fmla="*/ 9 h 34"/>
                  <a:gd name="T16" fmla="*/ 32 w 33"/>
                  <a:gd name="T17" fmla="*/ 0 h 34"/>
                  <a:gd name="T18" fmla="*/ 30 w 33"/>
                  <a:gd name="T19" fmla="*/ 0 h 34"/>
                  <a:gd name="T20" fmla="*/ 32 w 33"/>
                  <a:gd name="T21" fmla="*/ 9 h 34"/>
                  <a:gd name="T22" fmla="*/ 29 w 33"/>
                  <a:gd name="T23" fmla="*/ 16 h 34"/>
                  <a:gd name="T24" fmla="*/ 27 w 33"/>
                  <a:gd name="T25" fmla="*/ 19 h 34"/>
                  <a:gd name="T26" fmla="*/ 24 w 33"/>
                  <a:gd name="T27" fmla="*/ 22 h 34"/>
                  <a:gd name="T28" fmla="*/ 18 w 33"/>
                  <a:gd name="T29" fmla="*/ 26 h 34"/>
                  <a:gd name="T30" fmla="*/ 13 w 33"/>
                  <a:gd name="T31" fmla="*/ 28 h 34"/>
                  <a:gd name="T32" fmla="*/ 7 w 33"/>
                  <a:gd name="T33" fmla="*/ 29 h 34"/>
                  <a:gd name="T34" fmla="*/ 0 w 33"/>
                  <a:gd name="T35" fmla="*/ 32 h 34"/>
                  <a:gd name="T36" fmla="*/ 1 w 33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1" y="34"/>
                    </a:moveTo>
                    <a:lnTo>
                      <a:pt x="7" y="30"/>
                    </a:lnTo>
                    <a:lnTo>
                      <a:pt x="15" y="28"/>
                    </a:lnTo>
                    <a:lnTo>
                      <a:pt x="19" y="27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32" y="16"/>
                    </a:lnTo>
                    <a:lnTo>
                      <a:pt x="33" y="9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2" y="9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4" y="22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7" y="29"/>
                    </a:lnTo>
                    <a:lnTo>
                      <a:pt x="0" y="32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9" name="Freeform 187">
                <a:extLst>
                  <a:ext uri="{FF2B5EF4-FFF2-40B4-BE49-F238E27FC236}">
                    <a16:creationId xmlns:a16="http://schemas.microsoft.com/office/drawing/2014/main" id="{D4287A34-CF2C-4828-9531-F425A8E2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19"/>
                <a:ext cx="35" cy="5"/>
              </a:xfrm>
              <a:custGeom>
                <a:avLst/>
                <a:gdLst>
                  <a:gd name="T0" fmla="*/ 0 w 104"/>
                  <a:gd name="T1" fmla="*/ 4 h 14"/>
                  <a:gd name="T2" fmla="*/ 14 w 104"/>
                  <a:gd name="T3" fmla="*/ 8 h 14"/>
                  <a:gd name="T4" fmla="*/ 26 w 104"/>
                  <a:gd name="T5" fmla="*/ 13 h 14"/>
                  <a:gd name="T6" fmla="*/ 39 w 104"/>
                  <a:gd name="T7" fmla="*/ 14 h 14"/>
                  <a:gd name="T8" fmla="*/ 53 w 104"/>
                  <a:gd name="T9" fmla="*/ 14 h 14"/>
                  <a:gd name="T10" fmla="*/ 66 w 104"/>
                  <a:gd name="T11" fmla="*/ 13 h 14"/>
                  <a:gd name="T12" fmla="*/ 79 w 104"/>
                  <a:gd name="T13" fmla="*/ 11 h 14"/>
                  <a:gd name="T14" fmla="*/ 92 w 104"/>
                  <a:gd name="T15" fmla="*/ 6 h 14"/>
                  <a:gd name="T16" fmla="*/ 104 w 104"/>
                  <a:gd name="T17" fmla="*/ 2 h 14"/>
                  <a:gd name="T18" fmla="*/ 103 w 104"/>
                  <a:gd name="T19" fmla="*/ 0 h 14"/>
                  <a:gd name="T20" fmla="*/ 91 w 104"/>
                  <a:gd name="T21" fmla="*/ 5 h 14"/>
                  <a:gd name="T22" fmla="*/ 79 w 104"/>
                  <a:gd name="T23" fmla="*/ 8 h 14"/>
                  <a:gd name="T24" fmla="*/ 66 w 104"/>
                  <a:gd name="T25" fmla="*/ 12 h 14"/>
                  <a:gd name="T26" fmla="*/ 53 w 104"/>
                  <a:gd name="T27" fmla="*/ 12 h 14"/>
                  <a:gd name="T28" fmla="*/ 39 w 104"/>
                  <a:gd name="T29" fmla="*/ 13 h 14"/>
                  <a:gd name="T30" fmla="*/ 26 w 104"/>
                  <a:gd name="T31" fmla="*/ 11 h 14"/>
                  <a:gd name="T32" fmla="*/ 14 w 104"/>
                  <a:gd name="T33" fmla="*/ 7 h 14"/>
                  <a:gd name="T34" fmla="*/ 1 w 104"/>
                  <a:gd name="T35" fmla="*/ 3 h 14"/>
                  <a:gd name="T36" fmla="*/ 0 w 104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4">
                    <a:moveTo>
                      <a:pt x="0" y="4"/>
                    </a:moveTo>
                    <a:lnTo>
                      <a:pt x="14" y="8"/>
                    </a:lnTo>
                    <a:lnTo>
                      <a:pt x="26" y="13"/>
                    </a:lnTo>
                    <a:lnTo>
                      <a:pt x="39" y="14"/>
                    </a:lnTo>
                    <a:lnTo>
                      <a:pt x="53" y="14"/>
                    </a:lnTo>
                    <a:lnTo>
                      <a:pt x="66" y="13"/>
                    </a:lnTo>
                    <a:lnTo>
                      <a:pt x="79" y="11"/>
                    </a:lnTo>
                    <a:lnTo>
                      <a:pt x="92" y="6"/>
                    </a:lnTo>
                    <a:lnTo>
                      <a:pt x="104" y="2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9" y="8"/>
                    </a:lnTo>
                    <a:lnTo>
                      <a:pt x="66" y="12"/>
                    </a:lnTo>
                    <a:lnTo>
                      <a:pt x="53" y="12"/>
                    </a:lnTo>
                    <a:lnTo>
                      <a:pt x="39" y="13"/>
                    </a:lnTo>
                    <a:lnTo>
                      <a:pt x="26" y="11"/>
                    </a:lnTo>
                    <a:lnTo>
                      <a:pt x="14" y="7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0" name="Freeform 188">
                <a:extLst>
                  <a:ext uri="{FF2B5EF4-FFF2-40B4-BE49-F238E27FC236}">
                    <a16:creationId xmlns:a16="http://schemas.microsoft.com/office/drawing/2014/main" id="{0463349A-F64F-469B-83C1-DF75BA930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510"/>
                <a:ext cx="11" cy="11"/>
              </a:xfrm>
              <a:custGeom>
                <a:avLst/>
                <a:gdLst>
                  <a:gd name="T0" fmla="*/ 0 w 35"/>
                  <a:gd name="T1" fmla="*/ 0 h 32"/>
                  <a:gd name="T2" fmla="*/ 0 w 35"/>
                  <a:gd name="T3" fmla="*/ 9 h 32"/>
                  <a:gd name="T4" fmla="*/ 1 w 35"/>
                  <a:gd name="T5" fmla="*/ 16 h 32"/>
                  <a:gd name="T6" fmla="*/ 5 w 35"/>
                  <a:gd name="T7" fmla="*/ 22 h 32"/>
                  <a:gd name="T8" fmla="*/ 9 w 35"/>
                  <a:gd name="T9" fmla="*/ 24 h 32"/>
                  <a:gd name="T10" fmla="*/ 16 w 35"/>
                  <a:gd name="T11" fmla="*/ 26 h 32"/>
                  <a:gd name="T12" fmla="*/ 22 w 35"/>
                  <a:gd name="T13" fmla="*/ 27 h 32"/>
                  <a:gd name="T14" fmla="*/ 27 w 35"/>
                  <a:gd name="T15" fmla="*/ 30 h 32"/>
                  <a:gd name="T16" fmla="*/ 33 w 35"/>
                  <a:gd name="T17" fmla="*/ 32 h 32"/>
                  <a:gd name="T18" fmla="*/ 35 w 35"/>
                  <a:gd name="T19" fmla="*/ 31 h 32"/>
                  <a:gd name="T20" fmla="*/ 27 w 35"/>
                  <a:gd name="T21" fmla="*/ 29 h 32"/>
                  <a:gd name="T22" fmla="*/ 22 w 35"/>
                  <a:gd name="T23" fmla="*/ 26 h 32"/>
                  <a:gd name="T24" fmla="*/ 16 w 35"/>
                  <a:gd name="T25" fmla="*/ 25 h 32"/>
                  <a:gd name="T26" fmla="*/ 10 w 35"/>
                  <a:gd name="T27" fmla="*/ 23 h 32"/>
                  <a:gd name="T28" fmla="*/ 6 w 35"/>
                  <a:gd name="T29" fmla="*/ 21 h 32"/>
                  <a:gd name="T30" fmla="*/ 4 w 35"/>
                  <a:gd name="T31" fmla="*/ 16 h 32"/>
                  <a:gd name="T32" fmla="*/ 1 w 35"/>
                  <a:gd name="T33" fmla="*/ 9 h 32"/>
                  <a:gd name="T34" fmla="*/ 1 w 35"/>
                  <a:gd name="T35" fmla="*/ 0 h 32"/>
                  <a:gd name="T36" fmla="*/ 0 w 3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6" y="26"/>
                    </a:lnTo>
                    <a:lnTo>
                      <a:pt x="22" y="27"/>
                    </a:lnTo>
                    <a:lnTo>
                      <a:pt x="27" y="30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27" y="29"/>
                    </a:lnTo>
                    <a:lnTo>
                      <a:pt x="22" y="26"/>
                    </a:lnTo>
                    <a:lnTo>
                      <a:pt x="16" y="25"/>
                    </a:lnTo>
                    <a:lnTo>
                      <a:pt x="10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1" name="Freeform 189">
                <a:extLst>
                  <a:ext uri="{FF2B5EF4-FFF2-40B4-BE49-F238E27FC236}">
                    <a16:creationId xmlns:a16="http://schemas.microsoft.com/office/drawing/2014/main" id="{35433ADB-683C-40E2-ACFC-107BADAD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81"/>
                <a:ext cx="2" cy="29"/>
              </a:xfrm>
              <a:custGeom>
                <a:avLst/>
                <a:gdLst>
                  <a:gd name="T0" fmla="*/ 0 w 6"/>
                  <a:gd name="T1" fmla="*/ 0 h 86"/>
                  <a:gd name="T2" fmla="*/ 1 w 6"/>
                  <a:gd name="T3" fmla="*/ 10 h 86"/>
                  <a:gd name="T4" fmla="*/ 1 w 6"/>
                  <a:gd name="T5" fmla="*/ 20 h 86"/>
                  <a:gd name="T6" fmla="*/ 3 w 6"/>
                  <a:gd name="T7" fmla="*/ 32 h 86"/>
                  <a:gd name="T8" fmla="*/ 3 w 6"/>
                  <a:gd name="T9" fmla="*/ 44 h 86"/>
                  <a:gd name="T10" fmla="*/ 1 w 6"/>
                  <a:gd name="T11" fmla="*/ 54 h 86"/>
                  <a:gd name="T12" fmla="*/ 1 w 6"/>
                  <a:gd name="T13" fmla="*/ 65 h 86"/>
                  <a:gd name="T14" fmla="*/ 1 w 6"/>
                  <a:gd name="T15" fmla="*/ 76 h 86"/>
                  <a:gd name="T16" fmla="*/ 1 w 6"/>
                  <a:gd name="T17" fmla="*/ 86 h 86"/>
                  <a:gd name="T18" fmla="*/ 3 w 6"/>
                  <a:gd name="T19" fmla="*/ 86 h 86"/>
                  <a:gd name="T20" fmla="*/ 4 w 6"/>
                  <a:gd name="T21" fmla="*/ 76 h 86"/>
                  <a:gd name="T22" fmla="*/ 5 w 6"/>
                  <a:gd name="T23" fmla="*/ 65 h 86"/>
                  <a:gd name="T24" fmla="*/ 5 w 6"/>
                  <a:gd name="T25" fmla="*/ 54 h 86"/>
                  <a:gd name="T26" fmla="*/ 6 w 6"/>
                  <a:gd name="T27" fmla="*/ 44 h 86"/>
                  <a:gd name="T28" fmla="*/ 4 w 6"/>
                  <a:gd name="T29" fmla="*/ 32 h 86"/>
                  <a:gd name="T30" fmla="*/ 4 w 6"/>
                  <a:gd name="T31" fmla="*/ 20 h 86"/>
                  <a:gd name="T32" fmla="*/ 3 w 6"/>
                  <a:gd name="T33" fmla="*/ 10 h 86"/>
                  <a:gd name="T34" fmla="*/ 1 w 6"/>
                  <a:gd name="T35" fmla="*/ 0 h 86"/>
                  <a:gd name="T36" fmla="*/ 0 w 6"/>
                  <a:gd name="T3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1" y="10"/>
                    </a:lnTo>
                    <a:lnTo>
                      <a:pt x="1" y="20"/>
                    </a:lnTo>
                    <a:lnTo>
                      <a:pt x="3" y="32"/>
                    </a:lnTo>
                    <a:lnTo>
                      <a:pt x="3" y="44"/>
                    </a:lnTo>
                    <a:lnTo>
                      <a:pt x="1" y="54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1" y="86"/>
                    </a:lnTo>
                    <a:lnTo>
                      <a:pt x="3" y="86"/>
                    </a:lnTo>
                    <a:lnTo>
                      <a:pt x="4" y="76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4"/>
                    </a:lnTo>
                    <a:lnTo>
                      <a:pt x="4" y="32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2" name="Freeform 190">
                <a:extLst>
                  <a:ext uri="{FF2B5EF4-FFF2-40B4-BE49-F238E27FC236}">
                    <a16:creationId xmlns:a16="http://schemas.microsoft.com/office/drawing/2014/main" id="{F2670B3D-B1A1-4D22-B70F-F589D463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66"/>
                <a:ext cx="10" cy="15"/>
              </a:xfrm>
              <a:custGeom>
                <a:avLst/>
                <a:gdLst>
                  <a:gd name="T0" fmla="*/ 31 w 31"/>
                  <a:gd name="T1" fmla="*/ 1 h 43"/>
                  <a:gd name="T2" fmla="*/ 26 w 31"/>
                  <a:gd name="T3" fmla="*/ 0 h 43"/>
                  <a:gd name="T4" fmla="*/ 18 w 31"/>
                  <a:gd name="T5" fmla="*/ 2 h 43"/>
                  <a:gd name="T6" fmla="*/ 12 w 31"/>
                  <a:gd name="T7" fmla="*/ 5 h 43"/>
                  <a:gd name="T8" fmla="*/ 8 w 31"/>
                  <a:gd name="T9" fmla="*/ 9 h 43"/>
                  <a:gd name="T10" fmla="*/ 3 w 31"/>
                  <a:gd name="T11" fmla="*/ 16 h 43"/>
                  <a:gd name="T12" fmla="*/ 1 w 31"/>
                  <a:gd name="T13" fmla="*/ 24 h 43"/>
                  <a:gd name="T14" fmla="*/ 0 w 31"/>
                  <a:gd name="T15" fmla="*/ 33 h 43"/>
                  <a:gd name="T16" fmla="*/ 0 w 31"/>
                  <a:gd name="T17" fmla="*/ 43 h 43"/>
                  <a:gd name="T18" fmla="*/ 1 w 31"/>
                  <a:gd name="T19" fmla="*/ 43 h 43"/>
                  <a:gd name="T20" fmla="*/ 1 w 31"/>
                  <a:gd name="T21" fmla="*/ 33 h 43"/>
                  <a:gd name="T22" fmla="*/ 3 w 31"/>
                  <a:gd name="T23" fmla="*/ 24 h 43"/>
                  <a:gd name="T24" fmla="*/ 6 w 31"/>
                  <a:gd name="T25" fmla="*/ 17 h 43"/>
                  <a:gd name="T26" fmla="*/ 9 w 31"/>
                  <a:gd name="T27" fmla="*/ 11 h 43"/>
                  <a:gd name="T28" fmla="*/ 15 w 31"/>
                  <a:gd name="T29" fmla="*/ 6 h 43"/>
                  <a:gd name="T30" fmla="*/ 20 w 31"/>
                  <a:gd name="T31" fmla="*/ 2 h 43"/>
                  <a:gd name="T32" fmla="*/ 26 w 31"/>
                  <a:gd name="T33" fmla="*/ 2 h 43"/>
                  <a:gd name="T34" fmla="*/ 31 w 31"/>
                  <a:gd name="T35" fmla="*/ 2 h 43"/>
                  <a:gd name="T36" fmla="*/ 31 w 31"/>
                  <a:gd name="T3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3">
                    <a:moveTo>
                      <a:pt x="31" y="1"/>
                    </a:moveTo>
                    <a:lnTo>
                      <a:pt x="26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3" name="Freeform 191">
                <a:extLst>
                  <a:ext uri="{FF2B5EF4-FFF2-40B4-BE49-F238E27FC236}">
                    <a16:creationId xmlns:a16="http://schemas.microsoft.com/office/drawing/2014/main" id="{9B18DE77-EC4D-4911-895C-3031D7ACC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25"/>
                <a:ext cx="38" cy="4"/>
              </a:xfrm>
              <a:custGeom>
                <a:avLst/>
                <a:gdLst>
                  <a:gd name="T0" fmla="*/ 111 w 113"/>
                  <a:gd name="T1" fmla="*/ 0 h 13"/>
                  <a:gd name="T2" fmla="*/ 97 w 113"/>
                  <a:gd name="T3" fmla="*/ 5 h 13"/>
                  <a:gd name="T4" fmla="*/ 84 w 113"/>
                  <a:gd name="T5" fmla="*/ 9 h 13"/>
                  <a:gd name="T6" fmla="*/ 70 w 113"/>
                  <a:gd name="T7" fmla="*/ 10 h 13"/>
                  <a:gd name="T8" fmla="*/ 56 w 113"/>
                  <a:gd name="T9" fmla="*/ 11 h 13"/>
                  <a:gd name="T10" fmla="*/ 41 w 113"/>
                  <a:gd name="T11" fmla="*/ 11 h 13"/>
                  <a:gd name="T12" fmla="*/ 28 w 113"/>
                  <a:gd name="T13" fmla="*/ 9 h 13"/>
                  <a:gd name="T14" fmla="*/ 14 w 113"/>
                  <a:gd name="T15" fmla="*/ 7 h 13"/>
                  <a:gd name="T16" fmla="*/ 0 w 113"/>
                  <a:gd name="T17" fmla="*/ 4 h 13"/>
                  <a:gd name="T18" fmla="*/ 0 w 113"/>
                  <a:gd name="T19" fmla="*/ 5 h 13"/>
                  <a:gd name="T20" fmla="*/ 14 w 113"/>
                  <a:gd name="T21" fmla="*/ 9 h 13"/>
                  <a:gd name="T22" fmla="*/ 28 w 113"/>
                  <a:gd name="T23" fmla="*/ 11 h 13"/>
                  <a:gd name="T24" fmla="*/ 41 w 113"/>
                  <a:gd name="T25" fmla="*/ 13 h 13"/>
                  <a:gd name="T26" fmla="*/ 56 w 113"/>
                  <a:gd name="T27" fmla="*/ 13 h 13"/>
                  <a:gd name="T28" fmla="*/ 70 w 113"/>
                  <a:gd name="T29" fmla="*/ 11 h 13"/>
                  <a:gd name="T30" fmla="*/ 84 w 113"/>
                  <a:gd name="T31" fmla="*/ 9 h 13"/>
                  <a:gd name="T32" fmla="*/ 97 w 113"/>
                  <a:gd name="T33" fmla="*/ 7 h 13"/>
                  <a:gd name="T34" fmla="*/ 113 w 113"/>
                  <a:gd name="T35" fmla="*/ 1 h 13"/>
                  <a:gd name="T36" fmla="*/ 111 w 11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111" y="0"/>
                    </a:moveTo>
                    <a:lnTo>
                      <a:pt x="97" y="5"/>
                    </a:lnTo>
                    <a:lnTo>
                      <a:pt x="84" y="9"/>
                    </a:lnTo>
                    <a:lnTo>
                      <a:pt x="70" y="10"/>
                    </a:lnTo>
                    <a:lnTo>
                      <a:pt x="56" y="11"/>
                    </a:lnTo>
                    <a:lnTo>
                      <a:pt x="41" y="11"/>
                    </a:lnTo>
                    <a:lnTo>
                      <a:pt x="28" y="9"/>
                    </a:lnTo>
                    <a:lnTo>
                      <a:pt x="14" y="7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3"/>
                    </a:lnTo>
                    <a:lnTo>
                      <a:pt x="56" y="13"/>
                    </a:lnTo>
                    <a:lnTo>
                      <a:pt x="70" y="11"/>
                    </a:lnTo>
                    <a:lnTo>
                      <a:pt x="84" y="9"/>
                    </a:lnTo>
                    <a:lnTo>
                      <a:pt x="97" y="7"/>
                    </a:lnTo>
                    <a:lnTo>
                      <a:pt x="113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4" name="Freeform 192">
                <a:extLst>
                  <a:ext uri="{FF2B5EF4-FFF2-40B4-BE49-F238E27FC236}">
                    <a16:creationId xmlns:a16="http://schemas.microsoft.com/office/drawing/2014/main" id="{30D4A719-DD66-4609-B6C8-21A17436C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25"/>
                <a:ext cx="12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3 h 44"/>
                  <a:gd name="T4" fmla="*/ 34 w 37"/>
                  <a:gd name="T5" fmla="*/ 24 h 44"/>
                  <a:gd name="T6" fmla="*/ 31 w 37"/>
                  <a:gd name="T7" fmla="*/ 15 h 44"/>
                  <a:gd name="T8" fmla="*/ 26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7 w 37"/>
                  <a:gd name="T15" fmla="*/ 0 h 44"/>
                  <a:gd name="T16" fmla="*/ 0 w 37"/>
                  <a:gd name="T17" fmla="*/ 0 h 44"/>
                  <a:gd name="T18" fmla="*/ 2 w 37"/>
                  <a:gd name="T19" fmla="*/ 2 h 44"/>
                  <a:gd name="T20" fmla="*/ 7 w 37"/>
                  <a:gd name="T21" fmla="*/ 0 h 44"/>
                  <a:gd name="T22" fmla="*/ 14 w 37"/>
                  <a:gd name="T23" fmla="*/ 1 h 44"/>
                  <a:gd name="T24" fmla="*/ 19 w 37"/>
                  <a:gd name="T25" fmla="*/ 5 h 44"/>
                  <a:gd name="T26" fmla="*/ 24 w 37"/>
                  <a:gd name="T27" fmla="*/ 9 h 44"/>
                  <a:gd name="T28" fmla="*/ 30 w 37"/>
                  <a:gd name="T29" fmla="*/ 17 h 44"/>
                  <a:gd name="T30" fmla="*/ 33 w 37"/>
                  <a:gd name="T31" fmla="*/ 24 h 44"/>
                  <a:gd name="T32" fmla="*/ 34 w 37"/>
                  <a:gd name="T33" fmla="*/ 33 h 44"/>
                  <a:gd name="T34" fmla="*/ 34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3"/>
                    </a:lnTo>
                    <a:lnTo>
                      <a:pt x="34" y="24"/>
                    </a:lnTo>
                    <a:lnTo>
                      <a:pt x="31" y="15"/>
                    </a:lnTo>
                    <a:lnTo>
                      <a:pt x="26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4" y="1"/>
                    </a:lnTo>
                    <a:lnTo>
                      <a:pt x="19" y="5"/>
                    </a:lnTo>
                    <a:lnTo>
                      <a:pt x="24" y="9"/>
                    </a:lnTo>
                    <a:lnTo>
                      <a:pt x="30" y="17"/>
                    </a:lnTo>
                    <a:lnTo>
                      <a:pt x="33" y="24"/>
                    </a:lnTo>
                    <a:lnTo>
                      <a:pt x="34" y="33"/>
                    </a:lnTo>
                    <a:lnTo>
                      <a:pt x="34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5" name="Freeform 193">
                <a:extLst>
                  <a:ext uri="{FF2B5EF4-FFF2-40B4-BE49-F238E27FC236}">
                    <a16:creationId xmlns:a16="http://schemas.microsoft.com/office/drawing/2014/main" id="{2A96F759-52D4-4FAB-8571-319EF990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40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2 w 5"/>
                  <a:gd name="T5" fmla="*/ 73 h 94"/>
                  <a:gd name="T6" fmla="*/ 2 w 5"/>
                  <a:gd name="T7" fmla="*/ 61 h 94"/>
                  <a:gd name="T8" fmla="*/ 1 w 5"/>
                  <a:gd name="T9" fmla="*/ 50 h 94"/>
                  <a:gd name="T10" fmla="*/ 1 w 5"/>
                  <a:gd name="T11" fmla="*/ 39 h 94"/>
                  <a:gd name="T12" fmla="*/ 2 w 5"/>
                  <a:gd name="T13" fmla="*/ 27 h 94"/>
                  <a:gd name="T14" fmla="*/ 2 w 5"/>
                  <a:gd name="T15" fmla="*/ 13 h 94"/>
                  <a:gd name="T16" fmla="*/ 4 w 5"/>
                  <a:gd name="T17" fmla="*/ 0 h 94"/>
                  <a:gd name="T18" fmla="*/ 2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9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2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2" y="73"/>
                    </a:lnTo>
                    <a:lnTo>
                      <a:pt x="2" y="61"/>
                    </a:lnTo>
                    <a:lnTo>
                      <a:pt x="1" y="50"/>
                    </a:lnTo>
                    <a:lnTo>
                      <a:pt x="1" y="39"/>
                    </a:lnTo>
                    <a:lnTo>
                      <a:pt x="2" y="27"/>
                    </a:lnTo>
                    <a:lnTo>
                      <a:pt x="2" y="1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2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6" name="Freeform 194">
                <a:extLst>
                  <a:ext uri="{FF2B5EF4-FFF2-40B4-BE49-F238E27FC236}">
                    <a16:creationId xmlns:a16="http://schemas.microsoft.com/office/drawing/2014/main" id="{4AA3787B-4971-4BD4-AC2C-5742DD5B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12" cy="12"/>
              </a:xfrm>
              <a:custGeom>
                <a:avLst/>
                <a:gdLst>
                  <a:gd name="T0" fmla="*/ 1 w 34"/>
                  <a:gd name="T1" fmla="*/ 36 h 36"/>
                  <a:gd name="T2" fmla="*/ 8 w 34"/>
                  <a:gd name="T3" fmla="*/ 34 h 36"/>
                  <a:gd name="T4" fmla="*/ 13 w 34"/>
                  <a:gd name="T5" fmla="*/ 32 h 36"/>
                  <a:gd name="T6" fmla="*/ 21 w 34"/>
                  <a:gd name="T7" fmla="*/ 29 h 36"/>
                  <a:gd name="T8" fmla="*/ 25 w 34"/>
                  <a:gd name="T9" fmla="*/ 26 h 36"/>
                  <a:gd name="T10" fmla="*/ 30 w 34"/>
                  <a:gd name="T11" fmla="*/ 24 h 36"/>
                  <a:gd name="T12" fmla="*/ 32 w 34"/>
                  <a:gd name="T13" fmla="*/ 17 h 36"/>
                  <a:gd name="T14" fmla="*/ 34 w 34"/>
                  <a:gd name="T15" fmla="*/ 9 h 36"/>
                  <a:gd name="T16" fmla="*/ 34 w 34"/>
                  <a:gd name="T17" fmla="*/ 0 h 36"/>
                  <a:gd name="T18" fmla="*/ 32 w 34"/>
                  <a:gd name="T19" fmla="*/ 0 h 36"/>
                  <a:gd name="T20" fmla="*/ 32 w 34"/>
                  <a:gd name="T21" fmla="*/ 9 h 36"/>
                  <a:gd name="T22" fmla="*/ 32 w 34"/>
                  <a:gd name="T23" fmla="*/ 17 h 36"/>
                  <a:gd name="T24" fmla="*/ 29 w 34"/>
                  <a:gd name="T25" fmla="*/ 22 h 36"/>
                  <a:gd name="T26" fmla="*/ 24 w 34"/>
                  <a:gd name="T27" fmla="*/ 25 h 36"/>
                  <a:gd name="T28" fmla="*/ 19 w 34"/>
                  <a:gd name="T29" fmla="*/ 28 h 36"/>
                  <a:gd name="T30" fmla="*/ 13 w 34"/>
                  <a:gd name="T31" fmla="*/ 30 h 36"/>
                  <a:gd name="T32" fmla="*/ 6 w 34"/>
                  <a:gd name="T33" fmla="*/ 33 h 36"/>
                  <a:gd name="T34" fmla="*/ 0 w 34"/>
                  <a:gd name="T35" fmla="*/ 35 h 36"/>
                  <a:gd name="T36" fmla="*/ 1 w 34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1" y="36"/>
                    </a:moveTo>
                    <a:lnTo>
                      <a:pt x="8" y="34"/>
                    </a:lnTo>
                    <a:lnTo>
                      <a:pt x="13" y="32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4" y="9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9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4" y="25"/>
                    </a:lnTo>
                    <a:lnTo>
                      <a:pt x="19" y="28"/>
                    </a:lnTo>
                    <a:lnTo>
                      <a:pt x="13" y="30"/>
                    </a:lnTo>
                    <a:lnTo>
                      <a:pt x="6" y="33"/>
                    </a:lnTo>
                    <a:lnTo>
                      <a:pt x="0" y="35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7" name="Freeform 195">
                <a:extLst>
                  <a:ext uri="{FF2B5EF4-FFF2-40B4-BE49-F238E27FC236}">
                    <a16:creationId xmlns:a16="http://schemas.microsoft.com/office/drawing/2014/main" id="{BD0C5A21-F93F-455C-935E-694FAA29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82"/>
                <a:ext cx="38" cy="5"/>
              </a:xfrm>
              <a:custGeom>
                <a:avLst/>
                <a:gdLst>
                  <a:gd name="T0" fmla="*/ 0 w 113"/>
                  <a:gd name="T1" fmla="*/ 4 h 14"/>
                  <a:gd name="T2" fmla="*/ 13 w 113"/>
                  <a:gd name="T3" fmla="*/ 10 h 14"/>
                  <a:gd name="T4" fmla="*/ 28 w 113"/>
                  <a:gd name="T5" fmla="*/ 13 h 14"/>
                  <a:gd name="T6" fmla="*/ 41 w 113"/>
                  <a:gd name="T7" fmla="*/ 14 h 14"/>
                  <a:gd name="T8" fmla="*/ 57 w 113"/>
                  <a:gd name="T9" fmla="*/ 14 h 14"/>
                  <a:gd name="T10" fmla="*/ 70 w 113"/>
                  <a:gd name="T11" fmla="*/ 13 h 14"/>
                  <a:gd name="T12" fmla="*/ 85 w 113"/>
                  <a:gd name="T13" fmla="*/ 10 h 14"/>
                  <a:gd name="T14" fmla="*/ 101 w 113"/>
                  <a:gd name="T15" fmla="*/ 7 h 14"/>
                  <a:gd name="T16" fmla="*/ 113 w 113"/>
                  <a:gd name="T17" fmla="*/ 1 h 14"/>
                  <a:gd name="T18" fmla="*/ 112 w 113"/>
                  <a:gd name="T19" fmla="*/ 0 h 14"/>
                  <a:gd name="T20" fmla="*/ 98 w 113"/>
                  <a:gd name="T21" fmla="*/ 5 h 14"/>
                  <a:gd name="T22" fmla="*/ 85 w 113"/>
                  <a:gd name="T23" fmla="*/ 9 h 14"/>
                  <a:gd name="T24" fmla="*/ 70 w 113"/>
                  <a:gd name="T25" fmla="*/ 12 h 14"/>
                  <a:gd name="T26" fmla="*/ 57 w 113"/>
                  <a:gd name="T27" fmla="*/ 13 h 14"/>
                  <a:gd name="T28" fmla="*/ 41 w 113"/>
                  <a:gd name="T29" fmla="*/ 13 h 14"/>
                  <a:gd name="T30" fmla="*/ 28 w 113"/>
                  <a:gd name="T31" fmla="*/ 12 h 14"/>
                  <a:gd name="T32" fmla="*/ 15 w 113"/>
                  <a:gd name="T33" fmla="*/ 8 h 14"/>
                  <a:gd name="T34" fmla="*/ 1 w 113"/>
                  <a:gd name="T35" fmla="*/ 3 h 14"/>
                  <a:gd name="T36" fmla="*/ 0 w 1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4">
                    <a:moveTo>
                      <a:pt x="0" y="4"/>
                    </a:moveTo>
                    <a:lnTo>
                      <a:pt x="13" y="10"/>
                    </a:lnTo>
                    <a:lnTo>
                      <a:pt x="28" y="13"/>
                    </a:lnTo>
                    <a:lnTo>
                      <a:pt x="41" y="14"/>
                    </a:lnTo>
                    <a:lnTo>
                      <a:pt x="57" y="14"/>
                    </a:lnTo>
                    <a:lnTo>
                      <a:pt x="70" y="13"/>
                    </a:lnTo>
                    <a:lnTo>
                      <a:pt x="85" y="10"/>
                    </a:lnTo>
                    <a:lnTo>
                      <a:pt x="101" y="7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98" y="5"/>
                    </a:lnTo>
                    <a:lnTo>
                      <a:pt x="85" y="9"/>
                    </a:lnTo>
                    <a:lnTo>
                      <a:pt x="70" y="12"/>
                    </a:lnTo>
                    <a:lnTo>
                      <a:pt x="57" y="13"/>
                    </a:lnTo>
                    <a:lnTo>
                      <a:pt x="41" y="13"/>
                    </a:lnTo>
                    <a:lnTo>
                      <a:pt x="28" y="12"/>
                    </a:lnTo>
                    <a:lnTo>
                      <a:pt x="15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8" name="Freeform 196">
                <a:extLst>
                  <a:ext uri="{FF2B5EF4-FFF2-40B4-BE49-F238E27FC236}">
                    <a16:creationId xmlns:a16="http://schemas.microsoft.com/office/drawing/2014/main" id="{8CB01BF3-ECF4-4F74-9580-C2241C6C3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73"/>
                <a:ext cx="13" cy="11"/>
              </a:xfrm>
              <a:custGeom>
                <a:avLst/>
                <a:gdLst>
                  <a:gd name="T0" fmla="*/ 0 w 37"/>
                  <a:gd name="T1" fmla="*/ 0 h 34"/>
                  <a:gd name="T2" fmla="*/ 0 w 37"/>
                  <a:gd name="T3" fmla="*/ 10 h 34"/>
                  <a:gd name="T4" fmla="*/ 2 w 37"/>
                  <a:gd name="T5" fmla="*/ 18 h 34"/>
                  <a:gd name="T6" fmla="*/ 5 w 37"/>
                  <a:gd name="T7" fmla="*/ 23 h 34"/>
                  <a:gd name="T8" fmla="*/ 10 w 37"/>
                  <a:gd name="T9" fmla="*/ 25 h 34"/>
                  <a:gd name="T10" fmla="*/ 16 w 37"/>
                  <a:gd name="T11" fmla="*/ 28 h 34"/>
                  <a:gd name="T12" fmla="*/ 22 w 37"/>
                  <a:gd name="T13" fmla="*/ 30 h 34"/>
                  <a:gd name="T14" fmla="*/ 29 w 37"/>
                  <a:gd name="T15" fmla="*/ 31 h 34"/>
                  <a:gd name="T16" fmla="*/ 35 w 37"/>
                  <a:gd name="T17" fmla="*/ 34 h 34"/>
                  <a:gd name="T18" fmla="*/ 37 w 37"/>
                  <a:gd name="T19" fmla="*/ 32 h 34"/>
                  <a:gd name="T20" fmla="*/ 29 w 37"/>
                  <a:gd name="T21" fmla="*/ 30 h 34"/>
                  <a:gd name="T22" fmla="*/ 22 w 37"/>
                  <a:gd name="T23" fmla="*/ 28 h 34"/>
                  <a:gd name="T24" fmla="*/ 18 w 37"/>
                  <a:gd name="T25" fmla="*/ 27 h 34"/>
                  <a:gd name="T26" fmla="*/ 11 w 37"/>
                  <a:gd name="T27" fmla="*/ 24 h 34"/>
                  <a:gd name="T28" fmla="*/ 7 w 37"/>
                  <a:gd name="T29" fmla="*/ 21 h 34"/>
                  <a:gd name="T30" fmla="*/ 3 w 37"/>
                  <a:gd name="T31" fmla="*/ 18 h 34"/>
                  <a:gd name="T32" fmla="*/ 2 w 37"/>
                  <a:gd name="T33" fmla="*/ 10 h 34"/>
                  <a:gd name="T34" fmla="*/ 2 w 37"/>
                  <a:gd name="T35" fmla="*/ 0 h 34"/>
                  <a:gd name="T36" fmla="*/ 0 w 37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2" y="30"/>
                    </a:lnTo>
                    <a:lnTo>
                      <a:pt x="29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29" y="30"/>
                    </a:lnTo>
                    <a:lnTo>
                      <a:pt x="22" y="28"/>
                    </a:lnTo>
                    <a:lnTo>
                      <a:pt x="18" y="27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9" name="Freeform 197">
                <a:extLst>
                  <a:ext uri="{FF2B5EF4-FFF2-40B4-BE49-F238E27FC236}">
                    <a16:creationId xmlns:a16="http://schemas.microsoft.com/office/drawing/2014/main" id="{D97DB385-26B0-4CE3-990A-591FFCEB7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42"/>
                <a:ext cx="2" cy="31"/>
              </a:xfrm>
              <a:custGeom>
                <a:avLst/>
                <a:gdLst>
                  <a:gd name="T0" fmla="*/ 0 w 4"/>
                  <a:gd name="T1" fmla="*/ 0 h 94"/>
                  <a:gd name="T2" fmla="*/ 1 w 4"/>
                  <a:gd name="T3" fmla="*/ 10 h 94"/>
                  <a:gd name="T4" fmla="*/ 1 w 4"/>
                  <a:gd name="T5" fmla="*/ 21 h 94"/>
                  <a:gd name="T6" fmla="*/ 1 w 4"/>
                  <a:gd name="T7" fmla="*/ 33 h 94"/>
                  <a:gd name="T8" fmla="*/ 1 w 4"/>
                  <a:gd name="T9" fmla="*/ 46 h 94"/>
                  <a:gd name="T10" fmla="*/ 1 w 4"/>
                  <a:gd name="T11" fmla="*/ 58 h 94"/>
                  <a:gd name="T12" fmla="*/ 1 w 4"/>
                  <a:gd name="T13" fmla="*/ 70 h 94"/>
                  <a:gd name="T14" fmla="*/ 1 w 4"/>
                  <a:gd name="T15" fmla="*/ 83 h 94"/>
                  <a:gd name="T16" fmla="*/ 1 w 4"/>
                  <a:gd name="T17" fmla="*/ 94 h 94"/>
                  <a:gd name="T18" fmla="*/ 2 w 4"/>
                  <a:gd name="T19" fmla="*/ 94 h 94"/>
                  <a:gd name="T20" fmla="*/ 3 w 4"/>
                  <a:gd name="T21" fmla="*/ 83 h 94"/>
                  <a:gd name="T22" fmla="*/ 4 w 4"/>
                  <a:gd name="T23" fmla="*/ 70 h 94"/>
                  <a:gd name="T24" fmla="*/ 4 w 4"/>
                  <a:gd name="T25" fmla="*/ 58 h 94"/>
                  <a:gd name="T26" fmla="*/ 4 w 4"/>
                  <a:gd name="T27" fmla="*/ 46 h 94"/>
                  <a:gd name="T28" fmla="*/ 4 w 4"/>
                  <a:gd name="T29" fmla="*/ 33 h 94"/>
                  <a:gd name="T30" fmla="*/ 3 w 4"/>
                  <a:gd name="T31" fmla="*/ 21 h 94"/>
                  <a:gd name="T32" fmla="*/ 2 w 4"/>
                  <a:gd name="T33" fmla="*/ 10 h 94"/>
                  <a:gd name="T34" fmla="*/ 1 w 4"/>
                  <a:gd name="T35" fmla="*/ 0 h 94"/>
                  <a:gd name="T36" fmla="*/ 0 w 4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94">
                    <a:moveTo>
                      <a:pt x="0" y="0"/>
                    </a:moveTo>
                    <a:lnTo>
                      <a:pt x="1" y="10"/>
                    </a:lnTo>
                    <a:lnTo>
                      <a:pt x="1" y="21"/>
                    </a:lnTo>
                    <a:lnTo>
                      <a:pt x="1" y="33"/>
                    </a:lnTo>
                    <a:lnTo>
                      <a:pt x="1" y="46"/>
                    </a:lnTo>
                    <a:lnTo>
                      <a:pt x="1" y="58"/>
                    </a:lnTo>
                    <a:lnTo>
                      <a:pt x="1" y="70"/>
                    </a:lnTo>
                    <a:lnTo>
                      <a:pt x="1" y="83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3" y="83"/>
                    </a:lnTo>
                    <a:lnTo>
                      <a:pt x="4" y="70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3" y="21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0" name="Freeform 198">
                <a:extLst>
                  <a:ext uri="{FF2B5EF4-FFF2-40B4-BE49-F238E27FC236}">
                    <a16:creationId xmlns:a16="http://schemas.microsoft.com/office/drawing/2014/main" id="{54E272CE-5F87-470D-AEFF-554B62FAE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6"/>
                <a:ext cx="11" cy="15"/>
              </a:xfrm>
              <a:custGeom>
                <a:avLst/>
                <a:gdLst>
                  <a:gd name="T0" fmla="*/ 34 w 34"/>
                  <a:gd name="T1" fmla="*/ 2 h 46"/>
                  <a:gd name="T2" fmla="*/ 28 w 34"/>
                  <a:gd name="T3" fmla="*/ 0 h 46"/>
                  <a:gd name="T4" fmla="*/ 21 w 34"/>
                  <a:gd name="T5" fmla="*/ 2 h 46"/>
                  <a:gd name="T6" fmla="*/ 14 w 34"/>
                  <a:gd name="T7" fmla="*/ 6 h 46"/>
                  <a:gd name="T8" fmla="*/ 9 w 34"/>
                  <a:gd name="T9" fmla="*/ 11 h 46"/>
                  <a:gd name="T10" fmla="*/ 4 w 34"/>
                  <a:gd name="T11" fmla="*/ 16 h 46"/>
                  <a:gd name="T12" fmla="*/ 1 w 34"/>
                  <a:gd name="T13" fmla="*/ 26 h 46"/>
                  <a:gd name="T14" fmla="*/ 0 w 34"/>
                  <a:gd name="T15" fmla="*/ 35 h 46"/>
                  <a:gd name="T16" fmla="*/ 1 w 34"/>
                  <a:gd name="T17" fmla="*/ 46 h 46"/>
                  <a:gd name="T18" fmla="*/ 2 w 34"/>
                  <a:gd name="T19" fmla="*/ 46 h 46"/>
                  <a:gd name="T20" fmla="*/ 2 w 34"/>
                  <a:gd name="T21" fmla="*/ 35 h 46"/>
                  <a:gd name="T22" fmla="*/ 3 w 34"/>
                  <a:gd name="T23" fmla="*/ 26 h 46"/>
                  <a:gd name="T24" fmla="*/ 6 w 34"/>
                  <a:gd name="T25" fmla="*/ 18 h 46"/>
                  <a:gd name="T26" fmla="*/ 10 w 34"/>
                  <a:gd name="T27" fmla="*/ 12 h 46"/>
                  <a:gd name="T28" fmla="*/ 15 w 34"/>
                  <a:gd name="T29" fmla="*/ 6 h 46"/>
                  <a:gd name="T30" fmla="*/ 21 w 34"/>
                  <a:gd name="T31" fmla="*/ 4 h 46"/>
                  <a:gd name="T32" fmla="*/ 28 w 34"/>
                  <a:gd name="T33" fmla="*/ 2 h 46"/>
                  <a:gd name="T34" fmla="*/ 34 w 34"/>
                  <a:gd name="T35" fmla="*/ 3 h 46"/>
                  <a:gd name="T36" fmla="*/ 34 w 34"/>
                  <a:gd name="T3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6">
                    <a:moveTo>
                      <a:pt x="34" y="2"/>
                    </a:moveTo>
                    <a:lnTo>
                      <a:pt x="28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9" y="11"/>
                    </a:lnTo>
                    <a:lnTo>
                      <a:pt x="4" y="16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35"/>
                    </a:lnTo>
                    <a:lnTo>
                      <a:pt x="3" y="26"/>
                    </a:lnTo>
                    <a:lnTo>
                      <a:pt x="6" y="18"/>
                    </a:lnTo>
                    <a:lnTo>
                      <a:pt x="10" y="12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8" y="2"/>
                    </a:lnTo>
                    <a:lnTo>
                      <a:pt x="34" y="3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1" name="Freeform 199">
                <a:extLst>
                  <a:ext uri="{FF2B5EF4-FFF2-40B4-BE49-F238E27FC236}">
                    <a16:creationId xmlns:a16="http://schemas.microsoft.com/office/drawing/2014/main" id="{7F302F68-A5E9-4A63-B5FF-7699A1733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52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2" name="Freeform 200">
                <a:extLst>
                  <a:ext uri="{FF2B5EF4-FFF2-40B4-BE49-F238E27FC236}">
                    <a16:creationId xmlns:a16="http://schemas.microsoft.com/office/drawing/2014/main" id="{E5916318-6008-40A6-84B1-E242428B0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587"/>
                <a:ext cx="34" cy="4"/>
              </a:xfrm>
              <a:custGeom>
                <a:avLst/>
                <a:gdLst>
                  <a:gd name="T0" fmla="*/ 103 w 104"/>
                  <a:gd name="T1" fmla="*/ 0 h 11"/>
                  <a:gd name="T2" fmla="*/ 91 w 104"/>
                  <a:gd name="T3" fmla="*/ 4 h 11"/>
                  <a:gd name="T4" fmla="*/ 78 w 104"/>
                  <a:gd name="T5" fmla="*/ 6 h 11"/>
                  <a:gd name="T6" fmla="*/ 65 w 104"/>
                  <a:gd name="T7" fmla="*/ 8 h 11"/>
                  <a:gd name="T8" fmla="*/ 53 w 104"/>
                  <a:gd name="T9" fmla="*/ 9 h 11"/>
                  <a:gd name="T10" fmla="*/ 39 w 104"/>
                  <a:gd name="T11" fmla="*/ 9 h 11"/>
                  <a:gd name="T12" fmla="*/ 26 w 104"/>
                  <a:gd name="T13" fmla="*/ 8 h 11"/>
                  <a:gd name="T14" fmla="*/ 13 w 104"/>
                  <a:gd name="T15" fmla="*/ 6 h 11"/>
                  <a:gd name="T16" fmla="*/ 0 w 104"/>
                  <a:gd name="T17" fmla="*/ 3 h 11"/>
                  <a:gd name="T18" fmla="*/ 0 w 104"/>
                  <a:gd name="T19" fmla="*/ 4 h 11"/>
                  <a:gd name="T20" fmla="*/ 13 w 104"/>
                  <a:gd name="T21" fmla="*/ 7 h 11"/>
                  <a:gd name="T22" fmla="*/ 26 w 104"/>
                  <a:gd name="T23" fmla="*/ 9 h 11"/>
                  <a:gd name="T24" fmla="*/ 39 w 104"/>
                  <a:gd name="T25" fmla="*/ 11 h 11"/>
                  <a:gd name="T26" fmla="*/ 53 w 104"/>
                  <a:gd name="T27" fmla="*/ 11 h 11"/>
                  <a:gd name="T28" fmla="*/ 65 w 104"/>
                  <a:gd name="T29" fmla="*/ 11 h 11"/>
                  <a:gd name="T30" fmla="*/ 78 w 104"/>
                  <a:gd name="T31" fmla="*/ 8 h 11"/>
                  <a:gd name="T32" fmla="*/ 91 w 104"/>
                  <a:gd name="T33" fmla="*/ 5 h 11"/>
                  <a:gd name="T34" fmla="*/ 104 w 104"/>
                  <a:gd name="T35" fmla="*/ 2 h 11"/>
                  <a:gd name="T36" fmla="*/ 103 w 104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">
                    <a:moveTo>
                      <a:pt x="103" y="0"/>
                    </a:moveTo>
                    <a:lnTo>
                      <a:pt x="91" y="4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6" y="8"/>
                    </a:lnTo>
                    <a:lnTo>
                      <a:pt x="13" y="6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3" y="7"/>
                    </a:lnTo>
                    <a:lnTo>
                      <a:pt x="26" y="9"/>
                    </a:lnTo>
                    <a:lnTo>
                      <a:pt x="39" y="11"/>
                    </a:lnTo>
                    <a:lnTo>
                      <a:pt x="53" y="11"/>
                    </a:lnTo>
                    <a:lnTo>
                      <a:pt x="65" y="11"/>
                    </a:lnTo>
                    <a:lnTo>
                      <a:pt x="78" y="8"/>
                    </a:lnTo>
                    <a:lnTo>
                      <a:pt x="91" y="5"/>
                    </a:lnTo>
                    <a:lnTo>
                      <a:pt x="104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3" name="Freeform 201">
                <a:extLst>
                  <a:ext uri="{FF2B5EF4-FFF2-40B4-BE49-F238E27FC236}">
                    <a16:creationId xmlns:a16="http://schemas.microsoft.com/office/drawing/2014/main" id="{B9265C6D-0E09-4F21-AE02-A5AFFDC55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87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3 h 43"/>
                  <a:gd name="T4" fmla="*/ 33 w 34"/>
                  <a:gd name="T5" fmla="*/ 24 h 43"/>
                  <a:gd name="T6" fmla="*/ 29 w 34"/>
                  <a:gd name="T7" fmla="*/ 15 h 43"/>
                  <a:gd name="T8" fmla="*/ 25 w 34"/>
                  <a:gd name="T9" fmla="*/ 9 h 43"/>
                  <a:gd name="T10" fmla="*/ 19 w 34"/>
                  <a:gd name="T11" fmla="*/ 5 h 43"/>
                  <a:gd name="T12" fmla="*/ 14 w 34"/>
                  <a:gd name="T13" fmla="*/ 3 h 43"/>
                  <a:gd name="T14" fmla="*/ 7 w 34"/>
                  <a:gd name="T15" fmla="*/ 0 h 43"/>
                  <a:gd name="T16" fmla="*/ 0 w 34"/>
                  <a:gd name="T17" fmla="*/ 3 h 43"/>
                  <a:gd name="T18" fmla="*/ 2 w 34"/>
                  <a:gd name="T19" fmla="*/ 4 h 43"/>
                  <a:gd name="T20" fmla="*/ 7 w 34"/>
                  <a:gd name="T21" fmla="*/ 3 h 43"/>
                  <a:gd name="T22" fmla="*/ 13 w 34"/>
                  <a:gd name="T23" fmla="*/ 4 h 43"/>
                  <a:gd name="T24" fmla="*/ 18 w 34"/>
                  <a:gd name="T25" fmla="*/ 6 h 43"/>
                  <a:gd name="T26" fmla="*/ 24 w 34"/>
                  <a:gd name="T27" fmla="*/ 10 h 43"/>
                  <a:gd name="T28" fmla="*/ 27 w 34"/>
                  <a:gd name="T29" fmla="*/ 17 h 43"/>
                  <a:gd name="T30" fmla="*/ 30 w 34"/>
                  <a:gd name="T31" fmla="*/ 24 h 43"/>
                  <a:gd name="T32" fmla="*/ 33 w 34"/>
                  <a:gd name="T33" fmla="*/ 33 h 43"/>
                  <a:gd name="T34" fmla="*/ 33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3"/>
                    </a:lnTo>
                    <a:lnTo>
                      <a:pt x="33" y="24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7" y="17"/>
                    </a:lnTo>
                    <a:lnTo>
                      <a:pt x="30" y="24"/>
                    </a:lnTo>
                    <a:lnTo>
                      <a:pt x="33" y="33"/>
                    </a:lnTo>
                    <a:lnTo>
                      <a:pt x="33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4" name="Freeform 202">
                <a:extLst>
                  <a:ext uri="{FF2B5EF4-FFF2-40B4-BE49-F238E27FC236}">
                    <a16:creationId xmlns:a16="http://schemas.microsoft.com/office/drawing/2014/main" id="{1F96BD00-C144-4D99-BADB-585CD4CF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601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6 h 86"/>
                  <a:gd name="T6" fmla="*/ 1 w 4"/>
                  <a:gd name="T7" fmla="*/ 56 h 86"/>
                  <a:gd name="T8" fmla="*/ 1 w 4"/>
                  <a:gd name="T9" fmla="*/ 45 h 86"/>
                  <a:gd name="T10" fmla="*/ 1 w 4"/>
                  <a:gd name="T11" fmla="*/ 35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5 h 86"/>
                  <a:gd name="T26" fmla="*/ 0 w 4"/>
                  <a:gd name="T27" fmla="*/ 45 h 86"/>
                  <a:gd name="T28" fmla="*/ 0 w 4"/>
                  <a:gd name="T29" fmla="*/ 56 h 86"/>
                  <a:gd name="T30" fmla="*/ 1 w 4"/>
                  <a:gd name="T31" fmla="*/ 66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6"/>
                    </a:lnTo>
                    <a:lnTo>
                      <a:pt x="1" y="56"/>
                    </a:lnTo>
                    <a:lnTo>
                      <a:pt x="1" y="45"/>
                    </a:lnTo>
                    <a:lnTo>
                      <a:pt x="1" y="35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5" name="Freeform 203">
                <a:extLst>
                  <a:ext uri="{FF2B5EF4-FFF2-40B4-BE49-F238E27FC236}">
                    <a16:creationId xmlns:a16="http://schemas.microsoft.com/office/drawing/2014/main" id="{5B683984-8B1E-4D27-9BFF-CB2C5C9E6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0"/>
                <a:ext cx="11" cy="11"/>
              </a:xfrm>
              <a:custGeom>
                <a:avLst/>
                <a:gdLst>
                  <a:gd name="T0" fmla="*/ 1 w 32"/>
                  <a:gd name="T1" fmla="*/ 35 h 35"/>
                  <a:gd name="T2" fmla="*/ 6 w 32"/>
                  <a:gd name="T3" fmla="*/ 32 h 35"/>
                  <a:gd name="T4" fmla="*/ 13 w 32"/>
                  <a:gd name="T5" fmla="*/ 29 h 35"/>
                  <a:gd name="T6" fmla="*/ 19 w 32"/>
                  <a:gd name="T7" fmla="*/ 28 h 35"/>
                  <a:gd name="T8" fmla="*/ 23 w 32"/>
                  <a:gd name="T9" fmla="*/ 25 h 35"/>
                  <a:gd name="T10" fmla="*/ 28 w 32"/>
                  <a:gd name="T11" fmla="*/ 22 h 35"/>
                  <a:gd name="T12" fmla="*/ 31 w 32"/>
                  <a:gd name="T13" fmla="*/ 17 h 35"/>
                  <a:gd name="T14" fmla="*/ 32 w 32"/>
                  <a:gd name="T15" fmla="*/ 10 h 35"/>
                  <a:gd name="T16" fmla="*/ 31 w 32"/>
                  <a:gd name="T17" fmla="*/ 0 h 35"/>
                  <a:gd name="T18" fmla="*/ 30 w 32"/>
                  <a:gd name="T19" fmla="*/ 0 h 35"/>
                  <a:gd name="T20" fmla="*/ 31 w 32"/>
                  <a:gd name="T21" fmla="*/ 10 h 35"/>
                  <a:gd name="T22" fmla="*/ 29 w 32"/>
                  <a:gd name="T23" fmla="*/ 17 h 35"/>
                  <a:gd name="T24" fmla="*/ 25 w 32"/>
                  <a:gd name="T25" fmla="*/ 20 h 35"/>
                  <a:gd name="T26" fmla="*/ 22 w 32"/>
                  <a:gd name="T27" fmla="*/ 24 h 35"/>
                  <a:gd name="T28" fmla="*/ 18 w 32"/>
                  <a:gd name="T29" fmla="*/ 26 h 35"/>
                  <a:gd name="T30" fmla="*/ 12 w 32"/>
                  <a:gd name="T31" fmla="*/ 28 h 35"/>
                  <a:gd name="T32" fmla="*/ 5 w 32"/>
                  <a:gd name="T33" fmla="*/ 31 h 35"/>
                  <a:gd name="T34" fmla="*/ 0 w 32"/>
                  <a:gd name="T35" fmla="*/ 33 h 35"/>
                  <a:gd name="T36" fmla="*/ 1 w 32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lnTo>
                      <a:pt x="6" y="32"/>
                    </a:lnTo>
                    <a:lnTo>
                      <a:pt x="13" y="29"/>
                    </a:lnTo>
                    <a:lnTo>
                      <a:pt x="19" y="28"/>
                    </a:lnTo>
                    <a:lnTo>
                      <a:pt x="23" y="25"/>
                    </a:lnTo>
                    <a:lnTo>
                      <a:pt x="28" y="22"/>
                    </a:lnTo>
                    <a:lnTo>
                      <a:pt x="31" y="17"/>
                    </a:lnTo>
                    <a:lnTo>
                      <a:pt x="32" y="1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9" y="17"/>
                    </a:lnTo>
                    <a:lnTo>
                      <a:pt x="25" y="20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8"/>
                    </a:lnTo>
                    <a:lnTo>
                      <a:pt x="5" y="31"/>
                    </a:lnTo>
                    <a:lnTo>
                      <a:pt x="0" y="33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6" name="Freeform 204">
                <a:extLst>
                  <a:ext uri="{FF2B5EF4-FFF2-40B4-BE49-F238E27FC236}">
                    <a16:creationId xmlns:a16="http://schemas.microsoft.com/office/drawing/2014/main" id="{0A979BB3-8028-49E2-A81D-1185D0D36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41"/>
                <a:ext cx="36" cy="4"/>
              </a:xfrm>
              <a:custGeom>
                <a:avLst/>
                <a:gdLst>
                  <a:gd name="T0" fmla="*/ 0 w 107"/>
                  <a:gd name="T1" fmla="*/ 4 h 13"/>
                  <a:gd name="T2" fmla="*/ 14 w 107"/>
                  <a:gd name="T3" fmla="*/ 9 h 13"/>
                  <a:gd name="T4" fmla="*/ 27 w 107"/>
                  <a:gd name="T5" fmla="*/ 12 h 13"/>
                  <a:gd name="T6" fmla="*/ 41 w 107"/>
                  <a:gd name="T7" fmla="*/ 13 h 13"/>
                  <a:gd name="T8" fmla="*/ 53 w 107"/>
                  <a:gd name="T9" fmla="*/ 13 h 13"/>
                  <a:gd name="T10" fmla="*/ 66 w 107"/>
                  <a:gd name="T11" fmla="*/ 12 h 13"/>
                  <a:gd name="T12" fmla="*/ 81 w 107"/>
                  <a:gd name="T13" fmla="*/ 10 h 13"/>
                  <a:gd name="T14" fmla="*/ 94 w 107"/>
                  <a:gd name="T15" fmla="*/ 5 h 13"/>
                  <a:gd name="T16" fmla="*/ 107 w 107"/>
                  <a:gd name="T17" fmla="*/ 2 h 13"/>
                  <a:gd name="T18" fmla="*/ 105 w 107"/>
                  <a:gd name="T19" fmla="*/ 0 h 13"/>
                  <a:gd name="T20" fmla="*/ 92 w 107"/>
                  <a:gd name="T21" fmla="*/ 5 h 13"/>
                  <a:gd name="T22" fmla="*/ 81 w 107"/>
                  <a:gd name="T23" fmla="*/ 9 h 13"/>
                  <a:gd name="T24" fmla="*/ 66 w 107"/>
                  <a:gd name="T25" fmla="*/ 11 h 13"/>
                  <a:gd name="T26" fmla="*/ 53 w 107"/>
                  <a:gd name="T27" fmla="*/ 12 h 13"/>
                  <a:gd name="T28" fmla="*/ 41 w 107"/>
                  <a:gd name="T29" fmla="*/ 12 h 13"/>
                  <a:gd name="T30" fmla="*/ 27 w 107"/>
                  <a:gd name="T31" fmla="*/ 11 h 13"/>
                  <a:gd name="T32" fmla="*/ 14 w 107"/>
                  <a:gd name="T33" fmla="*/ 8 h 13"/>
                  <a:gd name="T34" fmla="*/ 1 w 107"/>
                  <a:gd name="T35" fmla="*/ 3 h 13"/>
                  <a:gd name="T36" fmla="*/ 0 w 107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3">
                    <a:moveTo>
                      <a:pt x="0" y="4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41" y="13"/>
                    </a:lnTo>
                    <a:lnTo>
                      <a:pt x="53" y="13"/>
                    </a:lnTo>
                    <a:lnTo>
                      <a:pt x="66" y="12"/>
                    </a:lnTo>
                    <a:lnTo>
                      <a:pt x="81" y="10"/>
                    </a:lnTo>
                    <a:lnTo>
                      <a:pt x="94" y="5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92" y="5"/>
                    </a:lnTo>
                    <a:lnTo>
                      <a:pt x="81" y="9"/>
                    </a:lnTo>
                    <a:lnTo>
                      <a:pt x="66" y="11"/>
                    </a:lnTo>
                    <a:lnTo>
                      <a:pt x="53" y="12"/>
                    </a:lnTo>
                    <a:lnTo>
                      <a:pt x="41" y="12"/>
                    </a:lnTo>
                    <a:lnTo>
                      <a:pt x="27" y="11"/>
                    </a:lnTo>
                    <a:lnTo>
                      <a:pt x="14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7" name="Freeform 205">
                <a:extLst>
                  <a:ext uri="{FF2B5EF4-FFF2-40B4-BE49-F238E27FC236}">
                    <a16:creationId xmlns:a16="http://schemas.microsoft.com/office/drawing/2014/main" id="{BB2BA4BA-2E9B-468A-9511-C1E366949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2"/>
                <a:ext cx="11" cy="10"/>
              </a:xfrm>
              <a:custGeom>
                <a:avLst/>
                <a:gdLst>
                  <a:gd name="T0" fmla="*/ 0 w 32"/>
                  <a:gd name="T1" fmla="*/ 0 h 31"/>
                  <a:gd name="T2" fmla="*/ 0 w 32"/>
                  <a:gd name="T3" fmla="*/ 9 h 31"/>
                  <a:gd name="T4" fmla="*/ 1 w 32"/>
                  <a:gd name="T5" fmla="*/ 16 h 31"/>
                  <a:gd name="T6" fmla="*/ 3 w 32"/>
                  <a:gd name="T7" fmla="*/ 21 h 31"/>
                  <a:gd name="T8" fmla="*/ 9 w 32"/>
                  <a:gd name="T9" fmla="*/ 23 h 31"/>
                  <a:gd name="T10" fmla="*/ 13 w 32"/>
                  <a:gd name="T11" fmla="*/ 26 h 31"/>
                  <a:gd name="T12" fmla="*/ 20 w 32"/>
                  <a:gd name="T13" fmla="*/ 27 h 31"/>
                  <a:gd name="T14" fmla="*/ 26 w 32"/>
                  <a:gd name="T15" fmla="*/ 29 h 31"/>
                  <a:gd name="T16" fmla="*/ 31 w 32"/>
                  <a:gd name="T17" fmla="*/ 31 h 31"/>
                  <a:gd name="T18" fmla="*/ 32 w 32"/>
                  <a:gd name="T19" fmla="*/ 30 h 31"/>
                  <a:gd name="T20" fmla="*/ 26 w 32"/>
                  <a:gd name="T21" fmla="*/ 28 h 31"/>
                  <a:gd name="T22" fmla="*/ 20 w 32"/>
                  <a:gd name="T23" fmla="*/ 26 h 31"/>
                  <a:gd name="T24" fmla="*/ 14 w 32"/>
                  <a:gd name="T25" fmla="*/ 25 h 31"/>
                  <a:gd name="T26" fmla="*/ 10 w 32"/>
                  <a:gd name="T27" fmla="*/ 22 h 31"/>
                  <a:gd name="T28" fmla="*/ 5 w 32"/>
                  <a:gd name="T29" fmla="*/ 20 h 31"/>
                  <a:gd name="T30" fmla="*/ 2 w 32"/>
                  <a:gd name="T31" fmla="*/ 16 h 31"/>
                  <a:gd name="T32" fmla="*/ 1 w 32"/>
                  <a:gd name="T33" fmla="*/ 9 h 31"/>
                  <a:gd name="T34" fmla="*/ 1 w 32"/>
                  <a:gd name="T35" fmla="*/ 0 h 31"/>
                  <a:gd name="T36" fmla="*/ 0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9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6" y="29"/>
                    </a:lnTo>
                    <a:lnTo>
                      <a:pt x="31" y="31"/>
                    </a:lnTo>
                    <a:lnTo>
                      <a:pt x="32" y="30"/>
                    </a:lnTo>
                    <a:lnTo>
                      <a:pt x="26" y="28"/>
                    </a:lnTo>
                    <a:lnTo>
                      <a:pt x="20" y="26"/>
                    </a:lnTo>
                    <a:lnTo>
                      <a:pt x="14" y="25"/>
                    </a:lnTo>
                    <a:lnTo>
                      <a:pt x="10" y="22"/>
                    </a:lnTo>
                    <a:lnTo>
                      <a:pt x="5" y="20"/>
                    </a:lnTo>
                    <a:lnTo>
                      <a:pt x="2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8" name="Freeform 206">
                <a:extLst>
                  <a:ext uri="{FF2B5EF4-FFF2-40B4-BE49-F238E27FC236}">
                    <a16:creationId xmlns:a16="http://schemas.microsoft.com/office/drawing/2014/main" id="{D181CF9B-6C4A-46C3-902E-D71AFD7F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02"/>
                <a:ext cx="2" cy="29"/>
              </a:xfrm>
              <a:custGeom>
                <a:avLst/>
                <a:gdLst>
                  <a:gd name="T0" fmla="*/ 0 w 4"/>
                  <a:gd name="T1" fmla="*/ 0 h 88"/>
                  <a:gd name="T2" fmla="*/ 1 w 4"/>
                  <a:gd name="T3" fmla="*/ 12 h 88"/>
                  <a:gd name="T4" fmla="*/ 1 w 4"/>
                  <a:gd name="T5" fmla="*/ 22 h 88"/>
                  <a:gd name="T6" fmla="*/ 1 w 4"/>
                  <a:gd name="T7" fmla="*/ 34 h 88"/>
                  <a:gd name="T8" fmla="*/ 1 w 4"/>
                  <a:gd name="T9" fmla="*/ 44 h 88"/>
                  <a:gd name="T10" fmla="*/ 1 w 4"/>
                  <a:gd name="T11" fmla="*/ 55 h 88"/>
                  <a:gd name="T12" fmla="*/ 1 w 4"/>
                  <a:gd name="T13" fmla="*/ 66 h 88"/>
                  <a:gd name="T14" fmla="*/ 1 w 4"/>
                  <a:gd name="T15" fmla="*/ 78 h 88"/>
                  <a:gd name="T16" fmla="*/ 1 w 4"/>
                  <a:gd name="T17" fmla="*/ 88 h 88"/>
                  <a:gd name="T18" fmla="*/ 1 w 4"/>
                  <a:gd name="T19" fmla="*/ 88 h 88"/>
                  <a:gd name="T20" fmla="*/ 2 w 4"/>
                  <a:gd name="T21" fmla="*/ 78 h 88"/>
                  <a:gd name="T22" fmla="*/ 3 w 4"/>
                  <a:gd name="T23" fmla="*/ 66 h 88"/>
                  <a:gd name="T24" fmla="*/ 3 w 4"/>
                  <a:gd name="T25" fmla="*/ 55 h 88"/>
                  <a:gd name="T26" fmla="*/ 4 w 4"/>
                  <a:gd name="T27" fmla="*/ 44 h 88"/>
                  <a:gd name="T28" fmla="*/ 3 w 4"/>
                  <a:gd name="T29" fmla="*/ 34 h 88"/>
                  <a:gd name="T30" fmla="*/ 2 w 4"/>
                  <a:gd name="T31" fmla="*/ 22 h 88"/>
                  <a:gd name="T32" fmla="*/ 1 w 4"/>
                  <a:gd name="T33" fmla="*/ 12 h 88"/>
                  <a:gd name="T34" fmla="*/ 1 w 4"/>
                  <a:gd name="T35" fmla="*/ 0 h 88"/>
                  <a:gd name="T36" fmla="*/ 0 w 4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8">
                    <a:moveTo>
                      <a:pt x="0" y="0"/>
                    </a:moveTo>
                    <a:lnTo>
                      <a:pt x="1" y="12"/>
                    </a:lnTo>
                    <a:lnTo>
                      <a:pt x="1" y="22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1" y="55"/>
                    </a:lnTo>
                    <a:lnTo>
                      <a:pt x="1" y="66"/>
                    </a:lnTo>
                    <a:lnTo>
                      <a:pt x="1" y="78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2" y="78"/>
                    </a:lnTo>
                    <a:lnTo>
                      <a:pt x="3" y="66"/>
                    </a:lnTo>
                    <a:lnTo>
                      <a:pt x="3" y="55"/>
                    </a:lnTo>
                    <a:lnTo>
                      <a:pt x="4" y="44"/>
                    </a:lnTo>
                    <a:lnTo>
                      <a:pt x="3" y="34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9" name="Freeform 207">
                <a:extLst>
                  <a:ext uri="{FF2B5EF4-FFF2-40B4-BE49-F238E27FC236}">
                    <a16:creationId xmlns:a16="http://schemas.microsoft.com/office/drawing/2014/main" id="{23E8B986-72AE-40E4-A434-2D1C61BE1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8"/>
                <a:ext cx="10" cy="14"/>
              </a:xfrm>
              <a:custGeom>
                <a:avLst/>
                <a:gdLst>
                  <a:gd name="T0" fmla="*/ 32 w 32"/>
                  <a:gd name="T1" fmla="*/ 1 h 42"/>
                  <a:gd name="T2" fmla="*/ 25 w 32"/>
                  <a:gd name="T3" fmla="*/ 0 h 42"/>
                  <a:gd name="T4" fmla="*/ 19 w 32"/>
                  <a:gd name="T5" fmla="*/ 1 h 42"/>
                  <a:gd name="T6" fmla="*/ 12 w 32"/>
                  <a:gd name="T7" fmla="*/ 4 h 42"/>
                  <a:gd name="T8" fmla="*/ 9 w 32"/>
                  <a:gd name="T9" fmla="*/ 9 h 42"/>
                  <a:gd name="T10" fmla="*/ 3 w 32"/>
                  <a:gd name="T11" fmla="*/ 14 h 42"/>
                  <a:gd name="T12" fmla="*/ 2 w 32"/>
                  <a:gd name="T13" fmla="*/ 23 h 42"/>
                  <a:gd name="T14" fmla="*/ 0 w 32"/>
                  <a:gd name="T15" fmla="*/ 32 h 42"/>
                  <a:gd name="T16" fmla="*/ 1 w 32"/>
                  <a:gd name="T17" fmla="*/ 42 h 42"/>
                  <a:gd name="T18" fmla="*/ 2 w 32"/>
                  <a:gd name="T19" fmla="*/ 42 h 42"/>
                  <a:gd name="T20" fmla="*/ 2 w 32"/>
                  <a:gd name="T21" fmla="*/ 32 h 42"/>
                  <a:gd name="T22" fmla="*/ 3 w 32"/>
                  <a:gd name="T23" fmla="*/ 23 h 42"/>
                  <a:gd name="T24" fmla="*/ 5 w 32"/>
                  <a:gd name="T25" fmla="*/ 17 h 42"/>
                  <a:gd name="T26" fmla="*/ 10 w 32"/>
                  <a:gd name="T27" fmla="*/ 10 h 42"/>
                  <a:gd name="T28" fmla="*/ 14 w 32"/>
                  <a:gd name="T29" fmla="*/ 5 h 42"/>
                  <a:gd name="T30" fmla="*/ 20 w 32"/>
                  <a:gd name="T31" fmla="*/ 2 h 42"/>
                  <a:gd name="T32" fmla="*/ 25 w 32"/>
                  <a:gd name="T33" fmla="*/ 1 h 42"/>
                  <a:gd name="T34" fmla="*/ 32 w 32"/>
                  <a:gd name="T35" fmla="*/ 2 h 42"/>
                  <a:gd name="T36" fmla="*/ 32 w 32"/>
                  <a:gd name="T3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2">
                    <a:moveTo>
                      <a:pt x="32" y="1"/>
                    </a:moveTo>
                    <a:lnTo>
                      <a:pt x="25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2" y="23"/>
                    </a:lnTo>
                    <a:lnTo>
                      <a:pt x="0" y="32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10" y="10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32" y="2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480" name="Group 208">
              <a:extLst>
                <a:ext uri="{FF2B5EF4-FFF2-40B4-BE49-F238E27FC236}">
                  <a16:creationId xmlns:a16="http://schemas.microsoft.com/office/drawing/2014/main" id="{A70B0338-0013-48BA-9624-364D74CDF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" y="1988"/>
              <a:ext cx="620" cy="715"/>
              <a:chOff x="455" y="1988"/>
              <a:chExt cx="620" cy="715"/>
            </a:xfrm>
          </p:grpSpPr>
          <p:sp>
            <p:nvSpPr>
              <p:cNvPr id="182481" name="Freeform 209">
                <a:extLst>
                  <a:ext uri="{FF2B5EF4-FFF2-40B4-BE49-F238E27FC236}">
                    <a16:creationId xmlns:a16="http://schemas.microsoft.com/office/drawing/2014/main" id="{AA12CE98-B5E6-43E6-94C5-D8E3F1157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41"/>
                <a:ext cx="37" cy="4"/>
              </a:xfrm>
              <a:custGeom>
                <a:avLst/>
                <a:gdLst>
                  <a:gd name="T0" fmla="*/ 109 w 111"/>
                  <a:gd name="T1" fmla="*/ 0 h 11"/>
                  <a:gd name="T2" fmla="*/ 96 w 111"/>
                  <a:gd name="T3" fmla="*/ 5 h 11"/>
                  <a:gd name="T4" fmla="*/ 83 w 111"/>
                  <a:gd name="T5" fmla="*/ 7 h 11"/>
                  <a:gd name="T6" fmla="*/ 68 w 111"/>
                  <a:gd name="T7" fmla="*/ 9 h 11"/>
                  <a:gd name="T8" fmla="*/ 55 w 111"/>
                  <a:gd name="T9" fmla="*/ 10 h 11"/>
                  <a:gd name="T10" fmla="*/ 42 w 111"/>
                  <a:gd name="T11" fmla="*/ 10 h 11"/>
                  <a:gd name="T12" fmla="*/ 27 w 111"/>
                  <a:gd name="T13" fmla="*/ 9 h 11"/>
                  <a:gd name="T14" fmla="*/ 15 w 111"/>
                  <a:gd name="T15" fmla="*/ 6 h 11"/>
                  <a:gd name="T16" fmla="*/ 0 w 111"/>
                  <a:gd name="T17" fmla="*/ 2 h 11"/>
                  <a:gd name="T18" fmla="*/ 0 w 111"/>
                  <a:gd name="T19" fmla="*/ 3 h 11"/>
                  <a:gd name="T20" fmla="*/ 15 w 111"/>
                  <a:gd name="T21" fmla="*/ 7 h 11"/>
                  <a:gd name="T22" fmla="*/ 27 w 111"/>
                  <a:gd name="T23" fmla="*/ 10 h 11"/>
                  <a:gd name="T24" fmla="*/ 42 w 111"/>
                  <a:gd name="T25" fmla="*/ 11 h 11"/>
                  <a:gd name="T26" fmla="*/ 55 w 111"/>
                  <a:gd name="T27" fmla="*/ 11 h 11"/>
                  <a:gd name="T28" fmla="*/ 68 w 111"/>
                  <a:gd name="T29" fmla="*/ 11 h 11"/>
                  <a:gd name="T30" fmla="*/ 83 w 111"/>
                  <a:gd name="T31" fmla="*/ 9 h 11"/>
                  <a:gd name="T32" fmla="*/ 96 w 111"/>
                  <a:gd name="T33" fmla="*/ 6 h 11"/>
                  <a:gd name="T34" fmla="*/ 111 w 111"/>
                  <a:gd name="T35" fmla="*/ 1 h 11"/>
                  <a:gd name="T36" fmla="*/ 109 w 11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1">
                    <a:moveTo>
                      <a:pt x="109" y="0"/>
                    </a:moveTo>
                    <a:lnTo>
                      <a:pt x="96" y="5"/>
                    </a:lnTo>
                    <a:lnTo>
                      <a:pt x="83" y="7"/>
                    </a:lnTo>
                    <a:lnTo>
                      <a:pt x="68" y="9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27" y="9"/>
                    </a:lnTo>
                    <a:lnTo>
                      <a:pt x="15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27" y="10"/>
                    </a:lnTo>
                    <a:lnTo>
                      <a:pt x="42" y="11"/>
                    </a:lnTo>
                    <a:lnTo>
                      <a:pt x="55" y="11"/>
                    </a:lnTo>
                    <a:lnTo>
                      <a:pt x="68" y="11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11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2" name="Freeform 210">
                <a:extLst>
                  <a:ext uri="{FF2B5EF4-FFF2-40B4-BE49-F238E27FC236}">
                    <a16:creationId xmlns:a16="http://schemas.microsoft.com/office/drawing/2014/main" id="{25554FCC-684D-4B4A-9544-49E6ABC2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41"/>
                <a:ext cx="13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2 h 44"/>
                  <a:gd name="T4" fmla="*/ 36 w 37"/>
                  <a:gd name="T5" fmla="*/ 24 h 44"/>
                  <a:gd name="T6" fmla="*/ 31 w 37"/>
                  <a:gd name="T7" fmla="*/ 15 h 44"/>
                  <a:gd name="T8" fmla="*/ 28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8 w 37"/>
                  <a:gd name="T15" fmla="*/ 0 h 44"/>
                  <a:gd name="T16" fmla="*/ 0 w 37"/>
                  <a:gd name="T17" fmla="*/ 1 h 44"/>
                  <a:gd name="T18" fmla="*/ 1 w 37"/>
                  <a:gd name="T19" fmla="*/ 2 h 44"/>
                  <a:gd name="T20" fmla="*/ 8 w 37"/>
                  <a:gd name="T21" fmla="*/ 1 h 44"/>
                  <a:gd name="T22" fmla="*/ 14 w 37"/>
                  <a:gd name="T23" fmla="*/ 2 h 44"/>
                  <a:gd name="T24" fmla="*/ 20 w 37"/>
                  <a:gd name="T25" fmla="*/ 4 h 44"/>
                  <a:gd name="T26" fmla="*/ 25 w 37"/>
                  <a:gd name="T27" fmla="*/ 10 h 44"/>
                  <a:gd name="T28" fmla="*/ 31 w 37"/>
                  <a:gd name="T29" fmla="*/ 17 h 44"/>
                  <a:gd name="T30" fmla="*/ 33 w 37"/>
                  <a:gd name="T31" fmla="*/ 24 h 44"/>
                  <a:gd name="T32" fmla="*/ 36 w 37"/>
                  <a:gd name="T33" fmla="*/ 32 h 44"/>
                  <a:gd name="T34" fmla="*/ 36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2"/>
                    </a:lnTo>
                    <a:lnTo>
                      <a:pt x="36" y="24"/>
                    </a:lnTo>
                    <a:lnTo>
                      <a:pt x="31" y="15"/>
                    </a:lnTo>
                    <a:lnTo>
                      <a:pt x="28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8" y="1"/>
                    </a:lnTo>
                    <a:lnTo>
                      <a:pt x="14" y="2"/>
                    </a:lnTo>
                    <a:lnTo>
                      <a:pt x="20" y="4"/>
                    </a:lnTo>
                    <a:lnTo>
                      <a:pt x="25" y="10"/>
                    </a:lnTo>
                    <a:lnTo>
                      <a:pt x="31" y="17"/>
                    </a:lnTo>
                    <a:lnTo>
                      <a:pt x="33" y="24"/>
                    </a:lnTo>
                    <a:lnTo>
                      <a:pt x="36" y="32"/>
                    </a:lnTo>
                    <a:lnTo>
                      <a:pt x="36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3" name="Freeform 211">
                <a:extLst>
                  <a:ext uri="{FF2B5EF4-FFF2-40B4-BE49-F238E27FC236}">
                    <a16:creationId xmlns:a16="http://schemas.microsoft.com/office/drawing/2014/main" id="{946EEB9D-97A5-4D8A-A9D3-AB1954A4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56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3 w 5"/>
                  <a:gd name="T5" fmla="*/ 73 h 94"/>
                  <a:gd name="T6" fmla="*/ 3 w 5"/>
                  <a:gd name="T7" fmla="*/ 61 h 94"/>
                  <a:gd name="T8" fmla="*/ 1 w 5"/>
                  <a:gd name="T9" fmla="*/ 50 h 94"/>
                  <a:gd name="T10" fmla="*/ 1 w 5"/>
                  <a:gd name="T11" fmla="*/ 38 h 94"/>
                  <a:gd name="T12" fmla="*/ 3 w 5"/>
                  <a:gd name="T13" fmla="*/ 27 h 94"/>
                  <a:gd name="T14" fmla="*/ 4 w 5"/>
                  <a:gd name="T15" fmla="*/ 13 h 94"/>
                  <a:gd name="T16" fmla="*/ 5 w 5"/>
                  <a:gd name="T17" fmla="*/ 0 h 94"/>
                  <a:gd name="T18" fmla="*/ 4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8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3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3" y="73"/>
                    </a:lnTo>
                    <a:lnTo>
                      <a:pt x="3" y="61"/>
                    </a:lnTo>
                    <a:lnTo>
                      <a:pt x="1" y="50"/>
                    </a:lnTo>
                    <a:lnTo>
                      <a:pt x="1" y="38"/>
                    </a:lnTo>
                    <a:lnTo>
                      <a:pt x="3" y="27"/>
                    </a:lnTo>
                    <a:lnTo>
                      <a:pt x="4" y="1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3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4" name="Freeform 212">
                <a:extLst>
                  <a:ext uri="{FF2B5EF4-FFF2-40B4-BE49-F238E27FC236}">
                    <a16:creationId xmlns:a16="http://schemas.microsoft.com/office/drawing/2014/main" id="{E99B5510-0BC5-4BAF-BAC5-DFD391B5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687"/>
                <a:ext cx="13" cy="12"/>
              </a:xfrm>
              <a:custGeom>
                <a:avLst/>
                <a:gdLst>
                  <a:gd name="T0" fmla="*/ 2 w 37"/>
                  <a:gd name="T1" fmla="*/ 37 h 37"/>
                  <a:gd name="T2" fmla="*/ 9 w 37"/>
                  <a:gd name="T3" fmla="*/ 34 h 37"/>
                  <a:gd name="T4" fmla="*/ 15 w 37"/>
                  <a:gd name="T5" fmla="*/ 31 h 37"/>
                  <a:gd name="T6" fmla="*/ 21 w 37"/>
                  <a:gd name="T7" fmla="*/ 29 h 37"/>
                  <a:gd name="T8" fmla="*/ 28 w 37"/>
                  <a:gd name="T9" fmla="*/ 27 h 37"/>
                  <a:gd name="T10" fmla="*/ 31 w 37"/>
                  <a:gd name="T11" fmla="*/ 23 h 37"/>
                  <a:gd name="T12" fmla="*/ 35 w 37"/>
                  <a:gd name="T13" fmla="*/ 17 h 37"/>
                  <a:gd name="T14" fmla="*/ 37 w 37"/>
                  <a:gd name="T15" fmla="*/ 10 h 37"/>
                  <a:gd name="T16" fmla="*/ 36 w 37"/>
                  <a:gd name="T17" fmla="*/ 0 h 37"/>
                  <a:gd name="T18" fmla="*/ 34 w 37"/>
                  <a:gd name="T19" fmla="*/ 0 h 37"/>
                  <a:gd name="T20" fmla="*/ 35 w 37"/>
                  <a:gd name="T21" fmla="*/ 10 h 37"/>
                  <a:gd name="T22" fmla="*/ 34 w 37"/>
                  <a:gd name="T23" fmla="*/ 17 h 37"/>
                  <a:gd name="T24" fmla="*/ 30 w 37"/>
                  <a:gd name="T25" fmla="*/ 21 h 37"/>
                  <a:gd name="T26" fmla="*/ 26 w 37"/>
                  <a:gd name="T27" fmla="*/ 25 h 37"/>
                  <a:gd name="T28" fmla="*/ 19 w 37"/>
                  <a:gd name="T29" fmla="*/ 29 h 37"/>
                  <a:gd name="T30" fmla="*/ 15 w 37"/>
                  <a:gd name="T31" fmla="*/ 30 h 37"/>
                  <a:gd name="T32" fmla="*/ 8 w 37"/>
                  <a:gd name="T33" fmla="*/ 32 h 37"/>
                  <a:gd name="T34" fmla="*/ 0 w 37"/>
                  <a:gd name="T35" fmla="*/ 35 h 37"/>
                  <a:gd name="T36" fmla="*/ 2 w 3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7">
                    <a:moveTo>
                      <a:pt x="2" y="37"/>
                    </a:moveTo>
                    <a:lnTo>
                      <a:pt x="9" y="34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8" y="27"/>
                    </a:lnTo>
                    <a:lnTo>
                      <a:pt x="31" y="23"/>
                    </a:lnTo>
                    <a:lnTo>
                      <a:pt x="35" y="17"/>
                    </a:lnTo>
                    <a:lnTo>
                      <a:pt x="37" y="1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5" y="10"/>
                    </a:lnTo>
                    <a:lnTo>
                      <a:pt x="34" y="17"/>
                    </a:lnTo>
                    <a:lnTo>
                      <a:pt x="30" y="21"/>
                    </a:lnTo>
                    <a:lnTo>
                      <a:pt x="26" y="25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8" y="32"/>
                    </a:lnTo>
                    <a:lnTo>
                      <a:pt x="0" y="35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5" name="Freeform 213">
                <a:extLst>
                  <a:ext uri="{FF2B5EF4-FFF2-40B4-BE49-F238E27FC236}">
                    <a16:creationId xmlns:a16="http://schemas.microsoft.com/office/drawing/2014/main" id="{558D880C-14AF-4DF0-9E14-49A34446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99"/>
                <a:ext cx="38" cy="4"/>
              </a:xfrm>
              <a:custGeom>
                <a:avLst/>
                <a:gdLst>
                  <a:gd name="T0" fmla="*/ 0 w 113"/>
                  <a:gd name="T1" fmla="*/ 3 h 13"/>
                  <a:gd name="T2" fmla="*/ 13 w 113"/>
                  <a:gd name="T3" fmla="*/ 9 h 13"/>
                  <a:gd name="T4" fmla="*/ 28 w 113"/>
                  <a:gd name="T5" fmla="*/ 12 h 13"/>
                  <a:gd name="T6" fmla="*/ 43 w 113"/>
                  <a:gd name="T7" fmla="*/ 13 h 13"/>
                  <a:gd name="T8" fmla="*/ 57 w 113"/>
                  <a:gd name="T9" fmla="*/ 13 h 13"/>
                  <a:gd name="T10" fmla="*/ 72 w 113"/>
                  <a:gd name="T11" fmla="*/ 12 h 13"/>
                  <a:gd name="T12" fmla="*/ 86 w 113"/>
                  <a:gd name="T13" fmla="*/ 10 h 13"/>
                  <a:gd name="T14" fmla="*/ 100 w 113"/>
                  <a:gd name="T15" fmla="*/ 5 h 13"/>
                  <a:gd name="T16" fmla="*/ 113 w 113"/>
                  <a:gd name="T17" fmla="*/ 1 h 13"/>
                  <a:gd name="T18" fmla="*/ 111 w 113"/>
                  <a:gd name="T19" fmla="*/ 0 h 13"/>
                  <a:gd name="T20" fmla="*/ 97 w 113"/>
                  <a:gd name="T21" fmla="*/ 4 h 13"/>
                  <a:gd name="T22" fmla="*/ 86 w 113"/>
                  <a:gd name="T23" fmla="*/ 8 h 13"/>
                  <a:gd name="T24" fmla="*/ 72 w 113"/>
                  <a:gd name="T25" fmla="*/ 12 h 13"/>
                  <a:gd name="T26" fmla="*/ 57 w 113"/>
                  <a:gd name="T27" fmla="*/ 12 h 13"/>
                  <a:gd name="T28" fmla="*/ 43 w 113"/>
                  <a:gd name="T29" fmla="*/ 12 h 13"/>
                  <a:gd name="T30" fmla="*/ 28 w 113"/>
                  <a:gd name="T31" fmla="*/ 11 h 13"/>
                  <a:gd name="T32" fmla="*/ 13 w 113"/>
                  <a:gd name="T33" fmla="*/ 8 h 13"/>
                  <a:gd name="T34" fmla="*/ 1 w 113"/>
                  <a:gd name="T35" fmla="*/ 2 h 13"/>
                  <a:gd name="T36" fmla="*/ 0 w 113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0" y="3"/>
                    </a:moveTo>
                    <a:lnTo>
                      <a:pt x="13" y="9"/>
                    </a:lnTo>
                    <a:lnTo>
                      <a:pt x="28" y="12"/>
                    </a:lnTo>
                    <a:lnTo>
                      <a:pt x="43" y="13"/>
                    </a:lnTo>
                    <a:lnTo>
                      <a:pt x="57" y="13"/>
                    </a:lnTo>
                    <a:lnTo>
                      <a:pt x="72" y="12"/>
                    </a:lnTo>
                    <a:lnTo>
                      <a:pt x="86" y="10"/>
                    </a:lnTo>
                    <a:lnTo>
                      <a:pt x="100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97" y="4"/>
                    </a:lnTo>
                    <a:lnTo>
                      <a:pt x="86" y="8"/>
                    </a:lnTo>
                    <a:lnTo>
                      <a:pt x="72" y="12"/>
                    </a:lnTo>
                    <a:lnTo>
                      <a:pt x="57" y="12"/>
                    </a:lnTo>
                    <a:lnTo>
                      <a:pt x="43" y="12"/>
                    </a:lnTo>
                    <a:lnTo>
                      <a:pt x="28" y="11"/>
                    </a:lnTo>
                    <a:lnTo>
                      <a:pt x="13" y="8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6" name="Freeform 214">
                <a:extLst>
                  <a:ext uri="{FF2B5EF4-FFF2-40B4-BE49-F238E27FC236}">
                    <a16:creationId xmlns:a16="http://schemas.microsoft.com/office/drawing/2014/main" id="{5E40179C-BD3F-44E3-A2C2-6CBB17262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689"/>
                <a:ext cx="13" cy="11"/>
              </a:xfrm>
              <a:custGeom>
                <a:avLst/>
                <a:gdLst>
                  <a:gd name="T0" fmla="*/ 0 w 37"/>
                  <a:gd name="T1" fmla="*/ 0 h 33"/>
                  <a:gd name="T2" fmla="*/ 0 w 37"/>
                  <a:gd name="T3" fmla="*/ 10 h 33"/>
                  <a:gd name="T4" fmla="*/ 2 w 37"/>
                  <a:gd name="T5" fmla="*/ 17 h 33"/>
                  <a:gd name="T6" fmla="*/ 6 w 37"/>
                  <a:gd name="T7" fmla="*/ 23 h 33"/>
                  <a:gd name="T8" fmla="*/ 10 w 37"/>
                  <a:gd name="T9" fmla="*/ 25 h 33"/>
                  <a:gd name="T10" fmla="*/ 16 w 37"/>
                  <a:gd name="T11" fmla="*/ 28 h 33"/>
                  <a:gd name="T12" fmla="*/ 23 w 37"/>
                  <a:gd name="T13" fmla="*/ 30 h 33"/>
                  <a:gd name="T14" fmla="*/ 28 w 37"/>
                  <a:gd name="T15" fmla="*/ 31 h 33"/>
                  <a:gd name="T16" fmla="*/ 35 w 37"/>
                  <a:gd name="T17" fmla="*/ 33 h 33"/>
                  <a:gd name="T18" fmla="*/ 37 w 37"/>
                  <a:gd name="T19" fmla="*/ 32 h 33"/>
                  <a:gd name="T20" fmla="*/ 28 w 37"/>
                  <a:gd name="T21" fmla="*/ 30 h 33"/>
                  <a:gd name="T22" fmla="*/ 23 w 37"/>
                  <a:gd name="T23" fmla="*/ 28 h 33"/>
                  <a:gd name="T24" fmla="*/ 17 w 37"/>
                  <a:gd name="T25" fmla="*/ 25 h 33"/>
                  <a:gd name="T26" fmla="*/ 11 w 37"/>
                  <a:gd name="T27" fmla="*/ 23 h 33"/>
                  <a:gd name="T28" fmla="*/ 7 w 37"/>
                  <a:gd name="T29" fmla="*/ 21 h 33"/>
                  <a:gd name="T30" fmla="*/ 5 w 37"/>
                  <a:gd name="T31" fmla="*/ 16 h 33"/>
                  <a:gd name="T32" fmla="*/ 2 w 37"/>
                  <a:gd name="T33" fmla="*/ 10 h 33"/>
                  <a:gd name="T34" fmla="*/ 2 w 37"/>
                  <a:gd name="T35" fmla="*/ 0 h 33"/>
                  <a:gd name="T36" fmla="*/ 0 w 37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3" y="30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28" y="30"/>
                    </a:lnTo>
                    <a:lnTo>
                      <a:pt x="23" y="28"/>
                    </a:lnTo>
                    <a:lnTo>
                      <a:pt x="17" y="25"/>
                    </a:lnTo>
                    <a:lnTo>
                      <a:pt x="11" y="23"/>
                    </a:lnTo>
                    <a:lnTo>
                      <a:pt x="7" y="21"/>
                    </a:lnTo>
                    <a:lnTo>
                      <a:pt x="5" y="16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7" name="Freeform 215">
                <a:extLst>
                  <a:ext uri="{FF2B5EF4-FFF2-40B4-BE49-F238E27FC236}">
                    <a16:creationId xmlns:a16="http://schemas.microsoft.com/office/drawing/2014/main" id="{75F4A664-EB80-4654-91F9-81AAD6C4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58"/>
                <a:ext cx="2" cy="31"/>
              </a:xfrm>
              <a:custGeom>
                <a:avLst/>
                <a:gdLst>
                  <a:gd name="T0" fmla="*/ 0 w 6"/>
                  <a:gd name="T1" fmla="*/ 0 h 95"/>
                  <a:gd name="T2" fmla="*/ 1 w 6"/>
                  <a:gd name="T3" fmla="*/ 12 h 95"/>
                  <a:gd name="T4" fmla="*/ 3 w 6"/>
                  <a:gd name="T5" fmla="*/ 22 h 95"/>
                  <a:gd name="T6" fmla="*/ 3 w 6"/>
                  <a:gd name="T7" fmla="*/ 34 h 95"/>
                  <a:gd name="T8" fmla="*/ 3 w 6"/>
                  <a:gd name="T9" fmla="*/ 46 h 95"/>
                  <a:gd name="T10" fmla="*/ 3 w 6"/>
                  <a:gd name="T11" fmla="*/ 59 h 95"/>
                  <a:gd name="T12" fmla="*/ 3 w 6"/>
                  <a:gd name="T13" fmla="*/ 70 h 95"/>
                  <a:gd name="T14" fmla="*/ 1 w 6"/>
                  <a:gd name="T15" fmla="*/ 82 h 95"/>
                  <a:gd name="T16" fmla="*/ 1 w 6"/>
                  <a:gd name="T17" fmla="*/ 95 h 95"/>
                  <a:gd name="T18" fmla="*/ 3 w 6"/>
                  <a:gd name="T19" fmla="*/ 95 h 95"/>
                  <a:gd name="T20" fmla="*/ 4 w 6"/>
                  <a:gd name="T21" fmla="*/ 82 h 95"/>
                  <a:gd name="T22" fmla="*/ 4 w 6"/>
                  <a:gd name="T23" fmla="*/ 70 h 95"/>
                  <a:gd name="T24" fmla="*/ 6 w 6"/>
                  <a:gd name="T25" fmla="*/ 59 h 95"/>
                  <a:gd name="T26" fmla="*/ 6 w 6"/>
                  <a:gd name="T27" fmla="*/ 46 h 95"/>
                  <a:gd name="T28" fmla="*/ 6 w 6"/>
                  <a:gd name="T29" fmla="*/ 34 h 95"/>
                  <a:gd name="T30" fmla="*/ 4 w 6"/>
                  <a:gd name="T31" fmla="*/ 22 h 95"/>
                  <a:gd name="T32" fmla="*/ 4 w 6"/>
                  <a:gd name="T33" fmla="*/ 12 h 95"/>
                  <a:gd name="T34" fmla="*/ 1 w 6"/>
                  <a:gd name="T35" fmla="*/ 0 h 95"/>
                  <a:gd name="T36" fmla="*/ 0 w 6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5">
                    <a:moveTo>
                      <a:pt x="0" y="0"/>
                    </a:moveTo>
                    <a:lnTo>
                      <a:pt x="1" y="12"/>
                    </a:lnTo>
                    <a:lnTo>
                      <a:pt x="3" y="22"/>
                    </a:lnTo>
                    <a:lnTo>
                      <a:pt x="3" y="34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70"/>
                    </a:lnTo>
                    <a:lnTo>
                      <a:pt x="1" y="82"/>
                    </a:lnTo>
                    <a:lnTo>
                      <a:pt x="1" y="95"/>
                    </a:lnTo>
                    <a:lnTo>
                      <a:pt x="3" y="95"/>
                    </a:lnTo>
                    <a:lnTo>
                      <a:pt x="4" y="82"/>
                    </a:lnTo>
                    <a:lnTo>
                      <a:pt x="4" y="70"/>
                    </a:lnTo>
                    <a:lnTo>
                      <a:pt x="6" y="59"/>
                    </a:lnTo>
                    <a:lnTo>
                      <a:pt x="6" y="46"/>
                    </a:lnTo>
                    <a:lnTo>
                      <a:pt x="6" y="34"/>
                    </a:lnTo>
                    <a:lnTo>
                      <a:pt x="4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8" name="Freeform 216">
                <a:extLst>
                  <a:ext uri="{FF2B5EF4-FFF2-40B4-BE49-F238E27FC236}">
                    <a16:creationId xmlns:a16="http://schemas.microsoft.com/office/drawing/2014/main" id="{07ACB414-FDDA-49D3-BB16-3311BA50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642"/>
                <a:ext cx="13" cy="15"/>
              </a:xfrm>
              <a:custGeom>
                <a:avLst/>
                <a:gdLst>
                  <a:gd name="T0" fmla="*/ 37 w 37"/>
                  <a:gd name="T1" fmla="*/ 1 h 46"/>
                  <a:gd name="T2" fmla="*/ 29 w 37"/>
                  <a:gd name="T3" fmla="*/ 0 h 46"/>
                  <a:gd name="T4" fmla="*/ 22 w 37"/>
                  <a:gd name="T5" fmla="*/ 1 h 46"/>
                  <a:gd name="T6" fmla="*/ 16 w 37"/>
                  <a:gd name="T7" fmla="*/ 6 h 46"/>
                  <a:gd name="T8" fmla="*/ 10 w 37"/>
                  <a:gd name="T9" fmla="*/ 10 h 46"/>
                  <a:gd name="T10" fmla="*/ 5 w 37"/>
                  <a:gd name="T11" fmla="*/ 17 h 46"/>
                  <a:gd name="T12" fmla="*/ 2 w 37"/>
                  <a:gd name="T13" fmla="*/ 26 h 46"/>
                  <a:gd name="T14" fmla="*/ 0 w 37"/>
                  <a:gd name="T15" fmla="*/ 35 h 46"/>
                  <a:gd name="T16" fmla="*/ 2 w 37"/>
                  <a:gd name="T17" fmla="*/ 46 h 46"/>
                  <a:gd name="T18" fmla="*/ 3 w 37"/>
                  <a:gd name="T19" fmla="*/ 46 h 46"/>
                  <a:gd name="T20" fmla="*/ 3 w 37"/>
                  <a:gd name="T21" fmla="*/ 35 h 46"/>
                  <a:gd name="T22" fmla="*/ 4 w 37"/>
                  <a:gd name="T23" fmla="*/ 26 h 46"/>
                  <a:gd name="T24" fmla="*/ 8 w 37"/>
                  <a:gd name="T25" fmla="*/ 18 h 46"/>
                  <a:gd name="T26" fmla="*/ 11 w 37"/>
                  <a:gd name="T27" fmla="*/ 12 h 46"/>
                  <a:gd name="T28" fmla="*/ 18 w 37"/>
                  <a:gd name="T29" fmla="*/ 7 h 46"/>
                  <a:gd name="T30" fmla="*/ 23 w 37"/>
                  <a:gd name="T31" fmla="*/ 4 h 46"/>
                  <a:gd name="T32" fmla="*/ 29 w 37"/>
                  <a:gd name="T33" fmla="*/ 1 h 46"/>
                  <a:gd name="T34" fmla="*/ 37 w 37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6">
                    <a:moveTo>
                      <a:pt x="37" y="1"/>
                    </a:moveTo>
                    <a:lnTo>
                      <a:pt x="29" y="0"/>
                    </a:lnTo>
                    <a:lnTo>
                      <a:pt x="22" y="1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5" y="17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3" y="35"/>
                    </a:lnTo>
                    <a:lnTo>
                      <a:pt x="4" y="26"/>
                    </a:lnTo>
                    <a:lnTo>
                      <a:pt x="8" y="18"/>
                    </a:lnTo>
                    <a:lnTo>
                      <a:pt x="11" y="12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29" y="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9" name="Freeform 217">
                <a:extLst>
                  <a:ext uri="{FF2B5EF4-FFF2-40B4-BE49-F238E27FC236}">
                    <a16:creationId xmlns:a16="http://schemas.microsoft.com/office/drawing/2014/main" id="{4498AA2F-A59C-4681-88E1-8A6E1B215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1994"/>
                <a:ext cx="619" cy="262"/>
              </a:xfrm>
              <a:custGeom>
                <a:avLst/>
                <a:gdLst>
                  <a:gd name="T0" fmla="*/ 1573 w 1857"/>
                  <a:gd name="T1" fmla="*/ 602 h 788"/>
                  <a:gd name="T2" fmla="*/ 1567 w 1857"/>
                  <a:gd name="T3" fmla="*/ 618 h 788"/>
                  <a:gd name="T4" fmla="*/ 1531 w 1857"/>
                  <a:gd name="T5" fmla="*/ 671 h 788"/>
                  <a:gd name="T6" fmla="*/ 1486 w 1857"/>
                  <a:gd name="T7" fmla="*/ 717 h 788"/>
                  <a:gd name="T8" fmla="*/ 1456 w 1857"/>
                  <a:gd name="T9" fmla="*/ 745 h 788"/>
                  <a:gd name="T10" fmla="*/ 1415 w 1857"/>
                  <a:gd name="T11" fmla="*/ 768 h 788"/>
                  <a:gd name="T12" fmla="*/ 1359 w 1857"/>
                  <a:gd name="T13" fmla="*/ 782 h 788"/>
                  <a:gd name="T14" fmla="*/ 1312 w 1857"/>
                  <a:gd name="T15" fmla="*/ 788 h 788"/>
                  <a:gd name="T16" fmla="*/ 1260 w 1857"/>
                  <a:gd name="T17" fmla="*/ 784 h 788"/>
                  <a:gd name="T18" fmla="*/ 1181 w 1857"/>
                  <a:gd name="T19" fmla="*/ 770 h 788"/>
                  <a:gd name="T20" fmla="*/ 1082 w 1857"/>
                  <a:gd name="T21" fmla="*/ 743 h 788"/>
                  <a:gd name="T22" fmla="*/ 988 w 1857"/>
                  <a:gd name="T23" fmla="*/ 716 h 788"/>
                  <a:gd name="T24" fmla="*/ 911 w 1857"/>
                  <a:gd name="T25" fmla="*/ 703 h 788"/>
                  <a:gd name="T26" fmla="*/ 852 w 1857"/>
                  <a:gd name="T27" fmla="*/ 711 h 788"/>
                  <a:gd name="T28" fmla="*/ 792 w 1857"/>
                  <a:gd name="T29" fmla="*/ 729 h 788"/>
                  <a:gd name="T30" fmla="*/ 710 w 1857"/>
                  <a:gd name="T31" fmla="*/ 747 h 788"/>
                  <a:gd name="T32" fmla="*/ 597 w 1857"/>
                  <a:gd name="T33" fmla="*/ 761 h 788"/>
                  <a:gd name="T34" fmla="*/ 457 w 1857"/>
                  <a:gd name="T35" fmla="*/ 743 h 788"/>
                  <a:gd name="T36" fmla="*/ 336 w 1857"/>
                  <a:gd name="T37" fmla="*/ 622 h 788"/>
                  <a:gd name="T38" fmla="*/ 293 w 1857"/>
                  <a:gd name="T39" fmla="*/ 495 h 788"/>
                  <a:gd name="T40" fmla="*/ 262 w 1857"/>
                  <a:gd name="T41" fmla="*/ 418 h 788"/>
                  <a:gd name="T42" fmla="*/ 225 w 1857"/>
                  <a:gd name="T43" fmla="*/ 340 h 788"/>
                  <a:gd name="T44" fmla="*/ 172 w 1857"/>
                  <a:gd name="T45" fmla="*/ 294 h 788"/>
                  <a:gd name="T46" fmla="*/ 111 w 1857"/>
                  <a:gd name="T47" fmla="*/ 256 h 788"/>
                  <a:gd name="T48" fmla="*/ 68 w 1857"/>
                  <a:gd name="T49" fmla="*/ 225 h 788"/>
                  <a:gd name="T50" fmla="*/ 19 w 1857"/>
                  <a:gd name="T51" fmla="*/ 199 h 788"/>
                  <a:gd name="T52" fmla="*/ 0 w 1857"/>
                  <a:gd name="T53" fmla="*/ 127 h 788"/>
                  <a:gd name="T54" fmla="*/ 12 w 1857"/>
                  <a:gd name="T55" fmla="*/ 80 h 788"/>
                  <a:gd name="T56" fmla="*/ 50 w 1857"/>
                  <a:gd name="T57" fmla="*/ 41 h 788"/>
                  <a:gd name="T58" fmla="*/ 93 w 1857"/>
                  <a:gd name="T59" fmla="*/ 50 h 788"/>
                  <a:gd name="T60" fmla="*/ 166 w 1857"/>
                  <a:gd name="T61" fmla="*/ 97 h 788"/>
                  <a:gd name="T62" fmla="*/ 259 w 1857"/>
                  <a:gd name="T63" fmla="*/ 147 h 788"/>
                  <a:gd name="T64" fmla="*/ 338 w 1857"/>
                  <a:gd name="T65" fmla="*/ 148 h 788"/>
                  <a:gd name="T66" fmla="*/ 408 w 1857"/>
                  <a:gd name="T67" fmla="*/ 136 h 788"/>
                  <a:gd name="T68" fmla="*/ 481 w 1857"/>
                  <a:gd name="T69" fmla="*/ 115 h 788"/>
                  <a:gd name="T70" fmla="*/ 552 w 1857"/>
                  <a:gd name="T71" fmla="*/ 86 h 788"/>
                  <a:gd name="T72" fmla="*/ 598 w 1857"/>
                  <a:gd name="T73" fmla="*/ 83 h 788"/>
                  <a:gd name="T74" fmla="*/ 633 w 1857"/>
                  <a:gd name="T75" fmla="*/ 86 h 788"/>
                  <a:gd name="T76" fmla="*/ 679 w 1857"/>
                  <a:gd name="T77" fmla="*/ 65 h 788"/>
                  <a:gd name="T78" fmla="*/ 749 w 1857"/>
                  <a:gd name="T79" fmla="*/ 33 h 788"/>
                  <a:gd name="T80" fmla="*/ 822 w 1857"/>
                  <a:gd name="T81" fmla="*/ 6 h 788"/>
                  <a:gd name="T82" fmla="*/ 897 w 1857"/>
                  <a:gd name="T83" fmla="*/ 3 h 788"/>
                  <a:gd name="T84" fmla="*/ 933 w 1857"/>
                  <a:gd name="T85" fmla="*/ 9 h 788"/>
                  <a:gd name="T86" fmla="*/ 1061 w 1857"/>
                  <a:gd name="T87" fmla="*/ 0 h 788"/>
                  <a:gd name="T88" fmla="*/ 1154 w 1857"/>
                  <a:gd name="T89" fmla="*/ 15 h 788"/>
                  <a:gd name="T90" fmla="*/ 1205 w 1857"/>
                  <a:gd name="T91" fmla="*/ 47 h 788"/>
                  <a:gd name="T92" fmla="*/ 1260 w 1857"/>
                  <a:gd name="T93" fmla="*/ 83 h 788"/>
                  <a:gd name="T94" fmla="*/ 1299 w 1857"/>
                  <a:gd name="T95" fmla="*/ 109 h 788"/>
                  <a:gd name="T96" fmla="*/ 1329 w 1857"/>
                  <a:gd name="T97" fmla="*/ 120 h 788"/>
                  <a:gd name="T98" fmla="*/ 1383 w 1857"/>
                  <a:gd name="T99" fmla="*/ 104 h 788"/>
                  <a:gd name="T100" fmla="*/ 1480 w 1857"/>
                  <a:gd name="T101" fmla="*/ 104 h 788"/>
                  <a:gd name="T102" fmla="*/ 1618 w 1857"/>
                  <a:gd name="T103" fmla="*/ 132 h 788"/>
                  <a:gd name="T104" fmla="*/ 1769 w 1857"/>
                  <a:gd name="T105" fmla="*/ 78 h 788"/>
                  <a:gd name="T106" fmla="*/ 1846 w 1857"/>
                  <a:gd name="T107" fmla="*/ 160 h 788"/>
                  <a:gd name="T108" fmla="*/ 1855 w 1857"/>
                  <a:gd name="T109" fmla="*/ 229 h 788"/>
                  <a:gd name="T110" fmla="*/ 1835 w 1857"/>
                  <a:gd name="T111" fmla="*/ 281 h 788"/>
                  <a:gd name="T112" fmla="*/ 1778 w 1857"/>
                  <a:gd name="T113" fmla="*/ 331 h 788"/>
                  <a:gd name="T114" fmla="*/ 1727 w 1857"/>
                  <a:gd name="T115" fmla="*/ 387 h 788"/>
                  <a:gd name="T116" fmla="*/ 1688 w 1857"/>
                  <a:gd name="T117" fmla="*/ 447 h 788"/>
                  <a:gd name="T118" fmla="*/ 1643 w 1857"/>
                  <a:gd name="T119" fmla="*/ 497 h 788"/>
                  <a:gd name="T120" fmla="*/ 1608 w 1857"/>
                  <a:gd name="T121" fmla="*/ 534 h 788"/>
                  <a:gd name="T122" fmla="*/ 1589 w 1857"/>
                  <a:gd name="T123" fmla="*/ 56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57" h="788">
                    <a:moveTo>
                      <a:pt x="1584" y="579"/>
                    </a:moveTo>
                    <a:lnTo>
                      <a:pt x="1580" y="587"/>
                    </a:lnTo>
                    <a:lnTo>
                      <a:pt x="1577" y="594"/>
                    </a:lnTo>
                    <a:lnTo>
                      <a:pt x="1576" y="598"/>
                    </a:lnTo>
                    <a:lnTo>
                      <a:pt x="1573" y="602"/>
                    </a:lnTo>
                    <a:lnTo>
                      <a:pt x="1572" y="605"/>
                    </a:lnTo>
                    <a:lnTo>
                      <a:pt x="1571" y="608"/>
                    </a:lnTo>
                    <a:lnTo>
                      <a:pt x="1569" y="611"/>
                    </a:lnTo>
                    <a:lnTo>
                      <a:pt x="1569" y="614"/>
                    </a:lnTo>
                    <a:lnTo>
                      <a:pt x="1567" y="618"/>
                    </a:lnTo>
                    <a:lnTo>
                      <a:pt x="1562" y="626"/>
                    </a:lnTo>
                    <a:lnTo>
                      <a:pt x="1557" y="635"/>
                    </a:lnTo>
                    <a:lnTo>
                      <a:pt x="1549" y="646"/>
                    </a:lnTo>
                    <a:lnTo>
                      <a:pt x="1541" y="658"/>
                    </a:lnTo>
                    <a:lnTo>
                      <a:pt x="1531" y="671"/>
                    </a:lnTo>
                    <a:lnTo>
                      <a:pt x="1520" y="685"/>
                    </a:lnTo>
                    <a:lnTo>
                      <a:pt x="1505" y="698"/>
                    </a:lnTo>
                    <a:lnTo>
                      <a:pt x="1499" y="705"/>
                    </a:lnTo>
                    <a:lnTo>
                      <a:pt x="1492" y="710"/>
                    </a:lnTo>
                    <a:lnTo>
                      <a:pt x="1486" y="717"/>
                    </a:lnTo>
                    <a:lnTo>
                      <a:pt x="1480" y="724"/>
                    </a:lnTo>
                    <a:lnTo>
                      <a:pt x="1473" y="729"/>
                    </a:lnTo>
                    <a:lnTo>
                      <a:pt x="1467" y="735"/>
                    </a:lnTo>
                    <a:lnTo>
                      <a:pt x="1461" y="741"/>
                    </a:lnTo>
                    <a:lnTo>
                      <a:pt x="1456" y="745"/>
                    </a:lnTo>
                    <a:lnTo>
                      <a:pt x="1449" y="751"/>
                    </a:lnTo>
                    <a:lnTo>
                      <a:pt x="1441" y="755"/>
                    </a:lnTo>
                    <a:lnTo>
                      <a:pt x="1433" y="760"/>
                    </a:lnTo>
                    <a:lnTo>
                      <a:pt x="1424" y="764"/>
                    </a:lnTo>
                    <a:lnTo>
                      <a:pt x="1415" y="768"/>
                    </a:lnTo>
                    <a:lnTo>
                      <a:pt x="1405" y="772"/>
                    </a:lnTo>
                    <a:lnTo>
                      <a:pt x="1394" y="774"/>
                    </a:lnTo>
                    <a:lnTo>
                      <a:pt x="1383" y="778"/>
                    </a:lnTo>
                    <a:lnTo>
                      <a:pt x="1371" y="780"/>
                    </a:lnTo>
                    <a:lnTo>
                      <a:pt x="1359" y="782"/>
                    </a:lnTo>
                    <a:lnTo>
                      <a:pt x="1349" y="783"/>
                    </a:lnTo>
                    <a:lnTo>
                      <a:pt x="1339" y="786"/>
                    </a:lnTo>
                    <a:lnTo>
                      <a:pt x="1330" y="787"/>
                    </a:lnTo>
                    <a:lnTo>
                      <a:pt x="1321" y="788"/>
                    </a:lnTo>
                    <a:lnTo>
                      <a:pt x="1312" y="788"/>
                    </a:lnTo>
                    <a:lnTo>
                      <a:pt x="1303" y="788"/>
                    </a:lnTo>
                    <a:lnTo>
                      <a:pt x="1293" y="788"/>
                    </a:lnTo>
                    <a:lnTo>
                      <a:pt x="1283" y="787"/>
                    </a:lnTo>
                    <a:lnTo>
                      <a:pt x="1272" y="786"/>
                    </a:lnTo>
                    <a:lnTo>
                      <a:pt x="1260" y="784"/>
                    </a:lnTo>
                    <a:lnTo>
                      <a:pt x="1247" y="782"/>
                    </a:lnTo>
                    <a:lnTo>
                      <a:pt x="1234" y="780"/>
                    </a:lnTo>
                    <a:lnTo>
                      <a:pt x="1217" y="777"/>
                    </a:lnTo>
                    <a:lnTo>
                      <a:pt x="1199" y="773"/>
                    </a:lnTo>
                    <a:lnTo>
                      <a:pt x="1181" y="770"/>
                    </a:lnTo>
                    <a:lnTo>
                      <a:pt x="1161" y="764"/>
                    </a:lnTo>
                    <a:lnTo>
                      <a:pt x="1141" y="760"/>
                    </a:lnTo>
                    <a:lnTo>
                      <a:pt x="1122" y="754"/>
                    </a:lnTo>
                    <a:lnTo>
                      <a:pt x="1103" y="750"/>
                    </a:lnTo>
                    <a:lnTo>
                      <a:pt x="1082" y="743"/>
                    </a:lnTo>
                    <a:lnTo>
                      <a:pt x="1062" y="737"/>
                    </a:lnTo>
                    <a:lnTo>
                      <a:pt x="1043" y="732"/>
                    </a:lnTo>
                    <a:lnTo>
                      <a:pt x="1024" y="727"/>
                    </a:lnTo>
                    <a:lnTo>
                      <a:pt x="1006" y="722"/>
                    </a:lnTo>
                    <a:lnTo>
                      <a:pt x="988" y="716"/>
                    </a:lnTo>
                    <a:lnTo>
                      <a:pt x="970" y="713"/>
                    </a:lnTo>
                    <a:lnTo>
                      <a:pt x="953" y="708"/>
                    </a:lnTo>
                    <a:lnTo>
                      <a:pt x="939" y="706"/>
                    </a:lnTo>
                    <a:lnTo>
                      <a:pt x="924" y="704"/>
                    </a:lnTo>
                    <a:lnTo>
                      <a:pt x="911" y="703"/>
                    </a:lnTo>
                    <a:lnTo>
                      <a:pt x="898" y="704"/>
                    </a:lnTo>
                    <a:lnTo>
                      <a:pt x="886" y="705"/>
                    </a:lnTo>
                    <a:lnTo>
                      <a:pt x="875" y="706"/>
                    </a:lnTo>
                    <a:lnTo>
                      <a:pt x="864" y="708"/>
                    </a:lnTo>
                    <a:lnTo>
                      <a:pt x="852" y="711"/>
                    </a:lnTo>
                    <a:lnTo>
                      <a:pt x="841" y="715"/>
                    </a:lnTo>
                    <a:lnTo>
                      <a:pt x="830" y="718"/>
                    </a:lnTo>
                    <a:lnTo>
                      <a:pt x="819" y="722"/>
                    </a:lnTo>
                    <a:lnTo>
                      <a:pt x="805" y="725"/>
                    </a:lnTo>
                    <a:lnTo>
                      <a:pt x="792" y="729"/>
                    </a:lnTo>
                    <a:lnTo>
                      <a:pt x="778" y="733"/>
                    </a:lnTo>
                    <a:lnTo>
                      <a:pt x="763" y="737"/>
                    </a:lnTo>
                    <a:lnTo>
                      <a:pt x="746" y="741"/>
                    </a:lnTo>
                    <a:lnTo>
                      <a:pt x="729" y="744"/>
                    </a:lnTo>
                    <a:lnTo>
                      <a:pt x="710" y="747"/>
                    </a:lnTo>
                    <a:lnTo>
                      <a:pt x="689" y="750"/>
                    </a:lnTo>
                    <a:lnTo>
                      <a:pt x="670" y="753"/>
                    </a:lnTo>
                    <a:lnTo>
                      <a:pt x="647" y="755"/>
                    </a:lnTo>
                    <a:lnTo>
                      <a:pt x="624" y="759"/>
                    </a:lnTo>
                    <a:lnTo>
                      <a:pt x="597" y="761"/>
                    </a:lnTo>
                    <a:lnTo>
                      <a:pt x="570" y="762"/>
                    </a:lnTo>
                    <a:lnTo>
                      <a:pt x="542" y="762"/>
                    </a:lnTo>
                    <a:lnTo>
                      <a:pt x="513" y="757"/>
                    </a:lnTo>
                    <a:lnTo>
                      <a:pt x="485" y="753"/>
                    </a:lnTo>
                    <a:lnTo>
                      <a:pt x="457" y="743"/>
                    </a:lnTo>
                    <a:lnTo>
                      <a:pt x="430" y="728"/>
                    </a:lnTo>
                    <a:lnTo>
                      <a:pt x="403" y="710"/>
                    </a:lnTo>
                    <a:lnTo>
                      <a:pt x="379" y="687"/>
                    </a:lnTo>
                    <a:lnTo>
                      <a:pt x="356" y="658"/>
                    </a:lnTo>
                    <a:lnTo>
                      <a:pt x="336" y="622"/>
                    </a:lnTo>
                    <a:lnTo>
                      <a:pt x="318" y="579"/>
                    </a:lnTo>
                    <a:lnTo>
                      <a:pt x="303" y="529"/>
                    </a:lnTo>
                    <a:lnTo>
                      <a:pt x="301" y="520"/>
                    </a:lnTo>
                    <a:lnTo>
                      <a:pt x="297" y="508"/>
                    </a:lnTo>
                    <a:lnTo>
                      <a:pt x="293" y="495"/>
                    </a:lnTo>
                    <a:lnTo>
                      <a:pt x="287" y="482"/>
                    </a:lnTo>
                    <a:lnTo>
                      <a:pt x="283" y="466"/>
                    </a:lnTo>
                    <a:lnTo>
                      <a:pt x="275" y="450"/>
                    </a:lnTo>
                    <a:lnTo>
                      <a:pt x="268" y="434"/>
                    </a:lnTo>
                    <a:lnTo>
                      <a:pt x="262" y="418"/>
                    </a:lnTo>
                    <a:lnTo>
                      <a:pt x="254" y="400"/>
                    </a:lnTo>
                    <a:lnTo>
                      <a:pt x="247" y="383"/>
                    </a:lnTo>
                    <a:lnTo>
                      <a:pt x="239" y="368"/>
                    </a:lnTo>
                    <a:lnTo>
                      <a:pt x="232" y="353"/>
                    </a:lnTo>
                    <a:lnTo>
                      <a:pt x="225" y="340"/>
                    </a:lnTo>
                    <a:lnTo>
                      <a:pt x="218" y="328"/>
                    </a:lnTo>
                    <a:lnTo>
                      <a:pt x="212" y="318"/>
                    </a:lnTo>
                    <a:lnTo>
                      <a:pt x="207" y="309"/>
                    </a:lnTo>
                    <a:lnTo>
                      <a:pt x="189" y="302"/>
                    </a:lnTo>
                    <a:lnTo>
                      <a:pt x="172" y="294"/>
                    </a:lnTo>
                    <a:lnTo>
                      <a:pt x="157" y="286"/>
                    </a:lnTo>
                    <a:lnTo>
                      <a:pt x="144" y="279"/>
                    </a:lnTo>
                    <a:lnTo>
                      <a:pt x="132" y="271"/>
                    </a:lnTo>
                    <a:lnTo>
                      <a:pt x="121" y="263"/>
                    </a:lnTo>
                    <a:lnTo>
                      <a:pt x="111" y="256"/>
                    </a:lnTo>
                    <a:lnTo>
                      <a:pt x="101" y="248"/>
                    </a:lnTo>
                    <a:lnTo>
                      <a:pt x="93" y="240"/>
                    </a:lnTo>
                    <a:lnTo>
                      <a:pt x="84" y="235"/>
                    </a:lnTo>
                    <a:lnTo>
                      <a:pt x="75" y="229"/>
                    </a:lnTo>
                    <a:lnTo>
                      <a:pt x="68" y="225"/>
                    </a:lnTo>
                    <a:lnTo>
                      <a:pt x="59" y="221"/>
                    </a:lnTo>
                    <a:lnTo>
                      <a:pt x="49" y="219"/>
                    </a:lnTo>
                    <a:lnTo>
                      <a:pt x="40" y="218"/>
                    </a:lnTo>
                    <a:lnTo>
                      <a:pt x="28" y="219"/>
                    </a:lnTo>
                    <a:lnTo>
                      <a:pt x="19" y="199"/>
                    </a:lnTo>
                    <a:lnTo>
                      <a:pt x="14" y="182"/>
                    </a:lnTo>
                    <a:lnTo>
                      <a:pt x="8" y="166"/>
                    </a:lnTo>
                    <a:lnTo>
                      <a:pt x="5" y="152"/>
                    </a:lnTo>
                    <a:lnTo>
                      <a:pt x="1" y="139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1" y="107"/>
                    </a:lnTo>
                    <a:lnTo>
                      <a:pt x="4" y="97"/>
                    </a:lnTo>
                    <a:lnTo>
                      <a:pt x="8" y="89"/>
                    </a:lnTo>
                    <a:lnTo>
                      <a:pt x="12" y="80"/>
                    </a:lnTo>
                    <a:lnTo>
                      <a:pt x="17" y="73"/>
                    </a:lnTo>
                    <a:lnTo>
                      <a:pt x="24" y="64"/>
                    </a:lnTo>
                    <a:lnTo>
                      <a:pt x="32" y="58"/>
                    </a:lnTo>
                    <a:lnTo>
                      <a:pt x="41" y="50"/>
                    </a:lnTo>
                    <a:lnTo>
                      <a:pt x="50" y="41"/>
                    </a:lnTo>
                    <a:lnTo>
                      <a:pt x="55" y="38"/>
                    </a:lnTo>
                    <a:lnTo>
                      <a:pt x="63" y="37"/>
                    </a:lnTo>
                    <a:lnTo>
                      <a:pt x="72" y="40"/>
                    </a:lnTo>
                    <a:lnTo>
                      <a:pt x="82" y="44"/>
                    </a:lnTo>
                    <a:lnTo>
                      <a:pt x="93" y="50"/>
                    </a:lnTo>
                    <a:lnTo>
                      <a:pt x="105" y="56"/>
                    </a:lnTo>
                    <a:lnTo>
                      <a:pt x="119" y="65"/>
                    </a:lnTo>
                    <a:lnTo>
                      <a:pt x="134" y="74"/>
                    </a:lnTo>
                    <a:lnTo>
                      <a:pt x="148" y="86"/>
                    </a:lnTo>
                    <a:lnTo>
                      <a:pt x="166" y="97"/>
                    </a:lnTo>
                    <a:lnTo>
                      <a:pt x="183" y="107"/>
                    </a:lnTo>
                    <a:lnTo>
                      <a:pt x="201" y="118"/>
                    </a:lnTo>
                    <a:lnTo>
                      <a:pt x="220" y="129"/>
                    </a:lnTo>
                    <a:lnTo>
                      <a:pt x="239" y="139"/>
                    </a:lnTo>
                    <a:lnTo>
                      <a:pt x="259" y="147"/>
                    </a:lnTo>
                    <a:lnTo>
                      <a:pt x="280" y="155"/>
                    </a:lnTo>
                    <a:lnTo>
                      <a:pt x="294" y="154"/>
                    </a:lnTo>
                    <a:lnTo>
                      <a:pt x="309" y="152"/>
                    </a:lnTo>
                    <a:lnTo>
                      <a:pt x="323" y="151"/>
                    </a:lnTo>
                    <a:lnTo>
                      <a:pt x="338" y="148"/>
                    </a:lnTo>
                    <a:lnTo>
                      <a:pt x="350" y="146"/>
                    </a:lnTo>
                    <a:lnTo>
                      <a:pt x="365" y="144"/>
                    </a:lnTo>
                    <a:lnTo>
                      <a:pt x="379" y="142"/>
                    </a:lnTo>
                    <a:lnTo>
                      <a:pt x="394" y="139"/>
                    </a:lnTo>
                    <a:lnTo>
                      <a:pt x="408" y="136"/>
                    </a:lnTo>
                    <a:lnTo>
                      <a:pt x="423" y="133"/>
                    </a:lnTo>
                    <a:lnTo>
                      <a:pt x="437" y="129"/>
                    </a:lnTo>
                    <a:lnTo>
                      <a:pt x="451" y="125"/>
                    </a:lnTo>
                    <a:lnTo>
                      <a:pt x="467" y="120"/>
                    </a:lnTo>
                    <a:lnTo>
                      <a:pt x="481" y="115"/>
                    </a:lnTo>
                    <a:lnTo>
                      <a:pt x="496" y="108"/>
                    </a:lnTo>
                    <a:lnTo>
                      <a:pt x="511" y="101"/>
                    </a:lnTo>
                    <a:lnTo>
                      <a:pt x="526" y="95"/>
                    </a:lnTo>
                    <a:lnTo>
                      <a:pt x="540" y="90"/>
                    </a:lnTo>
                    <a:lnTo>
                      <a:pt x="552" y="86"/>
                    </a:lnTo>
                    <a:lnTo>
                      <a:pt x="562" y="84"/>
                    </a:lnTo>
                    <a:lnTo>
                      <a:pt x="573" y="83"/>
                    </a:lnTo>
                    <a:lnTo>
                      <a:pt x="582" y="82"/>
                    </a:lnTo>
                    <a:lnTo>
                      <a:pt x="591" y="83"/>
                    </a:lnTo>
                    <a:lnTo>
                      <a:pt x="598" y="83"/>
                    </a:lnTo>
                    <a:lnTo>
                      <a:pt x="606" y="84"/>
                    </a:lnTo>
                    <a:lnTo>
                      <a:pt x="614" y="84"/>
                    </a:lnTo>
                    <a:lnTo>
                      <a:pt x="620" y="86"/>
                    </a:lnTo>
                    <a:lnTo>
                      <a:pt x="627" y="86"/>
                    </a:lnTo>
                    <a:lnTo>
                      <a:pt x="633" y="86"/>
                    </a:lnTo>
                    <a:lnTo>
                      <a:pt x="639" y="84"/>
                    </a:lnTo>
                    <a:lnTo>
                      <a:pt x="647" y="82"/>
                    </a:lnTo>
                    <a:lnTo>
                      <a:pt x="653" y="78"/>
                    </a:lnTo>
                    <a:lnTo>
                      <a:pt x="665" y="73"/>
                    </a:lnTo>
                    <a:lnTo>
                      <a:pt x="679" y="65"/>
                    </a:lnTo>
                    <a:lnTo>
                      <a:pt x="691" y="60"/>
                    </a:lnTo>
                    <a:lnTo>
                      <a:pt x="706" y="53"/>
                    </a:lnTo>
                    <a:lnTo>
                      <a:pt x="720" y="45"/>
                    </a:lnTo>
                    <a:lnTo>
                      <a:pt x="734" y="38"/>
                    </a:lnTo>
                    <a:lnTo>
                      <a:pt x="749" y="33"/>
                    </a:lnTo>
                    <a:lnTo>
                      <a:pt x="764" y="26"/>
                    </a:lnTo>
                    <a:lnTo>
                      <a:pt x="778" y="21"/>
                    </a:lnTo>
                    <a:lnTo>
                      <a:pt x="793" y="15"/>
                    </a:lnTo>
                    <a:lnTo>
                      <a:pt x="808" y="10"/>
                    </a:lnTo>
                    <a:lnTo>
                      <a:pt x="822" y="6"/>
                    </a:lnTo>
                    <a:lnTo>
                      <a:pt x="837" y="4"/>
                    </a:lnTo>
                    <a:lnTo>
                      <a:pt x="851" y="1"/>
                    </a:lnTo>
                    <a:lnTo>
                      <a:pt x="864" y="0"/>
                    </a:lnTo>
                    <a:lnTo>
                      <a:pt x="877" y="0"/>
                    </a:lnTo>
                    <a:lnTo>
                      <a:pt x="897" y="3"/>
                    </a:lnTo>
                    <a:lnTo>
                      <a:pt x="910" y="5"/>
                    </a:lnTo>
                    <a:lnTo>
                      <a:pt x="916" y="7"/>
                    </a:lnTo>
                    <a:lnTo>
                      <a:pt x="921" y="8"/>
                    </a:lnTo>
                    <a:lnTo>
                      <a:pt x="925" y="9"/>
                    </a:lnTo>
                    <a:lnTo>
                      <a:pt x="933" y="9"/>
                    </a:lnTo>
                    <a:lnTo>
                      <a:pt x="944" y="8"/>
                    </a:lnTo>
                    <a:lnTo>
                      <a:pt x="966" y="6"/>
                    </a:lnTo>
                    <a:lnTo>
                      <a:pt x="1002" y="3"/>
                    </a:lnTo>
                    <a:lnTo>
                      <a:pt x="1033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3"/>
                    </a:lnTo>
                    <a:lnTo>
                      <a:pt x="1124" y="6"/>
                    </a:lnTo>
                    <a:lnTo>
                      <a:pt x="1140" y="9"/>
                    </a:lnTo>
                    <a:lnTo>
                      <a:pt x="1154" y="15"/>
                    </a:lnTo>
                    <a:lnTo>
                      <a:pt x="1166" y="21"/>
                    </a:lnTo>
                    <a:lnTo>
                      <a:pt x="1177" y="26"/>
                    </a:lnTo>
                    <a:lnTo>
                      <a:pt x="1187" y="33"/>
                    </a:lnTo>
                    <a:lnTo>
                      <a:pt x="1196" y="40"/>
                    </a:lnTo>
                    <a:lnTo>
                      <a:pt x="1205" y="47"/>
                    </a:lnTo>
                    <a:lnTo>
                      <a:pt x="1214" y="55"/>
                    </a:lnTo>
                    <a:lnTo>
                      <a:pt x="1225" y="63"/>
                    </a:lnTo>
                    <a:lnTo>
                      <a:pt x="1235" y="71"/>
                    </a:lnTo>
                    <a:lnTo>
                      <a:pt x="1248" y="78"/>
                    </a:lnTo>
                    <a:lnTo>
                      <a:pt x="1260" y="83"/>
                    </a:lnTo>
                    <a:lnTo>
                      <a:pt x="1270" y="90"/>
                    </a:lnTo>
                    <a:lnTo>
                      <a:pt x="1277" y="95"/>
                    </a:lnTo>
                    <a:lnTo>
                      <a:pt x="1286" y="100"/>
                    </a:lnTo>
                    <a:lnTo>
                      <a:pt x="1292" y="105"/>
                    </a:lnTo>
                    <a:lnTo>
                      <a:pt x="1299" y="109"/>
                    </a:lnTo>
                    <a:lnTo>
                      <a:pt x="1304" y="113"/>
                    </a:lnTo>
                    <a:lnTo>
                      <a:pt x="1310" y="116"/>
                    </a:lnTo>
                    <a:lnTo>
                      <a:pt x="1316" y="118"/>
                    </a:lnTo>
                    <a:lnTo>
                      <a:pt x="1321" y="119"/>
                    </a:lnTo>
                    <a:lnTo>
                      <a:pt x="1329" y="120"/>
                    </a:lnTo>
                    <a:lnTo>
                      <a:pt x="1337" y="120"/>
                    </a:lnTo>
                    <a:lnTo>
                      <a:pt x="1346" y="120"/>
                    </a:lnTo>
                    <a:lnTo>
                      <a:pt x="1356" y="119"/>
                    </a:lnTo>
                    <a:lnTo>
                      <a:pt x="1369" y="117"/>
                    </a:lnTo>
                    <a:lnTo>
                      <a:pt x="1383" y="104"/>
                    </a:lnTo>
                    <a:lnTo>
                      <a:pt x="1397" y="96"/>
                    </a:lnTo>
                    <a:lnTo>
                      <a:pt x="1414" y="93"/>
                    </a:lnTo>
                    <a:lnTo>
                      <a:pt x="1434" y="93"/>
                    </a:lnTo>
                    <a:lnTo>
                      <a:pt x="1457" y="98"/>
                    </a:lnTo>
                    <a:lnTo>
                      <a:pt x="1480" y="104"/>
                    </a:lnTo>
                    <a:lnTo>
                      <a:pt x="1505" y="110"/>
                    </a:lnTo>
                    <a:lnTo>
                      <a:pt x="1533" y="117"/>
                    </a:lnTo>
                    <a:lnTo>
                      <a:pt x="1560" y="124"/>
                    </a:lnTo>
                    <a:lnTo>
                      <a:pt x="1589" y="129"/>
                    </a:lnTo>
                    <a:lnTo>
                      <a:pt x="1618" y="132"/>
                    </a:lnTo>
                    <a:lnTo>
                      <a:pt x="1649" y="132"/>
                    </a:lnTo>
                    <a:lnTo>
                      <a:pt x="1679" y="126"/>
                    </a:lnTo>
                    <a:lnTo>
                      <a:pt x="1709" y="116"/>
                    </a:lnTo>
                    <a:lnTo>
                      <a:pt x="1739" y="100"/>
                    </a:lnTo>
                    <a:lnTo>
                      <a:pt x="1769" y="78"/>
                    </a:lnTo>
                    <a:lnTo>
                      <a:pt x="1792" y="95"/>
                    </a:lnTo>
                    <a:lnTo>
                      <a:pt x="1811" y="113"/>
                    </a:lnTo>
                    <a:lnTo>
                      <a:pt x="1826" y="128"/>
                    </a:lnTo>
                    <a:lnTo>
                      <a:pt x="1838" y="144"/>
                    </a:lnTo>
                    <a:lnTo>
                      <a:pt x="1846" y="160"/>
                    </a:lnTo>
                    <a:lnTo>
                      <a:pt x="1853" y="175"/>
                    </a:lnTo>
                    <a:lnTo>
                      <a:pt x="1855" y="190"/>
                    </a:lnTo>
                    <a:lnTo>
                      <a:pt x="1857" y="204"/>
                    </a:lnTo>
                    <a:lnTo>
                      <a:pt x="1856" y="217"/>
                    </a:lnTo>
                    <a:lnTo>
                      <a:pt x="1855" y="229"/>
                    </a:lnTo>
                    <a:lnTo>
                      <a:pt x="1853" y="242"/>
                    </a:lnTo>
                    <a:lnTo>
                      <a:pt x="1847" y="253"/>
                    </a:lnTo>
                    <a:lnTo>
                      <a:pt x="1844" y="264"/>
                    </a:lnTo>
                    <a:lnTo>
                      <a:pt x="1839" y="272"/>
                    </a:lnTo>
                    <a:lnTo>
                      <a:pt x="1835" y="281"/>
                    </a:lnTo>
                    <a:lnTo>
                      <a:pt x="1831" y="289"/>
                    </a:lnTo>
                    <a:lnTo>
                      <a:pt x="1816" y="299"/>
                    </a:lnTo>
                    <a:lnTo>
                      <a:pt x="1802" y="309"/>
                    </a:lnTo>
                    <a:lnTo>
                      <a:pt x="1790" y="320"/>
                    </a:lnTo>
                    <a:lnTo>
                      <a:pt x="1778" y="331"/>
                    </a:lnTo>
                    <a:lnTo>
                      <a:pt x="1766" y="341"/>
                    </a:lnTo>
                    <a:lnTo>
                      <a:pt x="1756" y="353"/>
                    </a:lnTo>
                    <a:lnTo>
                      <a:pt x="1745" y="364"/>
                    </a:lnTo>
                    <a:lnTo>
                      <a:pt x="1736" y="375"/>
                    </a:lnTo>
                    <a:lnTo>
                      <a:pt x="1727" y="387"/>
                    </a:lnTo>
                    <a:lnTo>
                      <a:pt x="1718" y="400"/>
                    </a:lnTo>
                    <a:lnTo>
                      <a:pt x="1710" y="410"/>
                    </a:lnTo>
                    <a:lnTo>
                      <a:pt x="1704" y="422"/>
                    </a:lnTo>
                    <a:lnTo>
                      <a:pt x="1695" y="434"/>
                    </a:lnTo>
                    <a:lnTo>
                      <a:pt x="1688" y="447"/>
                    </a:lnTo>
                    <a:lnTo>
                      <a:pt x="1680" y="459"/>
                    </a:lnTo>
                    <a:lnTo>
                      <a:pt x="1673" y="471"/>
                    </a:lnTo>
                    <a:lnTo>
                      <a:pt x="1662" y="482"/>
                    </a:lnTo>
                    <a:lnTo>
                      <a:pt x="1652" y="489"/>
                    </a:lnTo>
                    <a:lnTo>
                      <a:pt x="1643" y="497"/>
                    </a:lnTo>
                    <a:lnTo>
                      <a:pt x="1635" y="505"/>
                    </a:lnTo>
                    <a:lnTo>
                      <a:pt x="1627" y="514"/>
                    </a:lnTo>
                    <a:lnTo>
                      <a:pt x="1621" y="521"/>
                    </a:lnTo>
                    <a:lnTo>
                      <a:pt x="1614" y="528"/>
                    </a:lnTo>
                    <a:lnTo>
                      <a:pt x="1608" y="534"/>
                    </a:lnTo>
                    <a:lnTo>
                      <a:pt x="1604" y="540"/>
                    </a:lnTo>
                    <a:lnTo>
                      <a:pt x="1599" y="547"/>
                    </a:lnTo>
                    <a:lnTo>
                      <a:pt x="1596" y="552"/>
                    </a:lnTo>
                    <a:lnTo>
                      <a:pt x="1593" y="558"/>
                    </a:lnTo>
                    <a:lnTo>
                      <a:pt x="1589" y="563"/>
                    </a:lnTo>
                    <a:lnTo>
                      <a:pt x="1587" y="569"/>
                    </a:lnTo>
                    <a:lnTo>
                      <a:pt x="1585" y="574"/>
                    </a:lnTo>
                    <a:lnTo>
                      <a:pt x="1584" y="579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0" name="Freeform 218">
                <a:extLst>
                  <a:ext uri="{FF2B5EF4-FFF2-40B4-BE49-F238E27FC236}">
                    <a16:creationId xmlns:a16="http://schemas.microsoft.com/office/drawing/2014/main" id="{887FA5AD-84FB-49DC-8F35-17AF3241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87"/>
                <a:ext cx="5" cy="11"/>
              </a:xfrm>
              <a:custGeom>
                <a:avLst/>
                <a:gdLst>
                  <a:gd name="T0" fmla="*/ 1 w 16"/>
                  <a:gd name="T1" fmla="*/ 35 h 35"/>
                  <a:gd name="T2" fmla="*/ 1 w 16"/>
                  <a:gd name="T3" fmla="*/ 35 h 35"/>
                  <a:gd name="T4" fmla="*/ 2 w 16"/>
                  <a:gd name="T5" fmla="*/ 30 h 35"/>
                  <a:gd name="T6" fmla="*/ 3 w 16"/>
                  <a:gd name="T7" fmla="*/ 28 h 35"/>
                  <a:gd name="T8" fmla="*/ 4 w 16"/>
                  <a:gd name="T9" fmla="*/ 25 h 35"/>
                  <a:gd name="T10" fmla="*/ 7 w 16"/>
                  <a:gd name="T11" fmla="*/ 23 h 35"/>
                  <a:gd name="T12" fmla="*/ 9 w 16"/>
                  <a:gd name="T13" fmla="*/ 19 h 35"/>
                  <a:gd name="T14" fmla="*/ 9 w 16"/>
                  <a:gd name="T15" fmla="*/ 15 h 35"/>
                  <a:gd name="T16" fmla="*/ 12 w 16"/>
                  <a:gd name="T17" fmla="*/ 8 h 35"/>
                  <a:gd name="T18" fmla="*/ 16 w 16"/>
                  <a:gd name="T19" fmla="*/ 0 h 35"/>
                  <a:gd name="T20" fmla="*/ 15 w 16"/>
                  <a:gd name="T21" fmla="*/ 0 h 35"/>
                  <a:gd name="T22" fmla="*/ 11 w 16"/>
                  <a:gd name="T23" fmla="*/ 7 h 35"/>
                  <a:gd name="T24" fmla="*/ 9 w 16"/>
                  <a:gd name="T25" fmla="*/ 14 h 35"/>
                  <a:gd name="T26" fmla="*/ 7 w 16"/>
                  <a:gd name="T27" fmla="*/ 18 h 35"/>
                  <a:gd name="T28" fmla="*/ 4 w 16"/>
                  <a:gd name="T29" fmla="*/ 20 h 35"/>
                  <a:gd name="T30" fmla="*/ 3 w 16"/>
                  <a:gd name="T31" fmla="*/ 25 h 35"/>
                  <a:gd name="T32" fmla="*/ 2 w 16"/>
                  <a:gd name="T33" fmla="*/ 27 h 35"/>
                  <a:gd name="T34" fmla="*/ 1 w 16"/>
                  <a:gd name="T35" fmla="*/ 30 h 35"/>
                  <a:gd name="T36" fmla="*/ 0 w 16"/>
                  <a:gd name="T37" fmla="*/ 35 h 35"/>
                  <a:gd name="T38" fmla="*/ 0 w 16"/>
                  <a:gd name="T39" fmla="*/ 34 h 35"/>
                  <a:gd name="T40" fmla="*/ 1 w 16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5">
                    <a:moveTo>
                      <a:pt x="1" y="35"/>
                    </a:moveTo>
                    <a:lnTo>
                      <a:pt x="1" y="35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1" name="Freeform 219">
                <a:extLst>
                  <a:ext uri="{FF2B5EF4-FFF2-40B4-BE49-F238E27FC236}">
                    <a16:creationId xmlns:a16="http://schemas.microsoft.com/office/drawing/2014/main" id="{4419D401-C509-4B85-970A-B6E839D9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198"/>
                <a:ext cx="22" cy="28"/>
              </a:xfrm>
              <a:custGeom>
                <a:avLst/>
                <a:gdLst>
                  <a:gd name="T0" fmla="*/ 2 w 65"/>
                  <a:gd name="T1" fmla="*/ 84 h 84"/>
                  <a:gd name="T2" fmla="*/ 16 w 65"/>
                  <a:gd name="T3" fmla="*/ 71 h 84"/>
                  <a:gd name="T4" fmla="*/ 27 w 65"/>
                  <a:gd name="T5" fmla="*/ 58 h 84"/>
                  <a:gd name="T6" fmla="*/ 37 w 65"/>
                  <a:gd name="T7" fmla="*/ 45 h 84"/>
                  <a:gd name="T8" fmla="*/ 46 w 65"/>
                  <a:gd name="T9" fmla="*/ 34 h 84"/>
                  <a:gd name="T10" fmla="*/ 53 w 65"/>
                  <a:gd name="T11" fmla="*/ 22 h 84"/>
                  <a:gd name="T12" fmla="*/ 58 w 65"/>
                  <a:gd name="T13" fmla="*/ 13 h 84"/>
                  <a:gd name="T14" fmla="*/ 62 w 65"/>
                  <a:gd name="T15" fmla="*/ 6 h 84"/>
                  <a:gd name="T16" fmla="*/ 65 w 65"/>
                  <a:gd name="T17" fmla="*/ 1 h 84"/>
                  <a:gd name="T18" fmla="*/ 63 w 65"/>
                  <a:gd name="T19" fmla="*/ 0 h 84"/>
                  <a:gd name="T20" fmla="*/ 61 w 65"/>
                  <a:gd name="T21" fmla="*/ 6 h 84"/>
                  <a:gd name="T22" fmla="*/ 57 w 65"/>
                  <a:gd name="T23" fmla="*/ 12 h 84"/>
                  <a:gd name="T24" fmla="*/ 52 w 65"/>
                  <a:gd name="T25" fmla="*/ 21 h 84"/>
                  <a:gd name="T26" fmla="*/ 44 w 65"/>
                  <a:gd name="T27" fmla="*/ 31 h 84"/>
                  <a:gd name="T28" fmla="*/ 36 w 65"/>
                  <a:gd name="T29" fmla="*/ 43 h 84"/>
                  <a:gd name="T30" fmla="*/ 26 w 65"/>
                  <a:gd name="T31" fmla="*/ 57 h 84"/>
                  <a:gd name="T32" fmla="*/ 15 w 65"/>
                  <a:gd name="T33" fmla="*/ 69 h 84"/>
                  <a:gd name="T34" fmla="*/ 0 w 65"/>
                  <a:gd name="T35" fmla="*/ 83 h 84"/>
                  <a:gd name="T36" fmla="*/ 2 w 65"/>
                  <a:gd name="T3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84">
                    <a:moveTo>
                      <a:pt x="2" y="84"/>
                    </a:moveTo>
                    <a:lnTo>
                      <a:pt x="16" y="71"/>
                    </a:lnTo>
                    <a:lnTo>
                      <a:pt x="27" y="58"/>
                    </a:lnTo>
                    <a:lnTo>
                      <a:pt x="37" y="45"/>
                    </a:lnTo>
                    <a:lnTo>
                      <a:pt x="46" y="34"/>
                    </a:lnTo>
                    <a:lnTo>
                      <a:pt x="53" y="22"/>
                    </a:lnTo>
                    <a:lnTo>
                      <a:pt x="58" y="13"/>
                    </a:lnTo>
                    <a:lnTo>
                      <a:pt x="62" y="6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7" y="12"/>
                    </a:lnTo>
                    <a:lnTo>
                      <a:pt x="52" y="21"/>
                    </a:lnTo>
                    <a:lnTo>
                      <a:pt x="44" y="31"/>
                    </a:lnTo>
                    <a:lnTo>
                      <a:pt x="36" y="43"/>
                    </a:lnTo>
                    <a:lnTo>
                      <a:pt x="26" y="57"/>
                    </a:lnTo>
                    <a:lnTo>
                      <a:pt x="15" y="69"/>
                    </a:lnTo>
                    <a:lnTo>
                      <a:pt x="0" y="8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2" name="Freeform 220">
                <a:extLst>
                  <a:ext uri="{FF2B5EF4-FFF2-40B4-BE49-F238E27FC236}">
                    <a16:creationId xmlns:a16="http://schemas.microsoft.com/office/drawing/2014/main" id="{CA218737-F488-40C6-82F1-DF0834081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226"/>
                <a:ext cx="42" cy="27"/>
              </a:xfrm>
              <a:custGeom>
                <a:avLst/>
                <a:gdLst>
                  <a:gd name="T0" fmla="*/ 0 w 124"/>
                  <a:gd name="T1" fmla="*/ 81 h 81"/>
                  <a:gd name="T2" fmla="*/ 13 w 124"/>
                  <a:gd name="T3" fmla="*/ 78 h 81"/>
                  <a:gd name="T4" fmla="*/ 24 w 124"/>
                  <a:gd name="T5" fmla="*/ 74 h 81"/>
                  <a:gd name="T6" fmla="*/ 34 w 124"/>
                  <a:gd name="T7" fmla="*/ 72 h 81"/>
                  <a:gd name="T8" fmla="*/ 43 w 124"/>
                  <a:gd name="T9" fmla="*/ 68 h 81"/>
                  <a:gd name="T10" fmla="*/ 52 w 124"/>
                  <a:gd name="T11" fmla="*/ 64 h 81"/>
                  <a:gd name="T12" fmla="*/ 59 w 124"/>
                  <a:gd name="T13" fmla="*/ 59 h 81"/>
                  <a:gd name="T14" fmla="*/ 66 w 124"/>
                  <a:gd name="T15" fmla="*/ 55 h 81"/>
                  <a:gd name="T16" fmla="*/ 74 w 124"/>
                  <a:gd name="T17" fmla="*/ 49 h 81"/>
                  <a:gd name="T18" fmla="*/ 79 w 124"/>
                  <a:gd name="T19" fmla="*/ 45 h 81"/>
                  <a:gd name="T20" fmla="*/ 86 w 124"/>
                  <a:gd name="T21" fmla="*/ 39 h 81"/>
                  <a:gd name="T22" fmla="*/ 92 w 124"/>
                  <a:gd name="T23" fmla="*/ 33 h 81"/>
                  <a:gd name="T24" fmla="*/ 97 w 124"/>
                  <a:gd name="T25" fmla="*/ 27 h 81"/>
                  <a:gd name="T26" fmla="*/ 104 w 124"/>
                  <a:gd name="T27" fmla="*/ 21 h 81"/>
                  <a:gd name="T28" fmla="*/ 110 w 124"/>
                  <a:gd name="T29" fmla="*/ 14 h 81"/>
                  <a:gd name="T30" fmla="*/ 117 w 124"/>
                  <a:gd name="T31" fmla="*/ 8 h 81"/>
                  <a:gd name="T32" fmla="*/ 124 w 124"/>
                  <a:gd name="T33" fmla="*/ 2 h 81"/>
                  <a:gd name="T34" fmla="*/ 122 w 124"/>
                  <a:gd name="T35" fmla="*/ 0 h 81"/>
                  <a:gd name="T36" fmla="*/ 115 w 124"/>
                  <a:gd name="T37" fmla="*/ 8 h 81"/>
                  <a:gd name="T38" fmla="*/ 110 w 124"/>
                  <a:gd name="T39" fmla="*/ 13 h 81"/>
                  <a:gd name="T40" fmla="*/ 103 w 124"/>
                  <a:gd name="T41" fmla="*/ 20 h 81"/>
                  <a:gd name="T42" fmla="*/ 97 w 124"/>
                  <a:gd name="T43" fmla="*/ 26 h 81"/>
                  <a:gd name="T44" fmla="*/ 89 w 124"/>
                  <a:gd name="T45" fmla="*/ 32 h 81"/>
                  <a:gd name="T46" fmla="*/ 84 w 124"/>
                  <a:gd name="T47" fmla="*/ 37 h 81"/>
                  <a:gd name="T48" fmla="*/ 77 w 124"/>
                  <a:gd name="T49" fmla="*/ 44 h 81"/>
                  <a:gd name="T50" fmla="*/ 71 w 124"/>
                  <a:gd name="T51" fmla="*/ 48 h 81"/>
                  <a:gd name="T52" fmla="*/ 65 w 124"/>
                  <a:gd name="T53" fmla="*/ 54 h 81"/>
                  <a:gd name="T54" fmla="*/ 58 w 124"/>
                  <a:gd name="T55" fmla="*/ 58 h 81"/>
                  <a:gd name="T56" fmla="*/ 51 w 124"/>
                  <a:gd name="T57" fmla="*/ 63 h 81"/>
                  <a:gd name="T58" fmla="*/ 42 w 124"/>
                  <a:gd name="T59" fmla="*/ 66 h 81"/>
                  <a:gd name="T60" fmla="*/ 32 w 124"/>
                  <a:gd name="T61" fmla="*/ 69 h 81"/>
                  <a:gd name="T62" fmla="*/ 23 w 124"/>
                  <a:gd name="T63" fmla="*/ 74 h 81"/>
                  <a:gd name="T64" fmla="*/ 13 w 124"/>
                  <a:gd name="T65" fmla="*/ 76 h 81"/>
                  <a:gd name="T66" fmla="*/ 0 w 124"/>
                  <a:gd name="T67" fmla="*/ 79 h 81"/>
                  <a:gd name="T68" fmla="*/ 0 w 124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3" y="78"/>
                    </a:lnTo>
                    <a:lnTo>
                      <a:pt x="24" y="74"/>
                    </a:lnTo>
                    <a:lnTo>
                      <a:pt x="34" y="72"/>
                    </a:lnTo>
                    <a:lnTo>
                      <a:pt x="43" y="68"/>
                    </a:lnTo>
                    <a:lnTo>
                      <a:pt x="52" y="64"/>
                    </a:lnTo>
                    <a:lnTo>
                      <a:pt x="59" y="59"/>
                    </a:lnTo>
                    <a:lnTo>
                      <a:pt x="66" y="55"/>
                    </a:lnTo>
                    <a:lnTo>
                      <a:pt x="74" y="49"/>
                    </a:lnTo>
                    <a:lnTo>
                      <a:pt x="79" y="45"/>
                    </a:lnTo>
                    <a:lnTo>
                      <a:pt x="86" y="39"/>
                    </a:lnTo>
                    <a:lnTo>
                      <a:pt x="92" y="33"/>
                    </a:lnTo>
                    <a:lnTo>
                      <a:pt x="97" y="27"/>
                    </a:lnTo>
                    <a:lnTo>
                      <a:pt x="104" y="21"/>
                    </a:lnTo>
                    <a:lnTo>
                      <a:pt x="110" y="14"/>
                    </a:lnTo>
                    <a:lnTo>
                      <a:pt x="117" y="8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15" y="8"/>
                    </a:lnTo>
                    <a:lnTo>
                      <a:pt x="110" y="13"/>
                    </a:lnTo>
                    <a:lnTo>
                      <a:pt x="103" y="20"/>
                    </a:lnTo>
                    <a:lnTo>
                      <a:pt x="97" y="26"/>
                    </a:lnTo>
                    <a:lnTo>
                      <a:pt x="89" y="32"/>
                    </a:lnTo>
                    <a:lnTo>
                      <a:pt x="84" y="37"/>
                    </a:lnTo>
                    <a:lnTo>
                      <a:pt x="77" y="44"/>
                    </a:lnTo>
                    <a:lnTo>
                      <a:pt x="71" y="48"/>
                    </a:lnTo>
                    <a:lnTo>
                      <a:pt x="65" y="54"/>
                    </a:lnTo>
                    <a:lnTo>
                      <a:pt x="58" y="58"/>
                    </a:lnTo>
                    <a:lnTo>
                      <a:pt x="51" y="63"/>
                    </a:lnTo>
                    <a:lnTo>
                      <a:pt x="42" y="66"/>
                    </a:lnTo>
                    <a:lnTo>
                      <a:pt x="32" y="69"/>
                    </a:lnTo>
                    <a:lnTo>
                      <a:pt x="23" y="74"/>
                    </a:lnTo>
                    <a:lnTo>
                      <a:pt x="13" y="7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3" name="Freeform 221">
                <a:extLst>
                  <a:ext uri="{FF2B5EF4-FFF2-40B4-BE49-F238E27FC236}">
                    <a16:creationId xmlns:a16="http://schemas.microsoft.com/office/drawing/2014/main" id="{D18E963D-7EF8-49C4-8571-1A19D60A0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251"/>
                <a:ext cx="62" cy="6"/>
              </a:xfrm>
              <a:custGeom>
                <a:avLst/>
                <a:gdLst>
                  <a:gd name="T0" fmla="*/ 0 w 184"/>
                  <a:gd name="T1" fmla="*/ 2 h 18"/>
                  <a:gd name="T2" fmla="*/ 18 w 184"/>
                  <a:gd name="T3" fmla="*/ 6 h 18"/>
                  <a:gd name="T4" fmla="*/ 35 w 184"/>
                  <a:gd name="T5" fmla="*/ 9 h 18"/>
                  <a:gd name="T6" fmla="*/ 48 w 184"/>
                  <a:gd name="T7" fmla="*/ 10 h 18"/>
                  <a:gd name="T8" fmla="*/ 62 w 184"/>
                  <a:gd name="T9" fmla="*/ 12 h 18"/>
                  <a:gd name="T10" fmla="*/ 73 w 184"/>
                  <a:gd name="T11" fmla="*/ 15 h 18"/>
                  <a:gd name="T12" fmla="*/ 84 w 184"/>
                  <a:gd name="T13" fmla="*/ 16 h 18"/>
                  <a:gd name="T14" fmla="*/ 94 w 184"/>
                  <a:gd name="T15" fmla="*/ 16 h 18"/>
                  <a:gd name="T16" fmla="*/ 104 w 184"/>
                  <a:gd name="T17" fmla="*/ 18 h 18"/>
                  <a:gd name="T18" fmla="*/ 113 w 184"/>
                  <a:gd name="T19" fmla="*/ 18 h 18"/>
                  <a:gd name="T20" fmla="*/ 122 w 184"/>
                  <a:gd name="T21" fmla="*/ 16 h 18"/>
                  <a:gd name="T22" fmla="*/ 131 w 184"/>
                  <a:gd name="T23" fmla="*/ 16 h 18"/>
                  <a:gd name="T24" fmla="*/ 140 w 184"/>
                  <a:gd name="T25" fmla="*/ 13 h 18"/>
                  <a:gd name="T26" fmla="*/ 150 w 184"/>
                  <a:gd name="T27" fmla="*/ 12 h 18"/>
                  <a:gd name="T28" fmla="*/ 160 w 184"/>
                  <a:gd name="T29" fmla="*/ 10 h 18"/>
                  <a:gd name="T30" fmla="*/ 171 w 184"/>
                  <a:gd name="T31" fmla="*/ 9 h 18"/>
                  <a:gd name="T32" fmla="*/ 184 w 184"/>
                  <a:gd name="T33" fmla="*/ 7 h 18"/>
                  <a:gd name="T34" fmla="*/ 184 w 184"/>
                  <a:gd name="T35" fmla="*/ 4 h 18"/>
                  <a:gd name="T36" fmla="*/ 171 w 184"/>
                  <a:gd name="T37" fmla="*/ 8 h 18"/>
                  <a:gd name="T38" fmla="*/ 160 w 184"/>
                  <a:gd name="T39" fmla="*/ 9 h 18"/>
                  <a:gd name="T40" fmla="*/ 150 w 184"/>
                  <a:gd name="T41" fmla="*/ 10 h 18"/>
                  <a:gd name="T42" fmla="*/ 140 w 184"/>
                  <a:gd name="T43" fmla="*/ 12 h 18"/>
                  <a:gd name="T44" fmla="*/ 131 w 184"/>
                  <a:gd name="T45" fmla="*/ 13 h 18"/>
                  <a:gd name="T46" fmla="*/ 122 w 184"/>
                  <a:gd name="T47" fmla="*/ 15 h 18"/>
                  <a:gd name="T48" fmla="*/ 113 w 184"/>
                  <a:gd name="T49" fmla="*/ 15 h 18"/>
                  <a:gd name="T50" fmla="*/ 104 w 184"/>
                  <a:gd name="T51" fmla="*/ 15 h 18"/>
                  <a:gd name="T52" fmla="*/ 94 w 184"/>
                  <a:gd name="T53" fmla="*/ 15 h 18"/>
                  <a:gd name="T54" fmla="*/ 84 w 184"/>
                  <a:gd name="T55" fmla="*/ 13 h 18"/>
                  <a:gd name="T56" fmla="*/ 73 w 184"/>
                  <a:gd name="T57" fmla="*/ 13 h 18"/>
                  <a:gd name="T58" fmla="*/ 62 w 184"/>
                  <a:gd name="T59" fmla="*/ 11 h 18"/>
                  <a:gd name="T60" fmla="*/ 48 w 184"/>
                  <a:gd name="T61" fmla="*/ 9 h 18"/>
                  <a:gd name="T62" fmla="*/ 35 w 184"/>
                  <a:gd name="T63" fmla="*/ 8 h 18"/>
                  <a:gd name="T64" fmla="*/ 18 w 184"/>
                  <a:gd name="T65" fmla="*/ 4 h 18"/>
                  <a:gd name="T66" fmla="*/ 0 w 184"/>
                  <a:gd name="T67" fmla="*/ 0 h 18"/>
                  <a:gd name="T68" fmla="*/ 0 w 184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18">
                    <a:moveTo>
                      <a:pt x="0" y="2"/>
                    </a:moveTo>
                    <a:lnTo>
                      <a:pt x="18" y="6"/>
                    </a:lnTo>
                    <a:lnTo>
                      <a:pt x="35" y="9"/>
                    </a:lnTo>
                    <a:lnTo>
                      <a:pt x="48" y="10"/>
                    </a:lnTo>
                    <a:lnTo>
                      <a:pt x="62" y="12"/>
                    </a:lnTo>
                    <a:lnTo>
                      <a:pt x="73" y="15"/>
                    </a:lnTo>
                    <a:lnTo>
                      <a:pt x="84" y="16"/>
                    </a:lnTo>
                    <a:lnTo>
                      <a:pt x="94" y="16"/>
                    </a:lnTo>
                    <a:lnTo>
                      <a:pt x="104" y="18"/>
                    </a:lnTo>
                    <a:lnTo>
                      <a:pt x="113" y="18"/>
                    </a:lnTo>
                    <a:lnTo>
                      <a:pt x="122" y="16"/>
                    </a:lnTo>
                    <a:lnTo>
                      <a:pt x="131" y="16"/>
                    </a:lnTo>
                    <a:lnTo>
                      <a:pt x="140" y="13"/>
                    </a:lnTo>
                    <a:lnTo>
                      <a:pt x="150" y="12"/>
                    </a:lnTo>
                    <a:lnTo>
                      <a:pt x="160" y="10"/>
                    </a:lnTo>
                    <a:lnTo>
                      <a:pt x="171" y="9"/>
                    </a:lnTo>
                    <a:lnTo>
                      <a:pt x="184" y="7"/>
                    </a:lnTo>
                    <a:lnTo>
                      <a:pt x="184" y="4"/>
                    </a:lnTo>
                    <a:lnTo>
                      <a:pt x="171" y="8"/>
                    </a:lnTo>
                    <a:lnTo>
                      <a:pt x="160" y="9"/>
                    </a:lnTo>
                    <a:lnTo>
                      <a:pt x="150" y="10"/>
                    </a:lnTo>
                    <a:lnTo>
                      <a:pt x="140" y="12"/>
                    </a:lnTo>
                    <a:lnTo>
                      <a:pt x="131" y="13"/>
                    </a:lnTo>
                    <a:lnTo>
                      <a:pt x="122" y="15"/>
                    </a:lnTo>
                    <a:lnTo>
                      <a:pt x="113" y="15"/>
                    </a:lnTo>
                    <a:lnTo>
                      <a:pt x="104" y="15"/>
                    </a:lnTo>
                    <a:lnTo>
                      <a:pt x="94" y="15"/>
                    </a:lnTo>
                    <a:lnTo>
                      <a:pt x="84" y="13"/>
                    </a:lnTo>
                    <a:lnTo>
                      <a:pt x="73" y="13"/>
                    </a:lnTo>
                    <a:lnTo>
                      <a:pt x="62" y="11"/>
                    </a:lnTo>
                    <a:lnTo>
                      <a:pt x="48" y="9"/>
                    </a:lnTo>
                    <a:lnTo>
                      <a:pt x="35" y="8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4" name="Freeform 222">
                <a:extLst>
                  <a:ext uri="{FF2B5EF4-FFF2-40B4-BE49-F238E27FC236}">
                    <a16:creationId xmlns:a16="http://schemas.microsoft.com/office/drawing/2014/main" id="{C5078608-863D-4D67-AF94-E067C2986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227"/>
                <a:ext cx="96" cy="24"/>
              </a:xfrm>
              <a:custGeom>
                <a:avLst/>
                <a:gdLst>
                  <a:gd name="T0" fmla="*/ 0 w 289"/>
                  <a:gd name="T1" fmla="*/ 4 h 72"/>
                  <a:gd name="T2" fmla="*/ 0 w 289"/>
                  <a:gd name="T3" fmla="*/ 3 h 72"/>
                  <a:gd name="T4" fmla="*/ 14 w 289"/>
                  <a:gd name="T5" fmla="*/ 4 h 72"/>
                  <a:gd name="T6" fmla="*/ 28 w 289"/>
                  <a:gd name="T7" fmla="*/ 6 h 72"/>
                  <a:gd name="T8" fmla="*/ 44 w 289"/>
                  <a:gd name="T9" fmla="*/ 8 h 72"/>
                  <a:gd name="T10" fmla="*/ 59 w 289"/>
                  <a:gd name="T11" fmla="*/ 13 h 72"/>
                  <a:gd name="T12" fmla="*/ 77 w 289"/>
                  <a:gd name="T13" fmla="*/ 16 h 72"/>
                  <a:gd name="T14" fmla="*/ 95 w 289"/>
                  <a:gd name="T15" fmla="*/ 22 h 72"/>
                  <a:gd name="T16" fmla="*/ 114 w 289"/>
                  <a:gd name="T17" fmla="*/ 26 h 72"/>
                  <a:gd name="T18" fmla="*/ 132 w 289"/>
                  <a:gd name="T19" fmla="*/ 32 h 72"/>
                  <a:gd name="T20" fmla="*/ 152 w 289"/>
                  <a:gd name="T21" fmla="*/ 37 h 72"/>
                  <a:gd name="T22" fmla="*/ 172 w 289"/>
                  <a:gd name="T23" fmla="*/ 42 h 72"/>
                  <a:gd name="T24" fmla="*/ 192 w 289"/>
                  <a:gd name="T25" fmla="*/ 48 h 72"/>
                  <a:gd name="T26" fmla="*/ 211 w 289"/>
                  <a:gd name="T27" fmla="*/ 54 h 72"/>
                  <a:gd name="T28" fmla="*/ 231 w 289"/>
                  <a:gd name="T29" fmla="*/ 60 h 72"/>
                  <a:gd name="T30" fmla="*/ 250 w 289"/>
                  <a:gd name="T31" fmla="*/ 64 h 72"/>
                  <a:gd name="T32" fmla="*/ 270 w 289"/>
                  <a:gd name="T33" fmla="*/ 69 h 72"/>
                  <a:gd name="T34" fmla="*/ 289 w 289"/>
                  <a:gd name="T35" fmla="*/ 72 h 72"/>
                  <a:gd name="T36" fmla="*/ 289 w 289"/>
                  <a:gd name="T37" fmla="*/ 71 h 72"/>
                  <a:gd name="T38" fmla="*/ 270 w 289"/>
                  <a:gd name="T39" fmla="*/ 68 h 72"/>
                  <a:gd name="T40" fmla="*/ 250 w 289"/>
                  <a:gd name="T41" fmla="*/ 62 h 72"/>
                  <a:gd name="T42" fmla="*/ 231 w 289"/>
                  <a:gd name="T43" fmla="*/ 57 h 72"/>
                  <a:gd name="T44" fmla="*/ 211 w 289"/>
                  <a:gd name="T45" fmla="*/ 52 h 72"/>
                  <a:gd name="T46" fmla="*/ 192 w 289"/>
                  <a:gd name="T47" fmla="*/ 47 h 72"/>
                  <a:gd name="T48" fmla="*/ 172 w 289"/>
                  <a:gd name="T49" fmla="*/ 42 h 72"/>
                  <a:gd name="T50" fmla="*/ 152 w 289"/>
                  <a:gd name="T51" fmla="*/ 36 h 72"/>
                  <a:gd name="T52" fmla="*/ 132 w 289"/>
                  <a:gd name="T53" fmla="*/ 31 h 72"/>
                  <a:gd name="T54" fmla="*/ 114 w 289"/>
                  <a:gd name="T55" fmla="*/ 25 h 72"/>
                  <a:gd name="T56" fmla="*/ 95 w 289"/>
                  <a:gd name="T57" fmla="*/ 19 h 72"/>
                  <a:gd name="T58" fmla="*/ 77 w 289"/>
                  <a:gd name="T59" fmla="*/ 15 h 72"/>
                  <a:gd name="T60" fmla="*/ 59 w 289"/>
                  <a:gd name="T61" fmla="*/ 11 h 72"/>
                  <a:gd name="T62" fmla="*/ 44 w 289"/>
                  <a:gd name="T63" fmla="*/ 7 h 72"/>
                  <a:gd name="T64" fmla="*/ 28 w 289"/>
                  <a:gd name="T65" fmla="*/ 4 h 72"/>
                  <a:gd name="T66" fmla="*/ 14 w 289"/>
                  <a:gd name="T67" fmla="*/ 3 h 72"/>
                  <a:gd name="T68" fmla="*/ 0 w 289"/>
                  <a:gd name="T69" fmla="*/ 1 h 72"/>
                  <a:gd name="T70" fmla="*/ 0 w 289"/>
                  <a:gd name="T71" fmla="*/ 0 h 72"/>
                  <a:gd name="T72" fmla="*/ 0 w 289"/>
                  <a:gd name="T73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72">
                    <a:moveTo>
                      <a:pt x="0" y="4"/>
                    </a:moveTo>
                    <a:lnTo>
                      <a:pt x="0" y="3"/>
                    </a:lnTo>
                    <a:lnTo>
                      <a:pt x="14" y="4"/>
                    </a:lnTo>
                    <a:lnTo>
                      <a:pt x="28" y="6"/>
                    </a:lnTo>
                    <a:lnTo>
                      <a:pt x="44" y="8"/>
                    </a:lnTo>
                    <a:lnTo>
                      <a:pt x="59" y="13"/>
                    </a:lnTo>
                    <a:lnTo>
                      <a:pt x="77" y="16"/>
                    </a:lnTo>
                    <a:lnTo>
                      <a:pt x="95" y="22"/>
                    </a:lnTo>
                    <a:lnTo>
                      <a:pt x="114" y="26"/>
                    </a:lnTo>
                    <a:lnTo>
                      <a:pt x="132" y="32"/>
                    </a:lnTo>
                    <a:lnTo>
                      <a:pt x="152" y="37"/>
                    </a:lnTo>
                    <a:lnTo>
                      <a:pt x="172" y="42"/>
                    </a:lnTo>
                    <a:lnTo>
                      <a:pt x="192" y="48"/>
                    </a:lnTo>
                    <a:lnTo>
                      <a:pt x="211" y="54"/>
                    </a:lnTo>
                    <a:lnTo>
                      <a:pt x="231" y="60"/>
                    </a:lnTo>
                    <a:lnTo>
                      <a:pt x="250" y="64"/>
                    </a:lnTo>
                    <a:lnTo>
                      <a:pt x="270" y="69"/>
                    </a:lnTo>
                    <a:lnTo>
                      <a:pt x="289" y="72"/>
                    </a:lnTo>
                    <a:lnTo>
                      <a:pt x="289" y="71"/>
                    </a:lnTo>
                    <a:lnTo>
                      <a:pt x="270" y="68"/>
                    </a:lnTo>
                    <a:lnTo>
                      <a:pt x="250" y="62"/>
                    </a:lnTo>
                    <a:lnTo>
                      <a:pt x="231" y="57"/>
                    </a:lnTo>
                    <a:lnTo>
                      <a:pt x="211" y="52"/>
                    </a:lnTo>
                    <a:lnTo>
                      <a:pt x="192" y="47"/>
                    </a:lnTo>
                    <a:lnTo>
                      <a:pt x="172" y="42"/>
                    </a:lnTo>
                    <a:lnTo>
                      <a:pt x="152" y="36"/>
                    </a:lnTo>
                    <a:lnTo>
                      <a:pt x="132" y="31"/>
                    </a:lnTo>
                    <a:lnTo>
                      <a:pt x="114" y="25"/>
                    </a:lnTo>
                    <a:lnTo>
                      <a:pt x="95" y="19"/>
                    </a:lnTo>
                    <a:lnTo>
                      <a:pt x="77" y="15"/>
                    </a:lnTo>
                    <a:lnTo>
                      <a:pt x="59" y="11"/>
                    </a:lnTo>
                    <a:lnTo>
                      <a:pt x="44" y="7"/>
                    </a:lnTo>
                    <a:lnTo>
                      <a:pt x="28" y="4"/>
                    </a:lnTo>
                    <a:lnTo>
                      <a:pt x="1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5" name="Freeform 223">
                <a:extLst>
                  <a:ext uri="{FF2B5EF4-FFF2-40B4-BE49-F238E27FC236}">
                    <a16:creationId xmlns:a16="http://schemas.microsoft.com/office/drawing/2014/main" id="{21C4E793-2C79-446E-AFB1-8D8034812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227"/>
                <a:ext cx="74" cy="17"/>
              </a:xfrm>
              <a:custGeom>
                <a:avLst/>
                <a:gdLst>
                  <a:gd name="T0" fmla="*/ 0 w 222"/>
                  <a:gd name="T1" fmla="*/ 50 h 50"/>
                  <a:gd name="T2" fmla="*/ 21 w 222"/>
                  <a:gd name="T3" fmla="*/ 46 h 50"/>
                  <a:gd name="T4" fmla="*/ 39 w 222"/>
                  <a:gd name="T5" fmla="*/ 44 h 50"/>
                  <a:gd name="T6" fmla="*/ 57 w 222"/>
                  <a:gd name="T7" fmla="*/ 41 h 50"/>
                  <a:gd name="T8" fmla="*/ 74 w 222"/>
                  <a:gd name="T9" fmla="*/ 36 h 50"/>
                  <a:gd name="T10" fmla="*/ 88 w 222"/>
                  <a:gd name="T11" fmla="*/ 33 h 50"/>
                  <a:gd name="T12" fmla="*/ 103 w 222"/>
                  <a:gd name="T13" fmla="*/ 30 h 50"/>
                  <a:gd name="T14" fmla="*/ 116 w 222"/>
                  <a:gd name="T15" fmla="*/ 25 h 50"/>
                  <a:gd name="T16" fmla="*/ 130 w 222"/>
                  <a:gd name="T17" fmla="*/ 22 h 50"/>
                  <a:gd name="T18" fmla="*/ 141 w 222"/>
                  <a:gd name="T19" fmla="*/ 18 h 50"/>
                  <a:gd name="T20" fmla="*/ 152 w 222"/>
                  <a:gd name="T21" fmla="*/ 15 h 50"/>
                  <a:gd name="T22" fmla="*/ 163 w 222"/>
                  <a:gd name="T23" fmla="*/ 12 h 50"/>
                  <a:gd name="T24" fmla="*/ 175 w 222"/>
                  <a:gd name="T25" fmla="*/ 8 h 50"/>
                  <a:gd name="T26" fmla="*/ 186 w 222"/>
                  <a:gd name="T27" fmla="*/ 6 h 50"/>
                  <a:gd name="T28" fmla="*/ 197 w 222"/>
                  <a:gd name="T29" fmla="*/ 5 h 50"/>
                  <a:gd name="T30" fmla="*/ 209 w 222"/>
                  <a:gd name="T31" fmla="*/ 4 h 50"/>
                  <a:gd name="T32" fmla="*/ 222 w 222"/>
                  <a:gd name="T33" fmla="*/ 4 h 50"/>
                  <a:gd name="T34" fmla="*/ 222 w 222"/>
                  <a:gd name="T35" fmla="*/ 0 h 50"/>
                  <a:gd name="T36" fmla="*/ 209 w 222"/>
                  <a:gd name="T37" fmla="*/ 3 h 50"/>
                  <a:gd name="T38" fmla="*/ 197 w 222"/>
                  <a:gd name="T39" fmla="*/ 4 h 50"/>
                  <a:gd name="T40" fmla="*/ 186 w 222"/>
                  <a:gd name="T41" fmla="*/ 5 h 50"/>
                  <a:gd name="T42" fmla="*/ 175 w 222"/>
                  <a:gd name="T43" fmla="*/ 7 h 50"/>
                  <a:gd name="T44" fmla="*/ 163 w 222"/>
                  <a:gd name="T45" fmla="*/ 10 h 50"/>
                  <a:gd name="T46" fmla="*/ 152 w 222"/>
                  <a:gd name="T47" fmla="*/ 14 h 50"/>
                  <a:gd name="T48" fmla="*/ 141 w 222"/>
                  <a:gd name="T49" fmla="*/ 17 h 50"/>
                  <a:gd name="T50" fmla="*/ 130 w 222"/>
                  <a:gd name="T51" fmla="*/ 21 h 50"/>
                  <a:gd name="T52" fmla="*/ 116 w 222"/>
                  <a:gd name="T53" fmla="*/ 24 h 50"/>
                  <a:gd name="T54" fmla="*/ 103 w 222"/>
                  <a:gd name="T55" fmla="*/ 28 h 50"/>
                  <a:gd name="T56" fmla="*/ 88 w 222"/>
                  <a:gd name="T57" fmla="*/ 32 h 50"/>
                  <a:gd name="T58" fmla="*/ 74 w 222"/>
                  <a:gd name="T59" fmla="*/ 35 h 50"/>
                  <a:gd name="T60" fmla="*/ 57 w 222"/>
                  <a:gd name="T61" fmla="*/ 40 h 50"/>
                  <a:gd name="T62" fmla="*/ 39 w 222"/>
                  <a:gd name="T63" fmla="*/ 43 h 50"/>
                  <a:gd name="T64" fmla="*/ 21 w 222"/>
                  <a:gd name="T65" fmla="*/ 45 h 50"/>
                  <a:gd name="T66" fmla="*/ 0 w 222"/>
                  <a:gd name="T67" fmla="*/ 49 h 50"/>
                  <a:gd name="T68" fmla="*/ 0 w 222"/>
                  <a:gd name="T6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50">
                    <a:moveTo>
                      <a:pt x="0" y="50"/>
                    </a:moveTo>
                    <a:lnTo>
                      <a:pt x="21" y="46"/>
                    </a:lnTo>
                    <a:lnTo>
                      <a:pt x="39" y="44"/>
                    </a:lnTo>
                    <a:lnTo>
                      <a:pt x="57" y="41"/>
                    </a:lnTo>
                    <a:lnTo>
                      <a:pt x="74" y="36"/>
                    </a:lnTo>
                    <a:lnTo>
                      <a:pt x="88" y="33"/>
                    </a:lnTo>
                    <a:lnTo>
                      <a:pt x="103" y="30"/>
                    </a:lnTo>
                    <a:lnTo>
                      <a:pt x="116" y="25"/>
                    </a:lnTo>
                    <a:lnTo>
                      <a:pt x="130" y="22"/>
                    </a:lnTo>
                    <a:lnTo>
                      <a:pt x="141" y="18"/>
                    </a:lnTo>
                    <a:lnTo>
                      <a:pt x="152" y="15"/>
                    </a:lnTo>
                    <a:lnTo>
                      <a:pt x="163" y="12"/>
                    </a:lnTo>
                    <a:lnTo>
                      <a:pt x="175" y="8"/>
                    </a:lnTo>
                    <a:lnTo>
                      <a:pt x="186" y="6"/>
                    </a:lnTo>
                    <a:lnTo>
                      <a:pt x="197" y="5"/>
                    </a:lnTo>
                    <a:lnTo>
                      <a:pt x="209" y="4"/>
                    </a:lnTo>
                    <a:lnTo>
                      <a:pt x="222" y="4"/>
                    </a:lnTo>
                    <a:lnTo>
                      <a:pt x="222" y="0"/>
                    </a:lnTo>
                    <a:lnTo>
                      <a:pt x="209" y="3"/>
                    </a:lnTo>
                    <a:lnTo>
                      <a:pt x="197" y="4"/>
                    </a:lnTo>
                    <a:lnTo>
                      <a:pt x="186" y="5"/>
                    </a:lnTo>
                    <a:lnTo>
                      <a:pt x="175" y="7"/>
                    </a:lnTo>
                    <a:lnTo>
                      <a:pt x="163" y="10"/>
                    </a:lnTo>
                    <a:lnTo>
                      <a:pt x="152" y="14"/>
                    </a:lnTo>
                    <a:lnTo>
                      <a:pt x="141" y="17"/>
                    </a:lnTo>
                    <a:lnTo>
                      <a:pt x="130" y="21"/>
                    </a:lnTo>
                    <a:lnTo>
                      <a:pt x="116" y="24"/>
                    </a:lnTo>
                    <a:lnTo>
                      <a:pt x="103" y="28"/>
                    </a:lnTo>
                    <a:lnTo>
                      <a:pt x="88" y="32"/>
                    </a:lnTo>
                    <a:lnTo>
                      <a:pt x="74" y="35"/>
                    </a:lnTo>
                    <a:lnTo>
                      <a:pt x="57" y="40"/>
                    </a:lnTo>
                    <a:lnTo>
                      <a:pt x="39" y="43"/>
                    </a:lnTo>
                    <a:lnTo>
                      <a:pt x="21" y="45"/>
                    </a:lnTo>
                    <a:lnTo>
                      <a:pt x="0" y="49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6" name="Freeform 224">
                <a:extLst>
                  <a:ext uri="{FF2B5EF4-FFF2-40B4-BE49-F238E27FC236}">
                    <a16:creationId xmlns:a16="http://schemas.microsoft.com/office/drawing/2014/main" id="{277843B8-BB4B-4D93-9B08-C201E43ED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170"/>
                <a:ext cx="129" cy="78"/>
              </a:xfrm>
              <a:custGeom>
                <a:avLst/>
                <a:gdLst>
                  <a:gd name="T0" fmla="*/ 0 w 387"/>
                  <a:gd name="T1" fmla="*/ 0 h 234"/>
                  <a:gd name="T2" fmla="*/ 15 w 387"/>
                  <a:gd name="T3" fmla="*/ 50 h 234"/>
                  <a:gd name="T4" fmla="*/ 33 w 387"/>
                  <a:gd name="T5" fmla="*/ 93 h 234"/>
                  <a:gd name="T6" fmla="*/ 53 w 387"/>
                  <a:gd name="T7" fmla="*/ 130 h 234"/>
                  <a:gd name="T8" fmla="*/ 75 w 387"/>
                  <a:gd name="T9" fmla="*/ 158 h 234"/>
                  <a:gd name="T10" fmla="*/ 101 w 387"/>
                  <a:gd name="T11" fmla="*/ 182 h 234"/>
                  <a:gd name="T12" fmla="*/ 127 w 387"/>
                  <a:gd name="T13" fmla="*/ 200 h 234"/>
                  <a:gd name="T14" fmla="*/ 154 w 387"/>
                  <a:gd name="T15" fmla="*/ 214 h 234"/>
                  <a:gd name="T16" fmla="*/ 183 w 387"/>
                  <a:gd name="T17" fmla="*/ 224 h 234"/>
                  <a:gd name="T18" fmla="*/ 211 w 387"/>
                  <a:gd name="T19" fmla="*/ 229 h 234"/>
                  <a:gd name="T20" fmla="*/ 239 w 387"/>
                  <a:gd name="T21" fmla="*/ 233 h 234"/>
                  <a:gd name="T22" fmla="*/ 267 w 387"/>
                  <a:gd name="T23" fmla="*/ 234 h 234"/>
                  <a:gd name="T24" fmla="*/ 294 w 387"/>
                  <a:gd name="T25" fmla="*/ 232 h 234"/>
                  <a:gd name="T26" fmla="*/ 321 w 387"/>
                  <a:gd name="T27" fmla="*/ 229 h 234"/>
                  <a:gd name="T28" fmla="*/ 345 w 387"/>
                  <a:gd name="T29" fmla="*/ 226 h 234"/>
                  <a:gd name="T30" fmla="*/ 367 w 387"/>
                  <a:gd name="T31" fmla="*/ 224 h 234"/>
                  <a:gd name="T32" fmla="*/ 387 w 387"/>
                  <a:gd name="T33" fmla="*/ 222 h 234"/>
                  <a:gd name="T34" fmla="*/ 387 w 387"/>
                  <a:gd name="T35" fmla="*/ 219 h 234"/>
                  <a:gd name="T36" fmla="*/ 367 w 387"/>
                  <a:gd name="T37" fmla="*/ 223 h 234"/>
                  <a:gd name="T38" fmla="*/ 345 w 387"/>
                  <a:gd name="T39" fmla="*/ 225 h 234"/>
                  <a:gd name="T40" fmla="*/ 321 w 387"/>
                  <a:gd name="T41" fmla="*/ 228 h 234"/>
                  <a:gd name="T42" fmla="*/ 294 w 387"/>
                  <a:gd name="T43" fmla="*/ 231 h 234"/>
                  <a:gd name="T44" fmla="*/ 267 w 387"/>
                  <a:gd name="T45" fmla="*/ 232 h 234"/>
                  <a:gd name="T46" fmla="*/ 239 w 387"/>
                  <a:gd name="T47" fmla="*/ 232 h 234"/>
                  <a:gd name="T48" fmla="*/ 211 w 387"/>
                  <a:gd name="T49" fmla="*/ 227 h 234"/>
                  <a:gd name="T50" fmla="*/ 183 w 387"/>
                  <a:gd name="T51" fmla="*/ 223 h 234"/>
                  <a:gd name="T52" fmla="*/ 155 w 387"/>
                  <a:gd name="T53" fmla="*/ 214 h 234"/>
                  <a:gd name="T54" fmla="*/ 128 w 387"/>
                  <a:gd name="T55" fmla="*/ 199 h 234"/>
                  <a:gd name="T56" fmla="*/ 101 w 387"/>
                  <a:gd name="T57" fmla="*/ 180 h 234"/>
                  <a:gd name="T58" fmla="*/ 77 w 387"/>
                  <a:gd name="T59" fmla="*/ 157 h 234"/>
                  <a:gd name="T60" fmla="*/ 54 w 387"/>
                  <a:gd name="T61" fmla="*/ 127 h 234"/>
                  <a:gd name="T62" fmla="*/ 34 w 387"/>
                  <a:gd name="T63" fmla="*/ 92 h 234"/>
                  <a:gd name="T64" fmla="*/ 16 w 387"/>
                  <a:gd name="T65" fmla="*/ 50 h 234"/>
                  <a:gd name="T66" fmla="*/ 2 w 387"/>
                  <a:gd name="T67" fmla="*/ 0 h 234"/>
                  <a:gd name="T68" fmla="*/ 0 w 387"/>
                  <a:gd name="T6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7" h="234">
                    <a:moveTo>
                      <a:pt x="0" y="0"/>
                    </a:moveTo>
                    <a:lnTo>
                      <a:pt x="15" y="50"/>
                    </a:lnTo>
                    <a:lnTo>
                      <a:pt x="33" y="93"/>
                    </a:lnTo>
                    <a:lnTo>
                      <a:pt x="53" y="130"/>
                    </a:lnTo>
                    <a:lnTo>
                      <a:pt x="75" y="158"/>
                    </a:lnTo>
                    <a:lnTo>
                      <a:pt x="101" y="182"/>
                    </a:lnTo>
                    <a:lnTo>
                      <a:pt x="127" y="200"/>
                    </a:lnTo>
                    <a:lnTo>
                      <a:pt x="154" y="214"/>
                    </a:lnTo>
                    <a:lnTo>
                      <a:pt x="183" y="224"/>
                    </a:lnTo>
                    <a:lnTo>
                      <a:pt x="211" y="229"/>
                    </a:lnTo>
                    <a:lnTo>
                      <a:pt x="239" y="233"/>
                    </a:lnTo>
                    <a:lnTo>
                      <a:pt x="267" y="234"/>
                    </a:lnTo>
                    <a:lnTo>
                      <a:pt x="294" y="232"/>
                    </a:lnTo>
                    <a:lnTo>
                      <a:pt x="321" y="229"/>
                    </a:lnTo>
                    <a:lnTo>
                      <a:pt x="345" y="226"/>
                    </a:lnTo>
                    <a:lnTo>
                      <a:pt x="367" y="224"/>
                    </a:lnTo>
                    <a:lnTo>
                      <a:pt x="387" y="222"/>
                    </a:lnTo>
                    <a:lnTo>
                      <a:pt x="387" y="219"/>
                    </a:lnTo>
                    <a:lnTo>
                      <a:pt x="367" y="223"/>
                    </a:lnTo>
                    <a:lnTo>
                      <a:pt x="345" y="225"/>
                    </a:lnTo>
                    <a:lnTo>
                      <a:pt x="321" y="228"/>
                    </a:lnTo>
                    <a:lnTo>
                      <a:pt x="294" y="231"/>
                    </a:lnTo>
                    <a:lnTo>
                      <a:pt x="267" y="232"/>
                    </a:lnTo>
                    <a:lnTo>
                      <a:pt x="239" y="232"/>
                    </a:lnTo>
                    <a:lnTo>
                      <a:pt x="211" y="227"/>
                    </a:lnTo>
                    <a:lnTo>
                      <a:pt x="183" y="223"/>
                    </a:lnTo>
                    <a:lnTo>
                      <a:pt x="155" y="214"/>
                    </a:lnTo>
                    <a:lnTo>
                      <a:pt x="128" y="199"/>
                    </a:lnTo>
                    <a:lnTo>
                      <a:pt x="101" y="180"/>
                    </a:lnTo>
                    <a:lnTo>
                      <a:pt x="77" y="157"/>
                    </a:lnTo>
                    <a:lnTo>
                      <a:pt x="54" y="127"/>
                    </a:lnTo>
                    <a:lnTo>
                      <a:pt x="34" y="92"/>
                    </a:lnTo>
                    <a:lnTo>
                      <a:pt x="16" y="5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7" name="Freeform 225">
                <a:extLst>
                  <a:ext uri="{FF2B5EF4-FFF2-40B4-BE49-F238E27FC236}">
                    <a16:creationId xmlns:a16="http://schemas.microsoft.com/office/drawing/2014/main" id="{BE1ABB8D-BC68-4D7D-B357-EF1C46BE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097"/>
                <a:ext cx="32" cy="73"/>
              </a:xfrm>
              <a:custGeom>
                <a:avLst/>
                <a:gdLst>
                  <a:gd name="T0" fmla="*/ 0 w 98"/>
                  <a:gd name="T1" fmla="*/ 1 h 220"/>
                  <a:gd name="T2" fmla="*/ 5 w 98"/>
                  <a:gd name="T3" fmla="*/ 9 h 220"/>
                  <a:gd name="T4" fmla="*/ 12 w 98"/>
                  <a:gd name="T5" fmla="*/ 19 h 220"/>
                  <a:gd name="T6" fmla="*/ 19 w 98"/>
                  <a:gd name="T7" fmla="*/ 31 h 220"/>
                  <a:gd name="T8" fmla="*/ 26 w 98"/>
                  <a:gd name="T9" fmla="*/ 45 h 220"/>
                  <a:gd name="T10" fmla="*/ 33 w 98"/>
                  <a:gd name="T11" fmla="*/ 59 h 220"/>
                  <a:gd name="T12" fmla="*/ 41 w 98"/>
                  <a:gd name="T13" fmla="*/ 75 h 220"/>
                  <a:gd name="T14" fmla="*/ 49 w 98"/>
                  <a:gd name="T15" fmla="*/ 92 h 220"/>
                  <a:gd name="T16" fmla="*/ 56 w 98"/>
                  <a:gd name="T17" fmla="*/ 109 h 220"/>
                  <a:gd name="T18" fmla="*/ 61 w 98"/>
                  <a:gd name="T19" fmla="*/ 125 h 220"/>
                  <a:gd name="T20" fmla="*/ 69 w 98"/>
                  <a:gd name="T21" fmla="*/ 141 h 220"/>
                  <a:gd name="T22" fmla="*/ 76 w 98"/>
                  <a:gd name="T23" fmla="*/ 157 h 220"/>
                  <a:gd name="T24" fmla="*/ 80 w 98"/>
                  <a:gd name="T25" fmla="*/ 173 h 220"/>
                  <a:gd name="T26" fmla="*/ 86 w 98"/>
                  <a:gd name="T27" fmla="*/ 186 h 220"/>
                  <a:gd name="T28" fmla="*/ 90 w 98"/>
                  <a:gd name="T29" fmla="*/ 199 h 220"/>
                  <a:gd name="T30" fmla="*/ 95 w 98"/>
                  <a:gd name="T31" fmla="*/ 211 h 220"/>
                  <a:gd name="T32" fmla="*/ 97 w 98"/>
                  <a:gd name="T33" fmla="*/ 220 h 220"/>
                  <a:gd name="T34" fmla="*/ 98 w 98"/>
                  <a:gd name="T35" fmla="*/ 220 h 220"/>
                  <a:gd name="T36" fmla="*/ 96 w 98"/>
                  <a:gd name="T37" fmla="*/ 211 h 220"/>
                  <a:gd name="T38" fmla="*/ 91 w 98"/>
                  <a:gd name="T39" fmla="*/ 199 h 220"/>
                  <a:gd name="T40" fmla="*/ 88 w 98"/>
                  <a:gd name="T41" fmla="*/ 186 h 220"/>
                  <a:gd name="T42" fmla="*/ 82 w 98"/>
                  <a:gd name="T43" fmla="*/ 173 h 220"/>
                  <a:gd name="T44" fmla="*/ 77 w 98"/>
                  <a:gd name="T45" fmla="*/ 157 h 220"/>
                  <a:gd name="T46" fmla="*/ 70 w 98"/>
                  <a:gd name="T47" fmla="*/ 140 h 220"/>
                  <a:gd name="T48" fmla="*/ 63 w 98"/>
                  <a:gd name="T49" fmla="*/ 124 h 220"/>
                  <a:gd name="T50" fmla="*/ 57 w 98"/>
                  <a:gd name="T51" fmla="*/ 107 h 220"/>
                  <a:gd name="T52" fmla="*/ 49 w 98"/>
                  <a:gd name="T53" fmla="*/ 91 h 220"/>
                  <a:gd name="T54" fmla="*/ 42 w 98"/>
                  <a:gd name="T55" fmla="*/ 74 h 220"/>
                  <a:gd name="T56" fmla="*/ 34 w 98"/>
                  <a:gd name="T57" fmla="*/ 58 h 220"/>
                  <a:gd name="T58" fmla="*/ 28 w 98"/>
                  <a:gd name="T59" fmla="*/ 44 h 220"/>
                  <a:gd name="T60" fmla="*/ 20 w 98"/>
                  <a:gd name="T61" fmla="*/ 30 h 220"/>
                  <a:gd name="T62" fmla="*/ 14 w 98"/>
                  <a:gd name="T63" fmla="*/ 18 h 220"/>
                  <a:gd name="T64" fmla="*/ 7 w 98"/>
                  <a:gd name="T65" fmla="*/ 8 h 220"/>
                  <a:gd name="T66" fmla="*/ 2 w 98"/>
                  <a:gd name="T67" fmla="*/ 0 h 220"/>
                  <a:gd name="T68" fmla="*/ 0 w 98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0" y="1"/>
                    </a:moveTo>
                    <a:lnTo>
                      <a:pt x="5" y="9"/>
                    </a:lnTo>
                    <a:lnTo>
                      <a:pt x="12" y="19"/>
                    </a:lnTo>
                    <a:lnTo>
                      <a:pt x="19" y="31"/>
                    </a:lnTo>
                    <a:lnTo>
                      <a:pt x="26" y="45"/>
                    </a:lnTo>
                    <a:lnTo>
                      <a:pt x="33" y="59"/>
                    </a:lnTo>
                    <a:lnTo>
                      <a:pt x="41" y="75"/>
                    </a:lnTo>
                    <a:lnTo>
                      <a:pt x="49" y="92"/>
                    </a:lnTo>
                    <a:lnTo>
                      <a:pt x="56" y="109"/>
                    </a:lnTo>
                    <a:lnTo>
                      <a:pt x="61" y="125"/>
                    </a:lnTo>
                    <a:lnTo>
                      <a:pt x="69" y="141"/>
                    </a:lnTo>
                    <a:lnTo>
                      <a:pt x="76" y="157"/>
                    </a:lnTo>
                    <a:lnTo>
                      <a:pt x="80" y="173"/>
                    </a:lnTo>
                    <a:lnTo>
                      <a:pt x="86" y="186"/>
                    </a:lnTo>
                    <a:lnTo>
                      <a:pt x="90" y="199"/>
                    </a:lnTo>
                    <a:lnTo>
                      <a:pt x="95" y="211"/>
                    </a:lnTo>
                    <a:lnTo>
                      <a:pt x="97" y="220"/>
                    </a:lnTo>
                    <a:lnTo>
                      <a:pt x="98" y="220"/>
                    </a:lnTo>
                    <a:lnTo>
                      <a:pt x="96" y="211"/>
                    </a:lnTo>
                    <a:lnTo>
                      <a:pt x="91" y="199"/>
                    </a:lnTo>
                    <a:lnTo>
                      <a:pt x="88" y="186"/>
                    </a:lnTo>
                    <a:lnTo>
                      <a:pt x="82" y="173"/>
                    </a:lnTo>
                    <a:lnTo>
                      <a:pt x="77" y="157"/>
                    </a:lnTo>
                    <a:lnTo>
                      <a:pt x="70" y="140"/>
                    </a:lnTo>
                    <a:lnTo>
                      <a:pt x="63" y="124"/>
                    </a:lnTo>
                    <a:lnTo>
                      <a:pt x="57" y="107"/>
                    </a:lnTo>
                    <a:lnTo>
                      <a:pt x="49" y="91"/>
                    </a:lnTo>
                    <a:lnTo>
                      <a:pt x="42" y="74"/>
                    </a:lnTo>
                    <a:lnTo>
                      <a:pt x="34" y="58"/>
                    </a:lnTo>
                    <a:lnTo>
                      <a:pt x="28" y="44"/>
                    </a:lnTo>
                    <a:lnTo>
                      <a:pt x="20" y="30"/>
                    </a:lnTo>
                    <a:lnTo>
                      <a:pt x="14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8" name="Freeform 226">
                <a:extLst>
                  <a:ext uri="{FF2B5EF4-FFF2-40B4-BE49-F238E27FC236}">
                    <a16:creationId xmlns:a16="http://schemas.microsoft.com/office/drawing/2014/main" id="{41A33519-177D-4110-BA60-2A40E4503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2066"/>
                <a:ext cx="60" cy="31"/>
              </a:xfrm>
              <a:custGeom>
                <a:avLst/>
                <a:gdLst>
                  <a:gd name="T0" fmla="*/ 0 w 180"/>
                  <a:gd name="T1" fmla="*/ 2 h 92"/>
                  <a:gd name="T2" fmla="*/ 1 w 180"/>
                  <a:gd name="T3" fmla="*/ 2 h 92"/>
                  <a:gd name="T4" fmla="*/ 13 w 180"/>
                  <a:gd name="T5" fmla="*/ 2 h 92"/>
                  <a:gd name="T6" fmla="*/ 22 w 180"/>
                  <a:gd name="T7" fmla="*/ 2 h 92"/>
                  <a:gd name="T8" fmla="*/ 31 w 180"/>
                  <a:gd name="T9" fmla="*/ 5 h 92"/>
                  <a:gd name="T10" fmla="*/ 39 w 180"/>
                  <a:gd name="T11" fmla="*/ 9 h 92"/>
                  <a:gd name="T12" fmla="*/ 47 w 180"/>
                  <a:gd name="T13" fmla="*/ 12 h 92"/>
                  <a:gd name="T14" fmla="*/ 56 w 180"/>
                  <a:gd name="T15" fmla="*/ 18 h 92"/>
                  <a:gd name="T16" fmla="*/ 65 w 180"/>
                  <a:gd name="T17" fmla="*/ 25 h 92"/>
                  <a:gd name="T18" fmla="*/ 74 w 180"/>
                  <a:gd name="T19" fmla="*/ 31 h 92"/>
                  <a:gd name="T20" fmla="*/ 83 w 180"/>
                  <a:gd name="T21" fmla="*/ 38 h 92"/>
                  <a:gd name="T22" fmla="*/ 93 w 180"/>
                  <a:gd name="T23" fmla="*/ 46 h 92"/>
                  <a:gd name="T24" fmla="*/ 103 w 180"/>
                  <a:gd name="T25" fmla="*/ 54 h 92"/>
                  <a:gd name="T26" fmla="*/ 116 w 180"/>
                  <a:gd name="T27" fmla="*/ 62 h 92"/>
                  <a:gd name="T28" fmla="*/ 129 w 180"/>
                  <a:gd name="T29" fmla="*/ 69 h 92"/>
                  <a:gd name="T30" fmla="*/ 144 w 180"/>
                  <a:gd name="T31" fmla="*/ 77 h 92"/>
                  <a:gd name="T32" fmla="*/ 161 w 180"/>
                  <a:gd name="T33" fmla="*/ 85 h 92"/>
                  <a:gd name="T34" fmla="*/ 179 w 180"/>
                  <a:gd name="T35" fmla="*/ 92 h 92"/>
                  <a:gd name="T36" fmla="*/ 180 w 180"/>
                  <a:gd name="T37" fmla="*/ 91 h 92"/>
                  <a:gd name="T38" fmla="*/ 162 w 180"/>
                  <a:gd name="T39" fmla="*/ 83 h 92"/>
                  <a:gd name="T40" fmla="*/ 145 w 180"/>
                  <a:gd name="T41" fmla="*/ 76 h 92"/>
                  <a:gd name="T42" fmla="*/ 130 w 180"/>
                  <a:gd name="T43" fmla="*/ 68 h 92"/>
                  <a:gd name="T44" fmla="*/ 118 w 180"/>
                  <a:gd name="T45" fmla="*/ 60 h 92"/>
                  <a:gd name="T46" fmla="*/ 106 w 180"/>
                  <a:gd name="T47" fmla="*/ 53 h 92"/>
                  <a:gd name="T48" fmla="*/ 94 w 180"/>
                  <a:gd name="T49" fmla="*/ 45 h 92"/>
                  <a:gd name="T50" fmla="*/ 85 w 180"/>
                  <a:gd name="T51" fmla="*/ 38 h 92"/>
                  <a:gd name="T52" fmla="*/ 75 w 180"/>
                  <a:gd name="T53" fmla="*/ 30 h 92"/>
                  <a:gd name="T54" fmla="*/ 66 w 180"/>
                  <a:gd name="T55" fmla="*/ 22 h 92"/>
                  <a:gd name="T56" fmla="*/ 57 w 180"/>
                  <a:gd name="T57" fmla="*/ 17 h 92"/>
                  <a:gd name="T58" fmla="*/ 50 w 180"/>
                  <a:gd name="T59" fmla="*/ 11 h 92"/>
                  <a:gd name="T60" fmla="*/ 42 w 180"/>
                  <a:gd name="T61" fmla="*/ 8 h 92"/>
                  <a:gd name="T62" fmla="*/ 33 w 180"/>
                  <a:gd name="T63" fmla="*/ 3 h 92"/>
                  <a:gd name="T64" fmla="*/ 22 w 180"/>
                  <a:gd name="T65" fmla="*/ 1 h 92"/>
                  <a:gd name="T66" fmla="*/ 13 w 180"/>
                  <a:gd name="T67" fmla="*/ 0 h 92"/>
                  <a:gd name="T68" fmla="*/ 1 w 180"/>
                  <a:gd name="T69" fmla="*/ 1 h 92"/>
                  <a:gd name="T70" fmla="*/ 1 w 180"/>
                  <a:gd name="T71" fmla="*/ 1 h 92"/>
                  <a:gd name="T72" fmla="*/ 0 w 180"/>
                  <a:gd name="T73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92">
                    <a:moveTo>
                      <a:pt x="0" y="2"/>
                    </a:moveTo>
                    <a:lnTo>
                      <a:pt x="1" y="2"/>
                    </a:lnTo>
                    <a:lnTo>
                      <a:pt x="13" y="2"/>
                    </a:lnTo>
                    <a:lnTo>
                      <a:pt x="22" y="2"/>
                    </a:lnTo>
                    <a:lnTo>
                      <a:pt x="31" y="5"/>
                    </a:lnTo>
                    <a:lnTo>
                      <a:pt x="39" y="9"/>
                    </a:lnTo>
                    <a:lnTo>
                      <a:pt x="47" y="12"/>
                    </a:lnTo>
                    <a:lnTo>
                      <a:pt x="56" y="18"/>
                    </a:lnTo>
                    <a:lnTo>
                      <a:pt x="65" y="25"/>
                    </a:lnTo>
                    <a:lnTo>
                      <a:pt x="74" y="31"/>
                    </a:lnTo>
                    <a:lnTo>
                      <a:pt x="83" y="38"/>
                    </a:lnTo>
                    <a:lnTo>
                      <a:pt x="93" y="46"/>
                    </a:lnTo>
                    <a:lnTo>
                      <a:pt x="103" y="54"/>
                    </a:lnTo>
                    <a:lnTo>
                      <a:pt x="116" y="62"/>
                    </a:lnTo>
                    <a:lnTo>
                      <a:pt x="129" y="69"/>
                    </a:lnTo>
                    <a:lnTo>
                      <a:pt x="144" y="77"/>
                    </a:lnTo>
                    <a:lnTo>
                      <a:pt x="161" y="85"/>
                    </a:lnTo>
                    <a:lnTo>
                      <a:pt x="179" y="92"/>
                    </a:lnTo>
                    <a:lnTo>
                      <a:pt x="180" y="91"/>
                    </a:lnTo>
                    <a:lnTo>
                      <a:pt x="162" y="83"/>
                    </a:lnTo>
                    <a:lnTo>
                      <a:pt x="145" y="76"/>
                    </a:lnTo>
                    <a:lnTo>
                      <a:pt x="130" y="68"/>
                    </a:lnTo>
                    <a:lnTo>
                      <a:pt x="118" y="60"/>
                    </a:lnTo>
                    <a:lnTo>
                      <a:pt x="106" y="53"/>
                    </a:lnTo>
                    <a:lnTo>
                      <a:pt x="94" y="45"/>
                    </a:lnTo>
                    <a:lnTo>
                      <a:pt x="85" y="38"/>
                    </a:lnTo>
                    <a:lnTo>
                      <a:pt x="75" y="30"/>
                    </a:lnTo>
                    <a:lnTo>
                      <a:pt x="66" y="22"/>
                    </a:lnTo>
                    <a:lnTo>
                      <a:pt x="57" y="17"/>
                    </a:lnTo>
                    <a:lnTo>
                      <a:pt x="50" y="11"/>
                    </a:lnTo>
                    <a:lnTo>
                      <a:pt x="42" y="8"/>
                    </a:lnTo>
                    <a:lnTo>
                      <a:pt x="33" y="3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9" name="Freeform 227">
                <a:extLst>
                  <a:ext uri="{FF2B5EF4-FFF2-40B4-BE49-F238E27FC236}">
                    <a16:creationId xmlns:a16="http://schemas.microsoft.com/office/drawing/2014/main" id="{5C3C0284-B2B7-48E7-B3DC-A5251E1B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007"/>
                <a:ext cx="18" cy="59"/>
              </a:xfrm>
              <a:custGeom>
                <a:avLst/>
                <a:gdLst>
                  <a:gd name="T0" fmla="*/ 51 w 52"/>
                  <a:gd name="T1" fmla="*/ 0 h 178"/>
                  <a:gd name="T2" fmla="*/ 40 w 52"/>
                  <a:gd name="T3" fmla="*/ 7 h 178"/>
                  <a:gd name="T4" fmla="*/ 31 w 52"/>
                  <a:gd name="T5" fmla="*/ 15 h 178"/>
                  <a:gd name="T6" fmla="*/ 25 w 52"/>
                  <a:gd name="T7" fmla="*/ 23 h 178"/>
                  <a:gd name="T8" fmla="*/ 18 w 52"/>
                  <a:gd name="T9" fmla="*/ 31 h 178"/>
                  <a:gd name="T10" fmla="*/ 12 w 52"/>
                  <a:gd name="T11" fmla="*/ 38 h 178"/>
                  <a:gd name="T12" fmla="*/ 8 w 52"/>
                  <a:gd name="T13" fmla="*/ 47 h 178"/>
                  <a:gd name="T14" fmla="*/ 5 w 52"/>
                  <a:gd name="T15" fmla="*/ 56 h 178"/>
                  <a:gd name="T16" fmla="*/ 2 w 52"/>
                  <a:gd name="T17" fmla="*/ 65 h 178"/>
                  <a:gd name="T18" fmla="*/ 0 w 52"/>
                  <a:gd name="T19" fmla="*/ 75 h 178"/>
                  <a:gd name="T20" fmla="*/ 0 w 52"/>
                  <a:gd name="T21" fmla="*/ 85 h 178"/>
                  <a:gd name="T22" fmla="*/ 2 w 52"/>
                  <a:gd name="T23" fmla="*/ 97 h 178"/>
                  <a:gd name="T24" fmla="*/ 6 w 52"/>
                  <a:gd name="T25" fmla="*/ 110 h 178"/>
                  <a:gd name="T26" fmla="*/ 9 w 52"/>
                  <a:gd name="T27" fmla="*/ 125 h 178"/>
                  <a:gd name="T28" fmla="*/ 14 w 52"/>
                  <a:gd name="T29" fmla="*/ 141 h 178"/>
                  <a:gd name="T30" fmla="*/ 20 w 52"/>
                  <a:gd name="T31" fmla="*/ 158 h 178"/>
                  <a:gd name="T32" fmla="*/ 28 w 52"/>
                  <a:gd name="T33" fmla="*/ 178 h 178"/>
                  <a:gd name="T34" fmla="*/ 30 w 52"/>
                  <a:gd name="T35" fmla="*/ 177 h 178"/>
                  <a:gd name="T36" fmla="*/ 21 w 52"/>
                  <a:gd name="T37" fmla="*/ 158 h 178"/>
                  <a:gd name="T38" fmla="*/ 16 w 52"/>
                  <a:gd name="T39" fmla="*/ 141 h 178"/>
                  <a:gd name="T40" fmla="*/ 10 w 52"/>
                  <a:gd name="T41" fmla="*/ 125 h 178"/>
                  <a:gd name="T42" fmla="*/ 7 w 52"/>
                  <a:gd name="T43" fmla="*/ 110 h 178"/>
                  <a:gd name="T44" fmla="*/ 3 w 52"/>
                  <a:gd name="T45" fmla="*/ 97 h 178"/>
                  <a:gd name="T46" fmla="*/ 3 w 52"/>
                  <a:gd name="T47" fmla="*/ 85 h 178"/>
                  <a:gd name="T48" fmla="*/ 3 w 52"/>
                  <a:gd name="T49" fmla="*/ 75 h 178"/>
                  <a:gd name="T50" fmla="*/ 3 w 52"/>
                  <a:gd name="T51" fmla="*/ 65 h 178"/>
                  <a:gd name="T52" fmla="*/ 6 w 52"/>
                  <a:gd name="T53" fmla="*/ 56 h 178"/>
                  <a:gd name="T54" fmla="*/ 10 w 52"/>
                  <a:gd name="T55" fmla="*/ 48 h 178"/>
                  <a:gd name="T56" fmla="*/ 14 w 52"/>
                  <a:gd name="T57" fmla="*/ 40 h 178"/>
                  <a:gd name="T58" fmla="*/ 19 w 52"/>
                  <a:gd name="T59" fmla="*/ 32 h 178"/>
                  <a:gd name="T60" fmla="*/ 26 w 52"/>
                  <a:gd name="T61" fmla="*/ 24 h 178"/>
                  <a:gd name="T62" fmla="*/ 33 w 52"/>
                  <a:gd name="T63" fmla="*/ 16 h 178"/>
                  <a:gd name="T64" fmla="*/ 42 w 52"/>
                  <a:gd name="T65" fmla="*/ 9 h 178"/>
                  <a:gd name="T66" fmla="*/ 52 w 52"/>
                  <a:gd name="T67" fmla="*/ 1 h 178"/>
                  <a:gd name="T68" fmla="*/ 51 w 52"/>
                  <a:gd name="T6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78">
                    <a:moveTo>
                      <a:pt x="51" y="0"/>
                    </a:moveTo>
                    <a:lnTo>
                      <a:pt x="40" y="7"/>
                    </a:lnTo>
                    <a:lnTo>
                      <a:pt x="31" y="15"/>
                    </a:lnTo>
                    <a:lnTo>
                      <a:pt x="25" y="23"/>
                    </a:lnTo>
                    <a:lnTo>
                      <a:pt x="18" y="31"/>
                    </a:lnTo>
                    <a:lnTo>
                      <a:pt x="12" y="38"/>
                    </a:lnTo>
                    <a:lnTo>
                      <a:pt x="8" y="47"/>
                    </a:lnTo>
                    <a:lnTo>
                      <a:pt x="5" y="56"/>
                    </a:lnTo>
                    <a:lnTo>
                      <a:pt x="2" y="65"/>
                    </a:lnTo>
                    <a:lnTo>
                      <a:pt x="0" y="75"/>
                    </a:lnTo>
                    <a:lnTo>
                      <a:pt x="0" y="85"/>
                    </a:lnTo>
                    <a:lnTo>
                      <a:pt x="2" y="97"/>
                    </a:lnTo>
                    <a:lnTo>
                      <a:pt x="6" y="110"/>
                    </a:lnTo>
                    <a:lnTo>
                      <a:pt x="9" y="125"/>
                    </a:lnTo>
                    <a:lnTo>
                      <a:pt x="14" y="141"/>
                    </a:lnTo>
                    <a:lnTo>
                      <a:pt x="20" y="158"/>
                    </a:lnTo>
                    <a:lnTo>
                      <a:pt x="28" y="178"/>
                    </a:lnTo>
                    <a:lnTo>
                      <a:pt x="30" y="177"/>
                    </a:lnTo>
                    <a:lnTo>
                      <a:pt x="21" y="158"/>
                    </a:lnTo>
                    <a:lnTo>
                      <a:pt x="16" y="141"/>
                    </a:lnTo>
                    <a:lnTo>
                      <a:pt x="10" y="125"/>
                    </a:lnTo>
                    <a:lnTo>
                      <a:pt x="7" y="110"/>
                    </a:lnTo>
                    <a:lnTo>
                      <a:pt x="3" y="97"/>
                    </a:lnTo>
                    <a:lnTo>
                      <a:pt x="3" y="85"/>
                    </a:lnTo>
                    <a:lnTo>
                      <a:pt x="3" y="75"/>
                    </a:lnTo>
                    <a:lnTo>
                      <a:pt x="3" y="65"/>
                    </a:lnTo>
                    <a:lnTo>
                      <a:pt x="6" y="56"/>
                    </a:lnTo>
                    <a:lnTo>
                      <a:pt x="10" y="48"/>
                    </a:lnTo>
                    <a:lnTo>
                      <a:pt x="14" y="40"/>
                    </a:lnTo>
                    <a:lnTo>
                      <a:pt x="19" y="32"/>
                    </a:lnTo>
                    <a:lnTo>
                      <a:pt x="26" y="24"/>
                    </a:lnTo>
                    <a:lnTo>
                      <a:pt x="33" y="16"/>
                    </a:lnTo>
                    <a:lnTo>
                      <a:pt x="42" y="9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0" name="Freeform 228">
                <a:extLst>
                  <a:ext uri="{FF2B5EF4-FFF2-40B4-BE49-F238E27FC236}">
                    <a16:creationId xmlns:a16="http://schemas.microsoft.com/office/drawing/2014/main" id="{EBDF9E03-E562-4C5A-B20B-CEAFD037F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006"/>
                <a:ext cx="77" cy="40"/>
              </a:xfrm>
              <a:custGeom>
                <a:avLst/>
                <a:gdLst>
                  <a:gd name="T0" fmla="*/ 231 w 231"/>
                  <a:gd name="T1" fmla="*/ 119 h 120"/>
                  <a:gd name="T2" fmla="*/ 231 w 231"/>
                  <a:gd name="T3" fmla="*/ 119 h 120"/>
                  <a:gd name="T4" fmla="*/ 210 w 231"/>
                  <a:gd name="T5" fmla="*/ 110 h 120"/>
                  <a:gd name="T6" fmla="*/ 190 w 231"/>
                  <a:gd name="T7" fmla="*/ 102 h 120"/>
                  <a:gd name="T8" fmla="*/ 171 w 231"/>
                  <a:gd name="T9" fmla="*/ 91 h 120"/>
                  <a:gd name="T10" fmla="*/ 152 w 231"/>
                  <a:gd name="T11" fmla="*/ 81 h 120"/>
                  <a:gd name="T12" fmla="*/ 134 w 231"/>
                  <a:gd name="T13" fmla="*/ 70 h 120"/>
                  <a:gd name="T14" fmla="*/ 116 w 231"/>
                  <a:gd name="T15" fmla="*/ 60 h 120"/>
                  <a:gd name="T16" fmla="*/ 99 w 231"/>
                  <a:gd name="T17" fmla="*/ 48 h 120"/>
                  <a:gd name="T18" fmla="*/ 85 w 231"/>
                  <a:gd name="T19" fmla="*/ 38 h 120"/>
                  <a:gd name="T20" fmla="*/ 70 w 231"/>
                  <a:gd name="T21" fmla="*/ 28 h 120"/>
                  <a:gd name="T22" fmla="*/ 56 w 231"/>
                  <a:gd name="T23" fmla="*/ 20 h 120"/>
                  <a:gd name="T24" fmla="*/ 43 w 231"/>
                  <a:gd name="T25" fmla="*/ 13 h 120"/>
                  <a:gd name="T26" fmla="*/ 33 w 231"/>
                  <a:gd name="T27" fmla="*/ 7 h 120"/>
                  <a:gd name="T28" fmla="*/ 23 w 231"/>
                  <a:gd name="T29" fmla="*/ 4 h 120"/>
                  <a:gd name="T30" fmla="*/ 13 w 231"/>
                  <a:gd name="T31" fmla="*/ 0 h 120"/>
                  <a:gd name="T32" fmla="*/ 5 w 231"/>
                  <a:gd name="T33" fmla="*/ 1 h 120"/>
                  <a:gd name="T34" fmla="*/ 0 w 231"/>
                  <a:gd name="T35" fmla="*/ 5 h 120"/>
                  <a:gd name="T36" fmla="*/ 1 w 231"/>
                  <a:gd name="T37" fmla="*/ 6 h 120"/>
                  <a:gd name="T38" fmla="*/ 5 w 231"/>
                  <a:gd name="T39" fmla="*/ 4 h 120"/>
                  <a:gd name="T40" fmla="*/ 13 w 231"/>
                  <a:gd name="T41" fmla="*/ 2 h 120"/>
                  <a:gd name="T42" fmla="*/ 21 w 231"/>
                  <a:gd name="T43" fmla="*/ 5 h 120"/>
                  <a:gd name="T44" fmla="*/ 32 w 231"/>
                  <a:gd name="T45" fmla="*/ 8 h 120"/>
                  <a:gd name="T46" fmla="*/ 43 w 231"/>
                  <a:gd name="T47" fmla="*/ 14 h 120"/>
                  <a:gd name="T48" fmla="*/ 54 w 231"/>
                  <a:gd name="T49" fmla="*/ 22 h 120"/>
                  <a:gd name="T50" fmla="*/ 68 w 231"/>
                  <a:gd name="T51" fmla="*/ 29 h 120"/>
                  <a:gd name="T52" fmla="*/ 83 w 231"/>
                  <a:gd name="T53" fmla="*/ 39 h 120"/>
                  <a:gd name="T54" fmla="*/ 98 w 231"/>
                  <a:gd name="T55" fmla="*/ 50 h 120"/>
                  <a:gd name="T56" fmla="*/ 115 w 231"/>
                  <a:gd name="T57" fmla="*/ 61 h 120"/>
                  <a:gd name="T58" fmla="*/ 132 w 231"/>
                  <a:gd name="T59" fmla="*/ 71 h 120"/>
                  <a:gd name="T60" fmla="*/ 151 w 231"/>
                  <a:gd name="T61" fmla="*/ 82 h 120"/>
                  <a:gd name="T62" fmla="*/ 169 w 231"/>
                  <a:gd name="T63" fmla="*/ 92 h 120"/>
                  <a:gd name="T64" fmla="*/ 189 w 231"/>
                  <a:gd name="T65" fmla="*/ 103 h 120"/>
                  <a:gd name="T66" fmla="*/ 209 w 231"/>
                  <a:gd name="T67" fmla="*/ 112 h 120"/>
                  <a:gd name="T68" fmla="*/ 229 w 231"/>
                  <a:gd name="T69" fmla="*/ 120 h 120"/>
                  <a:gd name="T70" fmla="*/ 231 w 231"/>
                  <a:gd name="T71" fmla="*/ 120 h 120"/>
                  <a:gd name="T72" fmla="*/ 231 w 231"/>
                  <a:gd name="T73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" h="120">
                    <a:moveTo>
                      <a:pt x="231" y="119"/>
                    </a:moveTo>
                    <a:lnTo>
                      <a:pt x="231" y="119"/>
                    </a:lnTo>
                    <a:lnTo>
                      <a:pt x="210" y="110"/>
                    </a:lnTo>
                    <a:lnTo>
                      <a:pt x="190" y="102"/>
                    </a:lnTo>
                    <a:lnTo>
                      <a:pt x="171" y="91"/>
                    </a:lnTo>
                    <a:lnTo>
                      <a:pt x="152" y="81"/>
                    </a:lnTo>
                    <a:lnTo>
                      <a:pt x="134" y="70"/>
                    </a:lnTo>
                    <a:lnTo>
                      <a:pt x="116" y="60"/>
                    </a:lnTo>
                    <a:lnTo>
                      <a:pt x="99" y="48"/>
                    </a:lnTo>
                    <a:lnTo>
                      <a:pt x="85" y="38"/>
                    </a:lnTo>
                    <a:lnTo>
                      <a:pt x="70" y="28"/>
                    </a:lnTo>
                    <a:lnTo>
                      <a:pt x="56" y="20"/>
                    </a:lnTo>
                    <a:lnTo>
                      <a:pt x="43" y="13"/>
                    </a:lnTo>
                    <a:lnTo>
                      <a:pt x="33" y="7"/>
                    </a:lnTo>
                    <a:lnTo>
                      <a:pt x="23" y="4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32" y="8"/>
                    </a:lnTo>
                    <a:lnTo>
                      <a:pt x="43" y="14"/>
                    </a:lnTo>
                    <a:lnTo>
                      <a:pt x="54" y="22"/>
                    </a:lnTo>
                    <a:lnTo>
                      <a:pt x="68" y="29"/>
                    </a:lnTo>
                    <a:lnTo>
                      <a:pt x="83" y="39"/>
                    </a:lnTo>
                    <a:lnTo>
                      <a:pt x="98" y="50"/>
                    </a:lnTo>
                    <a:lnTo>
                      <a:pt x="115" y="61"/>
                    </a:lnTo>
                    <a:lnTo>
                      <a:pt x="132" y="71"/>
                    </a:lnTo>
                    <a:lnTo>
                      <a:pt x="151" y="82"/>
                    </a:lnTo>
                    <a:lnTo>
                      <a:pt x="169" y="92"/>
                    </a:lnTo>
                    <a:lnTo>
                      <a:pt x="189" y="103"/>
                    </a:lnTo>
                    <a:lnTo>
                      <a:pt x="209" y="112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1" name="Freeform 229">
                <a:extLst>
                  <a:ext uri="{FF2B5EF4-FFF2-40B4-BE49-F238E27FC236}">
                    <a16:creationId xmlns:a16="http://schemas.microsoft.com/office/drawing/2014/main" id="{C3763E3C-A0B1-4ED6-9783-5F2599C9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027"/>
                <a:ext cx="77" cy="18"/>
              </a:xfrm>
              <a:custGeom>
                <a:avLst/>
                <a:gdLst>
                  <a:gd name="T0" fmla="*/ 229 w 231"/>
                  <a:gd name="T1" fmla="*/ 0 h 55"/>
                  <a:gd name="T2" fmla="*/ 215 w 231"/>
                  <a:gd name="T3" fmla="*/ 7 h 55"/>
                  <a:gd name="T4" fmla="*/ 199 w 231"/>
                  <a:gd name="T5" fmla="*/ 13 h 55"/>
                  <a:gd name="T6" fmla="*/ 185 w 231"/>
                  <a:gd name="T7" fmla="*/ 18 h 55"/>
                  <a:gd name="T8" fmla="*/ 170 w 231"/>
                  <a:gd name="T9" fmla="*/ 23 h 55"/>
                  <a:gd name="T10" fmla="*/ 155 w 231"/>
                  <a:gd name="T11" fmla="*/ 27 h 55"/>
                  <a:gd name="T12" fmla="*/ 142 w 231"/>
                  <a:gd name="T13" fmla="*/ 30 h 55"/>
                  <a:gd name="T14" fmla="*/ 127 w 231"/>
                  <a:gd name="T15" fmla="*/ 35 h 55"/>
                  <a:gd name="T16" fmla="*/ 113 w 231"/>
                  <a:gd name="T17" fmla="*/ 38 h 55"/>
                  <a:gd name="T18" fmla="*/ 99 w 231"/>
                  <a:gd name="T19" fmla="*/ 41 h 55"/>
                  <a:gd name="T20" fmla="*/ 85 w 231"/>
                  <a:gd name="T21" fmla="*/ 43 h 55"/>
                  <a:gd name="T22" fmla="*/ 70 w 231"/>
                  <a:gd name="T23" fmla="*/ 45 h 55"/>
                  <a:gd name="T24" fmla="*/ 57 w 231"/>
                  <a:gd name="T25" fmla="*/ 46 h 55"/>
                  <a:gd name="T26" fmla="*/ 42 w 231"/>
                  <a:gd name="T27" fmla="*/ 48 h 55"/>
                  <a:gd name="T28" fmla="*/ 28 w 231"/>
                  <a:gd name="T29" fmla="*/ 51 h 55"/>
                  <a:gd name="T30" fmla="*/ 14 w 231"/>
                  <a:gd name="T31" fmla="*/ 52 h 55"/>
                  <a:gd name="T32" fmla="*/ 0 w 231"/>
                  <a:gd name="T33" fmla="*/ 54 h 55"/>
                  <a:gd name="T34" fmla="*/ 0 w 231"/>
                  <a:gd name="T35" fmla="*/ 55 h 55"/>
                  <a:gd name="T36" fmla="*/ 14 w 231"/>
                  <a:gd name="T37" fmla="*/ 53 h 55"/>
                  <a:gd name="T38" fmla="*/ 28 w 231"/>
                  <a:gd name="T39" fmla="*/ 52 h 55"/>
                  <a:gd name="T40" fmla="*/ 42 w 231"/>
                  <a:gd name="T41" fmla="*/ 50 h 55"/>
                  <a:gd name="T42" fmla="*/ 57 w 231"/>
                  <a:gd name="T43" fmla="*/ 48 h 55"/>
                  <a:gd name="T44" fmla="*/ 70 w 231"/>
                  <a:gd name="T45" fmla="*/ 46 h 55"/>
                  <a:gd name="T46" fmla="*/ 85 w 231"/>
                  <a:gd name="T47" fmla="*/ 44 h 55"/>
                  <a:gd name="T48" fmla="*/ 99 w 231"/>
                  <a:gd name="T49" fmla="*/ 42 h 55"/>
                  <a:gd name="T50" fmla="*/ 113 w 231"/>
                  <a:gd name="T51" fmla="*/ 39 h 55"/>
                  <a:gd name="T52" fmla="*/ 127 w 231"/>
                  <a:gd name="T53" fmla="*/ 36 h 55"/>
                  <a:gd name="T54" fmla="*/ 142 w 231"/>
                  <a:gd name="T55" fmla="*/ 33 h 55"/>
                  <a:gd name="T56" fmla="*/ 155 w 231"/>
                  <a:gd name="T57" fmla="*/ 28 h 55"/>
                  <a:gd name="T58" fmla="*/ 170 w 231"/>
                  <a:gd name="T59" fmla="*/ 25 h 55"/>
                  <a:gd name="T60" fmla="*/ 187 w 231"/>
                  <a:gd name="T61" fmla="*/ 20 h 55"/>
                  <a:gd name="T62" fmla="*/ 201 w 231"/>
                  <a:gd name="T63" fmla="*/ 15 h 55"/>
                  <a:gd name="T64" fmla="*/ 216 w 231"/>
                  <a:gd name="T65" fmla="*/ 8 h 55"/>
                  <a:gd name="T66" fmla="*/ 231 w 231"/>
                  <a:gd name="T67" fmla="*/ 1 h 55"/>
                  <a:gd name="T68" fmla="*/ 229 w 23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55">
                    <a:moveTo>
                      <a:pt x="229" y="0"/>
                    </a:moveTo>
                    <a:lnTo>
                      <a:pt x="215" y="7"/>
                    </a:lnTo>
                    <a:lnTo>
                      <a:pt x="199" y="13"/>
                    </a:lnTo>
                    <a:lnTo>
                      <a:pt x="185" y="18"/>
                    </a:lnTo>
                    <a:lnTo>
                      <a:pt x="170" y="23"/>
                    </a:lnTo>
                    <a:lnTo>
                      <a:pt x="155" y="27"/>
                    </a:lnTo>
                    <a:lnTo>
                      <a:pt x="142" y="30"/>
                    </a:lnTo>
                    <a:lnTo>
                      <a:pt x="127" y="35"/>
                    </a:lnTo>
                    <a:lnTo>
                      <a:pt x="113" y="38"/>
                    </a:lnTo>
                    <a:lnTo>
                      <a:pt x="99" y="41"/>
                    </a:lnTo>
                    <a:lnTo>
                      <a:pt x="85" y="43"/>
                    </a:lnTo>
                    <a:lnTo>
                      <a:pt x="70" y="45"/>
                    </a:lnTo>
                    <a:lnTo>
                      <a:pt x="57" y="46"/>
                    </a:lnTo>
                    <a:lnTo>
                      <a:pt x="42" y="48"/>
                    </a:lnTo>
                    <a:lnTo>
                      <a:pt x="28" y="51"/>
                    </a:lnTo>
                    <a:lnTo>
                      <a:pt x="14" y="52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4" y="53"/>
                    </a:lnTo>
                    <a:lnTo>
                      <a:pt x="28" y="52"/>
                    </a:lnTo>
                    <a:lnTo>
                      <a:pt x="42" y="50"/>
                    </a:lnTo>
                    <a:lnTo>
                      <a:pt x="57" y="48"/>
                    </a:lnTo>
                    <a:lnTo>
                      <a:pt x="70" y="46"/>
                    </a:lnTo>
                    <a:lnTo>
                      <a:pt x="85" y="44"/>
                    </a:lnTo>
                    <a:lnTo>
                      <a:pt x="99" y="42"/>
                    </a:lnTo>
                    <a:lnTo>
                      <a:pt x="113" y="39"/>
                    </a:lnTo>
                    <a:lnTo>
                      <a:pt x="127" y="36"/>
                    </a:lnTo>
                    <a:lnTo>
                      <a:pt x="142" y="33"/>
                    </a:lnTo>
                    <a:lnTo>
                      <a:pt x="155" y="28"/>
                    </a:lnTo>
                    <a:lnTo>
                      <a:pt x="170" y="25"/>
                    </a:lnTo>
                    <a:lnTo>
                      <a:pt x="187" y="20"/>
                    </a:lnTo>
                    <a:lnTo>
                      <a:pt x="201" y="15"/>
                    </a:lnTo>
                    <a:lnTo>
                      <a:pt x="216" y="8"/>
                    </a:lnTo>
                    <a:lnTo>
                      <a:pt x="231" y="1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2" name="Freeform 230">
                <a:extLst>
                  <a:ext uri="{FF2B5EF4-FFF2-40B4-BE49-F238E27FC236}">
                    <a16:creationId xmlns:a16="http://schemas.microsoft.com/office/drawing/2014/main" id="{6D8297CF-7CEA-4FF1-B67E-1A3381B85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019"/>
                <a:ext cx="48" cy="8"/>
              </a:xfrm>
              <a:custGeom>
                <a:avLst/>
                <a:gdLst>
                  <a:gd name="T0" fmla="*/ 143 w 144"/>
                  <a:gd name="T1" fmla="*/ 0 h 24"/>
                  <a:gd name="T2" fmla="*/ 136 w 144"/>
                  <a:gd name="T3" fmla="*/ 3 h 24"/>
                  <a:gd name="T4" fmla="*/ 129 w 144"/>
                  <a:gd name="T5" fmla="*/ 5 h 24"/>
                  <a:gd name="T6" fmla="*/ 124 w 144"/>
                  <a:gd name="T7" fmla="*/ 7 h 24"/>
                  <a:gd name="T8" fmla="*/ 117 w 144"/>
                  <a:gd name="T9" fmla="*/ 7 h 24"/>
                  <a:gd name="T10" fmla="*/ 110 w 144"/>
                  <a:gd name="T11" fmla="*/ 7 h 24"/>
                  <a:gd name="T12" fmla="*/ 104 w 144"/>
                  <a:gd name="T13" fmla="*/ 6 h 24"/>
                  <a:gd name="T14" fmla="*/ 96 w 144"/>
                  <a:gd name="T15" fmla="*/ 5 h 24"/>
                  <a:gd name="T16" fmla="*/ 88 w 144"/>
                  <a:gd name="T17" fmla="*/ 5 h 24"/>
                  <a:gd name="T18" fmla="*/ 81 w 144"/>
                  <a:gd name="T19" fmla="*/ 5 h 24"/>
                  <a:gd name="T20" fmla="*/ 72 w 144"/>
                  <a:gd name="T21" fmla="*/ 4 h 24"/>
                  <a:gd name="T22" fmla="*/ 64 w 144"/>
                  <a:gd name="T23" fmla="*/ 5 h 24"/>
                  <a:gd name="T24" fmla="*/ 53 w 144"/>
                  <a:gd name="T25" fmla="*/ 5 h 24"/>
                  <a:gd name="T26" fmla="*/ 43 w 144"/>
                  <a:gd name="T27" fmla="*/ 7 h 24"/>
                  <a:gd name="T28" fmla="*/ 30 w 144"/>
                  <a:gd name="T29" fmla="*/ 11 h 24"/>
                  <a:gd name="T30" fmla="*/ 16 w 144"/>
                  <a:gd name="T31" fmla="*/ 15 h 24"/>
                  <a:gd name="T32" fmla="*/ 0 w 144"/>
                  <a:gd name="T33" fmla="*/ 23 h 24"/>
                  <a:gd name="T34" fmla="*/ 3 w 144"/>
                  <a:gd name="T35" fmla="*/ 24 h 24"/>
                  <a:gd name="T36" fmla="*/ 18 w 144"/>
                  <a:gd name="T37" fmla="*/ 18 h 24"/>
                  <a:gd name="T38" fmla="*/ 30 w 144"/>
                  <a:gd name="T39" fmla="*/ 13 h 24"/>
                  <a:gd name="T40" fmla="*/ 43 w 144"/>
                  <a:gd name="T41" fmla="*/ 9 h 24"/>
                  <a:gd name="T42" fmla="*/ 53 w 144"/>
                  <a:gd name="T43" fmla="*/ 7 h 24"/>
                  <a:gd name="T44" fmla="*/ 64 w 144"/>
                  <a:gd name="T45" fmla="*/ 5 h 24"/>
                  <a:gd name="T46" fmla="*/ 72 w 144"/>
                  <a:gd name="T47" fmla="*/ 5 h 24"/>
                  <a:gd name="T48" fmla="*/ 81 w 144"/>
                  <a:gd name="T49" fmla="*/ 5 h 24"/>
                  <a:gd name="T50" fmla="*/ 88 w 144"/>
                  <a:gd name="T51" fmla="*/ 6 h 24"/>
                  <a:gd name="T52" fmla="*/ 96 w 144"/>
                  <a:gd name="T53" fmla="*/ 7 h 24"/>
                  <a:gd name="T54" fmla="*/ 104 w 144"/>
                  <a:gd name="T55" fmla="*/ 7 h 24"/>
                  <a:gd name="T56" fmla="*/ 110 w 144"/>
                  <a:gd name="T57" fmla="*/ 9 h 24"/>
                  <a:gd name="T58" fmla="*/ 117 w 144"/>
                  <a:gd name="T59" fmla="*/ 9 h 24"/>
                  <a:gd name="T60" fmla="*/ 124 w 144"/>
                  <a:gd name="T61" fmla="*/ 9 h 24"/>
                  <a:gd name="T62" fmla="*/ 129 w 144"/>
                  <a:gd name="T63" fmla="*/ 7 h 24"/>
                  <a:gd name="T64" fmla="*/ 138 w 144"/>
                  <a:gd name="T65" fmla="*/ 5 h 24"/>
                  <a:gd name="T66" fmla="*/ 144 w 144"/>
                  <a:gd name="T67" fmla="*/ 1 h 24"/>
                  <a:gd name="T68" fmla="*/ 143 w 1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24">
                    <a:moveTo>
                      <a:pt x="143" y="0"/>
                    </a:moveTo>
                    <a:lnTo>
                      <a:pt x="136" y="3"/>
                    </a:lnTo>
                    <a:lnTo>
                      <a:pt x="129" y="5"/>
                    </a:lnTo>
                    <a:lnTo>
                      <a:pt x="124" y="7"/>
                    </a:lnTo>
                    <a:lnTo>
                      <a:pt x="117" y="7"/>
                    </a:lnTo>
                    <a:lnTo>
                      <a:pt x="110" y="7"/>
                    </a:lnTo>
                    <a:lnTo>
                      <a:pt x="104" y="6"/>
                    </a:lnTo>
                    <a:lnTo>
                      <a:pt x="96" y="5"/>
                    </a:lnTo>
                    <a:lnTo>
                      <a:pt x="88" y="5"/>
                    </a:lnTo>
                    <a:lnTo>
                      <a:pt x="81" y="5"/>
                    </a:lnTo>
                    <a:lnTo>
                      <a:pt x="72" y="4"/>
                    </a:lnTo>
                    <a:lnTo>
                      <a:pt x="64" y="5"/>
                    </a:lnTo>
                    <a:lnTo>
                      <a:pt x="53" y="5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16" y="15"/>
                    </a:lnTo>
                    <a:lnTo>
                      <a:pt x="0" y="23"/>
                    </a:lnTo>
                    <a:lnTo>
                      <a:pt x="3" y="24"/>
                    </a:lnTo>
                    <a:lnTo>
                      <a:pt x="18" y="18"/>
                    </a:lnTo>
                    <a:lnTo>
                      <a:pt x="30" y="13"/>
                    </a:lnTo>
                    <a:lnTo>
                      <a:pt x="43" y="9"/>
                    </a:lnTo>
                    <a:lnTo>
                      <a:pt x="53" y="7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81" y="5"/>
                    </a:lnTo>
                    <a:lnTo>
                      <a:pt x="88" y="6"/>
                    </a:lnTo>
                    <a:lnTo>
                      <a:pt x="96" y="7"/>
                    </a:lnTo>
                    <a:lnTo>
                      <a:pt x="104" y="7"/>
                    </a:lnTo>
                    <a:lnTo>
                      <a:pt x="110" y="9"/>
                    </a:lnTo>
                    <a:lnTo>
                      <a:pt x="117" y="9"/>
                    </a:lnTo>
                    <a:lnTo>
                      <a:pt x="124" y="9"/>
                    </a:lnTo>
                    <a:lnTo>
                      <a:pt x="129" y="7"/>
                    </a:lnTo>
                    <a:lnTo>
                      <a:pt x="138" y="5"/>
                    </a:lnTo>
                    <a:lnTo>
                      <a:pt x="144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3" name="Freeform 231">
                <a:extLst>
                  <a:ext uri="{FF2B5EF4-FFF2-40B4-BE49-F238E27FC236}">
                    <a16:creationId xmlns:a16="http://schemas.microsoft.com/office/drawing/2014/main" id="{D6E321A3-75FB-4BAA-B115-26A9F2DC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993"/>
                <a:ext cx="75" cy="27"/>
              </a:xfrm>
              <a:custGeom>
                <a:avLst/>
                <a:gdLst>
                  <a:gd name="T0" fmla="*/ 224 w 224"/>
                  <a:gd name="T1" fmla="*/ 1 h 80"/>
                  <a:gd name="T2" fmla="*/ 212 w 224"/>
                  <a:gd name="T3" fmla="*/ 0 h 80"/>
                  <a:gd name="T4" fmla="*/ 198 w 224"/>
                  <a:gd name="T5" fmla="*/ 1 h 80"/>
                  <a:gd name="T6" fmla="*/ 184 w 224"/>
                  <a:gd name="T7" fmla="*/ 4 h 80"/>
                  <a:gd name="T8" fmla="*/ 169 w 224"/>
                  <a:gd name="T9" fmla="*/ 7 h 80"/>
                  <a:gd name="T10" fmla="*/ 156 w 224"/>
                  <a:gd name="T11" fmla="*/ 10 h 80"/>
                  <a:gd name="T12" fmla="*/ 140 w 224"/>
                  <a:gd name="T13" fmla="*/ 15 h 80"/>
                  <a:gd name="T14" fmla="*/ 126 w 224"/>
                  <a:gd name="T15" fmla="*/ 20 h 80"/>
                  <a:gd name="T16" fmla="*/ 111 w 224"/>
                  <a:gd name="T17" fmla="*/ 27 h 80"/>
                  <a:gd name="T18" fmla="*/ 96 w 224"/>
                  <a:gd name="T19" fmla="*/ 33 h 80"/>
                  <a:gd name="T20" fmla="*/ 82 w 224"/>
                  <a:gd name="T21" fmla="*/ 39 h 80"/>
                  <a:gd name="T22" fmla="*/ 67 w 224"/>
                  <a:gd name="T23" fmla="*/ 46 h 80"/>
                  <a:gd name="T24" fmla="*/ 53 w 224"/>
                  <a:gd name="T25" fmla="*/ 53 h 80"/>
                  <a:gd name="T26" fmla="*/ 39 w 224"/>
                  <a:gd name="T27" fmla="*/ 60 h 80"/>
                  <a:gd name="T28" fmla="*/ 26 w 224"/>
                  <a:gd name="T29" fmla="*/ 65 h 80"/>
                  <a:gd name="T30" fmla="*/ 12 w 224"/>
                  <a:gd name="T31" fmla="*/ 73 h 80"/>
                  <a:gd name="T32" fmla="*/ 0 w 224"/>
                  <a:gd name="T33" fmla="*/ 78 h 80"/>
                  <a:gd name="T34" fmla="*/ 2 w 224"/>
                  <a:gd name="T35" fmla="*/ 80 h 80"/>
                  <a:gd name="T36" fmla="*/ 15 w 224"/>
                  <a:gd name="T37" fmla="*/ 74 h 80"/>
                  <a:gd name="T38" fmla="*/ 27 w 224"/>
                  <a:gd name="T39" fmla="*/ 68 h 80"/>
                  <a:gd name="T40" fmla="*/ 40 w 224"/>
                  <a:gd name="T41" fmla="*/ 62 h 80"/>
                  <a:gd name="T42" fmla="*/ 54 w 224"/>
                  <a:gd name="T43" fmla="*/ 55 h 80"/>
                  <a:gd name="T44" fmla="*/ 68 w 224"/>
                  <a:gd name="T45" fmla="*/ 46 h 80"/>
                  <a:gd name="T46" fmla="*/ 82 w 224"/>
                  <a:gd name="T47" fmla="*/ 41 h 80"/>
                  <a:gd name="T48" fmla="*/ 98 w 224"/>
                  <a:gd name="T49" fmla="*/ 34 h 80"/>
                  <a:gd name="T50" fmla="*/ 112 w 224"/>
                  <a:gd name="T51" fmla="*/ 27 h 80"/>
                  <a:gd name="T52" fmla="*/ 127 w 224"/>
                  <a:gd name="T53" fmla="*/ 22 h 80"/>
                  <a:gd name="T54" fmla="*/ 141 w 224"/>
                  <a:gd name="T55" fmla="*/ 17 h 80"/>
                  <a:gd name="T56" fmla="*/ 156 w 224"/>
                  <a:gd name="T57" fmla="*/ 11 h 80"/>
                  <a:gd name="T58" fmla="*/ 169 w 224"/>
                  <a:gd name="T59" fmla="*/ 8 h 80"/>
                  <a:gd name="T60" fmla="*/ 184 w 224"/>
                  <a:gd name="T61" fmla="*/ 5 h 80"/>
                  <a:gd name="T62" fmla="*/ 198 w 224"/>
                  <a:gd name="T63" fmla="*/ 2 h 80"/>
                  <a:gd name="T64" fmla="*/ 212 w 224"/>
                  <a:gd name="T65" fmla="*/ 1 h 80"/>
                  <a:gd name="T66" fmla="*/ 224 w 224"/>
                  <a:gd name="T67" fmla="*/ 2 h 80"/>
                  <a:gd name="T68" fmla="*/ 224 w 224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4" h="80">
                    <a:moveTo>
                      <a:pt x="224" y="1"/>
                    </a:moveTo>
                    <a:lnTo>
                      <a:pt x="212" y="0"/>
                    </a:lnTo>
                    <a:lnTo>
                      <a:pt x="198" y="1"/>
                    </a:lnTo>
                    <a:lnTo>
                      <a:pt x="184" y="4"/>
                    </a:lnTo>
                    <a:lnTo>
                      <a:pt x="169" y="7"/>
                    </a:lnTo>
                    <a:lnTo>
                      <a:pt x="156" y="10"/>
                    </a:lnTo>
                    <a:lnTo>
                      <a:pt x="140" y="15"/>
                    </a:lnTo>
                    <a:lnTo>
                      <a:pt x="126" y="20"/>
                    </a:lnTo>
                    <a:lnTo>
                      <a:pt x="111" y="27"/>
                    </a:lnTo>
                    <a:lnTo>
                      <a:pt x="96" y="33"/>
                    </a:lnTo>
                    <a:lnTo>
                      <a:pt x="82" y="39"/>
                    </a:lnTo>
                    <a:lnTo>
                      <a:pt x="67" y="46"/>
                    </a:lnTo>
                    <a:lnTo>
                      <a:pt x="53" y="53"/>
                    </a:lnTo>
                    <a:lnTo>
                      <a:pt x="39" y="60"/>
                    </a:lnTo>
                    <a:lnTo>
                      <a:pt x="26" y="65"/>
                    </a:lnTo>
                    <a:lnTo>
                      <a:pt x="12" y="73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5" y="74"/>
                    </a:lnTo>
                    <a:lnTo>
                      <a:pt x="27" y="68"/>
                    </a:lnTo>
                    <a:lnTo>
                      <a:pt x="40" y="62"/>
                    </a:lnTo>
                    <a:lnTo>
                      <a:pt x="54" y="55"/>
                    </a:lnTo>
                    <a:lnTo>
                      <a:pt x="68" y="46"/>
                    </a:lnTo>
                    <a:lnTo>
                      <a:pt x="82" y="41"/>
                    </a:lnTo>
                    <a:lnTo>
                      <a:pt x="98" y="34"/>
                    </a:lnTo>
                    <a:lnTo>
                      <a:pt x="112" y="27"/>
                    </a:lnTo>
                    <a:lnTo>
                      <a:pt x="127" y="22"/>
                    </a:lnTo>
                    <a:lnTo>
                      <a:pt x="141" y="17"/>
                    </a:lnTo>
                    <a:lnTo>
                      <a:pt x="156" y="11"/>
                    </a:lnTo>
                    <a:lnTo>
                      <a:pt x="169" y="8"/>
                    </a:lnTo>
                    <a:lnTo>
                      <a:pt x="184" y="5"/>
                    </a:lnTo>
                    <a:lnTo>
                      <a:pt x="198" y="2"/>
                    </a:lnTo>
                    <a:lnTo>
                      <a:pt x="212" y="1"/>
                    </a:lnTo>
                    <a:lnTo>
                      <a:pt x="224" y="2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4" name="Freeform 232">
                <a:extLst>
                  <a:ext uri="{FF2B5EF4-FFF2-40B4-BE49-F238E27FC236}">
                    <a16:creationId xmlns:a16="http://schemas.microsoft.com/office/drawing/2014/main" id="{B0076811-5DFF-4D3E-B6C5-02A3F6F7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994"/>
                <a:ext cx="29" cy="3"/>
              </a:xfrm>
              <a:custGeom>
                <a:avLst/>
                <a:gdLst>
                  <a:gd name="T0" fmla="*/ 89 w 89"/>
                  <a:gd name="T1" fmla="*/ 6 h 10"/>
                  <a:gd name="T2" fmla="*/ 68 w 89"/>
                  <a:gd name="T3" fmla="*/ 8 h 10"/>
                  <a:gd name="T4" fmla="*/ 55 w 89"/>
                  <a:gd name="T5" fmla="*/ 8 h 10"/>
                  <a:gd name="T6" fmla="*/ 49 w 89"/>
                  <a:gd name="T7" fmla="*/ 8 h 10"/>
                  <a:gd name="T8" fmla="*/ 45 w 89"/>
                  <a:gd name="T9" fmla="*/ 8 h 10"/>
                  <a:gd name="T10" fmla="*/ 41 w 89"/>
                  <a:gd name="T11" fmla="*/ 6 h 10"/>
                  <a:gd name="T12" fmla="*/ 33 w 89"/>
                  <a:gd name="T13" fmla="*/ 4 h 10"/>
                  <a:gd name="T14" fmla="*/ 20 w 89"/>
                  <a:gd name="T15" fmla="*/ 1 h 10"/>
                  <a:gd name="T16" fmla="*/ 0 w 89"/>
                  <a:gd name="T17" fmla="*/ 0 h 10"/>
                  <a:gd name="T18" fmla="*/ 0 w 89"/>
                  <a:gd name="T19" fmla="*/ 1 h 10"/>
                  <a:gd name="T20" fmla="*/ 20 w 89"/>
                  <a:gd name="T21" fmla="*/ 4 h 10"/>
                  <a:gd name="T22" fmla="*/ 33 w 89"/>
                  <a:gd name="T23" fmla="*/ 6 h 10"/>
                  <a:gd name="T24" fmla="*/ 38 w 89"/>
                  <a:gd name="T25" fmla="*/ 7 h 10"/>
                  <a:gd name="T26" fmla="*/ 44 w 89"/>
                  <a:gd name="T27" fmla="*/ 9 h 10"/>
                  <a:gd name="T28" fmla="*/ 49 w 89"/>
                  <a:gd name="T29" fmla="*/ 10 h 10"/>
                  <a:gd name="T30" fmla="*/ 55 w 89"/>
                  <a:gd name="T31" fmla="*/ 10 h 10"/>
                  <a:gd name="T32" fmla="*/ 68 w 89"/>
                  <a:gd name="T33" fmla="*/ 9 h 10"/>
                  <a:gd name="T34" fmla="*/ 89 w 89"/>
                  <a:gd name="T35" fmla="*/ 7 h 10"/>
                  <a:gd name="T36" fmla="*/ 89 w 89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">
                    <a:moveTo>
                      <a:pt x="89" y="6"/>
                    </a:moveTo>
                    <a:lnTo>
                      <a:pt x="68" y="8"/>
                    </a:lnTo>
                    <a:lnTo>
                      <a:pt x="55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6"/>
                    </a:lnTo>
                    <a:lnTo>
                      <a:pt x="33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4"/>
                    </a:lnTo>
                    <a:lnTo>
                      <a:pt x="33" y="6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49" y="10"/>
                    </a:lnTo>
                    <a:lnTo>
                      <a:pt x="55" y="10"/>
                    </a:lnTo>
                    <a:lnTo>
                      <a:pt x="68" y="9"/>
                    </a:lnTo>
                    <a:lnTo>
                      <a:pt x="89" y="7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5" name="Freeform 233">
                <a:extLst>
                  <a:ext uri="{FF2B5EF4-FFF2-40B4-BE49-F238E27FC236}">
                    <a16:creationId xmlns:a16="http://schemas.microsoft.com/office/drawing/2014/main" id="{E4703C16-25A2-4C54-842C-73EAF880E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93"/>
                <a:ext cx="90" cy="24"/>
              </a:xfrm>
              <a:custGeom>
                <a:avLst/>
                <a:gdLst>
                  <a:gd name="T0" fmla="*/ 270 w 270"/>
                  <a:gd name="T1" fmla="*/ 71 h 72"/>
                  <a:gd name="T2" fmla="*/ 259 w 270"/>
                  <a:gd name="T3" fmla="*/ 63 h 72"/>
                  <a:gd name="T4" fmla="*/ 249 w 270"/>
                  <a:gd name="T5" fmla="*/ 55 h 72"/>
                  <a:gd name="T6" fmla="*/ 240 w 270"/>
                  <a:gd name="T7" fmla="*/ 47 h 72"/>
                  <a:gd name="T8" fmla="*/ 229 w 270"/>
                  <a:gd name="T9" fmla="*/ 39 h 72"/>
                  <a:gd name="T10" fmla="*/ 221 w 270"/>
                  <a:gd name="T11" fmla="*/ 34 h 72"/>
                  <a:gd name="T12" fmla="*/ 212 w 270"/>
                  <a:gd name="T13" fmla="*/ 27 h 72"/>
                  <a:gd name="T14" fmla="*/ 200 w 270"/>
                  <a:gd name="T15" fmla="*/ 20 h 72"/>
                  <a:gd name="T16" fmla="*/ 188 w 270"/>
                  <a:gd name="T17" fmla="*/ 15 h 72"/>
                  <a:gd name="T18" fmla="*/ 173 w 270"/>
                  <a:gd name="T19" fmla="*/ 9 h 72"/>
                  <a:gd name="T20" fmla="*/ 158 w 270"/>
                  <a:gd name="T21" fmla="*/ 6 h 72"/>
                  <a:gd name="T22" fmla="*/ 140 w 270"/>
                  <a:gd name="T23" fmla="*/ 4 h 72"/>
                  <a:gd name="T24" fmla="*/ 118 w 270"/>
                  <a:gd name="T25" fmla="*/ 1 h 72"/>
                  <a:gd name="T26" fmla="*/ 95 w 270"/>
                  <a:gd name="T27" fmla="*/ 0 h 72"/>
                  <a:gd name="T28" fmla="*/ 67 w 270"/>
                  <a:gd name="T29" fmla="*/ 1 h 72"/>
                  <a:gd name="T30" fmla="*/ 36 w 270"/>
                  <a:gd name="T31" fmla="*/ 4 h 72"/>
                  <a:gd name="T32" fmla="*/ 0 w 270"/>
                  <a:gd name="T33" fmla="*/ 7 h 72"/>
                  <a:gd name="T34" fmla="*/ 0 w 270"/>
                  <a:gd name="T35" fmla="*/ 8 h 72"/>
                  <a:gd name="T36" fmla="*/ 36 w 270"/>
                  <a:gd name="T37" fmla="*/ 5 h 72"/>
                  <a:gd name="T38" fmla="*/ 67 w 270"/>
                  <a:gd name="T39" fmla="*/ 2 h 72"/>
                  <a:gd name="T40" fmla="*/ 95 w 270"/>
                  <a:gd name="T41" fmla="*/ 1 h 72"/>
                  <a:gd name="T42" fmla="*/ 118 w 270"/>
                  <a:gd name="T43" fmla="*/ 2 h 72"/>
                  <a:gd name="T44" fmla="*/ 140 w 270"/>
                  <a:gd name="T45" fmla="*/ 5 h 72"/>
                  <a:gd name="T46" fmla="*/ 158 w 270"/>
                  <a:gd name="T47" fmla="*/ 7 h 72"/>
                  <a:gd name="T48" fmla="*/ 173 w 270"/>
                  <a:gd name="T49" fmla="*/ 11 h 72"/>
                  <a:gd name="T50" fmla="*/ 187 w 270"/>
                  <a:gd name="T51" fmla="*/ 16 h 72"/>
                  <a:gd name="T52" fmla="*/ 199 w 270"/>
                  <a:gd name="T53" fmla="*/ 22 h 72"/>
                  <a:gd name="T54" fmla="*/ 209 w 270"/>
                  <a:gd name="T55" fmla="*/ 28 h 72"/>
                  <a:gd name="T56" fmla="*/ 219 w 270"/>
                  <a:gd name="T57" fmla="*/ 35 h 72"/>
                  <a:gd name="T58" fmla="*/ 228 w 270"/>
                  <a:gd name="T59" fmla="*/ 42 h 72"/>
                  <a:gd name="T60" fmla="*/ 237 w 270"/>
                  <a:gd name="T61" fmla="*/ 50 h 72"/>
                  <a:gd name="T62" fmla="*/ 247 w 270"/>
                  <a:gd name="T63" fmla="*/ 56 h 72"/>
                  <a:gd name="T64" fmla="*/ 258 w 270"/>
                  <a:gd name="T65" fmla="*/ 64 h 72"/>
                  <a:gd name="T66" fmla="*/ 269 w 270"/>
                  <a:gd name="T67" fmla="*/ 72 h 72"/>
                  <a:gd name="T68" fmla="*/ 270 w 270"/>
                  <a:gd name="T6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72">
                    <a:moveTo>
                      <a:pt x="270" y="71"/>
                    </a:moveTo>
                    <a:lnTo>
                      <a:pt x="259" y="63"/>
                    </a:lnTo>
                    <a:lnTo>
                      <a:pt x="249" y="55"/>
                    </a:lnTo>
                    <a:lnTo>
                      <a:pt x="240" y="47"/>
                    </a:lnTo>
                    <a:lnTo>
                      <a:pt x="229" y="39"/>
                    </a:lnTo>
                    <a:lnTo>
                      <a:pt x="221" y="34"/>
                    </a:lnTo>
                    <a:lnTo>
                      <a:pt x="212" y="27"/>
                    </a:lnTo>
                    <a:lnTo>
                      <a:pt x="200" y="20"/>
                    </a:lnTo>
                    <a:lnTo>
                      <a:pt x="188" y="15"/>
                    </a:lnTo>
                    <a:lnTo>
                      <a:pt x="173" y="9"/>
                    </a:lnTo>
                    <a:lnTo>
                      <a:pt x="158" y="6"/>
                    </a:lnTo>
                    <a:lnTo>
                      <a:pt x="140" y="4"/>
                    </a:lnTo>
                    <a:lnTo>
                      <a:pt x="118" y="1"/>
                    </a:lnTo>
                    <a:lnTo>
                      <a:pt x="95" y="0"/>
                    </a:lnTo>
                    <a:lnTo>
                      <a:pt x="67" y="1"/>
                    </a:lnTo>
                    <a:lnTo>
                      <a:pt x="36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6" y="5"/>
                    </a:lnTo>
                    <a:lnTo>
                      <a:pt x="67" y="2"/>
                    </a:lnTo>
                    <a:lnTo>
                      <a:pt x="95" y="1"/>
                    </a:lnTo>
                    <a:lnTo>
                      <a:pt x="118" y="2"/>
                    </a:lnTo>
                    <a:lnTo>
                      <a:pt x="140" y="5"/>
                    </a:lnTo>
                    <a:lnTo>
                      <a:pt x="158" y="7"/>
                    </a:lnTo>
                    <a:lnTo>
                      <a:pt x="173" y="11"/>
                    </a:lnTo>
                    <a:lnTo>
                      <a:pt x="187" y="16"/>
                    </a:lnTo>
                    <a:lnTo>
                      <a:pt x="199" y="22"/>
                    </a:lnTo>
                    <a:lnTo>
                      <a:pt x="209" y="28"/>
                    </a:lnTo>
                    <a:lnTo>
                      <a:pt x="219" y="35"/>
                    </a:lnTo>
                    <a:lnTo>
                      <a:pt x="228" y="42"/>
                    </a:lnTo>
                    <a:lnTo>
                      <a:pt x="237" y="50"/>
                    </a:lnTo>
                    <a:lnTo>
                      <a:pt x="247" y="56"/>
                    </a:lnTo>
                    <a:lnTo>
                      <a:pt x="258" y="64"/>
                    </a:lnTo>
                    <a:lnTo>
                      <a:pt x="269" y="72"/>
                    </a:lnTo>
                    <a:lnTo>
                      <a:pt x="27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6" name="Freeform 234">
                <a:extLst>
                  <a:ext uri="{FF2B5EF4-FFF2-40B4-BE49-F238E27FC236}">
                    <a16:creationId xmlns:a16="http://schemas.microsoft.com/office/drawing/2014/main" id="{3D5B8BC8-EC49-4E50-80DC-57E500D9A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017"/>
                <a:ext cx="44" cy="17"/>
              </a:xfrm>
              <a:custGeom>
                <a:avLst/>
                <a:gdLst>
                  <a:gd name="T0" fmla="*/ 132 w 134"/>
                  <a:gd name="T1" fmla="*/ 45 h 50"/>
                  <a:gd name="T2" fmla="*/ 133 w 134"/>
                  <a:gd name="T3" fmla="*/ 45 h 50"/>
                  <a:gd name="T4" fmla="*/ 121 w 134"/>
                  <a:gd name="T5" fmla="*/ 47 h 50"/>
                  <a:gd name="T6" fmla="*/ 110 w 134"/>
                  <a:gd name="T7" fmla="*/ 48 h 50"/>
                  <a:gd name="T8" fmla="*/ 101 w 134"/>
                  <a:gd name="T9" fmla="*/ 49 h 50"/>
                  <a:gd name="T10" fmla="*/ 93 w 134"/>
                  <a:gd name="T11" fmla="*/ 49 h 50"/>
                  <a:gd name="T12" fmla="*/ 86 w 134"/>
                  <a:gd name="T13" fmla="*/ 48 h 50"/>
                  <a:gd name="T14" fmla="*/ 79 w 134"/>
                  <a:gd name="T15" fmla="*/ 46 h 50"/>
                  <a:gd name="T16" fmla="*/ 74 w 134"/>
                  <a:gd name="T17" fmla="*/ 44 h 50"/>
                  <a:gd name="T18" fmla="*/ 69 w 134"/>
                  <a:gd name="T19" fmla="*/ 41 h 50"/>
                  <a:gd name="T20" fmla="*/ 64 w 134"/>
                  <a:gd name="T21" fmla="*/ 38 h 50"/>
                  <a:gd name="T22" fmla="*/ 58 w 134"/>
                  <a:gd name="T23" fmla="*/ 34 h 50"/>
                  <a:gd name="T24" fmla="*/ 51 w 134"/>
                  <a:gd name="T25" fmla="*/ 29 h 50"/>
                  <a:gd name="T26" fmla="*/ 42 w 134"/>
                  <a:gd name="T27" fmla="*/ 23 h 50"/>
                  <a:gd name="T28" fmla="*/ 36 w 134"/>
                  <a:gd name="T29" fmla="*/ 18 h 50"/>
                  <a:gd name="T30" fmla="*/ 26 w 134"/>
                  <a:gd name="T31" fmla="*/ 12 h 50"/>
                  <a:gd name="T32" fmla="*/ 14 w 134"/>
                  <a:gd name="T33" fmla="*/ 5 h 50"/>
                  <a:gd name="T34" fmla="*/ 0 w 134"/>
                  <a:gd name="T35" fmla="*/ 0 h 50"/>
                  <a:gd name="T36" fmla="*/ 0 w 134"/>
                  <a:gd name="T37" fmla="*/ 1 h 50"/>
                  <a:gd name="T38" fmla="*/ 12 w 134"/>
                  <a:gd name="T39" fmla="*/ 8 h 50"/>
                  <a:gd name="T40" fmla="*/ 23 w 134"/>
                  <a:gd name="T41" fmla="*/ 13 h 50"/>
                  <a:gd name="T42" fmla="*/ 33 w 134"/>
                  <a:gd name="T43" fmla="*/ 20 h 50"/>
                  <a:gd name="T44" fmla="*/ 42 w 134"/>
                  <a:gd name="T45" fmla="*/ 25 h 50"/>
                  <a:gd name="T46" fmla="*/ 49 w 134"/>
                  <a:gd name="T47" fmla="*/ 30 h 50"/>
                  <a:gd name="T48" fmla="*/ 57 w 134"/>
                  <a:gd name="T49" fmla="*/ 35 h 50"/>
                  <a:gd name="T50" fmla="*/ 63 w 134"/>
                  <a:gd name="T51" fmla="*/ 39 h 50"/>
                  <a:gd name="T52" fmla="*/ 67 w 134"/>
                  <a:gd name="T53" fmla="*/ 43 h 50"/>
                  <a:gd name="T54" fmla="*/ 74 w 134"/>
                  <a:gd name="T55" fmla="*/ 46 h 50"/>
                  <a:gd name="T56" fmla="*/ 79 w 134"/>
                  <a:gd name="T57" fmla="*/ 48 h 50"/>
                  <a:gd name="T58" fmla="*/ 86 w 134"/>
                  <a:gd name="T59" fmla="*/ 49 h 50"/>
                  <a:gd name="T60" fmla="*/ 93 w 134"/>
                  <a:gd name="T61" fmla="*/ 50 h 50"/>
                  <a:gd name="T62" fmla="*/ 101 w 134"/>
                  <a:gd name="T63" fmla="*/ 50 h 50"/>
                  <a:gd name="T64" fmla="*/ 110 w 134"/>
                  <a:gd name="T65" fmla="*/ 50 h 50"/>
                  <a:gd name="T66" fmla="*/ 121 w 134"/>
                  <a:gd name="T67" fmla="*/ 48 h 50"/>
                  <a:gd name="T68" fmla="*/ 133 w 134"/>
                  <a:gd name="T69" fmla="*/ 46 h 50"/>
                  <a:gd name="T70" fmla="*/ 134 w 134"/>
                  <a:gd name="T71" fmla="*/ 46 h 50"/>
                  <a:gd name="T72" fmla="*/ 132 w 134"/>
                  <a:gd name="T7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50">
                    <a:moveTo>
                      <a:pt x="132" y="45"/>
                    </a:moveTo>
                    <a:lnTo>
                      <a:pt x="133" y="45"/>
                    </a:lnTo>
                    <a:lnTo>
                      <a:pt x="121" y="47"/>
                    </a:lnTo>
                    <a:lnTo>
                      <a:pt x="110" y="48"/>
                    </a:lnTo>
                    <a:lnTo>
                      <a:pt x="101" y="49"/>
                    </a:lnTo>
                    <a:lnTo>
                      <a:pt x="93" y="49"/>
                    </a:lnTo>
                    <a:lnTo>
                      <a:pt x="86" y="48"/>
                    </a:lnTo>
                    <a:lnTo>
                      <a:pt x="79" y="46"/>
                    </a:lnTo>
                    <a:lnTo>
                      <a:pt x="74" y="44"/>
                    </a:lnTo>
                    <a:lnTo>
                      <a:pt x="69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1" y="29"/>
                    </a:lnTo>
                    <a:lnTo>
                      <a:pt x="42" y="23"/>
                    </a:lnTo>
                    <a:lnTo>
                      <a:pt x="36" y="18"/>
                    </a:lnTo>
                    <a:lnTo>
                      <a:pt x="26" y="12"/>
                    </a:lnTo>
                    <a:lnTo>
                      <a:pt x="14" y="5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8"/>
                    </a:lnTo>
                    <a:lnTo>
                      <a:pt x="23" y="13"/>
                    </a:lnTo>
                    <a:lnTo>
                      <a:pt x="33" y="20"/>
                    </a:lnTo>
                    <a:lnTo>
                      <a:pt x="42" y="25"/>
                    </a:lnTo>
                    <a:lnTo>
                      <a:pt x="49" y="30"/>
                    </a:lnTo>
                    <a:lnTo>
                      <a:pt x="57" y="35"/>
                    </a:lnTo>
                    <a:lnTo>
                      <a:pt x="63" y="39"/>
                    </a:lnTo>
                    <a:lnTo>
                      <a:pt x="67" y="43"/>
                    </a:lnTo>
                    <a:lnTo>
                      <a:pt x="74" y="46"/>
                    </a:lnTo>
                    <a:lnTo>
                      <a:pt x="79" y="48"/>
                    </a:lnTo>
                    <a:lnTo>
                      <a:pt x="86" y="49"/>
                    </a:lnTo>
                    <a:lnTo>
                      <a:pt x="93" y="50"/>
                    </a:lnTo>
                    <a:lnTo>
                      <a:pt x="101" y="50"/>
                    </a:lnTo>
                    <a:lnTo>
                      <a:pt x="110" y="50"/>
                    </a:lnTo>
                    <a:lnTo>
                      <a:pt x="121" y="48"/>
                    </a:lnTo>
                    <a:lnTo>
                      <a:pt x="133" y="46"/>
                    </a:lnTo>
                    <a:lnTo>
                      <a:pt x="134" y="46"/>
                    </a:lnTo>
                    <a:lnTo>
                      <a:pt x="1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7" name="Freeform 235">
                <a:extLst>
                  <a:ext uri="{FF2B5EF4-FFF2-40B4-BE49-F238E27FC236}">
                    <a16:creationId xmlns:a16="http://schemas.microsoft.com/office/drawing/2014/main" id="{F69D6E0D-38E5-4AAD-9251-56C20865A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019"/>
                <a:ext cx="134" cy="18"/>
              </a:xfrm>
              <a:custGeom>
                <a:avLst/>
                <a:gdLst>
                  <a:gd name="T0" fmla="*/ 401 w 401"/>
                  <a:gd name="T1" fmla="*/ 0 h 55"/>
                  <a:gd name="T2" fmla="*/ 400 w 401"/>
                  <a:gd name="T3" fmla="*/ 0 h 55"/>
                  <a:gd name="T4" fmla="*/ 370 w 401"/>
                  <a:gd name="T5" fmla="*/ 23 h 55"/>
                  <a:gd name="T6" fmla="*/ 340 w 401"/>
                  <a:gd name="T7" fmla="*/ 39 h 55"/>
                  <a:gd name="T8" fmla="*/ 310 w 401"/>
                  <a:gd name="T9" fmla="*/ 49 h 55"/>
                  <a:gd name="T10" fmla="*/ 281 w 401"/>
                  <a:gd name="T11" fmla="*/ 53 h 55"/>
                  <a:gd name="T12" fmla="*/ 250 w 401"/>
                  <a:gd name="T13" fmla="*/ 54 h 55"/>
                  <a:gd name="T14" fmla="*/ 220 w 401"/>
                  <a:gd name="T15" fmla="*/ 51 h 55"/>
                  <a:gd name="T16" fmla="*/ 192 w 401"/>
                  <a:gd name="T17" fmla="*/ 46 h 55"/>
                  <a:gd name="T18" fmla="*/ 164 w 401"/>
                  <a:gd name="T19" fmla="*/ 40 h 55"/>
                  <a:gd name="T20" fmla="*/ 137 w 401"/>
                  <a:gd name="T21" fmla="*/ 33 h 55"/>
                  <a:gd name="T22" fmla="*/ 111 w 401"/>
                  <a:gd name="T23" fmla="*/ 26 h 55"/>
                  <a:gd name="T24" fmla="*/ 88 w 401"/>
                  <a:gd name="T25" fmla="*/ 21 h 55"/>
                  <a:gd name="T26" fmla="*/ 67 w 401"/>
                  <a:gd name="T27" fmla="*/ 17 h 55"/>
                  <a:gd name="T28" fmla="*/ 46 w 401"/>
                  <a:gd name="T29" fmla="*/ 16 h 55"/>
                  <a:gd name="T30" fmla="*/ 27 w 401"/>
                  <a:gd name="T31" fmla="*/ 18 h 55"/>
                  <a:gd name="T32" fmla="*/ 13 w 401"/>
                  <a:gd name="T33" fmla="*/ 26 h 55"/>
                  <a:gd name="T34" fmla="*/ 0 w 401"/>
                  <a:gd name="T35" fmla="*/ 39 h 55"/>
                  <a:gd name="T36" fmla="*/ 2 w 401"/>
                  <a:gd name="T37" fmla="*/ 41 h 55"/>
                  <a:gd name="T38" fmla="*/ 15 w 401"/>
                  <a:gd name="T39" fmla="*/ 27 h 55"/>
                  <a:gd name="T40" fmla="*/ 30 w 401"/>
                  <a:gd name="T41" fmla="*/ 20 h 55"/>
                  <a:gd name="T42" fmla="*/ 46 w 401"/>
                  <a:gd name="T43" fmla="*/ 17 h 55"/>
                  <a:gd name="T44" fmla="*/ 67 w 401"/>
                  <a:gd name="T45" fmla="*/ 17 h 55"/>
                  <a:gd name="T46" fmla="*/ 88 w 401"/>
                  <a:gd name="T47" fmla="*/ 22 h 55"/>
                  <a:gd name="T48" fmla="*/ 111 w 401"/>
                  <a:gd name="T49" fmla="*/ 27 h 55"/>
                  <a:gd name="T50" fmla="*/ 137 w 401"/>
                  <a:gd name="T51" fmla="*/ 34 h 55"/>
                  <a:gd name="T52" fmla="*/ 164 w 401"/>
                  <a:gd name="T53" fmla="*/ 41 h 55"/>
                  <a:gd name="T54" fmla="*/ 192 w 401"/>
                  <a:gd name="T55" fmla="*/ 48 h 55"/>
                  <a:gd name="T56" fmla="*/ 220 w 401"/>
                  <a:gd name="T57" fmla="*/ 53 h 55"/>
                  <a:gd name="T58" fmla="*/ 250 w 401"/>
                  <a:gd name="T59" fmla="*/ 55 h 55"/>
                  <a:gd name="T60" fmla="*/ 281 w 401"/>
                  <a:gd name="T61" fmla="*/ 54 h 55"/>
                  <a:gd name="T62" fmla="*/ 310 w 401"/>
                  <a:gd name="T63" fmla="*/ 50 h 55"/>
                  <a:gd name="T64" fmla="*/ 341 w 401"/>
                  <a:gd name="T65" fmla="*/ 40 h 55"/>
                  <a:gd name="T66" fmla="*/ 372 w 401"/>
                  <a:gd name="T67" fmla="*/ 25 h 55"/>
                  <a:gd name="T68" fmla="*/ 401 w 401"/>
                  <a:gd name="T69" fmla="*/ 2 h 55"/>
                  <a:gd name="T70" fmla="*/ 400 w 401"/>
                  <a:gd name="T71" fmla="*/ 2 h 55"/>
                  <a:gd name="T72" fmla="*/ 401 w 401"/>
                  <a:gd name="T7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1" h="55">
                    <a:moveTo>
                      <a:pt x="401" y="0"/>
                    </a:moveTo>
                    <a:lnTo>
                      <a:pt x="400" y="0"/>
                    </a:lnTo>
                    <a:lnTo>
                      <a:pt x="370" y="23"/>
                    </a:lnTo>
                    <a:lnTo>
                      <a:pt x="340" y="39"/>
                    </a:lnTo>
                    <a:lnTo>
                      <a:pt x="310" y="49"/>
                    </a:lnTo>
                    <a:lnTo>
                      <a:pt x="281" y="53"/>
                    </a:lnTo>
                    <a:lnTo>
                      <a:pt x="250" y="54"/>
                    </a:lnTo>
                    <a:lnTo>
                      <a:pt x="220" y="51"/>
                    </a:lnTo>
                    <a:lnTo>
                      <a:pt x="192" y="46"/>
                    </a:lnTo>
                    <a:lnTo>
                      <a:pt x="164" y="40"/>
                    </a:lnTo>
                    <a:lnTo>
                      <a:pt x="137" y="33"/>
                    </a:lnTo>
                    <a:lnTo>
                      <a:pt x="111" y="26"/>
                    </a:lnTo>
                    <a:lnTo>
                      <a:pt x="88" y="21"/>
                    </a:lnTo>
                    <a:lnTo>
                      <a:pt x="67" y="17"/>
                    </a:lnTo>
                    <a:lnTo>
                      <a:pt x="46" y="16"/>
                    </a:lnTo>
                    <a:lnTo>
                      <a:pt x="27" y="18"/>
                    </a:lnTo>
                    <a:lnTo>
                      <a:pt x="13" y="26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15" y="27"/>
                    </a:lnTo>
                    <a:lnTo>
                      <a:pt x="30" y="20"/>
                    </a:lnTo>
                    <a:lnTo>
                      <a:pt x="46" y="17"/>
                    </a:lnTo>
                    <a:lnTo>
                      <a:pt x="67" y="17"/>
                    </a:lnTo>
                    <a:lnTo>
                      <a:pt x="88" y="22"/>
                    </a:lnTo>
                    <a:lnTo>
                      <a:pt x="111" y="27"/>
                    </a:lnTo>
                    <a:lnTo>
                      <a:pt x="137" y="34"/>
                    </a:lnTo>
                    <a:lnTo>
                      <a:pt x="164" y="41"/>
                    </a:lnTo>
                    <a:lnTo>
                      <a:pt x="192" y="48"/>
                    </a:lnTo>
                    <a:lnTo>
                      <a:pt x="220" y="53"/>
                    </a:lnTo>
                    <a:lnTo>
                      <a:pt x="250" y="55"/>
                    </a:lnTo>
                    <a:lnTo>
                      <a:pt x="281" y="54"/>
                    </a:lnTo>
                    <a:lnTo>
                      <a:pt x="310" y="50"/>
                    </a:lnTo>
                    <a:lnTo>
                      <a:pt x="341" y="40"/>
                    </a:lnTo>
                    <a:lnTo>
                      <a:pt x="372" y="25"/>
                    </a:lnTo>
                    <a:lnTo>
                      <a:pt x="401" y="2"/>
                    </a:lnTo>
                    <a:lnTo>
                      <a:pt x="400" y="2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8" name="Freeform 236">
                <a:extLst>
                  <a:ext uri="{FF2B5EF4-FFF2-40B4-BE49-F238E27FC236}">
                    <a16:creationId xmlns:a16="http://schemas.microsoft.com/office/drawing/2014/main" id="{93C7484B-A2B1-40FF-8349-93C1DF322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019"/>
                <a:ext cx="29" cy="71"/>
              </a:xfrm>
              <a:custGeom>
                <a:avLst/>
                <a:gdLst>
                  <a:gd name="T0" fmla="*/ 62 w 88"/>
                  <a:gd name="T1" fmla="*/ 212 h 212"/>
                  <a:gd name="T2" fmla="*/ 65 w 88"/>
                  <a:gd name="T3" fmla="*/ 204 h 212"/>
                  <a:gd name="T4" fmla="*/ 70 w 88"/>
                  <a:gd name="T5" fmla="*/ 196 h 212"/>
                  <a:gd name="T6" fmla="*/ 74 w 88"/>
                  <a:gd name="T7" fmla="*/ 187 h 212"/>
                  <a:gd name="T8" fmla="*/ 78 w 88"/>
                  <a:gd name="T9" fmla="*/ 176 h 212"/>
                  <a:gd name="T10" fmla="*/ 83 w 88"/>
                  <a:gd name="T11" fmla="*/ 165 h 212"/>
                  <a:gd name="T12" fmla="*/ 86 w 88"/>
                  <a:gd name="T13" fmla="*/ 152 h 212"/>
                  <a:gd name="T14" fmla="*/ 87 w 88"/>
                  <a:gd name="T15" fmla="*/ 140 h 212"/>
                  <a:gd name="T16" fmla="*/ 88 w 88"/>
                  <a:gd name="T17" fmla="*/ 126 h 212"/>
                  <a:gd name="T18" fmla="*/ 86 w 88"/>
                  <a:gd name="T19" fmla="*/ 112 h 212"/>
                  <a:gd name="T20" fmla="*/ 84 w 88"/>
                  <a:gd name="T21" fmla="*/ 98 h 212"/>
                  <a:gd name="T22" fmla="*/ 77 w 88"/>
                  <a:gd name="T23" fmla="*/ 83 h 212"/>
                  <a:gd name="T24" fmla="*/ 69 w 88"/>
                  <a:gd name="T25" fmla="*/ 66 h 212"/>
                  <a:gd name="T26" fmla="*/ 57 w 88"/>
                  <a:gd name="T27" fmla="*/ 50 h 212"/>
                  <a:gd name="T28" fmla="*/ 42 w 88"/>
                  <a:gd name="T29" fmla="*/ 34 h 212"/>
                  <a:gd name="T30" fmla="*/ 24 w 88"/>
                  <a:gd name="T31" fmla="*/ 16 h 212"/>
                  <a:gd name="T32" fmla="*/ 0 w 88"/>
                  <a:gd name="T33" fmla="*/ 0 h 212"/>
                  <a:gd name="T34" fmla="*/ 0 w 88"/>
                  <a:gd name="T35" fmla="*/ 1 h 212"/>
                  <a:gd name="T36" fmla="*/ 22 w 88"/>
                  <a:gd name="T37" fmla="*/ 18 h 212"/>
                  <a:gd name="T38" fmla="*/ 41 w 88"/>
                  <a:gd name="T39" fmla="*/ 34 h 212"/>
                  <a:gd name="T40" fmla="*/ 56 w 88"/>
                  <a:gd name="T41" fmla="*/ 51 h 212"/>
                  <a:gd name="T42" fmla="*/ 68 w 88"/>
                  <a:gd name="T43" fmla="*/ 67 h 212"/>
                  <a:gd name="T44" fmla="*/ 76 w 88"/>
                  <a:gd name="T45" fmla="*/ 84 h 212"/>
                  <a:gd name="T46" fmla="*/ 83 w 88"/>
                  <a:gd name="T47" fmla="*/ 98 h 212"/>
                  <a:gd name="T48" fmla="*/ 85 w 88"/>
                  <a:gd name="T49" fmla="*/ 112 h 212"/>
                  <a:gd name="T50" fmla="*/ 86 w 88"/>
                  <a:gd name="T51" fmla="*/ 126 h 212"/>
                  <a:gd name="T52" fmla="*/ 86 w 88"/>
                  <a:gd name="T53" fmla="*/ 140 h 212"/>
                  <a:gd name="T54" fmla="*/ 84 w 88"/>
                  <a:gd name="T55" fmla="*/ 152 h 212"/>
                  <a:gd name="T56" fmla="*/ 82 w 88"/>
                  <a:gd name="T57" fmla="*/ 165 h 212"/>
                  <a:gd name="T58" fmla="*/ 77 w 88"/>
                  <a:gd name="T59" fmla="*/ 176 h 212"/>
                  <a:gd name="T60" fmla="*/ 74 w 88"/>
                  <a:gd name="T61" fmla="*/ 186 h 212"/>
                  <a:gd name="T62" fmla="*/ 68 w 88"/>
                  <a:gd name="T63" fmla="*/ 194 h 212"/>
                  <a:gd name="T64" fmla="*/ 64 w 88"/>
                  <a:gd name="T65" fmla="*/ 203 h 212"/>
                  <a:gd name="T66" fmla="*/ 60 w 88"/>
                  <a:gd name="T67" fmla="*/ 210 h 212"/>
                  <a:gd name="T68" fmla="*/ 62 w 88"/>
                  <a:gd name="T69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212">
                    <a:moveTo>
                      <a:pt x="62" y="212"/>
                    </a:moveTo>
                    <a:lnTo>
                      <a:pt x="65" y="204"/>
                    </a:lnTo>
                    <a:lnTo>
                      <a:pt x="70" y="196"/>
                    </a:lnTo>
                    <a:lnTo>
                      <a:pt x="74" y="187"/>
                    </a:lnTo>
                    <a:lnTo>
                      <a:pt x="78" y="176"/>
                    </a:lnTo>
                    <a:lnTo>
                      <a:pt x="83" y="165"/>
                    </a:lnTo>
                    <a:lnTo>
                      <a:pt x="86" y="152"/>
                    </a:lnTo>
                    <a:lnTo>
                      <a:pt x="87" y="140"/>
                    </a:lnTo>
                    <a:lnTo>
                      <a:pt x="88" y="126"/>
                    </a:lnTo>
                    <a:lnTo>
                      <a:pt x="86" y="112"/>
                    </a:lnTo>
                    <a:lnTo>
                      <a:pt x="84" y="98"/>
                    </a:lnTo>
                    <a:lnTo>
                      <a:pt x="77" y="83"/>
                    </a:lnTo>
                    <a:lnTo>
                      <a:pt x="69" y="66"/>
                    </a:lnTo>
                    <a:lnTo>
                      <a:pt x="57" y="50"/>
                    </a:lnTo>
                    <a:lnTo>
                      <a:pt x="42" y="34"/>
                    </a:lnTo>
                    <a:lnTo>
                      <a:pt x="24" y="1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2" y="18"/>
                    </a:lnTo>
                    <a:lnTo>
                      <a:pt x="41" y="34"/>
                    </a:lnTo>
                    <a:lnTo>
                      <a:pt x="56" y="51"/>
                    </a:lnTo>
                    <a:lnTo>
                      <a:pt x="68" y="67"/>
                    </a:lnTo>
                    <a:lnTo>
                      <a:pt x="76" y="84"/>
                    </a:lnTo>
                    <a:lnTo>
                      <a:pt x="83" y="98"/>
                    </a:lnTo>
                    <a:lnTo>
                      <a:pt x="85" y="112"/>
                    </a:lnTo>
                    <a:lnTo>
                      <a:pt x="86" y="126"/>
                    </a:lnTo>
                    <a:lnTo>
                      <a:pt x="86" y="140"/>
                    </a:lnTo>
                    <a:lnTo>
                      <a:pt x="84" y="152"/>
                    </a:lnTo>
                    <a:lnTo>
                      <a:pt x="82" y="165"/>
                    </a:lnTo>
                    <a:lnTo>
                      <a:pt x="77" y="176"/>
                    </a:lnTo>
                    <a:lnTo>
                      <a:pt x="74" y="186"/>
                    </a:lnTo>
                    <a:lnTo>
                      <a:pt x="68" y="194"/>
                    </a:lnTo>
                    <a:lnTo>
                      <a:pt x="64" y="203"/>
                    </a:lnTo>
                    <a:lnTo>
                      <a:pt x="60" y="210"/>
                    </a:lnTo>
                    <a:lnTo>
                      <a:pt x="6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9" name="Freeform 237">
                <a:extLst>
                  <a:ext uri="{FF2B5EF4-FFF2-40B4-BE49-F238E27FC236}">
                    <a16:creationId xmlns:a16="http://schemas.microsoft.com/office/drawing/2014/main" id="{6635F62F-6AA0-4009-A569-3F6031E33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089"/>
                <a:ext cx="53" cy="62"/>
              </a:xfrm>
              <a:custGeom>
                <a:avLst/>
                <a:gdLst>
                  <a:gd name="T0" fmla="*/ 1 w 159"/>
                  <a:gd name="T1" fmla="*/ 185 h 185"/>
                  <a:gd name="T2" fmla="*/ 9 w 159"/>
                  <a:gd name="T3" fmla="*/ 173 h 185"/>
                  <a:gd name="T4" fmla="*/ 16 w 159"/>
                  <a:gd name="T5" fmla="*/ 160 h 185"/>
                  <a:gd name="T6" fmla="*/ 24 w 159"/>
                  <a:gd name="T7" fmla="*/ 148 h 185"/>
                  <a:gd name="T8" fmla="*/ 32 w 159"/>
                  <a:gd name="T9" fmla="*/ 136 h 185"/>
                  <a:gd name="T10" fmla="*/ 38 w 159"/>
                  <a:gd name="T11" fmla="*/ 124 h 185"/>
                  <a:gd name="T12" fmla="*/ 47 w 159"/>
                  <a:gd name="T13" fmla="*/ 111 h 185"/>
                  <a:gd name="T14" fmla="*/ 55 w 159"/>
                  <a:gd name="T15" fmla="*/ 100 h 185"/>
                  <a:gd name="T16" fmla="*/ 65 w 159"/>
                  <a:gd name="T17" fmla="*/ 89 h 185"/>
                  <a:gd name="T18" fmla="*/ 74 w 159"/>
                  <a:gd name="T19" fmla="*/ 77 h 185"/>
                  <a:gd name="T20" fmla="*/ 83 w 159"/>
                  <a:gd name="T21" fmla="*/ 67 h 185"/>
                  <a:gd name="T22" fmla="*/ 94 w 159"/>
                  <a:gd name="T23" fmla="*/ 54 h 185"/>
                  <a:gd name="T24" fmla="*/ 106 w 159"/>
                  <a:gd name="T25" fmla="*/ 44 h 185"/>
                  <a:gd name="T26" fmla="*/ 117 w 159"/>
                  <a:gd name="T27" fmla="*/ 34 h 185"/>
                  <a:gd name="T28" fmla="*/ 130 w 159"/>
                  <a:gd name="T29" fmla="*/ 23 h 185"/>
                  <a:gd name="T30" fmla="*/ 144 w 159"/>
                  <a:gd name="T31" fmla="*/ 12 h 185"/>
                  <a:gd name="T32" fmla="*/ 159 w 159"/>
                  <a:gd name="T33" fmla="*/ 1 h 185"/>
                  <a:gd name="T34" fmla="*/ 157 w 159"/>
                  <a:gd name="T35" fmla="*/ 0 h 185"/>
                  <a:gd name="T36" fmla="*/ 142 w 159"/>
                  <a:gd name="T37" fmla="*/ 10 h 185"/>
                  <a:gd name="T38" fmla="*/ 128 w 159"/>
                  <a:gd name="T39" fmla="*/ 22 h 185"/>
                  <a:gd name="T40" fmla="*/ 116 w 159"/>
                  <a:gd name="T41" fmla="*/ 32 h 185"/>
                  <a:gd name="T42" fmla="*/ 103 w 159"/>
                  <a:gd name="T43" fmla="*/ 43 h 185"/>
                  <a:gd name="T44" fmla="*/ 92 w 159"/>
                  <a:gd name="T45" fmla="*/ 54 h 185"/>
                  <a:gd name="T46" fmla="*/ 82 w 159"/>
                  <a:gd name="T47" fmla="*/ 64 h 185"/>
                  <a:gd name="T48" fmla="*/ 72 w 159"/>
                  <a:gd name="T49" fmla="*/ 76 h 185"/>
                  <a:gd name="T50" fmla="*/ 63 w 159"/>
                  <a:gd name="T51" fmla="*/ 87 h 185"/>
                  <a:gd name="T52" fmla="*/ 54 w 159"/>
                  <a:gd name="T53" fmla="*/ 99 h 185"/>
                  <a:gd name="T54" fmla="*/ 46 w 159"/>
                  <a:gd name="T55" fmla="*/ 111 h 185"/>
                  <a:gd name="T56" fmla="*/ 37 w 159"/>
                  <a:gd name="T57" fmla="*/ 122 h 185"/>
                  <a:gd name="T58" fmla="*/ 29 w 159"/>
                  <a:gd name="T59" fmla="*/ 134 h 185"/>
                  <a:gd name="T60" fmla="*/ 22 w 159"/>
                  <a:gd name="T61" fmla="*/ 146 h 185"/>
                  <a:gd name="T62" fmla="*/ 15 w 159"/>
                  <a:gd name="T63" fmla="*/ 159 h 185"/>
                  <a:gd name="T64" fmla="*/ 7 w 159"/>
                  <a:gd name="T65" fmla="*/ 171 h 185"/>
                  <a:gd name="T66" fmla="*/ 0 w 159"/>
                  <a:gd name="T67" fmla="*/ 183 h 185"/>
                  <a:gd name="T68" fmla="*/ 1 w 159"/>
                  <a:gd name="T6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5">
                    <a:moveTo>
                      <a:pt x="1" y="185"/>
                    </a:moveTo>
                    <a:lnTo>
                      <a:pt x="9" y="173"/>
                    </a:lnTo>
                    <a:lnTo>
                      <a:pt x="16" y="160"/>
                    </a:lnTo>
                    <a:lnTo>
                      <a:pt x="24" y="148"/>
                    </a:lnTo>
                    <a:lnTo>
                      <a:pt x="32" y="136"/>
                    </a:lnTo>
                    <a:lnTo>
                      <a:pt x="38" y="124"/>
                    </a:lnTo>
                    <a:lnTo>
                      <a:pt x="47" y="111"/>
                    </a:lnTo>
                    <a:lnTo>
                      <a:pt x="55" y="100"/>
                    </a:lnTo>
                    <a:lnTo>
                      <a:pt x="65" y="89"/>
                    </a:lnTo>
                    <a:lnTo>
                      <a:pt x="74" y="77"/>
                    </a:lnTo>
                    <a:lnTo>
                      <a:pt x="83" y="67"/>
                    </a:lnTo>
                    <a:lnTo>
                      <a:pt x="94" y="54"/>
                    </a:lnTo>
                    <a:lnTo>
                      <a:pt x="106" y="44"/>
                    </a:lnTo>
                    <a:lnTo>
                      <a:pt x="117" y="34"/>
                    </a:lnTo>
                    <a:lnTo>
                      <a:pt x="130" y="23"/>
                    </a:lnTo>
                    <a:lnTo>
                      <a:pt x="144" y="12"/>
                    </a:lnTo>
                    <a:lnTo>
                      <a:pt x="159" y="1"/>
                    </a:lnTo>
                    <a:lnTo>
                      <a:pt x="157" y="0"/>
                    </a:lnTo>
                    <a:lnTo>
                      <a:pt x="142" y="10"/>
                    </a:lnTo>
                    <a:lnTo>
                      <a:pt x="128" y="22"/>
                    </a:lnTo>
                    <a:lnTo>
                      <a:pt x="116" y="32"/>
                    </a:lnTo>
                    <a:lnTo>
                      <a:pt x="103" y="43"/>
                    </a:lnTo>
                    <a:lnTo>
                      <a:pt x="92" y="54"/>
                    </a:lnTo>
                    <a:lnTo>
                      <a:pt x="82" y="64"/>
                    </a:lnTo>
                    <a:lnTo>
                      <a:pt x="72" y="76"/>
                    </a:lnTo>
                    <a:lnTo>
                      <a:pt x="63" y="87"/>
                    </a:lnTo>
                    <a:lnTo>
                      <a:pt x="54" y="99"/>
                    </a:lnTo>
                    <a:lnTo>
                      <a:pt x="46" y="111"/>
                    </a:lnTo>
                    <a:lnTo>
                      <a:pt x="37" y="122"/>
                    </a:lnTo>
                    <a:lnTo>
                      <a:pt x="29" y="134"/>
                    </a:lnTo>
                    <a:lnTo>
                      <a:pt x="22" y="146"/>
                    </a:lnTo>
                    <a:lnTo>
                      <a:pt x="15" y="159"/>
                    </a:lnTo>
                    <a:lnTo>
                      <a:pt x="7" y="171"/>
                    </a:lnTo>
                    <a:lnTo>
                      <a:pt x="0" y="183"/>
                    </a:lnTo>
                    <a:lnTo>
                      <a:pt x="1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0" name="Freeform 238">
                <a:extLst>
                  <a:ext uri="{FF2B5EF4-FFF2-40B4-BE49-F238E27FC236}">
                    <a16:creationId xmlns:a16="http://schemas.microsoft.com/office/drawing/2014/main" id="{A02D4675-C9F6-430A-B1AF-EA4271EB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150"/>
                <a:ext cx="30" cy="36"/>
              </a:xfrm>
              <a:custGeom>
                <a:avLst/>
                <a:gdLst>
                  <a:gd name="T0" fmla="*/ 1 w 91"/>
                  <a:gd name="T1" fmla="*/ 108 h 108"/>
                  <a:gd name="T2" fmla="*/ 4 w 91"/>
                  <a:gd name="T3" fmla="*/ 102 h 108"/>
                  <a:gd name="T4" fmla="*/ 5 w 91"/>
                  <a:gd name="T5" fmla="*/ 98 h 108"/>
                  <a:gd name="T6" fmla="*/ 8 w 91"/>
                  <a:gd name="T7" fmla="*/ 92 h 108"/>
                  <a:gd name="T8" fmla="*/ 12 w 91"/>
                  <a:gd name="T9" fmla="*/ 88 h 108"/>
                  <a:gd name="T10" fmla="*/ 15 w 91"/>
                  <a:gd name="T11" fmla="*/ 82 h 108"/>
                  <a:gd name="T12" fmla="*/ 18 w 91"/>
                  <a:gd name="T13" fmla="*/ 75 h 108"/>
                  <a:gd name="T14" fmla="*/ 23 w 91"/>
                  <a:gd name="T15" fmla="*/ 70 h 108"/>
                  <a:gd name="T16" fmla="*/ 27 w 91"/>
                  <a:gd name="T17" fmla="*/ 63 h 108"/>
                  <a:gd name="T18" fmla="*/ 33 w 91"/>
                  <a:gd name="T19" fmla="*/ 56 h 108"/>
                  <a:gd name="T20" fmla="*/ 40 w 91"/>
                  <a:gd name="T21" fmla="*/ 51 h 108"/>
                  <a:gd name="T22" fmla="*/ 46 w 91"/>
                  <a:gd name="T23" fmla="*/ 43 h 108"/>
                  <a:gd name="T24" fmla="*/ 53 w 91"/>
                  <a:gd name="T25" fmla="*/ 36 h 108"/>
                  <a:gd name="T26" fmla="*/ 61 w 91"/>
                  <a:gd name="T27" fmla="*/ 28 h 108"/>
                  <a:gd name="T28" fmla="*/ 70 w 91"/>
                  <a:gd name="T29" fmla="*/ 19 h 108"/>
                  <a:gd name="T30" fmla="*/ 80 w 91"/>
                  <a:gd name="T31" fmla="*/ 12 h 108"/>
                  <a:gd name="T32" fmla="*/ 91 w 91"/>
                  <a:gd name="T33" fmla="*/ 1 h 108"/>
                  <a:gd name="T34" fmla="*/ 90 w 91"/>
                  <a:gd name="T35" fmla="*/ 0 h 108"/>
                  <a:gd name="T36" fmla="*/ 79 w 91"/>
                  <a:gd name="T37" fmla="*/ 9 h 108"/>
                  <a:gd name="T38" fmla="*/ 69 w 91"/>
                  <a:gd name="T39" fmla="*/ 18 h 108"/>
                  <a:gd name="T40" fmla="*/ 60 w 91"/>
                  <a:gd name="T41" fmla="*/ 26 h 108"/>
                  <a:gd name="T42" fmla="*/ 52 w 91"/>
                  <a:gd name="T43" fmla="*/ 35 h 108"/>
                  <a:gd name="T44" fmla="*/ 45 w 91"/>
                  <a:gd name="T45" fmla="*/ 42 h 108"/>
                  <a:gd name="T46" fmla="*/ 37 w 91"/>
                  <a:gd name="T47" fmla="*/ 50 h 108"/>
                  <a:gd name="T48" fmla="*/ 31 w 91"/>
                  <a:gd name="T49" fmla="*/ 55 h 108"/>
                  <a:gd name="T50" fmla="*/ 26 w 91"/>
                  <a:gd name="T51" fmla="*/ 62 h 108"/>
                  <a:gd name="T52" fmla="*/ 22 w 91"/>
                  <a:gd name="T53" fmla="*/ 69 h 108"/>
                  <a:gd name="T54" fmla="*/ 16 w 91"/>
                  <a:gd name="T55" fmla="*/ 74 h 108"/>
                  <a:gd name="T56" fmla="*/ 14 w 91"/>
                  <a:gd name="T57" fmla="*/ 81 h 108"/>
                  <a:gd name="T58" fmla="*/ 9 w 91"/>
                  <a:gd name="T59" fmla="*/ 87 h 108"/>
                  <a:gd name="T60" fmla="*/ 7 w 91"/>
                  <a:gd name="T61" fmla="*/ 91 h 108"/>
                  <a:gd name="T62" fmla="*/ 5 w 91"/>
                  <a:gd name="T63" fmla="*/ 97 h 108"/>
                  <a:gd name="T64" fmla="*/ 1 w 91"/>
                  <a:gd name="T65" fmla="*/ 102 h 108"/>
                  <a:gd name="T66" fmla="*/ 0 w 91"/>
                  <a:gd name="T67" fmla="*/ 108 h 108"/>
                  <a:gd name="T68" fmla="*/ 1 w 91"/>
                  <a:gd name="T6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108">
                    <a:moveTo>
                      <a:pt x="1" y="108"/>
                    </a:moveTo>
                    <a:lnTo>
                      <a:pt x="4" y="102"/>
                    </a:lnTo>
                    <a:lnTo>
                      <a:pt x="5" y="98"/>
                    </a:lnTo>
                    <a:lnTo>
                      <a:pt x="8" y="92"/>
                    </a:lnTo>
                    <a:lnTo>
                      <a:pt x="12" y="88"/>
                    </a:lnTo>
                    <a:lnTo>
                      <a:pt x="15" y="82"/>
                    </a:lnTo>
                    <a:lnTo>
                      <a:pt x="18" y="75"/>
                    </a:lnTo>
                    <a:lnTo>
                      <a:pt x="23" y="70"/>
                    </a:lnTo>
                    <a:lnTo>
                      <a:pt x="27" y="63"/>
                    </a:lnTo>
                    <a:lnTo>
                      <a:pt x="33" y="56"/>
                    </a:lnTo>
                    <a:lnTo>
                      <a:pt x="40" y="51"/>
                    </a:lnTo>
                    <a:lnTo>
                      <a:pt x="46" y="43"/>
                    </a:lnTo>
                    <a:lnTo>
                      <a:pt x="53" y="36"/>
                    </a:lnTo>
                    <a:lnTo>
                      <a:pt x="61" y="28"/>
                    </a:lnTo>
                    <a:lnTo>
                      <a:pt x="70" y="19"/>
                    </a:lnTo>
                    <a:lnTo>
                      <a:pt x="80" y="12"/>
                    </a:lnTo>
                    <a:lnTo>
                      <a:pt x="91" y="1"/>
                    </a:lnTo>
                    <a:lnTo>
                      <a:pt x="90" y="0"/>
                    </a:lnTo>
                    <a:lnTo>
                      <a:pt x="79" y="9"/>
                    </a:lnTo>
                    <a:lnTo>
                      <a:pt x="69" y="18"/>
                    </a:lnTo>
                    <a:lnTo>
                      <a:pt x="60" y="26"/>
                    </a:lnTo>
                    <a:lnTo>
                      <a:pt x="52" y="35"/>
                    </a:lnTo>
                    <a:lnTo>
                      <a:pt x="45" y="42"/>
                    </a:lnTo>
                    <a:lnTo>
                      <a:pt x="37" y="50"/>
                    </a:lnTo>
                    <a:lnTo>
                      <a:pt x="31" y="55"/>
                    </a:lnTo>
                    <a:lnTo>
                      <a:pt x="26" y="62"/>
                    </a:lnTo>
                    <a:lnTo>
                      <a:pt x="22" y="69"/>
                    </a:lnTo>
                    <a:lnTo>
                      <a:pt x="16" y="74"/>
                    </a:lnTo>
                    <a:lnTo>
                      <a:pt x="14" y="81"/>
                    </a:lnTo>
                    <a:lnTo>
                      <a:pt x="9" y="87"/>
                    </a:lnTo>
                    <a:lnTo>
                      <a:pt x="7" y="91"/>
                    </a:lnTo>
                    <a:lnTo>
                      <a:pt x="5" y="97"/>
                    </a:lnTo>
                    <a:lnTo>
                      <a:pt x="1" y="102"/>
                    </a:lnTo>
                    <a:lnTo>
                      <a:pt x="0" y="108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1" name="Freeform 239">
                <a:extLst>
                  <a:ext uri="{FF2B5EF4-FFF2-40B4-BE49-F238E27FC236}">
                    <a16:creationId xmlns:a16="http://schemas.microsoft.com/office/drawing/2014/main" id="{C5196EDB-2B3A-4FFB-9960-EF95E52EA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257"/>
                <a:ext cx="386" cy="194"/>
              </a:xfrm>
              <a:custGeom>
                <a:avLst/>
                <a:gdLst>
                  <a:gd name="T0" fmla="*/ 535 w 1159"/>
                  <a:gd name="T1" fmla="*/ 80 h 584"/>
                  <a:gd name="T2" fmla="*/ 465 w 1159"/>
                  <a:gd name="T3" fmla="*/ 110 h 584"/>
                  <a:gd name="T4" fmla="*/ 387 w 1159"/>
                  <a:gd name="T5" fmla="*/ 152 h 584"/>
                  <a:gd name="T6" fmla="*/ 304 w 1159"/>
                  <a:gd name="T7" fmla="*/ 203 h 584"/>
                  <a:gd name="T8" fmla="*/ 223 w 1159"/>
                  <a:gd name="T9" fmla="*/ 259 h 584"/>
                  <a:gd name="T10" fmla="*/ 149 w 1159"/>
                  <a:gd name="T11" fmla="*/ 317 h 584"/>
                  <a:gd name="T12" fmla="*/ 90 w 1159"/>
                  <a:gd name="T13" fmla="*/ 373 h 584"/>
                  <a:gd name="T14" fmla="*/ 48 w 1159"/>
                  <a:gd name="T15" fmla="*/ 426 h 584"/>
                  <a:gd name="T16" fmla="*/ 33 w 1159"/>
                  <a:gd name="T17" fmla="*/ 461 h 584"/>
                  <a:gd name="T18" fmla="*/ 24 w 1159"/>
                  <a:gd name="T19" fmla="*/ 500 h 584"/>
                  <a:gd name="T20" fmla="*/ 21 w 1159"/>
                  <a:gd name="T21" fmla="*/ 542 h 584"/>
                  <a:gd name="T22" fmla="*/ 27 w 1159"/>
                  <a:gd name="T23" fmla="*/ 578 h 584"/>
                  <a:gd name="T24" fmla="*/ 14 w 1159"/>
                  <a:gd name="T25" fmla="*/ 553 h 584"/>
                  <a:gd name="T26" fmla="*/ 3 w 1159"/>
                  <a:gd name="T27" fmla="*/ 517 h 584"/>
                  <a:gd name="T28" fmla="*/ 0 w 1159"/>
                  <a:gd name="T29" fmla="*/ 481 h 584"/>
                  <a:gd name="T30" fmla="*/ 3 w 1159"/>
                  <a:gd name="T31" fmla="*/ 440 h 584"/>
                  <a:gd name="T32" fmla="*/ 11 w 1159"/>
                  <a:gd name="T33" fmla="*/ 407 h 584"/>
                  <a:gd name="T34" fmla="*/ 33 w 1159"/>
                  <a:gd name="T35" fmla="*/ 372 h 584"/>
                  <a:gd name="T36" fmla="*/ 76 w 1159"/>
                  <a:gd name="T37" fmla="*/ 331 h 584"/>
                  <a:gd name="T38" fmla="*/ 136 w 1159"/>
                  <a:gd name="T39" fmla="*/ 278 h 584"/>
                  <a:gd name="T40" fmla="*/ 205 w 1159"/>
                  <a:gd name="T41" fmla="*/ 223 h 584"/>
                  <a:gd name="T42" fmla="*/ 280 w 1159"/>
                  <a:gd name="T43" fmla="*/ 166 h 584"/>
                  <a:gd name="T44" fmla="*/ 358 w 1159"/>
                  <a:gd name="T45" fmla="*/ 113 h 584"/>
                  <a:gd name="T46" fmla="*/ 434 w 1159"/>
                  <a:gd name="T47" fmla="*/ 66 h 584"/>
                  <a:gd name="T48" fmla="*/ 506 w 1159"/>
                  <a:gd name="T49" fmla="*/ 29 h 584"/>
                  <a:gd name="T50" fmla="*/ 570 w 1159"/>
                  <a:gd name="T51" fmla="*/ 3 h 584"/>
                  <a:gd name="T52" fmla="*/ 625 w 1159"/>
                  <a:gd name="T53" fmla="*/ 5 h 584"/>
                  <a:gd name="T54" fmla="*/ 693 w 1159"/>
                  <a:gd name="T55" fmla="*/ 34 h 584"/>
                  <a:gd name="T56" fmla="*/ 772 w 1159"/>
                  <a:gd name="T57" fmla="*/ 78 h 584"/>
                  <a:gd name="T58" fmla="*/ 856 w 1159"/>
                  <a:gd name="T59" fmla="*/ 136 h 584"/>
                  <a:gd name="T60" fmla="*/ 937 w 1159"/>
                  <a:gd name="T61" fmla="*/ 202 h 584"/>
                  <a:gd name="T62" fmla="*/ 1014 w 1159"/>
                  <a:gd name="T63" fmla="*/ 269 h 584"/>
                  <a:gd name="T64" fmla="*/ 1079 w 1159"/>
                  <a:gd name="T65" fmla="*/ 333 h 584"/>
                  <a:gd name="T66" fmla="*/ 1127 w 1159"/>
                  <a:gd name="T67" fmla="*/ 390 h 584"/>
                  <a:gd name="T68" fmla="*/ 1152 w 1159"/>
                  <a:gd name="T69" fmla="*/ 440 h 584"/>
                  <a:gd name="T70" fmla="*/ 1159 w 1159"/>
                  <a:gd name="T71" fmla="*/ 491 h 584"/>
                  <a:gd name="T72" fmla="*/ 1156 w 1159"/>
                  <a:gd name="T73" fmla="*/ 537 h 584"/>
                  <a:gd name="T74" fmla="*/ 1145 w 1159"/>
                  <a:gd name="T75" fmla="*/ 565 h 584"/>
                  <a:gd name="T76" fmla="*/ 1144 w 1159"/>
                  <a:gd name="T77" fmla="*/ 547 h 584"/>
                  <a:gd name="T78" fmla="*/ 1140 w 1159"/>
                  <a:gd name="T79" fmla="*/ 515 h 584"/>
                  <a:gd name="T80" fmla="*/ 1130 w 1159"/>
                  <a:gd name="T81" fmla="*/ 479 h 584"/>
                  <a:gd name="T82" fmla="*/ 1114 w 1159"/>
                  <a:gd name="T83" fmla="*/ 442 h 584"/>
                  <a:gd name="T84" fmla="*/ 1083 w 1159"/>
                  <a:gd name="T85" fmla="*/ 401 h 584"/>
                  <a:gd name="T86" fmla="*/ 1027 w 1159"/>
                  <a:gd name="T87" fmla="*/ 349 h 584"/>
                  <a:gd name="T88" fmla="*/ 953 w 1159"/>
                  <a:gd name="T89" fmla="*/ 289 h 584"/>
                  <a:gd name="T90" fmla="*/ 870 w 1159"/>
                  <a:gd name="T91" fmla="*/ 229 h 584"/>
                  <a:gd name="T92" fmla="*/ 783 w 1159"/>
                  <a:gd name="T93" fmla="*/ 171 h 584"/>
                  <a:gd name="T94" fmla="*/ 702 w 1159"/>
                  <a:gd name="T95" fmla="*/ 122 h 584"/>
                  <a:gd name="T96" fmla="*/ 634 w 1159"/>
                  <a:gd name="T97" fmla="*/ 86 h 584"/>
                  <a:gd name="T98" fmla="*/ 585 w 1159"/>
                  <a:gd name="T99" fmla="*/ 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9" h="584">
                    <a:moveTo>
                      <a:pt x="578" y="68"/>
                    </a:moveTo>
                    <a:lnTo>
                      <a:pt x="564" y="72"/>
                    </a:lnTo>
                    <a:lnTo>
                      <a:pt x="550" y="75"/>
                    </a:lnTo>
                    <a:lnTo>
                      <a:pt x="535" y="80"/>
                    </a:lnTo>
                    <a:lnTo>
                      <a:pt x="519" y="86"/>
                    </a:lnTo>
                    <a:lnTo>
                      <a:pt x="502" y="94"/>
                    </a:lnTo>
                    <a:lnTo>
                      <a:pt x="484" y="102"/>
                    </a:lnTo>
                    <a:lnTo>
                      <a:pt x="465" y="110"/>
                    </a:lnTo>
                    <a:lnTo>
                      <a:pt x="447" y="119"/>
                    </a:lnTo>
                    <a:lnTo>
                      <a:pt x="427" y="130"/>
                    </a:lnTo>
                    <a:lnTo>
                      <a:pt x="407" y="141"/>
                    </a:lnTo>
                    <a:lnTo>
                      <a:pt x="387" y="152"/>
                    </a:lnTo>
                    <a:lnTo>
                      <a:pt x="367" y="164"/>
                    </a:lnTo>
                    <a:lnTo>
                      <a:pt x="345" y="176"/>
                    </a:lnTo>
                    <a:lnTo>
                      <a:pt x="324" y="189"/>
                    </a:lnTo>
                    <a:lnTo>
                      <a:pt x="304" y="203"/>
                    </a:lnTo>
                    <a:lnTo>
                      <a:pt x="284" y="216"/>
                    </a:lnTo>
                    <a:lnTo>
                      <a:pt x="264" y="230"/>
                    </a:lnTo>
                    <a:lnTo>
                      <a:pt x="242" y="243"/>
                    </a:lnTo>
                    <a:lnTo>
                      <a:pt x="223" y="259"/>
                    </a:lnTo>
                    <a:lnTo>
                      <a:pt x="204" y="272"/>
                    </a:lnTo>
                    <a:lnTo>
                      <a:pt x="185" y="288"/>
                    </a:lnTo>
                    <a:lnTo>
                      <a:pt x="167" y="302"/>
                    </a:lnTo>
                    <a:lnTo>
                      <a:pt x="149" y="317"/>
                    </a:lnTo>
                    <a:lnTo>
                      <a:pt x="134" y="331"/>
                    </a:lnTo>
                    <a:lnTo>
                      <a:pt x="118" y="345"/>
                    </a:lnTo>
                    <a:lnTo>
                      <a:pt x="103" y="360"/>
                    </a:lnTo>
                    <a:lnTo>
                      <a:pt x="90" y="373"/>
                    </a:lnTo>
                    <a:lnTo>
                      <a:pt x="77" y="387"/>
                    </a:lnTo>
                    <a:lnTo>
                      <a:pt x="67" y="400"/>
                    </a:lnTo>
                    <a:lnTo>
                      <a:pt x="57" y="414"/>
                    </a:lnTo>
                    <a:lnTo>
                      <a:pt x="48" y="426"/>
                    </a:lnTo>
                    <a:lnTo>
                      <a:pt x="42" y="437"/>
                    </a:lnTo>
                    <a:lnTo>
                      <a:pt x="38" y="444"/>
                    </a:lnTo>
                    <a:lnTo>
                      <a:pt x="36" y="452"/>
                    </a:lnTo>
                    <a:lnTo>
                      <a:pt x="33" y="461"/>
                    </a:lnTo>
                    <a:lnTo>
                      <a:pt x="30" y="470"/>
                    </a:lnTo>
                    <a:lnTo>
                      <a:pt x="27" y="480"/>
                    </a:lnTo>
                    <a:lnTo>
                      <a:pt x="25" y="490"/>
                    </a:lnTo>
                    <a:lnTo>
                      <a:pt x="24" y="500"/>
                    </a:lnTo>
                    <a:lnTo>
                      <a:pt x="23" y="510"/>
                    </a:lnTo>
                    <a:lnTo>
                      <a:pt x="21" y="521"/>
                    </a:lnTo>
                    <a:lnTo>
                      <a:pt x="21" y="532"/>
                    </a:lnTo>
                    <a:lnTo>
                      <a:pt x="21" y="542"/>
                    </a:lnTo>
                    <a:lnTo>
                      <a:pt x="21" y="551"/>
                    </a:lnTo>
                    <a:lnTo>
                      <a:pt x="24" y="561"/>
                    </a:lnTo>
                    <a:lnTo>
                      <a:pt x="25" y="569"/>
                    </a:lnTo>
                    <a:lnTo>
                      <a:pt x="27" y="578"/>
                    </a:lnTo>
                    <a:lnTo>
                      <a:pt x="30" y="584"/>
                    </a:lnTo>
                    <a:lnTo>
                      <a:pt x="24" y="574"/>
                    </a:lnTo>
                    <a:lnTo>
                      <a:pt x="18" y="563"/>
                    </a:lnTo>
                    <a:lnTo>
                      <a:pt x="14" y="553"/>
                    </a:lnTo>
                    <a:lnTo>
                      <a:pt x="9" y="544"/>
                    </a:lnTo>
                    <a:lnTo>
                      <a:pt x="7" y="534"/>
                    </a:lnTo>
                    <a:lnTo>
                      <a:pt x="3" y="526"/>
                    </a:lnTo>
                    <a:lnTo>
                      <a:pt x="3" y="517"/>
                    </a:lnTo>
                    <a:lnTo>
                      <a:pt x="1" y="508"/>
                    </a:lnTo>
                    <a:lnTo>
                      <a:pt x="0" y="499"/>
                    </a:lnTo>
                    <a:lnTo>
                      <a:pt x="0" y="489"/>
                    </a:lnTo>
                    <a:lnTo>
                      <a:pt x="0" y="481"/>
                    </a:lnTo>
                    <a:lnTo>
                      <a:pt x="1" y="471"/>
                    </a:lnTo>
                    <a:lnTo>
                      <a:pt x="2" y="461"/>
                    </a:lnTo>
                    <a:lnTo>
                      <a:pt x="3" y="451"/>
                    </a:lnTo>
                    <a:lnTo>
                      <a:pt x="3" y="440"/>
                    </a:lnTo>
                    <a:lnTo>
                      <a:pt x="5" y="428"/>
                    </a:lnTo>
                    <a:lnTo>
                      <a:pt x="6" y="422"/>
                    </a:lnTo>
                    <a:lnTo>
                      <a:pt x="8" y="415"/>
                    </a:lnTo>
                    <a:lnTo>
                      <a:pt x="11" y="407"/>
                    </a:lnTo>
                    <a:lnTo>
                      <a:pt x="16" y="398"/>
                    </a:lnTo>
                    <a:lnTo>
                      <a:pt x="21" y="389"/>
                    </a:lnTo>
                    <a:lnTo>
                      <a:pt x="26" y="380"/>
                    </a:lnTo>
                    <a:lnTo>
                      <a:pt x="33" y="372"/>
                    </a:lnTo>
                    <a:lnTo>
                      <a:pt x="39" y="364"/>
                    </a:lnTo>
                    <a:lnTo>
                      <a:pt x="51" y="354"/>
                    </a:lnTo>
                    <a:lnTo>
                      <a:pt x="63" y="343"/>
                    </a:lnTo>
                    <a:lnTo>
                      <a:pt x="76" y="331"/>
                    </a:lnTo>
                    <a:lnTo>
                      <a:pt x="90" y="317"/>
                    </a:lnTo>
                    <a:lnTo>
                      <a:pt x="105" y="305"/>
                    </a:lnTo>
                    <a:lnTo>
                      <a:pt x="120" y="293"/>
                    </a:lnTo>
                    <a:lnTo>
                      <a:pt x="136" y="278"/>
                    </a:lnTo>
                    <a:lnTo>
                      <a:pt x="153" y="265"/>
                    </a:lnTo>
                    <a:lnTo>
                      <a:pt x="169" y="251"/>
                    </a:lnTo>
                    <a:lnTo>
                      <a:pt x="187" y="238"/>
                    </a:lnTo>
                    <a:lnTo>
                      <a:pt x="205" y="223"/>
                    </a:lnTo>
                    <a:lnTo>
                      <a:pt x="224" y="209"/>
                    </a:lnTo>
                    <a:lnTo>
                      <a:pt x="242" y="194"/>
                    </a:lnTo>
                    <a:lnTo>
                      <a:pt x="261" y="180"/>
                    </a:lnTo>
                    <a:lnTo>
                      <a:pt x="280" y="166"/>
                    </a:lnTo>
                    <a:lnTo>
                      <a:pt x="301" y="154"/>
                    </a:lnTo>
                    <a:lnTo>
                      <a:pt x="319" y="139"/>
                    </a:lnTo>
                    <a:lnTo>
                      <a:pt x="339" y="126"/>
                    </a:lnTo>
                    <a:lnTo>
                      <a:pt x="358" y="113"/>
                    </a:lnTo>
                    <a:lnTo>
                      <a:pt x="377" y="100"/>
                    </a:lnTo>
                    <a:lnTo>
                      <a:pt x="397" y="87"/>
                    </a:lnTo>
                    <a:lnTo>
                      <a:pt x="415" y="77"/>
                    </a:lnTo>
                    <a:lnTo>
                      <a:pt x="434" y="66"/>
                    </a:lnTo>
                    <a:lnTo>
                      <a:pt x="453" y="55"/>
                    </a:lnTo>
                    <a:lnTo>
                      <a:pt x="471" y="45"/>
                    </a:lnTo>
                    <a:lnTo>
                      <a:pt x="489" y="37"/>
                    </a:lnTo>
                    <a:lnTo>
                      <a:pt x="506" y="29"/>
                    </a:lnTo>
                    <a:lnTo>
                      <a:pt x="523" y="20"/>
                    </a:lnTo>
                    <a:lnTo>
                      <a:pt x="539" y="13"/>
                    </a:lnTo>
                    <a:lnTo>
                      <a:pt x="555" y="8"/>
                    </a:lnTo>
                    <a:lnTo>
                      <a:pt x="570" y="3"/>
                    </a:lnTo>
                    <a:lnTo>
                      <a:pt x="584" y="0"/>
                    </a:lnTo>
                    <a:lnTo>
                      <a:pt x="597" y="0"/>
                    </a:lnTo>
                    <a:lnTo>
                      <a:pt x="610" y="2"/>
                    </a:lnTo>
                    <a:lnTo>
                      <a:pt x="625" y="5"/>
                    </a:lnTo>
                    <a:lnTo>
                      <a:pt x="641" y="11"/>
                    </a:lnTo>
                    <a:lnTo>
                      <a:pt x="657" y="17"/>
                    </a:lnTo>
                    <a:lnTo>
                      <a:pt x="675" y="25"/>
                    </a:lnTo>
                    <a:lnTo>
                      <a:pt x="693" y="34"/>
                    </a:lnTo>
                    <a:lnTo>
                      <a:pt x="712" y="43"/>
                    </a:lnTo>
                    <a:lnTo>
                      <a:pt x="731" y="54"/>
                    </a:lnTo>
                    <a:lnTo>
                      <a:pt x="751" y="66"/>
                    </a:lnTo>
                    <a:lnTo>
                      <a:pt x="772" y="78"/>
                    </a:lnTo>
                    <a:lnTo>
                      <a:pt x="793" y="92"/>
                    </a:lnTo>
                    <a:lnTo>
                      <a:pt x="813" y="106"/>
                    </a:lnTo>
                    <a:lnTo>
                      <a:pt x="834" y="121"/>
                    </a:lnTo>
                    <a:lnTo>
                      <a:pt x="856" y="136"/>
                    </a:lnTo>
                    <a:lnTo>
                      <a:pt x="876" y="151"/>
                    </a:lnTo>
                    <a:lnTo>
                      <a:pt x="896" y="168"/>
                    </a:lnTo>
                    <a:lnTo>
                      <a:pt x="917" y="184"/>
                    </a:lnTo>
                    <a:lnTo>
                      <a:pt x="937" y="202"/>
                    </a:lnTo>
                    <a:lnTo>
                      <a:pt x="958" y="219"/>
                    </a:lnTo>
                    <a:lnTo>
                      <a:pt x="976" y="235"/>
                    </a:lnTo>
                    <a:lnTo>
                      <a:pt x="996" y="251"/>
                    </a:lnTo>
                    <a:lnTo>
                      <a:pt x="1014" y="269"/>
                    </a:lnTo>
                    <a:lnTo>
                      <a:pt x="1031" y="285"/>
                    </a:lnTo>
                    <a:lnTo>
                      <a:pt x="1048" y="302"/>
                    </a:lnTo>
                    <a:lnTo>
                      <a:pt x="1063" y="317"/>
                    </a:lnTo>
                    <a:lnTo>
                      <a:pt x="1079" y="333"/>
                    </a:lnTo>
                    <a:lnTo>
                      <a:pt x="1092" y="349"/>
                    </a:lnTo>
                    <a:lnTo>
                      <a:pt x="1105" y="364"/>
                    </a:lnTo>
                    <a:lnTo>
                      <a:pt x="1117" y="377"/>
                    </a:lnTo>
                    <a:lnTo>
                      <a:pt x="1127" y="390"/>
                    </a:lnTo>
                    <a:lnTo>
                      <a:pt x="1136" y="403"/>
                    </a:lnTo>
                    <a:lnTo>
                      <a:pt x="1143" y="414"/>
                    </a:lnTo>
                    <a:lnTo>
                      <a:pt x="1147" y="426"/>
                    </a:lnTo>
                    <a:lnTo>
                      <a:pt x="1152" y="440"/>
                    </a:lnTo>
                    <a:lnTo>
                      <a:pt x="1156" y="452"/>
                    </a:lnTo>
                    <a:lnTo>
                      <a:pt x="1157" y="464"/>
                    </a:lnTo>
                    <a:lnTo>
                      <a:pt x="1159" y="479"/>
                    </a:lnTo>
                    <a:lnTo>
                      <a:pt x="1159" y="491"/>
                    </a:lnTo>
                    <a:lnTo>
                      <a:pt x="1159" y="504"/>
                    </a:lnTo>
                    <a:lnTo>
                      <a:pt x="1159" y="516"/>
                    </a:lnTo>
                    <a:lnTo>
                      <a:pt x="1158" y="527"/>
                    </a:lnTo>
                    <a:lnTo>
                      <a:pt x="1156" y="537"/>
                    </a:lnTo>
                    <a:lnTo>
                      <a:pt x="1154" y="546"/>
                    </a:lnTo>
                    <a:lnTo>
                      <a:pt x="1152" y="554"/>
                    </a:lnTo>
                    <a:lnTo>
                      <a:pt x="1148" y="561"/>
                    </a:lnTo>
                    <a:lnTo>
                      <a:pt x="1145" y="565"/>
                    </a:lnTo>
                    <a:lnTo>
                      <a:pt x="1142" y="567"/>
                    </a:lnTo>
                    <a:lnTo>
                      <a:pt x="1143" y="562"/>
                    </a:lnTo>
                    <a:lnTo>
                      <a:pt x="1144" y="554"/>
                    </a:lnTo>
                    <a:lnTo>
                      <a:pt x="1144" y="547"/>
                    </a:lnTo>
                    <a:lnTo>
                      <a:pt x="1144" y="539"/>
                    </a:lnTo>
                    <a:lnTo>
                      <a:pt x="1143" y="532"/>
                    </a:lnTo>
                    <a:lnTo>
                      <a:pt x="1142" y="524"/>
                    </a:lnTo>
                    <a:lnTo>
                      <a:pt x="1140" y="515"/>
                    </a:lnTo>
                    <a:lnTo>
                      <a:pt x="1138" y="506"/>
                    </a:lnTo>
                    <a:lnTo>
                      <a:pt x="1136" y="497"/>
                    </a:lnTo>
                    <a:lnTo>
                      <a:pt x="1134" y="488"/>
                    </a:lnTo>
                    <a:lnTo>
                      <a:pt x="1130" y="479"/>
                    </a:lnTo>
                    <a:lnTo>
                      <a:pt x="1127" y="470"/>
                    </a:lnTo>
                    <a:lnTo>
                      <a:pt x="1124" y="461"/>
                    </a:lnTo>
                    <a:lnTo>
                      <a:pt x="1118" y="451"/>
                    </a:lnTo>
                    <a:lnTo>
                      <a:pt x="1114" y="442"/>
                    </a:lnTo>
                    <a:lnTo>
                      <a:pt x="1109" y="433"/>
                    </a:lnTo>
                    <a:lnTo>
                      <a:pt x="1102" y="424"/>
                    </a:lnTo>
                    <a:lnTo>
                      <a:pt x="1093" y="413"/>
                    </a:lnTo>
                    <a:lnTo>
                      <a:pt x="1083" y="401"/>
                    </a:lnTo>
                    <a:lnTo>
                      <a:pt x="1071" y="389"/>
                    </a:lnTo>
                    <a:lnTo>
                      <a:pt x="1057" y="377"/>
                    </a:lnTo>
                    <a:lnTo>
                      <a:pt x="1043" y="363"/>
                    </a:lnTo>
                    <a:lnTo>
                      <a:pt x="1027" y="349"/>
                    </a:lnTo>
                    <a:lnTo>
                      <a:pt x="1010" y="335"/>
                    </a:lnTo>
                    <a:lnTo>
                      <a:pt x="992" y="320"/>
                    </a:lnTo>
                    <a:lnTo>
                      <a:pt x="973" y="305"/>
                    </a:lnTo>
                    <a:lnTo>
                      <a:pt x="953" y="289"/>
                    </a:lnTo>
                    <a:lnTo>
                      <a:pt x="933" y="275"/>
                    </a:lnTo>
                    <a:lnTo>
                      <a:pt x="912" y="260"/>
                    </a:lnTo>
                    <a:lnTo>
                      <a:pt x="890" y="243"/>
                    </a:lnTo>
                    <a:lnTo>
                      <a:pt x="870" y="229"/>
                    </a:lnTo>
                    <a:lnTo>
                      <a:pt x="848" y="214"/>
                    </a:lnTo>
                    <a:lnTo>
                      <a:pt x="826" y="200"/>
                    </a:lnTo>
                    <a:lnTo>
                      <a:pt x="805" y="185"/>
                    </a:lnTo>
                    <a:lnTo>
                      <a:pt x="783" y="171"/>
                    </a:lnTo>
                    <a:lnTo>
                      <a:pt x="763" y="158"/>
                    </a:lnTo>
                    <a:lnTo>
                      <a:pt x="741" y="146"/>
                    </a:lnTo>
                    <a:lnTo>
                      <a:pt x="721" y="133"/>
                    </a:lnTo>
                    <a:lnTo>
                      <a:pt x="702" y="122"/>
                    </a:lnTo>
                    <a:lnTo>
                      <a:pt x="684" y="112"/>
                    </a:lnTo>
                    <a:lnTo>
                      <a:pt x="666" y="102"/>
                    </a:lnTo>
                    <a:lnTo>
                      <a:pt x="649" y="94"/>
                    </a:lnTo>
                    <a:lnTo>
                      <a:pt x="634" y="86"/>
                    </a:lnTo>
                    <a:lnTo>
                      <a:pt x="619" y="80"/>
                    </a:lnTo>
                    <a:lnTo>
                      <a:pt x="607" y="75"/>
                    </a:lnTo>
                    <a:lnTo>
                      <a:pt x="595" y="72"/>
                    </a:lnTo>
                    <a:lnTo>
                      <a:pt x="585" y="68"/>
                    </a:lnTo>
                    <a:lnTo>
                      <a:pt x="57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2" name="Freeform 240">
                <a:extLst>
                  <a:ext uri="{FF2B5EF4-FFF2-40B4-BE49-F238E27FC236}">
                    <a16:creationId xmlns:a16="http://schemas.microsoft.com/office/drawing/2014/main" id="{7E132AA8-4AC9-4078-9D94-AE9A7146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279"/>
                <a:ext cx="179" cy="123"/>
              </a:xfrm>
              <a:custGeom>
                <a:avLst/>
                <a:gdLst>
                  <a:gd name="T0" fmla="*/ 8 w 536"/>
                  <a:gd name="T1" fmla="*/ 358 h 370"/>
                  <a:gd name="T2" fmla="*/ 27 w 536"/>
                  <a:gd name="T3" fmla="*/ 333 h 370"/>
                  <a:gd name="T4" fmla="*/ 49 w 536"/>
                  <a:gd name="T5" fmla="*/ 306 h 370"/>
                  <a:gd name="T6" fmla="*/ 77 w 536"/>
                  <a:gd name="T7" fmla="*/ 278 h 370"/>
                  <a:gd name="T8" fmla="*/ 108 w 536"/>
                  <a:gd name="T9" fmla="*/ 249 h 370"/>
                  <a:gd name="T10" fmla="*/ 143 w 536"/>
                  <a:gd name="T11" fmla="*/ 220 h 370"/>
                  <a:gd name="T12" fmla="*/ 182 w 536"/>
                  <a:gd name="T13" fmla="*/ 192 h 370"/>
                  <a:gd name="T14" fmla="*/ 223 w 536"/>
                  <a:gd name="T15" fmla="*/ 163 h 370"/>
                  <a:gd name="T16" fmla="*/ 263 w 536"/>
                  <a:gd name="T17" fmla="*/ 135 h 370"/>
                  <a:gd name="T18" fmla="*/ 305 w 536"/>
                  <a:gd name="T19" fmla="*/ 109 h 370"/>
                  <a:gd name="T20" fmla="*/ 346 w 536"/>
                  <a:gd name="T21" fmla="*/ 85 h 370"/>
                  <a:gd name="T22" fmla="*/ 387 w 536"/>
                  <a:gd name="T23" fmla="*/ 63 h 370"/>
                  <a:gd name="T24" fmla="*/ 425 w 536"/>
                  <a:gd name="T25" fmla="*/ 43 h 370"/>
                  <a:gd name="T26" fmla="*/ 462 w 536"/>
                  <a:gd name="T27" fmla="*/ 27 h 370"/>
                  <a:gd name="T28" fmla="*/ 494 w 536"/>
                  <a:gd name="T29" fmla="*/ 13 h 370"/>
                  <a:gd name="T30" fmla="*/ 523 w 536"/>
                  <a:gd name="T31" fmla="*/ 5 h 370"/>
                  <a:gd name="T32" fmla="*/ 536 w 536"/>
                  <a:gd name="T33" fmla="*/ 0 h 370"/>
                  <a:gd name="T34" fmla="*/ 509 w 536"/>
                  <a:gd name="T35" fmla="*/ 7 h 370"/>
                  <a:gd name="T36" fmla="*/ 476 w 536"/>
                  <a:gd name="T37" fmla="*/ 18 h 370"/>
                  <a:gd name="T38" fmla="*/ 443 w 536"/>
                  <a:gd name="T39" fmla="*/ 33 h 370"/>
                  <a:gd name="T40" fmla="*/ 404 w 536"/>
                  <a:gd name="T41" fmla="*/ 51 h 370"/>
                  <a:gd name="T42" fmla="*/ 365 w 536"/>
                  <a:gd name="T43" fmla="*/ 72 h 370"/>
                  <a:gd name="T44" fmla="*/ 325 w 536"/>
                  <a:gd name="T45" fmla="*/ 96 h 370"/>
                  <a:gd name="T46" fmla="*/ 282 w 536"/>
                  <a:gd name="T47" fmla="*/ 121 h 370"/>
                  <a:gd name="T48" fmla="*/ 241 w 536"/>
                  <a:gd name="T49" fmla="*/ 147 h 370"/>
                  <a:gd name="T50" fmla="*/ 200 w 536"/>
                  <a:gd name="T51" fmla="*/ 175 h 370"/>
                  <a:gd name="T52" fmla="*/ 161 w 536"/>
                  <a:gd name="T53" fmla="*/ 204 h 370"/>
                  <a:gd name="T54" fmla="*/ 124 w 536"/>
                  <a:gd name="T55" fmla="*/ 233 h 370"/>
                  <a:gd name="T56" fmla="*/ 92 w 536"/>
                  <a:gd name="T57" fmla="*/ 262 h 370"/>
                  <a:gd name="T58" fmla="*/ 60 w 536"/>
                  <a:gd name="T59" fmla="*/ 291 h 370"/>
                  <a:gd name="T60" fmla="*/ 36 w 536"/>
                  <a:gd name="T61" fmla="*/ 319 h 370"/>
                  <a:gd name="T62" fmla="*/ 15 w 536"/>
                  <a:gd name="T63" fmla="*/ 345 h 370"/>
                  <a:gd name="T64" fmla="*/ 0 w 536"/>
                  <a:gd name="T6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6" h="370">
                    <a:moveTo>
                      <a:pt x="1" y="370"/>
                    </a:moveTo>
                    <a:lnTo>
                      <a:pt x="8" y="358"/>
                    </a:lnTo>
                    <a:lnTo>
                      <a:pt x="15" y="346"/>
                    </a:lnTo>
                    <a:lnTo>
                      <a:pt x="27" y="333"/>
                    </a:lnTo>
                    <a:lnTo>
                      <a:pt x="37" y="320"/>
                    </a:lnTo>
                    <a:lnTo>
                      <a:pt x="49" y="306"/>
                    </a:lnTo>
                    <a:lnTo>
                      <a:pt x="62" y="293"/>
                    </a:lnTo>
                    <a:lnTo>
                      <a:pt x="77" y="278"/>
                    </a:lnTo>
                    <a:lnTo>
                      <a:pt x="93" y="264"/>
                    </a:lnTo>
                    <a:lnTo>
                      <a:pt x="108" y="249"/>
                    </a:lnTo>
                    <a:lnTo>
                      <a:pt x="126" y="235"/>
                    </a:lnTo>
                    <a:lnTo>
                      <a:pt x="143" y="220"/>
                    </a:lnTo>
                    <a:lnTo>
                      <a:pt x="163" y="205"/>
                    </a:lnTo>
                    <a:lnTo>
                      <a:pt x="182" y="192"/>
                    </a:lnTo>
                    <a:lnTo>
                      <a:pt x="202" y="176"/>
                    </a:lnTo>
                    <a:lnTo>
                      <a:pt x="223" y="163"/>
                    </a:lnTo>
                    <a:lnTo>
                      <a:pt x="243" y="149"/>
                    </a:lnTo>
                    <a:lnTo>
                      <a:pt x="263" y="135"/>
                    </a:lnTo>
                    <a:lnTo>
                      <a:pt x="283" y="122"/>
                    </a:lnTo>
                    <a:lnTo>
                      <a:pt x="305" y="109"/>
                    </a:lnTo>
                    <a:lnTo>
                      <a:pt x="325" y="97"/>
                    </a:lnTo>
                    <a:lnTo>
                      <a:pt x="346" y="85"/>
                    </a:lnTo>
                    <a:lnTo>
                      <a:pt x="366" y="74"/>
                    </a:lnTo>
                    <a:lnTo>
                      <a:pt x="387" y="63"/>
                    </a:lnTo>
                    <a:lnTo>
                      <a:pt x="407" y="52"/>
                    </a:lnTo>
                    <a:lnTo>
                      <a:pt x="425" y="43"/>
                    </a:lnTo>
                    <a:lnTo>
                      <a:pt x="444" y="35"/>
                    </a:lnTo>
                    <a:lnTo>
                      <a:pt x="462" y="27"/>
                    </a:lnTo>
                    <a:lnTo>
                      <a:pt x="478" y="19"/>
                    </a:lnTo>
                    <a:lnTo>
                      <a:pt x="494" y="13"/>
                    </a:lnTo>
                    <a:lnTo>
                      <a:pt x="509" y="8"/>
                    </a:lnTo>
                    <a:lnTo>
                      <a:pt x="523" y="5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23" y="2"/>
                    </a:lnTo>
                    <a:lnTo>
                      <a:pt x="509" y="7"/>
                    </a:lnTo>
                    <a:lnTo>
                      <a:pt x="493" y="11"/>
                    </a:lnTo>
                    <a:lnTo>
                      <a:pt x="476" y="18"/>
                    </a:lnTo>
                    <a:lnTo>
                      <a:pt x="459" y="25"/>
                    </a:lnTo>
                    <a:lnTo>
                      <a:pt x="443" y="33"/>
                    </a:lnTo>
                    <a:lnTo>
                      <a:pt x="424" y="41"/>
                    </a:lnTo>
                    <a:lnTo>
                      <a:pt x="404" y="51"/>
                    </a:lnTo>
                    <a:lnTo>
                      <a:pt x="385" y="62"/>
                    </a:lnTo>
                    <a:lnTo>
                      <a:pt x="365" y="72"/>
                    </a:lnTo>
                    <a:lnTo>
                      <a:pt x="345" y="84"/>
                    </a:lnTo>
                    <a:lnTo>
                      <a:pt x="325" y="96"/>
                    </a:lnTo>
                    <a:lnTo>
                      <a:pt x="304" y="108"/>
                    </a:lnTo>
                    <a:lnTo>
                      <a:pt x="282" y="121"/>
                    </a:lnTo>
                    <a:lnTo>
                      <a:pt x="261" y="135"/>
                    </a:lnTo>
                    <a:lnTo>
                      <a:pt x="241" y="147"/>
                    </a:lnTo>
                    <a:lnTo>
                      <a:pt x="221" y="162"/>
                    </a:lnTo>
                    <a:lnTo>
                      <a:pt x="200" y="175"/>
                    </a:lnTo>
                    <a:lnTo>
                      <a:pt x="181" y="191"/>
                    </a:lnTo>
                    <a:lnTo>
                      <a:pt x="161" y="204"/>
                    </a:lnTo>
                    <a:lnTo>
                      <a:pt x="143" y="219"/>
                    </a:lnTo>
                    <a:lnTo>
                      <a:pt x="124" y="233"/>
                    </a:lnTo>
                    <a:lnTo>
                      <a:pt x="107" y="248"/>
                    </a:lnTo>
                    <a:lnTo>
                      <a:pt x="92" y="262"/>
                    </a:lnTo>
                    <a:lnTo>
                      <a:pt x="76" y="277"/>
                    </a:lnTo>
                    <a:lnTo>
                      <a:pt x="60" y="291"/>
                    </a:lnTo>
                    <a:lnTo>
                      <a:pt x="48" y="305"/>
                    </a:lnTo>
                    <a:lnTo>
                      <a:pt x="36" y="319"/>
                    </a:lnTo>
                    <a:lnTo>
                      <a:pt x="24" y="331"/>
                    </a:lnTo>
                    <a:lnTo>
                      <a:pt x="15" y="345"/>
                    </a:lnTo>
                    <a:lnTo>
                      <a:pt x="6" y="357"/>
                    </a:lnTo>
                    <a:lnTo>
                      <a:pt x="0" y="369"/>
                    </a:lnTo>
                    <a:lnTo>
                      <a:pt x="1" y="3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3" name="Freeform 241">
                <a:extLst>
                  <a:ext uri="{FF2B5EF4-FFF2-40B4-BE49-F238E27FC236}">
                    <a16:creationId xmlns:a16="http://schemas.microsoft.com/office/drawing/2014/main" id="{34151698-591F-4DA5-87B4-14F87C6C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2"/>
                <a:ext cx="7" cy="49"/>
              </a:xfrm>
              <a:custGeom>
                <a:avLst/>
                <a:gdLst>
                  <a:gd name="T0" fmla="*/ 8 w 22"/>
                  <a:gd name="T1" fmla="*/ 148 h 148"/>
                  <a:gd name="T2" fmla="*/ 9 w 22"/>
                  <a:gd name="T3" fmla="*/ 147 h 148"/>
                  <a:gd name="T4" fmla="*/ 6 w 22"/>
                  <a:gd name="T5" fmla="*/ 140 h 148"/>
                  <a:gd name="T6" fmla="*/ 4 w 22"/>
                  <a:gd name="T7" fmla="*/ 133 h 148"/>
                  <a:gd name="T8" fmla="*/ 4 w 22"/>
                  <a:gd name="T9" fmla="*/ 124 h 148"/>
                  <a:gd name="T10" fmla="*/ 2 w 22"/>
                  <a:gd name="T11" fmla="*/ 115 h 148"/>
                  <a:gd name="T12" fmla="*/ 2 w 22"/>
                  <a:gd name="T13" fmla="*/ 105 h 148"/>
                  <a:gd name="T14" fmla="*/ 2 w 22"/>
                  <a:gd name="T15" fmla="*/ 94 h 148"/>
                  <a:gd name="T16" fmla="*/ 2 w 22"/>
                  <a:gd name="T17" fmla="*/ 84 h 148"/>
                  <a:gd name="T18" fmla="*/ 3 w 22"/>
                  <a:gd name="T19" fmla="*/ 73 h 148"/>
                  <a:gd name="T20" fmla="*/ 4 w 22"/>
                  <a:gd name="T21" fmla="*/ 63 h 148"/>
                  <a:gd name="T22" fmla="*/ 5 w 22"/>
                  <a:gd name="T23" fmla="*/ 53 h 148"/>
                  <a:gd name="T24" fmla="*/ 7 w 22"/>
                  <a:gd name="T25" fmla="*/ 43 h 148"/>
                  <a:gd name="T26" fmla="*/ 9 w 22"/>
                  <a:gd name="T27" fmla="*/ 33 h 148"/>
                  <a:gd name="T28" fmla="*/ 13 w 22"/>
                  <a:gd name="T29" fmla="*/ 24 h 148"/>
                  <a:gd name="T30" fmla="*/ 15 w 22"/>
                  <a:gd name="T31" fmla="*/ 16 h 148"/>
                  <a:gd name="T32" fmla="*/ 18 w 22"/>
                  <a:gd name="T33" fmla="*/ 8 h 148"/>
                  <a:gd name="T34" fmla="*/ 22 w 22"/>
                  <a:gd name="T35" fmla="*/ 1 h 148"/>
                  <a:gd name="T36" fmla="*/ 21 w 22"/>
                  <a:gd name="T37" fmla="*/ 0 h 148"/>
                  <a:gd name="T38" fmla="*/ 17 w 22"/>
                  <a:gd name="T39" fmla="*/ 7 h 148"/>
                  <a:gd name="T40" fmla="*/ 14 w 22"/>
                  <a:gd name="T41" fmla="*/ 16 h 148"/>
                  <a:gd name="T42" fmla="*/ 12 w 22"/>
                  <a:gd name="T43" fmla="*/ 24 h 148"/>
                  <a:gd name="T44" fmla="*/ 8 w 22"/>
                  <a:gd name="T45" fmla="*/ 33 h 148"/>
                  <a:gd name="T46" fmla="*/ 6 w 22"/>
                  <a:gd name="T47" fmla="*/ 43 h 148"/>
                  <a:gd name="T48" fmla="*/ 4 w 22"/>
                  <a:gd name="T49" fmla="*/ 53 h 148"/>
                  <a:gd name="T50" fmla="*/ 3 w 22"/>
                  <a:gd name="T51" fmla="*/ 63 h 148"/>
                  <a:gd name="T52" fmla="*/ 0 w 22"/>
                  <a:gd name="T53" fmla="*/ 73 h 148"/>
                  <a:gd name="T54" fmla="*/ 0 w 22"/>
                  <a:gd name="T55" fmla="*/ 84 h 148"/>
                  <a:gd name="T56" fmla="*/ 0 w 22"/>
                  <a:gd name="T57" fmla="*/ 94 h 148"/>
                  <a:gd name="T58" fmla="*/ 0 w 22"/>
                  <a:gd name="T59" fmla="*/ 105 h 148"/>
                  <a:gd name="T60" fmla="*/ 0 w 22"/>
                  <a:gd name="T61" fmla="*/ 115 h 148"/>
                  <a:gd name="T62" fmla="*/ 2 w 22"/>
                  <a:gd name="T63" fmla="*/ 124 h 148"/>
                  <a:gd name="T64" fmla="*/ 4 w 22"/>
                  <a:gd name="T65" fmla="*/ 133 h 148"/>
                  <a:gd name="T66" fmla="*/ 5 w 22"/>
                  <a:gd name="T67" fmla="*/ 140 h 148"/>
                  <a:gd name="T68" fmla="*/ 8 w 22"/>
                  <a:gd name="T69" fmla="*/ 148 h 148"/>
                  <a:gd name="T70" fmla="*/ 9 w 22"/>
                  <a:gd name="T71" fmla="*/ 147 h 148"/>
                  <a:gd name="T72" fmla="*/ 8 w 22"/>
                  <a:gd name="T7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8">
                    <a:moveTo>
                      <a:pt x="8" y="148"/>
                    </a:moveTo>
                    <a:lnTo>
                      <a:pt x="9" y="147"/>
                    </a:lnTo>
                    <a:lnTo>
                      <a:pt x="6" y="140"/>
                    </a:lnTo>
                    <a:lnTo>
                      <a:pt x="4" y="133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2" y="105"/>
                    </a:lnTo>
                    <a:lnTo>
                      <a:pt x="2" y="94"/>
                    </a:lnTo>
                    <a:lnTo>
                      <a:pt x="2" y="84"/>
                    </a:lnTo>
                    <a:lnTo>
                      <a:pt x="3" y="73"/>
                    </a:lnTo>
                    <a:lnTo>
                      <a:pt x="4" y="63"/>
                    </a:lnTo>
                    <a:lnTo>
                      <a:pt x="5" y="53"/>
                    </a:lnTo>
                    <a:lnTo>
                      <a:pt x="7" y="43"/>
                    </a:lnTo>
                    <a:lnTo>
                      <a:pt x="9" y="33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8" y="8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2" y="24"/>
                    </a:lnTo>
                    <a:lnTo>
                      <a:pt x="8" y="33"/>
                    </a:lnTo>
                    <a:lnTo>
                      <a:pt x="6" y="43"/>
                    </a:lnTo>
                    <a:lnTo>
                      <a:pt x="4" y="53"/>
                    </a:lnTo>
                    <a:lnTo>
                      <a:pt x="3" y="63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2" y="124"/>
                    </a:lnTo>
                    <a:lnTo>
                      <a:pt x="4" y="133"/>
                    </a:lnTo>
                    <a:lnTo>
                      <a:pt x="5" y="140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8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4" name="Freeform 242">
                <a:extLst>
                  <a:ext uri="{FF2B5EF4-FFF2-40B4-BE49-F238E27FC236}">
                    <a16:creationId xmlns:a16="http://schemas.microsoft.com/office/drawing/2014/main" id="{A689E73D-D6C2-4D6B-91B9-64747A26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99"/>
                <a:ext cx="10" cy="53"/>
              </a:xfrm>
              <a:custGeom>
                <a:avLst/>
                <a:gdLst>
                  <a:gd name="T0" fmla="*/ 5 w 31"/>
                  <a:gd name="T1" fmla="*/ 0 h 157"/>
                  <a:gd name="T2" fmla="*/ 5 w 31"/>
                  <a:gd name="T3" fmla="*/ 13 h 157"/>
                  <a:gd name="T4" fmla="*/ 3 w 31"/>
                  <a:gd name="T5" fmla="*/ 23 h 157"/>
                  <a:gd name="T6" fmla="*/ 3 w 31"/>
                  <a:gd name="T7" fmla="*/ 33 h 157"/>
                  <a:gd name="T8" fmla="*/ 2 w 31"/>
                  <a:gd name="T9" fmla="*/ 43 h 157"/>
                  <a:gd name="T10" fmla="*/ 0 w 31"/>
                  <a:gd name="T11" fmla="*/ 53 h 157"/>
                  <a:gd name="T12" fmla="*/ 0 w 31"/>
                  <a:gd name="T13" fmla="*/ 61 h 157"/>
                  <a:gd name="T14" fmla="*/ 0 w 31"/>
                  <a:gd name="T15" fmla="*/ 71 h 157"/>
                  <a:gd name="T16" fmla="*/ 2 w 31"/>
                  <a:gd name="T17" fmla="*/ 80 h 157"/>
                  <a:gd name="T18" fmla="*/ 3 w 31"/>
                  <a:gd name="T19" fmla="*/ 89 h 157"/>
                  <a:gd name="T20" fmla="*/ 5 w 31"/>
                  <a:gd name="T21" fmla="*/ 98 h 157"/>
                  <a:gd name="T22" fmla="*/ 7 w 31"/>
                  <a:gd name="T23" fmla="*/ 107 h 157"/>
                  <a:gd name="T24" fmla="*/ 10 w 31"/>
                  <a:gd name="T25" fmla="*/ 116 h 157"/>
                  <a:gd name="T26" fmla="*/ 14 w 31"/>
                  <a:gd name="T27" fmla="*/ 126 h 157"/>
                  <a:gd name="T28" fmla="*/ 18 w 31"/>
                  <a:gd name="T29" fmla="*/ 136 h 157"/>
                  <a:gd name="T30" fmla="*/ 23 w 31"/>
                  <a:gd name="T31" fmla="*/ 147 h 157"/>
                  <a:gd name="T32" fmla="*/ 30 w 31"/>
                  <a:gd name="T33" fmla="*/ 157 h 157"/>
                  <a:gd name="T34" fmla="*/ 31 w 31"/>
                  <a:gd name="T35" fmla="*/ 156 h 157"/>
                  <a:gd name="T36" fmla="*/ 26 w 31"/>
                  <a:gd name="T37" fmla="*/ 145 h 157"/>
                  <a:gd name="T38" fmla="*/ 20 w 31"/>
                  <a:gd name="T39" fmla="*/ 135 h 157"/>
                  <a:gd name="T40" fmla="*/ 16 w 31"/>
                  <a:gd name="T41" fmla="*/ 125 h 157"/>
                  <a:gd name="T42" fmla="*/ 12 w 31"/>
                  <a:gd name="T43" fmla="*/ 116 h 157"/>
                  <a:gd name="T44" fmla="*/ 9 w 31"/>
                  <a:gd name="T45" fmla="*/ 107 h 157"/>
                  <a:gd name="T46" fmla="*/ 5 w 31"/>
                  <a:gd name="T47" fmla="*/ 98 h 157"/>
                  <a:gd name="T48" fmla="*/ 5 w 31"/>
                  <a:gd name="T49" fmla="*/ 89 h 157"/>
                  <a:gd name="T50" fmla="*/ 3 w 31"/>
                  <a:gd name="T51" fmla="*/ 80 h 157"/>
                  <a:gd name="T52" fmla="*/ 3 w 31"/>
                  <a:gd name="T53" fmla="*/ 71 h 157"/>
                  <a:gd name="T54" fmla="*/ 3 w 31"/>
                  <a:gd name="T55" fmla="*/ 61 h 157"/>
                  <a:gd name="T56" fmla="*/ 3 w 31"/>
                  <a:gd name="T57" fmla="*/ 53 h 157"/>
                  <a:gd name="T58" fmla="*/ 3 w 31"/>
                  <a:gd name="T59" fmla="*/ 43 h 157"/>
                  <a:gd name="T60" fmla="*/ 4 w 31"/>
                  <a:gd name="T61" fmla="*/ 33 h 157"/>
                  <a:gd name="T62" fmla="*/ 5 w 31"/>
                  <a:gd name="T63" fmla="*/ 23 h 157"/>
                  <a:gd name="T64" fmla="*/ 5 w 31"/>
                  <a:gd name="T65" fmla="*/ 13 h 157"/>
                  <a:gd name="T66" fmla="*/ 7 w 31"/>
                  <a:gd name="T67" fmla="*/ 0 h 157"/>
                  <a:gd name="T68" fmla="*/ 5 w 31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7">
                    <a:moveTo>
                      <a:pt x="5" y="0"/>
                    </a:moveTo>
                    <a:lnTo>
                      <a:pt x="5" y="13"/>
                    </a:lnTo>
                    <a:lnTo>
                      <a:pt x="3" y="23"/>
                    </a:lnTo>
                    <a:lnTo>
                      <a:pt x="3" y="33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71"/>
                    </a:lnTo>
                    <a:lnTo>
                      <a:pt x="2" y="80"/>
                    </a:lnTo>
                    <a:lnTo>
                      <a:pt x="3" y="89"/>
                    </a:lnTo>
                    <a:lnTo>
                      <a:pt x="5" y="98"/>
                    </a:lnTo>
                    <a:lnTo>
                      <a:pt x="7" y="107"/>
                    </a:lnTo>
                    <a:lnTo>
                      <a:pt x="10" y="116"/>
                    </a:lnTo>
                    <a:lnTo>
                      <a:pt x="14" y="126"/>
                    </a:lnTo>
                    <a:lnTo>
                      <a:pt x="18" y="136"/>
                    </a:lnTo>
                    <a:lnTo>
                      <a:pt x="23" y="147"/>
                    </a:lnTo>
                    <a:lnTo>
                      <a:pt x="30" y="157"/>
                    </a:lnTo>
                    <a:lnTo>
                      <a:pt x="31" y="156"/>
                    </a:lnTo>
                    <a:lnTo>
                      <a:pt x="26" y="145"/>
                    </a:lnTo>
                    <a:lnTo>
                      <a:pt x="20" y="135"/>
                    </a:lnTo>
                    <a:lnTo>
                      <a:pt x="16" y="125"/>
                    </a:lnTo>
                    <a:lnTo>
                      <a:pt x="12" y="116"/>
                    </a:lnTo>
                    <a:lnTo>
                      <a:pt x="9" y="107"/>
                    </a:lnTo>
                    <a:lnTo>
                      <a:pt x="5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3" y="71"/>
                    </a:lnTo>
                    <a:lnTo>
                      <a:pt x="3" y="61"/>
                    </a:lnTo>
                    <a:lnTo>
                      <a:pt x="3" y="53"/>
                    </a:lnTo>
                    <a:lnTo>
                      <a:pt x="3" y="43"/>
                    </a:lnTo>
                    <a:lnTo>
                      <a:pt x="4" y="33"/>
                    </a:lnTo>
                    <a:lnTo>
                      <a:pt x="5" y="23"/>
                    </a:lnTo>
                    <a:lnTo>
                      <a:pt x="5" y="1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5" name="Freeform 243">
                <a:extLst>
                  <a:ext uri="{FF2B5EF4-FFF2-40B4-BE49-F238E27FC236}">
                    <a16:creationId xmlns:a16="http://schemas.microsoft.com/office/drawing/2014/main" id="{BB17B4B1-AE2B-4B52-8F22-4E4416E34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378"/>
                <a:ext cx="13" cy="21"/>
              </a:xfrm>
              <a:custGeom>
                <a:avLst/>
                <a:gdLst>
                  <a:gd name="T0" fmla="*/ 34 w 37"/>
                  <a:gd name="T1" fmla="*/ 0 h 63"/>
                  <a:gd name="T2" fmla="*/ 28 w 37"/>
                  <a:gd name="T3" fmla="*/ 7 h 63"/>
                  <a:gd name="T4" fmla="*/ 21 w 37"/>
                  <a:gd name="T5" fmla="*/ 16 h 63"/>
                  <a:gd name="T6" fmla="*/ 16 w 37"/>
                  <a:gd name="T7" fmla="*/ 24 h 63"/>
                  <a:gd name="T8" fmla="*/ 11 w 37"/>
                  <a:gd name="T9" fmla="*/ 33 h 63"/>
                  <a:gd name="T10" fmla="*/ 6 w 37"/>
                  <a:gd name="T11" fmla="*/ 42 h 63"/>
                  <a:gd name="T12" fmla="*/ 3 w 37"/>
                  <a:gd name="T13" fmla="*/ 50 h 63"/>
                  <a:gd name="T14" fmla="*/ 1 w 37"/>
                  <a:gd name="T15" fmla="*/ 58 h 63"/>
                  <a:gd name="T16" fmla="*/ 0 w 37"/>
                  <a:gd name="T17" fmla="*/ 63 h 63"/>
                  <a:gd name="T18" fmla="*/ 2 w 37"/>
                  <a:gd name="T19" fmla="*/ 63 h 63"/>
                  <a:gd name="T20" fmla="*/ 2 w 37"/>
                  <a:gd name="T21" fmla="*/ 58 h 63"/>
                  <a:gd name="T22" fmla="*/ 5 w 37"/>
                  <a:gd name="T23" fmla="*/ 50 h 63"/>
                  <a:gd name="T24" fmla="*/ 9 w 37"/>
                  <a:gd name="T25" fmla="*/ 43 h 63"/>
                  <a:gd name="T26" fmla="*/ 12 w 37"/>
                  <a:gd name="T27" fmla="*/ 34 h 63"/>
                  <a:gd name="T28" fmla="*/ 18 w 37"/>
                  <a:gd name="T29" fmla="*/ 26 h 63"/>
                  <a:gd name="T30" fmla="*/ 22 w 37"/>
                  <a:gd name="T31" fmla="*/ 17 h 63"/>
                  <a:gd name="T32" fmla="*/ 30 w 37"/>
                  <a:gd name="T33" fmla="*/ 9 h 63"/>
                  <a:gd name="T34" fmla="*/ 37 w 37"/>
                  <a:gd name="T35" fmla="*/ 0 h 63"/>
                  <a:gd name="T36" fmla="*/ 34 w 37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3">
                    <a:moveTo>
                      <a:pt x="34" y="0"/>
                    </a:moveTo>
                    <a:lnTo>
                      <a:pt x="28" y="7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1" y="33"/>
                    </a:lnTo>
                    <a:lnTo>
                      <a:pt x="6" y="42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5" y="50"/>
                    </a:lnTo>
                    <a:lnTo>
                      <a:pt x="9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2" y="17"/>
                    </a:lnTo>
                    <a:lnTo>
                      <a:pt x="30" y="9"/>
                    </a:lnTo>
                    <a:lnTo>
                      <a:pt x="37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6" name="Freeform 244">
                <a:extLst>
                  <a:ext uri="{FF2B5EF4-FFF2-40B4-BE49-F238E27FC236}">
                    <a16:creationId xmlns:a16="http://schemas.microsoft.com/office/drawing/2014/main" id="{CE116D8E-D45C-470B-A9B3-13CBFD17A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256"/>
                <a:ext cx="181" cy="122"/>
              </a:xfrm>
              <a:custGeom>
                <a:avLst/>
                <a:gdLst>
                  <a:gd name="T0" fmla="*/ 531 w 545"/>
                  <a:gd name="T1" fmla="*/ 3 h 365"/>
                  <a:gd name="T2" fmla="*/ 500 w 545"/>
                  <a:gd name="T3" fmla="*/ 13 h 365"/>
                  <a:gd name="T4" fmla="*/ 467 w 545"/>
                  <a:gd name="T5" fmla="*/ 28 h 365"/>
                  <a:gd name="T6" fmla="*/ 432 w 545"/>
                  <a:gd name="T7" fmla="*/ 45 h 365"/>
                  <a:gd name="T8" fmla="*/ 395 w 545"/>
                  <a:gd name="T9" fmla="*/ 66 h 365"/>
                  <a:gd name="T10" fmla="*/ 358 w 545"/>
                  <a:gd name="T11" fmla="*/ 87 h 365"/>
                  <a:gd name="T12" fmla="*/ 319 w 545"/>
                  <a:gd name="T13" fmla="*/ 113 h 365"/>
                  <a:gd name="T14" fmla="*/ 281 w 545"/>
                  <a:gd name="T15" fmla="*/ 139 h 365"/>
                  <a:gd name="T16" fmla="*/ 243 w 545"/>
                  <a:gd name="T17" fmla="*/ 166 h 365"/>
                  <a:gd name="T18" fmla="*/ 204 w 545"/>
                  <a:gd name="T19" fmla="*/ 194 h 365"/>
                  <a:gd name="T20" fmla="*/ 166 w 545"/>
                  <a:gd name="T21" fmla="*/ 223 h 365"/>
                  <a:gd name="T22" fmla="*/ 132 w 545"/>
                  <a:gd name="T23" fmla="*/ 251 h 365"/>
                  <a:gd name="T24" fmla="*/ 97 w 545"/>
                  <a:gd name="T25" fmla="*/ 279 h 365"/>
                  <a:gd name="T26" fmla="*/ 66 w 545"/>
                  <a:gd name="T27" fmla="*/ 305 h 365"/>
                  <a:gd name="T28" fmla="*/ 38 w 545"/>
                  <a:gd name="T29" fmla="*/ 331 h 365"/>
                  <a:gd name="T30" fmla="*/ 12 w 545"/>
                  <a:gd name="T31" fmla="*/ 354 h 365"/>
                  <a:gd name="T32" fmla="*/ 3 w 545"/>
                  <a:gd name="T33" fmla="*/ 365 h 365"/>
                  <a:gd name="T34" fmla="*/ 26 w 545"/>
                  <a:gd name="T35" fmla="*/ 344 h 365"/>
                  <a:gd name="T36" fmla="*/ 53 w 545"/>
                  <a:gd name="T37" fmla="*/ 318 h 365"/>
                  <a:gd name="T38" fmla="*/ 83 w 545"/>
                  <a:gd name="T39" fmla="*/ 294 h 365"/>
                  <a:gd name="T40" fmla="*/ 115 w 545"/>
                  <a:gd name="T41" fmla="*/ 266 h 365"/>
                  <a:gd name="T42" fmla="*/ 149 w 545"/>
                  <a:gd name="T43" fmla="*/ 239 h 365"/>
                  <a:gd name="T44" fmla="*/ 186 w 545"/>
                  <a:gd name="T45" fmla="*/ 211 h 365"/>
                  <a:gd name="T46" fmla="*/ 225 w 545"/>
                  <a:gd name="T47" fmla="*/ 181 h 365"/>
                  <a:gd name="T48" fmla="*/ 263 w 545"/>
                  <a:gd name="T49" fmla="*/ 155 h 365"/>
                  <a:gd name="T50" fmla="*/ 301 w 545"/>
                  <a:gd name="T51" fmla="*/ 127 h 365"/>
                  <a:gd name="T52" fmla="*/ 340 w 545"/>
                  <a:gd name="T53" fmla="*/ 102 h 365"/>
                  <a:gd name="T54" fmla="*/ 378 w 545"/>
                  <a:gd name="T55" fmla="*/ 78 h 365"/>
                  <a:gd name="T56" fmla="*/ 415 w 545"/>
                  <a:gd name="T57" fmla="*/ 57 h 365"/>
                  <a:gd name="T58" fmla="*/ 452 w 545"/>
                  <a:gd name="T59" fmla="*/ 38 h 365"/>
                  <a:gd name="T60" fmla="*/ 486 w 545"/>
                  <a:gd name="T61" fmla="*/ 21 h 365"/>
                  <a:gd name="T62" fmla="*/ 517 w 545"/>
                  <a:gd name="T63" fmla="*/ 10 h 365"/>
                  <a:gd name="T64" fmla="*/ 545 w 545"/>
                  <a:gd name="T65" fmla="*/ 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365">
                    <a:moveTo>
                      <a:pt x="545" y="0"/>
                    </a:moveTo>
                    <a:lnTo>
                      <a:pt x="531" y="3"/>
                    </a:lnTo>
                    <a:lnTo>
                      <a:pt x="516" y="8"/>
                    </a:lnTo>
                    <a:lnTo>
                      <a:pt x="500" y="13"/>
                    </a:lnTo>
                    <a:lnTo>
                      <a:pt x="485" y="20"/>
                    </a:lnTo>
                    <a:lnTo>
                      <a:pt x="467" y="28"/>
                    </a:lnTo>
                    <a:lnTo>
                      <a:pt x="450" y="37"/>
                    </a:lnTo>
                    <a:lnTo>
                      <a:pt x="432" y="45"/>
                    </a:lnTo>
                    <a:lnTo>
                      <a:pt x="414" y="55"/>
                    </a:lnTo>
                    <a:lnTo>
                      <a:pt x="395" y="66"/>
                    </a:lnTo>
                    <a:lnTo>
                      <a:pt x="376" y="77"/>
                    </a:lnTo>
                    <a:lnTo>
                      <a:pt x="358" y="87"/>
                    </a:lnTo>
                    <a:lnTo>
                      <a:pt x="339" y="100"/>
                    </a:lnTo>
                    <a:lnTo>
                      <a:pt x="319" y="113"/>
                    </a:lnTo>
                    <a:lnTo>
                      <a:pt x="300" y="127"/>
                    </a:lnTo>
                    <a:lnTo>
                      <a:pt x="281" y="139"/>
                    </a:lnTo>
                    <a:lnTo>
                      <a:pt x="262" y="153"/>
                    </a:lnTo>
                    <a:lnTo>
                      <a:pt x="243" y="166"/>
                    </a:lnTo>
                    <a:lnTo>
                      <a:pt x="222" y="180"/>
                    </a:lnTo>
                    <a:lnTo>
                      <a:pt x="204" y="194"/>
                    </a:lnTo>
                    <a:lnTo>
                      <a:pt x="185" y="208"/>
                    </a:lnTo>
                    <a:lnTo>
                      <a:pt x="166" y="223"/>
                    </a:lnTo>
                    <a:lnTo>
                      <a:pt x="148" y="236"/>
                    </a:lnTo>
                    <a:lnTo>
                      <a:pt x="132" y="251"/>
                    </a:lnTo>
                    <a:lnTo>
                      <a:pt x="114" y="264"/>
                    </a:lnTo>
                    <a:lnTo>
                      <a:pt x="97" y="279"/>
                    </a:lnTo>
                    <a:lnTo>
                      <a:pt x="82" y="293"/>
                    </a:lnTo>
                    <a:lnTo>
                      <a:pt x="66" y="305"/>
                    </a:lnTo>
                    <a:lnTo>
                      <a:pt x="51" y="317"/>
                    </a:lnTo>
                    <a:lnTo>
                      <a:pt x="38" y="331"/>
                    </a:lnTo>
                    <a:lnTo>
                      <a:pt x="24" y="343"/>
                    </a:lnTo>
                    <a:lnTo>
                      <a:pt x="12" y="354"/>
                    </a:lnTo>
                    <a:lnTo>
                      <a:pt x="0" y="365"/>
                    </a:lnTo>
                    <a:lnTo>
                      <a:pt x="3" y="365"/>
                    </a:lnTo>
                    <a:lnTo>
                      <a:pt x="14" y="355"/>
                    </a:lnTo>
                    <a:lnTo>
                      <a:pt x="26" y="344"/>
                    </a:lnTo>
                    <a:lnTo>
                      <a:pt x="40" y="332"/>
                    </a:lnTo>
                    <a:lnTo>
                      <a:pt x="53" y="318"/>
                    </a:lnTo>
                    <a:lnTo>
                      <a:pt x="68" y="306"/>
                    </a:lnTo>
                    <a:lnTo>
                      <a:pt x="83" y="294"/>
                    </a:lnTo>
                    <a:lnTo>
                      <a:pt x="99" y="280"/>
                    </a:lnTo>
                    <a:lnTo>
                      <a:pt x="115" y="266"/>
                    </a:lnTo>
                    <a:lnTo>
                      <a:pt x="133" y="252"/>
                    </a:lnTo>
                    <a:lnTo>
                      <a:pt x="149" y="239"/>
                    </a:lnTo>
                    <a:lnTo>
                      <a:pt x="169" y="224"/>
                    </a:lnTo>
                    <a:lnTo>
                      <a:pt x="186" y="211"/>
                    </a:lnTo>
                    <a:lnTo>
                      <a:pt x="206" y="196"/>
                    </a:lnTo>
                    <a:lnTo>
                      <a:pt x="225" y="181"/>
                    </a:lnTo>
                    <a:lnTo>
                      <a:pt x="243" y="167"/>
                    </a:lnTo>
                    <a:lnTo>
                      <a:pt x="263" y="155"/>
                    </a:lnTo>
                    <a:lnTo>
                      <a:pt x="282" y="141"/>
                    </a:lnTo>
                    <a:lnTo>
                      <a:pt x="301" y="127"/>
                    </a:lnTo>
                    <a:lnTo>
                      <a:pt x="321" y="114"/>
                    </a:lnTo>
                    <a:lnTo>
                      <a:pt x="340" y="102"/>
                    </a:lnTo>
                    <a:lnTo>
                      <a:pt x="359" y="89"/>
                    </a:lnTo>
                    <a:lnTo>
                      <a:pt x="378" y="78"/>
                    </a:lnTo>
                    <a:lnTo>
                      <a:pt x="397" y="67"/>
                    </a:lnTo>
                    <a:lnTo>
                      <a:pt x="415" y="57"/>
                    </a:lnTo>
                    <a:lnTo>
                      <a:pt x="434" y="47"/>
                    </a:lnTo>
                    <a:lnTo>
                      <a:pt x="452" y="38"/>
                    </a:lnTo>
                    <a:lnTo>
                      <a:pt x="469" y="30"/>
                    </a:lnTo>
                    <a:lnTo>
                      <a:pt x="486" y="21"/>
                    </a:lnTo>
                    <a:lnTo>
                      <a:pt x="502" y="14"/>
                    </a:lnTo>
                    <a:lnTo>
                      <a:pt x="517" y="10"/>
                    </a:lnTo>
                    <a:lnTo>
                      <a:pt x="531" y="4"/>
                    </a:lnTo>
                    <a:lnTo>
                      <a:pt x="545" y="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7" name="Freeform 245">
                <a:extLst>
                  <a:ext uri="{FF2B5EF4-FFF2-40B4-BE49-F238E27FC236}">
                    <a16:creationId xmlns:a16="http://schemas.microsoft.com/office/drawing/2014/main" id="{FF236479-5B49-4847-B3BA-C9B8FCD81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56"/>
                <a:ext cx="184" cy="135"/>
              </a:xfrm>
              <a:custGeom>
                <a:avLst/>
                <a:gdLst>
                  <a:gd name="T0" fmla="*/ 543 w 552"/>
                  <a:gd name="T1" fmla="*/ 391 h 405"/>
                  <a:gd name="T2" fmla="*/ 522 w 552"/>
                  <a:gd name="T3" fmla="*/ 364 h 405"/>
                  <a:gd name="T4" fmla="*/ 496 w 552"/>
                  <a:gd name="T5" fmla="*/ 334 h 405"/>
                  <a:gd name="T6" fmla="*/ 464 w 552"/>
                  <a:gd name="T7" fmla="*/ 301 h 405"/>
                  <a:gd name="T8" fmla="*/ 431 w 552"/>
                  <a:gd name="T9" fmla="*/ 269 h 405"/>
                  <a:gd name="T10" fmla="*/ 393 w 552"/>
                  <a:gd name="T11" fmla="*/ 235 h 405"/>
                  <a:gd name="T12" fmla="*/ 353 w 552"/>
                  <a:gd name="T13" fmla="*/ 202 h 405"/>
                  <a:gd name="T14" fmla="*/ 313 w 552"/>
                  <a:gd name="T15" fmla="*/ 168 h 405"/>
                  <a:gd name="T16" fmla="*/ 272 w 552"/>
                  <a:gd name="T17" fmla="*/ 135 h 405"/>
                  <a:gd name="T18" fmla="*/ 230 w 552"/>
                  <a:gd name="T19" fmla="*/ 106 h 405"/>
                  <a:gd name="T20" fmla="*/ 188 w 552"/>
                  <a:gd name="T21" fmla="*/ 78 h 405"/>
                  <a:gd name="T22" fmla="*/ 148 w 552"/>
                  <a:gd name="T23" fmla="*/ 54 h 405"/>
                  <a:gd name="T24" fmla="*/ 110 w 552"/>
                  <a:gd name="T25" fmla="*/ 33 h 405"/>
                  <a:gd name="T26" fmla="*/ 74 w 552"/>
                  <a:gd name="T27" fmla="*/ 17 h 405"/>
                  <a:gd name="T28" fmla="*/ 42 w 552"/>
                  <a:gd name="T29" fmla="*/ 6 h 405"/>
                  <a:gd name="T30" fmla="*/ 13 w 552"/>
                  <a:gd name="T31" fmla="*/ 0 h 405"/>
                  <a:gd name="T32" fmla="*/ 0 w 552"/>
                  <a:gd name="T33" fmla="*/ 1 h 405"/>
                  <a:gd name="T34" fmla="*/ 27 w 552"/>
                  <a:gd name="T35" fmla="*/ 3 h 405"/>
                  <a:gd name="T36" fmla="*/ 56 w 552"/>
                  <a:gd name="T37" fmla="*/ 12 h 405"/>
                  <a:gd name="T38" fmla="*/ 91 w 552"/>
                  <a:gd name="T39" fmla="*/ 27 h 405"/>
                  <a:gd name="T40" fmla="*/ 128 w 552"/>
                  <a:gd name="T41" fmla="*/ 45 h 405"/>
                  <a:gd name="T42" fmla="*/ 166 w 552"/>
                  <a:gd name="T43" fmla="*/ 67 h 405"/>
                  <a:gd name="T44" fmla="*/ 208 w 552"/>
                  <a:gd name="T45" fmla="*/ 94 h 405"/>
                  <a:gd name="T46" fmla="*/ 249 w 552"/>
                  <a:gd name="T47" fmla="*/ 122 h 405"/>
                  <a:gd name="T48" fmla="*/ 292 w 552"/>
                  <a:gd name="T49" fmla="*/ 153 h 405"/>
                  <a:gd name="T50" fmla="*/ 332 w 552"/>
                  <a:gd name="T51" fmla="*/ 186 h 405"/>
                  <a:gd name="T52" fmla="*/ 373 w 552"/>
                  <a:gd name="T53" fmla="*/ 220 h 405"/>
                  <a:gd name="T54" fmla="*/ 411 w 552"/>
                  <a:gd name="T55" fmla="*/ 253 h 405"/>
                  <a:gd name="T56" fmla="*/ 447 w 552"/>
                  <a:gd name="T57" fmla="*/ 287 h 405"/>
                  <a:gd name="T58" fmla="*/ 479 w 552"/>
                  <a:gd name="T59" fmla="*/ 319 h 405"/>
                  <a:gd name="T60" fmla="*/ 508 w 552"/>
                  <a:gd name="T61" fmla="*/ 350 h 405"/>
                  <a:gd name="T62" fmla="*/ 532 w 552"/>
                  <a:gd name="T63" fmla="*/ 379 h 405"/>
                  <a:gd name="T64" fmla="*/ 551 w 552"/>
                  <a:gd name="T6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2" h="405">
                    <a:moveTo>
                      <a:pt x="552" y="404"/>
                    </a:moveTo>
                    <a:lnTo>
                      <a:pt x="543" y="391"/>
                    </a:lnTo>
                    <a:lnTo>
                      <a:pt x="534" y="377"/>
                    </a:lnTo>
                    <a:lnTo>
                      <a:pt x="522" y="364"/>
                    </a:lnTo>
                    <a:lnTo>
                      <a:pt x="509" y="349"/>
                    </a:lnTo>
                    <a:lnTo>
                      <a:pt x="496" y="334"/>
                    </a:lnTo>
                    <a:lnTo>
                      <a:pt x="480" y="317"/>
                    </a:lnTo>
                    <a:lnTo>
                      <a:pt x="464" y="301"/>
                    </a:lnTo>
                    <a:lnTo>
                      <a:pt x="448" y="285"/>
                    </a:lnTo>
                    <a:lnTo>
                      <a:pt x="431" y="269"/>
                    </a:lnTo>
                    <a:lnTo>
                      <a:pt x="412" y="252"/>
                    </a:lnTo>
                    <a:lnTo>
                      <a:pt x="393" y="235"/>
                    </a:lnTo>
                    <a:lnTo>
                      <a:pt x="374" y="218"/>
                    </a:lnTo>
                    <a:lnTo>
                      <a:pt x="353" y="202"/>
                    </a:lnTo>
                    <a:lnTo>
                      <a:pt x="333" y="184"/>
                    </a:lnTo>
                    <a:lnTo>
                      <a:pt x="313" y="168"/>
                    </a:lnTo>
                    <a:lnTo>
                      <a:pt x="293" y="151"/>
                    </a:lnTo>
                    <a:lnTo>
                      <a:pt x="272" y="135"/>
                    </a:lnTo>
                    <a:lnTo>
                      <a:pt x="251" y="121"/>
                    </a:lnTo>
                    <a:lnTo>
                      <a:pt x="230" y="106"/>
                    </a:lnTo>
                    <a:lnTo>
                      <a:pt x="209" y="92"/>
                    </a:lnTo>
                    <a:lnTo>
                      <a:pt x="188" y="78"/>
                    </a:lnTo>
                    <a:lnTo>
                      <a:pt x="168" y="66"/>
                    </a:lnTo>
                    <a:lnTo>
                      <a:pt x="148" y="54"/>
                    </a:lnTo>
                    <a:lnTo>
                      <a:pt x="129" y="44"/>
                    </a:lnTo>
                    <a:lnTo>
                      <a:pt x="110" y="33"/>
                    </a:lnTo>
                    <a:lnTo>
                      <a:pt x="92" y="24"/>
                    </a:lnTo>
                    <a:lnTo>
                      <a:pt x="74" y="17"/>
                    </a:lnTo>
                    <a:lnTo>
                      <a:pt x="59" y="11"/>
                    </a:lnTo>
                    <a:lnTo>
                      <a:pt x="42" y="6"/>
                    </a:lnTo>
                    <a:lnTo>
                      <a:pt x="27" y="2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7" y="3"/>
                    </a:lnTo>
                    <a:lnTo>
                      <a:pt x="42" y="8"/>
                    </a:lnTo>
                    <a:lnTo>
                      <a:pt x="56" y="12"/>
                    </a:lnTo>
                    <a:lnTo>
                      <a:pt x="73" y="19"/>
                    </a:lnTo>
                    <a:lnTo>
                      <a:pt x="91" y="27"/>
                    </a:lnTo>
                    <a:lnTo>
                      <a:pt x="108" y="35"/>
                    </a:lnTo>
                    <a:lnTo>
                      <a:pt x="128" y="45"/>
                    </a:lnTo>
                    <a:lnTo>
                      <a:pt x="146" y="56"/>
                    </a:lnTo>
                    <a:lnTo>
                      <a:pt x="166" y="67"/>
                    </a:lnTo>
                    <a:lnTo>
                      <a:pt x="188" y="79"/>
                    </a:lnTo>
                    <a:lnTo>
                      <a:pt x="208" y="94"/>
                    </a:lnTo>
                    <a:lnTo>
                      <a:pt x="228" y="107"/>
                    </a:lnTo>
                    <a:lnTo>
                      <a:pt x="249" y="122"/>
                    </a:lnTo>
                    <a:lnTo>
                      <a:pt x="270" y="138"/>
                    </a:lnTo>
                    <a:lnTo>
                      <a:pt x="292" y="153"/>
                    </a:lnTo>
                    <a:lnTo>
                      <a:pt x="312" y="169"/>
                    </a:lnTo>
                    <a:lnTo>
                      <a:pt x="332" y="186"/>
                    </a:lnTo>
                    <a:lnTo>
                      <a:pt x="352" y="203"/>
                    </a:lnTo>
                    <a:lnTo>
                      <a:pt x="373" y="220"/>
                    </a:lnTo>
                    <a:lnTo>
                      <a:pt x="392" y="236"/>
                    </a:lnTo>
                    <a:lnTo>
                      <a:pt x="411" y="253"/>
                    </a:lnTo>
                    <a:lnTo>
                      <a:pt x="430" y="270"/>
                    </a:lnTo>
                    <a:lnTo>
                      <a:pt x="447" y="287"/>
                    </a:lnTo>
                    <a:lnTo>
                      <a:pt x="463" y="303"/>
                    </a:lnTo>
                    <a:lnTo>
                      <a:pt x="479" y="319"/>
                    </a:lnTo>
                    <a:lnTo>
                      <a:pt x="494" y="335"/>
                    </a:lnTo>
                    <a:lnTo>
                      <a:pt x="508" y="350"/>
                    </a:lnTo>
                    <a:lnTo>
                      <a:pt x="519" y="365"/>
                    </a:lnTo>
                    <a:lnTo>
                      <a:pt x="532" y="379"/>
                    </a:lnTo>
                    <a:lnTo>
                      <a:pt x="542" y="392"/>
                    </a:lnTo>
                    <a:lnTo>
                      <a:pt x="551" y="405"/>
                    </a:lnTo>
                    <a:lnTo>
                      <a:pt x="552" y="4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8" name="Freeform 246">
                <a:extLst>
                  <a:ext uri="{FF2B5EF4-FFF2-40B4-BE49-F238E27FC236}">
                    <a16:creationId xmlns:a16="http://schemas.microsoft.com/office/drawing/2014/main" id="{E72FD613-DB64-4C40-8B27-302C7AF1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90"/>
                <a:ext cx="9" cy="56"/>
              </a:xfrm>
              <a:custGeom>
                <a:avLst/>
                <a:gdLst>
                  <a:gd name="T0" fmla="*/ 6 w 26"/>
                  <a:gd name="T1" fmla="*/ 165 h 166"/>
                  <a:gd name="T2" fmla="*/ 8 w 26"/>
                  <a:gd name="T3" fmla="*/ 166 h 166"/>
                  <a:gd name="T4" fmla="*/ 11 w 26"/>
                  <a:gd name="T5" fmla="*/ 163 h 166"/>
                  <a:gd name="T6" fmla="*/ 15 w 26"/>
                  <a:gd name="T7" fmla="*/ 159 h 166"/>
                  <a:gd name="T8" fmla="*/ 17 w 26"/>
                  <a:gd name="T9" fmla="*/ 152 h 166"/>
                  <a:gd name="T10" fmla="*/ 19 w 26"/>
                  <a:gd name="T11" fmla="*/ 144 h 166"/>
                  <a:gd name="T12" fmla="*/ 21 w 26"/>
                  <a:gd name="T13" fmla="*/ 135 h 166"/>
                  <a:gd name="T14" fmla="*/ 23 w 26"/>
                  <a:gd name="T15" fmla="*/ 125 h 166"/>
                  <a:gd name="T16" fmla="*/ 25 w 26"/>
                  <a:gd name="T17" fmla="*/ 113 h 166"/>
                  <a:gd name="T18" fmla="*/ 26 w 26"/>
                  <a:gd name="T19" fmla="*/ 101 h 166"/>
                  <a:gd name="T20" fmla="*/ 26 w 26"/>
                  <a:gd name="T21" fmla="*/ 89 h 166"/>
                  <a:gd name="T22" fmla="*/ 25 w 26"/>
                  <a:gd name="T23" fmla="*/ 77 h 166"/>
                  <a:gd name="T24" fmla="*/ 22 w 26"/>
                  <a:gd name="T25" fmla="*/ 62 h 166"/>
                  <a:gd name="T26" fmla="*/ 20 w 26"/>
                  <a:gd name="T27" fmla="*/ 50 h 166"/>
                  <a:gd name="T28" fmla="*/ 17 w 26"/>
                  <a:gd name="T29" fmla="*/ 37 h 166"/>
                  <a:gd name="T30" fmla="*/ 13 w 26"/>
                  <a:gd name="T31" fmla="*/ 24 h 166"/>
                  <a:gd name="T32" fmla="*/ 9 w 26"/>
                  <a:gd name="T33" fmla="*/ 11 h 166"/>
                  <a:gd name="T34" fmla="*/ 1 w 26"/>
                  <a:gd name="T35" fmla="*/ 0 h 166"/>
                  <a:gd name="T36" fmla="*/ 0 w 26"/>
                  <a:gd name="T37" fmla="*/ 2 h 166"/>
                  <a:gd name="T38" fmla="*/ 7 w 26"/>
                  <a:gd name="T39" fmla="*/ 13 h 166"/>
                  <a:gd name="T40" fmla="*/ 11 w 26"/>
                  <a:gd name="T41" fmla="*/ 24 h 166"/>
                  <a:gd name="T42" fmla="*/ 16 w 26"/>
                  <a:gd name="T43" fmla="*/ 37 h 166"/>
                  <a:gd name="T44" fmla="*/ 19 w 26"/>
                  <a:gd name="T45" fmla="*/ 50 h 166"/>
                  <a:gd name="T46" fmla="*/ 21 w 26"/>
                  <a:gd name="T47" fmla="*/ 62 h 166"/>
                  <a:gd name="T48" fmla="*/ 22 w 26"/>
                  <a:gd name="T49" fmla="*/ 77 h 166"/>
                  <a:gd name="T50" fmla="*/ 23 w 26"/>
                  <a:gd name="T51" fmla="*/ 89 h 166"/>
                  <a:gd name="T52" fmla="*/ 23 w 26"/>
                  <a:gd name="T53" fmla="*/ 101 h 166"/>
                  <a:gd name="T54" fmla="*/ 22 w 26"/>
                  <a:gd name="T55" fmla="*/ 113 h 166"/>
                  <a:gd name="T56" fmla="*/ 22 w 26"/>
                  <a:gd name="T57" fmla="*/ 125 h 166"/>
                  <a:gd name="T58" fmla="*/ 20 w 26"/>
                  <a:gd name="T59" fmla="*/ 135 h 166"/>
                  <a:gd name="T60" fmla="*/ 18 w 26"/>
                  <a:gd name="T61" fmla="*/ 144 h 166"/>
                  <a:gd name="T62" fmla="*/ 16 w 26"/>
                  <a:gd name="T63" fmla="*/ 152 h 166"/>
                  <a:gd name="T64" fmla="*/ 12 w 26"/>
                  <a:gd name="T65" fmla="*/ 157 h 166"/>
                  <a:gd name="T66" fmla="*/ 10 w 26"/>
                  <a:gd name="T67" fmla="*/ 162 h 166"/>
                  <a:gd name="T68" fmla="*/ 6 w 26"/>
                  <a:gd name="T69" fmla="*/ 164 h 166"/>
                  <a:gd name="T70" fmla="*/ 8 w 26"/>
                  <a:gd name="T71" fmla="*/ 165 h 166"/>
                  <a:gd name="T72" fmla="*/ 6 w 26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6">
                    <a:moveTo>
                      <a:pt x="6" y="165"/>
                    </a:moveTo>
                    <a:lnTo>
                      <a:pt x="8" y="166"/>
                    </a:lnTo>
                    <a:lnTo>
                      <a:pt x="11" y="163"/>
                    </a:lnTo>
                    <a:lnTo>
                      <a:pt x="15" y="159"/>
                    </a:lnTo>
                    <a:lnTo>
                      <a:pt x="17" y="152"/>
                    </a:lnTo>
                    <a:lnTo>
                      <a:pt x="19" y="144"/>
                    </a:lnTo>
                    <a:lnTo>
                      <a:pt x="21" y="135"/>
                    </a:lnTo>
                    <a:lnTo>
                      <a:pt x="23" y="125"/>
                    </a:lnTo>
                    <a:lnTo>
                      <a:pt x="25" y="113"/>
                    </a:lnTo>
                    <a:lnTo>
                      <a:pt x="26" y="101"/>
                    </a:lnTo>
                    <a:lnTo>
                      <a:pt x="26" y="89"/>
                    </a:lnTo>
                    <a:lnTo>
                      <a:pt x="25" y="77"/>
                    </a:lnTo>
                    <a:lnTo>
                      <a:pt x="22" y="62"/>
                    </a:lnTo>
                    <a:lnTo>
                      <a:pt x="20" y="50"/>
                    </a:lnTo>
                    <a:lnTo>
                      <a:pt x="17" y="37"/>
                    </a:lnTo>
                    <a:lnTo>
                      <a:pt x="13" y="24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11" y="24"/>
                    </a:lnTo>
                    <a:lnTo>
                      <a:pt x="16" y="37"/>
                    </a:lnTo>
                    <a:lnTo>
                      <a:pt x="19" y="50"/>
                    </a:lnTo>
                    <a:lnTo>
                      <a:pt x="21" y="62"/>
                    </a:lnTo>
                    <a:lnTo>
                      <a:pt x="22" y="77"/>
                    </a:lnTo>
                    <a:lnTo>
                      <a:pt x="23" y="89"/>
                    </a:lnTo>
                    <a:lnTo>
                      <a:pt x="23" y="101"/>
                    </a:lnTo>
                    <a:lnTo>
                      <a:pt x="22" y="113"/>
                    </a:lnTo>
                    <a:lnTo>
                      <a:pt x="22" y="125"/>
                    </a:lnTo>
                    <a:lnTo>
                      <a:pt x="20" y="135"/>
                    </a:lnTo>
                    <a:lnTo>
                      <a:pt x="18" y="144"/>
                    </a:lnTo>
                    <a:lnTo>
                      <a:pt x="16" y="152"/>
                    </a:lnTo>
                    <a:lnTo>
                      <a:pt x="12" y="157"/>
                    </a:lnTo>
                    <a:lnTo>
                      <a:pt x="10" y="162"/>
                    </a:lnTo>
                    <a:lnTo>
                      <a:pt x="6" y="164"/>
                    </a:lnTo>
                    <a:lnTo>
                      <a:pt x="8" y="165"/>
                    </a:lnTo>
                    <a:lnTo>
                      <a:pt x="6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9" name="Freeform 247">
                <a:extLst>
                  <a:ext uri="{FF2B5EF4-FFF2-40B4-BE49-F238E27FC236}">
                    <a16:creationId xmlns:a16="http://schemas.microsoft.com/office/drawing/2014/main" id="{B17CF073-778C-4544-9009-3C8BE1E5B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00"/>
                <a:ext cx="12" cy="45"/>
              </a:xfrm>
              <a:custGeom>
                <a:avLst/>
                <a:gdLst>
                  <a:gd name="T0" fmla="*/ 0 w 37"/>
                  <a:gd name="T1" fmla="*/ 2 h 135"/>
                  <a:gd name="T2" fmla="*/ 6 w 37"/>
                  <a:gd name="T3" fmla="*/ 11 h 135"/>
                  <a:gd name="T4" fmla="*/ 9 w 37"/>
                  <a:gd name="T5" fmla="*/ 19 h 135"/>
                  <a:gd name="T6" fmla="*/ 15 w 37"/>
                  <a:gd name="T7" fmla="*/ 29 h 135"/>
                  <a:gd name="T8" fmla="*/ 18 w 37"/>
                  <a:gd name="T9" fmla="*/ 38 h 135"/>
                  <a:gd name="T10" fmla="*/ 21 w 37"/>
                  <a:gd name="T11" fmla="*/ 47 h 135"/>
                  <a:gd name="T12" fmla="*/ 25 w 37"/>
                  <a:gd name="T13" fmla="*/ 56 h 135"/>
                  <a:gd name="T14" fmla="*/ 26 w 37"/>
                  <a:gd name="T15" fmla="*/ 65 h 135"/>
                  <a:gd name="T16" fmla="*/ 28 w 37"/>
                  <a:gd name="T17" fmla="*/ 74 h 135"/>
                  <a:gd name="T18" fmla="*/ 32 w 37"/>
                  <a:gd name="T19" fmla="*/ 81 h 135"/>
                  <a:gd name="T20" fmla="*/ 32 w 37"/>
                  <a:gd name="T21" fmla="*/ 90 h 135"/>
                  <a:gd name="T22" fmla="*/ 34 w 37"/>
                  <a:gd name="T23" fmla="*/ 99 h 135"/>
                  <a:gd name="T24" fmla="*/ 34 w 37"/>
                  <a:gd name="T25" fmla="*/ 107 h 135"/>
                  <a:gd name="T26" fmla="*/ 34 w 37"/>
                  <a:gd name="T27" fmla="*/ 115 h 135"/>
                  <a:gd name="T28" fmla="*/ 34 w 37"/>
                  <a:gd name="T29" fmla="*/ 122 h 135"/>
                  <a:gd name="T30" fmla="*/ 34 w 37"/>
                  <a:gd name="T31" fmla="*/ 129 h 135"/>
                  <a:gd name="T32" fmla="*/ 33 w 37"/>
                  <a:gd name="T33" fmla="*/ 135 h 135"/>
                  <a:gd name="T34" fmla="*/ 34 w 37"/>
                  <a:gd name="T35" fmla="*/ 135 h 135"/>
                  <a:gd name="T36" fmla="*/ 35 w 37"/>
                  <a:gd name="T37" fmla="*/ 129 h 135"/>
                  <a:gd name="T38" fmla="*/ 37 w 37"/>
                  <a:gd name="T39" fmla="*/ 122 h 135"/>
                  <a:gd name="T40" fmla="*/ 37 w 37"/>
                  <a:gd name="T41" fmla="*/ 115 h 135"/>
                  <a:gd name="T42" fmla="*/ 37 w 37"/>
                  <a:gd name="T43" fmla="*/ 107 h 135"/>
                  <a:gd name="T44" fmla="*/ 35 w 37"/>
                  <a:gd name="T45" fmla="*/ 99 h 135"/>
                  <a:gd name="T46" fmla="*/ 34 w 37"/>
                  <a:gd name="T47" fmla="*/ 90 h 135"/>
                  <a:gd name="T48" fmla="*/ 33 w 37"/>
                  <a:gd name="T49" fmla="*/ 81 h 135"/>
                  <a:gd name="T50" fmla="*/ 30 w 37"/>
                  <a:gd name="T51" fmla="*/ 74 h 135"/>
                  <a:gd name="T52" fmla="*/ 28 w 37"/>
                  <a:gd name="T53" fmla="*/ 65 h 135"/>
                  <a:gd name="T54" fmla="*/ 26 w 37"/>
                  <a:gd name="T55" fmla="*/ 56 h 135"/>
                  <a:gd name="T56" fmla="*/ 23 w 37"/>
                  <a:gd name="T57" fmla="*/ 47 h 135"/>
                  <a:gd name="T58" fmla="*/ 19 w 37"/>
                  <a:gd name="T59" fmla="*/ 37 h 135"/>
                  <a:gd name="T60" fmla="*/ 16 w 37"/>
                  <a:gd name="T61" fmla="*/ 28 h 135"/>
                  <a:gd name="T62" fmla="*/ 11 w 37"/>
                  <a:gd name="T63" fmla="*/ 19 h 135"/>
                  <a:gd name="T64" fmla="*/ 6 w 37"/>
                  <a:gd name="T65" fmla="*/ 9 h 135"/>
                  <a:gd name="T66" fmla="*/ 1 w 37"/>
                  <a:gd name="T67" fmla="*/ 0 h 135"/>
                  <a:gd name="T68" fmla="*/ 0 w 37"/>
                  <a:gd name="T69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5">
                    <a:moveTo>
                      <a:pt x="0" y="2"/>
                    </a:moveTo>
                    <a:lnTo>
                      <a:pt x="6" y="11"/>
                    </a:lnTo>
                    <a:lnTo>
                      <a:pt x="9" y="19"/>
                    </a:lnTo>
                    <a:lnTo>
                      <a:pt x="15" y="29"/>
                    </a:lnTo>
                    <a:lnTo>
                      <a:pt x="18" y="38"/>
                    </a:lnTo>
                    <a:lnTo>
                      <a:pt x="21" y="47"/>
                    </a:lnTo>
                    <a:lnTo>
                      <a:pt x="25" y="56"/>
                    </a:lnTo>
                    <a:lnTo>
                      <a:pt x="26" y="65"/>
                    </a:lnTo>
                    <a:lnTo>
                      <a:pt x="28" y="74"/>
                    </a:lnTo>
                    <a:lnTo>
                      <a:pt x="32" y="81"/>
                    </a:lnTo>
                    <a:lnTo>
                      <a:pt x="32" y="90"/>
                    </a:lnTo>
                    <a:lnTo>
                      <a:pt x="34" y="99"/>
                    </a:lnTo>
                    <a:lnTo>
                      <a:pt x="34" y="107"/>
                    </a:lnTo>
                    <a:lnTo>
                      <a:pt x="34" y="115"/>
                    </a:lnTo>
                    <a:lnTo>
                      <a:pt x="34" y="122"/>
                    </a:lnTo>
                    <a:lnTo>
                      <a:pt x="34" y="129"/>
                    </a:lnTo>
                    <a:lnTo>
                      <a:pt x="33" y="135"/>
                    </a:lnTo>
                    <a:lnTo>
                      <a:pt x="34" y="135"/>
                    </a:lnTo>
                    <a:lnTo>
                      <a:pt x="35" y="129"/>
                    </a:lnTo>
                    <a:lnTo>
                      <a:pt x="37" y="122"/>
                    </a:lnTo>
                    <a:lnTo>
                      <a:pt x="37" y="115"/>
                    </a:lnTo>
                    <a:lnTo>
                      <a:pt x="37" y="107"/>
                    </a:lnTo>
                    <a:lnTo>
                      <a:pt x="35" y="99"/>
                    </a:lnTo>
                    <a:lnTo>
                      <a:pt x="34" y="90"/>
                    </a:lnTo>
                    <a:lnTo>
                      <a:pt x="33" y="81"/>
                    </a:lnTo>
                    <a:lnTo>
                      <a:pt x="30" y="74"/>
                    </a:lnTo>
                    <a:lnTo>
                      <a:pt x="28" y="65"/>
                    </a:lnTo>
                    <a:lnTo>
                      <a:pt x="26" y="56"/>
                    </a:lnTo>
                    <a:lnTo>
                      <a:pt x="23" y="47"/>
                    </a:lnTo>
                    <a:lnTo>
                      <a:pt x="19" y="37"/>
                    </a:lnTo>
                    <a:lnTo>
                      <a:pt x="16" y="28"/>
                    </a:lnTo>
                    <a:lnTo>
                      <a:pt x="11" y="19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0" name="Freeform 248">
                <a:extLst>
                  <a:ext uri="{FF2B5EF4-FFF2-40B4-BE49-F238E27FC236}">
                    <a16:creationId xmlns:a16="http://schemas.microsoft.com/office/drawing/2014/main" id="{EC9AB515-6320-4A6F-9775-9AE449FB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79"/>
                <a:ext cx="178" cy="122"/>
              </a:xfrm>
              <a:custGeom>
                <a:avLst/>
                <a:gdLst>
                  <a:gd name="T0" fmla="*/ 7 w 532"/>
                  <a:gd name="T1" fmla="*/ 2 h 366"/>
                  <a:gd name="T2" fmla="*/ 28 w 532"/>
                  <a:gd name="T3" fmla="*/ 9 h 366"/>
                  <a:gd name="T4" fmla="*/ 56 w 532"/>
                  <a:gd name="T5" fmla="*/ 20 h 366"/>
                  <a:gd name="T6" fmla="*/ 87 w 532"/>
                  <a:gd name="T7" fmla="*/ 36 h 366"/>
                  <a:gd name="T8" fmla="*/ 124 w 532"/>
                  <a:gd name="T9" fmla="*/ 56 h 366"/>
                  <a:gd name="T10" fmla="*/ 163 w 532"/>
                  <a:gd name="T11" fmla="*/ 79 h 366"/>
                  <a:gd name="T12" fmla="*/ 205 w 532"/>
                  <a:gd name="T13" fmla="*/ 106 h 366"/>
                  <a:gd name="T14" fmla="*/ 247 w 532"/>
                  <a:gd name="T15" fmla="*/ 133 h 366"/>
                  <a:gd name="T16" fmla="*/ 291 w 532"/>
                  <a:gd name="T17" fmla="*/ 163 h 366"/>
                  <a:gd name="T18" fmla="*/ 334 w 532"/>
                  <a:gd name="T19" fmla="*/ 192 h 366"/>
                  <a:gd name="T20" fmla="*/ 375 w 532"/>
                  <a:gd name="T21" fmla="*/ 223 h 366"/>
                  <a:gd name="T22" fmla="*/ 413 w 532"/>
                  <a:gd name="T23" fmla="*/ 254 h 366"/>
                  <a:gd name="T24" fmla="*/ 449 w 532"/>
                  <a:gd name="T25" fmla="*/ 282 h 366"/>
                  <a:gd name="T26" fmla="*/ 479 w 532"/>
                  <a:gd name="T27" fmla="*/ 310 h 366"/>
                  <a:gd name="T28" fmla="*/ 504 w 532"/>
                  <a:gd name="T29" fmla="*/ 336 h 366"/>
                  <a:gd name="T30" fmla="*/ 523 w 532"/>
                  <a:gd name="T31" fmla="*/ 357 h 366"/>
                  <a:gd name="T32" fmla="*/ 532 w 532"/>
                  <a:gd name="T33" fmla="*/ 365 h 366"/>
                  <a:gd name="T34" fmla="*/ 516 w 532"/>
                  <a:gd name="T35" fmla="*/ 346 h 366"/>
                  <a:gd name="T36" fmla="*/ 494 w 532"/>
                  <a:gd name="T37" fmla="*/ 321 h 366"/>
                  <a:gd name="T38" fmla="*/ 466 w 532"/>
                  <a:gd name="T39" fmla="*/ 295 h 366"/>
                  <a:gd name="T40" fmla="*/ 433 w 532"/>
                  <a:gd name="T41" fmla="*/ 267 h 366"/>
                  <a:gd name="T42" fmla="*/ 396 w 532"/>
                  <a:gd name="T43" fmla="*/ 237 h 366"/>
                  <a:gd name="T44" fmla="*/ 356 w 532"/>
                  <a:gd name="T45" fmla="*/ 207 h 366"/>
                  <a:gd name="T46" fmla="*/ 313 w 532"/>
                  <a:gd name="T47" fmla="*/ 176 h 366"/>
                  <a:gd name="T48" fmla="*/ 271 w 532"/>
                  <a:gd name="T49" fmla="*/ 146 h 366"/>
                  <a:gd name="T50" fmla="*/ 228 w 532"/>
                  <a:gd name="T51" fmla="*/ 117 h 366"/>
                  <a:gd name="T52" fmla="*/ 185 w 532"/>
                  <a:gd name="T53" fmla="*/ 90 h 366"/>
                  <a:gd name="T54" fmla="*/ 144 w 532"/>
                  <a:gd name="T55" fmla="*/ 65 h 366"/>
                  <a:gd name="T56" fmla="*/ 107 w 532"/>
                  <a:gd name="T57" fmla="*/ 44 h 366"/>
                  <a:gd name="T58" fmla="*/ 72 w 532"/>
                  <a:gd name="T59" fmla="*/ 26 h 366"/>
                  <a:gd name="T60" fmla="*/ 42 w 532"/>
                  <a:gd name="T61" fmla="*/ 13 h 366"/>
                  <a:gd name="T62" fmla="*/ 19 w 532"/>
                  <a:gd name="T63" fmla="*/ 4 h 366"/>
                  <a:gd name="T64" fmla="*/ 0 w 532"/>
                  <a:gd name="T6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2" h="366">
                    <a:moveTo>
                      <a:pt x="0" y="1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8" y="9"/>
                    </a:lnTo>
                    <a:lnTo>
                      <a:pt x="41" y="14"/>
                    </a:lnTo>
                    <a:lnTo>
                      <a:pt x="56" y="20"/>
                    </a:lnTo>
                    <a:lnTo>
                      <a:pt x="71" y="28"/>
                    </a:lnTo>
                    <a:lnTo>
                      <a:pt x="87" y="36"/>
                    </a:lnTo>
                    <a:lnTo>
                      <a:pt x="106" y="45"/>
                    </a:lnTo>
                    <a:lnTo>
                      <a:pt x="124" y="56"/>
                    </a:lnTo>
                    <a:lnTo>
                      <a:pt x="143" y="67"/>
                    </a:lnTo>
                    <a:lnTo>
                      <a:pt x="163" y="79"/>
                    </a:lnTo>
                    <a:lnTo>
                      <a:pt x="183" y="92"/>
                    </a:lnTo>
                    <a:lnTo>
                      <a:pt x="205" y="106"/>
                    </a:lnTo>
                    <a:lnTo>
                      <a:pt x="226" y="119"/>
                    </a:lnTo>
                    <a:lnTo>
                      <a:pt x="247" y="133"/>
                    </a:lnTo>
                    <a:lnTo>
                      <a:pt x="270" y="147"/>
                    </a:lnTo>
                    <a:lnTo>
                      <a:pt x="291" y="163"/>
                    </a:lnTo>
                    <a:lnTo>
                      <a:pt x="312" y="177"/>
                    </a:lnTo>
                    <a:lnTo>
                      <a:pt x="334" y="192"/>
                    </a:lnTo>
                    <a:lnTo>
                      <a:pt x="354" y="209"/>
                    </a:lnTo>
                    <a:lnTo>
                      <a:pt x="375" y="223"/>
                    </a:lnTo>
                    <a:lnTo>
                      <a:pt x="395" y="239"/>
                    </a:lnTo>
                    <a:lnTo>
                      <a:pt x="413" y="254"/>
                    </a:lnTo>
                    <a:lnTo>
                      <a:pt x="431" y="268"/>
                    </a:lnTo>
                    <a:lnTo>
                      <a:pt x="449" y="282"/>
                    </a:lnTo>
                    <a:lnTo>
                      <a:pt x="465" y="296"/>
                    </a:lnTo>
                    <a:lnTo>
                      <a:pt x="479" y="310"/>
                    </a:lnTo>
                    <a:lnTo>
                      <a:pt x="493" y="323"/>
                    </a:lnTo>
                    <a:lnTo>
                      <a:pt x="504" y="336"/>
                    </a:lnTo>
                    <a:lnTo>
                      <a:pt x="514" y="346"/>
                    </a:lnTo>
                    <a:lnTo>
                      <a:pt x="523" y="357"/>
                    </a:lnTo>
                    <a:lnTo>
                      <a:pt x="530" y="366"/>
                    </a:lnTo>
                    <a:lnTo>
                      <a:pt x="532" y="365"/>
                    </a:lnTo>
                    <a:lnTo>
                      <a:pt x="524" y="356"/>
                    </a:lnTo>
                    <a:lnTo>
                      <a:pt x="516" y="346"/>
                    </a:lnTo>
                    <a:lnTo>
                      <a:pt x="506" y="333"/>
                    </a:lnTo>
                    <a:lnTo>
                      <a:pt x="494" y="321"/>
                    </a:lnTo>
                    <a:lnTo>
                      <a:pt x="481" y="309"/>
                    </a:lnTo>
                    <a:lnTo>
                      <a:pt x="466" y="295"/>
                    </a:lnTo>
                    <a:lnTo>
                      <a:pt x="450" y="281"/>
                    </a:lnTo>
                    <a:lnTo>
                      <a:pt x="433" y="267"/>
                    </a:lnTo>
                    <a:lnTo>
                      <a:pt x="416" y="251"/>
                    </a:lnTo>
                    <a:lnTo>
                      <a:pt x="396" y="237"/>
                    </a:lnTo>
                    <a:lnTo>
                      <a:pt x="376" y="221"/>
                    </a:lnTo>
                    <a:lnTo>
                      <a:pt x="356" y="207"/>
                    </a:lnTo>
                    <a:lnTo>
                      <a:pt x="335" y="192"/>
                    </a:lnTo>
                    <a:lnTo>
                      <a:pt x="313" y="176"/>
                    </a:lnTo>
                    <a:lnTo>
                      <a:pt x="293" y="162"/>
                    </a:lnTo>
                    <a:lnTo>
                      <a:pt x="271" y="146"/>
                    </a:lnTo>
                    <a:lnTo>
                      <a:pt x="250" y="131"/>
                    </a:lnTo>
                    <a:lnTo>
                      <a:pt x="228" y="117"/>
                    </a:lnTo>
                    <a:lnTo>
                      <a:pt x="206" y="104"/>
                    </a:lnTo>
                    <a:lnTo>
                      <a:pt x="185" y="90"/>
                    </a:lnTo>
                    <a:lnTo>
                      <a:pt x="164" y="78"/>
                    </a:lnTo>
                    <a:lnTo>
                      <a:pt x="144" y="65"/>
                    </a:lnTo>
                    <a:lnTo>
                      <a:pt x="125" y="55"/>
                    </a:lnTo>
                    <a:lnTo>
                      <a:pt x="107" y="44"/>
                    </a:lnTo>
                    <a:lnTo>
                      <a:pt x="89" y="35"/>
                    </a:lnTo>
                    <a:lnTo>
                      <a:pt x="72" y="26"/>
                    </a:lnTo>
                    <a:lnTo>
                      <a:pt x="57" y="18"/>
                    </a:lnTo>
                    <a:lnTo>
                      <a:pt x="42" y="13"/>
                    </a:lnTo>
                    <a:lnTo>
                      <a:pt x="30" y="8"/>
                    </a:lnTo>
                    <a:lnTo>
                      <a:pt x="1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1" name="Freeform 249">
                <a:extLst>
                  <a:ext uri="{FF2B5EF4-FFF2-40B4-BE49-F238E27FC236}">
                    <a16:creationId xmlns:a16="http://schemas.microsoft.com/office/drawing/2014/main" id="{456EFA44-4993-4950-8937-02EAA6DAD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209"/>
                <a:ext cx="400" cy="178"/>
              </a:xfrm>
              <a:custGeom>
                <a:avLst/>
                <a:gdLst>
                  <a:gd name="T0" fmla="*/ 667 w 1199"/>
                  <a:gd name="T1" fmla="*/ 6 h 535"/>
                  <a:gd name="T2" fmla="*/ 743 w 1199"/>
                  <a:gd name="T3" fmla="*/ 25 h 535"/>
                  <a:gd name="T4" fmla="*/ 819 w 1199"/>
                  <a:gd name="T5" fmla="*/ 57 h 535"/>
                  <a:gd name="T6" fmla="*/ 894 w 1199"/>
                  <a:gd name="T7" fmla="*/ 98 h 535"/>
                  <a:gd name="T8" fmla="*/ 965 w 1199"/>
                  <a:gd name="T9" fmla="*/ 150 h 535"/>
                  <a:gd name="T10" fmla="*/ 1035 w 1199"/>
                  <a:gd name="T11" fmla="*/ 209 h 535"/>
                  <a:gd name="T12" fmla="*/ 1099 w 1199"/>
                  <a:gd name="T13" fmla="*/ 272 h 535"/>
                  <a:gd name="T14" fmla="*/ 1159 w 1199"/>
                  <a:gd name="T15" fmla="*/ 338 h 535"/>
                  <a:gd name="T16" fmla="*/ 1190 w 1199"/>
                  <a:gd name="T17" fmla="*/ 391 h 535"/>
                  <a:gd name="T18" fmla="*/ 1199 w 1199"/>
                  <a:gd name="T19" fmla="*/ 442 h 535"/>
                  <a:gd name="T20" fmla="*/ 1194 w 1199"/>
                  <a:gd name="T21" fmla="*/ 488 h 535"/>
                  <a:gd name="T22" fmla="*/ 1184 w 1199"/>
                  <a:gd name="T23" fmla="*/ 516 h 535"/>
                  <a:gd name="T24" fmla="*/ 1181 w 1199"/>
                  <a:gd name="T25" fmla="*/ 498 h 535"/>
                  <a:gd name="T26" fmla="*/ 1177 w 1199"/>
                  <a:gd name="T27" fmla="*/ 466 h 535"/>
                  <a:gd name="T28" fmla="*/ 1167 w 1199"/>
                  <a:gd name="T29" fmla="*/ 430 h 535"/>
                  <a:gd name="T30" fmla="*/ 1150 w 1199"/>
                  <a:gd name="T31" fmla="*/ 394 h 535"/>
                  <a:gd name="T32" fmla="*/ 1120 w 1199"/>
                  <a:gd name="T33" fmla="*/ 350 h 535"/>
                  <a:gd name="T34" fmla="*/ 1076 w 1199"/>
                  <a:gd name="T35" fmla="*/ 298 h 535"/>
                  <a:gd name="T36" fmla="*/ 1022 w 1199"/>
                  <a:gd name="T37" fmla="*/ 243 h 535"/>
                  <a:gd name="T38" fmla="*/ 958 w 1199"/>
                  <a:gd name="T39" fmla="*/ 188 h 535"/>
                  <a:gd name="T40" fmla="*/ 886 w 1199"/>
                  <a:gd name="T41" fmla="*/ 137 h 535"/>
                  <a:gd name="T42" fmla="*/ 807 w 1199"/>
                  <a:gd name="T43" fmla="*/ 95 h 535"/>
                  <a:gd name="T44" fmla="*/ 723 w 1199"/>
                  <a:gd name="T45" fmla="*/ 65 h 535"/>
                  <a:gd name="T46" fmla="*/ 637 w 1199"/>
                  <a:gd name="T47" fmla="*/ 50 h 535"/>
                  <a:gd name="T48" fmla="*/ 546 w 1199"/>
                  <a:gd name="T49" fmla="*/ 53 h 535"/>
                  <a:gd name="T50" fmla="*/ 463 w 1199"/>
                  <a:gd name="T51" fmla="*/ 69 h 535"/>
                  <a:gd name="T52" fmla="*/ 386 w 1199"/>
                  <a:gd name="T53" fmla="*/ 95 h 535"/>
                  <a:gd name="T54" fmla="*/ 317 w 1199"/>
                  <a:gd name="T55" fmla="*/ 129 h 535"/>
                  <a:gd name="T56" fmla="*/ 256 w 1199"/>
                  <a:gd name="T57" fmla="*/ 172 h 535"/>
                  <a:gd name="T58" fmla="*/ 203 w 1199"/>
                  <a:gd name="T59" fmla="*/ 218 h 535"/>
                  <a:gd name="T60" fmla="*/ 155 w 1199"/>
                  <a:gd name="T61" fmla="*/ 269 h 535"/>
                  <a:gd name="T62" fmla="*/ 114 w 1199"/>
                  <a:gd name="T63" fmla="*/ 320 h 535"/>
                  <a:gd name="T64" fmla="*/ 75 w 1199"/>
                  <a:gd name="T65" fmla="*/ 355 h 535"/>
                  <a:gd name="T66" fmla="*/ 47 w 1199"/>
                  <a:gd name="T67" fmla="*/ 383 h 535"/>
                  <a:gd name="T68" fmla="*/ 34 w 1199"/>
                  <a:gd name="T69" fmla="*/ 413 h 535"/>
                  <a:gd name="T70" fmla="*/ 25 w 1199"/>
                  <a:gd name="T71" fmla="*/ 451 h 535"/>
                  <a:gd name="T72" fmla="*/ 22 w 1199"/>
                  <a:gd name="T73" fmla="*/ 493 h 535"/>
                  <a:gd name="T74" fmla="*/ 28 w 1199"/>
                  <a:gd name="T75" fmla="*/ 528 h 535"/>
                  <a:gd name="T76" fmla="*/ 13 w 1199"/>
                  <a:gd name="T77" fmla="*/ 504 h 535"/>
                  <a:gd name="T78" fmla="*/ 2 w 1199"/>
                  <a:gd name="T79" fmla="*/ 468 h 535"/>
                  <a:gd name="T80" fmla="*/ 0 w 1199"/>
                  <a:gd name="T81" fmla="*/ 432 h 535"/>
                  <a:gd name="T82" fmla="*/ 3 w 1199"/>
                  <a:gd name="T83" fmla="*/ 392 h 535"/>
                  <a:gd name="T84" fmla="*/ 11 w 1199"/>
                  <a:gd name="T85" fmla="*/ 358 h 535"/>
                  <a:gd name="T86" fmla="*/ 35 w 1199"/>
                  <a:gd name="T87" fmla="*/ 326 h 535"/>
                  <a:gd name="T88" fmla="*/ 81 w 1199"/>
                  <a:gd name="T89" fmla="*/ 279 h 535"/>
                  <a:gd name="T90" fmla="*/ 138 w 1199"/>
                  <a:gd name="T91" fmla="*/ 225 h 535"/>
                  <a:gd name="T92" fmla="*/ 201 w 1199"/>
                  <a:gd name="T93" fmla="*/ 169 h 535"/>
                  <a:gd name="T94" fmla="*/ 268 w 1199"/>
                  <a:gd name="T95" fmla="*/ 115 h 535"/>
                  <a:gd name="T96" fmla="*/ 340 w 1199"/>
                  <a:gd name="T97" fmla="*/ 68 h 535"/>
                  <a:gd name="T98" fmla="*/ 416 w 1199"/>
                  <a:gd name="T99" fmla="*/ 30 h 535"/>
                  <a:gd name="T100" fmla="*/ 499 w 1199"/>
                  <a:gd name="T101" fmla="*/ 6 h 535"/>
                  <a:gd name="T102" fmla="*/ 588 w 1199"/>
                  <a:gd name="T103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9" h="535">
                    <a:moveTo>
                      <a:pt x="609" y="2"/>
                    </a:moveTo>
                    <a:lnTo>
                      <a:pt x="629" y="3"/>
                    </a:lnTo>
                    <a:lnTo>
                      <a:pt x="647" y="4"/>
                    </a:lnTo>
                    <a:lnTo>
                      <a:pt x="667" y="6"/>
                    </a:lnTo>
                    <a:lnTo>
                      <a:pt x="685" y="11"/>
                    </a:lnTo>
                    <a:lnTo>
                      <a:pt x="705" y="14"/>
                    </a:lnTo>
                    <a:lnTo>
                      <a:pt x="724" y="18"/>
                    </a:lnTo>
                    <a:lnTo>
                      <a:pt x="743" y="25"/>
                    </a:lnTo>
                    <a:lnTo>
                      <a:pt x="761" y="31"/>
                    </a:lnTo>
                    <a:lnTo>
                      <a:pt x="782" y="40"/>
                    </a:lnTo>
                    <a:lnTo>
                      <a:pt x="801" y="48"/>
                    </a:lnTo>
                    <a:lnTo>
                      <a:pt x="819" y="57"/>
                    </a:lnTo>
                    <a:lnTo>
                      <a:pt x="838" y="65"/>
                    </a:lnTo>
                    <a:lnTo>
                      <a:pt x="857" y="77"/>
                    </a:lnTo>
                    <a:lnTo>
                      <a:pt x="875" y="87"/>
                    </a:lnTo>
                    <a:lnTo>
                      <a:pt x="894" y="98"/>
                    </a:lnTo>
                    <a:lnTo>
                      <a:pt x="913" y="110"/>
                    </a:lnTo>
                    <a:lnTo>
                      <a:pt x="930" y="124"/>
                    </a:lnTo>
                    <a:lnTo>
                      <a:pt x="949" y="136"/>
                    </a:lnTo>
                    <a:lnTo>
                      <a:pt x="965" y="150"/>
                    </a:lnTo>
                    <a:lnTo>
                      <a:pt x="983" y="164"/>
                    </a:lnTo>
                    <a:lnTo>
                      <a:pt x="1001" y="179"/>
                    </a:lnTo>
                    <a:lnTo>
                      <a:pt x="1018" y="192"/>
                    </a:lnTo>
                    <a:lnTo>
                      <a:pt x="1035" y="209"/>
                    </a:lnTo>
                    <a:lnTo>
                      <a:pt x="1052" y="224"/>
                    </a:lnTo>
                    <a:lnTo>
                      <a:pt x="1068" y="239"/>
                    </a:lnTo>
                    <a:lnTo>
                      <a:pt x="1084" y="256"/>
                    </a:lnTo>
                    <a:lnTo>
                      <a:pt x="1099" y="272"/>
                    </a:lnTo>
                    <a:lnTo>
                      <a:pt x="1116" y="288"/>
                    </a:lnTo>
                    <a:lnTo>
                      <a:pt x="1131" y="306"/>
                    </a:lnTo>
                    <a:lnTo>
                      <a:pt x="1145" y="321"/>
                    </a:lnTo>
                    <a:lnTo>
                      <a:pt x="1159" y="338"/>
                    </a:lnTo>
                    <a:lnTo>
                      <a:pt x="1174" y="355"/>
                    </a:lnTo>
                    <a:lnTo>
                      <a:pt x="1181" y="366"/>
                    </a:lnTo>
                    <a:lnTo>
                      <a:pt x="1185" y="378"/>
                    </a:lnTo>
                    <a:lnTo>
                      <a:pt x="1190" y="391"/>
                    </a:lnTo>
                    <a:lnTo>
                      <a:pt x="1193" y="403"/>
                    </a:lnTo>
                    <a:lnTo>
                      <a:pt x="1195" y="417"/>
                    </a:lnTo>
                    <a:lnTo>
                      <a:pt x="1198" y="430"/>
                    </a:lnTo>
                    <a:lnTo>
                      <a:pt x="1199" y="442"/>
                    </a:lnTo>
                    <a:lnTo>
                      <a:pt x="1199" y="455"/>
                    </a:lnTo>
                    <a:lnTo>
                      <a:pt x="1198" y="467"/>
                    </a:lnTo>
                    <a:lnTo>
                      <a:pt x="1195" y="479"/>
                    </a:lnTo>
                    <a:lnTo>
                      <a:pt x="1194" y="488"/>
                    </a:lnTo>
                    <a:lnTo>
                      <a:pt x="1192" y="497"/>
                    </a:lnTo>
                    <a:lnTo>
                      <a:pt x="1190" y="506"/>
                    </a:lnTo>
                    <a:lnTo>
                      <a:pt x="1186" y="512"/>
                    </a:lnTo>
                    <a:lnTo>
                      <a:pt x="1184" y="516"/>
                    </a:lnTo>
                    <a:lnTo>
                      <a:pt x="1180" y="519"/>
                    </a:lnTo>
                    <a:lnTo>
                      <a:pt x="1181" y="513"/>
                    </a:lnTo>
                    <a:lnTo>
                      <a:pt x="1181" y="506"/>
                    </a:lnTo>
                    <a:lnTo>
                      <a:pt x="1181" y="498"/>
                    </a:lnTo>
                    <a:lnTo>
                      <a:pt x="1181" y="491"/>
                    </a:lnTo>
                    <a:lnTo>
                      <a:pt x="1180" y="483"/>
                    </a:lnTo>
                    <a:lnTo>
                      <a:pt x="1179" y="475"/>
                    </a:lnTo>
                    <a:lnTo>
                      <a:pt x="1177" y="466"/>
                    </a:lnTo>
                    <a:lnTo>
                      <a:pt x="1175" y="457"/>
                    </a:lnTo>
                    <a:lnTo>
                      <a:pt x="1174" y="448"/>
                    </a:lnTo>
                    <a:lnTo>
                      <a:pt x="1171" y="439"/>
                    </a:lnTo>
                    <a:lnTo>
                      <a:pt x="1167" y="430"/>
                    </a:lnTo>
                    <a:lnTo>
                      <a:pt x="1164" y="421"/>
                    </a:lnTo>
                    <a:lnTo>
                      <a:pt x="1161" y="412"/>
                    </a:lnTo>
                    <a:lnTo>
                      <a:pt x="1155" y="403"/>
                    </a:lnTo>
                    <a:lnTo>
                      <a:pt x="1150" y="394"/>
                    </a:lnTo>
                    <a:lnTo>
                      <a:pt x="1145" y="385"/>
                    </a:lnTo>
                    <a:lnTo>
                      <a:pt x="1137" y="375"/>
                    </a:lnTo>
                    <a:lnTo>
                      <a:pt x="1129" y="363"/>
                    </a:lnTo>
                    <a:lnTo>
                      <a:pt x="1120" y="350"/>
                    </a:lnTo>
                    <a:lnTo>
                      <a:pt x="1110" y="338"/>
                    </a:lnTo>
                    <a:lnTo>
                      <a:pt x="1099" y="326"/>
                    </a:lnTo>
                    <a:lnTo>
                      <a:pt x="1089" y="312"/>
                    </a:lnTo>
                    <a:lnTo>
                      <a:pt x="1076" y="298"/>
                    </a:lnTo>
                    <a:lnTo>
                      <a:pt x="1064" y="285"/>
                    </a:lnTo>
                    <a:lnTo>
                      <a:pt x="1050" y="271"/>
                    </a:lnTo>
                    <a:lnTo>
                      <a:pt x="1036" y="257"/>
                    </a:lnTo>
                    <a:lnTo>
                      <a:pt x="1022" y="243"/>
                    </a:lnTo>
                    <a:lnTo>
                      <a:pt x="1006" y="229"/>
                    </a:lnTo>
                    <a:lnTo>
                      <a:pt x="991" y="215"/>
                    </a:lnTo>
                    <a:lnTo>
                      <a:pt x="973" y="201"/>
                    </a:lnTo>
                    <a:lnTo>
                      <a:pt x="958" y="188"/>
                    </a:lnTo>
                    <a:lnTo>
                      <a:pt x="940" y="174"/>
                    </a:lnTo>
                    <a:lnTo>
                      <a:pt x="922" y="162"/>
                    </a:lnTo>
                    <a:lnTo>
                      <a:pt x="904" y="150"/>
                    </a:lnTo>
                    <a:lnTo>
                      <a:pt x="886" y="137"/>
                    </a:lnTo>
                    <a:lnTo>
                      <a:pt x="866" y="125"/>
                    </a:lnTo>
                    <a:lnTo>
                      <a:pt x="847" y="115"/>
                    </a:lnTo>
                    <a:lnTo>
                      <a:pt x="828" y="105"/>
                    </a:lnTo>
                    <a:lnTo>
                      <a:pt x="807" y="95"/>
                    </a:lnTo>
                    <a:lnTo>
                      <a:pt x="787" y="87"/>
                    </a:lnTo>
                    <a:lnTo>
                      <a:pt x="766" y="78"/>
                    </a:lnTo>
                    <a:lnTo>
                      <a:pt x="745" y="71"/>
                    </a:lnTo>
                    <a:lnTo>
                      <a:pt x="723" y="65"/>
                    </a:lnTo>
                    <a:lnTo>
                      <a:pt x="702" y="60"/>
                    </a:lnTo>
                    <a:lnTo>
                      <a:pt x="681" y="55"/>
                    </a:lnTo>
                    <a:lnTo>
                      <a:pt x="658" y="52"/>
                    </a:lnTo>
                    <a:lnTo>
                      <a:pt x="637" y="50"/>
                    </a:lnTo>
                    <a:lnTo>
                      <a:pt x="615" y="50"/>
                    </a:lnTo>
                    <a:lnTo>
                      <a:pt x="591" y="50"/>
                    </a:lnTo>
                    <a:lnTo>
                      <a:pt x="569" y="51"/>
                    </a:lnTo>
                    <a:lnTo>
                      <a:pt x="546" y="53"/>
                    </a:lnTo>
                    <a:lnTo>
                      <a:pt x="525" y="57"/>
                    </a:lnTo>
                    <a:lnTo>
                      <a:pt x="503" y="60"/>
                    </a:lnTo>
                    <a:lnTo>
                      <a:pt x="483" y="63"/>
                    </a:lnTo>
                    <a:lnTo>
                      <a:pt x="463" y="69"/>
                    </a:lnTo>
                    <a:lnTo>
                      <a:pt x="443" y="74"/>
                    </a:lnTo>
                    <a:lnTo>
                      <a:pt x="424" y="80"/>
                    </a:lnTo>
                    <a:lnTo>
                      <a:pt x="405" y="87"/>
                    </a:lnTo>
                    <a:lnTo>
                      <a:pt x="386" y="95"/>
                    </a:lnTo>
                    <a:lnTo>
                      <a:pt x="369" y="102"/>
                    </a:lnTo>
                    <a:lnTo>
                      <a:pt x="352" y="111"/>
                    </a:lnTo>
                    <a:lnTo>
                      <a:pt x="334" y="120"/>
                    </a:lnTo>
                    <a:lnTo>
                      <a:pt x="317" y="129"/>
                    </a:lnTo>
                    <a:lnTo>
                      <a:pt x="302" y="140"/>
                    </a:lnTo>
                    <a:lnTo>
                      <a:pt x="286" y="150"/>
                    </a:lnTo>
                    <a:lnTo>
                      <a:pt x="270" y="161"/>
                    </a:lnTo>
                    <a:lnTo>
                      <a:pt x="256" y="172"/>
                    </a:lnTo>
                    <a:lnTo>
                      <a:pt x="242" y="182"/>
                    </a:lnTo>
                    <a:lnTo>
                      <a:pt x="228" y="194"/>
                    </a:lnTo>
                    <a:lnTo>
                      <a:pt x="215" y="207"/>
                    </a:lnTo>
                    <a:lnTo>
                      <a:pt x="203" y="218"/>
                    </a:lnTo>
                    <a:lnTo>
                      <a:pt x="190" y="230"/>
                    </a:lnTo>
                    <a:lnTo>
                      <a:pt x="177" y="243"/>
                    </a:lnTo>
                    <a:lnTo>
                      <a:pt x="166" y="256"/>
                    </a:lnTo>
                    <a:lnTo>
                      <a:pt x="155" y="269"/>
                    </a:lnTo>
                    <a:lnTo>
                      <a:pt x="145" y="281"/>
                    </a:lnTo>
                    <a:lnTo>
                      <a:pt x="133" y="294"/>
                    </a:lnTo>
                    <a:lnTo>
                      <a:pt x="125" y="308"/>
                    </a:lnTo>
                    <a:lnTo>
                      <a:pt x="114" y="320"/>
                    </a:lnTo>
                    <a:lnTo>
                      <a:pt x="105" y="334"/>
                    </a:lnTo>
                    <a:lnTo>
                      <a:pt x="94" y="340"/>
                    </a:lnTo>
                    <a:lnTo>
                      <a:pt x="84" y="347"/>
                    </a:lnTo>
                    <a:lnTo>
                      <a:pt x="75" y="355"/>
                    </a:lnTo>
                    <a:lnTo>
                      <a:pt x="66" y="360"/>
                    </a:lnTo>
                    <a:lnTo>
                      <a:pt x="58" y="368"/>
                    </a:lnTo>
                    <a:lnTo>
                      <a:pt x="53" y="375"/>
                    </a:lnTo>
                    <a:lnTo>
                      <a:pt x="47" y="383"/>
                    </a:lnTo>
                    <a:lnTo>
                      <a:pt x="43" y="390"/>
                    </a:lnTo>
                    <a:lnTo>
                      <a:pt x="40" y="396"/>
                    </a:lnTo>
                    <a:lnTo>
                      <a:pt x="36" y="404"/>
                    </a:lnTo>
                    <a:lnTo>
                      <a:pt x="34" y="413"/>
                    </a:lnTo>
                    <a:lnTo>
                      <a:pt x="31" y="422"/>
                    </a:lnTo>
                    <a:lnTo>
                      <a:pt x="28" y="431"/>
                    </a:lnTo>
                    <a:lnTo>
                      <a:pt x="26" y="441"/>
                    </a:lnTo>
                    <a:lnTo>
                      <a:pt x="25" y="451"/>
                    </a:lnTo>
                    <a:lnTo>
                      <a:pt x="22" y="463"/>
                    </a:lnTo>
                    <a:lnTo>
                      <a:pt x="22" y="473"/>
                    </a:lnTo>
                    <a:lnTo>
                      <a:pt x="22" y="483"/>
                    </a:lnTo>
                    <a:lnTo>
                      <a:pt x="22" y="493"/>
                    </a:lnTo>
                    <a:lnTo>
                      <a:pt x="22" y="502"/>
                    </a:lnTo>
                    <a:lnTo>
                      <a:pt x="24" y="512"/>
                    </a:lnTo>
                    <a:lnTo>
                      <a:pt x="26" y="520"/>
                    </a:lnTo>
                    <a:lnTo>
                      <a:pt x="28" y="528"/>
                    </a:lnTo>
                    <a:lnTo>
                      <a:pt x="31" y="535"/>
                    </a:lnTo>
                    <a:lnTo>
                      <a:pt x="24" y="524"/>
                    </a:lnTo>
                    <a:lnTo>
                      <a:pt x="19" y="514"/>
                    </a:lnTo>
                    <a:lnTo>
                      <a:pt x="13" y="504"/>
                    </a:lnTo>
                    <a:lnTo>
                      <a:pt x="10" y="495"/>
                    </a:lnTo>
                    <a:lnTo>
                      <a:pt x="7" y="485"/>
                    </a:lnTo>
                    <a:lnTo>
                      <a:pt x="5" y="477"/>
                    </a:lnTo>
                    <a:lnTo>
                      <a:pt x="2" y="468"/>
                    </a:lnTo>
                    <a:lnTo>
                      <a:pt x="1" y="459"/>
                    </a:lnTo>
                    <a:lnTo>
                      <a:pt x="0" y="450"/>
                    </a:lnTo>
                    <a:lnTo>
                      <a:pt x="0" y="441"/>
                    </a:lnTo>
                    <a:lnTo>
                      <a:pt x="0" y="432"/>
                    </a:lnTo>
                    <a:lnTo>
                      <a:pt x="0" y="422"/>
                    </a:lnTo>
                    <a:lnTo>
                      <a:pt x="1" y="413"/>
                    </a:lnTo>
                    <a:lnTo>
                      <a:pt x="2" y="403"/>
                    </a:lnTo>
                    <a:lnTo>
                      <a:pt x="3" y="392"/>
                    </a:lnTo>
                    <a:lnTo>
                      <a:pt x="5" y="381"/>
                    </a:lnTo>
                    <a:lnTo>
                      <a:pt x="6" y="374"/>
                    </a:lnTo>
                    <a:lnTo>
                      <a:pt x="8" y="366"/>
                    </a:lnTo>
                    <a:lnTo>
                      <a:pt x="11" y="358"/>
                    </a:lnTo>
                    <a:lnTo>
                      <a:pt x="17" y="350"/>
                    </a:lnTo>
                    <a:lnTo>
                      <a:pt x="22" y="343"/>
                    </a:lnTo>
                    <a:lnTo>
                      <a:pt x="28" y="334"/>
                    </a:lnTo>
                    <a:lnTo>
                      <a:pt x="35" y="326"/>
                    </a:lnTo>
                    <a:lnTo>
                      <a:pt x="42" y="318"/>
                    </a:lnTo>
                    <a:lnTo>
                      <a:pt x="54" y="306"/>
                    </a:lnTo>
                    <a:lnTo>
                      <a:pt x="67" y="293"/>
                    </a:lnTo>
                    <a:lnTo>
                      <a:pt x="81" y="279"/>
                    </a:lnTo>
                    <a:lnTo>
                      <a:pt x="95" y="266"/>
                    </a:lnTo>
                    <a:lnTo>
                      <a:pt x="109" y="252"/>
                    </a:lnTo>
                    <a:lnTo>
                      <a:pt x="123" y="239"/>
                    </a:lnTo>
                    <a:lnTo>
                      <a:pt x="138" y="225"/>
                    </a:lnTo>
                    <a:lnTo>
                      <a:pt x="153" y="211"/>
                    </a:lnTo>
                    <a:lnTo>
                      <a:pt x="168" y="197"/>
                    </a:lnTo>
                    <a:lnTo>
                      <a:pt x="183" y="182"/>
                    </a:lnTo>
                    <a:lnTo>
                      <a:pt x="201" y="169"/>
                    </a:lnTo>
                    <a:lnTo>
                      <a:pt x="215" y="154"/>
                    </a:lnTo>
                    <a:lnTo>
                      <a:pt x="232" y="142"/>
                    </a:lnTo>
                    <a:lnTo>
                      <a:pt x="250" y="127"/>
                    </a:lnTo>
                    <a:lnTo>
                      <a:pt x="268" y="115"/>
                    </a:lnTo>
                    <a:lnTo>
                      <a:pt x="285" y="102"/>
                    </a:lnTo>
                    <a:lnTo>
                      <a:pt x="303" y="90"/>
                    </a:lnTo>
                    <a:lnTo>
                      <a:pt x="321" y="78"/>
                    </a:lnTo>
                    <a:lnTo>
                      <a:pt x="340" y="68"/>
                    </a:lnTo>
                    <a:lnTo>
                      <a:pt x="358" y="58"/>
                    </a:lnTo>
                    <a:lnTo>
                      <a:pt x="377" y="48"/>
                    </a:lnTo>
                    <a:lnTo>
                      <a:pt x="396" y="39"/>
                    </a:lnTo>
                    <a:lnTo>
                      <a:pt x="416" y="30"/>
                    </a:lnTo>
                    <a:lnTo>
                      <a:pt x="437" y="23"/>
                    </a:lnTo>
                    <a:lnTo>
                      <a:pt x="458" y="16"/>
                    </a:lnTo>
                    <a:lnTo>
                      <a:pt x="478" y="11"/>
                    </a:lnTo>
                    <a:lnTo>
                      <a:pt x="499" y="6"/>
                    </a:lnTo>
                    <a:lnTo>
                      <a:pt x="521" y="3"/>
                    </a:lnTo>
                    <a:lnTo>
                      <a:pt x="543" y="2"/>
                    </a:lnTo>
                    <a:lnTo>
                      <a:pt x="565" y="0"/>
                    </a:lnTo>
                    <a:lnTo>
                      <a:pt x="588" y="0"/>
                    </a:lnTo>
                    <a:lnTo>
                      <a:pt x="60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2" name="Freeform 250">
                <a:extLst>
                  <a:ext uri="{FF2B5EF4-FFF2-40B4-BE49-F238E27FC236}">
                    <a16:creationId xmlns:a16="http://schemas.microsoft.com/office/drawing/2014/main" id="{76528EB3-FC88-401F-B804-30DA94AF7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09"/>
                <a:ext cx="188" cy="118"/>
              </a:xfrm>
              <a:custGeom>
                <a:avLst/>
                <a:gdLst>
                  <a:gd name="T0" fmla="*/ 551 w 564"/>
                  <a:gd name="T1" fmla="*/ 337 h 355"/>
                  <a:gd name="T2" fmla="*/ 521 w 564"/>
                  <a:gd name="T3" fmla="*/ 303 h 355"/>
                  <a:gd name="T4" fmla="*/ 490 w 564"/>
                  <a:gd name="T5" fmla="*/ 271 h 355"/>
                  <a:gd name="T6" fmla="*/ 459 w 564"/>
                  <a:gd name="T7" fmla="*/ 238 h 355"/>
                  <a:gd name="T8" fmla="*/ 426 w 564"/>
                  <a:gd name="T9" fmla="*/ 207 h 355"/>
                  <a:gd name="T10" fmla="*/ 392 w 564"/>
                  <a:gd name="T11" fmla="*/ 178 h 355"/>
                  <a:gd name="T12" fmla="*/ 357 w 564"/>
                  <a:gd name="T13" fmla="*/ 148 h 355"/>
                  <a:gd name="T14" fmla="*/ 321 w 564"/>
                  <a:gd name="T15" fmla="*/ 123 h 355"/>
                  <a:gd name="T16" fmla="*/ 285 w 564"/>
                  <a:gd name="T17" fmla="*/ 97 h 355"/>
                  <a:gd name="T18" fmla="*/ 248 w 564"/>
                  <a:gd name="T19" fmla="*/ 76 h 355"/>
                  <a:gd name="T20" fmla="*/ 210 w 564"/>
                  <a:gd name="T21" fmla="*/ 55 h 355"/>
                  <a:gd name="T22" fmla="*/ 172 w 564"/>
                  <a:gd name="T23" fmla="*/ 39 h 355"/>
                  <a:gd name="T24" fmla="*/ 135 w 564"/>
                  <a:gd name="T25" fmla="*/ 23 h 355"/>
                  <a:gd name="T26" fmla="*/ 95 w 564"/>
                  <a:gd name="T27" fmla="*/ 13 h 355"/>
                  <a:gd name="T28" fmla="*/ 57 w 564"/>
                  <a:gd name="T29" fmla="*/ 5 h 355"/>
                  <a:gd name="T30" fmla="*/ 19 w 564"/>
                  <a:gd name="T31" fmla="*/ 0 h 355"/>
                  <a:gd name="T32" fmla="*/ 0 w 564"/>
                  <a:gd name="T33" fmla="*/ 2 h 355"/>
                  <a:gd name="T34" fmla="*/ 38 w 564"/>
                  <a:gd name="T35" fmla="*/ 4 h 355"/>
                  <a:gd name="T36" fmla="*/ 76 w 564"/>
                  <a:gd name="T37" fmla="*/ 11 h 355"/>
                  <a:gd name="T38" fmla="*/ 114 w 564"/>
                  <a:gd name="T39" fmla="*/ 19 h 355"/>
                  <a:gd name="T40" fmla="*/ 151 w 564"/>
                  <a:gd name="T41" fmla="*/ 32 h 355"/>
                  <a:gd name="T42" fmla="*/ 190 w 564"/>
                  <a:gd name="T43" fmla="*/ 48 h 355"/>
                  <a:gd name="T44" fmla="*/ 228 w 564"/>
                  <a:gd name="T45" fmla="*/ 67 h 355"/>
                  <a:gd name="T46" fmla="*/ 266 w 564"/>
                  <a:gd name="T47" fmla="*/ 87 h 355"/>
                  <a:gd name="T48" fmla="*/ 302 w 564"/>
                  <a:gd name="T49" fmla="*/ 111 h 355"/>
                  <a:gd name="T50" fmla="*/ 339 w 564"/>
                  <a:gd name="T51" fmla="*/ 136 h 355"/>
                  <a:gd name="T52" fmla="*/ 373 w 564"/>
                  <a:gd name="T53" fmla="*/ 164 h 355"/>
                  <a:gd name="T54" fmla="*/ 408 w 564"/>
                  <a:gd name="T55" fmla="*/ 193 h 355"/>
                  <a:gd name="T56" fmla="*/ 441 w 564"/>
                  <a:gd name="T57" fmla="*/ 224 h 355"/>
                  <a:gd name="T58" fmla="*/ 473 w 564"/>
                  <a:gd name="T59" fmla="*/ 256 h 355"/>
                  <a:gd name="T60" fmla="*/ 505 w 564"/>
                  <a:gd name="T61" fmla="*/ 288 h 355"/>
                  <a:gd name="T62" fmla="*/ 534 w 564"/>
                  <a:gd name="T63" fmla="*/ 322 h 355"/>
                  <a:gd name="T64" fmla="*/ 563 w 564"/>
                  <a:gd name="T6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4" h="355">
                    <a:moveTo>
                      <a:pt x="564" y="355"/>
                    </a:moveTo>
                    <a:lnTo>
                      <a:pt x="551" y="337"/>
                    </a:lnTo>
                    <a:lnTo>
                      <a:pt x="536" y="320"/>
                    </a:lnTo>
                    <a:lnTo>
                      <a:pt x="521" y="303"/>
                    </a:lnTo>
                    <a:lnTo>
                      <a:pt x="507" y="288"/>
                    </a:lnTo>
                    <a:lnTo>
                      <a:pt x="490" y="271"/>
                    </a:lnTo>
                    <a:lnTo>
                      <a:pt x="475" y="254"/>
                    </a:lnTo>
                    <a:lnTo>
                      <a:pt x="459" y="238"/>
                    </a:lnTo>
                    <a:lnTo>
                      <a:pt x="443" y="223"/>
                    </a:lnTo>
                    <a:lnTo>
                      <a:pt x="426" y="207"/>
                    </a:lnTo>
                    <a:lnTo>
                      <a:pt x="409" y="191"/>
                    </a:lnTo>
                    <a:lnTo>
                      <a:pt x="392" y="178"/>
                    </a:lnTo>
                    <a:lnTo>
                      <a:pt x="375" y="163"/>
                    </a:lnTo>
                    <a:lnTo>
                      <a:pt x="357" y="148"/>
                    </a:lnTo>
                    <a:lnTo>
                      <a:pt x="340" y="135"/>
                    </a:lnTo>
                    <a:lnTo>
                      <a:pt x="321" y="123"/>
                    </a:lnTo>
                    <a:lnTo>
                      <a:pt x="304" y="109"/>
                    </a:lnTo>
                    <a:lnTo>
                      <a:pt x="285" y="97"/>
                    </a:lnTo>
                    <a:lnTo>
                      <a:pt x="266" y="87"/>
                    </a:lnTo>
                    <a:lnTo>
                      <a:pt x="248" y="76"/>
                    </a:lnTo>
                    <a:lnTo>
                      <a:pt x="229" y="64"/>
                    </a:lnTo>
                    <a:lnTo>
                      <a:pt x="210" y="55"/>
                    </a:lnTo>
                    <a:lnTo>
                      <a:pt x="191" y="46"/>
                    </a:lnTo>
                    <a:lnTo>
                      <a:pt x="172" y="39"/>
                    </a:lnTo>
                    <a:lnTo>
                      <a:pt x="153" y="30"/>
                    </a:lnTo>
                    <a:lnTo>
                      <a:pt x="135" y="23"/>
                    </a:lnTo>
                    <a:lnTo>
                      <a:pt x="114" y="17"/>
                    </a:lnTo>
                    <a:lnTo>
                      <a:pt x="95" y="13"/>
                    </a:lnTo>
                    <a:lnTo>
                      <a:pt x="76" y="8"/>
                    </a:lnTo>
                    <a:lnTo>
                      <a:pt x="57" y="5"/>
                    </a:lnTo>
                    <a:lnTo>
                      <a:pt x="38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8" y="4"/>
                    </a:lnTo>
                    <a:lnTo>
                      <a:pt x="57" y="7"/>
                    </a:lnTo>
                    <a:lnTo>
                      <a:pt x="76" y="11"/>
                    </a:lnTo>
                    <a:lnTo>
                      <a:pt x="95" y="14"/>
                    </a:lnTo>
                    <a:lnTo>
                      <a:pt x="114" y="19"/>
                    </a:lnTo>
                    <a:lnTo>
                      <a:pt x="132" y="25"/>
                    </a:lnTo>
                    <a:lnTo>
                      <a:pt x="151" y="32"/>
                    </a:lnTo>
                    <a:lnTo>
                      <a:pt x="170" y="40"/>
                    </a:lnTo>
                    <a:lnTo>
                      <a:pt x="190" y="48"/>
                    </a:lnTo>
                    <a:lnTo>
                      <a:pt x="209" y="57"/>
                    </a:lnTo>
                    <a:lnTo>
                      <a:pt x="228" y="67"/>
                    </a:lnTo>
                    <a:lnTo>
                      <a:pt x="246" y="77"/>
                    </a:lnTo>
                    <a:lnTo>
                      <a:pt x="266" y="87"/>
                    </a:lnTo>
                    <a:lnTo>
                      <a:pt x="283" y="99"/>
                    </a:lnTo>
                    <a:lnTo>
                      <a:pt x="302" y="111"/>
                    </a:lnTo>
                    <a:lnTo>
                      <a:pt x="320" y="124"/>
                    </a:lnTo>
                    <a:lnTo>
                      <a:pt x="339" y="136"/>
                    </a:lnTo>
                    <a:lnTo>
                      <a:pt x="355" y="150"/>
                    </a:lnTo>
                    <a:lnTo>
                      <a:pt x="373" y="164"/>
                    </a:lnTo>
                    <a:lnTo>
                      <a:pt x="391" y="179"/>
                    </a:lnTo>
                    <a:lnTo>
                      <a:pt x="408" y="193"/>
                    </a:lnTo>
                    <a:lnTo>
                      <a:pt x="425" y="209"/>
                    </a:lnTo>
                    <a:lnTo>
                      <a:pt x="441" y="224"/>
                    </a:lnTo>
                    <a:lnTo>
                      <a:pt x="458" y="239"/>
                    </a:lnTo>
                    <a:lnTo>
                      <a:pt x="473" y="256"/>
                    </a:lnTo>
                    <a:lnTo>
                      <a:pt x="490" y="272"/>
                    </a:lnTo>
                    <a:lnTo>
                      <a:pt x="505" y="288"/>
                    </a:lnTo>
                    <a:lnTo>
                      <a:pt x="520" y="306"/>
                    </a:lnTo>
                    <a:lnTo>
                      <a:pt x="534" y="322"/>
                    </a:lnTo>
                    <a:lnTo>
                      <a:pt x="548" y="338"/>
                    </a:lnTo>
                    <a:lnTo>
                      <a:pt x="563" y="355"/>
                    </a:lnTo>
                    <a:lnTo>
                      <a:pt x="564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3" name="Freeform 251">
                <a:extLst>
                  <a:ext uri="{FF2B5EF4-FFF2-40B4-BE49-F238E27FC236}">
                    <a16:creationId xmlns:a16="http://schemas.microsoft.com/office/drawing/2014/main" id="{91DF4963-16E0-4A22-87B3-4CCB29A7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27"/>
                <a:ext cx="8" cy="55"/>
              </a:xfrm>
              <a:custGeom>
                <a:avLst/>
                <a:gdLst>
                  <a:gd name="T0" fmla="*/ 6 w 26"/>
                  <a:gd name="T1" fmla="*/ 164 h 165"/>
                  <a:gd name="T2" fmla="*/ 7 w 26"/>
                  <a:gd name="T3" fmla="*/ 165 h 165"/>
                  <a:gd name="T4" fmla="*/ 11 w 26"/>
                  <a:gd name="T5" fmla="*/ 162 h 165"/>
                  <a:gd name="T6" fmla="*/ 13 w 26"/>
                  <a:gd name="T7" fmla="*/ 157 h 165"/>
                  <a:gd name="T8" fmla="*/ 17 w 26"/>
                  <a:gd name="T9" fmla="*/ 150 h 165"/>
                  <a:gd name="T10" fmla="*/ 19 w 26"/>
                  <a:gd name="T11" fmla="*/ 142 h 165"/>
                  <a:gd name="T12" fmla="*/ 21 w 26"/>
                  <a:gd name="T13" fmla="*/ 133 h 165"/>
                  <a:gd name="T14" fmla="*/ 22 w 26"/>
                  <a:gd name="T15" fmla="*/ 123 h 165"/>
                  <a:gd name="T16" fmla="*/ 25 w 26"/>
                  <a:gd name="T17" fmla="*/ 112 h 165"/>
                  <a:gd name="T18" fmla="*/ 26 w 26"/>
                  <a:gd name="T19" fmla="*/ 100 h 165"/>
                  <a:gd name="T20" fmla="*/ 26 w 26"/>
                  <a:gd name="T21" fmla="*/ 87 h 165"/>
                  <a:gd name="T22" fmla="*/ 25 w 26"/>
                  <a:gd name="T23" fmla="*/ 75 h 165"/>
                  <a:gd name="T24" fmla="*/ 22 w 26"/>
                  <a:gd name="T25" fmla="*/ 61 h 165"/>
                  <a:gd name="T26" fmla="*/ 20 w 26"/>
                  <a:gd name="T27" fmla="*/ 48 h 165"/>
                  <a:gd name="T28" fmla="*/ 17 w 26"/>
                  <a:gd name="T29" fmla="*/ 36 h 165"/>
                  <a:gd name="T30" fmla="*/ 12 w 26"/>
                  <a:gd name="T31" fmla="*/ 23 h 165"/>
                  <a:gd name="T32" fmla="*/ 8 w 26"/>
                  <a:gd name="T33" fmla="*/ 10 h 165"/>
                  <a:gd name="T34" fmla="*/ 0 w 26"/>
                  <a:gd name="T35" fmla="*/ 0 h 165"/>
                  <a:gd name="T36" fmla="*/ 0 w 26"/>
                  <a:gd name="T37" fmla="*/ 1 h 165"/>
                  <a:gd name="T38" fmla="*/ 6 w 26"/>
                  <a:gd name="T39" fmla="*/ 11 h 165"/>
                  <a:gd name="T40" fmla="*/ 11 w 26"/>
                  <a:gd name="T41" fmla="*/ 23 h 165"/>
                  <a:gd name="T42" fmla="*/ 16 w 26"/>
                  <a:gd name="T43" fmla="*/ 36 h 165"/>
                  <a:gd name="T44" fmla="*/ 19 w 26"/>
                  <a:gd name="T45" fmla="*/ 48 h 165"/>
                  <a:gd name="T46" fmla="*/ 21 w 26"/>
                  <a:gd name="T47" fmla="*/ 61 h 165"/>
                  <a:gd name="T48" fmla="*/ 22 w 26"/>
                  <a:gd name="T49" fmla="*/ 75 h 165"/>
                  <a:gd name="T50" fmla="*/ 24 w 26"/>
                  <a:gd name="T51" fmla="*/ 87 h 165"/>
                  <a:gd name="T52" fmla="*/ 24 w 26"/>
                  <a:gd name="T53" fmla="*/ 100 h 165"/>
                  <a:gd name="T54" fmla="*/ 22 w 26"/>
                  <a:gd name="T55" fmla="*/ 112 h 165"/>
                  <a:gd name="T56" fmla="*/ 21 w 26"/>
                  <a:gd name="T57" fmla="*/ 123 h 165"/>
                  <a:gd name="T58" fmla="*/ 19 w 26"/>
                  <a:gd name="T59" fmla="*/ 133 h 165"/>
                  <a:gd name="T60" fmla="*/ 17 w 26"/>
                  <a:gd name="T61" fmla="*/ 142 h 165"/>
                  <a:gd name="T62" fmla="*/ 15 w 26"/>
                  <a:gd name="T63" fmla="*/ 150 h 165"/>
                  <a:gd name="T64" fmla="*/ 11 w 26"/>
                  <a:gd name="T65" fmla="*/ 156 h 165"/>
                  <a:gd name="T66" fmla="*/ 9 w 26"/>
                  <a:gd name="T67" fmla="*/ 160 h 165"/>
                  <a:gd name="T68" fmla="*/ 6 w 26"/>
                  <a:gd name="T69" fmla="*/ 162 h 165"/>
                  <a:gd name="T70" fmla="*/ 7 w 26"/>
                  <a:gd name="T71" fmla="*/ 164 h 165"/>
                  <a:gd name="T72" fmla="*/ 6 w 26"/>
                  <a:gd name="T73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5">
                    <a:moveTo>
                      <a:pt x="6" y="164"/>
                    </a:moveTo>
                    <a:lnTo>
                      <a:pt x="7" y="165"/>
                    </a:lnTo>
                    <a:lnTo>
                      <a:pt x="11" y="162"/>
                    </a:lnTo>
                    <a:lnTo>
                      <a:pt x="13" y="157"/>
                    </a:lnTo>
                    <a:lnTo>
                      <a:pt x="17" y="150"/>
                    </a:lnTo>
                    <a:lnTo>
                      <a:pt x="19" y="142"/>
                    </a:lnTo>
                    <a:lnTo>
                      <a:pt x="21" y="133"/>
                    </a:lnTo>
                    <a:lnTo>
                      <a:pt x="22" y="123"/>
                    </a:lnTo>
                    <a:lnTo>
                      <a:pt x="25" y="112"/>
                    </a:lnTo>
                    <a:lnTo>
                      <a:pt x="26" y="100"/>
                    </a:lnTo>
                    <a:lnTo>
                      <a:pt x="26" y="87"/>
                    </a:lnTo>
                    <a:lnTo>
                      <a:pt x="25" y="75"/>
                    </a:lnTo>
                    <a:lnTo>
                      <a:pt x="22" y="61"/>
                    </a:lnTo>
                    <a:lnTo>
                      <a:pt x="20" y="48"/>
                    </a:lnTo>
                    <a:lnTo>
                      <a:pt x="17" y="36"/>
                    </a:lnTo>
                    <a:lnTo>
                      <a:pt x="12" y="23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1" y="23"/>
                    </a:lnTo>
                    <a:lnTo>
                      <a:pt x="16" y="36"/>
                    </a:lnTo>
                    <a:lnTo>
                      <a:pt x="19" y="48"/>
                    </a:lnTo>
                    <a:lnTo>
                      <a:pt x="21" y="61"/>
                    </a:lnTo>
                    <a:lnTo>
                      <a:pt x="22" y="75"/>
                    </a:lnTo>
                    <a:lnTo>
                      <a:pt x="24" y="87"/>
                    </a:lnTo>
                    <a:lnTo>
                      <a:pt x="24" y="100"/>
                    </a:lnTo>
                    <a:lnTo>
                      <a:pt x="22" y="112"/>
                    </a:lnTo>
                    <a:lnTo>
                      <a:pt x="21" y="123"/>
                    </a:lnTo>
                    <a:lnTo>
                      <a:pt x="19" y="133"/>
                    </a:lnTo>
                    <a:lnTo>
                      <a:pt x="17" y="142"/>
                    </a:lnTo>
                    <a:lnTo>
                      <a:pt x="15" y="150"/>
                    </a:lnTo>
                    <a:lnTo>
                      <a:pt x="11" y="156"/>
                    </a:lnTo>
                    <a:lnTo>
                      <a:pt x="9" y="160"/>
                    </a:lnTo>
                    <a:lnTo>
                      <a:pt x="6" y="162"/>
                    </a:lnTo>
                    <a:lnTo>
                      <a:pt x="7" y="164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4" name="Freeform 252">
                <a:extLst>
                  <a:ext uri="{FF2B5EF4-FFF2-40B4-BE49-F238E27FC236}">
                    <a16:creationId xmlns:a16="http://schemas.microsoft.com/office/drawing/2014/main" id="{AB7EF2C7-4D30-4AF4-9EEB-E5A54F93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337"/>
                <a:ext cx="12" cy="45"/>
              </a:xfrm>
              <a:custGeom>
                <a:avLst/>
                <a:gdLst>
                  <a:gd name="T0" fmla="*/ 0 w 38"/>
                  <a:gd name="T1" fmla="*/ 1 h 134"/>
                  <a:gd name="T2" fmla="*/ 5 w 38"/>
                  <a:gd name="T3" fmla="*/ 10 h 134"/>
                  <a:gd name="T4" fmla="*/ 10 w 38"/>
                  <a:gd name="T5" fmla="*/ 19 h 134"/>
                  <a:gd name="T6" fmla="*/ 15 w 38"/>
                  <a:gd name="T7" fmla="*/ 28 h 134"/>
                  <a:gd name="T8" fmla="*/ 19 w 38"/>
                  <a:gd name="T9" fmla="*/ 37 h 134"/>
                  <a:gd name="T10" fmla="*/ 22 w 38"/>
                  <a:gd name="T11" fmla="*/ 46 h 134"/>
                  <a:gd name="T12" fmla="*/ 26 w 38"/>
                  <a:gd name="T13" fmla="*/ 55 h 134"/>
                  <a:gd name="T14" fmla="*/ 29 w 38"/>
                  <a:gd name="T15" fmla="*/ 64 h 134"/>
                  <a:gd name="T16" fmla="*/ 30 w 38"/>
                  <a:gd name="T17" fmla="*/ 72 h 134"/>
                  <a:gd name="T18" fmla="*/ 32 w 38"/>
                  <a:gd name="T19" fmla="*/ 81 h 134"/>
                  <a:gd name="T20" fmla="*/ 33 w 38"/>
                  <a:gd name="T21" fmla="*/ 89 h 134"/>
                  <a:gd name="T22" fmla="*/ 35 w 38"/>
                  <a:gd name="T23" fmla="*/ 98 h 134"/>
                  <a:gd name="T24" fmla="*/ 35 w 38"/>
                  <a:gd name="T25" fmla="*/ 106 h 134"/>
                  <a:gd name="T26" fmla="*/ 35 w 38"/>
                  <a:gd name="T27" fmla="*/ 113 h 134"/>
                  <a:gd name="T28" fmla="*/ 35 w 38"/>
                  <a:gd name="T29" fmla="*/ 121 h 134"/>
                  <a:gd name="T30" fmla="*/ 35 w 38"/>
                  <a:gd name="T31" fmla="*/ 128 h 134"/>
                  <a:gd name="T32" fmla="*/ 35 w 38"/>
                  <a:gd name="T33" fmla="*/ 134 h 134"/>
                  <a:gd name="T34" fmla="*/ 36 w 38"/>
                  <a:gd name="T35" fmla="*/ 134 h 134"/>
                  <a:gd name="T36" fmla="*/ 37 w 38"/>
                  <a:gd name="T37" fmla="*/ 128 h 134"/>
                  <a:gd name="T38" fmla="*/ 38 w 38"/>
                  <a:gd name="T39" fmla="*/ 121 h 134"/>
                  <a:gd name="T40" fmla="*/ 38 w 38"/>
                  <a:gd name="T41" fmla="*/ 113 h 134"/>
                  <a:gd name="T42" fmla="*/ 37 w 38"/>
                  <a:gd name="T43" fmla="*/ 106 h 134"/>
                  <a:gd name="T44" fmla="*/ 36 w 38"/>
                  <a:gd name="T45" fmla="*/ 98 h 134"/>
                  <a:gd name="T46" fmla="*/ 35 w 38"/>
                  <a:gd name="T47" fmla="*/ 89 h 134"/>
                  <a:gd name="T48" fmla="*/ 33 w 38"/>
                  <a:gd name="T49" fmla="*/ 81 h 134"/>
                  <a:gd name="T50" fmla="*/ 32 w 38"/>
                  <a:gd name="T51" fmla="*/ 72 h 134"/>
                  <a:gd name="T52" fmla="*/ 29 w 38"/>
                  <a:gd name="T53" fmla="*/ 64 h 134"/>
                  <a:gd name="T54" fmla="*/ 27 w 38"/>
                  <a:gd name="T55" fmla="*/ 55 h 134"/>
                  <a:gd name="T56" fmla="*/ 23 w 38"/>
                  <a:gd name="T57" fmla="*/ 46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8 h 134"/>
                  <a:gd name="T64" fmla="*/ 6 w 38"/>
                  <a:gd name="T65" fmla="*/ 9 h 134"/>
                  <a:gd name="T66" fmla="*/ 1 w 38"/>
                  <a:gd name="T67" fmla="*/ 0 h 134"/>
                  <a:gd name="T68" fmla="*/ 0 w 38"/>
                  <a:gd name="T69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1"/>
                    </a:moveTo>
                    <a:lnTo>
                      <a:pt x="5" y="10"/>
                    </a:lnTo>
                    <a:lnTo>
                      <a:pt x="10" y="19"/>
                    </a:lnTo>
                    <a:lnTo>
                      <a:pt x="15" y="28"/>
                    </a:lnTo>
                    <a:lnTo>
                      <a:pt x="19" y="37"/>
                    </a:lnTo>
                    <a:lnTo>
                      <a:pt x="22" y="46"/>
                    </a:lnTo>
                    <a:lnTo>
                      <a:pt x="26" y="55"/>
                    </a:lnTo>
                    <a:lnTo>
                      <a:pt x="29" y="64"/>
                    </a:lnTo>
                    <a:lnTo>
                      <a:pt x="30" y="72"/>
                    </a:lnTo>
                    <a:lnTo>
                      <a:pt x="32" y="81"/>
                    </a:lnTo>
                    <a:lnTo>
                      <a:pt x="33" y="89"/>
                    </a:lnTo>
                    <a:lnTo>
                      <a:pt x="35" y="98"/>
                    </a:lnTo>
                    <a:lnTo>
                      <a:pt x="35" y="106"/>
                    </a:lnTo>
                    <a:lnTo>
                      <a:pt x="35" y="113"/>
                    </a:lnTo>
                    <a:lnTo>
                      <a:pt x="35" y="121"/>
                    </a:lnTo>
                    <a:lnTo>
                      <a:pt x="35" y="128"/>
                    </a:lnTo>
                    <a:lnTo>
                      <a:pt x="35" y="134"/>
                    </a:lnTo>
                    <a:lnTo>
                      <a:pt x="36" y="134"/>
                    </a:lnTo>
                    <a:lnTo>
                      <a:pt x="37" y="128"/>
                    </a:lnTo>
                    <a:lnTo>
                      <a:pt x="38" y="121"/>
                    </a:lnTo>
                    <a:lnTo>
                      <a:pt x="38" y="113"/>
                    </a:lnTo>
                    <a:lnTo>
                      <a:pt x="37" y="106"/>
                    </a:lnTo>
                    <a:lnTo>
                      <a:pt x="36" y="98"/>
                    </a:lnTo>
                    <a:lnTo>
                      <a:pt x="35" y="89"/>
                    </a:lnTo>
                    <a:lnTo>
                      <a:pt x="33" y="81"/>
                    </a:lnTo>
                    <a:lnTo>
                      <a:pt x="32" y="72"/>
                    </a:lnTo>
                    <a:lnTo>
                      <a:pt x="29" y="64"/>
                    </a:lnTo>
                    <a:lnTo>
                      <a:pt x="27" y="55"/>
                    </a:lnTo>
                    <a:lnTo>
                      <a:pt x="23" y="46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5" name="Freeform 253">
                <a:extLst>
                  <a:ext uri="{FF2B5EF4-FFF2-40B4-BE49-F238E27FC236}">
                    <a16:creationId xmlns:a16="http://schemas.microsoft.com/office/drawing/2014/main" id="{8FDE2A7A-5EFA-474A-9C6C-1AFEBC33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25"/>
                <a:ext cx="177" cy="113"/>
              </a:xfrm>
              <a:custGeom>
                <a:avLst/>
                <a:gdLst>
                  <a:gd name="T0" fmla="*/ 21 w 530"/>
                  <a:gd name="T1" fmla="*/ 2 h 338"/>
                  <a:gd name="T2" fmla="*/ 65 w 530"/>
                  <a:gd name="T3" fmla="*/ 7 h 338"/>
                  <a:gd name="T4" fmla="*/ 108 w 530"/>
                  <a:gd name="T5" fmla="*/ 17 h 338"/>
                  <a:gd name="T6" fmla="*/ 149 w 530"/>
                  <a:gd name="T7" fmla="*/ 30 h 338"/>
                  <a:gd name="T8" fmla="*/ 190 w 530"/>
                  <a:gd name="T9" fmla="*/ 47 h 338"/>
                  <a:gd name="T10" fmla="*/ 230 w 530"/>
                  <a:gd name="T11" fmla="*/ 68 h 338"/>
                  <a:gd name="T12" fmla="*/ 269 w 530"/>
                  <a:gd name="T13" fmla="*/ 89 h 338"/>
                  <a:gd name="T14" fmla="*/ 306 w 530"/>
                  <a:gd name="T15" fmla="*/ 115 h 338"/>
                  <a:gd name="T16" fmla="*/ 341 w 530"/>
                  <a:gd name="T17" fmla="*/ 140 h 338"/>
                  <a:gd name="T18" fmla="*/ 374 w 530"/>
                  <a:gd name="T19" fmla="*/ 168 h 338"/>
                  <a:gd name="T20" fmla="*/ 405 w 530"/>
                  <a:gd name="T21" fmla="*/ 195 h 338"/>
                  <a:gd name="T22" fmla="*/ 433 w 530"/>
                  <a:gd name="T23" fmla="*/ 223 h 338"/>
                  <a:gd name="T24" fmla="*/ 460 w 530"/>
                  <a:gd name="T25" fmla="*/ 250 h 338"/>
                  <a:gd name="T26" fmla="*/ 484 w 530"/>
                  <a:gd name="T27" fmla="*/ 278 h 338"/>
                  <a:gd name="T28" fmla="*/ 504 w 530"/>
                  <a:gd name="T29" fmla="*/ 304 h 338"/>
                  <a:gd name="T30" fmla="*/ 521 w 530"/>
                  <a:gd name="T31" fmla="*/ 327 h 338"/>
                  <a:gd name="T32" fmla="*/ 530 w 530"/>
                  <a:gd name="T33" fmla="*/ 336 h 338"/>
                  <a:gd name="T34" fmla="*/ 514 w 530"/>
                  <a:gd name="T35" fmla="*/ 314 h 338"/>
                  <a:gd name="T36" fmla="*/ 495 w 530"/>
                  <a:gd name="T37" fmla="*/ 289 h 338"/>
                  <a:gd name="T38" fmla="*/ 473 w 530"/>
                  <a:gd name="T39" fmla="*/ 263 h 338"/>
                  <a:gd name="T40" fmla="*/ 449 w 530"/>
                  <a:gd name="T41" fmla="*/ 235 h 338"/>
                  <a:gd name="T42" fmla="*/ 421 w 530"/>
                  <a:gd name="T43" fmla="*/ 208 h 338"/>
                  <a:gd name="T44" fmla="*/ 391 w 530"/>
                  <a:gd name="T45" fmla="*/ 180 h 338"/>
                  <a:gd name="T46" fmla="*/ 359 w 530"/>
                  <a:gd name="T47" fmla="*/ 152 h 338"/>
                  <a:gd name="T48" fmla="*/ 325 w 530"/>
                  <a:gd name="T49" fmla="*/ 125 h 338"/>
                  <a:gd name="T50" fmla="*/ 289 w 530"/>
                  <a:gd name="T51" fmla="*/ 100 h 338"/>
                  <a:gd name="T52" fmla="*/ 251 w 530"/>
                  <a:gd name="T53" fmla="*/ 77 h 338"/>
                  <a:gd name="T54" fmla="*/ 213 w 530"/>
                  <a:gd name="T55" fmla="*/ 56 h 338"/>
                  <a:gd name="T56" fmla="*/ 172 w 530"/>
                  <a:gd name="T57" fmla="*/ 37 h 338"/>
                  <a:gd name="T58" fmla="*/ 128 w 530"/>
                  <a:gd name="T59" fmla="*/ 22 h 338"/>
                  <a:gd name="T60" fmla="*/ 87 w 530"/>
                  <a:gd name="T61" fmla="*/ 11 h 338"/>
                  <a:gd name="T62" fmla="*/ 43 w 530"/>
                  <a:gd name="T63" fmla="*/ 3 h 338"/>
                  <a:gd name="T64" fmla="*/ 0 w 530"/>
                  <a:gd name="T65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0" h="338">
                    <a:moveTo>
                      <a:pt x="0" y="2"/>
                    </a:moveTo>
                    <a:lnTo>
                      <a:pt x="21" y="2"/>
                    </a:lnTo>
                    <a:lnTo>
                      <a:pt x="43" y="4"/>
                    </a:lnTo>
                    <a:lnTo>
                      <a:pt x="65" y="7"/>
                    </a:lnTo>
                    <a:lnTo>
                      <a:pt x="87" y="12"/>
                    </a:lnTo>
                    <a:lnTo>
                      <a:pt x="108" y="17"/>
                    </a:lnTo>
                    <a:lnTo>
                      <a:pt x="128" y="23"/>
                    </a:lnTo>
                    <a:lnTo>
                      <a:pt x="149" y="30"/>
                    </a:lnTo>
                    <a:lnTo>
                      <a:pt x="170" y="39"/>
                    </a:lnTo>
                    <a:lnTo>
                      <a:pt x="190" y="47"/>
                    </a:lnTo>
                    <a:lnTo>
                      <a:pt x="210" y="58"/>
                    </a:lnTo>
                    <a:lnTo>
                      <a:pt x="230" y="68"/>
                    </a:lnTo>
                    <a:lnTo>
                      <a:pt x="250" y="78"/>
                    </a:lnTo>
                    <a:lnTo>
                      <a:pt x="269" y="89"/>
                    </a:lnTo>
                    <a:lnTo>
                      <a:pt x="288" y="102"/>
                    </a:lnTo>
                    <a:lnTo>
                      <a:pt x="306" y="115"/>
                    </a:lnTo>
                    <a:lnTo>
                      <a:pt x="324" y="127"/>
                    </a:lnTo>
                    <a:lnTo>
                      <a:pt x="341" y="140"/>
                    </a:lnTo>
                    <a:lnTo>
                      <a:pt x="357" y="153"/>
                    </a:lnTo>
                    <a:lnTo>
                      <a:pt x="374" y="168"/>
                    </a:lnTo>
                    <a:lnTo>
                      <a:pt x="390" y="181"/>
                    </a:lnTo>
                    <a:lnTo>
                      <a:pt x="405" y="195"/>
                    </a:lnTo>
                    <a:lnTo>
                      <a:pt x="420" y="209"/>
                    </a:lnTo>
                    <a:lnTo>
                      <a:pt x="433" y="223"/>
                    </a:lnTo>
                    <a:lnTo>
                      <a:pt x="447" y="237"/>
                    </a:lnTo>
                    <a:lnTo>
                      <a:pt x="460" y="250"/>
                    </a:lnTo>
                    <a:lnTo>
                      <a:pt x="473" y="264"/>
                    </a:lnTo>
                    <a:lnTo>
                      <a:pt x="484" y="278"/>
                    </a:lnTo>
                    <a:lnTo>
                      <a:pt x="494" y="291"/>
                    </a:lnTo>
                    <a:lnTo>
                      <a:pt x="504" y="304"/>
                    </a:lnTo>
                    <a:lnTo>
                      <a:pt x="513" y="315"/>
                    </a:lnTo>
                    <a:lnTo>
                      <a:pt x="521" y="327"/>
                    </a:lnTo>
                    <a:lnTo>
                      <a:pt x="528" y="338"/>
                    </a:lnTo>
                    <a:lnTo>
                      <a:pt x="530" y="336"/>
                    </a:lnTo>
                    <a:lnTo>
                      <a:pt x="522" y="326"/>
                    </a:lnTo>
                    <a:lnTo>
                      <a:pt x="514" y="314"/>
                    </a:lnTo>
                    <a:lnTo>
                      <a:pt x="505" y="301"/>
                    </a:lnTo>
                    <a:lnTo>
                      <a:pt x="495" y="289"/>
                    </a:lnTo>
                    <a:lnTo>
                      <a:pt x="484" y="277"/>
                    </a:lnTo>
                    <a:lnTo>
                      <a:pt x="473" y="263"/>
                    </a:lnTo>
                    <a:lnTo>
                      <a:pt x="461" y="250"/>
                    </a:lnTo>
                    <a:lnTo>
                      <a:pt x="449" y="235"/>
                    </a:lnTo>
                    <a:lnTo>
                      <a:pt x="435" y="222"/>
                    </a:lnTo>
                    <a:lnTo>
                      <a:pt x="421" y="208"/>
                    </a:lnTo>
                    <a:lnTo>
                      <a:pt x="407" y="194"/>
                    </a:lnTo>
                    <a:lnTo>
                      <a:pt x="391" y="180"/>
                    </a:lnTo>
                    <a:lnTo>
                      <a:pt x="376" y="166"/>
                    </a:lnTo>
                    <a:lnTo>
                      <a:pt x="359" y="152"/>
                    </a:lnTo>
                    <a:lnTo>
                      <a:pt x="343" y="139"/>
                    </a:lnTo>
                    <a:lnTo>
                      <a:pt x="325" y="125"/>
                    </a:lnTo>
                    <a:lnTo>
                      <a:pt x="307" y="113"/>
                    </a:lnTo>
                    <a:lnTo>
                      <a:pt x="289" y="100"/>
                    </a:lnTo>
                    <a:lnTo>
                      <a:pt x="270" y="88"/>
                    </a:lnTo>
                    <a:lnTo>
                      <a:pt x="251" y="77"/>
                    </a:lnTo>
                    <a:lnTo>
                      <a:pt x="232" y="66"/>
                    </a:lnTo>
                    <a:lnTo>
                      <a:pt x="213" y="56"/>
                    </a:lnTo>
                    <a:lnTo>
                      <a:pt x="192" y="46"/>
                    </a:lnTo>
                    <a:lnTo>
                      <a:pt x="172" y="37"/>
                    </a:lnTo>
                    <a:lnTo>
                      <a:pt x="151" y="29"/>
                    </a:lnTo>
                    <a:lnTo>
                      <a:pt x="128" y="22"/>
                    </a:lnTo>
                    <a:lnTo>
                      <a:pt x="108" y="16"/>
                    </a:lnTo>
                    <a:lnTo>
                      <a:pt x="87" y="11"/>
                    </a:lnTo>
                    <a:lnTo>
                      <a:pt x="65" y="6"/>
                    </a:lnTo>
                    <a:lnTo>
                      <a:pt x="43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6" name="Freeform 254">
                <a:extLst>
                  <a:ext uri="{FF2B5EF4-FFF2-40B4-BE49-F238E27FC236}">
                    <a16:creationId xmlns:a16="http://schemas.microsoft.com/office/drawing/2014/main" id="{664AD0BF-C8B5-4C93-8D89-17260A42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225"/>
                <a:ext cx="170" cy="95"/>
              </a:xfrm>
              <a:custGeom>
                <a:avLst/>
                <a:gdLst>
                  <a:gd name="T0" fmla="*/ 11 w 512"/>
                  <a:gd name="T1" fmla="*/ 272 h 285"/>
                  <a:gd name="T2" fmla="*/ 30 w 512"/>
                  <a:gd name="T3" fmla="*/ 245 h 285"/>
                  <a:gd name="T4" fmla="*/ 52 w 512"/>
                  <a:gd name="T5" fmla="*/ 220 h 285"/>
                  <a:gd name="T6" fmla="*/ 74 w 512"/>
                  <a:gd name="T7" fmla="*/ 195 h 285"/>
                  <a:gd name="T8" fmla="*/ 100 w 512"/>
                  <a:gd name="T9" fmla="*/ 170 h 285"/>
                  <a:gd name="T10" fmla="*/ 125 w 512"/>
                  <a:gd name="T11" fmla="*/ 145 h 285"/>
                  <a:gd name="T12" fmla="*/ 153 w 512"/>
                  <a:gd name="T13" fmla="*/ 123 h 285"/>
                  <a:gd name="T14" fmla="*/ 183 w 512"/>
                  <a:gd name="T15" fmla="*/ 102 h 285"/>
                  <a:gd name="T16" fmla="*/ 214 w 512"/>
                  <a:gd name="T17" fmla="*/ 82 h 285"/>
                  <a:gd name="T18" fmla="*/ 248 w 512"/>
                  <a:gd name="T19" fmla="*/ 64 h 285"/>
                  <a:gd name="T20" fmla="*/ 283 w 512"/>
                  <a:gd name="T21" fmla="*/ 47 h 285"/>
                  <a:gd name="T22" fmla="*/ 321 w 512"/>
                  <a:gd name="T23" fmla="*/ 32 h 285"/>
                  <a:gd name="T24" fmla="*/ 359 w 512"/>
                  <a:gd name="T25" fmla="*/ 20 h 285"/>
                  <a:gd name="T26" fmla="*/ 399 w 512"/>
                  <a:gd name="T27" fmla="*/ 11 h 285"/>
                  <a:gd name="T28" fmla="*/ 442 w 512"/>
                  <a:gd name="T29" fmla="*/ 5 h 285"/>
                  <a:gd name="T30" fmla="*/ 488 w 512"/>
                  <a:gd name="T31" fmla="*/ 2 h 285"/>
                  <a:gd name="T32" fmla="*/ 512 w 512"/>
                  <a:gd name="T33" fmla="*/ 0 h 285"/>
                  <a:gd name="T34" fmla="*/ 464 w 512"/>
                  <a:gd name="T35" fmla="*/ 1 h 285"/>
                  <a:gd name="T36" fmla="*/ 421 w 512"/>
                  <a:gd name="T37" fmla="*/ 6 h 285"/>
                  <a:gd name="T38" fmla="*/ 379 w 512"/>
                  <a:gd name="T39" fmla="*/ 14 h 285"/>
                  <a:gd name="T40" fmla="*/ 339 w 512"/>
                  <a:gd name="T41" fmla="*/ 24 h 285"/>
                  <a:gd name="T42" fmla="*/ 301 w 512"/>
                  <a:gd name="T43" fmla="*/ 38 h 285"/>
                  <a:gd name="T44" fmla="*/ 264 w 512"/>
                  <a:gd name="T45" fmla="*/ 53 h 285"/>
                  <a:gd name="T46" fmla="*/ 229 w 512"/>
                  <a:gd name="T47" fmla="*/ 70 h 285"/>
                  <a:gd name="T48" fmla="*/ 196 w 512"/>
                  <a:gd name="T49" fmla="*/ 89 h 285"/>
                  <a:gd name="T50" fmla="*/ 166 w 512"/>
                  <a:gd name="T51" fmla="*/ 111 h 285"/>
                  <a:gd name="T52" fmla="*/ 138 w 512"/>
                  <a:gd name="T53" fmla="*/ 133 h 285"/>
                  <a:gd name="T54" fmla="*/ 110 w 512"/>
                  <a:gd name="T55" fmla="*/ 157 h 285"/>
                  <a:gd name="T56" fmla="*/ 85 w 512"/>
                  <a:gd name="T57" fmla="*/ 181 h 285"/>
                  <a:gd name="T58" fmla="*/ 62 w 512"/>
                  <a:gd name="T59" fmla="*/ 206 h 285"/>
                  <a:gd name="T60" fmla="*/ 39 w 512"/>
                  <a:gd name="T61" fmla="*/ 231 h 285"/>
                  <a:gd name="T62" fmla="*/ 19 w 512"/>
                  <a:gd name="T63" fmla="*/ 258 h 285"/>
                  <a:gd name="T64" fmla="*/ 0 w 512"/>
                  <a:gd name="T65" fmla="*/ 2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2" h="285">
                    <a:moveTo>
                      <a:pt x="2" y="285"/>
                    </a:moveTo>
                    <a:lnTo>
                      <a:pt x="11" y="272"/>
                    </a:lnTo>
                    <a:lnTo>
                      <a:pt x="22" y="258"/>
                    </a:lnTo>
                    <a:lnTo>
                      <a:pt x="30" y="245"/>
                    </a:lnTo>
                    <a:lnTo>
                      <a:pt x="42" y="233"/>
                    </a:lnTo>
                    <a:lnTo>
                      <a:pt x="52" y="220"/>
                    </a:lnTo>
                    <a:lnTo>
                      <a:pt x="63" y="207"/>
                    </a:lnTo>
                    <a:lnTo>
                      <a:pt x="74" y="195"/>
                    </a:lnTo>
                    <a:lnTo>
                      <a:pt x="87" y="182"/>
                    </a:lnTo>
                    <a:lnTo>
                      <a:pt x="100" y="170"/>
                    </a:lnTo>
                    <a:lnTo>
                      <a:pt x="111" y="158"/>
                    </a:lnTo>
                    <a:lnTo>
                      <a:pt x="125" y="145"/>
                    </a:lnTo>
                    <a:lnTo>
                      <a:pt x="139" y="134"/>
                    </a:lnTo>
                    <a:lnTo>
                      <a:pt x="153" y="123"/>
                    </a:lnTo>
                    <a:lnTo>
                      <a:pt x="167" y="113"/>
                    </a:lnTo>
                    <a:lnTo>
                      <a:pt x="183" y="102"/>
                    </a:lnTo>
                    <a:lnTo>
                      <a:pt x="199" y="92"/>
                    </a:lnTo>
                    <a:lnTo>
                      <a:pt x="214" y="82"/>
                    </a:lnTo>
                    <a:lnTo>
                      <a:pt x="231" y="71"/>
                    </a:lnTo>
                    <a:lnTo>
                      <a:pt x="248" y="64"/>
                    </a:lnTo>
                    <a:lnTo>
                      <a:pt x="266" y="55"/>
                    </a:lnTo>
                    <a:lnTo>
                      <a:pt x="283" y="47"/>
                    </a:lnTo>
                    <a:lnTo>
                      <a:pt x="302" y="39"/>
                    </a:lnTo>
                    <a:lnTo>
                      <a:pt x="321" y="32"/>
                    </a:lnTo>
                    <a:lnTo>
                      <a:pt x="339" y="27"/>
                    </a:lnTo>
                    <a:lnTo>
                      <a:pt x="359" y="20"/>
                    </a:lnTo>
                    <a:lnTo>
                      <a:pt x="379" y="15"/>
                    </a:lnTo>
                    <a:lnTo>
                      <a:pt x="399" y="11"/>
                    </a:lnTo>
                    <a:lnTo>
                      <a:pt x="421" y="8"/>
                    </a:lnTo>
                    <a:lnTo>
                      <a:pt x="442" y="5"/>
                    </a:lnTo>
                    <a:lnTo>
                      <a:pt x="464" y="2"/>
                    </a:lnTo>
                    <a:lnTo>
                      <a:pt x="488" y="2"/>
                    </a:lnTo>
                    <a:lnTo>
                      <a:pt x="512" y="2"/>
                    </a:lnTo>
                    <a:lnTo>
                      <a:pt x="512" y="0"/>
                    </a:lnTo>
                    <a:lnTo>
                      <a:pt x="488" y="0"/>
                    </a:lnTo>
                    <a:lnTo>
                      <a:pt x="464" y="1"/>
                    </a:lnTo>
                    <a:lnTo>
                      <a:pt x="442" y="4"/>
                    </a:lnTo>
                    <a:lnTo>
                      <a:pt x="421" y="6"/>
                    </a:lnTo>
                    <a:lnTo>
                      <a:pt x="399" y="10"/>
                    </a:lnTo>
                    <a:lnTo>
                      <a:pt x="379" y="14"/>
                    </a:lnTo>
                    <a:lnTo>
                      <a:pt x="359" y="19"/>
                    </a:lnTo>
                    <a:lnTo>
                      <a:pt x="339" y="24"/>
                    </a:lnTo>
                    <a:lnTo>
                      <a:pt x="319" y="31"/>
                    </a:lnTo>
                    <a:lnTo>
                      <a:pt x="301" y="38"/>
                    </a:lnTo>
                    <a:lnTo>
                      <a:pt x="281" y="45"/>
                    </a:lnTo>
                    <a:lnTo>
                      <a:pt x="264" y="53"/>
                    </a:lnTo>
                    <a:lnTo>
                      <a:pt x="247" y="61"/>
                    </a:lnTo>
                    <a:lnTo>
                      <a:pt x="229" y="70"/>
                    </a:lnTo>
                    <a:lnTo>
                      <a:pt x="213" y="79"/>
                    </a:lnTo>
                    <a:lnTo>
                      <a:pt x="196" y="89"/>
                    </a:lnTo>
                    <a:lnTo>
                      <a:pt x="182" y="101"/>
                    </a:lnTo>
                    <a:lnTo>
                      <a:pt x="166" y="111"/>
                    </a:lnTo>
                    <a:lnTo>
                      <a:pt x="153" y="122"/>
                    </a:lnTo>
                    <a:lnTo>
                      <a:pt x="138" y="133"/>
                    </a:lnTo>
                    <a:lnTo>
                      <a:pt x="124" y="144"/>
                    </a:lnTo>
                    <a:lnTo>
                      <a:pt x="110" y="157"/>
                    </a:lnTo>
                    <a:lnTo>
                      <a:pt x="98" y="168"/>
                    </a:lnTo>
                    <a:lnTo>
                      <a:pt x="85" y="181"/>
                    </a:lnTo>
                    <a:lnTo>
                      <a:pt x="73" y="193"/>
                    </a:lnTo>
                    <a:lnTo>
                      <a:pt x="62" y="206"/>
                    </a:lnTo>
                    <a:lnTo>
                      <a:pt x="51" y="218"/>
                    </a:lnTo>
                    <a:lnTo>
                      <a:pt x="39" y="231"/>
                    </a:lnTo>
                    <a:lnTo>
                      <a:pt x="29" y="244"/>
                    </a:lnTo>
                    <a:lnTo>
                      <a:pt x="19" y="258"/>
                    </a:lnTo>
                    <a:lnTo>
                      <a:pt x="9" y="270"/>
                    </a:lnTo>
                    <a:lnTo>
                      <a:pt x="0" y="283"/>
                    </a:lnTo>
                    <a:lnTo>
                      <a:pt x="2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7" name="Freeform 255">
                <a:extLst>
                  <a:ext uri="{FF2B5EF4-FFF2-40B4-BE49-F238E27FC236}">
                    <a16:creationId xmlns:a16="http://schemas.microsoft.com/office/drawing/2014/main" id="{BE3D85C1-D8A0-44CC-A1A2-0A28FDE04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320"/>
                <a:ext cx="21" cy="19"/>
              </a:xfrm>
              <a:custGeom>
                <a:avLst/>
                <a:gdLst>
                  <a:gd name="T0" fmla="*/ 1 w 64"/>
                  <a:gd name="T1" fmla="*/ 59 h 59"/>
                  <a:gd name="T2" fmla="*/ 5 w 64"/>
                  <a:gd name="T3" fmla="*/ 51 h 59"/>
                  <a:gd name="T4" fmla="*/ 11 w 64"/>
                  <a:gd name="T5" fmla="*/ 43 h 59"/>
                  <a:gd name="T6" fmla="*/ 17 w 64"/>
                  <a:gd name="T7" fmla="*/ 36 h 59"/>
                  <a:gd name="T8" fmla="*/ 24 w 64"/>
                  <a:gd name="T9" fmla="*/ 30 h 59"/>
                  <a:gd name="T10" fmla="*/ 32 w 64"/>
                  <a:gd name="T11" fmla="*/ 23 h 59"/>
                  <a:gd name="T12" fmla="*/ 42 w 64"/>
                  <a:gd name="T13" fmla="*/ 16 h 59"/>
                  <a:gd name="T14" fmla="*/ 52 w 64"/>
                  <a:gd name="T15" fmla="*/ 8 h 59"/>
                  <a:gd name="T16" fmla="*/ 64 w 64"/>
                  <a:gd name="T17" fmla="*/ 3 h 59"/>
                  <a:gd name="T18" fmla="*/ 61 w 64"/>
                  <a:gd name="T19" fmla="*/ 0 h 59"/>
                  <a:gd name="T20" fmla="*/ 50 w 64"/>
                  <a:gd name="T21" fmla="*/ 7 h 59"/>
                  <a:gd name="T22" fmla="*/ 40 w 64"/>
                  <a:gd name="T23" fmla="*/ 15 h 59"/>
                  <a:gd name="T24" fmla="*/ 31 w 64"/>
                  <a:gd name="T25" fmla="*/ 22 h 59"/>
                  <a:gd name="T26" fmla="*/ 22 w 64"/>
                  <a:gd name="T27" fmla="*/ 28 h 59"/>
                  <a:gd name="T28" fmla="*/ 15 w 64"/>
                  <a:gd name="T29" fmla="*/ 35 h 59"/>
                  <a:gd name="T30" fmla="*/ 10 w 64"/>
                  <a:gd name="T31" fmla="*/ 42 h 59"/>
                  <a:gd name="T32" fmla="*/ 4 w 64"/>
                  <a:gd name="T33" fmla="*/ 50 h 59"/>
                  <a:gd name="T34" fmla="*/ 0 w 64"/>
                  <a:gd name="T35" fmla="*/ 58 h 59"/>
                  <a:gd name="T36" fmla="*/ 1 w 64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9">
                    <a:moveTo>
                      <a:pt x="1" y="59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7" y="36"/>
                    </a:lnTo>
                    <a:lnTo>
                      <a:pt x="24" y="30"/>
                    </a:lnTo>
                    <a:lnTo>
                      <a:pt x="32" y="23"/>
                    </a:lnTo>
                    <a:lnTo>
                      <a:pt x="42" y="16"/>
                    </a:lnTo>
                    <a:lnTo>
                      <a:pt x="52" y="8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0" y="7"/>
                    </a:lnTo>
                    <a:lnTo>
                      <a:pt x="40" y="15"/>
                    </a:lnTo>
                    <a:lnTo>
                      <a:pt x="31" y="22"/>
                    </a:lnTo>
                    <a:lnTo>
                      <a:pt x="22" y="28"/>
                    </a:lnTo>
                    <a:lnTo>
                      <a:pt x="15" y="35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8" name="Freeform 256">
                <a:extLst>
                  <a:ext uri="{FF2B5EF4-FFF2-40B4-BE49-F238E27FC236}">
                    <a16:creationId xmlns:a16="http://schemas.microsoft.com/office/drawing/2014/main" id="{AF934359-9855-4798-A7E1-7E8A5C58E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339"/>
                <a:ext cx="7" cy="48"/>
              </a:xfrm>
              <a:custGeom>
                <a:avLst/>
                <a:gdLst>
                  <a:gd name="T0" fmla="*/ 9 w 22"/>
                  <a:gd name="T1" fmla="*/ 146 h 146"/>
                  <a:gd name="T2" fmla="*/ 11 w 22"/>
                  <a:gd name="T3" fmla="*/ 145 h 146"/>
                  <a:gd name="T4" fmla="*/ 7 w 22"/>
                  <a:gd name="T5" fmla="*/ 137 h 146"/>
                  <a:gd name="T6" fmla="*/ 5 w 22"/>
                  <a:gd name="T7" fmla="*/ 131 h 146"/>
                  <a:gd name="T8" fmla="*/ 4 w 22"/>
                  <a:gd name="T9" fmla="*/ 122 h 146"/>
                  <a:gd name="T10" fmla="*/ 2 w 22"/>
                  <a:gd name="T11" fmla="*/ 113 h 146"/>
                  <a:gd name="T12" fmla="*/ 0 w 22"/>
                  <a:gd name="T13" fmla="*/ 103 h 146"/>
                  <a:gd name="T14" fmla="*/ 0 w 22"/>
                  <a:gd name="T15" fmla="*/ 93 h 146"/>
                  <a:gd name="T16" fmla="*/ 2 w 22"/>
                  <a:gd name="T17" fmla="*/ 83 h 146"/>
                  <a:gd name="T18" fmla="*/ 3 w 22"/>
                  <a:gd name="T19" fmla="*/ 72 h 146"/>
                  <a:gd name="T20" fmla="*/ 4 w 22"/>
                  <a:gd name="T21" fmla="*/ 61 h 146"/>
                  <a:gd name="T22" fmla="*/ 6 w 22"/>
                  <a:gd name="T23" fmla="*/ 51 h 146"/>
                  <a:gd name="T24" fmla="*/ 8 w 22"/>
                  <a:gd name="T25" fmla="*/ 41 h 146"/>
                  <a:gd name="T26" fmla="*/ 11 w 22"/>
                  <a:gd name="T27" fmla="*/ 32 h 146"/>
                  <a:gd name="T28" fmla="*/ 13 w 22"/>
                  <a:gd name="T29" fmla="*/ 23 h 146"/>
                  <a:gd name="T30" fmla="*/ 15 w 22"/>
                  <a:gd name="T31" fmla="*/ 14 h 146"/>
                  <a:gd name="T32" fmla="*/ 20 w 22"/>
                  <a:gd name="T33" fmla="*/ 7 h 146"/>
                  <a:gd name="T34" fmla="*/ 22 w 22"/>
                  <a:gd name="T35" fmla="*/ 1 h 146"/>
                  <a:gd name="T36" fmla="*/ 21 w 22"/>
                  <a:gd name="T37" fmla="*/ 0 h 146"/>
                  <a:gd name="T38" fmla="*/ 17 w 22"/>
                  <a:gd name="T39" fmla="*/ 6 h 146"/>
                  <a:gd name="T40" fmla="*/ 14 w 22"/>
                  <a:gd name="T41" fmla="*/ 14 h 146"/>
                  <a:gd name="T42" fmla="*/ 12 w 22"/>
                  <a:gd name="T43" fmla="*/ 23 h 146"/>
                  <a:gd name="T44" fmla="*/ 9 w 22"/>
                  <a:gd name="T45" fmla="*/ 32 h 146"/>
                  <a:gd name="T46" fmla="*/ 6 w 22"/>
                  <a:gd name="T47" fmla="*/ 41 h 146"/>
                  <a:gd name="T48" fmla="*/ 4 w 22"/>
                  <a:gd name="T49" fmla="*/ 51 h 146"/>
                  <a:gd name="T50" fmla="*/ 3 w 22"/>
                  <a:gd name="T51" fmla="*/ 61 h 146"/>
                  <a:gd name="T52" fmla="*/ 0 w 22"/>
                  <a:gd name="T53" fmla="*/ 72 h 146"/>
                  <a:gd name="T54" fmla="*/ 0 w 22"/>
                  <a:gd name="T55" fmla="*/ 83 h 146"/>
                  <a:gd name="T56" fmla="*/ 0 w 22"/>
                  <a:gd name="T57" fmla="*/ 93 h 146"/>
                  <a:gd name="T58" fmla="*/ 0 w 22"/>
                  <a:gd name="T59" fmla="*/ 103 h 146"/>
                  <a:gd name="T60" fmla="*/ 0 w 22"/>
                  <a:gd name="T61" fmla="*/ 113 h 146"/>
                  <a:gd name="T62" fmla="*/ 2 w 22"/>
                  <a:gd name="T63" fmla="*/ 122 h 146"/>
                  <a:gd name="T64" fmla="*/ 4 w 22"/>
                  <a:gd name="T65" fmla="*/ 131 h 146"/>
                  <a:gd name="T66" fmla="*/ 6 w 22"/>
                  <a:gd name="T67" fmla="*/ 137 h 146"/>
                  <a:gd name="T68" fmla="*/ 9 w 22"/>
                  <a:gd name="T69" fmla="*/ 146 h 146"/>
                  <a:gd name="T70" fmla="*/ 11 w 22"/>
                  <a:gd name="T71" fmla="*/ 145 h 146"/>
                  <a:gd name="T72" fmla="*/ 9 w 22"/>
                  <a:gd name="T73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6">
                    <a:moveTo>
                      <a:pt x="9" y="146"/>
                    </a:moveTo>
                    <a:lnTo>
                      <a:pt x="11" y="145"/>
                    </a:lnTo>
                    <a:lnTo>
                      <a:pt x="7" y="137"/>
                    </a:lnTo>
                    <a:lnTo>
                      <a:pt x="5" y="131"/>
                    </a:lnTo>
                    <a:lnTo>
                      <a:pt x="4" y="122"/>
                    </a:lnTo>
                    <a:lnTo>
                      <a:pt x="2" y="113"/>
                    </a:lnTo>
                    <a:lnTo>
                      <a:pt x="0" y="103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4" y="61"/>
                    </a:lnTo>
                    <a:lnTo>
                      <a:pt x="6" y="51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3" y="23"/>
                    </a:lnTo>
                    <a:lnTo>
                      <a:pt x="15" y="14"/>
                    </a:lnTo>
                    <a:lnTo>
                      <a:pt x="20" y="7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6"/>
                    </a:lnTo>
                    <a:lnTo>
                      <a:pt x="14" y="14"/>
                    </a:lnTo>
                    <a:lnTo>
                      <a:pt x="12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3" y="61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0" y="113"/>
                    </a:lnTo>
                    <a:lnTo>
                      <a:pt x="2" y="122"/>
                    </a:lnTo>
                    <a:lnTo>
                      <a:pt x="4" y="131"/>
                    </a:lnTo>
                    <a:lnTo>
                      <a:pt x="6" y="137"/>
                    </a:lnTo>
                    <a:lnTo>
                      <a:pt x="9" y="146"/>
                    </a:lnTo>
                    <a:lnTo>
                      <a:pt x="11" y="145"/>
                    </a:lnTo>
                    <a:lnTo>
                      <a:pt x="9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9" name="Freeform 257">
                <a:extLst>
                  <a:ext uri="{FF2B5EF4-FFF2-40B4-BE49-F238E27FC236}">
                    <a16:creationId xmlns:a16="http://schemas.microsoft.com/office/drawing/2014/main" id="{DF8A5D61-E698-42E0-82BC-9E887A66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36"/>
                <a:ext cx="11" cy="52"/>
              </a:xfrm>
              <a:custGeom>
                <a:avLst/>
                <a:gdLst>
                  <a:gd name="T0" fmla="*/ 3 w 31"/>
                  <a:gd name="T1" fmla="*/ 0 h 156"/>
                  <a:gd name="T2" fmla="*/ 3 w 31"/>
                  <a:gd name="T3" fmla="*/ 11 h 156"/>
                  <a:gd name="T4" fmla="*/ 1 w 31"/>
                  <a:gd name="T5" fmla="*/ 22 h 156"/>
                  <a:gd name="T6" fmla="*/ 0 w 31"/>
                  <a:gd name="T7" fmla="*/ 32 h 156"/>
                  <a:gd name="T8" fmla="*/ 0 w 31"/>
                  <a:gd name="T9" fmla="*/ 41 h 156"/>
                  <a:gd name="T10" fmla="*/ 0 w 31"/>
                  <a:gd name="T11" fmla="*/ 51 h 156"/>
                  <a:gd name="T12" fmla="*/ 0 w 31"/>
                  <a:gd name="T13" fmla="*/ 60 h 156"/>
                  <a:gd name="T14" fmla="*/ 0 w 31"/>
                  <a:gd name="T15" fmla="*/ 70 h 156"/>
                  <a:gd name="T16" fmla="*/ 0 w 31"/>
                  <a:gd name="T17" fmla="*/ 78 h 156"/>
                  <a:gd name="T18" fmla="*/ 1 w 31"/>
                  <a:gd name="T19" fmla="*/ 87 h 156"/>
                  <a:gd name="T20" fmla="*/ 3 w 31"/>
                  <a:gd name="T21" fmla="*/ 96 h 156"/>
                  <a:gd name="T22" fmla="*/ 6 w 31"/>
                  <a:gd name="T23" fmla="*/ 105 h 156"/>
                  <a:gd name="T24" fmla="*/ 9 w 31"/>
                  <a:gd name="T25" fmla="*/ 114 h 156"/>
                  <a:gd name="T26" fmla="*/ 12 w 31"/>
                  <a:gd name="T27" fmla="*/ 124 h 156"/>
                  <a:gd name="T28" fmla="*/ 18 w 31"/>
                  <a:gd name="T29" fmla="*/ 133 h 156"/>
                  <a:gd name="T30" fmla="*/ 22 w 31"/>
                  <a:gd name="T31" fmla="*/ 144 h 156"/>
                  <a:gd name="T32" fmla="*/ 30 w 31"/>
                  <a:gd name="T33" fmla="*/ 156 h 156"/>
                  <a:gd name="T34" fmla="*/ 31 w 31"/>
                  <a:gd name="T35" fmla="*/ 153 h 156"/>
                  <a:gd name="T36" fmla="*/ 25 w 31"/>
                  <a:gd name="T37" fmla="*/ 143 h 156"/>
                  <a:gd name="T38" fmla="*/ 20 w 31"/>
                  <a:gd name="T39" fmla="*/ 132 h 156"/>
                  <a:gd name="T40" fmla="*/ 15 w 31"/>
                  <a:gd name="T41" fmla="*/ 123 h 156"/>
                  <a:gd name="T42" fmla="*/ 11 w 31"/>
                  <a:gd name="T43" fmla="*/ 114 h 156"/>
                  <a:gd name="T44" fmla="*/ 8 w 31"/>
                  <a:gd name="T45" fmla="*/ 105 h 156"/>
                  <a:gd name="T46" fmla="*/ 6 w 31"/>
                  <a:gd name="T47" fmla="*/ 96 h 156"/>
                  <a:gd name="T48" fmla="*/ 3 w 31"/>
                  <a:gd name="T49" fmla="*/ 87 h 156"/>
                  <a:gd name="T50" fmla="*/ 2 w 31"/>
                  <a:gd name="T51" fmla="*/ 78 h 156"/>
                  <a:gd name="T52" fmla="*/ 2 w 31"/>
                  <a:gd name="T53" fmla="*/ 70 h 156"/>
                  <a:gd name="T54" fmla="*/ 2 w 31"/>
                  <a:gd name="T55" fmla="*/ 60 h 156"/>
                  <a:gd name="T56" fmla="*/ 2 w 31"/>
                  <a:gd name="T57" fmla="*/ 51 h 156"/>
                  <a:gd name="T58" fmla="*/ 2 w 31"/>
                  <a:gd name="T59" fmla="*/ 41 h 156"/>
                  <a:gd name="T60" fmla="*/ 2 w 31"/>
                  <a:gd name="T61" fmla="*/ 32 h 156"/>
                  <a:gd name="T62" fmla="*/ 3 w 31"/>
                  <a:gd name="T63" fmla="*/ 22 h 156"/>
                  <a:gd name="T64" fmla="*/ 5 w 31"/>
                  <a:gd name="T65" fmla="*/ 11 h 156"/>
                  <a:gd name="T66" fmla="*/ 6 w 31"/>
                  <a:gd name="T67" fmla="*/ 0 h 156"/>
                  <a:gd name="T68" fmla="*/ 3 w 31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6">
                    <a:moveTo>
                      <a:pt x="3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7"/>
                    </a:lnTo>
                    <a:lnTo>
                      <a:pt x="3" y="96"/>
                    </a:lnTo>
                    <a:lnTo>
                      <a:pt x="6" y="105"/>
                    </a:lnTo>
                    <a:lnTo>
                      <a:pt x="9" y="114"/>
                    </a:lnTo>
                    <a:lnTo>
                      <a:pt x="12" y="124"/>
                    </a:lnTo>
                    <a:lnTo>
                      <a:pt x="18" y="133"/>
                    </a:lnTo>
                    <a:lnTo>
                      <a:pt x="22" y="144"/>
                    </a:lnTo>
                    <a:lnTo>
                      <a:pt x="30" y="156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20" y="132"/>
                    </a:lnTo>
                    <a:lnTo>
                      <a:pt x="15" y="123"/>
                    </a:lnTo>
                    <a:lnTo>
                      <a:pt x="11" y="114"/>
                    </a:lnTo>
                    <a:lnTo>
                      <a:pt x="8" y="105"/>
                    </a:lnTo>
                    <a:lnTo>
                      <a:pt x="6" y="96"/>
                    </a:lnTo>
                    <a:lnTo>
                      <a:pt x="3" y="87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0"/>
                    </a:lnTo>
                    <a:lnTo>
                      <a:pt x="2" y="51"/>
                    </a:lnTo>
                    <a:lnTo>
                      <a:pt x="2" y="41"/>
                    </a:lnTo>
                    <a:lnTo>
                      <a:pt x="2" y="32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0" name="Freeform 258">
                <a:extLst>
                  <a:ext uri="{FF2B5EF4-FFF2-40B4-BE49-F238E27FC236}">
                    <a16:creationId xmlns:a16="http://schemas.microsoft.com/office/drawing/2014/main" id="{B567A918-4196-43B0-B271-35B59914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314"/>
                <a:ext cx="13" cy="21"/>
              </a:xfrm>
              <a:custGeom>
                <a:avLst/>
                <a:gdLst>
                  <a:gd name="T0" fmla="*/ 37 w 38"/>
                  <a:gd name="T1" fmla="*/ 0 h 62"/>
                  <a:gd name="T2" fmla="*/ 29 w 38"/>
                  <a:gd name="T3" fmla="*/ 7 h 62"/>
                  <a:gd name="T4" fmla="*/ 24 w 38"/>
                  <a:gd name="T5" fmla="*/ 15 h 62"/>
                  <a:gd name="T6" fmla="*/ 18 w 38"/>
                  <a:gd name="T7" fmla="*/ 24 h 62"/>
                  <a:gd name="T8" fmla="*/ 13 w 38"/>
                  <a:gd name="T9" fmla="*/ 32 h 62"/>
                  <a:gd name="T10" fmla="*/ 8 w 38"/>
                  <a:gd name="T11" fmla="*/ 41 h 62"/>
                  <a:gd name="T12" fmla="*/ 4 w 38"/>
                  <a:gd name="T13" fmla="*/ 49 h 62"/>
                  <a:gd name="T14" fmla="*/ 1 w 38"/>
                  <a:gd name="T15" fmla="*/ 57 h 62"/>
                  <a:gd name="T16" fmla="*/ 0 w 38"/>
                  <a:gd name="T17" fmla="*/ 62 h 62"/>
                  <a:gd name="T18" fmla="*/ 1 w 38"/>
                  <a:gd name="T19" fmla="*/ 62 h 62"/>
                  <a:gd name="T20" fmla="*/ 4 w 38"/>
                  <a:gd name="T21" fmla="*/ 57 h 62"/>
                  <a:gd name="T22" fmla="*/ 6 w 38"/>
                  <a:gd name="T23" fmla="*/ 49 h 62"/>
                  <a:gd name="T24" fmla="*/ 9 w 38"/>
                  <a:gd name="T25" fmla="*/ 42 h 62"/>
                  <a:gd name="T26" fmla="*/ 14 w 38"/>
                  <a:gd name="T27" fmla="*/ 34 h 62"/>
                  <a:gd name="T28" fmla="*/ 18 w 38"/>
                  <a:gd name="T29" fmla="*/ 25 h 62"/>
                  <a:gd name="T30" fmla="*/ 25 w 38"/>
                  <a:gd name="T31" fmla="*/ 16 h 62"/>
                  <a:gd name="T32" fmla="*/ 32 w 38"/>
                  <a:gd name="T33" fmla="*/ 9 h 62"/>
                  <a:gd name="T34" fmla="*/ 38 w 38"/>
                  <a:gd name="T35" fmla="*/ 1 h 62"/>
                  <a:gd name="T36" fmla="*/ 37 w 3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2">
                    <a:moveTo>
                      <a:pt x="37" y="0"/>
                    </a:moveTo>
                    <a:lnTo>
                      <a:pt x="29" y="7"/>
                    </a:lnTo>
                    <a:lnTo>
                      <a:pt x="24" y="15"/>
                    </a:lnTo>
                    <a:lnTo>
                      <a:pt x="18" y="24"/>
                    </a:lnTo>
                    <a:lnTo>
                      <a:pt x="13" y="32"/>
                    </a:lnTo>
                    <a:lnTo>
                      <a:pt x="8" y="41"/>
                    </a:lnTo>
                    <a:lnTo>
                      <a:pt x="4" y="49"/>
                    </a:lnTo>
                    <a:lnTo>
                      <a:pt x="1" y="57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6" y="49"/>
                    </a:lnTo>
                    <a:lnTo>
                      <a:pt x="9" y="42"/>
                    </a:lnTo>
                    <a:lnTo>
                      <a:pt x="14" y="34"/>
                    </a:lnTo>
                    <a:lnTo>
                      <a:pt x="18" y="25"/>
                    </a:lnTo>
                    <a:lnTo>
                      <a:pt x="25" y="16"/>
                    </a:lnTo>
                    <a:lnTo>
                      <a:pt x="32" y="9"/>
                    </a:lnTo>
                    <a:lnTo>
                      <a:pt x="38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1" name="Freeform 259">
                <a:extLst>
                  <a:ext uri="{FF2B5EF4-FFF2-40B4-BE49-F238E27FC236}">
                    <a16:creationId xmlns:a16="http://schemas.microsoft.com/office/drawing/2014/main" id="{0B37A505-C4DE-4922-9166-DCC0D242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09"/>
                <a:ext cx="190" cy="106"/>
              </a:xfrm>
              <a:custGeom>
                <a:avLst/>
                <a:gdLst>
                  <a:gd name="T0" fmla="*/ 547 w 570"/>
                  <a:gd name="T1" fmla="*/ 1 h 319"/>
                  <a:gd name="T2" fmla="*/ 503 w 570"/>
                  <a:gd name="T3" fmla="*/ 1 h 319"/>
                  <a:gd name="T4" fmla="*/ 459 w 570"/>
                  <a:gd name="T5" fmla="*/ 7 h 319"/>
                  <a:gd name="T6" fmla="*/ 417 w 570"/>
                  <a:gd name="T7" fmla="*/ 17 h 319"/>
                  <a:gd name="T8" fmla="*/ 376 w 570"/>
                  <a:gd name="T9" fmla="*/ 31 h 319"/>
                  <a:gd name="T10" fmla="*/ 337 w 570"/>
                  <a:gd name="T11" fmla="*/ 49 h 319"/>
                  <a:gd name="T12" fmla="*/ 299 w 570"/>
                  <a:gd name="T13" fmla="*/ 69 h 319"/>
                  <a:gd name="T14" fmla="*/ 262 w 570"/>
                  <a:gd name="T15" fmla="*/ 90 h 319"/>
                  <a:gd name="T16" fmla="*/ 227 w 570"/>
                  <a:gd name="T17" fmla="*/ 116 h 319"/>
                  <a:gd name="T18" fmla="*/ 192 w 570"/>
                  <a:gd name="T19" fmla="*/ 142 h 319"/>
                  <a:gd name="T20" fmla="*/ 160 w 570"/>
                  <a:gd name="T21" fmla="*/ 169 h 319"/>
                  <a:gd name="T22" fmla="*/ 128 w 570"/>
                  <a:gd name="T23" fmla="*/ 197 h 319"/>
                  <a:gd name="T24" fmla="*/ 97 w 570"/>
                  <a:gd name="T25" fmla="*/ 225 h 319"/>
                  <a:gd name="T26" fmla="*/ 68 w 570"/>
                  <a:gd name="T27" fmla="*/ 253 h 319"/>
                  <a:gd name="T28" fmla="*/ 40 w 570"/>
                  <a:gd name="T29" fmla="*/ 280 h 319"/>
                  <a:gd name="T30" fmla="*/ 14 w 570"/>
                  <a:gd name="T31" fmla="*/ 305 h 319"/>
                  <a:gd name="T32" fmla="*/ 3 w 570"/>
                  <a:gd name="T33" fmla="*/ 319 h 319"/>
                  <a:gd name="T34" fmla="*/ 28 w 570"/>
                  <a:gd name="T35" fmla="*/ 294 h 319"/>
                  <a:gd name="T36" fmla="*/ 56 w 570"/>
                  <a:gd name="T37" fmla="*/ 268 h 319"/>
                  <a:gd name="T38" fmla="*/ 84 w 570"/>
                  <a:gd name="T39" fmla="*/ 240 h 319"/>
                  <a:gd name="T40" fmla="*/ 114 w 570"/>
                  <a:gd name="T41" fmla="*/ 212 h 319"/>
                  <a:gd name="T42" fmla="*/ 144 w 570"/>
                  <a:gd name="T43" fmla="*/ 183 h 319"/>
                  <a:gd name="T44" fmla="*/ 176 w 570"/>
                  <a:gd name="T45" fmla="*/ 156 h 319"/>
                  <a:gd name="T46" fmla="*/ 211 w 570"/>
                  <a:gd name="T47" fmla="*/ 129 h 319"/>
                  <a:gd name="T48" fmla="*/ 246 w 570"/>
                  <a:gd name="T49" fmla="*/ 103 h 319"/>
                  <a:gd name="T50" fmla="*/ 281 w 570"/>
                  <a:gd name="T51" fmla="*/ 80 h 319"/>
                  <a:gd name="T52" fmla="*/ 319 w 570"/>
                  <a:gd name="T53" fmla="*/ 59 h 319"/>
                  <a:gd name="T54" fmla="*/ 357 w 570"/>
                  <a:gd name="T55" fmla="*/ 40 h 319"/>
                  <a:gd name="T56" fmla="*/ 397 w 570"/>
                  <a:gd name="T57" fmla="*/ 24 h 319"/>
                  <a:gd name="T58" fmla="*/ 439 w 570"/>
                  <a:gd name="T59" fmla="*/ 13 h 319"/>
                  <a:gd name="T60" fmla="*/ 481 w 570"/>
                  <a:gd name="T61" fmla="*/ 5 h 319"/>
                  <a:gd name="T62" fmla="*/ 525 w 570"/>
                  <a:gd name="T63" fmla="*/ 1 h 319"/>
                  <a:gd name="T64" fmla="*/ 570 w 570"/>
                  <a:gd name="T65" fmla="*/ 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0" h="319">
                    <a:moveTo>
                      <a:pt x="570" y="3"/>
                    </a:moveTo>
                    <a:lnTo>
                      <a:pt x="547" y="1"/>
                    </a:lnTo>
                    <a:lnTo>
                      <a:pt x="525" y="0"/>
                    </a:lnTo>
                    <a:lnTo>
                      <a:pt x="503" y="1"/>
                    </a:lnTo>
                    <a:lnTo>
                      <a:pt x="481" y="3"/>
                    </a:lnTo>
                    <a:lnTo>
                      <a:pt x="459" y="7"/>
                    </a:lnTo>
                    <a:lnTo>
                      <a:pt x="439" y="12"/>
                    </a:lnTo>
                    <a:lnTo>
                      <a:pt x="417" y="17"/>
                    </a:lnTo>
                    <a:lnTo>
                      <a:pt x="396" y="23"/>
                    </a:lnTo>
                    <a:lnTo>
                      <a:pt x="376" y="31"/>
                    </a:lnTo>
                    <a:lnTo>
                      <a:pt x="356" y="38"/>
                    </a:lnTo>
                    <a:lnTo>
                      <a:pt x="337" y="49"/>
                    </a:lnTo>
                    <a:lnTo>
                      <a:pt x="318" y="58"/>
                    </a:lnTo>
                    <a:lnTo>
                      <a:pt x="299" y="69"/>
                    </a:lnTo>
                    <a:lnTo>
                      <a:pt x="281" y="79"/>
                    </a:lnTo>
                    <a:lnTo>
                      <a:pt x="262" y="90"/>
                    </a:lnTo>
                    <a:lnTo>
                      <a:pt x="244" y="102"/>
                    </a:lnTo>
                    <a:lnTo>
                      <a:pt x="227" y="116"/>
                    </a:lnTo>
                    <a:lnTo>
                      <a:pt x="209" y="128"/>
                    </a:lnTo>
                    <a:lnTo>
                      <a:pt x="192" y="142"/>
                    </a:lnTo>
                    <a:lnTo>
                      <a:pt x="175" y="155"/>
                    </a:lnTo>
                    <a:lnTo>
                      <a:pt x="160" y="169"/>
                    </a:lnTo>
                    <a:lnTo>
                      <a:pt x="143" y="183"/>
                    </a:lnTo>
                    <a:lnTo>
                      <a:pt x="128" y="197"/>
                    </a:lnTo>
                    <a:lnTo>
                      <a:pt x="111" y="211"/>
                    </a:lnTo>
                    <a:lnTo>
                      <a:pt x="97" y="225"/>
                    </a:lnTo>
                    <a:lnTo>
                      <a:pt x="82" y="239"/>
                    </a:lnTo>
                    <a:lnTo>
                      <a:pt x="68" y="253"/>
                    </a:lnTo>
                    <a:lnTo>
                      <a:pt x="54" y="267"/>
                    </a:lnTo>
                    <a:lnTo>
                      <a:pt x="40" y="280"/>
                    </a:lnTo>
                    <a:lnTo>
                      <a:pt x="27" y="293"/>
                    </a:lnTo>
                    <a:lnTo>
                      <a:pt x="14" y="305"/>
                    </a:lnTo>
                    <a:lnTo>
                      <a:pt x="0" y="318"/>
                    </a:lnTo>
                    <a:lnTo>
                      <a:pt x="3" y="319"/>
                    </a:lnTo>
                    <a:lnTo>
                      <a:pt x="15" y="308"/>
                    </a:lnTo>
                    <a:lnTo>
                      <a:pt x="28" y="294"/>
                    </a:lnTo>
                    <a:lnTo>
                      <a:pt x="42" y="281"/>
                    </a:lnTo>
                    <a:lnTo>
                      <a:pt x="56" y="268"/>
                    </a:lnTo>
                    <a:lnTo>
                      <a:pt x="70" y="254"/>
                    </a:lnTo>
                    <a:lnTo>
                      <a:pt x="84" y="240"/>
                    </a:lnTo>
                    <a:lnTo>
                      <a:pt x="99" y="226"/>
                    </a:lnTo>
                    <a:lnTo>
                      <a:pt x="114" y="212"/>
                    </a:lnTo>
                    <a:lnTo>
                      <a:pt x="129" y="198"/>
                    </a:lnTo>
                    <a:lnTo>
                      <a:pt x="144" y="183"/>
                    </a:lnTo>
                    <a:lnTo>
                      <a:pt x="161" y="171"/>
                    </a:lnTo>
                    <a:lnTo>
                      <a:pt x="176" y="156"/>
                    </a:lnTo>
                    <a:lnTo>
                      <a:pt x="193" y="143"/>
                    </a:lnTo>
                    <a:lnTo>
                      <a:pt x="211" y="129"/>
                    </a:lnTo>
                    <a:lnTo>
                      <a:pt x="228" y="117"/>
                    </a:lnTo>
                    <a:lnTo>
                      <a:pt x="246" y="103"/>
                    </a:lnTo>
                    <a:lnTo>
                      <a:pt x="263" y="91"/>
                    </a:lnTo>
                    <a:lnTo>
                      <a:pt x="281" y="80"/>
                    </a:lnTo>
                    <a:lnTo>
                      <a:pt x="301" y="69"/>
                    </a:lnTo>
                    <a:lnTo>
                      <a:pt x="319" y="59"/>
                    </a:lnTo>
                    <a:lnTo>
                      <a:pt x="338" y="50"/>
                    </a:lnTo>
                    <a:lnTo>
                      <a:pt x="357" y="40"/>
                    </a:lnTo>
                    <a:lnTo>
                      <a:pt x="377" y="32"/>
                    </a:lnTo>
                    <a:lnTo>
                      <a:pt x="397" y="24"/>
                    </a:lnTo>
                    <a:lnTo>
                      <a:pt x="417" y="18"/>
                    </a:lnTo>
                    <a:lnTo>
                      <a:pt x="439" y="13"/>
                    </a:lnTo>
                    <a:lnTo>
                      <a:pt x="459" y="8"/>
                    </a:lnTo>
                    <a:lnTo>
                      <a:pt x="481" y="5"/>
                    </a:lnTo>
                    <a:lnTo>
                      <a:pt x="503" y="3"/>
                    </a:lnTo>
                    <a:lnTo>
                      <a:pt x="525" y="1"/>
                    </a:lnTo>
                    <a:lnTo>
                      <a:pt x="547" y="3"/>
                    </a:lnTo>
                    <a:lnTo>
                      <a:pt x="57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2" name="Freeform 260">
                <a:extLst>
                  <a:ext uri="{FF2B5EF4-FFF2-40B4-BE49-F238E27FC236}">
                    <a16:creationId xmlns:a16="http://schemas.microsoft.com/office/drawing/2014/main" id="{BF224DE8-8516-4609-AC38-948339A06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147"/>
                <a:ext cx="415" cy="170"/>
              </a:xfrm>
              <a:custGeom>
                <a:avLst/>
                <a:gdLst>
                  <a:gd name="T0" fmla="*/ 582 w 1244"/>
                  <a:gd name="T1" fmla="*/ 67 h 510"/>
                  <a:gd name="T2" fmla="*/ 511 w 1244"/>
                  <a:gd name="T3" fmla="*/ 79 h 510"/>
                  <a:gd name="T4" fmla="*/ 441 w 1244"/>
                  <a:gd name="T5" fmla="*/ 97 h 510"/>
                  <a:gd name="T6" fmla="*/ 369 w 1244"/>
                  <a:gd name="T7" fmla="*/ 120 h 510"/>
                  <a:gd name="T8" fmla="*/ 298 w 1244"/>
                  <a:gd name="T9" fmla="*/ 152 h 510"/>
                  <a:gd name="T10" fmla="*/ 232 w 1244"/>
                  <a:gd name="T11" fmla="*/ 190 h 510"/>
                  <a:gd name="T12" fmla="*/ 171 w 1244"/>
                  <a:gd name="T13" fmla="*/ 236 h 510"/>
                  <a:gd name="T14" fmla="*/ 117 w 1244"/>
                  <a:gd name="T15" fmla="*/ 291 h 510"/>
                  <a:gd name="T16" fmla="*/ 73 w 1244"/>
                  <a:gd name="T17" fmla="*/ 328 h 510"/>
                  <a:gd name="T18" fmla="*/ 45 w 1244"/>
                  <a:gd name="T19" fmla="*/ 356 h 510"/>
                  <a:gd name="T20" fmla="*/ 30 w 1244"/>
                  <a:gd name="T21" fmla="*/ 387 h 510"/>
                  <a:gd name="T22" fmla="*/ 20 w 1244"/>
                  <a:gd name="T23" fmla="*/ 425 h 510"/>
                  <a:gd name="T24" fmla="*/ 18 w 1244"/>
                  <a:gd name="T25" fmla="*/ 467 h 510"/>
                  <a:gd name="T26" fmla="*/ 25 w 1244"/>
                  <a:gd name="T27" fmla="*/ 502 h 510"/>
                  <a:gd name="T28" fmla="*/ 17 w 1244"/>
                  <a:gd name="T29" fmla="*/ 473 h 510"/>
                  <a:gd name="T30" fmla="*/ 9 w 1244"/>
                  <a:gd name="T31" fmla="*/ 436 h 510"/>
                  <a:gd name="T32" fmla="*/ 5 w 1244"/>
                  <a:gd name="T33" fmla="*/ 403 h 510"/>
                  <a:gd name="T34" fmla="*/ 1 w 1244"/>
                  <a:gd name="T35" fmla="*/ 366 h 510"/>
                  <a:gd name="T36" fmla="*/ 7 w 1244"/>
                  <a:gd name="T37" fmla="*/ 332 h 510"/>
                  <a:gd name="T38" fmla="*/ 30 w 1244"/>
                  <a:gd name="T39" fmla="*/ 299 h 510"/>
                  <a:gd name="T40" fmla="*/ 69 w 1244"/>
                  <a:gd name="T41" fmla="*/ 271 h 510"/>
                  <a:gd name="T42" fmla="*/ 107 w 1244"/>
                  <a:gd name="T43" fmla="*/ 248 h 510"/>
                  <a:gd name="T44" fmla="*/ 144 w 1244"/>
                  <a:gd name="T45" fmla="*/ 201 h 510"/>
                  <a:gd name="T46" fmla="*/ 200 w 1244"/>
                  <a:gd name="T47" fmla="*/ 150 h 510"/>
                  <a:gd name="T48" fmla="*/ 267 w 1244"/>
                  <a:gd name="T49" fmla="*/ 107 h 510"/>
                  <a:gd name="T50" fmla="*/ 343 w 1244"/>
                  <a:gd name="T51" fmla="*/ 71 h 510"/>
                  <a:gd name="T52" fmla="*/ 422 w 1244"/>
                  <a:gd name="T53" fmla="*/ 43 h 510"/>
                  <a:gd name="T54" fmla="*/ 497 w 1244"/>
                  <a:gd name="T55" fmla="*/ 23 h 510"/>
                  <a:gd name="T56" fmla="*/ 565 w 1244"/>
                  <a:gd name="T57" fmla="*/ 8 h 510"/>
                  <a:gd name="T58" fmla="*/ 625 w 1244"/>
                  <a:gd name="T59" fmla="*/ 3 h 510"/>
                  <a:gd name="T60" fmla="*/ 708 w 1244"/>
                  <a:gd name="T61" fmla="*/ 3 h 510"/>
                  <a:gd name="T62" fmla="*/ 797 w 1244"/>
                  <a:gd name="T63" fmla="*/ 18 h 510"/>
                  <a:gd name="T64" fmla="*/ 883 w 1244"/>
                  <a:gd name="T65" fmla="*/ 49 h 510"/>
                  <a:gd name="T66" fmla="*/ 962 w 1244"/>
                  <a:gd name="T67" fmla="*/ 90 h 510"/>
                  <a:gd name="T68" fmla="*/ 1034 w 1244"/>
                  <a:gd name="T69" fmla="*/ 139 h 510"/>
                  <a:gd name="T70" fmla="*/ 1099 w 1244"/>
                  <a:gd name="T71" fmla="*/ 194 h 510"/>
                  <a:gd name="T72" fmla="*/ 1157 w 1244"/>
                  <a:gd name="T73" fmla="*/ 254 h 510"/>
                  <a:gd name="T74" fmla="*/ 1207 w 1244"/>
                  <a:gd name="T75" fmla="*/ 314 h 510"/>
                  <a:gd name="T76" fmla="*/ 1235 w 1244"/>
                  <a:gd name="T77" fmla="*/ 365 h 510"/>
                  <a:gd name="T78" fmla="*/ 1244 w 1244"/>
                  <a:gd name="T79" fmla="*/ 416 h 510"/>
                  <a:gd name="T80" fmla="*/ 1239 w 1244"/>
                  <a:gd name="T81" fmla="*/ 462 h 510"/>
                  <a:gd name="T82" fmla="*/ 1227 w 1244"/>
                  <a:gd name="T83" fmla="*/ 492 h 510"/>
                  <a:gd name="T84" fmla="*/ 1225 w 1244"/>
                  <a:gd name="T85" fmla="*/ 473 h 510"/>
                  <a:gd name="T86" fmla="*/ 1222 w 1244"/>
                  <a:gd name="T87" fmla="*/ 440 h 510"/>
                  <a:gd name="T88" fmla="*/ 1212 w 1244"/>
                  <a:gd name="T89" fmla="*/ 404 h 510"/>
                  <a:gd name="T90" fmla="*/ 1194 w 1244"/>
                  <a:gd name="T91" fmla="*/ 368 h 510"/>
                  <a:gd name="T92" fmla="*/ 1163 w 1244"/>
                  <a:gd name="T93" fmla="*/ 328 h 510"/>
                  <a:gd name="T94" fmla="*/ 1112 w 1244"/>
                  <a:gd name="T95" fmla="*/ 275 h 510"/>
                  <a:gd name="T96" fmla="*/ 1049 w 1244"/>
                  <a:gd name="T97" fmla="*/ 220 h 510"/>
                  <a:gd name="T98" fmla="*/ 973 w 1244"/>
                  <a:gd name="T99" fmla="*/ 166 h 510"/>
                  <a:gd name="T100" fmla="*/ 892 w 1244"/>
                  <a:gd name="T101" fmla="*/ 117 h 510"/>
                  <a:gd name="T102" fmla="*/ 809 w 1244"/>
                  <a:gd name="T103" fmla="*/ 79 h 510"/>
                  <a:gd name="T104" fmla="*/ 727 w 1244"/>
                  <a:gd name="T105" fmla="*/ 58 h 510"/>
                  <a:gd name="T106" fmla="*/ 649 w 1244"/>
                  <a:gd name="T107" fmla="*/ 5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44" h="510">
                    <a:moveTo>
                      <a:pt x="631" y="61"/>
                    </a:moveTo>
                    <a:lnTo>
                      <a:pt x="615" y="62"/>
                    </a:lnTo>
                    <a:lnTo>
                      <a:pt x="599" y="64"/>
                    </a:lnTo>
                    <a:lnTo>
                      <a:pt x="582" y="67"/>
                    </a:lnTo>
                    <a:lnTo>
                      <a:pt x="564" y="70"/>
                    </a:lnTo>
                    <a:lnTo>
                      <a:pt x="547" y="72"/>
                    </a:lnTo>
                    <a:lnTo>
                      <a:pt x="529" y="74"/>
                    </a:lnTo>
                    <a:lnTo>
                      <a:pt x="511" y="79"/>
                    </a:lnTo>
                    <a:lnTo>
                      <a:pt x="495" y="82"/>
                    </a:lnTo>
                    <a:lnTo>
                      <a:pt x="477" y="87"/>
                    </a:lnTo>
                    <a:lnTo>
                      <a:pt x="459" y="90"/>
                    </a:lnTo>
                    <a:lnTo>
                      <a:pt x="441" y="97"/>
                    </a:lnTo>
                    <a:lnTo>
                      <a:pt x="423" y="101"/>
                    </a:lnTo>
                    <a:lnTo>
                      <a:pt x="404" y="107"/>
                    </a:lnTo>
                    <a:lnTo>
                      <a:pt x="387" y="114"/>
                    </a:lnTo>
                    <a:lnTo>
                      <a:pt x="369" y="120"/>
                    </a:lnTo>
                    <a:lnTo>
                      <a:pt x="351" y="127"/>
                    </a:lnTo>
                    <a:lnTo>
                      <a:pt x="334" y="135"/>
                    </a:lnTo>
                    <a:lnTo>
                      <a:pt x="316" y="143"/>
                    </a:lnTo>
                    <a:lnTo>
                      <a:pt x="298" y="152"/>
                    </a:lnTo>
                    <a:lnTo>
                      <a:pt x="282" y="160"/>
                    </a:lnTo>
                    <a:lnTo>
                      <a:pt x="265" y="170"/>
                    </a:lnTo>
                    <a:lnTo>
                      <a:pt x="249" y="180"/>
                    </a:lnTo>
                    <a:lnTo>
                      <a:pt x="232" y="190"/>
                    </a:lnTo>
                    <a:lnTo>
                      <a:pt x="218" y="201"/>
                    </a:lnTo>
                    <a:lnTo>
                      <a:pt x="201" y="212"/>
                    </a:lnTo>
                    <a:lnTo>
                      <a:pt x="186" y="224"/>
                    </a:lnTo>
                    <a:lnTo>
                      <a:pt x="171" y="236"/>
                    </a:lnTo>
                    <a:lnTo>
                      <a:pt x="156" y="249"/>
                    </a:lnTo>
                    <a:lnTo>
                      <a:pt x="144" y="263"/>
                    </a:lnTo>
                    <a:lnTo>
                      <a:pt x="130" y="277"/>
                    </a:lnTo>
                    <a:lnTo>
                      <a:pt x="117" y="291"/>
                    </a:lnTo>
                    <a:lnTo>
                      <a:pt x="104" y="308"/>
                    </a:lnTo>
                    <a:lnTo>
                      <a:pt x="93" y="313"/>
                    </a:lnTo>
                    <a:lnTo>
                      <a:pt x="82" y="321"/>
                    </a:lnTo>
                    <a:lnTo>
                      <a:pt x="73" y="328"/>
                    </a:lnTo>
                    <a:lnTo>
                      <a:pt x="64" y="335"/>
                    </a:lnTo>
                    <a:lnTo>
                      <a:pt x="57" y="342"/>
                    </a:lnTo>
                    <a:lnTo>
                      <a:pt x="49" y="348"/>
                    </a:lnTo>
                    <a:lnTo>
                      <a:pt x="45" y="356"/>
                    </a:lnTo>
                    <a:lnTo>
                      <a:pt x="39" y="364"/>
                    </a:lnTo>
                    <a:lnTo>
                      <a:pt x="36" y="371"/>
                    </a:lnTo>
                    <a:lnTo>
                      <a:pt x="34" y="378"/>
                    </a:lnTo>
                    <a:lnTo>
                      <a:pt x="30" y="387"/>
                    </a:lnTo>
                    <a:lnTo>
                      <a:pt x="27" y="395"/>
                    </a:lnTo>
                    <a:lnTo>
                      <a:pt x="25" y="405"/>
                    </a:lnTo>
                    <a:lnTo>
                      <a:pt x="23" y="415"/>
                    </a:lnTo>
                    <a:lnTo>
                      <a:pt x="20" y="425"/>
                    </a:lnTo>
                    <a:lnTo>
                      <a:pt x="19" y="436"/>
                    </a:lnTo>
                    <a:lnTo>
                      <a:pt x="18" y="447"/>
                    </a:lnTo>
                    <a:lnTo>
                      <a:pt x="18" y="457"/>
                    </a:lnTo>
                    <a:lnTo>
                      <a:pt x="18" y="467"/>
                    </a:lnTo>
                    <a:lnTo>
                      <a:pt x="18" y="477"/>
                    </a:lnTo>
                    <a:lnTo>
                      <a:pt x="19" y="486"/>
                    </a:lnTo>
                    <a:lnTo>
                      <a:pt x="21" y="495"/>
                    </a:lnTo>
                    <a:lnTo>
                      <a:pt x="25" y="502"/>
                    </a:lnTo>
                    <a:lnTo>
                      <a:pt x="27" y="510"/>
                    </a:lnTo>
                    <a:lnTo>
                      <a:pt x="24" y="497"/>
                    </a:lnTo>
                    <a:lnTo>
                      <a:pt x="20" y="485"/>
                    </a:lnTo>
                    <a:lnTo>
                      <a:pt x="17" y="473"/>
                    </a:lnTo>
                    <a:lnTo>
                      <a:pt x="16" y="462"/>
                    </a:lnTo>
                    <a:lnTo>
                      <a:pt x="12" y="454"/>
                    </a:lnTo>
                    <a:lnTo>
                      <a:pt x="10" y="445"/>
                    </a:lnTo>
                    <a:lnTo>
                      <a:pt x="9" y="436"/>
                    </a:lnTo>
                    <a:lnTo>
                      <a:pt x="7" y="428"/>
                    </a:lnTo>
                    <a:lnTo>
                      <a:pt x="7" y="420"/>
                    </a:lnTo>
                    <a:lnTo>
                      <a:pt x="6" y="412"/>
                    </a:lnTo>
                    <a:lnTo>
                      <a:pt x="5" y="403"/>
                    </a:lnTo>
                    <a:lnTo>
                      <a:pt x="5" y="395"/>
                    </a:lnTo>
                    <a:lnTo>
                      <a:pt x="3" y="385"/>
                    </a:lnTo>
                    <a:lnTo>
                      <a:pt x="1" y="376"/>
                    </a:lnTo>
                    <a:lnTo>
                      <a:pt x="1" y="366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2" y="340"/>
                    </a:lnTo>
                    <a:lnTo>
                      <a:pt x="7" y="332"/>
                    </a:lnTo>
                    <a:lnTo>
                      <a:pt x="10" y="323"/>
                    </a:lnTo>
                    <a:lnTo>
                      <a:pt x="17" y="316"/>
                    </a:lnTo>
                    <a:lnTo>
                      <a:pt x="24" y="308"/>
                    </a:lnTo>
                    <a:lnTo>
                      <a:pt x="30" y="299"/>
                    </a:lnTo>
                    <a:lnTo>
                      <a:pt x="38" y="291"/>
                    </a:lnTo>
                    <a:lnTo>
                      <a:pt x="47" y="284"/>
                    </a:lnTo>
                    <a:lnTo>
                      <a:pt x="57" y="277"/>
                    </a:lnTo>
                    <a:lnTo>
                      <a:pt x="69" y="271"/>
                    </a:lnTo>
                    <a:lnTo>
                      <a:pt x="80" y="264"/>
                    </a:lnTo>
                    <a:lnTo>
                      <a:pt x="91" y="259"/>
                    </a:lnTo>
                    <a:lnTo>
                      <a:pt x="100" y="254"/>
                    </a:lnTo>
                    <a:lnTo>
                      <a:pt x="107" y="248"/>
                    </a:lnTo>
                    <a:lnTo>
                      <a:pt x="111" y="244"/>
                    </a:lnTo>
                    <a:lnTo>
                      <a:pt x="121" y="229"/>
                    </a:lnTo>
                    <a:lnTo>
                      <a:pt x="131" y="215"/>
                    </a:lnTo>
                    <a:lnTo>
                      <a:pt x="144" y="201"/>
                    </a:lnTo>
                    <a:lnTo>
                      <a:pt x="156" y="188"/>
                    </a:lnTo>
                    <a:lnTo>
                      <a:pt x="169" y="175"/>
                    </a:lnTo>
                    <a:lnTo>
                      <a:pt x="184" y="162"/>
                    </a:lnTo>
                    <a:lnTo>
                      <a:pt x="200" y="150"/>
                    </a:lnTo>
                    <a:lnTo>
                      <a:pt x="215" y="138"/>
                    </a:lnTo>
                    <a:lnTo>
                      <a:pt x="232" y="128"/>
                    </a:lnTo>
                    <a:lnTo>
                      <a:pt x="250" y="117"/>
                    </a:lnTo>
                    <a:lnTo>
                      <a:pt x="267" y="107"/>
                    </a:lnTo>
                    <a:lnTo>
                      <a:pt x="286" y="98"/>
                    </a:lnTo>
                    <a:lnTo>
                      <a:pt x="305" y="88"/>
                    </a:lnTo>
                    <a:lnTo>
                      <a:pt x="324" y="80"/>
                    </a:lnTo>
                    <a:lnTo>
                      <a:pt x="343" y="71"/>
                    </a:lnTo>
                    <a:lnTo>
                      <a:pt x="362" y="63"/>
                    </a:lnTo>
                    <a:lnTo>
                      <a:pt x="381" y="55"/>
                    </a:lnTo>
                    <a:lnTo>
                      <a:pt x="402" y="50"/>
                    </a:lnTo>
                    <a:lnTo>
                      <a:pt x="422" y="43"/>
                    </a:lnTo>
                    <a:lnTo>
                      <a:pt x="440" y="37"/>
                    </a:lnTo>
                    <a:lnTo>
                      <a:pt x="460" y="32"/>
                    </a:lnTo>
                    <a:lnTo>
                      <a:pt x="478" y="26"/>
                    </a:lnTo>
                    <a:lnTo>
                      <a:pt x="497" y="23"/>
                    </a:lnTo>
                    <a:lnTo>
                      <a:pt x="515" y="17"/>
                    </a:lnTo>
                    <a:lnTo>
                      <a:pt x="533" y="14"/>
                    </a:lnTo>
                    <a:lnTo>
                      <a:pt x="550" y="10"/>
                    </a:lnTo>
                    <a:lnTo>
                      <a:pt x="565" y="8"/>
                    </a:lnTo>
                    <a:lnTo>
                      <a:pt x="582" y="6"/>
                    </a:lnTo>
                    <a:lnTo>
                      <a:pt x="597" y="4"/>
                    </a:lnTo>
                    <a:lnTo>
                      <a:pt x="611" y="3"/>
                    </a:lnTo>
                    <a:lnTo>
                      <a:pt x="625" y="3"/>
                    </a:lnTo>
                    <a:lnTo>
                      <a:pt x="636" y="1"/>
                    </a:lnTo>
                    <a:lnTo>
                      <a:pt x="661" y="0"/>
                    </a:lnTo>
                    <a:lnTo>
                      <a:pt x="684" y="1"/>
                    </a:lnTo>
                    <a:lnTo>
                      <a:pt x="708" y="3"/>
                    </a:lnTo>
                    <a:lnTo>
                      <a:pt x="731" y="5"/>
                    </a:lnTo>
                    <a:lnTo>
                      <a:pt x="754" y="8"/>
                    </a:lnTo>
                    <a:lnTo>
                      <a:pt x="776" y="13"/>
                    </a:lnTo>
                    <a:lnTo>
                      <a:pt x="797" y="18"/>
                    </a:lnTo>
                    <a:lnTo>
                      <a:pt x="820" y="25"/>
                    </a:lnTo>
                    <a:lnTo>
                      <a:pt x="841" y="33"/>
                    </a:lnTo>
                    <a:lnTo>
                      <a:pt x="862" y="41"/>
                    </a:lnTo>
                    <a:lnTo>
                      <a:pt x="883" y="49"/>
                    </a:lnTo>
                    <a:lnTo>
                      <a:pt x="903" y="58"/>
                    </a:lnTo>
                    <a:lnTo>
                      <a:pt x="923" y="68"/>
                    </a:lnTo>
                    <a:lnTo>
                      <a:pt x="943" y="79"/>
                    </a:lnTo>
                    <a:lnTo>
                      <a:pt x="962" y="90"/>
                    </a:lnTo>
                    <a:lnTo>
                      <a:pt x="981" y="101"/>
                    </a:lnTo>
                    <a:lnTo>
                      <a:pt x="999" y="114"/>
                    </a:lnTo>
                    <a:lnTo>
                      <a:pt x="1017" y="127"/>
                    </a:lnTo>
                    <a:lnTo>
                      <a:pt x="1034" y="139"/>
                    </a:lnTo>
                    <a:lnTo>
                      <a:pt x="1052" y="153"/>
                    </a:lnTo>
                    <a:lnTo>
                      <a:pt x="1068" y="166"/>
                    </a:lnTo>
                    <a:lnTo>
                      <a:pt x="1083" y="180"/>
                    </a:lnTo>
                    <a:lnTo>
                      <a:pt x="1099" y="194"/>
                    </a:lnTo>
                    <a:lnTo>
                      <a:pt x="1115" y="209"/>
                    </a:lnTo>
                    <a:lnTo>
                      <a:pt x="1129" y="224"/>
                    </a:lnTo>
                    <a:lnTo>
                      <a:pt x="1144" y="239"/>
                    </a:lnTo>
                    <a:lnTo>
                      <a:pt x="1157" y="254"/>
                    </a:lnTo>
                    <a:lnTo>
                      <a:pt x="1170" y="270"/>
                    </a:lnTo>
                    <a:lnTo>
                      <a:pt x="1183" y="284"/>
                    </a:lnTo>
                    <a:lnTo>
                      <a:pt x="1194" y="300"/>
                    </a:lnTo>
                    <a:lnTo>
                      <a:pt x="1207" y="314"/>
                    </a:lnTo>
                    <a:lnTo>
                      <a:pt x="1218" y="329"/>
                    </a:lnTo>
                    <a:lnTo>
                      <a:pt x="1223" y="340"/>
                    </a:lnTo>
                    <a:lnTo>
                      <a:pt x="1230" y="353"/>
                    </a:lnTo>
                    <a:lnTo>
                      <a:pt x="1235" y="365"/>
                    </a:lnTo>
                    <a:lnTo>
                      <a:pt x="1238" y="377"/>
                    </a:lnTo>
                    <a:lnTo>
                      <a:pt x="1241" y="391"/>
                    </a:lnTo>
                    <a:lnTo>
                      <a:pt x="1243" y="403"/>
                    </a:lnTo>
                    <a:lnTo>
                      <a:pt x="1244" y="416"/>
                    </a:lnTo>
                    <a:lnTo>
                      <a:pt x="1244" y="429"/>
                    </a:lnTo>
                    <a:lnTo>
                      <a:pt x="1243" y="441"/>
                    </a:lnTo>
                    <a:lnTo>
                      <a:pt x="1241" y="452"/>
                    </a:lnTo>
                    <a:lnTo>
                      <a:pt x="1239" y="462"/>
                    </a:lnTo>
                    <a:lnTo>
                      <a:pt x="1237" y="471"/>
                    </a:lnTo>
                    <a:lnTo>
                      <a:pt x="1234" y="479"/>
                    </a:lnTo>
                    <a:lnTo>
                      <a:pt x="1231" y="486"/>
                    </a:lnTo>
                    <a:lnTo>
                      <a:pt x="1227" y="492"/>
                    </a:lnTo>
                    <a:lnTo>
                      <a:pt x="1223" y="494"/>
                    </a:lnTo>
                    <a:lnTo>
                      <a:pt x="1223" y="487"/>
                    </a:lnTo>
                    <a:lnTo>
                      <a:pt x="1225" y="480"/>
                    </a:lnTo>
                    <a:lnTo>
                      <a:pt x="1225" y="473"/>
                    </a:lnTo>
                    <a:lnTo>
                      <a:pt x="1225" y="465"/>
                    </a:lnTo>
                    <a:lnTo>
                      <a:pt x="1223" y="457"/>
                    </a:lnTo>
                    <a:lnTo>
                      <a:pt x="1223" y="448"/>
                    </a:lnTo>
                    <a:lnTo>
                      <a:pt x="1222" y="440"/>
                    </a:lnTo>
                    <a:lnTo>
                      <a:pt x="1220" y="432"/>
                    </a:lnTo>
                    <a:lnTo>
                      <a:pt x="1218" y="422"/>
                    </a:lnTo>
                    <a:lnTo>
                      <a:pt x="1214" y="413"/>
                    </a:lnTo>
                    <a:lnTo>
                      <a:pt x="1212" y="404"/>
                    </a:lnTo>
                    <a:lnTo>
                      <a:pt x="1208" y="395"/>
                    </a:lnTo>
                    <a:lnTo>
                      <a:pt x="1203" y="386"/>
                    </a:lnTo>
                    <a:lnTo>
                      <a:pt x="1199" y="377"/>
                    </a:lnTo>
                    <a:lnTo>
                      <a:pt x="1194" y="368"/>
                    </a:lnTo>
                    <a:lnTo>
                      <a:pt x="1189" y="359"/>
                    </a:lnTo>
                    <a:lnTo>
                      <a:pt x="1180" y="349"/>
                    </a:lnTo>
                    <a:lnTo>
                      <a:pt x="1172" y="338"/>
                    </a:lnTo>
                    <a:lnTo>
                      <a:pt x="1163" y="328"/>
                    </a:lnTo>
                    <a:lnTo>
                      <a:pt x="1152" y="316"/>
                    </a:lnTo>
                    <a:lnTo>
                      <a:pt x="1139" y="302"/>
                    </a:lnTo>
                    <a:lnTo>
                      <a:pt x="1127" y="289"/>
                    </a:lnTo>
                    <a:lnTo>
                      <a:pt x="1112" y="275"/>
                    </a:lnTo>
                    <a:lnTo>
                      <a:pt x="1098" y="262"/>
                    </a:lnTo>
                    <a:lnTo>
                      <a:pt x="1082" y="248"/>
                    </a:lnTo>
                    <a:lnTo>
                      <a:pt x="1065" y="234"/>
                    </a:lnTo>
                    <a:lnTo>
                      <a:pt x="1049" y="220"/>
                    </a:lnTo>
                    <a:lnTo>
                      <a:pt x="1031" y="206"/>
                    </a:lnTo>
                    <a:lnTo>
                      <a:pt x="1012" y="192"/>
                    </a:lnTo>
                    <a:lnTo>
                      <a:pt x="994" y="179"/>
                    </a:lnTo>
                    <a:lnTo>
                      <a:pt x="973" y="166"/>
                    </a:lnTo>
                    <a:lnTo>
                      <a:pt x="954" y="152"/>
                    </a:lnTo>
                    <a:lnTo>
                      <a:pt x="934" y="139"/>
                    </a:lnTo>
                    <a:lnTo>
                      <a:pt x="913" y="128"/>
                    </a:lnTo>
                    <a:lnTo>
                      <a:pt x="892" y="117"/>
                    </a:lnTo>
                    <a:lnTo>
                      <a:pt x="870" y="106"/>
                    </a:lnTo>
                    <a:lnTo>
                      <a:pt x="850" y="96"/>
                    </a:lnTo>
                    <a:lnTo>
                      <a:pt x="830" y="87"/>
                    </a:lnTo>
                    <a:lnTo>
                      <a:pt x="809" y="79"/>
                    </a:lnTo>
                    <a:lnTo>
                      <a:pt x="787" y="71"/>
                    </a:lnTo>
                    <a:lnTo>
                      <a:pt x="767" y="65"/>
                    </a:lnTo>
                    <a:lnTo>
                      <a:pt x="746" y="61"/>
                    </a:lnTo>
                    <a:lnTo>
                      <a:pt x="727" y="58"/>
                    </a:lnTo>
                    <a:lnTo>
                      <a:pt x="707" y="55"/>
                    </a:lnTo>
                    <a:lnTo>
                      <a:pt x="687" y="54"/>
                    </a:lnTo>
                    <a:lnTo>
                      <a:pt x="668" y="55"/>
                    </a:lnTo>
                    <a:lnTo>
                      <a:pt x="649" y="58"/>
                    </a:lnTo>
                    <a:lnTo>
                      <a:pt x="63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3" name="Freeform 261">
                <a:extLst>
                  <a:ext uri="{FF2B5EF4-FFF2-40B4-BE49-F238E27FC236}">
                    <a16:creationId xmlns:a16="http://schemas.microsoft.com/office/drawing/2014/main" id="{F8C7F042-0CA6-4C18-A17F-F8144F69D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168"/>
                <a:ext cx="175" cy="82"/>
              </a:xfrm>
              <a:custGeom>
                <a:avLst/>
                <a:gdLst>
                  <a:gd name="T0" fmla="*/ 14 w 527"/>
                  <a:gd name="T1" fmla="*/ 231 h 247"/>
                  <a:gd name="T2" fmla="*/ 41 w 527"/>
                  <a:gd name="T3" fmla="*/ 203 h 247"/>
                  <a:gd name="T4" fmla="*/ 68 w 527"/>
                  <a:gd name="T5" fmla="*/ 176 h 247"/>
                  <a:gd name="T6" fmla="*/ 98 w 527"/>
                  <a:gd name="T7" fmla="*/ 152 h 247"/>
                  <a:gd name="T8" fmla="*/ 129 w 527"/>
                  <a:gd name="T9" fmla="*/ 130 h 247"/>
                  <a:gd name="T10" fmla="*/ 162 w 527"/>
                  <a:gd name="T11" fmla="*/ 110 h 247"/>
                  <a:gd name="T12" fmla="*/ 195 w 527"/>
                  <a:gd name="T13" fmla="*/ 92 h 247"/>
                  <a:gd name="T14" fmla="*/ 230 w 527"/>
                  <a:gd name="T15" fmla="*/ 75 h 247"/>
                  <a:gd name="T16" fmla="*/ 265 w 527"/>
                  <a:gd name="T17" fmla="*/ 60 h 247"/>
                  <a:gd name="T18" fmla="*/ 301 w 527"/>
                  <a:gd name="T19" fmla="*/ 47 h 247"/>
                  <a:gd name="T20" fmla="*/ 337 w 527"/>
                  <a:gd name="T21" fmla="*/ 36 h 247"/>
                  <a:gd name="T22" fmla="*/ 373 w 527"/>
                  <a:gd name="T23" fmla="*/ 27 h 247"/>
                  <a:gd name="T24" fmla="*/ 408 w 527"/>
                  <a:gd name="T25" fmla="*/ 19 h 247"/>
                  <a:gd name="T26" fmla="*/ 443 w 527"/>
                  <a:gd name="T27" fmla="*/ 12 h 247"/>
                  <a:gd name="T28" fmla="*/ 478 w 527"/>
                  <a:gd name="T29" fmla="*/ 7 h 247"/>
                  <a:gd name="T30" fmla="*/ 510 w 527"/>
                  <a:gd name="T31" fmla="*/ 2 h 247"/>
                  <a:gd name="T32" fmla="*/ 527 w 527"/>
                  <a:gd name="T33" fmla="*/ 0 h 247"/>
                  <a:gd name="T34" fmla="*/ 495 w 527"/>
                  <a:gd name="T35" fmla="*/ 3 h 247"/>
                  <a:gd name="T36" fmla="*/ 461 w 527"/>
                  <a:gd name="T37" fmla="*/ 8 h 247"/>
                  <a:gd name="T38" fmla="*/ 425 w 527"/>
                  <a:gd name="T39" fmla="*/ 13 h 247"/>
                  <a:gd name="T40" fmla="*/ 390 w 527"/>
                  <a:gd name="T41" fmla="*/ 20 h 247"/>
                  <a:gd name="T42" fmla="*/ 355 w 527"/>
                  <a:gd name="T43" fmla="*/ 29 h 247"/>
                  <a:gd name="T44" fmla="*/ 319 w 527"/>
                  <a:gd name="T45" fmla="*/ 40 h 247"/>
                  <a:gd name="T46" fmla="*/ 282 w 527"/>
                  <a:gd name="T47" fmla="*/ 53 h 247"/>
                  <a:gd name="T48" fmla="*/ 246 w 527"/>
                  <a:gd name="T49" fmla="*/ 66 h 247"/>
                  <a:gd name="T50" fmla="*/ 212 w 527"/>
                  <a:gd name="T51" fmla="*/ 82 h 247"/>
                  <a:gd name="T52" fmla="*/ 177 w 527"/>
                  <a:gd name="T53" fmla="*/ 99 h 247"/>
                  <a:gd name="T54" fmla="*/ 144 w 527"/>
                  <a:gd name="T55" fmla="*/ 118 h 247"/>
                  <a:gd name="T56" fmla="*/ 112 w 527"/>
                  <a:gd name="T57" fmla="*/ 139 h 247"/>
                  <a:gd name="T58" fmla="*/ 81 w 527"/>
                  <a:gd name="T59" fmla="*/ 163 h 247"/>
                  <a:gd name="T60" fmla="*/ 52 w 527"/>
                  <a:gd name="T61" fmla="*/ 188 h 247"/>
                  <a:gd name="T62" fmla="*/ 25 w 527"/>
                  <a:gd name="T63" fmla="*/ 216 h 247"/>
                  <a:gd name="T64" fmla="*/ 0 w 527"/>
                  <a:gd name="T65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7" h="247">
                    <a:moveTo>
                      <a:pt x="1" y="247"/>
                    </a:moveTo>
                    <a:lnTo>
                      <a:pt x="14" y="231"/>
                    </a:lnTo>
                    <a:lnTo>
                      <a:pt x="26" y="218"/>
                    </a:lnTo>
                    <a:lnTo>
                      <a:pt x="41" y="203"/>
                    </a:lnTo>
                    <a:lnTo>
                      <a:pt x="53" y="189"/>
                    </a:lnTo>
                    <a:lnTo>
                      <a:pt x="68" y="176"/>
                    </a:lnTo>
                    <a:lnTo>
                      <a:pt x="83" y="164"/>
                    </a:lnTo>
                    <a:lnTo>
                      <a:pt x="98" y="152"/>
                    </a:lnTo>
                    <a:lnTo>
                      <a:pt x="114" y="141"/>
                    </a:lnTo>
                    <a:lnTo>
                      <a:pt x="129" y="130"/>
                    </a:lnTo>
                    <a:lnTo>
                      <a:pt x="146" y="120"/>
                    </a:lnTo>
                    <a:lnTo>
                      <a:pt x="162" y="110"/>
                    </a:lnTo>
                    <a:lnTo>
                      <a:pt x="179" y="100"/>
                    </a:lnTo>
                    <a:lnTo>
                      <a:pt x="195" y="92"/>
                    </a:lnTo>
                    <a:lnTo>
                      <a:pt x="212" y="83"/>
                    </a:lnTo>
                    <a:lnTo>
                      <a:pt x="230" y="75"/>
                    </a:lnTo>
                    <a:lnTo>
                      <a:pt x="248" y="67"/>
                    </a:lnTo>
                    <a:lnTo>
                      <a:pt x="265" y="60"/>
                    </a:lnTo>
                    <a:lnTo>
                      <a:pt x="283" y="54"/>
                    </a:lnTo>
                    <a:lnTo>
                      <a:pt x="301" y="47"/>
                    </a:lnTo>
                    <a:lnTo>
                      <a:pt x="319" y="41"/>
                    </a:lnTo>
                    <a:lnTo>
                      <a:pt x="337" y="36"/>
                    </a:lnTo>
                    <a:lnTo>
                      <a:pt x="355" y="30"/>
                    </a:lnTo>
                    <a:lnTo>
                      <a:pt x="373" y="27"/>
                    </a:lnTo>
                    <a:lnTo>
                      <a:pt x="390" y="22"/>
                    </a:lnTo>
                    <a:lnTo>
                      <a:pt x="408" y="19"/>
                    </a:lnTo>
                    <a:lnTo>
                      <a:pt x="425" y="15"/>
                    </a:lnTo>
                    <a:lnTo>
                      <a:pt x="443" y="12"/>
                    </a:lnTo>
                    <a:lnTo>
                      <a:pt x="461" y="10"/>
                    </a:lnTo>
                    <a:lnTo>
                      <a:pt x="478" y="7"/>
                    </a:lnTo>
                    <a:lnTo>
                      <a:pt x="495" y="4"/>
                    </a:lnTo>
                    <a:lnTo>
                      <a:pt x="510" y="2"/>
                    </a:lnTo>
                    <a:lnTo>
                      <a:pt x="527" y="1"/>
                    </a:lnTo>
                    <a:lnTo>
                      <a:pt x="527" y="0"/>
                    </a:lnTo>
                    <a:lnTo>
                      <a:pt x="510" y="1"/>
                    </a:lnTo>
                    <a:lnTo>
                      <a:pt x="495" y="3"/>
                    </a:lnTo>
                    <a:lnTo>
                      <a:pt x="478" y="6"/>
                    </a:lnTo>
                    <a:lnTo>
                      <a:pt x="461" y="8"/>
                    </a:lnTo>
                    <a:lnTo>
                      <a:pt x="443" y="10"/>
                    </a:lnTo>
                    <a:lnTo>
                      <a:pt x="425" y="13"/>
                    </a:lnTo>
                    <a:lnTo>
                      <a:pt x="408" y="18"/>
                    </a:lnTo>
                    <a:lnTo>
                      <a:pt x="390" y="20"/>
                    </a:lnTo>
                    <a:lnTo>
                      <a:pt x="373" y="26"/>
                    </a:lnTo>
                    <a:lnTo>
                      <a:pt x="355" y="29"/>
                    </a:lnTo>
                    <a:lnTo>
                      <a:pt x="337" y="35"/>
                    </a:lnTo>
                    <a:lnTo>
                      <a:pt x="319" y="40"/>
                    </a:lnTo>
                    <a:lnTo>
                      <a:pt x="300" y="46"/>
                    </a:lnTo>
                    <a:lnTo>
                      <a:pt x="282" y="53"/>
                    </a:lnTo>
                    <a:lnTo>
                      <a:pt x="265" y="59"/>
                    </a:lnTo>
                    <a:lnTo>
                      <a:pt x="246" y="66"/>
                    </a:lnTo>
                    <a:lnTo>
                      <a:pt x="229" y="73"/>
                    </a:lnTo>
                    <a:lnTo>
                      <a:pt x="212" y="82"/>
                    </a:lnTo>
                    <a:lnTo>
                      <a:pt x="194" y="90"/>
                    </a:lnTo>
                    <a:lnTo>
                      <a:pt x="177" y="99"/>
                    </a:lnTo>
                    <a:lnTo>
                      <a:pt x="161" y="108"/>
                    </a:lnTo>
                    <a:lnTo>
                      <a:pt x="144" y="118"/>
                    </a:lnTo>
                    <a:lnTo>
                      <a:pt x="128" y="129"/>
                    </a:lnTo>
                    <a:lnTo>
                      <a:pt x="112" y="139"/>
                    </a:lnTo>
                    <a:lnTo>
                      <a:pt x="96" y="151"/>
                    </a:lnTo>
                    <a:lnTo>
                      <a:pt x="81" y="163"/>
                    </a:lnTo>
                    <a:lnTo>
                      <a:pt x="66" y="175"/>
                    </a:lnTo>
                    <a:lnTo>
                      <a:pt x="52" y="188"/>
                    </a:lnTo>
                    <a:lnTo>
                      <a:pt x="38" y="202"/>
                    </a:lnTo>
                    <a:lnTo>
                      <a:pt x="25" y="216"/>
                    </a:lnTo>
                    <a:lnTo>
                      <a:pt x="12" y="230"/>
                    </a:lnTo>
                    <a:lnTo>
                      <a:pt x="0" y="246"/>
                    </a:lnTo>
                    <a:lnTo>
                      <a:pt x="1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4" name="Freeform 262">
                <a:extLst>
                  <a:ext uri="{FF2B5EF4-FFF2-40B4-BE49-F238E27FC236}">
                    <a16:creationId xmlns:a16="http://schemas.microsoft.com/office/drawing/2014/main" id="{4C3E169C-7775-4299-8477-961A8FFF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50"/>
                <a:ext cx="23" cy="19"/>
              </a:xfrm>
              <a:custGeom>
                <a:avLst/>
                <a:gdLst>
                  <a:gd name="T0" fmla="*/ 1 w 67"/>
                  <a:gd name="T1" fmla="*/ 58 h 58"/>
                  <a:gd name="T2" fmla="*/ 7 w 67"/>
                  <a:gd name="T3" fmla="*/ 50 h 58"/>
                  <a:gd name="T4" fmla="*/ 12 w 67"/>
                  <a:gd name="T5" fmla="*/ 42 h 58"/>
                  <a:gd name="T6" fmla="*/ 18 w 67"/>
                  <a:gd name="T7" fmla="*/ 35 h 58"/>
                  <a:gd name="T8" fmla="*/ 26 w 67"/>
                  <a:gd name="T9" fmla="*/ 29 h 58"/>
                  <a:gd name="T10" fmla="*/ 34 w 67"/>
                  <a:gd name="T11" fmla="*/ 22 h 58"/>
                  <a:gd name="T12" fmla="*/ 43 w 67"/>
                  <a:gd name="T13" fmla="*/ 15 h 58"/>
                  <a:gd name="T14" fmla="*/ 55 w 67"/>
                  <a:gd name="T15" fmla="*/ 7 h 58"/>
                  <a:gd name="T16" fmla="*/ 67 w 67"/>
                  <a:gd name="T17" fmla="*/ 2 h 58"/>
                  <a:gd name="T18" fmla="*/ 64 w 67"/>
                  <a:gd name="T19" fmla="*/ 0 h 58"/>
                  <a:gd name="T20" fmla="*/ 53 w 67"/>
                  <a:gd name="T21" fmla="*/ 6 h 58"/>
                  <a:gd name="T22" fmla="*/ 42 w 67"/>
                  <a:gd name="T23" fmla="*/ 14 h 58"/>
                  <a:gd name="T24" fmla="*/ 33 w 67"/>
                  <a:gd name="T25" fmla="*/ 21 h 58"/>
                  <a:gd name="T26" fmla="*/ 24 w 67"/>
                  <a:gd name="T27" fmla="*/ 28 h 58"/>
                  <a:gd name="T28" fmla="*/ 17 w 67"/>
                  <a:gd name="T29" fmla="*/ 34 h 58"/>
                  <a:gd name="T30" fmla="*/ 10 w 67"/>
                  <a:gd name="T31" fmla="*/ 41 h 58"/>
                  <a:gd name="T32" fmla="*/ 5 w 67"/>
                  <a:gd name="T33" fmla="*/ 49 h 58"/>
                  <a:gd name="T34" fmla="*/ 0 w 67"/>
                  <a:gd name="T35" fmla="*/ 57 h 58"/>
                  <a:gd name="T36" fmla="*/ 1 w 67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58">
                    <a:moveTo>
                      <a:pt x="1" y="58"/>
                    </a:moveTo>
                    <a:lnTo>
                      <a:pt x="7" y="50"/>
                    </a:lnTo>
                    <a:lnTo>
                      <a:pt x="12" y="42"/>
                    </a:lnTo>
                    <a:lnTo>
                      <a:pt x="18" y="35"/>
                    </a:lnTo>
                    <a:lnTo>
                      <a:pt x="26" y="29"/>
                    </a:lnTo>
                    <a:lnTo>
                      <a:pt x="34" y="22"/>
                    </a:lnTo>
                    <a:lnTo>
                      <a:pt x="43" y="15"/>
                    </a:lnTo>
                    <a:lnTo>
                      <a:pt x="55" y="7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3" y="6"/>
                    </a:lnTo>
                    <a:lnTo>
                      <a:pt x="42" y="14"/>
                    </a:lnTo>
                    <a:lnTo>
                      <a:pt x="33" y="21"/>
                    </a:lnTo>
                    <a:lnTo>
                      <a:pt x="24" y="28"/>
                    </a:lnTo>
                    <a:lnTo>
                      <a:pt x="17" y="34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0" y="57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5" name="Freeform 263">
                <a:extLst>
                  <a:ext uri="{FF2B5EF4-FFF2-40B4-BE49-F238E27FC236}">
                    <a16:creationId xmlns:a16="http://schemas.microsoft.com/office/drawing/2014/main" id="{68EB00AC-5693-4995-B36D-6340DD063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68"/>
                <a:ext cx="8" cy="49"/>
              </a:xfrm>
              <a:custGeom>
                <a:avLst/>
                <a:gdLst>
                  <a:gd name="T0" fmla="*/ 10 w 23"/>
                  <a:gd name="T1" fmla="*/ 147 h 147"/>
                  <a:gd name="T2" fmla="*/ 10 w 23"/>
                  <a:gd name="T3" fmla="*/ 145 h 147"/>
                  <a:gd name="T4" fmla="*/ 8 w 23"/>
                  <a:gd name="T5" fmla="*/ 138 h 147"/>
                  <a:gd name="T6" fmla="*/ 4 w 23"/>
                  <a:gd name="T7" fmla="*/ 131 h 147"/>
                  <a:gd name="T8" fmla="*/ 3 w 23"/>
                  <a:gd name="T9" fmla="*/ 123 h 147"/>
                  <a:gd name="T10" fmla="*/ 1 w 23"/>
                  <a:gd name="T11" fmla="*/ 113 h 147"/>
                  <a:gd name="T12" fmla="*/ 1 w 23"/>
                  <a:gd name="T13" fmla="*/ 104 h 147"/>
                  <a:gd name="T14" fmla="*/ 1 w 23"/>
                  <a:gd name="T15" fmla="*/ 94 h 147"/>
                  <a:gd name="T16" fmla="*/ 1 w 23"/>
                  <a:gd name="T17" fmla="*/ 84 h 147"/>
                  <a:gd name="T18" fmla="*/ 2 w 23"/>
                  <a:gd name="T19" fmla="*/ 73 h 147"/>
                  <a:gd name="T20" fmla="*/ 4 w 23"/>
                  <a:gd name="T21" fmla="*/ 62 h 147"/>
                  <a:gd name="T22" fmla="*/ 7 w 23"/>
                  <a:gd name="T23" fmla="*/ 52 h 147"/>
                  <a:gd name="T24" fmla="*/ 9 w 23"/>
                  <a:gd name="T25" fmla="*/ 42 h 147"/>
                  <a:gd name="T26" fmla="*/ 10 w 23"/>
                  <a:gd name="T27" fmla="*/ 32 h 147"/>
                  <a:gd name="T28" fmla="*/ 13 w 23"/>
                  <a:gd name="T29" fmla="*/ 23 h 147"/>
                  <a:gd name="T30" fmla="*/ 17 w 23"/>
                  <a:gd name="T31" fmla="*/ 14 h 147"/>
                  <a:gd name="T32" fmla="*/ 20 w 23"/>
                  <a:gd name="T33" fmla="*/ 8 h 147"/>
                  <a:gd name="T34" fmla="*/ 23 w 23"/>
                  <a:gd name="T35" fmla="*/ 1 h 147"/>
                  <a:gd name="T36" fmla="*/ 21 w 23"/>
                  <a:gd name="T37" fmla="*/ 0 h 147"/>
                  <a:gd name="T38" fmla="*/ 18 w 23"/>
                  <a:gd name="T39" fmla="*/ 6 h 147"/>
                  <a:gd name="T40" fmla="*/ 16 w 23"/>
                  <a:gd name="T41" fmla="*/ 14 h 147"/>
                  <a:gd name="T42" fmla="*/ 12 w 23"/>
                  <a:gd name="T43" fmla="*/ 23 h 147"/>
                  <a:gd name="T44" fmla="*/ 10 w 23"/>
                  <a:gd name="T45" fmla="*/ 32 h 147"/>
                  <a:gd name="T46" fmla="*/ 8 w 23"/>
                  <a:gd name="T47" fmla="*/ 42 h 147"/>
                  <a:gd name="T48" fmla="*/ 4 w 23"/>
                  <a:gd name="T49" fmla="*/ 52 h 147"/>
                  <a:gd name="T50" fmla="*/ 2 w 23"/>
                  <a:gd name="T51" fmla="*/ 62 h 147"/>
                  <a:gd name="T52" fmla="*/ 1 w 23"/>
                  <a:gd name="T53" fmla="*/ 73 h 147"/>
                  <a:gd name="T54" fmla="*/ 0 w 23"/>
                  <a:gd name="T55" fmla="*/ 84 h 147"/>
                  <a:gd name="T56" fmla="*/ 0 w 23"/>
                  <a:gd name="T57" fmla="*/ 94 h 147"/>
                  <a:gd name="T58" fmla="*/ 0 w 23"/>
                  <a:gd name="T59" fmla="*/ 104 h 147"/>
                  <a:gd name="T60" fmla="*/ 0 w 23"/>
                  <a:gd name="T61" fmla="*/ 113 h 147"/>
                  <a:gd name="T62" fmla="*/ 1 w 23"/>
                  <a:gd name="T63" fmla="*/ 123 h 147"/>
                  <a:gd name="T64" fmla="*/ 3 w 23"/>
                  <a:gd name="T65" fmla="*/ 131 h 147"/>
                  <a:gd name="T66" fmla="*/ 7 w 23"/>
                  <a:gd name="T67" fmla="*/ 139 h 147"/>
                  <a:gd name="T68" fmla="*/ 10 w 23"/>
                  <a:gd name="T69" fmla="*/ 147 h 147"/>
                  <a:gd name="T70" fmla="*/ 10 w 23"/>
                  <a:gd name="T71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47">
                    <a:moveTo>
                      <a:pt x="10" y="147"/>
                    </a:moveTo>
                    <a:lnTo>
                      <a:pt x="10" y="145"/>
                    </a:lnTo>
                    <a:lnTo>
                      <a:pt x="8" y="138"/>
                    </a:lnTo>
                    <a:lnTo>
                      <a:pt x="4" y="131"/>
                    </a:lnTo>
                    <a:lnTo>
                      <a:pt x="3" y="123"/>
                    </a:lnTo>
                    <a:lnTo>
                      <a:pt x="1" y="113"/>
                    </a:lnTo>
                    <a:lnTo>
                      <a:pt x="1" y="104"/>
                    </a:lnTo>
                    <a:lnTo>
                      <a:pt x="1" y="94"/>
                    </a:lnTo>
                    <a:lnTo>
                      <a:pt x="1" y="84"/>
                    </a:lnTo>
                    <a:lnTo>
                      <a:pt x="2" y="73"/>
                    </a:lnTo>
                    <a:lnTo>
                      <a:pt x="4" y="62"/>
                    </a:lnTo>
                    <a:lnTo>
                      <a:pt x="7" y="52"/>
                    </a:lnTo>
                    <a:lnTo>
                      <a:pt x="9" y="42"/>
                    </a:lnTo>
                    <a:lnTo>
                      <a:pt x="10" y="32"/>
                    </a:lnTo>
                    <a:lnTo>
                      <a:pt x="13" y="23"/>
                    </a:lnTo>
                    <a:lnTo>
                      <a:pt x="17" y="14"/>
                    </a:lnTo>
                    <a:lnTo>
                      <a:pt x="20" y="8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6"/>
                    </a:lnTo>
                    <a:lnTo>
                      <a:pt x="16" y="14"/>
                    </a:lnTo>
                    <a:lnTo>
                      <a:pt x="12" y="23"/>
                    </a:lnTo>
                    <a:lnTo>
                      <a:pt x="10" y="32"/>
                    </a:lnTo>
                    <a:lnTo>
                      <a:pt x="8" y="42"/>
                    </a:lnTo>
                    <a:lnTo>
                      <a:pt x="4" y="52"/>
                    </a:lnTo>
                    <a:lnTo>
                      <a:pt x="2" y="62"/>
                    </a:lnTo>
                    <a:lnTo>
                      <a:pt x="1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3" y="131"/>
                    </a:lnTo>
                    <a:lnTo>
                      <a:pt x="7" y="139"/>
                    </a:lnTo>
                    <a:lnTo>
                      <a:pt x="10" y="147"/>
                    </a:lnTo>
                    <a:lnTo>
                      <a:pt x="10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6" name="Freeform 264">
                <a:extLst>
                  <a:ext uri="{FF2B5EF4-FFF2-40B4-BE49-F238E27FC236}">
                    <a16:creationId xmlns:a16="http://schemas.microsoft.com/office/drawing/2014/main" id="{71C88E96-3087-4202-89E2-2A2535AE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66"/>
                <a:ext cx="10" cy="52"/>
              </a:xfrm>
              <a:custGeom>
                <a:avLst/>
                <a:gdLst>
                  <a:gd name="T0" fmla="*/ 0 w 28"/>
                  <a:gd name="T1" fmla="*/ 0 h 156"/>
                  <a:gd name="T2" fmla="*/ 1 w 28"/>
                  <a:gd name="T3" fmla="*/ 11 h 156"/>
                  <a:gd name="T4" fmla="*/ 1 w 28"/>
                  <a:gd name="T5" fmla="*/ 21 h 156"/>
                  <a:gd name="T6" fmla="*/ 3 w 28"/>
                  <a:gd name="T7" fmla="*/ 31 h 156"/>
                  <a:gd name="T8" fmla="*/ 3 w 28"/>
                  <a:gd name="T9" fmla="*/ 40 h 156"/>
                  <a:gd name="T10" fmla="*/ 5 w 28"/>
                  <a:gd name="T11" fmla="*/ 49 h 156"/>
                  <a:gd name="T12" fmla="*/ 6 w 28"/>
                  <a:gd name="T13" fmla="*/ 57 h 156"/>
                  <a:gd name="T14" fmla="*/ 7 w 28"/>
                  <a:gd name="T15" fmla="*/ 65 h 156"/>
                  <a:gd name="T16" fmla="*/ 7 w 28"/>
                  <a:gd name="T17" fmla="*/ 73 h 156"/>
                  <a:gd name="T18" fmla="*/ 9 w 28"/>
                  <a:gd name="T19" fmla="*/ 82 h 156"/>
                  <a:gd name="T20" fmla="*/ 10 w 28"/>
                  <a:gd name="T21" fmla="*/ 91 h 156"/>
                  <a:gd name="T22" fmla="*/ 12 w 28"/>
                  <a:gd name="T23" fmla="*/ 99 h 156"/>
                  <a:gd name="T24" fmla="*/ 15 w 28"/>
                  <a:gd name="T25" fmla="*/ 109 h 156"/>
                  <a:gd name="T26" fmla="*/ 18 w 28"/>
                  <a:gd name="T27" fmla="*/ 119 h 156"/>
                  <a:gd name="T28" fmla="*/ 20 w 28"/>
                  <a:gd name="T29" fmla="*/ 130 h 156"/>
                  <a:gd name="T30" fmla="*/ 24 w 28"/>
                  <a:gd name="T31" fmla="*/ 142 h 156"/>
                  <a:gd name="T32" fmla="*/ 27 w 28"/>
                  <a:gd name="T33" fmla="*/ 156 h 156"/>
                  <a:gd name="T34" fmla="*/ 28 w 28"/>
                  <a:gd name="T35" fmla="*/ 156 h 156"/>
                  <a:gd name="T36" fmla="*/ 25 w 28"/>
                  <a:gd name="T37" fmla="*/ 142 h 156"/>
                  <a:gd name="T38" fmla="*/ 21 w 28"/>
                  <a:gd name="T39" fmla="*/ 130 h 156"/>
                  <a:gd name="T40" fmla="*/ 18 w 28"/>
                  <a:gd name="T41" fmla="*/ 119 h 156"/>
                  <a:gd name="T42" fmla="*/ 17 w 28"/>
                  <a:gd name="T43" fmla="*/ 109 h 156"/>
                  <a:gd name="T44" fmla="*/ 15 w 28"/>
                  <a:gd name="T45" fmla="*/ 99 h 156"/>
                  <a:gd name="T46" fmla="*/ 12 w 28"/>
                  <a:gd name="T47" fmla="*/ 91 h 156"/>
                  <a:gd name="T48" fmla="*/ 10 w 28"/>
                  <a:gd name="T49" fmla="*/ 82 h 156"/>
                  <a:gd name="T50" fmla="*/ 9 w 28"/>
                  <a:gd name="T51" fmla="*/ 73 h 156"/>
                  <a:gd name="T52" fmla="*/ 8 w 28"/>
                  <a:gd name="T53" fmla="*/ 65 h 156"/>
                  <a:gd name="T54" fmla="*/ 7 w 28"/>
                  <a:gd name="T55" fmla="*/ 57 h 156"/>
                  <a:gd name="T56" fmla="*/ 7 w 28"/>
                  <a:gd name="T57" fmla="*/ 49 h 156"/>
                  <a:gd name="T58" fmla="*/ 6 w 28"/>
                  <a:gd name="T59" fmla="*/ 40 h 156"/>
                  <a:gd name="T60" fmla="*/ 5 w 28"/>
                  <a:gd name="T61" fmla="*/ 31 h 156"/>
                  <a:gd name="T62" fmla="*/ 3 w 28"/>
                  <a:gd name="T63" fmla="*/ 21 h 156"/>
                  <a:gd name="T64" fmla="*/ 2 w 28"/>
                  <a:gd name="T65" fmla="*/ 11 h 156"/>
                  <a:gd name="T66" fmla="*/ 1 w 28"/>
                  <a:gd name="T67" fmla="*/ 0 h 156"/>
                  <a:gd name="T68" fmla="*/ 0 w 28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56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3" y="40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9" y="82"/>
                    </a:lnTo>
                    <a:lnTo>
                      <a:pt x="10" y="91"/>
                    </a:lnTo>
                    <a:lnTo>
                      <a:pt x="12" y="99"/>
                    </a:lnTo>
                    <a:lnTo>
                      <a:pt x="15" y="109"/>
                    </a:lnTo>
                    <a:lnTo>
                      <a:pt x="18" y="119"/>
                    </a:lnTo>
                    <a:lnTo>
                      <a:pt x="20" y="130"/>
                    </a:lnTo>
                    <a:lnTo>
                      <a:pt x="24" y="142"/>
                    </a:lnTo>
                    <a:lnTo>
                      <a:pt x="27" y="156"/>
                    </a:lnTo>
                    <a:lnTo>
                      <a:pt x="28" y="156"/>
                    </a:lnTo>
                    <a:lnTo>
                      <a:pt x="25" y="142"/>
                    </a:lnTo>
                    <a:lnTo>
                      <a:pt x="21" y="130"/>
                    </a:lnTo>
                    <a:lnTo>
                      <a:pt x="18" y="119"/>
                    </a:lnTo>
                    <a:lnTo>
                      <a:pt x="17" y="109"/>
                    </a:lnTo>
                    <a:lnTo>
                      <a:pt x="15" y="99"/>
                    </a:lnTo>
                    <a:lnTo>
                      <a:pt x="12" y="91"/>
                    </a:lnTo>
                    <a:lnTo>
                      <a:pt x="10" y="82"/>
                    </a:lnTo>
                    <a:lnTo>
                      <a:pt x="9" y="73"/>
                    </a:lnTo>
                    <a:lnTo>
                      <a:pt x="8" y="65"/>
                    </a:lnTo>
                    <a:lnTo>
                      <a:pt x="7" y="57"/>
                    </a:lnTo>
                    <a:lnTo>
                      <a:pt x="7" y="49"/>
                    </a:lnTo>
                    <a:lnTo>
                      <a:pt x="6" y="40"/>
                    </a:lnTo>
                    <a:lnTo>
                      <a:pt x="5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7" name="Freeform 265">
                <a:extLst>
                  <a:ext uri="{FF2B5EF4-FFF2-40B4-BE49-F238E27FC236}">
                    <a16:creationId xmlns:a16="http://schemas.microsoft.com/office/drawing/2014/main" id="{337BE471-471C-4E95-8AB9-B64405097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45"/>
                <a:ext cx="13" cy="21"/>
              </a:xfrm>
              <a:custGeom>
                <a:avLst/>
                <a:gdLst>
                  <a:gd name="T0" fmla="*/ 38 w 39"/>
                  <a:gd name="T1" fmla="*/ 0 h 63"/>
                  <a:gd name="T2" fmla="*/ 29 w 39"/>
                  <a:gd name="T3" fmla="*/ 7 h 63"/>
                  <a:gd name="T4" fmla="*/ 24 w 39"/>
                  <a:gd name="T5" fmla="*/ 16 h 63"/>
                  <a:gd name="T6" fmla="*/ 17 w 39"/>
                  <a:gd name="T7" fmla="*/ 24 h 63"/>
                  <a:gd name="T8" fmla="*/ 10 w 39"/>
                  <a:gd name="T9" fmla="*/ 33 h 63"/>
                  <a:gd name="T10" fmla="*/ 7 w 39"/>
                  <a:gd name="T11" fmla="*/ 41 h 63"/>
                  <a:gd name="T12" fmla="*/ 2 w 39"/>
                  <a:gd name="T13" fmla="*/ 49 h 63"/>
                  <a:gd name="T14" fmla="*/ 0 w 39"/>
                  <a:gd name="T15" fmla="*/ 57 h 63"/>
                  <a:gd name="T16" fmla="*/ 0 w 39"/>
                  <a:gd name="T17" fmla="*/ 63 h 63"/>
                  <a:gd name="T18" fmla="*/ 1 w 39"/>
                  <a:gd name="T19" fmla="*/ 63 h 63"/>
                  <a:gd name="T20" fmla="*/ 1 w 39"/>
                  <a:gd name="T21" fmla="*/ 57 h 63"/>
                  <a:gd name="T22" fmla="*/ 3 w 39"/>
                  <a:gd name="T23" fmla="*/ 49 h 63"/>
                  <a:gd name="T24" fmla="*/ 7 w 39"/>
                  <a:gd name="T25" fmla="*/ 43 h 63"/>
                  <a:gd name="T26" fmla="*/ 12 w 39"/>
                  <a:gd name="T27" fmla="*/ 34 h 63"/>
                  <a:gd name="T28" fmla="*/ 18 w 39"/>
                  <a:gd name="T29" fmla="*/ 26 h 63"/>
                  <a:gd name="T30" fmla="*/ 25 w 39"/>
                  <a:gd name="T31" fmla="*/ 17 h 63"/>
                  <a:gd name="T32" fmla="*/ 32 w 39"/>
                  <a:gd name="T33" fmla="*/ 9 h 63"/>
                  <a:gd name="T34" fmla="*/ 39 w 39"/>
                  <a:gd name="T35" fmla="*/ 0 h 63"/>
                  <a:gd name="T36" fmla="*/ 38 w 39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63">
                    <a:moveTo>
                      <a:pt x="38" y="0"/>
                    </a:moveTo>
                    <a:lnTo>
                      <a:pt x="29" y="7"/>
                    </a:lnTo>
                    <a:lnTo>
                      <a:pt x="24" y="16"/>
                    </a:lnTo>
                    <a:lnTo>
                      <a:pt x="17" y="24"/>
                    </a:lnTo>
                    <a:lnTo>
                      <a:pt x="10" y="33"/>
                    </a:lnTo>
                    <a:lnTo>
                      <a:pt x="7" y="41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3" y="49"/>
                    </a:lnTo>
                    <a:lnTo>
                      <a:pt x="7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8" name="Freeform 266">
                <a:extLst>
                  <a:ext uri="{FF2B5EF4-FFF2-40B4-BE49-F238E27FC236}">
                    <a16:creationId xmlns:a16="http://schemas.microsoft.com/office/drawing/2014/main" id="{3EF2B82C-8740-4D9A-9437-8EB33DC43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229"/>
                <a:ext cx="25" cy="15"/>
              </a:xfrm>
              <a:custGeom>
                <a:avLst/>
                <a:gdLst>
                  <a:gd name="T0" fmla="*/ 73 w 74"/>
                  <a:gd name="T1" fmla="*/ 0 h 47"/>
                  <a:gd name="T2" fmla="*/ 68 w 74"/>
                  <a:gd name="T3" fmla="*/ 4 h 47"/>
                  <a:gd name="T4" fmla="*/ 62 w 74"/>
                  <a:gd name="T5" fmla="*/ 9 h 47"/>
                  <a:gd name="T6" fmla="*/ 53 w 74"/>
                  <a:gd name="T7" fmla="*/ 15 h 47"/>
                  <a:gd name="T8" fmla="*/ 42 w 74"/>
                  <a:gd name="T9" fmla="*/ 20 h 47"/>
                  <a:gd name="T10" fmla="*/ 30 w 74"/>
                  <a:gd name="T11" fmla="*/ 27 h 47"/>
                  <a:gd name="T12" fmla="*/ 19 w 74"/>
                  <a:gd name="T13" fmla="*/ 32 h 47"/>
                  <a:gd name="T14" fmla="*/ 9 w 74"/>
                  <a:gd name="T15" fmla="*/ 39 h 47"/>
                  <a:gd name="T16" fmla="*/ 0 w 74"/>
                  <a:gd name="T17" fmla="*/ 47 h 47"/>
                  <a:gd name="T18" fmla="*/ 1 w 74"/>
                  <a:gd name="T19" fmla="*/ 47 h 47"/>
                  <a:gd name="T20" fmla="*/ 10 w 74"/>
                  <a:gd name="T21" fmla="*/ 41 h 47"/>
                  <a:gd name="T22" fmla="*/ 20 w 74"/>
                  <a:gd name="T23" fmla="*/ 35 h 47"/>
                  <a:gd name="T24" fmla="*/ 31 w 74"/>
                  <a:gd name="T25" fmla="*/ 28 h 47"/>
                  <a:gd name="T26" fmla="*/ 44 w 74"/>
                  <a:gd name="T27" fmla="*/ 21 h 47"/>
                  <a:gd name="T28" fmla="*/ 54 w 74"/>
                  <a:gd name="T29" fmla="*/ 17 h 47"/>
                  <a:gd name="T30" fmla="*/ 63 w 74"/>
                  <a:gd name="T31" fmla="*/ 10 h 47"/>
                  <a:gd name="T32" fmla="*/ 71 w 74"/>
                  <a:gd name="T33" fmla="*/ 5 h 47"/>
                  <a:gd name="T34" fmla="*/ 74 w 74"/>
                  <a:gd name="T35" fmla="*/ 1 h 47"/>
                  <a:gd name="T36" fmla="*/ 73 w 74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7">
                    <a:moveTo>
                      <a:pt x="73" y="0"/>
                    </a:moveTo>
                    <a:lnTo>
                      <a:pt x="68" y="4"/>
                    </a:lnTo>
                    <a:lnTo>
                      <a:pt x="62" y="9"/>
                    </a:lnTo>
                    <a:lnTo>
                      <a:pt x="53" y="15"/>
                    </a:lnTo>
                    <a:lnTo>
                      <a:pt x="42" y="20"/>
                    </a:lnTo>
                    <a:lnTo>
                      <a:pt x="30" y="27"/>
                    </a:lnTo>
                    <a:lnTo>
                      <a:pt x="19" y="32"/>
                    </a:lnTo>
                    <a:lnTo>
                      <a:pt x="9" y="39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10" y="41"/>
                    </a:lnTo>
                    <a:lnTo>
                      <a:pt x="20" y="35"/>
                    </a:lnTo>
                    <a:lnTo>
                      <a:pt x="31" y="28"/>
                    </a:lnTo>
                    <a:lnTo>
                      <a:pt x="44" y="21"/>
                    </a:lnTo>
                    <a:lnTo>
                      <a:pt x="54" y="17"/>
                    </a:lnTo>
                    <a:lnTo>
                      <a:pt x="63" y="10"/>
                    </a:lnTo>
                    <a:lnTo>
                      <a:pt x="71" y="5"/>
                    </a:lnTo>
                    <a:lnTo>
                      <a:pt x="74" y="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9" name="Freeform 267">
                <a:extLst>
                  <a:ext uri="{FF2B5EF4-FFF2-40B4-BE49-F238E27FC236}">
                    <a16:creationId xmlns:a16="http://schemas.microsoft.com/office/drawing/2014/main" id="{8B89219A-C6BA-4C5D-B225-668D42AE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148"/>
                <a:ext cx="175" cy="81"/>
              </a:xfrm>
              <a:custGeom>
                <a:avLst/>
                <a:gdLst>
                  <a:gd name="T0" fmla="*/ 515 w 526"/>
                  <a:gd name="T1" fmla="*/ 2 h 245"/>
                  <a:gd name="T2" fmla="*/ 486 w 526"/>
                  <a:gd name="T3" fmla="*/ 4 h 245"/>
                  <a:gd name="T4" fmla="*/ 455 w 526"/>
                  <a:gd name="T5" fmla="*/ 7 h 245"/>
                  <a:gd name="T6" fmla="*/ 422 w 526"/>
                  <a:gd name="T7" fmla="*/ 13 h 245"/>
                  <a:gd name="T8" fmla="*/ 387 w 526"/>
                  <a:gd name="T9" fmla="*/ 22 h 245"/>
                  <a:gd name="T10" fmla="*/ 349 w 526"/>
                  <a:gd name="T11" fmla="*/ 32 h 245"/>
                  <a:gd name="T12" fmla="*/ 311 w 526"/>
                  <a:gd name="T13" fmla="*/ 42 h 245"/>
                  <a:gd name="T14" fmla="*/ 270 w 526"/>
                  <a:gd name="T15" fmla="*/ 55 h 245"/>
                  <a:gd name="T16" fmla="*/ 232 w 526"/>
                  <a:gd name="T17" fmla="*/ 70 h 245"/>
                  <a:gd name="T18" fmla="*/ 194 w 526"/>
                  <a:gd name="T19" fmla="*/ 88 h 245"/>
                  <a:gd name="T20" fmla="*/ 156 w 526"/>
                  <a:gd name="T21" fmla="*/ 107 h 245"/>
                  <a:gd name="T22" fmla="*/ 121 w 526"/>
                  <a:gd name="T23" fmla="*/ 128 h 245"/>
                  <a:gd name="T24" fmla="*/ 89 w 526"/>
                  <a:gd name="T25" fmla="*/ 150 h 245"/>
                  <a:gd name="T26" fmla="*/ 58 w 526"/>
                  <a:gd name="T27" fmla="*/ 175 h 245"/>
                  <a:gd name="T28" fmla="*/ 33 w 526"/>
                  <a:gd name="T29" fmla="*/ 201 h 245"/>
                  <a:gd name="T30" fmla="*/ 10 w 526"/>
                  <a:gd name="T31" fmla="*/ 229 h 245"/>
                  <a:gd name="T32" fmla="*/ 1 w 526"/>
                  <a:gd name="T33" fmla="*/ 245 h 245"/>
                  <a:gd name="T34" fmla="*/ 21 w 526"/>
                  <a:gd name="T35" fmla="*/ 216 h 245"/>
                  <a:gd name="T36" fmla="*/ 46 w 526"/>
                  <a:gd name="T37" fmla="*/ 189 h 245"/>
                  <a:gd name="T38" fmla="*/ 74 w 526"/>
                  <a:gd name="T39" fmla="*/ 163 h 245"/>
                  <a:gd name="T40" fmla="*/ 107 w 526"/>
                  <a:gd name="T41" fmla="*/ 140 h 245"/>
                  <a:gd name="T42" fmla="*/ 141 w 526"/>
                  <a:gd name="T43" fmla="*/ 118 h 245"/>
                  <a:gd name="T44" fmla="*/ 176 w 526"/>
                  <a:gd name="T45" fmla="*/ 99 h 245"/>
                  <a:gd name="T46" fmla="*/ 214 w 526"/>
                  <a:gd name="T47" fmla="*/ 81 h 245"/>
                  <a:gd name="T48" fmla="*/ 252 w 526"/>
                  <a:gd name="T49" fmla="*/ 64 h 245"/>
                  <a:gd name="T50" fmla="*/ 292 w 526"/>
                  <a:gd name="T51" fmla="*/ 50 h 245"/>
                  <a:gd name="T52" fmla="*/ 330 w 526"/>
                  <a:gd name="T53" fmla="*/ 37 h 245"/>
                  <a:gd name="T54" fmla="*/ 368 w 526"/>
                  <a:gd name="T55" fmla="*/ 27 h 245"/>
                  <a:gd name="T56" fmla="*/ 404 w 526"/>
                  <a:gd name="T57" fmla="*/ 18 h 245"/>
                  <a:gd name="T58" fmla="*/ 438 w 526"/>
                  <a:gd name="T59" fmla="*/ 12 h 245"/>
                  <a:gd name="T60" fmla="*/ 471 w 526"/>
                  <a:gd name="T61" fmla="*/ 7 h 245"/>
                  <a:gd name="T62" fmla="*/ 500 w 526"/>
                  <a:gd name="T63" fmla="*/ 4 h 245"/>
                  <a:gd name="T64" fmla="*/ 526 w 526"/>
                  <a:gd name="T65" fmla="*/ 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245">
                    <a:moveTo>
                      <a:pt x="526" y="0"/>
                    </a:moveTo>
                    <a:lnTo>
                      <a:pt x="515" y="2"/>
                    </a:lnTo>
                    <a:lnTo>
                      <a:pt x="500" y="3"/>
                    </a:lnTo>
                    <a:lnTo>
                      <a:pt x="486" y="4"/>
                    </a:lnTo>
                    <a:lnTo>
                      <a:pt x="471" y="5"/>
                    </a:lnTo>
                    <a:lnTo>
                      <a:pt x="455" y="7"/>
                    </a:lnTo>
                    <a:lnTo>
                      <a:pt x="438" y="11"/>
                    </a:lnTo>
                    <a:lnTo>
                      <a:pt x="422" y="13"/>
                    </a:lnTo>
                    <a:lnTo>
                      <a:pt x="404" y="17"/>
                    </a:lnTo>
                    <a:lnTo>
                      <a:pt x="387" y="22"/>
                    </a:lnTo>
                    <a:lnTo>
                      <a:pt x="368" y="25"/>
                    </a:lnTo>
                    <a:lnTo>
                      <a:pt x="349" y="32"/>
                    </a:lnTo>
                    <a:lnTo>
                      <a:pt x="330" y="36"/>
                    </a:lnTo>
                    <a:lnTo>
                      <a:pt x="311" y="42"/>
                    </a:lnTo>
                    <a:lnTo>
                      <a:pt x="290" y="49"/>
                    </a:lnTo>
                    <a:lnTo>
                      <a:pt x="270" y="55"/>
                    </a:lnTo>
                    <a:lnTo>
                      <a:pt x="251" y="62"/>
                    </a:lnTo>
                    <a:lnTo>
                      <a:pt x="232" y="70"/>
                    </a:lnTo>
                    <a:lnTo>
                      <a:pt x="213" y="79"/>
                    </a:lnTo>
                    <a:lnTo>
                      <a:pt x="194" y="88"/>
                    </a:lnTo>
                    <a:lnTo>
                      <a:pt x="175" y="97"/>
                    </a:lnTo>
                    <a:lnTo>
                      <a:pt x="156" y="107"/>
                    </a:lnTo>
                    <a:lnTo>
                      <a:pt x="139" y="117"/>
                    </a:lnTo>
                    <a:lnTo>
                      <a:pt x="121" y="128"/>
                    </a:lnTo>
                    <a:lnTo>
                      <a:pt x="104" y="138"/>
                    </a:lnTo>
                    <a:lnTo>
                      <a:pt x="89" y="150"/>
                    </a:lnTo>
                    <a:lnTo>
                      <a:pt x="73" y="162"/>
                    </a:lnTo>
                    <a:lnTo>
                      <a:pt x="58" y="175"/>
                    </a:lnTo>
                    <a:lnTo>
                      <a:pt x="45" y="187"/>
                    </a:lnTo>
                    <a:lnTo>
                      <a:pt x="33" y="201"/>
                    </a:lnTo>
                    <a:lnTo>
                      <a:pt x="20" y="215"/>
                    </a:lnTo>
                    <a:lnTo>
                      <a:pt x="10" y="229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11" y="230"/>
                    </a:lnTo>
                    <a:lnTo>
                      <a:pt x="21" y="216"/>
                    </a:lnTo>
                    <a:lnTo>
                      <a:pt x="34" y="202"/>
                    </a:lnTo>
                    <a:lnTo>
                      <a:pt x="46" y="189"/>
                    </a:lnTo>
                    <a:lnTo>
                      <a:pt x="59" y="175"/>
                    </a:lnTo>
                    <a:lnTo>
                      <a:pt x="74" y="163"/>
                    </a:lnTo>
                    <a:lnTo>
                      <a:pt x="90" y="151"/>
                    </a:lnTo>
                    <a:lnTo>
                      <a:pt x="107" y="140"/>
                    </a:lnTo>
                    <a:lnTo>
                      <a:pt x="122" y="128"/>
                    </a:lnTo>
                    <a:lnTo>
                      <a:pt x="141" y="118"/>
                    </a:lnTo>
                    <a:lnTo>
                      <a:pt x="158" y="108"/>
                    </a:lnTo>
                    <a:lnTo>
                      <a:pt x="176" y="99"/>
                    </a:lnTo>
                    <a:lnTo>
                      <a:pt x="195" y="89"/>
                    </a:lnTo>
                    <a:lnTo>
                      <a:pt x="214" y="81"/>
                    </a:lnTo>
                    <a:lnTo>
                      <a:pt x="233" y="72"/>
                    </a:lnTo>
                    <a:lnTo>
                      <a:pt x="252" y="64"/>
                    </a:lnTo>
                    <a:lnTo>
                      <a:pt x="272" y="57"/>
                    </a:lnTo>
                    <a:lnTo>
                      <a:pt x="292" y="50"/>
                    </a:lnTo>
                    <a:lnTo>
                      <a:pt x="311" y="44"/>
                    </a:lnTo>
                    <a:lnTo>
                      <a:pt x="330" y="37"/>
                    </a:lnTo>
                    <a:lnTo>
                      <a:pt x="349" y="33"/>
                    </a:lnTo>
                    <a:lnTo>
                      <a:pt x="368" y="27"/>
                    </a:lnTo>
                    <a:lnTo>
                      <a:pt x="387" y="23"/>
                    </a:lnTo>
                    <a:lnTo>
                      <a:pt x="404" y="18"/>
                    </a:lnTo>
                    <a:lnTo>
                      <a:pt x="422" y="15"/>
                    </a:lnTo>
                    <a:lnTo>
                      <a:pt x="438" y="12"/>
                    </a:lnTo>
                    <a:lnTo>
                      <a:pt x="455" y="9"/>
                    </a:lnTo>
                    <a:lnTo>
                      <a:pt x="471" y="7"/>
                    </a:lnTo>
                    <a:lnTo>
                      <a:pt x="486" y="5"/>
                    </a:lnTo>
                    <a:lnTo>
                      <a:pt x="500" y="4"/>
                    </a:lnTo>
                    <a:lnTo>
                      <a:pt x="515" y="3"/>
                    </a:lnTo>
                    <a:lnTo>
                      <a:pt x="526" y="3"/>
                    </a:lnTo>
                    <a:lnTo>
                      <a:pt x="5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0" name="Freeform 268">
                <a:extLst>
                  <a:ext uri="{FF2B5EF4-FFF2-40B4-BE49-F238E27FC236}">
                    <a16:creationId xmlns:a16="http://schemas.microsoft.com/office/drawing/2014/main" id="{21A8E7D7-0BB3-4C3D-AC02-B7FCBB4F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147"/>
                <a:ext cx="194" cy="110"/>
              </a:xfrm>
              <a:custGeom>
                <a:avLst/>
                <a:gdLst>
                  <a:gd name="T0" fmla="*/ 571 w 582"/>
                  <a:gd name="T1" fmla="*/ 314 h 330"/>
                  <a:gd name="T2" fmla="*/ 547 w 582"/>
                  <a:gd name="T3" fmla="*/ 284 h 330"/>
                  <a:gd name="T4" fmla="*/ 522 w 582"/>
                  <a:gd name="T5" fmla="*/ 254 h 330"/>
                  <a:gd name="T6" fmla="*/ 493 w 582"/>
                  <a:gd name="T7" fmla="*/ 224 h 330"/>
                  <a:gd name="T8" fmla="*/ 464 w 582"/>
                  <a:gd name="T9" fmla="*/ 196 h 330"/>
                  <a:gd name="T10" fmla="*/ 432 w 582"/>
                  <a:gd name="T11" fmla="*/ 166 h 330"/>
                  <a:gd name="T12" fmla="*/ 399 w 582"/>
                  <a:gd name="T13" fmla="*/ 139 h 330"/>
                  <a:gd name="T14" fmla="*/ 363 w 582"/>
                  <a:gd name="T15" fmla="*/ 114 h 330"/>
                  <a:gd name="T16" fmla="*/ 327 w 582"/>
                  <a:gd name="T17" fmla="*/ 90 h 330"/>
                  <a:gd name="T18" fmla="*/ 288 w 582"/>
                  <a:gd name="T19" fmla="*/ 68 h 330"/>
                  <a:gd name="T20" fmla="*/ 248 w 582"/>
                  <a:gd name="T21" fmla="*/ 49 h 330"/>
                  <a:gd name="T22" fmla="*/ 205 w 582"/>
                  <a:gd name="T23" fmla="*/ 33 h 330"/>
                  <a:gd name="T24" fmla="*/ 161 w 582"/>
                  <a:gd name="T25" fmla="*/ 19 h 330"/>
                  <a:gd name="T26" fmla="*/ 117 w 582"/>
                  <a:gd name="T27" fmla="*/ 8 h 330"/>
                  <a:gd name="T28" fmla="*/ 72 w 582"/>
                  <a:gd name="T29" fmla="*/ 3 h 330"/>
                  <a:gd name="T30" fmla="*/ 23 w 582"/>
                  <a:gd name="T31" fmla="*/ 0 h 330"/>
                  <a:gd name="T32" fmla="*/ 0 w 582"/>
                  <a:gd name="T33" fmla="*/ 3 h 330"/>
                  <a:gd name="T34" fmla="*/ 48 w 582"/>
                  <a:gd name="T35" fmla="*/ 3 h 330"/>
                  <a:gd name="T36" fmla="*/ 94 w 582"/>
                  <a:gd name="T37" fmla="*/ 7 h 330"/>
                  <a:gd name="T38" fmla="*/ 140 w 582"/>
                  <a:gd name="T39" fmla="*/ 15 h 330"/>
                  <a:gd name="T40" fmla="*/ 184 w 582"/>
                  <a:gd name="T41" fmla="*/ 26 h 330"/>
                  <a:gd name="T42" fmla="*/ 224 w 582"/>
                  <a:gd name="T43" fmla="*/ 42 h 330"/>
                  <a:gd name="T44" fmla="*/ 266 w 582"/>
                  <a:gd name="T45" fmla="*/ 60 h 330"/>
                  <a:gd name="T46" fmla="*/ 306 w 582"/>
                  <a:gd name="T47" fmla="*/ 80 h 330"/>
                  <a:gd name="T48" fmla="*/ 344 w 582"/>
                  <a:gd name="T49" fmla="*/ 102 h 330"/>
                  <a:gd name="T50" fmla="*/ 380 w 582"/>
                  <a:gd name="T51" fmla="*/ 128 h 330"/>
                  <a:gd name="T52" fmla="*/ 415 w 582"/>
                  <a:gd name="T53" fmla="*/ 154 h 330"/>
                  <a:gd name="T54" fmla="*/ 447 w 582"/>
                  <a:gd name="T55" fmla="*/ 182 h 330"/>
                  <a:gd name="T56" fmla="*/ 478 w 582"/>
                  <a:gd name="T57" fmla="*/ 211 h 330"/>
                  <a:gd name="T58" fmla="*/ 507 w 582"/>
                  <a:gd name="T59" fmla="*/ 240 h 330"/>
                  <a:gd name="T60" fmla="*/ 534 w 582"/>
                  <a:gd name="T61" fmla="*/ 271 h 330"/>
                  <a:gd name="T62" fmla="*/ 557 w 582"/>
                  <a:gd name="T63" fmla="*/ 301 h 330"/>
                  <a:gd name="T64" fmla="*/ 581 w 582"/>
                  <a:gd name="T65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2" h="330">
                    <a:moveTo>
                      <a:pt x="582" y="330"/>
                    </a:moveTo>
                    <a:lnTo>
                      <a:pt x="571" y="314"/>
                    </a:lnTo>
                    <a:lnTo>
                      <a:pt x="559" y="300"/>
                    </a:lnTo>
                    <a:lnTo>
                      <a:pt x="547" y="284"/>
                    </a:lnTo>
                    <a:lnTo>
                      <a:pt x="534" y="270"/>
                    </a:lnTo>
                    <a:lnTo>
                      <a:pt x="522" y="254"/>
                    </a:lnTo>
                    <a:lnTo>
                      <a:pt x="508" y="239"/>
                    </a:lnTo>
                    <a:lnTo>
                      <a:pt x="493" y="224"/>
                    </a:lnTo>
                    <a:lnTo>
                      <a:pt x="479" y="209"/>
                    </a:lnTo>
                    <a:lnTo>
                      <a:pt x="464" y="196"/>
                    </a:lnTo>
                    <a:lnTo>
                      <a:pt x="448" y="181"/>
                    </a:lnTo>
                    <a:lnTo>
                      <a:pt x="432" y="166"/>
                    </a:lnTo>
                    <a:lnTo>
                      <a:pt x="416" y="153"/>
                    </a:lnTo>
                    <a:lnTo>
                      <a:pt x="399" y="139"/>
                    </a:lnTo>
                    <a:lnTo>
                      <a:pt x="382" y="127"/>
                    </a:lnTo>
                    <a:lnTo>
                      <a:pt x="363" y="114"/>
                    </a:lnTo>
                    <a:lnTo>
                      <a:pt x="345" y="101"/>
                    </a:lnTo>
                    <a:lnTo>
                      <a:pt x="327" y="90"/>
                    </a:lnTo>
                    <a:lnTo>
                      <a:pt x="307" y="79"/>
                    </a:lnTo>
                    <a:lnTo>
                      <a:pt x="288" y="68"/>
                    </a:lnTo>
                    <a:lnTo>
                      <a:pt x="268" y="58"/>
                    </a:lnTo>
                    <a:lnTo>
                      <a:pt x="248" y="49"/>
                    </a:lnTo>
                    <a:lnTo>
                      <a:pt x="226" y="41"/>
                    </a:lnTo>
                    <a:lnTo>
                      <a:pt x="205" y="33"/>
                    </a:lnTo>
                    <a:lnTo>
                      <a:pt x="184" y="25"/>
                    </a:lnTo>
                    <a:lnTo>
                      <a:pt x="161" y="19"/>
                    </a:lnTo>
                    <a:lnTo>
                      <a:pt x="140" y="14"/>
                    </a:lnTo>
                    <a:lnTo>
                      <a:pt x="117" y="8"/>
                    </a:lnTo>
                    <a:lnTo>
                      <a:pt x="94" y="5"/>
                    </a:lnTo>
                    <a:lnTo>
                      <a:pt x="72" y="3"/>
                    </a:lnTo>
                    <a:lnTo>
                      <a:pt x="48" y="1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3" y="3"/>
                    </a:lnTo>
                    <a:lnTo>
                      <a:pt x="48" y="3"/>
                    </a:lnTo>
                    <a:lnTo>
                      <a:pt x="72" y="5"/>
                    </a:lnTo>
                    <a:lnTo>
                      <a:pt x="94" y="7"/>
                    </a:lnTo>
                    <a:lnTo>
                      <a:pt x="117" y="10"/>
                    </a:lnTo>
                    <a:lnTo>
                      <a:pt x="140" y="15"/>
                    </a:lnTo>
                    <a:lnTo>
                      <a:pt x="161" y="21"/>
                    </a:lnTo>
                    <a:lnTo>
                      <a:pt x="184" y="26"/>
                    </a:lnTo>
                    <a:lnTo>
                      <a:pt x="204" y="33"/>
                    </a:lnTo>
                    <a:lnTo>
                      <a:pt x="224" y="42"/>
                    </a:lnTo>
                    <a:lnTo>
                      <a:pt x="245" y="50"/>
                    </a:lnTo>
                    <a:lnTo>
                      <a:pt x="266" y="60"/>
                    </a:lnTo>
                    <a:lnTo>
                      <a:pt x="286" y="70"/>
                    </a:lnTo>
                    <a:lnTo>
                      <a:pt x="306" y="80"/>
                    </a:lnTo>
                    <a:lnTo>
                      <a:pt x="325" y="90"/>
                    </a:lnTo>
                    <a:lnTo>
                      <a:pt x="344" y="102"/>
                    </a:lnTo>
                    <a:lnTo>
                      <a:pt x="362" y="115"/>
                    </a:lnTo>
                    <a:lnTo>
                      <a:pt x="380" y="128"/>
                    </a:lnTo>
                    <a:lnTo>
                      <a:pt x="397" y="141"/>
                    </a:lnTo>
                    <a:lnTo>
                      <a:pt x="415" y="154"/>
                    </a:lnTo>
                    <a:lnTo>
                      <a:pt x="430" y="167"/>
                    </a:lnTo>
                    <a:lnTo>
                      <a:pt x="447" y="182"/>
                    </a:lnTo>
                    <a:lnTo>
                      <a:pt x="462" y="197"/>
                    </a:lnTo>
                    <a:lnTo>
                      <a:pt x="478" y="211"/>
                    </a:lnTo>
                    <a:lnTo>
                      <a:pt x="492" y="226"/>
                    </a:lnTo>
                    <a:lnTo>
                      <a:pt x="507" y="240"/>
                    </a:lnTo>
                    <a:lnTo>
                      <a:pt x="520" y="256"/>
                    </a:lnTo>
                    <a:lnTo>
                      <a:pt x="534" y="271"/>
                    </a:lnTo>
                    <a:lnTo>
                      <a:pt x="546" y="285"/>
                    </a:lnTo>
                    <a:lnTo>
                      <a:pt x="557" y="301"/>
                    </a:lnTo>
                    <a:lnTo>
                      <a:pt x="568" y="316"/>
                    </a:lnTo>
                    <a:lnTo>
                      <a:pt x="581" y="330"/>
                    </a:lnTo>
                    <a:lnTo>
                      <a:pt x="582" y="3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1" name="Freeform 269">
                <a:extLst>
                  <a:ext uri="{FF2B5EF4-FFF2-40B4-BE49-F238E27FC236}">
                    <a16:creationId xmlns:a16="http://schemas.microsoft.com/office/drawing/2014/main" id="{44936333-2E5B-4165-B977-8F426B75A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57"/>
                <a:ext cx="9" cy="55"/>
              </a:xfrm>
              <a:custGeom>
                <a:avLst/>
                <a:gdLst>
                  <a:gd name="T0" fmla="*/ 5 w 27"/>
                  <a:gd name="T1" fmla="*/ 165 h 166"/>
                  <a:gd name="T2" fmla="*/ 6 w 27"/>
                  <a:gd name="T3" fmla="*/ 166 h 166"/>
                  <a:gd name="T4" fmla="*/ 11 w 27"/>
                  <a:gd name="T5" fmla="*/ 163 h 166"/>
                  <a:gd name="T6" fmla="*/ 14 w 27"/>
                  <a:gd name="T7" fmla="*/ 158 h 166"/>
                  <a:gd name="T8" fmla="*/ 18 w 27"/>
                  <a:gd name="T9" fmla="*/ 151 h 166"/>
                  <a:gd name="T10" fmla="*/ 21 w 27"/>
                  <a:gd name="T11" fmla="*/ 144 h 166"/>
                  <a:gd name="T12" fmla="*/ 23 w 27"/>
                  <a:gd name="T13" fmla="*/ 133 h 166"/>
                  <a:gd name="T14" fmla="*/ 26 w 27"/>
                  <a:gd name="T15" fmla="*/ 125 h 166"/>
                  <a:gd name="T16" fmla="*/ 27 w 27"/>
                  <a:gd name="T17" fmla="*/ 112 h 166"/>
                  <a:gd name="T18" fmla="*/ 27 w 27"/>
                  <a:gd name="T19" fmla="*/ 101 h 166"/>
                  <a:gd name="T20" fmla="*/ 27 w 27"/>
                  <a:gd name="T21" fmla="*/ 89 h 166"/>
                  <a:gd name="T22" fmla="*/ 27 w 27"/>
                  <a:gd name="T23" fmla="*/ 75 h 166"/>
                  <a:gd name="T24" fmla="*/ 24 w 27"/>
                  <a:gd name="T25" fmla="*/ 62 h 166"/>
                  <a:gd name="T26" fmla="*/ 22 w 27"/>
                  <a:gd name="T27" fmla="*/ 49 h 166"/>
                  <a:gd name="T28" fmla="*/ 18 w 27"/>
                  <a:gd name="T29" fmla="*/ 37 h 166"/>
                  <a:gd name="T30" fmla="*/ 14 w 27"/>
                  <a:gd name="T31" fmla="*/ 22 h 166"/>
                  <a:gd name="T32" fmla="*/ 8 w 27"/>
                  <a:gd name="T33" fmla="*/ 10 h 166"/>
                  <a:gd name="T34" fmla="*/ 1 w 27"/>
                  <a:gd name="T35" fmla="*/ 0 h 166"/>
                  <a:gd name="T36" fmla="*/ 0 w 27"/>
                  <a:gd name="T37" fmla="*/ 1 h 166"/>
                  <a:gd name="T38" fmla="*/ 6 w 27"/>
                  <a:gd name="T39" fmla="*/ 12 h 166"/>
                  <a:gd name="T40" fmla="*/ 12 w 27"/>
                  <a:gd name="T41" fmla="*/ 25 h 166"/>
                  <a:gd name="T42" fmla="*/ 17 w 27"/>
                  <a:gd name="T43" fmla="*/ 37 h 166"/>
                  <a:gd name="T44" fmla="*/ 21 w 27"/>
                  <a:gd name="T45" fmla="*/ 49 h 166"/>
                  <a:gd name="T46" fmla="*/ 23 w 27"/>
                  <a:gd name="T47" fmla="*/ 62 h 166"/>
                  <a:gd name="T48" fmla="*/ 24 w 27"/>
                  <a:gd name="T49" fmla="*/ 75 h 166"/>
                  <a:gd name="T50" fmla="*/ 26 w 27"/>
                  <a:gd name="T51" fmla="*/ 89 h 166"/>
                  <a:gd name="T52" fmla="*/ 26 w 27"/>
                  <a:gd name="T53" fmla="*/ 101 h 166"/>
                  <a:gd name="T54" fmla="*/ 24 w 27"/>
                  <a:gd name="T55" fmla="*/ 112 h 166"/>
                  <a:gd name="T56" fmla="*/ 23 w 27"/>
                  <a:gd name="T57" fmla="*/ 125 h 166"/>
                  <a:gd name="T58" fmla="*/ 21 w 27"/>
                  <a:gd name="T59" fmla="*/ 133 h 166"/>
                  <a:gd name="T60" fmla="*/ 19 w 27"/>
                  <a:gd name="T61" fmla="*/ 144 h 166"/>
                  <a:gd name="T62" fmla="*/ 17 w 27"/>
                  <a:gd name="T63" fmla="*/ 150 h 166"/>
                  <a:gd name="T64" fmla="*/ 13 w 27"/>
                  <a:gd name="T65" fmla="*/ 157 h 166"/>
                  <a:gd name="T66" fmla="*/ 10 w 27"/>
                  <a:gd name="T67" fmla="*/ 162 h 166"/>
                  <a:gd name="T68" fmla="*/ 5 w 27"/>
                  <a:gd name="T69" fmla="*/ 164 h 166"/>
                  <a:gd name="T70" fmla="*/ 6 w 27"/>
                  <a:gd name="T71" fmla="*/ 165 h 166"/>
                  <a:gd name="T72" fmla="*/ 5 w 27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166">
                    <a:moveTo>
                      <a:pt x="5" y="165"/>
                    </a:moveTo>
                    <a:lnTo>
                      <a:pt x="6" y="166"/>
                    </a:lnTo>
                    <a:lnTo>
                      <a:pt x="11" y="163"/>
                    </a:lnTo>
                    <a:lnTo>
                      <a:pt x="14" y="158"/>
                    </a:lnTo>
                    <a:lnTo>
                      <a:pt x="18" y="151"/>
                    </a:lnTo>
                    <a:lnTo>
                      <a:pt x="21" y="144"/>
                    </a:lnTo>
                    <a:lnTo>
                      <a:pt x="23" y="133"/>
                    </a:lnTo>
                    <a:lnTo>
                      <a:pt x="26" y="125"/>
                    </a:lnTo>
                    <a:lnTo>
                      <a:pt x="27" y="112"/>
                    </a:lnTo>
                    <a:lnTo>
                      <a:pt x="27" y="101"/>
                    </a:lnTo>
                    <a:lnTo>
                      <a:pt x="27" y="89"/>
                    </a:lnTo>
                    <a:lnTo>
                      <a:pt x="27" y="75"/>
                    </a:lnTo>
                    <a:lnTo>
                      <a:pt x="24" y="62"/>
                    </a:lnTo>
                    <a:lnTo>
                      <a:pt x="22" y="49"/>
                    </a:lnTo>
                    <a:lnTo>
                      <a:pt x="18" y="37"/>
                    </a:lnTo>
                    <a:lnTo>
                      <a:pt x="14" y="22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2" y="25"/>
                    </a:lnTo>
                    <a:lnTo>
                      <a:pt x="17" y="37"/>
                    </a:lnTo>
                    <a:lnTo>
                      <a:pt x="21" y="49"/>
                    </a:lnTo>
                    <a:lnTo>
                      <a:pt x="23" y="62"/>
                    </a:lnTo>
                    <a:lnTo>
                      <a:pt x="24" y="75"/>
                    </a:lnTo>
                    <a:lnTo>
                      <a:pt x="26" y="89"/>
                    </a:lnTo>
                    <a:lnTo>
                      <a:pt x="26" y="101"/>
                    </a:lnTo>
                    <a:lnTo>
                      <a:pt x="24" y="112"/>
                    </a:lnTo>
                    <a:lnTo>
                      <a:pt x="23" y="125"/>
                    </a:lnTo>
                    <a:lnTo>
                      <a:pt x="21" y="133"/>
                    </a:lnTo>
                    <a:lnTo>
                      <a:pt x="19" y="144"/>
                    </a:lnTo>
                    <a:lnTo>
                      <a:pt x="17" y="150"/>
                    </a:lnTo>
                    <a:lnTo>
                      <a:pt x="13" y="157"/>
                    </a:lnTo>
                    <a:lnTo>
                      <a:pt x="10" y="162"/>
                    </a:lnTo>
                    <a:lnTo>
                      <a:pt x="5" y="164"/>
                    </a:lnTo>
                    <a:lnTo>
                      <a:pt x="6" y="165"/>
                    </a:lnTo>
                    <a:lnTo>
                      <a:pt x="5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2" name="Freeform 270">
                <a:extLst>
                  <a:ext uri="{FF2B5EF4-FFF2-40B4-BE49-F238E27FC236}">
                    <a16:creationId xmlns:a16="http://schemas.microsoft.com/office/drawing/2014/main" id="{F5BD3A45-92F4-431E-A07F-1D9CA1109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67"/>
                <a:ext cx="12" cy="45"/>
              </a:xfrm>
              <a:custGeom>
                <a:avLst/>
                <a:gdLst>
                  <a:gd name="T0" fmla="*/ 0 w 38"/>
                  <a:gd name="T1" fmla="*/ 2 h 134"/>
                  <a:gd name="T2" fmla="*/ 5 w 38"/>
                  <a:gd name="T3" fmla="*/ 11 h 134"/>
                  <a:gd name="T4" fmla="*/ 10 w 38"/>
                  <a:gd name="T5" fmla="*/ 18 h 134"/>
                  <a:gd name="T6" fmla="*/ 15 w 38"/>
                  <a:gd name="T7" fmla="*/ 27 h 134"/>
                  <a:gd name="T8" fmla="*/ 19 w 38"/>
                  <a:gd name="T9" fmla="*/ 37 h 134"/>
                  <a:gd name="T10" fmla="*/ 23 w 38"/>
                  <a:gd name="T11" fmla="*/ 45 h 134"/>
                  <a:gd name="T12" fmla="*/ 25 w 38"/>
                  <a:gd name="T13" fmla="*/ 55 h 134"/>
                  <a:gd name="T14" fmla="*/ 29 w 38"/>
                  <a:gd name="T15" fmla="*/ 64 h 134"/>
                  <a:gd name="T16" fmla="*/ 31 w 38"/>
                  <a:gd name="T17" fmla="*/ 72 h 134"/>
                  <a:gd name="T18" fmla="*/ 33 w 38"/>
                  <a:gd name="T19" fmla="*/ 81 h 134"/>
                  <a:gd name="T20" fmla="*/ 34 w 38"/>
                  <a:gd name="T21" fmla="*/ 89 h 134"/>
                  <a:gd name="T22" fmla="*/ 34 w 38"/>
                  <a:gd name="T23" fmla="*/ 98 h 134"/>
                  <a:gd name="T24" fmla="*/ 34 w 38"/>
                  <a:gd name="T25" fmla="*/ 106 h 134"/>
                  <a:gd name="T26" fmla="*/ 34 w 38"/>
                  <a:gd name="T27" fmla="*/ 113 h 134"/>
                  <a:gd name="T28" fmla="*/ 34 w 38"/>
                  <a:gd name="T29" fmla="*/ 122 h 134"/>
                  <a:gd name="T30" fmla="*/ 34 w 38"/>
                  <a:gd name="T31" fmla="*/ 127 h 134"/>
                  <a:gd name="T32" fmla="*/ 34 w 38"/>
                  <a:gd name="T33" fmla="*/ 134 h 134"/>
                  <a:gd name="T34" fmla="*/ 36 w 38"/>
                  <a:gd name="T35" fmla="*/ 134 h 134"/>
                  <a:gd name="T36" fmla="*/ 37 w 38"/>
                  <a:gd name="T37" fmla="*/ 127 h 134"/>
                  <a:gd name="T38" fmla="*/ 38 w 38"/>
                  <a:gd name="T39" fmla="*/ 122 h 134"/>
                  <a:gd name="T40" fmla="*/ 38 w 38"/>
                  <a:gd name="T41" fmla="*/ 113 h 134"/>
                  <a:gd name="T42" fmla="*/ 38 w 38"/>
                  <a:gd name="T43" fmla="*/ 106 h 134"/>
                  <a:gd name="T44" fmla="*/ 37 w 38"/>
                  <a:gd name="T45" fmla="*/ 98 h 134"/>
                  <a:gd name="T46" fmla="*/ 36 w 38"/>
                  <a:gd name="T47" fmla="*/ 89 h 134"/>
                  <a:gd name="T48" fmla="*/ 34 w 38"/>
                  <a:gd name="T49" fmla="*/ 81 h 134"/>
                  <a:gd name="T50" fmla="*/ 32 w 38"/>
                  <a:gd name="T51" fmla="*/ 72 h 134"/>
                  <a:gd name="T52" fmla="*/ 30 w 38"/>
                  <a:gd name="T53" fmla="*/ 64 h 134"/>
                  <a:gd name="T54" fmla="*/ 27 w 38"/>
                  <a:gd name="T55" fmla="*/ 55 h 134"/>
                  <a:gd name="T56" fmla="*/ 23 w 38"/>
                  <a:gd name="T57" fmla="*/ 45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7 h 134"/>
                  <a:gd name="T64" fmla="*/ 6 w 38"/>
                  <a:gd name="T65" fmla="*/ 8 h 134"/>
                  <a:gd name="T66" fmla="*/ 1 w 38"/>
                  <a:gd name="T67" fmla="*/ 0 h 134"/>
                  <a:gd name="T68" fmla="*/ 0 w 38"/>
                  <a:gd name="T69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2"/>
                    </a:moveTo>
                    <a:lnTo>
                      <a:pt x="5" y="11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19" y="37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9" y="64"/>
                    </a:lnTo>
                    <a:lnTo>
                      <a:pt x="31" y="72"/>
                    </a:lnTo>
                    <a:lnTo>
                      <a:pt x="33" y="81"/>
                    </a:lnTo>
                    <a:lnTo>
                      <a:pt x="34" y="89"/>
                    </a:lnTo>
                    <a:lnTo>
                      <a:pt x="34" y="98"/>
                    </a:lnTo>
                    <a:lnTo>
                      <a:pt x="34" y="106"/>
                    </a:lnTo>
                    <a:lnTo>
                      <a:pt x="34" y="113"/>
                    </a:lnTo>
                    <a:lnTo>
                      <a:pt x="34" y="122"/>
                    </a:lnTo>
                    <a:lnTo>
                      <a:pt x="34" y="127"/>
                    </a:lnTo>
                    <a:lnTo>
                      <a:pt x="34" y="134"/>
                    </a:lnTo>
                    <a:lnTo>
                      <a:pt x="36" y="134"/>
                    </a:lnTo>
                    <a:lnTo>
                      <a:pt x="37" y="127"/>
                    </a:lnTo>
                    <a:lnTo>
                      <a:pt x="38" y="122"/>
                    </a:lnTo>
                    <a:lnTo>
                      <a:pt x="38" y="113"/>
                    </a:lnTo>
                    <a:lnTo>
                      <a:pt x="38" y="106"/>
                    </a:lnTo>
                    <a:lnTo>
                      <a:pt x="37" y="98"/>
                    </a:lnTo>
                    <a:lnTo>
                      <a:pt x="36" y="89"/>
                    </a:lnTo>
                    <a:lnTo>
                      <a:pt x="34" y="81"/>
                    </a:lnTo>
                    <a:lnTo>
                      <a:pt x="32" y="72"/>
                    </a:lnTo>
                    <a:lnTo>
                      <a:pt x="30" y="64"/>
                    </a:lnTo>
                    <a:lnTo>
                      <a:pt x="27" y="55"/>
                    </a:lnTo>
                    <a:lnTo>
                      <a:pt x="23" y="45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3" name="Freeform 271">
                <a:extLst>
                  <a:ext uri="{FF2B5EF4-FFF2-40B4-BE49-F238E27FC236}">
                    <a16:creationId xmlns:a16="http://schemas.microsoft.com/office/drawing/2014/main" id="{06B689C1-BED2-4066-9C1E-06CD69F43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65"/>
                <a:ext cx="185" cy="102"/>
              </a:xfrm>
              <a:custGeom>
                <a:avLst/>
                <a:gdLst>
                  <a:gd name="T0" fmla="*/ 17 w 557"/>
                  <a:gd name="T1" fmla="*/ 6 h 307"/>
                  <a:gd name="T2" fmla="*/ 55 w 557"/>
                  <a:gd name="T3" fmla="*/ 3 h 307"/>
                  <a:gd name="T4" fmla="*/ 95 w 557"/>
                  <a:gd name="T5" fmla="*/ 6 h 307"/>
                  <a:gd name="T6" fmla="*/ 135 w 557"/>
                  <a:gd name="T7" fmla="*/ 13 h 307"/>
                  <a:gd name="T8" fmla="*/ 175 w 557"/>
                  <a:gd name="T9" fmla="*/ 27 h 307"/>
                  <a:gd name="T10" fmla="*/ 217 w 557"/>
                  <a:gd name="T11" fmla="*/ 44 h 307"/>
                  <a:gd name="T12" fmla="*/ 259 w 557"/>
                  <a:gd name="T13" fmla="*/ 65 h 307"/>
                  <a:gd name="T14" fmla="*/ 301 w 557"/>
                  <a:gd name="T15" fmla="*/ 87 h 307"/>
                  <a:gd name="T16" fmla="*/ 341 w 557"/>
                  <a:gd name="T17" fmla="*/ 113 h 307"/>
                  <a:gd name="T18" fmla="*/ 379 w 557"/>
                  <a:gd name="T19" fmla="*/ 140 h 307"/>
                  <a:gd name="T20" fmla="*/ 415 w 557"/>
                  <a:gd name="T21" fmla="*/ 168 h 307"/>
                  <a:gd name="T22" fmla="*/ 449 w 557"/>
                  <a:gd name="T23" fmla="*/ 195 h 307"/>
                  <a:gd name="T24" fmla="*/ 480 w 557"/>
                  <a:gd name="T25" fmla="*/ 223 h 307"/>
                  <a:gd name="T26" fmla="*/ 507 w 557"/>
                  <a:gd name="T27" fmla="*/ 250 h 307"/>
                  <a:gd name="T28" fmla="*/ 530 w 557"/>
                  <a:gd name="T29" fmla="*/ 276 h 307"/>
                  <a:gd name="T30" fmla="*/ 549 w 557"/>
                  <a:gd name="T31" fmla="*/ 297 h 307"/>
                  <a:gd name="T32" fmla="*/ 557 w 557"/>
                  <a:gd name="T33" fmla="*/ 306 h 307"/>
                  <a:gd name="T34" fmla="*/ 541 w 557"/>
                  <a:gd name="T35" fmla="*/ 286 h 307"/>
                  <a:gd name="T36" fmla="*/ 521 w 557"/>
                  <a:gd name="T37" fmla="*/ 261 h 307"/>
                  <a:gd name="T38" fmla="*/ 496 w 557"/>
                  <a:gd name="T39" fmla="*/ 235 h 307"/>
                  <a:gd name="T40" fmla="*/ 467 w 557"/>
                  <a:gd name="T41" fmla="*/ 209 h 307"/>
                  <a:gd name="T42" fmla="*/ 434 w 557"/>
                  <a:gd name="T43" fmla="*/ 181 h 307"/>
                  <a:gd name="T44" fmla="*/ 400 w 557"/>
                  <a:gd name="T45" fmla="*/ 152 h 307"/>
                  <a:gd name="T46" fmla="*/ 361 w 557"/>
                  <a:gd name="T47" fmla="*/ 124 h 307"/>
                  <a:gd name="T48" fmla="*/ 323 w 557"/>
                  <a:gd name="T49" fmla="*/ 99 h 307"/>
                  <a:gd name="T50" fmla="*/ 282 w 557"/>
                  <a:gd name="T51" fmla="*/ 75 h 307"/>
                  <a:gd name="T52" fmla="*/ 239 w 557"/>
                  <a:gd name="T53" fmla="*/ 53 h 307"/>
                  <a:gd name="T54" fmla="*/ 198 w 557"/>
                  <a:gd name="T55" fmla="*/ 34 h 307"/>
                  <a:gd name="T56" fmla="*/ 155 w 557"/>
                  <a:gd name="T57" fmla="*/ 18 h 307"/>
                  <a:gd name="T58" fmla="*/ 114 w 557"/>
                  <a:gd name="T59" fmla="*/ 8 h 307"/>
                  <a:gd name="T60" fmla="*/ 74 w 557"/>
                  <a:gd name="T61" fmla="*/ 1 h 307"/>
                  <a:gd name="T62" fmla="*/ 36 w 557"/>
                  <a:gd name="T63" fmla="*/ 1 h 307"/>
                  <a:gd name="T64" fmla="*/ 0 w 557"/>
                  <a:gd name="T65" fmla="*/ 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307">
                    <a:moveTo>
                      <a:pt x="0" y="9"/>
                    </a:moveTo>
                    <a:lnTo>
                      <a:pt x="17" y="6"/>
                    </a:lnTo>
                    <a:lnTo>
                      <a:pt x="36" y="3"/>
                    </a:lnTo>
                    <a:lnTo>
                      <a:pt x="55" y="3"/>
                    </a:lnTo>
                    <a:lnTo>
                      <a:pt x="74" y="3"/>
                    </a:lnTo>
                    <a:lnTo>
                      <a:pt x="95" y="6"/>
                    </a:lnTo>
                    <a:lnTo>
                      <a:pt x="114" y="8"/>
                    </a:lnTo>
                    <a:lnTo>
                      <a:pt x="135" y="13"/>
                    </a:lnTo>
                    <a:lnTo>
                      <a:pt x="155" y="19"/>
                    </a:lnTo>
                    <a:lnTo>
                      <a:pt x="175" y="27"/>
                    </a:lnTo>
                    <a:lnTo>
                      <a:pt x="197" y="35"/>
                    </a:lnTo>
                    <a:lnTo>
                      <a:pt x="217" y="44"/>
                    </a:lnTo>
                    <a:lnTo>
                      <a:pt x="239" y="54"/>
                    </a:lnTo>
                    <a:lnTo>
                      <a:pt x="259" y="65"/>
                    </a:lnTo>
                    <a:lnTo>
                      <a:pt x="281" y="75"/>
                    </a:lnTo>
                    <a:lnTo>
                      <a:pt x="301" y="87"/>
                    </a:lnTo>
                    <a:lnTo>
                      <a:pt x="321" y="100"/>
                    </a:lnTo>
                    <a:lnTo>
                      <a:pt x="341" y="113"/>
                    </a:lnTo>
                    <a:lnTo>
                      <a:pt x="360" y="126"/>
                    </a:lnTo>
                    <a:lnTo>
                      <a:pt x="379" y="140"/>
                    </a:lnTo>
                    <a:lnTo>
                      <a:pt x="398" y="154"/>
                    </a:lnTo>
                    <a:lnTo>
                      <a:pt x="415" y="168"/>
                    </a:lnTo>
                    <a:lnTo>
                      <a:pt x="432" y="182"/>
                    </a:lnTo>
                    <a:lnTo>
                      <a:pt x="449" y="195"/>
                    </a:lnTo>
                    <a:lnTo>
                      <a:pt x="465" y="210"/>
                    </a:lnTo>
                    <a:lnTo>
                      <a:pt x="480" y="223"/>
                    </a:lnTo>
                    <a:lnTo>
                      <a:pt x="495" y="237"/>
                    </a:lnTo>
                    <a:lnTo>
                      <a:pt x="507" y="250"/>
                    </a:lnTo>
                    <a:lnTo>
                      <a:pt x="520" y="264"/>
                    </a:lnTo>
                    <a:lnTo>
                      <a:pt x="530" y="276"/>
                    </a:lnTo>
                    <a:lnTo>
                      <a:pt x="540" y="286"/>
                    </a:lnTo>
                    <a:lnTo>
                      <a:pt x="549" y="297"/>
                    </a:lnTo>
                    <a:lnTo>
                      <a:pt x="555" y="307"/>
                    </a:lnTo>
                    <a:lnTo>
                      <a:pt x="557" y="306"/>
                    </a:lnTo>
                    <a:lnTo>
                      <a:pt x="549" y="296"/>
                    </a:lnTo>
                    <a:lnTo>
                      <a:pt x="541" y="286"/>
                    </a:lnTo>
                    <a:lnTo>
                      <a:pt x="531" y="274"/>
                    </a:lnTo>
                    <a:lnTo>
                      <a:pt x="521" y="261"/>
                    </a:lnTo>
                    <a:lnTo>
                      <a:pt x="508" y="249"/>
                    </a:lnTo>
                    <a:lnTo>
                      <a:pt x="496" y="235"/>
                    </a:lnTo>
                    <a:lnTo>
                      <a:pt x="481" y="222"/>
                    </a:lnTo>
                    <a:lnTo>
                      <a:pt x="467" y="209"/>
                    </a:lnTo>
                    <a:lnTo>
                      <a:pt x="451" y="194"/>
                    </a:lnTo>
                    <a:lnTo>
                      <a:pt x="434" y="181"/>
                    </a:lnTo>
                    <a:lnTo>
                      <a:pt x="418" y="167"/>
                    </a:lnTo>
                    <a:lnTo>
                      <a:pt x="400" y="152"/>
                    </a:lnTo>
                    <a:lnTo>
                      <a:pt x="381" y="139"/>
                    </a:lnTo>
                    <a:lnTo>
                      <a:pt x="361" y="124"/>
                    </a:lnTo>
                    <a:lnTo>
                      <a:pt x="342" y="112"/>
                    </a:lnTo>
                    <a:lnTo>
                      <a:pt x="323" y="99"/>
                    </a:lnTo>
                    <a:lnTo>
                      <a:pt x="303" y="86"/>
                    </a:lnTo>
                    <a:lnTo>
                      <a:pt x="282" y="75"/>
                    </a:lnTo>
                    <a:lnTo>
                      <a:pt x="261" y="63"/>
                    </a:lnTo>
                    <a:lnTo>
                      <a:pt x="239" y="53"/>
                    </a:lnTo>
                    <a:lnTo>
                      <a:pt x="219" y="43"/>
                    </a:lnTo>
                    <a:lnTo>
                      <a:pt x="198" y="34"/>
                    </a:lnTo>
                    <a:lnTo>
                      <a:pt x="178" y="26"/>
                    </a:lnTo>
                    <a:lnTo>
                      <a:pt x="155" y="18"/>
                    </a:lnTo>
                    <a:lnTo>
                      <a:pt x="135" y="12"/>
                    </a:lnTo>
                    <a:lnTo>
                      <a:pt x="114" y="8"/>
                    </a:lnTo>
                    <a:lnTo>
                      <a:pt x="95" y="3"/>
                    </a:lnTo>
                    <a:lnTo>
                      <a:pt x="74" y="1"/>
                    </a:lnTo>
                    <a:lnTo>
                      <a:pt x="55" y="0"/>
                    </a:lnTo>
                    <a:lnTo>
                      <a:pt x="36" y="1"/>
                    </a:lnTo>
                    <a:lnTo>
                      <a:pt x="17" y="3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4" name="Freeform 272">
                <a:extLst>
                  <a:ext uri="{FF2B5EF4-FFF2-40B4-BE49-F238E27FC236}">
                    <a16:creationId xmlns:a16="http://schemas.microsoft.com/office/drawing/2014/main" id="{92B95F93-1D71-4D32-85B7-663D3CF2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109"/>
                <a:ext cx="403" cy="158"/>
              </a:xfrm>
              <a:custGeom>
                <a:avLst/>
                <a:gdLst>
                  <a:gd name="T0" fmla="*/ 523 w 1211"/>
                  <a:gd name="T1" fmla="*/ 46 h 472"/>
                  <a:gd name="T2" fmla="*/ 421 w 1211"/>
                  <a:gd name="T3" fmla="*/ 65 h 472"/>
                  <a:gd name="T4" fmla="*/ 322 w 1211"/>
                  <a:gd name="T5" fmla="*/ 100 h 472"/>
                  <a:gd name="T6" fmla="*/ 225 w 1211"/>
                  <a:gd name="T7" fmla="*/ 157 h 472"/>
                  <a:gd name="T8" fmla="*/ 168 w 1211"/>
                  <a:gd name="T9" fmla="*/ 204 h 472"/>
                  <a:gd name="T10" fmla="*/ 116 w 1211"/>
                  <a:gd name="T11" fmla="*/ 251 h 472"/>
                  <a:gd name="T12" fmla="*/ 75 w 1211"/>
                  <a:gd name="T13" fmla="*/ 280 h 472"/>
                  <a:gd name="T14" fmla="*/ 47 w 1211"/>
                  <a:gd name="T15" fmla="*/ 311 h 472"/>
                  <a:gd name="T16" fmla="*/ 33 w 1211"/>
                  <a:gd name="T17" fmla="*/ 343 h 472"/>
                  <a:gd name="T18" fmla="*/ 24 w 1211"/>
                  <a:gd name="T19" fmla="*/ 384 h 472"/>
                  <a:gd name="T20" fmla="*/ 22 w 1211"/>
                  <a:gd name="T21" fmla="*/ 427 h 472"/>
                  <a:gd name="T22" fmla="*/ 28 w 1211"/>
                  <a:gd name="T23" fmla="*/ 464 h 472"/>
                  <a:gd name="T24" fmla="*/ 13 w 1211"/>
                  <a:gd name="T25" fmla="*/ 440 h 472"/>
                  <a:gd name="T26" fmla="*/ 2 w 1211"/>
                  <a:gd name="T27" fmla="*/ 400 h 472"/>
                  <a:gd name="T28" fmla="*/ 0 w 1211"/>
                  <a:gd name="T29" fmla="*/ 363 h 472"/>
                  <a:gd name="T30" fmla="*/ 3 w 1211"/>
                  <a:gd name="T31" fmla="*/ 321 h 472"/>
                  <a:gd name="T32" fmla="*/ 11 w 1211"/>
                  <a:gd name="T33" fmla="*/ 286 h 472"/>
                  <a:gd name="T34" fmla="*/ 35 w 1211"/>
                  <a:gd name="T35" fmla="*/ 251 h 472"/>
                  <a:gd name="T36" fmla="*/ 70 w 1211"/>
                  <a:gd name="T37" fmla="*/ 220 h 472"/>
                  <a:gd name="T38" fmla="*/ 107 w 1211"/>
                  <a:gd name="T39" fmla="*/ 196 h 472"/>
                  <a:gd name="T40" fmla="*/ 150 w 1211"/>
                  <a:gd name="T41" fmla="*/ 165 h 472"/>
                  <a:gd name="T42" fmla="*/ 202 w 1211"/>
                  <a:gd name="T43" fmla="*/ 129 h 472"/>
                  <a:gd name="T44" fmla="*/ 253 w 1211"/>
                  <a:gd name="T45" fmla="*/ 98 h 472"/>
                  <a:gd name="T46" fmla="*/ 309 w 1211"/>
                  <a:gd name="T47" fmla="*/ 68 h 472"/>
                  <a:gd name="T48" fmla="*/ 369 w 1211"/>
                  <a:gd name="T49" fmla="*/ 44 h 472"/>
                  <a:gd name="T50" fmla="*/ 434 w 1211"/>
                  <a:gd name="T51" fmla="*/ 25 h 472"/>
                  <a:gd name="T52" fmla="*/ 504 w 1211"/>
                  <a:gd name="T53" fmla="*/ 11 h 472"/>
                  <a:gd name="T54" fmla="*/ 585 w 1211"/>
                  <a:gd name="T55" fmla="*/ 2 h 472"/>
                  <a:gd name="T56" fmla="*/ 669 w 1211"/>
                  <a:gd name="T57" fmla="*/ 1 h 472"/>
                  <a:gd name="T58" fmla="*/ 747 w 1211"/>
                  <a:gd name="T59" fmla="*/ 10 h 472"/>
                  <a:gd name="T60" fmla="*/ 817 w 1211"/>
                  <a:gd name="T61" fmla="*/ 26 h 472"/>
                  <a:gd name="T62" fmla="*/ 881 w 1211"/>
                  <a:gd name="T63" fmla="*/ 49 h 472"/>
                  <a:gd name="T64" fmla="*/ 939 w 1211"/>
                  <a:gd name="T65" fmla="*/ 76 h 472"/>
                  <a:gd name="T66" fmla="*/ 992 w 1211"/>
                  <a:gd name="T67" fmla="*/ 107 h 472"/>
                  <a:gd name="T68" fmla="*/ 1041 w 1211"/>
                  <a:gd name="T69" fmla="*/ 138 h 472"/>
                  <a:gd name="T70" fmla="*/ 1087 w 1211"/>
                  <a:gd name="T71" fmla="*/ 169 h 472"/>
                  <a:gd name="T72" fmla="*/ 1132 w 1211"/>
                  <a:gd name="T73" fmla="*/ 207 h 472"/>
                  <a:gd name="T74" fmla="*/ 1174 w 1211"/>
                  <a:gd name="T75" fmla="*/ 264 h 472"/>
                  <a:gd name="T76" fmla="*/ 1203 w 1211"/>
                  <a:gd name="T77" fmla="*/ 320 h 472"/>
                  <a:gd name="T78" fmla="*/ 1211 w 1211"/>
                  <a:gd name="T79" fmla="*/ 375 h 472"/>
                  <a:gd name="T80" fmla="*/ 1207 w 1211"/>
                  <a:gd name="T81" fmla="*/ 423 h 472"/>
                  <a:gd name="T82" fmla="*/ 1196 w 1211"/>
                  <a:gd name="T83" fmla="*/ 453 h 472"/>
                  <a:gd name="T84" fmla="*/ 1194 w 1211"/>
                  <a:gd name="T85" fmla="*/ 433 h 472"/>
                  <a:gd name="T86" fmla="*/ 1191 w 1211"/>
                  <a:gd name="T87" fmla="*/ 399 h 472"/>
                  <a:gd name="T88" fmla="*/ 1181 w 1211"/>
                  <a:gd name="T89" fmla="*/ 361 h 472"/>
                  <a:gd name="T90" fmla="*/ 1164 w 1211"/>
                  <a:gd name="T91" fmla="*/ 323 h 472"/>
                  <a:gd name="T92" fmla="*/ 1126 w 1211"/>
                  <a:gd name="T93" fmla="*/ 269 h 472"/>
                  <a:gd name="T94" fmla="*/ 1070 w 1211"/>
                  <a:gd name="T95" fmla="*/ 213 h 472"/>
                  <a:gd name="T96" fmla="*/ 1003 w 1211"/>
                  <a:gd name="T97" fmla="*/ 161 h 472"/>
                  <a:gd name="T98" fmla="*/ 929 w 1211"/>
                  <a:gd name="T99" fmla="*/ 117 h 472"/>
                  <a:gd name="T100" fmla="*/ 851 w 1211"/>
                  <a:gd name="T101" fmla="*/ 80 h 472"/>
                  <a:gd name="T102" fmla="*/ 770 w 1211"/>
                  <a:gd name="T103" fmla="*/ 54 h 472"/>
                  <a:gd name="T104" fmla="*/ 694 w 1211"/>
                  <a:gd name="T105" fmla="*/ 39 h 472"/>
                  <a:gd name="T106" fmla="*/ 620 w 1211"/>
                  <a:gd name="T107" fmla="*/ 3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11" h="472">
                    <a:moveTo>
                      <a:pt x="603" y="40"/>
                    </a:moveTo>
                    <a:lnTo>
                      <a:pt x="576" y="41"/>
                    </a:lnTo>
                    <a:lnTo>
                      <a:pt x="549" y="44"/>
                    </a:lnTo>
                    <a:lnTo>
                      <a:pt x="523" y="46"/>
                    </a:lnTo>
                    <a:lnTo>
                      <a:pt x="498" y="50"/>
                    </a:lnTo>
                    <a:lnTo>
                      <a:pt x="472" y="54"/>
                    </a:lnTo>
                    <a:lnTo>
                      <a:pt x="446" y="59"/>
                    </a:lnTo>
                    <a:lnTo>
                      <a:pt x="421" y="65"/>
                    </a:lnTo>
                    <a:lnTo>
                      <a:pt x="397" y="73"/>
                    </a:lnTo>
                    <a:lnTo>
                      <a:pt x="372" y="81"/>
                    </a:lnTo>
                    <a:lnTo>
                      <a:pt x="347" y="90"/>
                    </a:lnTo>
                    <a:lnTo>
                      <a:pt x="322" y="100"/>
                    </a:lnTo>
                    <a:lnTo>
                      <a:pt x="298" y="112"/>
                    </a:lnTo>
                    <a:lnTo>
                      <a:pt x="275" y="126"/>
                    </a:lnTo>
                    <a:lnTo>
                      <a:pt x="250" y="140"/>
                    </a:lnTo>
                    <a:lnTo>
                      <a:pt x="225" y="157"/>
                    </a:lnTo>
                    <a:lnTo>
                      <a:pt x="202" y="174"/>
                    </a:lnTo>
                    <a:lnTo>
                      <a:pt x="193" y="183"/>
                    </a:lnTo>
                    <a:lnTo>
                      <a:pt x="180" y="193"/>
                    </a:lnTo>
                    <a:lnTo>
                      <a:pt x="168" y="204"/>
                    </a:lnTo>
                    <a:lnTo>
                      <a:pt x="155" y="218"/>
                    </a:lnTo>
                    <a:lnTo>
                      <a:pt x="142" y="230"/>
                    </a:lnTo>
                    <a:lnTo>
                      <a:pt x="129" y="242"/>
                    </a:lnTo>
                    <a:lnTo>
                      <a:pt x="116" y="251"/>
                    </a:lnTo>
                    <a:lnTo>
                      <a:pt x="106" y="259"/>
                    </a:lnTo>
                    <a:lnTo>
                      <a:pt x="95" y="266"/>
                    </a:lnTo>
                    <a:lnTo>
                      <a:pt x="85" y="274"/>
                    </a:lnTo>
                    <a:lnTo>
                      <a:pt x="75" y="280"/>
                    </a:lnTo>
                    <a:lnTo>
                      <a:pt x="67" y="288"/>
                    </a:lnTo>
                    <a:lnTo>
                      <a:pt x="59" y="296"/>
                    </a:lnTo>
                    <a:lnTo>
                      <a:pt x="53" y="303"/>
                    </a:lnTo>
                    <a:lnTo>
                      <a:pt x="47" y="311"/>
                    </a:lnTo>
                    <a:lnTo>
                      <a:pt x="44" y="318"/>
                    </a:lnTo>
                    <a:lnTo>
                      <a:pt x="40" y="326"/>
                    </a:lnTo>
                    <a:lnTo>
                      <a:pt x="36" y="334"/>
                    </a:lnTo>
                    <a:lnTo>
                      <a:pt x="33" y="343"/>
                    </a:lnTo>
                    <a:lnTo>
                      <a:pt x="31" y="353"/>
                    </a:lnTo>
                    <a:lnTo>
                      <a:pt x="29" y="363"/>
                    </a:lnTo>
                    <a:lnTo>
                      <a:pt x="26" y="373"/>
                    </a:lnTo>
                    <a:lnTo>
                      <a:pt x="24" y="384"/>
                    </a:lnTo>
                    <a:lnTo>
                      <a:pt x="23" y="395"/>
                    </a:lnTo>
                    <a:lnTo>
                      <a:pt x="22" y="405"/>
                    </a:lnTo>
                    <a:lnTo>
                      <a:pt x="22" y="416"/>
                    </a:lnTo>
                    <a:lnTo>
                      <a:pt x="22" y="427"/>
                    </a:lnTo>
                    <a:lnTo>
                      <a:pt x="22" y="437"/>
                    </a:lnTo>
                    <a:lnTo>
                      <a:pt x="23" y="447"/>
                    </a:lnTo>
                    <a:lnTo>
                      <a:pt x="26" y="455"/>
                    </a:lnTo>
                    <a:lnTo>
                      <a:pt x="28" y="464"/>
                    </a:lnTo>
                    <a:lnTo>
                      <a:pt x="31" y="472"/>
                    </a:lnTo>
                    <a:lnTo>
                      <a:pt x="23" y="461"/>
                    </a:lnTo>
                    <a:lnTo>
                      <a:pt x="19" y="450"/>
                    </a:lnTo>
                    <a:lnTo>
                      <a:pt x="13" y="440"/>
                    </a:lnTo>
                    <a:lnTo>
                      <a:pt x="10" y="428"/>
                    </a:lnTo>
                    <a:lnTo>
                      <a:pt x="7" y="419"/>
                    </a:lnTo>
                    <a:lnTo>
                      <a:pt x="3" y="410"/>
                    </a:lnTo>
                    <a:lnTo>
                      <a:pt x="2" y="400"/>
                    </a:lnTo>
                    <a:lnTo>
                      <a:pt x="0" y="393"/>
                    </a:lnTo>
                    <a:lnTo>
                      <a:pt x="0" y="382"/>
                    </a:lnTo>
                    <a:lnTo>
                      <a:pt x="0" y="373"/>
                    </a:lnTo>
                    <a:lnTo>
                      <a:pt x="0" y="363"/>
                    </a:lnTo>
                    <a:lnTo>
                      <a:pt x="0" y="353"/>
                    </a:lnTo>
                    <a:lnTo>
                      <a:pt x="1" y="343"/>
                    </a:lnTo>
                    <a:lnTo>
                      <a:pt x="2" y="332"/>
                    </a:lnTo>
                    <a:lnTo>
                      <a:pt x="3" y="321"/>
                    </a:lnTo>
                    <a:lnTo>
                      <a:pt x="4" y="308"/>
                    </a:lnTo>
                    <a:lnTo>
                      <a:pt x="5" y="302"/>
                    </a:lnTo>
                    <a:lnTo>
                      <a:pt x="9" y="294"/>
                    </a:lnTo>
                    <a:lnTo>
                      <a:pt x="11" y="286"/>
                    </a:lnTo>
                    <a:lnTo>
                      <a:pt x="17" y="277"/>
                    </a:lnTo>
                    <a:lnTo>
                      <a:pt x="22" y="267"/>
                    </a:lnTo>
                    <a:lnTo>
                      <a:pt x="28" y="259"/>
                    </a:lnTo>
                    <a:lnTo>
                      <a:pt x="35" y="251"/>
                    </a:lnTo>
                    <a:lnTo>
                      <a:pt x="41" y="242"/>
                    </a:lnTo>
                    <a:lnTo>
                      <a:pt x="49" y="234"/>
                    </a:lnTo>
                    <a:lnTo>
                      <a:pt x="59" y="228"/>
                    </a:lnTo>
                    <a:lnTo>
                      <a:pt x="70" y="220"/>
                    </a:lnTo>
                    <a:lnTo>
                      <a:pt x="81" y="214"/>
                    </a:lnTo>
                    <a:lnTo>
                      <a:pt x="91" y="206"/>
                    </a:lnTo>
                    <a:lnTo>
                      <a:pt x="100" y="202"/>
                    </a:lnTo>
                    <a:lnTo>
                      <a:pt x="107" y="196"/>
                    </a:lnTo>
                    <a:lnTo>
                      <a:pt x="112" y="194"/>
                    </a:lnTo>
                    <a:lnTo>
                      <a:pt x="125" y="184"/>
                    </a:lnTo>
                    <a:lnTo>
                      <a:pt x="138" y="174"/>
                    </a:lnTo>
                    <a:lnTo>
                      <a:pt x="150" y="165"/>
                    </a:lnTo>
                    <a:lnTo>
                      <a:pt x="162" y="156"/>
                    </a:lnTo>
                    <a:lnTo>
                      <a:pt x="175" y="147"/>
                    </a:lnTo>
                    <a:lnTo>
                      <a:pt x="188" y="137"/>
                    </a:lnTo>
                    <a:lnTo>
                      <a:pt x="202" y="129"/>
                    </a:lnTo>
                    <a:lnTo>
                      <a:pt x="214" y="120"/>
                    </a:lnTo>
                    <a:lnTo>
                      <a:pt x="227" y="112"/>
                    </a:lnTo>
                    <a:lnTo>
                      <a:pt x="240" y="104"/>
                    </a:lnTo>
                    <a:lnTo>
                      <a:pt x="253" y="98"/>
                    </a:lnTo>
                    <a:lnTo>
                      <a:pt x="267" y="90"/>
                    </a:lnTo>
                    <a:lnTo>
                      <a:pt x="281" y="82"/>
                    </a:lnTo>
                    <a:lnTo>
                      <a:pt x="295" y="75"/>
                    </a:lnTo>
                    <a:lnTo>
                      <a:pt x="309" y="68"/>
                    </a:lnTo>
                    <a:lnTo>
                      <a:pt x="324" y="62"/>
                    </a:lnTo>
                    <a:lnTo>
                      <a:pt x="338" y="56"/>
                    </a:lnTo>
                    <a:lnTo>
                      <a:pt x="353" y="50"/>
                    </a:lnTo>
                    <a:lnTo>
                      <a:pt x="369" y="44"/>
                    </a:lnTo>
                    <a:lnTo>
                      <a:pt x="384" y="39"/>
                    </a:lnTo>
                    <a:lnTo>
                      <a:pt x="400" y="34"/>
                    </a:lnTo>
                    <a:lnTo>
                      <a:pt x="417" y="29"/>
                    </a:lnTo>
                    <a:lnTo>
                      <a:pt x="434" y="25"/>
                    </a:lnTo>
                    <a:lnTo>
                      <a:pt x="451" y="21"/>
                    </a:lnTo>
                    <a:lnTo>
                      <a:pt x="470" y="17"/>
                    </a:lnTo>
                    <a:lnTo>
                      <a:pt x="488" y="13"/>
                    </a:lnTo>
                    <a:lnTo>
                      <a:pt x="504" y="11"/>
                    </a:lnTo>
                    <a:lnTo>
                      <a:pt x="525" y="8"/>
                    </a:lnTo>
                    <a:lnTo>
                      <a:pt x="545" y="6"/>
                    </a:lnTo>
                    <a:lnTo>
                      <a:pt x="564" y="3"/>
                    </a:lnTo>
                    <a:lnTo>
                      <a:pt x="585" y="2"/>
                    </a:lnTo>
                    <a:lnTo>
                      <a:pt x="606" y="1"/>
                    </a:lnTo>
                    <a:lnTo>
                      <a:pt x="628" y="0"/>
                    </a:lnTo>
                    <a:lnTo>
                      <a:pt x="649" y="1"/>
                    </a:lnTo>
                    <a:lnTo>
                      <a:pt x="669" y="1"/>
                    </a:lnTo>
                    <a:lnTo>
                      <a:pt x="689" y="3"/>
                    </a:lnTo>
                    <a:lnTo>
                      <a:pt x="708" y="4"/>
                    </a:lnTo>
                    <a:lnTo>
                      <a:pt x="728" y="7"/>
                    </a:lnTo>
                    <a:lnTo>
                      <a:pt x="747" y="10"/>
                    </a:lnTo>
                    <a:lnTo>
                      <a:pt x="765" y="13"/>
                    </a:lnTo>
                    <a:lnTo>
                      <a:pt x="782" y="18"/>
                    </a:lnTo>
                    <a:lnTo>
                      <a:pt x="800" y="21"/>
                    </a:lnTo>
                    <a:lnTo>
                      <a:pt x="817" y="26"/>
                    </a:lnTo>
                    <a:lnTo>
                      <a:pt x="833" y="31"/>
                    </a:lnTo>
                    <a:lnTo>
                      <a:pt x="850" y="37"/>
                    </a:lnTo>
                    <a:lnTo>
                      <a:pt x="864" y="43"/>
                    </a:lnTo>
                    <a:lnTo>
                      <a:pt x="881" y="49"/>
                    </a:lnTo>
                    <a:lnTo>
                      <a:pt x="896" y="55"/>
                    </a:lnTo>
                    <a:lnTo>
                      <a:pt x="910" y="62"/>
                    </a:lnTo>
                    <a:lnTo>
                      <a:pt x="925" y="68"/>
                    </a:lnTo>
                    <a:lnTo>
                      <a:pt x="939" y="76"/>
                    </a:lnTo>
                    <a:lnTo>
                      <a:pt x="952" y="83"/>
                    </a:lnTo>
                    <a:lnTo>
                      <a:pt x="965" y="91"/>
                    </a:lnTo>
                    <a:lnTo>
                      <a:pt x="979" y="99"/>
                    </a:lnTo>
                    <a:lnTo>
                      <a:pt x="992" y="107"/>
                    </a:lnTo>
                    <a:lnTo>
                      <a:pt x="1003" y="113"/>
                    </a:lnTo>
                    <a:lnTo>
                      <a:pt x="1017" y="122"/>
                    </a:lnTo>
                    <a:lnTo>
                      <a:pt x="1029" y="130"/>
                    </a:lnTo>
                    <a:lnTo>
                      <a:pt x="1041" y="138"/>
                    </a:lnTo>
                    <a:lnTo>
                      <a:pt x="1053" y="147"/>
                    </a:lnTo>
                    <a:lnTo>
                      <a:pt x="1065" y="154"/>
                    </a:lnTo>
                    <a:lnTo>
                      <a:pt x="1076" y="161"/>
                    </a:lnTo>
                    <a:lnTo>
                      <a:pt x="1087" y="169"/>
                    </a:lnTo>
                    <a:lnTo>
                      <a:pt x="1099" y="177"/>
                    </a:lnTo>
                    <a:lnTo>
                      <a:pt x="1111" y="186"/>
                    </a:lnTo>
                    <a:lnTo>
                      <a:pt x="1122" y="196"/>
                    </a:lnTo>
                    <a:lnTo>
                      <a:pt x="1132" y="207"/>
                    </a:lnTo>
                    <a:lnTo>
                      <a:pt x="1142" y="220"/>
                    </a:lnTo>
                    <a:lnTo>
                      <a:pt x="1153" y="232"/>
                    </a:lnTo>
                    <a:lnTo>
                      <a:pt x="1164" y="247"/>
                    </a:lnTo>
                    <a:lnTo>
                      <a:pt x="1174" y="264"/>
                    </a:lnTo>
                    <a:lnTo>
                      <a:pt x="1186" y="281"/>
                    </a:lnTo>
                    <a:lnTo>
                      <a:pt x="1193" y="294"/>
                    </a:lnTo>
                    <a:lnTo>
                      <a:pt x="1198" y="306"/>
                    </a:lnTo>
                    <a:lnTo>
                      <a:pt x="1203" y="320"/>
                    </a:lnTo>
                    <a:lnTo>
                      <a:pt x="1206" y="333"/>
                    </a:lnTo>
                    <a:lnTo>
                      <a:pt x="1209" y="347"/>
                    </a:lnTo>
                    <a:lnTo>
                      <a:pt x="1211" y="361"/>
                    </a:lnTo>
                    <a:lnTo>
                      <a:pt x="1211" y="375"/>
                    </a:lnTo>
                    <a:lnTo>
                      <a:pt x="1211" y="388"/>
                    </a:lnTo>
                    <a:lnTo>
                      <a:pt x="1211" y="400"/>
                    </a:lnTo>
                    <a:lnTo>
                      <a:pt x="1209" y="413"/>
                    </a:lnTo>
                    <a:lnTo>
                      <a:pt x="1207" y="423"/>
                    </a:lnTo>
                    <a:lnTo>
                      <a:pt x="1205" y="433"/>
                    </a:lnTo>
                    <a:lnTo>
                      <a:pt x="1202" y="441"/>
                    </a:lnTo>
                    <a:lnTo>
                      <a:pt x="1200" y="447"/>
                    </a:lnTo>
                    <a:lnTo>
                      <a:pt x="1196" y="453"/>
                    </a:lnTo>
                    <a:lnTo>
                      <a:pt x="1193" y="455"/>
                    </a:lnTo>
                    <a:lnTo>
                      <a:pt x="1193" y="449"/>
                    </a:lnTo>
                    <a:lnTo>
                      <a:pt x="1194" y="441"/>
                    </a:lnTo>
                    <a:lnTo>
                      <a:pt x="1194" y="433"/>
                    </a:lnTo>
                    <a:lnTo>
                      <a:pt x="1193" y="425"/>
                    </a:lnTo>
                    <a:lnTo>
                      <a:pt x="1193" y="416"/>
                    </a:lnTo>
                    <a:lnTo>
                      <a:pt x="1192" y="408"/>
                    </a:lnTo>
                    <a:lnTo>
                      <a:pt x="1191" y="399"/>
                    </a:lnTo>
                    <a:lnTo>
                      <a:pt x="1188" y="390"/>
                    </a:lnTo>
                    <a:lnTo>
                      <a:pt x="1186" y="380"/>
                    </a:lnTo>
                    <a:lnTo>
                      <a:pt x="1184" y="371"/>
                    </a:lnTo>
                    <a:lnTo>
                      <a:pt x="1181" y="361"/>
                    </a:lnTo>
                    <a:lnTo>
                      <a:pt x="1176" y="351"/>
                    </a:lnTo>
                    <a:lnTo>
                      <a:pt x="1173" y="342"/>
                    </a:lnTo>
                    <a:lnTo>
                      <a:pt x="1168" y="333"/>
                    </a:lnTo>
                    <a:lnTo>
                      <a:pt x="1164" y="323"/>
                    </a:lnTo>
                    <a:lnTo>
                      <a:pt x="1158" y="314"/>
                    </a:lnTo>
                    <a:lnTo>
                      <a:pt x="1148" y="299"/>
                    </a:lnTo>
                    <a:lnTo>
                      <a:pt x="1137" y="284"/>
                    </a:lnTo>
                    <a:lnTo>
                      <a:pt x="1126" y="269"/>
                    </a:lnTo>
                    <a:lnTo>
                      <a:pt x="1112" y="255"/>
                    </a:lnTo>
                    <a:lnTo>
                      <a:pt x="1100" y="241"/>
                    </a:lnTo>
                    <a:lnTo>
                      <a:pt x="1085" y="227"/>
                    </a:lnTo>
                    <a:lnTo>
                      <a:pt x="1070" y="213"/>
                    </a:lnTo>
                    <a:lnTo>
                      <a:pt x="1054" y="200"/>
                    </a:lnTo>
                    <a:lnTo>
                      <a:pt x="1038" y="186"/>
                    </a:lnTo>
                    <a:lnTo>
                      <a:pt x="1021" y="174"/>
                    </a:lnTo>
                    <a:lnTo>
                      <a:pt x="1003" y="161"/>
                    </a:lnTo>
                    <a:lnTo>
                      <a:pt x="985" y="149"/>
                    </a:lnTo>
                    <a:lnTo>
                      <a:pt x="967" y="138"/>
                    </a:lnTo>
                    <a:lnTo>
                      <a:pt x="948" y="128"/>
                    </a:lnTo>
                    <a:lnTo>
                      <a:pt x="929" y="117"/>
                    </a:lnTo>
                    <a:lnTo>
                      <a:pt x="910" y="107"/>
                    </a:lnTo>
                    <a:lnTo>
                      <a:pt x="890" y="98"/>
                    </a:lnTo>
                    <a:lnTo>
                      <a:pt x="871" y="89"/>
                    </a:lnTo>
                    <a:lnTo>
                      <a:pt x="851" y="80"/>
                    </a:lnTo>
                    <a:lnTo>
                      <a:pt x="832" y="73"/>
                    </a:lnTo>
                    <a:lnTo>
                      <a:pt x="811" y="65"/>
                    </a:lnTo>
                    <a:lnTo>
                      <a:pt x="790" y="59"/>
                    </a:lnTo>
                    <a:lnTo>
                      <a:pt x="770" y="54"/>
                    </a:lnTo>
                    <a:lnTo>
                      <a:pt x="751" y="49"/>
                    </a:lnTo>
                    <a:lnTo>
                      <a:pt x="732" y="45"/>
                    </a:lnTo>
                    <a:lnTo>
                      <a:pt x="712" y="41"/>
                    </a:lnTo>
                    <a:lnTo>
                      <a:pt x="694" y="39"/>
                    </a:lnTo>
                    <a:lnTo>
                      <a:pt x="674" y="38"/>
                    </a:lnTo>
                    <a:lnTo>
                      <a:pt x="656" y="37"/>
                    </a:lnTo>
                    <a:lnTo>
                      <a:pt x="638" y="37"/>
                    </a:lnTo>
                    <a:lnTo>
                      <a:pt x="620" y="38"/>
                    </a:lnTo>
                    <a:lnTo>
                      <a:pt x="60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5" name="Freeform 273">
                <a:extLst>
                  <a:ext uri="{FF2B5EF4-FFF2-40B4-BE49-F238E27FC236}">
                    <a16:creationId xmlns:a16="http://schemas.microsoft.com/office/drawing/2014/main" id="{2B24949F-892F-4326-ADCA-9FB2AFA58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123"/>
                <a:ext cx="133" cy="44"/>
              </a:xfrm>
              <a:custGeom>
                <a:avLst/>
                <a:gdLst>
                  <a:gd name="T0" fmla="*/ 1 w 401"/>
                  <a:gd name="T1" fmla="*/ 134 h 134"/>
                  <a:gd name="T2" fmla="*/ 24 w 401"/>
                  <a:gd name="T3" fmla="*/ 116 h 134"/>
                  <a:gd name="T4" fmla="*/ 49 w 401"/>
                  <a:gd name="T5" fmla="*/ 99 h 134"/>
                  <a:gd name="T6" fmla="*/ 74 w 401"/>
                  <a:gd name="T7" fmla="*/ 86 h 134"/>
                  <a:gd name="T8" fmla="*/ 97 w 401"/>
                  <a:gd name="T9" fmla="*/ 72 h 134"/>
                  <a:gd name="T10" fmla="*/ 121 w 401"/>
                  <a:gd name="T11" fmla="*/ 61 h 134"/>
                  <a:gd name="T12" fmla="*/ 146 w 401"/>
                  <a:gd name="T13" fmla="*/ 51 h 134"/>
                  <a:gd name="T14" fmla="*/ 171 w 401"/>
                  <a:gd name="T15" fmla="*/ 41 h 134"/>
                  <a:gd name="T16" fmla="*/ 195 w 401"/>
                  <a:gd name="T17" fmla="*/ 33 h 134"/>
                  <a:gd name="T18" fmla="*/ 219 w 401"/>
                  <a:gd name="T19" fmla="*/ 26 h 134"/>
                  <a:gd name="T20" fmla="*/ 245 w 401"/>
                  <a:gd name="T21" fmla="*/ 21 h 134"/>
                  <a:gd name="T22" fmla="*/ 270 w 401"/>
                  <a:gd name="T23" fmla="*/ 15 h 134"/>
                  <a:gd name="T24" fmla="*/ 296 w 401"/>
                  <a:gd name="T25" fmla="*/ 10 h 134"/>
                  <a:gd name="T26" fmla="*/ 321 w 401"/>
                  <a:gd name="T27" fmla="*/ 7 h 134"/>
                  <a:gd name="T28" fmla="*/ 347 w 401"/>
                  <a:gd name="T29" fmla="*/ 4 h 134"/>
                  <a:gd name="T30" fmla="*/ 374 w 401"/>
                  <a:gd name="T31" fmla="*/ 1 h 134"/>
                  <a:gd name="T32" fmla="*/ 401 w 401"/>
                  <a:gd name="T33" fmla="*/ 1 h 134"/>
                  <a:gd name="T34" fmla="*/ 401 w 401"/>
                  <a:gd name="T35" fmla="*/ 0 h 134"/>
                  <a:gd name="T36" fmla="*/ 374 w 401"/>
                  <a:gd name="T37" fmla="*/ 1 h 134"/>
                  <a:gd name="T38" fmla="*/ 347 w 401"/>
                  <a:gd name="T39" fmla="*/ 3 h 134"/>
                  <a:gd name="T40" fmla="*/ 321 w 401"/>
                  <a:gd name="T41" fmla="*/ 6 h 134"/>
                  <a:gd name="T42" fmla="*/ 296 w 401"/>
                  <a:gd name="T43" fmla="*/ 9 h 134"/>
                  <a:gd name="T44" fmla="*/ 270 w 401"/>
                  <a:gd name="T45" fmla="*/ 13 h 134"/>
                  <a:gd name="T46" fmla="*/ 245 w 401"/>
                  <a:gd name="T47" fmla="*/ 18 h 134"/>
                  <a:gd name="T48" fmla="*/ 219 w 401"/>
                  <a:gd name="T49" fmla="*/ 25 h 134"/>
                  <a:gd name="T50" fmla="*/ 195 w 401"/>
                  <a:gd name="T51" fmla="*/ 32 h 134"/>
                  <a:gd name="T52" fmla="*/ 170 w 401"/>
                  <a:gd name="T53" fmla="*/ 40 h 134"/>
                  <a:gd name="T54" fmla="*/ 144 w 401"/>
                  <a:gd name="T55" fmla="*/ 49 h 134"/>
                  <a:gd name="T56" fmla="*/ 120 w 401"/>
                  <a:gd name="T57" fmla="*/ 59 h 134"/>
                  <a:gd name="T58" fmla="*/ 96 w 401"/>
                  <a:gd name="T59" fmla="*/ 71 h 134"/>
                  <a:gd name="T60" fmla="*/ 71 w 401"/>
                  <a:gd name="T61" fmla="*/ 84 h 134"/>
                  <a:gd name="T62" fmla="*/ 47 w 401"/>
                  <a:gd name="T63" fmla="*/ 98 h 134"/>
                  <a:gd name="T64" fmla="*/ 23 w 401"/>
                  <a:gd name="T65" fmla="*/ 115 h 134"/>
                  <a:gd name="T66" fmla="*/ 0 w 401"/>
                  <a:gd name="T67" fmla="*/ 133 h 134"/>
                  <a:gd name="T68" fmla="*/ 1 w 401"/>
                  <a:gd name="T6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1" h="134">
                    <a:moveTo>
                      <a:pt x="1" y="134"/>
                    </a:moveTo>
                    <a:lnTo>
                      <a:pt x="24" y="116"/>
                    </a:lnTo>
                    <a:lnTo>
                      <a:pt x="49" y="99"/>
                    </a:lnTo>
                    <a:lnTo>
                      <a:pt x="74" y="86"/>
                    </a:lnTo>
                    <a:lnTo>
                      <a:pt x="97" y="72"/>
                    </a:lnTo>
                    <a:lnTo>
                      <a:pt x="121" y="61"/>
                    </a:lnTo>
                    <a:lnTo>
                      <a:pt x="146" y="51"/>
                    </a:lnTo>
                    <a:lnTo>
                      <a:pt x="171" y="41"/>
                    </a:lnTo>
                    <a:lnTo>
                      <a:pt x="195" y="33"/>
                    </a:lnTo>
                    <a:lnTo>
                      <a:pt x="219" y="26"/>
                    </a:lnTo>
                    <a:lnTo>
                      <a:pt x="245" y="21"/>
                    </a:lnTo>
                    <a:lnTo>
                      <a:pt x="270" y="15"/>
                    </a:lnTo>
                    <a:lnTo>
                      <a:pt x="296" y="10"/>
                    </a:lnTo>
                    <a:lnTo>
                      <a:pt x="321" y="7"/>
                    </a:lnTo>
                    <a:lnTo>
                      <a:pt x="347" y="4"/>
                    </a:lnTo>
                    <a:lnTo>
                      <a:pt x="374" y="1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374" y="1"/>
                    </a:lnTo>
                    <a:lnTo>
                      <a:pt x="347" y="3"/>
                    </a:lnTo>
                    <a:lnTo>
                      <a:pt x="321" y="6"/>
                    </a:lnTo>
                    <a:lnTo>
                      <a:pt x="296" y="9"/>
                    </a:lnTo>
                    <a:lnTo>
                      <a:pt x="270" y="13"/>
                    </a:lnTo>
                    <a:lnTo>
                      <a:pt x="245" y="18"/>
                    </a:lnTo>
                    <a:lnTo>
                      <a:pt x="219" y="25"/>
                    </a:lnTo>
                    <a:lnTo>
                      <a:pt x="195" y="32"/>
                    </a:lnTo>
                    <a:lnTo>
                      <a:pt x="170" y="40"/>
                    </a:lnTo>
                    <a:lnTo>
                      <a:pt x="144" y="49"/>
                    </a:lnTo>
                    <a:lnTo>
                      <a:pt x="120" y="59"/>
                    </a:lnTo>
                    <a:lnTo>
                      <a:pt x="96" y="71"/>
                    </a:lnTo>
                    <a:lnTo>
                      <a:pt x="71" y="84"/>
                    </a:lnTo>
                    <a:lnTo>
                      <a:pt x="47" y="98"/>
                    </a:lnTo>
                    <a:lnTo>
                      <a:pt x="23" y="115"/>
                    </a:lnTo>
                    <a:lnTo>
                      <a:pt x="0" y="133"/>
                    </a:lnTo>
                    <a:lnTo>
                      <a:pt x="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6" name="Freeform 274">
                <a:extLst>
                  <a:ext uri="{FF2B5EF4-FFF2-40B4-BE49-F238E27FC236}">
                    <a16:creationId xmlns:a16="http://schemas.microsoft.com/office/drawing/2014/main" id="{E32CBD50-3D4F-4089-8676-B7876390B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167"/>
                <a:ext cx="32" cy="29"/>
              </a:xfrm>
              <a:custGeom>
                <a:avLst/>
                <a:gdLst>
                  <a:gd name="T0" fmla="*/ 1 w 97"/>
                  <a:gd name="T1" fmla="*/ 86 h 86"/>
                  <a:gd name="T2" fmla="*/ 13 w 97"/>
                  <a:gd name="T3" fmla="*/ 78 h 86"/>
                  <a:gd name="T4" fmla="*/ 25 w 97"/>
                  <a:gd name="T5" fmla="*/ 69 h 86"/>
                  <a:gd name="T6" fmla="*/ 37 w 97"/>
                  <a:gd name="T7" fmla="*/ 57 h 86"/>
                  <a:gd name="T8" fmla="*/ 50 w 97"/>
                  <a:gd name="T9" fmla="*/ 45 h 86"/>
                  <a:gd name="T10" fmla="*/ 63 w 97"/>
                  <a:gd name="T11" fmla="*/ 32 h 86"/>
                  <a:gd name="T12" fmla="*/ 77 w 97"/>
                  <a:gd name="T13" fmla="*/ 20 h 86"/>
                  <a:gd name="T14" fmla="*/ 87 w 97"/>
                  <a:gd name="T15" fmla="*/ 10 h 86"/>
                  <a:gd name="T16" fmla="*/ 97 w 97"/>
                  <a:gd name="T17" fmla="*/ 2 h 86"/>
                  <a:gd name="T18" fmla="*/ 96 w 97"/>
                  <a:gd name="T19" fmla="*/ 0 h 86"/>
                  <a:gd name="T20" fmla="*/ 86 w 97"/>
                  <a:gd name="T21" fmla="*/ 9 h 86"/>
                  <a:gd name="T22" fmla="*/ 74 w 97"/>
                  <a:gd name="T23" fmla="*/ 19 h 86"/>
                  <a:gd name="T24" fmla="*/ 62 w 97"/>
                  <a:gd name="T25" fmla="*/ 31 h 86"/>
                  <a:gd name="T26" fmla="*/ 49 w 97"/>
                  <a:gd name="T27" fmla="*/ 43 h 86"/>
                  <a:gd name="T28" fmla="*/ 36 w 97"/>
                  <a:gd name="T29" fmla="*/ 56 h 86"/>
                  <a:gd name="T30" fmla="*/ 23 w 97"/>
                  <a:gd name="T31" fmla="*/ 67 h 86"/>
                  <a:gd name="T32" fmla="*/ 12 w 97"/>
                  <a:gd name="T33" fmla="*/ 77 h 86"/>
                  <a:gd name="T34" fmla="*/ 0 w 97"/>
                  <a:gd name="T35" fmla="*/ 85 h 86"/>
                  <a:gd name="T36" fmla="*/ 1 w 97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86">
                    <a:moveTo>
                      <a:pt x="1" y="86"/>
                    </a:moveTo>
                    <a:lnTo>
                      <a:pt x="13" y="78"/>
                    </a:lnTo>
                    <a:lnTo>
                      <a:pt x="25" y="69"/>
                    </a:lnTo>
                    <a:lnTo>
                      <a:pt x="37" y="57"/>
                    </a:lnTo>
                    <a:lnTo>
                      <a:pt x="50" y="45"/>
                    </a:lnTo>
                    <a:lnTo>
                      <a:pt x="63" y="32"/>
                    </a:lnTo>
                    <a:lnTo>
                      <a:pt x="77" y="20"/>
                    </a:lnTo>
                    <a:lnTo>
                      <a:pt x="87" y="10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86" y="9"/>
                    </a:lnTo>
                    <a:lnTo>
                      <a:pt x="74" y="19"/>
                    </a:lnTo>
                    <a:lnTo>
                      <a:pt x="62" y="31"/>
                    </a:lnTo>
                    <a:lnTo>
                      <a:pt x="49" y="43"/>
                    </a:lnTo>
                    <a:lnTo>
                      <a:pt x="36" y="56"/>
                    </a:lnTo>
                    <a:lnTo>
                      <a:pt x="23" y="67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7" name="Freeform 275">
                <a:extLst>
                  <a:ext uri="{FF2B5EF4-FFF2-40B4-BE49-F238E27FC236}">
                    <a16:creationId xmlns:a16="http://schemas.microsoft.com/office/drawing/2014/main" id="{16DA745C-8651-4F32-A060-86A3FD06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96"/>
                <a:ext cx="22" cy="20"/>
              </a:xfrm>
              <a:custGeom>
                <a:avLst/>
                <a:gdLst>
                  <a:gd name="T0" fmla="*/ 1 w 65"/>
                  <a:gd name="T1" fmla="*/ 61 h 61"/>
                  <a:gd name="T2" fmla="*/ 6 w 65"/>
                  <a:gd name="T3" fmla="*/ 54 h 61"/>
                  <a:gd name="T4" fmla="*/ 13 w 65"/>
                  <a:gd name="T5" fmla="*/ 46 h 61"/>
                  <a:gd name="T6" fmla="*/ 18 w 65"/>
                  <a:gd name="T7" fmla="*/ 38 h 61"/>
                  <a:gd name="T8" fmla="*/ 26 w 65"/>
                  <a:gd name="T9" fmla="*/ 31 h 61"/>
                  <a:gd name="T10" fmla="*/ 34 w 65"/>
                  <a:gd name="T11" fmla="*/ 24 h 61"/>
                  <a:gd name="T12" fmla="*/ 44 w 65"/>
                  <a:gd name="T13" fmla="*/ 16 h 61"/>
                  <a:gd name="T14" fmla="*/ 54 w 65"/>
                  <a:gd name="T15" fmla="*/ 9 h 61"/>
                  <a:gd name="T16" fmla="*/ 65 w 65"/>
                  <a:gd name="T17" fmla="*/ 1 h 61"/>
                  <a:gd name="T18" fmla="*/ 63 w 65"/>
                  <a:gd name="T19" fmla="*/ 0 h 61"/>
                  <a:gd name="T20" fmla="*/ 52 w 65"/>
                  <a:gd name="T21" fmla="*/ 8 h 61"/>
                  <a:gd name="T22" fmla="*/ 42 w 65"/>
                  <a:gd name="T23" fmla="*/ 15 h 61"/>
                  <a:gd name="T24" fmla="*/ 33 w 65"/>
                  <a:gd name="T25" fmla="*/ 22 h 61"/>
                  <a:gd name="T26" fmla="*/ 24 w 65"/>
                  <a:gd name="T27" fmla="*/ 30 h 61"/>
                  <a:gd name="T28" fmla="*/ 17 w 65"/>
                  <a:gd name="T29" fmla="*/ 37 h 61"/>
                  <a:gd name="T30" fmla="*/ 10 w 65"/>
                  <a:gd name="T31" fmla="*/ 44 h 61"/>
                  <a:gd name="T32" fmla="*/ 5 w 65"/>
                  <a:gd name="T33" fmla="*/ 52 h 61"/>
                  <a:gd name="T34" fmla="*/ 0 w 65"/>
                  <a:gd name="T35" fmla="*/ 61 h 61"/>
                  <a:gd name="T36" fmla="*/ 1 w 65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1">
                    <a:moveTo>
                      <a:pt x="1" y="61"/>
                    </a:moveTo>
                    <a:lnTo>
                      <a:pt x="6" y="54"/>
                    </a:lnTo>
                    <a:lnTo>
                      <a:pt x="13" y="46"/>
                    </a:lnTo>
                    <a:lnTo>
                      <a:pt x="18" y="38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6"/>
                    </a:lnTo>
                    <a:lnTo>
                      <a:pt x="54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52" y="8"/>
                    </a:lnTo>
                    <a:lnTo>
                      <a:pt x="42" y="15"/>
                    </a:lnTo>
                    <a:lnTo>
                      <a:pt x="33" y="22"/>
                    </a:lnTo>
                    <a:lnTo>
                      <a:pt x="24" y="30"/>
                    </a:lnTo>
                    <a:lnTo>
                      <a:pt x="17" y="37"/>
                    </a:lnTo>
                    <a:lnTo>
                      <a:pt x="10" y="44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8" name="Freeform 276">
                <a:extLst>
                  <a:ext uri="{FF2B5EF4-FFF2-40B4-BE49-F238E27FC236}">
                    <a16:creationId xmlns:a16="http://schemas.microsoft.com/office/drawing/2014/main" id="{4E839F90-3A54-4674-8527-B790BB0A1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15"/>
                <a:ext cx="7" cy="52"/>
              </a:xfrm>
              <a:custGeom>
                <a:avLst/>
                <a:gdLst>
                  <a:gd name="T0" fmla="*/ 9 w 22"/>
                  <a:gd name="T1" fmla="*/ 154 h 154"/>
                  <a:gd name="T2" fmla="*/ 10 w 22"/>
                  <a:gd name="T3" fmla="*/ 153 h 154"/>
                  <a:gd name="T4" fmla="*/ 7 w 22"/>
                  <a:gd name="T5" fmla="*/ 146 h 154"/>
                  <a:gd name="T6" fmla="*/ 5 w 22"/>
                  <a:gd name="T7" fmla="*/ 137 h 154"/>
                  <a:gd name="T8" fmla="*/ 4 w 22"/>
                  <a:gd name="T9" fmla="*/ 129 h 154"/>
                  <a:gd name="T10" fmla="*/ 1 w 22"/>
                  <a:gd name="T11" fmla="*/ 118 h 154"/>
                  <a:gd name="T12" fmla="*/ 0 w 22"/>
                  <a:gd name="T13" fmla="*/ 108 h 154"/>
                  <a:gd name="T14" fmla="*/ 0 w 22"/>
                  <a:gd name="T15" fmla="*/ 98 h 154"/>
                  <a:gd name="T16" fmla="*/ 1 w 22"/>
                  <a:gd name="T17" fmla="*/ 87 h 154"/>
                  <a:gd name="T18" fmla="*/ 2 w 22"/>
                  <a:gd name="T19" fmla="*/ 77 h 154"/>
                  <a:gd name="T20" fmla="*/ 4 w 22"/>
                  <a:gd name="T21" fmla="*/ 66 h 154"/>
                  <a:gd name="T22" fmla="*/ 6 w 22"/>
                  <a:gd name="T23" fmla="*/ 55 h 154"/>
                  <a:gd name="T24" fmla="*/ 8 w 22"/>
                  <a:gd name="T25" fmla="*/ 45 h 154"/>
                  <a:gd name="T26" fmla="*/ 10 w 22"/>
                  <a:gd name="T27" fmla="*/ 35 h 154"/>
                  <a:gd name="T28" fmla="*/ 13 w 22"/>
                  <a:gd name="T29" fmla="*/ 24 h 154"/>
                  <a:gd name="T30" fmla="*/ 15 w 22"/>
                  <a:gd name="T31" fmla="*/ 16 h 154"/>
                  <a:gd name="T32" fmla="*/ 19 w 22"/>
                  <a:gd name="T33" fmla="*/ 8 h 154"/>
                  <a:gd name="T34" fmla="*/ 22 w 22"/>
                  <a:gd name="T35" fmla="*/ 0 h 154"/>
                  <a:gd name="T36" fmla="*/ 20 w 22"/>
                  <a:gd name="T37" fmla="*/ 0 h 154"/>
                  <a:gd name="T38" fmla="*/ 17 w 22"/>
                  <a:gd name="T39" fmla="*/ 7 h 154"/>
                  <a:gd name="T40" fmla="*/ 14 w 22"/>
                  <a:gd name="T41" fmla="*/ 16 h 154"/>
                  <a:gd name="T42" fmla="*/ 11 w 22"/>
                  <a:gd name="T43" fmla="*/ 24 h 154"/>
                  <a:gd name="T44" fmla="*/ 9 w 22"/>
                  <a:gd name="T45" fmla="*/ 35 h 154"/>
                  <a:gd name="T46" fmla="*/ 6 w 22"/>
                  <a:gd name="T47" fmla="*/ 45 h 154"/>
                  <a:gd name="T48" fmla="*/ 4 w 22"/>
                  <a:gd name="T49" fmla="*/ 55 h 154"/>
                  <a:gd name="T50" fmla="*/ 2 w 22"/>
                  <a:gd name="T51" fmla="*/ 66 h 154"/>
                  <a:gd name="T52" fmla="*/ 0 w 22"/>
                  <a:gd name="T53" fmla="*/ 77 h 154"/>
                  <a:gd name="T54" fmla="*/ 0 w 22"/>
                  <a:gd name="T55" fmla="*/ 87 h 154"/>
                  <a:gd name="T56" fmla="*/ 0 w 22"/>
                  <a:gd name="T57" fmla="*/ 98 h 154"/>
                  <a:gd name="T58" fmla="*/ 0 w 22"/>
                  <a:gd name="T59" fmla="*/ 108 h 154"/>
                  <a:gd name="T60" fmla="*/ 0 w 22"/>
                  <a:gd name="T61" fmla="*/ 118 h 154"/>
                  <a:gd name="T62" fmla="*/ 1 w 22"/>
                  <a:gd name="T63" fmla="*/ 129 h 154"/>
                  <a:gd name="T64" fmla="*/ 4 w 22"/>
                  <a:gd name="T65" fmla="*/ 137 h 154"/>
                  <a:gd name="T66" fmla="*/ 6 w 22"/>
                  <a:gd name="T67" fmla="*/ 146 h 154"/>
                  <a:gd name="T68" fmla="*/ 9 w 22"/>
                  <a:gd name="T69" fmla="*/ 154 h 154"/>
                  <a:gd name="T70" fmla="*/ 10 w 22"/>
                  <a:gd name="T71" fmla="*/ 153 h 154"/>
                  <a:gd name="T72" fmla="*/ 9 w 22"/>
                  <a:gd name="T7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4">
                    <a:moveTo>
                      <a:pt x="9" y="154"/>
                    </a:moveTo>
                    <a:lnTo>
                      <a:pt x="10" y="153"/>
                    </a:lnTo>
                    <a:lnTo>
                      <a:pt x="7" y="146"/>
                    </a:lnTo>
                    <a:lnTo>
                      <a:pt x="5" y="137"/>
                    </a:lnTo>
                    <a:lnTo>
                      <a:pt x="4" y="129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4" y="66"/>
                    </a:lnTo>
                    <a:lnTo>
                      <a:pt x="6" y="55"/>
                    </a:lnTo>
                    <a:lnTo>
                      <a:pt x="8" y="45"/>
                    </a:lnTo>
                    <a:lnTo>
                      <a:pt x="10" y="35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9" y="8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1" y="24"/>
                    </a:lnTo>
                    <a:lnTo>
                      <a:pt x="9" y="35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7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18"/>
                    </a:lnTo>
                    <a:lnTo>
                      <a:pt x="1" y="129"/>
                    </a:lnTo>
                    <a:lnTo>
                      <a:pt x="4" y="137"/>
                    </a:lnTo>
                    <a:lnTo>
                      <a:pt x="6" y="146"/>
                    </a:lnTo>
                    <a:lnTo>
                      <a:pt x="9" y="154"/>
                    </a:lnTo>
                    <a:lnTo>
                      <a:pt x="10" y="153"/>
                    </a:lnTo>
                    <a:lnTo>
                      <a:pt x="9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9" name="Freeform 277">
                <a:extLst>
                  <a:ext uri="{FF2B5EF4-FFF2-40B4-BE49-F238E27FC236}">
                    <a16:creationId xmlns:a16="http://schemas.microsoft.com/office/drawing/2014/main" id="{F430B527-78FF-418D-A8DE-28803328A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13"/>
                <a:ext cx="11" cy="54"/>
              </a:xfrm>
              <a:custGeom>
                <a:avLst/>
                <a:gdLst>
                  <a:gd name="T0" fmla="*/ 4 w 32"/>
                  <a:gd name="T1" fmla="*/ 0 h 163"/>
                  <a:gd name="T2" fmla="*/ 3 w 32"/>
                  <a:gd name="T3" fmla="*/ 11 h 163"/>
                  <a:gd name="T4" fmla="*/ 2 w 32"/>
                  <a:gd name="T5" fmla="*/ 23 h 163"/>
                  <a:gd name="T6" fmla="*/ 1 w 32"/>
                  <a:gd name="T7" fmla="*/ 34 h 163"/>
                  <a:gd name="T8" fmla="*/ 1 w 32"/>
                  <a:gd name="T9" fmla="*/ 44 h 163"/>
                  <a:gd name="T10" fmla="*/ 0 w 32"/>
                  <a:gd name="T11" fmla="*/ 54 h 163"/>
                  <a:gd name="T12" fmla="*/ 0 w 32"/>
                  <a:gd name="T13" fmla="*/ 63 h 163"/>
                  <a:gd name="T14" fmla="*/ 0 w 32"/>
                  <a:gd name="T15" fmla="*/ 74 h 163"/>
                  <a:gd name="T16" fmla="*/ 1 w 32"/>
                  <a:gd name="T17" fmla="*/ 83 h 163"/>
                  <a:gd name="T18" fmla="*/ 2 w 32"/>
                  <a:gd name="T19" fmla="*/ 91 h 163"/>
                  <a:gd name="T20" fmla="*/ 3 w 32"/>
                  <a:gd name="T21" fmla="*/ 100 h 163"/>
                  <a:gd name="T22" fmla="*/ 7 w 32"/>
                  <a:gd name="T23" fmla="*/ 111 h 163"/>
                  <a:gd name="T24" fmla="*/ 10 w 32"/>
                  <a:gd name="T25" fmla="*/ 120 h 163"/>
                  <a:gd name="T26" fmla="*/ 13 w 32"/>
                  <a:gd name="T27" fmla="*/ 131 h 163"/>
                  <a:gd name="T28" fmla="*/ 19 w 32"/>
                  <a:gd name="T29" fmla="*/ 142 h 163"/>
                  <a:gd name="T30" fmla="*/ 23 w 32"/>
                  <a:gd name="T31" fmla="*/ 152 h 163"/>
                  <a:gd name="T32" fmla="*/ 31 w 32"/>
                  <a:gd name="T33" fmla="*/ 163 h 163"/>
                  <a:gd name="T34" fmla="*/ 32 w 32"/>
                  <a:gd name="T35" fmla="*/ 162 h 163"/>
                  <a:gd name="T36" fmla="*/ 26 w 32"/>
                  <a:gd name="T37" fmla="*/ 151 h 163"/>
                  <a:gd name="T38" fmla="*/ 20 w 32"/>
                  <a:gd name="T39" fmla="*/ 140 h 163"/>
                  <a:gd name="T40" fmla="*/ 15 w 32"/>
                  <a:gd name="T41" fmla="*/ 130 h 163"/>
                  <a:gd name="T42" fmla="*/ 12 w 32"/>
                  <a:gd name="T43" fmla="*/ 120 h 163"/>
                  <a:gd name="T44" fmla="*/ 9 w 32"/>
                  <a:gd name="T45" fmla="*/ 111 h 163"/>
                  <a:gd name="T46" fmla="*/ 6 w 32"/>
                  <a:gd name="T47" fmla="*/ 100 h 163"/>
                  <a:gd name="T48" fmla="*/ 3 w 32"/>
                  <a:gd name="T49" fmla="*/ 91 h 163"/>
                  <a:gd name="T50" fmla="*/ 2 w 32"/>
                  <a:gd name="T51" fmla="*/ 83 h 163"/>
                  <a:gd name="T52" fmla="*/ 2 w 32"/>
                  <a:gd name="T53" fmla="*/ 74 h 163"/>
                  <a:gd name="T54" fmla="*/ 2 w 32"/>
                  <a:gd name="T55" fmla="*/ 63 h 163"/>
                  <a:gd name="T56" fmla="*/ 2 w 32"/>
                  <a:gd name="T57" fmla="*/ 54 h 163"/>
                  <a:gd name="T58" fmla="*/ 2 w 32"/>
                  <a:gd name="T59" fmla="*/ 44 h 163"/>
                  <a:gd name="T60" fmla="*/ 3 w 32"/>
                  <a:gd name="T61" fmla="*/ 34 h 163"/>
                  <a:gd name="T62" fmla="*/ 3 w 32"/>
                  <a:gd name="T63" fmla="*/ 23 h 163"/>
                  <a:gd name="T64" fmla="*/ 6 w 32"/>
                  <a:gd name="T65" fmla="*/ 11 h 163"/>
                  <a:gd name="T66" fmla="*/ 7 w 32"/>
                  <a:gd name="T67" fmla="*/ 0 h 163"/>
                  <a:gd name="T68" fmla="*/ 4 w 32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3">
                    <a:moveTo>
                      <a:pt x="4" y="0"/>
                    </a:moveTo>
                    <a:lnTo>
                      <a:pt x="3" y="11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4"/>
                    </a:lnTo>
                    <a:lnTo>
                      <a:pt x="1" y="83"/>
                    </a:lnTo>
                    <a:lnTo>
                      <a:pt x="2" y="91"/>
                    </a:lnTo>
                    <a:lnTo>
                      <a:pt x="3" y="100"/>
                    </a:lnTo>
                    <a:lnTo>
                      <a:pt x="7" y="111"/>
                    </a:lnTo>
                    <a:lnTo>
                      <a:pt x="10" y="120"/>
                    </a:lnTo>
                    <a:lnTo>
                      <a:pt x="13" y="131"/>
                    </a:lnTo>
                    <a:lnTo>
                      <a:pt x="19" y="142"/>
                    </a:lnTo>
                    <a:lnTo>
                      <a:pt x="23" y="152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26" y="151"/>
                    </a:lnTo>
                    <a:lnTo>
                      <a:pt x="20" y="140"/>
                    </a:lnTo>
                    <a:lnTo>
                      <a:pt x="15" y="130"/>
                    </a:lnTo>
                    <a:lnTo>
                      <a:pt x="12" y="120"/>
                    </a:lnTo>
                    <a:lnTo>
                      <a:pt x="9" y="111"/>
                    </a:lnTo>
                    <a:lnTo>
                      <a:pt x="6" y="100"/>
                    </a:lnTo>
                    <a:lnTo>
                      <a:pt x="3" y="91"/>
                    </a:lnTo>
                    <a:lnTo>
                      <a:pt x="2" y="83"/>
                    </a:lnTo>
                    <a:lnTo>
                      <a:pt x="2" y="74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3" y="34"/>
                    </a:lnTo>
                    <a:lnTo>
                      <a:pt x="3" y="23"/>
                    </a:lnTo>
                    <a:lnTo>
                      <a:pt x="6" y="1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0" name="Freeform 278">
                <a:extLst>
                  <a:ext uri="{FF2B5EF4-FFF2-40B4-BE49-F238E27FC236}">
                    <a16:creationId xmlns:a16="http://schemas.microsoft.com/office/drawing/2014/main" id="{59CDAB71-AFB0-4DDB-A9B8-D538208F9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190"/>
                <a:ext cx="13" cy="22"/>
              </a:xfrm>
              <a:custGeom>
                <a:avLst/>
                <a:gdLst>
                  <a:gd name="T0" fmla="*/ 37 w 38"/>
                  <a:gd name="T1" fmla="*/ 0 h 66"/>
                  <a:gd name="T2" fmla="*/ 29 w 38"/>
                  <a:gd name="T3" fmla="*/ 8 h 66"/>
                  <a:gd name="T4" fmla="*/ 24 w 38"/>
                  <a:gd name="T5" fmla="*/ 16 h 66"/>
                  <a:gd name="T6" fmla="*/ 18 w 38"/>
                  <a:gd name="T7" fmla="*/ 25 h 66"/>
                  <a:gd name="T8" fmla="*/ 13 w 38"/>
                  <a:gd name="T9" fmla="*/ 34 h 66"/>
                  <a:gd name="T10" fmla="*/ 7 w 38"/>
                  <a:gd name="T11" fmla="*/ 42 h 66"/>
                  <a:gd name="T12" fmla="*/ 4 w 38"/>
                  <a:gd name="T13" fmla="*/ 52 h 66"/>
                  <a:gd name="T14" fmla="*/ 1 w 38"/>
                  <a:gd name="T15" fmla="*/ 59 h 66"/>
                  <a:gd name="T16" fmla="*/ 0 w 38"/>
                  <a:gd name="T17" fmla="*/ 66 h 66"/>
                  <a:gd name="T18" fmla="*/ 1 w 38"/>
                  <a:gd name="T19" fmla="*/ 66 h 66"/>
                  <a:gd name="T20" fmla="*/ 4 w 38"/>
                  <a:gd name="T21" fmla="*/ 59 h 66"/>
                  <a:gd name="T22" fmla="*/ 6 w 38"/>
                  <a:gd name="T23" fmla="*/ 52 h 66"/>
                  <a:gd name="T24" fmla="*/ 9 w 38"/>
                  <a:gd name="T25" fmla="*/ 44 h 66"/>
                  <a:gd name="T26" fmla="*/ 14 w 38"/>
                  <a:gd name="T27" fmla="*/ 35 h 66"/>
                  <a:gd name="T28" fmla="*/ 18 w 38"/>
                  <a:gd name="T29" fmla="*/ 26 h 66"/>
                  <a:gd name="T30" fmla="*/ 25 w 38"/>
                  <a:gd name="T31" fmla="*/ 17 h 66"/>
                  <a:gd name="T32" fmla="*/ 32 w 38"/>
                  <a:gd name="T33" fmla="*/ 9 h 66"/>
                  <a:gd name="T34" fmla="*/ 38 w 38"/>
                  <a:gd name="T35" fmla="*/ 0 h 66"/>
                  <a:gd name="T36" fmla="*/ 37 w 38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6">
                    <a:moveTo>
                      <a:pt x="37" y="0"/>
                    </a:moveTo>
                    <a:lnTo>
                      <a:pt x="29" y="8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7" y="42"/>
                    </a:lnTo>
                    <a:lnTo>
                      <a:pt x="4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4"/>
                    </a:lnTo>
                    <a:lnTo>
                      <a:pt x="14" y="35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8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1" name="Freeform 279">
                <a:extLst>
                  <a:ext uri="{FF2B5EF4-FFF2-40B4-BE49-F238E27FC236}">
                    <a16:creationId xmlns:a16="http://schemas.microsoft.com/office/drawing/2014/main" id="{FC98F91C-E0C3-4057-A2F5-92564A26D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73"/>
                <a:ext cx="24" cy="17"/>
              </a:xfrm>
              <a:custGeom>
                <a:avLst/>
                <a:gdLst>
                  <a:gd name="T0" fmla="*/ 71 w 73"/>
                  <a:gd name="T1" fmla="*/ 0 h 50"/>
                  <a:gd name="T2" fmla="*/ 66 w 73"/>
                  <a:gd name="T3" fmla="*/ 3 h 50"/>
                  <a:gd name="T4" fmla="*/ 58 w 73"/>
                  <a:gd name="T5" fmla="*/ 8 h 50"/>
                  <a:gd name="T6" fmla="*/ 49 w 73"/>
                  <a:gd name="T7" fmla="*/ 13 h 50"/>
                  <a:gd name="T8" fmla="*/ 39 w 73"/>
                  <a:gd name="T9" fmla="*/ 20 h 50"/>
                  <a:gd name="T10" fmla="*/ 29 w 73"/>
                  <a:gd name="T11" fmla="*/ 27 h 50"/>
                  <a:gd name="T12" fmla="*/ 18 w 73"/>
                  <a:gd name="T13" fmla="*/ 33 h 50"/>
                  <a:gd name="T14" fmla="*/ 9 w 73"/>
                  <a:gd name="T15" fmla="*/ 41 h 50"/>
                  <a:gd name="T16" fmla="*/ 0 w 73"/>
                  <a:gd name="T17" fmla="*/ 49 h 50"/>
                  <a:gd name="T18" fmla="*/ 2 w 73"/>
                  <a:gd name="T19" fmla="*/ 50 h 50"/>
                  <a:gd name="T20" fmla="*/ 10 w 73"/>
                  <a:gd name="T21" fmla="*/ 42 h 50"/>
                  <a:gd name="T22" fmla="*/ 20 w 73"/>
                  <a:gd name="T23" fmla="*/ 36 h 50"/>
                  <a:gd name="T24" fmla="*/ 30 w 73"/>
                  <a:gd name="T25" fmla="*/ 28 h 50"/>
                  <a:gd name="T26" fmla="*/ 40 w 73"/>
                  <a:gd name="T27" fmla="*/ 21 h 50"/>
                  <a:gd name="T28" fmla="*/ 51 w 73"/>
                  <a:gd name="T29" fmla="*/ 14 h 50"/>
                  <a:gd name="T30" fmla="*/ 60 w 73"/>
                  <a:gd name="T31" fmla="*/ 10 h 50"/>
                  <a:gd name="T32" fmla="*/ 66 w 73"/>
                  <a:gd name="T33" fmla="*/ 4 h 50"/>
                  <a:gd name="T34" fmla="*/ 73 w 73"/>
                  <a:gd name="T35" fmla="*/ 2 h 50"/>
                  <a:gd name="T36" fmla="*/ 71 w 73"/>
                  <a:gd name="T3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0">
                    <a:moveTo>
                      <a:pt x="71" y="0"/>
                    </a:moveTo>
                    <a:lnTo>
                      <a:pt x="66" y="3"/>
                    </a:lnTo>
                    <a:lnTo>
                      <a:pt x="58" y="8"/>
                    </a:lnTo>
                    <a:lnTo>
                      <a:pt x="49" y="13"/>
                    </a:lnTo>
                    <a:lnTo>
                      <a:pt x="39" y="20"/>
                    </a:lnTo>
                    <a:lnTo>
                      <a:pt x="29" y="27"/>
                    </a:lnTo>
                    <a:lnTo>
                      <a:pt x="18" y="33"/>
                    </a:lnTo>
                    <a:lnTo>
                      <a:pt x="9" y="41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10" y="42"/>
                    </a:lnTo>
                    <a:lnTo>
                      <a:pt x="20" y="36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1" y="14"/>
                    </a:lnTo>
                    <a:lnTo>
                      <a:pt x="60" y="10"/>
                    </a:lnTo>
                    <a:lnTo>
                      <a:pt x="66" y="4"/>
                    </a:lnTo>
                    <a:lnTo>
                      <a:pt x="73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2" name="Freeform 280">
                <a:extLst>
                  <a:ext uri="{FF2B5EF4-FFF2-40B4-BE49-F238E27FC236}">
                    <a16:creationId xmlns:a16="http://schemas.microsoft.com/office/drawing/2014/main" id="{684DC240-E396-4416-8169-89FA5E602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109"/>
                <a:ext cx="164" cy="65"/>
              </a:xfrm>
              <a:custGeom>
                <a:avLst/>
                <a:gdLst>
                  <a:gd name="T0" fmla="*/ 473 w 494"/>
                  <a:gd name="T1" fmla="*/ 2 h 195"/>
                  <a:gd name="T2" fmla="*/ 433 w 494"/>
                  <a:gd name="T3" fmla="*/ 4 h 195"/>
                  <a:gd name="T4" fmla="*/ 393 w 494"/>
                  <a:gd name="T5" fmla="*/ 10 h 195"/>
                  <a:gd name="T6" fmla="*/ 358 w 494"/>
                  <a:gd name="T7" fmla="*/ 17 h 195"/>
                  <a:gd name="T8" fmla="*/ 322 w 494"/>
                  <a:gd name="T9" fmla="*/ 25 h 195"/>
                  <a:gd name="T10" fmla="*/ 289 w 494"/>
                  <a:gd name="T11" fmla="*/ 34 h 195"/>
                  <a:gd name="T12" fmla="*/ 257 w 494"/>
                  <a:gd name="T13" fmla="*/ 44 h 195"/>
                  <a:gd name="T14" fmla="*/ 226 w 494"/>
                  <a:gd name="T15" fmla="*/ 56 h 195"/>
                  <a:gd name="T16" fmla="*/ 197 w 494"/>
                  <a:gd name="T17" fmla="*/ 68 h 195"/>
                  <a:gd name="T18" fmla="*/ 169 w 494"/>
                  <a:gd name="T19" fmla="*/ 82 h 195"/>
                  <a:gd name="T20" fmla="*/ 141 w 494"/>
                  <a:gd name="T21" fmla="*/ 96 h 195"/>
                  <a:gd name="T22" fmla="*/ 114 w 494"/>
                  <a:gd name="T23" fmla="*/ 112 h 195"/>
                  <a:gd name="T24" fmla="*/ 88 w 494"/>
                  <a:gd name="T25" fmla="*/ 129 h 195"/>
                  <a:gd name="T26" fmla="*/ 63 w 494"/>
                  <a:gd name="T27" fmla="*/ 146 h 195"/>
                  <a:gd name="T28" fmla="*/ 38 w 494"/>
                  <a:gd name="T29" fmla="*/ 165 h 195"/>
                  <a:gd name="T30" fmla="*/ 12 w 494"/>
                  <a:gd name="T31" fmla="*/ 184 h 195"/>
                  <a:gd name="T32" fmla="*/ 1 w 494"/>
                  <a:gd name="T33" fmla="*/ 195 h 195"/>
                  <a:gd name="T34" fmla="*/ 27 w 494"/>
                  <a:gd name="T35" fmla="*/ 175 h 195"/>
                  <a:gd name="T36" fmla="*/ 51 w 494"/>
                  <a:gd name="T37" fmla="*/ 157 h 195"/>
                  <a:gd name="T38" fmla="*/ 77 w 494"/>
                  <a:gd name="T39" fmla="*/ 138 h 195"/>
                  <a:gd name="T40" fmla="*/ 103 w 494"/>
                  <a:gd name="T41" fmla="*/ 121 h 195"/>
                  <a:gd name="T42" fmla="*/ 129 w 494"/>
                  <a:gd name="T43" fmla="*/ 105 h 195"/>
                  <a:gd name="T44" fmla="*/ 156 w 494"/>
                  <a:gd name="T45" fmla="*/ 91 h 195"/>
                  <a:gd name="T46" fmla="*/ 184 w 494"/>
                  <a:gd name="T47" fmla="*/ 76 h 195"/>
                  <a:gd name="T48" fmla="*/ 213 w 494"/>
                  <a:gd name="T49" fmla="*/ 63 h 195"/>
                  <a:gd name="T50" fmla="*/ 242 w 494"/>
                  <a:gd name="T51" fmla="*/ 52 h 195"/>
                  <a:gd name="T52" fmla="*/ 273 w 494"/>
                  <a:gd name="T53" fmla="*/ 40 h 195"/>
                  <a:gd name="T54" fmla="*/ 305 w 494"/>
                  <a:gd name="T55" fmla="*/ 30 h 195"/>
                  <a:gd name="T56" fmla="*/ 338 w 494"/>
                  <a:gd name="T57" fmla="*/ 22 h 195"/>
                  <a:gd name="T58" fmla="*/ 375 w 494"/>
                  <a:gd name="T59" fmla="*/ 15 h 195"/>
                  <a:gd name="T60" fmla="*/ 412 w 494"/>
                  <a:gd name="T61" fmla="*/ 9 h 195"/>
                  <a:gd name="T62" fmla="*/ 452 w 494"/>
                  <a:gd name="T63" fmla="*/ 4 h 195"/>
                  <a:gd name="T64" fmla="*/ 494 w 494"/>
                  <a:gd name="T65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95">
                    <a:moveTo>
                      <a:pt x="494" y="0"/>
                    </a:moveTo>
                    <a:lnTo>
                      <a:pt x="473" y="2"/>
                    </a:lnTo>
                    <a:lnTo>
                      <a:pt x="452" y="3"/>
                    </a:lnTo>
                    <a:lnTo>
                      <a:pt x="433" y="4"/>
                    </a:lnTo>
                    <a:lnTo>
                      <a:pt x="412" y="8"/>
                    </a:lnTo>
                    <a:lnTo>
                      <a:pt x="393" y="10"/>
                    </a:lnTo>
                    <a:lnTo>
                      <a:pt x="375" y="13"/>
                    </a:lnTo>
                    <a:lnTo>
                      <a:pt x="358" y="17"/>
                    </a:lnTo>
                    <a:lnTo>
                      <a:pt x="338" y="21"/>
                    </a:lnTo>
                    <a:lnTo>
                      <a:pt x="322" y="25"/>
                    </a:lnTo>
                    <a:lnTo>
                      <a:pt x="305" y="29"/>
                    </a:lnTo>
                    <a:lnTo>
                      <a:pt x="289" y="34"/>
                    </a:lnTo>
                    <a:lnTo>
                      <a:pt x="272" y="39"/>
                    </a:lnTo>
                    <a:lnTo>
                      <a:pt x="257" y="44"/>
                    </a:lnTo>
                    <a:lnTo>
                      <a:pt x="241" y="49"/>
                    </a:lnTo>
                    <a:lnTo>
                      <a:pt x="226" y="56"/>
                    </a:lnTo>
                    <a:lnTo>
                      <a:pt x="211" y="62"/>
                    </a:lnTo>
                    <a:lnTo>
                      <a:pt x="197" y="68"/>
                    </a:lnTo>
                    <a:lnTo>
                      <a:pt x="183" y="74"/>
                    </a:lnTo>
                    <a:lnTo>
                      <a:pt x="169" y="82"/>
                    </a:lnTo>
                    <a:lnTo>
                      <a:pt x="155" y="90"/>
                    </a:lnTo>
                    <a:lnTo>
                      <a:pt x="141" y="96"/>
                    </a:lnTo>
                    <a:lnTo>
                      <a:pt x="128" y="104"/>
                    </a:lnTo>
                    <a:lnTo>
                      <a:pt x="114" y="112"/>
                    </a:lnTo>
                    <a:lnTo>
                      <a:pt x="102" y="120"/>
                    </a:lnTo>
                    <a:lnTo>
                      <a:pt x="88" y="129"/>
                    </a:lnTo>
                    <a:lnTo>
                      <a:pt x="76" y="138"/>
                    </a:lnTo>
                    <a:lnTo>
                      <a:pt x="63" y="146"/>
                    </a:lnTo>
                    <a:lnTo>
                      <a:pt x="49" y="156"/>
                    </a:lnTo>
                    <a:lnTo>
                      <a:pt x="38" y="165"/>
                    </a:lnTo>
                    <a:lnTo>
                      <a:pt x="26" y="174"/>
                    </a:lnTo>
                    <a:lnTo>
                      <a:pt x="12" y="184"/>
                    </a:lnTo>
                    <a:lnTo>
                      <a:pt x="0" y="193"/>
                    </a:lnTo>
                    <a:lnTo>
                      <a:pt x="1" y="195"/>
                    </a:lnTo>
                    <a:lnTo>
                      <a:pt x="14" y="185"/>
                    </a:lnTo>
                    <a:lnTo>
                      <a:pt x="27" y="175"/>
                    </a:lnTo>
                    <a:lnTo>
                      <a:pt x="39" y="166"/>
                    </a:lnTo>
                    <a:lnTo>
                      <a:pt x="51" y="157"/>
                    </a:lnTo>
                    <a:lnTo>
                      <a:pt x="64" y="148"/>
                    </a:lnTo>
                    <a:lnTo>
                      <a:pt x="77" y="138"/>
                    </a:lnTo>
                    <a:lnTo>
                      <a:pt x="91" y="130"/>
                    </a:lnTo>
                    <a:lnTo>
                      <a:pt x="103" y="121"/>
                    </a:lnTo>
                    <a:lnTo>
                      <a:pt x="116" y="113"/>
                    </a:lnTo>
                    <a:lnTo>
                      <a:pt x="129" y="105"/>
                    </a:lnTo>
                    <a:lnTo>
                      <a:pt x="143" y="99"/>
                    </a:lnTo>
                    <a:lnTo>
                      <a:pt x="156" y="91"/>
                    </a:lnTo>
                    <a:lnTo>
                      <a:pt x="170" y="83"/>
                    </a:lnTo>
                    <a:lnTo>
                      <a:pt x="184" y="76"/>
                    </a:lnTo>
                    <a:lnTo>
                      <a:pt x="198" y="69"/>
                    </a:lnTo>
                    <a:lnTo>
                      <a:pt x="213" y="63"/>
                    </a:lnTo>
                    <a:lnTo>
                      <a:pt x="227" y="57"/>
                    </a:lnTo>
                    <a:lnTo>
                      <a:pt x="242" y="52"/>
                    </a:lnTo>
                    <a:lnTo>
                      <a:pt x="258" y="45"/>
                    </a:lnTo>
                    <a:lnTo>
                      <a:pt x="273" y="40"/>
                    </a:lnTo>
                    <a:lnTo>
                      <a:pt x="289" y="35"/>
                    </a:lnTo>
                    <a:lnTo>
                      <a:pt x="305" y="30"/>
                    </a:lnTo>
                    <a:lnTo>
                      <a:pt x="322" y="26"/>
                    </a:lnTo>
                    <a:lnTo>
                      <a:pt x="338" y="22"/>
                    </a:lnTo>
                    <a:lnTo>
                      <a:pt x="358" y="18"/>
                    </a:lnTo>
                    <a:lnTo>
                      <a:pt x="375" y="15"/>
                    </a:lnTo>
                    <a:lnTo>
                      <a:pt x="393" y="12"/>
                    </a:lnTo>
                    <a:lnTo>
                      <a:pt x="412" y="9"/>
                    </a:lnTo>
                    <a:lnTo>
                      <a:pt x="433" y="7"/>
                    </a:lnTo>
                    <a:lnTo>
                      <a:pt x="452" y="4"/>
                    </a:lnTo>
                    <a:lnTo>
                      <a:pt x="473" y="3"/>
                    </a:lnTo>
                    <a:lnTo>
                      <a:pt x="494" y="2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3" name="Freeform 281">
                <a:extLst>
                  <a:ext uri="{FF2B5EF4-FFF2-40B4-BE49-F238E27FC236}">
                    <a16:creationId xmlns:a16="http://schemas.microsoft.com/office/drawing/2014/main" id="{7901FADC-693F-4E3D-A5BB-09BD9E0E5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09"/>
                <a:ext cx="165" cy="59"/>
              </a:xfrm>
              <a:custGeom>
                <a:avLst/>
                <a:gdLst>
                  <a:gd name="T0" fmla="*/ 482 w 494"/>
                  <a:gd name="T1" fmla="*/ 169 h 177"/>
                  <a:gd name="T2" fmla="*/ 460 w 494"/>
                  <a:gd name="T3" fmla="*/ 152 h 177"/>
                  <a:gd name="T4" fmla="*/ 436 w 494"/>
                  <a:gd name="T5" fmla="*/ 137 h 177"/>
                  <a:gd name="T6" fmla="*/ 412 w 494"/>
                  <a:gd name="T7" fmla="*/ 121 h 177"/>
                  <a:gd name="T8" fmla="*/ 387 w 494"/>
                  <a:gd name="T9" fmla="*/ 106 h 177"/>
                  <a:gd name="T10" fmla="*/ 361 w 494"/>
                  <a:gd name="T11" fmla="*/ 90 h 177"/>
                  <a:gd name="T12" fmla="*/ 333 w 494"/>
                  <a:gd name="T13" fmla="*/ 75 h 177"/>
                  <a:gd name="T14" fmla="*/ 305 w 494"/>
                  <a:gd name="T15" fmla="*/ 60 h 177"/>
                  <a:gd name="T16" fmla="*/ 276 w 494"/>
                  <a:gd name="T17" fmla="*/ 48 h 177"/>
                  <a:gd name="T18" fmla="*/ 246 w 494"/>
                  <a:gd name="T19" fmla="*/ 36 h 177"/>
                  <a:gd name="T20" fmla="*/ 211 w 494"/>
                  <a:gd name="T21" fmla="*/ 26 h 177"/>
                  <a:gd name="T22" fmla="*/ 177 w 494"/>
                  <a:gd name="T23" fmla="*/ 17 h 177"/>
                  <a:gd name="T24" fmla="*/ 142 w 494"/>
                  <a:gd name="T25" fmla="*/ 10 h 177"/>
                  <a:gd name="T26" fmla="*/ 103 w 494"/>
                  <a:gd name="T27" fmla="*/ 3 h 177"/>
                  <a:gd name="T28" fmla="*/ 64 w 494"/>
                  <a:gd name="T29" fmla="*/ 1 h 177"/>
                  <a:gd name="T30" fmla="*/ 23 w 494"/>
                  <a:gd name="T31" fmla="*/ 0 h 177"/>
                  <a:gd name="T32" fmla="*/ 0 w 494"/>
                  <a:gd name="T33" fmla="*/ 1 h 177"/>
                  <a:gd name="T34" fmla="*/ 44 w 494"/>
                  <a:gd name="T35" fmla="*/ 1 h 177"/>
                  <a:gd name="T36" fmla="*/ 84 w 494"/>
                  <a:gd name="T37" fmla="*/ 3 h 177"/>
                  <a:gd name="T38" fmla="*/ 123 w 494"/>
                  <a:gd name="T39" fmla="*/ 8 h 177"/>
                  <a:gd name="T40" fmla="*/ 160 w 494"/>
                  <a:gd name="T41" fmla="*/ 13 h 177"/>
                  <a:gd name="T42" fmla="*/ 195 w 494"/>
                  <a:gd name="T43" fmla="*/ 22 h 177"/>
                  <a:gd name="T44" fmla="*/ 227 w 494"/>
                  <a:gd name="T45" fmla="*/ 32 h 177"/>
                  <a:gd name="T46" fmla="*/ 259 w 494"/>
                  <a:gd name="T47" fmla="*/ 42 h 177"/>
                  <a:gd name="T48" fmla="*/ 290 w 494"/>
                  <a:gd name="T49" fmla="*/ 56 h 177"/>
                  <a:gd name="T50" fmla="*/ 319 w 494"/>
                  <a:gd name="T51" fmla="*/ 69 h 177"/>
                  <a:gd name="T52" fmla="*/ 346 w 494"/>
                  <a:gd name="T53" fmla="*/ 84 h 177"/>
                  <a:gd name="T54" fmla="*/ 373 w 494"/>
                  <a:gd name="T55" fmla="*/ 100 h 177"/>
                  <a:gd name="T56" fmla="*/ 397 w 494"/>
                  <a:gd name="T57" fmla="*/ 114 h 177"/>
                  <a:gd name="T58" fmla="*/ 423 w 494"/>
                  <a:gd name="T59" fmla="*/ 130 h 177"/>
                  <a:gd name="T60" fmla="*/ 447 w 494"/>
                  <a:gd name="T61" fmla="*/ 147 h 177"/>
                  <a:gd name="T62" fmla="*/ 470 w 494"/>
                  <a:gd name="T63" fmla="*/ 162 h 177"/>
                  <a:gd name="T64" fmla="*/ 493 w 494"/>
                  <a:gd name="T6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77">
                    <a:moveTo>
                      <a:pt x="494" y="176"/>
                    </a:moveTo>
                    <a:lnTo>
                      <a:pt x="482" y="169"/>
                    </a:lnTo>
                    <a:lnTo>
                      <a:pt x="471" y="161"/>
                    </a:lnTo>
                    <a:lnTo>
                      <a:pt x="460" y="152"/>
                    </a:lnTo>
                    <a:lnTo>
                      <a:pt x="449" y="146"/>
                    </a:lnTo>
                    <a:lnTo>
                      <a:pt x="436" y="137"/>
                    </a:lnTo>
                    <a:lnTo>
                      <a:pt x="424" y="129"/>
                    </a:lnTo>
                    <a:lnTo>
                      <a:pt x="412" y="121"/>
                    </a:lnTo>
                    <a:lnTo>
                      <a:pt x="399" y="113"/>
                    </a:lnTo>
                    <a:lnTo>
                      <a:pt x="387" y="106"/>
                    </a:lnTo>
                    <a:lnTo>
                      <a:pt x="374" y="97"/>
                    </a:lnTo>
                    <a:lnTo>
                      <a:pt x="361" y="90"/>
                    </a:lnTo>
                    <a:lnTo>
                      <a:pt x="348" y="83"/>
                    </a:lnTo>
                    <a:lnTo>
                      <a:pt x="333" y="75"/>
                    </a:lnTo>
                    <a:lnTo>
                      <a:pt x="320" y="68"/>
                    </a:lnTo>
                    <a:lnTo>
                      <a:pt x="305" y="60"/>
                    </a:lnTo>
                    <a:lnTo>
                      <a:pt x="291" y="55"/>
                    </a:lnTo>
                    <a:lnTo>
                      <a:pt x="276" y="48"/>
                    </a:lnTo>
                    <a:lnTo>
                      <a:pt x="260" y="41"/>
                    </a:lnTo>
                    <a:lnTo>
                      <a:pt x="246" y="36"/>
                    </a:lnTo>
                    <a:lnTo>
                      <a:pt x="228" y="31"/>
                    </a:lnTo>
                    <a:lnTo>
                      <a:pt x="211" y="26"/>
                    </a:lnTo>
                    <a:lnTo>
                      <a:pt x="195" y="21"/>
                    </a:lnTo>
                    <a:lnTo>
                      <a:pt x="177" y="17"/>
                    </a:lnTo>
                    <a:lnTo>
                      <a:pt x="160" y="13"/>
                    </a:lnTo>
                    <a:lnTo>
                      <a:pt x="142" y="10"/>
                    </a:lnTo>
                    <a:lnTo>
                      <a:pt x="123" y="5"/>
                    </a:lnTo>
                    <a:lnTo>
                      <a:pt x="103" y="3"/>
                    </a:lnTo>
                    <a:lnTo>
                      <a:pt x="84" y="2"/>
                    </a:lnTo>
                    <a:lnTo>
                      <a:pt x="64" y="1"/>
                    </a:lnTo>
                    <a:lnTo>
                      <a:pt x="44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44" y="1"/>
                    </a:lnTo>
                    <a:lnTo>
                      <a:pt x="64" y="2"/>
                    </a:lnTo>
                    <a:lnTo>
                      <a:pt x="84" y="3"/>
                    </a:lnTo>
                    <a:lnTo>
                      <a:pt x="103" y="5"/>
                    </a:lnTo>
                    <a:lnTo>
                      <a:pt x="123" y="8"/>
                    </a:lnTo>
                    <a:lnTo>
                      <a:pt x="142" y="11"/>
                    </a:lnTo>
                    <a:lnTo>
                      <a:pt x="160" y="13"/>
                    </a:lnTo>
                    <a:lnTo>
                      <a:pt x="177" y="18"/>
                    </a:lnTo>
                    <a:lnTo>
                      <a:pt x="195" y="22"/>
                    </a:lnTo>
                    <a:lnTo>
                      <a:pt x="211" y="27"/>
                    </a:lnTo>
                    <a:lnTo>
                      <a:pt x="227" y="32"/>
                    </a:lnTo>
                    <a:lnTo>
                      <a:pt x="244" y="38"/>
                    </a:lnTo>
                    <a:lnTo>
                      <a:pt x="259" y="42"/>
                    </a:lnTo>
                    <a:lnTo>
                      <a:pt x="275" y="50"/>
                    </a:lnTo>
                    <a:lnTo>
                      <a:pt x="290" y="56"/>
                    </a:lnTo>
                    <a:lnTo>
                      <a:pt x="304" y="63"/>
                    </a:lnTo>
                    <a:lnTo>
                      <a:pt x="319" y="69"/>
                    </a:lnTo>
                    <a:lnTo>
                      <a:pt x="333" y="77"/>
                    </a:lnTo>
                    <a:lnTo>
                      <a:pt x="346" y="84"/>
                    </a:lnTo>
                    <a:lnTo>
                      <a:pt x="359" y="92"/>
                    </a:lnTo>
                    <a:lnTo>
                      <a:pt x="373" y="100"/>
                    </a:lnTo>
                    <a:lnTo>
                      <a:pt x="386" y="108"/>
                    </a:lnTo>
                    <a:lnTo>
                      <a:pt x="397" y="114"/>
                    </a:lnTo>
                    <a:lnTo>
                      <a:pt x="411" y="122"/>
                    </a:lnTo>
                    <a:lnTo>
                      <a:pt x="423" y="130"/>
                    </a:lnTo>
                    <a:lnTo>
                      <a:pt x="435" y="139"/>
                    </a:lnTo>
                    <a:lnTo>
                      <a:pt x="447" y="147"/>
                    </a:lnTo>
                    <a:lnTo>
                      <a:pt x="459" y="155"/>
                    </a:lnTo>
                    <a:lnTo>
                      <a:pt x="470" y="162"/>
                    </a:lnTo>
                    <a:lnTo>
                      <a:pt x="481" y="170"/>
                    </a:lnTo>
                    <a:lnTo>
                      <a:pt x="493" y="177"/>
                    </a:lnTo>
                    <a:lnTo>
                      <a:pt x="494" y="1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4" name="Freeform 282">
                <a:extLst>
                  <a:ext uri="{FF2B5EF4-FFF2-40B4-BE49-F238E27FC236}">
                    <a16:creationId xmlns:a16="http://schemas.microsoft.com/office/drawing/2014/main" id="{5B9247D0-2570-4862-82D5-AD3B6005D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168"/>
                <a:ext cx="30" cy="36"/>
              </a:xfrm>
              <a:custGeom>
                <a:avLst/>
                <a:gdLst>
                  <a:gd name="T0" fmla="*/ 88 w 88"/>
                  <a:gd name="T1" fmla="*/ 104 h 107"/>
                  <a:gd name="T2" fmla="*/ 76 w 88"/>
                  <a:gd name="T3" fmla="*/ 88 h 107"/>
                  <a:gd name="T4" fmla="*/ 65 w 88"/>
                  <a:gd name="T5" fmla="*/ 70 h 107"/>
                  <a:gd name="T6" fmla="*/ 55 w 88"/>
                  <a:gd name="T7" fmla="*/ 56 h 107"/>
                  <a:gd name="T8" fmla="*/ 45 w 88"/>
                  <a:gd name="T9" fmla="*/ 43 h 107"/>
                  <a:gd name="T10" fmla="*/ 35 w 88"/>
                  <a:gd name="T11" fmla="*/ 30 h 107"/>
                  <a:gd name="T12" fmla="*/ 24 w 88"/>
                  <a:gd name="T13" fmla="*/ 20 h 107"/>
                  <a:gd name="T14" fmla="*/ 13 w 88"/>
                  <a:gd name="T15" fmla="*/ 10 h 107"/>
                  <a:gd name="T16" fmla="*/ 1 w 88"/>
                  <a:gd name="T17" fmla="*/ 0 h 107"/>
                  <a:gd name="T18" fmla="*/ 0 w 88"/>
                  <a:gd name="T19" fmla="*/ 2 h 107"/>
                  <a:gd name="T20" fmla="*/ 11 w 88"/>
                  <a:gd name="T21" fmla="*/ 11 h 107"/>
                  <a:gd name="T22" fmla="*/ 23 w 88"/>
                  <a:gd name="T23" fmla="*/ 21 h 107"/>
                  <a:gd name="T24" fmla="*/ 33 w 88"/>
                  <a:gd name="T25" fmla="*/ 33 h 107"/>
                  <a:gd name="T26" fmla="*/ 44 w 88"/>
                  <a:gd name="T27" fmla="*/ 45 h 107"/>
                  <a:gd name="T28" fmla="*/ 54 w 88"/>
                  <a:gd name="T29" fmla="*/ 57 h 107"/>
                  <a:gd name="T30" fmla="*/ 64 w 88"/>
                  <a:gd name="T31" fmla="*/ 72 h 107"/>
                  <a:gd name="T32" fmla="*/ 75 w 88"/>
                  <a:gd name="T33" fmla="*/ 89 h 107"/>
                  <a:gd name="T34" fmla="*/ 86 w 88"/>
                  <a:gd name="T35" fmla="*/ 107 h 107"/>
                  <a:gd name="T36" fmla="*/ 88 w 88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07">
                    <a:moveTo>
                      <a:pt x="88" y="104"/>
                    </a:moveTo>
                    <a:lnTo>
                      <a:pt x="76" y="88"/>
                    </a:lnTo>
                    <a:lnTo>
                      <a:pt x="65" y="70"/>
                    </a:lnTo>
                    <a:lnTo>
                      <a:pt x="55" y="56"/>
                    </a:lnTo>
                    <a:lnTo>
                      <a:pt x="45" y="43"/>
                    </a:lnTo>
                    <a:lnTo>
                      <a:pt x="35" y="30"/>
                    </a:lnTo>
                    <a:lnTo>
                      <a:pt x="24" y="20"/>
                    </a:lnTo>
                    <a:lnTo>
                      <a:pt x="13" y="1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1" y="11"/>
                    </a:lnTo>
                    <a:lnTo>
                      <a:pt x="23" y="21"/>
                    </a:lnTo>
                    <a:lnTo>
                      <a:pt x="33" y="33"/>
                    </a:lnTo>
                    <a:lnTo>
                      <a:pt x="44" y="45"/>
                    </a:lnTo>
                    <a:lnTo>
                      <a:pt x="54" y="57"/>
                    </a:lnTo>
                    <a:lnTo>
                      <a:pt x="64" y="72"/>
                    </a:lnTo>
                    <a:lnTo>
                      <a:pt x="75" y="89"/>
                    </a:lnTo>
                    <a:lnTo>
                      <a:pt x="86" y="107"/>
                    </a:lnTo>
                    <a:lnTo>
                      <a:pt x="8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5" name="Freeform 283">
                <a:extLst>
                  <a:ext uri="{FF2B5EF4-FFF2-40B4-BE49-F238E27FC236}">
                    <a16:creationId xmlns:a16="http://schemas.microsoft.com/office/drawing/2014/main" id="{678C3463-8287-40CE-B912-00E11BEEB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03"/>
                <a:ext cx="9" cy="58"/>
              </a:xfrm>
              <a:custGeom>
                <a:avLst/>
                <a:gdLst>
                  <a:gd name="T0" fmla="*/ 6 w 26"/>
                  <a:gd name="T1" fmla="*/ 175 h 175"/>
                  <a:gd name="T2" fmla="*/ 8 w 26"/>
                  <a:gd name="T3" fmla="*/ 175 h 175"/>
                  <a:gd name="T4" fmla="*/ 11 w 26"/>
                  <a:gd name="T5" fmla="*/ 173 h 175"/>
                  <a:gd name="T6" fmla="*/ 14 w 26"/>
                  <a:gd name="T7" fmla="*/ 169 h 175"/>
                  <a:gd name="T8" fmla="*/ 17 w 26"/>
                  <a:gd name="T9" fmla="*/ 161 h 175"/>
                  <a:gd name="T10" fmla="*/ 20 w 26"/>
                  <a:gd name="T11" fmla="*/ 152 h 175"/>
                  <a:gd name="T12" fmla="*/ 23 w 26"/>
                  <a:gd name="T13" fmla="*/ 143 h 175"/>
                  <a:gd name="T14" fmla="*/ 24 w 26"/>
                  <a:gd name="T15" fmla="*/ 132 h 175"/>
                  <a:gd name="T16" fmla="*/ 26 w 26"/>
                  <a:gd name="T17" fmla="*/ 119 h 175"/>
                  <a:gd name="T18" fmla="*/ 26 w 26"/>
                  <a:gd name="T19" fmla="*/ 107 h 175"/>
                  <a:gd name="T20" fmla="*/ 26 w 26"/>
                  <a:gd name="T21" fmla="*/ 95 h 175"/>
                  <a:gd name="T22" fmla="*/ 26 w 26"/>
                  <a:gd name="T23" fmla="*/ 81 h 175"/>
                  <a:gd name="T24" fmla="*/ 24 w 26"/>
                  <a:gd name="T25" fmla="*/ 67 h 175"/>
                  <a:gd name="T26" fmla="*/ 21 w 26"/>
                  <a:gd name="T27" fmla="*/ 53 h 175"/>
                  <a:gd name="T28" fmla="*/ 18 w 26"/>
                  <a:gd name="T29" fmla="*/ 40 h 175"/>
                  <a:gd name="T30" fmla="*/ 14 w 26"/>
                  <a:gd name="T31" fmla="*/ 26 h 175"/>
                  <a:gd name="T32" fmla="*/ 9 w 26"/>
                  <a:gd name="T33" fmla="*/ 13 h 175"/>
                  <a:gd name="T34" fmla="*/ 1 w 26"/>
                  <a:gd name="T35" fmla="*/ 0 h 175"/>
                  <a:gd name="T36" fmla="*/ 0 w 26"/>
                  <a:gd name="T37" fmla="*/ 3 h 175"/>
                  <a:gd name="T38" fmla="*/ 7 w 26"/>
                  <a:gd name="T39" fmla="*/ 14 h 175"/>
                  <a:gd name="T40" fmla="*/ 11 w 26"/>
                  <a:gd name="T41" fmla="*/ 26 h 175"/>
                  <a:gd name="T42" fmla="*/ 17 w 26"/>
                  <a:gd name="T43" fmla="*/ 40 h 175"/>
                  <a:gd name="T44" fmla="*/ 20 w 26"/>
                  <a:gd name="T45" fmla="*/ 53 h 175"/>
                  <a:gd name="T46" fmla="*/ 23 w 26"/>
                  <a:gd name="T47" fmla="*/ 67 h 175"/>
                  <a:gd name="T48" fmla="*/ 24 w 26"/>
                  <a:gd name="T49" fmla="*/ 81 h 175"/>
                  <a:gd name="T50" fmla="*/ 25 w 26"/>
                  <a:gd name="T51" fmla="*/ 95 h 175"/>
                  <a:gd name="T52" fmla="*/ 25 w 26"/>
                  <a:gd name="T53" fmla="*/ 107 h 175"/>
                  <a:gd name="T54" fmla="*/ 24 w 26"/>
                  <a:gd name="T55" fmla="*/ 119 h 175"/>
                  <a:gd name="T56" fmla="*/ 23 w 26"/>
                  <a:gd name="T57" fmla="*/ 132 h 175"/>
                  <a:gd name="T58" fmla="*/ 20 w 26"/>
                  <a:gd name="T59" fmla="*/ 143 h 175"/>
                  <a:gd name="T60" fmla="*/ 19 w 26"/>
                  <a:gd name="T61" fmla="*/ 152 h 175"/>
                  <a:gd name="T62" fmla="*/ 16 w 26"/>
                  <a:gd name="T63" fmla="*/ 161 h 175"/>
                  <a:gd name="T64" fmla="*/ 12 w 26"/>
                  <a:gd name="T65" fmla="*/ 166 h 175"/>
                  <a:gd name="T66" fmla="*/ 9 w 26"/>
                  <a:gd name="T67" fmla="*/ 172 h 175"/>
                  <a:gd name="T68" fmla="*/ 6 w 26"/>
                  <a:gd name="T69" fmla="*/ 174 h 175"/>
                  <a:gd name="T70" fmla="*/ 8 w 26"/>
                  <a:gd name="T71" fmla="*/ 175 h 175"/>
                  <a:gd name="T72" fmla="*/ 6 w 26"/>
                  <a:gd name="T7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75">
                    <a:moveTo>
                      <a:pt x="6" y="175"/>
                    </a:moveTo>
                    <a:lnTo>
                      <a:pt x="8" y="175"/>
                    </a:lnTo>
                    <a:lnTo>
                      <a:pt x="11" y="173"/>
                    </a:lnTo>
                    <a:lnTo>
                      <a:pt x="14" y="169"/>
                    </a:lnTo>
                    <a:lnTo>
                      <a:pt x="17" y="161"/>
                    </a:lnTo>
                    <a:lnTo>
                      <a:pt x="20" y="152"/>
                    </a:lnTo>
                    <a:lnTo>
                      <a:pt x="23" y="143"/>
                    </a:lnTo>
                    <a:lnTo>
                      <a:pt x="24" y="132"/>
                    </a:lnTo>
                    <a:lnTo>
                      <a:pt x="26" y="119"/>
                    </a:lnTo>
                    <a:lnTo>
                      <a:pt x="26" y="107"/>
                    </a:lnTo>
                    <a:lnTo>
                      <a:pt x="26" y="95"/>
                    </a:lnTo>
                    <a:lnTo>
                      <a:pt x="26" y="81"/>
                    </a:lnTo>
                    <a:lnTo>
                      <a:pt x="24" y="67"/>
                    </a:lnTo>
                    <a:lnTo>
                      <a:pt x="21" y="53"/>
                    </a:lnTo>
                    <a:lnTo>
                      <a:pt x="18" y="40"/>
                    </a:lnTo>
                    <a:lnTo>
                      <a:pt x="14" y="26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1" y="26"/>
                    </a:lnTo>
                    <a:lnTo>
                      <a:pt x="17" y="40"/>
                    </a:lnTo>
                    <a:lnTo>
                      <a:pt x="20" y="53"/>
                    </a:lnTo>
                    <a:lnTo>
                      <a:pt x="23" y="67"/>
                    </a:lnTo>
                    <a:lnTo>
                      <a:pt x="24" y="81"/>
                    </a:lnTo>
                    <a:lnTo>
                      <a:pt x="25" y="95"/>
                    </a:lnTo>
                    <a:lnTo>
                      <a:pt x="25" y="107"/>
                    </a:lnTo>
                    <a:lnTo>
                      <a:pt x="24" y="119"/>
                    </a:lnTo>
                    <a:lnTo>
                      <a:pt x="23" y="132"/>
                    </a:lnTo>
                    <a:lnTo>
                      <a:pt x="20" y="143"/>
                    </a:lnTo>
                    <a:lnTo>
                      <a:pt x="19" y="152"/>
                    </a:lnTo>
                    <a:lnTo>
                      <a:pt x="16" y="161"/>
                    </a:lnTo>
                    <a:lnTo>
                      <a:pt x="12" y="166"/>
                    </a:lnTo>
                    <a:lnTo>
                      <a:pt x="9" y="172"/>
                    </a:lnTo>
                    <a:lnTo>
                      <a:pt x="6" y="174"/>
                    </a:lnTo>
                    <a:lnTo>
                      <a:pt x="8" y="175"/>
                    </a:lnTo>
                    <a:lnTo>
                      <a:pt x="6" y="1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6" name="Freeform 284">
                <a:extLst>
                  <a:ext uri="{FF2B5EF4-FFF2-40B4-BE49-F238E27FC236}">
                    <a16:creationId xmlns:a16="http://schemas.microsoft.com/office/drawing/2014/main" id="{1177DC9E-D5E8-4C6F-9064-E6B6C2CD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214"/>
                <a:ext cx="12" cy="47"/>
              </a:xfrm>
              <a:custGeom>
                <a:avLst/>
                <a:gdLst>
                  <a:gd name="T0" fmla="*/ 0 w 37"/>
                  <a:gd name="T1" fmla="*/ 2 h 141"/>
                  <a:gd name="T2" fmla="*/ 6 w 37"/>
                  <a:gd name="T3" fmla="*/ 11 h 141"/>
                  <a:gd name="T4" fmla="*/ 10 w 37"/>
                  <a:gd name="T5" fmla="*/ 21 h 141"/>
                  <a:gd name="T6" fmla="*/ 15 w 37"/>
                  <a:gd name="T7" fmla="*/ 30 h 141"/>
                  <a:gd name="T8" fmla="*/ 18 w 37"/>
                  <a:gd name="T9" fmla="*/ 39 h 141"/>
                  <a:gd name="T10" fmla="*/ 23 w 37"/>
                  <a:gd name="T11" fmla="*/ 48 h 141"/>
                  <a:gd name="T12" fmla="*/ 26 w 37"/>
                  <a:gd name="T13" fmla="*/ 58 h 141"/>
                  <a:gd name="T14" fmla="*/ 28 w 37"/>
                  <a:gd name="T15" fmla="*/ 67 h 141"/>
                  <a:gd name="T16" fmla="*/ 30 w 37"/>
                  <a:gd name="T17" fmla="*/ 76 h 141"/>
                  <a:gd name="T18" fmla="*/ 32 w 37"/>
                  <a:gd name="T19" fmla="*/ 85 h 141"/>
                  <a:gd name="T20" fmla="*/ 34 w 37"/>
                  <a:gd name="T21" fmla="*/ 95 h 141"/>
                  <a:gd name="T22" fmla="*/ 34 w 37"/>
                  <a:gd name="T23" fmla="*/ 103 h 141"/>
                  <a:gd name="T24" fmla="*/ 35 w 37"/>
                  <a:gd name="T25" fmla="*/ 112 h 141"/>
                  <a:gd name="T26" fmla="*/ 35 w 37"/>
                  <a:gd name="T27" fmla="*/ 120 h 141"/>
                  <a:gd name="T28" fmla="*/ 35 w 37"/>
                  <a:gd name="T29" fmla="*/ 128 h 141"/>
                  <a:gd name="T30" fmla="*/ 35 w 37"/>
                  <a:gd name="T31" fmla="*/ 136 h 141"/>
                  <a:gd name="T32" fmla="*/ 34 w 37"/>
                  <a:gd name="T33" fmla="*/ 141 h 141"/>
                  <a:gd name="T34" fmla="*/ 36 w 37"/>
                  <a:gd name="T35" fmla="*/ 141 h 141"/>
                  <a:gd name="T36" fmla="*/ 37 w 37"/>
                  <a:gd name="T37" fmla="*/ 136 h 141"/>
                  <a:gd name="T38" fmla="*/ 37 w 37"/>
                  <a:gd name="T39" fmla="*/ 128 h 141"/>
                  <a:gd name="T40" fmla="*/ 37 w 37"/>
                  <a:gd name="T41" fmla="*/ 120 h 141"/>
                  <a:gd name="T42" fmla="*/ 37 w 37"/>
                  <a:gd name="T43" fmla="*/ 112 h 141"/>
                  <a:gd name="T44" fmla="*/ 36 w 37"/>
                  <a:gd name="T45" fmla="*/ 103 h 141"/>
                  <a:gd name="T46" fmla="*/ 35 w 37"/>
                  <a:gd name="T47" fmla="*/ 95 h 141"/>
                  <a:gd name="T48" fmla="*/ 34 w 37"/>
                  <a:gd name="T49" fmla="*/ 85 h 141"/>
                  <a:gd name="T50" fmla="*/ 32 w 37"/>
                  <a:gd name="T51" fmla="*/ 76 h 141"/>
                  <a:gd name="T52" fmla="*/ 29 w 37"/>
                  <a:gd name="T53" fmla="*/ 67 h 141"/>
                  <a:gd name="T54" fmla="*/ 27 w 37"/>
                  <a:gd name="T55" fmla="*/ 58 h 141"/>
                  <a:gd name="T56" fmla="*/ 24 w 37"/>
                  <a:gd name="T57" fmla="*/ 48 h 141"/>
                  <a:gd name="T58" fmla="*/ 19 w 37"/>
                  <a:gd name="T59" fmla="*/ 38 h 141"/>
                  <a:gd name="T60" fmla="*/ 17 w 37"/>
                  <a:gd name="T61" fmla="*/ 29 h 141"/>
                  <a:gd name="T62" fmla="*/ 11 w 37"/>
                  <a:gd name="T63" fmla="*/ 19 h 141"/>
                  <a:gd name="T64" fmla="*/ 6 w 37"/>
                  <a:gd name="T65" fmla="*/ 10 h 141"/>
                  <a:gd name="T66" fmla="*/ 1 w 37"/>
                  <a:gd name="T67" fmla="*/ 0 h 141"/>
                  <a:gd name="T68" fmla="*/ 0 w 37"/>
                  <a:gd name="T6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41">
                    <a:moveTo>
                      <a:pt x="0" y="2"/>
                    </a:moveTo>
                    <a:lnTo>
                      <a:pt x="6" y="11"/>
                    </a:lnTo>
                    <a:lnTo>
                      <a:pt x="10" y="21"/>
                    </a:lnTo>
                    <a:lnTo>
                      <a:pt x="15" y="30"/>
                    </a:lnTo>
                    <a:lnTo>
                      <a:pt x="18" y="39"/>
                    </a:lnTo>
                    <a:lnTo>
                      <a:pt x="23" y="48"/>
                    </a:lnTo>
                    <a:lnTo>
                      <a:pt x="26" y="58"/>
                    </a:lnTo>
                    <a:lnTo>
                      <a:pt x="28" y="67"/>
                    </a:lnTo>
                    <a:lnTo>
                      <a:pt x="30" y="76"/>
                    </a:lnTo>
                    <a:lnTo>
                      <a:pt x="32" y="85"/>
                    </a:lnTo>
                    <a:lnTo>
                      <a:pt x="34" y="95"/>
                    </a:lnTo>
                    <a:lnTo>
                      <a:pt x="34" y="103"/>
                    </a:lnTo>
                    <a:lnTo>
                      <a:pt x="35" y="112"/>
                    </a:lnTo>
                    <a:lnTo>
                      <a:pt x="35" y="120"/>
                    </a:lnTo>
                    <a:lnTo>
                      <a:pt x="35" y="128"/>
                    </a:lnTo>
                    <a:lnTo>
                      <a:pt x="35" y="136"/>
                    </a:lnTo>
                    <a:lnTo>
                      <a:pt x="34" y="141"/>
                    </a:lnTo>
                    <a:lnTo>
                      <a:pt x="36" y="141"/>
                    </a:lnTo>
                    <a:lnTo>
                      <a:pt x="37" y="136"/>
                    </a:lnTo>
                    <a:lnTo>
                      <a:pt x="37" y="128"/>
                    </a:lnTo>
                    <a:lnTo>
                      <a:pt x="37" y="120"/>
                    </a:lnTo>
                    <a:lnTo>
                      <a:pt x="37" y="112"/>
                    </a:lnTo>
                    <a:lnTo>
                      <a:pt x="36" y="103"/>
                    </a:lnTo>
                    <a:lnTo>
                      <a:pt x="35" y="95"/>
                    </a:lnTo>
                    <a:lnTo>
                      <a:pt x="34" y="85"/>
                    </a:lnTo>
                    <a:lnTo>
                      <a:pt x="32" y="76"/>
                    </a:lnTo>
                    <a:lnTo>
                      <a:pt x="29" y="67"/>
                    </a:lnTo>
                    <a:lnTo>
                      <a:pt x="27" y="58"/>
                    </a:lnTo>
                    <a:lnTo>
                      <a:pt x="24" y="48"/>
                    </a:lnTo>
                    <a:lnTo>
                      <a:pt x="19" y="38"/>
                    </a:lnTo>
                    <a:lnTo>
                      <a:pt x="17" y="29"/>
                    </a:lnTo>
                    <a:lnTo>
                      <a:pt x="11" y="19"/>
                    </a:lnTo>
                    <a:lnTo>
                      <a:pt x="6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7" name="Freeform 285">
                <a:extLst>
                  <a:ext uri="{FF2B5EF4-FFF2-40B4-BE49-F238E27FC236}">
                    <a16:creationId xmlns:a16="http://schemas.microsoft.com/office/drawing/2014/main" id="{E3996470-5859-46DA-A6E0-CB9C34BE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21"/>
                <a:ext cx="185" cy="93"/>
              </a:xfrm>
              <a:custGeom>
                <a:avLst/>
                <a:gdLst>
                  <a:gd name="T0" fmla="*/ 17 w 556"/>
                  <a:gd name="T1" fmla="*/ 3 h 279"/>
                  <a:gd name="T2" fmla="*/ 53 w 556"/>
                  <a:gd name="T3" fmla="*/ 3 h 279"/>
                  <a:gd name="T4" fmla="*/ 91 w 556"/>
                  <a:gd name="T5" fmla="*/ 4 h 279"/>
                  <a:gd name="T6" fmla="*/ 129 w 556"/>
                  <a:gd name="T7" fmla="*/ 10 h 279"/>
                  <a:gd name="T8" fmla="*/ 168 w 556"/>
                  <a:gd name="T9" fmla="*/ 19 h 279"/>
                  <a:gd name="T10" fmla="*/ 208 w 556"/>
                  <a:gd name="T11" fmla="*/ 30 h 279"/>
                  <a:gd name="T12" fmla="*/ 248 w 556"/>
                  <a:gd name="T13" fmla="*/ 45 h 279"/>
                  <a:gd name="T14" fmla="*/ 287 w 556"/>
                  <a:gd name="T15" fmla="*/ 63 h 279"/>
                  <a:gd name="T16" fmla="*/ 326 w 556"/>
                  <a:gd name="T17" fmla="*/ 82 h 279"/>
                  <a:gd name="T18" fmla="*/ 364 w 556"/>
                  <a:gd name="T19" fmla="*/ 103 h 279"/>
                  <a:gd name="T20" fmla="*/ 400 w 556"/>
                  <a:gd name="T21" fmla="*/ 127 h 279"/>
                  <a:gd name="T22" fmla="*/ 434 w 556"/>
                  <a:gd name="T23" fmla="*/ 151 h 279"/>
                  <a:gd name="T24" fmla="*/ 467 w 556"/>
                  <a:gd name="T25" fmla="*/ 178 h 279"/>
                  <a:gd name="T26" fmla="*/ 496 w 556"/>
                  <a:gd name="T27" fmla="*/ 205 h 279"/>
                  <a:gd name="T28" fmla="*/ 521 w 556"/>
                  <a:gd name="T29" fmla="*/ 234 h 279"/>
                  <a:gd name="T30" fmla="*/ 545 w 556"/>
                  <a:gd name="T31" fmla="*/ 265 h 279"/>
                  <a:gd name="T32" fmla="*/ 556 w 556"/>
                  <a:gd name="T33" fmla="*/ 277 h 279"/>
                  <a:gd name="T34" fmla="*/ 535 w 556"/>
                  <a:gd name="T35" fmla="*/ 248 h 279"/>
                  <a:gd name="T36" fmla="*/ 510 w 556"/>
                  <a:gd name="T37" fmla="*/ 219 h 279"/>
                  <a:gd name="T38" fmla="*/ 483 w 556"/>
                  <a:gd name="T39" fmla="*/ 191 h 279"/>
                  <a:gd name="T40" fmla="*/ 452 w 556"/>
                  <a:gd name="T41" fmla="*/ 162 h 279"/>
                  <a:gd name="T42" fmla="*/ 419 w 556"/>
                  <a:gd name="T43" fmla="*/ 138 h 279"/>
                  <a:gd name="T44" fmla="*/ 384 w 556"/>
                  <a:gd name="T45" fmla="*/ 113 h 279"/>
                  <a:gd name="T46" fmla="*/ 347 w 556"/>
                  <a:gd name="T47" fmla="*/ 91 h 279"/>
                  <a:gd name="T48" fmla="*/ 308 w 556"/>
                  <a:gd name="T49" fmla="*/ 71 h 279"/>
                  <a:gd name="T50" fmla="*/ 269 w 556"/>
                  <a:gd name="T51" fmla="*/ 51 h 279"/>
                  <a:gd name="T52" fmla="*/ 230 w 556"/>
                  <a:gd name="T53" fmla="*/ 36 h 279"/>
                  <a:gd name="T54" fmla="*/ 188 w 556"/>
                  <a:gd name="T55" fmla="*/ 23 h 279"/>
                  <a:gd name="T56" fmla="*/ 148 w 556"/>
                  <a:gd name="T57" fmla="*/ 13 h 279"/>
                  <a:gd name="T58" fmla="*/ 110 w 556"/>
                  <a:gd name="T59" fmla="*/ 5 h 279"/>
                  <a:gd name="T60" fmla="*/ 72 w 556"/>
                  <a:gd name="T61" fmla="*/ 1 h 279"/>
                  <a:gd name="T62" fmla="*/ 35 w 556"/>
                  <a:gd name="T63" fmla="*/ 1 h 279"/>
                  <a:gd name="T64" fmla="*/ 0 w 556"/>
                  <a:gd name="T65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279">
                    <a:moveTo>
                      <a:pt x="0" y="5"/>
                    </a:moveTo>
                    <a:lnTo>
                      <a:pt x="17" y="3"/>
                    </a:lnTo>
                    <a:lnTo>
                      <a:pt x="35" y="2"/>
                    </a:lnTo>
                    <a:lnTo>
                      <a:pt x="53" y="3"/>
                    </a:lnTo>
                    <a:lnTo>
                      <a:pt x="72" y="3"/>
                    </a:lnTo>
                    <a:lnTo>
                      <a:pt x="91" y="4"/>
                    </a:lnTo>
                    <a:lnTo>
                      <a:pt x="110" y="7"/>
                    </a:lnTo>
                    <a:lnTo>
                      <a:pt x="129" y="10"/>
                    </a:lnTo>
                    <a:lnTo>
                      <a:pt x="148" y="14"/>
                    </a:lnTo>
                    <a:lnTo>
                      <a:pt x="168" y="19"/>
                    </a:lnTo>
                    <a:lnTo>
                      <a:pt x="188" y="25"/>
                    </a:lnTo>
                    <a:lnTo>
                      <a:pt x="208" y="30"/>
                    </a:lnTo>
                    <a:lnTo>
                      <a:pt x="228" y="38"/>
                    </a:lnTo>
                    <a:lnTo>
                      <a:pt x="248" y="45"/>
                    </a:lnTo>
                    <a:lnTo>
                      <a:pt x="268" y="54"/>
                    </a:lnTo>
                    <a:lnTo>
                      <a:pt x="287" y="63"/>
                    </a:lnTo>
                    <a:lnTo>
                      <a:pt x="306" y="72"/>
                    </a:lnTo>
                    <a:lnTo>
                      <a:pt x="326" y="82"/>
                    </a:lnTo>
                    <a:lnTo>
                      <a:pt x="345" y="92"/>
                    </a:lnTo>
                    <a:lnTo>
                      <a:pt x="364" y="103"/>
                    </a:lnTo>
                    <a:lnTo>
                      <a:pt x="381" y="114"/>
                    </a:lnTo>
                    <a:lnTo>
                      <a:pt x="400" y="127"/>
                    </a:lnTo>
                    <a:lnTo>
                      <a:pt x="417" y="139"/>
                    </a:lnTo>
                    <a:lnTo>
                      <a:pt x="434" y="151"/>
                    </a:lnTo>
                    <a:lnTo>
                      <a:pt x="451" y="165"/>
                    </a:lnTo>
                    <a:lnTo>
                      <a:pt x="467" y="178"/>
                    </a:lnTo>
                    <a:lnTo>
                      <a:pt x="481" y="192"/>
                    </a:lnTo>
                    <a:lnTo>
                      <a:pt x="496" y="205"/>
                    </a:lnTo>
                    <a:lnTo>
                      <a:pt x="509" y="220"/>
                    </a:lnTo>
                    <a:lnTo>
                      <a:pt x="521" y="234"/>
                    </a:lnTo>
                    <a:lnTo>
                      <a:pt x="534" y="249"/>
                    </a:lnTo>
                    <a:lnTo>
                      <a:pt x="545" y="265"/>
                    </a:lnTo>
                    <a:lnTo>
                      <a:pt x="554" y="279"/>
                    </a:lnTo>
                    <a:lnTo>
                      <a:pt x="556" y="277"/>
                    </a:lnTo>
                    <a:lnTo>
                      <a:pt x="546" y="262"/>
                    </a:lnTo>
                    <a:lnTo>
                      <a:pt x="535" y="248"/>
                    </a:lnTo>
                    <a:lnTo>
                      <a:pt x="524" y="233"/>
                    </a:lnTo>
                    <a:lnTo>
                      <a:pt x="510" y="219"/>
                    </a:lnTo>
                    <a:lnTo>
                      <a:pt x="497" y="204"/>
                    </a:lnTo>
                    <a:lnTo>
                      <a:pt x="483" y="191"/>
                    </a:lnTo>
                    <a:lnTo>
                      <a:pt x="468" y="177"/>
                    </a:lnTo>
                    <a:lnTo>
                      <a:pt x="452" y="162"/>
                    </a:lnTo>
                    <a:lnTo>
                      <a:pt x="436" y="150"/>
                    </a:lnTo>
                    <a:lnTo>
                      <a:pt x="419" y="138"/>
                    </a:lnTo>
                    <a:lnTo>
                      <a:pt x="401" y="125"/>
                    </a:lnTo>
                    <a:lnTo>
                      <a:pt x="384" y="113"/>
                    </a:lnTo>
                    <a:lnTo>
                      <a:pt x="366" y="101"/>
                    </a:lnTo>
                    <a:lnTo>
                      <a:pt x="347" y="91"/>
                    </a:lnTo>
                    <a:lnTo>
                      <a:pt x="327" y="81"/>
                    </a:lnTo>
                    <a:lnTo>
                      <a:pt x="308" y="71"/>
                    </a:lnTo>
                    <a:lnTo>
                      <a:pt x="288" y="60"/>
                    </a:lnTo>
                    <a:lnTo>
                      <a:pt x="269" y="51"/>
                    </a:lnTo>
                    <a:lnTo>
                      <a:pt x="249" y="44"/>
                    </a:lnTo>
                    <a:lnTo>
                      <a:pt x="230" y="36"/>
                    </a:lnTo>
                    <a:lnTo>
                      <a:pt x="209" y="29"/>
                    </a:lnTo>
                    <a:lnTo>
                      <a:pt x="188" y="23"/>
                    </a:lnTo>
                    <a:lnTo>
                      <a:pt x="168" y="17"/>
                    </a:lnTo>
                    <a:lnTo>
                      <a:pt x="148" y="13"/>
                    </a:lnTo>
                    <a:lnTo>
                      <a:pt x="129" y="9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2" y="1"/>
                    </a:lnTo>
                    <a:lnTo>
                      <a:pt x="53" y="0"/>
                    </a:lnTo>
                    <a:lnTo>
                      <a:pt x="35" y="1"/>
                    </a:lnTo>
                    <a:lnTo>
                      <a:pt x="17" y="2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8" name="Freeform 286">
                <a:extLst>
                  <a:ext uri="{FF2B5EF4-FFF2-40B4-BE49-F238E27FC236}">
                    <a16:creationId xmlns:a16="http://schemas.microsoft.com/office/drawing/2014/main" id="{016DC27F-603C-46CD-A520-5745309C6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054"/>
                <a:ext cx="235" cy="151"/>
              </a:xfrm>
              <a:custGeom>
                <a:avLst/>
                <a:gdLst>
                  <a:gd name="T0" fmla="*/ 553 w 703"/>
                  <a:gd name="T1" fmla="*/ 54 h 455"/>
                  <a:gd name="T2" fmla="*/ 479 w 703"/>
                  <a:gd name="T3" fmla="*/ 66 h 455"/>
                  <a:gd name="T4" fmla="*/ 403 w 703"/>
                  <a:gd name="T5" fmla="*/ 87 h 455"/>
                  <a:gd name="T6" fmla="*/ 326 w 703"/>
                  <a:gd name="T7" fmla="*/ 114 h 455"/>
                  <a:gd name="T8" fmla="*/ 256 w 703"/>
                  <a:gd name="T9" fmla="*/ 146 h 455"/>
                  <a:gd name="T10" fmla="*/ 201 w 703"/>
                  <a:gd name="T11" fmla="*/ 176 h 455"/>
                  <a:gd name="T12" fmla="*/ 158 w 703"/>
                  <a:gd name="T13" fmla="*/ 208 h 455"/>
                  <a:gd name="T14" fmla="*/ 116 w 703"/>
                  <a:gd name="T15" fmla="*/ 241 h 455"/>
                  <a:gd name="T16" fmla="*/ 83 w 703"/>
                  <a:gd name="T17" fmla="*/ 262 h 455"/>
                  <a:gd name="T18" fmla="*/ 57 w 703"/>
                  <a:gd name="T19" fmla="*/ 284 h 455"/>
                  <a:gd name="T20" fmla="*/ 43 w 703"/>
                  <a:gd name="T21" fmla="*/ 306 h 455"/>
                  <a:gd name="T22" fmla="*/ 33 w 703"/>
                  <a:gd name="T23" fmla="*/ 330 h 455"/>
                  <a:gd name="T24" fmla="*/ 26 w 703"/>
                  <a:gd name="T25" fmla="*/ 359 h 455"/>
                  <a:gd name="T26" fmla="*/ 22 w 703"/>
                  <a:gd name="T27" fmla="*/ 390 h 455"/>
                  <a:gd name="T28" fmla="*/ 22 w 703"/>
                  <a:gd name="T29" fmla="*/ 420 h 455"/>
                  <a:gd name="T30" fmla="*/ 27 w 703"/>
                  <a:gd name="T31" fmla="*/ 447 h 455"/>
                  <a:gd name="T32" fmla="*/ 18 w 703"/>
                  <a:gd name="T33" fmla="*/ 433 h 455"/>
                  <a:gd name="T34" fmla="*/ 6 w 703"/>
                  <a:gd name="T35" fmla="*/ 404 h 455"/>
                  <a:gd name="T36" fmla="*/ 1 w 703"/>
                  <a:gd name="T37" fmla="*/ 377 h 455"/>
                  <a:gd name="T38" fmla="*/ 0 w 703"/>
                  <a:gd name="T39" fmla="*/ 350 h 455"/>
                  <a:gd name="T40" fmla="*/ 2 w 703"/>
                  <a:gd name="T41" fmla="*/ 318 h 455"/>
                  <a:gd name="T42" fmla="*/ 6 w 703"/>
                  <a:gd name="T43" fmla="*/ 290 h 455"/>
                  <a:gd name="T44" fmla="*/ 16 w 703"/>
                  <a:gd name="T45" fmla="*/ 266 h 455"/>
                  <a:gd name="T46" fmla="*/ 34 w 703"/>
                  <a:gd name="T47" fmla="*/ 239 h 455"/>
                  <a:gd name="T48" fmla="*/ 57 w 703"/>
                  <a:gd name="T49" fmla="*/ 219 h 455"/>
                  <a:gd name="T50" fmla="*/ 89 w 703"/>
                  <a:gd name="T51" fmla="*/ 198 h 455"/>
                  <a:gd name="T52" fmla="*/ 110 w 703"/>
                  <a:gd name="T53" fmla="*/ 185 h 455"/>
                  <a:gd name="T54" fmla="*/ 140 w 703"/>
                  <a:gd name="T55" fmla="*/ 167 h 455"/>
                  <a:gd name="T56" fmla="*/ 175 w 703"/>
                  <a:gd name="T57" fmla="*/ 148 h 455"/>
                  <a:gd name="T58" fmla="*/ 213 w 703"/>
                  <a:gd name="T59" fmla="*/ 127 h 455"/>
                  <a:gd name="T60" fmla="*/ 256 w 703"/>
                  <a:gd name="T61" fmla="*/ 105 h 455"/>
                  <a:gd name="T62" fmla="*/ 299 w 703"/>
                  <a:gd name="T63" fmla="*/ 85 h 455"/>
                  <a:gd name="T64" fmla="*/ 348 w 703"/>
                  <a:gd name="T65" fmla="*/ 65 h 455"/>
                  <a:gd name="T66" fmla="*/ 398 w 703"/>
                  <a:gd name="T67" fmla="*/ 47 h 455"/>
                  <a:gd name="T68" fmla="*/ 451 w 703"/>
                  <a:gd name="T69" fmla="*/ 30 h 455"/>
                  <a:gd name="T70" fmla="*/ 506 w 703"/>
                  <a:gd name="T71" fmla="*/ 18 h 455"/>
                  <a:gd name="T72" fmla="*/ 563 w 703"/>
                  <a:gd name="T73" fmla="*/ 8 h 455"/>
                  <a:gd name="T74" fmla="*/ 630 w 703"/>
                  <a:gd name="T75" fmla="*/ 1 h 455"/>
                  <a:gd name="T76" fmla="*/ 686 w 703"/>
                  <a:gd name="T77" fmla="*/ 3 h 455"/>
                  <a:gd name="T78" fmla="*/ 703 w 703"/>
                  <a:gd name="T79" fmla="*/ 19 h 455"/>
                  <a:gd name="T80" fmla="*/ 694 w 703"/>
                  <a:gd name="T81" fmla="*/ 39 h 455"/>
                  <a:gd name="T82" fmla="*/ 674 w 703"/>
                  <a:gd name="T83" fmla="*/ 57 h 455"/>
                  <a:gd name="T84" fmla="*/ 662 w 703"/>
                  <a:gd name="T85" fmla="*/ 65 h 455"/>
                  <a:gd name="T86" fmla="*/ 668 w 703"/>
                  <a:gd name="T87" fmla="*/ 60 h 455"/>
                  <a:gd name="T88" fmla="*/ 657 w 703"/>
                  <a:gd name="T89" fmla="*/ 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3" h="455">
                    <a:moveTo>
                      <a:pt x="600" y="50"/>
                    </a:moveTo>
                    <a:lnTo>
                      <a:pt x="577" y="51"/>
                    </a:lnTo>
                    <a:lnTo>
                      <a:pt x="553" y="54"/>
                    </a:lnTo>
                    <a:lnTo>
                      <a:pt x="528" y="57"/>
                    </a:lnTo>
                    <a:lnTo>
                      <a:pt x="503" y="60"/>
                    </a:lnTo>
                    <a:lnTo>
                      <a:pt x="479" y="66"/>
                    </a:lnTo>
                    <a:lnTo>
                      <a:pt x="453" y="73"/>
                    </a:lnTo>
                    <a:lnTo>
                      <a:pt x="427" y="79"/>
                    </a:lnTo>
                    <a:lnTo>
                      <a:pt x="403" y="87"/>
                    </a:lnTo>
                    <a:lnTo>
                      <a:pt x="377" y="95"/>
                    </a:lnTo>
                    <a:lnTo>
                      <a:pt x="352" y="104"/>
                    </a:lnTo>
                    <a:lnTo>
                      <a:pt x="326" y="114"/>
                    </a:lnTo>
                    <a:lnTo>
                      <a:pt x="303" y="124"/>
                    </a:lnTo>
                    <a:lnTo>
                      <a:pt x="278" y="134"/>
                    </a:lnTo>
                    <a:lnTo>
                      <a:pt x="256" y="146"/>
                    </a:lnTo>
                    <a:lnTo>
                      <a:pt x="233" y="157"/>
                    </a:lnTo>
                    <a:lnTo>
                      <a:pt x="211" y="169"/>
                    </a:lnTo>
                    <a:lnTo>
                      <a:pt x="201" y="176"/>
                    </a:lnTo>
                    <a:lnTo>
                      <a:pt x="187" y="186"/>
                    </a:lnTo>
                    <a:lnTo>
                      <a:pt x="173" y="197"/>
                    </a:lnTo>
                    <a:lnTo>
                      <a:pt x="158" y="208"/>
                    </a:lnTo>
                    <a:lnTo>
                      <a:pt x="142" y="221"/>
                    </a:lnTo>
                    <a:lnTo>
                      <a:pt x="129" y="231"/>
                    </a:lnTo>
                    <a:lnTo>
                      <a:pt x="116" y="241"/>
                    </a:lnTo>
                    <a:lnTo>
                      <a:pt x="104" y="248"/>
                    </a:lnTo>
                    <a:lnTo>
                      <a:pt x="93" y="256"/>
                    </a:lnTo>
                    <a:lnTo>
                      <a:pt x="83" y="262"/>
                    </a:lnTo>
                    <a:lnTo>
                      <a:pt x="74" y="269"/>
                    </a:lnTo>
                    <a:lnTo>
                      <a:pt x="65" y="276"/>
                    </a:lnTo>
                    <a:lnTo>
                      <a:pt x="57" y="284"/>
                    </a:lnTo>
                    <a:lnTo>
                      <a:pt x="52" y="290"/>
                    </a:lnTo>
                    <a:lnTo>
                      <a:pt x="46" y="298"/>
                    </a:lnTo>
                    <a:lnTo>
                      <a:pt x="43" y="306"/>
                    </a:lnTo>
                    <a:lnTo>
                      <a:pt x="39" y="313"/>
                    </a:lnTo>
                    <a:lnTo>
                      <a:pt x="35" y="321"/>
                    </a:lnTo>
                    <a:lnTo>
                      <a:pt x="33" y="330"/>
                    </a:lnTo>
                    <a:lnTo>
                      <a:pt x="30" y="339"/>
                    </a:lnTo>
                    <a:lnTo>
                      <a:pt x="28" y="349"/>
                    </a:lnTo>
                    <a:lnTo>
                      <a:pt x="26" y="359"/>
                    </a:lnTo>
                    <a:lnTo>
                      <a:pt x="24" y="370"/>
                    </a:lnTo>
                    <a:lnTo>
                      <a:pt x="22" y="380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2" y="410"/>
                    </a:lnTo>
                    <a:lnTo>
                      <a:pt x="22" y="420"/>
                    </a:lnTo>
                    <a:lnTo>
                      <a:pt x="22" y="431"/>
                    </a:lnTo>
                    <a:lnTo>
                      <a:pt x="25" y="440"/>
                    </a:lnTo>
                    <a:lnTo>
                      <a:pt x="27" y="447"/>
                    </a:lnTo>
                    <a:lnTo>
                      <a:pt x="30" y="455"/>
                    </a:lnTo>
                    <a:lnTo>
                      <a:pt x="22" y="444"/>
                    </a:lnTo>
                    <a:lnTo>
                      <a:pt x="18" y="433"/>
                    </a:lnTo>
                    <a:lnTo>
                      <a:pt x="13" y="423"/>
                    </a:lnTo>
                    <a:lnTo>
                      <a:pt x="9" y="413"/>
                    </a:lnTo>
                    <a:lnTo>
                      <a:pt x="6" y="404"/>
                    </a:lnTo>
                    <a:lnTo>
                      <a:pt x="3" y="395"/>
                    </a:lnTo>
                    <a:lnTo>
                      <a:pt x="2" y="386"/>
                    </a:lnTo>
                    <a:lnTo>
                      <a:pt x="1" y="377"/>
                    </a:lnTo>
                    <a:lnTo>
                      <a:pt x="0" y="368"/>
                    </a:lnTo>
                    <a:lnTo>
                      <a:pt x="0" y="359"/>
                    </a:lnTo>
                    <a:lnTo>
                      <a:pt x="0" y="350"/>
                    </a:lnTo>
                    <a:lnTo>
                      <a:pt x="1" y="340"/>
                    </a:lnTo>
                    <a:lnTo>
                      <a:pt x="1" y="330"/>
                    </a:lnTo>
                    <a:lnTo>
                      <a:pt x="2" y="318"/>
                    </a:lnTo>
                    <a:lnTo>
                      <a:pt x="3" y="308"/>
                    </a:lnTo>
                    <a:lnTo>
                      <a:pt x="4" y="296"/>
                    </a:lnTo>
                    <a:lnTo>
                      <a:pt x="6" y="290"/>
                    </a:lnTo>
                    <a:lnTo>
                      <a:pt x="8" y="282"/>
                    </a:lnTo>
                    <a:lnTo>
                      <a:pt x="11" y="274"/>
                    </a:lnTo>
                    <a:lnTo>
                      <a:pt x="16" y="266"/>
                    </a:lnTo>
                    <a:lnTo>
                      <a:pt x="21" y="257"/>
                    </a:lnTo>
                    <a:lnTo>
                      <a:pt x="27" y="248"/>
                    </a:lnTo>
                    <a:lnTo>
                      <a:pt x="34" y="239"/>
                    </a:lnTo>
                    <a:lnTo>
                      <a:pt x="40" y="232"/>
                    </a:lnTo>
                    <a:lnTo>
                      <a:pt x="49" y="224"/>
                    </a:lnTo>
                    <a:lnTo>
                      <a:pt x="57" y="219"/>
                    </a:lnTo>
                    <a:lnTo>
                      <a:pt x="68" y="210"/>
                    </a:lnTo>
                    <a:lnTo>
                      <a:pt x="79" y="204"/>
                    </a:lnTo>
                    <a:lnTo>
                      <a:pt x="89" y="198"/>
                    </a:lnTo>
                    <a:lnTo>
                      <a:pt x="98" y="192"/>
                    </a:lnTo>
                    <a:lnTo>
                      <a:pt x="104" y="187"/>
                    </a:lnTo>
                    <a:lnTo>
                      <a:pt x="110" y="185"/>
                    </a:lnTo>
                    <a:lnTo>
                      <a:pt x="119" y="179"/>
                    </a:lnTo>
                    <a:lnTo>
                      <a:pt x="129" y="174"/>
                    </a:lnTo>
                    <a:lnTo>
                      <a:pt x="140" y="167"/>
                    </a:lnTo>
                    <a:lnTo>
                      <a:pt x="151" y="161"/>
                    </a:lnTo>
                    <a:lnTo>
                      <a:pt x="163" y="155"/>
                    </a:lnTo>
                    <a:lnTo>
                      <a:pt x="175" y="148"/>
                    </a:lnTo>
                    <a:lnTo>
                      <a:pt x="187" y="141"/>
                    </a:lnTo>
                    <a:lnTo>
                      <a:pt x="201" y="134"/>
                    </a:lnTo>
                    <a:lnTo>
                      <a:pt x="213" y="127"/>
                    </a:lnTo>
                    <a:lnTo>
                      <a:pt x="227" y="120"/>
                    </a:lnTo>
                    <a:lnTo>
                      <a:pt x="241" y="113"/>
                    </a:lnTo>
                    <a:lnTo>
                      <a:pt x="256" y="105"/>
                    </a:lnTo>
                    <a:lnTo>
                      <a:pt x="269" y="99"/>
                    </a:lnTo>
                    <a:lnTo>
                      <a:pt x="285" y="92"/>
                    </a:lnTo>
                    <a:lnTo>
                      <a:pt x="299" y="85"/>
                    </a:lnTo>
                    <a:lnTo>
                      <a:pt x="316" y="77"/>
                    </a:lnTo>
                    <a:lnTo>
                      <a:pt x="332" y="70"/>
                    </a:lnTo>
                    <a:lnTo>
                      <a:pt x="348" y="65"/>
                    </a:lnTo>
                    <a:lnTo>
                      <a:pt x="364" y="58"/>
                    </a:lnTo>
                    <a:lnTo>
                      <a:pt x="381" y="53"/>
                    </a:lnTo>
                    <a:lnTo>
                      <a:pt x="398" y="47"/>
                    </a:lnTo>
                    <a:lnTo>
                      <a:pt x="416" y="40"/>
                    </a:lnTo>
                    <a:lnTo>
                      <a:pt x="434" y="35"/>
                    </a:lnTo>
                    <a:lnTo>
                      <a:pt x="451" y="30"/>
                    </a:lnTo>
                    <a:lnTo>
                      <a:pt x="469" y="26"/>
                    </a:lnTo>
                    <a:lnTo>
                      <a:pt x="488" y="21"/>
                    </a:lnTo>
                    <a:lnTo>
                      <a:pt x="506" y="18"/>
                    </a:lnTo>
                    <a:lnTo>
                      <a:pt x="525" y="13"/>
                    </a:lnTo>
                    <a:lnTo>
                      <a:pt x="544" y="10"/>
                    </a:lnTo>
                    <a:lnTo>
                      <a:pt x="563" y="8"/>
                    </a:lnTo>
                    <a:lnTo>
                      <a:pt x="581" y="7"/>
                    </a:lnTo>
                    <a:lnTo>
                      <a:pt x="600" y="5"/>
                    </a:lnTo>
                    <a:lnTo>
                      <a:pt x="630" y="1"/>
                    </a:lnTo>
                    <a:lnTo>
                      <a:pt x="655" y="0"/>
                    </a:lnTo>
                    <a:lnTo>
                      <a:pt x="673" y="1"/>
                    </a:lnTo>
                    <a:lnTo>
                      <a:pt x="686" y="3"/>
                    </a:lnTo>
                    <a:lnTo>
                      <a:pt x="695" y="8"/>
                    </a:lnTo>
                    <a:lnTo>
                      <a:pt x="701" y="13"/>
                    </a:lnTo>
                    <a:lnTo>
                      <a:pt x="703" y="19"/>
                    </a:lnTo>
                    <a:lnTo>
                      <a:pt x="702" y="26"/>
                    </a:lnTo>
                    <a:lnTo>
                      <a:pt x="697" y="32"/>
                    </a:lnTo>
                    <a:lnTo>
                      <a:pt x="694" y="39"/>
                    </a:lnTo>
                    <a:lnTo>
                      <a:pt x="687" y="47"/>
                    </a:lnTo>
                    <a:lnTo>
                      <a:pt x="682" y="53"/>
                    </a:lnTo>
                    <a:lnTo>
                      <a:pt x="674" y="57"/>
                    </a:lnTo>
                    <a:lnTo>
                      <a:pt x="669" y="62"/>
                    </a:lnTo>
                    <a:lnTo>
                      <a:pt x="665" y="65"/>
                    </a:lnTo>
                    <a:lnTo>
                      <a:pt x="662" y="65"/>
                    </a:lnTo>
                    <a:lnTo>
                      <a:pt x="662" y="65"/>
                    </a:lnTo>
                    <a:lnTo>
                      <a:pt x="665" y="63"/>
                    </a:lnTo>
                    <a:lnTo>
                      <a:pt x="668" y="60"/>
                    </a:lnTo>
                    <a:lnTo>
                      <a:pt x="671" y="58"/>
                    </a:lnTo>
                    <a:lnTo>
                      <a:pt x="667" y="56"/>
                    </a:lnTo>
                    <a:lnTo>
                      <a:pt x="657" y="54"/>
                    </a:lnTo>
                    <a:lnTo>
                      <a:pt x="636" y="51"/>
                    </a:lnTo>
                    <a:lnTo>
                      <a:pt x="60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9" name="Freeform 287">
                <a:extLst>
                  <a:ext uri="{FF2B5EF4-FFF2-40B4-BE49-F238E27FC236}">
                    <a16:creationId xmlns:a16="http://schemas.microsoft.com/office/drawing/2014/main" id="{7B938062-774E-4565-A92D-0EC38591E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070"/>
                <a:ext cx="129" cy="40"/>
              </a:xfrm>
              <a:custGeom>
                <a:avLst/>
                <a:gdLst>
                  <a:gd name="T0" fmla="*/ 1 w 389"/>
                  <a:gd name="T1" fmla="*/ 120 h 120"/>
                  <a:gd name="T2" fmla="*/ 24 w 389"/>
                  <a:gd name="T3" fmla="*/ 108 h 120"/>
                  <a:gd name="T4" fmla="*/ 46 w 389"/>
                  <a:gd name="T5" fmla="*/ 97 h 120"/>
                  <a:gd name="T6" fmla="*/ 69 w 389"/>
                  <a:gd name="T7" fmla="*/ 85 h 120"/>
                  <a:gd name="T8" fmla="*/ 93 w 389"/>
                  <a:gd name="T9" fmla="*/ 75 h 120"/>
                  <a:gd name="T10" fmla="*/ 117 w 389"/>
                  <a:gd name="T11" fmla="*/ 64 h 120"/>
                  <a:gd name="T12" fmla="*/ 143 w 389"/>
                  <a:gd name="T13" fmla="*/ 56 h 120"/>
                  <a:gd name="T14" fmla="*/ 167 w 389"/>
                  <a:gd name="T15" fmla="*/ 46 h 120"/>
                  <a:gd name="T16" fmla="*/ 193 w 389"/>
                  <a:gd name="T17" fmla="*/ 38 h 120"/>
                  <a:gd name="T18" fmla="*/ 217 w 389"/>
                  <a:gd name="T19" fmla="*/ 30 h 120"/>
                  <a:gd name="T20" fmla="*/ 242 w 389"/>
                  <a:gd name="T21" fmla="*/ 24 h 120"/>
                  <a:gd name="T22" fmla="*/ 268 w 389"/>
                  <a:gd name="T23" fmla="*/ 18 h 120"/>
                  <a:gd name="T24" fmla="*/ 293 w 389"/>
                  <a:gd name="T25" fmla="*/ 13 h 120"/>
                  <a:gd name="T26" fmla="*/ 319 w 389"/>
                  <a:gd name="T27" fmla="*/ 8 h 120"/>
                  <a:gd name="T28" fmla="*/ 342 w 389"/>
                  <a:gd name="T29" fmla="*/ 6 h 120"/>
                  <a:gd name="T30" fmla="*/ 367 w 389"/>
                  <a:gd name="T31" fmla="*/ 4 h 120"/>
                  <a:gd name="T32" fmla="*/ 389 w 389"/>
                  <a:gd name="T33" fmla="*/ 1 h 120"/>
                  <a:gd name="T34" fmla="*/ 389 w 389"/>
                  <a:gd name="T35" fmla="*/ 0 h 120"/>
                  <a:gd name="T36" fmla="*/ 367 w 389"/>
                  <a:gd name="T37" fmla="*/ 1 h 120"/>
                  <a:gd name="T38" fmla="*/ 342 w 389"/>
                  <a:gd name="T39" fmla="*/ 4 h 120"/>
                  <a:gd name="T40" fmla="*/ 319 w 389"/>
                  <a:gd name="T41" fmla="*/ 7 h 120"/>
                  <a:gd name="T42" fmla="*/ 293 w 389"/>
                  <a:gd name="T43" fmla="*/ 11 h 120"/>
                  <a:gd name="T44" fmla="*/ 268 w 389"/>
                  <a:gd name="T45" fmla="*/ 17 h 120"/>
                  <a:gd name="T46" fmla="*/ 242 w 389"/>
                  <a:gd name="T47" fmla="*/ 23 h 120"/>
                  <a:gd name="T48" fmla="*/ 217 w 389"/>
                  <a:gd name="T49" fmla="*/ 29 h 120"/>
                  <a:gd name="T50" fmla="*/ 191 w 389"/>
                  <a:gd name="T51" fmla="*/ 37 h 120"/>
                  <a:gd name="T52" fmla="*/ 166 w 389"/>
                  <a:gd name="T53" fmla="*/ 45 h 120"/>
                  <a:gd name="T54" fmla="*/ 140 w 389"/>
                  <a:gd name="T55" fmla="*/ 54 h 120"/>
                  <a:gd name="T56" fmla="*/ 116 w 389"/>
                  <a:gd name="T57" fmla="*/ 64 h 120"/>
                  <a:gd name="T58" fmla="*/ 91 w 389"/>
                  <a:gd name="T59" fmla="*/ 73 h 120"/>
                  <a:gd name="T60" fmla="*/ 67 w 389"/>
                  <a:gd name="T61" fmla="*/ 84 h 120"/>
                  <a:gd name="T62" fmla="*/ 44 w 389"/>
                  <a:gd name="T63" fmla="*/ 94 h 120"/>
                  <a:gd name="T64" fmla="*/ 21 w 389"/>
                  <a:gd name="T65" fmla="*/ 107 h 120"/>
                  <a:gd name="T66" fmla="*/ 0 w 389"/>
                  <a:gd name="T67" fmla="*/ 119 h 120"/>
                  <a:gd name="T68" fmla="*/ 1 w 389"/>
                  <a:gd name="T6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9" h="120">
                    <a:moveTo>
                      <a:pt x="1" y="120"/>
                    </a:moveTo>
                    <a:lnTo>
                      <a:pt x="24" y="108"/>
                    </a:lnTo>
                    <a:lnTo>
                      <a:pt x="46" y="97"/>
                    </a:lnTo>
                    <a:lnTo>
                      <a:pt x="69" y="85"/>
                    </a:lnTo>
                    <a:lnTo>
                      <a:pt x="93" y="75"/>
                    </a:lnTo>
                    <a:lnTo>
                      <a:pt x="117" y="64"/>
                    </a:lnTo>
                    <a:lnTo>
                      <a:pt x="143" y="56"/>
                    </a:lnTo>
                    <a:lnTo>
                      <a:pt x="167" y="46"/>
                    </a:lnTo>
                    <a:lnTo>
                      <a:pt x="193" y="38"/>
                    </a:lnTo>
                    <a:lnTo>
                      <a:pt x="217" y="30"/>
                    </a:lnTo>
                    <a:lnTo>
                      <a:pt x="242" y="24"/>
                    </a:lnTo>
                    <a:lnTo>
                      <a:pt x="268" y="18"/>
                    </a:lnTo>
                    <a:lnTo>
                      <a:pt x="293" y="13"/>
                    </a:lnTo>
                    <a:lnTo>
                      <a:pt x="319" y="8"/>
                    </a:lnTo>
                    <a:lnTo>
                      <a:pt x="342" y="6"/>
                    </a:lnTo>
                    <a:lnTo>
                      <a:pt x="367" y="4"/>
                    </a:lnTo>
                    <a:lnTo>
                      <a:pt x="389" y="1"/>
                    </a:lnTo>
                    <a:lnTo>
                      <a:pt x="389" y="0"/>
                    </a:lnTo>
                    <a:lnTo>
                      <a:pt x="367" y="1"/>
                    </a:lnTo>
                    <a:lnTo>
                      <a:pt x="342" y="4"/>
                    </a:lnTo>
                    <a:lnTo>
                      <a:pt x="319" y="7"/>
                    </a:lnTo>
                    <a:lnTo>
                      <a:pt x="293" y="11"/>
                    </a:lnTo>
                    <a:lnTo>
                      <a:pt x="268" y="17"/>
                    </a:lnTo>
                    <a:lnTo>
                      <a:pt x="242" y="23"/>
                    </a:lnTo>
                    <a:lnTo>
                      <a:pt x="217" y="29"/>
                    </a:lnTo>
                    <a:lnTo>
                      <a:pt x="191" y="37"/>
                    </a:lnTo>
                    <a:lnTo>
                      <a:pt x="166" y="45"/>
                    </a:lnTo>
                    <a:lnTo>
                      <a:pt x="140" y="54"/>
                    </a:lnTo>
                    <a:lnTo>
                      <a:pt x="116" y="64"/>
                    </a:lnTo>
                    <a:lnTo>
                      <a:pt x="91" y="73"/>
                    </a:lnTo>
                    <a:lnTo>
                      <a:pt x="67" y="84"/>
                    </a:lnTo>
                    <a:lnTo>
                      <a:pt x="44" y="94"/>
                    </a:lnTo>
                    <a:lnTo>
                      <a:pt x="21" y="107"/>
                    </a:lnTo>
                    <a:lnTo>
                      <a:pt x="0" y="119"/>
                    </a:lnTo>
                    <a:lnTo>
                      <a:pt x="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0" name="Freeform 288">
                <a:extLst>
                  <a:ext uri="{FF2B5EF4-FFF2-40B4-BE49-F238E27FC236}">
                    <a16:creationId xmlns:a16="http://schemas.microsoft.com/office/drawing/2014/main" id="{CA788BE7-7718-4F6A-B95B-C0F62413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36" cy="27"/>
              </a:xfrm>
              <a:custGeom>
                <a:avLst/>
                <a:gdLst>
                  <a:gd name="T0" fmla="*/ 3 w 108"/>
                  <a:gd name="T1" fmla="*/ 80 h 80"/>
                  <a:gd name="T2" fmla="*/ 14 w 108"/>
                  <a:gd name="T3" fmla="*/ 72 h 80"/>
                  <a:gd name="T4" fmla="*/ 26 w 108"/>
                  <a:gd name="T5" fmla="*/ 63 h 80"/>
                  <a:gd name="T6" fmla="*/ 41 w 108"/>
                  <a:gd name="T7" fmla="*/ 52 h 80"/>
                  <a:gd name="T8" fmla="*/ 55 w 108"/>
                  <a:gd name="T9" fmla="*/ 39 h 80"/>
                  <a:gd name="T10" fmla="*/ 71 w 108"/>
                  <a:gd name="T11" fmla="*/ 29 h 80"/>
                  <a:gd name="T12" fmla="*/ 86 w 108"/>
                  <a:gd name="T13" fmla="*/ 17 h 80"/>
                  <a:gd name="T14" fmla="*/ 98 w 108"/>
                  <a:gd name="T15" fmla="*/ 8 h 80"/>
                  <a:gd name="T16" fmla="*/ 108 w 108"/>
                  <a:gd name="T17" fmla="*/ 1 h 80"/>
                  <a:gd name="T18" fmla="*/ 107 w 108"/>
                  <a:gd name="T19" fmla="*/ 0 h 80"/>
                  <a:gd name="T20" fmla="*/ 97 w 108"/>
                  <a:gd name="T21" fmla="*/ 7 h 80"/>
                  <a:gd name="T22" fmla="*/ 83 w 108"/>
                  <a:gd name="T23" fmla="*/ 16 h 80"/>
                  <a:gd name="T24" fmla="*/ 69 w 108"/>
                  <a:gd name="T25" fmla="*/ 27 h 80"/>
                  <a:gd name="T26" fmla="*/ 54 w 108"/>
                  <a:gd name="T27" fmla="*/ 39 h 80"/>
                  <a:gd name="T28" fmla="*/ 40 w 108"/>
                  <a:gd name="T29" fmla="*/ 51 h 80"/>
                  <a:gd name="T30" fmla="*/ 25 w 108"/>
                  <a:gd name="T31" fmla="*/ 62 h 80"/>
                  <a:gd name="T32" fmla="*/ 12 w 108"/>
                  <a:gd name="T33" fmla="*/ 71 h 80"/>
                  <a:gd name="T34" fmla="*/ 0 w 108"/>
                  <a:gd name="T35" fmla="*/ 78 h 80"/>
                  <a:gd name="T36" fmla="*/ 3 w 108"/>
                  <a:gd name="T3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80">
                    <a:moveTo>
                      <a:pt x="3" y="80"/>
                    </a:moveTo>
                    <a:lnTo>
                      <a:pt x="14" y="72"/>
                    </a:lnTo>
                    <a:lnTo>
                      <a:pt x="26" y="63"/>
                    </a:lnTo>
                    <a:lnTo>
                      <a:pt x="41" y="52"/>
                    </a:lnTo>
                    <a:lnTo>
                      <a:pt x="55" y="39"/>
                    </a:lnTo>
                    <a:lnTo>
                      <a:pt x="71" y="29"/>
                    </a:lnTo>
                    <a:lnTo>
                      <a:pt x="86" y="17"/>
                    </a:lnTo>
                    <a:lnTo>
                      <a:pt x="98" y="8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97" y="7"/>
                    </a:lnTo>
                    <a:lnTo>
                      <a:pt x="83" y="16"/>
                    </a:lnTo>
                    <a:lnTo>
                      <a:pt x="69" y="27"/>
                    </a:lnTo>
                    <a:lnTo>
                      <a:pt x="54" y="39"/>
                    </a:lnTo>
                    <a:lnTo>
                      <a:pt x="40" y="51"/>
                    </a:lnTo>
                    <a:lnTo>
                      <a:pt x="25" y="62"/>
                    </a:lnTo>
                    <a:lnTo>
                      <a:pt x="12" y="71"/>
                    </a:lnTo>
                    <a:lnTo>
                      <a:pt x="0" y="78"/>
                    </a:lnTo>
                    <a:lnTo>
                      <a:pt x="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1" name="Freeform 289">
                <a:extLst>
                  <a:ext uri="{FF2B5EF4-FFF2-40B4-BE49-F238E27FC236}">
                    <a16:creationId xmlns:a16="http://schemas.microsoft.com/office/drawing/2014/main" id="{ADDA1E1E-5AED-4B86-BF5E-3F77E4C0E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36"/>
                <a:ext cx="20" cy="20"/>
              </a:xfrm>
              <a:custGeom>
                <a:avLst/>
                <a:gdLst>
                  <a:gd name="T0" fmla="*/ 2 w 62"/>
                  <a:gd name="T1" fmla="*/ 58 h 58"/>
                  <a:gd name="T2" fmla="*/ 5 w 62"/>
                  <a:gd name="T3" fmla="*/ 51 h 58"/>
                  <a:gd name="T4" fmla="*/ 11 w 62"/>
                  <a:gd name="T5" fmla="*/ 43 h 58"/>
                  <a:gd name="T6" fmla="*/ 16 w 62"/>
                  <a:gd name="T7" fmla="*/ 37 h 58"/>
                  <a:gd name="T8" fmla="*/ 24 w 62"/>
                  <a:gd name="T9" fmla="*/ 29 h 58"/>
                  <a:gd name="T10" fmla="*/ 32 w 62"/>
                  <a:gd name="T11" fmla="*/ 22 h 58"/>
                  <a:gd name="T12" fmla="*/ 41 w 62"/>
                  <a:gd name="T13" fmla="*/ 15 h 58"/>
                  <a:gd name="T14" fmla="*/ 51 w 62"/>
                  <a:gd name="T15" fmla="*/ 8 h 58"/>
                  <a:gd name="T16" fmla="*/ 62 w 62"/>
                  <a:gd name="T17" fmla="*/ 1 h 58"/>
                  <a:gd name="T18" fmla="*/ 61 w 62"/>
                  <a:gd name="T19" fmla="*/ 0 h 58"/>
                  <a:gd name="T20" fmla="*/ 50 w 62"/>
                  <a:gd name="T21" fmla="*/ 6 h 58"/>
                  <a:gd name="T22" fmla="*/ 40 w 62"/>
                  <a:gd name="T23" fmla="*/ 14 h 58"/>
                  <a:gd name="T24" fmla="*/ 31 w 62"/>
                  <a:gd name="T25" fmla="*/ 21 h 58"/>
                  <a:gd name="T26" fmla="*/ 23 w 62"/>
                  <a:gd name="T27" fmla="*/ 29 h 58"/>
                  <a:gd name="T28" fmla="*/ 15 w 62"/>
                  <a:gd name="T29" fmla="*/ 36 h 58"/>
                  <a:gd name="T30" fmla="*/ 10 w 62"/>
                  <a:gd name="T31" fmla="*/ 42 h 58"/>
                  <a:gd name="T32" fmla="*/ 4 w 62"/>
                  <a:gd name="T33" fmla="*/ 50 h 58"/>
                  <a:gd name="T34" fmla="*/ 0 w 62"/>
                  <a:gd name="T35" fmla="*/ 57 h 58"/>
                  <a:gd name="T36" fmla="*/ 2 w 62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8">
                    <a:moveTo>
                      <a:pt x="2" y="58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6" y="37"/>
                    </a:lnTo>
                    <a:lnTo>
                      <a:pt x="24" y="29"/>
                    </a:lnTo>
                    <a:lnTo>
                      <a:pt x="32" y="22"/>
                    </a:lnTo>
                    <a:lnTo>
                      <a:pt x="41" y="15"/>
                    </a:lnTo>
                    <a:lnTo>
                      <a:pt x="51" y="8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0" y="6"/>
                    </a:lnTo>
                    <a:lnTo>
                      <a:pt x="40" y="14"/>
                    </a:lnTo>
                    <a:lnTo>
                      <a:pt x="31" y="21"/>
                    </a:lnTo>
                    <a:lnTo>
                      <a:pt x="23" y="29"/>
                    </a:lnTo>
                    <a:lnTo>
                      <a:pt x="15" y="36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7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2" name="Freeform 290">
                <a:extLst>
                  <a:ext uri="{FF2B5EF4-FFF2-40B4-BE49-F238E27FC236}">
                    <a16:creationId xmlns:a16="http://schemas.microsoft.com/office/drawing/2014/main" id="{A5DA5DF1-410F-4D19-A00B-70F3DCEBF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155"/>
                <a:ext cx="7" cy="50"/>
              </a:xfrm>
              <a:custGeom>
                <a:avLst/>
                <a:gdLst>
                  <a:gd name="T0" fmla="*/ 8 w 22"/>
                  <a:gd name="T1" fmla="*/ 150 h 150"/>
                  <a:gd name="T2" fmla="*/ 9 w 22"/>
                  <a:gd name="T3" fmla="*/ 149 h 150"/>
                  <a:gd name="T4" fmla="*/ 6 w 22"/>
                  <a:gd name="T5" fmla="*/ 142 h 150"/>
                  <a:gd name="T6" fmla="*/ 4 w 22"/>
                  <a:gd name="T7" fmla="*/ 133 h 150"/>
                  <a:gd name="T8" fmla="*/ 3 w 22"/>
                  <a:gd name="T9" fmla="*/ 126 h 150"/>
                  <a:gd name="T10" fmla="*/ 0 w 22"/>
                  <a:gd name="T11" fmla="*/ 115 h 150"/>
                  <a:gd name="T12" fmla="*/ 0 w 22"/>
                  <a:gd name="T13" fmla="*/ 105 h 150"/>
                  <a:gd name="T14" fmla="*/ 0 w 22"/>
                  <a:gd name="T15" fmla="*/ 95 h 150"/>
                  <a:gd name="T16" fmla="*/ 0 w 22"/>
                  <a:gd name="T17" fmla="*/ 85 h 150"/>
                  <a:gd name="T18" fmla="*/ 2 w 22"/>
                  <a:gd name="T19" fmla="*/ 74 h 150"/>
                  <a:gd name="T20" fmla="*/ 4 w 22"/>
                  <a:gd name="T21" fmla="*/ 64 h 150"/>
                  <a:gd name="T22" fmla="*/ 5 w 22"/>
                  <a:gd name="T23" fmla="*/ 54 h 150"/>
                  <a:gd name="T24" fmla="*/ 7 w 22"/>
                  <a:gd name="T25" fmla="*/ 44 h 150"/>
                  <a:gd name="T26" fmla="*/ 9 w 22"/>
                  <a:gd name="T27" fmla="*/ 34 h 150"/>
                  <a:gd name="T28" fmla="*/ 12 w 22"/>
                  <a:gd name="T29" fmla="*/ 25 h 150"/>
                  <a:gd name="T30" fmla="*/ 15 w 22"/>
                  <a:gd name="T31" fmla="*/ 16 h 150"/>
                  <a:gd name="T32" fmla="*/ 18 w 22"/>
                  <a:gd name="T33" fmla="*/ 9 h 150"/>
                  <a:gd name="T34" fmla="*/ 22 w 22"/>
                  <a:gd name="T35" fmla="*/ 1 h 150"/>
                  <a:gd name="T36" fmla="*/ 21 w 22"/>
                  <a:gd name="T37" fmla="*/ 0 h 150"/>
                  <a:gd name="T38" fmla="*/ 17 w 22"/>
                  <a:gd name="T39" fmla="*/ 7 h 150"/>
                  <a:gd name="T40" fmla="*/ 13 w 22"/>
                  <a:gd name="T41" fmla="*/ 16 h 150"/>
                  <a:gd name="T42" fmla="*/ 12 w 22"/>
                  <a:gd name="T43" fmla="*/ 25 h 150"/>
                  <a:gd name="T44" fmla="*/ 8 w 22"/>
                  <a:gd name="T45" fmla="*/ 34 h 150"/>
                  <a:gd name="T46" fmla="*/ 6 w 22"/>
                  <a:gd name="T47" fmla="*/ 44 h 150"/>
                  <a:gd name="T48" fmla="*/ 4 w 22"/>
                  <a:gd name="T49" fmla="*/ 54 h 150"/>
                  <a:gd name="T50" fmla="*/ 2 w 22"/>
                  <a:gd name="T51" fmla="*/ 64 h 150"/>
                  <a:gd name="T52" fmla="*/ 0 w 22"/>
                  <a:gd name="T53" fmla="*/ 74 h 150"/>
                  <a:gd name="T54" fmla="*/ 0 w 22"/>
                  <a:gd name="T55" fmla="*/ 85 h 150"/>
                  <a:gd name="T56" fmla="*/ 0 w 22"/>
                  <a:gd name="T57" fmla="*/ 95 h 150"/>
                  <a:gd name="T58" fmla="*/ 0 w 22"/>
                  <a:gd name="T59" fmla="*/ 105 h 150"/>
                  <a:gd name="T60" fmla="*/ 0 w 22"/>
                  <a:gd name="T61" fmla="*/ 115 h 150"/>
                  <a:gd name="T62" fmla="*/ 0 w 22"/>
                  <a:gd name="T63" fmla="*/ 126 h 150"/>
                  <a:gd name="T64" fmla="*/ 3 w 22"/>
                  <a:gd name="T65" fmla="*/ 133 h 150"/>
                  <a:gd name="T66" fmla="*/ 5 w 22"/>
                  <a:gd name="T67" fmla="*/ 142 h 150"/>
                  <a:gd name="T68" fmla="*/ 8 w 22"/>
                  <a:gd name="T69" fmla="*/ 150 h 150"/>
                  <a:gd name="T70" fmla="*/ 9 w 22"/>
                  <a:gd name="T71" fmla="*/ 149 h 150"/>
                  <a:gd name="T72" fmla="*/ 8 w 22"/>
                  <a:gd name="T7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0">
                    <a:moveTo>
                      <a:pt x="8" y="150"/>
                    </a:moveTo>
                    <a:lnTo>
                      <a:pt x="9" y="149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6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5" y="54"/>
                    </a:lnTo>
                    <a:lnTo>
                      <a:pt x="7" y="44"/>
                    </a:lnTo>
                    <a:lnTo>
                      <a:pt x="9" y="34"/>
                    </a:lnTo>
                    <a:lnTo>
                      <a:pt x="12" y="25"/>
                    </a:lnTo>
                    <a:lnTo>
                      <a:pt x="15" y="16"/>
                    </a:lnTo>
                    <a:lnTo>
                      <a:pt x="18" y="9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3" y="16"/>
                    </a:lnTo>
                    <a:lnTo>
                      <a:pt x="12" y="25"/>
                    </a:lnTo>
                    <a:lnTo>
                      <a:pt x="8" y="34"/>
                    </a:lnTo>
                    <a:lnTo>
                      <a:pt x="6" y="44"/>
                    </a:lnTo>
                    <a:lnTo>
                      <a:pt x="4" y="54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6"/>
                    </a:lnTo>
                    <a:lnTo>
                      <a:pt x="3" y="133"/>
                    </a:lnTo>
                    <a:lnTo>
                      <a:pt x="5" y="142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3" name="Freeform 291">
                <a:extLst>
                  <a:ext uri="{FF2B5EF4-FFF2-40B4-BE49-F238E27FC236}">
                    <a16:creationId xmlns:a16="http://schemas.microsoft.com/office/drawing/2014/main" id="{CC4D7D88-2B47-4695-BC34-181506C5E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52"/>
                <a:ext cx="11" cy="53"/>
              </a:xfrm>
              <a:custGeom>
                <a:avLst/>
                <a:gdLst>
                  <a:gd name="T0" fmla="*/ 5 w 32"/>
                  <a:gd name="T1" fmla="*/ 0 h 160"/>
                  <a:gd name="T2" fmla="*/ 4 w 32"/>
                  <a:gd name="T3" fmla="*/ 12 h 160"/>
                  <a:gd name="T4" fmla="*/ 2 w 32"/>
                  <a:gd name="T5" fmla="*/ 23 h 160"/>
                  <a:gd name="T6" fmla="*/ 2 w 32"/>
                  <a:gd name="T7" fmla="*/ 33 h 160"/>
                  <a:gd name="T8" fmla="*/ 1 w 32"/>
                  <a:gd name="T9" fmla="*/ 44 h 160"/>
                  <a:gd name="T10" fmla="*/ 0 w 32"/>
                  <a:gd name="T11" fmla="*/ 54 h 160"/>
                  <a:gd name="T12" fmla="*/ 0 w 32"/>
                  <a:gd name="T13" fmla="*/ 63 h 160"/>
                  <a:gd name="T14" fmla="*/ 0 w 32"/>
                  <a:gd name="T15" fmla="*/ 73 h 160"/>
                  <a:gd name="T16" fmla="*/ 1 w 32"/>
                  <a:gd name="T17" fmla="*/ 81 h 160"/>
                  <a:gd name="T18" fmla="*/ 2 w 32"/>
                  <a:gd name="T19" fmla="*/ 90 h 160"/>
                  <a:gd name="T20" fmla="*/ 4 w 32"/>
                  <a:gd name="T21" fmla="*/ 99 h 160"/>
                  <a:gd name="T22" fmla="*/ 6 w 32"/>
                  <a:gd name="T23" fmla="*/ 107 h 160"/>
                  <a:gd name="T24" fmla="*/ 9 w 32"/>
                  <a:gd name="T25" fmla="*/ 118 h 160"/>
                  <a:gd name="T26" fmla="*/ 14 w 32"/>
                  <a:gd name="T27" fmla="*/ 128 h 160"/>
                  <a:gd name="T28" fmla="*/ 18 w 32"/>
                  <a:gd name="T29" fmla="*/ 138 h 160"/>
                  <a:gd name="T30" fmla="*/ 23 w 32"/>
                  <a:gd name="T31" fmla="*/ 148 h 160"/>
                  <a:gd name="T32" fmla="*/ 31 w 32"/>
                  <a:gd name="T33" fmla="*/ 160 h 160"/>
                  <a:gd name="T34" fmla="*/ 32 w 32"/>
                  <a:gd name="T35" fmla="*/ 158 h 160"/>
                  <a:gd name="T36" fmla="*/ 25 w 32"/>
                  <a:gd name="T37" fmla="*/ 147 h 160"/>
                  <a:gd name="T38" fmla="*/ 20 w 32"/>
                  <a:gd name="T39" fmla="*/ 136 h 160"/>
                  <a:gd name="T40" fmla="*/ 15 w 32"/>
                  <a:gd name="T41" fmla="*/ 125 h 160"/>
                  <a:gd name="T42" fmla="*/ 11 w 32"/>
                  <a:gd name="T43" fmla="*/ 116 h 160"/>
                  <a:gd name="T44" fmla="*/ 8 w 32"/>
                  <a:gd name="T45" fmla="*/ 107 h 160"/>
                  <a:gd name="T46" fmla="*/ 6 w 32"/>
                  <a:gd name="T47" fmla="*/ 99 h 160"/>
                  <a:gd name="T48" fmla="*/ 4 w 32"/>
                  <a:gd name="T49" fmla="*/ 90 h 160"/>
                  <a:gd name="T50" fmla="*/ 2 w 32"/>
                  <a:gd name="T51" fmla="*/ 81 h 160"/>
                  <a:gd name="T52" fmla="*/ 2 w 32"/>
                  <a:gd name="T53" fmla="*/ 73 h 160"/>
                  <a:gd name="T54" fmla="*/ 2 w 32"/>
                  <a:gd name="T55" fmla="*/ 63 h 160"/>
                  <a:gd name="T56" fmla="*/ 2 w 32"/>
                  <a:gd name="T57" fmla="*/ 54 h 160"/>
                  <a:gd name="T58" fmla="*/ 2 w 32"/>
                  <a:gd name="T59" fmla="*/ 44 h 160"/>
                  <a:gd name="T60" fmla="*/ 4 w 32"/>
                  <a:gd name="T61" fmla="*/ 33 h 160"/>
                  <a:gd name="T62" fmla="*/ 4 w 32"/>
                  <a:gd name="T63" fmla="*/ 23 h 160"/>
                  <a:gd name="T64" fmla="*/ 6 w 32"/>
                  <a:gd name="T65" fmla="*/ 12 h 160"/>
                  <a:gd name="T66" fmla="*/ 6 w 32"/>
                  <a:gd name="T67" fmla="*/ 0 h 160"/>
                  <a:gd name="T68" fmla="*/ 5 w 32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0">
                    <a:moveTo>
                      <a:pt x="5" y="0"/>
                    </a:moveTo>
                    <a:lnTo>
                      <a:pt x="4" y="12"/>
                    </a:lnTo>
                    <a:lnTo>
                      <a:pt x="2" y="23"/>
                    </a:lnTo>
                    <a:lnTo>
                      <a:pt x="2" y="33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2" y="90"/>
                    </a:lnTo>
                    <a:lnTo>
                      <a:pt x="4" y="99"/>
                    </a:lnTo>
                    <a:lnTo>
                      <a:pt x="6" y="107"/>
                    </a:lnTo>
                    <a:lnTo>
                      <a:pt x="9" y="118"/>
                    </a:lnTo>
                    <a:lnTo>
                      <a:pt x="14" y="128"/>
                    </a:lnTo>
                    <a:lnTo>
                      <a:pt x="18" y="138"/>
                    </a:lnTo>
                    <a:lnTo>
                      <a:pt x="23" y="148"/>
                    </a:lnTo>
                    <a:lnTo>
                      <a:pt x="31" y="160"/>
                    </a:lnTo>
                    <a:lnTo>
                      <a:pt x="32" y="158"/>
                    </a:lnTo>
                    <a:lnTo>
                      <a:pt x="25" y="147"/>
                    </a:lnTo>
                    <a:lnTo>
                      <a:pt x="20" y="136"/>
                    </a:lnTo>
                    <a:lnTo>
                      <a:pt x="15" y="125"/>
                    </a:lnTo>
                    <a:lnTo>
                      <a:pt x="11" y="116"/>
                    </a:lnTo>
                    <a:lnTo>
                      <a:pt x="8" y="107"/>
                    </a:lnTo>
                    <a:lnTo>
                      <a:pt x="6" y="99"/>
                    </a:lnTo>
                    <a:lnTo>
                      <a:pt x="4" y="90"/>
                    </a:lnTo>
                    <a:lnTo>
                      <a:pt x="2" y="81"/>
                    </a:lnTo>
                    <a:lnTo>
                      <a:pt x="2" y="73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4" y="33"/>
                    </a:lnTo>
                    <a:lnTo>
                      <a:pt x="4" y="23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4" name="Freeform 292">
                <a:extLst>
                  <a:ext uri="{FF2B5EF4-FFF2-40B4-BE49-F238E27FC236}">
                    <a16:creationId xmlns:a16="http://schemas.microsoft.com/office/drawing/2014/main" id="{CA348F27-B26D-4D55-BD11-1DFAA64B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31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7 h 64"/>
                  <a:gd name="T4" fmla="*/ 22 w 37"/>
                  <a:gd name="T5" fmla="*/ 16 h 64"/>
                  <a:gd name="T6" fmla="*/ 17 w 37"/>
                  <a:gd name="T7" fmla="*/ 25 h 64"/>
                  <a:gd name="T8" fmla="*/ 11 w 37"/>
                  <a:gd name="T9" fmla="*/ 34 h 64"/>
                  <a:gd name="T10" fmla="*/ 6 w 37"/>
                  <a:gd name="T11" fmla="*/ 41 h 64"/>
                  <a:gd name="T12" fmla="*/ 2 w 37"/>
                  <a:gd name="T13" fmla="*/ 50 h 64"/>
                  <a:gd name="T14" fmla="*/ 0 w 37"/>
                  <a:gd name="T15" fmla="*/ 58 h 64"/>
                  <a:gd name="T16" fmla="*/ 0 w 37"/>
                  <a:gd name="T17" fmla="*/ 64 h 64"/>
                  <a:gd name="T18" fmla="*/ 1 w 37"/>
                  <a:gd name="T19" fmla="*/ 64 h 64"/>
                  <a:gd name="T20" fmla="*/ 2 w 37"/>
                  <a:gd name="T21" fmla="*/ 58 h 64"/>
                  <a:gd name="T22" fmla="*/ 4 w 37"/>
                  <a:gd name="T23" fmla="*/ 50 h 64"/>
                  <a:gd name="T24" fmla="*/ 8 w 37"/>
                  <a:gd name="T25" fmla="*/ 43 h 64"/>
                  <a:gd name="T26" fmla="*/ 12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7"/>
                    </a:lnTo>
                    <a:lnTo>
                      <a:pt x="22" y="16"/>
                    </a:lnTo>
                    <a:lnTo>
                      <a:pt x="17" y="25"/>
                    </a:lnTo>
                    <a:lnTo>
                      <a:pt x="11" y="34"/>
                    </a:lnTo>
                    <a:lnTo>
                      <a:pt x="6" y="41"/>
                    </a:lnTo>
                    <a:lnTo>
                      <a:pt x="2" y="50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1" y="64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2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5" name="Freeform 293">
                <a:extLst>
                  <a:ext uri="{FF2B5EF4-FFF2-40B4-BE49-F238E27FC236}">
                    <a16:creationId xmlns:a16="http://schemas.microsoft.com/office/drawing/2014/main" id="{7436B9AB-4DE6-4C1D-98B4-D0313F3C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15"/>
                <a:ext cx="23" cy="16"/>
              </a:xfrm>
              <a:custGeom>
                <a:avLst/>
                <a:gdLst>
                  <a:gd name="T0" fmla="*/ 68 w 70"/>
                  <a:gd name="T1" fmla="*/ 0 h 48"/>
                  <a:gd name="T2" fmla="*/ 64 w 70"/>
                  <a:gd name="T3" fmla="*/ 3 h 48"/>
                  <a:gd name="T4" fmla="*/ 56 w 70"/>
                  <a:gd name="T5" fmla="*/ 6 h 48"/>
                  <a:gd name="T6" fmla="*/ 47 w 70"/>
                  <a:gd name="T7" fmla="*/ 13 h 48"/>
                  <a:gd name="T8" fmla="*/ 38 w 70"/>
                  <a:gd name="T9" fmla="*/ 19 h 48"/>
                  <a:gd name="T10" fmla="*/ 28 w 70"/>
                  <a:gd name="T11" fmla="*/ 24 h 48"/>
                  <a:gd name="T12" fmla="*/ 16 w 70"/>
                  <a:gd name="T13" fmla="*/ 32 h 48"/>
                  <a:gd name="T14" fmla="*/ 7 w 70"/>
                  <a:gd name="T15" fmla="*/ 39 h 48"/>
                  <a:gd name="T16" fmla="*/ 0 w 70"/>
                  <a:gd name="T17" fmla="*/ 47 h 48"/>
                  <a:gd name="T18" fmla="*/ 2 w 70"/>
                  <a:gd name="T19" fmla="*/ 48 h 48"/>
                  <a:gd name="T20" fmla="*/ 10 w 70"/>
                  <a:gd name="T21" fmla="*/ 41 h 48"/>
                  <a:gd name="T22" fmla="*/ 19 w 70"/>
                  <a:gd name="T23" fmla="*/ 35 h 48"/>
                  <a:gd name="T24" fmla="*/ 29 w 70"/>
                  <a:gd name="T25" fmla="*/ 27 h 48"/>
                  <a:gd name="T26" fmla="*/ 39 w 70"/>
                  <a:gd name="T27" fmla="*/ 20 h 48"/>
                  <a:gd name="T28" fmla="*/ 49 w 70"/>
                  <a:gd name="T29" fmla="*/ 14 h 48"/>
                  <a:gd name="T30" fmla="*/ 58 w 70"/>
                  <a:gd name="T31" fmla="*/ 9 h 48"/>
                  <a:gd name="T32" fmla="*/ 65 w 70"/>
                  <a:gd name="T33" fmla="*/ 4 h 48"/>
                  <a:gd name="T34" fmla="*/ 70 w 70"/>
                  <a:gd name="T35" fmla="*/ 1 h 48"/>
                  <a:gd name="T36" fmla="*/ 68 w 70"/>
                  <a:gd name="T3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8">
                    <a:moveTo>
                      <a:pt x="68" y="0"/>
                    </a:moveTo>
                    <a:lnTo>
                      <a:pt x="64" y="3"/>
                    </a:lnTo>
                    <a:lnTo>
                      <a:pt x="56" y="6"/>
                    </a:lnTo>
                    <a:lnTo>
                      <a:pt x="47" y="13"/>
                    </a:lnTo>
                    <a:lnTo>
                      <a:pt x="38" y="19"/>
                    </a:lnTo>
                    <a:lnTo>
                      <a:pt x="28" y="24"/>
                    </a:lnTo>
                    <a:lnTo>
                      <a:pt x="16" y="32"/>
                    </a:lnTo>
                    <a:lnTo>
                      <a:pt x="7" y="39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10" y="41"/>
                    </a:lnTo>
                    <a:lnTo>
                      <a:pt x="19" y="35"/>
                    </a:lnTo>
                    <a:lnTo>
                      <a:pt x="29" y="27"/>
                    </a:lnTo>
                    <a:lnTo>
                      <a:pt x="39" y="20"/>
                    </a:lnTo>
                    <a:lnTo>
                      <a:pt x="49" y="14"/>
                    </a:lnTo>
                    <a:lnTo>
                      <a:pt x="58" y="9"/>
                    </a:lnTo>
                    <a:lnTo>
                      <a:pt x="65" y="4"/>
                    </a:lnTo>
                    <a:lnTo>
                      <a:pt x="70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6" name="Freeform 294">
                <a:extLst>
                  <a:ext uri="{FF2B5EF4-FFF2-40B4-BE49-F238E27FC236}">
                    <a16:creationId xmlns:a16="http://schemas.microsoft.com/office/drawing/2014/main" id="{D0CD8939-AE89-4DCA-8FB3-ED59CFFD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055"/>
                <a:ext cx="164" cy="60"/>
              </a:xfrm>
              <a:custGeom>
                <a:avLst/>
                <a:gdLst>
                  <a:gd name="T0" fmla="*/ 472 w 492"/>
                  <a:gd name="T1" fmla="*/ 2 h 182"/>
                  <a:gd name="T2" fmla="*/ 435 w 492"/>
                  <a:gd name="T3" fmla="*/ 6 h 182"/>
                  <a:gd name="T4" fmla="*/ 397 w 492"/>
                  <a:gd name="T5" fmla="*/ 13 h 182"/>
                  <a:gd name="T6" fmla="*/ 361 w 492"/>
                  <a:gd name="T7" fmla="*/ 20 h 182"/>
                  <a:gd name="T8" fmla="*/ 325 w 492"/>
                  <a:gd name="T9" fmla="*/ 30 h 182"/>
                  <a:gd name="T10" fmla="*/ 288 w 492"/>
                  <a:gd name="T11" fmla="*/ 42 h 182"/>
                  <a:gd name="T12" fmla="*/ 254 w 492"/>
                  <a:gd name="T13" fmla="*/ 53 h 182"/>
                  <a:gd name="T14" fmla="*/ 223 w 492"/>
                  <a:gd name="T15" fmla="*/ 66 h 182"/>
                  <a:gd name="T16" fmla="*/ 191 w 492"/>
                  <a:gd name="T17" fmla="*/ 80 h 182"/>
                  <a:gd name="T18" fmla="*/ 159 w 492"/>
                  <a:gd name="T19" fmla="*/ 94 h 182"/>
                  <a:gd name="T20" fmla="*/ 131 w 492"/>
                  <a:gd name="T21" fmla="*/ 109 h 182"/>
                  <a:gd name="T22" fmla="*/ 104 w 492"/>
                  <a:gd name="T23" fmla="*/ 122 h 182"/>
                  <a:gd name="T24" fmla="*/ 77 w 492"/>
                  <a:gd name="T25" fmla="*/ 137 h 182"/>
                  <a:gd name="T26" fmla="*/ 54 w 492"/>
                  <a:gd name="T27" fmla="*/ 149 h 182"/>
                  <a:gd name="T28" fmla="*/ 31 w 492"/>
                  <a:gd name="T29" fmla="*/ 163 h 182"/>
                  <a:gd name="T30" fmla="*/ 10 w 492"/>
                  <a:gd name="T31" fmla="*/ 175 h 182"/>
                  <a:gd name="T32" fmla="*/ 2 w 492"/>
                  <a:gd name="T33" fmla="*/ 182 h 182"/>
                  <a:gd name="T34" fmla="*/ 21 w 492"/>
                  <a:gd name="T35" fmla="*/ 170 h 182"/>
                  <a:gd name="T36" fmla="*/ 43 w 492"/>
                  <a:gd name="T37" fmla="*/ 157 h 182"/>
                  <a:gd name="T38" fmla="*/ 66 w 492"/>
                  <a:gd name="T39" fmla="*/ 145 h 182"/>
                  <a:gd name="T40" fmla="*/ 92 w 492"/>
                  <a:gd name="T41" fmla="*/ 131 h 182"/>
                  <a:gd name="T42" fmla="*/ 119 w 492"/>
                  <a:gd name="T43" fmla="*/ 117 h 182"/>
                  <a:gd name="T44" fmla="*/ 148 w 492"/>
                  <a:gd name="T45" fmla="*/ 102 h 182"/>
                  <a:gd name="T46" fmla="*/ 177 w 492"/>
                  <a:gd name="T47" fmla="*/ 89 h 182"/>
                  <a:gd name="T48" fmla="*/ 208 w 492"/>
                  <a:gd name="T49" fmla="*/ 74 h 182"/>
                  <a:gd name="T50" fmla="*/ 240 w 492"/>
                  <a:gd name="T51" fmla="*/ 62 h 182"/>
                  <a:gd name="T52" fmla="*/ 273 w 492"/>
                  <a:gd name="T53" fmla="*/ 50 h 182"/>
                  <a:gd name="T54" fmla="*/ 308 w 492"/>
                  <a:gd name="T55" fmla="*/ 37 h 182"/>
                  <a:gd name="T56" fmla="*/ 342 w 492"/>
                  <a:gd name="T57" fmla="*/ 27 h 182"/>
                  <a:gd name="T58" fmla="*/ 379 w 492"/>
                  <a:gd name="T59" fmla="*/ 18 h 182"/>
                  <a:gd name="T60" fmla="*/ 416 w 492"/>
                  <a:gd name="T61" fmla="*/ 10 h 182"/>
                  <a:gd name="T62" fmla="*/ 454 w 492"/>
                  <a:gd name="T63" fmla="*/ 5 h 182"/>
                  <a:gd name="T64" fmla="*/ 492 w 492"/>
                  <a:gd name="T65" fmla="*/ 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182">
                    <a:moveTo>
                      <a:pt x="492" y="0"/>
                    </a:moveTo>
                    <a:lnTo>
                      <a:pt x="472" y="2"/>
                    </a:lnTo>
                    <a:lnTo>
                      <a:pt x="454" y="4"/>
                    </a:lnTo>
                    <a:lnTo>
                      <a:pt x="435" y="6"/>
                    </a:lnTo>
                    <a:lnTo>
                      <a:pt x="416" y="9"/>
                    </a:lnTo>
                    <a:lnTo>
                      <a:pt x="397" y="13"/>
                    </a:lnTo>
                    <a:lnTo>
                      <a:pt x="379" y="16"/>
                    </a:lnTo>
                    <a:lnTo>
                      <a:pt x="361" y="20"/>
                    </a:lnTo>
                    <a:lnTo>
                      <a:pt x="342" y="25"/>
                    </a:lnTo>
                    <a:lnTo>
                      <a:pt x="325" y="30"/>
                    </a:lnTo>
                    <a:lnTo>
                      <a:pt x="306" y="35"/>
                    </a:lnTo>
                    <a:lnTo>
                      <a:pt x="288" y="42"/>
                    </a:lnTo>
                    <a:lnTo>
                      <a:pt x="272" y="47"/>
                    </a:lnTo>
                    <a:lnTo>
                      <a:pt x="254" y="53"/>
                    </a:lnTo>
                    <a:lnTo>
                      <a:pt x="238" y="60"/>
                    </a:lnTo>
                    <a:lnTo>
                      <a:pt x="223" y="66"/>
                    </a:lnTo>
                    <a:lnTo>
                      <a:pt x="206" y="73"/>
                    </a:lnTo>
                    <a:lnTo>
                      <a:pt x="191" y="80"/>
                    </a:lnTo>
                    <a:lnTo>
                      <a:pt x="175" y="88"/>
                    </a:lnTo>
                    <a:lnTo>
                      <a:pt x="159" y="94"/>
                    </a:lnTo>
                    <a:lnTo>
                      <a:pt x="146" y="101"/>
                    </a:lnTo>
                    <a:lnTo>
                      <a:pt x="131" y="109"/>
                    </a:lnTo>
                    <a:lnTo>
                      <a:pt x="117" y="116"/>
                    </a:lnTo>
                    <a:lnTo>
                      <a:pt x="104" y="122"/>
                    </a:lnTo>
                    <a:lnTo>
                      <a:pt x="91" y="129"/>
                    </a:lnTo>
                    <a:lnTo>
                      <a:pt x="77" y="137"/>
                    </a:lnTo>
                    <a:lnTo>
                      <a:pt x="65" y="144"/>
                    </a:lnTo>
                    <a:lnTo>
                      <a:pt x="54" y="149"/>
                    </a:lnTo>
                    <a:lnTo>
                      <a:pt x="41" y="157"/>
                    </a:lnTo>
                    <a:lnTo>
                      <a:pt x="31" y="163"/>
                    </a:lnTo>
                    <a:lnTo>
                      <a:pt x="20" y="168"/>
                    </a:lnTo>
                    <a:lnTo>
                      <a:pt x="10" y="175"/>
                    </a:lnTo>
                    <a:lnTo>
                      <a:pt x="0" y="180"/>
                    </a:lnTo>
                    <a:lnTo>
                      <a:pt x="2" y="182"/>
                    </a:lnTo>
                    <a:lnTo>
                      <a:pt x="11" y="176"/>
                    </a:lnTo>
                    <a:lnTo>
                      <a:pt x="21" y="170"/>
                    </a:lnTo>
                    <a:lnTo>
                      <a:pt x="32" y="164"/>
                    </a:lnTo>
                    <a:lnTo>
                      <a:pt x="43" y="157"/>
                    </a:lnTo>
                    <a:lnTo>
                      <a:pt x="55" y="152"/>
                    </a:lnTo>
                    <a:lnTo>
                      <a:pt x="66" y="145"/>
                    </a:lnTo>
                    <a:lnTo>
                      <a:pt x="80" y="138"/>
                    </a:lnTo>
                    <a:lnTo>
                      <a:pt x="92" y="131"/>
                    </a:lnTo>
                    <a:lnTo>
                      <a:pt x="105" y="124"/>
                    </a:lnTo>
                    <a:lnTo>
                      <a:pt x="119" y="117"/>
                    </a:lnTo>
                    <a:lnTo>
                      <a:pt x="133" y="110"/>
                    </a:lnTo>
                    <a:lnTo>
                      <a:pt x="148" y="102"/>
                    </a:lnTo>
                    <a:lnTo>
                      <a:pt x="161" y="96"/>
                    </a:lnTo>
                    <a:lnTo>
                      <a:pt x="177" y="89"/>
                    </a:lnTo>
                    <a:lnTo>
                      <a:pt x="192" y="81"/>
                    </a:lnTo>
                    <a:lnTo>
                      <a:pt x="208" y="74"/>
                    </a:lnTo>
                    <a:lnTo>
                      <a:pt x="223" y="67"/>
                    </a:lnTo>
                    <a:lnTo>
                      <a:pt x="240" y="62"/>
                    </a:lnTo>
                    <a:lnTo>
                      <a:pt x="256" y="55"/>
                    </a:lnTo>
                    <a:lnTo>
                      <a:pt x="273" y="50"/>
                    </a:lnTo>
                    <a:lnTo>
                      <a:pt x="290" y="43"/>
                    </a:lnTo>
                    <a:lnTo>
                      <a:pt x="308" y="37"/>
                    </a:lnTo>
                    <a:lnTo>
                      <a:pt x="325" y="32"/>
                    </a:lnTo>
                    <a:lnTo>
                      <a:pt x="342" y="27"/>
                    </a:lnTo>
                    <a:lnTo>
                      <a:pt x="361" y="23"/>
                    </a:lnTo>
                    <a:lnTo>
                      <a:pt x="379" y="18"/>
                    </a:lnTo>
                    <a:lnTo>
                      <a:pt x="397" y="15"/>
                    </a:lnTo>
                    <a:lnTo>
                      <a:pt x="416" y="10"/>
                    </a:lnTo>
                    <a:lnTo>
                      <a:pt x="435" y="7"/>
                    </a:lnTo>
                    <a:lnTo>
                      <a:pt x="454" y="5"/>
                    </a:lnTo>
                    <a:lnTo>
                      <a:pt x="472" y="4"/>
                    </a:lnTo>
                    <a:lnTo>
                      <a:pt x="492" y="2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7" name="Freeform 295">
                <a:extLst>
                  <a:ext uri="{FF2B5EF4-FFF2-40B4-BE49-F238E27FC236}">
                    <a16:creationId xmlns:a16="http://schemas.microsoft.com/office/drawing/2014/main" id="{0310E7D3-3EA6-4619-896D-7EDBA134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53"/>
                <a:ext cx="34" cy="22"/>
              </a:xfrm>
              <a:custGeom>
                <a:avLst/>
                <a:gdLst>
                  <a:gd name="T0" fmla="*/ 61 w 102"/>
                  <a:gd name="T1" fmla="*/ 66 h 66"/>
                  <a:gd name="T2" fmla="*/ 64 w 102"/>
                  <a:gd name="T3" fmla="*/ 65 h 66"/>
                  <a:gd name="T4" fmla="*/ 70 w 102"/>
                  <a:gd name="T5" fmla="*/ 61 h 66"/>
                  <a:gd name="T6" fmla="*/ 74 w 102"/>
                  <a:gd name="T7" fmla="*/ 58 h 66"/>
                  <a:gd name="T8" fmla="*/ 81 w 102"/>
                  <a:gd name="T9" fmla="*/ 52 h 66"/>
                  <a:gd name="T10" fmla="*/ 87 w 102"/>
                  <a:gd name="T11" fmla="*/ 46 h 66"/>
                  <a:gd name="T12" fmla="*/ 93 w 102"/>
                  <a:gd name="T13" fmla="*/ 40 h 66"/>
                  <a:gd name="T14" fmla="*/ 98 w 102"/>
                  <a:gd name="T15" fmla="*/ 33 h 66"/>
                  <a:gd name="T16" fmla="*/ 101 w 102"/>
                  <a:gd name="T17" fmla="*/ 25 h 66"/>
                  <a:gd name="T18" fmla="*/ 102 w 102"/>
                  <a:gd name="T19" fmla="*/ 19 h 66"/>
                  <a:gd name="T20" fmla="*/ 101 w 102"/>
                  <a:gd name="T21" fmla="*/ 12 h 66"/>
                  <a:gd name="T22" fmla="*/ 96 w 102"/>
                  <a:gd name="T23" fmla="*/ 8 h 66"/>
                  <a:gd name="T24" fmla="*/ 85 w 102"/>
                  <a:gd name="T25" fmla="*/ 3 h 66"/>
                  <a:gd name="T26" fmla="*/ 72 w 102"/>
                  <a:gd name="T27" fmla="*/ 0 h 66"/>
                  <a:gd name="T28" fmla="*/ 54 w 102"/>
                  <a:gd name="T29" fmla="*/ 0 h 66"/>
                  <a:gd name="T30" fmla="*/ 31 w 102"/>
                  <a:gd name="T31" fmla="*/ 1 h 66"/>
                  <a:gd name="T32" fmla="*/ 0 w 102"/>
                  <a:gd name="T33" fmla="*/ 4 h 66"/>
                  <a:gd name="T34" fmla="*/ 0 w 102"/>
                  <a:gd name="T35" fmla="*/ 6 h 66"/>
                  <a:gd name="T36" fmla="*/ 31 w 102"/>
                  <a:gd name="T37" fmla="*/ 2 h 66"/>
                  <a:gd name="T38" fmla="*/ 54 w 102"/>
                  <a:gd name="T39" fmla="*/ 1 h 66"/>
                  <a:gd name="T40" fmla="*/ 72 w 102"/>
                  <a:gd name="T41" fmla="*/ 2 h 66"/>
                  <a:gd name="T42" fmla="*/ 85 w 102"/>
                  <a:gd name="T43" fmla="*/ 4 h 66"/>
                  <a:gd name="T44" fmla="*/ 93 w 102"/>
                  <a:gd name="T45" fmla="*/ 8 h 66"/>
                  <a:gd name="T46" fmla="*/ 99 w 102"/>
                  <a:gd name="T47" fmla="*/ 13 h 66"/>
                  <a:gd name="T48" fmla="*/ 101 w 102"/>
                  <a:gd name="T49" fmla="*/ 19 h 66"/>
                  <a:gd name="T50" fmla="*/ 100 w 102"/>
                  <a:gd name="T51" fmla="*/ 25 h 66"/>
                  <a:gd name="T52" fmla="*/ 97 w 102"/>
                  <a:gd name="T53" fmla="*/ 32 h 66"/>
                  <a:gd name="T54" fmla="*/ 92 w 102"/>
                  <a:gd name="T55" fmla="*/ 38 h 66"/>
                  <a:gd name="T56" fmla="*/ 85 w 102"/>
                  <a:gd name="T57" fmla="*/ 46 h 66"/>
                  <a:gd name="T58" fmla="*/ 80 w 102"/>
                  <a:gd name="T59" fmla="*/ 51 h 66"/>
                  <a:gd name="T60" fmla="*/ 72 w 102"/>
                  <a:gd name="T61" fmla="*/ 56 h 66"/>
                  <a:gd name="T62" fmla="*/ 68 w 102"/>
                  <a:gd name="T63" fmla="*/ 60 h 66"/>
                  <a:gd name="T64" fmla="*/ 63 w 102"/>
                  <a:gd name="T65" fmla="*/ 64 h 66"/>
                  <a:gd name="T66" fmla="*/ 61 w 102"/>
                  <a:gd name="T67" fmla="*/ 64 h 66"/>
                  <a:gd name="T68" fmla="*/ 61 w 102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66">
                    <a:moveTo>
                      <a:pt x="61" y="66"/>
                    </a:moveTo>
                    <a:lnTo>
                      <a:pt x="64" y="65"/>
                    </a:lnTo>
                    <a:lnTo>
                      <a:pt x="70" y="61"/>
                    </a:lnTo>
                    <a:lnTo>
                      <a:pt x="74" y="58"/>
                    </a:lnTo>
                    <a:lnTo>
                      <a:pt x="81" y="52"/>
                    </a:lnTo>
                    <a:lnTo>
                      <a:pt x="87" y="46"/>
                    </a:lnTo>
                    <a:lnTo>
                      <a:pt x="93" y="40"/>
                    </a:lnTo>
                    <a:lnTo>
                      <a:pt x="98" y="33"/>
                    </a:lnTo>
                    <a:lnTo>
                      <a:pt x="101" y="25"/>
                    </a:lnTo>
                    <a:lnTo>
                      <a:pt x="102" y="19"/>
                    </a:lnTo>
                    <a:lnTo>
                      <a:pt x="101" y="12"/>
                    </a:lnTo>
                    <a:lnTo>
                      <a:pt x="96" y="8"/>
                    </a:lnTo>
                    <a:lnTo>
                      <a:pt x="85" y="3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3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1" y="2"/>
                    </a:lnTo>
                    <a:lnTo>
                      <a:pt x="54" y="1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93" y="8"/>
                    </a:lnTo>
                    <a:lnTo>
                      <a:pt x="99" y="13"/>
                    </a:lnTo>
                    <a:lnTo>
                      <a:pt x="101" y="19"/>
                    </a:lnTo>
                    <a:lnTo>
                      <a:pt x="100" y="25"/>
                    </a:lnTo>
                    <a:lnTo>
                      <a:pt x="97" y="32"/>
                    </a:lnTo>
                    <a:lnTo>
                      <a:pt x="92" y="38"/>
                    </a:lnTo>
                    <a:lnTo>
                      <a:pt x="85" y="46"/>
                    </a:lnTo>
                    <a:lnTo>
                      <a:pt x="80" y="51"/>
                    </a:lnTo>
                    <a:lnTo>
                      <a:pt x="72" y="56"/>
                    </a:lnTo>
                    <a:lnTo>
                      <a:pt x="68" y="60"/>
                    </a:lnTo>
                    <a:lnTo>
                      <a:pt x="63" y="64"/>
                    </a:lnTo>
                    <a:lnTo>
                      <a:pt x="61" y="64"/>
                    </a:lnTo>
                    <a:lnTo>
                      <a:pt x="6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8" name="Freeform 296">
                <a:extLst>
                  <a:ext uri="{FF2B5EF4-FFF2-40B4-BE49-F238E27FC236}">
                    <a16:creationId xmlns:a16="http://schemas.microsoft.com/office/drawing/2014/main" id="{12C05BE7-CE00-4A0F-95D8-E2D08870C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70"/>
                <a:ext cx="24" cy="6"/>
              </a:xfrm>
              <a:custGeom>
                <a:avLst/>
                <a:gdLst>
                  <a:gd name="T0" fmla="*/ 0 w 73"/>
                  <a:gd name="T1" fmla="*/ 1 h 17"/>
                  <a:gd name="T2" fmla="*/ 36 w 73"/>
                  <a:gd name="T3" fmla="*/ 4 h 17"/>
                  <a:gd name="T4" fmla="*/ 58 w 73"/>
                  <a:gd name="T5" fmla="*/ 6 h 17"/>
                  <a:gd name="T6" fmla="*/ 67 w 73"/>
                  <a:gd name="T7" fmla="*/ 7 h 17"/>
                  <a:gd name="T8" fmla="*/ 71 w 73"/>
                  <a:gd name="T9" fmla="*/ 9 h 17"/>
                  <a:gd name="T10" fmla="*/ 68 w 73"/>
                  <a:gd name="T11" fmla="*/ 11 h 17"/>
                  <a:gd name="T12" fmla="*/ 64 w 73"/>
                  <a:gd name="T13" fmla="*/ 13 h 17"/>
                  <a:gd name="T14" fmla="*/ 62 w 73"/>
                  <a:gd name="T15" fmla="*/ 15 h 17"/>
                  <a:gd name="T16" fmla="*/ 63 w 73"/>
                  <a:gd name="T17" fmla="*/ 17 h 17"/>
                  <a:gd name="T18" fmla="*/ 63 w 73"/>
                  <a:gd name="T19" fmla="*/ 15 h 17"/>
                  <a:gd name="T20" fmla="*/ 63 w 73"/>
                  <a:gd name="T21" fmla="*/ 16 h 17"/>
                  <a:gd name="T22" fmla="*/ 66 w 73"/>
                  <a:gd name="T23" fmla="*/ 15 h 17"/>
                  <a:gd name="T24" fmla="*/ 70 w 73"/>
                  <a:gd name="T25" fmla="*/ 13 h 17"/>
                  <a:gd name="T26" fmla="*/ 73 w 73"/>
                  <a:gd name="T27" fmla="*/ 9 h 17"/>
                  <a:gd name="T28" fmla="*/ 70 w 73"/>
                  <a:gd name="T29" fmla="*/ 7 h 17"/>
                  <a:gd name="T30" fmla="*/ 58 w 73"/>
                  <a:gd name="T31" fmla="*/ 4 h 17"/>
                  <a:gd name="T32" fmla="*/ 36 w 73"/>
                  <a:gd name="T33" fmla="*/ 1 h 17"/>
                  <a:gd name="T34" fmla="*/ 0 w 73"/>
                  <a:gd name="T35" fmla="*/ 0 h 17"/>
                  <a:gd name="T36" fmla="*/ 0 w 73"/>
                  <a:gd name="T3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7">
                    <a:moveTo>
                      <a:pt x="0" y="1"/>
                    </a:moveTo>
                    <a:lnTo>
                      <a:pt x="36" y="4"/>
                    </a:lnTo>
                    <a:lnTo>
                      <a:pt x="58" y="6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68" y="11"/>
                    </a:lnTo>
                    <a:lnTo>
                      <a:pt x="64" y="13"/>
                    </a:lnTo>
                    <a:lnTo>
                      <a:pt x="62" y="15"/>
                    </a:lnTo>
                    <a:lnTo>
                      <a:pt x="63" y="17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3" y="9"/>
                    </a:lnTo>
                    <a:lnTo>
                      <a:pt x="70" y="7"/>
                    </a:lnTo>
                    <a:lnTo>
                      <a:pt x="58" y="4"/>
                    </a:lnTo>
                    <a:lnTo>
                      <a:pt x="3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9" name="Freeform 297">
                <a:extLst>
                  <a:ext uri="{FF2B5EF4-FFF2-40B4-BE49-F238E27FC236}">
                    <a16:creationId xmlns:a16="http://schemas.microsoft.com/office/drawing/2014/main" id="{EA21D69D-6571-4560-B322-56DCD049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021"/>
                <a:ext cx="301" cy="126"/>
              </a:xfrm>
              <a:custGeom>
                <a:avLst/>
                <a:gdLst>
                  <a:gd name="T0" fmla="*/ 193 w 902"/>
                  <a:gd name="T1" fmla="*/ 174 h 377"/>
                  <a:gd name="T2" fmla="*/ 148 w 902"/>
                  <a:gd name="T3" fmla="*/ 191 h 377"/>
                  <a:gd name="T4" fmla="*/ 109 w 902"/>
                  <a:gd name="T5" fmla="*/ 208 h 377"/>
                  <a:gd name="T6" fmla="*/ 80 w 902"/>
                  <a:gd name="T7" fmla="*/ 227 h 377"/>
                  <a:gd name="T8" fmla="*/ 59 w 902"/>
                  <a:gd name="T9" fmla="*/ 247 h 377"/>
                  <a:gd name="T10" fmla="*/ 47 w 902"/>
                  <a:gd name="T11" fmla="*/ 267 h 377"/>
                  <a:gd name="T12" fmla="*/ 38 w 902"/>
                  <a:gd name="T13" fmla="*/ 287 h 377"/>
                  <a:gd name="T14" fmla="*/ 32 w 902"/>
                  <a:gd name="T15" fmla="*/ 311 h 377"/>
                  <a:gd name="T16" fmla="*/ 28 w 902"/>
                  <a:gd name="T17" fmla="*/ 335 h 377"/>
                  <a:gd name="T18" fmla="*/ 29 w 902"/>
                  <a:gd name="T19" fmla="*/ 358 h 377"/>
                  <a:gd name="T20" fmla="*/ 35 w 902"/>
                  <a:gd name="T21" fmla="*/ 377 h 377"/>
                  <a:gd name="T22" fmla="*/ 15 w 902"/>
                  <a:gd name="T23" fmla="*/ 356 h 377"/>
                  <a:gd name="T24" fmla="*/ 4 w 902"/>
                  <a:gd name="T25" fmla="*/ 335 h 377"/>
                  <a:gd name="T26" fmla="*/ 0 w 902"/>
                  <a:gd name="T27" fmla="*/ 312 h 377"/>
                  <a:gd name="T28" fmla="*/ 4 w 902"/>
                  <a:gd name="T29" fmla="*/ 286 h 377"/>
                  <a:gd name="T30" fmla="*/ 9 w 902"/>
                  <a:gd name="T31" fmla="*/ 256 h 377"/>
                  <a:gd name="T32" fmla="*/ 15 w 902"/>
                  <a:gd name="T33" fmla="*/ 234 h 377"/>
                  <a:gd name="T34" fmla="*/ 29 w 902"/>
                  <a:gd name="T35" fmla="*/ 213 h 377"/>
                  <a:gd name="T36" fmla="*/ 50 w 902"/>
                  <a:gd name="T37" fmla="*/ 193 h 377"/>
                  <a:gd name="T38" fmla="*/ 76 w 902"/>
                  <a:gd name="T39" fmla="*/ 175 h 377"/>
                  <a:gd name="T40" fmla="*/ 102 w 902"/>
                  <a:gd name="T41" fmla="*/ 161 h 377"/>
                  <a:gd name="T42" fmla="*/ 131 w 902"/>
                  <a:gd name="T43" fmla="*/ 146 h 377"/>
                  <a:gd name="T44" fmla="*/ 198 w 902"/>
                  <a:gd name="T45" fmla="*/ 111 h 377"/>
                  <a:gd name="T46" fmla="*/ 281 w 902"/>
                  <a:gd name="T47" fmla="*/ 72 h 377"/>
                  <a:gd name="T48" fmla="*/ 374 w 902"/>
                  <a:gd name="T49" fmla="*/ 36 h 377"/>
                  <a:gd name="T50" fmla="*/ 475 w 902"/>
                  <a:gd name="T51" fmla="*/ 10 h 377"/>
                  <a:gd name="T52" fmla="*/ 578 w 902"/>
                  <a:gd name="T53" fmla="*/ 0 h 377"/>
                  <a:gd name="T54" fmla="*/ 664 w 902"/>
                  <a:gd name="T55" fmla="*/ 1 h 377"/>
                  <a:gd name="T56" fmla="*/ 721 w 902"/>
                  <a:gd name="T57" fmla="*/ 6 h 377"/>
                  <a:gd name="T58" fmla="*/ 760 w 902"/>
                  <a:gd name="T59" fmla="*/ 14 h 377"/>
                  <a:gd name="T60" fmla="*/ 795 w 902"/>
                  <a:gd name="T61" fmla="*/ 26 h 377"/>
                  <a:gd name="T62" fmla="*/ 834 w 902"/>
                  <a:gd name="T63" fmla="*/ 44 h 377"/>
                  <a:gd name="T64" fmla="*/ 885 w 902"/>
                  <a:gd name="T65" fmla="*/ 68 h 377"/>
                  <a:gd name="T66" fmla="*/ 902 w 902"/>
                  <a:gd name="T67" fmla="*/ 82 h 377"/>
                  <a:gd name="T68" fmla="*/ 889 w 902"/>
                  <a:gd name="T69" fmla="*/ 90 h 377"/>
                  <a:gd name="T70" fmla="*/ 864 w 902"/>
                  <a:gd name="T71" fmla="*/ 98 h 377"/>
                  <a:gd name="T72" fmla="*/ 840 w 902"/>
                  <a:gd name="T73" fmla="*/ 108 h 377"/>
                  <a:gd name="T74" fmla="*/ 825 w 902"/>
                  <a:gd name="T75" fmla="*/ 106 h 377"/>
                  <a:gd name="T76" fmla="*/ 800 w 902"/>
                  <a:gd name="T77" fmla="*/ 76 h 377"/>
                  <a:gd name="T78" fmla="*/ 759 w 902"/>
                  <a:gd name="T79" fmla="*/ 55 h 377"/>
                  <a:gd name="T80" fmla="*/ 707 w 902"/>
                  <a:gd name="T81" fmla="*/ 44 h 377"/>
                  <a:gd name="T82" fmla="*/ 648 w 902"/>
                  <a:gd name="T83" fmla="*/ 38 h 377"/>
                  <a:gd name="T84" fmla="*/ 581 w 902"/>
                  <a:gd name="T85" fmla="*/ 35 h 377"/>
                  <a:gd name="T86" fmla="*/ 488 w 902"/>
                  <a:gd name="T87" fmla="*/ 43 h 377"/>
                  <a:gd name="T88" fmla="*/ 409 w 902"/>
                  <a:gd name="T89" fmla="*/ 69 h 377"/>
                  <a:gd name="T90" fmla="*/ 344 w 902"/>
                  <a:gd name="T91" fmla="*/ 104 h 377"/>
                  <a:gd name="T92" fmla="*/ 287 w 902"/>
                  <a:gd name="T93" fmla="*/ 137 h 377"/>
                  <a:gd name="T94" fmla="*/ 235 w 902"/>
                  <a:gd name="T95" fmla="*/ 16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2" h="377">
                    <a:moveTo>
                      <a:pt x="218" y="167"/>
                    </a:moveTo>
                    <a:lnTo>
                      <a:pt x="207" y="171"/>
                    </a:lnTo>
                    <a:lnTo>
                      <a:pt x="193" y="174"/>
                    </a:lnTo>
                    <a:lnTo>
                      <a:pt x="179" y="180"/>
                    </a:lnTo>
                    <a:lnTo>
                      <a:pt x="164" y="184"/>
                    </a:lnTo>
                    <a:lnTo>
                      <a:pt x="148" y="191"/>
                    </a:lnTo>
                    <a:lnTo>
                      <a:pt x="134" y="197"/>
                    </a:lnTo>
                    <a:lnTo>
                      <a:pt x="120" y="202"/>
                    </a:lnTo>
                    <a:lnTo>
                      <a:pt x="109" y="208"/>
                    </a:lnTo>
                    <a:lnTo>
                      <a:pt x="99" y="213"/>
                    </a:lnTo>
                    <a:lnTo>
                      <a:pt x="89" y="220"/>
                    </a:lnTo>
                    <a:lnTo>
                      <a:pt x="80" y="227"/>
                    </a:lnTo>
                    <a:lnTo>
                      <a:pt x="73" y="234"/>
                    </a:lnTo>
                    <a:lnTo>
                      <a:pt x="65" y="240"/>
                    </a:lnTo>
                    <a:lnTo>
                      <a:pt x="59" y="247"/>
                    </a:lnTo>
                    <a:lnTo>
                      <a:pt x="55" y="254"/>
                    </a:lnTo>
                    <a:lnTo>
                      <a:pt x="50" y="261"/>
                    </a:lnTo>
                    <a:lnTo>
                      <a:pt x="47" y="267"/>
                    </a:lnTo>
                    <a:lnTo>
                      <a:pt x="44" y="273"/>
                    </a:lnTo>
                    <a:lnTo>
                      <a:pt x="41" y="280"/>
                    </a:lnTo>
                    <a:lnTo>
                      <a:pt x="38" y="287"/>
                    </a:lnTo>
                    <a:lnTo>
                      <a:pt x="35" y="295"/>
                    </a:lnTo>
                    <a:lnTo>
                      <a:pt x="34" y="302"/>
                    </a:lnTo>
                    <a:lnTo>
                      <a:pt x="32" y="311"/>
                    </a:lnTo>
                    <a:lnTo>
                      <a:pt x="29" y="319"/>
                    </a:lnTo>
                    <a:lnTo>
                      <a:pt x="29" y="327"/>
                    </a:lnTo>
                    <a:lnTo>
                      <a:pt x="28" y="335"/>
                    </a:lnTo>
                    <a:lnTo>
                      <a:pt x="27" y="344"/>
                    </a:lnTo>
                    <a:lnTo>
                      <a:pt x="28" y="350"/>
                    </a:lnTo>
                    <a:lnTo>
                      <a:pt x="29" y="358"/>
                    </a:lnTo>
                    <a:lnTo>
                      <a:pt x="31" y="364"/>
                    </a:lnTo>
                    <a:lnTo>
                      <a:pt x="33" y="372"/>
                    </a:lnTo>
                    <a:lnTo>
                      <a:pt x="35" y="377"/>
                    </a:lnTo>
                    <a:lnTo>
                      <a:pt x="27" y="371"/>
                    </a:lnTo>
                    <a:lnTo>
                      <a:pt x="20" y="364"/>
                    </a:lnTo>
                    <a:lnTo>
                      <a:pt x="15" y="356"/>
                    </a:lnTo>
                    <a:lnTo>
                      <a:pt x="10" y="349"/>
                    </a:lnTo>
                    <a:lnTo>
                      <a:pt x="6" y="342"/>
                    </a:lnTo>
                    <a:lnTo>
                      <a:pt x="4" y="335"/>
                    </a:lnTo>
                    <a:lnTo>
                      <a:pt x="2" y="327"/>
                    </a:lnTo>
                    <a:lnTo>
                      <a:pt x="0" y="319"/>
                    </a:lnTo>
                    <a:lnTo>
                      <a:pt x="0" y="312"/>
                    </a:lnTo>
                    <a:lnTo>
                      <a:pt x="0" y="303"/>
                    </a:lnTo>
                    <a:lnTo>
                      <a:pt x="1" y="294"/>
                    </a:lnTo>
                    <a:lnTo>
                      <a:pt x="4" y="286"/>
                    </a:lnTo>
                    <a:lnTo>
                      <a:pt x="4" y="276"/>
                    </a:lnTo>
                    <a:lnTo>
                      <a:pt x="6" y="266"/>
                    </a:lnTo>
                    <a:lnTo>
                      <a:pt x="9" y="256"/>
                    </a:lnTo>
                    <a:lnTo>
                      <a:pt x="11" y="245"/>
                    </a:lnTo>
                    <a:lnTo>
                      <a:pt x="13" y="239"/>
                    </a:lnTo>
                    <a:lnTo>
                      <a:pt x="15" y="234"/>
                    </a:lnTo>
                    <a:lnTo>
                      <a:pt x="19" y="228"/>
                    </a:lnTo>
                    <a:lnTo>
                      <a:pt x="24" y="220"/>
                    </a:lnTo>
                    <a:lnTo>
                      <a:pt x="29" y="213"/>
                    </a:lnTo>
                    <a:lnTo>
                      <a:pt x="36" y="207"/>
                    </a:lnTo>
                    <a:lnTo>
                      <a:pt x="44" y="200"/>
                    </a:lnTo>
                    <a:lnTo>
                      <a:pt x="50" y="193"/>
                    </a:lnTo>
                    <a:lnTo>
                      <a:pt x="57" y="188"/>
                    </a:lnTo>
                    <a:lnTo>
                      <a:pt x="66" y="182"/>
                    </a:lnTo>
                    <a:lnTo>
                      <a:pt x="76" y="175"/>
                    </a:lnTo>
                    <a:lnTo>
                      <a:pt x="84" y="171"/>
                    </a:lnTo>
                    <a:lnTo>
                      <a:pt x="93" y="165"/>
                    </a:lnTo>
                    <a:lnTo>
                      <a:pt x="102" y="161"/>
                    </a:lnTo>
                    <a:lnTo>
                      <a:pt x="109" y="157"/>
                    </a:lnTo>
                    <a:lnTo>
                      <a:pt x="113" y="155"/>
                    </a:lnTo>
                    <a:lnTo>
                      <a:pt x="131" y="146"/>
                    </a:lnTo>
                    <a:lnTo>
                      <a:pt x="152" y="135"/>
                    </a:lnTo>
                    <a:lnTo>
                      <a:pt x="173" y="124"/>
                    </a:lnTo>
                    <a:lnTo>
                      <a:pt x="198" y="111"/>
                    </a:lnTo>
                    <a:lnTo>
                      <a:pt x="223" y="98"/>
                    </a:lnTo>
                    <a:lnTo>
                      <a:pt x="251" y="86"/>
                    </a:lnTo>
                    <a:lnTo>
                      <a:pt x="281" y="72"/>
                    </a:lnTo>
                    <a:lnTo>
                      <a:pt x="311" y="59"/>
                    </a:lnTo>
                    <a:lnTo>
                      <a:pt x="341" y="49"/>
                    </a:lnTo>
                    <a:lnTo>
                      <a:pt x="374" y="36"/>
                    </a:lnTo>
                    <a:lnTo>
                      <a:pt x="407" y="26"/>
                    </a:lnTo>
                    <a:lnTo>
                      <a:pt x="441" y="18"/>
                    </a:lnTo>
                    <a:lnTo>
                      <a:pt x="475" y="10"/>
                    </a:lnTo>
                    <a:lnTo>
                      <a:pt x="509" y="5"/>
                    </a:lnTo>
                    <a:lnTo>
                      <a:pt x="543" y="1"/>
                    </a:lnTo>
                    <a:lnTo>
                      <a:pt x="578" y="0"/>
                    </a:lnTo>
                    <a:lnTo>
                      <a:pt x="610" y="0"/>
                    </a:lnTo>
                    <a:lnTo>
                      <a:pt x="639" y="0"/>
                    </a:lnTo>
                    <a:lnTo>
                      <a:pt x="664" y="1"/>
                    </a:lnTo>
                    <a:lnTo>
                      <a:pt x="685" y="3"/>
                    </a:lnTo>
                    <a:lnTo>
                      <a:pt x="704" y="4"/>
                    </a:lnTo>
                    <a:lnTo>
                      <a:pt x="721" y="6"/>
                    </a:lnTo>
                    <a:lnTo>
                      <a:pt x="736" y="8"/>
                    </a:lnTo>
                    <a:lnTo>
                      <a:pt x="749" y="10"/>
                    </a:lnTo>
                    <a:lnTo>
                      <a:pt x="760" y="14"/>
                    </a:lnTo>
                    <a:lnTo>
                      <a:pt x="772" y="18"/>
                    </a:lnTo>
                    <a:lnTo>
                      <a:pt x="783" y="22"/>
                    </a:lnTo>
                    <a:lnTo>
                      <a:pt x="795" y="26"/>
                    </a:lnTo>
                    <a:lnTo>
                      <a:pt x="808" y="32"/>
                    </a:lnTo>
                    <a:lnTo>
                      <a:pt x="820" y="38"/>
                    </a:lnTo>
                    <a:lnTo>
                      <a:pt x="834" y="44"/>
                    </a:lnTo>
                    <a:lnTo>
                      <a:pt x="851" y="51"/>
                    </a:lnTo>
                    <a:lnTo>
                      <a:pt x="870" y="60"/>
                    </a:lnTo>
                    <a:lnTo>
                      <a:pt x="885" y="68"/>
                    </a:lnTo>
                    <a:lnTo>
                      <a:pt x="894" y="73"/>
                    </a:lnTo>
                    <a:lnTo>
                      <a:pt x="898" y="78"/>
                    </a:lnTo>
                    <a:lnTo>
                      <a:pt x="902" y="82"/>
                    </a:lnTo>
                    <a:lnTo>
                      <a:pt x="899" y="86"/>
                    </a:lnTo>
                    <a:lnTo>
                      <a:pt x="896" y="88"/>
                    </a:lnTo>
                    <a:lnTo>
                      <a:pt x="889" y="90"/>
                    </a:lnTo>
                    <a:lnTo>
                      <a:pt x="882" y="93"/>
                    </a:lnTo>
                    <a:lnTo>
                      <a:pt x="873" y="96"/>
                    </a:lnTo>
                    <a:lnTo>
                      <a:pt x="864" y="98"/>
                    </a:lnTo>
                    <a:lnTo>
                      <a:pt x="855" y="100"/>
                    </a:lnTo>
                    <a:lnTo>
                      <a:pt x="847" y="104"/>
                    </a:lnTo>
                    <a:lnTo>
                      <a:pt x="840" y="108"/>
                    </a:lnTo>
                    <a:lnTo>
                      <a:pt x="834" y="114"/>
                    </a:lnTo>
                    <a:lnTo>
                      <a:pt x="831" y="119"/>
                    </a:lnTo>
                    <a:lnTo>
                      <a:pt x="825" y="106"/>
                    </a:lnTo>
                    <a:lnTo>
                      <a:pt x="818" y="95"/>
                    </a:lnTo>
                    <a:lnTo>
                      <a:pt x="810" y="84"/>
                    </a:lnTo>
                    <a:lnTo>
                      <a:pt x="800" y="76"/>
                    </a:lnTo>
                    <a:lnTo>
                      <a:pt x="787" y="68"/>
                    </a:lnTo>
                    <a:lnTo>
                      <a:pt x="774" y="61"/>
                    </a:lnTo>
                    <a:lnTo>
                      <a:pt x="759" y="55"/>
                    </a:lnTo>
                    <a:lnTo>
                      <a:pt x="743" y="51"/>
                    </a:lnTo>
                    <a:lnTo>
                      <a:pt x="726" y="46"/>
                    </a:lnTo>
                    <a:lnTo>
                      <a:pt x="707" y="44"/>
                    </a:lnTo>
                    <a:lnTo>
                      <a:pt x="689" y="41"/>
                    </a:lnTo>
                    <a:lnTo>
                      <a:pt x="669" y="38"/>
                    </a:lnTo>
                    <a:lnTo>
                      <a:pt x="648" y="38"/>
                    </a:lnTo>
                    <a:lnTo>
                      <a:pt x="626" y="36"/>
                    </a:lnTo>
                    <a:lnTo>
                      <a:pt x="605" y="36"/>
                    </a:lnTo>
                    <a:lnTo>
                      <a:pt x="581" y="35"/>
                    </a:lnTo>
                    <a:lnTo>
                      <a:pt x="549" y="35"/>
                    </a:lnTo>
                    <a:lnTo>
                      <a:pt x="517" y="38"/>
                    </a:lnTo>
                    <a:lnTo>
                      <a:pt x="488" y="43"/>
                    </a:lnTo>
                    <a:lnTo>
                      <a:pt x="461" y="51"/>
                    </a:lnTo>
                    <a:lnTo>
                      <a:pt x="434" y="59"/>
                    </a:lnTo>
                    <a:lnTo>
                      <a:pt x="409" y="69"/>
                    </a:lnTo>
                    <a:lnTo>
                      <a:pt x="387" y="80"/>
                    </a:lnTo>
                    <a:lnTo>
                      <a:pt x="365" y="91"/>
                    </a:lnTo>
                    <a:lnTo>
                      <a:pt x="344" y="104"/>
                    </a:lnTo>
                    <a:lnTo>
                      <a:pt x="324" y="116"/>
                    </a:lnTo>
                    <a:lnTo>
                      <a:pt x="305" y="126"/>
                    </a:lnTo>
                    <a:lnTo>
                      <a:pt x="287" y="137"/>
                    </a:lnTo>
                    <a:lnTo>
                      <a:pt x="269" y="147"/>
                    </a:lnTo>
                    <a:lnTo>
                      <a:pt x="251" y="156"/>
                    </a:lnTo>
                    <a:lnTo>
                      <a:pt x="235" y="163"/>
                    </a:lnTo>
                    <a:lnTo>
                      <a:pt x="218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0" name="Freeform 298">
                <a:extLst>
                  <a:ext uri="{FF2B5EF4-FFF2-40B4-BE49-F238E27FC236}">
                    <a16:creationId xmlns:a16="http://schemas.microsoft.com/office/drawing/2014/main" id="{361C0209-A492-43ED-A301-78FD8377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076"/>
                <a:ext cx="36" cy="14"/>
              </a:xfrm>
              <a:custGeom>
                <a:avLst/>
                <a:gdLst>
                  <a:gd name="T0" fmla="*/ 1 w 108"/>
                  <a:gd name="T1" fmla="*/ 42 h 42"/>
                  <a:gd name="T2" fmla="*/ 12 w 108"/>
                  <a:gd name="T3" fmla="*/ 35 h 42"/>
                  <a:gd name="T4" fmla="*/ 25 w 108"/>
                  <a:gd name="T5" fmla="*/ 31 h 42"/>
                  <a:gd name="T6" fmla="*/ 39 w 108"/>
                  <a:gd name="T7" fmla="*/ 25 h 42"/>
                  <a:gd name="T8" fmla="*/ 54 w 108"/>
                  <a:gd name="T9" fmla="*/ 18 h 42"/>
                  <a:gd name="T10" fmla="*/ 71 w 108"/>
                  <a:gd name="T11" fmla="*/ 14 h 42"/>
                  <a:gd name="T12" fmla="*/ 84 w 108"/>
                  <a:gd name="T13" fmla="*/ 8 h 42"/>
                  <a:gd name="T14" fmla="*/ 96 w 108"/>
                  <a:gd name="T15" fmla="*/ 5 h 42"/>
                  <a:gd name="T16" fmla="*/ 108 w 108"/>
                  <a:gd name="T17" fmla="*/ 1 h 42"/>
                  <a:gd name="T18" fmla="*/ 108 w 108"/>
                  <a:gd name="T19" fmla="*/ 0 h 42"/>
                  <a:gd name="T20" fmla="*/ 96 w 108"/>
                  <a:gd name="T21" fmla="*/ 4 h 42"/>
                  <a:gd name="T22" fmla="*/ 84 w 108"/>
                  <a:gd name="T23" fmla="*/ 7 h 42"/>
                  <a:gd name="T24" fmla="*/ 68 w 108"/>
                  <a:gd name="T25" fmla="*/ 13 h 42"/>
                  <a:gd name="T26" fmla="*/ 54 w 108"/>
                  <a:gd name="T27" fmla="*/ 17 h 42"/>
                  <a:gd name="T28" fmla="*/ 38 w 108"/>
                  <a:gd name="T29" fmla="*/ 24 h 42"/>
                  <a:gd name="T30" fmla="*/ 24 w 108"/>
                  <a:gd name="T31" fmla="*/ 29 h 42"/>
                  <a:gd name="T32" fmla="*/ 11 w 108"/>
                  <a:gd name="T33" fmla="*/ 34 h 42"/>
                  <a:gd name="T34" fmla="*/ 0 w 108"/>
                  <a:gd name="T35" fmla="*/ 39 h 42"/>
                  <a:gd name="T36" fmla="*/ 1 w 10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2">
                    <a:moveTo>
                      <a:pt x="1" y="42"/>
                    </a:moveTo>
                    <a:lnTo>
                      <a:pt x="12" y="35"/>
                    </a:lnTo>
                    <a:lnTo>
                      <a:pt x="25" y="31"/>
                    </a:lnTo>
                    <a:lnTo>
                      <a:pt x="39" y="25"/>
                    </a:lnTo>
                    <a:lnTo>
                      <a:pt x="54" y="18"/>
                    </a:lnTo>
                    <a:lnTo>
                      <a:pt x="71" y="14"/>
                    </a:lnTo>
                    <a:lnTo>
                      <a:pt x="84" y="8"/>
                    </a:lnTo>
                    <a:lnTo>
                      <a:pt x="96" y="5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68" y="13"/>
                    </a:lnTo>
                    <a:lnTo>
                      <a:pt x="54" y="17"/>
                    </a:lnTo>
                    <a:lnTo>
                      <a:pt x="38" y="24"/>
                    </a:lnTo>
                    <a:lnTo>
                      <a:pt x="24" y="29"/>
                    </a:lnTo>
                    <a:lnTo>
                      <a:pt x="11" y="34"/>
                    </a:lnTo>
                    <a:lnTo>
                      <a:pt x="0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1" name="Freeform 299">
                <a:extLst>
                  <a:ext uri="{FF2B5EF4-FFF2-40B4-BE49-F238E27FC236}">
                    <a16:creationId xmlns:a16="http://schemas.microsoft.com/office/drawing/2014/main" id="{E800155C-0EAD-4C78-8DC1-6ED1B61F4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90"/>
                <a:ext cx="20" cy="19"/>
              </a:xfrm>
              <a:custGeom>
                <a:avLst/>
                <a:gdLst>
                  <a:gd name="T0" fmla="*/ 2 w 60"/>
                  <a:gd name="T1" fmla="*/ 55 h 55"/>
                  <a:gd name="T2" fmla="*/ 6 w 60"/>
                  <a:gd name="T3" fmla="*/ 48 h 55"/>
                  <a:gd name="T4" fmla="*/ 11 w 60"/>
                  <a:gd name="T5" fmla="*/ 41 h 55"/>
                  <a:gd name="T6" fmla="*/ 17 w 60"/>
                  <a:gd name="T7" fmla="*/ 33 h 55"/>
                  <a:gd name="T8" fmla="*/ 24 w 60"/>
                  <a:gd name="T9" fmla="*/ 28 h 55"/>
                  <a:gd name="T10" fmla="*/ 31 w 60"/>
                  <a:gd name="T11" fmla="*/ 21 h 55"/>
                  <a:gd name="T12" fmla="*/ 40 w 60"/>
                  <a:gd name="T13" fmla="*/ 14 h 55"/>
                  <a:gd name="T14" fmla="*/ 50 w 60"/>
                  <a:gd name="T15" fmla="*/ 8 h 55"/>
                  <a:gd name="T16" fmla="*/ 60 w 60"/>
                  <a:gd name="T17" fmla="*/ 2 h 55"/>
                  <a:gd name="T18" fmla="*/ 60 w 60"/>
                  <a:gd name="T19" fmla="*/ 0 h 55"/>
                  <a:gd name="T20" fmla="*/ 49 w 60"/>
                  <a:gd name="T21" fmla="*/ 6 h 55"/>
                  <a:gd name="T22" fmla="*/ 39 w 60"/>
                  <a:gd name="T23" fmla="*/ 13 h 55"/>
                  <a:gd name="T24" fmla="*/ 30 w 60"/>
                  <a:gd name="T25" fmla="*/ 20 h 55"/>
                  <a:gd name="T26" fmla="*/ 23 w 60"/>
                  <a:gd name="T27" fmla="*/ 27 h 55"/>
                  <a:gd name="T28" fmla="*/ 15 w 60"/>
                  <a:gd name="T29" fmla="*/ 32 h 55"/>
                  <a:gd name="T30" fmla="*/ 9 w 60"/>
                  <a:gd name="T31" fmla="*/ 40 h 55"/>
                  <a:gd name="T32" fmla="*/ 5 w 60"/>
                  <a:gd name="T33" fmla="*/ 46 h 55"/>
                  <a:gd name="T34" fmla="*/ 0 w 60"/>
                  <a:gd name="T35" fmla="*/ 52 h 55"/>
                  <a:gd name="T36" fmla="*/ 2 w 60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5">
                    <a:moveTo>
                      <a:pt x="2" y="55"/>
                    </a:moveTo>
                    <a:lnTo>
                      <a:pt x="6" y="48"/>
                    </a:lnTo>
                    <a:lnTo>
                      <a:pt x="11" y="41"/>
                    </a:lnTo>
                    <a:lnTo>
                      <a:pt x="17" y="33"/>
                    </a:lnTo>
                    <a:lnTo>
                      <a:pt x="24" y="28"/>
                    </a:lnTo>
                    <a:lnTo>
                      <a:pt x="31" y="21"/>
                    </a:lnTo>
                    <a:lnTo>
                      <a:pt x="40" y="14"/>
                    </a:lnTo>
                    <a:lnTo>
                      <a:pt x="50" y="8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49" y="6"/>
                    </a:lnTo>
                    <a:lnTo>
                      <a:pt x="39" y="13"/>
                    </a:lnTo>
                    <a:lnTo>
                      <a:pt x="30" y="20"/>
                    </a:lnTo>
                    <a:lnTo>
                      <a:pt x="23" y="27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5" y="46"/>
                    </a:lnTo>
                    <a:lnTo>
                      <a:pt x="0" y="52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2" name="Freeform 300">
                <a:extLst>
                  <a:ext uri="{FF2B5EF4-FFF2-40B4-BE49-F238E27FC236}">
                    <a16:creationId xmlns:a16="http://schemas.microsoft.com/office/drawing/2014/main" id="{EB2DEE2D-A57F-4195-97D3-D80011889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08"/>
                <a:ext cx="9" cy="39"/>
              </a:xfrm>
              <a:custGeom>
                <a:avLst/>
                <a:gdLst>
                  <a:gd name="T0" fmla="*/ 9 w 25"/>
                  <a:gd name="T1" fmla="*/ 118 h 118"/>
                  <a:gd name="T2" fmla="*/ 9 w 25"/>
                  <a:gd name="T3" fmla="*/ 117 h 118"/>
                  <a:gd name="T4" fmla="*/ 7 w 25"/>
                  <a:gd name="T5" fmla="*/ 112 h 118"/>
                  <a:gd name="T6" fmla="*/ 6 w 25"/>
                  <a:gd name="T7" fmla="*/ 105 h 118"/>
                  <a:gd name="T8" fmla="*/ 3 w 25"/>
                  <a:gd name="T9" fmla="*/ 98 h 118"/>
                  <a:gd name="T10" fmla="*/ 2 w 25"/>
                  <a:gd name="T11" fmla="*/ 91 h 118"/>
                  <a:gd name="T12" fmla="*/ 2 w 25"/>
                  <a:gd name="T13" fmla="*/ 83 h 118"/>
                  <a:gd name="T14" fmla="*/ 2 w 25"/>
                  <a:gd name="T15" fmla="*/ 76 h 118"/>
                  <a:gd name="T16" fmla="*/ 3 w 25"/>
                  <a:gd name="T17" fmla="*/ 67 h 118"/>
                  <a:gd name="T18" fmla="*/ 4 w 25"/>
                  <a:gd name="T19" fmla="*/ 59 h 118"/>
                  <a:gd name="T20" fmla="*/ 6 w 25"/>
                  <a:gd name="T21" fmla="*/ 52 h 118"/>
                  <a:gd name="T22" fmla="*/ 9 w 25"/>
                  <a:gd name="T23" fmla="*/ 43 h 118"/>
                  <a:gd name="T24" fmla="*/ 10 w 25"/>
                  <a:gd name="T25" fmla="*/ 36 h 118"/>
                  <a:gd name="T26" fmla="*/ 12 w 25"/>
                  <a:gd name="T27" fmla="*/ 28 h 118"/>
                  <a:gd name="T28" fmla="*/ 16 w 25"/>
                  <a:gd name="T29" fmla="*/ 21 h 118"/>
                  <a:gd name="T30" fmla="*/ 19 w 25"/>
                  <a:gd name="T31" fmla="*/ 14 h 118"/>
                  <a:gd name="T32" fmla="*/ 21 w 25"/>
                  <a:gd name="T33" fmla="*/ 9 h 118"/>
                  <a:gd name="T34" fmla="*/ 25 w 25"/>
                  <a:gd name="T35" fmla="*/ 3 h 118"/>
                  <a:gd name="T36" fmla="*/ 22 w 25"/>
                  <a:gd name="T37" fmla="*/ 0 h 118"/>
                  <a:gd name="T38" fmla="*/ 19 w 25"/>
                  <a:gd name="T39" fmla="*/ 7 h 118"/>
                  <a:gd name="T40" fmla="*/ 17 w 25"/>
                  <a:gd name="T41" fmla="*/ 13 h 118"/>
                  <a:gd name="T42" fmla="*/ 13 w 25"/>
                  <a:gd name="T43" fmla="*/ 20 h 118"/>
                  <a:gd name="T44" fmla="*/ 11 w 25"/>
                  <a:gd name="T45" fmla="*/ 28 h 118"/>
                  <a:gd name="T46" fmla="*/ 9 w 25"/>
                  <a:gd name="T47" fmla="*/ 36 h 118"/>
                  <a:gd name="T48" fmla="*/ 7 w 25"/>
                  <a:gd name="T49" fmla="*/ 43 h 118"/>
                  <a:gd name="T50" fmla="*/ 4 w 25"/>
                  <a:gd name="T51" fmla="*/ 52 h 118"/>
                  <a:gd name="T52" fmla="*/ 2 w 25"/>
                  <a:gd name="T53" fmla="*/ 59 h 118"/>
                  <a:gd name="T54" fmla="*/ 2 w 25"/>
                  <a:gd name="T55" fmla="*/ 67 h 118"/>
                  <a:gd name="T56" fmla="*/ 1 w 25"/>
                  <a:gd name="T57" fmla="*/ 76 h 118"/>
                  <a:gd name="T58" fmla="*/ 0 w 25"/>
                  <a:gd name="T59" fmla="*/ 83 h 118"/>
                  <a:gd name="T60" fmla="*/ 1 w 25"/>
                  <a:gd name="T61" fmla="*/ 91 h 118"/>
                  <a:gd name="T62" fmla="*/ 2 w 25"/>
                  <a:gd name="T63" fmla="*/ 98 h 118"/>
                  <a:gd name="T64" fmla="*/ 3 w 25"/>
                  <a:gd name="T65" fmla="*/ 105 h 118"/>
                  <a:gd name="T66" fmla="*/ 6 w 25"/>
                  <a:gd name="T67" fmla="*/ 112 h 118"/>
                  <a:gd name="T68" fmla="*/ 9 w 25"/>
                  <a:gd name="T69" fmla="*/ 118 h 118"/>
                  <a:gd name="T70" fmla="*/ 9 w 25"/>
                  <a:gd name="T71" fmla="*/ 117 h 118"/>
                  <a:gd name="T72" fmla="*/ 9 w 25"/>
                  <a:gd name="T7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8">
                    <a:moveTo>
                      <a:pt x="9" y="118"/>
                    </a:moveTo>
                    <a:lnTo>
                      <a:pt x="9" y="117"/>
                    </a:lnTo>
                    <a:lnTo>
                      <a:pt x="7" y="112"/>
                    </a:lnTo>
                    <a:lnTo>
                      <a:pt x="6" y="105"/>
                    </a:lnTo>
                    <a:lnTo>
                      <a:pt x="3" y="98"/>
                    </a:lnTo>
                    <a:lnTo>
                      <a:pt x="2" y="91"/>
                    </a:lnTo>
                    <a:lnTo>
                      <a:pt x="2" y="83"/>
                    </a:lnTo>
                    <a:lnTo>
                      <a:pt x="2" y="76"/>
                    </a:lnTo>
                    <a:lnTo>
                      <a:pt x="3" y="67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2" y="28"/>
                    </a:lnTo>
                    <a:lnTo>
                      <a:pt x="16" y="21"/>
                    </a:lnTo>
                    <a:lnTo>
                      <a:pt x="19" y="14"/>
                    </a:lnTo>
                    <a:lnTo>
                      <a:pt x="21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7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11" y="28"/>
                    </a:lnTo>
                    <a:lnTo>
                      <a:pt x="9" y="36"/>
                    </a:lnTo>
                    <a:lnTo>
                      <a:pt x="7" y="43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1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6" y="112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3" name="Freeform 301">
                <a:extLst>
                  <a:ext uri="{FF2B5EF4-FFF2-40B4-BE49-F238E27FC236}">
                    <a16:creationId xmlns:a16="http://schemas.microsoft.com/office/drawing/2014/main" id="{17108DB7-1CC1-4E72-96A9-628F2396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03"/>
                <a:ext cx="12" cy="44"/>
              </a:xfrm>
              <a:custGeom>
                <a:avLst/>
                <a:gdLst>
                  <a:gd name="T0" fmla="*/ 11 w 37"/>
                  <a:gd name="T1" fmla="*/ 0 h 131"/>
                  <a:gd name="T2" fmla="*/ 9 w 37"/>
                  <a:gd name="T3" fmla="*/ 10 h 131"/>
                  <a:gd name="T4" fmla="*/ 5 w 37"/>
                  <a:gd name="T5" fmla="*/ 21 h 131"/>
                  <a:gd name="T6" fmla="*/ 4 w 37"/>
                  <a:gd name="T7" fmla="*/ 31 h 131"/>
                  <a:gd name="T8" fmla="*/ 3 w 37"/>
                  <a:gd name="T9" fmla="*/ 40 h 131"/>
                  <a:gd name="T10" fmla="*/ 2 w 37"/>
                  <a:gd name="T11" fmla="*/ 49 h 131"/>
                  <a:gd name="T12" fmla="*/ 0 w 37"/>
                  <a:gd name="T13" fmla="*/ 57 h 131"/>
                  <a:gd name="T14" fmla="*/ 0 w 37"/>
                  <a:gd name="T15" fmla="*/ 66 h 131"/>
                  <a:gd name="T16" fmla="*/ 1 w 37"/>
                  <a:gd name="T17" fmla="*/ 73 h 131"/>
                  <a:gd name="T18" fmla="*/ 2 w 37"/>
                  <a:gd name="T19" fmla="*/ 81 h 131"/>
                  <a:gd name="T20" fmla="*/ 4 w 37"/>
                  <a:gd name="T21" fmla="*/ 89 h 131"/>
                  <a:gd name="T22" fmla="*/ 7 w 37"/>
                  <a:gd name="T23" fmla="*/ 98 h 131"/>
                  <a:gd name="T24" fmla="*/ 11 w 37"/>
                  <a:gd name="T25" fmla="*/ 104 h 131"/>
                  <a:gd name="T26" fmla="*/ 14 w 37"/>
                  <a:gd name="T27" fmla="*/ 110 h 131"/>
                  <a:gd name="T28" fmla="*/ 21 w 37"/>
                  <a:gd name="T29" fmla="*/ 118 h 131"/>
                  <a:gd name="T30" fmla="*/ 28 w 37"/>
                  <a:gd name="T31" fmla="*/ 125 h 131"/>
                  <a:gd name="T32" fmla="*/ 36 w 37"/>
                  <a:gd name="T33" fmla="*/ 131 h 131"/>
                  <a:gd name="T34" fmla="*/ 37 w 37"/>
                  <a:gd name="T35" fmla="*/ 130 h 131"/>
                  <a:gd name="T36" fmla="*/ 29 w 37"/>
                  <a:gd name="T37" fmla="*/ 123 h 131"/>
                  <a:gd name="T38" fmla="*/ 22 w 37"/>
                  <a:gd name="T39" fmla="*/ 117 h 131"/>
                  <a:gd name="T40" fmla="*/ 17 w 37"/>
                  <a:gd name="T41" fmla="*/ 109 h 131"/>
                  <a:gd name="T42" fmla="*/ 12 w 37"/>
                  <a:gd name="T43" fmla="*/ 103 h 131"/>
                  <a:gd name="T44" fmla="*/ 9 w 37"/>
                  <a:gd name="T45" fmla="*/ 95 h 131"/>
                  <a:gd name="T46" fmla="*/ 5 w 37"/>
                  <a:gd name="T47" fmla="*/ 89 h 131"/>
                  <a:gd name="T48" fmla="*/ 4 w 37"/>
                  <a:gd name="T49" fmla="*/ 81 h 131"/>
                  <a:gd name="T50" fmla="*/ 2 w 37"/>
                  <a:gd name="T51" fmla="*/ 73 h 131"/>
                  <a:gd name="T52" fmla="*/ 3 w 37"/>
                  <a:gd name="T53" fmla="*/ 66 h 131"/>
                  <a:gd name="T54" fmla="*/ 3 w 37"/>
                  <a:gd name="T55" fmla="*/ 57 h 131"/>
                  <a:gd name="T56" fmla="*/ 3 w 37"/>
                  <a:gd name="T57" fmla="*/ 49 h 131"/>
                  <a:gd name="T58" fmla="*/ 4 w 37"/>
                  <a:gd name="T59" fmla="*/ 40 h 131"/>
                  <a:gd name="T60" fmla="*/ 5 w 37"/>
                  <a:gd name="T61" fmla="*/ 31 h 131"/>
                  <a:gd name="T62" fmla="*/ 8 w 37"/>
                  <a:gd name="T63" fmla="*/ 21 h 131"/>
                  <a:gd name="T64" fmla="*/ 11 w 37"/>
                  <a:gd name="T65" fmla="*/ 10 h 131"/>
                  <a:gd name="T66" fmla="*/ 13 w 37"/>
                  <a:gd name="T67" fmla="*/ 0 h 131"/>
                  <a:gd name="T68" fmla="*/ 11 w 37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1">
                    <a:moveTo>
                      <a:pt x="11" y="0"/>
                    </a:moveTo>
                    <a:lnTo>
                      <a:pt x="9" y="10"/>
                    </a:lnTo>
                    <a:lnTo>
                      <a:pt x="5" y="21"/>
                    </a:lnTo>
                    <a:lnTo>
                      <a:pt x="4" y="31"/>
                    </a:lnTo>
                    <a:lnTo>
                      <a:pt x="3" y="40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1"/>
                    </a:lnTo>
                    <a:lnTo>
                      <a:pt x="4" y="89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4" y="110"/>
                    </a:lnTo>
                    <a:lnTo>
                      <a:pt x="21" y="118"/>
                    </a:lnTo>
                    <a:lnTo>
                      <a:pt x="28" y="125"/>
                    </a:lnTo>
                    <a:lnTo>
                      <a:pt x="36" y="131"/>
                    </a:lnTo>
                    <a:lnTo>
                      <a:pt x="37" y="130"/>
                    </a:lnTo>
                    <a:lnTo>
                      <a:pt x="29" y="123"/>
                    </a:lnTo>
                    <a:lnTo>
                      <a:pt x="22" y="117"/>
                    </a:lnTo>
                    <a:lnTo>
                      <a:pt x="17" y="109"/>
                    </a:lnTo>
                    <a:lnTo>
                      <a:pt x="12" y="103"/>
                    </a:lnTo>
                    <a:lnTo>
                      <a:pt x="9" y="95"/>
                    </a:lnTo>
                    <a:lnTo>
                      <a:pt x="5" y="89"/>
                    </a:lnTo>
                    <a:lnTo>
                      <a:pt x="4" y="81"/>
                    </a:lnTo>
                    <a:lnTo>
                      <a:pt x="2" y="73"/>
                    </a:lnTo>
                    <a:lnTo>
                      <a:pt x="3" y="66"/>
                    </a:lnTo>
                    <a:lnTo>
                      <a:pt x="3" y="57"/>
                    </a:lnTo>
                    <a:lnTo>
                      <a:pt x="3" y="49"/>
                    </a:lnTo>
                    <a:lnTo>
                      <a:pt x="4" y="40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1" y="10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4" name="Freeform 302">
                <a:extLst>
                  <a:ext uri="{FF2B5EF4-FFF2-40B4-BE49-F238E27FC236}">
                    <a16:creationId xmlns:a16="http://schemas.microsoft.com/office/drawing/2014/main" id="{7435C81F-CC24-41C1-B14B-736A7B0D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085"/>
                <a:ext cx="14" cy="18"/>
              </a:xfrm>
              <a:custGeom>
                <a:avLst/>
                <a:gdLst>
                  <a:gd name="T0" fmla="*/ 40 w 41"/>
                  <a:gd name="T1" fmla="*/ 0 h 53"/>
                  <a:gd name="T2" fmla="*/ 33 w 41"/>
                  <a:gd name="T3" fmla="*/ 7 h 53"/>
                  <a:gd name="T4" fmla="*/ 25 w 41"/>
                  <a:gd name="T5" fmla="*/ 13 h 53"/>
                  <a:gd name="T6" fmla="*/ 19 w 41"/>
                  <a:gd name="T7" fmla="*/ 20 h 53"/>
                  <a:gd name="T8" fmla="*/ 14 w 41"/>
                  <a:gd name="T9" fmla="*/ 27 h 53"/>
                  <a:gd name="T10" fmla="*/ 8 w 41"/>
                  <a:gd name="T11" fmla="*/ 35 h 53"/>
                  <a:gd name="T12" fmla="*/ 5 w 41"/>
                  <a:gd name="T13" fmla="*/ 40 h 53"/>
                  <a:gd name="T14" fmla="*/ 3 w 41"/>
                  <a:gd name="T15" fmla="*/ 47 h 53"/>
                  <a:gd name="T16" fmla="*/ 0 w 41"/>
                  <a:gd name="T17" fmla="*/ 53 h 53"/>
                  <a:gd name="T18" fmla="*/ 3 w 41"/>
                  <a:gd name="T19" fmla="*/ 53 h 53"/>
                  <a:gd name="T20" fmla="*/ 4 w 41"/>
                  <a:gd name="T21" fmla="*/ 47 h 53"/>
                  <a:gd name="T22" fmla="*/ 6 w 41"/>
                  <a:gd name="T23" fmla="*/ 42 h 53"/>
                  <a:gd name="T24" fmla="*/ 10 w 41"/>
                  <a:gd name="T25" fmla="*/ 36 h 53"/>
                  <a:gd name="T26" fmla="*/ 15 w 41"/>
                  <a:gd name="T27" fmla="*/ 28 h 53"/>
                  <a:gd name="T28" fmla="*/ 21 w 41"/>
                  <a:gd name="T29" fmla="*/ 21 h 53"/>
                  <a:gd name="T30" fmla="*/ 27 w 41"/>
                  <a:gd name="T31" fmla="*/ 15 h 53"/>
                  <a:gd name="T32" fmla="*/ 34 w 41"/>
                  <a:gd name="T33" fmla="*/ 8 h 53"/>
                  <a:gd name="T34" fmla="*/ 41 w 41"/>
                  <a:gd name="T35" fmla="*/ 1 h 53"/>
                  <a:gd name="T36" fmla="*/ 40 w 41"/>
                  <a:gd name="T3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3">
                    <a:moveTo>
                      <a:pt x="40" y="0"/>
                    </a:moveTo>
                    <a:lnTo>
                      <a:pt x="33" y="7"/>
                    </a:lnTo>
                    <a:lnTo>
                      <a:pt x="25" y="13"/>
                    </a:lnTo>
                    <a:lnTo>
                      <a:pt x="19" y="20"/>
                    </a:lnTo>
                    <a:lnTo>
                      <a:pt x="14" y="27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8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5" name="Freeform 303">
                <a:extLst>
                  <a:ext uri="{FF2B5EF4-FFF2-40B4-BE49-F238E27FC236}">
                    <a16:creationId xmlns:a16="http://schemas.microsoft.com/office/drawing/2014/main" id="{833148F0-C9DC-4EBB-97BA-3782E860D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73"/>
                <a:ext cx="22" cy="12"/>
              </a:xfrm>
              <a:custGeom>
                <a:avLst/>
                <a:gdLst>
                  <a:gd name="T0" fmla="*/ 63 w 65"/>
                  <a:gd name="T1" fmla="*/ 0 h 38"/>
                  <a:gd name="T2" fmla="*/ 60 w 65"/>
                  <a:gd name="T3" fmla="*/ 2 h 38"/>
                  <a:gd name="T4" fmla="*/ 52 w 65"/>
                  <a:gd name="T5" fmla="*/ 6 h 38"/>
                  <a:gd name="T6" fmla="*/ 44 w 65"/>
                  <a:gd name="T7" fmla="*/ 10 h 38"/>
                  <a:gd name="T8" fmla="*/ 35 w 65"/>
                  <a:gd name="T9" fmla="*/ 15 h 38"/>
                  <a:gd name="T10" fmla="*/ 27 w 65"/>
                  <a:gd name="T11" fmla="*/ 20 h 38"/>
                  <a:gd name="T12" fmla="*/ 17 w 65"/>
                  <a:gd name="T13" fmla="*/ 26 h 38"/>
                  <a:gd name="T14" fmla="*/ 8 w 65"/>
                  <a:gd name="T15" fmla="*/ 31 h 38"/>
                  <a:gd name="T16" fmla="*/ 0 w 65"/>
                  <a:gd name="T17" fmla="*/ 37 h 38"/>
                  <a:gd name="T18" fmla="*/ 3 w 65"/>
                  <a:gd name="T19" fmla="*/ 38 h 38"/>
                  <a:gd name="T20" fmla="*/ 9 w 65"/>
                  <a:gd name="T21" fmla="*/ 33 h 38"/>
                  <a:gd name="T22" fmla="*/ 18 w 65"/>
                  <a:gd name="T23" fmla="*/ 27 h 38"/>
                  <a:gd name="T24" fmla="*/ 28 w 65"/>
                  <a:gd name="T25" fmla="*/ 21 h 38"/>
                  <a:gd name="T26" fmla="*/ 37 w 65"/>
                  <a:gd name="T27" fmla="*/ 17 h 38"/>
                  <a:gd name="T28" fmla="*/ 46 w 65"/>
                  <a:gd name="T29" fmla="*/ 11 h 38"/>
                  <a:gd name="T30" fmla="*/ 54 w 65"/>
                  <a:gd name="T31" fmla="*/ 7 h 38"/>
                  <a:gd name="T32" fmla="*/ 61 w 65"/>
                  <a:gd name="T33" fmla="*/ 3 h 38"/>
                  <a:gd name="T34" fmla="*/ 65 w 65"/>
                  <a:gd name="T35" fmla="*/ 1 h 38"/>
                  <a:gd name="T36" fmla="*/ 63 w 65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8">
                    <a:moveTo>
                      <a:pt x="63" y="0"/>
                    </a:moveTo>
                    <a:lnTo>
                      <a:pt x="60" y="2"/>
                    </a:lnTo>
                    <a:lnTo>
                      <a:pt x="52" y="6"/>
                    </a:lnTo>
                    <a:lnTo>
                      <a:pt x="44" y="10"/>
                    </a:lnTo>
                    <a:lnTo>
                      <a:pt x="35" y="15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1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9" y="33"/>
                    </a:lnTo>
                    <a:lnTo>
                      <a:pt x="18" y="27"/>
                    </a:lnTo>
                    <a:lnTo>
                      <a:pt x="28" y="21"/>
                    </a:lnTo>
                    <a:lnTo>
                      <a:pt x="37" y="17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61" y="3"/>
                    </a:lnTo>
                    <a:lnTo>
                      <a:pt x="65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6" name="Freeform 304">
                <a:extLst>
                  <a:ext uri="{FF2B5EF4-FFF2-40B4-BE49-F238E27FC236}">
                    <a16:creationId xmlns:a16="http://schemas.microsoft.com/office/drawing/2014/main" id="{D37AE2C6-DD1E-4861-AC8E-6C190E6C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21"/>
                <a:ext cx="156" cy="52"/>
              </a:xfrm>
              <a:custGeom>
                <a:avLst/>
                <a:gdLst>
                  <a:gd name="T0" fmla="*/ 466 w 466"/>
                  <a:gd name="T1" fmla="*/ 0 h 157"/>
                  <a:gd name="T2" fmla="*/ 431 w 466"/>
                  <a:gd name="T3" fmla="*/ 1 h 157"/>
                  <a:gd name="T4" fmla="*/ 397 w 466"/>
                  <a:gd name="T5" fmla="*/ 5 h 157"/>
                  <a:gd name="T6" fmla="*/ 363 w 466"/>
                  <a:gd name="T7" fmla="*/ 10 h 157"/>
                  <a:gd name="T8" fmla="*/ 328 w 466"/>
                  <a:gd name="T9" fmla="*/ 18 h 157"/>
                  <a:gd name="T10" fmla="*/ 295 w 466"/>
                  <a:gd name="T11" fmla="*/ 26 h 157"/>
                  <a:gd name="T12" fmla="*/ 260 w 466"/>
                  <a:gd name="T13" fmla="*/ 37 h 157"/>
                  <a:gd name="T14" fmla="*/ 228 w 466"/>
                  <a:gd name="T15" fmla="*/ 48 h 157"/>
                  <a:gd name="T16" fmla="*/ 198 w 466"/>
                  <a:gd name="T17" fmla="*/ 60 h 157"/>
                  <a:gd name="T18" fmla="*/ 166 w 466"/>
                  <a:gd name="T19" fmla="*/ 72 h 157"/>
                  <a:gd name="T20" fmla="*/ 137 w 466"/>
                  <a:gd name="T21" fmla="*/ 85 h 157"/>
                  <a:gd name="T22" fmla="*/ 110 w 466"/>
                  <a:gd name="T23" fmla="*/ 98 h 157"/>
                  <a:gd name="T24" fmla="*/ 84 w 466"/>
                  <a:gd name="T25" fmla="*/ 111 h 157"/>
                  <a:gd name="T26" fmla="*/ 61 w 466"/>
                  <a:gd name="T27" fmla="*/ 123 h 157"/>
                  <a:gd name="T28" fmla="*/ 38 w 466"/>
                  <a:gd name="T29" fmla="*/ 135 h 157"/>
                  <a:gd name="T30" fmla="*/ 18 w 466"/>
                  <a:gd name="T31" fmla="*/ 146 h 157"/>
                  <a:gd name="T32" fmla="*/ 0 w 466"/>
                  <a:gd name="T33" fmla="*/ 155 h 157"/>
                  <a:gd name="T34" fmla="*/ 1 w 466"/>
                  <a:gd name="T35" fmla="*/ 157 h 157"/>
                  <a:gd name="T36" fmla="*/ 19 w 466"/>
                  <a:gd name="T37" fmla="*/ 147 h 157"/>
                  <a:gd name="T38" fmla="*/ 40 w 466"/>
                  <a:gd name="T39" fmla="*/ 137 h 157"/>
                  <a:gd name="T40" fmla="*/ 62 w 466"/>
                  <a:gd name="T41" fmla="*/ 125 h 157"/>
                  <a:gd name="T42" fmla="*/ 86 w 466"/>
                  <a:gd name="T43" fmla="*/ 112 h 157"/>
                  <a:gd name="T44" fmla="*/ 111 w 466"/>
                  <a:gd name="T45" fmla="*/ 100 h 157"/>
                  <a:gd name="T46" fmla="*/ 139 w 466"/>
                  <a:gd name="T47" fmla="*/ 86 h 157"/>
                  <a:gd name="T48" fmla="*/ 167 w 466"/>
                  <a:gd name="T49" fmla="*/ 73 h 157"/>
                  <a:gd name="T50" fmla="*/ 199 w 466"/>
                  <a:gd name="T51" fmla="*/ 61 h 157"/>
                  <a:gd name="T52" fmla="*/ 230 w 466"/>
                  <a:gd name="T53" fmla="*/ 49 h 157"/>
                  <a:gd name="T54" fmla="*/ 263 w 466"/>
                  <a:gd name="T55" fmla="*/ 38 h 157"/>
                  <a:gd name="T56" fmla="*/ 295 w 466"/>
                  <a:gd name="T57" fmla="*/ 28 h 157"/>
                  <a:gd name="T58" fmla="*/ 328 w 466"/>
                  <a:gd name="T59" fmla="*/ 19 h 157"/>
                  <a:gd name="T60" fmla="*/ 363 w 466"/>
                  <a:gd name="T61" fmla="*/ 11 h 157"/>
                  <a:gd name="T62" fmla="*/ 397 w 466"/>
                  <a:gd name="T63" fmla="*/ 6 h 157"/>
                  <a:gd name="T64" fmla="*/ 431 w 466"/>
                  <a:gd name="T65" fmla="*/ 2 h 157"/>
                  <a:gd name="T66" fmla="*/ 466 w 466"/>
                  <a:gd name="T67" fmla="*/ 1 h 157"/>
                  <a:gd name="T68" fmla="*/ 466 w 466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157">
                    <a:moveTo>
                      <a:pt x="466" y="0"/>
                    </a:moveTo>
                    <a:lnTo>
                      <a:pt x="431" y="1"/>
                    </a:lnTo>
                    <a:lnTo>
                      <a:pt x="397" y="5"/>
                    </a:lnTo>
                    <a:lnTo>
                      <a:pt x="363" y="10"/>
                    </a:lnTo>
                    <a:lnTo>
                      <a:pt x="328" y="18"/>
                    </a:lnTo>
                    <a:lnTo>
                      <a:pt x="295" y="26"/>
                    </a:lnTo>
                    <a:lnTo>
                      <a:pt x="260" y="37"/>
                    </a:lnTo>
                    <a:lnTo>
                      <a:pt x="228" y="48"/>
                    </a:lnTo>
                    <a:lnTo>
                      <a:pt x="198" y="60"/>
                    </a:lnTo>
                    <a:lnTo>
                      <a:pt x="166" y="72"/>
                    </a:lnTo>
                    <a:lnTo>
                      <a:pt x="137" y="85"/>
                    </a:lnTo>
                    <a:lnTo>
                      <a:pt x="110" y="98"/>
                    </a:lnTo>
                    <a:lnTo>
                      <a:pt x="84" y="111"/>
                    </a:lnTo>
                    <a:lnTo>
                      <a:pt x="61" y="123"/>
                    </a:lnTo>
                    <a:lnTo>
                      <a:pt x="38" y="135"/>
                    </a:lnTo>
                    <a:lnTo>
                      <a:pt x="18" y="146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19" y="147"/>
                    </a:lnTo>
                    <a:lnTo>
                      <a:pt x="40" y="137"/>
                    </a:lnTo>
                    <a:lnTo>
                      <a:pt x="62" y="125"/>
                    </a:lnTo>
                    <a:lnTo>
                      <a:pt x="86" y="112"/>
                    </a:lnTo>
                    <a:lnTo>
                      <a:pt x="111" y="100"/>
                    </a:lnTo>
                    <a:lnTo>
                      <a:pt x="139" y="86"/>
                    </a:lnTo>
                    <a:lnTo>
                      <a:pt x="167" y="73"/>
                    </a:lnTo>
                    <a:lnTo>
                      <a:pt x="199" y="61"/>
                    </a:lnTo>
                    <a:lnTo>
                      <a:pt x="230" y="49"/>
                    </a:lnTo>
                    <a:lnTo>
                      <a:pt x="263" y="38"/>
                    </a:lnTo>
                    <a:lnTo>
                      <a:pt x="295" y="28"/>
                    </a:lnTo>
                    <a:lnTo>
                      <a:pt x="328" y="19"/>
                    </a:lnTo>
                    <a:lnTo>
                      <a:pt x="363" y="11"/>
                    </a:lnTo>
                    <a:lnTo>
                      <a:pt x="397" y="6"/>
                    </a:lnTo>
                    <a:lnTo>
                      <a:pt x="431" y="2"/>
                    </a:lnTo>
                    <a:lnTo>
                      <a:pt x="466" y="1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7" name="Freeform 305">
                <a:extLst>
                  <a:ext uri="{FF2B5EF4-FFF2-40B4-BE49-F238E27FC236}">
                    <a16:creationId xmlns:a16="http://schemas.microsoft.com/office/drawing/2014/main" id="{D5AE2FBA-56C7-4C8E-8511-AB238DA8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21"/>
                <a:ext cx="91" cy="17"/>
              </a:xfrm>
              <a:custGeom>
                <a:avLst/>
                <a:gdLst>
                  <a:gd name="T0" fmla="*/ 273 w 273"/>
                  <a:gd name="T1" fmla="*/ 51 h 52"/>
                  <a:gd name="T2" fmla="*/ 256 w 273"/>
                  <a:gd name="T3" fmla="*/ 44 h 52"/>
                  <a:gd name="T4" fmla="*/ 243 w 273"/>
                  <a:gd name="T5" fmla="*/ 37 h 52"/>
                  <a:gd name="T6" fmla="*/ 230 w 273"/>
                  <a:gd name="T7" fmla="*/ 31 h 52"/>
                  <a:gd name="T8" fmla="*/ 217 w 273"/>
                  <a:gd name="T9" fmla="*/ 26 h 52"/>
                  <a:gd name="T10" fmla="*/ 205 w 273"/>
                  <a:gd name="T11" fmla="*/ 22 h 52"/>
                  <a:gd name="T12" fmla="*/ 194 w 273"/>
                  <a:gd name="T13" fmla="*/ 18 h 52"/>
                  <a:gd name="T14" fmla="*/ 181 w 273"/>
                  <a:gd name="T15" fmla="*/ 14 h 52"/>
                  <a:gd name="T16" fmla="*/ 170 w 273"/>
                  <a:gd name="T17" fmla="*/ 11 h 52"/>
                  <a:gd name="T18" fmla="*/ 157 w 273"/>
                  <a:gd name="T19" fmla="*/ 8 h 52"/>
                  <a:gd name="T20" fmla="*/ 142 w 273"/>
                  <a:gd name="T21" fmla="*/ 6 h 52"/>
                  <a:gd name="T22" fmla="*/ 126 w 273"/>
                  <a:gd name="T23" fmla="*/ 4 h 52"/>
                  <a:gd name="T24" fmla="*/ 106 w 273"/>
                  <a:gd name="T25" fmla="*/ 2 h 52"/>
                  <a:gd name="T26" fmla="*/ 85 w 273"/>
                  <a:gd name="T27" fmla="*/ 1 h 52"/>
                  <a:gd name="T28" fmla="*/ 60 w 273"/>
                  <a:gd name="T29" fmla="*/ 1 h 52"/>
                  <a:gd name="T30" fmla="*/ 32 w 273"/>
                  <a:gd name="T31" fmla="*/ 1 h 52"/>
                  <a:gd name="T32" fmla="*/ 0 w 273"/>
                  <a:gd name="T33" fmla="*/ 0 h 52"/>
                  <a:gd name="T34" fmla="*/ 0 w 273"/>
                  <a:gd name="T35" fmla="*/ 1 h 52"/>
                  <a:gd name="T36" fmla="*/ 32 w 273"/>
                  <a:gd name="T37" fmla="*/ 1 h 52"/>
                  <a:gd name="T38" fmla="*/ 60 w 273"/>
                  <a:gd name="T39" fmla="*/ 1 h 52"/>
                  <a:gd name="T40" fmla="*/ 85 w 273"/>
                  <a:gd name="T41" fmla="*/ 4 h 52"/>
                  <a:gd name="T42" fmla="*/ 106 w 273"/>
                  <a:gd name="T43" fmla="*/ 4 h 52"/>
                  <a:gd name="T44" fmla="*/ 126 w 273"/>
                  <a:gd name="T45" fmla="*/ 5 h 52"/>
                  <a:gd name="T46" fmla="*/ 142 w 273"/>
                  <a:gd name="T47" fmla="*/ 7 h 52"/>
                  <a:gd name="T48" fmla="*/ 157 w 273"/>
                  <a:gd name="T49" fmla="*/ 9 h 52"/>
                  <a:gd name="T50" fmla="*/ 170 w 273"/>
                  <a:gd name="T51" fmla="*/ 11 h 52"/>
                  <a:gd name="T52" fmla="*/ 181 w 273"/>
                  <a:gd name="T53" fmla="*/ 15 h 52"/>
                  <a:gd name="T54" fmla="*/ 193 w 273"/>
                  <a:gd name="T55" fmla="*/ 19 h 52"/>
                  <a:gd name="T56" fmla="*/ 204 w 273"/>
                  <a:gd name="T57" fmla="*/ 23 h 52"/>
                  <a:gd name="T58" fmla="*/ 216 w 273"/>
                  <a:gd name="T59" fmla="*/ 27 h 52"/>
                  <a:gd name="T60" fmla="*/ 228 w 273"/>
                  <a:gd name="T61" fmla="*/ 33 h 52"/>
                  <a:gd name="T62" fmla="*/ 241 w 273"/>
                  <a:gd name="T63" fmla="*/ 39 h 52"/>
                  <a:gd name="T64" fmla="*/ 255 w 273"/>
                  <a:gd name="T65" fmla="*/ 45 h 52"/>
                  <a:gd name="T66" fmla="*/ 272 w 273"/>
                  <a:gd name="T67" fmla="*/ 52 h 52"/>
                  <a:gd name="T68" fmla="*/ 273 w 273"/>
                  <a:gd name="T69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52">
                    <a:moveTo>
                      <a:pt x="273" y="51"/>
                    </a:moveTo>
                    <a:lnTo>
                      <a:pt x="256" y="44"/>
                    </a:lnTo>
                    <a:lnTo>
                      <a:pt x="243" y="37"/>
                    </a:lnTo>
                    <a:lnTo>
                      <a:pt x="230" y="31"/>
                    </a:lnTo>
                    <a:lnTo>
                      <a:pt x="217" y="26"/>
                    </a:lnTo>
                    <a:lnTo>
                      <a:pt x="205" y="22"/>
                    </a:lnTo>
                    <a:lnTo>
                      <a:pt x="194" y="18"/>
                    </a:lnTo>
                    <a:lnTo>
                      <a:pt x="181" y="14"/>
                    </a:lnTo>
                    <a:lnTo>
                      <a:pt x="170" y="11"/>
                    </a:lnTo>
                    <a:lnTo>
                      <a:pt x="157" y="8"/>
                    </a:lnTo>
                    <a:lnTo>
                      <a:pt x="142" y="6"/>
                    </a:lnTo>
                    <a:lnTo>
                      <a:pt x="126" y="4"/>
                    </a:lnTo>
                    <a:lnTo>
                      <a:pt x="106" y="2"/>
                    </a:lnTo>
                    <a:lnTo>
                      <a:pt x="85" y="1"/>
                    </a:lnTo>
                    <a:lnTo>
                      <a:pt x="60" y="1"/>
                    </a:lnTo>
                    <a:lnTo>
                      <a:pt x="3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60" y="1"/>
                    </a:lnTo>
                    <a:lnTo>
                      <a:pt x="85" y="4"/>
                    </a:lnTo>
                    <a:lnTo>
                      <a:pt x="106" y="4"/>
                    </a:lnTo>
                    <a:lnTo>
                      <a:pt x="126" y="5"/>
                    </a:lnTo>
                    <a:lnTo>
                      <a:pt x="142" y="7"/>
                    </a:lnTo>
                    <a:lnTo>
                      <a:pt x="157" y="9"/>
                    </a:lnTo>
                    <a:lnTo>
                      <a:pt x="170" y="11"/>
                    </a:lnTo>
                    <a:lnTo>
                      <a:pt x="181" y="15"/>
                    </a:lnTo>
                    <a:lnTo>
                      <a:pt x="193" y="19"/>
                    </a:lnTo>
                    <a:lnTo>
                      <a:pt x="204" y="23"/>
                    </a:lnTo>
                    <a:lnTo>
                      <a:pt x="216" y="27"/>
                    </a:lnTo>
                    <a:lnTo>
                      <a:pt x="228" y="33"/>
                    </a:lnTo>
                    <a:lnTo>
                      <a:pt x="241" y="39"/>
                    </a:lnTo>
                    <a:lnTo>
                      <a:pt x="255" y="45"/>
                    </a:lnTo>
                    <a:lnTo>
                      <a:pt x="272" y="52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8" name="Freeform 306">
                <a:extLst>
                  <a:ext uri="{FF2B5EF4-FFF2-40B4-BE49-F238E27FC236}">
                    <a16:creationId xmlns:a16="http://schemas.microsoft.com/office/drawing/2014/main" id="{3A8F33A2-C2E2-4987-A455-64E77502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038"/>
                <a:ext cx="25" cy="23"/>
              </a:xfrm>
              <a:custGeom>
                <a:avLst/>
                <a:gdLst>
                  <a:gd name="T0" fmla="*/ 0 w 73"/>
                  <a:gd name="T1" fmla="*/ 68 h 68"/>
                  <a:gd name="T2" fmla="*/ 2 w 73"/>
                  <a:gd name="T3" fmla="*/ 68 h 68"/>
                  <a:gd name="T4" fmla="*/ 5 w 73"/>
                  <a:gd name="T5" fmla="*/ 63 h 68"/>
                  <a:gd name="T6" fmla="*/ 11 w 73"/>
                  <a:gd name="T7" fmla="*/ 57 h 68"/>
                  <a:gd name="T8" fmla="*/ 18 w 73"/>
                  <a:gd name="T9" fmla="*/ 54 h 68"/>
                  <a:gd name="T10" fmla="*/ 27 w 73"/>
                  <a:gd name="T11" fmla="*/ 50 h 68"/>
                  <a:gd name="T12" fmla="*/ 35 w 73"/>
                  <a:gd name="T13" fmla="*/ 47 h 68"/>
                  <a:gd name="T14" fmla="*/ 44 w 73"/>
                  <a:gd name="T15" fmla="*/ 45 h 68"/>
                  <a:gd name="T16" fmla="*/ 51 w 73"/>
                  <a:gd name="T17" fmla="*/ 42 h 68"/>
                  <a:gd name="T18" fmla="*/ 60 w 73"/>
                  <a:gd name="T19" fmla="*/ 40 h 68"/>
                  <a:gd name="T20" fmla="*/ 66 w 73"/>
                  <a:gd name="T21" fmla="*/ 38 h 68"/>
                  <a:gd name="T22" fmla="*/ 70 w 73"/>
                  <a:gd name="T23" fmla="*/ 36 h 68"/>
                  <a:gd name="T24" fmla="*/ 73 w 73"/>
                  <a:gd name="T25" fmla="*/ 31 h 68"/>
                  <a:gd name="T26" fmla="*/ 69 w 73"/>
                  <a:gd name="T27" fmla="*/ 27 h 68"/>
                  <a:gd name="T28" fmla="*/ 65 w 73"/>
                  <a:gd name="T29" fmla="*/ 22 h 68"/>
                  <a:gd name="T30" fmla="*/ 56 w 73"/>
                  <a:gd name="T31" fmla="*/ 17 h 68"/>
                  <a:gd name="T32" fmla="*/ 41 w 73"/>
                  <a:gd name="T33" fmla="*/ 9 h 68"/>
                  <a:gd name="T34" fmla="*/ 22 w 73"/>
                  <a:gd name="T35" fmla="*/ 0 h 68"/>
                  <a:gd name="T36" fmla="*/ 21 w 73"/>
                  <a:gd name="T37" fmla="*/ 1 h 68"/>
                  <a:gd name="T38" fmla="*/ 40 w 73"/>
                  <a:gd name="T39" fmla="*/ 10 h 68"/>
                  <a:gd name="T40" fmla="*/ 55 w 73"/>
                  <a:gd name="T41" fmla="*/ 17 h 68"/>
                  <a:gd name="T42" fmla="*/ 64 w 73"/>
                  <a:gd name="T43" fmla="*/ 23 h 68"/>
                  <a:gd name="T44" fmla="*/ 69 w 73"/>
                  <a:gd name="T45" fmla="*/ 28 h 68"/>
                  <a:gd name="T46" fmla="*/ 70 w 73"/>
                  <a:gd name="T47" fmla="*/ 31 h 68"/>
                  <a:gd name="T48" fmla="*/ 69 w 73"/>
                  <a:gd name="T49" fmla="*/ 34 h 68"/>
                  <a:gd name="T50" fmla="*/ 65 w 73"/>
                  <a:gd name="T51" fmla="*/ 36 h 68"/>
                  <a:gd name="T52" fmla="*/ 58 w 73"/>
                  <a:gd name="T53" fmla="*/ 39 h 68"/>
                  <a:gd name="T54" fmla="*/ 51 w 73"/>
                  <a:gd name="T55" fmla="*/ 41 h 68"/>
                  <a:gd name="T56" fmla="*/ 44 w 73"/>
                  <a:gd name="T57" fmla="*/ 43 h 68"/>
                  <a:gd name="T58" fmla="*/ 35 w 73"/>
                  <a:gd name="T59" fmla="*/ 46 h 68"/>
                  <a:gd name="T60" fmla="*/ 25 w 73"/>
                  <a:gd name="T61" fmla="*/ 49 h 68"/>
                  <a:gd name="T62" fmla="*/ 16 w 73"/>
                  <a:gd name="T63" fmla="*/ 52 h 68"/>
                  <a:gd name="T64" fmla="*/ 10 w 73"/>
                  <a:gd name="T65" fmla="*/ 56 h 68"/>
                  <a:gd name="T66" fmla="*/ 3 w 73"/>
                  <a:gd name="T67" fmla="*/ 61 h 68"/>
                  <a:gd name="T68" fmla="*/ 0 w 73"/>
                  <a:gd name="T69" fmla="*/ 68 h 68"/>
                  <a:gd name="T70" fmla="*/ 2 w 73"/>
                  <a:gd name="T71" fmla="*/ 68 h 68"/>
                  <a:gd name="T72" fmla="*/ 0 w 73"/>
                  <a:gd name="T7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8">
                    <a:moveTo>
                      <a:pt x="0" y="68"/>
                    </a:moveTo>
                    <a:lnTo>
                      <a:pt x="2" y="68"/>
                    </a:lnTo>
                    <a:lnTo>
                      <a:pt x="5" y="63"/>
                    </a:lnTo>
                    <a:lnTo>
                      <a:pt x="11" y="57"/>
                    </a:lnTo>
                    <a:lnTo>
                      <a:pt x="18" y="54"/>
                    </a:lnTo>
                    <a:lnTo>
                      <a:pt x="27" y="50"/>
                    </a:lnTo>
                    <a:lnTo>
                      <a:pt x="35" y="47"/>
                    </a:lnTo>
                    <a:lnTo>
                      <a:pt x="44" y="45"/>
                    </a:lnTo>
                    <a:lnTo>
                      <a:pt x="51" y="42"/>
                    </a:lnTo>
                    <a:lnTo>
                      <a:pt x="60" y="40"/>
                    </a:lnTo>
                    <a:lnTo>
                      <a:pt x="66" y="38"/>
                    </a:lnTo>
                    <a:lnTo>
                      <a:pt x="70" y="36"/>
                    </a:lnTo>
                    <a:lnTo>
                      <a:pt x="73" y="31"/>
                    </a:lnTo>
                    <a:lnTo>
                      <a:pt x="69" y="27"/>
                    </a:lnTo>
                    <a:lnTo>
                      <a:pt x="65" y="22"/>
                    </a:lnTo>
                    <a:lnTo>
                      <a:pt x="56" y="17"/>
                    </a:lnTo>
                    <a:lnTo>
                      <a:pt x="41" y="9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40" y="10"/>
                    </a:lnTo>
                    <a:lnTo>
                      <a:pt x="55" y="17"/>
                    </a:lnTo>
                    <a:lnTo>
                      <a:pt x="64" y="23"/>
                    </a:lnTo>
                    <a:lnTo>
                      <a:pt x="69" y="28"/>
                    </a:lnTo>
                    <a:lnTo>
                      <a:pt x="70" y="31"/>
                    </a:lnTo>
                    <a:lnTo>
                      <a:pt x="69" y="34"/>
                    </a:lnTo>
                    <a:lnTo>
                      <a:pt x="65" y="36"/>
                    </a:lnTo>
                    <a:lnTo>
                      <a:pt x="58" y="39"/>
                    </a:lnTo>
                    <a:lnTo>
                      <a:pt x="51" y="41"/>
                    </a:lnTo>
                    <a:lnTo>
                      <a:pt x="44" y="43"/>
                    </a:lnTo>
                    <a:lnTo>
                      <a:pt x="35" y="46"/>
                    </a:lnTo>
                    <a:lnTo>
                      <a:pt x="25" y="49"/>
                    </a:lnTo>
                    <a:lnTo>
                      <a:pt x="16" y="52"/>
                    </a:lnTo>
                    <a:lnTo>
                      <a:pt x="10" y="56"/>
                    </a:lnTo>
                    <a:lnTo>
                      <a:pt x="3" y="61"/>
                    </a:lnTo>
                    <a:lnTo>
                      <a:pt x="0" y="68"/>
                    </a:lnTo>
                    <a:lnTo>
                      <a:pt x="2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9" name="Freeform 307">
                <a:extLst>
                  <a:ext uri="{FF2B5EF4-FFF2-40B4-BE49-F238E27FC236}">
                    <a16:creationId xmlns:a16="http://schemas.microsoft.com/office/drawing/2014/main" id="{B2C99A21-7CB5-4DB8-8A0C-353F34D9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33"/>
                <a:ext cx="84" cy="28"/>
              </a:xfrm>
              <a:custGeom>
                <a:avLst/>
                <a:gdLst>
                  <a:gd name="T0" fmla="*/ 0 w 250"/>
                  <a:gd name="T1" fmla="*/ 1 h 84"/>
                  <a:gd name="T2" fmla="*/ 22 w 250"/>
                  <a:gd name="T3" fmla="*/ 2 h 84"/>
                  <a:gd name="T4" fmla="*/ 44 w 250"/>
                  <a:gd name="T5" fmla="*/ 2 h 84"/>
                  <a:gd name="T6" fmla="*/ 66 w 250"/>
                  <a:gd name="T7" fmla="*/ 4 h 84"/>
                  <a:gd name="T8" fmla="*/ 86 w 250"/>
                  <a:gd name="T9" fmla="*/ 6 h 84"/>
                  <a:gd name="T10" fmla="*/ 106 w 250"/>
                  <a:gd name="T11" fmla="*/ 8 h 84"/>
                  <a:gd name="T12" fmla="*/ 126 w 250"/>
                  <a:gd name="T13" fmla="*/ 10 h 84"/>
                  <a:gd name="T14" fmla="*/ 143 w 250"/>
                  <a:gd name="T15" fmla="*/ 12 h 84"/>
                  <a:gd name="T16" fmla="*/ 161 w 250"/>
                  <a:gd name="T17" fmla="*/ 17 h 84"/>
                  <a:gd name="T18" fmla="*/ 176 w 250"/>
                  <a:gd name="T19" fmla="*/ 21 h 84"/>
                  <a:gd name="T20" fmla="*/ 191 w 250"/>
                  <a:gd name="T21" fmla="*/ 27 h 84"/>
                  <a:gd name="T22" fmla="*/ 205 w 250"/>
                  <a:gd name="T23" fmla="*/ 34 h 84"/>
                  <a:gd name="T24" fmla="*/ 216 w 250"/>
                  <a:gd name="T25" fmla="*/ 42 h 84"/>
                  <a:gd name="T26" fmla="*/ 228 w 250"/>
                  <a:gd name="T27" fmla="*/ 50 h 84"/>
                  <a:gd name="T28" fmla="*/ 235 w 250"/>
                  <a:gd name="T29" fmla="*/ 61 h 84"/>
                  <a:gd name="T30" fmla="*/ 242 w 250"/>
                  <a:gd name="T31" fmla="*/ 72 h 84"/>
                  <a:gd name="T32" fmla="*/ 249 w 250"/>
                  <a:gd name="T33" fmla="*/ 84 h 84"/>
                  <a:gd name="T34" fmla="*/ 250 w 250"/>
                  <a:gd name="T35" fmla="*/ 84 h 84"/>
                  <a:gd name="T36" fmla="*/ 244 w 250"/>
                  <a:gd name="T37" fmla="*/ 71 h 84"/>
                  <a:gd name="T38" fmla="*/ 237 w 250"/>
                  <a:gd name="T39" fmla="*/ 59 h 84"/>
                  <a:gd name="T40" fmla="*/ 229 w 250"/>
                  <a:gd name="T41" fmla="*/ 48 h 84"/>
                  <a:gd name="T42" fmla="*/ 219 w 250"/>
                  <a:gd name="T43" fmla="*/ 40 h 84"/>
                  <a:gd name="T44" fmla="*/ 206 w 250"/>
                  <a:gd name="T45" fmla="*/ 33 h 84"/>
                  <a:gd name="T46" fmla="*/ 193 w 250"/>
                  <a:gd name="T47" fmla="*/ 26 h 84"/>
                  <a:gd name="T48" fmla="*/ 178 w 250"/>
                  <a:gd name="T49" fmla="*/ 20 h 84"/>
                  <a:gd name="T50" fmla="*/ 161 w 250"/>
                  <a:gd name="T51" fmla="*/ 15 h 84"/>
                  <a:gd name="T52" fmla="*/ 143 w 250"/>
                  <a:gd name="T53" fmla="*/ 11 h 84"/>
                  <a:gd name="T54" fmla="*/ 126 w 250"/>
                  <a:gd name="T55" fmla="*/ 9 h 84"/>
                  <a:gd name="T56" fmla="*/ 106 w 250"/>
                  <a:gd name="T57" fmla="*/ 6 h 84"/>
                  <a:gd name="T58" fmla="*/ 86 w 250"/>
                  <a:gd name="T59" fmla="*/ 4 h 84"/>
                  <a:gd name="T60" fmla="*/ 66 w 250"/>
                  <a:gd name="T61" fmla="*/ 2 h 84"/>
                  <a:gd name="T62" fmla="*/ 44 w 250"/>
                  <a:gd name="T63" fmla="*/ 1 h 84"/>
                  <a:gd name="T64" fmla="*/ 22 w 250"/>
                  <a:gd name="T65" fmla="*/ 0 h 84"/>
                  <a:gd name="T66" fmla="*/ 0 w 250"/>
                  <a:gd name="T67" fmla="*/ 0 h 84"/>
                  <a:gd name="T68" fmla="*/ 0 w 250"/>
                  <a:gd name="T6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84">
                    <a:moveTo>
                      <a:pt x="0" y="1"/>
                    </a:moveTo>
                    <a:lnTo>
                      <a:pt x="22" y="2"/>
                    </a:lnTo>
                    <a:lnTo>
                      <a:pt x="44" y="2"/>
                    </a:lnTo>
                    <a:lnTo>
                      <a:pt x="66" y="4"/>
                    </a:lnTo>
                    <a:lnTo>
                      <a:pt x="86" y="6"/>
                    </a:lnTo>
                    <a:lnTo>
                      <a:pt x="106" y="8"/>
                    </a:lnTo>
                    <a:lnTo>
                      <a:pt x="126" y="10"/>
                    </a:lnTo>
                    <a:lnTo>
                      <a:pt x="143" y="12"/>
                    </a:lnTo>
                    <a:lnTo>
                      <a:pt x="161" y="17"/>
                    </a:lnTo>
                    <a:lnTo>
                      <a:pt x="176" y="21"/>
                    </a:lnTo>
                    <a:lnTo>
                      <a:pt x="191" y="27"/>
                    </a:lnTo>
                    <a:lnTo>
                      <a:pt x="205" y="34"/>
                    </a:lnTo>
                    <a:lnTo>
                      <a:pt x="216" y="42"/>
                    </a:lnTo>
                    <a:lnTo>
                      <a:pt x="228" y="50"/>
                    </a:lnTo>
                    <a:lnTo>
                      <a:pt x="235" y="61"/>
                    </a:lnTo>
                    <a:lnTo>
                      <a:pt x="242" y="72"/>
                    </a:lnTo>
                    <a:lnTo>
                      <a:pt x="249" y="84"/>
                    </a:lnTo>
                    <a:lnTo>
                      <a:pt x="250" y="84"/>
                    </a:lnTo>
                    <a:lnTo>
                      <a:pt x="244" y="71"/>
                    </a:lnTo>
                    <a:lnTo>
                      <a:pt x="237" y="59"/>
                    </a:lnTo>
                    <a:lnTo>
                      <a:pt x="229" y="48"/>
                    </a:lnTo>
                    <a:lnTo>
                      <a:pt x="219" y="40"/>
                    </a:lnTo>
                    <a:lnTo>
                      <a:pt x="206" y="33"/>
                    </a:lnTo>
                    <a:lnTo>
                      <a:pt x="193" y="26"/>
                    </a:lnTo>
                    <a:lnTo>
                      <a:pt x="178" y="20"/>
                    </a:lnTo>
                    <a:lnTo>
                      <a:pt x="161" y="15"/>
                    </a:lnTo>
                    <a:lnTo>
                      <a:pt x="143" y="11"/>
                    </a:lnTo>
                    <a:lnTo>
                      <a:pt x="126" y="9"/>
                    </a:lnTo>
                    <a:lnTo>
                      <a:pt x="106" y="6"/>
                    </a:lnTo>
                    <a:lnTo>
                      <a:pt x="86" y="4"/>
                    </a:lnTo>
                    <a:lnTo>
                      <a:pt x="66" y="2"/>
                    </a:lnTo>
                    <a:lnTo>
                      <a:pt x="44" y="1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0" name="Freeform 308">
                <a:extLst>
                  <a:ext uri="{FF2B5EF4-FFF2-40B4-BE49-F238E27FC236}">
                    <a16:creationId xmlns:a16="http://schemas.microsoft.com/office/drawing/2014/main" id="{2FBC085C-014F-41A7-9430-F23E78B9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33"/>
                <a:ext cx="122" cy="44"/>
              </a:xfrm>
              <a:custGeom>
                <a:avLst/>
                <a:gdLst>
                  <a:gd name="T0" fmla="*/ 0 w 364"/>
                  <a:gd name="T1" fmla="*/ 133 h 133"/>
                  <a:gd name="T2" fmla="*/ 18 w 364"/>
                  <a:gd name="T3" fmla="*/ 128 h 133"/>
                  <a:gd name="T4" fmla="*/ 34 w 364"/>
                  <a:gd name="T5" fmla="*/ 122 h 133"/>
                  <a:gd name="T6" fmla="*/ 51 w 364"/>
                  <a:gd name="T7" fmla="*/ 113 h 133"/>
                  <a:gd name="T8" fmla="*/ 70 w 364"/>
                  <a:gd name="T9" fmla="*/ 103 h 133"/>
                  <a:gd name="T10" fmla="*/ 88 w 364"/>
                  <a:gd name="T11" fmla="*/ 92 h 133"/>
                  <a:gd name="T12" fmla="*/ 107 w 364"/>
                  <a:gd name="T13" fmla="*/ 81 h 133"/>
                  <a:gd name="T14" fmla="*/ 126 w 364"/>
                  <a:gd name="T15" fmla="*/ 70 h 133"/>
                  <a:gd name="T16" fmla="*/ 148 w 364"/>
                  <a:gd name="T17" fmla="*/ 58 h 133"/>
                  <a:gd name="T18" fmla="*/ 169 w 364"/>
                  <a:gd name="T19" fmla="*/ 47 h 133"/>
                  <a:gd name="T20" fmla="*/ 192 w 364"/>
                  <a:gd name="T21" fmla="*/ 35 h 133"/>
                  <a:gd name="T22" fmla="*/ 217 w 364"/>
                  <a:gd name="T23" fmla="*/ 26 h 133"/>
                  <a:gd name="T24" fmla="*/ 243 w 364"/>
                  <a:gd name="T25" fmla="*/ 17 h 133"/>
                  <a:gd name="T26" fmla="*/ 270 w 364"/>
                  <a:gd name="T27" fmla="*/ 10 h 133"/>
                  <a:gd name="T28" fmla="*/ 299 w 364"/>
                  <a:gd name="T29" fmla="*/ 4 h 133"/>
                  <a:gd name="T30" fmla="*/ 330 w 364"/>
                  <a:gd name="T31" fmla="*/ 1 h 133"/>
                  <a:gd name="T32" fmla="*/ 364 w 364"/>
                  <a:gd name="T33" fmla="*/ 1 h 133"/>
                  <a:gd name="T34" fmla="*/ 364 w 364"/>
                  <a:gd name="T35" fmla="*/ 0 h 133"/>
                  <a:gd name="T36" fmla="*/ 330 w 364"/>
                  <a:gd name="T37" fmla="*/ 0 h 133"/>
                  <a:gd name="T38" fmla="*/ 299 w 364"/>
                  <a:gd name="T39" fmla="*/ 3 h 133"/>
                  <a:gd name="T40" fmla="*/ 270 w 364"/>
                  <a:gd name="T41" fmla="*/ 8 h 133"/>
                  <a:gd name="T42" fmla="*/ 243 w 364"/>
                  <a:gd name="T43" fmla="*/ 16 h 133"/>
                  <a:gd name="T44" fmla="*/ 215 w 364"/>
                  <a:gd name="T45" fmla="*/ 25 h 133"/>
                  <a:gd name="T46" fmla="*/ 191 w 364"/>
                  <a:gd name="T47" fmla="*/ 34 h 133"/>
                  <a:gd name="T48" fmla="*/ 168 w 364"/>
                  <a:gd name="T49" fmla="*/ 45 h 133"/>
                  <a:gd name="T50" fmla="*/ 147 w 364"/>
                  <a:gd name="T51" fmla="*/ 57 h 133"/>
                  <a:gd name="T52" fmla="*/ 125 w 364"/>
                  <a:gd name="T53" fmla="*/ 68 h 133"/>
                  <a:gd name="T54" fmla="*/ 105 w 364"/>
                  <a:gd name="T55" fmla="*/ 80 h 133"/>
                  <a:gd name="T56" fmla="*/ 86 w 364"/>
                  <a:gd name="T57" fmla="*/ 91 h 133"/>
                  <a:gd name="T58" fmla="*/ 69 w 364"/>
                  <a:gd name="T59" fmla="*/ 102 h 133"/>
                  <a:gd name="T60" fmla="*/ 51 w 364"/>
                  <a:gd name="T61" fmla="*/ 112 h 133"/>
                  <a:gd name="T62" fmla="*/ 33 w 364"/>
                  <a:gd name="T63" fmla="*/ 121 h 133"/>
                  <a:gd name="T64" fmla="*/ 16 w 364"/>
                  <a:gd name="T65" fmla="*/ 128 h 133"/>
                  <a:gd name="T66" fmla="*/ 0 w 364"/>
                  <a:gd name="T67" fmla="*/ 132 h 133"/>
                  <a:gd name="T68" fmla="*/ 0 w 364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33">
                    <a:moveTo>
                      <a:pt x="0" y="133"/>
                    </a:moveTo>
                    <a:lnTo>
                      <a:pt x="18" y="128"/>
                    </a:lnTo>
                    <a:lnTo>
                      <a:pt x="34" y="122"/>
                    </a:lnTo>
                    <a:lnTo>
                      <a:pt x="51" y="113"/>
                    </a:lnTo>
                    <a:lnTo>
                      <a:pt x="70" y="103"/>
                    </a:lnTo>
                    <a:lnTo>
                      <a:pt x="88" y="92"/>
                    </a:lnTo>
                    <a:lnTo>
                      <a:pt x="107" y="81"/>
                    </a:lnTo>
                    <a:lnTo>
                      <a:pt x="126" y="70"/>
                    </a:lnTo>
                    <a:lnTo>
                      <a:pt x="148" y="58"/>
                    </a:lnTo>
                    <a:lnTo>
                      <a:pt x="169" y="47"/>
                    </a:lnTo>
                    <a:lnTo>
                      <a:pt x="192" y="35"/>
                    </a:lnTo>
                    <a:lnTo>
                      <a:pt x="217" y="26"/>
                    </a:lnTo>
                    <a:lnTo>
                      <a:pt x="243" y="17"/>
                    </a:lnTo>
                    <a:lnTo>
                      <a:pt x="270" y="10"/>
                    </a:lnTo>
                    <a:lnTo>
                      <a:pt x="299" y="4"/>
                    </a:lnTo>
                    <a:lnTo>
                      <a:pt x="330" y="1"/>
                    </a:lnTo>
                    <a:lnTo>
                      <a:pt x="364" y="1"/>
                    </a:lnTo>
                    <a:lnTo>
                      <a:pt x="364" y="0"/>
                    </a:lnTo>
                    <a:lnTo>
                      <a:pt x="330" y="0"/>
                    </a:lnTo>
                    <a:lnTo>
                      <a:pt x="299" y="3"/>
                    </a:lnTo>
                    <a:lnTo>
                      <a:pt x="270" y="8"/>
                    </a:lnTo>
                    <a:lnTo>
                      <a:pt x="243" y="16"/>
                    </a:lnTo>
                    <a:lnTo>
                      <a:pt x="215" y="25"/>
                    </a:lnTo>
                    <a:lnTo>
                      <a:pt x="191" y="34"/>
                    </a:lnTo>
                    <a:lnTo>
                      <a:pt x="168" y="45"/>
                    </a:lnTo>
                    <a:lnTo>
                      <a:pt x="147" y="57"/>
                    </a:lnTo>
                    <a:lnTo>
                      <a:pt x="125" y="68"/>
                    </a:lnTo>
                    <a:lnTo>
                      <a:pt x="105" y="80"/>
                    </a:lnTo>
                    <a:lnTo>
                      <a:pt x="86" y="91"/>
                    </a:lnTo>
                    <a:lnTo>
                      <a:pt x="69" y="102"/>
                    </a:lnTo>
                    <a:lnTo>
                      <a:pt x="51" y="112"/>
                    </a:lnTo>
                    <a:lnTo>
                      <a:pt x="33" y="121"/>
                    </a:lnTo>
                    <a:lnTo>
                      <a:pt x="16" y="128"/>
                    </a:lnTo>
                    <a:lnTo>
                      <a:pt x="0" y="132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1" name="Freeform 309">
                <a:extLst>
                  <a:ext uri="{FF2B5EF4-FFF2-40B4-BE49-F238E27FC236}">
                    <a16:creationId xmlns:a16="http://schemas.microsoft.com/office/drawing/2014/main" id="{CF836E8F-CA7F-40F1-8A18-41812617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988"/>
                <a:ext cx="319" cy="127"/>
              </a:xfrm>
              <a:custGeom>
                <a:avLst/>
                <a:gdLst>
                  <a:gd name="T0" fmla="*/ 475 w 959"/>
                  <a:gd name="T1" fmla="*/ 51 h 380"/>
                  <a:gd name="T2" fmla="*/ 382 w 959"/>
                  <a:gd name="T3" fmla="*/ 63 h 380"/>
                  <a:gd name="T4" fmla="*/ 284 w 959"/>
                  <a:gd name="T5" fmla="*/ 88 h 380"/>
                  <a:gd name="T6" fmla="*/ 195 w 959"/>
                  <a:gd name="T7" fmla="*/ 127 h 380"/>
                  <a:gd name="T8" fmla="*/ 122 w 959"/>
                  <a:gd name="T9" fmla="*/ 183 h 380"/>
                  <a:gd name="T10" fmla="*/ 86 w 959"/>
                  <a:gd name="T11" fmla="*/ 237 h 380"/>
                  <a:gd name="T12" fmla="*/ 76 w 959"/>
                  <a:gd name="T13" fmla="*/ 250 h 380"/>
                  <a:gd name="T14" fmla="*/ 66 w 959"/>
                  <a:gd name="T15" fmla="*/ 259 h 380"/>
                  <a:gd name="T16" fmla="*/ 47 w 959"/>
                  <a:gd name="T17" fmla="*/ 288 h 380"/>
                  <a:gd name="T18" fmla="*/ 34 w 959"/>
                  <a:gd name="T19" fmla="*/ 321 h 380"/>
                  <a:gd name="T20" fmla="*/ 34 w 959"/>
                  <a:gd name="T21" fmla="*/ 366 h 380"/>
                  <a:gd name="T22" fmla="*/ 37 w 959"/>
                  <a:gd name="T23" fmla="*/ 380 h 380"/>
                  <a:gd name="T24" fmla="*/ 32 w 959"/>
                  <a:gd name="T25" fmla="*/ 378 h 380"/>
                  <a:gd name="T26" fmla="*/ 25 w 959"/>
                  <a:gd name="T27" fmla="*/ 372 h 380"/>
                  <a:gd name="T28" fmla="*/ 14 w 959"/>
                  <a:gd name="T29" fmla="*/ 358 h 380"/>
                  <a:gd name="T30" fmla="*/ 3 w 959"/>
                  <a:gd name="T31" fmla="*/ 328 h 380"/>
                  <a:gd name="T32" fmla="*/ 1 w 959"/>
                  <a:gd name="T33" fmla="*/ 290 h 380"/>
                  <a:gd name="T34" fmla="*/ 11 w 959"/>
                  <a:gd name="T35" fmla="*/ 243 h 380"/>
                  <a:gd name="T36" fmla="*/ 38 w 959"/>
                  <a:gd name="T37" fmla="*/ 195 h 380"/>
                  <a:gd name="T38" fmla="*/ 78 w 959"/>
                  <a:gd name="T39" fmla="*/ 153 h 380"/>
                  <a:gd name="T40" fmla="*/ 130 w 959"/>
                  <a:gd name="T41" fmla="*/ 118 h 380"/>
                  <a:gd name="T42" fmla="*/ 189 w 959"/>
                  <a:gd name="T43" fmla="*/ 87 h 380"/>
                  <a:gd name="T44" fmla="*/ 252 w 959"/>
                  <a:gd name="T45" fmla="*/ 61 h 380"/>
                  <a:gd name="T46" fmla="*/ 316 w 959"/>
                  <a:gd name="T47" fmla="*/ 41 h 380"/>
                  <a:gd name="T48" fmla="*/ 379 w 959"/>
                  <a:gd name="T49" fmla="*/ 25 h 380"/>
                  <a:gd name="T50" fmla="*/ 437 w 959"/>
                  <a:gd name="T51" fmla="*/ 14 h 380"/>
                  <a:gd name="T52" fmla="*/ 487 w 959"/>
                  <a:gd name="T53" fmla="*/ 6 h 380"/>
                  <a:gd name="T54" fmla="*/ 528 w 959"/>
                  <a:gd name="T55" fmla="*/ 3 h 380"/>
                  <a:gd name="T56" fmla="*/ 522 w 959"/>
                  <a:gd name="T57" fmla="*/ 0 h 380"/>
                  <a:gd name="T58" fmla="*/ 528 w 959"/>
                  <a:gd name="T59" fmla="*/ 0 h 380"/>
                  <a:gd name="T60" fmla="*/ 562 w 959"/>
                  <a:gd name="T61" fmla="*/ 6 h 380"/>
                  <a:gd name="T62" fmla="*/ 617 w 959"/>
                  <a:gd name="T63" fmla="*/ 17 h 380"/>
                  <a:gd name="T64" fmla="*/ 686 w 959"/>
                  <a:gd name="T65" fmla="*/ 32 h 380"/>
                  <a:gd name="T66" fmla="*/ 760 w 959"/>
                  <a:gd name="T67" fmla="*/ 51 h 380"/>
                  <a:gd name="T68" fmla="*/ 832 w 959"/>
                  <a:gd name="T69" fmla="*/ 74 h 380"/>
                  <a:gd name="T70" fmla="*/ 894 w 959"/>
                  <a:gd name="T71" fmla="*/ 98 h 380"/>
                  <a:gd name="T72" fmla="*/ 939 w 959"/>
                  <a:gd name="T73" fmla="*/ 124 h 380"/>
                  <a:gd name="T74" fmla="*/ 959 w 959"/>
                  <a:gd name="T75" fmla="*/ 151 h 380"/>
                  <a:gd name="T76" fmla="*/ 947 w 959"/>
                  <a:gd name="T77" fmla="*/ 178 h 380"/>
                  <a:gd name="T78" fmla="*/ 912 w 959"/>
                  <a:gd name="T79" fmla="*/ 153 h 380"/>
                  <a:gd name="T80" fmla="*/ 828 w 959"/>
                  <a:gd name="T81" fmla="*/ 121 h 380"/>
                  <a:gd name="T82" fmla="*/ 723 w 959"/>
                  <a:gd name="T83" fmla="*/ 90 h 380"/>
                  <a:gd name="T84" fmla="*/ 621 w 959"/>
                  <a:gd name="T85" fmla="*/ 65 h 380"/>
                  <a:gd name="T86" fmla="*/ 543 w 959"/>
                  <a:gd name="T87" fmla="*/ 5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9" h="380">
                    <a:moveTo>
                      <a:pt x="528" y="49"/>
                    </a:moveTo>
                    <a:lnTo>
                      <a:pt x="502" y="50"/>
                    </a:lnTo>
                    <a:lnTo>
                      <a:pt x="475" y="51"/>
                    </a:lnTo>
                    <a:lnTo>
                      <a:pt x="446" y="54"/>
                    </a:lnTo>
                    <a:lnTo>
                      <a:pt x="413" y="59"/>
                    </a:lnTo>
                    <a:lnTo>
                      <a:pt x="382" y="63"/>
                    </a:lnTo>
                    <a:lnTo>
                      <a:pt x="349" y="70"/>
                    </a:lnTo>
                    <a:lnTo>
                      <a:pt x="317" y="79"/>
                    </a:lnTo>
                    <a:lnTo>
                      <a:pt x="284" y="88"/>
                    </a:lnTo>
                    <a:lnTo>
                      <a:pt x="253" y="99"/>
                    </a:lnTo>
                    <a:lnTo>
                      <a:pt x="223" y="113"/>
                    </a:lnTo>
                    <a:lnTo>
                      <a:pt x="195" y="127"/>
                    </a:lnTo>
                    <a:lnTo>
                      <a:pt x="167" y="144"/>
                    </a:lnTo>
                    <a:lnTo>
                      <a:pt x="143" y="163"/>
                    </a:lnTo>
                    <a:lnTo>
                      <a:pt x="122" y="183"/>
                    </a:lnTo>
                    <a:lnTo>
                      <a:pt x="103" y="206"/>
                    </a:lnTo>
                    <a:lnTo>
                      <a:pt x="89" y="231"/>
                    </a:lnTo>
                    <a:lnTo>
                      <a:pt x="86" y="237"/>
                    </a:lnTo>
                    <a:lnTo>
                      <a:pt x="81" y="242"/>
                    </a:lnTo>
                    <a:lnTo>
                      <a:pt x="79" y="245"/>
                    </a:lnTo>
                    <a:lnTo>
                      <a:pt x="76" y="250"/>
                    </a:lnTo>
                    <a:lnTo>
                      <a:pt x="72" y="252"/>
                    </a:lnTo>
                    <a:lnTo>
                      <a:pt x="69" y="255"/>
                    </a:lnTo>
                    <a:lnTo>
                      <a:pt x="66" y="259"/>
                    </a:lnTo>
                    <a:lnTo>
                      <a:pt x="62" y="263"/>
                    </a:lnTo>
                    <a:lnTo>
                      <a:pt x="54" y="277"/>
                    </a:lnTo>
                    <a:lnTo>
                      <a:pt x="47" y="288"/>
                    </a:lnTo>
                    <a:lnTo>
                      <a:pt x="41" y="299"/>
                    </a:lnTo>
                    <a:lnTo>
                      <a:pt x="38" y="310"/>
                    </a:lnTo>
                    <a:lnTo>
                      <a:pt x="34" y="321"/>
                    </a:lnTo>
                    <a:lnTo>
                      <a:pt x="32" y="335"/>
                    </a:lnTo>
                    <a:lnTo>
                      <a:pt x="32" y="349"/>
                    </a:lnTo>
                    <a:lnTo>
                      <a:pt x="34" y="366"/>
                    </a:lnTo>
                    <a:lnTo>
                      <a:pt x="35" y="375"/>
                    </a:lnTo>
                    <a:lnTo>
                      <a:pt x="37" y="379"/>
                    </a:lnTo>
                    <a:lnTo>
                      <a:pt x="37" y="380"/>
                    </a:lnTo>
                    <a:lnTo>
                      <a:pt x="35" y="379"/>
                    </a:lnTo>
                    <a:lnTo>
                      <a:pt x="34" y="379"/>
                    </a:lnTo>
                    <a:lnTo>
                      <a:pt x="32" y="378"/>
                    </a:lnTo>
                    <a:lnTo>
                      <a:pt x="30" y="376"/>
                    </a:lnTo>
                    <a:lnTo>
                      <a:pt x="29" y="374"/>
                    </a:lnTo>
                    <a:lnTo>
                      <a:pt x="25" y="372"/>
                    </a:lnTo>
                    <a:lnTo>
                      <a:pt x="21" y="369"/>
                    </a:lnTo>
                    <a:lnTo>
                      <a:pt x="17" y="364"/>
                    </a:lnTo>
                    <a:lnTo>
                      <a:pt x="14" y="358"/>
                    </a:lnTo>
                    <a:lnTo>
                      <a:pt x="9" y="349"/>
                    </a:lnTo>
                    <a:lnTo>
                      <a:pt x="5" y="339"/>
                    </a:lnTo>
                    <a:lnTo>
                      <a:pt x="3" y="328"/>
                    </a:lnTo>
                    <a:lnTo>
                      <a:pt x="1" y="317"/>
                    </a:lnTo>
                    <a:lnTo>
                      <a:pt x="0" y="302"/>
                    </a:lnTo>
                    <a:lnTo>
                      <a:pt x="1" y="290"/>
                    </a:lnTo>
                    <a:lnTo>
                      <a:pt x="3" y="275"/>
                    </a:lnTo>
                    <a:lnTo>
                      <a:pt x="5" y="261"/>
                    </a:lnTo>
                    <a:lnTo>
                      <a:pt x="11" y="243"/>
                    </a:lnTo>
                    <a:lnTo>
                      <a:pt x="17" y="226"/>
                    </a:lnTo>
                    <a:lnTo>
                      <a:pt x="28" y="210"/>
                    </a:lnTo>
                    <a:lnTo>
                      <a:pt x="38" y="195"/>
                    </a:lnTo>
                    <a:lnTo>
                      <a:pt x="49" y="180"/>
                    </a:lnTo>
                    <a:lnTo>
                      <a:pt x="63" y="167"/>
                    </a:lnTo>
                    <a:lnTo>
                      <a:pt x="78" y="153"/>
                    </a:lnTo>
                    <a:lnTo>
                      <a:pt x="94" y="141"/>
                    </a:lnTo>
                    <a:lnTo>
                      <a:pt x="112" y="129"/>
                    </a:lnTo>
                    <a:lnTo>
                      <a:pt x="130" y="118"/>
                    </a:lnTo>
                    <a:lnTo>
                      <a:pt x="149" y="107"/>
                    </a:lnTo>
                    <a:lnTo>
                      <a:pt x="168" y="97"/>
                    </a:lnTo>
                    <a:lnTo>
                      <a:pt x="189" y="87"/>
                    </a:lnTo>
                    <a:lnTo>
                      <a:pt x="209" y="78"/>
                    </a:lnTo>
                    <a:lnTo>
                      <a:pt x="231" y="70"/>
                    </a:lnTo>
                    <a:lnTo>
                      <a:pt x="252" y="61"/>
                    </a:lnTo>
                    <a:lnTo>
                      <a:pt x="273" y="54"/>
                    </a:lnTo>
                    <a:lnTo>
                      <a:pt x="294" y="48"/>
                    </a:lnTo>
                    <a:lnTo>
                      <a:pt x="316" y="41"/>
                    </a:lnTo>
                    <a:lnTo>
                      <a:pt x="338" y="35"/>
                    </a:lnTo>
                    <a:lnTo>
                      <a:pt x="358" y="31"/>
                    </a:lnTo>
                    <a:lnTo>
                      <a:pt x="379" y="25"/>
                    </a:lnTo>
                    <a:lnTo>
                      <a:pt x="399" y="22"/>
                    </a:lnTo>
                    <a:lnTo>
                      <a:pt x="419" y="17"/>
                    </a:lnTo>
                    <a:lnTo>
                      <a:pt x="437" y="14"/>
                    </a:lnTo>
                    <a:lnTo>
                      <a:pt x="455" y="12"/>
                    </a:lnTo>
                    <a:lnTo>
                      <a:pt x="472" y="8"/>
                    </a:lnTo>
                    <a:lnTo>
                      <a:pt x="487" y="6"/>
                    </a:lnTo>
                    <a:lnTo>
                      <a:pt x="503" y="5"/>
                    </a:lnTo>
                    <a:lnTo>
                      <a:pt x="516" y="4"/>
                    </a:lnTo>
                    <a:lnTo>
                      <a:pt x="528" y="3"/>
                    </a:lnTo>
                    <a:lnTo>
                      <a:pt x="539" y="3"/>
                    </a:lnTo>
                    <a:lnTo>
                      <a:pt x="529" y="1"/>
                    </a:lnTo>
                    <a:lnTo>
                      <a:pt x="522" y="0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7" y="2"/>
                    </a:lnTo>
                    <a:lnTo>
                      <a:pt x="548" y="4"/>
                    </a:lnTo>
                    <a:lnTo>
                      <a:pt x="562" y="6"/>
                    </a:lnTo>
                    <a:lnTo>
                      <a:pt x="578" y="10"/>
                    </a:lnTo>
                    <a:lnTo>
                      <a:pt x="597" y="13"/>
                    </a:lnTo>
                    <a:lnTo>
                      <a:pt x="617" y="17"/>
                    </a:lnTo>
                    <a:lnTo>
                      <a:pt x="639" y="22"/>
                    </a:lnTo>
                    <a:lnTo>
                      <a:pt x="662" y="28"/>
                    </a:lnTo>
                    <a:lnTo>
                      <a:pt x="686" y="32"/>
                    </a:lnTo>
                    <a:lnTo>
                      <a:pt x="710" y="39"/>
                    </a:lnTo>
                    <a:lnTo>
                      <a:pt x="735" y="44"/>
                    </a:lnTo>
                    <a:lnTo>
                      <a:pt x="760" y="51"/>
                    </a:lnTo>
                    <a:lnTo>
                      <a:pt x="784" y="59"/>
                    </a:lnTo>
                    <a:lnTo>
                      <a:pt x="808" y="66"/>
                    </a:lnTo>
                    <a:lnTo>
                      <a:pt x="832" y="74"/>
                    </a:lnTo>
                    <a:lnTo>
                      <a:pt x="854" y="81"/>
                    </a:lnTo>
                    <a:lnTo>
                      <a:pt x="875" y="89"/>
                    </a:lnTo>
                    <a:lnTo>
                      <a:pt x="894" y="98"/>
                    </a:lnTo>
                    <a:lnTo>
                      <a:pt x="912" y="106"/>
                    </a:lnTo>
                    <a:lnTo>
                      <a:pt x="927" y="115"/>
                    </a:lnTo>
                    <a:lnTo>
                      <a:pt x="939" y="124"/>
                    </a:lnTo>
                    <a:lnTo>
                      <a:pt x="949" y="133"/>
                    </a:lnTo>
                    <a:lnTo>
                      <a:pt x="956" y="142"/>
                    </a:lnTo>
                    <a:lnTo>
                      <a:pt x="959" y="151"/>
                    </a:lnTo>
                    <a:lnTo>
                      <a:pt x="959" y="160"/>
                    </a:lnTo>
                    <a:lnTo>
                      <a:pt x="956" y="169"/>
                    </a:lnTo>
                    <a:lnTo>
                      <a:pt x="947" y="178"/>
                    </a:lnTo>
                    <a:lnTo>
                      <a:pt x="941" y="171"/>
                    </a:lnTo>
                    <a:lnTo>
                      <a:pt x="930" y="162"/>
                    </a:lnTo>
                    <a:lnTo>
                      <a:pt x="912" y="153"/>
                    </a:lnTo>
                    <a:lnTo>
                      <a:pt x="888" y="143"/>
                    </a:lnTo>
                    <a:lnTo>
                      <a:pt x="861" y="132"/>
                    </a:lnTo>
                    <a:lnTo>
                      <a:pt x="828" y="121"/>
                    </a:lnTo>
                    <a:lnTo>
                      <a:pt x="796" y="111"/>
                    </a:lnTo>
                    <a:lnTo>
                      <a:pt x="760" y="100"/>
                    </a:lnTo>
                    <a:lnTo>
                      <a:pt x="723" y="90"/>
                    </a:lnTo>
                    <a:lnTo>
                      <a:pt x="688" y="80"/>
                    </a:lnTo>
                    <a:lnTo>
                      <a:pt x="653" y="71"/>
                    </a:lnTo>
                    <a:lnTo>
                      <a:pt x="621" y="65"/>
                    </a:lnTo>
                    <a:lnTo>
                      <a:pt x="592" y="58"/>
                    </a:lnTo>
                    <a:lnTo>
                      <a:pt x="565" y="53"/>
                    </a:lnTo>
                    <a:lnTo>
                      <a:pt x="543" y="51"/>
                    </a:lnTo>
                    <a:lnTo>
                      <a:pt x="52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2" name="Freeform 310">
                <a:extLst>
                  <a:ext uri="{FF2B5EF4-FFF2-40B4-BE49-F238E27FC236}">
                    <a16:creationId xmlns:a16="http://schemas.microsoft.com/office/drawing/2014/main" id="{3814A2AC-6C7C-40B5-AF05-82E157AA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04"/>
                <a:ext cx="147" cy="61"/>
              </a:xfrm>
              <a:custGeom>
                <a:avLst/>
                <a:gdLst>
                  <a:gd name="T0" fmla="*/ 2 w 440"/>
                  <a:gd name="T1" fmla="*/ 183 h 183"/>
                  <a:gd name="T2" fmla="*/ 16 w 440"/>
                  <a:gd name="T3" fmla="*/ 157 h 183"/>
                  <a:gd name="T4" fmla="*/ 35 w 440"/>
                  <a:gd name="T5" fmla="*/ 134 h 183"/>
                  <a:gd name="T6" fmla="*/ 56 w 440"/>
                  <a:gd name="T7" fmla="*/ 114 h 183"/>
                  <a:gd name="T8" fmla="*/ 80 w 440"/>
                  <a:gd name="T9" fmla="*/ 96 h 183"/>
                  <a:gd name="T10" fmla="*/ 108 w 440"/>
                  <a:gd name="T11" fmla="*/ 78 h 183"/>
                  <a:gd name="T12" fmla="*/ 136 w 440"/>
                  <a:gd name="T13" fmla="*/ 65 h 183"/>
                  <a:gd name="T14" fmla="*/ 166 w 440"/>
                  <a:gd name="T15" fmla="*/ 50 h 183"/>
                  <a:gd name="T16" fmla="*/ 197 w 440"/>
                  <a:gd name="T17" fmla="*/ 40 h 183"/>
                  <a:gd name="T18" fmla="*/ 229 w 440"/>
                  <a:gd name="T19" fmla="*/ 30 h 183"/>
                  <a:gd name="T20" fmla="*/ 262 w 440"/>
                  <a:gd name="T21" fmla="*/ 22 h 183"/>
                  <a:gd name="T22" fmla="*/ 294 w 440"/>
                  <a:gd name="T23" fmla="*/ 15 h 183"/>
                  <a:gd name="T24" fmla="*/ 326 w 440"/>
                  <a:gd name="T25" fmla="*/ 10 h 183"/>
                  <a:gd name="T26" fmla="*/ 358 w 440"/>
                  <a:gd name="T27" fmla="*/ 5 h 183"/>
                  <a:gd name="T28" fmla="*/ 388 w 440"/>
                  <a:gd name="T29" fmla="*/ 3 h 183"/>
                  <a:gd name="T30" fmla="*/ 414 w 440"/>
                  <a:gd name="T31" fmla="*/ 2 h 183"/>
                  <a:gd name="T32" fmla="*/ 440 w 440"/>
                  <a:gd name="T33" fmla="*/ 1 h 183"/>
                  <a:gd name="T34" fmla="*/ 440 w 440"/>
                  <a:gd name="T35" fmla="*/ 0 h 183"/>
                  <a:gd name="T36" fmla="*/ 414 w 440"/>
                  <a:gd name="T37" fmla="*/ 0 h 183"/>
                  <a:gd name="T38" fmla="*/ 388 w 440"/>
                  <a:gd name="T39" fmla="*/ 2 h 183"/>
                  <a:gd name="T40" fmla="*/ 358 w 440"/>
                  <a:gd name="T41" fmla="*/ 4 h 183"/>
                  <a:gd name="T42" fmla="*/ 326 w 440"/>
                  <a:gd name="T43" fmla="*/ 9 h 183"/>
                  <a:gd name="T44" fmla="*/ 294 w 440"/>
                  <a:gd name="T45" fmla="*/ 14 h 183"/>
                  <a:gd name="T46" fmla="*/ 262 w 440"/>
                  <a:gd name="T47" fmla="*/ 21 h 183"/>
                  <a:gd name="T48" fmla="*/ 229 w 440"/>
                  <a:gd name="T49" fmla="*/ 29 h 183"/>
                  <a:gd name="T50" fmla="*/ 196 w 440"/>
                  <a:gd name="T51" fmla="*/ 38 h 183"/>
                  <a:gd name="T52" fmla="*/ 165 w 440"/>
                  <a:gd name="T53" fmla="*/ 49 h 183"/>
                  <a:gd name="T54" fmla="*/ 134 w 440"/>
                  <a:gd name="T55" fmla="*/ 63 h 183"/>
                  <a:gd name="T56" fmla="*/ 106 w 440"/>
                  <a:gd name="T57" fmla="*/ 77 h 183"/>
                  <a:gd name="T58" fmla="*/ 79 w 440"/>
                  <a:gd name="T59" fmla="*/ 94 h 183"/>
                  <a:gd name="T60" fmla="*/ 55 w 440"/>
                  <a:gd name="T61" fmla="*/ 113 h 183"/>
                  <a:gd name="T62" fmla="*/ 33 w 440"/>
                  <a:gd name="T63" fmla="*/ 133 h 183"/>
                  <a:gd name="T64" fmla="*/ 15 w 440"/>
                  <a:gd name="T65" fmla="*/ 156 h 183"/>
                  <a:gd name="T66" fmla="*/ 0 w 440"/>
                  <a:gd name="T67" fmla="*/ 181 h 183"/>
                  <a:gd name="T68" fmla="*/ 2 w 440"/>
                  <a:gd name="T6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0" h="183">
                    <a:moveTo>
                      <a:pt x="2" y="183"/>
                    </a:moveTo>
                    <a:lnTo>
                      <a:pt x="16" y="157"/>
                    </a:lnTo>
                    <a:lnTo>
                      <a:pt x="35" y="134"/>
                    </a:lnTo>
                    <a:lnTo>
                      <a:pt x="56" y="114"/>
                    </a:lnTo>
                    <a:lnTo>
                      <a:pt x="80" y="96"/>
                    </a:lnTo>
                    <a:lnTo>
                      <a:pt x="108" y="78"/>
                    </a:lnTo>
                    <a:lnTo>
                      <a:pt x="136" y="65"/>
                    </a:lnTo>
                    <a:lnTo>
                      <a:pt x="166" y="50"/>
                    </a:lnTo>
                    <a:lnTo>
                      <a:pt x="197" y="40"/>
                    </a:lnTo>
                    <a:lnTo>
                      <a:pt x="229" y="30"/>
                    </a:lnTo>
                    <a:lnTo>
                      <a:pt x="262" y="22"/>
                    </a:lnTo>
                    <a:lnTo>
                      <a:pt x="294" y="15"/>
                    </a:lnTo>
                    <a:lnTo>
                      <a:pt x="326" y="10"/>
                    </a:lnTo>
                    <a:lnTo>
                      <a:pt x="358" y="5"/>
                    </a:lnTo>
                    <a:lnTo>
                      <a:pt x="388" y="3"/>
                    </a:lnTo>
                    <a:lnTo>
                      <a:pt x="414" y="2"/>
                    </a:lnTo>
                    <a:lnTo>
                      <a:pt x="440" y="1"/>
                    </a:lnTo>
                    <a:lnTo>
                      <a:pt x="440" y="0"/>
                    </a:lnTo>
                    <a:lnTo>
                      <a:pt x="414" y="0"/>
                    </a:lnTo>
                    <a:lnTo>
                      <a:pt x="388" y="2"/>
                    </a:lnTo>
                    <a:lnTo>
                      <a:pt x="358" y="4"/>
                    </a:lnTo>
                    <a:lnTo>
                      <a:pt x="326" y="9"/>
                    </a:lnTo>
                    <a:lnTo>
                      <a:pt x="294" y="14"/>
                    </a:lnTo>
                    <a:lnTo>
                      <a:pt x="262" y="21"/>
                    </a:lnTo>
                    <a:lnTo>
                      <a:pt x="229" y="29"/>
                    </a:lnTo>
                    <a:lnTo>
                      <a:pt x="196" y="38"/>
                    </a:lnTo>
                    <a:lnTo>
                      <a:pt x="165" y="49"/>
                    </a:lnTo>
                    <a:lnTo>
                      <a:pt x="134" y="63"/>
                    </a:lnTo>
                    <a:lnTo>
                      <a:pt x="106" y="77"/>
                    </a:lnTo>
                    <a:lnTo>
                      <a:pt x="79" y="94"/>
                    </a:lnTo>
                    <a:lnTo>
                      <a:pt x="55" y="113"/>
                    </a:lnTo>
                    <a:lnTo>
                      <a:pt x="33" y="133"/>
                    </a:lnTo>
                    <a:lnTo>
                      <a:pt x="15" y="156"/>
                    </a:lnTo>
                    <a:lnTo>
                      <a:pt x="0" y="181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3" name="Freeform 311">
                <a:extLst>
                  <a:ext uri="{FF2B5EF4-FFF2-40B4-BE49-F238E27FC236}">
                    <a16:creationId xmlns:a16="http://schemas.microsoft.com/office/drawing/2014/main" id="{77357963-3095-46F2-9DCD-EC952B7CB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065"/>
                <a:ext cx="9" cy="11"/>
              </a:xfrm>
              <a:custGeom>
                <a:avLst/>
                <a:gdLst>
                  <a:gd name="T0" fmla="*/ 1 w 28"/>
                  <a:gd name="T1" fmla="*/ 34 h 34"/>
                  <a:gd name="T2" fmla="*/ 5 w 28"/>
                  <a:gd name="T3" fmla="*/ 30 h 34"/>
                  <a:gd name="T4" fmla="*/ 9 w 28"/>
                  <a:gd name="T5" fmla="*/ 26 h 34"/>
                  <a:gd name="T6" fmla="*/ 11 w 28"/>
                  <a:gd name="T7" fmla="*/ 22 h 34"/>
                  <a:gd name="T8" fmla="*/ 15 w 28"/>
                  <a:gd name="T9" fmla="*/ 21 h 34"/>
                  <a:gd name="T10" fmla="*/ 18 w 28"/>
                  <a:gd name="T11" fmla="*/ 17 h 34"/>
                  <a:gd name="T12" fmla="*/ 22 w 28"/>
                  <a:gd name="T13" fmla="*/ 13 h 34"/>
                  <a:gd name="T14" fmla="*/ 25 w 28"/>
                  <a:gd name="T15" fmla="*/ 8 h 34"/>
                  <a:gd name="T16" fmla="*/ 28 w 28"/>
                  <a:gd name="T17" fmla="*/ 3 h 34"/>
                  <a:gd name="T18" fmla="*/ 27 w 28"/>
                  <a:gd name="T19" fmla="*/ 0 h 34"/>
                  <a:gd name="T20" fmla="*/ 24 w 28"/>
                  <a:gd name="T21" fmla="*/ 7 h 34"/>
                  <a:gd name="T22" fmla="*/ 20 w 28"/>
                  <a:gd name="T23" fmla="*/ 13 h 34"/>
                  <a:gd name="T24" fmla="*/ 17 w 28"/>
                  <a:gd name="T25" fmla="*/ 15 h 34"/>
                  <a:gd name="T26" fmla="*/ 14 w 28"/>
                  <a:gd name="T27" fmla="*/ 18 h 34"/>
                  <a:gd name="T28" fmla="*/ 9 w 28"/>
                  <a:gd name="T29" fmla="*/ 22 h 34"/>
                  <a:gd name="T30" fmla="*/ 7 w 28"/>
                  <a:gd name="T31" fmla="*/ 24 h 34"/>
                  <a:gd name="T32" fmla="*/ 4 w 28"/>
                  <a:gd name="T33" fmla="*/ 29 h 34"/>
                  <a:gd name="T34" fmla="*/ 0 w 28"/>
                  <a:gd name="T35" fmla="*/ 33 h 34"/>
                  <a:gd name="T36" fmla="*/ 1 w 28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4">
                    <a:moveTo>
                      <a:pt x="1" y="34"/>
                    </a:moveTo>
                    <a:lnTo>
                      <a:pt x="5" y="30"/>
                    </a:lnTo>
                    <a:lnTo>
                      <a:pt x="9" y="26"/>
                    </a:lnTo>
                    <a:lnTo>
                      <a:pt x="11" y="22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8"/>
                    </a:lnTo>
                    <a:lnTo>
                      <a:pt x="28" y="3"/>
                    </a:lnTo>
                    <a:lnTo>
                      <a:pt x="27" y="0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9" y="22"/>
                    </a:lnTo>
                    <a:lnTo>
                      <a:pt x="7" y="24"/>
                    </a:lnTo>
                    <a:lnTo>
                      <a:pt x="4" y="29"/>
                    </a:lnTo>
                    <a:lnTo>
                      <a:pt x="0" y="33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4" name="Freeform 312">
                <a:extLst>
                  <a:ext uri="{FF2B5EF4-FFF2-40B4-BE49-F238E27FC236}">
                    <a16:creationId xmlns:a16="http://schemas.microsoft.com/office/drawing/2014/main" id="{E67E5DC2-FB16-42F7-BEFD-479349A61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076"/>
                <a:ext cx="10" cy="35"/>
              </a:xfrm>
              <a:custGeom>
                <a:avLst/>
                <a:gdLst>
                  <a:gd name="T0" fmla="*/ 3 w 31"/>
                  <a:gd name="T1" fmla="*/ 104 h 104"/>
                  <a:gd name="T2" fmla="*/ 2 w 31"/>
                  <a:gd name="T3" fmla="*/ 86 h 104"/>
                  <a:gd name="T4" fmla="*/ 2 w 31"/>
                  <a:gd name="T5" fmla="*/ 72 h 104"/>
                  <a:gd name="T6" fmla="*/ 3 w 31"/>
                  <a:gd name="T7" fmla="*/ 60 h 104"/>
                  <a:gd name="T8" fmla="*/ 7 w 31"/>
                  <a:gd name="T9" fmla="*/ 48 h 104"/>
                  <a:gd name="T10" fmla="*/ 11 w 31"/>
                  <a:gd name="T11" fmla="*/ 37 h 104"/>
                  <a:gd name="T12" fmla="*/ 17 w 31"/>
                  <a:gd name="T13" fmla="*/ 27 h 104"/>
                  <a:gd name="T14" fmla="*/ 23 w 31"/>
                  <a:gd name="T15" fmla="*/ 15 h 104"/>
                  <a:gd name="T16" fmla="*/ 31 w 31"/>
                  <a:gd name="T17" fmla="*/ 1 h 104"/>
                  <a:gd name="T18" fmla="*/ 30 w 31"/>
                  <a:gd name="T19" fmla="*/ 0 h 104"/>
                  <a:gd name="T20" fmla="*/ 22 w 31"/>
                  <a:gd name="T21" fmla="*/ 14 h 104"/>
                  <a:gd name="T22" fmla="*/ 14 w 31"/>
                  <a:gd name="T23" fmla="*/ 26 h 104"/>
                  <a:gd name="T24" fmla="*/ 9 w 31"/>
                  <a:gd name="T25" fmla="*/ 37 h 104"/>
                  <a:gd name="T26" fmla="*/ 5 w 31"/>
                  <a:gd name="T27" fmla="*/ 48 h 104"/>
                  <a:gd name="T28" fmla="*/ 2 w 31"/>
                  <a:gd name="T29" fmla="*/ 60 h 104"/>
                  <a:gd name="T30" fmla="*/ 0 w 31"/>
                  <a:gd name="T31" fmla="*/ 72 h 104"/>
                  <a:gd name="T32" fmla="*/ 0 w 31"/>
                  <a:gd name="T33" fmla="*/ 86 h 104"/>
                  <a:gd name="T34" fmla="*/ 2 w 31"/>
                  <a:gd name="T35" fmla="*/ 104 h 104"/>
                  <a:gd name="T36" fmla="*/ 3 w 31"/>
                  <a:gd name="T3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4">
                    <a:moveTo>
                      <a:pt x="3" y="104"/>
                    </a:moveTo>
                    <a:lnTo>
                      <a:pt x="2" y="86"/>
                    </a:lnTo>
                    <a:lnTo>
                      <a:pt x="2" y="72"/>
                    </a:lnTo>
                    <a:lnTo>
                      <a:pt x="3" y="60"/>
                    </a:lnTo>
                    <a:lnTo>
                      <a:pt x="7" y="48"/>
                    </a:lnTo>
                    <a:lnTo>
                      <a:pt x="11" y="37"/>
                    </a:lnTo>
                    <a:lnTo>
                      <a:pt x="17" y="27"/>
                    </a:lnTo>
                    <a:lnTo>
                      <a:pt x="23" y="1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2" y="14"/>
                    </a:lnTo>
                    <a:lnTo>
                      <a:pt x="14" y="26"/>
                    </a:lnTo>
                    <a:lnTo>
                      <a:pt x="9" y="37"/>
                    </a:lnTo>
                    <a:lnTo>
                      <a:pt x="5" y="48"/>
                    </a:lnTo>
                    <a:lnTo>
                      <a:pt x="2" y="60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3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5" name="Freeform 313">
                <a:extLst>
                  <a:ext uri="{FF2B5EF4-FFF2-40B4-BE49-F238E27FC236}">
                    <a16:creationId xmlns:a16="http://schemas.microsoft.com/office/drawing/2014/main" id="{006F23ED-5DAE-462B-B51F-B6481D2F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1" cy="5"/>
              </a:xfrm>
              <a:custGeom>
                <a:avLst/>
                <a:gdLst>
                  <a:gd name="T0" fmla="*/ 3 w 4"/>
                  <a:gd name="T1" fmla="*/ 14 h 14"/>
                  <a:gd name="T2" fmla="*/ 3 w 4"/>
                  <a:gd name="T3" fmla="*/ 13 h 14"/>
                  <a:gd name="T4" fmla="*/ 3 w 4"/>
                  <a:gd name="T5" fmla="*/ 14 h 14"/>
                  <a:gd name="T6" fmla="*/ 4 w 4"/>
                  <a:gd name="T7" fmla="*/ 13 h 14"/>
                  <a:gd name="T8" fmla="*/ 3 w 4"/>
                  <a:gd name="T9" fmla="*/ 8 h 14"/>
                  <a:gd name="T10" fmla="*/ 1 w 4"/>
                  <a:gd name="T11" fmla="*/ 0 h 14"/>
                  <a:gd name="T12" fmla="*/ 0 w 4"/>
                  <a:gd name="T13" fmla="*/ 0 h 14"/>
                  <a:gd name="T14" fmla="*/ 1 w 4"/>
                  <a:gd name="T15" fmla="*/ 8 h 14"/>
                  <a:gd name="T16" fmla="*/ 3 w 4"/>
                  <a:gd name="T17" fmla="*/ 13 h 14"/>
                  <a:gd name="T18" fmla="*/ 3 w 4"/>
                  <a:gd name="T19" fmla="*/ 12 h 14"/>
                  <a:gd name="T20" fmla="*/ 3 w 4"/>
                  <a:gd name="T21" fmla="*/ 12 h 14"/>
                  <a:gd name="T22" fmla="*/ 3 w 4"/>
                  <a:gd name="T23" fmla="*/ 10 h 14"/>
                  <a:gd name="T24" fmla="*/ 3 w 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6" name="Freeform 314">
                <a:extLst>
                  <a:ext uri="{FF2B5EF4-FFF2-40B4-BE49-F238E27FC236}">
                    <a16:creationId xmlns:a16="http://schemas.microsoft.com/office/drawing/2014/main" id="{D525E038-2246-4364-A8BE-FF1587464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107"/>
                <a:ext cx="7" cy="8"/>
              </a:xfrm>
              <a:custGeom>
                <a:avLst/>
                <a:gdLst>
                  <a:gd name="T0" fmla="*/ 0 w 21"/>
                  <a:gd name="T1" fmla="*/ 3 h 23"/>
                  <a:gd name="T2" fmla="*/ 3 w 21"/>
                  <a:gd name="T3" fmla="*/ 7 h 23"/>
                  <a:gd name="T4" fmla="*/ 6 w 21"/>
                  <a:gd name="T5" fmla="*/ 12 h 23"/>
                  <a:gd name="T6" fmla="*/ 10 w 21"/>
                  <a:gd name="T7" fmla="*/ 15 h 23"/>
                  <a:gd name="T8" fmla="*/ 13 w 21"/>
                  <a:gd name="T9" fmla="*/ 18 h 23"/>
                  <a:gd name="T10" fmla="*/ 15 w 21"/>
                  <a:gd name="T11" fmla="*/ 19 h 23"/>
                  <a:gd name="T12" fmla="*/ 17 w 21"/>
                  <a:gd name="T13" fmla="*/ 21 h 23"/>
                  <a:gd name="T14" fmla="*/ 19 w 21"/>
                  <a:gd name="T15" fmla="*/ 23 h 23"/>
                  <a:gd name="T16" fmla="*/ 21 w 21"/>
                  <a:gd name="T17" fmla="*/ 23 h 23"/>
                  <a:gd name="T18" fmla="*/ 21 w 21"/>
                  <a:gd name="T19" fmla="*/ 21 h 23"/>
                  <a:gd name="T20" fmla="*/ 20 w 21"/>
                  <a:gd name="T21" fmla="*/ 21 h 23"/>
                  <a:gd name="T22" fmla="*/ 19 w 21"/>
                  <a:gd name="T23" fmla="*/ 19 h 23"/>
                  <a:gd name="T24" fmla="*/ 17 w 21"/>
                  <a:gd name="T25" fmla="*/ 19 h 23"/>
                  <a:gd name="T26" fmla="*/ 15 w 21"/>
                  <a:gd name="T27" fmla="*/ 17 h 23"/>
                  <a:gd name="T28" fmla="*/ 11 w 21"/>
                  <a:gd name="T29" fmla="*/ 14 h 23"/>
                  <a:gd name="T30" fmla="*/ 8 w 21"/>
                  <a:gd name="T31" fmla="*/ 10 h 23"/>
                  <a:gd name="T32" fmla="*/ 4 w 21"/>
                  <a:gd name="T33" fmla="*/ 6 h 23"/>
                  <a:gd name="T34" fmla="*/ 1 w 21"/>
                  <a:gd name="T35" fmla="*/ 0 h 23"/>
                  <a:gd name="T36" fmla="*/ 0 w 21"/>
                  <a:gd name="T3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3">
                    <a:moveTo>
                      <a:pt x="0" y="3"/>
                    </a:moveTo>
                    <a:lnTo>
                      <a:pt x="3" y="7"/>
                    </a:lnTo>
                    <a:lnTo>
                      <a:pt x="6" y="12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17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1" y="14"/>
                    </a:lnTo>
                    <a:lnTo>
                      <a:pt x="8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7" name="Freeform 315">
                <a:extLst>
                  <a:ext uri="{FF2B5EF4-FFF2-40B4-BE49-F238E27FC236}">
                    <a16:creationId xmlns:a16="http://schemas.microsoft.com/office/drawing/2014/main" id="{CEDB53E2-090D-4035-9CAB-76E848DC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076"/>
                <a:ext cx="5" cy="32"/>
              </a:xfrm>
              <a:custGeom>
                <a:avLst/>
                <a:gdLst>
                  <a:gd name="T0" fmla="*/ 6 w 16"/>
                  <a:gd name="T1" fmla="*/ 0 h 98"/>
                  <a:gd name="T2" fmla="*/ 3 w 16"/>
                  <a:gd name="T3" fmla="*/ 13 h 98"/>
                  <a:gd name="T4" fmla="*/ 1 w 16"/>
                  <a:gd name="T5" fmla="*/ 28 h 98"/>
                  <a:gd name="T6" fmla="*/ 0 w 16"/>
                  <a:gd name="T7" fmla="*/ 41 h 98"/>
                  <a:gd name="T8" fmla="*/ 1 w 16"/>
                  <a:gd name="T9" fmla="*/ 55 h 98"/>
                  <a:gd name="T10" fmla="*/ 3 w 16"/>
                  <a:gd name="T11" fmla="*/ 66 h 98"/>
                  <a:gd name="T12" fmla="*/ 6 w 16"/>
                  <a:gd name="T13" fmla="*/ 77 h 98"/>
                  <a:gd name="T14" fmla="*/ 9 w 16"/>
                  <a:gd name="T15" fmla="*/ 89 h 98"/>
                  <a:gd name="T16" fmla="*/ 15 w 16"/>
                  <a:gd name="T17" fmla="*/ 98 h 98"/>
                  <a:gd name="T18" fmla="*/ 16 w 16"/>
                  <a:gd name="T19" fmla="*/ 96 h 98"/>
                  <a:gd name="T20" fmla="*/ 11 w 16"/>
                  <a:gd name="T21" fmla="*/ 87 h 98"/>
                  <a:gd name="T22" fmla="*/ 7 w 16"/>
                  <a:gd name="T23" fmla="*/ 77 h 98"/>
                  <a:gd name="T24" fmla="*/ 4 w 16"/>
                  <a:gd name="T25" fmla="*/ 66 h 98"/>
                  <a:gd name="T26" fmla="*/ 3 w 16"/>
                  <a:gd name="T27" fmla="*/ 55 h 98"/>
                  <a:gd name="T28" fmla="*/ 3 w 16"/>
                  <a:gd name="T29" fmla="*/ 41 h 98"/>
                  <a:gd name="T30" fmla="*/ 3 w 16"/>
                  <a:gd name="T31" fmla="*/ 28 h 98"/>
                  <a:gd name="T32" fmla="*/ 4 w 16"/>
                  <a:gd name="T33" fmla="*/ 13 h 98"/>
                  <a:gd name="T34" fmla="*/ 7 w 16"/>
                  <a:gd name="T35" fmla="*/ 0 h 98"/>
                  <a:gd name="T36" fmla="*/ 6 w 16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98">
                    <a:moveTo>
                      <a:pt x="6" y="0"/>
                    </a:moveTo>
                    <a:lnTo>
                      <a:pt x="3" y="13"/>
                    </a:lnTo>
                    <a:lnTo>
                      <a:pt x="1" y="28"/>
                    </a:lnTo>
                    <a:lnTo>
                      <a:pt x="0" y="41"/>
                    </a:lnTo>
                    <a:lnTo>
                      <a:pt x="1" y="55"/>
                    </a:lnTo>
                    <a:lnTo>
                      <a:pt x="3" y="66"/>
                    </a:lnTo>
                    <a:lnTo>
                      <a:pt x="6" y="77"/>
                    </a:lnTo>
                    <a:lnTo>
                      <a:pt x="9" y="89"/>
                    </a:lnTo>
                    <a:lnTo>
                      <a:pt x="15" y="98"/>
                    </a:lnTo>
                    <a:lnTo>
                      <a:pt x="16" y="96"/>
                    </a:lnTo>
                    <a:lnTo>
                      <a:pt x="11" y="87"/>
                    </a:lnTo>
                    <a:lnTo>
                      <a:pt x="7" y="77"/>
                    </a:lnTo>
                    <a:lnTo>
                      <a:pt x="4" y="66"/>
                    </a:lnTo>
                    <a:lnTo>
                      <a:pt x="3" y="55"/>
                    </a:lnTo>
                    <a:lnTo>
                      <a:pt x="3" y="41"/>
                    </a:lnTo>
                    <a:lnTo>
                      <a:pt x="3" y="28"/>
                    </a:lnTo>
                    <a:lnTo>
                      <a:pt x="4" y="13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8" name="Freeform 316">
                <a:extLst>
                  <a:ext uri="{FF2B5EF4-FFF2-40B4-BE49-F238E27FC236}">
                    <a16:creationId xmlns:a16="http://schemas.microsoft.com/office/drawing/2014/main" id="{58E8B9A2-62FA-4ED1-A0D2-043B3DC19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89"/>
                <a:ext cx="178" cy="86"/>
              </a:xfrm>
              <a:custGeom>
                <a:avLst/>
                <a:gdLst>
                  <a:gd name="T0" fmla="*/ 534 w 534"/>
                  <a:gd name="T1" fmla="*/ 0 h 259"/>
                  <a:gd name="T2" fmla="*/ 511 w 534"/>
                  <a:gd name="T3" fmla="*/ 1 h 259"/>
                  <a:gd name="T4" fmla="*/ 483 w 534"/>
                  <a:gd name="T5" fmla="*/ 3 h 259"/>
                  <a:gd name="T6" fmla="*/ 451 w 534"/>
                  <a:gd name="T7" fmla="*/ 9 h 259"/>
                  <a:gd name="T8" fmla="*/ 414 w 534"/>
                  <a:gd name="T9" fmla="*/ 14 h 259"/>
                  <a:gd name="T10" fmla="*/ 375 w 534"/>
                  <a:gd name="T11" fmla="*/ 22 h 259"/>
                  <a:gd name="T12" fmla="*/ 333 w 534"/>
                  <a:gd name="T13" fmla="*/ 32 h 259"/>
                  <a:gd name="T14" fmla="*/ 291 w 534"/>
                  <a:gd name="T15" fmla="*/ 45 h 259"/>
                  <a:gd name="T16" fmla="*/ 247 w 534"/>
                  <a:gd name="T17" fmla="*/ 58 h 259"/>
                  <a:gd name="T18" fmla="*/ 204 w 534"/>
                  <a:gd name="T19" fmla="*/ 75 h 259"/>
                  <a:gd name="T20" fmla="*/ 163 w 534"/>
                  <a:gd name="T21" fmla="*/ 94 h 259"/>
                  <a:gd name="T22" fmla="*/ 125 w 534"/>
                  <a:gd name="T23" fmla="*/ 115 h 259"/>
                  <a:gd name="T24" fmla="*/ 89 w 534"/>
                  <a:gd name="T25" fmla="*/ 138 h 259"/>
                  <a:gd name="T26" fmla="*/ 58 w 534"/>
                  <a:gd name="T27" fmla="*/ 164 h 259"/>
                  <a:gd name="T28" fmla="*/ 33 w 534"/>
                  <a:gd name="T29" fmla="*/ 192 h 259"/>
                  <a:gd name="T30" fmla="*/ 14 w 534"/>
                  <a:gd name="T31" fmla="*/ 223 h 259"/>
                  <a:gd name="T32" fmla="*/ 0 w 534"/>
                  <a:gd name="T33" fmla="*/ 259 h 259"/>
                  <a:gd name="T34" fmla="*/ 7 w 534"/>
                  <a:gd name="T35" fmla="*/ 240 h 259"/>
                  <a:gd name="T36" fmla="*/ 24 w 534"/>
                  <a:gd name="T37" fmla="*/ 210 h 259"/>
                  <a:gd name="T38" fmla="*/ 46 w 534"/>
                  <a:gd name="T39" fmla="*/ 179 h 259"/>
                  <a:gd name="T40" fmla="*/ 75 w 534"/>
                  <a:gd name="T41" fmla="*/ 152 h 259"/>
                  <a:gd name="T42" fmla="*/ 108 w 534"/>
                  <a:gd name="T43" fmla="*/ 128 h 259"/>
                  <a:gd name="T44" fmla="*/ 145 w 534"/>
                  <a:gd name="T45" fmla="*/ 105 h 259"/>
                  <a:gd name="T46" fmla="*/ 184 w 534"/>
                  <a:gd name="T47" fmla="*/ 85 h 259"/>
                  <a:gd name="T48" fmla="*/ 227 w 534"/>
                  <a:gd name="T49" fmla="*/ 68 h 259"/>
                  <a:gd name="T50" fmla="*/ 269 w 534"/>
                  <a:gd name="T51" fmla="*/ 52 h 259"/>
                  <a:gd name="T52" fmla="*/ 312 w 534"/>
                  <a:gd name="T53" fmla="*/ 40 h 259"/>
                  <a:gd name="T54" fmla="*/ 354 w 534"/>
                  <a:gd name="T55" fmla="*/ 30 h 259"/>
                  <a:gd name="T56" fmla="*/ 395 w 534"/>
                  <a:gd name="T57" fmla="*/ 20 h 259"/>
                  <a:gd name="T58" fmla="*/ 433 w 534"/>
                  <a:gd name="T59" fmla="*/ 12 h 259"/>
                  <a:gd name="T60" fmla="*/ 468 w 534"/>
                  <a:gd name="T61" fmla="*/ 6 h 259"/>
                  <a:gd name="T62" fmla="*/ 499 w 534"/>
                  <a:gd name="T63" fmla="*/ 3 h 259"/>
                  <a:gd name="T64" fmla="*/ 524 w 534"/>
                  <a:gd name="T65" fmla="*/ 1 h 259"/>
                  <a:gd name="T66" fmla="*/ 534 w 534"/>
                  <a:gd name="T6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4" h="259">
                    <a:moveTo>
                      <a:pt x="534" y="1"/>
                    </a:moveTo>
                    <a:lnTo>
                      <a:pt x="534" y="0"/>
                    </a:lnTo>
                    <a:lnTo>
                      <a:pt x="524" y="1"/>
                    </a:lnTo>
                    <a:lnTo>
                      <a:pt x="511" y="1"/>
                    </a:lnTo>
                    <a:lnTo>
                      <a:pt x="499" y="2"/>
                    </a:lnTo>
                    <a:lnTo>
                      <a:pt x="483" y="3"/>
                    </a:lnTo>
                    <a:lnTo>
                      <a:pt x="468" y="5"/>
                    </a:lnTo>
                    <a:lnTo>
                      <a:pt x="451" y="9"/>
                    </a:lnTo>
                    <a:lnTo>
                      <a:pt x="433" y="11"/>
                    </a:lnTo>
                    <a:lnTo>
                      <a:pt x="414" y="14"/>
                    </a:lnTo>
                    <a:lnTo>
                      <a:pt x="395" y="19"/>
                    </a:lnTo>
                    <a:lnTo>
                      <a:pt x="375" y="22"/>
                    </a:lnTo>
                    <a:lnTo>
                      <a:pt x="354" y="28"/>
                    </a:lnTo>
                    <a:lnTo>
                      <a:pt x="333" y="32"/>
                    </a:lnTo>
                    <a:lnTo>
                      <a:pt x="312" y="39"/>
                    </a:lnTo>
                    <a:lnTo>
                      <a:pt x="291" y="45"/>
                    </a:lnTo>
                    <a:lnTo>
                      <a:pt x="268" y="51"/>
                    </a:lnTo>
                    <a:lnTo>
                      <a:pt x="247" y="58"/>
                    </a:lnTo>
                    <a:lnTo>
                      <a:pt x="224" y="67"/>
                    </a:lnTo>
                    <a:lnTo>
                      <a:pt x="204" y="75"/>
                    </a:lnTo>
                    <a:lnTo>
                      <a:pt x="184" y="84"/>
                    </a:lnTo>
                    <a:lnTo>
                      <a:pt x="163" y="94"/>
                    </a:lnTo>
                    <a:lnTo>
                      <a:pt x="143" y="104"/>
                    </a:lnTo>
                    <a:lnTo>
                      <a:pt x="125" y="115"/>
                    </a:lnTo>
                    <a:lnTo>
                      <a:pt x="107" y="125"/>
                    </a:lnTo>
                    <a:lnTo>
                      <a:pt x="89" y="138"/>
                    </a:lnTo>
                    <a:lnTo>
                      <a:pt x="73" y="150"/>
                    </a:lnTo>
                    <a:lnTo>
                      <a:pt x="58" y="164"/>
                    </a:lnTo>
                    <a:lnTo>
                      <a:pt x="45" y="177"/>
                    </a:lnTo>
                    <a:lnTo>
                      <a:pt x="33" y="192"/>
                    </a:lnTo>
                    <a:lnTo>
                      <a:pt x="23" y="207"/>
                    </a:lnTo>
                    <a:lnTo>
                      <a:pt x="14" y="223"/>
                    </a:lnTo>
                    <a:lnTo>
                      <a:pt x="6" y="240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7" y="240"/>
                    </a:lnTo>
                    <a:lnTo>
                      <a:pt x="15" y="224"/>
                    </a:lnTo>
                    <a:lnTo>
                      <a:pt x="24" y="210"/>
                    </a:lnTo>
                    <a:lnTo>
                      <a:pt x="35" y="193"/>
                    </a:lnTo>
                    <a:lnTo>
                      <a:pt x="46" y="179"/>
                    </a:lnTo>
                    <a:lnTo>
                      <a:pt x="60" y="165"/>
                    </a:lnTo>
                    <a:lnTo>
                      <a:pt x="75" y="152"/>
                    </a:lnTo>
                    <a:lnTo>
                      <a:pt x="91" y="139"/>
                    </a:lnTo>
                    <a:lnTo>
                      <a:pt x="108" y="128"/>
                    </a:lnTo>
                    <a:lnTo>
                      <a:pt x="126" y="115"/>
                    </a:lnTo>
                    <a:lnTo>
                      <a:pt x="145" y="105"/>
                    </a:lnTo>
                    <a:lnTo>
                      <a:pt x="164" y="95"/>
                    </a:lnTo>
                    <a:lnTo>
                      <a:pt x="184" y="85"/>
                    </a:lnTo>
                    <a:lnTo>
                      <a:pt x="205" y="76"/>
                    </a:lnTo>
                    <a:lnTo>
                      <a:pt x="227" y="68"/>
                    </a:lnTo>
                    <a:lnTo>
                      <a:pt x="248" y="60"/>
                    </a:lnTo>
                    <a:lnTo>
                      <a:pt x="269" y="52"/>
                    </a:lnTo>
                    <a:lnTo>
                      <a:pt x="291" y="46"/>
                    </a:lnTo>
                    <a:lnTo>
                      <a:pt x="312" y="40"/>
                    </a:lnTo>
                    <a:lnTo>
                      <a:pt x="333" y="33"/>
                    </a:lnTo>
                    <a:lnTo>
                      <a:pt x="354" y="30"/>
                    </a:lnTo>
                    <a:lnTo>
                      <a:pt x="375" y="23"/>
                    </a:lnTo>
                    <a:lnTo>
                      <a:pt x="395" y="20"/>
                    </a:lnTo>
                    <a:lnTo>
                      <a:pt x="414" y="15"/>
                    </a:lnTo>
                    <a:lnTo>
                      <a:pt x="433" y="12"/>
                    </a:lnTo>
                    <a:lnTo>
                      <a:pt x="451" y="10"/>
                    </a:lnTo>
                    <a:lnTo>
                      <a:pt x="468" y="6"/>
                    </a:lnTo>
                    <a:lnTo>
                      <a:pt x="483" y="5"/>
                    </a:lnTo>
                    <a:lnTo>
                      <a:pt x="499" y="3"/>
                    </a:lnTo>
                    <a:lnTo>
                      <a:pt x="511" y="2"/>
                    </a:lnTo>
                    <a:lnTo>
                      <a:pt x="524" y="1"/>
                    </a:lnTo>
                    <a:lnTo>
                      <a:pt x="534" y="1"/>
                    </a:lnTo>
                    <a:lnTo>
                      <a:pt x="534" y="0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9" name="Freeform 317">
                <a:extLst>
                  <a:ext uri="{FF2B5EF4-FFF2-40B4-BE49-F238E27FC236}">
                    <a16:creationId xmlns:a16="http://schemas.microsoft.com/office/drawing/2014/main" id="{8311A344-B028-41B0-93D2-DB6E8540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88"/>
                <a:ext cx="146" cy="60"/>
              </a:xfrm>
              <a:custGeom>
                <a:avLst/>
                <a:gdLst>
                  <a:gd name="T0" fmla="*/ 428 w 439"/>
                  <a:gd name="T1" fmla="*/ 180 h 180"/>
                  <a:gd name="T2" fmla="*/ 439 w 439"/>
                  <a:gd name="T3" fmla="*/ 161 h 180"/>
                  <a:gd name="T4" fmla="*/ 437 w 439"/>
                  <a:gd name="T5" fmla="*/ 142 h 180"/>
                  <a:gd name="T6" fmla="*/ 419 w 439"/>
                  <a:gd name="T7" fmla="*/ 124 h 180"/>
                  <a:gd name="T8" fmla="*/ 393 w 439"/>
                  <a:gd name="T9" fmla="*/ 107 h 180"/>
                  <a:gd name="T10" fmla="*/ 355 w 439"/>
                  <a:gd name="T11" fmla="*/ 90 h 180"/>
                  <a:gd name="T12" fmla="*/ 313 w 439"/>
                  <a:gd name="T13" fmla="*/ 74 h 180"/>
                  <a:gd name="T14" fmla="*/ 264 w 439"/>
                  <a:gd name="T15" fmla="*/ 59 h 180"/>
                  <a:gd name="T16" fmla="*/ 215 w 439"/>
                  <a:gd name="T17" fmla="*/ 46 h 180"/>
                  <a:gd name="T18" fmla="*/ 166 w 439"/>
                  <a:gd name="T19" fmla="*/ 33 h 180"/>
                  <a:gd name="T20" fmla="*/ 119 w 439"/>
                  <a:gd name="T21" fmla="*/ 23 h 180"/>
                  <a:gd name="T22" fmla="*/ 77 w 439"/>
                  <a:gd name="T23" fmla="*/ 14 h 180"/>
                  <a:gd name="T24" fmla="*/ 42 w 439"/>
                  <a:gd name="T25" fmla="*/ 6 h 180"/>
                  <a:gd name="T26" fmla="*/ 17 w 439"/>
                  <a:gd name="T27" fmla="*/ 2 h 180"/>
                  <a:gd name="T28" fmla="*/ 2 w 439"/>
                  <a:gd name="T29" fmla="*/ 0 h 180"/>
                  <a:gd name="T30" fmla="*/ 2 w 439"/>
                  <a:gd name="T31" fmla="*/ 2 h 180"/>
                  <a:gd name="T32" fmla="*/ 19 w 439"/>
                  <a:gd name="T33" fmla="*/ 4 h 180"/>
                  <a:gd name="T34" fmla="*/ 9 w 439"/>
                  <a:gd name="T35" fmla="*/ 1 h 180"/>
                  <a:gd name="T36" fmla="*/ 2 w 439"/>
                  <a:gd name="T37" fmla="*/ 1 h 180"/>
                  <a:gd name="T38" fmla="*/ 17 w 439"/>
                  <a:gd name="T39" fmla="*/ 4 h 180"/>
                  <a:gd name="T40" fmla="*/ 42 w 439"/>
                  <a:gd name="T41" fmla="*/ 8 h 180"/>
                  <a:gd name="T42" fmla="*/ 77 w 439"/>
                  <a:gd name="T43" fmla="*/ 14 h 180"/>
                  <a:gd name="T44" fmla="*/ 119 w 439"/>
                  <a:gd name="T45" fmla="*/ 23 h 180"/>
                  <a:gd name="T46" fmla="*/ 166 w 439"/>
                  <a:gd name="T47" fmla="*/ 34 h 180"/>
                  <a:gd name="T48" fmla="*/ 215 w 439"/>
                  <a:gd name="T49" fmla="*/ 47 h 180"/>
                  <a:gd name="T50" fmla="*/ 264 w 439"/>
                  <a:gd name="T51" fmla="*/ 60 h 180"/>
                  <a:gd name="T52" fmla="*/ 312 w 439"/>
                  <a:gd name="T53" fmla="*/ 75 h 180"/>
                  <a:gd name="T54" fmla="*/ 354 w 439"/>
                  <a:gd name="T55" fmla="*/ 90 h 180"/>
                  <a:gd name="T56" fmla="*/ 391 w 439"/>
                  <a:gd name="T57" fmla="*/ 108 h 180"/>
                  <a:gd name="T58" fmla="*/ 418 w 439"/>
                  <a:gd name="T59" fmla="*/ 125 h 180"/>
                  <a:gd name="T60" fmla="*/ 436 w 439"/>
                  <a:gd name="T61" fmla="*/ 143 h 180"/>
                  <a:gd name="T62" fmla="*/ 438 w 439"/>
                  <a:gd name="T63" fmla="*/ 161 h 180"/>
                  <a:gd name="T64" fmla="*/ 426 w 439"/>
                  <a:gd name="T65" fmla="*/ 178 h 180"/>
                  <a:gd name="T66" fmla="*/ 426 w 439"/>
                  <a:gd name="T67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9" h="180">
                    <a:moveTo>
                      <a:pt x="426" y="179"/>
                    </a:moveTo>
                    <a:lnTo>
                      <a:pt x="428" y="180"/>
                    </a:lnTo>
                    <a:lnTo>
                      <a:pt x="437" y="170"/>
                    </a:lnTo>
                    <a:lnTo>
                      <a:pt x="439" y="161"/>
                    </a:lnTo>
                    <a:lnTo>
                      <a:pt x="439" y="152"/>
                    </a:lnTo>
                    <a:lnTo>
                      <a:pt x="437" y="142"/>
                    </a:lnTo>
                    <a:lnTo>
                      <a:pt x="430" y="133"/>
                    </a:lnTo>
                    <a:lnTo>
                      <a:pt x="419" y="124"/>
                    </a:lnTo>
                    <a:lnTo>
                      <a:pt x="408" y="115"/>
                    </a:lnTo>
                    <a:lnTo>
                      <a:pt x="393" y="107"/>
                    </a:lnTo>
                    <a:lnTo>
                      <a:pt x="375" y="98"/>
                    </a:lnTo>
                    <a:lnTo>
                      <a:pt x="355" y="90"/>
                    </a:lnTo>
                    <a:lnTo>
                      <a:pt x="335" y="81"/>
                    </a:lnTo>
                    <a:lnTo>
                      <a:pt x="313" y="74"/>
                    </a:lnTo>
                    <a:lnTo>
                      <a:pt x="288" y="66"/>
                    </a:lnTo>
                    <a:lnTo>
                      <a:pt x="264" y="59"/>
                    </a:lnTo>
                    <a:lnTo>
                      <a:pt x="240" y="51"/>
                    </a:lnTo>
                    <a:lnTo>
                      <a:pt x="215" y="46"/>
                    </a:lnTo>
                    <a:lnTo>
                      <a:pt x="190" y="39"/>
                    </a:lnTo>
                    <a:lnTo>
                      <a:pt x="166" y="33"/>
                    </a:lnTo>
                    <a:lnTo>
                      <a:pt x="142" y="28"/>
                    </a:lnTo>
                    <a:lnTo>
                      <a:pt x="119" y="23"/>
                    </a:lnTo>
                    <a:lnTo>
                      <a:pt x="97" y="17"/>
                    </a:lnTo>
                    <a:lnTo>
                      <a:pt x="77" y="14"/>
                    </a:lnTo>
                    <a:lnTo>
                      <a:pt x="58" y="10"/>
                    </a:lnTo>
                    <a:lnTo>
                      <a:pt x="42" y="6"/>
                    </a:lnTo>
                    <a:lnTo>
                      <a:pt x="29" y="4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9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8" y="2"/>
                    </a:lnTo>
                    <a:lnTo>
                      <a:pt x="17" y="4"/>
                    </a:lnTo>
                    <a:lnTo>
                      <a:pt x="29" y="5"/>
                    </a:lnTo>
                    <a:lnTo>
                      <a:pt x="42" y="8"/>
                    </a:lnTo>
                    <a:lnTo>
                      <a:pt x="58" y="11"/>
                    </a:lnTo>
                    <a:lnTo>
                      <a:pt x="77" y="14"/>
                    </a:lnTo>
                    <a:lnTo>
                      <a:pt x="97" y="19"/>
                    </a:lnTo>
                    <a:lnTo>
                      <a:pt x="119" y="23"/>
                    </a:lnTo>
                    <a:lnTo>
                      <a:pt x="142" y="29"/>
                    </a:lnTo>
                    <a:lnTo>
                      <a:pt x="166" y="34"/>
                    </a:lnTo>
                    <a:lnTo>
                      <a:pt x="190" y="41"/>
                    </a:lnTo>
                    <a:lnTo>
                      <a:pt x="215" y="47"/>
                    </a:lnTo>
                    <a:lnTo>
                      <a:pt x="240" y="53"/>
                    </a:lnTo>
                    <a:lnTo>
                      <a:pt x="264" y="60"/>
                    </a:lnTo>
                    <a:lnTo>
                      <a:pt x="288" y="68"/>
                    </a:lnTo>
                    <a:lnTo>
                      <a:pt x="312" y="75"/>
                    </a:lnTo>
                    <a:lnTo>
                      <a:pt x="333" y="83"/>
                    </a:lnTo>
                    <a:lnTo>
                      <a:pt x="354" y="90"/>
                    </a:lnTo>
                    <a:lnTo>
                      <a:pt x="373" y="99"/>
                    </a:lnTo>
                    <a:lnTo>
                      <a:pt x="391" y="108"/>
                    </a:lnTo>
                    <a:lnTo>
                      <a:pt x="406" y="117"/>
                    </a:lnTo>
                    <a:lnTo>
                      <a:pt x="418" y="125"/>
                    </a:lnTo>
                    <a:lnTo>
                      <a:pt x="428" y="134"/>
                    </a:lnTo>
                    <a:lnTo>
                      <a:pt x="436" y="143"/>
                    </a:lnTo>
                    <a:lnTo>
                      <a:pt x="438" y="152"/>
                    </a:lnTo>
                    <a:lnTo>
                      <a:pt x="438" y="161"/>
                    </a:lnTo>
                    <a:lnTo>
                      <a:pt x="435" y="169"/>
                    </a:lnTo>
                    <a:lnTo>
                      <a:pt x="426" y="178"/>
                    </a:lnTo>
                    <a:lnTo>
                      <a:pt x="428" y="179"/>
                    </a:lnTo>
                    <a:lnTo>
                      <a:pt x="4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0" name="Freeform 318">
                <a:extLst>
                  <a:ext uri="{FF2B5EF4-FFF2-40B4-BE49-F238E27FC236}">
                    <a16:creationId xmlns:a16="http://schemas.microsoft.com/office/drawing/2014/main" id="{29BEA0EB-0795-44E4-BE33-F758EF35D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004"/>
                <a:ext cx="139" cy="44"/>
              </a:xfrm>
              <a:custGeom>
                <a:avLst/>
                <a:gdLst>
                  <a:gd name="T0" fmla="*/ 0 w 419"/>
                  <a:gd name="T1" fmla="*/ 2 h 130"/>
                  <a:gd name="T2" fmla="*/ 0 w 419"/>
                  <a:gd name="T3" fmla="*/ 3 h 130"/>
                  <a:gd name="T4" fmla="*/ 15 w 419"/>
                  <a:gd name="T5" fmla="*/ 3 h 130"/>
                  <a:gd name="T6" fmla="*/ 36 w 419"/>
                  <a:gd name="T7" fmla="*/ 6 h 130"/>
                  <a:gd name="T8" fmla="*/ 62 w 419"/>
                  <a:gd name="T9" fmla="*/ 11 h 130"/>
                  <a:gd name="T10" fmla="*/ 92 w 419"/>
                  <a:gd name="T11" fmla="*/ 18 h 130"/>
                  <a:gd name="T12" fmla="*/ 125 w 419"/>
                  <a:gd name="T13" fmla="*/ 26 h 130"/>
                  <a:gd name="T14" fmla="*/ 160 w 419"/>
                  <a:gd name="T15" fmla="*/ 33 h 130"/>
                  <a:gd name="T16" fmla="*/ 195 w 419"/>
                  <a:gd name="T17" fmla="*/ 43 h 130"/>
                  <a:gd name="T18" fmla="*/ 232 w 419"/>
                  <a:gd name="T19" fmla="*/ 54 h 130"/>
                  <a:gd name="T20" fmla="*/ 267 w 419"/>
                  <a:gd name="T21" fmla="*/ 64 h 130"/>
                  <a:gd name="T22" fmla="*/ 300 w 419"/>
                  <a:gd name="T23" fmla="*/ 74 h 130"/>
                  <a:gd name="T24" fmla="*/ 330 w 419"/>
                  <a:gd name="T25" fmla="*/ 84 h 130"/>
                  <a:gd name="T26" fmla="*/ 358 w 419"/>
                  <a:gd name="T27" fmla="*/ 95 h 130"/>
                  <a:gd name="T28" fmla="*/ 383 w 419"/>
                  <a:gd name="T29" fmla="*/ 105 h 130"/>
                  <a:gd name="T30" fmla="*/ 400 w 419"/>
                  <a:gd name="T31" fmla="*/ 115 h 130"/>
                  <a:gd name="T32" fmla="*/ 412 w 419"/>
                  <a:gd name="T33" fmla="*/ 123 h 130"/>
                  <a:gd name="T34" fmla="*/ 418 w 419"/>
                  <a:gd name="T35" fmla="*/ 130 h 130"/>
                  <a:gd name="T36" fmla="*/ 419 w 419"/>
                  <a:gd name="T37" fmla="*/ 130 h 130"/>
                  <a:gd name="T38" fmla="*/ 415 w 419"/>
                  <a:gd name="T39" fmla="*/ 122 h 130"/>
                  <a:gd name="T40" fmla="*/ 402 w 419"/>
                  <a:gd name="T41" fmla="*/ 113 h 130"/>
                  <a:gd name="T42" fmla="*/ 384 w 419"/>
                  <a:gd name="T43" fmla="*/ 104 h 130"/>
                  <a:gd name="T44" fmla="*/ 360 w 419"/>
                  <a:gd name="T45" fmla="*/ 94 h 130"/>
                  <a:gd name="T46" fmla="*/ 332 w 419"/>
                  <a:gd name="T47" fmla="*/ 83 h 130"/>
                  <a:gd name="T48" fmla="*/ 301 w 419"/>
                  <a:gd name="T49" fmla="*/ 72 h 130"/>
                  <a:gd name="T50" fmla="*/ 267 w 419"/>
                  <a:gd name="T51" fmla="*/ 61 h 130"/>
                  <a:gd name="T52" fmla="*/ 232 w 419"/>
                  <a:gd name="T53" fmla="*/ 51 h 130"/>
                  <a:gd name="T54" fmla="*/ 195 w 419"/>
                  <a:gd name="T55" fmla="*/ 41 h 130"/>
                  <a:gd name="T56" fmla="*/ 160 w 419"/>
                  <a:gd name="T57" fmla="*/ 32 h 130"/>
                  <a:gd name="T58" fmla="*/ 125 w 419"/>
                  <a:gd name="T59" fmla="*/ 23 h 130"/>
                  <a:gd name="T60" fmla="*/ 92 w 419"/>
                  <a:gd name="T61" fmla="*/ 15 h 130"/>
                  <a:gd name="T62" fmla="*/ 62 w 419"/>
                  <a:gd name="T63" fmla="*/ 10 h 130"/>
                  <a:gd name="T64" fmla="*/ 36 w 419"/>
                  <a:gd name="T65" fmla="*/ 5 h 130"/>
                  <a:gd name="T66" fmla="*/ 15 w 419"/>
                  <a:gd name="T67" fmla="*/ 2 h 130"/>
                  <a:gd name="T68" fmla="*/ 0 w 419"/>
                  <a:gd name="T69" fmla="*/ 0 h 130"/>
                  <a:gd name="T70" fmla="*/ 0 w 419"/>
                  <a:gd name="T71" fmla="*/ 1 h 130"/>
                  <a:gd name="T72" fmla="*/ 0 w 419"/>
                  <a:gd name="T73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" h="130">
                    <a:moveTo>
                      <a:pt x="0" y="2"/>
                    </a:moveTo>
                    <a:lnTo>
                      <a:pt x="0" y="3"/>
                    </a:lnTo>
                    <a:lnTo>
                      <a:pt x="15" y="3"/>
                    </a:lnTo>
                    <a:lnTo>
                      <a:pt x="36" y="6"/>
                    </a:lnTo>
                    <a:lnTo>
                      <a:pt x="62" y="11"/>
                    </a:lnTo>
                    <a:lnTo>
                      <a:pt x="92" y="18"/>
                    </a:lnTo>
                    <a:lnTo>
                      <a:pt x="125" y="26"/>
                    </a:lnTo>
                    <a:lnTo>
                      <a:pt x="160" y="33"/>
                    </a:lnTo>
                    <a:lnTo>
                      <a:pt x="195" y="43"/>
                    </a:lnTo>
                    <a:lnTo>
                      <a:pt x="232" y="54"/>
                    </a:lnTo>
                    <a:lnTo>
                      <a:pt x="267" y="64"/>
                    </a:lnTo>
                    <a:lnTo>
                      <a:pt x="300" y="74"/>
                    </a:lnTo>
                    <a:lnTo>
                      <a:pt x="330" y="84"/>
                    </a:lnTo>
                    <a:lnTo>
                      <a:pt x="358" y="95"/>
                    </a:lnTo>
                    <a:lnTo>
                      <a:pt x="383" y="105"/>
                    </a:lnTo>
                    <a:lnTo>
                      <a:pt x="400" y="115"/>
                    </a:lnTo>
                    <a:lnTo>
                      <a:pt x="412" y="123"/>
                    </a:lnTo>
                    <a:lnTo>
                      <a:pt x="418" y="130"/>
                    </a:lnTo>
                    <a:lnTo>
                      <a:pt x="419" y="130"/>
                    </a:lnTo>
                    <a:lnTo>
                      <a:pt x="415" y="122"/>
                    </a:lnTo>
                    <a:lnTo>
                      <a:pt x="402" y="113"/>
                    </a:lnTo>
                    <a:lnTo>
                      <a:pt x="384" y="104"/>
                    </a:lnTo>
                    <a:lnTo>
                      <a:pt x="360" y="94"/>
                    </a:lnTo>
                    <a:lnTo>
                      <a:pt x="332" y="83"/>
                    </a:lnTo>
                    <a:lnTo>
                      <a:pt x="301" y="72"/>
                    </a:lnTo>
                    <a:lnTo>
                      <a:pt x="267" y="61"/>
                    </a:lnTo>
                    <a:lnTo>
                      <a:pt x="232" y="51"/>
                    </a:lnTo>
                    <a:lnTo>
                      <a:pt x="195" y="41"/>
                    </a:lnTo>
                    <a:lnTo>
                      <a:pt x="160" y="32"/>
                    </a:lnTo>
                    <a:lnTo>
                      <a:pt x="125" y="23"/>
                    </a:lnTo>
                    <a:lnTo>
                      <a:pt x="92" y="15"/>
                    </a:lnTo>
                    <a:lnTo>
                      <a:pt x="62" y="10"/>
                    </a:lnTo>
                    <a:lnTo>
                      <a:pt x="36" y="5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1" name="Freeform 319">
                <a:extLst>
                  <a:ext uri="{FF2B5EF4-FFF2-40B4-BE49-F238E27FC236}">
                    <a16:creationId xmlns:a16="http://schemas.microsoft.com/office/drawing/2014/main" id="{C43D5548-C421-4F20-B333-9226CC19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241"/>
                <a:ext cx="3" cy="20"/>
              </a:xfrm>
              <a:custGeom>
                <a:avLst/>
                <a:gdLst>
                  <a:gd name="T0" fmla="*/ 3 w 9"/>
                  <a:gd name="T1" fmla="*/ 61 h 61"/>
                  <a:gd name="T2" fmla="*/ 5 w 9"/>
                  <a:gd name="T3" fmla="*/ 55 h 61"/>
                  <a:gd name="T4" fmla="*/ 6 w 9"/>
                  <a:gd name="T5" fmla="*/ 49 h 61"/>
                  <a:gd name="T6" fmla="*/ 8 w 9"/>
                  <a:gd name="T7" fmla="*/ 41 h 61"/>
                  <a:gd name="T8" fmla="*/ 9 w 9"/>
                  <a:gd name="T9" fmla="*/ 34 h 61"/>
                  <a:gd name="T10" fmla="*/ 9 w 9"/>
                  <a:gd name="T11" fmla="*/ 27 h 61"/>
                  <a:gd name="T12" fmla="*/ 9 w 9"/>
                  <a:gd name="T13" fmla="*/ 18 h 61"/>
                  <a:gd name="T14" fmla="*/ 9 w 9"/>
                  <a:gd name="T15" fmla="*/ 9 h 61"/>
                  <a:gd name="T16" fmla="*/ 9 w 9"/>
                  <a:gd name="T17" fmla="*/ 0 h 61"/>
                  <a:gd name="T18" fmla="*/ 9 w 9"/>
                  <a:gd name="T19" fmla="*/ 0 h 61"/>
                  <a:gd name="T20" fmla="*/ 9 w 9"/>
                  <a:gd name="T21" fmla="*/ 9 h 61"/>
                  <a:gd name="T22" fmla="*/ 9 w 9"/>
                  <a:gd name="T23" fmla="*/ 18 h 61"/>
                  <a:gd name="T24" fmla="*/ 9 w 9"/>
                  <a:gd name="T25" fmla="*/ 27 h 61"/>
                  <a:gd name="T26" fmla="*/ 8 w 9"/>
                  <a:gd name="T27" fmla="*/ 34 h 61"/>
                  <a:gd name="T28" fmla="*/ 6 w 9"/>
                  <a:gd name="T29" fmla="*/ 41 h 61"/>
                  <a:gd name="T30" fmla="*/ 5 w 9"/>
                  <a:gd name="T31" fmla="*/ 49 h 61"/>
                  <a:gd name="T32" fmla="*/ 4 w 9"/>
                  <a:gd name="T33" fmla="*/ 55 h 61"/>
                  <a:gd name="T34" fmla="*/ 0 w 9"/>
                  <a:gd name="T35" fmla="*/ 59 h 61"/>
                  <a:gd name="T36" fmla="*/ 3 w 9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1">
                    <a:moveTo>
                      <a:pt x="3" y="61"/>
                    </a:moveTo>
                    <a:lnTo>
                      <a:pt x="5" y="55"/>
                    </a:lnTo>
                    <a:lnTo>
                      <a:pt x="6" y="49"/>
                    </a:lnTo>
                    <a:lnTo>
                      <a:pt x="8" y="41"/>
                    </a:lnTo>
                    <a:lnTo>
                      <a:pt x="9" y="34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5" y="49"/>
                    </a:lnTo>
                    <a:lnTo>
                      <a:pt x="4" y="55"/>
                    </a:lnTo>
                    <a:lnTo>
                      <a:pt x="0" y="59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2" name="Freeform 320">
                <a:extLst>
                  <a:ext uri="{FF2B5EF4-FFF2-40B4-BE49-F238E27FC236}">
                    <a16:creationId xmlns:a16="http://schemas.microsoft.com/office/drawing/2014/main" id="{52581A90-58CD-4C65-82BF-6F321B20E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1995"/>
                <a:ext cx="264" cy="68"/>
              </a:xfrm>
              <a:custGeom>
                <a:avLst/>
                <a:gdLst>
                  <a:gd name="T0" fmla="*/ 762 w 793"/>
                  <a:gd name="T1" fmla="*/ 138 h 205"/>
                  <a:gd name="T2" fmla="*/ 780 w 793"/>
                  <a:gd name="T3" fmla="*/ 146 h 205"/>
                  <a:gd name="T4" fmla="*/ 790 w 793"/>
                  <a:gd name="T5" fmla="*/ 157 h 205"/>
                  <a:gd name="T6" fmla="*/ 793 w 793"/>
                  <a:gd name="T7" fmla="*/ 170 h 205"/>
                  <a:gd name="T8" fmla="*/ 786 w 793"/>
                  <a:gd name="T9" fmla="*/ 184 h 205"/>
                  <a:gd name="T10" fmla="*/ 778 w 793"/>
                  <a:gd name="T11" fmla="*/ 194 h 205"/>
                  <a:gd name="T12" fmla="*/ 765 w 793"/>
                  <a:gd name="T13" fmla="*/ 200 h 205"/>
                  <a:gd name="T14" fmla="*/ 747 w 793"/>
                  <a:gd name="T15" fmla="*/ 205 h 205"/>
                  <a:gd name="T16" fmla="*/ 721 w 793"/>
                  <a:gd name="T17" fmla="*/ 203 h 205"/>
                  <a:gd name="T18" fmla="*/ 711 w 793"/>
                  <a:gd name="T19" fmla="*/ 203 h 205"/>
                  <a:gd name="T20" fmla="*/ 707 w 793"/>
                  <a:gd name="T21" fmla="*/ 200 h 205"/>
                  <a:gd name="T22" fmla="*/ 696 w 793"/>
                  <a:gd name="T23" fmla="*/ 197 h 205"/>
                  <a:gd name="T24" fmla="*/ 682 w 793"/>
                  <a:gd name="T25" fmla="*/ 190 h 205"/>
                  <a:gd name="T26" fmla="*/ 672 w 793"/>
                  <a:gd name="T27" fmla="*/ 177 h 205"/>
                  <a:gd name="T28" fmla="*/ 658 w 793"/>
                  <a:gd name="T29" fmla="*/ 158 h 205"/>
                  <a:gd name="T30" fmla="*/ 636 w 793"/>
                  <a:gd name="T31" fmla="*/ 140 h 205"/>
                  <a:gd name="T32" fmla="*/ 603 w 793"/>
                  <a:gd name="T33" fmla="*/ 124 h 205"/>
                  <a:gd name="T34" fmla="*/ 563 w 793"/>
                  <a:gd name="T35" fmla="*/ 107 h 205"/>
                  <a:gd name="T36" fmla="*/ 529 w 793"/>
                  <a:gd name="T37" fmla="*/ 92 h 205"/>
                  <a:gd name="T38" fmla="*/ 494 w 793"/>
                  <a:gd name="T39" fmla="*/ 78 h 205"/>
                  <a:gd name="T40" fmla="*/ 461 w 793"/>
                  <a:gd name="T41" fmla="*/ 69 h 205"/>
                  <a:gd name="T42" fmla="*/ 429 w 793"/>
                  <a:gd name="T43" fmla="*/ 60 h 205"/>
                  <a:gd name="T44" fmla="*/ 395 w 793"/>
                  <a:gd name="T45" fmla="*/ 56 h 205"/>
                  <a:gd name="T46" fmla="*/ 359 w 793"/>
                  <a:gd name="T47" fmla="*/ 54 h 205"/>
                  <a:gd name="T48" fmla="*/ 188 w 793"/>
                  <a:gd name="T49" fmla="*/ 54 h 205"/>
                  <a:gd name="T50" fmla="*/ 173 w 793"/>
                  <a:gd name="T51" fmla="*/ 54 h 205"/>
                  <a:gd name="T52" fmla="*/ 153 w 793"/>
                  <a:gd name="T53" fmla="*/ 51 h 205"/>
                  <a:gd name="T54" fmla="*/ 125 w 793"/>
                  <a:gd name="T55" fmla="*/ 49 h 205"/>
                  <a:gd name="T56" fmla="*/ 97 w 793"/>
                  <a:gd name="T57" fmla="*/ 46 h 205"/>
                  <a:gd name="T58" fmla="*/ 67 w 793"/>
                  <a:gd name="T59" fmla="*/ 42 h 205"/>
                  <a:gd name="T60" fmla="*/ 39 w 793"/>
                  <a:gd name="T61" fmla="*/ 40 h 205"/>
                  <a:gd name="T62" fmla="*/ 16 w 793"/>
                  <a:gd name="T63" fmla="*/ 38 h 205"/>
                  <a:gd name="T64" fmla="*/ 0 w 793"/>
                  <a:gd name="T65" fmla="*/ 36 h 205"/>
                  <a:gd name="T66" fmla="*/ 53 w 793"/>
                  <a:gd name="T67" fmla="*/ 2 h 205"/>
                  <a:gd name="T68" fmla="*/ 70 w 793"/>
                  <a:gd name="T69" fmla="*/ 1 h 205"/>
                  <a:gd name="T70" fmla="*/ 96 w 793"/>
                  <a:gd name="T71" fmla="*/ 0 h 205"/>
                  <a:gd name="T72" fmla="*/ 128 w 793"/>
                  <a:gd name="T73" fmla="*/ 1 h 205"/>
                  <a:gd name="T74" fmla="*/ 156 w 793"/>
                  <a:gd name="T75" fmla="*/ 3 h 205"/>
                  <a:gd name="T76" fmla="*/ 191 w 793"/>
                  <a:gd name="T77" fmla="*/ 4 h 205"/>
                  <a:gd name="T78" fmla="*/ 235 w 793"/>
                  <a:gd name="T79" fmla="*/ 8 h 205"/>
                  <a:gd name="T80" fmla="*/ 285 w 793"/>
                  <a:gd name="T81" fmla="*/ 11 h 205"/>
                  <a:gd name="T82" fmla="*/ 339 w 793"/>
                  <a:gd name="T83" fmla="*/ 15 h 205"/>
                  <a:gd name="T84" fmla="*/ 391 w 793"/>
                  <a:gd name="T85" fmla="*/ 21 h 205"/>
                  <a:gd name="T86" fmla="*/ 436 w 793"/>
                  <a:gd name="T87" fmla="*/ 27 h 205"/>
                  <a:gd name="T88" fmla="*/ 470 w 793"/>
                  <a:gd name="T89" fmla="*/ 33 h 205"/>
                  <a:gd name="T90" fmla="*/ 503 w 793"/>
                  <a:gd name="T91" fmla="*/ 43 h 205"/>
                  <a:gd name="T92" fmla="*/ 538 w 793"/>
                  <a:gd name="T93" fmla="*/ 58 h 205"/>
                  <a:gd name="T94" fmla="*/ 571 w 793"/>
                  <a:gd name="T95" fmla="*/ 70 h 205"/>
                  <a:gd name="T96" fmla="*/ 604 w 793"/>
                  <a:gd name="T97" fmla="*/ 84 h 205"/>
                  <a:gd name="T98" fmla="*/ 635 w 793"/>
                  <a:gd name="T99" fmla="*/ 96 h 205"/>
                  <a:gd name="T100" fmla="*/ 667 w 793"/>
                  <a:gd name="T101" fmla="*/ 109 h 205"/>
                  <a:gd name="T102" fmla="*/ 698 w 793"/>
                  <a:gd name="T103" fmla="*/ 120 h 205"/>
                  <a:gd name="T104" fmla="*/ 730 w 793"/>
                  <a:gd name="T105" fmla="*/ 13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3" h="205">
                    <a:moveTo>
                      <a:pt x="748" y="135"/>
                    </a:moveTo>
                    <a:lnTo>
                      <a:pt x="762" y="138"/>
                    </a:lnTo>
                    <a:lnTo>
                      <a:pt x="772" y="141"/>
                    </a:lnTo>
                    <a:lnTo>
                      <a:pt x="780" y="146"/>
                    </a:lnTo>
                    <a:lnTo>
                      <a:pt x="785" y="151"/>
                    </a:lnTo>
                    <a:lnTo>
                      <a:pt x="790" y="157"/>
                    </a:lnTo>
                    <a:lnTo>
                      <a:pt x="792" y="163"/>
                    </a:lnTo>
                    <a:lnTo>
                      <a:pt x="793" y="170"/>
                    </a:lnTo>
                    <a:lnTo>
                      <a:pt x="792" y="178"/>
                    </a:lnTo>
                    <a:lnTo>
                      <a:pt x="786" y="184"/>
                    </a:lnTo>
                    <a:lnTo>
                      <a:pt x="783" y="189"/>
                    </a:lnTo>
                    <a:lnTo>
                      <a:pt x="778" y="194"/>
                    </a:lnTo>
                    <a:lnTo>
                      <a:pt x="772" y="197"/>
                    </a:lnTo>
                    <a:lnTo>
                      <a:pt x="765" y="200"/>
                    </a:lnTo>
                    <a:lnTo>
                      <a:pt x="756" y="203"/>
                    </a:lnTo>
                    <a:lnTo>
                      <a:pt x="747" y="205"/>
                    </a:lnTo>
                    <a:lnTo>
                      <a:pt x="734" y="204"/>
                    </a:lnTo>
                    <a:lnTo>
                      <a:pt x="721" y="203"/>
                    </a:lnTo>
                    <a:lnTo>
                      <a:pt x="716" y="203"/>
                    </a:lnTo>
                    <a:lnTo>
                      <a:pt x="711" y="203"/>
                    </a:lnTo>
                    <a:lnTo>
                      <a:pt x="710" y="202"/>
                    </a:lnTo>
                    <a:lnTo>
                      <a:pt x="707" y="200"/>
                    </a:lnTo>
                    <a:lnTo>
                      <a:pt x="704" y="199"/>
                    </a:lnTo>
                    <a:lnTo>
                      <a:pt x="696" y="197"/>
                    </a:lnTo>
                    <a:lnTo>
                      <a:pt x="683" y="194"/>
                    </a:lnTo>
                    <a:lnTo>
                      <a:pt x="682" y="190"/>
                    </a:lnTo>
                    <a:lnTo>
                      <a:pt x="679" y="185"/>
                    </a:lnTo>
                    <a:lnTo>
                      <a:pt x="672" y="177"/>
                    </a:lnTo>
                    <a:lnTo>
                      <a:pt x="665" y="168"/>
                    </a:lnTo>
                    <a:lnTo>
                      <a:pt x="658" y="158"/>
                    </a:lnTo>
                    <a:lnTo>
                      <a:pt x="646" y="148"/>
                    </a:lnTo>
                    <a:lnTo>
                      <a:pt x="636" y="140"/>
                    </a:lnTo>
                    <a:lnTo>
                      <a:pt x="624" y="133"/>
                    </a:lnTo>
                    <a:lnTo>
                      <a:pt x="603" y="124"/>
                    </a:lnTo>
                    <a:lnTo>
                      <a:pt x="582" y="115"/>
                    </a:lnTo>
                    <a:lnTo>
                      <a:pt x="563" y="107"/>
                    </a:lnTo>
                    <a:lnTo>
                      <a:pt x="545" y="98"/>
                    </a:lnTo>
                    <a:lnTo>
                      <a:pt x="529" y="92"/>
                    </a:lnTo>
                    <a:lnTo>
                      <a:pt x="511" y="85"/>
                    </a:lnTo>
                    <a:lnTo>
                      <a:pt x="494" y="78"/>
                    </a:lnTo>
                    <a:lnTo>
                      <a:pt x="477" y="74"/>
                    </a:lnTo>
                    <a:lnTo>
                      <a:pt x="461" y="69"/>
                    </a:lnTo>
                    <a:lnTo>
                      <a:pt x="445" y="65"/>
                    </a:lnTo>
                    <a:lnTo>
                      <a:pt x="429" y="60"/>
                    </a:lnTo>
                    <a:lnTo>
                      <a:pt x="412" y="58"/>
                    </a:lnTo>
                    <a:lnTo>
                      <a:pt x="395" y="56"/>
                    </a:lnTo>
                    <a:lnTo>
                      <a:pt x="377" y="54"/>
                    </a:lnTo>
                    <a:lnTo>
                      <a:pt x="359" y="54"/>
                    </a:lnTo>
                    <a:lnTo>
                      <a:pt x="340" y="54"/>
                    </a:lnTo>
                    <a:lnTo>
                      <a:pt x="188" y="54"/>
                    </a:lnTo>
                    <a:lnTo>
                      <a:pt x="182" y="54"/>
                    </a:lnTo>
                    <a:lnTo>
                      <a:pt x="173" y="54"/>
                    </a:lnTo>
                    <a:lnTo>
                      <a:pt x="164" y="52"/>
                    </a:lnTo>
                    <a:lnTo>
                      <a:pt x="153" y="51"/>
                    </a:lnTo>
                    <a:lnTo>
                      <a:pt x="140" y="50"/>
                    </a:lnTo>
                    <a:lnTo>
                      <a:pt x="125" y="49"/>
                    </a:lnTo>
                    <a:lnTo>
                      <a:pt x="111" y="48"/>
                    </a:lnTo>
                    <a:lnTo>
                      <a:pt x="97" y="46"/>
                    </a:lnTo>
                    <a:lnTo>
                      <a:pt x="81" y="45"/>
                    </a:lnTo>
                    <a:lnTo>
                      <a:pt x="67" y="42"/>
                    </a:lnTo>
                    <a:lnTo>
                      <a:pt x="53" y="41"/>
                    </a:lnTo>
                    <a:lnTo>
                      <a:pt x="39" y="40"/>
                    </a:lnTo>
                    <a:lnTo>
                      <a:pt x="27" y="39"/>
                    </a:lnTo>
                    <a:lnTo>
                      <a:pt x="16" y="38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1" y="3"/>
                    </a:lnTo>
                    <a:lnTo>
                      <a:pt x="53" y="2"/>
                    </a:lnTo>
                    <a:lnTo>
                      <a:pt x="60" y="1"/>
                    </a:lnTo>
                    <a:lnTo>
                      <a:pt x="70" y="1"/>
                    </a:lnTo>
                    <a:lnTo>
                      <a:pt x="82" y="0"/>
                    </a:lnTo>
                    <a:lnTo>
                      <a:pt x="96" y="0"/>
                    </a:lnTo>
                    <a:lnTo>
                      <a:pt x="111" y="1"/>
                    </a:lnTo>
                    <a:lnTo>
                      <a:pt x="128" y="1"/>
                    </a:lnTo>
                    <a:lnTo>
                      <a:pt x="145" y="2"/>
                    </a:lnTo>
                    <a:lnTo>
                      <a:pt x="156" y="3"/>
                    </a:lnTo>
                    <a:lnTo>
                      <a:pt x="172" y="3"/>
                    </a:lnTo>
                    <a:lnTo>
                      <a:pt x="191" y="4"/>
                    </a:lnTo>
                    <a:lnTo>
                      <a:pt x="211" y="5"/>
                    </a:lnTo>
                    <a:lnTo>
                      <a:pt x="235" y="8"/>
                    </a:lnTo>
                    <a:lnTo>
                      <a:pt x="261" y="9"/>
                    </a:lnTo>
                    <a:lnTo>
                      <a:pt x="285" y="11"/>
                    </a:lnTo>
                    <a:lnTo>
                      <a:pt x="313" y="13"/>
                    </a:lnTo>
                    <a:lnTo>
                      <a:pt x="339" y="15"/>
                    </a:lnTo>
                    <a:lnTo>
                      <a:pt x="366" y="18"/>
                    </a:lnTo>
                    <a:lnTo>
                      <a:pt x="391" y="21"/>
                    </a:lnTo>
                    <a:lnTo>
                      <a:pt x="414" y="23"/>
                    </a:lnTo>
                    <a:lnTo>
                      <a:pt x="436" y="27"/>
                    </a:lnTo>
                    <a:lnTo>
                      <a:pt x="455" y="30"/>
                    </a:lnTo>
                    <a:lnTo>
                      <a:pt x="470" y="33"/>
                    </a:lnTo>
                    <a:lnTo>
                      <a:pt x="484" y="38"/>
                    </a:lnTo>
                    <a:lnTo>
                      <a:pt x="503" y="43"/>
                    </a:lnTo>
                    <a:lnTo>
                      <a:pt x="521" y="50"/>
                    </a:lnTo>
                    <a:lnTo>
                      <a:pt x="538" y="58"/>
                    </a:lnTo>
                    <a:lnTo>
                      <a:pt x="556" y="64"/>
                    </a:lnTo>
                    <a:lnTo>
                      <a:pt x="571" y="70"/>
                    </a:lnTo>
                    <a:lnTo>
                      <a:pt x="587" y="78"/>
                    </a:lnTo>
                    <a:lnTo>
                      <a:pt x="604" y="84"/>
                    </a:lnTo>
                    <a:lnTo>
                      <a:pt x="619" y="91"/>
                    </a:lnTo>
                    <a:lnTo>
                      <a:pt x="635" y="96"/>
                    </a:lnTo>
                    <a:lnTo>
                      <a:pt x="650" y="103"/>
                    </a:lnTo>
                    <a:lnTo>
                      <a:pt x="667" y="109"/>
                    </a:lnTo>
                    <a:lnTo>
                      <a:pt x="681" y="114"/>
                    </a:lnTo>
                    <a:lnTo>
                      <a:pt x="698" y="120"/>
                    </a:lnTo>
                    <a:lnTo>
                      <a:pt x="714" y="125"/>
                    </a:lnTo>
                    <a:lnTo>
                      <a:pt x="730" y="131"/>
                    </a:lnTo>
                    <a:lnTo>
                      <a:pt x="748" y="13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3" name="Freeform 321">
                <a:extLst>
                  <a:ext uri="{FF2B5EF4-FFF2-40B4-BE49-F238E27FC236}">
                    <a16:creationId xmlns:a16="http://schemas.microsoft.com/office/drawing/2014/main" id="{0DCAAB13-1893-4B11-A86A-0F875BEC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40"/>
                <a:ext cx="15" cy="15"/>
              </a:xfrm>
              <a:custGeom>
                <a:avLst/>
                <a:gdLst>
                  <a:gd name="T0" fmla="*/ 45 w 46"/>
                  <a:gd name="T1" fmla="*/ 44 h 44"/>
                  <a:gd name="T2" fmla="*/ 45 w 46"/>
                  <a:gd name="T3" fmla="*/ 43 h 44"/>
                  <a:gd name="T4" fmla="*/ 46 w 46"/>
                  <a:gd name="T5" fmla="*/ 35 h 44"/>
                  <a:gd name="T6" fmla="*/ 45 w 46"/>
                  <a:gd name="T7" fmla="*/ 28 h 44"/>
                  <a:gd name="T8" fmla="*/ 43 w 46"/>
                  <a:gd name="T9" fmla="*/ 22 h 44"/>
                  <a:gd name="T10" fmla="*/ 38 w 46"/>
                  <a:gd name="T11" fmla="*/ 15 h 44"/>
                  <a:gd name="T12" fmla="*/ 33 w 46"/>
                  <a:gd name="T13" fmla="*/ 11 h 44"/>
                  <a:gd name="T14" fmla="*/ 25 w 46"/>
                  <a:gd name="T15" fmla="*/ 5 h 44"/>
                  <a:gd name="T16" fmla="*/ 14 w 46"/>
                  <a:gd name="T17" fmla="*/ 2 h 44"/>
                  <a:gd name="T18" fmla="*/ 0 w 46"/>
                  <a:gd name="T19" fmla="*/ 0 h 44"/>
                  <a:gd name="T20" fmla="*/ 0 w 46"/>
                  <a:gd name="T21" fmla="*/ 0 h 44"/>
                  <a:gd name="T22" fmla="*/ 14 w 46"/>
                  <a:gd name="T23" fmla="*/ 3 h 44"/>
                  <a:gd name="T24" fmla="*/ 24 w 46"/>
                  <a:gd name="T25" fmla="*/ 7 h 44"/>
                  <a:gd name="T26" fmla="*/ 32 w 46"/>
                  <a:gd name="T27" fmla="*/ 12 h 44"/>
                  <a:gd name="T28" fmla="*/ 37 w 46"/>
                  <a:gd name="T29" fmla="*/ 17 h 44"/>
                  <a:gd name="T30" fmla="*/ 42 w 46"/>
                  <a:gd name="T31" fmla="*/ 23 h 44"/>
                  <a:gd name="T32" fmla="*/ 44 w 46"/>
                  <a:gd name="T33" fmla="*/ 28 h 44"/>
                  <a:gd name="T34" fmla="*/ 44 w 46"/>
                  <a:gd name="T35" fmla="*/ 35 h 44"/>
                  <a:gd name="T36" fmla="*/ 44 w 46"/>
                  <a:gd name="T37" fmla="*/ 43 h 44"/>
                  <a:gd name="T38" fmla="*/ 44 w 46"/>
                  <a:gd name="T39" fmla="*/ 43 h 44"/>
                  <a:gd name="T40" fmla="*/ 45 w 4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4">
                    <a:moveTo>
                      <a:pt x="45" y="44"/>
                    </a:moveTo>
                    <a:lnTo>
                      <a:pt x="45" y="43"/>
                    </a:lnTo>
                    <a:lnTo>
                      <a:pt x="46" y="35"/>
                    </a:lnTo>
                    <a:lnTo>
                      <a:pt x="45" y="28"/>
                    </a:lnTo>
                    <a:lnTo>
                      <a:pt x="43" y="22"/>
                    </a:lnTo>
                    <a:lnTo>
                      <a:pt x="38" y="15"/>
                    </a:lnTo>
                    <a:lnTo>
                      <a:pt x="33" y="11"/>
                    </a:lnTo>
                    <a:lnTo>
                      <a:pt x="25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3"/>
                    </a:lnTo>
                    <a:lnTo>
                      <a:pt x="24" y="7"/>
                    </a:lnTo>
                    <a:lnTo>
                      <a:pt x="32" y="12"/>
                    </a:lnTo>
                    <a:lnTo>
                      <a:pt x="37" y="17"/>
                    </a:lnTo>
                    <a:lnTo>
                      <a:pt x="42" y="23"/>
                    </a:lnTo>
                    <a:lnTo>
                      <a:pt x="44" y="28"/>
                    </a:lnTo>
                    <a:lnTo>
                      <a:pt x="44" y="35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4" name="Freeform 322">
                <a:extLst>
                  <a:ext uri="{FF2B5EF4-FFF2-40B4-BE49-F238E27FC236}">
                    <a16:creationId xmlns:a16="http://schemas.microsoft.com/office/drawing/2014/main" id="{A3509183-D524-4719-A34A-D1B6F051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054"/>
                <a:ext cx="20" cy="10"/>
              </a:xfrm>
              <a:custGeom>
                <a:avLst/>
                <a:gdLst>
                  <a:gd name="T0" fmla="*/ 0 w 59"/>
                  <a:gd name="T1" fmla="*/ 27 h 28"/>
                  <a:gd name="T2" fmla="*/ 13 w 59"/>
                  <a:gd name="T3" fmla="*/ 28 h 28"/>
                  <a:gd name="T4" fmla="*/ 22 w 59"/>
                  <a:gd name="T5" fmla="*/ 26 h 28"/>
                  <a:gd name="T6" fmla="*/ 31 w 59"/>
                  <a:gd name="T7" fmla="*/ 24 h 28"/>
                  <a:gd name="T8" fmla="*/ 39 w 59"/>
                  <a:gd name="T9" fmla="*/ 20 h 28"/>
                  <a:gd name="T10" fmla="*/ 43 w 59"/>
                  <a:gd name="T11" fmla="*/ 16 h 28"/>
                  <a:gd name="T12" fmla="*/ 49 w 59"/>
                  <a:gd name="T13" fmla="*/ 11 h 28"/>
                  <a:gd name="T14" fmla="*/ 53 w 59"/>
                  <a:gd name="T15" fmla="*/ 7 h 28"/>
                  <a:gd name="T16" fmla="*/ 59 w 59"/>
                  <a:gd name="T17" fmla="*/ 1 h 28"/>
                  <a:gd name="T18" fmla="*/ 57 w 59"/>
                  <a:gd name="T19" fmla="*/ 0 h 28"/>
                  <a:gd name="T20" fmla="*/ 51 w 59"/>
                  <a:gd name="T21" fmla="*/ 6 h 28"/>
                  <a:gd name="T22" fmla="*/ 48 w 59"/>
                  <a:gd name="T23" fmla="*/ 10 h 28"/>
                  <a:gd name="T24" fmla="*/ 41 w 59"/>
                  <a:gd name="T25" fmla="*/ 15 h 28"/>
                  <a:gd name="T26" fmla="*/ 37 w 59"/>
                  <a:gd name="T27" fmla="*/ 19 h 28"/>
                  <a:gd name="T28" fmla="*/ 30 w 59"/>
                  <a:gd name="T29" fmla="*/ 22 h 28"/>
                  <a:gd name="T30" fmla="*/ 22 w 59"/>
                  <a:gd name="T31" fmla="*/ 25 h 28"/>
                  <a:gd name="T32" fmla="*/ 13 w 59"/>
                  <a:gd name="T33" fmla="*/ 25 h 28"/>
                  <a:gd name="T34" fmla="*/ 0 w 59"/>
                  <a:gd name="T35" fmla="*/ 25 h 28"/>
                  <a:gd name="T36" fmla="*/ 0 w 59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8">
                    <a:moveTo>
                      <a:pt x="0" y="27"/>
                    </a:moveTo>
                    <a:lnTo>
                      <a:pt x="13" y="28"/>
                    </a:lnTo>
                    <a:lnTo>
                      <a:pt x="22" y="26"/>
                    </a:lnTo>
                    <a:lnTo>
                      <a:pt x="31" y="24"/>
                    </a:lnTo>
                    <a:lnTo>
                      <a:pt x="39" y="20"/>
                    </a:lnTo>
                    <a:lnTo>
                      <a:pt x="43" y="16"/>
                    </a:lnTo>
                    <a:lnTo>
                      <a:pt x="49" y="11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1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7" y="19"/>
                    </a:lnTo>
                    <a:lnTo>
                      <a:pt x="30" y="22"/>
                    </a:lnTo>
                    <a:lnTo>
                      <a:pt x="22" y="25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5" name="Freeform 323">
                <a:extLst>
                  <a:ext uri="{FF2B5EF4-FFF2-40B4-BE49-F238E27FC236}">
                    <a16:creationId xmlns:a16="http://schemas.microsoft.com/office/drawing/2014/main" id="{997A4635-F00B-43E2-A389-9BDCD94B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59"/>
                <a:ext cx="17" cy="4"/>
              </a:xfrm>
              <a:custGeom>
                <a:avLst/>
                <a:gdLst>
                  <a:gd name="T0" fmla="*/ 0 w 51"/>
                  <a:gd name="T1" fmla="*/ 1 h 11"/>
                  <a:gd name="T2" fmla="*/ 1 w 51"/>
                  <a:gd name="T3" fmla="*/ 1 h 11"/>
                  <a:gd name="T4" fmla="*/ 13 w 51"/>
                  <a:gd name="T5" fmla="*/ 4 h 11"/>
                  <a:gd name="T6" fmla="*/ 19 w 51"/>
                  <a:gd name="T7" fmla="*/ 6 h 11"/>
                  <a:gd name="T8" fmla="*/ 24 w 51"/>
                  <a:gd name="T9" fmla="*/ 9 h 11"/>
                  <a:gd name="T10" fmla="*/ 26 w 51"/>
                  <a:gd name="T11" fmla="*/ 9 h 11"/>
                  <a:gd name="T12" fmla="*/ 28 w 51"/>
                  <a:gd name="T13" fmla="*/ 10 h 11"/>
                  <a:gd name="T14" fmla="*/ 32 w 51"/>
                  <a:gd name="T15" fmla="*/ 10 h 11"/>
                  <a:gd name="T16" fmla="*/ 38 w 51"/>
                  <a:gd name="T17" fmla="*/ 11 h 11"/>
                  <a:gd name="T18" fmla="*/ 51 w 51"/>
                  <a:gd name="T19" fmla="*/ 11 h 11"/>
                  <a:gd name="T20" fmla="*/ 51 w 51"/>
                  <a:gd name="T21" fmla="*/ 10 h 11"/>
                  <a:gd name="T22" fmla="*/ 38 w 51"/>
                  <a:gd name="T23" fmla="*/ 10 h 11"/>
                  <a:gd name="T24" fmla="*/ 32 w 51"/>
                  <a:gd name="T25" fmla="*/ 9 h 11"/>
                  <a:gd name="T26" fmla="*/ 28 w 51"/>
                  <a:gd name="T27" fmla="*/ 9 h 11"/>
                  <a:gd name="T28" fmla="*/ 26 w 51"/>
                  <a:gd name="T29" fmla="*/ 7 h 11"/>
                  <a:gd name="T30" fmla="*/ 25 w 51"/>
                  <a:gd name="T31" fmla="*/ 6 h 11"/>
                  <a:gd name="T32" fmla="*/ 22 w 51"/>
                  <a:gd name="T33" fmla="*/ 5 h 11"/>
                  <a:gd name="T34" fmla="*/ 13 w 51"/>
                  <a:gd name="T35" fmla="*/ 2 h 11"/>
                  <a:gd name="T36" fmla="*/ 1 w 51"/>
                  <a:gd name="T37" fmla="*/ 0 h 11"/>
                  <a:gd name="T38" fmla="*/ 1 w 51"/>
                  <a:gd name="T39" fmla="*/ 0 h 11"/>
                  <a:gd name="T40" fmla="*/ 0 w 51"/>
                  <a:gd name="T4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1"/>
                    </a:moveTo>
                    <a:lnTo>
                      <a:pt x="1" y="1"/>
                    </a:lnTo>
                    <a:lnTo>
                      <a:pt x="13" y="4"/>
                    </a:lnTo>
                    <a:lnTo>
                      <a:pt x="19" y="6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51" y="11"/>
                    </a:lnTo>
                    <a:lnTo>
                      <a:pt x="51" y="10"/>
                    </a:lnTo>
                    <a:lnTo>
                      <a:pt x="38" y="10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5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6" name="Freeform 324">
                <a:extLst>
                  <a:ext uri="{FF2B5EF4-FFF2-40B4-BE49-F238E27FC236}">
                    <a16:creationId xmlns:a16="http://schemas.microsoft.com/office/drawing/2014/main" id="{91789D00-8FC1-493F-9E47-D91D24015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039"/>
                <a:ext cx="20" cy="20"/>
              </a:xfrm>
              <a:custGeom>
                <a:avLst/>
                <a:gdLst>
                  <a:gd name="T0" fmla="*/ 0 w 60"/>
                  <a:gd name="T1" fmla="*/ 1 h 61"/>
                  <a:gd name="T2" fmla="*/ 12 w 60"/>
                  <a:gd name="T3" fmla="*/ 8 h 61"/>
                  <a:gd name="T4" fmla="*/ 22 w 60"/>
                  <a:gd name="T5" fmla="*/ 16 h 61"/>
                  <a:gd name="T6" fmla="*/ 32 w 60"/>
                  <a:gd name="T7" fmla="*/ 26 h 61"/>
                  <a:gd name="T8" fmla="*/ 40 w 60"/>
                  <a:gd name="T9" fmla="*/ 36 h 61"/>
                  <a:gd name="T10" fmla="*/ 48 w 60"/>
                  <a:gd name="T11" fmla="*/ 44 h 61"/>
                  <a:gd name="T12" fmla="*/ 55 w 60"/>
                  <a:gd name="T13" fmla="*/ 52 h 61"/>
                  <a:gd name="T14" fmla="*/ 57 w 60"/>
                  <a:gd name="T15" fmla="*/ 58 h 61"/>
                  <a:gd name="T16" fmla="*/ 59 w 60"/>
                  <a:gd name="T17" fmla="*/ 61 h 61"/>
                  <a:gd name="T18" fmla="*/ 60 w 60"/>
                  <a:gd name="T19" fmla="*/ 61 h 61"/>
                  <a:gd name="T20" fmla="*/ 59 w 60"/>
                  <a:gd name="T21" fmla="*/ 57 h 61"/>
                  <a:gd name="T22" fmla="*/ 56 w 60"/>
                  <a:gd name="T23" fmla="*/ 51 h 61"/>
                  <a:gd name="T24" fmla="*/ 49 w 60"/>
                  <a:gd name="T25" fmla="*/ 43 h 61"/>
                  <a:gd name="T26" fmla="*/ 42 w 60"/>
                  <a:gd name="T27" fmla="*/ 34 h 61"/>
                  <a:gd name="T28" fmla="*/ 33 w 60"/>
                  <a:gd name="T29" fmla="*/ 25 h 61"/>
                  <a:gd name="T30" fmla="*/ 23 w 60"/>
                  <a:gd name="T31" fmla="*/ 15 h 61"/>
                  <a:gd name="T32" fmla="*/ 12 w 60"/>
                  <a:gd name="T33" fmla="*/ 7 h 61"/>
                  <a:gd name="T34" fmla="*/ 1 w 60"/>
                  <a:gd name="T35" fmla="*/ 0 h 61"/>
                  <a:gd name="T36" fmla="*/ 0 w 60"/>
                  <a:gd name="T3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1">
                    <a:moveTo>
                      <a:pt x="0" y="1"/>
                    </a:moveTo>
                    <a:lnTo>
                      <a:pt x="12" y="8"/>
                    </a:lnTo>
                    <a:lnTo>
                      <a:pt x="22" y="16"/>
                    </a:lnTo>
                    <a:lnTo>
                      <a:pt x="32" y="26"/>
                    </a:lnTo>
                    <a:lnTo>
                      <a:pt x="40" y="36"/>
                    </a:lnTo>
                    <a:lnTo>
                      <a:pt x="48" y="44"/>
                    </a:lnTo>
                    <a:lnTo>
                      <a:pt x="55" y="52"/>
                    </a:lnTo>
                    <a:lnTo>
                      <a:pt x="57" y="58"/>
                    </a:lnTo>
                    <a:lnTo>
                      <a:pt x="59" y="61"/>
                    </a:lnTo>
                    <a:lnTo>
                      <a:pt x="60" y="61"/>
                    </a:lnTo>
                    <a:lnTo>
                      <a:pt x="59" y="57"/>
                    </a:lnTo>
                    <a:lnTo>
                      <a:pt x="56" y="51"/>
                    </a:lnTo>
                    <a:lnTo>
                      <a:pt x="49" y="43"/>
                    </a:lnTo>
                    <a:lnTo>
                      <a:pt x="42" y="34"/>
                    </a:lnTo>
                    <a:lnTo>
                      <a:pt x="33" y="25"/>
                    </a:lnTo>
                    <a:lnTo>
                      <a:pt x="23" y="1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7" name="Freeform 325">
                <a:extLst>
                  <a:ext uri="{FF2B5EF4-FFF2-40B4-BE49-F238E27FC236}">
                    <a16:creationId xmlns:a16="http://schemas.microsoft.com/office/drawing/2014/main" id="{0FBAAD48-E30B-48A7-A8C4-AFAB6E8D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012"/>
                <a:ext cx="95" cy="28"/>
              </a:xfrm>
              <a:custGeom>
                <a:avLst/>
                <a:gdLst>
                  <a:gd name="T0" fmla="*/ 0 w 284"/>
                  <a:gd name="T1" fmla="*/ 3 h 82"/>
                  <a:gd name="T2" fmla="*/ 0 w 284"/>
                  <a:gd name="T3" fmla="*/ 2 h 82"/>
                  <a:gd name="T4" fmla="*/ 18 w 284"/>
                  <a:gd name="T5" fmla="*/ 3 h 82"/>
                  <a:gd name="T6" fmla="*/ 37 w 284"/>
                  <a:gd name="T7" fmla="*/ 3 h 82"/>
                  <a:gd name="T8" fmla="*/ 54 w 284"/>
                  <a:gd name="T9" fmla="*/ 5 h 82"/>
                  <a:gd name="T10" fmla="*/ 71 w 284"/>
                  <a:gd name="T11" fmla="*/ 7 h 82"/>
                  <a:gd name="T12" fmla="*/ 88 w 284"/>
                  <a:gd name="T13" fmla="*/ 9 h 82"/>
                  <a:gd name="T14" fmla="*/ 104 w 284"/>
                  <a:gd name="T15" fmla="*/ 14 h 82"/>
                  <a:gd name="T16" fmla="*/ 120 w 284"/>
                  <a:gd name="T17" fmla="*/ 17 h 82"/>
                  <a:gd name="T18" fmla="*/ 137 w 284"/>
                  <a:gd name="T19" fmla="*/ 22 h 82"/>
                  <a:gd name="T20" fmla="*/ 153 w 284"/>
                  <a:gd name="T21" fmla="*/ 27 h 82"/>
                  <a:gd name="T22" fmla="*/ 169 w 284"/>
                  <a:gd name="T23" fmla="*/ 34 h 82"/>
                  <a:gd name="T24" fmla="*/ 186 w 284"/>
                  <a:gd name="T25" fmla="*/ 41 h 82"/>
                  <a:gd name="T26" fmla="*/ 204 w 284"/>
                  <a:gd name="T27" fmla="*/ 48 h 82"/>
                  <a:gd name="T28" fmla="*/ 222 w 284"/>
                  <a:gd name="T29" fmla="*/ 55 h 82"/>
                  <a:gd name="T30" fmla="*/ 242 w 284"/>
                  <a:gd name="T31" fmla="*/ 64 h 82"/>
                  <a:gd name="T32" fmla="*/ 261 w 284"/>
                  <a:gd name="T33" fmla="*/ 72 h 82"/>
                  <a:gd name="T34" fmla="*/ 283 w 284"/>
                  <a:gd name="T35" fmla="*/ 82 h 82"/>
                  <a:gd name="T36" fmla="*/ 284 w 284"/>
                  <a:gd name="T37" fmla="*/ 80 h 82"/>
                  <a:gd name="T38" fmla="*/ 262 w 284"/>
                  <a:gd name="T39" fmla="*/ 71 h 82"/>
                  <a:gd name="T40" fmla="*/ 242 w 284"/>
                  <a:gd name="T41" fmla="*/ 63 h 82"/>
                  <a:gd name="T42" fmla="*/ 223 w 284"/>
                  <a:gd name="T43" fmla="*/ 54 h 82"/>
                  <a:gd name="T44" fmla="*/ 205 w 284"/>
                  <a:gd name="T45" fmla="*/ 45 h 82"/>
                  <a:gd name="T46" fmla="*/ 188 w 284"/>
                  <a:gd name="T47" fmla="*/ 40 h 82"/>
                  <a:gd name="T48" fmla="*/ 171 w 284"/>
                  <a:gd name="T49" fmla="*/ 33 h 82"/>
                  <a:gd name="T50" fmla="*/ 155 w 284"/>
                  <a:gd name="T51" fmla="*/ 26 h 82"/>
                  <a:gd name="T52" fmla="*/ 137 w 284"/>
                  <a:gd name="T53" fmla="*/ 21 h 82"/>
                  <a:gd name="T54" fmla="*/ 120 w 284"/>
                  <a:gd name="T55" fmla="*/ 16 h 82"/>
                  <a:gd name="T56" fmla="*/ 104 w 284"/>
                  <a:gd name="T57" fmla="*/ 13 h 82"/>
                  <a:gd name="T58" fmla="*/ 88 w 284"/>
                  <a:gd name="T59" fmla="*/ 8 h 82"/>
                  <a:gd name="T60" fmla="*/ 71 w 284"/>
                  <a:gd name="T61" fmla="*/ 6 h 82"/>
                  <a:gd name="T62" fmla="*/ 54 w 284"/>
                  <a:gd name="T63" fmla="*/ 4 h 82"/>
                  <a:gd name="T64" fmla="*/ 37 w 284"/>
                  <a:gd name="T65" fmla="*/ 2 h 82"/>
                  <a:gd name="T66" fmla="*/ 18 w 284"/>
                  <a:gd name="T67" fmla="*/ 0 h 82"/>
                  <a:gd name="T68" fmla="*/ 0 w 284"/>
                  <a:gd name="T69" fmla="*/ 0 h 82"/>
                  <a:gd name="T70" fmla="*/ 0 w 284"/>
                  <a:gd name="T71" fmla="*/ 0 h 82"/>
                  <a:gd name="T72" fmla="*/ 0 w 284"/>
                  <a:gd name="T73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82">
                    <a:moveTo>
                      <a:pt x="0" y="3"/>
                    </a:moveTo>
                    <a:lnTo>
                      <a:pt x="0" y="2"/>
                    </a:lnTo>
                    <a:lnTo>
                      <a:pt x="18" y="3"/>
                    </a:lnTo>
                    <a:lnTo>
                      <a:pt x="37" y="3"/>
                    </a:lnTo>
                    <a:lnTo>
                      <a:pt x="54" y="5"/>
                    </a:lnTo>
                    <a:lnTo>
                      <a:pt x="71" y="7"/>
                    </a:lnTo>
                    <a:lnTo>
                      <a:pt x="88" y="9"/>
                    </a:lnTo>
                    <a:lnTo>
                      <a:pt x="104" y="14"/>
                    </a:lnTo>
                    <a:lnTo>
                      <a:pt x="120" y="17"/>
                    </a:lnTo>
                    <a:lnTo>
                      <a:pt x="137" y="22"/>
                    </a:lnTo>
                    <a:lnTo>
                      <a:pt x="153" y="27"/>
                    </a:lnTo>
                    <a:lnTo>
                      <a:pt x="169" y="34"/>
                    </a:lnTo>
                    <a:lnTo>
                      <a:pt x="186" y="41"/>
                    </a:lnTo>
                    <a:lnTo>
                      <a:pt x="204" y="48"/>
                    </a:lnTo>
                    <a:lnTo>
                      <a:pt x="222" y="55"/>
                    </a:lnTo>
                    <a:lnTo>
                      <a:pt x="242" y="64"/>
                    </a:lnTo>
                    <a:lnTo>
                      <a:pt x="261" y="72"/>
                    </a:lnTo>
                    <a:lnTo>
                      <a:pt x="283" y="82"/>
                    </a:lnTo>
                    <a:lnTo>
                      <a:pt x="284" y="80"/>
                    </a:lnTo>
                    <a:lnTo>
                      <a:pt x="262" y="71"/>
                    </a:lnTo>
                    <a:lnTo>
                      <a:pt x="242" y="63"/>
                    </a:lnTo>
                    <a:lnTo>
                      <a:pt x="223" y="54"/>
                    </a:lnTo>
                    <a:lnTo>
                      <a:pt x="205" y="45"/>
                    </a:lnTo>
                    <a:lnTo>
                      <a:pt x="188" y="40"/>
                    </a:lnTo>
                    <a:lnTo>
                      <a:pt x="171" y="33"/>
                    </a:lnTo>
                    <a:lnTo>
                      <a:pt x="155" y="26"/>
                    </a:lnTo>
                    <a:lnTo>
                      <a:pt x="137" y="21"/>
                    </a:lnTo>
                    <a:lnTo>
                      <a:pt x="120" y="16"/>
                    </a:lnTo>
                    <a:lnTo>
                      <a:pt x="104" y="13"/>
                    </a:lnTo>
                    <a:lnTo>
                      <a:pt x="88" y="8"/>
                    </a:lnTo>
                    <a:lnTo>
                      <a:pt x="71" y="6"/>
                    </a:lnTo>
                    <a:lnTo>
                      <a:pt x="54" y="4"/>
                    </a:lnTo>
                    <a:lnTo>
                      <a:pt x="37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8" name="Freeform 326">
                <a:extLst>
                  <a:ext uri="{FF2B5EF4-FFF2-40B4-BE49-F238E27FC236}">
                    <a16:creationId xmlns:a16="http://schemas.microsoft.com/office/drawing/2014/main" id="{75214A46-55DC-4153-99AD-CD2DAD21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012"/>
                <a:ext cx="50" cy="1"/>
              </a:xfrm>
              <a:custGeom>
                <a:avLst/>
                <a:gdLst>
                  <a:gd name="T0" fmla="*/ 0 w 151"/>
                  <a:gd name="T1" fmla="*/ 3 h 4"/>
                  <a:gd name="T2" fmla="*/ 0 w 151"/>
                  <a:gd name="T3" fmla="*/ 4 h 4"/>
                  <a:gd name="T4" fmla="*/ 151 w 151"/>
                  <a:gd name="T5" fmla="*/ 3 h 4"/>
                  <a:gd name="T6" fmla="*/ 151 w 151"/>
                  <a:gd name="T7" fmla="*/ 0 h 4"/>
                  <a:gd name="T8" fmla="*/ 0 w 151"/>
                  <a:gd name="T9" fmla="*/ 0 h 4"/>
                  <a:gd name="T10" fmla="*/ 0 w 151"/>
                  <a:gd name="T11" fmla="*/ 1 h 4"/>
                  <a:gd name="T12" fmla="*/ 0 w 15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4">
                    <a:moveTo>
                      <a:pt x="0" y="3"/>
                    </a:moveTo>
                    <a:lnTo>
                      <a:pt x="0" y="4"/>
                    </a:lnTo>
                    <a:lnTo>
                      <a:pt x="151" y="3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9" name="Freeform 327">
                <a:extLst>
                  <a:ext uri="{FF2B5EF4-FFF2-40B4-BE49-F238E27FC236}">
                    <a16:creationId xmlns:a16="http://schemas.microsoft.com/office/drawing/2014/main" id="{78592B0A-8B68-4640-A4A6-6DB0D562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2006"/>
                <a:ext cx="63" cy="8"/>
              </a:xfrm>
              <a:custGeom>
                <a:avLst/>
                <a:gdLst>
                  <a:gd name="T0" fmla="*/ 0 w 190"/>
                  <a:gd name="T1" fmla="*/ 0 h 22"/>
                  <a:gd name="T2" fmla="*/ 1 w 190"/>
                  <a:gd name="T3" fmla="*/ 2 h 22"/>
                  <a:gd name="T4" fmla="*/ 8 w 190"/>
                  <a:gd name="T5" fmla="*/ 3 h 22"/>
                  <a:gd name="T6" fmla="*/ 17 w 190"/>
                  <a:gd name="T7" fmla="*/ 4 h 22"/>
                  <a:gd name="T8" fmla="*/ 28 w 190"/>
                  <a:gd name="T9" fmla="*/ 6 h 22"/>
                  <a:gd name="T10" fmla="*/ 41 w 190"/>
                  <a:gd name="T11" fmla="*/ 7 h 22"/>
                  <a:gd name="T12" fmla="*/ 54 w 190"/>
                  <a:gd name="T13" fmla="*/ 7 h 22"/>
                  <a:gd name="T14" fmla="*/ 68 w 190"/>
                  <a:gd name="T15" fmla="*/ 9 h 22"/>
                  <a:gd name="T16" fmla="*/ 82 w 190"/>
                  <a:gd name="T17" fmla="*/ 12 h 22"/>
                  <a:gd name="T18" fmla="*/ 98 w 190"/>
                  <a:gd name="T19" fmla="*/ 13 h 22"/>
                  <a:gd name="T20" fmla="*/ 112 w 190"/>
                  <a:gd name="T21" fmla="*/ 15 h 22"/>
                  <a:gd name="T22" fmla="*/ 126 w 190"/>
                  <a:gd name="T23" fmla="*/ 16 h 22"/>
                  <a:gd name="T24" fmla="*/ 141 w 190"/>
                  <a:gd name="T25" fmla="*/ 17 h 22"/>
                  <a:gd name="T26" fmla="*/ 154 w 190"/>
                  <a:gd name="T27" fmla="*/ 18 h 22"/>
                  <a:gd name="T28" fmla="*/ 165 w 190"/>
                  <a:gd name="T29" fmla="*/ 20 h 22"/>
                  <a:gd name="T30" fmla="*/ 175 w 190"/>
                  <a:gd name="T31" fmla="*/ 20 h 22"/>
                  <a:gd name="T32" fmla="*/ 183 w 190"/>
                  <a:gd name="T33" fmla="*/ 22 h 22"/>
                  <a:gd name="T34" fmla="*/ 190 w 190"/>
                  <a:gd name="T35" fmla="*/ 21 h 22"/>
                  <a:gd name="T36" fmla="*/ 190 w 190"/>
                  <a:gd name="T37" fmla="*/ 20 h 22"/>
                  <a:gd name="T38" fmla="*/ 183 w 190"/>
                  <a:gd name="T39" fmla="*/ 18 h 22"/>
                  <a:gd name="T40" fmla="*/ 175 w 190"/>
                  <a:gd name="T41" fmla="*/ 18 h 22"/>
                  <a:gd name="T42" fmla="*/ 165 w 190"/>
                  <a:gd name="T43" fmla="*/ 17 h 22"/>
                  <a:gd name="T44" fmla="*/ 154 w 190"/>
                  <a:gd name="T45" fmla="*/ 17 h 22"/>
                  <a:gd name="T46" fmla="*/ 141 w 190"/>
                  <a:gd name="T47" fmla="*/ 16 h 22"/>
                  <a:gd name="T48" fmla="*/ 126 w 190"/>
                  <a:gd name="T49" fmla="*/ 15 h 22"/>
                  <a:gd name="T50" fmla="*/ 112 w 190"/>
                  <a:gd name="T51" fmla="*/ 14 h 22"/>
                  <a:gd name="T52" fmla="*/ 98 w 190"/>
                  <a:gd name="T53" fmla="*/ 12 h 22"/>
                  <a:gd name="T54" fmla="*/ 82 w 190"/>
                  <a:gd name="T55" fmla="*/ 9 h 22"/>
                  <a:gd name="T56" fmla="*/ 68 w 190"/>
                  <a:gd name="T57" fmla="*/ 7 h 22"/>
                  <a:gd name="T58" fmla="*/ 54 w 190"/>
                  <a:gd name="T59" fmla="*/ 7 h 22"/>
                  <a:gd name="T60" fmla="*/ 41 w 190"/>
                  <a:gd name="T61" fmla="*/ 6 h 22"/>
                  <a:gd name="T62" fmla="*/ 28 w 190"/>
                  <a:gd name="T63" fmla="*/ 4 h 22"/>
                  <a:gd name="T64" fmla="*/ 17 w 190"/>
                  <a:gd name="T65" fmla="*/ 3 h 22"/>
                  <a:gd name="T66" fmla="*/ 8 w 190"/>
                  <a:gd name="T67" fmla="*/ 2 h 22"/>
                  <a:gd name="T68" fmla="*/ 1 w 190"/>
                  <a:gd name="T69" fmla="*/ 0 h 22"/>
                  <a:gd name="T70" fmla="*/ 3 w 190"/>
                  <a:gd name="T71" fmla="*/ 2 h 22"/>
                  <a:gd name="T72" fmla="*/ 0 w 190"/>
                  <a:gd name="T7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22">
                    <a:moveTo>
                      <a:pt x="0" y="0"/>
                    </a:moveTo>
                    <a:lnTo>
                      <a:pt x="1" y="2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28" y="6"/>
                    </a:lnTo>
                    <a:lnTo>
                      <a:pt x="41" y="7"/>
                    </a:lnTo>
                    <a:lnTo>
                      <a:pt x="54" y="7"/>
                    </a:lnTo>
                    <a:lnTo>
                      <a:pt x="68" y="9"/>
                    </a:lnTo>
                    <a:lnTo>
                      <a:pt x="82" y="12"/>
                    </a:lnTo>
                    <a:lnTo>
                      <a:pt x="98" y="13"/>
                    </a:lnTo>
                    <a:lnTo>
                      <a:pt x="112" y="15"/>
                    </a:lnTo>
                    <a:lnTo>
                      <a:pt x="126" y="16"/>
                    </a:lnTo>
                    <a:lnTo>
                      <a:pt x="141" y="17"/>
                    </a:lnTo>
                    <a:lnTo>
                      <a:pt x="154" y="18"/>
                    </a:lnTo>
                    <a:lnTo>
                      <a:pt x="165" y="20"/>
                    </a:lnTo>
                    <a:lnTo>
                      <a:pt x="175" y="20"/>
                    </a:lnTo>
                    <a:lnTo>
                      <a:pt x="183" y="22"/>
                    </a:lnTo>
                    <a:lnTo>
                      <a:pt x="190" y="21"/>
                    </a:lnTo>
                    <a:lnTo>
                      <a:pt x="190" y="20"/>
                    </a:lnTo>
                    <a:lnTo>
                      <a:pt x="183" y="18"/>
                    </a:lnTo>
                    <a:lnTo>
                      <a:pt x="175" y="18"/>
                    </a:lnTo>
                    <a:lnTo>
                      <a:pt x="165" y="17"/>
                    </a:lnTo>
                    <a:lnTo>
                      <a:pt x="154" y="17"/>
                    </a:lnTo>
                    <a:lnTo>
                      <a:pt x="141" y="16"/>
                    </a:lnTo>
                    <a:lnTo>
                      <a:pt x="126" y="15"/>
                    </a:lnTo>
                    <a:lnTo>
                      <a:pt x="112" y="14"/>
                    </a:lnTo>
                    <a:lnTo>
                      <a:pt x="98" y="12"/>
                    </a:lnTo>
                    <a:lnTo>
                      <a:pt x="82" y="9"/>
                    </a:lnTo>
                    <a:lnTo>
                      <a:pt x="68" y="7"/>
                    </a:lnTo>
                    <a:lnTo>
                      <a:pt x="54" y="7"/>
                    </a:lnTo>
                    <a:lnTo>
                      <a:pt x="41" y="6"/>
                    </a:lnTo>
                    <a:lnTo>
                      <a:pt x="28" y="4"/>
                    </a:lnTo>
                    <a:lnTo>
                      <a:pt x="17" y="3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0" name="Freeform 328">
                <a:extLst>
                  <a:ext uri="{FF2B5EF4-FFF2-40B4-BE49-F238E27FC236}">
                    <a16:creationId xmlns:a16="http://schemas.microsoft.com/office/drawing/2014/main" id="{69F1CBC4-2238-4360-A2B4-0D46FDCB0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996"/>
                <a:ext cx="17" cy="11"/>
              </a:xfrm>
              <a:custGeom>
                <a:avLst/>
                <a:gdLst>
                  <a:gd name="T0" fmla="*/ 51 w 52"/>
                  <a:gd name="T1" fmla="*/ 0 h 35"/>
                  <a:gd name="T2" fmla="*/ 0 w 52"/>
                  <a:gd name="T3" fmla="*/ 32 h 35"/>
                  <a:gd name="T4" fmla="*/ 2 w 52"/>
                  <a:gd name="T5" fmla="*/ 35 h 35"/>
                  <a:gd name="T6" fmla="*/ 52 w 52"/>
                  <a:gd name="T7" fmla="*/ 1 h 35"/>
                  <a:gd name="T8" fmla="*/ 51 w 52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1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1" name="Freeform 329">
                <a:extLst>
                  <a:ext uri="{FF2B5EF4-FFF2-40B4-BE49-F238E27FC236}">
                    <a16:creationId xmlns:a16="http://schemas.microsoft.com/office/drawing/2014/main" id="{63D6AF41-56BC-4C12-A22F-4EBBC9F6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5"/>
                <a:ext cx="32" cy="1"/>
              </a:xfrm>
              <a:custGeom>
                <a:avLst/>
                <a:gdLst>
                  <a:gd name="T0" fmla="*/ 95 w 95"/>
                  <a:gd name="T1" fmla="*/ 2 h 3"/>
                  <a:gd name="T2" fmla="*/ 77 w 95"/>
                  <a:gd name="T3" fmla="*/ 0 h 3"/>
                  <a:gd name="T4" fmla="*/ 62 w 95"/>
                  <a:gd name="T5" fmla="*/ 0 h 3"/>
                  <a:gd name="T6" fmla="*/ 46 w 95"/>
                  <a:gd name="T7" fmla="*/ 0 h 3"/>
                  <a:gd name="T8" fmla="*/ 32 w 95"/>
                  <a:gd name="T9" fmla="*/ 0 h 3"/>
                  <a:gd name="T10" fmla="*/ 20 w 95"/>
                  <a:gd name="T11" fmla="*/ 0 h 3"/>
                  <a:gd name="T12" fmla="*/ 10 w 95"/>
                  <a:gd name="T13" fmla="*/ 1 h 3"/>
                  <a:gd name="T14" fmla="*/ 3 w 95"/>
                  <a:gd name="T15" fmla="*/ 2 h 3"/>
                  <a:gd name="T16" fmla="*/ 0 w 95"/>
                  <a:gd name="T17" fmla="*/ 2 h 3"/>
                  <a:gd name="T18" fmla="*/ 1 w 95"/>
                  <a:gd name="T19" fmla="*/ 3 h 3"/>
                  <a:gd name="T20" fmla="*/ 3 w 95"/>
                  <a:gd name="T21" fmla="*/ 3 h 3"/>
                  <a:gd name="T22" fmla="*/ 10 w 95"/>
                  <a:gd name="T23" fmla="*/ 2 h 3"/>
                  <a:gd name="T24" fmla="*/ 20 w 95"/>
                  <a:gd name="T25" fmla="*/ 2 h 3"/>
                  <a:gd name="T26" fmla="*/ 32 w 95"/>
                  <a:gd name="T27" fmla="*/ 1 h 3"/>
                  <a:gd name="T28" fmla="*/ 46 w 95"/>
                  <a:gd name="T29" fmla="*/ 1 h 3"/>
                  <a:gd name="T30" fmla="*/ 62 w 95"/>
                  <a:gd name="T31" fmla="*/ 2 h 3"/>
                  <a:gd name="T32" fmla="*/ 77 w 95"/>
                  <a:gd name="T33" fmla="*/ 2 h 3"/>
                  <a:gd name="T34" fmla="*/ 95 w 95"/>
                  <a:gd name="T35" fmla="*/ 3 h 3"/>
                  <a:gd name="T36" fmla="*/ 95 w 95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">
                    <a:moveTo>
                      <a:pt x="95" y="2"/>
                    </a:moveTo>
                    <a:lnTo>
                      <a:pt x="77" y="0"/>
                    </a:lnTo>
                    <a:lnTo>
                      <a:pt x="62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1"/>
                    </a:lnTo>
                    <a:lnTo>
                      <a:pt x="46" y="1"/>
                    </a:lnTo>
                    <a:lnTo>
                      <a:pt x="62" y="2"/>
                    </a:lnTo>
                    <a:lnTo>
                      <a:pt x="77" y="2"/>
                    </a:lnTo>
                    <a:lnTo>
                      <a:pt x="95" y="3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2" name="Freeform 330">
                <a:extLst>
                  <a:ext uri="{FF2B5EF4-FFF2-40B4-BE49-F238E27FC236}">
                    <a16:creationId xmlns:a16="http://schemas.microsoft.com/office/drawing/2014/main" id="{C02875C8-99DA-4F09-99FA-5886C7030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995"/>
                <a:ext cx="113" cy="13"/>
              </a:xfrm>
              <a:custGeom>
                <a:avLst/>
                <a:gdLst>
                  <a:gd name="T0" fmla="*/ 340 w 340"/>
                  <a:gd name="T1" fmla="*/ 35 h 37"/>
                  <a:gd name="T2" fmla="*/ 325 w 340"/>
                  <a:gd name="T3" fmla="*/ 31 h 37"/>
                  <a:gd name="T4" fmla="*/ 310 w 340"/>
                  <a:gd name="T5" fmla="*/ 28 h 37"/>
                  <a:gd name="T6" fmla="*/ 291 w 340"/>
                  <a:gd name="T7" fmla="*/ 25 h 37"/>
                  <a:gd name="T8" fmla="*/ 269 w 340"/>
                  <a:gd name="T9" fmla="*/ 21 h 37"/>
                  <a:gd name="T10" fmla="*/ 246 w 340"/>
                  <a:gd name="T11" fmla="*/ 19 h 37"/>
                  <a:gd name="T12" fmla="*/ 221 w 340"/>
                  <a:gd name="T13" fmla="*/ 16 h 37"/>
                  <a:gd name="T14" fmla="*/ 194 w 340"/>
                  <a:gd name="T15" fmla="*/ 13 h 37"/>
                  <a:gd name="T16" fmla="*/ 168 w 340"/>
                  <a:gd name="T17" fmla="*/ 11 h 37"/>
                  <a:gd name="T18" fmla="*/ 140 w 340"/>
                  <a:gd name="T19" fmla="*/ 9 h 37"/>
                  <a:gd name="T20" fmla="*/ 116 w 340"/>
                  <a:gd name="T21" fmla="*/ 7 h 37"/>
                  <a:gd name="T22" fmla="*/ 90 w 340"/>
                  <a:gd name="T23" fmla="*/ 5 h 37"/>
                  <a:gd name="T24" fmla="*/ 66 w 340"/>
                  <a:gd name="T25" fmla="*/ 3 h 37"/>
                  <a:gd name="T26" fmla="*/ 45 w 340"/>
                  <a:gd name="T27" fmla="*/ 2 h 37"/>
                  <a:gd name="T28" fmla="*/ 27 w 340"/>
                  <a:gd name="T29" fmla="*/ 1 h 37"/>
                  <a:gd name="T30" fmla="*/ 11 w 340"/>
                  <a:gd name="T31" fmla="*/ 1 h 37"/>
                  <a:gd name="T32" fmla="*/ 0 w 340"/>
                  <a:gd name="T33" fmla="*/ 0 h 37"/>
                  <a:gd name="T34" fmla="*/ 0 w 340"/>
                  <a:gd name="T35" fmla="*/ 1 h 37"/>
                  <a:gd name="T36" fmla="*/ 11 w 340"/>
                  <a:gd name="T37" fmla="*/ 1 h 37"/>
                  <a:gd name="T38" fmla="*/ 27 w 340"/>
                  <a:gd name="T39" fmla="*/ 3 h 37"/>
                  <a:gd name="T40" fmla="*/ 45 w 340"/>
                  <a:gd name="T41" fmla="*/ 3 h 37"/>
                  <a:gd name="T42" fmla="*/ 66 w 340"/>
                  <a:gd name="T43" fmla="*/ 5 h 37"/>
                  <a:gd name="T44" fmla="*/ 90 w 340"/>
                  <a:gd name="T45" fmla="*/ 7 h 37"/>
                  <a:gd name="T46" fmla="*/ 116 w 340"/>
                  <a:gd name="T47" fmla="*/ 9 h 37"/>
                  <a:gd name="T48" fmla="*/ 140 w 340"/>
                  <a:gd name="T49" fmla="*/ 11 h 37"/>
                  <a:gd name="T50" fmla="*/ 168 w 340"/>
                  <a:gd name="T51" fmla="*/ 12 h 37"/>
                  <a:gd name="T52" fmla="*/ 194 w 340"/>
                  <a:gd name="T53" fmla="*/ 16 h 37"/>
                  <a:gd name="T54" fmla="*/ 221 w 340"/>
                  <a:gd name="T55" fmla="*/ 17 h 37"/>
                  <a:gd name="T56" fmla="*/ 246 w 340"/>
                  <a:gd name="T57" fmla="*/ 20 h 37"/>
                  <a:gd name="T58" fmla="*/ 269 w 340"/>
                  <a:gd name="T59" fmla="*/ 22 h 37"/>
                  <a:gd name="T60" fmla="*/ 291 w 340"/>
                  <a:gd name="T61" fmla="*/ 26 h 37"/>
                  <a:gd name="T62" fmla="*/ 310 w 340"/>
                  <a:gd name="T63" fmla="*/ 29 h 37"/>
                  <a:gd name="T64" fmla="*/ 325 w 340"/>
                  <a:gd name="T65" fmla="*/ 32 h 37"/>
                  <a:gd name="T66" fmla="*/ 338 w 340"/>
                  <a:gd name="T67" fmla="*/ 37 h 37"/>
                  <a:gd name="T68" fmla="*/ 340 w 340"/>
                  <a:gd name="T6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0" h="37">
                    <a:moveTo>
                      <a:pt x="340" y="35"/>
                    </a:moveTo>
                    <a:lnTo>
                      <a:pt x="325" y="31"/>
                    </a:lnTo>
                    <a:lnTo>
                      <a:pt x="310" y="28"/>
                    </a:lnTo>
                    <a:lnTo>
                      <a:pt x="291" y="25"/>
                    </a:lnTo>
                    <a:lnTo>
                      <a:pt x="269" y="21"/>
                    </a:lnTo>
                    <a:lnTo>
                      <a:pt x="246" y="19"/>
                    </a:lnTo>
                    <a:lnTo>
                      <a:pt x="221" y="16"/>
                    </a:lnTo>
                    <a:lnTo>
                      <a:pt x="194" y="13"/>
                    </a:lnTo>
                    <a:lnTo>
                      <a:pt x="168" y="11"/>
                    </a:lnTo>
                    <a:lnTo>
                      <a:pt x="140" y="9"/>
                    </a:lnTo>
                    <a:lnTo>
                      <a:pt x="116" y="7"/>
                    </a:lnTo>
                    <a:lnTo>
                      <a:pt x="90" y="5"/>
                    </a:lnTo>
                    <a:lnTo>
                      <a:pt x="66" y="3"/>
                    </a:lnTo>
                    <a:lnTo>
                      <a:pt x="45" y="2"/>
                    </a:lnTo>
                    <a:lnTo>
                      <a:pt x="27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7" y="3"/>
                    </a:lnTo>
                    <a:lnTo>
                      <a:pt x="45" y="3"/>
                    </a:lnTo>
                    <a:lnTo>
                      <a:pt x="66" y="5"/>
                    </a:lnTo>
                    <a:lnTo>
                      <a:pt x="90" y="7"/>
                    </a:lnTo>
                    <a:lnTo>
                      <a:pt x="116" y="9"/>
                    </a:lnTo>
                    <a:lnTo>
                      <a:pt x="140" y="11"/>
                    </a:lnTo>
                    <a:lnTo>
                      <a:pt x="168" y="12"/>
                    </a:lnTo>
                    <a:lnTo>
                      <a:pt x="194" y="16"/>
                    </a:lnTo>
                    <a:lnTo>
                      <a:pt x="221" y="17"/>
                    </a:lnTo>
                    <a:lnTo>
                      <a:pt x="246" y="20"/>
                    </a:lnTo>
                    <a:lnTo>
                      <a:pt x="269" y="22"/>
                    </a:lnTo>
                    <a:lnTo>
                      <a:pt x="291" y="26"/>
                    </a:lnTo>
                    <a:lnTo>
                      <a:pt x="310" y="29"/>
                    </a:lnTo>
                    <a:lnTo>
                      <a:pt x="325" y="32"/>
                    </a:lnTo>
                    <a:lnTo>
                      <a:pt x="338" y="37"/>
                    </a:lnTo>
                    <a:lnTo>
                      <a:pt x="34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3" name="Freeform 331">
                <a:extLst>
                  <a:ext uri="{FF2B5EF4-FFF2-40B4-BE49-F238E27FC236}">
                    <a16:creationId xmlns:a16="http://schemas.microsoft.com/office/drawing/2014/main" id="{7827C5EE-ED18-4EAC-AE4F-C7B6850D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007"/>
                <a:ext cx="88" cy="33"/>
              </a:xfrm>
              <a:custGeom>
                <a:avLst/>
                <a:gdLst>
                  <a:gd name="T0" fmla="*/ 264 w 264"/>
                  <a:gd name="T1" fmla="*/ 98 h 99"/>
                  <a:gd name="T2" fmla="*/ 247 w 264"/>
                  <a:gd name="T3" fmla="*/ 93 h 99"/>
                  <a:gd name="T4" fmla="*/ 232 w 264"/>
                  <a:gd name="T5" fmla="*/ 88 h 99"/>
                  <a:gd name="T6" fmla="*/ 216 w 264"/>
                  <a:gd name="T7" fmla="*/ 83 h 99"/>
                  <a:gd name="T8" fmla="*/ 199 w 264"/>
                  <a:gd name="T9" fmla="*/ 77 h 99"/>
                  <a:gd name="T10" fmla="*/ 183 w 264"/>
                  <a:gd name="T11" fmla="*/ 70 h 99"/>
                  <a:gd name="T12" fmla="*/ 168 w 264"/>
                  <a:gd name="T13" fmla="*/ 65 h 99"/>
                  <a:gd name="T14" fmla="*/ 153 w 264"/>
                  <a:gd name="T15" fmla="*/ 59 h 99"/>
                  <a:gd name="T16" fmla="*/ 136 w 264"/>
                  <a:gd name="T17" fmla="*/ 52 h 99"/>
                  <a:gd name="T18" fmla="*/ 121 w 264"/>
                  <a:gd name="T19" fmla="*/ 47 h 99"/>
                  <a:gd name="T20" fmla="*/ 105 w 264"/>
                  <a:gd name="T21" fmla="*/ 41 h 99"/>
                  <a:gd name="T22" fmla="*/ 89 w 264"/>
                  <a:gd name="T23" fmla="*/ 33 h 99"/>
                  <a:gd name="T24" fmla="*/ 72 w 264"/>
                  <a:gd name="T25" fmla="*/ 27 h 99"/>
                  <a:gd name="T26" fmla="*/ 56 w 264"/>
                  <a:gd name="T27" fmla="*/ 21 h 99"/>
                  <a:gd name="T28" fmla="*/ 38 w 264"/>
                  <a:gd name="T29" fmla="*/ 14 h 99"/>
                  <a:gd name="T30" fmla="*/ 20 w 264"/>
                  <a:gd name="T31" fmla="*/ 6 h 99"/>
                  <a:gd name="T32" fmla="*/ 2 w 264"/>
                  <a:gd name="T33" fmla="*/ 0 h 99"/>
                  <a:gd name="T34" fmla="*/ 0 w 264"/>
                  <a:gd name="T35" fmla="*/ 2 h 99"/>
                  <a:gd name="T36" fmla="*/ 19 w 264"/>
                  <a:gd name="T37" fmla="*/ 7 h 99"/>
                  <a:gd name="T38" fmla="*/ 37 w 264"/>
                  <a:gd name="T39" fmla="*/ 14 h 99"/>
                  <a:gd name="T40" fmla="*/ 54 w 264"/>
                  <a:gd name="T41" fmla="*/ 22 h 99"/>
                  <a:gd name="T42" fmla="*/ 71 w 264"/>
                  <a:gd name="T43" fmla="*/ 29 h 99"/>
                  <a:gd name="T44" fmla="*/ 87 w 264"/>
                  <a:gd name="T45" fmla="*/ 35 h 99"/>
                  <a:gd name="T46" fmla="*/ 104 w 264"/>
                  <a:gd name="T47" fmla="*/ 42 h 99"/>
                  <a:gd name="T48" fmla="*/ 119 w 264"/>
                  <a:gd name="T49" fmla="*/ 48 h 99"/>
                  <a:gd name="T50" fmla="*/ 135 w 264"/>
                  <a:gd name="T51" fmla="*/ 53 h 99"/>
                  <a:gd name="T52" fmla="*/ 151 w 264"/>
                  <a:gd name="T53" fmla="*/ 60 h 99"/>
                  <a:gd name="T54" fmla="*/ 165 w 264"/>
                  <a:gd name="T55" fmla="*/ 67 h 99"/>
                  <a:gd name="T56" fmla="*/ 182 w 264"/>
                  <a:gd name="T57" fmla="*/ 73 h 99"/>
                  <a:gd name="T58" fmla="*/ 198 w 264"/>
                  <a:gd name="T59" fmla="*/ 78 h 99"/>
                  <a:gd name="T60" fmla="*/ 215 w 264"/>
                  <a:gd name="T61" fmla="*/ 84 h 99"/>
                  <a:gd name="T62" fmla="*/ 229 w 264"/>
                  <a:gd name="T63" fmla="*/ 89 h 99"/>
                  <a:gd name="T64" fmla="*/ 247 w 264"/>
                  <a:gd name="T65" fmla="*/ 95 h 99"/>
                  <a:gd name="T66" fmla="*/ 264 w 264"/>
                  <a:gd name="T67" fmla="*/ 99 h 99"/>
                  <a:gd name="T68" fmla="*/ 264 w 264"/>
                  <a:gd name="T6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9">
                    <a:moveTo>
                      <a:pt x="264" y="98"/>
                    </a:moveTo>
                    <a:lnTo>
                      <a:pt x="247" y="93"/>
                    </a:lnTo>
                    <a:lnTo>
                      <a:pt x="232" y="88"/>
                    </a:lnTo>
                    <a:lnTo>
                      <a:pt x="216" y="83"/>
                    </a:lnTo>
                    <a:lnTo>
                      <a:pt x="199" y="77"/>
                    </a:lnTo>
                    <a:lnTo>
                      <a:pt x="183" y="70"/>
                    </a:lnTo>
                    <a:lnTo>
                      <a:pt x="168" y="65"/>
                    </a:lnTo>
                    <a:lnTo>
                      <a:pt x="153" y="59"/>
                    </a:lnTo>
                    <a:lnTo>
                      <a:pt x="136" y="52"/>
                    </a:lnTo>
                    <a:lnTo>
                      <a:pt x="121" y="47"/>
                    </a:lnTo>
                    <a:lnTo>
                      <a:pt x="105" y="41"/>
                    </a:lnTo>
                    <a:lnTo>
                      <a:pt x="89" y="33"/>
                    </a:lnTo>
                    <a:lnTo>
                      <a:pt x="72" y="27"/>
                    </a:lnTo>
                    <a:lnTo>
                      <a:pt x="56" y="21"/>
                    </a:lnTo>
                    <a:lnTo>
                      <a:pt x="38" y="14"/>
                    </a:lnTo>
                    <a:lnTo>
                      <a:pt x="2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37" y="14"/>
                    </a:lnTo>
                    <a:lnTo>
                      <a:pt x="54" y="22"/>
                    </a:lnTo>
                    <a:lnTo>
                      <a:pt x="71" y="29"/>
                    </a:lnTo>
                    <a:lnTo>
                      <a:pt x="87" y="35"/>
                    </a:lnTo>
                    <a:lnTo>
                      <a:pt x="104" y="42"/>
                    </a:lnTo>
                    <a:lnTo>
                      <a:pt x="119" y="48"/>
                    </a:lnTo>
                    <a:lnTo>
                      <a:pt x="135" y="53"/>
                    </a:lnTo>
                    <a:lnTo>
                      <a:pt x="151" y="60"/>
                    </a:lnTo>
                    <a:lnTo>
                      <a:pt x="165" y="67"/>
                    </a:lnTo>
                    <a:lnTo>
                      <a:pt x="182" y="73"/>
                    </a:lnTo>
                    <a:lnTo>
                      <a:pt x="198" y="78"/>
                    </a:lnTo>
                    <a:lnTo>
                      <a:pt x="215" y="84"/>
                    </a:lnTo>
                    <a:lnTo>
                      <a:pt x="229" y="89"/>
                    </a:lnTo>
                    <a:lnTo>
                      <a:pt x="247" y="95"/>
                    </a:lnTo>
                    <a:lnTo>
                      <a:pt x="264" y="99"/>
                    </a:lnTo>
                    <a:lnTo>
                      <a:pt x="264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4" name="Freeform 332">
                <a:extLst>
                  <a:ext uri="{FF2B5EF4-FFF2-40B4-BE49-F238E27FC236}">
                    <a16:creationId xmlns:a16="http://schemas.microsoft.com/office/drawing/2014/main" id="{4C09E009-00EE-47D0-9F76-6FC34394B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23"/>
                <a:ext cx="165" cy="85"/>
              </a:xfrm>
              <a:custGeom>
                <a:avLst/>
                <a:gdLst>
                  <a:gd name="T0" fmla="*/ 487 w 493"/>
                  <a:gd name="T1" fmla="*/ 237 h 255"/>
                  <a:gd name="T2" fmla="*/ 493 w 493"/>
                  <a:gd name="T3" fmla="*/ 224 h 255"/>
                  <a:gd name="T4" fmla="*/ 493 w 493"/>
                  <a:gd name="T5" fmla="*/ 212 h 255"/>
                  <a:gd name="T6" fmla="*/ 486 w 493"/>
                  <a:gd name="T7" fmla="*/ 197 h 255"/>
                  <a:gd name="T8" fmla="*/ 479 w 493"/>
                  <a:gd name="T9" fmla="*/ 192 h 255"/>
                  <a:gd name="T10" fmla="*/ 461 w 493"/>
                  <a:gd name="T11" fmla="*/ 191 h 255"/>
                  <a:gd name="T12" fmla="*/ 429 w 493"/>
                  <a:gd name="T13" fmla="*/ 190 h 255"/>
                  <a:gd name="T14" fmla="*/ 390 w 493"/>
                  <a:gd name="T15" fmla="*/ 186 h 255"/>
                  <a:gd name="T16" fmla="*/ 345 w 493"/>
                  <a:gd name="T17" fmla="*/ 185 h 255"/>
                  <a:gd name="T18" fmla="*/ 300 w 493"/>
                  <a:gd name="T19" fmla="*/ 182 h 255"/>
                  <a:gd name="T20" fmla="*/ 260 w 493"/>
                  <a:gd name="T21" fmla="*/ 181 h 255"/>
                  <a:gd name="T22" fmla="*/ 227 w 493"/>
                  <a:gd name="T23" fmla="*/ 179 h 255"/>
                  <a:gd name="T24" fmla="*/ 203 w 493"/>
                  <a:gd name="T25" fmla="*/ 176 h 255"/>
                  <a:gd name="T26" fmla="*/ 179 w 493"/>
                  <a:gd name="T27" fmla="*/ 173 h 255"/>
                  <a:gd name="T28" fmla="*/ 158 w 493"/>
                  <a:gd name="T29" fmla="*/ 170 h 255"/>
                  <a:gd name="T30" fmla="*/ 137 w 493"/>
                  <a:gd name="T31" fmla="*/ 167 h 255"/>
                  <a:gd name="T32" fmla="*/ 120 w 493"/>
                  <a:gd name="T33" fmla="*/ 160 h 255"/>
                  <a:gd name="T34" fmla="*/ 104 w 493"/>
                  <a:gd name="T35" fmla="*/ 150 h 255"/>
                  <a:gd name="T36" fmla="*/ 89 w 493"/>
                  <a:gd name="T37" fmla="*/ 137 h 255"/>
                  <a:gd name="T38" fmla="*/ 77 w 493"/>
                  <a:gd name="T39" fmla="*/ 117 h 255"/>
                  <a:gd name="T40" fmla="*/ 76 w 493"/>
                  <a:gd name="T41" fmla="*/ 78 h 255"/>
                  <a:gd name="T42" fmla="*/ 93 w 493"/>
                  <a:gd name="T43" fmla="*/ 46 h 255"/>
                  <a:gd name="T44" fmla="*/ 115 w 493"/>
                  <a:gd name="T45" fmla="*/ 29 h 255"/>
                  <a:gd name="T46" fmla="*/ 129 w 493"/>
                  <a:gd name="T47" fmla="*/ 13 h 255"/>
                  <a:gd name="T48" fmla="*/ 124 w 493"/>
                  <a:gd name="T49" fmla="*/ 1 h 255"/>
                  <a:gd name="T50" fmla="*/ 111 w 493"/>
                  <a:gd name="T51" fmla="*/ 7 h 255"/>
                  <a:gd name="T52" fmla="*/ 95 w 493"/>
                  <a:gd name="T53" fmla="*/ 17 h 255"/>
                  <a:gd name="T54" fmla="*/ 83 w 493"/>
                  <a:gd name="T55" fmla="*/ 26 h 255"/>
                  <a:gd name="T56" fmla="*/ 75 w 493"/>
                  <a:gd name="T57" fmla="*/ 32 h 255"/>
                  <a:gd name="T58" fmla="*/ 65 w 493"/>
                  <a:gd name="T59" fmla="*/ 38 h 255"/>
                  <a:gd name="T60" fmla="*/ 52 w 493"/>
                  <a:gd name="T61" fmla="*/ 46 h 255"/>
                  <a:gd name="T62" fmla="*/ 40 w 493"/>
                  <a:gd name="T63" fmla="*/ 58 h 255"/>
                  <a:gd name="T64" fmla="*/ 24 w 493"/>
                  <a:gd name="T65" fmla="*/ 78 h 255"/>
                  <a:gd name="T66" fmla="*/ 11 w 493"/>
                  <a:gd name="T67" fmla="*/ 99 h 255"/>
                  <a:gd name="T68" fmla="*/ 2 w 493"/>
                  <a:gd name="T69" fmla="*/ 119 h 255"/>
                  <a:gd name="T70" fmla="*/ 2 w 493"/>
                  <a:gd name="T71" fmla="*/ 140 h 255"/>
                  <a:gd name="T72" fmla="*/ 11 w 493"/>
                  <a:gd name="T73" fmla="*/ 165 h 255"/>
                  <a:gd name="T74" fmla="*/ 30 w 493"/>
                  <a:gd name="T75" fmla="*/ 190 h 255"/>
                  <a:gd name="T76" fmla="*/ 58 w 493"/>
                  <a:gd name="T77" fmla="*/ 210 h 255"/>
                  <a:gd name="T78" fmla="*/ 87 w 493"/>
                  <a:gd name="T79" fmla="*/ 225 h 255"/>
                  <a:gd name="T80" fmla="*/ 120 w 493"/>
                  <a:gd name="T81" fmla="*/ 240 h 255"/>
                  <a:gd name="T82" fmla="*/ 163 w 493"/>
                  <a:gd name="T83" fmla="*/ 251 h 255"/>
                  <a:gd name="T84" fmla="*/ 211 w 493"/>
                  <a:gd name="T85" fmla="*/ 255 h 255"/>
                  <a:gd name="T86" fmla="*/ 262 w 493"/>
                  <a:gd name="T87" fmla="*/ 253 h 255"/>
                  <a:gd name="T88" fmla="*/ 313 w 493"/>
                  <a:gd name="T89" fmla="*/ 250 h 255"/>
                  <a:gd name="T90" fmla="*/ 364 w 493"/>
                  <a:gd name="T91" fmla="*/ 244 h 255"/>
                  <a:gd name="T92" fmla="*/ 415 w 493"/>
                  <a:gd name="T93" fmla="*/ 240 h 255"/>
                  <a:gd name="T94" fmla="*/ 459 w 493"/>
                  <a:gd name="T95" fmla="*/ 239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3" h="255">
                    <a:moveTo>
                      <a:pt x="481" y="240"/>
                    </a:moveTo>
                    <a:lnTo>
                      <a:pt x="487" y="237"/>
                    </a:lnTo>
                    <a:lnTo>
                      <a:pt x="490" y="231"/>
                    </a:lnTo>
                    <a:lnTo>
                      <a:pt x="493" y="224"/>
                    </a:lnTo>
                    <a:lnTo>
                      <a:pt x="493" y="218"/>
                    </a:lnTo>
                    <a:lnTo>
                      <a:pt x="493" y="212"/>
                    </a:lnTo>
                    <a:lnTo>
                      <a:pt x="490" y="204"/>
                    </a:lnTo>
                    <a:lnTo>
                      <a:pt x="486" y="197"/>
                    </a:lnTo>
                    <a:lnTo>
                      <a:pt x="480" y="192"/>
                    </a:lnTo>
                    <a:lnTo>
                      <a:pt x="479" y="192"/>
                    </a:lnTo>
                    <a:lnTo>
                      <a:pt x="471" y="191"/>
                    </a:lnTo>
                    <a:lnTo>
                      <a:pt x="461" y="191"/>
                    </a:lnTo>
                    <a:lnTo>
                      <a:pt x="446" y="190"/>
                    </a:lnTo>
                    <a:lnTo>
                      <a:pt x="429" y="190"/>
                    </a:lnTo>
                    <a:lnTo>
                      <a:pt x="410" y="187"/>
                    </a:lnTo>
                    <a:lnTo>
                      <a:pt x="390" y="186"/>
                    </a:lnTo>
                    <a:lnTo>
                      <a:pt x="367" y="185"/>
                    </a:lnTo>
                    <a:lnTo>
                      <a:pt x="345" y="185"/>
                    </a:lnTo>
                    <a:lnTo>
                      <a:pt x="323" y="183"/>
                    </a:lnTo>
                    <a:lnTo>
                      <a:pt x="300" y="182"/>
                    </a:lnTo>
                    <a:lnTo>
                      <a:pt x="279" y="181"/>
                    </a:lnTo>
                    <a:lnTo>
                      <a:pt x="260" y="181"/>
                    </a:lnTo>
                    <a:lnTo>
                      <a:pt x="242" y="179"/>
                    </a:lnTo>
                    <a:lnTo>
                      <a:pt x="227" y="179"/>
                    </a:lnTo>
                    <a:lnTo>
                      <a:pt x="216" y="179"/>
                    </a:lnTo>
                    <a:lnTo>
                      <a:pt x="203" y="176"/>
                    </a:lnTo>
                    <a:lnTo>
                      <a:pt x="190" y="175"/>
                    </a:lnTo>
                    <a:lnTo>
                      <a:pt x="179" y="173"/>
                    </a:lnTo>
                    <a:lnTo>
                      <a:pt x="169" y="172"/>
                    </a:lnTo>
                    <a:lnTo>
                      <a:pt x="158" y="170"/>
                    </a:lnTo>
                    <a:lnTo>
                      <a:pt x="147" y="168"/>
                    </a:lnTo>
                    <a:lnTo>
                      <a:pt x="137" y="167"/>
                    </a:lnTo>
                    <a:lnTo>
                      <a:pt x="129" y="164"/>
                    </a:lnTo>
                    <a:lnTo>
                      <a:pt x="120" y="160"/>
                    </a:lnTo>
                    <a:lnTo>
                      <a:pt x="111" y="156"/>
                    </a:lnTo>
                    <a:lnTo>
                      <a:pt x="104" y="150"/>
                    </a:lnTo>
                    <a:lnTo>
                      <a:pt x="96" y="145"/>
                    </a:lnTo>
                    <a:lnTo>
                      <a:pt x="89" y="137"/>
                    </a:lnTo>
                    <a:lnTo>
                      <a:pt x="83" y="128"/>
                    </a:lnTo>
                    <a:lnTo>
                      <a:pt x="77" y="117"/>
                    </a:lnTo>
                    <a:lnTo>
                      <a:pt x="73" y="103"/>
                    </a:lnTo>
                    <a:lnTo>
                      <a:pt x="76" y="78"/>
                    </a:lnTo>
                    <a:lnTo>
                      <a:pt x="84" y="59"/>
                    </a:lnTo>
                    <a:lnTo>
                      <a:pt x="93" y="46"/>
                    </a:lnTo>
                    <a:lnTo>
                      <a:pt x="105" y="36"/>
                    </a:lnTo>
                    <a:lnTo>
                      <a:pt x="115" y="29"/>
                    </a:lnTo>
                    <a:lnTo>
                      <a:pt x="124" y="21"/>
                    </a:lnTo>
                    <a:lnTo>
                      <a:pt x="129" y="13"/>
                    </a:lnTo>
                    <a:lnTo>
                      <a:pt x="130" y="0"/>
                    </a:lnTo>
                    <a:lnTo>
                      <a:pt x="124" y="1"/>
                    </a:lnTo>
                    <a:lnTo>
                      <a:pt x="117" y="3"/>
                    </a:lnTo>
                    <a:lnTo>
                      <a:pt x="111" y="7"/>
                    </a:lnTo>
                    <a:lnTo>
                      <a:pt x="103" y="12"/>
                    </a:lnTo>
                    <a:lnTo>
                      <a:pt x="95" y="17"/>
                    </a:lnTo>
                    <a:lnTo>
                      <a:pt x="89" y="22"/>
                    </a:lnTo>
                    <a:lnTo>
                      <a:pt x="83" y="26"/>
                    </a:lnTo>
                    <a:lnTo>
                      <a:pt x="78" y="29"/>
                    </a:lnTo>
                    <a:lnTo>
                      <a:pt x="75" y="32"/>
                    </a:lnTo>
                    <a:lnTo>
                      <a:pt x="70" y="35"/>
                    </a:lnTo>
                    <a:lnTo>
                      <a:pt x="65" y="38"/>
                    </a:lnTo>
                    <a:lnTo>
                      <a:pt x="59" y="41"/>
                    </a:lnTo>
                    <a:lnTo>
                      <a:pt x="52" y="46"/>
                    </a:lnTo>
                    <a:lnTo>
                      <a:pt x="47" y="52"/>
                    </a:lnTo>
                    <a:lnTo>
                      <a:pt x="40" y="58"/>
                    </a:lnTo>
                    <a:lnTo>
                      <a:pt x="32" y="68"/>
                    </a:lnTo>
                    <a:lnTo>
                      <a:pt x="24" y="78"/>
                    </a:lnTo>
                    <a:lnTo>
                      <a:pt x="18" y="89"/>
                    </a:lnTo>
                    <a:lnTo>
                      <a:pt x="11" y="99"/>
                    </a:lnTo>
                    <a:lnTo>
                      <a:pt x="5" y="109"/>
                    </a:lnTo>
                    <a:lnTo>
                      <a:pt x="2" y="119"/>
                    </a:lnTo>
                    <a:lnTo>
                      <a:pt x="0" y="130"/>
                    </a:lnTo>
                    <a:lnTo>
                      <a:pt x="2" y="140"/>
                    </a:lnTo>
                    <a:lnTo>
                      <a:pt x="6" y="151"/>
                    </a:lnTo>
                    <a:lnTo>
                      <a:pt x="11" y="165"/>
                    </a:lnTo>
                    <a:lnTo>
                      <a:pt x="19" y="177"/>
                    </a:lnTo>
                    <a:lnTo>
                      <a:pt x="30" y="190"/>
                    </a:lnTo>
                    <a:lnTo>
                      <a:pt x="43" y="200"/>
                    </a:lnTo>
                    <a:lnTo>
                      <a:pt x="58" y="210"/>
                    </a:lnTo>
                    <a:lnTo>
                      <a:pt x="73" y="218"/>
                    </a:lnTo>
                    <a:lnTo>
                      <a:pt x="87" y="225"/>
                    </a:lnTo>
                    <a:lnTo>
                      <a:pt x="100" y="232"/>
                    </a:lnTo>
                    <a:lnTo>
                      <a:pt x="120" y="240"/>
                    </a:lnTo>
                    <a:lnTo>
                      <a:pt x="140" y="247"/>
                    </a:lnTo>
                    <a:lnTo>
                      <a:pt x="163" y="251"/>
                    </a:lnTo>
                    <a:lnTo>
                      <a:pt x="187" y="253"/>
                    </a:lnTo>
                    <a:lnTo>
                      <a:pt x="211" y="255"/>
                    </a:lnTo>
                    <a:lnTo>
                      <a:pt x="236" y="255"/>
                    </a:lnTo>
                    <a:lnTo>
                      <a:pt x="262" y="253"/>
                    </a:lnTo>
                    <a:lnTo>
                      <a:pt x="287" y="252"/>
                    </a:lnTo>
                    <a:lnTo>
                      <a:pt x="313" y="250"/>
                    </a:lnTo>
                    <a:lnTo>
                      <a:pt x="338" y="247"/>
                    </a:lnTo>
                    <a:lnTo>
                      <a:pt x="364" y="244"/>
                    </a:lnTo>
                    <a:lnTo>
                      <a:pt x="390" y="242"/>
                    </a:lnTo>
                    <a:lnTo>
                      <a:pt x="415" y="240"/>
                    </a:lnTo>
                    <a:lnTo>
                      <a:pt x="437" y="240"/>
                    </a:lnTo>
                    <a:lnTo>
                      <a:pt x="459" y="239"/>
                    </a:lnTo>
                    <a:lnTo>
                      <a:pt x="481" y="24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5" name="Freeform 333">
                <a:extLst>
                  <a:ext uri="{FF2B5EF4-FFF2-40B4-BE49-F238E27FC236}">
                    <a16:creationId xmlns:a16="http://schemas.microsoft.com/office/drawing/2014/main" id="{4367717D-1714-4570-88BE-12FF5C79E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87"/>
                <a:ext cx="5" cy="17"/>
              </a:xfrm>
              <a:custGeom>
                <a:avLst/>
                <a:gdLst>
                  <a:gd name="T0" fmla="*/ 1 w 15"/>
                  <a:gd name="T1" fmla="*/ 2 h 50"/>
                  <a:gd name="T2" fmla="*/ 0 w 15"/>
                  <a:gd name="T3" fmla="*/ 2 h 50"/>
                  <a:gd name="T4" fmla="*/ 6 w 15"/>
                  <a:gd name="T5" fmla="*/ 7 h 50"/>
                  <a:gd name="T6" fmla="*/ 10 w 15"/>
                  <a:gd name="T7" fmla="*/ 14 h 50"/>
                  <a:gd name="T8" fmla="*/ 12 w 15"/>
                  <a:gd name="T9" fmla="*/ 20 h 50"/>
                  <a:gd name="T10" fmla="*/ 12 w 15"/>
                  <a:gd name="T11" fmla="*/ 27 h 50"/>
                  <a:gd name="T12" fmla="*/ 12 w 15"/>
                  <a:gd name="T13" fmla="*/ 33 h 50"/>
                  <a:gd name="T14" fmla="*/ 10 w 15"/>
                  <a:gd name="T15" fmla="*/ 39 h 50"/>
                  <a:gd name="T16" fmla="*/ 6 w 15"/>
                  <a:gd name="T17" fmla="*/ 43 h 50"/>
                  <a:gd name="T18" fmla="*/ 1 w 15"/>
                  <a:gd name="T19" fmla="*/ 48 h 50"/>
                  <a:gd name="T20" fmla="*/ 2 w 15"/>
                  <a:gd name="T21" fmla="*/ 50 h 50"/>
                  <a:gd name="T22" fmla="*/ 8 w 15"/>
                  <a:gd name="T23" fmla="*/ 46 h 50"/>
                  <a:gd name="T24" fmla="*/ 12 w 15"/>
                  <a:gd name="T25" fmla="*/ 40 h 50"/>
                  <a:gd name="T26" fmla="*/ 14 w 15"/>
                  <a:gd name="T27" fmla="*/ 33 h 50"/>
                  <a:gd name="T28" fmla="*/ 15 w 15"/>
                  <a:gd name="T29" fmla="*/ 27 h 50"/>
                  <a:gd name="T30" fmla="*/ 14 w 15"/>
                  <a:gd name="T31" fmla="*/ 20 h 50"/>
                  <a:gd name="T32" fmla="*/ 12 w 15"/>
                  <a:gd name="T33" fmla="*/ 12 h 50"/>
                  <a:gd name="T34" fmla="*/ 7 w 15"/>
                  <a:gd name="T35" fmla="*/ 5 h 50"/>
                  <a:gd name="T36" fmla="*/ 1 w 15"/>
                  <a:gd name="T37" fmla="*/ 0 h 50"/>
                  <a:gd name="T38" fmla="*/ 1 w 15"/>
                  <a:gd name="T39" fmla="*/ 0 h 50"/>
                  <a:gd name="T40" fmla="*/ 1 w 15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50">
                    <a:moveTo>
                      <a:pt x="1" y="2"/>
                    </a:moveTo>
                    <a:lnTo>
                      <a:pt x="0" y="2"/>
                    </a:lnTo>
                    <a:lnTo>
                      <a:pt x="6" y="7"/>
                    </a:lnTo>
                    <a:lnTo>
                      <a:pt x="10" y="14"/>
                    </a:lnTo>
                    <a:lnTo>
                      <a:pt x="12" y="20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0" y="39"/>
                    </a:lnTo>
                    <a:lnTo>
                      <a:pt x="6" y="43"/>
                    </a:lnTo>
                    <a:lnTo>
                      <a:pt x="1" y="48"/>
                    </a:lnTo>
                    <a:lnTo>
                      <a:pt x="2" y="50"/>
                    </a:lnTo>
                    <a:lnTo>
                      <a:pt x="8" y="46"/>
                    </a:lnTo>
                    <a:lnTo>
                      <a:pt x="12" y="40"/>
                    </a:lnTo>
                    <a:lnTo>
                      <a:pt x="14" y="33"/>
                    </a:lnTo>
                    <a:lnTo>
                      <a:pt x="15" y="27"/>
                    </a:lnTo>
                    <a:lnTo>
                      <a:pt x="14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6" name="Freeform 334">
                <a:extLst>
                  <a:ext uri="{FF2B5EF4-FFF2-40B4-BE49-F238E27FC236}">
                    <a16:creationId xmlns:a16="http://schemas.microsoft.com/office/drawing/2014/main" id="{BB2D09CF-A3BE-4189-B756-051A7AA2F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082"/>
                <a:ext cx="88" cy="5"/>
              </a:xfrm>
              <a:custGeom>
                <a:avLst/>
                <a:gdLst>
                  <a:gd name="T0" fmla="*/ 0 w 265"/>
                  <a:gd name="T1" fmla="*/ 2 h 15"/>
                  <a:gd name="T2" fmla="*/ 0 w 265"/>
                  <a:gd name="T3" fmla="*/ 2 h 15"/>
                  <a:gd name="T4" fmla="*/ 11 w 265"/>
                  <a:gd name="T5" fmla="*/ 2 h 15"/>
                  <a:gd name="T6" fmla="*/ 27 w 265"/>
                  <a:gd name="T7" fmla="*/ 2 h 15"/>
                  <a:gd name="T8" fmla="*/ 44 w 265"/>
                  <a:gd name="T9" fmla="*/ 4 h 15"/>
                  <a:gd name="T10" fmla="*/ 64 w 265"/>
                  <a:gd name="T11" fmla="*/ 5 h 15"/>
                  <a:gd name="T12" fmla="*/ 84 w 265"/>
                  <a:gd name="T13" fmla="*/ 5 h 15"/>
                  <a:gd name="T14" fmla="*/ 108 w 265"/>
                  <a:gd name="T15" fmla="*/ 6 h 15"/>
                  <a:gd name="T16" fmla="*/ 130 w 265"/>
                  <a:gd name="T17" fmla="*/ 8 h 15"/>
                  <a:gd name="T18" fmla="*/ 152 w 265"/>
                  <a:gd name="T19" fmla="*/ 8 h 15"/>
                  <a:gd name="T20" fmla="*/ 175 w 265"/>
                  <a:gd name="T21" fmla="*/ 9 h 15"/>
                  <a:gd name="T22" fmla="*/ 195 w 265"/>
                  <a:gd name="T23" fmla="*/ 10 h 15"/>
                  <a:gd name="T24" fmla="*/ 214 w 265"/>
                  <a:gd name="T25" fmla="*/ 13 h 15"/>
                  <a:gd name="T26" fmla="*/ 230 w 265"/>
                  <a:gd name="T27" fmla="*/ 13 h 15"/>
                  <a:gd name="T28" fmla="*/ 244 w 265"/>
                  <a:gd name="T29" fmla="*/ 14 h 15"/>
                  <a:gd name="T30" fmla="*/ 256 w 265"/>
                  <a:gd name="T31" fmla="*/ 14 h 15"/>
                  <a:gd name="T32" fmla="*/ 262 w 265"/>
                  <a:gd name="T33" fmla="*/ 15 h 15"/>
                  <a:gd name="T34" fmla="*/ 265 w 265"/>
                  <a:gd name="T35" fmla="*/ 15 h 15"/>
                  <a:gd name="T36" fmla="*/ 265 w 265"/>
                  <a:gd name="T37" fmla="*/ 14 h 15"/>
                  <a:gd name="T38" fmla="*/ 262 w 265"/>
                  <a:gd name="T39" fmla="*/ 14 h 15"/>
                  <a:gd name="T40" fmla="*/ 256 w 265"/>
                  <a:gd name="T41" fmla="*/ 13 h 15"/>
                  <a:gd name="T42" fmla="*/ 244 w 265"/>
                  <a:gd name="T43" fmla="*/ 13 h 15"/>
                  <a:gd name="T44" fmla="*/ 230 w 265"/>
                  <a:gd name="T45" fmla="*/ 11 h 15"/>
                  <a:gd name="T46" fmla="*/ 214 w 265"/>
                  <a:gd name="T47" fmla="*/ 10 h 15"/>
                  <a:gd name="T48" fmla="*/ 195 w 265"/>
                  <a:gd name="T49" fmla="*/ 9 h 15"/>
                  <a:gd name="T50" fmla="*/ 175 w 265"/>
                  <a:gd name="T51" fmla="*/ 8 h 15"/>
                  <a:gd name="T52" fmla="*/ 152 w 265"/>
                  <a:gd name="T53" fmla="*/ 7 h 15"/>
                  <a:gd name="T54" fmla="*/ 130 w 265"/>
                  <a:gd name="T55" fmla="*/ 6 h 15"/>
                  <a:gd name="T56" fmla="*/ 108 w 265"/>
                  <a:gd name="T57" fmla="*/ 5 h 15"/>
                  <a:gd name="T58" fmla="*/ 84 w 265"/>
                  <a:gd name="T59" fmla="*/ 4 h 15"/>
                  <a:gd name="T60" fmla="*/ 64 w 265"/>
                  <a:gd name="T61" fmla="*/ 2 h 15"/>
                  <a:gd name="T62" fmla="*/ 44 w 265"/>
                  <a:gd name="T63" fmla="*/ 2 h 15"/>
                  <a:gd name="T64" fmla="*/ 27 w 265"/>
                  <a:gd name="T65" fmla="*/ 1 h 15"/>
                  <a:gd name="T66" fmla="*/ 11 w 265"/>
                  <a:gd name="T67" fmla="*/ 0 h 15"/>
                  <a:gd name="T68" fmla="*/ 0 w 265"/>
                  <a:gd name="T69" fmla="*/ 0 h 15"/>
                  <a:gd name="T70" fmla="*/ 0 w 265"/>
                  <a:gd name="T71" fmla="*/ 0 h 15"/>
                  <a:gd name="T72" fmla="*/ 0 w 265"/>
                  <a:gd name="T7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15">
                    <a:moveTo>
                      <a:pt x="0" y="2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4" y="4"/>
                    </a:lnTo>
                    <a:lnTo>
                      <a:pt x="64" y="5"/>
                    </a:lnTo>
                    <a:lnTo>
                      <a:pt x="84" y="5"/>
                    </a:lnTo>
                    <a:lnTo>
                      <a:pt x="108" y="6"/>
                    </a:lnTo>
                    <a:lnTo>
                      <a:pt x="130" y="8"/>
                    </a:lnTo>
                    <a:lnTo>
                      <a:pt x="152" y="8"/>
                    </a:lnTo>
                    <a:lnTo>
                      <a:pt x="175" y="9"/>
                    </a:lnTo>
                    <a:lnTo>
                      <a:pt x="195" y="10"/>
                    </a:lnTo>
                    <a:lnTo>
                      <a:pt x="214" y="13"/>
                    </a:lnTo>
                    <a:lnTo>
                      <a:pt x="230" y="13"/>
                    </a:lnTo>
                    <a:lnTo>
                      <a:pt x="244" y="14"/>
                    </a:lnTo>
                    <a:lnTo>
                      <a:pt x="256" y="14"/>
                    </a:lnTo>
                    <a:lnTo>
                      <a:pt x="262" y="15"/>
                    </a:lnTo>
                    <a:lnTo>
                      <a:pt x="265" y="15"/>
                    </a:lnTo>
                    <a:lnTo>
                      <a:pt x="265" y="14"/>
                    </a:lnTo>
                    <a:lnTo>
                      <a:pt x="262" y="14"/>
                    </a:lnTo>
                    <a:lnTo>
                      <a:pt x="256" y="13"/>
                    </a:lnTo>
                    <a:lnTo>
                      <a:pt x="244" y="13"/>
                    </a:lnTo>
                    <a:lnTo>
                      <a:pt x="230" y="11"/>
                    </a:lnTo>
                    <a:lnTo>
                      <a:pt x="214" y="10"/>
                    </a:lnTo>
                    <a:lnTo>
                      <a:pt x="195" y="9"/>
                    </a:lnTo>
                    <a:lnTo>
                      <a:pt x="175" y="8"/>
                    </a:lnTo>
                    <a:lnTo>
                      <a:pt x="152" y="7"/>
                    </a:lnTo>
                    <a:lnTo>
                      <a:pt x="130" y="6"/>
                    </a:lnTo>
                    <a:lnTo>
                      <a:pt x="108" y="5"/>
                    </a:lnTo>
                    <a:lnTo>
                      <a:pt x="84" y="4"/>
                    </a:lnTo>
                    <a:lnTo>
                      <a:pt x="64" y="2"/>
                    </a:lnTo>
                    <a:lnTo>
                      <a:pt x="44" y="2"/>
                    </a:lnTo>
                    <a:lnTo>
                      <a:pt x="27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7" name="Freeform 335">
                <a:extLst>
                  <a:ext uri="{FF2B5EF4-FFF2-40B4-BE49-F238E27FC236}">
                    <a16:creationId xmlns:a16="http://schemas.microsoft.com/office/drawing/2014/main" id="{510EB3D2-4FFA-4DAB-B816-E9543C09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058"/>
                <a:ext cx="47" cy="25"/>
              </a:xfrm>
              <a:custGeom>
                <a:avLst/>
                <a:gdLst>
                  <a:gd name="T0" fmla="*/ 0 w 143"/>
                  <a:gd name="T1" fmla="*/ 0 h 75"/>
                  <a:gd name="T2" fmla="*/ 5 w 143"/>
                  <a:gd name="T3" fmla="*/ 14 h 75"/>
                  <a:gd name="T4" fmla="*/ 12 w 143"/>
                  <a:gd name="T5" fmla="*/ 25 h 75"/>
                  <a:gd name="T6" fmla="*/ 18 w 143"/>
                  <a:gd name="T7" fmla="*/ 34 h 75"/>
                  <a:gd name="T8" fmla="*/ 24 w 143"/>
                  <a:gd name="T9" fmla="*/ 42 h 75"/>
                  <a:gd name="T10" fmla="*/ 32 w 143"/>
                  <a:gd name="T11" fmla="*/ 47 h 75"/>
                  <a:gd name="T12" fmla="*/ 39 w 143"/>
                  <a:gd name="T13" fmla="*/ 53 h 75"/>
                  <a:gd name="T14" fmla="*/ 47 w 143"/>
                  <a:gd name="T15" fmla="*/ 56 h 75"/>
                  <a:gd name="T16" fmla="*/ 56 w 143"/>
                  <a:gd name="T17" fmla="*/ 61 h 75"/>
                  <a:gd name="T18" fmla="*/ 66 w 143"/>
                  <a:gd name="T19" fmla="*/ 63 h 75"/>
                  <a:gd name="T20" fmla="*/ 75 w 143"/>
                  <a:gd name="T21" fmla="*/ 65 h 75"/>
                  <a:gd name="T22" fmla="*/ 85 w 143"/>
                  <a:gd name="T23" fmla="*/ 66 h 75"/>
                  <a:gd name="T24" fmla="*/ 97 w 143"/>
                  <a:gd name="T25" fmla="*/ 69 h 75"/>
                  <a:gd name="T26" fmla="*/ 107 w 143"/>
                  <a:gd name="T27" fmla="*/ 70 h 75"/>
                  <a:gd name="T28" fmla="*/ 118 w 143"/>
                  <a:gd name="T29" fmla="*/ 72 h 75"/>
                  <a:gd name="T30" fmla="*/ 131 w 143"/>
                  <a:gd name="T31" fmla="*/ 72 h 75"/>
                  <a:gd name="T32" fmla="*/ 143 w 143"/>
                  <a:gd name="T33" fmla="*/ 75 h 75"/>
                  <a:gd name="T34" fmla="*/ 143 w 143"/>
                  <a:gd name="T35" fmla="*/ 74 h 75"/>
                  <a:gd name="T36" fmla="*/ 131 w 143"/>
                  <a:gd name="T37" fmla="*/ 72 h 75"/>
                  <a:gd name="T38" fmla="*/ 118 w 143"/>
                  <a:gd name="T39" fmla="*/ 71 h 75"/>
                  <a:gd name="T40" fmla="*/ 107 w 143"/>
                  <a:gd name="T41" fmla="*/ 69 h 75"/>
                  <a:gd name="T42" fmla="*/ 97 w 143"/>
                  <a:gd name="T43" fmla="*/ 66 h 75"/>
                  <a:gd name="T44" fmla="*/ 85 w 143"/>
                  <a:gd name="T45" fmla="*/ 65 h 75"/>
                  <a:gd name="T46" fmla="*/ 75 w 143"/>
                  <a:gd name="T47" fmla="*/ 63 h 75"/>
                  <a:gd name="T48" fmla="*/ 66 w 143"/>
                  <a:gd name="T49" fmla="*/ 62 h 75"/>
                  <a:gd name="T50" fmla="*/ 58 w 143"/>
                  <a:gd name="T51" fmla="*/ 60 h 75"/>
                  <a:gd name="T52" fmla="*/ 48 w 143"/>
                  <a:gd name="T53" fmla="*/ 55 h 75"/>
                  <a:gd name="T54" fmla="*/ 40 w 143"/>
                  <a:gd name="T55" fmla="*/ 52 h 75"/>
                  <a:gd name="T56" fmla="*/ 33 w 143"/>
                  <a:gd name="T57" fmla="*/ 46 h 75"/>
                  <a:gd name="T58" fmla="*/ 25 w 143"/>
                  <a:gd name="T59" fmla="*/ 41 h 75"/>
                  <a:gd name="T60" fmla="*/ 19 w 143"/>
                  <a:gd name="T61" fmla="*/ 33 h 75"/>
                  <a:gd name="T62" fmla="*/ 12 w 143"/>
                  <a:gd name="T63" fmla="*/ 23 h 75"/>
                  <a:gd name="T64" fmla="*/ 6 w 143"/>
                  <a:gd name="T65" fmla="*/ 12 h 75"/>
                  <a:gd name="T66" fmla="*/ 1 w 143"/>
                  <a:gd name="T67" fmla="*/ 0 h 75"/>
                  <a:gd name="T68" fmla="*/ 0 w 143"/>
                  <a:gd name="T6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75">
                    <a:moveTo>
                      <a:pt x="0" y="0"/>
                    </a:moveTo>
                    <a:lnTo>
                      <a:pt x="5" y="14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24" y="42"/>
                    </a:lnTo>
                    <a:lnTo>
                      <a:pt x="32" y="47"/>
                    </a:lnTo>
                    <a:lnTo>
                      <a:pt x="39" y="53"/>
                    </a:lnTo>
                    <a:lnTo>
                      <a:pt x="47" y="56"/>
                    </a:lnTo>
                    <a:lnTo>
                      <a:pt x="56" y="61"/>
                    </a:lnTo>
                    <a:lnTo>
                      <a:pt x="66" y="63"/>
                    </a:lnTo>
                    <a:lnTo>
                      <a:pt x="75" y="65"/>
                    </a:lnTo>
                    <a:lnTo>
                      <a:pt x="85" y="66"/>
                    </a:lnTo>
                    <a:lnTo>
                      <a:pt x="97" y="69"/>
                    </a:lnTo>
                    <a:lnTo>
                      <a:pt x="107" y="70"/>
                    </a:lnTo>
                    <a:lnTo>
                      <a:pt x="118" y="72"/>
                    </a:lnTo>
                    <a:lnTo>
                      <a:pt x="131" y="72"/>
                    </a:lnTo>
                    <a:lnTo>
                      <a:pt x="143" y="75"/>
                    </a:lnTo>
                    <a:lnTo>
                      <a:pt x="143" y="74"/>
                    </a:lnTo>
                    <a:lnTo>
                      <a:pt x="131" y="72"/>
                    </a:lnTo>
                    <a:lnTo>
                      <a:pt x="118" y="71"/>
                    </a:lnTo>
                    <a:lnTo>
                      <a:pt x="107" y="69"/>
                    </a:lnTo>
                    <a:lnTo>
                      <a:pt x="97" y="66"/>
                    </a:lnTo>
                    <a:lnTo>
                      <a:pt x="85" y="65"/>
                    </a:lnTo>
                    <a:lnTo>
                      <a:pt x="75" y="63"/>
                    </a:lnTo>
                    <a:lnTo>
                      <a:pt x="66" y="62"/>
                    </a:lnTo>
                    <a:lnTo>
                      <a:pt x="58" y="60"/>
                    </a:lnTo>
                    <a:lnTo>
                      <a:pt x="48" y="55"/>
                    </a:lnTo>
                    <a:lnTo>
                      <a:pt x="40" y="52"/>
                    </a:lnTo>
                    <a:lnTo>
                      <a:pt x="33" y="46"/>
                    </a:lnTo>
                    <a:lnTo>
                      <a:pt x="25" y="41"/>
                    </a:lnTo>
                    <a:lnTo>
                      <a:pt x="19" y="33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8" name="Freeform 336">
                <a:extLst>
                  <a:ext uri="{FF2B5EF4-FFF2-40B4-BE49-F238E27FC236}">
                    <a16:creationId xmlns:a16="http://schemas.microsoft.com/office/drawing/2014/main" id="{5D567C34-9676-4C7E-88D6-102855EC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23"/>
                <a:ext cx="20" cy="35"/>
              </a:xfrm>
              <a:custGeom>
                <a:avLst/>
                <a:gdLst>
                  <a:gd name="T0" fmla="*/ 59 w 60"/>
                  <a:gd name="T1" fmla="*/ 3 h 104"/>
                  <a:gd name="T2" fmla="*/ 57 w 60"/>
                  <a:gd name="T3" fmla="*/ 1 h 104"/>
                  <a:gd name="T4" fmla="*/ 57 w 60"/>
                  <a:gd name="T5" fmla="*/ 14 h 104"/>
                  <a:gd name="T6" fmla="*/ 52 w 60"/>
                  <a:gd name="T7" fmla="*/ 22 h 104"/>
                  <a:gd name="T8" fmla="*/ 44 w 60"/>
                  <a:gd name="T9" fmla="*/ 30 h 104"/>
                  <a:gd name="T10" fmla="*/ 34 w 60"/>
                  <a:gd name="T11" fmla="*/ 37 h 104"/>
                  <a:gd name="T12" fmla="*/ 23 w 60"/>
                  <a:gd name="T13" fmla="*/ 47 h 104"/>
                  <a:gd name="T14" fmla="*/ 11 w 60"/>
                  <a:gd name="T15" fmla="*/ 59 h 104"/>
                  <a:gd name="T16" fmla="*/ 5 w 60"/>
                  <a:gd name="T17" fmla="*/ 79 h 104"/>
                  <a:gd name="T18" fmla="*/ 0 w 60"/>
                  <a:gd name="T19" fmla="*/ 104 h 104"/>
                  <a:gd name="T20" fmla="*/ 1 w 60"/>
                  <a:gd name="T21" fmla="*/ 104 h 104"/>
                  <a:gd name="T22" fmla="*/ 6 w 60"/>
                  <a:gd name="T23" fmla="*/ 79 h 104"/>
                  <a:gd name="T24" fmla="*/ 14 w 60"/>
                  <a:gd name="T25" fmla="*/ 60 h 104"/>
                  <a:gd name="T26" fmla="*/ 23 w 60"/>
                  <a:gd name="T27" fmla="*/ 48 h 104"/>
                  <a:gd name="T28" fmla="*/ 34 w 60"/>
                  <a:gd name="T29" fmla="*/ 38 h 104"/>
                  <a:gd name="T30" fmla="*/ 45 w 60"/>
                  <a:gd name="T31" fmla="*/ 31 h 104"/>
                  <a:gd name="T32" fmla="*/ 54 w 60"/>
                  <a:gd name="T33" fmla="*/ 23 h 104"/>
                  <a:gd name="T34" fmla="*/ 59 w 60"/>
                  <a:gd name="T35" fmla="*/ 14 h 104"/>
                  <a:gd name="T36" fmla="*/ 60 w 60"/>
                  <a:gd name="T37" fmla="*/ 1 h 104"/>
                  <a:gd name="T38" fmla="*/ 59 w 60"/>
                  <a:gd name="T39" fmla="*/ 0 h 104"/>
                  <a:gd name="T40" fmla="*/ 59 w 60"/>
                  <a:gd name="T41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04">
                    <a:moveTo>
                      <a:pt x="59" y="3"/>
                    </a:moveTo>
                    <a:lnTo>
                      <a:pt x="57" y="1"/>
                    </a:lnTo>
                    <a:lnTo>
                      <a:pt x="57" y="14"/>
                    </a:lnTo>
                    <a:lnTo>
                      <a:pt x="52" y="22"/>
                    </a:lnTo>
                    <a:lnTo>
                      <a:pt x="44" y="30"/>
                    </a:lnTo>
                    <a:lnTo>
                      <a:pt x="34" y="37"/>
                    </a:lnTo>
                    <a:lnTo>
                      <a:pt x="23" y="47"/>
                    </a:lnTo>
                    <a:lnTo>
                      <a:pt x="11" y="59"/>
                    </a:lnTo>
                    <a:lnTo>
                      <a:pt x="5" y="79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6" y="79"/>
                    </a:lnTo>
                    <a:lnTo>
                      <a:pt x="14" y="60"/>
                    </a:lnTo>
                    <a:lnTo>
                      <a:pt x="23" y="48"/>
                    </a:lnTo>
                    <a:lnTo>
                      <a:pt x="34" y="38"/>
                    </a:lnTo>
                    <a:lnTo>
                      <a:pt x="45" y="31"/>
                    </a:lnTo>
                    <a:lnTo>
                      <a:pt x="54" y="23"/>
                    </a:lnTo>
                    <a:lnTo>
                      <a:pt x="59" y="1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9" name="Freeform 337">
                <a:extLst>
                  <a:ext uri="{FF2B5EF4-FFF2-40B4-BE49-F238E27FC236}">
                    <a16:creationId xmlns:a16="http://schemas.microsoft.com/office/drawing/2014/main" id="{17752C2A-49F6-4AA9-BF78-E0CE23AE2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23"/>
                <a:ext cx="18" cy="10"/>
              </a:xfrm>
              <a:custGeom>
                <a:avLst/>
                <a:gdLst>
                  <a:gd name="T0" fmla="*/ 2 w 52"/>
                  <a:gd name="T1" fmla="*/ 31 h 31"/>
                  <a:gd name="T2" fmla="*/ 6 w 52"/>
                  <a:gd name="T3" fmla="*/ 28 h 31"/>
                  <a:gd name="T4" fmla="*/ 13 w 52"/>
                  <a:gd name="T5" fmla="*/ 24 h 31"/>
                  <a:gd name="T6" fmla="*/ 18 w 52"/>
                  <a:gd name="T7" fmla="*/ 19 h 31"/>
                  <a:gd name="T8" fmla="*/ 26 w 52"/>
                  <a:gd name="T9" fmla="*/ 14 h 31"/>
                  <a:gd name="T10" fmla="*/ 33 w 52"/>
                  <a:gd name="T11" fmla="*/ 9 h 31"/>
                  <a:gd name="T12" fmla="*/ 41 w 52"/>
                  <a:gd name="T13" fmla="*/ 5 h 31"/>
                  <a:gd name="T14" fmla="*/ 46 w 52"/>
                  <a:gd name="T15" fmla="*/ 2 h 31"/>
                  <a:gd name="T16" fmla="*/ 52 w 52"/>
                  <a:gd name="T17" fmla="*/ 2 h 31"/>
                  <a:gd name="T18" fmla="*/ 52 w 52"/>
                  <a:gd name="T19" fmla="*/ 0 h 31"/>
                  <a:gd name="T20" fmla="*/ 46 w 52"/>
                  <a:gd name="T21" fmla="*/ 1 h 31"/>
                  <a:gd name="T22" fmla="*/ 39 w 52"/>
                  <a:gd name="T23" fmla="*/ 4 h 31"/>
                  <a:gd name="T24" fmla="*/ 32 w 52"/>
                  <a:gd name="T25" fmla="*/ 8 h 31"/>
                  <a:gd name="T26" fmla="*/ 25 w 52"/>
                  <a:gd name="T27" fmla="*/ 13 h 31"/>
                  <a:gd name="T28" fmla="*/ 16 w 52"/>
                  <a:gd name="T29" fmla="*/ 18 h 31"/>
                  <a:gd name="T30" fmla="*/ 11 w 52"/>
                  <a:gd name="T31" fmla="*/ 22 h 31"/>
                  <a:gd name="T32" fmla="*/ 6 w 52"/>
                  <a:gd name="T33" fmla="*/ 27 h 31"/>
                  <a:gd name="T34" fmla="*/ 0 w 52"/>
                  <a:gd name="T35" fmla="*/ 30 h 31"/>
                  <a:gd name="T36" fmla="*/ 2 w 52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1">
                    <a:moveTo>
                      <a:pt x="2" y="31"/>
                    </a:moveTo>
                    <a:lnTo>
                      <a:pt x="6" y="28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9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8"/>
                    </a:lnTo>
                    <a:lnTo>
                      <a:pt x="25" y="13"/>
                    </a:lnTo>
                    <a:lnTo>
                      <a:pt x="16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0" y="30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0" name="Freeform 338">
                <a:extLst>
                  <a:ext uri="{FF2B5EF4-FFF2-40B4-BE49-F238E27FC236}">
                    <a16:creationId xmlns:a16="http://schemas.microsoft.com/office/drawing/2014/main" id="{D85FEA34-2FEC-4573-9867-78E92EF8F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33"/>
                <a:ext cx="16" cy="13"/>
              </a:xfrm>
              <a:custGeom>
                <a:avLst/>
                <a:gdLst>
                  <a:gd name="T0" fmla="*/ 1 w 48"/>
                  <a:gd name="T1" fmla="*/ 39 h 39"/>
                  <a:gd name="T2" fmla="*/ 9 w 48"/>
                  <a:gd name="T3" fmla="*/ 30 h 39"/>
                  <a:gd name="T4" fmla="*/ 16 w 48"/>
                  <a:gd name="T5" fmla="*/ 23 h 39"/>
                  <a:gd name="T6" fmla="*/ 23 w 48"/>
                  <a:gd name="T7" fmla="*/ 17 h 39"/>
                  <a:gd name="T8" fmla="*/ 28 w 48"/>
                  <a:gd name="T9" fmla="*/ 12 h 39"/>
                  <a:gd name="T10" fmla="*/ 34 w 48"/>
                  <a:gd name="T11" fmla="*/ 9 h 39"/>
                  <a:gd name="T12" fmla="*/ 40 w 48"/>
                  <a:gd name="T13" fmla="*/ 7 h 39"/>
                  <a:gd name="T14" fmla="*/ 44 w 48"/>
                  <a:gd name="T15" fmla="*/ 3 h 39"/>
                  <a:gd name="T16" fmla="*/ 48 w 48"/>
                  <a:gd name="T17" fmla="*/ 1 h 39"/>
                  <a:gd name="T18" fmla="*/ 46 w 48"/>
                  <a:gd name="T19" fmla="*/ 0 h 39"/>
                  <a:gd name="T20" fmla="*/ 43 w 48"/>
                  <a:gd name="T21" fmla="*/ 2 h 39"/>
                  <a:gd name="T22" fmla="*/ 38 w 48"/>
                  <a:gd name="T23" fmla="*/ 5 h 39"/>
                  <a:gd name="T24" fmla="*/ 33 w 48"/>
                  <a:gd name="T25" fmla="*/ 8 h 39"/>
                  <a:gd name="T26" fmla="*/ 27 w 48"/>
                  <a:gd name="T27" fmla="*/ 11 h 39"/>
                  <a:gd name="T28" fmla="*/ 20 w 48"/>
                  <a:gd name="T29" fmla="*/ 16 h 39"/>
                  <a:gd name="T30" fmla="*/ 15 w 48"/>
                  <a:gd name="T31" fmla="*/ 21 h 39"/>
                  <a:gd name="T32" fmla="*/ 8 w 48"/>
                  <a:gd name="T33" fmla="*/ 28 h 39"/>
                  <a:gd name="T34" fmla="*/ 0 w 48"/>
                  <a:gd name="T35" fmla="*/ 38 h 39"/>
                  <a:gd name="T36" fmla="*/ 1 w 48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9">
                    <a:moveTo>
                      <a:pt x="1" y="39"/>
                    </a:moveTo>
                    <a:lnTo>
                      <a:pt x="9" y="30"/>
                    </a:lnTo>
                    <a:lnTo>
                      <a:pt x="16" y="23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9"/>
                    </a:lnTo>
                    <a:lnTo>
                      <a:pt x="40" y="7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27" y="11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8" y="28"/>
                    </a:lnTo>
                    <a:lnTo>
                      <a:pt x="0" y="38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1" name="Freeform 339">
                <a:extLst>
                  <a:ext uri="{FF2B5EF4-FFF2-40B4-BE49-F238E27FC236}">
                    <a16:creationId xmlns:a16="http://schemas.microsoft.com/office/drawing/2014/main" id="{F92D35B2-D6B4-4BC8-860C-142DA63C5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46"/>
                <a:ext cx="11" cy="28"/>
              </a:xfrm>
              <a:custGeom>
                <a:avLst/>
                <a:gdLst>
                  <a:gd name="T0" fmla="*/ 8 w 32"/>
                  <a:gd name="T1" fmla="*/ 83 h 84"/>
                  <a:gd name="T2" fmla="*/ 8 w 32"/>
                  <a:gd name="T3" fmla="*/ 83 h 84"/>
                  <a:gd name="T4" fmla="*/ 3 w 32"/>
                  <a:gd name="T5" fmla="*/ 73 h 84"/>
                  <a:gd name="T6" fmla="*/ 1 w 32"/>
                  <a:gd name="T7" fmla="*/ 62 h 84"/>
                  <a:gd name="T8" fmla="*/ 3 w 32"/>
                  <a:gd name="T9" fmla="*/ 51 h 84"/>
                  <a:gd name="T10" fmla="*/ 6 w 32"/>
                  <a:gd name="T11" fmla="*/ 42 h 84"/>
                  <a:gd name="T12" fmla="*/ 12 w 32"/>
                  <a:gd name="T13" fmla="*/ 32 h 84"/>
                  <a:gd name="T14" fmla="*/ 19 w 32"/>
                  <a:gd name="T15" fmla="*/ 22 h 84"/>
                  <a:gd name="T16" fmla="*/ 26 w 32"/>
                  <a:gd name="T17" fmla="*/ 11 h 84"/>
                  <a:gd name="T18" fmla="*/ 32 w 32"/>
                  <a:gd name="T19" fmla="*/ 1 h 84"/>
                  <a:gd name="T20" fmla="*/ 31 w 32"/>
                  <a:gd name="T21" fmla="*/ 0 h 84"/>
                  <a:gd name="T22" fmla="*/ 23 w 32"/>
                  <a:gd name="T23" fmla="*/ 10 h 84"/>
                  <a:gd name="T24" fmla="*/ 18 w 32"/>
                  <a:gd name="T25" fmla="*/ 20 h 84"/>
                  <a:gd name="T26" fmla="*/ 10 w 32"/>
                  <a:gd name="T27" fmla="*/ 31 h 84"/>
                  <a:gd name="T28" fmla="*/ 5 w 32"/>
                  <a:gd name="T29" fmla="*/ 41 h 84"/>
                  <a:gd name="T30" fmla="*/ 1 w 32"/>
                  <a:gd name="T31" fmla="*/ 51 h 84"/>
                  <a:gd name="T32" fmla="*/ 0 w 32"/>
                  <a:gd name="T33" fmla="*/ 62 h 84"/>
                  <a:gd name="T34" fmla="*/ 1 w 32"/>
                  <a:gd name="T35" fmla="*/ 73 h 84"/>
                  <a:gd name="T36" fmla="*/ 6 w 32"/>
                  <a:gd name="T37" fmla="*/ 84 h 84"/>
                  <a:gd name="T38" fmla="*/ 6 w 32"/>
                  <a:gd name="T39" fmla="*/ 83 h 84"/>
                  <a:gd name="T40" fmla="*/ 8 w 32"/>
                  <a:gd name="T41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84">
                    <a:moveTo>
                      <a:pt x="8" y="83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1" y="62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2" y="32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3" y="10"/>
                    </a:lnTo>
                    <a:lnTo>
                      <a:pt x="18" y="20"/>
                    </a:lnTo>
                    <a:lnTo>
                      <a:pt x="10" y="31"/>
                    </a:lnTo>
                    <a:lnTo>
                      <a:pt x="5" y="41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8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2" name="Freeform 340">
                <a:extLst>
                  <a:ext uri="{FF2B5EF4-FFF2-40B4-BE49-F238E27FC236}">
                    <a16:creationId xmlns:a16="http://schemas.microsoft.com/office/drawing/2014/main" id="{D9003C27-44CC-4812-B031-A04E56F84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073"/>
                <a:ext cx="32" cy="27"/>
              </a:xfrm>
              <a:custGeom>
                <a:avLst/>
                <a:gdLst>
                  <a:gd name="T0" fmla="*/ 94 w 94"/>
                  <a:gd name="T1" fmla="*/ 80 h 81"/>
                  <a:gd name="T2" fmla="*/ 81 w 94"/>
                  <a:gd name="T3" fmla="*/ 73 h 81"/>
                  <a:gd name="T4" fmla="*/ 67 w 94"/>
                  <a:gd name="T5" fmla="*/ 65 h 81"/>
                  <a:gd name="T6" fmla="*/ 53 w 94"/>
                  <a:gd name="T7" fmla="*/ 57 h 81"/>
                  <a:gd name="T8" fmla="*/ 39 w 94"/>
                  <a:gd name="T9" fmla="*/ 48 h 81"/>
                  <a:gd name="T10" fmla="*/ 25 w 94"/>
                  <a:gd name="T11" fmla="*/ 37 h 81"/>
                  <a:gd name="T12" fmla="*/ 14 w 94"/>
                  <a:gd name="T13" fmla="*/ 25 h 81"/>
                  <a:gd name="T14" fmla="*/ 6 w 94"/>
                  <a:gd name="T15" fmla="*/ 14 h 81"/>
                  <a:gd name="T16" fmla="*/ 2 w 94"/>
                  <a:gd name="T17" fmla="*/ 0 h 81"/>
                  <a:gd name="T18" fmla="*/ 0 w 94"/>
                  <a:gd name="T19" fmla="*/ 0 h 81"/>
                  <a:gd name="T20" fmla="*/ 4 w 94"/>
                  <a:gd name="T21" fmla="*/ 15 h 81"/>
                  <a:gd name="T22" fmla="*/ 13 w 94"/>
                  <a:gd name="T23" fmla="*/ 26 h 81"/>
                  <a:gd name="T24" fmla="*/ 23 w 94"/>
                  <a:gd name="T25" fmla="*/ 40 h 81"/>
                  <a:gd name="T26" fmla="*/ 37 w 94"/>
                  <a:gd name="T27" fmla="*/ 50 h 81"/>
                  <a:gd name="T28" fmla="*/ 51 w 94"/>
                  <a:gd name="T29" fmla="*/ 59 h 81"/>
                  <a:gd name="T30" fmla="*/ 65 w 94"/>
                  <a:gd name="T31" fmla="*/ 68 h 81"/>
                  <a:gd name="T32" fmla="*/ 80 w 94"/>
                  <a:gd name="T33" fmla="*/ 74 h 81"/>
                  <a:gd name="T34" fmla="*/ 92 w 94"/>
                  <a:gd name="T35" fmla="*/ 81 h 81"/>
                  <a:gd name="T36" fmla="*/ 94 w 94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1">
                    <a:moveTo>
                      <a:pt x="94" y="80"/>
                    </a:moveTo>
                    <a:lnTo>
                      <a:pt x="81" y="73"/>
                    </a:lnTo>
                    <a:lnTo>
                      <a:pt x="67" y="65"/>
                    </a:lnTo>
                    <a:lnTo>
                      <a:pt x="53" y="57"/>
                    </a:lnTo>
                    <a:lnTo>
                      <a:pt x="39" y="48"/>
                    </a:lnTo>
                    <a:lnTo>
                      <a:pt x="25" y="37"/>
                    </a:lnTo>
                    <a:lnTo>
                      <a:pt x="14" y="25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5"/>
                    </a:lnTo>
                    <a:lnTo>
                      <a:pt x="13" y="26"/>
                    </a:lnTo>
                    <a:lnTo>
                      <a:pt x="23" y="40"/>
                    </a:lnTo>
                    <a:lnTo>
                      <a:pt x="37" y="50"/>
                    </a:lnTo>
                    <a:lnTo>
                      <a:pt x="51" y="59"/>
                    </a:lnTo>
                    <a:lnTo>
                      <a:pt x="65" y="68"/>
                    </a:lnTo>
                    <a:lnTo>
                      <a:pt x="80" y="74"/>
                    </a:lnTo>
                    <a:lnTo>
                      <a:pt x="92" y="81"/>
                    </a:lnTo>
                    <a:lnTo>
                      <a:pt x="9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3" name="Freeform 341">
                <a:extLst>
                  <a:ext uri="{FF2B5EF4-FFF2-40B4-BE49-F238E27FC236}">
                    <a16:creationId xmlns:a16="http://schemas.microsoft.com/office/drawing/2014/main" id="{0E0F1EF4-62E5-4B43-A2E9-5D60249ED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100"/>
                <a:ext cx="127" cy="8"/>
              </a:xfrm>
              <a:custGeom>
                <a:avLst/>
                <a:gdLst>
                  <a:gd name="T0" fmla="*/ 382 w 383"/>
                  <a:gd name="T1" fmla="*/ 8 h 24"/>
                  <a:gd name="T2" fmla="*/ 382 w 383"/>
                  <a:gd name="T3" fmla="*/ 8 h 24"/>
                  <a:gd name="T4" fmla="*/ 361 w 383"/>
                  <a:gd name="T5" fmla="*/ 7 h 24"/>
                  <a:gd name="T6" fmla="*/ 338 w 383"/>
                  <a:gd name="T7" fmla="*/ 8 h 24"/>
                  <a:gd name="T8" fmla="*/ 315 w 383"/>
                  <a:gd name="T9" fmla="*/ 8 h 24"/>
                  <a:gd name="T10" fmla="*/ 292 w 383"/>
                  <a:gd name="T11" fmla="*/ 10 h 24"/>
                  <a:gd name="T12" fmla="*/ 266 w 383"/>
                  <a:gd name="T13" fmla="*/ 12 h 24"/>
                  <a:gd name="T14" fmla="*/ 240 w 383"/>
                  <a:gd name="T15" fmla="*/ 15 h 24"/>
                  <a:gd name="T16" fmla="*/ 214 w 383"/>
                  <a:gd name="T17" fmla="*/ 18 h 24"/>
                  <a:gd name="T18" fmla="*/ 189 w 383"/>
                  <a:gd name="T19" fmla="*/ 20 h 24"/>
                  <a:gd name="T20" fmla="*/ 163 w 383"/>
                  <a:gd name="T21" fmla="*/ 21 h 24"/>
                  <a:gd name="T22" fmla="*/ 137 w 383"/>
                  <a:gd name="T23" fmla="*/ 22 h 24"/>
                  <a:gd name="T24" fmla="*/ 112 w 383"/>
                  <a:gd name="T25" fmla="*/ 22 h 24"/>
                  <a:gd name="T26" fmla="*/ 88 w 383"/>
                  <a:gd name="T27" fmla="*/ 21 h 24"/>
                  <a:gd name="T28" fmla="*/ 64 w 383"/>
                  <a:gd name="T29" fmla="*/ 19 h 24"/>
                  <a:gd name="T30" fmla="*/ 42 w 383"/>
                  <a:gd name="T31" fmla="*/ 15 h 24"/>
                  <a:gd name="T32" fmla="*/ 22 w 383"/>
                  <a:gd name="T33" fmla="*/ 8 h 24"/>
                  <a:gd name="T34" fmla="*/ 1 w 383"/>
                  <a:gd name="T35" fmla="*/ 0 h 24"/>
                  <a:gd name="T36" fmla="*/ 0 w 383"/>
                  <a:gd name="T37" fmla="*/ 1 h 24"/>
                  <a:gd name="T38" fmla="*/ 20 w 383"/>
                  <a:gd name="T39" fmla="*/ 10 h 24"/>
                  <a:gd name="T40" fmla="*/ 42 w 383"/>
                  <a:gd name="T41" fmla="*/ 16 h 24"/>
                  <a:gd name="T42" fmla="*/ 64 w 383"/>
                  <a:gd name="T43" fmla="*/ 20 h 24"/>
                  <a:gd name="T44" fmla="*/ 88 w 383"/>
                  <a:gd name="T45" fmla="*/ 22 h 24"/>
                  <a:gd name="T46" fmla="*/ 112 w 383"/>
                  <a:gd name="T47" fmla="*/ 24 h 24"/>
                  <a:gd name="T48" fmla="*/ 137 w 383"/>
                  <a:gd name="T49" fmla="*/ 24 h 24"/>
                  <a:gd name="T50" fmla="*/ 163 w 383"/>
                  <a:gd name="T51" fmla="*/ 22 h 24"/>
                  <a:gd name="T52" fmla="*/ 189 w 383"/>
                  <a:gd name="T53" fmla="*/ 21 h 24"/>
                  <a:gd name="T54" fmla="*/ 214 w 383"/>
                  <a:gd name="T55" fmla="*/ 19 h 24"/>
                  <a:gd name="T56" fmla="*/ 240 w 383"/>
                  <a:gd name="T57" fmla="*/ 17 h 24"/>
                  <a:gd name="T58" fmla="*/ 266 w 383"/>
                  <a:gd name="T59" fmla="*/ 13 h 24"/>
                  <a:gd name="T60" fmla="*/ 292 w 383"/>
                  <a:gd name="T61" fmla="*/ 11 h 24"/>
                  <a:gd name="T62" fmla="*/ 315 w 383"/>
                  <a:gd name="T63" fmla="*/ 10 h 24"/>
                  <a:gd name="T64" fmla="*/ 338 w 383"/>
                  <a:gd name="T65" fmla="*/ 9 h 24"/>
                  <a:gd name="T66" fmla="*/ 361 w 383"/>
                  <a:gd name="T67" fmla="*/ 8 h 24"/>
                  <a:gd name="T68" fmla="*/ 382 w 383"/>
                  <a:gd name="T69" fmla="*/ 10 h 24"/>
                  <a:gd name="T70" fmla="*/ 383 w 383"/>
                  <a:gd name="T71" fmla="*/ 10 h 24"/>
                  <a:gd name="T72" fmla="*/ 382 w 383"/>
                  <a:gd name="T7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4">
                    <a:moveTo>
                      <a:pt x="382" y="8"/>
                    </a:moveTo>
                    <a:lnTo>
                      <a:pt x="382" y="8"/>
                    </a:lnTo>
                    <a:lnTo>
                      <a:pt x="361" y="7"/>
                    </a:lnTo>
                    <a:lnTo>
                      <a:pt x="338" y="8"/>
                    </a:lnTo>
                    <a:lnTo>
                      <a:pt x="315" y="8"/>
                    </a:lnTo>
                    <a:lnTo>
                      <a:pt x="292" y="10"/>
                    </a:lnTo>
                    <a:lnTo>
                      <a:pt x="266" y="12"/>
                    </a:lnTo>
                    <a:lnTo>
                      <a:pt x="240" y="15"/>
                    </a:lnTo>
                    <a:lnTo>
                      <a:pt x="214" y="18"/>
                    </a:lnTo>
                    <a:lnTo>
                      <a:pt x="189" y="20"/>
                    </a:lnTo>
                    <a:lnTo>
                      <a:pt x="163" y="21"/>
                    </a:lnTo>
                    <a:lnTo>
                      <a:pt x="137" y="22"/>
                    </a:lnTo>
                    <a:lnTo>
                      <a:pt x="112" y="22"/>
                    </a:lnTo>
                    <a:lnTo>
                      <a:pt x="88" y="21"/>
                    </a:lnTo>
                    <a:lnTo>
                      <a:pt x="64" y="19"/>
                    </a:lnTo>
                    <a:lnTo>
                      <a:pt x="42" y="15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0" y="10"/>
                    </a:lnTo>
                    <a:lnTo>
                      <a:pt x="42" y="16"/>
                    </a:lnTo>
                    <a:lnTo>
                      <a:pt x="64" y="20"/>
                    </a:lnTo>
                    <a:lnTo>
                      <a:pt x="88" y="22"/>
                    </a:lnTo>
                    <a:lnTo>
                      <a:pt x="112" y="24"/>
                    </a:lnTo>
                    <a:lnTo>
                      <a:pt x="137" y="24"/>
                    </a:lnTo>
                    <a:lnTo>
                      <a:pt x="163" y="22"/>
                    </a:lnTo>
                    <a:lnTo>
                      <a:pt x="189" y="21"/>
                    </a:lnTo>
                    <a:lnTo>
                      <a:pt x="214" y="19"/>
                    </a:lnTo>
                    <a:lnTo>
                      <a:pt x="240" y="17"/>
                    </a:lnTo>
                    <a:lnTo>
                      <a:pt x="266" y="13"/>
                    </a:lnTo>
                    <a:lnTo>
                      <a:pt x="292" y="11"/>
                    </a:lnTo>
                    <a:lnTo>
                      <a:pt x="315" y="10"/>
                    </a:lnTo>
                    <a:lnTo>
                      <a:pt x="338" y="9"/>
                    </a:lnTo>
                    <a:lnTo>
                      <a:pt x="361" y="8"/>
                    </a:lnTo>
                    <a:lnTo>
                      <a:pt x="382" y="10"/>
                    </a:lnTo>
                    <a:lnTo>
                      <a:pt x="383" y="10"/>
                    </a:lnTo>
                    <a:lnTo>
                      <a:pt x="38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4" name="Freeform 342">
                <a:extLst>
                  <a:ext uri="{FF2B5EF4-FFF2-40B4-BE49-F238E27FC236}">
                    <a16:creationId xmlns:a16="http://schemas.microsoft.com/office/drawing/2014/main" id="{55768060-78BF-4D0E-9078-CEF6A1D4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060"/>
                <a:ext cx="191" cy="111"/>
              </a:xfrm>
              <a:custGeom>
                <a:avLst/>
                <a:gdLst>
                  <a:gd name="T0" fmla="*/ 548 w 571"/>
                  <a:gd name="T1" fmla="*/ 331 h 331"/>
                  <a:gd name="T2" fmla="*/ 506 w 571"/>
                  <a:gd name="T3" fmla="*/ 331 h 331"/>
                  <a:gd name="T4" fmla="*/ 463 w 571"/>
                  <a:gd name="T5" fmla="*/ 331 h 331"/>
                  <a:gd name="T6" fmla="*/ 419 w 571"/>
                  <a:gd name="T7" fmla="*/ 330 h 331"/>
                  <a:gd name="T8" fmla="*/ 377 w 571"/>
                  <a:gd name="T9" fmla="*/ 329 h 331"/>
                  <a:gd name="T10" fmla="*/ 333 w 571"/>
                  <a:gd name="T11" fmla="*/ 325 h 331"/>
                  <a:gd name="T12" fmla="*/ 289 w 571"/>
                  <a:gd name="T13" fmla="*/ 323 h 331"/>
                  <a:gd name="T14" fmla="*/ 245 w 571"/>
                  <a:gd name="T15" fmla="*/ 320 h 331"/>
                  <a:gd name="T16" fmla="*/ 207 w 571"/>
                  <a:gd name="T17" fmla="*/ 314 h 331"/>
                  <a:gd name="T18" fmla="*/ 177 w 571"/>
                  <a:gd name="T19" fmla="*/ 310 h 331"/>
                  <a:gd name="T20" fmla="*/ 149 w 571"/>
                  <a:gd name="T21" fmla="*/ 303 h 331"/>
                  <a:gd name="T22" fmla="*/ 122 w 571"/>
                  <a:gd name="T23" fmla="*/ 295 h 331"/>
                  <a:gd name="T24" fmla="*/ 97 w 571"/>
                  <a:gd name="T25" fmla="*/ 283 h 331"/>
                  <a:gd name="T26" fmla="*/ 75 w 571"/>
                  <a:gd name="T27" fmla="*/ 267 h 331"/>
                  <a:gd name="T28" fmla="*/ 54 w 571"/>
                  <a:gd name="T29" fmla="*/ 246 h 331"/>
                  <a:gd name="T30" fmla="*/ 32 w 571"/>
                  <a:gd name="T31" fmla="*/ 218 h 331"/>
                  <a:gd name="T32" fmla="*/ 20 w 571"/>
                  <a:gd name="T33" fmla="*/ 193 h 331"/>
                  <a:gd name="T34" fmla="*/ 12 w 571"/>
                  <a:gd name="T35" fmla="*/ 170 h 331"/>
                  <a:gd name="T36" fmla="*/ 7 w 571"/>
                  <a:gd name="T37" fmla="*/ 146 h 331"/>
                  <a:gd name="T38" fmla="*/ 1 w 571"/>
                  <a:gd name="T39" fmla="*/ 121 h 331"/>
                  <a:gd name="T40" fmla="*/ 0 w 571"/>
                  <a:gd name="T41" fmla="*/ 105 h 331"/>
                  <a:gd name="T42" fmla="*/ 0 w 571"/>
                  <a:gd name="T43" fmla="*/ 94 h 331"/>
                  <a:gd name="T44" fmla="*/ 2 w 571"/>
                  <a:gd name="T45" fmla="*/ 81 h 331"/>
                  <a:gd name="T46" fmla="*/ 8 w 571"/>
                  <a:gd name="T47" fmla="*/ 66 h 331"/>
                  <a:gd name="T48" fmla="*/ 13 w 571"/>
                  <a:gd name="T49" fmla="*/ 52 h 331"/>
                  <a:gd name="T50" fmla="*/ 22 w 571"/>
                  <a:gd name="T51" fmla="*/ 35 h 331"/>
                  <a:gd name="T52" fmla="*/ 32 w 571"/>
                  <a:gd name="T53" fmla="*/ 20 h 331"/>
                  <a:gd name="T54" fmla="*/ 44 w 571"/>
                  <a:gd name="T55" fmla="*/ 7 h 331"/>
                  <a:gd name="T56" fmla="*/ 47 w 571"/>
                  <a:gd name="T57" fmla="*/ 12 h 331"/>
                  <a:gd name="T58" fmla="*/ 41 w 571"/>
                  <a:gd name="T59" fmla="*/ 37 h 331"/>
                  <a:gd name="T60" fmla="*/ 39 w 571"/>
                  <a:gd name="T61" fmla="*/ 66 h 331"/>
                  <a:gd name="T62" fmla="*/ 44 w 571"/>
                  <a:gd name="T63" fmla="*/ 94 h 331"/>
                  <a:gd name="T64" fmla="*/ 50 w 571"/>
                  <a:gd name="T65" fmla="*/ 121 h 331"/>
                  <a:gd name="T66" fmla="*/ 60 w 571"/>
                  <a:gd name="T67" fmla="*/ 148 h 331"/>
                  <a:gd name="T68" fmla="*/ 74 w 571"/>
                  <a:gd name="T69" fmla="*/ 170 h 331"/>
                  <a:gd name="T70" fmla="*/ 90 w 571"/>
                  <a:gd name="T71" fmla="*/ 188 h 331"/>
                  <a:gd name="T72" fmla="*/ 115 w 571"/>
                  <a:gd name="T73" fmla="*/ 206 h 331"/>
                  <a:gd name="T74" fmla="*/ 149 w 571"/>
                  <a:gd name="T75" fmla="*/ 225 h 331"/>
                  <a:gd name="T76" fmla="*/ 182 w 571"/>
                  <a:gd name="T77" fmla="*/ 239 h 331"/>
                  <a:gd name="T78" fmla="*/ 215 w 571"/>
                  <a:gd name="T79" fmla="*/ 249 h 331"/>
                  <a:gd name="T80" fmla="*/ 250 w 571"/>
                  <a:gd name="T81" fmla="*/ 256 h 331"/>
                  <a:gd name="T82" fmla="*/ 285 w 571"/>
                  <a:gd name="T83" fmla="*/ 261 h 331"/>
                  <a:gd name="T84" fmla="*/ 321 w 571"/>
                  <a:gd name="T85" fmla="*/ 264 h 331"/>
                  <a:gd name="T86" fmla="*/ 356 w 571"/>
                  <a:gd name="T87" fmla="*/ 266 h 331"/>
                  <a:gd name="T88" fmla="*/ 408 w 571"/>
                  <a:gd name="T89" fmla="*/ 266 h 331"/>
                  <a:gd name="T90" fmla="*/ 456 w 571"/>
                  <a:gd name="T91" fmla="*/ 268 h 331"/>
                  <a:gd name="T92" fmla="*/ 487 w 571"/>
                  <a:gd name="T93" fmla="*/ 269 h 331"/>
                  <a:gd name="T94" fmla="*/ 504 w 571"/>
                  <a:gd name="T95" fmla="*/ 270 h 331"/>
                  <a:gd name="T96" fmla="*/ 513 w 571"/>
                  <a:gd name="T97" fmla="*/ 273 h 331"/>
                  <a:gd name="T98" fmla="*/ 522 w 571"/>
                  <a:gd name="T99" fmla="*/ 274 h 331"/>
                  <a:gd name="T100" fmla="*/ 534 w 571"/>
                  <a:gd name="T101" fmla="*/ 274 h 331"/>
                  <a:gd name="T102" fmla="*/ 553 w 571"/>
                  <a:gd name="T103" fmla="*/ 273 h 331"/>
                  <a:gd name="T104" fmla="*/ 571 w 571"/>
                  <a:gd name="T105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1" h="331">
                    <a:moveTo>
                      <a:pt x="571" y="331"/>
                    </a:moveTo>
                    <a:lnTo>
                      <a:pt x="548" y="331"/>
                    </a:lnTo>
                    <a:lnTo>
                      <a:pt x="528" y="331"/>
                    </a:lnTo>
                    <a:lnTo>
                      <a:pt x="506" y="331"/>
                    </a:lnTo>
                    <a:lnTo>
                      <a:pt x="484" y="331"/>
                    </a:lnTo>
                    <a:lnTo>
                      <a:pt x="463" y="331"/>
                    </a:lnTo>
                    <a:lnTo>
                      <a:pt x="441" y="331"/>
                    </a:lnTo>
                    <a:lnTo>
                      <a:pt x="419" y="330"/>
                    </a:lnTo>
                    <a:lnTo>
                      <a:pt x="398" y="330"/>
                    </a:lnTo>
                    <a:lnTo>
                      <a:pt x="377" y="329"/>
                    </a:lnTo>
                    <a:lnTo>
                      <a:pt x="354" y="328"/>
                    </a:lnTo>
                    <a:lnTo>
                      <a:pt x="333" y="325"/>
                    </a:lnTo>
                    <a:lnTo>
                      <a:pt x="310" y="324"/>
                    </a:lnTo>
                    <a:lnTo>
                      <a:pt x="289" y="323"/>
                    </a:lnTo>
                    <a:lnTo>
                      <a:pt x="267" y="322"/>
                    </a:lnTo>
                    <a:lnTo>
                      <a:pt x="245" y="320"/>
                    </a:lnTo>
                    <a:lnTo>
                      <a:pt x="224" y="316"/>
                    </a:lnTo>
                    <a:lnTo>
                      <a:pt x="207" y="314"/>
                    </a:lnTo>
                    <a:lnTo>
                      <a:pt x="193" y="312"/>
                    </a:lnTo>
                    <a:lnTo>
                      <a:pt x="177" y="310"/>
                    </a:lnTo>
                    <a:lnTo>
                      <a:pt x="162" y="307"/>
                    </a:lnTo>
                    <a:lnTo>
                      <a:pt x="149" y="303"/>
                    </a:lnTo>
                    <a:lnTo>
                      <a:pt x="134" y="299"/>
                    </a:lnTo>
                    <a:lnTo>
                      <a:pt x="122" y="295"/>
                    </a:lnTo>
                    <a:lnTo>
                      <a:pt x="110" y="289"/>
                    </a:lnTo>
                    <a:lnTo>
                      <a:pt x="97" y="283"/>
                    </a:lnTo>
                    <a:lnTo>
                      <a:pt x="86" y="276"/>
                    </a:lnTo>
                    <a:lnTo>
                      <a:pt x="75" y="267"/>
                    </a:lnTo>
                    <a:lnTo>
                      <a:pt x="65" y="257"/>
                    </a:lnTo>
                    <a:lnTo>
                      <a:pt x="54" y="246"/>
                    </a:lnTo>
                    <a:lnTo>
                      <a:pt x="44" y="232"/>
                    </a:lnTo>
                    <a:lnTo>
                      <a:pt x="32" y="218"/>
                    </a:lnTo>
                    <a:lnTo>
                      <a:pt x="23" y="201"/>
                    </a:lnTo>
                    <a:lnTo>
                      <a:pt x="20" y="193"/>
                    </a:lnTo>
                    <a:lnTo>
                      <a:pt x="17" y="183"/>
                    </a:lnTo>
                    <a:lnTo>
                      <a:pt x="12" y="170"/>
                    </a:lnTo>
                    <a:lnTo>
                      <a:pt x="10" y="159"/>
                    </a:lnTo>
                    <a:lnTo>
                      <a:pt x="7" y="146"/>
                    </a:lnTo>
                    <a:lnTo>
                      <a:pt x="3" y="133"/>
                    </a:lnTo>
                    <a:lnTo>
                      <a:pt x="1" y="121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1"/>
                    </a:lnTo>
                    <a:lnTo>
                      <a:pt x="4" y="73"/>
                    </a:lnTo>
                    <a:lnTo>
                      <a:pt x="8" y="66"/>
                    </a:lnTo>
                    <a:lnTo>
                      <a:pt x="11" y="58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2" y="35"/>
                    </a:lnTo>
                    <a:lnTo>
                      <a:pt x="27" y="28"/>
                    </a:lnTo>
                    <a:lnTo>
                      <a:pt x="32" y="20"/>
                    </a:lnTo>
                    <a:lnTo>
                      <a:pt x="38" y="13"/>
                    </a:lnTo>
                    <a:lnTo>
                      <a:pt x="44" y="7"/>
                    </a:lnTo>
                    <a:lnTo>
                      <a:pt x="51" y="0"/>
                    </a:lnTo>
                    <a:lnTo>
                      <a:pt x="47" y="12"/>
                    </a:lnTo>
                    <a:lnTo>
                      <a:pt x="44" y="25"/>
                    </a:lnTo>
                    <a:lnTo>
                      <a:pt x="41" y="37"/>
                    </a:lnTo>
                    <a:lnTo>
                      <a:pt x="39" y="52"/>
                    </a:lnTo>
                    <a:lnTo>
                      <a:pt x="39" y="66"/>
                    </a:lnTo>
                    <a:lnTo>
                      <a:pt x="41" y="80"/>
                    </a:lnTo>
                    <a:lnTo>
                      <a:pt x="44" y="94"/>
                    </a:lnTo>
                    <a:lnTo>
                      <a:pt x="46" y="109"/>
                    </a:lnTo>
                    <a:lnTo>
                      <a:pt x="50" y="121"/>
                    </a:lnTo>
                    <a:lnTo>
                      <a:pt x="55" y="136"/>
                    </a:lnTo>
                    <a:lnTo>
                      <a:pt x="60" y="148"/>
                    </a:lnTo>
                    <a:lnTo>
                      <a:pt x="67" y="159"/>
                    </a:lnTo>
                    <a:lnTo>
                      <a:pt x="74" y="170"/>
                    </a:lnTo>
                    <a:lnTo>
                      <a:pt x="82" y="181"/>
                    </a:lnTo>
                    <a:lnTo>
                      <a:pt x="90" y="188"/>
                    </a:lnTo>
                    <a:lnTo>
                      <a:pt x="99" y="196"/>
                    </a:lnTo>
                    <a:lnTo>
                      <a:pt x="115" y="206"/>
                    </a:lnTo>
                    <a:lnTo>
                      <a:pt x="131" y="216"/>
                    </a:lnTo>
                    <a:lnTo>
                      <a:pt x="149" y="225"/>
                    </a:lnTo>
                    <a:lnTo>
                      <a:pt x="165" y="232"/>
                    </a:lnTo>
                    <a:lnTo>
                      <a:pt x="182" y="239"/>
                    </a:lnTo>
                    <a:lnTo>
                      <a:pt x="198" y="245"/>
                    </a:lnTo>
                    <a:lnTo>
                      <a:pt x="215" y="249"/>
                    </a:lnTo>
                    <a:lnTo>
                      <a:pt x="233" y="254"/>
                    </a:lnTo>
                    <a:lnTo>
                      <a:pt x="250" y="256"/>
                    </a:lnTo>
                    <a:lnTo>
                      <a:pt x="267" y="259"/>
                    </a:lnTo>
                    <a:lnTo>
                      <a:pt x="285" y="261"/>
                    </a:lnTo>
                    <a:lnTo>
                      <a:pt x="303" y="264"/>
                    </a:lnTo>
                    <a:lnTo>
                      <a:pt x="321" y="264"/>
                    </a:lnTo>
                    <a:lnTo>
                      <a:pt x="338" y="265"/>
                    </a:lnTo>
                    <a:lnTo>
                      <a:pt x="356" y="266"/>
                    </a:lnTo>
                    <a:lnTo>
                      <a:pt x="375" y="266"/>
                    </a:lnTo>
                    <a:lnTo>
                      <a:pt x="408" y="266"/>
                    </a:lnTo>
                    <a:lnTo>
                      <a:pt x="435" y="267"/>
                    </a:lnTo>
                    <a:lnTo>
                      <a:pt x="456" y="268"/>
                    </a:lnTo>
                    <a:lnTo>
                      <a:pt x="473" y="268"/>
                    </a:lnTo>
                    <a:lnTo>
                      <a:pt x="487" y="269"/>
                    </a:lnTo>
                    <a:lnTo>
                      <a:pt x="497" y="270"/>
                    </a:lnTo>
                    <a:lnTo>
                      <a:pt x="504" y="270"/>
                    </a:lnTo>
                    <a:lnTo>
                      <a:pt x="510" y="271"/>
                    </a:lnTo>
                    <a:lnTo>
                      <a:pt x="513" y="273"/>
                    </a:lnTo>
                    <a:lnTo>
                      <a:pt x="519" y="273"/>
                    </a:lnTo>
                    <a:lnTo>
                      <a:pt x="522" y="274"/>
                    </a:lnTo>
                    <a:lnTo>
                      <a:pt x="527" y="274"/>
                    </a:lnTo>
                    <a:lnTo>
                      <a:pt x="534" y="274"/>
                    </a:lnTo>
                    <a:lnTo>
                      <a:pt x="541" y="274"/>
                    </a:lnTo>
                    <a:lnTo>
                      <a:pt x="553" y="273"/>
                    </a:lnTo>
                    <a:lnTo>
                      <a:pt x="566" y="271"/>
                    </a:lnTo>
                    <a:lnTo>
                      <a:pt x="571" y="33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5" name="Freeform 343">
                <a:extLst>
                  <a:ext uri="{FF2B5EF4-FFF2-40B4-BE49-F238E27FC236}">
                    <a16:creationId xmlns:a16="http://schemas.microsoft.com/office/drawing/2014/main" id="{A09A8C9A-6B5D-482E-892F-5513F5572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166"/>
                <a:ext cx="116" cy="5"/>
              </a:xfrm>
              <a:custGeom>
                <a:avLst/>
                <a:gdLst>
                  <a:gd name="T0" fmla="*/ 0 w 348"/>
                  <a:gd name="T1" fmla="*/ 1 h 17"/>
                  <a:gd name="T2" fmla="*/ 22 w 348"/>
                  <a:gd name="T3" fmla="*/ 5 h 17"/>
                  <a:gd name="T4" fmla="*/ 44 w 348"/>
                  <a:gd name="T5" fmla="*/ 6 h 17"/>
                  <a:gd name="T6" fmla="*/ 65 w 348"/>
                  <a:gd name="T7" fmla="*/ 8 h 17"/>
                  <a:gd name="T8" fmla="*/ 87 w 348"/>
                  <a:gd name="T9" fmla="*/ 9 h 17"/>
                  <a:gd name="T10" fmla="*/ 109 w 348"/>
                  <a:gd name="T11" fmla="*/ 12 h 17"/>
                  <a:gd name="T12" fmla="*/ 131 w 348"/>
                  <a:gd name="T13" fmla="*/ 13 h 17"/>
                  <a:gd name="T14" fmla="*/ 152 w 348"/>
                  <a:gd name="T15" fmla="*/ 14 h 17"/>
                  <a:gd name="T16" fmla="*/ 175 w 348"/>
                  <a:gd name="T17" fmla="*/ 15 h 17"/>
                  <a:gd name="T18" fmla="*/ 196 w 348"/>
                  <a:gd name="T19" fmla="*/ 15 h 17"/>
                  <a:gd name="T20" fmla="*/ 218 w 348"/>
                  <a:gd name="T21" fmla="*/ 16 h 17"/>
                  <a:gd name="T22" fmla="*/ 240 w 348"/>
                  <a:gd name="T23" fmla="*/ 16 h 17"/>
                  <a:gd name="T24" fmla="*/ 260 w 348"/>
                  <a:gd name="T25" fmla="*/ 17 h 17"/>
                  <a:gd name="T26" fmla="*/ 283 w 348"/>
                  <a:gd name="T27" fmla="*/ 17 h 17"/>
                  <a:gd name="T28" fmla="*/ 304 w 348"/>
                  <a:gd name="T29" fmla="*/ 17 h 17"/>
                  <a:gd name="T30" fmla="*/ 325 w 348"/>
                  <a:gd name="T31" fmla="*/ 16 h 17"/>
                  <a:gd name="T32" fmla="*/ 348 w 348"/>
                  <a:gd name="T33" fmla="*/ 15 h 17"/>
                  <a:gd name="T34" fmla="*/ 348 w 348"/>
                  <a:gd name="T35" fmla="*/ 15 h 17"/>
                  <a:gd name="T36" fmla="*/ 325 w 348"/>
                  <a:gd name="T37" fmla="*/ 14 h 17"/>
                  <a:gd name="T38" fmla="*/ 304 w 348"/>
                  <a:gd name="T39" fmla="*/ 15 h 17"/>
                  <a:gd name="T40" fmla="*/ 283 w 348"/>
                  <a:gd name="T41" fmla="*/ 15 h 17"/>
                  <a:gd name="T42" fmla="*/ 260 w 348"/>
                  <a:gd name="T43" fmla="*/ 15 h 17"/>
                  <a:gd name="T44" fmla="*/ 240 w 348"/>
                  <a:gd name="T45" fmla="*/ 14 h 17"/>
                  <a:gd name="T46" fmla="*/ 218 w 348"/>
                  <a:gd name="T47" fmla="*/ 14 h 17"/>
                  <a:gd name="T48" fmla="*/ 196 w 348"/>
                  <a:gd name="T49" fmla="*/ 14 h 17"/>
                  <a:gd name="T50" fmla="*/ 175 w 348"/>
                  <a:gd name="T51" fmla="*/ 13 h 17"/>
                  <a:gd name="T52" fmla="*/ 152 w 348"/>
                  <a:gd name="T53" fmla="*/ 13 h 17"/>
                  <a:gd name="T54" fmla="*/ 131 w 348"/>
                  <a:gd name="T55" fmla="*/ 12 h 17"/>
                  <a:gd name="T56" fmla="*/ 109 w 348"/>
                  <a:gd name="T57" fmla="*/ 9 h 17"/>
                  <a:gd name="T58" fmla="*/ 87 w 348"/>
                  <a:gd name="T59" fmla="*/ 8 h 17"/>
                  <a:gd name="T60" fmla="*/ 65 w 348"/>
                  <a:gd name="T61" fmla="*/ 7 h 17"/>
                  <a:gd name="T62" fmla="*/ 44 w 348"/>
                  <a:gd name="T63" fmla="*/ 6 h 17"/>
                  <a:gd name="T64" fmla="*/ 22 w 348"/>
                  <a:gd name="T65" fmla="*/ 4 h 17"/>
                  <a:gd name="T66" fmla="*/ 0 w 348"/>
                  <a:gd name="T67" fmla="*/ 0 h 17"/>
                  <a:gd name="T68" fmla="*/ 0 w 348"/>
                  <a:gd name="T6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17">
                    <a:moveTo>
                      <a:pt x="0" y="1"/>
                    </a:moveTo>
                    <a:lnTo>
                      <a:pt x="22" y="5"/>
                    </a:lnTo>
                    <a:lnTo>
                      <a:pt x="44" y="6"/>
                    </a:lnTo>
                    <a:lnTo>
                      <a:pt x="65" y="8"/>
                    </a:lnTo>
                    <a:lnTo>
                      <a:pt x="87" y="9"/>
                    </a:lnTo>
                    <a:lnTo>
                      <a:pt x="109" y="12"/>
                    </a:lnTo>
                    <a:lnTo>
                      <a:pt x="131" y="13"/>
                    </a:lnTo>
                    <a:lnTo>
                      <a:pt x="152" y="14"/>
                    </a:lnTo>
                    <a:lnTo>
                      <a:pt x="175" y="15"/>
                    </a:lnTo>
                    <a:lnTo>
                      <a:pt x="196" y="15"/>
                    </a:lnTo>
                    <a:lnTo>
                      <a:pt x="218" y="16"/>
                    </a:lnTo>
                    <a:lnTo>
                      <a:pt x="240" y="16"/>
                    </a:lnTo>
                    <a:lnTo>
                      <a:pt x="260" y="17"/>
                    </a:lnTo>
                    <a:lnTo>
                      <a:pt x="283" y="17"/>
                    </a:lnTo>
                    <a:lnTo>
                      <a:pt x="304" y="17"/>
                    </a:lnTo>
                    <a:lnTo>
                      <a:pt x="325" y="16"/>
                    </a:lnTo>
                    <a:lnTo>
                      <a:pt x="348" y="15"/>
                    </a:lnTo>
                    <a:lnTo>
                      <a:pt x="348" y="15"/>
                    </a:lnTo>
                    <a:lnTo>
                      <a:pt x="325" y="14"/>
                    </a:lnTo>
                    <a:lnTo>
                      <a:pt x="304" y="15"/>
                    </a:lnTo>
                    <a:lnTo>
                      <a:pt x="283" y="15"/>
                    </a:lnTo>
                    <a:lnTo>
                      <a:pt x="260" y="15"/>
                    </a:lnTo>
                    <a:lnTo>
                      <a:pt x="240" y="14"/>
                    </a:lnTo>
                    <a:lnTo>
                      <a:pt x="218" y="14"/>
                    </a:lnTo>
                    <a:lnTo>
                      <a:pt x="196" y="14"/>
                    </a:lnTo>
                    <a:lnTo>
                      <a:pt x="175" y="13"/>
                    </a:lnTo>
                    <a:lnTo>
                      <a:pt x="152" y="13"/>
                    </a:lnTo>
                    <a:lnTo>
                      <a:pt x="131" y="12"/>
                    </a:lnTo>
                    <a:lnTo>
                      <a:pt x="109" y="9"/>
                    </a:lnTo>
                    <a:lnTo>
                      <a:pt x="87" y="8"/>
                    </a:lnTo>
                    <a:lnTo>
                      <a:pt x="65" y="7"/>
                    </a:lnTo>
                    <a:lnTo>
                      <a:pt x="44" y="6"/>
                    </a:lnTo>
                    <a:lnTo>
                      <a:pt x="22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6" name="Freeform 344">
                <a:extLst>
                  <a:ext uri="{FF2B5EF4-FFF2-40B4-BE49-F238E27FC236}">
                    <a16:creationId xmlns:a16="http://schemas.microsoft.com/office/drawing/2014/main" id="{0A6F268F-F903-48FA-B906-02360AF7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27"/>
                <a:ext cx="68" cy="39"/>
              </a:xfrm>
              <a:custGeom>
                <a:avLst/>
                <a:gdLst>
                  <a:gd name="T0" fmla="*/ 0 w 202"/>
                  <a:gd name="T1" fmla="*/ 1 h 116"/>
                  <a:gd name="T2" fmla="*/ 11 w 202"/>
                  <a:gd name="T3" fmla="*/ 18 h 116"/>
                  <a:gd name="T4" fmla="*/ 20 w 202"/>
                  <a:gd name="T5" fmla="*/ 33 h 116"/>
                  <a:gd name="T6" fmla="*/ 32 w 202"/>
                  <a:gd name="T7" fmla="*/ 46 h 116"/>
                  <a:gd name="T8" fmla="*/ 42 w 202"/>
                  <a:gd name="T9" fmla="*/ 58 h 116"/>
                  <a:gd name="T10" fmla="*/ 53 w 202"/>
                  <a:gd name="T11" fmla="*/ 67 h 116"/>
                  <a:gd name="T12" fmla="*/ 64 w 202"/>
                  <a:gd name="T13" fmla="*/ 76 h 116"/>
                  <a:gd name="T14" fmla="*/ 75 w 202"/>
                  <a:gd name="T15" fmla="*/ 83 h 116"/>
                  <a:gd name="T16" fmla="*/ 88 w 202"/>
                  <a:gd name="T17" fmla="*/ 90 h 116"/>
                  <a:gd name="T18" fmla="*/ 100 w 202"/>
                  <a:gd name="T19" fmla="*/ 95 h 116"/>
                  <a:gd name="T20" fmla="*/ 113 w 202"/>
                  <a:gd name="T21" fmla="*/ 101 h 116"/>
                  <a:gd name="T22" fmla="*/ 127 w 202"/>
                  <a:gd name="T23" fmla="*/ 104 h 116"/>
                  <a:gd name="T24" fmla="*/ 140 w 202"/>
                  <a:gd name="T25" fmla="*/ 107 h 116"/>
                  <a:gd name="T26" fmla="*/ 155 w 202"/>
                  <a:gd name="T27" fmla="*/ 111 h 116"/>
                  <a:gd name="T28" fmla="*/ 171 w 202"/>
                  <a:gd name="T29" fmla="*/ 113 h 116"/>
                  <a:gd name="T30" fmla="*/ 185 w 202"/>
                  <a:gd name="T31" fmla="*/ 114 h 116"/>
                  <a:gd name="T32" fmla="*/ 202 w 202"/>
                  <a:gd name="T33" fmla="*/ 116 h 116"/>
                  <a:gd name="T34" fmla="*/ 202 w 202"/>
                  <a:gd name="T35" fmla="*/ 115 h 116"/>
                  <a:gd name="T36" fmla="*/ 185 w 202"/>
                  <a:gd name="T37" fmla="*/ 113 h 116"/>
                  <a:gd name="T38" fmla="*/ 171 w 202"/>
                  <a:gd name="T39" fmla="*/ 112 h 116"/>
                  <a:gd name="T40" fmla="*/ 155 w 202"/>
                  <a:gd name="T41" fmla="*/ 109 h 116"/>
                  <a:gd name="T42" fmla="*/ 140 w 202"/>
                  <a:gd name="T43" fmla="*/ 105 h 116"/>
                  <a:gd name="T44" fmla="*/ 127 w 202"/>
                  <a:gd name="T45" fmla="*/ 102 h 116"/>
                  <a:gd name="T46" fmla="*/ 113 w 202"/>
                  <a:gd name="T47" fmla="*/ 98 h 116"/>
                  <a:gd name="T48" fmla="*/ 101 w 202"/>
                  <a:gd name="T49" fmla="*/ 94 h 116"/>
                  <a:gd name="T50" fmla="*/ 89 w 202"/>
                  <a:gd name="T51" fmla="*/ 88 h 116"/>
                  <a:gd name="T52" fmla="*/ 76 w 202"/>
                  <a:gd name="T53" fmla="*/ 83 h 116"/>
                  <a:gd name="T54" fmla="*/ 64 w 202"/>
                  <a:gd name="T55" fmla="*/ 75 h 116"/>
                  <a:gd name="T56" fmla="*/ 53 w 202"/>
                  <a:gd name="T57" fmla="*/ 66 h 116"/>
                  <a:gd name="T58" fmla="*/ 43 w 202"/>
                  <a:gd name="T59" fmla="*/ 56 h 116"/>
                  <a:gd name="T60" fmla="*/ 33 w 202"/>
                  <a:gd name="T61" fmla="*/ 45 h 116"/>
                  <a:gd name="T62" fmla="*/ 21 w 202"/>
                  <a:gd name="T63" fmla="*/ 31 h 116"/>
                  <a:gd name="T64" fmla="*/ 13 w 202"/>
                  <a:gd name="T65" fmla="*/ 17 h 116"/>
                  <a:gd name="T66" fmla="*/ 2 w 202"/>
                  <a:gd name="T67" fmla="*/ 0 h 116"/>
                  <a:gd name="T68" fmla="*/ 0 w 202"/>
                  <a:gd name="T69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116">
                    <a:moveTo>
                      <a:pt x="0" y="1"/>
                    </a:moveTo>
                    <a:lnTo>
                      <a:pt x="11" y="18"/>
                    </a:lnTo>
                    <a:lnTo>
                      <a:pt x="20" y="33"/>
                    </a:lnTo>
                    <a:lnTo>
                      <a:pt x="32" y="46"/>
                    </a:lnTo>
                    <a:lnTo>
                      <a:pt x="42" y="58"/>
                    </a:lnTo>
                    <a:lnTo>
                      <a:pt x="53" y="67"/>
                    </a:lnTo>
                    <a:lnTo>
                      <a:pt x="64" y="76"/>
                    </a:lnTo>
                    <a:lnTo>
                      <a:pt x="75" y="83"/>
                    </a:lnTo>
                    <a:lnTo>
                      <a:pt x="88" y="90"/>
                    </a:lnTo>
                    <a:lnTo>
                      <a:pt x="100" y="95"/>
                    </a:lnTo>
                    <a:lnTo>
                      <a:pt x="113" y="101"/>
                    </a:lnTo>
                    <a:lnTo>
                      <a:pt x="127" y="104"/>
                    </a:lnTo>
                    <a:lnTo>
                      <a:pt x="140" y="107"/>
                    </a:lnTo>
                    <a:lnTo>
                      <a:pt x="155" y="111"/>
                    </a:lnTo>
                    <a:lnTo>
                      <a:pt x="171" y="113"/>
                    </a:lnTo>
                    <a:lnTo>
                      <a:pt x="185" y="11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185" y="113"/>
                    </a:lnTo>
                    <a:lnTo>
                      <a:pt x="171" y="112"/>
                    </a:lnTo>
                    <a:lnTo>
                      <a:pt x="155" y="109"/>
                    </a:lnTo>
                    <a:lnTo>
                      <a:pt x="140" y="105"/>
                    </a:lnTo>
                    <a:lnTo>
                      <a:pt x="127" y="102"/>
                    </a:lnTo>
                    <a:lnTo>
                      <a:pt x="113" y="98"/>
                    </a:lnTo>
                    <a:lnTo>
                      <a:pt x="101" y="94"/>
                    </a:lnTo>
                    <a:lnTo>
                      <a:pt x="89" y="88"/>
                    </a:lnTo>
                    <a:lnTo>
                      <a:pt x="76" y="83"/>
                    </a:lnTo>
                    <a:lnTo>
                      <a:pt x="64" y="75"/>
                    </a:lnTo>
                    <a:lnTo>
                      <a:pt x="53" y="66"/>
                    </a:lnTo>
                    <a:lnTo>
                      <a:pt x="43" y="56"/>
                    </a:lnTo>
                    <a:lnTo>
                      <a:pt x="33" y="45"/>
                    </a:lnTo>
                    <a:lnTo>
                      <a:pt x="21" y="31"/>
                    </a:lnTo>
                    <a:lnTo>
                      <a:pt x="13" y="1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7" name="Freeform 345">
                <a:extLst>
                  <a:ext uri="{FF2B5EF4-FFF2-40B4-BE49-F238E27FC236}">
                    <a16:creationId xmlns:a16="http://schemas.microsoft.com/office/drawing/2014/main" id="{155A51C1-2E51-47E9-940F-8CB92572C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98"/>
                <a:ext cx="9" cy="30"/>
              </a:xfrm>
              <a:custGeom>
                <a:avLst/>
                <a:gdLst>
                  <a:gd name="T0" fmla="*/ 0 w 25"/>
                  <a:gd name="T1" fmla="*/ 0 h 90"/>
                  <a:gd name="T2" fmla="*/ 2 w 25"/>
                  <a:gd name="T3" fmla="*/ 11 h 90"/>
                  <a:gd name="T4" fmla="*/ 4 w 25"/>
                  <a:gd name="T5" fmla="*/ 23 h 90"/>
                  <a:gd name="T6" fmla="*/ 7 w 25"/>
                  <a:gd name="T7" fmla="*/ 35 h 90"/>
                  <a:gd name="T8" fmla="*/ 11 w 25"/>
                  <a:gd name="T9" fmla="*/ 47 h 90"/>
                  <a:gd name="T10" fmla="*/ 13 w 25"/>
                  <a:gd name="T11" fmla="*/ 60 h 90"/>
                  <a:gd name="T12" fmla="*/ 16 w 25"/>
                  <a:gd name="T13" fmla="*/ 71 h 90"/>
                  <a:gd name="T14" fmla="*/ 20 w 25"/>
                  <a:gd name="T15" fmla="*/ 81 h 90"/>
                  <a:gd name="T16" fmla="*/ 23 w 25"/>
                  <a:gd name="T17" fmla="*/ 90 h 90"/>
                  <a:gd name="T18" fmla="*/ 25 w 25"/>
                  <a:gd name="T19" fmla="*/ 89 h 90"/>
                  <a:gd name="T20" fmla="*/ 22 w 25"/>
                  <a:gd name="T21" fmla="*/ 81 h 90"/>
                  <a:gd name="T22" fmla="*/ 19 w 25"/>
                  <a:gd name="T23" fmla="*/ 71 h 90"/>
                  <a:gd name="T24" fmla="*/ 14 w 25"/>
                  <a:gd name="T25" fmla="*/ 60 h 90"/>
                  <a:gd name="T26" fmla="*/ 12 w 25"/>
                  <a:gd name="T27" fmla="*/ 47 h 90"/>
                  <a:gd name="T28" fmla="*/ 8 w 25"/>
                  <a:gd name="T29" fmla="*/ 35 h 90"/>
                  <a:gd name="T30" fmla="*/ 5 w 25"/>
                  <a:gd name="T31" fmla="*/ 23 h 90"/>
                  <a:gd name="T32" fmla="*/ 3 w 25"/>
                  <a:gd name="T33" fmla="*/ 11 h 90"/>
                  <a:gd name="T34" fmla="*/ 2 w 25"/>
                  <a:gd name="T35" fmla="*/ 0 h 90"/>
                  <a:gd name="T36" fmla="*/ 0 w 25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90">
                    <a:moveTo>
                      <a:pt x="0" y="0"/>
                    </a:moveTo>
                    <a:lnTo>
                      <a:pt x="2" y="11"/>
                    </a:lnTo>
                    <a:lnTo>
                      <a:pt x="4" y="23"/>
                    </a:lnTo>
                    <a:lnTo>
                      <a:pt x="7" y="35"/>
                    </a:lnTo>
                    <a:lnTo>
                      <a:pt x="11" y="47"/>
                    </a:lnTo>
                    <a:lnTo>
                      <a:pt x="13" y="60"/>
                    </a:lnTo>
                    <a:lnTo>
                      <a:pt x="16" y="71"/>
                    </a:lnTo>
                    <a:lnTo>
                      <a:pt x="20" y="81"/>
                    </a:lnTo>
                    <a:lnTo>
                      <a:pt x="23" y="90"/>
                    </a:lnTo>
                    <a:lnTo>
                      <a:pt x="25" y="89"/>
                    </a:lnTo>
                    <a:lnTo>
                      <a:pt x="22" y="81"/>
                    </a:lnTo>
                    <a:lnTo>
                      <a:pt x="19" y="71"/>
                    </a:lnTo>
                    <a:lnTo>
                      <a:pt x="14" y="60"/>
                    </a:lnTo>
                    <a:lnTo>
                      <a:pt x="12" y="47"/>
                    </a:lnTo>
                    <a:lnTo>
                      <a:pt x="8" y="35"/>
                    </a:lnTo>
                    <a:lnTo>
                      <a:pt x="5" y="23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8" name="Freeform 346">
                <a:extLst>
                  <a:ext uri="{FF2B5EF4-FFF2-40B4-BE49-F238E27FC236}">
                    <a16:creationId xmlns:a16="http://schemas.microsoft.com/office/drawing/2014/main" id="{24ED4BF1-8A49-4918-83B3-31CDAB1A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60"/>
                <a:ext cx="18" cy="37"/>
              </a:xfrm>
              <a:custGeom>
                <a:avLst/>
                <a:gdLst>
                  <a:gd name="T0" fmla="*/ 54 w 54"/>
                  <a:gd name="T1" fmla="*/ 1 h 111"/>
                  <a:gd name="T2" fmla="*/ 52 w 54"/>
                  <a:gd name="T3" fmla="*/ 0 h 111"/>
                  <a:gd name="T4" fmla="*/ 45 w 54"/>
                  <a:gd name="T5" fmla="*/ 7 h 111"/>
                  <a:gd name="T6" fmla="*/ 40 w 54"/>
                  <a:gd name="T7" fmla="*/ 13 h 111"/>
                  <a:gd name="T8" fmla="*/ 33 w 54"/>
                  <a:gd name="T9" fmla="*/ 20 h 111"/>
                  <a:gd name="T10" fmla="*/ 28 w 54"/>
                  <a:gd name="T11" fmla="*/ 28 h 111"/>
                  <a:gd name="T12" fmla="*/ 23 w 54"/>
                  <a:gd name="T13" fmla="*/ 35 h 111"/>
                  <a:gd name="T14" fmla="*/ 20 w 54"/>
                  <a:gd name="T15" fmla="*/ 44 h 111"/>
                  <a:gd name="T16" fmla="*/ 14 w 54"/>
                  <a:gd name="T17" fmla="*/ 50 h 111"/>
                  <a:gd name="T18" fmla="*/ 12 w 54"/>
                  <a:gd name="T19" fmla="*/ 58 h 111"/>
                  <a:gd name="T20" fmla="*/ 8 w 54"/>
                  <a:gd name="T21" fmla="*/ 65 h 111"/>
                  <a:gd name="T22" fmla="*/ 6 w 54"/>
                  <a:gd name="T23" fmla="*/ 73 h 111"/>
                  <a:gd name="T24" fmla="*/ 3 w 54"/>
                  <a:gd name="T25" fmla="*/ 81 h 111"/>
                  <a:gd name="T26" fmla="*/ 3 w 54"/>
                  <a:gd name="T27" fmla="*/ 87 h 111"/>
                  <a:gd name="T28" fmla="*/ 2 w 54"/>
                  <a:gd name="T29" fmla="*/ 94 h 111"/>
                  <a:gd name="T30" fmla="*/ 0 w 54"/>
                  <a:gd name="T31" fmla="*/ 101 h 111"/>
                  <a:gd name="T32" fmla="*/ 0 w 54"/>
                  <a:gd name="T33" fmla="*/ 105 h 111"/>
                  <a:gd name="T34" fmla="*/ 1 w 54"/>
                  <a:gd name="T35" fmla="*/ 111 h 111"/>
                  <a:gd name="T36" fmla="*/ 3 w 54"/>
                  <a:gd name="T37" fmla="*/ 111 h 111"/>
                  <a:gd name="T38" fmla="*/ 3 w 54"/>
                  <a:gd name="T39" fmla="*/ 105 h 111"/>
                  <a:gd name="T40" fmla="*/ 3 w 54"/>
                  <a:gd name="T41" fmla="*/ 101 h 111"/>
                  <a:gd name="T42" fmla="*/ 3 w 54"/>
                  <a:gd name="T43" fmla="*/ 94 h 111"/>
                  <a:gd name="T44" fmla="*/ 3 w 54"/>
                  <a:gd name="T45" fmla="*/ 87 h 111"/>
                  <a:gd name="T46" fmla="*/ 5 w 54"/>
                  <a:gd name="T47" fmla="*/ 81 h 111"/>
                  <a:gd name="T48" fmla="*/ 7 w 54"/>
                  <a:gd name="T49" fmla="*/ 73 h 111"/>
                  <a:gd name="T50" fmla="*/ 11 w 54"/>
                  <a:gd name="T51" fmla="*/ 67 h 111"/>
                  <a:gd name="T52" fmla="*/ 13 w 54"/>
                  <a:gd name="T53" fmla="*/ 59 h 111"/>
                  <a:gd name="T54" fmla="*/ 16 w 54"/>
                  <a:gd name="T55" fmla="*/ 53 h 111"/>
                  <a:gd name="T56" fmla="*/ 21 w 54"/>
                  <a:gd name="T57" fmla="*/ 45 h 111"/>
                  <a:gd name="T58" fmla="*/ 24 w 54"/>
                  <a:gd name="T59" fmla="*/ 37 h 111"/>
                  <a:gd name="T60" fmla="*/ 30 w 54"/>
                  <a:gd name="T61" fmla="*/ 29 h 111"/>
                  <a:gd name="T62" fmla="*/ 34 w 54"/>
                  <a:gd name="T63" fmla="*/ 22 h 111"/>
                  <a:gd name="T64" fmla="*/ 41 w 54"/>
                  <a:gd name="T65" fmla="*/ 15 h 111"/>
                  <a:gd name="T66" fmla="*/ 47 w 54"/>
                  <a:gd name="T67" fmla="*/ 8 h 111"/>
                  <a:gd name="T68" fmla="*/ 54 w 54"/>
                  <a:gd name="T69" fmla="*/ 1 h 111"/>
                  <a:gd name="T70" fmla="*/ 52 w 54"/>
                  <a:gd name="T71" fmla="*/ 0 h 111"/>
                  <a:gd name="T72" fmla="*/ 54 w 54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11">
                    <a:moveTo>
                      <a:pt x="54" y="1"/>
                    </a:moveTo>
                    <a:lnTo>
                      <a:pt x="52" y="0"/>
                    </a:lnTo>
                    <a:lnTo>
                      <a:pt x="45" y="7"/>
                    </a:lnTo>
                    <a:lnTo>
                      <a:pt x="40" y="13"/>
                    </a:lnTo>
                    <a:lnTo>
                      <a:pt x="33" y="20"/>
                    </a:lnTo>
                    <a:lnTo>
                      <a:pt x="28" y="28"/>
                    </a:lnTo>
                    <a:lnTo>
                      <a:pt x="23" y="35"/>
                    </a:lnTo>
                    <a:lnTo>
                      <a:pt x="20" y="44"/>
                    </a:lnTo>
                    <a:lnTo>
                      <a:pt x="14" y="50"/>
                    </a:lnTo>
                    <a:lnTo>
                      <a:pt x="12" y="58"/>
                    </a:lnTo>
                    <a:lnTo>
                      <a:pt x="8" y="65"/>
                    </a:lnTo>
                    <a:lnTo>
                      <a:pt x="6" y="73"/>
                    </a:lnTo>
                    <a:lnTo>
                      <a:pt x="3" y="81"/>
                    </a:lnTo>
                    <a:lnTo>
                      <a:pt x="3" y="87"/>
                    </a:lnTo>
                    <a:lnTo>
                      <a:pt x="2" y="94"/>
                    </a:lnTo>
                    <a:lnTo>
                      <a:pt x="0" y="101"/>
                    </a:lnTo>
                    <a:lnTo>
                      <a:pt x="0" y="105"/>
                    </a:lnTo>
                    <a:lnTo>
                      <a:pt x="1" y="111"/>
                    </a:lnTo>
                    <a:lnTo>
                      <a:pt x="3" y="111"/>
                    </a:lnTo>
                    <a:lnTo>
                      <a:pt x="3" y="105"/>
                    </a:lnTo>
                    <a:lnTo>
                      <a:pt x="3" y="101"/>
                    </a:lnTo>
                    <a:lnTo>
                      <a:pt x="3" y="94"/>
                    </a:lnTo>
                    <a:lnTo>
                      <a:pt x="3" y="87"/>
                    </a:lnTo>
                    <a:lnTo>
                      <a:pt x="5" y="81"/>
                    </a:lnTo>
                    <a:lnTo>
                      <a:pt x="7" y="73"/>
                    </a:lnTo>
                    <a:lnTo>
                      <a:pt x="11" y="67"/>
                    </a:lnTo>
                    <a:lnTo>
                      <a:pt x="13" y="59"/>
                    </a:lnTo>
                    <a:lnTo>
                      <a:pt x="16" y="53"/>
                    </a:lnTo>
                    <a:lnTo>
                      <a:pt x="21" y="45"/>
                    </a:lnTo>
                    <a:lnTo>
                      <a:pt x="24" y="37"/>
                    </a:lnTo>
                    <a:lnTo>
                      <a:pt x="30" y="29"/>
                    </a:lnTo>
                    <a:lnTo>
                      <a:pt x="34" y="22"/>
                    </a:lnTo>
                    <a:lnTo>
                      <a:pt x="41" y="15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9" name="Freeform 347">
                <a:extLst>
                  <a:ext uri="{FF2B5EF4-FFF2-40B4-BE49-F238E27FC236}">
                    <a16:creationId xmlns:a16="http://schemas.microsoft.com/office/drawing/2014/main" id="{CC57F7D6-57CF-491D-A6E2-676D4EC3A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060"/>
                <a:ext cx="20" cy="66"/>
              </a:xfrm>
              <a:custGeom>
                <a:avLst/>
                <a:gdLst>
                  <a:gd name="T0" fmla="*/ 60 w 60"/>
                  <a:gd name="T1" fmla="*/ 196 h 197"/>
                  <a:gd name="T2" fmla="*/ 51 w 60"/>
                  <a:gd name="T3" fmla="*/ 188 h 197"/>
                  <a:gd name="T4" fmla="*/ 43 w 60"/>
                  <a:gd name="T5" fmla="*/ 181 h 197"/>
                  <a:gd name="T6" fmla="*/ 36 w 60"/>
                  <a:gd name="T7" fmla="*/ 170 h 197"/>
                  <a:gd name="T8" fmla="*/ 28 w 60"/>
                  <a:gd name="T9" fmla="*/ 160 h 197"/>
                  <a:gd name="T10" fmla="*/ 23 w 60"/>
                  <a:gd name="T11" fmla="*/ 149 h 197"/>
                  <a:gd name="T12" fmla="*/ 17 w 60"/>
                  <a:gd name="T13" fmla="*/ 136 h 197"/>
                  <a:gd name="T14" fmla="*/ 11 w 60"/>
                  <a:gd name="T15" fmla="*/ 122 h 197"/>
                  <a:gd name="T16" fmla="*/ 8 w 60"/>
                  <a:gd name="T17" fmla="*/ 110 h 197"/>
                  <a:gd name="T18" fmla="*/ 5 w 60"/>
                  <a:gd name="T19" fmla="*/ 95 h 197"/>
                  <a:gd name="T20" fmla="*/ 2 w 60"/>
                  <a:gd name="T21" fmla="*/ 81 h 197"/>
                  <a:gd name="T22" fmla="*/ 1 w 60"/>
                  <a:gd name="T23" fmla="*/ 67 h 197"/>
                  <a:gd name="T24" fmla="*/ 1 w 60"/>
                  <a:gd name="T25" fmla="*/ 53 h 197"/>
                  <a:gd name="T26" fmla="*/ 2 w 60"/>
                  <a:gd name="T27" fmla="*/ 38 h 197"/>
                  <a:gd name="T28" fmla="*/ 5 w 60"/>
                  <a:gd name="T29" fmla="*/ 26 h 197"/>
                  <a:gd name="T30" fmla="*/ 9 w 60"/>
                  <a:gd name="T31" fmla="*/ 13 h 197"/>
                  <a:gd name="T32" fmla="*/ 14 w 60"/>
                  <a:gd name="T33" fmla="*/ 1 h 197"/>
                  <a:gd name="T34" fmla="*/ 11 w 60"/>
                  <a:gd name="T35" fmla="*/ 0 h 197"/>
                  <a:gd name="T36" fmla="*/ 7 w 60"/>
                  <a:gd name="T37" fmla="*/ 13 h 197"/>
                  <a:gd name="T38" fmla="*/ 3 w 60"/>
                  <a:gd name="T39" fmla="*/ 26 h 197"/>
                  <a:gd name="T40" fmla="*/ 1 w 60"/>
                  <a:gd name="T41" fmla="*/ 38 h 197"/>
                  <a:gd name="T42" fmla="*/ 0 w 60"/>
                  <a:gd name="T43" fmla="*/ 53 h 197"/>
                  <a:gd name="T44" fmla="*/ 0 w 60"/>
                  <a:gd name="T45" fmla="*/ 67 h 197"/>
                  <a:gd name="T46" fmla="*/ 1 w 60"/>
                  <a:gd name="T47" fmla="*/ 81 h 197"/>
                  <a:gd name="T48" fmla="*/ 3 w 60"/>
                  <a:gd name="T49" fmla="*/ 95 h 197"/>
                  <a:gd name="T50" fmla="*/ 6 w 60"/>
                  <a:gd name="T51" fmla="*/ 110 h 197"/>
                  <a:gd name="T52" fmla="*/ 10 w 60"/>
                  <a:gd name="T53" fmla="*/ 122 h 197"/>
                  <a:gd name="T54" fmla="*/ 15 w 60"/>
                  <a:gd name="T55" fmla="*/ 137 h 197"/>
                  <a:gd name="T56" fmla="*/ 20 w 60"/>
                  <a:gd name="T57" fmla="*/ 150 h 197"/>
                  <a:gd name="T58" fmla="*/ 27 w 60"/>
                  <a:gd name="T59" fmla="*/ 162 h 197"/>
                  <a:gd name="T60" fmla="*/ 34 w 60"/>
                  <a:gd name="T61" fmla="*/ 172 h 197"/>
                  <a:gd name="T62" fmla="*/ 42 w 60"/>
                  <a:gd name="T63" fmla="*/ 182 h 197"/>
                  <a:gd name="T64" fmla="*/ 49 w 60"/>
                  <a:gd name="T65" fmla="*/ 190 h 197"/>
                  <a:gd name="T66" fmla="*/ 58 w 60"/>
                  <a:gd name="T67" fmla="*/ 197 h 197"/>
                  <a:gd name="T68" fmla="*/ 60 w 60"/>
                  <a:gd name="T6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97">
                    <a:moveTo>
                      <a:pt x="60" y="196"/>
                    </a:moveTo>
                    <a:lnTo>
                      <a:pt x="51" y="188"/>
                    </a:lnTo>
                    <a:lnTo>
                      <a:pt x="43" y="181"/>
                    </a:lnTo>
                    <a:lnTo>
                      <a:pt x="36" y="170"/>
                    </a:lnTo>
                    <a:lnTo>
                      <a:pt x="28" y="160"/>
                    </a:lnTo>
                    <a:lnTo>
                      <a:pt x="23" y="149"/>
                    </a:lnTo>
                    <a:lnTo>
                      <a:pt x="17" y="136"/>
                    </a:lnTo>
                    <a:lnTo>
                      <a:pt x="11" y="122"/>
                    </a:lnTo>
                    <a:lnTo>
                      <a:pt x="8" y="110"/>
                    </a:lnTo>
                    <a:lnTo>
                      <a:pt x="5" y="95"/>
                    </a:lnTo>
                    <a:lnTo>
                      <a:pt x="2" y="81"/>
                    </a:lnTo>
                    <a:lnTo>
                      <a:pt x="1" y="67"/>
                    </a:lnTo>
                    <a:lnTo>
                      <a:pt x="1" y="53"/>
                    </a:lnTo>
                    <a:lnTo>
                      <a:pt x="2" y="38"/>
                    </a:lnTo>
                    <a:lnTo>
                      <a:pt x="5" y="26"/>
                    </a:lnTo>
                    <a:lnTo>
                      <a:pt x="9" y="1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3"/>
                    </a:lnTo>
                    <a:lnTo>
                      <a:pt x="3" y="26"/>
                    </a:lnTo>
                    <a:lnTo>
                      <a:pt x="1" y="38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" y="81"/>
                    </a:lnTo>
                    <a:lnTo>
                      <a:pt x="3" y="95"/>
                    </a:lnTo>
                    <a:lnTo>
                      <a:pt x="6" y="110"/>
                    </a:lnTo>
                    <a:lnTo>
                      <a:pt x="10" y="122"/>
                    </a:lnTo>
                    <a:lnTo>
                      <a:pt x="15" y="137"/>
                    </a:lnTo>
                    <a:lnTo>
                      <a:pt x="20" y="150"/>
                    </a:lnTo>
                    <a:lnTo>
                      <a:pt x="27" y="162"/>
                    </a:lnTo>
                    <a:lnTo>
                      <a:pt x="34" y="172"/>
                    </a:lnTo>
                    <a:lnTo>
                      <a:pt x="42" y="182"/>
                    </a:lnTo>
                    <a:lnTo>
                      <a:pt x="49" y="190"/>
                    </a:lnTo>
                    <a:lnTo>
                      <a:pt x="58" y="197"/>
                    </a:lnTo>
                    <a:lnTo>
                      <a:pt x="60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0" name="Freeform 348">
                <a:extLst>
                  <a:ext uri="{FF2B5EF4-FFF2-40B4-BE49-F238E27FC236}">
                    <a16:creationId xmlns:a16="http://schemas.microsoft.com/office/drawing/2014/main" id="{3D444488-FA75-46B3-9D21-4E3825335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126"/>
                <a:ext cx="92" cy="24"/>
              </a:xfrm>
              <a:custGeom>
                <a:avLst/>
                <a:gdLst>
                  <a:gd name="T0" fmla="*/ 278 w 278"/>
                  <a:gd name="T1" fmla="*/ 70 h 71"/>
                  <a:gd name="T2" fmla="*/ 261 w 278"/>
                  <a:gd name="T3" fmla="*/ 69 h 71"/>
                  <a:gd name="T4" fmla="*/ 243 w 278"/>
                  <a:gd name="T5" fmla="*/ 69 h 71"/>
                  <a:gd name="T6" fmla="*/ 224 w 278"/>
                  <a:gd name="T7" fmla="*/ 69 h 71"/>
                  <a:gd name="T8" fmla="*/ 206 w 278"/>
                  <a:gd name="T9" fmla="*/ 67 h 71"/>
                  <a:gd name="T10" fmla="*/ 188 w 278"/>
                  <a:gd name="T11" fmla="*/ 64 h 71"/>
                  <a:gd name="T12" fmla="*/ 170 w 278"/>
                  <a:gd name="T13" fmla="*/ 63 h 71"/>
                  <a:gd name="T14" fmla="*/ 153 w 278"/>
                  <a:gd name="T15" fmla="*/ 60 h 71"/>
                  <a:gd name="T16" fmla="*/ 136 w 278"/>
                  <a:gd name="T17" fmla="*/ 57 h 71"/>
                  <a:gd name="T18" fmla="*/ 118 w 278"/>
                  <a:gd name="T19" fmla="*/ 53 h 71"/>
                  <a:gd name="T20" fmla="*/ 102 w 278"/>
                  <a:gd name="T21" fmla="*/ 49 h 71"/>
                  <a:gd name="T22" fmla="*/ 86 w 278"/>
                  <a:gd name="T23" fmla="*/ 42 h 71"/>
                  <a:gd name="T24" fmla="*/ 69 w 278"/>
                  <a:gd name="T25" fmla="*/ 36 h 71"/>
                  <a:gd name="T26" fmla="*/ 53 w 278"/>
                  <a:gd name="T27" fmla="*/ 30 h 71"/>
                  <a:gd name="T28" fmla="*/ 36 w 278"/>
                  <a:gd name="T29" fmla="*/ 21 h 71"/>
                  <a:gd name="T30" fmla="*/ 19 w 278"/>
                  <a:gd name="T31" fmla="*/ 11 h 71"/>
                  <a:gd name="T32" fmla="*/ 3 w 278"/>
                  <a:gd name="T33" fmla="*/ 0 h 71"/>
                  <a:gd name="T34" fmla="*/ 0 w 278"/>
                  <a:gd name="T35" fmla="*/ 2 h 71"/>
                  <a:gd name="T36" fmla="*/ 18 w 278"/>
                  <a:gd name="T37" fmla="*/ 12 h 71"/>
                  <a:gd name="T38" fmla="*/ 34 w 278"/>
                  <a:gd name="T39" fmla="*/ 21 h 71"/>
                  <a:gd name="T40" fmla="*/ 51 w 278"/>
                  <a:gd name="T41" fmla="*/ 31 h 71"/>
                  <a:gd name="T42" fmla="*/ 68 w 278"/>
                  <a:gd name="T43" fmla="*/ 37 h 71"/>
                  <a:gd name="T44" fmla="*/ 85 w 278"/>
                  <a:gd name="T45" fmla="*/ 44 h 71"/>
                  <a:gd name="T46" fmla="*/ 102 w 278"/>
                  <a:gd name="T47" fmla="*/ 50 h 71"/>
                  <a:gd name="T48" fmla="*/ 118 w 278"/>
                  <a:gd name="T49" fmla="*/ 54 h 71"/>
                  <a:gd name="T50" fmla="*/ 136 w 278"/>
                  <a:gd name="T51" fmla="*/ 59 h 71"/>
                  <a:gd name="T52" fmla="*/ 153 w 278"/>
                  <a:gd name="T53" fmla="*/ 61 h 71"/>
                  <a:gd name="T54" fmla="*/ 170 w 278"/>
                  <a:gd name="T55" fmla="*/ 64 h 71"/>
                  <a:gd name="T56" fmla="*/ 188 w 278"/>
                  <a:gd name="T57" fmla="*/ 67 h 71"/>
                  <a:gd name="T58" fmla="*/ 206 w 278"/>
                  <a:gd name="T59" fmla="*/ 69 h 71"/>
                  <a:gd name="T60" fmla="*/ 224 w 278"/>
                  <a:gd name="T61" fmla="*/ 69 h 71"/>
                  <a:gd name="T62" fmla="*/ 243 w 278"/>
                  <a:gd name="T63" fmla="*/ 70 h 71"/>
                  <a:gd name="T64" fmla="*/ 261 w 278"/>
                  <a:gd name="T65" fmla="*/ 71 h 71"/>
                  <a:gd name="T66" fmla="*/ 278 w 278"/>
                  <a:gd name="T67" fmla="*/ 71 h 71"/>
                  <a:gd name="T68" fmla="*/ 278 w 278"/>
                  <a:gd name="T6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71">
                    <a:moveTo>
                      <a:pt x="278" y="70"/>
                    </a:moveTo>
                    <a:lnTo>
                      <a:pt x="261" y="69"/>
                    </a:lnTo>
                    <a:lnTo>
                      <a:pt x="243" y="69"/>
                    </a:lnTo>
                    <a:lnTo>
                      <a:pt x="224" y="69"/>
                    </a:lnTo>
                    <a:lnTo>
                      <a:pt x="206" y="67"/>
                    </a:lnTo>
                    <a:lnTo>
                      <a:pt x="188" y="64"/>
                    </a:lnTo>
                    <a:lnTo>
                      <a:pt x="170" y="63"/>
                    </a:lnTo>
                    <a:lnTo>
                      <a:pt x="153" y="60"/>
                    </a:lnTo>
                    <a:lnTo>
                      <a:pt x="136" y="57"/>
                    </a:lnTo>
                    <a:lnTo>
                      <a:pt x="118" y="53"/>
                    </a:lnTo>
                    <a:lnTo>
                      <a:pt x="102" y="49"/>
                    </a:lnTo>
                    <a:lnTo>
                      <a:pt x="86" y="42"/>
                    </a:lnTo>
                    <a:lnTo>
                      <a:pt x="69" y="36"/>
                    </a:lnTo>
                    <a:lnTo>
                      <a:pt x="53" y="30"/>
                    </a:lnTo>
                    <a:lnTo>
                      <a:pt x="36" y="21"/>
                    </a:lnTo>
                    <a:lnTo>
                      <a:pt x="19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8" y="12"/>
                    </a:lnTo>
                    <a:lnTo>
                      <a:pt x="34" y="21"/>
                    </a:lnTo>
                    <a:lnTo>
                      <a:pt x="51" y="31"/>
                    </a:lnTo>
                    <a:lnTo>
                      <a:pt x="68" y="37"/>
                    </a:lnTo>
                    <a:lnTo>
                      <a:pt x="85" y="44"/>
                    </a:lnTo>
                    <a:lnTo>
                      <a:pt x="102" y="50"/>
                    </a:lnTo>
                    <a:lnTo>
                      <a:pt x="118" y="54"/>
                    </a:lnTo>
                    <a:lnTo>
                      <a:pt x="136" y="59"/>
                    </a:lnTo>
                    <a:lnTo>
                      <a:pt x="153" y="61"/>
                    </a:lnTo>
                    <a:lnTo>
                      <a:pt x="170" y="64"/>
                    </a:lnTo>
                    <a:lnTo>
                      <a:pt x="188" y="67"/>
                    </a:lnTo>
                    <a:lnTo>
                      <a:pt x="206" y="69"/>
                    </a:lnTo>
                    <a:lnTo>
                      <a:pt x="224" y="69"/>
                    </a:lnTo>
                    <a:lnTo>
                      <a:pt x="243" y="70"/>
                    </a:lnTo>
                    <a:lnTo>
                      <a:pt x="261" y="71"/>
                    </a:lnTo>
                    <a:lnTo>
                      <a:pt x="278" y="71"/>
                    </a:lnTo>
                    <a:lnTo>
                      <a:pt x="27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1" name="Freeform 349">
                <a:extLst>
                  <a:ext uri="{FF2B5EF4-FFF2-40B4-BE49-F238E27FC236}">
                    <a16:creationId xmlns:a16="http://schemas.microsoft.com/office/drawing/2014/main" id="{0FD56802-9AE4-4245-88A9-C5E0E643E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149"/>
                <a:ext cx="64" cy="3"/>
              </a:xfrm>
              <a:custGeom>
                <a:avLst/>
                <a:gdLst>
                  <a:gd name="T0" fmla="*/ 191 w 191"/>
                  <a:gd name="T1" fmla="*/ 6 h 8"/>
                  <a:gd name="T2" fmla="*/ 190 w 191"/>
                  <a:gd name="T3" fmla="*/ 4 h 8"/>
                  <a:gd name="T4" fmla="*/ 177 w 191"/>
                  <a:gd name="T5" fmla="*/ 7 h 8"/>
                  <a:gd name="T6" fmla="*/ 166 w 191"/>
                  <a:gd name="T7" fmla="*/ 7 h 8"/>
                  <a:gd name="T8" fmla="*/ 158 w 191"/>
                  <a:gd name="T9" fmla="*/ 7 h 8"/>
                  <a:gd name="T10" fmla="*/ 151 w 191"/>
                  <a:gd name="T11" fmla="*/ 7 h 8"/>
                  <a:gd name="T12" fmla="*/ 147 w 191"/>
                  <a:gd name="T13" fmla="*/ 7 h 8"/>
                  <a:gd name="T14" fmla="*/ 143 w 191"/>
                  <a:gd name="T15" fmla="*/ 7 h 8"/>
                  <a:gd name="T16" fmla="*/ 138 w 191"/>
                  <a:gd name="T17" fmla="*/ 6 h 8"/>
                  <a:gd name="T18" fmla="*/ 134 w 191"/>
                  <a:gd name="T19" fmla="*/ 4 h 8"/>
                  <a:gd name="T20" fmla="*/ 129 w 191"/>
                  <a:gd name="T21" fmla="*/ 4 h 8"/>
                  <a:gd name="T22" fmla="*/ 121 w 191"/>
                  <a:gd name="T23" fmla="*/ 3 h 8"/>
                  <a:gd name="T24" fmla="*/ 111 w 191"/>
                  <a:gd name="T25" fmla="*/ 2 h 8"/>
                  <a:gd name="T26" fmla="*/ 97 w 191"/>
                  <a:gd name="T27" fmla="*/ 1 h 8"/>
                  <a:gd name="T28" fmla="*/ 80 w 191"/>
                  <a:gd name="T29" fmla="*/ 1 h 8"/>
                  <a:gd name="T30" fmla="*/ 59 w 191"/>
                  <a:gd name="T31" fmla="*/ 0 h 8"/>
                  <a:gd name="T32" fmla="*/ 32 w 191"/>
                  <a:gd name="T33" fmla="*/ 0 h 8"/>
                  <a:gd name="T34" fmla="*/ 0 w 191"/>
                  <a:gd name="T35" fmla="*/ 0 h 8"/>
                  <a:gd name="T36" fmla="*/ 0 w 191"/>
                  <a:gd name="T37" fmla="*/ 1 h 8"/>
                  <a:gd name="T38" fmla="*/ 32 w 191"/>
                  <a:gd name="T39" fmla="*/ 1 h 8"/>
                  <a:gd name="T40" fmla="*/ 59 w 191"/>
                  <a:gd name="T41" fmla="*/ 2 h 8"/>
                  <a:gd name="T42" fmla="*/ 80 w 191"/>
                  <a:gd name="T43" fmla="*/ 2 h 8"/>
                  <a:gd name="T44" fmla="*/ 97 w 191"/>
                  <a:gd name="T45" fmla="*/ 2 h 8"/>
                  <a:gd name="T46" fmla="*/ 111 w 191"/>
                  <a:gd name="T47" fmla="*/ 4 h 8"/>
                  <a:gd name="T48" fmla="*/ 121 w 191"/>
                  <a:gd name="T49" fmla="*/ 4 h 8"/>
                  <a:gd name="T50" fmla="*/ 129 w 191"/>
                  <a:gd name="T51" fmla="*/ 6 h 8"/>
                  <a:gd name="T52" fmla="*/ 134 w 191"/>
                  <a:gd name="T53" fmla="*/ 7 h 8"/>
                  <a:gd name="T54" fmla="*/ 138 w 191"/>
                  <a:gd name="T55" fmla="*/ 7 h 8"/>
                  <a:gd name="T56" fmla="*/ 143 w 191"/>
                  <a:gd name="T57" fmla="*/ 8 h 8"/>
                  <a:gd name="T58" fmla="*/ 147 w 191"/>
                  <a:gd name="T59" fmla="*/ 8 h 8"/>
                  <a:gd name="T60" fmla="*/ 151 w 191"/>
                  <a:gd name="T61" fmla="*/ 8 h 8"/>
                  <a:gd name="T62" fmla="*/ 158 w 191"/>
                  <a:gd name="T63" fmla="*/ 8 h 8"/>
                  <a:gd name="T64" fmla="*/ 166 w 191"/>
                  <a:gd name="T65" fmla="*/ 8 h 8"/>
                  <a:gd name="T66" fmla="*/ 177 w 191"/>
                  <a:gd name="T67" fmla="*/ 8 h 8"/>
                  <a:gd name="T68" fmla="*/ 190 w 191"/>
                  <a:gd name="T69" fmla="*/ 7 h 8"/>
                  <a:gd name="T70" fmla="*/ 190 w 191"/>
                  <a:gd name="T71" fmla="*/ 6 h 8"/>
                  <a:gd name="T72" fmla="*/ 191 w 191"/>
                  <a:gd name="T7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8">
                    <a:moveTo>
                      <a:pt x="191" y="6"/>
                    </a:moveTo>
                    <a:lnTo>
                      <a:pt x="190" y="4"/>
                    </a:lnTo>
                    <a:lnTo>
                      <a:pt x="177" y="7"/>
                    </a:lnTo>
                    <a:lnTo>
                      <a:pt x="166" y="7"/>
                    </a:lnTo>
                    <a:lnTo>
                      <a:pt x="158" y="7"/>
                    </a:lnTo>
                    <a:lnTo>
                      <a:pt x="151" y="7"/>
                    </a:lnTo>
                    <a:lnTo>
                      <a:pt x="147" y="7"/>
                    </a:lnTo>
                    <a:lnTo>
                      <a:pt x="143" y="7"/>
                    </a:lnTo>
                    <a:lnTo>
                      <a:pt x="138" y="6"/>
                    </a:lnTo>
                    <a:lnTo>
                      <a:pt x="134" y="4"/>
                    </a:lnTo>
                    <a:lnTo>
                      <a:pt x="129" y="4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97" y="1"/>
                    </a:lnTo>
                    <a:lnTo>
                      <a:pt x="80" y="1"/>
                    </a:lnTo>
                    <a:lnTo>
                      <a:pt x="59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59" y="2"/>
                    </a:lnTo>
                    <a:lnTo>
                      <a:pt x="80" y="2"/>
                    </a:lnTo>
                    <a:lnTo>
                      <a:pt x="97" y="2"/>
                    </a:lnTo>
                    <a:lnTo>
                      <a:pt x="111" y="4"/>
                    </a:lnTo>
                    <a:lnTo>
                      <a:pt x="121" y="4"/>
                    </a:lnTo>
                    <a:lnTo>
                      <a:pt x="129" y="6"/>
                    </a:lnTo>
                    <a:lnTo>
                      <a:pt x="134" y="7"/>
                    </a:lnTo>
                    <a:lnTo>
                      <a:pt x="138" y="7"/>
                    </a:lnTo>
                    <a:lnTo>
                      <a:pt x="143" y="8"/>
                    </a:lnTo>
                    <a:lnTo>
                      <a:pt x="147" y="8"/>
                    </a:lnTo>
                    <a:lnTo>
                      <a:pt x="151" y="8"/>
                    </a:lnTo>
                    <a:lnTo>
                      <a:pt x="158" y="8"/>
                    </a:lnTo>
                    <a:lnTo>
                      <a:pt x="166" y="8"/>
                    </a:lnTo>
                    <a:lnTo>
                      <a:pt x="177" y="8"/>
                    </a:lnTo>
                    <a:lnTo>
                      <a:pt x="190" y="7"/>
                    </a:lnTo>
                    <a:lnTo>
                      <a:pt x="190" y="6"/>
                    </a:lnTo>
                    <a:lnTo>
                      <a:pt x="19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2" name="Freeform 350">
                <a:extLst>
                  <a:ext uri="{FF2B5EF4-FFF2-40B4-BE49-F238E27FC236}">
                    <a16:creationId xmlns:a16="http://schemas.microsoft.com/office/drawing/2014/main" id="{092FD54B-0DB2-4DE5-8617-6E4F81853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151"/>
                <a:ext cx="2" cy="20"/>
              </a:xfrm>
              <a:custGeom>
                <a:avLst/>
                <a:gdLst>
                  <a:gd name="T0" fmla="*/ 4 w 6"/>
                  <a:gd name="T1" fmla="*/ 58 h 58"/>
                  <a:gd name="T2" fmla="*/ 6 w 6"/>
                  <a:gd name="T3" fmla="*/ 58 h 58"/>
                  <a:gd name="T4" fmla="*/ 1 w 6"/>
                  <a:gd name="T5" fmla="*/ 0 h 58"/>
                  <a:gd name="T6" fmla="*/ 0 w 6"/>
                  <a:gd name="T7" fmla="*/ 0 h 58"/>
                  <a:gd name="T8" fmla="*/ 3 w 6"/>
                  <a:gd name="T9" fmla="*/ 58 h 58"/>
                  <a:gd name="T10" fmla="*/ 4 w 6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58"/>
                    </a:moveTo>
                    <a:lnTo>
                      <a:pt x="6" y="5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3" name="Freeform 351">
                <a:extLst>
                  <a:ext uri="{FF2B5EF4-FFF2-40B4-BE49-F238E27FC236}">
                    <a16:creationId xmlns:a16="http://schemas.microsoft.com/office/drawing/2014/main" id="{81203C72-770E-44BB-A6F2-15FEE04E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204" cy="131"/>
              </a:xfrm>
              <a:custGeom>
                <a:avLst/>
                <a:gdLst>
                  <a:gd name="T0" fmla="*/ 601 w 611"/>
                  <a:gd name="T1" fmla="*/ 392 h 392"/>
                  <a:gd name="T2" fmla="*/ 571 w 611"/>
                  <a:gd name="T3" fmla="*/ 391 h 392"/>
                  <a:gd name="T4" fmla="*/ 531 w 611"/>
                  <a:gd name="T5" fmla="*/ 390 h 392"/>
                  <a:gd name="T6" fmla="*/ 488 w 611"/>
                  <a:gd name="T7" fmla="*/ 388 h 392"/>
                  <a:gd name="T8" fmla="*/ 444 w 611"/>
                  <a:gd name="T9" fmla="*/ 386 h 392"/>
                  <a:gd name="T10" fmla="*/ 407 w 611"/>
                  <a:gd name="T11" fmla="*/ 383 h 392"/>
                  <a:gd name="T12" fmla="*/ 379 w 611"/>
                  <a:gd name="T13" fmla="*/ 382 h 392"/>
                  <a:gd name="T14" fmla="*/ 368 w 611"/>
                  <a:gd name="T15" fmla="*/ 381 h 392"/>
                  <a:gd name="T16" fmla="*/ 355 w 611"/>
                  <a:gd name="T17" fmla="*/ 381 h 392"/>
                  <a:gd name="T18" fmla="*/ 327 w 611"/>
                  <a:gd name="T19" fmla="*/ 379 h 392"/>
                  <a:gd name="T20" fmla="*/ 296 w 611"/>
                  <a:gd name="T21" fmla="*/ 377 h 392"/>
                  <a:gd name="T22" fmla="*/ 265 w 611"/>
                  <a:gd name="T23" fmla="*/ 374 h 392"/>
                  <a:gd name="T24" fmla="*/ 233 w 611"/>
                  <a:gd name="T25" fmla="*/ 369 h 392"/>
                  <a:gd name="T26" fmla="*/ 202 w 611"/>
                  <a:gd name="T27" fmla="*/ 362 h 392"/>
                  <a:gd name="T28" fmla="*/ 173 w 611"/>
                  <a:gd name="T29" fmla="*/ 352 h 392"/>
                  <a:gd name="T30" fmla="*/ 147 w 611"/>
                  <a:gd name="T31" fmla="*/ 340 h 392"/>
                  <a:gd name="T32" fmla="*/ 129 w 611"/>
                  <a:gd name="T33" fmla="*/ 327 h 392"/>
                  <a:gd name="T34" fmla="*/ 114 w 611"/>
                  <a:gd name="T35" fmla="*/ 318 h 392"/>
                  <a:gd name="T36" fmla="*/ 99 w 611"/>
                  <a:gd name="T37" fmla="*/ 307 h 392"/>
                  <a:gd name="T38" fmla="*/ 84 w 611"/>
                  <a:gd name="T39" fmla="*/ 295 h 392"/>
                  <a:gd name="T40" fmla="*/ 67 w 611"/>
                  <a:gd name="T41" fmla="*/ 280 h 392"/>
                  <a:gd name="T42" fmla="*/ 54 w 611"/>
                  <a:gd name="T43" fmla="*/ 264 h 392"/>
                  <a:gd name="T44" fmla="*/ 39 w 611"/>
                  <a:gd name="T45" fmla="*/ 247 h 392"/>
                  <a:gd name="T46" fmla="*/ 26 w 611"/>
                  <a:gd name="T47" fmla="*/ 224 h 392"/>
                  <a:gd name="T48" fmla="*/ 13 w 611"/>
                  <a:gd name="T49" fmla="*/ 199 h 392"/>
                  <a:gd name="T50" fmla="*/ 3 w 611"/>
                  <a:gd name="T51" fmla="*/ 170 h 392"/>
                  <a:gd name="T52" fmla="*/ 0 w 611"/>
                  <a:gd name="T53" fmla="*/ 137 h 392"/>
                  <a:gd name="T54" fmla="*/ 1 w 611"/>
                  <a:gd name="T55" fmla="*/ 103 h 392"/>
                  <a:gd name="T56" fmla="*/ 6 w 611"/>
                  <a:gd name="T57" fmla="*/ 70 h 392"/>
                  <a:gd name="T58" fmla="*/ 11 w 611"/>
                  <a:gd name="T59" fmla="*/ 41 h 392"/>
                  <a:gd name="T60" fmla="*/ 20 w 611"/>
                  <a:gd name="T61" fmla="*/ 18 h 392"/>
                  <a:gd name="T62" fmla="*/ 27 w 611"/>
                  <a:gd name="T63" fmla="*/ 3 h 392"/>
                  <a:gd name="T64" fmla="*/ 30 w 611"/>
                  <a:gd name="T65" fmla="*/ 8 h 392"/>
                  <a:gd name="T66" fmla="*/ 29 w 611"/>
                  <a:gd name="T67" fmla="*/ 27 h 392"/>
                  <a:gd name="T68" fmla="*/ 30 w 611"/>
                  <a:gd name="T69" fmla="*/ 50 h 392"/>
                  <a:gd name="T70" fmla="*/ 33 w 611"/>
                  <a:gd name="T71" fmla="*/ 73 h 392"/>
                  <a:gd name="T72" fmla="*/ 35 w 611"/>
                  <a:gd name="T73" fmla="*/ 97 h 392"/>
                  <a:gd name="T74" fmla="*/ 41 w 611"/>
                  <a:gd name="T75" fmla="*/ 123 h 392"/>
                  <a:gd name="T76" fmla="*/ 48 w 611"/>
                  <a:gd name="T77" fmla="*/ 148 h 392"/>
                  <a:gd name="T78" fmla="*/ 57 w 611"/>
                  <a:gd name="T79" fmla="*/ 172 h 392"/>
                  <a:gd name="T80" fmla="*/ 70 w 611"/>
                  <a:gd name="T81" fmla="*/ 195 h 392"/>
                  <a:gd name="T82" fmla="*/ 90 w 611"/>
                  <a:gd name="T83" fmla="*/ 217 h 392"/>
                  <a:gd name="T84" fmla="*/ 117 w 611"/>
                  <a:gd name="T85" fmla="*/ 239 h 392"/>
                  <a:gd name="T86" fmla="*/ 146 w 611"/>
                  <a:gd name="T87" fmla="*/ 257 h 392"/>
                  <a:gd name="T88" fmla="*/ 178 w 611"/>
                  <a:gd name="T89" fmla="*/ 272 h 392"/>
                  <a:gd name="T90" fmla="*/ 210 w 611"/>
                  <a:gd name="T91" fmla="*/ 287 h 392"/>
                  <a:gd name="T92" fmla="*/ 239 w 611"/>
                  <a:gd name="T93" fmla="*/ 297 h 392"/>
                  <a:gd name="T94" fmla="*/ 261 w 611"/>
                  <a:gd name="T95" fmla="*/ 303 h 392"/>
                  <a:gd name="T96" fmla="*/ 288 w 611"/>
                  <a:gd name="T97" fmla="*/ 306 h 392"/>
                  <a:gd name="T98" fmla="*/ 327 w 611"/>
                  <a:gd name="T99" fmla="*/ 312 h 392"/>
                  <a:gd name="T100" fmla="*/ 371 w 611"/>
                  <a:gd name="T101" fmla="*/ 317 h 392"/>
                  <a:gd name="T102" fmla="*/ 417 w 611"/>
                  <a:gd name="T103" fmla="*/ 323 h 392"/>
                  <a:gd name="T104" fmla="*/ 464 w 611"/>
                  <a:gd name="T105" fmla="*/ 327 h 392"/>
                  <a:gd name="T106" fmla="*/ 510 w 611"/>
                  <a:gd name="T107" fmla="*/ 332 h 392"/>
                  <a:gd name="T108" fmla="*/ 554 w 611"/>
                  <a:gd name="T109" fmla="*/ 334 h 392"/>
                  <a:gd name="T110" fmla="*/ 593 w 611"/>
                  <a:gd name="T111" fmla="*/ 334 h 392"/>
                  <a:gd name="T112" fmla="*/ 611 w 611"/>
                  <a:gd name="T11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1" h="392">
                    <a:moveTo>
                      <a:pt x="611" y="392"/>
                    </a:moveTo>
                    <a:lnTo>
                      <a:pt x="601" y="392"/>
                    </a:lnTo>
                    <a:lnTo>
                      <a:pt x="588" y="392"/>
                    </a:lnTo>
                    <a:lnTo>
                      <a:pt x="571" y="391"/>
                    </a:lnTo>
                    <a:lnTo>
                      <a:pt x="552" y="391"/>
                    </a:lnTo>
                    <a:lnTo>
                      <a:pt x="531" y="390"/>
                    </a:lnTo>
                    <a:lnTo>
                      <a:pt x="510" y="389"/>
                    </a:lnTo>
                    <a:lnTo>
                      <a:pt x="488" y="388"/>
                    </a:lnTo>
                    <a:lnTo>
                      <a:pt x="465" y="387"/>
                    </a:lnTo>
                    <a:lnTo>
                      <a:pt x="444" y="386"/>
                    </a:lnTo>
                    <a:lnTo>
                      <a:pt x="425" y="384"/>
                    </a:lnTo>
                    <a:lnTo>
                      <a:pt x="407" y="383"/>
                    </a:lnTo>
                    <a:lnTo>
                      <a:pt x="391" y="383"/>
                    </a:lnTo>
                    <a:lnTo>
                      <a:pt x="379" y="382"/>
                    </a:lnTo>
                    <a:lnTo>
                      <a:pt x="371" y="381"/>
                    </a:lnTo>
                    <a:lnTo>
                      <a:pt x="368" y="381"/>
                    </a:lnTo>
                    <a:lnTo>
                      <a:pt x="369" y="381"/>
                    </a:lnTo>
                    <a:lnTo>
                      <a:pt x="355" y="381"/>
                    </a:lnTo>
                    <a:lnTo>
                      <a:pt x="342" y="380"/>
                    </a:lnTo>
                    <a:lnTo>
                      <a:pt x="327" y="379"/>
                    </a:lnTo>
                    <a:lnTo>
                      <a:pt x="313" y="379"/>
                    </a:lnTo>
                    <a:lnTo>
                      <a:pt x="296" y="377"/>
                    </a:lnTo>
                    <a:lnTo>
                      <a:pt x="280" y="375"/>
                    </a:lnTo>
                    <a:lnTo>
                      <a:pt x="265" y="374"/>
                    </a:lnTo>
                    <a:lnTo>
                      <a:pt x="248" y="371"/>
                    </a:lnTo>
                    <a:lnTo>
                      <a:pt x="233" y="369"/>
                    </a:lnTo>
                    <a:lnTo>
                      <a:pt x="218" y="365"/>
                    </a:lnTo>
                    <a:lnTo>
                      <a:pt x="202" y="362"/>
                    </a:lnTo>
                    <a:lnTo>
                      <a:pt x="187" y="356"/>
                    </a:lnTo>
                    <a:lnTo>
                      <a:pt x="173" y="352"/>
                    </a:lnTo>
                    <a:lnTo>
                      <a:pt x="160" y="346"/>
                    </a:lnTo>
                    <a:lnTo>
                      <a:pt x="147" y="340"/>
                    </a:lnTo>
                    <a:lnTo>
                      <a:pt x="135" y="332"/>
                    </a:lnTo>
                    <a:lnTo>
                      <a:pt x="129" y="327"/>
                    </a:lnTo>
                    <a:lnTo>
                      <a:pt x="121" y="323"/>
                    </a:lnTo>
                    <a:lnTo>
                      <a:pt x="114" y="318"/>
                    </a:lnTo>
                    <a:lnTo>
                      <a:pt x="107" y="312"/>
                    </a:lnTo>
                    <a:lnTo>
                      <a:pt x="99" y="307"/>
                    </a:lnTo>
                    <a:lnTo>
                      <a:pt x="91" y="300"/>
                    </a:lnTo>
                    <a:lnTo>
                      <a:pt x="84" y="295"/>
                    </a:lnTo>
                    <a:lnTo>
                      <a:pt x="76" y="288"/>
                    </a:lnTo>
                    <a:lnTo>
                      <a:pt x="67" y="280"/>
                    </a:lnTo>
                    <a:lnTo>
                      <a:pt x="61" y="272"/>
                    </a:lnTo>
                    <a:lnTo>
                      <a:pt x="54" y="264"/>
                    </a:lnTo>
                    <a:lnTo>
                      <a:pt x="46" y="255"/>
                    </a:lnTo>
                    <a:lnTo>
                      <a:pt x="39" y="247"/>
                    </a:lnTo>
                    <a:lnTo>
                      <a:pt x="33" y="235"/>
                    </a:lnTo>
                    <a:lnTo>
                      <a:pt x="26" y="224"/>
                    </a:lnTo>
                    <a:lnTo>
                      <a:pt x="20" y="213"/>
                    </a:lnTo>
                    <a:lnTo>
                      <a:pt x="13" y="199"/>
                    </a:lnTo>
                    <a:lnTo>
                      <a:pt x="7" y="185"/>
                    </a:lnTo>
                    <a:lnTo>
                      <a:pt x="3" y="170"/>
                    </a:lnTo>
                    <a:lnTo>
                      <a:pt x="1" y="155"/>
                    </a:lnTo>
                    <a:lnTo>
                      <a:pt x="0" y="137"/>
                    </a:lnTo>
                    <a:lnTo>
                      <a:pt x="0" y="120"/>
                    </a:lnTo>
                    <a:lnTo>
                      <a:pt x="1" y="103"/>
                    </a:lnTo>
                    <a:lnTo>
                      <a:pt x="3" y="86"/>
                    </a:lnTo>
                    <a:lnTo>
                      <a:pt x="6" y="70"/>
                    </a:lnTo>
                    <a:lnTo>
                      <a:pt x="9" y="56"/>
                    </a:lnTo>
                    <a:lnTo>
                      <a:pt x="11" y="41"/>
                    </a:lnTo>
                    <a:lnTo>
                      <a:pt x="16" y="29"/>
                    </a:lnTo>
                    <a:lnTo>
                      <a:pt x="20" y="18"/>
                    </a:lnTo>
                    <a:lnTo>
                      <a:pt x="24" y="10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0" y="8"/>
                    </a:lnTo>
                    <a:lnTo>
                      <a:pt x="29" y="17"/>
                    </a:lnTo>
                    <a:lnTo>
                      <a:pt x="29" y="27"/>
                    </a:lnTo>
                    <a:lnTo>
                      <a:pt x="29" y="38"/>
                    </a:lnTo>
                    <a:lnTo>
                      <a:pt x="30" y="50"/>
                    </a:lnTo>
                    <a:lnTo>
                      <a:pt x="31" y="60"/>
                    </a:lnTo>
                    <a:lnTo>
                      <a:pt x="33" y="73"/>
                    </a:lnTo>
                    <a:lnTo>
                      <a:pt x="35" y="85"/>
                    </a:lnTo>
                    <a:lnTo>
                      <a:pt x="35" y="97"/>
                    </a:lnTo>
                    <a:lnTo>
                      <a:pt x="38" y="111"/>
                    </a:lnTo>
                    <a:lnTo>
                      <a:pt x="41" y="123"/>
                    </a:lnTo>
                    <a:lnTo>
                      <a:pt x="45" y="135"/>
                    </a:lnTo>
                    <a:lnTo>
                      <a:pt x="48" y="148"/>
                    </a:lnTo>
                    <a:lnTo>
                      <a:pt x="53" y="160"/>
                    </a:lnTo>
                    <a:lnTo>
                      <a:pt x="57" y="172"/>
                    </a:lnTo>
                    <a:lnTo>
                      <a:pt x="63" y="184"/>
                    </a:lnTo>
                    <a:lnTo>
                      <a:pt x="70" y="195"/>
                    </a:lnTo>
                    <a:lnTo>
                      <a:pt x="78" y="206"/>
                    </a:lnTo>
                    <a:lnTo>
                      <a:pt x="90" y="217"/>
                    </a:lnTo>
                    <a:lnTo>
                      <a:pt x="102" y="227"/>
                    </a:lnTo>
                    <a:lnTo>
                      <a:pt x="117" y="239"/>
                    </a:lnTo>
                    <a:lnTo>
                      <a:pt x="131" y="249"/>
                    </a:lnTo>
                    <a:lnTo>
                      <a:pt x="146" y="257"/>
                    </a:lnTo>
                    <a:lnTo>
                      <a:pt x="163" y="266"/>
                    </a:lnTo>
                    <a:lnTo>
                      <a:pt x="178" y="272"/>
                    </a:lnTo>
                    <a:lnTo>
                      <a:pt x="195" y="280"/>
                    </a:lnTo>
                    <a:lnTo>
                      <a:pt x="210" y="287"/>
                    </a:lnTo>
                    <a:lnTo>
                      <a:pt x="225" y="291"/>
                    </a:lnTo>
                    <a:lnTo>
                      <a:pt x="239" y="297"/>
                    </a:lnTo>
                    <a:lnTo>
                      <a:pt x="251" y="299"/>
                    </a:lnTo>
                    <a:lnTo>
                      <a:pt x="261" y="303"/>
                    </a:lnTo>
                    <a:lnTo>
                      <a:pt x="270" y="304"/>
                    </a:lnTo>
                    <a:lnTo>
                      <a:pt x="288" y="306"/>
                    </a:lnTo>
                    <a:lnTo>
                      <a:pt x="306" y="308"/>
                    </a:lnTo>
                    <a:lnTo>
                      <a:pt x="327" y="312"/>
                    </a:lnTo>
                    <a:lnTo>
                      <a:pt x="348" y="314"/>
                    </a:lnTo>
                    <a:lnTo>
                      <a:pt x="371" y="317"/>
                    </a:lnTo>
                    <a:lnTo>
                      <a:pt x="394" y="319"/>
                    </a:lnTo>
                    <a:lnTo>
                      <a:pt x="417" y="323"/>
                    </a:lnTo>
                    <a:lnTo>
                      <a:pt x="441" y="326"/>
                    </a:lnTo>
                    <a:lnTo>
                      <a:pt x="464" y="327"/>
                    </a:lnTo>
                    <a:lnTo>
                      <a:pt x="488" y="331"/>
                    </a:lnTo>
                    <a:lnTo>
                      <a:pt x="510" y="332"/>
                    </a:lnTo>
                    <a:lnTo>
                      <a:pt x="534" y="333"/>
                    </a:lnTo>
                    <a:lnTo>
                      <a:pt x="554" y="334"/>
                    </a:lnTo>
                    <a:lnTo>
                      <a:pt x="575" y="334"/>
                    </a:lnTo>
                    <a:lnTo>
                      <a:pt x="593" y="334"/>
                    </a:lnTo>
                    <a:lnTo>
                      <a:pt x="610" y="333"/>
                    </a:lnTo>
                    <a:lnTo>
                      <a:pt x="611" y="39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4" name="Freeform 352">
                <a:extLst>
                  <a:ext uri="{FF2B5EF4-FFF2-40B4-BE49-F238E27FC236}">
                    <a16:creationId xmlns:a16="http://schemas.microsoft.com/office/drawing/2014/main" id="{86A6BC94-C8D5-4748-8B2E-0DB27B74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217"/>
                <a:ext cx="81" cy="4"/>
              </a:xfrm>
              <a:custGeom>
                <a:avLst/>
                <a:gdLst>
                  <a:gd name="T0" fmla="*/ 1 w 243"/>
                  <a:gd name="T1" fmla="*/ 2 h 13"/>
                  <a:gd name="T2" fmla="*/ 1 w 243"/>
                  <a:gd name="T3" fmla="*/ 1 h 13"/>
                  <a:gd name="T4" fmla="*/ 0 w 243"/>
                  <a:gd name="T5" fmla="*/ 3 h 13"/>
                  <a:gd name="T6" fmla="*/ 3 w 243"/>
                  <a:gd name="T7" fmla="*/ 2 h 13"/>
                  <a:gd name="T8" fmla="*/ 11 w 243"/>
                  <a:gd name="T9" fmla="*/ 3 h 13"/>
                  <a:gd name="T10" fmla="*/ 23 w 243"/>
                  <a:gd name="T11" fmla="*/ 3 h 13"/>
                  <a:gd name="T12" fmla="*/ 39 w 243"/>
                  <a:gd name="T13" fmla="*/ 4 h 13"/>
                  <a:gd name="T14" fmla="*/ 57 w 243"/>
                  <a:gd name="T15" fmla="*/ 6 h 13"/>
                  <a:gd name="T16" fmla="*/ 76 w 243"/>
                  <a:gd name="T17" fmla="*/ 6 h 13"/>
                  <a:gd name="T18" fmla="*/ 97 w 243"/>
                  <a:gd name="T19" fmla="*/ 8 h 13"/>
                  <a:gd name="T20" fmla="*/ 120 w 243"/>
                  <a:gd name="T21" fmla="*/ 9 h 13"/>
                  <a:gd name="T22" fmla="*/ 142 w 243"/>
                  <a:gd name="T23" fmla="*/ 10 h 13"/>
                  <a:gd name="T24" fmla="*/ 164 w 243"/>
                  <a:gd name="T25" fmla="*/ 11 h 13"/>
                  <a:gd name="T26" fmla="*/ 184 w 243"/>
                  <a:gd name="T27" fmla="*/ 12 h 13"/>
                  <a:gd name="T28" fmla="*/ 203 w 243"/>
                  <a:gd name="T29" fmla="*/ 12 h 13"/>
                  <a:gd name="T30" fmla="*/ 220 w 243"/>
                  <a:gd name="T31" fmla="*/ 13 h 13"/>
                  <a:gd name="T32" fmla="*/ 233 w 243"/>
                  <a:gd name="T33" fmla="*/ 13 h 13"/>
                  <a:gd name="T34" fmla="*/ 243 w 243"/>
                  <a:gd name="T35" fmla="*/ 13 h 13"/>
                  <a:gd name="T36" fmla="*/ 243 w 243"/>
                  <a:gd name="T37" fmla="*/ 12 h 13"/>
                  <a:gd name="T38" fmla="*/ 233 w 243"/>
                  <a:gd name="T39" fmla="*/ 11 h 13"/>
                  <a:gd name="T40" fmla="*/ 220 w 243"/>
                  <a:gd name="T41" fmla="*/ 11 h 13"/>
                  <a:gd name="T42" fmla="*/ 203 w 243"/>
                  <a:gd name="T43" fmla="*/ 11 h 13"/>
                  <a:gd name="T44" fmla="*/ 184 w 243"/>
                  <a:gd name="T45" fmla="*/ 10 h 13"/>
                  <a:gd name="T46" fmla="*/ 164 w 243"/>
                  <a:gd name="T47" fmla="*/ 10 h 13"/>
                  <a:gd name="T48" fmla="*/ 142 w 243"/>
                  <a:gd name="T49" fmla="*/ 8 h 13"/>
                  <a:gd name="T50" fmla="*/ 120 w 243"/>
                  <a:gd name="T51" fmla="*/ 8 h 13"/>
                  <a:gd name="T52" fmla="*/ 97 w 243"/>
                  <a:gd name="T53" fmla="*/ 6 h 13"/>
                  <a:gd name="T54" fmla="*/ 76 w 243"/>
                  <a:gd name="T55" fmla="*/ 4 h 13"/>
                  <a:gd name="T56" fmla="*/ 57 w 243"/>
                  <a:gd name="T57" fmla="*/ 4 h 13"/>
                  <a:gd name="T58" fmla="*/ 39 w 243"/>
                  <a:gd name="T59" fmla="*/ 3 h 13"/>
                  <a:gd name="T60" fmla="*/ 23 w 243"/>
                  <a:gd name="T61" fmla="*/ 2 h 13"/>
                  <a:gd name="T62" fmla="*/ 11 w 243"/>
                  <a:gd name="T63" fmla="*/ 2 h 13"/>
                  <a:gd name="T64" fmla="*/ 3 w 243"/>
                  <a:gd name="T65" fmla="*/ 1 h 13"/>
                  <a:gd name="T66" fmla="*/ 0 w 243"/>
                  <a:gd name="T67" fmla="*/ 0 h 13"/>
                  <a:gd name="T68" fmla="*/ 1 w 243"/>
                  <a:gd name="T69" fmla="*/ 2 h 13"/>
                  <a:gd name="T70" fmla="*/ 1 w 243"/>
                  <a:gd name="T71" fmla="*/ 1 h 13"/>
                  <a:gd name="T72" fmla="*/ 1 w 243"/>
                  <a:gd name="T7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13">
                    <a:moveTo>
                      <a:pt x="1" y="2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1" y="3"/>
                    </a:lnTo>
                    <a:lnTo>
                      <a:pt x="23" y="3"/>
                    </a:lnTo>
                    <a:lnTo>
                      <a:pt x="39" y="4"/>
                    </a:lnTo>
                    <a:lnTo>
                      <a:pt x="57" y="6"/>
                    </a:lnTo>
                    <a:lnTo>
                      <a:pt x="76" y="6"/>
                    </a:lnTo>
                    <a:lnTo>
                      <a:pt x="97" y="8"/>
                    </a:lnTo>
                    <a:lnTo>
                      <a:pt x="120" y="9"/>
                    </a:lnTo>
                    <a:lnTo>
                      <a:pt x="142" y="10"/>
                    </a:lnTo>
                    <a:lnTo>
                      <a:pt x="164" y="11"/>
                    </a:lnTo>
                    <a:lnTo>
                      <a:pt x="184" y="12"/>
                    </a:lnTo>
                    <a:lnTo>
                      <a:pt x="203" y="12"/>
                    </a:lnTo>
                    <a:lnTo>
                      <a:pt x="220" y="13"/>
                    </a:lnTo>
                    <a:lnTo>
                      <a:pt x="233" y="13"/>
                    </a:lnTo>
                    <a:lnTo>
                      <a:pt x="243" y="13"/>
                    </a:lnTo>
                    <a:lnTo>
                      <a:pt x="243" y="12"/>
                    </a:lnTo>
                    <a:lnTo>
                      <a:pt x="233" y="11"/>
                    </a:lnTo>
                    <a:lnTo>
                      <a:pt x="220" y="11"/>
                    </a:lnTo>
                    <a:lnTo>
                      <a:pt x="203" y="11"/>
                    </a:lnTo>
                    <a:lnTo>
                      <a:pt x="184" y="10"/>
                    </a:lnTo>
                    <a:lnTo>
                      <a:pt x="164" y="10"/>
                    </a:lnTo>
                    <a:lnTo>
                      <a:pt x="142" y="8"/>
                    </a:lnTo>
                    <a:lnTo>
                      <a:pt x="120" y="8"/>
                    </a:lnTo>
                    <a:lnTo>
                      <a:pt x="97" y="6"/>
                    </a:lnTo>
                    <a:lnTo>
                      <a:pt x="76" y="4"/>
                    </a:lnTo>
                    <a:lnTo>
                      <a:pt x="57" y="4"/>
                    </a:lnTo>
                    <a:lnTo>
                      <a:pt x="39" y="3"/>
                    </a:lnTo>
                    <a:lnTo>
                      <a:pt x="23" y="2"/>
                    </a:lnTo>
                    <a:lnTo>
                      <a:pt x="11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5" name="Freeform 353">
                <a:extLst>
                  <a:ext uri="{FF2B5EF4-FFF2-40B4-BE49-F238E27FC236}">
                    <a16:creationId xmlns:a16="http://schemas.microsoft.com/office/drawing/2014/main" id="{7A1A7D97-9AFB-4400-A7E9-41A73098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201"/>
                <a:ext cx="79" cy="17"/>
              </a:xfrm>
              <a:custGeom>
                <a:avLst/>
                <a:gdLst>
                  <a:gd name="T0" fmla="*/ 0 w 235"/>
                  <a:gd name="T1" fmla="*/ 1 h 50"/>
                  <a:gd name="T2" fmla="*/ 12 w 235"/>
                  <a:gd name="T3" fmla="*/ 8 h 50"/>
                  <a:gd name="T4" fmla="*/ 25 w 235"/>
                  <a:gd name="T5" fmla="*/ 14 h 50"/>
                  <a:gd name="T6" fmla="*/ 39 w 235"/>
                  <a:gd name="T7" fmla="*/ 20 h 50"/>
                  <a:gd name="T8" fmla="*/ 52 w 235"/>
                  <a:gd name="T9" fmla="*/ 26 h 50"/>
                  <a:gd name="T10" fmla="*/ 68 w 235"/>
                  <a:gd name="T11" fmla="*/ 30 h 50"/>
                  <a:gd name="T12" fmla="*/ 84 w 235"/>
                  <a:gd name="T13" fmla="*/ 34 h 50"/>
                  <a:gd name="T14" fmla="*/ 98 w 235"/>
                  <a:gd name="T15" fmla="*/ 37 h 50"/>
                  <a:gd name="T16" fmla="*/ 114 w 235"/>
                  <a:gd name="T17" fmla="*/ 40 h 50"/>
                  <a:gd name="T18" fmla="*/ 131 w 235"/>
                  <a:gd name="T19" fmla="*/ 42 h 50"/>
                  <a:gd name="T20" fmla="*/ 146 w 235"/>
                  <a:gd name="T21" fmla="*/ 44 h 50"/>
                  <a:gd name="T22" fmla="*/ 162 w 235"/>
                  <a:gd name="T23" fmla="*/ 46 h 50"/>
                  <a:gd name="T24" fmla="*/ 178 w 235"/>
                  <a:gd name="T25" fmla="*/ 47 h 50"/>
                  <a:gd name="T26" fmla="*/ 192 w 235"/>
                  <a:gd name="T27" fmla="*/ 48 h 50"/>
                  <a:gd name="T28" fmla="*/ 208 w 235"/>
                  <a:gd name="T29" fmla="*/ 48 h 50"/>
                  <a:gd name="T30" fmla="*/ 220 w 235"/>
                  <a:gd name="T31" fmla="*/ 49 h 50"/>
                  <a:gd name="T32" fmla="*/ 235 w 235"/>
                  <a:gd name="T33" fmla="*/ 50 h 50"/>
                  <a:gd name="T34" fmla="*/ 235 w 235"/>
                  <a:gd name="T35" fmla="*/ 48 h 50"/>
                  <a:gd name="T36" fmla="*/ 220 w 235"/>
                  <a:gd name="T37" fmla="*/ 48 h 50"/>
                  <a:gd name="T38" fmla="*/ 208 w 235"/>
                  <a:gd name="T39" fmla="*/ 47 h 50"/>
                  <a:gd name="T40" fmla="*/ 192 w 235"/>
                  <a:gd name="T41" fmla="*/ 46 h 50"/>
                  <a:gd name="T42" fmla="*/ 178 w 235"/>
                  <a:gd name="T43" fmla="*/ 46 h 50"/>
                  <a:gd name="T44" fmla="*/ 162 w 235"/>
                  <a:gd name="T45" fmla="*/ 44 h 50"/>
                  <a:gd name="T46" fmla="*/ 146 w 235"/>
                  <a:gd name="T47" fmla="*/ 42 h 50"/>
                  <a:gd name="T48" fmla="*/ 131 w 235"/>
                  <a:gd name="T49" fmla="*/ 41 h 50"/>
                  <a:gd name="T50" fmla="*/ 114 w 235"/>
                  <a:gd name="T51" fmla="*/ 38 h 50"/>
                  <a:gd name="T52" fmla="*/ 98 w 235"/>
                  <a:gd name="T53" fmla="*/ 36 h 50"/>
                  <a:gd name="T54" fmla="*/ 84 w 235"/>
                  <a:gd name="T55" fmla="*/ 32 h 50"/>
                  <a:gd name="T56" fmla="*/ 68 w 235"/>
                  <a:gd name="T57" fmla="*/ 29 h 50"/>
                  <a:gd name="T58" fmla="*/ 54 w 235"/>
                  <a:gd name="T59" fmla="*/ 25 h 50"/>
                  <a:gd name="T60" fmla="*/ 40 w 235"/>
                  <a:gd name="T61" fmla="*/ 19 h 50"/>
                  <a:gd name="T62" fmla="*/ 26 w 235"/>
                  <a:gd name="T63" fmla="*/ 14 h 50"/>
                  <a:gd name="T64" fmla="*/ 14 w 235"/>
                  <a:gd name="T65" fmla="*/ 7 h 50"/>
                  <a:gd name="T66" fmla="*/ 2 w 235"/>
                  <a:gd name="T67" fmla="*/ 0 h 50"/>
                  <a:gd name="T68" fmla="*/ 0 w 235"/>
                  <a:gd name="T69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0">
                    <a:moveTo>
                      <a:pt x="0" y="1"/>
                    </a:moveTo>
                    <a:lnTo>
                      <a:pt x="12" y="8"/>
                    </a:lnTo>
                    <a:lnTo>
                      <a:pt x="25" y="14"/>
                    </a:lnTo>
                    <a:lnTo>
                      <a:pt x="39" y="20"/>
                    </a:lnTo>
                    <a:lnTo>
                      <a:pt x="52" y="26"/>
                    </a:lnTo>
                    <a:lnTo>
                      <a:pt x="68" y="30"/>
                    </a:lnTo>
                    <a:lnTo>
                      <a:pt x="84" y="34"/>
                    </a:lnTo>
                    <a:lnTo>
                      <a:pt x="98" y="37"/>
                    </a:lnTo>
                    <a:lnTo>
                      <a:pt x="114" y="40"/>
                    </a:lnTo>
                    <a:lnTo>
                      <a:pt x="131" y="42"/>
                    </a:lnTo>
                    <a:lnTo>
                      <a:pt x="146" y="44"/>
                    </a:lnTo>
                    <a:lnTo>
                      <a:pt x="162" y="46"/>
                    </a:lnTo>
                    <a:lnTo>
                      <a:pt x="178" y="47"/>
                    </a:lnTo>
                    <a:lnTo>
                      <a:pt x="192" y="48"/>
                    </a:lnTo>
                    <a:lnTo>
                      <a:pt x="208" y="48"/>
                    </a:lnTo>
                    <a:lnTo>
                      <a:pt x="220" y="49"/>
                    </a:lnTo>
                    <a:lnTo>
                      <a:pt x="235" y="50"/>
                    </a:lnTo>
                    <a:lnTo>
                      <a:pt x="235" y="48"/>
                    </a:lnTo>
                    <a:lnTo>
                      <a:pt x="220" y="48"/>
                    </a:lnTo>
                    <a:lnTo>
                      <a:pt x="208" y="47"/>
                    </a:lnTo>
                    <a:lnTo>
                      <a:pt x="192" y="46"/>
                    </a:lnTo>
                    <a:lnTo>
                      <a:pt x="178" y="46"/>
                    </a:lnTo>
                    <a:lnTo>
                      <a:pt x="162" y="44"/>
                    </a:lnTo>
                    <a:lnTo>
                      <a:pt x="146" y="42"/>
                    </a:lnTo>
                    <a:lnTo>
                      <a:pt x="131" y="41"/>
                    </a:lnTo>
                    <a:lnTo>
                      <a:pt x="114" y="38"/>
                    </a:lnTo>
                    <a:lnTo>
                      <a:pt x="98" y="36"/>
                    </a:lnTo>
                    <a:lnTo>
                      <a:pt x="84" y="32"/>
                    </a:lnTo>
                    <a:lnTo>
                      <a:pt x="68" y="29"/>
                    </a:lnTo>
                    <a:lnTo>
                      <a:pt x="54" y="25"/>
                    </a:lnTo>
                    <a:lnTo>
                      <a:pt x="40" y="19"/>
                    </a:lnTo>
                    <a:lnTo>
                      <a:pt x="26" y="14"/>
                    </a:lnTo>
                    <a:lnTo>
                      <a:pt x="14" y="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6" name="Freeform 354">
                <a:extLst>
                  <a:ext uri="{FF2B5EF4-FFF2-40B4-BE49-F238E27FC236}">
                    <a16:creationId xmlns:a16="http://schemas.microsoft.com/office/drawing/2014/main" id="{9EA60153-0AFF-4D9A-B680-1EB6E5E1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161"/>
                <a:ext cx="38" cy="40"/>
              </a:xfrm>
              <a:custGeom>
                <a:avLst/>
                <a:gdLst>
                  <a:gd name="T0" fmla="*/ 0 w 116"/>
                  <a:gd name="T1" fmla="*/ 0 h 120"/>
                  <a:gd name="T2" fmla="*/ 6 w 116"/>
                  <a:gd name="T3" fmla="*/ 13 h 120"/>
                  <a:gd name="T4" fmla="*/ 13 w 116"/>
                  <a:gd name="T5" fmla="*/ 23 h 120"/>
                  <a:gd name="T6" fmla="*/ 19 w 116"/>
                  <a:gd name="T7" fmla="*/ 35 h 120"/>
                  <a:gd name="T8" fmla="*/ 25 w 116"/>
                  <a:gd name="T9" fmla="*/ 44 h 120"/>
                  <a:gd name="T10" fmla="*/ 34 w 116"/>
                  <a:gd name="T11" fmla="*/ 53 h 120"/>
                  <a:gd name="T12" fmla="*/ 40 w 116"/>
                  <a:gd name="T13" fmla="*/ 60 h 120"/>
                  <a:gd name="T14" fmla="*/ 48 w 116"/>
                  <a:gd name="T15" fmla="*/ 68 h 120"/>
                  <a:gd name="T16" fmla="*/ 56 w 116"/>
                  <a:gd name="T17" fmla="*/ 76 h 120"/>
                  <a:gd name="T18" fmla="*/ 63 w 116"/>
                  <a:gd name="T19" fmla="*/ 83 h 120"/>
                  <a:gd name="T20" fmla="*/ 70 w 116"/>
                  <a:gd name="T21" fmla="*/ 88 h 120"/>
                  <a:gd name="T22" fmla="*/ 79 w 116"/>
                  <a:gd name="T23" fmla="*/ 94 h 120"/>
                  <a:gd name="T24" fmla="*/ 86 w 116"/>
                  <a:gd name="T25" fmla="*/ 100 h 120"/>
                  <a:gd name="T26" fmla="*/ 93 w 116"/>
                  <a:gd name="T27" fmla="*/ 105 h 120"/>
                  <a:gd name="T28" fmla="*/ 100 w 116"/>
                  <a:gd name="T29" fmla="*/ 111 h 120"/>
                  <a:gd name="T30" fmla="*/ 108 w 116"/>
                  <a:gd name="T31" fmla="*/ 115 h 120"/>
                  <a:gd name="T32" fmla="*/ 114 w 116"/>
                  <a:gd name="T33" fmla="*/ 120 h 120"/>
                  <a:gd name="T34" fmla="*/ 116 w 116"/>
                  <a:gd name="T35" fmla="*/ 119 h 120"/>
                  <a:gd name="T36" fmla="*/ 109 w 116"/>
                  <a:gd name="T37" fmla="*/ 114 h 120"/>
                  <a:gd name="T38" fmla="*/ 102 w 116"/>
                  <a:gd name="T39" fmla="*/ 109 h 120"/>
                  <a:gd name="T40" fmla="*/ 95 w 116"/>
                  <a:gd name="T41" fmla="*/ 104 h 120"/>
                  <a:gd name="T42" fmla="*/ 88 w 116"/>
                  <a:gd name="T43" fmla="*/ 99 h 120"/>
                  <a:gd name="T44" fmla="*/ 80 w 116"/>
                  <a:gd name="T45" fmla="*/ 93 h 120"/>
                  <a:gd name="T46" fmla="*/ 72 w 116"/>
                  <a:gd name="T47" fmla="*/ 86 h 120"/>
                  <a:gd name="T48" fmla="*/ 65 w 116"/>
                  <a:gd name="T49" fmla="*/ 82 h 120"/>
                  <a:gd name="T50" fmla="*/ 58 w 116"/>
                  <a:gd name="T51" fmla="*/ 75 h 120"/>
                  <a:gd name="T52" fmla="*/ 50 w 116"/>
                  <a:gd name="T53" fmla="*/ 67 h 120"/>
                  <a:gd name="T54" fmla="*/ 42 w 116"/>
                  <a:gd name="T55" fmla="*/ 59 h 120"/>
                  <a:gd name="T56" fmla="*/ 35 w 116"/>
                  <a:gd name="T57" fmla="*/ 51 h 120"/>
                  <a:gd name="T58" fmla="*/ 27 w 116"/>
                  <a:gd name="T59" fmla="*/ 42 h 120"/>
                  <a:gd name="T60" fmla="*/ 21 w 116"/>
                  <a:gd name="T61" fmla="*/ 34 h 120"/>
                  <a:gd name="T62" fmla="*/ 15 w 116"/>
                  <a:gd name="T63" fmla="*/ 22 h 120"/>
                  <a:gd name="T64" fmla="*/ 7 w 116"/>
                  <a:gd name="T65" fmla="*/ 11 h 120"/>
                  <a:gd name="T66" fmla="*/ 2 w 116"/>
                  <a:gd name="T67" fmla="*/ 0 h 120"/>
                  <a:gd name="T68" fmla="*/ 0 w 116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20">
                    <a:moveTo>
                      <a:pt x="0" y="0"/>
                    </a:moveTo>
                    <a:lnTo>
                      <a:pt x="6" y="13"/>
                    </a:lnTo>
                    <a:lnTo>
                      <a:pt x="13" y="23"/>
                    </a:lnTo>
                    <a:lnTo>
                      <a:pt x="19" y="35"/>
                    </a:lnTo>
                    <a:lnTo>
                      <a:pt x="25" y="44"/>
                    </a:lnTo>
                    <a:lnTo>
                      <a:pt x="34" y="53"/>
                    </a:lnTo>
                    <a:lnTo>
                      <a:pt x="40" y="60"/>
                    </a:lnTo>
                    <a:lnTo>
                      <a:pt x="48" y="68"/>
                    </a:lnTo>
                    <a:lnTo>
                      <a:pt x="56" y="76"/>
                    </a:lnTo>
                    <a:lnTo>
                      <a:pt x="63" y="83"/>
                    </a:lnTo>
                    <a:lnTo>
                      <a:pt x="70" y="88"/>
                    </a:lnTo>
                    <a:lnTo>
                      <a:pt x="79" y="94"/>
                    </a:lnTo>
                    <a:lnTo>
                      <a:pt x="86" y="100"/>
                    </a:lnTo>
                    <a:lnTo>
                      <a:pt x="93" y="105"/>
                    </a:lnTo>
                    <a:lnTo>
                      <a:pt x="100" y="111"/>
                    </a:lnTo>
                    <a:lnTo>
                      <a:pt x="108" y="115"/>
                    </a:lnTo>
                    <a:lnTo>
                      <a:pt x="114" y="120"/>
                    </a:lnTo>
                    <a:lnTo>
                      <a:pt x="116" y="119"/>
                    </a:lnTo>
                    <a:lnTo>
                      <a:pt x="109" y="114"/>
                    </a:lnTo>
                    <a:lnTo>
                      <a:pt x="102" y="109"/>
                    </a:lnTo>
                    <a:lnTo>
                      <a:pt x="95" y="104"/>
                    </a:lnTo>
                    <a:lnTo>
                      <a:pt x="88" y="99"/>
                    </a:lnTo>
                    <a:lnTo>
                      <a:pt x="80" y="93"/>
                    </a:lnTo>
                    <a:lnTo>
                      <a:pt x="72" y="86"/>
                    </a:lnTo>
                    <a:lnTo>
                      <a:pt x="65" y="82"/>
                    </a:lnTo>
                    <a:lnTo>
                      <a:pt x="58" y="75"/>
                    </a:lnTo>
                    <a:lnTo>
                      <a:pt x="50" y="67"/>
                    </a:lnTo>
                    <a:lnTo>
                      <a:pt x="42" y="59"/>
                    </a:lnTo>
                    <a:lnTo>
                      <a:pt x="35" y="51"/>
                    </a:lnTo>
                    <a:lnTo>
                      <a:pt x="27" y="42"/>
                    </a:lnTo>
                    <a:lnTo>
                      <a:pt x="21" y="34"/>
                    </a:lnTo>
                    <a:lnTo>
                      <a:pt x="15" y="22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7" name="Freeform 355">
                <a:extLst>
                  <a:ext uri="{FF2B5EF4-FFF2-40B4-BE49-F238E27FC236}">
                    <a16:creationId xmlns:a16="http://schemas.microsoft.com/office/drawing/2014/main" id="{D184C9C2-709A-4F36-A8CF-D7B6B5DC8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11" cy="72"/>
              </a:xfrm>
              <a:custGeom>
                <a:avLst/>
                <a:gdLst>
                  <a:gd name="T0" fmla="*/ 33 w 33"/>
                  <a:gd name="T1" fmla="*/ 1 h 214"/>
                  <a:gd name="T2" fmla="*/ 31 w 33"/>
                  <a:gd name="T3" fmla="*/ 0 h 214"/>
                  <a:gd name="T4" fmla="*/ 27 w 33"/>
                  <a:gd name="T5" fmla="*/ 3 h 214"/>
                  <a:gd name="T6" fmla="*/ 24 w 33"/>
                  <a:gd name="T7" fmla="*/ 10 h 214"/>
                  <a:gd name="T8" fmla="*/ 20 w 33"/>
                  <a:gd name="T9" fmla="*/ 18 h 214"/>
                  <a:gd name="T10" fmla="*/ 16 w 33"/>
                  <a:gd name="T11" fmla="*/ 30 h 214"/>
                  <a:gd name="T12" fmla="*/ 12 w 33"/>
                  <a:gd name="T13" fmla="*/ 42 h 214"/>
                  <a:gd name="T14" fmla="*/ 9 w 33"/>
                  <a:gd name="T15" fmla="*/ 56 h 214"/>
                  <a:gd name="T16" fmla="*/ 6 w 33"/>
                  <a:gd name="T17" fmla="*/ 70 h 214"/>
                  <a:gd name="T18" fmla="*/ 3 w 33"/>
                  <a:gd name="T19" fmla="*/ 87 h 214"/>
                  <a:gd name="T20" fmla="*/ 1 w 33"/>
                  <a:gd name="T21" fmla="*/ 104 h 214"/>
                  <a:gd name="T22" fmla="*/ 0 w 33"/>
                  <a:gd name="T23" fmla="*/ 121 h 214"/>
                  <a:gd name="T24" fmla="*/ 0 w 33"/>
                  <a:gd name="T25" fmla="*/ 138 h 214"/>
                  <a:gd name="T26" fmla="*/ 1 w 33"/>
                  <a:gd name="T27" fmla="*/ 155 h 214"/>
                  <a:gd name="T28" fmla="*/ 3 w 33"/>
                  <a:gd name="T29" fmla="*/ 170 h 214"/>
                  <a:gd name="T30" fmla="*/ 7 w 33"/>
                  <a:gd name="T31" fmla="*/ 186 h 214"/>
                  <a:gd name="T32" fmla="*/ 13 w 33"/>
                  <a:gd name="T33" fmla="*/ 202 h 214"/>
                  <a:gd name="T34" fmla="*/ 20 w 33"/>
                  <a:gd name="T35" fmla="*/ 214 h 214"/>
                  <a:gd name="T36" fmla="*/ 21 w 33"/>
                  <a:gd name="T37" fmla="*/ 213 h 214"/>
                  <a:gd name="T38" fmla="*/ 15 w 33"/>
                  <a:gd name="T39" fmla="*/ 199 h 214"/>
                  <a:gd name="T40" fmla="*/ 9 w 33"/>
                  <a:gd name="T41" fmla="*/ 186 h 214"/>
                  <a:gd name="T42" fmla="*/ 4 w 33"/>
                  <a:gd name="T43" fmla="*/ 170 h 214"/>
                  <a:gd name="T44" fmla="*/ 3 w 33"/>
                  <a:gd name="T45" fmla="*/ 155 h 214"/>
                  <a:gd name="T46" fmla="*/ 1 w 33"/>
                  <a:gd name="T47" fmla="*/ 138 h 214"/>
                  <a:gd name="T48" fmla="*/ 1 w 33"/>
                  <a:gd name="T49" fmla="*/ 121 h 214"/>
                  <a:gd name="T50" fmla="*/ 3 w 33"/>
                  <a:gd name="T51" fmla="*/ 104 h 214"/>
                  <a:gd name="T52" fmla="*/ 3 w 33"/>
                  <a:gd name="T53" fmla="*/ 87 h 214"/>
                  <a:gd name="T54" fmla="*/ 7 w 33"/>
                  <a:gd name="T55" fmla="*/ 70 h 214"/>
                  <a:gd name="T56" fmla="*/ 10 w 33"/>
                  <a:gd name="T57" fmla="*/ 56 h 214"/>
                  <a:gd name="T58" fmla="*/ 13 w 33"/>
                  <a:gd name="T59" fmla="*/ 42 h 214"/>
                  <a:gd name="T60" fmla="*/ 18 w 33"/>
                  <a:gd name="T61" fmla="*/ 30 h 214"/>
                  <a:gd name="T62" fmla="*/ 21 w 33"/>
                  <a:gd name="T63" fmla="*/ 19 h 214"/>
                  <a:gd name="T64" fmla="*/ 25 w 33"/>
                  <a:gd name="T65" fmla="*/ 11 h 214"/>
                  <a:gd name="T66" fmla="*/ 29 w 33"/>
                  <a:gd name="T67" fmla="*/ 4 h 214"/>
                  <a:gd name="T68" fmla="*/ 33 w 33"/>
                  <a:gd name="T69" fmla="*/ 1 h 214"/>
                  <a:gd name="T70" fmla="*/ 31 w 33"/>
                  <a:gd name="T71" fmla="*/ 1 h 214"/>
                  <a:gd name="T72" fmla="*/ 33 w 33"/>
                  <a:gd name="T73" fmla="*/ 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14">
                    <a:moveTo>
                      <a:pt x="33" y="1"/>
                    </a:moveTo>
                    <a:lnTo>
                      <a:pt x="31" y="0"/>
                    </a:lnTo>
                    <a:lnTo>
                      <a:pt x="27" y="3"/>
                    </a:lnTo>
                    <a:lnTo>
                      <a:pt x="24" y="10"/>
                    </a:lnTo>
                    <a:lnTo>
                      <a:pt x="20" y="18"/>
                    </a:lnTo>
                    <a:lnTo>
                      <a:pt x="16" y="30"/>
                    </a:lnTo>
                    <a:lnTo>
                      <a:pt x="12" y="42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3" y="87"/>
                    </a:lnTo>
                    <a:lnTo>
                      <a:pt x="1" y="104"/>
                    </a:lnTo>
                    <a:lnTo>
                      <a:pt x="0" y="121"/>
                    </a:lnTo>
                    <a:lnTo>
                      <a:pt x="0" y="138"/>
                    </a:lnTo>
                    <a:lnTo>
                      <a:pt x="1" y="155"/>
                    </a:lnTo>
                    <a:lnTo>
                      <a:pt x="3" y="170"/>
                    </a:lnTo>
                    <a:lnTo>
                      <a:pt x="7" y="186"/>
                    </a:lnTo>
                    <a:lnTo>
                      <a:pt x="13" y="202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15" y="199"/>
                    </a:lnTo>
                    <a:lnTo>
                      <a:pt x="9" y="186"/>
                    </a:lnTo>
                    <a:lnTo>
                      <a:pt x="4" y="170"/>
                    </a:lnTo>
                    <a:lnTo>
                      <a:pt x="3" y="155"/>
                    </a:lnTo>
                    <a:lnTo>
                      <a:pt x="1" y="138"/>
                    </a:lnTo>
                    <a:lnTo>
                      <a:pt x="1" y="121"/>
                    </a:lnTo>
                    <a:lnTo>
                      <a:pt x="3" y="104"/>
                    </a:lnTo>
                    <a:lnTo>
                      <a:pt x="3" y="87"/>
                    </a:lnTo>
                    <a:lnTo>
                      <a:pt x="7" y="70"/>
                    </a:lnTo>
                    <a:lnTo>
                      <a:pt x="10" y="56"/>
                    </a:lnTo>
                    <a:lnTo>
                      <a:pt x="13" y="42"/>
                    </a:lnTo>
                    <a:lnTo>
                      <a:pt x="18" y="30"/>
                    </a:lnTo>
                    <a:lnTo>
                      <a:pt x="21" y="19"/>
                    </a:lnTo>
                    <a:lnTo>
                      <a:pt x="25" y="11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8" name="Freeform 356">
                <a:extLst>
                  <a:ext uri="{FF2B5EF4-FFF2-40B4-BE49-F238E27FC236}">
                    <a16:creationId xmlns:a16="http://schemas.microsoft.com/office/drawing/2014/main" id="{1B586EE9-4657-4E6C-96DA-0BB15E8D6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091"/>
                <a:ext cx="12" cy="61"/>
              </a:xfrm>
              <a:custGeom>
                <a:avLst/>
                <a:gdLst>
                  <a:gd name="T0" fmla="*/ 35 w 35"/>
                  <a:gd name="T1" fmla="*/ 183 h 184"/>
                  <a:gd name="T2" fmla="*/ 29 w 35"/>
                  <a:gd name="T3" fmla="*/ 171 h 184"/>
                  <a:gd name="T4" fmla="*/ 25 w 35"/>
                  <a:gd name="T5" fmla="*/ 160 h 184"/>
                  <a:gd name="T6" fmla="*/ 20 w 35"/>
                  <a:gd name="T7" fmla="*/ 148 h 184"/>
                  <a:gd name="T8" fmla="*/ 16 w 35"/>
                  <a:gd name="T9" fmla="*/ 136 h 184"/>
                  <a:gd name="T10" fmla="*/ 14 w 35"/>
                  <a:gd name="T11" fmla="*/ 123 h 184"/>
                  <a:gd name="T12" fmla="*/ 10 w 35"/>
                  <a:gd name="T13" fmla="*/ 111 h 184"/>
                  <a:gd name="T14" fmla="*/ 7 w 35"/>
                  <a:gd name="T15" fmla="*/ 97 h 184"/>
                  <a:gd name="T16" fmla="*/ 6 w 35"/>
                  <a:gd name="T17" fmla="*/ 85 h 184"/>
                  <a:gd name="T18" fmla="*/ 5 w 35"/>
                  <a:gd name="T19" fmla="*/ 73 h 184"/>
                  <a:gd name="T20" fmla="*/ 4 w 35"/>
                  <a:gd name="T21" fmla="*/ 60 h 184"/>
                  <a:gd name="T22" fmla="*/ 2 w 35"/>
                  <a:gd name="T23" fmla="*/ 50 h 184"/>
                  <a:gd name="T24" fmla="*/ 1 w 35"/>
                  <a:gd name="T25" fmla="*/ 38 h 184"/>
                  <a:gd name="T26" fmla="*/ 1 w 35"/>
                  <a:gd name="T27" fmla="*/ 28 h 184"/>
                  <a:gd name="T28" fmla="*/ 1 w 35"/>
                  <a:gd name="T29" fmla="*/ 17 h 184"/>
                  <a:gd name="T30" fmla="*/ 2 w 35"/>
                  <a:gd name="T31" fmla="*/ 8 h 184"/>
                  <a:gd name="T32" fmla="*/ 4 w 35"/>
                  <a:gd name="T33" fmla="*/ 0 h 184"/>
                  <a:gd name="T34" fmla="*/ 1 w 35"/>
                  <a:gd name="T35" fmla="*/ 0 h 184"/>
                  <a:gd name="T36" fmla="*/ 1 w 35"/>
                  <a:gd name="T37" fmla="*/ 8 h 184"/>
                  <a:gd name="T38" fmla="*/ 0 w 35"/>
                  <a:gd name="T39" fmla="*/ 17 h 184"/>
                  <a:gd name="T40" fmla="*/ 0 w 35"/>
                  <a:gd name="T41" fmla="*/ 28 h 184"/>
                  <a:gd name="T42" fmla="*/ 0 w 35"/>
                  <a:gd name="T43" fmla="*/ 38 h 184"/>
                  <a:gd name="T44" fmla="*/ 1 w 35"/>
                  <a:gd name="T45" fmla="*/ 50 h 184"/>
                  <a:gd name="T46" fmla="*/ 1 w 35"/>
                  <a:gd name="T47" fmla="*/ 60 h 184"/>
                  <a:gd name="T48" fmla="*/ 4 w 35"/>
                  <a:gd name="T49" fmla="*/ 73 h 184"/>
                  <a:gd name="T50" fmla="*/ 5 w 35"/>
                  <a:gd name="T51" fmla="*/ 85 h 184"/>
                  <a:gd name="T52" fmla="*/ 6 w 35"/>
                  <a:gd name="T53" fmla="*/ 97 h 184"/>
                  <a:gd name="T54" fmla="*/ 9 w 35"/>
                  <a:gd name="T55" fmla="*/ 111 h 184"/>
                  <a:gd name="T56" fmla="*/ 11 w 35"/>
                  <a:gd name="T57" fmla="*/ 123 h 184"/>
                  <a:gd name="T58" fmla="*/ 16 w 35"/>
                  <a:gd name="T59" fmla="*/ 136 h 184"/>
                  <a:gd name="T60" fmla="*/ 18 w 35"/>
                  <a:gd name="T61" fmla="*/ 148 h 184"/>
                  <a:gd name="T62" fmla="*/ 23 w 35"/>
                  <a:gd name="T63" fmla="*/ 160 h 184"/>
                  <a:gd name="T64" fmla="*/ 27 w 35"/>
                  <a:gd name="T65" fmla="*/ 173 h 184"/>
                  <a:gd name="T66" fmla="*/ 33 w 35"/>
                  <a:gd name="T67" fmla="*/ 184 h 184"/>
                  <a:gd name="T68" fmla="*/ 35 w 35"/>
                  <a:gd name="T6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84">
                    <a:moveTo>
                      <a:pt x="35" y="183"/>
                    </a:moveTo>
                    <a:lnTo>
                      <a:pt x="29" y="171"/>
                    </a:lnTo>
                    <a:lnTo>
                      <a:pt x="25" y="160"/>
                    </a:lnTo>
                    <a:lnTo>
                      <a:pt x="20" y="148"/>
                    </a:lnTo>
                    <a:lnTo>
                      <a:pt x="16" y="136"/>
                    </a:lnTo>
                    <a:lnTo>
                      <a:pt x="14" y="123"/>
                    </a:lnTo>
                    <a:lnTo>
                      <a:pt x="10" y="111"/>
                    </a:lnTo>
                    <a:lnTo>
                      <a:pt x="7" y="97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4" y="60"/>
                    </a:lnTo>
                    <a:lnTo>
                      <a:pt x="2" y="50"/>
                    </a:lnTo>
                    <a:lnTo>
                      <a:pt x="1" y="38"/>
                    </a:lnTo>
                    <a:lnTo>
                      <a:pt x="1" y="28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1" y="60"/>
                    </a:lnTo>
                    <a:lnTo>
                      <a:pt x="4" y="73"/>
                    </a:lnTo>
                    <a:lnTo>
                      <a:pt x="5" y="85"/>
                    </a:lnTo>
                    <a:lnTo>
                      <a:pt x="6" y="97"/>
                    </a:lnTo>
                    <a:lnTo>
                      <a:pt x="9" y="111"/>
                    </a:lnTo>
                    <a:lnTo>
                      <a:pt x="11" y="123"/>
                    </a:lnTo>
                    <a:lnTo>
                      <a:pt x="16" y="136"/>
                    </a:lnTo>
                    <a:lnTo>
                      <a:pt x="18" y="148"/>
                    </a:lnTo>
                    <a:lnTo>
                      <a:pt x="23" y="160"/>
                    </a:lnTo>
                    <a:lnTo>
                      <a:pt x="27" y="173"/>
                    </a:lnTo>
                    <a:lnTo>
                      <a:pt x="33" y="184"/>
                    </a:lnTo>
                    <a:lnTo>
                      <a:pt x="35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9" name="Freeform 357">
                <a:extLst>
                  <a:ext uri="{FF2B5EF4-FFF2-40B4-BE49-F238E27FC236}">
                    <a16:creationId xmlns:a16="http://schemas.microsoft.com/office/drawing/2014/main" id="{167180B7-62EA-4CFA-8D53-C2B99FDF5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152"/>
                <a:ext cx="69" cy="40"/>
              </a:xfrm>
              <a:custGeom>
                <a:avLst/>
                <a:gdLst>
                  <a:gd name="T0" fmla="*/ 207 w 207"/>
                  <a:gd name="T1" fmla="*/ 120 h 121"/>
                  <a:gd name="T2" fmla="*/ 198 w 207"/>
                  <a:gd name="T3" fmla="*/ 119 h 121"/>
                  <a:gd name="T4" fmla="*/ 188 w 207"/>
                  <a:gd name="T5" fmla="*/ 115 h 121"/>
                  <a:gd name="T6" fmla="*/ 176 w 207"/>
                  <a:gd name="T7" fmla="*/ 113 h 121"/>
                  <a:gd name="T8" fmla="*/ 163 w 207"/>
                  <a:gd name="T9" fmla="*/ 107 h 121"/>
                  <a:gd name="T10" fmla="*/ 148 w 207"/>
                  <a:gd name="T11" fmla="*/ 102 h 121"/>
                  <a:gd name="T12" fmla="*/ 132 w 207"/>
                  <a:gd name="T13" fmla="*/ 95 h 121"/>
                  <a:gd name="T14" fmla="*/ 116 w 207"/>
                  <a:gd name="T15" fmla="*/ 88 h 121"/>
                  <a:gd name="T16" fmla="*/ 101 w 207"/>
                  <a:gd name="T17" fmla="*/ 82 h 121"/>
                  <a:gd name="T18" fmla="*/ 84 w 207"/>
                  <a:gd name="T19" fmla="*/ 73 h 121"/>
                  <a:gd name="T20" fmla="*/ 69 w 207"/>
                  <a:gd name="T21" fmla="*/ 64 h 121"/>
                  <a:gd name="T22" fmla="*/ 55 w 207"/>
                  <a:gd name="T23" fmla="*/ 55 h 121"/>
                  <a:gd name="T24" fmla="*/ 40 w 207"/>
                  <a:gd name="T25" fmla="*/ 45 h 121"/>
                  <a:gd name="T26" fmla="*/ 28 w 207"/>
                  <a:gd name="T27" fmla="*/ 34 h 121"/>
                  <a:gd name="T28" fmla="*/ 17 w 207"/>
                  <a:gd name="T29" fmla="*/ 22 h 121"/>
                  <a:gd name="T30" fmla="*/ 8 w 207"/>
                  <a:gd name="T31" fmla="*/ 11 h 121"/>
                  <a:gd name="T32" fmla="*/ 1 w 207"/>
                  <a:gd name="T33" fmla="*/ 0 h 121"/>
                  <a:gd name="T34" fmla="*/ 0 w 207"/>
                  <a:gd name="T35" fmla="*/ 1 h 121"/>
                  <a:gd name="T36" fmla="*/ 5 w 207"/>
                  <a:gd name="T37" fmla="*/ 12 h 121"/>
                  <a:gd name="T38" fmla="*/ 14 w 207"/>
                  <a:gd name="T39" fmla="*/ 23 h 121"/>
                  <a:gd name="T40" fmla="*/ 26 w 207"/>
                  <a:gd name="T41" fmla="*/ 36 h 121"/>
                  <a:gd name="T42" fmla="*/ 38 w 207"/>
                  <a:gd name="T43" fmla="*/ 46 h 121"/>
                  <a:gd name="T44" fmla="*/ 52 w 207"/>
                  <a:gd name="T45" fmla="*/ 57 h 121"/>
                  <a:gd name="T46" fmla="*/ 68 w 207"/>
                  <a:gd name="T47" fmla="*/ 65 h 121"/>
                  <a:gd name="T48" fmla="*/ 83 w 207"/>
                  <a:gd name="T49" fmla="*/ 74 h 121"/>
                  <a:gd name="T50" fmla="*/ 100 w 207"/>
                  <a:gd name="T51" fmla="*/ 83 h 121"/>
                  <a:gd name="T52" fmla="*/ 115 w 207"/>
                  <a:gd name="T53" fmla="*/ 91 h 121"/>
                  <a:gd name="T54" fmla="*/ 131 w 207"/>
                  <a:gd name="T55" fmla="*/ 97 h 121"/>
                  <a:gd name="T56" fmla="*/ 147 w 207"/>
                  <a:gd name="T57" fmla="*/ 104 h 121"/>
                  <a:gd name="T58" fmla="*/ 162 w 207"/>
                  <a:gd name="T59" fmla="*/ 108 h 121"/>
                  <a:gd name="T60" fmla="*/ 176 w 207"/>
                  <a:gd name="T61" fmla="*/ 114 h 121"/>
                  <a:gd name="T62" fmla="*/ 188 w 207"/>
                  <a:gd name="T63" fmla="*/ 116 h 121"/>
                  <a:gd name="T64" fmla="*/ 198 w 207"/>
                  <a:gd name="T65" fmla="*/ 120 h 121"/>
                  <a:gd name="T66" fmla="*/ 207 w 207"/>
                  <a:gd name="T67" fmla="*/ 121 h 121"/>
                  <a:gd name="T68" fmla="*/ 207 w 207"/>
                  <a:gd name="T6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21">
                    <a:moveTo>
                      <a:pt x="207" y="120"/>
                    </a:moveTo>
                    <a:lnTo>
                      <a:pt x="198" y="119"/>
                    </a:lnTo>
                    <a:lnTo>
                      <a:pt x="188" y="115"/>
                    </a:lnTo>
                    <a:lnTo>
                      <a:pt x="176" y="113"/>
                    </a:lnTo>
                    <a:lnTo>
                      <a:pt x="163" y="107"/>
                    </a:lnTo>
                    <a:lnTo>
                      <a:pt x="148" y="102"/>
                    </a:lnTo>
                    <a:lnTo>
                      <a:pt x="132" y="95"/>
                    </a:lnTo>
                    <a:lnTo>
                      <a:pt x="116" y="88"/>
                    </a:lnTo>
                    <a:lnTo>
                      <a:pt x="101" y="82"/>
                    </a:lnTo>
                    <a:lnTo>
                      <a:pt x="84" y="73"/>
                    </a:lnTo>
                    <a:lnTo>
                      <a:pt x="69" y="64"/>
                    </a:lnTo>
                    <a:lnTo>
                      <a:pt x="55" y="55"/>
                    </a:lnTo>
                    <a:lnTo>
                      <a:pt x="40" y="45"/>
                    </a:lnTo>
                    <a:lnTo>
                      <a:pt x="28" y="34"/>
                    </a:lnTo>
                    <a:lnTo>
                      <a:pt x="17" y="22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4" y="23"/>
                    </a:lnTo>
                    <a:lnTo>
                      <a:pt x="26" y="36"/>
                    </a:lnTo>
                    <a:lnTo>
                      <a:pt x="38" y="46"/>
                    </a:lnTo>
                    <a:lnTo>
                      <a:pt x="52" y="57"/>
                    </a:lnTo>
                    <a:lnTo>
                      <a:pt x="68" y="65"/>
                    </a:lnTo>
                    <a:lnTo>
                      <a:pt x="83" y="74"/>
                    </a:lnTo>
                    <a:lnTo>
                      <a:pt x="100" y="83"/>
                    </a:lnTo>
                    <a:lnTo>
                      <a:pt x="115" y="91"/>
                    </a:lnTo>
                    <a:lnTo>
                      <a:pt x="131" y="97"/>
                    </a:lnTo>
                    <a:lnTo>
                      <a:pt x="147" y="104"/>
                    </a:lnTo>
                    <a:lnTo>
                      <a:pt x="162" y="108"/>
                    </a:lnTo>
                    <a:lnTo>
                      <a:pt x="176" y="114"/>
                    </a:lnTo>
                    <a:lnTo>
                      <a:pt x="188" y="116"/>
                    </a:lnTo>
                    <a:lnTo>
                      <a:pt x="198" y="120"/>
                    </a:lnTo>
                    <a:lnTo>
                      <a:pt x="207" y="121"/>
                    </a:lnTo>
                    <a:lnTo>
                      <a:pt x="207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0" name="Freeform 358">
                <a:extLst>
                  <a:ext uri="{FF2B5EF4-FFF2-40B4-BE49-F238E27FC236}">
                    <a16:creationId xmlns:a16="http://schemas.microsoft.com/office/drawing/2014/main" id="{A7BC603F-53AA-4E5A-9B8A-8C4120D4C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92"/>
                <a:ext cx="113" cy="10"/>
              </a:xfrm>
              <a:custGeom>
                <a:avLst/>
                <a:gdLst>
                  <a:gd name="T0" fmla="*/ 341 w 341"/>
                  <a:gd name="T1" fmla="*/ 29 h 31"/>
                  <a:gd name="T2" fmla="*/ 341 w 341"/>
                  <a:gd name="T3" fmla="*/ 29 h 31"/>
                  <a:gd name="T4" fmla="*/ 324 w 341"/>
                  <a:gd name="T5" fmla="*/ 30 h 31"/>
                  <a:gd name="T6" fmla="*/ 305 w 341"/>
                  <a:gd name="T7" fmla="*/ 30 h 31"/>
                  <a:gd name="T8" fmla="*/ 285 w 341"/>
                  <a:gd name="T9" fmla="*/ 30 h 31"/>
                  <a:gd name="T10" fmla="*/ 264 w 341"/>
                  <a:gd name="T11" fmla="*/ 29 h 31"/>
                  <a:gd name="T12" fmla="*/ 241 w 341"/>
                  <a:gd name="T13" fmla="*/ 27 h 31"/>
                  <a:gd name="T14" fmla="*/ 219 w 341"/>
                  <a:gd name="T15" fmla="*/ 26 h 31"/>
                  <a:gd name="T16" fmla="*/ 195 w 341"/>
                  <a:gd name="T17" fmla="*/ 23 h 31"/>
                  <a:gd name="T18" fmla="*/ 171 w 341"/>
                  <a:gd name="T19" fmla="*/ 21 h 31"/>
                  <a:gd name="T20" fmla="*/ 147 w 341"/>
                  <a:gd name="T21" fmla="*/ 19 h 31"/>
                  <a:gd name="T22" fmla="*/ 124 w 341"/>
                  <a:gd name="T23" fmla="*/ 14 h 31"/>
                  <a:gd name="T24" fmla="*/ 101 w 341"/>
                  <a:gd name="T25" fmla="*/ 13 h 31"/>
                  <a:gd name="T26" fmla="*/ 79 w 341"/>
                  <a:gd name="T27" fmla="*/ 10 h 31"/>
                  <a:gd name="T28" fmla="*/ 58 w 341"/>
                  <a:gd name="T29" fmla="*/ 7 h 31"/>
                  <a:gd name="T30" fmla="*/ 37 w 341"/>
                  <a:gd name="T31" fmla="*/ 4 h 31"/>
                  <a:gd name="T32" fmla="*/ 18 w 341"/>
                  <a:gd name="T33" fmla="*/ 2 h 31"/>
                  <a:gd name="T34" fmla="*/ 0 w 341"/>
                  <a:gd name="T35" fmla="*/ 0 h 31"/>
                  <a:gd name="T36" fmla="*/ 0 w 341"/>
                  <a:gd name="T37" fmla="*/ 1 h 31"/>
                  <a:gd name="T38" fmla="*/ 18 w 341"/>
                  <a:gd name="T39" fmla="*/ 3 h 31"/>
                  <a:gd name="T40" fmla="*/ 37 w 341"/>
                  <a:gd name="T41" fmla="*/ 5 h 31"/>
                  <a:gd name="T42" fmla="*/ 58 w 341"/>
                  <a:gd name="T43" fmla="*/ 9 h 31"/>
                  <a:gd name="T44" fmla="*/ 79 w 341"/>
                  <a:gd name="T45" fmla="*/ 11 h 31"/>
                  <a:gd name="T46" fmla="*/ 101 w 341"/>
                  <a:gd name="T47" fmla="*/ 14 h 31"/>
                  <a:gd name="T48" fmla="*/ 124 w 341"/>
                  <a:gd name="T49" fmla="*/ 17 h 31"/>
                  <a:gd name="T50" fmla="*/ 147 w 341"/>
                  <a:gd name="T51" fmla="*/ 20 h 31"/>
                  <a:gd name="T52" fmla="*/ 171 w 341"/>
                  <a:gd name="T53" fmla="*/ 22 h 31"/>
                  <a:gd name="T54" fmla="*/ 195 w 341"/>
                  <a:gd name="T55" fmla="*/ 25 h 31"/>
                  <a:gd name="T56" fmla="*/ 219 w 341"/>
                  <a:gd name="T57" fmla="*/ 27 h 31"/>
                  <a:gd name="T58" fmla="*/ 241 w 341"/>
                  <a:gd name="T59" fmla="*/ 29 h 31"/>
                  <a:gd name="T60" fmla="*/ 264 w 341"/>
                  <a:gd name="T61" fmla="*/ 30 h 31"/>
                  <a:gd name="T62" fmla="*/ 285 w 341"/>
                  <a:gd name="T63" fmla="*/ 31 h 31"/>
                  <a:gd name="T64" fmla="*/ 305 w 341"/>
                  <a:gd name="T65" fmla="*/ 31 h 31"/>
                  <a:gd name="T66" fmla="*/ 324 w 341"/>
                  <a:gd name="T67" fmla="*/ 31 h 31"/>
                  <a:gd name="T68" fmla="*/ 341 w 341"/>
                  <a:gd name="T69" fmla="*/ 30 h 31"/>
                  <a:gd name="T70" fmla="*/ 341 w 341"/>
                  <a:gd name="T7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1">
                    <a:moveTo>
                      <a:pt x="341" y="29"/>
                    </a:moveTo>
                    <a:lnTo>
                      <a:pt x="341" y="29"/>
                    </a:lnTo>
                    <a:lnTo>
                      <a:pt x="324" y="30"/>
                    </a:lnTo>
                    <a:lnTo>
                      <a:pt x="305" y="30"/>
                    </a:lnTo>
                    <a:lnTo>
                      <a:pt x="285" y="30"/>
                    </a:lnTo>
                    <a:lnTo>
                      <a:pt x="264" y="29"/>
                    </a:lnTo>
                    <a:lnTo>
                      <a:pt x="241" y="27"/>
                    </a:lnTo>
                    <a:lnTo>
                      <a:pt x="219" y="26"/>
                    </a:lnTo>
                    <a:lnTo>
                      <a:pt x="195" y="23"/>
                    </a:lnTo>
                    <a:lnTo>
                      <a:pt x="171" y="21"/>
                    </a:lnTo>
                    <a:lnTo>
                      <a:pt x="147" y="19"/>
                    </a:lnTo>
                    <a:lnTo>
                      <a:pt x="124" y="14"/>
                    </a:lnTo>
                    <a:lnTo>
                      <a:pt x="101" y="13"/>
                    </a:lnTo>
                    <a:lnTo>
                      <a:pt x="79" y="10"/>
                    </a:lnTo>
                    <a:lnTo>
                      <a:pt x="58" y="7"/>
                    </a:lnTo>
                    <a:lnTo>
                      <a:pt x="37" y="4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3"/>
                    </a:lnTo>
                    <a:lnTo>
                      <a:pt x="37" y="5"/>
                    </a:lnTo>
                    <a:lnTo>
                      <a:pt x="58" y="9"/>
                    </a:lnTo>
                    <a:lnTo>
                      <a:pt x="79" y="11"/>
                    </a:lnTo>
                    <a:lnTo>
                      <a:pt x="101" y="14"/>
                    </a:lnTo>
                    <a:lnTo>
                      <a:pt x="124" y="17"/>
                    </a:lnTo>
                    <a:lnTo>
                      <a:pt x="147" y="20"/>
                    </a:lnTo>
                    <a:lnTo>
                      <a:pt x="171" y="22"/>
                    </a:lnTo>
                    <a:lnTo>
                      <a:pt x="195" y="25"/>
                    </a:lnTo>
                    <a:lnTo>
                      <a:pt x="219" y="27"/>
                    </a:lnTo>
                    <a:lnTo>
                      <a:pt x="241" y="29"/>
                    </a:lnTo>
                    <a:lnTo>
                      <a:pt x="264" y="30"/>
                    </a:lnTo>
                    <a:lnTo>
                      <a:pt x="285" y="31"/>
                    </a:lnTo>
                    <a:lnTo>
                      <a:pt x="305" y="31"/>
                    </a:lnTo>
                    <a:lnTo>
                      <a:pt x="324" y="31"/>
                    </a:lnTo>
                    <a:lnTo>
                      <a:pt x="341" y="30"/>
                    </a:lnTo>
                    <a:lnTo>
                      <a:pt x="34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1" name="Freeform 359">
                <a:extLst>
                  <a:ext uri="{FF2B5EF4-FFF2-40B4-BE49-F238E27FC236}">
                    <a16:creationId xmlns:a16="http://schemas.microsoft.com/office/drawing/2014/main" id="{33843A42-FFCB-47E2-8C91-4ADCCD144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202"/>
                <a:ext cx="1" cy="19"/>
              </a:xfrm>
              <a:custGeom>
                <a:avLst/>
                <a:gdLst>
                  <a:gd name="T0" fmla="*/ 1 w 2"/>
                  <a:gd name="T1" fmla="*/ 59 h 59"/>
                  <a:gd name="T2" fmla="*/ 2 w 2"/>
                  <a:gd name="T3" fmla="*/ 59 h 59"/>
                  <a:gd name="T4" fmla="*/ 1 w 2"/>
                  <a:gd name="T5" fmla="*/ 0 h 59"/>
                  <a:gd name="T6" fmla="*/ 0 w 2"/>
                  <a:gd name="T7" fmla="*/ 0 h 59"/>
                  <a:gd name="T8" fmla="*/ 0 w 2"/>
                  <a:gd name="T9" fmla="*/ 59 h 59"/>
                  <a:gd name="T10" fmla="*/ 1 w 2"/>
                  <a:gd name="T11" fmla="*/ 58 h 59"/>
                  <a:gd name="T12" fmla="*/ 1 w 2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9">
                    <a:moveTo>
                      <a:pt x="1" y="59"/>
                    </a:moveTo>
                    <a:lnTo>
                      <a:pt x="2" y="5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2" name="Freeform 360">
                <a:extLst>
                  <a:ext uri="{FF2B5EF4-FFF2-40B4-BE49-F238E27FC236}">
                    <a16:creationId xmlns:a16="http://schemas.microsoft.com/office/drawing/2014/main" id="{9124C60E-E632-4AEF-96CA-D6E348355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400" cy="145"/>
              </a:xfrm>
              <a:custGeom>
                <a:avLst/>
                <a:gdLst>
                  <a:gd name="T0" fmla="*/ 1167 w 1202"/>
                  <a:gd name="T1" fmla="*/ 164 h 435"/>
                  <a:gd name="T2" fmla="*/ 1176 w 1202"/>
                  <a:gd name="T3" fmla="*/ 130 h 435"/>
                  <a:gd name="T4" fmla="*/ 1183 w 1202"/>
                  <a:gd name="T5" fmla="*/ 98 h 435"/>
                  <a:gd name="T6" fmla="*/ 1192 w 1202"/>
                  <a:gd name="T7" fmla="*/ 68 h 435"/>
                  <a:gd name="T8" fmla="*/ 1199 w 1202"/>
                  <a:gd name="T9" fmla="*/ 82 h 435"/>
                  <a:gd name="T10" fmla="*/ 1202 w 1202"/>
                  <a:gd name="T11" fmla="*/ 117 h 435"/>
                  <a:gd name="T12" fmla="*/ 1200 w 1202"/>
                  <a:gd name="T13" fmla="*/ 156 h 435"/>
                  <a:gd name="T14" fmla="*/ 1192 w 1202"/>
                  <a:gd name="T15" fmla="*/ 194 h 435"/>
                  <a:gd name="T16" fmla="*/ 1181 w 1202"/>
                  <a:gd name="T17" fmla="*/ 223 h 435"/>
                  <a:gd name="T18" fmla="*/ 1167 w 1202"/>
                  <a:gd name="T19" fmla="*/ 256 h 435"/>
                  <a:gd name="T20" fmla="*/ 1149 w 1202"/>
                  <a:gd name="T21" fmla="*/ 291 h 435"/>
                  <a:gd name="T22" fmla="*/ 1128 w 1202"/>
                  <a:gd name="T23" fmla="*/ 321 h 435"/>
                  <a:gd name="T24" fmla="*/ 1099 w 1202"/>
                  <a:gd name="T25" fmla="*/ 356 h 435"/>
                  <a:gd name="T26" fmla="*/ 1064 w 1202"/>
                  <a:gd name="T27" fmla="*/ 395 h 435"/>
                  <a:gd name="T28" fmla="*/ 1022 w 1202"/>
                  <a:gd name="T29" fmla="*/ 417 h 435"/>
                  <a:gd name="T30" fmla="*/ 978 w 1202"/>
                  <a:gd name="T31" fmla="*/ 432 h 435"/>
                  <a:gd name="T32" fmla="*/ 933 w 1202"/>
                  <a:gd name="T33" fmla="*/ 435 h 435"/>
                  <a:gd name="T34" fmla="*/ 894 w 1202"/>
                  <a:gd name="T35" fmla="*/ 431 h 435"/>
                  <a:gd name="T36" fmla="*/ 857 w 1202"/>
                  <a:gd name="T37" fmla="*/ 420 h 435"/>
                  <a:gd name="T38" fmla="*/ 821 w 1202"/>
                  <a:gd name="T39" fmla="*/ 407 h 435"/>
                  <a:gd name="T40" fmla="*/ 737 w 1202"/>
                  <a:gd name="T41" fmla="*/ 375 h 435"/>
                  <a:gd name="T42" fmla="*/ 664 w 1202"/>
                  <a:gd name="T43" fmla="*/ 340 h 435"/>
                  <a:gd name="T44" fmla="*/ 602 w 1202"/>
                  <a:gd name="T45" fmla="*/ 322 h 435"/>
                  <a:gd name="T46" fmla="*/ 529 w 1202"/>
                  <a:gd name="T47" fmla="*/ 340 h 435"/>
                  <a:gd name="T48" fmla="*/ 379 w 1202"/>
                  <a:gd name="T49" fmla="*/ 386 h 435"/>
                  <a:gd name="T50" fmla="*/ 305 w 1202"/>
                  <a:gd name="T51" fmla="*/ 393 h 435"/>
                  <a:gd name="T52" fmla="*/ 230 w 1202"/>
                  <a:gd name="T53" fmla="*/ 383 h 435"/>
                  <a:gd name="T54" fmla="*/ 159 w 1202"/>
                  <a:gd name="T55" fmla="*/ 358 h 435"/>
                  <a:gd name="T56" fmla="*/ 108 w 1202"/>
                  <a:gd name="T57" fmla="*/ 321 h 435"/>
                  <a:gd name="T58" fmla="*/ 54 w 1202"/>
                  <a:gd name="T59" fmla="*/ 259 h 435"/>
                  <a:gd name="T60" fmla="*/ 24 w 1202"/>
                  <a:gd name="T61" fmla="*/ 205 h 435"/>
                  <a:gd name="T62" fmla="*/ 6 w 1202"/>
                  <a:gd name="T63" fmla="*/ 145 h 435"/>
                  <a:gd name="T64" fmla="*/ 1 w 1202"/>
                  <a:gd name="T65" fmla="*/ 85 h 435"/>
                  <a:gd name="T66" fmla="*/ 10 w 1202"/>
                  <a:gd name="T67" fmla="*/ 27 h 435"/>
                  <a:gd name="T68" fmla="*/ 23 w 1202"/>
                  <a:gd name="T69" fmla="*/ 28 h 435"/>
                  <a:gd name="T70" fmla="*/ 28 w 1202"/>
                  <a:gd name="T71" fmla="*/ 80 h 435"/>
                  <a:gd name="T72" fmla="*/ 34 w 1202"/>
                  <a:gd name="T73" fmla="*/ 127 h 435"/>
                  <a:gd name="T74" fmla="*/ 45 w 1202"/>
                  <a:gd name="T75" fmla="*/ 168 h 435"/>
                  <a:gd name="T76" fmla="*/ 66 w 1202"/>
                  <a:gd name="T77" fmla="*/ 202 h 435"/>
                  <a:gd name="T78" fmla="*/ 104 w 1202"/>
                  <a:gd name="T79" fmla="*/ 249 h 435"/>
                  <a:gd name="T80" fmla="*/ 139 w 1202"/>
                  <a:gd name="T81" fmla="*/ 280 h 435"/>
                  <a:gd name="T82" fmla="*/ 180 w 1202"/>
                  <a:gd name="T83" fmla="*/ 305 h 435"/>
                  <a:gd name="T84" fmla="*/ 224 w 1202"/>
                  <a:gd name="T85" fmla="*/ 325 h 435"/>
                  <a:gd name="T86" fmla="*/ 276 w 1202"/>
                  <a:gd name="T87" fmla="*/ 338 h 435"/>
                  <a:gd name="T88" fmla="*/ 340 w 1202"/>
                  <a:gd name="T89" fmla="*/ 341 h 435"/>
                  <a:gd name="T90" fmla="*/ 413 w 1202"/>
                  <a:gd name="T91" fmla="*/ 328 h 435"/>
                  <a:gd name="T92" fmla="*/ 485 w 1202"/>
                  <a:gd name="T93" fmla="*/ 306 h 435"/>
                  <a:gd name="T94" fmla="*/ 564 w 1202"/>
                  <a:gd name="T95" fmla="*/ 292 h 435"/>
                  <a:gd name="T96" fmla="*/ 640 w 1202"/>
                  <a:gd name="T97" fmla="*/ 296 h 435"/>
                  <a:gd name="T98" fmla="*/ 730 w 1202"/>
                  <a:gd name="T99" fmla="*/ 325 h 435"/>
                  <a:gd name="T100" fmla="*/ 831 w 1202"/>
                  <a:gd name="T101" fmla="*/ 361 h 435"/>
                  <a:gd name="T102" fmla="*/ 923 w 1202"/>
                  <a:gd name="T103" fmla="*/ 380 h 435"/>
                  <a:gd name="T104" fmla="*/ 979 w 1202"/>
                  <a:gd name="T105" fmla="*/ 369 h 435"/>
                  <a:gd name="T106" fmla="*/ 1015 w 1202"/>
                  <a:gd name="T107" fmla="*/ 356 h 435"/>
                  <a:gd name="T108" fmla="*/ 1046 w 1202"/>
                  <a:gd name="T109" fmla="*/ 340 h 435"/>
                  <a:gd name="T110" fmla="*/ 1077 w 1202"/>
                  <a:gd name="T111" fmla="*/ 314 h 435"/>
                  <a:gd name="T112" fmla="*/ 1101 w 1202"/>
                  <a:gd name="T113" fmla="*/ 285 h 435"/>
                  <a:gd name="T114" fmla="*/ 1120 w 1202"/>
                  <a:gd name="T115" fmla="*/ 258 h 435"/>
                  <a:gd name="T116" fmla="*/ 1138 w 1202"/>
                  <a:gd name="T117" fmla="*/ 229 h 435"/>
                  <a:gd name="T118" fmla="*/ 1153 w 1202"/>
                  <a:gd name="T119" fmla="*/ 20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2" h="435">
                    <a:moveTo>
                      <a:pt x="1160" y="184"/>
                    </a:moveTo>
                    <a:lnTo>
                      <a:pt x="1163" y="177"/>
                    </a:lnTo>
                    <a:lnTo>
                      <a:pt x="1165" y="171"/>
                    </a:lnTo>
                    <a:lnTo>
                      <a:pt x="1167" y="164"/>
                    </a:lnTo>
                    <a:lnTo>
                      <a:pt x="1170" y="156"/>
                    </a:lnTo>
                    <a:lnTo>
                      <a:pt x="1172" y="148"/>
                    </a:lnTo>
                    <a:lnTo>
                      <a:pt x="1174" y="139"/>
                    </a:lnTo>
                    <a:lnTo>
                      <a:pt x="1176" y="130"/>
                    </a:lnTo>
                    <a:lnTo>
                      <a:pt x="1178" y="122"/>
                    </a:lnTo>
                    <a:lnTo>
                      <a:pt x="1181" y="113"/>
                    </a:lnTo>
                    <a:lnTo>
                      <a:pt x="1183" y="105"/>
                    </a:lnTo>
                    <a:lnTo>
                      <a:pt x="1183" y="98"/>
                    </a:lnTo>
                    <a:lnTo>
                      <a:pt x="1186" y="90"/>
                    </a:lnTo>
                    <a:lnTo>
                      <a:pt x="1188" y="82"/>
                    </a:lnTo>
                    <a:lnTo>
                      <a:pt x="1190" y="74"/>
                    </a:lnTo>
                    <a:lnTo>
                      <a:pt x="1192" y="68"/>
                    </a:lnTo>
                    <a:lnTo>
                      <a:pt x="1194" y="63"/>
                    </a:lnTo>
                    <a:lnTo>
                      <a:pt x="1195" y="67"/>
                    </a:lnTo>
                    <a:lnTo>
                      <a:pt x="1198" y="74"/>
                    </a:lnTo>
                    <a:lnTo>
                      <a:pt x="1199" y="82"/>
                    </a:lnTo>
                    <a:lnTo>
                      <a:pt x="1201" y="90"/>
                    </a:lnTo>
                    <a:lnTo>
                      <a:pt x="1201" y="98"/>
                    </a:lnTo>
                    <a:lnTo>
                      <a:pt x="1202" y="108"/>
                    </a:lnTo>
                    <a:lnTo>
                      <a:pt x="1202" y="117"/>
                    </a:lnTo>
                    <a:lnTo>
                      <a:pt x="1202" y="127"/>
                    </a:lnTo>
                    <a:lnTo>
                      <a:pt x="1202" y="137"/>
                    </a:lnTo>
                    <a:lnTo>
                      <a:pt x="1201" y="146"/>
                    </a:lnTo>
                    <a:lnTo>
                      <a:pt x="1200" y="156"/>
                    </a:lnTo>
                    <a:lnTo>
                      <a:pt x="1198" y="166"/>
                    </a:lnTo>
                    <a:lnTo>
                      <a:pt x="1197" y="176"/>
                    </a:lnTo>
                    <a:lnTo>
                      <a:pt x="1194" y="185"/>
                    </a:lnTo>
                    <a:lnTo>
                      <a:pt x="1192" y="194"/>
                    </a:lnTo>
                    <a:lnTo>
                      <a:pt x="1189" y="202"/>
                    </a:lnTo>
                    <a:lnTo>
                      <a:pt x="1186" y="209"/>
                    </a:lnTo>
                    <a:lnTo>
                      <a:pt x="1183" y="217"/>
                    </a:lnTo>
                    <a:lnTo>
                      <a:pt x="1181" y="223"/>
                    </a:lnTo>
                    <a:lnTo>
                      <a:pt x="1178" y="231"/>
                    </a:lnTo>
                    <a:lnTo>
                      <a:pt x="1174" y="239"/>
                    </a:lnTo>
                    <a:lnTo>
                      <a:pt x="1172" y="247"/>
                    </a:lnTo>
                    <a:lnTo>
                      <a:pt x="1167" y="256"/>
                    </a:lnTo>
                    <a:lnTo>
                      <a:pt x="1163" y="264"/>
                    </a:lnTo>
                    <a:lnTo>
                      <a:pt x="1160" y="274"/>
                    </a:lnTo>
                    <a:lnTo>
                      <a:pt x="1154" y="282"/>
                    </a:lnTo>
                    <a:lnTo>
                      <a:pt x="1149" y="291"/>
                    </a:lnTo>
                    <a:lnTo>
                      <a:pt x="1145" y="298"/>
                    </a:lnTo>
                    <a:lnTo>
                      <a:pt x="1139" y="306"/>
                    </a:lnTo>
                    <a:lnTo>
                      <a:pt x="1134" y="314"/>
                    </a:lnTo>
                    <a:lnTo>
                      <a:pt x="1128" y="321"/>
                    </a:lnTo>
                    <a:lnTo>
                      <a:pt x="1121" y="329"/>
                    </a:lnTo>
                    <a:lnTo>
                      <a:pt x="1116" y="337"/>
                    </a:lnTo>
                    <a:lnTo>
                      <a:pt x="1108" y="346"/>
                    </a:lnTo>
                    <a:lnTo>
                      <a:pt x="1099" y="356"/>
                    </a:lnTo>
                    <a:lnTo>
                      <a:pt x="1091" y="366"/>
                    </a:lnTo>
                    <a:lnTo>
                      <a:pt x="1082" y="377"/>
                    </a:lnTo>
                    <a:lnTo>
                      <a:pt x="1073" y="387"/>
                    </a:lnTo>
                    <a:lnTo>
                      <a:pt x="1064" y="395"/>
                    </a:lnTo>
                    <a:lnTo>
                      <a:pt x="1055" y="403"/>
                    </a:lnTo>
                    <a:lnTo>
                      <a:pt x="1044" y="408"/>
                    </a:lnTo>
                    <a:lnTo>
                      <a:pt x="1033" y="413"/>
                    </a:lnTo>
                    <a:lnTo>
                      <a:pt x="1022" y="417"/>
                    </a:lnTo>
                    <a:lnTo>
                      <a:pt x="1009" y="423"/>
                    </a:lnTo>
                    <a:lnTo>
                      <a:pt x="998" y="426"/>
                    </a:lnTo>
                    <a:lnTo>
                      <a:pt x="988" y="429"/>
                    </a:lnTo>
                    <a:lnTo>
                      <a:pt x="978" y="432"/>
                    </a:lnTo>
                    <a:lnTo>
                      <a:pt x="969" y="433"/>
                    </a:lnTo>
                    <a:lnTo>
                      <a:pt x="955" y="435"/>
                    </a:lnTo>
                    <a:lnTo>
                      <a:pt x="944" y="435"/>
                    </a:lnTo>
                    <a:lnTo>
                      <a:pt x="933" y="435"/>
                    </a:lnTo>
                    <a:lnTo>
                      <a:pt x="923" y="435"/>
                    </a:lnTo>
                    <a:lnTo>
                      <a:pt x="912" y="434"/>
                    </a:lnTo>
                    <a:lnTo>
                      <a:pt x="903" y="433"/>
                    </a:lnTo>
                    <a:lnTo>
                      <a:pt x="894" y="431"/>
                    </a:lnTo>
                    <a:lnTo>
                      <a:pt x="885" y="429"/>
                    </a:lnTo>
                    <a:lnTo>
                      <a:pt x="875" y="426"/>
                    </a:lnTo>
                    <a:lnTo>
                      <a:pt x="866" y="423"/>
                    </a:lnTo>
                    <a:lnTo>
                      <a:pt x="857" y="420"/>
                    </a:lnTo>
                    <a:lnTo>
                      <a:pt x="849" y="417"/>
                    </a:lnTo>
                    <a:lnTo>
                      <a:pt x="840" y="413"/>
                    </a:lnTo>
                    <a:lnTo>
                      <a:pt x="831" y="409"/>
                    </a:lnTo>
                    <a:lnTo>
                      <a:pt x="821" y="407"/>
                    </a:lnTo>
                    <a:lnTo>
                      <a:pt x="813" y="404"/>
                    </a:lnTo>
                    <a:lnTo>
                      <a:pt x="785" y="395"/>
                    </a:lnTo>
                    <a:lnTo>
                      <a:pt x="760" y="385"/>
                    </a:lnTo>
                    <a:lnTo>
                      <a:pt x="737" y="375"/>
                    </a:lnTo>
                    <a:lnTo>
                      <a:pt x="717" y="366"/>
                    </a:lnTo>
                    <a:lnTo>
                      <a:pt x="699" y="356"/>
                    </a:lnTo>
                    <a:lnTo>
                      <a:pt x="682" y="348"/>
                    </a:lnTo>
                    <a:lnTo>
                      <a:pt x="664" y="340"/>
                    </a:lnTo>
                    <a:lnTo>
                      <a:pt x="649" y="333"/>
                    </a:lnTo>
                    <a:lnTo>
                      <a:pt x="633" y="328"/>
                    </a:lnTo>
                    <a:lnTo>
                      <a:pt x="617" y="323"/>
                    </a:lnTo>
                    <a:lnTo>
                      <a:pt x="602" y="322"/>
                    </a:lnTo>
                    <a:lnTo>
                      <a:pt x="585" y="322"/>
                    </a:lnTo>
                    <a:lnTo>
                      <a:pt x="568" y="325"/>
                    </a:lnTo>
                    <a:lnTo>
                      <a:pt x="550" y="331"/>
                    </a:lnTo>
                    <a:lnTo>
                      <a:pt x="529" y="340"/>
                    </a:lnTo>
                    <a:lnTo>
                      <a:pt x="507" y="351"/>
                    </a:lnTo>
                    <a:lnTo>
                      <a:pt x="415" y="376"/>
                    </a:lnTo>
                    <a:lnTo>
                      <a:pt x="397" y="381"/>
                    </a:lnTo>
                    <a:lnTo>
                      <a:pt x="379" y="386"/>
                    </a:lnTo>
                    <a:lnTo>
                      <a:pt x="361" y="388"/>
                    </a:lnTo>
                    <a:lnTo>
                      <a:pt x="342" y="390"/>
                    </a:lnTo>
                    <a:lnTo>
                      <a:pt x="323" y="393"/>
                    </a:lnTo>
                    <a:lnTo>
                      <a:pt x="305" y="393"/>
                    </a:lnTo>
                    <a:lnTo>
                      <a:pt x="286" y="392"/>
                    </a:lnTo>
                    <a:lnTo>
                      <a:pt x="267" y="389"/>
                    </a:lnTo>
                    <a:lnTo>
                      <a:pt x="249" y="387"/>
                    </a:lnTo>
                    <a:lnTo>
                      <a:pt x="230" y="383"/>
                    </a:lnTo>
                    <a:lnTo>
                      <a:pt x="212" y="378"/>
                    </a:lnTo>
                    <a:lnTo>
                      <a:pt x="194" y="372"/>
                    </a:lnTo>
                    <a:lnTo>
                      <a:pt x="176" y="365"/>
                    </a:lnTo>
                    <a:lnTo>
                      <a:pt x="159" y="358"/>
                    </a:lnTo>
                    <a:lnTo>
                      <a:pt x="144" y="348"/>
                    </a:lnTo>
                    <a:lnTo>
                      <a:pt x="127" y="339"/>
                    </a:lnTo>
                    <a:lnTo>
                      <a:pt x="119" y="331"/>
                    </a:lnTo>
                    <a:lnTo>
                      <a:pt x="108" y="321"/>
                    </a:lnTo>
                    <a:lnTo>
                      <a:pt x="95" y="306"/>
                    </a:lnTo>
                    <a:lnTo>
                      <a:pt x="81" y="292"/>
                    </a:lnTo>
                    <a:lnTo>
                      <a:pt x="66" y="275"/>
                    </a:lnTo>
                    <a:lnTo>
                      <a:pt x="54" y="259"/>
                    </a:lnTo>
                    <a:lnTo>
                      <a:pt x="44" y="246"/>
                    </a:lnTo>
                    <a:lnTo>
                      <a:pt x="37" y="236"/>
                    </a:lnTo>
                    <a:lnTo>
                      <a:pt x="30" y="220"/>
                    </a:lnTo>
                    <a:lnTo>
                      <a:pt x="24" y="205"/>
                    </a:lnTo>
                    <a:lnTo>
                      <a:pt x="18" y="190"/>
                    </a:lnTo>
                    <a:lnTo>
                      <a:pt x="12" y="176"/>
                    </a:lnTo>
                    <a:lnTo>
                      <a:pt x="9" y="159"/>
                    </a:lnTo>
                    <a:lnTo>
                      <a:pt x="6" y="145"/>
                    </a:lnTo>
                    <a:lnTo>
                      <a:pt x="2" y="130"/>
                    </a:lnTo>
                    <a:lnTo>
                      <a:pt x="1" y="114"/>
                    </a:lnTo>
                    <a:lnTo>
                      <a:pt x="0" y="100"/>
                    </a:lnTo>
                    <a:lnTo>
                      <a:pt x="1" y="85"/>
                    </a:lnTo>
                    <a:lnTo>
                      <a:pt x="1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0" y="27"/>
                    </a:lnTo>
                    <a:lnTo>
                      <a:pt x="16" y="14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3" y="28"/>
                    </a:lnTo>
                    <a:lnTo>
                      <a:pt x="25" y="42"/>
                    </a:lnTo>
                    <a:lnTo>
                      <a:pt x="25" y="55"/>
                    </a:lnTo>
                    <a:lnTo>
                      <a:pt x="27" y="67"/>
                    </a:lnTo>
                    <a:lnTo>
                      <a:pt x="28" y="80"/>
                    </a:lnTo>
                    <a:lnTo>
                      <a:pt x="29" y="92"/>
                    </a:lnTo>
                    <a:lnTo>
                      <a:pt x="30" y="104"/>
                    </a:lnTo>
                    <a:lnTo>
                      <a:pt x="32" y="116"/>
                    </a:lnTo>
                    <a:lnTo>
                      <a:pt x="34" y="127"/>
                    </a:lnTo>
                    <a:lnTo>
                      <a:pt x="37" y="138"/>
                    </a:lnTo>
                    <a:lnTo>
                      <a:pt x="39" y="149"/>
                    </a:lnTo>
                    <a:lnTo>
                      <a:pt x="43" y="159"/>
                    </a:lnTo>
                    <a:lnTo>
                      <a:pt x="45" y="168"/>
                    </a:lnTo>
                    <a:lnTo>
                      <a:pt x="50" y="177"/>
                    </a:lnTo>
                    <a:lnTo>
                      <a:pt x="54" y="187"/>
                    </a:lnTo>
                    <a:lnTo>
                      <a:pt x="60" y="194"/>
                    </a:lnTo>
                    <a:lnTo>
                      <a:pt x="66" y="202"/>
                    </a:lnTo>
                    <a:lnTo>
                      <a:pt x="74" y="212"/>
                    </a:lnTo>
                    <a:lnTo>
                      <a:pt x="85" y="224"/>
                    </a:lnTo>
                    <a:lnTo>
                      <a:pt x="95" y="237"/>
                    </a:lnTo>
                    <a:lnTo>
                      <a:pt x="104" y="249"/>
                    </a:lnTo>
                    <a:lnTo>
                      <a:pt x="115" y="259"/>
                    </a:lnTo>
                    <a:lnTo>
                      <a:pt x="124" y="268"/>
                    </a:lnTo>
                    <a:lnTo>
                      <a:pt x="130" y="274"/>
                    </a:lnTo>
                    <a:lnTo>
                      <a:pt x="139" y="280"/>
                    </a:lnTo>
                    <a:lnTo>
                      <a:pt x="148" y="287"/>
                    </a:lnTo>
                    <a:lnTo>
                      <a:pt x="158" y="293"/>
                    </a:lnTo>
                    <a:lnTo>
                      <a:pt x="168" y="298"/>
                    </a:lnTo>
                    <a:lnTo>
                      <a:pt x="180" y="305"/>
                    </a:lnTo>
                    <a:lnTo>
                      <a:pt x="190" y="311"/>
                    </a:lnTo>
                    <a:lnTo>
                      <a:pt x="201" y="315"/>
                    </a:lnTo>
                    <a:lnTo>
                      <a:pt x="213" y="321"/>
                    </a:lnTo>
                    <a:lnTo>
                      <a:pt x="224" y="325"/>
                    </a:lnTo>
                    <a:lnTo>
                      <a:pt x="237" y="329"/>
                    </a:lnTo>
                    <a:lnTo>
                      <a:pt x="249" y="332"/>
                    </a:lnTo>
                    <a:lnTo>
                      <a:pt x="263" y="335"/>
                    </a:lnTo>
                    <a:lnTo>
                      <a:pt x="276" y="338"/>
                    </a:lnTo>
                    <a:lnTo>
                      <a:pt x="287" y="340"/>
                    </a:lnTo>
                    <a:lnTo>
                      <a:pt x="301" y="341"/>
                    </a:lnTo>
                    <a:lnTo>
                      <a:pt x="320" y="341"/>
                    </a:lnTo>
                    <a:lnTo>
                      <a:pt x="340" y="341"/>
                    </a:lnTo>
                    <a:lnTo>
                      <a:pt x="358" y="340"/>
                    </a:lnTo>
                    <a:lnTo>
                      <a:pt x="376" y="335"/>
                    </a:lnTo>
                    <a:lnTo>
                      <a:pt x="395" y="331"/>
                    </a:lnTo>
                    <a:lnTo>
                      <a:pt x="413" y="328"/>
                    </a:lnTo>
                    <a:lnTo>
                      <a:pt x="430" y="322"/>
                    </a:lnTo>
                    <a:lnTo>
                      <a:pt x="448" y="316"/>
                    </a:lnTo>
                    <a:lnTo>
                      <a:pt x="465" y="312"/>
                    </a:lnTo>
                    <a:lnTo>
                      <a:pt x="485" y="306"/>
                    </a:lnTo>
                    <a:lnTo>
                      <a:pt x="504" y="302"/>
                    </a:lnTo>
                    <a:lnTo>
                      <a:pt x="523" y="297"/>
                    </a:lnTo>
                    <a:lnTo>
                      <a:pt x="543" y="294"/>
                    </a:lnTo>
                    <a:lnTo>
                      <a:pt x="564" y="292"/>
                    </a:lnTo>
                    <a:lnTo>
                      <a:pt x="585" y="291"/>
                    </a:lnTo>
                    <a:lnTo>
                      <a:pt x="608" y="291"/>
                    </a:lnTo>
                    <a:lnTo>
                      <a:pt x="624" y="293"/>
                    </a:lnTo>
                    <a:lnTo>
                      <a:pt x="640" y="296"/>
                    </a:lnTo>
                    <a:lnTo>
                      <a:pt x="661" y="303"/>
                    </a:lnTo>
                    <a:lnTo>
                      <a:pt x="682" y="308"/>
                    </a:lnTo>
                    <a:lnTo>
                      <a:pt x="704" y="316"/>
                    </a:lnTo>
                    <a:lnTo>
                      <a:pt x="730" y="325"/>
                    </a:lnTo>
                    <a:lnTo>
                      <a:pt x="755" y="335"/>
                    </a:lnTo>
                    <a:lnTo>
                      <a:pt x="781" y="344"/>
                    </a:lnTo>
                    <a:lnTo>
                      <a:pt x="806" y="353"/>
                    </a:lnTo>
                    <a:lnTo>
                      <a:pt x="831" y="361"/>
                    </a:lnTo>
                    <a:lnTo>
                      <a:pt x="856" y="369"/>
                    </a:lnTo>
                    <a:lnTo>
                      <a:pt x="879" y="375"/>
                    </a:lnTo>
                    <a:lnTo>
                      <a:pt x="903" y="378"/>
                    </a:lnTo>
                    <a:lnTo>
                      <a:pt x="923" y="380"/>
                    </a:lnTo>
                    <a:lnTo>
                      <a:pt x="942" y="379"/>
                    </a:lnTo>
                    <a:lnTo>
                      <a:pt x="959" y="376"/>
                    </a:lnTo>
                    <a:lnTo>
                      <a:pt x="970" y="372"/>
                    </a:lnTo>
                    <a:lnTo>
                      <a:pt x="979" y="369"/>
                    </a:lnTo>
                    <a:lnTo>
                      <a:pt x="989" y="366"/>
                    </a:lnTo>
                    <a:lnTo>
                      <a:pt x="998" y="362"/>
                    </a:lnTo>
                    <a:lnTo>
                      <a:pt x="1007" y="360"/>
                    </a:lnTo>
                    <a:lnTo>
                      <a:pt x="1015" y="356"/>
                    </a:lnTo>
                    <a:lnTo>
                      <a:pt x="1024" y="352"/>
                    </a:lnTo>
                    <a:lnTo>
                      <a:pt x="1032" y="348"/>
                    </a:lnTo>
                    <a:lnTo>
                      <a:pt x="1040" y="343"/>
                    </a:lnTo>
                    <a:lnTo>
                      <a:pt x="1046" y="340"/>
                    </a:lnTo>
                    <a:lnTo>
                      <a:pt x="1055" y="333"/>
                    </a:lnTo>
                    <a:lnTo>
                      <a:pt x="1062" y="328"/>
                    </a:lnTo>
                    <a:lnTo>
                      <a:pt x="1069" y="321"/>
                    </a:lnTo>
                    <a:lnTo>
                      <a:pt x="1077" y="314"/>
                    </a:lnTo>
                    <a:lnTo>
                      <a:pt x="1084" y="306"/>
                    </a:lnTo>
                    <a:lnTo>
                      <a:pt x="1091" y="298"/>
                    </a:lnTo>
                    <a:lnTo>
                      <a:pt x="1097" y="292"/>
                    </a:lnTo>
                    <a:lnTo>
                      <a:pt x="1101" y="285"/>
                    </a:lnTo>
                    <a:lnTo>
                      <a:pt x="1107" y="278"/>
                    </a:lnTo>
                    <a:lnTo>
                      <a:pt x="1110" y="271"/>
                    </a:lnTo>
                    <a:lnTo>
                      <a:pt x="1116" y="264"/>
                    </a:lnTo>
                    <a:lnTo>
                      <a:pt x="1120" y="258"/>
                    </a:lnTo>
                    <a:lnTo>
                      <a:pt x="1125" y="251"/>
                    </a:lnTo>
                    <a:lnTo>
                      <a:pt x="1129" y="243"/>
                    </a:lnTo>
                    <a:lnTo>
                      <a:pt x="1134" y="237"/>
                    </a:lnTo>
                    <a:lnTo>
                      <a:pt x="1138" y="229"/>
                    </a:lnTo>
                    <a:lnTo>
                      <a:pt x="1142" y="222"/>
                    </a:lnTo>
                    <a:lnTo>
                      <a:pt x="1145" y="214"/>
                    </a:lnTo>
                    <a:lnTo>
                      <a:pt x="1149" y="206"/>
                    </a:lnTo>
                    <a:lnTo>
                      <a:pt x="1153" y="200"/>
                    </a:lnTo>
                    <a:lnTo>
                      <a:pt x="1157" y="192"/>
                    </a:lnTo>
                    <a:lnTo>
                      <a:pt x="1160" y="18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3" name="Freeform 361">
                <a:extLst>
                  <a:ext uri="{FF2B5EF4-FFF2-40B4-BE49-F238E27FC236}">
                    <a16:creationId xmlns:a16="http://schemas.microsoft.com/office/drawing/2014/main" id="{0EFE69AD-4077-4C36-BD21-BD083AADB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2161"/>
                <a:ext cx="11" cy="41"/>
              </a:xfrm>
              <a:custGeom>
                <a:avLst/>
                <a:gdLst>
                  <a:gd name="T0" fmla="*/ 35 w 35"/>
                  <a:gd name="T1" fmla="*/ 0 h 122"/>
                  <a:gd name="T2" fmla="*/ 34 w 35"/>
                  <a:gd name="T3" fmla="*/ 0 h 122"/>
                  <a:gd name="T4" fmla="*/ 32 w 35"/>
                  <a:gd name="T5" fmla="*/ 7 h 122"/>
                  <a:gd name="T6" fmla="*/ 31 w 35"/>
                  <a:gd name="T7" fmla="*/ 12 h 122"/>
                  <a:gd name="T8" fmla="*/ 27 w 35"/>
                  <a:gd name="T9" fmla="*/ 20 h 122"/>
                  <a:gd name="T10" fmla="*/ 26 w 35"/>
                  <a:gd name="T11" fmla="*/ 27 h 122"/>
                  <a:gd name="T12" fmla="*/ 25 w 35"/>
                  <a:gd name="T13" fmla="*/ 35 h 122"/>
                  <a:gd name="T14" fmla="*/ 23 w 35"/>
                  <a:gd name="T15" fmla="*/ 44 h 122"/>
                  <a:gd name="T16" fmla="*/ 21 w 35"/>
                  <a:gd name="T17" fmla="*/ 51 h 122"/>
                  <a:gd name="T18" fmla="*/ 18 w 35"/>
                  <a:gd name="T19" fmla="*/ 59 h 122"/>
                  <a:gd name="T20" fmla="*/ 16 w 35"/>
                  <a:gd name="T21" fmla="*/ 68 h 122"/>
                  <a:gd name="T22" fmla="*/ 14 w 35"/>
                  <a:gd name="T23" fmla="*/ 76 h 122"/>
                  <a:gd name="T24" fmla="*/ 13 w 35"/>
                  <a:gd name="T25" fmla="*/ 85 h 122"/>
                  <a:gd name="T26" fmla="*/ 11 w 35"/>
                  <a:gd name="T27" fmla="*/ 93 h 122"/>
                  <a:gd name="T28" fmla="*/ 7 w 35"/>
                  <a:gd name="T29" fmla="*/ 101 h 122"/>
                  <a:gd name="T30" fmla="*/ 5 w 35"/>
                  <a:gd name="T31" fmla="*/ 108 h 122"/>
                  <a:gd name="T32" fmla="*/ 3 w 35"/>
                  <a:gd name="T33" fmla="*/ 114 h 122"/>
                  <a:gd name="T34" fmla="*/ 0 w 35"/>
                  <a:gd name="T35" fmla="*/ 121 h 122"/>
                  <a:gd name="T36" fmla="*/ 2 w 35"/>
                  <a:gd name="T37" fmla="*/ 122 h 122"/>
                  <a:gd name="T38" fmla="*/ 4 w 35"/>
                  <a:gd name="T39" fmla="*/ 114 h 122"/>
                  <a:gd name="T40" fmla="*/ 7 w 35"/>
                  <a:gd name="T41" fmla="*/ 108 h 122"/>
                  <a:gd name="T42" fmla="*/ 9 w 35"/>
                  <a:gd name="T43" fmla="*/ 101 h 122"/>
                  <a:gd name="T44" fmla="*/ 12 w 35"/>
                  <a:gd name="T45" fmla="*/ 93 h 122"/>
                  <a:gd name="T46" fmla="*/ 14 w 35"/>
                  <a:gd name="T47" fmla="*/ 85 h 122"/>
                  <a:gd name="T48" fmla="*/ 16 w 35"/>
                  <a:gd name="T49" fmla="*/ 76 h 122"/>
                  <a:gd name="T50" fmla="*/ 18 w 35"/>
                  <a:gd name="T51" fmla="*/ 68 h 122"/>
                  <a:gd name="T52" fmla="*/ 20 w 35"/>
                  <a:gd name="T53" fmla="*/ 59 h 122"/>
                  <a:gd name="T54" fmla="*/ 22 w 35"/>
                  <a:gd name="T55" fmla="*/ 51 h 122"/>
                  <a:gd name="T56" fmla="*/ 25 w 35"/>
                  <a:gd name="T57" fmla="*/ 44 h 122"/>
                  <a:gd name="T58" fmla="*/ 25 w 35"/>
                  <a:gd name="T59" fmla="*/ 35 h 122"/>
                  <a:gd name="T60" fmla="*/ 27 w 35"/>
                  <a:gd name="T61" fmla="*/ 27 h 122"/>
                  <a:gd name="T62" fmla="*/ 30 w 35"/>
                  <a:gd name="T63" fmla="*/ 20 h 122"/>
                  <a:gd name="T64" fmla="*/ 32 w 35"/>
                  <a:gd name="T65" fmla="*/ 12 h 122"/>
                  <a:gd name="T66" fmla="*/ 33 w 35"/>
                  <a:gd name="T67" fmla="*/ 7 h 122"/>
                  <a:gd name="T68" fmla="*/ 35 w 35"/>
                  <a:gd name="T69" fmla="*/ 0 h 122"/>
                  <a:gd name="T70" fmla="*/ 34 w 35"/>
                  <a:gd name="T71" fmla="*/ 1 h 122"/>
                  <a:gd name="T72" fmla="*/ 35 w 35"/>
                  <a:gd name="T7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122">
                    <a:moveTo>
                      <a:pt x="35" y="0"/>
                    </a:moveTo>
                    <a:lnTo>
                      <a:pt x="34" y="0"/>
                    </a:lnTo>
                    <a:lnTo>
                      <a:pt x="32" y="7"/>
                    </a:lnTo>
                    <a:lnTo>
                      <a:pt x="31" y="12"/>
                    </a:lnTo>
                    <a:lnTo>
                      <a:pt x="27" y="20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3" y="44"/>
                    </a:lnTo>
                    <a:lnTo>
                      <a:pt x="21" y="51"/>
                    </a:lnTo>
                    <a:lnTo>
                      <a:pt x="18" y="59"/>
                    </a:lnTo>
                    <a:lnTo>
                      <a:pt x="16" y="68"/>
                    </a:lnTo>
                    <a:lnTo>
                      <a:pt x="14" y="76"/>
                    </a:lnTo>
                    <a:lnTo>
                      <a:pt x="13" y="85"/>
                    </a:lnTo>
                    <a:lnTo>
                      <a:pt x="11" y="93"/>
                    </a:lnTo>
                    <a:lnTo>
                      <a:pt x="7" y="101"/>
                    </a:lnTo>
                    <a:lnTo>
                      <a:pt x="5" y="108"/>
                    </a:lnTo>
                    <a:lnTo>
                      <a:pt x="3" y="114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4" y="114"/>
                    </a:lnTo>
                    <a:lnTo>
                      <a:pt x="7" y="108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4" y="85"/>
                    </a:lnTo>
                    <a:lnTo>
                      <a:pt x="16" y="76"/>
                    </a:lnTo>
                    <a:lnTo>
                      <a:pt x="18" y="68"/>
                    </a:lnTo>
                    <a:lnTo>
                      <a:pt x="20" y="59"/>
                    </a:lnTo>
                    <a:lnTo>
                      <a:pt x="22" y="51"/>
                    </a:lnTo>
                    <a:lnTo>
                      <a:pt x="25" y="44"/>
                    </a:lnTo>
                    <a:lnTo>
                      <a:pt x="25" y="35"/>
                    </a:lnTo>
                    <a:lnTo>
                      <a:pt x="27" y="27"/>
                    </a:lnTo>
                    <a:lnTo>
                      <a:pt x="30" y="20"/>
                    </a:lnTo>
                    <a:lnTo>
                      <a:pt x="32" y="12"/>
                    </a:lnTo>
                    <a:lnTo>
                      <a:pt x="33" y="7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4" name="Freeform 362">
                <a:extLst>
                  <a:ext uri="{FF2B5EF4-FFF2-40B4-BE49-F238E27FC236}">
                    <a16:creationId xmlns:a16="http://schemas.microsoft.com/office/drawing/2014/main" id="{132AB8E2-EEC9-4986-9558-E5C53437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61"/>
                <a:ext cx="5" cy="47"/>
              </a:xfrm>
              <a:custGeom>
                <a:avLst/>
                <a:gdLst>
                  <a:gd name="T0" fmla="*/ 1 w 13"/>
                  <a:gd name="T1" fmla="*/ 140 h 140"/>
                  <a:gd name="T2" fmla="*/ 4 w 13"/>
                  <a:gd name="T3" fmla="*/ 131 h 140"/>
                  <a:gd name="T4" fmla="*/ 5 w 13"/>
                  <a:gd name="T5" fmla="*/ 122 h 140"/>
                  <a:gd name="T6" fmla="*/ 8 w 13"/>
                  <a:gd name="T7" fmla="*/ 113 h 140"/>
                  <a:gd name="T8" fmla="*/ 10 w 13"/>
                  <a:gd name="T9" fmla="*/ 103 h 140"/>
                  <a:gd name="T10" fmla="*/ 11 w 13"/>
                  <a:gd name="T11" fmla="*/ 93 h 140"/>
                  <a:gd name="T12" fmla="*/ 13 w 13"/>
                  <a:gd name="T13" fmla="*/ 84 h 140"/>
                  <a:gd name="T14" fmla="*/ 13 w 13"/>
                  <a:gd name="T15" fmla="*/ 74 h 140"/>
                  <a:gd name="T16" fmla="*/ 13 w 13"/>
                  <a:gd name="T17" fmla="*/ 65 h 140"/>
                  <a:gd name="T18" fmla="*/ 13 w 13"/>
                  <a:gd name="T19" fmla="*/ 55 h 140"/>
                  <a:gd name="T20" fmla="*/ 13 w 13"/>
                  <a:gd name="T21" fmla="*/ 46 h 140"/>
                  <a:gd name="T22" fmla="*/ 13 w 13"/>
                  <a:gd name="T23" fmla="*/ 37 h 140"/>
                  <a:gd name="T24" fmla="*/ 12 w 13"/>
                  <a:gd name="T25" fmla="*/ 28 h 140"/>
                  <a:gd name="T26" fmla="*/ 11 w 13"/>
                  <a:gd name="T27" fmla="*/ 20 h 140"/>
                  <a:gd name="T28" fmla="*/ 9 w 13"/>
                  <a:gd name="T29" fmla="*/ 12 h 140"/>
                  <a:gd name="T30" fmla="*/ 8 w 13"/>
                  <a:gd name="T31" fmla="*/ 5 h 140"/>
                  <a:gd name="T32" fmla="*/ 5 w 13"/>
                  <a:gd name="T33" fmla="*/ 0 h 140"/>
                  <a:gd name="T34" fmla="*/ 4 w 13"/>
                  <a:gd name="T35" fmla="*/ 1 h 140"/>
                  <a:gd name="T36" fmla="*/ 5 w 13"/>
                  <a:gd name="T37" fmla="*/ 5 h 140"/>
                  <a:gd name="T38" fmla="*/ 8 w 13"/>
                  <a:gd name="T39" fmla="*/ 12 h 140"/>
                  <a:gd name="T40" fmla="*/ 9 w 13"/>
                  <a:gd name="T41" fmla="*/ 20 h 140"/>
                  <a:gd name="T42" fmla="*/ 11 w 13"/>
                  <a:gd name="T43" fmla="*/ 28 h 140"/>
                  <a:gd name="T44" fmla="*/ 11 w 13"/>
                  <a:gd name="T45" fmla="*/ 37 h 140"/>
                  <a:gd name="T46" fmla="*/ 12 w 13"/>
                  <a:gd name="T47" fmla="*/ 46 h 140"/>
                  <a:gd name="T48" fmla="*/ 12 w 13"/>
                  <a:gd name="T49" fmla="*/ 55 h 140"/>
                  <a:gd name="T50" fmla="*/ 12 w 13"/>
                  <a:gd name="T51" fmla="*/ 65 h 140"/>
                  <a:gd name="T52" fmla="*/ 12 w 13"/>
                  <a:gd name="T53" fmla="*/ 74 h 140"/>
                  <a:gd name="T54" fmla="*/ 11 w 13"/>
                  <a:gd name="T55" fmla="*/ 84 h 140"/>
                  <a:gd name="T56" fmla="*/ 10 w 13"/>
                  <a:gd name="T57" fmla="*/ 93 h 140"/>
                  <a:gd name="T58" fmla="*/ 8 w 13"/>
                  <a:gd name="T59" fmla="*/ 103 h 140"/>
                  <a:gd name="T60" fmla="*/ 7 w 13"/>
                  <a:gd name="T61" fmla="*/ 113 h 140"/>
                  <a:gd name="T62" fmla="*/ 5 w 13"/>
                  <a:gd name="T63" fmla="*/ 122 h 140"/>
                  <a:gd name="T64" fmla="*/ 2 w 13"/>
                  <a:gd name="T65" fmla="*/ 131 h 140"/>
                  <a:gd name="T66" fmla="*/ 0 w 13"/>
                  <a:gd name="T67" fmla="*/ 140 h 140"/>
                  <a:gd name="T68" fmla="*/ 1 w 13"/>
                  <a:gd name="T6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40">
                    <a:moveTo>
                      <a:pt x="1" y="140"/>
                    </a:moveTo>
                    <a:lnTo>
                      <a:pt x="4" y="131"/>
                    </a:lnTo>
                    <a:lnTo>
                      <a:pt x="5" y="122"/>
                    </a:lnTo>
                    <a:lnTo>
                      <a:pt x="8" y="113"/>
                    </a:lnTo>
                    <a:lnTo>
                      <a:pt x="10" y="103"/>
                    </a:lnTo>
                    <a:lnTo>
                      <a:pt x="11" y="93"/>
                    </a:lnTo>
                    <a:lnTo>
                      <a:pt x="13" y="84"/>
                    </a:lnTo>
                    <a:lnTo>
                      <a:pt x="13" y="74"/>
                    </a:lnTo>
                    <a:lnTo>
                      <a:pt x="13" y="65"/>
                    </a:lnTo>
                    <a:lnTo>
                      <a:pt x="13" y="55"/>
                    </a:lnTo>
                    <a:lnTo>
                      <a:pt x="13" y="46"/>
                    </a:lnTo>
                    <a:lnTo>
                      <a:pt x="13" y="37"/>
                    </a:lnTo>
                    <a:lnTo>
                      <a:pt x="12" y="28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8" y="12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7"/>
                    </a:lnTo>
                    <a:lnTo>
                      <a:pt x="12" y="46"/>
                    </a:lnTo>
                    <a:lnTo>
                      <a:pt x="12" y="55"/>
                    </a:lnTo>
                    <a:lnTo>
                      <a:pt x="12" y="65"/>
                    </a:lnTo>
                    <a:lnTo>
                      <a:pt x="12" y="74"/>
                    </a:lnTo>
                    <a:lnTo>
                      <a:pt x="11" y="84"/>
                    </a:lnTo>
                    <a:lnTo>
                      <a:pt x="10" y="93"/>
                    </a:lnTo>
                    <a:lnTo>
                      <a:pt x="8" y="103"/>
                    </a:lnTo>
                    <a:lnTo>
                      <a:pt x="7" y="113"/>
                    </a:lnTo>
                    <a:lnTo>
                      <a:pt x="5" y="122"/>
                    </a:lnTo>
                    <a:lnTo>
                      <a:pt x="2" y="131"/>
                    </a:lnTo>
                    <a:lnTo>
                      <a:pt x="0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5" name="Freeform 363">
                <a:extLst>
                  <a:ext uri="{FF2B5EF4-FFF2-40B4-BE49-F238E27FC236}">
                    <a16:creationId xmlns:a16="http://schemas.microsoft.com/office/drawing/2014/main" id="{10D104C2-B684-41FB-A630-4DA38019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208"/>
                <a:ext cx="23" cy="42"/>
              </a:xfrm>
              <a:custGeom>
                <a:avLst/>
                <a:gdLst>
                  <a:gd name="T0" fmla="*/ 2 w 69"/>
                  <a:gd name="T1" fmla="*/ 127 h 127"/>
                  <a:gd name="T2" fmla="*/ 8 w 69"/>
                  <a:gd name="T3" fmla="*/ 120 h 127"/>
                  <a:gd name="T4" fmla="*/ 14 w 69"/>
                  <a:gd name="T5" fmla="*/ 112 h 127"/>
                  <a:gd name="T6" fmla="*/ 20 w 69"/>
                  <a:gd name="T7" fmla="*/ 104 h 127"/>
                  <a:gd name="T8" fmla="*/ 25 w 69"/>
                  <a:gd name="T9" fmla="*/ 96 h 127"/>
                  <a:gd name="T10" fmla="*/ 30 w 69"/>
                  <a:gd name="T11" fmla="*/ 89 h 127"/>
                  <a:gd name="T12" fmla="*/ 34 w 69"/>
                  <a:gd name="T13" fmla="*/ 80 h 127"/>
                  <a:gd name="T14" fmla="*/ 39 w 69"/>
                  <a:gd name="T15" fmla="*/ 71 h 127"/>
                  <a:gd name="T16" fmla="*/ 42 w 69"/>
                  <a:gd name="T17" fmla="*/ 63 h 127"/>
                  <a:gd name="T18" fmla="*/ 46 w 69"/>
                  <a:gd name="T19" fmla="*/ 54 h 127"/>
                  <a:gd name="T20" fmla="*/ 51 w 69"/>
                  <a:gd name="T21" fmla="*/ 46 h 127"/>
                  <a:gd name="T22" fmla="*/ 53 w 69"/>
                  <a:gd name="T23" fmla="*/ 38 h 127"/>
                  <a:gd name="T24" fmla="*/ 58 w 69"/>
                  <a:gd name="T25" fmla="*/ 30 h 127"/>
                  <a:gd name="T26" fmla="*/ 61 w 69"/>
                  <a:gd name="T27" fmla="*/ 21 h 127"/>
                  <a:gd name="T28" fmla="*/ 63 w 69"/>
                  <a:gd name="T29" fmla="*/ 15 h 127"/>
                  <a:gd name="T30" fmla="*/ 67 w 69"/>
                  <a:gd name="T31" fmla="*/ 7 h 127"/>
                  <a:gd name="T32" fmla="*/ 69 w 69"/>
                  <a:gd name="T33" fmla="*/ 0 h 127"/>
                  <a:gd name="T34" fmla="*/ 68 w 69"/>
                  <a:gd name="T35" fmla="*/ 0 h 127"/>
                  <a:gd name="T36" fmla="*/ 64 w 69"/>
                  <a:gd name="T37" fmla="*/ 7 h 127"/>
                  <a:gd name="T38" fmla="*/ 62 w 69"/>
                  <a:gd name="T39" fmla="*/ 13 h 127"/>
                  <a:gd name="T40" fmla="*/ 59 w 69"/>
                  <a:gd name="T41" fmla="*/ 21 h 127"/>
                  <a:gd name="T42" fmla="*/ 57 w 69"/>
                  <a:gd name="T43" fmla="*/ 28 h 127"/>
                  <a:gd name="T44" fmla="*/ 52 w 69"/>
                  <a:gd name="T45" fmla="*/ 37 h 127"/>
                  <a:gd name="T46" fmla="*/ 50 w 69"/>
                  <a:gd name="T47" fmla="*/ 45 h 127"/>
                  <a:gd name="T48" fmla="*/ 45 w 69"/>
                  <a:gd name="T49" fmla="*/ 53 h 127"/>
                  <a:gd name="T50" fmla="*/ 42 w 69"/>
                  <a:gd name="T51" fmla="*/ 62 h 127"/>
                  <a:gd name="T52" fmla="*/ 37 w 69"/>
                  <a:gd name="T53" fmla="*/ 69 h 127"/>
                  <a:gd name="T54" fmla="*/ 33 w 69"/>
                  <a:gd name="T55" fmla="*/ 78 h 127"/>
                  <a:gd name="T56" fmla="*/ 27 w 69"/>
                  <a:gd name="T57" fmla="*/ 86 h 127"/>
                  <a:gd name="T58" fmla="*/ 23 w 69"/>
                  <a:gd name="T59" fmla="*/ 94 h 127"/>
                  <a:gd name="T60" fmla="*/ 18 w 69"/>
                  <a:gd name="T61" fmla="*/ 102 h 127"/>
                  <a:gd name="T62" fmla="*/ 12 w 69"/>
                  <a:gd name="T63" fmla="*/ 111 h 127"/>
                  <a:gd name="T64" fmla="*/ 7 w 69"/>
                  <a:gd name="T65" fmla="*/ 118 h 127"/>
                  <a:gd name="T66" fmla="*/ 0 w 69"/>
                  <a:gd name="T67" fmla="*/ 126 h 127"/>
                  <a:gd name="T68" fmla="*/ 2 w 69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7">
                    <a:moveTo>
                      <a:pt x="2" y="127"/>
                    </a:moveTo>
                    <a:lnTo>
                      <a:pt x="8" y="120"/>
                    </a:lnTo>
                    <a:lnTo>
                      <a:pt x="14" y="112"/>
                    </a:lnTo>
                    <a:lnTo>
                      <a:pt x="20" y="104"/>
                    </a:lnTo>
                    <a:lnTo>
                      <a:pt x="25" y="96"/>
                    </a:lnTo>
                    <a:lnTo>
                      <a:pt x="30" y="89"/>
                    </a:lnTo>
                    <a:lnTo>
                      <a:pt x="34" y="80"/>
                    </a:lnTo>
                    <a:lnTo>
                      <a:pt x="39" y="71"/>
                    </a:lnTo>
                    <a:lnTo>
                      <a:pt x="42" y="63"/>
                    </a:lnTo>
                    <a:lnTo>
                      <a:pt x="46" y="54"/>
                    </a:lnTo>
                    <a:lnTo>
                      <a:pt x="51" y="46"/>
                    </a:lnTo>
                    <a:lnTo>
                      <a:pt x="53" y="38"/>
                    </a:lnTo>
                    <a:lnTo>
                      <a:pt x="58" y="30"/>
                    </a:lnTo>
                    <a:lnTo>
                      <a:pt x="61" y="21"/>
                    </a:lnTo>
                    <a:lnTo>
                      <a:pt x="63" y="15"/>
                    </a:lnTo>
                    <a:lnTo>
                      <a:pt x="67" y="7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4" y="7"/>
                    </a:lnTo>
                    <a:lnTo>
                      <a:pt x="62" y="13"/>
                    </a:lnTo>
                    <a:lnTo>
                      <a:pt x="59" y="21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50" y="45"/>
                    </a:lnTo>
                    <a:lnTo>
                      <a:pt x="45" y="53"/>
                    </a:lnTo>
                    <a:lnTo>
                      <a:pt x="42" y="62"/>
                    </a:lnTo>
                    <a:lnTo>
                      <a:pt x="37" y="69"/>
                    </a:lnTo>
                    <a:lnTo>
                      <a:pt x="33" y="78"/>
                    </a:lnTo>
                    <a:lnTo>
                      <a:pt x="27" y="86"/>
                    </a:lnTo>
                    <a:lnTo>
                      <a:pt x="23" y="94"/>
                    </a:lnTo>
                    <a:lnTo>
                      <a:pt x="18" y="102"/>
                    </a:lnTo>
                    <a:lnTo>
                      <a:pt x="12" y="111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2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6" name="Freeform 364">
                <a:extLst>
                  <a:ext uri="{FF2B5EF4-FFF2-40B4-BE49-F238E27FC236}">
                    <a16:creationId xmlns:a16="http://schemas.microsoft.com/office/drawing/2014/main" id="{7516327B-0A81-47F0-8104-EA5888121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250"/>
                <a:ext cx="22" cy="25"/>
              </a:xfrm>
              <a:custGeom>
                <a:avLst/>
                <a:gdLst>
                  <a:gd name="T0" fmla="*/ 1 w 68"/>
                  <a:gd name="T1" fmla="*/ 75 h 75"/>
                  <a:gd name="T2" fmla="*/ 11 w 68"/>
                  <a:gd name="T3" fmla="*/ 67 h 75"/>
                  <a:gd name="T4" fmla="*/ 20 w 68"/>
                  <a:gd name="T5" fmla="*/ 58 h 75"/>
                  <a:gd name="T6" fmla="*/ 29 w 68"/>
                  <a:gd name="T7" fmla="*/ 49 h 75"/>
                  <a:gd name="T8" fmla="*/ 38 w 68"/>
                  <a:gd name="T9" fmla="*/ 38 h 75"/>
                  <a:gd name="T10" fmla="*/ 46 w 68"/>
                  <a:gd name="T11" fmla="*/ 29 h 75"/>
                  <a:gd name="T12" fmla="*/ 55 w 68"/>
                  <a:gd name="T13" fmla="*/ 19 h 75"/>
                  <a:gd name="T14" fmla="*/ 62 w 68"/>
                  <a:gd name="T15" fmla="*/ 9 h 75"/>
                  <a:gd name="T16" fmla="*/ 68 w 68"/>
                  <a:gd name="T17" fmla="*/ 1 h 75"/>
                  <a:gd name="T18" fmla="*/ 67 w 68"/>
                  <a:gd name="T19" fmla="*/ 0 h 75"/>
                  <a:gd name="T20" fmla="*/ 61 w 68"/>
                  <a:gd name="T21" fmla="*/ 8 h 75"/>
                  <a:gd name="T22" fmla="*/ 53 w 68"/>
                  <a:gd name="T23" fmla="*/ 17 h 75"/>
                  <a:gd name="T24" fmla="*/ 44 w 68"/>
                  <a:gd name="T25" fmla="*/ 27 h 75"/>
                  <a:gd name="T26" fmla="*/ 36 w 68"/>
                  <a:gd name="T27" fmla="*/ 37 h 75"/>
                  <a:gd name="T28" fmla="*/ 27 w 68"/>
                  <a:gd name="T29" fmla="*/ 48 h 75"/>
                  <a:gd name="T30" fmla="*/ 19 w 68"/>
                  <a:gd name="T31" fmla="*/ 57 h 75"/>
                  <a:gd name="T32" fmla="*/ 10 w 68"/>
                  <a:gd name="T33" fmla="*/ 66 h 75"/>
                  <a:gd name="T34" fmla="*/ 0 w 68"/>
                  <a:gd name="T35" fmla="*/ 73 h 75"/>
                  <a:gd name="T36" fmla="*/ 1 w 68"/>
                  <a:gd name="T3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75">
                    <a:moveTo>
                      <a:pt x="1" y="75"/>
                    </a:moveTo>
                    <a:lnTo>
                      <a:pt x="11" y="67"/>
                    </a:lnTo>
                    <a:lnTo>
                      <a:pt x="20" y="58"/>
                    </a:lnTo>
                    <a:lnTo>
                      <a:pt x="29" y="49"/>
                    </a:lnTo>
                    <a:lnTo>
                      <a:pt x="38" y="38"/>
                    </a:lnTo>
                    <a:lnTo>
                      <a:pt x="46" y="29"/>
                    </a:lnTo>
                    <a:lnTo>
                      <a:pt x="55" y="19"/>
                    </a:lnTo>
                    <a:lnTo>
                      <a:pt x="62" y="9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17"/>
                    </a:lnTo>
                    <a:lnTo>
                      <a:pt x="44" y="27"/>
                    </a:lnTo>
                    <a:lnTo>
                      <a:pt x="36" y="37"/>
                    </a:lnTo>
                    <a:lnTo>
                      <a:pt x="27" y="48"/>
                    </a:lnTo>
                    <a:lnTo>
                      <a:pt x="19" y="57"/>
                    </a:lnTo>
                    <a:lnTo>
                      <a:pt x="10" y="66"/>
                    </a:lnTo>
                    <a:lnTo>
                      <a:pt x="0" y="7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7" name="Freeform 365">
                <a:extLst>
                  <a:ext uri="{FF2B5EF4-FFF2-40B4-BE49-F238E27FC236}">
                    <a16:creationId xmlns:a16="http://schemas.microsoft.com/office/drawing/2014/main" id="{A63CB322-09BF-41FC-B711-D3B76DDFB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274"/>
                <a:ext cx="28" cy="11"/>
              </a:xfrm>
              <a:custGeom>
                <a:avLst/>
                <a:gdLst>
                  <a:gd name="T0" fmla="*/ 0 w 86"/>
                  <a:gd name="T1" fmla="*/ 31 h 31"/>
                  <a:gd name="T2" fmla="*/ 9 w 86"/>
                  <a:gd name="T3" fmla="*/ 30 h 31"/>
                  <a:gd name="T4" fmla="*/ 19 w 86"/>
                  <a:gd name="T5" fmla="*/ 27 h 31"/>
                  <a:gd name="T6" fmla="*/ 29 w 86"/>
                  <a:gd name="T7" fmla="*/ 24 h 31"/>
                  <a:gd name="T8" fmla="*/ 41 w 86"/>
                  <a:gd name="T9" fmla="*/ 21 h 31"/>
                  <a:gd name="T10" fmla="*/ 53 w 86"/>
                  <a:gd name="T11" fmla="*/ 16 h 31"/>
                  <a:gd name="T12" fmla="*/ 65 w 86"/>
                  <a:gd name="T13" fmla="*/ 12 h 31"/>
                  <a:gd name="T14" fmla="*/ 76 w 86"/>
                  <a:gd name="T15" fmla="*/ 6 h 31"/>
                  <a:gd name="T16" fmla="*/ 86 w 86"/>
                  <a:gd name="T17" fmla="*/ 1 h 31"/>
                  <a:gd name="T18" fmla="*/ 84 w 86"/>
                  <a:gd name="T19" fmla="*/ 0 h 31"/>
                  <a:gd name="T20" fmla="*/ 74 w 86"/>
                  <a:gd name="T21" fmla="*/ 5 h 31"/>
                  <a:gd name="T22" fmla="*/ 63 w 86"/>
                  <a:gd name="T23" fmla="*/ 11 h 31"/>
                  <a:gd name="T24" fmla="*/ 52 w 86"/>
                  <a:gd name="T25" fmla="*/ 14 h 31"/>
                  <a:gd name="T26" fmla="*/ 40 w 86"/>
                  <a:gd name="T27" fmla="*/ 20 h 31"/>
                  <a:gd name="T28" fmla="*/ 29 w 86"/>
                  <a:gd name="T29" fmla="*/ 23 h 31"/>
                  <a:gd name="T30" fmla="*/ 19 w 86"/>
                  <a:gd name="T31" fmla="*/ 25 h 31"/>
                  <a:gd name="T32" fmla="*/ 9 w 86"/>
                  <a:gd name="T33" fmla="*/ 29 h 31"/>
                  <a:gd name="T34" fmla="*/ 0 w 86"/>
                  <a:gd name="T35" fmla="*/ 30 h 31"/>
                  <a:gd name="T36" fmla="*/ 0 w 8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1">
                    <a:moveTo>
                      <a:pt x="0" y="31"/>
                    </a:moveTo>
                    <a:lnTo>
                      <a:pt x="9" y="30"/>
                    </a:lnTo>
                    <a:lnTo>
                      <a:pt x="19" y="27"/>
                    </a:lnTo>
                    <a:lnTo>
                      <a:pt x="29" y="24"/>
                    </a:lnTo>
                    <a:lnTo>
                      <a:pt x="41" y="21"/>
                    </a:lnTo>
                    <a:lnTo>
                      <a:pt x="53" y="16"/>
                    </a:lnTo>
                    <a:lnTo>
                      <a:pt x="65" y="12"/>
                    </a:lnTo>
                    <a:lnTo>
                      <a:pt x="76" y="6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74" y="5"/>
                    </a:lnTo>
                    <a:lnTo>
                      <a:pt x="63" y="11"/>
                    </a:lnTo>
                    <a:lnTo>
                      <a:pt x="52" y="14"/>
                    </a:lnTo>
                    <a:lnTo>
                      <a:pt x="40" y="20"/>
                    </a:lnTo>
                    <a:lnTo>
                      <a:pt x="29" y="23"/>
                    </a:lnTo>
                    <a:lnTo>
                      <a:pt x="19" y="25"/>
                    </a:lnTo>
                    <a:lnTo>
                      <a:pt x="9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8" name="Freeform 366">
                <a:extLst>
                  <a:ext uri="{FF2B5EF4-FFF2-40B4-BE49-F238E27FC236}">
                    <a16:creationId xmlns:a16="http://schemas.microsoft.com/office/drawing/2014/main" id="{89F301AA-BA3E-4B0E-91AC-2455D420B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5"/>
                <a:ext cx="52" cy="11"/>
              </a:xfrm>
              <a:custGeom>
                <a:avLst/>
                <a:gdLst>
                  <a:gd name="T0" fmla="*/ 0 w 156"/>
                  <a:gd name="T1" fmla="*/ 2 h 33"/>
                  <a:gd name="T2" fmla="*/ 0 w 156"/>
                  <a:gd name="T3" fmla="*/ 2 h 33"/>
                  <a:gd name="T4" fmla="*/ 8 w 156"/>
                  <a:gd name="T5" fmla="*/ 4 h 33"/>
                  <a:gd name="T6" fmla="*/ 18 w 156"/>
                  <a:gd name="T7" fmla="*/ 8 h 33"/>
                  <a:gd name="T8" fmla="*/ 27 w 156"/>
                  <a:gd name="T9" fmla="*/ 11 h 33"/>
                  <a:gd name="T10" fmla="*/ 36 w 156"/>
                  <a:gd name="T11" fmla="*/ 14 h 33"/>
                  <a:gd name="T12" fmla="*/ 45 w 156"/>
                  <a:gd name="T13" fmla="*/ 18 h 33"/>
                  <a:gd name="T14" fmla="*/ 53 w 156"/>
                  <a:gd name="T15" fmla="*/ 21 h 33"/>
                  <a:gd name="T16" fmla="*/ 63 w 156"/>
                  <a:gd name="T17" fmla="*/ 23 h 33"/>
                  <a:gd name="T18" fmla="*/ 73 w 156"/>
                  <a:gd name="T19" fmla="*/ 26 h 33"/>
                  <a:gd name="T20" fmla="*/ 81 w 156"/>
                  <a:gd name="T21" fmla="*/ 28 h 33"/>
                  <a:gd name="T22" fmla="*/ 90 w 156"/>
                  <a:gd name="T23" fmla="*/ 30 h 33"/>
                  <a:gd name="T24" fmla="*/ 100 w 156"/>
                  <a:gd name="T25" fmla="*/ 32 h 33"/>
                  <a:gd name="T26" fmla="*/ 110 w 156"/>
                  <a:gd name="T27" fmla="*/ 32 h 33"/>
                  <a:gd name="T28" fmla="*/ 121 w 156"/>
                  <a:gd name="T29" fmla="*/ 33 h 33"/>
                  <a:gd name="T30" fmla="*/ 131 w 156"/>
                  <a:gd name="T31" fmla="*/ 33 h 33"/>
                  <a:gd name="T32" fmla="*/ 144 w 156"/>
                  <a:gd name="T33" fmla="*/ 32 h 33"/>
                  <a:gd name="T34" fmla="*/ 156 w 156"/>
                  <a:gd name="T35" fmla="*/ 30 h 33"/>
                  <a:gd name="T36" fmla="*/ 156 w 156"/>
                  <a:gd name="T37" fmla="*/ 29 h 33"/>
                  <a:gd name="T38" fmla="*/ 144 w 156"/>
                  <a:gd name="T39" fmla="*/ 31 h 33"/>
                  <a:gd name="T40" fmla="*/ 131 w 156"/>
                  <a:gd name="T41" fmla="*/ 31 h 33"/>
                  <a:gd name="T42" fmla="*/ 121 w 156"/>
                  <a:gd name="T43" fmla="*/ 31 h 33"/>
                  <a:gd name="T44" fmla="*/ 110 w 156"/>
                  <a:gd name="T45" fmla="*/ 32 h 33"/>
                  <a:gd name="T46" fmla="*/ 100 w 156"/>
                  <a:gd name="T47" fmla="*/ 30 h 33"/>
                  <a:gd name="T48" fmla="*/ 90 w 156"/>
                  <a:gd name="T49" fmla="*/ 29 h 33"/>
                  <a:gd name="T50" fmla="*/ 81 w 156"/>
                  <a:gd name="T51" fmla="*/ 27 h 33"/>
                  <a:gd name="T52" fmla="*/ 73 w 156"/>
                  <a:gd name="T53" fmla="*/ 25 h 33"/>
                  <a:gd name="T54" fmla="*/ 63 w 156"/>
                  <a:gd name="T55" fmla="*/ 22 h 33"/>
                  <a:gd name="T56" fmla="*/ 55 w 156"/>
                  <a:gd name="T57" fmla="*/ 20 h 33"/>
                  <a:gd name="T58" fmla="*/ 46 w 156"/>
                  <a:gd name="T59" fmla="*/ 17 h 33"/>
                  <a:gd name="T60" fmla="*/ 37 w 156"/>
                  <a:gd name="T61" fmla="*/ 13 h 33"/>
                  <a:gd name="T62" fmla="*/ 29 w 156"/>
                  <a:gd name="T63" fmla="*/ 10 h 33"/>
                  <a:gd name="T64" fmla="*/ 20 w 156"/>
                  <a:gd name="T65" fmla="*/ 5 h 33"/>
                  <a:gd name="T66" fmla="*/ 10 w 156"/>
                  <a:gd name="T67" fmla="*/ 4 h 33"/>
                  <a:gd name="T68" fmla="*/ 1 w 156"/>
                  <a:gd name="T69" fmla="*/ 0 h 33"/>
                  <a:gd name="T70" fmla="*/ 0 w 156"/>
                  <a:gd name="T71" fmla="*/ 0 h 33"/>
                  <a:gd name="T72" fmla="*/ 0 w 156"/>
                  <a:gd name="T7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33">
                    <a:moveTo>
                      <a:pt x="0" y="2"/>
                    </a:moveTo>
                    <a:lnTo>
                      <a:pt x="0" y="2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7" y="11"/>
                    </a:lnTo>
                    <a:lnTo>
                      <a:pt x="36" y="14"/>
                    </a:lnTo>
                    <a:lnTo>
                      <a:pt x="45" y="18"/>
                    </a:lnTo>
                    <a:lnTo>
                      <a:pt x="53" y="21"/>
                    </a:lnTo>
                    <a:lnTo>
                      <a:pt x="63" y="23"/>
                    </a:lnTo>
                    <a:lnTo>
                      <a:pt x="73" y="26"/>
                    </a:lnTo>
                    <a:lnTo>
                      <a:pt x="81" y="28"/>
                    </a:lnTo>
                    <a:lnTo>
                      <a:pt x="90" y="30"/>
                    </a:lnTo>
                    <a:lnTo>
                      <a:pt x="100" y="32"/>
                    </a:lnTo>
                    <a:lnTo>
                      <a:pt x="110" y="32"/>
                    </a:lnTo>
                    <a:lnTo>
                      <a:pt x="121" y="33"/>
                    </a:lnTo>
                    <a:lnTo>
                      <a:pt x="131" y="33"/>
                    </a:lnTo>
                    <a:lnTo>
                      <a:pt x="144" y="32"/>
                    </a:lnTo>
                    <a:lnTo>
                      <a:pt x="156" y="30"/>
                    </a:lnTo>
                    <a:lnTo>
                      <a:pt x="156" y="29"/>
                    </a:lnTo>
                    <a:lnTo>
                      <a:pt x="144" y="31"/>
                    </a:lnTo>
                    <a:lnTo>
                      <a:pt x="131" y="31"/>
                    </a:lnTo>
                    <a:lnTo>
                      <a:pt x="121" y="31"/>
                    </a:lnTo>
                    <a:lnTo>
                      <a:pt x="110" y="32"/>
                    </a:lnTo>
                    <a:lnTo>
                      <a:pt x="100" y="30"/>
                    </a:lnTo>
                    <a:lnTo>
                      <a:pt x="90" y="29"/>
                    </a:lnTo>
                    <a:lnTo>
                      <a:pt x="81" y="27"/>
                    </a:lnTo>
                    <a:lnTo>
                      <a:pt x="73" y="25"/>
                    </a:lnTo>
                    <a:lnTo>
                      <a:pt x="63" y="22"/>
                    </a:lnTo>
                    <a:lnTo>
                      <a:pt x="55" y="20"/>
                    </a:lnTo>
                    <a:lnTo>
                      <a:pt x="46" y="17"/>
                    </a:lnTo>
                    <a:lnTo>
                      <a:pt x="37" y="13"/>
                    </a:lnTo>
                    <a:lnTo>
                      <a:pt x="29" y="10"/>
                    </a:lnTo>
                    <a:lnTo>
                      <a:pt x="20" y="5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9" name="Freeform 367">
                <a:extLst>
                  <a:ext uri="{FF2B5EF4-FFF2-40B4-BE49-F238E27FC236}">
                    <a16:creationId xmlns:a16="http://schemas.microsoft.com/office/drawing/2014/main" id="{7BBED8C6-1423-4484-A570-62A1343A4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48"/>
                <a:ext cx="103" cy="27"/>
              </a:xfrm>
              <a:custGeom>
                <a:avLst/>
                <a:gdLst>
                  <a:gd name="T0" fmla="*/ 1 w 307"/>
                  <a:gd name="T1" fmla="*/ 30 h 82"/>
                  <a:gd name="T2" fmla="*/ 2 w 307"/>
                  <a:gd name="T3" fmla="*/ 30 h 82"/>
                  <a:gd name="T4" fmla="*/ 23 w 307"/>
                  <a:gd name="T5" fmla="*/ 19 h 82"/>
                  <a:gd name="T6" fmla="*/ 44 w 307"/>
                  <a:gd name="T7" fmla="*/ 10 h 82"/>
                  <a:gd name="T8" fmla="*/ 62 w 307"/>
                  <a:gd name="T9" fmla="*/ 5 h 82"/>
                  <a:gd name="T10" fmla="*/ 79 w 307"/>
                  <a:gd name="T11" fmla="*/ 1 h 82"/>
                  <a:gd name="T12" fmla="*/ 96 w 307"/>
                  <a:gd name="T13" fmla="*/ 1 h 82"/>
                  <a:gd name="T14" fmla="*/ 111 w 307"/>
                  <a:gd name="T15" fmla="*/ 2 h 82"/>
                  <a:gd name="T16" fmla="*/ 127 w 307"/>
                  <a:gd name="T17" fmla="*/ 7 h 82"/>
                  <a:gd name="T18" fmla="*/ 142 w 307"/>
                  <a:gd name="T19" fmla="*/ 12 h 82"/>
                  <a:gd name="T20" fmla="*/ 158 w 307"/>
                  <a:gd name="T21" fmla="*/ 19 h 82"/>
                  <a:gd name="T22" fmla="*/ 175 w 307"/>
                  <a:gd name="T23" fmla="*/ 27 h 82"/>
                  <a:gd name="T24" fmla="*/ 192 w 307"/>
                  <a:gd name="T25" fmla="*/ 35 h 82"/>
                  <a:gd name="T26" fmla="*/ 211 w 307"/>
                  <a:gd name="T27" fmla="*/ 44 h 82"/>
                  <a:gd name="T28" fmla="*/ 231 w 307"/>
                  <a:gd name="T29" fmla="*/ 54 h 82"/>
                  <a:gd name="T30" fmla="*/ 253 w 307"/>
                  <a:gd name="T31" fmla="*/ 64 h 82"/>
                  <a:gd name="T32" fmla="*/ 278 w 307"/>
                  <a:gd name="T33" fmla="*/ 73 h 82"/>
                  <a:gd name="T34" fmla="*/ 307 w 307"/>
                  <a:gd name="T35" fmla="*/ 82 h 82"/>
                  <a:gd name="T36" fmla="*/ 307 w 307"/>
                  <a:gd name="T37" fmla="*/ 81 h 82"/>
                  <a:gd name="T38" fmla="*/ 280 w 307"/>
                  <a:gd name="T39" fmla="*/ 72 h 82"/>
                  <a:gd name="T40" fmla="*/ 254 w 307"/>
                  <a:gd name="T41" fmla="*/ 62 h 82"/>
                  <a:gd name="T42" fmla="*/ 232 w 307"/>
                  <a:gd name="T43" fmla="*/ 52 h 82"/>
                  <a:gd name="T44" fmla="*/ 212 w 307"/>
                  <a:gd name="T45" fmla="*/ 43 h 82"/>
                  <a:gd name="T46" fmla="*/ 193 w 307"/>
                  <a:gd name="T47" fmla="*/ 34 h 82"/>
                  <a:gd name="T48" fmla="*/ 176 w 307"/>
                  <a:gd name="T49" fmla="*/ 25 h 82"/>
                  <a:gd name="T50" fmla="*/ 159 w 307"/>
                  <a:gd name="T51" fmla="*/ 18 h 82"/>
                  <a:gd name="T52" fmla="*/ 143 w 307"/>
                  <a:gd name="T53" fmla="*/ 10 h 82"/>
                  <a:gd name="T54" fmla="*/ 127 w 307"/>
                  <a:gd name="T55" fmla="*/ 6 h 82"/>
                  <a:gd name="T56" fmla="*/ 111 w 307"/>
                  <a:gd name="T57" fmla="*/ 1 h 82"/>
                  <a:gd name="T58" fmla="*/ 96 w 307"/>
                  <a:gd name="T59" fmla="*/ 0 h 82"/>
                  <a:gd name="T60" fmla="*/ 79 w 307"/>
                  <a:gd name="T61" fmla="*/ 0 h 82"/>
                  <a:gd name="T62" fmla="*/ 62 w 307"/>
                  <a:gd name="T63" fmla="*/ 3 h 82"/>
                  <a:gd name="T64" fmla="*/ 42 w 307"/>
                  <a:gd name="T65" fmla="*/ 9 h 82"/>
                  <a:gd name="T66" fmla="*/ 22 w 307"/>
                  <a:gd name="T67" fmla="*/ 18 h 82"/>
                  <a:gd name="T68" fmla="*/ 0 w 307"/>
                  <a:gd name="T69" fmla="*/ 29 h 82"/>
                  <a:gd name="T70" fmla="*/ 1 w 307"/>
                  <a:gd name="T71" fmla="*/ 29 h 82"/>
                  <a:gd name="T72" fmla="*/ 1 w 307"/>
                  <a:gd name="T73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7" h="82">
                    <a:moveTo>
                      <a:pt x="1" y="30"/>
                    </a:moveTo>
                    <a:lnTo>
                      <a:pt x="2" y="30"/>
                    </a:lnTo>
                    <a:lnTo>
                      <a:pt x="23" y="19"/>
                    </a:lnTo>
                    <a:lnTo>
                      <a:pt x="44" y="10"/>
                    </a:lnTo>
                    <a:lnTo>
                      <a:pt x="62" y="5"/>
                    </a:lnTo>
                    <a:lnTo>
                      <a:pt x="79" y="1"/>
                    </a:lnTo>
                    <a:lnTo>
                      <a:pt x="96" y="1"/>
                    </a:lnTo>
                    <a:lnTo>
                      <a:pt x="111" y="2"/>
                    </a:lnTo>
                    <a:lnTo>
                      <a:pt x="127" y="7"/>
                    </a:lnTo>
                    <a:lnTo>
                      <a:pt x="142" y="12"/>
                    </a:lnTo>
                    <a:lnTo>
                      <a:pt x="158" y="19"/>
                    </a:lnTo>
                    <a:lnTo>
                      <a:pt x="175" y="27"/>
                    </a:lnTo>
                    <a:lnTo>
                      <a:pt x="192" y="35"/>
                    </a:lnTo>
                    <a:lnTo>
                      <a:pt x="211" y="44"/>
                    </a:lnTo>
                    <a:lnTo>
                      <a:pt x="231" y="54"/>
                    </a:lnTo>
                    <a:lnTo>
                      <a:pt x="253" y="64"/>
                    </a:lnTo>
                    <a:lnTo>
                      <a:pt x="278" y="73"/>
                    </a:lnTo>
                    <a:lnTo>
                      <a:pt x="307" y="82"/>
                    </a:lnTo>
                    <a:lnTo>
                      <a:pt x="307" y="81"/>
                    </a:lnTo>
                    <a:lnTo>
                      <a:pt x="280" y="72"/>
                    </a:lnTo>
                    <a:lnTo>
                      <a:pt x="254" y="62"/>
                    </a:lnTo>
                    <a:lnTo>
                      <a:pt x="232" y="52"/>
                    </a:lnTo>
                    <a:lnTo>
                      <a:pt x="212" y="43"/>
                    </a:lnTo>
                    <a:lnTo>
                      <a:pt x="193" y="34"/>
                    </a:lnTo>
                    <a:lnTo>
                      <a:pt x="176" y="25"/>
                    </a:lnTo>
                    <a:lnTo>
                      <a:pt x="159" y="18"/>
                    </a:lnTo>
                    <a:lnTo>
                      <a:pt x="143" y="10"/>
                    </a:lnTo>
                    <a:lnTo>
                      <a:pt x="127" y="6"/>
                    </a:lnTo>
                    <a:lnTo>
                      <a:pt x="111" y="1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2" y="3"/>
                    </a:lnTo>
                    <a:lnTo>
                      <a:pt x="42" y="9"/>
                    </a:lnTo>
                    <a:lnTo>
                      <a:pt x="22" y="1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0" name="Freeform 368">
                <a:extLst>
                  <a:ext uri="{FF2B5EF4-FFF2-40B4-BE49-F238E27FC236}">
                    <a16:creationId xmlns:a16="http://schemas.microsoft.com/office/drawing/2014/main" id="{C2018513-AE57-4A59-9175-06CAEDDF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257"/>
                <a:ext cx="31" cy="9"/>
              </a:xfrm>
              <a:custGeom>
                <a:avLst/>
                <a:gdLst>
                  <a:gd name="T0" fmla="*/ 2 w 93"/>
                  <a:gd name="T1" fmla="*/ 27 h 27"/>
                  <a:gd name="T2" fmla="*/ 1 w 93"/>
                  <a:gd name="T3" fmla="*/ 27 h 27"/>
                  <a:gd name="T4" fmla="*/ 93 w 93"/>
                  <a:gd name="T5" fmla="*/ 2 h 27"/>
                  <a:gd name="T6" fmla="*/ 93 w 93"/>
                  <a:gd name="T7" fmla="*/ 0 h 27"/>
                  <a:gd name="T8" fmla="*/ 1 w 93"/>
                  <a:gd name="T9" fmla="*/ 26 h 27"/>
                  <a:gd name="T10" fmla="*/ 0 w 93"/>
                  <a:gd name="T11" fmla="*/ 26 h 27"/>
                  <a:gd name="T12" fmla="*/ 2 w 93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7">
                    <a:moveTo>
                      <a:pt x="2" y="27"/>
                    </a:moveTo>
                    <a:lnTo>
                      <a:pt x="1" y="27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1" name="Freeform 369">
                <a:extLst>
                  <a:ext uri="{FF2B5EF4-FFF2-40B4-BE49-F238E27FC236}">
                    <a16:creationId xmlns:a16="http://schemas.microsoft.com/office/drawing/2014/main" id="{0C896970-7E7A-4E7D-909A-CDB30B04A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253"/>
                <a:ext cx="96" cy="19"/>
              </a:xfrm>
              <a:custGeom>
                <a:avLst/>
                <a:gdLst>
                  <a:gd name="T0" fmla="*/ 0 w 289"/>
                  <a:gd name="T1" fmla="*/ 1 h 55"/>
                  <a:gd name="T2" fmla="*/ 16 w 289"/>
                  <a:gd name="T3" fmla="*/ 10 h 55"/>
                  <a:gd name="T4" fmla="*/ 32 w 289"/>
                  <a:gd name="T5" fmla="*/ 20 h 55"/>
                  <a:gd name="T6" fmla="*/ 49 w 289"/>
                  <a:gd name="T7" fmla="*/ 27 h 55"/>
                  <a:gd name="T8" fmla="*/ 66 w 289"/>
                  <a:gd name="T9" fmla="*/ 35 h 55"/>
                  <a:gd name="T10" fmla="*/ 85 w 289"/>
                  <a:gd name="T11" fmla="*/ 40 h 55"/>
                  <a:gd name="T12" fmla="*/ 103 w 289"/>
                  <a:gd name="T13" fmla="*/ 45 h 55"/>
                  <a:gd name="T14" fmla="*/ 122 w 289"/>
                  <a:gd name="T15" fmla="*/ 49 h 55"/>
                  <a:gd name="T16" fmla="*/ 140 w 289"/>
                  <a:gd name="T17" fmla="*/ 51 h 55"/>
                  <a:gd name="T18" fmla="*/ 159 w 289"/>
                  <a:gd name="T19" fmla="*/ 54 h 55"/>
                  <a:gd name="T20" fmla="*/ 178 w 289"/>
                  <a:gd name="T21" fmla="*/ 55 h 55"/>
                  <a:gd name="T22" fmla="*/ 196 w 289"/>
                  <a:gd name="T23" fmla="*/ 54 h 55"/>
                  <a:gd name="T24" fmla="*/ 215 w 289"/>
                  <a:gd name="T25" fmla="*/ 53 h 55"/>
                  <a:gd name="T26" fmla="*/ 234 w 289"/>
                  <a:gd name="T27" fmla="*/ 50 h 55"/>
                  <a:gd name="T28" fmla="*/ 252 w 289"/>
                  <a:gd name="T29" fmla="*/ 48 h 55"/>
                  <a:gd name="T30" fmla="*/ 270 w 289"/>
                  <a:gd name="T31" fmla="*/ 44 h 55"/>
                  <a:gd name="T32" fmla="*/ 289 w 289"/>
                  <a:gd name="T33" fmla="*/ 38 h 55"/>
                  <a:gd name="T34" fmla="*/ 287 w 289"/>
                  <a:gd name="T35" fmla="*/ 37 h 55"/>
                  <a:gd name="T36" fmla="*/ 270 w 289"/>
                  <a:gd name="T37" fmla="*/ 42 h 55"/>
                  <a:gd name="T38" fmla="*/ 252 w 289"/>
                  <a:gd name="T39" fmla="*/ 46 h 55"/>
                  <a:gd name="T40" fmla="*/ 234 w 289"/>
                  <a:gd name="T41" fmla="*/ 49 h 55"/>
                  <a:gd name="T42" fmla="*/ 215 w 289"/>
                  <a:gd name="T43" fmla="*/ 51 h 55"/>
                  <a:gd name="T44" fmla="*/ 196 w 289"/>
                  <a:gd name="T45" fmla="*/ 53 h 55"/>
                  <a:gd name="T46" fmla="*/ 178 w 289"/>
                  <a:gd name="T47" fmla="*/ 53 h 55"/>
                  <a:gd name="T48" fmla="*/ 159 w 289"/>
                  <a:gd name="T49" fmla="*/ 53 h 55"/>
                  <a:gd name="T50" fmla="*/ 140 w 289"/>
                  <a:gd name="T51" fmla="*/ 50 h 55"/>
                  <a:gd name="T52" fmla="*/ 122 w 289"/>
                  <a:gd name="T53" fmla="*/ 48 h 55"/>
                  <a:gd name="T54" fmla="*/ 103 w 289"/>
                  <a:gd name="T55" fmla="*/ 44 h 55"/>
                  <a:gd name="T56" fmla="*/ 85 w 289"/>
                  <a:gd name="T57" fmla="*/ 38 h 55"/>
                  <a:gd name="T58" fmla="*/ 67 w 289"/>
                  <a:gd name="T59" fmla="*/ 32 h 55"/>
                  <a:gd name="T60" fmla="*/ 50 w 289"/>
                  <a:gd name="T61" fmla="*/ 26 h 55"/>
                  <a:gd name="T62" fmla="*/ 34 w 289"/>
                  <a:gd name="T63" fmla="*/ 18 h 55"/>
                  <a:gd name="T64" fmla="*/ 18 w 289"/>
                  <a:gd name="T65" fmla="*/ 9 h 55"/>
                  <a:gd name="T66" fmla="*/ 1 w 289"/>
                  <a:gd name="T67" fmla="*/ 0 h 55"/>
                  <a:gd name="T68" fmla="*/ 0 w 289"/>
                  <a:gd name="T6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55">
                    <a:moveTo>
                      <a:pt x="0" y="1"/>
                    </a:moveTo>
                    <a:lnTo>
                      <a:pt x="16" y="10"/>
                    </a:lnTo>
                    <a:lnTo>
                      <a:pt x="32" y="20"/>
                    </a:lnTo>
                    <a:lnTo>
                      <a:pt x="49" y="27"/>
                    </a:lnTo>
                    <a:lnTo>
                      <a:pt x="66" y="35"/>
                    </a:lnTo>
                    <a:lnTo>
                      <a:pt x="85" y="40"/>
                    </a:lnTo>
                    <a:lnTo>
                      <a:pt x="103" y="45"/>
                    </a:lnTo>
                    <a:lnTo>
                      <a:pt x="122" y="49"/>
                    </a:lnTo>
                    <a:lnTo>
                      <a:pt x="140" y="51"/>
                    </a:lnTo>
                    <a:lnTo>
                      <a:pt x="159" y="54"/>
                    </a:lnTo>
                    <a:lnTo>
                      <a:pt x="178" y="55"/>
                    </a:lnTo>
                    <a:lnTo>
                      <a:pt x="196" y="54"/>
                    </a:lnTo>
                    <a:lnTo>
                      <a:pt x="215" y="53"/>
                    </a:lnTo>
                    <a:lnTo>
                      <a:pt x="234" y="50"/>
                    </a:lnTo>
                    <a:lnTo>
                      <a:pt x="252" y="48"/>
                    </a:lnTo>
                    <a:lnTo>
                      <a:pt x="270" y="44"/>
                    </a:lnTo>
                    <a:lnTo>
                      <a:pt x="289" y="38"/>
                    </a:lnTo>
                    <a:lnTo>
                      <a:pt x="287" y="37"/>
                    </a:lnTo>
                    <a:lnTo>
                      <a:pt x="270" y="42"/>
                    </a:lnTo>
                    <a:lnTo>
                      <a:pt x="252" y="46"/>
                    </a:lnTo>
                    <a:lnTo>
                      <a:pt x="234" y="49"/>
                    </a:lnTo>
                    <a:lnTo>
                      <a:pt x="215" y="51"/>
                    </a:lnTo>
                    <a:lnTo>
                      <a:pt x="196" y="53"/>
                    </a:lnTo>
                    <a:lnTo>
                      <a:pt x="178" y="53"/>
                    </a:lnTo>
                    <a:lnTo>
                      <a:pt x="159" y="53"/>
                    </a:lnTo>
                    <a:lnTo>
                      <a:pt x="140" y="50"/>
                    </a:lnTo>
                    <a:lnTo>
                      <a:pt x="122" y="48"/>
                    </a:lnTo>
                    <a:lnTo>
                      <a:pt x="103" y="44"/>
                    </a:lnTo>
                    <a:lnTo>
                      <a:pt x="85" y="38"/>
                    </a:lnTo>
                    <a:lnTo>
                      <a:pt x="67" y="32"/>
                    </a:lnTo>
                    <a:lnTo>
                      <a:pt x="50" y="26"/>
                    </a:lnTo>
                    <a:lnTo>
                      <a:pt x="34" y="18"/>
                    </a:lnTo>
                    <a:lnTo>
                      <a:pt x="18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2" name="Freeform 370">
                <a:extLst>
                  <a:ext uri="{FF2B5EF4-FFF2-40B4-BE49-F238E27FC236}">
                    <a16:creationId xmlns:a16="http://schemas.microsoft.com/office/drawing/2014/main" id="{0B5A4E5A-DCD7-4C24-A757-37783661A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19"/>
                <a:ext cx="30" cy="35"/>
              </a:xfrm>
              <a:custGeom>
                <a:avLst/>
                <a:gdLst>
                  <a:gd name="T0" fmla="*/ 0 w 91"/>
                  <a:gd name="T1" fmla="*/ 1 h 104"/>
                  <a:gd name="T2" fmla="*/ 7 w 91"/>
                  <a:gd name="T3" fmla="*/ 11 h 104"/>
                  <a:gd name="T4" fmla="*/ 17 w 91"/>
                  <a:gd name="T5" fmla="*/ 24 h 104"/>
                  <a:gd name="T6" fmla="*/ 29 w 91"/>
                  <a:gd name="T7" fmla="*/ 41 h 104"/>
                  <a:gd name="T8" fmla="*/ 44 w 91"/>
                  <a:gd name="T9" fmla="*/ 57 h 104"/>
                  <a:gd name="T10" fmla="*/ 57 w 91"/>
                  <a:gd name="T11" fmla="*/ 72 h 104"/>
                  <a:gd name="T12" fmla="*/ 70 w 91"/>
                  <a:gd name="T13" fmla="*/ 86 h 104"/>
                  <a:gd name="T14" fmla="*/ 82 w 91"/>
                  <a:gd name="T15" fmla="*/ 97 h 104"/>
                  <a:gd name="T16" fmla="*/ 90 w 91"/>
                  <a:gd name="T17" fmla="*/ 104 h 104"/>
                  <a:gd name="T18" fmla="*/ 91 w 91"/>
                  <a:gd name="T19" fmla="*/ 103 h 104"/>
                  <a:gd name="T20" fmla="*/ 83 w 91"/>
                  <a:gd name="T21" fmla="*/ 96 h 104"/>
                  <a:gd name="T22" fmla="*/ 72 w 91"/>
                  <a:gd name="T23" fmla="*/ 85 h 104"/>
                  <a:gd name="T24" fmla="*/ 58 w 91"/>
                  <a:gd name="T25" fmla="*/ 70 h 104"/>
                  <a:gd name="T26" fmla="*/ 45 w 91"/>
                  <a:gd name="T27" fmla="*/ 56 h 104"/>
                  <a:gd name="T28" fmla="*/ 30 w 91"/>
                  <a:gd name="T29" fmla="*/ 40 h 104"/>
                  <a:gd name="T30" fmla="*/ 19 w 91"/>
                  <a:gd name="T31" fmla="*/ 23 h 104"/>
                  <a:gd name="T32" fmla="*/ 8 w 91"/>
                  <a:gd name="T33" fmla="*/ 10 h 104"/>
                  <a:gd name="T34" fmla="*/ 1 w 91"/>
                  <a:gd name="T35" fmla="*/ 0 h 104"/>
                  <a:gd name="T36" fmla="*/ 0 w 91"/>
                  <a:gd name="T37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04">
                    <a:moveTo>
                      <a:pt x="0" y="1"/>
                    </a:moveTo>
                    <a:lnTo>
                      <a:pt x="7" y="11"/>
                    </a:lnTo>
                    <a:lnTo>
                      <a:pt x="17" y="24"/>
                    </a:lnTo>
                    <a:lnTo>
                      <a:pt x="29" y="41"/>
                    </a:lnTo>
                    <a:lnTo>
                      <a:pt x="44" y="57"/>
                    </a:lnTo>
                    <a:lnTo>
                      <a:pt x="57" y="72"/>
                    </a:lnTo>
                    <a:lnTo>
                      <a:pt x="70" y="86"/>
                    </a:lnTo>
                    <a:lnTo>
                      <a:pt x="82" y="97"/>
                    </a:lnTo>
                    <a:lnTo>
                      <a:pt x="90" y="104"/>
                    </a:lnTo>
                    <a:lnTo>
                      <a:pt x="91" y="103"/>
                    </a:lnTo>
                    <a:lnTo>
                      <a:pt x="83" y="96"/>
                    </a:lnTo>
                    <a:lnTo>
                      <a:pt x="72" y="85"/>
                    </a:lnTo>
                    <a:lnTo>
                      <a:pt x="58" y="70"/>
                    </a:lnTo>
                    <a:lnTo>
                      <a:pt x="45" y="56"/>
                    </a:lnTo>
                    <a:lnTo>
                      <a:pt x="30" y="40"/>
                    </a:lnTo>
                    <a:lnTo>
                      <a:pt x="19" y="23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3" name="Freeform 371">
                <a:extLst>
                  <a:ext uri="{FF2B5EF4-FFF2-40B4-BE49-F238E27FC236}">
                    <a16:creationId xmlns:a16="http://schemas.microsoft.com/office/drawing/2014/main" id="{76FA8E6B-2534-4654-AC9E-472606388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12" cy="78"/>
              </a:xfrm>
              <a:custGeom>
                <a:avLst/>
                <a:gdLst>
                  <a:gd name="T0" fmla="*/ 21 w 38"/>
                  <a:gd name="T1" fmla="*/ 0 h 235"/>
                  <a:gd name="T2" fmla="*/ 20 w 38"/>
                  <a:gd name="T3" fmla="*/ 0 h 235"/>
                  <a:gd name="T4" fmla="*/ 16 w 38"/>
                  <a:gd name="T5" fmla="*/ 15 h 235"/>
                  <a:gd name="T6" fmla="*/ 10 w 38"/>
                  <a:gd name="T7" fmla="*/ 28 h 235"/>
                  <a:gd name="T8" fmla="*/ 7 w 38"/>
                  <a:gd name="T9" fmla="*/ 43 h 235"/>
                  <a:gd name="T10" fmla="*/ 4 w 38"/>
                  <a:gd name="T11" fmla="*/ 56 h 235"/>
                  <a:gd name="T12" fmla="*/ 1 w 38"/>
                  <a:gd name="T13" fmla="*/ 72 h 235"/>
                  <a:gd name="T14" fmla="*/ 1 w 38"/>
                  <a:gd name="T15" fmla="*/ 86 h 235"/>
                  <a:gd name="T16" fmla="*/ 0 w 38"/>
                  <a:gd name="T17" fmla="*/ 101 h 235"/>
                  <a:gd name="T18" fmla="*/ 1 w 38"/>
                  <a:gd name="T19" fmla="*/ 115 h 235"/>
                  <a:gd name="T20" fmla="*/ 2 w 38"/>
                  <a:gd name="T21" fmla="*/ 131 h 235"/>
                  <a:gd name="T22" fmla="*/ 6 w 38"/>
                  <a:gd name="T23" fmla="*/ 146 h 235"/>
                  <a:gd name="T24" fmla="*/ 9 w 38"/>
                  <a:gd name="T25" fmla="*/ 160 h 235"/>
                  <a:gd name="T26" fmla="*/ 12 w 38"/>
                  <a:gd name="T27" fmla="*/ 176 h 235"/>
                  <a:gd name="T28" fmla="*/ 18 w 38"/>
                  <a:gd name="T29" fmla="*/ 191 h 235"/>
                  <a:gd name="T30" fmla="*/ 24 w 38"/>
                  <a:gd name="T31" fmla="*/ 206 h 235"/>
                  <a:gd name="T32" fmla="*/ 29 w 38"/>
                  <a:gd name="T33" fmla="*/ 221 h 235"/>
                  <a:gd name="T34" fmla="*/ 37 w 38"/>
                  <a:gd name="T35" fmla="*/ 235 h 235"/>
                  <a:gd name="T36" fmla="*/ 38 w 38"/>
                  <a:gd name="T37" fmla="*/ 235 h 235"/>
                  <a:gd name="T38" fmla="*/ 32 w 38"/>
                  <a:gd name="T39" fmla="*/ 220 h 235"/>
                  <a:gd name="T40" fmla="*/ 25 w 38"/>
                  <a:gd name="T41" fmla="*/ 205 h 235"/>
                  <a:gd name="T42" fmla="*/ 19 w 38"/>
                  <a:gd name="T43" fmla="*/ 191 h 235"/>
                  <a:gd name="T44" fmla="*/ 14 w 38"/>
                  <a:gd name="T45" fmla="*/ 176 h 235"/>
                  <a:gd name="T46" fmla="*/ 10 w 38"/>
                  <a:gd name="T47" fmla="*/ 160 h 235"/>
                  <a:gd name="T48" fmla="*/ 7 w 38"/>
                  <a:gd name="T49" fmla="*/ 146 h 235"/>
                  <a:gd name="T50" fmla="*/ 4 w 38"/>
                  <a:gd name="T51" fmla="*/ 131 h 235"/>
                  <a:gd name="T52" fmla="*/ 2 w 38"/>
                  <a:gd name="T53" fmla="*/ 115 h 235"/>
                  <a:gd name="T54" fmla="*/ 2 w 38"/>
                  <a:gd name="T55" fmla="*/ 101 h 235"/>
                  <a:gd name="T56" fmla="*/ 2 w 38"/>
                  <a:gd name="T57" fmla="*/ 86 h 235"/>
                  <a:gd name="T58" fmla="*/ 4 w 38"/>
                  <a:gd name="T59" fmla="*/ 72 h 235"/>
                  <a:gd name="T60" fmla="*/ 6 w 38"/>
                  <a:gd name="T61" fmla="*/ 56 h 235"/>
                  <a:gd name="T62" fmla="*/ 8 w 38"/>
                  <a:gd name="T63" fmla="*/ 43 h 235"/>
                  <a:gd name="T64" fmla="*/ 11 w 38"/>
                  <a:gd name="T65" fmla="*/ 28 h 235"/>
                  <a:gd name="T66" fmla="*/ 17 w 38"/>
                  <a:gd name="T67" fmla="*/ 15 h 235"/>
                  <a:gd name="T68" fmla="*/ 21 w 38"/>
                  <a:gd name="T69" fmla="*/ 1 h 235"/>
                  <a:gd name="T70" fmla="*/ 20 w 38"/>
                  <a:gd name="T71" fmla="*/ 0 h 235"/>
                  <a:gd name="T72" fmla="*/ 21 w 38"/>
                  <a:gd name="T7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235">
                    <a:moveTo>
                      <a:pt x="21" y="0"/>
                    </a:moveTo>
                    <a:lnTo>
                      <a:pt x="20" y="0"/>
                    </a:lnTo>
                    <a:lnTo>
                      <a:pt x="16" y="15"/>
                    </a:lnTo>
                    <a:lnTo>
                      <a:pt x="10" y="28"/>
                    </a:lnTo>
                    <a:lnTo>
                      <a:pt x="7" y="43"/>
                    </a:lnTo>
                    <a:lnTo>
                      <a:pt x="4" y="56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0" y="101"/>
                    </a:lnTo>
                    <a:lnTo>
                      <a:pt x="1" y="115"/>
                    </a:lnTo>
                    <a:lnTo>
                      <a:pt x="2" y="131"/>
                    </a:lnTo>
                    <a:lnTo>
                      <a:pt x="6" y="146"/>
                    </a:lnTo>
                    <a:lnTo>
                      <a:pt x="9" y="160"/>
                    </a:lnTo>
                    <a:lnTo>
                      <a:pt x="12" y="176"/>
                    </a:lnTo>
                    <a:lnTo>
                      <a:pt x="18" y="191"/>
                    </a:lnTo>
                    <a:lnTo>
                      <a:pt x="24" y="206"/>
                    </a:lnTo>
                    <a:lnTo>
                      <a:pt x="29" y="221"/>
                    </a:lnTo>
                    <a:lnTo>
                      <a:pt x="37" y="235"/>
                    </a:lnTo>
                    <a:lnTo>
                      <a:pt x="38" y="235"/>
                    </a:lnTo>
                    <a:lnTo>
                      <a:pt x="32" y="220"/>
                    </a:lnTo>
                    <a:lnTo>
                      <a:pt x="25" y="205"/>
                    </a:lnTo>
                    <a:lnTo>
                      <a:pt x="19" y="191"/>
                    </a:lnTo>
                    <a:lnTo>
                      <a:pt x="14" y="176"/>
                    </a:lnTo>
                    <a:lnTo>
                      <a:pt x="10" y="160"/>
                    </a:lnTo>
                    <a:lnTo>
                      <a:pt x="7" y="146"/>
                    </a:lnTo>
                    <a:lnTo>
                      <a:pt x="4" y="131"/>
                    </a:lnTo>
                    <a:lnTo>
                      <a:pt x="2" y="115"/>
                    </a:lnTo>
                    <a:lnTo>
                      <a:pt x="2" y="101"/>
                    </a:lnTo>
                    <a:lnTo>
                      <a:pt x="2" y="86"/>
                    </a:lnTo>
                    <a:lnTo>
                      <a:pt x="4" y="72"/>
                    </a:lnTo>
                    <a:lnTo>
                      <a:pt x="6" y="56"/>
                    </a:lnTo>
                    <a:lnTo>
                      <a:pt x="8" y="43"/>
                    </a:lnTo>
                    <a:lnTo>
                      <a:pt x="11" y="28"/>
                    </a:lnTo>
                    <a:lnTo>
                      <a:pt x="17" y="15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4" name="Freeform 372">
                <a:extLst>
                  <a:ext uri="{FF2B5EF4-FFF2-40B4-BE49-F238E27FC236}">
                    <a16:creationId xmlns:a16="http://schemas.microsoft.com/office/drawing/2014/main" id="{D63CD183-C89E-40FA-9C71-92302EE3F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140"/>
                <a:ext cx="11" cy="63"/>
              </a:xfrm>
              <a:custGeom>
                <a:avLst/>
                <a:gdLst>
                  <a:gd name="T0" fmla="*/ 34 w 34"/>
                  <a:gd name="T1" fmla="*/ 187 h 188"/>
                  <a:gd name="T2" fmla="*/ 31 w 34"/>
                  <a:gd name="T3" fmla="*/ 178 h 188"/>
                  <a:gd name="T4" fmla="*/ 26 w 34"/>
                  <a:gd name="T5" fmla="*/ 169 h 188"/>
                  <a:gd name="T6" fmla="*/ 22 w 34"/>
                  <a:gd name="T7" fmla="*/ 159 h 188"/>
                  <a:gd name="T8" fmla="*/ 20 w 34"/>
                  <a:gd name="T9" fmla="*/ 149 h 188"/>
                  <a:gd name="T10" fmla="*/ 17 w 34"/>
                  <a:gd name="T11" fmla="*/ 138 h 188"/>
                  <a:gd name="T12" fmla="*/ 15 w 34"/>
                  <a:gd name="T13" fmla="*/ 128 h 188"/>
                  <a:gd name="T14" fmla="*/ 13 w 34"/>
                  <a:gd name="T15" fmla="*/ 116 h 188"/>
                  <a:gd name="T16" fmla="*/ 12 w 34"/>
                  <a:gd name="T17" fmla="*/ 104 h 188"/>
                  <a:gd name="T18" fmla="*/ 11 w 34"/>
                  <a:gd name="T19" fmla="*/ 93 h 188"/>
                  <a:gd name="T20" fmla="*/ 8 w 34"/>
                  <a:gd name="T21" fmla="*/ 81 h 188"/>
                  <a:gd name="T22" fmla="*/ 8 w 34"/>
                  <a:gd name="T23" fmla="*/ 68 h 188"/>
                  <a:gd name="T24" fmla="*/ 6 w 34"/>
                  <a:gd name="T25" fmla="*/ 55 h 188"/>
                  <a:gd name="T26" fmla="*/ 5 w 34"/>
                  <a:gd name="T27" fmla="*/ 42 h 188"/>
                  <a:gd name="T28" fmla="*/ 4 w 34"/>
                  <a:gd name="T29" fmla="*/ 28 h 188"/>
                  <a:gd name="T30" fmla="*/ 3 w 34"/>
                  <a:gd name="T31" fmla="*/ 15 h 188"/>
                  <a:gd name="T32" fmla="*/ 2 w 34"/>
                  <a:gd name="T33" fmla="*/ 0 h 188"/>
                  <a:gd name="T34" fmla="*/ 0 w 34"/>
                  <a:gd name="T35" fmla="*/ 0 h 188"/>
                  <a:gd name="T36" fmla="*/ 2 w 34"/>
                  <a:gd name="T37" fmla="*/ 15 h 188"/>
                  <a:gd name="T38" fmla="*/ 3 w 34"/>
                  <a:gd name="T39" fmla="*/ 28 h 188"/>
                  <a:gd name="T40" fmla="*/ 4 w 34"/>
                  <a:gd name="T41" fmla="*/ 42 h 188"/>
                  <a:gd name="T42" fmla="*/ 5 w 34"/>
                  <a:gd name="T43" fmla="*/ 55 h 188"/>
                  <a:gd name="T44" fmla="*/ 6 w 34"/>
                  <a:gd name="T45" fmla="*/ 68 h 188"/>
                  <a:gd name="T46" fmla="*/ 7 w 34"/>
                  <a:gd name="T47" fmla="*/ 81 h 188"/>
                  <a:gd name="T48" fmla="*/ 8 w 34"/>
                  <a:gd name="T49" fmla="*/ 93 h 188"/>
                  <a:gd name="T50" fmla="*/ 11 w 34"/>
                  <a:gd name="T51" fmla="*/ 104 h 188"/>
                  <a:gd name="T52" fmla="*/ 12 w 34"/>
                  <a:gd name="T53" fmla="*/ 116 h 188"/>
                  <a:gd name="T54" fmla="*/ 14 w 34"/>
                  <a:gd name="T55" fmla="*/ 128 h 188"/>
                  <a:gd name="T56" fmla="*/ 16 w 34"/>
                  <a:gd name="T57" fmla="*/ 138 h 188"/>
                  <a:gd name="T58" fmla="*/ 18 w 34"/>
                  <a:gd name="T59" fmla="*/ 149 h 188"/>
                  <a:gd name="T60" fmla="*/ 22 w 34"/>
                  <a:gd name="T61" fmla="*/ 159 h 188"/>
                  <a:gd name="T62" fmla="*/ 25 w 34"/>
                  <a:gd name="T63" fmla="*/ 169 h 188"/>
                  <a:gd name="T64" fmla="*/ 29 w 34"/>
                  <a:gd name="T65" fmla="*/ 180 h 188"/>
                  <a:gd name="T66" fmla="*/ 33 w 34"/>
                  <a:gd name="T67" fmla="*/ 188 h 188"/>
                  <a:gd name="T68" fmla="*/ 34 w 34"/>
                  <a:gd name="T69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88">
                    <a:moveTo>
                      <a:pt x="34" y="187"/>
                    </a:moveTo>
                    <a:lnTo>
                      <a:pt x="31" y="178"/>
                    </a:lnTo>
                    <a:lnTo>
                      <a:pt x="26" y="169"/>
                    </a:lnTo>
                    <a:lnTo>
                      <a:pt x="22" y="159"/>
                    </a:lnTo>
                    <a:lnTo>
                      <a:pt x="20" y="149"/>
                    </a:lnTo>
                    <a:lnTo>
                      <a:pt x="17" y="138"/>
                    </a:lnTo>
                    <a:lnTo>
                      <a:pt x="15" y="128"/>
                    </a:lnTo>
                    <a:lnTo>
                      <a:pt x="13" y="116"/>
                    </a:lnTo>
                    <a:lnTo>
                      <a:pt x="12" y="104"/>
                    </a:lnTo>
                    <a:lnTo>
                      <a:pt x="11" y="93"/>
                    </a:lnTo>
                    <a:lnTo>
                      <a:pt x="8" y="81"/>
                    </a:lnTo>
                    <a:lnTo>
                      <a:pt x="8" y="68"/>
                    </a:lnTo>
                    <a:lnTo>
                      <a:pt x="6" y="55"/>
                    </a:lnTo>
                    <a:lnTo>
                      <a:pt x="5" y="42"/>
                    </a:lnTo>
                    <a:lnTo>
                      <a:pt x="4" y="28"/>
                    </a:lnTo>
                    <a:lnTo>
                      <a:pt x="3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5"/>
                    </a:lnTo>
                    <a:lnTo>
                      <a:pt x="3" y="28"/>
                    </a:lnTo>
                    <a:lnTo>
                      <a:pt x="4" y="42"/>
                    </a:lnTo>
                    <a:lnTo>
                      <a:pt x="5" y="55"/>
                    </a:lnTo>
                    <a:lnTo>
                      <a:pt x="6" y="68"/>
                    </a:lnTo>
                    <a:lnTo>
                      <a:pt x="7" y="81"/>
                    </a:lnTo>
                    <a:lnTo>
                      <a:pt x="8" y="93"/>
                    </a:lnTo>
                    <a:lnTo>
                      <a:pt x="11" y="104"/>
                    </a:lnTo>
                    <a:lnTo>
                      <a:pt x="12" y="116"/>
                    </a:lnTo>
                    <a:lnTo>
                      <a:pt x="14" y="128"/>
                    </a:lnTo>
                    <a:lnTo>
                      <a:pt x="16" y="138"/>
                    </a:lnTo>
                    <a:lnTo>
                      <a:pt x="18" y="149"/>
                    </a:lnTo>
                    <a:lnTo>
                      <a:pt x="22" y="159"/>
                    </a:lnTo>
                    <a:lnTo>
                      <a:pt x="25" y="169"/>
                    </a:lnTo>
                    <a:lnTo>
                      <a:pt x="29" y="180"/>
                    </a:lnTo>
                    <a:lnTo>
                      <a:pt x="33" y="188"/>
                    </a:lnTo>
                    <a:lnTo>
                      <a:pt x="34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5" name="Freeform 373">
                <a:extLst>
                  <a:ext uri="{FF2B5EF4-FFF2-40B4-BE49-F238E27FC236}">
                    <a16:creationId xmlns:a16="http://schemas.microsoft.com/office/drawing/2014/main" id="{93CC4AB4-40FF-42A7-BB3F-91BC94DED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202"/>
                <a:ext cx="24" cy="28"/>
              </a:xfrm>
              <a:custGeom>
                <a:avLst/>
                <a:gdLst>
                  <a:gd name="T0" fmla="*/ 71 w 71"/>
                  <a:gd name="T1" fmla="*/ 80 h 82"/>
                  <a:gd name="T2" fmla="*/ 62 w 71"/>
                  <a:gd name="T3" fmla="*/ 72 h 82"/>
                  <a:gd name="T4" fmla="*/ 51 w 71"/>
                  <a:gd name="T5" fmla="*/ 61 h 82"/>
                  <a:gd name="T6" fmla="*/ 41 w 71"/>
                  <a:gd name="T7" fmla="*/ 48 h 82"/>
                  <a:gd name="T8" fmla="*/ 31 w 71"/>
                  <a:gd name="T9" fmla="*/ 37 h 82"/>
                  <a:gd name="T10" fmla="*/ 22 w 71"/>
                  <a:gd name="T11" fmla="*/ 25 h 82"/>
                  <a:gd name="T12" fmla="*/ 14 w 71"/>
                  <a:gd name="T13" fmla="*/ 14 h 82"/>
                  <a:gd name="T14" fmla="*/ 8 w 71"/>
                  <a:gd name="T15" fmla="*/ 6 h 82"/>
                  <a:gd name="T16" fmla="*/ 1 w 71"/>
                  <a:gd name="T17" fmla="*/ 0 h 82"/>
                  <a:gd name="T18" fmla="*/ 0 w 71"/>
                  <a:gd name="T19" fmla="*/ 1 h 82"/>
                  <a:gd name="T20" fmla="*/ 5 w 71"/>
                  <a:gd name="T21" fmla="*/ 8 h 82"/>
                  <a:gd name="T22" fmla="*/ 12 w 71"/>
                  <a:gd name="T23" fmla="*/ 16 h 82"/>
                  <a:gd name="T24" fmla="*/ 21 w 71"/>
                  <a:gd name="T25" fmla="*/ 26 h 82"/>
                  <a:gd name="T26" fmla="*/ 31 w 71"/>
                  <a:gd name="T27" fmla="*/ 39 h 82"/>
                  <a:gd name="T28" fmla="*/ 40 w 71"/>
                  <a:gd name="T29" fmla="*/ 50 h 82"/>
                  <a:gd name="T30" fmla="*/ 50 w 71"/>
                  <a:gd name="T31" fmla="*/ 63 h 82"/>
                  <a:gd name="T32" fmla="*/ 59 w 71"/>
                  <a:gd name="T33" fmla="*/ 73 h 82"/>
                  <a:gd name="T34" fmla="*/ 68 w 71"/>
                  <a:gd name="T35" fmla="*/ 82 h 82"/>
                  <a:gd name="T36" fmla="*/ 71 w 71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82">
                    <a:moveTo>
                      <a:pt x="71" y="80"/>
                    </a:moveTo>
                    <a:lnTo>
                      <a:pt x="62" y="72"/>
                    </a:lnTo>
                    <a:lnTo>
                      <a:pt x="51" y="61"/>
                    </a:lnTo>
                    <a:lnTo>
                      <a:pt x="41" y="48"/>
                    </a:lnTo>
                    <a:lnTo>
                      <a:pt x="31" y="37"/>
                    </a:lnTo>
                    <a:lnTo>
                      <a:pt x="22" y="25"/>
                    </a:lnTo>
                    <a:lnTo>
                      <a:pt x="14" y="14"/>
                    </a:lnTo>
                    <a:lnTo>
                      <a:pt x="8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12" y="16"/>
                    </a:lnTo>
                    <a:lnTo>
                      <a:pt x="21" y="26"/>
                    </a:lnTo>
                    <a:lnTo>
                      <a:pt x="31" y="39"/>
                    </a:lnTo>
                    <a:lnTo>
                      <a:pt x="40" y="50"/>
                    </a:lnTo>
                    <a:lnTo>
                      <a:pt x="50" y="63"/>
                    </a:lnTo>
                    <a:lnTo>
                      <a:pt x="59" y="73"/>
                    </a:lnTo>
                    <a:lnTo>
                      <a:pt x="68" y="82"/>
                    </a:lnTo>
                    <a:lnTo>
                      <a:pt x="71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6" name="Freeform 374">
                <a:extLst>
                  <a:ext uri="{FF2B5EF4-FFF2-40B4-BE49-F238E27FC236}">
                    <a16:creationId xmlns:a16="http://schemas.microsoft.com/office/drawing/2014/main" id="{CA749C01-4C36-443C-A252-9D956A93F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230"/>
                <a:ext cx="60" cy="24"/>
              </a:xfrm>
              <a:custGeom>
                <a:avLst/>
                <a:gdLst>
                  <a:gd name="T0" fmla="*/ 178 w 178"/>
                  <a:gd name="T1" fmla="*/ 73 h 74"/>
                  <a:gd name="T2" fmla="*/ 165 w 178"/>
                  <a:gd name="T3" fmla="*/ 72 h 74"/>
                  <a:gd name="T4" fmla="*/ 153 w 178"/>
                  <a:gd name="T5" fmla="*/ 70 h 74"/>
                  <a:gd name="T6" fmla="*/ 141 w 178"/>
                  <a:gd name="T7" fmla="*/ 67 h 74"/>
                  <a:gd name="T8" fmla="*/ 127 w 178"/>
                  <a:gd name="T9" fmla="*/ 64 h 74"/>
                  <a:gd name="T10" fmla="*/ 114 w 178"/>
                  <a:gd name="T11" fmla="*/ 61 h 74"/>
                  <a:gd name="T12" fmla="*/ 102 w 178"/>
                  <a:gd name="T13" fmla="*/ 56 h 74"/>
                  <a:gd name="T14" fmla="*/ 90 w 178"/>
                  <a:gd name="T15" fmla="*/ 53 h 74"/>
                  <a:gd name="T16" fmla="*/ 79 w 178"/>
                  <a:gd name="T17" fmla="*/ 47 h 74"/>
                  <a:gd name="T18" fmla="*/ 68 w 178"/>
                  <a:gd name="T19" fmla="*/ 43 h 74"/>
                  <a:gd name="T20" fmla="*/ 58 w 178"/>
                  <a:gd name="T21" fmla="*/ 37 h 74"/>
                  <a:gd name="T22" fmla="*/ 46 w 178"/>
                  <a:gd name="T23" fmla="*/ 30 h 74"/>
                  <a:gd name="T24" fmla="*/ 36 w 178"/>
                  <a:gd name="T25" fmla="*/ 25 h 74"/>
                  <a:gd name="T26" fmla="*/ 26 w 178"/>
                  <a:gd name="T27" fmla="*/ 19 h 74"/>
                  <a:gd name="T28" fmla="*/ 17 w 178"/>
                  <a:gd name="T29" fmla="*/ 12 h 74"/>
                  <a:gd name="T30" fmla="*/ 8 w 178"/>
                  <a:gd name="T31" fmla="*/ 7 h 74"/>
                  <a:gd name="T32" fmla="*/ 2 w 178"/>
                  <a:gd name="T33" fmla="*/ 0 h 74"/>
                  <a:gd name="T34" fmla="*/ 0 w 178"/>
                  <a:gd name="T35" fmla="*/ 2 h 74"/>
                  <a:gd name="T36" fmla="*/ 7 w 178"/>
                  <a:gd name="T37" fmla="*/ 8 h 74"/>
                  <a:gd name="T38" fmla="*/ 16 w 178"/>
                  <a:gd name="T39" fmla="*/ 15 h 74"/>
                  <a:gd name="T40" fmla="*/ 25 w 178"/>
                  <a:gd name="T41" fmla="*/ 21 h 74"/>
                  <a:gd name="T42" fmla="*/ 35 w 178"/>
                  <a:gd name="T43" fmla="*/ 27 h 74"/>
                  <a:gd name="T44" fmla="*/ 44 w 178"/>
                  <a:gd name="T45" fmla="*/ 33 h 74"/>
                  <a:gd name="T46" fmla="*/ 55 w 178"/>
                  <a:gd name="T47" fmla="*/ 38 h 74"/>
                  <a:gd name="T48" fmla="*/ 67 w 178"/>
                  <a:gd name="T49" fmla="*/ 44 h 74"/>
                  <a:gd name="T50" fmla="*/ 78 w 178"/>
                  <a:gd name="T51" fmla="*/ 48 h 74"/>
                  <a:gd name="T52" fmla="*/ 90 w 178"/>
                  <a:gd name="T53" fmla="*/ 54 h 74"/>
                  <a:gd name="T54" fmla="*/ 101 w 178"/>
                  <a:gd name="T55" fmla="*/ 58 h 74"/>
                  <a:gd name="T56" fmla="*/ 114 w 178"/>
                  <a:gd name="T57" fmla="*/ 63 h 74"/>
                  <a:gd name="T58" fmla="*/ 127 w 178"/>
                  <a:gd name="T59" fmla="*/ 65 h 74"/>
                  <a:gd name="T60" fmla="*/ 141 w 178"/>
                  <a:gd name="T61" fmla="*/ 69 h 74"/>
                  <a:gd name="T62" fmla="*/ 153 w 178"/>
                  <a:gd name="T63" fmla="*/ 71 h 74"/>
                  <a:gd name="T64" fmla="*/ 165 w 178"/>
                  <a:gd name="T65" fmla="*/ 73 h 74"/>
                  <a:gd name="T66" fmla="*/ 178 w 178"/>
                  <a:gd name="T67" fmla="*/ 74 h 74"/>
                  <a:gd name="T68" fmla="*/ 178 w 178"/>
                  <a:gd name="T6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74">
                    <a:moveTo>
                      <a:pt x="178" y="73"/>
                    </a:moveTo>
                    <a:lnTo>
                      <a:pt x="165" y="72"/>
                    </a:lnTo>
                    <a:lnTo>
                      <a:pt x="153" y="70"/>
                    </a:lnTo>
                    <a:lnTo>
                      <a:pt x="141" y="67"/>
                    </a:lnTo>
                    <a:lnTo>
                      <a:pt x="127" y="64"/>
                    </a:lnTo>
                    <a:lnTo>
                      <a:pt x="114" y="61"/>
                    </a:lnTo>
                    <a:lnTo>
                      <a:pt x="102" y="56"/>
                    </a:lnTo>
                    <a:lnTo>
                      <a:pt x="90" y="53"/>
                    </a:lnTo>
                    <a:lnTo>
                      <a:pt x="79" y="47"/>
                    </a:lnTo>
                    <a:lnTo>
                      <a:pt x="68" y="43"/>
                    </a:lnTo>
                    <a:lnTo>
                      <a:pt x="58" y="37"/>
                    </a:lnTo>
                    <a:lnTo>
                      <a:pt x="46" y="30"/>
                    </a:lnTo>
                    <a:lnTo>
                      <a:pt x="36" y="25"/>
                    </a:lnTo>
                    <a:lnTo>
                      <a:pt x="26" y="19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8"/>
                    </a:lnTo>
                    <a:lnTo>
                      <a:pt x="16" y="15"/>
                    </a:lnTo>
                    <a:lnTo>
                      <a:pt x="25" y="21"/>
                    </a:lnTo>
                    <a:lnTo>
                      <a:pt x="35" y="27"/>
                    </a:lnTo>
                    <a:lnTo>
                      <a:pt x="44" y="33"/>
                    </a:lnTo>
                    <a:lnTo>
                      <a:pt x="55" y="38"/>
                    </a:lnTo>
                    <a:lnTo>
                      <a:pt x="67" y="44"/>
                    </a:lnTo>
                    <a:lnTo>
                      <a:pt x="78" y="48"/>
                    </a:lnTo>
                    <a:lnTo>
                      <a:pt x="90" y="54"/>
                    </a:lnTo>
                    <a:lnTo>
                      <a:pt x="101" y="58"/>
                    </a:lnTo>
                    <a:lnTo>
                      <a:pt x="114" y="63"/>
                    </a:lnTo>
                    <a:lnTo>
                      <a:pt x="127" y="65"/>
                    </a:lnTo>
                    <a:lnTo>
                      <a:pt x="141" y="69"/>
                    </a:lnTo>
                    <a:lnTo>
                      <a:pt x="153" y="71"/>
                    </a:lnTo>
                    <a:lnTo>
                      <a:pt x="165" y="73"/>
                    </a:lnTo>
                    <a:lnTo>
                      <a:pt x="178" y="74"/>
                    </a:lnTo>
                    <a:lnTo>
                      <a:pt x="17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7" name="Freeform 375">
                <a:extLst>
                  <a:ext uri="{FF2B5EF4-FFF2-40B4-BE49-F238E27FC236}">
                    <a16:creationId xmlns:a16="http://schemas.microsoft.com/office/drawing/2014/main" id="{E16E9DF9-631F-4A03-9F3B-EF79E10D2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237"/>
                <a:ext cx="102" cy="17"/>
              </a:xfrm>
              <a:custGeom>
                <a:avLst/>
                <a:gdLst>
                  <a:gd name="T0" fmla="*/ 307 w 307"/>
                  <a:gd name="T1" fmla="*/ 0 h 52"/>
                  <a:gd name="T2" fmla="*/ 284 w 307"/>
                  <a:gd name="T3" fmla="*/ 0 h 52"/>
                  <a:gd name="T4" fmla="*/ 263 w 307"/>
                  <a:gd name="T5" fmla="*/ 2 h 52"/>
                  <a:gd name="T6" fmla="*/ 242 w 307"/>
                  <a:gd name="T7" fmla="*/ 4 h 52"/>
                  <a:gd name="T8" fmla="*/ 222 w 307"/>
                  <a:gd name="T9" fmla="*/ 7 h 52"/>
                  <a:gd name="T10" fmla="*/ 202 w 307"/>
                  <a:gd name="T11" fmla="*/ 12 h 52"/>
                  <a:gd name="T12" fmla="*/ 183 w 307"/>
                  <a:gd name="T13" fmla="*/ 15 h 52"/>
                  <a:gd name="T14" fmla="*/ 165 w 307"/>
                  <a:gd name="T15" fmla="*/ 22 h 52"/>
                  <a:gd name="T16" fmla="*/ 148 w 307"/>
                  <a:gd name="T17" fmla="*/ 26 h 52"/>
                  <a:gd name="T18" fmla="*/ 128 w 307"/>
                  <a:gd name="T19" fmla="*/ 31 h 52"/>
                  <a:gd name="T20" fmla="*/ 112 w 307"/>
                  <a:gd name="T21" fmla="*/ 36 h 52"/>
                  <a:gd name="T22" fmla="*/ 94 w 307"/>
                  <a:gd name="T23" fmla="*/ 41 h 52"/>
                  <a:gd name="T24" fmla="*/ 76 w 307"/>
                  <a:gd name="T25" fmla="*/ 45 h 52"/>
                  <a:gd name="T26" fmla="*/ 58 w 307"/>
                  <a:gd name="T27" fmla="*/ 49 h 52"/>
                  <a:gd name="T28" fmla="*/ 39 w 307"/>
                  <a:gd name="T29" fmla="*/ 50 h 52"/>
                  <a:gd name="T30" fmla="*/ 20 w 307"/>
                  <a:gd name="T31" fmla="*/ 51 h 52"/>
                  <a:gd name="T32" fmla="*/ 0 w 307"/>
                  <a:gd name="T33" fmla="*/ 50 h 52"/>
                  <a:gd name="T34" fmla="*/ 0 w 307"/>
                  <a:gd name="T35" fmla="*/ 52 h 52"/>
                  <a:gd name="T36" fmla="*/ 20 w 307"/>
                  <a:gd name="T37" fmla="*/ 52 h 52"/>
                  <a:gd name="T38" fmla="*/ 39 w 307"/>
                  <a:gd name="T39" fmla="*/ 52 h 52"/>
                  <a:gd name="T40" fmla="*/ 58 w 307"/>
                  <a:gd name="T41" fmla="*/ 50 h 52"/>
                  <a:gd name="T42" fmla="*/ 76 w 307"/>
                  <a:gd name="T43" fmla="*/ 46 h 52"/>
                  <a:gd name="T44" fmla="*/ 94 w 307"/>
                  <a:gd name="T45" fmla="*/ 42 h 52"/>
                  <a:gd name="T46" fmla="*/ 112 w 307"/>
                  <a:gd name="T47" fmla="*/ 37 h 52"/>
                  <a:gd name="T48" fmla="*/ 128 w 307"/>
                  <a:gd name="T49" fmla="*/ 33 h 52"/>
                  <a:gd name="T50" fmla="*/ 148 w 307"/>
                  <a:gd name="T51" fmla="*/ 27 h 52"/>
                  <a:gd name="T52" fmla="*/ 165 w 307"/>
                  <a:gd name="T53" fmla="*/ 22 h 52"/>
                  <a:gd name="T54" fmla="*/ 183 w 307"/>
                  <a:gd name="T55" fmla="*/ 17 h 52"/>
                  <a:gd name="T56" fmla="*/ 202 w 307"/>
                  <a:gd name="T57" fmla="*/ 13 h 52"/>
                  <a:gd name="T58" fmla="*/ 222 w 307"/>
                  <a:gd name="T59" fmla="*/ 8 h 52"/>
                  <a:gd name="T60" fmla="*/ 242 w 307"/>
                  <a:gd name="T61" fmla="*/ 5 h 52"/>
                  <a:gd name="T62" fmla="*/ 263 w 307"/>
                  <a:gd name="T63" fmla="*/ 3 h 52"/>
                  <a:gd name="T64" fmla="*/ 284 w 307"/>
                  <a:gd name="T65" fmla="*/ 2 h 52"/>
                  <a:gd name="T66" fmla="*/ 307 w 307"/>
                  <a:gd name="T67" fmla="*/ 2 h 52"/>
                  <a:gd name="T68" fmla="*/ 307 w 30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52">
                    <a:moveTo>
                      <a:pt x="307" y="0"/>
                    </a:moveTo>
                    <a:lnTo>
                      <a:pt x="284" y="0"/>
                    </a:lnTo>
                    <a:lnTo>
                      <a:pt x="263" y="2"/>
                    </a:lnTo>
                    <a:lnTo>
                      <a:pt x="242" y="4"/>
                    </a:lnTo>
                    <a:lnTo>
                      <a:pt x="222" y="7"/>
                    </a:lnTo>
                    <a:lnTo>
                      <a:pt x="202" y="12"/>
                    </a:lnTo>
                    <a:lnTo>
                      <a:pt x="183" y="15"/>
                    </a:lnTo>
                    <a:lnTo>
                      <a:pt x="165" y="22"/>
                    </a:lnTo>
                    <a:lnTo>
                      <a:pt x="148" y="26"/>
                    </a:lnTo>
                    <a:lnTo>
                      <a:pt x="128" y="31"/>
                    </a:lnTo>
                    <a:lnTo>
                      <a:pt x="112" y="36"/>
                    </a:lnTo>
                    <a:lnTo>
                      <a:pt x="94" y="41"/>
                    </a:lnTo>
                    <a:lnTo>
                      <a:pt x="76" y="45"/>
                    </a:lnTo>
                    <a:lnTo>
                      <a:pt x="58" y="49"/>
                    </a:lnTo>
                    <a:lnTo>
                      <a:pt x="39" y="50"/>
                    </a:lnTo>
                    <a:lnTo>
                      <a:pt x="20" y="51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0" y="52"/>
                    </a:lnTo>
                    <a:lnTo>
                      <a:pt x="39" y="52"/>
                    </a:lnTo>
                    <a:lnTo>
                      <a:pt x="58" y="50"/>
                    </a:lnTo>
                    <a:lnTo>
                      <a:pt x="76" y="46"/>
                    </a:lnTo>
                    <a:lnTo>
                      <a:pt x="94" y="42"/>
                    </a:lnTo>
                    <a:lnTo>
                      <a:pt x="112" y="37"/>
                    </a:lnTo>
                    <a:lnTo>
                      <a:pt x="128" y="33"/>
                    </a:lnTo>
                    <a:lnTo>
                      <a:pt x="148" y="27"/>
                    </a:lnTo>
                    <a:lnTo>
                      <a:pt x="165" y="22"/>
                    </a:lnTo>
                    <a:lnTo>
                      <a:pt x="183" y="17"/>
                    </a:lnTo>
                    <a:lnTo>
                      <a:pt x="202" y="13"/>
                    </a:lnTo>
                    <a:lnTo>
                      <a:pt x="222" y="8"/>
                    </a:lnTo>
                    <a:lnTo>
                      <a:pt x="242" y="5"/>
                    </a:lnTo>
                    <a:lnTo>
                      <a:pt x="263" y="3"/>
                    </a:lnTo>
                    <a:lnTo>
                      <a:pt x="284" y="2"/>
                    </a:lnTo>
                    <a:lnTo>
                      <a:pt x="307" y="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8" name="Freeform 376">
                <a:extLst>
                  <a:ext uri="{FF2B5EF4-FFF2-40B4-BE49-F238E27FC236}">
                    <a16:creationId xmlns:a16="http://schemas.microsoft.com/office/drawing/2014/main" id="{D01A00E2-BB07-40E2-A5AD-D22C069D8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237"/>
                <a:ext cx="118" cy="30"/>
              </a:xfrm>
              <a:custGeom>
                <a:avLst/>
                <a:gdLst>
                  <a:gd name="T0" fmla="*/ 351 w 352"/>
                  <a:gd name="T1" fmla="*/ 84 h 89"/>
                  <a:gd name="T2" fmla="*/ 335 w 352"/>
                  <a:gd name="T3" fmla="*/ 87 h 89"/>
                  <a:gd name="T4" fmla="*/ 315 w 352"/>
                  <a:gd name="T5" fmla="*/ 87 h 89"/>
                  <a:gd name="T6" fmla="*/ 295 w 352"/>
                  <a:gd name="T7" fmla="*/ 86 h 89"/>
                  <a:gd name="T8" fmla="*/ 272 w 352"/>
                  <a:gd name="T9" fmla="*/ 83 h 89"/>
                  <a:gd name="T10" fmla="*/ 248 w 352"/>
                  <a:gd name="T11" fmla="*/ 77 h 89"/>
                  <a:gd name="T12" fmla="*/ 224 w 352"/>
                  <a:gd name="T13" fmla="*/ 69 h 89"/>
                  <a:gd name="T14" fmla="*/ 199 w 352"/>
                  <a:gd name="T15" fmla="*/ 60 h 89"/>
                  <a:gd name="T16" fmla="*/ 174 w 352"/>
                  <a:gd name="T17" fmla="*/ 52 h 89"/>
                  <a:gd name="T18" fmla="*/ 148 w 352"/>
                  <a:gd name="T19" fmla="*/ 43 h 89"/>
                  <a:gd name="T20" fmla="*/ 123 w 352"/>
                  <a:gd name="T21" fmla="*/ 33 h 89"/>
                  <a:gd name="T22" fmla="*/ 99 w 352"/>
                  <a:gd name="T23" fmla="*/ 25 h 89"/>
                  <a:gd name="T24" fmla="*/ 75 w 352"/>
                  <a:gd name="T25" fmla="*/ 16 h 89"/>
                  <a:gd name="T26" fmla="*/ 54 w 352"/>
                  <a:gd name="T27" fmla="*/ 11 h 89"/>
                  <a:gd name="T28" fmla="*/ 32 w 352"/>
                  <a:gd name="T29" fmla="*/ 4 h 89"/>
                  <a:gd name="T30" fmla="*/ 16 w 352"/>
                  <a:gd name="T31" fmla="*/ 1 h 89"/>
                  <a:gd name="T32" fmla="*/ 0 w 352"/>
                  <a:gd name="T33" fmla="*/ 0 h 89"/>
                  <a:gd name="T34" fmla="*/ 0 w 352"/>
                  <a:gd name="T35" fmla="*/ 1 h 89"/>
                  <a:gd name="T36" fmla="*/ 16 w 352"/>
                  <a:gd name="T37" fmla="*/ 2 h 89"/>
                  <a:gd name="T38" fmla="*/ 32 w 352"/>
                  <a:gd name="T39" fmla="*/ 5 h 89"/>
                  <a:gd name="T40" fmla="*/ 54 w 352"/>
                  <a:gd name="T41" fmla="*/ 12 h 89"/>
                  <a:gd name="T42" fmla="*/ 75 w 352"/>
                  <a:gd name="T43" fmla="*/ 19 h 89"/>
                  <a:gd name="T44" fmla="*/ 96 w 352"/>
                  <a:gd name="T45" fmla="*/ 26 h 89"/>
                  <a:gd name="T46" fmla="*/ 122 w 352"/>
                  <a:gd name="T47" fmla="*/ 35 h 89"/>
                  <a:gd name="T48" fmla="*/ 147 w 352"/>
                  <a:gd name="T49" fmla="*/ 44 h 89"/>
                  <a:gd name="T50" fmla="*/ 171 w 352"/>
                  <a:gd name="T51" fmla="*/ 53 h 89"/>
                  <a:gd name="T52" fmla="*/ 198 w 352"/>
                  <a:gd name="T53" fmla="*/ 62 h 89"/>
                  <a:gd name="T54" fmla="*/ 224 w 352"/>
                  <a:gd name="T55" fmla="*/ 70 h 89"/>
                  <a:gd name="T56" fmla="*/ 248 w 352"/>
                  <a:gd name="T57" fmla="*/ 78 h 89"/>
                  <a:gd name="T58" fmla="*/ 272 w 352"/>
                  <a:gd name="T59" fmla="*/ 84 h 89"/>
                  <a:gd name="T60" fmla="*/ 295 w 352"/>
                  <a:gd name="T61" fmla="*/ 87 h 89"/>
                  <a:gd name="T62" fmla="*/ 315 w 352"/>
                  <a:gd name="T63" fmla="*/ 89 h 89"/>
                  <a:gd name="T64" fmla="*/ 335 w 352"/>
                  <a:gd name="T65" fmla="*/ 88 h 89"/>
                  <a:gd name="T66" fmla="*/ 352 w 352"/>
                  <a:gd name="T67" fmla="*/ 85 h 89"/>
                  <a:gd name="T68" fmla="*/ 351 w 352"/>
                  <a:gd name="T69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89">
                    <a:moveTo>
                      <a:pt x="351" y="84"/>
                    </a:moveTo>
                    <a:lnTo>
                      <a:pt x="335" y="87"/>
                    </a:lnTo>
                    <a:lnTo>
                      <a:pt x="315" y="87"/>
                    </a:lnTo>
                    <a:lnTo>
                      <a:pt x="295" y="86"/>
                    </a:lnTo>
                    <a:lnTo>
                      <a:pt x="272" y="83"/>
                    </a:lnTo>
                    <a:lnTo>
                      <a:pt x="248" y="77"/>
                    </a:lnTo>
                    <a:lnTo>
                      <a:pt x="224" y="69"/>
                    </a:lnTo>
                    <a:lnTo>
                      <a:pt x="199" y="60"/>
                    </a:lnTo>
                    <a:lnTo>
                      <a:pt x="174" y="52"/>
                    </a:lnTo>
                    <a:lnTo>
                      <a:pt x="148" y="43"/>
                    </a:lnTo>
                    <a:lnTo>
                      <a:pt x="123" y="33"/>
                    </a:lnTo>
                    <a:lnTo>
                      <a:pt x="99" y="25"/>
                    </a:lnTo>
                    <a:lnTo>
                      <a:pt x="75" y="16"/>
                    </a:lnTo>
                    <a:lnTo>
                      <a:pt x="54" y="11"/>
                    </a:lnTo>
                    <a:lnTo>
                      <a:pt x="32" y="4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6" y="2"/>
                    </a:lnTo>
                    <a:lnTo>
                      <a:pt x="32" y="5"/>
                    </a:lnTo>
                    <a:lnTo>
                      <a:pt x="54" y="12"/>
                    </a:lnTo>
                    <a:lnTo>
                      <a:pt x="75" y="19"/>
                    </a:lnTo>
                    <a:lnTo>
                      <a:pt x="96" y="26"/>
                    </a:lnTo>
                    <a:lnTo>
                      <a:pt x="122" y="35"/>
                    </a:lnTo>
                    <a:lnTo>
                      <a:pt x="147" y="44"/>
                    </a:lnTo>
                    <a:lnTo>
                      <a:pt x="171" y="53"/>
                    </a:lnTo>
                    <a:lnTo>
                      <a:pt x="198" y="62"/>
                    </a:lnTo>
                    <a:lnTo>
                      <a:pt x="224" y="70"/>
                    </a:lnTo>
                    <a:lnTo>
                      <a:pt x="248" y="78"/>
                    </a:lnTo>
                    <a:lnTo>
                      <a:pt x="272" y="84"/>
                    </a:lnTo>
                    <a:lnTo>
                      <a:pt x="295" y="87"/>
                    </a:lnTo>
                    <a:lnTo>
                      <a:pt x="315" y="89"/>
                    </a:lnTo>
                    <a:lnTo>
                      <a:pt x="335" y="88"/>
                    </a:lnTo>
                    <a:lnTo>
                      <a:pt x="352" y="85"/>
                    </a:lnTo>
                    <a:lnTo>
                      <a:pt x="35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9" name="Freeform 377">
                <a:extLst>
                  <a:ext uri="{FF2B5EF4-FFF2-40B4-BE49-F238E27FC236}">
                    <a16:creationId xmlns:a16="http://schemas.microsoft.com/office/drawing/2014/main" id="{7B556E17-A22B-47A7-80AD-A51518BF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240"/>
                <a:ext cx="45" cy="26"/>
              </a:xfrm>
              <a:custGeom>
                <a:avLst/>
                <a:gdLst>
                  <a:gd name="T0" fmla="*/ 132 w 133"/>
                  <a:gd name="T1" fmla="*/ 0 h 80"/>
                  <a:gd name="T2" fmla="*/ 124 w 133"/>
                  <a:gd name="T3" fmla="*/ 9 h 80"/>
                  <a:gd name="T4" fmla="*/ 118 w 133"/>
                  <a:gd name="T5" fmla="*/ 16 h 80"/>
                  <a:gd name="T6" fmla="*/ 109 w 133"/>
                  <a:gd name="T7" fmla="*/ 24 h 80"/>
                  <a:gd name="T8" fmla="*/ 102 w 133"/>
                  <a:gd name="T9" fmla="*/ 30 h 80"/>
                  <a:gd name="T10" fmla="*/ 95 w 133"/>
                  <a:gd name="T11" fmla="*/ 35 h 80"/>
                  <a:gd name="T12" fmla="*/ 87 w 133"/>
                  <a:gd name="T13" fmla="*/ 41 h 80"/>
                  <a:gd name="T14" fmla="*/ 79 w 133"/>
                  <a:gd name="T15" fmla="*/ 45 h 80"/>
                  <a:gd name="T16" fmla="*/ 73 w 133"/>
                  <a:gd name="T17" fmla="*/ 50 h 80"/>
                  <a:gd name="T18" fmla="*/ 65 w 133"/>
                  <a:gd name="T19" fmla="*/ 53 h 80"/>
                  <a:gd name="T20" fmla="*/ 56 w 133"/>
                  <a:gd name="T21" fmla="*/ 58 h 80"/>
                  <a:gd name="T22" fmla="*/ 48 w 133"/>
                  <a:gd name="T23" fmla="*/ 62 h 80"/>
                  <a:gd name="T24" fmla="*/ 39 w 133"/>
                  <a:gd name="T25" fmla="*/ 64 h 80"/>
                  <a:gd name="T26" fmla="*/ 30 w 133"/>
                  <a:gd name="T27" fmla="*/ 68 h 80"/>
                  <a:gd name="T28" fmla="*/ 20 w 133"/>
                  <a:gd name="T29" fmla="*/ 71 h 80"/>
                  <a:gd name="T30" fmla="*/ 11 w 133"/>
                  <a:gd name="T31" fmla="*/ 74 h 80"/>
                  <a:gd name="T32" fmla="*/ 0 w 133"/>
                  <a:gd name="T33" fmla="*/ 78 h 80"/>
                  <a:gd name="T34" fmla="*/ 2 w 133"/>
                  <a:gd name="T35" fmla="*/ 80 h 80"/>
                  <a:gd name="T36" fmla="*/ 12 w 133"/>
                  <a:gd name="T37" fmla="*/ 76 h 80"/>
                  <a:gd name="T38" fmla="*/ 22 w 133"/>
                  <a:gd name="T39" fmla="*/ 72 h 80"/>
                  <a:gd name="T40" fmla="*/ 31 w 133"/>
                  <a:gd name="T41" fmla="*/ 70 h 80"/>
                  <a:gd name="T42" fmla="*/ 40 w 133"/>
                  <a:gd name="T43" fmla="*/ 65 h 80"/>
                  <a:gd name="T44" fmla="*/ 50 w 133"/>
                  <a:gd name="T45" fmla="*/ 62 h 80"/>
                  <a:gd name="T46" fmla="*/ 58 w 133"/>
                  <a:gd name="T47" fmla="*/ 59 h 80"/>
                  <a:gd name="T48" fmla="*/ 66 w 133"/>
                  <a:gd name="T49" fmla="*/ 55 h 80"/>
                  <a:gd name="T50" fmla="*/ 74 w 133"/>
                  <a:gd name="T51" fmla="*/ 51 h 80"/>
                  <a:gd name="T52" fmla="*/ 82 w 133"/>
                  <a:gd name="T53" fmla="*/ 46 h 80"/>
                  <a:gd name="T54" fmla="*/ 88 w 133"/>
                  <a:gd name="T55" fmla="*/ 42 h 80"/>
                  <a:gd name="T56" fmla="*/ 97 w 133"/>
                  <a:gd name="T57" fmla="*/ 37 h 80"/>
                  <a:gd name="T58" fmla="*/ 104 w 133"/>
                  <a:gd name="T59" fmla="*/ 32 h 80"/>
                  <a:gd name="T60" fmla="*/ 111 w 133"/>
                  <a:gd name="T61" fmla="*/ 25 h 80"/>
                  <a:gd name="T62" fmla="*/ 119 w 133"/>
                  <a:gd name="T63" fmla="*/ 17 h 80"/>
                  <a:gd name="T64" fmla="*/ 125 w 133"/>
                  <a:gd name="T65" fmla="*/ 10 h 80"/>
                  <a:gd name="T66" fmla="*/ 133 w 133"/>
                  <a:gd name="T67" fmla="*/ 2 h 80"/>
                  <a:gd name="T68" fmla="*/ 132 w 133"/>
                  <a:gd name="T6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80">
                    <a:moveTo>
                      <a:pt x="132" y="0"/>
                    </a:moveTo>
                    <a:lnTo>
                      <a:pt x="124" y="9"/>
                    </a:lnTo>
                    <a:lnTo>
                      <a:pt x="118" y="16"/>
                    </a:lnTo>
                    <a:lnTo>
                      <a:pt x="109" y="24"/>
                    </a:lnTo>
                    <a:lnTo>
                      <a:pt x="102" y="30"/>
                    </a:lnTo>
                    <a:lnTo>
                      <a:pt x="95" y="35"/>
                    </a:lnTo>
                    <a:lnTo>
                      <a:pt x="87" y="41"/>
                    </a:lnTo>
                    <a:lnTo>
                      <a:pt x="79" y="45"/>
                    </a:lnTo>
                    <a:lnTo>
                      <a:pt x="73" y="50"/>
                    </a:lnTo>
                    <a:lnTo>
                      <a:pt x="65" y="53"/>
                    </a:lnTo>
                    <a:lnTo>
                      <a:pt x="56" y="58"/>
                    </a:lnTo>
                    <a:lnTo>
                      <a:pt x="48" y="62"/>
                    </a:lnTo>
                    <a:lnTo>
                      <a:pt x="39" y="64"/>
                    </a:lnTo>
                    <a:lnTo>
                      <a:pt x="30" y="68"/>
                    </a:lnTo>
                    <a:lnTo>
                      <a:pt x="20" y="71"/>
                    </a:lnTo>
                    <a:lnTo>
                      <a:pt x="11" y="74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2" y="76"/>
                    </a:lnTo>
                    <a:lnTo>
                      <a:pt x="22" y="72"/>
                    </a:lnTo>
                    <a:lnTo>
                      <a:pt x="31" y="70"/>
                    </a:lnTo>
                    <a:lnTo>
                      <a:pt x="40" y="65"/>
                    </a:lnTo>
                    <a:lnTo>
                      <a:pt x="50" y="62"/>
                    </a:lnTo>
                    <a:lnTo>
                      <a:pt x="58" y="59"/>
                    </a:lnTo>
                    <a:lnTo>
                      <a:pt x="66" y="55"/>
                    </a:lnTo>
                    <a:lnTo>
                      <a:pt x="74" y="51"/>
                    </a:lnTo>
                    <a:lnTo>
                      <a:pt x="82" y="46"/>
                    </a:lnTo>
                    <a:lnTo>
                      <a:pt x="88" y="42"/>
                    </a:lnTo>
                    <a:lnTo>
                      <a:pt x="97" y="37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9" y="17"/>
                    </a:lnTo>
                    <a:lnTo>
                      <a:pt x="125" y="10"/>
                    </a:lnTo>
                    <a:lnTo>
                      <a:pt x="133" y="2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0" name="Freeform 378">
                <a:extLst>
                  <a:ext uri="{FF2B5EF4-FFF2-40B4-BE49-F238E27FC236}">
                    <a16:creationId xmlns:a16="http://schemas.microsoft.com/office/drawing/2014/main" id="{D0C75DA7-53DC-40F3-8107-D44F8AC82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202"/>
                <a:ext cx="24" cy="38"/>
              </a:xfrm>
              <a:custGeom>
                <a:avLst/>
                <a:gdLst>
                  <a:gd name="T0" fmla="*/ 68 w 71"/>
                  <a:gd name="T1" fmla="*/ 0 h 116"/>
                  <a:gd name="T2" fmla="*/ 65 w 71"/>
                  <a:gd name="T3" fmla="*/ 8 h 116"/>
                  <a:gd name="T4" fmla="*/ 62 w 71"/>
                  <a:gd name="T5" fmla="*/ 16 h 116"/>
                  <a:gd name="T6" fmla="*/ 58 w 71"/>
                  <a:gd name="T7" fmla="*/ 24 h 116"/>
                  <a:gd name="T8" fmla="*/ 54 w 71"/>
                  <a:gd name="T9" fmla="*/ 31 h 116"/>
                  <a:gd name="T10" fmla="*/ 51 w 71"/>
                  <a:gd name="T11" fmla="*/ 38 h 116"/>
                  <a:gd name="T12" fmla="*/ 47 w 71"/>
                  <a:gd name="T13" fmla="*/ 46 h 116"/>
                  <a:gd name="T14" fmla="*/ 42 w 71"/>
                  <a:gd name="T15" fmla="*/ 53 h 116"/>
                  <a:gd name="T16" fmla="*/ 38 w 71"/>
                  <a:gd name="T17" fmla="*/ 59 h 116"/>
                  <a:gd name="T18" fmla="*/ 35 w 71"/>
                  <a:gd name="T19" fmla="*/ 66 h 116"/>
                  <a:gd name="T20" fmla="*/ 29 w 71"/>
                  <a:gd name="T21" fmla="*/ 73 h 116"/>
                  <a:gd name="T22" fmla="*/ 25 w 71"/>
                  <a:gd name="T23" fmla="*/ 81 h 116"/>
                  <a:gd name="T24" fmla="*/ 20 w 71"/>
                  <a:gd name="T25" fmla="*/ 87 h 116"/>
                  <a:gd name="T26" fmla="*/ 16 w 71"/>
                  <a:gd name="T27" fmla="*/ 94 h 116"/>
                  <a:gd name="T28" fmla="*/ 10 w 71"/>
                  <a:gd name="T29" fmla="*/ 101 h 116"/>
                  <a:gd name="T30" fmla="*/ 6 w 71"/>
                  <a:gd name="T31" fmla="*/ 107 h 116"/>
                  <a:gd name="T32" fmla="*/ 0 w 71"/>
                  <a:gd name="T33" fmla="*/ 114 h 116"/>
                  <a:gd name="T34" fmla="*/ 2 w 71"/>
                  <a:gd name="T35" fmla="*/ 116 h 116"/>
                  <a:gd name="T36" fmla="*/ 8 w 71"/>
                  <a:gd name="T37" fmla="*/ 109 h 116"/>
                  <a:gd name="T38" fmla="*/ 11 w 71"/>
                  <a:gd name="T39" fmla="*/ 102 h 116"/>
                  <a:gd name="T40" fmla="*/ 17 w 71"/>
                  <a:gd name="T41" fmla="*/ 95 h 116"/>
                  <a:gd name="T42" fmla="*/ 21 w 71"/>
                  <a:gd name="T43" fmla="*/ 89 h 116"/>
                  <a:gd name="T44" fmla="*/ 26 w 71"/>
                  <a:gd name="T45" fmla="*/ 81 h 116"/>
                  <a:gd name="T46" fmla="*/ 31 w 71"/>
                  <a:gd name="T47" fmla="*/ 75 h 116"/>
                  <a:gd name="T48" fmla="*/ 36 w 71"/>
                  <a:gd name="T49" fmla="*/ 68 h 116"/>
                  <a:gd name="T50" fmla="*/ 39 w 71"/>
                  <a:gd name="T51" fmla="*/ 61 h 116"/>
                  <a:gd name="T52" fmla="*/ 44 w 71"/>
                  <a:gd name="T53" fmla="*/ 54 h 116"/>
                  <a:gd name="T54" fmla="*/ 48 w 71"/>
                  <a:gd name="T55" fmla="*/ 47 h 116"/>
                  <a:gd name="T56" fmla="*/ 52 w 71"/>
                  <a:gd name="T57" fmla="*/ 39 h 116"/>
                  <a:gd name="T58" fmla="*/ 56 w 71"/>
                  <a:gd name="T59" fmla="*/ 33 h 116"/>
                  <a:gd name="T60" fmla="*/ 59 w 71"/>
                  <a:gd name="T61" fmla="*/ 25 h 116"/>
                  <a:gd name="T62" fmla="*/ 63 w 71"/>
                  <a:gd name="T63" fmla="*/ 17 h 116"/>
                  <a:gd name="T64" fmla="*/ 67 w 71"/>
                  <a:gd name="T65" fmla="*/ 9 h 116"/>
                  <a:gd name="T66" fmla="*/ 71 w 71"/>
                  <a:gd name="T67" fmla="*/ 2 h 116"/>
                  <a:gd name="T68" fmla="*/ 68 w 7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" h="116">
                    <a:moveTo>
                      <a:pt x="68" y="0"/>
                    </a:moveTo>
                    <a:lnTo>
                      <a:pt x="65" y="8"/>
                    </a:lnTo>
                    <a:lnTo>
                      <a:pt x="62" y="16"/>
                    </a:lnTo>
                    <a:lnTo>
                      <a:pt x="58" y="24"/>
                    </a:lnTo>
                    <a:lnTo>
                      <a:pt x="54" y="31"/>
                    </a:lnTo>
                    <a:lnTo>
                      <a:pt x="51" y="38"/>
                    </a:lnTo>
                    <a:lnTo>
                      <a:pt x="47" y="46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5" y="66"/>
                    </a:lnTo>
                    <a:lnTo>
                      <a:pt x="29" y="73"/>
                    </a:lnTo>
                    <a:lnTo>
                      <a:pt x="25" y="81"/>
                    </a:lnTo>
                    <a:lnTo>
                      <a:pt x="20" y="87"/>
                    </a:lnTo>
                    <a:lnTo>
                      <a:pt x="16" y="94"/>
                    </a:lnTo>
                    <a:lnTo>
                      <a:pt x="10" y="101"/>
                    </a:lnTo>
                    <a:lnTo>
                      <a:pt x="6" y="107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8" y="109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1" y="89"/>
                    </a:lnTo>
                    <a:lnTo>
                      <a:pt x="26" y="81"/>
                    </a:lnTo>
                    <a:lnTo>
                      <a:pt x="31" y="75"/>
                    </a:lnTo>
                    <a:lnTo>
                      <a:pt x="36" y="68"/>
                    </a:lnTo>
                    <a:lnTo>
                      <a:pt x="39" y="61"/>
                    </a:lnTo>
                    <a:lnTo>
                      <a:pt x="44" y="54"/>
                    </a:lnTo>
                    <a:lnTo>
                      <a:pt x="48" y="47"/>
                    </a:lnTo>
                    <a:lnTo>
                      <a:pt x="52" y="39"/>
                    </a:lnTo>
                    <a:lnTo>
                      <a:pt x="56" y="33"/>
                    </a:lnTo>
                    <a:lnTo>
                      <a:pt x="59" y="25"/>
                    </a:lnTo>
                    <a:lnTo>
                      <a:pt x="63" y="17"/>
                    </a:lnTo>
                    <a:lnTo>
                      <a:pt x="67" y="9"/>
                    </a:lnTo>
                    <a:lnTo>
                      <a:pt x="71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1" name="Freeform 379">
                <a:extLst>
                  <a:ext uri="{FF2B5EF4-FFF2-40B4-BE49-F238E27FC236}">
                    <a16:creationId xmlns:a16="http://schemas.microsoft.com/office/drawing/2014/main" id="{2AF86638-C3C6-47FB-919F-CBA0A813C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196"/>
                <a:ext cx="417" cy="315"/>
              </a:xfrm>
              <a:custGeom>
                <a:avLst/>
                <a:gdLst>
                  <a:gd name="T0" fmla="*/ 1225 w 1251"/>
                  <a:gd name="T1" fmla="*/ 69 h 945"/>
                  <a:gd name="T2" fmla="*/ 1193 w 1251"/>
                  <a:gd name="T3" fmla="*/ 180 h 945"/>
                  <a:gd name="T4" fmla="*/ 1153 w 1251"/>
                  <a:gd name="T5" fmla="*/ 277 h 945"/>
                  <a:gd name="T6" fmla="*/ 1079 w 1251"/>
                  <a:gd name="T7" fmla="*/ 375 h 945"/>
                  <a:gd name="T8" fmla="*/ 963 w 1251"/>
                  <a:gd name="T9" fmla="*/ 402 h 945"/>
                  <a:gd name="T10" fmla="*/ 837 w 1251"/>
                  <a:gd name="T11" fmla="*/ 347 h 945"/>
                  <a:gd name="T12" fmla="*/ 647 w 1251"/>
                  <a:gd name="T13" fmla="*/ 230 h 945"/>
                  <a:gd name="T14" fmla="*/ 482 w 1251"/>
                  <a:gd name="T15" fmla="*/ 306 h 945"/>
                  <a:gd name="T16" fmla="*/ 311 w 1251"/>
                  <a:gd name="T17" fmla="*/ 365 h 945"/>
                  <a:gd name="T18" fmla="*/ 206 w 1251"/>
                  <a:gd name="T19" fmla="*/ 337 h 945"/>
                  <a:gd name="T20" fmla="*/ 122 w 1251"/>
                  <a:gd name="T21" fmla="*/ 267 h 945"/>
                  <a:gd name="T22" fmla="*/ 68 w 1251"/>
                  <a:gd name="T23" fmla="*/ 180 h 945"/>
                  <a:gd name="T24" fmla="*/ 45 w 1251"/>
                  <a:gd name="T25" fmla="*/ 120 h 945"/>
                  <a:gd name="T26" fmla="*/ 25 w 1251"/>
                  <a:gd name="T27" fmla="*/ 61 h 945"/>
                  <a:gd name="T28" fmla="*/ 12 w 1251"/>
                  <a:gd name="T29" fmla="*/ 122 h 945"/>
                  <a:gd name="T30" fmla="*/ 2 w 1251"/>
                  <a:gd name="T31" fmla="*/ 185 h 945"/>
                  <a:gd name="T32" fmla="*/ 2 w 1251"/>
                  <a:gd name="T33" fmla="*/ 242 h 945"/>
                  <a:gd name="T34" fmla="*/ 10 w 1251"/>
                  <a:gd name="T35" fmla="*/ 322 h 945"/>
                  <a:gd name="T36" fmla="*/ 33 w 1251"/>
                  <a:gd name="T37" fmla="*/ 389 h 945"/>
                  <a:gd name="T38" fmla="*/ 28 w 1251"/>
                  <a:gd name="T39" fmla="*/ 453 h 945"/>
                  <a:gd name="T40" fmla="*/ 35 w 1251"/>
                  <a:gd name="T41" fmla="*/ 513 h 945"/>
                  <a:gd name="T42" fmla="*/ 50 w 1251"/>
                  <a:gd name="T43" fmla="*/ 646 h 945"/>
                  <a:gd name="T44" fmla="*/ 58 w 1251"/>
                  <a:gd name="T45" fmla="*/ 717 h 945"/>
                  <a:gd name="T46" fmla="*/ 38 w 1251"/>
                  <a:gd name="T47" fmla="*/ 785 h 945"/>
                  <a:gd name="T48" fmla="*/ 41 w 1251"/>
                  <a:gd name="T49" fmla="*/ 846 h 945"/>
                  <a:gd name="T50" fmla="*/ 54 w 1251"/>
                  <a:gd name="T51" fmla="*/ 886 h 945"/>
                  <a:gd name="T52" fmla="*/ 127 w 1251"/>
                  <a:gd name="T53" fmla="*/ 935 h 945"/>
                  <a:gd name="T54" fmla="*/ 204 w 1251"/>
                  <a:gd name="T55" fmla="*/ 859 h 945"/>
                  <a:gd name="T56" fmla="*/ 233 w 1251"/>
                  <a:gd name="T57" fmla="*/ 781 h 945"/>
                  <a:gd name="T58" fmla="*/ 262 w 1251"/>
                  <a:gd name="T59" fmla="*/ 734 h 945"/>
                  <a:gd name="T60" fmla="*/ 283 w 1251"/>
                  <a:gd name="T61" fmla="*/ 680 h 945"/>
                  <a:gd name="T62" fmla="*/ 320 w 1251"/>
                  <a:gd name="T63" fmla="*/ 631 h 945"/>
                  <a:gd name="T64" fmla="*/ 385 w 1251"/>
                  <a:gd name="T65" fmla="*/ 516 h 945"/>
                  <a:gd name="T66" fmla="*/ 430 w 1251"/>
                  <a:gd name="T67" fmla="*/ 480 h 945"/>
                  <a:gd name="T68" fmla="*/ 498 w 1251"/>
                  <a:gd name="T69" fmla="*/ 431 h 945"/>
                  <a:gd name="T70" fmla="*/ 568 w 1251"/>
                  <a:gd name="T71" fmla="*/ 370 h 945"/>
                  <a:gd name="T72" fmla="*/ 666 w 1251"/>
                  <a:gd name="T73" fmla="*/ 322 h 945"/>
                  <a:gd name="T74" fmla="*/ 726 w 1251"/>
                  <a:gd name="T75" fmla="*/ 401 h 945"/>
                  <a:gd name="T76" fmla="*/ 792 w 1251"/>
                  <a:gd name="T77" fmla="*/ 453 h 945"/>
                  <a:gd name="T78" fmla="*/ 860 w 1251"/>
                  <a:gd name="T79" fmla="*/ 518 h 945"/>
                  <a:gd name="T80" fmla="*/ 902 w 1251"/>
                  <a:gd name="T81" fmla="*/ 590 h 945"/>
                  <a:gd name="T82" fmla="*/ 946 w 1251"/>
                  <a:gd name="T83" fmla="*/ 650 h 945"/>
                  <a:gd name="T84" fmla="*/ 1004 w 1251"/>
                  <a:gd name="T85" fmla="*/ 718 h 945"/>
                  <a:gd name="T86" fmla="*/ 1046 w 1251"/>
                  <a:gd name="T87" fmla="*/ 828 h 945"/>
                  <a:gd name="T88" fmla="*/ 1102 w 1251"/>
                  <a:gd name="T89" fmla="*/ 930 h 945"/>
                  <a:gd name="T90" fmla="*/ 1178 w 1251"/>
                  <a:gd name="T91" fmla="*/ 909 h 945"/>
                  <a:gd name="T92" fmla="*/ 1202 w 1251"/>
                  <a:gd name="T93" fmla="*/ 850 h 945"/>
                  <a:gd name="T94" fmla="*/ 1216 w 1251"/>
                  <a:gd name="T95" fmla="*/ 795 h 945"/>
                  <a:gd name="T96" fmla="*/ 1227 w 1251"/>
                  <a:gd name="T97" fmla="*/ 682 h 945"/>
                  <a:gd name="T98" fmla="*/ 1239 w 1251"/>
                  <a:gd name="T99" fmla="*/ 586 h 945"/>
                  <a:gd name="T100" fmla="*/ 1227 w 1251"/>
                  <a:gd name="T101" fmla="*/ 539 h 945"/>
                  <a:gd name="T102" fmla="*/ 1240 w 1251"/>
                  <a:gd name="T103" fmla="*/ 442 h 945"/>
                  <a:gd name="T104" fmla="*/ 1251 w 1251"/>
                  <a:gd name="T105" fmla="*/ 320 h 945"/>
                  <a:gd name="T106" fmla="*/ 1242 w 1251"/>
                  <a:gd name="T107" fmla="*/ 218 h 945"/>
                  <a:gd name="T108" fmla="*/ 1230 w 1251"/>
                  <a:gd name="T109" fmla="*/ 131 h 945"/>
                  <a:gd name="T110" fmla="*/ 1231 w 1251"/>
                  <a:gd name="T111" fmla="*/ 79 h 945"/>
                  <a:gd name="T112" fmla="*/ 1236 w 1251"/>
                  <a:gd name="T113" fmla="*/ 1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1" h="945">
                    <a:moveTo>
                      <a:pt x="1235" y="0"/>
                    </a:moveTo>
                    <a:lnTo>
                      <a:pt x="1236" y="6"/>
                    </a:lnTo>
                    <a:lnTo>
                      <a:pt x="1235" y="15"/>
                    </a:lnTo>
                    <a:lnTo>
                      <a:pt x="1234" y="26"/>
                    </a:lnTo>
                    <a:lnTo>
                      <a:pt x="1232" y="38"/>
                    </a:lnTo>
                    <a:lnTo>
                      <a:pt x="1228" y="53"/>
                    </a:lnTo>
                    <a:lnTo>
                      <a:pt x="1225" y="69"/>
                    </a:lnTo>
                    <a:lnTo>
                      <a:pt x="1222" y="84"/>
                    </a:lnTo>
                    <a:lnTo>
                      <a:pt x="1217" y="101"/>
                    </a:lnTo>
                    <a:lnTo>
                      <a:pt x="1213" y="117"/>
                    </a:lnTo>
                    <a:lnTo>
                      <a:pt x="1207" y="135"/>
                    </a:lnTo>
                    <a:lnTo>
                      <a:pt x="1202" y="150"/>
                    </a:lnTo>
                    <a:lnTo>
                      <a:pt x="1197" y="165"/>
                    </a:lnTo>
                    <a:lnTo>
                      <a:pt x="1193" y="180"/>
                    </a:lnTo>
                    <a:lnTo>
                      <a:pt x="1187" y="192"/>
                    </a:lnTo>
                    <a:lnTo>
                      <a:pt x="1184" y="203"/>
                    </a:lnTo>
                    <a:lnTo>
                      <a:pt x="1180" y="211"/>
                    </a:lnTo>
                    <a:lnTo>
                      <a:pt x="1175" y="228"/>
                    </a:lnTo>
                    <a:lnTo>
                      <a:pt x="1167" y="245"/>
                    </a:lnTo>
                    <a:lnTo>
                      <a:pt x="1161" y="260"/>
                    </a:lnTo>
                    <a:lnTo>
                      <a:pt x="1153" y="277"/>
                    </a:lnTo>
                    <a:lnTo>
                      <a:pt x="1145" y="294"/>
                    </a:lnTo>
                    <a:lnTo>
                      <a:pt x="1138" y="310"/>
                    </a:lnTo>
                    <a:lnTo>
                      <a:pt x="1129" y="325"/>
                    </a:lnTo>
                    <a:lnTo>
                      <a:pt x="1119" y="339"/>
                    </a:lnTo>
                    <a:lnTo>
                      <a:pt x="1106" y="352"/>
                    </a:lnTo>
                    <a:lnTo>
                      <a:pt x="1094" y="365"/>
                    </a:lnTo>
                    <a:lnTo>
                      <a:pt x="1079" y="375"/>
                    </a:lnTo>
                    <a:lnTo>
                      <a:pt x="1065" y="385"/>
                    </a:lnTo>
                    <a:lnTo>
                      <a:pt x="1047" y="393"/>
                    </a:lnTo>
                    <a:lnTo>
                      <a:pt x="1028" y="398"/>
                    </a:lnTo>
                    <a:lnTo>
                      <a:pt x="1006" y="402"/>
                    </a:lnTo>
                    <a:lnTo>
                      <a:pt x="983" y="404"/>
                    </a:lnTo>
                    <a:lnTo>
                      <a:pt x="974" y="404"/>
                    </a:lnTo>
                    <a:lnTo>
                      <a:pt x="963" y="402"/>
                    </a:lnTo>
                    <a:lnTo>
                      <a:pt x="949" y="397"/>
                    </a:lnTo>
                    <a:lnTo>
                      <a:pt x="934" y="393"/>
                    </a:lnTo>
                    <a:lnTo>
                      <a:pt x="918" y="385"/>
                    </a:lnTo>
                    <a:lnTo>
                      <a:pt x="899" y="378"/>
                    </a:lnTo>
                    <a:lnTo>
                      <a:pt x="880" y="369"/>
                    </a:lnTo>
                    <a:lnTo>
                      <a:pt x="860" y="358"/>
                    </a:lnTo>
                    <a:lnTo>
                      <a:pt x="837" y="347"/>
                    </a:lnTo>
                    <a:lnTo>
                      <a:pt x="812" y="334"/>
                    </a:lnTo>
                    <a:lnTo>
                      <a:pt x="788" y="319"/>
                    </a:lnTo>
                    <a:lnTo>
                      <a:pt x="762" y="303"/>
                    </a:lnTo>
                    <a:lnTo>
                      <a:pt x="735" y="287"/>
                    </a:lnTo>
                    <a:lnTo>
                      <a:pt x="706" y="269"/>
                    </a:lnTo>
                    <a:lnTo>
                      <a:pt x="677" y="250"/>
                    </a:lnTo>
                    <a:lnTo>
                      <a:pt x="647" y="230"/>
                    </a:lnTo>
                    <a:lnTo>
                      <a:pt x="624" y="238"/>
                    </a:lnTo>
                    <a:lnTo>
                      <a:pt x="601" y="246"/>
                    </a:lnTo>
                    <a:lnTo>
                      <a:pt x="577" y="257"/>
                    </a:lnTo>
                    <a:lnTo>
                      <a:pt x="553" y="268"/>
                    </a:lnTo>
                    <a:lnTo>
                      <a:pt x="530" y="281"/>
                    </a:lnTo>
                    <a:lnTo>
                      <a:pt x="505" y="293"/>
                    </a:lnTo>
                    <a:lnTo>
                      <a:pt x="482" y="306"/>
                    </a:lnTo>
                    <a:lnTo>
                      <a:pt x="457" y="318"/>
                    </a:lnTo>
                    <a:lnTo>
                      <a:pt x="431" y="330"/>
                    </a:lnTo>
                    <a:lnTo>
                      <a:pt x="408" y="340"/>
                    </a:lnTo>
                    <a:lnTo>
                      <a:pt x="383" y="350"/>
                    </a:lnTo>
                    <a:lnTo>
                      <a:pt x="358" y="357"/>
                    </a:lnTo>
                    <a:lnTo>
                      <a:pt x="335" y="361"/>
                    </a:lnTo>
                    <a:lnTo>
                      <a:pt x="311" y="365"/>
                    </a:lnTo>
                    <a:lnTo>
                      <a:pt x="288" y="362"/>
                    </a:lnTo>
                    <a:lnTo>
                      <a:pt x="264" y="359"/>
                    </a:lnTo>
                    <a:lnTo>
                      <a:pt x="253" y="356"/>
                    </a:lnTo>
                    <a:lnTo>
                      <a:pt x="242" y="352"/>
                    </a:lnTo>
                    <a:lnTo>
                      <a:pt x="229" y="347"/>
                    </a:lnTo>
                    <a:lnTo>
                      <a:pt x="218" y="342"/>
                    </a:lnTo>
                    <a:lnTo>
                      <a:pt x="206" y="337"/>
                    </a:lnTo>
                    <a:lnTo>
                      <a:pt x="194" y="328"/>
                    </a:lnTo>
                    <a:lnTo>
                      <a:pt x="182" y="321"/>
                    </a:lnTo>
                    <a:lnTo>
                      <a:pt x="170" y="312"/>
                    </a:lnTo>
                    <a:lnTo>
                      <a:pt x="158" y="302"/>
                    </a:lnTo>
                    <a:lnTo>
                      <a:pt x="145" y="292"/>
                    </a:lnTo>
                    <a:lnTo>
                      <a:pt x="134" y="279"/>
                    </a:lnTo>
                    <a:lnTo>
                      <a:pt x="122" y="267"/>
                    </a:lnTo>
                    <a:lnTo>
                      <a:pt x="111" y="253"/>
                    </a:lnTo>
                    <a:lnTo>
                      <a:pt x="100" y="237"/>
                    </a:lnTo>
                    <a:lnTo>
                      <a:pt x="90" y="220"/>
                    </a:lnTo>
                    <a:lnTo>
                      <a:pt x="79" y="203"/>
                    </a:lnTo>
                    <a:lnTo>
                      <a:pt x="76" y="195"/>
                    </a:lnTo>
                    <a:lnTo>
                      <a:pt x="72" y="187"/>
                    </a:lnTo>
                    <a:lnTo>
                      <a:pt x="68" y="180"/>
                    </a:lnTo>
                    <a:lnTo>
                      <a:pt x="66" y="173"/>
                    </a:lnTo>
                    <a:lnTo>
                      <a:pt x="61" y="164"/>
                    </a:lnTo>
                    <a:lnTo>
                      <a:pt x="58" y="156"/>
                    </a:lnTo>
                    <a:lnTo>
                      <a:pt x="54" y="147"/>
                    </a:lnTo>
                    <a:lnTo>
                      <a:pt x="52" y="138"/>
                    </a:lnTo>
                    <a:lnTo>
                      <a:pt x="49" y="129"/>
                    </a:lnTo>
                    <a:lnTo>
                      <a:pt x="45" y="120"/>
                    </a:lnTo>
                    <a:lnTo>
                      <a:pt x="43" y="111"/>
                    </a:lnTo>
                    <a:lnTo>
                      <a:pt x="40" y="101"/>
                    </a:lnTo>
                    <a:lnTo>
                      <a:pt x="38" y="90"/>
                    </a:lnTo>
                    <a:lnTo>
                      <a:pt x="34" y="79"/>
                    </a:lnTo>
                    <a:lnTo>
                      <a:pt x="31" y="67"/>
                    </a:lnTo>
                    <a:lnTo>
                      <a:pt x="29" y="55"/>
                    </a:lnTo>
                    <a:lnTo>
                      <a:pt x="25" y="61"/>
                    </a:lnTo>
                    <a:lnTo>
                      <a:pt x="23" y="69"/>
                    </a:lnTo>
                    <a:lnTo>
                      <a:pt x="21" y="75"/>
                    </a:lnTo>
                    <a:lnTo>
                      <a:pt x="19" y="84"/>
                    </a:lnTo>
                    <a:lnTo>
                      <a:pt x="16" y="93"/>
                    </a:lnTo>
                    <a:lnTo>
                      <a:pt x="14" y="103"/>
                    </a:lnTo>
                    <a:lnTo>
                      <a:pt x="13" y="112"/>
                    </a:lnTo>
                    <a:lnTo>
                      <a:pt x="12" y="122"/>
                    </a:lnTo>
                    <a:lnTo>
                      <a:pt x="10" y="133"/>
                    </a:lnTo>
                    <a:lnTo>
                      <a:pt x="8" y="143"/>
                    </a:lnTo>
                    <a:lnTo>
                      <a:pt x="7" y="153"/>
                    </a:lnTo>
                    <a:lnTo>
                      <a:pt x="5" y="162"/>
                    </a:lnTo>
                    <a:lnTo>
                      <a:pt x="4" y="171"/>
                    </a:lnTo>
                    <a:lnTo>
                      <a:pt x="3" y="179"/>
                    </a:lnTo>
                    <a:lnTo>
                      <a:pt x="2" y="185"/>
                    </a:lnTo>
                    <a:lnTo>
                      <a:pt x="2" y="192"/>
                    </a:lnTo>
                    <a:lnTo>
                      <a:pt x="1" y="198"/>
                    </a:lnTo>
                    <a:lnTo>
                      <a:pt x="0" y="203"/>
                    </a:lnTo>
                    <a:lnTo>
                      <a:pt x="0" y="212"/>
                    </a:lnTo>
                    <a:lnTo>
                      <a:pt x="1" y="221"/>
                    </a:lnTo>
                    <a:lnTo>
                      <a:pt x="1" y="231"/>
                    </a:lnTo>
                    <a:lnTo>
                      <a:pt x="2" y="242"/>
                    </a:lnTo>
                    <a:lnTo>
                      <a:pt x="2" y="254"/>
                    </a:lnTo>
                    <a:lnTo>
                      <a:pt x="3" y="265"/>
                    </a:lnTo>
                    <a:lnTo>
                      <a:pt x="4" y="277"/>
                    </a:lnTo>
                    <a:lnTo>
                      <a:pt x="5" y="290"/>
                    </a:lnTo>
                    <a:lnTo>
                      <a:pt x="7" y="301"/>
                    </a:lnTo>
                    <a:lnTo>
                      <a:pt x="8" y="312"/>
                    </a:lnTo>
                    <a:lnTo>
                      <a:pt x="10" y="322"/>
                    </a:lnTo>
                    <a:lnTo>
                      <a:pt x="11" y="332"/>
                    </a:lnTo>
                    <a:lnTo>
                      <a:pt x="12" y="340"/>
                    </a:lnTo>
                    <a:lnTo>
                      <a:pt x="13" y="347"/>
                    </a:lnTo>
                    <a:lnTo>
                      <a:pt x="20" y="362"/>
                    </a:lnTo>
                    <a:lnTo>
                      <a:pt x="25" y="374"/>
                    </a:lnTo>
                    <a:lnTo>
                      <a:pt x="30" y="383"/>
                    </a:lnTo>
                    <a:lnTo>
                      <a:pt x="33" y="389"/>
                    </a:lnTo>
                    <a:lnTo>
                      <a:pt x="34" y="396"/>
                    </a:lnTo>
                    <a:lnTo>
                      <a:pt x="34" y="404"/>
                    </a:lnTo>
                    <a:lnTo>
                      <a:pt x="33" y="412"/>
                    </a:lnTo>
                    <a:lnTo>
                      <a:pt x="29" y="423"/>
                    </a:lnTo>
                    <a:lnTo>
                      <a:pt x="29" y="434"/>
                    </a:lnTo>
                    <a:lnTo>
                      <a:pt x="29" y="444"/>
                    </a:lnTo>
                    <a:lnTo>
                      <a:pt x="28" y="453"/>
                    </a:lnTo>
                    <a:lnTo>
                      <a:pt x="26" y="461"/>
                    </a:lnTo>
                    <a:lnTo>
                      <a:pt x="26" y="469"/>
                    </a:lnTo>
                    <a:lnTo>
                      <a:pt x="28" y="478"/>
                    </a:lnTo>
                    <a:lnTo>
                      <a:pt x="30" y="486"/>
                    </a:lnTo>
                    <a:lnTo>
                      <a:pt x="33" y="497"/>
                    </a:lnTo>
                    <a:lnTo>
                      <a:pt x="34" y="504"/>
                    </a:lnTo>
                    <a:lnTo>
                      <a:pt x="35" y="513"/>
                    </a:lnTo>
                    <a:lnTo>
                      <a:pt x="38" y="522"/>
                    </a:lnTo>
                    <a:lnTo>
                      <a:pt x="38" y="532"/>
                    </a:lnTo>
                    <a:lnTo>
                      <a:pt x="40" y="542"/>
                    </a:lnTo>
                    <a:lnTo>
                      <a:pt x="43" y="551"/>
                    </a:lnTo>
                    <a:lnTo>
                      <a:pt x="48" y="560"/>
                    </a:lnTo>
                    <a:lnTo>
                      <a:pt x="54" y="567"/>
                    </a:lnTo>
                    <a:lnTo>
                      <a:pt x="50" y="646"/>
                    </a:lnTo>
                    <a:lnTo>
                      <a:pt x="52" y="655"/>
                    </a:lnTo>
                    <a:lnTo>
                      <a:pt x="54" y="665"/>
                    </a:lnTo>
                    <a:lnTo>
                      <a:pt x="54" y="678"/>
                    </a:lnTo>
                    <a:lnTo>
                      <a:pt x="54" y="689"/>
                    </a:lnTo>
                    <a:lnTo>
                      <a:pt x="56" y="700"/>
                    </a:lnTo>
                    <a:lnTo>
                      <a:pt x="57" y="709"/>
                    </a:lnTo>
                    <a:lnTo>
                      <a:pt x="58" y="717"/>
                    </a:lnTo>
                    <a:lnTo>
                      <a:pt x="61" y="721"/>
                    </a:lnTo>
                    <a:lnTo>
                      <a:pt x="51" y="729"/>
                    </a:lnTo>
                    <a:lnTo>
                      <a:pt x="44" y="738"/>
                    </a:lnTo>
                    <a:lnTo>
                      <a:pt x="40" y="747"/>
                    </a:lnTo>
                    <a:lnTo>
                      <a:pt x="39" y="758"/>
                    </a:lnTo>
                    <a:lnTo>
                      <a:pt x="38" y="771"/>
                    </a:lnTo>
                    <a:lnTo>
                      <a:pt x="38" y="785"/>
                    </a:lnTo>
                    <a:lnTo>
                      <a:pt x="38" y="801"/>
                    </a:lnTo>
                    <a:lnTo>
                      <a:pt x="35" y="819"/>
                    </a:lnTo>
                    <a:lnTo>
                      <a:pt x="38" y="826"/>
                    </a:lnTo>
                    <a:lnTo>
                      <a:pt x="40" y="831"/>
                    </a:lnTo>
                    <a:lnTo>
                      <a:pt x="40" y="836"/>
                    </a:lnTo>
                    <a:lnTo>
                      <a:pt x="41" y="841"/>
                    </a:lnTo>
                    <a:lnTo>
                      <a:pt x="41" y="846"/>
                    </a:lnTo>
                    <a:lnTo>
                      <a:pt x="42" y="852"/>
                    </a:lnTo>
                    <a:lnTo>
                      <a:pt x="43" y="856"/>
                    </a:lnTo>
                    <a:lnTo>
                      <a:pt x="43" y="860"/>
                    </a:lnTo>
                    <a:lnTo>
                      <a:pt x="44" y="866"/>
                    </a:lnTo>
                    <a:lnTo>
                      <a:pt x="47" y="872"/>
                    </a:lnTo>
                    <a:lnTo>
                      <a:pt x="49" y="878"/>
                    </a:lnTo>
                    <a:lnTo>
                      <a:pt x="54" y="886"/>
                    </a:lnTo>
                    <a:lnTo>
                      <a:pt x="58" y="894"/>
                    </a:lnTo>
                    <a:lnTo>
                      <a:pt x="66" y="903"/>
                    </a:lnTo>
                    <a:lnTo>
                      <a:pt x="72" y="914"/>
                    </a:lnTo>
                    <a:lnTo>
                      <a:pt x="83" y="927"/>
                    </a:lnTo>
                    <a:lnTo>
                      <a:pt x="97" y="930"/>
                    </a:lnTo>
                    <a:lnTo>
                      <a:pt x="113" y="932"/>
                    </a:lnTo>
                    <a:lnTo>
                      <a:pt x="127" y="935"/>
                    </a:lnTo>
                    <a:lnTo>
                      <a:pt x="140" y="933"/>
                    </a:lnTo>
                    <a:lnTo>
                      <a:pt x="153" y="930"/>
                    </a:lnTo>
                    <a:lnTo>
                      <a:pt x="165" y="922"/>
                    </a:lnTo>
                    <a:lnTo>
                      <a:pt x="178" y="910"/>
                    </a:lnTo>
                    <a:lnTo>
                      <a:pt x="190" y="890"/>
                    </a:lnTo>
                    <a:lnTo>
                      <a:pt x="197" y="875"/>
                    </a:lnTo>
                    <a:lnTo>
                      <a:pt x="204" y="859"/>
                    </a:lnTo>
                    <a:lnTo>
                      <a:pt x="208" y="844"/>
                    </a:lnTo>
                    <a:lnTo>
                      <a:pt x="213" y="829"/>
                    </a:lnTo>
                    <a:lnTo>
                      <a:pt x="216" y="816"/>
                    </a:lnTo>
                    <a:lnTo>
                      <a:pt x="222" y="804"/>
                    </a:lnTo>
                    <a:lnTo>
                      <a:pt x="225" y="793"/>
                    </a:lnTo>
                    <a:lnTo>
                      <a:pt x="229" y="785"/>
                    </a:lnTo>
                    <a:lnTo>
                      <a:pt x="233" y="781"/>
                    </a:lnTo>
                    <a:lnTo>
                      <a:pt x="236" y="776"/>
                    </a:lnTo>
                    <a:lnTo>
                      <a:pt x="241" y="770"/>
                    </a:lnTo>
                    <a:lnTo>
                      <a:pt x="244" y="764"/>
                    </a:lnTo>
                    <a:lnTo>
                      <a:pt x="248" y="757"/>
                    </a:lnTo>
                    <a:lnTo>
                      <a:pt x="253" y="749"/>
                    </a:lnTo>
                    <a:lnTo>
                      <a:pt x="257" y="742"/>
                    </a:lnTo>
                    <a:lnTo>
                      <a:pt x="262" y="734"/>
                    </a:lnTo>
                    <a:lnTo>
                      <a:pt x="266" y="725"/>
                    </a:lnTo>
                    <a:lnTo>
                      <a:pt x="270" y="717"/>
                    </a:lnTo>
                    <a:lnTo>
                      <a:pt x="273" y="709"/>
                    </a:lnTo>
                    <a:lnTo>
                      <a:pt x="278" y="700"/>
                    </a:lnTo>
                    <a:lnTo>
                      <a:pt x="280" y="693"/>
                    </a:lnTo>
                    <a:lnTo>
                      <a:pt x="282" y="687"/>
                    </a:lnTo>
                    <a:lnTo>
                      <a:pt x="283" y="680"/>
                    </a:lnTo>
                    <a:lnTo>
                      <a:pt x="284" y="673"/>
                    </a:lnTo>
                    <a:lnTo>
                      <a:pt x="285" y="664"/>
                    </a:lnTo>
                    <a:lnTo>
                      <a:pt x="289" y="657"/>
                    </a:lnTo>
                    <a:lnTo>
                      <a:pt x="294" y="653"/>
                    </a:lnTo>
                    <a:lnTo>
                      <a:pt x="300" y="647"/>
                    </a:lnTo>
                    <a:lnTo>
                      <a:pt x="310" y="642"/>
                    </a:lnTo>
                    <a:lnTo>
                      <a:pt x="320" y="631"/>
                    </a:lnTo>
                    <a:lnTo>
                      <a:pt x="331" y="616"/>
                    </a:lnTo>
                    <a:lnTo>
                      <a:pt x="345" y="595"/>
                    </a:lnTo>
                    <a:lnTo>
                      <a:pt x="357" y="571"/>
                    </a:lnTo>
                    <a:lnTo>
                      <a:pt x="367" y="553"/>
                    </a:lnTo>
                    <a:lnTo>
                      <a:pt x="375" y="537"/>
                    </a:lnTo>
                    <a:lnTo>
                      <a:pt x="381" y="525"/>
                    </a:lnTo>
                    <a:lnTo>
                      <a:pt x="385" y="516"/>
                    </a:lnTo>
                    <a:lnTo>
                      <a:pt x="391" y="508"/>
                    </a:lnTo>
                    <a:lnTo>
                      <a:pt x="396" y="502"/>
                    </a:lnTo>
                    <a:lnTo>
                      <a:pt x="404" y="498"/>
                    </a:lnTo>
                    <a:lnTo>
                      <a:pt x="409" y="495"/>
                    </a:lnTo>
                    <a:lnTo>
                      <a:pt x="416" y="490"/>
                    </a:lnTo>
                    <a:lnTo>
                      <a:pt x="422" y="486"/>
                    </a:lnTo>
                    <a:lnTo>
                      <a:pt x="430" y="480"/>
                    </a:lnTo>
                    <a:lnTo>
                      <a:pt x="439" y="475"/>
                    </a:lnTo>
                    <a:lnTo>
                      <a:pt x="448" y="468"/>
                    </a:lnTo>
                    <a:lnTo>
                      <a:pt x="457" y="461"/>
                    </a:lnTo>
                    <a:lnTo>
                      <a:pt x="468" y="453"/>
                    </a:lnTo>
                    <a:lnTo>
                      <a:pt x="478" y="447"/>
                    </a:lnTo>
                    <a:lnTo>
                      <a:pt x="488" y="439"/>
                    </a:lnTo>
                    <a:lnTo>
                      <a:pt x="498" y="431"/>
                    </a:lnTo>
                    <a:lnTo>
                      <a:pt x="507" y="423"/>
                    </a:lnTo>
                    <a:lnTo>
                      <a:pt x="518" y="416"/>
                    </a:lnTo>
                    <a:lnTo>
                      <a:pt x="527" y="408"/>
                    </a:lnTo>
                    <a:lnTo>
                      <a:pt x="534" y="402"/>
                    </a:lnTo>
                    <a:lnTo>
                      <a:pt x="542" y="396"/>
                    </a:lnTo>
                    <a:lnTo>
                      <a:pt x="557" y="384"/>
                    </a:lnTo>
                    <a:lnTo>
                      <a:pt x="568" y="370"/>
                    </a:lnTo>
                    <a:lnTo>
                      <a:pt x="579" y="356"/>
                    </a:lnTo>
                    <a:lnTo>
                      <a:pt x="590" y="343"/>
                    </a:lnTo>
                    <a:lnTo>
                      <a:pt x="603" y="331"/>
                    </a:lnTo>
                    <a:lnTo>
                      <a:pt x="616" y="322"/>
                    </a:lnTo>
                    <a:lnTo>
                      <a:pt x="633" y="315"/>
                    </a:lnTo>
                    <a:lnTo>
                      <a:pt x="652" y="314"/>
                    </a:lnTo>
                    <a:lnTo>
                      <a:pt x="666" y="322"/>
                    </a:lnTo>
                    <a:lnTo>
                      <a:pt x="677" y="330"/>
                    </a:lnTo>
                    <a:lnTo>
                      <a:pt x="685" y="339"/>
                    </a:lnTo>
                    <a:lnTo>
                      <a:pt x="690" y="349"/>
                    </a:lnTo>
                    <a:lnTo>
                      <a:pt x="695" y="360"/>
                    </a:lnTo>
                    <a:lnTo>
                      <a:pt x="703" y="373"/>
                    </a:lnTo>
                    <a:lnTo>
                      <a:pt x="713" y="385"/>
                    </a:lnTo>
                    <a:lnTo>
                      <a:pt x="726" y="401"/>
                    </a:lnTo>
                    <a:lnTo>
                      <a:pt x="735" y="408"/>
                    </a:lnTo>
                    <a:lnTo>
                      <a:pt x="743" y="415"/>
                    </a:lnTo>
                    <a:lnTo>
                      <a:pt x="753" y="423"/>
                    </a:lnTo>
                    <a:lnTo>
                      <a:pt x="762" y="431"/>
                    </a:lnTo>
                    <a:lnTo>
                      <a:pt x="772" y="439"/>
                    </a:lnTo>
                    <a:lnTo>
                      <a:pt x="782" y="445"/>
                    </a:lnTo>
                    <a:lnTo>
                      <a:pt x="792" y="453"/>
                    </a:lnTo>
                    <a:lnTo>
                      <a:pt x="802" y="461"/>
                    </a:lnTo>
                    <a:lnTo>
                      <a:pt x="812" y="470"/>
                    </a:lnTo>
                    <a:lnTo>
                      <a:pt x="823" y="479"/>
                    </a:lnTo>
                    <a:lnTo>
                      <a:pt x="833" y="488"/>
                    </a:lnTo>
                    <a:lnTo>
                      <a:pt x="843" y="498"/>
                    </a:lnTo>
                    <a:lnTo>
                      <a:pt x="852" y="508"/>
                    </a:lnTo>
                    <a:lnTo>
                      <a:pt x="860" y="518"/>
                    </a:lnTo>
                    <a:lnTo>
                      <a:pt x="866" y="531"/>
                    </a:lnTo>
                    <a:lnTo>
                      <a:pt x="874" y="543"/>
                    </a:lnTo>
                    <a:lnTo>
                      <a:pt x="880" y="553"/>
                    </a:lnTo>
                    <a:lnTo>
                      <a:pt x="886" y="563"/>
                    </a:lnTo>
                    <a:lnTo>
                      <a:pt x="891" y="572"/>
                    </a:lnTo>
                    <a:lnTo>
                      <a:pt x="897" y="582"/>
                    </a:lnTo>
                    <a:lnTo>
                      <a:pt x="902" y="590"/>
                    </a:lnTo>
                    <a:lnTo>
                      <a:pt x="908" y="599"/>
                    </a:lnTo>
                    <a:lnTo>
                      <a:pt x="913" y="608"/>
                    </a:lnTo>
                    <a:lnTo>
                      <a:pt x="919" y="616"/>
                    </a:lnTo>
                    <a:lnTo>
                      <a:pt x="926" y="625"/>
                    </a:lnTo>
                    <a:lnTo>
                      <a:pt x="932" y="633"/>
                    </a:lnTo>
                    <a:lnTo>
                      <a:pt x="939" y="642"/>
                    </a:lnTo>
                    <a:lnTo>
                      <a:pt x="946" y="650"/>
                    </a:lnTo>
                    <a:lnTo>
                      <a:pt x="954" y="657"/>
                    </a:lnTo>
                    <a:lnTo>
                      <a:pt x="962" y="664"/>
                    </a:lnTo>
                    <a:lnTo>
                      <a:pt x="968" y="672"/>
                    </a:lnTo>
                    <a:lnTo>
                      <a:pt x="977" y="680"/>
                    </a:lnTo>
                    <a:lnTo>
                      <a:pt x="987" y="692"/>
                    </a:lnTo>
                    <a:lnTo>
                      <a:pt x="996" y="705"/>
                    </a:lnTo>
                    <a:lnTo>
                      <a:pt x="1004" y="718"/>
                    </a:lnTo>
                    <a:lnTo>
                      <a:pt x="1012" y="733"/>
                    </a:lnTo>
                    <a:lnTo>
                      <a:pt x="1018" y="747"/>
                    </a:lnTo>
                    <a:lnTo>
                      <a:pt x="1024" y="763"/>
                    </a:lnTo>
                    <a:lnTo>
                      <a:pt x="1029" y="779"/>
                    </a:lnTo>
                    <a:lnTo>
                      <a:pt x="1036" y="795"/>
                    </a:lnTo>
                    <a:lnTo>
                      <a:pt x="1040" y="812"/>
                    </a:lnTo>
                    <a:lnTo>
                      <a:pt x="1046" y="828"/>
                    </a:lnTo>
                    <a:lnTo>
                      <a:pt x="1050" y="844"/>
                    </a:lnTo>
                    <a:lnTo>
                      <a:pt x="1056" y="859"/>
                    </a:lnTo>
                    <a:lnTo>
                      <a:pt x="1062" y="874"/>
                    </a:lnTo>
                    <a:lnTo>
                      <a:pt x="1069" y="887"/>
                    </a:lnTo>
                    <a:lnTo>
                      <a:pt x="1077" y="901"/>
                    </a:lnTo>
                    <a:lnTo>
                      <a:pt x="1085" y="911"/>
                    </a:lnTo>
                    <a:lnTo>
                      <a:pt x="1102" y="930"/>
                    </a:lnTo>
                    <a:lnTo>
                      <a:pt x="1116" y="940"/>
                    </a:lnTo>
                    <a:lnTo>
                      <a:pt x="1129" y="945"/>
                    </a:lnTo>
                    <a:lnTo>
                      <a:pt x="1140" y="943"/>
                    </a:lnTo>
                    <a:lnTo>
                      <a:pt x="1149" y="938"/>
                    </a:lnTo>
                    <a:lnTo>
                      <a:pt x="1158" y="929"/>
                    </a:lnTo>
                    <a:lnTo>
                      <a:pt x="1168" y="920"/>
                    </a:lnTo>
                    <a:lnTo>
                      <a:pt x="1178" y="909"/>
                    </a:lnTo>
                    <a:lnTo>
                      <a:pt x="1181" y="901"/>
                    </a:lnTo>
                    <a:lnTo>
                      <a:pt x="1186" y="894"/>
                    </a:lnTo>
                    <a:lnTo>
                      <a:pt x="1188" y="886"/>
                    </a:lnTo>
                    <a:lnTo>
                      <a:pt x="1193" y="877"/>
                    </a:lnTo>
                    <a:lnTo>
                      <a:pt x="1196" y="868"/>
                    </a:lnTo>
                    <a:lnTo>
                      <a:pt x="1198" y="860"/>
                    </a:lnTo>
                    <a:lnTo>
                      <a:pt x="1202" y="850"/>
                    </a:lnTo>
                    <a:lnTo>
                      <a:pt x="1205" y="841"/>
                    </a:lnTo>
                    <a:lnTo>
                      <a:pt x="1207" y="834"/>
                    </a:lnTo>
                    <a:lnTo>
                      <a:pt x="1211" y="823"/>
                    </a:lnTo>
                    <a:lnTo>
                      <a:pt x="1213" y="816"/>
                    </a:lnTo>
                    <a:lnTo>
                      <a:pt x="1214" y="809"/>
                    </a:lnTo>
                    <a:lnTo>
                      <a:pt x="1215" y="802"/>
                    </a:lnTo>
                    <a:lnTo>
                      <a:pt x="1216" y="795"/>
                    </a:lnTo>
                    <a:lnTo>
                      <a:pt x="1216" y="791"/>
                    </a:lnTo>
                    <a:lnTo>
                      <a:pt x="1216" y="786"/>
                    </a:lnTo>
                    <a:lnTo>
                      <a:pt x="1217" y="763"/>
                    </a:lnTo>
                    <a:lnTo>
                      <a:pt x="1219" y="740"/>
                    </a:lnTo>
                    <a:lnTo>
                      <a:pt x="1222" y="719"/>
                    </a:lnTo>
                    <a:lnTo>
                      <a:pt x="1225" y="700"/>
                    </a:lnTo>
                    <a:lnTo>
                      <a:pt x="1227" y="682"/>
                    </a:lnTo>
                    <a:lnTo>
                      <a:pt x="1230" y="664"/>
                    </a:lnTo>
                    <a:lnTo>
                      <a:pt x="1232" y="648"/>
                    </a:lnTo>
                    <a:lnTo>
                      <a:pt x="1234" y="633"/>
                    </a:lnTo>
                    <a:lnTo>
                      <a:pt x="1236" y="619"/>
                    </a:lnTo>
                    <a:lnTo>
                      <a:pt x="1237" y="607"/>
                    </a:lnTo>
                    <a:lnTo>
                      <a:pt x="1239" y="595"/>
                    </a:lnTo>
                    <a:lnTo>
                      <a:pt x="1239" y="586"/>
                    </a:lnTo>
                    <a:lnTo>
                      <a:pt x="1237" y="577"/>
                    </a:lnTo>
                    <a:lnTo>
                      <a:pt x="1236" y="570"/>
                    </a:lnTo>
                    <a:lnTo>
                      <a:pt x="1235" y="563"/>
                    </a:lnTo>
                    <a:lnTo>
                      <a:pt x="1232" y="559"/>
                    </a:lnTo>
                    <a:lnTo>
                      <a:pt x="1230" y="554"/>
                    </a:lnTo>
                    <a:lnTo>
                      <a:pt x="1227" y="548"/>
                    </a:lnTo>
                    <a:lnTo>
                      <a:pt x="1227" y="539"/>
                    </a:lnTo>
                    <a:lnTo>
                      <a:pt x="1227" y="528"/>
                    </a:lnTo>
                    <a:lnTo>
                      <a:pt x="1227" y="517"/>
                    </a:lnTo>
                    <a:lnTo>
                      <a:pt x="1230" y="504"/>
                    </a:lnTo>
                    <a:lnTo>
                      <a:pt x="1232" y="490"/>
                    </a:lnTo>
                    <a:lnTo>
                      <a:pt x="1234" y="476"/>
                    </a:lnTo>
                    <a:lnTo>
                      <a:pt x="1236" y="459"/>
                    </a:lnTo>
                    <a:lnTo>
                      <a:pt x="1240" y="442"/>
                    </a:lnTo>
                    <a:lnTo>
                      <a:pt x="1242" y="424"/>
                    </a:lnTo>
                    <a:lnTo>
                      <a:pt x="1245" y="406"/>
                    </a:lnTo>
                    <a:lnTo>
                      <a:pt x="1248" y="388"/>
                    </a:lnTo>
                    <a:lnTo>
                      <a:pt x="1249" y="369"/>
                    </a:lnTo>
                    <a:lnTo>
                      <a:pt x="1250" y="350"/>
                    </a:lnTo>
                    <a:lnTo>
                      <a:pt x="1251" y="331"/>
                    </a:lnTo>
                    <a:lnTo>
                      <a:pt x="1251" y="320"/>
                    </a:lnTo>
                    <a:lnTo>
                      <a:pt x="1251" y="308"/>
                    </a:lnTo>
                    <a:lnTo>
                      <a:pt x="1251" y="293"/>
                    </a:lnTo>
                    <a:lnTo>
                      <a:pt x="1250" y="279"/>
                    </a:lnTo>
                    <a:lnTo>
                      <a:pt x="1249" y="264"/>
                    </a:lnTo>
                    <a:lnTo>
                      <a:pt x="1248" y="248"/>
                    </a:lnTo>
                    <a:lnTo>
                      <a:pt x="1245" y="232"/>
                    </a:lnTo>
                    <a:lnTo>
                      <a:pt x="1242" y="218"/>
                    </a:lnTo>
                    <a:lnTo>
                      <a:pt x="1240" y="203"/>
                    </a:lnTo>
                    <a:lnTo>
                      <a:pt x="1239" y="187"/>
                    </a:lnTo>
                    <a:lnTo>
                      <a:pt x="1236" y="174"/>
                    </a:lnTo>
                    <a:lnTo>
                      <a:pt x="1234" y="162"/>
                    </a:lnTo>
                    <a:lnTo>
                      <a:pt x="1232" y="150"/>
                    </a:lnTo>
                    <a:lnTo>
                      <a:pt x="1231" y="139"/>
                    </a:lnTo>
                    <a:lnTo>
                      <a:pt x="1230" y="131"/>
                    </a:lnTo>
                    <a:lnTo>
                      <a:pt x="1228" y="126"/>
                    </a:lnTo>
                    <a:lnTo>
                      <a:pt x="1228" y="119"/>
                    </a:lnTo>
                    <a:lnTo>
                      <a:pt x="1228" y="113"/>
                    </a:lnTo>
                    <a:lnTo>
                      <a:pt x="1230" y="104"/>
                    </a:lnTo>
                    <a:lnTo>
                      <a:pt x="1230" y="97"/>
                    </a:lnTo>
                    <a:lnTo>
                      <a:pt x="1231" y="88"/>
                    </a:lnTo>
                    <a:lnTo>
                      <a:pt x="1231" y="79"/>
                    </a:lnTo>
                    <a:lnTo>
                      <a:pt x="1233" y="69"/>
                    </a:lnTo>
                    <a:lnTo>
                      <a:pt x="1234" y="58"/>
                    </a:lnTo>
                    <a:lnTo>
                      <a:pt x="1234" y="50"/>
                    </a:lnTo>
                    <a:lnTo>
                      <a:pt x="1235" y="41"/>
                    </a:lnTo>
                    <a:lnTo>
                      <a:pt x="1236" y="32"/>
                    </a:lnTo>
                    <a:lnTo>
                      <a:pt x="1236" y="23"/>
                    </a:lnTo>
                    <a:lnTo>
                      <a:pt x="1236" y="16"/>
                    </a:lnTo>
                    <a:lnTo>
                      <a:pt x="1236" y="9"/>
                    </a:lnTo>
                    <a:lnTo>
                      <a:pt x="1236" y="4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2" name="Freeform 380">
                <a:extLst>
                  <a:ext uri="{FF2B5EF4-FFF2-40B4-BE49-F238E27FC236}">
                    <a16:creationId xmlns:a16="http://schemas.microsoft.com/office/drawing/2014/main" id="{7F31C7CE-E0B4-4499-BE22-47F56703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196"/>
                <a:ext cx="19" cy="70"/>
              </a:xfrm>
              <a:custGeom>
                <a:avLst/>
                <a:gdLst>
                  <a:gd name="T0" fmla="*/ 1 w 57"/>
                  <a:gd name="T1" fmla="*/ 211 h 211"/>
                  <a:gd name="T2" fmla="*/ 1 w 57"/>
                  <a:gd name="T3" fmla="*/ 211 h 211"/>
                  <a:gd name="T4" fmla="*/ 6 w 57"/>
                  <a:gd name="T5" fmla="*/ 203 h 211"/>
                  <a:gd name="T6" fmla="*/ 9 w 57"/>
                  <a:gd name="T7" fmla="*/ 192 h 211"/>
                  <a:gd name="T8" fmla="*/ 14 w 57"/>
                  <a:gd name="T9" fmla="*/ 180 h 211"/>
                  <a:gd name="T10" fmla="*/ 19 w 57"/>
                  <a:gd name="T11" fmla="*/ 165 h 211"/>
                  <a:gd name="T12" fmla="*/ 24 w 57"/>
                  <a:gd name="T13" fmla="*/ 149 h 211"/>
                  <a:gd name="T14" fmla="*/ 28 w 57"/>
                  <a:gd name="T15" fmla="*/ 135 h 211"/>
                  <a:gd name="T16" fmla="*/ 34 w 57"/>
                  <a:gd name="T17" fmla="*/ 117 h 211"/>
                  <a:gd name="T18" fmla="*/ 38 w 57"/>
                  <a:gd name="T19" fmla="*/ 100 h 211"/>
                  <a:gd name="T20" fmla="*/ 43 w 57"/>
                  <a:gd name="T21" fmla="*/ 84 h 211"/>
                  <a:gd name="T22" fmla="*/ 47 w 57"/>
                  <a:gd name="T23" fmla="*/ 67 h 211"/>
                  <a:gd name="T24" fmla="*/ 51 w 57"/>
                  <a:gd name="T25" fmla="*/ 53 h 211"/>
                  <a:gd name="T26" fmla="*/ 53 w 57"/>
                  <a:gd name="T27" fmla="*/ 38 h 211"/>
                  <a:gd name="T28" fmla="*/ 55 w 57"/>
                  <a:gd name="T29" fmla="*/ 26 h 211"/>
                  <a:gd name="T30" fmla="*/ 56 w 57"/>
                  <a:gd name="T31" fmla="*/ 15 h 211"/>
                  <a:gd name="T32" fmla="*/ 57 w 57"/>
                  <a:gd name="T33" fmla="*/ 6 h 211"/>
                  <a:gd name="T34" fmla="*/ 56 w 57"/>
                  <a:gd name="T35" fmla="*/ 0 h 211"/>
                  <a:gd name="T36" fmla="*/ 55 w 57"/>
                  <a:gd name="T37" fmla="*/ 0 h 211"/>
                  <a:gd name="T38" fmla="*/ 55 w 57"/>
                  <a:gd name="T39" fmla="*/ 6 h 211"/>
                  <a:gd name="T40" fmla="*/ 55 w 57"/>
                  <a:gd name="T41" fmla="*/ 15 h 211"/>
                  <a:gd name="T42" fmla="*/ 54 w 57"/>
                  <a:gd name="T43" fmla="*/ 26 h 211"/>
                  <a:gd name="T44" fmla="*/ 52 w 57"/>
                  <a:gd name="T45" fmla="*/ 38 h 211"/>
                  <a:gd name="T46" fmla="*/ 48 w 57"/>
                  <a:gd name="T47" fmla="*/ 53 h 211"/>
                  <a:gd name="T48" fmla="*/ 45 w 57"/>
                  <a:gd name="T49" fmla="*/ 67 h 211"/>
                  <a:gd name="T50" fmla="*/ 40 w 57"/>
                  <a:gd name="T51" fmla="*/ 84 h 211"/>
                  <a:gd name="T52" fmla="*/ 37 w 57"/>
                  <a:gd name="T53" fmla="*/ 100 h 211"/>
                  <a:gd name="T54" fmla="*/ 33 w 57"/>
                  <a:gd name="T55" fmla="*/ 117 h 211"/>
                  <a:gd name="T56" fmla="*/ 27 w 57"/>
                  <a:gd name="T57" fmla="*/ 135 h 211"/>
                  <a:gd name="T58" fmla="*/ 23 w 57"/>
                  <a:gd name="T59" fmla="*/ 149 h 211"/>
                  <a:gd name="T60" fmla="*/ 17 w 57"/>
                  <a:gd name="T61" fmla="*/ 165 h 211"/>
                  <a:gd name="T62" fmla="*/ 12 w 57"/>
                  <a:gd name="T63" fmla="*/ 180 h 211"/>
                  <a:gd name="T64" fmla="*/ 8 w 57"/>
                  <a:gd name="T65" fmla="*/ 192 h 211"/>
                  <a:gd name="T66" fmla="*/ 5 w 57"/>
                  <a:gd name="T67" fmla="*/ 202 h 211"/>
                  <a:gd name="T68" fmla="*/ 0 w 57"/>
                  <a:gd name="T69" fmla="*/ 210 h 211"/>
                  <a:gd name="T70" fmla="*/ 0 w 57"/>
                  <a:gd name="T71" fmla="*/ 211 h 211"/>
                  <a:gd name="T72" fmla="*/ 1 w 57"/>
                  <a:gd name="T73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211">
                    <a:moveTo>
                      <a:pt x="1" y="211"/>
                    </a:moveTo>
                    <a:lnTo>
                      <a:pt x="1" y="211"/>
                    </a:lnTo>
                    <a:lnTo>
                      <a:pt x="6" y="203"/>
                    </a:lnTo>
                    <a:lnTo>
                      <a:pt x="9" y="192"/>
                    </a:lnTo>
                    <a:lnTo>
                      <a:pt x="14" y="180"/>
                    </a:lnTo>
                    <a:lnTo>
                      <a:pt x="19" y="165"/>
                    </a:lnTo>
                    <a:lnTo>
                      <a:pt x="24" y="149"/>
                    </a:lnTo>
                    <a:lnTo>
                      <a:pt x="28" y="135"/>
                    </a:lnTo>
                    <a:lnTo>
                      <a:pt x="34" y="117"/>
                    </a:lnTo>
                    <a:lnTo>
                      <a:pt x="38" y="100"/>
                    </a:lnTo>
                    <a:lnTo>
                      <a:pt x="43" y="84"/>
                    </a:lnTo>
                    <a:lnTo>
                      <a:pt x="47" y="67"/>
                    </a:lnTo>
                    <a:lnTo>
                      <a:pt x="51" y="53"/>
                    </a:lnTo>
                    <a:lnTo>
                      <a:pt x="53" y="38"/>
                    </a:lnTo>
                    <a:lnTo>
                      <a:pt x="55" y="26"/>
                    </a:lnTo>
                    <a:lnTo>
                      <a:pt x="56" y="15"/>
                    </a:lnTo>
                    <a:lnTo>
                      <a:pt x="57" y="6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5" y="6"/>
                    </a:lnTo>
                    <a:lnTo>
                      <a:pt x="55" y="15"/>
                    </a:lnTo>
                    <a:lnTo>
                      <a:pt x="54" y="26"/>
                    </a:lnTo>
                    <a:lnTo>
                      <a:pt x="52" y="38"/>
                    </a:lnTo>
                    <a:lnTo>
                      <a:pt x="48" y="53"/>
                    </a:lnTo>
                    <a:lnTo>
                      <a:pt x="45" y="67"/>
                    </a:lnTo>
                    <a:lnTo>
                      <a:pt x="40" y="84"/>
                    </a:lnTo>
                    <a:lnTo>
                      <a:pt x="37" y="100"/>
                    </a:lnTo>
                    <a:lnTo>
                      <a:pt x="33" y="117"/>
                    </a:lnTo>
                    <a:lnTo>
                      <a:pt x="27" y="135"/>
                    </a:lnTo>
                    <a:lnTo>
                      <a:pt x="23" y="149"/>
                    </a:lnTo>
                    <a:lnTo>
                      <a:pt x="17" y="165"/>
                    </a:lnTo>
                    <a:lnTo>
                      <a:pt x="12" y="180"/>
                    </a:lnTo>
                    <a:lnTo>
                      <a:pt x="8" y="192"/>
                    </a:lnTo>
                    <a:lnTo>
                      <a:pt x="5" y="202"/>
                    </a:lnTo>
                    <a:lnTo>
                      <a:pt x="0" y="210"/>
                    </a:lnTo>
                    <a:lnTo>
                      <a:pt x="0" y="211"/>
                    </a:lnTo>
                    <a:lnTo>
                      <a:pt x="1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3" name="Freeform 381">
                <a:extLst>
                  <a:ext uri="{FF2B5EF4-FFF2-40B4-BE49-F238E27FC236}">
                    <a16:creationId xmlns:a16="http://schemas.microsoft.com/office/drawing/2014/main" id="{CDAD60FA-4BBA-4B6B-ADAA-C7358B515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66"/>
                <a:ext cx="66" cy="65"/>
              </a:xfrm>
              <a:custGeom>
                <a:avLst/>
                <a:gdLst>
                  <a:gd name="T0" fmla="*/ 0 w 197"/>
                  <a:gd name="T1" fmla="*/ 194 h 194"/>
                  <a:gd name="T2" fmla="*/ 23 w 197"/>
                  <a:gd name="T3" fmla="*/ 192 h 194"/>
                  <a:gd name="T4" fmla="*/ 45 w 197"/>
                  <a:gd name="T5" fmla="*/ 188 h 194"/>
                  <a:gd name="T6" fmla="*/ 64 w 197"/>
                  <a:gd name="T7" fmla="*/ 183 h 194"/>
                  <a:gd name="T8" fmla="*/ 82 w 197"/>
                  <a:gd name="T9" fmla="*/ 174 h 194"/>
                  <a:gd name="T10" fmla="*/ 97 w 197"/>
                  <a:gd name="T11" fmla="*/ 165 h 194"/>
                  <a:gd name="T12" fmla="*/ 111 w 197"/>
                  <a:gd name="T13" fmla="*/ 155 h 194"/>
                  <a:gd name="T14" fmla="*/ 123 w 197"/>
                  <a:gd name="T15" fmla="*/ 142 h 194"/>
                  <a:gd name="T16" fmla="*/ 135 w 197"/>
                  <a:gd name="T17" fmla="*/ 129 h 194"/>
                  <a:gd name="T18" fmla="*/ 146 w 197"/>
                  <a:gd name="T19" fmla="*/ 115 h 194"/>
                  <a:gd name="T20" fmla="*/ 156 w 197"/>
                  <a:gd name="T21" fmla="*/ 100 h 194"/>
                  <a:gd name="T22" fmla="*/ 163 w 197"/>
                  <a:gd name="T23" fmla="*/ 84 h 194"/>
                  <a:gd name="T24" fmla="*/ 170 w 197"/>
                  <a:gd name="T25" fmla="*/ 67 h 194"/>
                  <a:gd name="T26" fmla="*/ 179 w 197"/>
                  <a:gd name="T27" fmla="*/ 50 h 194"/>
                  <a:gd name="T28" fmla="*/ 185 w 197"/>
                  <a:gd name="T29" fmla="*/ 34 h 194"/>
                  <a:gd name="T30" fmla="*/ 192 w 197"/>
                  <a:gd name="T31" fmla="*/ 17 h 194"/>
                  <a:gd name="T32" fmla="*/ 197 w 197"/>
                  <a:gd name="T33" fmla="*/ 0 h 194"/>
                  <a:gd name="T34" fmla="*/ 196 w 197"/>
                  <a:gd name="T35" fmla="*/ 0 h 194"/>
                  <a:gd name="T36" fmla="*/ 190 w 197"/>
                  <a:gd name="T37" fmla="*/ 17 h 194"/>
                  <a:gd name="T38" fmla="*/ 183 w 197"/>
                  <a:gd name="T39" fmla="*/ 34 h 194"/>
                  <a:gd name="T40" fmla="*/ 177 w 197"/>
                  <a:gd name="T41" fmla="*/ 49 h 194"/>
                  <a:gd name="T42" fmla="*/ 170 w 197"/>
                  <a:gd name="T43" fmla="*/ 66 h 194"/>
                  <a:gd name="T44" fmla="*/ 161 w 197"/>
                  <a:gd name="T45" fmla="*/ 83 h 194"/>
                  <a:gd name="T46" fmla="*/ 153 w 197"/>
                  <a:gd name="T47" fmla="*/ 98 h 194"/>
                  <a:gd name="T48" fmla="*/ 143 w 197"/>
                  <a:gd name="T49" fmla="*/ 114 h 194"/>
                  <a:gd name="T50" fmla="*/ 134 w 197"/>
                  <a:gd name="T51" fmla="*/ 128 h 194"/>
                  <a:gd name="T52" fmla="*/ 122 w 197"/>
                  <a:gd name="T53" fmla="*/ 141 h 194"/>
                  <a:gd name="T54" fmla="*/ 109 w 197"/>
                  <a:gd name="T55" fmla="*/ 154 h 194"/>
                  <a:gd name="T56" fmla="*/ 95 w 197"/>
                  <a:gd name="T57" fmla="*/ 164 h 194"/>
                  <a:gd name="T58" fmla="*/ 79 w 197"/>
                  <a:gd name="T59" fmla="*/ 173 h 194"/>
                  <a:gd name="T60" fmla="*/ 63 w 197"/>
                  <a:gd name="T61" fmla="*/ 182 h 194"/>
                  <a:gd name="T62" fmla="*/ 45 w 197"/>
                  <a:gd name="T63" fmla="*/ 187 h 194"/>
                  <a:gd name="T64" fmla="*/ 23 w 197"/>
                  <a:gd name="T65" fmla="*/ 191 h 194"/>
                  <a:gd name="T66" fmla="*/ 0 w 197"/>
                  <a:gd name="T67" fmla="*/ 193 h 194"/>
                  <a:gd name="T68" fmla="*/ 0 w 197"/>
                  <a:gd name="T6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7" h="194">
                    <a:moveTo>
                      <a:pt x="0" y="194"/>
                    </a:moveTo>
                    <a:lnTo>
                      <a:pt x="23" y="192"/>
                    </a:lnTo>
                    <a:lnTo>
                      <a:pt x="45" y="188"/>
                    </a:lnTo>
                    <a:lnTo>
                      <a:pt x="64" y="183"/>
                    </a:lnTo>
                    <a:lnTo>
                      <a:pt x="82" y="174"/>
                    </a:lnTo>
                    <a:lnTo>
                      <a:pt x="97" y="165"/>
                    </a:lnTo>
                    <a:lnTo>
                      <a:pt x="111" y="155"/>
                    </a:lnTo>
                    <a:lnTo>
                      <a:pt x="123" y="142"/>
                    </a:lnTo>
                    <a:lnTo>
                      <a:pt x="135" y="129"/>
                    </a:lnTo>
                    <a:lnTo>
                      <a:pt x="146" y="115"/>
                    </a:lnTo>
                    <a:lnTo>
                      <a:pt x="156" y="100"/>
                    </a:lnTo>
                    <a:lnTo>
                      <a:pt x="163" y="84"/>
                    </a:lnTo>
                    <a:lnTo>
                      <a:pt x="170" y="67"/>
                    </a:lnTo>
                    <a:lnTo>
                      <a:pt x="179" y="50"/>
                    </a:lnTo>
                    <a:lnTo>
                      <a:pt x="185" y="34"/>
                    </a:lnTo>
                    <a:lnTo>
                      <a:pt x="192" y="17"/>
                    </a:lnTo>
                    <a:lnTo>
                      <a:pt x="197" y="0"/>
                    </a:lnTo>
                    <a:lnTo>
                      <a:pt x="196" y="0"/>
                    </a:lnTo>
                    <a:lnTo>
                      <a:pt x="190" y="17"/>
                    </a:lnTo>
                    <a:lnTo>
                      <a:pt x="183" y="34"/>
                    </a:lnTo>
                    <a:lnTo>
                      <a:pt x="177" y="49"/>
                    </a:lnTo>
                    <a:lnTo>
                      <a:pt x="170" y="66"/>
                    </a:lnTo>
                    <a:lnTo>
                      <a:pt x="161" y="83"/>
                    </a:lnTo>
                    <a:lnTo>
                      <a:pt x="153" y="98"/>
                    </a:lnTo>
                    <a:lnTo>
                      <a:pt x="143" y="114"/>
                    </a:lnTo>
                    <a:lnTo>
                      <a:pt x="134" y="128"/>
                    </a:lnTo>
                    <a:lnTo>
                      <a:pt x="122" y="141"/>
                    </a:lnTo>
                    <a:lnTo>
                      <a:pt x="109" y="154"/>
                    </a:lnTo>
                    <a:lnTo>
                      <a:pt x="95" y="164"/>
                    </a:lnTo>
                    <a:lnTo>
                      <a:pt x="79" y="173"/>
                    </a:lnTo>
                    <a:lnTo>
                      <a:pt x="63" y="182"/>
                    </a:lnTo>
                    <a:lnTo>
                      <a:pt x="45" y="187"/>
                    </a:lnTo>
                    <a:lnTo>
                      <a:pt x="23" y="191"/>
                    </a:lnTo>
                    <a:lnTo>
                      <a:pt x="0" y="193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4" name="Freeform 382">
                <a:extLst>
                  <a:ext uri="{FF2B5EF4-FFF2-40B4-BE49-F238E27FC236}">
                    <a16:creationId xmlns:a16="http://schemas.microsoft.com/office/drawing/2014/main" id="{E4EB6357-276D-4061-90C1-A119810E1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72"/>
                <a:ext cx="113" cy="58"/>
              </a:xfrm>
              <a:custGeom>
                <a:avLst/>
                <a:gdLst>
                  <a:gd name="T0" fmla="*/ 0 w 338"/>
                  <a:gd name="T1" fmla="*/ 2 h 175"/>
                  <a:gd name="T2" fmla="*/ 0 w 338"/>
                  <a:gd name="T3" fmla="*/ 2 h 175"/>
                  <a:gd name="T4" fmla="*/ 29 w 338"/>
                  <a:gd name="T5" fmla="*/ 21 h 175"/>
                  <a:gd name="T6" fmla="*/ 60 w 338"/>
                  <a:gd name="T7" fmla="*/ 40 h 175"/>
                  <a:gd name="T8" fmla="*/ 88 w 338"/>
                  <a:gd name="T9" fmla="*/ 58 h 175"/>
                  <a:gd name="T10" fmla="*/ 116 w 338"/>
                  <a:gd name="T11" fmla="*/ 75 h 175"/>
                  <a:gd name="T12" fmla="*/ 142 w 338"/>
                  <a:gd name="T13" fmla="*/ 91 h 175"/>
                  <a:gd name="T14" fmla="*/ 167 w 338"/>
                  <a:gd name="T15" fmla="*/ 105 h 175"/>
                  <a:gd name="T16" fmla="*/ 191 w 338"/>
                  <a:gd name="T17" fmla="*/ 118 h 175"/>
                  <a:gd name="T18" fmla="*/ 213 w 338"/>
                  <a:gd name="T19" fmla="*/ 129 h 175"/>
                  <a:gd name="T20" fmla="*/ 233 w 338"/>
                  <a:gd name="T21" fmla="*/ 140 h 175"/>
                  <a:gd name="T22" fmla="*/ 253 w 338"/>
                  <a:gd name="T23" fmla="*/ 150 h 175"/>
                  <a:gd name="T24" fmla="*/ 272 w 338"/>
                  <a:gd name="T25" fmla="*/ 157 h 175"/>
                  <a:gd name="T26" fmla="*/ 287 w 338"/>
                  <a:gd name="T27" fmla="*/ 164 h 175"/>
                  <a:gd name="T28" fmla="*/ 304 w 338"/>
                  <a:gd name="T29" fmla="*/ 169 h 175"/>
                  <a:gd name="T30" fmla="*/ 316 w 338"/>
                  <a:gd name="T31" fmla="*/ 173 h 175"/>
                  <a:gd name="T32" fmla="*/ 328 w 338"/>
                  <a:gd name="T33" fmla="*/ 175 h 175"/>
                  <a:gd name="T34" fmla="*/ 338 w 338"/>
                  <a:gd name="T35" fmla="*/ 175 h 175"/>
                  <a:gd name="T36" fmla="*/ 338 w 338"/>
                  <a:gd name="T37" fmla="*/ 175 h 175"/>
                  <a:gd name="T38" fmla="*/ 328 w 338"/>
                  <a:gd name="T39" fmla="*/ 174 h 175"/>
                  <a:gd name="T40" fmla="*/ 316 w 338"/>
                  <a:gd name="T41" fmla="*/ 171 h 175"/>
                  <a:gd name="T42" fmla="*/ 304 w 338"/>
                  <a:gd name="T43" fmla="*/ 168 h 175"/>
                  <a:gd name="T44" fmla="*/ 290 w 338"/>
                  <a:gd name="T45" fmla="*/ 163 h 175"/>
                  <a:gd name="T46" fmla="*/ 273 w 338"/>
                  <a:gd name="T47" fmla="*/ 156 h 175"/>
                  <a:gd name="T48" fmla="*/ 255 w 338"/>
                  <a:gd name="T49" fmla="*/ 148 h 175"/>
                  <a:gd name="T50" fmla="*/ 235 w 338"/>
                  <a:gd name="T51" fmla="*/ 139 h 175"/>
                  <a:gd name="T52" fmla="*/ 214 w 338"/>
                  <a:gd name="T53" fmla="*/ 128 h 175"/>
                  <a:gd name="T54" fmla="*/ 192 w 338"/>
                  <a:gd name="T55" fmla="*/ 117 h 175"/>
                  <a:gd name="T56" fmla="*/ 167 w 338"/>
                  <a:gd name="T57" fmla="*/ 104 h 175"/>
                  <a:gd name="T58" fmla="*/ 144 w 338"/>
                  <a:gd name="T59" fmla="*/ 88 h 175"/>
                  <a:gd name="T60" fmla="*/ 117 w 338"/>
                  <a:gd name="T61" fmla="*/ 74 h 175"/>
                  <a:gd name="T62" fmla="*/ 90 w 338"/>
                  <a:gd name="T63" fmla="*/ 57 h 175"/>
                  <a:gd name="T64" fmla="*/ 62 w 338"/>
                  <a:gd name="T65" fmla="*/ 39 h 175"/>
                  <a:gd name="T66" fmla="*/ 32 w 338"/>
                  <a:gd name="T67" fmla="*/ 21 h 175"/>
                  <a:gd name="T68" fmla="*/ 1 w 338"/>
                  <a:gd name="T69" fmla="*/ 0 h 175"/>
                  <a:gd name="T70" fmla="*/ 0 w 338"/>
                  <a:gd name="T71" fmla="*/ 0 h 175"/>
                  <a:gd name="T72" fmla="*/ 0 w 338"/>
                  <a:gd name="T73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8" h="175">
                    <a:moveTo>
                      <a:pt x="0" y="2"/>
                    </a:moveTo>
                    <a:lnTo>
                      <a:pt x="0" y="2"/>
                    </a:lnTo>
                    <a:lnTo>
                      <a:pt x="29" y="21"/>
                    </a:lnTo>
                    <a:lnTo>
                      <a:pt x="60" y="40"/>
                    </a:lnTo>
                    <a:lnTo>
                      <a:pt x="88" y="58"/>
                    </a:lnTo>
                    <a:lnTo>
                      <a:pt x="116" y="75"/>
                    </a:lnTo>
                    <a:lnTo>
                      <a:pt x="142" y="91"/>
                    </a:lnTo>
                    <a:lnTo>
                      <a:pt x="167" y="105"/>
                    </a:lnTo>
                    <a:lnTo>
                      <a:pt x="191" y="118"/>
                    </a:lnTo>
                    <a:lnTo>
                      <a:pt x="213" y="129"/>
                    </a:lnTo>
                    <a:lnTo>
                      <a:pt x="233" y="140"/>
                    </a:lnTo>
                    <a:lnTo>
                      <a:pt x="253" y="150"/>
                    </a:lnTo>
                    <a:lnTo>
                      <a:pt x="272" y="157"/>
                    </a:lnTo>
                    <a:lnTo>
                      <a:pt x="287" y="164"/>
                    </a:lnTo>
                    <a:lnTo>
                      <a:pt x="304" y="169"/>
                    </a:lnTo>
                    <a:lnTo>
                      <a:pt x="316" y="173"/>
                    </a:lnTo>
                    <a:lnTo>
                      <a:pt x="328" y="175"/>
                    </a:lnTo>
                    <a:lnTo>
                      <a:pt x="338" y="175"/>
                    </a:lnTo>
                    <a:lnTo>
                      <a:pt x="338" y="175"/>
                    </a:lnTo>
                    <a:lnTo>
                      <a:pt x="328" y="174"/>
                    </a:lnTo>
                    <a:lnTo>
                      <a:pt x="316" y="171"/>
                    </a:lnTo>
                    <a:lnTo>
                      <a:pt x="304" y="168"/>
                    </a:lnTo>
                    <a:lnTo>
                      <a:pt x="290" y="163"/>
                    </a:lnTo>
                    <a:lnTo>
                      <a:pt x="273" y="156"/>
                    </a:lnTo>
                    <a:lnTo>
                      <a:pt x="255" y="148"/>
                    </a:lnTo>
                    <a:lnTo>
                      <a:pt x="235" y="139"/>
                    </a:lnTo>
                    <a:lnTo>
                      <a:pt x="214" y="128"/>
                    </a:lnTo>
                    <a:lnTo>
                      <a:pt x="192" y="117"/>
                    </a:lnTo>
                    <a:lnTo>
                      <a:pt x="167" y="104"/>
                    </a:lnTo>
                    <a:lnTo>
                      <a:pt x="144" y="88"/>
                    </a:lnTo>
                    <a:lnTo>
                      <a:pt x="117" y="74"/>
                    </a:lnTo>
                    <a:lnTo>
                      <a:pt x="90" y="57"/>
                    </a:lnTo>
                    <a:lnTo>
                      <a:pt x="62" y="39"/>
                    </a:lnTo>
                    <a:lnTo>
                      <a:pt x="32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5" name="Freeform 383">
                <a:extLst>
                  <a:ext uri="{FF2B5EF4-FFF2-40B4-BE49-F238E27FC236}">
                    <a16:creationId xmlns:a16="http://schemas.microsoft.com/office/drawing/2014/main" id="{97801DFF-A7C8-42B2-BBEF-BAAD6811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272"/>
                <a:ext cx="127" cy="46"/>
              </a:xfrm>
              <a:custGeom>
                <a:avLst/>
                <a:gdLst>
                  <a:gd name="T0" fmla="*/ 0 w 381"/>
                  <a:gd name="T1" fmla="*/ 129 h 136"/>
                  <a:gd name="T2" fmla="*/ 22 w 381"/>
                  <a:gd name="T3" fmla="*/ 135 h 136"/>
                  <a:gd name="T4" fmla="*/ 46 w 381"/>
                  <a:gd name="T5" fmla="*/ 136 h 136"/>
                  <a:gd name="T6" fmla="*/ 69 w 381"/>
                  <a:gd name="T7" fmla="*/ 132 h 136"/>
                  <a:gd name="T8" fmla="*/ 94 w 381"/>
                  <a:gd name="T9" fmla="*/ 127 h 136"/>
                  <a:gd name="T10" fmla="*/ 119 w 381"/>
                  <a:gd name="T11" fmla="*/ 121 h 136"/>
                  <a:gd name="T12" fmla="*/ 143 w 381"/>
                  <a:gd name="T13" fmla="*/ 111 h 136"/>
                  <a:gd name="T14" fmla="*/ 168 w 381"/>
                  <a:gd name="T15" fmla="*/ 101 h 136"/>
                  <a:gd name="T16" fmla="*/ 193 w 381"/>
                  <a:gd name="T17" fmla="*/ 89 h 136"/>
                  <a:gd name="T18" fmla="*/ 217 w 381"/>
                  <a:gd name="T19" fmla="*/ 77 h 136"/>
                  <a:gd name="T20" fmla="*/ 242 w 381"/>
                  <a:gd name="T21" fmla="*/ 65 h 136"/>
                  <a:gd name="T22" fmla="*/ 266 w 381"/>
                  <a:gd name="T23" fmla="*/ 53 h 136"/>
                  <a:gd name="T24" fmla="*/ 290 w 381"/>
                  <a:gd name="T25" fmla="*/ 40 h 136"/>
                  <a:gd name="T26" fmla="*/ 314 w 381"/>
                  <a:gd name="T27" fmla="*/ 29 h 136"/>
                  <a:gd name="T28" fmla="*/ 337 w 381"/>
                  <a:gd name="T29" fmla="*/ 18 h 136"/>
                  <a:gd name="T30" fmla="*/ 360 w 381"/>
                  <a:gd name="T31" fmla="*/ 9 h 136"/>
                  <a:gd name="T32" fmla="*/ 381 w 381"/>
                  <a:gd name="T33" fmla="*/ 2 h 136"/>
                  <a:gd name="T34" fmla="*/ 381 w 381"/>
                  <a:gd name="T35" fmla="*/ 0 h 136"/>
                  <a:gd name="T36" fmla="*/ 359 w 381"/>
                  <a:gd name="T37" fmla="*/ 8 h 136"/>
                  <a:gd name="T38" fmla="*/ 335 w 381"/>
                  <a:gd name="T39" fmla="*/ 16 h 136"/>
                  <a:gd name="T40" fmla="*/ 313 w 381"/>
                  <a:gd name="T41" fmla="*/ 27 h 136"/>
                  <a:gd name="T42" fmla="*/ 288 w 381"/>
                  <a:gd name="T43" fmla="*/ 38 h 136"/>
                  <a:gd name="T44" fmla="*/ 265 w 381"/>
                  <a:gd name="T45" fmla="*/ 50 h 136"/>
                  <a:gd name="T46" fmla="*/ 240 w 381"/>
                  <a:gd name="T47" fmla="*/ 64 h 136"/>
                  <a:gd name="T48" fmla="*/ 216 w 381"/>
                  <a:gd name="T49" fmla="*/ 76 h 136"/>
                  <a:gd name="T50" fmla="*/ 192 w 381"/>
                  <a:gd name="T51" fmla="*/ 87 h 136"/>
                  <a:gd name="T52" fmla="*/ 166 w 381"/>
                  <a:gd name="T53" fmla="*/ 100 h 136"/>
                  <a:gd name="T54" fmla="*/ 142 w 381"/>
                  <a:gd name="T55" fmla="*/ 110 h 136"/>
                  <a:gd name="T56" fmla="*/ 118 w 381"/>
                  <a:gd name="T57" fmla="*/ 120 h 136"/>
                  <a:gd name="T58" fmla="*/ 94 w 381"/>
                  <a:gd name="T59" fmla="*/ 126 h 136"/>
                  <a:gd name="T60" fmla="*/ 69 w 381"/>
                  <a:gd name="T61" fmla="*/ 131 h 136"/>
                  <a:gd name="T62" fmla="*/ 46 w 381"/>
                  <a:gd name="T63" fmla="*/ 135 h 136"/>
                  <a:gd name="T64" fmla="*/ 22 w 381"/>
                  <a:gd name="T65" fmla="*/ 132 h 136"/>
                  <a:gd name="T66" fmla="*/ 0 w 381"/>
                  <a:gd name="T67" fmla="*/ 128 h 136"/>
                  <a:gd name="T68" fmla="*/ 0 w 381"/>
                  <a:gd name="T69" fmla="*/ 1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1" h="136">
                    <a:moveTo>
                      <a:pt x="0" y="129"/>
                    </a:moveTo>
                    <a:lnTo>
                      <a:pt x="22" y="135"/>
                    </a:lnTo>
                    <a:lnTo>
                      <a:pt x="46" y="136"/>
                    </a:lnTo>
                    <a:lnTo>
                      <a:pt x="69" y="132"/>
                    </a:lnTo>
                    <a:lnTo>
                      <a:pt x="94" y="127"/>
                    </a:lnTo>
                    <a:lnTo>
                      <a:pt x="119" y="121"/>
                    </a:lnTo>
                    <a:lnTo>
                      <a:pt x="143" y="111"/>
                    </a:lnTo>
                    <a:lnTo>
                      <a:pt x="168" y="101"/>
                    </a:lnTo>
                    <a:lnTo>
                      <a:pt x="193" y="89"/>
                    </a:lnTo>
                    <a:lnTo>
                      <a:pt x="217" y="77"/>
                    </a:lnTo>
                    <a:lnTo>
                      <a:pt x="242" y="65"/>
                    </a:lnTo>
                    <a:lnTo>
                      <a:pt x="266" y="53"/>
                    </a:lnTo>
                    <a:lnTo>
                      <a:pt x="290" y="40"/>
                    </a:lnTo>
                    <a:lnTo>
                      <a:pt x="314" y="29"/>
                    </a:lnTo>
                    <a:lnTo>
                      <a:pt x="337" y="18"/>
                    </a:lnTo>
                    <a:lnTo>
                      <a:pt x="360" y="9"/>
                    </a:lnTo>
                    <a:lnTo>
                      <a:pt x="381" y="2"/>
                    </a:lnTo>
                    <a:lnTo>
                      <a:pt x="381" y="0"/>
                    </a:lnTo>
                    <a:lnTo>
                      <a:pt x="359" y="8"/>
                    </a:lnTo>
                    <a:lnTo>
                      <a:pt x="335" y="16"/>
                    </a:lnTo>
                    <a:lnTo>
                      <a:pt x="313" y="27"/>
                    </a:lnTo>
                    <a:lnTo>
                      <a:pt x="288" y="38"/>
                    </a:lnTo>
                    <a:lnTo>
                      <a:pt x="265" y="50"/>
                    </a:lnTo>
                    <a:lnTo>
                      <a:pt x="240" y="64"/>
                    </a:lnTo>
                    <a:lnTo>
                      <a:pt x="216" y="76"/>
                    </a:lnTo>
                    <a:lnTo>
                      <a:pt x="192" y="87"/>
                    </a:lnTo>
                    <a:lnTo>
                      <a:pt x="166" y="100"/>
                    </a:lnTo>
                    <a:lnTo>
                      <a:pt x="142" y="110"/>
                    </a:lnTo>
                    <a:lnTo>
                      <a:pt x="118" y="120"/>
                    </a:lnTo>
                    <a:lnTo>
                      <a:pt x="94" y="126"/>
                    </a:lnTo>
                    <a:lnTo>
                      <a:pt x="69" y="131"/>
                    </a:lnTo>
                    <a:lnTo>
                      <a:pt x="46" y="135"/>
                    </a:lnTo>
                    <a:lnTo>
                      <a:pt x="22" y="132"/>
                    </a:lnTo>
                    <a:lnTo>
                      <a:pt x="0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6" name="Freeform 384">
                <a:extLst>
                  <a:ext uri="{FF2B5EF4-FFF2-40B4-BE49-F238E27FC236}">
                    <a16:creationId xmlns:a16="http://schemas.microsoft.com/office/drawing/2014/main" id="{5378F4B6-3ADF-4C93-B5AE-09B12567A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263"/>
                <a:ext cx="61" cy="52"/>
              </a:xfrm>
              <a:custGeom>
                <a:avLst/>
                <a:gdLst>
                  <a:gd name="T0" fmla="*/ 0 w 185"/>
                  <a:gd name="T1" fmla="*/ 1 h 157"/>
                  <a:gd name="T2" fmla="*/ 10 w 185"/>
                  <a:gd name="T3" fmla="*/ 19 h 157"/>
                  <a:gd name="T4" fmla="*/ 20 w 185"/>
                  <a:gd name="T5" fmla="*/ 36 h 157"/>
                  <a:gd name="T6" fmla="*/ 31 w 185"/>
                  <a:gd name="T7" fmla="*/ 50 h 157"/>
                  <a:gd name="T8" fmla="*/ 43 w 185"/>
                  <a:gd name="T9" fmla="*/ 65 h 157"/>
                  <a:gd name="T10" fmla="*/ 55 w 185"/>
                  <a:gd name="T11" fmla="*/ 77 h 157"/>
                  <a:gd name="T12" fmla="*/ 66 w 185"/>
                  <a:gd name="T13" fmla="*/ 90 h 157"/>
                  <a:gd name="T14" fmla="*/ 79 w 185"/>
                  <a:gd name="T15" fmla="*/ 101 h 157"/>
                  <a:gd name="T16" fmla="*/ 91 w 185"/>
                  <a:gd name="T17" fmla="*/ 110 h 157"/>
                  <a:gd name="T18" fmla="*/ 102 w 185"/>
                  <a:gd name="T19" fmla="*/ 120 h 157"/>
                  <a:gd name="T20" fmla="*/ 114 w 185"/>
                  <a:gd name="T21" fmla="*/ 127 h 157"/>
                  <a:gd name="T22" fmla="*/ 126 w 185"/>
                  <a:gd name="T23" fmla="*/ 135 h 157"/>
                  <a:gd name="T24" fmla="*/ 138 w 185"/>
                  <a:gd name="T25" fmla="*/ 141 h 157"/>
                  <a:gd name="T26" fmla="*/ 150 w 185"/>
                  <a:gd name="T27" fmla="*/ 146 h 157"/>
                  <a:gd name="T28" fmla="*/ 161 w 185"/>
                  <a:gd name="T29" fmla="*/ 151 h 157"/>
                  <a:gd name="T30" fmla="*/ 174 w 185"/>
                  <a:gd name="T31" fmla="*/ 154 h 157"/>
                  <a:gd name="T32" fmla="*/ 185 w 185"/>
                  <a:gd name="T33" fmla="*/ 157 h 157"/>
                  <a:gd name="T34" fmla="*/ 185 w 185"/>
                  <a:gd name="T35" fmla="*/ 156 h 157"/>
                  <a:gd name="T36" fmla="*/ 174 w 185"/>
                  <a:gd name="T37" fmla="*/ 154 h 157"/>
                  <a:gd name="T38" fmla="*/ 164 w 185"/>
                  <a:gd name="T39" fmla="*/ 149 h 157"/>
                  <a:gd name="T40" fmla="*/ 151 w 185"/>
                  <a:gd name="T41" fmla="*/ 145 h 157"/>
                  <a:gd name="T42" fmla="*/ 140 w 185"/>
                  <a:gd name="T43" fmla="*/ 139 h 157"/>
                  <a:gd name="T44" fmla="*/ 128 w 185"/>
                  <a:gd name="T45" fmla="*/ 133 h 157"/>
                  <a:gd name="T46" fmla="*/ 116 w 185"/>
                  <a:gd name="T47" fmla="*/ 126 h 157"/>
                  <a:gd name="T48" fmla="*/ 104 w 185"/>
                  <a:gd name="T49" fmla="*/ 119 h 157"/>
                  <a:gd name="T50" fmla="*/ 92 w 185"/>
                  <a:gd name="T51" fmla="*/ 109 h 157"/>
                  <a:gd name="T52" fmla="*/ 80 w 185"/>
                  <a:gd name="T53" fmla="*/ 100 h 157"/>
                  <a:gd name="T54" fmla="*/ 67 w 185"/>
                  <a:gd name="T55" fmla="*/ 89 h 157"/>
                  <a:gd name="T56" fmla="*/ 56 w 185"/>
                  <a:gd name="T57" fmla="*/ 77 h 157"/>
                  <a:gd name="T58" fmla="*/ 44 w 185"/>
                  <a:gd name="T59" fmla="*/ 64 h 157"/>
                  <a:gd name="T60" fmla="*/ 33 w 185"/>
                  <a:gd name="T61" fmla="*/ 49 h 157"/>
                  <a:gd name="T62" fmla="*/ 22 w 185"/>
                  <a:gd name="T63" fmla="*/ 35 h 157"/>
                  <a:gd name="T64" fmla="*/ 11 w 185"/>
                  <a:gd name="T65" fmla="*/ 18 h 157"/>
                  <a:gd name="T66" fmla="*/ 1 w 185"/>
                  <a:gd name="T67" fmla="*/ 0 h 157"/>
                  <a:gd name="T68" fmla="*/ 0 w 185"/>
                  <a:gd name="T6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157">
                    <a:moveTo>
                      <a:pt x="0" y="1"/>
                    </a:moveTo>
                    <a:lnTo>
                      <a:pt x="10" y="19"/>
                    </a:lnTo>
                    <a:lnTo>
                      <a:pt x="20" y="36"/>
                    </a:lnTo>
                    <a:lnTo>
                      <a:pt x="31" y="50"/>
                    </a:lnTo>
                    <a:lnTo>
                      <a:pt x="43" y="65"/>
                    </a:lnTo>
                    <a:lnTo>
                      <a:pt x="55" y="77"/>
                    </a:lnTo>
                    <a:lnTo>
                      <a:pt x="66" y="90"/>
                    </a:lnTo>
                    <a:lnTo>
                      <a:pt x="79" y="101"/>
                    </a:lnTo>
                    <a:lnTo>
                      <a:pt x="91" y="110"/>
                    </a:lnTo>
                    <a:lnTo>
                      <a:pt x="102" y="120"/>
                    </a:lnTo>
                    <a:lnTo>
                      <a:pt x="114" y="127"/>
                    </a:lnTo>
                    <a:lnTo>
                      <a:pt x="126" y="135"/>
                    </a:lnTo>
                    <a:lnTo>
                      <a:pt x="138" y="141"/>
                    </a:lnTo>
                    <a:lnTo>
                      <a:pt x="150" y="146"/>
                    </a:lnTo>
                    <a:lnTo>
                      <a:pt x="161" y="151"/>
                    </a:lnTo>
                    <a:lnTo>
                      <a:pt x="174" y="154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74" y="154"/>
                    </a:lnTo>
                    <a:lnTo>
                      <a:pt x="164" y="149"/>
                    </a:lnTo>
                    <a:lnTo>
                      <a:pt x="151" y="145"/>
                    </a:lnTo>
                    <a:lnTo>
                      <a:pt x="140" y="139"/>
                    </a:lnTo>
                    <a:lnTo>
                      <a:pt x="128" y="133"/>
                    </a:lnTo>
                    <a:lnTo>
                      <a:pt x="116" y="126"/>
                    </a:lnTo>
                    <a:lnTo>
                      <a:pt x="104" y="119"/>
                    </a:lnTo>
                    <a:lnTo>
                      <a:pt x="92" y="109"/>
                    </a:lnTo>
                    <a:lnTo>
                      <a:pt x="80" y="100"/>
                    </a:lnTo>
                    <a:lnTo>
                      <a:pt x="67" y="89"/>
                    </a:lnTo>
                    <a:lnTo>
                      <a:pt x="56" y="77"/>
                    </a:lnTo>
                    <a:lnTo>
                      <a:pt x="44" y="64"/>
                    </a:lnTo>
                    <a:lnTo>
                      <a:pt x="33" y="49"/>
                    </a:lnTo>
                    <a:lnTo>
                      <a:pt x="22" y="35"/>
                    </a:lnTo>
                    <a:lnTo>
                      <a:pt x="11" y="1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7" name="Freeform 385">
                <a:extLst>
                  <a:ext uri="{FF2B5EF4-FFF2-40B4-BE49-F238E27FC236}">
                    <a16:creationId xmlns:a16="http://schemas.microsoft.com/office/drawing/2014/main" id="{69563071-EEC2-41FE-AFA8-F40EDCC35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14"/>
                <a:ext cx="18" cy="49"/>
              </a:xfrm>
              <a:custGeom>
                <a:avLst/>
                <a:gdLst>
                  <a:gd name="T0" fmla="*/ 3 w 53"/>
                  <a:gd name="T1" fmla="*/ 1 h 149"/>
                  <a:gd name="T2" fmla="*/ 0 w 53"/>
                  <a:gd name="T3" fmla="*/ 1 h 149"/>
                  <a:gd name="T4" fmla="*/ 4 w 53"/>
                  <a:gd name="T5" fmla="*/ 13 h 149"/>
                  <a:gd name="T6" fmla="*/ 6 w 53"/>
                  <a:gd name="T7" fmla="*/ 23 h 149"/>
                  <a:gd name="T8" fmla="*/ 9 w 53"/>
                  <a:gd name="T9" fmla="*/ 36 h 149"/>
                  <a:gd name="T10" fmla="*/ 13 w 53"/>
                  <a:gd name="T11" fmla="*/ 46 h 149"/>
                  <a:gd name="T12" fmla="*/ 16 w 53"/>
                  <a:gd name="T13" fmla="*/ 56 h 149"/>
                  <a:gd name="T14" fmla="*/ 18 w 53"/>
                  <a:gd name="T15" fmla="*/ 66 h 149"/>
                  <a:gd name="T16" fmla="*/ 22 w 53"/>
                  <a:gd name="T17" fmla="*/ 75 h 149"/>
                  <a:gd name="T18" fmla="*/ 25 w 53"/>
                  <a:gd name="T19" fmla="*/ 84 h 149"/>
                  <a:gd name="T20" fmla="*/ 27 w 53"/>
                  <a:gd name="T21" fmla="*/ 93 h 149"/>
                  <a:gd name="T22" fmla="*/ 31 w 53"/>
                  <a:gd name="T23" fmla="*/ 102 h 149"/>
                  <a:gd name="T24" fmla="*/ 33 w 53"/>
                  <a:gd name="T25" fmla="*/ 110 h 149"/>
                  <a:gd name="T26" fmla="*/ 37 w 53"/>
                  <a:gd name="T27" fmla="*/ 119 h 149"/>
                  <a:gd name="T28" fmla="*/ 40 w 53"/>
                  <a:gd name="T29" fmla="*/ 127 h 149"/>
                  <a:gd name="T30" fmla="*/ 44 w 53"/>
                  <a:gd name="T31" fmla="*/ 134 h 149"/>
                  <a:gd name="T32" fmla="*/ 49 w 53"/>
                  <a:gd name="T33" fmla="*/ 141 h 149"/>
                  <a:gd name="T34" fmla="*/ 51 w 53"/>
                  <a:gd name="T35" fmla="*/ 149 h 149"/>
                  <a:gd name="T36" fmla="*/ 53 w 53"/>
                  <a:gd name="T37" fmla="*/ 148 h 149"/>
                  <a:gd name="T38" fmla="*/ 49 w 53"/>
                  <a:gd name="T39" fmla="*/ 140 h 149"/>
                  <a:gd name="T40" fmla="*/ 45 w 53"/>
                  <a:gd name="T41" fmla="*/ 132 h 149"/>
                  <a:gd name="T42" fmla="*/ 42 w 53"/>
                  <a:gd name="T43" fmla="*/ 124 h 149"/>
                  <a:gd name="T44" fmla="*/ 39 w 53"/>
                  <a:gd name="T45" fmla="*/ 118 h 149"/>
                  <a:gd name="T46" fmla="*/ 35 w 53"/>
                  <a:gd name="T47" fmla="*/ 110 h 149"/>
                  <a:gd name="T48" fmla="*/ 32 w 53"/>
                  <a:gd name="T49" fmla="*/ 102 h 149"/>
                  <a:gd name="T50" fmla="*/ 28 w 53"/>
                  <a:gd name="T51" fmla="*/ 93 h 149"/>
                  <a:gd name="T52" fmla="*/ 26 w 53"/>
                  <a:gd name="T53" fmla="*/ 84 h 149"/>
                  <a:gd name="T54" fmla="*/ 23 w 53"/>
                  <a:gd name="T55" fmla="*/ 75 h 149"/>
                  <a:gd name="T56" fmla="*/ 21 w 53"/>
                  <a:gd name="T57" fmla="*/ 66 h 149"/>
                  <a:gd name="T58" fmla="*/ 17 w 53"/>
                  <a:gd name="T59" fmla="*/ 56 h 149"/>
                  <a:gd name="T60" fmla="*/ 15 w 53"/>
                  <a:gd name="T61" fmla="*/ 46 h 149"/>
                  <a:gd name="T62" fmla="*/ 11 w 53"/>
                  <a:gd name="T63" fmla="*/ 36 h 149"/>
                  <a:gd name="T64" fmla="*/ 8 w 53"/>
                  <a:gd name="T65" fmla="*/ 23 h 149"/>
                  <a:gd name="T66" fmla="*/ 5 w 53"/>
                  <a:gd name="T67" fmla="*/ 13 h 149"/>
                  <a:gd name="T68" fmla="*/ 3 w 53"/>
                  <a:gd name="T69" fmla="*/ 1 h 149"/>
                  <a:gd name="T70" fmla="*/ 0 w 53"/>
                  <a:gd name="T71" fmla="*/ 0 h 149"/>
                  <a:gd name="T72" fmla="*/ 3 w 53"/>
                  <a:gd name="T73" fmla="*/ 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149">
                    <a:moveTo>
                      <a:pt x="3" y="1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6" y="23"/>
                    </a:lnTo>
                    <a:lnTo>
                      <a:pt x="9" y="36"/>
                    </a:lnTo>
                    <a:lnTo>
                      <a:pt x="13" y="46"/>
                    </a:lnTo>
                    <a:lnTo>
                      <a:pt x="16" y="56"/>
                    </a:lnTo>
                    <a:lnTo>
                      <a:pt x="18" y="66"/>
                    </a:lnTo>
                    <a:lnTo>
                      <a:pt x="22" y="75"/>
                    </a:lnTo>
                    <a:lnTo>
                      <a:pt x="25" y="84"/>
                    </a:lnTo>
                    <a:lnTo>
                      <a:pt x="27" y="93"/>
                    </a:lnTo>
                    <a:lnTo>
                      <a:pt x="31" y="102"/>
                    </a:lnTo>
                    <a:lnTo>
                      <a:pt x="33" y="110"/>
                    </a:lnTo>
                    <a:lnTo>
                      <a:pt x="37" y="119"/>
                    </a:lnTo>
                    <a:lnTo>
                      <a:pt x="40" y="127"/>
                    </a:lnTo>
                    <a:lnTo>
                      <a:pt x="44" y="134"/>
                    </a:lnTo>
                    <a:lnTo>
                      <a:pt x="49" y="141"/>
                    </a:lnTo>
                    <a:lnTo>
                      <a:pt x="51" y="149"/>
                    </a:lnTo>
                    <a:lnTo>
                      <a:pt x="53" y="148"/>
                    </a:lnTo>
                    <a:lnTo>
                      <a:pt x="49" y="140"/>
                    </a:lnTo>
                    <a:lnTo>
                      <a:pt x="45" y="132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5" y="110"/>
                    </a:lnTo>
                    <a:lnTo>
                      <a:pt x="32" y="102"/>
                    </a:lnTo>
                    <a:lnTo>
                      <a:pt x="28" y="93"/>
                    </a:lnTo>
                    <a:lnTo>
                      <a:pt x="26" y="84"/>
                    </a:lnTo>
                    <a:lnTo>
                      <a:pt x="23" y="75"/>
                    </a:lnTo>
                    <a:lnTo>
                      <a:pt x="21" y="66"/>
                    </a:lnTo>
                    <a:lnTo>
                      <a:pt x="17" y="56"/>
                    </a:lnTo>
                    <a:lnTo>
                      <a:pt x="15" y="46"/>
                    </a:lnTo>
                    <a:lnTo>
                      <a:pt x="11" y="36"/>
                    </a:lnTo>
                    <a:lnTo>
                      <a:pt x="8" y="23"/>
                    </a:lnTo>
                    <a:lnTo>
                      <a:pt x="5" y="1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8" name="Freeform 386">
                <a:extLst>
                  <a:ext uri="{FF2B5EF4-FFF2-40B4-BE49-F238E27FC236}">
                    <a16:creationId xmlns:a16="http://schemas.microsoft.com/office/drawing/2014/main" id="{DB309D88-AF22-470D-8BF5-54633D82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214"/>
                <a:ext cx="9" cy="46"/>
              </a:xfrm>
              <a:custGeom>
                <a:avLst/>
                <a:gdLst>
                  <a:gd name="T0" fmla="*/ 1 w 28"/>
                  <a:gd name="T1" fmla="*/ 137 h 137"/>
                  <a:gd name="T2" fmla="*/ 1 w 28"/>
                  <a:gd name="T3" fmla="*/ 131 h 137"/>
                  <a:gd name="T4" fmla="*/ 3 w 28"/>
                  <a:gd name="T5" fmla="*/ 123 h 137"/>
                  <a:gd name="T6" fmla="*/ 3 w 28"/>
                  <a:gd name="T7" fmla="*/ 116 h 137"/>
                  <a:gd name="T8" fmla="*/ 5 w 28"/>
                  <a:gd name="T9" fmla="*/ 107 h 137"/>
                  <a:gd name="T10" fmla="*/ 6 w 28"/>
                  <a:gd name="T11" fmla="*/ 98 h 137"/>
                  <a:gd name="T12" fmla="*/ 7 w 28"/>
                  <a:gd name="T13" fmla="*/ 87 h 137"/>
                  <a:gd name="T14" fmla="*/ 8 w 28"/>
                  <a:gd name="T15" fmla="*/ 79 h 137"/>
                  <a:gd name="T16" fmla="*/ 11 w 28"/>
                  <a:gd name="T17" fmla="*/ 68 h 137"/>
                  <a:gd name="T18" fmla="*/ 12 w 28"/>
                  <a:gd name="T19" fmla="*/ 58 h 137"/>
                  <a:gd name="T20" fmla="*/ 14 w 28"/>
                  <a:gd name="T21" fmla="*/ 49 h 137"/>
                  <a:gd name="T22" fmla="*/ 16 w 28"/>
                  <a:gd name="T23" fmla="*/ 39 h 137"/>
                  <a:gd name="T24" fmla="*/ 17 w 28"/>
                  <a:gd name="T25" fmla="*/ 30 h 137"/>
                  <a:gd name="T26" fmla="*/ 21 w 28"/>
                  <a:gd name="T27" fmla="*/ 21 h 137"/>
                  <a:gd name="T28" fmla="*/ 22 w 28"/>
                  <a:gd name="T29" fmla="*/ 15 h 137"/>
                  <a:gd name="T30" fmla="*/ 25 w 28"/>
                  <a:gd name="T31" fmla="*/ 8 h 137"/>
                  <a:gd name="T32" fmla="*/ 28 w 28"/>
                  <a:gd name="T33" fmla="*/ 1 h 137"/>
                  <a:gd name="T34" fmla="*/ 26 w 28"/>
                  <a:gd name="T35" fmla="*/ 0 h 137"/>
                  <a:gd name="T36" fmla="*/ 23 w 28"/>
                  <a:gd name="T37" fmla="*/ 6 h 137"/>
                  <a:gd name="T38" fmla="*/ 21 w 28"/>
                  <a:gd name="T39" fmla="*/ 15 h 137"/>
                  <a:gd name="T40" fmla="*/ 19 w 28"/>
                  <a:gd name="T41" fmla="*/ 21 h 137"/>
                  <a:gd name="T42" fmla="*/ 16 w 28"/>
                  <a:gd name="T43" fmla="*/ 30 h 137"/>
                  <a:gd name="T44" fmla="*/ 14 w 28"/>
                  <a:gd name="T45" fmla="*/ 39 h 137"/>
                  <a:gd name="T46" fmla="*/ 12 w 28"/>
                  <a:gd name="T47" fmla="*/ 49 h 137"/>
                  <a:gd name="T48" fmla="*/ 11 w 28"/>
                  <a:gd name="T49" fmla="*/ 58 h 137"/>
                  <a:gd name="T50" fmla="*/ 10 w 28"/>
                  <a:gd name="T51" fmla="*/ 68 h 137"/>
                  <a:gd name="T52" fmla="*/ 7 w 28"/>
                  <a:gd name="T53" fmla="*/ 79 h 137"/>
                  <a:gd name="T54" fmla="*/ 6 w 28"/>
                  <a:gd name="T55" fmla="*/ 87 h 137"/>
                  <a:gd name="T56" fmla="*/ 5 w 28"/>
                  <a:gd name="T57" fmla="*/ 98 h 137"/>
                  <a:gd name="T58" fmla="*/ 3 w 28"/>
                  <a:gd name="T59" fmla="*/ 107 h 137"/>
                  <a:gd name="T60" fmla="*/ 2 w 28"/>
                  <a:gd name="T61" fmla="*/ 116 h 137"/>
                  <a:gd name="T62" fmla="*/ 1 w 28"/>
                  <a:gd name="T63" fmla="*/ 123 h 137"/>
                  <a:gd name="T64" fmla="*/ 1 w 28"/>
                  <a:gd name="T65" fmla="*/ 131 h 137"/>
                  <a:gd name="T66" fmla="*/ 0 w 28"/>
                  <a:gd name="T67" fmla="*/ 137 h 137"/>
                  <a:gd name="T68" fmla="*/ 1 w 28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37">
                    <a:moveTo>
                      <a:pt x="1" y="137"/>
                    </a:moveTo>
                    <a:lnTo>
                      <a:pt x="1" y="131"/>
                    </a:lnTo>
                    <a:lnTo>
                      <a:pt x="3" y="123"/>
                    </a:lnTo>
                    <a:lnTo>
                      <a:pt x="3" y="116"/>
                    </a:lnTo>
                    <a:lnTo>
                      <a:pt x="5" y="107"/>
                    </a:lnTo>
                    <a:lnTo>
                      <a:pt x="6" y="98"/>
                    </a:lnTo>
                    <a:lnTo>
                      <a:pt x="7" y="87"/>
                    </a:lnTo>
                    <a:lnTo>
                      <a:pt x="8" y="79"/>
                    </a:lnTo>
                    <a:lnTo>
                      <a:pt x="11" y="68"/>
                    </a:lnTo>
                    <a:lnTo>
                      <a:pt x="12" y="58"/>
                    </a:lnTo>
                    <a:lnTo>
                      <a:pt x="14" y="49"/>
                    </a:lnTo>
                    <a:lnTo>
                      <a:pt x="16" y="39"/>
                    </a:lnTo>
                    <a:lnTo>
                      <a:pt x="17" y="30"/>
                    </a:lnTo>
                    <a:lnTo>
                      <a:pt x="21" y="21"/>
                    </a:lnTo>
                    <a:lnTo>
                      <a:pt x="22" y="15"/>
                    </a:lnTo>
                    <a:lnTo>
                      <a:pt x="25" y="8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3" y="6"/>
                    </a:lnTo>
                    <a:lnTo>
                      <a:pt x="21" y="15"/>
                    </a:lnTo>
                    <a:lnTo>
                      <a:pt x="19" y="21"/>
                    </a:lnTo>
                    <a:lnTo>
                      <a:pt x="16" y="30"/>
                    </a:lnTo>
                    <a:lnTo>
                      <a:pt x="14" y="39"/>
                    </a:lnTo>
                    <a:lnTo>
                      <a:pt x="12" y="49"/>
                    </a:lnTo>
                    <a:lnTo>
                      <a:pt x="11" y="58"/>
                    </a:lnTo>
                    <a:lnTo>
                      <a:pt x="10" y="68"/>
                    </a:lnTo>
                    <a:lnTo>
                      <a:pt x="7" y="79"/>
                    </a:lnTo>
                    <a:lnTo>
                      <a:pt x="6" y="87"/>
                    </a:lnTo>
                    <a:lnTo>
                      <a:pt x="5" y="98"/>
                    </a:lnTo>
                    <a:lnTo>
                      <a:pt x="3" y="107"/>
                    </a:lnTo>
                    <a:lnTo>
                      <a:pt x="2" y="116"/>
                    </a:lnTo>
                    <a:lnTo>
                      <a:pt x="1" y="123"/>
                    </a:lnTo>
                    <a:lnTo>
                      <a:pt x="1" y="131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9" name="Freeform 387">
                <a:extLst>
                  <a:ext uri="{FF2B5EF4-FFF2-40B4-BE49-F238E27FC236}">
                    <a16:creationId xmlns:a16="http://schemas.microsoft.com/office/drawing/2014/main" id="{68F429D1-A6E3-4995-BAA0-D28CDEDE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2260"/>
                <a:ext cx="5" cy="52"/>
              </a:xfrm>
              <a:custGeom>
                <a:avLst/>
                <a:gdLst>
                  <a:gd name="T0" fmla="*/ 14 w 14"/>
                  <a:gd name="T1" fmla="*/ 154 h 156"/>
                  <a:gd name="T2" fmla="*/ 14 w 14"/>
                  <a:gd name="T3" fmla="*/ 155 h 156"/>
                  <a:gd name="T4" fmla="*/ 14 w 14"/>
                  <a:gd name="T5" fmla="*/ 148 h 156"/>
                  <a:gd name="T6" fmla="*/ 13 w 14"/>
                  <a:gd name="T7" fmla="*/ 140 h 156"/>
                  <a:gd name="T8" fmla="*/ 12 w 14"/>
                  <a:gd name="T9" fmla="*/ 130 h 156"/>
                  <a:gd name="T10" fmla="*/ 10 w 14"/>
                  <a:gd name="T11" fmla="*/ 119 h 156"/>
                  <a:gd name="T12" fmla="*/ 8 w 14"/>
                  <a:gd name="T13" fmla="*/ 109 h 156"/>
                  <a:gd name="T14" fmla="*/ 7 w 14"/>
                  <a:gd name="T15" fmla="*/ 96 h 156"/>
                  <a:gd name="T16" fmla="*/ 6 w 14"/>
                  <a:gd name="T17" fmla="*/ 85 h 156"/>
                  <a:gd name="T18" fmla="*/ 5 w 14"/>
                  <a:gd name="T19" fmla="*/ 73 h 156"/>
                  <a:gd name="T20" fmla="*/ 3 w 14"/>
                  <a:gd name="T21" fmla="*/ 62 h 156"/>
                  <a:gd name="T22" fmla="*/ 3 w 14"/>
                  <a:gd name="T23" fmla="*/ 49 h 156"/>
                  <a:gd name="T24" fmla="*/ 3 w 14"/>
                  <a:gd name="T25" fmla="*/ 39 h 156"/>
                  <a:gd name="T26" fmla="*/ 3 w 14"/>
                  <a:gd name="T27" fmla="*/ 29 h 156"/>
                  <a:gd name="T28" fmla="*/ 2 w 14"/>
                  <a:gd name="T29" fmla="*/ 20 h 156"/>
                  <a:gd name="T30" fmla="*/ 2 w 14"/>
                  <a:gd name="T31" fmla="*/ 11 h 156"/>
                  <a:gd name="T32" fmla="*/ 3 w 14"/>
                  <a:gd name="T33" fmla="*/ 4 h 156"/>
                  <a:gd name="T34" fmla="*/ 3 w 14"/>
                  <a:gd name="T35" fmla="*/ 0 h 156"/>
                  <a:gd name="T36" fmla="*/ 2 w 14"/>
                  <a:gd name="T37" fmla="*/ 0 h 156"/>
                  <a:gd name="T38" fmla="*/ 0 w 14"/>
                  <a:gd name="T39" fmla="*/ 4 h 156"/>
                  <a:gd name="T40" fmla="*/ 0 w 14"/>
                  <a:gd name="T41" fmla="*/ 11 h 156"/>
                  <a:gd name="T42" fmla="*/ 0 w 14"/>
                  <a:gd name="T43" fmla="*/ 20 h 156"/>
                  <a:gd name="T44" fmla="*/ 0 w 14"/>
                  <a:gd name="T45" fmla="*/ 29 h 156"/>
                  <a:gd name="T46" fmla="*/ 0 w 14"/>
                  <a:gd name="T47" fmla="*/ 39 h 156"/>
                  <a:gd name="T48" fmla="*/ 2 w 14"/>
                  <a:gd name="T49" fmla="*/ 49 h 156"/>
                  <a:gd name="T50" fmla="*/ 3 w 14"/>
                  <a:gd name="T51" fmla="*/ 62 h 156"/>
                  <a:gd name="T52" fmla="*/ 3 w 14"/>
                  <a:gd name="T53" fmla="*/ 73 h 156"/>
                  <a:gd name="T54" fmla="*/ 4 w 14"/>
                  <a:gd name="T55" fmla="*/ 85 h 156"/>
                  <a:gd name="T56" fmla="*/ 6 w 14"/>
                  <a:gd name="T57" fmla="*/ 96 h 156"/>
                  <a:gd name="T58" fmla="*/ 7 w 14"/>
                  <a:gd name="T59" fmla="*/ 109 h 156"/>
                  <a:gd name="T60" fmla="*/ 8 w 14"/>
                  <a:gd name="T61" fmla="*/ 119 h 156"/>
                  <a:gd name="T62" fmla="*/ 9 w 14"/>
                  <a:gd name="T63" fmla="*/ 130 h 156"/>
                  <a:gd name="T64" fmla="*/ 12 w 14"/>
                  <a:gd name="T65" fmla="*/ 140 h 156"/>
                  <a:gd name="T66" fmla="*/ 13 w 14"/>
                  <a:gd name="T67" fmla="*/ 148 h 156"/>
                  <a:gd name="T68" fmla="*/ 13 w 14"/>
                  <a:gd name="T69" fmla="*/ 155 h 156"/>
                  <a:gd name="T70" fmla="*/ 13 w 14"/>
                  <a:gd name="T71" fmla="*/ 156 h 156"/>
                  <a:gd name="T72" fmla="*/ 14 w 14"/>
                  <a:gd name="T73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56">
                    <a:moveTo>
                      <a:pt x="14" y="154"/>
                    </a:moveTo>
                    <a:lnTo>
                      <a:pt x="14" y="155"/>
                    </a:lnTo>
                    <a:lnTo>
                      <a:pt x="14" y="148"/>
                    </a:lnTo>
                    <a:lnTo>
                      <a:pt x="13" y="140"/>
                    </a:lnTo>
                    <a:lnTo>
                      <a:pt x="12" y="130"/>
                    </a:lnTo>
                    <a:lnTo>
                      <a:pt x="10" y="119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3" y="62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3" y="29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49"/>
                    </a:lnTo>
                    <a:lnTo>
                      <a:pt x="3" y="62"/>
                    </a:lnTo>
                    <a:lnTo>
                      <a:pt x="3" y="73"/>
                    </a:lnTo>
                    <a:lnTo>
                      <a:pt x="4" y="85"/>
                    </a:lnTo>
                    <a:lnTo>
                      <a:pt x="6" y="96"/>
                    </a:lnTo>
                    <a:lnTo>
                      <a:pt x="7" y="109"/>
                    </a:lnTo>
                    <a:lnTo>
                      <a:pt x="8" y="119"/>
                    </a:lnTo>
                    <a:lnTo>
                      <a:pt x="9" y="130"/>
                    </a:lnTo>
                    <a:lnTo>
                      <a:pt x="12" y="140"/>
                    </a:lnTo>
                    <a:lnTo>
                      <a:pt x="13" y="148"/>
                    </a:lnTo>
                    <a:lnTo>
                      <a:pt x="13" y="155"/>
                    </a:lnTo>
                    <a:lnTo>
                      <a:pt x="13" y="156"/>
                    </a:lnTo>
                    <a:lnTo>
                      <a:pt x="14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0" name="Freeform 388">
                <a:extLst>
                  <a:ext uri="{FF2B5EF4-FFF2-40B4-BE49-F238E27FC236}">
                    <a16:creationId xmlns:a16="http://schemas.microsoft.com/office/drawing/2014/main" id="{409CDE8F-D484-459C-9820-588EAFFF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311"/>
                <a:ext cx="8" cy="26"/>
              </a:xfrm>
              <a:custGeom>
                <a:avLst/>
                <a:gdLst>
                  <a:gd name="T0" fmla="*/ 17 w 23"/>
                  <a:gd name="T1" fmla="*/ 76 h 77"/>
                  <a:gd name="T2" fmla="*/ 17 w 23"/>
                  <a:gd name="T3" fmla="*/ 77 h 77"/>
                  <a:gd name="T4" fmla="*/ 21 w 23"/>
                  <a:gd name="T5" fmla="*/ 65 h 77"/>
                  <a:gd name="T6" fmla="*/ 22 w 23"/>
                  <a:gd name="T7" fmla="*/ 57 h 77"/>
                  <a:gd name="T8" fmla="*/ 23 w 23"/>
                  <a:gd name="T9" fmla="*/ 49 h 77"/>
                  <a:gd name="T10" fmla="*/ 21 w 23"/>
                  <a:gd name="T11" fmla="*/ 43 h 77"/>
                  <a:gd name="T12" fmla="*/ 18 w 23"/>
                  <a:gd name="T13" fmla="*/ 36 h 77"/>
                  <a:gd name="T14" fmla="*/ 13 w 23"/>
                  <a:gd name="T15" fmla="*/ 27 h 77"/>
                  <a:gd name="T16" fmla="*/ 9 w 23"/>
                  <a:gd name="T17" fmla="*/ 15 h 77"/>
                  <a:gd name="T18" fmla="*/ 1 w 23"/>
                  <a:gd name="T19" fmla="*/ 0 h 77"/>
                  <a:gd name="T20" fmla="*/ 0 w 23"/>
                  <a:gd name="T21" fmla="*/ 2 h 77"/>
                  <a:gd name="T22" fmla="*/ 8 w 23"/>
                  <a:gd name="T23" fmla="*/ 16 h 77"/>
                  <a:gd name="T24" fmla="*/ 12 w 23"/>
                  <a:gd name="T25" fmla="*/ 28 h 77"/>
                  <a:gd name="T26" fmla="*/ 17 w 23"/>
                  <a:gd name="T27" fmla="*/ 37 h 77"/>
                  <a:gd name="T28" fmla="*/ 21 w 23"/>
                  <a:gd name="T29" fmla="*/ 43 h 77"/>
                  <a:gd name="T30" fmla="*/ 21 w 23"/>
                  <a:gd name="T31" fmla="*/ 49 h 77"/>
                  <a:gd name="T32" fmla="*/ 21 w 23"/>
                  <a:gd name="T33" fmla="*/ 57 h 77"/>
                  <a:gd name="T34" fmla="*/ 20 w 23"/>
                  <a:gd name="T35" fmla="*/ 65 h 77"/>
                  <a:gd name="T36" fmla="*/ 15 w 23"/>
                  <a:gd name="T37" fmla="*/ 75 h 77"/>
                  <a:gd name="T38" fmla="*/ 15 w 23"/>
                  <a:gd name="T39" fmla="*/ 76 h 77"/>
                  <a:gd name="T40" fmla="*/ 17 w 23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77">
                    <a:moveTo>
                      <a:pt x="17" y="76"/>
                    </a:moveTo>
                    <a:lnTo>
                      <a:pt x="17" y="77"/>
                    </a:lnTo>
                    <a:lnTo>
                      <a:pt x="21" y="65"/>
                    </a:lnTo>
                    <a:lnTo>
                      <a:pt x="22" y="57"/>
                    </a:lnTo>
                    <a:lnTo>
                      <a:pt x="23" y="49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3" y="27"/>
                    </a:lnTo>
                    <a:lnTo>
                      <a:pt x="9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6"/>
                    </a:lnTo>
                    <a:lnTo>
                      <a:pt x="12" y="28"/>
                    </a:lnTo>
                    <a:lnTo>
                      <a:pt x="17" y="37"/>
                    </a:lnTo>
                    <a:lnTo>
                      <a:pt x="21" y="43"/>
                    </a:lnTo>
                    <a:lnTo>
                      <a:pt x="21" y="49"/>
                    </a:lnTo>
                    <a:lnTo>
                      <a:pt x="21" y="57"/>
                    </a:lnTo>
                    <a:lnTo>
                      <a:pt x="20" y="6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1" name="Freeform 389">
                <a:extLst>
                  <a:ext uri="{FF2B5EF4-FFF2-40B4-BE49-F238E27FC236}">
                    <a16:creationId xmlns:a16="http://schemas.microsoft.com/office/drawing/2014/main" id="{C98E4523-72E2-4DE3-B47F-3ADA332E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337"/>
                <a:ext cx="3" cy="24"/>
              </a:xfrm>
              <a:custGeom>
                <a:avLst/>
                <a:gdLst>
                  <a:gd name="T0" fmla="*/ 9 w 9"/>
                  <a:gd name="T1" fmla="*/ 74 h 74"/>
                  <a:gd name="T2" fmla="*/ 6 w 9"/>
                  <a:gd name="T3" fmla="*/ 63 h 74"/>
                  <a:gd name="T4" fmla="*/ 4 w 9"/>
                  <a:gd name="T5" fmla="*/ 54 h 74"/>
                  <a:gd name="T6" fmla="*/ 2 w 9"/>
                  <a:gd name="T7" fmla="*/ 46 h 74"/>
                  <a:gd name="T8" fmla="*/ 2 w 9"/>
                  <a:gd name="T9" fmla="*/ 38 h 74"/>
                  <a:gd name="T10" fmla="*/ 4 w 9"/>
                  <a:gd name="T11" fmla="*/ 30 h 74"/>
                  <a:gd name="T12" fmla="*/ 4 w 9"/>
                  <a:gd name="T13" fmla="*/ 21 h 74"/>
                  <a:gd name="T14" fmla="*/ 4 w 9"/>
                  <a:gd name="T15" fmla="*/ 12 h 74"/>
                  <a:gd name="T16" fmla="*/ 4 w 9"/>
                  <a:gd name="T17" fmla="*/ 0 h 74"/>
                  <a:gd name="T18" fmla="*/ 2 w 9"/>
                  <a:gd name="T19" fmla="*/ 0 h 74"/>
                  <a:gd name="T20" fmla="*/ 2 w 9"/>
                  <a:gd name="T21" fmla="*/ 12 h 74"/>
                  <a:gd name="T22" fmla="*/ 2 w 9"/>
                  <a:gd name="T23" fmla="*/ 21 h 74"/>
                  <a:gd name="T24" fmla="*/ 1 w 9"/>
                  <a:gd name="T25" fmla="*/ 30 h 74"/>
                  <a:gd name="T26" fmla="*/ 0 w 9"/>
                  <a:gd name="T27" fmla="*/ 38 h 74"/>
                  <a:gd name="T28" fmla="*/ 0 w 9"/>
                  <a:gd name="T29" fmla="*/ 46 h 74"/>
                  <a:gd name="T30" fmla="*/ 1 w 9"/>
                  <a:gd name="T31" fmla="*/ 54 h 74"/>
                  <a:gd name="T32" fmla="*/ 4 w 9"/>
                  <a:gd name="T33" fmla="*/ 63 h 74"/>
                  <a:gd name="T34" fmla="*/ 8 w 9"/>
                  <a:gd name="T35" fmla="*/ 74 h 74"/>
                  <a:gd name="T36" fmla="*/ 9 w 9"/>
                  <a:gd name="T3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4">
                    <a:moveTo>
                      <a:pt x="9" y="74"/>
                    </a:moveTo>
                    <a:lnTo>
                      <a:pt x="6" y="63"/>
                    </a:lnTo>
                    <a:lnTo>
                      <a:pt x="4" y="54"/>
                    </a:lnTo>
                    <a:lnTo>
                      <a:pt x="2" y="46"/>
                    </a:lnTo>
                    <a:lnTo>
                      <a:pt x="2" y="38"/>
                    </a:lnTo>
                    <a:lnTo>
                      <a:pt x="4" y="30"/>
                    </a:lnTo>
                    <a:lnTo>
                      <a:pt x="4" y="21"/>
                    </a:lnTo>
                    <a:lnTo>
                      <a:pt x="4" y="1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2"/>
                    </a:lnTo>
                    <a:lnTo>
                      <a:pt x="2" y="21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4" y="63"/>
                    </a:lnTo>
                    <a:lnTo>
                      <a:pt x="8" y="74"/>
                    </a:lnTo>
                    <a:lnTo>
                      <a:pt x="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2" name="Freeform 390">
                <a:extLst>
                  <a:ext uri="{FF2B5EF4-FFF2-40B4-BE49-F238E27FC236}">
                    <a16:creationId xmlns:a16="http://schemas.microsoft.com/office/drawing/2014/main" id="{390C83A7-1BF9-4BF4-A685-9B23EBA8A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61"/>
                <a:ext cx="7" cy="24"/>
              </a:xfrm>
              <a:custGeom>
                <a:avLst/>
                <a:gdLst>
                  <a:gd name="T0" fmla="*/ 21 w 21"/>
                  <a:gd name="T1" fmla="*/ 69 h 71"/>
                  <a:gd name="T2" fmla="*/ 21 w 21"/>
                  <a:gd name="T3" fmla="*/ 68 h 71"/>
                  <a:gd name="T4" fmla="*/ 15 w 21"/>
                  <a:gd name="T5" fmla="*/ 63 h 71"/>
                  <a:gd name="T6" fmla="*/ 11 w 21"/>
                  <a:gd name="T7" fmla="*/ 54 h 71"/>
                  <a:gd name="T8" fmla="*/ 8 w 21"/>
                  <a:gd name="T9" fmla="*/ 45 h 71"/>
                  <a:gd name="T10" fmla="*/ 6 w 21"/>
                  <a:gd name="T11" fmla="*/ 35 h 71"/>
                  <a:gd name="T12" fmla="*/ 5 w 21"/>
                  <a:gd name="T13" fmla="*/ 25 h 71"/>
                  <a:gd name="T14" fmla="*/ 3 w 21"/>
                  <a:gd name="T15" fmla="*/ 16 h 71"/>
                  <a:gd name="T16" fmla="*/ 2 w 21"/>
                  <a:gd name="T17" fmla="*/ 7 h 71"/>
                  <a:gd name="T18" fmla="*/ 0 w 21"/>
                  <a:gd name="T19" fmla="*/ 0 h 71"/>
                  <a:gd name="T20" fmla="*/ 0 w 21"/>
                  <a:gd name="T21" fmla="*/ 0 h 71"/>
                  <a:gd name="T22" fmla="*/ 0 w 21"/>
                  <a:gd name="T23" fmla="*/ 7 h 71"/>
                  <a:gd name="T24" fmla="*/ 1 w 21"/>
                  <a:gd name="T25" fmla="*/ 16 h 71"/>
                  <a:gd name="T26" fmla="*/ 3 w 21"/>
                  <a:gd name="T27" fmla="*/ 25 h 71"/>
                  <a:gd name="T28" fmla="*/ 3 w 21"/>
                  <a:gd name="T29" fmla="*/ 35 h 71"/>
                  <a:gd name="T30" fmla="*/ 6 w 21"/>
                  <a:gd name="T31" fmla="*/ 45 h 71"/>
                  <a:gd name="T32" fmla="*/ 9 w 21"/>
                  <a:gd name="T33" fmla="*/ 55 h 71"/>
                  <a:gd name="T34" fmla="*/ 13 w 21"/>
                  <a:gd name="T35" fmla="*/ 64 h 71"/>
                  <a:gd name="T36" fmla="*/ 20 w 21"/>
                  <a:gd name="T37" fmla="*/ 71 h 71"/>
                  <a:gd name="T38" fmla="*/ 20 w 21"/>
                  <a:gd name="T39" fmla="*/ 69 h 71"/>
                  <a:gd name="T40" fmla="*/ 21 w 21"/>
                  <a:gd name="T41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71">
                    <a:moveTo>
                      <a:pt x="21" y="69"/>
                    </a:moveTo>
                    <a:lnTo>
                      <a:pt x="21" y="68"/>
                    </a:lnTo>
                    <a:lnTo>
                      <a:pt x="15" y="63"/>
                    </a:lnTo>
                    <a:lnTo>
                      <a:pt x="11" y="54"/>
                    </a:lnTo>
                    <a:lnTo>
                      <a:pt x="8" y="45"/>
                    </a:lnTo>
                    <a:lnTo>
                      <a:pt x="6" y="35"/>
                    </a:lnTo>
                    <a:lnTo>
                      <a:pt x="5" y="25"/>
                    </a:lnTo>
                    <a:lnTo>
                      <a:pt x="3" y="16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6"/>
                    </a:lnTo>
                    <a:lnTo>
                      <a:pt x="3" y="25"/>
                    </a:lnTo>
                    <a:lnTo>
                      <a:pt x="3" y="35"/>
                    </a:lnTo>
                    <a:lnTo>
                      <a:pt x="6" y="45"/>
                    </a:lnTo>
                    <a:lnTo>
                      <a:pt x="9" y="55"/>
                    </a:lnTo>
                    <a:lnTo>
                      <a:pt x="13" y="64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21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3" name="Freeform 391">
                <a:extLst>
                  <a:ext uri="{FF2B5EF4-FFF2-40B4-BE49-F238E27FC236}">
                    <a16:creationId xmlns:a16="http://schemas.microsoft.com/office/drawing/2014/main" id="{1CE46FD1-BD8F-45C5-8F07-5DBAA606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385"/>
                <a:ext cx="2" cy="26"/>
              </a:xfrm>
              <a:custGeom>
                <a:avLst/>
                <a:gdLst>
                  <a:gd name="T0" fmla="*/ 1 w 5"/>
                  <a:gd name="T1" fmla="*/ 79 h 79"/>
                  <a:gd name="T2" fmla="*/ 5 w 5"/>
                  <a:gd name="T3" fmla="*/ 0 h 79"/>
                  <a:gd name="T4" fmla="*/ 3 w 5"/>
                  <a:gd name="T5" fmla="*/ 0 h 79"/>
                  <a:gd name="T6" fmla="*/ 0 w 5"/>
                  <a:gd name="T7" fmla="*/ 79 h 79"/>
                  <a:gd name="T8" fmla="*/ 1 w 5"/>
                  <a:gd name="T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1" y="79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79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4" name="Freeform 392">
                <a:extLst>
                  <a:ext uri="{FF2B5EF4-FFF2-40B4-BE49-F238E27FC236}">
                    <a16:creationId xmlns:a16="http://schemas.microsoft.com/office/drawing/2014/main" id="{C365C14A-E5AF-4A00-92D7-CC19C7B54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11"/>
                <a:ext cx="4" cy="25"/>
              </a:xfrm>
              <a:custGeom>
                <a:avLst/>
                <a:gdLst>
                  <a:gd name="T0" fmla="*/ 12 w 12"/>
                  <a:gd name="T1" fmla="*/ 75 h 75"/>
                  <a:gd name="T2" fmla="*/ 12 w 12"/>
                  <a:gd name="T3" fmla="*/ 73 h 75"/>
                  <a:gd name="T4" fmla="*/ 10 w 12"/>
                  <a:gd name="T5" fmla="*/ 70 h 75"/>
                  <a:gd name="T6" fmla="*/ 8 w 12"/>
                  <a:gd name="T7" fmla="*/ 63 h 75"/>
                  <a:gd name="T8" fmla="*/ 6 w 12"/>
                  <a:gd name="T9" fmla="*/ 53 h 75"/>
                  <a:gd name="T10" fmla="*/ 6 w 12"/>
                  <a:gd name="T11" fmla="*/ 42 h 75"/>
                  <a:gd name="T12" fmla="*/ 5 w 12"/>
                  <a:gd name="T13" fmla="*/ 32 h 75"/>
                  <a:gd name="T14" fmla="*/ 5 w 12"/>
                  <a:gd name="T15" fmla="*/ 19 h 75"/>
                  <a:gd name="T16" fmla="*/ 4 w 12"/>
                  <a:gd name="T17" fmla="*/ 8 h 75"/>
                  <a:gd name="T18" fmla="*/ 1 w 12"/>
                  <a:gd name="T19" fmla="*/ 0 h 75"/>
                  <a:gd name="T20" fmla="*/ 0 w 12"/>
                  <a:gd name="T21" fmla="*/ 0 h 75"/>
                  <a:gd name="T22" fmla="*/ 2 w 12"/>
                  <a:gd name="T23" fmla="*/ 8 h 75"/>
                  <a:gd name="T24" fmla="*/ 4 w 12"/>
                  <a:gd name="T25" fmla="*/ 19 h 75"/>
                  <a:gd name="T26" fmla="*/ 4 w 12"/>
                  <a:gd name="T27" fmla="*/ 32 h 75"/>
                  <a:gd name="T28" fmla="*/ 5 w 12"/>
                  <a:gd name="T29" fmla="*/ 42 h 75"/>
                  <a:gd name="T30" fmla="*/ 5 w 12"/>
                  <a:gd name="T31" fmla="*/ 53 h 75"/>
                  <a:gd name="T32" fmla="*/ 6 w 12"/>
                  <a:gd name="T33" fmla="*/ 63 h 75"/>
                  <a:gd name="T34" fmla="*/ 8 w 12"/>
                  <a:gd name="T35" fmla="*/ 70 h 75"/>
                  <a:gd name="T36" fmla="*/ 10 w 12"/>
                  <a:gd name="T37" fmla="*/ 75 h 75"/>
                  <a:gd name="T38" fmla="*/ 10 w 12"/>
                  <a:gd name="T39" fmla="*/ 73 h 75"/>
                  <a:gd name="T40" fmla="*/ 12 w 12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5">
                    <a:moveTo>
                      <a:pt x="12" y="75"/>
                    </a:moveTo>
                    <a:lnTo>
                      <a:pt x="12" y="73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6" y="53"/>
                    </a:lnTo>
                    <a:lnTo>
                      <a:pt x="6" y="42"/>
                    </a:lnTo>
                    <a:lnTo>
                      <a:pt x="5" y="32"/>
                    </a:lnTo>
                    <a:lnTo>
                      <a:pt x="5" y="19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9"/>
                    </a:lnTo>
                    <a:lnTo>
                      <a:pt x="4" y="32"/>
                    </a:lnTo>
                    <a:lnTo>
                      <a:pt x="5" y="42"/>
                    </a:lnTo>
                    <a:lnTo>
                      <a:pt x="5" y="53"/>
                    </a:lnTo>
                    <a:lnTo>
                      <a:pt x="6" y="63"/>
                    </a:lnTo>
                    <a:lnTo>
                      <a:pt x="8" y="70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5" name="Freeform 393">
                <a:extLst>
                  <a:ext uri="{FF2B5EF4-FFF2-40B4-BE49-F238E27FC236}">
                    <a16:creationId xmlns:a16="http://schemas.microsoft.com/office/drawing/2014/main" id="{F333C44D-8864-47F5-8ED4-74CD1CFC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36"/>
                <a:ext cx="9" cy="33"/>
              </a:xfrm>
              <a:custGeom>
                <a:avLst/>
                <a:gdLst>
                  <a:gd name="T0" fmla="*/ 1 w 26"/>
                  <a:gd name="T1" fmla="*/ 98 h 98"/>
                  <a:gd name="T2" fmla="*/ 3 w 26"/>
                  <a:gd name="T3" fmla="*/ 80 h 98"/>
                  <a:gd name="T4" fmla="*/ 3 w 26"/>
                  <a:gd name="T5" fmla="*/ 64 h 98"/>
                  <a:gd name="T6" fmla="*/ 4 w 26"/>
                  <a:gd name="T7" fmla="*/ 50 h 98"/>
                  <a:gd name="T8" fmla="*/ 5 w 26"/>
                  <a:gd name="T9" fmla="*/ 38 h 98"/>
                  <a:gd name="T10" fmla="*/ 6 w 26"/>
                  <a:gd name="T11" fmla="*/ 27 h 98"/>
                  <a:gd name="T12" fmla="*/ 10 w 26"/>
                  <a:gd name="T13" fmla="*/ 18 h 98"/>
                  <a:gd name="T14" fmla="*/ 17 w 26"/>
                  <a:gd name="T15" fmla="*/ 9 h 98"/>
                  <a:gd name="T16" fmla="*/ 26 w 26"/>
                  <a:gd name="T17" fmla="*/ 1 h 98"/>
                  <a:gd name="T18" fmla="*/ 25 w 26"/>
                  <a:gd name="T19" fmla="*/ 0 h 98"/>
                  <a:gd name="T20" fmla="*/ 15 w 26"/>
                  <a:gd name="T21" fmla="*/ 8 h 98"/>
                  <a:gd name="T22" fmla="*/ 9 w 26"/>
                  <a:gd name="T23" fmla="*/ 17 h 98"/>
                  <a:gd name="T24" fmla="*/ 5 w 26"/>
                  <a:gd name="T25" fmla="*/ 27 h 98"/>
                  <a:gd name="T26" fmla="*/ 3 w 26"/>
                  <a:gd name="T27" fmla="*/ 38 h 98"/>
                  <a:gd name="T28" fmla="*/ 3 w 26"/>
                  <a:gd name="T29" fmla="*/ 50 h 98"/>
                  <a:gd name="T30" fmla="*/ 1 w 26"/>
                  <a:gd name="T31" fmla="*/ 64 h 98"/>
                  <a:gd name="T32" fmla="*/ 1 w 26"/>
                  <a:gd name="T33" fmla="*/ 80 h 98"/>
                  <a:gd name="T34" fmla="*/ 0 w 26"/>
                  <a:gd name="T35" fmla="*/ 98 h 98"/>
                  <a:gd name="T36" fmla="*/ 1 w 26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8">
                    <a:moveTo>
                      <a:pt x="1" y="98"/>
                    </a:moveTo>
                    <a:lnTo>
                      <a:pt x="3" y="80"/>
                    </a:lnTo>
                    <a:lnTo>
                      <a:pt x="3" y="64"/>
                    </a:lnTo>
                    <a:lnTo>
                      <a:pt x="4" y="50"/>
                    </a:lnTo>
                    <a:lnTo>
                      <a:pt x="5" y="38"/>
                    </a:lnTo>
                    <a:lnTo>
                      <a:pt x="6" y="27"/>
                    </a:lnTo>
                    <a:lnTo>
                      <a:pt x="10" y="18"/>
                    </a:lnTo>
                    <a:lnTo>
                      <a:pt x="17" y="9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15" y="8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3" y="38"/>
                    </a:lnTo>
                    <a:lnTo>
                      <a:pt x="3" y="50"/>
                    </a:lnTo>
                    <a:lnTo>
                      <a:pt x="1" y="64"/>
                    </a:lnTo>
                    <a:lnTo>
                      <a:pt x="1" y="80"/>
                    </a:lnTo>
                    <a:lnTo>
                      <a:pt x="0" y="98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6" name="Freeform 394">
                <a:extLst>
                  <a:ext uri="{FF2B5EF4-FFF2-40B4-BE49-F238E27FC236}">
                    <a16:creationId xmlns:a16="http://schemas.microsoft.com/office/drawing/2014/main" id="{D675F991-3123-49C3-A236-5046D72A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69"/>
                <a:ext cx="17" cy="36"/>
              </a:xfrm>
              <a:custGeom>
                <a:avLst/>
                <a:gdLst>
                  <a:gd name="T0" fmla="*/ 48 w 49"/>
                  <a:gd name="T1" fmla="*/ 106 h 108"/>
                  <a:gd name="T2" fmla="*/ 49 w 49"/>
                  <a:gd name="T3" fmla="*/ 106 h 108"/>
                  <a:gd name="T4" fmla="*/ 39 w 49"/>
                  <a:gd name="T5" fmla="*/ 94 h 108"/>
                  <a:gd name="T6" fmla="*/ 31 w 49"/>
                  <a:gd name="T7" fmla="*/ 84 h 108"/>
                  <a:gd name="T8" fmla="*/ 24 w 49"/>
                  <a:gd name="T9" fmla="*/ 74 h 108"/>
                  <a:gd name="T10" fmla="*/ 21 w 49"/>
                  <a:gd name="T11" fmla="*/ 66 h 108"/>
                  <a:gd name="T12" fmla="*/ 15 w 49"/>
                  <a:gd name="T13" fmla="*/ 58 h 108"/>
                  <a:gd name="T14" fmla="*/ 13 w 49"/>
                  <a:gd name="T15" fmla="*/ 53 h 108"/>
                  <a:gd name="T16" fmla="*/ 10 w 49"/>
                  <a:gd name="T17" fmla="*/ 47 h 108"/>
                  <a:gd name="T18" fmla="*/ 9 w 49"/>
                  <a:gd name="T19" fmla="*/ 41 h 108"/>
                  <a:gd name="T20" fmla="*/ 9 w 49"/>
                  <a:gd name="T21" fmla="*/ 37 h 108"/>
                  <a:gd name="T22" fmla="*/ 8 w 49"/>
                  <a:gd name="T23" fmla="*/ 32 h 108"/>
                  <a:gd name="T24" fmla="*/ 7 w 49"/>
                  <a:gd name="T25" fmla="*/ 28 h 108"/>
                  <a:gd name="T26" fmla="*/ 7 w 49"/>
                  <a:gd name="T27" fmla="*/ 23 h 108"/>
                  <a:gd name="T28" fmla="*/ 6 w 49"/>
                  <a:gd name="T29" fmla="*/ 18 h 108"/>
                  <a:gd name="T30" fmla="*/ 6 w 49"/>
                  <a:gd name="T31" fmla="*/ 12 h 108"/>
                  <a:gd name="T32" fmla="*/ 4 w 49"/>
                  <a:gd name="T33" fmla="*/ 7 h 108"/>
                  <a:gd name="T34" fmla="*/ 2 w 49"/>
                  <a:gd name="T35" fmla="*/ 0 h 108"/>
                  <a:gd name="T36" fmla="*/ 0 w 49"/>
                  <a:gd name="T37" fmla="*/ 0 h 108"/>
                  <a:gd name="T38" fmla="*/ 3 w 49"/>
                  <a:gd name="T39" fmla="*/ 7 h 108"/>
                  <a:gd name="T40" fmla="*/ 4 w 49"/>
                  <a:gd name="T41" fmla="*/ 12 h 108"/>
                  <a:gd name="T42" fmla="*/ 5 w 49"/>
                  <a:gd name="T43" fmla="*/ 18 h 108"/>
                  <a:gd name="T44" fmla="*/ 6 w 49"/>
                  <a:gd name="T45" fmla="*/ 23 h 108"/>
                  <a:gd name="T46" fmla="*/ 6 w 49"/>
                  <a:gd name="T47" fmla="*/ 28 h 108"/>
                  <a:gd name="T48" fmla="*/ 6 w 49"/>
                  <a:gd name="T49" fmla="*/ 32 h 108"/>
                  <a:gd name="T50" fmla="*/ 7 w 49"/>
                  <a:gd name="T51" fmla="*/ 37 h 108"/>
                  <a:gd name="T52" fmla="*/ 8 w 49"/>
                  <a:gd name="T53" fmla="*/ 41 h 108"/>
                  <a:gd name="T54" fmla="*/ 9 w 49"/>
                  <a:gd name="T55" fmla="*/ 47 h 108"/>
                  <a:gd name="T56" fmla="*/ 12 w 49"/>
                  <a:gd name="T57" fmla="*/ 53 h 108"/>
                  <a:gd name="T58" fmla="*/ 14 w 49"/>
                  <a:gd name="T59" fmla="*/ 60 h 108"/>
                  <a:gd name="T60" fmla="*/ 18 w 49"/>
                  <a:gd name="T61" fmla="*/ 67 h 108"/>
                  <a:gd name="T62" fmla="*/ 23 w 49"/>
                  <a:gd name="T63" fmla="*/ 75 h 108"/>
                  <a:gd name="T64" fmla="*/ 30 w 49"/>
                  <a:gd name="T65" fmla="*/ 85 h 108"/>
                  <a:gd name="T66" fmla="*/ 36 w 49"/>
                  <a:gd name="T67" fmla="*/ 95 h 108"/>
                  <a:gd name="T68" fmla="*/ 46 w 49"/>
                  <a:gd name="T69" fmla="*/ 108 h 108"/>
                  <a:gd name="T70" fmla="*/ 48 w 49"/>
                  <a:gd name="T71" fmla="*/ 108 h 108"/>
                  <a:gd name="T72" fmla="*/ 48 w 49"/>
                  <a:gd name="T7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08">
                    <a:moveTo>
                      <a:pt x="48" y="106"/>
                    </a:moveTo>
                    <a:lnTo>
                      <a:pt x="49" y="106"/>
                    </a:lnTo>
                    <a:lnTo>
                      <a:pt x="39" y="94"/>
                    </a:lnTo>
                    <a:lnTo>
                      <a:pt x="31" y="84"/>
                    </a:lnTo>
                    <a:lnTo>
                      <a:pt x="24" y="74"/>
                    </a:lnTo>
                    <a:lnTo>
                      <a:pt x="21" y="66"/>
                    </a:lnTo>
                    <a:lnTo>
                      <a:pt x="15" y="58"/>
                    </a:lnTo>
                    <a:lnTo>
                      <a:pt x="13" y="53"/>
                    </a:lnTo>
                    <a:lnTo>
                      <a:pt x="10" y="47"/>
                    </a:lnTo>
                    <a:lnTo>
                      <a:pt x="9" y="41"/>
                    </a:lnTo>
                    <a:lnTo>
                      <a:pt x="9" y="37"/>
                    </a:lnTo>
                    <a:lnTo>
                      <a:pt x="8" y="32"/>
                    </a:lnTo>
                    <a:lnTo>
                      <a:pt x="7" y="28"/>
                    </a:lnTo>
                    <a:lnTo>
                      <a:pt x="7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4" y="12"/>
                    </a:lnTo>
                    <a:lnTo>
                      <a:pt x="5" y="18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7" y="37"/>
                    </a:lnTo>
                    <a:lnTo>
                      <a:pt x="8" y="41"/>
                    </a:lnTo>
                    <a:lnTo>
                      <a:pt x="9" y="47"/>
                    </a:lnTo>
                    <a:lnTo>
                      <a:pt x="12" y="53"/>
                    </a:lnTo>
                    <a:lnTo>
                      <a:pt x="14" y="60"/>
                    </a:lnTo>
                    <a:lnTo>
                      <a:pt x="18" y="67"/>
                    </a:lnTo>
                    <a:lnTo>
                      <a:pt x="23" y="75"/>
                    </a:lnTo>
                    <a:lnTo>
                      <a:pt x="30" y="85"/>
                    </a:lnTo>
                    <a:lnTo>
                      <a:pt x="36" y="95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8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7" name="Freeform 395">
                <a:extLst>
                  <a:ext uri="{FF2B5EF4-FFF2-40B4-BE49-F238E27FC236}">
                    <a16:creationId xmlns:a16="http://schemas.microsoft.com/office/drawing/2014/main" id="{D43B7F2C-6830-42C9-8451-20F8E5F4A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93"/>
                <a:ext cx="36" cy="15"/>
              </a:xfrm>
              <a:custGeom>
                <a:avLst/>
                <a:gdLst>
                  <a:gd name="T0" fmla="*/ 107 w 108"/>
                  <a:gd name="T1" fmla="*/ 0 h 46"/>
                  <a:gd name="T2" fmla="*/ 94 w 108"/>
                  <a:gd name="T3" fmla="*/ 20 h 46"/>
                  <a:gd name="T4" fmla="*/ 82 w 108"/>
                  <a:gd name="T5" fmla="*/ 31 h 46"/>
                  <a:gd name="T6" fmla="*/ 70 w 108"/>
                  <a:gd name="T7" fmla="*/ 40 h 46"/>
                  <a:gd name="T8" fmla="*/ 57 w 108"/>
                  <a:gd name="T9" fmla="*/ 43 h 46"/>
                  <a:gd name="T10" fmla="*/ 45 w 108"/>
                  <a:gd name="T11" fmla="*/ 43 h 46"/>
                  <a:gd name="T12" fmla="*/ 31 w 108"/>
                  <a:gd name="T13" fmla="*/ 41 h 46"/>
                  <a:gd name="T14" fmla="*/ 15 w 108"/>
                  <a:gd name="T15" fmla="*/ 39 h 46"/>
                  <a:gd name="T16" fmla="*/ 0 w 108"/>
                  <a:gd name="T17" fmla="*/ 36 h 46"/>
                  <a:gd name="T18" fmla="*/ 0 w 108"/>
                  <a:gd name="T19" fmla="*/ 38 h 46"/>
                  <a:gd name="T20" fmla="*/ 15 w 108"/>
                  <a:gd name="T21" fmla="*/ 40 h 46"/>
                  <a:gd name="T22" fmla="*/ 31 w 108"/>
                  <a:gd name="T23" fmla="*/ 43 h 46"/>
                  <a:gd name="T24" fmla="*/ 45 w 108"/>
                  <a:gd name="T25" fmla="*/ 46 h 46"/>
                  <a:gd name="T26" fmla="*/ 57 w 108"/>
                  <a:gd name="T27" fmla="*/ 45 h 46"/>
                  <a:gd name="T28" fmla="*/ 71 w 108"/>
                  <a:gd name="T29" fmla="*/ 41 h 46"/>
                  <a:gd name="T30" fmla="*/ 84 w 108"/>
                  <a:gd name="T31" fmla="*/ 33 h 46"/>
                  <a:gd name="T32" fmla="*/ 97 w 108"/>
                  <a:gd name="T33" fmla="*/ 20 h 46"/>
                  <a:gd name="T34" fmla="*/ 108 w 108"/>
                  <a:gd name="T35" fmla="*/ 1 h 46"/>
                  <a:gd name="T36" fmla="*/ 107 w 108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6">
                    <a:moveTo>
                      <a:pt x="107" y="0"/>
                    </a:moveTo>
                    <a:lnTo>
                      <a:pt x="94" y="20"/>
                    </a:lnTo>
                    <a:lnTo>
                      <a:pt x="82" y="31"/>
                    </a:lnTo>
                    <a:lnTo>
                      <a:pt x="70" y="40"/>
                    </a:lnTo>
                    <a:lnTo>
                      <a:pt x="57" y="43"/>
                    </a:lnTo>
                    <a:lnTo>
                      <a:pt x="45" y="43"/>
                    </a:lnTo>
                    <a:lnTo>
                      <a:pt x="31" y="41"/>
                    </a:lnTo>
                    <a:lnTo>
                      <a:pt x="15" y="39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15" y="40"/>
                    </a:lnTo>
                    <a:lnTo>
                      <a:pt x="31" y="43"/>
                    </a:lnTo>
                    <a:lnTo>
                      <a:pt x="45" y="46"/>
                    </a:lnTo>
                    <a:lnTo>
                      <a:pt x="57" y="45"/>
                    </a:lnTo>
                    <a:lnTo>
                      <a:pt x="71" y="41"/>
                    </a:lnTo>
                    <a:lnTo>
                      <a:pt x="84" y="33"/>
                    </a:lnTo>
                    <a:lnTo>
                      <a:pt x="97" y="20"/>
                    </a:lnTo>
                    <a:lnTo>
                      <a:pt x="108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8" name="Freeform 396">
                <a:extLst>
                  <a:ext uri="{FF2B5EF4-FFF2-40B4-BE49-F238E27FC236}">
                    <a16:creationId xmlns:a16="http://schemas.microsoft.com/office/drawing/2014/main" id="{147D63B3-B20B-4051-AD95-B4E5FFC0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2457"/>
                <a:ext cx="14" cy="36"/>
              </a:xfrm>
              <a:custGeom>
                <a:avLst/>
                <a:gdLst>
                  <a:gd name="T0" fmla="*/ 39 w 41"/>
                  <a:gd name="T1" fmla="*/ 0 h 106"/>
                  <a:gd name="T2" fmla="*/ 35 w 41"/>
                  <a:gd name="T3" fmla="*/ 8 h 106"/>
                  <a:gd name="T4" fmla="*/ 30 w 41"/>
                  <a:gd name="T5" fmla="*/ 20 h 106"/>
                  <a:gd name="T6" fmla="*/ 26 w 41"/>
                  <a:gd name="T7" fmla="*/ 32 h 106"/>
                  <a:gd name="T8" fmla="*/ 22 w 41"/>
                  <a:gd name="T9" fmla="*/ 45 h 106"/>
                  <a:gd name="T10" fmla="*/ 18 w 41"/>
                  <a:gd name="T11" fmla="*/ 59 h 106"/>
                  <a:gd name="T12" fmla="*/ 13 w 41"/>
                  <a:gd name="T13" fmla="*/ 74 h 106"/>
                  <a:gd name="T14" fmla="*/ 7 w 41"/>
                  <a:gd name="T15" fmla="*/ 89 h 106"/>
                  <a:gd name="T16" fmla="*/ 0 w 41"/>
                  <a:gd name="T17" fmla="*/ 105 h 106"/>
                  <a:gd name="T18" fmla="*/ 2 w 41"/>
                  <a:gd name="T19" fmla="*/ 106 h 106"/>
                  <a:gd name="T20" fmla="*/ 8 w 41"/>
                  <a:gd name="T21" fmla="*/ 90 h 106"/>
                  <a:gd name="T22" fmla="*/ 14 w 41"/>
                  <a:gd name="T23" fmla="*/ 74 h 106"/>
                  <a:gd name="T24" fmla="*/ 19 w 41"/>
                  <a:gd name="T25" fmla="*/ 59 h 106"/>
                  <a:gd name="T26" fmla="*/ 25 w 41"/>
                  <a:gd name="T27" fmla="*/ 45 h 106"/>
                  <a:gd name="T28" fmla="*/ 28 w 41"/>
                  <a:gd name="T29" fmla="*/ 32 h 106"/>
                  <a:gd name="T30" fmla="*/ 32 w 41"/>
                  <a:gd name="T31" fmla="*/ 20 h 106"/>
                  <a:gd name="T32" fmla="*/ 36 w 41"/>
                  <a:gd name="T33" fmla="*/ 10 h 106"/>
                  <a:gd name="T34" fmla="*/ 41 w 41"/>
                  <a:gd name="T35" fmla="*/ 2 h 106"/>
                  <a:gd name="T36" fmla="*/ 39 w 41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6">
                    <a:moveTo>
                      <a:pt x="39" y="0"/>
                    </a:moveTo>
                    <a:lnTo>
                      <a:pt x="35" y="8"/>
                    </a:lnTo>
                    <a:lnTo>
                      <a:pt x="30" y="20"/>
                    </a:lnTo>
                    <a:lnTo>
                      <a:pt x="26" y="32"/>
                    </a:lnTo>
                    <a:lnTo>
                      <a:pt x="22" y="45"/>
                    </a:lnTo>
                    <a:lnTo>
                      <a:pt x="18" y="59"/>
                    </a:lnTo>
                    <a:lnTo>
                      <a:pt x="13" y="74"/>
                    </a:lnTo>
                    <a:lnTo>
                      <a:pt x="7" y="89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8" y="90"/>
                    </a:lnTo>
                    <a:lnTo>
                      <a:pt x="14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6" y="10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9" name="Freeform 397">
                <a:extLst>
                  <a:ext uri="{FF2B5EF4-FFF2-40B4-BE49-F238E27FC236}">
                    <a16:creationId xmlns:a16="http://schemas.microsoft.com/office/drawing/2014/main" id="{CCA02AD7-DE57-4ABE-95A7-A15ED094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20"/>
                <a:ext cx="18" cy="38"/>
              </a:xfrm>
              <a:custGeom>
                <a:avLst/>
                <a:gdLst>
                  <a:gd name="T0" fmla="*/ 54 w 55"/>
                  <a:gd name="T1" fmla="*/ 0 h 112"/>
                  <a:gd name="T2" fmla="*/ 53 w 55"/>
                  <a:gd name="T3" fmla="*/ 7 h 112"/>
                  <a:gd name="T4" fmla="*/ 52 w 55"/>
                  <a:gd name="T5" fmla="*/ 14 h 112"/>
                  <a:gd name="T6" fmla="*/ 49 w 55"/>
                  <a:gd name="T7" fmla="*/ 20 h 112"/>
                  <a:gd name="T8" fmla="*/ 47 w 55"/>
                  <a:gd name="T9" fmla="*/ 28 h 112"/>
                  <a:gd name="T10" fmla="*/ 43 w 55"/>
                  <a:gd name="T11" fmla="*/ 36 h 112"/>
                  <a:gd name="T12" fmla="*/ 40 w 55"/>
                  <a:gd name="T13" fmla="*/ 44 h 112"/>
                  <a:gd name="T14" fmla="*/ 36 w 55"/>
                  <a:gd name="T15" fmla="*/ 52 h 112"/>
                  <a:gd name="T16" fmla="*/ 32 w 55"/>
                  <a:gd name="T17" fmla="*/ 60 h 112"/>
                  <a:gd name="T18" fmla="*/ 28 w 55"/>
                  <a:gd name="T19" fmla="*/ 67 h 112"/>
                  <a:gd name="T20" fmla="*/ 24 w 55"/>
                  <a:gd name="T21" fmla="*/ 75 h 112"/>
                  <a:gd name="T22" fmla="*/ 18 w 55"/>
                  <a:gd name="T23" fmla="*/ 83 h 112"/>
                  <a:gd name="T24" fmla="*/ 15 w 55"/>
                  <a:gd name="T25" fmla="*/ 90 h 112"/>
                  <a:gd name="T26" fmla="*/ 10 w 55"/>
                  <a:gd name="T27" fmla="*/ 97 h 112"/>
                  <a:gd name="T28" fmla="*/ 7 w 55"/>
                  <a:gd name="T29" fmla="*/ 102 h 112"/>
                  <a:gd name="T30" fmla="*/ 4 w 55"/>
                  <a:gd name="T31" fmla="*/ 107 h 112"/>
                  <a:gd name="T32" fmla="*/ 0 w 55"/>
                  <a:gd name="T33" fmla="*/ 111 h 112"/>
                  <a:gd name="T34" fmla="*/ 2 w 55"/>
                  <a:gd name="T35" fmla="*/ 112 h 112"/>
                  <a:gd name="T36" fmla="*/ 5 w 55"/>
                  <a:gd name="T37" fmla="*/ 108 h 112"/>
                  <a:gd name="T38" fmla="*/ 7 w 55"/>
                  <a:gd name="T39" fmla="*/ 102 h 112"/>
                  <a:gd name="T40" fmla="*/ 13 w 55"/>
                  <a:gd name="T41" fmla="*/ 98 h 112"/>
                  <a:gd name="T42" fmla="*/ 16 w 55"/>
                  <a:gd name="T43" fmla="*/ 91 h 112"/>
                  <a:gd name="T44" fmla="*/ 21 w 55"/>
                  <a:gd name="T45" fmla="*/ 84 h 112"/>
                  <a:gd name="T46" fmla="*/ 25 w 55"/>
                  <a:gd name="T47" fmla="*/ 76 h 112"/>
                  <a:gd name="T48" fmla="*/ 30 w 55"/>
                  <a:gd name="T49" fmla="*/ 69 h 112"/>
                  <a:gd name="T50" fmla="*/ 33 w 55"/>
                  <a:gd name="T51" fmla="*/ 61 h 112"/>
                  <a:gd name="T52" fmla="*/ 37 w 55"/>
                  <a:gd name="T53" fmla="*/ 53 h 112"/>
                  <a:gd name="T54" fmla="*/ 41 w 55"/>
                  <a:gd name="T55" fmla="*/ 45 h 112"/>
                  <a:gd name="T56" fmla="*/ 45 w 55"/>
                  <a:gd name="T57" fmla="*/ 36 h 112"/>
                  <a:gd name="T58" fmla="*/ 49 w 55"/>
                  <a:gd name="T59" fmla="*/ 28 h 112"/>
                  <a:gd name="T60" fmla="*/ 51 w 55"/>
                  <a:gd name="T61" fmla="*/ 20 h 112"/>
                  <a:gd name="T62" fmla="*/ 53 w 55"/>
                  <a:gd name="T63" fmla="*/ 14 h 112"/>
                  <a:gd name="T64" fmla="*/ 55 w 55"/>
                  <a:gd name="T65" fmla="*/ 7 h 112"/>
                  <a:gd name="T66" fmla="*/ 55 w 55"/>
                  <a:gd name="T67" fmla="*/ 0 h 112"/>
                  <a:gd name="T68" fmla="*/ 54 w 55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12">
                    <a:moveTo>
                      <a:pt x="54" y="0"/>
                    </a:moveTo>
                    <a:lnTo>
                      <a:pt x="53" y="7"/>
                    </a:lnTo>
                    <a:lnTo>
                      <a:pt x="52" y="14"/>
                    </a:lnTo>
                    <a:lnTo>
                      <a:pt x="49" y="20"/>
                    </a:lnTo>
                    <a:lnTo>
                      <a:pt x="47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2" y="60"/>
                    </a:lnTo>
                    <a:lnTo>
                      <a:pt x="28" y="67"/>
                    </a:lnTo>
                    <a:lnTo>
                      <a:pt x="24" y="75"/>
                    </a:lnTo>
                    <a:lnTo>
                      <a:pt x="18" y="83"/>
                    </a:lnTo>
                    <a:lnTo>
                      <a:pt x="15" y="90"/>
                    </a:lnTo>
                    <a:lnTo>
                      <a:pt x="10" y="97"/>
                    </a:lnTo>
                    <a:lnTo>
                      <a:pt x="7" y="102"/>
                    </a:lnTo>
                    <a:lnTo>
                      <a:pt x="4" y="107"/>
                    </a:lnTo>
                    <a:lnTo>
                      <a:pt x="0" y="111"/>
                    </a:lnTo>
                    <a:lnTo>
                      <a:pt x="2" y="112"/>
                    </a:lnTo>
                    <a:lnTo>
                      <a:pt x="5" y="108"/>
                    </a:lnTo>
                    <a:lnTo>
                      <a:pt x="7" y="102"/>
                    </a:lnTo>
                    <a:lnTo>
                      <a:pt x="13" y="98"/>
                    </a:lnTo>
                    <a:lnTo>
                      <a:pt x="16" y="91"/>
                    </a:lnTo>
                    <a:lnTo>
                      <a:pt x="21" y="84"/>
                    </a:lnTo>
                    <a:lnTo>
                      <a:pt x="25" y="76"/>
                    </a:lnTo>
                    <a:lnTo>
                      <a:pt x="30" y="69"/>
                    </a:lnTo>
                    <a:lnTo>
                      <a:pt x="33" y="61"/>
                    </a:lnTo>
                    <a:lnTo>
                      <a:pt x="37" y="53"/>
                    </a:lnTo>
                    <a:lnTo>
                      <a:pt x="41" y="45"/>
                    </a:lnTo>
                    <a:lnTo>
                      <a:pt x="45" y="36"/>
                    </a:lnTo>
                    <a:lnTo>
                      <a:pt x="49" y="28"/>
                    </a:lnTo>
                    <a:lnTo>
                      <a:pt x="51" y="20"/>
                    </a:lnTo>
                    <a:lnTo>
                      <a:pt x="53" y="14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0" name="Freeform 398">
                <a:extLst>
                  <a:ext uri="{FF2B5EF4-FFF2-40B4-BE49-F238E27FC236}">
                    <a16:creationId xmlns:a16="http://schemas.microsoft.com/office/drawing/2014/main" id="{F35D5A45-62BF-4422-8B9F-FC62D5A3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394"/>
                <a:ext cx="21" cy="26"/>
              </a:xfrm>
              <a:custGeom>
                <a:avLst/>
                <a:gdLst>
                  <a:gd name="T0" fmla="*/ 61 w 62"/>
                  <a:gd name="T1" fmla="*/ 0 h 78"/>
                  <a:gd name="T2" fmla="*/ 47 w 62"/>
                  <a:gd name="T3" fmla="*/ 20 h 78"/>
                  <a:gd name="T4" fmla="*/ 35 w 62"/>
                  <a:gd name="T5" fmla="*/ 36 h 78"/>
                  <a:gd name="T6" fmla="*/ 26 w 62"/>
                  <a:gd name="T7" fmla="*/ 45 h 78"/>
                  <a:gd name="T8" fmla="*/ 17 w 62"/>
                  <a:gd name="T9" fmla="*/ 51 h 78"/>
                  <a:gd name="T10" fmla="*/ 9 w 62"/>
                  <a:gd name="T11" fmla="*/ 57 h 78"/>
                  <a:gd name="T12" fmla="*/ 5 w 62"/>
                  <a:gd name="T13" fmla="*/ 61 h 78"/>
                  <a:gd name="T14" fmla="*/ 1 w 62"/>
                  <a:gd name="T15" fmla="*/ 68 h 78"/>
                  <a:gd name="T16" fmla="*/ 0 w 62"/>
                  <a:gd name="T17" fmla="*/ 78 h 78"/>
                  <a:gd name="T18" fmla="*/ 1 w 62"/>
                  <a:gd name="T19" fmla="*/ 78 h 78"/>
                  <a:gd name="T20" fmla="*/ 4 w 62"/>
                  <a:gd name="T21" fmla="*/ 68 h 78"/>
                  <a:gd name="T22" fmla="*/ 6 w 62"/>
                  <a:gd name="T23" fmla="*/ 64 h 78"/>
                  <a:gd name="T24" fmla="*/ 11 w 62"/>
                  <a:gd name="T25" fmla="*/ 58 h 78"/>
                  <a:gd name="T26" fmla="*/ 18 w 62"/>
                  <a:gd name="T27" fmla="*/ 53 h 78"/>
                  <a:gd name="T28" fmla="*/ 27 w 62"/>
                  <a:gd name="T29" fmla="*/ 47 h 78"/>
                  <a:gd name="T30" fmla="*/ 37 w 62"/>
                  <a:gd name="T31" fmla="*/ 37 h 78"/>
                  <a:gd name="T32" fmla="*/ 48 w 62"/>
                  <a:gd name="T33" fmla="*/ 21 h 78"/>
                  <a:gd name="T34" fmla="*/ 62 w 62"/>
                  <a:gd name="T35" fmla="*/ 0 h 78"/>
                  <a:gd name="T36" fmla="*/ 61 w 62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8">
                    <a:moveTo>
                      <a:pt x="61" y="0"/>
                    </a:moveTo>
                    <a:lnTo>
                      <a:pt x="47" y="20"/>
                    </a:lnTo>
                    <a:lnTo>
                      <a:pt x="35" y="36"/>
                    </a:lnTo>
                    <a:lnTo>
                      <a:pt x="26" y="45"/>
                    </a:lnTo>
                    <a:lnTo>
                      <a:pt x="17" y="51"/>
                    </a:lnTo>
                    <a:lnTo>
                      <a:pt x="9" y="57"/>
                    </a:lnTo>
                    <a:lnTo>
                      <a:pt x="5" y="61"/>
                    </a:lnTo>
                    <a:lnTo>
                      <a:pt x="1" y="68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4" y="68"/>
                    </a:lnTo>
                    <a:lnTo>
                      <a:pt x="6" y="64"/>
                    </a:lnTo>
                    <a:lnTo>
                      <a:pt x="11" y="58"/>
                    </a:lnTo>
                    <a:lnTo>
                      <a:pt x="18" y="53"/>
                    </a:lnTo>
                    <a:lnTo>
                      <a:pt x="27" y="47"/>
                    </a:lnTo>
                    <a:lnTo>
                      <a:pt x="37" y="37"/>
                    </a:lnTo>
                    <a:lnTo>
                      <a:pt x="48" y="21"/>
                    </a:lnTo>
                    <a:lnTo>
                      <a:pt x="62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1" name="Freeform 399">
                <a:extLst>
                  <a:ext uri="{FF2B5EF4-FFF2-40B4-BE49-F238E27FC236}">
                    <a16:creationId xmlns:a16="http://schemas.microsoft.com/office/drawing/2014/main" id="{CCB71FF1-A943-4BB3-AB15-75E8629D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361"/>
                <a:ext cx="20" cy="33"/>
              </a:xfrm>
              <a:custGeom>
                <a:avLst/>
                <a:gdLst>
                  <a:gd name="T0" fmla="*/ 58 w 59"/>
                  <a:gd name="T1" fmla="*/ 0 h 98"/>
                  <a:gd name="T2" fmla="*/ 50 w 59"/>
                  <a:gd name="T3" fmla="*/ 4 h 98"/>
                  <a:gd name="T4" fmla="*/ 44 w 59"/>
                  <a:gd name="T5" fmla="*/ 11 h 98"/>
                  <a:gd name="T6" fmla="*/ 39 w 59"/>
                  <a:gd name="T7" fmla="*/ 18 h 98"/>
                  <a:gd name="T8" fmla="*/ 34 w 59"/>
                  <a:gd name="T9" fmla="*/ 28 h 98"/>
                  <a:gd name="T10" fmla="*/ 29 w 59"/>
                  <a:gd name="T11" fmla="*/ 40 h 98"/>
                  <a:gd name="T12" fmla="*/ 21 w 59"/>
                  <a:gd name="T13" fmla="*/ 55 h 98"/>
                  <a:gd name="T14" fmla="*/ 11 w 59"/>
                  <a:gd name="T15" fmla="*/ 73 h 98"/>
                  <a:gd name="T16" fmla="*/ 0 w 59"/>
                  <a:gd name="T17" fmla="*/ 96 h 98"/>
                  <a:gd name="T18" fmla="*/ 1 w 59"/>
                  <a:gd name="T19" fmla="*/ 98 h 98"/>
                  <a:gd name="T20" fmla="*/ 13 w 59"/>
                  <a:gd name="T21" fmla="*/ 75 h 98"/>
                  <a:gd name="T22" fmla="*/ 23 w 59"/>
                  <a:gd name="T23" fmla="*/ 56 h 98"/>
                  <a:gd name="T24" fmla="*/ 30 w 59"/>
                  <a:gd name="T25" fmla="*/ 40 h 98"/>
                  <a:gd name="T26" fmla="*/ 37 w 59"/>
                  <a:gd name="T27" fmla="*/ 29 h 98"/>
                  <a:gd name="T28" fmla="*/ 40 w 59"/>
                  <a:gd name="T29" fmla="*/ 20 h 98"/>
                  <a:gd name="T30" fmla="*/ 46 w 59"/>
                  <a:gd name="T31" fmla="*/ 11 h 98"/>
                  <a:gd name="T32" fmla="*/ 51 w 59"/>
                  <a:gd name="T33" fmla="*/ 6 h 98"/>
                  <a:gd name="T34" fmla="*/ 59 w 59"/>
                  <a:gd name="T35" fmla="*/ 1 h 98"/>
                  <a:gd name="T36" fmla="*/ 58 w 59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98">
                    <a:moveTo>
                      <a:pt x="58" y="0"/>
                    </a:moveTo>
                    <a:lnTo>
                      <a:pt x="50" y="4"/>
                    </a:lnTo>
                    <a:lnTo>
                      <a:pt x="44" y="11"/>
                    </a:lnTo>
                    <a:lnTo>
                      <a:pt x="39" y="18"/>
                    </a:lnTo>
                    <a:lnTo>
                      <a:pt x="34" y="28"/>
                    </a:lnTo>
                    <a:lnTo>
                      <a:pt x="29" y="40"/>
                    </a:lnTo>
                    <a:lnTo>
                      <a:pt x="21" y="55"/>
                    </a:lnTo>
                    <a:lnTo>
                      <a:pt x="11" y="73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13" y="75"/>
                    </a:lnTo>
                    <a:lnTo>
                      <a:pt x="23" y="56"/>
                    </a:lnTo>
                    <a:lnTo>
                      <a:pt x="30" y="40"/>
                    </a:lnTo>
                    <a:lnTo>
                      <a:pt x="37" y="29"/>
                    </a:lnTo>
                    <a:lnTo>
                      <a:pt x="40" y="20"/>
                    </a:lnTo>
                    <a:lnTo>
                      <a:pt x="46" y="11"/>
                    </a:lnTo>
                    <a:lnTo>
                      <a:pt x="51" y="6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2" name="Freeform 400">
                <a:extLst>
                  <a:ext uri="{FF2B5EF4-FFF2-40B4-BE49-F238E27FC236}">
                    <a16:creationId xmlns:a16="http://schemas.microsoft.com/office/drawing/2014/main" id="{3E6E2FB1-E1A4-4DFE-AA67-F44FC613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327"/>
                <a:ext cx="47" cy="35"/>
              </a:xfrm>
              <a:custGeom>
                <a:avLst/>
                <a:gdLst>
                  <a:gd name="T0" fmla="*/ 139 w 140"/>
                  <a:gd name="T1" fmla="*/ 0 h 104"/>
                  <a:gd name="T2" fmla="*/ 131 w 140"/>
                  <a:gd name="T3" fmla="*/ 7 h 104"/>
                  <a:gd name="T4" fmla="*/ 122 w 140"/>
                  <a:gd name="T5" fmla="*/ 13 h 104"/>
                  <a:gd name="T6" fmla="*/ 113 w 140"/>
                  <a:gd name="T7" fmla="*/ 21 h 104"/>
                  <a:gd name="T8" fmla="*/ 103 w 140"/>
                  <a:gd name="T9" fmla="*/ 28 h 104"/>
                  <a:gd name="T10" fmla="*/ 93 w 140"/>
                  <a:gd name="T11" fmla="*/ 36 h 104"/>
                  <a:gd name="T12" fmla="*/ 84 w 140"/>
                  <a:gd name="T13" fmla="*/ 44 h 104"/>
                  <a:gd name="T14" fmla="*/ 74 w 140"/>
                  <a:gd name="T15" fmla="*/ 51 h 104"/>
                  <a:gd name="T16" fmla="*/ 65 w 140"/>
                  <a:gd name="T17" fmla="*/ 58 h 104"/>
                  <a:gd name="T18" fmla="*/ 54 w 140"/>
                  <a:gd name="T19" fmla="*/ 66 h 104"/>
                  <a:gd name="T20" fmla="*/ 44 w 140"/>
                  <a:gd name="T21" fmla="*/ 73 h 104"/>
                  <a:gd name="T22" fmla="*/ 36 w 140"/>
                  <a:gd name="T23" fmla="*/ 80 h 104"/>
                  <a:gd name="T24" fmla="*/ 27 w 140"/>
                  <a:gd name="T25" fmla="*/ 85 h 104"/>
                  <a:gd name="T26" fmla="*/ 18 w 140"/>
                  <a:gd name="T27" fmla="*/ 91 h 104"/>
                  <a:gd name="T28" fmla="*/ 11 w 140"/>
                  <a:gd name="T29" fmla="*/ 95 h 104"/>
                  <a:gd name="T30" fmla="*/ 6 w 140"/>
                  <a:gd name="T31" fmla="*/ 100 h 104"/>
                  <a:gd name="T32" fmla="*/ 0 w 140"/>
                  <a:gd name="T33" fmla="*/ 102 h 104"/>
                  <a:gd name="T34" fmla="*/ 2 w 140"/>
                  <a:gd name="T35" fmla="*/ 104 h 104"/>
                  <a:gd name="T36" fmla="*/ 7 w 140"/>
                  <a:gd name="T37" fmla="*/ 101 h 104"/>
                  <a:gd name="T38" fmla="*/ 14 w 140"/>
                  <a:gd name="T39" fmla="*/ 96 h 104"/>
                  <a:gd name="T40" fmla="*/ 20 w 140"/>
                  <a:gd name="T41" fmla="*/ 92 h 104"/>
                  <a:gd name="T42" fmla="*/ 28 w 140"/>
                  <a:gd name="T43" fmla="*/ 86 h 104"/>
                  <a:gd name="T44" fmla="*/ 36 w 140"/>
                  <a:gd name="T45" fmla="*/ 81 h 104"/>
                  <a:gd name="T46" fmla="*/ 46 w 140"/>
                  <a:gd name="T47" fmla="*/ 74 h 104"/>
                  <a:gd name="T48" fmla="*/ 55 w 140"/>
                  <a:gd name="T49" fmla="*/ 66 h 104"/>
                  <a:gd name="T50" fmla="*/ 66 w 140"/>
                  <a:gd name="T51" fmla="*/ 59 h 104"/>
                  <a:gd name="T52" fmla="*/ 75 w 140"/>
                  <a:gd name="T53" fmla="*/ 51 h 104"/>
                  <a:gd name="T54" fmla="*/ 85 w 140"/>
                  <a:gd name="T55" fmla="*/ 45 h 104"/>
                  <a:gd name="T56" fmla="*/ 95 w 140"/>
                  <a:gd name="T57" fmla="*/ 37 h 104"/>
                  <a:gd name="T58" fmla="*/ 106 w 140"/>
                  <a:gd name="T59" fmla="*/ 29 h 104"/>
                  <a:gd name="T60" fmla="*/ 115 w 140"/>
                  <a:gd name="T61" fmla="*/ 22 h 104"/>
                  <a:gd name="T62" fmla="*/ 124 w 140"/>
                  <a:gd name="T63" fmla="*/ 14 h 104"/>
                  <a:gd name="T64" fmla="*/ 132 w 140"/>
                  <a:gd name="T65" fmla="*/ 9 h 104"/>
                  <a:gd name="T66" fmla="*/ 140 w 140"/>
                  <a:gd name="T67" fmla="*/ 2 h 104"/>
                  <a:gd name="T68" fmla="*/ 139 w 140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0" h="104">
                    <a:moveTo>
                      <a:pt x="139" y="0"/>
                    </a:moveTo>
                    <a:lnTo>
                      <a:pt x="131" y="7"/>
                    </a:lnTo>
                    <a:lnTo>
                      <a:pt x="122" y="13"/>
                    </a:lnTo>
                    <a:lnTo>
                      <a:pt x="113" y="21"/>
                    </a:lnTo>
                    <a:lnTo>
                      <a:pt x="103" y="28"/>
                    </a:lnTo>
                    <a:lnTo>
                      <a:pt x="93" y="36"/>
                    </a:lnTo>
                    <a:lnTo>
                      <a:pt x="84" y="44"/>
                    </a:lnTo>
                    <a:lnTo>
                      <a:pt x="74" y="51"/>
                    </a:lnTo>
                    <a:lnTo>
                      <a:pt x="65" y="58"/>
                    </a:lnTo>
                    <a:lnTo>
                      <a:pt x="54" y="66"/>
                    </a:lnTo>
                    <a:lnTo>
                      <a:pt x="44" y="73"/>
                    </a:lnTo>
                    <a:lnTo>
                      <a:pt x="36" y="80"/>
                    </a:lnTo>
                    <a:lnTo>
                      <a:pt x="27" y="85"/>
                    </a:lnTo>
                    <a:lnTo>
                      <a:pt x="18" y="91"/>
                    </a:lnTo>
                    <a:lnTo>
                      <a:pt x="11" y="95"/>
                    </a:lnTo>
                    <a:lnTo>
                      <a:pt x="6" y="100"/>
                    </a:lnTo>
                    <a:lnTo>
                      <a:pt x="0" y="102"/>
                    </a:lnTo>
                    <a:lnTo>
                      <a:pt x="2" y="104"/>
                    </a:lnTo>
                    <a:lnTo>
                      <a:pt x="7" y="101"/>
                    </a:lnTo>
                    <a:lnTo>
                      <a:pt x="14" y="96"/>
                    </a:lnTo>
                    <a:lnTo>
                      <a:pt x="20" y="92"/>
                    </a:lnTo>
                    <a:lnTo>
                      <a:pt x="28" y="86"/>
                    </a:lnTo>
                    <a:lnTo>
                      <a:pt x="36" y="81"/>
                    </a:lnTo>
                    <a:lnTo>
                      <a:pt x="46" y="74"/>
                    </a:lnTo>
                    <a:lnTo>
                      <a:pt x="55" y="66"/>
                    </a:lnTo>
                    <a:lnTo>
                      <a:pt x="66" y="59"/>
                    </a:lnTo>
                    <a:lnTo>
                      <a:pt x="75" y="51"/>
                    </a:lnTo>
                    <a:lnTo>
                      <a:pt x="85" y="45"/>
                    </a:lnTo>
                    <a:lnTo>
                      <a:pt x="95" y="37"/>
                    </a:lnTo>
                    <a:lnTo>
                      <a:pt x="106" y="29"/>
                    </a:lnTo>
                    <a:lnTo>
                      <a:pt x="115" y="22"/>
                    </a:lnTo>
                    <a:lnTo>
                      <a:pt x="124" y="14"/>
                    </a:lnTo>
                    <a:lnTo>
                      <a:pt x="132" y="9"/>
                    </a:lnTo>
                    <a:lnTo>
                      <a:pt x="140" y="2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3" name="Freeform 401">
                <a:extLst>
                  <a:ext uri="{FF2B5EF4-FFF2-40B4-BE49-F238E27FC236}">
                    <a16:creationId xmlns:a16="http://schemas.microsoft.com/office/drawing/2014/main" id="{26FC40DF-3523-4C9F-8AAB-C0DE94F6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300"/>
                <a:ext cx="36" cy="28"/>
              </a:xfrm>
              <a:custGeom>
                <a:avLst/>
                <a:gdLst>
                  <a:gd name="T0" fmla="*/ 110 w 110"/>
                  <a:gd name="T1" fmla="*/ 0 h 82"/>
                  <a:gd name="T2" fmla="*/ 91 w 110"/>
                  <a:gd name="T3" fmla="*/ 2 h 82"/>
                  <a:gd name="T4" fmla="*/ 74 w 110"/>
                  <a:gd name="T5" fmla="*/ 8 h 82"/>
                  <a:gd name="T6" fmla="*/ 59 w 110"/>
                  <a:gd name="T7" fmla="*/ 17 h 82"/>
                  <a:gd name="T8" fmla="*/ 48 w 110"/>
                  <a:gd name="T9" fmla="*/ 29 h 82"/>
                  <a:gd name="T10" fmla="*/ 37 w 110"/>
                  <a:gd name="T11" fmla="*/ 42 h 82"/>
                  <a:gd name="T12" fmla="*/ 26 w 110"/>
                  <a:gd name="T13" fmla="*/ 55 h 82"/>
                  <a:gd name="T14" fmla="*/ 15 w 110"/>
                  <a:gd name="T15" fmla="*/ 70 h 82"/>
                  <a:gd name="T16" fmla="*/ 0 w 110"/>
                  <a:gd name="T17" fmla="*/ 81 h 82"/>
                  <a:gd name="T18" fmla="*/ 2 w 110"/>
                  <a:gd name="T19" fmla="*/ 82 h 82"/>
                  <a:gd name="T20" fmla="*/ 15 w 110"/>
                  <a:gd name="T21" fmla="*/ 71 h 82"/>
                  <a:gd name="T22" fmla="*/ 27 w 110"/>
                  <a:gd name="T23" fmla="*/ 57 h 82"/>
                  <a:gd name="T24" fmla="*/ 38 w 110"/>
                  <a:gd name="T25" fmla="*/ 43 h 82"/>
                  <a:gd name="T26" fmla="*/ 50 w 110"/>
                  <a:gd name="T27" fmla="*/ 30 h 82"/>
                  <a:gd name="T28" fmla="*/ 62 w 110"/>
                  <a:gd name="T29" fmla="*/ 19 h 82"/>
                  <a:gd name="T30" fmla="*/ 75 w 110"/>
                  <a:gd name="T31" fmla="*/ 10 h 82"/>
                  <a:gd name="T32" fmla="*/ 91 w 110"/>
                  <a:gd name="T33" fmla="*/ 3 h 82"/>
                  <a:gd name="T34" fmla="*/ 110 w 110"/>
                  <a:gd name="T35" fmla="*/ 1 h 82"/>
                  <a:gd name="T36" fmla="*/ 110 w 110"/>
                  <a:gd name="T37" fmla="*/ 1 h 82"/>
                  <a:gd name="T38" fmla="*/ 110 w 110"/>
                  <a:gd name="T3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0" h="82">
                    <a:moveTo>
                      <a:pt x="110" y="0"/>
                    </a:moveTo>
                    <a:lnTo>
                      <a:pt x="91" y="2"/>
                    </a:lnTo>
                    <a:lnTo>
                      <a:pt x="74" y="8"/>
                    </a:lnTo>
                    <a:lnTo>
                      <a:pt x="59" y="17"/>
                    </a:lnTo>
                    <a:lnTo>
                      <a:pt x="48" y="29"/>
                    </a:lnTo>
                    <a:lnTo>
                      <a:pt x="37" y="42"/>
                    </a:lnTo>
                    <a:lnTo>
                      <a:pt x="26" y="55"/>
                    </a:lnTo>
                    <a:lnTo>
                      <a:pt x="15" y="70"/>
                    </a:lnTo>
                    <a:lnTo>
                      <a:pt x="0" y="81"/>
                    </a:lnTo>
                    <a:lnTo>
                      <a:pt x="2" y="82"/>
                    </a:lnTo>
                    <a:lnTo>
                      <a:pt x="15" y="71"/>
                    </a:lnTo>
                    <a:lnTo>
                      <a:pt x="27" y="57"/>
                    </a:lnTo>
                    <a:lnTo>
                      <a:pt x="38" y="43"/>
                    </a:lnTo>
                    <a:lnTo>
                      <a:pt x="50" y="30"/>
                    </a:lnTo>
                    <a:lnTo>
                      <a:pt x="62" y="19"/>
                    </a:lnTo>
                    <a:lnTo>
                      <a:pt x="75" y="10"/>
                    </a:lnTo>
                    <a:lnTo>
                      <a:pt x="91" y="3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4" name="Freeform 402">
                <a:extLst>
                  <a:ext uri="{FF2B5EF4-FFF2-40B4-BE49-F238E27FC236}">
                    <a16:creationId xmlns:a16="http://schemas.microsoft.com/office/drawing/2014/main" id="{0DBAD7F9-8D31-44D5-A072-1161E8756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300"/>
                <a:ext cx="25" cy="30"/>
              </a:xfrm>
              <a:custGeom>
                <a:avLst/>
                <a:gdLst>
                  <a:gd name="T0" fmla="*/ 75 w 75"/>
                  <a:gd name="T1" fmla="*/ 86 h 88"/>
                  <a:gd name="T2" fmla="*/ 62 w 75"/>
                  <a:gd name="T3" fmla="*/ 71 h 88"/>
                  <a:gd name="T4" fmla="*/ 53 w 75"/>
                  <a:gd name="T5" fmla="*/ 58 h 88"/>
                  <a:gd name="T6" fmla="*/ 44 w 75"/>
                  <a:gd name="T7" fmla="*/ 46 h 88"/>
                  <a:gd name="T8" fmla="*/ 39 w 75"/>
                  <a:gd name="T9" fmla="*/ 36 h 88"/>
                  <a:gd name="T10" fmla="*/ 34 w 75"/>
                  <a:gd name="T11" fmla="*/ 25 h 88"/>
                  <a:gd name="T12" fmla="*/ 26 w 75"/>
                  <a:gd name="T13" fmla="*/ 17 h 88"/>
                  <a:gd name="T14" fmla="*/ 16 w 75"/>
                  <a:gd name="T15" fmla="*/ 8 h 88"/>
                  <a:gd name="T16" fmla="*/ 1 w 75"/>
                  <a:gd name="T17" fmla="*/ 0 h 88"/>
                  <a:gd name="T18" fmla="*/ 0 w 75"/>
                  <a:gd name="T19" fmla="*/ 1 h 88"/>
                  <a:gd name="T20" fmla="*/ 13 w 75"/>
                  <a:gd name="T21" fmla="*/ 9 h 88"/>
                  <a:gd name="T22" fmla="*/ 25 w 75"/>
                  <a:gd name="T23" fmla="*/ 18 h 88"/>
                  <a:gd name="T24" fmla="*/ 32 w 75"/>
                  <a:gd name="T25" fmla="*/ 27 h 88"/>
                  <a:gd name="T26" fmla="*/ 38 w 75"/>
                  <a:gd name="T27" fmla="*/ 37 h 88"/>
                  <a:gd name="T28" fmla="*/ 44 w 75"/>
                  <a:gd name="T29" fmla="*/ 47 h 88"/>
                  <a:gd name="T30" fmla="*/ 50 w 75"/>
                  <a:gd name="T31" fmla="*/ 60 h 88"/>
                  <a:gd name="T32" fmla="*/ 60 w 75"/>
                  <a:gd name="T33" fmla="*/ 73 h 88"/>
                  <a:gd name="T34" fmla="*/ 74 w 75"/>
                  <a:gd name="T35" fmla="*/ 88 h 88"/>
                  <a:gd name="T36" fmla="*/ 75 w 75"/>
                  <a:gd name="T37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8">
                    <a:moveTo>
                      <a:pt x="75" y="86"/>
                    </a:moveTo>
                    <a:lnTo>
                      <a:pt x="62" y="71"/>
                    </a:lnTo>
                    <a:lnTo>
                      <a:pt x="53" y="58"/>
                    </a:lnTo>
                    <a:lnTo>
                      <a:pt x="44" y="46"/>
                    </a:lnTo>
                    <a:lnTo>
                      <a:pt x="39" y="36"/>
                    </a:lnTo>
                    <a:lnTo>
                      <a:pt x="34" y="25"/>
                    </a:lnTo>
                    <a:lnTo>
                      <a:pt x="26" y="17"/>
                    </a:lnTo>
                    <a:lnTo>
                      <a:pt x="16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9"/>
                    </a:lnTo>
                    <a:lnTo>
                      <a:pt x="25" y="18"/>
                    </a:lnTo>
                    <a:lnTo>
                      <a:pt x="32" y="27"/>
                    </a:lnTo>
                    <a:lnTo>
                      <a:pt x="38" y="37"/>
                    </a:lnTo>
                    <a:lnTo>
                      <a:pt x="44" y="47"/>
                    </a:lnTo>
                    <a:lnTo>
                      <a:pt x="50" y="60"/>
                    </a:lnTo>
                    <a:lnTo>
                      <a:pt x="60" y="73"/>
                    </a:lnTo>
                    <a:lnTo>
                      <a:pt x="74" y="88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5" name="Freeform 403">
                <a:extLst>
                  <a:ext uri="{FF2B5EF4-FFF2-40B4-BE49-F238E27FC236}">
                    <a16:creationId xmlns:a16="http://schemas.microsoft.com/office/drawing/2014/main" id="{808D2D3E-F763-4361-8694-FF6E546B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29"/>
                <a:ext cx="49" cy="48"/>
              </a:xfrm>
              <a:custGeom>
                <a:avLst/>
                <a:gdLst>
                  <a:gd name="T0" fmla="*/ 149 w 149"/>
                  <a:gd name="T1" fmla="*/ 143 h 145"/>
                  <a:gd name="T2" fmla="*/ 141 w 149"/>
                  <a:gd name="T3" fmla="*/ 131 h 145"/>
                  <a:gd name="T4" fmla="*/ 135 w 149"/>
                  <a:gd name="T5" fmla="*/ 118 h 145"/>
                  <a:gd name="T6" fmla="*/ 126 w 149"/>
                  <a:gd name="T7" fmla="*/ 108 h 145"/>
                  <a:gd name="T8" fmla="*/ 117 w 149"/>
                  <a:gd name="T9" fmla="*/ 98 h 145"/>
                  <a:gd name="T10" fmla="*/ 108 w 149"/>
                  <a:gd name="T11" fmla="*/ 88 h 145"/>
                  <a:gd name="T12" fmla="*/ 97 w 149"/>
                  <a:gd name="T13" fmla="*/ 79 h 145"/>
                  <a:gd name="T14" fmla="*/ 86 w 149"/>
                  <a:gd name="T15" fmla="*/ 71 h 145"/>
                  <a:gd name="T16" fmla="*/ 77 w 149"/>
                  <a:gd name="T17" fmla="*/ 61 h 145"/>
                  <a:gd name="T18" fmla="*/ 67 w 149"/>
                  <a:gd name="T19" fmla="*/ 53 h 145"/>
                  <a:gd name="T20" fmla="*/ 57 w 149"/>
                  <a:gd name="T21" fmla="*/ 45 h 145"/>
                  <a:gd name="T22" fmla="*/ 48 w 149"/>
                  <a:gd name="T23" fmla="*/ 39 h 145"/>
                  <a:gd name="T24" fmla="*/ 38 w 149"/>
                  <a:gd name="T25" fmla="*/ 31 h 145"/>
                  <a:gd name="T26" fmla="*/ 29 w 149"/>
                  <a:gd name="T27" fmla="*/ 23 h 145"/>
                  <a:gd name="T28" fmla="*/ 19 w 149"/>
                  <a:gd name="T29" fmla="*/ 15 h 145"/>
                  <a:gd name="T30" fmla="*/ 10 w 149"/>
                  <a:gd name="T31" fmla="*/ 8 h 145"/>
                  <a:gd name="T32" fmla="*/ 1 w 149"/>
                  <a:gd name="T33" fmla="*/ 0 h 145"/>
                  <a:gd name="T34" fmla="*/ 0 w 149"/>
                  <a:gd name="T35" fmla="*/ 2 h 145"/>
                  <a:gd name="T36" fmla="*/ 9 w 149"/>
                  <a:gd name="T37" fmla="*/ 9 h 145"/>
                  <a:gd name="T38" fmla="*/ 18 w 149"/>
                  <a:gd name="T39" fmla="*/ 16 h 145"/>
                  <a:gd name="T40" fmla="*/ 27 w 149"/>
                  <a:gd name="T41" fmla="*/ 24 h 145"/>
                  <a:gd name="T42" fmla="*/ 36 w 149"/>
                  <a:gd name="T43" fmla="*/ 32 h 145"/>
                  <a:gd name="T44" fmla="*/ 46 w 149"/>
                  <a:gd name="T45" fmla="*/ 40 h 145"/>
                  <a:gd name="T46" fmla="*/ 56 w 149"/>
                  <a:gd name="T47" fmla="*/ 46 h 145"/>
                  <a:gd name="T48" fmla="*/ 66 w 149"/>
                  <a:gd name="T49" fmla="*/ 54 h 145"/>
                  <a:gd name="T50" fmla="*/ 75 w 149"/>
                  <a:gd name="T51" fmla="*/ 63 h 145"/>
                  <a:gd name="T52" fmla="*/ 86 w 149"/>
                  <a:gd name="T53" fmla="*/ 71 h 145"/>
                  <a:gd name="T54" fmla="*/ 95 w 149"/>
                  <a:gd name="T55" fmla="*/ 80 h 145"/>
                  <a:gd name="T56" fmla="*/ 106 w 149"/>
                  <a:gd name="T57" fmla="*/ 90 h 145"/>
                  <a:gd name="T58" fmla="*/ 116 w 149"/>
                  <a:gd name="T59" fmla="*/ 100 h 145"/>
                  <a:gd name="T60" fmla="*/ 125 w 149"/>
                  <a:gd name="T61" fmla="*/ 109 h 145"/>
                  <a:gd name="T62" fmla="*/ 132 w 149"/>
                  <a:gd name="T63" fmla="*/ 121 h 145"/>
                  <a:gd name="T64" fmla="*/ 139 w 149"/>
                  <a:gd name="T65" fmla="*/ 133 h 145"/>
                  <a:gd name="T66" fmla="*/ 148 w 149"/>
                  <a:gd name="T67" fmla="*/ 145 h 145"/>
                  <a:gd name="T68" fmla="*/ 149 w 149"/>
                  <a:gd name="T69" fmla="*/ 14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5">
                    <a:moveTo>
                      <a:pt x="149" y="143"/>
                    </a:moveTo>
                    <a:lnTo>
                      <a:pt x="141" y="131"/>
                    </a:lnTo>
                    <a:lnTo>
                      <a:pt x="135" y="118"/>
                    </a:lnTo>
                    <a:lnTo>
                      <a:pt x="126" y="108"/>
                    </a:lnTo>
                    <a:lnTo>
                      <a:pt x="117" y="98"/>
                    </a:lnTo>
                    <a:lnTo>
                      <a:pt x="108" y="88"/>
                    </a:lnTo>
                    <a:lnTo>
                      <a:pt x="97" y="79"/>
                    </a:lnTo>
                    <a:lnTo>
                      <a:pt x="86" y="71"/>
                    </a:lnTo>
                    <a:lnTo>
                      <a:pt x="77" y="61"/>
                    </a:lnTo>
                    <a:lnTo>
                      <a:pt x="67" y="53"/>
                    </a:lnTo>
                    <a:lnTo>
                      <a:pt x="57" y="45"/>
                    </a:lnTo>
                    <a:lnTo>
                      <a:pt x="48" y="39"/>
                    </a:lnTo>
                    <a:lnTo>
                      <a:pt x="38" y="31"/>
                    </a:lnTo>
                    <a:lnTo>
                      <a:pt x="29" y="23"/>
                    </a:lnTo>
                    <a:lnTo>
                      <a:pt x="19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8" y="16"/>
                    </a:lnTo>
                    <a:lnTo>
                      <a:pt x="27" y="24"/>
                    </a:lnTo>
                    <a:lnTo>
                      <a:pt x="36" y="32"/>
                    </a:lnTo>
                    <a:lnTo>
                      <a:pt x="46" y="40"/>
                    </a:lnTo>
                    <a:lnTo>
                      <a:pt x="56" y="46"/>
                    </a:lnTo>
                    <a:lnTo>
                      <a:pt x="66" y="54"/>
                    </a:lnTo>
                    <a:lnTo>
                      <a:pt x="75" y="63"/>
                    </a:lnTo>
                    <a:lnTo>
                      <a:pt x="86" y="71"/>
                    </a:lnTo>
                    <a:lnTo>
                      <a:pt x="95" y="80"/>
                    </a:lnTo>
                    <a:lnTo>
                      <a:pt x="106" y="90"/>
                    </a:lnTo>
                    <a:lnTo>
                      <a:pt x="116" y="100"/>
                    </a:lnTo>
                    <a:lnTo>
                      <a:pt x="125" y="109"/>
                    </a:lnTo>
                    <a:lnTo>
                      <a:pt x="132" y="121"/>
                    </a:lnTo>
                    <a:lnTo>
                      <a:pt x="139" y="133"/>
                    </a:lnTo>
                    <a:lnTo>
                      <a:pt x="148" y="145"/>
                    </a:lnTo>
                    <a:lnTo>
                      <a:pt x="149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6" name="Freeform 404">
                <a:extLst>
                  <a:ext uri="{FF2B5EF4-FFF2-40B4-BE49-F238E27FC236}">
                    <a16:creationId xmlns:a16="http://schemas.microsoft.com/office/drawing/2014/main" id="{66336628-840A-43AB-95F7-309F2CC5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377"/>
                <a:ext cx="34" cy="46"/>
              </a:xfrm>
              <a:custGeom>
                <a:avLst/>
                <a:gdLst>
                  <a:gd name="T0" fmla="*/ 103 w 103"/>
                  <a:gd name="T1" fmla="*/ 137 h 138"/>
                  <a:gd name="T2" fmla="*/ 95 w 103"/>
                  <a:gd name="T3" fmla="*/ 128 h 138"/>
                  <a:gd name="T4" fmla="*/ 87 w 103"/>
                  <a:gd name="T5" fmla="*/ 121 h 138"/>
                  <a:gd name="T6" fmla="*/ 80 w 103"/>
                  <a:gd name="T7" fmla="*/ 113 h 138"/>
                  <a:gd name="T8" fmla="*/ 73 w 103"/>
                  <a:gd name="T9" fmla="*/ 105 h 138"/>
                  <a:gd name="T10" fmla="*/ 66 w 103"/>
                  <a:gd name="T11" fmla="*/ 98 h 138"/>
                  <a:gd name="T12" fmla="*/ 58 w 103"/>
                  <a:gd name="T13" fmla="*/ 90 h 138"/>
                  <a:gd name="T14" fmla="*/ 53 w 103"/>
                  <a:gd name="T15" fmla="*/ 81 h 138"/>
                  <a:gd name="T16" fmla="*/ 46 w 103"/>
                  <a:gd name="T17" fmla="*/ 72 h 138"/>
                  <a:gd name="T18" fmla="*/ 40 w 103"/>
                  <a:gd name="T19" fmla="*/ 65 h 138"/>
                  <a:gd name="T20" fmla="*/ 35 w 103"/>
                  <a:gd name="T21" fmla="*/ 56 h 138"/>
                  <a:gd name="T22" fmla="*/ 29 w 103"/>
                  <a:gd name="T23" fmla="*/ 47 h 138"/>
                  <a:gd name="T24" fmla="*/ 24 w 103"/>
                  <a:gd name="T25" fmla="*/ 38 h 138"/>
                  <a:gd name="T26" fmla="*/ 18 w 103"/>
                  <a:gd name="T27" fmla="*/ 29 h 138"/>
                  <a:gd name="T28" fmla="*/ 13 w 103"/>
                  <a:gd name="T29" fmla="*/ 20 h 138"/>
                  <a:gd name="T30" fmla="*/ 7 w 103"/>
                  <a:gd name="T31" fmla="*/ 11 h 138"/>
                  <a:gd name="T32" fmla="*/ 2 w 103"/>
                  <a:gd name="T33" fmla="*/ 0 h 138"/>
                  <a:gd name="T34" fmla="*/ 0 w 103"/>
                  <a:gd name="T35" fmla="*/ 1 h 138"/>
                  <a:gd name="T36" fmla="*/ 4 w 103"/>
                  <a:gd name="T37" fmla="*/ 12 h 138"/>
                  <a:gd name="T38" fmla="*/ 11 w 103"/>
                  <a:gd name="T39" fmla="*/ 21 h 138"/>
                  <a:gd name="T40" fmla="*/ 17 w 103"/>
                  <a:gd name="T41" fmla="*/ 31 h 138"/>
                  <a:gd name="T42" fmla="*/ 22 w 103"/>
                  <a:gd name="T43" fmla="*/ 40 h 138"/>
                  <a:gd name="T44" fmla="*/ 28 w 103"/>
                  <a:gd name="T45" fmla="*/ 49 h 138"/>
                  <a:gd name="T46" fmla="*/ 34 w 103"/>
                  <a:gd name="T47" fmla="*/ 57 h 138"/>
                  <a:gd name="T48" fmla="*/ 39 w 103"/>
                  <a:gd name="T49" fmla="*/ 66 h 138"/>
                  <a:gd name="T50" fmla="*/ 45 w 103"/>
                  <a:gd name="T51" fmla="*/ 73 h 138"/>
                  <a:gd name="T52" fmla="*/ 52 w 103"/>
                  <a:gd name="T53" fmla="*/ 82 h 138"/>
                  <a:gd name="T54" fmla="*/ 57 w 103"/>
                  <a:gd name="T55" fmla="*/ 90 h 138"/>
                  <a:gd name="T56" fmla="*/ 65 w 103"/>
                  <a:gd name="T57" fmla="*/ 99 h 138"/>
                  <a:gd name="T58" fmla="*/ 72 w 103"/>
                  <a:gd name="T59" fmla="*/ 107 h 138"/>
                  <a:gd name="T60" fmla="*/ 78 w 103"/>
                  <a:gd name="T61" fmla="*/ 116 h 138"/>
                  <a:gd name="T62" fmla="*/ 86 w 103"/>
                  <a:gd name="T63" fmla="*/ 122 h 138"/>
                  <a:gd name="T64" fmla="*/ 93 w 103"/>
                  <a:gd name="T65" fmla="*/ 130 h 138"/>
                  <a:gd name="T66" fmla="*/ 102 w 103"/>
                  <a:gd name="T67" fmla="*/ 138 h 138"/>
                  <a:gd name="T68" fmla="*/ 103 w 103"/>
                  <a:gd name="T6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38">
                    <a:moveTo>
                      <a:pt x="103" y="137"/>
                    </a:moveTo>
                    <a:lnTo>
                      <a:pt x="95" y="128"/>
                    </a:lnTo>
                    <a:lnTo>
                      <a:pt x="87" y="121"/>
                    </a:lnTo>
                    <a:lnTo>
                      <a:pt x="80" y="113"/>
                    </a:lnTo>
                    <a:lnTo>
                      <a:pt x="73" y="105"/>
                    </a:lnTo>
                    <a:lnTo>
                      <a:pt x="66" y="98"/>
                    </a:lnTo>
                    <a:lnTo>
                      <a:pt x="58" y="90"/>
                    </a:lnTo>
                    <a:lnTo>
                      <a:pt x="53" y="81"/>
                    </a:lnTo>
                    <a:lnTo>
                      <a:pt x="46" y="72"/>
                    </a:lnTo>
                    <a:lnTo>
                      <a:pt x="40" y="65"/>
                    </a:lnTo>
                    <a:lnTo>
                      <a:pt x="35" y="56"/>
                    </a:lnTo>
                    <a:lnTo>
                      <a:pt x="29" y="47"/>
                    </a:lnTo>
                    <a:lnTo>
                      <a:pt x="24" y="38"/>
                    </a:lnTo>
                    <a:lnTo>
                      <a:pt x="18" y="29"/>
                    </a:lnTo>
                    <a:lnTo>
                      <a:pt x="13" y="20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2"/>
                    </a:lnTo>
                    <a:lnTo>
                      <a:pt x="11" y="21"/>
                    </a:lnTo>
                    <a:lnTo>
                      <a:pt x="17" y="31"/>
                    </a:lnTo>
                    <a:lnTo>
                      <a:pt x="22" y="40"/>
                    </a:lnTo>
                    <a:lnTo>
                      <a:pt x="28" y="49"/>
                    </a:lnTo>
                    <a:lnTo>
                      <a:pt x="34" y="57"/>
                    </a:lnTo>
                    <a:lnTo>
                      <a:pt x="39" y="66"/>
                    </a:lnTo>
                    <a:lnTo>
                      <a:pt x="45" y="73"/>
                    </a:lnTo>
                    <a:lnTo>
                      <a:pt x="52" y="82"/>
                    </a:lnTo>
                    <a:lnTo>
                      <a:pt x="57" y="90"/>
                    </a:lnTo>
                    <a:lnTo>
                      <a:pt x="65" y="99"/>
                    </a:lnTo>
                    <a:lnTo>
                      <a:pt x="72" y="107"/>
                    </a:lnTo>
                    <a:lnTo>
                      <a:pt x="78" y="116"/>
                    </a:lnTo>
                    <a:lnTo>
                      <a:pt x="86" y="122"/>
                    </a:lnTo>
                    <a:lnTo>
                      <a:pt x="93" y="130"/>
                    </a:lnTo>
                    <a:lnTo>
                      <a:pt x="102" y="138"/>
                    </a:lnTo>
                    <a:lnTo>
                      <a:pt x="10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7" name="Freeform 405">
                <a:extLst>
                  <a:ext uri="{FF2B5EF4-FFF2-40B4-BE49-F238E27FC236}">
                    <a16:creationId xmlns:a16="http://schemas.microsoft.com/office/drawing/2014/main" id="{204C5084-C033-421E-BD27-976264379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423"/>
                <a:ext cx="37" cy="77"/>
              </a:xfrm>
              <a:custGeom>
                <a:avLst/>
                <a:gdLst>
                  <a:gd name="T0" fmla="*/ 110 w 110"/>
                  <a:gd name="T1" fmla="*/ 230 h 231"/>
                  <a:gd name="T2" fmla="*/ 102 w 110"/>
                  <a:gd name="T3" fmla="*/ 219 h 231"/>
                  <a:gd name="T4" fmla="*/ 94 w 110"/>
                  <a:gd name="T5" fmla="*/ 206 h 231"/>
                  <a:gd name="T6" fmla="*/ 87 w 110"/>
                  <a:gd name="T7" fmla="*/ 192 h 231"/>
                  <a:gd name="T8" fmla="*/ 81 w 110"/>
                  <a:gd name="T9" fmla="*/ 178 h 231"/>
                  <a:gd name="T10" fmla="*/ 75 w 110"/>
                  <a:gd name="T11" fmla="*/ 163 h 231"/>
                  <a:gd name="T12" fmla="*/ 71 w 110"/>
                  <a:gd name="T13" fmla="*/ 147 h 231"/>
                  <a:gd name="T14" fmla="*/ 65 w 110"/>
                  <a:gd name="T15" fmla="*/ 131 h 231"/>
                  <a:gd name="T16" fmla="*/ 59 w 110"/>
                  <a:gd name="T17" fmla="*/ 114 h 231"/>
                  <a:gd name="T18" fmla="*/ 55 w 110"/>
                  <a:gd name="T19" fmla="*/ 97 h 231"/>
                  <a:gd name="T20" fmla="*/ 50 w 110"/>
                  <a:gd name="T21" fmla="*/ 82 h 231"/>
                  <a:gd name="T22" fmla="*/ 44 w 110"/>
                  <a:gd name="T23" fmla="*/ 66 h 231"/>
                  <a:gd name="T24" fmla="*/ 37 w 110"/>
                  <a:gd name="T25" fmla="*/ 51 h 231"/>
                  <a:gd name="T26" fmla="*/ 29 w 110"/>
                  <a:gd name="T27" fmla="*/ 37 h 231"/>
                  <a:gd name="T28" fmla="*/ 21 w 110"/>
                  <a:gd name="T29" fmla="*/ 22 h 231"/>
                  <a:gd name="T30" fmla="*/ 12 w 110"/>
                  <a:gd name="T31" fmla="*/ 10 h 231"/>
                  <a:gd name="T32" fmla="*/ 2 w 110"/>
                  <a:gd name="T33" fmla="*/ 0 h 231"/>
                  <a:gd name="T34" fmla="*/ 0 w 110"/>
                  <a:gd name="T35" fmla="*/ 0 h 231"/>
                  <a:gd name="T36" fmla="*/ 11 w 110"/>
                  <a:gd name="T37" fmla="*/ 12 h 231"/>
                  <a:gd name="T38" fmla="*/ 20 w 110"/>
                  <a:gd name="T39" fmla="*/ 25 h 231"/>
                  <a:gd name="T40" fmla="*/ 28 w 110"/>
                  <a:gd name="T41" fmla="*/ 38 h 231"/>
                  <a:gd name="T42" fmla="*/ 35 w 110"/>
                  <a:gd name="T43" fmla="*/ 53 h 231"/>
                  <a:gd name="T44" fmla="*/ 41 w 110"/>
                  <a:gd name="T45" fmla="*/ 67 h 231"/>
                  <a:gd name="T46" fmla="*/ 48 w 110"/>
                  <a:gd name="T47" fmla="*/ 82 h 231"/>
                  <a:gd name="T48" fmla="*/ 54 w 110"/>
                  <a:gd name="T49" fmla="*/ 97 h 231"/>
                  <a:gd name="T50" fmla="*/ 58 w 110"/>
                  <a:gd name="T51" fmla="*/ 114 h 231"/>
                  <a:gd name="T52" fmla="*/ 63 w 110"/>
                  <a:gd name="T53" fmla="*/ 131 h 231"/>
                  <a:gd name="T54" fmla="*/ 68 w 110"/>
                  <a:gd name="T55" fmla="*/ 147 h 231"/>
                  <a:gd name="T56" fmla="*/ 74 w 110"/>
                  <a:gd name="T57" fmla="*/ 163 h 231"/>
                  <a:gd name="T58" fmla="*/ 80 w 110"/>
                  <a:gd name="T59" fmla="*/ 178 h 231"/>
                  <a:gd name="T60" fmla="*/ 86 w 110"/>
                  <a:gd name="T61" fmla="*/ 194 h 231"/>
                  <a:gd name="T62" fmla="*/ 92 w 110"/>
                  <a:gd name="T63" fmla="*/ 207 h 231"/>
                  <a:gd name="T64" fmla="*/ 100 w 110"/>
                  <a:gd name="T65" fmla="*/ 220 h 231"/>
                  <a:gd name="T66" fmla="*/ 109 w 110"/>
                  <a:gd name="T67" fmla="*/ 231 h 231"/>
                  <a:gd name="T68" fmla="*/ 110 w 110"/>
                  <a:gd name="T6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" h="231">
                    <a:moveTo>
                      <a:pt x="110" y="230"/>
                    </a:moveTo>
                    <a:lnTo>
                      <a:pt x="102" y="219"/>
                    </a:lnTo>
                    <a:lnTo>
                      <a:pt x="94" y="206"/>
                    </a:lnTo>
                    <a:lnTo>
                      <a:pt x="87" y="192"/>
                    </a:lnTo>
                    <a:lnTo>
                      <a:pt x="81" y="178"/>
                    </a:lnTo>
                    <a:lnTo>
                      <a:pt x="75" y="163"/>
                    </a:lnTo>
                    <a:lnTo>
                      <a:pt x="71" y="147"/>
                    </a:lnTo>
                    <a:lnTo>
                      <a:pt x="65" y="131"/>
                    </a:lnTo>
                    <a:lnTo>
                      <a:pt x="59" y="114"/>
                    </a:lnTo>
                    <a:lnTo>
                      <a:pt x="55" y="97"/>
                    </a:lnTo>
                    <a:lnTo>
                      <a:pt x="50" y="82"/>
                    </a:lnTo>
                    <a:lnTo>
                      <a:pt x="44" y="66"/>
                    </a:lnTo>
                    <a:lnTo>
                      <a:pt x="37" y="51"/>
                    </a:lnTo>
                    <a:lnTo>
                      <a:pt x="29" y="37"/>
                    </a:lnTo>
                    <a:lnTo>
                      <a:pt x="21" y="22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1" y="12"/>
                    </a:lnTo>
                    <a:lnTo>
                      <a:pt x="20" y="25"/>
                    </a:lnTo>
                    <a:lnTo>
                      <a:pt x="28" y="38"/>
                    </a:lnTo>
                    <a:lnTo>
                      <a:pt x="35" y="53"/>
                    </a:lnTo>
                    <a:lnTo>
                      <a:pt x="41" y="67"/>
                    </a:lnTo>
                    <a:lnTo>
                      <a:pt x="48" y="82"/>
                    </a:lnTo>
                    <a:lnTo>
                      <a:pt x="54" y="97"/>
                    </a:lnTo>
                    <a:lnTo>
                      <a:pt x="58" y="114"/>
                    </a:lnTo>
                    <a:lnTo>
                      <a:pt x="63" y="131"/>
                    </a:lnTo>
                    <a:lnTo>
                      <a:pt x="68" y="147"/>
                    </a:lnTo>
                    <a:lnTo>
                      <a:pt x="74" y="163"/>
                    </a:lnTo>
                    <a:lnTo>
                      <a:pt x="80" y="178"/>
                    </a:lnTo>
                    <a:lnTo>
                      <a:pt x="86" y="194"/>
                    </a:lnTo>
                    <a:lnTo>
                      <a:pt x="92" y="207"/>
                    </a:lnTo>
                    <a:lnTo>
                      <a:pt x="100" y="220"/>
                    </a:lnTo>
                    <a:lnTo>
                      <a:pt x="109" y="231"/>
                    </a:lnTo>
                    <a:lnTo>
                      <a:pt x="11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8" name="Freeform 406">
                <a:extLst>
                  <a:ext uri="{FF2B5EF4-FFF2-40B4-BE49-F238E27FC236}">
                    <a16:creationId xmlns:a16="http://schemas.microsoft.com/office/drawing/2014/main" id="{724C1FE5-7DA0-4984-8FE1-7DA3C936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499"/>
                <a:ext cx="31" cy="12"/>
              </a:xfrm>
              <a:custGeom>
                <a:avLst/>
                <a:gdLst>
                  <a:gd name="T0" fmla="*/ 92 w 93"/>
                  <a:gd name="T1" fmla="*/ 0 h 38"/>
                  <a:gd name="T2" fmla="*/ 82 w 93"/>
                  <a:gd name="T3" fmla="*/ 11 h 38"/>
                  <a:gd name="T4" fmla="*/ 72 w 93"/>
                  <a:gd name="T5" fmla="*/ 21 h 38"/>
                  <a:gd name="T6" fmla="*/ 63 w 93"/>
                  <a:gd name="T7" fmla="*/ 30 h 38"/>
                  <a:gd name="T8" fmla="*/ 54 w 93"/>
                  <a:gd name="T9" fmla="*/ 34 h 38"/>
                  <a:gd name="T10" fmla="*/ 44 w 93"/>
                  <a:gd name="T11" fmla="*/ 35 h 38"/>
                  <a:gd name="T12" fmla="*/ 32 w 93"/>
                  <a:gd name="T13" fmla="*/ 32 h 38"/>
                  <a:gd name="T14" fmla="*/ 18 w 93"/>
                  <a:gd name="T15" fmla="*/ 21 h 38"/>
                  <a:gd name="T16" fmla="*/ 1 w 93"/>
                  <a:gd name="T17" fmla="*/ 3 h 38"/>
                  <a:gd name="T18" fmla="*/ 0 w 93"/>
                  <a:gd name="T19" fmla="*/ 4 h 38"/>
                  <a:gd name="T20" fmla="*/ 17 w 93"/>
                  <a:gd name="T21" fmla="*/ 22 h 38"/>
                  <a:gd name="T22" fmla="*/ 31 w 93"/>
                  <a:gd name="T23" fmla="*/ 33 h 38"/>
                  <a:gd name="T24" fmla="*/ 44 w 93"/>
                  <a:gd name="T25" fmla="*/ 38 h 38"/>
                  <a:gd name="T26" fmla="*/ 55 w 93"/>
                  <a:gd name="T27" fmla="*/ 35 h 38"/>
                  <a:gd name="T28" fmla="*/ 65 w 93"/>
                  <a:gd name="T29" fmla="*/ 31 h 38"/>
                  <a:gd name="T30" fmla="*/ 74 w 93"/>
                  <a:gd name="T31" fmla="*/ 22 h 38"/>
                  <a:gd name="T32" fmla="*/ 83 w 93"/>
                  <a:gd name="T33" fmla="*/ 12 h 38"/>
                  <a:gd name="T34" fmla="*/ 93 w 93"/>
                  <a:gd name="T35" fmla="*/ 2 h 38"/>
                  <a:gd name="T36" fmla="*/ 92 w 93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38">
                    <a:moveTo>
                      <a:pt x="92" y="0"/>
                    </a:moveTo>
                    <a:lnTo>
                      <a:pt x="82" y="11"/>
                    </a:lnTo>
                    <a:lnTo>
                      <a:pt x="72" y="21"/>
                    </a:lnTo>
                    <a:lnTo>
                      <a:pt x="63" y="30"/>
                    </a:lnTo>
                    <a:lnTo>
                      <a:pt x="54" y="34"/>
                    </a:lnTo>
                    <a:lnTo>
                      <a:pt x="44" y="35"/>
                    </a:lnTo>
                    <a:lnTo>
                      <a:pt x="32" y="32"/>
                    </a:lnTo>
                    <a:lnTo>
                      <a:pt x="18" y="2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7" y="22"/>
                    </a:lnTo>
                    <a:lnTo>
                      <a:pt x="31" y="33"/>
                    </a:lnTo>
                    <a:lnTo>
                      <a:pt x="44" y="38"/>
                    </a:lnTo>
                    <a:lnTo>
                      <a:pt x="55" y="35"/>
                    </a:lnTo>
                    <a:lnTo>
                      <a:pt x="65" y="31"/>
                    </a:lnTo>
                    <a:lnTo>
                      <a:pt x="74" y="22"/>
                    </a:lnTo>
                    <a:lnTo>
                      <a:pt x="83" y="12"/>
                    </a:lnTo>
                    <a:lnTo>
                      <a:pt x="93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9" name="Freeform 407">
                <a:extLst>
                  <a:ext uri="{FF2B5EF4-FFF2-40B4-BE49-F238E27FC236}">
                    <a16:creationId xmlns:a16="http://schemas.microsoft.com/office/drawing/2014/main" id="{60269C3B-9785-4D90-A4E6-52175FAF6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8"/>
                <a:ext cx="14" cy="41"/>
              </a:xfrm>
              <a:custGeom>
                <a:avLst/>
                <a:gdLst>
                  <a:gd name="T0" fmla="*/ 38 w 40"/>
                  <a:gd name="T1" fmla="*/ 0 h 123"/>
                  <a:gd name="T2" fmla="*/ 38 w 40"/>
                  <a:gd name="T3" fmla="*/ 4 h 123"/>
                  <a:gd name="T4" fmla="*/ 38 w 40"/>
                  <a:gd name="T5" fmla="*/ 9 h 123"/>
                  <a:gd name="T6" fmla="*/ 37 w 40"/>
                  <a:gd name="T7" fmla="*/ 16 h 123"/>
                  <a:gd name="T8" fmla="*/ 36 w 40"/>
                  <a:gd name="T9" fmla="*/ 22 h 123"/>
                  <a:gd name="T10" fmla="*/ 34 w 40"/>
                  <a:gd name="T11" fmla="*/ 29 h 123"/>
                  <a:gd name="T12" fmla="*/ 32 w 40"/>
                  <a:gd name="T13" fmla="*/ 37 h 123"/>
                  <a:gd name="T14" fmla="*/ 30 w 40"/>
                  <a:gd name="T15" fmla="*/ 46 h 123"/>
                  <a:gd name="T16" fmla="*/ 28 w 40"/>
                  <a:gd name="T17" fmla="*/ 56 h 123"/>
                  <a:gd name="T18" fmla="*/ 24 w 40"/>
                  <a:gd name="T19" fmla="*/ 64 h 123"/>
                  <a:gd name="T20" fmla="*/ 21 w 40"/>
                  <a:gd name="T21" fmla="*/ 73 h 123"/>
                  <a:gd name="T22" fmla="*/ 19 w 40"/>
                  <a:gd name="T23" fmla="*/ 82 h 123"/>
                  <a:gd name="T24" fmla="*/ 14 w 40"/>
                  <a:gd name="T25" fmla="*/ 90 h 123"/>
                  <a:gd name="T26" fmla="*/ 11 w 40"/>
                  <a:gd name="T27" fmla="*/ 98 h 123"/>
                  <a:gd name="T28" fmla="*/ 7 w 40"/>
                  <a:gd name="T29" fmla="*/ 107 h 123"/>
                  <a:gd name="T30" fmla="*/ 4 w 40"/>
                  <a:gd name="T31" fmla="*/ 114 h 123"/>
                  <a:gd name="T32" fmla="*/ 0 w 40"/>
                  <a:gd name="T33" fmla="*/ 121 h 123"/>
                  <a:gd name="T34" fmla="*/ 2 w 40"/>
                  <a:gd name="T35" fmla="*/ 123 h 123"/>
                  <a:gd name="T36" fmla="*/ 5 w 40"/>
                  <a:gd name="T37" fmla="*/ 115 h 123"/>
                  <a:gd name="T38" fmla="*/ 9 w 40"/>
                  <a:gd name="T39" fmla="*/ 108 h 123"/>
                  <a:gd name="T40" fmla="*/ 12 w 40"/>
                  <a:gd name="T41" fmla="*/ 100 h 123"/>
                  <a:gd name="T42" fmla="*/ 16 w 40"/>
                  <a:gd name="T43" fmla="*/ 91 h 123"/>
                  <a:gd name="T44" fmla="*/ 19 w 40"/>
                  <a:gd name="T45" fmla="*/ 82 h 123"/>
                  <a:gd name="T46" fmla="*/ 22 w 40"/>
                  <a:gd name="T47" fmla="*/ 73 h 123"/>
                  <a:gd name="T48" fmla="*/ 25 w 40"/>
                  <a:gd name="T49" fmla="*/ 64 h 123"/>
                  <a:gd name="T50" fmla="*/ 29 w 40"/>
                  <a:gd name="T51" fmla="*/ 56 h 123"/>
                  <a:gd name="T52" fmla="*/ 31 w 40"/>
                  <a:gd name="T53" fmla="*/ 46 h 123"/>
                  <a:gd name="T54" fmla="*/ 33 w 40"/>
                  <a:gd name="T55" fmla="*/ 37 h 123"/>
                  <a:gd name="T56" fmla="*/ 36 w 40"/>
                  <a:gd name="T57" fmla="*/ 29 h 123"/>
                  <a:gd name="T58" fmla="*/ 38 w 40"/>
                  <a:gd name="T59" fmla="*/ 22 h 123"/>
                  <a:gd name="T60" fmla="*/ 39 w 40"/>
                  <a:gd name="T61" fmla="*/ 16 h 123"/>
                  <a:gd name="T62" fmla="*/ 39 w 40"/>
                  <a:gd name="T63" fmla="*/ 9 h 123"/>
                  <a:gd name="T64" fmla="*/ 40 w 40"/>
                  <a:gd name="T65" fmla="*/ 4 h 123"/>
                  <a:gd name="T66" fmla="*/ 39 w 40"/>
                  <a:gd name="T67" fmla="*/ 0 h 123"/>
                  <a:gd name="T68" fmla="*/ 38 w 40"/>
                  <a:gd name="T6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23">
                    <a:moveTo>
                      <a:pt x="38" y="0"/>
                    </a:moveTo>
                    <a:lnTo>
                      <a:pt x="38" y="4"/>
                    </a:lnTo>
                    <a:lnTo>
                      <a:pt x="38" y="9"/>
                    </a:lnTo>
                    <a:lnTo>
                      <a:pt x="37" y="16"/>
                    </a:lnTo>
                    <a:lnTo>
                      <a:pt x="36" y="22"/>
                    </a:lnTo>
                    <a:lnTo>
                      <a:pt x="34" y="29"/>
                    </a:lnTo>
                    <a:lnTo>
                      <a:pt x="32" y="37"/>
                    </a:lnTo>
                    <a:lnTo>
                      <a:pt x="30" y="46"/>
                    </a:lnTo>
                    <a:lnTo>
                      <a:pt x="28" y="56"/>
                    </a:lnTo>
                    <a:lnTo>
                      <a:pt x="24" y="64"/>
                    </a:lnTo>
                    <a:lnTo>
                      <a:pt x="21" y="73"/>
                    </a:lnTo>
                    <a:lnTo>
                      <a:pt x="19" y="82"/>
                    </a:lnTo>
                    <a:lnTo>
                      <a:pt x="14" y="90"/>
                    </a:lnTo>
                    <a:lnTo>
                      <a:pt x="11" y="98"/>
                    </a:lnTo>
                    <a:lnTo>
                      <a:pt x="7" y="107"/>
                    </a:lnTo>
                    <a:lnTo>
                      <a:pt x="4" y="114"/>
                    </a:lnTo>
                    <a:lnTo>
                      <a:pt x="0" y="121"/>
                    </a:lnTo>
                    <a:lnTo>
                      <a:pt x="2" y="123"/>
                    </a:lnTo>
                    <a:lnTo>
                      <a:pt x="5" y="115"/>
                    </a:lnTo>
                    <a:lnTo>
                      <a:pt x="9" y="108"/>
                    </a:lnTo>
                    <a:lnTo>
                      <a:pt x="12" y="100"/>
                    </a:lnTo>
                    <a:lnTo>
                      <a:pt x="16" y="91"/>
                    </a:lnTo>
                    <a:lnTo>
                      <a:pt x="19" y="82"/>
                    </a:lnTo>
                    <a:lnTo>
                      <a:pt x="22" y="73"/>
                    </a:lnTo>
                    <a:lnTo>
                      <a:pt x="25" y="64"/>
                    </a:lnTo>
                    <a:lnTo>
                      <a:pt x="29" y="56"/>
                    </a:lnTo>
                    <a:lnTo>
                      <a:pt x="31" y="46"/>
                    </a:lnTo>
                    <a:lnTo>
                      <a:pt x="33" y="37"/>
                    </a:lnTo>
                    <a:lnTo>
                      <a:pt x="36" y="29"/>
                    </a:lnTo>
                    <a:lnTo>
                      <a:pt x="38" y="22"/>
                    </a:lnTo>
                    <a:lnTo>
                      <a:pt x="39" y="16"/>
                    </a:lnTo>
                    <a:lnTo>
                      <a:pt x="39" y="9"/>
                    </a:lnTo>
                    <a:lnTo>
                      <a:pt x="40" y="4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0" name="Freeform 408">
                <a:extLst>
                  <a:ext uri="{FF2B5EF4-FFF2-40B4-BE49-F238E27FC236}">
                    <a16:creationId xmlns:a16="http://schemas.microsoft.com/office/drawing/2014/main" id="{F3917D62-2FD3-499C-B232-CC208F50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82"/>
                <a:ext cx="9" cy="76"/>
              </a:xfrm>
              <a:custGeom>
                <a:avLst/>
                <a:gdLst>
                  <a:gd name="T0" fmla="*/ 17 w 25"/>
                  <a:gd name="T1" fmla="*/ 1 h 227"/>
                  <a:gd name="T2" fmla="*/ 19 w 25"/>
                  <a:gd name="T3" fmla="*/ 5 h 227"/>
                  <a:gd name="T4" fmla="*/ 21 w 25"/>
                  <a:gd name="T5" fmla="*/ 11 h 227"/>
                  <a:gd name="T6" fmla="*/ 22 w 25"/>
                  <a:gd name="T7" fmla="*/ 18 h 227"/>
                  <a:gd name="T8" fmla="*/ 22 w 25"/>
                  <a:gd name="T9" fmla="*/ 27 h 227"/>
                  <a:gd name="T10" fmla="*/ 22 w 25"/>
                  <a:gd name="T11" fmla="*/ 37 h 227"/>
                  <a:gd name="T12" fmla="*/ 22 w 25"/>
                  <a:gd name="T13" fmla="*/ 48 h 227"/>
                  <a:gd name="T14" fmla="*/ 20 w 25"/>
                  <a:gd name="T15" fmla="*/ 60 h 227"/>
                  <a:gd name="T16" fmla="*/ 19 w 25"/>
                  <a:gd name="T17" fmla="*/ 75 h 227"/>
                  <a:gd name="T18" fmla="*/ 17 w 25"/>
                  <a:gd name="T19" fmla="*/ 89 h 227"/>
                  <a:gd name="T20" fmla="*/ 13 w 25"/>
                  <a:gd name="T21" fmla="*/ 106 h 227"/>
                  <a:gd name="T22" fmla="*/ 12 w 25"/>
                  <a:gd name="T23" fmla="*/ 123 h 227"/>
                  <a:gd name="T24" fmla="*/ 10 w 25"/>
                  <a:gd name="T25" fmla="*/ 141 h 227"/>
                  <a:gd name="T26" fmla="*/ 7 w 25"/>
                  <a:gd name="T27" fmla="*/ 161 h 227"/>
                  <a:gd name="T28" fmla="*/ 4 w 25"/>
                  <a:gd name="T29" fmla="*/ 181 h 227"/>
                  <a:gd name="T30" fmla="*/ 2 w 25"/>
                  <a:gd name="T31" fmla="*/ 204 h 227"/>
                  <a:gd name="T32" fmla="*/ 0 w 25"/>
                  <a:gd name="T33" fmla="*/ 227 h 227"/>
                  <a:gd name="T34" fmla="*/ 2 w 25"/>
                  <a:gd name="T35" fmla="*/ 227 h 227"/>
                  <a:gd name="T36" fmla="*/ 3 w 25"/>
                  <a:gd name="T37" fmla="*/ 204 h 227"/>
                  <a:gd name="T38" fmla="*/ 5 w 25"/>
                  <a:gd name="T39" fmla="*/ 181 h 227"/>
                  <a:gd name="T40" fmla="*/ 9 w 25"/>
                  <a:gd name="T41" fmla="*/ 161 h 227"/>
                  <a:gd name="T42" fmla="*/ 11 w 25"/>
                  <a:gd name="T43" fmla="*/ 141 h 227"/>
                  <a:gd name="T44" fmla="*/ 13 w 25"/>
                  <a:gd name="T45" fmla="*/ 123 h 227"/>
                  <a:gd name="T46" fmla="*/ 16 w 25"/>
                  <a:gd name="T47" fmla="*/ 106 h 227"/>
                  <a:gd name="T48" fmla="*/ 18 w 25"/>
                  <a:gd name="T49" fmla="*/ 89 h 227"/>
                  <a:gd name="T50" fmla="*/ 20 w 25"/>
                  <a:gd name="T51" fmla="*/ 75 h 227"/>
                  <a:gd name="T52" fmla="*/ 22 w 25"/>
                  <a:gd name="T53" fmla="*/ 60 h 227"/>
                  <a:gd name="T54" fmla="*/ 23 w 25"/>
                  <a:gd name="T55" fmla="*/ 48 h 227"/>
                  <a:gd name="T56" fmla="*/ 25 w 25"/>
                  <a:gd name="T57" fmla="*/ 37 h 227"/>
                  <a:gd name="T58" fmla="*/ 25 w 25"/>
                  <a:gd name="T59" fmla="*/ 27 h 227"/>
                  <a:gd name="T60" fmla="*/ 23 w 25"/>
                  <a:gd name="T61" fmla="*/ 18 h 227"/>
                  <a:gd name="T62" fmla="*/ 22 w 25"/>
                  <a:gd name="T63" fmla="*/ 11 h 227"/>
                  <a:gd name="T64" fmla="*/ 21 w 25"/>
                  <a:gd name="T65" fmla="*/ 4 h 227"/>
                  <a:gd name="T66" fmla="*/ 18 w 25"/>
                  <a:gd name="T67" fmla="*/ 0 h 227"/>
                  <a:gd name="T68" fmla="*/ 17 w 25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27">
                    <a:moveTo>
                      <a:pt x="17" y="1"/>
                    </a:moveTo>
                    <a:lnTo>
                      <a:pt x="19" y="5"/>
                    </a:lnTo>
                    <a:lnTo>
                      <a:pt x="21" y="11"/>
                    </a:lnTo>
                    <a:lnTo>
                      <a:pt x="22" y="18"/>
                    </a:lnTo>
                    <a:lnTo>
                      <a:pt x="22" y="27"/>
                    </a:lnTo>
                    <a:lnTo>
                      <a:pt x="22" y="37"/>
                    </a:lnTo>
                    <a:lnTo>
                      <a:pt x="22" y="48"/>
                    </a:lnTo>
                    <a:lnTo>
                      <a:pt x="20" y="60"/>
                    </a:lnTo>
                    <a:lnTo>
                      <a:pt x="19" y="75"/>
                    </a:lnTo>
                    <a:lnTo>
                      <a:pt x="17" y="89"/>
                    </a:lnTo>
                    <a:lnTo>
                      <a:pt x="13" y="106"/>
                    </a:lnTo>
                    <a:lnTo>
                      <a:pt x="12" y="123"/>
                    </a:lnTo>
                    <a:lnTo>
                      <a:pt x="10" y="141"/>
                    </a:lnTo>
                    <a:lnTo>
                      <a:pt x="7" y="161"/>
                    </a:lnTo>
                    <a:lnTo>
                      <a:pt x="4" y="181"/>
                    </a:lnTo>
                    <a:lnTo>
                      <a:pt x="2" y="204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3" y="204"/>
                    </a:lnTo>
                    <a:lnTo>
                      <a:pt x="5" y="181"/>
                    </a:lnTo>
                    <a:lnTo>
                      <a:pt x="9" y="161"/>
                    </a:lnTo>
                    <a:lnTo>
                      <a:pt x="11" y="141"/>
                    </a:lnTo>
                    <a:lnTo>
                      <a:pt x="13" y="123"/>
                    </a:lnTo>
                    <a:lnTo>
                      <a:pt x="16" y="106"/>
                    </a:lnTo>
                    <a:lnTo>
                      <a:pt x="18" y="89"/>
                    </a:lnTo>
                    <a:lnTo>
                      <a:pt x="20" y="75"/>
                    </a:lnTo>
                    <a:lnTo>
                      <a:pt x="22" y="60"/>
                    </a:lnTo>
                    <a:lnTo>
                      <a:pt x="23" y="48"/>
                    </a:lnTo>
                    <a:lnTo>
                      <a:pt x="25" y="37"/>
                    </a:lnTo>
                    <a:lnTo>
                      <a:pt x="25" y="27"/>
                    </a:lnTo>
                    <a:lnTo>
                      <a:pt x="23" y="18"/>
                    </a:lnTo>
                    <a:lnTo>
                      <a:pt x="22" y="11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681" name="Group 409">
              <a:extLst>
                <a:ext uri="{FF2B5EF4-FFF2-40B4-BE49-F238E27FC236}">
                  <a16:creationId xmlns:a16="http://schemas.microsoft.com/office/drawing/2014/main" id="{975AFAFA-2699-4C3B-9607-1B96EB89A3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" y="1903"/>
              <a:ext cx="819" cy="1076"/>
              <a:chOff x="160" y="1903"/>
              <a:chExt cx="819" cy="1076"/>
            </a:xfrm>
          </p:grpSpPr>
          <p:sp>
            <p:nvSpPr>
              <p:cNvPr id="182682" name="Freeform 410">
                <a:extLst>
                  <a:ext uri="{FF2B5EF4-FFF2-40B4-BE49-F238E27FC236}">
                    <a16:creationId xmlns:a16="http://schemas.microsoft.com/office/drawing/2014/main" id="{58D922F3-9216-48CF-B58E-3C37B8D8D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306"/>
                <a:ext cx="9" cy="76"/>
              </a:xfrm>
              <a:custGeom>
                <a:avLst/>
                <a:gdLst>
                  <a:gd name="T0" fmla="*/ 24 w 26"/>
                  <a:gd name="T1" fmla="*/ 0 h 228"/>
                  <a:gd name="T2" fmla="*/ 24 w 26"/>
                  <a:gd name="T3" fmla="*/ 18 h 228"/>
                  <a:gd name="T4" fmla="*/ 23 w 26"/>
                  <a:gd name="T5" fmla="*/ 38 h 228"/>
                  <a:gd name="T6" fmla="*/ 20 w 26"/>
                  <a:gd name="T7" fmla="*/ 57 h 228"/>
                  <a:gd name="T8" fmla="*/ 18 w 26"/>
                  <a:gd name="T9" fmla="*/ 75 h 228"/>
                  <a:gd name="T10" fmla="*/ 15 w 26"/>
                  <a:gd name="T11" fmla="*/ 93 h 228"/>
                  <a:gd name="T12" fmla="*/ 14 w 26"/>
                  <a:gd name="T13" fmla="*/ 110 h 228"/>
                  <a:gd name="T14" fmla="*/ 10 w 26"/>
                  <a:gd name="T15" fmla="*/ 128 h 228"/>
                  <a:gd name="T16" fmla="*/ 8 w 26"/>
                  <a:gd name="T17" fmla="*/ 144 h 228"/>
                  <a:gd name="T18" fmla="*/ 6 w 26"/>
                  <a:gd name="T19" fmla="*/ 158 h 228"/>
                  <a:gd name="T20" fmla="*/ 2 w 26"/>
                  <a:gd name="T21" fmla="*/ 173 h 228"/>
                  <a:gd name="T22" fmla="*/ 2 w 26"/>
                  <a:gd name="T23" fmla="*/ 186 h 228"/>
                  <a:gd name="T24" fmla="*/ 0 w 26"/>
                  <a:gd name="T25" fmla="*/ 196 h 228"/>
                  <a:gd name="T26" fmla="*/ 0 w 26"/>
                  <a:gd name="T27" fmla="*/ 206 h 228"/>
                  <a:gd name="T28" fmla="*/ 2 w 26"/>
                  <a:gd name="T29" fmla="*/ 215 h 228"/>
                  <a:gd name="T30" fmla="*/ 2 w 26"/>
                  <a:gd name="T31" fmla="*/ 223 h 228"/>
                  <a:gd name="T32" fmla="*/ 6 w 26"/>
                  <a:gd name="T33" fmla="*/ 228 h 228"/>
                  <a:gd name="T34" fmla="*/ 7 w 26"/>
                  <a:gd name="T35" fmla="*/ 227 h 228"/>
                  <a:gd name="T36" fmla="*/ 5 w 26"/>
                  <a:gd name="T37" fmla="*/ 223 h 228"/>
                  <a:gd name="T38" fmla="*/ 2 w 26"/>
                  <a:gd name="T39" fmla="*/ 215 h 228"/>
                  <a:gd name="T40" fmla="*/ 2 w 26"/>
                  <a:gd name="T41" fmla="*/ 206 h 228"/>
                  <a:gd name="T42" fmla="*/ 2 w 26"/>
                  <a:gd name="T43" fmla="*/ 196 h 228"/>
                  <a:gd name="T44" fmla="*/ 2 w 26"/>
                  <a:gd name="T45" fmla="*/ 186 h 228"/>
                  <a:gd name="T46" fmla="*/ 5 w 26"/>
                  <a:gd name="T47" fmla="*/ 173 h 228"/>
                  <a:gd name="T48" fmla="*/ 7 w 26"/>
                  <a:gd name="T49" fmla="*/ 158 h 228"/>
                  <a:gd name="T50" fmla="*/ 9 w 26"/>
                  <a:gd name="T51" fmla="*/ 144 h 228"/>
                  <a:gd name="T52" fmla="*/ 11 w 26"/>
                  <a:gd name="T53" fmla="*/ 128 h 228"/>
                  <a:gd name="T54" fmla="*/ 15 w 26"/>
                  <a:gd name="T55" fmla="*/ 110 h 228"/>
                  <a:gd name="T56" fmla="*/ 17 w 26"/>
                  <a:gd name="T57" fmla="*/ 93 h 228"/>
                  <a:gd name="T58" fmla="*/ 19 w 26"/>
                  <a:gd name="T59" fmla="*/ 75 h 228"/>
                  <a:gd name="T60" fmla="*/ 23 w 26"/>
                  <a:gd name="T61" fmla="*/ 57 h 228"/>
                  <a:gd name="T62" fmla="*/ 24 w 26"/>
                  <a:gd name="T63" fmla="*/ 38 h 228"/>
                  <a:gd name="T64" fmla="*/ 25 w 26"/>
                  <a:gd name="T65" fmla="*/ 18 h 228"/>
                  <a:gd name="T66" fmla="*/ 26 w 26"/>
                  <a:gd name="T67" fmla="*/ 0 h 228"/>
                  <a:gd name="T68" fmla="*/ 24 w 26"/>
                  <a:gd name="T6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8">
                    <a:moveTo>
                      <a:pt x="24" y="0"/>
                    </a:moveTo>
                    <a:lnTo>
                      <a:pt x="24" y="18"/>
                    </a:lnTo>
                    <a:lnTo>
                      <a:pt x="23" y="38"/>
                    </a:lnTo>
                    <a:lnTo>
                      <a:pt x="20" y="57"/>
                    </a:lnTo>
                    <a:lnTo>
                      <a:pt x="18" y="75"/>
                    </a:lnTo>
                    <a:lnTo>
                      <a:pt x="15" y="93"/>
                    </a:lnTo>
                    <a:lnTo>
                      <a:pt x="14" y="110"/>
                    </a:lnTo>
                    <a:lnTo>
                      <a:pt x="10" y="128"/>
                    </a:lnTo>
                    <a:lnTo>
                      <a:pt x="8" y="144"/>
                    </a:lnTo>
                    <a:lnTo>
                      <a:pt x="6" y="158"/>
                    </a:lnTo>
                    <a:lnTo>
                      <a:pt x="2" y="173"/>
                    </a:lnTo>
                    <a:lnTo>
                      <a:pt x="2" y="186"/>
                    </a:lnTo>
                    <a:lnTo>
                      <a:pt x="0" y="196"/>
                    </a:lnTo>
                    <a:lnTo>
                      <a:pt x="0" y="206"/>
                    </a:lnTo>
                    <a:lnTo>
                      <a:pt x="2" y="215"/>
                    </a:lnTo>
                    <a:lnTo>
                      <a:pt x="2" y="223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5" y="223"/>
                    </a:lnTo>
                    <a:lnTo>
                      <a:pt x="2" y="215"/>
                    </a:lnTo>
                    <a:lnTo>
                      <a:pt x="2" y="206"/>
                    </a:lnTo>
                    <a:lnTo>
                      <a:pt x="2" y="196"/>
                    </a:lnTo>
                    <a:lnTo>
                      <a:pt x="2" y="186"/>
                    </a:lnTo>
                    <a:lnTo>
                      <a:pt x="5" y="173"/>
                    </a:lnTo>
                    <a:lnTo>
                      <a:pt x="7" y="158"/>
                    </a:lnTo>
                    <a:lnTo>
                      <a:pt x="9" y="144"/>
                    </a:lnTo>
                    <a:lnTo>
                      <a:pt x="11" y="128"/>
                    </a:lnTo>
                    <a:lnTo>
                      <a:pt x="15" y="110"/>
                    </a:lnTo>
                    <a:lnTo>
                      <a:pt x="17" y="93"/>
                    </a:lnTo>
                    <a:lnTo>
                      <a:pt x="19" y="75"/>
                    </a:lnTo>
                    <a:lnTo>
                      <a:pt x="23" y="57"/>
                    </a:lnTo>
                    <a:lnTo>
                      <a:pt x="24" y="38"/>
                    </a:lnTo>
                    <a:lnTo>
                      <a:pt x="25" y="18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3" name="Freeform 411">
                <a:extLst>
                  <a:ext uri="{FF2B5EF4-FFF2-40B4-BE49-F238E27FC236}">
                    <a16:creationId xmlns:a16="http://schemas.microsoft.com/office/drawing/2014/main" id="{853F5828-CB5A-4C8F-8CD5-96FF03B09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238"/>
                <a:ext cx="9" cy="68"/>
              </a:xfrm>
              <a:custGeom>
                <a:avLst/>
                <a:gdLst>
                  <a:gd name="T0" fmla="*/ 0 w 26"/>
                  <a:gd name="T1" fmla="*/ 0 h 205"/>
                  <a:gd name="T2" fmla="*/ 1 w 26"/>
                  <a:gd name="T3" fmla="*/ 5 h 205"/>
                  <a:gd name="T4" fmla="*/ 2 w 26"/>
                  <a:gd name="T5" fmla="*/ 13 h 205"/>
                  <a:gd name="T6" fmla="*/ 4 w 26"/>
                  <a:gd name="T7" fmla="*/ 23 h 205"/>
                  <a:gd name="T8" fmla="*/ 6 w 26"/>
                  <a:gd name="T9" fmla="*/ 36 h 205"/>
                  <a:gd name="T10" fmla="*/ 8 w 26"/>
                  <a:gd name="T11" fmla="*/ 48 h 205"/>
                  <a:gd name="T12" fmla="*/ 10 w 26"/>
                  <a:gd name="T13" fmla="*/ 61 h 205"/>
                  <a:gd name="T14" fmla="*/ 11 w 26"/>
                  <a:gd name="T15" fmla="*/ 76 h 205"/>
                  <a:gd name="T16" fmla="*/ 15 w 26"/>
                  <a:gd name="T17" fmla="*/ 91 h 205"/>
                  <a:gd name="T18" fmla="*/ 17 w 26"/>
                  <a:gd name="T19" fmla="*/ 106 h 205"/>
                  <a:gd name="T20" fmla="*/ 19 w 26"/>
                  <a:gd name="T21" fmla="*/ 122 h 205"/>
                  <a:gd name="T22" fmla="*/ 20 w 26"/>
                  <a:gd name="T23" fmla="*/ 138 h 205"/>
                  <a:gd name="T24" fmla="*/ 23 w 26"/>
                  <a:gd name="T25" fmla="*/ 152 h 205"/>
                  <a:gd name="T26" fmla="*/ 23 w 26"/>
                  <a:gd name="T27" fmla="*/ 167 h 205"/>
                  <a:gd name="T28" fmla="*/ 23 w 26"/>
                  <a:gd name="T29" fmla="*/ 180 h 205"/>
                  <a:gd name="T30" fmla="*/ 23 w 26"/>
                  <a:gd name="T31" fmla="*/ 193 h 205"/>
                  <a:gd name="T32" fmla="*/ 23 w 26"/>
                  <a:gd name="T33" fmla="*/ 205 h 205"/>
                  <a:gd name="T34" fmla="*/ 24 w 26"/>
                  <a:gd name="T35" fmla="*/ 205 h 205"/>
                  <a:gd name="T36" fmla="*/ 26 w 26"/>
                  <a:gd name="T37" fmla="*/ 193 h 205"/>
                  <a:gd name="T38" fmla="*/ 26 w 26"/>
                  <a:gd name="T39" fmla="*/ 180 h 205"/>
                  <a:gd name="T40" fmla="*/ 24 w 26"/>
                  <a:gd name="T41" fmla="*/ 167 h 205"/>
                  <a:gd name="T42" fmla="*/ 23 w 26"/>
                  <a:gd name="T43" fmla="*/ 152 h 205"/>
                  <a:gd name="T44" fmla="*/ 23 w 26"/>
                  <a:gd name="T45" fmla="*/ 138 h 205"/>
                  <a:gd name="T46" fmla="*/ 20 w 26"/>
                  <a:gd name="T47" fmla="*/ 122 h 205"/>
                  <a:gd name="T48" fmla="*/ 18 w 26"/>
                  <a:gd name="T49" fmla="*/ 106 h 205"/>
                  <a:gd name="T50" fmla="*/ 16 w 26"/>
                  <a:gd name="T51" fmla="*/ 91 h 205"/>
                  <a:gd name="T52" fmla="*/ 14 w 26"/>
                  <a:gd name="T53" fmla="*/ 76 h 205"/>
                  <a:gd name="T54" fmla="*/ 11 w 26"/>
                  <a:gd name="T55" fmla="*/ 61 h 205"/>
                  <a:gd name="T56" fmla="*/ 9 w 26"/>
                  <a:gd name="T57" fmla="*/ 48 h 205"/>
                  <a:gd name="T58" fmla="*/ 8 w 26"/>
                  <a:gd name="T59" fmla="*/ 36 h 205"/>
                  <a:gd name="T60" fmla="*/ 6 w 26"/>
                  <a:gd name="T61" fmla="*/ 23 h 205"/>
                  <a:gd name="T62" fmla="*/ 4 w 26"/>
                  <a:gd name="T63" fmla="*/ 13 h 205"/>
                  <a:gd name="T64" fmla="*/ 2 w 26"/>
                  <a:gd name="T65" fmla="*/ 5 h 205"/>
                  <a:gd name="T66" fmla="*/ 2 w 26"/>
                  <a:gd name="T67" fmla="*/ 0 h 205"/>
                  <a:gd name="T68" fmla="*/ 0 w 26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05">
                    <a:moveTo>
                      <a:pt x="0" y="0"/>
                    </a:moveTo>
                    <a:lnTo>
                      <a:pt x="1" y="5"/>
                    </a:lnTo>
                    <a:lnTo>
                      <a:pt x="2" y="13"/>
                    </a:lnTo>
                    <a:lnTo>
                      <a:pt x="4" y="23"/>
                    </a:lnTo>
                    <a:lnTo>
                      <a:pt x="6" y="36"/>
                    </a:lnTo>
                    <a:lnTo>
                      <a:pt x="8" y="48"/>
                    </a:lnTo>
                    <a:lnTo>
                      <a:pt x="10" y="61"/>
                    </a:lnTo>
                    <a:lnTo>
                      <a:pt x="11" y="76"/>
                    </a:lnTo>
                    <a:lnTo>
                      <a:pt x="15" y="91"/>
                    </a:lnTo>
                    <a:lnTo>
                      <a:pt x="17" y="106"/>
                    </a:lnTo>
                    <a:lnTo>
                      <a:pt x="19" y="122"/>
                    </a:lnTo>
                    <a:lnTo>
                      <a:pt x="20" y="138"/>
                    </a:lnTo>
                    <a:lnTo>
                      <a:pt x="23" y="152"/>
                    </a:lnTo>
                    <a:lnTo>
                      <a:pt x="23" y="167"/>
                    </a:lnTo>
                    <a:lnTo>
                      <a:pt x="23" y="180"/>
                    </a:lnTo>
                    <a:lnTo>
                      <a:pt x="23" y="193"/>
                    </a:lnTo>
                    <a:lnTo>
                      <a:pt x="23" y="205"/>
                    </a:lnTo>
                    <a:lnTo>
                      <a:pt x="24" y="205"/>
                    </a:lnTo>
                    <a:lnTo>
                      <a:pt x="26" y="193"/>
                    </a:lnTo>
                    <a:lnTo>
                      <a:pt x="26" y="180"/>
                    </a:lnTo>
                    <a:lnTo>
                      <a:pt x="24" y="167"/>
                    </a:lnTo>
                    <a:lnTo>
                      <a:pt x="23" y="152"/>
                    </a:lnTo>
                    <a:lnTo>
                      <a:pt x="23" y="138"/>
                    </a:lnTo>
                    <a:lnTo>
                      <a:pt x="20" y="122"/>
                    </a:lnTo>
                    <a:lnTo>
                      <a:pt x="18" y="106"/>
                    </a:lnTo>
                    <a:lnTo>
                      <a:pt x="16" y="91"/>
                    </a:lnTo>
                    <a:lnTo>
                      <a:pt x="14" y="76"/>
                    </a:lnTo>
                    <a:lnTo>
                      <a:pt x="11" y="61"/>
                    </a:lnTo>
                    <a:lnTo>
                      <a:pt x="9" y="48"/>
                    </a:lnTo>
                    <a:lnTo>
                      <a:pt x="8" y="36"/>
                    </a:lnTo>
                    <a:lnTo>
                      <a:pt x="6" y="23"/>
                    </a:lnTo>
                    <a:lnTo>
                      <a:pt x="4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4" name="Freeform 412">
                <a:extLst>
                  <a:ext uri="{FF2B5EF4-FFF2-40B4-BE49-F238E27FC236}">
                    <a16:creationId xmlns:a16="http://schemas.microsoft.com/office/drawing/2014/main" id="{BFAAA2DE-CEE9-4E9A-9ED0-BB67216FD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196"/>
                <a:ext cx="3" cy="42"/>
              </a:xfrm>
              <a:custGeom>
                <a:avLst/>
                <a:gdLst>
                  <a:gd name="T0" fmla="*/ 8 w 10"/>
                  <a:gd name="T1" fmla="*/ 0 h 126"/>
                  <a:gd name="T2" fmla="*/ 6 w 10"/>
                  <a:gd name="T3" fmla="*/ 0 h 126"/>
                  <a:gd name="T4" fmla="*/ 7 w 10"/>
                  <a:gd name="T5" fmla="*/ 5 h 126"/>
                  <a:gd name="T6" fmla="*/ 7 w 10"/>
                  <a:gd name="T7" fmla="*/ 10 h 126"/>
                  <a:gd name="T8" fmla="*/ 7 w 10"/>
                  <a:gd name="T9" fmla="*/ 16 h 126"/>
                  <a:gd name="T10" fmla="*/ 6 w 10"/>
                  <a:gd name="T11" fmla="*/ 24 h 126"/>
                  <a:gd name="T12" fmla="*/ 6 w 10"/>
                  <a:gd name="T13" fmla="*/ 32 h 126"/>
                  <a:gd name="T14" fmla="*/ 6 w 10"/>
                  <a:gd name="T15" fmla="*/ 41 h 126"/>
                  <a:gd name="T16" fmla="*/ 6 w 10"/>
                  <a:gd name="T17" fmla="*/ 50 h 126"/>
                  <a:gd name="T18" fmla="*/ 5 w 10"/>
                  <a:gd name="T19" fmla="*/ 60 h 126"/>
                  <a:gd name="T20" fmla="*/ 4 w 10"/>
                  <a:gd name="T21" fmla="*/ 69 h 126"/>
                  <a:gd name="T22" fmla="*/ 3 w 10"/>
                  <a:gd name="T23" fmla="*/ 78 h 126"/>
                  <a:gd name="T24" fmla="*/ 1 w 10"/>
                  <a:gd name="T25" fmla="*/ 88 h 126"/>
                  <a:gd name="T26" fmla="*/ 0 w 10"/>
                  <a:gd name="T27" fmla="*/ 97 h 126"/>
                  <a:gd name="T28" fmla="*/ 0 w 10"/>
                  <a:gd name="T29" fmla="*/ 106 h 126"/>
                  <a:gd name="T30" fmla="*/ 0 w 10"/>
                  <a:gd name="T31" fmla="*/ 112 h 126"/>
                  <a:gd name="T32" fmla="*/ 0 w 10"/>
                  <a:gd name="T33" fmla="*/ 120 h 126"/>
                  <a:gd name="T34" fmla="*/ 0 w 10"/>
                  <a:gd name="T35" fmla="*/ 126 h 126"/>
                  <a:gd name="T36" fmla="*/ 1 w 10"/>
                  <a:gd name="T37" fmla="*/ 126 h 126"/>
                  <a:gd name="T38" fmla="*/ 3 w 10"/>
                  <a:gd name="T39" fmla="*/ 120 h 126"/>
                  <a:gd name="T40" fmla="*/ 3 w 10"/>
                  <a:gd name="T41" fmla="*/ 112 h 126"/>
                  <a:gd name="T42" fmla="*/ 4 w 10"/>
                  <a:gd name="T43" fmla="*/ 106 h 126"/>
                  <a:gd name="T44" fmla="*/ 4 w 10"/>
                  <a:gd name="T45" fmla="*/ 97 h 126"/>
                  <a:gd name="T46" fmla="*/ 4 w 10"/>
                  <a:gd name="T47" fmla="*/ 88 h 126"/>
                  <a:gd name="T48" fmla="*/ 4 w 10"/>
                  <a:gd name="T49" fmla="*/ 78 h 126"/>
                  <a:gd name="T50" fmla="*/ 6 w 10"/>
                  <a:gd name="T51" fmla="*/ 69 h 126"/>
                  <a:gd name="T52" fmla="*/ 6 w 10"/>
                  <a:gd name="T53" fmla="*/ 60 h 126"/>
                  <a:gd name="T54" fmla="*/ 7 w 10"/>
                  <a:gd name="T55" fmla="*/ 50 h 126"/>
                  <a:gd name="T56" fmla="*/ 8 w 10"/>
                  <a:gd name="T57" fmla="*/ 41 h 126"/>
                  <a:gd name="T58" fmla="*/ 9 w 10"/>
                  <a:gd name="T59" fmla="*/ 32 h 126"/>
                  <a:gd name="T60" fmla="*/ 9 w 10"/>
                  <a:gd name="T61" fmla="*/ 24 h 126"/>
                  <a:gd name="T62" fmla="*/ 10 w 10"/>
                  <a:gd name="T63" fmla="*/ 16 h 126"/>
                  <a:gd name="T64" fmla="*/ 10 w 10"/>
                  <a:gd name="T65" fmla="*/ 10 h 126"/>
                  <a:gd name="T66" fmla="*/ 9 w 10"/>
                  <a:gd name="T67" fmla="*/ 5 h 126"/>
                  <a:gd name="T68" fmla="*/ 8 w 10"/>
                  <a:gd name="T69" fmla="*/ 0 h 126"/>
                  <a:gd name="T70" fmla="*/ 6 w 10"/>
                  <a:gd name="T71" fmla="*/ 0 h 126"/>
                  <a:gd name="T72" fmla="*/ 8 w 10"/>
                  <a:gd name="T7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6">
                    <a:moveTo>
                      <a:pt x="8" y="0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7" y="16"/>
                    </a:lnTo>
                    <a:lnTo>
                      <a:pt x="6" y="24"/>
                    </a:lnTo>
                    <a:lnTo>
                      <a:pt x="6" y="32"/>
                    </a:lnTo>
                    <a:lnTo>
                      <a:pt x="6" y="41"/>
                    </a:lnTo>
                    <a:lnTo>
                      <a:pt x="6" y="50"/>
                    </a:lnTo>
                    <a:lnTo>
                      <a:pt x="5" y="60"/>
                    </a:lnTo>
                    <a:lnTo>
                      <a:pt x="4" y="69"/>
                    </a:lnTo>
                    <a:lnTo>
                      <a:pt x="3" y="78"/>
                    </a:lnTo>
                    <a:lnTo>
                      <a:pt x="1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3" y="120"/>
                    </a:lnTo>
                    <a:lnTo>
                      <a:pt x="3" y="112"/>
                    </a:lnTo>
                    <a:lnTo>
                      <a:pt x="4" y="106"/>
                    </a:lnTo>
                    <a:lnTo>
                      <a:pt x="4" y="97"/>
                    </a:lnTo>
                    <a:lnTo>
                      <a:pt x="4" y="88"/>
                    </a:lnTo>
                    <a:lnTo>
                      <a:pt x="4" y="78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7" y="50"/>
                    </a:lnTo>
                    <a:lnTo>
                      <a:pt x="8" y="41"/>
                    </a:lnTo>
                    <a:lnTo>
                      <a:pt x="9" y="32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5" name="Freeform 413">
                <a:extLst>
                  <a:ext uri="{FF2B5EF4-FFF2-40B4-BE49-F238E27FC236}">
                    <a16:creationId xmlns:a16="http://schemas.microsoft.com/office/drawing/2014/main" id="{CFDA8BE6-B6E0-4293-9882-482B9838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3"/>
                <a:ext cx="398" cy="120"/>
              </a:xfrm>
              <a:custGeom>
                <a:avLst/>
                <a:gdLst>
                  <a:gd name="T0" fmla="*/ 51 w 1193"/>
                  <a:gd name="T1" fmla="*/ 218 h 362"/>
                  <a:gd name="T2" fmla="*/ 71 w 1193"/>
                  <a:gd name="T3" fmla="*/ 251 h 362"/>
                  <a:gd name="T4" fmla="*/ 102 w 1193"/>
                  <a:gd name="T5" fmla="*/ 283 h 362"/>
                  <a:gd name="T6" fmla="*/ 134 w 1193"/>
                  <a:gd name="T7" fmla="*/ 314 h 362"/>
                  <a:gd name="T8" fmla="*/ 200 w 1193"/>
                  <a:gd name="T9" fmla="*/ 350 h 362"/>
                  <a:gd name="T10" fmla="*/ 279 w 1193"/>
                  <a:gd name="T11" fmla="*/ 343 h 362"/>
                  <a:gd name="T12" fmla="*/ 367 w 1193"/>
                  <a:gd name="T13" fmla="*/ 297 h 362"/>
                  <a:gd name="T14" fmla="*/ 478 w 1193"/>
                  <a:gd name="T15" fmla="*/ 221 h 362"/>
                  <a:gd name="T16" fmla="*/ 557 w 1193"/>
                  <a:gd name="T17" fmla="*/ 168 h 362"/>
                  <a:gd name="T18" fmla="*/ 613 w 1193"/>
                  <a:gd name="T19" fmla="*/ 140 h 362"/>
                  <a:gd name="T20" fmla="*/ 682 w 1193"/>
                  <a:gd name="T21" fmla="*/ 167 h 362"/>
                  <a:gd name="T22" fmla="*/ 745 w 1193"/>
                  <a:gd name="T23" fmla="*/ 205 h 362"/>
                  <a:gd name="T24" fmla="*/ 796 w 1193"/>
                  <a:gd name="T25" fmla="*/ 246 h 362"/>
                  <a:gd name="T26" fmla="*/ 843 w 1193"/>
                  <a:gd name="T27" fmla="*/ 288 h 362"/>
                  <a:gd name="T28" fmla="*/ 895 w 1193"/>
                  <a:gd name="T29" fmla="*/ 335 h 362"/>
                  <a:gd name="T30" fmla="*/ 954 w 1193"/>
                  <a:gd name="T31" fmla="*/ 360 h 362"/>
                  <a:gd name="T32" fmla="*/ 1014 w 1193"/>
                  <a:gd name="T33" fmla="*/ 360 h 362"/>
                  <a:gd name="T34" fmla="*/ 1073 w 1193"/>
                  <a:gd name="T35" fmla="*/ 342 h 362"/>
                  <a:gd name="T36" fmla="*/ 1113 w 1193"/>
                  <a:gd name="T37" fmla="*/ 316 h 362"/>
                  <a:gd name="T38" fmla="*/ 1140 w 1193"/>
                  <a:gd name="T39" fmla="*/ 286 h 362"/>
                  <a:gd name="T40" fmla="*/ 1160 w 1193"/>
                  <a:gd name="T41" fmla="*/ 249 h 362"/>
                  <a:gd name="T42" fmla="*/ 1178 w 1193"/>
                  <a:gd name="T43" fmla="*/ 205 h 362"/>
                  <a:gd name="T44" fmla="*/ 1187 w 1193"/>
                  <a:gd name="T45" fmla="*/ 164 h 362"/>
                  <a:gd name="T46" fmla="*/ 1190 w 1193"/>
                  <a:gd name="T47" fmla="*/ 120 h 362"/>
                  <a:gd name="T48" fmla="*/ 1193 w 1193"/>
                  <a:gd name="T49" fmla="*/ 74 h 362"/>
                  <a:gd name="T50" fmla="*/ 1193 w 1193"/>
                  <a:gd name="T51" fmla="*/ 44 h 362"/>
                  <a:gd name="T52" fmla="*/ 1176 w 1193"/>
                  <a:gd name="T53" fmla="*/ 92 h 362"/>
                  <a:gd name="T54" fmla="*/ 1153 w 1193"/>
                  <a:gd name="T55" fmla="*/ 152 h 362"/>
                  <a:gd name="T56" fmla="*/ 1120 w 1193"/>
                  <a:gd name="T57" fmla="*/ 206 h 362"/>
                  <a:gd name="T58" fmla="*/ 1063 w 1193"/>
                  <a:gd name="T59" fmla="*/ 258 h 362"/>
                  <a:gd name="T60" fmla="*/ 967 w 1193"/>
                  <a:gd name="T61" fmla="*/ 288 h 362"/>
                  <a:gd name="T62" fmla="*/ 849 w 1193"/>
                  <a:gd name="T63" fmla="*/ 255 h 362"/>
                  <a:gd name="T64" fmla="*/ 732 w 1193"/>
                  <a:gd name="T65" fmla="*/ 196 h 362"/>
                  <a:gd name="T66" fmla="*/ 644 w 1193"/>
                  <a:gd name="T67" fmla="*/ 146 h 362"/>
                  <a:gd name="T68" fmla="*/ 578 w 1193"/>
                  <a:gd name="T69" fmla="*/ 161 h 362"/>
                  <a:gd name="T70" fmla="*/ 497 w 1193"/>
                  <a:gd name="T71" fmla="*/ 198 h 362"/>
                  <a:gd name="T72" fmla="*/ 405 w 1193"/>
                  <a:gd name="T73" fmla="*/ 234 h 362"/>
                  <a:gd name="T74" fmla="*/ 303 w 1193"/>
                  <a:gd name="T75" fmla="*/ 253 h 362"/>
                  <a:gd name="T76" fmla="*/ 242 w 1193"/>
                  <a:gd name="T77" fmla="*/ 251 h 362"/>
                  <a:gd name="T78" fmla="*/ 197 w 1193"/>
                  <a:gd name="T79" fmla="*/ 237 h 362"/>
                  <a:gd name="T80" fmla="*/ 159 w 1193"/>
                  <a:gd name="T81" fmla="*/ 219 h 362"/>
                  <a:gd name="T82" fmla="*/ 131 w 1193"/>
                  <a:gd name="T83" fmla="*/ 199 h 362"/>
                  <a:gd name="T84" fmla="*/ 107 w 1193"/>
                  <a:gd name="T85" fmla="*/ 178 h 362"/>
                  <a:gd name="T86" fmla="*/ 70 w 1193"/>
                  <a:gd name="T87" fmla="*/ 139 h 362"/>
                  <a:gd name="T88" fmla="*/ 33 w 1193"/>
                  <a:gd name="T89" fmla="*/ 85 h 362"/>
                  <a:gd name="T90" fmla="*/ 6 w 1193"/>
                  <a:gd name="T91" fmla="*/ 17 h 362"/>
                  <a:gd name="T92" fmla="*/ 0 w 1193"/>
                  <a:gd name="T93" fmla="*/ 30 h 362"/>
                  <a:gd name="T94" fmla="*/ 9 w 1193"/>
                  <a:gd name="T95" fmla="*/ 84 h 362"/>
                  <a:gd name="T96" fmla="*/ 24 w 1193"/>
                  <a:gd name="T97" fmla="*/ 140 h 362"/>
                  <a:gd name="T98" fmla="*/ 40 w 1193"/>
                  <a:gd name="T99" fmla="*/ 18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3" h="362">
                    <a:moveTo>
                      <a:pt x="43" y="196"/>
                    </a:moveTo>
                    <a:lnTo>
                      <a:pt x="46" y="204"/>
                    </a:lnTo>
                    <a:lnTo>
                      <a:pt x="48" y="210"/>
                    </a:lnTo>
                    <a:lnTo>
                      <a:pt x="51" y="218"/>
                    </a:lnTo>
                    <a:lnTo>
                      <a:pt x="55" y="226"/>
                    </a:lnTo>
                    <a:lnTo>
                      <a:pt x="60" y="234"/>
                    </a:lnTo>
                    <a:lnTo>
                      <a:pt x="66" y="243"/>
                    </a:lnTo>
                    <a:lnTo>
                      <a:pt x="71" y="251"/>
                    </a:lnTo>
                    <a:lnTo>
                      <a:pt x="78" y="259"/>
                    </a:lnTo>
                    <a:lnTo>
                      <a:pt x="86" y="268"/>
                    </a:lnTo>
                    <a:lnTo>
                      <a:pt x="93" y="275"/>
                    </a:lnTo>
                    <a:lnTo>
                      <a:pt x="102" y="283"/>
                    </a:lnTo>
                    <a:lnTo>
                      <a:pt x="109" y="291"/>
                    </a:lnTo>
                    <a:lnTo>
                      <a:pt x="117" y="299"/>
                    </a:lnTo>
                    <a:lnTo>
                      <a:pt x="125" y="306"/>
                    </a:lnTo>
                    <a:lnTo>
                      <a:pt x="134" y="314"/>
                    </a:lnTo>
                    <a:lnTo>
                      <a:pt x="143" y="320"/>
                    </a:lnTo>
                    <a:lnTo>
                      <a:pt x="163" y="333"/>
                    </a:lnTo>
                    <a:lnTo>
                      <a:pt x="181" y="343"/>
                    </a:lnTo>
                    <a:lnTo>
                      <a:pt x="200" y="350"/>
                    </a:lnTo>
                    <a:lnTo>
                      <a:pt x="220" y="352"/>
                    </a:lnTo>
                    <a:lnTo>
                      <a:pt x="238" y="352"/>
                    </a:lnTo>
                    <a:lnTo>
                      <a:pt x="259" y="350"/>
                    </a:lnTo>
                    <a:lnTo>
                      <a:pt x="279" y="343"/>
                    </a:lnTo>
                    <a:lnTo>
                      <a:pt x="300" y="335"/>
                    </a:lnTo>
                    <a:lnTo>
                      <a:pt x="320" y="325"/>
                    </a:lnTo>
                    <a:lnTo>
                      <a:pt x="344" y="311"/>
                    </a:lnTo>
                    <a:lnTo>
                      <a:pt x="367" y="297"/>
                    </a:lnTo>
                    <a:lnTo>
                      <a:pt x="393" y="280"/>
                    </a:lnTo>
                    <a:lnTo>
                      <a:pt x="420" y="262"/>
                    </a:lnTo>
                    <a:lnTo>
                      <a:pt x="449" y="242"/>
                    </a:lnTo>
                    <a:lnTo>
                      <a:pt x="478" y="221"/>
                    </a:lnTo>
                    <a:lnTo>
                      <a:pt x="512" y="197"/>
                    </a:lnTo>
                    <a:lnTo>
                      <a:pt x="527" y="187"/>
                    </a:lnTo>
                    <a:lnTo>
                      <a:pt x="541" y="177"/>
                    </a:lnTo>
                    <a:lnTo>
                      <a:pt x="557" y="168"/>
                    </a:lnTo>
                    <a:lnTo>
                      <a:pt x="571" y="159"/>
                    </a:lnTo>
                    <a:lnTo>
                      <a:pt x="586" y="152"/>
                    </a:lnTo>
                    <a:lnTo>
                      <a:pt x="601" y="145"/>
                    </a:lnTo>
                    <a:lnTo>
                      <a:pt x="613" y="140"/>
                    </a:lnTo>
                    <a:lnTo>
                      <a:pt x="624" y="139"/>
                    </a:lnTo>
                    <a:lnTo>
                      <a:pt x="645" y="148"/>
                    </a:lnTo>
                    <a:lnTo>
                      <a:pt x="664" y="157"/>
                    </a:lnTo>
                    <a:lnTo>
                      <a:pt x="682" y="167"/>
                    </a:lnTo>
                    <a:lnTo>
                      <a:pt x="699" y="177"/>
                    </a:lnTo>
                    <a:lnTo>
                      <a:pt x="716" y="186"/>
                    </a:lnTo>
                    <a:lnTo>
                      <a:pt x="732" y="196"/>
                    </a:lnTo>
                    <a:lnTo>
                      <a:pt x="745" y="205"/>
                    </a:lnTo>
                    <a:lnTo>
                      <a:pt x="759" y="215"/>
                    </a:lnTo>
                    <a:lnTo>
                      <a:pt x="772" y="225"/>
                    </a:lnTo>
                    <a:lnTo>
                      <a:pt x="784" y="236"/>
                    </a:lnTo>
                    <a:lnTo>
                      <a:pt x="796" y="246"/>
                    </a:lnTo>
                    <a:lnTo>
                      <a:pt x="808" y="256"/>
                    </a:lnTo>
                    <a:lnTo>
                      <a:pt x="819" y="266"/>
                    </a:lnTo>
                    <a:lnTo>
                      <a:pt x="830" y="278"/>
                    </a:lnTo>
                    <a:lnTo>
                      <a:pt x="843" y="288"/>
                    </a:lnTo>
                    <a:lnTo>
                      <a:pt x="856" y="298"/>
                    </a:lnTo>
                    <a:lnTo>
                      <a:pt x="869" y="312"/>
                    </a:lnTo>
                    <a:lnTo>
                      <a:pt x="881" y="325"/>
                    </a:lnTo>
                    <a:lnTo>
                      <a:pt x="895" y="335"/>
                    </a:lnTo>
                    <a:lnTo>
                      <a:pt x="910" y="343"/>
                    </a:lnTo>
                    <a:lnTo>
                      <a:pt x="925" y="351"/>
                    </a:lnTo>
                    <a:lnTo>
                      <a:pt x="939" y="355"/>
                    </a:lnTo>
                    <a:lnTo>
                      <a:pt x="954" y="360"/>
                    </a:lnTo>
                    <a:lnTo>
                      <a:pt x="968" y="361"/>
                    </a:lnTo>
                    <a:lnTo>
                      <a:pt x="984" y="362"/>
                    </a:lnTo>
                    <a:lnTo>
                      <a:pt x="999" y="362"/>
                    </a:lnTo>
                    <a:lnTo>
                      <a:pt x="1014" y="360"/>
                    </a:lnTo>
                    <a:lnTo>
                      <a:pt x="1029" y="357"/>
                    </a:lnTo>
                    <a:lnTo>
                      <a:pt x="1043" y="353"/>
                    </a:lnTo>
                    <a:lnTo>
                      <a:pt x="1058" y="348"/>
                    </a:lnTo>
                    <a:lnTo>
                      <a:pt x="1073" y="342"/>
                    </a:lnTo>
                    <a:lnTo>
                      <a:pt x="1085" y="335"/>
                    </a:lnTo>
                    <a:lnTo>
                      <a:pt x="1095" y="329"/>
                    </a:lnTo>
                    <a:lnTo>
                      <a:pt x="1105" y="323"/>
                    </a:lnTo>
                    <a:lnTo>
                      <a:pt x="1113" y="316"/>
                    </a:lnTo>
                    <a:lnTo>
                      <a:pt x="1120" y="309"/>
                    </a:lnTo>
                    <a:lnTo>
                      <a:pt x="1126" y="301"/>
                    </a:lnTo>
                    <a:lnTo>
                      <a:pt x="1134" y="293"/>
                    </a:lnTo>
                    <a:lnTo>
                      <a:pt x="1140" y="286"/>
                    </a:lnTo>
                    <a:lnTo>
                      <a:pt x="1146" y="277"/>
                    </a:lnTo>
                    <a:lnTo>
                      <a:pt x="1151" y="268"/>
                    </a:lnTo>
                    <a:lnTo>
                      <a:pt x="1156" y="258"/>
                    </a:lnTo>
                    <a:lnTo>
                      <a:pt x="1160" y="249"/>
                    </a:lnTo>
                    <a:lnTo>
                      <a:pt x="1165" y="237"/>
                    </a:lnTo>
                    <a:lnTo>
                      <a:pt x="1169" y="227"/>
                    </a:lnTo>
                    <a:lnTo>
                      <a:pt x="1172" y="216"/>
                    </a:lnTo>
                    <a:lnTo>
                      <a:pt x="1178" y="205"/>
                    </a:lnTo>
                    <a:lnTo>
                      <a:pt x="1181" y="194"/>
                    </a:lnTo>
                    <a:lnTo>
                      <a:pt x="1184" y="186"/>
                    </a:lnTo>
                    <a:lnTo>
                      <a:pt x="1185" y="176"/>
                    </a:lnTo>
                    <a:lnTo>
                      <a:pt x="1187" y="164"/>
                    </a:lnTo>
                    <a:lnTo>
                      <a:pt x="1188" y="154"/>
                    </a:lnTo>
                    <a:lnTo>
                      <a:pt x="1190" y="142"/>
                    </a:lnTo>
                    <a:lnTo>
                      <a:pt x="1190" y="130"/>
                    </a:lnTo>
                    <a:lnTo>
                      <a:pt x="1190" y="120"/>
                    </a:lnTo>
                    <a:lnTo>
                      <a:pt x="1191" y="107"/>
                    </a:lnTo>
                    <a:lnTo>
                      <a:pt x="1191" y="95"/>
                    </a:lnTo>
                    <a:lnTo>
                      <a:pt x="1191" y="85"/>
                    </a:lnTo>
                    <a:lnTo>
                      <a:pt x="1193" y="74"/>
                    </a:lnTo>
                    <a:lnTo>
                      <a:pt x="1193" y="65"/>
                    </a:lnTo>
                    <a:lnTo>
                      <a:pt x="1193" y="57"/>
                    </a:lnTo>
                    <a:lnTo>
                      <a:pt x="1193" y="50"/>
                    </a:lnTo>
                    <a:lnTo>
                      <a:pt x="1193" y="44"/>
                    </a:lnTo>
                    <a:lnTo>
                      <a:pt x="1193" y="41"/>
                    </a:lnTo>
                    <a:lnTo>
                      <a:pt x="1187" y="58"/>
                    </a:lnTo>
                    <a:lnTo>
                      <a:pt x="1180" y="75"/>
                    </a:lnTo>
                    <a:lnTo>
                      <a:pt x="1176" y="92"/>
                    </a:lnTo>
                    <a:lnTo>
                      <a:pt x="1170" y="107"/>
                    </a:lnTo>
                    <a:lnTo>
                      <a:pt x="1166" y="123"/>
                    </a:lnTo>
                    <a:lnTo>
                      <a:pt x="1159" y="138"/>
                    </a:lnTo>
                    <a:lnTo>
                      <a:pt x="1153" y="152"/>
                    </a:lnTo>
                    <a:lnTo>
                      <a:pt x="1147" y="166"/>
                    </a:lnTo>
                    <a:lnTo>
                      <a:pt x="1139" y="179"/>
                    </a:lnTo>
                    <a:lnTo>
                      <a:pt x="1131" y="192"/>
                    </a:lnTo>
                    <a:lnTo>
                      <a:pt x="1120" y="206"/>
                    </a:lnTo>
                    <a:lnTo>
                      <a:pt x="1109" y="218"/>
                    </a:lnTo>
                    <a:lnTo>
                      <a:pt x="1095" y="233"/>
                    </a:lnTo>
                    <a:lnTo>
                      <a:pt x="1079" y="244"/>
                    </a:lnTo>
                    <a:lnTo>
                      <a:pt x="1063" y="258"/>
                    </a:lnTo>
                    <a:lnTo>
                      <a:pt x="1041" y="271"/>
                    </a:lnTo>
                    <a:lnTo>
                      <a:pt x="1020" y="281"/>
                    </a:lnTo>
                    <a:lnTo>
                      <a:pt x="994" y="287"/>
                    </a:lnTo>
                    <a:lnTo>
                      <a:pt x="967" y="288"/>
                    </a:lnTo>
                    <a:lnTo>
                      <a:pt x="939" y="283"/>
                    </a:lnTo>
                    <a:lnTo>
                      <a:pt x="910" y="278"/>
                    </a:lnTo>
                    <a:lnTo>
                      <a:pt x="880" y="268"/>
                    </a:lnTo>
                    <a:lnTo>
                      <a:pt x="849" y="255"/>
                    </a:lnTo>
                    <a:lnTo>
                      <a:pt x="819" y="241"/>
                    </a:lnTo>
                    <a:lnTo>
                      <a:pt x="789" y="226"/>
                    </a:lnTo>
                    <a:lnTo>
                      <a:pt x="761" y="210"/>
                    </a:lnTo>
                    <a:lnTo>
                      <a:pt x="732" y="196"/>
                    </a:lnTo>
                    <a:lnTo>
                      <a:pt x="707" y="180"/>
                    </a:lnTo>
                    <a:lnTo>
                      <a:pt x="682" y="167"/>
                    </a:lnTo>
                    <a:lnTo>
                      <a:pt x="662" y="155"/>
                    </a:lnTo>
                    <a:lnTo>
                      <a:pt x="644" y="146"/>
                    </a:lnTo>
                    <a:lnTo>
                      <a:pt x="630" y="140"/>
                    </a:lnTo>
                    <a:lnTo>
                      <a:pt x="614" y="146"/>
                    </a:lnTo>
                    <a:lnTo>
                      <a:pt x="596" y="152"/>
                    </a:lnTo>
                    <a:lnTo>
                      <a:pt x="578" y="161"/>
                    </a:lnTo>
                    <a:lnTo>
                      <a:pt x="559" y="169"/>
                    </a:lnTo>
                    <a:lnTo>
                      <a:pt x="540" y="179"/>
                    </a:lnTo>
                    <a:lnTo>
                      <a:pt x="519" y="188"/>
                    </a:lnTo>
                    <a:lnTo>
                      <a:pt x="497" y="198"/>
                    </a:lnTo>
                    <a:lnTo>
                      <a:pt x="476" y="208"/>
                    </a:lnTo>
                    <a:lnTo>
                      <a:pt x="453" y="216"/>
                    </a:lnTo>
                    <a:lnTo>
                      <a:pt x="429" y="225"/>
                    </a:lnTo>
                    <a:lnTo>
                      <a:pt x="405" y="234"/>
                    </a:lnTo>
                    <a:lnTo>
                      <a:pt x="380" y="241"/>
                    </a:lnTo>
                    <a:lnTo>
                      <a:pt x="355" y="246"/>
                    </a:lnTo>
                    <a:lnTo>
                      <a:pt x="329" y="251"/>
                    </a:lnTo>
                    <a:lnTo>
                      <a:pt x="303" y="253"/>
                    </a:lnTo>
                    <a:lnTo>
                      <a:pt x="277" y="254"/>
                    </a:lnTo>
                    <a:lnTo>
                      <a:pt x="265" y="253"/>
                    </a:lnTo>
                    <a:lnTo>
                      <a:pt x="253" y="253"/>
                    </a:lnTo>
                    <a:lnTo>
                      <a:pt x="242" y="251"/>
                    </a:lnTo>
                    <a:lnTo>
                      <a:pt x="229" y="249"/>
                    </a:lnTo>
                    <a:lnTo>
                      <a:pt x="218" y="244"/>
                    </a:lnTo>
                    <a:lnTo>
                      <a:pt x="207" y="242"/>
                    </a:lnTo>
                    <a:lnTo>
                      <a:pt x="197" y="237"/>
                    </a:lnTo>
                    <a:lnTo>
                      <a:pt x="187" y="234"/>
                    </a:lnTo>
                    <a:lnTo>
                      <a:pt x="178" y="228"/>
                    </a:lnTo>
                    <a:lnTo>
                      <a:pt x="168" y="224"/>
                    </a:lnTo>
                    <a:lnTo>
                      <a:pt x="159" y="219"/>
                    </a:lnTo>
                    <a:lnTo>
                      <a:pt x="151" y="215"/>
                    </a:lnTo>
                    <a:lnTo>
                      <a:pt x="144" y="209"/>
                    </a:lnTo>
                    <a:lnTo>
                      <a:pt x="136" y="205"/>
                    </a:lnTo>
                    <a:lnTo>
                      <a:pt x="131" y="199"/>
                    </a:lnTo>
                    <a:lnTo>
                      <a:pt x="125" y="196"/>
                    </a:lnTo>
                    <a:lnTo>
                      <a:pt x="121" y="191"/>
                    </a:lnTo>
                    <a:lnTo>
                      <a:pt x="114" y="186"/>
                    </a:lnTo>
                    <a:lnTo>
                      <a:pt x="107" y="178"/>
                    </a:lnTo>
                    <a:lnTo>
                      <a:pt x="98" y="170"/>
                    </a:lnTo>
                    <a:lnTo>
                      <a:pt x="90" y="161"/>
                    </a:lnTo>
                    <a:lnTo>
                      <a:pt x="80" y="151"/>
                    </a:lnTo>
                    <a:lnTo>
                      <a:pt x="70" y="139"/>
                    </a:lnTo>
                    <a:lnTo>
                      <a:pt x="61" y="127"/>
                    </a:lnTo>
                    <a:lnTo>
                      <a:pt x="51" y="114"/>
                    </a:lnTo>
                    <a:lnTo>
                      <a:pt x="42" y="99"/>
                    </a:lnTo>
                    <a:lnTo>
                      <a:pt x="33" y="85"/>
                    </a:lnTo>
                    <a:lnTo>
                      <a:pt x="25" y="69"/>
                    </a:lnTo>
                    <a:lnTo>
                      <a:pt x="17" y="52"/>
                    </a:lnTo>
                    <a:lnTo>
                      <a:pt x="12" y="35"/>
                    </a:lnTo>
                    <a:lnTo>
                      <a:pt x="6" y="17"/>
                    </a:lnTo>
                    <a:lnTo>
                      <a:pt x="4" y="0"/>
                    </a:lnTo>
                    <a:lnTo>
                      <a:pt x="2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3" y="57"/>
                    </a:lnTo>
                    <a:lnTo>
                      <a:pt x="5" y="70"/>
                    </a:lnTo>
                    <a:lnTo>
                      <a:pt x="9" y="84"/>
                    </a:lnTo>
                    <a:lnTo>
                      <a:pt x="11" y="98"/>
                    </a:lnTo>
                    <a:lnTo>
                      <a:pt x="16" y="112"/>
                    </a:lnTo>
                    <a:lnTo>
                      <a:pt x="20" y="126"/>
                    </a:lnTo>
                    <a:lnTo>
                      <a:pt x="24" y="140"/>
                    </a:lnTo>
                    <a:lnTo>
                      <a:pt x="29" y="153"/>
                    </a:lnTo>
                    <a:lnTo>
                      <a:pt x="32" y="166"/>
                    </a:lnTo>
                    <a:lnTo>
                      <a:pt x="38" y="177"/>
                    </a:lnTo>
                    <a:lnTo>
                      <a:pt x="40" y="187"/>
                    </a:lnTo>
                    <a:lnTo>
                      <a:pt x="43" y="19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6" name="Freeform 414">
                <a:extLst>
                  <a:ext uri="{FF2B5EF4-FFF2-40B4-BE49-F238E27FC236}">
                    <a16:creationId xmlns:a16="http://schemas.microsoft.com/office/drawing/2014/main" id="{04D96E27-A931-4AD3-98F0-5B25E22D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1"/>
              </a:xfrm>
              <a:custGeom>
                <a:avLst/>
                <a:gdLst>
                  <a:gd name="T0" fmla="*/ 0 w 273"/>
                  <a:gd name="T1" fmla="*/ 0 h 215"/>
                  <a:gd name="T2" fmla="*/ 0 w 273"/>
                  <a:gd name="T3" fmla="*/ 41 h 215"/>
                  <a:gd name="T4" fmla="*/ 4 w 273"/>
                  <a:gd name="T5" fmla="*/ 76 h 215"/>
                  <a:gd name="T6" fmla="*/ 13 w 273"/>
                  <a:gd name="T7" fmla="*/ 110 h 215"/>
                  <a:gd name="T8" fmla="*/ 24 w 273"/>
                  <a:gd name="T9" fmla="*/ 138 h 215"/>
                  <a:gd name="T10" fmla="*/ 39 w 273"/>
                  <a:gd name="T11" fmla="*/ 163 h 215"/>
                  <a:gd name="T12" fmla="*/ 57 w 273"/>
                  <a:gd name="T13" fmla="*/ 182 h 215"/>
                  <a:gd name="T14" fmla="*/ 78 w 273"/>
                  <a:gd name="T15" fmla="*/ 197 h 215"/>
                  <a:gd name="T16" fmla="*/ 99 w 273"/>
                  <a:gd name="T17" fmla="*/ 209 h 215"/>
                  <a:gd name="T18" fmla="*/ 122 w 273"/>
                  <a:gd name="T19" fmla="*/ 214 h 215"/>
                  <a:gd name="T20" fmla="*/ 146 w 273"/>
                  <a:gd name="T21" fmla="*/ 215 h 215"/>
                  <a:gd name="T22" fmla="*/ 171 w 273"/>
                  <a:gd name="T23" fmla="*/ 211 h 215"/>
                  <a:gd name="T24" fmla="*/ 194 w 273"/>
                  <a:gd name="T25" fmla="*/ 203 h 215"/>
                  <a:gd name="T26" fmla="*/ 217 w 273"/>
                  <a:gd name="T27" fmla="*/ 188 h 215"/>
                  <a:gd name="T28" fmla="*/ 238 w 273"/>
                  <a:gd name="T29" fmla="*/ 169 h 215"/>
                  <a:gd name="T30" fmla="*/ 257 w 273"/>
                  <a:gd name="T31" fmla="*/ 143 h 215"/>
                  <a:gd name="T32" fmla="*/ 273 w 273"/>
                  <a:gd name="T33" fmla="*/ 113 h 215"/>
                  <a:gd name="T34" fmla="*/ 250 w 273"/>
                  <a:gd name="T35" fmla="*/ 126 h 215"/>
                  <a:gd name="T36" fmla="*/ 228 w 273"/>
                  <a:gd name="T37" fmla="*/ 135 h 215"/>
                  <a:gd name="T38" fmla="*/ 207 w 273"/>
                  <a:gd name="T39" fmla="*/ 140 h 215"/>
                  <a:gd name="T40" fmla="*/ 185 w 273"/>
                  <a:gd name="T41" fmla="*/ 143 h 215"/>
                  <a:gd name="T42" fmla="*/ 164 w 273"/>
                  <a:gd name="T43" fmla="*/ 142 h 215"/>
                  <a:gd name="T44" fmla="*/ 145 w 273"/>
                  <a:gd name="T45" fmla="*/ 139 h 215"/>
                  <a:gd name="T46" fmla="*/ 126 w 273"/>
                  <a:gd name="T47" fmla="*/ 133 h 215"/>
                  <a:gd name="T48" fmla="*/ 107 w 273"/>
                  <a:gd name="T49" fmla="*/ 124 h 215"/>
                  <a:gd name="T50" fmla="*/ 89 w 273"/>
                  <a:gd name="T51" fmla="*/ 114 h 215"/>
                  <a:gd name="T52" fmla="*/ 73 w 273"/>
                  <a:gd name="T53" fmla="*/ 102 h 215"/>
                  <a:gd name="T54" fmla="*/ 56 w 273"/>
                  <a:gd name="T55" fmla="*/ 89 h 215"/>
                  <a:gd name="T56" fmla="*/ 44 w 273"/>
                  <a:gd name="T57" fmla="*/ 73 h 215"/>
                  <a:gd name="T58" fmla="*/ 29 w 273"/>
                  <a:gd name="T59" fmla="*/ 56 h 215"/>
                  <a:gd name="T60" fmla="*/ 18 w 273"/>
                  <a:gd name="T61" fmla="*/ 38 h 215"/>
                  <a:gd name="T62" fmla="*/ 9 w 273"/>
                  <a:gd name="T63" fmla="*/ 20 h 215"/>
                  <a:gd name="T64" fmla="*/ 0 w 273"/>
                  <a:gd name="T65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15">
                    <a:moveTo>
                      <a:pt x="0" y="0"/>
                    </a:moveTo>
                    <a:lnTo>
                      <a:pt x="0" y="41"/>
                    </a:lnTo>
                    <a:lnTo>
                      <a:pt x="4" y="76"/>
                    </a:lnTo>
                    <a:lnTo>
                      <a:pt x="13" y="110"/>
                    </a:lnTo>
                    <a:lnTo>
                      <a:pt x="24" y="138"/>
                    </a:lnTo>
                    <a:lnTo>
                      <a:pt x="39" y="163"/>
                    </a:lnTo>
                    <a:lnTo>
                      <a:pt x="57" y="182"/>
                    </a:lnTo>
                    <a:lnTo>
                      <a:pt x="78" y="197"/>
                    </a:lnTo>
                    <a:lnTo>
                      <a:pt x="99" y="209"/>
                    </a:lnTo>
                    <a:lnTo>
                      <a:pt x="122" y="214"/>
                    </a:lnTo>
                    <a:lnTo>
                      <a:pt x="146" y="215"/>
                    </a:lnTo>
                    <a:lnTo>
                      <a:pt x="171" y="211"/>
                    </a:lnTo>
                    <a:lnTo>
                      <a:pt x="194" y="203"/>
                    </a:lnTo>
                    <a:lnTo>
                      <a:pt x="217" y="188"/>
                    </a:lnTo>
                    <a:lnTo>
                      <a:pt x="238" y="169"/>
                    </a:lnTo>
                    <a:lnTo>
                      <a:pt x="257" y="143"/>
                    </a:lnTo>
                    <a:lnTo>
                      <a:pt x="273" y="113"/>
                    </a:lnTo>
                    <a:lnTo>
                      <a:pt x="250" y="126"/>
                    </a:lnTo>
                    <a:lnTo>
                      <a:pt x="228" y="135"/>
                    </a:lnTo>
                    <a:lnTo>
                      <a:pt x="207" y="140"/>
                    </a:lnTo>
                    <a:lnTo>
                      <a:pt x="185" y="143"/>
                    </a:lnTo>
                    <a:lnTo>
                      <a:pt x="164" y="142"/>
                    </a:lnTo>
                    <a:lnTo>
                      <a:pt x="145" y="139"/>
                    </a:lnTo>
                    <a:lnTo>
                      <a:pt x="126" y="133"/>
                    </a:lnTo>
                    <a:lnTo>
                      <a:pt x="107" y="124"/>
                    </a:lnTo>
                    <a:lnTo>
                      <a:pt x="89" y="114"/>
                    </a:lnTo>
                    <a:lnTo>
                      <a:pt x="73" y="102"/>
                    </a:lnTo>
                    <a:lnTo>
                      <a:pt x="56" y="89"/>
                    </a:lnTo>
                    <a:lnTo>
                      <a:pt x="44" y="73"/>
                    </a:lnTo>
                    <a:lnTo>
                      <a:pt x="29" y="56"/>
                    </a:lnTo>
                    <a:lnTo>
                      <a:pt x="18" y="38"/>
                    </a:lnTo>
                    <a:lnTo>
                      <a:pt x="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7" name="Freeform 415">
                <a:extLst>
                  <a:ext uri="{FF2B5EF4-FFF2-40B4-BE49-F238E27FC236}">
                    <a16:creationId xmlns:a16="http://schemas.microsoft.com/office/drawing/2014/main" id="{AF9F4742-B6AE-48C6-8DF5-25FB469C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55" cy="49"/>
              </a:xfrm>
              <a:custGeom>
                <a:avLst/>
                <a:gdLst>
                  <a:gd name="T0" fmla="*/ 8 w 166"/>
                  <a:gd name="T1" fmla="*/ 0 h 147"/>
                  <a:gd name="T2" fmla="*/ 5 w 166"/>
                  <a:gd name="T3" fmla="*/ 9 h 147"/>
                  <a:gd name="T4" fmla="*/ 1 w 166"/>
                  <a:gd name="T5" fmla="*/ 19 h 147"/>
                  <a:gd name="T6" fmla="*/ 0 w 166"/>
                  <a:gd name="T7" fmla="*/ 29 h 147"/>
                  <a:gd name="T8" fmla="*/ 0 w 166"/>
                  <a:gd name="T9" fmla="*/ 38 h 147"/>
                  <a:gd name="T10" fmla="*/ 1 w 166"/>
                  <a:gd name="T11" fmla="*/ 48 h 147"/>
                  <a:gd name="T12" fmla="*/ 2 w 166"/>
                  <a:gd name="T13" fmla="*/ 57 h 147"/>
                  <a:gd name="T14" fmla="*/ 6 w 166"/>
                  <a:gd name="T15" fmla="*/ 67 h 147"/>
                  <a:gd name="T16" fmla="*/ 9 w 166"/>
                  <a:gd name="T17" fmla="*/ 76 h 147"/>
                  <a:gd name="T18" fmla="*/ 14 w 166"/>
                  <a:gd name="T19" fmla="*/ 86 h 147"/>
                  <a:gd name="T20" fmla="*/ 18 w 166"/>
                  <a:gd name="T21" fmla="*/ 95 h 147"/>
                  <a:gd name="T22" fmla="*/ 24 w 166"/>
                  <a:gd name="T23" fmla="*/ 104 h 147"/>
                  <a:gd name="T24" fmla="*/ 29 w 166"/>
                  <a:gd name="T25" fmla="*/ 113 h 147"/>
                  <a:gd name="T26" fmla="*/ 35 w 166"/>
                  <a:gd name="T27" fmla="*/ 122 h 147"/>
                  <a:gd name="T28" fmla="*/ 41 w 166"/>
                  <a:gd name="T29" fmla="*/ 131 h 147"/>
                  <a:gd name="T30" fmla="*/ 46 w 166"/>
                  <a:gd name="T31" fmla="*/ 139 h 147"/>
                  <a:gd name="T32" fmla="*/ 52 w 166"/>
                  <a:gd name="T33" fmla="*/ 147 h 147"/>
                  <a:gd name="T34" fmla="*/ 71 w 166"/>
                  <a:gd name="T35" fmla="*/ 145 h 147"/>
                  <a:gd name="T36" fmla="*/ 88 w 166"/>
                  <a:gd name="T37" fmla="*/ 143 h 147"/>
                  <a:gd name="T38" fmla="*/ 102 w 166"/>
                  <a:gd name="T39" fmla="*/ 136 h 147"/>
                  <a:gd name="T40" fmla="*/ 115 w 166"/>
                  <a:gd name="T41" fmla="*/ 127 h 147"/>
                  <a:gd name="T42" fmla="*/ 127 w 166"/>
                  <a:gd name="T43" fmla="*/ 116 h 147"/>
                  <a:gd name="T44" fmla="*/ 139 w 166"/>
                  <a:gd name="T45" fmla="*/ 102 h 147"/>
                  <a:gd name="T46" fmla="*/ 152 w 166"/>
                  <a:gd name="T47" fmla="*/ 84 h 147"/>
                  <a:gd name="T48" fmla="*/ 166 w 166"/>
                  <a:gd name="T49" fmla="*/ 62 h 147"/>
                  <a:gd name="T50" fmla="*/ 150 w 166"/>
                  <a:gd name="T51" fmla="*/ 66 h 147"/>
                  <a:gd name="T52" fmla="*/ 135 w 166"/>
                  <a:gd name="T53" fmla="*/ 68 h 147"/>
                  <a:gd name="T54" fmla="*/ 120 w 166"/>
                  <a:gd name="T55" fmla="*/ 69 h 147"/>
                  <a:gd name="T56" fmla="*/ 107 w 166"/>
                  <a:gd name="T57" fmla="*/ 68 h 147"/>
                  <a:gd name="T58" fmla="*/ 93 w 166"/>
                  <a:gd name="T59" fmla="*/ 67 h 147"/>
                  <a:gd name="T60" fmla="*/ 81 w 166"/>
                  <a:gd name="T61" fmla="*/ 64 h 147"/>
                  <a:gd name="T62" fmla="*/ 70 w 166"/>
                  <a:gd name="T63" fmla="*/ 60 h 147"/>
                  <a:gd name="T64" fmla="*/ 60 w 166"/>
                  <a:gd name="T65" fmla="*/ 56 h 147"/>
                  <a:gd name="T66" fmla="*/ 49 w 166"/>
                  <a:gd name="T67" fmla="*/ 50 h 147"/>
                  <a:gd name="T68" fmla="*/ 41 w 166"/>
                  <a:gd name="T69" fmla="*/ 44 h 147"/>
                  <a:gd name="T70" fmla="*/ 33 w 166"/>
                  <a:gd name="T71" fmla="*/ 38 h 147"/>
                  <a:gd name="T72" fmla="*/ 26 w 166"/>
                  <a:gd name="T73" fmla="*/ 30 h 147"/>
                  <a:gd name="T74" fmla="*/ 20 w 166"/>
                  <a:gd name="T75" fmla="*/ 22 h 147"/>
                  <a:gd name="T76" fmla="*/ 15 w 166"/>
                  <a:gd name="T77" fmla="*/ 15 h 147"/>
                  <a:gd name="T78" fmla="*/ 11 w 166"/>
                  <a:gd name="T79" fmla="*/ 7 h 147"/>
                  <a:gd name="T80" fmla="*/ 8 w 166"/>
                  <a:gd name="T8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147">
                    <a:moveTo>
                      <a:pt x="8" y="0"/>
                    </a:moveTo>
                    <a:lnTo>
                      <a:pt x="5" y="9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14" y="86"/>
                    </a:lnTo>
                    <a:lnTo>
                      <a:pt x="18" y="95"/>
                    </a:lnTo>
                    <a:lnTo>
                      <a:pt x="24" y="104"/>
                    </a:lnTo>
                    <a:lnTo>
                      <a:pt x="29" y="113"/>
                    </a:lnTo>
                    <a:lnTo>
                      <a:pt x="35" y="122"/>
                    </a:lnTo>
                    <a:lnTo>
                      <a:pt x="41" y="131"/>
                    </a:lnTo>
                    <a:lnTo>
                      <a:pt x="46" y="139"/>
                    </a:lnTo>
                    <a:lnTo>
                      <a:pt x="52" y="147"/>
                    </a:lnTo>
                    <a:lnTo>
                      <a:pt x="71" y="145"/>
                    </a:lnTo>
                    <a:lnTo>
                      <a:pt x="88" y="143"/>
                    </a:lnTo>
                    <a:lnTo>
                      <a:pt x="102" y="136"/>
                    </a:lnTo>
                    <a:lnTo>
                      <a:pt x="115" y="127"/>
                    </a:lnTo>
                    <a:lnTo>
                      <a:pt x="127" y="116"/>
                    </a:lnTo>
                    <a:lnTo>
                      <a:pt x="139" y="102"/>
                    </a:lnTo>
                    <a:lnTo>
                      <a:pt x="152" y="84"/>
                    </a:lnTo>
                    <a:lnTo>
                      <a:pt x="166" y="62"/>
                    </a:lnTo>
                    <a:lnTo>
                      <a:pt x="150" y="66"/>
                    </a:lnTo>
                    <a:lnTo>
                      <a:pt x="135" y="68"/>
                    </a:lnTo>
                    <a:lnTo>
                      <a:pt x="120" y="69"/>
                    </a:lnTo>
                    <a:lnTo>
                      <a:pt x="107" y="68"/>
                    </a:lnTo>
                    <a:lnTo>
                      <a:pt x="93" y="67"/>
                    </a:lnTo>
                    <a:lnTo>
                      <a:pt x="81" y="64"/>
                    </a:lnTo>
                    <a:lnTo>
                      <a:pt x="70" y="60"/>
                    </a:lnTo>
                    <a:lnTo>
                      <a:pt x="60" y="56"/>
                    </a:lnTo>
                    <a:lnTo>
                      <a:pt x="49" y="50"/>
                    </a:lnTo>
                    <a:lnTo>
                      <a:pt x="41" y="44"/>
                    </a:lnTo>
                    <a:lnTo>
                      <a:pt x="33" y="38"/>
                    </a:lnTo>
                    <a:lnTo>
                      <a:pt x="26" y="30"/>
                    </a:lnTo>
                    <a:lnTo>
                      <a:pt x="20" y="22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8" name="Freeform 416">
                <a:extLst>
                  <a:ext uri="{FF2B5EF4-FFF2-40B4-BE49-F238E27FC236}">
                    <a16:creationId xmlns:a16="http://schemas.microsoft.com/office/drawing/2014/main" id="{DD3EBA1F-6D02-4333-B00F-C4678D96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45" cy="45"/>
              </a:xfrm>
              <a:custGeom>
                <a:avLst/>
                <a:gdLst>
                  <a:gd name="T0" fmla="*/ 21 w 135"/>
                  <a:gd name="T1" fmla="*/ 0 h 135"/>
                  <a:gd name="T2" fmla="*/ 14 w 135"/>
                  <a:gd name="T3" fmla="*/ 7 h 135"/>
                  <a:gd name="T4" fmla="*/ 9 w 135"/>
                  <a:gd name="T5" fmla="*/ 15 h 135"/>
                  <a:gd name="T6" fmla="*/ 5 w 135"/>
                  <a:gd name="T7" fmla="*/ 23 h 135"/>
                  <a:gd name="T8" fmla="*/ 2 w 135"/>
                  <a:gd name="T9" fmla="*/ 31 h 135"/>
                  <a:gd name="T10" fmla="*/ 0 w 135"/>
                  <a:gd name="T11" fmla="*/ 39 h 135"/>
                  <a:gd name="T12" fmla="*/ 0 w 135"/>
                  <a:gd name="T13" fmla="*/ 48 h 135"/>
                  <a:gd name="T14" fmla="*/ 0 w 135"/>
                  <a:gd name="T15" fmla="*/ 56 h 135"/>
                  <a:gd name="T16" fmla="*/ 2 w 135"/>
                  <a:gd name="T17" fmla="*/ 65 h 135"/>
                  <a:gd name="T18" fmla="*/ 4 w 135"/>
                  <a:gd name="T19" fmla="*/ 71 h 135"/>
                  <a:gd name="T20" fmla="*/ 6 w 135"/>
                  <a:gd name="T21" fmla="*/ 79 h 135"/>
                  <a:gd name="T22" fmla="*/ 9 w 135"/>
                  <a:gd name="T23" fmla="*/ 87 h 135"/>
                  <a:gd name="T24" fmla="*/ 13 w 135"/>
                  <a:gd name="T25" fmla="*/ 96 h 135"/>
                  <a:gd name="T26" fmla="*/ 18 w 135"/>
                  <a:gd name="T27" fmla="*/ 104 h 135"/>
                  <a:gd name="T28" fmla="*/ 22 w 135"/>
                  <a:gd name="T29" fmla="*/ 112 h 135"/>
                  <a:gd name="T30" fmla="*/ 28 w 135"/>
                  <a:gd name="T31" fmla="*/ 121 h 135"/>
                  <a:gd name="T32" fmla="*/ 32 w 135"/>
                  <a:gd name="T33" fmla="*/ 129 h 135"/>
                  <a:gd name="T34" fmla="*/ 46 w 135"/>
                  <a:gd name="T35" fmla="*/ 132 h 135"/>
                  <a:gd name="T36" fmla="*/ 56 w 135"/>
                  <a:gd name="T37" fmla="*/ 134 h 135"/>
                  <a:gd name="T38" fmla="*/ 62 w 135"/>
                  <a:gd name="T39" fmla="*/ 135 h 135"/>
                  <a:gd name="T40" fmla="*/ 68 w 135"/>
                  <a:gd name="T41" fmla="*/ 135 h 135"/>
                  <a:gd name="T42" fmla="*/ 73 w 135"/>
                  <a:gd name="T43" fmla="*/ 132 h 135"/>
                  <a:gd name="T44" fmla="*/ 78 w 135"/>
                  <a:gd name="T45" fmla="*/ 126 h 135"/>
                  <a:gd name="T46" fmla="*/ 86 w 135"/>
                  <a:gd name="T47" fmla="*/ 118 h 135"/>
                  <a:gd name="T48" fmla="*/ 95 w 135"/>
                  <a:gd name="T49" fmla="*/ 105 h 135"/>
                  <a:gd name="T50" fmla="*/ 135 w 135"/>
                  <a:gd name="T51" fmla="*/ 14 h 135"/>
                  <a:gd name="T52" fmla="*/ 116 w 135"/>
                  <a:gd name="T53" fmla="*/ 23 h 135"/>
                  <a:gd name="T54" fmla="*/ 97 w 135"/>
                  <a:gd name="T55" fmla="*/ 29 h 135"/>
                  <a:gd name="T56" fmla="*/ 82 w 135"/>
                  <a:gd name="T57" fmla="*/ 32 h 135"/>
                  <a:gd name="T58" fmla="*/ 67 w 135"/>
                  <a:gd name="T59" fmla="*/ 32 h 135"/>
                  <a:gd name="T60" fmla="*/ 55 w 135"/>
                  <a:gd name="T61" fmla="*/ 30 h 135"/>
                  <a:gd name="T62" fmla="*/ 43 w 135"/>
                  <a:gd name="T63" fmla="*/ 23 h 135"/>
                  <a:gd name="T64" fmla="*/ 32 w 135"/>
                  <a:gd name="T65" fmla="*/ 13 h 135"/>
                  <a:gd name="T66" fmla="*/ 21 w 135"/>
                  <a:gd name="T6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35">
                    <a:moveTo>
                      <a:pt x="21" y="0"/>
                    </a:moveTo>
                    <a:lnTo>
                      <a:pt x="14" y="7"/>
                    </a:lnTo>
                    <a:lnTo>
                      <a:pt x="9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4" y="71"/>
                    </a:lnTo>
                    <a:lnTo>
                      <a:pt x="6" y="79"/>
                    </a:lnTo>
                    <a:lnTo>
                      <a:pt x="9" y="87"/>
                    </a:lnTo>
                    <a:lnTo>
                      <a:pt x="13" y="96"/>
                    </a:lnTo>
                    <a:lnTo>
                      <a:pt x="18" y="104"/>
                    </a:lnTo>
                    <a:lnTo>
                      <a:pt x="22" y="112"/>
                    </a:lnTo>
                    <a:lnTo>
                      <a:pt x="28" y="121"/>
                    </a:lnTo>
                    <a:lnTo>
                      <a:pt x="32" y="129"/>
                    </a:lnTo>
                    <a:lnTo>
                      <a:pt x="46" y="132"/>
                    </a:lnTo>
                    <a:lnTo>
                      <a:pt x="56" y="134"/>
                    </a:lnTo>
                    <a:lnTo>
                      <a:pt x="62" y="135"/>
                    </a:lnTo>
                    <a:lnTo>
                      <a:pt x="68" y="135"/>
                    </a:lnTo>
                    <a:lnTo>
                      <a:pt x="73" y="132"/>
                    </a:lnTo>
                    <a:lnTo>
                      <a:pt x="78" y="126"/>
                    </a:lnTo>
                    <a:lnTo>
                      <a:pt x="86" y="118"/>
                    </a:lnTo>
                    <a:lnTo>
                      <a:pt x="95" y="105"/>
                    </a:lnTo>
                    <a:lnTo>
                      <a:pt x="135" y="14"/>
                    </a:lnTo>
                    <a:lnTo>
                      <a:pt x="116" y="23"/>
                    </a:lnTo>
                    <a:lnTo>
                      <a:pt x="97" y="29"/>
                    </a:lnTo>
                    <a:lnTo>
                      <a:pt x="82" y="32"/>
                    </a:lnTo>
                    <a:lnTo>
                      <a:pt x="67" y="32"/>
                    </a:lnTo>
                    <a:lnTo>
                      <a:pt x="55" y="30"/>
                    </a:lnTo>
                    <a:lnTo>
                      <a:pt x="43" y="23"/>
                    </a:lnTo>
                    <a:lnTo>
                      <a:pt x="32" y="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9" name="Freeform 417">
                <a:extLst>
                  <a:ext uri="{FF2B5EF4-FFF2-40B4-BE49-F238E27FC236}">
                    <a16:creationId xmlns:a16="http://schemas.microsoft.com/office/drawing/2014/main" id="{8C373D2B-FD74-4667-B49D-37CF58219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18"/>
                <a:ext cx="33" cy="41"/>
              </a:xfrm>
              <a:custGeom>
                <a:avLst/>
                <a:gdLst>
                  <a:gd name="T0" fmla="*/ 101 w 101"/>
                  <a:gd name="T1" fmla="*/ 124 h 124"/>
                  <a:gd name="T2" fmla="*/ 92 w 101"/>
                  <a:gd name="T3" fmla="*/ 116 h 124"/>
                  <a:gd name="T4" fmla="*/ 83 w 101"/>
                  <a:gd name="T5" fmla="*/ 110 h 124"/>
                  <a:gd name="T6" fmla="*/ 74 w 101"/>
                  <a:gd name="T7" fmla="*/ 102 h 124"/>
                  <a:gd name="T8" fmla="*/ 66 w 101"/>
                  <a:gd name="T9" fmla="*/ 95 h 124"/>
                  <a:gd name="T10" fmla="*/ 58 w 101"/>
                  <a:gd name="T11" fmla="*/ 86 h 124"/>
                  <a:gd name="T12" fmla="*/ 51 w 101"/>
                  <a:gd name="T13" fmla="*/ 78 h 124"/>
                  <a:gd name="T14" fmla="*/ 44 w 101"/>
                  <a:gd name="T15" fmla="*/ 70 h 124"/>
                  <a:gd name="T16" fmla="*/ 36 w 101"/>
                  <a:gd name="T17" fmla="*/ 63 h 124"/>
                  <a:gd name="T18" fmla="*/ 29 w 101"/>
                  <a:gd name="T19" fmla="*/ 54 h 124"/>
                  <a:gd name="T20" fmla="*/ 24 w 101"/>
                  <a:gd name="T21" fmla="*/ 47 h 124"/>
                  <a:gd name="T22" fmla="*/ 18 w 101"/>
                  <a:gd name="T23" fmla="*/ 38 h 124"/>
                  <a:gd name="T24" fmla="*/ 12 w 101"/>
                  <a:gd name="T25" fmla="*/ 29 h 124"/>
                  <a:gd name="T26" fmla="*/ 9 w 101"/>
                  <a:gd name="T27" fmla="*/ 22 h 124"/>
                  <a:gd name="T28" fmla="*/ 6 w 101"/>
                  <a:gd name="T29" fmla="*/ 14 h 124"/>
                  <a:gd name="T30" fmla="*/ 3 w 101"/>
                  <a:gd name="T31" fmla="*/ 8 h 124"/>
                  <a:gd name="T32" fmla="*/ 1 w 101"/>
                  <a:gd name="T33" fmla="*/ 0 h 124"/>
                  <a:gd name="T34" fmla="*/ 0 w 101"/>
                  <a:gd name="T35" fmla="*/ 0 h 124"/>
                  <a:gd name="T36" fmla="*/ 1 w 101"/>
                  <a:gd name="T37" fmla="*/ 8 h 124"/>
                  <a:gd name="T38" fmla="*/ 3 w 101"/>
                  <a:gd name="T39" fmla="*/ 16 h 124"/>
                  <a:gd name="T40" fmla="*/ 7 w 101"/>
                  <a:gd name="T41" fmla="*/ 23 h 124"/>
                  <a:gd name="T42" fmla="*/ 11 w 101"/>
                  <a:gd name="T43" fmla="*/ 31 h 124"/>
                  <a:gd name="T44" fmla="*/ 17 w 101"/>
                  <a:gd name="T45" fmla="*/ 39 h 124"/>
                  <a:gd name="T46" fmla="*/ 21 w 101"/>
                  <a:gd name="T47" fmla="*/ 48 h 124"/>
                  <a:gd name="T48" fmla="*/ 27 w 101"/>
                  <a:gd name="T49" fmla="*/ 56 h 124"/>
                  <a:gd name="T50" fmla="*/ 35 w 101"/>
                  <a:gd name="T51" fmla="*/ 64 h 124"/>
                  <a:gd name="T52" fmla="*/ 42 w 101"/>
                  <a:gd name="T53" fmla="*/ 72 h 124"/>
                  <a:gd name="T54" fmla="*/ 49 w 101"/>
                  <a:gd name="T55" fmla="*/ 79 h 124"/>
                  <a:gd name="T56" fmla="*/ 56 w 101"/>
                  <a:gd name="T57" fmla="*/ 87 h 124"/>
                  <a:gd name="T58" fmla="*/ 65 w 101"/>
                  <a:gd name="T59" fmla="*/ 95 h 124"/>
                  <a:gd name="T60" fmla="*/ 73 w 101"/>
                  <a:gd name="T61" fmla="*/ 104 h 124"/>
                  <a:gd name="T62" fmla="*/ 81 w 101"/>
                  <a:gd name="T63" fmla="*/ 111 h 124"/>
                  <a:gd name="T64" fmla="*/ 91 w 101"/>
                  <a:gd name="T65" fmla="*/ 119 h 124"/>
                  <a:gd name="T66" fmla="*/ 99 w 101"/>
                  <a:gd name="T67" fmla="*/ 124 h 124"/>
                  <a:gd name="T68" fmla="*/ 101 w 101"/>
                  <a:gd name="T6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4">
                    <a:moveTo>
                      <a:pt x="101" y="124"/>
                    </a:moveTo>
                    <a:lnTo>
                      <a:pt x="92" y="116"/>
                    </a:lnTo>
                    <a:lnTo>
                      <a:pt x="83" y="110"/>
                    </a:lnTo>
                    <a:lnTo>
                      <a:pt x="74" y="102"/>
                    </a:lnTo>
                    <a:lnTo>
                      <a:pt x="66" y="95"/>
                    </a:lnTo>
                    <a:lnTo>
                      <a:pt x="58" y="86"/>
                    </a:lnTo>
                    <a:lnTo>
                      <a:pt x="51" y="78"/>
                    </a:lnTo>
                    <a:lnTo>
                      <a:pt x="44" y="70"/>
                    </a:lnTo>
                    <a:lnTo>
                      <a:pt x="36" y="63"/>
                    </a:lnTo>
                    <a:lnTo>
                      <a:pt x="29" y="54"/>
                    </a:lnTo>
                    <a:lnTo>
                      <a:pt x="24" y="47"/>
                    </a:lnTo>
                    <a:lnTo>
                      <a:pt x="18" y="38"/>
                    </a:lnTo>
                    <a:lnTo>
                      <a:pt x="12" y="29"/>
                    </a:lnTo>
                    <a:lnTo>
                      <a:pt x="9" y="22"/>
                    </a:lnTo>
                    <a:lnTo>
                      <a:pt x="6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6"/>
                    </a:lnTo>
                    <a:lnTo>
                      <a:pt x="7" y="23"/>
                    </a:lnTo>
                    <a:lnTo>
                      <a:pt x="11" y="31"/>
                    </a:lnTo>
                    <a:lnTo>
                      <a:pt x="17" y="39"/>
                    </a:lnTo>
                    <a:lnTo>
                      <a:pt x="21" y="48"/>
                    </a:lnTo>
                    <a:lnTo>
                      <a:pt x="27" y="56"/>
                    </a:lnTo>
                    <a:lnTo>
                      <a:pt x="35" y="64"/>
                    </a:lnTo>
                    <a:lnTo>
                      <a:pt x="42" y="72"/>
                    </a:lnTo>
                    <a:lnTo>
                      <a:pt x="49" y="79"/>
                    </a:lnTo>
                    <a:lnTo>
                      <a:pt x="56" y="87"/>
                    </a:lnTo>
                    <a:lnTo>
                      <a:pt x="65" y="95"/>
                    </a:lnTo>
                    <a:lnTo>
                      <a:pt x="73" y="104"/>
                    </a:lnTo>
                    <a:lnTo>
                      <a:pt x="81" y="111"/>
                    </a:lnTo>
                    <a:lnTo>
                      <a:pt x="91" y="119"/>
                    </a:lnTo>
                    <a:lnTo>
                      <a:pt x="99" y="124"/>
                    </a:lnTo>
                    <a:lnTo>
                      <a:pt x="101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0" name="Freeform 418">
                <a:extLst>
                  <a:ext uri="{FF2B5EF4-FFF2-40B4-BE49-F238E27FC236}">
                    <a16:creationId xmlns:a16="http://schemas.microsoft.com/office/drawing/2014/main" id="{F78B61EE-FE69-4A84-8C17-CFBD385E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318"/>
                <a:ext cx="123" cy="52"/>
              </a:xfrm>
              <a:custGeom>
                <a:avLst/>
                <a:gdLst>
                  <a:gd name="T0" fmla="*/ 369 w 370"/>
                  <a:gd name="T1" fmla="*/ 0 h 157"/>
                  <a:gd name="T2" fmla="*/ 335 w 370"/>
                  <a:gd name="T3" fmla="*/ 23 h 157"/>
                  <a:gd name="T4" fmla="*/ 306 w 370"/>
                  <a:gd name="T5" fmla="*/ 45 h 157"/>
                  <a:gd name="T6" fmla="*/ 277 w 370"/>
                  <a:gd name="T7" fmla="*/ 65 h 157"/>
                  <a:gd name="T8" fmla="*/ 250 w 370"/>
                  <a:gd name="T9" fmla="*/ 84 h 157"/>
                  <a:gd name="T10" fmla="*/ 224 w 370"/>
                  <a:gd name="T11" fmla="*/ 100 h 157"/>
                  <a:gd name="T12" fmla="*/ 201 w 370"/>
                  <a:gd name="T13" fmla="*/ 114 h 157"/>
                  <a:gd name="T14" fmla="*/ 177 w 370"/>
                  <a:gd name="T15" fmla="*/ 128 h 157"/>
                  <a:gd name="T16" fmla="*/ 157 w 370"/>
                  <a:gd name="T17" fmla="*/ 139 h 157"/>
                  <a:gd name="T18" fmla="*/ 136 w 370"/>
                  <a:gd name="T19" fmla="*/ 147 h 157"/>
                  <a:gd name="T20" fmla="*/ 116 w 370"/>
                  <a:gd name="T21" fmla="*/ 152 h 157"/>
                  <a:gd name="T22" fmla="*/ 96 w 370"/>
                  <a:gd name="T23" fmla="*/ 155 h 157"/>
                  <a:gd name="T24" fmla="*/ 78 w 370"/>
                  <a:gd name="T25" fmla="*/ 155 h 157"/>
                  <a:gd name="T26" fmla="*/ 58 w 370"/>
                  <a:gd name="T27" fmla="*/ 152 h 157"/>
                  <a:gd name="T28" fmla="*/ 40 w 370"/>
                  <a:gd name="T29" fmla="*/ 147 h 157"/>
                  <a:gd name="T30" fmla="*/ 21 w 370"/>
                  <a:gd name="T31" fmla="*/ 137 h 157"/>
                  <a:gd name="T32" fmla="*/ 2 w 370"/>
                  <a:gd name="T33" fmla="*/ 124 h 157"/>
                  <a:gd name="T34" fmla="*/ 0 w 370"/>
                  <a:gd name="T35" fmla="*/ 124 h 157"/>
                  <a:gd name="T36" fmla="*/ 20 w 370"/>
                  <a:gd name="T37" fmla="*/ 138 h 157"/>
                  <a:gd name="T38" fmla="*/ 38 w 370"/>
                  <a:gd name="T39" fmla="*/ 148 h 157"/>
                  <a:gd name="T40" fmla="*/ 58 w 370"/>
                  <a:gd name="T41" fmla="*/ 153 h 157"/>
                  <a:gd name="T42" fmla="*/ 78 w 370"/>
                  <a:gd name="T43" fmla="*/ 157 h 157"/>
                  <a:gd name="T44" fmla="*/ 96 w 370"/>
                  <a:gd name="T45" fmla="*/ 157 h 157"/>
                  <a:gd name="T46" fmla="*/ 116 w 370"/>
                  <a:gd name="T47" fmla="*/ 153 h 157"/>
                  <a:gd name="T48" fmla="*/ 137 w 370"/>
                  <a:gd name="T49" fmla="*/ 148 h 157"/>
                  <a:gd name="T50" fmla="*/ 158 w 370"/>
                  <a:gd name="T51" fmla="*/ 140 h 157"/>
                  <a:gd name="T52" fmla="*/ 179 w 370"/>
                  <a:gd name="T53" fmla="*/ 129 h 157"/>
                  <a:gd name="T54" fmla="*/ 202 w 370"/>
                  <a:gd name="T55" fmla="*/ 116 h 157"/>
                  <a:gd name="T56" fmla="*/ 226 w 370"/>
                  <a:gd name="T57" fmla="*/ 102 h 157"/>
                  <a:gd name="T58" fmla="*/ 251 w 370"/>
                  <a:gd name="T59" fmla="*/ 85 h 157"/>
                  <a:gd name="T60" fmla="*/ 279 w 370"/>
                  <a:gd name="T61" fmla="*/ 67 h 157"/>
                  <a:gd name="T62" fmla="*/ 307 w 370"/>
                  <a:gd name="T63" fmla="*/ 47 h 157"/>
                  <a:gd name="T64" fmla="*/ 337 w 370"/>
                  <a:gd name="T65" fmla="*/ 24 h 157"/>
                  <a:gd name="T66" fmla="*/ 370 w 370"/>
                  <a:gd name="T67" fmla="*/ 2 h 157"/>
                  <a:gd name="T68" fmla="*/ 369 w 370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0" h="157">
                    <a:moveTo>
                      <a:pt x="369" y="0"/>
                    </a:moveTo>
                    <a:lnTo>
                      <a:pt x="335" y="23"/>
                    </a:lnTo>
                    <a:lnTo>
                      <a:pt x="306" y="45"/>
                    </a:lnTo>
                    <a:lnTo>
                      <a:pt x="277" y="65"/>
                    </a:lnTo>
                    <a:lnTo>
                      <a:pt x="250" y="84"/>
                    </a:lnTo>
                    <a:lnTo>
                      <a:pt x="224" y="100"/>
                    </a:lnTo>
                    <a:lnTo>
                      <a:pt x="201" y="114"/>
                    </a:lnTo>
                    <a:lnTo>
                      <a:pt x="177" y="128"/>
                    </a:lnTo>
                    <a:lnTo>
                      <a:pt x="157" y="139"/>
                    </a:lnTo>
                    <a:lnTo>
                      <a:pt x="136" y="147"/>
                    </a:lnTo>
                    <a:lnTo>
                      <a:pt x="116" y="152"/>
                    </a:lnTo>
                    <a:lnTo>
                      <a:pt x="96" y="155"/>
                    </a:lnTo>
                    <a:lnTo>
                      <a:pt x="78" y="155"/>
                    </a:lnTo>
                    <a:lnTo>
                      <a:pt x="58" y="152"/>
                    </a:lnTo>
                    <a:lnTo>
                      <a:pt x="40" y="147"/>
                    </a:lnTo>
                    <a:lnTo>
                      <a:pt x="21" y="137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20" y="138"/>
                    </a:lnTo>
                    <a:lnTo>
                      <a:pt x="38" y="148"/>
                    </a:lnTo>
                    <a:lnTo>
                      <a:pt x="58" y="153"/>
                    </a:lnTo>
                    <a:lnTo>
                      <a:pt x="78" y="157"/>
                    </a:lnTo>
                    <a:lnTo>
                      <a:pt x="96" y="157"/>
                    </a:lnTo>
                    <a:lnTo>
                      <a:pt x="116" y="153"/>
                    </a:lnTo>
                    <a:lnTo>
                      <a:pt x="137" y="148"/>
                    </a:lnTo>
                    <a:lnTo>
                      <a:pt x="158" y="140"/>
                    </a:lnTo>
                    <a:lnTo>
                      <a:pt x="179" y="129"/>
                    </a:lnTo>
                    <a:lnTo>
                      <a:pt x="202" y="116"/>
                    </a:lnTo>
                    <a:lnTo>
                      <a:pt x="226" y="102"/>
                    </a:lnTo>
                    <a:lnTo>
                      <a:pt x="251" y="85"/>
                    </a:lnTo>
                    <a:lnTo>
                      <a:pt x="279" y="67"/>
                    </a:lnTo>
                    <a:lnTo>
                      <a:pt x="307" y="47"/>
                    </a:lnTo>
                    <a:lnTo>
                      <a:pt x="337" y="24"/>
                    </a:lnTo>
                    <a:lnTo>
                      <a:pt x="370" y="2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1" name="Freeform 419">
                <a:extLst>
                  <a:ext uri="{FF2B5EF4-FFF2-40B4-BE49-F238E27FC236}">
                    <a16:creationId xmlns:a16="http://schemas.microsoft.com/office/drawing/2014/main" id="{C7719663-C218-4FDB-A05F-B90D9426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99"/>
                <a:ext cx="37" cy="19"/>
              </a:xfrm>
              <a:custGeom>
                <a:avLst/>
                <a:gdLst>
                  <a:gd name="T0" fmla="*/ 113 w 113"/>
                  <a:gd name="T1" fmla="*/ 0 h 58"/>
                  <a:gd name="T2" fmla="*/ 112 w 113"/>
                  <a:gd name="T3" fmla="*/ 0 h 58"/>
                  <a:gd name="T4" fmla="*/ 101 w 113"/>
                  <a:gd name="T5" fmla="*/ 1 h 58"/>
                  <a:gd name="T6" fmla="*/ 87 w 113"/>
                  <a:gd name="T7" fmla="*/ 6 h 58"/>
                  <a:gd name="T8" fmla="*/ 74 w 113"/>
                  <a:gd name="T9" fmla="*/ 12 h 58"/>
                  <a:gd name="T10" fmla="*/ 60 w 113"/>
                  <a:gd name="T11" fmla="*/ 20 h 58"/>
                  <a:gd name="T12" fmla="*/ 44 w 113"/>
                  <a:gd name="T13" fmla="*/ 29 h 58"/>
                  <a:gd name="T14" fmla="*/ 29 w 113"/>
                  <a:gd name="T15" fmla="*/ 38 h 58"/>
                  <a:gd name="T16" fmla="*/ 14 w 113"/>
                  <a:gd name="T17" fmla="*/ 48 h 58"/>
                  <a:gd name="T18" fmla="*/ 0 w 113"/>
                  <a:gd name="T19" fmla="*/ 57 h 58"/>
                  <a:gd name="T20" fmla="*/ 1 w 113"/>
                  <a:gd name="T21" fmla="*/ 58 h 58"/>
                  <a:gd name="T22" fmla="*/ 16 w 113"/>
                  <a:gd name="T23" fmla="*/ 49 h 58"/>
                  <a:gd name="T24" fmla="*/ 30 w 113"/>
                  <a:gd name="T25" fmla="*/ 39 h 58"/>
                  <a:gd name="T26" fmla="*/ 47 w 113"/>
                  <a:gd name="T27" fmla="*/ 30 h 58"/>
                  <a:gd name="T28" fmla="*/ 61 w 113"/>
                  <a:gd name="T29" fmla="*/ 21 h 58"/>
                  <a:gd name="T30" fmla="*/ 75 w 113"/>
                  <a:gd name="T31" fmla="*/ 14 h 58"/>
                  <a:gd name="T32" fmla="*/ 89 w 113"/>
                  <a:gd name="T33" fmla="*/ 7 h 58"/>
                  <a:gd name="T34" fmla="*/ 101 w 113"/>
                  <a:gd name="T35" fmla="*/ 2 h 58"/>
                  <a:gd name="T36" fmla="*/ 112 w 113"/>
                  <a:gd name="T37" fmla="*/ 0 h 58"/>
                  <a:gd name="T38" fmla="*/ 111 w 113"/>
                  <a:gd name="T39" fmla="*/ 0 h 58"/>
                  <a:gd name="T40" fmla="*/ 113 w 11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58">
                    <a:moveTo>
                      <a:pt x="113" y="0"/>
                    </a:moveTo>
                    <a:lnTo>
                      <a:pt x="112" y="0"/>
                    </a:lnTo>
                    <a:lnTo>
                      <a:pt x="101" y="1"/>
                    </a:lnTo>
                    <a:lnTo>
                      <a:pt x="87" y="6"/>
                    </a:lnTo>
                    <a:lnTo>
                      <a:pt x="74" y="12"/>
                    </a:lnTo>
                    <a:lnTo>
                      <a:pt x="60" y="20"/>
                    </a:lnTo>
                    <a:lnTo>
                      <a:pt x="44" y="29"/>
                    </a:lnTo>
                    <a:lnTo>
                      <a:pt x="29" y="38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16" y="49"/>
                    </a:lnTo>
                    <a:lnTo>
                      <a:pt x="30" y="39"/>
                    </a:lnTo>
                    <a:lnTo>
                      <a:pt x="47" y="30"/>
                    </a:lnTo>
                    <a:lnTo>
                      <a:pt x="61" y="21"/>
                    </a:lnTo>
                    <a:lnTo>
                      <a:pt x="75" y="14"/>
                    </a:lnTo>
                    <a:lnTo>
                      <a:pt x="89" y="7"/>
                    </a:lnTo>
                    <a:lnTo>
                      <a:pt x="101" y="2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2" name="Freeform 420">
                <a:extLst>
                  <a:ext uri="{FF2B5EF4-FFF2-40B4-BE49-F238E27FC236}">
                    <a16:creationId xmlns:a16="http://schemas.microsoft.com/office/drawing/2014/main" id="{8587CB3F-26A3-45BD-8FEF-10E3F195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299"/>
                <a:ext cx="78" cy="53"/>
              </a:xfrm>
              <a:custGeom>
                <a:avLst/>
                <a:gdLst>
                  <a:gd name="T0" fmla="*/ 234 w 234"/>
                  <a:gd name="T1" fmla="*/ 159 h 161"/>
                  <a:gd name="T2" fmla="*/ 221 w 234"/>
                  <a:gd name="T3" fmla="*/ 149 h 161"/>
                  <a:gd name="T4" fmla="*/ 208 w 234"/>
                  <a:gd name="T5" fmla="*/ 139 h 161"/>
                  <a:gd name="T6" fmla="*/ 197 w 234"/>
                  <a:gd name="T7" fmla="*/ 127 h 161"/>
                  <a:gd name="T8" fmla="*/ 185 w 234"/>
                  <a:gd name="T9" fmla="*/ 117 h 161"/>
                  <a:gd name="T10" fmla="*/ 174 w 234"/>
                  <a:gd name="T11" fmla="*/ 107 h 161"/>
                  <a:gd name="T12" fmla="*/ 161 w 234"/>
                  <a:gd name="T13" fmla="*/ 97 h 161"/>
                  <a:gd name="T14" fmla="*/ 150 w 234"/>
                  <a:gd name="T15" fmla="*/ 86 h 161"/>
                  <a:gd name="T16" fmla="*/ 137 w 234"/>
                  <a:gd name="T17" fmla="*/ 77 h 161"/>
                  <a:gd name="T18" fmla="*/ 123 w 234"/>
                  <a:gd name="T19" fmla="*/ 67 h 161"/>
                  <a:gd name="T20" fmla="*/ 109 w 234"/>
                  <a:gd name="T21" fmla="*/ 57 h 161"/>
                  <a:gd name="T22" fmla="*/ 94 w 234"/>
                  <a:gd name="T23" fmla="*/ 47 h 161"/>
                  <a:gd name="T24" fmla="*/ 77 w 234"/>
                  <a:gd name="T25" fmla="*/ 38 h 161"/>
                  <a:gd name="T26" fmla="*/ 60 w 234"/>
                  <a:gd name="T27" fmla="*/ 28 h 161"/>
                  <a:gd name="T28" fmla="*/ 42 w 234"/>
                  <a:gd name="T29" fmla="*/ 17 h 161"/>
                  <a:gd name="T30" fmla="*/ 23 w 234"/>
                  <a:gd name="T31" fmla="*/ 10 h 161"/>
                  <a:gd name="T32" fmla="*/ 1 w 234"/>
                  <a:gd name="T33" fmla="*/ 0 h 161"/>
                  <a:gd name="T34" fmla="*/ 0 w 234"/>
                  <a:gd name="T35" fmla="*/ 1 h 161"/>
                  <a:gd name="T36" fmla="*/ 21 w 234"/>
                  <a:gd name="T37" fmla="*/ 10 h 161"/>
                  <a:gd name="T38" fmla="*/ 41 w 234"/>
                  <a:gd name="T39" fmla="*/ 19 h 161"/>
                  <a:gd name="T40" fmla="*/ 59 w 234"/>
                  <a:gd name="T41" fmla="*/ 29 h 161"/>
                  <a:gd name="T42" fmla="*/ 77 w 234"/>
                  <a:gd name="T43" fmla="*/ 39 h 161"/>
                  <a:gd name="T44" fmla="*/ 92 w 234"/>
                  <a:gd name="T45" fmla="*/ 48 h 161"/>
                  <a:gd name="T46" fmla="*/ 108 w 234"/>
                  <a:gd name="T47" fmla="*/ 58 h 161"/>
                  <a:gd name="T48" fmla="*/ 121 w 234"/>
                  <a:gd name="T49" fmla="*/ 67 h 161"/>
                  <a:gd name="T50" fmla="*/ 136 w 234"/>
                  <a:gd name="T51" fmla="*/ 77 h 161"/>
                  <a:gd name="T52" fmla="*/ 148 w 234"/>
                  <a:gd name="T53" fmla="*/ 87 h 161"/>
                  <a:gd name="T54" fmla="*/ 160 w 234"/>
                  <a:gd name="T55" fmla="*/ 98 h 161"/>
                  <a:gd name="T56" fmla="*/ 173 w 234"/>
                  <a:gd name="T57" fmla="*/ 108 h 161"/>
                  <a:gd name="T58" fmla="*/ 184 w 234"/>
                  <a:gd name="T59" fmla="*/ 118 h 161"/>
                  <a:gd name="T60" fmla="*/ 195 w 234"/>
                  <a:gd name="T61" fmla="*/ 128 h 161"/>
                  <a:gd name="T62" fmla="*/ 207 w 234"/>
                  <a:gd name="T63" fmla="*/ 140 h 161"/>
                  <a:gd name="T64" fmla="*/ 220 w 234"/>
                  <a:gd name="T65" fmla="*/ 150 h 161"/>
                  <a:gd name="T66" fmla="*/ 232 w 234"/>
                  <a:gd name="T67" fmla="*/ 161 h 161"/>
                  <a:gd name="T68" fmla="*/ 234 w 234"/>
                  <a:gd name="T69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4" h="161">
                    <a:moveTo>
                      <a:pt x="234" y="159"/>
                    </a:moveTo>
                    <a:lnTo>
                      <a:pt x="221" y="149"/>
                    </a:lnTo>
                    <a:lnTo>
                      <a:pt x="208" y="139"/>
                    </a:lnTo>
                    <a:lnTo>
                      <a:pt x="197" y="127"/>
                    </a:lnTo>
                    <a:lnTo>
                      <a:pt x="185" y="117"/>
                    </a:lnTo>
                    <a:lnTo>
                      <a:pt x="174" y="107"/>
                    </a:lnTo>
                    <a:lnTo>
                      <a:pt x="161" y="97"/>
                    </a:lnTo>
                    <a:lnTo>
                      <a:pt x="150" y="86"/>
                    </a:lnTo>
                    <a:lnTo>
                      <a:pt x="137" y="77"/>
                    </a:lnTo>
                    <a:lnTo>
                      <a:pt x="123" y="67"/>
                    </a:lnTo>
                    <a:lnTo>
                      <a:pt x="109" y="57"/>
                    </a:lnTo>
                    <a:lnTo>
                      <a:pt x="94" y="47"/>
                    </a:lnTo>
                    <a:lnTo>
                      <a:pt x="77" y="38"/>
                    </a:lnTo>
                    <a:lnTo>
                      <a:pt x="60" y="28"/>
                    </a:lnTo>
                    <a:lnTo>
                      <a:pt x="42" y="17"/>
                    </a:lnTo>
                    <a:lnTo>
                      <a:pt x="23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1" y="10"/>
                    </a:lnTo>
                    <a:lnTo>
                      <a:pt x="41" y="19"/>
                    </a:lnTo>
                    <a:lnTo>
                      <a:pt x="59" y="29"/>
                    </a:lnTo>
                    <a:lnTo>
                      <a:pt x="77" y="39"/>
                    </a:lnTo>
                    <a:lnTo>
                      <a:pt x="92" y="48"/>
                    </a:lnTo>
                    <a:lnTo>
                      <a:pt x="108" y="58"/>
                    </a:lnTo>
                    <a:lnTo>
                      <a:pt x="121" y="67"/>
                    </a:lnTo>
                    <a:lnTo>
                      <a:pt x="136" y="77"/>
                    </a:lnTo>
                    <a:lnTo>
                      <a:pt x="148" y="87"/>
                    </a:lnTo>
                    <a:lnTo>
                      <a:pt x="160" y="98"/>
                    </a:lnTo>
                    <a:lnTo>
                      <a:pt x="173" y="108"/>
                    </a:lnTo>
                    <a:lnTo>
                      <a:pt x="184" y="118"/>
                    </a:lnTo>
                    <a:lnTo>
                      <a:pt x="195" y="128"/>
                    </a:lnTo>
                    <a:lnTo>
                      <a:pt x="207" y="140"/>
                    </a:lnTo>
                    <a:lnTo>
                      <a:pt x="220" y="150"/>
                    </a:lnTo>
                    <a:lnTo>
                      <a:pt x="232" y="161"/>
                    </a:lnTo>
                    <a:lnTo>
                      <a:pt x="234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3" name="Freeform 421">
                <a:extLst>
                  <a:ext uri="{FF2B5EF4-FFF2-40B4-BE49-F238E27FC236}">
                    <a16:creationId xmlns:a16="http://schemas.microsoft.com/office/drawing/2014/main" id="{991BBFC3-42CA-4772-9876-C7EA49E61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352"/>
                <a:ext cx="77" cy="21"/>
              </a:xfrm>
              <a:custGeom>
                <a:avLst/>
                <a:gdLst>
                  <a:gd name="T0" fmla="*/ 230 w 231"/>
                  <a:gd name="T1" fmla="*/ 37 h 65"/>
                  <a:gd name="T2" fmla="*/ 216 w 231"/>
                  <a:gd name="T3" fmla="*/ 44 h 65"/>
                  <a:gd name="T4" fmla="*/ 202 w 231"/>
                  <a:gd name="T5" fmla="*/ 49 h 65"/>
                  <a:gd name="T6" fmla="*/ 187 w 231"/>
                  <a:gd name="T7" fmla="*/ 55 h 65"/>
                  <a:gd name="T8" fmla="*/ 175 w 231"/>
                  <a:gd name="T9" fmla="*/ 59 h 65"/>
                  <a:gd name="T10" fmla="*/ 159 w 231"/>
                  <a:gd name="T11" fmla="*/ 61 h 65"/>
                  <a:gd name="T12" fmla="*/ 143 w 231"/>
                  <a:gd name="T13" fmla="*/ 64 h 65"/>
                  <a:gd name="T14" fmla="*/ 129 w 231"/>
                  <a:gd name="T15" fmla="*/ 64 h 65"/>
                  <a:gd name="T16" fmla="*/ 114 w 231"/>
                  <a:gd name="T17" fmla="*/ 63 h 65"/>
                  <a:gd name="T18" fmla="*/ 100 w 231"/>
                  <a:gd name="T19" fmla="*/ 60 h 65"/>
                  <a:gd name="T20" fmla="*/ 84 w 231"/>
                  <a:gd name="T21" fmla="*/ 57 h 65"/>
                  <a:gd name="T22" fmla="*/ 70 w 231"/>
                  <a:gd name="T23" fmla="*/ 51 h 65"/>
                  <a:gd name="T24" fmla="*/ 56 w 231"/>
                  <a:gd name="T25" fmla="*/ 45 h 65"/>
                  <a:gd name="T26" fmla="*/ 41 w 231"/>
                  <a:gd name="T27" fmla="*/ 37 h 65"/>
                  <a:gd name="T28" fmla="*/ 27 w 231"/>
                  <a:gd name="T29" fmla="*/ 26 h 65"/>
                  <a:gd name="T30" fmla="*/ 14 w 231"/>
                  <a:gd name="T31" fmla="*/ 13 h 65"/>
                  <a:gd name="T32" fmla="*/ 2 w 231"/>
                  <a:gd name="T33" fmla="*/ 0 h 65"/>
                  <a:gd name="T34" fmla="*/ 0 w 231"/>
                  <a:gd name="T35" fmla="*/ 1 h 65"/>
                  <a:gd name="T36" fmla="*/ 13 w 231"/>
                  <a:gd name="T37" fmla="*/ 15 h 65"/>
                  <a:gd name="T38" fmla="*/ 27 w 231"/>
                  <a:gd name="T39" fmla="*/ 28 h 65"/>
                  <a:gd name="T40" fmla="*/ 40 w 231"/>
                  <a:gd name="T41" fmla="*/ 38 h 65"/>
                  <a:gd name="T42" fmla="*/ 54 w 231"/>
                  <a:gd name="T43" fmla="*/ 46 h 65"/>
                  <a:gd name="T44" fmla="*/ 69 w 231"/>
                  <a:gd name="T45" fmla="*/ 54 h 65"/>
                  <a:gd name="T46" fmla="*/ 84 w 231"/>
                  <a:gd name="T47" fmla="*/ 58 h 65"/>
                  <a:gd name="T48" fmla="*/ 100 w 231"/>
                  <a:gd name="T49" fmla="*/ 61 h 65"/>
                  <a:gd name="T50" fmla="*/ 114 w 231"/>
                  <a:gd name="T51" fmla="*/ 64 h 65"/>
                  <a:gd name="T52" fmla="*/ 129 w 231"/>
                  <a:gd name="T53" fmla="*/ 65 h 65"/>
                  <a:gd name="T54" fmla="*/ 143 w 231"/>
                  <a:gd name="T55" fmla="*/ 65 h 65"/>
                  <a:gd name="T56" fmla="*/ 159 w 231"/>
                  <a:gd name="T57" fmla="*/ 63 h 65"/>
                  <a:gd name="T58" fmla="*/ 175 w 231"/>
                  <a:gd name="T59" fmla="*/ 59 h 65"/>
                  <a:gd name="T60" fmla="*/ 189 w 231"/>
                  <a:gd name="T61" fmla="*/ 56 h 65"/>
                  <a:gd name="T62" fmla="*/ 204 w 231"/>
                  <a:gd name="T63" fmla="*/ 50 h 65"/>
                  <a:gd name="T64" fmla="*/ 219 w 231"/>
                  <a:gd name="T65" fmla="*/ 45 h 65"/>
                  <a:gd name="T66" fmla="*/ 231 w 231"/>
                  <a:gd name="T67" fmla="*/ 38 h 65"/>
                  <a:gd name="T68" fmla="*/ 230 w 231"/>
                  <a:gd name="T69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65">
                    <a:moveTo>
                      <a:pt x="230" y="37"/>
                    </a:moveTo>
                    <a:lnTo>
                      <a:pt x="216" y="44"/>
                    </a:lnTo>
                    <a:lnTo>
                      <a:pt x="202" y="49"/>
                    </a:lnTo>
                    <a:lnTo>
                      <a:pt x="187" y="55"/>
                    </a:lnTo>
                    <a:lnTo>
                      <a:pt x="175" y="59"/>
                    </a:lnTo>
                    <a:lnTo>
                      <a:pt x="159" y="61"/>
                    </a:lnTo>
                    <a:lnTo>
                      <a:pt x="143" y="64"/>
                    </a:lnTo>
                    <a:lnTo>
                      <a:pt x="129" y="64"/>
                    </a:lnTo>
                    <a:lnTo>
                      <a:pt x="114" y="63"/>
                    </a:lnTo>
                    <a:lnTo>
                      <a:pt x="100" y="60"/>
                    </a:lnTo>
                    <a:lnTo>
                      <a:pt x="84" y="57"/>
                    </a:lnTo>
                    <a:lnTo>
                      <a:pt x="70" y="51"/>
                    </a:lnTo>
                    <a:lnTo>
                      <a:pt x="56" y="45"/>
                    </a:lnTo>
                    <a:lnTo>
                      <a:pt x="41" y="37"/>
                    </a:lnTo>
                    <a:lnTo>
                      <a:pt x="27" y="26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3" y="15"/>
                    </a:lnTo>
                    <a:lnTo>
                      <a:pt x="27" y="28"/>
                    </a:lnTo>
                    <a:lnTo>
                      <a:pt x="40" y="38"/>
                    </a:lnTo>
                    <a:lnTo>
                      <a:pt x="54" y="46"/>
                    </a:lnTo>
                    <a:lnTo>
                      <a:pt x="69" y="54"/>
                    </a:lnTo>
                    <a:lnTo>
                      <a:pt x="84" y="58"/>
                    </a:lnTo>
                    <a:lnTo>
                      <a:pt x="100" y="61"/>
                    </a:lnTo>
                    <a:lnTo>
                      <a:pt x="114" y="64"/>
                    </a:lnTo>
                    <a:lnTo>
                      <a:pt x="129" y="65"/>
                    </a:lnTo>
                    <a:lnTo>
                      <a:pt x="143" y="65"/>
                    </a:lnTo>
                    <a:lnTo>
                      <a:pt x="159" y="63"/>
                    </a:lnTo>
                    <a:lnTo>
                      <a:pt x="175" y="59"/>
                    </a:lnTo>
                    <a:lnTo>
                      <a:pt x="189" y="56"/>
                    </a:lnTo>
                    <a:lnTo>
                      <a:pt x="204" y="50"/>
                    </a:lnTo>
                    <a:lnTo>
                      <a:pt x="219" y="45"/>
                    </a:lnTo>
                    <a:lnTo>
                      <a:pt x="231" y="38"/>
                    </a:lnTo>
                    <a:lnTo>
                      <a:pt x="2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4" name="Freeform 422">
                <a:extLst>
                  <a:ext uri="{FF2B5EF4-FFF2-40B4-BE49-F238E27FC236}">
                    <a16:creationId xmlns:a16="http://schemas.microsoft.com/office/drawing/2014/main" id="{D27A00A0-8922-49AC-8076-A9336249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17"/>
                <a:ext cx="32" cy="47"/>
              </a:xfrm>
              <a:custGeom>
                <a:avLst/>
                <a:gdLst>
                  <a:gd name="T0" fmla="*/ 95 w 96"/>
                  <a:gd name="T1" fmla="*/ 0 h 143"/>
                  <a:gd name="T2" fmla="*/ 92 w 96"/>
                  <a:gd name="T3" fmla="*/ 13 h 143"/>
                  <a:gd name="T4" fmla="*/ 87 w 96"/>
                  <a:gd name="T5" fmla="*/ 23 h 143"/>
                  <a:gd name="T6" fmla="*/ 84 w 96"/>
                  <a:gd name="T7" fmla="*/ 34 h 143"/>
                  <a:gd name="T8" fmla="*/ 78 w 96"/>
                  <a:gd name="T9" fmla="*/ 44 h 143"/>
                  <a:gd name="T10" fmla="*/ 74 w 96"/>
                  <a:gd name="T11" fmla="*/ 55 h 143"/>
                  <a:gd name="T12" fmla="*/ 70 w 96"/>
                  <a:gd name="T13" fmla="*/ 64 h 143"/>
                  <a:gd name="T14" fmla="*/ 65 w 96"/>
                  <a:gd name="T15" fmla="*/ 73 h 143"/>
                  <a:gd name="T16" fmla="*/ 60 w 96"/>
                  <a:gd name="T17" fmla="*/ 82 h 143"/>
                  <a:gd name="T18" fmla="*/ 54 w 96"/>
                  <a:gd name="T19" fmla="*/ 91 h 143"/>
                  <a:gd name="T20" fmla="*/ 48 w 96"/>
                  <a:gd name="T21" fmla="*/ 99 h 143"/>
                  <a:gd name="T22" fmla="*/ 42 w 96"/>
                  <a:gd name="T23" fmla="*/ 108 h 143"/>
                  <a:gd name="T24" fmla="*/ 34 w 96"/>
                  <a:gd name="T25" fmla="*/ 116 h 143"/>
                  <a:gd name="T26" fmla="*/ 28 w 96"/>
                  <a:gd name="T27" fmla="*/ 123 h 143"/>
                  <a:gd name="T28" fmla="*/ 19 w 96"/>
                  <a:gd name="T29" fmla="*/ 129 h 143"/>
                  <a:gd name="T30" fmla="*/ 11 w 96"/>
                  <a:gd name="T31" fmla="*/ 136 h 143"/>
                  <a:gd name="T32" fmla="*/ 0 w 96"/>
                  <a:gd name="T33" fmla="*/ 142 h 143"/>
                  <a:gd name="T34" fmla="*/ 1 w 96"/>
                  <a:gd name="T35" fmla="*/ 143 h 143"/>
                  <a:gd name="T36" fmla="*/ 11 w 96"/>
                  <a:gd name="T37" fmla="*/ 136 h 143"/>
                  <a:gd name="T38" fmla="*/ 21 w 96"/>
                  <a:gd name="T39" fmla="*/ 131 h 143"/>
                  <a:gd name="T40" fmla="*/ 29 w 96"/>
                  <a:gd name="T41" fmla="*/ 124 h 143"/>
                  <a:gd name="T42" fmla="*/ 37 w 96"/>
                  <a:gd name="T43" fmla="*/ 117 h 143"/>
                  <a:gd name="T44" fmla="*/ 42 w 96"/>
                  <a:gd name="T45" fmla="*/ 109 h 143"/>
                  <a:gd name="T46" fmla="*/ 49 w 96"/>
                  <a:gd name="T47" fmla="*/ 100 h 143"/>
                  <a:gd name="T48" fmla="*/ 56 w 96"/>
                  <a:gd name="T49" fmla="*/ 92 h 143"/>
                  <a:gd name="T50" fmla="*/ 61 w 96"/>
                  <a:gd name="T51" fmla="*/ 85 h 143"/>
                  <a:gd name="T52" fmla="*/ 66 w 96"/>
                  <a:gd name="T53" fmla="*/ 74 h 143"/>
                  <a:gd name="T54" fmla="*/ 71 w 96"/>
                  <a:gd name="T55" fmla="*/ 67 h 143"/>
                  <a:gd name="T56" fmla="*/ 76 w 96"/>
                  <a:gd name="T57" fmla="*/ 57 h 143"/>
                  <a:gd name="T58" fmla="*/ 80 w 96"/>
                  <a:gd name="T59" fmla="*/ 46 h 143"/>
                  <a:gd name="T60" fmla="*/ 85 w 96"/>
                  <a:gd name="T61" fmla="*/ 34 h 143"/>
                  <a:gd name="T62" fmla="*/ 88 w 96"/>
                  <a:gd name="T63" fmla="*/ 23 h 143"/>
                  <a:gd name="T64" fmla="*/ 93 w 96"/>
                  <a:gd name="T65" fmla="*/ 13 h 143"/>
                  <a:gd name="T66" fmla="*/ 96 w 96"/>
                  <a:gd name="T67" fmla="*/ 0 h 143"/>
                  <a:gd name="T68" fmla="*/ 95 w 96"/>
                  <a:gd name="T6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143">
                    <a:moveTo>
                      <a:pt x="95" y="0"/>
                    </a:moveTo>
                    <a:lnTo>
                      <a:pt x="92" y="13"/>
                    </a:lnTo>
                    <a:lnTo>
                      <a:pt x="87" y="23"/>
                    </a:lnTo>
                    <a:lnTo>
                      <a:pt x="84" y="34"/>
                    </a:lnTo>
                    <a:lnTo>
                      <a:pt x="78" y="44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4" y="91"/>
                    </a:lnTo>
                    <a:lnTo>
                      <a:pt x="48" y="99"/>
                    </a:lnTo>
                    <a:lnTo>
                      <a:pt x="42" y="108"/>
                    </a:lnTo>
                    <a:lnTo>
                      <a:pt x="34" y="116"/>
                    </a:lnTo>
                    <a:lnTo>
                      <a:pt x="28" y="123"/>
                    </a:lnTo>
                    <a:lnTo>
                      <a:pt x="19" y="129"/>
                    </a:lnTo>
                    <a:lnTo>
                      <a:pt x="11" y="136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11" y="136"/>
                    </a:lnTo>
                    <a:lnTo>
                      <a:pt x="21" y="131"/>
                    </a:lnTo>
                    <a:lnTo>
                      <a:pt x="29" y="124"/>
                    </a:lnTo>
                    <a:lnTo>
                      <a:pt x="37" y="117"/>
                    </a:lnTo>
                    <a:lnTo>
                      <a:pt x="42" y="109"/>
                    </a:lnTo>
                    <a:lnTo>
                      <a:pt x="49" y="100"/>
                    </a:lnTo>
                    <a:lnTo>
                      <a:pt x="56" y="92"/>
                    </a:lnTo>
                    <a:lnTo>
                      <a:pt x="61" y="85"/>
                    </a:lnTo>
                    <a:lnTo>
                      <a:pt x="66" y="74"/>
                    </a:lnTo>
                    <a:lnTo>
                      <a:pt x="71" y="67"/>
                    </a:lnTo>
                    <a:lnTo>
                      <a:pt x="76" y="57"/>
                    </a:lnTo>
                    <a:lnTo>
                      <a:pt x="80" y="46"/>
                    </a:lnTo>
                    <a:lnTo>
                      <a:pt x="85" y="34"/>
                    </a:lnTo>
                    <a:lnTo>
                      <a:pt x="88" y="23"/>
                    </a:lnTo>
                    <a:lnTo>
                      <a:pt x="93" y="13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5" name="Freeform 423">
                <a:extLst>
                  <a:ext uri="{FF2B5EF4-FFF2-40B4-BE49-F238E27FC236}">
                    <a16:creationId xmlns:a16="http://schemas.microsoft.com/office/drawing/2014/main" id="{66F63706-0C5D-4075-877C-A2E5AF70C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66"/>
                <a:ext cx="4" cy="51"/>
              </a:xfrm>
              <a:custGeom>
                <a:avLst/>
                <a:gdLst>
                  <a:gd name="T0" fmla="*/ 13 w 13"/>
                  <a:gd name="T1" fmla="*/ 0 h 152"/>
                  <a:gd name="T2" fmla="*/ 11 w 13"/>
                  <a:gd name="T3" fmla="*/ 0 h 152"/>
                  <a:gd name="T4" fmla="*/ 11 w 13"/>
                  <a:gd name="T5" fmla="*/ 3 h 152"/>
                  <a:gd name="T6" fmla="*/ 11 w 13"/>
                  <a:gd name="T7" fmla="*/ 9 h 152"/>
                  <a:gd name="T8" fmla="*/ 11 w 13"/>
                  <a:gd name="T9" fmla="*/ 16 h 152"/>
                  <a:gd name="T10" fmla="*/ 11 w 13"/>
                  <a:gd name="T11" fmla="*/ 23 h 152"/>
                  <a:gd name="T12" fmla="*/ 11 w 13"/>
                  <a:gd name="T13" fmla="*/ 32 h 152"/>
                  <a:gd name="T14" fmla="*/ 11 w 13"/>
                  <a:gd name="T15" fmla="*/ 44 h 152"/>
                  <a:gd name="T16" fmla="*/ 11 w 13"/>
                  <a:gd name="T17" fmla="*/ 55 h 152"/>
                  <a:gd name="T18" fmla="*/ 11 w 13"/>
                  <a:gd name="T19" fmla="*/ 66 h 152"/>
                  <a:gd name="T20" fmla="*/ 11 w 13"/>
                  <a:gd name="T21" fmla="*/ 78 h 152"/>
                  <a:gd name="T22" fmla="*/ 10 w 13"/>
                  <a:gd name="T23" fmla="*/ 90 h 152"/>
                  <a:gd name="T24" fmla="*/ 9 w 13"/>
                  <a:gd name="T25" fmla="*/ 102 h 152"/>
                  <a:gd name="T26" fmla="*/ 8 w 13"/>
                  <a:gd name="T27" fmla="*/ 113 h 152"/>
                  <a:gd name="T28" fmla="*/ 7 w 13"/>
                  <a:gd name="T29" fmla="*/ 124 h 152"/>
                  <a:gd name="T30" fmla="*/ 5 w 13"/>
                  <a:gd name="T31" fmla="*/ 135 h 152"/>
                  <a:gd name="T32" fmla="*/ 2 w 13"/>
                  <a:gd name="T33" fmla="*/ 145 h 152"/>
                  <a:gd name="T34" fmla="*/ 0 w 13"/>
                  <a:gd name="T35" fmla="*/ 152 h 152"/>
                  <a:gd name="T36" fmla="*/ 2 w 13"/>
                  <a:gd name="T37" fmla="*/ 152 h 152"/>
                  <a:gd name="T38" fmla="*/ 5 w 13"/>
                  <a:gd name="T39" fmla="*/ 145 h 152"/>
                  <a:gd name="T40" fmla="*/ 6 w 13"/>
                  <a:gd name="T41" fmla="*/ 135 h 152"/>
                  <a:gd name="T42" fmla="*/ 8 w 13"/>
                  <a:gd name="T43" fmla="*/ 124 h 152"/>
                  <a:gd name="T44" fmla="*/ 9 w 13"/>
                  <a:gd name="T45" fmla="*/ 113 h 152"/>
                  <a:gd name="T46" fmla="*/ 11 w 13"/>
                  <a:gd name="T47" fmla="*/ 102 h 152"/>
                  <a:gd name="T48" fmla="*/ 11 w 13"/>
                  <a:gd name="T49" fmla="*/ 90 h 152"/>
                  <a:gd name="T50" fmla="*/ 11 w 13"/>
                  <a:gd name="T51" fmla="*/ 78 h 152"/>
                  <a:gd name="T52" fmla="*/ 13 w 13"/>
                  <a:gd name="T53" fmla="*/ 66 h 152"/>
                  <a:gd name="T54" fmla="*/ 13 w 13"/>
                  <a:gd name="T55" fmla="*/ 55 h 152"/>
                  <a:gd name="T56" fmla="*/ 13 w 13"/>
                  <a:gd name="T57" fmla="*/ 44 h 152"/>
                  <a:gd name="T58" fmla="*/ 13 w 13"/>
                  <a:gd name="T59" fmla="*/ 32 h 152"/>
                  <a:gd name="T60" fmla="*/ 13 w 13"/>
                  <a:gd name="T61" fmla="*/ 23 h 152"/>
                  <a:gd name="T62" fmla="*/ 13 w 13"/>
                  <a:gd name="T63" fmla="*/ 16 h 152"/>
                  <a:gd name="T64" fmla="*/ 13 w 13"/>
                  <a:gd name="T65" fmla="*/ 9 h 152"/>
                  <a:gd name="T66" fmla="*/ 13 w 13"/>
                  <a:gd name="T67" fmla="*/ 3 h 152"/>
                  <a:gd name="T68" fmla="*/ 13 w 13"/>
                  <a:gd name="T69" fmla="*/ 0 h 152"/>
                  <a:gd name="T70" fmla="*/ 11 w 13"/>
                  <a:gd name="T71" fmla="*/ 0 h 152"/>
                  <a:gd name="T72" fmla="*/ 13 w 13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52">
                    <a:moveTo>
                      <a:pt x="13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1" y="23"/>
                    </a:lnTo>
                    <a:lnTo>
                      <a:pt x="11" y="32"/>
                    </a:lnTo>
                    <a:lnTo>
                      <a:pt x="11" y="44"/>
                    </a:lnTo>
                    <a:lnTo>
                      <a:pt x="11" y="55"/>
                    </a:lnTo>
                    <a:lnTo>
                      <a:pt x="11" y="66"/>
                    </a:lnTo>
                    <a:lnTo>
                      <a:pt x="11" y="78"/>
                    </a:lnTo>
                    <a:lnTo>
                      <a:pt x="10" y="90"/>
                    </a:lnTo>
                    <a:lnTo>
                      <a:pt x="9" y="102"/>
                    </a:lnTo>
                    <a:lnTo>
                      <a:pt x="8" y="113"/>
                    </a:lnTo>
                    <a:lnTo>
                      <a:pt x="7" y="124"/>
                    </a:lnTo>
                    <a:lnTo>
                      <a:pt x="5" y="135"/>
                    </a:lnTo>
                    <a:lnTo>
                      <a:pt x="2" y="145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5" y="145"/>
                    </a:lnTo>
                    <a:lnTo>
                      <a:pt x="6" y="135"/>
                    </a:lnTo>
                    <a:lnTo>
                      <a:pt x="8" y="124"/>
                    </a:lnTo>
                    <a:lnTo>
                      <a:pt x="9" y="113"/>
                    </a:lnTo>
                    <a:lnTo>
                      <a:pt x="11" y="102"/>
                    </a:lnTo>
                    <a:lnTo>
                      <a:pt x="11" y="90"/>
                    </a:lnTo>
                    <a:lnTo>
                      <a:pt x="11" y="78"/>
                    </a:lnTo>
                    <a:lnTo>
                      <a:pt x="13" y="66"/>
                    </a:lnTo>
                    <a:lnTo>
                      <a:pt x="13" y="55"/>
                    </a:lnTo>
                    <a:lnTo>
                      <a:pt x="13" y="44"/>
                    </a:lnTo>
                    <a:lnTo>
                      <a:pt x="13" y="32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3" y="9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6" name="Freeform 424">
                <a:extLst>
                  <a:ext uri="{FF2B5EF4-FFF2-40B4-BE49-F238E27FC236}">
                    <a16:creationId xmlns:a16="http://schemas.microsoft.com/office/drawing/2014/main" id="{A1FC17E1-1D0E-4B76-878C-0FEC82E7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66"/>
                <a:ext cx="51" cy="77"/>
              </a:xfrm>
              <a:custGeom>
                <a:avLst/>
                <a:gdLst>
                  <a:gd name="T0" fmla="*/ 1 w 151"/>
                  <a:gd name="T1" fmla="*/ 231 h 231"/>
                  <a:gd name="T2" fmla="*/ 21 w 151"/>
                  <a:gd name="T3" fmla="*/ 218 h 231"/>
                  <a:gd name="T4" fmla="*/ 39 w 151"/>
                  <a:gd name="T5" fmla="*/ 204 h 231"/>
                  <a:gd name="T6" fmla="*/ 55 w 151"/>
                  <a:gd name="T7" fmla="*/ 192 h 231"/>
                  <a:gd name="T8" fmla="*/ 67 w 151"/>
                  <a:gd name="T9" fmla="*/ 178 h 231"/>
                  <a:gd name="T10" fmla="*/ 78 w 151"/>
                  <a:gd name="T11" fmla="*/ 166 h 231"/>
                  <a:gd name="T12" fmla="*/ 90 w 151"/>
                  <a:gd name="T13" fmla="*/ 152 h 231"/>
                  <a:gd name="T14" fmla="*/ 98 w 151"/>
                  <a:gd name="T15" fmla="*/ 139 h 231"/>
                  <a:gd name="T16" fmla="*/ 105 w 151"/>
                  <a:gd name="T17" fmla="*/ 126 h 231"/>
                  <a:gd name="T18" fmla="*/ 112 w 151"/>
                  <a:gd name="T19" fmla="*/ 112 h 231"/>
                  <a:gd name="T20" fmla="*/ 118 w 151"/>
                  <a:gd name="T21" fmla="*/ 98 h 231"/>
                  <a:gd name="T22" fmla="*/ 124 w 151"/>
                  <a:gd name="T23" fmla="*/ 82 h 231"/>
                  <a:gd name="T24" fmla="*/ 129 w 151"/>
                  <a:gd name="T25" fmla="*/ 67 h 231"/>
                  <a:gd name="T26" fmla="*/ 135 w 151"/>
                  <a:gd name="T27" fmla="*/ 52 h 231"/>
                  <a:gd name="T28" fmla="*/ 139 w 151"/>
                  <a:gd name="T29" fmla="*/ 35 h 231"/>
                  <a:gd name="T30" fmla="*/ 146 w 151"/>
                  <a:gd name="T31" fmla="*/ 18 h 231"/>
                  <a:gd name="T32" fmla="*/ 151 w 151"/>
                  <a:gd name="T33" fmla="*/ 0 h 231"/>
                  <a:gd name="T34" fmla="*/ 150 w 151"/>
                  <a:gd name="T35" fmla="*/ 0 h 231"/>
                  <a:gd name="T36" fmla="*/ 144 w 151"/>
                  <a:gd name="T37" fmla="*/ 18 h 231"/>
                  <a:gd name="T38" fmla="*/ 138 w 151"/>
                  <a:gd name="T39" fmla="*/ 35 h 231"/>
                  <a:gd name="T40" fmla="*/ 133 w 151"/>
                  <a:gd name="T41" fmla="*/ 52 h 231"/>
                  <a:gd name="T42" fmla="*/ 128 w 151"/>
                  <a:gd name="T43" fmla="*/ 67 h 231"/>
                  <a:gd name="T44" fmla="*/ 123 w 151"/>
                  <a:gd name="T45" fmla="*/ 82 h 231"/>
                  <a:gd name="T46" fmla="*/ 117 w 151"/>
                  <a:gd name="T47" fmla="*/ 96 h 231"/>
                  <a:gd name="T48" fmla="*/ 111 w 151"/>
                  <a:gd name="T49" fmla="*/ 110 h 231"/>
                  <a:gd name="T50" fmla="*/ 104 w 151"/>
                  <a:gd name="T51" fmla="*/ 124 h 231"/>
                  <a:gd name="T52" fmla="*/ 96 w 151"/>
                  <a:gd name="T53" fmla="*/ 137 h 231"/>
                  <a:gd name="T54" fmla="*/ 89 w 151"/>
                  <a:gd name="T55" fmla="*/ 151 h 231"/>
                  <a:gd name="T56" fmla="*/ 77 w 151"/>
                  <a:gd name="T57" fmla="*/ 164 h 231"/>
                  <a:gd name="T58" fmla="*/ 66 w 151"/>
                  <a:gd name="T59" fmla="*/ 177 h 231"/>
                  <a:gd name="T60" fmla="*/ 54 w 151"/>
                  <a:gd name="T61" fmla="*/ 191 h 231"/>
                  <a:gd name="T62" fmla="*/ 38 w 151"/>
                  <a:gd name="T63" fmla="*/ 203 h 231"/>
                  <a:gd name="T64" fmla="*/ 21 w 151"/>
                  <a:gd name="T65" fmla="*/ 216 h 231"/>
                  <a:gd name="T66" fmla="*/ 0 w 151"/>
                  <a:gd name="T67" fmla="*/ 230 h 231"/>
                  <a:gd name="T68" fmla="*/ 1 w 151"/>
                  <a:gd name="T6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31">
                    <a:moveTo>
                      <a:pt x="1" y="231"/>
                    </a:moveTo>
                    <a:lnTo>
                      <a:pt x="21" y="218"/>
                    </a:lnTo>
                    <a:lnTo>
                      <a:pt x="39" y="204"/>
                    </a:lnTo>
                    <a:lnTo>
                      <a:pt x="55" y="192"/>
                    </a:lnTo>
                    <a:lnTo>
                      <a:pt x="67" y="178"/>
                    </a:lnTo>
                    <a:lnTo>
                      <a:pt x="78" y="166"/>
                    </a:lnTo>
                    <a:lnTo>
                      <a:pt x="90" y="152"/>
                    </a:lnTo>
                    <a:lnTo>
                      <a:pt x="98" y="139"/>
                    </a:lnTo>
                    <a:lnTo>
                      <a:pt x="105" y="126"/>
                    </a:lnTo>
                    <a:lnTo>
                      <a:pt x="112" y="112"/>
                    </a:lnTo>
                    <a:lnTo>
                      <a:pt x="118" y="98"/>
                    </a:lnTo>
                    <a:lnTo>
                      <a:pt x="124" y="82"/>
                    </a:lnTo>
                    <a:lnTo>
                      <a:pt x="129" y="67"/>
                    </a:lnTo>
                    <a:lnTo>
                      <a:pt x="135" y="52"/>
                    </a:lnTo>
                    <a:lnTo>
                      <a:pt x="139" y="35"/>
                    </a:lnTo>
                    <a:lnTo>
                      <a:pt x="146" y="18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4" y="18"/>
                    </a:lnTo>
                    <a:lnTo>
                      <a:pt x="138" y="35"/>
                    </a:lnTo>
                    <a:lnTo>
                      <a:pt x="133" y="52"/>
                    </a:lnTo>
                    <a:lnTo>
                      <a:pt x="128" y="67"/>
                    </a:lnTo>
                    <a:lnTo>
                      <a:pt x="123" y="82"/>
                    </a:lnTo>
                    <a:lnTo>
                      <a:pt x="117" y="96"/>
                    </a:lnTo>
                    <a:lnTo>
                      <a:pt x="111" y="110"/>
                    </a:lnTo>
                    <a:lnTo>
                      <a:pt x="104" y="124"/>
                    </a:lnTo>
                    <a:lnTo>
                      <a:pt x="96" y="137"/>
                    </a:lnTo>
                    <a:lnTo>
                      <a:pt x="89" y="151"/>
                    </a:lnTo>
                    <a:lnTo>
                      <a:pt x="77" y="164"/>
                    </a:lnTo>
                    <a:lnTo>
                      <a:pt x="66" y="177"/>
                    </a:lnTo>
                    <a:lnTo>
                      <a:pt x="54" y="191"/>
                    </a:lnTo>
                    <a:lnTo>
                      <a:pt x="38" y="203"/>
                    </a:lnTo>
                    <a:lnTo>
                      <a:pt x="21" y="216"/>
                    </a:lnTo>
                    <a:lnTo>
                      <a:pt x="0" y="230"/>
                    </a:lnTo>
                    <a:lnTo>
                      <a:pt x="1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7" name="Freeform 425">
                <a:extLst>
                  <a:ext uri="{FF2B5EF4-FFF2-40B4-BE49-F238E27FC236}">
                    <a16:creationId xmlns:a16="http://schemas.microsoft.com/office/drawing/2014/main" id="{C32F2D93-B664-4B55-B748-3D44F49B2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299"/>
                <a:ext cx="138" cy="50"/>
              </a:xfrm>
              <a:custGeom>
                <a:avLst/>
                <a:gdLst>
                  <a:gd name="T0" fmla="*/ 1 w 414"/>
                  <a:gd name="T1" fmla="*/ 2 h 150"/>
                  <a:gd name="T2" fmla="*/ 0 w 414"/>
                  <a:gd name="T3" fmla="*/ 2 h 150"/>
                  <a:gd name="T4" fmla="*/ 15 w 414"/>
                  <a:gd name="T5" fmla="*/ 8 h 150"/>
                  <a:gd name="T6" fmla="*/ 33 w 414"/>
                  <a:gd name="T7" fmla="*/ 17 h 150"/>
                  <a:gd name="T8" fmla="*/ 53 w 414"/>
                  <a:gd name="T9" fmla="*/ 29 h 150"/>
                  <a:gd name="T10" fmla="*/ 78 w 414"/>
                  <a:gd name="T11" fmla="*/ 42 h 150"/>
                  <a:gd name="T12" fmla="*/ 104 w 414"/>
                  <a:gd name="T13" fmla="*/ 57 h 150"/>
                  <a:gd name="T14" fmla="*/ 132 w 414"/>
                  <a:gd name="T15" fmla="*/ 72 h 150"/>
                  <a:gd name="T16" fmla="*/ 160 w 414"/>
                  <a:gd name="T17" fmla="*/ 88 h 150"/>
                  <a:gd name="T18" fmla="*/ 190 w 414"/>
                  <a:gd name="T19" fmla="*/ 103 h 150"/>
                  <a:gd name="T20" fmla="*/ 220 w 414"/>
                  <a:gd name="T21" fmla="*/ 116 h 150"/>
                  <a:gd name="T22" fmla="*/ 250 w 414"/>
                  <a:gd name="T23" fmla="*/ 128 h 150"/>
                  <a:gd name="T24" fmla="*/ 281 w 414"/>
                  <a:gd name="T25" fmla="*/ 139 h 150"/>
                  <a:gd name="T26" fmla="*/ 310 w 414"/>
                  <a:gd name="T27" fmla="*/ 145 h 150"/>
                  <a:gd name="T28" fmla="*/ 339 w 414"/>
                  <a:gd name="T29" fmla="*/ 150 h 150"/>
                  <a:gd name="T30" fmla="*/ 366 w 414"/>
                  <a:gd name="T31" fmla="*/ 149 h 150"/>
                  <a:gd name="T32" fmla="*/ 392 w 414"/>
                  <a:gd name="T33" fmla="*/ 143 h 150"/>
                  <a:gd name="T34" fmla="*/ 414 w 414"/>
                  <a:gd name="T35" fmla="*/ 133 h 150"/>
                  <a:gd name="T36" fmla="*/ 413 w 414"/>
                  <a:gd name="T37" fmla="*/ 132 h 150"/>
                  <a:gd name="T38" fmla="*/ 391 w 414"/>
                  <a:gd name="T39" fmla="*/ 143 h 150"/>
                  <a:gd name="T40" fmla="*/ 366 w 414"/>
                  <a:gd name="T41" fmla="*/ 148 h 150"/>
                  <a:gd name="T42" fmla="*/ 339 w 414"/>
                  <a:gd name="T43" fmla="*/ 148 h 150"/>
                  <a:gd name="T44" fmla="*/ 310 w 414"/>
                  <a:gd name="T45" fmla="*/ 144 h 150"/>
                  <a:gd name="T46" fmla="*/ 281 w 414"/>
                  <a:gd name="T47" fmla="*/ 137 h 150"/>
                  <a:gd name="T48" fmla="*/ 252 w 414"/>
                  <a:gd name="T49" fmla="*/ 127 h 150"/>
                  <a:gd name="T50" fmla="*/ 221 w 414"/>
                  <a:gd name="T51" fmla="*/ 115 h 150"/>
                  <a:gd name="T52" fmla="*/ 191 w 414"/>
                  <a:gd name="T53" fmla="*/ 102 h 150"/>
                  <a:gd name="T54" fmla="*/ 162 w 414"/>
                  <a:gd name="T55" fmla="*/ 86 h 150"/>
                  <a:gd name="T56" fmla="*/ 133 w 414"/>
                  <a:gd name="T57" fmla="*/ 71 h 150"/>
                  <a:gd name="T58" fmla="*/ 105 w 414"/>
                  <a:gd name="T59" fmla="*/ 56 h 150"/>
                  <a:gd name="T60" fmla="*/ 80 w 414"/>
                  <a:gd name="T61" fmla="*/ 41 h 150"/>
                  <a:gd name="T62" fmla="*/ 55 w 414"/>
                  <a:gd name="T63" fmla="*/ 28 h 150"/>
                  <a:gd name="T64" fmla="*/ 34 w 414"/>
                  <a:gd name="T65" fmla="*/ 16 h 150"/>
                  <a:gd name="T66" fmla="*/ 16 w 414"/>
                  <a:gd name="T67" fmla="*/ 6 h 150"/>
                  <a:gd name="T68" fmla="*/ 1 w 414"/>
                  <a:gd name="T69" fmla="*/ 0 h 150"/>
                  <a:gd name="T70" fmla="*/ 0 w 414"/>
                  <a:gd name="T71" fmla="*/ 0 h 150"/>
                  <a:gd name="T72" fmla="*/ 1 w 414"/>
                  <a:gd name="T7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4" h="150">
                    <a:moveTo>
                      <a:pt x="1" y="2"/>
                    </a:moveTo>
                    <a:lnTo>
                      <a:pt x="0" y="2"/>
                    </a:lnTo>
                    <a:lnTo>
                      <a:pt x="15" y="8"/>
                    </a:lnTo>
                    <a:lnTo>
                      <a:pt x="33" y="17"/>
                    </a:lnTo>
                    <a:lnTo>
                      <a:pt x="53" y="29"/>
                    </a:lnTo>
                    <a:lnTo>
                      <a:pt x="78" y="42"/>
                    </a:lnTo>
                    <a:lnTo>
                      <a:pt x="104" y="57"/>
                    </a:lnTo>
                    <a:lnTo>
                      <a:pt x="132" y="72"/>
                    </a:lnTo>
                    <a:lnTo>
                      <a:pt x="160" y="88"/>
                    </a:lnTo>
                    <a:lnTo>
                      <a:pt x="190" y="103"/>
                    </a:lnTo>
                    <a:lnTo>
                      <a:pt x="220" y="116"/>
                    </a:lnTo>
                    <a:lnTo>
                      <a:pt x="250" y="128"/>
                    </a:lnTo>
                    <a:lnTo>
                      <a:pt x="281" y="139"/>
                    </a:lnTo>
                    <a:lnTo>
                      <a:pt x="310" y="145"/>
                    </a:lnTo>
                    <a:lnTo>
                      <a:pt x="339" y="150"/>
                    </a:lnTo>
                    <a:lnTo>
                      <a:pt x="366" y="149"/>
                    </a:lnTo>
                    <a:lnTo>
                      <a:pt x="392" y="143"/>
                    </a:lnTo>
                    <a:lnTo>
                      <a:pt x="414" y="133"/>
                    </a:lnTo>
                    <a:lnTo>
                      <a:pt x="413" y="132"/>
                    </a:lnTo>
                    <a:lnTo>
                      <a:pt x="391" y="143"/>
                    </a:lnTo>
                    <a:lnTo>
                      <a:pt x="366" y="148"/>
                    </a:lnTo>
                    <a:lnTo>
                      <a:pt x="339" y="148"/>
                    </a:lnTo>
                    <a:lnTo>
                      <a:pt x="310" y="144"/>
                    </a:lnTo>
                    <a:lnTo>
                      <a:pt x="281" y="137"/>
                    </a:lnTo>
                    <a:lnTo>
                      <a:pt x="252" y="127"/>
                    </a:lnTo>
                    <a:lnTo>
                      <a:pt x="221" y="115"/>
                    </a:lnTo>
                    <a:lnTo>
                      <a:pt x="191" y="102"/>
                    </a:lnTo>
                    <a:lnTo>
                      <a:pt x="162" y="86"/>
                    </a:lnTo>
                    <a:lnTo>
                      <a:pt x="133" y="71"/>
                    </a:lnTo>
                    <a:lnTo>
                      <a:pt x="105" y="56"/>
                    </a:lnTo>
                    <a:lnTo>
                      <a:pt x="80" y="41"/>
                    </a:lnTo>
                    <a:lnTo>
                      <a:pt x="55" y="28"/>
                    </a:lnTo>
                    <a:lnTo>
                      <a:pt x="34" y="16"/>
                    </a:lnTo>
                    <a:lnTo>
                      <a:pt x="1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8" name="Freeform 426">
                <a:extLst>
                  <a:ext uri="{FF2B5EF4-FFF2-40B4-BE49-F238E27FC236}">
                    <a16:creationId xmlns:a16="http://schemas.microsoft.com/office/drawing/2014/main" id="{BB3BEBBF-DC8C-4474-BCA4-406A0A1F4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299"/>
                <a:ext cx="117" cy="38"/>
              </a:xfrm>
              <a:custGeom>
                <a:avLst/>
                <a:gdLst>
                  <a:gd name="T0" fmla="*/ 0 w 352"/>
                  <a:gd name="T1" fmla="*/ 115 h 115"/>
                  <a:gd name="T2" fmla="*/ 26 w 352"/>
                  <a:gd name="T3" fmla="*/ 114 h 115"/>
                  <a:gd name="T4" fmla="*/ 52 w 352"/>
                  <a:gd name="T5" fmla="*/ 112 h 115"/>
                  <a:gd name="T6" fmla="*/ 79 w 352"/>
                  <a:gd name="T7" fmla="*/ 106 h 115"/>
                  <a:gd name="T8" fmla="*/ 102 w 352"/>
                  <a:gd name="T9" fmla="*/ 101 h 115"/>
                  <a:gd name="T10" fmla="*/ 128 w 352"/>
                  <a:gd name="T11" fmla="*/ 94 h 115"/>
                  <a:gd name="T12" fmla="*/ 153 w 352"/>
                  <a:gd name="T13" fmla="*/ 86 h 115"/>
                  <a:gd name="T14" fmla="*/ 176 w 352"/>
                  <a:gd name="T15" fmla="*/ 77 h 115"/>
                  <a:gd name="T16" fmla="*/ 199 w 352"/>
                  <a:gd name="T17" fmla="*/ 68 h 115"/>
                  <a:gd name="T18" fmla="*/ 221 w 352"/>
                  <a:gd name="T19" fmla="*/ 59 h 115"/>
                  <a:gd name="T20" fmla="*/ 243 w 352"/>
                  <a:gd name="T21" fmla="*/ 49 h 115"/>
                  <a:gd name="T22" fmla="*/ 263 w 352"/>
                  <a:gd name="T23" fmla="*/ 40 h 115"/>
                  <a:gd name="T24" fmla="*/ 283 w 352"/>
                  <a:gd name="T25" fmla="*/ 30 h 115"/>
                  <a:gd name="T26" fmla="*/ 302 w 352"/>
                  <a:gd name="T27" fmla="*/ 22 h 115"/>
                  <a:gd name="T28" fmla="*/ 320 w 352"/>
                  <a:gd name="T29" fmla="*/ 14 h 115"/>
                  <a:gd name="T30" fmla="*/ 338 w 352"/>
                  <a:gd name="T31" fmla="*/ 7 h 115"/>
                  <a:gd name="T32" fmla="*/ 352 w 352"/>
                  <a:gd name="T33" fmla="*/ 1 h 115"/>
                  <a:gd name="T34" fmla="*/ 351 w 352"/>
                  <a:gd name="T35" fmla="*/ 0 h 115"/>
                  <a:gd name="T36" fmla="*/ 336 w 352"/>
                  <a:gd name="T37" fmla="*/ 5 h 115"/>
                  <a:gd name="T38" fmla="*/ 318 w 352"/>
                  <a:gd name="T39" fmla="*/ 12 h 115"/>
                  <a:gd name="T40" fmla="*/ 301 w 352"/>
                  <a:gd name="T41" fmla="*/ 21 h 115"/>
                  <a:gd name="T42" fmla="*/ 282 w 352"/>
                  <a:gd name="T43" fmla="*/ 29 h 115"/>
                  <a:gd name="T44" fmla="*/ 263 w 352"/>
                  <a:gd name="T45" fmla="*/ 39 h 115"/>
                  <a:gd name="T46" fmla="*/ 243 w 352"/>
                  <a:gd name="T47" fmla="*/ 48 h 115"/>
                  <a:gd name="T48" fmla="*/ 220 w 352"/>
                  <a:gd name="T49" fmla="*/ 58 h 115"/>
                  <a:gd name="T50" fmla="*/ 199 w 352"/>
                  <a:gd name="T51" fmla="*/ 67 h 115"/>
                  <a:gd name="T52" fmla="*/ 175 w 352"/>
                  <a:gd name="T53" fmla="*/ 76 h 115"/>
                  <a:gd name="T54" fmla="*/ 152 w 352"/>
                  <a:gd name="T55" fmla="*/ 85 h 115"/>
                  <a:gd name="T56" fmla="*/ 128 w 352"/>
                  <a:gd name="T57" fmla="*/ 93 h 115"/>
                  <a:gd name="T58" fmla="*/ 102 w 352"/>
                  <a:gd name="T59" fmla="*/ 99 h 115"/>
                  <a:gd name="T60" fmla="*/ 79 w 352"/>
                  <a:gd name="T61" fmla="*/ 105 h 115"/>
                  <a:gd name="T62" fmla="*/ 52 w 352"/>
                  <a:gd name="T63" fmla="*/ 110 h 115"/>
                  <a:gd name="T64" fmla="*/ 26 w 352"/>
                  <a:gd name="T65" fmla="*/ 113 h 115"/>
                  <a:gd name="T66" fmla="*/ 0 w 352"/>
                  <a:gd name="T67" fmla="*/ 113 h 115"/>
                  <a:gd name="T68" fmla="*/ 0 w 352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15">
                    <a:moveTo>
                      <a:pt x="0" y="115"/>
                    </a:moveTo>
                    <a:lnTo>
                      <a:pt x="26" y="114"/>
                    </a:lnTo>
                    <a:lnTo>
                      <a:pt x="52" y="112"/>
                    </a:lnTo>
                    <a:lnTo>
                      <a:pt x="79" y="106"/>
                    </a:lnTo>
                    <a:lnTo>
                      <a:pt x="102" y="101"/>
                    </a:lnTo>
                    <a:lnTo>
                      <a:pt x="128" y="94"/>
                    </a:lnTo>
                    <a:lnTo>
                      <a:pt x="153" y="86"/>
                    </a:lnTo>
                    <a:lnTo>
                      <a:pt x="176" y="77"/>
                    </a:lnTo>
                    <a:lnTo>
                      <a:pt x="199" y="68"/>
                    </a:lnTo>
                    <a:lnTo>
                      <a:pt x="221" y="59"/>
                    </a:lnTo>
                    <a:lnTo>
                      <a:pt x="243" y="49"/>
                    </a:lnTo>
                    <a:lnTo>
                      <a:pt x="263" y="40"/>
                    </a:lnTo>
                    <a:lnTo>
                      <a:pt x="283" y="30"/>
                    </a:lnTo>
                    <a:lnTo>
                      <a:pt x="302" y="22"/>
                    </a:lnTo>
                    <a:lnTo>
                      <a:pt x="320" y="14"/>
                    </a:lnTo>
                    <a:lnTo>
                      <a:pt x="338" y="7"/>
                    </a:lnTo>
                    <a:lnTo>
                      <a:pt x="352" y="1"/>
                    </a:lnTo>
                    <a:lnTo>
                      <a:pt x="351" y="0"/>
                    </a:lnTo>
                    <a:lnTo>
                      <a:pt x="336" y="5"/>
                    </a:lnTo>
                    <a:lnTo>
                      <a:pt x="318" y="12"/>
                    </a:lnTo>
                    <a:lnTo>
                      <a:pt x="301" y="21"/>
                    </a:lnTo>
                    <a:lnTo>
                      <a:pt x="282" y="29"/>
                    </a:lnTo>
                    <a:lnTo>
                      <a:pt x="263" y="39"/>
                    </a:lnTo>
                    <a:lnTo>
                      <a:pt x="243" y="48"/>
                    </a:lnTo>
                    <a:lnTo>
                      <a:pt x="220" y="58"/>
                    </a:lnTo>
                    <a:lnTo>
                      <a:pt x="199" y="67"/>
                    </a:lnTo>
                    <a:lnTo>
                      <a:pt x="175" y="76"/>
                    </a:lnTo>
                    <a:lnTo>
                      <a:pt x="152" y="85"/>
                    </a:lnTo>
                    <a:lnTo>
                      <a:pt x="128" y="93"/>
                    </a:lnTo>
                    <a:lnTo>
                      <a:pt x="102" y="99"/>
                    </a:lnTo>
                    <a:lnTo>
                      <a:pt x="79" y="105"/>
                    </a:lnTo>
                    <a:lnTo>
                      <a:pt x="52" y="110"/>
                    </a:lnTo>
                    <a:lnTo>
                      <a:pt x="26" y="113"/>
                    </a:lnTo>
                    <a:lnTo>
                      <a:pt x="0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9" name="Freeform 427">
                <a:extLst>
                  <a:ext uri="{FF2B5EF4-FFF2-40B4-BE49-F238E27FC236}">
                    <a16:creationId xmlns:a16="http://schemas.microsoft.com/office/drawing/2014/main" id="{C0452EEC-A5B5-4D5C-BBB1-CE2B3F25E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18"/>
                <a:ext cx="51" cy="20"/>
              </a:xfrm>
              <a:custGeom>
                <a:avLst/>
                <a:gdLst>
                  <a:gd name="T0" fmla="*/ 0 w 151"/>
                  <a:gd name="T1" fmla="*/ 0 h 59"/>
                  <a:gd name="T2" fmla="*/ 6 w 151"/>
                  <a:gd name="T3" fmla="*/ 4 h 59"/>
                  <a:gd name="T4" fmla="*/ 11 w 151"/>
                  <a:gd name="T5" fmla="*/ 9 h 59"/>
                  <a:gd name="T6" fmla="*/ 18 w 151"/>
                  <a:gd name="T7" fmla="*/ 14 h 59"/>
                  <a:gd name="T8" fmla="*/ 26 w 151"/>
                  <a:gd name="T9" fmla="*/ 19 h 59"/>
                  <a:gd name="T10" fmla="*/ 34 w 151"/>
                  <a:gd name="T11" fmla="*/ 25 h 59"/>
                  <a:gd name="T12" fmla="*/ 42 w 151"/>
                  <a:gd name="T13" fmla="*/ 29 h 59"/>
                  <a:gd name="T14" fmla="*/ 52 w 151"/>
                  <a:gd name="T15" fmla="*/ 33 h 59"/>
                  <a:gd name="T16" fmla="*/ 62 w 151"/>
                  <a:gd name="T17" fmla="*/ 38 h 59"/>
                  <a:gd name="T18" fmla="*/ 72 w 151"/>
                  <a:gd name="T19" fmla="*/ 42 h 59"/>
                  <a:gd name="T20" fmla="*/ 81 w 151"/>
                  <a:gd name="T21" fmla="*/ 46 h 59"/>
                  <a:gd name="T22" fmla="*/ 93 w 151"/>
                  <a:gd name="T23" fmla="*/ 49 h 59"/>
                  <a:gd name="T24" fmla="*/ 104 w 151"/>
                  <a:gd name="T25" fmla="*/ 53 h 59"/>
                  <a:gd name="T26" fmla="*/ 116 w 151"/>
                  <a:gd name="T27" fmla="*/ 56 h 59"/>
                  <a:gd name="T28" fmla="*/ 127 w 151"/>
                  <a:gd name="T29" fmla="*/ 57 h 59"/>
                  <a:gd name="T30" fmla="*/ 139 w 151"/>
                  <a:gd name="T31" fmla="*/ 58 h 59"/>
                  <a:gd name="T32" fmla="*/ 151 w 151"/>
                  <a:gd name="T33" fmla="*/ 59 h 59"/>
                  <a:gd name="T34" fmla="*/ 151 w 151"/>
                  <a:gd name="T35" fmla="*/ 56 h 59"/>
                  <a:gd name="T36" fmla="*/ 139 w 151"/>
                  <a:gd name="T37" fmla="*/ 56 h 59"/>
                  <a:gd name="T38" fmla="*/ 127 w 151"/>
                  <a:gd name="T39" fmla="*/ 56 h 59"/>
                  <a:gd name="T40" fmla="*/ 116 w 151"/>
                  <a:gd name="T41" fmla="*/ 55 h 59"/>
                  <a:gd name="T42" fmla="*/ 104 w 151"/>
                  <a:gd name="T43" fmla="*/ 51 h 59"/>
                  <a:gd name="T44" fmla="*/ 93 w 151"/>
                  <a:gd name="T45" fmla="*/ 48 h 59"/>
                  <a:gd name="T46" fmla="*/ 83 w 151"/>
                  <a:gd name="T47" fmla="*/ 45 h 59"/>
                  <a:gd name="T48" fmla="*/ 73 w 151"/>
                  <a:gd name="T49" fmla="*/ 40 h 59"/>
                  <a:gd name="T50" fmla="*/ 63 w 151"/>
                  <a:gd name="T51" fmla="*/ 37 h 59"/>
                  <a:gd name="T52" fmla="*/ 53 w 151"/>
                  <a:gd name="T53" fmla="*/ 32 h 59"/>
                  <a:gd name="T54" fmla="*/ 43 w 151"/>
                  <a:gd name="T55" fmla="*/ 28 h 59"/>
                  <a:gd name="T56" fmla="*/ 35 w 151"/>
                  <a:gd name="T57" fmla="*/ 23 h 59"/>
                  <a:gd name="T58" fmla="*/ 27 w 151"/>
                  <a:gd name="T59" fmla="*/ 19 h 59"/>
                  <a:gd name="T60" fmla="*/ 20 w 151"/>
                  <a:gd name="T61" fmla="*/ 12 h 59"/>
                  <a:gd name="T62" fmla="*/ 12 w 151"/>
                  <a:gd name="T63" fmla="*/ 9 h 59"/>
                  <a:gd name="T64" fmla="*/ 8 w 151"/>
                  <a:gd name="T65" fmla="*/ 3 h 59"/>
                  <a:gd name="T66" fmla="*/ 1 w 151"/>
                  <a:gd name="T67" fmla="*/ 0 h 59"/>
                  <a:gd name="T68" fmla="*/ 0 w 151"/>
                  <a:gd name="T6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59">
                    <a:moveTo>
                      <a:pt x="0" y="0"/>
                    </a:moveTo>
                    <a:lnTo>
                      <a:pt x="6" y="4"/>
                    </a:lnTo>
                    <a:lnTo>
                      <a:pt x="11" y="9"/>
                    </a:lnTo>
                    <a:lnTo>
                      <a:pt x="18" y="14"/>
                    </a:lnTo>
                    <a:lnTo>
                      <a:pt x="26" y="19"/>
                    </a:lnTo>
                    <a:lnTo>
                      <a:pt x="34" y="25"/>
                    </a:lnTo>
                    <a:lnTo>
                      <a:pt x="42" y="29"/>
                    </a:lnTo>
                    <a:lnTo>
                      <a:pt x="52" y="33"/>
                    </a:lnTo>
                    <a:lnTo>
                      <a:pt x="62" y="38"/>
                    </a:lnTo>
                    <a:lnTo>
                      <a:pt x="72" y="42"/>
                    </a:lnTo>
                    <a:lnTo>
                      <a:pt x="81" y="46"/>
                    </a:lnTo>
                    <a:lnTo>
                      <a:pt x="93" y="49"/>
                    </a:lnTo>
                    <a:lnTo>
                      <a:pt x="104" y="53"/>
                    </a:lnTo>
                    <a:lnTo>
                      <a:pt x="116" y="56"/>
                    </a:lnTo>
                    <a:lnTo>
                      <a:pt x="127" y="57"/>
                    </a:lnTo>
                    <a:lnTo>
                      <a:pt x="139" y="58"/>
                    </a:lnTo>
                    <a:lnTo>
                      <a:pt x="151" y="59"/>
                    </a:lnTo>
                    <a:lnTo>
                      <a:pt x="151" y="56"/>
                    </a:lnTo>
                    <a:lnTo>
                      <a:pt x="139" y="56"/>
                    </a:lnTo>
                    <a:lnTo>
                      <a:pt x="127" y="56"/>
                    </a:lnTo>
                    <a:lnTo>
                      <a:pt x="116" y="55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3" y="45"/>
                    </a:lnTo>
                    <a:lnTo>
                      <a:pt x="73" y="40"/>
                    </a:lnTo>
                    <a:lnTo>
                      <a:pt x="63" y="37"/>
                    </a:lnTo>
                    <a:lnTo>
                      <a:pt x="53" y="32"/>
                    </a:lnTo>
                    <a:lnTo>
                      <a:pt x="43" y="28"/>
                    </a:lnTo>
                    <a:lnTo>
                      <a:pt x="35" y="23"/>
                    </a:lnTo>
                    <a:lnTo>
                      <a:pt x="27" y="19"/>
                    </a:lnTo>
                    <a:lnTo>
                      <a:pt x="20" y="12"/>
                    </a:lnTo>
                    <a:lnTo>
                      <a:pt x="12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0" name="Freeform 428">
                <a:extLst>
                  <a:ext uri="{FF2B5EF4-FFF2-40B4-BE49-F238E27FC236}">
                    <a16:creationId xmlns:a16="http://schemas.microsoft.com/office/drawing/2014/main" id="{B37000A2-A215-4554-B33D-62DDE308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2"/>
                <a:ext cx="41" cy="66"/>
              </a:xfrm>
              <a:custGeom>
                <a:avLst/>
                <a:gdLst>
                  <a:gd name="T0" fmla="*/ 1 w 122"/>
                  <a:gd name="T1" fmla="*/ 0 h 198"/>
                  <a:gd name="T2" fmla="*/ 0 w 122"/>
                  <a:gd name="T3" fmla="*/ 0 h 198"/>
                  <a:gd name="T4" fmla="*/ 2 w 122"/>
                  <a:gd name="T5" fmla="*/ 18 h 198"/>
                  <a:gd name="T6" fmla="*/ 8 w 122"/>
                  <a:gd name="T7" fmla="*/ 36 h 198"/>
                  <a:gd name="T8" fmla="*/ 14 w 122"/>
                  <a:gd name="T9" fmla="*/ 54 h 198"/>
                  <a:gd name="T10" fmla="*/ 20 w 122"/>
                  <a:gd name="T11" fmla="*/ 71 h 198"/>
                  <a:gd name="T12" fmla="*/ 28 w 122"/>
                  <a:gd name="T13" fmla="*/ 88 h 198"/>
                  <a:gd name="T14" fmla="*/ 38 w 122"/>
                  <a:gd name="T15" fmla="*/ 102 h 198"/>
                  <a:gd name="T16" fmla="*/ 46 w 122"/>
                  <a:gd name="T17" fmla="*/ 117 h 198"/>
                  <a:gd name="T18" fmla="*/ 56 w 122"/>
                  <a:gd name="T19" fmla="*/ 129 h 198"/>
                  <a:gd name="T20" fmla="*/ 66 w 122"/>
                  <a:gd name="T21" fmla="*/ 141 h 198"/>
                  <a:gd name="T22" fmla="*/ 75 w 122"/>
                  <a:gd name="T23" fmla="*/ 153 h 198"/>
                  <a:gd name="T24" fmla="*/ 84 w 122"/>
                  <a:gd name="T25" fmla="*/ 163 h 198"/>
                  <a:gd name="T26" fmla="*/ 94 w 122"/>
                  <a:gd name="T27" fmla="*/ 172 h 198"/>
                  <a:gd name="T28" fmla="*/ 102 w 122"/>
                  <a:gd name="T29" fmla="*/ 180 h 198"/>
                  <a:gd name="T30" fmla="*/ 108 w 122"/>
                  <a:gd name="T31" fmla="*/ 188 h 198"/>
                  <a:gd name="T32" fmla="*/ 115 w 122"/>
                  <a:gd name="T33" fmla="*/ 193 h 198"/>
                  <a:gd name="T34" fmla="*/ 120 w 122"/>
                  <a:gd name="T35" fmla="*/ 198 h 198"/>
                  <a:gd name="T36" fmla="*/ 122 w 122"/>
                  <a:gd name="T37" fmla="*/ 197 h 198"/>
                  <a:gd name="T38" fmla="*/ 117 w 122"/>
                  <a:gd name="T39" fmla="*/ 192 h 198"/>
                  <a:gd name="T40" fmla="*/ 111 w 122"/>
                  <a:gd name="T41" fmla="*/ 187 h 198"/>
                  <a:gd name="T42" fmla="*/ 103 w 122"/>
                  <a:gd name="T43" fmla="*/ 179 h 198"/>
                  <a:gd name="T44" fmla="*/ 95 w 122"/>
                  <a:gd name="T45" fmla="*/ 171 h 198"/>
                  <a:gd name="T46" fmla="*/ 86 w 122"/>
                  <a:gd name="T47" fmla="*/ 162 h 198"/>
                  <a:gd name="T48" fmla="*/ 76 w 122"/>
                  <a:gd name="T49" fmla="*/ 152 h 198"/>
                  <a:gd name="T50" fmla="*/ 67 w 122"/>
                  <a:gd name="T51" fmla="*/ 140 h 198"/>
                  <a:gd name="T52" fmla="*/ 58 w 122"/>
                  <a:gd name="T53" fmla="*/ 128 h 198"/>
                  <a:gd name="T54" fmla="*/ 48 w 122"/>
                  <a:gd name="T55" fmla="*/ 115 h 198"/>
                  <a:gd name="T56" fmla="*/ 39 w 122"/>
                  <a:gd name="T57" fmla="*/ 101 h 198"/>
                  <a:gd name="T58" fmla="*/ 30 w 122"/>
                  <a:gd name="T59" fmla="*/ 86 h 198"/>
                  <a:gd name="T60" fmla="*/ 22 w 122"/>
                  <a:gd name="T61" fmla="*/ 70 h 198"/>
                  <a:gd name="T62" fmla="*/ 14 w 122"/>
                  <a:gd name="T63" fmla="*/ 54 h 198"/>
                  <a:gd name="T64" fmla="*/ 9 w 122"/>
                  <a:gd name="T65" fmla="*/ 36 h 198"/>
                  <a:gd name="T66" fmla="*/ 3 w 122"/>
                  <a:gd name="T67" fmla="*/ 18 h 198"/>
                  <a:gd name="T68" fmla="*/ 1 w 122"/>
                  <a:gd name="T69" fmla="*/ 0 h 198"/>
                  <a:gd name="T70" fmla="*/ 0 w 122"/>
                  <a:gd name="T71" fmla="*/ 0 h 198"/>
                  <a:gd name="T72" fmla="*/ 1 w 122"/>
                  <a:gd name="T7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98">
                    <a:moveTo>
                      <a:pt x="1" y="0"/>
                    </a:moveTo>
                    <a:lnTo>
                      <a:pt x="0" y="0"/>
                    </a:lnTo>
                    <a:lnTo>
                      <a:pt x="2" y="18"/>
                    </a:lnTo>
                    <a:lnTo>
                      <a:pt x="8" y="36"/>
                    </a:lnTo>
                    <a:lnTo>
                      <a:pt x="14" y="54"/>
                    </a:lnTo>
                    <a:lnTo>
                      <a:pt x="20" y="71"/>
                    </a:lnTo>
                    <a:lnTo>
                      <a:pt x="28" y="88"/>
                    </a:lnTo>
                    <a:lnTo>
                      <a:pt x="38" y="102"/>
                    </a:lnTo>
                    <a:lnTo>
                      <a:pt x="46" y="117"/>
                    </a:lnTo>
                    <a:lnTo>
                      <a:pt x="56" y="129"/>
                    </a:lnTo>
                    <a:lnTo>
                      <a:pt x="66" y="141"/>
                    </a:lnTo>
                    <a:lnTo>
                      <a:pt x="75" y="153"/>
                    </a:lnTo>
                    <a:lnTo>
                      <a:pt x="84" y="163"/>
                    </a:lnTo>
                    <a:lnTo>
                      <a:pt x="94" y="172"/>
                    </a:lnTo>
                    <a:lnTo>
                      <a:pt x="102" y="180"/>
                    </a:lnTo>
                    <a:lnTo>
                      <a:pt x="108" y="188"/>
                    </a:lnTo>
                    <a:lnTo>
                      <a:pt x="115" y="193"/>
                    </a:lnTo>
                    <a:lnTo>
                      <a:pt x="120" y="198"/>
                    </a:lnTo>
                    <a:lnTo>
                      <a:pt x="122" y="197"/>
                    </a:lnTo>
                    <a:lnTo>
                      <a:pt x="117" y="192"/>
                    </a:lnTo>
                    <a:lnTo>
                      <a:pt x="111" y="187"/>
                    </a:lnTo>
                    <a:lnTo>
                      <a:pt x="103" y="179"/>
                    </a:lnTo>
                    <a:lnTo>
                      <a:pt x="95" y="171"/>
                    </a:lnTo>
                    <a:lnTo>
                      <a:pt x="86" y="162"/>
                    </a:lnTo>
                    <a:lnTo>
                      <a:pt x="76" y="152"/>
                    </a:lnTo>
                    <a:lnTo>
                      <a:pt x="67" y="140"/>
                    </a:lnTo>
                    <a:lnTo>
                      <a:pt x="58" y="128"/>
                    </a:lnTo>
                    <a:lnTo>
                      <a:pt x="48" y="115"/>
                    </a:lnTo>
                    <a:lnTo>
                      <a:pt x="39" y="101"/>
                    </a:lnTo>
                    <a:lnTo>
                      <a:pt x="30" y="86"/>
                    </a:lnTo>
                    <a:lnTo>
                      <a:pt x="22" y="70"/>
                    </a:lnTo>
                    <a:lnTo>
                      <a:pt x="14" y="54"/>
                    </a:lnTo>
                    <a:lnTo>
                      <a:pt x="9" y="36"/>
                    </a:lnTo>
                    <a:lnTo>
                      <a:pt x="3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1" name="Freeform 429">
                <a:extLst>
                  <a:ext uri="{FF2B5EF4-FFF2-40B4-BE49-F238E27FC236}">
                    <a16:creationId xmlns:a16="http://schemas.microsoft.com/office/drawing/2014/main" id="{515919F3-CEE6-4AD1-AAAE-8CD9B06E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52"/>
                <a:ext cx="15" cy="66"/>
              </a:xfrm>
              <a:custGeom>
                <a:avLst/>
                <a:gdLst>
                  <a:gd name="T0" fmla="*/ 45 w 45"/>
                  <a:gd name="T1" fmla="*/ 197 h 197"/>
                  <a:gd name="T2" fmla="*/ 42 w 45"/>
                  <a:gd name="T3" fmla="*/ 188 h 197"/>
                  <a:gd name="T4" fmla="*/ 38 w 45"/>
                  <a:gd name="T5" fmla="*/ 178 h 197"/>
                  <a:gd name="T6" fmla="*/ 34 w 45"/>
                  <a:gd name="T7" fmla="*/ 166 h 197"/>
                  <a:gd name="T8" fmla="*/ 29 w 45"/>
                  <a:gd name="T9" fmla="*/ 154 h 197"/>
                  <a:gd name="T10" fmla="*/ 26 w 45"/>
                  <a:gd name="T11" fmla="*/ 141 h 197"/>
                  <a:gd name="T12" fmla="*/ 22 w 45"/>
                  <a:gd name="T13" fmla="*/ 127 h 197"/>
                  <a:gd name="T14" fmla="*/ 18 w 45"/>
                  <a:gd name="T15" fmla="*/ 114 h 197"/>
                  <a:gd name="T16" fmla="*/ 14 w 45"/>
                  <a:gd name="T17" fmla="*/ 99 h 197"/>
                  <a:gd name="T18" fmla="*/ 10 w 45"/>
                  <a:gd name="T19" fmla="*/ 85 h 197"/>
                  <a:gd name="T20" fmla="*/ 7 w 45"/>
                  <a:gd name="T21" fmla="*/ 71 h 197"/>
                  <a:gd name="T22" fmla="*/ 5 w 45"/>
                  <a:gd name="T23" fmla="*/ 58 h 197"/>
                  <a:gd name="T24" fmla="*/ 3 w 45"/>
                  <a:gd name="T25" fmla="*/ 44 h 197"/>
                  <a:gd name="T26" fmla="*/ 1 w 45"/>
                  <a:gd name="T27" fmla="*/ 32 h 197"/>
                  <a:gd name="T28" fmla="*/ 1 w 45"/>
                  <a:gd name="T29" fmla="*/ 19 h 197"/>
                  <a:gd name="T30" fmla="*/ 4 w 45"/>
                  <a:gd name="T31" fmla="*/ 9 h 197"/>
                  <a:gd name="T32" fmla="*/ 6 w 45"/>
                  <a:gd name="T33" fmla="*/ 0 h 197"/>
                  <a:gd name="T34" fmla="*/ 5 w 45"/>
                  <a:gd name="T35" fmla="*/ 0 h 197"/>
                  <a:gd name="T36" fmla="*/ 1 w 45"/>
                  <a:gd name="T37" fmla="*/ 9 h 197"/>
                  <a:gd name="T38" fmla="*/ 0 w 45"/>
                  <a:gd name="T39" fmla="*/ 19 h 197"/>
                  <a:gd name="T40" fmla="*/ 0 w 45"/>
                  <a:gd name="T41" fmla="*/ 32 h 197"/>
                  <a:gd name="T42" fmla="*/ 1 w 45"/>
                  <a:gd name="T43" fmla="*/ 44 h 197"/>
                  <a:gd name="T44" fmla="*/ 4 w 45"/>
                  <a:gd name="T45" fmla="*/ 58 h 197"/>
                  <a:gd name="T46" fmla="*/ 6 w 45"/>
                  <a:gd name="T47" fmla="*/ 71 h 197"/>
                  <a:gd name="T48" fmla="*/ 8 w 45"/>
                  <a:gd name="T49" fmla="*/ 85 h 197"/>
                  <a:gd name="T50" fmla="*/ 12 w 45"/>
                  <a:gd name="T51" fmla="*/ 99 h 197"/>
                  <a:gd name="T52" fmla="*/ 16 w 45"/>
                  <a:gd name="T53" fmla="*/ 114 h 197"/>
                  <a:gd name="T54" fmla="*/ 19 w 45"/>
                  <a:gd name="T55" fmla="*/ 127 h 197"/>
                  <a:gd name="T56" fmla="*/ 24 w 45"/>
                  <a:gd name="T57" fmla="*/ 141 h 197"/>
                  <a:gd name="T58" fmla="*/ 28 w 45"/>
                  <a:gd name="T59" fmla="*/ 154 h 197"/>
                  <a:gd name="T60" fmla="*/ 33 w 45"/>
                  <a:gd name="T61" fmla="*/ 166 h 197"/>
                  <a:gd name="T62" fmla="*/ 37 w 45"/>
                  <a:gd name="T63" fmla="*/ 178 h 197"/>
                  <a:gd name="T64" fmla="*/ 41 w 45"/>
                  <a:gd name="T65" fmla="*/ 188 h 197"/>
                  <a:gd name="T66" fmla="*/ 44 w 45"/>
                  <a:gd name="T67" fmla="*/ 197 h 197"/>
                  <a:gd name="T68" fmla="*/ 45 w 45"/>
                  <a:gd name="T69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197">
                    <a:moveTo>
                      <a:pt x="45" y="197"/>
                    </a:moveTo>
                    <a:lnTo>
                      <a:pt x="42" y="188"/>
                    </a:lnTo>
                    <a:lnTo>
                      <a:pt x="38" y="178"/>
                    </a:lnTo>
                    <a:lnTo>
                      <a:pt x="34" y="166"/>
                    </a:lnTo>
                    <a:lnTo>
                      <a:pt x="29" y="154"/>
                    </a:lnTo>
                    <a:lnTo>
                      <a:pt x="26" y="141"/>
                    </a:lnTo>
                    <a:lnTo>
                      <a:pt x="22" y="127"/>
                    </a:lnTo>
                    <a:lnTo>
                      <a:pt x="18" y="114"/>
                    </a:lnTo>
                    <a:lnTo>
                      <a:pt x="14" y="99"/>
                    </a:lnTo>
                    <a:lnTo>
                      <a:pt x="10" y="85"/>
                    </a:lnTo>
                    <a:lnTo>
                      <a:pt x="7" y="71"/>
                    </a:lnTo>
                    <a:lnTo>
                      <a:pt x="5" y="58"/>
                    </a:lnTo>
                    <a:lnTo>
                      <a:pt x="3" y="44"/>
                    </a:lnTo>
                    <a:lnTo>
                      <a:pt x="1" y="32"/>
                    </a:lnTo>
                    <a:lnTo>
                      <a:pt x="1" y="19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1" y="44"/>
                    </a:lnTo>
                    <a:lnTo>
                      <a:pt x="4" y="58"/>
                    </a:lnTo>
                    <a:lnTo>
                      <a:pt x="6" y="71"/>
                    </a:lnTo>
                    <a:lnTo>
                      <a:pt x="8" y="85"/>
                    </a:lnTo>
                    <a:lnTo>
                      <a:pt x="12" y="99"/>
                    </a:lnTo>
                    <a:lnTo>
                      <a:pt x="16" y="114"/>
                    </a:lnTo>
                    <a:lnTo>
                      <a:pt x="19" y="127"/>
                    </a:lnTo>
                    <a:lnTo>
                      <a:pt x="24" y="141"/>
                    </a:lnTo>
                    <a:lnTo>
                      <a:pt x="28" y="154"/>
                    </a:lnTo>
                    <a:lnTo>
                      <a:pt x="33" y="166"/>
                    </a:lnTo>
                    <a:lnTo>
                      <a:pt x="37" y="178"/>
                    </a:lnTo>
                    <a:lnTo>
                      <a:pt x="41" y="188"/>
                    </a:lnTo>
                    <a:lnTo>
                      <a:pt x="44" y="197"/>
                    </a:lnTo>
                    <a:lnTo>
                      <a:pt x="45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2" name="Freeform 430">
                <a:extLst>
                  <a:ext uri="{FF2B5EF4-FFF2-40B4-BE49-F238E27FC236}">
                    <a16:creationId xmlns:a16="http://schemas.microsoft.com/office/drawing/2014/main" id="{220652C5-7534-44B0-9FA4-102321AA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3" name="Freeform 431">
                <a:extLst>
                  <a:ext uri="{FF2B5EF4-FFF2-40B4-BE49-F238E27FC236}">
                    <a16:creationId xmlns:a16="http://schemas.microsoft.com/office/drawing/2014/main" id="{4EAEA372-6998-4C9D-AB7B-A2608AD79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2"/>
              </a:xfrm>
              <a:custGeom>
                <a:avLst/>
                <a:gdLst>
                  <a:gd name="T0" fmla="*/ 275 w 275"/>
                  <a:gd name="T1" fmla="*/ 113 h 215"/>
                  <a:gd name="T2" fmla="*/ 273 w 275"/>
                  <a:gd name="T3" fmla="*/ 112 h 215"/>
                  <a:gd name="T4" fmla="*/ 257 w 275"/>
                  <a:gd name="T5" fmla="*/ 142 h 215"/>
                  <a:gd name="T6" fmla="*/ 238 w 275"/>
                  <a:gd name="T7" fmla="*/ 168 h 215"/>
                  <a:gd name="T8" fmla="*/ 218 w 275"/>
                  <a:gd name="T9" fmla="*/ 187 h 215"/>
                  <a:gd name="T10" fmla="*/ 194 w 275"/>
                  <a:gd name="T11" fmla="*/ 201 h 215"/>
                  <a:gd name="T12" fmla="*/ 172 w 275"/>
                  <a:gd name="T13" fmla="*/ 210 h 215"/>
                  <a:gd name="T14" fmla="*/ 147 w 275"/>
                  <a:gd name="T15" fmla="*/ 214 h 215"/>
                  <a:gd name="T16" fmla="*/ 123 w 275"/>
                  <a:gd name="T17" fmla="*/ 213 h 215"/>
                  <a:gd name="T18" fmla="*/ 101 w 275"/>
                  <a:gd name="T19" fmla="*/ 206 h 215"/>
                  <a:gd name="T20" fmla="*/ 80 w 275"/>
                  <a:gd name="T21" fmla="*/ 196 h 215"/>
                  <a:gd name="T22" fmla="*/ 60 w 275"/>
                  <a:gd name="T23" fmla="*/ 181 h 215"/>
                  <a:gd name="T24" fmla="*/ 42 w 275"/>
                  <a:gd name="T25" fmla="*/ 162 h 215"/>
                  <a:gd name="T26" fmla="*/ 26 w 275"/>
                  <a:gd name="T27" fmla="*/ 137 h 215"/>
                  <a:gd name="T28" fmla="*/ 15 w 275"/>
                  <a:gd name="T29" fmla="*/ 109 h 215"/>
                  <a:gd name="T30" fmla="*/ 6 w 275"/>
                  <a:gd name="T31" fmla="*/ 76 h 215"/>
                  <a:gd name="T32" fmla="*/ 1 w 275"/>
                  <a:gd name="T33" fmla="*/ 40 h 215"/>
                  <a:gd name="T34" fmla="*/ 2 w 275"/>
                  <a:gd name="T35" fmla="*/ 0 h 215"/>
                  <a:gd name="T36" fmla="*/ 1 w 275"/>
                  <a:gd name="T37" fmla="*/ 0 h 215"/>
                  <a:gd name="T38" fmla="*/ 0 w 275"/>
                  <a:gd name="T39" fmla="*/ 40 h 215"/>
                  <a:gd name="T40" fmla="*/ 5 w 275"/>
                  <a:gd name="T41" fmla="*/ 76 h 215"/>
                  <a:gd name="T42" fmla="*/ 12 w 275"/>
                  <a:gd name="T43" fmla="*/ 109 h 215"/>
                  <a:gd name="T44" fmla="*/ 25 w 275"/>
                  <a:gd name="T45" fmla="*/ 138 h 215"/>
                  <a:gd name="T46" fmla="*/ 39 w 275"/>
                  <a:gd name="T47" fmla="*/ 162 h 215"/>
                  <a:gd name="T48" fmla="*/ 57 w 275"/>
                  <a:gd name="T49" fmla="*/ 182 h 215"/>
                  <a:gd name="T50" fmla="*/ 79 w 275"/>
                  <a:gd name="T51" fmla="*/ 197 h 215"/>
                  <a:gd name="T52" fmla="*/ 100 w 275"/>
                  <a:gd name="T53" fmla="*/ 209 h 215"/>
                  <a:gd name="T54" fmla="*/ 123 w 275"/>
                  <a:gd name="T55" fmla="*/ 214 h 215"/>
                  <a:gd name="T56" fmla="*/ 147 w 275"/>
                  <a:gd name="T57" fmla="*/ 215 h 215"/>
                  <a:gd name="T58" fmla="*/ 172 w 275"/>
                  <a:gd name="T59" fmla="*/ 211 h 215"/>
                  <a:gd name="T60" fmla="*/ 196 w 275"/>
                  <a:gd name="T61" fmla="*/ 203 h 215"/>
                  <a:gd name="T62" fmla="*/ 218 w 275"/>
                  <a:gd name="T63" fmla="*/ 188 h 215"/>
                  <a:gd name="T64" fmla="*/ 239 w 275"/>
                  <a:gd name="T65" fmla="*/ 169 h 215"/>
                  <a:gd name="T66" fmla="*/ 258 w 275"/>
                  <a:gd name="T67" fmla="*/ 144 h 215"/>
                  <a:gd name="T68" fmla="*/ 275 w 275"/>
                  <a:gd name="T69" fmla="*/ 113 h 215"/>
                  <a:gd name="T70" fmla="*/ 273 w 275"/>
                  <a:gd name="T71" fmla="*/ 112 h 215"/>
                  <a:gd name="T72" fmla="*/ 275 w 275"/>
                  <a:gd name="T73" fmla="*/ 1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15">
                    <a:moveTo>
                      <a:pt x="275" y="113"/>
                    </a:moveTo>
                    <a:lnTo>
                      <a:pt x="273" y="112"/>
                    </a:lnTo>
                    <a:lnTo>
                      <a:pt x="257" y="142"/>
                    </a:lnTo>
                    <a:lnTo>
                      <a:pt x="238" y="168"/>
                    </a:lnTo>
                    <a:lnTo>
                      <a:pt x="218" y="187"/>
                    </a:lnTo>
                    <a:lnTo>
                      <a:pt x="194" y="201"/>
                    </a:lnTo>
                    <a:lnTo>
                      <a:pt x="172" y="210"/>
                    </a:lnTo>
                    <a:lnTo>
                      <a:pt x="147" y="214"/>
                    </a:lnTo>
                    <a:lnTo>
                      <a:pt x="123" y="213"/>
                    </a:lnTo>
                    <a:lnTo>
                      <a:pt x="101" y="206"/>
                    </a:lnTo>
                    <a:lnTo>
                      <a:pt x="80" y="196"/>
                    </a:lnTo>
                    <a:lnTo>
                      <a:pt x="60" y="181"/>
                    </a:lnTo>
                    <a:lnTo>
                      <a:pt x="42" y="162"/>
                    </a:lnTo>
                    <a:lnTo>
                      <a:pt x="26" y="137"/>
                    </a:lnTo>
                    <a:lnTo>
                      <a:pt x="15" y="109"/>
                    </a:lnTo>
                    <a:lnTo>
                      <a:pt x="6" y="76"/>
                    </a:lnTo>
                    <a:lnTo>
                      <a:pt x="1" y="4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0"/>
                    </a:lnTo>
                    <a:lnTo>
                      <a:pt x="5" y="76"/>
                    </a:lnTo>
                    <a:lnTo>
                      <a:pt x="12" y="109"/>
                    </a:lnTo>
                    <a:lnTo>
                      <a:pt x="25" y="138"/>
                    </a:lnTo>
                    <a:lnTo>
                      <a:pt x="39" y="162"/>
                    </a:lnTo>
                    <a:lnTo>
                      <a:pt x="57" y="182"/>
                    </a:lnTo>
                    <a:lnTo>
                      <a:pt x="79" y="197"/>
                    </a:lnTo>
                    <a:lnTo>
                      <a:pt x="100" y="209"/>
                    </a:lnTo>
                    <a:lnTo>
                      <a:pt x="123" y="214"/>
                    </a:lnTo>
                    <a:lnTo>
                      <a:pt x="147" y="215"/>
                    </a:lnTo>
                    <a:lnTo>
                      <a:pt x="172" y="211"/>
                    </a:lnTo>
                    <a:lnTo>
                      <a:pt x="196" y="203"/>
                    </a:lnTo>
                    <a:lnTo>
                      <a:pt x="218" y="188"/>
                    </a:lnTo>
                    <a:lnTo>
                      <a:pt x="239" y="169"/>
                    </a:lnTo>
                    <a:lnTo>
                      <a:pt x="258" y="144"/>
                    </a:lnTo>
                    <a:lnTo>
                      <a:pt x="275" y="113"/>
                    </a:lnTo>
                    <a:lnTo>
                      <a:pt x="273" y="112"/>
                    </a:lnTo>
                    <a:lnTo>
                      <a:pt x="2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4" name="Freeform 432">
                <a:extLst>
                  <a:ext uri="{FF2B5EF4-FFF2-40B4-BE49-F238E27FC236}">
                    <a16:creationId xmlns:a16="http://schemas.microsoft.com/office/drawing/2014/main" id="{3F02B3EA-F732-42A6-A08F-688E7A39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2" cy="47"/>
              </a:xfrm>
              <a:custGeom>
                <a:avLst/>
                <a:gdLst>
                  <a:gd name="T0" fmla="*/ 1 w 274"/>
                  <a:gd name="T1" fmla="*/ 0 h 142"/>
                  <a:gd name="T2" fmla="*/ 0 w 274"/>
                  <a:gd name="T3" fmla="*/ 0 h 142"/>
                  <a:gd name="T4" fmla="*/ 8 w 274"/>
                  <a:gd name="T5" fmla="*/ 20 h 142"/>
                  <a:gd name="T6" fmla="*/ 18 w 274"/>
                  <a:gd name="T7" fmla="*/ 39 h 142"/>
                  <a:gd name="T8" fmla="*/ 29 w 274"/>
                  <a:gd name="T9" fmla="*/ 57 h 142"/>
                  <a:gd name="T10" fmla="*/ 43 w 274"/>
                  <a:gd name="T11" fmla="*/ 73 h 142"/>
                  <a:gd name="T12" fmla="*/ 56 w 274"/>
                  <a:gd name="T13" fmla="*/ 88 h 142"/>
                  <a:gd name="T14" fmla="*/ 72 w 274"/>
                  <a:gd name="T15" fmla="*/ 102 h 142"/>
                  <a:gd name="T16" fmla="*/ 89 w 274"/>
                  <a:gd name="T17" fmla="*/ 114 h 142"/>
                  <a:gd name="T18" fmla="*/ 107 w 274"/>
                  <a:gd name="T19" fmla="*/ 125 h 142"/>
                  <a:gd name="T20" fmla="*/ 125 w 274"/>
                  <a:gd name="T21" fmla="*/ 134 h 142"/>
                  <a:gd name="T22" fmla="*/ 145 w 274"/>
                  <a:gd name="T23" fmla="*/ 139 h 142"/>
                  <a:gd name="T24" fmla="*/ 165 w 274"/>
                  <a:gd name="T25" fmla="*/ 142 h 142"/>
                  <a:gd name="T26" fmla="*/ 185 w 274"/>
                  <a:gd name="T27" fmla="*/ 142 h 142"/>
                  <a:gd name="T28" fmla="*/ 207 w 274"/>
                  <a:gd name="T29" fmla="*/ 140 h 142"/>
                  <a:gd name="T30" fmla="*/ 229 w 274"/>
                  <a:gd name="T31" fmla="*/ 135 h 142"/>
                  <a:gd name="T32" fmla="*/ 251 w 274"/>
                  <a:gd name="T33" fmla="*/ 126 h 142"/>
                  <a:gd name="T34" fmla="*/ 274 w 274"/>
                  <a:gd name="T35" fmla="*/ 113 h 142"/>
                  <a:gd name="T36" fmla="*/ 273 w 274"/>
                  <a:gd name="T37" fmla="*/ 112 h 142"/>
                  <a:gd name="T38" fmla="*/ 249 w 274"/>
                  <a:gd name="T39" fmla="*/ 125 h 142"/>
                  <a:gd name="T40" fmla="*/ 228 w 274"/>
                  <a:gd name="T41" fmla="*/ 134 h 142"/>
                  <a:gd name="T42" fmla="*/ 207 w 274"/>
                  <a:gd name="T43" fmla="*/ 139 h 142"/>
                  <a:gd name="T44" fmla="*/ 185 w 274"/>
                  <a:gd name="T45" fmla="*/ 141 h 142"/>
                  <a:gd name="T46" fmla="*/ 165 w 274"/>
                  <a:gd name="T47" fmla="*/ 141 h 142"/>
                  <a:gd name="T48" fmla="*/ 145 w 274"/>
                  <a:gd name="T49" fmla="*/ 137 h 142"/>
                  <a:gd name="T50" fmla="*/ 127 w 274"/>
                  <a:gd name="T51" fmla="*/ 131 h 142"/>
                  <a:gd name="T52" fmla="*/ 108 w 274"/>
                  <a:gd name="T53" fmla="*/ 123 h 142"/>
                  <a:gd name="T54" fmla="*/ 90 w 274"/>
                  <a:gd name="T55" fmla="*/ 113 h 142"/>
                  <a:gd name="T56" fmla="*/ 74 w 274"/>
                  <a:gd name="T57" fmla="*/ 101 h 142"/>
                  <a:gd name="T58" fmla="*/ 58 w 274"/>
                  <a:gd name="T59" fmla="*/ 86 h 142"/>
                  <a:gd name="T60" fmla="*/ 45 w 274"/>
                  <a:gd name="T61" fmla="*/ 72 h 142"/>
                  <a:gd name="T62" fmla="*/ 31 w 274"/>
                  <a:gd name="T63" fmla="*/ 56 h 142"/>
                  <a:gd name="T64" fmla="*/ 19 w 274"/>
                  <a:gd name="T65" fmla="*/ 38 h 142"/>
                  <a:gd name="T66" fmla="*/ 10 w 274"/>
                  <a:gd name="T67" fmla="*/ 19 h 142"/>
                  <a:gd name="T68" fmla="*/ 1 w 274"/>
                  <a:gd name="T69" fmla="*/ 0 h 142"/>
                  <a:gd name="T70" fmla="*/ 0 w 274"/>
                  <a:gd name="T71" fmla="*/ 0 h 142"/>
                  <a:gd name="T72" fmla="*/ 1 w 274"/>
                  <a:gd name="T7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142">
                    <a:moveTo>
                      <a:pt x="1" y="0"/>
                    </a:moveTo>
                    <a:lnTo>
                      <a:pt x="0" y="0"/>
                    </a:lnTo>
                    <a:lnTo>
                      <a:pt x="8" y="20"/>
                    </a:lnTo>
                    <a:lnTo>
                      <a:pt x="18" y="39"/>
                    </a:lnTo>
                    <a:lnTo>
                      <a:pt x="29" y="57"/>
                    </a:lnTo>
                    <a:lnTo>
                      <a:pt x="43" y="73"/>
                    </a:lnTo>
                    <a:lnTo>
                      <a:pt x="56" y="88"/>
                    </a:lnTo>
                    <a:lnTo>
                      <a:pt x="72" y="102"/>
                    </a:lnTo>
                    <a:lnTo>
                      <a:pt x="89" y="114"/>
                    </a:lnTo>
                    <a:lnTo>
                      <a:pt x="107" y="125"/>
                    </a:lnTo>
                    <a:lnTo>
                      <a:pt x="125" y="134"/>
                    </a:lnTo>
                    <a:lnTo>
                      <a:pt x="145" y="139"/>
                    </a:lnTo>
                    <a:lnTo>
                      <a:pt x="165" y="142"/>
                    </a:lnTo>
                    <a:lnTo>
                      <a:pt x="185" y="142"/>
                    </a:lnTo>
                    <a:lnTo>
                      <a:pt x="207" y="140"/>
                    </a:lnTo>
                    <a:lnTo>
                      <a:pt x="229" y="135"/>
                    </a:lnTo>
                    <a:lnTo>
                      <a:pt x="251" y="126"/>
                    </a:lnTo>
                    <a:lnTo>
                      <a:pt x="274" y="113"/>
                    </a:lnTo>
                    <a:lnTo>
                      <a:pt x="273" y="112"/>
                    </a:lnTo>
                    <a:lnTo>
                      <a:pt x="249" y="125"/>
                    </a:lnTo>
                    <a:lnTo>
                      <a:pt x="228" y="134"/>
                    </a:lnTo>
                    <a:lnTo>
                      <a:pt x="207" y="139"/>
                    </a:lnTo>
                    <a:lnTo>
                      <a:pt x="185" y="141"/>
                    </a:lnTo>
                    <a:lnTo>
                      <a:pt x="165" y="141"/>
                    </a:lnTo>
                    <a:lnTo>
                      <a:pt x="145" y="137"/>
                    </a:lnTo>
                    <a:lnTo>
                      <a:pt x="127" y="131"/>
                    </a:lnTo>
                    <a:lnTo>
                      <a:pt x="108" y="123"/>
                    </a:lnTo>
                    <a:lnTo>
                      <a:pt x="90" y="113"/>
                    </a:lnTo>
                    <a:lnTo>
                      <a:pt x="74" y="101"/>
                    </a:lnTo>
                    <a:lnTo>
                      <a:pt x="58" y="86"/>
                    </a:lnTo>
                    <a:lnTo>
                      <a:pt x="45" y="72"/>
                    </a:lnTo>
                    <a:lnTo>
                      <a:pt x="31" y="56"/>
                    </a:lnTo>
                    <a:lnTo>
                      <a:pt x="19" y="38"/>
                    </a:lnTo>
                    <a:lnTo>
                      <a:pt x="10" y="1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5" name="Freeform 433">
                <a:extLst>
                  <a:ext uri="{FF2B5EF4-FFF2-40B4-BE49-F238E27FC236}">
                    <a16:creationId xmlns:a16="http://schemas.microsoft.com/office/drawing/2014/main" id="{1B0ABCC8-16C2-42DF-94BC-496715943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6" name="Freeform 434">
                <a:extLst>
                  <a:ext uri="{FF2B5EF4-FFF2-40B4-BE49-F238E27FC236}">
                    <a16:creationId xmlns:a16="http://schemas.microsoft.com/office/drawing/2014/main" id="{27605215-3627-413F-9AAD-BA8B34FE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18" cy="50"/>
              </a:xfrm>
              <a:custGeom>
                <a:avLst/>
                <a:gdLst>
                  <a:gd name="T0" fmla="*/ 53 w 54"/>
                  <a:gd name="T1" fmla="*/ 147 h 150"/>
                  <a:gd name="T2" fmla="*/ 54 w 54"/>
                  <a:gd name="T3" fmla="*/ 147 h 150"/>
                  <a:gd name="T4" fmla="*/ 49 w 54"/>
                  <a:gd name="T5" fmla="*/ 140 h 150"/>
                  <a:gd name="T6" fmla="*/ 43 w 54"/>
                  <a:gd name="T7" fmla="*/ 132 h 150"/>
                  <a:gd name="T8" fmla="*/ 37 w 54"/>
                  <a:gd name="T9" fmla="*/ 123 h 150"/>
                  <a:gd name="T10" fmla="*/ 31 w 54"/>
                  <a:gd name="T11" fmla="*/ 115 h 150"/>
                  <a:gd name="T12" fmla="*/ 26 w 54"/>
                  <a:gd name="T13" fmla="*/ 106 h 150"/>
                  <a:gd name="T14" fmla="*/ 21 w 54"/>
                  <a:gd name="T15" fmla="*/ 96 h 150"/>
                  <a:gd name="T16" fmla="*/ 16 w 54"/>
                  <a:gd name="T17" fmla="*/ 87 h 150"/>
                  <a:gd name="T18" fmla="*/ 11 w 54"/>
                  <a:gd name="T19" fmla="*/ 78 h 150"/>
                  <a:gd name="T20" fmla="*/ 8 w 54"/>
                  <a:gd name="T21" fmla="*/ 69 h 150"/>
                  <a:gd name="T22" fmla="*/ 6 w 54"/>
                  <a:gd name="T23" fmla="*/ 59 h 150"/>
                  <a:gd name="T24" fmla="*/ 3 w 54"/>
                  <a:gd name="T25" fmla="*/ 50 h 150"/>
                  <a:gd name="T26" fmla="*/ 2 w 54"/>
                  <a:gd name="T27" fmla="*/ 40 h 150"/>
                  <a:gd name="T28" fmla="*/ 2 w 54"/>
                  <a:gd name="T29" fmla="*/ 31 h 150"/>
                  <a:gd name="T30" fmla="*/ 3 w 54"/>
                  <a:gd name="T31" fmla="*/ 21 h 150"/>
                  <a:gd name="T32" fmla="*/ 7 w 54"/>
                  <a:gd name="T33" fmla="*/ 11 h 150"/>
                  <a:gd name="T34" fmla="*/ 10 w 54"/>
                  <a:gd name="T35" fmla="*/ 2 h 150"/>
                  <a:gd name="T36" fmla="*/ 9 w 54"/>
                  <a:gd name="T37" fmla="*/ 0 h 150"/>
                  <a:gd name="T38" fmla="*/ 6 w 54"/>
                  <a:gd name="T39" fmla="*/ 11 h 150"/>
                  <a:gd name="T40" fmla="*/ 2 w 54"/>
                  <a:gd name="T41" fmla="*/ 21 h 150"/>
                  <a:gd name="T42" fmla="*/ 0 w 54"/>
                  <a:gd name="T43" fmla="*/ 31 h 150"/>
                  <a:gd name="T44" fmla="*/ 0 w 54"/>
                  <a:gd name="T45" fmla="*/ 40 h 150"/>
                  <a:gd name="T46" fmla="*/ 2 w 54"/>
                  <a:gd name="T47" fmla="*/ 50 h 150"/>
                  <a:gd name="T48" fmla="*/ 3 w 54"/>
                  <a:gd name="T49" fmla="*/ 59 h 150"/>
                  <a:gd name="T50" fmla="*/ 7 w 54"/>
                  <a:gd name="T51" fmla="*/ 69 h 150"/>
                  <a:gd name="T52" fmla="*/ 10 w 54"/>
                  <a:gd name="T53" fmla="*/ 79 h 150"/>
                  <a:gd name="T54" fmla="*/ 15 w 54"/>
                  <a:gd name="T55" fmla="*/ 88 h 150"/>
                  <a:gd name="T56" fmla="*/ 19 w 54"/>
                  <a:gd name="T57" fmla="*/ 98 h 150"/>
                  <a:gd name="T58" fmla="*/ 24 w 54"/>
                  <a:gd name="T59" fmla="*/ 107 h 150"/>
                  <a:gd name="T60" fmla="*/ 29 w 54"/>
                  <a:gd name="T61" fmla="*/ 116 h 150"/>
                  <a:gd name="T62" fmla="*/ 35 w 54"/>
                  <a:gd name="T63" fmla="*/ 125 h 150"/>
                  <a:gd name="T64" fmla="*/ 40 w 54"/>
                  <a:gd name="T65" fmla="*/ 133 h 150"/>
                  <a:gd name="T66" fmla="*/ 47 w 54"/>
                  <a:gd name="T67" fmla="*/ 141 h 150"/>
                  <a:gd name="T68" fmla="*/ 52 w 54"/>
                  <a:gd name="T69" fmla="*/ 150 h 150"/>
                  <a:gd name="T70" fmla="*/ 53 w 54"/>
                  <a:gd name="T71" fmla="*/ 150 h 150"/>
                  <a:gd name="T72" fmla="*/ 53 w 54"/>
                  <a:gd name="T73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50">
                    <a:moveTo>
                      <a:pt x="53" y="147"/>
                    </a:moveTo>
                    <a:lnTo>
                      <a:pt x="54" y="147"/>
                    </a:lnTo>
                    <a:lnTo>
                      <a:pt x="49" y="140"/>
                    </a:lnTo>
                    <a:lnTo>
                      <a:pt x="43" y="132"/>
                    </a:lnTo>
                    <a:lnTo>
                      <a:pt x="37" y="123"/>
                    </a:lnTo>
                    <a:lnTo>
                      <a:pt x="31" y="115"/>
                    </a:lnTo>
                    <a:lnTo>
                      <a:pt x="26" y="106"/>
                    </a:lnTo>
                    <a:lnTo>
                      <a:pt x="21" y="96"/>
                    </a:lnTo>
                    <a:lnTo>
                      <a:pt x="16" y="87"/>
                    </a:lnTo>
                    <a:lnTo>
                      <a:pt x="11" y="78"/>
                    </a:lnTo>
                    <a:lnTo>
                      <a:pt x="8" y="69"/>
                    </a:lnTo>
                    <a:lnTo>
                      <a:pt x="6" y="59"/>
                    </a:lnTo>
                    <a:lnTo>
                      <a:pt x="3" y="50"/>
                    </a:lnTo>
                    <a:lnTo>
                      <a:pt x="2" y="40"/>
                    </a:lnTo>
                    <a:lnTo>
                      <a:pt x="2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6" y="11"/>
                    </a:lnTo>
                    <a:lnTo>
                      <a:pt x="2" y="21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0" y="79"/>
                    </a:lnTo>
                    <a:lnTo>
                      <a:pt x="15" y="88"/>
                    </a:lnTo>
                    <a:lnTo>
                      <a:pt x="19" y="98"/>
                    </a:lnTo>
                    <a:lnTo>
                      <a:pt x="24" y="107"/>
                    </a:lnTo>
                    <a:lnTo>
                      <a:pt x="29" y="116"/>
                    </a:lnTo>
                    <a:lnTo>
                      <a:pt x="35" y="125"/>
                    </a:lnTo>
                    <a:lnTo>
                      <a:pt x="40" y="133"/>
                    </a:lnTo>
                    <a:lnTo>
                      <a:pt x="47" y="141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7" name="Freeform 435">
                <a:extLst>
                  <a:ext uri="{FF2B5EF4-FFF2-40B4-BE49-F238E27FC236}">
                    <a16:creationId xmlns:a16="http://schemas.microsoft.com/office/drawing/2014/main" id="{30893D79-17E4-4722-A638-A8221A30F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421"/>
                <a:ext cx="39" cy="28"/>
              </a:xfrm>
              <a:custGeom>
                <a:avLst/>
                <a:gdLst>
                  <a:gd name="T0" fmla="*/ 114 w 115"/>
                  <a:gd name="T1" fmla="*/ 1 h 86"/>
                  <a:gd name="T2" fmla="*/ 114 w 115"/>
                  <a:gd name="T3" fmla="*/ 0 h 86"/>
                  <a:gd name="T4" fmla="*/ 98 w 115"/>
                  <a:gd name="T5" fmla="*/ 23 h 86"/>
                  <a:gd name="T6" fmla="*/ 86 w 115"/>
                  <a:gd name="T7" fmla="*/ 41 h 86"/>
                  <a:gd name="T8" fmla="*/ 74 w 115"/>
                  <a:gd name="T9" fmla="*/ 54 h 86"/>
                  <a:gd name="T10" fmla="*/ 61 w 115"/>
                  <a:gd name="T11" fmla="*/ 65 h 86"/>
                  <a:gd name="T12" fmla="*/ 50 w 115"/>
                  <a:gd name="T13" fmla="*/ 74 h 86"/>
                  <a:gd name="T14" fmla="*/ 37 w 115"/>
                  <a:gd name="T15" fmla="*/ 81 h 86"/>
                  <a:gd name="T16" fmla="*/ 20 w 115"/>
                  <a:gd name="T17" fmla="*/ 82 h 86"/>
                  <a:gd name="T18" fmla="*/ 0 w 115"/>
                  <a:gd name="T19" fmla="*/ 84 h 86"/>
                  <a:gd name="T20" fmla="*/ 0 w 115"/>
                  <a:gd name="T21" fmla="*/ 86 h 86"/>
                  <a:gd name="T22" fmla="*/ 20 w 115"/>
                  <a:gd name="T23" fmla="*/ 84 h 86"/>
                  <a:gd name="T24" fmla="*/ 37 w 115"/>
                  <a:gd name="T25" fmla="*/ 82 h 86"/>
                  <a:gd name="T26" fmla="*/ 51 w 115"/>
                  <a:gd name="T27" fmla="*/ 75 h 86"/>
                  <a:gd name="T28" fmla="*/ 64 w 115"/>
                  <a:gd name="T29" fmla="*/ 66 h 86"/>
                  <a:gd name="T30" fmla="*/ 76 w 115"/>
                  <a:gd name="T31" fmla="*/ 55 h 86"/>
                  <a:gd name="T32" fmla="*/ 88 w 115"/>
                  <a:gd name="T33" fmla="*/ 42 h 86"/>
                  <a:gd name="T34" fmla="*/ 101 w 115"/>
                  <a:gd name="T35" fmla="*/ 24 h 86"/>
                  <a:gd name="T36" fmla="*/ 115 w 115"/>
                  <a:gd name="T37" fmla="*/ 1 h 86"/>
                  <a:gd name="T38" fmla="*/ 114 w 115"/>
                  <a:gd name="T39" fmla="*/ 0 h 86"/>
                  <a:gd name="T40" fmla="*/ 114 w 115"/>
                  <a:gd name="T41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86">
                    <a:moveTo>
                      <a:pt x="114" y="1"/>
                    </a:moveTo>
                    <a:lnTo>
                      <a:pt x="114" y="0"/>
                    </a:lnTo>
                    <a:lnTo>
                      <a:pt x="98" y="23"/>
                    </a:lnTo>
                    <a:lnTo>
                      <a:pt x="86" y="41"/>
                    </a:lnTo>
                    <a:lnTo>
                      <a:pt x="74" y="54"/>
                    </a:lnTo>
                    <a:lnTo>
                      <a:pt x="61" y="65"/>
                    </a:lnTo>
                    <a:lnTo>
                      <a:pt x="50" y="74"/>
                    </a:lnTo>
                    <a:lnTo>
                      <a:pt x="37" y="81"/>
                    </a:lnTo>
                    <a:lnTo>
                      <a:pt x="2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0" y="84"/>
                    </a:lnTo>
                    <a:lnTo>
                      <a:pt x="37" y="82"/>
                    </a:lnTo>
                    <a:lnTo>
                      <a:pt x="51" y="75"/>
                    </a:lnTo>
                    <a:lnTo>
                      <a:pt x="64" y="66"/>
                    </a:lnTo>
                    <a:lnTo>
                      <a:pt x="76" y="55"/>
                    </a:lnTo>
                    <a:lnTo>
                      <a:pt x="88" y="42"/>
                    </a:lnTo>
                    <a:lnTo>
                      <a:pt x="101" y="2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8" name="Freeform 436">
                <a:extLst>
                  <a:ext uri="{FF2B5EF4-FFF2-40B4-BE49-F238E27FC236}">
                    <a16:creationId xmlns:a16="http://schemas.microsoft.com/office/drawing/2014/main" id="{973951DE-6178-405B-AAA0-A51C2D9C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53" cy="23"/>
              </a:xfrm>
              <a:custGeom>
                <a:avLst/>
                <a:gdLst>
                  <a:gd name="T0" fmla="*/ 1 w 159"/>
                  <a:gd name="T1" fmla="*/ 2 h 71"/>
                  <a:gd name="T2" fmla="*/ 0 w 159"/>
                  <a:gd name="T3" fmla="*/ 0 h 71"/>
                  <a:gd name="T4" fmla="*/ 3 w 159"/>
                  <a:gd name="T5" fmla="*/ 9 h 71"/>
                  <a:gd name="T6" fmla="*/ 7 w 159"/>
                  <a:gd name="T7" fmla="*/ 17 h 71"/>
                  <a:gd name="T8" fmla="*/ 12 w 159"/>
                  <a:gd name="T9" fmla="*/ 25 h 71"/>
                  <a:gd name="T10" fmla="*/ 18 w 159"/>
                  <a:gd name="T11" fmla="*/ 32 h 71"/>
                  <a:gd name="T12" fmla="*/ 25 w 159"/>
                  <a:gd name="T13" fmla="*/ 40 h 71"/>
                  <a:gd name="T14" fmla="*/ 33 w 159"/>
                  <a:gd name="T15" fmla="*/ 46 h 71"/>
                  <a:gd name="T16" fmla="*/ 43 w 159"/>
                  <a:gd name="T17" fmla="*/ 52 h 71"/>
                  <a:gd name="T18" fmla="*/ 52 w 159"/>
                  <a:gd name="T19" fmla="*/ 58 h 71"/>
                  <a:gd name="T20" fmla="*/ 63 w 159"/>
                  <a:gd name="T21" fmla="*/ 62 h 71"/>
                  <a:gd name="T22" fmla="*/ 74 w 159"/>
                  <a:gd name="T23" fmla="*/ 66 h 71"/>
                  <a:gd name="T24" fmla="*/ 85 w 159"/>
                  <a:gd name="T25" fmla="*/ 68 h 71"/>
                  <a:gd name="T26" fmla="*/ 99 w 159"/>
                  <a:gd name="T27" fmla="*/ 70 h 71"/>
                  <a:gd name="T28" fmla="*/ 112 w 159"/>
                  <a:gd name="T29" fmla="*/ 71 h 71"/>
                  <a:gd name="T30" fmla="*/ 128 w 159"/>
                  <a:gd name="T31" fmla="*/ 70 h 71"/>
                  <a:gd name="T32" fmla="*/ 143 w 159"/>
                  <a:gd name="T33" fmla="*/ 68 h 71"/>
                  <a:gd name="T34" fmla="*/ 159 w 159"/>
                  <a:gd name="T35" fmla="*/ 64 h 71"/>
                  <a:gd name="T36" fmla="*/ 159 w 159"/>
                  <a:gd name="T37" fmla="*/ 63 h 71"/>
                  <a:gd name="T38" fmla="*/ 143 w 159"/>
                  <a:gd name="T39" fmla="*/ 67 h 71"/>
                  <a:gd name="T40" fmla="*/ 128 w 159"/>
                  <a:gd name="T41" fmla="*/ 69 h 71"/>
                  <a:gd name="T42" fmla="*/ 112 w 159"/>
                  <a:gd name="T43" fmla="*/ 69 h 71"/>
                  <a:gd name="T44" fmla="*/ 99 w 159"/>
                  <a:gd name="T45" fmla="*/ 69 h 71"/>
                  <a:gd name="T46" fmla="*/ 85 w 159"/>
                  <a:gd name="T47" fmla="*/ 67 h 71"/>
                  <a:gd name="T48" fmla="*/ 74 w 159"/>
                  <a:gd name="T49" fmla="*/ 64 h 71"/>
                  <a:gd name="T50" fmla="*/ 63 w 159"/>
                  <a:gd name="T51" fmla="*/ 61 h 71"/>
                  <a:gd name="T52" fmla="*/ 53 w 159"/>
                  <a:gd name="T53" fmla="*/ 57 h 71"/>
                  <a:gd name="T54" fmla="*/ 44 w 159"/>
                  <a:gd name="T55" fmla="*/ 51 h 71"/>
                  <a:gd name="T56" fmla="*/ 35 w 159"/>
                  <a:gd name="T57" fmla="*/ 44 h 71"/>
                  <a:gd name="T58" fmla="*/ 27 w 159"/>
                  <a:gd name="T59" fmla="*/ 39 h 71"/>
                  <a:gd name="T60" fmla="*/ 20 w 159"/>
                  <a:gd name="T61" fmla="*/ 31 h 71"/>
                  <a:gd name="T62" fmla="*/ 14 w 159"/>
                  <a:gd name="T63" fmla="*/ 23 h 71"/>
                  <a:gd name="T64" fmla="*/ 9 w 159"/>
                  <a:gd name="T65" fmla="*/ 16 h 71"/>
                  <a:gd name="T66" fmla="*/ 5 w 159"/>
                  <a:gd name="T67" fmla="*/ 8 h 71"/>
                  <a:gd name="T68" fmla="*/ 1 w 159"/>
                  <a:gd name="T69" fmla="*/ 0 h 71"/>
                  <a:gd name="T70" fmla="*/ 0 w 159"/>
                  <a:gd name="T71" fmla="*/ 0 h 71"/>
                  <a:gd name="T72" fmla="*/ 1 w 159"/>
                  <a:gd name="T7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71">
                    <a:moveTo>
                      <a:pt x="1" y="2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5"/>
                    </a:lnTo>
                    <a:lnTo>
                      <a:pt x="18" y="32"/>
                    </a:lnTo>
                    <a:lnTo>
                      <a:pt x="25" y="40"/>
                    </a:lnTo>
                    <a:lnTo>
                      <a:pt x="33" y="46"/>
                    </a:lnTo>
                    <a:lnTo>
                      <a:pt x="43" y="52"/>
                    </a:lnTo>
                    <a:lnTo>
                      <a:pt x="52" y="58"/>
                    </a:lnTo>
                    <a:lnTo>
                      <a:pt x="63" y="62"/>
                    </a:lnTo>
                    <a:lnTo>
                      <a:pt x="74" y="66"/>
                    </a:lnTo>
                    <a:lnTo>
                      <a:pt x="85" y="68"/>
                    </a:lnTo>
                    <a:lnTo>
                      <a:pt x="99" y="70"/>
                    </a:lnTo>
                    <a:lnTo>
                      <a:pt x="112" y="71"/>
                    </a:lnTo>
                    <a:lnTo>
                      <a:pt x="128" y="70"/>
                    </a:lnTo>
                    <a:lnTo>
                      <a:pt x="143" y="68"/>
                    </a:lnTo>
                    <a:lnTo>
                      <a:pt x="159" y="64"/>
                    </a:lnTo>
                    <a:lnTo>
                      <a:pt x="159" y="63"/>
                    </a:lnTo>
                    <a:lnTo>
                      <a:pt x="143" y="67"/>
                    </a:lnTo>
                    <a:lnTo>
                      <a:pt x="128" y="69"/>
                    </a:lnTo>
                    <a:lnTo>
                      <a:pt x="112" y="69"/>
                    </a:lnTo>
                    <a:lnTo>
                      <a:pt x="99" y="69"/>
                    </a:lnTo>
                    <a:lnTo>
                      <a:pt x="85" y="67"/>
                    </a:lnTo>
                    <a:lnTo>
                      <a:pt x="74" y="64"/>
                    </a:lnTo>
                    <a:lnTo>
                      <a:pt x="63" y="61"/>
                    </a:lnTo>
                    <a:lnTo>
                      <a:pt x="53" y="57"/>
                    </a:lnTo>
                    <a:lnTo>
                      <a:pt x="44" y="51"/>
                    </a:lnTo>
                    <a:lnTo>
                      <a:pt x="35" y="44"/>
                    </a:lnTo>
                    <a:lnTo>
                      <a:pt x="27" y="39"/>
                    </a:lnTo>
                    <a:lnTo>
                      <a:pt x="20" y="31"/>
                    </a:lnTo>
                    <a:lnTo>
                      <a:pt x="14" y="23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9" name="Freeform 437">
                <a:extLst>
                  <a:ext uri="{FF2B5EF4-FFF2-40B4-BE49-F238E27FC236}">
                    <a16:creationId xmlns:a16="http://schemas.microsoft.com/office/drawing/2014/main" id="{F06F4397-C127-4349-BE7F-F6D067F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0" name="Freeform 438">
                <a:extLst>
                  <a:ext uri="{FF2B5EF4-FFF2-40B4-BE49-F238E27FC236}">
                    <a16:creationId xmlns:a16="http://schemas.microsoft.com/office/drawing/2014/main" id="{322F051C-F6E5-4E5E-8E95-3AFA7C467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11" cy="44"/>
              </a:xfrm>
              <a:custGeom>
                <a:avLst/>
                <a:gdLst>
                  <a:gd name="T0" fmla="*/ 33 w 34"/>
                  <a:gd name="T1" fmla="*/ 131 h 132"/>
                  <a:gd name="T2" fmla="*/ 34 w 34"/>
                  <a:gd name="T3" fmla="*/ 131 h 132"/>
                  <a:gd name="T4" fmla="*/ 30 w 34"/>
                  <a:gd name="T5" fmla="*/ 123 h 132"/>
                  <a:gd name="T6" fmla="*/ 24 w 34"/>
                  <a:gd name="T7" fmla="*/ 114 h 132"/>
                  <a:gd name="T8" fmla="*/ 20 w 34"/>
                  <a:gd name="T9" fmla="*/ 105 h 132"/>
                  <a:gd name="T10" fmla="*/ 15 w 34"/>
                  <a:gd name="T11" fmla="*/ 97 h 132"/>
                  <a:gd name="T12" fmla="*/ 11 w 34"/>
                  <a:gd name="T13" fmla="*/ 89 h 132"/>
                  <a:gd name="T14" fmla="*/ 8 w 34"/>
                  <a:gd name="T15" fmla="*/ 81 h 132"/>
                  <a:gd name="T16" fmla="*/ 5 w 34"/>
                  <a:gd name="T17" fmla="*/ 73 h 132"/>
                  <a:gd name="T18" fmla="*/ 3 w 34"/>
                  <a:gd name="T19" fmla="*/ 65 h 132"/>
                  <a:gd name="T20" fmla="*/ 1 w 34"/>
                  <a:gd name="T21" fmla="*/ 58 h 132"/>
                  <a:gd name="T22" fmla="*/ 1 w 34"/>
                  <a:gd name="T23" fmla="*/ 50 h 132"/>
                  <a:gd name="T24" fmla="*/ 2 w 34"/>
                  <a:gd name="T25" fmla="*/ 42 h 132"/>
                  <a:gd name="T26" fmla="*/ 4 w 34"/>
                  <a:gd name="T27" fmla="*/ 34 h 132"/>
                  <a:gd name="T28" fmla="*/ 6 w 34"/>
                  <a:gd name="T29" fmla="*/ 26 h 132"/>
                  <a:gd name="T30" fmla="*/ 10 w 34"/>
                  <a:gd name="T31" fmla="*/ 18 h 132"/>
                  <a:gd name="T32" fmla="*/ 15 w 34"/>
                  <a:gd name="T33" fmla="*/ 11 h 132"/>
                  <a:gd name="T34" fmla="*/ 22 w 34"/>
                  <a:gd name="T35" fmla="*/ 3 h 132"/>
                  <a:gd name="T36" fmla="*/ 21 w 34"/>
                  <a:gd name="T37" fmla="*/ 0 h 132"/>
                  <a:gd name="T38" fmla="*/ 14 w 34"/>
                  <a:gd name="T39" fmla="*/ 8 h 132"/>
                  <a:gd name="T40" fmla="*/ 10 w 34"/>
                  <a:gd name="T41" fmla="*/ 17 h 132"/>
                  <a:gd name="T42" fmla="*/ 5 w 34"/>
                  <a:gd name="T43" fmla="*/ 25 h 132"/>
                  <a:gd name="T44" fmla="*/ 2 w 34"/>
                  <a:gd name="T45" fmla="*/ 34 h 132"/>
                  <a:gd name="T46" fmla="*/ 1 w 34"/>
                  <a:gd name="T47" fmla="*/ 42 h 132"/>
                  <a:gd name="T48" fmla="*/ 0 w 34"/>
                  <a:gd name="T49" fmla="*/ 50 h 132"/>
                  <a:gd name="T50" fmla="*/ 0 w 34"/>
                  <a:gd name="T51" fmla="*/ 58 h 132"/>
                  <a:gd name="T52" fmla="*/ 1 w 34"/>
                  <a:gd name="T53" fmla="*/ 65 h 132"/>
                  <a:gd name="T54" fmla="*/ 4 w 34"/>
                  <a:gd name="T55" fmla="*/ 73 h 132"/>
                  <a:gd name="T56" fmla="*/ 6 w 34"/>
                  <a:gd name="T57" fmla="*/ 81 h 132"/>
                  <a:gd name="T58" fmla="*/ 10 w 34"/>
                  <a:gd name="T59" fmla="*/ 90 h 132"/>
                  <a:gd name="T60" fmla="*/ 13 w 34"/>
                  <a:gd name="T61" fmla="*/ 99 h 132"/>
                  <a:gd name="T62" fmla="*/ 18 w 34"/>
                  <a:gd name="T63" fmla="*/ 107 h 132"/>
                  <a:gd name="T64" fmla="*/ 22 w 34"/>
                  <a:gd name="T65" fmla="*/ 115 h 132"/>
                  <a:gd name="T66" fmla="*/ 28 w 34"/>
                  <a:gd name="T67" fmla="*/ 124 h 132"/>
                  <a:gd name="T68" fmla="*/ 32 w 34"/>
                  <a:gd name="T69" fmla="*/ 132 h 132"/>
                  <a:gd name="T70" fmla="*/ 33 w 34"/>
                  <a:gd name="T71" fmla="*/ 132 h 132"/>
                  <a:gd name="T72" fmla="*/ 33 w 34"/>
                  <a:gd name="T7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32">
                    <a:moveTo>
                      <a:pt x="33" y="131"/>
                    </a:moveTo>
                    <a:lnTo>
                      <a:pt x="34" y="131"/>
                    </a:lnTo>
                    <a:lnTo>
                      <a:pt x="30" y="123"/>
                    </a:lnTo>
                    <a:lnTo>
                      <a:pt x="24" y="114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1" y="89"/>
                    </a:lnTo>
                    <a:lnTo>
                      <a:pt x="8" y="81"/>
                    </a:lnTo>
                    <a:lnTo>
                      <a:pt x="5" y="73"/>
                    </a:lnTo>
                    <a:lnTo>
                      <a:pt x="3" y="65"/>
                    </a:lnTo>
                    <a:lnTo>
                      <a:pt x="1" y="58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6" y="26"/>
                    </a:lnTo>
                    <a:lnTo>
                      <a:pt x="10" y="18"/>
                    </a:lnTo>
                    <a:lnTo>
                      <a:pt x="15" y="11"/>
                    </a:lnTo>
                    <a:lnTo>
                      <a:pt x="22" y="3"/>
                    </a:lnTo>
                    <a:lnTo>
                      <a:pt x="21" y="0"/>
                    </a:lnTo>
                    <a:lnTo>
                      <a:pt x="14" y="8"/>
                    </a:lnTo>
                    <a:lnTo>
                      <a:pt x="10" y="17"/>
                    </a:lnTo>
                    <a:lnTo>
                      <a:pt x="5" y="25"/>
                    </a:lnTo>
                    <a:lnTo>
                      <a:pt x="2" y="34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1" y="65"/>
                    </a:lnTo>
                    <a:lnTo>
                      <a:pt x="4" y="73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3" y="99"/>
                    </a:lnTo>
                    <a:lnTo>
                      <a:pt x="18" y="107"/>
                    </a:lnTo>
                    <a:lnTo>
                      <a:pt x="22" y="115"/>
                    </a:lnTo>
                    <a:lnTo>
                      <a:pt x="28" y="124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1" name="Freeform 439">
                <a:extLst>
                  <a:ext uri="{FF2B5EF4-FFF2-40B4-BE49-F238E27FC236}">
                    <a16:creationId xmlns:a16="http://schemas.microsoft.com/office/drawing/2014/main" id="{EC4AB10B-0624-41FD-B149-8B00F632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84"/>
                <a:ext cx="22" cy="10"/>
              </a:xfrm>
              <a:custGeom>
                <a:avLst/>
                <a:gdLst>
                  <a:gd name="T0" fmla="*/ 62 w 64"/>
                  <a:gd name="T1" fmla="*/ 0 h 32"/>
                  <a:gd name="T2" fmla="*/ 53 w 64"/>
                  <a:gd name="T3" fmla="*/ 13 h 32"/>
                  <a:gd name="T4" fmla="*/ 45 w 64"/>
                  <a:gd name="T5" fmla="*/ 22 h 32"/>
                  <a:gd name="T6" fmla="*/ 41 w 64"/>
                  <a:gd name="T7" fmla="*/ 27 h 32"/>
                  <a:gd name="T8" fmla="*/ 36 w 64"/>
                  <a:gd name="T9" fmla="*/ 30 h 32"/>
                  <a:gd name="T10" fmla="*/ 30 w 64"/>
                  <a:gd name="T11" fmla="*/ 31 h 32"/>
                  <a:gd name="T12" fmla="*/ 23 w 64"/>
                  <a:gd name="T13" fmla="*/ 29 h 32"/>
                  <a:gd name="T14" fmla="*/ 14 w 64"/>
                  <a:gd name="T15" fmla="*/ 27 h 32"/>
                  <a:gd name="T16" fmla="*/ 0 w 64"/>
                  <a:gd name="T17" fmla="*/ 23 h 32"/>
                  <a:gd name="T18" fmla="*/ 0 w 64"/>
                  <a:gd name="T19" fmla="*/ 24 h 32"/>
                  <a:gd name="T20" fmla="*/ 14 w 64"/>
                  <a:gd name="T21" fmla="*/ 28 h 32"/>
                  <a:gd name="T22" fmla="*/ 23 w 64"/>
                  <a:gd name="T23" fmla="*/ 31 h 32"/>
                  <a:gd name="T24" fmla="*/ 30 w 64"/>
                  <a:gd name="T25" fmla="*/ 32 h 32"/>
                  <a:gd name="T26" fmla="*/ 36 w 64"/>
                  <a:gd name="T27" fmla="*/ 31 h 32"/>
                  <a:gd name="T28" fmla="*/ 42 w 64"/>
                  <a:gd name="T29" fmla="*/ 29 h 32"/>
                  <a:gd name="T30" fmla="*/ 47 w 64"/>
                  <a:gd name="T31" fmla="*/ 23 h 32"/>
                  <a:gd name="T32" fmla="*/ 54 w 64"/>
                  <a:gd name="T33" fmla="*/ 15 h 32"/>
                  <a:gd name="T34" fmla="*/ 64 w 64"/>
                  <a:gd name="T35" fmla="*/ 1 h 32"/>
                  <a:gd name="T36" fmla="*/ 62 w 64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2">
                    <a:moveTo>
                      <a:pt x="62" y="0"/>
                    </a:moveTo>
                    <a:lnTo>
                      <a:pt x="53" y="13"/>
                    </a:lnTo>
                    <a:lnTo>
                      <a:pt x="45" y="22"/>
                    </a:lnTo>
                    <a:lnTo>
                      <a:pt x="41" y="27"/>
                    </a:lnTo>
                    <a:lnTo>
                      <a:pt x="36" y="30"/>
                    </a:lnTo>
                    <a:lnTo>
                      <a:pt x="30" y="31"/>
                    </a:lnTo>
                    <a:lnTo>
                      <a:pt x="23" y="29"/>
                    </a:lnTo>
                    <a:lnTo>
                      <a:pt x="14" y="27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4" y="28"/>
                    </a:lnTo>
                    <a:lnTo>
                      <a:pt x="23" y="31"/>
                    </a:lnTo>
                    <a:lnTo>
                      <a:pt x="30" y="32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7" y="23"/>
                    </a:lnTo>
                    <a:lnTo>
                      <a:pt x="54" y="15"/>
                    </a:lnTo>
                    <a:lnTo>
                      <a:pt x="64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2" name="Freeform 440">
                <a:extLst>
                  <a:ext uri="{FF2B5EF4-FFF2-40B4-BE49-F238E27FC236}">
                    <a16:creationId xmlns:a16="http://schemas.microsoft.com/office/drawing/2014/main" id="{79F970A7-7108-41B0-A3BF-AE8832888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454"/>
                <a:ext cx="14" cy="30"/>
              </a:xfrm>
              <a:custGeom>
                <a:avLst/>
                <a:gdLst>
                  <a:gd name="T0" fmla="*/ 42 w 42"/>
                  <a:gd name="T1" fmla="*/ 1 h 92"/>
                  <a:gd name="T2" fmla="*/ 40 w 42"/>
                  <a:gd name="T3" fmla="*/ 0 h 92"/>
                  <a:gd name="T4" fmla="*/ 0 w 42"/>
                  <a:gd name="T5" fmla="*/ 91 h 92"/>
                  <a:gd name="T6" fmla="*/ 2 w 42"/>
                  <a:gd name="T7" fmla="*/ 92 h 92"/>
                  <a:gd name="T8" fmla="*/ 42 w 42"/>
                  <a:gd name="T9" fmla="*/ 1 h 92"/>
                  <a:gd name="T10" fmla="*/ 40 w 42"/>
                  <a:gd name="T11" fmla="*/ 0 h 92"/>
                  <a:gd name="T12" fmla="*/ 42 w 42"/>
                  <a:gd name="T13" fmla="*/ 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2" y="1"/>
                    </a:moveTo>
                    <a:lnTo>
                      <a:pt x="40" y="0"/>
                    </a:lnTo>
                    <a:lnTo>
                      <a:pt x="0" y="91"/>
                    </a:lnTo>
                    <a:lnTo>
                      <a:pt x="2" y="9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3" name="Freeform 441">
                <a:extLst>
                  <a:ext uri="{FF2B5EF4-FFF2-40B4-BE49-F238E27FC236}">
                    <a16:creationId xmlns:a16="http://schemas.microsoft.com/office/drawing/2014/main" id="{14393848-3E1F-4A8B-BC2D-4E2A03DF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9"/>
                <a:ext cx="39" cy="11"/>
              </a:xfrm>
              <a:custGeom>
                <a:avLst/>
                <a:gdLst>
                  <a:gd name="T0" fmla="*/ 2 w 118"/>
                  <a:gd name="T1" fmla="*/ 2 h 35"/>
                  <a:gd name="T2" fmla="*/ 0 w 118"/>
                  <a:gd name="T3" fmla="*/ 2 h 35"/>
                  <a:gd name="T4" fmla="*/ 12 w 118"/>
                  <a:gd name="T5" fmla="*/ 15 h 35"/>
                  <a:gd name="T6" fmla="*/ 22 w 118"/>
                  <a:gd name="T7" fmla="*/ 25 h 35"/>
                  <a:gd name="T8" fmla="*/ 35 w 118"/>
                  <a:gd name="T9" fmla="*/ 32 h 35"/>
                  <a:gd name="T10" fmla="*/ 48 w 118"/>
                  <a:gd name="T11" fmla="*/ 35 h 35"/>
                  <a:gd name="T12" fmla="*/ 63 w 118"/>
                  <a:gd name="T13" fmla="*/ 35 h 35"/>
                  <a:gd name="T14" fmla="*/ 77 w 118"/>
                  <a:gd name="T15" fmla="*/ 31 h 35"/>
                  <a:gd name="T16" fmla="*/ 96 w 118"/>
                  <a:gd name="T17" fmla="*/ 25 h 35"/>
                  <a:gd name="T18" fmla="*/ 118 w 118"/>
                  <a:gd name="T19" fmla="*/ 16 h 35"/>
                  <a:gd name="T20" fmla="*/ 115 w 118"/>
                  <a:gd name="T21" fmla="*/ 15 h 35"/>
                  <a:gd name="T22" fmla="*/ 95 w 118"/>
                  <a:gd name="T23" fmla="*/ 23 h 35"/>
                  <a:gd name="T24" fmla="*/ 77 w 118"/>
                  <a:gd name="T25" fmla="*/ 30 h 35"/>
                  <a:gd name="T26" fmla="*/ 63 w 118"/>
                  <a:gd name="T27" fmla="*/ 33 h 35"/>
                  <a:gd name="T28" fmla="*/ 48 w 118"/>
                  <a:gd name="T29" fmla="*/ 33 h 35"/>
                  <a:gd name="T30" fmla="*/ 36 w 118"/>
                  <a:gd name="T31" fmla="*/ 31 h 35"/>
                  <a:gd name="T32" fmla="*/ 24 w 118"/>
                  <a:gd name="T33" fmla="*/ 24 h 35"/>
                  <a:gd name="T34" fmla="*/ 13 w 118"/>
                  <a:gd name="T35" fmla="*/ 14 h 35"/>
                  <a:gd name="T36" fmla="*/ 2 w 118"/>
                  <a:gd name="T37" fmla="*/ 0 h 35"/>
                  <a:gd name="T38" fmla="*/ 0 w 118"/>
                  <a:gd name="T39" fmla="*/ 0 h 35"/>
                  <a:gd name="T40" fmla="*/ 2 w 118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35">
                    <a:moveTo>
                      <a:pt x="2" y="2"/>
                    </a:moveTo>
                    <a:lnTo>
                      <a:pt x="0" y="2"/>
                    </a:lnTo>
                    <a:lnTo>
                      <a:pt x="12" y="15"/>
                    </a:lnTo>
                    <a:lnTo>
                      <a:pt x="22" y="25"/>
                    </a:lnTo>
                    <a:lnTo>
                      <a:pt x="35" y="32"/>
                    </a:lnTo>
                    <a:lnTo>
                      <a:pt x="48" y="35"/>
                    </a:lnTo>
                    <a:lnTo>
                      <a:pt x="63" y="35"/>
                    </a:lnTo>
                    <a:lnTo>
                      <a:pt x="77" y="31"/>
                    </a:lnTo>
                    <a:lnTo>
                      <a:pt x="96" y="25"/>
                    </a:lnTo>
                    <a:lnTo>
                      <a:pt x="118" y="16"/>
                    </a:lnTo>
                    <a:lnTo>
                      <a:pt x="115" y="15"/>
                    </a:lnTo>
                    <a:lnTo>
                      <a:pt x="95" y="23"/>
                    </a:lnTo>
                    <a:lnTo>
                      <a:pt x="77" y="30"/>
                    </a:lnTo>
                    <a:lnTo>
                      <a:pt x="63" y="33"/>
                    </a:lnTo>
                    <a:lnTo>
                      <a:pt x="48" y="33"/>
                    </a:lnTo>
                    <a:lnTo>
                      <a:pt x="36" y="31"/>
                    </a:lnTo>
                    <a:lnTo>
                      <a:pt x="24" y="24"/>
                    </a:lnTo>
                    <a:lnTo>
                      <a:pt x="13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4" name="Freeform 442">
                <a:extLst>
                  <a:ext uri="{FF2B5EF4-FFF2-40B4-BE49-F238E27FC236}">
                    <a16:creationId xmlns:a16="http://schemas.microsoft.com/office/drawing/2014/main" id="{E80FC1F6-4449-489E-8CB7-E0DF680C0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7" cy="46"/>
              </a:xfrm>
              <a:custGeom>
                <a:avLst/>
                <a:gdLst>
                  <a:gd name="T0" fmla="*/ 137 w 139"/>
                  <a:gd name="T1" fmla="*/ 0 h 138"/>
                  <a:gd name="T2" fmla="*/ 126 w 139"/>
                  <a:gd name="T3" fmla="*/ 13 h 138"/>
                  <a:gd name="T4" fmla="*/ 116 w 139"/>
                  <a:gd name="T5" fmla="*/ 22 h 138"/>
                  <a:gd name="T6" fmla="*/ 108 w 139"/>
                  <a:gd name="T7" fmla="*/ 31 h 138"/>
                  <a:gd name="T8" fmla="*/ 100 w 139"/>
                  <a:gd name="T9" fmla="*/ 36 h 138"/>
                  <a:gd name="T10" fmla="*/ 93 w 139"/>
                  <a:gd name="T11" fmla="*/ 40 h 138"/>
                  <a:gd name="T12" fmla="*/ 88 w 139"/>
                  <a:gd name="T13" fmla="*/ 43 h 138"/>
                  <a:gd name="T14" fmla="*/ 81 w 139"/>
                  <a:gd name="T15" fmla="*/ 45 h 138"/>
                  <a:gd name="T16" fmla="*/ 76 w 139"/>
                  <a:gd name="T17" fmla="*/ 45 h 138"/>
                  <a:gd name="T18" fmla="*/ 70 w 139"/>
                  <a:gd name="T19" fmla="*/ 43 h 138"/>
                  <a:gd name="T20" fmla="*/ 63 w 139"/>
                  <a:gd name="T21" fmla="*/ 42 h 138"/>
                  <a:gd name="T22" fmla="*/ 56 w 139"/>
                  <a:gd name="T23" fmla="*/ 40 h 138"/>
                  <a:gd name="T24" fmla="*/ 49 w 139"/>
                  <a:gd name="T25" fmla="*/ 39 h 138"/>
                  <a:gd name="T26" fmla="*/ 40 w 139"/>
                  <a:gd name="T27" fmla="*/ 37 h 138"/>
                  <a:gd name="T28" fmla="*/ 28 w 139"/>
                  <a:gd name="T29" fmla="*/ 35 h 138"/>
                  <a:gd name="T30" fmla="*/ 16 w 139"/>
                  <a:gd name="T31" fmla="*/ 35 h 138"/>
                  <a:gd name="T32" fmla="*/ 0 w 139"/>
                  <a:gd name="T33" fmla="*/ 35 h 138"/>
                  <a:gd name="T34" fmla="*/ 5 w 139"/>
                  <a:gd name="T35" fmla="*/ 45 h 138"/>
                  <a:gd name="T36" fmla="*/ 8 w 139"/>
                  <a:gd name="T37" fmla="*/ 55 h 138"/>
                  <a:gd name="T38" fmla="*/ 12 w 139"/>
                  <a:gd name="T39" fmla="*/ 66 h 138"/>
                  <a:gd name="T40" fmla="*/ 17 w 139"/>
                  <a:gd name="T41" fmla="*/ 75 h 138"/>
                  <a:gd name="T42" fmla="*/ 21 w 139"/>
                  <a:gd name="T43" fmla="*/ 85 h 138"/>
                  <a:gd name="T44" fmla="*/ 25 w 139"/>
                  <a:gd name="T45" fmla="*/ 95 h 138"/>
                  <a:gd name="T46" fmla="*/ 28 w 139"/>
                  <a:gd name="T47" fmla="*/ 102 h 138"/>
                  <a:gd name="T48" fmla="*/ 34 w 139"/>
                  <a:gd name="T49" fmla="*/ 110 h 138"/>
                  <a:gd name="T50" fmla="*/ 40 w 139"/>
                  <a:gd name="T51" fmla="*/ 119 h 138"/>
                  <a:gd name="T52" fmla="*/ 43 w 139"/>
                  <a:gd name="T53" fmla="*/ 124 h 138"/>
                  <a:gd name="T54" fmla="*/ 49 w 139"/>
                  <a:gd name="T55" fmla="*/ 130 h 138"/>
                  <a:gd name="T56" fmla="*/ 54 w 139"/>
                  <a:gd name="T57" fmla="*/ 133 h 138"/>
                  <a:gd name="T58" fmla="*/ 61 w 139"/>
                  <a:gd name="T59" fmla="*/ 137 h 138"/>
                  <a:gd name="T60" fmla="*/ 67 w 139"/>
                  <a:gd name="T61" fmla="*/ 138 h 138"/>
                  <a:gd name="T62" fmla="*/ 72 w 139"/>
                  <a:gd name="T63" fmla="*/ 138 h 138"/>
                  <a:gd name="T64" fmla="*/ 80 w 139"/>
                  <a:gd name="T65" fmla="*/ 137 h 138"/>
                  <a:gd name="T66" fmla="*/ 83 w 139"/>
                  <a:gd name="T67" fmla="*/ 131 h 138"/>
                  <a:gd name="T68" fmla="*/ 88 w 139"/>
                  <a:gd name="T69" fmla="*/ 125 h 138"/>
                  <a:gd name="T70" fmla="*/ 91 w 139"/>
                  <a:gd name="T71" fmla="*/ 119 h 138"/>
                  <a:gd name="T72" fmla="*/ 98 w 139"/>
                  <a:gd name="T73" fmla="*/ 111 h 138"/>
                  <a:gd name="T74" fmla="*/ 102 w 139"/>
                  <a:gd name="T75" fmla="*/ 103 h 138"/>
                  <a:gd name="T76" fmla="*/ 108 w 139"/>
                  <a:gd name="T77" fmla="*/ 93 h 138"/>
                  <a:gd name="T78" fmla="*/ 114 w 139"/>
                  <a:gd name="T79" fmla="*/ 84 h 138"/>
                  <a:gd name="T80" fmla="*/ 119 w 139"/>
                  <a:gd name="T81" fmla="*/ 75 h 138"/>
                  <a:gd name="T82" fmla="*/ 124 w 139"/>
                  <a:gd name="T83" fmla="*/ 66 h 138"/>
                  <a:gd name="T84" fmla="*/ 129 w 139"/>
                  <a:gd name="T85" fmla="*/ 55 h 138"/>
                  <a:gd name="T86" fmla="*/ 134 w 139"/>
                  <a:gd name="T87" fmla="*/ 46 h 138"/>
                  <a:gd name="T88" fmla="*/ 136 w 139"/>
                  <a:gd name="T89" fmla="*/ 36 h 138"/>
                  <a:gd name="T90" fmla="*/ 139 w 139"/>
                  <a:gd name="T91" fmla="*/ 27 h 138"/>
                  <a:gd name="T92" fmla="*/ 139 w 139"/>
                  <a:gd name="T93" fmla="*/ 17 h 138"/>
                  <a:gd name="T94" fmla="*/ 139 w 139"/>
                  <a:gd name="T95" fmla="*/ 8 h 138"/>
                  <a:gd name="T96" fmla="*/ 137 w 139"/>
                  <a:gd name="T9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9" h="138">
                    <a:moveTo>
                      <a:pt x="137" y="0"/>
                    </a:moveTo>
                    <a:lnTo>
                      <a:pt x="126" y="13"/>
                    </a:lnTo>
                    <a:lnTo>
                      <a:pt x="116" y="22"/>
                    </a:lnTo>
                    <a:lnTo>
                      <a:pt x="108" y="31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1" y="45"/>
                    </a:lnTo>
                    <a:lnTo>
                      <a:pt x="76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56" y="40"/>
                    </a:lnTo>
                    <a:lnTo>
                      <a:pt x="49" y="39"/>
                    </a:lnTo>
                    <a:lnTo>
                      <a:pt x="40" y="37"/>
                    </a:lnTo>
                    <a:lnTo>
                      <a:pt x="28" y="35"/>
                    </a:lnTo>
                    <a:lnTo>
                      <a:pt x="16" y="35"/>
                    </a:lnTo>
                    <a:lnTo>
                      <a:pt x="0" y="35"/>
                    </a:lnTo>
                    <a:lnTo>
                      <a:pt x="5" y="45"/>
                    </a:lnTo>
                    <a:lnTo>
                      <a:pt x="8" y="55"/>
                    </a:lnTo>
                    <a:lnTo>
                      <a:pt x="12" y="66"/>
                    </a:lnTo>
                    <a:lnTo>
                      <a:pt x="17" y="75"/>
                    </a:lnTo>
                    <a:lnTo>
                      <a:pt x="21" y="85"/>
                    </a:lnTo>
                    <a:lnTo>
                      <a:pt x="25" y="95"/>
                    </a:lnTo>
                    <a:lnTo>
                      <a:pt x="28" y="102"/>
                    </a:lnTo>
                    <a:lnTo>
                      <a:pt x="34" y="110"/>
                    </a:lnTo>
                    <a:lnTo>
                      <a:pt x="40" y="119"/>
                    </a:lnTo>
                    <a:lnTo>
                      <a:pt x="43" y="124"/>
                    </a:lnTo>
                    <a:lnTo>
                      <a:pt x="49" y="130"/>
                    </a:lnTo>
                    <a:lnTo>
                      <a:pt x="54" y="133"/>
                    </a:lnTo>
                    <a:lnTo>
                      <a:pt x="61" y="137"/>
                    </a:lnTo>
                    <a:lnTo>
                      <a:pt x="67" y="138"/>
                    </a:lnTo>
                    <a:lnTo>
                      <a:pt x="72" y="138"/>
                    </a:lnTo>
                    <a:lnTo>
                      <a:pt x="80" y="137"/>
                    </a:lnTo>
                    <a:lnTo>
                      <a:pt x="83" y="131"/>
                    </a:lnTo>
                    <a:lnTo>
                      <a:pt x="88" y="125"/>
                    </a:lnTo>
                    <a:lnTo>
                      <a:pt x="91" y="119"/>
                    </a:lnTo>
                    <a:lnTo>
                      <a:pt x="98" y="111"/>
                    </a:lnTo>
                    <a:lnTo>
                      <a:pt x="102" y="103"/>
                    </a:lnTo>
                    <a:lnTo>
                      <a:pt x="108" y="93"/>
                    </a:lnTo>
                    <a:lnTo>
                      <a:pt x="114" y="84"/>
                    </a:lnTo>
                    <a:lnTo>
                      <a:pt x="119" y="75"/>
                    </a:lnTo>
                    <a:lnTo>
                      <a:pt x="124" y="66"/>
                    </a:lnTo>
                    <a:lnTo>
                      <a:pt x="129" y="55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9" y="27"/>
                    </a:lnTo>
                    <a:lnTo>
                      <a:pt x="139" y="17"/>
                    </a:lnTo>
                    <a:lnTo>
                      <a:pt x="139" y="8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5" name="Freeform 443">
                <a:extLst>
                  <a:ext uri="{FF2B5EF4-FFF2-40B4-BE49-F238E27FC236}">
                    <a16:creationId xmlns:a16="http://schemas.microsoft.com/office/drawing/2014/main" id="{3ED6E9B2-EFC2-457C-A9CF-B7477722E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9"/>
                <a:ext cx="63" cy="59"/>
              </a:xfrm>
              <a:custGeom>
                <a:avLst/>
                <a:gdLst>
                  <a:gd name="T0" fmla="*/ 189 w 189"/>
                  <a:gd name="T1" fmla="*/ 0 h 177"/>
                  <a:gd name="T2" fmla="*/ 181 w 189"/>
                  <a:gd name="T3" fmla="*/ 12 h 177"/>
                  <a:gd name="T4" fmla="*/ 172 w 189"/>
                  <a:gd name="T5" fmla="*/ 25 h 177"/>
                  <a:gd name="T6" fmla="*/ 163 w 189"/>
                  <a:gd name="T7" fmla="*/ 35 h 177"/>
                  <a:gd name="T8" fmla="*/ 153 w 189"/>
                  <a:gd name="T9" fmla="*/ 44 h 177"/>
                  <a:gd name="T10" fmla="*/ 143 w 189"/>
                  <a:gd name="T11" fmla="*/ 53 h 177"/>
                  <a:gd name="T12" fmla="*/ 134 w 189"/>
                  <a:gd name="T13" fmla="*/ 61 h 177"/>
                  <a:gd name="T14" fmla="*/ 123 w 189"/>
                  <a:gd name="T15" fmla="*/ 67 h 177"/>
                  <a:gd name="T16" fmla="*/ 111 w 189"/>
                  <a:gd name="T17" fmla="*/ 73 h 177"/>
                  <a:gd name="T18" fmla="*/ 99 w 189"/>
                  <a:gd name="T19" fmla="*/ 80 h 177"/>
                  <a:gd name="T20" fmla="*/ 87 w 189"/>
                  <a:gd name="T21" fmla="*/ 83 h 177"/>
                  <a:gd name="T22" fmla="*/ 76 w 189"/>
                  <a:gd name="T23" fmla="*/ 86 h 177"/>
                  <a:gd name="T24" fmla="*/ 61 w 189"/>
                  <a:gd name="T25" fmla="*/ 89 h 177"/>
                  <a:gd name="T26" fmla="*/ 46 w 189"/>
                  <a:gd name="T27" fmla="*/ 91 h 177"/>
                  <a:gd name="T28" fmla="*/ 33 w 189"/>
                  <a:gd name="T29" fmla="*/ 92 h 177"/>
                  <a:gd name="T30" fmla="*/ 17 w 189"/>
                  <a:gd name="T31" fmla="*/ 91 h 177"/>
                  <a:gd name="T32" fmla="*/ 0 w 189"/>
                  <a:gd name="T33" fmla="*/ 90 h 177"/>
                  <a:gd name="T34" fmla="*/ 1 w 189"/>
                  <a:gd name="T35" fmla="*/ 98 h 177"/>
                  <a:gd name="T36" fmla="*/ 4 w 189"/>
                  <a:gd name="T37" fmla="*/ 108 h 177"/>
                  <a:gd name="T38" fmla="*/ 8 w 189"/>
                  <a:gd name="T39" fmla="*/ 117 h 177"/>
                  <a:gd name="T40" fmla="*/ 12 w 189"/>
                  <a:gd name="T41" fmla="*/ 127 h 177"/>
                  <a:gd name="T42" fmla="*/ 17 w 189"/>
                  <a:gd name="T43" fmla="*/ 137 h 177"/>
                  <a:gd name="T44" fmla="*/ 23 w 189"/>
                  <a:gd name="T45" fmla="*/ 146 h 177"/>
                  <a:gd name="T46" fmla="*/ 28 w 189"/>
                  <a:gd name="T47" fmla="*/ 155 h 177"/>
                  <a:gd name="T48" fmla="*/ 34 w 189"/>
                  <a:gd name="T49" fmla="*/ 163 h 177"/>
                  <a:gd name="T50" fmla="*/ 44 w 189"/>
                  <a:gd name="T51" fmla="*/ 167 h 177"/>
                  <a:gd name="T52" fmla="*/ 54 w 189"/>
                  <a:gd name="T53" fmla="*/ 169 h 177"/>
                  <a:gd name="T54" fmla="*/ 64 w 189"/>
                  <a:gd name="T55" fmla="*/ 174 h 177"/>
                  <a:gd name="T56" fmla="*/ 73 w 189"/>
                  <a:gd name="T57" fmla="*/ 176 h 177"/>
                  <a:gd name="T58" fmla="*/ 82 w 189"/>
                  <a:gd name="T59" fmla="*/ 177 h 177"/>
                  <a:gd name="T60" fmla="*/ 90 w 189"/>
                  <a:gd name="T61" fmla="*/ 177 h 177"/>
                  <a:gd name="T62" fmla="*/ 99 w 189"/>
                  <a:gd name="T63" fmla="*/ 177 h 177"/>
                  <a:gd name="T64" fmla="*/ 108 w 189"/>
                  <a:gd name="T65" fmla="*/ 177 h 177"/>
                  <a:gd name="T66" fmla="*/ 115 w 189"/>
                  <a:gd name="T67" fmla="*/ 176 h 177"/>
                  <a:gd name="T68" fmla="*/ 123 w 189"/>
                  <a:gd name="T69" fmla="*/ 174 h 177"/>
                  <a:gd name="T70" fmla="*/ 129 w 189"/>
                  <a:gd name="T71" fmla="*/ 172 h 177"/>
                  <a:gd name="T72" fmla="*/ 137 w 189"/>
                  <a:gd name="T73" fmla="*/ 167 h 177"/>
                  <a:gd name="T74" fmla="*/ 145 w 189"/>
                  <a:gd name="T75" fmla="*/ 164 h 177"/>
                  <a:gd name="T76" fmla="*/ 152 w 189"/>
                  <a:gd name="T77" fmla="*/ 158 h 177"/>
                  <a:gd name="T78" fmla="*/ 161 w 189"/>
                  <a:gd name="T79" fmla="*/ 153 h 177"/>
                  <a:gd name="T80" fmla="*/ 167 w 189"/>
                  <a:gd name="T81" fmla="*/ 146 h 177"/>
                  <a:gd name="T82" fmla="*/ 170 w 189"/>
                  <a:gd name="T83" fmla="*/ 138 h 177"/>
                  <a:gd name="T84" fmla="*/ 172 w 189"/>
                  <a:gd name="T85" fmla="*/ 130 h 177"/>
                  <a:gd name="T86" fmla="*/ 175 w 189"/>
                  <a:gd name="T87" fmla="*/ 121 h 177"/>
                  <a:gd name="T88" fmla="*/ 178 w 189"/>
                  <a:gd name="T89" fmla="*/ 113 h 177"/>
                  <a:gd name="T90" fmla="*/ 180 w 189"/>
                  <a:gd name="T91" fmla="*/ 106 h 177"/>
                  <a:gd name="T92" fmla="*/ 181 w 189"/>
                  <a:gd name="T93" fmla="*/ 97 h 177"/>
                  <a:gd name="T94" fmla="*/ 182 w 189"/>
                  <a:gd name="T95" fmla="*/ 88 h 177"/>
                  <a:gd name="T96" fmla="*/ 183 w 189"/>
                  <a:gd name="T97" fmla="*/ 80 h 177"/>
                  <a:gd name="T98" fmla="*/ 185 w 189"/>
                  <a:gd name="T99" fmla="*/ 71 h 177"/>
                  <a:gd name="T100" fmla="*/ 187 w 189"/>
                  <a:gd name="T101" fmla="*/ 61 h 177"/>
                  <a:gd name="T102" fmla="*/ 188 w 189"/>
                  <a:gd name="T103" fmla="*/ 52 h 177"/>
                  <a:gd name="T104" fmla="*/ 189 w 189"/>
                  <a:gd name="T105" fmla="*/ 42 h 177"/>
                  <a:gd name="T106" fmla="*/ 189 w 189"/>
                  <a:gd name="T107" fmla="*/ 32 h 177"/>
                  <a:gd name="T108" fmla="*/ 189 w 189"/>
                  <a:gd name="T109" fmla="*/ 21 h 177"/>
                  <a:gd name="T110" fmla="*/ 189 w 189"/>
                  <a:gd name="T111" fmla="*/ 10 h 177"/>
                  <a:gd name="T112" fmla="*/ 189 w 189"/>
                  <a:gd name="T1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9" h="177">
                    <a:moveTo>
                      <a:pt x="189" y="0"/>
                    </a:moveTo>
                    <a:lnTo>
                      <a:pt x="181" y="12"/>
                    </a:lnTo>
                    <a:lnTo>
                      <a:pt x="172" y="25"/>
                    </a:lnTo>
                    <a:lnTo>
                      <a:pt x="163" y="35"/>
                    </a:lnTo>
                    <a:lnTo>
                      <a:pt x="153" y="44"/>
                    </a:lnTo>
                    <a:lnTo>
                      <a:pt x="143" y="53"/>
                    </a:lnTo>
                    <a:lnTo>
                      <a:pt x="134" y="61"/>
                    </a:lnTo>
                    <a:lnTo>
                      <a:pt x="123" y="67"/>
                    </a:lnTo>
                    <a:lnTo>
                      <a:pt x="111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2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1" y="98"/>
                    </a:lnTo>
                    <a:lnTo>
                      <a:pt x="4" y="108"/>
                    </a:lnTo>
                    <a:lnTo>
                      <a:pt x="8" y="117"/>
                    </a:lnTo>
                    <a:lnTo>
                      <a:pt x="12" y="127"/>
                    </a:lnTo>
                    <a:lnTo>
                      <a:pt x="17" y="137"/>
                    </a:lnTo>
                    <a:lnTo>
                      <a:pt x="23" y="146"/>
                    </a:lnTo>
                    <a:lnTo>
                      <a:pt x="28" y="155"/>
                    </a:lnTo>
                    <a:lnTo>
                      <a:pt x="34" y="163"/>
                    </a:lnTo>
                    <a:lnTo>
                      <a:pt x="44" y="167"/>
                    </a:lnTo>
                    <a:lnTo>
                      <a:pt x="54" y="169"/>
                    </a:lnTo>
                    <a:lnTo>
                      <a:pt x="64" y="174"/>
                    </a:lnTo>
                    <a:lnTo>
                      <a:pt x="73" y="176"/>
                    </a:lnTo>
                    <a:lnTo>
                      <a:pt x="82" y="177"/>
                    </a:lnTo>
                    <a:lnTo>
                      <a:pt x="90" y="177"/>
                    </a:lnTo>
                    <a:lnTo>
                      <a:pt x="99" y="177"/>
                    </a:lnTo>
                    <a:lnTo>
                      <a:pt x="108" y="177"/>
                    </a:lnTo>
                    <a:lnTo>
                      <a:pt x="115" y="176"/>
                    </a:lnTo>
                    <a:lnTo>
                      <a:pt x="123" y="174"/>
                    </a:lnTo>
                    <a:lnTo>
                      <a:pt x="129" y="172"/>
                    </a:lnTo>
                    <a:lnTo>
                      <a:pt x="137" y="167"/>
                    </a:lnTo>
                    <a:lnTo>
                      <a:pt x="145" y="164"/>
                    </a:lnTo>
                    <a:lnTo>
                      <a:pt x="152" y="158"/>
                    </a:lnTo>
                    <a:lnTo>
                      <a:pt x="161" y="153"/>
                    </a:lnTo>
                    <a:lnTo>
                      <a:pt x="167" y="146"/>
                    </a:lnTo>
                    <a:lnTo>
                      <a:pt x="170" y="138"/>
                    </a:lnTo>
                    <a:lnTo>
                      <a:pt x="172" y="130"/>
                    </a:lnTo>
                    <a:lnTo>
                      <a:pt x="175" y="121"/>
                    </a:lnTo>
                    <a:lnTo>
                      <a:pt x="178" y="113"/>
                    </a:lnTo>
                    <a:lnTo>
                      <a:pt x="180" y="106"/>
                    </a:lnTo>
                    <a:lnTo>
                      <a:pt x="181" y="97"/>
                    </a:lnTo>
                    <a:lnTo>
                      <a:pt x="182" y="88"/>
                    </a:lnTo>
                    <a:lnTo>
                      <a:pt x="183" y="80"/>
                    </a:lnTo>
                    <a:lnTo>
                      <a:pt x="185" y="71"/>
                    </a:lnTo>
                    <a:lnTo>
                      <a:pt x="187" y="61"/>
                    </a:lnTo>
                    <a:lnTo>
                      <a:pt x="188" y="52"/>
                    </a:lnTo>
                    <a:lnTo>
                      <a:pt x="189" y="42"/>
                    </a:lnTo>
                    <a:lnTo>
                      <a:pt x="189" y="32"/>
                    </a:lnTo>
                    <a:lnTo>
                      <a:pt x="189" y="21"/>
                    </a:lnTo>
                    <a:lnTo>
                      <a:pt x="189" y="1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6" name="Freeform 444">
                <a:extLst>
                  <a:ext uri="{FF2B5EF4-FFF2-40B4-BE49-F238E27FC236}">
                    <a16:creationId xmlns:a16="http://schemas.microsoft.com/office/drawing/2014/main" id="{C1230C6F-4DA4-471C-898E-AC6E36EF8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3" cy="86"/>
              </a:xfrm>
              <a:custGeom>
                <a:avLst/>
                <a:gdLst>
                  <a:gd name="T0" fmla="*/ 309 w 309"/>
                  <a:gd name="T1" fmla="*/ 0 h 259"/>
                  <a:gd name="T2" fmla="*/ 299 w 309"/>
                  <a:gd name="T3" fmla="*/ 37 h 259"/>
                  <a:gd name="T4" fmla="*/ 288 w 309"/>
                  <a:gd name="T5" fmla="*/ 68 h 259"/>
                  <a:gd name="T6" fmla="*/ 272 w 309"/>
                  <a:gd name="T7" fmla="*/ 96 h 259"/>
                  <a:gd name="T8" fmla="*/ 255 w 309"/>
                  <a:gd name="T9" fmla="*/ 119 h 259"/>
                  <a:gd name="T10" fmla="*/ 235 w 309"/>
                  <a:gd name="T11" fmla="*/ 138 h 259"/>
                  <a:gd name="T12" fmla="*/ 214 w 309"/>
                  <a:gd name="T13" fmla="*/ 152 h 259"/>
                  <a:gd name="T14" fmla="*/ 192 w 309"/>
                  <a:gd name="T15" fmla="*/ 164 h 259"/>
                  <a:gd name="T16" fmla="*/ 168 w 309"/>
                  <a:gd name="T17" fmla="*/ 171 h 259"/>
                  <a:gd name="T18" fmla="*/ 144 w 309"/>
                  <a:gd name="T19" fmla="*/ 177 h 259"/>
                  <a:gd name="T20" fmla="*/ 121 w 309"/>
                  <a:gd name="T21" fmla="*/ 179 h 259"/>
                  <a:gd name="T22" fmla="*/ 97 w 309"/>
                  <a:gd name="T23" fmla="*/ 179 h 259"/>
                  <a:gd name="T24" fmla="*/ 75 w 309"/>
                  <a:gd name="T25" fmla="*/ 177 h 259"/>
                  <a:gd name="T26" fmla="*/ 54 w 309"/>
                  <a:gd name="T27" fmla="*/ 173 h 259"/>
                  <a:gd name="T28" fmla="*/ 33 w 309"/>
                  <a:gd name="T29" fmla="*/ 168 h 259"/>
                  <a:gd name="T30" fmla="*/ 15 w 309"/>
                  <a:gd name="T31" fmla="*/ 161 h 259"/>
                  <a:gd name="T32" fmla="*/ 0 w 309"/>
                  <a:gd name="T33" fmla="*/ 154 h 259"/>
                  <a:gd name="T34" fmla="*/ 8 w 309"/>
                  <a:gd name="T35" fmla="*/ 166 h 259"/>
                  <a:gd name="T36" fmla="*/ 15 w 309"/>
                  <a:gd name="T37" fmla="*/ 177 h 259"/>
                  <a:gd name="T38" fmla="*/ 24 w 309"/>
                  <a:gd name="T39" fmla="*/ 189 h 259"/>
                  <a:gd name="T40" fmla="*/ 35 w 309"/>
                  <a:gd name="T41" fmla="*/ 202 h 259"/>
                  <a:gd name="T42" fmla="*/ 45 w 309"/>
                  <a:gd name="T43" fmla="*/ 212 h 259"/>
                  <a:gd name="T44" fmla="*/ 56 w 309"/>
                  <a:gd name="T45" fmla="*/ 222 h 259"/>
                  <a:gd name="T46" fmla="*/ 67 w 309"/>
                  <a:gd name="T47" fmla="*/ 232 h 259"/>
                  <a:gd name="T48" fmla="*/ 80 w 309"/>
                  <a:gd name="T49" fmla="*/ 240 h 259"/>
                  <a:gd name="T50" fmla="*/ 93 w 309"/>
                  <a:gd name="T51" fmla="*/ 246 h 259"/>
                  <a:gd name="T52" fmla="*/ 106 w 309"/>
                  <a:gd name="T53" fmla="*/ 252 h 259"/>
                  <a:gd name="T54" fmla="*/ 122 w 309"/>
                  <a:gd name="T55" fmla="*/ 256 h 259"/>
                  <a:gd name="T56" fmla="*/ 139 w 309"/>
                  <a:gd name="T57" fmla="*/ 259 h 259"/>
                  <a:gd name="T58" fmla="*/ 156 w 309"/>
                  <a:gd name="T59" fmla="*/ 259 h 259"/>
                  <a:gd name="T60" fmla="*/ 174 w 309"/>
                  <a:gd name="T61" fmla="*/ 256 h 259"/>
                  <a:gd name="T62" fmla="*/ 193 w 309"/>
                  <a:gd name="T63" fmla="*/ 252 h 259"/>
                  <a:gd name="T64" fmla="*/ 214 w 309"/>
                  <a:gd name="T65" fmla="*/ 245 h 259"/>
                  <a:gd name="T66" fmla="*/ 233 w 309"/>
                  <a:gd name="T67" fmla="*/ 237 h 259"/>
                  <a:gd name="T68" fmla="*/ 250 w 309"/>
                  <a:gd name="T69" fmla="*/ 227 h 259"/>
                  <a:gd name="T70" fmla="*/ 262 w 309"/>
                  <a:gd name="T71" fmla="*/ 218 h 259"/>
                  <a:gd name="T72" fmla="*/ 273 w 309"/>
                  <a:gd name="T73" fmla="*/ 207 h 259"/>
                  <a:gd name="T74" fmla="*/ 281 w 309"/>
                  <a:gd name="T75" fmla="*/ 195 h 259"/>
                  <a:gd name="T76" fmla="*/ 288 w 309"/>
                  <a:gd name="T77" fmla="*/ 182 h 259"/>
                  <a:gd name="T78" fmla="*/ 294 w 309"/>
                  <a:gd name="T79" fmla="*/ 169 h 259"/>
                  <a:gd name="T80" fmla="*/ 297 w 309"/>
                  <a:gd name="T81" fmla="*/ 154 h 259"/>
                  <a:gd name="T82" fmla="*/ 299 w 309"/>
                  <a:gd name="T83" fmla="*/ 139 h 259"/>
                  <a:gd name="T84" fmla="*/ 300 w 309"/>
                  <a:gd name="T85" fmla="*/ 123 h 259"/>
                  <a:gd name="T86" fmla="*/ 301 w 309"/>
                  <a:gd name="T87" fmla="*/ 105 h 259"/>
                  <a:gd name="T88" fmla="*/ 303 w 309"/>
                  <a:gd name="T89" fmla="*/ 86 h 259"/>
                  <a:gd name="T90" fmla="*/ 304 w 309"/>
                  <a:gd name="T91" fmla="*/ 66 h 259"/>
                  <a:gd name="T92" fmla="*/ 305 w 309"/>
                  <a:gd name="T93" fmla="*/ 46 h 259"/>
                  <a:gd name="T94" fmla="*/ 306 w 309"/>
                  <a:gd name="T95" fmla="*/ 23 h 259"/>
                  <a:gd name="T96" fmla="*/ 309 w 309"/>
                  <a:gd name="T9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9" h="259">
                    <a:moveTo>
                      <a:pt x="309" y="0"/>
                    </a:move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6"/>
                    </a:lnTo>
                    <a:lnTo>
                      <a:pt x="255" y="119"/>
                    </a:lnTo>
                    <a:lnTo>
                      <a:pt x="235" y="138"/>
                    </a:lnTo>
                    <a:lnTo>
                      <a:pt x="214" y="152"/>
                    </a:lnTo>
                    <a:lnTo>
                      <a:pt x="192" y="164"/>
                    </a:lnTo>
                    <a:lnTo>
                      <a:pt x="168" y="171"/>
                    </a:lnTo>
                    <a:lnTo>
                      <a:pt x="144" y="177"/>
                    </a:lnTo>
                    <a:lnTo>
                      <a:pt x="121" y="179"/>
                    </a:lnTo>
                    <a:lnTo>
                      <a:pt x="97" y="179"/>
                    </a:lnTo>
                    <a:lnTo>
                      <a:pt x="75" y="177"/>
                    </a:lnTo>
                    <a:lnTo>
                      <a:pt x="54" y="173"/>
                    </a:lnTo>
                    <a:lnTo>
                      <a:pt x="33" y="168"/>
                    </a:lnTo>
                    <a:lnTo>
                      <a:pt x="15" y="161"/>
                    </a:lnTo>
                    <a:lnTo>
                      <a:pt x="0" y="154"/>
                    </a:lnTo>
                    <a:lnTo>
                      <a:pt x="8" y="166"/>
                    </a:lnTo>
                    <a:lnTo>
                      <a:pt x="15" y="177"/>
                    </a:lnTo>
                    <a:lnTo>
                      <a:pt x="24" y="189"/>
                    </a:lnTo>
                    <a:lnTo>
                      <a:pt x="35" y="202"/>
                    </a:lnTo>
                    <a:lnTo>
                      <a:pt x="45" y="212"/>
                    </a:lnTo>
                    <a:lnTo>
                      <a:pt x="56" y="222"/>
                    </a:lnTo>
                    <a:lnTo>
                      <a:pt x="67" y="232"/>
                    </a:lnTo>
                    <a:lnTo>
                      <a:pt x="80" y="240"/>
                    </a:lnTo>
                    <a:lnTo>
                      <a:pt x="93" y="246"/>
                    </a:lnTo>
                    <a:lnTo>
                      <a:pt x="106" y="252"/>
                    </a:lnTo>
                    <a:lnTo>
                      <a:pt x="122" y="256"/>
                    </a:lnTo>
                    <a:lnTo>
                      <a:pt x="139" y="259"/>
                    </a:lnTo>
                    <a:lnTo>
                      <a:pt x="156" y="259"/>
                    </a:lnTo>
                    <a:lnTo>
                      <a:pt x="174" y="256"/>
                    </a:lnTo>
                    <a:lnTo>
                      <a:pt x="193" y="252"/>
                    </a:lnTo>
                    <a:lnTo>
                      <a:pt x="214" y="245"/>
                    </a:lnTo>
                    <a:lnTo>
                      <a:pt x="233" y="237"/>
                    </a:lnTo>
                    <a:lnTo>
                      <a:pt x="250" y="227"/>
                    </a:lnTo>
                    <a:lnTo>
                      <a:pt x="262" y="218"/>
                    </a:lnTo>
                    <a:lnTo>
                      <a:pt x="273" y="207"/>
                    </a:lnTo>
                    <a:lnTo>
                      <a:pt x="281" y="195"/>
                    </a:lnTo>
                    <a:lnTo>
                      <a:pt x="288" y="182"/>
                    </a:lnTo>
                    <a:lnTo>
                      <a:pt x="294" y="169"/>
                    </a:lnTo>
                    <a:lnTo>
                      <a:pt x="297" y="154"/>
                    </a:lnTo>
                    <a:lnTo>
                      <a:pt x="299" y="139"/>
                    </a:lnTo>
                    <a:lnTo>
                      <a:pt x="300" y="123"/>
                    </a:lnTo>
                    <a:lnTo>
                      <a:pt x="301" y="105"/>
                    </a:lnTo>
                    <a:lnTo>
                      <a:pt x="303" y="86"/>
                    </a:lnTo>
                    <a:lnTo>
                      <a:pt x="304" y="66"/>
                    </a:lnTo>
                    <a:lnTo>
                      <a:pt x="305" y="46"/>
                    </a:lnTo>
                    <a:lnTo>
                      <a:pt x="306" y="23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7" name="Freeform 445">
                <a:extLst>
                  <a:ext uri="{FF2B5EF4-FFF2-40B4-BE49-F238E27FC236}">
                    <a16:creationId xmlns:a16="http://schemas.microsoft.com/office/drawing/2014/main" id="{BAA3A613-B084-4F0E-9BA6-0F47200D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6" cy="15"/>
              </a:xfrm>
              <a:custGeom>
                <a:avLst/>
                <a:gdLst>
                  <a:gd name="T0" fmla="*/ 1 w 138"/>
                  <a:gd name="T1" fmla="*/ 34 h 46"/>
                  <a:gd name="T2" fmla="*/ 1 w 138"/>
                  <a:gd name="T3" fmla="*/ 36 h 46"/>
                  <a:gd name="T4" fmla="*/ 16 w 138"/>
                  <a:gd name="T5" fmla="*/ 36 h 46"/>
                  <a:gd name="T6" fmla="*/ 30 w 138"/>
                  <a:gd name="T7" fmla="*/ 36 h 46"/>
                  <a:gd name="T8" fmla="*/ 40 w 138"/>
                  <a:gd name="T9" fmla="*/ 38 h 46"/>
                  <a:gd name="T10" fmla="*/ 50 w 138"/>
                  <a:gd name="T11" fmla="*/ 40 h 46"/>
                  <a:gd name="T12" fmla="*/ 58 w 138"/>
                  <a:gd name="T13" fmla="*/ 41 h 46"/>
                  <a:gd name="T14" fmla="*/ 64 w 138"/>
                  <a:gd name="T15" fmla="*/ 43 h 46"/>
                  <a:gd name="T16" fmla="*/ 70 w 138"/>
                  <a:gd name="T17" fmla="*/ 44 h 46"/>
                  <a:gd name="T18" fmla="*/ 76 w 138"/>
                  <a:gd name="T19" fmla="*/ 46 h 46"/>
                  <a:gd name="T20" fmla="*/ 82 w 138"/>
                  <a:gd name="T21" fmla="*/ 46 h 46"/>
                  <a:gd name="T22" fmla="*/ 89 w 138"/>
                  <a:gd name="T23" fmla="*/ 43 h 46"/>
                  <a:gd name="T24" fmla="*/ 95 w 138"/>
                  <a:gd name="T25" fmla="*/ 41 h 46"/>
                  <a:gd name="T26" fmla="*/ 102 w 138"/>
                  <a:gd name="T27" fmla="*/ 38 h 46"/>
                  <a:gd name="T28" fmla="*/ 109 w 138"/>
                  <a:gd name="T29" fmla="*/ 31 h 46"/>
                  <a:gd name="T30" fmla="*/ 117 w 138"/>
                  <a:gd name="T31" fmla="*/ 23 h 46"/>
                  <a:gd name="T32" fmla="*/ 127 w 138"/>
                  <a:gd name="T33" fmla="*/ 14 h 46"/>
                  <a:gd name="T34" fmla="*/ 138 w 138"/>
                  <a:gd name="T35" fmla="*/ 1 h 46"/>
                  <a:gd name="T36" fmla="*/ 137 w 138"/>
                  <a:gd name="T37" fmla="*/ 0 h 46"/>
                  <a:gd name="T38" fmla="*/ 125 w 138"/>
                  <a:gd name="T39" fmla="*/ 13 h 46"/>
                  <a:gd name="T40" fmla="*/ 116 w 138"/>
                  <a:gd name="T41" fmla="*/ 22 h 46"/>
                  <a:gd name="T42" fmla="*/ 108 w 138"/>
                  <a:gd name="T43" fmla="*/ 30 h 46"/>
                  <a:gd name="T44" fmla="*/ 100 w 138"/>
                  <a:gd name="T45" fmla="*/ 36 h 46"/>
                  <a:gd name="T46" fmla="*/ 93 w 138"/>
                  <a:gd name="T47" fmla="*/ 40 h 46"/>
                  <a:gd name="T48" fmla="*/ 88 w 138"/>
                  <a:gd name="T49" fmla="*/ 43 h 46"/>
                  <a:gd name="T50" fmla="*/ 82 w 138"/>
                  <a:gd name="T51" fmla="*/ 43 h 46"/>
                  <a:gd name="T52" fmla="*/ 76 w 138"/>
                  <a:gd name="T53" fmla="*/ 43 h 46"/>
                  <a:gd name="T54" fmla="*/ 70 w 138"/>
                  <a:gd name="T55" fmla="*/ 43 h 46"/>
                  <a:gd name="T56" fmla="*/ 64 w 138"/>
                  <a:gd name="T57" fmla="*/ 42 h 46"/>
                  <a:gd name="T58" fmla="*/ 58 w 138"/>
                  <a:gd name="T59" fmla="*/ 40 h 46"/>
                  <a:gd name="T60" fmla="*/ 50 w 138"/>
                  <a:gd name="T61" fmla="*/ 39 h 46"/>
                  <a:gd name="T62" fmla="*/ 40 w 138"/>
                  <a:gd name="T63" fmla="*/ 37 h 46"/>
                  <a:gd name="T64" fmla="*/ 30 w 138"/>
                  <a:gd name="T65" fmla="*/ 34 h 46"/>
                  <a:gd name="T66" fmla="*/ 16 w 138"/>
                  <a:gd name="T67" fmla="*/ 34 h 46"/>
                  <a:gd name="T68" fmla="*/ 1 w 138"/>
                  <a:gd name="T69" fmla="*/ 33 h 46"/>
                  <a:gd name="T70" fmla="*/ 0 w 138"/>
                  <a:gd name="T71" fmla="*/ 34 h 46"/>
                  <a:gd name="T72" fmla="*/ 1 w 138"/>
                  <a:gd name="T73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" y="34"/>
                    </a:moveTo>
                    <a:lnTo>
                      <a:pt x="1" y="36"/>
                    </a:lnTo>
                    <a:lnTo>
                      <a:pt x="16" y="36"/>
                    </a:lnTo>
                    <a:lnTo>
                      <a:pt x="30" y="36"/>
                    </a:lnTo>
                    <a:lnTo>
                      <a:pt x="40" y="38"/>
                    </a:lnTo>
                    <a:lnTo>
                      <a:pt x="50" y="40"/>
                    </a:lnTo>
                    <a:lnTo>
                      <a:pt x="58" y="41"/>
                    </a:lnTo>
                    <a:lnTo>
                      <a:pt x="64" y="43"/>
                    </a:lnTo>
                    <a:lnTo>
                      <a:pt x="70" y="44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9" y="43"/>
                    </a:lnTo>
                    <a:lnTo>
                      <a:pt x="95" y="41"/>
                    </a:lnTo>
                    <a:lnTo>
                      <a:pt x="102" y="38"/>
                    </a:lnTo>
                    <a:lnTo>
                      <a:pt x="109" y="31"/>
                    </a:lnTo>
                    <a:lnTo>
                      <a:pt x="117" y="23"/>
                    </a:lnTo>
                    <a:lnTo>
                      <a:pt x="127" y="14"/>
                    </a:lnTo>
                    <a:lnTo>
                      <a:pt x="138" y="1"/>
                    </a:lnTo>
                    <a:lnTo>
                      <a:pt x="137" y="0"/>
                    </a:lnTo>
                    <a:lnTo>
                      <a:pt x="125" y="13"/>
                    </a:lnTo>
                    <a:lnTo>
                      <a:pt x="116" y="22"/>
                    </a:lnTo>
                    <a:lnTo>
                      <a:pt x="108" y="30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2" y="43"/>
                    </a:lnTo>
                    <a:lnTo>
                      <a:pt x="76" y="43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58" y="40"/>
                    </a:lnTo>
                    <a:lnTo>
                      <a:pt x="50" y="39"/>
                    </a:lnTo>
                    <a:lnTo>
                      <a:pt x="40" y="37"/>
                    </a:lnTo>
                    <a:lnTo>
                      <a:pt x="30" y="34"/>
                    </a:lnTo>
                    <a:lnTo>
                      <a:pt x="16" y="3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8" name="Freeform 446">
                <a:extLst>
                  <a:ext uri="{FF2B5EF4-FFF2-40B4-BE49-F238E27FC236}">
                    <a16:creationId xmlns:a16="http://schemas.microsoft.com/office/drawing/2014/main" id="{59342861-D084-4C24-A130-64A996C9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64"/>
                <a:ext cx="27" cy="35"/>
              </a:xfrm>
              <a:custGeom>
                <a:avLst/>
                <a:gdLst>
                  <a:gd name="T0" fmla="*/ 80 w 82"/>
                  <a:gd name="T1" fmla="*/ 102 h 105"/>
                  <a:gd name="T2" fmla="*/ 81 w 82"/>
                  <a:gd name="T3" fmla="*/ 102 h 105"/>
                  <a:gd name="T4" fmla="*/ 73 w 82"/>
                  <a:gd name="T5" fmla="*/ 104 h 105"/>
                  <a:gd name="T6" fmla="*/ 66 w 82"/>
                  <a:gd name="T7" fmla="*/ 104 h 105"/>
                  <a:gd name="T8" fmla="*/ 61 w 82"/>
                  <a:gd name="T9" fmla="*/ 102 h 105"/>
                  <a:gd name="T10" fmla="*/ 55 w 82"/>
                  <a:gd name="T11" fmla="*/ 99 h 105"/>
                  <a:gd name="T12" fmla="*/ 50 w 82"/>
                  <a:gd name="T13" fmla="*/ 96 h 105"/>
                  <a:gd name="T14" fmla="*/ 44 w 82"/>
                  <a:gd name="T15" fmla="*/ 89 h 105"/>
                  <a:gd name="T16" fmla="*/ 40 w 82"/>
                  <a:gd name="T17" fmla="*/ 83 h 105"/>
                  <a:gd name="T18" fmla="*/ 34 w 82"/>
                  <a:gd name="T19" fmla="*/ 77 h 105"/>
                  <a:gd name="T20" fmla="*/ 29 w 82"/>
                  <a:gd name="T21" fmla="*/ 68 h 105"/>
                  <a:gd name="T22" fmla="*/ 26 w 82"/>
                  <a:gd name="T23" fmla="*/ 60 h 105"/>
                  <a:gd name="T24" fmla="*/ 22 w 82"/>
                  <a:gd name="T25" fmla="*/ 52 h 105"/>
                  <a:gd name="T26" fmla="*/ 18 w 82"/>
                  <a:gd name="T27" fmla="*/ 41 h 105"/>
                  <a:gd name="T28" fmla="*/ 14 w 82"/>
                  <a:gd name="T29" fmla="*/ 31 h 105"/>
                  <a:gd name="T30" fmla="*/ 9 w 82"/>
                  <a:gd name="T31" fmla="*/ 22 h 105"/>
                  <a:gd name="T32" fmla="*/ 6 w 82"/>
                  <a:gd name="T33" fmla="*/ 10 h 105"/>
                  <a:gd name="T34" fmla="*/ 2 w 82"/>
                  <a:gd name="T35" fmla="*/ 0 h 105"/>
                  <a:gd name="T36" fmla="*/ 0 w 82"/>
                  <a:gd name="T37" fmla="*/ 0 h 105"/>
                  <a:gd name="T38" fmla="*/ 5 w 82"/>
                  <a:gd name="T39" fmla="*/ 10 h 105"/>
                  <a:gd name="T40" fmla="*/ 8 w 82"/>
                  <a:gd name="T41" fmla="*/ 22 h 105"/>
                  <a:gd name="T42" fmla="*/ 11 w 82"/>
                  <a:gd name="T43" fmla="*/ 33 h 105"/>
                  <a:gd name="T44" fmla="*/ 17 w 82"/>
                  <a:gd name="T45" fmla="*/ 43 h 105"/>
                  <a:gd name="T46" fmla="*/ 20 w 82"/>
                  <a:gd name="T47" fmla="*/ 52 h 105"/>
                  <a:gd name="T48" fmla="*/ 24 w 82"/>
                  <a:gd name="T49" fmla="*/ 61 h 105"/>
                  <a:gd name="T50" fmla="*/ 29 w 82"/>
                  <a:gd name="T51" fmla="*/ 70 h 105"/>
                  <a:gd name="T52" fmla="*/ 33 w 82"/>
                  <a:gd name="T53" fmla="*/ 78 h 105"/>
                  <a:gd name="T54" fmla="*/ 38 w 82"/>
                  <a:gd name="T55" fmla="*/ 86 h 105"/>
                  <a:gd name="T56" fmla="*/ 42 w 82"/>
                  <a:gd name="T57" fmla="*/ 91 h 105"/>
                  <a:gd name="T58" fmla="*/ 48 w 82"/>
                  <a:gd name="T59" fmla="*/ 97 h 105"/>
                  <a:gd name="T60" fmla="*/ 53 w 82"/>
                  <a:gd name="T61" fmla="*/ 100 h 105"/>
                  <a:gd name="T62" fmla="*/ 60 w 82"/>
                  <a:gd name="T63" fmla="*/ 104 h 105"/>
                  <a:gd name="T64" fmla="*/ 66 w 82"/>
                  <a:gd name="T65" fmla="*/ 105 h 105"/>
                  <a:gd name="T66" fmla="*/ 73 w 82"/>
                  <a:gd name="T67" fmla="*/ 105 h 105"/>
                  <a:gd name="T68" fmla="*/ 81 w 82"/>
                  <a:gd name="T69" fmla="*/ 104 h 105"/>
                  <a:gd name="T70" fmla="*/ 82 w 82"/>
                  <a:gd name="T71" fmla="*/ 104 h 105"/>
                  <a:gd name="T72" fmla="*/ 80 w 82"/>
                  <a:gd name="T73" fmla="*/ 10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05">
                    <a:moveTo>
                      <a:pt x="80" y="102"/>
                    </a:moveTo>
                    <a:lnTo>
                      <a:pt x="81" y="102"/>
                    </a:lnTo>
                    <a:lnTo>
                      <a:pt x="73" y="104"/>
                    </a:lnTo>
                    <a:lnTo>
                      <a:pt x="66" y="104"/>
                    </a:lnTo>
                    <a:lnTo>
                      <a:pt x="61" y="102"/>
                    </a:lnTo>
                    <a:lnTo>
                      <a:pt x="55" y="99"/>
                    </a:lnTo>
                    <a:lnTo>
                      <a:pt x="50" y="96"/>
                    </a:lnTo>
                    <a:lnTo>
                      <a:pt x="44" y="89"/>
                    </a:lnTo>
                    <a:lnTo>
                      <a:pt x="40" y="83"/>
                    </a:lnTo>
                    <a:lnTo>
                      <a:pt x="34" y="77"/>
                    </a:lnTo>
                    <a:lnTo>
                      <a:pt x="29" y="68"/>
                    </a:lnTo>
                    <a:lnTo>
                      <a:pt x="26" y="60"/>
                    </a:lnTo>
                    <a:lnTo>
                      <a:pt x="22" y="52"/>
                    </a:lnTo>
                    <a:lnTo>
                      <a:pt x="18" y="41"/>
                    </a:lnTo>
                    <a:lnTo>
                      <a:pt x="14" y="31"/>
                    </a:lnTo>
                    <a:lnTo>
                      <a:pt x="9" y="22"/>
                    </a:lnTo>
                    <a:lnTo>
                      <a:pt x="6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8" y="22"/>
                    </a:lnTo>
                    <a:lnTo>
                      <a:pt x="11" y="33"/>
                    </a:lnTo>
                    <a:lnTo>
                      <a:pt x="17" y="43"/>
                    </a:lnTo>
                    <a:lnTo>
                      <a:pt x="20" y="52"/>
                    </a:lnTo>
                    <a:lnTo>
                      <a:pt x="24" y="61"/>
                    </a:lnTo>
                    <a:lnTo>
                      <a:pt x="29" y="70"/>
                    </a:lnTo>
                    <a:lnTo>
                      <a:pt x="33" y="78"/>
                    </a:lnTo>
                    <a:lnTo>
                      <a:pt x="38" y="86"/>
                    </a:lnTo>
                    <a:lnTo>
                      <a:pt x="42" y="91"/>
                    </a:lnTo>
                    <a:lnTo>
                      <a:pt x="48" y="97"/>
                    </a:lnTo>
                    <a:lnTo>
                      <a:pt x="53" y="100"/>
                    </a:lnTo>
                    <a:lnTo>
                      <a:pt x="60" y="104"/>
                    </a:lnTo>
                    <a:lnTo>
                      <a:pt x="66" y="105"/>
                    </a:lnTo>
                    <a:lnTo>
                      <a:pt x="73" y="105"/>
                    </a:lnTo>
                    <a:lnTo>
                      <a:pt x="81" y="104"/>
                    </a:lnTo>
                    <a:lnTo>
                      <a:pt x="82" y="104"/>
                    </a:lnTo>
                    <a:lnTo>
                      <a:pt x="8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9" name="Freeform 447">
                <a:extLst>
                  <a:ext uri="{FF2B5EF4-FFF2-40B4-BE49-F238E27FC236}">
                    <a16:creationId xmlns:a16="http://schemas.microsoft.com/office/drawing/2014/main" id="{584581E9-7FD4-48D5-9F11-FCC3F749F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53"/>
                <a:ext cx="20" cy="46"/>
              </a:xfrm>
              <a:custGeom>
                <a:avLst/>
                <a:gdLst>
                  <a:gd name="T0" fmla="*/ 57 w 61"/>
                  <a:gd name="T1" fmla="*/ 1 h 138"/>
                  <a:gd name="T2" fmla="*/ 56 w 61"/>
                  <a:gd name="T3" fmla="*/ 1 h 138"/>
                  <a:gd name="T4" fmla="*/ 57 w 61"/>
                  <a:gd name="T5" fmla="*/ 9 h 138"/>
                  <a:gd name="T6" fmla="*/ 57 w 61"/>
                  <a:gd name="T7" fmla="*/ 18 h 138"/>
                  <a:gd name="T8" fmla="*/ 57 w 61"/>
                  <a:gd name="T9" fmla="*/ 27 h 138"/>
                  <a:gd name="T10" fmla="*/ 56 w 61"/>
                  <a:gd name="T11" fmla="*/ 36 h 138"/>
                  <a:gd name="T12" fmla="*/ 53 w 61"/>
                  <a:gd name="T13" fmla="*/ 46 h 138"/>
                  <a:gd name="T14" fmla="*/ 48 w 61"/>
                  <a:gd name="T15" fmla="*/ 55 h 138"/>
                  <a:gd name="T16" fmla="*/ 44 w 61"/>
                  <a:gd name="T17" fmla="*/ 66 h 138"/>
                  <a:gd name="T18" fmla="*/ 38 w 61"/>
                  <a:gd name="T19" fmla="*/ 75 h 138"/>
                  <a:gd name="T20" fmla="*/ 34 w 61"/>
                  <a:gd name="T21" fmla="*/ 84 h 138"/>
                  <a:gd name="T22" fmla="*/ 27 w 61"/>
                  <a:gd name="T23" fmla="*/ 93 h 138"/>
                  <a:gd name="T24" fmla="*/ 22 w 61"/>
                  <a:gd name="T25" fmla="*/ 103 h 138"/>
                  <a:gd name="T26" fmla="*/ 17 w 61"/>
                  <a:gd name="T27" fmla="*/ 111 h 138"/>
                  <a:gd name="T28" fmla="*/ 12 w 61"/>
                  <a:gd name="T29" fmla="*/ 119 h 138"/>
                  <a:gd name="T30" fmla="*/ 7 w 61"/>
                  <a:gd name="T31" fmla="*/ 125 h 138"/>
                  <a:gd name="T32" fmla="*/ 2 w 61"/>
                  <a:gd name="T33" fmla="*/ 131 h 138"/>
                  <a:gd name="T34" fmla="*/ 0 w 61"/>
                  <a:gd name="T35" fmla="*/ 136 h 138"/>
                  <a:gd name="T36" fmla="*/ 1 w 61"/>
                  <a:gd name="T37" fmla="*/ 138 h 138"/>
                  <a:gd name="T38" fmla="*/ 3 w 61"/>
                  <a:gd name="T39" fmla="*/ 133 h 138"/>
                  <a:gd name="T40" fmla="*/ 9 w 61"/>
                  <a:gd name="T41" fmla="*/ 126 h 138"/>
                  <a:gd name="T42" fmla="*/ 12 w 61"/>
                  <a:gd name="T43" fmla="*/ 121 h 138"/>
                  <a:gd name="T44" fmla="*/ 19 w 61"/>
                  <a:gd name="T45" fmla="*/ 113 h 138"/>
                  <a:gd name="T46" fmla="*/ 24 w 61"/>
                  <a:gd name="T47" fmla="*/ 104 h 138"/>
                  <a:gd name="T48" fmla="*/ 29 w 61"/>
                  <a:gd name="T49" fmla="*/ 95 h 138"/>
                  <a:gd name="T50" fmla="*/ 35 w 61"/>
                  <a:gd name="T51" fmla="*/ 86 h 138"/>
                  <a:gd name="T52" fmla="*/ 40 w 61"/>
                  <a:gd name="T53" fmla="*/ 76 h 138"/>
                  <a:gd name="T54" fmla="*/ 45 w 61"/>
                  <a:gd name="T55" fmla="*/ 67 h 138"/>
                  <a:gd name="T56" fmla="*/ 49 w 61"/>
                  <a:gd name="T57" fmla="*/ 56 h 138"/>
                  <a:gd name="T58" fmla="*/ 55 w 61"/>
                  <a:gd name="T59" fmla="*/ 46 h 138"/>
                  <a:gd name="T60" fmla="*/ 57 w 61"/>
                  <a:gd name="T61" fmla="*/ 36 h 138"/>
                  <a:gd name="T62" fmla="*/ 59 w 61"/>
                  <a:gd name="T63" fmla="*/ 27 h 138"/>
                  <a:gd name="T64" fmla="*/ 61 w 61"/>
                  <a:gd name="T65" fmla="*/ 18 h 138"/>
                  <a:gd name="T66" fmla="*/ 59 w 61"/>
                  <a:gd name="T67" fmla="*/ 9 h 138"/>
                  <a:gd name="T68" fmla="*/ 57 w 61"/>
                  <a:gd name="T69" fmla="*/ 1 h 138"/>
                  <a:gd name="T70" fmla="*/ 56 w 61"/>
                  <a:gd name="T71" fmla="*/ 0 h 138"/>
                  <a:gd name="T72" fmla="*/ 57 w 61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138">
                    <a:moveTo>
                      <a:pt x="57" y="1"/>
                    </a:moveTo>
                    <a:lnTo>
                      <a:pt x="56" y="1"/>
                    </a:lnTo>
                    <a:lnTo>
                      <a:pt x="57" y="9"/>
                    </a:lnTo>
                    <a:lnTo>
                      <a:pt x="57" y="18"/>
                    </a:lnTo>
                    <a:lnTo>
                      <a:pt x="57" y="27"/>
                    </a:lnTo>
                    <a:lnTo>
                      <a:pt x="56" y="36"/>
                    </a:lnTo>
                    <a:lnTo>
                      <a:pt x="53" y="46"/>
                    </a:lnTo>
                    <a:lnTo>
                      <a:pt x="48" y="55"/>
                    </a:lnTo>
                    <a:lnTo>
                      <a:pt x="44" y="66"/>
                    </a:lnTo>
                    <a:lnTo>
                      <a:pt x="38" y="75"/>
                    </a:lnTo>
                    <a:lnTo>
                      <a:pt x="34" y="84"/>
                    </a:lnTo>
                    <a:lnTo>
                      <a:pt x="27" y="93"/>
                    </a:lnTo>
                    <a:lnTo>
                      <a:pt x="22" y="103"/>
                    </a:lnTo>
                    <a:lnTo>
                      <a:pt x="17" y="111"/>
                    </a:lnTo>
                    <a:lnTo>
                      <a:pt x="12" y="119"/>
                    </a:lnTo>
                    <a:lnTo>
                      <a:pt x="7" y="125"/>
                    </a:lnTo>
                    <a:lnTo>
                      <a:pt x="2" y="131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3" y="133"/>
                    </a:lnTo>
                    <a:lnTo>
                      <a:pt x="9" y="126"/>
                    </a:lnTo>
                    <a:lnTo>
                      <a:pt x="12" y="121"/>
                    </a:lnTo>
                    <a:lnTo>
                      <a:pt x="19" y="113"/>
                    </a:lnTo>
                    <a:lnTo>
                      <a:pt x="24" y="104"/>
                    </a:lnTo>
                    <a:lnTo>
                      <a:pt x="29" y="95"/>
                    </a:lnTo>
                    <a:lnTo>
                      <a:pt x="35" y="86"/>
                    </a:lnTo>
                    <a:lnTo>
                      <a:pt x="40" y="76"/>
                    </a:lnTo>
                    <a:lnTo>
                      <a:pt x="45" y="67"/>
                    </a:lnTo>
                    <a:lnTo>
                      <a:pt x="49" y="56"/>
                    </a:lnTo>
                    <a:lnTo>
                      <a:pt x="55" y="46"/>
                    </a:lnTo>
                    <a:lnTo>
                      <a:pt x="57" y="36"/>
                    </a:lnTo>
                    <a:lnTo>
                      <a:pt x="59" y="27"/>
                    </a:lnTo>
                    <a:lnTo>
                      <a:pt x="61" y="18"/>
                    </a:lnTo>
                    <a:lnTo>
                      <a:pt x="59" y="9"/>
                    </a:lnTo>
                    <a:lnTo>
                      <a:pt x="57" y="1"/>
                    </a:lnTo>
                    <a:lnTo>
                      <a:pt x="56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0" name="Freeform 448">
                <a:extLst>
                  <a:ext uri="{FF2B5EF4-FFF2-40B4-BE49-F238E27FC236}">
                    <a16:creationId xmlns:a16="http://schemas.microsoft.com/office/drawing/2014/main" id="{E6D34D76-4681-4FC4-ABF7-C9147A819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452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1" name="Freeform 449">
                <a:extLst>
                  <a:ext uri="{FF2B5EF4-FFF2-40B4-BE49-F238E27FC236}">
                    <a16:creationId xmlns:a16="http://schemas.microsoft.com/office/drawing/2014/main" id="{94D8B316-6A8A-4166-8ADE-548DF7911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8"/>
                <a:ext cx="63" cy="31"/>
              </a:xfrm>
              <a:custGeom>
                <a:avLst/>
                <a:gdLst>
                  <a:gd name="T0" fmla="*/ 1 w 190"/>
                  <a:gd name="T1" fmla="*/ 91 h 93"/>
                  <a:gd name="T2" fmla="*/ 0 w 190"/>
                  <a:gd name="T3" fmla="*/ 92 h 93"/>
                  <a:gd name="T4" fmla="*/ 17 w 190"/>
                  <a:gd name="T5" fmla="*/ 92 h 93"/>
                  <a:gd name="T6" fmla="*/ 33 w 190"/>
                  <a:gd name="T7" fmla="*/ 93 h 93"/>
                  <a:gd name="T8" fmla="*/ 46 w 190"/>
                  <a:gd name="T9" fmla="*/ 92 h 93"/>
                  <a:gd name="T10" fmla="*/ 61 w 190"/>
                  <a:gd name="T11" fmla="*/ 90 h 93"/>
                  <a:gd name="T12" fmla="*/ 76 w 190"/>
                  <a:gd name="T13" fmla="*/ 87 h 93"/>
                  <a:gd name="T14" fmla="*/ 87 w 190"/>
                  <a:gd name="T15" fmla="*/ 84 h 93"/>
                  <a:gd name="T16" fmla="*/ 100 w 190"/>
                  <a:gd name="T17" fmla="*/ 81 h 93"/>
                  <a:gd name="T18" fmla="*/ 113 w 190"/>
                  <a:gd name="T19" fmla="*/ 75 h 93"/>
                  <a:gd name="T20" fmla="*/ 124 w 190"/>
                  <a:gd name="T21" fmla="*/ 70 h 93"/>
                  <a:gd name="T22" fmla="*/ 134 w 190"/>
                  <a:gd name="T23" fmla="*/ 63 h 93"/>
                  <a:gd name="T24" fmla="*/ 144 w 190"/>
                  <a:gd name="T25" fmla="*/ 54 h 93"/>
                  <a:gd name="T26" fmla="*/ 154 w 190"/>
                  <a:gd name="T27" fmla="*/ 46 h 93"/>
                  <a:gd name="T28" fmla="*/ 163 w 190"/>
                  <a:gd name="T29" fmla="*/ 36 h 93"/>
                  <a:gd name="T30" fmla="*/ 172 w 190"/>
                  <a:gd name="T31" fmla="*/ 26 h 93"/>
                  <a:gd name="T32" fmla="*/ 181 w 190"/>
                  <a:gd name="T33" fmla="*/ 15 h 93"/>
                  <a:gd name="T34" fmla="*/ 190 w 190"/>
                  <a:gd name="T35" fmla="*/ 2 h 93"/>
                  <a:gd name="T36" fmla="*/ 188 w 190"/>
                  <a:gd name="T37" fmla="*/ 0 h 93"/>
                  <a:gd name="T38" fmla="*/ 180 w 190"/>
                  <a:gd name="T39" fmla="*/ 13 h 93"/>
                  <a:gd name="T40" fmla="*/ 172 w 190"/>
                  <a:gd name="T41" fmla="*/ 25 h 93"/>
                  <a:gd name="T42" fmla="*/ 162 w 190"/>
                  <a:gd name="T43" fmla="*/ 36 h 93"/>
                  <a:gd name="T44" fmla="*/ 152 w 190"/>
                  <a:gd name="T45" fmla="*/ 45 h 93"/>
                  <a:gd name="T46" fmla="*/ 143 w 190"/>
                  <a:gd name="T47" fmla="*/ 53 h 93"/>
                  <a:gd name="T48" fmla="*/ 133 w 190"/>
                  <a:gd name="T49" fmla="*/ 61 h 93"/>
                  <a:gd name="T50" fmla="*/ 123 w 190"/>
                  <a:gd name="T51" fmla="*/ 67 h 93"/>
                  <a:gd name="T52" fmla="*/ 110 w 190"/>
                  <a:gd name="T53" fmla="*/ 73 h 93"/>
                  <a:gd name="T54" fmla="*/ 99 w 190"/>
                  <a:gd name="T55" fmla="*/ 80 h 93"/>
                  <a:gd name="T56" fmla="*/ 87 w 190"/>
                  <a:gd name="T57" fmla="*/ 83 h 93"/>
                  <a:gd name="T58" fmla="*/ 76 w 190"/>
                  <a:gd name="T59" fmla="*/ 86 h 93"/>
                  <a:gd name="T60" fmla="*/ 61 w 190"/>
                  <a:gd name="T61" fmla="*/ 89 h 93"/>
                  <a:gd name="T62" fmla="*/ 46 w 190"/>
                  <a:gd name="T63" fmla="*/ 91 h 93"/>
                  <a:gd name="T64" fmla="*/ 33 w 190"/>
                  <a:gd name="T65" fmla="*/ 91 h 93"/>
                  <a:gd name="T66" fmla="*/ 17 w 190"/>
                  <a:gd name="T67" fmla="*/ 91 h 93"/>
                  <a:gd name="T68" fmla="*/ 0 w 190"/>
                  <a:gd name="T69" fmla="*/ 90 h 93"/>
                  <a:gd name="T70" fmla="*/ 0 w 190"/>
                  <a:gd name="T71" fmla="*/ 91 h 93"/>
                  <a:gd name="T72" fmla="*/ 1 w 190"/>
                  <a:gd name="T73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93">
                    <a:moveTo>
                      <a:pt x="1" y="91"/>
                    </a:moveTo>
                    <a:lnTo>
                      <a:pt x="0" y="92"/>
                    </a:lnTo>
                    <a:lnTo>
                      <a:pt x="17" y="92"/>
                    </a:lnTo>
                    <a:lnTo>
                      <a:pt x="33" y="93"/>
                    </a:lnTo>
                    <a:lnTo>
                      <a:pt x="46" y="92"/>
                    </a:lnTo>
                    <a:lnTo>
                      <a:pt x="61" y="90"/>
                    </a:lnTo>
                    <a:lnTo>
                      <a:pt x="76" y="87"/>
                    </a:lnTo>
                    <a:lnTo>
                      <a:pt x="87" y="84"/>
                    </a:lnTo>
                    <a:lnTo>
                      <a:pt x="100" y="81"/>
                    </a:lnTo>
                    <a:lnTo>
                      <a:pt x="113" y="75"/>
                    </a:lnTo>
                    <a:lnTo>
                      <a:pt x="124" y="70"/>
                    </a:lnTo>
                    <a:lnTo>
                      <a:pt x="134" y="63"/>
                    </a:lnTo>
                    <a:lnTo>
                      <a:pt x="144" y="54"/>
                    </a:lnTo>
                    <a:lnTo>
                      <a:pt x="154" y="46"/>
                    </a:lnTo>
                    <a:lnTo>
                      <a:pt x="163" y="36"/>
                    </a:lnTo>
                    <a:lnTo>
                      <a:pt x="172" y="26"/>
                    </a:lnTo>
                    <a:lnTo>
                      <a:pt x="181" y="15"/>
                    </a:lnTo>
                    <a:lnTo>
                      <a:pt x="190" y="2"/>
                    </a:lnTo>
                    <a:lnTo>
                      <a:pt x="188" y="0"/>
                    </a:lnTo>
                    <a:lnTo>
                      <a:pt x="180" y="13"/>
                    </a:lnTo>
                    <a:lnTo>
                      <a:pt x="172" y="25"/>
                    </a:lnTo>
                    <a:lnTo>
                      <a:pt x="162" y="36"/>
                    </a:lnTo>
                    <a:lnTo>
                      <a:pt x="152" y="45"/>
                    </a:lnTo>
                    <a:lnTo>
                      <a:pt x="143" y="53"/>
                    </a:lnTo>
                    <a:lnTo>
                      <a:pt x="133" y="61"/>
                    </a:lnTo>
                    <a:lnTo>
                      <a:pt x="123" y="67"/>
                    </a:lnTo>
                    <a:lnTo>
                      <a:pt x="110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1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2" name="Freeform 450">
                <a:extLst>
                  <a:ext uri="{FF2B5EF4-FFF2-40B4-BE49-F238E27FC236}">
                    <a16:creationId xmlns:a16="http://schemas.microsoft.com/office/drawing/2014/main" id="{7DE397A8-D831-47B3-9A3E-7BC7D01C8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429"/>
                <a:ext cx="11" cy="24"/>
              </a:xfrm>
              <a:custGeom>
                <a:avLst/>
                <a:gdLst>
                  <a:gd name="T0" fmla="*/ 34 w 34"/>
                  <a:gd name="T1" fmla="*/ 72 h 73"/>
                  <a:gd name="T2" fmla="*/ 29 w 34"/>
                  <a:gd name="T3" fmla="*/ 64 h 73"/>
                  <a:gd name="T4" fmla="*/ 24 w 34"/>
                  <a:gd name="T5" fmla="*/ 55 h 73"/>
                  <a:gd name="T6" fmla="*/ 18 w 34"/>
                  <a:gd name="T7" fmla="*/ 45 h 73"/>
                  <a:gd name="T8" fmla="*/ 13 w 34"/>
                  <a:gd name="T9" fmla="*/ 36 h 73"/>
                  <a:gd name="T10" fmla="*/ 8 w 34"/>
                  <a:gd name="T11" fmla="*/ 26 h 73"/>
                  <a:gd name="T12" fmla="*/ 5 w 34"/>
                  <a:gd name="T13" fmla="*/ 18 h 73"/>
                  <a:gd name="T14" fmla="*/ 2 w 34"/>
                  <a:gd name="T15" fmla="*/ 8 h 73"/>
                  <a:gd name="T16" fmla="*/ 1 w 34"/>
                  <a:gd name="T17" fmla="*/ 0 h 73"/>
                  <a:gd name="T18" fmla="*/ 0 w 34"/>
                  <a:gd name="T19" fmla="*/ 0 h 73"/>
                  <a:gd name="T20" fmla="*/ 0 w 34"/>
                  <a:gd name="T21" fmla="*/ 8 h 73"/>
                  <a:gd name="T22" fmla="*/ 2 w 34"/>
                  <a:gd name="T23" fmla="*/ 18 h 73"/>
                  <a:gd name="T24" fmla="*/ 7 w 34"/>
                  <a:gd name="T25" fmla="*/ 27 h 73"/>
                  <a:gd name="T26" fmla="*/ 10 w 34"/>
                  <a:gd name="T27" fmla="*/ 37 h 73"/>
                  <a:gd name="T28" fmla="*/ 16 w 34"/>
                  <a:gd name="T29" fmla="*/ 47 h 73"/>
                  <a:gd name="T30" fmla="*/ 22 w 34"/>
                  <a:gd name="T31" fmla="*/ 56 h 73"/>
                  <a:gd name="T32" fmla="*/ 27 w 34"/>
                  <a:gd name="T33" fmla="*/ 65 h 73"/>
                  <a:gd name="T34" fmla="*/ 33 w 34"/>
                  <a:gd name="T35" fmla="*/ 73 h 73"/>
                  <a:gd name="T36" fmla="*/ 34 w 34"/>
                  <a:gd name="T37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3">
                    <a:moveTo>
                      <a:pt x="34" y="72"/>
                    </a:moveTo>
                    <a:lnTo>
                      <a:pt x="29" y="64"/>
                    </a:lnTo>
                    <a:lnTo>
                      <a:pt x="24" y="55"/>
                    </a:lnTo>
                    <a:lnTo>
                      <a:pt x="18" y="45"/>
                    </a:lnTo>
                    <a:lnTo>
                      <a:pt x="13" y="36"/>
                    </a:lnTo>
                    <a:lnTo>
                      <a:pt x="8" y="26"/>
                    </a:lnTo>
                    <a:lnTo>
                      <a:pt x="5" y="18"/>
                    </a:lnTo>
                    <a:lnTo>
                      <a:pt x="2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8"/>
                    </a:lnTo>
                    <a:lnTo>
                      <a:pt x="7" y="27"/>
                    </a:lnTo>
                    <a:lnTo>
                      <a:pt x="10" y="37"/>
                    </a:lnTo>
                    <a:lnTo>
                      <a:pt x="16" y="47"/>
                    </a:lnTo>
                    <a:lnTo>
                      <a:pt x="22" y="56"/>
                    </a:lnTo>
                    <a:lnTo>
                      <a:pt x="27" y="65"/>
                    </a:lnTo>
                    <a:lnTo>
                      <a:pt x="33" y="73"/>
                    </a:lnTo>
                    <a:lnTo>
                      <a:pt x="3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3" name="Freeform 451">
                <a:extLst>
                  <a:ext uri="{FF2B5EF4-FFF2-40B4-BE49-F238E27FC236}">
                    <a16:creationId xmlns:a16="http://schemas.microsoft.com/office/drawing/2014/main" id="{6FC9FF5B-54A0-4B78-862B-C3862935A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7"/>
                <a:ext cx="45" cy="11"/>
              </a:xfrm>
              <a:custGeom>
                <a:avLst/>
                <a:gdLst>
                  <a:gd name="T0" fmla="*/ 132 w 135"/>
                  <a:gd name="T1" fmla="*/ 1 h 33"/>
                  <a:gd name="T2" fmla="*/ 132 w 135"/>
                  <a:gd name="T3" fmla="*/ 0 h 33"/>
                  <a:gd name="T4" fmla="*/ 126 w 135"/>
                  <a:gd name="T5" fmla="*/ 6 h 33"/>
                  <a:gd name="T6" fmla="*/ 118 w 135"/>
                  <a:gd name="T7" fmla="*/ 13 h 33"/>
                  <a:gd name="T8" fmla="*/ 110 w 135"/>
                  <a:gd name="T9" fmla="*/ 18 h 33"/>
                  <a:gd name="T10" fmla="*/ 103 w 135"/>
                  <a:gd name="T11" fmla="*/ 22 h 33"/>
                  <a:gd name="T12" fmla="*/ 94 w 135"/>
                  <a:gd name="T13" fmla="*/ 25 h 33"/>
                  <a:gd name="T14" fmla="*/ 87 w 135"/>
                  <a:gd name="T15" fmla="*/ 28 h 33"/>
                  <a:gd name="T16" fmla="*/ 81 w 135"/>
                  <a:gd name="T17" fmla="*/ 30 h 33"/>
                  <a:gd name="T18" fmla="*/ 74 w 135"/>
                  <a:gd name="T19" fmla="*/ 32 h 33"/>
                  <a:gd name="T20" fmla="*/ 65 w 135"/>
                  <a:gd name="T21" fmla="*/ 32 h 33"/>
                  <a:gd name="T22" fmla="*/ 57 w 135"/>
                  <a:gd name="T23" fmla="*/ 32 h 33"/>
                  <a:gd name="T24" fmla="*/ 49 w 135"/>
                  <a:gd name="T25" fmla="*/ 31 h 33"/>
                  <a:gd name="T26" fmla="*/ 40 w 135"/>
                  <a:gd name="T27" fmla="*/ 30 h 33"/>
                  <a:gd name="T28" fmla="*/ 31 w 135"/>
                  <a:gd name="T29" fmla="*/ 28 h 33"/>
                  <a:gd name="T30" fmla="*/ 21 w 135"/>
                  <a:gd name="T31" fmla="*/ 23 h 33"/>
                  <a:gd name="T32" fmla="*/ 11 w 135"/>
                  <a:gd name="T33" fmla="*/ 21 h 33"/>
                  <a:gd name="T34" fmla="*/ 1 w 135"/>
                  <a:gd name="T35" fmla="*/ 17 h 33"/>
                  <a:gd name="T36" fmla="*/ 0 w 135"/>
                  <a:gd name="T37" fmla="*/ 18 h 33"/>
                  <a:gd name="T38" fmla="*/ 10 w 135"/>
                  <a:gd name="T39" fmla="*/ 22 h 33"/>
                  <a:gd name="T40" fmla="*/ 20 w 135"/>
                  <a:gd name="T41" fmla="*/ 25 h 33"/>
                  <a:gd name="T42" fmla="*/ 31 w 135"/>
                  <a:gd name="T43" fmla="*/ 29 h 33"/>
                  <a:gd name="T44" fmla="*/ 40 w 135"/>
                  <a:gd name="T45" fmla="*/ 31 h 33"/>
                  <a:gd name="T46" fmla="*/ 49 w 135"/>
                  <a:gd name="T47" fmla="*/ 32 h 33"/>
                  <a:gd name="T48" fmla="*/ 57 w 135"/>
                  <a:gd name="T49" fmla="*/ 32 h 33"/>
                  <a:gd name="T50" fmla="*/ 65 w 135"/>
                  <a:gd name="T51" fmla="*/ 33 h 33"/>
                  <a:gd name="T52" fmla="*/ 74 w 135"/>
                  <a:gd name="T53" fmla="*/ 32 h 33"/>
                  <a:gd name="T54" fmla="*/ 81 w 135"/>
                  <a:gd name="T55" fmla="*/ 32 h 33"/>
                  <a:gd name="T56" fmla="*/ 87 w 135"/>
                  <a:gd name="T57" fmla="*/ 30 h 33"/>
                  <a:gd name="T58" fmla="*/ 96 w 135"/>
                  <a:gd name="T59" fmla="*/ 27 h 33"/>
                  <a:gd name="T60" fmla="*/ 104 w 135"/>
                  <a:gd name="T61" fmla="*/ 23 h 33"/>
                  <a:gd name="T62" fmla="*/ 112 w 135"/>
                  <a:gd name="T63" fmla="*/ 19 h 33"/>
                  <a:gd name="T64" fmla="*/ 119 w 135"/>
                  <a:gd name="T65" fmla="*/ 14 h 33"/>
                  <a:gd name="T66" fmla="*/ 127 w 135"/>
                  <a:gd name="T67" fmla="*/ 8 h 33"/>
                  <a:gd name="T68" fmla="*/ 135 w 135"/>
                  <a:gd name="T69" fmla="*/ 2 h 33"/>
                  <a:gd name="T70" fmla="*/ 135 w 135"/>
                  <a:gd name="T71" fmla="*/ 1 h 33"/>
                  <a:gd name="T72" fmla="*/ 132 w 135"/>
                  <a:gd name="T7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33">
                    <a:moveTo>
                      <a:pt x="132" y="1"/>
                    </a:moveTo>
                    <a:lnTo>
                      <a:pt x="132" y="0"/>
                    </a:lnTo>
                    <a:lnTo>
                      <a:pt x="126" y="6"/>
                    </a:lnTo>
                    <a:lnTo>
                      <a:pt x="118" y="13"/>
                    </a:lnTo>
                    <a:lnTo>
                      <a:pt x="110" y="18"/>
                    </a:lnTo>
                    <a:lnTo>
                      <a:pt x="103" y="22"/>
                    </a:lnTo>
                    <a:lnTo>
                      <a:pt x="94" y="25"/>
                    </a:lnTo>
                    <a:lnTo>
                      <a:pt x="87" y="28"/>
                    </a:lnTo>
                    <a:lnTo>
                      <a:pt x="81" y="30"/>
                    </a:lnTo>
                    <a:lnTo>
                      <a:pt x="74" y="32"/>
                    </a:lnTo>
                    <a:lnTo>
                      <a:pt x="65" y="32"/>
                    </a:lnTo>
                    <a:lnTo>
                      <a:pt x="57" y="32"/>
                    </a:lnTo>
                    <a:lnTo>
                      <a:pt x="49" y="31"/>
                    </a:lnTo>
                    <a:lnTo>
                      <a:pt x="40" y="30"/>
                    </a:lnTo>
                    <a:lnTo>
                      <a:pt x="31" y="28"/>
                    </a:lnTo>
                    <a:lnTo>
                      <a:pt x="21" y="23"/>
                    </a:lnTo>
                    <a:lnTo>
                      <a:pt x="11" y="21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20" y="25"/>
                    </a:lnTo>
                    <a:lnTo>
                      <a:pt x="31" y="29"/>
                    </a:lnTo>
                    <a:lnTo>
                      <a:pt x="40" y="31"/>
                    </a:lnTo>
                    <a:lnTo>
                      <a:pt x="49" y="32"/>
                    </a:lnTo>
                    <a:lnTo>
                      <a:pt x="57" y="32"/>
                    </a:lnTo>
                    <a:lnTo>
                      <a:pt x="65" y="33"/>
                    </a:lnTo>
                    <a:lnTo>
                      <a:pt x="74" y="32"/>
                    </a:lnTo>
                    <a:lnTo>
                      <a:pt x="81" y="32"/>
                    </a:lnTo>
                    <a:lnTo>
                      <a:pt x="87" y="30"/>
                    </a:lnTo>
                    <a:lnTo>
                      <a:pt x="96" y="27"/>
                    </a:lnTo>
                    <a:lnTo>
                      <a:pt x="104" y="23"/>
                    </a:lnTo>
                    <a:lnTo>
                      <a:pt x="112" y="19"/>
                    </a:lnTo>
                    <a:lnTo>
                      <a:pt x="119" y="14"/>
                    </a:lnTo>
                    <a:lnTo>
                      <a:pt x="127" y="8"/>
                    </a:lnTo>
                    <a:lnTo>
                      <a:pt x="135" y="2"/>
                    </a:lnTo>
                    <a:lnTo>
                      <a:pt x="135" y="1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4" name="Freeform 452">
                <a:extLst>
                  <a:ext uri="{FF2B5EF4-FFF2-40B4-BE49-F238E27FC236}">
                    <a16:creationId xmlns:a16="http://schemas.microsoft.com/office/drawing/2014/main" id="{FF429B38-7B43-4F6B-A953-BB1C5B933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398"/>
                <a:ext cx="8" cy="49"/>
              </a:xfrm>
              <a:custGeom>
                <a:avLst/>
                <a:gdLst>
                  <a:gd name="T0" fmla="*/ 23 w 24"/>
                  <a:gd name="T1" fmla="*/ 1 h 147"/>
                  <a:gd name="T2" fmla="*/ 22 w 24"/>
                  <a:gd name="T3" fmla="*/ 0 h 147"/>
                  <a:gd name="T4" fmla="*/ 20 w 24"/>
                  <a:gd name="T5" fmla="*/ 11 h 147"/>
                  <a:gd name="T6" fmla="*/ 20 w 24"/>
                  <a:gd name="T7" fmla="*/ 22 h 147"/>
                  <a:gd name="T8" fmla="*/ 20 w 24"/>
                  <a:gd name="T9" fmla="*/ 32 h 147"/>
                  <a:gd name="T10" fmla="*/ 20 w 24"/>
                  <a:gd name="T11" fmla="*/ 42 h 147"/>
                  <a:gd name="T12" fmla="*/ 20 w 24"/>
                  <a:gd name="T13" fmla="*/ 53 h 147"/>
                  <a:gd name="T14" fmla="*/ 18 w 24"/>
                  <a:gd name="T15" fmla="*/ 62 h 147"/>
                  <a:gd name="T16" fmla="*/ 18 w 24"/>
                  <a:gd name="T17" fmla="*/ 72 h 147"/>
                  <a:gd name="T18" fmla="*/ 16 w 24"/>
                  <a:gd name="T19" fmla="*/ 80 h 147"/>
                  <a:gd name="T20" fmla="*/ 16 w 24"/>
                  <a:gd name="T21" fmla="*/ 88 h 147"/>
                  <a:gd name="T22" fmla="*/ 14 w 24"/>
                  <a:gd name="T23" fmla="*/ 97 h 147"/>
                  <a:gd name="T24" fmla="*/ 13 w 24"/>
                  <a:gd name="T25" fmla="*/ 106 h 147"/>
                  <a:gd name="T26" fmla="*/ 10 w 24"/>
                  <a:gd name="T27" fmla="*/ 114 h 147"/>
                  <a:gd name="T28" fmla="*/ 8 w 24"/>
                  <a:gd name="T29" fmla="*/ 122 h 147"/>
                  <a:gd name="T30" fmla="*/ 5 w 24"/>
                  <a:gd name="T31" fmla="*/ 131 h 147"/>
                  <a:gd name="T32" fmla="*/ 2 w 24"/>
                  <a:gd name="T33" fmla="*/ 139 h 147"/>
                  <a:gd name="T34" fmla="*/ 0 w 24"/>
                  <a:gd name="T35" fmla="*/ 147 h 147"/>
                  <a:gd name="T36" fmla="*/ 1 w 24"/>
                  <a:gd name="T37" fmla="*/ 147 h 147"/>
                  <a:gd name="T38" fmla="*/ 5 w 24"/>
                  <a:gd name="T39" fmla="*/ 139 h 147"/>
                  <a:gd name="T40" fmla="*/ 7 w 24"/>
                  <a:gd name="T41" fmla="*/ 131 h 147"/>
                  <a:gd name="T42" fmla="*/ 9 w 24"/>
                  <a:gd name="T43" fmla="*/ 122 h 147"/>
                  <a:gd name="T44" fmla="*/ 11 w 24"/>
                  <a:gd name="T45" fmla="*/ 114 h 147"/>
                  <a:gd name="T46" fmla="*/ 14 w 24"/>
                  <a:gd name="T47" fmla="*/ 106 h 147"/>
                  <a:gd name="T48" fmla="*/ 16 w 24"/>
                  <a:gd name="T49" fmla="*/ 97 h 147"/>
                  <a:gd name="T50" fmla="*/ 16 w 24"/>
                  <a:gd name="T51" fmla="*/ 88 h 147"/>
                  <a:gd name="T52" fmla="*/ 18 w 24"/>
                  <a:gd name="T53" fmla="*/ 80 h 147"/>
                  <a:gd name="T54" fmla="*/ 19 w 24"/>
                  <a:gd name="T55" fmla="*/ 72 h 147"/>
                  <a:gd name="T56" fmla="*/ 20 w 24"/>
                  <a:gd name="T57" fmla="*/ 62 h 147"/>
                  <a:gd name="T58" fmla="*/ 22 w 24"/>
                  <a:gd name="T59" fmla="*/ 53 h 147"/>
                  <a:gd name="T60" fmla="*/ 24 w 24"/>
                  <a:gd name="T61" fmla="*/ 42 h 147"/>
                  <a:gd name="T62" fmla="*/ 24 w 24"/>
                  <a:gd name="T63" fmla="*/ 32 h 147"/>
                  <a:gd name="T64" fmla="*/ 24 w 24"/>
                  <a:gd name="T65" fmla="*/ 22 h 147"/>
                  <a:gd name="T66" fmla="*/ 24 w 24"/>
                  <a:gd name="T67" fmla="*/ 11 h 147"/>
                  <a:gd name="T68" fmla="*/ 23 w 24"/>
                  <a:gd name="T69" fmla="*/ 0 h 147"/>
                  <a:gd name="T70" fmla="*/ 22 w 24"/>
                  <a:gd name="T71" fmla="*/ 0 h 147"/>
                  <a:gd name="T72" fmla="*/ 23 w 24"/>
                  <a:gd name="T73" fmla="*/ 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47">
                    <a:moveTo>
                      <a:pt x="23" y="1"/>
                    </a:moveTo>
                    <a:lnTo>
                      <a:pt x="22" y="0"/>
                    </a:lnTo>
                    <a:lnTo>
                      <a:pt x="20" y="11"/>
                    </a:lnTo>
                    <a:lnTo>
                      <a:pt x="20" y="22"/>
                    </a:lnTo>
                    <a:lnTo>
                      <a:pt x="20" y="32"/>
                    </a:lnTo>
                    <a:lnTo>
                      <a:pt x="20" y="42"/>
                    </a:lnTo>
                    <a:lnTo>
                      <a:pt x="20" y="53"/>
                    </a:lnTo>
                    <a:lnTo>
                      <a:pt x="18" y="62"/>
                    </a:lnTo>
                    <a:lnTo>
                      <a:pt x="18" y="72"/>
                    </a:lnTo>
                    <a:lnTo>
                      <a:pt x="16" y="80"/>
                    </a:lnTo>
                    <a:lnTo>
                      <a:pt x="16" y="88"/>
                    </a:lnTo>
                    <a:lnTo>
                      <a:pt x="14" y="97"/>
                    </a:lnTo>
                    <a:lnTo>
                      <a:pt x="13" y="106"/>
                    </a:lnTo>
                    <a:lnTo>
                      <a:pt x="10" y="114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0" y="147"/>
                    </a:lnTo>
                    <a:lnTo>
                      <a:pt x="1" y="147"/>
                    </a:lnTo>
                    <a:lnTo>
                      <a:pt x="5" y="139"/>
                    </a:lnTo>
                    <a:lnTo>
                      <a:pt x="7" y="131"/>
                    </a:lnTo>
                    <a:lnTo>
                      <a:pt x="9" y="122"/>
                    </a:lnTo>
                    <a:lnTo>
                      <a:pt x="11" y="114"/>
                    </a:lnTo>
                    <a:lnTo>
                      <a:pt x="14" y="106"/>
                    </a:lnTo>
                    <a:lnTo>
                      <a:pt x="16" y="97"/>
                    </a:lnTo>
                    <a:lnTo>
                      <a:pt x="16" y="88"/>
                    </a:lnTo>
                    <a:lnTo>
                      <a:pt x="18" y="80"/>
                    </a:lnTo>
                    <a:lnTo>
                      <a:pt x="19" y="72"/>
                    </a:lnTo>
                    <a:lnTo>
                      <a:pt x="20" y="62"/>
                    </a:lnTo>
                    <a:lnTo>
                      <a:pt x="22" y="53"/>
                    </a:lnTo>
                    <a:lnTo>
                      <a:pt x="24" y="42"/>
                    </a:lnTo>
                    <a:lnTo>
                      <a:pt x="24" y="32"/>
                    </a:lnTo>
                    <a:lnTo>
                      <a:pt x="24" y="22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5" name="Freeform 453">
                <a:extLst>
                  <a:ext uri="{FF2B5EF4-FFF2-40B4-BE49-F238E27FC236}">
                    <a16:creationId xmlns:a16="http://schemas.microsoft.com/office/drawing/2014/main" id="{A11AF464-3686-4597-A7F5-0E9896DF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9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6" name="Freeform 454">
                <a:extLst>
                  <a:ext uri="{FF2B5EF4-FFF2-40B4-BE49-F238E27FC236}">
                    <a16:creationId xmlns:a16="http://schemas.microsoft.com/office/drawing/2014/main" id="{751C8C1B-246E-4F01-8A25-41FD9C22D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4" cy="60"/>
              </a:xfrm>
              <a:custGeom>
                <a:avLst/>
                <a:gdLst>
                  <a:gd name="T0" fmla="*/ 1 w 310"/>
                  <a:gd name="T1" fmla="*/ 153 h 180"/>
                  <a:gd name="T2" fmla="*/ 0 w 310"/>
                  <a:gd name="T3" fmla="*/ 154 h 180"/>
                  <a:gd name="T4" fmla="*/ 15 w 310"/>
                  <a:gd name="T5" fmla="*/ 162 h 180"/>
                  <a:gd name="T6" fmla="*/ 33 w 310"/>
                  <a:gd name="T7" fmla="*/ 168 h 180"/>
                  <a:gd name="T8" fmla="*/ 54 w 310"/>
                  <a:gd name="T9" fmla="*/ 173 h 180"/>
                  <a:gd name="T10" fmla="*/ 76 w 310"/>
                  <a:gd name="T11" fmla="*/ 178 h 180"/>
                  <a:gd name="T12" fmla="*/ 97 w 310"/>
                  <a:gd name="T13" fmla="*/ 180 h 180"/>
                  <a:gd name="T14" fmla="*/ 121 w 310"/>
                  <a:gd name="T15" fmla="*/ 180 h 180"/>
                  <a:gd name="T16" fmla="*/ 146 w 310"/>
                  <a:gd name="T17" fmla="*/ 177 h 180"/>
                  <a:gd name="T18" fmla="*/ 169 w 310"/>
                  <a:gd name="T19" fmla="*/ 172 h 180"/>
                  <a:gd name="T20" fmla="*/ 193 w 310"/>
                  <a:gd name="T21" fmla="*/ 164 h 180"/>
                  <a:gd name="T22" fmla="*/ 215 w 310"/>
                  <a:gd name="T23" fmla="*/ 153 h 180"/>
                  <a:gd name="T24" fmla="*/ 236 w 310"/>
                  <a:gd name="T25" fmla="*/ 138 h 180"/>
                  <a:gd name="T26" fmla="*/ 257 w 310"/>
                  <a:gd name="T27" fmla="*/ 119 h 180"/>
                  <a:gd name="T28" fmla="*/ 274 w 310"/>
                  <a:gd name="T29" fmla="*/ 96 h 180"/>
                  <a:gd name="T30" fmla="*/ 289 w 310"/>
                  <a:gd name="T31" fmla="*/ 69 h 180"/>
                  <a:gd name="T32" fmla="*/ 301 w 310"/>
                  <a:gd name="T33" fmla="*/ 37 h 180"/>
                  <a:gd name="T34" fmla="*/ 310 w 310"/>
                  <a:gd name="T35" fmla="*/ 0 h 180"/>
                  <a:gd name="T36" fmla="*/ 309 w 310"/>
                  <a:gd name="T37" fmla="*/ 0 h 180"/>
                  <a:gd name="T38" fmla="*/ 299 w 310"/>
                  <a:gd name="T39" fmla="*/ 37 h 180"/>
                  <a:gd name="T40" fmla="*/ 288 w 310"/>
                  <a:gd name="T41" fmla="*/ 68 h 180"/>
                  <a:gd name="T42" fmla="*/ 272 w 310"/>
                  <a:gd name="T43" fmla="*/ 95 h 180"/>
                  <a:gd name="T44" fmla="*/ 255 w 310"/>
                  <a:gd name="T45" fmla="*/ 117 h 180"/>
                  <a:gd name="T46" fmla="*/ 235 w 310"/>
                  <a:gd name="T47" fmla="*/ 136 h 180"/>
                  <a:gd name="T48" fmla="*/ 214 w 310"/>
                  <a:gd name="T49" fmla="*/ 152 h 180"/>
                  <a:gd name="T50" fmla="*/ 192 w 310"/>
                  <a:gd name="T51" fmla="*/ 163 h 180"/>
                  <a:gd name="T52" fmla="*/ 169 w 310"/>
                  <a:gd name="T53" fmla="*/ 170 h 180"/>
                  <a:gd name="T54" fmla="*/ 146 w 310"/>
                  <a:gd name="T55" fmla="*/ 176 h 180"/>
                  <a:gd name="T56" fmla="*/ 121 w 310"/>
                  <a:gd name="T57" fmla="*/ 178 h 180"/>
                  <a:gd name="T58" fmla="*/ 97 w 310"/>
                  <a:gd name="T59" fmla="*/ 178 h 180"/>
                  <a:gd name="T60" fmla="*/ 76 w 310"/>
                  <a:gd name="T61" fmla="*/ 177 h 180"/>
                  <a:gd name="T62" fmla="*/ 54 w 310"/>
                  <a:gd name="T63" fmla="*/ 172 h 180"/>
                  <a:gd name="T64" fmla="*/ 35 w 310"/>
                  <a:gd name="T65" fmla="*/ 167 h 180"/>
                  <a:gd name="T66" fmla="*/ 17 w 310"/>
                  <a:gd name="T67" fmla="*/ 160 h 180"/>
                  <a:gd name="T68" fmla="*/ 1 w 310"/>
                  <a:gd name="T69" fmla="*/ 153 h 180"/>
                  <a:gd name="T70" fmla="*/ 0 w 310"/>
                  <a:gd name="T71" fmla="*/ 154 h 180"/>
                  <a:gd name="T72" fmla="*/ 1 w 310"/>
                  <a:gd name="T73" fmla="*/ 15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0" h="180">
                    <a:moveTo>
                      <a:pt x="1" y="153"/>
                    </a:moveTo>
                    <a:lnTo>
                      <a:pt x="0" y="154"/>
                    </a:lnTo>
                    <a:lnTo>
                      <a:pt x="15" y="162"/>
                    </a:lnTo>
                    <a:lnTo>
                      <a:pt x="33" y="168"/>
                    </a:lnTo>
                    <a:lnTo>
                      <a:pt x="54" y="173"/>
                    </a:lnTo>
                    <a:lnTo>
                      <a:pt x="76" y="178"/>
                    </a:lnTo>
                    <a:lnTo>
                      <a:pt x="97" y="180"/>
                    </a:lnTo>
                    <a:lnTo>
                      <a:pt x="121" y="180"/>
                    </a:lnTo>
                    <a:lnTo>
                      <a:pt x="146" y="177"/>
                    </a:lnTo>
                    <a:lnTo>
                      <a:pt x="169" y="172"/>
                    </a:lnTo>
                    <a:lnTo>
                      <a:pt x="193" y="164"/>
                    </a:lnTo>
                    <a:lnTo>
                      <a:pt x="215" y="153"/>
                    </a:lnTo>
                    <a:lnTo>
                      <a:pt x="236" y="138"/>
                    </a:lnTo>
                    <a:lnTo>
                      <a:pt x="257" y="119"/>
                    </a:lnTo>
                    <a:lnTo>
                      <a:pt x="274" y="96"/>
                    </a:lnTo>
                    <a:lnTo>
                      <a:pt x="289" y="69"/>
                    </a:lnTo>
                    <a:lnTo>
                      <a:pt x="301" y="37"/>
                    </a:lnTo>
                    <a:lnTo>
                      <a:pt x="310" y="0"/>
                    </a:lnTo>
                    <a:lnTo>
                      <a:pt x="309" y="0"/>
                    </a:ln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5"/>
                    </a:lnTo>
                    <a:lnTo>
                      <a:pt x="255" y="117"/>
                    </a:lnTo>
                    <a:lnTo>
                      <a:pt x="235" y="136"/>
                    </a:lnTo>
                    <a:lnTo>
                      <a:pt x="214" y="152"/>
                    </a:lnTo>
                    <a:lnTo>
                      <a:pt x="192" y="163"/>
                    </a:lnTo>
                    <a:lnTo>
                      <a:pt x="169" y="170"/>
                    </a:lnTo>
                    <a:lnTo>
                      <a:pt x="146" y="176"/>
                    </a:lnTo>
                    <a:lnTo>
                      <a:pt x="121" y="178"/>
                    </a:lnTo>
                    <a:lnTo>
                      <a:pt x="97" y="178"/>
                    </a:lnTo>
                    <a:lnTo>
                      <a:pt x="76" y="177"/>
                    </a:lnTo>
                    <a:lnTo>
                      <a:pt x="54" y="172"/>
                    </a:lnTo>
                    <a:lnTo>
                      <a:pt x="35" y="167"/>
                    </a:lnTo>
                    <a:lnTo>
                      <a:pt x="17" y="160"/>
                    </a:lnTo>
                    <a:lnTo>
                      <a:pt x="1" y="153"/>
                    </a:lnTo>
                    <a:lnTo>
                      <a:pt x="0" y="154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7" name="Freeform 455">
                <a:extLst>
                  <a:ext uri="{FF2B5EF4-FFF2-40B4-BE49-F238E27FC236}">
                    <a16:creationId xmlns:a16="http://schemas.microsoft.com/office/drawing/2014/main" id="{63C167FE-8068-4052-A976-F5A9698E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81"/>
                <a:ext cx="71" cy="35"/>
              </a:xfrm>
              <a:custGeom>
                <a:avLst/>
                <a:gdLst>
                  <a:gd name="T0" fmla="*/ 213 w 214"/>
                  <a:gd name="T1" fmla="*/ 91 h 106"/>
                  <a:gd name="T2" fmla="*/ 193 w 214"/>
                  <a:gd name="T3" fmla="*/ 98 h 106"/>
                  <a:gd name="T4" fmla="*/ 173 w 214"/>
                  <a:gd name="T5" fmla="*/ 102 h 106"/>
                  <a:gd name="T6" fmla="*/ 155 w 214"/>
                  <a:gd name="T7" fmla="*/ 105 h 106"/>
                  <a:gd name="T8" fmla="*/ 139 w 214"/>
                  <a:gd name="T9" fmla="*/ 105 h 106"/>
                  <a:gd name="T10" fmla="*/ 122 w 214"/>
                  <a:gd name="T11" fmla="*/ 102 h 106"/>
                  <a:gd name="T12" fmla="*/ 107 w 214"/>
                  <a:gd name="T13" fmla="*/ 98 h 106"/>
                  <a:gd name="T14" fmla="*/ 94 w 214"/>
                  <a:gd name="T15" fmla="*/ 92 h 106"/>
                  <a:gd name="T16" fmla="*/ 81 w 214"/>
                  <a:gd name="T17" fmla="*/ 86 h 106"/>
                  <a:gd name="T18" fmla="*/ 68 w 214"/>
                  <a:gd name="T19" fmla="*/ 78 h 106"/>
                  <a:gd name="T20" fmla="*/ 57 w 214"/>
                  <a:gd name="T21" fmla="*/ 69 h 106"/>
                  <a:gd name="T22" fmla="*/ 47 w 214"/>
                  <a:gd name="T23" fmla="*/ 59 h 106"/>
                  <a:gd name="T24" fmla="*/ 36 w 214"/>
                  <a:gd name="T25" fmla="*/ 47 h 106"/>
                  <a:gd name="T26" fmla="*/ 25 w 214"/>
                  <a:gd name="T27" fmla="*/ 36 h 106"/>
                  <a:gd name="T28" fmla="*/ 18 w 214"/>
                  <a:gd name="T29" fmla="*/ 24 h 106"/>
                  <a:gd name="T30" fmla="*/ 9 w 214"/>
                  <a:gd name="T31" fmla="*/ 13 h 106"/>
                  <a:gd name="T32" fmla="*/ 0 w 214"/>
                  <a:gd name="T33" fmla="*/ 0 h 106"/>
                  <a:gd name="T34" fmla="*/ 0 w 214"/>
                  <a:gd name="T35" fmla="*/ 3 h 106"/>
                  <a:gd name="T36" fmla="*/ 7 w 214"/>
                  <a:gd name="T37" fmla="*/ 14 h 106"/>
                  <a:gd name="T38" fmla="*/ 15 w 214"/>
                  <a:gd name="T39" fmla="*/ 25 h 106"/>
                  <a:gd name="T40" fmla="*/ 24 w 214"/>
                  <a:gd name="T41" fmla="*/ 37 h 106"/>
                  <a:gd name="T42" fmla="*/ 34 w 214"/>
                  <a:gd name="T43" fmla="*/ 50 h 106"/>
                  <a:gd name="T44" fmla="*/ 44 w 214"/>
                  <a:gd name="T45" fmla="*/ 59 h 106"/>
                  <a:gd name="T46" fmla="*/ 55 w 214"/>
                  <a:gd name="T47" fmla="*/ 69 h 106"/>
                  <a:gd name="T48" fmla="*/ 67 w 214"/>
                  <a:gd name="T49" fmla="*/ 79 h 106"/>
                  <a:gd name="T50" fmla="*/ 79 w 214"/>
                  <a:gd name="T51" fmla="*/ 87 h 106"/>
                  <a:gd name="T52" fmla="*/ 93 w 214"/>
                  <a:gd name="T53" fmla="*/ 94 h 106"/>
                  <a:gd name="T54" fmla="*/ 107 w 214"/>
                  <a:gd name="T55" fmla="*/ 99 h 106"/>
                  <a:gd name="T56" fmla="*/ 122 w 214"/>
                  <a:gd name="T57" fmla="*/ 103 h 106"/>
                  <a:gd name="T58" fmla="*/ 139 w 214"/>
                  <a:gd name="T59" fmla="*/ 106 h 106"/>
                  <a:gd name="T60" fmla="*/ 155 w 214"/>
                  <a:gd name="T61" fmla="*/ 106 h 106"/>
                  <a:gd name="T62" fmla="*/ 173 w 214"/>
                  <a:gd name="T63" fmla="*/ 103 h 106"/>
                  <a:gd name="T64" fmla="*/ 193 w 214"/>
                  <a:gd name="T65" fmla="*/ 99 h 106"/>
                  <a:gd name="T66" fmla="*/ 214 w 214"/>
                  <a:gd name="T67" fmla="*/ 92 h 106"/>
                  <a:gd name="T68" fmla="*/ 213 w 214"/>
                  <a:gd name="T69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106">
                    <a:moveTo>
                      <a:pt x="213" y="91"/>
                    </a:moveTo>
                    <a:lnTo>
                      <a:pt x="193" y="98"/>
                    </a:lnTo>
                    <a:lnTo>
                      <a:pt x="173" y="102"/>
                    </a:lnTo>
                    <a:lnTo>
                      <a:pt x="155" y="105"/>
                    </a:lnTo>
                    <a:lnTo>
                      <a:pt x="139" y="105"/>
                    </a:lnTo>
                    <a:lnTo>
                      <a:pt x="122" y="102"/>
                    </a:lnTo>
                    <a:lnTo>
                      <a:pt x="107" y="98"/>
                    </a:lnTo>
                    <a:lnTo>
                      <a:pt x="94" y="92"/>
                    </a:lnTo>
                    <a:lnTo>
                      <a:pt x="81" y="86"/>
                    </a:lnTo>
                    <a:lnTo>
                      <a:pt x="68" y="78"/>
                    </a:lnTo>
                    <a:lnTo>
                      <a:pt x="57" y="69"/>
                    </a:lnTo>
                    <a:lnTo>
                      <a:pt x="47" y="59"/>
                    </a:lnTo>
                    <a:lnTo>
                      <a:pt x="36" y="47"/>
                    </a:lnTo>
                    <a:lnTo>
                      <a:pt x="25" y="36"/>
                    </a:lnTo>
                    <a:lnTo>
                      <a:pt x="18" y="24"/>
                    </a:lnTo>
                    <a:lnTo>
                      <a:pt x="9" y="1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5" y="25"/>
                    </a:lnTo>
                    <a:lnTo>
                      <a:pt x="24" y="37"/>
                    </a:lnTo>
                    <a:lnTo>
                      <a:pt x="34" y="50"/>
                    </a:lnTo>
                    <a:lnTo>
                      <a:pt x="44" y="59"/>
                    </a:lnTo>
                    <a:lnTo>
                      <a:pt x="55" y="69"/>
                    </a:lnTo>
                    <a:lnTo>
                      <a:pt x="67" y="79"/>
                    </a:lnTo>
                    <a:lnTo>
                      <a:pt x="79" y="87"/>
                    </a:lnTo>
                    <a:lnTo>
                      <a:pt x="93" y="94"/>
                    </a:lnTo>
                    <a:lnTo>
                      <a:pt x="107" y="99"/>
                    </a:lnTo>
                    <a:lnTo>
                      <a:pt x="122" y="103"/>
                    </a:lnTo>
                    <a:lnTo>
                      <a:pt x="139" y="106"/>
                    </a:lnTo>
                    <a:lnTo>
                      <a:pt x="155" y="106"/>
                    </a:lnTo>
                    <a:lnTo>
                      <a:pt x="173" y="103"/>
                    </a:lnTo>
                    <a:lnTo>
                      <a:pt x="193" y="99"/>
                    </a:lnTo>
                    <a:lnTo>
                      <a:pt x="214" y="92"/>
                    </a:lnTo>
                    <a:lnTo>
                      <a:pt x="21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8" name="Freeform 456">
                <a:extLst>
                  <a:ext uri="{FF2B5EF4-FFF2-40B4-BE49-F238E27FC236}">
                    <a16:creationId xmlns:a16="http://schemas.microsoft.com/office/drawing/2014/main" id="{2E0A58A3-39F3-4A69-ACD1-71ADBCBB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30"/>
                <a:ext cx="32" cy="82"/>
              </a:xfrm>
              <a:custGeom>
                <a:avLst/>
                <a:gdLst>
                  <a:gd name="T0" fmla="*/ 95 w 95"/>
                  <a:gd name="T1" fmla="*/ 0 h 246"/>
                  <a:gd name="T2" fmla="*/ 94 w 95"/>
                  <a:gd name="T3" fmla="*/ 0 h 246"/>
                  <a:gd name="T4" fmla="*/ 92 w 95"/>
                  <a:gd name="T5" fmla="*/ 23 h 246"/>
                  <a:gd name="T6" fmla="*/ 89 w 95"/>
                  <a:gd name="T7" fmla="*/ 46 h 246"/>
                  <a:gd name="T8" fmla="*/ 89 w 95"/>
                  <a:gd name="T9" fmla="*/ 67 h 246"/>
                  <a:gd name="T10" fmla="*/ 88 w 95"/>
                  <a:gd name="T11" fmla="*/ 86 h 246"/>
                  <a:gd name="T12" fmla="*/ 87 w 95"/>
                  <a:gd name="T13" fmla="*/ 105 h 246"/>
                  <a:gd name="T14" fmla="*/ 86 w 95"/>
                  <a:gd name="T15" fmla="*/ 123 h 246"/>
                  <a:gd name="T16" fmla="*/ 85 w 95"/>
                  <a:gd name="T17" fmla="*/ 139 h 246"/>
                  <a:gd name="T18" fmla="*/ 83 w 95"/>
                  <a:gd name="T19" fmla="*/ 154 h 246"/>
                  <a:gd name="T20" fmla="*/ 79 w 95"/>
                  <a:gd name="T21" fmla="*/ 169 h 246"/>
                  <a:gd name="T22" fmla="*/ 75 w 95"/>
                  <a:gd name="T23" fmla="*/ 182 h 246"/>
                  <a:gd name="T24" fmla="*/ 67 w 95"/>
                  <a:gd name="T25" fmla="*/ 195 h 246"/>
                  <a:gd name="T26" fmla="*/ 59 w 95"/>
                  <a:gd name="T27" fmla="*/ 207 h 246"/>
                  <a:gd name="T28" fmla="*/ 48 w 95"/>
                  <a:gd name="T29" fmla="*/ 218 h 246"/>
                  <a:gd name="T30" fmla="*/ 36 w 95"/>
                  <a:gd name="T31" fmla="*/ 227 h 246"/>
                  <a:gd name="T32" fmla="*/ 19 w 95"/>
                  <a:gd name="T33" fmla="*/ 236 h 246"/>
                  <a:gd name="T34" fmla="*/ 0 w 95"/>
                  <a:gd name="T35" fmla="*/ 245 h 246"/>
                  <a:gd name="T36" fmla="*/ 0 w 95"/>
                  <a:gd name="T37" fmla="*/ 246 h 246"/>
                  <a:gd name="T38" fmla="*/ 21 w 95"/>
                  <a:gd name="T39" fmla="*/ 239 h 246"/>
                  <a:gd name="T40" fmla="*/ 37 w 95"/>
                  <a:gd name="T41" fmla="*/ 228 h 246"/>
                  <a:gd name="T42" fmla="*/ 49 w 95"/>
                  <a:gd name="T43" fmla="*/ 219 h 246"/>
                  <a:gd name="T44" fmla="*/ 60 w 95"/>
                  <a:gd name="T45" fmla="*/ 208 h 246"/>
                  <a:gd name="T46" fmla="*/ 69 w 95"/>
                  <a:gd name="T47" fmla="*/ 196 h 246"/>
                  <a:gd name="T48" fmla="*/ 75 w 95"/>
                  <a:gd name="T49" fmla="*/ 184 h 246"/>
                  <a:gd name="T50" fmla="*/ 80 w 95"/>
                  <a:gd name="T51" fmla="*/ 169 h 246"/>
                  <a:gd name="T52" fmla="*/ 84 w 95"/>
                  <a:gd name="T53" fmla="*/ 154 h 246"/>
                  <a:gd name="T54" fmla="*/ 86 w 95"/>
                  <a:gd name="T55" fmla="*/ 139 h 246"/>
                  <a:gd name="T56" fmla="*/ 87 w 95"/>
                  <a:gd name="T57" fmla="*/ 123 h 246"/>
                  <a:gd name="T58" fmla="*/ 89 w 95"/>
                  <a:gd name="T59" fmla="*/ 105 h 246"/>
                  <a:gd name="T60" fmla="*/ 89 w 95"/>
                  <a:gd name="T61" fmla="*/ 86 h 246"/>
                  <a:gd name="T62" fmla="*/ 91 w 95"/>
                  <a:gd name="T63" fmla="*/ 67 h 246"/>
                  <a:gd name="T64" fmla="*/ 92 w 95"/>
                  <a:gd name="T65" fmla="*/ 46 h 246"/>
                  <a:gd name="T66" fmla="*/ 93 w 95"/>
                  <a:gd name="T67" fmla="*/ 23 h 246"/>
                  <a:gd name="T68" fmla="*/ 95 w 95"/>
                  <a:gd name="T69" fmla="*/ 0 h 246"/>
                  <a:gd name="T70" fmla="*/ 94 w 95"/>
                  <a:gd name="T71" fmla="*/ 0 h 246"/>
                  <a:gd name="T72" fmla="*/ 95 w 95"/>
                  <a:gd name="T7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46">
                    <a:moveTo>
                      <a:pt x="95" y="0"/>
                    </a:moveTo>
                    <a:lnTo>
                      <a:pt x="94" y="0"/>
                    </a:lnTo>
                    <a:lnTo>
                      <a:pt x="92" y="23"/>
                    </a:lnTo>
                    <a:lnTo>
                      <a:pt x="89" y="46"/>
                    </a:lnTo>
                    <a:lnTo>
                      <a:pt x="89" y="67"/>
                    </a:lnTo>
                    <a:lnTo>
                      <a:pt x="88" y="86"/>
                    </a:lnTo>
                    <a:lnTo>
                      <a:pt x="87" y="105"/>
                    </a:lnTo>
                    <a:lnTo>
                      <a:pt x="86" y="123"/>
                    </a:lnTo>
                    <a:lnTo>
                      <a:pt x="85" y="139"/>
                    </a:lnTo>
                    <a:lnTo>
                      <a:pt x="83" y="154"/>
                    </a:lnTo>
                    <a:lnTo>
                      <a:pt x="79" y="169"/>
                    </a:lnTo>
                    <a:lnTo>
                      <a:pt x="75" y="182"/>
                    </a:lnTo>
                    <a:lnTo>
                      <a:pt x="67" y="195"/>
                    </a:lnTo>
                    <a:lnTo>
                      <a:pt x="59" y="207"/>
                    </a:lnTo>
                    <a:lnTo>
                      <a:pt x="48" y="218"/>
                    </a:lnTo>
                    <a:lnTo>
                      <a:pt x="36" y="227"/>
                    </a:lnTo>
                    <a:lnTo>
                      <a:pt x="19" y="236"/>
                    </a:lnTo>
                    <a:lnTo>
                      <a:pt x="0" y="245"/>
                    </a:lnTo>
                    <a:lnTo>
                      <a:pt x="0" y="246"/>
                    </a:lnTo>
                    <a:lnTo>
                      <a:pt x="21" y="239"/>
                    </a:lnTo>
                    <a:lnTo>
                      <a:pt x="37" y="228"/>
                    </a:lnTo>
                    <a:lnTo>
                      <a:pt x="49" y="219"/>
                    </a:lnTo>
                    <a:lnTo>
                      <a:pt x="60" y="208"/>
                    </a:lnTo>
                    <a:lnTo>
                      <a:pt x="69" y="196"/>
                    </a:lnTo>
                    <a:lnTo>
                      <a:pt x="75" y="184"/>
                    </a:lnTo>
                    <a:lnTo>
                      <a:pt x="80" y="169"/>
                    </a:lnTo>
                    <a:lnTo>
                      <a:pt x="84" y="154"/>
                    </a:lnTo>
                    <a:lnTo>
                      <a:pt x="86" y="139"/>
                    </a:lnTo>
                    <a:lnTo>
                      <a:pt x="87" y="123"/>
                    </a:lnTo>
                    <a:lnTo>
                      <a:pt x="89" y="105"/>
                    </a:lnTo>
                    <a:lnTo>
                      <a:pt x="89" y="86"/>
                    </a:lnTo>
                    <a:lnTo>
                      <a:pt x="91" y="67"/>
                    </a:lnTo>
                    <a:lnTo>
                      <a:pt x="92" y="46"/>
                    </a:lnTo>
                    <a:lnTo>
                      <a:pt x="93" y="23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9" name="Freeform 457">
                <a:extLst>
                  <a:ext uri="{FF2B5EF4-FFF2-40B4-BE49-F238E27FC236}">
                    <a16:creationId xmlns:a16="http://schemas.microsoft.com/office/drawing/2014/main" id="{42FFF5A9-6F02-4869-AF03-E826DC2A0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3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4 w 37"/>
                  <a:gd name="T5" fmla="*/ 0 h 38"/>
                  <a:gd name="T6" fmla="*/ 20 w 37"/>
                  <a:gd name="T7" fmla="*/ 0 h 38"/>
                  <a:gd name="T8" fmla="*/ 16 w 37"/>
                  <a:gd name="T9" fmla="*/ 0 h 38"/>
                  <a:gd name="T10" fmla="*/ 13 w 37"/>
                  <a:gd name="T11" fmla="*/ 1 h 38"/>
                  <a:gd name="T12" fmla="*/ 10 w 37"/>
                  <a:gd name="T13" fmla="*/ 3 h 38"/>
                  <a:gd name="T14" fmla="*/ 6 w 37"/>
                  <a:gd name="T15" fmla="*/ 7 h 38"/>
                  <a:gd name="T16" fmla="*/ 3 w 37"/>
                  <a:gd name="T17" fmla="*/ 11 h 38"/>
                  <a:gd name="T18" fmla="*/ 0 w 37"/>
                  <a:gd name="T19" fmla="*/ 18 h 38"/>
                  <a:gd name="T20" fmla="*/ 1 w 37"/>
                  <a:gd name="T21" fmla="*/ 22 h 38"/>
                  <a:gd name="T22" fmla="*/ 5 w 37"/>
                  <a:gd name="T23" fmla="*/ 26 h 38"/>
                  <a:gd name="T24" fmla="*/ 12 w 37"/>
                  <a:gd name="T25" fmla="*/ 29 h 38"/>
                  <a:gd name="T26" fmla="*/ 20 w 37"/>
                  <a:gd name="T27" fmla="*/ 30 h 38"/>
                  <a:gd name="T28" fmla="*/ 27 w 37"/>
                  <a:gd name="T29" fmla="*/ 32 h 38"/>
                  <a:gd name="T30" fmla="*/ 32 w 37"/>
                  <a:gd name="T31" fmla="*/ 36 h 38"/>
                  <a:gd name="T32" fmla="*/ 34 w 37"/>
                  <a:gd name="T33" fmla="*/ 38 h 38"/>
                  <a:gd name="T34" fmla="*/ 34 w 37"/>
                  <a:gd name="T35" fmla="*/ 37 h 38"/>
                  <a:gd name="T36" fmla="*/ 34 w 37"/>
                  <a:gd name="T37" fmla="*/ 34 h 38"/>
                  <a:gd name="T38" fmla="*/ 34 w 37"/>
                  <a:gd name="T39" fmla="*/ 29 h 38"/>
                  <a:gd name="T40" fmla="*/ 34 w 37"/>
                  <a:gd name="T41" fmla="*/ 26 h 38"/>
                  <a:gd name="T42" fmla="*/ 34 w 37"/>
                  <a:gd name="T43" fmla="*/ 20 h 38"/>
                  <a:gd name="T44" fmla="*/ 34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5" y="26"/>
                    </a:lnTo>
                    <a:lnTo>
                      <a:pt x="12" y="29"/>
                    </a:lnTo>
                    <a:lnTo>
                      <a:pt x="20" y="30"/>
                    </a:lnTo>
                    <a:lnTo>
                      <a:pt x="27" y="32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0" name="Freeform 458">
                <a:extLst>
                  <a:ext uri="{FF2B5EF4-FFF2-40B4-BE49-F238E27FC236}">
                    <a16:creationId xmlns:a16="http://schemas.microsoft.com/office/drawing/2014/main" id="{6A2E6446-E81E-4253-ADD6-5F205C6B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5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5 w 37"/>
                  <a:gd name="T5" fmla="*/ 0 h 38"/>
                  <a:gd name="T6" fmla="*/ 20 w 37"/>
                  <a:gd name="T7" fmla="*/ 0 h 38"/>
                  <a:gd name="T8" fmla="*/ 18 w 37"/>
                  <a:gd name="T9" fmla="*/ 0 h 38"/>
                  <a:gd name="T10" fmla="*/ 14 w 37"/>
                  <a:gd name="T11" fmla="*/ 1 h 38"/>
                  <a:gd name="T12" fmla="*/ 10 w 37"/>
                  <a:gd name="T13" fmla="*/ 2 h 38"/>
                  <a:gd name="T14" fmla="*/ 8 w 37"/>
                  <a:gd name="T15" fmla="*/ 6 h 38"/>
                  <a:gd name="T16" fmla="*/ 4 w 37"/>
                  <a:gd name="T17" fmla="*/ 11 h 38"/>
                  <a:gd name="T18" fmla="*/ 0 w 37"/>
                  <a:gd name="T19" fmla="*/ 18 h 38"/>
                  <a:gd name="T20" fmla="*/ 1 w 37"/>
                  <a:gd name="T21" fmla="*/ 23 h 38"/>
                  <a:gd name="T22" fmla="*/ 6 w 37"/>
                  <a:gd name="T23" fmla="*/ 26 h 38"/>
                  <a:gd name="T24" fmla="*/ 13 w 37"/>
                  <a:gd name="T25" fmla="*/ 28 h 38"/>
                  <a:gd name="T26" fmla="*/ 20 w 37"/>
                  <a:gd name="T27" fmla="*/ 30 h 38"/>
                  <a:gd name="T28" fmla="*/ 28 w 37"/>
                  <a:gd name="T29" fmla="*/ 33 h 38"/>
                  <a:gd name="T30" fmla="*/ 33 w 37"/>
                  <a:gd name="T31" fmla="*/ 35 h 38"/>
                  <a:gd name="T32" fmla="*/ 35 w 37"/>
                  <a:gd name="T33" fmla="*/ 38 h 38"/>
                  <a:gd name="T34" fmla="*/ 35 w 37"/>
                  <a:gd name="T35" fmla="*/ 36 h 38"/>
                  <a:gd name="T36" fmla="*/ 35 w 37"/>
                  <a:gd name="T37" fmla="*/ 33 h 38"/>
                  <a:gd name="T38" fmla="*/ 35 w 37"/>
                  <a:gd name="T39" fmla="*/ 29 h 38"/>
                  <a:gd name="T40" fmla="*/ 35 w 37"/>
                  <a:gd name="T41" fmla="*/ 26 h 38"/>
                  <a:gd name="T42" fmla="*/ 35 w 37"/>
                  <a:gd name="T43" fmla="*/ 20 h 38"/>
                  <a:gd name="T44" fmla="*/ 35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6" y="26"/>
                    </a:lnTo>
                    <a:lnTo>
                      <a:pt x="13" y="28"/>
                    </a:lnTo>
                    <a:lnTo>
                      <a:pt x="20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3"/>
                    </a:lnTo>
                    <a:lnTo>
                      <a:pt x="35" y="29"/>
                    </a:lnTo>
                    <a:lnTo>
                      <a:pt x="35" y="26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1" name="Freeform 459">
                <a:extLst>
                  <a:ext uri="{FF2B5EF4-FFF2-40B4-BE49-F238E27FC236}">
                    <a16:creationId xmlns:a16="http://schemas.microsoft.com/office/drawing/2014/main" id="{F321666E-783A-410D-B895-C56B56A71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1"/>
                <a:ext cx="12" cy="13"/>
              </a:xfrm>
              <a:custGeom>
                <a:avLst/>
                <a:gdLst>
                  <a:gd name="T0" fmla="*/ 37 w 37"/>
                  <a:gd name="T1" fmla="*/ 4 h 40"/>
                  <a:gd name="T2" fmla="*/ 31 w 37"/>
                  <a:gd name="T3" fmla="*/ 2 h 40"/>
                  <a:gd name="T4" fmla="*/ 24 w 37"/>
                  <a:gd name="T5" fmla="*/ 0 h 40"/>
                  <a:gd name="T6" fmla="*/ 21 w 37"/>
                  <a:gd name="T7" fmla="*/ 0 h 40"/>
                  <a:gd name="T8" fmla="*/ 18 w 37"/>
                  <a:gd name="T9" fmla="*/ 0 h 40"/>
                  <a:gd name="T10" fmla="*/ 13 w 37"/>
                  <a:gd name="T11" fmla="*/ 2 h 40"/>
                  <a:gd name="T12" fmla="*/ 11 w 37"/>
                  <a:gd name="T13" fmla="*/ 4 h 40"/>
                  <a:gd name="T14" fmla="*/ 8 w 37"/>
                  <a:gd name="T15" fmla="*/ 7 h 40"/>
                  <a:gd name="T16" fmla="*/ 3 w 37"/>
                  <a:gd name="T17" fmla="*/ 11 h 40"/>
                  <a:gd name="T18" fmla="*/ 0 w 37"/>
                  <a:gd name="T19" fmla="*/ 18 h 40"/>
                  <a:gd name="T20" fmla="*/ 2 w 37"/>
                  <a:gd name="T21" fmla="*/ 24 h 40"/>
                  <a:gd name="T22" fmla="*/ 5 w 37"/>
                  <a:gd name="T23" fmla="*/ 27 h 40"/>
                  <a:gd name="T24" fmla="*/ 12 w 37"/>
                  <a:gd name="T25" fmla="*/ 30 h 40"/>
                  <a:gd name="T26" fmla="*/ 21 w 37"/>
                  <a:gd name="T27" fmla="*/ 32 h 40"/>
                  <a:gd name="T28" fmla="*/ 28 w 37"/>
                  <a:gd name="T29" fmla="*/ 34 h 40"/>
                  <a:gd name="T30" fmla="*/ 33 w 37"/>
                  <a:gd name="T31" fmla="*/ 37 h 40"/>
                  <a:gd name="T32" fmla="*/ 34 w 37"/>
                  <a:gd name="T33" fmla="*/ 40 h 40"/>
                  <a:gd name="T34" fmla="*/ 34 w 37"/>
                  <a:gd name="T35" fmla="*/ 37 h 40"/>
                  <a:gd name="T36" fmla="*/ 34 w 37"/>
                  <a:gd name="T37" fmla="*/ 35 h 40"/>
                  <a:gd name="T38" fmla="*/ 34 w 37"/>
                  <a:gd name="T39" fmla="*/ 31 h 40"/>
                  <a:gd name="T40" fmla="*/ 34 w 37"/>
                  <a:gd name="T41" fmla="*/ 27 h 40"/>
                  <a:gd name="T42" fmla="*/ 34 w 37"/>
                  <a:gd name="T43" fmla="*/ 22 h 40"/>
                  <a:gd name="T44" fmla="*/ 34 w 37"/>
                  <a:gd name="T45" fmla="*/ 17 h 40"/>
                  <a:gd name="T46" fmla="*/ 36 w 37"/>
                  <a:gd name="T47" fmla="*/ 11 h 40"/>
                  <a:gd name="T48" fmla="*/ 37 w 37"/>
                  <a:gd name="T4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0">
                    <a:moveTo>
                      <a:pt x="37" y="4"/>
                    </a:moveTo>
                    <a:lnTo>
                      <a:pt x="31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12" y="30"/>
                    </a:lnTo>
                    <a:lnTo>
                      <a:pt x="21" y="32"/>
                    </a:lnTo>
                    <a:lnTo>
                      <a:pt x="28" y="34"/>
                    </a:lnTo>
                    <a:lnTo>
                      <a:pt x="33" y="37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6" y="1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2" name="Freeform 460">
                <a:extLst>
                  <a:ext uri="{FF2B5EF4-FFF2-40B4-BE49-F238E27FC236}">
                    <a16:creationId xmlns:a16="http://schemas.microsoft.com/office/drawing/2014/main" id="{FE18DBBA-B0D7-4259-9ED8-679D3483B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03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5 w 34"/>
                  <a:gd name="T3" fmla="*/ 9 h 12"/>
                  <a:gd name="T4" fmla="*/ 8 w 34"/>
                  <a:gd name="T5" fmla="*/ 4 h 12"/>
                  <a:gd name="T6" fmla="*/ 11 w 34"/>
                  <a:gd name="T7" fmla="*/ 3 h 12"/>
                  <a:gd name="T8" fmla="*/ 13 w 34"/>
                  <a:gd name="T9" fmla="*/ 1 h 12"/>
                  <a:gd name="T10" fmla="*/ 18 w 34"/>
                  <a:gd name="T11" fmla="*/ 2 h 12"/>
                  <a:gd name="T12" fmla="*/ 22 w 34"/>
                  <a:gd name="T13" fmla="*/ 1 h 12"/>
                  <a:gd name="T14" fmla="*/ 27 w 34"/>
                  <a:gd name="T15" fmla="*/ 3 h 12"/>
                  <a:gd name="T16" fmla="*/ 34 w 34"/>
                  <a:gd name="T17" fmla="*/ 4 h 12"/>
                  <a:gd name="T18" fmla="*/ 34 w 34"/>
                  <a:gd name="T19" fmla="*/ 3 h 12"/>
                  <a:gd name="T20" fmla="*/ 27 w 34"/>
                  <a:gd name="T21" fmla="*/ 1 h 12"/>
                  <a:gd name="T22" fmla="*/ 22 w 34"/>
                  <a:gd name="T23" fmla="*/ 1 h 12"/>
                  <a:gd name="T24" fmla="*/ 18 w 34"/>
                  <a:gd name="T25" fmla="*/ 0 h 12"/>
                  <a:gd name="T26" fmla="*/ 13 w 34"/>
                  <a:gd name="T27" fmla="*/ 1 h 12"/>
                  <a:gd name="T28" fmla="*/ 10 w 34"/>
                  <a:gd name="T29" fmla="*/ 1 h 12"/>
                  <a:gd name="T30" fmla="*/ 7 w 34"/>
                  <a:gd name="T31" fmla="*/ 3 h 12"/>
                  <a:gd name="T32" fmla="*/ 3 w 34"/>
                  <a:gd name="T33" fmla="*/ 6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5" y="9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27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3" name="Freeform 461">
                <a:extLst>
                  <a:ext uri="{FF2B5EF4-FFF2-40B4-BE49-F238E27FC236}">
                    <a16:creationId xmlns:a16="http://schemas.microsoft.com/office/drawing/2014/main" id="{61DE7BFA-0903-4B61-B90E-897F2C9EB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7"/>
                <a:ext cx="12" cy="9"/>
              </a:xfrm>
              <a:custGeom>
                <a:avLst/>
                <a:gdLst>
                  <a:gd name="T0" fmla="*/ 34 w 37"/>
                  <a:gd name="T1" fmla="*/ 29 h 29"/>
                  <a:gd name="T2" fmla="*/ 37 w 37"/>
                  <a:gd name="T3" fmla="*/ 29 h 29"/>
                  <a:gd name="T4" fmla="*/ 33 w 37"/>
                  <a:gd name="T5" fmla="*/ 26 h 29"/>
                  <a:gd name="T6" fmla="*/ 28 w 37"/>
                  <a:gd name="T7" fmla="*/ 22 h 29"/>
                  <a:gd name="T8" fmla="*/ 21 w 37"/>
                  <a:gd name="T9" fmla="*/ 20 h 29"/>
                  <a:gd name="T10" fmla="*/ 13 w 37"/>
                  <a:gd name="T11" fmla="*/ 19 h 29"/>
                  <a:gd name="T12" fmla="*/ 6 w 37"/>
                  <a:gd name="T13" fmla="*/ 16 h 29"/>
                  <a:gd name="T14" fmla="*/ 2 w 37"/>
                  <a:gd name="T15" fmla="*/ 12 h 29"/>
                  <a:gd name="T16" fmla="*/ 1 w 37"/>
                  <a:gd name="T17" fmla="*/ 9 h 29"/>
                  <a:gd name="T18" fmla="*/ 5 w 37"/>
                  <a:gd name="T19" fmla="*/ 2 h 29"/>
                  <a:gd name="T20" fmla="*/ 3 w 37"/>
                  <a:gd name="T21" fmla="*/ 0 h 29"/>
                  <a:gd name="T22" fmla="*/ 0 w 37"/>
                  <a:gd name="T23" fmla="*/ 9 h 29"/>
                  <a:gd name="T24" fmla="*/ 1 w 37"/>
                  <a:gd name="T25" fmla="*/ 13 h 29"/>
                  <a:gd name="T26" fmla="*/ 5 w 37"/>
                  <a:gd name="T27" fmla="*/ 18 h 29"/>
                  <a:gd name="T28" fmla="*/ 13 w 37"/>
                  <a:gd name="T29" fmla="*/ 20 h 29"/>
                  <a:gd name="T30" fmla="*/ 21 w 37"/>
                  <a:gd name="T31" fmla="*/ 21 h 29"/>
                  <a:gd name="T32" fmla="*/ 27 w 37"/>
                  <a:gd name="T33" fmla="*/ 24 h 29"/>
                  <a:gd name="T34" fmla="*/ 32 w 37"/>
                  <a:gd name="T35" fmla="*/ 27 h 29"/>
                  <a:gd name="T36" fmla="*/ 34 w 37"/>
                  <a:gd name="T37" fmla="*/ 29 h 29"/>
                  <a:gd name="T38" fmla="*/ 37 w 37"/>
                  <a:gd name="T39" fmla="*/ 29 h 29"/>
                  <a:gd name="T40" fmla="*/ 34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4" y="29"/>
                    </a:moveTo>
                    <a:lnTo>
                      <a:pt x="37" y="29"/>
                    </a:lnTo>
                    <a:lnTo>
                      <a:pt x="33" y="26"/>
                    </a:lnTo>
                    <a:lnTo>
                      <a:pt x="28" y="22"/>
                    </a:lnTo>
                    <a:lnTo>
                      <a:pt x="21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1" y="21"/>
                    </a:lnTo>
                    <a:lnTo>
                      <a:pt x="27" y="24"/>
                    </a:lnTo>
                    <a:lnTo>
                      <a:pt x="32" y="27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4" name="Freeform 462">
                <a:extLst>
                  <a:ext uri="{FF2B5EF4-FFF2-40B4-BE49-F238E27FC236}">
                    <a16:creationId xmlns:a16="http://schemas.microsoft.com/office/drawing/2014/main" id="{EB8DE422-08EF-4292-8966-F9E27497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04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2 w 2"/>
                  <a:gd name="T3" fmla="*/ 1 h 37"/>
                  <a:gd name="T4" fmla="*/ 1 w 2"/>
                  <a:gd name="T5" fmla="*/ 8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4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5 h 37"/>
                  <a:gd name="T18" fmla="*/ 0 w 2"/>
                  <a:gd name="T19" fmla="*/ 37 h 37"/>
                  <a:gd name="T20" fmla="*/ 2 w 2"/>
                  <a:gd name="T21" fmla="*/ 37 h 37"/>
                  <a:gd name="T22" fmla="*/ 2 w 2"/>
                  <a:gd name="T23" fmla="*/ 35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4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8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5" name="Freeform 463">
                <a:extLst>
                  <a:ext uri="{FF2B5EF4-FFF2-40B4-BE49-F238E27FC236}">
                    <a16:creationId xmlns:a16="http://schemas.microsoft.com/office/drawing/2014/main" id="{298A77DC-8ADD-4E51-B265-D6FC3DCB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04"/>
                <a:ext cx="1" cy="1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6" name="Freeform 464">
                <a:extLst>
                  <a:ext uri="{FF2B5EF4-FFF2-40B4-BE49-F238E27FC236}">
                    <a16:creationId xmlns:a16="http://schemas.microsoft.com/office/drawing/2014/main" id="{4A85CA2C-DD77-4160-B42C-DBC5E45B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925"/>
                <a:ext cx="11" cy="4"/>
              </a:xfrm>
              <a:custGeom>
                <a:avLst/>
                <a:gdLst>
                  <a:gd name="T0" fmla="*/ 2 w 33"/>
                  <a:gd name="T1" fmla="*/ 11 h 11"/>
                  <a:gd name="T2" fmla="*/ 5 w 33"/>
                  <a:gd name="T3" fmla="*/ 8 h 11"/>
                  <a:gd name="T4" fmla="*/ 7 w 33"/>
                  <a:gd name="T5" fmla="*/ 4 h 11"/>
                  <a:gd name="T6" fmla="*/ 11 w 33"/>
                  <a:gd name="T7" fmla="*/ 2 h 11"/>
                  <a:gd name="T8" fmla="*/ 14 w 33"/>
                  <a:gd name="T9" fmla="*/ 1 h 11"/>
                  <a:gd name="T10" fmla="*/ 17 w 33"/>
                  <a:gd name="T11" fmla="*/ 1 h 11"/>
                  <a:gd name="T12" fmla="*/ 22 w 33"/>
                  <a:gd name="T13" fmla="*/ 2 h 11"/>
                  <a:gd name="T14" fmla="*/ 26 w 33"/>
                  <a:gd name="T15" fmla="*/ 2 h 11"/>
                  <a:gd name="T16" fmla="*/ 33 w 33"/>
                  <a:gd name="T17" fmla="*/ 4 h 11"/>
                  <a:gd name="T18" fmla="*/ 33 w 33"/>
                  <a:gd name="T19" fmla="*/ 2 h 11"/>
                  <a:gd name="T20" fmla="*/ 26 w 33"/>
                  <a:gd name="T21" fmla="*/ 1 h 11"/>
                  <a:gd name="T22" fmla="*/ 22 w 33"/>
                  <a:gd name="T23" fmla="*/ 1 h 11"/>
                  <a:gd name="T24" fmla="*/ 17 w 33"/>
                  <a:gd name="T25" fmla="*/ 0 h 11"/>
                  <a:gd name="T26" fmla="*/ 14 w 33"/>
                  <a:gd name="T27" fmla="*/ 0 h 11"/>
                  <a:gd name="T28" fmla="*/ 10 w 33"/>
                  <a:gd name="T29" fmla="*/ 1 h 11"/>
                  <a:gd name="T30" fmla="*/ 6 w 33"/>
                  <a:gd name="T31" fmla="*/ 2 h 11"/>
                  <a:gd name="T32" fmla="*/ 4 w 33"/>
                  <a:gd name="T33" fmla="*/ 7 h 11"/>
                  <a:gd name="T34" fmla="*/ 0 w 33"/>
                  <a:gd name="T35" fmla="*/ 11 h 11"/>
                  <a:gd name="T36" fmla="*/ 2 w 3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1">
                    <a:moveTo>
                      <a:pt x="2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7" name="Freeform 465">
                <a:extLst>
                  <a:ext uri="{FF2B5EF4-FFF2-40B4-BE49-F238E27FC236}">
                    <a16:creationId xmlns:a16="http://schemas.microsoft.com/office/drawing/2014/main" id="{58C6109E-B474-469B-9154-10CA9D0C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9"/>
                <a:ext cx="12" cy="9"/>
              </a:xfrm>
              <a:custGeom>
                <a:avLst/>
                <a:gdLst>
                  <a:gd name="T0" fmla="*/ 35 w 37"/>
                  <a:gd name="T1" fmla="*/ 29 h 29"/>
                  <a:gd name="T2" fmla="*/ 37 w 37"/>
                  <a:gd name="T3" fmla="*/ 29 h 29"/>
                  <a:gd name="T4" fmla="*/ 34 w 37"/>
                  <a:gd name="T5" fmla="*/ 25 h 29"/>
                  <a:gd name="T6" fmla="*/ 29 w 37"/>
                  <a:gd name="T7" fmla="*/ 21 h 29"/>
                  <a:gd name="T8" fmla="*/ 21 w 37"/>
                  <a:gd name="T9" fmla="*/ 20 h 29"/>
                  <a:gd name="T10" fmla="*/ 14 w 37"/>
                  <a:gd name="T11" fmla="*/ 18 h 29"/>
                  <a:gd name="T12" fmla="*/ 8 w 37"/>
                  <a:gd name="T13" fmla="*/ 16 h 29"/>
                  <a:gd name="T14" fmla="*/ 2 w 37"/>
                  <a:gd name="T15" fmla="*/ 13 h 29"/>
                  <a:gd name="T16" fmla="*/ 1 w 37"/>
                  <a:gd name="T17" fmla="*/ 8 h 29"/>
                  <a:gd name="T18" fmla="*/ 6 w 37"/>
                  <a:gd name="T19" fmla="*/ 1 h 29"/>
                  <a:gd name="T20" fmla="*/ 4 w 37"/>
                  <a:gd name="T21" fmla="*/ 0 h 29"/>
                  <a:gd name="T22" fmla="*/ 0 w 37"/>
                  <a:gd name="T23" fmla="*/ 8 h 29"/>
                  <a:gd name="T24" fmla="*/ 1 w 37"/>
                  <a:gd name="T25" fmla="*/ 14 h 29"/>
                  <a:gd name="T26" fmla="*/ 6 w 37"/>
                  <a:gd name="T27" fmla="*/ 18 h 29"/>
                  <a:gd name="T28" fmla="*/ 14 w 37"/>
                  <a:gd name="T29" fmla="*/ 20 h 29"/>
                  <a:gd name="T30" fmla="*/ 21 w 37"/>
                  <a:gd name="T31" fmla="*/ 21 h 29"/>
                  <a:gd name="T32" fmla="*/ 28 w 37"/>
                  <a:gd name="T33" fmla="*/ 24 h 29"/>
                  <a:gd name="T34" fmla="*/ 33 w 37"/>
                  <a:gd name="T35" fmla="*/ 26 h 29"/>
                  <a:gd name="T36" fmla="*/ 35 w 37"/>
                  <a:gd name="T37" fmla="*/ 29 h 29"/>
                  <a:gd name="T38" fmla="*/ 37 w 37"/>
                  <a:gd name="T39" fmla="*/ 29 h 29"/>
                  <a:gd name="T40" fmla="*/ 35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5" y="29"/>
                    </a:moveTo>
                    <a:lnTo>
                      <a:pt x="37" y="29"/>
                    </a:lnTo>
                    <a:lnTo>
                      <a:pt x="34" y="25"/>
                    </a:lnTo>
                    <a:lnTo>
                      <a:pt x="29" y="21"/>
                    </a:lnTo>
                    <a:lnTo>
                      <a:pt x="21" y="20"/>
                    </a:lnTo>
                    <a:lnTo>
                      <a:pt x="14" y="18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1" y="21"/>
                    </a:lnTo>
                    <a:lnTo>
                      <a:pt x="28" y="24"/>
                    </a:lnTo>
                    <a:lnTo>
                      <a:pt x="33" y="26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8" name="Freeform 466">
                <a:extLst>
                  <a:ext uri="{FF2B5EF4-FFF2-40B4-BE49-F238E27FC236}">
                    <a16:creationId xmlns:a16="http://schemas.microsoft.com/office/drawing/2014/main" id="{C3A1A958-1005-4CB3-A18D-77AD1D042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26"/>
                <a:ext cx="1" cy="12"/>
              </a:xfrm>
              <a:custGeom>
                <a:avLst/>
                <a:gdLst>
                  <a:gd name="T0" fmla="*/ 2 w 3"/>
                  <a:gd name="T1" fmla="*/ 1 h 37"/>
                  <a:gd name="T2" fmla="*/ 2 w 3"/>
                  <a:gd name="T3" fmla="*/ 1 h 37"/>
                  <a:gd name="T4" fmla="*/ 1 w 3"/>
                  <a:gd name="T5" fmla="*/ 8 h 37"/>
                  <a:gd name="T6" fmla="*/ 0 w 3"/>
                  <a:gd name="T7" fmla="*/ 14 h 37"/>
                  <a:gd name="T8" fmla="*/ 0 w 3"/>
                  <a:gd name="T9" fmla="*/ 19 h 37"/>
                  <a:gd name="T10" fmla="*/ 0 w 3"/>
                  <a:gd name="T11" fmla="*/ 24 h 37"/>
                  <a:gd name="T12" fmla="*/ 0 w 3"/>
                  <a:gd name="T13" fmla="*/ 27 h 37"/>
                  <a:gd name="T14" fmla="*/ 0 w 3"/>
                  <a:gd name="T15" fmla="*/ 32 h 37"/>
                  <a:gd name="T16" fmla="*/ 0 w 3"/>
                  <a:gd name="T17" fmla="*/ 34 h 37"/>
                  <a:gd name="T18" fmla="*/ 0 w 3"/>
                  <a:gd name="T19" fmla="*/ 37 h 37"/>
                  <a:gd name="T20" fmla="*/ 2 w 3"/>
                  <a:gd name="T21" fmla="*/ 37 h 37"/>
                  <a:gd name="T22" fmla="*/ 2 w 3"/>
                  <a:gd name="T23" fmla="*/ 34 h 37"/>
                  <a:gd name="T24" fmla="*/ 2 w 3"/>
                  <a:gd name="T25" fmla="*/ 32 h 37"/>
                  <a:gd name="T26" fmla="*/ 2 w 3"/>
                  <a:gd name="T27" fmla="*/ 27 h 37"/>
                  <a:gd name="T28" fmla="*/ 2 w 3"/>
                  <a:gd name="T29" fmla="*/ 24 h 37"/>
                  <a:gd name="T30" fmla="*/ 2 w 3"/>
                  <a:gd name="T31" fmla="*/ 19 h 37"/>
                  <a:gd name="T32" fmla="*/ 2 w 3"/>
                  <a:gd name="T33" fmla="*/ 14 h 37"/>
                  <a:gd name="T34" fmla="*/ 2 w 3"/>
                  <a:gd name="T35" fmla="*/ 8 h 37"/>
                  <a:gd name="T36" fmla="*/ 3 w 3"/>
                  <a:gd name="T37" fmla="*/ 1 h 37"/>
                  <a:gd name="T38" fmla="*/ 2 w 3"/>
                  <a:gd name="T39" fmla="*/ 0 h 37"/>
                  <a:gd name="T40" fmla="*/ 2 w 3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9" name="Freeform 467">
                <a:extLst>
                  <a:ext uri="{FF2B5EF4-FFF2-40B4-BE49-F238E27FC236}">
                    <a16:creationId xmlns:a16="http://schemas.microsoft.com/office/drawing/2014/main" id="{B3F6D0AB-AE76-4C1D-9439-EEF98A4D1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26"/>
                <a:ext cx="1" cy="1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0" name="Freeform 468">
                <a:extLst>
                  <a:ext uri="{FF2B5EF4-FFF2-40B4-BE49-F238E27FC236}">
                    <a16:creationId xmlns:a16="http://schemas.microsoft.com/office/drawing/2014/main" id="{EAB9CE49-3067-4DF4-B644-58946C7C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51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6 w 34"/>
                  <a:gd name="T3" fmla="*/ 8 h 12"/>
                  <a:gd name="T4" fmla="*/ 9 w 34"/>
                  <a:gd name="T5" fmla="*/ 5 h 12"/>
                  <a:gd name="T6" fmla="*/ 11 w 34"/>
                  <a:gd name="T7" fmla="*/ 3 h 12"/>
                  <a:gd name="T8" fmla="*/ 15 w 34"/>
                  <a:gd name="T9" fmla="*/ 2 h 12"/>
                  <a:gd name="T10" fmla="*/ 19 w 34"/>
                  <a:gd name="T11" fmla="*/ 2 h 12"/>
                  <a:gd name="T12" fmla="*/ 22 w 34"/>
                  <a:gd name="T13" fmla="*/ 2 h 12"/>
                  <a:gd name="T14" fmla="*/ 28 w 34"/>
                  <a:gd name="T15" fmla="*/ 3 h 12"/>
                  <a:gd name="T16" fmla="*/ 34 w 34"/>
                  <a:gd name="T17" fmla="*/ 5 h 12"/>
                  <a:gd name="T18" fmla="*/ 34 w 34"/>
                  <a:gd name="T19" fmla="*/ 3 h 12"/>
                  <a:gd name="T20" fmla="*/ 28 w 34"/>
                  <a:gd name="T21" fmla="*/ 2 h 12"/>
                  <a:gd name="T22" fmla="*/ 22 w 34"/>
                  <a:gd name="T23" fmla="*/ 0 h 12"/>
                  <a:gd name="T24" fmla="*/ 19 w 34"/>
                  <a:gd name="T25" fmla="*/ 0 h 12"/>
                  <a:gd name="T26" fmla="*/ 15 w 34"/>
                  <a:gd name="T27" fmla="*/ 0 h 12"/>
                  <a:gd name="T28" fmla="*/ 10 w 34"/>
                  <a:gd name="T29" fmla="*/ 2 h 12"/>
                  <a:gd name="T30" fmla="*/ 8 w 34"/>
                  <a:gd name="T31" fmla="*/ 3 h 12"/>
                  <a:gd name="T32" fmla="*/ 5 w 34"/>
                  <a:gd name="T33" fmla="*/ 7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6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1" name="Freeform 469">
                <a:extLst>
                  <a:ext uri="{FF2B5EF4-FFF2-40B4-BE49-F238E27FC236}">
                    <a16:creationId xmlns:a16="http://schemas.microsoft.com/office/drawing/2014/main" id="{943A636B-68BC-4C0D-BF69-4BAF8E04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5"/>
                <a:ext cx="12" cy="10"/>
              </a:xfrm>
              <a:custGeom>
                <a:avLst/>
                <a:gdLst>
                  <a:gd name="T0" fmla="*/ 34 w 37"/>
                  <a:gd name="T1" fmla="*/ 30 h 30"/>
                  <a:gd name="T2" fmla="*/ 37 w 37"/>
                  <a:gd name="T3" fmla="*/ 30 h 30"/>
                  <a:gd name="T4" fmla="*/ 34 w 37"/>
                  <a:gd name="T5" fmla="*/ 25 h 30"/>
                  <a:gd name="T6" fmla="*/ 29 w 37"/>
                  <a:gd name="T7" fmla="*/ 23 h 30"/>
                  <a:gd name="T8" fmla="*/ 22 w 37"/>
                  <a:gd name="T9" fmla="*/ 21 h 30"/>
                  <a:gd name="T10" fmla="*/ 13 w 37"/>
                  <a:gd name="T11" fmla="*/ 19 h 30"/>
                  <a:gd name="T12" fmla="*/ 8 w 37"/>
                  <a:gd name="T13" fmla="*/ 16 h 30"/>
                  <a:gd name="T14" fmla="*/ 2 w 37"/>
                  <a:gd name="T15" fmla="*/ 13 h 30"/>
                  <a:gd name="T16" fmla="*/ 2 w 37"/>
                  <a:gd name="T17" fmla="*/ 9 h 30"/>
                  <a:gd name="T18" fmla="*/ 5 w 37"/>
                  <a:gd name="T19" fmla="*/ 1 h 30"/>
                  <a:gd name="T20" fmla="*/ 3 w 37"/>
                  <a:gd name="T21" fmla="*/ 0 h 30"/>
                  <a:gd name="T22" fmla="*/ 0 w 37"/>
                  <a:gd name="T23" fmla="*/ 9 h 30"/>
                  <a:gd name="T24" fmla="*/ 2 w 37"/>
                  <a:gd name="T25" fmla="*/ 14 h 30"/>
                  <a:gd name="T26" fmla="*/ 5 w 37"/>
                  <a:gd name="T27" fmla="*/ 18 h 30"/>
                  <a:gd name="T28" fmla="*/ 13 w 37"/>
                  <a:gd name="T29" fmla="*/ 20 h 30"/>
                  <a:gd name="T30" fmla="*/ 22 w 37"/>
                  <a:gd name="T31" fmla="*/ 22 h 30"/>
                  <a:gd name="T32" fmla="*/ 28 w 37"/>
                  <a:gd name="T33" fmla="*/ 24 h 30"/>
                  <a:gd name="T34" fmla="*/ 33 w 37"/>
                  <a:gd name="T35" fmla="*/ 28 h 30"/>
                  <a:gd name="T36" fmla="*/ 34 w 37"/>
                  <a:gd name="T37" fmla="*/ 30 h 30"/>
                  <a:gd name="T38" fmla="*/ 37 w 37"/>
                  <a:gd name="T39" fmla="*/ 30 h 30"/>
                  <a:gd name="T40" fmla="*/ 34 w 37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0">
                    <a:moveTo>
                      <a:pt x="34" y="30"/>
                    </a:moveTo>
                    <a:lnTo>
                      <a:pt x="37" y="30"/>
                    </a:lnTo>
                    <a:lnTo>
                      <a:pt x="34" y="25"/>
                    </a:lnTo>
                    <a:lnTo>
                      <a:pt x="29" y="23"/>
                    </a:lnTo>
                    <a:lnTo>
                      <a:pt x="22" y="21"/>
                    </a:lnTo>
                    <a:lnTo>
                      <a:pt x="13" y="19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3" y="28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2" name="Freeform 470">
                <a:extLst>
                  <a:ext uri="{FF2B5EF4-FFF2-40B4-BE49-F238E27FC236}">
                    <a16:creationId xmlns:a16="http://schemas.microsoft.com/office/drawing/2014/main" id="{26A20F3C-99BF-4099-A533-34EE8942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2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1 w 2"/>
                  <a:gd name="T3" fmla="*/ 1 h 37"/>
                  <a:gd name="T4" fmla="*/ 0 w 2"/>
                  <a:gd name="T5" fmla="*/ 6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3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4 h 37"/>
                  <a:gd name="T18" fmla="*/ 0 w 2"/>
                  <a:gd name="T19" fmla="*/ 37 h 37"/>
                  <a:gd name="T20" fmla="*/ 1 w 2"/>
                  <a:gd name="T21" fmla="*/ 37 h 37"/>
                  <a:gd name="T22" fmla="*/ 2 w 2"/>
                  <a:gd name="T23" fmla="*/ 34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3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6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1" y="1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3" name="Freeform 471">
                <a:extLst>
                  <a:ext uri="{FF2B5EF4-FFF2-40B4-BE49-F238E27FC236}">
                    <a16:creationId xmlns:a16="http://schemas.microsoft.com/office/drawing/2014/main" id="{CAF937FE-AC51-4843-9A67-9B56A79C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018"/>
                <a:ext cx="175" cy="415"/>
              </a:xfrm>
              <a:custGeom>
                <a:avLst/>
                <a:gdLst>
                  <a:gd name="T0" fmla="*/ 522 w 523"/>
                  <a:gd name="T1" fmla="*/ 128 h 1247"/>
                  <a:gd name="T2" fmla="*/ 519 w 523"/>
                  <a:gd name="T3" fmla="*/ 95 h 1247"/>
                  <a:gd name="T4" fmla="*/ 502 w 523"/>
                  <a:gd name="T5" fmla="*/ 61 h 1247"/>
                  <a:gd name="T6" fmla="*/ 458 w 523"/>
                  <a:gd name="T7" fmla="*/ 35 h 1247"/>
                  <a:gd name="T8" fmla="*/ 422 w 523"/>
                  <a:gd name="T9" fmla="*/ 17 h 1247"/>
                  <a:gd name="T10" fmla="*/ 389 w 523"/>
                  <a:gd name="T11" fmla="*/ 6 h 1247"/>
                  <a:gd name="T12" fmla="*/ 357 w 523"/>
                  <a:gd name="T13" fmla="*/ 0 h 1247"/>
                  <a:gd name="T14" fmla="*/ 324 w 523"/>
                  <a:gd name="T15" fmla="*/ 0 h 1247"/>
                  <a:gd name="T16" fmla="*/ 290 w 523"/>
                  <a:gd name="T17" fmla="*/ 15 h 1247"/>
                  <a:gd name="T18" fmla="*/ 260 w 523"/>
                  <a:gd name="T19" fmla="*/ 47 h 1247"/>
                  <a:gd name="T20" fmla="*/ 236 w 523"/>
                  <a:gd name="T21" fmla="*/ 94 h 1247"/>
                  <a:gd name="T22" fmla="*/ 252 w 523"/>
                  <a:gd name="T23" fmla="*/ 173 h 1247"/>
                  <a:gd name="T24" fmla="*/ 261 w 523"/>
                  <a:gd name="T25" fmla="*/ 258 h 1247"/>
                  <a:gd name="T26" fmla="*/ 263 w 523"/>
                  <a:gd name="T27" fmla="*/ 349 h 1247"/>
                  <a:gd name="T28" fmla="*/ 260 w 523"/>
                  <a:gd name="T29" fmla="*/ 444 h 1247"/>
                  <a:gd name="T30" fmla="*/ 250 w 523"/>
                  <a:gd name="T31" fmla="*/ 543 h 1247"/>
                  <a:gd name="T32" fmla="*/ 234 w 523"/>
                  <a:gd name="T33" fmla="*/ 642 h 1247"/>
                  <a:gd name="T34" fmla="*/ 214 w 523"/>
                  <a:gd name="T35" fmla="*/ 738 h 1247"/>
                  <a:gd name="T36" fmla="*/ 188 w 523"/>
                  <a:gd name="T37" fmla="*/ 834 h 1247"/>
                  <a:gd name="T38" fmla="*/ 158 w 523"/>
                  <a:gd name="T39" fmla="*/ 922 h 1247"/>
                  <a:gd name="T40" fmla="*/ 123 w 523"/>
                  <a:gd name="T41" fmla="*/ 1005 h 1247"/>
                  <a:gd name="T42" fmla="*/ 93 w 523"/>
                  <a:gd name="T43" fmla="*/ 1069 h 1247"/>
                  <a:gd name="T44" fmla="*/ 70 w 523"/>
                  <a:gd name="T45" fmla="*/ 1099 h 1247"/>
                  <a:gd name="T46" fmla="*/ 41 w 523"/>
                  <a:gd name="T47" fmla="*/ 1126 h 1247"/>
                  <a:gd name="T48" fmla="*/ 13 w 523"/>
                  <a:gd name="T49" fmla="*/ 1154 h 1247"/>
                  <a:gd name="T50" fmla="*/ 0 w 523"/>
                  <a:gd name="T51" fmla="*/ 1187 h 1247"/>
                  <a:gd name="T52" fmla="*/ 9 w 523"/>
                  <a:gd name="T53" fmla="*/ 1226 h 1247"/>
                  <a:gd name="T54" fmla="*/ 100 w 523"/>
                  <a:gd name="T55" fmla="*/ 1234 h 1247"/>
                  <a:gd name="T56" fmla="*/ 151 w 523"/>
                  <a:gd name="T57" fmla="*/ 1247 h 1247"/>
                  <a:gd name="T58" fmla="*/ 168 w 523"/>
                  <a:gd name="T59" fmla="*/ 1235 h 1247"/>
                  <a:gd name="T60" fmla="*/ 167 w 523"/>
                  <a:gd name="T61" fmla="*/ 1207 h 1247"/>
                  <a:gd name="T62" fmla="*/ 164 w 523"/>
                  <a:gd name="T63" fmla="*/ 1179 h 1247"/>
                  <a:gd name="T64" fmla="*/ 167 w 523"/>
                  <a:gd name="T65" fmla="*/ 1229 h 1247"/>
                  <a:gd name="T66" fmla="*/ 216 w 523"/>
                  <a:gd name="T67" fmla="*/ 1217 h 1247"/>
                  <a:gd name="T68" fmla="*/ 251 w 523"/>
                  <a:gd name="T69" fmla="*/ 1216 h 1247"/>
                  <a:gd name="T70" fmla="*/ 280 w 523"/>
                  <a:gd name="T71" fmla="*/ 1200 h 1247"/>
                  <a:gd name="T72" fmla="*/ 291 w 523"/>
                  <a:gd name="T73" fmla="*/ 1155 h 1247"/>
                  <a:gd name="T74" fmla="*/ 300 w 523"/>
                  <a:gd name="T75" fmla="*/ 1108 h 1247"/>
                  <a:gd name="T76" fmla="*/ 309 w 523"/>
                  <a:gd name="T77" fmla="*/ 1060 h 1247"/>
                  <a:gd name="T78" fmla="*/ 315 w 523"/>
                  <a:gd name="T79" fmla="*/ 1010 h 1247"/>
                  <a:gd name="T80" fmla="*/ 321 w 523"/>
                  <a:gd name="T81" fmla="*/ 958 h 1247"/>
                  <a:gd name="T82" fmla="*/ 327 w 523"/>
                  <a:gd name="T83" fmla="*/ 908 h 1247"/>
                  <a:gd name="T84" fmla="*/ 331 w 523"/>
                  <a:gd name="T85" fmla="*/ 854 h 1247"/>
                  <a:gd name="T86" fmla="*/ 336 w 523"/>
                  <a:gd name="T87" fmla="*/ 801 h 1247"/>
                  <a:gd name="T88" fmla="*/ 342 w 523"/>
                  <a:gd name="T89" fmla="*/ 746 h 1247"/>
                  <a:gd name="T90" fmla="*/ 346 w 523"/>
                  <a:gd name="T91" fmla="*/ 691 h 1247"/>
                  <a:gd name="T92" fmla="*/ 351 w 523"/>
                  <a:gd name="T93" fmla="*/ 646 h 1247"/>
                  <a:gd name="T94" fmla="*/ 355 w 523"/>
                  <a:gd name="T95" fmla="*/ 605 h 1247"/>
                  <a:gd name="T96" fmla="*/ 359 w 523"/>
                  <a:gd name="T97" fmla="*/ 561 h 1247"/>
                  <a:gd name="T98" fmla="*/ 365 w 523"/>
                  <a:gd name="T99" fmla="*/ 516 h 1247"/>
                  <a:gd name="T100" fmla="*/ 371 w 523"/>
                  <a:gd name="T101" fmla="*/ 470 h 1247"/>
                  <a:gd name="T102" fmla="*/ 379 w 523"/>
                  <a:gd name="T103" fmla="*/ 426 h 1247"/>
                  <a:gd name="T104" fmla="*/ 386 w 523"/>
                  <a:gd name="T105" fmla="*/ 383 h 1247"/>
                  <a:gd name="T106" fmla="*/ 395 w 523"/>
                  <a:gd name="T107" fmla="*/ 340 h 1247"/>
                  <a:gd name="T108" fmla="*/ 405 w 523"/>
                  <a:gd name="T109" fmla="*/ 302 h 1247"/>
                  <a:gd name="T110" fmla="*/ 416 w 523"/>
                  <a:gd name="T111" fmla="*/ 266 h 1247"/>
                  <a:gd name="T112" fmla="*/ 429 w 523"/>
                  <a:gd name="T113" fmla="*/ 233 h 1247"/>
                  <a:gd name="T114" fmla="*/ 455 w 523"/>
                  <a:gd name="T115" fmla="*/ 205 h 1247"/>
                  <a:gd name="T116" fmla="*/ 491 w 523"/>
                  <a:gd name="T117" fmla="*/ 191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3" h="1247">
                    <a:moveTo>
                      <a:pt x="510" y="163"/>
                    </a:moveTo>
                    <a:lnTo>
                      <a:pt x="516" y="144"/>
                    </a:lnTo>
                    <a:lnTo>
                      <a:pt x="522" y="128"/>
                    </a:lnTo>
                    <a:lnTo>
                      <a:pt x="523" y="116"/>
                    </a:lnTo>
                    <a:lnTo>
                      <a:pt x="522" y="106"/>
                    </a:lnTo>
                    <a:lnTo>
                      <a:pt x="519" y="95"/>
                    </a:lnTo>
                    <a:lnTo>
                      <a:pt x="514" y="87"/>
                    </a:lnTo>
                    <a:lnTo>
                      <a:pt x="509" y="74"/>
                    </a:lnTo>
                    <a:lnTo>
                      <a:pt x="502" y="61"/>
                    </a:lnTo>
                    <a:lnTo>
                      <a:pt x="487" y="52"/>
                    </a:lnTo>
                    <a:lnTo>
                      <a:pt x="473" y="43"/>
                    </a:lnTo>
                    <a:lnTo>
                      <a:pt x="458" y="35"/>
                    </a:lnTo>
                    <a:lnTo>
                      <a:pt x="446" y="29"/>
                    </a:lnTo>
                    <a:lnTo>
                      <a:pt x="433" y="23"/>
                    </a:lnTo>
                    <a:lnTo>
                      <a:pt x="422" y="17"/>
                    </a:lnTo>
                    <a:lnTo>
                      <a:pt x="411" y="12"/>
                    </a:lnTo>
                    <a:lnTo>
                      <a:pt x="400" y="9"/>
                    </a:lnTo>
                    <a:lnTo>
                      <a:pt x="389" y="6"/>
                    </a:lnTo>
                    <a:lnTo>
                      <a:pt x="379" y="3"/>
                    </a:lnTo>
                    <a:lnTo>
                      <a:pt x="367" y="1"/>
                    </a:lnTo>
                    <a:lnTo>
                      <a:pt x="357" y="0"/>
                    </a:lnTo>
                    <a:lnTo>
                      <a:pt x="347" y="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12" y="1"/>
                    </a:lnTo>
                    <a:lnTo>
                      <a:pt x="300" y="8"/>
                    </a:lnTo>
                    <a:lnTo>
                      <a:pt x="290" y="15"/>
                    </a:lnTo>
                    <a:lnTo>
                      <a:pt x="280" y="25"/>
                    </a:lnTo>
                    <a:lnTo>
                      <a:pt x="269" y="35"/>
                    </a:lnTo>
                    <a:lnTo>
                      <a:pt x="260" y="47"/>
                    </a:lnTo>
                    <a:lnTo>
                      <a:pt x="251" y="62"/>
                    </a:lnTo>
                    <a:lnTo>
                      <a:pt x="244" y="78"/>
                    </a:lnTo>
                    <a:lnTo>
                      <a:pt x="236" y="94"/>
                    </a:lnTo>
                    <a:lnTo>
                      <a:pt x="242" y="119"/>
                    </a:lnTo>
                    <a:lnTo>
                      <a:pt x="247" y="146"/>
                    </a:lnTo>
                    <a:lnTo>
                      <a:pt x="252" y="173"/>
                    </a:lnTo>
                    <a:lnTo>
                      <a:pt x="256" y="201"/>
                    </a:lnTo>
                    <a:lnTo>
                      <a:pt x="259" y="229"/>
                    </a:lnTo>
                    <a:lnTo>
                      <a:pt x="261" y="258"/>
                    </a:lnTo>
                    <a:lnTo>
                      <a:pt x="262" y="288"/>
                    </a:lnTo>
                    <a:lnTo>
                      <a:pt x="263" y="318"/>
                    </a:lnTo>
                    <a:lnTo>
                      <a:pt x="263" y="349"/>
                    </a:lnTo>
                    <a:lnTo>
                      <a:pt x="262" y="382"/>
                    </a:lnTo>
                    <a:lnTo>
                      <a:pt x="261" y="412"/>
                    </a:lnTo>
                    <a:lnTo>
                      <a:pt x="260" y="444"/>
                    </a:lnTo>
                    <a:lnTo>
                      <a:pt x="256" y="478"/>
                    </a:lnTo>
                    <a:lnTo>
                      <a:pt x="253" y="509"/>
                    </a:lnTo>
                    <a:lnTo>
                      <a:pt x="250" y="543"/>
                    </a:lnTo>
                    <a:lnTo>
                      <a:pt x="245" y="576"/>
                    </a:lnTo>
                    <a:lnTo>
                      <a:pt x="240" y="608"/>
                    </a:lnTo>
                    <a:lnTo>
                      <a:pt x="234" y="642"/>
                    </a:lnTo>
                    <a:lnTo>
                      <a:pt x="227" y="674"/>
                    </a:lnTo>
                    <a:lnTo>
                      <a:pt x="222" y="707"/>
                    </a:lnTo>
                    <a:lnTo>
                      <a:pt x="214" y="738"/>
                    </a:lnTo>
                    <a:lnTo>
                      <a:pt x="205" y="770"/>
                    </a:lnTo>
                    <a:lnTo>
                      <a:pt x="197" y="802"/>
                    </a:lnTo>
                    <a:lnTo>
                      <a:pt x="188" y="834"/>
                    </a:lnTo>
                    <a:lnTo>
                      <a:pt x="178" y="863"/>
                    </a:lnTo>
                    <a:lnTo>
                      <a:pt x="169" y="893"/>
                    </a:lnTo>
                    <a:lnTo>
                      <a:pt x="158" y="922"/>
                    </a:lnTo>
                    <a:lnTo>
                      <a:pt x="146" y="951"/>
                    </a:lnTo>
                    <a:lnTo>
                      <a:pt x="135" y="979"/>
                    </a:lnTo>
                    <a:lnTo>
                      <a:pt x="123" y="1005"/>
                    </a:lnTo>
                    <a:lnTo>
                      <a:pt x="111" y="1032"/>
                    </a:lnTo>
                    <a:lnTo>
                      <a:pt x="98" y="1057"/>
                    </a:lnTo>
                    <a:lnTo>
                      <a:pt x="93" y="1069"/>
                    </a:lnTo>
                    <a:lnTo>
                      <a:pt x="87" y="1079"/>
                    </a:lnTo>
                    <a:lnTo>
                      <a:pt x="78" y="1089"/>
                    </a:lnTo>
                    <a:lnTo>
                      <a:pt x="70" y="1099"/>
                    </a:lnTo>
                    <a:lnTo>
                      <a:pt x="61" y="1108"/>
                    </a:lnTo>
                    <a:lnTo>
                      <a:pt x="50" y="1117"/>
                    </a:lnTo>
                    <a:lnTo>
                      <a:pt x="41" y="1126"/>
                    </a:lnTo>
                    <a:lnTo>
                      <a:pt x="31" y="1135"/>
                    </a:lnTo>
                    <a:lnTo>
                      <a:pt x="22" y="1144"/>
                    </a:lnTo>
                    <a:lnTo>
                      <a:pt x="13" y="1154"/>
                    </a:lnTo>
                    <a:lnTo>
                      <a:pt x="6" y="1166"/>
                    </a:lnTo>
                    <a:lnTo>
                      <a:pt x="3" y="1176"/>
                    </a:lnTo>
                    <a:lnTo>
                      <a:pt x="0" y="1187"/>
                    </a:lnTo>
                    <a:lnTo>
                      <a:pt x="0" y="1199"/>
                    </a:lnTo>
                    <a:lnTo>
                      <a:pt x="3" y="1213"/>
                    </a:lnTo>
                    <a:lnTo>
                      <a:pt x="9" y="1226"/>
                    </a:lnTo>
                    <a:lnTo>
                      <a:pt x="42" y="1203"/>
                    </a:lnTo>
                    <a:lnTo>
                      <a:pt x="75" y="1221"/>
                    </a:lnTo>
                    <a:lnTo>
                      <a:pt x="100" y="1234"/>
                    </a:lnTo>
                    <a:lnTo>
                      <a:pt x="122" y="1243"/>
                    </a:lnTo>
                    <a:lnTo>
                      <a:pt x="139" y="1247"/>
                    </a:lnTo>
                    <a:lnTo>
                      <a:pt x="151" y="1247"/>
                    </a:lnTo>
                    <a:lnTo>
                      <a:pt x="160" y="1245"/>
                    </a:lnTo>
                    <a:lnTo>
                      <a:pt x="164" y="1241"/>
                    </a:lnTo>
                    <a:lnTo>
                      <a:pt x="168" y="1235"/>
                    </a:lnTo>
                    <a:lnTo>
                      <a:pt x="169" y="1226"/>
                    </a:lnTo>
                    <a:lnTo>
                      <a:pt x="168" y="1216"/>
                    </a:lnTo>
                    <a:lnTo>
                      <a:pt x="167" y="1207"/>
                    </a:lnTo>
                    <a:lnTo>
                      <a:pt x="166" y="1197"/>
                    </a:lnTo>
                    <a:lnTo>
                      <a:pt x="164" y="1188"/>
                    </a:lnTo>
                    <a:lnTo>
                      <a:pt x="164" y="1179"/>
                    </a:lnTo>
                    <a:lnTo>
                      <a:pt x="167" y="1172"/>
                    </a:lnTo>
                    <a:lnTo>
                      <a:pt x="171" y="1168"/>
                    </a:lnTo>
                    <a:lnTo>
                      <a:pt x="167" y="1229"/>
                    </a:lnTo>
                    <a:lnTo>
                      <a:pt x="185" y="1223"/>
                    </a:lnTo>
                    <a:lnTo>
                      <a:pt x="201" y="1218"/>
                    </a:lnTo>
                    <a:lnTo>
                      <a:pt x="216" y="1217"/>
                    </a:lnTo>
                    <a:lnTo>
                      <a:pt x="227" y="1216"/>
                    </a:lnTo>
                    <a:lnTo>
                      <a:pt x="238" y="1216"/>
                    </a:lnTo>
                    <a:lnTo>
                      <a:pt x="251" y="1216"/>
                    </a:lnTo>
                    <a:lnTo>
                      <a:pt x="262" y="1216"/>
                    </a:lnTo>
                    <a:lnTo>
                      <a:pt x="274" y="1215"/>
                    </a:lnTo>
                    <a:lnTo>
                      <a:pt x="280" y="1200"/>
                    </a:lnTo>
                    <a:lnTo>
                      <a:pt x="283" y="1186"/>
                    </a:lnTo>
                    <a:lnTo>
                      <a:pt x="287" y="1170"/>
                    </a:lnTo>
                    <a:lnTo>
                      <a:pt x="291" y="1155"/>
                    </a:lnTo>
                    <a:lnTo>
                      <a:pt x="293" y="1139"/>
                    </a:lnTo>
                    <a:lnTo>
                      <a:pt x="298" y="1124"/>
                    </a:lnTo>
                    <a:lnTo>
                      <a:pt x="300" y="1108"/>
                    </a:lnTo>
                    <a:lnTo>
                      <a:pt x="303" y="1092"/>
                    </a:lnTo>
                    <a:lnTo>
                      <a:pt x="306" y="1076"/>
                    </a:lnTo>
                    <a:lnTo>
                      <a:pt x="309" y="1060"/>
                    </a:lnTo>
                    <a:lnTo>
                      <a:pt x="311" y="1043"/>
                    </a:lnTo>
                    <a:lnTo>
                      <a:pt x="312" y="1026"/>
                    </a:lnTo>
                    <a:lnTo>
                      <a:pt x="315" y="1010"/>
                    </a:lnTo>
                    <a:lnTo>
                      <a:pt x="318" y="993"/>
                    </a:lnTo>
                    <a:lnTo>
                      <a:pt x="319" y="977"/>
                    </a:lnTo>
                    <a:lnTo>
                      <a:pt x="321" y="958"/>
                    </a:lnTo>
                    <a:lnTo>
                      <a:pt x="322" y="942"/>
                    </a:lnTo>
                    <a:lnTo>
                      <a:pt x="325" y="924"/>
                    </a:lnTo>
                    <a:lnTo>
                      <a:pt x="327" y="908"/>
                    </a:lnTo>
                    <a:lnTo>
                      <a:pt x="328" y="890"/>
                    </a:lnTo>
                    <a:lnTo>
                      <a:pt x="329" y="872"/>
                    </a:lnTo>
                    <a:lnTo>
                      <a:pt x="331" y="854"/>
                    </a:lnTo>
                    <a:lnTo>
                      <a:pt x="333" y="836"/>
                    </a:lnTo>
                    <a:lnTo>
                      <a:pt x="335" y="818"/>
                    </a:lnTo>
                    <a:lnTo>
                      <a:pt x="336" y="801"/>
                    </a:lnTo>
                    <a:lnTo>
                      <a:pt x="338" y="782"/>
                    </a:lnTo>
                    <a:lnTo>
                      <a:pt x="339" y="764"/>
                    </a:lnTo>
                    <a:lnTo>
                      <a:pt x="342" y="746"/>
                    </a:lnTo>
                    <a:lnTo>
                      <a:pt x="343" y="728"/>
                    </a:lnTo>
                    <a:lnTo>
                      <a:pt x="344" y="709"/>
                    </a:lnTo>
                    <a:lnTo>
                      <a:pt x="346" y="691"/>
                    </a:lnTo>
                    <a:lnTo>
                      <a:pt x="347" y="673"/>
                    </a:lnTo>
                    <a:lnTo>
                      <a:pt x="349" y="660"/>
                    </a:lnTo>
                    <a:lnTo>
                      <a:pt x="351" y="646"/>
                    </a:lnTo>
                    <a:lnTo>
                      <a:pt x="353" y="633"/>
                    </a:lnTo>
                    <a:lnTo>
                      <a:pt x="354" y="618"/>
                    </a:lnTo>
                    <a:lnTo>
                      <a:pt x="355" y="605"/>
                    </a:lnTo>
                    <a:lnTo>
                      <a:pt x="356" y="590"/>
                    </a:lnTo>
                    <a:lnTo>
                      <a:pt x="358" y="576"/>
                    </a:lnTo>
                    <a:lnTo>
                      <a:pt x="359" y="561"/>
                    </a:lnTo>
                    <a:lnTo>
                      <a:pt x="362" y="545"/>
                    </a:lnTo>
                    <a:lnTo>
                      <a:pt x="364" y="531"/>
                    </a:lnTo>
                    <a:lnTo>
                      <a:pt x="365" y="516"/>
                    </a:lnTo>
                    <a:lnTo>
                      <a:pt x="367" y="500"/>
                    </a:lnTo>
                    <a:lnTo>
                      <a:pt x="370" y="486"/>
                    </a:lnTo>
                    <a:lnTo>
                      <a:pt x="371" y="470"/>
                    </a:lnTo>
                    <a:lnTo>
                      <a:pt x="373" y="456"/>
                    </a:lnTo>
                    <a:lnTo>
                      <a:pt x="376" y="441"/>
                    </a:lnTo>
                    <a:lnTo>
                      <a:pt x="379" y="426"/>
                    </a:lnTo>
                    <a:lnTo>
                      <a:pt x="381" y="412"/>
                    </a:lnTo>
                    <a:lnTo>
                      <a:pt x="383" y="396"/>
                    </a:lnTo>
                    <a:lnTo>
                      <a:pt x="386" y="383"/>
                    </a:lnTo>
                    <a:lnTo>
                      <a:pt x="389" y="368"/>
                    </a:lnTo>
                    <a:lnTo>
                      <a:pt x="392" y="355"/>
                    </a:lnTo>
                    <a:lnTo>
                      <a:pt x="395" y="340"/>
                    </a:lnTo>
                    <a:lnTo>
                      <a:pt x="398" y="327"/>
                    </a:lnTo>
                    <a:lnTo>
                      <a:pt x="401" y="314"/>
                    </a:lnTo>
                    <a:lnTo>
                      <a:pt x="405" y="302"/>
                    </a:lnTo>
                    <a:lnTo>
                      <a:pt x="408" y="290"/>
                    </a:lnTo>
                    <a:lnTo>
                      <a:pt x="411" y="277"/>
                    </a:lnTo>
                    <a:lnTo>
                      <a:pt x="416" y="266"/>
                    </a:lnTo>
                    <a:lnTo>
                      <a:pt x="420" y="255"/>
                    </a:lnTo>
                    <a:lnTo>
                      <a:pt x="423" y="245"/>
                    </a:lnTo>
                    <a:lnTo>
                      <a:pt x="429" y="233"/>
                    </a:lnTo>
                    <a:lnTo>
                      <a:pt x="435" y="220"/>
                    </a:lnTo>
                    <a:lnTo>
                      <a:pt x="444" y="211"/>
                    </a:lnTo>
                    <a:lnTo>
                      <a:pt x="455" y="205"/>
                    </a:lnTo>
                    <a:lnTo>
                      <a:pt x="466" y="202"/>
                    </a:lnTo>
                    <a:lnTo>
                      <a:pt x="478" y="198"/>
                    </a:lnTo>
                    <a:lnTo>
                      <a:pt x="491" y="191"/>
                    </a:lnTo>
                    <a:lnTo>
                      <a:pt x="502" y="180"/>
                    </a:lnTo>
                    <a:lnTo>
                      <a:pt x="510" y="16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4" name="Freeform 472">
                <a:extLst>
                  <a:ext uri="{FF2B5EF4-FFF2-40B4-BE49-F238E27FC236}">
                    <a16:creationId xmlns:a16="http://schemas.microsoft.com/office/drawing/2014/main" id="{948CF95F-0C3A-4CD3-9A05-8C2DBA2C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21"/>
                <a:ext cx="148" cy="323"/>
              </a:xfrm>
              <a:custGeom>
                <a:avLst/>
                <a:gdLst>
                  <a:gd name="T0" fmla="*/ 13 w 443"/>
                  <a:gd name="T1" fmla="*/ 909 h 970"/>
                  <a:gd name="T2" fmla="*/ 32 w 443"/>
                  <a:gd name="T3" fmla="*/ 846 h 970"/>
                  <a:gd name="T4" fmla="*/ 52 w 443"/>
                  <a:gd name="T5" fmla="*/ 771 h 970"/>
                  <a:gd name="T6" fmla="*/ 73 w 443"/>
                  <a:gd name="T7" fmla="*/ 687 h 970"/>
                  <a:gd name="T8" fmla="*/ 95 w 443"/>
                  <a:gd name="T9" fmla="*/ 596 h 970"/>
                  <a:gd name="T10" fmla="*/ 115 w 443"/>
                  <a:gd name="T11" fmla="*/ 500 h 970"/>
                  <a:gd name="T12" fmla="*/ 135 w 443"/>
                  <a:gd name="T13" fmla="*/ 400 h 970"/>
                  <a:gd name="T14" fmla="*/ 153 w 443"/>
                  <a:gd name="T15" fmla="*/ 300 h 970"/>
                  <a:gd name="T16" fmla="*/ 170 w 443"/>
                  <a:gd name="T17" fmla="*/ 205 h 970"/>
                  <a:gd name="T18" fmla="*/ 183 w 443"/>
                  <a:gd name="T19" fmla="*/ 111 h 970"/>
                  <a:gd name="T20" fmla="*/ 194 w 443"/>
                  <a:gd name="T21" fmla="*/ 26 h 970"/>
                  <a:gd name="T22" fmla="*/ 235 w 443"/>
                  <a:gd name="T23" fmla="*/ 0 h 970"/>
                  <a:gd name="T24" fmla="*/ 273 w 443"/>
                  <a:gd name="T25" fmla="*/ 19 h 970"/>
                  <a:gd name="T26" fmla="*/ 319 w 443"/>
                  <a:gd name="T27" fmla="*/ 35 h 970"/>
                  <a:gd name="T28" fmla="*/ 354 w 443"/>
                  <a:gd name="T29" fmla="*/ 25 h 970"/>
                  <a:gd name="T30" fmla="*/ 387 w 443"/>
                  <a:gd name="T31" fmla="*/ 28 h 970"/>
                  <a:gd name="T32" fmla="*/ 427 w 443"/>
                  <a:gd name="T33" fmla="*/ 122 h 970"/>
                  <a:gd name="T34" fmla="*/ 402 w 443"/>
                  <a:gd name="T35" fmla="*/ 159 h 970"/>
                  <a:gd name="T36" fmla="*/ 381 w 443"/>
                  <a:gd name="T37" fmla="*/ 197 h 970"/>
                  <a:gd name="T38" fmla="*/ 363 w 443"/>
                  <a:gd name="T39" fmla="*/ 237 h 970"/>
                  <a:gd name="T40" fmla="*/ 346 w 443"/>
                  <a:gd name="T41" fmla="*/ 280 h 970"/>
                  <a:gd name="T42" fmla="*/ 331 w 443"/>
                  <a:gd name="T43" fmla="*/ 322 h 970"/>
                  <a:gd name="T44" fmla="*/ 319 w 443"/>
                  <a:gd name="T45" fmla="*/ 365 h 970"/>
                  <a:gd name="T46" fmla="*/ 307 w 443"/>
                  <a:gd name="T47" fmla="*/ 409 h 970"/>
                  <a:gd name="T48" fmla="*/ 294 w 443"/>
                  <a:gd name="T49" fmla="*/ 454 h 970"/>
                  <a:gd name="T50" fmla="*/ 281 w 443"/>
                  <a:gd name="T51" fmla="*/ 496 h 970"/>
                  <a:gd name="T52" fmla="*/ 266 w 443"/>
                  <a:gd name="T53" fmla="*/ 538 h 970"/>
                  <a:gd name="T54" fmla="*/ 253 w 443"/>
                  <a:gd name="T55" fmla="*/ 584 h 970"/>
                  <a:gd name="T56" fmla="*/ 241 w 443"/>
                  <a:gd name="T57" fmla="*/ 638 h 970"/>
                  <a:gd name="T58" fmla="*/ 228 w 443"/>
                  <a:gd name="T59" fmla="*/ 690 h 970"/>
                  <a:gd name="T60" fmla="*/ 211 w 443"/>
                  <a:gd name="T61" fmla="*/ 742 h 970"/>
                  <a:gd name="T62" fmla="*/ 196 w 443"/>
                  <a:gd name="T63" fmla="*/ 793 h 970"/>
                  <a:gd name="T64" fmla="*/ 179 w 443"/>
                  <a:gd name="T65" fmla="*/ 846 h 970"/>
                  <a:gd name="T66" fmla="*/ 176 w 443"/>
                  <a:gd name="T67" fmla="*/ 864 h 970"/>
                  <a:gd name="T68" fmla="*/ 170 w 443"/>
                  <a:gd name="T69" fmla="*/ 893 h 970"/>
                  <a:gd name="T70" fmla="*/ 165 w 443"/>
                  <a:gd name="T71" fmla="*/ 926 h 970"/>
                  <a:gd name="T72" fmla="*/ 161 w 443"/>
                  <a:gd name="T73" fmla="*/ 953 h 970"/>
                  <a:gd name="T74" fmla="*/ 157 w 443"/>
                  <a:gd name="T75" fmla="*/ 970 h 970"/>
                  <a:gd name="T76" fmla="*/ 150 w 443"/>
                  <a:gd name="T77" fmla="*/ 968 h 970"/>
                  <a:gd name="T78" fmla="*/ 120 w 443"/>
                  <a:gd name="T79" fmla="*/ 961 h 970"/>
                  <a:gd name="T80" fmla="*/ 79 w 443"/>
                  <a:gd name="T81" fmla="*/ 950 h 970"/>
                  <a:gd name="T82" fmla="*/ 37 w 443"/>
                  <a:gd name="T83" fmla="*/ 943 h 970"/>
                  <a:gd name="T84" fmla="*/ 7 w 443"/>
                  <a:gd name="T85" fmla="*/ 940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970">
                    <a:moveTo>
                      <a:pt x="0" y="943"/>
                    </a:moveTo>
                    <a:lnTo>
                      <a:pt x="7" y="926"/>
                    </a:lnTo>
                    <a:lnTo>
                      <a:pt x="13" y="909"/>
                    </a:lnTo>
                    <a:lnTo>
                      <a:pt x="18" y="889"/>
                    </a:lnTo>
                    <a:lnTo>
                      <a:pt x="25" y="869"/>
                    </a:lnTo>
                    <a:lnTo>
                      <a:pt x="32" y="846"/>
                    </a:lnTo>
                    <a:lnTo>
                      <a:pt x="39" y="823"/>
                    </a:lnTo>
                    <a:lnTo>
                      <a:pt x="45" y="797"/>
                    </a:lnTo>
                    <a:lnTo>
                      <a:pt x="52" y="771"/>
                    </a:lnTo>
                    <a:lnTo>
                      <a:pt x="60" y="744"/>
                    </a:lnTo>
                    <a:lnTo>
                      <a:pt x="67" y="716"/>
                    </a:lnTo>
                    <a:lnTo>
                      <a:pt x="73" y="687"/>
                    </a:lnTo>
                    <a:lnTo>
                      <a:pt x="81" y="658"/>
                    </a:lnTo>
                    <a:lnTo>
                      <a:pt x="88" y="626"/>
                    </a:lnTo>
                    <a:lnTo>
                      <a:pt x="95" y="596"/>
                    </a:lnTo>
                    <a:lnTo>
                      <a:pt x="101" y="563"/>
                    </a:lnTo>
                    <a:lnTo>
                      <a:pt x="109" y="531"/>
                    </a:lnTo>
                    <a:lnTo>
                      <a:pt x="115" y="500"/>
                    </a:lnTo>
                    <a:lnTo>
                      <a:pt x="123" y="466"/>
                    </a:lnTo>
                    <a:lnTo>
                      <a:pt x="128" y="433"/>
                    </a:lnTo>
                    <a:lnTo>
                      <a:pt x="135" y="400"/>
                    </a:lnTo>
                    <a:lnTo>
                      <a:pt x="141" y="367"/>
                    </a:lnTo>
                    <a:lnTo>
                      <a:pt x="147" y="334"/>
                    </a:lnTo>
                    <a:lnTo>
                      <a:pt x="153" y="300"/>
                    </a:lnTo>
                    <a:lnTo>
                      <a:pt x="159" y="268"/>
                    </a:lnTo>
                    <a:lnTo>
                      <a:pt x="164" y="236"/>
                    </a:lnTo>
                    <a:lnTo>
                      <a:pt x="170" y="205"/>
                    </a:lnTo>
                    <a:lnTo>
                      <a:pt x="175" y="173"/>
                    </a:lnTo>
                    <a:lnTo>
                      <a:pt x="179" y="142"/>
                    </a:lnTo>
                    <a:lnTo>
                      <a:pt x="183" y="111"/>
                    </a:lnTo>
                    <a:lnTo>
                      <a:pt x="188" y="82"/>
                    </a:lnTo>
                    <a:lnTo>
                      <a:pt x="191" y="54"/>
                    </a:lnTo>
                    <a:lnTo>
                      <a:pt x="194" y="26"/>
                    </a:lnTo>
                    <a:lnTo>
                      <a:pt x="209" y="12"/>
                    </a:lnTo>
                    <a:lnTo>
                      <a:pt x="222" y="3"/>
                    </a:lnTo>
                    <a:lnTo>
                      <a:pt x="235" y="0"/>
                    </a:lnTo>
                    <a:lnTo>
                      <a:pt x="247" y="4"/>
                    </a:lnTo>
                    <a:lnTo>
                      <a:pt x="259" y="12"/>
                    </a:lnTo>
                    <a:lnTo>
                      <a:pt x="273" y="19"/>
                    </a:lnTo>
                    <a:lnTo>
                      <a:pt x="286" y="30"/>
                    </a:lnTo>
                    <a:lnTo>
                      <a:pt x="302" y="37"/>
                    </a:lnTo>
                    <a:lnTo>
                      <a:pt x="319" y="35"/>
                    </a:lnTo>
                    <a:lnTo>
                      <a:pt x="332" y="32"/>
                    </a:lnTo>
                    <a:lnTo>
                      <a:pt x="342" y="28"/>
                    </a:lnTo>
                    <a:lnTo>
                      <a:pt x="354" y="25"/>
                    </a:lnTo>
                    <a:lnTo>
                      <a:pt x="363" y="24"/>
                    </a:lnTo>
                    <a:lnTo>
                      <a:pt x="374" y="25"/>
                    </a:lnTo>
                    <a:lnTo>
                      <a:pt x="387" y="28"/>
                    </a:lnTo>
                    <a:lnTo>
                      <a:pt x="404" y="34"/>
                    </a:lnTo>
                    <a:lnTo>
                      <a:pt x="443" y="97"/>
                    </a:lnTo>
                    <a:lnTo>
                      <a:pt x="427" y="122"/>
                    </a:lnTo>
                    <a:lnTo>
                      <a:pt x="418" y="134"/>
                    </a:lnTo>
                    <a:lnTo>
                      <a:pt x="410" y="146"/>
                    </a:lnTo>
                    <a:lnTo>
                      <a:pt x="402" y="159"/>
                    </a:lnTo>
                    <a:lnTo>
                      <a:pt x="394" y="171"/>
                    </a:lnTo>
                    <a:lnTo>
                      <a:pt x="387" y="184"/>
                    </a:lnTo>
                    <a:lnTo>
                      <a:pt x="381" y="197"/>
                    </a:lnTo>
                    <a:lnTo>
                      <a:pt x="374" y="210"/>
                    </a:lnTo>
                    <a:lnTo>
                      <a:pt x="368" y="224"/>
                    </a:lnTo>
                    <a:lnTo>
                      <a:pt x="363" y="237"/>
                    </a:lnTo>
                    <a:lnTo>
                      <a:pt x="357" y="252"/>
                    </a:lnTo>
                    <a:lnTo>
                      <a:pt x="351" y="265"/>
                    </a:lnTo>
                    <a:lnTo>
                      <a:pt x="346" y="280"/>
                    </a:lnTo>
                    <a:lnTo>
                      <a:pt x="341" y="293"/>
                    </a:lnTo>
                    <a:lnTo>
                      <a:pt x="337" y="308"/>
                    </a:lnTo>
                    <a:lnTo>
                      <a:pt x="331" y="322"/>
                    </a:lnTo>
                    <a:lnTo>
                      <a:pt x="328" y="337"/>
                    </a:lnTo>
                    <a:lnTo>
                      <a:pt x="323" y="350"/>
                    </a:lnTo>
                    <a:lnTo>
                      <a:pt x="319" y="365"/>
                    </a:lnTo>
                    <a:lnTo>
                      <a:pt x="314" y="380"/>
                    </a:lnTo>
                    <a:lnTo>
                      <a:pt x="310" y="394"/>
                    </a:lnTo>
                    <a:lnTo>
                      <a:pt x="307" y="409"/>
                    </a:lnTo>
                    <a:lnTo>
                      <a:pt x="302" y="424"/>
                    </a:lnTo>
                    <a:lnTo>
                      <a:pt x="298" y="438"/>
                    </a:lnTo>
                    <a:lnTo>
                      <a:pt x="294" y="454"/>
                    </a:lnTo>
                    <a:lnTo>
                      <a:pt x="290" y="467"/>
                    </a:lnTo>
                    <a:lnTo>
                      <a:pt x="285" y="482"/>
                    </a:lnTo>
                    <a:lnTo>
                      <a:pt x="281" y="496"/>
                    </a:lnTo>
                    <a:lnTo>
                      <a:pt x="275" y="511"/>
                    </a:lnTo>
                    <a:lnTo>
                      <a:pt x="272" y="524"/>
                    </a:lnTo>
                    <a:lnTo>
                      <a:pt x="266" y="538"/>
                    </a:lnTo>
                    <a:lnTo>
                      <a:pt x="261" y="551"/>
                    </a:lnTo>
                    <a:lnTo>
                      <a:pt x="255" y="566"/>
                    </a:lnTo>
                    <a:lnTo>
                      <a:pt x="253" y="584"/>
                    </a:lnTo>
                    <a:lnTo>
                      <a:pt x="249" y="603"/>
                    </a:lnTo>
                    <a:lnTo>
                      <a:pt x="246" y="621"/>
                    </a:lnTo>
                    <a:lnTo>
                      <a:pt x="241" y="638"/>
                    </a:lnTo>
                    <a:lnTo>
                      <a:pt x="237" y="655"/>
                    </a:lnTo>
                    <a:lnTo>
                      <a:pt x="231" y="673"/>
                    </a:lnTo>
                    <a:lnTo>
                      <a:pt x="228" y="690"/>
                    </a:lnTo>
                    <a:lnTo>
                      <a:pt x="222" y="707"/>
                    </a:lnTo>
                    <a:lnTo>
                      <a:pt x="217" y="725"/>
                    </a:lnTo>
                    <a:lnTo>
                      <a:pt x="211" y="742"/>
                    </a:lnTo>
                    <a:lnTo>
                      <a:pt x="207" y="760"/>
                    </a:lnTo>
                    <a:lnTo>
                      <a:pt x="201" y="777"/>
                    </a:lnTo>
                    <a:lnTo>
                      <a:pt x="196" y="793"/>
                    </a:lnTo>
                    <a:lnTo>
                      <a:pt x="190" y="810"/>
                    </a:lnTo>
                    <a:lnTo>
                      <a:pt x="184" y="828"/>
                    </a:lnTo>
                    <a:lnTo>
                      <a:pt x="179" y="846"/>
                    </a:lnTo>
                    <a:lnTo>
                      <a:pt x="179" y="851"/>
                    </a:lnTo>
                    <a:lnTo>
                      <a:pt x="178" y="856"/>
                    </a:lnTo>
                    <a:lnTo>
                      <a:pt x="176" y="864"/>
                    </a:lnTo>
                    <a:lnTo>
                      <a:pt x="174" y="873"/>
                    </a:lnTo>
                    <a:lnTo>
                      <a:pt x="172" y="883"/>
                    </a:lnTo>
                    <a:lnTo>
                      <a:pt x="170" y="893"/>
                    </a:lnTo>
                    <a:lnTo>
                      <a:pt x="169" y="903"/>
                    </a:lnTo>
                    <a:lnTo>
                      <a:pt x="167" y="915"/>
                    </a:lnTo>
                    <a:lnTo>
                      <a:pt x="165" y="926"/>
                    </a:lnTo>
                    <a:lnTo>
                      <a:pt x="164" y="936"/>
                    </a:lnTo>
                    <a:lnTo>
                      <a:pt x="162" y="945"/>
                    </a:lnTo>
                    <a:lnTo>
                      <a:pt x="161" y="953"/>
                    </a:lnTo>
                    <a:lnTo>
                      <a:pt x="160" y="961"/>
                    </a:lnTo>
                    <a:lnTo>
                      <a:pt x="159" y="965"/>
                    </a:lnTo>
                    <a:lnTo>
                      <a:pt x="157" y="970"/>
                    </a:lnTo>
                    <a:lnTo>
                      <a:pt x="157" y="970"/>
                    </a:lnTo>
                    <a:lnTo>
                      <a:pt x="155" y="970"/>
                    </a:lnTo>
                    <a:lnTo>
                      <a:pt x="150" y="968"/>
                    </a:lnTo>
                    <a:lnTo>
                      <a:pt x="142" y="966"/>
                    </a:lnTo>
                    <a:lnTo>
                      <a:pt x="133" y="963"/>
                    </a:lnTo>
                    <a:lnTo>
                      <a:pt x="120" y="961"/>
                    </a:lnTo>
                    <a:lnTo>
                      <a:pt x="107" y="957"/>
                    </a:lnTo>
                    <a:lnTo>
                      <a:pt x="93" y="954"/>
                    </a:lnTo>
                    <a:lnTo>
                      <a:pt x="79" y="950"/>
                    </a:lnTo>
                    <a:lnTo>
                      <a:pt x="64" y="948"/>
                    </a:lnTo>
                    <a:lnTo>
                      <a:pt x="51" y="945"/>
                    </a:lnTo>
                    <a:lnTo>
                      <a:pt x="37" y="943"/>
                    </a:lnTo>
                    <a:lnTo>
                      <a:pt x="25" y="940"/>
                    </a:lnTo>
                    <a:lnTo>
                      <a:pt x="16" y="940"/>
                    </a:lnTo>
                    <a:lnTo>
                      <a:pt x="7" y="940"/>
                    </a:lnTo>
                    <a:lnTo>
                      <a:pt x="3" y="940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5" name="Freeform 473">
                <a:extLst>
                  <a:ext uri="{FF2B5EF4-FFF2-40B4-BE49-F238E27FC236}">
                    <a16:creationId xmlns:a16="http://schemas.microsoft.com/office/drawing/2014/main" id="{41083312-631A-4050-B9DE-DF1ED3F1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462"/>
                <a:ext cx="63" cy="278"/>
              </a:xfrm>
              <a:custGeom>
                <a:avLst/>
                <a:gdLst>
                  <a:gd name="T0" fmla="*/ 184 w 190"/>
                  <a:gd name="T1" fmla="*/ 13 h 833"/>
                  <a:gd name="T2" fmla="*/ 172 w 190"/>
                  <a:gd name="T3" fmla="*/ 44 h 833"/>
                  <a:gd name="T4" fmla="*/ 161 w 190"/>
                  <a:gd name="T5" fmla="*/ 74 h 833"/>
                  <a:gd name="T6" fmla="*/ 149 w 190"/>
                  <a:gd name="T7" fmla="*/ 106 h 833"/>
                  <a:gd name="T8" fmla="*/ 139 w 190"/>
                  <a:gd name="T9" fmla="*/ 139 h 833"/>
                  <a:gd name="T10" fmla="*/ 129 w 190"/>
                  <a:gd name="T11" fmla="*/ 173 h 833"/>
                  <a:gd name="T12" fmla="*/ 117 w 190"/>
                  <a:gd name="T13" fmla="*/ 206 h 833"/>
                  <a:gd name="T14" fmla="*/ 107 w 190"/>
                  <a:gd name="T15" fmla="*/ 242 h 833"/>
                  <a:gd name="T16" fmla="*/ 98 w 190"/>
                  <a:gd name="T17" fmla="*/ 277 h 833"/>
                  <a:gd name="T18" fmla="*/ 88 w 190"/>
                  <a:gd name="T19" fmla="*/ 312 h 833"/>
                  <a:gd name="T20" fmla="*/ 80 w 190"/>
                  <a:gd name="T21" fmla="*/ 348 h 833"/>
                  <a:gd name="T22" fmla="*/ 71 w 190"/>
                  <a:gd name="T23" fmla="*/ 381 h 833"/>
                  <a:gd name="T24" fmla="*/ 65 w 190"/>
                  <a:gd name="T25" fmla="*/ 416 h 833"/>
                  <a:gd name="T26" fmla="*/ 56 w 190"/>
                  <a:gd name="T27" fmla="*/ 448 h 833"/>
                  <a:gd name="T28" fmla="*/ 50 w 190"/>
                  <a:gd name="T29" fmla="*/ 481 h 833"/>
                  <a:gd name="T30" fmla="*/ 43 w 190"/>
                  <a:gd name="T31" fmla="*/ 512 h 833"/>
                  <a:gd name="T32" fmla="*/ 36 w 190"/>
                  <a:gd name="T33" fmla="*/ 551 h 833"/>
                  <a:gd name="T34" fmla="*/ 28 w 190"/>
                  <a:gd name="T35" fmla="*/ 591 h 833"/>
                  <a:gd name="T36" fmla="*/ 19 w 190"/>
                  <a:gd name="T37" fmla="*/ 627 h 833"/>
                  <a:gd name="T38" fmla="*/ 11 w 190"/>
                  <a:gd name="T39" fmla="*/ 660 h 833"/>
                  <a:gd name="T40" fmla="*/ 4 w 190"/>
                  <a:gd name="T41" fmla="*/ 694 h 833"/>
                  <a:gd name="T42" fmla="*/ 1 w 190"/>
                  <a:gd name="T43" fmla="*/ 728 h 833"/>
                  <a:gd name="T44" fmla="*/ 0 w 190"/>
                  <a:gd name="T45" fmla="*/ 766 h 833"/>
                  <a:gd name="T46" fmla="*/ 3 w 190"/>
                  <a:gd name="T47" fmla="*/ 809 h 833"/>
                  <a:gd name="T48" fmla="*/ 13 w 190"/>
                  <a:gd name="T49" fmla="*/ 816 h 833"/>
                  <a:gd name="T50" fmla="*/ 25 w 190"/>
                  <a:gd name="T51" fmla="*/ 783 h 833"/>
                  <a:gd name="T52" fmla="*/ 36 w 190"/>
                  <a:gd name="T53" fmla="*/ 750 h 833"/>
                  <a:gd name="T54" fmla="*/ 47 w 190"/>
                  <a:gd name="T55" fmla="*/ 718 h 833"/>
                  <a:gd name="T56" fmla="*/ 56 w 190"/>
                  <a:gd name="T57" fmla="*/ 686 h 833"/>
                  <a:gd name="T58" fmla="*/ 65 w 190"/>
                  <a:gd name="T59" fmla="*/ 656 h 833"/>
                  <a:gd name="T60" fmla="*/ 73 w 190"/>
                  <a:gd name="T61" fmla="*/ 625 h 833"/>
                  <a:gd name="T62" fmla="*/ 79 w 190"/>
                  <a:gd name="T63" fmla="*/ 593 h 833"/>
                  <a:gd name="T64" fmla="*/ 85 w 190"/>
                  <a:gd name="T65" fmla="*/ 562 h 833"/>
                  <a:gd name="T66" fmla="*/ 91 w 190"/>
                  <a:gd name="T67" fmla="*/ 531 h 833"/>
                  <a:gd name="T68" fmla="*/ 94 w 190"/>
                  <a:gd name="T69" fmla="*/ 499 h 833"/>
                  <a:gd name="T70" fmla="*/ 96 w 190"/>
                  <a:gd name="T71" fmla="*/ 465 h 833"/>
                  <a:gd name="T72" fmla="*/ 98 w 190"/>
                  <a:gd name="T73" fmla="*/ 432 h 833"/>
                  <a:gd name="T74" fmla="*/ 98 w 190"/>
                  <a:gd name="T75" fmla="*/ 397 h 833"/>
                  <a:gd name="T76" fmla="*/ 96 w 190"/>
                  <a:gd name="T77" fmla="*/ 360 h 833"/>
                  <a:gd name="T78" fmla="*/ 94 w 190"/>
                  <a:gd name="T79" fmla="*/ 321 h 833"/>
                  <a:gd name="T80" fmla="*/ 190 w 190"/>
                  <a:gd name="T81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0" h="833">
                    <a:moveTo>
                      <a:pt x="190" y="0"/>
                    </a:moveTo>
                    <a:lnTo>
                      <a:pt x="184" y="13"/>
                    </a:lnTo>
                    <a:lnTo>
                      <a:pt x="178" y="28"/>
                    </a:lnTo>
                    <a:lnTo>
                      <a:pt x="172" y="44"/>
                    </a:lnTo>
                    <a:lnTo>
                      <a:pt x="167" y="59"/>
                    </a:lnTo>
                    <a:lnTo>
                      <a:pt x="161" y="74"/>
                    </a:lnTo>
                    <a:lnTo>
                      <a:pt x="154" y="90"/>
                    </a:lnTo>
                    <a:lnTo>
                      <a:pt x="149" y="106"/>
                    </a:lnTo>
                    <a:lnTo>
                      <a:pt x="144" y="122"/>
                    </a:lnTo>
                    <a:lnTo>
                      <a:pt x="139" y="139"/>
                    </a:lnTo>
                    <a:lnTo>
                      <a:pt x="133" y="156"/>
                    </a:lnTo>
                    <a:lnTo>
                      <a:pt x="129" y="173"/>
                    </a:lnTo>
                    <a:lnTo>
                      <a:pt x="123" y="189"/>
                    </a:lnTo>
                    <a:lnTo>
                      <a:pt x="117" y="206"/>
                    </a:lnTo>
                    <a:lnTo>
                      <a:pt x="113" y="224"/>
                    </a:lnTo>
                    <a:lnTo>
                      <a:pt x="107" y="242"/>
                    </a:lnTo>
                    <a:lnTo>
                      <a:pt x="103" y="259"/>
                    </a:lnTo>
                    <a:lnTo>
                      <a:pt x="98" y="277"/>
                    </a:lnTo>
                    <a:lnTo>
                      <a:pt x="94" y="294"/>
                    </a:lnTo>
                    <a:lnTo>
                      <a:pt x="88" y="312"/>
                    </a:lnTo>
                    <a:lnTo>
                      <a:pt x="85" y="330"/>
                    </a:lnTo>
                    <a:lnTo>
                      <a:pt x="80" y="348"/>
                    </a:lnTo>
                    <a:lnTo>
                      <a:pt x="76" y="363"/>
                    </a:lnTo>
                    <a:lnTo>
                      <a:pt x="71" y="381"/>
                    </a:lnTo>
                    <a:lnTo>
                      <a:pt x="67" y="398"/>
                    </a:lnTo>
                    <a:lnTo>
                      <a:pt x="65" y="416"/>
                    </a:lnTo>
                    <a:lnTo>
                      <a:pt x="60" y="432"/>
                    </a:lnTo>
                    <a:lnTo>
                      <a:pt x="56" y="448"/>
                    </a:lnTo>
                    <a:lnTo>
                      <a:pt x="54" y="464"/>
                    </a:lnTo>
                    <a:lnTo>
                      <a:pt x="50" y="481"/>
                    </a:lnTo>
                    <a:lnTo>
                      <a:pt x="47" y="497"/>
                    </a:lnTo>
                    <a:lnTo>
                      <a:pt x="43" y="512"/>
                    </a:lnTo>
                    <a:lnTo>
                      <a:pt x="41" y="528"/>
                    </a:lnTo>
                    <a:lnTo>
                      <a:pt x="36" y="551"/>
                    </a:lnTo>
                    <a:lnTo>
                      <a:pt x="32" y="572"/>
                    </a:lnTo>
                    <a:lnTo>
                      <a:pt x="28" y="591"/>
                    </a:lnTo>
                    <a:lnTo>
                      <a:pt x="23" y="609"/>
                    </a:lnTo>
                    <a:lnTo>
                      <a:pt x="19" y="627"/>
                    </a:lnTo>
                    <a:lnTo>
                      <a:pt x="14" y="645"/>
                    </a:lnTo>
                    <a:lnTo>
                      <a:pt x="11" y="660"/>
                    </a:lnTo>
                    <a:lnTo>
                      <a:pt x="8" y="677"/>
                    </a:lnTo>
                    <a:lnTo>
                      <a:pt x="4" y="694"/>
                    </a:lnTo>
                    <a:lnTo>
                      <a:pt x="3" y="711"/>
                    </a:lnTo>
                    <a:lnTo>
                      <a:pt x="1" y="728"/>
                    </a:lnTo>
                    <a:lnTo>
                      <a:pt x="0" y="747"/>
                    </a:lnTo>
                    <a:lnTo>
                      <a:pt x="0" y="766"/>
                    </a:lnTo>
                    <a:lnTo>
                      <a:pt x="1" y="787"/>
                    </a:lnTo>
                    <a:lnTo>
                      <a:pt x="3" y="809"/>
                    </a:lnTo>
                    <a:lnTo>
                      <a:pt x="8" y="833"/>
                    </a:lnTo>
                    <a:lnTo>
                      <a:pt x="13" y="816"/>
                    </a:lnTo>
                    <a:lnTo>
                      <a:pt x="20" y="800"/>
                    </a:lnTo>
                    <a:lnTo>
                      <a:pt x="25" y="783"/>
                    </a:lnTo>
                    <a:lnTo>
                      <a:pt x="31" y="766"/>
                    </a:lnTo>
                    <a:lnTo>
                      <a:pt x="36" y="750"/>
                    </a:lnTo>
                    <a:lnTo>
                      <a:pt x="41" y="733"/>
                    </a:lnTo>
                    <a:lnTo>
                      <a:pt x="47" y="718"/>
                    </a:lnTo>
                    <a:lnTo>
                      <a:pt x="51" y="702"/>
                    </a:lnTo>
                    <a:lnTo>
                      <a:pt x="56" y="686"/>
                    </a:lnTo>
                    <a:lnTo>
                      <a:pt x="61" y="671"/>
                    </a:lnTo>
                    <a:lnTo>
                      <a:pt x="65" y="656"/>
                    </a:lnTo>
                    <a:lnTo>
                      <a:pt x="69" y="640"/>
                    </a:lnTo>
                    <a:lnTo>
                      <a:pt x="73" y="625"/>
                    </a:lnTo>
                    <a:lnTo>
                      <a:pt x="76" y="609"/>
                    </a:lnTo>
                    <a:lnTo>
                      <a:pt x="79" y="593"/>
                    </a:lnTo>
                    <a:lnTo>
                      <a:pt x="83" y="579"/>
                    </a:lnTo>
                    <a:lnTo>
                      <a:pt x="85" y="562"/>
                    </a:lnTo>
                    <a:lnTo>
                      <a:pt x="87" y="547"/>
                    </a:lnTo>
                    <a:lnTo>
                      <a:pt x="91" y="531"/>
                    </a:lnTo>
                    <a:lnTo>
                      <a:pt x="93" y="515"/>
                    </a:lnTo>
                    <a:lnTo>
                      <a:pt x="94" y="499"/>
                    </a:lnTo>
                    <a:lnTo>
                      <a:pt x="96" y="482"/>
                    </a:lnTo>
                    <a:lnTo>
                      <a:pt x="96" y="465"/>
                    </a:lnTo>
                    <a:lnTo>
                      <a:pt x="97" y="448"/>
                    </a:lnTo>
                    <a:lnTo>
                      <a:pt x="98" y="432"/>
                    </a:lnTo>
                    <a:lnTo>
                      <a:pt x="98" y="414"/>
                    </a:lnTo>
                    <a:lnTo>
                      <a:pt x="98" y="397"/>
                    </a:lnTo>
                    <a:lnTo>
                      <a:pt x="97" y="378"/>
                    </a:lnTo>
                    <a:lnTo>
                      <a:pt x="96" y="360"/>
                    </a:lnTo>
                    <a:lnTo>
                      <a:pt x="96" y="341"/>
                    </a:lnTo>
                    <a:lnTo>
                      <a:pt x="94" y="321"/>
                    </a:lnTo>
                    <a:lnTo>
                      <a:pt x="93" y="302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6" name="Freeform 474">
                <a:extLst>
                  <a:ext uri="{FF2B5EF4-FFF2-40B4-BE49-F238E27FC236}">
                    <a16:creationId xmlns:a16="http://schemas.microsoft.com/office/drawing/2014/main" id="{0BD97D46-4652-4AFF-B77A-F8064298D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8"/>
                <a:ext cx="19" cy="31"/>
              </a:xfrm>
              <a:custGeom>
                <a:avLst/>
                <a:gdLst>
                  <a:gd name="T0" fmla="*/ 0 w 59"/>
                  <a:gd name="T1" fmla="*/ 32 h 93"/>
                  <a:gd name="T2" fmla="*/ 0 w 59"/>
                  <a:gd name="T3" fmla="*/ 38 h 93"/>
                  <a:gd name="T4" fmla="*/ 1 w 59"/>
                  <a:gd name="T5" fmla="*/ 46 h 93"/>
                  <a:gd name="T6" fmla="*/ 2 w 59"/>
                  <a:gd name="T7" fmla="*/ 53 h 93"/>
                  <a:gd name="T8" fmla="*/ 2 w 59"/>
                  <a:gd name="T9" fmla="*/ 60 h 93"/>
                  <a:gd name="T10" fmla="*/ 2 w 59"/>
                  <a:gd name="T11" fmla="*/ 68 h 93"/>
                  <a:gd name="T12" fmla="*/ 2 w 59"/>
                  <a:gd name="T13" fmla="*/ 75 h 93"/>
                  <a:gd name="T14" fmla="*/ 1 w 59"/>
                  <a:gd name="T15" fmla="*/ 82 h 93"/>
                  <a:gd name="T16" fmla="*/ 0 w 59"/>
                  <a:gd name="T17" fmla="*/ 87 h 93"/>
                  <a:gd name="T18" fmla="*/ 14 w 59"/>
                  <a:gd name="T19" fmla="*/ 92 h 93"/>
                  <a:gd name="T20" fmla="*/ 26 w 59"/>
                  <a:gd name="T21" fmla="*/ 93 h 93"/>
                  <a:gd name="T22" fmla="*/ 39 w 59"/>
                  <a:gd name="T23" fmla="*/ 91 h 93"/>
                  <a:gd name="T24" fmla="*/ 48 w 59"/>
                  <a:gd name="T25" fmla="*/ 84 h 93"/>
                  <a:gd name="T26" fmla="*/ 54 w 59"/>
                  <a:gd name="T27" fmla="*/ 75 h 93"/>
                  <a:gd name="T28" fmla="*/ 58 w 59"/>
                  <a:gd name="T29" fmla="*/ 64 h 93"/>
                  <a:gd name="T30" fmla="*/ 59 w 59"/>
                  <a:gd name="T31" fmla="*/ 48 h 93"/>
                  <a:gd name="T32" fmla="*/ 54 w 59"/>
                  <a:gd name="T33" fmla="*/ 30 h 93"/>
                  <a:gd name="T34" fmla="*/ 49 w 59"/>
                  <a:gd name="T35" fmla="*/ 26 h 93"/>
                  <a:gd name="T36" fmla="*/ 44 w 59"/>
                  <a:gd name="T37" fmla="*/ 22 h 93"/>
                  <a:gd name="T38" fmla="*/ 41 w 59"/>
                  <a:gd name="T39" fmla="*/ 18 h 93"/>
                  <a:gd name="T40" fmla="*/ 38 w 59"/>
                  <a:gd name="T41" fmla="*/ 14 h 93"/>
                  <a:gd name="T42" fmla="*/ 34 w 59"/>
                  <a:gd name="T43" fmla="*/ 10 h 93"/>
                  <a:gd name="T44" fmla="*/ 32 w 59"/>
                  <a:gd name="T45" fmla="*/ 8 h 93"/>
                  <a:gd name="T46" fmla="*/ 28 w 59"/>
                  <a:gd name="T47" fmla="*/ 3 h 93"/>
                  <a:gd name="T48" fmla="*/ 23 w 59"/>
                  <a:gd name="T49" fmla="*/ 0 h 93"/>
                  <a:gd name="T50" fmla="*/ 20 w 59"/>
                  <a:gd name="T51" fmla="*/ 4 h 93"/>
                  <a:gd name="T52" fmla="*/ 15 w 59"/>
                  <a:gd name="T53" fmla="*/ 10 h 93"/>
                  <a:gd name="T54" fmla="*/ 11 w 59"/>
                  <a:gd name="T55" fmla="*/ 13 h 93"/>
                  <a:gd name="T56" fmla="*/ 7 w 59"/>
                  <a:gd name="T57" fmla="*/ 18 h 93"/>
                  <a:gd name="T58" fmla="*/ 4 w 59"/>
                  <a:gd name="T59" fmla="*/ 22 h 93"/>
                  <a:gd name="T60" fmla="*/ 2 w 59"/>
                  <a:gd name="T61" fmla="*/ 26 h 93"/>
                  <a:gd name="T62" fmla="*/ 0 w 59"/>
                  <a:gd name="T63" fmla="*/ 29 h 93"/>
                  <a:gd name="T64" fmla="*/ 0 w 59"/>
                  <a:gd name="T65" fmla="*/ 3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93">
                    <a:moveTo>
                      <a:pt x="0" y="32"/>
                    </a:moveTo>
                    <a:lnTo>
                      <a:pt x="0" y="38"/>
                    </a:lnTo>
                    <a:lnTo>
                      <a:pt x="1" y="46"/>
                    </a:lnTo>
                    <a:lnTo>
                      <a:pt x="2" y="53"/>
                    </a:lnTo>
                    <a:lnTo>
                      <a:pt x="2" y="60"/>
                    </a:lnTo>
                    <a:lnTo>
                      <a:pt x="2" y="68"/>
                    </a:lnTo>
                    <a:lnTo>
                      <a:pt x="2" y="75"/>
                    </a:lnTo>
                    <a:lnTo>
                      <a:pt x="1" y="82"/>
                    </a:lnTo>
                    <a:lnTo>
                      <a:pt x="0" y="87"/>
                    </a:lnTo>
                    <a:lnTo>
                      <a:pt x="14" y="92"/>
                    </a:lnTo>
                    <a:lnTo>
                      <a:pt x="26" y="93"/>
                    </a:lnTo>
                    <a:lnTo>
                      <a:pt x="39" y="91"/>
                    </a:lnTo>
                    <a:lnTo>
                      <a:pt x="48" y="84"/>
                    </a:lnTo>
                    <a:lnTo>
                      <a:pt x="54" y="75"/>
                    </a:lnTo>
                    <a:lnTo>
                      <a:pt x="58" y="64"/>
                    </a:lnTo>
                    <a:lnTo>
                      <a:pt x="59" y="48"/>
                    </a:lnTo>
                    <a:lnTo>
                      <a:pt x="54" y="30"/>
                    </a:lnTo>
                    <a:lnTo>
                      <a:pt x="49" y="26"/>
                    </a:lnTo>
                    <a:lnTo>
                      <a:pt x="44" y="22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8" y="3"/>
                    </a:lnTo>
                    <a:lnTo>
                      <a:pt x="23" y="0"/>
                    </a:lnTo>
                    <a:lnTo>
                      <a:pt x="20" y="4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7" name="Freeform 475">
                <a:extLst>
                  <a:ext uri="{FF2B5EF4-FFF2-40B4-BE49-F238E27FC236}">
                    <a16:creationId xmlns:a16="http://schemas.microsoft.com/office/drawing/2014/main" id="{71C9BFCD-3FC2-4F7C-83CC-D96F0FAA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17" cy="30"/>
              </a:xfrm>
              <a:custGeom>
                <a:avLst/>
                <a:gdLst>
                  <a:gd name="T0" fmla="*/ 17 w 50"/>
                  <a:gd name="T1" fmla="*/ 79 h 88"/>
                  <a:gd name="T2" fmla="*/ 20 w 50"/>
                  <a:gd name="T3" fmla="*/ 81 h 88"/>
                  <a:gd name="T4" fmla="*/ 25 w 50"/>
                  <a:gd name="T5" fmla="*/ 82 h 88"/>
                  <a:gd name="T6" fmla="*/ 27 w 50"/>
                  <a:gd name="T7" fmla="*/ 83 h 88"/>
                  <a:gd name="T8" fmla="*/ 29 w 50"/>
                  <a:gd name="T9" fmla="*/ 84 h 88"/>
                  <a:gd name="T10" fmla="*/ 33 w 50"/>
                  <a:gd name="T11" fmla="*/ 85 h 88"/>
                  <a:gd name="T12" fmla="*/ 36 w 50"/>
                  <a:gd name="T13" fmla="*/ 86 h 88"/>
                  <a:gd name="T14" fmla="*/ 41 w 50"/>
                  <a:gd name="T15" fmla="*/ 87 h 88"/>
                  <a:gd name="T16" fmla="*/ 45 w 50"/>
                  <a:gd name="T17" fmla="*/ 88 h 88"/>
                  <a:gd name="T18" fmla="*/ 48 w 50"/>
                  <a:gd name="T19" fmla="*/ 85 h 88"/>
                  <a:gd name="T20" fmla="*/ 50 w 50"/>
                  <a:gd name="T21" fmla="*/ 79 h 88"/>
                  <a:gd name="T22" fmla="*/ 50 w 50"/>
                  <a:gd name="T23" fmla="*/ 73 h 88"/>
                  <a:gd name="T24" fmla="*/ 50 w 50"/>
                  <a:gd name="T25" fmla="*/ 64 h 88"/>
                  <a:gd name="T26" fmla="*/ 50 w 50"/>
                  <a:gd name="T27" fmla="*/ 55 h 88"/>
                  <a:gd name="T28" fmla="*/ 48 w 50"/>
                  <a:gd name="T29" fmla="*/ 46 h 88"/>
                  <a:gd name="T30" fmla="*/ 47 w 50"/>
                  <a:gd name="T31" fmla="*/ 36 h 88"/>
                  <a:gd name="T32" fmla="*/ 47 w 50"/>
                  <a:gd name="T33" fmla="*/ 26 h 88"/>
                  <a:gd name="T34" fmla="*/ 43 w 50"/>
                  <a:gd name="T35" fmla="*/ 23 h 88"/>
                  <a:gd name="T36" fmla="*/ 38 w 50"/>
                  <a:gd name="T37" fmla="*/ 21 h 88"/>
                  <a:gd name="T38" fmla="*/ 33 w 50"/>
                  <a:gd name="T39" fmla="*/ 18 h 88"/>
                  <a:gd name="T40" fmla="*/ 28 w 50"/>
                  <a:gd name="T41" fmla="*/ 13 h 88"/>
                  <a:gd name="T42" fmla="*/ 22 w 50"/>
                  <a:gd name="T43" fmla="*/ 10 h 88"/>
                  <a:gd name="T44" fmla="*/ 18 w 50"/>
                  <a:gd name="T45" fmla="*/ 5 h 88"/>
                  <a:gd name="T46" fmla="*/ 13 w 50"/>
                  <a:gd name="T47" fmla="*/ 2 h 88"/>
                  <a:gd name="T48" fmla="*/ 8 w 50"/>
                  <a:gd name="T49" fmla="*/ 0 h 88"/>
                  <a:gd name="T50" fmla="*/ 8 w 50"/>
                  <a:gd name="T51" fmla="*/ 9 h 88"/>
                  <a:gd name="T52" fmla="*/ 9 w 50"/>
                  <a:gd name="T53" fmla="*/ 18 h 88"/>
                  <a:gd name="T54" fmla="*/ 8 w 50"/>
                  <a:gd name="T55" fmla="*/ 28 h 88"/>
                  <a:gd name="T56" fmla="*/ 8 w 50"/>
                  <a:gd name="T57" fmla="*/ 37 h 88"/>
                  <a:gd name="T58" fmla="*/ 7 w 50"/>
                  <a:gd name="T59" fmla="*/ 47 h 88"/>
                  <a:gd name="T60" fmla="*/ 5 w 50"/>
                  <a:gd name="T61" fmla="*/ 57 h 88"/>
                  <a:gd name="T62" fmla="*/ 2 w 50"/>
                  <a:gd name="T63" fmla="*/ 67 h 88"/>
                  <a:gd name="T64" fmla="*/ 0 w 50"/>
                  <a:gd name="T65" fmla="*/ 75 h 88"/>
                  <a:gd name="T66" fmla="*/ 5 w 50"/>
                  <a:gd name="T67" fmla="*/ 76 h 88"/>
                  <a:gd name="T68" fmla="*/ 10 w 50"/>
                  <a:gd name="T69" fmla="*/ 78 h 88"/>
                  <a:gd name="T70" fmla="*/ 15 w 50"/>
                  <a:gd name="T71" fmla="*/ 79 h 88"/>
                  <a:gd name="T72" fmla="*/ 17 w 50"/>
                  <a:gd name="T73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8">
                    <a:moveTo>
                      <a:pt x="17" y="79"/>
                    </a:moveTo>
                    <a:lnTo>
                      <a:pt x="20" y="81"/>
                    </a:lnTo>
                    <a:lnTo>
                      <a:pt x="25" y="82"/>
                    </a:lnTo>
                    <a:lnTo>
                      <a:pt x="27" y="83"/>
                    </a:lnTo>
                    <a:lnTo>
                      <a:pt x="29" y="84"/>
                    </a:lnTo>
                    <a:lnTo>
                      <a:pt x="33" y="85"/>
                    </a:lnTo>
                    <a:lnTo>
                      <a:pt x="36" y="86"/>
                    </a:lnTo>
                    <a:lnTo>
                      <a:pt x="41" y="87"/>
                    </a:lnTo>
                    <a:lnTo>
                      <a:pt x="45" y="88"/>
                    </a:lnTo>
                    <a:lnTo>
                      <a:pt x="48" y="85"/>
                    </a:lnTo>
                    <a:lnTo>
                      <a:pt x="50" y="79"/>
                    </a:lnTo>
                    <a:lnTo>
                      <a:pt x="50" y="73"/>
                    </a:lnTo>
                    <a:lnTo>
                      <a:pt x="50" y="64"/>
                    </a:lnTo>
                    <a:lnTo>
                      <a:pt x="50" y="55"/>
                    </a:lnTo>
                    <a:lnTo>
                      <a:pt x="48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3" y="23"/>
                    </a:lnTo>
                    <a:lnTo>
                      <a:pt x="38" y="21"/>
                    </a:lnTo>
                    <a:lnTo>
                      <a:pt x="33" y="18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8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9"/>
                    </a:lnTo>
                    <a:lnTo>
                      <a:pt x="9" y="18"/>
                    </a:lnTo>
                    <a:lnTo>
                      <a:pt x="8" y="28"/>
                    </a:lnTo>
                    <a:lnTo>
                      <a:pt x="8" y="37"/>
                    </a:lnTo>
                    <a:lnTo>
                      <a:pt x="7" y="47"/>
                    </a:lnTo>
                    <a:lnTo>
                      <a:pt x="5" y="57"/>
                    </a:lnTo>
                    <a:lnTo>
                      <a:pt x="2" y="67"/>
                    </a:lnTo>
                    <a:lnTo>
                      <a:pt x="0" y="75"/>
                    </a:lnTo>
                    <a:lnTo>
                      <a:pt x="5" y="76"/>
                    </a:lnTo>
                    <a:lnTo>
                      <a:pt x="10" y="78"/>
                    </a:lnTo>
                    <a:lnTo>
                      <a:pt x="15" y="7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8" name="Freeform 476">
                <a:extLst>
                  <a:ext uri="{FF2B5EF4-FFF2-40B4-BE49-F238E27FC236}">
                    <a16:creationId xmlns:a16="http://schemas.microsoft.com/office/drawing/2014/main" id="{F6BAA0F4-B3B0-4A5D-A935-2BD2E4F5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25" cy="28"/>
              </a:xfrm>
              <a:custGeom>
                <a:avLst/>
                <a:gdLst>
                  <a:gd name="T0" fmla="*/ 76 w 77"/>
                  <a:gd name="T1" fmla="*/ 12 h 84"/>
                  <a:gd name="T2" fmla="*/ 36 w 77"/>
                  <a:gd name="T3" fmla="*/ 0 h 84"/>
                  <a:gd name="T4" fmla="*/ 34 w 77"/>
                  <a:gd name="T5" fmla="*/ 9 h 84"/>
                  <a:gd name="T6" fmla="*/ 29 w 77"/>
                  <a:gd name="T7" fmla="*/ 17 h 84"/>
                  <a:gd name="T8" fmla="*/ 22 w 77"/>
                  <a:gd name="T9" fmla="*/ 23 h 84"/>
                  <a:gd name="T10" fmla="*/ 18 w 77"/>
                  <a:gd name="T11" fmla="*/ 31 h 84"/>
                  <a:gd name="T12" fmla="*/ 12 w 77"/>
                  <a:gd name="T13" fmla="*/ 39 h 84"/>
                  <a:gd name="T14" fmla="*/ 7 w 77"/>
                  <a:gd name="T15" fmla="*/ 47 h 84"/>
                  <a:gd name="T16" fmla="*/ 2 w 77"/>
                  <a:gd name="T17" fmla="*/ 55 h 84"/>
                  <a:gd name="T18" fmla="*/ 0 w 77"/>
                  <a:gd name="T19" fmla="*/ 64 h 84"/>
                  <a:gd name="T20" fmla="*/ 9 w 77"/>
                  <a:gd name="T21" fmla="*/ 66 h 84"/>
                  <a:gd name="T22" fmla="*/ 18 w 77"/>
                  <a:gd name="T23" fmla="*/ 68 h 84"/>
                  <a:gd name="T24" fmla="*/ 26 w 77"/>
                  <a:gd name="T25" fmla="*/ 70 h 84"/>
                  <a:gd name="T26" fmla="*/ 34 w 77"/>
                  <a:gd name="T27" fmla="*/ 74 h 84"/>
                  <a:gd name="T28" fmla="*/ 41 w 77"/>
                  <a:gd name="T29" fmla="*/ 75 h 84"/>
                  <a:gd name="T30" fmla="*/ 48 w 77"/>
                  <a:gd name="T31" fmla="*/ 77 h 84"/>
                  <a:gd name="T32" fmla="*/ 57 w 77"/>
                  <a:gd name="T33" fmla="*/ 81 h 84"/>
                  <a:gd name="T34" fmla="*/ 66 w 77"/>
                  <a:gd name="T35" fmla="*/ 84 h 84"/>
                  <a:gd name="T36" fmla="*/ 69 w 77"/>
                  <a:gd name="T37" fmla="*/ 67 h 84"/>
                  <a:gd name="T38" fmla="*/ 73 w 77"/>
                  <a:gd name="T39" fmla="*/ 62 h 84"/>
                  <a:gd name="T40" fmla="*/ 75 w 77"/>
                  <a:gd name="T41" fmla="*/ 55 h 84"/>
                  <a:gd name="T42" fmla="*/ 76 w 77"/>
                  <a:gd name="T43" fmla="*/ 47 h 84"/>
                  <a:gd name="T44" fmla="*/ 76 w 77"/>
                  <a:gd name="T45" fmla="*/ 40 h 84"/>
                  <a:gd name="T46" fmla="*/ 77 w 77"/>
                  <a:gd name="T47" fmla="*/ 33 h 84"/>
                  <a:gd name="T48" fmla="*/ 77 w 77"/>
                  <a:gd name="T49" fmla="*/ 27 h 84"/>
                  <a:gd name="T50" fmla="*/ 76 w 77"/>
                  <a:gd name="T51" fmla="*/ 19 h 84"/>
                  <a:gd name="T52" fmla="*/ 76 w 77"/>
                  <a:gd name="T53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84">
                    <a:moveTo>
                      <a:pt x="76" y="12"/>
                    </a:moveTo>
                    <a:lnTo>
                      <a:pt x="36" y="0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2" y="39"/>
                    </a:lnTo>
                    <a:lnTo>
                      <a:pt x="7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9" y="66"/>
                    </a:lnTo>
                    <a:lnTo>
                      <a:pt x="18" y="68"/>
                    </a:lnTo>
                    <a:lnTo>
                      <a:pt x="26" y="70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8" y="77"/>
                    </a:lnTo>
                    <a:lnTo>
                      <a:pt x="57" y="81"/>
                    </a:lnTo>
                    <a:lnTo>
                      <a:pt x="66" y="84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5" y="55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7" y="33"/>
                    </a:lnTo>
                    <a:lnTo>
                      <a:pt x="77" y="27"/>
                    </a:lnTo>
                    <a:lnTo>
                      <a:pt x="76" y="19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9" name="Freeform 477">
                <a:extLst>
                  <a:ext uri="{FF2B5EF4-FFF2-40B4-BE49-F238E27FC236}">
                    <a16:creationId xmlns:a16="http://schemas.microsoft.com/office/drawing/2014/main" id="{6191C884-7B28-43C5-8D8F-30D63500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51"/>
                <a:ext cx="27" cy="25"/>
              </a:xfrm>
              <a:custGeom>
                <a:avLst/>
                <a:gdLst>
                  <a:gd name="T0" fmla="*/ 47 w 80"/>
                  <a:gd name="T1" fmla="*/ 75 h 75"/>
                  <a:gd name="T2" fmla="*/ 50 w 80"/>
                  <a:gd name="T3" fmla="*/ 66 h 75"/>
                  <a:gd name="T4" fmla="*/ 53 w 80"/>
                  <a:gd name="T5" fmla="*/ 58 h 75"/>
                  <a:gd name="T6" fmla="*/ 59 w 80"/>
                  <a:gd name="T7" fmla="*/ 48 h 75"/>
                  <a:gd name="T8" fmla="*/ 64 w 80"/>
                  <a:gd name="T9" fmla="*/ 40 h 75"/>
                  <a:gd name="T10" fmla="*/ 69 w 80"/>
                  <a:gd name="T11" fmla="*/ 33 h 75"/>
                  <a:gd name="T12" fmla="*/ 73 w 80"/>
                  <a:gd name="T13" fmla="*/ 27 h 75"/>
                  <a:gd name="T14" fmla="*/ 78 w 80"/>
                  <a:gd name="T15" fmla="*/ 21 h 75"/>
                  <a:gd name="T16" fmla="*/ 80 w 80"/>
                  <a:gd name="T17" fmla="*/ 18 h 75"/>
                  <a:gd name="T18" fmla="*/ 80 w 80"/>
                  <a:gd name="T19" fmla="*/ 12 h 75"/>
                  <a:gd name="T20" fmla="*/ 76 w 80"/>
                  <a:gd name="T21" fmla="*/ 10 h 75"/>
                  <a:gd name="T22" fmla="*/ 69 w 80"/>
                  <a:gd name="T23" fmla="*/ 7 h 75"/>
                  <a:gd name="T24" fmla="*/ 63 w 80"/>
                  <a:gd name="T25" fmla="*/ 6 h 75"/>
                  <a:gd name="T26" fmla="*/ 57 w 80"/>
                  <a:gd name="T27" fmla="*/ 4 h 75"/>
                  <a:gd name="T28" fmla="*/ 53 w 80"/>
                  <a:gd name="T29" fmla="*/ 2 h 75"/>
                  <a:gd name="T30" fmla="*/ 48 w 80"/>
                  <a:gd name="T31" fmla="*/ 1 h 75"/>
                  <a:gd name="T32" fmla="*/ 46 w 80"/>
                  <a:gd name="T33" fmla="*/ 0 h 75"/>
                  <a:gd name="T34" fmla="*/ 32 w 80"/>
                  <a:gd name="T35" fmla="*/ 14 h 75"/>
                  <a:gd name="T36" fmla="*/ 26 w 80"/>
                  <a:gd name="T37" fmla="*/ 21 h 75"/>
                  <a:gd name="T38" fmla="*/ 22 w 80"/>
                  <a:gd name="T39" fmla="*/ 27 h 75"/>
                  <a:gd name="T40" fmla="*/ 16 w 80"/>
                  <a:gd name="T41" fmla="*/ 31 h 75"/>
                  <a:gd name="T42" fmla="*/ 14 w 80"/>
                  <a:gd name="T43" fmla="*/ 37 h 75"/>
                  <a:gd name="T44" fmla="*/ 10 w 80"/>
                  <a:gd name="T45" fmla="*/ 39 h 75"/>
                  <a:gd name="T46" fmla="*/ 7 w 80"/>
                  <a:gd name="T47" fmla="*/ 42 h 75"/>
                  <a:gd name="T48" fmla="*/ 5 w 80"/>
                  <a:gd name="T49" fmla="*/ 44 h 75"/>
                  <a:gd name="T50" fmla="*/ 0 w 80"/>
                  <a:gd name="T51" fmla="*/ 47 h 75"/>
                  <a:gd name="T52" fmla="*/ 5 w 80"/>
                  <a:gd name="T53" fmla="*/ 58 h 75"/>
                  <a:gd name="T54" fmla="*/ 9 w 80"/>
                  <a:gd name="T55" fmla="*/ 60 h 75"/>
                  <a:gd name="T56" fmla="*/ 14 w 80"/>
                  <a:gd name="T57" fmla="*/ 65 h 75"/>
                  <a:gd name="T58" fmla="*/ 18 w 80"/>
                  <a:gd name="T59" fmla="*/ 67 h 75"/>
                  <a:gd name="T60" fmla="*/ 23 w 80"/>
                  <a:gd name="T61" fmla="*/ 69 h 75"/>
                  <a:gd name="T62" fmla="*/ 28 w 80"/>
                  <a:gd name="T63" fmla="*/ 71 h 75"/>
                  <a:gd name="T64" fmla="*/ 34 w 80"/>
                  <a:gd name="T65" fmla="*/ 74 h 75"/>
                  <a:gd name="T66" fmla="*/ 41 w 80"/>
                  <a:gd name="T67" fmla="*/ 75 h 75"/>
                  <a:gd name="T68" fmla="*/ 47 w 80"/>
                  <a:gd name="T6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75">
                    <a:moveTo>
                      <a:pt x="47" y="75"/>
                    </a:moveTo>
                    <a:lnTo>
                      <a:pt x="50" y="66"/>
                    </a:lnTo>
                    <a:lnTo>
                      <a:pt x="53" y="58"/>
                    </a:lnTo>
                    <a:lnTo>
                      <a:pt x="59" y="48"/>
                    </a:lnTo>
                    <a:lnTo>
                      <a:pt x="64" y="40"/>
                    </a:lnTo>
                    <a:lnTo>
                      <a:pt x="69" y="33"/>
                    </a:lnTo>
                    <a:lnTo>
                      <a:pt x="73" y="27"/>
                    </a:lnTo>
                    <a:lnTo>
                      <a:pt x="78" y="21"/>
                    </a:lnTo>
                    <a:lnTo>
                      <a:pt x="80" y="18"/>
                    </a:lnTo>
                    <a:lnTo>
                      <a:pt x="80" y="12"/>
                    </a:lnTo>
                    <a:lnTo>
                      <a:pt x="76" y="10"/>
                    </a:lnTo>
                    <a:lnTo>
                      <a:pt x="69" y="7"/>
                    </a:lnTo>
                    <a:lnTo>
                      <a:pt x="63" y="6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32" y="14"/>
                    </a:lnTo>
                    <a:lnTo>
                      <a:pt x="26" y="21"/>
                    </a:lnTo>
                    <a:lnTo>
                      <a:pt x="22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0" y="39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0" y="47"/>
                    </a:lnTo>
                    <a:lnTo>
                      <a:pt x="5" y="58"/>
                    </a:lnTo>
                    <a:lnTo>
                      <a:pt x="9" y="60"/>
                    </a:lnTo>
                    <a:lnTo>
                      <a:pt x="14" y="65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8" y="71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7" y="7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0" name="Freeform 478">
                <a:extLst>
                  <a:ext uri="{FF2B5EF4-FFF2-40B4-BE49-F238E27FC236}">
                    <a16:creationId xmlns:a16="http://schemas.microsoft.com/office/drawing/2014/main" id="{E0BBDEE9-035C-4F78-BFD4-02F173E2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26" cy="22"/>
              </a:xfrm>
              <a:custGeom>
                <a:avLst/>
                <a:gdLst>
                  <a:gd name="T0" fmla="*/ 0 w 76"/>
                  <a:gd name="T1" fmla="*/ 15 h 64"/>
                  <a:gd name="T2" fmla="*/ 0 w 76"/>
                  <a:gd name="T3" fmla="*/ 18 h 64"/>
                  <a:gd name="T4" fmla="*/ 0 w 76"/>
                  <a:gd name="T5" fmla="*/ 23 h 64"/>
                  <a:gd name="T6" fmla="*/ 0 w 76"/>
                  <a:gd name="T7" fmla="*/ 29 h 64"/>
                  <a:gd name="T8" fmla="*/ 0 w 76"/>
                  <a:gd name="T9" fmla="*/ 36 h 64"/>
                  <a:gd name="T10" fmla="*/ 2 w 76"/>
                  <a:gd name="T11" fmla="*/ 43 h 64"/>
                  <a:gd name="T12" fmla="*/ 2 w 76"/>
                  <a:gd name="T13" fmla="*/ 51 h 64"/>
                  <a:gd name="T14" fmla="*/ 2 w 76"/>
                  <a:gd name="T15" fmla="*/ 57 h 64"/>
                  <a:gd name="T16" fmla="*/ 3 w 76"/>
                  <a:gd name="T17" fmla="*/ 61 h 64"/>
                  <a:gd name="T18" fmla="*/ 5 w 76"/>
                  <a:gd name="T19" fmla="*/ 62 h 64"/>
                  <a:gd name="T20" fmla="*/ 8 w 76"/>
                  <a:gd name="T21" fmla="*/ 62 h 64"/>
                  <a:gd name="T22" fmla="*/ 13 w 76"/>
                  <a:gd name="T23" fmla="*/ 63 h 64"/>
                  <a:gd name="T24" fmla="*/ 16 w 76"/>
                  <a:gd name="T25" fmla="*/ 63 h 64"/>
                  <a:gd name="T26" fmla="*/ 20 w 76"/>
                  <a:gd name="T27" fmla="*/ 63 h 64"/>
                  <a:gd name="T28" fmla="*/ 23 w 76"/>
                  <a:gd name="T29" fmla="*/ 63 h 64"/>
                  <a:gd name="T30" fmla="*/ 26 w 76"/>
                  <a:gd name="T31" fmla="*/ 63 h 64"/>
                  <a:gd name="T32" fmla="*/ 30 w 76"/>
                  <a:gd name="T33" fmla="*/ 64 h 64"/>
                  <a:gd name="T34" fmla="*/ 35 w 76"/>
                  <a:gd name="T35" fmla="*/ 57 h 64"/>
                  <a:gd name="T36" fmla="*/ 42 w 76"/>
                  <a:gd name="T37" fmla="*/ 51 h 64"/>
                  <a:gd name="T38" fmla="*/ 50 w 76"/>
                  <a:gd name="T39" fmla="*/ 44 h 64"/>
                  <a:gd name="T40" fmla="*/ 58 w 76"/>
                  <a:gd name="T41" fmla="*/ 37 h 64"/>
                  <a:gd name="T42" fmla="*/ 64 w 76"/>
                  <a:gd name="T43" fmla="*/ 31 h 64"/>
                  <a:gd name="T44" fmla="*/ 69 w 76"/>
                  <a:gd name="T45" fmla="*/ 24 h 64"/>
                  <a:gd name="T46" fmla="*/ 74 w 76"/>
                  <a:gd name="T47" fmla="*/ 18 h 64"/>
                  <a:gd name="T48" fmla="*/ 76 w 76"/>
                  <a:gd name="T49" fmla="*/ 13 h 64"/>
                  <a:gd name="T50" fmla="*/ 71 w 76"/>
                  <a:gd name="T51" fmla="*/ 11 h 64"/>
                  <a:gd name="T52" fmla="*/ 70 w 76"/>
                  <a:gd name="T53" fmla="*/ 10 h 64"/>
                  <a:gd name="T54" fmla="*/ 69 w 76"/>
                  <a:gd name="T55" fmla="*/ 10 h 64"/>
                  <a:gd name="T56" fmla="*/ 65 w 76"/>
                  <a:gd name="T57" fmla="*/ 9 h 64"/>
                  <a:gd name="T58" fmla="*/ 59 w 76"/>
                  <a:gd name="T59" fmla="*/ 7 h 64"/>
                  <a:gd name="T60" fmla="*/ 50 w 76"/>
                  <a:gd name="T61" fmla="*/ 5 h 64"/>
                  <a:gd name="T62" fmla="*/ 34 w 76"/>
                  <a:gd name="T63" fmla="*/ 0 h 64"/>
                  <a:gd name="T64" fmla="*/ 30 w 76"/>
                  <a:gd name="T65" fmla="*/ 3 h 64"/>
                  <a:gd name="T66" fmla="*/ 26 w 76"/>
                  <a:gd name="T67" fmla="*/ 5 h 64"/>
                  <a:gd name="T68" fmla="*/ 22 w 76"/>
                  <a:gd name="T69" fmla="*/ 7 h 64"/>
                  <a:gd name="T70" fmla="*/ 16 w 76"/>
                  <a:gd name="T71" fmla="*/ 9 h 64"/>
                  <a:gd name="T72" fmla="*/ 12 w 76"/>
                  <a:gd name="T73" fmla="*/ 11 h 64"/>
                  <a:gd name="T74" fmla="*/ 8 w 76"/>
                  <a:gd name="T75" fmla="*/ 13 h 64"/>
                  <a:gd name="T76" fmla="*/ 5 w 76"/>
                  <a:gd name="T77" fmla="*/ 14 h 64"/>
                  <a:gd name="T78" fmla="*/ 0 w 76"/>
                  <a:gd name="T79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" h="64">
                    <a:moveTo>
                      <a:pt x="0" y="15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57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3"/>
                    </a:lnTo>
                    <a:lnTo>
                      <a:pt x="30" y="64"/>
                    </a:lnTo>
                    <a:lnTo>
                      <a:pt x="35" y="57"/>
                    </a:lnTo>
                    <a:lnTo>
                      <a:pt x="42" y="51"/>
                    </a:lnTo>
                    <a:lnTo>
                      <a:pt x="50" y="44"/>
                    </a:lnTo>
                    <a:lnTo>
                      <a:pt x="58" y="37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4" y="18"/>
                    </a:lnTo>
                    <a:lnTo>
                      <a:pt x="76" y="13"/>
                    </a:lnTo>
                    <a:lnTo>
                      <a:pt x="71" y="11"/>
                    </a:lnTo>
                    <a:lnTo>
                      <a:pt x="70" y="10"/>
                    </a:lnTo>
                    <a:lnTo>
                      <a:pt x="69" y="10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0" y="5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6" y="5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1" name="Freeform 479">
                <a:extLst>
                  <a:ext uri="{FF2B5EF4-FFF2-40B4-BE49-F238E27FC236}">
                    <a16:creationId xmlns:a16="http://schemas.microsoft.com/office/drawing/2014/main" id="{D0524A95-EC94-43F7-BF0C-617048CE2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" y="2734"/>
                <a:ext cx="32" cy="20"/>
              </a:xfrm>
              <a:custGeom>
                <a:avLst/>
                <a:gdLst>
                  <a:gd name="T0" fmla="*/ 0 w 98"/>
                  <a:gd name="T1" fmla="*/ 32 h 62"/>
                  <a:gd name="T2" fmla="*/ 5 w 98"/>
                  <a:gd name="T3" fmla="*/ 20 h 62"/>
                  <a:gd name="T4" fmla="*/ 12 w 98"/>
                  <a:gd name="T5" fmla="*/ 10 h 62"/>
                  <a:gd name="T6" fmla="*/ 16 w 98"/>
                  <a:gd name="T7" fmla="*/ 5 h 62"/>
                  <a:gd name="T8" fmla="*/ 23 w 98"/>
                  <a:gd name="T9" fmla="*/ 1 h 62"/>
                  <a:gd name="T10" fmla="*/ 27 w 98"/>
                  <a:gd name="T11" fmla="*/ 0 h 62"/>
                  <a:gd name="T12" fmla="*/ 35 w 98"/>
                  <a:gd name="T13" fmla="*/ 0 h 62"/>
                  <a:gd name="T14" fmla="*/ 42 w 98"/>
                  <a:gd name="T15" fmla="*/ 0 h 62"/>
                  <a:gd name="T16" fmla="*/ 49 w 98"/>
                  <a:gd name="T17" fmla="*/ 0 h 62"/>
                  <a:gd name="T18" fmla="*/ 98 w 98"/>
                  <a:gd name="T19" fmla="*/ 23 h 62"/>
                  <a:gd name="T20" fmla="*/ 97 w 98"/>
                  <a:gd name="T21" fmla="*/ 26 h 62"/>
                  <a:gd name="T22" fmla="*/ 93 w 98"/>
                  <a:gd name="T23" fmla="*/ 32 h 62"/>
                  <a:gd name="T24" fmla="*/ 90 w 98"/>
                  <a:gd name="T25" fmla="*/ 36 h 62"/>
                  <a:gd name="T26" fmla="*/ 86 w 98"/>
                  <a:gd name="T27" fmla="*/ 42 h 62"/>
                  <a:gd name="T28" fmla="*/ 80 w 98"/>
                  <a:gd name="T29" fmla="*/ 47 h 62"/>
                  <a:gd name="T30" fmla="*/ 77 w 98"/>
                  <a:gd name="T31" fmla="*/ 52 h 62"/>
                  <a:gd name="T32" fmla="*/ 72 w 98"/>
                  <a:gd name="T33" fmla="*/ 56 h 62"/>
                  <a:gd name="T34" fmla="*/ 69 w 98"/>
                  <a:gd name="T35" fmla="*/ 60 h 62"/>
                  <a:gd name="T36" fmla="*/ 61 w 98"/>
                  <a:gd name="T37" fmla="*/ 62 h 62"/>
                  <a:gd name="T38" fmla="*/ 54 w 98"/>
                  <a:gd name="T39" fmla="*/ 60 h 62"/>
                  <a:gd name="T40" fmla="*/ 46 w 98"/>
                  <a:gd name="T41" fmla="*/ 55 h 62"/>
                  <a:gd name="T42" fmla="*/ 37 w 98"/>
                  <a:gd name="T43" fmla="*/ 52 h 62"/>
                  <a:gd name="T44" fmla="*/ 30 w 98"/>
                  <a:gd name="T45" fmla="*/ 49 h 62"/>
                  <a:gd name="T46" fmla="*/ 22 w 98"/>
                  <a:gd name="T47" fmla="*/ 45 h 62"/>
                  <a:gd name="T48" fmla="*/ 14 w 98"/>
                  <a:gd name="T49" fmla="*/ 42 h 62"/>
                  <a:gd name="T50" fmla="*/ 6 w 98"/>
                  <a:gd name="T51" fmla="*/ 36 h 62"/>
                  <a:gd name="T52" fmla="*/ 0 w 98"/>
                  <a:gd name="T53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62">
                    <a:moveTo>
                      <a:pt x="0" y="32"/>
                    </a:moveTo>
                    <a:lnTo>
                      <a:pt x="5" y="20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98" y="23"/>
                    </a:lnTo>
                    <a:lnTo>
                      <a:pt x="97" y="26"/>
                    </a:lnTo>
                    <a:lnTo>
                      <a:pt x="93" y="32"/>
                    </a:lnTo>
                    <a:lnTo>
                      <a:pt x="90" y="36"/>
                    </a:lnTo>
                    <a:lnTo>
                      <a:pt x="86" y="42"/>
                    </a:lnTo>
                    <a:lnTo>
                      <a:pt x="80" y="47"/>
                    </a:lnTo>
                    <a:lnTo>
                      <a:pt x="77" y="52"/>
                    </a:lnTo>
                    <a:lnTo>
                      <a:pt x="72" y="56"/>
                    </a:lnTo>
                    <a:lnTo>
                      <a:pt x="69" y="60"/>
                    </a:lnTo>
                    <a:lnTo>
                      <a:pt x="61" y="62"/>
                    </a:lnTo>
                    <a:lnTo>
                      <a:pt x="54" y="60"/>
                    </a:lnTo>
                    <a:lnTo>
                      <a:pt x="46" y="55"/>
                    </a:lnTo>
                    <a:lnTo>
                      <a:pt x="37" y="52"/>
                    </a:lnTo>
                    <a:lnTo>
                      <a:pt x="30" y="49"/>
                    </a:lnTo>
                    <a:lnTo>
                      <a:pt x="22" y="45"/>
                    </a:lnTo>
                    <a:lnTo>
                      <a:pt x="14" y="42"/>
                    </a:lnTo>
                    <a:lnTo>
                      <a:pt x="6" y="3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2" name="Freeform 480">
                <a:extLst>
                  <a:ext uri="{FF2B5EF4-FFF2-40B4-BE49-F238E27FC236}">
                    <a16:creationId xmlns:a16="http://schemas.microsoft.com/office/drawing/2014/main" id="{2C30DFC6-0316-4329-BB81-2E754B5F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28" cy="22"/>
              </a:xfrm>
              <a:custGeom>
                <a:avLst/>
                <a:gdLst>
                  <a:gd name="T0" fmla="*/ 29 w 84"/>
                  <a:gd name="T1" fmla="*/ 0 h 66"/>
                  <a:gd name="T2" fmla="*/ 21 w 84"/>
                  <a:gd name="T3" fmla="*/ 1 h 66"/>
                  <a:gd name="T4" fmla="*/ 16 w 84"/>
                  <a:gd name="T5" fmla="*/ 3 h 66"/>
                  <a:gd name="T6" fmla="*/ 10 w 84"/>
                  <a:gd name="T7" fmla="*/ 7 h 66"/>
                  <a:gd name="T8" fmla="*/ 7 w 84"/>
                  <a:gd name="T9" fmla="*/ 12 h 66"/>
                  <a:gd name="T10" fmla="*/ 5 w 84"/>
                  <a:gd name="T11" fmla="*/ 16 h 66"/>
                  <a:gd name="T12" fmla="*/ 2 w 84"/>
                  <a:gd name="T13" fmla="*/ 21 h 66"/>
                  <a:gd name="T14" fmla="*/ 1 w 84"/>
                  <a:gd name="T15" fmla="*/ 25 h 66"/>
                  <a:gd name="T16" fmla="*/ 0 w 84"/>
                  <a:gd name="T17" fmla="*/ 30 h 66"/>
                  <a:gd name="T18" fmla="*/ 3 w 84"/>
                  <a:gd name="T19" fmla="*/ 33 h 66"/>
                  <a:gd name="T20" fmla="*/ 7 w 84"/>
                  <a:gd name="T21" fmla="*/ 35 h 66"/>
                  <a:gd name="T22" fmla="*/ 10 w 84"/>
                  <a:gd name="T23" fmla="*/ 37 h 66"/>
                  <a:gd name="T24" fmla="*/ 12 w 84"/>
                  <a:gd name="T25" fmla="*/ 38 h 66"/>
                  <a:gd name="T26" fmla="*/ 17 w 84"/>
                  <a:gd name="T27" fmla="*/ 39 h 66"/>
                  <a:gd name="T28" fmla="*/ 20 w 84"/>
                  <a:gd name="T29" fmla="*/ 39 h 66"/>
                  <a:gd name="T30" fmla="*/ 25 w 84"/>
                  <a:gd name="T31" fmla="*/ 40 h 66"/>
                  <a:gd name="T32" fmla="*/ 30 w 84"/>
                  <a:gd name="T33" fmla="*/ 41 h 66"/>
                  <a:gd name="T34" fmla="*/ 58 w 84"/>
                  <a:gd name="T35" fmla="*/ 66 h 66"/>
                  <a:gd name="T36" fmla="*/ 61 w 84"/>
                  <a:gd name="T37" fmla="*/ 63 h 66"/>
                  <a:gd name="T38" fmla="*/ 65 w 84"/>
                  <a:gd name="T39" fmla="*/ 59 h 66"/>
                  <a:gd name="T40" fmla="*/ 70 w 84"/>
                  <a:gd name="T41" fmla="*/ 53 h 66"/>
                  <a:gd name="T42" fmla="*/ 73 w 84"/>
                  <a:gd name="T43" fmla="*/ 48 h 66"/>
                  <a:gd name="T44" fmla="*/ 76 w 84"/>
                  <a:gd name="T45" fmla="*/ 41 h 66"/>
                  <a:gd name="T46" fmla="*/ 81 w 84"/>
                  <a:gd name="T47" fmla="*/ 35 h 66"/>
                  <a:gd name="T48" fmla="*/ 82 w 84"/>
                  <a:gd name="T49" fmla="*/ 30 h 66"/>
                  <a:gd name="T50" fmla="*/ 84 w 84"/>
                  <a:gd name="T51" fmla="*/ 26 h 66"/>
                  <a:gd name="T52" fmla="*/ 71 w 84"/>
                  <a:gd name="T53" fmla="*/ 10 h 66"/>
                  <a:gd name="T54" fmla="*/ 65 w 84"/>
                  <a:gd name="T55" fmla="*/ 3 h 66"/>
                  <a:gd name="T56" fmla="*/ 60 w 84"/>
                  <a:gd name="T57" fmla="*/ 0 h 66"/>
                  <a:gd name="T58" fmla="*/ 54 w 84"/>
                  <a:gd name="T59" fmla="*/ 0 h 66"/>
                  <a:gd name="T60" fmla="*/ 49 w 84"/>
                  <a:gd name="T61" fmla="*/ 0 h 66"/>
                  <a:gd name="T62" fmla="*/ 44 w 84"/>
                  <a:gd name="T63" fmla="*/ 1 h 66"/>
                  <a:gd name="T64" fmla="*/ 40 w 84"/>
                  <a:gd name="T65" fmla="*/ 2 h 66"/>
                  <a:gd name="T66" fmla="*/ 34 w 84"/>
                  <a:gd name="T67" fmla="*/ 2 h 66"/>
                  <a:gd name="T68" fmla="*/ 29 w 84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66">
                    <a:moveTo>
                      <a:pt x="29" y="0"/>
                    </a:moveTo>
                    <a:lnTo>
                      <a:pt x="21" y="1"/>
                    </a:lnTo>
                    <a:lnTo>
                      <a:pt x="16" y="3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5" y="40"/>
                    </a:lnTo>
                    <a:lnTo>
                      <a:pt x="30" y="41"/>
                    </a:lnTo>
                    <a:lnTo>
                      <a:pt x="58" y="66"/>
                    </a:lnTo>
                    <a:lnTo>
                      <a:pt x="61" y="63"/>
                    </a:lnTo>
                    <a:lnTo>
                      <a:pt x="65" y="59"/>
                    </a:lnTo>
                    <a:lnTo>
                      <a:pt x="70" y="53"/>
                    </a:lnTo>
                    <a:lnTo>
                      <a:pt x="73" y="48"/>
                    </a:lnTo>
                    <a:lnTo>
                      <a:pt x="76" y="41"/>
                    </a:lnTo>
                    <a:lnTo>
                      <a:pt x="81" y="35"/>
                    </a:lnTo>
                    <a:lnTo>
                      <a:pt x="82" y="30"/>
                    </a:lnTo>
                    <a:lnTo>
                      <a:pt x="84" y="26"/>
                    </a:lnTo>
                    <a:lnTo>
                      <a:pt x="71" y="10"/>
                    </a:lnTo>
                    <a:lnTo>
                      <a:pt x="65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3" name="Freeform 481">
                <a:extLst>
                  <a:ext uri="{FF2B5EF4-FFF2-40B4-BE49-F238E27FC236}">
                    <a16:creationId xmlns:a16="http://schemas.microsoft.com/office/drawing/2014/main" id="{9A4B4048-596C-47C2-A7C3-CCC0C11B0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76"/>
                <a:ext cx="32" cy="80"/>
              </a:xfrm>
              <a:custGeom>
                <a:avLst/>
                <a:gdLst>
                  <a:gd name="T0" fmla="*/ 55 w 98"/>
                  <a:gd name="T1" fmla="*/ 7 h 240"/>
                  <a:gd name="T2" fmla="*/ 64 w 98"/>
                  <a:gd name="T3" fmla="*/ 12 h 240"/>
                  <a:gd name="T4" fmla="*/ 74 w 98"/>
                  <a:gd name="T5" fmla="*/ 16 h 240"/>
                  <a:gd name="T6" fmla="*/ 85 w 98"/>
                  <a:gd name="T7" fmla="*/ 14 h 240"/>
                  <a:gd name="T8" fmla="*/ 93 w 98"/>
                  <a:gd name="T9" fmla="*/ 11 h 240"/>
                  <a:gd name="T10" fmla="*/ 98 w 98"/>
                  <a:gd name="T11" fmla="*/ 19 h 240"/>
                  <a:gd name="T12" fmla="*/ 91 w 98"/>
                  <a:gd name="T13" fmla="*/ 36 h 240"/>
                  <a:gd name="T14" fmla="*/ 82 w 98"/>
                  <a:gd name="T15" fmla="*/ 58 h 240"/>
                  <a:gd name="T16" fmla="*/ 75 w 98"/>
                  <a:gd name="T17" fmla="*/ 82 h 240"/>
                  <a:gd name="T18" fmla="*/ 68 w 98"/>
                  <a:gd name="T19" fmla="*/ 104 h 240"/>
                  <a:gd name="T20" fmla="*/ 63 w 98"/>
                  <a:gd name="T21" fmla="*/ 128 h 240"/>
                  <a:gd name="T22" fmla="*/ 58 w 98"/>
                  <a:gd name="T23" fmla="*/ 151 h 240"/>
                  <a:gd name="T24" fmla="*/ 54 w 98"/>
                  <a:gd name="T25" fmla="*/ 176 h 240"/>
                  <a:gd name="T26" fmla="*/ 48 w 98"/>
                  <a:gd name="T27" fmla="*/ 201 h 240"/>
                  <a:gd name="T28" fmla="*/ 46 w 98"/>
                  <a:gd name="T29" fmla="*/ 216 h 240"/>
                  <a:gd name="T30" fmla="*/ 45 w 98"/>
                  <a:gd name="T31" fmla="*/ 222 h 240"/>
                  <a:gd name="T32" fmla="*/ 42 w 98"/>
                  <a:gd name="T33" fmla="*/ 228 h 240"/>
                  <a:gd name="T34" fmla="*/ 38 w 98"/>
                  <a:gd name="T35" fmla="*/ 233 h 240"/>
                  <a:gd name="T36" fmla="*/ 31 w 98"/>
                  <a:gd name="T37" fmla="*/ 238 h 240"/>
                  <a:gd name="T38" fmla="*/ 25 w 98"/>
                  <a:gd name="T39" fmla="*/ 240 h 240"/>
                  <a:gd name="T40" fmla="*/ 18 w 98"/>
                  <a:gd name="T41" fmla="*/ 239 h 240"/>
                  <a:gd name="T42" fmla="*/ 11 w 98"/>
                  <a:gd name="T43" fmla="*/ 233 h 240"/>
                  <a:gd name="T44" fmla="*/ 3 w 98"/>
                  <a:gd name="T45" fmla="*/ 225 h 240"/>
                  <a:gd name="T46" fmla="*/ 0 w 98"/>
                  <a:gd name="T47" fmla="*/ 217 h 240"/>
                  <a:gd name="T48" fmla="*/ 5 w 98"/>
                  <a:gd name="T49" fmla="*/ 201 h 240"/>
                  <a:gd name="T50" fmla="*/ 14 w 98"/>
                  <a:gd name="T51" fmla="*/ 177 h 240"/>
                  <a:gd name="T52" fmla="*/ 20 w 98"/>
                  <a:gd name="T53" fmla="*/ 151 h 240"/>
                  <a:gd name="T54" fmla="*/ 26 w 98"/>
                  <a:gd name="T55" fmla="*/ 127 h 240"/>
                  <a:gd name="T56" fmla="*/ 31 w 98"/>
                  <a:gd name="T57" fmla="*/ 101 h 240"/>
                  <a:gd name="T58" fmla="*/ 35 w 98"/>
                  <a:gd name="T59" fmla="*/ 74 h 240"/>
                  <a:gd name="T60" fmla="*/ 36 w 98"/>
                  <a:gd name="T61" fmla="*/ 48 h 240"/>
                  <a:gd name="T62" fmla="*/ 38 w 98"/>
                  <a:gd name="T63" fmla="*/ 22 h 240"/>
                  <a:gd name="T64" fmla="*/ 40 w 98"/>
                  <a:gd name="T65" fmla="*/ 5 h 240"/>
                  <a:gd name="T66" fmla="*/ 48 w 98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8" h="240">
                    <a:moveTo>
                      <a:pt x="51" y="2"/>
                    </a:moveTo>
                    <a:lnTo>
                      <a:pt x="55" y="7"/>
                    </a:lnTo>
                    <a:lnTo>
                      <a:pt x="58" y="9"/>
                    </a:lnTo>
                    <a:lnTo>
                      <a:pt x="64" y="12"/>
                    </a:lnTo>
                    <a:lnTo>
                      <a:pt x="68" y="14"/>
                    </a:lnTo>
                    <a:lnTo>
                      <a:pt x="74" y="16"/>
                    </a:lnTo>
                    <a:lnTo>
                      <a:pt x="79" y="16"/>
                    </a:lnTo>
                    <a:lnTo>
                      <a:pt x="85" y="14"/>
                    </a:lnTo>
                    <a:lnTo>
                      <a:pt x="90" y="11"/>
                    </a:lnTo>
                    <a:lnTo>
                      <a:pt x="93" y="11"/>
                    </a:lnTo>
                    <a:lnTo>
                      <a:pt x="96" y="14"/>
                    </a:lnTo>
                    <a:lnTo>
                      <a:pt x="98" y="19"/>
                    </a:lnTo>
                    <a:lnTo>
                      <a:pt x="96" y="25"/>
                    </a:lnTo>
                    <a:lnTo>
                      <a:pt x="91" y="36"/>
                    </a:lnTo>
                    <a:lnTo>
                      <a:pt x="86" y="47"/>
                    </a:lnTo>
                    <a:lnTo>
                      <a:pt x="82" y="58"/>
                    </a:lnTo>
                    <a:lnTo>
                      <a:pt x="79" y="69"/>
                    </a:lnTo>
                    <a:lnTo>
                      <a:pt x="75" y="82"/>
                    </a:lnTo>
                    <a:lnTo>
                      <a:pt x="71" y="93"/>
                    </a:lnTo>
                    <a:lnTo>
                      <a:pt x="68" y="104"/>
                    </a:lnTo>
                    <a:lnTo>
                      <a:pt x="66" y="115"/>
                    </a:lnTo>
                    <a:lnTo>
                      <a:pt x="63" y="128"/>
                    </a:lnTo>
                    <a:lnTo>
                      <a:pt x="61" y="139"/>
                    </a:lnTo>
                    <a:lnTo>
                      <a:pt x="58" y="151"/>
                    </a:lnTo>
                    <a:lnTo>
                      <a:pt x="56" y="164"/>
                    </a:lnTo>
                    <a:lnTo>
                      <a:pt x="54" y="176"/>
                    </a:lnTo>
                    <a:lnTo>
                      <a:pt x="52" y="188"/>
                    </a:lnTo>
                    <a:lnTo>
                      <a:pt x="48" y="201"/>
                    </a:lnTo>
                    <a:lnTo>
                      <a:pt x="47" y="213"/>
                    </a:lnTo>
                    <a:lnTo>
                      <a:pt x="46" y="216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4" y="225"/>
                    </a:lnTo>
                    <a:lnTo>
                      <a:pt x="42" y="228"/>
                    </a:lnTo>
                    <a:lnTo>
                      <a:pt x="40" y="231"/>
                    </a:lnTo>
                    <a:lnTo>
                      <a:pt x="38" y="233"/>
                    </a:lnTo>
                    <a:lnTo>
                      <a:pt x="36" y="234"/>
                    </a:lnTo>
                    <a:lnTo>
                      <a:pt x="31" y="238"/>
                    </a:lnTo>
                    <a:lnTo>
                      <a:pt x="27" y="239"/>
                    </a:lnTo>
                    <a:lnTo>
                      <a:pt x="25" y="240"/>
                    </a:lnTo>
                    <a:lnTo>
                      <a:pt x="21" y="240"/>
                    </a:lnTo>
                    <a:lnTo>
                      <a:pt x="18" y="239"/>
                    </a:lnTo>
                    <a:lnTo>
                      <a:pt x="15" y="238"/>
                    </a:lnTo>
                    <a:lnTo>
                      <a:pt x="11" y="233"/>
                    </a:lnTo>
                    <a:lnTo>
                      <a:pt x="5" y="228"/>
                    </a:lnTo>
                    <a:lnTo>
                      <a:pt x="3" y="225"/>
                    </a:lnTo>
                    <a:lnTo>
                      <a:pt x="1" y="221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5" y="201"/>
                    </a:lnTo>
                    <a:lnTo>
                      <a:pt x="9" y="189"/>
                    </a:lnTo>
                    <a:lnTo>
                      <a:pt x="14" y="177"/>
                    </a:lnTo>
                    <a:lnTo>
                      <a:pt x="16" y="164"/>
                    </a:lnTo>
                    <a:lnTo>
                      <a:pt x="20" y="151"/>
                    </a:lnTo>
                    <a:lnTo>
                      <a:pt x="24" y="139"/>
                    </a:lnTo>
                    <a:lnTo>
                      <a:pt x="26" y="127"/>
                    </a:lnTo>
                    <a:lnTo>
                      <a:pt x="28" y="113"/>
                    </a:lnTo>
                    <a:lnTo>
                      <a:pt x="31" y="101"/>
                    </a:lnTo>
                    <a:lnTo>
                      <a:pt x="33" y="87"/>
                    </a:lnTo>
                    <a:lnTo>
                      <a:pt x="35" y="74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38" y="36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4" name="Freeform 482">
                <a:extLst>
                  <a:ext uri="{FF2B5EF4-FFF2-40B4-BE49-F238E27FC236}">
                    <a16:creationId xmlns:a16="http://schemas.microsoft.com/office/drawing/2014/main" id="{396521DD-C278-439B-AD7E-27E7D6DD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4"/>
                <a:ext cx="19" cy="25"/>
              </a:xfrm>
              <a:custGeom>
                <a:avLst/>
                <a:gdLst>
                  <a:gd name="T0" fmla="*/ 34 w 58"/>
                  <a:gd name="T1" fmla="*/ 2 h 75"/>
                  <a:gd name="T2" fmla="*/ 38 w 58"/>
                  <a:gd name="T3" fmla="*/ 8 h 75"/>
                  <a:gd name="T4" fmla="*/ 42 w 58"/>
                  <a:gd name="T5" fmla="*/ 13 h 75"/>
                  <a:gd name="T6" fmla="*/ 49 w 58"/>
                  <a:gd name="T7" fmla="*/ 16 h 75"/>
                  <a:gd name="T8" fmla="*/ 54 w 58"/>
                  <a:gd name="T9" fmla="*/ 14 h 75"/>
                  <a:gd name="T10" fmla="*/ 57 w 58"/>
                  <a:gd name="T11" fmla="*/ 16 h 75"/>
                  <a:gd name="T12" fmla="*/ 58 w 58"/>
                  <a:gd name="T13" fmla="*/ 19 h 75"/>
                  <a:gd name="T14" fmla="*/ 58 w 58"/>
                  <a:gd name="T15" fmla="*/ 21 h 75"/>
                  <a:gd name="T16" fmla="*/ 57 w 58"/>
                  <a:gd name="T17" fmla="*/ 25 h 75"/>
                  <a:gd name="T18" fmla="*/ 52 w 58"/>
                  <a:gd name="T19" fmla="*/ 29 h 75"/>
                  <a:gd name="T20" fmla="*/ 46 w 58"/>
                  <a:gd name="T21" fmla="*/ 35 h 75"/>
                  <a:gd name="T22" fmla="*/ 41 w 58"/>
                  <a:gd name="T23" fmla="*/ 39 h 75"/>
                  <a:gd name="T24" fmla="*/ 35 w 58"/>
                  <a:gd name="T25" fmla="*/ 44 h 75"/>
                  <a:gd name="T26" fmla="*/ 31 w 58"/>
                  <a:gd name="T27" fmla="*/ 49 h 75"/>
                  <a:gd name="T28" fmla="*/ 26 w 58"/>
                  <a:gd name="T29" fmla="*/ 55 h 75"/>
                  <a:gd name="T30" fmla="*/ 23 w 58"/>
                  <a:gd name="T31" fmla="*/ 62 h 75"/>
                  <a:gd name="T32" fmla="*/ 21 w 58"/>
                  <a:gd name="T33" fmla="*/ 68 h 75"/>
                  <a:gd name="T34" fmla="*/ 13 w 58"/>
                  <a:gd name="T35" fmla="*/ 72 h 75"/>
                  <a:gd name="T36" fmla="*/ 9 w 58"/>
                  <a:gd name="T37" fmla="*/ 74 h 75"/>
                  <a:gd name="T38" fmla="*/ 4 w 58"/>
                  <a:gd name="T39" fmla="*/ 75 h 75"/>
                  <a:gd name="T40" fmla="*/ 2 w 58"/>
                  <a:gd name="T41" fmla="*/ 73 h 75"/>
                  <a:gd name="T42" fmla="*/ 0 w 58"/>
                  <a:gd name="T43" fmla="*/ 71 h 75"/>
                  <a:gd name="T44" fmla="*/ 0 w 58"/>
                  <a:gd name="T45" fmla="*/ 67 h 75"/>
                  <a:gd name="T46" fmla="*/ 0 w 58"/>
                  <a:gd name="T47" fmla="*/ 64 h 75"/>
                  <a:gd name="T48" fmla="*/ 0 w 58"/>
                  <a:gd name="T49" fmla="*/ 57 h 75"/>
                  <a:gd name="T50" fmla="*/ 4 w 58"/>
                  <a:gd name="T51" fmla="*/ 54 h 75"/>
                  <a:gd name="T52" fmla="*/ 9 w 58"/>
                  <a:gd name="T53" fmla="*/ 47 h 75"/>
                  <a:gd name="T54" fmla="*/ 11 w 58"/>
                  <a:gd name="T55" fmla="*/ 40 h 75"/>
                  <a:gd name="T56" fmla="*/ 14 w 58"/>
                  <a:gd name="T57" fmla="*/ 34 h 75"/>
                  <a:gd name="T58" fmla="*/ 17 w 58"/>
                  <a:gd name="T59" fmla="*/ 26 h 75"/>
                  <a:gd name="T60" fmla="*/ 21 w 58"/>
                  <a:gd name="T61" fmla="*/ 19 h 75"/>
                  <a:gd name="T62" fmla="*/ 23 w 58"/>
                  <a:gd name="T63" fmla="*/ 10 h 75"/>
                  <a:gd name="T64" fmla="*/ 25 w 58"/>
                  <a:gd name="T65" fmla="*/ 4 h 75"/>
                  <a:gd name="T66" fmla="*/ 28 w 58"/>
                  <a:gd name="T67" fmla="*/ 2 h 75"/>
                  <a:gd name="T68" fmla="*/ 31 w 58"/>
                  <a:gd name="T69" fmla="*/ 0 h 75"/>
                  <a:gd name="T70" fmla="*/ 32 w 58"/>
                  <a:gd name="T71" fmla="*/ 0 h 75"/>
                  <a:gd name="T72" fmla="*/ 34 w 58"/>
                  <a:gd name="T73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75">
                    <a:moveTo>
                      <a:pt x="34" y="2"/>
                    </a:moveTo>
                    <a:lnTo>
                      <a:pt x="38" y="8"/>
                    </a:lnTo>
                    <a:lnTo>
                      <a:pt x="42" y="13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7" y="16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7" y="25"/>
                    </a:lnTo>
                    <a:lnTo>
                      <a:pt x="52" y="29"/>
                    </a:lnTo>
                    <a:lnTo>
                      <a:pt x="46" y="35"/>
                    </a:lnTo>
                    <a:lnTo>
                      <a:pt x="41" y="39"/>
                    </a:lnTo>
                    <a:lnTo>
                      <a:pt x="35" y="44"/>
                    </a:lnTo>
                    <a:lnTo>
                      <a:pt x="31" y="49"/>
                    </a:lnTo>
                    <a:lnTo>
                      <a:pt x="26" y="55"/>
                    </a:lnTo>
                    <a:lnTo>
                      <a:pt x="23" y="62"/>
                    </a:lnTo>
                    <a:lnTo>
                      <a:pt x="21" y="68"/>
                    </a:lnTo>
                    <a:lnTo>
                      <a:pt x="13" y="72"/>
                    </a:lnTo>
                    <a:lnTo>
                      <a:pt x="9" y="74"/>
                    </a:lnTo>
                    <a:lnTo>
                      <a:pt x="4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57"/>
                    </a:lnTo>
                    <a:lnTo>
                      <a:pt x="4" y="54"/>
                    </a:lnTo>
                    <a:lnTo>
                      <a:pt x="9" y="47"/>
                    </a:lnTo>
                    <a:lnTo>
                      <a:pt x="11" y="40"/>
                    </a:lnTo>
                    <a:lnTo>
                      <a:pt x="14" y="34"/>
                    </a:lnTo>
                    <a:lnTo>
                      <a:pt x="17" y="26"/>
                    </a:lnTo>
                    <a:lnTo>
                      <a:pt x="21" y="19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5" name="Freeform 483">
                <a:extLst>
                  <a:ext uri="{FF2B5EF4-FFF2-40B4-BE49-F238E27FC236}">
                    <a16:creationId xmlns:a16="http://schemas.microsoft.com/office/drawing/2014/main" id="{C47A494B-3F27-47A7-B4FC-C8B7C2793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3"/>
                <a:ext cx="30" cy="63"/>
              </a:xfrm>
              <a:custGeom>
                <a:avLst/>
                <a:gdLst>
                  <a:gd name="T0" fmla="*/ 57 w 89"/>
                  <a:gd name="T1" fmla="*/ 5 h 189"/>
                  <a:gd name="T2" fmla="*/ 64 w 89"/>
                  <a:gd name="T3" fmla="*/ 11 h 189"/>
                  <a:gd name="T4" fmla="*/ 72 w 89"/>
                  <a:gd name="T5" fmla="*/ 13 h 189"/>
                  <a:gd name="T6" fmla="*/ 80 w 89"/>
                  <a:gd name="T7" fmla="*/ 13 h 189"/>
                  <a:gd name="T8" fmla="*/ 87 w 89"/>
                  <a:gd name="T9" fmla="*/ 11 h 189"/>
                  <a:gd name="T10" fmla="*/ 89 w 89"/>
                  <a:gd name="T11" fmla="*/ 19 h 189"/>
                  <a:gd name="T12" fmla="*/ 84 w 89"/>
                  <a:gd name="T13" fmla="*/ 31 h 189"/>
                  <a:gd name="T14" fmla="*/ 76 w 89"/>
                  <a:gd name="T15" fmla="*/ 48 h 189"/>
                  <a:gd name="T16" fmla="*/ 67 w 89"/>
                  <a:gd name="T17" fmla="*/ 66 h 189"/>
                  <a:gd name="T18" fmla="*/ 61 w 89"/>
                  <a:gd name="T19" fmla="*/ 84 h 189"/>
                  <a:gd name="T20" fmla="*/ 55 w 89"/>
                  <a:gd name="T21" fmla="*/ 103 h 189"/>
                  <a:gd name="T22" fmla="*/ 50 w 89"/>
                  <a:gd name="T23" fmla="*/ 121 h 189"/>
                  <a:gd name="T24" fmla="*/ 44 w 89"/>
                  <a:gd name="T25" fmla="*/ 140 h 189"/>
                  <a:gd name="T26" fmla="*/ 40 w 89"/>
                  <a:gd name="T27" fmla="*/ 160 h 189"/>
                  <a:gd name="T28" fmla="*/ 35 w 89"/>
                  <a:gd name="T29" fmla="*/ 174 h 189"/>
                  <a:gd name="T30" fmla="*/ 30 w 89"/>
                  <a:gd name="T31" fmla="*/ 183 h 189"/>
                  <a:gd name="T32" fmla="*/ 23 w 89"/>
                  <a:gd name="T33" fmla="*/ 187 h 189"/>
                  <a:gd name="T34" fmla="*/ 16 w 89"/>
                  <a:gd name="T35" fmla="*/ 189 h 189"/>
                  <a:gd name="T36" fmla="*/ 13 w 89"/>
                  <a:gd name="T37" fmla="*/ 188 h 189"/>
                  <a:gd name="T38" fmla="*/ 6 w 89"/>
                  <a:gd name="T39" fmla="*/ 183 h 189"/>
                  <a:gd name="T40" fmla="*/ 2 w 89"/>
                  <a:gd name="T41" fmla="*/ 176 h 189"/>
                  <a:gd name="T42" fmla="*/ 0 w 89"/>
                  <a:gd name="T43" fmla="*/ 169 h 189"/>
                  <a:gd name="T44" fmla="*/ 4 w 89"/>
                  <a:gd name="T45" fmla="*/ 157 h 189"/>
                  <a:gd name="T46" fmla="*/ 13 w 89"/>
                  <a:gd name="T47" fmla="*/ 138 h 189"/>
                  <a:gd name="T48" fmla="*/ 20 w 89"/>
                  <a:gd name="T49" fmla="*/ 119 h 189"/>
                  <a:gd name="T50" fmla="*/ 25 w 89"/>
                  <a:gd name="T51" fmla="*/ 99 h 189"/>
                  <a:gd name="T52" fmla="*/ 32 w 89"/>
                  <a:gd name="T53" fmla="*/ 78 h 189"/>
                  <a:gd name="T54" fmla="*/ 35 w 89"/>
                  <a:gd name="T55" fmla="*/ 58 h 189"/>
                  <a:gd name="T56" fmla="*/ 40 w 89"/>
                  <a:gd name="T57" fmla="*/ 37 h 189"/>
                  <a:gd name="T58" fmla="*/ 44 w 89"/>
                  <a:gd name="T59" fmla="*/ 17 h 189"/>
                  <a:gd name="T60" fmla="*/ 47 w 89"/>
                  <a:gd name="T61" fmla="*/ 3 h 189"/>
                  <a:gd name="T62" fmla="*/ 51 w 89"/>
                  <a:gd name="T6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89">
                    <a:moveTo>
                      <a:pt x="53" y="2"/>
                    </a:moveTo>
                    <a:lnTo>
                      <a:pt x="57" y="5"/>
                    </a:lnTo>
                    <a:lnTo>
                      <a:pt x="60" y="8"/>
                    </a:lnTo>
                    <a:lnTo>
                      <a:pt x="64" y="11"/>
                    </a:lnTo>
                    <a:lnTo>
                      <a:pt x="68" y="13"/>
                    </a:lnTo>
                    <a:lnTo>
                      <a:pt x="72" y="13"/>
                    </a:lnTo>
                    <a:lnTo>
                      <a:pt x="76" y="14"/>
                    </a:lnTo>
                    <a:lnTo>
                      <a:pt x="80" y="13"/>
                    </a:lnTo>
                    <a:lnTo>
                      <a:pt x="84" y="11"/>
                    </a:lnTo>
                    <a:lnTo>
                      <a:pt x="87" y="11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84" y="31"/>
                    </a:lnTo>
                    <a:lnTo>
                      <a:pt x="79" y="40"/>
                    </a:lnTo>
                    <a:lnTo>
                      <a:pt x="76" y="48"/>
                    </a:lnTo>
                    <a:lnTo>
                      <a:pt x="71" y="57"/>
                    </a:lnTo>
                    <a:lnTo>
                      <a:pt x="67" y="66"/>
                    </a:lnTo>
                    <a:lnTo>
                      <a:pt x="65" y="75"/>
                    </a:lnTo>
                    <a:lnTo>
                      <a:pt x="61" y="84"/>
                    </a:lnTo>
                    <a:lnTo>
                      <a:pt x="58" y="93"/>
                    </a:lnTo>
                    <a:lnTo>
                      <a:pt x="55" y="103"/>
                    </a:lnTo>
                    <a:lnTo>
                      <a:pt x="53" y="112"/>
                    </a:lnTo>
                    <a:lnTo>
                      <a:pt x="50" y="121"/>
                    </a:lnTo>
                    <a:lnTo>
                      <a:pt x="48" y="131"/>
                    </a:lnTo>
                    <a:lnTo>
                      <a:pt x="44" y="140"/>
                    </a:lnTo>
                    <a:lnTo>
                      <a:pt x="43" y="150"/>
                    </a:lnTo>
                    <a:lnTo>
                      <a:pt x="40" y="160"/>
                    </a:lnTo>
                    <a:lnTo>
                      <a:pt x="37" y="170"/>
                    </a:lnTo>
                    <a:lnTo>
                      <a:pt x="35" y="174"/>
                    </a:lnTo>
                    <a:lnTo>
                      <a:pt x="33" y="179"/>
                    </a:lnTo>
                    <a:lnTo>
                      <a:pt x="30" y="183"/>
                    </a:lnTo>
                    <a:lnTo>
                      <a:pt x="28" y="185"/>
                    </a:lnTo>
                    <a:lnTo>
                      <a:pt x="23" y="187"/>
                    </a:lnTo>
                    <a:lnTo>
                      <a:pt x="20" y="188"/>
                    </a:lnTo>
                    <a:lnTo>
                      <a:pt x="16" y="189"/>
                    </a:lnTo>
                    <a:lnTo>
                      <a:pt x="14" y="189"/>
                    </a:lnTo>
                    <a:lnTo>
                      <a:pt x="13" y="188"/>
                    </a:lnTo>
                    <a:lnTo>
                      <a:pt x="10" y="186"/>
                    </a:lnTo>
                    <a:lnTo>
                      <a:pt x="6" y="183"/>
                    </a:lnTo>
                    <a:lnTo>
                      <a:pt x="3" y="179"/>
                    </a:lnTo>
                    <a:lnTo>
                      <a:pt x="2" y="176"/>
                    </a:lnTo>
                    <a:lnTo>
                      <a:pt x="1" y="173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4" y="157"/>
                    </a:lnTo>
                    <a:lnTo>
                      <a:pt x="9" y="148"/>
                    </a:lnTo>
                    <a:lnTo>
                      <a:pt x="13" y="138"/>
                    </a:lnTo>
                    <a:lnTo>
                      <a:pt x="16" y="128"/>
                    </a:lnTo>
                    <a:lnTo>
                      <a:pt x="20" y="119"/>
                    </a:lnTo>
                    <a:lnTo>
                      <a:pt x="23" y="109"/>
                    </a:lnTo>
                    <a:lnTo>
                      <a:pt x="25" y="99"/>
                    </a:lnTo>
                    <a:lnTo>
                      <a:pt x="29" y="88"/>
                    </a:lnTo>
                    <a:lnTo>
                      <a:pt x="32" y="78"/>
                    </a:lnTo>
                    <a:lnTo>
                      <a:pt x="33" y="68"/>
                    </a:lnTo>
                    <a:lnTo>
                      <a:pt x="35" y="58"/>
                    </a:lnTo>
                    <a:lnTo>
                      <a:pt x="39" y="47"/>
                    </a:lnTo>
                    <a:lnTo>
                      <a:pt x="40" y="37"/>
                    </a:lnTo>
                    <a:lnTo>
                      <a:pt x="42" y="27"/>
                    </a:lnTo>
                    <a:lnTo>
                      <a:pt x="44" y="17"/>
                    </a:lnTo>
                    <a:lnTo>
                      <a:pt x="44" y="7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6" name="Freeform 484">
                <a:extLst>
                  <a:ext uri="{FF2B5EF4-FFF2-40B4-BE49-F238E27FC236}">
                    <a16:creationId xmlns:a16="http://schemas.microsoft.com/office/drawing/2014/main" id="{7818712C-C052-4AAC-AE10-473919EDD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10"/>
                <a:ext cx="31" cy="48"/>
              </a:xfrm>
              <a:custGeom>
                <a:avLst/>
                <a:gdLst>
                  <a:gd name="T0" fmla="*/ 61 w 95"/>
                  <a:gd name="T1" fmla="*/ 3 h 144"/>
                  <a:gd name="T2" fmla="*/ 63 w 95"/>
                  <a:gd name="T3" fmla="*/ 5 h 144"/>
                  <a:gd name="T4" fmla="*/ 66 w 95"/>
                  <a:gd name="T5" fmla="*/ 7 h 144"/>
                  <a:gd name="T6" fmla="*/ 70 w 95"/>
                  <a:gd name="T7" fmla="*/ 9 h 144"/>
                  <a:gd name="T8" fmla="*/ 74 w 95"/>
                  <a:gd name="T9" fmla="*/ 10 h 144"/>
                  <a:gd name="T10" fmla="*/ 77 w 95"/>
                  <a:gd name="T11" fmla="*/ 11 h 144"/>
                  <a:gd name="T12" fmla="*/ 82 w 95"/>
                  <a:gd name="T13" fmla="*/ 11 h 144"/>
                  <a:gd name="T14" fmla="*/ 85 w 95"/>
                  <a:gd name="T15" fmla="*/ 10 h 144"/>
                  <a:gd name="T16" fmla="*/ 90 w 95"/>
                  <a:gd name="T17" fmla="*/ 9 h 144"/>
                  <a:gd name="T18" fmla="*/ 92 w 95"/>
                  <a:gd name="T19" fmla="*/ 10 h 144"/>
                  <a:gd name="T20" fmla="*/ 94 w 95"/>
                  <a:gd name="T21" fmla="*/ 13 h 144"/>
                  <a:gd name="T22" fmla="*/ 95 w 95"/>
                  <a:gd name="T23" fmla="*/ 16 h 144"/>
                  <a:gd name="T24" fmla="*/ 93 w 95"/>
                  <a:gd name="T25" fmla="*/ 19 h 144"/>
                  <a:gd name="T26" fmla="*/ 88 w 95"/>
                  <a:gd name="T27" fmla="*/ 24 h 144"/>
                  <a:gd name="T28" fmla="*/ 83 w 95"/>
                  <a:gd name="T29" fmla="*/ 31 h 144"/>
                  <a:gd name="T30" fmla="*/ 77 w 95"/>
                  <a:gd name="T31" fmla="*/ 37 h 144"/>
                  <a:gd name="T32" fmla="*/ 73 w 95"/>
                  <a:gd name="T33" fmla="*/ 43 h 144"/>
                  <a:gd name="T34" fmla="*/ 68 w 95"/>
                  <a:gd name="T35" fmla="*/ 50 h 144"/>
                  <a:gd name="T36" fmla="*/ 64 w 95"/>
                  <a:gd name="T37" fmla="*/ 58 h 144"/>
                  <a:gd name="T38" fmla="*/ 61 w 95"/>
                  <a:gd name="T39" fmla="*/ 65 h 144"/>
                  <a:gd name="T40" fmla="*/ 57 w 95"/>
                  <a:gd name="T41" fmla="*/ 72 h 144"/>
                  <a:gd name="T42" fmla="*/ 53 w 95"/>
                  <a:gd name="T43" fmla="*/ 80 h 144"/>
                  <a:gd name="T44" fmla="*/ 49 w 95"/>
                  <a:gd name="T45" fmla="*/ 88 h 144"/>
                  <a:gd name="T46" fmla="*/ 47 w 95"/>
                  <a:gd name="T47" fmla="*/ 96 h 144"/>
                  <a:gd name="T48" fmla="*/ 43 w 95"/>
                  <a:gd name="T49" fmla="*/ 103 h 144"/>
                  <a:gd name="T50" fmla="*/ 39 w 95"/>
                  <a:gd name="T51" fmla="*/ 112 h 144"/>
                  <a:gd name="T52" fmla="*/ 36 w 95"/>
                  <a:gd name="T53" fmla="*/ 120 h 144"/>
                  <a:gd name="T54" fmla="*/ 33 w 95"/>
                  <a:gd name="T55" fmla="*/ 126 h 144"/>
                  <a:gd name="T56" fmla="*/ 29 w 95"/>
                  <a:gd name="T57" fmla="*/ 134 h 144"/>
                  <a:gd name="T58" fmla="*/ 28 w 95"/>
                  <a:gd name="T59" fmla="*/ 136 h 144"/>
                  <a:gd name="T60" fmla="*/ 25 w 95"/>
                  <a:gd name="T61" fmla="*/ 140 h 144"/>
                  <a:gd name="T62" fmla="*/ 21 w 95"/>
                  <a:gd name="T63" fmla="*/ 142 h 144"/>
                  <a:gd name="T64" fmla="*/ 18 w 95"/>
                  <a:gd name="T65" fmla="*/ 143 h 144"/>
                  <a:gd name="T66" fmla="*/ 11 w 95"/>
                  <a:gd name="T67" fmla="*/ 144 h 144"/>
                  <a:gd name="T68" fmla="*/ 9 w 95"/>
                  <a:gd name="T69" fmla="*/ 142 h 144"/>
                  <a:gd name="T70" fmla="*/ 7 w 95"/>
                  <a:gd name="T71" fmla="*/ 140 h 144"/>
                  <a:gd name="T72" fmla="*/ 3 w 95"/>
                  <a:gd name="T73" fmla="*/ 132 h 144"/>
                  <a:gd name="T74" fmla="*/ 1 w 95"/>
                  <a:gd name="T75" fmla="*/ 130 h 144"/>
                  <a:gd name="T76" fmla="*/ 0 w 95"/>
                  <a:gd name="T77" fmla="*/ 126 h 144"/>
                  <a:gd name="T78" fmla="*/ 0 w 95"/>
                  <a:gd name="T79" fmla="*/ 124 h 144"/>
                  <a:gd name="T80" fmla="*/ 1 w 95"/>
                  <a:gd name="T81" fmla="*/ 121 h 144"/>
                  <a:gd name="T82" fmla="*/ 7 w 95"/>
                  <a:gd name="T83" fmla="*/ 115 h 144"/>
                  <a:gd name="T84" fmla="*/ 10 w 95"/>
                  <a:gd name="T85" fmla="*/ 108 h 144"/>
                  <a:gd name="T86" fmla="*/ 15 w 95"/>
                  <a:gd name="T87" fmla="*/ 101 h 144"/>
                  <a:gd name="T88" fmla="*/ 19 w 95"/>
                  <a:gd name="T89" fmla="*/ 95 h 144"/>
                  <a:gd name="T90" fmla="*/ 22 w 95"/>
                  <a:gd name="T91" fmla="*/ 88 h 144"/>
                  <a:gd name="T92" fmla="*/ 26 w 95"/>
                  <a:gd name="T93" fmla="*/ 80 h 144"/>
                  <a:gd name="T94" fmla="*/ 30 w 95"/>
                  <a:gd name="T95" fmla="*/ 72 h 144"/>
                  <a:gd name="T96" fmla="*/ 33 w 95"/>
                  <a:gd name="T97" fmla="*/ 66 h 144"/>
                  <a:gd name="T98" fmla="*/ 36 w 95"/>
                  <a:gd name="T99" fmla="*/ 58 h 144"/>
                  <a:gd name="T100" fmla="*/ 38 w 95"/>
                  <a:gd name="T101" fmla="*/ 50 h 144"/>
                  <a:gd name="T102" fmla="*/ 40 w 95"/>
                  <a:gd name="T103" fmla="*/ 43 h 144"/>
                  <a:gd name="T104" fmla="*/ 43 w 95"/>
                  <a:gd name="T105" fmla="*/ 34 h 144"/>
                  <a:gd name="T106" fmla="*/ 45 w 95"/>
                  <a:gd name="T107" fmla="*/ 28 h 144"/>
                  <a:gd name="T108" fmla="*/ 47 w 95"/>
                  <a:gd name="T109" fmla="*/ 19 h 144"/>
                  <a:gd name="T110" fmla="*/ 48 w 95"/>
                  <a:gd name="T111" fmla="*/ 11 h 144"/>
                  <a:gd name="T112" fmla="*/ 51 w 95"/>
                  <a:gd name="T113" fmla="*/ 4 h 144"/>
                  <a:gd name="T114" fmla="*/ 53 w 95"/>
                  <a:gd name="T115" fmla="*/ 1 h 144"/>
                  <a:gd name="T116" fmla="*/ 55 w 95"/>
                  <a:gd name="T117" fmla="*/ 0 h 144"/>
                  <a:gd name="T118" fmla="*/ 58 w 95"/>
                  <a:gd name="T119" fmla="*/ 1 h 144"/>
                  <a:gd name="T120" fmla="*/ 61 w 95"/>
                  <a:gd name="T121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144">
                    <a:moveTo>
                      <a:pt x="61" y="3"/>
                    </a:moveTo>
                    <a:lnTo>
                      <a:pt x="63" y="5"/>
                    </a:lnTo>
                    <a:lnTo>
                      <a:pt x="66" y="7"/>
                    </a:lnTo>
                    <a:lnTo>
                      <a:pt x="70" y="9"/>
                    </a:lnTo>
                    <a:lnTo>
                      <a:pt x="74" y="10"/>
                    </a:lnTo>
                    <a:lnTo>
                      <a:pt x="77" y="11"/>
                    </a:lnTo>
                    <a:lnTo>
                      <a:pt x="82" y="11"/>
                    </a:lnTo>
                    <a:lnTo>
                      <a:pt x="85" y="10"/>
                    </a:lnTo>
                    <a:lnTo>
                      <a:pt x="90" y="9"/>
                    </a:lnTo>
                    <a:lnTo>
                      <a:pt x="92" y="10"/>
                    </a:lnTo>
                    <a:lnTo>
                      <a:pt x="94" y="13"/>
                    </a:lnTo>
                    <a:lnTo>
                      <a:pt x="95" y="16"/>
                    </a:lnTo>
                    <a:lnTo>
                      <a:pt x="93" y="19"/>
                    </a:lnTo>
                    <a:lnTo>
                      <a:pt x="88" y="24"/>
                    </a:lnTo>
                    <a:lnTo>
                      <a:pt x="83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68" y="50"/>
                    </a:lnTo>
                    <a:lnTo>
                      <a:pt x="64" y="58"/>
                    </a:lnTo>
                    <a:lnTo>
                      <a:pt x="61" y="65"/>
                    </a:lnTo>
                    <a:lnTo>
                      <a:pt x="57" y="72"/>
                    </a:lnTo>
                    <a:lnTo>
                      <a:pt x="53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3" y="103"/>
                    </a:lnTo>
                    <a:lnTo>
                      <a:pt x="39" y="112"/>
                    </a:lnTo>
                    <a:lnTo>
                      <a:pt x="36" y="120"/>
                    </a:lnTo>
                    <a:lnTo>
                      <a:pt x="33" y="126"/>
                    </a:lnTo>
                    <a:lnTo>
                      <a:pt x="29" y="134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1" y="142"/>
                    </a:lnTo>
                    <a:lnTo>
                      <a:pt x="18" y="143"/>
                    </a:lnTo>
                    <a:lnTo>
                      <a:pt x="11" y="144"/>
                    </a:lnTo>
                    <a:lnTo>
                      <a:pt x="9" y="142"/>
                    </a:lnTo>
                    <a:lnTo>
                      <a:pt x="7" y="140"/>
                    </a:lnTo>
                    <a:lnTo>
                      <a:pt x="3" y="132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7" y="115"/>
                    </a:lnTo>
                    <a:lnTo>
                      <a:pt x="10" y="108"/>
                    </a:lnTo>
                    <a:lnTo>
                      <a:pt x="15" y="101"/>
                    </a:lnTo>
                    <a:lnTo>
                      <a:pt x="19" y="95"/>
                    </a:lnTo>
                    <a:lnTo>
                      <a:pt x="22" y="88"/>
                    </a:lnTo>
                    <a:lnTo>
                      <a:pt x="26" y="80"/>
                    </a:lnTo>
                    <a:lnTo>
                      <a:pt x="30" y="72"/>
                    </a:lnTo>
                    <a:lnTo>
                      <a:pt x="33" y="66"/>
                    </a:lnTo>
                    <a:lnTo>
                      <a:pt x="36" y="58"/>
                    </a:lnTo>
                    <a:lnTo>
                      <a:pt x="38" y="50"/>
                    </a:lnTo>
                    <a:lnTo>
                      <a:pt x="40" y="43"/>
                    </a:lnTo>
                    <a:lnTo>
                      <a:pt x="43" y="34"/>
                    </a:lnTo>
                    <a:lnTo>
                      <a:pt x="45" y="28"/>
                    </a:lnTo>
                    <a:lnTo>
                      <a:pt x="47" y="19"/>
                    </a:lnTo>
                    <a:lnTo>
                      <a:pt x="48" y="11"/>
                    </a:lnTo>
                    <a:lnTo>
                      <a:pt x="51" y="4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7" name="Freeform 485">
                <a:extLst>
                  <a:ext uri="{FF2B5EF4-FFF2-40B4-BE49-F238E27FC236}">
                    <a16:creationId xmlns:a16="http://schemas.microsoft.com/office/drawing/2014/main" id="{FA126E45-667D-4E39-B0CB-8BE307C5D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5"/>
                <a:ext cx="25" cy="63"/>
              </a:xfrm>
              <a:custGeom>
                <a:avLst/>
                <a:gdLst>
                  <a:gd name="T0" fmla="*/ 37 w 73"/>
                  <a:gd name="T1" fmla="*/ 4 h 191"/>
                  <a:gd name="T2" fmla="*/ 46 w 73"/>
                  <a:gd name="T3" fmla="*/ 10 h 191"/>
                  <a:gd name="T4" fmla="*/ 55 w 73"/>
                  <a:gd name="T5" fmla="*/ 11 h 191"/>
                  <a:gd name="T6" fmla="*/ 62 w 73"/>
                  <a:gd name="T7" fmla="*/ 10 h 191"/>
                  <a:gd name="T8" fmla="*/ 68 w 73"/>
                  <a:gd name="T9" fmla="*/ 8 h 191"/>
                  <a:gd name="T10" fmla="*/ 73 w 73"/>
                  <a:gd name="T11" fmla="*/ 13 h 191"/>
                  <a:gd name="T12" fmla="*/ 69 w 73"/>
                  <a:gd name="T13" fmla="*/ 27 h 191"/>
                  <a:gd name="T14" fmla="*/ 60 w 73"/>
                  <a:gd name="T15" fmla="*/ 45 h 191"/>
                  <a:gd name="T16" fmla="*/ 56 w 73"/>
                  <a:gd name="T17" fmla="*/ 64 h 191"/>
                  <a:gd name="T18" fmla="*/ 51 w 73"/>
                  <a:gd name="T19" fmla="*/ 82 h 191"/>
                  <a:gd name="T20" fmla="*/ 48 w 73"/>
                  <a:gd name="T21" fmla="*/ 101 h 191"/>
                  <a:gd name="T22" fmla="*/ 45 w 73"/>
                  <a:gd name="T23" fmla="*/ 119 h 191"/>
                  <a:gd name="T24" fmla="*/ 42 w 73"/>
                  <a:gd name="T25" fmla="*/ 139 h 191"/>
                  <a:gd name="T26" fmla="*/ 38 w 73"/>
                  <a:gd name="T27" fmla="*/ 159 h 191"/>
                  <a:gd name="T28" fmla="*/ 37 w 73"/>
                  <a:gd name="T29" fmla="*/ 174 h 191"/>
                  <a:gd name="T30" fmla="*/ 32 w 73"/>
                  <a:gd name="T31" fmla="*/ 183 h 191"/>
                  <a:gd name="T32" fmla="*/ 26 w 73"/>
                  <a:gd name="T33" fmla="*/ 188 h 191"/>
                  <a:gd name="T34" fmla="*/ 19 w 73"/>
                  <a:gd name="T35" fmla="*/ 191 h 191"/>
                  <a:gd name="T36" fmla="*/ 14 w 73"/>
                  <a:gd name="T37" fmla="*/ 190 h 191"/>
                  <a:gd name="T38" fmla="*/ 9 w 73"/>
                  <a:gd name="T39" fmla="*/ 186 h 191"/>
                  <a:gd name="T40" fmla="*/ 3 w 73"/>
                  <a:gd name="T41" fmla="*/ 180 h 191"/>
                  <a:gd name="T42" fmla="*/ 0 w 73"/>
                  <a:gd name="T43" fmla="*/ 174 h 191"/>
                  <a:gd name="T44" fmla="*/ 3 w 73"/>
                  <a:gd name="T45" fmla="*/ 161 h 191"/>
                  <a:gd name="T46" fmla="*/ 10 w 73"/>
                  <a:gd name="T47" fmla="*/ 141 h 191"/>
                  <a:gd name="T48" fmla="*/ 14 w 73"/>
                  <a:gd name="T49" fmla="*/ 121 h 191"/>
                  <a:gd name="T50" fmla="*/ 18 w 73"/>
                  <a:gd name="T51" fmla="*/ 101 h 191"/>
                  <a:gd name="T52" fmla="*/ 21 w 73"/>
                  <a:gd name="T53" fmla="*/ 79 h 191"/>
                  <a:gd name="T54" fmla="*/ 25 w 73"/>
                  <a:gd name="T55" fmla="*/ 58 h 191"/>
                  <a:gd name="T56" fmla="*/ 26 w 73"/>
                  <a:gd name="T57" fmla="*/ 38 h 191"/>
                  <a:gd name="T58" fmla="*/ 27 w 73"/>
                  <a:gd name="T59" fmla="*/ 16 h 191"/>
                  <a:gd name="T60" fmla="*/ 27 w 73"/>
                  <a:gd name="T61" fmla="*/ 3 h 191"/>
                  <a:gd name="T62" fmla="*/ 32 w 73"/>
                  <a:gd name="T6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91">
                    <a:moveTo>
                      <a:pt x="36" y="1"/>
                    </a:moveTo>
                    <a:lnTo>
                      <a:pt x="37" y="4"/>
                    </a:lnTo>
                    <a:lnTo>
                      <a:pt x="41" y="8"/>
                    </a:lnTo>
                    <a:lnTo>
                      <a:pt x="46" y="10"/>
                    </a:lnTo>
                    <a:lnTo>
                      <a:pt x="49" y="1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2" y="10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3" y="18"/>
                    </a:lnTo>
                    <a:lnTo>
                      <a:pt x="69" y="27"/>
                    </a:lnTo>
                    <a:lnTo>
                      <a:pt x="65" y="36"/>
                    </a:lnTo>
                    <a:lnTo>
                      <a:pt x="60" y="45"/>
                    </a:lnTo>
                    <a:lnTo>
                      <a:pt x="58" y="54"/>
                    </a:lnTo>
                    <a:lnTo>
                      <a:pt x="56" y="64"/>
                    </a:lnTo>
                    <a:lnTo>
                      <a:pt x="54" y="71"/>
                    </a:lnTo>
                    <a:lnTo>
                      <a:pt x="51" y="82"/>
                    </a:lnTo>
                    <a:lnTo>
                      <a:pt x="49" y="91"/>
                    </a:lnTo>
                    <a:lnTo>
                      <a:pt x="48" y="101"/>
                    </a:lnTo>
                    <a:lnTo>
                      <a:pt x="46" y="110"/>
                    </a:lnTo>
                    <a:lnTo>
                      <a:pt x="45" y="119"/>
                    </a:lnTo>
                    <a:lnTo>
                      <a:pt x="44" y="129"/>
                    </a:lnTo>
                    <a:lnTo>
                      <a:pt x="42" y="139"/>
                    </a:lnTo>
                    <a:lnTo>
                      <a:pt x="40" y="149"/>
                    </a:lnTo>
                    <a:lnTo>
                      <a:pt x="38" y="159"/>
                    </a:lnTo>
                    <a:lnTo>
                      <a:pt x="37" y="169"/>
                    </a:lnTo>
                    <a:lnTo>
                      <a:pt x="37" y="174"/>
                    </a:lnTo>
                    <a:lnTo>
                      <a:pt x="35" y="178"/>
                    </a:lnTo>
                    <a:lnTo>
                      <a:pt x="32" y="183"/>
                    </a:lnTo>
                    <a:lnTo>
                      <a:pt x="29" y="186"/>
                    </a:lnTo>
                    <a:lnTo>
                      <a:pt x="26" y="188"/>
                    </a:lnTo>
                    <a:lnTo>
                      <a:pt x="22" y="190"/>
                    </a:lnTo>
                    <a:lnTo>
                      <a:pt x="19" y="191"/>
                    </a:lnTo>
                    <a:lnTo>
                      <a:pt x="17" y="191"/>
                    </a:lnTo>
                    <a:lnTo>
                      <a:pt x="14" y="190"/>
                    </a:lnTo>
                    <a:lnTo>
                      <a:pt x="13" y="189"/>
                    </a:lnTo>
                    <a:lnTo>
                      <a:pt x="9" y="186"/>
                    </a:lnTo>
                    <a:lnTo>
                      <a:pt x="5" y="183"/>
                    </a:lnTo>
                    <a:lnTo>
                      <a:pt x="3" y="180"/>
                    </a:lnTo>
                    <a:lnTo>
                      <a:pt x="1" y="177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3" y="161"/>
                    </a:lnTo>
                    <a:lnTo>
                      <a:pt x="7" y="151"/>
                    </a:lnTo>
                    <a:lnTo>
                      <a:pt x="10" y="141"/>
                    </a:lnTo>
                    <a:lnTo>
                      <a:pt x="12" y="131"/>
                    </a:lnTo>
                    <a:lnTo>
                      <a:pt x="14" y="121"/>
                    </a:lnTo>
                    <a:lnTo>
                      <a:pt x="16" y="111"/>
                    </a:lnTo>
                    <a:lnTo>
                      <a:pt x="18" y="101"/>
                    </a:lnTo>
                    <a:lnTo>
                      <a:pt x="20" y="89"/>
                    </a:lnTo>
                    <a:lnTo>
                      <a:pt x="21" y="79"/>
                    </a:lnTo>
                    <a:lnTo>
                      <a:pt x="22" y="69"/>
                    </a:lnTo>
                    <a:lnTo>
                      <a:pt x="25" y="58"/>
                    </a:lnTo>
                    <a:lnTo>
                      <a:pt x="25" y="49"/>
                    </a:lnTo>
                    <a:lnTo>
                      <a:pt x="26" y="38"/>
                    </a:lnTo>
                    <a:lnTo>
                      <a:pt x="26" y="28"/>
                    </a:lnTo>
                    <a:lnTo>
                      <a:pt x="27" y="16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8" name="Freeform 486">
                <a:extLst>
                  <a:ext uri="{FF2B5EF4-FFF2-40B4-BE49-F238E27FC236}">
                    <a16:creationId xmlns:a16="http://schemas.microsoft.com/office/drawing/2014/main" id="{25D5F0D1-1213-492D-8563-C60399A24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8"/>
                <a:ext cx="15" cy="19"/>
              </a:xfrm>
              <a:custGeom>
                <a:avLst/>
                <a:gdLst>
                  <a:gd name="T0" fmla="*/ 26 w 46"/>
                  <a:gd name="T1" fmla="*/ 3 h 59"/>
                  <a:gd name="T2" fmla="*/ 30 w 46"/>
                  <a:gd name="T3" fmla="*/ 7 h 59"/>
                  <a:gd name="T4" fmla="*/ 34 w 46"/>
                  <a:gd name="T5" fmla="*/ 10 h 59"/>
                  <a:gd name="T6" fmla="*/ 39 w 46"/>
                  <a:gd name="T7" fmla="*/ 11 h 59"/>
                  <a:gd name="T8" fmla="*/ 43 w 46"/>
                  <a:gd name="T9" fmla="*/ 11 h 59"/>
                  <a:gd name="T10" fmla="*/ 45 w 46"/>
                  <a:gd name="T11" fmla="*/ 11 h 59"/>
                  <a:gd name="T12" fmla="*/ 46 w 46"/>
                  <a:gd name="T13" fmla="*/ 13 h 59"/>
                  <a:gd name="T14" fmla="*/ 46 w 46"/>
                  <a:gd name="T15" fmla="*/ 16 h 59"/>
                  <a:gd name="T16" fmla="*/ 45 w 46"/>
                  <a:gd name="T17" fmla="*/ 18 h 59"/>
                  <a:gd name="T18" fmla="*/ 42 w 46"/>
                  <a:gd name="T19" fmla="*/ 22 h 59"/>
                  <a:gd name="T20" fmla="*/ 36 w 46"/>
                  <a:gd name="T21" fmla="*/ 27 h 59"/>
                  <a:gd name="T22" fmla="*/ 33 w 46"/>
                  <a:gd name="T23" fmla="*/ 31 h 59"/>
                  <a:gd name="T24" fmla="*/ 27 w 46"/>
                  <a:gd name="T25" fmla="*/ 35 h 59"/>
                  <a:gd name="T26" fmla="*/ 24 w 46"/>
                  <a:gd name="T27" fmla="*/ 40 h 59"/>
                  <a:gd name="T28" fmla="*/ 22 w 46"/>
                  <a:gd name="T29" fmla="*/ 44 h 59"/>
                  <a:gd name="T30" fmla="*/ 20 w 46"/>
                  <a:gd name="T31" fmla="*/ 50 h 59"/>
                  <a:gd name="T32" fmla="*/ 17 w 46"/>
                  <a:gd name="T33" fmla="*/ 55 h 59"/>
                  <a:gd name="T34" fmla="*/ 7 w 46"/>
                  <a:gd name="T35" fmla="*/ 59 h 59"/>
                  <a:gd name="T36" fmla="*/ 3 w 46"/>
                  <a:gd name="T37" fmla="*/ 59 h 59"/>
                  <a:gd name="T38" fmla="*/ 0 w 46"/>
                  <a:gd name="T39" fmla="*/ 55 h 59"/>
                  <a:gd name="T40" fmla="*/ 0 w 46"/>
                  <a:gd name="T41" fmla="*/ 46 h 59"/>
                  <a:gd name="T42" fmla="*/ 4 w 46"/>
                  <a:gd name="T43" fmla="*/ 43 h 59"/>
                  <a:gd name="T44" fmla="*/ 5 w 46"/>
                  <a:gd name="T45" fmla="*/ 38 h 59"/>
                  <a:gd name="T46" fmla="*/ 8 w 46"/>
                  <a:gd name="T47" fmla="*/ 33 h 59"/>
                  <a:gd name="T48" fmla="*/ 11 w 46"/>
                  <a:gd name="T49" fmla="*/ 27 h 59"/>
                  <a:gd name="T50" fmla="*/ 14 w 46"/>
                  <a:gd name="T51" fmla="*/ 22 h 59"/>
                  <a:gd name="T52" fmla="*/ 15 w 46"/>
                  <a:gd name="T53" fmla="*/ 15 h 59"/>
                  <a:gd name="T54" fmla="*/ 17 w 46"/>
                  <a:gd name="T55" fmla="*/ 8 h 59"/>
                  <a:gd name="T56" fmla="*/ 20 w 46"/>
                  <a:gd name="T57" fmla="*/ 3 h 59"/>
                  <a:gd name="T58" fmla="*/ 21 w 46"/>
                  <a:gd name="T59" fmla="*/ 3 h 59"/>
                  <a:gd name="T60" fmla="*/ 23 w 46"/>
                  <a:gd name="T61" fmla="*/ 0 h 59"/>
                  <a:gd name="T62" fmla="*/ 24 w 46"/>
                  <a:gd name="T63" fmla="*/ 0 h 59"/>
                  <a:gd name="T64" fmla="*/ 26 w 46"/>
                  <a:gd name="T65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59">
                    <a:moveTo>
                      <a:pt x="26" y="3"/>
                    </a:moveTo>
                    <a:lnTo>
                      <a:pt x="30" y="7"/>
                    </a:lnTo>
                    <a:lnTo>
                      <a:pt x="34" y="10"/>
                    </a:lnTo>
                    <a:lnTo>
                      <a:pt x="39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6" y="13"/>
                    </a:lnTo>
                    <a:lnTo>
                      <a:pt x="46" y="16"/>
                    </a:lnTo>
                    <a:lnTo>
                      <a:pt x="45" y="18"/>
                    </a:lnTo>
                    <a:lnTo>
                      <a:pt x="42" y="22"/>
                    </a:lnTo>
                    <a:lnTo>
                      <a:pt x="36" y="27"/>
                    </a:lnTo>
                    <a:lnTo>
                      <a:pt x="33" y="31"/>
                    </a:lnTo>
                    <a:lnTo>
                      <a:pt x="27" y="35"/>
                    </a:lnTo>
                    <a:lnTo>
                      <a:pt x="24" y="40"/>
                    </a:lnTo>
                    <a:lnTo>
                      <a:pt x="22" y="44"/>
                    </a:lnTo>
                    <a:lnTo>
                      <a:pt x="20" y="50"/>
                    </a:lnTo>
                    <a:lnTo>
                      <a:pt x="17" y="55"/>
                    </a:lnTo>
                    <a:lnTo>
                      <a:pt x="7" y="59"/>
                    </a:lnTo>
                    <a:lnTo>
                      <a:pt x="3" y="59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9" name="Freeform 487">
                <a:extLst>
                  <a:ext uri="{FF2B5EF4-FFF2-40B4-BE49-F238E27FC236}">
                    <a16:creationId xmlns:a16="http://schemas.microsoft.com/office/drawing/2014/main" id="{D2C9E150-2EF7-4EC7-9BDC-AB1A7553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6"/>
                <a:ext cx="22" cy="50"/>
              </a:xfrm>
              <a:custGeom>
                <a:avLst/>
                <a:gdLst>
                  <a:gd name="T0" fmla="*/ 38 w 67"/>
                  <a:gd name="T1" fmla="*/ 1 h 151"/>
                  <a:gd name="T2" fmla="*/ 40 w 67"/>
                  <a:gd name="T3" fmla="*/ 4 h 151"/>
                  <a:gd name="T4" fmla="*/ 44 w 67"/>
                  <a:gd name="T5" fmla="*/ 6 h 151"/>
                  <a:gd name="T6" fmla="*/ 47 w 67"/>
                  <a:gd name="T7" fmla="*/ 9 h 151"/>
                  <a:gd name="T8" fmla="*/ 51 w 67"/>
                  <a:gd name="T9" fmla="*/ 9 h 151"/>
                  <a:gd name="T10" fmla="*/ 53 w 67"/>
                  <a:gd name="T11" fmla="*/ 10 h 151"/>
                  <a:gd name="T12" fmla="*/ 57 w 67"/>
                  <a:gd name="T13" fmla="*/ 10 h 151"/>
                  <a:gd name="T14" fmla="*/ 61 w 67"/>
                  <a:gd name="T15" fmla="*/ 9 h 151"/>
                  <a:gd name="T16" fmla="*/ 62 w 67"/>
                  <a:gd name="T17" fmla="*/ 9 h 151"/>
                  <a:gd name="T18" fmla="*/ 64 w 67"/>
                  <a:gd name="T19" fmla="*/ 9 h 151"/>
                  <a:gd name="T20" fmla="*/ 67 w 67"/>
                  <a:gd name="T21" fmla="*/ 11 h 151"/>
                  <a:gd name="T22" fmla="*/ 67 w 67"/>
                  <a:gd name="T23" fmla="*/ 14 h 151"/>
                  <a:gd name="T24" fmla="*/ 67 w 67"/>
                  <a:gd name="T25" fmla="*/ 18 h 151"/>
                  <a:gd name="T26" fmla="*/ 64 w 67"/>
                  <a:gd name="T27" fmla="*/ 24 h 151"/>
                  <a:gd name="T28" fmla="*/ 61 w 67"/>
                  <a:gd name="T29" fmla="*/ 31 h 151"/>
                  <a:gd name="T30" fmla="*/ 57 w 67"/>
                  <a:gd name="T31" fmla="*/ 37 h 151"/>
                  <a:gd name="T32" fmla="*/ 54 w 67"/>
                  <a:gd name="T33" fmla="*/ 46 h 151"/>
                  <a:gd name="T34" fmla="*/ 51 w 67"/>
                  <a:gd name="T35" fmla="*/ 51 h 151"/>
                  <a:gd name="T36" fmla="*/ 49 w 67"/>
                  <a:gd name="T37" fmla="*/ 58 h 151"/>
                  <a:gd name="T38" fmla="*/ 47 w 67"/>
                  <a:gd name="T39" fmla="*/ 66 h 151"/>
                  <a:gd name="T40" fmla="*/ 44 w 67"/>
                  <a:gd name="T41" fmla="*/ 74 h 151"/>
                  <a:gd name="T42" fmla="*/ 43 w 67"/>
                  <a:gd name="T43" fmla="*/ 80 h 151"/>
                  <a:gd name="T44" fmla="*/ 40 w 67"/>
                  <a:gd name="T45" fmla="*/ 88 h 151"/>
                  <a:gd name="T46" fmla="*/ 39 w 67"/>
                  <a:gd name="T47" fmla="*/ 95 h 151"/>
                  <a:gd name="T48" fmla="*/ 37 w 67"/>
                  <a:gd name="T49" fmla="*/ 103 h 151"/>
                  <a:gd name="T50" fmla="*/ 36 w 67"/>
                  <a:gd name="T51" fmla="*/ 111 h 151"/>
                  <a:gd name="T52" fmla="*/ 34 w 67"/>
                  <a:gd name="T53" fmla="*/ 119 h 151"/>
                  <a:gd name="T54" fmla="*/ 32 w 67"/>
                  <a:gd name="T55" fmla="*/ 126 h 151"/>
                  <a:gd name="T56" fmla="*/ 29 w 67"/>
                  <a:gd name="T57" fmla="*/ 134 h 151"/>
                  <a:gd name="T58" fmla="*/ 29 w 67"/>
                  <a:gd name="T59" fmla="*/ 138 h 151"/>
                  <a:gd name="T60" fmla="*/ 28 w 67"/>
                  <a:gd name="T61" fmla="*/ 142 h 151"/>
                  <a:gd name="T62" fmla="*/ 25 w 67"/>
                  <a:gd name="T63" fmla="*/ 145 h 151"/>
                  <a:gd name="T64" fmla="*/ 21 w 67"/>
                  <a:gd name="T65" fmla="*/ 148 h 151"/>
                  <a:gd name="T66" fmla="*/ 17 w 67"/>
                  <a:gd name="T67" fmla="*/ 150 h 151"/>
                  <a:gd name="T68" fmla="*/ 12 w 67"/>
                  <a:gd name="T69" fmla="*/ 151 h 151"/>
                  <a:gd name="T70" fmla="*/ 8 w 67"/>
                  <a:gd name="T71" fmla="*/ 150 h 151"/>
                  <a:gd name="T72" fmla="*/ 2 w 67"/>
                  <a:gd name="T73" fmla="*/ 143 h 151"/>
                  <a:gd name="T74" fmla="*/ 1 w 67"/>
                  <a:gd name="T75" fmla="*/ 141 h 151"/>
                  <a:gd name="T76" fmla="*/ 0 w 67"/>
                  <a:gd name="T77" fmla="*/ 138 h 151"/>
                  <a:gd name="T78" fmla="*/ 0 w 67"/>
                  <a:gd name="T79" fmla="*/ 135 h 151"/>
                  <a:gd name="T80" fmla="*/ 1 w 67"/>
                  <a:gd name="T81" fmla="*/ 133 h 151"/>
                  <a:gd name="T82" fmla="*/ 5 w 67"/>
                  <a:gd name="T83" fmla="*/ 125 h 151"/>
                  <a:gd name="T84" fmla="*/ 7 w 67"/>
                  <a:gd name="T85" fmla="*/ 119 h 151"/>
                  <a:gd name="T86" fmla="*/ 10 w 67"/>
                  <a:gd name="T87" fmla="*/ 111 h 151"/>
                  <a:gd name="T88" fmla="*/ 12 w 67"/>
                  <a:gd name="T89" fmla="*/ 103 h 151"/>
                  <a:gd name="T90" fmla="*/ 16 w 67"/>
                  <a:gd name="T91" fmla="*/ 94 h 151"/>
                  <a:gd name="T92" fmla="*/ 18 w 67"/>
                  <a:gd name="T93" fmla="*/ 86 h 151"/>
                  <a:gd name="T94" fmla="*/ 19 w 67"/>
                  <a:gd name="T95" fmla="*/ 78 h 151"/>
                  <a:gd name="T96" fmla="*/ 21 w 67"/>
                  <a:gd name="T97" fmla="*/ 70 h 151"/>
                  <a:gd name="T98" fmla="*/ 24 w 67"/>
                  <a:gd name="T99" fmla="*/ 62 h 151"/>
                  <a:gd name="T100" fmla="*/ 25 w 67"/>
                  <a:gd name="T101" fmla="*/ 55 h 151"/>
                  <a:gd name="T102" fmla="*/ 27 w 67"/>
                  <a:gd name="T103" fmla="*/ 47 h 151"/>
                  <a:gd name="T104" fmla="*/ 28 w 67"/>
                  <a:gd name="T105" fmla="*/ 38 h 151"/>
                  <a:gd name="T106" fmla="*/ 29 w 67"/>
                  <a:gd name="T107" fmla="*/ 29 h 151"/>
                  <a:gd name="T108" fmla="*/ 30 w 67"/>
                  <a:gd name="T109" fmla="*/ 21 h 151"/>
                  <a:gd name="T110" fmla="*/ 30 w 67"/>
                  <a:gd name="T111" fmla="*/ 13 h 151"/>
                  <a:gd name="T112" fmla="*/ 32 w 67"/>
                  <a:gd name="T113" fmla="*/ 5 h 151"/>
                  <a:gd name="T114" fmla="*/ 33 w 67"/>
                  <a:gd name="T115" fmla="*/ 2 h 151"/>
                  <a:gd name="T116" fmla="*/ 35 w 67"/>
                  <a:gd name="T117" fmla="*/ 0 h 151"/>
                  <a:gd name="T118" fmla="*/ 37 w 67"/>
                  <a:gd name="T119" fmla="*/ 0 h 151"/>
                  <a:gd name="T120" fmla="*/ 38 w 67"/>
                  <a:gd name="T121" fmla="*/ 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" h="151">
                    <a:moveTo>
                      <a:pt x="38" y="1"/>
                    </a:moveTo>
                    <a:lnTo>
                      <a:pt x="40" y="4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3" y="10"/>
                    </a:lnTo>
                    <a:lnTo>
                      <a:pt x="57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67" y="18"/>
                    </a:lnTo>
                    <a:lnTo>
                      <a:pt x="64" y="24"/>
                    </a:lnTo>
                    <a:lnTo>
                      <a:pt x="61" y="31"/>
                    </a:lnTo>
                    <a:lnTo>
                      <a:pt x="57" y="37"/>
                    </a:lnTo>
                    <a:lnTo>
                      <a:pt x="54" y="46"/>
                    </a:lnTo>
                    <a:lnTo>
                      <a:pt x="51" y="51"/>
                    </a:lnTo>
                    <a:lnTo>
                      <a:pt x="49" y="58"/>
                    </a:lnTo>
                    <a:lnTo>
                      <a:pt x="47" y="66"/>
                    </a:lnTo>
                    <a:lnTo>
                      <a:pt x="44" y="74"/>
                    </a:lnTo>
                    <a:lnTo>
                      <a:pt x="43" y="80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3"/>
                    </a:lnTo>
                    <a:lnTo>
                      <a:pt x="36" y="111"/>
                    </a:lnTo>
                    <a:lnTo>
                      <a:pt x="34" y="119"/>
                    </a:lnTo>
                    <a:lnTo>
                      <a:pt x="32" y="126"/>
                    </a:lnTo>
                    <a:lnTo>
                      <a:pt x="29" y="134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5" y="145"/>
                    </a:lnTo>
                    <a:lnTo>
                      <a:pt x="21" y="148"/>
                    </a:lnTo>
                    <a:lnTo>
                      <a:pt x="17" y="150"/>
                    </a:lnTo>
                    <a:lnTo>
                      <a:pt x="12" y="151"/>
                    </a:lnTo>
                    <a:lnTo>
                      <a:pt x="8" y="150"/>
                    </a:lnTo>
                    <a:lnTo>
                      <a:pt x="2" y="143"/>
                    </a:lnTo>
                    <a:lnTo>
                      <a:pt x="1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33"/>
                    </a:lnTo>
                    <a:lnTo>
                      <a:pt x="5" y="125"/>
                    </a:lnTo>
                    <a:lnTo>
                      <a:pt x="7" y="119"/>
                    </a:lnTo>
                    <a:lnTo>
                      <a:pt x="10" y="111"/>
                    </a:lnTo>
                    <a:lnTo>
                      <a:pt x="12" y="103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9" y="78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5" y="55"/>
                    </a:lnTo>
                    <a:lnTo>
                      <a:pt x="27" y="47"/>
                    </a:lnTo>
                    <a:lnTo>
                      <a:pt x="28" y="38"/>
                    </a:lnTo>
                    <a:lnTo>
                      <a:pt x="29" y="29"/>
                    </a:lnTo>
                    <a:lnTo>
                      <a:pt x="30" y="21"/>
                    </a:lnTo>
                    <a:lnTo>
                      <a:pt x="30" y="13"/>
                    </a:lnTo>
                    <a:lnTo>
                      <a:pt x="32" y="5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0" name="Freeform 488">
                <a:extLst>
                  <a:ext uri="{FF2B5EF4-FFF2-40B4-BE49-F238E27FC236}">
                    <a16:creationId xmlns:a16="http://schemas.microsoft.com/office/drawing/2014/main" id="{2FE43A1A-E843-4B81-91C8-84513A86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3"/>
                <a:ext cx="25" cy="38"/>
              </a:xfrm>
              <a:custGeom>
                <a:avLst/>
                <a:gdLst>
                  <a:gd name="T0" fmla="*/ 46 w 73"/>
                  <a:gd name="T1" fmla="*/ 2 h 115"/>
                  <a:gd name="T2" fmla="*/ 49 w 73"/>
                  <a:gd name="T3" fmla="*/ 6 h 115"/>
                  <a:gd name="T4" fmla="*/ 55 w 73"/>
                  <a:gd name="T5" fmla="*/ 8 h 115"/>
                  <a:gd name="T6" fmla="*/ 62 w 73"/>
                  <a:gd name="T7" fmla="*/ 7 h 115"/>
                  <a:gd name="T8" fmla="*/ 67 w 73"/>
                  <a:gd name="T9" fmla="*/ 6 h 115"/>
                  <a:gd name="T10" fmla="*/ 70 w 73"/>
                  <a:gd name="T11" fmla="*/ 7 h 115"/>
                  <a:gd name="T12" fmla="*/ 72 w 73"/>
                  <a:gd name="T13" fmla="*/ 9 h 115"/>
                  <a:gd name="T14" fmla="*/ 73 w 73"/>
                  <a:gd name="T15" fmla="*/ 11 h 115"/>
                  <a:gd name="T16" fmla="*/ 72 w 73"/>
                  <a:gd name="T17" fmla="*/ 15 h 115"/>
                  <a:gd name="T18" fmla="*/ 64 w 73"/>
                  <a:gd name="T19" fmla="*/ 24 h 115"/>
                  <a:gd name="T20" fmla="*/ 56 w 73"/>
                  <a:gd name="T21" fmla="*/ 34 h 115"/>
                  <a:gd name="T22" fmla="*/ 51 w 73"/>
                  <a:gd name="T23" fmla="*/ 46 h 115"/>
                  <a:gd name="T24" fmla="*/ 44 w 73"/>
                  <a:gd name="T25" fmla="*/ 57 h 115"/>
                  <a:gd name="T26" fmla="*/ 39 w 73"/>
                  <a:gd name="T27" fmla="*/ 68 h 115"/>
                  <a:gd name="T28" fmla="*/ 35 w 73"/>
                  <a:gd name="T29" fmla="*/ 82 h 115"/>
                  <a:gd name="T30" fmla="*/ 29 w 73"/>
                  <a:gd name="T31" fmla="*/ 94 h 115"/>
                  <a:gd name="T32" fmla="*/ 24 w 73"/>
                  <a:gd name="T33" fmla="*/ 107 h 115"/>
                  <a:gd name="T34" fmla="*/ 23 w 73"/>
                  <a:gd name="T35" fmla="*/ 109 h 115"/>
                  <a:gd name="T36" fmla="*/ 21 w 73"/>
                  <a:gd name="T37" fmla="*/ 112 h 115"/>
                  <a:gd name="T38" fmla="*/ 18 w 73"/>
                  <a:gd name="T39" fmla="*/ 114 h 115"/>
                  <a:gd name="T40" fmla="*/ 15 w 73"/>
                  <a:gd name="T41" fmla="*/ 115 h 115"/>
                  <a:gd name="T42" fmla="*/ 10 w 73"/>
                  <a:gd name="T43" fmla="*/ 115 h 115"/>
                  <a:gd name="T44" fmla="*/ 9 w 73"/>
                  <a:gd name="T45" fmla="*/ 114 h 115"/>
                  <a:gd name="T46" fmla="*/ 7 w 73"/>
                  <a:gd name="T47" fmla="*/ 112 h 115"/>
                  <a:gd name="T48" fmla="*/ 2 w 73"/>
                  <a:gd name="T49" fmla="*/ 107 h 115"/>
                  <a:gd name="T50" fmla="*/ 0 w 73"/>
                  <a:gd name="T51" fmla="*/ 103 h 115"/>
                  <a:gd name="T52" fmla="*/ 0 w 73"/>
                  <a:gd name="T53" fmla="*/ 101 h 115"/>
                  <a:gd name="T54" fmla="*/ 0 w 73"/>
                  <a:gd name="T55" fmla="*/ 99 h 115"/>
                  <a:gd name="T56" fmla="*/ 0 w 73"/>
                  <a:gd name="T57" fmla="*/ 98 h 115"/>
                  <a:gd name="T58" fmla="*/ 8 w 73"/>
                  <a:gd name="T59" fmla="*/ 86 h 115"/>
                  <a:gd name="T60" fmla="*/ 15 w 73"/>
                  <a:gd name="T61" fmla="*/ 76 h 115"/>
                  <a:gd name="T62" fmla="*/ 20 w 73"/>
                  <a:gd name="T63" fmla="*/ 65 h 115"/>
                  <a:gd name="T64" fmla="*/ 25 w 73"/>
                  <a:gd name="T65" fmla="*/ 53 h 115"/>
                  <a:gd name="T66" fmla="*/ 28 w 73"/>
                  <a:gd name="T67" fmla="*/ 40 h 115"/>
                  <a:gd name="T68" fmla="*/ 33 w 73"/>
                  <a:gd name="T69" fmla="*/ 28 h 115"/>
                  <a:gd name="T70" fmla="*/ 36 w 73"/>
                  <a:gd name="T71" fmla="*/ 15 h 115"/>
                  <a:gd name="T72" fmla="*/ 38 w 73"/>
                  <a:gd name="T73" fmla="*/ 2 h 115"/>
                  <a:gd name="T74" fmla="*/ 41 w 73"/>
                  <a:gd name="T75" fmla="*/ 0 h 115"/>
                  <a:gd name="T76" fmla="*/ 43 w 73"/>
                  <a:gd name="T77" fmla="*/ 0 h 115"/>
                  <a:gd name="T78" fmla="*/ 44 w 73"/>
                  <a:gd name="T79" fmla="*/ 0 h 115"/>
                  <a:gd name="T80" fmla="*/ 46 w 73"/>
                  <a:gd name="T81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115">
                    <a:moveTo>
                      <a:pt x="46" y="2"/>
                    </a:moveTo>
                    <a:lnTo>
                      <a:pt x="49" y="6"/>
                    </a:lnTo>
                    <a:lnTo>
                      <a:pt x="55" y="8"/>
                    </a:lnTo>
                    <a:lnTo>
                      <a:pt x="62" y="7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3" y="11"/>
                    </a:lnTo>
                    <a:lnTo>
                      <a:pt x="72" y="15"/>
                    </a:lnTo>
                    <a:lnTo>
                      <a:pt x="64" y="24"/>
                    </a:lnTo>
                    <a:lnTo>
                      <a:pt x="56" y="34"/>
                    </a:lnTo>
                    <a:lnTo>
                      <a:pt x="51" y="46"/>
                    </a:lnTo>
                    <a:lnTo>
                      <a:pt x="44" y="57"/>
                    </a:lnTo>
                    <a:lnTo>
                      <a:pt x="39" y="68"/>
                    </a:lnTo>
                    <a:lnTo>
                      <a:pt x="35" y="82"/>
                    </a:lnTo>
                    <a:lnTo>
                      <a:pt x="29" y="94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1" y="112"/>
                    </a:lnTo>
                    <a:lnTo>
                      <a:pt x="18" y="114"/>
                    </a:lnTo>
                    <a:lnTo>
                      <a:pt x="15" y="115"/>
                    </a:lnTo>
                    <a:lnTo>
                      <a:pt x="10" y="115"/>
                    </a:lnTo>
                    <a:lnTo>
                      <a:pt x="9" y="114"/>
                    </a:lnTo>
                    <a:lnTo>
                      <a:pt x="7" y="112"/>
                    </a:lnTo>
                    <a:lnTo>
                      <a:pt x="2" y="107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8" y="86"/>
                    </a:lnTo>
                    <a:lnTo>
                      <a:pt x="15" y="76"/>
                    </a:lnTo>
                    <a:lnTo>
                      <a:pt x="20" y="65"/>
                    </a:lnTo>
                    <a:lnTo>
                      <a:pt x="25" y="53"/>
                    </a:lnTo>
                    <a:lnTo>
                      <a:pt x="28" y="40"/>
                    </a:lnTo>
                    <a:lnTo>
                      <a:pt x="33" y="28"/>
                    </a:lnTo>
                    <a:lnTo>
                      <a:pt x="36" y="15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1" name="Freeform 489">
                <a:extLst>
                  <a:ext uri="{FF2B5EF4-FFF2-40B4-BE49-F238E27FC236}">
                    <a16:creationId xmlns:a16="http://schemas.microsoft.com/office/drawing/2014/main" id="{3A22F172-BFEA-44F3-BBFF-F0004A05D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3"/>
                <a:ext cx="30" cy="74"/>
              </a:xfrm>
              <a:custGeom>
                <a:avLst/>
                <a:gdLst>
                  <a:gd name="T0" fmla="*/ 45 w 88"/>
                  <a:gd name="T1" fmla="*/ 6 h 222"/>
                  <a:gd name="T2" fmla="*/ 55 w 88"/>
                  <a:gd name="T3" fmla="*/ 10 h 222"/>
                  <a:gd name="T4" fmla="*/ 65 w 88"/>
                  <a:gd name="T5" fmla="*/ 14 h 222"/>
                  <a:gd name="T6" fmla="*/ 74 w 88"/>
                  <a:gd name="T7" fmla="*/ 13 h 222"/>
                  <a:gd name="T8" fmla="*/ 83 w 88"/>
                  <a:gd name="T9" fmla="*/ 8 h 222"/>
                  <a:gd name="T10" fmla="*/ 88 w 88"/>
                  <a:gd name="T11" fmla="*/ 16 h 222"/>
                  <a:gd name="T12" fmla="*/ 83 w 88"/>
                  <a:gd name="T13" fmla="*/ 33 h 222"/>
                  <a:gd name="T14" fmla="*/ 74 w 88"/>
                  <a:gd name="T15" fmla="*/ 53 h 222"/>
                  <a:gd name="T16" fmla="*/ 68 w 88"/>
                  <a:gd name="T17" fmla="*/ 74 h 222"/>
                  <a:gd name="T18" fmla="*/ 62 w 88"/>
                  <a:gd name="T19" fmla="*/ 96 h 222"/>
                  <a:gd name="T20" fmla="*/ 59 w 88"/>
                  <a:gd name="T21" fmla="*/ 118 h 222"/>
                  <a:gd name="T22" fmla="*/ 55 w 88"/>
                  <a:gd name="T23" fmla="*/ 140 h 222"/>
                  <a:gd name="T24" fmla="*/ 51 w 88"/>
                  <a:gd name="T25" fmla="*/ 162 h 222"/>
                  <a:gd name="T26" fmla="*/ 48 w 88"/>
                  <a:gd name="T27" fmla="*/ 186 h 222"/>
                  <a:gd name="T28" fmla="*/ 46 w 88"/>
                  <a:gd name="T29" fmla="*/ 202 h 222"/>
                  <a:gd name="T30" fmla="*/ 40 w 88"/>
                  <a:gd name="T31" fmla="*/ 213 h 222"/>
                  <a:gd name="T32" fmla="*/ 31 w 88"/>
                  <a:gd name="T33" fmla="*/ 219 h 222"/>
                  <a:gd name="T34" fmla="*/ 24 w 88"/>
                  <a:gd name="T35" fmla="*/ 222 h 222"/>
                  <a:gd name="T36" fmla="*/ 19 w 88"/>
                  <a:gd name="T37" fmla="*/ 222 h 222"/>
                  <a:gd name="T38" fmla="*/ 11 w 88"/>
                  <a:gd name="T39" fmla="*/ 217 h 222"/>
                  <a:gd name="T40" fmla="*/ 3 w 88"/>
                  <a:gd name="T41" fmla="*/ 210 h 222"/>
                  <a:gd name="T42" fmla="*/ 0 w 88"/>
                  <a:gd name="T43" fmla="*/ 202 h 222"/>
                  <a:gd name="T44" fmla="*/ 4 w 88"/>
                  <a:gd name="T45" fmla="*/ 188 h 222"/>
                  <a:gd name="T46" fmla="*/ 11 w 88"/>
                  <a:gd name="T47" fmla="*/ 165 h 222"/>
                  <a:gd name="T48" fmla="*/ 18 w 88"/>
                  <a:gd name="T49" fmla="*/ 140 h 222"/>
                  <a:gd name="T50" fmla="*/ 21 w 88"/>
                  <a:gd name="T51" fmla="*/ 117 h 222"/>
                  <a:gd name="T52" fmla="*/ 25 w 88"/>
                  <a:gd name="T53" fmla="*/ 92 h 222"/>
                  <a:gd name="T54" fmla="*/ 28 w 88"/>
                  <a:gd name="T55" fmla="*/ 69 h 222"/>
                  <a:gd name="T56" fmla="*/ 29 w 88"/>
                  <a:gd name="T57" fmla="*/ 45 h 222"/>
                  <a:gd name="T58" fmla="*/ 29 w 88"/>
                  <a:gd name="T59" fmla="*/ 20 h 222"/>
                  <a:gd name="T60" fmla="*/ 30 w 88"/>
                  <a:gd name="T61" fmla="*/ 5 h 222"/>
                  <a:gd name="T62" fmla="*/ 37 w 88"/>
                  <a:gd name="T6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222">
                    <a:moveTo>
                      <a:pt x="41" y="1"/>
                    </a:moveTo>
                    <a:lnTo>
                      <a:pt x="45" y="6"/>
                    </a:lnTo>
                    <a:lnTo>
                      <a:pt x="49" y="8"/>
                    </a:lnTo>
                    <a:lnTo>
                      <a:pt x="55" y="10"/>
                    </a:lnTo>
                    <a:lnTo>
                      <a:pt x="59" y="13"/>
                    </a:lnTo>
                    <a:lnTo>
                      <a:pt x="65" y="14"/>
                    </a:lnTo>
                    <a:lnTo>
                      <a:pt x="69" y="14"/>
                    </a:lnTo>
                    <a:lnTo>
                      <a:pt x="74" y="13"/>
                    </a:lnTo>
                    <a:lnTo>
                      <a:pt x="78" y="9"/>
                    </a:lnTo>
                    <a:lnTo>
                      <a:pt x="83" y="8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88" y="21"/>
                    </a:lnTo>
                    <a:lnTo>
                      <a:pt x="83" y="33"/>
                    </a:lnTo>
                    <a:lnTo>
                      <a:pt x="78" y="43"/>
                    </a:lnTo>
                    <a:lnTo>
                      <a:pt x="74" y="53"/>
                    </a:lnTo>
                    <a:lnTo>
                      <a:pt x="71" y="63"/>
                    </a:lnTo>
                    <a:lnTo>
                      <a:pt x="68" y="74"/>
                    </a:lnTo>
                    <a:lnTo>
                      <a:pt x="65" y="85"/>
                    </a:lnTo>
                    <a:lnTo>
                      <a:pt x="62" y="96"/>
                    </a:lnTo>
                    <a:lnTo>
                      <a:pt x="61" y="107"/>
                    </a:lnTo>
                    <a:lnTo>
                      <a:pt x="59" y="118"/>
                    </a:lnTo>
                    <a:lnTo>
                      <a:pt x="57" y="129"/>
                    </a:lnTo>
                    <a:lnTo>
                      <a:pt x="55" y="140"/>
                    </a:lnTo>
                    <a:lnTo>
                      <a:pt x="54" y="152"/>
                    </a:lnTo>
                    <a:lnTo>
                      <a:pt x="51" y="162"/>
                    </a:lnTo>
                    <a:lnTo>
                      <a:pt x="50" y="174"/>
                    </a:lnTo>
                    <a:lnTo>
                      <a:pt x="48" y="186"/>
                    </a:lnTo>
                    <a:lnTo>
                      <a:pt x="46" y="198"/>
                    </a:lnTo>
                    <a:lnTo>
                      <a:pt x="46" y="202"/>
                    </a:lnTo>
                    <a:lnTo>
                      <a:pt x="43" y="208"/>
                    </a:lnTo>
                    <a:lnTo>
                      <a:pt x="40" y="213"/>
                    </a:lnTo>
                    <a:lnTo>
                      <a:pt x="37" y="217"/>
                    </a:lnTo>
                    <a:lnTo>
                      <a:pt x="31" y="219"/>
                    </a:lnTo>
                    <a:lnTo>
                      <a:pt x="28" y="221"/>
                    </a:lnTo>
                    <a:lnTo>
                      <a:pt x="24" y="222"/>
                    </a:lnTo>
                    <a:lnTo>
                      <a:pt x="21" y="222"/>
                    </a:lnTo>
                    <a:lnTo>
                      <a:pt x="19" y="222"/>
                    </a:lnTo>
                    <a:lnTo>
                      <a:pt x="15" y="220"/>
                    </a:lnTo>
                    <a:lnTo>
                      <a:pt x="11" y="217"/>
                    </a:lnTo>
                    <a:lnTo>
                      <a:pt x="6" y="213"/>
                    </a:lnTo>
                    <a:lnTo>
                      <a:pt x="3" y="210"/>
                    </a:lnTo>
                    <a:lnTo>
                      <a:pt x="1" y="207"/>
                    </a:lnTo>
                    <a:lnTo>
                      <a:pt x="0" y="202"/>
                    </a:lnTo>
                    <a:lnTo>
                      <a:pt x="0" y="199"/>
                    </a:lnTo>
                    <a:lnTo>
                      <a:pt x="4" y="188"/>
                    </a:lnTo>
                    <a:lnTo>
                      <a:pt x="9" y="176"/>
                    </a:lnTo>
                    <a:lnTo>
                      <a:pt x="11" y="165"/>
                    </a:lnTo>
                    <a:lnTo>
                      <a:pt x="14" y="153"/>
                    </a:lnTo>
                    <a:lnTo>
                      <a:pt x="18" y="140"/>
                    </a:lnTo>
                    <a:lnTo>
                      <a:pt x="19" y="129"/>
                    </a:lnTo>
                    <a:lnTo>
                      <a:pt x="21" y="117"/>
                    </a:lnTo>
                    <a:lnTo>
                      <a:pt x="24" y="105"/>
                    </a:lnTo>
                    <a:lnTo>
                      <a:pt x="25" y="92"/>
                    </a:lnTo>
                    <a:lnTo>
                      <a:pt x="27" y="81"/>
                    </a:lnTo>
                    <a:lnTo>
                      <a:pt x="28" y="69"/>
                    </a:lnTo>
                    <a:lnTo>
                      <a:pt x="28" y="56"/>
                    </a:lnTo>
                    <a:lnTo>
                      <a:pt x="29" y="45"/>
                    </a:lnTo>
                    <a:lnTo>
                      <a:pt x="29" y="33"/>
                    </a:lnTo>
                    <a:lnTo>
                      <a:pt x="29" y="20"/>
                    </a:lnTo>
                    <a:lnTo>
                      <a:pt x="29" y="8"/>
                    </a:lnTo>
                    <a:lnTo>
                      <a:pt x="30" y="5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2" name="Freeform 490">
                <a:extLst>
                  <a:ext uri="{FF2B5EF4-FFF2-40B4-BE49-F238E27FC236}">
                    <a16:creationId xmlns:a16="http://schemas.microsoft.com/office/drawing/2014/main" id="{415A4D44-E565-4E3F-BC08-037EB6096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49"/>
                <a:ext cx="19" cy="24"/>
              </a:xfrm>
              <a:custGeom>
                <a:avLst/>
                <a:gdLst>
                  <a:gd name="T0" fmla="*/ 32 w 57"/>
                  <a:gd name="T1" fmla="*/ 3 h 70"/>
                  <a:gd name="T2" fmla="*/ 36 w 57"/>
                  <a:gd name="T3" fmla="*/ 7 h 70"/>
                  <a:gd name="T4" fmla="*/ 40 w 57"/>
                  <a:gd name="T5" fmla="*/ 12 h 70"/>
                  <a:gd name="T6" fmla="*/ 47 w 57"/>
                  <a:gd name="T7" fmla="*/ 14 h 70"/>
                  <a:gd name="T8" fmla="*/ 53 w 57"/>
                  <a:gd name="T9" fmla="*/ 14 h 70"/>
                  <a:gd name="T10" fmla="*/ 55 w 57"/>
                  <a:gd name="T11" fmla="*/ 14 h 70"/>
                  <a:gd name="T12" fmla="*/ 57 w 57"/>
                  <a:gd name="T13" fmla="*/ 17 h 70"/>
                  <a:gd name="T14" fmla="*/ 57 w 57"/>
                  <a:gd name="T15" fmla="*/ 19 h 70"/>
                  <a:gd name="T16" fmla="*/ 55 w 57"/>
                  <a:gd name="T17" fmla="*/ 23 h 70"/>
                  <a:gd name="T18" fmla="*/ 51 w 57"/>
                  <a:gd name="T19" fmla="*/ 27 h 70"/>
                  <a:gd name="T20" fmla="*/ 45 w 57"/>
                  <a:gd name="T21" fmla="*/ 32 h 70"/>
                  <a:gd name="T22" fmla="*/ 38 w 57"/>
                  <a:gd name="T23" fmla="*/ 36 h 70"/>
                  <a:gd name="T24" fmla="*/ 35 w 57"/>
                  <a:gd name="T25" fmla="*/ 42 h 70"/>
                  <a:gd name="T26" fmla="*/ 30 w 57"/>
                  <a:gd name="T27" fmla="*/ 46 h 70"/>
                  <a:gd name="T28" fmla="*/ 27 w 57"/>
                  <a:gd name="T29" fmla="*/ 52 h 70"/>
                  <a:gd name="T30" fmla="*/ 24 w 57"/>
                  <a:gd name="T31" fmla="*/ 59 h 70"/>
                  <a:gd name="T32" fmla="*/ 23 w 57"/>
                  <a:gd name="T33" fmla="*/ 64 h 70"/>
                  <a:gd name="T34" fmla="*/ 15 w 57"/>
                  <a:gd name="T35" fmla="*/ 68 h 70"/>
                  <a:gd name="T36" fmla="*/ 9 w 57"/>
                  <a:gd name="T37" fmla="*/ 69 h 70"/>
                  <a:gd name="T38" fmla="*/ 6 w 57"/>
                  <a:gd name="T39" fmla="*/ 70 h 70"/>
                  <a:gd name="T40" fmla="*/ 2 w 57"/>
                  <a:gd name="T41" fmla="*/ 69 h 70"/>
                  <a:gd name="T42" fmla="*/ 1 w 57"/>
                  <a:gd name="T43" fmla="*/ 68 h 70"/>
                  <a:gd name="T44" fmla="*/ 0 w 57"/>
                  <a:gd name="T45" fmla="*/ 63 h 70"/>
                  <a:gd name="T46" fmla="*/ 0 w 57"/>
                  <a:gd name="T47" fmla="*/ 60 h 70"/>
                  <a:gd name="T48" fmla="*/ 0 w 57"/>
                  <a:gd name="T49" fmla="*/ 53 h 70"/>
                  <a:gd name="T50" fmla="*/ 3 w 57"/>
                  <a:gd name="T51" fmla="*/ 51 h 70"/>
                  <a:gd name="T52" fmla="*/ 8 w 57"/>
                  <a:gd name="T53" fmla="*/ 44 h 70"/>
                  <a:gd name="T54" fmla="*/ 10 w 57"/>
                  <a:gd name="T55" fmla="*/ 38 h 70"/>
                  <a:gd name="T56" fmla="*/ 12 w 57"/>
                  <a:gd name="T57" fmla="*/ 33 h 70"/>
                  <a:gd name="T58" fmla="*/ 16 w 57"/>
                  <a:gd name="T59" fmla="*/ 25 h 70"/>
                  <a:gd name="T60" fmla="*/ 18 w 57"/>
                  <a:gd name="T61" fmla="*/ 18 h 70"/>
                  <a:gd name="T62" fmla="*/ 20 w 57"/>
                  <a:gd name="T63" fmla="*/ 10 h 70"/>
                  <a:gd name="T64" fmla="*/ 23 w 57"/>
                  <a:gd name="T65" fmla="*/ 4 h 70"/>
                  <a:gd name="T66" fmla="*/ 25 w 57"/>
                  <a:gd name="T67" fmla="*/ 3 h 70"/>
                  <a:gd name="T68" fmla="*/ 27 w 57"/>
                  <a:gd name="T69" fmla="*/ 0 h 70"/>
                  <a:gd name="T70" fmla="*/ 29 w 57"/>
                  <a:gd name="T71" fmla="*/ 0 h 70"/>
                  <a:gd name="T72" fmla="*/ 32 w 57"/>
                  <a:gd name="T73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70">
                    <a:moveTo>
                      <a:pt x="32" y="3"/>
                    </a:moveTo>
                    <a:lnTo>
                      <a:pt x="36" y="7"/>
                    </a:lnTo>
                    <a:lnTo>
                      <a:pt x="40" y="12"/>
                    </a:lnTo>
                    <a:lnTo>
                      <a:pt x="47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5" y="23"/>
                    </a:lnTo>
                    <a:lnTo>
                      <a:pt x="51" y="27"/>
                    </a:lnTo>
                    <a:lnTo>
                      <a:pt x="45" y="32"/>
                    </a:lnTo>
                    <a:lnTo>
                      <a:pt x="38" y="36"/>
                    </a:lnTo>
                    <a:lnTo>
                      <a:pt x="35" y="42"/>
                    </a:lnTo>
                    <a:lnTo>
                      <a:pt x="30" y="46"/>
                    </a:lnTo>
                    <a:lnTo>
                      <a:pt x="27" y="52"/>
                    </a:lnTo>
                    <a:lnTo>
                      <a:pt x="24" y="59"/>
                    </a:lnTo>
                    <a:lnTo>
                      <a:pt x="23" y="64"/>
                    </a:lnTo>
                    <a:lnTo>
                      <a:pt x="15" y="68"/>
                    </a:lnTo>
                    <a:lnTo>
                      <a:pt x="9" y="69"/>
                    </a:lnTo>
                    <a:lnTo>
                      <a:pt x="6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3"/>
                    </a:lnTo>
                    <a:lnTo>
                      <a:pt x="3" y="51"/>
                    </a:lnTo>
                    <a:lnTo>
                      <a:pt x="8" y="44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6" y="25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3" y="4"/>
                    </a:lnTo>
                    <a:lnTo>
                      <a:pt x="25" y="3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3" name="Freeform 491">
                <a:extLst>
                  <a:ext uri="{FF2B5EF4-FFF2-40B4-BE49-F238E27FC236}">
                    <a16:creationId xmlns:a16="http://schemas.microsoft.com/office/drawing/2014/main" id="{667FD6E3-C5DB-4633-B3A7-CF7A16B1C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4"/>
                <a:ext cx="28" cy="58"/>
              </a:xfrm>
              <a:custGeom>
                <a:avLst/>
                <a:gdLst>
                  <a:gd name="T0" fmla="*/ 51 w 83"/>
                  <a:gd name="T1" fmla="*/ 5 h 176"/>
                  <a:gd name="T2" fmla="*/ 56 w 83"/>
                  <a:gd name="T3" fmla="*/ 10 h 176"/>
                  <a:gd name="T4" fmla="*/ 65 w 83"/>
                  <a:gd name="T5" fmla="*/ 13 h 176"/>
                  <a:gd name="T6" fmla="*/ 73 w 83"/>
                  <a:gd name="T7" fmla="*/ 13 h 176"/>
                  <a:gd name="T8" fmla="*/ 80 w 83"/>
                  <a:gd name="T9" fmla="*/ 11 h 176"/>
                  <a:gd name="T10" fmla="*/ 83 w 83"/>
                  <a:gd name="T11" fmla="*/ 17 h 176"/>
                  <a:gd name="T12" fmla="*/ 79 w 83"/>
                  <a:gd name="T13" fmla="*/ 29 h 176"/>
                  <a:gd name="T14" fmla="*/ 71 w 83"/>
                  <a:gd name="T15" fmla="*/ 45 h 176"/>
                  <a:gd name="T16" fmla="*/ 63 w 83"/>
                  <a:gd name="T17" fmla="*/ 61 h 176"/>
                  <a:gd name="T18" fmla="*/ 57 w 83"/>
                  <a:gd name="T19" fmla="*/ 79 h 176"/>
                  <a:gd name="T20" fmla="*/ 53 w 83"/>
                  <a:gd name="T21" fmla="*/ 96 h 176"/>
                  <a:gd name="T22" fmla="*/ 48 w 83"/>
                  <a:gd name="T23" fmla="*/ 113 h 176"/>
                  <a:gd name="T24" fmla="*/ 44 w 83"/>
                  <a:gd name="T25" fmla="*/ 130 h 176"/>
                  <a:gd name="T26" fmla="*/ 40 w 83"/>
                  <a:gd name="T27" fmla="*/ 148 h 176"/>
                  <a:gd name="T28" fmla="*/ 36 w 83"/>
                  <a:gd name="T29" fmla="*/ 163 h 176"/>
                  <a:gd name="T30" fmla="*/ 31 w 83"/>
                  <a:gd name="T31" fmla="*/ 171 h 176"/>
                  <a:gd name="T32" fmla="*/ 24 w 83"/>
                  <a:gd name="T33" fmla="*/ 175 h 176"/>
                  <a:gd name="T34" fmla="*/ 18 w 83"/>
                  <a:gd name="T35" fmla="*/ 176 h 176"/>
                  <a:gd name="T36" fmla="*/ 14 w 83"/>
                  <a:gd name="T37" fmla="*/ 175 h 176"/>
                  <a:gd name="T38" fmla="*/ 8 w 83"/>
                  <a:gd name="T39" fmla="*/ 172 h 176"/>
                  <a:gd name="T40" fmla="*/ 2 w 83"/>
                  <a:gd name="T41" fmla="*/ 165 h 176"/>
                  <a:gd name="T42" fmla="*/ 0 w 83"/>
                  <a:gd name="T43" fmla="*/ 158 h 176"/>
                  <a:gd name="T44" fmla="*/ 5 w 83"/>
                  <a:gd name="T45" fmla="*/ 146 h 176"/>
                  <a:gd name="T46" fmla="*/ 11 w 83"/>
                  <a:gd name="T47" fmla="*/ 129 h 176"/>
                  <a:gd name="T48" fmla="*/ 18 w 83"/>
                  <a:gd name="T49" fmla="*/ 111 h 176"/>
                  <a:gd name="T50" fmla="*/ 24 w 83"/>
                  <a:gd name="T51" fmla="*/ 92 h 176"/>
                  <a:gd name="T52" fmla="*/ 28 w 83"/>
                  <a:gd name="T53" fmla="*/ 73 h 176"/>
                  <a:gd name="T54" fmla="*/ 31 w 83"/>
                  <a:gd name="T55" fmla="*/ 54 h 176"/>
                  <a:gd name="T56" fmla="*/ 35 w 83"/>
                  <a:gd name="T57" fmla="*/ 35 h 176"/>
                  <a:gd name="T58" fmla="*/ 37 w 83"/>
                  <a:gd name="T59" fmla="*/ 16 h 176"/>
                  <a:gd name="T60" fmla="*/ 39 w 83"/>
                  <a:gd name="T61" fmla="*/ 4 h 176"/>
                  <a:gd name="T62" fmla="*/ 45 w 83"/>
                  <a:gd name="T6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176">
                    <a:moveTo>
                      <a:pt x="47" y="2"/>
                    </a:moveTo>
                    <a:lnTo>
                      <a:pt x="51" y="5"/>
                    </a:lnTo>
                    <a:lnTo>
                      <a:pt x="53" y="8"/>
                    </a:lnTo>
                    <a:lnTo>
                      <a:pt x="56" y="10"/>
                    </a:lnTo>
                    <a:lnTo>
                      <a:pt x="61" y="13"/>
                    </a:lnTo>
                    <a:lnTo>
                      <a:pt x="65" y="13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79" y="29"/>
                    </a:lnTo>
                    <a:lnTo>
                      <a:pt x="74" y="37"/>
                    </a:lnTo>
                    <a:lnTo>
                      <a:pt x="71" y="45"/>
                    </a:lnTo>
                    <a:lnTo>
                      <a:pt x="66" y="53"/>
                    </a:lnTo>
                    <a:lnTo>
                      <a:pt x="63" y="61"/>
                    </a:lnTo>
                    <a:lnTo>
                      <a:pt x="61" y="70"/>
                    </a:lnTo>
                    <a:lnTo>
                      <a:pt x="57" y="79"/>
                    </a:lnTo>
                    <a:lnTo>
                      <a:pt x="55" y="87"/>
                    </a:lnTo>
                    <a:lnTo>
                      <a:pt x="53" y="96"/>
                    </a:lnTo>
                    <a:lnTo>
                      <a:pt x="51" y="104"/>
                    </a:lnTo>
                    <a:lnTo>
                      <a:pt x="48" y="113"/>
                    </a:lnTo>
                    <a:lnTo>
                      <a:pt x="46" y="121"/>
                    </a:lnTo>
                    <a:lnTo>
                      <a:pt x="44" y="130"/>
                    </a:lnTo>
                    <a:lnTo>
                      <a:pt x="42" y="140"/>
                    </a:lnTo>
                    <a:lnTo>
                      <a:pt x="40" y="148"/>
                    </a:lnTo>
                    <a:lnTo>
                      <a:pt x="37" y="158"/>
                    </a:lnTo>
                    <a:lnTo>
                      <a:pt x="36" y="163"/>
                    </a:lnTo>
                    <a:lnTo>
                      <a:pt x="34" y="166"/>
                    </a:lnTo>
                    <a:lnTo>
                      <a:pt x="31" y="171"/>
                    </a:lnTo>
                    <a:lnTo>
                      <a:pt x="28" y="173"/>
                    </a:lnTo>
                    <a:lnTo>
                      <a:pt x="24" y="175"/>
                    </a:lnTo>
                    <a:lnTo>
                      <a:pt x="20" y="175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4" y="175"/>
                    </a:lnTo>
                    <a:lnTo>
                      <a:pt x="11" y="174"/>
                    </a:lnTo>
                    <a:lnTo>
                      <a:pt x="8" y="172"/>
                    </a:lnTo>
                    <a:lnTo>
                      <a:pt x="5" y="167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5" y="146"/>
                    </a:lnTo>
                    <a:lnTo>
                      <a:pt x="8" y="138"/>
                    </a:lnTo>
                    <a:lnTo>
                      <a:pt x="11" y="129"/>
                    </a:lnTo>
                    <a:lnTo>
                      <a:pt x="15" y="120"/>
                    </a:lnTo>
                    <a:lnTo>
                      <a:pt x="18" y="111"/>
                    </a:lnTo>
                    <a:lnTo>
                      <a:pt x="20" y="101"/>
                    </a:lnTo>
                    <a:lnTo>
                      <a:pt x="24" y="92"/>
                    </a:lnTo>
                    <a:lnTo>
                      <a:pt x="25" y="82"/>
                    </a:lnTo>
                    <a:lnTo>
                      <a:pt x="28" y="73"/>
                    </a:lnTo>
                    <a:lnTo>
                      <a:pt x="28" y="64"/>
                    </a:lnTo>
                    <a:lnTo>
                      <a:pt x="31" y="54"/>
                    </a:lnTo>
                    <a:lnTo>
                      <a:pt x="33" y="44"/>
                    </a:lnTo>
                    <a:lnTo>
                      <a:pt x="35" y="35"/>
                    </a:lnTo>
                    <a:lnTo>
                      <a:pt x="35" y="25"/>
                    </a:lnTo>
                    <a:lnTo>
                      <a:pt x="37" y="16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4" name="Freeform 492">
                <a:extLst>
                  <a:ext uri="{FF2B5EF4-FFF2-40B4-BE49-F238E27FC236}">
                    <a16:creationId xmlns:a16="http://schemas.microsoft.com/office/drawing/2014/main" id="{AF64D558-A1B5-4A74-8286-562835522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09"/>
                <a:ext cx="30" cy="44"/>
              </a:xfrm>
              <a:custGeom>
                <a:avLst/>
                <a:gdLst>
                  <a:gd name="T0" fmla="*/ 55 w 89"/>
                  <a:gd name="T1" fmla="*/ 2 h 134"/>
                  <a:gd name="T2" fmla="*/ 57 w 89"/>
                  <a:gd name="T3" fmla="*/ 6 h 134"/>
                  <a:gd name="T4" fmla="*/ 61 w 89"/>
                  <a:gd name="T5" fmla="*/ 8 h 134"/>
                  <a:gd name="T6" fmla="*/ 64 w 89"/>
                  <a:gd name="T7" fmla="*/ 8 h 134"/>
                  <a:gd name="T8" fmla="*/ 69 w 89"/>
                  <a:gd name="T9" fmla="*/ 9 h 134"/>
                  <a:gd name="T10" fmla="*/ 73 w 89"/>
                  <a:gd name="T11" fmla="*/ 9 h 134"/>
                  <a:gd name="T12" fmla="*/ 77 w 89"/>
                  <a:gd name="T13" fmla="*/ 9 h 134"/>
                  <a:gd name="T14" fmla="*/ 80 w 89"/>
                  <a:gd name="T15" fmla="*/ 8 h 134"/>
                  <a:gd name="T16" fmla="*/ 84 w 89"/>
                  <a:gd name="T17" fmla="*/ 8 h 134"/>
                  <a:gd name="T18" fmla="*/ 87 w 89"/>
                  <a:gd name="T19" fmla="*/ 8 h 134"/>
                  <a:gd name="T20" fmla="*/ 89 w 89"/>
                  <a:gd name="T21" fmla="*/ 11 h 134"/>
                  <a:gd name="T22" fmla="*/ 89 w 89"/>
                  <a:gd name="T23" fmla="*/ 15 h 134"/>
                  <a:gd name="T24" fmla="*/ 89 w 89"/>
                  <a:gd name="T25" fmla="*/ 17 h 134"/>
                  <a:gd name="T26" fmla="*/ 83 w 89"/>
                  <a:gd name="T27" fmla="*/ 21 h 134"/>
                  <a:gd name="T28" fmla="*/ 78 w 89"/>
                  <a:gd name="T29" fmla="*/ 28 h 134"/>
                  <a:gd name="T30" fmla="*/ 74 w 89"/>
                  <a:gd name="T31" fmla="*/ 34 h 134"/>
                  <a:gd name="T32" fmla="*/ 70 w 89"/>
                  <a:gd name="T33" fmla="*/ 40 h 134"/>
                  <a:gd name="T34" fmla="*/ 65 w 89"/>
                  <a:gd name="T35" fmla="*/ 47 h 134"/>
                  <a:gd name="T36" fmla="*/ 63 w 89"/>
                  <a:gd name="T37" fmla="*/ 54 h 134"/>
                  <a:gd name="T38" fmla="*/ 59 w 89"/>
                  <a:gd name="T39" fmla="*/ 60 h 134"/>
                  <a:gd name="T40" fmla="*/ 54 w 89"/>
                  <a:gd name="T41" fmla="*/ 66 h 134"/>
                  <a:gd name="T42" fmla="*/ 52 w 89"/>
                  <a:gd name="T43" fmla="*/ 74 h 134"/>
                  <a:gd name="T44" fmla="*/ 48 w 89"/>
                  <a:gd name="T45" fmla="*/ 81 h 134"/>
                  <a:gd name="T46" fmla="*/ 46 w 89"/>
                  <a:gd name="T47" fmla="*/ 88 h 134"/>
                  <a:gd name="T48" fmla="*/ 43 w 89"/>
                  <a:gd name="T49" fmla="*/ 95 h 134"/>
                  <a:gd name="T50" fmla="*/ 41 w 89"/>
                  <a:gd name="T51" fmla="*/ 103 h 134"/>
                  <a:gd name="T52" fmla="*/ 37 w 89"/>
                  <a:gd name="T53" fmla="*/ 110 h 134"/>
                  <a:gd name="T54" fmla="*/ 33 w 89"/>
                  <a:gd name="T55" fmla="*/ 117 h 134"/>
                  <a:gd name="T56" fmla="*/ 31 w 89"/>
                  <a:gd name="T57" fmla="*/ 125 h 134"/>
                  <a:gd name="T58" fmla="*/ 28 w 89"/>
                  <a:gd name="T59" fmla="*/ 126 h 134"/>
                  <a:gd name="T60" fmla="*/ 26 w 89"/>
                  <a:gd name="T61" fmla="*/ 129 h 134"/>
                  <a:gd name="T62" fmla="*/ 23 w 89"/>
                  <a:gd name="T63" fmla="*/ 132 h 134"/>
                  <a:gd name="T64" fmla="*/ 19 w 89"/>
                  <a:gd name="T65" fmla="*/ 132 h 134"/>
                  <a:gd name="T66" fmla="*/ 13 w 89"/>
                  <a:gd name="T67" fmla="*/ 134 h 134"/>
                  <a:gd name="T68" fmla="*/ 10 w 89"/>
                  <a:gd name="T69" fmla="*/ 132 h 134"/>
                  <a:gd name="T70" fmla="*/ 8 w 89"/>
                  <a:gd name="T71" fmla="*/ 129 h 134"/>
                  <a:gd name="T72" fmla="*/ 4 w 89"/>
                  <a:gd name="T73" fmla="*/ 122 h 134"/>
                  <a:gd name="T74" fmla="*/ 1 w 89"/>
                  <a:gd name="T75" fmla="*/ 120 h 134"/>
                  <a:gd name="T76" fmla="*/ 0 w 89"/>
                  <a:gd name="T77" fmla="*/ 116 h 134"/>
                  <a:gd name="T78" fmla="*/ 0 w 89"/>
                  <a:gd name="T79" fmla="*/ 114 h 134"/>
                  <a:gd name="T80" fmla="*/ 1 w 89"/>
                  <a:gd name="T81" fmla="*/ 112 h 134"/>
                  <a:gd name="T82" fmla="*/ 6 w 89"/>
                  <a:gd name="T83" fmla="*/ 106 h 134"/>
                  <a:gd name="T84" fmla="*/ 10 w 89"/>
                  <a:gd name="T85" fmla="*/ 99 h 134"/>
                  <a:gd name="T86" fmla="*/ 14 w 89"/>
                  <a:gd name="T87" fmla="*/ 94 h 134"/>
                  <a:gd name="T88" fmla="*/ 18 w 89"/>
                  <a:gd name="T89" fmla="*/ 88 h 134"/>
                  <a:gd name="T90" fmla="*/ 20 w 89"/>
                  <a:gd name="T91" fmla="*/ 81 h 134"/>
                  <a:gd name="T92" fmla="*/ 24 w 89"/>
                  <a:gd name="T93" fmla="*/ 74 h 134"/>
                  <a:gd name="T94" fmla="*/ 27 w 89"/>
                  <a:gd name="T95" fmla="*/ 67 h 134"/>
                  <a:gd name="T96" fmla="*/ 29 w 89"/>
                  <a:gd name="T97" fmla="*/ 61 h 134"/>
                  <a:gd name="T98" fmla="*/ 32 w 89"/>
                  <a:gd name="T99" fmla="*/ 54 h 134"/>
                  <a:gd name="T100" fmla="*/ 35 w 89"/>
                  <a:gd name="T101" fmla="*/ 47 h 134"/>
                  <a:gd name="T102" fmla="*/ 37 w 89"/>
                  <a:gd name="T103" fmla="*/ 40 h 134"/>
                  <a:gd name="T104" fmla="*/ 40 w 89"/>
                  <a:gd name="T105" fmla="*/ 31 h 134"/>
                  <a:gd name="T106" fmla="*/ 42 w 89"/>
                  <a:gd name="T107" fmla="*/ 25 h 134"/>
                  <a:gd name="T108" fmla="*/ 43 w 89"/>
                  <a:gd name="T109" fmla="*/ 18 h 134"/>
                  <a:gd name="T110" fmla="*/ 44 w 89"/>
                  <a:gd name="T111" fmla="*/ 10 h 134"/>
                  <a:gd name="T112" fmla="*/ 46 w 89"/>
                  <a:gd name="T113" fmla="*/ 2 h 134"/>
                  <a:gd name="T114" fmla="*/ 47 w 89"/>
                  <a:gd name="T115" fmla="*/ 1 h 134"/>
                  <a:gd name="T116" fmla="*/ 51 w 89"/>
                  <a:gd name="T117" fmla="*/ 0 h 134"/>
                  <a:gd name="T118" fmla="*/ 53 w 89"/>
                  <a:gd name="T119" fmla="*/ 0 h 134"/>
                  <a:gd name="T120" fmla="*/ 55 w 89"/>
                  <a:gd name="T121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134">
                    <a:moveTo>
                      <a:pt x="55" y="2"/>
                    </a:moveTo>
                    <a:lnTo>
                      <a:pt x="57" y="6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9" y="9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89" y="15"/>
                    </a:lnTo>
                    <a:lnTo>
                      <a:pt x="89" y="17"/>
                    </a:lnTo>
                    <a:lnTo>
                      <a:pt x="83" y="21"/>
                    </a:lnTo>
                    <a:lnTo>
                      <a:pt x="78" y="28"/>
                    </a:lnTo>
                    <a:lnTo>
                      <a:pt x="74" y="34"/>
                    </a:lnTo>
                    <a:lnTo>
                      <a:pt x="70" y="40"/>
                    </a:lnTo>
                    <a:lnTo>
                      <a:pt x="65" y="47"/>
                    </a:lnTo>
                    <a:lnTo>
                      <a:pt x="63" y="54"/>
                    </a:lnTo>
                    <a:lnTo>
                      <a:pt x="59" y="60"/>
                    </a:lnTo>
                    <a:lnTo>
                      <a:pt x="54" y="66"/>
                    </a:lnTo>
                    <a:lnTo>
                      <a:pt x="52" y="74"/>
                    </a:lnTo>
                    <a:lnTo>
                      <a:pt x="48" y="81"/>
                    </a:lnTo>
                    <a:lnTo>
                      <a:pt x="46" y="88"/>
                    </a:lnTo>
                    <a:lnTo>
                      <a:pt x="43" y="95"/>
                    </a:lnTo>
                    <a:lnTo>
                      <a:pt x="41" y="103"/>
                    </a:lnTo>
                    <a:lnTo>
                      <a:pt x="37" y="110"/>
                    </a:lnTo>
                    <a:lnTo>
                      <a:pt x="33" y="117"/>
                    </a:lnTo>
                    <a:lnTo>
                      <a:pt x="31" y="125"/>
                    </a:lnTo>
                    <a:lnTo>
                      <a:pt x="28" y="126"/>
                    </a:lnTo>
                    <a:lnTo>
                      <a:pt x="26" y="129"/>
                    </a:lnTo>
                    <a:lnTo>
                      <a:pt x="23" y="132"/>
                    </a:lnTo>
                    <a:lnTo>
                      <a:pt x="19" y="132"/>
                    </a:lnTo>
                    <a:lnTo>
                      <a:pt x="13" y="134"/>
                    </a:lnTo>
                    <a:lnTo>
                      <a:pt x="10" y="132"/>
                    </a:lnTo>
                    <a:lnTo>
                      <a:pt x="8" y="129"/>
                    </a:lnTo>
                    <a:lnTo>
                      <a:pt x="4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1" y="112"/>
                    </a:lnTo>
                    <a:lnTo>
                      <a:pt x="6" y="106"/>
                    </a:lnTo>
                    <a:lnTo>
                      <a:pt x="10" y="99"/>
                    </a:lnTo>
                    <a:lnTo>
                      <a:pt x="14" y="94"/>
                    </a:lnTo>
                    <a:lnTo>
                      <a:pt x="18" y="88"/>
                    </a:lnTo>
                    <a:lnTo>
                      <a:pt x="20" y="81"/>
                    </a:lnTo>
                    <a:lnTo>
                      <a:pt x="24" y="74"/>
                    </a:lnTo>
                    <a:lnTo>
                      <a:pt x="27" y="67"/>
                    </a:lnTo>
                    <a:lnTo>
                      <a:pt x="29" y="61"/>
                    </a:lnTo>
                    <a:lnTo>
                      <a:pt x="32" y="54"/>
                    </a:lnTo>
                    <a:lnTo>
                      <a:pt x="35" y="47"/>
                    </a:lnTo>
                    <a:lnTo>
                      <a:pt x="37" y="40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3" y="18"/>
                    </a:lnTo>
                    <a:lnTo>
                      <a:pt x="44" y="10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5" name="Freeform 493">
                <a:extLst>
                  <a:ext uri="{FF2B5EF4-FFF2-40B4-BE49-F238E27FC236}">
                    <a16:creationId xmlns:a16="http://schemas.microsoft.com/office/drawing/2014/main" id="{9C1B5A07-AD48-47C6-A462-75E42AAC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770"/>
                <a:ext cx="41" cy="70"/>
              </a:xfrm>
              <a:custGeom>
                <a:avLst/>
                <a:gdLst>
                  <a:gd name="T0" fmla="*/ 108 w 122"/>
                  <a:gd name="T1" fmla="*/ 17 h 211"/>
                  <a:gd name="T2" fmla="*/ 98 w 122"/>
                  <a:gd name="T3" fmla="*/ 17 h 211"/>
                  <a:gd name="T4" fmla="*/ 86 w 122"/>
                  <a:gd name="T5" fmla="*/ 13 h 211"/>
                  <a:gd name="T6" fmla="*/ 78 w 122"/>
                  <a:gd name="T7" fmla="*/ 7 h 211"/>
                  <a:gd name="T8" fmla="*/ 72 w 122"/>
                  <a:gd name="T9" fmla="*/ 0 h 211"/>
                  <a:gd name="T10" fmla="*/ 64 w 122"/>
                  <a:gd name="T11" fmla="*/ 4 h 211"/>
                  <a:gd name="T12" fmla="*/ 61 w 122"/>
                  <a:gd name="T13" fmla="*/ 19 h 211"/>
                  <a:gd name="T14" fmla="*/ 58 w 122"/>
                  <a:gd name="T15" fmla="*/ 41 h 211"/>
                  <a:gd name="T16" fmla="*/ 52 w 122"/>
                  <a:gd name="T17" fmla="*/ 61 h 211"/>
                  <a:gd name="T18" fmla="*/ 44 w 122"/>
                  <a:gd name="T19" fmla="*/ 83 h 211"/>
                  <a:gd name="T20" fmla="*/ 36 w 122"/>
                  <a:gd name="T21" fmla="*/ 103 h 211"/>
                  <a:gd name="T22" fmla="*/ 27 w 122"/>
                  <a:gd name="T23" fmla="*/ 123 h 211"/>
                  <a:gd name="T24" fmla="*/ 18 w 122"/>
                  <a:gd name="T25" fmla="*/ 143 h 211"/>
                  <a:gd name="T26" fmla="*/ 8 w 122"/>
                  <a:gd name="T27" fmla="*/ 165 h 211"/>
                  <a:gd name="T28" fmla="*/ 4 w 122"/>
                  <a:gd name="T29" fmla="*/ 178 h 211"/>
                  <a:gd name="T30" fmla="*/ 2 w 122"/>
                  <a:gd name="T31" fmla="*/ 184 h 211"/>
                  <a:gd name="T32" fmla="*/ 0 w 122"/>
                  <a:gd name="T33" fmla="*/ 189 h 211"/>
                  <a:gd name="T34" fmla="*/ 0 w 122"/>
                  <a:gd name="T35" fmla="*/ 195 h 211"/>
                  <a:gd name="T36" fmla="*/ 5 w 122"/>
                  <a:gd name="T37" fmla="*/ 201 h 211"/>
                  <a:gd name="T38" fmla="*/ 9 w 122"/>
                  <a:gd name="T39" fmla="*/ 207 h 211"/>
                  <a:gd name="T40" fmla="*/ 15 w 122"/>
                  <a:gd name="T41" fmla="*/ 210 h 211"/>
                  <a:gd name="T42" fmla="*/ 23 w 122"/>
                  <a:gd name="T43" fmla="*/ 210 h 211"/>
                  <a:gd name="T44" fmla="*/ 35 w 122"/>
                  <a:gd name="T45" fmla="*/ 208 h 211"/>
                  <a:gd name="T46" fmla="*/ 42 w 122"/>
                  <a:gd name="T47" fmla="*/ 203 h 211"/>
                  <a:gd name="T48" fmla="*/ 46 w 122"/>
                  <a:gd name="T49" fmla="*/ 189 h 211"/>
                  <a:gd name="T50" fmla="*/ 52 w 122"/>
                  <a:gd name="T51" fmla="*/ 166 h 211"/>
                  <a:gd name="T52" fmla="*/ 61 w 122"/>
                  <a:gd name="T53" fmla="*/ 143 h 211"/>
                  <a:gd name="T54" fmla="*/ 69 w 122"/>
                  <a:gd name="T55" fmla="*/ 121 h 211"/>
                  <a:gd name="T56" fmla="*/ 79 w 122"/>
                  <a:gd name="T57" fmla="*/ 100 h 211"/>
                  <a:gd name="T58" fmla="*/ 90 w 122"/>
                  <a:gd name="T59" fmla="*/ 77 h 211"/>
                  <a:gd name="T60" fmla="*/ 101 w 122"/>
                  <a:gd name="T61" fmla="*/ 56 h 211"/>
                  <a:gd name="T62" fmla="*/ 115 w 122"/>
                  <a:gd name="T63" fmla="*/ 37 h 211"/>
                  <a:gd name="T64" fmla="*/ 122 w 122"/>
                  <a:gd name="T65" fmla="*/ 22 h 211"/>
                  <a:gd name="T66" fmla="*/ 117 w 122"/>
                  <a:gd name="T67" fmla="*/ 1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211">
                    <a:moveTo>
                      <a:pt x="114" y="16"/>
                    </a:moveTo>
                    <a:lnTo>
                      <a:pt x="108" y="17"/>
                    </a:lnTo>
                    <a:lnTo>
                      <a:pt x="103" y="17"/>
                    </a:lnTo>
                    <a:lnTo>
                      <a:pt x="98" y="17"/>
                    </a:lnTo>
                    <a:lnTo>
                      <a:pt x="92" y="14"/>
                    </a:lnTo>
                    <a:lnTo>
                      <a:pt x="86" y="13"/>
                    </a:lnTo>
                    <a:lnTo>
                      <a:pt x="82" y="10"/>
                    </a:lnTo>
                    <a:lnTo>
                      <a:pt x="78" y="7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4" y="4"/>
                    </a:lnTo>
                    <a:lnTo>
                      <a:pt x="62" y="8"/>
                    </a:lnTo>
                    <a:lnTo>
                      <a:pt x="61" y="19"/>
                    </a:lnTo>
                    <a:lnTo>
                      <a:pt x="60" y="30"/>
                    </a:lnTo>
                    <a:lnTo>
                      <a:pt x="58" y="41"/>
                    </a:lnTo>
                    <a:lnTo>
                      <a:pt x="54" y="51"/>
                    </a:lnTo>
                    <a:lnTo>
                      <a:pt x="52" y="61"/>
                    </a:lnTo>
                    <a:lnTo>
                      <a:pt x="49" y="73"/>
                    </a:lnTo>
                    <a:lnTo>
                      <a:pt x="44" y="83"/>
                    </a:lnTo>
                    <a:lnTo>
                      <a:pt x="41" y="93"/>
                    </a:lnTo>
                    <a:lnTo>
                      <a:pt x="36" y="103"/>
                    </a:lnTo>
                    <a:lnTo>
                      <a:pt x="32" y="113"/>
                    </a:lnTo>
                    <a:lnTo>
                      <a:pt x="27" y="123"/>
                    </a:lnTo>
                    <a:lnTo>
                      <a:pt x="23" y="133"/>
                    </a:lnTo>
                    <a:lnTo>
                      <a:pt x="18" y="143"/>
                    </a:lnTo>
                    <a:lnTo>
                      <a:pt x="13" y="153"/>
                    </a:lnTo>
                    <a:lnTo>
                      <a:pt x="8" y="165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3" y="180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2" y="197"/>
                    </a:lnTo>
                    <a:lnTo>
                      <a:pt x="5" y="201"/>
                    </a:lnTo>
                    <a:lnTo>
                      <a:pt x="8" y="205"/>
                    </a:lnTo>
                    <a:lnTo>
                      <a:pt x="9" y="207"/>
                    </a:lnTo>
                    <a:lnTo>
                      <a:pt x="13" y="208"/>
                    </a:lnTo>
                    <a:lnTo>
                      <a:pt x="15" y="210"/>
                    </a:lnTo>
                    <a:lnTo>
                      <a:pt x="20" y="211"/>
                    </a:lnTo>
                    <a:lnTo>
                      <a:pt x="23" y="210"/>
                    </a:lnTo>
                    <a:lnTo>
                      <a:pt x="31" y="208"/>
                    </a:lnTo>
                    <a:lnTo>
                      <a:pt x="35" y="208"/>
                    </a:lnTo>
                    <a:lnTo>
                      <a:pt x="40" y="206"/>
                    </a:lnTo>
                    <a:lnTo>
                      <a:pt x="42" y="203"/>
                    </a:lnTo>
                    <a:lnTo>
                      <a:pt x="44" y="201"/>
                    </a:lnTo>
                    <a:lnTo>
                      <a:pt x="46" y="189"/>
                    </a:lnTo>
                    <a:lnTo>
                      <a:pt x="50" y="178"/>
                    </a:lnTo>
                    <a:lnTo>
                      <a:pt x="52" y="166"/>
                    </a:lnTo>
                    <a:lnTo>
                      <a:pt x="57" y="156"/>
                    </a:lnTo>
                    <a:lnTo>
                      <a:pt x="61" y="143"/>
                    </a:lnTo>
                    <a:lnTo>
                      <a:pt x="63" y="132"/>
                    </a:lnTo>
                    <a:lnTo>
                      <a:pt x="69" y="121"/>
                    </a:lnTo>
                    <a:lnTo>
                      <a:pt x="73" y="111"/>
                    </a:lnTo>
                    <a:lnTo>
                      <a:pt x="79" y="100"/>
                    </a:lnTo>
                    <a:lnTo>
                      <a:pt x="83" y="87"/>
                    </a:lnTo>
                    <a:lnTo>
                      <a:pt x="90" y="77"/>
                    </a:lnTo>
                    <a:lnTo>
                      <a:pt x="95" y="67"/>
                    </a:lnTo>
                    <a:lnTo>
                      <a:pt x="101" y="56"/>
                    </a:lnTo>
                    <a:lnTo>
                      <a:pt x="108" y="46"/>
                    </a:lnTo>
                    <a:lnTo>
                      <a:pt x="115" y="37"/>
                    </a:lnTo>
                    <a:lnTo>
                      <a:pt x="122" y="27"/>
                    </a:lnTo>
                    <a:lnTo>
                      <a:pt x="122" y="22"/>
                    </a:lnTo>
                    <a:lnTo>
                      <a:pt x="122" y="18"/>
                    </a:lnTo>
                    <a:lnTo>
                      <a:pt x="117" y="16"/>
                    </a:lnTo>
                    <a:lnTo>
                      <a:pt x="11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6" name="Freeform 494">
                <a:extLst>
                  <a:ext uri="{FF2B5EF4-FFF2-40B4-BE49-F238E27FC236}">
                    <a16:creationId xmlns:a16="http://schemas.microsoft.com/office/drawing/2014/main" id="{88374AC2-AED4-49E6-A99A-63C7E2FB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2936"/>
                <a:ext cx="12" cy="24"/>
              </a:xfrm>
              <a:custGeom>
                <a:avLst/>
                <a:gdLst>
                  <a:gd name="T0" fmla="*/ 32 w 37"/>
                  <a:gd name="T1" fmla="*/ 1 h 72"/>
                  <a:gd name="T2" fmla="*/ 28 w 37"/>
                  <a:gd name="T3" fmla="*/ 3 h 72"/>
                  <a:gd name="T4" fmla="*/ 25 w 37"/>
                  <a:gd name="T5" fmla="*/ 4 h 72"/>
                  <a:gd name="T6" fmla="*/ 22 w 37"/>
                  <a:gd name="T7" fmla="*/ 6 h 72"/>
                  <a:gd name="T8" fmla="*/ 18 w 37"/>
                  <a:gd name="T9" fmla="*/ 6 h 72"/>
                  <a:gd name="T10" fmla="*/ 15 w 37"/>
                  <a:gd name="T11" fmla="*/ 6 h 72"/>
                  <a:gd name="T12" fmla="*/ 12 w 37"/>
                  <a:gd name="T13" fmla="*/ 4 h 72"/>
                  <a:gd name="T14" fmla="*/ 9 w 37"/>
                  <a:gd name="T15" fmla="*/ 3 h 72"/>
                  <a:gd name="T16" fmla="*/ 6 w 37"/>
                  <a:gd name="T17" fmla="*/ 1 h 72"/>
                  <a:gd name="T18" fmla="*/ 4 w 37"/>
                  <a:gd name="T19" fmla="*/ 0 h 72"/>
                  <a:gd name="T20" fmla="*/ 1 w 37"/>
                  <a:gd name="T21" fmla="*/ 1 h 72"/>
                  <a:gd name="T22" fmla="*/ 0 w 37"/>
                  <a:gd name="T23" fmla="*/ 3 h 72"/>
                  <a:gd name="T24" fmla="*/ 0 w 37"/>
                  <a:gd name="T25" fmla="*/ 7 h 72"/>
                  <a:gd name="T26" fmla="*/ 1 w 37"/>
                  <a:gd name="T27" fmla="*/ 13 h 72"/>
                  <a:gd name="T28" fmla="*/ 3 w 37"/>
                  <a:gd name="T29" fmla="*/ 19 h 72"/>
                  <a:gd name="T30" fmla="*/ 6 w 37"/>
                  <a:gd name="T31" fmla="*/ 26 h 72"/>
                  <a:gd name="T32" fmla="*/ 7 w 37"/>
                  <a:gd name="T33" fmla="*/ 32 h 72"/>
                  <a:gd name="T34" fmla="*/ 8 w 37"/>
                  <a:gd name="T35" fmla="*/ 39 h 72"/>
                  <a:gd name="T36" fmla="*/ 9 w 37"/>
                  <a:gd name="T37" fmla="*/ 45 h 72"/>
                  <a:gd name="T38" fmla="*/ 8 w 37"/>
                  <a:gd name="T39" fmla="*/ 53 h 72"/>
                  <a:gd name="T40" fmla="*/ 6 w 37"/>
                  <a:gd name="T41" fmla="*/ 58 h 72"/>
                  <a:gd name="T42" fmla="*/ 10 w 37"/>
                  <a:gd name="T43" fmla="*/ 64 h 72"/>
                  <a:gd name="T44" fmla="*/ 14 w 37"/>
                  <a:gd name="T45" fmla="*/ 68 h 72"/>
                  <a:gd name="T46" fmla="*/ 18 w 37"/>
                  <a:gd name="T47" fmla="*/ 72 h 72"/>
                  <a:gd name="T48" fmla="*/ 19 w 37"/>
                  <a:gd name="T49" fmla="*/ 72 h 72"/>
                  <a:gd name="T50" fmla="*/ 23 w 37"/>
                  <a:gd name="T51" fmla="*/ 71 h 72"/>
                  <a:gd name="T52" fmla="*/ 24 w 37"/>
                  <a:gd name="T53" fmla="*/ 68 h 72"/>
                  <a:gd name="T54" fmla="*/ 27 w 37"/>
                  <a:gd name="T55" fmla="*/ 65 h 72"/>
                  <a:gd name="T56" fmla="*/ 31 w 37"/>
                  <a:gd name="T57" fmla="*/ 62 h 72"/>
                  <a:gd name="T58" fmla="*/ 29 w 37"/>
                  <a:gd name="T59" fmla="*/ 56 h 72"/>
                  <a:gd name="T60" fmla="*/ 29 w 37"/>
                  <a:gd name="T61" fmla="*/ 50 h 72"/>
                  <a:gd name="T62" fmla="*/ 29 w 37"/>
                  <a:gd name="T63" fmla="*/ 43 h 72"/>
                  <a:gd name="T64" fmla="*/ 32 w 37"/>
                  <a:gd name="T65" fmla="*/ 36 h 72"/>
                  <a:gd name="T66" fmla="*/ 33 w 37"/>
                  <a:gd name="T67" fmla="*/ 28 h 72"/>
                  <a:gd name="T68" fmla="*/ 34 w 37"/>
                  <a:gd name="T69" fmla="*/ 21 h 72"/>
                  <a:gd name="T70" fmla="*/ 35 w 37"/>
                  <a:gd name="T71" fmla="*/ 13 h 72"/>
                  <a:gd name="T72" fmla="*/ 37 w 37"/>
                  <a:gd name="T73" fmla="*/ 7 h 72"/>
                  <a:gd name="T74" fmla="*/ 37 w 37"/>
                  <a:gd name="T75" fmla="*/ 6 h 72"/>
                  <a:gd name="T76" fmla="*/ 35 w 37"/>
                  <a:gd name="T77" fmla="*/ 3 h 72"/>
                  <a:gd name="T78" fmla="*/ 34 w 37"/>
                  <a:gd name="T79" fmla="*/ 1 h 72"/>
                  <a:gd name="T80" fmla="*/ 32 w 37"/>
                  <a:gd name="T8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72">
                    <a:moveTo>
                      <a:pt x="32" y="1"/>
                    </a:moveTo>
                    <a:lnTo>
                      <a:pt x="28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9"/>
                    </a:lnTo>
                    <a:lnTo>
                      <a:pt x="9" y="45"/>
                    </a:lnTo>
                    <a:lnTo>
                      <a:pt x="8" y="53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4" y="68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3" y="71"/>
                    </a:lnTo>
                    <a:lnTo>
                      <a:pt x="24" y="68"/>
                    </a:lnTo>
                    <a:lnTo>
                      <a:pt x="27" y="65"/>
                    </a:lnTo>
                    <a:lnTo>
                      <a:pt x="31" y="62"/>
                    </a:lnTo>
                    <a:lnTo>
                      <a:pt x="29" y="56"/>
                    </a:lnTo>
                    <a:lnTo>
                      <a:pt x="29" y="50"/>
                    </a:lnTo>
                    <a:lnTo>
                      <a:pt x="29" y="43"/>
                    </a:lnTo>
                    <a:lnTo>
                      <a:pt x="32" y="36"/>
                    </a:lnTo>
                    <a:lnTo>
                      <a:pt x="33" y="28"/>
                    </a:lnTo>
                    <a:lnTo>
                      <a:pt x="34" y="21"/>
                    </a:lnTo>
                    <a:lnTo>
                      <a:pt x="35" y="13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7" name="Freeform 495">
                <a:extLst>
                  <a:ext uri="{FF2B5EF4-FFF2-40B4-BE49-F238E27FC236}">
                    <a16:creationId xmlns:a16="http://schemas.microsoft.com/office/drawing/2014/main" id="{D2F7DC05-DDCD-4CA2-9023-2F41E210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37"/>
                <a:ext cx="28" cy="57"/>
              </a:xfrm>
              <a:custGeom>
                <a:avLst/>
                <a:gdLst>
                  <a:gd name="T0" fmla="*/ 72 w 84"/>
                  <a:gd name="T1" fmla="*/ 10 h 170"/>
                  <a:gd name="T2" fmla="*/ 64 w 84"/>
                  <a:gd name="T3" fmla="*/ 11 h 170"/>
                  <a:gd name="T4" fmla="*/ 55 w 84"/>
                  <a:gd name="T5" fmla="*/ 9 h 170"/>
                  <a:gd name="T6" fmla="*/ 49 w 84"/>
                  <a:gd name="T7" fmla="*/ 4 h 170"/>
                  <a:gd name="T8" fmla="*/ 44 w 84"/>
                  <a:gd name="T9" fmla="*/ 0 h 170"/>
                  <a:gd name="T10" fmla="*/ 36 w 84"/>
                  <a:gd name="T11" fmla="*/ 3 h 170"/>
                  <a:gd name="T12" fmla="*/ 35 w 84"/>
                  <a:gd name="T13" fmla="*/ 16 h 170"/>
                  <a:gd name="T14" fmla="*/ 33 w 84"/>
                  <a:gd name="T15" fmla="*/ 33 h 170"/>
                  <a:gd name="T16" fmla="*/ 30 w 84"/>
                  <a:gd name="T17" fmla="*/ 50 h 170"/>
                  <a:gd name="T18" fmla="*/ 26 w 84"/>
                  <a:gd name="T19" fmla="*/ 67 h 170"/>
                  <a:gd name="T20" fmla="*/ 22 w 84"/>
                  <a:gd name="T21" fmla="*/ 84 h 170"/>
                  <a:gd name="T22" fmla="*/ 16 w 84"/>
                  <a:gd name="T23" fmla="*/ 101 h 170"/>
                  <a:gd name="T24" fmla="*/ 9 w 84"/>
                  <a:gd name="T25" fmla="*/ 119 h 170"/>
                  <a:gd name="T26" fmla="*/ 4 w 84"/>
                  <a:gd name="T27" fmla="*/ 136 h 170"/>
                  <a:gd name="T28" fmla="*/ 0 w 84"/>
                  <a:gd name="T29" fmla="*/ 149 h 170"/>
                  <a:gd name="T30" fmla="*/ 0 w 84"/>
                  <a:gd name="T31" fmla="*/ 158 h 170"/>
                  <a:gd name="T32" fmla="*/ 5 w 84"/>
                  <a:gd name="T33" fmla="*/ 164 h 170"/>
                  <a:gd name="T34" fmla="*/ 8 w 84"/>
                  <a:gd name="T35" fmla="*/ 168 h 170"/>
                  <a:gd name="T36" fmla="*/ 13 w 84"/>
                  <a:gd name="T37" fmla="*/ 170 h 170"/>
                  <a:gd name="T38" fmla="*/ 19 w 84"/>
                  <a:gd name="T39" fmla="*/ 169 h 170"/>
                  <a:gd name="T40" fmla="*/ 28 w 84"/>
                  <a:gd name="T41" fmla="*/ 168 h 170"/>
                  <a:gd name="T42" fmla="*/ 34 w 84"/>
                  <a:gd name="T43" fmla="*/ 164 h 170"/>
                  <a:gd name="T44" fmla="*/ 36 w 84"/>
                  <a:gd name="T45" fmla="*/ 151 h 170"/>
                  <a:gd name="T46" fmla="*/ 39 w 84"/>
                  <a:gd name="T47" fmla="*/ 133 h 170"/>
                  <a:gd name="T48" fmla="*/ 44 w 84"/>
                  <a:gd name="T49" fmla="*/ 114 h 170"/>
                  <a:gd name="T50" fmla="*/ 49 w 84"/>
                  <a:gd name="T51" fmla="*/ 96 h 170"/>
                  <a:gd name="T52" fmla="*/ 55 w 84"/>
                  <a:gd name="T53" fmla="*/ 78 h 170"/>
                  <a:gd name="T54" fmla="*/ 62 w 84"/>
                  <a:gd name="T55" fmla="*/ 62 h 170"/>
                  <a:gd name="T56" fmla="*/ 70 w 84"/>
                  <a:gd name="T57" fmla="*/ 44 h 170"/>
                  <a:gd name="T58" fmla="*/ 79 w 84"/>
                  <a:gd name="T59" fmla="*/ 26 h 170"/>
                  <a:gd name="T60" fmla="*/ 84 w 84"/>
                  <a:gd name="T61" fmla="*/ 14 h 170"/>
                  <a:gd name="T62" fmla="*/ 80 w 84"/>
                  <a:gd name="T63" fmla="*/ 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70">
                    <a:moveTo>
                      <a:pt x="77" y="9"/>
                    </a:moveTo>
                    <a:lnTo>
                      <a:pt x="72" y="10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9" y="10"/>
                    </a:lnTo>
                    <a:lnTo>
                      <a:pt x="55" y="9"/>
                    </a:lnTo>
                    <a:lnTo>
                      <a:pt x="51" y="7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7"/>
                    </a:lnTo>
                    <a:lnTo>
                      <a:pt x="35" y="16"/>
                    </a:lnTo>
                    <a:lnTo>
                      <a:pt x="35" y="25"/>
                    </a:lnTo>
                    <a:lnTo>
                      <a:pt x="33" y="33"/>
                    </a:lnTo>
                    <a:lnTo>
                      <a:pt x="33" y="42"/>
                    </a:lnTo>
                    <a:lnTo>
                      <a:pt x="30" y="50"/>
                    </a:lnTo>
                    <a:lnTo>
                      <a:pt x="28" y="59"/>
                    </a:lnTo>
                    <a:lnTo>
                      <a:pt x="26" y="67"/>
                    </a:lnTo>
                    <a:lnTo>
                      <a:pt x="25" y="76"/>
                    </a:lnTo>
                    <a:lnTo>
                      <a:pt x="22" y="84"/>
                    </a:lnTo>
                    <a:lnTo>
                      <a:pt x="18" y="92"/>
                    </a:lnTo>
                    <a:lnTo>
                      <a:pt x="16" y="101"/>
                    </a:lnTo>
                    <a:lnTo>
                      <a:pt x="13" y="110"/>
                    </a:lnTo>
                    <a:lnTo>
                      <a:pt x="9" y="119"/>
                    </a:lnTo>
                    <a:lnTo>
                      <a:pt x="6" y="127"/>
                    </a:lnTo>
                    <a:lnTo>
                      <a:pt x="4" y="136"/>
                    </a:lnTo>
                    <a:lnTo>
                      <a:pt x="2" y="145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0" y="158"/>
                    </a:lnTo>
                    <a:lnTo>
                      <a:pt x="2" y="160"/>
                    </a:lnTo>
                    <a:lnTo>
                      <a:pt x="5" y="164"/>
                    </a:lnTo>
                    <a:lnTo>
                      <a:pt x="6" y="167"/>
                    </a:lnTo>
                    <a:lnTo>
                      <a:pt x="8" y="168"/>
                    </a:lnTo>
                    <a:lnTo>
                      <a:pt x="10" y="170"/>
                    </a:lnTo>
                    <a:lnTo>
                      <a:pt x="13" y="170"/>
                    </a:lnTo>
                    <a:lnTo>
                      <a:pt x="16" y="170"/>
                    </a:lnTo>
                    <a:lnTo>
                      <a:pt x="19" y="169"/>
                    </a:lnTo>
                    <a:lnTo>
                      <a:pt x="25" y="168"/>
                    </a:lnTo>
                    <a:lnTo>
                      <a:pt x="28" y="168"/>
                    </a:lnTo>
                    <a:lnTo>
                      <a:pt x="32" y="166"/>
                    </a:lnTo>
                    <a:lnTo>
                      <a:pt x="34" y="164"/>
                    </a:lnTo>
                    <a:lnTo>
                      <a:pt x="35" y="160"/>
                    </a:lnTo>
                    <a:lnTo>
                      <a:pt x="36" y="151"/>
                    </a:lnTo>
                    <a:lnTo>
                      <a:pt x="37" y="142"/>
                    </a:lnTo>
                    <a:lnTo>
                      <a:pt x="39" y="133"/>
                    </a:lnTo>
                    <a:lnTo>
                      <a:pt x="42" y="124"/>
                    </a:lnTo>
                    <a:lnTo>
                      <a:pt x="44" y="114"/>
                    </a:lnTo>
                    <a:lnTo>
                      <a:pt x="46" y="106"/>
                    </a:lnTo>
                    <a:lnTo>
                      <a:pt x="49" y="96"/>
                    </a:lnTo>
                    <a:lnTo>
                      <a:pt x="52" y="88"/>
                    </a:lnTo>
                    <a:lnTo>
                      <a:pt x="55" y="78"/>
                    </a:lnTo>
                    <a:lnTo>
                      <a:pt x="58" y="69"/>
                    </a:lnTo>
                    <a:lnTo>
                      <a:pt x="62" y="62"/>
                    </a:lnTo>
                    <a:lnTo>
                      <a:pt x="67" y="53"/>
                    </a:lnTo>
                    <a:lnTo>
                      <a:pt x="70" y="44"/>
                    </a:lnTo>
                    <a:lnTo>
                      <a:pt x="74" y="35"/>
                    </a:lnTo>
                    <a:lnTo>
                      <a:pt x="79" y="26"/>
                    </a:lnTo>
                    <a:lnTo>
                      <a:pt x="83" y="18"/>
                    </a:lnTo>
                    <a:lnTo>
                      <a:pt x="84" y="14"/>
                    </a:lnTo>
                    <a:lnTo>
                      <a:pt x="82" y="11"/>
                    </a:lnTo>
                    <a:lnTo>
                      <a:pt x="80" y="9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8" name="Freeform 496">
                <a:extLst>
                  <a:ext uri="{FF2B5EF4-FFF2-40B4-BE49-F238E27FC236}">
                    <a16:creationId xmlns:a16="http://schemas.microsoft.com/office/drawing/2014/main" id="{523449B8-1048-41AC-A50F-788740380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0"/>
                <a:ext cx="17" cy="48"/>
              </a:xfrm>
              <a:custGeom>
                <a:avLst/>
                <a:gdLst>
                  <a:gd name="T0" fmla="*/ 43 w 52"/>
                  <a:gd name="T1" fmla="*/ 10 h 143"/>
                  <a:gd name="T2" fmla="*/ 38 w 52"/>
                  <a:gd name="T3" fmla="*/ 12 h 143"/>
                  <a:gd name="T4" fmla="*/ 36 w 52"/>
                  <a:gd name="T5" fmla="*/ 12 h 143"/>
                  <a:gd name="T6" fmla="*/ 31 w 52"/>
                  <a:gd name="T7" fmla="*/ 11 h 143"/>
                  <a:gd name="T8" fmla="*/ 27 w 52"/>
                  <a:gd name="T9" fmla="*/ 10 h 143"/>
                  <a:gd name="T10" fmla="*/ 25 w 52"/>
                  <a:gd name="T11" fmla="*/ 8 h 143"/>
                  <a:gd name="T12" fmla="*/ 21 w 52"/>
                  <a:gd name="T13" fmla="*/ 6 h 143"/>
                  <a:gd name="T14" fmla="*/ 18 w 52"/>
                  <a:gd name="T15" fmla="*/ 3 h 143"/>
                  <a:gd name="T16" fmla="*/ 16 w 52"/>
                  <a:gd name="T17" fmla="*/ 1 h 143"/>
                  <a:gd name="T18" fmla="*/ 12 w 52"/>
                  <a:gd name="T19" fmla="*/ 0 h 143"/>
                  <a:gd name="T20" fmla="*/ 9 w 52"/>
                  <a:gd name="T21" fmla="*/ 1 h 143"/>
                  <a:gd name="T22" fmla="*/ 6 w 52"/>
                  <a:gd name="T23" fmla="*/ 5 h 143"/>
                  <a:gd name="T24" fmla="*/ 6 w 52"/>
                  <a:gd name="T25" fmla="*/ 8 h 143"/>
                  <a:gd name="T26" fmla="*/ 8 w 52"/>
                  <a:gd name="T27" fmla="*/ 14 h 143"/>
                  <a:gd name="T28" fmla="*/ 9 w 52"/>
                  <a:gd name="T29" fmla="*/ 20 h 143"/>
                  <a:gd name="T30" fmla="*/ 11 w 52"/>
                  <a:gd name="T31" fmla="*/ 28 h 143"/>
                  <a:gd name="T32" fmla="*/ 11 w 52"/>
                  <a:gd name="T33" fmla="*/ 35 h 143"/>
                  <a:gd name="T34" fmla="*/ 11 w 52"/>
                  <a:gd name="T35" fmla="*/ 43 h 143"/>
                  <a:gd name="T36" fmla="*/ 11 w 52"/>
                  <a:gd name="T37" fmla="*/ 49 h 143"/>
                  <a:gd name="T38" fmla="*/ 10 w 52"/>
                  <a:gd name="T39" fmla="*/ 57 h 143"/>
                  <a:gd name="T40" fmla="*/ 9 w 52"/>
                  <a:gd name="T41" fmla="*/ 66 h 143"/>
                  <a:gd name="T42" fmla="*/ 8 w 52"/>
                  <a:gd name="T43" fmla="*/ 72 h 143"/>
                  <a:gd name="T44" fmla="*/ 7 w 52"/>
                  <a:gd name="T45" fmla="*/ 80 h 143"/>
                  <a:gd name="T46" fmla="*/ 6 w 52"/>
                  <a:gd name="T47" fmla="*/ 88 h 143"/>
                  <a:gd name="T48" fmla="*/ 4 w 52"/>
                  <a:gd name="T49" fmla="*/ 95 h 143"/>
                  <a:gd name="T50" fmla="*/ 3 w 52"/>
                  <a:gd name="T51" fmla="*/ 103 h 143"/>
                  <a:gd name="T52" fmla="*/ 2 w 52"/>
                  <a:gd name="T53" fmla="*/ 111 h 143"/>
                  <a:gd name="T54" fmla="*/ 1 w 52"/>
                  <a:gd name="T55" fmla="*/ 118 h 143"/>
                  <a:gd name="T56" fmla="*/ 0 w 52"/>
                  <a:gd name="T57" fmla="*/ 126 h 143"/>
                  <a:gd name="T58" fmla="*/ 0 w 52"/>
                  <a:gd name="T59" fmla="*/ 129 h 143"/>
                  <a:gd name="T60" fmla="*/ 0 w 52"/>
                  <a:gd name="T61" fmla="*/ 132 h 143"/>
                  <a:gd name="T62" fmla="*/ 2 w 52"/>
                  <a:gd name="T63" fmla="*/ 136 h 143"/>
                  <a:gd name="T64" fmla="*/ 4 w 52"/>
                  <a:gd name="T65" fmla="*/ 138 h 143"/>
                  <a:gd name="T66" fmla="*/ 9 w 52"/>
                  <a:gd name="T67" fmla="*/ 141 h 143"/>
                  <a:gd name="T68" fmla="*/ 11 w 52"/>
                  <a:gd name="T69" fmla="*/ 143 h 143"/>
                  <a:gd name="T70" fmla="*/ 15 w 52"/>
                  <a:gd name="T71" fmla="*/ 141 h 143"/>
                  <a:gd name="T72" fmla="*/ 22 w 52"/>
                  <a:gd name="T73" fmla="*/ 137 h 143"/>
                  <a:gd name="T74" fmla="*/ 26 w 52"/>
                  <a:gd name="T75" fmla="*/ 136 h 143"/>
                  <a:gd name="T76" fmla="*/ 28 w 52"/>
                  <a:gd name="T77" fmla="*/ 135 h 143"/>
                  <a:gd name="T78" fmla="*/ 30 w 52"/>
                  <a:gd name="T79" fmla="*/ 134 h 143"/>
                  <a:gd name="T80" fmla="*/ 30 w 52"/>
                  <a:gd name="T81" fmla="*/ 130 h 143"/>
                  <a:gd name="T82" fmla="*/ 29 w 52"/>
                  <a:gd name="T83" fmla="*/ 123 h 143"/>
                  <a:gd name="T84" fmla="*/ 28 w 52"/>
                  <a:gd name="T85" fmla="*/ 116 h 143"/>
                  <a:gd name="T86" fmla="*/ 28 w 52"/>
                  <a:gd name="T87" fmla="*/ 109 h 143"/>
                  <a:gd name="T88" fmla="*/ 28 w 52"/>
                  <a:gd name="T89" fmla="*/ 101 h 143"/>
                  <a:gd name="T90" fmla="*/ 29 w 52"/>
                  <a:gd name="T91" fmla="*/ 94 h 143"/>
                  <a:gd name="T92" fmla="*/ 30 w 52"/>
                  <a:gd name="T93" fmla="*/ 86 h 143"/>
                  <a:gd name="T94" fmla="*/ 31 w 52"/>
                  <a:gd name="T95" fmla="*/ 80 h 143"/>
                  <a:gd name="T96" fmla="*/ 32 w 52"/>
                  <a:gd name="T97" fmla="*/ 73 h 143"/>
                  <a:gd name="T98" fmla="*/ 36 w 52"/>
                  <a:gd name="T99" fmla="*/ 66 h 143"/>
                  <a:gd name="T100" fmla="*/ 37 w 52"/>
                  <a:gd name="T101" fmla="*/ 60 h 143"/>
                  <a:gd name="T102" fmla="*/ 39 w 52"/>
                  <a:gd name="T103" fmla="*/ 52 h 143"/>
                  <a:gd name="T104" fmla="*/ 41 w 52"/>
                  <a:gd name="T105" fmla="*/ 46 h 143"/>
                  <a:gd name="T106" fmla="*/ 45 w 52"/>
                  <a:gd name="T107" fmla="*/ 38 h 143"/>
                  <a:gd name="T108" fmla="*/ 47 w 52"/>
                  <a:gd name="T109" fmla="*/ 30 h 143"/>
                  <a:gd name="T110" fmla="*/ 48 w 52"/>
                  <a:gd name="T111" fmla="*/ 24 h 143"/>
                  <a:gd name="T112" fmla="*/ 52 w 52"/>
                  <a:gd name="T113" fmla="*/ 17 h 143"/>
                  <a:gd name="T114" fmla="*/ 50 w 52"/>
                  <a:gd name="T115" fmla="*/ 14 h 143"/>
                  <a:gd name="T116" fmla="*/ 48 w 52"/>
                  <a:gd name="T117" fmla="*/ 12 h 143"/>
                  <a:gd name="T118" fmla="*/ 46 w 52"/>
                  <a:gd name="T119" fmla="*/ 10 h 143"/>
                  <a:gd name="T120" fmla="*/ 43 w 52"/>
                  <a:gd name="T121" fmla="*/ 1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143">
                    <a:moveTo>
                      <a:pt x="43" y="10"/>
                    </a:moveTo>
                    <a:lnTo>
                      <a:pt x="38" y="12"/>
                    </a:lnTo>
                    <a:lnTo>
                      <a:pt x="36" y="12"/>
                    </a:lnTo>
                    <a:lnTo>
                      <a:pt x="31" y="11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5"/>
                    </a:lnTo>
                    <a:lnTo>
                      <a:pt x="11" y="43"/>
                    </a:lnTo>
                    <a:lnTo>
                      <a:pt x="11" y="49"/>
                    </a:lnTo>
                    <a:lnTo>
                      <a:pt x="10" y="57"/>
                    </a:lnTo>
                    <a:lnTo>
                      <a:pt x="9" y="66"/>
                    </a:lnTo>
                    <a:lnTo>
                      <a:pt x="8" y="72"/>
                    </a:lnTo>
                    <a:lnTo>
                      <a:pt x="7" y="80"/>
                    </a:lnTo>
                    <a:lnTo>
                      <a:pt x="6" y="88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2" y="111"/>
                    </a:lnTo>
                    <a:lnTo>
                      <a:pt x="1" y="118"/>
                    </a:lnTo>
                    <a:lnTo>
                      <a:pt x="0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4" y="138"/>
                    </a:lnTo>
                    <a:lnTo>
                      <a:pt x="9" y="141"/>
                    </a:lnTo>
                    <a:lnTo>
                      <a:pt x="11" y="143"/>
                    </a:lnTo>
                    <a:lnTo>
                      <a:pt x="15" y="141"/>
                    </a:lnTo>
                    <a:lnTo>
                      <a:pt x="22" y="137"/>
                    </a:lnTo>
                    <a:lnTo>
                      <a:pt x="26" y="136"/>
                    </a:lnTo>
                    <a:lnTo>
                      <a:pt x="28" y="135"/>
                    </a:lnTo>
                    <a:lnTo>
                      <a:pt x="30" y="134"/>
                    </a:lnTo>
                    <a:lnTo>
                      <a:pt x="30" y="130"/>
                    </a:lnTo>
                    <a:lnTo>
                      <a:pt x="29" y="123"/>
                    </a:lnTo>
                    <a:lnTo>
                      <a:pt x="28" y="116"/>
                    </a:lnTo>
                    <a:lnTo>
                      <a:pt x="28" y="109"/>
                    </a:lnTo>
                    <a:lnTo>
                      <a:pt x="28" y="101"/>
                    </a:lnTo>
                    <a:lnTo>
                      <a:pt x="29" y="94"/>
                    </a:lnTo>
                    <a:lnTo>
                      <a:pt x="30" y="86"/>
                    </a:lnTo>
                    <a:lnTo>
                      <a:pt x="31" y="80"/>
                    </a:lnTo>
                    <a:lnTo>
                      <a:pt x="32" y="73"/>
                    </a:lnTo>
                    <a:lnTo>
                      <a:pt x="36" y="66"/>
                    </a:lnTo>
                    <a:lnTo>
                      <a:pt x="37" y="60"/>
                    </a:lnTo>
                    <a:lnTo>
                      <a:pt x="39" y="52"/>
                    </a:lnTo>
                    <a:lnTo>
                      <a:pt x="41" y="46"/>
                    </a:lnTo>
                    <a:lnTo>
                      <a:pt x="45" y="38"/>
                    </a:lnTo>
                    <a:lnTo>
                      <a:pt x="47" y="30"/>
                    </a:lnTo>
                    <a:lnTo>
                      <a:pt x="48" y="24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3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9" name="Freeform 497">
                <a:extLst>
                  <a:ext uri="{FF2B5EF4-FFF2-40B4-BE49-F238E27FC236}">
                    <a16:creationId xmlns:a16="http://schemas.microsoft.com/office/drawing/2014/main" id="{4C3AD779-F06F-4297-9A32-F5A12C3A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54"/>
                <a:ext cx="68" cy="44"/>
              </a:xfrm>
              <a:custGeom>
                <a:avLst/>
                <a:gdLst>
                  <a:gd name="T0" fmla="*/ 196 w 204"/>
                  <a:gd name="T1" fmla="*/ 39 h 133"/>
                  <a:gd name="T2" fmla="*/ 188 w 204"/>
                  <a:gd name="T3" fmla="*/ 31 h 133"/>
                  <a:gd name="T4" fmla="*/ 181 w 204"/>
                  <a:gd name="T5" fmla="*/ 22 h 133"/>
                  <a:gd name="T6" fmla="*/ 179 w 204"/>
                  <a:gd name="T7" fmla="*/ 12 h 133"/>
                  <a:gd name="T8" fmla="*/ 179 w 204"/>
                  <a:gd name="T9" fmla="*/ 4 h 133"/>
                  <a:gd name="T10" fmla="*/ 170 w 204"/>
                  <a:gd name="T11" fmla="*/ 0 h 133"/>
                  <a:gd name="T12" fmla="*/ 158 w 204"/>
                  <a:gd name="T13" fmla="*/ 10 h 133"/>
                  <a:gd name="T14" fmla="*/ 141 w 204"/>
                  <a:gd name="T15" fmla="*/ 22 h 133"/>
                  <a:gd name="T16" fmla="*/ 124 w 204"/>
                  <a:gd name="T17" fmla="*/ 34 h 133"/>
                  <a:gd name="T18" fmla="*/ 105 w 204"/>
                  <a:gd name="T19" fmla="*/ 46 h 133"/>
                  <a:gd name="T20" fmla="*/ 86 w 204"/>
                  <a:gd name="T21" fmla="*/ 56 h 133"/>
                  <a:gd name="T22" fmla="*/ 66 w 204"/>
                  <a:gd name="T23" fmla="*/ 65 h 133"/>
                  <a:gd name="T24" fmla="*/ 47 w 204"/>
                  <a:gd name="T25" fmla="*/ 74 h 133"/>
                  <a:gd name="T26" fmla="*/ 27 w 204"/>
                  <a:gd name="T27" fmla="*/ 83 h 133"/>
                  <a:gd name="T28" fmla="*/ 12 w 204"/>
                  <a:gd name="T29" fmla="*/ 91 h 133"/>
                  <a:gd name="T30" fmla="*/ 3 w 204"/>
                  <a:gd name="T31" fmla="*/ 97 h 133"/>
                  <a:gd name="T32" fmla="*/ 1 w 204"/>
                  <a:gd name="T33" fmla="*/ 107 h 133"/>
                  <a:gd name="T34" fmla="*/ 0 w 204"/>
                  <a:gd name="T35" fmla="*/ 115 h 133"/>
                  <a:gd name="T36" fmla="*/ 2 w 204"/>
                  <a:gd name="T37" fmla="*/ 121 h 133"/>
                  <a:gd name="T38" fmla="*/ 10 w 204"/>
                  <a:gd name="T39" fmla="*/ 125 h 133"/>
                  <a:gd name="T40" fmla="*/ 19 w 204"/>
                  <a:gd name="T41" fmla="*/ 133 h 133"/>
                  <a:gd name="T42" fmla="*/ 28 w 204"/>
                  <a:gd name="T43" fmla="*/ 133 h 133"/>
                  <a:gd name="T44" fmla="*/ 39 w 204"/>
                  <a:gd name="T45" fmla="*/ 125 h 133"/>
                  <a:gd name="T46" fmla="*/ 59 w 204"/>
                  <a:gd name="T47" fmla="*/ 114 h 133"/>
                  <a:gd name="T48" fmla="*/ 78 w 204"/>
                  <a:gd name="T49" fmla="*/ 102 h 133"/>
                  <a:gd name="T50" fmla="*/ 99 w 204"/>
                  <a:gd name="T51" fmla="*/ 92 h 133"/>
                  <a:gd name="T52" fmla="*/ 121 w 204"/>
                  <a:gd name="T53" fmla="*/ 82 h 133"/>
                  <a:gd name="T54" fmla="*/ 143 w 204"/>
                  <a:gd name="T55" fmla="*/ 73 h 133"/>
                  <a:gd name="T56" fmla="*/ 165 w 204"/>
                  <a:gd name="T57" fmla="*/ 65 h 133"/>
                  <a:gd name="T58" fmla="*/ 187 w 204"/>
                  <a:gd name="T59" fmla="*/ 58 h 133"/>
                  <a:gd name="T60" fmla="*/ 202 w 204"/>
                  <a:gd name="T61" fmla="*/ 54 h 133"/>
                  <a:gd name="T62" fmla="*/ 203 w 204"/>
                  <a:gd name="T63" fmla="*/ 4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33">
                    <a:moveTo>
                      <a:pt x="199" y="41"/>
                    </a:moveTo>
                    <a:lnTo>
                      <a:pt x="196" y="39"/>
                    </a:lnTo>
                    <a:lnTo>
                      <a:pt x="190" y="37"/>
                    </a:lnTo>
                    <a:lnTo>
                      <a:pt x="188" y="31"/>
                    </a:lnTo>
                    <a:lnTo>
                      <a:pt x="185" y="28"/>
                    </a:lnTo>
                    <a:lnTo>
                      <a:pt x="181" y="22"/>
                    </a:lnTo>
                    <a:lnTo>
                      <a:pt x="179" y="18"/>
                    </a:lnTo>
                    <a:lnTo>
                      <a:pt x="179" y="12"/>
                    </a:lnTo>
                    <a:lnTo>
                      <a:pt x="180" y="8"/>
                    </a:lnTo>
                    <a:lnTo>
                      <a:pt x="179" y="4"/>
                    </a:lnTo>
                    <a:lnTo>
                      <a:pt x="176" y="1"/>
                    </a:lnTo>
                    <a:lnTo>
                      <a:pt x="170" y="0"/>
                    </a:lnTo>
                    <a:lnTo>
                      <a:pt x="167" y="1"/>
                    </a:lnTo>
                    <a:lnTo>
                      <a:pt x="158" y="10"/>
                    </a:lnTo>
                    <a:lnTo>
                      <a:pt x="150" y="17"/>
                    </a:lnTo>
                    <a:lnTo>
                      <a:pt x="141" y="22"/>
                    </a:lnTo>
                    <a:lnTo>
                      <a:pt x="132" y="29"/>
                    </a:lnTo>
                    <a:lnTo>
                      <a:pt x="124" y="34"/>
                    </a:lnTo>
                    <a:lnTo>
                      <a:pt x="114" y="40"/>
                    </a:lnTo>
                    <a:lnTo>
                      <a:pt x="105" y="46"/>
                    </a:lnTo>
                    <a:lnTo>
                      <a:pt x="95" y="50"/>
                    </a:lnTo>
                    <a:lnTo>
                      <a:pt x="86" y="56"/>
                    </a:lnTo>
                    <a:lnTo>
                      <a:pt x="77" y="60"/>
                    </a:lnTo>
                    <a:lnTo>
                      <a:pt x="66" y="65"/>
                    </a:lnTo>
                    <a:lnTo>
                      <a:pt x="57" y="68"/>
                    </a:lnTo>
                    <a:lnTo>
                      <a:pt x="47" y="74"/>
                    </a:lnTo>
                    <a:lnTo>
                      <a:pt x="36" y="77"/>
                    </a:lnTo>
                    <a:lnTo>
                      <a:pt x="27" y="83"/>
                    </a:lnTo>
                    <a:lnTo>
                      <a:pt x="15" y="87"/>
                    </a:lnTo>
                    <a:lnTo>
                      <a:pt x="12" y="91"/>
                    </a:lnTo>
                    <a:lnTo>
                      <a:pt x="6" y="94"/>
                    </a:lnTo>
                    <a:lnTo>
                      <a:pt x="3" y="97"/>
                    </a:lnTo>
                    <a:lnTo>
                      <a:pt x="1" y="103"/>
                    </a:lnTo>
                    <a:lnTo>
                      <a:pt x="1" y="107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21"/>
                    </a:lnTo>
                    <a:lnTo>
                      <a:pt x="5" y="124"/>
                    </a:lnTo>
                    <a:lnTo>
                      <a:pt x="10" y="125"/>
                    </a:lnTo>
                    <a:lnTo>
                      <a:pt x="15" y="131"/>
                    </a:lnTo>
                    <a:lnTo>
                      <a:pt x="19" y="133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0" y="132"/>
                    </a:lnTo>
                    <a:lnTo>
                      <a:pt x="39" y="125"/>
                    </a:lnTo>
                    <a:lnTo>
                      <a:pt x="49" y="120"/>
                    </a:lnTo>
                    <a:lnTo>
                      <a:pt x="59" y="114"/>
                    </a:lnTo>
                    <a:lnTo>
                      <a:pt x="68" y="107"/>
                    </a:lnTo>
                    <a:lnTo>
                      <a:pt x="78" y="102"/>
                    </a:lnTo>
                    <a:lnTo>
                      <a:pt x="88" y="95"/>
                    </a:lnTo>
                    <a:lnTo>
                      <a:pt x="99" y="92"/>
                    </a:lnTo>
                    <a:lnTo>
                      <a:pt x="110" y="85"/>
                    </a:lnTo>
                    <a:lnTo>
                      <a:pt x="121" y="82"/>
                    </a:lnTo>
                    <a:lnTo>
                      <a:pt x="132" y="76"/>
                    </a:lnTo>
                    <a:lnTo>
                      <a:pt x="143" y="73"/>
                    </a:lnTo>
                    <a:lnTo>
                      <a:pt x="153" y="68"/>
                    </a:lnTo>
                    <a:lnTo>
                      <a:pt x="165" y="65"/>
                    </a:lnTo>
                    <a:lnTo>
                      <a:pt x="176" y="61"/>
                    </a:lnTo>
                    <a:lnTo>
                      <a:pt x="187" y="58"/>
                    </a:lnTo>
                    <a:lnTo>
                      <a:pt x="198" y="55"/>
                    </a:lnTo>
                    <a:lnTo>
                      <a:pt x="202" y="54"/>
                    </a:lnTo>
                    <a:lnTo>
                      <a:pt x="204" y="48"/>
                    </a:lnTo>
                    <a:lnTo>
                      <a:pt x="203" y="45"/>
                    </a:lnTo>
                    <a:lnTo>
                      <a:pt x="199" y="4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0" name="Freeform 498">
                <a:extLst>
                  <a:ext uri="{FF2B5EF4-FFF2-40B4-BE49-F238E27FC236}">
                    <a16:creationId xmlns:a16="http://schemas.microsoft.com/office/drawing/2014/main" id="{01218D96-832E-4BB6-B701-A4B3B562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21" cy="19"/>
              </a:xfrm>
              <a:custGeom>
                <a:avLst/>
                <a:gdLst>
                  <a:gd name="T0" fmla="*/ 63 w 65"/>
                  <a:gd name="T1" fmla="*/ 24 h 58"/>
                  <a:gd name="T2" fmla="*/ 60 w 65"/>
                  <a:gd name="T3" fmla="*/ 24 h 58"/>
                  <a:gd name="T4" fmla="*/ 57 w 65"/>
                  <a:gd name="T5" fmla="*/ 22 h 58"/>
                  <a:gd name="T6" fmla="*/ 55 w 65"/>
                  <a:gd name="T7" fmla="*/ 19 h 58"/>
                  <a:gd name="T8" fmla="*/ 52 w 65"/>
                  <a:gd name="T9" fmla="*/ 17 h 58"/>
                  <a:gd name="T10" fmla="*/ 51 w 65"/>
                  <a:gd name="T11" fmla="*/ 14 h 58"/>
                  <a:gd name="T12" fmla="*/ 49 w 65"/>
                  <a:gd name="T13" fmla="*/ 11 h 58"/>
                  <a:gd name="T14" fmla="*/ 48 w 65"/>
                  <a:gd name="T15" fmla="*/ 6 h 58"/>
                  <a:gd name="T16" fmla="*/ 49 w 65"/>
                  <a:gd name="T17" fmla="*/ 4 h 58"/>
                  <a:gd name="T18" fmla="*/ 48 w 65"/>
                  <a:gd name="T19" fmla="*/ 2 h 58"/>
                  <a:gd name="T20" fmla="*/ 46 w 65"/>
                  <a:gd name="T21" fmla="*/ 0 h 58"/>
                  <a:gd name="T22" fmla="*/ 44 w 65"/>
                  <a:gd name="T23" fmla="*/ 0 h 58"/>
                  <a:gd name="T24" fmla="*/ 42 w 65"/>
                  <a:gd name="T25" fmla="*/ 1 h 58"/>
                  <a:gd name="T26" fmla="*/ 37 w 65"/>
                  <a:gd name="T27" fmla="*/ 6 h 58"/>
                  <a:gd name="T28" fmla="*/ 34 w 65"/>
                  <a:gd name="T29" fmla="*/ 12 h 58"/>
                  <a:gd name="T30" fmla="*/ 29 w 65"/>
                  <a:gd name="T31" fmla="*/ 18 h 58"/>
                  <a:gd name="T32" fmla="*/ 25 w 65"/>
                  <a:gd name="T33" fmla="*/ 23 h 58"/>
                  <a:gd name="T34" fmla="*/ 20 w 65"/>
                  <a:gd name="T35" fmla="*/ 28 h 58"/>
                  <a:gd name="T36" fmla="*/ 15 w 65"/>
                  <a:gd name="T37" fmla="*/ 32 h 58"/>
                  <a:gd name="T38" fmla="*/ 10 w 65"/>
                  <a:gd name="T39" fmla="*/ 35 h 58"/>
                  <a:gd name="T40" fmla="*/ 4 w 65"/>
                  <a:gd name="T41" fmla="*/ 37 h 58"/>
                  <a:gd name="T42" fmla="*/ 2 w 65"/>
                  <a:gd name="T43" fmla="*/ 45 h 58"/>
                  <a:gd name="T44" fmla="*/ 0 w 65"/>
                  <a:gd name="T45" fmla="*/ 50 h 58"/>
                  <a:gd name="T46" fmla="*/ 0 w 65"/>
                  <a:gd name="T47" fmla="*/ 54 h 58"/>
                  <a:gd name="T48" fmla="*/ 1 w 65"/>
                  <a:gd name="T49" fmla="*/ 56 h 58"/>
                  <a:gd name="T50" fmla="*/ 2 w 65"/>
                  <a:gd name="T51" fmla="*/ 57 h 58"/>
                  <a:gd name="T52" fmla="*/ 6 w 65"/>
                  <a:gd name="T53" fmla="*/ 58 h 58"/>
                  <a:gd name="T54" fmla="*/ 11 w 65"/>
                  <a:gd name="T55" fmla="*/ 58 h 58"/>
                  <a:gd name="T56" fmla="*/ 16 w 65"/>
                  <a:gd name="T57" fmla="*/ 58 h 58"/>
                  <a:gd name="T58" fmla="*/ 19 w 65"/>
                  <a:gd name="T59" fmla="*/ 55 h 58"/>
                  <a:gd name="T60" fmla="*/ 24 w 65"/>
                  <a:gd name="T61" fmla="*/ 51 h 58"/>
                  <a:gd name="T62" fmla="*/ 29 w 65"/>
                  <a:gd name="T63" fmla="*/ 48 h 58"/>
                  <a:gd name="T64" fmla="*/ 35 w 65"/>
                  <a:gd name="T65" fmla="*/ 45 h 58"/>
                  <a:gd name="T66" fmla="*/ 43 w 65"/>
                  <a:gd name="T67" fmla="*/ 42 h 58"/>
                  <a:gd name="T68" fmla="*/ 48 w 65"/>
                  <a:gd name="T69" fmla="*/ 39 h 58"/>
                  <a:gd name="T70" fmla="*/ 55 w 65"/>
                  <a:gd name="T71" fmla="*/ 36 h 58"/>
                  <a:gd name="T72" fmla="*/ 62 w 65"/>
                  <a:gd name="T73" fmla="*/ 35 h 58"/>
                  <a:gd name="T74" fmla="*/ 63 w 65"/>
                  <a:gd name="T75" fmla="*/ 32 h 58"/>
                  <a:gd name="T76" fmla="*/ 65 w 65"/>
                  <a:gd name="T77" fmla="*/ 30 h 58"/>
                  <a:gd name="T78" fmla="*/ 64 w 65"/>
                  <a:gd name="T79" fmla="*/ 27 h 58"/>
                  <a:gd name="T80" fmla="*/ 63 w 65"/>
                  <a:gd name="T8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58">
                    <a:moveTo>
                      <a:pt x="63" y="24"/>
                    </a:moveTo>
                    <a:lnTo>
                      <a:pt x="60" y="24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52" y="17"/>
                    </a:lnTo>
                    <a:lnTo>
                      <a:pt x="51" y="14"/>
                    </a:lnTo>
                    <a:lnTo>
                      <a:pt x="49" y="11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37" y="6"/>
                    </a:lnTo>
                    <a:lnTo>
                      <a:pt x="34" y="12"/>
                    </a:lnTo>
                    <a:lnTo>
                      <a:pt x="29" y="18"/>
                    </a:lnTo>
                    <a:lnTo>
                      <a:pt x="25" y="23"/>
                    </a:lnTo>
                    <a:lnTo>
                      <a:pt x="20" y="28"/>
                    </a:lnTo>
                    <a:lnTo>
                      <a:pt x="15" y="32"/>
                    </a:lnTo>
                    <a:lnTo>
                      <a:pt x="10" y="35"/>
                    </a:lnTo>
                    <a:lnTo>
                      <a:pt x="4" y="37"/>
                    </a:lnTo>
                    <a:lnTo>
                      <a:pt x="2" y="45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6" y="58"/>
                    </a:lnTo>
                    <a:lnTo>
                      <a:pt x="11" y="58"/>
                    </a:lnTo>
                    <a:lnTo>
                      <a:pt x="16" y="58"/>
                    </a:lnTo>
                    <a:lnTo>
                      <a:pt x="19" y="55"/>
                    </a:lnTo>
                    <a:lnTo>
                      <a:pt x="24" y="51"/>
                    </a:lnTo>
                    <a:lnTo>
                      <a:pt x="29" y="48"/>
                    </a:lnTo>
                    <a:lnTo>
                      <a:pt x="35" y="45"/>
                    </a:lnTo>
                    <a:lnTo>
                      <a:pt x="43" y="42"/>
                    </a:lnTo>
                    <a:lnTo>
                      <a:pt x="48" y="39"/>
                    </a:lnTo>
                    <a:lnTo>
                      <a:pt x="55" y="36"/>
                    </a:lnTo>
                    <a:lnTo>
                      <a:pt x="62" y="35"/>
                    </a:lnTo>
                    <a:lnTo>
                      <a:pt x="63" y="32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1" name="Freeform 499">
                <a:extLst>
                  <a:ext uri="{FF2B5EF4-FFF2-40B4-BE49-F238E27FC236}">
                    <a16:creationId xmlns:a16="http://schemas.microsoft.com/office/drawing/2014/main" id="{67C57B19-3F19-4E89-A8E7-A4ACFD36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789"/>
                <a:ext cx="38" cy="37"/>
              </a:xfrm>
              <a:custGeom>
                <a:avLst/>
                <a:gdLst>
                  <a:gd name="T0" fmla="*/ 110 w 115"/>
                  <a:gd name="T1" fmla="*/ 30 h 113"/>
                  <a:gd name="T2" fmla="*/ 107 w 115"/>
                  <a:gd name="T3" fmla="*/ 27 h 113"/>
                  <a:gd name="T4" fmla="*/ 104 w 115"/>
                  <a:gd name="T5" fmla="*/ 26 h 113"/>
                  <a:gd name="T6" fmla="*/ 101 w 115"/>
                  <a:gd name="T7" fmla="*/ 22 h 113"/>
                  <a:gd name="T8" fmla="*/ 100 w 115"/>
                  <a:gd name="T9" fmla="*/ 19 h 113"/>
                  <a:gd name="T10" fmla="*/ 99 w 115"/>
                  <a:gd name="T11" fmla="*/ 16 h 113"/>
                  <a:gd name="T12" fmla="*/ 97 w 115"/>
                  <a:gd name="T13" fmla="*/ 11 h 113"/>
                  <a:gd name="T14" fmla="*/ 97 w 115"/>
                  <a:gd name="T15" fmla="*/ 8 h 113"/>
                  <a:gd name="T16" fmla="*/ 96 w 115"/>
                  <a:gd name="T17" fmla="*/ 4 h 113"/>
                  <a:gd name="T18" fmla="*/ 93 w 115"/>
                  <a:gd name="T19" fmla="*/ 1 h 113"/>
                  <a:gd name="T20" fmla="*/ 91 w 115"/>
                  <a:gd name="T21" fmla="*/ 0 h 113"/>
                  <a:gd name="T22" fmla="*/ 88 w 115"/>
                  <a:gd name="T23" fmla="*/ 0 h 113"/>
                  <a:gd name="T24" fmla="*/ 86 w 115"/>
                  <a:gd name="T25" fmla="*/ 2 h 113"/>
                  <a:gd name="T26" fmla="*/ 79 w 115"/>
                  <a:gd name="T27" fmla="*/ 15 h 113"/>
                  <a:gd name="T28" fmla="*/ 70 w 115"/>
                  <a:gd name="T29" fmla="*/ 27 h 113"/>
                  <a:gd name="T30" fmla="*/ 61 w 115"/>
                  <a:gd name="T31" fmla="*/ 37 h 113"/>
                  <a:gd name="T32" fmla="*/ 50 w 115"/>
                  <a:gd name="T33" fmla="*/ 47 h 113"/>
                  <a:gd name="T34" fmla="*/ 38 w 115"/>
                  <a:gd name="T35" fmla="*/ 57 h 113"/>
                  <a:gd name="T36" fmla="*/ 28 w 115"/>
                  <a:gd name="T37" fmla="*/ 67 h 113"/>
                  <a:gd name="T38" fmla="*/ 17 w 115"/>
                  <a:gd name="T39" fmla="*/ 77 h 113"/>
                  <a:gd name="T40" fmla="*/ 6 w 115"/>
                  <a:gd name="T41" fmla="*/ 88 h 113"/>
                  <a:gd name="T42" fmla="*/ 4 w 115"/>
                  <a:gd name="T43" fmla="*/ 90 h 113"/>
                  <a:gd name="T44" fmla="*/ 3 w 115"/>
                  <a:gd name="T45" fmla="*/ 92 h 113"/>
                  <a:gd name="T46" fmla="*/ 0 w 115"/>
                  <a:gd name="T47" fmla="*/ 95 h 113"/>
                  <a:gd name="T48" fmla="*/ 0 w 115"/>
                  <a:gd name="T49" fmla="*/ 99 h 113"/>
                  <a:gd name="T50" fmla="*/ 3 w 115"/>
                  <a:gd name="T51" fmla="*/ 105 h 113"/>
                  <a:gd name="T52" fmla="*/ 4 w 115"/>
                  <a:gd name="T53" fmla="*/ 108 h 113"/>
                  <a:gd name="T54" fmla="*/ 7 w 115"/>
                  <a:gd name="T55" fmla="*/ 109 h 113"/>
                  <a:gd name="T56" fmla="*/ 16 w 115"/>
                  <a:gd name="T57" fmla="*/ 112 h 113"/>
                  <a:gd name="T58" fmla="*/ 18 w 115"/>
                  <a:gd name="T59" fmla="*/ 113 h 113"/>
                  <a:gd name="T60" fmla="*/ 22 w 115"/>
                  <a:gd name="T61" fmla="*/ 113 h 113"/>
                  <a:gd name="T62" fmla="*/ 24 w 115"/>
                  <a:gd name="T63" fmla="*/ 113 h 113"/>
                  <a:gd name="T64" fmla="*/ 26 w 115"/>
                  <a:gd name="T65" fmla="*/ 112 h 113"/>
                  <a:gd name="T66" fmla="*/ 34 w 115"/>
                  <a:gd name="T67" fmla="*/ 100 h 113"/>
                  <a:gd name="T68" fmla="*/ 44 w 115"/>
                  <a:gd name="T69" fmla="*/ 89 h 113"/>
                  <a:gd name="T70" fmla="*/ 53 w 115"/>
                  <a:gd name="T71" fmla="*/ 80 h 113"/>
                  <a:gd name="T72" fmla="*/ 64 w 115"/>
                  <a:gd name="T73" fmla="*/ 70 h 113"/>
                  <a:gd name="T74" fmla="*/ 75 w 115"/>
                  <a:gd name="T75" fmla="*/ 62 h 113"/>
                  <a:gd name="T76" fmla="*/ 89 w 115"/>
                  <a:gd name="T77" fmla="*/ 54 h 113"/>
                  <a:gd name="T78" fmla="*/ 101 w 115"/>
                  <a:gd name="T79" fmla="*/ 46 h 113"/>
                  <a:gd name="T80" fmla="*/ 114 w 115"/>
                  <a:gd name="T81" fmla="*/ 38 h 113"/>
                  <a:gd name="T82" fmla="*/ 115 w 115"/>
                  <a:gd name="T83" fmla="*/ 37 h 113"/>
                  <a:gd name="T84" fmla="*/ 115 w 115"/>
                  <a:gd name="T85" fmla="*/ 35 h 113"/>
                  <a:gd name="T86" fmla="*/ 112 w 115"/>
                  <a:gd name="T87" fmla="*/ 31 h 113"/>
                  <a:gd name="T88" fmla="*/ 110 w 115"/>
                  <a:gd name="T89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" h="113">
                    <a:moveTo>
                      <a:pt x="110" y="30"/>
                    </a:moveTo>
                    <a:lnTo>
                      <a:pt x="107" y="27"/>
                    </a:lnTo>
                    <a:lnTo>
                      <a:pt x="104" y="26"/>
                    </a:lnTo>
                    <a:lnTo>
                      <a:pt x="101" y="22"/>
                    </a:lnTo>
                    <a:lnTo>
                      <a:pt x="100" y="19"/>
                    </a:lnTo>
                    <a:lnTo>
                      <a:pt x="99" y="16"/>
                    </a:lnTo>
                    <a:lnTo>
                      <a:pt x="97" y="11"/>
                    </a:lnTo>
                    <a:lnTo>
                      <a:pt x="97" y="8"/>
                    </a:lnTo>
                    <a:lnTo>
                      <a:pt x="96" y="4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2"/>
                    </a:lnTo>
                    <a:lnTo>
                      <a:pt x="79" y="15"/>
                    </a:lnTo>
                    <a:lnTo>
                      <a:pt x="70" y="27"/>
                    </a:lnTo>
                    <a:lnTo>
                      <a:pt x="61" y="37"/>
                    </a:lnTo>
                    <a:lnTo>
                      <a:pt x="50" y="47"/>
                    </a:lnTo>
                    <a:lnTo>
                      <a:pt x="38" y="57"/>
                    </a:lnTo>
                    <a:lnTo>
                      <a:pt x="28" y="67"/>
                    </a:lnTo>
                    <a:lnTo>
                      <a:pt x="17" y="77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3" y="92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3" y="105"/>
                    </a:lnTo>
                    <a:lnTo>
                      <a:pt x="4" y="108"/>
                    </a:lnTo>
                    <a:lnTo>
                      <a:pt x="7" y="109"/>
                    </a:lnTo>
                    <a:lnTo>
                      <a:pt x="16" y="112"/>
                    </a:lnTo>
                    <a:lnTo>
                      <a:pt x="18" y="113"/>
                    </a:lnTo>
                    <a:lnTo>
                      <a:pt x="22" y="113"/>
                    </a:lnTo>
                    <a:lnTo>
                      <a:pt x="24" y="113"/>
                    </a:lnTo>
                    <a:lnTo>
                      <a:pt x="26" y="112"/>
                    </a:lnTo>
                    <a:lnTo>
                      <a:pt x="34" y="100"/>
                    </a:lnTo>
                    <a:lnTo>
                      <a:pt x="44" y="89"/>
                    </a:lnTo>
                    <a:lnTo>
                      <a:pt x="53" y="80"/>
                    </a:lnTo>
                    <a:lnTo>
                      <a:pt x="64" y="70"/>
                    </a:lnTo>
                    <a:lnTo>
                      <a:pt x="75" y="62"/>
                    </a:lnTo>
                    <a:lnTo>
                      <a:pt x="89" y="54"/>
                    </a:lnTo>
                    <a:lnTo>
                      <a:pt x="101" y="4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2" y="31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2" name="Freeform 500">
                <a:extLst>
                  <a:ext uri="{FF2B5EF4-FFF2-40B4-BE49-F238E27FC236}">
                    <a16:creationId xmlns:a16="http://schemas.microsoft.com/office/drawing/2014/main" id="{FA4360CB-017A-4799-94F3-C7D9A36C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038"/>
                <a:ext cx="7" cy="34"/>
              </a:xfrm>
              <a:custGeom>
                <a:avLst/>
                <a:gdLst>
                  <a:gd name="T0" fmla="*/ 0 w 23"/>
                  <a:gd name="T1" fmla="*/ 1 h 102"/>
                  <a:gd name="T2" fmla="*/ 7 w 23"/>
                  <a:gd name="T3" fmla="*/ 15 h 102"/>
                  <a:gd name="T4" fmla="*/ 12 w 23"/>
                  <a:gd name="T5" fmla="*/ 27 h 102"/>
                  <a:gd name="T6" fmla="*/ 17 w 23"/>
                  <a:gd name="T7" fmla="*/ 36 h 102"/>
                  <a:gd name="T8" fmla="*/ 20 w 23"/>
                  <a:gd name="T9" fmla="*/ 46 h 102"/>
                  <a:gd name="T10" fmla="*/ 20 w 23"/>
                  <a:gd name="T11" fmla="*/ 56 h 102"/>
                  <a:gd name="T12" fmla="*/ 19 w 23"/>
                  <a:gd name="T13" fmla="*/ 67 h 102"/>
                  <a:gd name="T14" fmla="*/ 14 w 23"/>
                  <a:gd name="T15" fmla="*/ 83 h 102"/>
                  <a:gd name="T16" fmla="*/ 8 w 23"/>
                  <a:gd name="T17" fmla="*/ 102 h 102"/>
                  <a:gd name="T18" fmla="*/ 10 w 23"/>
                  <a:gd name="T19" fmla="*/ 102 h 102"/>
                  <a:gd name="T20" fmla="*/ 16 w 23"/>
                  <a:gd name="T21" fmla="*/ 83 h 102"/>
                  <a:gd name="T22" fmla="*/ 21 w 23"/>
                  <a:gd name="T23" fmla="*/ 67 h 102"/>
                  <a:gd name="T24" fmla="*/ 23 w 23"/>
                  <a:gd name="T25" fmla="*/ 56 h 102"/>
                  <a:gd name="T26" fmla="*/ 21 w 23"/>
                  <a:gd name="T27" fmla="*/ 46 h 102"/>
                  <a:gd name="T28" fmla="*/ 18 w 23"/>
                  <a:gd name="T29" fmla="*/ 36 h 102"/>
                  <a:gd name="T30" fmla="*/ 13 w 23"/>
                  <a:gd name="T31" fmla="*/ 26 h 102"/>
                  <a:gd name="T32" fmla="*/ 8 w 23"/>
                  <a:gd name="T33" fmla="*/ 13 h 102"/>
                  <a:gd name="T34" fmla="*/ 1 w 23"/>
                  <a:gd name="T35" fmla="*/ 0 h 102"/>
                  <a:gd name="T36" fmla="*/ 0 w 23"/>
                  <a:gd name="T37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02">
                    <a:moveTo>
                      <a:pt x="0" y="1"/>
                    </a:moveTo>
                    <a:lnTo>
                      <a:pt x="7" y="15"/>
                    </a:lnTo>
                    <a:lnTo>
                      <a:pt x="12" y="27"/>
                    </a:lnTo>
                    <a:lnTo>
                      <a:pt x="17" y="36"/>
                    </a:lnTo>
                    <a:lnTo>
                      <a:pt x="20" y="46"/>
                    </a:lnTo>
                    <a:lnTo>
                      <a:pt x="20" y="56"/>
                    </a:lnTo>
                    <a:lnTo>
                      <a:pt x="19" y="67"/>
                    </a:lnTo>
                    <a:lnTo>
                      <a:pt x="14" y="8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6" y="83"/>
                    </a:lnTo>
                    <a:lnTo>
                      <a:pt x="21" y="67"/>
                    </a:lnTo>
                    <a:lnTo>
                      <a:pt x="23" y="56"/>
                    </a:lnTo>
                    <a:lnTo>
                      <a:pt x="21" y="46"/>
                    </a:lnTo>
                    <a:lnTo>
                      <a:pt x="18" y="36"/>
                    </a:lnTo>
                    <a:lnTo>
                      <a:pt x="13" y="26"/>
                    </a:lnTo>
                    <a:lnTo>
                      <a:pt x="8" y="1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3" name="Freeform 501">
                <a:extLst>
                  <a:ext uri="{FF2B5EF4-FFF2-40B4-BE49-F238E27FC236}">
                    <a16:creationId xmlns:a16="http://schemas.microsoft.com/office/drawing/2014/main" id="{5808694B-7435-4FEF-9053-79EAD7C3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2017"/>
                <a:ext cx="64" cy="21"/>
              </a:xfrm>
              <a:custGeom>
                <a:avLst/>
                <a:gdLst>
                  <a:gd name="T0" fmla="*/ 0 w 192"/>
                  <a:gd name="T1" fmla="*/ 3 h 63"/>
                  <a:gd name="T2" fmla="*/ 12 w 192"/>
                  <a:gd name="T3" fmla="*/ 3 h 63"/>
                  <a:gd name="T4" fmla="*/ 24 w 192"/>
                  <a:gd name="T5" fmla="*/ 3 h 63"/>
                  <a:gd name="T6" fmla="*/ 36 w 192"/>
                  <a:gd name="T7" fmla="*/ 3 h 63"/>
                  <a:gd name="T8" fmla="*/ 46 w 192"/>
                  <a:gd name="T9" fmla="*/ 3 h 63"/>
                  <a:gd name="T10" fmla="*/ 56 w 192"/>
                  <a:gd name="T11" fmla="*/ 4 h 63"/>
                  <a:gd name="T12" fmla="*/ 67 w 192"/>
                  <a:gd name="T13" fmla="*/ 7 h 63"/>
                  <a:gd name="T14" fmla="*/ 78 w 192"/>
                  <a:gd name="T15" fmla="*/ 9 h 63"/>
                  <a:gd name="T16" fmla="*/ 89 w 192"/>
                  <a:gd name="T17" fmla="*/ 12 h 63"/>
                  <a:gd name="T18" fmla="*/ 99 w 192"/>
                  <a:gd name="T19" fmla="*/ 16 h 63"/>
                  <a:gd name="T20" fmla="*/ 110 w 192"/>
                  <a:gd name="T21" fmla="*/ 20 h 63"/>
                  <a:gd name="T22" fmla="*/ 121 w 192"/>
                  <a:gd name="T23" fmla="*/ 26 h 63"/>
                  <a:gd name="T24" fmla="*/ 134 w 192"/>
                  <a:gd name="T25" fmla="*/ 31 h 63"/>
                  <a:gd name="T26" fmla="*/ 147 w 192"/>
                  <a:gd name="T27" fmla="*/ 38 h 63"/>
                  <a:gd name="T28" fmla="*/ 160 w 192"/>
                  <a:gd name="T29" fmla="*/ 45 h 63"/>
                  <a:gd name="T30" fmla="*/ 175 w 192"/>
                  <a:gd name="T31" fmla="*/ 54 h 63"/>
                  <a:gd name="T32" fmla="*/ 191 w 192"/>
                  <a:gd name="T33" fmla="*/ 63 h 63"/>
                  <a:gd name="T34" fmla="*/ 192 w 192"/>
                  <a:gd name="T35" fmla="*/ 62 h 63"/>
                  <a:gd name="T36" fmla="*/ 176 w 192"/>
                  <a:gd name="T37" fmla="*/ 53 h 63"/>
                  <a:gd name="T38" fmla="*/ 162 w 192"/>
                  <a:gd name="T39" fmla="*/ 44 h 63"/>
                  <a:gd name="T40" fmla="*/ 148 w 192"/>
                  <a:gd name="T41" fmla="*/ 37 h 63"/>
                  <a:gd name="T42" fmla="*/ 135 w 192"/>
                  <a:gd name="T43" fmla="*/ 30 h 63"/>
                  <a:gd name="T44" fmla="*/ 123 w 192"/>
                  <a:gd name="T45" fmla="*/ 23 h 63"/>
                  <a:gd name="T46" fmla="*/ 111 w 192"/>
                  <a:gd name="T47" fmla="*/ 19 h 63"/>
                  <a:gd name="T48" fmla="*/ 100 w 192"/>
                  <a:gd name="T49" fmla="*/ 13 h 63"/>
                  <a:gd name="T50" fmla="*/ 89 w 192"/>
                  <a:gd name="T51" fmla="*/ 11 h 63"/>
                  <a:gd name="T52" fmla="*/ 78 w 192"/>
                  <a:gd name="T53" fmla="*/ 7 h 63"/>
                  <a:gd name="T54" fmla="*/ 67 w 192"/>
                  <a:gd name="T55" fmla="*/ 4 h 63"/>
                  <a:gd name="T56" fmla="*/ 56 w 192"/>
                  <a:gd name="T57" fmla="*/ 3 h 63"/>
                  <a:gd name="T58" fmla="*/ 46 w 192"/>
                  <a:gd name="T59" fmla="*/ 2 h 63"/>
                  <a:gd name="T60" fmla="*/ 36 w 192"/>
                  <a:gd name="T61" fmla="*/ 0 h 63"/>
                  <a:gd name="T62" fmla="*/ 24 w 192"/>
                  <a:gd name="T63" fmla="*/ 0 h 63"/>
                  <a:gd name="T64" fmla="*/ 12 w 192"/>
                  <a:gd name="T65" fmla="*/ 2 h 63"/>
                  <a:gd name="T66" fmla="*/ 0 w 192"/>
                  <a:gd name="T67" fmla="*/ 2 h 63"/>
                  <a:gd name="T68" fmla="*/ 0 w 192"/>
                  <a:gd name="T69" fmla="*/ 2 h 63"/>
                  <a:gd name="T70" fmla="*/ 0 w 192"/>
                  <a:gd name="T71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63">
                    <a:moveTo>
                      <a:pt x="0" y="3"/>
                    </a:moveTo>
                    <a:lnTo>
                      <a:pt x="12" y="3"/>
                    </a:lnTo>
                    <a:lnTo>
                      <a:pt x="24" y="3"/>
                    </a:lnTo>
                    <a:lnTo>
                      <a:pt x="36" y="3"/>
                    </a:lnTo>
                    <a:lnTo>
                      <a:pt x="46" y="3"/>
                    </a:lnTo>
                    <a:lnTo>
                      <a:pt x="56" y="4"/>
                    </a:lnTo>
                    <a:lnTo>
                      <a:pt x="67" y="7"/>
                    </a:lnTo>
                    <a:lnTo>
                      <a:pt x="78" y="9"/>
                    </a:lnTo>
                    <a:lnTo>
                      <a:pt x="89" y="12"/>
                    </a:lnTo>
                    <a:lnTo>
                      <a:pt x="99" y="16"/>
                    </a:lnTo>
                    <a:lnTo>
                      <a:pt x="110" y="20"/>
                    </a:lnTo>
                    <a:lnTo>
                      <a:pt x="121" y="26"/>
                    </a:lnTo>
                    <a:lnTo>
                      <a:pt x="134" y="31"/>
                    </a:lnTo>
                    <a:lnTo>
                      <a:pt x="147" y="38"/>
                    </a:lnTo>
                    <a:lnTo>
                      <a:pt x="160" y="45"/>
                    </a:lnTo>
                    <a:lnTo>
                      <a:pt x="175" y="54"/>
                    </a:lnTo>
                    <a:lnTo>
                      <a:pt x="191" y="63"/>
                    </a:lnTo>
                    <a:lnTo>
                      <a:pt x="192" y="62"/>
                    </a:lnTo>
                    <a:lnTo>
                      <a:pt x="176" y="53"/>
                    </a:lnTo>
                    <a:lnTo>
                      <a:pt x="162" y="44"/>
                    </a:lnTo>
                    <a:lnTo>
                      <a:pt x="148" y="37"/>
                    </a:lnTo>
                    <a:lnTo>
                      <a:pt x="135" y="30"/>
                    </a:lnTo>
                    <a:lnTo>
                      <a:pt x="123" y="23"/>
                    </a:lnTo>
                    <a:lnTo>
                      <a:pt x="111" y="19"/>
                    </a:lnTo>
                    <a:lnTo>
                      <a:pt x="100" y="13"/>
                    </a:lnTo>
                    <a:lnTo>
                      <a:pt x="89" y="11"/>
                    </a:lnTo>
                    <a:lnTo>
                      <a:pt x="78" y="7"/>
                    </a:lnTo>
                    <a:lnTo>
                      <a:pt x="67" y="4"/>
                    </a:lnTo>
                    <a:lnTo>
                      <a:pt x="56" y="3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4" name="Freeform 502">
                <a:extLst>
                  <a:ext uri="{FF2B5EF4-FFF2-40B4-BE49-F238E27FC236}">
                    <a16:creationId xmlns:a16="http://schemas.microsoft.com/office/drawing/2014/main" id="{7BDC2090-F626-4CE1-B325-B7D288BF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018"/>
                <a:ext cx="25" cy="31"/>
              </a:xfrm>
              <a:custGeom>
                <a:avLst/>
                <a:gdLst>
                  <a:gd name="T0" fmla="*/ 2 w 76"/>
                  <a:gd name="T1" fmla="*/ 94 h 94"/>
                  <a:gd name="T2" fmla="*/ 9 w 76"/>
                  <a:gd name="T3" fmla="*/ 78 h 94"/>
                  <a:gd name="T4" fmla="*/ 17 w 76"/>
                  <a:gd name="T5" fmla="*/ 62 h 94"/>
                  <a:gd name="T6" fmla="*/ 26 w 76"/>
                  <a:gd name="T7" fmla="*/ 48 h 94"/>
                  <a:gd name="T8" fmla="*/ 35 w 76"/>
                  <a:gd name="T9" fmla="*/ 36 h 94"/>
                  <a:gd name="T10" fmla="*/ 45 w 76"/>
                  <a:gd name="T11" fmla="*/ 25 h 94"/>
                  <a:gd name="T12" fmla="*/ 55 w 76"/>
                  <a:gd name="T13" fmla="*/ 16 h 94"/>
                  <a:gd name="T14" fmla="*/ 65 w 76"/>
                  <a:gd name="T15" fmla="*/ 9 h 94"/>
                  <a:gd name="T16" fmla="*/ 76 w 76"/>
                  <a:gd name="T17" fmla="*/ 1 h 94"/>
                  <a:gd name="T18" fmla="*/ 75 w 76"/>
                  <a:gd name="T19" fmla="*/ 0 h 94"/>
                  <a:gd name="T20" fmla="*/ 64 w 76"/>
                  <a:gd name="T21" fmla="*/ 7 h 94"/>
                  <a:gd name="T22" fmla="*/ 54 w 76"/>
                  <a:gd name="T23" fmla="*/ 15 h 94"/>
                  <a:gd name="T24" fmla="*/ 44 w 76"/>
                  <a:gd name="T25" fmla="*/ 24 h 94"/>
                  <a:gd name="T26" fmla="*/ 34 w 76"/>
                  <a:gd name="T27" fmla="*/ 35 h 94"/>
                  <a:gd name="T28" fmla="*/ 24 w 76"/>
                  <a:gd name="T29" fmla="*/ 47 h 94"/>
                  <a:gd name="T30" fmla="*/ 15 w 76"/>
                  <a:gd name="T31" fmla="*/ 61 h 94"/>
                  <a:gd name="T32" fmla="*/ 8 w 76"/>
                  <a:gd name="T33" fmla="*/ 76 h 94"/>
                  <a:gd name="T34" fmla="*/ 0 w 76"/>
                  <a:gd name="T35" fmla="*/ 94 h 94"/>
                  <a:gd name="T36" fmla="*/ 2 w 76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94">
                    <a:moveTo>
                      <a:pt x="2" y="94"/>
                    </a:moveTo>
                    <a:lnTo>
                      <a:pt x="9" y="78"/>
                    </a:lnTo>
                    <a:lnTo>
                      <a:pt x="17" y="62"/>
                    </a:lnTo>
                    <a:lnTo>
                      <a:pt x="26" y="48"/>
                    </a:lnTo>
                    <a:lnTo>
                      <a:pt x="35" y="36"/>
                    </a:lnTo>
                    <a:lnTo>
                      <a:pt x="45" y="25"/>
                    </a:lnTo>
                    <a:lnTo>
                      <a:pt x="55" y="16"/>
                    </a:lnTo>
                    <a:lnTo>
                      <a:pt x="65" y="9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4" y="7"/>
                    </a:lnTo>
                    <a:lnTo>
                      <a:pt x="54" y="15"/>
                    </a:lnTo>
                    <a:lnTo>
                      <a:pt x="44" y="24"/>
                    </a:lnTo>
                    <a:lnTo>
                      <a:pt x="34" y="35"/>
                    </a:lnTo>
                    <a:lnTo>
                      <a:pt x="24" y="47"/>
                    </a:lnTo>
                    <a:lnTo>
                      <a:pt x="15" y="61"/>
                    </a:lnTo>
                    <a:lnTo>
                      <a:pt x="8" y="76"/>
                    </a:lnTo>
                    <a:lnTo>
                      <a:pt x="0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5" name="Freeform 503">
                <a:extLst>
                  <a:ext uri="{FF2B5EF4-FFF2-40B4-BE49-F238E27FC236}">
                    <a16:creationId xmlns:a16="http://schemas.microsoft.com/office/drawing/2014/main" id="{264E09E3-DE8E-46DC-88FF-5C265805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049"/>
                <a:ext cx="56" cy="321"/>
              </a:xfrm>
              <a:custGeom>
                <a:avLst/>
                <a:gdLst>
                  <a:gd name="T0" fmla="*/ 1 w 166"/>
                  <a:gd name="T1" fmla="*/ 964 h 964"/>
                  <a:gd name="T2" fmla="*/ 26 w 166"/>
                  <a:gd name="T3" fmla="*/ 912 h 964"/>
                  <a:gd name="T4" fmla="*/ 49 w 166"/>
                  <a:gd name="T5" fmla="*/ 857 h 964"/>
                  <a:gd name="T6" fmla="*/ 72 w 166"/>
                  <a:gd name="T7" fmla="*/ 799 h 964"/>
                  <a:gd name="T8" fmla="*/ 91 w 166"/>
                  <a:gd name="T9" fmla="*/ 738 h 964"/>
                  <a:gd name="T10" fmla="*/ 108 w 166"/>
                  <a:gd name="T11" fmla="*/ 676 h 964"/>
                  <a:gd name="T12" fmla="*/ 124 w 166"/>
                  <a:gd name="T13" fmla="*/ 612 h 964"/>
                  <a:gd name="T14" fmla="*/ 137 w 166"/>
                  <a:gd name="T15" fmla="*/ 547 h 964"/>
                  <a:gd name="T16" fmla="*/ 149 w 166"/>
                  <a:gd name="T17" fmla="*/ 480 h 964"/>
                  <a:gd name="T18" fmla="*/ 157 w 166"/>
                  <a:gd name="T19" fmla="*/ 415 h 964"/>
                  <a:gd name="T20" fmla="*/ 163 w 166"/>
                  <a:gd name="T21" fmla="*/ 350 h 964"/>
                  <a:gd name="T22" fmla="*/ 166 w 166"/>
                  <a:gd name="T23" fmla="*/ 286 h 964"/>
                  <a:gd name="T24" fmla="*/ 166 w 166"/>
                  <a:gd name="T25" fmla="*/ 224 h 964"/>
                  <a:gd name="T26" fmla="*/ 164 w 166"/>
                  <a:gd name="T27" fmla="*/ 163 h 964"/>
                  <a:gd name="T28" fmla="*/ 159 w 166"/>
                  <a:gd name="T29" fmla="*/ 106 h 964"/>
                  <a:gd name="T30" fmla="*/ 150 w 166"/>
                  <a:gd name="T31" fmla="*/ 51 h 964"/>
                  <a:gd name="T32" fmla="*/ 140 w 166"/>
                  <a:gd name="T33" fmla="*/ 0 h 964"/>
                  <a:gd name="T34" fmla="*/ 144 w 166"/>
                  <a:gd name="T35" fmla="*/ 25 h 964"/>
                  <a:gd name="T36" fmla="*/ 154 w 166"/>
                  <a:gd name="T37" fmla="*/ 78 h 964"/>
                  <a:gd name="T38" fmla="*/ 160 w 166"/>
                  <a:gd name="T39" fmla="*/ 135 h 964"/>
                  <a:gd name="T40" fmla="*/ 164 w 166"/>
                  <a:gd name="T41" fmla="*/ 194 h 964"/>
                  <a:gd name="T42" fmla="*/ 165 w 166"/>
                  <a:gd name="T43" fmla="*/ 255 h 964"/>
                  <a:gd name="T44" fmla="*/ 163 w 166"/>
                  <a:gd name="T45" fmla="*/ 318 h 964"/>
                  <a:gd name="T46" fmla="*/ 158 w 166"/>
                  <a:gd name="T47" fmla="*/ 383 h 964"/>
                  <a:gd name="T48" fmla="*/ 151 w 166"/>
                  <a:gd name="T49" fmla="*/ 448 h 964"/>
                  <a:gd name="T50" fmla="*/ 141 w 166"/>
                  <a:gd name="T51" fmla="*/ 514 h 964"/>
                  <a:gd name="T52" fmla="*/ 129 w 166"/>
                  <a:gd name="T53" fmla="*/ 579 h 964"/>
                  <a:gd name="T54" fmla="*/ 115 w 166"/>
                  <a:gd name="T55" fmla="*/ 644 h 964"/>
                  <a:gd name="T56" fmla="*/ 99 w 166"/>
                  <a:gd name="T57" fmla="*/ 708 h 964"/>
                  <a:gd name="T58" fmla="*/ 80 w 166"/>
                  <a:gd name="T59" fmla="*/ 769 h 964"/>
                  <a:gd name="T60" fmla="*/ 59 w 166"/>
                  <a:gd name="T61" fmla="*/ 828 h 964"/>
                  <a:gd name="T62" fmla="*/ 37 w 166"/>
                  <a:gd name="T63" fmla="*/ 884 h 964"/>
                  <a:gd name="T64" fmla="*/ 11 w 166"/>
                  <a:gd name="T65" fmla="*/ 937 h 964"/>
                  <a:gd name="T66" fmla="*/ 0 w 166"/>
                  <a:gd name="T67" fmla="*/ 963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964">
                    <a:moveTo>
                      <a:pt x="1" y="963"/>
                    </a:moveTo>
                    <a:lnTo>
                      <a:pt x="1" y="964"/>
                    </a:lnTo>
                    <a:lnTo>
                      <a:pt x="13" y="939"/>
                    </a:lnTo>
                    <a:lnTo>
                      <a:pt x="26" y="912"/>
                    </a:lnTo>
                    <a:lnTo>
                      <a:pt x="38" y="885"/>
                    </a:lnTo>
                    <a:lnTo>
                      <a:pt x="49" y="857"/>
                    </a:lnTo>
                    <a:lnTo>
                      <a:pt x="61" y="828"/>
                    </a:lnTo>
                    <a:lnTo>
                      <a:pt x="72" y="799"/>
                    </a:lnTo>
                    <a:lnTo>
                      <a:pt x="82" y="769"/>
                    </a:lnTo>
                    <a:lnTo>
                      <a:pt x="91" y="738"/>
                    </a:lnTo>
                    <a:lnTo>
                      <a:pt x="100" y="708"/>
                    </a:lnTo>
                    <a:lnTo>
                      <a:pt x="108" y="676"/>
                    </a:lnTo>
                    <a:lnTo>
                      <a:pt x="117" y="644"/>
                    </a:lnTo>
                    <a:lnTo>
                      <a:pt x="124" y="612"/>
                    </a:lnTo>
                    <a:lnTo>
                      <a:pt x="131" y="579"/>
                    </a:lnTo>
                    <a:lnTo>
                      <a:pt x="137" y="547"/>
                    </a:lnTo>
                    <a:lnTo>
                      <a:pt x="142" y="514"/>
                    </a:lnTo>
                    <a:lnTo>
                      <a:pt x="149" y="480"/>
                    </a:lnTo>
                    <a:lnTo>
                      <a:pt x="152" y="448"/>
                    </a:lnTo>
                    <a:lnTo>
                      <a:pt x="157" y="415"/>
                    </a:lnTo>
                    <a:lnTo>
                      <a:pt x="160" y="383"/>
                    </a:lnTo>
                    <a:lnTo>
                      <a:pt x="163" y="350"/>
                    </a:lnTo>
                    <a:lnTo>
                      <a:pt x="164" y="318"/>
                    </a:lnTo>
                    <a:lnTo>
                      <a:pt x="166" y="286"/>
                    </a:lnTo>
                    <a:lnTo>
                      <a:pt x="166" y="255"/>
                    </a:lnTo>
                    <a:lnTo>
                      <a:pt x="166" y="224"/>
                    </a:lnTo>
                    <a:lnTo>
                      <a:pt x="166" y="194"/>
                    </a:lnTo>
                    <a:lnTo>
                      <a:pt x="164" y="163"/>
                    </a:lnTo>
                    <a:lnTo>
                      <a:pt x="161" y="135"/>
                    </a:lnTo>
                    <a:lnTo>
                      <a:pt x="159" y="106"/>
                    </a:lnTo>
                    <a:lnTo>
                      <a:pt x="155" y="78"/>
                    </a:lnTo>
                    <a:lnTo>
                      <a:pt x="150" y="51"/>
                    </a:lnTo>
                    <a:lnTo>
                      <a:pt x="146" y="25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44" y="25"/>
                    </a:lnTo>
                    <a:lnTo>
                      <a:pt x="149" y="51"/>
                    </a:lnTo>
                    <a:lnTo>
                      <a:pt x="154" y="78"/>
                    </a:lnTo>
                    <a:lnTo>
                      <a:pt x="157" y="106"/>
                    </a:lnTo>
                    <a:lnTo>
                      <a:pt x="160" y="135"/>
                    </a:lnTo>
                    <a:lnTo>
                      <a:pt x="163" y="163"/>
                    </a:lnTo>
                    <a:lnTo>
                      <a:pt x="164" y="194"/>
                    </a:lnTo>
                    <a:lnTo>
                      <a:pt x="165" y="224"/>
                    </a:lnTo>
                    <a:lnTo>
                      <a:pt x="165" y="255"/>
                    </a:lnTo>
                    <a:lnTo>
                      <a:pt x="164" y="286"/>
                    </a:lnTo>
                    <a:lnTo>
                      <a:pt x="163" y="318"/>
                    </a:lnTo>
                    <a:lnTo>
                      <a:pt x="160" y="350"/>
                    </a:lnTo>
                    <a:lnTo>
                      <a:pt x="158" y="383"/>
                    </a:lnTo>
                    <a:lnTo>
                      <a:pt x="155" y="415"/>
                    </a:lnTo>
                    <a:lnTo>
                      <a:pt x="151" y="448"/>
                    </a:lnTo>
                    <a:lnTo>
                      <a:pt x="147" y="480"/>
                    </a:lnTo>
                    <a:lnTo>
                      <a:pt x="141" y="514"/>
                    </a:lnTo>
                    <a:lnTo>
                      <a:pt x="136" y="547"/>
                    </a:lnTo>
                    <a:lnTo>
                      <a:pt x="129" y="579"/>
                    </a:lnTo>
                    <a:lnTo>
                      <a:pt x="122" y="612"/>
                    </a:lnTo>
                    <a:lnTo>
                      <a:pt x="115" y="644"/>
                    </a:lnTo>
                    <a:lnTo>
                      <a:pt x="108" y="676"/>
                    </a:lnTo>
                    <a:lnTo>
                      <a:pt x="99" y="708"/>
                    </a:lnTo>
                    <a:lnTo>
                      <a:pt x="90" y="738"/>
                    </a:lnTo>
                    <a:lnTo>
                      <a:pt x="80" y="769"/>
                    </a:lnTo>
                    <a:lnTo>
                      <a:pt x="70" y="799"/>
                    </a:lnTo>
                    <a:lnTo>
                      <a:pt x="59" y="828"/>
                    </a:lnTo>
                    <a:lnTo>
                      <a:pt x="48" y="856"/>
                    </a:lnTo>
                    <a:lnTo>
                      <a:pt x="37" y="884"/>
                    </a:lnTo>
                    <a:lnTo>
                      <a:pt x="25" y="910"/>
                    </a:lnTo>
                    <a:lnTo>
                      <a:pt x="11" y="937"/>
                    </a:lnTo>
                    <a:lnTo>
                      <a:pt x="0" y="962"/>
                    </a:lnTo>
                    <a:lnTo>
                      <a:pt x="0" y="963"/>
                    </a:lnTo>
                    <a:lnTo>
                      <a:pt x="1" y="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6" name="Freeform 504">
                <a:extLst>
                  <a:ext uri="{FF2B5EF4-FFF2-40B4-BE49-F238E27FC236}">
                    <a16:creationId xmlns:a16="http://schemas.microsoft.com/office/drawing/2014/main" id="{0AA424D3-7054-4C48-B253-0C9D2402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370"/>
                <a:ext cx="33" cy="57"/>
              </a:xfrm>
              <a:custGeom>
                <a:avLst/>
                <a:gdLst>
                  <a:gd name="T0" fmla="*/ 9 w 99"/>
                  <a:gd name="T1" fmla="*/ 169 h 170"/>
                  <a:gd name="T2" fmla="*/ 10 w 99"/>
                  <a:gd name="T3" fmla="*/ 169 h 170"/>
                  <a:gd name="T4" fmla="*/ 3 w 99"/>
                  <a:gd name="T5" fmla="*/ 156 h 170"/>
                  <a:gd name="T6" fmla="*/ 1 w 99"/>
                  <a:gd name="T7" fmla="*/ 142 h 170"/>
                  <a:gd name="T8" fmla="*/ 2 w 99"/>
                  <a:gd name="T9" fmla="*/ 130 h 170"/>
                  <a:gd name="T10" fmla="*/ 3 w 99"/>
                  <a:gd name="T11" fmla="*/ 119 h 170"/>
                  <a:gd name="T12" fmla="*/ 9 w 99"/>
                  <a:gd name="T13" fmla="*/ 109 h 170"/>
                  <a:gd name="T14" fmla="*/ 15 w 99"/>
                  <a:gd name="T15" fmla="*/ 98 h 170"/>
                  <a:gd name="T16" fmla="*/ 23 w 99"/>
                  <a:gd name="T17" fmla="*/ 88 h 170"/>
                  <a:gd name="T18" fmla="*/ 32 w 99"/>
                  <a:gd name="T19" fmla="*/ 79 h 170"/>
                  <a:gd name="T20" fmla="*/ 42 w 99"/>
                  <a:gd name="T21" fmla="*/ 70 h 170"/>
                  <a:gd name="T22" fmla="*/ 51 w 99"/>
                  <a:gd name="T23" fmla="*/ 61 h 170"/>
                  <a:gd name="T24" fmla="*/ 62 w 99"/>
                  <a:gd name="T25" fmla="*/ 52 h 170"/>
                  <a:gd name="T26" fmla="*/ 71 w 99"/>
                  <a:gd name="T27" fmla="*/ 43 h 170"/>
                  <a:gd name="T28" fmla="*/ 79 w 99"/>
                  <a:gd name="T29" fmla="*/ 33 h 170"/>
                  <a:gd name="T30" fmla="*/ 87 w 99"/>
                  <a:gd name="T31" fmla="*/ 23 h 170"/>
                  <a:gd name="T32" fmla="*/ 94 w 99"/>
                  <a:gd name="T33" fmla="*/ 12 h 170"/>
                  <a:gd name="T34" fmla="*/ 99 w 99"/>
                  <a:gd name="T35" fmla="*/ 0 h 170"/>
                  <a:gd name="T36" fmla="*/ 97 w 99"/>
                  <a:gd name="T37" fmla="*/ 0 h 170"/>
                  <a:gd name="T38" fmla="*/ 93 w 99"/>
                  <a:gd name="T39" fmla="*/ 11 h 170"/>
                  <a:gd name="T40" fmla="*/ 87 w 99"/>
                  <a:gd name="T41" fmla="*/ 22 h 170"/>
                  <a:gd name="T42" fmla="*/ 78 w 99"/>
                  <a:gd name="T43" fmla="*/ 32 h 170"/>
                  <a:gd name="T44" fmla="*/ 70 w 99"/>
                  <a:gd name="T45" fmla="*/ 41 h 170"/>
                  <a:gd name="T46" fmla="*/ 60 w 99"/>
                  <a:gd name="T47" fmla="*/ 51 h 170"/>
                  <a:gd name="T48" fmla="*/ 50 w 99"/>
                  <a:gd name="T49" fmla="*/ 59 h 170"/>
                  <a:gd name="T50" fmla="*/ 40 w 99"/>
                  <a:gd name="T51" fmla="*/ 69 h 170"/>
                  <a:gd name="T52" fmla="*/ 31 w 99"/>
                  <a:gd name="T53" fmla="*/ 78 h 170"/>
                  <a:gd name="T54" fmla="*/ 22 w 99"/>
                  <a:gd name="T55" fmla="*/ 87 h 170"/>
                  <a:gd name="T56" fmla="*/ 14 w 99"/>
                  <a:gd name="T57" fmla="*/ 96 h 170"/>
                  <a:gd name="T58" fmla="*/ 6 w 99"/>
                  <a:gd name="T59" fmla="*/ 107 h 170"/>
                  <a:gd name="T60" fmla="*/ 2 w 99"/>
                  <a:gd name="T61" fmla="*/ 119 h 170"/>
                  <a:gd name="T62" fmla="*/ 1 w 99"/>
                  <a:gd name="T63" fmla="*/ 130 h 170"/>
                  <a:gd name="T64" fmla="*/ 0 w 99"/>
                  <a:gd name="T65" fmla="*/ 142 h 170"/>
                  <a:gd name="T66" fmla="*/ 2 w 99"/>
                  <a:gd name="T67" fmla="*/ 156 h 170"/>
                  <a:gd name="T68" fmla="*/ 9 w 99"/>
                  <a:gd name="T69" fmla="*/ 170 h 170"/>
                  <a:gd name="T70" fmla="*/ 10 w 99"/>
                  <a:gd name="T71" fmla="*/ 170 h 170"/>
                  <a:gd name="T72" fmla="*/ 9 w 99"/>
                  <a:gd name="T7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170">
                    <a:moveTo>
                      <a:pt x="9" y="169"/>
                    </a:moveTo>
                    <a:lnTo>
                      <a:pt x="10" y="169"/>
                    </a:lnTo>
                    <a:lnTo>
                      <a:pt x="3" y="156"/>
                    </a:lnTo>
                    <a:lnTo>
                      <a:pt x="1" y="142"/>
                    </a:lnTo>
                    <a:lnTo>
                      <a:pt x="2" y="130"/>
                    </a:lnTo>
                    <a:lnTo>
                      <a:pt x="3" y="119"/>
                    </a:lnTo>
                    <a:lnTo>
                      <a:pt x="9" y="109"/>
                    </a:lnTo>
                    <a:lnTo>
                      <a:pt x="15" y="98"/>
                    </a:lnTo>
                    <a:lnTo>
                      <a:pt x="23" y="88"/>
                    </a:lnTo>
                    <a:lnTo>
                      <a:pt x="32" y="79"/>
                    </a:lnTo>
                    <a:lnTo>
                      <a:pt x="42" y="70"/>
                    </a:lnTo>
                    <a:lnTo>
                      <a:pt x="51" y="61"/>
                    </a:lnTo>
                    <a:lnTo>
                      <a:pt x="62" y="52"/>
                    </a:lnTo>
                    <a:lnTo>
                      <a:pt x="71" y="43"/>
                    </a:lnTo>
                    <a:lnTo>
                      <a:pt x="79" y="33"/>
                    </a:lnTo>
                    <a:lnTo>
                      <a:pt x="87" y="23"/>
                    </a:lnTo>
                    <a:lnTo>
                      <a:pt x="94" y="12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11"/>
                    </a:lnTo>
                    <a:lnTo>
                      <a:pt x="87" y="22"/>
                    </a:lnTo>
                    <a:lnTo>
                      <a:pt x="78" y="32"/>
                    </a:lnTo>
                    <a:lnTo>
                      <a:pt x="70" y="41"/>
                    </a:lnTo>
                    <a:lnTo>
                      <a:pt x="60" y="51"/>
                    </a:lnTo>
                    <a:lnTo>
                      <a:pt x="50" y="59"/>
                    </a:lnTo>
                    <a:lnTo>
                      <a:pt x="40" y="69"/>
                    </a:lnTo>
                    <a:lnTo>
                      <a:pt x="31" y="78"/>
                    </a:lnTo>
                    <a:lnTo>
                      <a:pt x="22" y="87"/>
                    </a:lnTo>
                    <a:lnTo>
                      <a:pt x="14" y="96"/>
                    </a:lnTo>
                    <a:lnTo>
                      <a:pt x="6" y="107"/>
                    </a:lnTo>
                    <a:lnTo>
                      <a:pt x="2" y="119"/>
                    </a:lnTo>
                    <a:lnTo>
                      <a:pt x="1" y="130"/>
                    </a:lnTo>
                    <a:lnTo>
                      <a:pt x="0" y="142"/>
                    </a:lnTo>
                    <a:lnTo>
                      <a:pt x="2" y="156"/>
                    </a:lnTo>
                    <a:lnTo>
                      <a:pt x="9" y="170"/>
                    </a:lnTo>
                    <a:lnTo>
                      <a:pt x="10" y="170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7" name="Freeform 505">
                <a:extLst>
                  <a:ext uri="{FF2B5EF4-FFF2-40B4-BE49-F238E27FC236}">
                    <a16:creationId xmlns:a16="http://schemas.microsoft.com/office/drawing/2014/main" id="{D75E951B-DCC5-4B94-BC59-7CE84149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18"/>
                <a:ext cx="12" cy="9"/>
              </a:xfrm>
              <a:custGeom>
                <a:avLst/>
                <a:gdLst>
                  <a:gd name="T0" fmla="*/ 36 w 36"/>
                  <a:gd name="T1" fmla="*/ 0 h 26"/>
                  <a:gd name="T2" fmla="*/ 34 w 36"/>
                  <a:gd name="T3" fmla="*/ 0 h 26"/>
                  <a:gd name="T4" fmla="*/ 0 w 36"/>
                  <a:gd name="T5" fmla="*/ 24 h 26"/>
                  <a:gd name="T6" fmla="*/ 3 w 36"/>
                  <a:gd name="T7" fmla="*/ 26 h 26"/>
                  <a:gd name="T8" fmla="*/ 36 w 36"/>
                  <a:gd name="T9" fmla="*/ 2 h 26"/>
                  <a:gd name="T10" fmla="*/ 34 w 36"/>
                  <a:gd name="T11" fmla="*/ 2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8" name="Freeform 506">
                <a:extLst>
                  <a:ext uri="{FF2B5EF4-FFF2-40B4-BE49-F238E27FC236}">
                    <a16:creationId xmlns:a16="http://schemas.microsoft.com/office/drawing/2014/main" id="{E84246D6-7969-4E61-B8DF-7C3BA3C53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2407"/>
                <a:ext cx="44" cy="26"/>
              </a:xfrm>
              <a:custGeom>
                <a:avLst/>
                <a:gdLst>
                  <a:gd name="T0" fmla="*/ 130 w 130"/>
                  <a:gd name="T1" fmla="*/ 1 h 80"/>
                  <a:gd name="T2" fmla="*/ 128 w 130"/>
                  <a:gd name="T3" fmla="*/ 0 h 80"/>
                  <a:gd name="T4" fmla="*/ 124 w 130"/>
                  <a:gd name="T5" fmla="*/ 4 h 80"/>
                  <a:gd name="T6" fmla="*/ 121 w 130"/>
                  <a:gd name="T7" fmla="*/ 12 h 80"/>
                  <a:gd name="T8" fmla="*/ 120 w 130"/>
                  <a:gd name="T9" fmla="*/ 20 h 80"/>
                  <a:gd name="T10" fmla="*/ 122 w 130"/>
                  <a:gd name="T11" fmla="*/ 30 h 80"/>
                  <a:gd name="T12" fmla="*/ 124 w 130"/>
                  <a:gd name="T13" fmla="*/ 40 h 80"/>
                  <a:gd name="T14" fmla="*/ 125 w 130"/>
                  <a:gd name="T15" fmla="*/ 49 h 80"/>
                  <a:gd name="T16" fmla="*/ 125 w 130"/>
                  <a:gd name="T17" fmla="*/ 58 h 80"/>
                  <a:gd name="T18" fmla="*/ 125 w 130"/>
                  <a:gd name="T19" fmla="*/ 67 h 80"/>
                  <a:gd name="T20" fmla="*/ 121 w 130"/>
                  <a:gd name="T21" fmla="*/ 73 h 80"/>
                  <a:gd name="T22" fmla="*/ 117 w 130"/>
                  <a:gd name="T23" fmla="*/ 77 h 80"/>
                  <a:gd name="T24" fmla="*/ 109 w 130"/>
                  <a:gd name="T25" fmla="*/ 79 h 80"/>
                  <a:gd name="T26" fmla="*/ 97 w 130"/>
                  <a:gd name="T27" fmla="*/ 78 h 80"/>
                  <a:gd name="T28" fmla="*/ 81 w 130"/>
                  <a:gd name="T29" fmla="*/ 74 h 80"/>
                  <a:gd name="T30" fmla="*/ 60 w 130"/>
                  <a:gd name="T31" fmla="*/ 65 h 80"/>
                  <a:gd name="T32" fmla="*/ 34 w 130"/>
                  <a:gd name="T33" fmla="*/ 52 h 80"/>
                  <a:gd name="T34" fmla="*/ 1 w 130"/>
                  <a:gd name="T35" fmla="*/ 34 h 80"/>
                  <a:gd name="T36" fmla="*/ 0 w 130"/>
                  <a:gd name="T37" fmla="*/ 36 h 80"/>
                  <a:gd name="T38" fmla="*/ 33 w 130"/>
                  <a:gd name="T39" fmla="*/ 54 h 80"/>
                  <a:gd name="T40" fmla="*/ 58 w 130"/>
                  <a:gd name="T41" fmla="*/ 67 h 80"/>
                  <a:gd name="T42" fmla="*/ 79 w 130"/>
                  <a:gd name="T43" fmla="*/ 75 h 80"/>
                  <a:gd name="T44" fmla="*/ 97 w 130"/>
                  <a:gd name="T45" fmla="*/ 79 h 80"/>
                  <a:gd name="T46" fmla="*/ 109 w 130"/>
                  <a:gd name="T47" fmla="*/ 80 h 80"/>
                  <a:gd name="T48" fmla="*/ 119 w 130"/>
                  <a:gd name="T49" fmla="*/ 78 h 80"/>
                  <a:gd name="T50" fmla="*/ 124 w 130"/>
                  <a:gd name="T51" fmla="*/ 74 h 80"/>
                  <a:gd name="T52" fmla="*/ 127 w 130"/>
                  <a:gd name="T53" fmla="*/ 67 h 80"/>
                  <a:gd name="T54" fmla="*/ 128 w 130"/>
                  <a:gd name="T55" fmla="*/ 58 h 80"/>
                  <a:gd name="T56" fmla="*/ 127 w 130"/>
                  <a:gd name="T57" fmla="*/ 49 h 80"/>
                  <a:gd name="T58" fmla="*/ 126 w 130"/>
                  <a:gd name="T59" fmla="*/ 40 h 80"/>
                  <a:gd name="T60" fmla="*/ 124 w 130"/>
                  <a:gd name="T61" fmla="*/ 30 h 80"/>
                  <a:gd name="T62" fmla="*/ 124 w 130"/>
                  <a:gd name="T63" fmla="*/ 20 h 80"/>
                  <a:gd name="T64" fmla="*/ 124 w 130"/>
                  <a:gd name="T65" fmla="*/ 12 h 80"/>
                  <a:gd name="T66" fmla="*/ 126 w 130"/>
                  <a:gd name="T67" fmla="*/ 5 h 80"/>
                  <a:gd name="T68" fmla="*/ 130 w 130"/>
                  <a:gd name="T69" fmla="*/ 1 h 80"/>
                  <a:gd name="T70" fmla="*/ 128 w 130"/>
                  <a:gd name="T71" fmla="*/ 1 h 80"/>
                  <a:gd name="T72" fmla="*/ 130 w 130"/>
                  <a:gd name="T73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80">
                    <a:moveTo>
                      <a:pt x="130" y="1"/>
                    </a:moveTo>
                    <a:lnTo>
                      <a:pt x="128" y="0"/>
                    </a:lnTo>
                    <a:lnTo>
                      <a:pt x="124" y="4"/>
                    </a:lnTo>
                    <a:lnTo>
                      <a:pt x="121" y="12"/>
                    </a:lnTo>
                    <a:lnTo>
                      <a:pt x="120" y="20"/>
                    </a:lnTo>
                    <a:lnTo>
                      <a:pt x="122" y="30"/>
                    </a:lnTo>
                    <a:lnTo>
                      <a:pt x="124" y="40"/>
                    </a:lnTo>
                    <a:lnTo>
                      <a:pt x="125" y="49"/>
                    </a:lnTo>
                    <a:lnTo>
                      <a:pt x="125" y="58"/>
                    </a:lnTo>
                    <a:lnTo>
                      <a:pt x="125" y="67"/>
                    </a:lnTo>
                    <a:lnTo>
                      <a:pt x="121" y="73"/>
                    </a:lnTo>
                    <a:lnTo>
                      <a:pt x="117" y="77"/>
                    </a:lnTo>
                    <a:lnTo>
                      <a:pt x="109" y="79"/>
                    </a:lnTo>
                    <a:lnTo>
                      <a:pt x="97" y="78"/>
                    </a:lnTo>
                    <a:lnTo>
                      <a:pt x="81" y="74"/>
                    </a:lnTo>
                    <a:lnTo>
                      <a:pt x="60" y="65"/>
                    </a:lnTo>
                    <a:lnTo>
                      <a:pt x="34" y="52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33" y="54"/>
                    </a:lnTo>
                    <a:lnTo>
                      <a:pt x="58" y="67"/>
                    </a:lnTo>
                    <a:lnTo>
                      <a:pt x="79" y="75"/>
                    </a:lnTo>
                    <a:lnTo>
                      <a:pt x="97" y="79"/>
                    </a:lnTo>
                    <a:lnTo>
                      <a:pt x="109" y="80"/>
                    </a:lnTo>
                    <a:lnTo>
                      <a:pt x="119" y="78"/>
                    </a:lnTo>
                    <a:lnTo>
                      <a:pt x="124" y="74"/>
                    </a:lnTo>
                    <a:lnTo>
                      <a:pt x="127" y="67"/>
                    </a:lnTo>
                    <a:lnTo>
                      <a:pt x="128" y="58"/>
                    </a:lnTo>
                    <a:lnTo>
                      <a:pt x="127" y="49"/>
                    </a:lnTo>
                    <a:lnTo>
                      <a:pt x="126" y="40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24" y="12"/>
                    </a:lnTo>
                    <a:lnTo>
                      <a:pt x="126" y="5"/>
                    </a:lnTo>
                    <a:lnTo>
                      <a:pt x="130" y="1"/>
                    </a:lnTo>
                    <a:lnTo>
                      <a:pt x="128" y="1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9" name="Freeform 507">
                <a:extLst>
                  <a:ext uri="{FF2B5EF4-FFF2-40B4-BE49-F238E27FC236}">
                    <a16:creationId xmlns:a16="http://schemas.microsoft.com/office/drawing/2014/main" id="{050DD7A1-C11A-4C8B-AD4F-2B1BFEBE4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07"/>
                <a:ext cx="2" cy="21"/>
              </a:xfrm>
              <a:custGeom>
                <a:avLst/>
                <a:gdLst>
                  <a:gd name="T0" fmla="*/ 0 w 5"/>
                  <a:gd name="T1" fmla="*/ 59 h 62"/>
                  <a:gd name="T2" fmla="*/ 1 w 5"/>
                  <a:gd name="T3" fmla="*/ 60 h 62"/>
                  <a:gd name="T4" fmla="*/ 5 w 5"/>
                  <a:gd name="T5" fmla="*/ 0 h 62"/>
                  <a:gd name="T6" fmla="*/ 3 w 5"/>
                  <a:gd name="T7" fmla="*/ 0 h 62"/>
                  <a:gd name="T8" fmla="*/ 0 w 5"/>
                  <a:gd name="T9" fmla="*/ 60 h 62"/>
                  <a:gd name="T10" fmla="*/ 1 w 5"/>
                  <a:gd name="T11" fmla="*/ 62 h 62"/>
                  <a:gd name="T12" fmla="*/ 0 w 5"/>
                  <a:gd name="T13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2">
                    <a:moveTo>
                      <a:pt x="0" y="59"/>
                    </a:moveTo>
                    <a:lnTo>
                      <a:pt x="1" y="6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0" name="Freeform 508">
                <a:extLst>
                  <a:ext uri="{FF2B5EF4-FFF2-40B4-BE49-F238E27FC236}">
                    <a16:creationId xmlns:a16="http://schemas.microsoft.com/office/drawing/2014/main" id="{18F803DC-4D6D-4F43-9239-7622E577B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22"/>
                <a:ext cx="36" cy="5"/>
              </a:xfrm>
              <a:custGeom>
                <a:avLst/>
                <a:gdLst>
                  <a:gd name="T0" fmla="*/ 107 w 108"/>
                  <a:gd name="T1" fmla="*/ 1 h 15"/>
                  <a:gd name="T2" fmla="*/ 108 w 108"/>
                  <a:gd name="T3" fmla="*/ 0 h 15"/>
                  <a:gd name="T4" fmla="*/ 95 w 108"/>
                  <a:gd name="T5" fmla="*/ 1 h 15"/>
                  <a:gd name="T6" fmla="*/ 85 w 108"/>
                  <a:gd name="T7" fmla="*/ 1 h 15"/>
                  <a:gd name="T8" fmla="*/ 72 w 108"/>
                  <a:gd name="T9" fmla="*/ 1 h 15"/>
                  <a:gd name="T10" fmla="*/ 60 w 108"/>
                  <a:gd name="T11" fmla="*/ 1 h 15"/>
                  <a:gd name="T12" fmla="*/ 49 w 108"/>
                  <a:gd name="T13" fmla="*/ 2 h 15"/>
                  <a:gd name="T14" fmla="*/ 34 w 108"/>
                  <a:gd name="T15" fmla="*/ 3 h 15"/>
                  <a:gd name="T16" fmla="*/ 19 w 108"/>
                  <a:gd name="T17" fmla="*/ 8 h 15"/>
                  <a:gd name="T18" fmla="*/ 0 w 108"/>
                  <a:gd name="T19" fmla="*/ 14 h 15"/>
                  <a:gd name="T20" fmla="*/ 1 w 108"/>
                  <a:gd name="T21" fmla="*/ 15 h 15"/>
                  <a:gd name="T22" fmla="*/ 19 w 108"/>
                  <a:gd name="T23" fmla="*/ 9 h 15"/>
                  <a:gd name="T24" fmla="*/ 34 w 108"/>
                  <a:gd name="T25" fmla="*/ 5 h 15"/>
                  <a:gd name="T26" fmla="*/ 49 w 108"/>
                  <a:gd name="T27" fmla="*/ 3 h 15"/>
                  <a:gd name="T28" fmla="*/ 60 w 108"/>
                  <a:gd name="T29" fmla="*/ 3 h 15"/>
                  <a:gd name="T30" fmla="*/ 72 w 108"/>
                  <a:gd name="T31" fmla="*/ 3 h 15"/>
                  <a:gd name="T32" fmla="*/ 85 w 108"/>
                  <a:gd name="T33" fmla="*/ 3 h 15"/>
                  <a:gd name="T34" fmla="*/ 95 w 108"/>
                  <a:gd name="T35" fmla="*/ 3 h 15"/>
                  <a:gd name="T36" fmla="*/ 108 w 108"/>
                  <a:gd name="T37" fmla="*/ 1 h 15"/>
                  <a:gd name="T38" fmla="*/ 108 w 108"/>
                  <a:gd name="T39" fmla="*/ 1 h 15"/>
                  <a:gd name="T40" fmla="*/ 107 w 108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5">
                    <a:moveTo>
                      <a:pt x="107" y="1"/>
                    </a:moveTo>
                    <a:lnTo>
                      <a:pt x="108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2" y="1"/>
                    </a:lnTo>
                    <a:lnTo>
                      <a:pt x="60" y="1"/>
                    </a:lnTo>
                    <a:lnTo>
                      <a:pt x="49" y="2"/>
                    </a:lnTo>
                    <a:lnTo>
                      <a:pt x="34" y="3"/>
                    </a:lnTo>
                    <a:lnTo>
                      <a:pt x="19" y="8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9" y="9"/>
                    </a:lnTo>
                    <a:lnTo>
                      <a:pt x="34" y="5"/>
                    </a:lnTo>
                    <a:lnTo>
                      <a:pt x="49" y="3"/>
                    </a:lnTo>
                    <a:lnTo>
                      <a:pt x="60" y="3"/>
                    </a:lnTo>
                    <a:lnTo>
                      <a:pt x="72" y="3"/>
                    </a:lnTo>
                    <a:lnTo>
                      <a:pt x="85" y="3"/>
                    </a:lnTo>
                    <a:lnTo>
                      <a:pt x="95" y="3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1" name="Freeform 509">
                <a:extLst>
                  <a:ext uri="{FF2B5EF4-FFF2-40B4-BE49-F238E27FC236}">
                    <a16:creationId xmlns:a16="http://schemas.microsoft.com/office/drawing/2014/main" id="{432B6178-F25E-41FA-B5DE-6D6E3ED2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242"/>
                <a:ext cx="24" cy="181"/>
              </a:xfrm>
              <a:custGeom>
                <a:avLst/>
                <a:gdLst>
                  <a:gd name="T0" fmla="*/ 71 w 74"/>
                  <a:gd name="T1" fmla="*/ 19 h 543"/>
                  <a:gd name="T2" fmla="*/ 69 w 74"/>
                  <a:gd name="T3" fmla="*/ 55 h 543"/>
                  <a:gd name="T4" fmla="*/ 65 w 74"/>
                  <a:gd name="T5" fmla="*/ 92 h 543"/>
                  <a:gd name="T6" fmla="*/ 62 w 74"/>
                  <a:gd name="T7" fmla="*/ 128 h 543"/>
                  <a:gd name="T8" fmla="*/ 60 w 74"/>
                  <a:gd name="T9" fmla="*/ 164 h 543"/>
                  <a:gd name="T10" fmla="*/ 55 w 74"/>
                  <a:gd name="T11" fmla="*/ 199 h 543"/>
                  <a:gd name="T12" fmla="*/ 52 w 74"/>
                  <a:gd name="T13" fmla="*/ 234 h 543"/>
                  <a:gd name="T14" fmla="*/ 48 w 74"/>
                  <a:gd name="T15" fmla="*/ 269 h 543"/>
                  <a:gd name="T16" fmla="*/ 45 w 74"/>
                  <a:gd name="T17" fmla="*/ 304 h 543"/>
                  <a:gd name="T18" fmla="*/ 41 w 74"/>
                  <a:gd name="T19" fmla="*/ 338 h 543"/>
                  <a:gd name="T20" fmla="*/ 37 w 74"/>
                  <a:gd name="T21" fmla="*/ 370 h 543"/>
                  <a:gd name="T22" fmla="*/ 32 w 74"/>
                  <a:gd name="T23" fmla="*/ 404 h 543"/>
                  <a:gd name="T24" fmla="*/ 26 w 74"/>
                  <a:gd name="T25" fmla="*/ 435 h 543"/>
                  <a:gd name="T26" fmla="*/ 19 w 74"/>
                  <a:gd name="T27" fmla="*/ 467 h 543"/>
                  <a:gd name="T28" fmla="*/ 13 w 74"/>
                  <a:gd name="T29" fmla="*/ 498 h 543"/>
                  <a:gd name="T30" fmla="*/ 5 w 74"/>
                  <a:gd name="T31" fmla="*/ 527 h 543"/>
                  <a:gd name="T32" fmla="*/ 1 w 74"/>
                  <a:gd name="T33" fmla="*/ 543 h 543"/>
                  <a:gd name="T34" fmla="*/ 10 w 74"/>
                  <a:gd name="T35" fmla="*/ 513 h 543"/>
                  <a:gd name="T36" fmla="*/ 17 w 74"/>
                  <a:gd name="T37" fmla="*/ 482 h 543"/>
                  <a:gd name="T38" fmla="*/ 25 w 74"/>
                  <a:gd name="T39" fmla="*/ 451 h 543"/>
                  <a:gd name="T40" fmla="*/ 31 w 74"/>
                  <a:gd name="T41" fmla="*/ 420 h 543"/>
                  <a:gd name="T42" fmla="*/ 36 w 74"/>
                  <a:gd name="T43" fmla="*/ 387 h 543"/>
                  <a:gd name="T44" fmla="*/ 40 w 74"/>
                  <a:gd name="T45" fmla="*/ 354 h 543"/>
                  <a:gd name="T46" fmla="*/ 45 w 74"/>
                  <a:gd name="T47" fmla="*/ 321 h 543"/>
                  <a:gd name="T48" fmla="*/ 48 w 74"/>
                  <a:gd name="T49" fmla="*/ 286 h 543"/>
                  <a:gd name="T50" fmla="*/ 52 w 74"/>
                  <a:gd name="T51" fmla="*/ 252 h 543"/>
                  <a:gd name="T52" fmla="*/ 55 w 74"/>
                  <a:gd name="T53" fmla="*/ 218 h 543"/>
                  <a:gd name="T54" fmla="*/ 59 w 74"/>
                  <a:gd name="T55" fmla="*/ 181 h 543"/>
                  <a:gd name="T56" fmla="*/ 62 w 74"/>
                  <a:gd name="T57" fmla="*/ 146 h 543"/>
                  <a:gd name="T58" fmla="*/ 65 w 74"/>
                  <a:gd name="T59" fmla="*/ 110 h 543"/>
                  <a:gd name="T60" fmla="*/ 69 w 74"/>
                  <a:gd name="T61" fmla="*/ 74 h 543"/>
                  <a:gd name="T62" fmla="*/ 71 w 74"/>
                  <a:gd name="T63" fmla="*/ 37 h 543"/>
                  <a:gd name="T64" fmla="*/ 74 w 74"/>
                  <a:gd name="T6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543">
                    <a:moveTo>
                      <a:pt x="73" y="0"/>
                    </a:moveTo>
                    <a:lnTo>
                      <a:pt x="71" y="19"/>
                    </a:lnTo>
                    <a:lnTo>
                      <a:pt x="70" y="37"/>
                    </a:lnTo>
                    <a:lnTo>
                      <a:pt x="69" y="55"/>
                    </a:lnTo>
                    <a:lnTo>
                      <a:pt x="66" y="74"/>
                    </a:lnTo>
                    <a:lnTo>
                      <a:pt x="65" y="92"/>
                    </a:lnTo>
                    <a:lnTo>
                      <a:pt x="63" y="110"/>
                    </a:lnTo>
                    <a:lnTo>
                      <a:pt x="62" y="128"/>
                    </a:lnTo>
                    <a:lnTo>
                      <a:pt x="60" y="146"/>
                    </a:lnTo>
                    <a:lnTo>
                      <a:pt x="60" y="164"/>
                    </a:lnTo>
                    <a:lnTo>
                      <a:pt x="56" y="181"/>
                    </a:lnTo>
                    <a:lnTo>
                      <a:pt x="55" y="199"/>
                    </a:lnTo>
                    <a:lnTo>
                      <a:pt x="53" y="218"/>
                    </a:lnTo>
                    <a:lnTo>
                      <a:pt x="52" y="234"/>
                    </a:lnTo>
                    <a:lnTo>
                      <a:pt x="51" y="252"/>
                    </a:lnTo>
                    <a:lnTo>
                      <a:pt x="48" y="269"/>
                    </a:lnTo>
                    <a:lnTo>
                      <a:pt x="47" y="286"/>
                    </a:lnTo>
                    <a:lnTo>
                      <a:pt x="45" y="304"/>
                    </a:lnTo>
                    <a:lnTo>
                      <a:pt x="43" y="321"/>
                    </a:lnTo>
                    <a:lnTo>
                      <a:pt x="41" y="338"/>
                    </a:lnTo>
                    <a:lnTo>
                      <a:pt x="38" y="354"/>
                    </a:lnTo>
                    <a:lnTo>
                      <a:pt x="37" y="370"/>
                    </a:lnTo>
                    <a:lnTo>
                      <a:pt x="34" y="387"/>
                    </a:lnTo>
                    <a:lnTo>
                      <a:pt x="32" y="404"/>
                    </a:lnTo>
                    <a:lnTo>
                      <a:pt x="28" y="420"/>
                    </a:lnTo>
                    <a:lnTo>
                      <a:pt x="26" y="435"/>
                    </a:lnTo>
                    <a:lnTo>
                      <a:pt x="23" y="451"/>
                    </a:lnTo>
                    <a:lnTo>
                      <a:pt x="19" y="467"/>
                    </a:lnTo>
                    <a:lnTo>
                      <a:pt x="16" y="482"/>
                    </a:lnTo>
                    <a:lnTo>
                      <a:pt x="13" y="498"/>
                    </a:lnTo>
                    <a:lnTo>
                      <a:pt x="8" y="513"/>
                    </a:lnTo>
                    <a:lnTo>
                      <a:pt x="5" y="527"/>
                    </a:lnTo>
                    <a:lnTo>
                      <a:pt x="0" y="543"/>
                    </a:lnTo>
                    <a:lnTo>
                      <a:pt x="1" y="543"/>
                    </a:lnTo>
                    <a:lnTo>
                      <a:pt x="7" y="527"/>
                    </a:lnTo>
                    <a:lnTo>
                      <a:pt x="10" y="513"/>
                    </a:lnTo>
                    <a:lnTo>
                      <a:pt x="14" y="498"/>
                    </a:lnTo>
                    <a:lnTo>
                      <a:pt x="17" y="482"/>
                    </a:lnTo>
                    <a:lnTo>
                      <a:pt x="20" y="467"/>
                    </a:lnTo>
                    <a:lnTo>
                      <a:pt x="25" y="451"/>
                    </a:lnTo>
                    <a:lnTo>
                      <a:pt x="28" y="435"/>
                    </a:lnTo>
                    <a:lnTo>
                      <a:pt x="31" y="420"/>
                    </a:lnTo>
                    <a:lnTo>
                      <a:pt x="33" y="404"/>
                    </a:lnTo>
                    <a:lnTo>
                      <a:pt x="36" y="387"/>
                    </a:lnTo>
                    <a:lnTo>
                      <a:pt x="38" y="370"/>
                    </a:lnTo>
                    <a:lnTo>
                      <a:pt x="40" y="354"/>
                    </a:lnTo>
                    <a:lnTo>
                      <a:pt x="42" y="338"/>
                    </a:lnTo>
                    <a:lnTo>
                      <a:pt x="45" y="321"/>
                    </a:lnTo>
                    <a:lnTo>
                      <a:pt x="46" y="304"/>
                    </a:lnTo>
                    <a:lnTo>
                      <a:pt x="48" y="286"/>
                    </a:lnTo>
                    <a:lnTo>
                      <a:pt x="50" y="269"/>
                    </a:lnTo>
                    <a:lnTo>
                      <a:pt x="52" y="252"/>
                    </a:lnTo>
                    <a:lnTo>
                      <a:pt x="53" y="234"/>
                    </a:lnTo>
                    <a:lnTo>
                      <a:pt x="55" y="218"/>
                    </a:lnTo>
                    <a:lnTo>
                      <a:pt x="56" y="199"/>
                    </a:lnTo>
                    <a:lnTo>
                      <a:pt x="59" y="181"/>
                    </a:lnTo>
                    <a:lnTo>
                      <a:pt x="60" y="164"/>
                    </a:lnTo>
                    <a:lnTo>
                      <a:pt x="62" y="146"/>
                    </a:lnTo>
                    <a:lnTo>
                      <a:pt x="63" y="128"/>
                    </a:lnTo>
                    <a:lnTo>
                      <a:pt x="65" y="110"/>
                    </a:lnTo>
                    <a:lnTo>
                      <a:pt x="66" y="92"/>
                    </a:lnTo>
                    <a:lnTo>
                      <a:pt x="69" y="74"/>
                    </a:lnTo>
                    <a:lnTo>
                      <a:pt x="70" y="55"/>
                    </a:lnTo>
                    <a:lnTo>
                      <a:pt x="71" y="37"/>
                    </a:lnTo>
                    <a:lnTo>
                      <a:pt x="73" y="19"/>
                    </a:lnTo>
                    <a:lnTo>
                      <a:pt x="74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2" name="Freeform 510">
                <a:extLst>
                  <a:ext uri="{FF2B5EF4-FFF2-40B4-BE49-F238E27FC236}">
                    <a16:creationId xmlns:a16="http://schemas.microsoft.com/office/drawing/2014/main" id="{F23F79B0-CC7B-41B2-BD6A-CD837BFDF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2095"/>
                <a:ext cx="27" cy="147"/>
              </a:xfrm>
              <a:custGeom>
                <a:avLst/>
                <a:gdLst>
                  <a:gd name="T0" fmla="*/ 80 w 82"/>
                  <a:gd name="T1" fmla="*/ 0 h 440"/>
                  <a:gd name="T2" fmla="*/ 72 w 82"/>
                  <a:gd name="T3" fmla="*/ 23 h 440"/>
                  <a:gd name="T4" fmla="*/ 63 w 82"/>
                  <a:gd name="T5" fmla="*/ 45 h 440"/>
                  <a:gd name="T6" fmla="*/ 56 w 82"/>
                  <a:gd name="T7" fmla="*/ 69 h 440"/>
                  <a:gd name="T8" fmla="*/ 49 w 82"/>
                  <a:gd name="T9" fmla="*/ 95 h 440"/>
                  <a:gd name="T10" fmla="*/ 44 w 82"/>
                  <a:gd name="T11" fmla="*/ 121 h 440"/>
                  <a:gd name="T12" fmla="*/ 38 w 82"/>
                  <a:gd name="T13" fmla="*/ 150 h 440"/>
                  <a:gd name="T14" fmla="*/ 33 w 82"/>
                  <a:gd name="T15" fmla="*/ 179 h 440"/>
                  <a:gd name="T16" fmla="*/ 28 w 82"/>
                  <a:gd name="T17" fmla="*/ 208 h 440"/>
                  <a:gd name="T18" fmla="*/ 24 w 82"/>
                  <a:gd name="T19" fmla="*/ 238 h 440"/>
                  <a:gd name="T20" fmla="*/ 19 w 82"/>
                  <a:gd name="T21" fmla="*/ 268 h 440"/>
                  <a:gd name="T22" fmla="*/ 16 w 82"/>
                  <a:gd name="T23" fmla="*/ 298 h 440"/>
                  <a:gd name="T24" fmla="*/ 11 w 82"/>
                  <a:gd name="T25" fmla="*/ 328 h 440"/>
                  <a:gd name="T26" fmla="*/ 9 w 82"/>
                  <a:gd name="T27" fmla="*/ 357 h 440"/>
                  <a:gd name="T28" fmla="*/ 6 w 82"/>
                  <a:gd name="T29" fmla="*/ 386 h 440"/>
                  <a:gd name="T30" fmla="*/ 2 w 82"/>
                  <a:gd name="T31" fmla="*/ 413 h 440"/>
                  <a:gd name="T32" fmla="*/ 0 w 82"/>
                  <a:gd name="T33" fmla="*/ 440 h 440"/>
                  <a:gd name="T34" fmla="*/ 2 w 82"/>
                  <a:gd name="T35" fmla="*/ 428 h 440"/>
                  <a:gd name="T36" fmla="*/ 6 w 82"/>
                  <a:gd name="T37" fmla="*/ 400 h 440"/>
                  <a:gd name="T38" fmla="*/ 9 w 82"/>
                  <a:gd name="T39" fmla="*/ 372 h 440"/>
                  <a:gd name="T40" fmla="*/ 11 w 82"/>
                  <a:gd name="T41" fmla="*/ 342 h 440"/>
                  <a:gd name="T42" fmla="*/ 15 w 82"/>
                  <a:gd name="T43" fmla="*/ 313 h 440"/>
                  <a:gd name="T44" fmla="*/ 18 w 82"/>
                  <a:gd name="T45" fmla="*/ 283 h 440"/>
                  <a:gd name="T46" fmla="*/ 24 w 82"/>
                  <a:gd name="T47" fmla="*/ 253 h 440"/>
                  <a:gd name="T48" fmla="*/ 27 w 82"/>
                  <a:gd name="T49" fmla="*/ 224 h 440"/>
                  <a:gd name="T50" fmla="*/ 32 w 82"/>
                  <a:gd name="T51" fmla="*/ 193 h 440"/>
                  <a:gd name="T52" fmla="*/ 37 w 82"/>
                  <a:gd name="T53" fmla="*/ 164 h 440"/>
                  <a:gd name="T54" fmla="*/ 42 w 82"/>
                  <a:gd name="T55" fmla="*/ 135 h 440"/>
                  <a:gd name="T56" fmla="*/ 48 w 82"/>
                  <a:gd name="T57" fmla="*/ 108 h 440"/>
                  <a:gd name="T58" fmla="*/ 54 w 82"/>
                  <a:gd name="T59" fmla="*/ 82 h 440"/>
                  <a:gd name="T60" fmla="*/ 61 w 82"/>
                  <a:gd name="T61" fmla="*/ 56 h 440"/>
                  <a:gd name="T62" fmla="*/ 69 w 82"/>
                  <a:gd name="T63" fmla="*/ 33 h 440"/>
                  <a:gd name="T64" fmla="*/ 76 w 82"/>
                  <a:gd name="T65" fmla="*/ 12 h 440"/>
                  <a:gd name="T66" fmla="*/ 82 w 82"/>
                  <a:gd name="T67" fmla="*/ 1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440">
                    <a:moveTo>
                      <a:pt x="80" y="1"/>
                    </a:moveTo>
                    <a:lnTo>
                      <a:pt x="80" y="0"/>
                    </a:lnTo>
                    <a:lnTo>
                      <a:pt x="75" y="12"/>
                    </a:lnTo>
                    <a:lnTo>
                      <a:pt x="72" y="23"/>
                    </a:lnTo>
                    <a:lnTo>
                      <a:pt x="67" y="33"/>
                    </a:lnTo>
                    <a:lnTo>
                      <a:pt x="63" y="45"/>
                    </a:lnTo>
                    <a:lnTo>
                      <a:pt x="60" y="56"/>
                    </a:lnTo>
                    <a:lnTo>
                      <a:pt x="56" y="69"/>
                    </a:lnTo>
                    <a:lnTo>
                      <a:pt x="53" y="82"/>
                    </a:lnTo>
                    <a:lnTo>
                      <a:pt x="49" y="95"/>
                    </a:lnTo>
                    <a:lnTo>
                      <a:pt x="47" y="108"/>
                    </a:lnTo>
                    <a:lnTo>
                      <a:pt x="44" y="121"/>
                    </a:lnTo>
                    <a:lnTo>
                      <a:pt x="41" y="135"/>
                    </a:lnTo>
                    <a:lnTo>
                      <a:pt x="38" y="150"/>
                    </a:lnTo>
                    <a:lnTo>
                      <a:pt x="35" y="164"/>
                    </a:lnTo>
                    <a:lnTo>
                      <a:pt x="33" y="179"/>
                    </a:lnTo>
                    <a:lnTo>
                      <a:pt x="30" y="193"/>
                    </a:lnTo>
                    <a:lnTo>
                      <a:pt x="28" y="208"/>
                    </a:lnTo>
                    <a:lnTo>
                      <a:pt x="26" y="224"/>
                    </a:lnTo>
                    <a:lnTo>
                      <a:pt x="24" y="238"/>
                    </a:lnTo>
                    <a:lnTo>
                      <a:pt x="21" y="253"/>
                    </a:lnTo>
                    <a:lnTo>
                      <a:pt x="19" y="268"/>
                    </a:lnTo>
                    <a:lnTo>
                      <a:pt x="17" y="283"/>
                    </a:lnTo>
                    <a:lnTo>
                      <a:pt x="16" y="298"/>
                    </a:lnTo>
                    <a:lnTo>
                      <a:pt x="14" y="313"/>
                    </a:lnTo>
                    <a:lnTo>
                      <a:pt x="11" y="328"/>
                    </a:lnTo>
                    <a:lnTo>
                      <a:pt x="10" y="342"/>
                    </a:lnTo>
                    <a:lnTo>
                      <a:pt x="9" y="357"/>
                    </a:lnTo>
                    <a:lnTo>
                      <a:pt x="8" y="372"/>
                    </a:lnTo>
                    <a:lnTo>
                      <a:pt x="6" y="386"/>
                    </a:lnTo>
                    <a:lnTo>
                      <a:pt x="5" y="400"/>
                    </a:lnTo>
                    <a:lnTo>
                      <a:pt x="2" y="413"/>
                    </a:lnTo>
                    <a:lnTo>
                      <a:pt x="1" y="428"/>
                    </a:lnTo>
                    <a:lnTo>
                      <a:pt x="0" y="440"/>
                    </a:lnTo>
                    <a:lnTo>
                      <a:pt x="1" y="440"/>
                    </a:lnTo>
                    <a:lnTo>
                      <a:pt x="2" y="428"/>
                    </a:lnTo>
                    <a:lnTo>
                      <a:pt x="5" y="413"/>
                    </a:lnTo>
                    <a:lnTo>
                      <a:pt x="6" y="400"/>
                    </a:lnTo>
                    <a:lnTo>
                      <a:pt x="8" y="386"/>
                    </a:lnTo>
                    <a:lnTo>
                      <a:pt x="9" y="372"/>
                    </a:lnTo>
                    <a:lnTo>
                      <a:pt x="10" y="357"/>
                    </a:lnTo>
                    <a:lnTo>
                      <a:pt x="11" y="342"/>
                    </a:lnTo>
                    <a:lnTo>
                      <a:pt x="14" y="328"/>
                    </a:lnTo>
                    <a:lnTo>
                      <a:pt x="15" y="313"/>
                    </a:lnTo>
                    <a:lnTo>
                      <a:pt x="17" y="298"/>
                    </a:lnTo>
                    <a:lnTo>
                      <a:pt x="18" y="283"/>
                    </a:lnTo>
                    <a:lnTo>
                      <a:pt x="20" y="268"/>
                    </a:lnTo>
                    <a:lnTo>
                      <a:pt x="24" y="253"/>
                    </a:lnTo>
                    <a:lnTo>
                      <a:pt x="25" y="238"/>
                    </a:lnTo>
                    <a:lnTo>
                      <a:pt x="27" y="224"/>
                    </a:lnTo>
                    <a:lnTo>
                      <a:pt x="29" y="208"/>
                    </a:lnTo>
                    <a:lnTo>
                      <a:pt x="32" y="193"/>
                    </a:lnTo>
                    <a:lnTo>
                      <a:pt x="34" y="179"/>
                    </a:lnTo>
                    <a:lnTo>
                      <a:pt x="37" y="164"/>
                    </a:lnTo>
                    <a:lnTo>
                      <a:pt x="39" y="150"/>
                    </a:lnTo>
                    <a:lnTo>
                      <a:pt x="42" y="135"/>
                    </a:lnTo>
                    <a:lnTo>
                      <a:pt x="45" y="121"/>
                    </a:lnTo>
                    <a:lnTo>
                      <a:pt x="48" y="108"/>
                    </a:lnTo>
                    <a:lnTo>
                      <a:pt x="51" y="95"/>
                    </a:lnTo>
                    <a:lnTo>
                      <a:pt x="54" y="82"/>
                    </a:lnTo>
                    <a:lnTo>
                      <a:pt x="58" y="69"/>
                    </a:lnTo>
                    <a:lnTo>
                      <a:pt x="61" y="56"/>
                    </a:lnTo>
                    <a:lnTo>
                      <a:pt x="65" y="45"/>
                    </a:lnTo>
                    <a:lnTo>
                      <a:pt x="69" y="33"/>
                    </a:lnTo>
                    <a:lnTo>
                      <a:pt x="73" y="23"/>
                    </a:lnTo>
                    <a:lnTo>
                      <a:pt x="76" y="12"/>
                    </a:lnTo>
                    <a:lnTo>
                      <a:pt x="82" y="3"/>
                    </a:lnTo>
                    <a:lnTo>
                      <a:pt x="82" y="1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3" name="Freeform 511">
                <a:extLst>
                  <a:ext uri="{FF2B5EF4-FFF2-40B4-BE49-F238E27FC236}">
                    <a16:creationId xmlns:a16="http://schemas.microsoft.com/office/drawing/2014/main" id="{AD341EE9-9BF1-4D6A-BBE9-DD771B896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" y="2072"/>
                <a:ext cx="27" cy="23"/>
              </a:xfrm>
              <a:custGeom>
                <a:avLst/>
                <a:gdLst>
                  <a:gd name="T0" fmla="*/ 80 w 83"/>
                  <a:gd name="T1" fmla="*/ 0 h 70"/>
                  <a:gd name="T2" fmla="*/ 72 w 83"/>
                  <a:gd name="T3" fmla="*/ 16 h 70"/>
                  <a:gd name="T4" fmla="*/ 61 w 83"/>
                  <a:gd name="T5" fmla="*/ 27 h 70"/>
                  <a:gd name="T6" fmla="*/ 49 w 83"/>
                  <a:gd name="T7" fmla="*/ 34 h 70"/>
                  <a:gd name="T8" fmla="*/ 37 w 83"/>
                  <a:gd name="T9" fmla="*/ 38 h 70"/>
                  <a:gd name="T10" fmla="*/ 24 w 83"/>
                  <a:gd name="T11" fmla="*/ 41 h 70"/>
                  <a:gd name="T12" fmla="*/ 14 w 83"/>
                  <a:gd name="T13" fmla="*/ 48 h 70"/>
                  <a:gd name="T14" fmla="*/ 5 w 83"/>
                  <a:gd name="T15" fmla="*/ 56 h 70"/>
                  <a:gd name="T16" fmla="*/ 0 w 83"/>
                  <a:gd name="T17" fmla="*/ 70 h 70"/>
                  <a:gd name="T18" fmla="*/ 1 w 83"/>
                  <a:gd name="T19" fmla="*/ 70 h 70"/>
                  <a:gd name="T20" fmla="*/ 8 w 83"/>
                  <a:gd name="T21" fmla="*/ 58 h 70"/>
                  <a:gd name="T22" fmla="*/ 17 w 83"/>
                  <a:gd name="T23" fmla="*/ 48 h 70"/>
                  <a:gd name="T24" fmla="*/ 27 w 83"/>
                  <a:gd name="T25" fmla="*/ 43 h 70"/>
                  <a:gd name="T26" fmla="*/ 39 w 83"/>
                  <a:gd name="T27" fmla="*/ 39 h 70"/>
                  <a:gd name="T28" fmla="*/ 50 w 83"/>
                  <a:gd name="T29" fmla="*/ 36 h 70"/>
                  <a:gd name="T30" fmla="*/ 63 w 83"/>
                  <a:gd name="T31" fmla="*/ 29 h 70"/>
                  <a:gd name="T32" fmla="*/ 74 w 83"/>
                  <a:gd name="T33" fmla="*/ 18 h 70"/>
                  <a:gd name="T34" fmla="*/ 83 w 83"/>
                  <a:gd name="T35" fmla="*/ 0 h 70"/>
                  <a:gd name="T36" fmla="*/ 80 w 83"/>
                  <a:gd name="T3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70">
                    <a:moveTo>
                      <a:pt x="80" y="0"/>
                    </a:moveTo>
                    <a:lnTo>
                      <a:pt x="72" y="16"/>
                    </a:lnTo>
                    <a:lnTo>
                      <a:pt x="61" y="27"/>
                    </a:lnTo>
                    <a:lnTo>
                      <a:pt x="49" y="34"/>
                    </a:lnTo>
                    <a:lnTo>
                      <a:pt x="37" y="38"/>
                    </a:lnTo>
                    <a:lnTo>
                      <a:pt x="24" y="41"/>
                    </a:lnTo>
                    <a:lnTo>
                      <a:pt x="14" y="48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8" y="58"/>
                    </a:lnTo>
                    <a:lnTo>
                      <a:pt x="17" y="48"/>
                    </a:lnTo>
                    <a:lnTo>
                      <a:pt x="27" y="43"/>
                    </a:lnTo>
                    <a:lnTo>
                      <a:pt x="39" y="39"/>
                    </a:lnTo>
                    <a:lnTo>
                      <a:pt x="50" y="36"/>
                    </a:lnTo>
                    <a:lnTo>
                      <a:pt x="63" y="29"/>
                    </a:lnTo>
                    <a:lnTo>
                      <a:pt x="74" y="18"/>
                    </a:lnTo>
                    <a:lnTo>
                      <a:pt x="83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4" name="Freeform 512">
                <a:extLst>
                  <a:ext uri="{FF2B5EF4-FFF2-40B4-BE49-F238E27FC236}">
                    <a16:creationId xmlns:a16="http://schemas.microsoft.com/office/drawing/2014/main" id="{90E975BE-71AA-4C4A-A2D6-892433F67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30"/>
                <a:ext cx="65" cy="305"/>
              </a:xfrm>
              <a:custGeom>
                <a:avLst/>
                <a:gdLst>
                  <a:gd name="T0" fmla="*/ 194 w 196"/>
                  <a:gd name="T1" fmla="*/ 0 h 917"/>
                  <a:gd name="T2" fmla="*/ 188 w 196"/>
                  <a:gd name="T3" fmla="*/ 56 h 917"/>
                  <a:gd name="T4" fmla="*/ 179 w 196"/>
                  <a:gd name="T5" fmla="*/ 116 h 917"/>
                  <a:gd name="T6" fmla="*/ 170 w 196"/>
                  <a:gd name="T7" fmla="*/ 179 h 917"/>
                  <a:gd name="T8" fmla="*/ 159 w 196"/>
                  <a:gd name="T9" fmla="*/ 242 h 917"/>
                  <a:gd name="T10" fmla="*/ 146 w 196"/>
                  <a:gd name="T11" fmla="*/ 308 h 917"/>
                  <a:gd name="T12" fmla="*/ 135 w 196"/>
                  <a:gd name="T13" fmla="*/ 375 h 917"/>
                  <a:gd name="T14" fmla="*/ 123 w 196"/>
                  <a:gd name="T15" fmla="*/ 440 h 917"/>
                  <a:gd name="T16" fmla="*/ 108 w 196"/>
                  <a:gd name="T17" fmla="*/ 506 h 917"/>
                  <a:gd name="T18" fmla="*/ 93 w 196"/>
                  <a:gd name="T19" fmla="*/ 570 h 917"/>
                  <a:gd name="T20" fmla="*/ 81 w 196"/>
                  <a:gd name="T21" fmla="*/ 632 h 917"/>
                  <a:gd name="T22" fmla="*/ 67 w 196"/>
                  <a:gd name="T23" fmla="*/ 690 h 917"/>
                  <a:gd name="T24" fmla="*/ 52 w 196"/>
                  <a:gd name="T25" fmla="*/ 745 h 917"/>
                  <a:gd name="T26" fmla="*/ 39 w 196"/>
                  <a:gd name="T27" fmla="*/ 797 h 917"/>
                  <a:gd name="T28" fmla="*/ 25 w 196"/>
                  <a:gd name="T29" fmla="*/ 843 h 917"/>
                  <a:gd name="T30" fmla="*/ 12 w 196"/>
                  <a:gd name="T31" fmla="*/ 883 h 917"/>
                  <a:gd name="T32" fmla="*/ 0 w 196"/>
                  <a:gd name="T33" fmla="*/ 917 h 917"/>
                  <a:gd name="T34" fmla="*/ 8 w 196"/>
                  <a:gd name="T35" fmla="*/ 901 h 917"/>
                  <a:gd name="T36" fmla="*/ 19 w 196"/>
                  <a:gd name="T37" fmla="*/ 864 h 917"/>
                  <a:gd name="T38" fmla="*/ 33 w 196"/>
                  <a:gd name="T39" fmla="*/ 820 h 917"/>
                  <a:gd name="T40" fmla="*/ 46 w 196"/>
                  <a:gd name="T41" fmla="*/ 772 h 917"/>
                  <a:gd name="T42" fmla="*/ 61 w 196"/>
                  <a:gd name="T43" fmla="*/ 719 h 917"/>
                  <a:gd name="T44" fmla="*/ 74 w 196"/>
                  <a:gd name="T45" fmla="*/ 662 h 917"/>
                  <a:gd name="T46" fmla="*/ 89 w 196"/>
                  <a:gd name="T47" fmla="*/ 600 h 917"/>
                  <a:gd name="T48" fmla="*/ 102 w 196"/>
                  <a:gd name="T49" fmla="*/ 539 h 917"/>
                  <a:gd name="T50" fmla="*/ 117 w 196"/>
                  <a:gd name="T51" fmla="*/ 474 h 917"/>
                  <a:gd name="T52" fmla="*/ 129 w 196"/>
                  <a:gd name="T53" fmla="*/ 407 h 917"/>
                  <a:gd name="T54" fmla="*/ 143 w 196"/>
                  <a:gd name="T55" fmla="*/ 341 h 917"/>
                  <a:gd name="T56" fmla="*/ 155 w 196"/>
                  <a:gd name="T57" fmla="*/ 275 h 917"/>
                  <a:gd name="T58" fmla="*/ 166 w 196"/>
                  <a:gd name="T59" fmla="*/ 210 h 917"/>
                  <a:gd name="T60" fmla="*/ 176 w 196"/>
                  <a:gd name="T61" fmla="*/ 147 h 917"/>
                  <a:gd name="T62" fmla="*/ 184 w 196"/>
                  <a:gd name="T63" fmla="*/ 87 h 917"/>
                  <a:gd name="T64" fmla="*/ 193 w 196"/>
                  <a:gd name="T65" fmla="*/ 28 h 917"/>
                  <a:gd name="T66" fmla="*/ 196 w 196"/>
                  <a:gd name="T67" fmla="*/ 1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6" h="917">
                    <a:moveTo>
                      <a:pt x="194" y="0"/>
                    </a:moveTo>
                    <a:lnTo>
                      <a:pt x="194" y="0"/>
                    </a:lnTo>
                    <a:lnTo>
                      <a:pt x="191" y="28"/>
                    </a:lnTo>
                    <a:lnTo>
                      <a:pt x="188" y="56"/>
                    </a:lnTo>
                    <a:lnTo>
                      <a:pt x="183" y="87"/>
                    </a:lnTo>
                    <a:lnTo>
                      <a:pt x="179" y="116"/>
                    </a:lnTo>
                    <a:lnTo>
                      <a:pt x="175" y="147"/>
                    </a:lnTo>
                    <a:lnTo>
                      <a:pt x="170" y="179"/>
                    </a:lnTo>
                    <a:lnTo>
                      <a:pt x="164" y="210"/>
                    </a:lnTo>
                    <a:lnTo>
                      <a:pt x="159" y="242"/>
                    </a:lnTo>
                    <a:lnTo>
                      <a:pt x="153" y="275"/>
                    </a:lnTo>
                    <a:lnTo>
                      <a:pt x="146" y="308"/>
                    </a:lnTo>
                    <a:lnTo>
                      <a:pt x="141" y="341"/>
                    </a:lnTo>
                    <a:lnTo>
                      <a:pt x="135" y="375"/>
                    </a:lnTo>
                    <a:lnTo>
                      <a:pt x="128" y="407"/>
                    </a:lnTo>
                    <a:lnTo>
                      <a:pt x="123" y="440"/>
                    </a:lnTo>
                    <a:lnTo>
                      <a:pt x="115" y="474"/>
                    </a:lnTo>
                    <a:lnTo>
                      <a:pt x="108" y="506"/>
                    </a:lnTo>
                    <a:lnTo>
                      <a:pt x="101" y="539"/>
                    </a:lnTo>
                    <a:lnTo>
                      <a:pt x="93" y="570"/>
                    </a:lnTo>
                    <a:lnTo>
                      <a:pt x="88" y="600"/>
                    </a:lnTo>
                    <a:lnTo>
                      <a:pt x="81" y="632"/>
                    </a:lnTo>
                    <a:lnTo>
                      <a:pt x="73" y="662"/>
                    </a:lnTo>
                    <a:lnTo>
                      <a:pt x="67" y="690"/>
                    </a:lnTo>
                    <a:lnTo>
                      <a:pt x="59" y="719"/>
                    </a:lnTo>
                    <a:lnTo>
                      <a:pt x="52" y="745"/>
                    </a:lnTo>
                    <a:lnTo>
                      <a:pt x="45" y="772"/>
                    </a:lnTo>
                    <a:lnTo>
                      <a:pt x="39" y="797"/>
                    </a:lnTo>
                    <a:lnTo>
                      <a:pt x="32" y="820"/>
                    </a:lnTo>
                    <a:lnTo>
                      <a:pt x="25" y="843"/>
                    </a:lnTo>
                    <a:lnTo>
                      <a:pt x="18" y="864"/>
                    </a:lnTo>
                    <a:lnTo>
                      <a:pt x="12" y="883"/>
                    </a:lnTo>
                    <a:lnTo>
                      <a:pt x="6" y="901"/>
                    </a:lnTo>
                    <a:lnTo>
                      <a:pt x="0" y="917"/>
                    </a:lnTo>
                    <a:lnTo>
                      <a:pt x="2" y="917"/>
                    </a:lnTo>
                    <a:lnTo>
                      <a:pt x="8" y="901"/>
                    </a:lnTo>
                    <a:lnTo>
                      <a:pt x="14" y="883"/>
                    </a:lnTo>
                    <a:lnTo>
                      <a:pt x="19" y="864"/>
                    </a:lnTo>
                    <a:lnTo>
                      <a:pt x="26" y="843"/>
                    </a:lnTo>
                    <a:lnTo>
                      <a:pt x="33" y="820"/>
                    </a:lnTo>
                    <a:lnTo>
                      <a:pt x="41" y="797"/>
                    </a:lnTo>
                    <a:lnTo>
                      <a:pt x="46" y="772"/>
                    </a:lnTo>
                    <a:lnTo>
                      <a:pt x="53" y="745"/>
                    </a:lnTo>
                    <a:lnTo>
                      <a:pt x="61" y="719"/>
                    </a:lnTo>
                    <a:lnTo>
                      <a:pt x="68" y="690"/>
                    </a:lnTo>
                    <a:lnTo>
                      <a:pt x="74" y="662"/>
                    </a:lnTo>
                    <a:lnTo>
                      <a:pt x="82" y="632"/>
                    </a:lnTo>
                    <a:lnTo>
                      <a:pt x="89" y="600"/>
                    </a:lnTo>
                    <a:lnTo>
                      <a:pt x="96" y="570"/>
                    </a:lnTo>
                    <a:lnTo>
                      <a:pt x="102" y="539"/>
                    </a:lnTo>
                    <a:lnTo>
                      <a:pt x="110" y="506"/>
                    </a:lnTo>
                    <a:lnTo>
                      <a:pt x="117" y="474"/>
                    </a:lnTo>
                    <a:lnTo>
                      <a:pt x="124" y="440"/>
                    </a:lnTo>
                    <a:lnTo>
                      <a:pt x="129" y="407"/>
                    </a:lnTo>
                    <a:lnTo>
                      <a:pt x="136" y="375"/>
                    </a:lnTo>
                    <a:lnTo>
                      <a:pt x="143" y="341"/>
                    </a:lnTo>
                    <a:lnTo>
                      <a:pt x="148" y="308"/>
                    </a:lnTo>
                    <a:lnTo>
                      <a:pt x="155" y="275"/>
                    </a:lnTo>
                    <a:lnTo>
                      <a:pt x="161" y="242"/>
                    </a:lnTo>
                    <a:lnTo>
                      <a:pt x="166" y="210"/>
                    </a:lnTo>
                    <a:lnTo>
                      <a:pt x="171" y="179"/>
                    </a:lnTo>
                    <a:lnTo>
                      <a:pt x="176" y="147"/>
                    </a:lnTo>
                    <a:lnTo>
                      <a:pt x="181" y="116"/>
                    </a:lnTo>
                    <a:lnTo>
                      <a:pt x="184" y="87"/>
                    </a:lnTo>
                    <a:lnTo>
                      <a:pt x="190" y="56"/>
                    </a:lnTo>
                    <a:lnTo>
                      <a:pt x="193" y="28"/>
                    </a:lnTo>
                    <a:lnTo>
                      <a:pt x="196" y="0"/>
                    </a:lnTo>
                    <a:lnTo>
                      <a:pt x="196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5" name="Freeform 513">
                <a:extLst>
                  <a:ext uri="{FF2B5EF4-FFF2-40B4-BE49-F238E27FC236}">
                    <a16:creationId xmlns:a16="http://schemas.microsoft.com/office/drawing/2014/main" id="{9A3D2953-181E-47E1-A213-4556B4836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22"/>
                <a:ext cx="36" cy="12"/>
              </a:xfrm>
              <a:custGeom>
                <a:avLst/>
                <a:gdLst>
                  <a:gd name="T0" fmla="*/ 108 w 108"/>
                  <a:gd name="T1" fmla="*/ 37 h 38"/>
                  <a:gd name="T2" fmla="*/ 108 w 108"/>
                  <a:gd name="T3" fmla="*/ 37 h 38"/>
                  <a:gd name="T4" fmla="*/ 93 w 108"/>
                  <a:gd name="T5" fmla="*/ 28 h 38"/>
                  <a:gd name="T6" fmla="*/ 79 w 108"/>
                  <a:gd name="T7" fmla="*/ 17 h 38"/>
                  <a:gd name="T8" fmla="*/ 66 w 108"/>
                  <a:gd name="T9" fmla="*/ 11 h 38"/>
                  <a:gd name="T10" fmla="*/ 53 w 108"/>
                  <a:gd name="T11" fmla="*/ 4 h 38"/>
                  <a:gd name="T12" fmla="*/ 40 w 108"/>
                  <a:gd name="T13" fmla="*/ 0 h 38"/>
                  <a:gd name="T14" fmla="*/ 26 w 108"/>
                  <a:gd name="T15" fmla="*/ 2 h 38"/>
                  <a:gd name="T16" fmla="*/ 14 w 108"/>
                  <a:gd name="T17" fmla="*/ 11 h 38"/>
                  <a:gd name="T18" fmla="*/ 0 w 108"/>
                  <a:gd name="T19" fmla="*/ 25 h 38"/>
                  <a:gd name="T20" fmla="*/ 1 w 108"/>
                  <a:gd name="T21" fmla="*/ 26 h 38"/>
                  <a:gd name="T22" fmla="*/ 16 w 108"/>
                  <a:gd name="T23" fmla="*/ 12 h 38"/>
                  <a:gd name="T24" fmla="*/ 29 w 108"/>
                  <a:gd name="T25" fmla="*/ 4 h 38"/>
                  <a:gd name="T26" fmla="*/ 40 w 108"/>
                  <a:gd name="T27" fmla="*/ 2 h 38"/>
                  <a:gd name="T28" fmla="*/ 52 w 108"/>
                  <a:gd name="T29" fmla="*/ 4 h 38"/>
                  <a:gd name="T30" fmla="*/ 63 w 108"/>
                  <a:gd name="T31" fmla="*/ 12 h 38"/>
                  <a:gd name="T32" fmla="*/ 77 w 108"/>
                  <a:gd name="T33" fmla="*/ 20 h 38"/>
                  <a:gd name="T34" fmla="*/ 90 w 108"/>
                  <a:gd name="T35" fmla="*/ 30 h 38"/>
                  <a:gd name="T36" fmla="*/ 107 w 108"/>
                  <a:gd name="T37" fmla="*/ 38 h 38"/>
                  <a:gd name="T38" fmla="*/ 108 w 108"/>
                  <a:gd name="T39" fmla="*/ 38 h 38"/>
                  <a:gd name="T40" fmla="*/ 108 w 10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38">
                    <a:moveTo>
                      <a:pt x="108" y="37"/>
                    </a:moveTo>
                    <a:lnTo>
                      <a:pt x="108" y="37"/>
                    </a:lnTo>
                    <a:lnTo>
                      <a:pt x="93" y="28"/>
                    </a:lnTo>
                    <a:lnTo>
                      <a:pt x="79" y="17"/>
                    </a:lnTo>
                    <a:lnTo>
                      <a:pt x="66" y="11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6" y="2"/>
                    </a:lnTo>
                    <a:lnTo>
                      <a:pt x="14" y="11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6" y="12"/>
                    </a:lnTo>
                    <a:lnTo>
                      <a:pt x="29" y="4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3" y="12"/>
                    </a:lnTo>
                    <a:lnTo>
                      <a:pt x="77" y="20"/>
                    </a:lnTo>
                    <a:lnTo>
                      <a:pt x="90" y="30"/>
                    </a:lnTo>
                    <a:lnTo>
                      <a:pt x="107" y="38"/>
                    </a:lnTo>
                    <a:lnTo>
                      <a:pt x="108" y="38"/>
                    </a:lnTo>
                    <a:lnTo>
                      <a:pt x="10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6" name="Freeform 514">
                <a:extLst>
                  <a:ext uri="{FF2B5EF4-FFF2-40B4-BE49-F238E27FC236}">
                    <a16:creationId xmlns:a16="http://schemas.microsoft.com/office/drawing/2014/main" id="{1090A287-226D-431A-B29C-81F45AB59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429"/>
                <a:ext cx="34" cy="5"/>
              </a:xfrm>
              <a:custGeom>
                <a:avLst/>
                <a:gdLst>
                  <a:gd name="T0" fmla="*/ 102 w 102"/>
                  <a:gd name="T1" fmla="*/ 10 h 15"/>
                  <a:gd name="T2" fmla="*/ 84 w 102"/>
                  <a:gd name="T3" fmla="*/ 4 h 15"/>
                  <a:gd name="T4" fmla="*/ 71 w 102"/>
                  <a:gd name="T5" fmla="*/ 0 h 15"/>
                  <a:gd name="T6" fmla="*/ 61 w 102"/>
                  <a:gd name="T7" fmla="*/ 0 h 15"/>
                  <a:gd name="T8" fmla="*/ 51 w 102"/>
                  <a:gd name="T9" fmla="*/ 1 h 15"/>
                  <a:gd name="T10" fmla="*/ 40 w 102"/>
                  <a:gd name="T11" fmla="*/ 4 h 15"/>
                  <a:gd name="T12" fmla="*/ 30 w 102"/>
                  <a:gd name="T13" fmla="*/ 8 h 15"/>
                  <a:gd name="T14" fmla="*/ 17 w 102"/>
                  <a:gd name="T15" fmla="*/ 10 h 15"/>
                  <a:gd name="T16" fmla="*/ 0 w 102"/>
                  <a:gd name="T17" fmla="*/ 13 h 15"/>
                  <a:gd name="T18" fmla="*/ 0 w 102"/>
                  <a:gd name="T19" fmla="*/ 15 h 15"/>
                  <a:gd name="T20" fmla="*/ 17 w 102"/>
                  <a:gd name="T21" fmla="*/ 12 h 15"/>
                  <a:gd name="T22" fmla="*/ 30 w 102"/>
                  <a:gd name="T23" fmla="*/ 9 h 15"/>
                  <a:gd name="T24" fmla="*/ 40 w 102"/>
                  <a:gd name="T25" fmla="*/ 6 h 15"/>
                  <a:gd name="T26" fmla="*/ 51 w 102"/>
                  <a:gd name="T27" fmla="*/ 2 h 15"/>
                  <a:gd name="T28" fmla="*/ 61 w 102"/>
                  <a:gd name="T29" fmla="*/ 1 h 15"/>
                  <a:gd name="T30" fmla="*/ 71 w 102"/>
                  <a:gd name="T31" fmla="*/ 2 h 15"/>
                  <a:gd name="T32" fmla="*/ 84 w 102"/>
                  <a:gd name="T33" fmla="*/ 6 h 15"/>
                  <a:gd name="T34" fmla="*/ 100 w 102"/>
                  <a:gd name="T35" fmla="*/ 11 h 15"/>
                  <a:gd name="T36" fmla="*/ 102 w 102"/>
                  <a:gd name="T3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5">
                    <a:moveTo>
                      <a:pt x="102" y="10"/>
                    </a:moveTo>
                    <a:lnTo>
                      <a:pt x="84" y="4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51" y="1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17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7" y="12"/>
                    </a:lnTo>
                    <a:lnTo>
                      <a:pt x="30" y="9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1" y="1"/>
                    </a:lnTo>
                    <a:lnTo>
                      <a:pt x="71" y="2"/>
                    </a:lnTo>
                    <a:lnTo>
                      <a:pt x="84" y="6"/>
                    </a:lnTo>
                    <a:lnTo>
                      <a:pt x="100" y="11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7" name="Freeform 515">
                <a:extLst>
                  <a:ext uri="{FF2B5EF4-FFF2-40B4-BE49-F238E27FC236}">
                    <a16:creationId xmlns:a16="http://schemas.microsoft.com/office/drawing/2014/main" id="{51F5854B-74FA-46BC-B187-987F9B8B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2433"/>
                <a:ext cx="14" cy="21"/>
              </a:xfrm>
              <a:custGeom>
                <a:avLst/>
                <a:gdLst>
                  <a:gd name="T0" fmla="*/ 42 w 42"/>
                  <a:gd name="T1" fmla="*/ 63 h 63"/>
                  <a:gd name="T2" fmla="*/ 42 w 42"/>
                  <a:gd name="T3" fmla="*/ 62 h 63"/>
                  <a:gd name="T4" fmla="*/ 2 w 42"/>
                  <a:gd name="T5" fmla="*/ 0 h 63"/>
                  <a:gd name="T6" fmla="*/ 0 w 42"/>
                  <a:gd name="T7" fmla="*/ 1 h 63"/>
                  <a:gd name="T8" fmla="*/ 39 w 42"/>
                  <a:gd name="T9" fmla="*/ 63 h 63"/>
                  <a:gd name="T10" fmla="*/ 39 w 42"/>
                  <a:gd name="T11" fmla="*/ 62 h 63"/>
                  <a:gd name="T12" fmla="*/ 42 w 4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3">
                    <a:moveTo>
                      <a:pt x="42" y="63"/>
                    </a:moveTo>
                    <a:lnTo>
                      <a:pt x="42" y="6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8" name="Freeform 516">
                <a:extLst>
                  <a:ext uri="{FF2B5EF4-FFF2-40B4-BE49-F238E27FC236}">
                    <a16:creationId xmlns:a16="http://schemas.microsoft.com/office/drawing/2014/main" id="{36C8550F-F72F-4E20-AD8E-3FF7D673D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453"/>
                <a:ext cx="6" cy="9"/>
              </a:xfrm>
              <a:custGeom>
                <a:avLst/>
                <a:gdLst>
                  <a:gd name="T0" fmla="*/ 3 w 19"/>
                  <a:gd name="T1" fmla="*/ 27 h 27"/>
                  <a:gd name="T2" fmla="*/ 19 w 19"/>
                  <a:gd name="T3" fmla="*/ 2 h 27"/>
                  <a:gd name="T4" fmla="*/ 17 w 19"/>
                  <a:gd name="T5" fmla="*/ 0 h 27"/>
                  <a:gd name="T6" fmla="*/ 0 w 19"/>
                  <a:gd name="T7" fmla="*/ 26 h 27"/>
                  <a:gd name="T8" fmla="*/ 3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3" y="27"/>
                    </a:moveTo>
                    <a:lnTo>
                      <a:pt x="19" y="2"/>
                    </a:lnTo>
                    <a:lnTo>
                      <a:pt x="17" y="0"/>
                    </a:lnTo>
                    <a:lnTo>
                      <a:pt x="0" y="26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9" name="Freeform 517">
                <a:extLst>
                  <a:ext uri="{FF2B5EF4-FFF2-40B4-BE49-F238E27FC236}">
                    <a16:creationId xmlns:a16="http://schemas.microsoft.com/office/drawing/2014/main" id="{1AF03F40-000C-45B8-9383-7C764A631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2462"/>
                <a:ext cx="57" cy="148"/>
              </a:xfrm>
              <a:custGeom>
                <a:avLst/>
                <a:gdLst>
                  <a:gd name="T0" fmla="*/ 2 w 173"/>
                  <a:gd name="T1" fmla="*/ 444 h 444"/>
                  <a:gd name="T2" fmla="*/ 12 w 173"/>
                  <a:gd name="T3" fmla="*/ 416 h 444"/>
                  <a:gd name="T4" fmla="*/ 22 w 173"/>
                  <a:gd name="T5" fmla="*/ 389 h 444"/>
                  <a:gd name="T6" fmla="*/ 31 w 173"/>
                  <a:gd name="T7" fmla="*/ 360 h 444"/>
                  <a:gd name="T8" fmla="*/ 41 w 173"/>
                  <a:gd name="T9" fmla="*/ 332 h 444"/>
                  <a:gd name="T10" fmla="*/ 49 w 173"/>
                  <a:gd name="T11" fmla="*/ 302 h 444"/>
                  <a:gd name="T12" fmla="*/ 57 w 173"/>
                  <a:gd name="T13" fmla="*/ 272 h 444"/>
                  <a:gd name="T14" fmla="*/ 65 w 173"/>
                  <a:gd name="T15" fmla="*/ 243 h 444"/>
                  <a:gd name="T16" fmla="*/ 74 w 173"/>
                  <a:gd name="T17" fmla="*/ 215 h 444"/>
                  <a:gd name="T18" fmla="*/ 84 w 173"/>
                  <a:gd name="T19" fmla="*/ 186 h 444"/>
                  <a:gd name="T20" fmla="*/ 93 w 173"/>
                  <a:gd name="T21" fmla="*/ 158 h 444"/>
                  <a:gd name="T22" fmla="*/ 103 w 173"/>
                  <a:gd name="T23" fmla="*/ 131 h 444"/>
                  <a:gd name="T24" fmla="*/ 114 w 173"/>
                  <a:gd name="T25" fmla="*/ 102 h 444"/>
                  <a:gd name="T26" fmla="*/ 127 w 173"/>
                  <a:gd name="T27" fmla="*/ 76 h 444"/>
                  <a:gd name="T28" fmla="*/ 140 w 173"/>
                  <a:gd name="T29" fmla="*/ 50 h 444"/>
                  <a:gd name="T30" fmla="*/ 157 w 173"/>
                  <a:gd name="T31" fmla="*/ 25 h 444"/>
                  <a:gd name="T32" fmla="*/ 173 w 173"/>
                  <a:gd name="T33" fmla="*/ 1 h 444"/>
                  <a:gd name="T34" fmla="*/ 162 w 173"/>
                  <a:gd name="T35" fmla="*/ 12 h 444"/>
                  <a:gd name="T36" fmla="*/ 147 w 173"/>
                  <a:gd name="T37" fmla="*/ 35 h 444"/>
                  <a:gd name="T38" fmla="*/ 132 w 173"/>
                  <a:gd name="T39" fmla="*/ 61 h 444"/>
                  <a:gd name="T40" fmla="*/ 119 w 173"/>
                  <a:gd name="T41" fmla="*/ 87 h 444"/>
                  <a:gd name="T42" fmla="*/ 107 w 173"/>
                  <a:gd name="T43" fmla="*/ 114 h 444"/>
                  <a:gd name="T44" fmla="*/ 96 w 173"/>
                  <a:gd name="T45" fmla="*/ 143 h 444"/>
                  <a:gd name="T46" fmla="*/ 86 w 173"/>
                  <a:gd name="T47" fmla="*/ 171 h 444"/>
                  <a:gd name="T48" fmla="*/ 76 w 173"/>
                  <a:gd name="T49" fmla="*/ 200 h 444"/>
                  <a:gd name="T50" fmla="*/ 68 w 173"/>
                  <a:gd name="T51" fmla="*/ 228 h 444"/>
                  <a:gd name="T52" fmla="*/ 59 w 173"/>
                  <a:gd name="T53" fmla="*/ 258 h 444"/>
                  <a:gd name="T54" fmla="*/ 51 w 173"/>
                  <a:gd name="T55" fmla="*/ 287 h 444"/>
                  <a:gd name="T56" fmla="*/ 42 w 173"/>
                  <a:gd name="T57" fmla="*/ 316 h 444"/>
                  <a:gd name="T58" fmla="*/ 35 w 173"/>
                  <a:gd name="T59" fmla="*/ 345 h 444"/>
                  <a:gd name="T60" fmla="*/ 26 w 173"/>
                  <a:gd name="T61" fmla="*/ 374 h 444"/>
                  <a:gd name="T62" fmla="*/ 17 w 173"/>
                  <a:gd name="T63" fmla="*/ 402 h 444"/>
                  <a:gd name="T64" fmla="*/ 5 w 173"/>
                  <a:gd name="T65" fmla="*/ 429 h 444"/>
                  <a:gd name="T66" fmla="*/ 0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2" y="444"/>
                    </a:moveTo>
                    <a:lnTo>
                      <a:pt x="2" y="444"/>
                    </a:lnTo>
                    <a:lnTo>
                      <a:pt x="8" y="429"/>
                    </a:lnTo>
                    <a:lnTo>
                      <a:pt x="12" y="416"/>
                    </a:lnTo>
                    <a:lnTo>
                      <a:pt x="18" y="402"/>
                    </a:lnTo>
                    <a:lnTo>
                      <a:pt x="22" y="389"/>
                    </a:lnTo>
                    <a:lnTo>
                      <a:pt x="27" y="374"/>
                    </a:lnTo>
                    <a:lnTo>
                      <a:pt x="31" y="360"/>
                    </a:lnTo>
                    <a:lnTo>
                      <a:pt x="36" y="345"/>
                    </a:lnTo>
                    <a:lnTo>
                      <a:pt x="41" y="332"/>
                    </a:lnTo>
                    <a:lnTo>
                      <a:pt x="44" y="316"/>
                    </a:lnTo>
                    <a:lnTo>
                      <a:pt x="49" y="302"/>
                    </a:lnTo>
                    <a:lnTo>
                      <a:pt x="53" y="287"/>
                    </a:lnTo>
                    <a:lnTo>
                      <a:pt x="57" y="272"/>
                    </a:lnTo>
                    <a:lnTo>
                      <a:pt x="61" y="258"/>
                    </a:lnTo>
                    <a:lnTo>
                      <a:pt x="65" y="243"/>
                    </a:lnTo>
                    <a:lnTo>
                      <a:pt x="70" y="228"/>
                    </a:lnTo>
                    <a:lnTo>
                      <a:pt x="74" y="215"/>
                    </a:lnTo>
                    <a:lnTo>
                      <a:pt x="78" y="200"/>
                    </a:lnTo>
                    <a:lnTo>
                      <a:pt x="84" y="186"/>
                    </a:lnTo>
                    <a:lnTo>
                      <a:pt x="87" y="171"/>
                    </a:lnTo>
                    <a:lnTo>
                      <a:pt x="93" y="158"/>
                    </a:lnTo>
                    <a:lnTo>
                      <a:pt x="97" y="143"/>
                    </a:lnTo>
                    <a:lnTo>
                      <a:pt x="103" y="131"/>
                    </a:lnTo>
                    <a:lnTo>
                      <a:pt x="109" y="116"/>
                    </a:lnTo>
                    <a:lnTo>
                      <a:pt x="114" y="102"/>
                    </a:lnTo>
                    <a:lnTo>
                      <a:pt x="120" y="89"/>
                    </a:lnTo>
                    <a:lnTo>
                      <a:pt x="127" y="76"/>
                    </a:lnTo>
                    <a:lnTo>
                      <a:pt x="134" y="63"/>
                    </a:lnTo>
                    <a:lnTo>
                      <a:pt x="140" y="50"/>
                    </a:lnTo>
                    <a:lnTo>
                      <a:pt x="149" y="37"/>
                    </a:lnTo>
                    <a:lnTo>
                      <a:pt x="157" y="25"/>
                    </a:lnTo>
                    <a:lnTo>
                      <a:pt x="164" y="13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2" y="12"/>
                    </a:lnTo>
                    <a:lnTo>
                      <a:pt x="155" y="24"/>
                    </a:lnTo>
                    <a:lnTo>
                      <a:pt x="147" y="35"/>
                    </a:lnTo>
                    <a:lnTo>
                      <a:pt x="139" y="49"/>
                    </a:lnTo>
                    <a:lnTo>
                      <a:pt x="132" y="61"/>
                    </a:lnTo>
                    <a:lnTo>
                      <a:pt x="125" y="74"/>
                    </a:lnTo>
                    <a:lnTo>
                      <a:pt x="119" y="87"/>
                    </a:lnTo>
                    <a:lnTo>
                      <a:pt x="113" y="102"/>
                    </a:lnTo>
                    <a:lnTo>
                      <a:pt x="107" y="114"/>
                    </a:lnTo>
                    <a:lnTo>
                      <a:pt x="102" y="129"/>
                    </a:lnTo>
                    <a:lnTo>
                      <a:pt x="96" y="143"/>
                    </a:lnTo>
                    <a:lnTo>
                      <a:pt x="91" y="158"/>
                    </a:lnTo>
                    <a:lnTo>
                      <a:pt x="86" y="171"/>
                    </a:lnTo>
                    <a:lnTo>
                      <a:pt x="82" y="186"/>
                    </a:lnTo>
                    <a:lnTo>
                      <a:pt x="76" y="200"/>
                    </a:lnTo>
                    <a:lnTo>
                      <a:pt x="73" y="215"/>
                    </a:lnTo>
                    <a:lnTo>
                      <a:pt x="68" y="228"/>
                    </a:lnTo>
                    <a:lnTo>
                      <a:pt x="64" y="243"/>
                    </a:lnTo>
                    <a:lnTo>
                      <a:pt x="59" y="258"/>
                    </a:lnTo>
                    <a:lnTo>
                      <a:pt x="56" y="272"/>
                    </a:lnTo>
                    <a:lnTo>
                      <a:pt x="51" y="287"/>
                    </a:lnTo>
                    <a:lnTo>
                      <a:pt x="47" y="302"/>
                    </a:lnTo>
                    <a:lnTo>
                      <a:pt x="42" y="316"/>
                    </a:lnTo>
                    <a:lnTo>
                      <a:pt x="39" y="332"/>
                    </a:lnTo>
                    <a:lnTo>
                      <a:pt x="35" y="345"/>
                    </a:lnTo>
                    <a:lnTo>
                      <a:pt x="30" y="360"/>
                    </a:lnTo>
                    <a:lnTo>
                      <a:pt x="26" y="374"/>
                    </a:lnTo>
                    <a:lnTo>
                      <a:pt x="20" y="389"/>
                    </a:lnTo>
                    <a:lnTo>
                      <a:pt x="17" y="402"/>
                    </a:lnTo>
                    <a:lnTo>
                      <a:pt x="11" y="416"/>
                    </a:lnTo>
                    <a:lnTo>
                      <a:pt x="5" y="429"/>
                    </a:lnTo>
                    <a:lnTo>
                      <a:pt x="0" y="443"/>
                    </a:lnTo>
                    <a:lnTo>
                      <a:pt x="0" y="444"/>
                    </a:lnTo>
                    <a:lnTo>
                      <a:pt x="2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0" name="Freeform 518">
                <a:extLst>
                  <a:ext uri="{FF2B5EF4-FFF2-40B4-BE49-F238E27FC236}">
                    <a16:creationId xmlns:a16="http://schemas.microsoft.com/office/drawing/2014/main" id="{5B4FE7F1-6096-4ED7-8184-B3CD0F7B5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" y="2610"/>
                <a:ext cx="26" cy="93"/>
              </a:xfrm>
              <a:custGeom>
                <a:avLst/>
                <a:gdLst>
                  <a:gd name="T0" fmla="*/ 1 w 77"/>
                  <a:gd name="T1" fmla="*/ 280 h 280"/>
                  <a:gd name="T2" fmla="*/ 7 w 77"/>
                  <a:gd name="T3" fmla="*/ 263 h 280"/>
                  <a:gd name="T4" fmla="*/ 11 w 77"/>
                  <a:gd name="T5" fmla="*/ 245 h 280"/>
                  <a:gd name="T6" fmla="*/ 18 w 77"/>
                  <a:gd name="T7" fmla="*/ 229 h 280"/>
                  <a:gd name="T8" fmla="*/ 22 w 77"/>
                  <a:gd name="T9" fmla="*/ 211 h 280"/>
                  <a:gd name="T10" fmla="*/ 29 w 77"/>
                  <a:gd name="T11" fmla="*/ 194 h 280"/>
                  <a:gd name="T12" fmla="*/ 33 w 77"/>
                  <a:gd name="T13" fmla="*/ 176 h 280"/>
                  <a:gd name="T14" fmla="*/ 39 w 77"/>
                  <a:gd name="T15" fmla="*/ 159 h 280"/>
                  <a:gd name="T16" fmla="*/ 44 w 77"/>
                  <a:gd name="T17" fmla="*/ 142 h 280"/>
                  <a:gd name="T18" fmla="*/ 49 w 77"/>
                  <a:gd name="T19" fmla="*/ 125 h 280"/>
                  <a:gd name="T20" fmla="*/ 54 w 77"/>
                  <a:gd name="T21" fmla="*/ 109 h 280"/>
                  <a:gd name="T22" fmla="*/ 59 w 77"/>
                  <a:gd name="T23" fmla="*/ 91 h 280"/>
                  <a:gd name="T24" fmla="*/ 64 w 77"/>
                  <a:gd name="T25" fmla="*/ 73 h 280"/>
                  <a:gd name="T26" fmla="*/ 67 w 77"/>
                  <a:gd name="T27" fmla="*/ 55 h 280"/>
                  <a:gd name="T28" fmla="*/ 70 w 77"/>
                  <a:gd name="T29" fmla="*/ 37 h 280"/>
                  <a:gd name="T30" fmla="*/ 74 w 77"/>
                  <a:gd name="T31" fmla="*/ 19 h 280"/>
                  <a:gd name="T32" fmla="*/ 77 w 77"/>
                  <a:gd name="T33" fmla="*/ 0 h 280"/>
                  <a:gd name="T34" fmla="*/ 75 w 77"/>
                  <a:gd name="T35" fmla="*/ 0 h 280"/>
                  <a:gd name="T36" fmla="*/ 73 w 77"/>
                  <a:gd name="T37" fmla="*/ 19 h 280"/>
                  <a:gd name="T38" fmla="*/ 69 w 77"/>
                  <a:gd name="T39" fmla="*/ 37 h 280"/>
                  <a:gd name="T40" fmla="*/ 66 w 77"/>
                  <a:gd name="T41" fmla="*/ 55 h 280"/>
                  <a:gd name="T42" fmla="*/ 61 w 77"/>
                  <a:gd name="T43" fmla="*/ 73 h 280"/>
                  <a:gd name="T44" fmla="*/ 57 w 77"/>
                  <a:gd name="T45" fmla="*/ 91 h 280"/>
                  <a:gd name="T46" fmla="*/ 53 w 77"/>
                  <a:gd name="T47" fmla="*/ 109 h 280"/>
                  <a:gd name="T48" fmla="*/ 48 w 77"/>
                  <a:gd name="T49" fmla="*/ 125 h 280"/>
                  <a:gd name="T50" fmla="*/ 41 w 77"/>
                  <a:gd name="T51" fmla="*/ 142 h 280"/>
                  <a:gd name="T52" fmla="*/ 38 w 77"/>
                  <a:gd name="T53" fmla="*/ 159 h 280"/>
                  <a:gd name="T54" fmla="*/ 31 w 77"/>
                  <a:gd name="T55" fmla="*/ 176 h 280"/>
                  <a:gd name="T56" fmla="*/ 27 w 77"/>
                  <a:gd name="T57" fmla="*/ 194 h 280"/>
                  <a:gd name="T58" fmla="*/ 21 w 77"/>
                  <a:gd name="T59" fmla="*/ 211 h 280"/>
                  <a:gd name="T60" fmla="*/ 16 w 77"/>
                  <a:gd name="T61" fmla="*/ 229 h 280"/>
                  <a:gd name="T62" fmla="*/ 10 w 77"/>
                  <a:gd name="T63" fmla="*/ 245 h 280"/>
                  <a:gd name="T64" fmla="*/ 5 w 77"/>
                  <a:gd name="T65" fmla="*/ 263 h 280"/>
                  <a:gd name="T66" fmla="*/ 0 w 77"/>
                  <a:gd name="T67" fmla="*/ 280 h 280"/>
                  <a:gd name="T68" fmla="*/ 1 w 77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0">
                    <a:moveTo>
                      <a:pt x="1" y="280"/>
                    </a:moveTo>
                    <a:lnTo>
                      <a:pt x="7" y="263"/>
                    </a:lnTo>
                    <a:lnTo>
                      <a:pt x="11" y="245"/>
                    </a:lnTo>
                    <a:lnTo>
                      <a:pt x="18" y="229"/>
                    </a:lnTo>
                    <a:lnTo>
                      <a:pt x="22" y="211"/>
                    </a:lnTo>
                    <a:lnTo>
                      <a:pt x="29" y="194"/>
                    </a:lnTo>
                    <a:lnTo>
                      <a:pt x="33" y="176"/>
                    </a:lnTo>
                    <a:lnTo>
                      <a:pt x="39" y="159"/>
                    </a:lnTo>
                    <a:lnTo>
                      <a:pt x="44" y="142"/>
                    </a:lnTo>
                    <a:lnTo>
                      <a:pt x="49" y="125"/>
                    </a:lnTo>
                    <a:lnTo>
                      <a:pt x="54" y="109"/>
                    </a:lnTo>
                    <a:lnTo>
                      <a:pt x="59" y="91"/>
                    </a:lnTo>
                    <a:lnTo>
                      <a:pt x="64" y="73"/>
                    </a:lnTo>
                    <a:lnTo>
                      <a:pt x="67" y="55"/>
                    </a:lnTo>
                    <a:lnTo>
                      <a:pt x="70" y="37"/>
                    </a:lnTo>
                    <a:lnTo>
                      <a:pt x="74" y="19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19"/>
                    </a:lnTo>
                    <a:lnTo>
                      <a:pt x="69" y="37"/>
                    </a:lnTo>
                    <a:lnTo>
                      <a:pt x="66" y="55"/>
                    </a:lnTo>
                    <a:lnTo>
                      <a:pt x="61" y="73"/>
                    </a:lnTo>
                    <a:lnTo>
                      <a:pt x="57" y="91"/>
                    </a:lnTo>
                    <a:lnTo>
                      <a:pt x="53" y="109"/>
                    </a:lnTo>
                    <a:lnTo>
                      <a:pt x="48" y="125"/>
                    </a:lnTo>
                    <a:lnTo>
                      <a:pt x="41" y="142"/>
                    </a:lnTo>
                    <a:lnTo>
                      <a:pt x="38" y="159"/>
                    </a:lnTo>
                    <a:lnTo>
                      <a:pt x="31" y="176"/>
                    </a:lnTo>
                    <a:lnTo>
                      <a:pt x="27" y="194"/>
                    </a:lnTo>
                    <a:lnTo>
                      <a:pt x="21" y="211"/>
                    </a:lnTo>
                    <a:lnTo>
                      <a:pt x="16" y="229"/>
                    </a:lnTo>
                    <a:lnTo>
                      <a:pt x="10" y="245"/>
                    </a:lnTo>
                    <a:lnTo>
                      <a:pt x="5" y="263"/>
                    </a:lnTo>
                    <a:lnTo>
                      <a:pt x="0" y="280"/>
                    </a:lnTo>
                    <a:lnTo>
                      <a:pt x="1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1" name="Freeform 519">
                <a:extLst>
                  <a:ext uri="{FF2B5EF4-FFF2-40B4-BE49-F238E27FC236}">
                    <a16:creationId xmlns:a16="http://schemas.microsoft.com/office/drawing/2014/main" id="{57F598EF-0FE4-48FD-ACD9-DDB96B71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" y="2703"/>
                <a:ext cx="8" cy="42"/>
              </a:xfrm>
              <a:custGeom>
                <a:avLst/>
                <a:gdLst>
                  <a:gd name="T0" fmla="*/ 0 w 24"/>
                  <a:gd name="T1" fmla="*/ 125 h 125"/>
                  <a:gd name="T2" fmla="*/ 1 w 24"/>
                  <a:gd name="T3" fmla="*/ 125 h 125"/>
                  <a:gd name="T4" fmla="*/ 1 w 24"/>
                  <a:gd name="T5" fmla="*/ 123 h 125"/>
                  <a:gd name="T6" fmla="*/ 3 w 24"/>
                  <a:gd name="T7" fmla="*/ 119 h 125"/>
                  <a:gd name="T8" fmla="*/ 5 w 24"/>
                  <a:gd name="T9" fmla="*/ 115 h 125"/>
                  <a:gd name="T10" fmla="*/ 5 w 24"/>
                  <a:gd name="T11" fmla="*/ 107 h 125"/>
                  <a:gd name="T12" fmla="*/ 7 w 24"/>
                  <a:gd name="T13" fmla="*/ 99 h 125"/>
                  <a:gd name="T14" fmla="*/ 8 w 24"/>
                  <a:gd name="T15" fmla="*/ 89 h 125"/>
                  <a:gd name="T16" fmla="*/ 10 w 24"/>
                  <a:gd name="T17" fmla="*/ 80 h 125"/>
                  <a:gd name="T18" fmla="*/ 11 w 24"/>
                  <a:gd name="T19" fmla="*/ 69 h 125"/>
                  <a:gd name="T20" fmla="*/ 13 w 24"/>
                  <a:gd name="T21" fmla="*/ 59 h 125"/>
                  <a:gd name="T22" fmla="*/ 15 w 24"/>
                  <a:gd name="T23" fmla="*/ 47 h 125"/>
                  <a:gd name="T24" fmla="*/ 16 w 24"/>
                  <a:gd name="T25" fmla="*/ 37 h 125"/>
                  <a:gd name="T26" fmla="*/ 18 w 24"/>
                  <a:gd name="T27" fmla="*/ 27 h 125"/>
                  <a:gd name="T28" fmla="*/ 20 w 24"/>
                  <a:gd name="T29" fmla="*/ 19 h 125"/>
                  <a:gd name="T30" fmla="*/ 22 w 24"/>
                  <a:gd name="T31" fmla="*/ 10 h 125"/>
                  <a:gd name="T32" fmla="*/ 22 w 24"/>
                  <a:gd name="T33" fmla="*/ 5 h 125"/>
                  <a:gd name="T34" fmla="*/ 24 w 24"/>
                  <a:gd name="T35" fmla="*/ 0 h 125"/>
                  <a:gd name="T36" fmla="*/ 22 w 24"/>
                  <a:gd name="T37" fmla="*/ 0 h 125"/>
                  <a:gd name="T38" fmla="*/ 22 w 24"/>
                  <a:gd name="T39" fmla="*/ 5 h 125"/>
                  <a:gd name="T40" fmla="*/ 20 w 24"/>
                  <a:gd name="T41" fmla="*/ 10 h 125"/>
                  <a:gd name="T42" fmla="*/ 18 w 24"/>
                  <a:gd name="T43" fmla="*/ 19 h 125"/>
                  <a:gd name="T44" fmla="*/ 17 w 24"/>
                  <a:gd name="T45" fmla="*/ 27 h 125"/>
                  <a:gd name="T46" fmla="*/ 15 w 24"/>
                  <a:gd name="T47" fmla="*/ 37 h 125"/>
                  <a:gd name="T48" fmla="*/ 13 w 24"/>
                  <a:gd name="T49" fmla="*/ 47 h 125"/>
                  <a:gd name="T50" fmla="*/ 11 w 24"/>
                  <a:gd name="T51" fmla="*/ 59 h 125"/>
                  <a:gd name="T52" fmla="*/ 10 w 24"/>
                  <a:gd name="T53" fmla="*/ 69 h 125"/>
                  <a:gd name="T54" fmla="*/ 8 w 24"/>
                  <a:gd name="T55" fmla="*/ 80 h 125"/>
                  <a:gd name="T56" fmla="*/ 7 w 24"/>
                  <a:gd name="T57" fmla="*/ 89 h 125"/>
                  <a:gd name="T58" fmla="*/ 5 w 24"/>
                  <a:gd name="T59" fmla="*/ 99 h 125"/>
                  <a:gd name="T60" fmla="*/ 4 w 24"/>
                  <a:gd name="T61" fmla="*/ 107 h 125"/>
                  <a:gd name="T62" fmla="*/ 3 w 24"/>
                  <a:gd name="T63" fmla="*/ 115 h 125"/>
                  <a:gd name="T64" fmla="*/ 1 w 24"/>
                  <a:gd name="T65" fmla="*/ 119 h 125"/>
                  <a:gd name="T66" fmla="*/ 1 w 24"/>
                  <a:gd name="T67" fmla="*/ 123 h 125"/>
                  <a:gd name="T68" fmla="*/ 1 w 24"/>
                  <a:gd name="T69" fmla="*/ 124 h 125"/>
                  <a:gd name="T70" fmla="*/ 0 w 24"/>
                  <a:gd name="T7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25">
                    <a:moveTo>
                      <a:pt x="0" y="125"/>
                    </a:moveTo>
                    <a:lnTo>
                      <a:pt x="1" y="125"/>
                    </a:lnTo>
                    <a:lnTo>
                      <a:pt x="1" y="123"/>
                    </a:lnTo>
                    <a:lnTo>
                      <a:pt x="3" y="119"/>
                    </a:lnTo>
                    <a:lnTo>
                      <a:pt x="5" y="115"/>
                    </a:lnTo>
                    <a:lnTo>
                      <a:pt x="5" y="107"/>
                    </a:lnTo>
                    <a:lnTo>
                      <a:pt x="7" y="99"/>
                    </a:lnTo>
                    <a:lnTo>
                      <a:pt x="8" y="89"/>
                    </a:lnTo>
                    <a:lnTo>
                      <a:pt x="10" y="80"/>
                    </a:lnTo>
                    <a:lnTo>
                      <a:pt x="11" y="69"/>
                    </a:lnTo>
                    <a:lnTo>
                      <a:pt x="13" y="59"/>
                    </a:lnTo>
                    <a:lnTo>
                      <a:pt x="15" y="47"/>
                    </a:lnTo>
                    <a:lnTo>
                      <a:pt x="16" y="37"/>
                    </a:lnTo>
                    <a:lnTo>
                      <a:pt x="18" y="27"/>
                    </a:lnTo>
                    <a:lnTo>
                      <a:pt x="20" y="19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10"/>
                    </a:lnTo>
                    <a:lnTo>
                      <a:pt x="18" y="19"/>
                    </a:lnTo>
                    <a:lnTo>
                      <a:pt x="17" y="27"/>
                    </a:lnTo>
                    <a:lnTo>
                      <a:pt x="15" y="37"/>
                    </a:lnTo>
                    <a:lnTo>
                      <a:pt x="13" y="47"/>
                    </a:lnTo>
                    <a:lnTo>
                      <a:pt x="11" y="59"/>
                    </a:lnTo>
                    <a:lnTo>
                      <a:pt x="10" y="69"/>
                    </a:lnTo>
                    <a:lnTo>
                      <a:pt x="8" y="80"/>
                    </a:lnTo>
                    <a:lnTo>
                      <a:pt x="7" y="89"/>
                    </a:lnTo>
                    <a:lnTo>
                      <a:pt x="5" y="99"/>
                    </a:lnTo>
                    <a:lnTo>
                      <a:pt x="4" y="107"/>
                    </a:lnTo>
                    <a:lnTo>
                      <a:pt x="3" y="115"/>
                    </a:lnTo>
                    <a:lnTo>
                      <a:pt x="1" y="119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2" name="Freeform 520">
                <a:extLst>
                  <a:ext uri="{FF2B5EF4-FFF2-40B4-BE49-F238E27FC236}">
                    <a16:creationId xmlns:a16="http://schemas.microsoft.com/office/drawing/2014/main" id="{5C455F01-7C9A-4BBF-9062-AB08A59B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2734"/>
                <a:ext cx="52" cy="11"/>
              </a:xfrm>
              <a:custGeom>
                <a:avLst/>
                <a:gdLst>
                  <a:gd name="T0" fmla="*/ 0 w 157"/>
                  <a:gd name="T1" fmla="*/ 4 h 32"/>
                  <a:gd name="T2" fmla="*/ 1 w 157"/>
                  <a:gd name="T3" fmla="*/ 4 h 32"/>
                  <a:gd name="T4" fmla="*/ 3 w 157"/>
                  <a:gd name="T5" fmla="*/ 2 h 32"/>
                  <a:gd name="T6" fmla="*/ 7 w 157"/>
                  <a:gd name="T7" fmla="*/ 2 h 32"/>
                  <a:gd name="T8" fmla="*/ 15 w 157"/>
                  <a:gd name="T9" fmla="*/ 2 h 32"/>
                  <a:gd name="T10" fmla="*/ 25 w 157"/>
                  <a:gd name="T11" fmla="*/ 2 h 32"/>
                  <a:gd name="T12" fmla="*/ 38 w 157"/>
                  <a:gd name="T13" fmla="*/ 5 h 32"/>
                  <a:gd name="T14" fmla="*/ 50 w 157"/>
                  <a:gd name="T15" fmla="*/ 7 h 32"/>
                  <a:gd name="T16" fmla="*/ 65 w 157"/>
                  <a:gd name="T17" fmla="*/ 10 h 32"/>
                  <a:gd name="T18" fmla="*/ 78 w 157"/>
                  <a:gd name="T19" fmla="*/ 13 h 32"/>
                  <a:gd name="T20" fmla="*/ 91 w 157"/>
                  <a:gd name="T21" fmla="*/ 16 h 32"/>
                  <a:gd name="T22" fmla="*/ 106 w 157"/>
                  <a:gd name="T23" fmla="*/ 19 h 32"/>
                  <a:gd name="T24" fmla="*/ 120 w 157"/>
                  <a:gd name="T25" fmla="*/ 23 h 32"/>
                  <a:gd name="T26" fmla="*/ 131 w 157"/>
                  <a:gd name="T27" fmla="*/ 25 h 32"/>
                  <a:gd name="T28" fmla="*/ 141 w 157"/>
                  <a:gd name="T29" fmla="*/ 28 h 32"/>
                  <a:gd name="T30" fmla="*/ 149 w 157"/>
                  <a:gd name="T31" fmla="*/ 31 h 32"/>
                  <a:gd name="T32" fmla="*/ 154 w 157"/>
                  <a:gd name="T33" fmla="*/ 31 h 32"/>
                  <a:gd name="T34" fmla="*/ 155 w 157"/>
                  <a:gd name="T35" fmla="*/ 32 h 32"/>
                  <a:gd name="T36" fmla="*/ 157 w 157"/>
                  <a:gd name="T37" fmla="*/ 31 h 32"/>
                  <a:gd name="T38" fmla="*/ 154 w 157"/>
                  <a:gd name="T39" fmla="*/ 31 h 32"/>
                  <a:gd name="T40" fmla="*/ 149 w 157"/>
                  <a:gd name="T41" fmla="*/ 29 h 32"/>
                  <a:gd name="T42" fmla="*/ 141 w 157"/>
                  <a:gd name="T43" fmla="*/ 27 h 32"/>
                  <a:gd name="T44" fmla="*/ 131 w 157"/>
                  <a:gd name="T45" fmla="*/ 24 h 32"/>
                  <a:gd name="T46" fmla="*/ 120 w 157"/>
                  <a:gd name="T47" fmla="*/ 22 h 32"/>
                  <a:gd name="T48" fmla="*/ 106 w 157"/>
                  <a:gd name="T49" fmla="*/ 18 h 32"/>
                  <a:gd name="T50" fmla="*/ 91 w 157"/>
                  <a:gd name="T51" fmla="*/ 15 h 32"/>
                  <a:gd name="T52" fmla="*/ 78 w 157"/>
                  <a:gd name="T53" fmla="*/ 11 h 32"/>
                  <a:gd name="T54" fmla="*/ 65 w 157"/>
                  <a:gd name="T55" fmla="*/ 9 h 32"/>
                  <a:gd name="T56" fmla="*/ 50 w 157"/>
                  <a:gd name="T57" fmla="*/ 5 h 32"/>
                  <a:gd name="T58" fmla="*/ 38 w 157"/>
                  <a:gd name="T59" fmla="*/ 2 h 32"/>
                  <a:gd name="T60" fmla="*/ 25 w 157"/>
                  <a:gd name="T61" fmla="*/ 1 h 32"/>
                  <a:gd name="T62" fmla="*/ 15 w 157"/>
                  <a:gd name="T63" fmla="*/ 0 h 32"/>
                  <a:gd name="T64" fmla="*/ 7 w 157"/>
                  <a:gd name="T65" fmla="*/ 0 h 32"/>
                  <a:gd name="T66" fmla="*/ 2 w 157"/>
                  <a:gd name="T67" fmla="*/ 1 h 32"/>
                  <a:gd name="T68" fmla="*/ 0 w 157"/>
                  <a:gd name="T69" fmla="*/ 4 h 32"/>
                  <a:gd name="T70" fmla="*/ 1 w 157"/>
                  <a:gd name="T71" fmla="*/ 4 h 32"/>
                  <a:gd name="T72" fmla="*/ 0 w 157"/>
                  <a:gd name="T7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2">
                    <a:moveTo>
                      <a:pt x="0" y="4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5" y="2"/>
                    </a:lnTo>
                    <a:lnTo>
                      <a:pt x="25" y="2"/>
                    </a:lnTo>
                    <a:lnTo>
                      <a:pt x="38" y="5"/>
                    </a:lnTo>
                    <a:lnTo>
                      <a:pt x="50" y="7"/>
                    </a:lnTo>
                    <a:lnTo>
                      <a:pt x="65" y="10"/>
                    </a:lnTo>
                    <a:lnTo>
                      <a:pt x="78" y="13"/>
                    </a:lnTo>
                    <a:lnTo>
                      <a:pt x="91" y="16"/>
                    </a:lnTo>
                    <a:lnTo>
                      <a:pt x="106" y="19"/>
                    </a:lnTo>
                    <a:lnTo>
                      <a:pt x="120" y="23"/>
                    </a:lnTo>
                    <a:lnTo>
                      <a:pt x="131" y="25"/>
                    </a:lnTo>
                    <a:lnTo>
                      <a:pt x="141" y="28"/>
                    </a:lnTo>
                    <a:lnTo>
                      <a:pt x="149" y="31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7" y="31"/>
                    </a:lnTo>
                    <a:lnTo>
                      <a:pt x="154" y="31"/>
                    </a:lnTo>
                    <a:lnTo>
                      <a:pt x="149" y="29"/>
                    </a:lnTo>
                    <a:lnTo>
                      <a:pt x="141" y="27"/>
                    </a:lnTo>
                    <a:lnTo>
                      <a:pt x="131" y="24"/>
                    </a:lnTo>
                    <a:lnTo>
                      <a:pt x="120" y="22"/>
                    </a:lnTo>
                    <a:lnTo>
                      <a:pt x="106" y="18"/>
                    </a:lnTo>
                    <a:lnTo>
                      <a:pt x="91" y="15"/>
                    </a:lnTo>
                    <a:lnTo>
                      <a:pt x="78" y="11"/>
                    </a:lnTo>
                    <a:lnTo>
                      <a:pt x="65" y="9"/>
                    </a:lnTo>
                    <a:lnTo>
                      <a:pt x="50" y="5"/>
                    </a:lnTo>
                    <a:lnTo>
                      <a:pt x="38" y="2"/>
                    </a:lnTo>
                    <a:lnTo>
                      <a:pt x="25" y="1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3" name="Freeform 521">
                <a:extLst>
                  <a:ext uri="{FF2B5EF4-FFF2-40B4-BE49-F238E27FC236}">
                    <a16:creationId xmlns:a16="http://schemas.microsoft.com/office/drawing/2014/main" id="{0C06C1E5-AB06-4F24-8B88-7DA876AB5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462"/>
                <a:ext cx="50" cy="176"/>
              </a:xfrm>
              <a:custGeom>
                <a:avLst/>
                <a:gdLst>
                  <a:gd name="T0" fmla="*/ 5 w 150"/>
                  <a:gd name="T1" fmla="*/ 513 h 529"/>
                  <a:gd name="T2" fmla="*/ 11 w 150"/>
                  <a:gd name="T3" fmla="*/ 482 h 529"/>
                  <a:gd name="T4" fmla="*/ 18 w 150"/>
                  <a:gd name="T5" fmla="*/ 449 h 529"/>
                  <a:gd name="T6" fmla="*/ 25 w 150"/>
                  <a:gd name="T7" fmla="*/ 417 h 529"/>
                  <a:gd name="T8" fmla="*/ 33 w 150"/>
                  <a:gd name="T9" fmla="*/ 382 h 529"/>
                  <a:gd name="T10" fmla="*/ 42 w 150"/>
                  <a:gd name="T11" fmla="*/ 348 h 529"/>
                  <a:gd name="T12" fmla="*/ 51 w 150"/>
                  <a:gd name="T13" fmla="*/ 312 h 529"/>
                  <a:gd name="T14" fmla="*/ 59 w 150"/>
                  <a:gd name="T15" fmla="*/ 278 h 529"/>
                  <a:gd name="T16" fmla="*/ 68 w 150"/>
                  <a:gd name="T17" fmla="*/ 243 h 529"/>
                  <a:gd name="T18" fmla="*/ 79 w 150"/>
                  <a:gd name="T19" fmla="*/ 208 h 529"/>
                  <a:gd name="T20" fmla="*/ 88 w 150"/>
                  <a:gd name="T21" fmla="*/ 173 h 529"/>
                  <a:gd name="T22" fmla="*/ 99 w 150"/>
                  <a:gd name="T23" fmla="*/ 141 h 529"/>
                  <a:gd name="T24" fmla="*/ 110 w 150"/>
                  <a:gd name="T25" fmla="*/ 107 h 529"/>
                  <a:gd name="T26" fmla="*/ 121 w 150"/>
                  <a:gd name="T27" fmla="*/ 75 h 529"/>
                  <a:gd name="T28" fmla="*/ 132 w 150"/>
                  <a:gd name="T29" fmla="*/ 44 h 529"/>
                  <a:gd name="T30" fmla="*/ 144 w 150"/>
                  <a:gd name="T31" fmla="*/ 15 h 529"/>
                  <a:gd name="T32" fmla="*/ 149 w 150"/>
                  <a:gd name="T33" fmla="*/ 0 h 529"/>
                  <a:gd name="T34" fmla="*/ 138 w 150"/>
                  <a:gd name="T35" fmla="*/ 30 h 529"/>
                  <a:gd name="T36" fmla="*/ 126 w 150"/>
                  <a:gd name="T37" fmla="*/ 60 h 529"/>
                  <a:gd name="T38" fmla="*/ 114 w 150"/>
                  <a:gd name="T39" fmla="*/ 92 h 529"/>
                  <a:gd name="T40" fmla="*/ 104 w 150"/>
                  <a:gd name="T41" fmla="*/ 124 h 529"/>
                  <a:gd name="T42" fmla="*/ 92 w 150"/>
                  <a:gd name="T43" fmla="*/ 157 h 529"/>
                  <a:gd name="T44" fmla="*/ 82 w 150"/>
                  <a:gd name="T45" fmla="*/ 191 h 529"/>
                  <a:gd name="T46" fmla="*/ 73 w 150"/>
                  <a:gd name="T47" fmla="*/ 226 h 529"/>
                  <a:gd name="T48" fmla="*/ 63 w 150"/>
                  <a:gd name="T49" fmla="*/ 261 h 529"/>
                  <a:gd name="T50" fmla="*/ 54 w 150"/>
                  <a:gd name="T51" fmla="*/ 296 h 529"/>
                  <a:gd name="T52" fmla="*/ 44 w 150"/>
                  <a:gd name="T53" fmla="*/ 330 h 529"/>
                  <a:gd name="T54" fmla="*/ 35 w 150"/>
                  <a:gd name="T55" fmla="*/ 365 h 529"/>
                  <a:gd name="T56" fmla="*/ 27 w 150"/>
                  <a:gd name="T57" fmla="*/ 399 h 529"/>
                  <a:gd name="T58" fmla="*/ 20 w 150"/>
                  <a:gd name="T59" fmla="*/ 434 h 529"/>
                  <a:gd name="T60" fmla="*/ 14 w 150"/>
                  <a:gd name="T61" fmla="*/ 466 h 529"/>
                  <a:gd name="T62" fmla="*/ 7 w 150"/>
                  <a:gd name="T63" fmla="*/ 499 h 529"/>
                  <a:gd name="T64" fmla="*/ 0 w 150"/>
                  <a:gd name="T65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529">
                    <a:moveTo>
                      <a:pt x="2" y="529"/>
                    </a:moveTo>
                    <a:lnTo>
                      <a:pt x="5" y="513"/>
                    </a:lnTo>
                    <a:lnTo>
                      <a:pt x="8" y="499"/>
                    </a:lnTo>
                    <a:lnTo>
                      <a:pt x="11" y="482"/>
                    </a:lnTo>
                    <a:lnTo>
                      <a:pt x="15" y="466"/>
                    </a:lnTo>
                    <a:lnTo>
                      <a:pt x="18" y="449"/>
                    </a:lnTo>
                    <a:lnTo>
                      <a:pt x="21" y="434"/>
                    </a:lnTo>
                    <a:lnTo>
                      <a:pt x="25" y="417"/>
                    </a:lnTo>
                    <a:lnTo>
                      <a:pt x="29" y="399"/>
                    </a:lnTo>
                    <a:lnTo>
                      <a:pt x="33" y="382"/>
                    </a:lnTo>
                    <a:lnTo>
                      <a:pt x="37" y="365"/>
                    </a:lnTo>
                    <a:lnTo>
                      <a:pt x="42" y="348"/>
                    </a:lnTo>
                    <a:lnTo>
                      <a:pt x="46" y="330"/>
                    </a:lnTo>
                    <a:lnTo>
                      <a:pt x="51" y="312"/>
                    </a:lnTo>
                    <a:lnTo>
                      <a:pt x="55" y="296"/>
                    </a:lnTo>
                    <a:lnTo>
                      <a:pt x="59" y="278"/>
                    </a:lnTo>
                    <a:lnTo>
                      <a:pt x="65" y="261"/>
                    </a:lnTo>
                    <a:lnTo>
                      <a:pt x="68" y="243"/>
                    </a:lnTo>
                    <a:lnTo>
                      <a:pt x="74" y="226"/>
                    </a:lnTo>
                    <a:lnTo>
                      <a:pt x="79" y="208"/>
                    </a:lnTo>
                    <a:lnTo>
                      <a:pt x="83" y="191"/>
                    </a:lnTo>
                    <a:lnTo>
                      <a:pt x="88" y="173"/>
                    </a:lnTo>
                    <a:lnTo>
                      <a:pt x="94" y="157"/>
                    </a:lnTo>
                    <a:lnTo>
                      <a:pt x="99" y="141"/>
                    </a:lnTo>
                    <a:lnTo>
                      <a:pt x="105" y="124"/>
                    </a:lnTo>
                    <a:lnTo>
                      <a:pt x="110" y="107"/>
                    </a:lnTo>
                    <a:lnTo>
                      <a:pt x="116" y="92"/>
                    </a:lnTo>
                    <a:lnTo>
                      <a:pt x="121" y="75"/>
                    </a:lnTo>
                    <a:lnTo>
                      <a:pt x="127" y="60"/>
                    </a:lnTo>
                    <a:lnTo>
                      <a:pt x="132" y="44"/>
                    </a:lnTo>
                    <a:lnTo>
                      <a:pt x="139" y="30"/>
                    </a:lnTo>
                    <a:lnTo>
                      <a:pt x="144" y="15"/>
                    </a:lnTo>
                    <a:lnTo>
                      <a:pt x="150" y="2"/>
                    </a:lnTo>
                    <a:lnTo>
                      <a:pt x="149" y="0"/>
                    </a:lnTo>
                    <a:lnTo>
                      <a:pt x="142" y="15"/>
                    </a:lnTo>
                    <a:lnTo>
                      <a:pt x="138" y="30"/>
                    </a:lnTo>
                    <a:lnTo>
                      <a:pt x="131" y="44"/>
                    </a:lnTo>
                    <a:lnTo>
                      <a:pt x="126" y="60"/>
                    </a:lnTo>
                    <a:lnTo>
                      <a:pt x="120" y="75"/>
                    </a:lnTo>
                    <a:lnTo>
                      <a:pt x="114" y="92"/>
                    </a:lnTo>
                    <a:lnTo>
                      <a:pt x="109" y="107"/>
                    </a:lnTo>
                    <a:lnTo>
                      <a:pt x="104" y="124"/>
                    </a:lnTo>
                    <a:lnTo>
                      <a:pt x="98" y="141"/>
                    </a:lnTo>
                    <a:lnTo>
                      <a:pt x="92" y="157"/>
                    </a:lnTo>
                    <a:lnTo>
                      <a:pt x="88" y="173"/>
                    </a:lnTo>
                    <a:lnTo>
                      <a:pt x="82" y="191"/>
                    </a:lnTo>
                    <a:lnTo>
                      <a:pt x="77" y="208"/>
                    </a:lnTo>
                    <a:lnTo>
                      <a:pt x="73" y="226"/>
                    </a:lnTo>
                    <a:lnTo>
                      <a:pt x="67" y="243"/>
                    </a:lnTo>
                    <a:lnTo>
                      <a:pt x="63" y="261"/>
                    </a:lnTo>
                    <a:lnTo>
                      <a:pt x="58" y="278"/>
                    </a:lnTo>
                    <a:lnTo>
                      <a:pt x="54" y="296"/>
                    </a:lnTo>
                    <a:lnTo>
                      <a:pt x="48" y="312"/>
                    </a:lnTo>
                    <a:lnTo>
                      <a:pt x="44" y="330"/>
                    </a:lnTo>
                    <a:lnTo>
                      <a:pt x="40" y="348"/>
                    </a:lnTo>
                    <a:lnTo>
                      <a:pt x="35" y="365"/>
                    </a:lnTo>
                    <a:lnTo>
                      <a:pt x="31" y="382"/>
                    </a:lnTo>
                    <a:lnTo>
                      <a:pt x="27" y="399"/>
                    </a:lnTo>
                    <a:lnTo>
                      <a:pt x="24" y="417"/>
                    </a:lnTo>
                    <a:lnTo>
                      <a:pt x="20" y="434"/>
                    </a:lnTo>
                    <a:lnTo>
                      <a:pt x="16" y="449"/>
                    </a:lnTo>
                    <a:lnTo>
                      <a:pt x="14" y="466"/>
                    </a:lnTo>
                    <a:lnTo>
                      <a:pt x="10" y="482"/>
                    </a:lnTo>
                    <a:lnTo>
                      <a:pt x="7" y="499"/>
                    </a:lnTo>
                    <a:lnTo>
                      <a:pt x="3" y="513"/>
                    </a:lnTo>
                    <a:lnTo>
                      <a:pt x="0" y="529"/>
                    </a:lnTo>
                    <a:lnTo>
                      <a:pt x="2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4" name="Freeform 522">
                <a:extLst>
                  <a:ext uri="{FF2B5EF4-FFF2-40B4-BE49-F238E27FC236}">
                    <a16:creationId xmlns:a16="http://schemas.microsoft.com/office/drawing/2014/main" id="{750DE9F8-0DFA-45AB-A789-40831094D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638"/>
                <a:ext cx="13" cy="102"/>
              </a:xfrm>
              <a:custGeom>
                <a:avLst/>
                <a:gdLst>
                  <a:gd name="T0" fmla="*/ 6 w 41"/>
                  <a:gd name="T1" fmla="*/ 305 h 305"/>
                  <a:gd name="T2" fmla="*/ 7 w 41"/>
                  <a:gd name="T3" fmla="*/ 305 h 305"/>
                  <a:gd name="T4" fmla="*/ 4 w 41"/>
                  <a:gd name="T5" fmla="*/ 280 h 305"/>
                  <a:gd name="T6" fmla="*/ 2 w 41"/>
                  <a:gd name="T7" fmla="*/ 259 h 305"/>
                  <a:gd name="T8" fmla="*/ 1 w 41"/>
                  <a:gd name="T9" fmla="*/ 238 h 305"/>
                  <a:gd name="T10" fmla="*/ 1 w 41"/>
                  <a:gd name="T11" fmla="*/ 219 h 305"/>
                  <a:gd name="T12" fmla="*/ 2 w 41"/>
                  <a:gd name="T13" fmla="*/ 201 h 305"/>
                  <a:gd name="T14" fmla="*/ 3 w 41"/>
                  <a:gd name="T15" fmla="*/ 183 h 305"/>
                  <a:gd name="T16" fmla="*/ 4 w 41"/>
                  <a:gd name="T17" fmla="*/ 166 h 305"/>
                  <a:gd name="T18" fmla="*/ 7 w 41"/>
                  <a:gd name="T19" fmla="*/ 149 h 305"/>
                  <a:gd name="T20" fmla="*/ 11 w 41"/>
                  <a:gd name="T21" fmla="*/ 133 h 305"/>
                  <a:gd name="T22" fmla="*/ 15 w 41"/>
                  <a:gd name="T23" fmla="*/ 117 h 305"/>
                  <a:gd name="T24" fmla="*/ 19 w 41"/>
                  <a:gd name="T25" fmla="*/ 99 h 305"/>
                  <a:gd name="T26" fmla="*/ 23 w 41"/>
                  <a:gd name="T27" fmla="*/ 82 h 305"/>
                  <a:gd name="T28" fmla="*/ 28 w 41"/>
                  <a:gd name="T29" fmla="*/ 64 h 305"/>
                  <a:gd name="T30" fmla="*/ 32 w 41"/>
                  <a:gd name="T31" fmla="*/ 44 h 305"/>
                  <a:gd name="T32" fmla="*/ 35 w 41"/>
                  <a:gd name="T33" fmla="*/ 22 h 305"/>
                  <a:gd name="T34" fmla="*/ 41 w 41"/>
                  <a:gd name="T35" fmla="*/ 0 h 305"/>
                  <a:gd name="T36" fmla="*/ 39 w 41"/>
                  <a:gd name="T37" fmla="*/ 0 h 305"/>
                  <a:gd name="T38" fmla="*/ 34 w 41"/>
                  <a:gd name="T39" fmla="*/ 22 h 305"/>
                  <a:gd name="T40" fmla="*/ 31 w 41"/>
                  <a:gd name="T41" fmla="*/ 44 h 305"/>
                  <a:gd name="T42" fmla="*/ 26 w 41"/>
                  <a:gd name="T43" fmla="*/ 64 h 305"/>
                  <a:gd name="T44" fmla="*/ 22 w 41"/>
                  <a:gd name="T45" fmla="*/ 82 h 305"/>
                  <a:gd name="T46" fmla="*/ 18 w 41"/>
                  <a:gd name="T47" fmla="*/ 99 h 305"/>
                  <a:gd name="T48" fmla="*/ 13 w 41"/>
                  <a:gd name="T49" fmla="*/ 117 h 305"/>
                  <a:gd name="T50" fmla="*/ 11 w 41"/>
                  <a:gd name="T51" fmla="*/ 133 h 305"/>
                  <a:gd name="T52" fmla="*/ 6 w 41"/>
                  <a:gd name="T53" fmla="*/ 149 h 305"/>
                  <a:gd name="T54" fmla="*/ 3 w 41"/>
                  <a:gd name="T55" fmla="*/ 166 h 305"/>
                  <a:gd name="T56" fmla="*/ 2 w 41"/>
                  <a:gd name="T57" fmla="*/ 183 h 305"/>
                  <a:gd name="T58" fmla="*/ 0 w 41"/>
                  <a:gd name="T59" fmla="*/ 201 h 305"/>
                  <a:gd name="T60" fmla="*/ 0 w 41"/>
                  <a:gd name="T61" fmla="*/ 219 h 305"/>
                  <a:gd name="T62" fmla="*/ 0 w 41"/>
                  <a:gd name="T63" fmla="*/ 238 h 305"/>
                  <a:gd name="T64" fmla="*/ 0 w 41"/>
                  <a:gd name="T65" fmla="*/ 259 h 305"/>
                  <a:gd name="T66" fmla="*/ 2 w 41"/>
                  <a:gd name="T67" fmla="*/ 280 h 305"/>
                  <a:gd name="T68" fmla="*/ 6 w 41"/>
                  <a:gd name="T69" fmla="*/ 305 h 305"/>
                  <a:gd name="T70" fmla="*/ 7 w 41"/>
                  <a:gd name="T71" fmla="*/ 305 h 305"/>
                  <a:gd name="T72" fmla="*/ 6 w 41"/>
                  <a:gd name="T7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305">
                    <a:moveTo>
                      <a:pt x="6" y="305"/>
                    </a:moveTo>
                    <a:lnTo>
                      <a:pt x="7" y="305"/>
                    </a:lnTo>
                    <a:lnTo>
                      <a:pt x="4" y="280"/>
                    </a:lnTo>
                    <a:lnTo>
                      <a:pt x="2" y="259"/>
                    </a:lnTo>
                    <a:lnTo>
                      <a:pt x="1" y="238"/>
                    </a:lnTo>
                    <a:lnTo>
                      <a:pt x="1" y="219"/>
                    </a:lnTo>
                    <a:lnTo>
                      <a:pt x="2" y="201"/>
                    </a:lnTo>
                    <a:lnTo>
                      <a:pt x="3" y="183"/>
                    </a:lnTo>
                    <a:lnTo>
                      <a:pt x="4" y="166"/>
                    </a:lnTo>
                    <a:lnTo>
                      <a:pt x="7" y="149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99"/>
                    </a:lnTo>
                    <a:lnTo>
                      <a:pt x="23" y="82"/>
                    </a:lnTo>
                    <a:lnTo>
                      <a:pt x="28" y="64"/>
                    </a:lnTo>
                    <a:lnTo>
                      <a:pt x="32" y="44"/>
                    </a:lnTo>
                    <a:lnTo>
                      <a:pt x="35" y="2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4" y="22"/>
                    </a:lnTo>
                    <a:lnTo>
                      <a:pt x="31" y="44"/>
                    </a:lnTo>
                    <a:lnTo>
                      <a:pt x="26" y="64"/>
                    </a:lnTo>
                    <a:lnTo>
                      <a:pt x="22" y="82"/>
                    </a:lnTo>
                    <a:lnTo>
                      <a:pt x="18" y="99"/>
                    </a:lnTo>
                    <a:lnTo>
                      <a:pt x="13" y="117"/>
                    </a:lnTo>
                    <a:lnTo>
                      <a:pt x="11" y="133"/>
                    </a:lnTo>
                    <a:lnTo>
                      <a:pt x="6" y="149"/>
                    </a:lnTo>
                    <a:lnTo>
                      <a:pt x="3" y="166"/>
                    </a:lnTo>
                    <a:lnTo>
                      <a:pt x="2" y="183"/>
                    </a:lnTo>
                    <a:lnTo>
                      <a:pt x="0" y="201"/>
                    </a:lnTo>
                    <a:lnTo>
                      <a:pt x="0" y="219"/>
                    </a:lnTo>
                    <a:lnTo>
                      <a:pt x="0" y="238"/>
                    </a:lnTo>
                    <a:lnTo>
                      <a:pt x="0" y="259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7" y="305"/>
                    </a:lnTo>
                    <a:lnTo>
                      <a:pt x="6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5" name="Freeform 523">
                <a:extLst>
                  <a:ext uri="{FF2B5EF4-FFF2-40B4-BE49-F238E27FC236}">
                    <a16:creationId xmlns:a16="http://schemas.microsoft.com/office/drawing/2014/main" id="{798FBCF0-3073-4702-816A-0F3044F3D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563"/>
                <a:ext cx="31" cy="177"/>
              </a:xfrm>
              <a:custGeom>
                <a:avLst/>
                <a:gdLst>
                  <a:gd name="T0" fmla="*/ 87 w 93"/>
                  <a:gd name="T1" fmla="*/ 19 h 531"/>
                  <a:gd name="T2" fmla="*/ 89 w 93"/>
                  <a:gd name="T3" fmla="*/ 58 h 531"/>
                  <a:gd name="T4" fmla="*/ 90 w 93"/>
                  <a:gd name="T5" fmla="*/ 95 h 531"/>
                  <a:gd name="T6" fmla="*/ 90 w 93"/>
                  <a:gd name="T7" fmla="*/ 130 h 531"/>
                  <a:gd name="T8" fmla="*/ 89 w 93"/>
                  <a:gd name="T9" fmla="*/ 163 h 531"/>
                  <a:gd name="T10" fmla="*/ 87 w 93"/>
                  <a:gd name="T11" fmla="*/ 197 h 531"/>
                  <a:gd name="T12" fmla="*/ 83 w 93"/>
                  <a:gd name="T13" fmla="*/ 229 h 531"/>
                  <a:gd name="T14" fmla="*/ 79 w 93"/>
                  <a:gd name="T15" fmla="*/ 260 h 531"/>
                  <a:gd name="T16" fmla="*/ 72 w 93"/>
                  <a:gd name="T17" fmla="*/ 291 h 531"/>
                  <a:gd name="T18" fmla="*/ 65 w 93"/>
                  <a:gd name="T19" fmla="*/ 323 h 531"/>
                  <a:gd name="T20" fmla="*/ 57 w 93"/>
                  <a:gd name="T21" fmla="*/ 354 h 531"/>
                  <a:gd name="T22" fmla="*/ 48 w 93"/>
                  <a:gd name="T23" fmla="*/ 384 h 531"/>
                  <a:gd name="T24" fmla="*/ 39 w 93"/>
                  <a:gd name="T25" fmla="*/ 416 h 531"/>
                  <a:gd name="T26" fmla="*/ 28 w 93"/>
                  <a:gd name="T27" fmla="*/ 448 h 531"/>
                  <a:gd name="T28" fmla="*/ 18 w 93"/>
                  <a:gd name="T29" fmla="*/ 481 h 531"/>
                  <a:gd name="T30" fmla="*/ 6 w 93"/>
                  <a:gd name="T31" fmla="*/ 514 h 531"/>
                  <a:gd name="T32" fmla="*/ 2 w 93"/>
                  <a:gd name="T33" fmla="*/ 531 h 531"/>
                  <a:gd name="T34" fmla="*/ 15 w 93"/>
                  <a:gd name="T35" fmla="*/ 498 h 531"/>
                  <a:gd name="T36" fmla="*/ 26 w 93"/>
                  <a:gd name="T37" fmla="*/ 464 h 531"/>
                  <a:gd name="T38" fmla="*/ 36 w 93"/>
                  <a:gd name="T39" fmla="*/ 431 h 531"/>
                  <a:gd name="T40" fmla="*/ 46 w 93"/>
                  <a:gd name="T41" fmla="*/ 400 h 531"/>
                  <a:gd name="T42" fmla="*/ 55 w 93"/>
                  <a:gd name="T43" fmla="*/ 369 h 531"/>
                  <a:gd name="T44" fmla="*/ 63 w 93"/>
                  <a:gd name="T45" fmla="*/ 338 h 531"/>
                  <a:gd name="T46" fmla="*/ 70 w 93"/>
                  <a:gd name="T47" fmla="*/ 307 h 531"/>
                  <a:gd name="T48" fmla="*/ 78 w 93"/>
                  <a:gd name="T49" fmla="*/ 277 h 531"/>
                  <a:gd name="T50" fmla="*/ 82 w 93"/>
                  <a:gd name="T51" fmla="*/ 245 h 531"/>
                  <a:gd name="T52" fmla="*/ 87 w 93"/>
                  <a:gd name="T53" fmla="*/ 213 h 531"/>
                  <a:gd name="T54" fmla="*/ 89 w 93"/>
                  <a:gd name="T55" fmla="*/ 180 h 531"/>
                  <a:gd name="T56" fmla="*/ 92 w 93"/>
                  <a:gd name="T57" fmla="*/ 146 h 531"/>
                  <a:gd name="T58" fmla="*/ 93 w 93"/>
                  <a:gd name="T59" fmla="*/ 112 h 531"/>
                  <a:gd name="T60" fmla="*/ 92 w 93"/>
                  <a:gd name="T61" fmla="*/ 76 h 531"/>
                  <a:gd name="T62" fmla="*/ 89 w 93"/>
                  <a:gd name="T63" fmla="*/ 39 h 531"/>
                  <a:gd name="T64" fmla="*/ 87 w 93"/>
                  <a:gd name="T65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531">
                    <a:moveTo>
                      <a:pt x="85" y="0"/>
                    </a:moveTo>
                    <a:lnTo>
                      <a:pt x="87" y="19"/>
                    </a:lnTo>
                    <a:lnTo>
                      <a:pt x="89" y="39"/>
                    </a:lnTo>
                    <a:lnTo>
                      <a:pt x="89" y="58"/>
                    </a:lnTo>
                    <a:lnTo>
                      <a:pt x="90" y="76"/>
                    </a:lnTo>
                    <a:lnTo>
                      <a:pt x="90" y="95"/>
                    </a:lnTo>
                    <a:lnTo>
                      <a:pt x="90" y="112"/>
                    </a:lnTo>
                    <a:lnTo>
                      <a:pt x="90" y="130"/>
                    </a:lnTo>
                    <a:lnTo>
                      <a:pt x="90" y="146"/>
                    </a:lnTo>
                    <a:lnTo>
                      <a:pt x="89" y="163"/>
                    </a:lnTo>
                    <a:lnTo>
                      <a:pt x="89" y="180"/>
                    </a:lnTo>
                    <a:lnTo>
                      <a:pt x="87" y="197"/>
                    </a:lnTo>
                    <a:lnTo>
                      <a:pt x="85" y="213"/>
                    </a:lnTo>
                    <a:lnTo>
                      <a:pt x="83" y="229"/>
                    </a:lnTo>
                    <a:lnTo>
                      <a:pt x="80" y="245"/>
                    </a:lnTo>
                    <a:lnTo>
                      <a:pt x="79" y="260"/>
                    </a:lnTo>
                    <a:lnTo>
                      <a:pt x="75" y="277"/>
                    </a:lnTo>
                    <a:lnTo>
                      <a:pt x="72" y="291"/>
                    </a:lnTo>
                    <a:lnTo>
                      <a:pt x="69" y="307"/>
                    </a:lnTo>
                    <a:lnTo>
                      <a:pt x="65" y="323"/>
                    </a:lnTo>
                    <a:lnTo>
                      <a:pt x="62" y="338"/>
                    </a:lnTo>
                    <a:lnTo>
                      <a:pt x="57" y="354"/>
                    </a:lnTo>
                    <a:lnTo>
                      <a:pt x="54" y="369"/>
                    </a:lnTo>
                    <a:lnTo>
                      <a:pt x="48" y="384"/>
                    </a:lnTo>
                    <a:lnTo>
                      <a:pt x="44" y="400"/>
                    </a:lnTo>
                    <a:lnTo>
                      <a:pt x="39" y="416"/>
                    </a:lnTo>
                    <a:lnTo>
                      <a:pt x="35" y="431"/>
                    </a:lnTo>
                    <a:lnTo>
                      <a:pt x="28" y="448"/>
                    </a:lnTo>
                    <a:lnTo>
                      <a:pt x="24" y="464"/>
                    </a:lnTo>
                    <a:lnTo>
                      <a:pt x="18" y="481"/>
                    </a:lnTo>
                    <a:lnTo>
                      <a:pt x="13" y="498"/>
                    </a:lnTo>
                    <a:lnTo>
                      <a:pt x="6" y="514"/>
                    </a:lnTo>
                    <a:lnTo>
                      <a:pt x="0" y="531"/>
                    </a:lnTo>
                    <a:lnTo>
                      <a:pt x="2" y="531"/>
                    </a:lnTo>
                    <a:lnTo>
                      <a:pt x="8" y="514"/>
                    </a:lnTo>
                    <a:lnTo>
                      <a:pt x="15" y="498"/>
                    </a:lnTo>
                    <a:lnTo>
                      <a:pt x="20" y="481"/>
                    </a:lnTo>
                    <a:lnTo>
                      <a:pt x="26" y="464"/>
                    </a:lnTo>
                    <a:lnTo>
                      <a:pt x="30" y="448"/>
                    </a:lnTo>
                    <a:lnTo>
                      <a:pt x="36" y="431"/>
                    </a:lnTo>
                    <a:lnTo>
                      <a:pt x="41" y="416"/>
                    </a:lnTo>
                    <a:lnTo>
                      <a:pt x="46" y="400"/>
                    </a:lnTo>
                    <a:lnTo>
                      <a:pt x="51" y="384"/>
                    </a:lnTo>
                    <a:lnTo>
                      <a:pt x="55" y="369"/>
                    </a:lnTo>
                    <a:lnTo>
                      <a:pt x="58" y="354"/>
                    </a:lnTo>
                    <a:lnTo>
                      <a:pt x="63" y="338"/>
                    </a:lnTo>
                    <a:lnTo>
                      <a:pt x="67" y="323"/>
                    </a:lnTo>
                    <a:lnTo>
                      <a:pt x="70" y="307"/>
                    </a:lnTo>
                    <a:lnTo>
                      <a:pt x="74" y="291"/>
                    </a:lnTo>
                    <a:lnTo>
                      <a:pt x="78" y="277"/>
                    </a:lnTo>
                    <a:lnTo>
                      <a:pt x="80" y="260"/>
                    </a:lnTo>
                    <a:lnTo>
                      <a:pt x="82" y="245"/>
                    </a:lnTo>
                    <a:lnTo>
                      <a:pt x="84" y="229"/>
                    </a:lnTo>
                    <a:lnTo>
                      <a:pt x="87" y="213"/>
                    </a:lnTo>
                    <a:lnTo>
                      <a:pt x="89" y="197"/>
                    </a:lnTo>
                    <a:lnTo>
                      <a:pt x="89" y="180"/>
                    </a:lnTo>
                    <a:lnTo>
                      <a:pt x="91" y="163"/>
                    </a:lnTo>
                    <a:lnTo>
                      <a:pt x="92" y="146"/>
                    </a:lnTo>
                    <a:lnTo>
                      <a:pt x="93" y="130"/>
                    </a:lnTo>
                    <a:lnTo>
                      <a:pt x="93" y="112"/>
                    </a:lnTo>
                    <a:lnTo>
                      <a:pt x="93" y="95"/>
                    </a:lnTo>
                    <a:lnTo>
                      <a:pt x="92" y="76"/>
                    </a:lnTo>
                    <a:lnTo>
                      <a:pt x="91" y="58"/>
                    </a:lnTo>
                    <a:lnTo>
                      <a:pt x="89" y="39"/>
                    </a:lnTo>
                    <a:lnTo>
                      <a:pt x="89" y="19"/>
                    </a:lnTo>
                    <a:lnTo>
                      <a:pt x="87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6" name="Freeform 524">
                <a:extLst>
                  <a:ext uri="{FF2B5EF4-FFF2-40B4-BE49-F238E27FC236}">
                    <a16:creationId xmlns:a16="http://schemas.microsoft.com/office/drawing/2014/main" id="{129029B9-FCD0-4803-83EF-281F6372C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62"/>
                <a:ext cx="33" cy="100"/>
              </a:xfrm>
              <a:custGeom>
                <a:avLst/>
                <a:gdLst>
                  <a:gd name="T0" fmla="*/ 99 w 99"/>
                  <a:gd name="T1" fmla="*/ 1 h 302"/>
                  <a:gd name="T2" fmla="*/ 98 w 99"/>
                  <a:gd name="T3" fmla="*/ 1 h 302"/>
                  <a:gd name="T4" fmla="*/ 0 w 99"/>
                  <a:gd name="T5" fmla="*/ 302 h 302"/>
                  <a:gd name="T6" fmla="*/ 3 w 99"/>
                  <a:gd name="T7" fmla="*/ 302 h 302"/>
                  <a:gd name="T8" fmla="*/ 99 w 99"/>
                  <a:gd name="T9" fmla="*/ 1 h 302"/>
                  <a:gd name="T10" fmla="*/ 98 w 99"/>
                  <a:gd name="T11" fmla="*/ 0 h 302"/>
                  <a:gd name="T12" fmla="*/ 99 w 99"/>
                  <a:gd name="T13" fmla="*/ 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302">
                    <a:moveTo>
                      <a:pt x="99" y="1"/>
                    </a:moveTo>
                    <a:lnTo>
                      <a:pt x="98" y="1"/>
                    </a:lnTo>
                    <a:lnTo>
                      <a:pt x="0" y="302"/>
                    </a:lnTo>
                    <a:lnTo>
                      <a:pt x="3" y="302"/>
                    </a:lnTo>
                    <a:lnTo>
                      <a:pt x="99" y="1"/>
                    </a:lnTo>
                    <a:lnTo>
                      <a:pt x="98" y="0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7" name="Freeform 525">
                <a:extLst>
                  <a:ext uri="{FF2B5EF4-FFF2-40B4-BE49-F238E27FC236}">
                    <a16:creationId xmlns:a16="http://schemas.microsoft.com/office/drawing/2014/main" id="{06460820-431B-4426-A553-829FE7C9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69"/>
                <a:ext cx="1" cy="18"/>
              </a:xfrm>
              <a:custGeom>
                <a:avLst/>
                <a:gdLst>
                  <a:gd name="T0" fmla="*/ 3 w 4"/>
                  <a:gd name="T1" fmla="*/ 53 h 55"/>
                  <a:gd name="T2" fmla="*/ 3 w 4"/>
                  <a:gd name="T3" fmla="*/ 53 h 55"/>
                  <a:gd name="T4" fmla="*/ 3 w 4"/>
                  <a:gd name="T5" fmla="*/ 49 h 55"/>
                  <a:gd name="T6" fmla="*/ 4 w 4"/>
                  <a:gd name="T7" fmla="*/ 42 h 55"/>
                  <a:gd name="T8" fmla="*/ 4 w 4"/>
                  <a:gd name="T9" fmla="*/ 35 h 55"/>
                  <a:gd name="T10" fmla="*/ 4 w 4"/>
                  <a:gd name="T11" fmla="*/ 28 h 55"/>
                  <a:gd name="T12" fmla="*/ 4 w 4"/>
                  <a:gd name="T13" fmla="*/ 20 h 55"/>
                  <a:gd name="T14" fmla="*/ 3 w 4"/>
                  <a:gd name="T15" fmla="*/ 12 h 55"/>
                  <a:gd name="T16" fmla="*/ 3 w 4"/>
                  <a:gd name="T17" fmla="*/ 5 h 55"/>
                  <a:gd name="T18" fmla="*/ 2 w 4"/>
                  <a:gd name="T19" fmla="*/ 0 h 55"/>
                  <a:gd name="T20" fmla="*/ 0 w 4"/>
                  <a:gd name="T21" fmla="*/ 0 h 55"/>
                  <a:gd name="T22" fmla="*/ 0 w 4"/>
                  <a:gd name="T23" fmla="*/ 5 h 55"/>
                  <a:gd name="T24" fmla="*/ 2 w 4"/>
                  <a:gd name="T25" fmla="*/ 12 h 55"/>
                  <a:gd name="T26" fmla="*/ 3 w 4"/>
                  <a:gd name="T27" fmla="*/ 20 h 55"/>
                  <a:gd name="T28" fmla="*/ 3 w 4"/>
                  <a:gd name="T29" fmla="*/ 28 h 55"/>
                  <a:gd name="T30" fmla="*/ 3 w 4"/>
                  <a:gd name="T31" fmla="*/ 35 h 55"/>
                  <a:gd name="T32" fmla="*/ 3 w 4"/>
                  <a:gd name="T33" fmla="*/ 42 h 55"/>
                  <a:gd name="T34" fmla="*/ 2 w 4"/>
                  <a:gd name="T35" fmla="*/ 49 h 55"/>
                  <a:gd name="T36" fmla="*/ 0 w 4"/>
                  <a:gd name="T37" fmla="*/ 53 h 55"/>
                  <a:gd name="T38" fmla="*/ 0 w 4"/>
                  <a:gd name="T39" fmla="*/ 55 h 55"/>
                  <a:gd name="T40" fmla="*/ 3 w 4"/>
                  <a:gd name="T41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5">
                    <a:moveTo>
                      <a:pt x="3" y="53"/>
                    </a:moveTo>
                    <a:lnTo>
                      <a:pt x="3" y="53"/>
                    </a:lnTo>
                    <a:lnTo>
                      <a:pt x="3" y="49"/>
                    </a:lnTo>
                    <a:lnTo>
                      <a:pt x="4" y="42"/>
                    </a:lnTo>
                    <a:lnTo>
                      <a:pt x="4" y="35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2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3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8" name="Freeform 526">
                <a:extLst>
                  <a:ext uri="{FF2B5EF4-FFF2-40B4-BE49-F238E27FC236}">
                    <a16:creationId xmlns:a16="http://schemas.microsoft.com/office/drawing/2014/main" id="{EFCA2201-C583-4F5B-A69B-18A7C05E2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68"/>
                <a:ext cx="19" cy="21"/>
              </a:xfrm>
              <a:custGeom>
                <a:avLst/>
                <a:gdLst>
                  <a:gd name="T0" fmla="*/ 54 w 59"/>
                  <a:gd name="T1" fmla="*/ 1 h 64"/>
                  <a:gd name="T2" fmla="*/ 54 w 59"/>
                  <a:gd name="T3" fmla="*/ 0 h 64"/>
                  <a:gd name="T4" fmla="*/ 58 w 59"/>
                  <a:gd name="T5" fmla="*/ 19 h 64"/>
                  <a:gd name="T6" fmla="*/ 57 w 59"/>
                  <a:gd name="T7" fmla="*/ 35 h 64"/>
                  <a:gd name="T8" fmla="*/ 54 w 59"/>
                  <a:gd name="T9" fmla="*/ 45 h 64"/>
                  <a:gd name="T10" fmla="*/ 47 w 59"/>
                  <a:gd name="T11" fmla="*/ 55 h 64"/>
                  <a:gd name="T12" fmla="*/ 38 w 59"/>
                  <a:gd name="T13" fmla="*/ 61 h 64"/>
                  <a:gd name="T14" fmla="*/ 26 w 59"/>
                  <a:gd name="T15" fmla="*/ 63 h 64"/>
                  <a:gd name="T16" fmla="*/ 14 w 59"/>
                  <a:gd name="T17" fmla="*/ 62 h 64"/>
                  <a:gd name="T18" fmla="*/ 1 w 59"/>
                  <a:gd name="T19" fmla="*/ 57 h 64"/>
                  <a:gd name="T20" fmla="*/ 0 w 59"/>
                  <a:gd name="T21" fmla="*/ 59 h 64"/>
                  <a:gd name="T22" fmla="*/ 14 w 59"/>
                  <a:gd name="T23" fmla="*/ 63 h 64"/>
                  <a:gd name="T24" fmla="*/ 26 w 59"/>
                  <a:gd name="T25" fmla="*/ 64 h 64"/>
                  <a:gd name="T26" fmla="*/ 39 w 59"/>
                  <a:gd name="T27" fmla="*/ 62 h 64"/>
                  <a:gd name="T28" fmla="*/ 48 w 59"/>
                  <a:gd name="T29" fmla="*/ 55 h 64"/>
                  <a:gd name="T30" fmla="*/ 56 w 59"/>
                  <a:gd name="T31" fmla="*/ 47 h 64"/>
                  <a:gd name="T32" fmla="*/ 59 w 59"/>
                  <a:gd name="T33" fmla="*/ 35 h 64"/>
                  <a:gd name="T34" fmla="*/ 59 w 59"/>
                  <a:gd name="T35" fmla="*/ 19 h 64"/>
                  <a:gd name="T36" fmla="*/ 56 w 59"/>
                  <a:gd name="T37" fmla="*/ 0 h 64"/>
                  <a:gd name="T38" fmla="*/ 56 w 59"/>
                  <a:gd name="T39" fmla="*/ 0 h 64"/>
                  <a:gd name="T40" fmla="*/ 54 w 59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4">
                    <a:moveTo>
                      <a:pt x="54" y="1"/>
                    </a:moveTo>
                    <a:lnTo>
                      <a:pt x="54" y="0"/>
                    </a:lnTo>
                    <a:lnTo>
                      <a:pt x="58" y="19"/>
                    </a:lnTo>
                    <a:lnTo>
                      <a:pt x="57" y="35"/>
                    </a:lnTo>
                    <a:lnTo>
                      <a:pt x="54" y="45"/>
                    </a:lnTo>
                    <a:lnTo>
                      <a:pt x="47" y="55"/>
                    </a:lnTo>
                    <a:lnTo>
                      <a:pt x="38" y="61"/>
                    </a:lnTo>
                    <a:lnTo>
                      <a:pt x="26" y="63"/>
                    </a:lnTo>
                    <a:lnTo>
                      <a:pt x="14" y="62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4" y="63"/>
                    </a:lnTo>
                    <a:lnTo>
                      <a:pt x="26" y="64"/>
                    </a:lnTo>
                    <a:lnTo>
                      <a:pt x="39" y="62"/>
                    </a:lnTo>
                    <a:lnTo>
                      <a:pt x="48" y="55"/>
                    </a:lnTo>
                    <a:lnTo>
                      <a:pt x="56" y="47"/>
                    </a:lnTo>
                    <a:lnTo>
                      <a:pt x="59" y="35"/>
                    </a:lnTo>
                    <a:lnTo>
                      <a:pt x="59" y="19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9" name="Freeform 527">
                <a:extLst>
                  <a:ext uri="{FF2B5EF4-FFF2-40B4-BE49-F238E27FC236}">
                    <a16:creationId xmlns:a16="http://schemas.microsoft.com/office/drawing/2014/main" id="{1BC434EC-A391-4E5E-8A19-4BC13505F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2758"/>
                <a:ext cx="10" cy="10"/>
              </a:xfrm>
              <a:custGeom>
                <a:avLst/>
                <a:gdLst>
                  <a:gd name="T0" fmla="*/ 0 w 32"/>
                  <a:gd name="T1" fmla="*/ 1 h 31"/>
                  <a:gd name="T2" fmla="*/ 0 w 32"/>
                  <a:gd name="T3" fmla="*/ 1 h 31"/>
                  <a:gd name="T4" fmla="*/ 4 w 32"/>
                  <a:gd name="T5" fmla="*/ 4 h 31"/>
                  <a:gd name="T6" fmla="*/ 8 w 32"/>
                  <a:gd name="T7" fmla="*/ 9 h 31"/>
                  <a:gd name="T8" fmla="*/ 10 w 32"/>
                  <a:gd name="T9" fmla="*/ 11 h 31"/>
                  <a:gd name="T10" fmla="*/ 14 w 32"/>
                  <a:gd name="T11" fmla="*/ 16 h 31"/>
                  <a:gd name="T12" fmla="*/ 17 w 32"/>
                  <a:gd name="T13" fmla="*/ 19 h 31"/>
                  <a:gd name="T14" fmla="*/ 22 w 32"/>
                  <a:gd name="T15" fmla="*/ 22 h 31"/>
                  <a:gd name="T16" fmla="*/ 25 w 32"/>
                  <a:gd name="T17" fmla="*/ 27 h 31"/>
                  <a:gd name="T18" fmla="*/ 30 w 32"/>
                  <a:gd name="T19" fmla="*/ 31 h 31"/>
                  <a:gd name="T20" fmla="*/ 32 w 32"/>
                  <a:gd name="T21" fmla="*/ 30 h 31"/>
                  <a:gd name="T22" fmla="*/ 26 w 32"/>
                  <a:gd name="T23" fmla="*/ 26 h 31"/>
                  <a:gd name="T24" fmla="*/ 23 w 32"/>
                  <a:gd name="T25" fmla="*/ 21 h 31"/>
                  <a:gd name="T26" fmla="*/ 19 w 32"/>
                  <a:gd name="T27" fmla="*/ 18 h 31"/>
                  <a:gd name="T28" fmla="*/ 15 w 32"/>
                  <a:gd name="T29" fmla="*/ 14 h 31"/>
                  <a:gd name="T30" fmla="*/ 13 w 32"/>
                  <a:gd name="T31" fmla="*/ 10 h 31"/>
                  <a:gd name="T32" fmla="*/ 9 w 32"/>
                  <a:gd name="T33" fmla="*/ 7 h 31"/>
                  <a:gd name="T34" fmla="*/ 6 w 32"/>
                  <a:gd name="T35" fmla="*/ 3 h 31"/>
                  <a:gd name="T36" fmla="*/ 0 w 32"/>
                  <a:gd name="T37" fmla="*/ 0 h 31"/>
                  <a:gd name="T38" fmla="*/ 0 w 32"/>
                  <a:gd name="T39" fmla="*/ 0 h 31"/>
                  <a:gd name="T40" fmla="*/ 0 w 32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0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22" y="22"/>
                    </a:lnTo>
                    <a:lnTo>
                      <a:pt x="25" y="27"/>
                    </a:lnTo>
                    <a:lnTo>
                      <a:pt x="30" y="31"/>
                    </a:lnTo>
                    <a:lnTo>
                      <a:pt x="32" y="30"/>
                    </a:lnTo>
                    <a:lnTo>
                      <a:pt x="26" y="26"/>
                    </a:lnTo>
                    <a:lnTo>
                      <a:pt x="23" y="21"/>
                    </a:lnTo>
                    <a:lnTo>
                      <a:pt x="19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0" name="Freeform 528">
                <a:extLst>
                  <a:ext uri="{FF2B5EF4-FFF2-40B4-BE49-F238E27FC236}">
                    <a16:creationId xmlns:a16="http://schemas.microsoft.com/office/drawing/2014/main" id="{C1460435-BB73-4EC4-9290-E82DBE0F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57"/>
                <a:ext cx="9" cy="11"/>
              </a:xfrm>
              <a:custGeom>
                <a:avLst/>
                <a:gdLst>
                  <a:gd name="T0" fmla="*/ 2 w 26"/>
                  <a:gd name="T1" fmla="*/ 33 h 33"/>
                  <a:gd name="T2" fmla="*/ 3 w 26"/>
                  <a:gd name="T3" fmla="*/ 30 h 33"/>
                  <a:gd name="T4" fmla="*/ 4 w 26"/>
                  <a:gd name="T5" fmla="*/ 27 h 33"/>
                  <a:gd name="T6" fmla="*/ 6 w 26"/>
                  <a:gd name="T7" fmla="*/ 23 h 33"/>
                  <a:gd name="T8" fmla="*/ 9 w 26"/>
                  <a:gd name="T9" fmla="*/ 19 h 33"/>
                  <a:gd name="T10" fmla="*/ 14 w 26"/>
                  <a:gd name="T11" fmla="*/ 15 h 33"/>
                  <a:gd name="T12" fmla="*/ 17 w 26"/>
                  <a:gd name="T13" fmla="*/ 11 h 33"/>
                  <a:gd name="T14" fmla="*/ 22 w 26"/>
                  <a:gd name="T15" fmla="*/ 7 h 33"/>
                  <a:gd name="T16" fmla="*/ 26 w 26"/>
                  <a:gd name="T17" fmla="*/ 2 h 33"/>
                  <a:gd name="T18" fmla="*/ 25 w 26"/>
                  <a:gd name="T19" fmla="*/ 0 h 33"/>
                  <a:gd name="T20" fmla="*/ 19 w 26"/>
                  <a:gd name="T21" fmla="*/ 5 h 33"/>
                  <a:gd name="T22" fmla="*/ 16 w 26"/>
                  <a:gd name="T23" fmla="*/ 10 h 33"/>
                  <a:gd name="T24" fmla="*/ 12 w 26"/>
                  <a:gd name="T25" fmla="*/ 14 h 33"/>
                  <a:gd name="T26" fmla="*/ 8 w 26"/>
                  <a:gd name="T27" fmla="*/ 18 h 33"/>
                  <a:gd name="T28" fmla="*/ 5 w 26"/>
                  <a:gd name="T29" fmla="*/ 21 h 33"/>
                  <a:gd name="T30" fmla="*/ 3 w 26"/>
                  <a:gd name="T31" fmla="*/ 26 h 33"/>
                  <a:gd name="T32" fmla="*/ 0 w 26"/>
                  <a:gd name="T33" fmla="*/ 30 h 33"/>
                  <a:gd name="T34" fmla="*/ 0 w 26"/>
                  <a:gd name="T35" fmla="*/ 33 h 33"/>
                  <a:gd name="T36" fmla="*/ 2 w 2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3">
                    <a:moveTo>
                      <a:pt x="2" y="33"/>
                    </a:moveTo>
                    <a:lnTo>
                      <a:pt x="3" y="30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4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1" name="Freeform 529">
                <a:extLst>
                  <a:ext uri="{FF2B5EF4-FFF2-40B4-BE49-F238E27FC236}">
                    <a16:creationId xmlns:a16="http://schemas.microsoft.com/office/drawing/2014/main" id="{01E0CA90-5CDA-4829-929F-0619358AD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84"/>
                <a:ext cx="9" cy="4"/>
              </a:xfrm>
              <a:custGeom>
                <a:avLst/>
                <a:gdLst>
                  <a:gd name="T0" fmla="*/ 28 w 29"/>
                  <a:gd name="T1" fmla="*/ 9 h 10"/>
                  <a:gd name="T2" fmla="*/ 29 w 29"/>
                  <a:gd name="T3" fmla="*/ 9 h 10"/>
                  <a:gd name="T4" fmla="*/ 24 w 29"/>
                  <a:gd name="T5" fmla="*/ 7 h 10"/>
                  <a:gd name="T6" fmla="*/ 20 w 29"/>
                  <a:gd name="T7" fmla="*/ 5 h 10"/>
                  <a:gd name="T8" fmla="*/ 17 w 29"/>
                  <a:gd name="T9" fmla="*/ 5 h 10"/>
                  <a:gd name="T10" fmla="*/ 13 w 29"/>
                  <a:gd name="T11" fmla="*/ 3 h 10"/>
                  <a:gd name="T12" fmla="*/ 11 w 29"/>
                  <a:gd name="T13" fmla="*/ 3 h 10"/>
                  <a:gd name="T14" fmla="*/ 8 w 29"/>
                  <a:gd name="T15" fmla="*/ 1 h 10"/>
                  <a:gd name="T16" fmla="*/ 3 w 29"/>
                  <a:gd name="T17" fmla="*/ 1 h 10"/>
                  <a:gd name="T18" fmla="*/ 0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8 w 29"/>
                  <a:gd name="T25" fmla="*/ 3 h 10"/>
                  <a:gd name="T26" fmla="*/ 10 w 29"/>
                  <a:gd name="T27" fmla="*/ 4 h 10"/>
                  <a:gd name="T28" fmla="*/ 13 w 29"/>
                  <a:gd name="T29" fmla="*/ 5 h 10"/>
                  <a:gd name="T30" fmla="*/ 16 w 29"/>
                  <a:gd name="T31" fmla="*/ 5 h 10"/>
                  <a:gd name="T32" fmla="*/ 19 w 29"/>
                  <a:gd name="T33" fmla="*/ 7 h 10"/>
                  <a:gd name="T34" fmla="*/ 24 w 29"/>
                  <a:gd name="T35" fmla="*/ 9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9" y="9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4" y="9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2" name="Freeform 530">
                <a:extLst>
                  <a:ext uri="{FF2B5EF4-FFF2-40B4-BE49-F238E27FC236}">
                    <a16:creationId xmlns:a16="http://schemas.microsoft.com/office/drawing/2014/main" id="{387A0F1D-0D9D-4D65-81ED-1BDC2B50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766"/>
                <a:ext cx="2" cy="21"/>
              </a:xfrm>
              <a:custGeom>
                <a:avLst/>
                <a:gdLst>
                  <a:gd name="T0" fmla="*/ 3 w 7"/>
                  <a:gd name="T1" fmla="*/ 1 h 64"/>
                  <a:gd name="T2" fmla="*/ 2 w 7"/>
                  <a:gd name="T3" fmla="*/ 0 h 64"/>
                  <a:gd name="T4" fmla="*/ 2 w 7"/>
                  <a:gd name="T5" fmla="*/ 11 h 64"/>
                  <a:gd name="T6" fmla="*/ 3 w 7"/>
                  <a:gd name="T7" fmla="*/ 21 h 64"/>
                  <a:gd name="T8" fmla="*/ 4 w 7"/>
                  <a:gd name="T9" fmla="*/ 30 h 64"/>
                  <a:gd name="T10" fmla="*/ 4 w 7"/>
                  <a:gd name="T11" fmla="*/ 38 h 64"/>
                  <a:gd name="T12" fmla="*/ 4 w 7"/>
                  <a:gd name="T13" fmla="*/ 47 h 64"/>
                  <a:gd name="T14" fmla="*/ 4 w 7"/>
                  <a:gd name="T15" fmla="*/ 53 h 64"/>
                  <a:gd name="T16" fmla="*/ 3 w 7"/>
                  <a:gd name="T17" fmla="*/ 58 h 64"/>
                  <a:gd name="T18" fmla="*/ 0 w 7"/>
                  <a:gd name="T19" fmla="*/ 62 h 64"/>
                  <a:gd name="T20" fmla="*/ 2 w 7"/>
                  <a:gd name="T21" fmla="*/ 64 h 64"/>
                  <a:gd name="T22" fmla="*/ 4 w 7"/>
                  <a:gd name="T23" fmla="*/ 59 h 64"/>
                  <a:gd name="T24" fmla="*/ 7 w 7"/>
                  <a:gd name="T25" fmla="*/ 53 h 64"/>
                  <a:gd name="T26" fmla="*/ 7 w 7"/>
                  <a:gd name="T27" fmla="*/ 47 h 64"/>
                  <a:gd name="T28" fmla="*/ 7 w 7"/>
                  <a:gd name="T29" fmla="*/ 38 h 64"/>
                  <a:gd name="T30" fmla="*/ 6 w 7"/>
                  <a:gd name="T31" fmla="*/ 30 h 64"/>
                  <a:gd name="T32" fmla="*/ 4 w 7"/>
                  <a:gd name="T33" fmla="*/ 21 h 64"/>
                  <a:gd name="T34" fmla="*/ 4 w 7"/>
                  <a:gd name="T35" fmla="*/ 11 h 64"/>
                  <a:gd name="T36" fmla="*/ 4 w 7"/>
                  <a:gd name="T37" fmla="*/ 0 h 64"/>
                  <a:gd name="T38" fmla="*/ 3 w 7"/>
                  <a:gd name="T39" fmla="*/ 0 h 64"/>
                  <a:gd name="T40" fmla="*/ 3 w 7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4">
                    <a:moveTo>
                      <a:pt x="3" y="1"/>
                    </a:moveTo>
                    <a:lnTo>
                      <a:pt x="2" y="0"/>
                    </a:lnTo>
                    <a:lnTo>
                      <a:pt x="2" y="11"/>
                    </a:lnTo>
                    <a:lnTo>
                      <a:pt x="3" y="21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4" y="47"/>
                    </a:lnTo>
                    <a:lnTo>
                      <a:pt x="4" y="53"/>
                    </a:lnTo>
                    <a:lnTo>
                      <a:pt x="3" y="58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7" y="53"/>
                    </a:lnTo>
                    <a:lnTo>
                      <a:pt x="7" y="47"/>
                    </a:lnTo>
                    <a:lnTo>
                      <a:pt x="7" y="38"/>
                    </a:lnTo>
                    <a:lnTo>
                      <a:pt x="6" y="30"/>
                    </a:lnTo>
                    <a:lnTo>
                      <a:pt x="4" y="21"/>
                    </a:lnTo>
                    <a:lnTo>
                      <a:pt x="4" y="1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3" name="Freeform 531">
                <a:extLst>
                  <a:ext uri="{FF2B5EF4-FFF2-40B4-BE49-F238E27FC236}">
                    <a16:creationId xmlns:a16="http://schemas.microsoft.com/office/drawing/2014/main" id="{BB15AA43-97CC-4DE9-8A41-ED60F8FB6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57"/>
                <a:ext cx="14" cy="9"/>
              </a:xfrm>
              <a:custGeom>
                <a:avLst/>
                <a:gdLst>
                  <a:gd name="T0" fmla="*/ 1 w 41"/>
                  <a:gd name="T1" fmla="*/ 0 h 27"/>
                  <a:gd name="T2" fmla="*/ 0 w 41"/>
                  <a:gd name="T3" fmla="*/ 1 h 27"/>
                  <a:gd name="T4" fmla="*/ 5 w 41"/>
                  <a:gd name="T5" fmla="*/ 3 h 27"/>
                  <a:gd name="T6" fmla="*/ 10 w 41"/>
                  <a:gd name="T7" fmla="*/ 6 h 27"/>
                  <a:gd name="T8" fmla="*/ 14 w 41"/>
                  <a:gd name="T9" fmla="*/ 11 h 27"/>
                  <a:gd name="T10" fmla="*/ 20 w 41"/>
                  <a:gd name="T11" fmla="*/ 14 h 27"/>
                  <a:gd name="T12" fmla="*/ 25 w 41"/>
                  <a:gd name="T13" fmla="*/ 19 h 27"/>
                  <a:gd name="T14" fmla="*/ 30 w 41"/>
                  <a:gd name="T15" fmla="*/ 22 h 27"/>
                  <a:gd name="T16" fmla="*/ 35 w 41"/>
                  <a:gd name="T17" fmla="*/ 24 h 27"/>
                  <a:gd name="T18" fmla="*/ 41 w 41"/>
                  <a:gd name="T19" fmla="*/ 27 h 27"/>
                  <a:gd name="T20" fmla="*/ 41 w 41"/>
                  <a:gd name="T21" fmla="*/ 25 h 27"/>
                  <a:gd name="T22" fmla="*/ 36 w 41"/>
                  <a:gd name="T23" fmla="*/ 23 h 27"/>
                  <a:gd name="T24" fmla="*/ 33 w 41"/>
                  <a:gd name="T25" fmla="*/ 21 h 27"/>
                  <a:gd name="T26" fmla="*/ 27 w 41"/>
                  <a:gd name="T27" fmla="*/ 18 h 27"/>
                  <a:gd name="T28" fmla="*/ 21 w 41"/>
                  <a:gd name="T29" fmla="*/ 13 h 27"/>
                  <a:gd name="T30" fmla="*/ 16 w 41"/>
                  <a:gd name="T31" fmla="*/ 10 h 27"/>
                  <a:gd name="T32" fmla="*/ 11 w 41"/>
                  <a:gd name="T33" fmla="*/ 5 h 27"/>
                  <a:gd name="T34" fmla="*/ 6 w 41"/>
                  <a:gd name="T35" fmla="*/ 2 h 27"/>
                  <a:gd name="T36" fmla="*/ 1 w 41"/>
                  <a:gd name="T37" fmla="*/ 0 h 27"/>
                  <a:gd name="T38" fmla="*/ 0 w 41"/>
                  <a:gd name="T39" fmla="*/ 0 h 27"/>
                  <a:gd name="T40" fmla="*/ 1 w 41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27">
                    <a:moveTo>
                      <a:pt x="1" y="0"/>
                    </a:moveTo>
                    <a:lnTo>
                      <a:pt x="0" y="1"/>
                    </a:lnTo>
                    <a:lnTo>
                      <a:pt x="5" y="3"/>
                    </a:lnTo>
                    <a:lnTo>
                      <a:pt x="10" y="6"/>
                    </a:lnTo>
                    <a:lnTo>
                      <a:pt x="14" y="11"/>
                    </a:lnTo>
                    <a:lnTo>
                      <a:pt x="20" y="14"/>
                    </a:lnTo>
                    <a:lnTo>
                      <a:pt x="25" y="19"/>
                    </a:lnTo>
                    <a:lnTo>
                      <a:pt x="30" y="22"/>
                    </a:lnTo>
                    <a:lnTo>
                      <a:pt x="35" y="24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36" y="23"/>
                    </a:lnTo>
                    <a:lnTo>
                      <a:pt x="33" y="21"/>
                    </a:lnTo>
                    <a:lnTo>
                      <a:pt x="27" y="18"/>
                    </a:lnTo>
                    <a:lnTo>
                      <a:pt x="21" y="13"/>
                    </a:lnTo>
                    <a:lnTo>
                      <a:pt x="16" y="10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4" name="Freeform 532">
                <a:extLst>
                  <a:ext uri="{FF2B5EF4-FFF2-40B4-BE49-F238E27FC236}">
                    <a16:creationId xmlns:a16="http://schemas.microsoft.com/office/drawing/2014/main" id="{70387E3E-DE6D-48CA-B570-C5EE5539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3" cy="25"/>
              </a:xfrm>
              <a:custGeom>
                <a:avLst/>
                <a:gdLst>
                  <a:gd name="T0" fmla="*/ 0 w 10"/>
                  <a:gd name="T1" fmla="*/ 75 h 75"/>
                  <a:gd name="T2" fmla="*/ 1 w 10"/>
                  <a:gd name="T3" fmla="*/ 75 h 75"/>
                  <a:gd name="T4" fmla="*/ 4 w 10"/>
                  <a:gd name="T5" fmla="*/ 66 h 75"/>
                  <a:gd name="T6" fmla="*/ 6 w 10"/>
                  <a:gd name="T7" fmla="*/ 57 h 75"/>
                  <a:gd name="T8" fmla="*/ 8 w 10"/>
                  <a:gd name="T9" fmla="*/ 47 h 75"/>
                  <a:gd name="T10" fmla="*/ 9 w 10"/>
                  <a:gd name="T11" fmla="*/ 37 h 75"/>
                  <a:gd name="T12" fmla="*/ 9 w 10"/>
                  <a:gd name="T13" fmla="*/ 27 h 75"/>
                  <a:gd name="T14" fmla="*/ 10 w 10"/>
                  <a:gd name="T15" fmla="*/ 18 h 75"/>
                  <a:gd name="T16" fmla="*/ 9 w 10"/>
                  <a:gd name="T17" fmla="*/ 9 h 75"/>
                  <a:gd name="T18" fmla="*/ 9 w 10"/>
                  <a:gd name="T19" fmla="*/ 0 h 75"/>
                  <a:gd name="T20" fmla="*/ 8 w 10"/>
                  <a:gd name="T21" fmla="*/ 0 h 75"/>
                  <a:gd name="T22" fmla="*/ 9 w 10"/>
                  <a:gd name="T23" fmla="*/ 9 h 75"/>
                  <a:gd name="T24" fmla="*/ 9 w 10"/>
                  <a:gd name="T25" fmla="*/ 18 h 75"/>
                  <a:gd name="T26" fmla="*/ 9 w 10"/>
                  <a:gd name="T27" fmla="*/ 27 h 75"/>
                  <a:gd name="T28" fmla="*/ 8 w 10"/>
                  <a:gd name="T29" fmla="*/ 37 h 75"/>
                  <a:gd name="T30" fmla="*/ 6 w 10"/>
                  <a:gd name="T31" fmla="*/ 47 h 75"/>
                  <a:gd name="T32" fmla="*/ 5 w 10"/>
                  <a:gd name="T33" fmla="*/ 57 h 75"/>
                  <a:gd name="T34" fmla="*/ 2 w 10"/>
                  <a:gd name="T35" fmla="*/ 66 h 75"/>
                  <a:gd name="T36" fmla="*/ 0 w 10"/>
                  <a:gd name="T37" fmla="*/ 75 h 75"/>
                  <a:gd name="T38" fmla="*/ 0 w 10"/>
                  <a:gd name="T3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5">
                    <a:moveTo>
                      <a:pt x="0" y="75"/>
                    </a:moveTo>
                    <a:lnTo>
                      <a:pt x="1" y="75"/>
                    </a:lnTo>
                    <a:lnTo>
                      <a:pt x="4" y="66"/>
                    </a:lnTo>
                    <a:lnTo>
                      <a:pt x="6" y="57"/>
                    </a:lnTo>
                    <a:lnTo>
                      <a:pt x="8" y="47"/>
                    </a:lnTo>
                    <a:lnTo>
                      <a:pt x="9" y="37"/>
                    </a:lnTo>
                    <a:lnTo>
                      <a:pt x="9" y="27"/>
                    </a:lnTo>
                    <a:lnTo>
                      <a:pt x="10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7"/>
                    </a:lnTo>
                    <a:lnTo>
                      <a:pt x="6" y="47"/>
                    </a:lnTo>
                    <a:lnTo>
                      <a:pt x="5" y="57"/>
                    </a:lnTo>
                    <a:lnTo>
                      <a:pt x="2" y="66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5" name="Freeform 533">
                <a:extLst>
                  <a:ext uri="{FF2B5EF4-FFF2-40B4-BE49-F238E27FC236}">
                    <a16:creationId xmlns:a16="http://schemas.microsoft.com/office/drawing/2014/main" id="{643E94E1-ACCE-41BD-842B-DBF29248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2"/>
                <a:ext cx="6" cy="2"/>
              </a:xfrm>
              <a:custGeom>
                <a:avLst/>
                <a:gdLst>
                  <a:gd name="T0" fmla="*/ 17 w 18"/>
                  <a:gd name="T1" fmla="*/ 4 h 7"/>
                  <a:gd name="T2" fmla="*/ 17 w 18"/>
                  <a:gd name="T3" fmla="*/ 4 h 7"/>
                  <a:gd name="T4" fmla="*/ 15 w 18"/>
                  <a:gd name="T5" fmla="*/ 4 h 7"/>
                  <a:gd name="T6" fmla="*/ 10 w 18"/>
                  <a:gd name="T7" fmla="*/ 3 h 7"/>
                  <a:gd name="T8" fmla="*/ 6 w 18"/>
                  <a:gd name="T9" fmla="*/ 1 h 7"/>
                  <a:gd name="T10" fmla="*/ 0 w 18"/>
                  <a:gd name="T11" fmla="*/ 0 h 7"/>
                  <a:gd name="T12" fmla="*/ 0 w 18"/>
                  <a:gd name="T13" fmla="*/ 1 h 7"/>
                  <a:gd name="T14" fmla="*/ 5 w 18"/>
                  <a:gd name="T15" fmla="*/ 2 h 7"/>
                  <a:gd name="T16" fmla="*/ 9 w 18"/>
                  <a:gd name="T17" fmla="*/ 4 h 7"/>
                  <a:gd name="T18" fmla="*/ 15 w 18"/>
                  <a:gd name="T19" fmla="*/ 7 h 7"/>
                  <a:gd name="T20" fmla="*/ 18 w 18"/>
                  <a:gd name="T21" fmla="*/ 4 h 7"/>
                  <a:gd name="T22" fmla="*/ 17 w 18"/>
                  <a:gd name="T23" fmla="*/ 5 h 7"/>
                  <a:gd name="T24" fmla="*/ 17 w 18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7">
                    <a:moveTo>
                      <a:pt x="17" y="4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15" y="7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6" name="Freeform 534">
                <a:extLst>
                  <a:ext uri="{FF2B5EF4-FFF2-40B4-BE49-F238E27FC236}">
                    <a16:creationId xmlns:a16="http://schemas.microsoft.com/office/drawing/2014/main" id="{2C7D6E2C-6A9D-41AB-B0AB-A6527A71A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14" cy="4"/>
              </a:xfrm>
              <a:custGeom>
                <a:avLst/>
                <a:gdLst>
                  <a:gd name="T0" fmla="*/ 2 w 41"/>
                  <a:gd name="T1" fmla="*/ 1 h 13"/>
                  <a:gd name="T2" fmla="*/ 1 w 41"/>
                  <a:gd name="T3" fmla="*/ 2 h 13"/>
                  <a:gd name="T4" fmla="*/ 41 w 41"/>
                  <a:gd name="T5" fmla="*/ 13 h 13"/>
                  <a:gd name="T6" fmla="*/ 41 w 41"/>
                  <a:gd name="T7" fmla="*/ 12 h 13"/>
                  <a:gd name="T8" fmla="*/ 1 w 41"/>
                  <a:gd name="T9" fmla="*/ 0 h 13"/>
                  <a:gd name="T10" fmla="*/ 0 w 41"/>
                  <a:gd name="T11" fmla="*/ 1 h 13"/>
                  <a:gd name="T12" fmla="*/ 2 w 41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3">
                    <a:moveTo>
                      <a:pt x="2" y="1"/>
                    </a:moveTo>
                    <a:lnTo>
                      <a:pt x="1" y="2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7" name="Freeform 535">
                <a:extLst>
                  <a:ext uri="{FF2B5EF4-FFF2-40B4-BE49-F238E27FC236}">
                    <a16:creationId xmlns:a16="http://schemas.microsoft.com/office/drawing/2014/main" id="{0B7BBF04-97FC-42F0-A084-D00FB0C9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12" cy="22"/>
              </a:xfrm>
              <a:custGeom>
                <a:avLst/>
                <a:gdLst>
                  <a:gd name="T0" fmla="*/ 0 w 37"/>
                  <a:gd name="T1" fmla="*/ 64 h 65"/>
                  <a:gd name="T2" fmla="*/ 1 w 37"/>
                  <a:gd name="T3" fmla="*/ 64 h 65"/>
                  <a:gd name="T4" fmla="*/ 3 w 37"/>
                  <a:gd name="T5" fmla="*/ 56 h 65"/>
                  <a:gd name="T6" fmla="*/ 8 w 37"/>
                  <a:gd name="T7" fmla="*/ 48 h 65"/>
                  <a:gd name="T8" fmla="*/ 12 w 37"/>
                  <a:gd name="T9" fmla="*/ 39 h 65"/>
                  <a:gd name="T10" fmla="*/ 19 w 37"/>
                  <a:gd name="T11" fmla="*/ 32 h 65"/>
                  <a:gd name="T12" fmla="*/ 23 w 37"/>
                  <a:gd name="T13" fmla="*/ 24 h 65"/>
                  <a:gd name="T14" fmla="*/ 29 w 37"/>
                  <a:gd name="T15" fmla="*/ 18 h 65"/>
                  <a:gd name="T16" fmla="*/ 34 w 37"/>
                  <a:gd name="T17" fmla="*/ 10 h 65"/>
                  <a:gd name="T18" fmla="*/ 37 w 37"/>
                  <a:gd name="T19" fmla="*/ 0 h 65"/>
                  <a:gd name="T20" fmla="*/ 35 w 37"/>
                  <a:gd name="T21" fmla="*/ 0 h 65"/>
                  <a:gd name="T22" fmla="*/ 32 w 37"/>
                  <a:gd name="T23" fmla="*/ 8 h 65"/>
                  <a:gd name="T24" fmla="*/ 28 w 37"/>
                  <a:gd name="T25" fmla="*/ 16 h 65"/>
                  <a:gd name="T26" fmla="*/ 22 w 37"/>
                  <a:gd name="T27" fmla="*/ 23 h 65"/>
                  <a:gd name="T28" fmla="*/ 18 w 37"/>
                  <a:gd name="T29" fmla="*/ 31 h 65"/>
                  <a:gd name="T30" fmla="*/ 11 w 37"/>
                  <a:gd name="T31" fmla="*/ 38 h 65"/>
                  <a:gd name="T32" fmla="*/ 6 w 37"/>
                  <a:gd name="T33" fmla="*/ 47 h 65"/>
                  <a:gd name="T34" fmla="*/ 2 w 37"/>
                  <a:gd name="T35" fmla="*/ 55 h 65"/>
                  <a:gd name="T36" fmla="*/ 0 w 37"/>
                  <a:gd name="T37" fmla="*/ 64 h 65"/>
                  <a:gd name="T38" fmla="*/ 0 w 37"/>
                  <a:gd name="T39" fmla="*/ 65 h 65"/>
                  <a:gd name="T40" fmla="*/ 0 w 37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0" y="64"/>
                    </a:moveTo>
                    <a:lnTo>
                      <a:pt x="1" y="64"/>
                    </a:lnTo>
                    <a:lnTo>
                      <a:pt x="3" y="56"/>
                    </a:lnTo>
                    <a:lnTo>
                      <a:pt x="8" y="48"/>
                    </a:lnTo>
                    <a:lnTo>
                      <a:pt x="12" y="39"/>
                    </a:lnTo>
                    <a:lnTo>
                      <a:pt x="19" y="32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4" y="1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1" y="38"/>
                    </a:lnTo>
                    <a:lnTo>
                      <a:pt x="6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8" name="Freeform 536">
                <a:extLst>
                  <a:ext uri="{FF2B5EF4-FFF2-40B4-BE49-F238E27FC236}">
                    <a16:creationId xmlns:a16="http://schemas.microsoft.com/office/drawing/2014/main" id="{E0EEC387-84D2-4E61-9E3E-7B7117767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6"/>
                <a:ext cx="22" cy="7"/>
              </a:xfrm>
              <a:custGeom>
                <a:avLst/>
                <a:gdLst>
                  <a:gd name="T0" fmla="*/ 65 w 66"/>
                  <a:gd name="T1" fmla="*/ 21 h 22"/>
                  <a:gd name="T2" fmla="*/ 66 w 66"/>
                  <a:gd name="T3" fmla="*/ 20 h 22"/>
                  <a:gd name="T4" fmla="*/ 57 w 66"/>
                  <a:gd name="T5" fmla="*/ 17 h 22"/>
                  <a:gd name="T6" fmla="*/ 49 w 66"/>
                  <a:gd name="T7" fmla="*/ 14 h 22"/>
                  <a:gd name="T8" fmla="*/ 40 w 66"/>
                  <a:gd name="T9" fmla="*/ 12 h 22"/>
                  <a:gd name="T10" fmla="*/ 32 w 66"/>
                  <a:gd name="T11" fmla="*/ 10 h 22"/>
                  <a:gd name="T12" fmla="*/ 25 w 66"/>
                  <a:gd name="T13" fmla="*/ 8 h 22"/>
                  <a:gd name="T14" fmla="*/ 17 w 66"/>
                  <a:gd name="T15" fmla="*/ 4 h 22"/>
                  <a:gd name="T16" fmla="*/ 9 w 66"/>
                  <a:gd name="T17" fmla="*/ 3 h 22"/>
                  <a:gd name="T18" fmla="*/ 0 w 66"/>
                  <a:gd name="T19" fmla="*/ 0 h 22"/>
                  <a:gd name="T20" fmla="*/ 0 w 66"/>
                  <a:gd name="T21" fmla="*/ 2 h 22"/>
                  <a:gd name="T22" fmla="*/ 9 w 66"/>
                  <a:gd name="T23" fmla="*/ 4 h 22"/>
                  <a:gd name="T24" fmla="*/ 17 w 66"/>
                  <a:gd name="T25" fmla="*/ 6 h 22"/>
                  <a:gd name="T26" fmla="*/ 25 w 66"/>
                  <a:gd name="T27" fmla="*/ 9 h 22"/>
                  <a:gd name="T28" fmla="*/ 32 w 66"/>
                  <a:gd name="T29" fmla="*/ 11 h 22"/>
                  <a:gd name="T30" fmla="*/ 40 w 66"/>
                  <a:gd name="T31" fmla="*/ 12 h 22"/>
                  <a:gd name="T32" fmla="*/ 47 w 66"/>
                  <a:gd name="T33" fmla="*/ 15 h 22"/>
                  <a:gd name="T34" fmla="*/ 56 w 66"/>
                  <a:gd name="T35" fmla="*/ 18 h 22"/>
                  <a:gd name="T36" fmla="*/ 65 w 66"/>
                  <a:gd name="T37" fmla="*/ 22 h 22"/>
                  <a:gd name="T38" fmla="*/ 66 w 66"/>
                  <a:gd name="T39" fmla="*/ 21 h 22"/>
                  <a:gd name="T40" fmla="*/ 65 w 66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22">
                    <a:moveTo>
                      <a:pt x="65" y="21"/>
                    </a:moveTo>
                    <a:lnTo>
                      <a:pt x="66" y="20"/>
                    </a:lnTo>
                    <a:lnTo>
                      <a:pt x="57" y="17"/>
                    </a:lnTo>
                    <a:lnTo>
                      <a:pt x="49" y="14"/>
                    </a:lnTo>
                    <a:lnTo>
                      <a:pt x="40" y="12"/>
                    </a:lnTo>
                    <a:lnTo>
                      <a:pt x="32" y="10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40" y="12"/>
                    </a:lnTo>
                    <a:lnTo>
                      <a:pt x="47" y="15"/>
                    </a:lnTo>
                    <a:lnTo>
                      <a:pt x="56" y="18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9" name="Freeform 537">
                <a:extLst>
                  <a:ext uri="{FF2B5EF4-FFF2-40B4-BE49-F238E27FC236}">
                    <a16:creationId xmlns:a16="http://schemas.microsoft.com/office/drawing/2014/main" id="{994EDAB1-0933-4910-9527-0F4E89ED6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" y="2777"/>
                <a:ext cx="2" cy="6"/>
              </a:xfrm>
              <a:custGeom>
                <a:avLst/>
                <a:gdLst>
                  <a:gd name="T0" fmla="*/ 3 w 4"/>
                  <a:gd name="T1" fmla="*/ 0 h 18"/>
                  <a:gd name="T2" fmla="*/ 3 w 4"/>
                  <a:gd name="T3" fmla="*/ 1 h 18"/>
                  <a:gd name="T4" fmla="*/ 0 w 4"/>
                  <a:gd name="T5" fmla="*/ 18 h 18"/>
                  <a:gd name="T6" fmla="*/ 1 w 4"/>
                  <a:gd name="T7" fmla="*/ 18 h 18"/>
                  <a:gd name="T8" fmla="*/ 4 w 4"/>
                  <a:gd name="T9" fmla="*/ 1 h 18"/>
                  <a:gd name="T10" fmla="*/ 4 w 4"/>
                  <a:gd name="T11" fmla="*/ 2 h 18"/>
                  <a:gd name="T12" fmla="*/ 3 w 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8">
                    <a:moveTo>
                      <a:pt x="3" y="0"/>
                    </a:moveTo>
                    <a:lnTo>
                      <a:pt x="3" y="1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0" name="Freeform 538">
                <a:extLst>
                  <a:ext uri="{FF2B5EF4-FFF2-40B4-BE49-F238E27FC236}">
                    <a16:creationId xmlns:a16="http://schemas.microsoft.com/office/drawing/2014/main" id="{15A30AC9-EAD5-4851-827D-7BAD0FF03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8"/>
                <a:ext cx="3" cy="19"/>
              </a:xfrm>
              <a:custGeom>
                <a:avLst/>
                <a:gdLst>
                  <a:gd name="T0" fmla="*/ 7 w 9"/>
                  <a:gd name="T1" fmla="*/ 1 h 57"/>
                  <a:gd name="T2" fmla="*/ 6 w 9"/>
                  <a:gd name="T3" fmla="*/ 1 h 57"/>
                  <a:gd name="T4" fmla="*/ 7 w 9"/>
                  <a:gd name="T5" fmla="*/ 7 h 57"/>
                  <a:gd name="T6" fmla="*/ 7 w 9"/>
                  <a:gd name="T7" fmla="*/ 16 h 57"/>
                  <a:gd name="T8" fmla="*/ 7 w 9"/>
                  <a:gd name="T9" fmla="*/ 21 h 57"/>
                  <a:gd name="T10" fmla="*/ 7 w 9"/>
                  <a:gd name="T11" fmla="*/ 29 h 57"/>
                  <a:gd name="T12" fmla="*/ 6 w 9"/>
                  <a:gd name="T13" fmla="*/ 36 h 57"/>
                  <a:gd name="T14" fmla="*/ 5 w 9"/>
                  <a:gd name="T15" fmla="*/ 44 h 57"/>
                  <a:gd name="T16" fmla="*/ 3 w 9"/>
                  <a:gd name="T17" fmla="*/ 51 h 57"/>
                  <a:gd name="T18" fmla="*/ 0 w 9"/>
                  <a:gd name="T19" fmla="*/ 56 h 57"/>
                  <a:gd name="T20" fmla="*/ 1 w 9"/>
                  <a:gd name="T21" fmla="*/ 57 h 57"/>
                  <a:gd name="T22" fmla="*/ 4 w 9"/>
                  <a:gd name="T23" fmla="*/ 51 h 57"/>
                  <a:gd name="T24" fmla="*/ 6 w 9"/>
                  <a:gd name="T25" fmla="*/ 44 h 57"/>
                  <a:gd name="T26" fmla="*/ 7 w 9"/>
                  <a:gd name="T27" fmla="*/ 36 h 57"/>
                  <a:gd name="T28" fmla="*/ 8 w 9"/>
                  <a:gd name="T29" fmla="*/ 29 h 57"/>
                  <a:gd name="T30" fmla="*/ 9 w 9"/>
                  <a:gd name="T31" fmla="*/ 21 h 57"/>
                  <a:gd name="T32" fmla="*/ 9 w 9"/>
                  <a:gd name="T33" fmla="*/ 16 h 57"/>
                  <a:gd name="T34" fmla="*/ 8 w 9"/>
                  <a:gd name="T35" fmla="*/ 7 h 57"/>
                  <a:gd name="T36" fmla="*/ 7 w 9"/>
                  <a:gd name="T37" fmla="*/ 1 h 57"/>
                  <a:gd name="T38" fmla="*/ 7 w 9"/>
                  <a:gd name="T39" fmla="*/ 0 h 57"/>
                  <a:gd name="T40" fmla="*/ 7 w 9"/>
                  <a:gd name="T41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7">
                    <a:moveTo>
                      <a:pt x="7" y="1"/>
                    </a:moveTo>
                    <a:lnTo>
                      <a:pt x="6" y="1"/>
                    </a:lnTo>
                    <a:lnTo>
                      <a:pt x="7" y="7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6" y="36"/>
                    </a:lnTo>
                    <a:lnTo>
                      <a:pt x="5" y="44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1" y="57"/>
                    </a:lnTo>
                    <a:lnTo>
                      <a:pt x="4" y="51"/>
                    </a:lnTo>
                    <a:lnTo>
                      <a:pt x="6" y="44"/>
                    </a:lnTo>
                    <a:lnTo>
                      <a:pt x="7" y="36"/>
                    </a:lnTo>
                    <a:lnTo>
                      <a:pt x="8" y="29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8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1" name="Freeform 539">
                <a:extLst>
                  <a:ext uri="{FF2B5EF4-FFF2-40B4-BE49-F238E27FC236}">
                    <a16:creationId xmlns:a16="http://schemas.microsoft.com/office/drawing/2014/main" id="{00046649-F683-497D-BEC3-E9CDB5CF5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6"/>
                <a:ext cx="12" cy="19"/>
              </a:xfrm>
              <a:custGeom>
                <a:avLst/>
                <a:gdLst>
                  <a:gd name="T0" fmla="*/ 33 w 34"/>
                  <a:gd name="T1" fmla="*/ 0 h 59"/>
                  <a:gd name="T2" fmla="*/ 30 w 34"/>
                  <a:gd name="T3" fmla="*/ 5 h 59"/>
                  <a:gd name="T4" fmla="*/ 26 w 34"/>
                  <a:gd name="T5" fmla="*/ 9 h 59"/>
                  <a:gd name="T6" fmla="*/ 21 w 34"/>
                  <a:gd name="T7" fmla="*/ 16 h 59"/>
                  <a:gd name="T8" fmla="*/ 16 w 34"/>
                  <a:gd name="T9" fmla="*/ 23 h 59"/>
                  <a:gd name="T10" fmla="*/ 10 w 34"/>
                  <a:gd name="T11" fmla="*/ 32 h 59"/>
                  <a:gd name="T12" fmla="*/ 6 w 34"/>
                  <a:gd name="T13" fmla="*/ 41 h 59"/>
                  <a:gd name="T14" fmla="*/ 2 w 34"/>
                  <a:gd name="T15" fmla="*/ 51 h 59"/>
                  <a:gd name="T16" fmla="*/ 0 w 34"/>
                  <a:gd name="T17" fmla="*/ 59 h 59"/>
                  <a:gd name="T18" fmla="*/ 1 w 34"/>
                  <a:gd name="T19" fmla="*/ 59 h 59"/>
                  <a:gd name="T20" fmla="*/ 4 w 34"/>
                  <a:gd name="T21" fmla="*/ 51 h 59"/>
                  <a:gd name="T22" fmla="*/ 8 w 34"/>
                  <a:gd name="T23" fmla="*/ 42 h 59"/>
                  <a:gd name="T24" fmla="*/ 13 w 34"/>
                  <a:gd name="T25" fmla="*/ 33 h 59"/>
                  <a:gd name="T26" fmla="*/ 18 w 34"/>
                  <a:gd name="T27" fmla="*/ 25 h 59"/>
                  <a:gd name="T28" fmla="*/ 23 w 34"/>
                  <a:gd name="T29" fmla="*/ 17 h 59"/>
                  <a:gd name="T30" fmla="*/ 27 w 34"/>
                  <a:gd name="T31" fmla="*/ 12 h 59"/>
                  <a:gd name="T32" fmla="*/ 32 w 34"/>
                  <a:gd name="T33" fmla="*/ 5 h 59"/>
                  <a:gd name="T34" fmla="*/ 34 w 34"/>
                  <a:gd name="T35" fmla="*/ 3 h 59"/>
                  <a:gd name="T36" fmla="*/ 33 w 34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59">
                    <a:moveTo>
                      <a:pt x="33" y="0"/>
                    </a:moveTo>
                    <a:lnTo>
                      <a:pt x="30" y="5"/>
                    </a:lnTo>
                    <a:lnTo>
                      <a:pt x="26" y="9"/>
                    </a:lnTo>
                    <a:lnTo>
                      <a:pt x="21" y="16"/>
                    </a:lnTo>
                    <a:lnTo>
                      <a:pt x="16" y="23"/>
                    </a:lnTo>
                    <a:lnTo>
                      <a:pt x="10" y="32"/>
                    </a:lnTo>
                    <a:lnTo>
                      <a:pt x="6" y="41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4" y="51"/>
                    </a:lnTo>
                    <a:lnTo>
                      <a:pt x="8" y="42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3" y="17"/>
                    </a:lnTo>
                    <a:lnTo>
                      <a:pt x="27" y="12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2" name="Freeform 540">
                <a:extLst>
                  <a:ext uri="{FF2B5EF4-FFF2-40B4-BE49-F238E27FC236}">
                    <a16:creationId xmlns:a16="http://schemas.microsoft.com/office/drawing/2014/main" id="{DACFC10D-6D42-4F66-B535-FC07BC589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" y="2752"/>
                <a:ext cx="6" cy="5"/>
              </a:xfrm>
              <a:custGeom>
                <a:avLst/>
                <a:gdLst>
                  <a:gd name="T0" fmla="*/ 0 w 18"/>
                  <a:gd name="T1" fmla="*/ 2 h 14"/>
                  <a:gd name="T2" fmla="*/ 5 w 18"/>
                  <a:gd name="T3" fmla="*/ 3 h 14"/>
                  <a:gd name="T4" fmla="*/ 12 w 18"/>
                  <a:gd name="T5" fmla="*/ 6 h 14"/>
                  <a:gd name="T6" fmla="*/ 17 w 18"/>
                  <a:gd name="T7" fmla="*/ 8 h 14"/>
                  <a:gd name="T8" fmla="*/ 17 w 18"/>
                  <a:gd name="T9" fmla="*/ 12 h 14"/>
                  <a:gd name="T10" fmla="*/ 18 w 18"/>
                  <a:gd name="T11" fmla="*/ 14 h 14"/>
                  <a:gd name="T12" fmla="*/ 18 w 18"/>
                  <a:gd name="T13" fmla="*/ 7 h 14"/>
                  <a:gd name="T14" fmla="*/ 13 w 18"/>
                  <a:gd name="T15" fmla="*/ 5 h 14"/>
                  <a:gd name="T16" fmla="*/ 5 w 18"/>
                  <a:gd name="T17" fmla="*/ 2 h 14"/>
                  <a:gd name="T18" fmla="*/ 0 w 18"/>
                  <a:gd name="T19" fmla="*/ 0 h 14"/>
                  <a:gd name="T20" fmla="*/ 0 w 18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0" y="2"/>
                    </a:moveTo>
                    <a:lnTo>
                      <a:pt x="5" y="3"/>
                    </a:lnTo>
                    <a:lnTo>
                      <a:pt x="12" y="6"/>
                    </a:lnTo>
                    <a:lnTo>
                      <a:pt x="17" y="8"/>
                    </a:lnTo>
                    <a:lnTo>
                      <a:pt x="17" y="12"/>
                    </a:lnTo>
                    <a:lnTo>
                      <a:pt x="18" y="14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3" name="Freeform 541">
                <a:extLst>
                  <a:ext uri="{FF2B5EF4-FFF2-40B4-BE49-F238E27FC236}">
                    <a16:creationId xmlns:a16="http://schemas.microsoft.com/office/drawing/2014/main" id="{B4B43CD1-F829-4F90-9ACA-27EFFC81E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0"/>
                <a:ext cx="6" cy="2"/>
              </a:xfrm>
              <a:custGeom>
                <a:avLst/>
                <a:gdLst>
                  <a:gd name="T0" fmla="*/ 2 w 18"/>
                  <a:gd name="T1" fmla="*/ 1 h 8"/>
                  <a:gd name="T2" fmla="*/ 0 w 18"/>
                  <a:gd name="T3" fmla="*/ 1 h 8"/>
                  <a:gd name="T4" fmla="*/ 2 w 18"/>
                  <a:gd name="T5" fmla="*/ 3 h 8"/>
                  <a:gd name="T6" fmla="*/ 8 w 18"/>
                  <a:gd name="T7" fmla="*/ 5 h 8"/>
                  <a:gd name="T8" fmla="*/ 12 w 18"/>
                  <a:gd name="T9" fmla="*/ 7 h 8"/>
                  <a:gd name="T10" fmla="*/ 18 w 18"/>
                  <a:gd name="T11" fmla="*/ 8 h 8"/>
                  <a:gd name="T12" fmla="*/ 18 w 18"/>
                  <a:gd name="T13" fmla="*/ 7 h 8"/>
                  <a:gd name="T14" fmla="*/ 13 w 18"/>
                  <a:gd name="T15" fmla="*/ 5 h 8"/>
                  <a:gd name="T16" fmla="*/ 9 w 18"/>
                  <a:gd name="T17" fmla="*/ 3 h 8"/>
                  <a:gd name="T18" fmla="*/ 4 w 18"/>
                  <a:gd name="T19" fmla="*/ 3 h 8"/>
                  <a:gd name="T20" fmla="*/ 2 w 18"/>
                  <a:gd name="T21" fmla="*/ 0 h 8"/>
                  <a:gd name="T22" fmla="*/ 0 w 18"/>
                  <a:gd name="T23" fmla="*/ 0 h 8"/>
                  <a:gd name="T24" fmla="*/ 2 w 18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2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4" name="Freeform 542">
                <a:extLst>
                  <a:ext uri="{FF2B5EF4-FFF2-40B4-BE49-F238E27FC236}">
                    <a16:creationId xmlns:a16="http://schemas.microsoft.com/office/drawing/2014/main" id="{D6241447-1875-4F2C-B2C4-B13CA693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750"/>
                <a:ext cx="5" cy="6"/>
              </a:xfrm>
              <a:custGeom>
                <a:avLst/>
                <a:gdLst>
                  <a:gd name="T0" fmla="*/ 1 w 16"/>
                  <a:gd name="T1" fmla="*/ 17 h 17"/>
                  <a:gd name="T2" fmla="*/ 16 w 16"/>
                  <a:gd name="T3" fmla="*/ 2 h 17"/>
                  <a:gd name="T4" fmla="*/ 15 w 16"/>
                  <a:gd name="T5" fmla="*/ 0 h 17"/>
                  <a:gd name="T6" fmla="*/ 0 w 16"/>
                  <a:gd name="T7" fmla="*/ 15 h 17"/>
                  <a:gd name="T8" fmla="*/ 1 w 1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17"/>
                    </a:moveTo>
                    <a:lnTo>
                      <a:pt x="16" y="2"/>
                    </a:lnTo>
                    <a:lnTo>
                      <a:pt x="15" y="0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5" name="Freeform 543">
                <a:extLst>
                  <a:ext uri="{FF2B5EF4-FFF2-40B4-BE49-F238E27FC236}">
                    <a16:creationId xmlns:a16="http://schemas.microsoft.com/office/drawing/2014/main" id="{57C08D14-03DC-4636-B57E-BB18DA408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55"/>
                <a:ext cx="11" cy="12"/>
              </a:xfrm>
              <a:custGeom>
                <a:avLst/>
                <a:gdLst>
                  <a:gd name="T0" fmla="*/ 1 w 32"/>
                  <a:gd name="T1" fmla="*/ 33 h 35"/>
                  <a:gd name="T2" fmla="*/ 1 w 32"/>
                  <a:gd name="T3" fmla="*/ 35 h 35"/>
                  <a:gd name="T4" fmla="*/ 4 w 32"/>
                  <a:gd name="T5" fmla="*/ 33 h 35"/>
                  <a:gd name="T6" fmla="*/ 8 w 32"/>
                  <a:gd name="T7" fmla="*/ 30 h 35"/>
                  <a:gd name="T8" fmla="*/ 11 w 32"/>
                  <a:gd name="T9" fmla="*/ 26 h 35"/>
                  <a:gd name="T10" fmla="*/ 15 w 32"/>
                  <a:gd name="T11" fmla="*/ 24 h 35"/>
                  <a:gd name="T12" fmla="*/ 18 w 32"/>
                  <a:gd name="T13" fmla="*/ 18 h 35"/>
                  <a:gd name="T14" fmla="*/ 22 w 32"/>
                  <a:gd name="T15" fmla="*/ 15 h 35"/>
                  <a:gd name="T16" fmla="*/ 26 w 32"/>
                  <a:gd name="T17" fmla="*/ 8 h 35"/>
                  <a:gd name="T18" fmla="*/ 32 w 32"/>
                  <a:gd name="T19" fmla="*/ 2 h 35"/>
                  <a:gd name="T20" fmla="*/ 31 w 32"/>
                  <a:gd name="T21" fmla="*/ 0 h 35"/>
                  <a:gd name="T22" fmla="*/ 26 w 32"/>
                  <a:gd name="T23" fmla="*/ 7 h 35"/>
                  <a:gd name="T24" fmla="*/ 20 w 32"/>
                  <a:gd name="T25" fmla="*/ 12 h 35"/>
                  <a:gd name="T26" fmla="*/ 16 w 32"/>
                  <a:gd name="T27" fmla="*/ 17 h 35"/>
                  <a:gd name="T28" fmla="*/ 12 w 32"/>
                  <a:gd name="T29" fmla="*/ 21 h 35"/>
                  <a:gd name="T30" fmla="*/ 9 w 32"/>
                  <a:gd name="T31" fmla="*/ 26 h 35"/>
                  <a:gd name="T32" fmla="*/ 7 w 32"/>
                  <a:gd name="T33" fmla="*/ 28 h 35"/>
                  <a:gd name="T34" fmla="*/ 3 w 32"/>
                  <a:gd name="T35" fmla="*/ 30 h 35"/>
                  <a:gd name="T36" fmla="*/ 0 w 32"/>
                  <a:gd name="T37" fmla="*/ 33 h 35"/>
                  <a:gd name="T38" fmla="*/ 0 w 32"/>
                  <a:gd name="T39" fmla="*/ 35 h 35"/>
                  <a:gd name="T40" fmla="*/ 1 w 32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5">
                    <a:moveTo>
                      <a:pt x="1" y="33"/>
                    </a:moveTo>
                    <a:lnTo>
                      <a:pt x="1" y="35"/>
                    </a:lnTo>
                    <a:lnTo>
                      <a:pt x="4" y="33"/>
                    </a:lnTo>
                    <a:lnTo>
                      <a:pt x="8" y="30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6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3" y="30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6" name="Freeform 544">
                <a:extLst>
                  <a:ext uri="{FF2B5EF4-FFF2-40B4-BE49-F238E27FC236}">
                    <a16:creationId xmlns:a16="http://schemas.microsoft.com/office/drawing/2014/main" id="{AA25F6AA-5E61-433C-AFFF-21579A02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66"/>
                <a:ext cx="2" cy="4"/>
              </a:xfrm>
              <a:custGeom>
                <a:avLst/>
                <a:gdLst>
                  <a:gd name="T0" fmla="*/ 7 w 7"/>
                  <a:gd name="T1" fmla="*/ 11 h 11"/>
                  <a:gd name="T2" fmla="*/ 2 w 7"/>
                  <a:gd name="T3" fmla="*/ 0 h 11"/>
                  <a:gd name="T4" fmla="*/ 0 w 7"/>
                  <a:gd name="T5" fmla="*/ 1 h 11"/>
                  <a:gd name="T6" fmla="*/ 4 w 7"/>
                  <a:gd name="T7" fmla="*/ 11 h 11"/>
                  <a:gd name="T8" fmla="*/ 7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7" name="Freeform 545">
                <a:extLst>
                  <a:ext uri="{FF2B5EF4-FFF2-40B4-BE49-F238E27FC236}">
                    <a16:creationId xmlns:a16="http://schemas.microsoft.com/office/drawing/2014/main" id="{7710E672-C875-46DA-AE9D-9FA0BD57E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770"/>
                <a:ext cx="14" cy="6"/>
              </a:xfrm>
              <a:custGeom>
                <a:avLst/>
                <a:gdLst>
                  <a:gd name="T0" fmla="*/ 42 w 43"/>
                  <a:gd name="T1" fmla="*/ 18 h 18"/>
                  <a:gd name="T2" fmla="*/ 42 w 43"/>
                  <a:gd name="T3" fmla="*/ 17 h 18"/>
                  <a:gd name="T4" fmla="*/ 36 w 43"/>
                  <a:gd name="T5" fmla="*/ 16 h 18"/>
                  <a:gd name="T6" fmla="*/ 29 w 43"/>
                  <a:gd name="T7" fmla="*/ 16 h 18"/>
                  <a:gd name="T8" fmla="*/ 23 w 43"/>
                  <a:gd name="T9" fmla="*/ 13 h 18"/>
                  <a:gd name="T10" fmla="*/ 19 w 43"/>
                  <a:gd name="T11" fmla="*/ 11 h 18"/>
                  <a:gd name="T12" fmla="*/ 14 w 43"/>
                  <a:gd name="T13" fmla="*/ 9 h 18"/>
                  <a:gd name="T14" fmla="*/ 10 w 43"/>
                  <a:gd name="T15" fmla="*/ 6 h 18"/>
                  <a:gd name="T16" fmla="*/ 5 w 43"/>
                  <a:gd name="T17" fmla="*/ 2 h 18"/>
                  <a:gd name="T18" fmla="*/ 1 w 43"/>
                  <a:gd name="T19" fmla="*/ 0 h 18"/>
                  <a:gd name="T20" fmla="*/ 0 w 43"/>
                  <a:gd name="T21" fmla="*/ 0 h 18"/>
                  <a:gd name="T22" fmla="*/ 3 w 43"/>
                  <a:gd name="T23" fmla="*/ 4 h 18"/>
                  <a:gd name="T24" fmla="*/ 9 w 43"/>
                  <a:gd name="T25" fmla="*/ 8 h 18"/>
                  <a:gd name="T26" fmla="*/ 12 w 43"/>
                  <a:gd name="T27" fmla="*/ 10 h 18"/>
                  <a:gd name="T28" fmla="*/ 17 w 43"/>
                  <a:gd name="T29" fmla="*/ 12 h 18"/>
                  <a:gd name="T30" fmla="*/ 22 w 43"/>
                  <a:gd name="T31" fmla="*/ 15 h 18"/>
                  <a:gd name="T32" fmla="*/ 29 w 43"/>
                  <a:gd name="T33" fmla="*/ 17 h 18"/>
                  <a:gd name="T34" fmla="*/ 36 w 43"/>
                  <a:gd name="T35" fmla="*/ 18 h 18"/>
                  <a:gd name="T36" fmla="*/ 42 w 43"/>
                  <a:gd name="T37" fmla="*/ 18 h 18"/>
                  <a:gd name="T38" fmla="*/ 43 w 43"/>
                  <a:gd name="T39" fmla="*/ 18 h 18"/>
                  <a:gd name="T40" fmla="*/ 42 w 4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42" y="18"/>
                    </a:moveTo>
                    <a:lnTo>
                      <a:pt x="42" y="17"/>
                    </a:lnTo>
                    <a:lnTo>
                      <a:pt x="36" y="16"/>
                    </a:lnTo>
                    <a:lnTo>
                      <a:pt x="29" y="16"/>
                    </a:lnTo>
                    <a:lnTo>
                      <a:pt x="23" y="13"/>
                    </a:lnTo>
                    <a:lnTo>
                      <a:pt x="19" y="11"/>
                    </a:lnTo>
                    <a:lnTo>
                      <a:pt x="14" y="9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8"/>
                    </a:lnTo>
                    <a:lnTo>
                      <a:pt x="12" y="10"/>
                    </a:lnTo>
                    <a:lnTo>
                      <a:pt x="17" y="12"/>
                    </a:lnTo>
                    <a:lnTo>
                      <a:pt x="22" y="15"/>
                    </a:lnTo>
                    <a:lnTo>
                      <a:pt x="29" y="17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8" name="Freeform 546">
                <a:extLst>
                  <a:ext uri="{FF2B5EF4-FFF2-40B4-BE49-F238E27FC236}">
                    <a16:creationId xmlns:a16="http://schemas.microsoft.com/office/drawing/2014/main" id="{4BE94151-EEB1-4901-A01C-98FA1B575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1"/>
                <a:ext cx="2" cy="16"/>
              </a:xfrm>
              <a:custGeom>
                <a:avLst/>
                <a:gdLst>
                  <a:gd name="T0" fmla="*/ 3 w 4"/>
                  <a:gd name="T1" fmla="*/ 47 h 47"/>
                  <a:gd name="T2" fmla="*/ 4 w 4"/>
                  <a:gd name="T3" fmla="*/ 47 h 47"/>
                  <a:gd name="T4" fmla="*/ 3 w 4"/>
                  <a:gd name="T5" fmla="*/ 42 h 47"/>
                  <a:gd name="T6" fmla="*/ 3 w 4"/>
                  <a:gd name="T7" fmla="*/ 36 h 47"/>
                  <a:gd name="T8" fmla="*/ 3 w 4"/>
                  <a:gd name="T9" fmla="*/ 28 h 47"/>
                  <a:gd name="T10" fmla="*/ 2 w 4"/>
                  <a:gd name="T11" fmla="*/ 21 h 47"/>
                  <a:gd name="T12" fmla="*/ 2 w 4"/>
                  <a:gd name="T13" fmla="*/ 14 h 47"/>
                  <a:gd name="T14" fmla="*/ 2 w 4"/>
                  <a:gd name="T15" fmla="*/ 9 h 47"/>
                  <a:gd name="T16" fmla="*/ 2 w 4"/>
                  <a:gd name="T17" fmla="*/ 2 h 47"/>
                  <a:gd name="T18" fmla="*/ 2 w 4"/>
                  <a:gd name="T19" fmla="*/ 0 h 47"/>
                  <a:gd name="T20" fmla="*/ 0 w 4"/>
                  <a:gd name="T21" fmla="*/ 0 h 47"/>
                  <a:gd name="T22" fmla="*/ 0 w 4"/>
                  <a:gd name="T23" fmla="*/ 2 h 47"/>
                  <a:gd name="T24" fmla="*/ 0 w 4"/>
                  <a:gd name="T25" fmla="*/ 9 h 47"/>
                  <a:gd name="T26" fmla="*/ 0 w 4"/>
                  <a:gd name="T27" fmla="*/ 14 h 47"/>
                  <a:gd name="T28" fmla="*/ 0 w 4"/>
                  <a:gd name="T29" fmla="*/ 21 h 47"/>
                  <a:gd name="T30" fmla="*/ 0 w 4"/>
                  <a:gd name="T31" fmla="*/ 28 h 47"/>
                  <a:gd name="T32" fmla="*/ 2 w 4"/>
                  <a:gd name="T33" fmla="*/ 36 h 47"/>
                  <a:gd name="T34" fmla="*/ 2 w 4"/>
                  <a:gd name="T35" fmla="*/ 42 h 47"/>
                  <a:gd name="T36" fmla="*/ 3 w 4"/>
                  <a:gd name="T37" fmla="*/ 47 h 47"/>
                  <a:gd name="T38" fmla="*/ 3 w 4"/>
                  <a:gd name="T3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7">
                    <a:moveTo>
                      <a:pt x="3" y="47"/>
                    </a:moveTo>
                    <a:lnTo>
                      <a:pt x="4" y="47"/>
                    </a:lnTo>
                    <a:lnTo>
                      <a:pt x="3" y="42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9" name="Freeform 547">
                <a:extLst>
                  <a:ext uri="{FF2B5EF4-FFF2-40B4-BE49-F238E27FC236}">
                    <a16:creationId xmlns:a16="http://schemas.microsoft.com/office/drawing/2014/main" id="{585042AB-085D-4E3E-80DD-97FB7E59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2767"/>
                <a:ext cx="8" cy="1"/>
              </a:xfrm>
              <a:custGeom>
                <a:avLst/>
                <a:gdLst>
                  <a:gd name="T0" fmla="*/ 24 w 26"/>
                  <a:gd name="T1" fmla="*/ 2 h 3"/>
                  <a:gd name="T2" fmla="*/ 26 w 26"/>
                  <a:gd name="T3" fmla="*/ 2 h 3"/>
                  <a:gd name="T4" fmla="*/ 22 w 26"/>
                  <a:gd name="T5" fmla="*/ 1 h 3"/>
                  <a:gd name="T6" fmla="*/ 20 w 26"/>
                  <a:gd name="T7" fmla="*/ 1 h 3"/>
                  <a:gd name="T8" fmla="*/ 16 w 26"/>
                  <a:gd name="T9" fmla="*/ 0 h 3"/>
                  <a:gd name="T10" fmla="*/ 12 w 26"/>
                  <a:gd name="T11" fmla="*/ 0 h 3"/>
                  <a:gd name="T12" fmla="*/ 9 w 26"/>
                  <a:gd name="T13" fmla="*/ 0 h 3"/>
                  <a:gd name="T14" fmla="*/ 5 w 26"/>
                  <a:gd name="T15" fmla="*/ 0 h 3"/>
                  <a:gd name="T16" fmla="*/ 2 w 26"/>
                  <a:gd name="T17" fmla="*/ 0 h 3"/>
                  <a:gd name="T18" fmla="*/ 0 w 26"/>
                  <a:gd name="T19" fmla="*/ 0 h 3"/>
                  <a:gd name="T20" fmla="*/ 0 w 26"/>
                  <a:gd name="T21" fmla="*/ 0 h 3"/>
                  <a:gd name="T22" fmla="*/ 2 w 26"/>
                  <a:gd name="T23" fmla="*/ 1 h 3"/>
                  <a:gd name="T24" fmla="*/ 5 w 26"/>
                  <a:gd name="T25" fmla="*/ 1 h 3"/>
                  <a:gd name="T26" fmla="*/ 9 w 26"/>
                  <a:gd name="T27" fmla="*/ 2 h 3"/>
                  <a:gd name="T28" fmla="*/ 12 w 26"/>
                  <a:gd name="T29" fmla="*/ 2 h 3"/>
                  <a:gd name="T30" fmla="*/ 16 w 26"/>
                  <a:gd name="T31" fmla="*/ 2 h 3"/>
                  <a:gd name="T32" fmla="*/ 20 w 26"/>
                  <a:gd name="T33" fmla="*/ 2 h 3"/>
                  <a:gd name="T34" fmla="*/ 22 w 26"/>
                  <a:gd name="T35" fmla="*/ 2 h 3"/>
                  <a:gd name="T36" fmla="*/ 26 w 26"/>
                  <a:gd name="T37" fmla="*/ 3 h 3"/>
                  <a:gd name="T38" fmla="*/ 26 w 26"/>
                  <a:gd name="T39" fmla="*/ 3 h 3"/>
                  <a:gd name="T40" fmla="*/ 24 w 26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">
                    <a:moveTo>
                      <a:pt x="24" y="2"/>
                    </a:moveTo>
                    <a:lnTo>
                      <a:pt x="26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0" name="Freeform 548">
                <a:extLst>
                  <a:ext uri="{FF2B5EF4-FFF2-40B4-BE49-F238E27FC236}">
                    <a16:creationId xmlns:a16="http://schemas.microsoft.com/office/drawing/2014/main" id="{0C9795EB-3337-453D-AF2B-1D41AD375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50"/>
                <a:ext cx="16" cy="18"/>
              </a:xfrm>
              <a:custGeom>
                <a:avLst/>
                <a:gdLst>
                  <a:gd name="T0" fmla="*/ 46 w 49"/>
                  <a:gd name="T1" fmla="*/ 3 h 54"/>
                  <a:gd name="T2" fmla="*/ 46 w 49"/>
                  <a:gd name="T3" fmla="*/ 2 h 54"/>
                  <a:gd name="T4" fmla="*/ 45 w 49"/>
                  <a:gd name="T5" fmla="*/ 6 h 54"/>
                  <a:gd name="T6" fmla="*/ 41 w 49"/>
                  <a:gd name="T7" fmla="*/ 13 h 54"/>
                  <a:gd name="T8" fmla="*/ 35 w 49"/>
                  <a:gd name="T9" fmla="*/ 20 h 54"/>
                  <a:gd name="T10" fmla="*/ 29 w 49"/>
                  <a:gd name="T11" fmla="*/ 25 h 54"/>
                  <a:gd name="T12" fmla="*/ 21 w 49"/>
                  <a:gd name="T13" fmla="*/ 33 h 54"/>
                  <a:gd name="T14" fmla="*/ 14 w 49"/>
                  <a:gd name="T15" fmla="*/ 40 h 54"/>
                  <a:gd name="T16" fmla="*/ 6 w 49"/>
                  <a:gd name="T17" fmla="*/ 46 h 54"/>
                  <a:gd name="T18" fmla="*/ 0 w 49"/>
                  <a:gd name="T19" fmla="*/ 53 h 54"/>
                  <a:gd name="T20" fmla="*/ 2 w 49"/>
                  <a:gd name="T21" fmla="*/ 54 h 54"/>
                  <a:gd name="T22" fmla="*/ 8 w 49"/>
                  <a:gd name="T23" fmla="*/ 48 h 54"/>
                  <a:gd name="T24" fmla="*/ 15 w 49"/>
                  <a:gd name="T25" fmla="*/ 41 h 54"/>
                  <a:gd name="T26" fmla="*/ 23 w 49"/>
                  <a:gd name="T27" fmla="*/ 34 h 54"/>
                  <a:gd name="T28" fmla="*/ 31 w 49"/>
                  <a:gd name="T29" fmla="*/ 27 h 54"/>
                  <a:gd name="T30" fmla="*/ 36 w 49"/>
                  <a:gd name="T31" fmla="*/ 21 h 54"/>
                  <a:gd name="T32" fmla="*/ 42 w 49"/>
                  <a:gd name="T33" fmla="*/ 14 h 54"/>
                  <a:gd name="T34" fmla="*/ 46 w 49"/>
                  <a:gd name="T35" fmla="*/ 7 h 54"/>
                  <a:gd name="T36" fmla="*/ 49 w 49"/>
                  <a:gd name="T37" fmla="*/ 2 h 54"/>
                  <a:gd name="T38" fmla="*/ 49 w 49"/>
                  <a:gd name="T39" fmla="*/ 0 h 54"/>
                  <a:gd name="T40" fmla="*/ 46 w 49"/>
                  <a:gd name="T4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4">
                    <a:moveTo>
                      <a:pt x="46" y="3"/>
                    </a:moveTo>
                    <a:lnTo>
                      <a:pt x="46" y="2"/>
                    </a:lnTo>
                    <a:lnTo>
                      <a:pt x="45" y="6"/>
                    </a:lnTo>
                    <a:lnTo>
                      <a:pt x="41" y="13"/>
                    </a:lnTo>
                    <a:lnTo>
                      <a:pt x="35" y="20"/>
                    </a:lnTo>
                    <a:lnTo>
                      <a:pt x="29" y="25"/>
                    </a:lnTo>
                    <a:lnTo>
                      <a:pt x="21" y="33"/>
                    </a:lnTo>
                    <a:lnTo>
                      <a:pt x="14" y="40"/>
                    </a:lnTo>
                    <a:lnTo>
                      <a:pt x="6" y="46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8" y="48"/>
                    </a:lnTo>
                    <a:lnTo>
                      <a:pt x="15" y="41"/>
                    </a:lnTo>
                    <a:lnTo>
                      <a:pt x="23" y="34"/>
                    </a:lnTo>
                    <a:lnTo>
                      <a:pt x="31" y="27"/>
                    </a:lnTo>
                    <a:lnTo>
                      <a:pt x="36" y="21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1" name="Freeform 549">
                <a:extLst>
                  <a:ext uri="{FF2B5EF4-FFF2-40B4-BE49-F238E27FC236}">
                    <a16:creationId xmlns:a16="http://schemas.microsoft.com/office/drawing/2014/main" id="{40AC5393-019F-4C8C-8C3A-E5BA02A77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46"/>
                <a:ext cx="14" cy="5"/>
              </a:xfrm>
              <a:custGeom>
                <a:avLst/>
                <a:gdLst>
                  <a:gd name="T0" fmla="*/ 2 w 44"/>
                  <a:gd name="T1" fmla="*/ 2 h 14"/>
                  <a:gd name="T2" fmla="*/ 1 w 44"/>
                  <a:gd name="T3" fmla="*/ 2 h 14"/>
                  <a:gd name="T4" fmla="*/ 17 w 44"/>
                  <a:gd name="T5" fmla="*/ 6 h 14"/>
                  <a:gd name="T6" fmla="*/ 26 w 44"/>
                  <a:gd name="T7" fmla="*/ 9 h 14"/>
                  <a:gd name="T8" fmla="*/ 33 w 44"/>
                  <a:gd name="T9" fmla="*/ 11 h 14"/>
                  <a:gd name="T10" fmla="*/ 36 w 44"/>
                  <a:gd name="T11" fmla="*/ 12 h 14"/>
                  <a:gd name="T12" fmla="*/ 36 w 44"/>
                  <a:gd name="T13" fmla="*/ 12 h 14"/>
                  <a:gd name="T14" fmla="*/ 37 w 44"/>
                  <a:gd name="T15" fmla="*/ 12 h 14"/>
                  <a:gd name="T16" fmla="*/ 37 w 44"/>
                  <a:gd name="T17" fmla="*/ 12 h 14"/>
                  <a:gd name="T18" fmla="*/ 42 w 44"/>
                  <a:gd name="T19" fmla="*/ 14 h 14"/>
                  <a:gd name="T20" fmla="*/ 44 w 44"/>
                  <a:gd name="T21" fmla="*/ 12 h 14"/>
                  <a:gd name="T22" fmla="*/ 39 w 44"/>
                  <a:gd name="T23" fmla="*/ 11 h 14"/>
                  <a:gd name="T24" fmla="*/ 37 w 44"/>
                  <a:gd name="T25" fmla="*/ 10 h 14"/>
                  <a:gd name="T26" fmla="*/ 36 w 44"/>
                  <a:gd name="T27" fmla="*/ 10 h 14"/>
                  <a:gd name="T28" fmla="*/ 36 w 44"/>
                  <a:gd name="T29" fmla="*/ 10 h 14"/>
                  <a:gd name="T30" fmla="*/ 33 w 44"/>
                  <a:gd name="T31" fmla="*/ 10 h 14"/>
                  <a:gd name="T32" fmla="*/ 26 w 44"/>
                  <a:gd name="T33" fmla="*/ 8 h 14"/>
                  <a:gd name="T34" fmla="*/ 17 w 44"/>
                  <a:gd name="T35" fmla="*/ 6 h 14"/>
                  <a:gd name="T36" fmla="*/ 1 w 44"/>
                  <a:gd name="T37" fmla="*/ 0 h 14"/>
                  <a:gd name="T38" fmla="*/ 0 w 44"/>
                  <a:gd name="T39" fmla="*/ 0 h 14"/>
                  <a:gd name="T40" fmla="*/ 2 w 44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4">
                    <a:moveTo>
                      <a:pt x="2" y="2"/>
                    </a:moveTo>
                    <a:lnTo>
                      <a:pt x="1" y="2"/>
                    </a:lnTo>
                    <a:lnTo>
                      <a:pt x="17" y="6"/>
                    </a:lnTo>
                    <a:lnTo>
                      <a:pt x="26" y="9"/>
                    </a:lnTo>
                    <a:lnTo>
                      <a:pt x="33" y="1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42" y="14"/>
                    </a:lnTo>
                    <a:lnTo>
                      <a:pt x="44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6" y="8"/>
                    </a:lnTo>
                    <a:lnTo>
                      <a:pt x="17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2" name="Freeform 550">
                <a:extLst>
                  <a:ext uri="{FF2B5EF4-FFF2-40B4-BE49-F238E27FC236}">
                    <a16:creationId xmlns:a16="http://schemas.microsoft.com/office/drawing/2014/main" id="{04C70FCA-E3F8-493A-8BC4-3186172E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12" cy="5"/>
              </a:xfrm>
              <a:custGeom>
                <a:avLst/>
                <a:gdLst>
                  <a:gd name="T0" fmla="*/ 3 w 36"/>
                  <a:gd name="T1" fmla="*/ 15 h 16"/>
                  <a:gd name="T2" fmla="*/ 3 w 36"/>
                  <a:gd name="T3" fmla="*/ 16 h 16"/>
                  <a:gd name="T4" fmla="*/ 6 w 36"/>
                  <a:gd name="T5" fmla="*/ 15 h 16"/>
                  <a:gd name="T6" fmla="*/ 9 w 36"/>
                  <a:gd name="T7" fmla="*/ 14 h 16"/>
                  <a:gd name="T8" fmla="*/ 14 w 36"/>
                  <a:gd name="T9" fmla="*/ 12 h 16"/>
                  <a:gd name="T10" fmla="*/ 17 w 36"/>
                  <a:gd name="T11" fmla="*/ 11 h 16"/>
                  <a:gd name="T12" fmla="*/ 23 w 36"/>
                  <a:gd name="T13" fmla="*/ 9 h 16"/>
                  <a:gd name="T14" fmla="*/ 27 w 36"/>
                  <a:gd name="T15" fmla="*/ 7 h 16"/>
                  <a:gd name="T16" fmla="*/ 32 w 36"/>
                  <a:gd name="T17" fmla="*/ 5 h 16"/>
                  <a:gd name="T18" fmla="*/ 36 w 36"/>
                  <a:gd name="T19" fmla="*/ 1 h 16"/>
                  <a:gd name="T20" fmla="*/ 34 w 36"/>
                  <a:gd name="T21" fmla="*/ 0 h 16"/>
                  <a:gd name="T22" fmla="*/ 30 w 36"/>
                  <a:gd name="T23" fmla="*/ 4 h 16"/>
                  <a:gd name="T24" fmla="*/ 26 w 36"/>
                  <a:gd name="T25" fmla="*/ 6 h 16"/>
                  <a:gd name="T26" fmla="*/ 22 w 36"/>
                  <a:gd name="T27" fmla="*/ 7 h 16"/>
                  <a:gd name="T28" fmla="*/ 17 w 36"/>
                  <a:gd name="T29" fmla="*/ 9 h 16"/>
                  <a:gd name="T30" fmla="*/ 12 w 36"/>
                  <a:gd name="T31" fmla="*/ 11 h 16"/>
                  <a:gd name="T32" fmla="*/ 8 w 36"/>
                  <a:gd name="T33" fmla="*/ 12 h 16"/>
                  <a:gd name="T34" fmla="*/ 5 w 36"/>
                  <a:gd name="T35" fmla="*/ 14 h 16"/>
                  <a:gd name="T36" fmla="*/ 0 w 36"/>
                  <a:gd name="T37" fmla="*/ 15 h 16"/>
                  <a:gd name="T38" fmla="*/ 0 w 36"/>
                  <a:gd name="T39" fmla="*/ 15 h 16"/>
                  <a:gd name="T40" fmla="*/ 3 w 36"/>
                  <a:gd name="T4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6">
                    <a:moveTo>
                      <a:pt x="3" y="15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4" y="12"/>
                    </a:lnTo>
                    <a:lnTo>
                      <a:pt x="17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7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5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3" name="Freeform 551">
                <a:extLst>
                  <a:ext uri="{FF2B5EF4-FFF2-40B4-BE49-F238E27FC236}">
                    <a16:creationId xmlns:a16="http://schemas.microsoft.com/office/drawing/2014/main" id="{AA82D8E2-47F2-4001-8796-2C751B9B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33"/>
                <a:ext cx="16" cy="12"/>
              </a:xfrm>
              <a:custGeom>
                <a:avLst/>
                <a:gdLst>
                  <a:gd name="T0" fmla="*/ 48 w 48"/>
                  <a:gd name="T1" fmla="*/ 1 h 34"/>
                  <a:gd name="T2" fmla="*/ 48 w 48"/>
                  <a:gd name="T3" fmla="*/ 1 h 34"/>
                  <a:gd name="T4" fmla="*/ 42 w 48"/>
                  <a:gd name="T5" fmla="*/ 0 h 34"/>
                  <a:gd name="T6" fmla="*/ 35 w 48"/>
                  <a:gd name="T7" fmla="*/ 0 h 34"/>
                  <a:gd name="T8" fmla="*/ 28 w 48"/>
                  <a:gd name="T9" fmla="*/ 0 h 34"/>
                  <a:gd name="T10" fmla="*/ 21 w 48"/>
                  <a:gd name="T11" fmla="*/ 2 h 34"/>
                  <a:gd name="T12" fmla="*/ 16 w 48"/>
                  <a:gd name="T13" fmla="*/ 6 h 34"/>
                  <a:gd name="T14" fmla="*/ 10 w 48"/>
                  <a:gd name="T15" fmla="*/ 11 h 34"/>
                  <a:gd name="T16" fmla="*/ 6 w 48"/>
                  <a:gd name="T17" fmla="*/ 20 h 34"/>
                  <a:gd name="T18" fmla="*/ 0 w 48"/>
                  <a:gd name="T19" fmla="*/ 34 h 34"/>
                  <a:gd name="T20" fmla="*/ 1 w 48"/>
                  <a:gd name="T21" fmla="*/ 34 h 34"/>
                  <a:gd name="T22" fmla="*/ 6 w 48"/>
                  <a:gd name="T23" fmla="*/ 21 h 34"/>
                  <a:gd name="T24" fmla="*/ 11 w 48"/>
                  <a:gd name="T25" fmla="*/ 12 h 34"/>
                  <a:gd name="T26" fmla="*/ 17 w 48"/>
                  <a:gd name="T27" fmla="*/ 7 h 34"/>
                  <a:gd name="T28" fmla="*/ 24 w 48"/>
                  <a:gd name="T29" fmla="*/ 3 h 34"/>
                  <a:gd name="T30" fmla="*/ 28 w 48"/>
                  <a:gd name="T31" fmla="*/ 2 h 34"/>
                  <a:gd name="T32" fmla="*/ 35 w 48"/>
                  <a:gd name="T33" fmla="*/ 2 h 34"/>
                  <a:gd name="T34" fmla="*/ 42 w 48"/>
                  <a:gd name="T35" fmla="*/ 2 h 34"/>
                  <a:gd name="T36" fmla="*/ 48 w 48"/>
                  <a:gd name="T37" fmla="*/ 2 h 34"/>
                  <a:gd name="T38" fmla="*/ 47 w 48"/>
                  <a:gd name="T39" fmla="*/ 2 h 34"/>
                  <a:gd name="T40" fmla="*/ 48 w 48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48" y="1"/>
                    </a:moveTo>
                    <a:lnTo>
                      <a:pt x="48" y="1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20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6" y="21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4" name="Freeform 552">
                <a:extLst>
                  <a:ext uri="{FF2B5EF4-FFF2-40B4-BE49-F238E27FC236}">
                    <a16:creationId xmlns:a16="http://schemas.microsoft.com/office/drawing/2014/main" id="{F2E0259D-35AA-42EB-BC7E-53F6FE6A5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734"/>
                <a:ext cx="18" cy="7"/>
              </a:xfrm>
              <a:custGeom>
                <a:avLst/>
                <a:gdLst>
                  <a:gd name="T0" fmla="*/ 52 w 52"/>
                  <a:gd name="T1" fmla="*/ 23 h 23"/>
                  <a:gd name="T2" fmla="*/ 52 w 52"/>
                  <a:gd name="T3" fmla="*/ 23 h 23"/>
                  <a:gd name="T4" fmla="*/ 3 w 52"/>
                  <a:gd name="T5" fmla="*/ 0 h 23"/>
                  <a:gd name="T6" fmla="*/ 0 w 52"/>
                  <a:gd name="T7" fmla="*/ 1 h 23"/>
                  <a:gd name="T8" fmla="*/ 51 w 52"/>
                  <a:gd name="T9" fmla="*/ 23 h 23"/>
                  <a:gd name="T10" fmla="*/ 52 w 5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2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1" y="23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5" name="Freeform 553">
                <a:extLst>
                  <a:ext uri="{FF2B5EF4-FFF2-40B4-BE49-F238E27FC236}">
                    <a16:creationId xmlns:a16="http://schemas.microsoft.com/office/drawing/2014/main" id="{DC438649-882E-4C6A-A983-76FCCB4B3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2741"/>
                <a:ext cx="10" cy="13"/>
              </a:xfrm>
              <a:custGeom>
                <a:avLst/>
                <a:gdLst>
                  <a:gd name="T0" fmla="*/ 0 w 30"/>
                  <a:gd name="T1" fmla="*/ 38 h 38"/>
                  <a:gd name="T2" fmla="*/ 1 w 30"/>
                  <a:gd name="T3" fmla="*/ 38 h 38"/>
                  <a:gd name="T4" fmla="*/ 4 w 30"/>
                  <a:gd name="T5" fmla="*/ 34 h 38"/>
                  <a:gd name="T6" fmla="*/ 9 w 30"/>
                  <a:gd name="T7" fmla="*/ 30 h 38"/>
                  <a:gd name="T8" fmla="*/ 12 w 30"/>
                  <a:gd name="T9" fmla="*/ 25 h 38"/>
                  <a:gd name="T10" fmla="*/ 16 w 30"/>
                  <a:gd name="T11" fmla="*/ 20 h 38"/>
                  <a:gd name="T12" fmla="*/ 21 w 30"/>
                  <a:gd name="T13" fmla="*/ 14 h 38"/>
                  <a:gd name="T14" fmla="*/ 24 w 30"/>
                  <a:gd name="T15" fmla="*/ 10 h 38"/>
                  <a:gd name="T16" fmla="*/ 28 w 30"/>
                  <a:gd name="T17" fmla="*/ 4 h 38"/>
                  <a:gd name="T18" fmla="*/ 30 w 30"/>
                  <a:gd name="T19" fmla="*/ 0 h 38"/>
                  <a:gd name="T20" fmla="*/ 28 w 30"/>
                  <a:gd name="T21" fmla="*/ 0 h 38"/>
                  <a:gd name="T22" fmla="*/ 26 w 30"/>
                  <a:gd name="T23" fmla="*/ 3 h 38"/>
                  <a:gd name="T24" fmla="*/ 23 w 30"/>
                  <a:gd name="T25" fmla="*/ 9 h 38"/>
                  <a:gd name="T26" fmla="*/ 20 w 30"/>
                  <a:gd name="T27" fmla="*/ 13 h 38"/>
                  <a:gd name="T28" fmla="*/ 15 w 30"/>
                  <a:gd name="T29" fmla="*/ 19 h 38"/>
                  <a:gd name="T30" fmla="*/ 11 w 30"/>
                  <a:gd name="T31" fmla="*/ 24 h 38"/>
                  <a:gd name="T32" fmla="*/ 7 w 30"/>
                  <a:gd name="T33" fmla="*/ 28 h 38"/>
                  <a:gd name="T34" fmla="*/ 2 w 30"/>
                  <a:gd name="T35" fmla="*/ 33 h 38"/>
                  <a:gd name="T36" fmla="*/ 0 w 3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8">
                    <a:moveTo>
                      <a:pt x="0" y="38"/>
                    </a:moveTo>
                    <a:lnTo>
                      <a:pt x="1" y="38"/>
                    </a:lnTo>
                    <a:lnTo>
                      <a:pt x="4" y="34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0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4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3" y="9"/>
                    </a:lnTo>
                    <a:lnTo>
                      <a:pt x="20" y="13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2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6" name="Freeform 554">
                <a:extLst>
                  <a:ext uri="{FF2B5EF4-FFF2-40B4-BE49-F238E27FC236}">
                    <a16:creationId xmlns:a16="http://schemas.microsoft.com/office/drawing/2014/main" id="{134096AE-757E-416D-A119-3F845B9B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3" cy="1"/>
              </a:xfrm>
              <a:custGeom>
                <a:avLst/>
                <a:gdLst>
                  <a:gd name="T0" fmla="*/ 0 w 9"/>
                  <a:gd name="T1" fmla="*/ 2 h 2"/>
                  <a:gd name="T2" fmla="*/ 1 w 9"/>
                  <a:gd name="T3" fmla="*/ 2 h 2"/>
                  <a:gd name="T4" fmla="*/ 9 w 9"/>
                  <a:gd name="T5" fmla="*/ 1 h 2"/>
                  <a:gd name="T6" fmla="*/ 9 w 9"/>
                  <a:gd name="T7" fmla="*/ 0 h 2"/>
                  <a:gd name="T8" fmla="*/ 1 w 9"/>
                  <a:gd name="T9" fmla="*/ 1 h 2"/>
                  <a:gd name="T10" fmla="*/ 2 w 9"/>
                  <a:gd name="T11" fmla="*/ 1 h 2"/>
                  <a:gd name="T12" fmla="*/ 0 w 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1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7" name="Freeform 555">
                <a:extLst>
                  <a:ext uri="{FF2B5EF4-FFF2-40B4-BE49-F238E27FC236}">
                    <a16:creationId xmlns:a16="http://schemas.microsoft.com/office/drawing/2014/main" id="{39469171-49BD-48C5-8BAA-01FF0BDBC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45"/>
                <a:ext cx="21" cy="10"/>
              </a:xfrm>
              <a:custGeom>
                <a:avLst/>
                <a:gdLst>
                  <a:gd name="T0" fmla="*/ 0 w 63"/>
                  <a:gd name="T1" fmla="*/ 0 h 30"/>
                  <a:gd name="T2" fmla="*/ 0 w 63"/>
                  <a:gd name="T3" fmla="*/ 0 h 30"/>
                  <a:gd name="T4" fmla="*/ 6 w 63"/>
                  <a:gd name="T5" fmla="*/ 4 h 30"/>
                  <a:gd name="T6" fmla="*/ 14 w 63"/>
                  <a:gd name="T7" fmla="*/ 9 h 30"/>
                  <a:gd name="T8" fmla="*/ 21 w 63"/>
                  <a:gd name="T9" fmla="*/ 13 h 30"/>
                  <a:gd name="T10" fmla="*/ 29 w 63"/>
                  <a:gd name="T11" fmla="*/ 18 h 30"/>
                  <a:gd name="T12" fmla="*/ 37 w 63"/>
                  <a:gd name="T13" fmla="*/ 20 h 30"/>
                  <a:gd name="T14" fmla="*/ 46 w 63"/>
                  <a:gd name="T15" fmla="*/ 23 h 30"/>
                  <a:gd name="T16" fmla="*/ 54 w 63"/>
                  <a:gd name="T17" fmla="*/ 28 h 30"/>
                  <a:gd name="T18" fmla="*/ 62 w 63"/>
                  <a:gd name="T19" fmla="*/ 30 h 30"/>
                  <a:gd name="T20" fmla="*/ 63 w 63"/>
                  <a:gd name="T21" fmla="*/ 28 h 30"/>
                  <a:gd name="T22" fmla="*/ 56 w 63"/>
                  <a:gd name="T23" fmla="*/ 26 h 30"/>
                  <a:gd name="T24" fmla="*/ 47 w 63"/>
                  <a:gd name="T25" fmla="*/ 22 h 30"/>
                  <a:gd name="T26" fmla="*/ 38 w 63"/>
                  <a:gd name="T27" fmla="*/ 19 h 30"/>
                  <a:gd name="T28" fmla="*/ 30 w 63"/>
                  <a:gd name="T29" fmla="*/ 15 h 30"/>
                  <a:gd name="T30" fmla="*/ 23 w 63"/>
                  <a:gd name="T31" fmla="*/ 12 h 30"/>
                  <a:gd name="T32" fmla="*/ 15 w 63"/>
                  <a:gd name="T33" fmla="*/ 8 h 30"/>
                  <a:gd name="T34" fmla="*/ 8 w 63"/>
                  <a:gd name="T35" fmla="*/ 3 h 30"/>
                  <a:gd name="T36" fmla="*/ 2 w 63"/>
                  <a:gd name="T37" fmla="*/ 0 h 30"/>
                  <a:gd name="T38" fmla="*/ 0 w 63"/>
                  <a:gd name="T3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1" y="13"/>
                    </a:lnTo>
                    <a:lnTo>
                      <a:pt x="29" y="18"/>
                    </a:lnTo>
                    <a:lnTo>
                      <a:pt x="37" y="20"/>
                    </a:lnTo>
                    <a:lnTo>
                      <a:pt x="46" y="23"/>
                    </a:lnTo>
                    <a:lnTo>
                      <a:pt x="54" y="28"/>
                    </a:lnTo>
                    <a:lnTo>
                      <a:pt x="62" y="30"/>
                    </a:lnTo>
                    <a:lnTo>
                      <a:pt x="63" y="28"/>
                    </a:lnTo>
                    <a:lnTo>
                      <a:pt x="56" y="26"/>
                    </a:lnTo>
                    <a:lnTo>
                      <a:pt x="47" y="22"/>
                    </a:lnTo>
                    <a:lnTo>
                      <a:pt x="38" y="19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5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8" name="Freeform 556">
                <a:extLst>
                  <a:ext uri="{FF2B5EF4-FFF2-40B4-BE49-F238E27FC236}">
                    <a16:creationId xmlns:a16="http://schemas.microsoft.com/office/drawing/2014/main" id="{16A783DE-8345-442D-AC57-E40BB537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10" cy="11"/>
              </a:xfrm>
              <a:custGeom>
                <a:avLst/>
                <a:gdLst>
                  <a:gd name="T0" fmla="*/ 2 w 30"/>
                  <a:gd name="T1" fmla="*/ 30 h 31"/>
                  <a:gd name="T2" fmla="*/ 2 w 30"/>
                  <a:gd name="T3" fmla="*/ 30 h 31"/>
                  <a:gd name="T4" fmla="*/ 2 w 30"/>
                  <a:gd name="T5" fmla="*/ 26 h 31"/>
                  <a:gd name="T6" fmla="*/ 5 w 30"/>
                  <a:gd name="T7" fmla="*/ 22 h 31"/>
                  <a:gd name="T8" fmla="*/ 7 w 30"/>
                  <a:gd name="T9" fmla="*/ 17 h 31"/>
                  <a:gd name="T10" fmla="*/ 9 w 30"/>
                  <a:gd name="T11" fmla="*/ 13 h 31"/>
                  <a:gd name="T12" fmla="*/ 12 w 30"/>
                  <a:gd name="T13" fmla="*/ 9 h 31"/>
                  <a:gd name="T14" fmla="*/ 17 w 30"/>
                  <a:gd name="T15" fmla="*/ 4 h 31"/>
                  <a:gd name="T16" fmla="*/ 21 w 30"/>
                  <a:gd name="T17" fmla="*/ 2 h 31"/>
                  <a:gd name="T18" fmla="*/ 30 w 30"/>
                  <a:gd name="T19" fmla="*/ 1 h 31"/>
                  <a:gd name="T20" fmla="*/ 30 w 30"/>
                  <a:gd name="T21" fmla="*/ 0 h 31"/>
                  <a:gd name="T22" fmla="*/ 21 w 30"/>
                  <a:gd name="T23" fmla="*/ 1 h 31"/>
                  <a:gd name="T24" fmla="*/ 16 w 30"/>
                  <a:gd name="T25" fmla="*/ 3 h 31"/>
                  <a:gd name="T26" fmla="*/ 11 w 30"/>
                  <a:gd name="T27" fmla="*/ 7 h 31"/>
                  <a:gd name="T28" fmla="*/ 8 w 30"/>
                  <a:gd name="T29" fmla="*/ 11 h 31"/>
                  <a:gd name="T30" fmla="*/ 5 w 30"/>
                  <a:gd name="T31" fmla="*/ 16 h 31"/>
                  <a:gd name="T32" fmla="*/ 2 w 30"/>
                  <a:gd name="T33" fmla="*/ 21 h 31"/>
                  <a:gd name="T34" fmla="*/ 1 w 30"/>
                  <a:gd name="T35" fmla="*/ 26 h 31"/>
                  <a:gd name="T36" fmla="*/ 0 w 30"/>
                  <a:gd name="T37" fmla="*/ 30 h 31"/>
                  <a:gd name="T38" fmla="*/ 0 w 30"/>
                  <a:gd name="T39" fmla="*/ 31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lnTo>
                      <a:pt x="2" y="30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7" y="17"/>
                    </a:lnTo>
                    <a:lnTo>
                      <a:pt x="9" y="13"/>
                    </a:lnTo>
                    <a:lnTo>
                      <a:pt x="12" y="9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6" y="3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9" name="Freeform 557">
                <a:extLst>
                  <a:ext uri="{FF2B5EF4-FFF2-40B4-BE49-F238E27FC236}">
                    <a16:creationId xmlns:a16="http://schemas.microsoft.com/office/drawing/2014/main" id="{A21369EF-AB10-4627-B01A-3BFD2B15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754"/>
                <a:ext cx="11" cy="5"/>
              </a:xfrm>
              <a:custGeom>
                <a:avLst/>
                <a:gdLst>
                  <a:gd name="T0" fmla="*/ 31 w 31"/>
                  <a:gd name="T1" fmla="*/ 12 h 13"/>
                  <a:gd name="T2" fmla="*/ 31 w 31"/>
                  <a:gd name="T3" fmla="*/ 12 h 13"/>
                  <a:gd name="T4" fmla="*/ 26 w 31"/>
                  <a:gd name="T5" fmla="*/ 10 h 13"/>
                  <a:gd name="T6" fmla="*/ 21 w 31"/>
                  <a:gd name="T7" fmla="*/ 10 h 13"/>
                  <a:gd name="T8" fmla="*/ 18 w 31"/>
                  <a:gd name="T9" fmla="*/ 9 h 13"/>
                  <a:gd name="T10" fmla="*/ 15 w 31"/>
                  <a:gd name="T11" fmla="*/ 8 h 13"/>
                  <a:gd name="T12" fmla="*/ 12 w 31"/>
                  <a:gd name="T13" fmla="*/ 8 h 13"/>
                  <a:gd name="T14" fmla="*/ 9 w 31"/>
                  <a:gd name="T15" fmla="*/ 5 h 13"/>
                  <a:gd name="T16" fmla="*/ 6 w 31"/>
                  <a:gd name="T17" fmla="*/ 3 h 13"/>
                  <a:gd name="T18" fmla="*/ 2 w 31"/>
                  <a:gd name="T19" fmla="*/ 0 h 13"/>
                  <a:gd name="T20" fmla="*/ 0 w 31"/>
                  <a:gd name="T21" fmla="*/ 2 h 13"/>
                  <a:gd name="T22" fmla="*/ 4 w 31"/>
                  <a:gd name="T23" fmla="*/ 4 h 13"/>
                  <a:gd name="T24" fmla="*/ 8 w 31"/>
                  <a:gd name="T25" fmla="*/ 8 h 13"/>
                  <a:gd name="T26" fmla="*/ 10 w 31"/>
                  <a:gd name="T27" fmla="*/ 9 h 13"/>
                  <a:gd name="T28" fmla="*/ 15 w 31"/>
                  <a:gd name="T29" fmla="*/ 10 h 13"/>
                  <a:gd name="T30" fmla="*/ 18 w 31"/>
                  <a:gd name="T31" fmla="*/ 10 h 13"/>
                  <a:gd name="T32" fmla="*/ 21 w 31"/>
                  <a:gd name="T33" fmla="*/ 10 h 13"/>
                  <a:gd name="T34" fmla="*/ 26 w 31"/>
                  <a:gd name="T35" fmla="*/ 12 h 13"/>
                  <a:gd name="T36" fmla="*/ 31 w 31"/>
                  <a:gd name="T37" fmla="*/ 13 h 13"/>
                  <a:gd name="T38" fmla="*/ 30 w 31"/>
                  <a:gd name="T39" fmla="*/ 13 h 13"/>
                  <a:gd name="T40" fmla="*/ 31 w 31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lnTo>
                      <a:pt x="31" y="12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6" y="12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0" name="Freeform 558">
                <a:extLst>
                  <a:ext uri="{FF2B5EF4-FFF2-40B4-BE49-F238E27FC236}">
                    <a16:creationId xmlns:a16="http://schemas.microsoft.com/office/drawing/2014/main" id="{63BC785A-0B1B-430A-BBC7-3328A7A81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758"/>
                <a:ext cx="10" cy="8"/>
              </a:xfrm>
              <a:custGeom>
                <a:avLst/>
                <a:gdLst>
                  <a:gd name="T0" fmla="*/ 30 w 31"/>
                  <a:gd name="T1" fmla="*/ 23 h 26"/>
                  <a:gd name="T2" fmla="*/ 31 w 31"/>
                  <a:gd name="T3" fmla="*/ 23 h 26"/>
                  <a:gd name="T4" fmla="*/ 3 w 31"/>
                  <a:gd name="T5" fmla="*/ 0 h 26"/>
                  <a:gd name="T6" fmla="*/ 0 w 31"/>
                  <a:gd name="T7" fmla="*/ 1 h 26"/>
                  <a:gd name="T8" fmla="*/ 28 w 31"/>
                  <a:gd name="T9" fmla="*/ 26 h 26"/>
                  <a:gd name="T10" fmla="*/ 30 w 31"/>
                  <a:gd name="T11" fmla="*/ 26 h 26"/>
                  <a:gd name="T12" fmla="*/ 30 w 31"/>
                  <a:gd name="T1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30" y="23"/>
                    </a:moveTo>
                    <a:lnTo>
                      <a:pt x="31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1" name="Freeform 559">
                <a:extLst>
                  <a:ext uri="{FF2B5EF4-FFF2-40B4-BE49-F238E27FC236}">
                    <a16:creationId xmlns:a16="http://schemas.microsoft.com/office/drawing/2014/main" id="{2C377A3A-40F1-48B0-B701-D0BB5915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3"/>
                <a:ext cx="8" cy="13"/>
              </a:xfrm>
              <a:custGeom>
                <a:avLst/>
                <a:gdLst>
                  <a:gd name="T0" fmla="*/ 25 w 26"/>
                  <a:gd name="T1" fmla="*/ 1 h 41"/>
                  <a:gd name="T2" fmla="*/ 25 w 26"/>
                  <a:gd name="T3" fmla="*/ 0 h 41"/>
                  <a:gd name="T4" fmla="*/ 23 w 26"/>
                  <a:gd name="T5" fmla="*/ 4 h 41"/>
                  <a:gd name="T6" fmla="*/ 21 w 26"/>
                  <a:gd name="T7" fmla="*/ 9 h 41"/>
                  <a:gd name="T8" fmla="*/ 17 w 26"/>
                  <a:gd name="T9" fmla="*/ 16 h 41"/>
                  <a:gd name="T10" fmla="*/ 14 w 26"/>
                  <a:gd name="T11" fmla="*/ 22 h 41"/>
                  <a:gd name="T12" fmla="*/ 11 w 26"/>
                  <a:gd name="T13" fmla="*/ 28 h 41"/>
                  <a:gd name="T14" fmla="*/ 6 w 26"/>
                  <a:gd name="T15" fmla="*/ 33 h 41"/>
                  <a:gd name="T16" fmla="*/ 3 w 26"/>
                  <a:gd name="T17" fmla="*/ 37 h 41"/>
                  <a:gd name="T18" fmla="*/ 0 w 26"/>
                  <a:gd name="T19" fmla="*/ 40 h 41"/>
                  <a:gd name="T20" fmla="*/ 0 w 26"/>
                  <a:gd name="T21" fmla="*/ 41 h 41"/>
                  <a:gd name="T22" fmla="*/ 3 w 26"/>
                  <a:gd name="T23" fmla="*/ 38 h 41"/>
                  <a:gd name="T24" fmla="*/ 7 w 26"/>
                  <a:gd name="T25" fmla="*/ 34 h 41"/>
                  <a:gd name="T26" fmla="*/ 12 w 26"/>
                  <a:gd name="T27" fmla="*/ 29 h 41"/>
                  <a:gd name="T28" fmla="*/ 15 w 26"/>
                  <a:gd name="T29" fmla="*/ 23 h 41"/>
                  <a:gd name="T30" fmla="*/ 19 w 26"/>
                  <a:gd name="T31" fmla="*/ 17 h 41"/>
                  <a:gd name="T32" fmla="*/ 23 w 26"/>
                  <a:gd name="T33" fmla="*/ 12 h 41"/>
                  <a:gd name="T34" fmla="*/ 24 w 26"/>
                  <a:gd name="T35" fmla="*/ 6 h 41"/>
                  <a:gd name="T36" fmla="*/ 26 w 26"/>
                  <a:gd name="T37" fmla="*/ 1 h 41"/>
                  <a:gd name="T38" fmla="*/ 26 w 26"/>
                  <a:gd name="T39" fmla="*/ 0 h 41"/>
                  <a:gd name="T40" fmla="*/ 25 w 26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1">
                    <a:moveTo>
                      <a:pt x="25" y="1"/>
                    </a:moveTo>
                    <a:lnTo>
                      <a:pt x="25" y="0"/>
                    </a:lnTo>
                    <a:lnTo>
                      <a:pt x="23" y="4"/>
                    </a:lnTo>
                    <a:lnTo>
                      <a:pt x="21" y="9"/>
                    </a:lnTo>
                    <a:lnTo>
                      <a:pt x="17" y="16"/>
                    </a:lnTo>
                    <a:lnTo>
                      <a:pt x="14" y="22"/>
                    </a:lnTo>
                    <a:lnTo>
                      <a:pt x="11" y="28"/>
                    </a:lnTo>
                    <a:lnTo>
                      <a:pt x="6" y="33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7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23" y="12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2" name="Freeform 560">
                <a:extLst>
                  <a:ext uri="{FF2B5EF4-FFF2-40B4-BE49-F238E27FC236}">
                    <a16:creationId xmlns:a16="http://schemas.microsoft.com/office/drawing/2014/main" id="{0D24402C-46BA-4BD7-8CA7-A200892D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48"/>
                <a:ext cx="5" cy="6"/>
              </a:xfrm>
              <a:custGeom>
                <a:avLst/>
                <a:gdLst>
                  <a:gd name="T0" fmla="*/ 0 w 14"/>
                  <a:gd name="T1" fmla="*/ 1 h 18"/>
                  <a:gd name="T2" fmla="*/ 13 w 14"/>
                  <a:gd name="T3" fmla="*/ 18 h 18"/>
                  <a:gd name="T4" fmla="*/ 14 w 14"/>
                  <a:gd name="T5" fmla="*/ 15 h 18"/>
                  <a:gd name="T6" fmla="*/ 1 w 14"/>
                  <a:gd name="T7" fmla="*/ 0 h 18"/>
                  <a:gd name="T8" fmla="*/ 0 w 1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lnTo>
                      <a:pt x="13" y="18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3" name="Freeform 561">
                <a:extLst>
                  <a:ext uri="{FF2B5EF4-FFF2-40B4-BE49-F238E27FC236}">
                    <a16:creationId xmlns:a16="http://schemas.microsoft.com/office/drawing/2014/main" id="{485451A9-BD07-4B1D-958F-4E2C21F0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44"/>
                <a:ext cx="15" cy="4"/>
              </a:xfrm>
              <a:custGeom>
                <a:avLst/>
                <a:gdLst>
                  <a:gd name="T0" fmla="*/ 0 w 44"/>
                  <a:gd name="T1" fmla="*/ 3 h 13"/>
                  <a:gd name="T2" fmla="*/ 0 w 44"/>
                  <a:gd name="T3" fmla="*/ 3 h 13"/>
                  <a:gd name="T4" fmla="*/ 6 w 44"/>
                  <a:gd name="T5" fmla="*/ 4 h 13"/>
                  <a:gd name="T6" fmla="*/ 13 w 44"/>
                  <a:gd name="T7" fmla="*/ 4 h 13"/>
                  <a:gd name="T8" fmla="*/ 16 w 44"/>
                  <a:gd name="T9" fmla="*/ 3 h 13"/>
                  <a:gd name="T10" fmla="*/ 22 w 44"/>
                  <a:gd name="T11" fmla="*/ 2 h 13"/>
                  <a:gd name="T12" fmla="*/ 26 w 44"/>
                  <a:gd name="T13" fmla="*/ 2 h 13"/>
                  <a:gd name="T14" fmla="*/ 32 w 44"/>
                  <a:gd name="T15" fmla="*/ 3 h 13"/>
                  <a:gd name="T16" fmla="*/ 36 w 44"/>
                  <a:gd name="T17" fmla="*/ 6 h 13"/>
                  <a:gd name="T18" fmla="*/ 42 w 44"/>
                  <a:gd name="T19" fmla="*/ 13 h 13"/>
                  <a:gd name="T20" fmla="*/ 44 w 44"/>
                  <a:gd name="T21" fmla="*/ 12 h 13"/>
                  <a:gd name="T22" fmla="*/ 37 w 44"/>
                  <a:gd name="T23" fmla="*/ 5 h 13"/>
                  <a:gd name="T24" fmla="*/ 33 w 44"/>
                  <a:gd name="T25" fmla="*/ 2 h 13"/>
                  <a:gd name="T26" fmla="*/ 26 w 44"/>
                  <a:gd name="T27" fmla="*/ 0 h 13"/>
                  <a:gd name="T28" fmla="*/ 22 w 44"/>
                  <a:gd name="T29" fmla="*/ 0 h 13"/>
                  <a:gd name="T30" fmla="*/ 16 w 44"/>
                  <a:gd name="T31" fmla="*/ 2 h 13"/>
                  <a:gd name="T32" fmla="*/ 13 w 44"/>
                  <a:gd name="T33" fmla="*/ 3 h 13"/>
                  <a:gd name="T34" fmla="*/ 6 w 44"/>
                  <a:gd name="T35" fmla="*/ 3 h 13"/>
                  <a:gd name="T36" fmla="*/ 0 w 44"/>
                  <a:gd name="T37" fmla="*/ 2 h 13"/>
                  <a:gd name="T38" fmla="*/ 0 w 44"/>
                  <a:gd name="T3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3">
                    <a:moveTo>
                      <a:pt x="0" y="3"/>
                    </a:moveTo>
                    <a:lnTo>
                      <a:pt x="0" y="3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2" y="13"/>
                    </a:lnTo>
                    <a:lnTo>
                      <a:pt x="44" y="12"/>
                    </a:lnTo>
                    <a:lnTo>
                      <a:pt x="37" y="5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4" name="Freeform 562">
                <a:extLst>
                  <a:ext uri="{FF2B5EF4-FFF2-40B4-BE49-F238E27FC236}">
                    <a16:creationId xmlns:a16="http://schemas.microsoft.com/office/drawing/2014/main" id="{293F4C00-07E4-4A25-BB8E-0CDD5523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78"/>
                <a:ext cx="13" cy="4"/>
              </a:xfrm>
              <a:custGeom>
                <a:avLst/>
                <a:gdLst>
                  <a:gd name="T0" fmla="*/ 39 w 40"/>
                  <a:gd name="T1" fmla="*/ 8 h 14"/>
                  <a:gd name="T2" fmla="*/ 34 w 40"/>
                  <a:gd name="T3" fmla="*/ 12 h 14"/>
                  <a:gd name="T4" fmla="*/ 30 w 40"/>
                  <a:gd name="T5" fmla="*/ 13 h 14"/>
                  <a:gd name="T6" fmla="*/ 24 w 40"/>
                  <a:gd name="T7" fmla="*/ 13 h 14"/>
                  <a:gd name="T8" fmla="*/ 19 w 40"/>
                  <a:gd name="T9" fmla="*/ 12 h 14"/>
                  <a:gd name="T10" fmla="*/ 15 w 40"/>
                  <a:gd name="T11" fmla="*/ 9 h 14"/>
                  <a:gd name="T12" fmla="*/ 10 w 40"/>
                  <a:gd name="T13" fmla="*/ 6 h 14"/>
                  <a:gd name="T14" fmla="*/ 6 w 40"/>
                  <a:gd name="T15" fmla="*/ 4 h 14"/>
                  <a:gd name="T16" fmla="*/ 2 w 40"/>
                  <a:gd name="T17" fmla="*/ 0 h 14"/>
                  <a:gd name="T18" fmla="*/ 0 w 40"/>
                  <a:gd name="T19" fmla="*/ 2 h 14"/>
                  <a:gd name="T20" fmla="*/ 4 w 40"/>
                  <a:gd name="T21" fmla="*/ 5 h 14"/>
                  <a:gd name="T22" fmla="*/ 8 w 40"/>
                  <a:gd name="T23" fmla="*/ 8 h 14"/>
                  <a:gd name="T24" fmla="*/ 13 w 40"/>
                  <a:gd name="T25" fmla="*/ 11 h 14"/>
                  <a:gd name="T26" fmla="*/ 18 w 40"/>
                  <a:gd name="T27" fmla="*/ 13 h 14"/>
                  <a:gd name="T28" fmla="*/ 24 w 40"/>
                  <a:gd name="T29" fmla="*/ 14 h 14"/>
                  <a:gd name="T30" fmla="*/ 30 w 40"/>
                  <a:gd name="T31" fmla="*/ 14 h 14"/>
                  <a:gd name="T32" fmla="*/ 35 w 40"/>
                  <a:gd name="T33" fmla="*/ 13 h 14"/>
                  <a:gd name="T34" fmla="*/ 40 w 40"/>
                  <a:gd name="T35" fmla="*/ 11 h 14"/>
                  <a:gd name="T36" fmla="*/ 39 w 40"/>
                  <a:gd name="T3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4">
                    <a:moveTo>
                      <a:pt x="39" y="8"/>
                    </a:moveTo>
                    <a:lnTo>
                      <a:pt x="34" y="12"/>
                    </a:lnTo>
                    <a:lnTo>
                      <a:pt x="30" y="13"/>
                    </a:lnTo>
                    <a:lnTo>
                      <a:pt x="24" y="13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8" y="13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1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5" name="Freeform 563">
                <a:extLst>
                  <a:ext uri="{FF2B5EF4-FFF2-40B4-BE49-F238E27FC236}">
                    <a16:creationId xmlns:a16="http://schemas.microsoft.com/office/drawing/2014/main" id="{37C0B2D0-37D6-490A-8B96-947D34990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780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8 h 14"/>
                  <a:gd name="T4" fmla="*/ 7 w 9"/>
                  <a:gd name="T5" fmla="*/ 4 h 14"/>
                  <a:gd name="T6" fmla="*/ 4 w 9"/>
                  <a:gd name="T7" fmla="*/ 0 h 14"/>
                  <a:gd name="T8" fmla="*/ 0 w 9"/>
                  <a:gd name="T9" fmla="*/ 0 h 14"/>
                  <a:gd name="T10" fmla="*/ 0 w 9"/>
                  <a:gd name="T11" fmla="*/ 1 h 14"/>
                  <a:gd name="T12" fmla="*/ 3 w 9"/>
                  <a:gd name="T13" fmla="*/ 1 h 14"/>
                  <a:gd name="T14" fmla="*/ 5 w 9"/>
                  <a:gd name="T15" fmla="*/ 5 h 14"/>
                  <a:gd name="T16" fmla="*/ 7 w 9"/>
                  <a:gd name="T17" fmla="*/ 8 h 14"/>
                  <a:gd name="T18" fmla="*/ 6 w 9"/>
                  <a:gd name="T19" fmla="*/ 13 h 14"/>
                  <a:gd name="T20" fmla="*/ 9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8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6" name="Freeform 564">
                <a:extLst>
                  <a:ext uri="{FF2B5EF4-FFF2-40B4-BE49-F238E27FC236}">
                    <a16:creationId xmlns:a16="http://schemas.microsoft.com/office/drawing/2014/main" id="{48A60E53-86DC-41A2-800E-3035C1480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84"/>
                <a:ext cx="17" cy="63"/>
              </a:xfrm>
              <a:custGeom>
                <a:avLst/>
                <a:gdLst>
                  <a:gd name="T0" fmla="*/ 1 w 52"/>
                  <a:gd name="T1" fmla="*/ 191 h 191"/>
                  <a:gd name="T2" fmla="*/ 4 w 52"/>
                  <a:gd name="T3" fmla="*/ 178 h 191"/>
                  <a:gd name="T4" fmla="*/ 7 w 52"/>
                  <a:gd name="T5" fmla="*/ 166 h 191"/>
                  <a:gd name="T6" fmla="*/ 9 w 52"/>
                  <a:gd name="T7" fmla="*/ 153 h 191"/>
                  <a:gd name="T8" fmla="*/ 11 w 52"/>
                  <a:gd name="T9" fmla="*/ 141 h 191"/>
                  <a:gd name="T10" fmla="*/ 14 w 52"/>
                  <a:gd name="T11" fmla="*/ 128 h 191"/>
                  <a:gd name="T12" fmla="*/ 16 w 52"/>
                  <a:gd name="T13" fmla="*/ 117 h 191"/>
                  <a:gd name="T14" fmla="*/ 18 w 52"/>
                  <a:gd name="T15" fmla="*/ 105 h 191"/>
                  <a:gd name="T16" fmla="*/ 22 w 52"/>
                  <a:gd name="T17" fmla="*/ 92 h 191"/>
                  <a:gd name="T18" fmla="*/ 23 w 52"/>
                  <a:gd name="T19" fmla="*/ 81 h 191"/>
                  <a:gd name="T20" fmla="*/ 26 w 52"/>
                  <a:gd name="T21" fmla="*/ 70 h 191"/>
                  <a:gd name="T22" fmla="*/ 31 w 52"/>
                  <a:gd name="T23" fmla="*/ 59 h 191"/>
                  <a:gd name="T24" fmla="*/ 33 w 52"/>
                  <a:gd name="T25" fmla="*/ 48 h 191"/>
                  <a:gd name="T26" fmla="*/ 37 w 52"/>
                  <a:gd name="T27" fmla="*/ 35 h 191"/>
                  <a:gd name="T28" fmla="*/ 42 w 52"/>
                  <a:gd name="T29" fmla="*/ 24 h 191"/>
                  <a:gd name="T30" fmla="*/ 46 w 52"/>
                  <a:gd name="T31" fmla="*/ 14 h 191"/>
                  <a:gd name="T32" fmla="*/ 52 w 52"/>
                  <a:gd name="T33" fmla="*/ 3 h 191"/>
                  <a:gd name="T34" fmla="*/ 51 w 52"/>
                  <a:gd name="T35" fmla="*/ 0 h 191"/>
                  <a:gd name="T36" fmla="*/ 45 w 52"/>
                  <a:gd name="T37" fmla="*/ 13 h 191"/>
                  <a:gd name="T38" fmla="*/ 40 w 52"/>
                  <a:gd name="T39" fmla="*/ 24 h 191"/>
                  <a:gd name="T40" fmla="*/ 36 w 52"/>
                  <a:gd name="T41" fmla="*/ 35 h 191"/>
                  <a:gd name="T42" fmla="*/ 32 w 52"/>
                  <a:gd name="T43" fmla="*/ 48 h 191"/>
                  <a:gd name="T44" fmla="*/ 28 w 52"/>
                  <a:gd name="T45" fmla="*/ 59 h 191"/>
                  <a:gd name="T46" fmla="*/ 25 w 52"/>
                  <a:gd name="T47" fmla="*/ 70 h 191"/>
                  <a:gd name="T48" fmla="*/ 23 w 52"/>
                  <a:gd name="T49" fmla="*/ 81 h 191"/>
                  <a:gd name="T50" fmla="*/ 19 w 52"/>
                  <a:gd name="T51" fmla="*/ 92 h 191"/>
                  <a:gd name="T52" fmla="*/ 16 w 52"/>
                  <a:gd name="T53" fmla="*/ 105 h 191"/>
                  <a:gd name="T54" fmla="*/ 14 w 52"/>
                  <a:gd name="T55" fmla="*/ 117 h 191"/>
                  <a:gd name="T56" fmla="*/ 11 w 52"/>
                  <a:gd name="T57" fmla="*/ 128 h 191"/>
                  <a:gd name="T58" fmla="*/ 10 w 52"/>
                  <a:gd name="T59" fmla="*/ 141 h 191"/>
                  <a:gd name="T60" fmla="*/ 8 w 52"/>
                  <a:gd name="T61" fmla="*/ 153 h 191"/>
                  <a:gd name="T62" fmla="*/ 6 w 52"/>
                  <a:gd name="T63" fmla="*/ 166 h 191"/>
                  <a:gd name="T64" fmla="*/ 3 w 52"/>
                  <a:gd name="T65" fmla="*/ 178 h 191"/>
                  <a:gd name="T66" fmla="*/ 0 w 52"/>
                  <a:gd name="T67" fmla="*/ 191 h 191"/>
                  <a:gd name="T68" fmla="*/ 1 w 52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91">
                    <a:moveTo>
                      <a:pt x="1" y="191"/>
                    </a:moveTo>
                    <a:lnTo>
                      <a:pt x="4" y="178"/>
                    </a:lnTo>
                    <a:lnTo>
                      <a:pt x="7" y="166"/>
                    </a:lnTo>
                    <a:lnTo>
                      <a:pt x="9" y="153"/>
                    </a:lnTo>
                    <a:lnTo>
                      <a:pt x="11" y="141"/>
                    </a:lnTo>
                    <a:lnTo>
                      <a:pt x="14" y="128"/>
                    </a:lnTo>
                    <a:lnTo>
                      <a:pt x="16" y="117"/>
                    </a:lnTo>
                    <a:lnTo>
                      <a:pt x="18" y="105"/>
                    </a:lnTo>
                    <a:lnTo>
                      <a:pt x="22" y="92"/>
                    </a:lnTo>
                    <a:lnTo>
                      <a:pt x="23" y="81"/>
                    </a:lnTo>
                    <a:lnTo>
                      <a:pt x="26" y="70"/>
                    </a:lnTo>
                    <a:lnTo>
                      <a:pt x="31" y="59"/>
                    </a:lnTo>
                    <a:lnTo>
                      <a:pt x="33" y="48"/>
                    </a:lnTo>
                    <a:lnTo>
                      <a:pt x="37" y="35"/>
                    </a:lnTo>
                    <a:lnTo>
                      <a:pt x="42" y="24"/>
                    </a:lnTo>
                    <a:lnTo>
                      <a:pt x="46" y="14"/>
                    </a:lnTo>
                    <a:lnTo>
                      <a:pt x="52" y="3"/>
                    </a:lnTo>
                    <a:lnTo>
                      <a:pt x="51" y="0"/>
                    </a:lnTo>
                    <a:lnTo>
                      <a:pt x="45" y="13"/>
                    </a:lnTo>
                    <a:lnTo>
                      <a:pt x="40" y="24"/>
                    </a:lnTo>
                    <a:lnTo>
                      <a:pt x="36" y="35"/>
                    </a:lnTo>
                    <a:lnTo>
                      <a:pt x="32" y="48"/>
                    </a:lnTo>
                    <a:lnTo>
                      <a:pt x="28" y="59"/>
                    </a:lnTo>
                    <a:lnTo>
                      <a:pt x="25" y="70"/>
                    </a:lnTo>
                    <a:lnTo>
                      <a:pt x="23" y="81"/>
                    </a:lnTo>
                    <a:lnTo>
                      <a:pt x="19" y="92"/>
                    </a:lnTo>
                    <a:lnTo>
                      <a:pt x="16" y="105"/>
                    </a:lnTo>
                    <a:lnTo>
                      <a:pt x="14" y="117"/>
                    </a:lnTo>
                    <a:lnTo>
                      <a:pt x="11" y="128"/>
                    </a:lnTo>
                    <a:lnTo>
                      <a:pt x="10" y="141"/>
                    </a:lnTo>
                    <a:lnTo>
                      <a:pt x="8" y="153"/>
                    </a:lnTo>
                    <a:lnTo>
                      <a:pt x="6" y="166"/>
                    </a:lnTo>
                    <a:lnTo>
                      <a:pt x="3" y="178"/>
                    </a:lnTo>
                    <a:lnTo>
                      <a:pt x="0" y="191"/>
                    </a:lnTo>
                    <a:lnTo>
                      <a:pt x="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7" name="Freeform 565">
                <a:extLst>
                  <a:ext uri="{FF2B5EF4-FFF2-40B4-BE49-F238E27FC236}">
                    <a16:creationId xmlns:a16="http://schemas.microsoft.com/office/drawing/2014/main" id="{88D51721-9AB2-484C-9586-8977475E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847"/>
                <a:ext cx="3" cy="7"/>
              </a:xfrm>
              <a:custGeom>
                <a:avLst/>
                <a:gdLst>
                  <a:gd name="T0" fmla="*/ 1 w 11"/>
                  <a:gd name="T1" fmla="*/ 22 h 22"/>
                  <a:gd name="T2" fmla="*/ 3 w 11"/>
                  <a:gd name="T3" fmla="*/ 20 h 22"/>
                  <a:gd name="T4" fmla="*/ 4 w 11"/>
                  <a:gd name="T5" fmla="*/ 18 h 22"/>
                  <a:gd name="T6" fmla="*/ 7 w 11"/>
                  <a:gd name="T7" fmla="*/ 16 h 22"/>
                  <a:gd name="T8" fmla="*/ 8 w 11"/>
                  <a:gd name="T9" fmla="*/ 12 h 22"/>
                  <a:gd name="T10" fmla="*/ 10 w 11"/>
                  <a:gd name="T11" fmla="*/ 9 h 22"/>
                  <a:gd name="T12" fmla="*/ 10 w 11"/>
                  <a:gd name="T13" fmla="*/ 6 h 22"/>
                  <a:gd name="T14" fmla="*/ 11 w 11"/>
                  <a:gd name="T15" fmla="*/ 3 h 22"/>
                  <a:gd name="T16" fmla="*/ 11 w 11"/>
                  <a:gd name="T17" fmla="*/ 0 h 22"/>
                  <a:gd name="T18" fmla="*/ 10 w 11"/>
                  <a:gd name="T19" fmla="*/ 0 h 22"/>
                  <a:gd name="T20" fmla="*/ 10 w 11"/>
                  <a:gd name="T21" fmla="*/ 3 h 22"/>
                  <a:gd name="T22" fmla="*/ 9 w 11"/>
                  <a:gd name="T23" fmla="*/ 6 h 22"/>
                  <a:gd name="T24" fmla="*/ 8 w 11"/>
                  <a:gd name="T25" fmla="*/ 9 h 22"/>
                  <a:gd name="T26" fmla="*/ 7 w 11"/>
                  <a:gd name="T27" fmla="*/ 11 h 22"/>
                  <a:gd name="T28" fmla="*/ 4 w 11"/>
                  <a:gd name="T29" fmla="*/ 15 h 22"/>
                  <a:gd name="T30" fmla="*/ 3 w 11"/>
                  <a:gd name="T31" fmla="*/ 17 h 22"/>
                  <a:gd name="T32" fmla="*/ 1 w 11"/>
                  <a:gd name="T33" fmla="*/ 19 h 22"/>
                  <a:gd name="T34" fmla="*/ 0 w 11"/>
                  <a:gd name="T35" fmla="*/ 20 h 22"/>
                  <a:gd name="T36" fmla="*/ 1 w 11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2">
                    <a:moveTo>
                      <a:pt x="1" y="22"/>
                    </a:moveTo>
                    <a:lnTo>
                      <a:pt x="3" y="20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8" name="Freeform 566">
                <a:extLst>
                  <a:ext uri="{FF2B5EF4-FFF2-40B4-BE49-F238E27FC236}">
                    <a16:creationId xmlns:a16="http://schemas.microsoft.com/office/drawing/2014/main" id="{0C5AC3E7-D947-4247-8DBA-DDF6F1947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2"/>
                <a:ext cx="11" cy="4"/>
              </a:xfrm>
              <a:custGeom>
                <a:avLst/>
                <a:gdLst>
                  <a:gd name="T0" fmla="*/ 0 w 31"/>
                  <a:gd name="T1" fmla="*/ 2 h 13"/>
                  <a:gd name="T2" fmla="*/ 5 w 31"/>
                  <a:gd name="T3" fmla="*/ 7 h 13"/>
                  <a:gd name="T4" fmla="*/ 9 w 31"/>
                  <a:gd name="T5" fmla="*/ 10 h 13"/>
                  <a:gd name="T6" fmla="*/ 12 w 31"/>
                  <a:gd name="T7" fmla="*/ 12 h 13"/>
                  <a:gd name="T8" fmla="*/ 16 w 31"/>
                  <a:gd name="T9" fmla="*/ 13 h 13"/>
                  <a:gd name="T10" fmla="*/ 20 w 31"/>
                  <a:gd name="T11" fmla="*/ 13 h 13"/>
                  <a:gd name="T12" fmla="*/ 22 w 31"/>
                  <a:gd name="T13" fmla="*/ 12 h 13"/>
                  <a:gd name="T14" fmla="*/ 26 w 31"/>
                  <a:gd name="T15" fmla="*/ 10 h 13"/>
                  <a:gd name="T16" fmla="*/ 31 w 31"/>
                  <a:gd name="T17" fmla="*/ 7 h 13"/>
                  <a:gd name="T18" fmla="*/ 31 w 31"/>
                  <a:gd name="T19" fmla="*/ 6 h 13"/>
                  <a:gd name="T20" fmla="*/ 25 w 31"/>
                  <a:gd name="T21" fmla="*/ 10 h 13"/>
                  <a:gd name="T22" fmla="*/ 21 w 31"/>
                  <a:gd name="T23" fmla="*/ 11 h 13"/>
                  <a:gd name="T24" fmla="*/ 20 w 31"/>
                  <a:gd name="T25" fmla="*/ 12 h 13"/>
                  <a:gd name="T26" fmla="*/ 16 w 31"/>
                  <a:gd name="T27" fmla="*/ 12 h 13"/>
                  <a:gd name="T28" fmla="*/ 14 w 31"/>
                  <a:gd name="T29" fmla="*/ 11 h 13"/>
                  <a:gd name="T30" fmla="*/ 11 w 31"/>
                  <a:gd name="T31" fmla="*/ 10 h 13"/>
                  <a:gd name="T32" fmla="*/ 6 w 31"/>
                  <a:gd name="T33" fmla="*/ 5 h 13"/>
                  <a:gd name="T34" fmla="*/ 1 w 31"/>
                  <a:gd name="T35" fmla="*/ 0 h 13"/>
                  <a:gd name="T36" fmla="*/ 0 w 31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2"/>
                    </a:moveTo>
                    <a:lnTo>
                      <a:pt x="5" y="7"/>
                    </a:lnTo>
                    <a:lnTo>
                      <a:pt x="9" y="10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20" y="13"/>
                    </a:lnTo>
                    <a:lnTo>
                      <a:pt x="22" y="12"/>
                    </a:lnTo>
                    <a:lnTo>
                      <a:pt x="26" y="10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25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9" name="Freeform 567">
                <a:extLst>
                  <a:ext uri="{FF2B5EF4-FFF2-40B4-BE49-F238E27FC236}">
                    <a16:creationId xmlns:a16="http://schemas.microsoft.com/office/drawing/2014/main" id="{B9E6DDDE-5732-4B94-ABEA-AE1EA53F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847"/>
                <a:ext cx="3" cy="5"/>
              </a:xfrm>
              <a:custGeom>
                <a:avLst/>
                <a:gdLst>
                  <a:gd name="T0" fmla="*/ 2 w 8"/>
                  <a:gd name="T1" fmla="*/ 0 h 15"/>
                  <a:gd name="T2" fmla="*/ 0 w 8"/>
                  <a:gd name="T3" fmla="*/ 5 h 15"/>
                  <a:gd name="T4" fmla="*/ 2 w 8"/>
                  <a:gd name="T5" fmla="*/ 8 h 15"/>
                  <a:gd name="T6" fmla="*/ 4 w 8"/>
                  <a:gd name="T7" fmla="*/ 12 h 15"/>
                  <a:gd name="T8" fmla="*/ 7 w 8"/>
                  <a:gd name="T9" fmla="*/ 15 h 15"/>
                  <a:gd name="T10" fmla="*/ 8 w 8"/>
                  <a:gd name="T11" fmla="*/ 14 h 15"/>
                  <a:gd name="T12" fmla="*/ 5 w 8"/>
                  <a:gd name="T13" fmla="*/ 10 h 15"/>
                  <a:gd name="T14" fmla="*/ 3 w 8"/>
                  <a:gd name="T15" fmla="*/ 6 h 15"/>
                  <a:gd name="T16" fmla="*/ 3 w 8"/>
                  <a:gd name="T17" fmla="*/ 5 h 15"/>
                  <a:gd name="T18" fmla="*/ 3 w 8"/>
                  <a:gd name="T19" fmla="*/ 0 h 15"/>
                  <a:gd name="T20" fmla="*/ 2 w 8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0" name="Freeform 568">
                <a:extLst>
                  <a:ext uri="{FF2B5EF4-FFF2-40B4-BE49-F238E27FC236}">
                    <a16:creationId xmlns:a16="http://schemas.microsoft.com/office/drawing/2014/main" id="{8CF4191F-5DAA-460F-8A5D-6AD9A7099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13" cy="67"/>
              </a:xfrm>
              <a:custGeom>
                <a:avLst/>
                <a:gdLst>
                  <a:gd name="T0" fmla="*/ 37 w 40"/>
                  <a:gd name="T1" fmla="*/ 0 h 203"/>
                  <a:gd name="T2" fmla="*/ 38 w 40"/>
                  <a:gd name="T3" fmla="*/ 0 h 203"/>
                  <a:gd name="T4" fmla="*/ 36 w 40"/>
                  <a:gd name="T5" fmla="*/ 12 h 203"/>
                  <a:gd name="T6" fmla="*/ 37 w 40"/>
                  <a:gd name="T7" fmla="*/ 26 h 203"/>
                  <a:gd name="T8" fmla="*/ 36 w 40"/>
                  <a:gd name="T9" fmla="*/ 38 h 203"/>
                  <a:gd name="T10" fmla="*/ 36 w 40"/>
                  <a:gd name="T11" fmla="*/ 51 h 203"/>
                  <a:gd name="T12" fmla="*/ 34 w 40"/>
                  <a:gd name="T13" fmla="*/ 64 h 203"/>
                  <a:gd name="T14" fmla="*/ 31 w 40"/>
                  <a:gd name="T15" fmla="*/ 77 h 203"/>
                  <a:gd name="T16" fmla="*/ 30 w 40"/>
                  <a:gd name="T17" fmla="*/ 90 h 203"/>
                  <a:gd name="T18" fmla="*/ 28 w 40"/>
                  <a:gd name="T19" fmla="*/ 102 h 203"/>
                  <a:gd name="T20" fmla="*/ 25 w 40"/>
                  <a:gd name="T21" fmla="*/ 117 h 203"/>
                  <a:gd name="T22" fmla="*/ 22 w 40"/>
                  <a:gd name="T23" fmla="*/ 129 h 203"/>
                  <a:gd name="T24" fmla="*/ 19 w 40"/>
                  <a:gd name="T25" fmla="*/ 141 h 203"/>
                  <a:gd name="T26" fmla="*/ 16 w 40"/>
                  <a:gd name="T27" fmla="*/ 154 h 203"/>
                  <a:gd name="T28" fmla="*/ 12 w 40"/>
                  <a:gd name="T29" fmla="*/ 167 h 203"/>
                  <a:gd name="T30" fmla="*/ 8 w 40"/>
                  <a:gd name="T31" fmla="*/ 180 h 203"/>
                  <a:gd name="T32" fmla="*/ 5 w 40"/>
                  <a:gd name="T33" fmla="*/ 191 h 203"/>
                  <a:gd name="T34" fmla="*/ 0 w 40"/>
                  <a:gd name="T35" fmla="*/ 203 h 203"/>
                  <a:gd name="T36" fmla="*/ 2 w 40"/>
                  <a:gd name="T37" fmla="*/ 203 h 203"/>
                  <a:gd name="T38" fmla="*/ 6 w 40"/>
                  <a:gd name="T39" fmla="*/ 191 h 203"/>
                  <a:gd name="T40" fmla="*/ 10 w 40"/>
                  <a:gd name="T41" fmla="*/ 180 h 203"/>
                  <a:gd name="T42" fmla="*/ 14 w 40"/>
                  <a:gd name="T43" fmla="*/ 167 h 203"/>
                  <a:gd name="T44" fmla="*/ 17 w 40"/>
                  <a:gd name="T45" fmla="*/ 154 h 203"/>
                  <a:gd name="T46" fmla="*/ 21 w 40"/>
                  <a:gd name="T47" fmla="*/ 141 h 203"/>
                  <a:gd name="T48" fmla="*/ 25 w 40"/>
                  <a:gd name="T49" fmla="*/ 129 h 203"/>
                  <a:gd name="T50" fmla="*/ 26 w 40"/>
                  <a:gd name="T51" fmla="*/ 117 h 203"/>
                  <a:gd name="T52" fmla="*/ 29 w 40"/>
                  <a:gd name="T53" fmla="*/ 102 h 203"/>
                  <a:gd name="T54" fmla="*/ 31 w 40"/>
                  <a:gd name="T55" fmla="*/ 90 h 203"/>
                  <a:gd name="T56" fmla="*/ 34 w 40"/>
                  <a:gd name="T57" fmla="*/ 77 h 203"/>
                  <a:gd name="T58" fmla="*/ 36 w 40"/>
                  <a:gd name="T59" fmla="*/ 64 h 203"/>
                  <a:gd name="T60" fmla="*/ 36 w 40"/>
                  <a:gd name="T61" fmla="*/ 51 h 203"/>
                  <a:gd name="T62" fmla="*/ 37 w 40"/>
                  <a:gd name="T63" fmla="*/ 38 h 203"/>
                  <a:gd name="T64" fmla="*/ 39 w 40"/>
                  <a:gd name="T65" fmla="*/ 26 h 203"/>
                  <a:gd name="T66" fmla="*/ 39 w 40"/>
                  <a:gd name="T67" fmla="*/ 12 h 203"/>
                  <a:gd name="T68" fmla="*/ 39 w 40"/>
                  <a:gd name="T69" fmla="*/ 0 h 203"/>
                  <a:gd name="T70" fmla="*/ 40 w 40"/>
                  <a:gd name="T71" fmla="*/ 0 h 203"/>
                  <a:gd name="T72" fmla="*/ 37 w 40"/>
                  <a:gd name="T7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03">
                    <a:moveTo>
                      <a:pt x="37" y="0"/>
                    </a:moveTo>
                    <a:lnTo>
                      <a:pt x="38" y="0"/>
                    </a:lnTo>
                    <a:lnTo>
                      <a:pt x="36" y="12"/>
                    </a:lnTo>
                    <a:lnTo>
                      <a:pt x="37" y="26"/>
                    </a:lnTo>
                    <a:lnTo>
                      <a:pt x="36" y="38"/>
                    </a:lnTo>
                    <a:lnTo>
                      <a:pt x="36" y="51"/>
                    </a:lnTo>
                    <a:lnTo>
                      <a:pt x="34" y="64"/>
                    </a:lnTo>
                    <a:lnTo>
                      <a:pt x="31" y="77"/>
                    </a:lnTo>
                    <a:lnTo>
                      <a:pt x="30" y="90"/>
                    </a:lnTo>
                    <a:lnTo>
                      <a:pt x="28" y="102"/>
                    </a:lnTo>
                    <a:lnTo>
                      <a:pt x="25" y="117"/>
                    </a:lnTo>
                    <a:lnTo>
                      <a:pt x="22" y="129"/>
                    </a:lnTo>
                    <a:lnTo>
                      <a:pt x="19" y="141"/>
                    </a:lnTo>
                    <a:lnTo>
                      <a:pt x="16" y="154"/>
                    </a:lnTo>
                    <a:lnTo>
                      <a:pt x="12" y="167"/>
                    </a:lnTo>
                    <a:lnTo>
                      <a:pt x="8" y="180"/>
                    </a:lnTo>
                    <a:lnTo>
                      <a:pt x="5" y="191"/>
                    </a:lnTo>
                    <a:lnTo>
                      <a:pt x="0" y="203"/>
                    </a:lnTo>
                    <a:lnTo>
                      <a:pt x="2" y="203"/>
                    </a:lnTo>
                    <a:lnTo>
                      <a:pt x="6" y="191"/>
                    </a:lnTo>
                    <a:lnTo>
                      <a:pt x="10" y="180"/>
                    </a:lnTo>
                    <a:lnTo>
                      <a:pt x="14" y="167"/>
                    </a:lnTo>
                    <a:lnTo>
                      <a:pt x="17" y="154"/>
                    </a:lnTo>
                    <a:lnTo>
                      <a:pt x="21" y="141"/>
                    </a:lnTo>
                    <a:lnTo>
                      <a:pt x="25" y="129"/>
                    </a:lnTo>
                    <a:lnTo>
                      <a:pt x="26" y="117"/>
                    </a:lnTo>
                    <a:lnTo>
                      <a:pt x="29" y="102"/>
                    </a:lnTo>
                    <a:lnTo>
                      <a:pt x="31" y="90"/>
                    </a:lnTo>
                    <a:lnTo>
                      <a:pt x="34" y="77"/>
                    </a:lnTo>
                    <a:lnTo>
                      <a:pt x="36" y="64"/>
                    </a:lnTo>
                    <a:lnTo>
                      <a:pt x="36" y="51"/>
                    </a:lnTo>
                    <a:lnTo>
                      <a:pt x="37" y="38"/>
                    </a:lnTo>
                    <a:lnTo>
                      <a:pt x="39" y="26"/>
                    </a:lnTo>
                    <a:lnTo>
                      <a:pt x="39" y="12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1" name="Freeform 569">
                <a:extLst>
                  <a:ext uri="{FF2B5EF4-FFF2-40B4-BE49-F238E27FC236}">
                    <a16:creationId xmlns:a16="http://schemas.microsoft.com/office/drawing/2014/main" id="{DDC47FF5-BF83-4882-BF35-33B5ED618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7"/>
                <a:ext cx="5" cy="3"/>
              </a:xfrm>
              <a:custGeom>
                <a:avLst/>
                <a:gdLst>
                  <a:gd name="T0" fmla="*/ 14 w 14"/>
                  <a:gd name="T1" fmla="*/ 1 h 10"/>
                  <a:gd name="T2" fmla="*/ 10 w 14"/>
                  <a:gd name="T3" fmla="*/ 0 h 10"/>
                  <a:gd name="T4" fmla="*/ 6 w 14"/>
                  <a:gd name="T5" fmla="*/ 0 h 10"/>
                  <a:gd name="T6" fmla="*/ 2 w 14"/>
                  <a:gd name="T7" fmla="*/ 5 h 10"/>
                  <a:gd name="T8" fmla="*/ 0 w 14"/>
                  <a:gd name="T9" fmla="*/ 10 h 10"/>
                  <a:gd name="T10" fmla="*/ 2 w 14"/>
                  <a:gd name="T11" fmla="*/ 10 h 10"/>
                  <a:gd name="T12" fmla="*/ 4 w 14"/>
                  <a:gd name="T13" fmla="*/ 6 h 10"/>
                  <a:gd name="T14" fmla="*/ 8 w 14"/>
                  <a:gd name="T15" fmla="*/ 1 h 10"/>
                  <a:gd name="T16" fmla="*/ 10 w 14"/>
                  <a:gd name="T17" fmla="*/ 1 h 10"/>
                  <a:gd name="T18" fmla="*/ 13 w 14"/>
                  <a:gd name="T19" fmla="*/ 4 h 10"/>
                  <a:gd name="T20" fmla="*/ 14 w 14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1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3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2" name="Freeform 570">
                <a:extLst>
                  <a:ext uri="{FF2B5EF4-FFF2-40B4-BE49-F238E27FC236}">
                    <a16:creationId xmlns:a16="http://schemas.microsoft.com/office/drawing/2014/main" id="{44653E85-F3C0-4681-9387-E7AC44FD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5"/>
                <a:ext cx="7" cy="4"/>
              </a:xfrm>
              <a:custGeom>
                <a:avLst/>
                <a:gdLst>
                  <a:gd name="T0" fmla="*/ 20 w 21"/>
                  <a:gd name="T1" fmla="*/ 12 h 13"/>
                  <a:gd name="T2" fmla="*/ 20 w 21"/>
                  <a:gd name="T3" fmla="*/ 12 h 13"/>
                  <a:gd name="T4" fmla="*/ 15 w 21"/>
                  <a:gd name="T5" fmla="*/ 12 h 13"/>
                  <a:gd name="T6" fmla="*/ 9 w 21"/>
                  <a:gd name="T7" fmla="*/ 10 h 13"/>
                  <a:gd name="T8" fmla="*/ 5 w 21"/>
                  <a:gd name="T9" fmla="*/ 6 h 13"/>
                  <a:gd name="T10" fmla="*/ 1 w 21"/>
                  <a:gd name="T11" fmla="*/ 0 h 13"/>
                  <a:gd name="T12" fmla="*/ 0 w 21"/>
                  <a:gd name="T13" fmla="*/ 0 h 13"/>
                  <a:gd name="T14" fmla="*/ 4 w 21"/>
                  <a:gd name="T15" fmla="*/ 7 h 13"/>
                  <a:gd name="T16" fmla="*/ 9 w 21"/>
                  <a:gd name="T17" fmla="*/ 11 h 13"/>
                  <a:gd name="T18" fmla="*/ 15 w 21"/>
                  <a:gd name="T19" fmla="*/ 13 h 13"/>
                  <a:gd name="T20" fmla="*/ 21 w 21"/>
                  <a:gd name="T21" fmla="*/ 13 h 13"/>
                  <a:gd name="T22" fmla="*/ 20 w 21"/>
                  <a:gd name="T23" fmla="*/ 13 h 13"/>
                  <a:gd name="T24" fmla="*/ 20 w 21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20" y="12"/>
                    </a:moveTo>
                    <a:lnTo>
                      <a:pt x="20" y="12"/>
                    </a:lnTo>
                    <a:lnTo>
                      <a:pt x="15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3" name="Freeform 571">
                <a:extLst>
                  <a:ext uri="{FF2B5EF4-FFF2-40B4-BE49-F238E27FC236}">
                    <a16:creationId xmlns:a16="http://schemas.microsoft.com/office/drawing/2014/main" id="{145287CA-91EB-4DCC-BE5B-D4EBD583C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959"/>
                <a:ext cx="1" cy="4"/>
              </a:xfrm>
              <a:custGeom>
                <a:avLst/>
                <a:gdLst>
                  <a:gd name="T0" fmla="*/ 3 w 4"/>
                  <a:gd name="T1" fmla="*/ 12 h 12"/>
                  <a:gd name="T2" fmla="*/ 4 w 4"/>
                  <a:gd name="T3" fmla="*/ 7 h 12"/>
                  <a:gd name="T4" fmla="*/ 4 w 4"/>
                  <a:gd name="T5" fmla="*/ 5 h 12"/>
                  <a:gd name="T6" fmla="*/ 3 w 4"/>
                  <a:gd name="T7" fmla="*/ 1 h 12"/>
                  <a:gd name="T8" fmla="*/ 0 w 4"/>
                  <a:gd name="T9" fmla="*/ 0 h 12"/>
                  <a:gd name="T10" fmla="*/ 0 w 4"/>
                  <a:gd name="T11" fmla="*/ 1 h 12"/>
                  <a:gd name="T12" fmla="*/ 2 w 4"/>
                  <a:gd name="T13" fmla="*/ 3 h 12"/>
                  <a:gd name="T14" fmla="*/ 3 w 4"/>
                  <a:gd name="T15" fmla="*/ 5 h 12"/>
                  <a:gd name="T16" fmla="*/ 3 w 4"/>
                  <a:gd name="T17" fmla="*/ 7 h 12"/>
                  <a:gd name="T18" fmla="*/ 2 w 4"/>
                  <a:gd name="T19" fmla="*/ 10 h 12"/>
                  <a:gd name="T20" fmla="*/ 3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3" y="12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4" name="Freeform 572">
                <a:extLst>
                  <a:ext uri="{FF2B5EF4-FFF2-40B4-BE49-F238E27FC236}">
                    <a16:creationId xmlns:a16="http://schemas.microsoft.com/office/drawing/2014/main" id="{96476E2E-8C3A-47C6-882A-4BA67FAAF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962"/>
                <a:ext cx="13" cy="15"/>
              </a:xfrm>
              <a:custGeom>
                <a:avLst/>
                <a:gdLst>
                  <a:gd name="T0" fmla="*/ 1 w 37"/>
                  <a:gd name="T1" fmla="*/ 45 h 45"/>
                  <a:gd name="T2" fmla="*/ 1 w 37"/>
                  <a:gd name="T3" fmla="*/ 44 h 45"/>
                  <a:gd name="T4" fmla="*/ 2 w 37"/>
                  <a:gd name="T5" fmla="*/ 39 h 45"/>
                  <a:gd name="T6" fmla="*/ 6 w 37"/>
                  <a:gd name="T7" fmla="*/ 32 h 45"/>
                  <a:gd name="T8" fmla="*/ 11 w 37"/>
                  <a:gd name="T9" fmla="*/ 26 h 45"/>
                  <a:gd name="T10" fmla="*/ 15 w 37"/>
                  <a:gd name="T11" fmla="*/ 22 h 45"/>
                  <a:gd name="T12" fmla="*/ 21 w 37"/>
                  <a:gd name="T13" fmla="*/ 16 h 45"/>
                  <a:gd name="T14" fmla="*/ 25 w 37"/>
                  <a:gd name="T15" fmla="*/ 13 h 45"/>
                  <a:gd name="T16" fmla="*/ 32 w 37"/>
                  <a:gd name="T17" fmla="*/ 6 h 45"/>
                  <a:gd name="T18" fmla="*/ 37 w 37"/>
                  <a:gd name="T19" fmla="*/ 2 h 45"/>
                  <a:gd name="T20" fmla="*/ 35 w 37"/>
                  <a:gd name="T21" fmla="*/ 0 h 45"/>
                  <a:gd name="T22" fmla="*/ 31 w 37"/>
                  <a:gd name="T23" fmla="*/ 5 h 45"/>
                  <a:gd name="T24" fmla="*/ 24 w 37"/>
                  <a:gd name="T25" fmla="*/ 11 h 45"/>
                  <a:gd name="T26" fmla="*/ 19 w 37"/>
                  <a:gd name="T27" fmla="*/ 15 h 45"/>
                  <a:gd name="T28" fmla="*/ 14 w 37"/>
                  <a:gd name="T29" fmla="*/ 21 h 45"/>
                  <a:gd name="T30" fmla="*/ 9 w 37"/>
                  <a:gd name="T31" fmla="*/ 25 h 45"/>
                  <a:gd name="T32" fmla="*/ 5 w 37"/>
                  <a:gd name="T33" fmla="*/ 31 h 45"/>
                  <a:gd name="T34" fmla="*/ 1 w 37"/>
                  <a:gd name="T35" fmla="*/ 37 h 45"/>
                  <a:gd name="T36" fmla="*/ 0 w 37"/>
                  <a:gd name="T37" fmla="*/ 44 h 45"/>
                  <a:gd name="T38" fmla="*/ 0 w 37"/>
                  <a:gd name="T39" fmla="*/ 44 h 45"/>
                  <a:gd name="T40" fmla="*/ 1 w 37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1" y="45"/>
                    </a:moveTo>
                    <a:lnTo>
                      <a:pt x="1" y="44"/>
                    </a:lnTo>
                    <a:lnTo>
                      <a:pt x="2" y="39"/>
                    </a:lnTo>
                    <a:lnTo>
                      <a:pt x="6" y="32"/>
                    </a:lnTo>
                    <a:lnTo>
                      <a:pt x="11" y="26"/>
                    </a:lnTo>
                    <a:lnTo>
                      <a:pt x="15" y="22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2" y="6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5"/>
                    </a:lnTo>
                    <a:lnTo>
                      <a:pt x="24" y="11"/>
                    </a:lnTo>
                    <a:lnTo>
                      <a:pt x="19" y="15"/>
                    </a:lnTo>
                    <a:lnTo>
                      <a:pt x="14" y="21"/>
                    </a:lnTo>
                    <a:lnTo>
                      <a:pt x="9" y="25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5" name="Freeform 573">
                <a:extLst>
                  <a:ext uri="{FF2B5EF4-FFF2-40B4-BE49-F238E27FC236}">
                    <a16:creationId xmlns:a16="http://schemas.microsoft.com/office/drawing/2014/main" id="{8258BF61-7543-4DE6-BC6F-8CBBEBFE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73"/>
                <a:ext cx="8" cy="6"/>
              </a:xfrm>
              <a:custGeom>
                <a:avLst/>
                <a:gdLst>
                  <a:gd name="T0" fmla="*/ 1 w 23"/>
                  <a:gd name="T1" fmla="*/ 0 h 18"/>
                  <a:gd name="T2" fmla="*/ 0 w 23"/>
                  <a:gd name="T3" fmla="*/ 7 h 18"/>
                  <a:gd name="T4" fmla="*/ 0 w 23"/>
                  <a:gd name="T5" fmla="*/ 10 h 18"/>
                  <a:gd name="T6" fmla="*/ 1 w 23"/>
                  <a:gd name="T7" fmla="*/ 15 h 18"/>
                  <a:gd name="T8" fmla="*/ 1 w 23"/>
                  <a:gd name="T9" fmla="*/ 17 h 18"/>
                  <a:gd name="T10" fmla="*/ 5 w 23"/>
                  <a:gd name="T11" fmla="*/ 18 h 18"/>
                  <a:gd name="T12" fmla="*/ 9 w 23"/>
                  <a:gd name="T13" fmla="*/ 18 h 18"/>
                  <a:gd name="T14" fmla="*/ 15 w 23"/>
                  <a:gd name="T15" fmla="*/ 16 h 18"/>
                  <a:gd name="T16" fmla="*/ 23 w 23"/>
                  <a:gd name="T17" fmla="*/ 12 h 18"/>
                  <a:gd name="T18" fmla="*/ 22 w 23"/>
                  <a:gd name="T19" fmla="*/ 10 h 18"/>
                  <a:gd name="T20" fmla="*/ 13 w 23"/>
                  <a:gd name="T21" fmla="*/ 15 h 18"/>
                  <a:gd name="T22" fmla="*/ 9 w 23"/>
                  <a:gd name="T23" fmla="*/ 16 h 18"/>
                  <a:gd name="T24" fmla="*/ 5 w 23"/>
                  <a:gd name="T25" fmla="*/ 17 h 18"/>
                  <a:gd name="T26" fmla="*/ 4 w 23"/>
                  <a:gd name="T27" fmla="*/ 16 h 18"/>
                  <a:gd name="T28" fmla="*/ 1 w 23"/>
                  <a:gd name="T29" fmla="*/ 15 h 18"/>
                  <a:gd name="T30" fmla="*/ 3 w 23"/>
                  <a:gd name="T31" fmla="*/ 10 h 18"/>
                  <a:gd name="T32" fmla="*/ 3 w 23"/>
                  <a:gd name="T33" fmla="*/ 7 h 18"/>
                  <a:gd name="T34" fmla="*/ 1 w 23"/>
                  <a:gd name="T35" fmla="*/ 0 h 18"/>
                  <a:gd name="T36" fmla="*/ 1 w 23"/>
                  <a:gd name="T37" fmla="*/ 1 h 18"/>
                  <a:gd name="T38" fmla="*/ 1 w 23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8">
                    <a:moveTo>
                      <a:pt x="1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5" y="16"/>
                    </a:lnTo>
                    <a:lnTo>
                      <a:pt x="23" y="12"/>
                    </a:lnTo>
                    <a:lnTo>
                      <a:pt x="22" y="10"/>
                    </a:lnTo>
                    <a:lnTo>
                      <a:pt x="13" y="15"/>
                    </a:lnTo>
                    <a:lnTo>
                      <a:pt x="9" y="16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6" name="Freeform 574">
                <a:extLst>
                  <a:ext uri="{FF2B5EF4-FFF2-40B4-BE49-F238E27FC236}">
                    <a16:creationId xmlns:a16="http://schemas.microsoft.com/office/drawing/2014/main" id="{822D8092-AC1B-4C6C-9921-FEB6D3415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5"/>
                <a:ext cx="8" cy="19"/>
              </a:xfrm>
              <a:custGeom>
                <a:avLst/>
                <a:gdLst>
                  <a:gd name="T0" fmla="*/ 24 w 25"/>
                  <a:gd name="T1" fmla="*/ 0 h 55"/>
                  <a:gd name="T2" fmla="*/ 22 w 25"/>
                  <a:gd name="T3" fmla="*/ 7 h 55"/>
                  <a:gd name="T4" fmla="*/ 20 w 25"/>
                  <a:gd name="T5" fmla="*/ 15 h 55"/>
                  <a:gd name="T6" fmla="*/ 16 w 25"/>
                  <a:gd name="T7" fmla="*/ 23 h 55"/>
                  <a:gd name="T8" fmla="*/ 13 w 25"/>
                  <a:gd name="T9" fmla="*/ 29 h 55"/>
                  <a:gd name="T10" fmla="*/ 10 w 25"/>
                  <a:gd name="T11" fmla="*/ 36 h 55"/>
                  <a:gd name="T12" fmla="*/ 6 w 25"/>
                  <a:gd name="T13" fmla="*/ 44 h 55"/>
                  <a:gd name="T14" fmla="*/ 2 w 25"/>
                  <a:gd name="T15" fmla="*/ 50 h 55"/>
                  <a:gd name="T16" fmla="*/ 0 w 25"/>
                  <a:gd name="T17" fmla="*/ 54 h 55"/>
                  <a:gd name="T18" fmla="*/ 0 w 25"/>
                  <a:gd name="T19" fmla="*/ 55 h 55"/>
                  <a:gd name="T20" fmla="*/ 4 w 25"/>
                  <a:gd name="T21" fmla="*/ 51 h 55"/>
                  <a:gd name="T22" fmla="*/ 9 w 25"/>
                  <a:gd name="T23" fmla="*/ 44 h 55"/>
                  <a:gd name="T24" fmla="*/ 11 w 25"/>
                  <a:gd name="T25" fmla="*/ 38 h 55"/>
                  <a:gd name="T26" fmla="*/ 14 w 25"/>
                  <a:gd name="T27" fmla="*/ 31 h 55"/>
                  <a:gd name="T28" fmla="*/ 17 w 25"/>
                  <a:gd name="T29" fmla="*/ 23 h 55"/>
                  <a:gd name="T30" fmla="*/ 21 w 25"/>
                  <a:gd name="T31" fmla="*/ 16 h 55"/>
                  <a:gd name="T32" fmla="*/ 23 w 25"/>
                  <a:gd name="T33" fmla="*/ 7 h 55"/>
                  <a:gd name="T34" fmla="*/ 25 w 25"/>
                  <a:gd name="T35" fmla="*/ 0 h 55"/>
                  <a:gd name="T36" fmla="*/ 24 w 25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5">
                    <a:moveTo>
                      <a:pt x="24" y="0"/>
                    </a:moveTo>
                    <a:lnTo>
                      <a:pt x="22" y="7"/>
                    </a:lnTo>
                    <a:lnTo>
                      <a:pt x="20" y="15"/>
                    </a:lnTo>
                    <a:lnTo>
                      <a:pt x="16" y="23"/>
                    </a:lnTo>
                    <a:lnTo>
                      <a:pt x="13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4" y="51"/>
                    </a:lnTo>
                    <a:lnTo>
                      <a:pt x="9" y="44"/>
                    </a:lnTo>
                    <a:lnTo>
                      <a:pt x="11" y="38"/>
                    </a:lnTo>
                    <a:lnTo>
                      <a:pt x="14" y="31"/>
                    </a:lnTo>
                    <a:lnTo>
                      <a:pt x="17" y="23"/>
                    </a:lnTo>
                    <a:lnTo>
                      <a:pt x="21" y="16"/>
                    </a:lnTo>
                    <a:lnTo>
                      <a:pt x="23" y="7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7" name="Freeform 575">
                <a:extLst>
                  <a:ext uri="{FF2B5EF4-FFF2-40B4-BE49-F238E27FC236}">
                    <a16:creationId xmlns:a16="http://schemas.microsoft.com/office/drawing/2014/main" id="{E10F35E8-9885-40E8-A349-18778005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" y="2954"/>
                <a:ext cx="3" cy="1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1 h 4"/>
                  <a:gd name="T4" fmla="*/ 7 w 10"/>
                  <a:gd name="T5" fmla="*/ 0 h 4"/>
                  <a:gd name="T6" fmla="*/ 6 w 10"/>
                  <a:gd name="T7" fmla="*/ 0 h 4"/>
                  <a:gd name="T8" fmla="*/ 1 w 10"/>
                  <a:gd name="T9" fmla="*/ 1 h 4"/>
                  <a:gd name="T10" fmla="*/ 0 w 10"/>
                  <a:gd name="T11" fmla="*/ 4 h 4"/>
                  <a:gd name="T12" fmla="*/ 1 w 10"/>
                  <a:gd name="T13" fmla="*/ 4 h 4"/>
                  <a:gd name="T14" fmla="*/ 4 w 10"/>
                  <a:gd name="T15" fmla="*/ 3 h 4"/>
                  <a:gd name="T16" fmla="*/ 6 w 10"/>
                  <a:gd name="T17" fmla="*/ 1 h 4"/>
                  <a:gd name="T18" fmla="*/ 7 w 10"/>
                  <a:gd name="T19" fmla="*/ 1 h 4"/>
                  <a:gd name="T20" fmla="*/ 9 w 10"/>
                  <a:gd name="T21" fmla="*/ 3 h 4"/>
                  <a:gd name="T22" fmla="*/ 9 w 10"/>
                  <a:gd name="T23" fmla="*/ 2 h 4"/>
                  <a:gd name="T24" fmla="*/ 10 w 10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lnTo>
                      <a:pt x="10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8" name="Freeform 576">
                <a:extLst>
                  <a:ext uri="{FF2B5EF4-FFF2-40B4-BE49-F238E27FC236}">
                    <a16:creationId xmlns:a16="http://schemas.microsoft.com/office/drawing/2014/main" id="{A7ADFE5F-99FB-4042-A2B5-8B9CFFC52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3"/>
                <a:ext cx="10" cy="4"/>
              </a:xfrm>
              <a:custGeom>
                <a:avLst/>
                <a:gdLst>
                  <a:gd name="T0" fmla="*/ 31 w 32"/>
                  <a:gd name="T1" fmla="*/ 10 h 13"/>
                  <a:gd name="T2" fmla="*/ 26 w 32"/>
                  <a:gd name="T3" fmla="*/ 12 h 13"/>
                  <a:gd name="T4" fmla="*/ 23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9 h 13"/>
                  <a:gd name="T12" fmla="*/ 8 w 32"/>
                  <a:gd name="T13" fmla="*/ 7 h 13"/>
                  <a:gd name="T14" fmla="*/ 5 w 32"/>
                  <a:gd name="T15" fmla="*/ 3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6 h 13"/>
                  <a:gd name="T22" fmla="*/ 6 w 32"/>
                  <a:gd name="T23" fmla="*/ 8 h 13"/>
                  <a:gd name="T24" fmla="*/ 11 w 32"/>
                  <a:gd name="T25" fmla="*/ 10 h 13"/>
                  <a:gd name="T26" fmla="*/ 15 w 32"/>
                  <a:gd name="T27" fmla="*/ 12 h 13"/>
                  <a:gd name="T28" fmla="*/ 19 w 32"/>
                  <a:gd name="T29" fmla="*/ 13 h 13"/>
                  <a:gd name="T30" fmla="*/ 23 w 32"/>
                  <a:gd name="T31" fmla="*/ 13 h 13"/>
                  <a:gd name="T32" fmla="*/ 28 w 32"/>
                  <a:gd name="T33" fmla="*/ 13 h 13"/>
                  <a:gd name="T34" fmla="*/ 32 w 32"/>
                  <a:gd name="T35" fmla="*/ 11 h 13"/>
                  <a:gd name="T36" fmla="*/ 31 w 32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10"/>
                    </a:moveTo>
                    <a:lnTo>
                      <a:pt x="26" y="12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3" y="13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9" name="Freeform 577">
                <a:extLst>
                  <a:ext uri="{FF2B5EF4-FFF2-40B4-BE49-F238E27FC236}">
                    <a16:creationId xmlns:a16="http://schemas.microsoft.com/office/drawing/2014/main" id="{A9BBE416-F096-4E00-AA29-4D2151823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856"/>
                <a:ext cx="3" cy="5"/>
              </a:xfrm>
              <a:custGeom>
                <a:avLst/>
                <a:gdLst>
                  <a:gd name="T0" fmla="*/ 7 w 8"/>
                  <a:gd name="T1" fmla="*/ 13 h 13"/>
                  <a:gd name="T2" fmla="*/ 8 w 8"/>
                  <a:gd name="T3" fmla="*/ 8 h 13"/>
                  <a:gd name="T4" fmla="*/ 7 w 8"/>
                  <a:gd name="T5" fmla="*/ 5 h 13"/>
                  <a:gd name="T6" fmla="*/ 4 w 8"/>
                  <a:gd name="T7" fmla="*/ 0 h 13"/>
                  <a:gd name="T8" fmla="*/ 0 w 8"/>
                  <a:gd name="T9" fmla="*/ 0 h 13"/>
                  <a:gd name="T10" fmla="*/ 2 w 8"/>
                  <a:gd name="T11" fmla="*/ 2 h 13"/>
                  <a:gd name="T12" fmla="*/ 3 w 8"/>
                  <a:gd name="T13" fmla="*/ 2 h 13"/>
                  <a:gd name="T14" fmla="*/ 4 w 8"/>
                  <a:gd name="T15" fmla="*/ 6 h 13"/>
                  <a:gd name="T16" fmla="*/ 5 w 8"/>
                  <a:gd name="T17" fmla="*/ 8 h 13"/>
                  <a:gd name="T18" fmla="*/ 4 w 8"/>
                  <a:gd name="T19" fmla="*/ 12 h 13"/>
                  <a:gd name="T20" fmla="*/ 7 w 8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13"/>
                    </a:moveTo>
                    <a:lnTo>
                      <a:pt x="8" y="8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0" name="Freeform 578">
                <a:extLst>
                  <a:ext uri="{FF2B5EF4-FFF2-40B4-BE49-F238E27FC236}">
                    <a16:creationId xmlns:a16="http://schemas.microsoft.com/office/drawing/2014/main" id="{D5E4FE79-C62E-425B-84B6-C0229420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860"/>
                <a:ext cx="19" cy="49"/>
              </a:xfrm>
              <a:custGeom>
                <a:avLst/>
                <a:gdLst>
                  <a:gd name="T0" fmla="*/ 2 w 55"/>
                  <a:gd name="T1" fmla="*/ 148 h 148"/>
                  <a:gd name="T2" fmla="*/ 5 w 55"/>
                  <a:gd name="T3" fmla="*/ 138 h 148"/>
                  <a:gd name="T4" fmla="*/ 9 w 55"/>
                  <a:gd name="T5" fmla="*/ 128 h 148"/>
                  <a:gd name="T6" fmla="*/ 10 w 55"/>
                  <a:gd name="T7" fmla="*/ 118 h 148"/>
                  <a:gd name="T8" fmla="*/ 13 w 55"/>
                  <a:gd name="T9" fmla="*/ 109 h 148"/>
                  <a:gd name="T10" fmla="*/ 15 w 55"/>
                  <a:gd name="T11" fmla="*/ 99 h 148"/>
                  <a:gd name="T12" fmla="*/ 19 w 55"/>
                  <a:gd name="T13" fmla="*/ 90 h 148"/>
                  <a:gd name="T14" fmla="*/ 20 w 55"/>
                  <a:gd name="T15" fmla="*/ 81 h 148"/>
                  <a:gd name="T16" fmla="*/ 23 w 55"/>
                  <a:gd name="T17" fmla="*/ 71 h 148"/>
                  <a:gd name="T18" fmla="*/ 27 w 55"/>
                  <a:gd name="T19" fmla="*/ 62 h 148"/>
                  <a:gd name="T20" fmla="*/ 30 w 55"/>
                  <a:gd name="T21" fmla="*/ 53 h 148"/>
                  <a:gd name="T22" fmla="*/ 32 w 55"/>
                  <a:gd name="T23" fmla="*/ 44 h 148"/>
                  <a:gd name="T24" fmla="*/ 37 w 55"/>
                  <a:gd name="T25" fmla="*/ 36 h 148"/>
                  <a:gd name="T26" fmla="*/ 40 w 55"/>
                  <a:gd name="T27" fmla="*/ 27 h 148"/>
                  <a:gd name="T28" fmla="*/ 44 w 55"/>
                  <a:gd name="T29" fmla="*/ 18 h 148"/>
                  <a:gd name="T30" fmla="*/ 49 w 55"/>
                  <a:gd name="T31" fmla="*/ 10 h 148"/>
                  <a:gd name="T32" fmla="*/ 55 w 55"/>
                  <a:gd name="T33" fmla="*/ 1 h 148"/>
                  <a:gd name="T34" fmla="*/ 52 w 55"/>
                  <a:gd name="T35" fmla="*/ 0 h 148"/>
                  <a:gd name="T36" fmla="*/ 48 w 55"/>
                  <a:gd name="T37" fmla="*/ 9 h 148"/>
                  <a:gd name="T38" fmla="*/ 42 w 55"/>
                  <a:gd name="T39" fmla="*/ 17 h 148"/>
                  <a:gd name="T40" fmla="*/ 39 w 55"/>
                  <a:gd name="T41" fmla="*/ 26 h 148"/>
                  <a:gd name="T42" fmla="*/ 34 w 55"/>
                  <a:gd name="T43" fmla="*/ 34 h 148"/>
                  <a:gd name="T44" fmla="*/ 31 w 55"/>
                  <a:gd name="T45" fmla="*/ 44 h 148"/>
                  <a:gd name="T46" fmla="*/ 28 w 55"/>
                  <a:gd name="T47" fmla="*/ 53 h 148"/>
                  <a:gd name="T48" fmla="*/ 25 w 55"/>
                  <a:gd name="T49" fmla="*/ 62 h 148"/>
                  <a:gd name="T50" fmla="*/ 22 w 55"/>
                  <a:gd name="T51" fmla="*/ 71 h 148"/>
                  <a:gd name="T52" fmla="*/ 20 w 55"/>
                  <a:gd name="T53" fmla="*/ 81 h 148"/>
                  <a:gd name="T54" fmla="*/ 18 w 55"/>
                  <a:gd name="T55" fmla="*/ 90 h 148"/>
                  <a:gd name="T56" fmla="*/ 14 w 55"/>
                  <a:gd name="T57" fmla="*/ 99 h 148"/>
                  <a:gd name="T58" fmla="*/ 11 w 55"/>
                  <a:gd name="T59" fmla="*/ 109 h 148"/>
                  <a:gd name="T60" fmla="*/ 9 w 55"/>
                  <a:gd name="T61" fmla="*/ 118 h 148"/>
                  <a:gd name="T62" fmla="*/ 6 w 55"/>
                  <a:gd name="T63" fmla="*/ 128 h 148"/>
                  <a:gd name="T64" fmla="*/ 3 w 55"/>
                  <a:gd name="T65" fmla="*/ 138 h 148"/>
                  <a:gd name="T66" fmla="*/ 0 w 55"/>
                  <a:gd name="T67" fmla="*/ 148 h 148"/>
                  <a:gd name="T68" fmla="*/ 2 w 55"/>
                  <a:gd name="T6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8">
                    <a:moveTo>
                      <a:pt x="2" y="148"/>
                    </a:moveTo>
                    <a:lnTo>
                      <a:pt x="5" y="138"/>
                    </a:lnTo>
                    <a:lnTo>
                      <a:pt x="9" y="128"/>
                    </a:lnTo>
                    <a:lnTo>
                      <a:pt x="10" y="118"/>
                    </a:lnTo>
                    <a:lnTo>
                      <a:pt x="13" y="109"/>
                    </a:lnTo>
                    <a:lnTo>
                      <a:pt x="15" y="99"/>
                    </a:lnTo>
                    <a:lnTo>
                      <a:pt x="19" y="90"/>
                    </a:lnTo>
                    <a:lnTo>
                      <a:pt x="20" y="81"/>
                    </a:lnTo>
                    <a:lnTo>
                      <a:pt x="23" y="71"/>
                    </a:lnTo>
                    <a:lnTo>
                      <a:pt x="27" y="62"/>
                    </a:lnTo>
                    <a:lnTo>
                      <a:pt x="30" y="53"/>
                    </a:lnTo>
                    <a:lnTo>
                      <a:pt x="32" y="44"/>
                    </a:lnTo>
                    <a:lnTo>
                      <a:pt x="37" y="36"/>
                    </a:lnTo>
                    <a:lnTo>
                      <a:pt x="40" y="27"/>
                    </a:lnTo>
                    <a:lnTo>
                      <a:pt x="44" y="18"/>
                    </a:lnTo>
                    <a:lnTo>
                      <a:pt x="49" y="10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9"/>
                    </a:lnTo>
                    <a:lnTo>
                      <a:pt x="42" y="17"/>
                    </a:lnTo>
                    <a:lnTo>
                      <a:pt x="39" y="26"/>
                    </a:lnTo>
                    <a:lnTo>
                      <a:pt x="34" y="34"/>
                    </a:lnTo>
                    <a:lnTo>
                      <a:pt x="31" y="44"/>
                    </a:lnTo>
                    <a:lnTo>
                      <a:pt x="28" y="53"/>
                    </a:lnTo>
                    <a:lnTo>
                      <a:pt x="25" y="62"/>
                    </a:lnTo>
                    <a:lnTo>
                      <a:pt x="22" y="71"/>
                    </a:lnTo>
                    <a:lnTo>
                      <a:pt x="20" y="81"/>
                    </a:lnTo>
                    <a:lnTo>
                      <a:pt x="18" y="90"/>
                    </a:lnTo>
                    <a:lnTo>
                      <a:pt x="14" y="99"/>
                    </a:lnTo>
                    <a:lnTo>
                      <a:pt x="11" y="109"/>
                    </a:lnTo>
                    <a:lnTo>
                      <a:pt x="9" y="118"/>
                    </a:lnTo>
                    <a:lnTo>
                      <a:pt x="6" y="128"/>
                    </a:lnTo>
                    <a:lnTo>
                      <a:pt x="3" y="138"/>
                    </a:lnTo>
                    <a:lnTo>
                      <a:pt x="0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1" name="Freeform 579">
                <a:extLst>
                  <a:ext uri="{FF2B5EF4-FFF2-40B4-BE49-F238E27FC236}">
                    <a16:creationId xmlns:a16="http://schemas.microsoft.com/office/drawing/2014/main" id="{8421B19D-0E0A-450D-A4D7-DB354A475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09"/>
                <a:ext cx="4" cy="6"/>
              </a:xfrm>
              <a:custGeom>
                <a:avLst/>
                <a:gdLst>
                  <a:gd name="T0" fmla="*/ 1 w 11"/>
                  <a:gd name="T1" fmla="*/ 16 h 16"/>
                  <a:gd name="T2" fmla="*/ 1 w 11"/>
                  <a:gd name="T3" fmla="*/ 16 h 16"/>
                  <a:gd name="T4" fmla="*/ 4 w 11"/>
                  <a:gd name="T5" fmla="*/ 14 h 16"/>
                  <a:gd name="T6" fmla="*/ 6 w 11"/>
                  <a:gd name="T7" fmla="*/ 9 h 16"/>
                  <a:gd name="T8" fmla="*/ 10 w 11"/>
                  <a:gd name="T9" fmla="*/ 5 h 16"/>
                  <a:gd name="T10" fmla="*/ 11 w 11"/>
                  <a:gd name="T11" fmla="*/ 0 h 16"/>
                  <a:gd name="T12" fmla="*/ 10 w 11"/>
                  <a:gd name="T13" fmla="*/ 0 h 16"/>
                  <a:gd name="T14" fmla="*/ 7 w 11"/>
                  <a:gd name="T15" fmla="*/ 4 h 16"/>
                  <a:gd name="T16" fmla="*/ 6 w 11"/>
                  <a:gd name="T17" fmla="*/ 8 h 16"/>
                  <a:gd name="T18" fmla="*/ 3 w 11"/>
                  <a:gd name="T19" fmla="*/ 12 h 16"/>
                  <a:gd name="T20" fmla="*/ 1 w 11"/>
                  <a:gd name="T21" fmla="*/ 15 h 16"/>
                  <a:gd name="T22" fmla="*/ 0 w 11"/>
                  <a:gd name="T23" fmla="*/ 15 h 16"/>
                  <a:gd name="T24" fmla="*/ 1 w 11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lnTo>
                      <a:pt x="1" y="16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2" name="Freeform 580">
                <a:extLst>
                  <a:ext uri="{FF2B5EF4-FFF2-40B4-BE49-F238E27FC236}">
                    <a16:creationId xmlns:a16="http://schemas.microsoft.com/office/drawing/2014/main" id="{7A639947-AF40-466D-A583-B2CDEEA9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2912"/>
                <a:ext cx="9" cy="4"/>
              </a:xfrm>
              <a:custGeom>
                <a:avLst/>
                <a:gdLst>
                  <a:gd name="T0" fmla="*/ 0 w 26"/>
                  <a:gd name="T1" fmla="*/ 0 h 10"/>
                  <a:gd name="T2" fmla="*/ 3 w 26"/>
                  <a:gd name="T3" fmla="*/ 5 h 10"/>
                  <a:gd name="T4" fmla="*/ 7 w 26"/>
                  <a:gd name="T5" fmla="*/ 8 h 10"/>
                  <a:gd name="T6" fmla="*/ 9 w 26"/>
                  <a:gd name="T7" fmla="*/ 10 h 10"/>
                  <a:gd name="T8" fmla="*/ 11 w 26"/>
                  <a:gd name="T9" fmla="*/ 10 h 10"/>
                  <a:gd name="T10" fmla="*/ 15 w 26"/>
                  <a:gd name="T11" fmla="*/ 10 h 10"/>
                  <a:gd name="T12" fmla="*/ 18 w 26"/>
                  <a:gd name="T13" fmla="*/ 10 h 10"/>
                  <a:gd name="T14" fmla="*/ 20 w 26"/>
                  <a:gd name="T15" fmla="*/ 8 h 10"/>
                  <a:gd name="T16" fmla="*/ 26 w 26"/>
                  <a:gd name="T17" fmla="*/ 7 h 10"/>
                  <a:gd name="T18" fmla="*/ 24 w 26"/>
                  <a:gd name="T19" fmla="*/ 6 h 10"/>
                  <a:gd name="T20" fmla="*/ 19 w 26"/>
                  <a:gd name="T21" fmla="*/ 7 h 10"/>
                  <a:gd name="T22" fmla="*/ 17 w 26"/>
                  <a:gd name="T23" fmla="*/ 8 h 10"/>
                  <a:gd name="T24" fmla="*/ 15 w 26"/>
                  <a:gd name="T25" fmla="*/ 9 h 10"/>
                  <a:gd name="T26" fmla="*/ 11 w 26"/>
                  <a:gd name="T27" fmla="*/ 9 h 10"/>
                  <a:gd name="T28" fmla="*/ 10 w 26"/>
                  <a:gd name="T29" fmla="*/ 8 h 10"/>
                  <a:gd name="T30" fmla="*/ 9 w 26"/>
                  <a:gd name="T31" fmla="*/ 6 h 10"/>
                  <a:gd name="T32" fmla="*/ 6 w 26"/>
                  <a:gd name="T33" fmla="*/ 4 h 10"/>
                  <a:gd name="T34" fmla="*/ 1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3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3" name="Freeform 581">
                <a:extLst>
                  <a:ext uri="{FF2B5EF4-FFF2-40B4-BE49-F238E27FC236}">
                    <a16:creationId xmlns:a16="http://schemas.microsoft.com/office/drawing/2014/main" id="{2FC7412F-D9B9-4EE2-BF01-07A70C3A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08"/>
                <a:ext cx="2" cy="4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3 w 5"/>
                  <a:gd name="T11" fmla="*/ 13 h 13"/>
                  <a:gd name="T12" fmla="*/ 5 w 5"/>
                  <a:gd name="T13" fmla="*/ 13 h 13"/>
                  <a:gd name="T14" fmla="*/ 3 w 5"/>
                  <a:gd name="T15" fmla="*/ 10 h 13"/>
                  <a:gd name="T16" fmla="*/ 3 w 5"/>
                  <a:gd name="T17" fmla="*/ 7 h 13"/>
                  <a:gd name="T18" fmla="*/ 3 w 5"/>
                  <a:gd name="T19" fmla="*/ 3 h 13"/>
                  <a:gd name="T20" fmla="*/ 3 w 5"/>
                  <a:gd name="T21" fmla="*/ 0 h 13"/>
                  <a:gd name="T22" fmla="*/ 3 w 5"/>
                  <a:gd name="T23" fmla="*/ 1 h 13"/>
                  <a:gd name="T24" fmla="*/ 1 w 5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4" name="Freeform 582">
                <a:extLst>
                  <a:ext uri="{FF2B5EF4-FFF2-40B4-BE49-F238E27FC236}">
                    <a16:creationId xmlns:a16="http://schemas.microsoft.com/office/drawing/2014/main" id="{04A380A3-987A-415A-A03C-422AFF18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5"/>
                <a:ext cx="15" cy="53"/>
              </a:xfrm>
              <a:custGeom>
                <a:avLst/>
                <a:gdLst>
                  <a:gd name="T0" fmla="*/ 43 w 46"/>
                  <a:gd name="T1" fmla="*/ 0 h 160"/>
                  <a:gd name="T2" fmla="*/ 43 w 46"/>
                  <a:gd name="T3" fmla="*/ 10 h 160"/>
                  <a:gd name="T4" fmla="*/ 41 w 46"/>
                  <a:gd name="T5" fmla="*/ 20 h 160"/>
                  <a:gd name="T6" fmla="*/ 39 w 46"/>
                  <a:gd name="T7" fmla="*/ 30 h 160"/>
                  <a:gd name="T8" fmla="*/ 38 w 46"/>
                  <a:gd name="T9" fmla="*/ 40 h 160"/>
                  <a:gd name="T10" fmla="*/ 35 w 46"/>
                  <a:gd name="T11" fmla="*/ 51 h 160"/>
                  <a:gd name="T12" fmla="*/ 33 w 46"/>
                  <a:gd name="T13" fmla="*/ 61 h 160"/>
                  <a:gd name="T14" fmla="*/ 31 w 46"/>
                  <a:gd name="T15" fmla="*/ 71 h 160"/>
                  <a:gd name="T16" fmla="*/ 28 w 46"/>
                  <a:gd name="T17" fmla="*/ 81 h 160"/>
                  <a:gd name="T18" fmla="*/ 24 w 46"/>
                  <a:gd name="T19" fmla="*/ 92 h 160"/>
                  <a:gd name="T20" fmla="*/ 22 w 46"/>
                  <a:gd name="T21" fmla="*/ 102 h 160"/>
                  <a:gd name="T22" fmla="*/ 19 w 46"/>
                  <a:gd name="T23" fmla="*/ 112 h 160"/>
                  <a:gd name="T24" fmla="*/ 15 w 46"/>
                  <a:gd name="T25" fmla="*/ 121 h 160"/>
                  <a:gd name="T26" fmla="*/ 13 w 46"/>
                  <a:gd name="T27" fmla="*/ 132 h 160"/>
                  <a:gd name="T28" fmla="*/ 7 w 46"/>
                  <a:gd name="T29" fmla="*/ 140 h 160"/>
                  <a:gd name="T30" fmla="*/ 4 w 46"/>
                  <a:gd name="T31" fmla="*/ 150 h 160"/>
                  <a:gd name="T32" fmla="*/ 0 w 46"/>
                  <a:gd name="T33" fmla="*/ 158 h 160"/>
                  <a:gd name="T34" fmla="*/ 1 w 46"/>
                  <a:gd name="T35" fmla="*/ 160 h 160"/>
                  <a:gd name="T36" fmla="*/ 5 w 46"/>
                  <a:gd name="T37" fmla="*/ 151 h 160"/>
                  <a:gd name="T38" fmla="*/ 10 w 46"/>
                  <a:gd name="T39" fmla="*/ 142 h 160"/>
                  <a:gd name="T40" fmla="*/ 13 w 46"/>
                  <a:gd name="T41" fmla="*/ 132 h 160"/>
                  <a:gd name="T42" fmla="*/ 16 w 46"/>
                  <a:gd name="T43" fmla="*/ 121 h 160"/>
                  <a:gd name="T44" fmla="*/ 21 w 46"/>
                  <a:gd name="T45" fmla="*/ 112 h 160"/>
                  <a:gd name="T46" fmla="*/ 23 w 46"/>
                  <a:gd name="T47" fmla="*/ 102 h 160"/>
                  <a:gd name="T48" fmla="*/ 27 w 46"/>
                  <a:gd name="T49" fmla="*/ 92 h 160"/>
                  <a:gd name="T50" fmla="*/ 29 w 46"/>
                  <a:gd name="T51" fmla="*/ 81 h 160"/>
                  <a:gd name="T52" fmla="*/ 32 w 46"/>
                  <a:gd name="T53" fmla="*/ 71 h 160"/>
                  <a:gd name="T54" fmla="*/ 34 w 46"/>
                  <a:gd name="T55" fmla="*/ 61 h 160"/>
                  <a:gd name="T56" fmla="*/ 37 w 46"/>
                  <a:gd name="T57" fmla="*/ 51 h 160"/>
                  <a:gd name="T58" fmla="*/ 39 w 46"/>
                  <a:gd name="T59" fmla="*/ 40 h 160"/>
                  <a:gd name="T60" fmla="*/ 41 w 46"/>
                  <a:gd name="T61" fmla="*/ 30 h 160"/>
                  <a:gd name="T62" fmla="*/ 43 w 46"/>
                  <a:gd name="T63" fmla="*/ 20 h 160"/>
                  <a:gd name="T64" fmla="*/ 43 w 46"/>
                  <a:gd name="T65" fmla="*/ 10 h 160"/>
                  <a:gd name="T66" fmla="*/ 46 w 46"/>
                  <a:gd name="T67" fmla="*/ 0 h 160"/>
                  <a:gd name="T68" fmla="*/ 43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43" y="0"/>
                    </a:moveTo>
                    <a:lnTo>
                      <a:pt x="43" y="10"/>
                    </a:lnTo>
                    <a:lnTo>
                      <a:pt x="41" y="20"/>
                    </a:lnTo>
                    <a:lnTo>
                      <a:pt x="39" y="30"/>
                    </a:lnTo>
                    <a:lnTo>
                      <a:pt x="38" y="40"/>
                    </a:lnTo>
                    <a:lnTo>
                      <a:pt x="35" y="51"/>
                    </a:lnTo>
                    <a:lnTo>
                      <a:pt x="33" y="61"/>
                    </a:lnTo>
                    <a:lnTo>
                      <a:pt x="31" y="71"/>
                    </a:lnTo>
                    <a:lnTo>
                      <a:pt x="28" y="81"/>
                    </a:lnTo>
                    <a:lnTo>
                      <a:pt x="24" y="92"/>
                    </a:lnTo>
                    <a:lnTo>
                      <a:pt x="22" y="102"/>
                    </a:lnTo>
                    <a:lnTo>
                      <a:pt x="19" y="112"/>
                    </a:lnTo>
                    <a:lnTo>
                      <a:pt x="15" y="121"/>
                    </a:lnTo>
                    <a:lnTo>
                      <a:pt x="13" y="132"/>
                    </a:lnTo>
                    <a:lnTo>
                      <a:pt x="7" y="140"/>
                    </a:lnTo>
                    <a:lnTo>
                      <a:pt x="4" y="150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5" y="151"/>
                    </a:lnTo>
                    <a:lnTo>
                      <a:pt x="10" y="142"/>
                    </a:lnTo>
                    <a:lnTo>
                      <a:pt x="13" y="132"/>
                    </a:lnTo>
                    <a:lnTo>
                      <a:pt x="16" y="121"/>
                    </a:lnTo>
                    <a:lnTo>
                      <a:pt x="21" y="112"/>
                    </a:lnTo>
                    <a:lnTo>
                      <a:pt x="23" y="102"/>
                    </a:lnTo>
                    <a:lnTo>
                      <a:pt x="27" y="92"/>
                    </a:lnTo>
                    <a:lnTo>
                      <a:pt x="29" y="81"/>
                    </a:lnTo>
                    <a:lnTo>
                      <a:pt x="32" y="71"/>
                    </a:lnTo>
                    <a:lnTo>
                      <a:pt x="34" y="61"/>
                    </a:lnTo>
                    <a:lnTo>
                      <a:pt x="37" y="51"/>
                    </a:lnTo>
                    <a:lnTo>
                      <a:pt x="39" y="40"/>
                    </a:lnTo>
                    <a:lnTo>
                      <a:pt x="41" y="30"/>
                    </a:lnTo>
                    <a:lnTo>
                      <a:pt x="43" y="20"/>
                    </a:lnTo>
                    <a:lnTo>
                      <a:pt x="43" y="10"/>
                    </a:lnTo>
                    <a:lnTo>
                      <a:pt x="46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5" name="Freeform 583">
                <a:extLst>
                  <a:ext uri="{FF2B5EF4-FFF2-40B4-BE49-F238E27FC236}">
                    <a16:creationId xmlns:a16="http://schemas.microsoft.com/office/drawing/2014/main" id="{028D5C83-DB9E-4E0E-9A1C-32BD7C84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853"/>
                <a:ext cx="4" cy="2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2 h 7"/>
                  <a:gd name="T4" fmla="*/ 8 w 12"/>
                  <a:gd name="T5" fmla="*/ 0 h 7"/>
                  <a:gd name="T6" fmla="*/ 5 w 12"/>
                  <a:gd name="T7" fmla="*/ 0 h 7"/>
                  <a:gd name="T8" fmla="*/ 2 w 12"/>
                  <a:gd name="T9" fmla="*/ 3 h 7"/>
                  <a:gd name="T10" fmla="*/ 0 w 12"/>
                  <a:gd name="T11" fmla="*/ 7 h 7"/>
                  <a:gd name="T12" fmla="*/ 2 w 12"/>
                  <a:gd name="T13" fmla="*/ 7 h 7"/>
                  <a:gd name="T14" fmla="*/ 4 w 12"/>
                  <a:gd name="T15" fmla="*/ 4 h 7"/>
                  <a:gd name="T16" fmla="*/ 7 w 12"/>
                  <a:gd name="T17" fmla="*/ 2 h 7"/>
                  <a:gd name="T18" fmla="*/ 8 w 12"/>
                  <a:gd name="T19" fmla="*/ 1 h 7"/>
                  <a:gd name="T20" fmla="*/ 11 w 12"/>
                  <a:gd name="T21" fmla="*/ 2 h 7"/>
                  <a:gd name="T22" fmla="*/ 11 w 12"/>
                  <a:gd name="T23" fmla="*/ 3 h 7"/>
                  <a:gd name="T24" fmla="*/ 12 w 1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6" name="Freeform 584">
                <a:extLst>
                  <a:ext uri="{FF2B5EF4-FFF2-40B4-BE49-F238E27FC236}">
                    <a16:creationId xmlns:a16="http://schemas.microsoft.com/office/drawing/2014/main" id="{AA3F8648-6E62-4E3C-96C9-60859C1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11"/>
                <a:ext cx="10" cy="3"/>
              </a:xfrm>
              <a:custGeom>
                <a:avLst/>
                <a:gdLst>
                  <a:gd name="T0" fmla="*/ 29 w 29"/>
                  <a:gd name="T1" fmla="*/ 6 h 9"/>
                  <a:gd name="T2" fmla="*/ 24 w 29"/>
                  <a:gd name="T3" fmla="*/ 7 h 9"/>
                  <a:gd name="T4" fmla="*/ 22 w 29"/>
                  <a:gd name="T5" fmla="*/ 8 h 9"/>
                  <a:gd name="T6" fmla="*/ 17 w 29"/>
                  <a:gd name="T7" fmla="*/ 8 h 9"/>
                  <a:gd name="T8" fmla="*/ 13 w 29"/>
                  <a:gd name="T9" fmla="*/ 7 h 9"/>
                  <a:gd name="T10" fmla="*/ 10 w 29"/>
                  <a:gd name="T11" fmla="*/ 6 h 9"/>
                  <a:gd name="T12" fmla="*/ 6 w 29"/>
                  <a:gd name="T13" fmla="*/ 4 h 9"/>
                  <a:gd name="T14" fmla="*/ 3 w 29"/>
                  <a:gd name="T15" fmla="*/ 3 h 9"/>
                  <a:gd name="T16" fmla="*/ 2 w 29"/>
                  <a:gd name="T17" fmla="*/ 0 h 9"/>
                  <a:gd name="T18" fmla="*/ 0 w 29"/>
                  <a:gd name="T19" fmla="*/ 1 h 9"/>
                  <a:gd name="T20" fmla="*/ 2 w 29"/>
                  <a:gd name="T21" fmla="*/ 3 h 9"/>
                  <a:gd name="T22" fmla="*/ 4 w 29"/>
                  <a:gd name="T23" fmla="*/ 6 h 9"/>
                  <a:gd name="T24" fmla="*/ 10 w 29"/>
                  <a:gd name="T25" fmla="*/ 8 h 9"/>
                  <a:gd name="T26" fmla="*/ 13 w 29"/>
                  <a:gd name="T27" fmla="*/ 8 h 9"/>
                  <a:gd name="T28" fmla="*/ 17 w 29"/>
                  <a:gd name="T29" fmla="*/ 9 h 9"/>
                  <a:gd name="T30" fmla="*/ 22 w 29"/>
                  <a:gd name="T31" fmla="*/ 9 h 9"/>
                  <a:gd name="T32" fmla="*/ 24 w 29"/>
                  <a:gd name="T33" fmla="*/ 8 h 9"/>
                  <a:gd name="T34" fmla="*/ 29 w 29"/>
                  <a:gd name="T35" fmla="*/ 8 h 9"/>
                  <a:gd name="T36" fmla="*/ 29 w 29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9">
                    <a:moveTo>
                      <a:pt x="29" y="6"/>
                    </a:moveTo>
                    <a:lnTo>
                      <a:pt x="24" y="7"/>
                    </a:lnTo>
                    <a:lnTo>
                      <a:pt x="22" y="8"/>
                    </a:lnTo>
                    <a:lnTo>
                      <a:pt x="17" y="8"/>
                    </a:lnTo>
                    <a:lnTo>
                      <a:pt x="13" y="7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22" y="9"/>
                    </a:lnTo>
                    <a:lnTo>
                      <a:pt x="24" y="8"/>
                    </a:lnTo>
                    <a:lnTo>
                      <a:pt x="29" y="8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7" name="Freeform 585">
                <a:extLst>
                  <a:ext uri="{FF2B5EF4-FFF2-40B4-BE49-F238E27FC236}">
                    <a16:creationId xmlns:a16="http://schemas.microsoft.com/office/drawing/2014/main" id="{0C67C2E8-01B3-4A25-8C8C-8B582D40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" y="2914"/>
                <a:ext cx="1" cy="3"/>
              </a:xfrm>
              <a:custGeom>
                <a:avLst/>
                <a:gdLst>
                  <a:gd name="T0" fmla="*/ 4 w 5"/>
                  <a:gd name="T1" fmla="*/ 11 h 11"/>
                  <a:gd name="T2" fmla="*/ 5 w 5"/>
                  <a:gd name="T3" fmla="*/ 8 h 11"/>
                  <a:gd name="T4" fmla="*/ 5 w 5"/>
                  <a:gd name="T5" fmla="*/ 4 h 11"/>
                  <a:gd name="T6" fmla="*/ 3 w 5"/>
                  <a:gd name="T7" fmla="*/ 1 h 11"/>
                  <a:gd name="T8" fmla="*/ 0 w 5"/>
                  <a:gd name="T9" fmla="*/ 0 h 11"/>
                  <a:gd name="T10" fmla="*/ 0 w 5"/>
                  <a:gd name="T11" fmla="*/ 1 h 11"/>
                  <a:gd name="T12" fmla="*/ 2 w 5"/>
                  <a:gd name="T13" fmla="*/ 2 h 11"/>
                  <a:gd name="T14" fmla="*/ 3 w 5"/>
                  <a:gd name="T15" fmla="*/ 4 h 11"/>
                  <a:gd name="T16" fmla="*/ 4 w 5"/>
                  <a:gd name="T17" fmla="*/ 8 h 11"/>
                  <a:gd name="T18" fmla="*/ 3 w 5"/>
                  <a:gd name="T19" fmla="*/ 10 h 11"/>
                  <a:gd name="T20" fmla="*/ 4 w 5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4" y="11"/>
                    </a:moveTo>
                    <a:lnTo>
                      <a:pt x="5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8" name="Freeform 586">
                <a:extLst>
                  <a:ext uri="{FF2B5EF4-FFF2-40B4-BE49-F238E27FC236}">
                    <a16:creationId xmlns:a16="http://schemas.microsoft.com/office/drawing/2014/main" id="{DC8A4F98-6059-4E05-87F9-0FA5CA975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" y="2917"/>
                <a:ext cx="22" cy="38"/>
              </a:xfrm>
              <a:custGeom>
                <a:avLst/>
                <a:gdLst>
                  <a:gd name="T0" fmla="*/ 1 w 66"/>
                  <a:gd name="T1" fmla="*/ 115 h 115"/>
                  <a:gd name="T2" fmla="*/ 4 w 66"/>
                  <a:gd name="T3" fmla="*/ 107 h 115"/>
                  <a:gd name="T4" fmla="*/ 9 w 66"/>
                  <a:gd name="T5" fmla="*/ 101 h 115"/>
                  <a:gd name="T6" fmla="*/ 12 w 66"/>
                  <a:gd name="T7" fmla="*/ 93 h 115"/>
                  <a:gd name="T8" fmla="*/ 15 w 66"/>
                  <a:gd name="T9" fmla="*/ 85 h 115"/>
                  <a:gd name="T10" fmla="*/ 19 w 66"/>
                  <a:gd name="T11" fmla="*/ 77 h 115"/>
                  <a:gd name="T12" fmla="*/ 22 w 66"/>
                  <a:gd name="T13" fmla="*/ 69 h 115"/>
                  <a:gd name="T14" fmla="*/ 26 w 66"/>
                  <a:gd name="T15" fmla="*/ 61 h 115"/>
                  <a:gd name="T16" fmla="*/ 29 w 66"/>
                  <a:gd name="T17" fmla="*/ 54 h 115"/>
                  <a:gd name="T18" fmla="*/ 34 w 66"/>
                  <a:gd name="T19" fmla="*/ 47 h 115"/>
                  <a:gd name="T20" fmla="*/ 37 w 66"/>
                  <a:gd name="T21" fmla="*/ 39 h 115"/>
                  <a:gd name="T22" fmla="*/ 40 w 66"/>
                  <a:gd name="T23" fmla="*/ 32 h 115"/>
                  <a:gd name="T24" fmla="*/ 46 w 66"/>
                  <a:gd name="T25" fmla="*/ 26 h 115"/>
                  <a:gd name="T26" fmla="*/ 49 w 66"/>
                  <a:gd name="T27" fmla="*/ 18 h 115"/>
                  <a:gd name="T28" fmla="*/ 55 w 66"/>
                  <a:gd name="T29" fmla="*/ 12 h 115"/>
                  <a:gd name="T30" fmla="*/ 61 w 66"/>
                  <a:gd name="T31" fmla="*/ 6 h 115"/>
                  <a:gd name="T32" fmla="*/ 66 w 66"/>
                  <a:gd name="T33" fmla="*/ 1 h 115"/>
                  <a:gd name="T34" fmla="*/ 64 w 66"/>
                  <a:gd name="T35" fmla="*/ 0 h 115"/>
                  <a:gd name="T36" fmla="*/ 58 w 66"/>
                  <a:gd name="T37" fmla="*/ 5 h 115"/>
                  <a:gd name="T38" fmla="*/ 54 w 66"/>
                  <a:gd name="T39" fmla="*/ 11 h 115"/>
                  <a:gd name="T40" fmla="*/ 48 w 66"/>
                  <a:gd name="T41" fmla="*/ 17 h 115"/>
                  <a:gd name="T42" fmla="*/ 44 w 66"/>
                  <a:gd name="T43" fmla="*/ 24 h 115"/>
                  <a:gd name="T44" fmla="*/ 39 w 66"/>
                  <a:gd name="T45" fmla="*/ 31 h 115"/>
                  <a:gd name="T46" fmla="*/ 35 w 66"/>
                  <a:gd name="T47" fmla="*/ 38 h 115"/>
                  <a:gd name="T48" fmla="*/ 32 w 66"/>
                  <a:gd name="T49" fmla="*/ 46 h 115"/>
                  <a:gd name="T50" fmla="*/ 28 w 66"/>
                  <a:gd name="T51" fmla="*/ 52 h 115"/>
                  <a:gd name="T52" fmla="*/ 25 w 66"/>
                  <a:gd name="T53" fmla="*/ 60 h 115"/>
                  <a:gd name="T54" fmla="*/ 20 w 66"/>
                  <a:gd name="T55" fmla="*/ 68 h 115"/>
                  <a:gd name="T56" fmla="*/ 18 w 66"/>
                  <a:gd name="T57" fmla="*/ 76 h 115"/>
                  <a:gd name="T58" fmla="*/ 13 w 66"/>
                  <a:gd name="T59" fmla="*/ 83 h 115"/>
                  <a:gd name="T60" fmla="*/ 10 w 66"/>
                  <a:gd name="T61" fmla="*/ 91 h 115"/>
                  <a:gd name="T62" fmla="*/ 7 w 66"/>
                  <a:gd name="T63" fmla="*/ 100 h 115"/>
                  <a:gd name="T64" fmla="*/ 3 w 66"/>
                  <a:gd name="T65" fmla="*/ 106 h 115"/>
                  <a:gd name="T66" fmla="*/ 0 w 66"/>
                  <a:gd name="T67" fmla="*/ 114 h 115"/>
                  <a:gd name="T68" fmla="*/ 1 w 66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115">
                    <a:moveTo>
                      <a:pt x="1" y="115"/>
                    </a:moveTo>
                    <a:lnTo>
                      <a:pt x="4" y="107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19" y="77"/>
                    </a:lnTo>
                    <a:lnTo>
                      <a:pt x="22" y="69"/>
                    </a:lnTo>
                    <a:lnTo>
                      <a:pt x="26" y="61"/>
                    </a:lnTo>
                    <a:lnTo>
                      <a:pt x="29" y="54"/>
                    </a:lnTo>
                    <a:lnTo>
                      <a:pt x="34" y="47"/>
                    </a:lnTo>
                    <a:lnTo>
                      <a:pt x="37" y="39"/>
                    </a:lnTo>
                    <a:lnTo>
                      <a:pt x="40" y="32"/>
                    </a:lnTo>
                    <a:lnTo>
                      <a:pt x="46" y="26"/>
                    </a:lnTo>
                    <a:lnTo>
                      <a:pt x="49" y="18"/>
                    </a:lnTo>
                    <a:lnTo>
                      <a:pt x="55" y="12"/>
                    </a:lnTo>
                    <a:lnTo>
                      <a:pt x="61" y="6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4" y="11"/>
                    </a:lnTo>
                    <a:lnTo>
                      <a:pt x="48" y="17"/>
                    </a:lnTo>
                    <a:lnTo>
                      <a:pt x="44" y="24"/>
                    </a:lnTo>
                    <a:lnTo>
                      <a:pt x="39" y="31"/>
                    </a:lnTo>
                    <a:lnTo>
                      <a:pt x="35" y="38"/>
                    </a:lnTo>
                    <a:lnTo>
                      <a:pt x="32" y="46"/>
                    </a:lnTo>
                    <a:lnTo>
                      <a:pt x="28" y="52"/>
                    </a:lnTo>
                    <a:lnTo>
                      <a:pt x="25" y="60"/>
                    </a:lnTo>
                    <a:lnTo>
                      <a:pt x="20" y="68"/>
                    </a:lnTo>
                    <a:lnTo>
                      <a:pt x="18" y="76"/>
                    </a:lnTo>
                    <a:lnTo>
                      <a:pt x="13" y="83"/>
                    </a:lnTo>
                    <a:lnTo>
                      <a:pt x="10" y="91"/>
                    </a:lnTo>
                    <a:lnTo>
                      <a:pt x="7" y="100"/>
                    </a:lnTo>
                    <a:lnTo>
                      <a:pt x="3" y="106"/>
                    </a:lnTo>
                    <a:lnTo>
                      <a:pt x="0" y="114"/>
                    </a:lnTo>
                    <a:lnTo>
                      <a:pt x="1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9" name="Freeform 587">
                <a:extLst>
                  <a:ext uri="{FF2B5EF4-FFF2-40B4-BE49-F238E27FC236}">
                    <a16:creationId xmlns:a16="http://schemas.microsoft.com/office/drawing/2014/main" id="{3BC5DEFC-C55E-4388-B0B6-B550D9654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955"/>
                <a:ext cx="3" cy="4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3 w 11"/>
                  <a:gd name="T5" fmla="*/ 10 h 11"/>
                  <a:gd name="T6" fmla="*/ 7 w 11"/>
                  <a:gd name="T7" fmla="*/ 7 h 11"/>
                  <a:gd name="T8" fmla="*/ 10 w 11"/>
                  <a:gd name="T9" fmla="*/ 5 h 11"/>
                  <a:gd name="T10" fmla="*/ 11 w 11"/>
                  <a:gd name="T11" fmla="*/ 1 h 11"/>
                  <a:gd name="T12" fmla="*/ 10 w 11"/>
                  <a:gd name="T13" fmla="*/ 0 h 11"/>
                  <a:gd name="T14" fmla="*/ 8 w 11"/>
                  <a:gd name="T15" fmla="*/ 2 h 11"/>
                  <a:gd name="T16" fmla="*/ 6 w 11"/>
                  <a:gd name="T17" fmla="*/ 7 h 11"/>
                  <a:gd name="T18" fmla="*/ 2 w 11"/>
                  <a:gd name="T19" fmla="*/ 9 h 11"/>
                  <a:gd name="T20" fmla="*/ 0 w 11"/>
                  <a:gd name="T21" fmla="*/ 9 h 11"/>
                  <a:gd name="T22" fmla="*/ 0 w 11"/>
                  <a:gd name="T23" fmla="*/ 9 h 11"/>
                  <a:gd name="T24" fmla="*/ 0 w 11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0" name="Freeform 588">
                <a:extLst>
                  <a:ext uri="{FF2B5EF4-FFF2-40B4-BE49-F238E27FC236}">
                    <a16:creationId xmlns:a16="http://schemas.microsoft.com/office/drawing/2014/main" id="{8B507D62-DBAE-48B5-BFC0-2BD1DA1CB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4"/>
                <a:ext cx="5" cy="5"/>
              </a:xfrm>
              <a:custGeom>
                <a:avLst/>
                <a:gdLst>
                  <a:gd name="T0" fmla="*/ 0 w 16"/>
                  <a:gd name="T1" fmla="*/ 2 h 13"/>
                  <a:gd name="T2" fmla="*/ 4 w 16"/>
                  <a:gd name="T3" fmla="*/ 9 h 13"/>
                  <a:gd name="T4" fmla="*/ 7 w 16"/>
                  <a:gd name="T5" fmla="*/ 12 h 13"/>
                  <a:gd name="T6" fmla="*/ 9 w 16"/>
                  <a:gd name="T7" fmla="*/ 13 h 13"/>
                  <a:gd name="T8" fmla="*/ 16 w 16"/>
                  <a:gd name="T9" fmla="*/ 13 h 13"/>
                  <a:gd name="T10" fmla="*/ 16 w 16"/>
                  <a:gd name="T11" fmla="*/ 12 h 13"/>
                  <a:gd name="T12" fmla="*/ 9 w 16"/>
                  <a:gd name="T13" fmla="*/ 12 h 13"/>
                  <a:gd name="T14" fmla="*/ 8 w 16"/>
                  <a:gd name="T15" fmla="*/ 11 h 13"/>
                  <a:gd name="T16" fmla="*/ 6 w 16"/>
                  <a:gd name="T17" fmla="*/ 8 h 13"/>
                  <a:gd name="T18" fmla="*/ 1 w 16"/>
                  <a:gd name="T19" fmla="*/ 0 h 13"/>
                  <a:gd name="T20" fmla="*/ 0 w 16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0" y="2"/>
                    </a:moveTo>
                    <a:lnTo>
                      <a:pt x="4" y="9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1" name="Freeform 589">
                <a:extLst>
                  <a:ext uri="{FF2B5EF4-FFF2-40B4-BE49-F238E27FC236}">
                    <a16:creationId xmlns:a16="http://schemas.microsoft.com/office/drawing/2014/main" id="{810D6966-9398-42BC-800A-565ACB71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51"/>
                <a:ext cx="1" cy="4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3 h 12"/>
                  <a:gd name="T4" fmla="*/ 0 w 3"/>
                  <a:gd name="T5" fmla="*/ 6 h 12"/>
                  <a:gd name="T6" fmla="*/ 0 w 3"/>
                  <a:gd name="T7" fmla="*/ 9 h 12"/>
                  <a:gd name="T8" fmla="*/ 2 w 3"/>
                  <a:gd name="T9" fmla="*/ 12 h 12"/>
                  <a:gd name="T10" fmla="*/ 3 w 3"/>
                  <a:gd name="T11" fmla="*/ 11 h 12"/>
                  <a:gd name="T12" fmla="*/ 1 w 3"/>
                  <a:gd name="T13" fmla="*/ 9 h 12"/>
                  <a:gd name="T14" fmla="*/ 0 w 3"/>
                  <a:gd name="T15" fmla="*/ 6 h 12"/>
                  <a:gd name="T16" fmla="*/ 0 w 3"/>
                  <a:gd name="T17" fmla="*/ 3 h 12"/>
                  <a:gd name="T18" fmla="*/ 1 w 3"/>
                  <a:gd name="T19" fmla="*/ 1 h 12"/>
                  <a:gd name="T20" fmla="*/ 0 w 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2" name="Freeform 590">
                <a:extLst>
                  <a:ext uri="{FF2B5EF4-FFF2-40B4-BE49-F238E27FC236}">
                    <a16:creationId xmlns:a16="http://schemas.microsoft.com/office/drawing/2014/main" id="{04B1FDC7-8989-445F-ABCF-915A491B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12"/>
                <a:ext cx="18" cy="39"/>
              </a:xfrm>
              <a:custGeom>
                <a:avLst/>
                <a:gdLst>
                  <a:gd name="T0" fmla="*/ 50 w 53"/>
                  <a:gd name="T1" fmla="*/ 0 h 117"/>
                  <a:gd name="T2" fmla="*/ 48 w 53"/>
                  <a:gd name="T3" fmla="*/ 7 h 117"/>
                  <a:gd name="T4" fmla="*/ 47 w 53"/>
                  <a:gd name="T5" fmla="*/ 16 h 117"/>
                  <a:gd name="T6" fmla="*/ 45 w 53"/>
                  <a:gd name="T7" fmla="*/ 24 h 117"/>
                  <a:gd name="T8" fmla="*/ 42 w 53"/>
                  <a:gd name="T9" fmla="*/ 30 h 117"/>
                  <a:gd name="T10" fmla="*/ 40 w 53"/>
                  <a:gd name="T11" fmla="*/ 39 h 117"/>
                  <a:gd name="T12" fmla="*/ 37 w 53"/>
                  <a:gd name="T13" fmla="*/ 47 h 117"/>
                  <a:gd name="T14" fmla="*/ 35 w 53"/>
                  <a:gd name="T15" fmla="*/ 55 h 117"/>
                  <a:gd name="T16" fmla="*/ 31 w 53"/>
                  <a:gd name="T17" fmla="*/ 61 h 117"/>
                  <a:gd name="T18" fmla="*/ 29 w 53"/>
                  <a:gd name="T19" fmla="*/ 67 h 117"/>
                  <a:gd name="T20" fmla="*/ 26 w 53"/>
                  <a:gd name="T21" fmla="*/ 76 h 117"/>
                  <a:gd name="T22" fmla="*/ 22 w 53"/>
                  <a:gd name="T23" fmla="*/ 83 h 117"/>
                  <a:gd name="T24" fmla="*/ 19 w 53"/>
                  <a:gd name="T25" fmla="*/ 90 h 117"/>
                  <a:gd name="T26" fmla="*/ 14 w 53"/>
                  <a:gd name="T27" fmla="*/ 97 h 117"/>
                  <a:gd name="T28" fmla="*/ 10 w 53"/>
                  <a:gd name="T29" fmla="*/ 103 h 117"/>
                  <a:gd name="T30" fmla="*/ 5 w 53"/>
                  <a:gd name="T31" fmla="*/ 110 h 117"/>
                  <a:gd name="T32" fmla="*/ 0 w 53"/>
                  <a:gd name="T33" fmla="*/ 116 h 117"/>
                  <a:gd name="T34" fmla="*/ 2 w 53"/>
                  <a:gd name="T35" fmla="*/ 117 h 117"/>
                  <a:gd name="T36" fmla="*/ 8 w 53"/>
                  <a:gd name="T37" fmla="*/ 111 h 117"/>
                  <a:gd name="T38" fmla="*/ 11 w 53"/>
                  <a:gd name="T39" fmla="*/ 104 h 117"/>
                  <a:gd name="T40" fmla="*/ 16 w 53"/>
                  <a:gd name="T41" fmla="*/ 98 h 117"/>
                  <a:gd name="T42" fmla="*/ 20 w 53"/>
                  <a:gd name="T43" fmla="*/ 91 h 117"/>
                  <a:gd name="T44" fmla="*/ 23 w 53"/>
                  <a:gd name="T45" fmla="*/ 84 h 117"/>
                  <a:gd name="T46" fmla="*/ 27 w 53"/>
                  <a:gd name="T47" fmla="*/ 78 h 117"/>
                  <a:gd name="T48" fmla="*/ 30 w 53"/>
                  <a:gd name="T49" fmla="*/ 70 h 117"/>
                  <a:gd name="T50" fmla="*/ 32 w 53"/>
                  <a:gd name="T51" fmla="*/ 62 h 117"/>
                  <a:gd name="T52" fmla="*/ 36 w 53"/>
                  <a:gd name="T53" fmla="*/ 55 h 117"/>
                  <a:gd name="T54" fmla="*/ 38 w 53"/>
                  <a:gd name="T55" fmla="*/ 47 h 117"/>
                  <a:gd name="T56" fmla="*/ 42 w 53"/>
                  <a:gd name="T57" fmla="*/ 39 h 117"/>
                  <a:gd name="T58" fmla="*/ 44 w 53"/>
                  <a:gd name="T59" fmla="*/ 30 h 117"/>
                  <a:gd name="T60" fmla="*/ 46 w 53"/>
                  <a:gd name="T61" fmla="*/ 24 h 117"/>
                  <a:gd name="T62" fmla="*/ 48 w 53"/>
                  <a:gd name="T63" fmla="*/ 16 h 117"/>
                  <a:gd name="T64" fmla="*/ 50 w 53"/>
                  <a:gd name="T65" fmla="*/ 7 h 117"/>
                  <a:gd name="T66" fmla="*/ 53 w 53"/>
                  <a:gd name="T67" fmla="*/ 0 h 117"/>
                  <a:gd name="T68" fmla="*/ 50 w 53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117">
                    <a:moveTo>
                      <a:pt x="50" y="0"/>
                    </a:moveTo>
                    <a:lnTo>
                      <a:pt x="48" y="7"/>
                    </a:lnTo>
                    <a:lnTo>
                      <a:pt x="47" y="16"/>
                    </a:lnTo>
                    <a:lnTo>
                      <a:pt x="45" y="24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7"/>
                    </a:lnTo>
                    <a:lnTo>
                      <a:pt x="35" y="55"/>
                    </a:lnTo>
                    <a:lnTo>
                      <a:pt x="31" y="61"/>
                    </a:lnTo>
                    <a:lnTo>
                      <a:pt x="29" y="67"/>
                    </a:lnTo>
                    <a:lnTo>
                      <a:pt x="26" y="76"/>
                    </a:lnTo>
                    <a:lnTo>
                      <a:pt x="22" y="83"/>
                    </a:lnTo>
                    <a:lnTo>
                      <a:pt x="19" y="90"/>
                    </a:lnTo>
                    <a:lnTo>
                      <a:pt x="14" y="97"/>
                    </a:lnTo>
                    <a:lnTo>
                      <a:pt x="10" y="103"/>
                    </a:lnTo>
                    <a:lnTo>
                      <a:pt x="5" y="110"/>
                    </a:lnTo>
                    <a:lnTo>
                      <a:pt x="0" y="116"/>
                    </a:lnTo>
                    <a:lnTo>
                      <a:pt x="2" y="117"/>
                    </a:lnTo>
                    <a:lnTo>
                      <a:pt x="8" y="111"/>
                    </a:lnTo>
                    <a:lnTo>
                      <a:pt x="11" y="104"/>
                    </a:lnTo>
                    <a:lnTo>
                      <a:pt x="16" y="98"/>
                    </a:lnTo>
                    <a:lnTo>
                      <a:pt x="20" y="91"/>
                    </a:lnTo>
                    <a:lnTo>
                      <a:pt x="23" y="84"/>
                    </a:lnTo>
                    <a:lnTo>
                      <a:pt x="27" y="78"/>
                    </a:lnTo>
                    <a:lnTo>
                      <a:pt x="30" y="70"/>
                    </a:lnTo>
                    <a:lnTo>
                      <a:pt x="32" y="62"/>
                    </a:lnTo>
                    <a:lnTo>
                      <a:pt x="36" y="55"/>
                    </a:lnTo>
                    <a:lnTo>
                      <a:pt x="38" y="47"/>
                    </a:lnTo>
                    <a:lnTo>
                      <a:pt x="42" y="39"/>
                    </a:lnTo>
                    <a:lnTo>
                      <a:pt x="44" y="30"/>
                    </a:lnTo>
                    <a:lnTo>
                      <a:pt x="46" y="24"/>
                    </a:lnTo>
                    <a:lnTo>
                      <a:pt x="48" y="16"/>
                    </a:lnTo>
                    <a:lnTo>
                      <a:pt x="50" y="7"/>
                    </a:lnTo>
                    <a:lnTo>
                      <a:pt x="53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3" name="Freeform 591">
                <a:extLst>
                  <a:ext uri="{FF2B5EF4-FFF2-40B4-BE49-F238E27FC236}">
                    <a16:creationId xmlns:a16="http://schemas.microsoft.com/office/drawing/2014/main" id="{18DB6DE9-7001-4C13-B1AD-31236E90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11"/>
                <a:ext cx="4" cy="1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9 w 11"/>
                  <a:gd name="T5" fmla="*/ 1 h 5"/>
                  <a:gd name="T6" fmla="*/ 4 w 11"/>
                  <a:gd name="T7" fmla="*/ 0 h 5"/>
                  <a:gd name="T8" fmla="*/ 1 w 11"/>
                  <a:gd name="T9" fmla="*/ 1 h 5"/>
                  <a:gd name="T10" fmla="*/ 0 w 11"/>
                  <a:gd name="T11" fmla="*/ 5 h 5"/>
                  <a:gd name="T12" fmla="*/ 1 w 11"/>
                  <a:gd name="T13" fmla="*/ 5 h 5"/>
                  <a:gd name="T14" fmla="*/ 2 w 11"/>
                  <a:gd name="T15" fmla="*/ 3 h 5"/>
                  <a:gd name="T16" fmla="*/ 4 w 11"/>
                  <a:gd name="T17" fmla="*/ 1 h 5"/>
                  <a:gd name="T18" fmla="*/ 6 w 11"/>
                  <a:gd name="T19" fmla="*/ 2 h 5"/>
                  <a:gd name="T20" fmla="*/ 10 w 11"/>
                  <a:gd name="T21" fmla="*/ 4 h 5"/>
                  <a:gd name="T22" fmla="*/ 10 w 11"/>
                  <a:gd name="T23" fmla="*/ 5 h 5"/>
                  <a:gd name="T24" fmla="*/ 11 w 11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4" name="Freeform 592">
                <a:extLst>
                  <a:ext uri="{FF2B5EF4-FFF2-40B4-BE49-F238E27FC236}">
                    <a16:creationId xmlns:a16="http://schemas.microsoft.com/office/drawing/2014/main" id="{FE56A31B-632B-4A98-A739-E3622847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86"/>
                <a:ext cx="11" cy="3"/>
              </a:xfrm>
              <a:custGeom>
                <a:avLst/>
                <a:gdLst>
                  <a:gd name="T0" fmla="*/ 30 w 31"/>
                  <a:gd name="T1" fmla="*/ 6 h 10"/>
                  <a:gd name="T2" fmla="*/ 27 w 31"/>
                  <a:gd name="T3" fmla="*/ 8 h 10"/>
                  <a:gd name="T4" fmla="*/ 23 w 31"/>
                  <a:gd name="T5" fmla="*/ 10 h 10"/>
                  <a:gd name="T6" fmla="*/ 20 w 31"/>
                  <a:gd name="T7" fmla="*/ 10 h 10"/>
                  <a:gd name="T8" fmla="*/ 15 w 31"/>
                  <a:gd name="T9" fmla="*/ 9 h 10"/>
                  <a:gd name="T10" fmla="*/ 12 w 31"/>
                  <a:gd name="T11" fmla="*/ 8 h 10"/>
                  <a:gd name="T12" fmla="*/ 9 w 31"/>
                  <a:gd name="T13" fmla="*/ 6 h 10"/>
                  <a:gd name="T14" fmla="*/ 4 w 31"/>
                  <a:gd name="T15" fmla="*/ 2 h 10"/>
                  <a:gd name="T16" fmla="*/ 2 w 31"/>
                  <a:gd name="T17" fmla="*/ 0 h 10"/>
                  <a:gd name="T18" fmla="*/ 0 w 31"/>
                  <a:gd name="T19" fmla="*/ 0 h 10"/>
                  <a:gd name="T20" fmla="*/ 3 w 31"/>
                  <a:gd name="T21" fmla="*/ 3 h 10"/>
                  <a:gd name="T22" fmla="*/ 6 w 31"/>
                  <a:gd name="T23" fmla="*/ 7 h 10"/>
                  <a:gd name="T24" fmla="*/ 11 w 31"/>
                  <a:gd name="T25" fmla="*/ 9 h 10"/>
                  <a:gd name="T26" fmla="*/ 15 w 31"/>
                  <a:gd name="T27" fmla="*/ 10 h 10"/>
                  <a:gd name="T28" fmla="*/ 20 w 31"/>
                  <a:gd name="T29" fmla="*/ 10 h 10"/>
                  <a:gd name="T30" fmla="*/ 23 w 31"/>
                  <a:gd name="T31" fmla="*/ 10 h 10"/>
                  <a:gd name="T32" fmla="*/ 29 w 31"/>
                  <a:gd name="T33" fmla="*/ 10 h 10"/>
                  <a:gd name="T34" fmla="*/ 31 w 31"/>
                  <a:gd name="T35" fmla="*/ 8 h 10"/>
                  <a:gd name="T36" fmla="*/ 30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0" y="6"/>
                    </a:moveTo>
                    <a:lnTo>
                      <a:pt x="27" y="8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15" y="9"/>
                    </a:lnTo>
                    <a:lnTo>
                      <a:pt x="12" y="8"/>
                    </a:lnTo>
                    <a:lnTo>
                      <a:pt x="9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3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5" name="Freeform 593">
                <a:extLst>
                  <a:ext uri="{FF2B5EF4-FFF2-40B4-BE49-F238E27FC236}">
                    <a16:creationId xmlns:a16="http://schemas.microsoft.com/office/drawing/2014/main" id="{292A82A8-BD14-4374-A627-B81B9E34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788"/>
                <a:ext cx="3" cy="3"/>
              </a:xfrm>
              <a:custGeom>
                <a:avLst/>
                <a:gdLst>
                  <a:gd name="T0" fmla="*/ 9 w 9"/>
                  <a:gd name="T1" fmla="*/ 11 h 11"/>
                  <a:gd name="T2" fmla="*/ 9 w 9"/>
                  <a:gd name="T3" fmla="*/ 11 h 11"/>
                  <a:gd name="T4" fmla="*/ 9 w 9"/>
                  <a:gd name="T5" fmla="*/ 6 h 11"/>
                  <a:gd name="T6" fmla="*/ 8 w 9"/>
                  <a:gd name="T7" fmla="*/ 2 h 11"/>
                  <a:gd name="T8" fmla="*/ 4 w 9"/>
                  <a:gd name="T9" fmla="*/ 0 h 11"/>
                  <a:gd name="T10" fmla="*/ 0 w 9"/>
                  <a:gd name="T11" fmla="*/ 1 h 11"/>
                  <a:gd name="T12" fmla="*/ 2 w 9"/>
                  <a:gd name="T13" fmla="*/ 2 h 11"/>
                  <a:gd name="T14" fmla="*/ 4 w 9"/>
                  <a:gd name="T15" fmla="*/ 1 h 11"/>
                  <a:gd name="T16" fmla="*/ 5 w 9"/>
                  <a:gd name="T17" fmla="*/ 3 h 11"/>
                  <a:gd name="T18" fmla="*/ 8 w 9"/>
                  <a:gd name="T19" fmla="*/ 6 h 11"/>
                  <a:gd name="T20" fmla="*/ 8 w 9"/>
                  <a:gd name="T21" fmla="*/ 11 h 11"/>
                  <a:gd name="T22" fmla="*/ 8 w 9"/>
                  <a:gd name="T23" fmla="*/ 10 h 11"/>
                  <a:gd name="T24" fmla="*/ 9 w 9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6" name="Freeform 594">
                <a:extLst>
                  <a:ext uri="{FF2B5EF4-FFF2-40B4-BE49-F238E27FC236}">
                    <a16:creationId xmlns:a16="http://schemas.microsoft.com/office/drawing/2014/main" id="{E2E02596-65D2-4B26-811A-3340D4BAC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" y="2790"/>
                <a:ext cx="12" cy="51"/>
              </a:xfrm>
              <a:custGeom>
                <a:avLst/>
                <a:gdLst>
                  <a:gd name="T0" fmla="*/ 1 w 37"/>
                  <a:gd name="T1" fmla="*/ 153 h 153"/>
                  <a:gd name="T2" fmla="*/ 2 w 37"/>
                  <a:gd name="T3" fmla="*/ 143 h 153"/>
                  <a:gd name="T4" fmla="*/ 4 w 37"/>
                  <a:gd name="T5" fmla="*/ 133 h 153"/>
                  <a:gd name="T6" fmla="*/ 7 w 37"/>
                  <a:gd name="T7" fmla="*/ 123 h 153"/>
                  <a:gd name="T8" fmla="*/ 8 w 37"/>
                  <a:gd name="T9" fmla="*/ 113 h 153"/>
                  <a:gd name="T10" fmla="*/ 9 w 37"/>
                  <a:gd name="T11" fmla="*/ 103 h 153"/>
                  <a:gd name="T12" fmla="*/ 11 w 37"/>
                  <a:gd name="T13" fmla="*/ 94 h 153"/>
                  <a:gd name="T14" fmla="*/ 12 w 37"/>
                  <a:gd name="T15" fmla="*/ 84 h 153"/>
                  <a:gd name="T16" fmla="*/ 14 w 37"/>
                  <a:gd name="T17" fmla="*/ 75 h 153"/>
                  <a:gd name="T18" fmla="*/ 16 w 37"/>
                  <a:gd name="T19" fmla="*/ 66 h 153"/>
                  <a:gd name="T20" fmla="*/ 18 w 37"/>
                  <a:gd name="T21" fmla="*/ 55 h 153"/>
                  <a:gd name="T22" fmla="*/ 20 w 37"/>
                  <a:gd name="T23" fmla="*/ 48 h 153"/>
                  <a:gd name="T24" fmla="*/ 22 w 37"/>
                  <a:gd name="T25" fmla="*/ 38 h 153"/>
                  <a:gd name="T26" fmla="*/ 25 w 37"/>
                  <a:gd name="T27" fmla="*/ 29 h 153"/>
                  <a:gd name="T28" fmla="*/ 29 w 37"/>
                  <a:gd name="T29" fmla="*/ 21 h 153"/>
                  <a:gd name="T30" fmla="*/ 32 w 37"/>
                  <a:gd name="T31" fmla="*/ 12 h 153"/>
                  <a:gd name="T32" fmla="*/ 37 w 37"/>
                  <a:gd name="T33" fmla="*/ 2 h 153"/>
                  <a:gd name="T34" fmla="*/ 35 w 37"/>
                  <a:gd name="T35" fmla="*/ 0 h 153"/>
                  <a:gd name="T36" fmla="*/ 31 w 37"/>
                  <a:gd name="T37" fmla="*/ 11 h 153"/>
                  <a:gd name="T38" fmla="*/ 28 w 37"/>
                  <a:gd name="T39" fmla="*/ 18 h 153"/>
                  <a:gd name="T40" fmla="*/ 23 w 37"/>
                  <a:gd name="T41" fmla="*/ 29 h 153"/>
                  <a:gd name="T42" fmla="*/ 21 w 37"/>
                  <a:gd name="T43" fmla="*/ 38 h 153"/>
                  <a:gd name="T44" fmla="*/ 19 w 37"/>
                  <a:gd name="T45" fmla="*/ 48 h 153"/>
                  <a:gd name="T46" fmla="*/ 17 w 37"/>
                  <a:gd name="T47" fmla="*/ 55 h 153"/>
                  <a:gd name="T48" fmla="*/ 14 w 37"/>
                  <a:gd name="T49" fmla="*/ 66 h 153"/>
                  <a:gd name="T50" fmla="*/ 12 w 37"/>
                  <a:gd name="T51" fmla="*/ 75 h 153"/>
                  <a:gd name="T52" fmla="*/ 11 w 37"/>
                  <a:gd name="T53" fmla="*/ 84 h 153"/>
                  <a:gd name="T54" fmla="*/ 9 w 37"/>
                  <a:gd name="T55" fmla="*/ 94 h 153"/>
                  <a:gd name="T56" fmla="*/ 8 w 37"/>
                  <a:gd name="T57" fmla="*/ 103 h 153"/>
                  <a:gd name="T58" fmla="*/ 5 w 37"/>
                  <a:gd name="T59" fmla="*/ 113 h 153"/>
                  <a:gd name="T60" fmla="*/ 5 w 37"/>
                  <a:gd name="T61" fmla="*/ 123 h 153"/>
                  <a:gd name="T62" fmla="*/ 2 w 37"/>
                  <a:gd name="T63" fmla="*/ 133 h 153"/>
                  <a:gd name="T64" fmla="*/ 1 w 37"/>
                  <a:gd name="T65" fmla="*/ 143 h 153"/>
                  <a:gd name="T66" fmla="*/ 0 w 37"/>
                  <a:gd name="T67" fmla="*/ 153 h 153"/>
                  <a:gd name="T68" fmla="*/ 1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1" y="153"/>
                    </a:moveTo>
                    <a:lnTo>
                      <a:pt x="2" y="143"/>
                    </a:lnTo>
                    <a:lnTo>
                      <a:pt x="4" y="133"/>
                    </a:lnTo>
                    <a:lnTo>
                      <a:pt x="7" y="123"/>
                    </a:lnTo>
                    <a:lnTo>
                      <a:pt x="8" y="113"/>
                    </a:lnTo>
                    <a:lnTo>
                      <a:pt x="9" y="103"/>
                    </a:lnTo>
                    <a:lnTo>
                      <a:pt x="11" y="94"/>
                    </a:lnTo>
                    <a:lnTo>
                      <a:pt x="12" y="84"/>
                    </a:lnTo>
                    <a:lnTo>
                      <a:pt x="14" y="75"/>
                    </a:lnTo>
                    <a:lnTo>
                      <a:pt x="16" y="66"/>
                    </a:lnTo>
                    <a:lnTo>
                      <a:pt x="18" y="55"/>
                    </a:lnTo>
                    <a:lnTo>
                      <a:pt x="20" y="48"/>
                    </a:lnTo>
                    <a:lnTo>
                      <a:pt x="22" y="38"/>
                    </a:lnTo>
                    <a:lnTo>
                      <a:pt x="25" y="29"/>
                    </a:lnTo>
                    <a:lnTo>
                      <a:pt x="29" y="21"/>
                    </a:lnTo>
                    <a:lnTo>
                      <a:pt x="32" y="1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11"/>
                    </a:lnTo>
                    <a:lnTo>
                      <a:pt x="28" y="18"/>
                    </a:lnTo>
                    <a:lnTo>
                      <a:pt x="23" y="29"/>
                    </a:lnTo>
                    <a:lnTo>
                      <a:pt x="21" y="38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66"/>
                    </a:lnTo>
                    <a:lnTo>
                      <a:pt x="12" y="75"/>
                    </a:lnTo>
                    <a:lnTo>
                      <a:pt x="11" y="84"/>
                    </a:lnTo>
                    <a:lnTo>
                      <a:pt x="9" y="94"/>
                    </a:lnTo>
                    <a:lnTo>
                      <a:pt x="8" y="103"/>
                    </a:lnTo>
                    <a:lnTo>
                      <a:pt x="5" y="113"/>
                    </a:lnTo>
                    <a:lnTo>
                      <a:pt x="5" y="123"/>
                    </a:lnTo>
                    <a:lnTo>
                      <a:pt x="2" y="133"/>
                    </a:lnTo>
                    <a:lnTo>
                      <a:pt x="1" y="143"/>
                    </a:lnTo>
                    <a:lnTo>
                      <a:pt x="0" y="153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7" name="Freeform 595">
                <a:extLst>
                  <a:ext uri="{FF2B5EF4-FFF2-40B4-BE49-F238E27FC236}">
                    <a16:creationId xmlns:a16="http://schemas.microsoft.com/office/drawing/2014/main" id="{71FEDD7A-67A1-40CF-A111-5DB4A23D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841"/>
                <a:ext cx="3" cy="6"/>
              </a:xfrm>
              <a:custGeom>
                <a:avLst/>
                <a:gdLst>
                  <a:gd name="T0" fmla="*/ 1 w 9"/>
                  <a:gd name="T1" fmla="*/ 18 h 18"/>
                  <a:gd name="T2" fmla="*/ 5 w 9"/>
                  <a:gd name="T3" fmla="*/ 15 h 18"/>
                  <a:gd name="T4" fmla="*/ 7 w 9"/>
                  <a:gd name="T5" fmla="*/ 10 h 18"/>
                  <a:gd name="T6" fmla="*/ 9 w 9"/>
                  <a:gd name="T7" fmla="*/ 5 h 18"/>
                  <a:gd name="T8" fmla="*/ 9 w 9"/>
                  <a:gd name="T9" fmla="*/ 0 h 18"/>
                  <a:gd name="T10" fmla="*/ 9 w 9"/>
                  <a:gd name="T11" fmla="*/ 0 h 18"/>
                  <a:gd name="T12" fmla="*/ 8 w 9"/>
                  <a:gd name="T13" fmla="*/ 5 h 18"/>
                  <a:gd name="T14" fmla="*/ 6 w 9"/>
                  <a:gd name="T15" fmla="*/ 9 h 18"/>
                  <a:gd name="T16" fmla="*/ 4 w 9"/>
                  <a:gd name="T17" fmla="*/ 14 h 18"/>
                  <a:gd name="T18" fmla="*/ 0 w 9"/>
                  <a:gd name="T19" fmla="*/ 16 h 18"/>
                  <a:gd name="T20" fmla="*/ 1 w 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1" y="18"/>
                    </a:moveTo>
                    <a:lnTo>
                      <a:pt x="5" y="15"/>
                    </a:lnTo>
                    <a:lnTo>
                      <a:pt x="7" y="10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8" name="Freeform 596">
                <a:extLst>
                  <a:ext uri="{FF2B5EF4-FFF2-40B4-BE49-F238E27FC236}">
                    <a16:creationId xmlns:a16="http://schemas.microsoft.com/office/drawing/2014/main" id="{08E93034-FE4A-4809-A284-5FD01DCA8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" y="2846"/>
                <a:ext cx="9" cy="3"/>
              </a:xfrm>
              <a:custGeom>
                <a:avLst/>
                <a:gdLst>
                  <a:gd name="T0" fmla="*/ 0 w 26"/>
                  <a:gd name="T1" fmla="*/ 0 h 10"/>
                  <a:gd name="T2" fmla="*/ 4 w 26"/>
                  <a:gd name="T3" fmla="*/ 4 h 10"/>
                  <a:gd name="T4" fmla="*/ 8 w 26"/>
                  <a:gd name="T5" fmla="*/ 7 h 10"/>
                  <a:gd name="T6" fmla="*/ 11 w 26"/>
                  <a:gd name="T7" fmla="*/ 9 h 10"/>
                  <a:gd name="T8" fmla="*/ 13 w 26"/>
                  <a:gd name="T9" fmla="*/ 10 h 10"/>
                  <a:gd name="T10" fmla="*/ 15 w 26"/>
                  <a:gd name="T11" fmla="*/ 10 h 10"/>
                  <a:gd name="T12" fmla="*/ 20 w 26"/>
                  <a:gd name="T13" fmla="*/ 7 h 10"/>
                  <a:gd name="T14" fmla="*/ 23 w 26"/>
                  <a:gd name="T15" fmla="*/ 6 h 10"/>
                  <a:gd name="T16" fmla="*/ 26 w 26"/>
                  <a:gd name="T17" fmla="*/ 3 h 10"/>
                  <a:gd name="T18" fmla="*/ 24 w 26"/>
                  <a:gd name="T19" fmla="*/ 2 h 10"/>
                  <a:gd name="T20" fmla="*/ 21 w 26"/>
                  <a:gd name="T21" fmla="*/ 5 h 10"/>
                  <a:gd name="T22" fmla="*/ 17 w 26"/>
                  <a:gd name="T23" fmla="*/ 6 h 10"/>
                  <a:gd name="T24" fmla="*/ 15 w 26"/>
                  <a:gd name="T25" fmla="*/ 7 h 10"/>
                  <a:gd name="T26" fmla="*/ 13 w 26"/>
                  <a:gd name="T27" fmla="*/ 7 h 10"/>
                  <a:gd name="T28" fmla="*/ 12 w 26"/>
                  <a:gd name="T29" fmla="*/ 7 h 10"/>
                  <a:gd name="T30" fmla="*/ 9 w 26"/>
                  <a:gd name="T31" fmla="*/ 5 h 10"/>
                  <a:gd name="T32" fmla="*/ 6 w 26"/>
                  <a:gd name="T33" fmla="*/ 3 h 10"/>
                  <a:gd name="T34" fmla="*/ 2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9" name="Freeform 597">
                <a:extLst>
                  <a:ext uri="{FF2B5EF4-FFF2-40B4-BE49-F238E27FC236}">
                    <a16:creationId xmlns:a16="http://schemas.microsoft.com/office/drawing/2014/main" id="{842D3C67-B9C7-4F46-9544-177E3B38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842"/>
                <a:ext cx="2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1 w 5"/>
                  <a:gd name="T5" fmla="*/ 7 h 13"/>
                  <a:gd name="T6" fmla="*/ 2 w 5"/>
                  <a:gd name="T7" fmla="*/ 10 h 13"/>
                  <a:gd name="T8" fmla="*/ 4 w 5"/>
                  <a:gd name="T9" fmla="*/ 13 h 13"/>
                  <a:gd name="T10" fmla="*/ 5 w 5"/>
                  <a:gd name="T11" fmla="*/ 12 h 13"/>
                  <a:gd name="T12" fmla="*/ 3 w 5"/>
                  <a:gd name="T13" fmla="*/ 9 h 13"/>
                  <a:gd name="T14" fmla="*/ 2 w 5"/>
                  <a:gd name="T15" fmla="*/ 7 h 13"/>
                  <a:gd name="T16" fmla="*/ 1 w 5"/>
                  <a:gd name="T17" fmla="*/ 4 h 13"/>
                  <a:gd name="T18" fmla="*/ 1 w 5"/>
                  <a:gd name="T19" fmla="*/ 0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0" name="Freeform 598">
                <a:extLst>
                  <a:ext uri="{FF2B5EF4-FFF2-40B4-BE49-F238E27FC236}">
                    <a16:creationId xmlns:a16="http://schemas.microsoft.com/office/drawing/2014/main" id="{0060498C-DC3F-485B-AA51-131CE243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7"/>
                <a:ext cx="9" cy="54"/>
              </a:xfrm>
              <a:custGeom>
                <a:avLst/>
                <a:gdLst>
                  <a:gd name="T0" fmla="*/ 26 w 27"/>
                  <a:gd name="T1" fmla="*/ 0 h 164"/>
                  <a:gd name="T2" fmla="*/ 25 w 27"/>
                  <a:gd name="T3" fmla="*/ 10 h 164"/>
                  <a:gd name="T4" fmla="*/ 23 w 27"/>
                  <a:gd name="T5" fmla="*/ 22 h 164"/>
                  <a:gd name="T6" fmla="*/ 23 w 27"/>
                  <a:gd name="T7" fmla="*/ 32 h 164"/>
                  <a:gd name="T8" fmla="*/ 23 w 27"/>
                  <a:gd name="T9" fmla="*/ 42 h 164"/>
                  <a:gd name="T10" fmla="*/ 23 w 27"/>
                  <a:gd name="T11" fmla="*/ 52 h 164"/>
                  <a:gd name="T12" fmla="*/ 21 w 27"/>
                  <a:gd name="T13" fmla="*/ 63 h 164"/>
                  <a:gd name="T14" fmla="*/ 21 w 27"/>
                  <a:gd name="T15" fmla="*/ 73 h 164"/>
                  <a:gd name="T16" fmla="*/ 19 w 27"/>
                  <a:gd name="T17" fmla="*/ 83 h 164"/>
                  <a:gd name="T18" fmla="*/ 17 w 27"/>
                  <a:gd name="T19" fmla="*/ 94 h 164"/>
                  <a:gd name="T20" fmla="*/ 16 w 27"/>
                  <a:gd name="T21" fmla="*/ 105 h 164"/>
                  <a:gd name="T22" fmla="*/ 13 w 27"/>
                  <a:gd name="T23" fmla="*/ 115 h 164"/>
                  <a:gd name="T24" fmla="*/ 11 w 27"/>
                  <a:gd name="T25" fmla="*/ 125 h 164"/>
                  <a:gd name="T26" fmla="*/ 9 w 27"/>
                  <a:gd name="T27" fmla="*/ 135 h 164"/>
                  <a:gd name="T28" fmla="*/ 5 w 27"/>
                  <a:gd name="T29" fmla="*/ 145 h 164"/>
                  <a:gd name="T30" fmla="*/ 3 w 27"/>
                  <a:gd name="T31" fmla="*/ 155 h 164"/>
                  <a:gd name="T32" fmla="*/ 0 w 27"/>
                  <a:gd name="T33" fmla="*/ 164 h 164"/>
                  <a:gd name="T34" fmla="*/ 1 w 27"/>
                  <a:gd name="T35" fmla="*/ 164 h 164"/>
                  <a:gd name="T36" fmla="*/ 4 w 27"/>
                  <a:gd name="T37" fmla="*/ 155 h 164"/>
                  <a:gd name="T38" fmla="*/ 7 w 27"/>
                  <a:gd name="T39" fmla="*/ 145 h 164"/>
                  <a:gd name="T40" fmla="*/ 10 w 27"/>
                  <a:gd name="T41" fmla="*/ 135 h 164"/>
                  <a:gd name="T42" fmla="*/ 12 w 27"/>
                  <a:gd name="T43" fmla="*/ 125 h 164"/>
                  <a:gd name="T44" fmla="*/ 14 w 27"/>
                  <a:gd name="T45" fmla="*/ 115 h 164"/>
                  <a:gd name="T46" fmla="*/ 17 w 27"/>
                  <a:gd name="T47" fmla="*/ 105 h 164"/>
                  <a:gd name="T48" fmla="*/ 18 w 27"/>
                  <a:gd name="T49" fmla="*/ 94 h 164"/>
                  <a:gd name="T50" fmla="*/ 21 w 27"/>
                  <a:gd name="T51" fmla="*/ 83 h 164"/>
                  <a:gd name="T52" fmla="*/ 22 w 27"/>
                  <a:gd name="T53" fmla="*/ 73 h 164"/>
                  <a:gd name="T54" fmla="*/ 23 w 27"/>
                  <a:gd name="T55" fmla="*/ 63 h 164"/>
                  <a:gd name="T56" fmla="*/ 25 w 27"/>
                  <a:gd name="T57" fmla="*/ 52 h 164"/>
                  <a:gd name="T58" fmla="*/ 26 w 27"/>
                  <a:gd name="T59" fmla="*/ 42 h 164"/>
                  <a:gd name="T60" fmla="*/ 27 w 27"/>
                  <a:gd name="T61" fmla="*/ 32 h 164"/>
                  <a:gd name="T62" fmla="*/ 27 w 27"/>
                  <a:gd name="T63" fmla="*/ 22 h 164"/>
                  <a:gd name="T64" fmla="*/ 27 w 27"/>
                  <a:gd name="T65" fmla="*/ 10 h 164"/>
                  <a:gd name="T66" fmla="*/ 27 w 27"/>
                  <a:gd name="T67" fmla="*/ 0 h 164"/>
                  <a:gd name="T68" fmla="*/ 26 w 27"/>
                  <a:gd name="T6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4">
                    <a:moveTo>
                      <a:pt x="26" y="0"/>
                    </a:moveTo>
                    <a:lnTo>
                      <a:pt x="25" y="10"/>
                    </a:lnTo>
                    <a:lnTo>
                      <a:pt x="23" y="22"/>
                    </a:lnTo>
                    <a:lnTo>
                      <a:pt x="23" y="32"/>
                    </a:lnTo>
                    <a:lnTo>
                      <a:pt x="23" y="42"/>
                    </a:lnTo>
                    <a:lnTo>
                      <a:pt x="23" y="52"/>
                    </a:lnTo>
                    <a:lnTo>
                      <a:pt x="21" y="63"/>
                    </a:lnTo>
                    <a:lnTo>
                      <a:pt x="21" y="73"/>
                    </a:lnTo>
                    <a:lnTo>
                      <a:pt x="19" y="83"/>
                    </a:lnTo>
                    <a:lnTo>
                      <a:pt x="17" y="94"/>
                    </a:lnTo>
                    <a:lnTo>
                      <a:pt x="16" y="105"/>
                    </a:lnTo>
                    <a:lnTo>
                      <a:pt x="13" y="115"/>
                    </a:lnTo>
                    <a:lnTo>
                      <a:pt x="11" y="125"/>
                    </a:lnTo>
                    <a:lnTo>
                      <a:pt x="9" y="135"/>
                    </a:lnTo>
                    <a:lnTo>
                      <a:pt x="5" y="145"/>
                    </a:lnTo>
                    <a:lnTo>
                      <a:pt x="3" y="155"/>
                    </a:lnTo>
                    <a:lnTo>
                      <a:pt x="0" y="164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7" y="145"/>
                    </a:lnTo>
                    <a:lnTo>
                      <a:pt x="10" y="135"/>
                    </a:lnTo>
                    <a:lnTo>
                      <a:pt x="12" y="125"/>
                    </a:lnTo>
                    <a:lnTo>
                      <a:pt x="14" y="115"/>
                    </a:lnTo>
                    <a:lnTo>
                      <a:pt x="17" y="105"/>
                    </a:lnTo>
                    <a:lnTo>
                      <a:pt x="18" y="94"/>
                    </a:lnTo>
                    <a:lnTo>
                      <a:pt x="21" y="83"/>
                    </a:lnTo>
                    <a:lnTo>
                      <a:pt x="22" y="73"/>
                    </a:lnTo>
                    <a:lnTo>
                      <a:pt x="23" y="63"/>
                    </a:lnTo>
                    <a:lnTo>
                      <a:pt x="25" y="52"/>
                    </a:lnTo>
                    <a:lnTo>
                      <a:pt x="26" y="42"/>
                    </a:lnTo>
                    <a:lnTo>
                      <a:pt x="27" y="32"/>
                    </a:lnTo>
                    <a:lnTo>
                      <a:pt x="27" y="22"/>
                    </a:lnTo>
                    <a:lnTo>
                      <a:pt x="27" y="10"/>
                    </a:lnTo>
                    <a:lnTo>
                      <a:pt x="27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1" name="Freeform 599">
                <a:extLst>
                  <a:ext uri="{FF2B5EF4-FFF2-40B4-BE49-F238E27FC236}">
                    <a16:creationId xmlns:a16="http://schemas.microsoft.com/office/drawing/2014/main" id="{46ADC356-AE1F-49BB-B8D7-81FE6458A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85"/>
                <a:ext cx="3" cy="3"/>
              </a:xfrm>
              <a:custGeom>
                <a:avLst/>
                <a:gdLst>
                  <a:gd name="T0" fmla="*/ 10 w 10"/>
                  <a:gd name="T1" fmla="*/ 2 h 8"/>
                  <a:gd name="T2" fmla="*/ 5 w 10"/>
                  <a:gd name="T3" fmla="*/ 0 h 8"/>
                  <a:gd name="T4" fmla="*/ 2 w 10"/>
                  <a:gd name="T5" fmla="*/ 1 h 8"/>
                  <a:gd name="T6" fmla="*/ 0 w 10"/>
                  <a:gd name="T7" fmla="*/ 3 h 8"/>
                  <a:gd name="T8" fmla="*/ 0 w 10"/>
                  <a:gd name="T9" fmla="*/ 8 h 8"/>
                  <a:gd name="T10" fmla="*/ 0 w 10"/>
                  <a:gd name="T11" fmla="*/ 8 h 8"/>
                  <a:gd name="T12" fmla="*/ 1 w 10"/>
                  <a:gd name="T13" fmla="*/ 4 h 8"/>
                  <a:gd name="T14" fmla="*/ 3 w 10"/>
                  <a:gd name="T15" fmla="*/ 2 h 8"/>
                  <a:gd name="T16" fmla="*/ 5 w 10"/>
                  <a:gd name="T17" fmla="*/ 1 h 8"/>
                  <a:gd name="T18" fmla="*/ 9 w 10"/>
                  <a:gd name="T19" fmla="*/ 2 h 8"/>
                  <a:gd name="T20" fmla="*/ 10 w 10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2" name="Freeform 600">
                <a:extLst>
                  <a:ext uri="{FF2B5EF4-FFF2-40B4-BE49-F238E27FC236}">
                    <a16:creationId xmlns:a16="http://schemas.microsoft.com/office/drawing/2014/main" id="{FB0C315D-E724-4EAD-9D2B-EE8D0D5C4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6" cy="3"/>
              </a:xfrm>
              <a:custGeom>
                <a:avLst/>
                <a:gdLst>
                  <a:gd name="T0" fmla="*/ 17 w 19"/>
                  <a:gd name="T1" fmla="*/ 9 h 10"/>
                  <a:gd name="T2" fmla="*/ 14 w 19"/>
                  <a:gd name="T3" fmla="*/ 10 h 10"/>
                  <a:gd name="T4" fmla="*/ 10 w 19"/>
                  <a:gd name="T5" fmla="*/ 8 h 10"/>
                  <a:gd name="T6" fmla="*/ 5 w 19"/>
                  <a:gd name="T7" fmla="*/ 4 h 10"/>
                  <a:gd name="T8" fmla="*/ 3 w 19"/>
                  <a:gd name="T9" fmla="*/ 0 h 10"/>
                  <a:gd name="T10" fmla="*/ 0 w 19"/>
                  <a:gd name="T11" fmla="*/ 0 h 10"/>
                  <a:gd name="T12" fmla="*/ 4 w 19"/>
                  <a:gd name="T13" fmla="*/ 6 h 10"/>
                  <a:gd name="T14" fmla="*/ 8 w 19"/>
                  <a:gd name="T15" fmla="*/ 9 h 10"/>
                  <a:gd name="T16" fmla="*/ 14 w 19"/>
                  <a:gd name="T17" fmla="*/ 10 h 10"/>
                  <a:gd name="T18" fmla="*/ 19 w 19"/>
                  <a:gd name="T19" fmla="*/ 10 h 10"/>
                  <a:gd name="T20" fmla="*/ 17 w 19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7" y="9"/>
                    </a:moveTo>
                    <a:lnTo>
                      <a:pt x="14" y="10"/>
                    </a:lnTo>
                    <a:lnTo>
                      <a:pt x="10" y="8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3" name="Freeform 601">
                <a:extLst>
                  <a:ext uri="{FF2B5EF4-FFF2-40B4-BE49-F238E27FC236}">
                    <a16:creationId xmlns:a16="http://schemas.microsoft.com/office/drawing/2014/main" id="{B08D3D9A-1D15-42B7-A132-DA340DBE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931"/>
                <a:ext cx="1" cy="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5 h 8"/>
                  <a:gd name="T4" fmla="*/ 4 w 4"/>
                  <a:gd name="T5" fmla="*/ 3 h 8"/>
                  <a:gd name="T6" fmla="*/ 4 w 4"/>
                  <a:gd name="T7" fmla="*/ 0 h 8"/>
                  <a:gd name="T8" fmla="*/ 0 w 4"/>
                  <a:gd name="T9" fmla="*/ 0 h 8"/>
                  <a:gd name="T10" fmla="*/ 1 w 4"/>
                  <a:gd name="T11" fmla="*/ 0 h 8"/>
                  <a:gd name="T12" fmla="*/ 2 w 4"/>
                  <a:gd name="T13" fmla="*/ 0 h 8"/>
                  <a:gd name="T14" fmla="*/ 2 w 4"/>
                  <a:gd name="T15" fmla="*/ 3 h 8"/>
                  <a:gd name="T16" fmla="*/ 2 w 4"/>
                  <a:gd name="T17" fmla="*/ 5 h 8"/>
                  <a:gd name="T18" fmla="*/ 2 w 4"/>
                  <a:gd name="T19" fmla="*/ 7 h 8"/>
                  <a:gd name="T20" fmla="*/ 4 w 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4" name="Freeform 602">
                <a:extLst>
                  <a:ext uri="{FF2B5EF4-FFF2-40B4-BE49-F238E27FC236}">
                    <a16:creationId xmlns:a16="http://schemas.microsoft.com/office/drawing/2014/main" id="{7085E4A0-C5CF-49F8-8987-6C4E7FB6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33"/>
                <a:ext cx="10" cy="13"/>
              </a:xfrm>
              <a:custGeom>
                <a:avLst/>
                <a:gdLst>
                  <a:gd name="T0" fmla="*/ 3 w 31"/>
                  <a:gd name="T1" fmla="*/ 38 h 38"/>
                  <a:gd name="T2" fmla="*/ 3 w 31"/>
                  <a:gd name="T3" fmla="*/ 38 h 38"/>
                  <a:gd name="T4" fmla="*/ 4 w 31"/>
                  <a:gd name="T5" fmla="*/ 33 h 38"/>
                  <a:gd name="T6" fmla="*/ 6 w 31"/>
                  <a:gd name="T7" fmla="*/ 28 h 38"/>
                  <a:gd name="T8" fmla="*/ 8 w 31"/>
                  <a:gd name="T9" fmla="*/ 24 h 38"/>
                  <a:gd name="T10" fmla="*/ 13 w 31"/>
                  <a:gd name="T11" fmla="*/ 18 h 38"/>
                  <a:gd name="T12" fmla="*/ 17 w 31"/>
                  <a:gd name="T13" fmla="*/ 15 h 38"/>
                  <a:gd name="T14" fmla="*/ 22 w 31"/>
                  <a:gd name="T15" fmla="*/ 11 h 38"/>
                  <a:gd name="T16" fmla="*/ 26 w 31"/>
                  <a:gd name="T17" fmla="*/ 6 h 38"/>
                  <a:gd name="T18" fmla="*/ 31 w 31"/>
                  <a:gd name="T19" fmla="*/ 2 h 38"/>
                  <a:gd name="T20" fmla="*/ 28 w 31"/>
                  <a:gd name="T21" fmla="*/ 0 h 38"/>
                  <a:gd name="T22" fmla="*/ 25 w 31"/>
                  <a:gd name="T23" fmla="*/ 5 h 38"/>
                  <a:gd name="T24" fmla="*/ 19 w 31"/>
                  <a:gd name="T25" fmla="*/ 9 h 38"/>
                  <a:gd name="T26" fmla="*/ 16 w 31"/>
                  <a:gd name="T27" fmla="*/ 14 h 38"/>
                  <a:gd name="T28" fmla="*/ 12 w 31"/>
                  <a:gd name="T29" fmla="*/ 17 h 38"/>
                  <a:gd name="T30" fmla="*/ 8 w 31"/>
                  <a:gd name="T31" fmla="*/ 23 h 38"/>
                  <a:gd name="T32" fmla="*/ 5 w 31"/>
                  <a:gd name="T33" fmla="*/ 26 h 38"/>
                  <a:gd name="T34" fmla="*/ 3 w 31"/>
                  <a:gd name="T35" fmla="*/ 33 h 38"/>
                  <a:gd name="T36" fmla="*/ 0 w 31"/>
                  <a:gd name="T37" fmla="*/ 38 h 38"/>
                  <a:gd name="T38" fmla="*/ 0 w 31"/>
                  <a:gd name="T39" fmla="*/ 37 h 38"/>
                  <a:gd name="T40" fmla="*/ 3 w 31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2" y="11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5"/>
                    </a:lnTo>
                    <a:lnTo>
                      <a:pt x="19" y="9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5" name="Freeform 603">
                <a:extLst>
                  <a:ext uri="{FF2B5EF4-FFF2-40B4-BE49-F238E27FC236}">
                    <a16:creationId xmlns:a16="http://schemas.microsoft.com/office/drawing/2014/main" id="{F48E0A57-CCC8-45B7-A7D0-B96B5B1CF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43"/>
                <a:ext cx="7" cy="5"/>
              </a:xfrm>
              <a:custGeom>
                <a:avLst/>
                <a:gdLst>
                  <a:gd name="T0" fmla="*/ 2 w 21"/>
                  <a:gd name="T1" fmla="*/ 0 h 14"/>
                  <a:gd name="T2" fmla="*/ 0 w 21"/>
                  <a:gd name="T3" fmla="*/ 1 h 14"/>
                  <a:gd name="T4" fmla="*/ 2 w 21"/>
                  <a:gd name="T5" fmla="*/ 10 h 14"/>
                  <a:gd name="T6" fmla="*/ 4 w 21"/>
                  <a:gd name="T7" fmla="*/ 14 h 14"/>
                  <a:gd name="T8" fmla="*/ 9 w 21"/>
                  <a:gd name="T9" fmla="*/ 14 h 14"/>
                  <a:gd name="T10" fmla="*/ 21 w 21"/>
                  <a:gd name="T11" fmla="*/ 10 h 14"/>
                  <a:gd name="T12" fmla="*/ 18 w 21"/>
                  <a:gd name="T13" fmla="*/ 9 h 14"/>
                  <a:gd name="T14" fmla="*/ 9 w 21"/>
                  <a:gd name="T15" fmla="*/ 14 h 14"/>
                  <a:gd name="T16" fmla="*/ 6 w 21"/>
                  <a:gd name="T17" fmla="*/ 14 h 14"/>
                  <a:gd name="T18" fmla="*/ 4 w 21"/>
                  <a:gd name="T19" fmla="*/ 10 h 14"/>
                  <a:gd name="T20" fmla="*/ 4 w 21"/>
                  <a:gd name="T21" fmla="*/ 1 h 14"/>
                  <a:gd name="T22" fmla="*/ 4 w 21"/>
                  <a:gd name="T23" fmla="*/ 3 h 14"/>
                  <a:gd name="T24" fmla="*/ 2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2" y="0"/>
                    </a:moveTo>
                    <a:lnTo>
                      <a:pt x="0" y="1"/>
                    </a:lnTo>
                    <a:lnTo>
                      <a:pt x="2" y="10"/>
                    </a:lnTo>
                    <a:lnTo>
                      <a:pt x="4" y="14"/>
                    </a:lnTo>
                    <a:lnTo>
                      <a:pt x="9" y="14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6" name="Freeform 604">
                <a:extLst>
                  <a:ext uri="{FF2B5EF4-FFF2-40B4-BE49-F238E27FC236}">
                    <a16:creationId xmlns:a16="http://schemas.microsoft.com/office/drawing/2014/main" id="{826F22BF-808E-4C6E-B27D-24EC3A3B3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9"/>
                <a:ext cx="7" cy="14"/>
              </a:xfrm>
              <a:custGeom>
                <a:avLst/>
                <a:gdLst>
                  <a:gd name="T0" fmla="*/ 20 w 21"/>
                  <a:gd name="T1" fmla="*/ 0 h 44"/>
                  <a:gd name="T2" fmla="*/ 20 w 21"/>
                  <a:gd name="T3" fmla="*/ 1 h 44"/>
                  <a:gd name="T4" fmla="*/ 17 w 21"/>
                  <a:gd name="T5" fmla="*/ 6 h 44"/>
                  <a:gd name="T6" fmla="*/ 15 w 21"/>
                  <a:gd name="T7" fmla="*/ 12 h 44"/>
                  <a:gd name="T8" fmla="*/ 15 w 21"/>
                  <a:gd name="T9" fmla="*/ 19 h 44"/>
                  <a:gd name="T10" fmla="*/ 12 w 21"/>
                  <a:gd name="T11" fmla="*/ 24 h 44"/>
                  <a:gd name="T12" fmla="*/ 9 w 21"/>
                  <a:gd name="T13" fmla="*/ 30 h 44"/>
                  <a:gd name="T14" fmla="*/ 6 w 21"/>
                  <a:gd name="T15" fmla="*/ 35 h 44"/>
                  <a:gd name="T16" fmla="*/ 4 w 21"/>
                  <a:gd name="T17" fmla="*/ 39 h 44"/>
                  <a:gd name="T18" fmla="*/ 0 w 21"/>
                  <a:gd name="T19" fmla="*/ 43 h 44"/>
                  <a:gd name="T20" fmla="*/ 3 w 21"/>
                  <a:gd name="T21" fmla="*/ 44 h 44"/>
                  <a:gd name="T22" fmla="*/ 5 w 21"/>
                  <a:gd name="T23" fmla="*/ 41 h 44"/>
                  <a:gd name="T24" fmla="*/ 7 w 21"/>
                  <a:gd name="T25" fmla="*/ 38 h 44"/>
                  <a:gd name="T26" fmla="*/ 11 w 21"/>
                  <a:gd name="T27" fmla="*/ 31 h 44"/>
                  <a:gd name="T28" fmla="*/ 13 w 21"/>
                  <a:gd name="T29" fmla="*/ 25 h 44"/>
                  <a:gd name="T30" fmla="*/ 15 w 21"/>
                  <a:gd name="T31" fmla="*/ 19 h 44"/>
                  <a:gd name="T32" fmla="*/ 17 w 21"/>
                  <a:gd name="T33" fmla="*/ 12 h 44"/>
                  <a:gd name="T34" fmla="*/ 20 w 21"/>
                  <a:gd name="T35" fmla="*/ 6 h 44"/>
                  <a:gd name="T36" fmla="*/ 21 w 21"/>
                  <a:gd name="T37" fmla="*/ 1 h 44"/>
                  <a:gd name="T38" fmla="*/ 21 w 21"/>
                  <a:gd name="T39" fmla="*/ 1 h 44"/>
                  <a:gd name="T40" fmla="*/ 20 w 2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4">
                    <a:moveTo>
                      <a:pt x="20" y="0"/>
                    </a:moveTo>
                    <a:lnTo>
                      <a:pt x="20" y="1"/>
                    </a:lnTo>
                    <a:lnTo>
                      <a:pt x="17" y="6"/>
                    </a:lnTo>
                    <a:lnTo>
                      <a:pt x="15" y="12"/>
                    </a:lnTo>
                    <a:lnTo>
                      <a:pt x="15" y="19"/>
                    </a:lnTo>
                    <a:lnTo>
                      <a:pt x="12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3"/>
                    </a:lnTo>
                    <a:lnTo>
                      <a:pt x="3" y="44"/>
                    </a:lnTo>
                    <a:lnTo>
                      <a:pt x="5" y="41"/>
                    </a:lnTo>
                    <a:lnTo>
                      <a:pt x="7" y="38"/>
                    </a:lnTo>
                    <a:lnTo>
                      <a:pt x="11" y="31"/>
                    </a:lnTo>
                    <a:lnTo>
                      <a:pt x="13" y="25"/>
                    </a:lnTo>
                    <a:lnTo>
                      <a:pt x="15" y="19"/>
                    </a:lnTo>
                    <a:lnTo>
                      <a:pt x="17" y="12"/>
                    </a:lnTo>
                    <a:lnTo>
                      <a:pt x="20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7" name="Freeform 605">
                <a:extLst>
                  <a:ext uri="{FF2B5EF4-FFF2-40B4-BE49-F238E27FC236}">
                    <a16:creationId xmlns:a16="http://schemas.microsoft.com/office/drawing/2014/main" id="{B1596D09-F1F9-4D47-9FDC-CBB036C5C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28"/>
                <a:ext cx="3" cy="1"/>
              </a:xfrm>
              <a:custGeom>
                <a:avLst/>
                <a:gdLst>
                  <a:gd name="T0" fmla="*/ 9 w 9"/>
                  <a:gd name="T1" fmla="*/ 2 h 4"/>
                  <a:gd name="T2" fmla="*/ 9 w 9"/>
                  <a:gd name="T3" fmla="*/ 3 h 4"/>
                  <a:gd name="T4" fmla="*/ 8 w 9"/>
                  <a:gd name="T5" fmla="*/ 0 h 4"/>
                  <a:gd name="T6" fmla="*/ 6 w 9"/>
                  <a:gd name="T7" fmla="*/ 0 h 4"/>
                  <a:gd name="T8" fmla="*/ 3 w 9"/>
                  <a:gd name="T9" fmla="*/ 2 h 4"/>
                  <a:gd name="T10" fmla="*/ 0 w 9"/>
                  <a:gd name="T11" fmla="*/ 3 h 4"/>
                  <a:gd name="T12" fmla="*/ 3 w 9"/>
                  <a:gd name="T13" fmla="*/ 4 h 4"/>
                  <a:gd name="T14" fmla="*/ 4 w 9"/>
                  <a:gd name="T15" fmla="*/ 3 h 4"/>
                  <a:gd name="T16" fmla="*/ 6 w 9"/>
                  <a:gd name="T17" fmla="*/ 2 h 4"/>
                  <a:gd name="T18" fmla="*/ 7 w 9"/>
                  <a:gd name="T19" fmla="*/ 2 h 4"/>
                  <a:gd name="T20" fmla="*/ 8 w 9"/>
                  <a:gd name="T21" fmla="*/ 3 h 4"/>
                  <a:gd name="T22" fmla="*/ 9 w 9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8" name="Freeform 606">
                <a:extLst>
                  <a:ext uri="{FF2B5EF4-FFF2-40B4-BE49-F238E27FC236}">
                    <a16:creationId xmlns:a16="http://schemas.microsoft.com/office/drawing/2014/main" id="{A9609437-FC83-43C2-AE2E-672030733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2846"/>
                <a:ext cx="9" cy="4"/>
              </a:xfrm>
              <a:custGeom>
                <a:avLst/>
                <a:gdLst>
                  <a:gd name="T0" fmla="*/ 24 w 26"/>
                  <a:gd name="T1" fmla="*/ 6 h 10"/>
                  <a:gd name="T2" fmla="*/ 23 w 26"/>
                  <a:gd name="T3" fmla="*/ 8 h 10"/>
                  <a:gd name="T4" fmla="*/ 19 w 26"/>
                  <a:gd name="T5" fmla="*/ 8 h 10"/>
                  <a:gd name="T6" fmla="*/ 16 w 26"/>
                  <a:gd name="T7" fmla="*/ 8 h 10"/>
                  <a:gd name="T8" fmla="*/ 14 w 26"/>
                  <a:gd name="T9" fmla="*/ 8 h 10"/>
                  <a:gd name="T10" fmla="*/ 10 w 26"/>
                  <a:gd name="T11" fmla="*/ 6 h 10"/>
                  <a:gd name="T12" fmla="*/ 7 w 26"/>
                  <a:gd name="T13" fmla="*/ 4 h 10"/>
                  <a:gd name="T14" fmla="*/ 4 w 26"/>
                  <a:gd name="T15" fmla="*/ 2 h 10"/>
                  <a:gd name="T16" fmla="*/ 2 w 26"/>
                  <a:gd name="T17" fmla="*/ 0 h 10"/>
                  <a:gd name="T18" fmla="*/ 0 w 26"/>
                  <a:gd name="T19" fmla="*/ 1 h 10"/>
                  <a:gd name="T20" fmla="*/ 2 w 26"/>
                  <a:gd name="T21" fmla="*/ 3 h 10"/>
                  <a:gd name="T22" fmla="*/ 6 w 26"/>
                  <a:gd name="T23" fmla="*/ 5 h 10"/>
                  <a:gd name="T24" fmla="*/ 9 w 26"/>
                  <a:gd name="T25" fmla="*/ 8 h 10"/>
                  <a:gd name="T26" fmla="*/ 14 w 26"/>
                  <a:gd name="T27" fmla="*/ 9 h 10"/>
                  <a:gd name="T28" fmla="*/ 16 w 26"/>
                  <a:gd name="T29" fmla="*/ 10 h 10"/>
                  <a:gd name="T30" fmla="*/ 19 w 26"/>
                  <a:gd name="T31" fmla="*/ 10 h 10"/>
                  <a:gd name="T32" fmla="*/ 24 w 26"/>
                  <a:gd name="T33" fmla="*/ 9 h 10"/>
                  <a:gd name="T34" fmla="*/ 26 w 26"/>
                  <a:gd name="T35" fmla="*/ 8 h 10"/>
                  <a:gd name="T36" fmla="*/ 24 w 26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6"/>
                    </a:moveTo>
                    <a:lnTo>
                      <a:pt x="23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9" y="8"/>
                    </a:lnTo>
                    <a:lnTo>
                      <a:pt x="14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4" y="9"/>
                    </a:lnTo>
                    <a:lnTo>
                      <a:pt x="26" y="8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9" name="Freeform 607">
                <a:extLst>
                  <a:ext uri="{FF2B5EF4-FFF2-40B4-BE49-F238E27FC236}">
                    <a16:creationId xmlns:a16="http://schemas.microsoft.com/office/drawing/2014/main" id="{4D0DE168-1BBE-4574-BEF5-3535FAC0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848"/>
                <a:ext cx="3" cy="4"/>
              </a:xfrm>
              <a:custGeom>
                <a:avLst/>
                <a:gdLst>
                  <a:gd name="T0" fmla="*/ 8 w 8"/>
                  <a:gd name="T1" fmla="*/ 11 h 11"/>
                  <a:gd name="T2" fmla="*/ 8 w 8"/>
                  <a:gd name="T3" fmla="*/ 6 h 11"/>
                  <a:gd name="T4" fmla="*/ 6 w 8"/>
                  <a:gd name="T5" fmla="*/ 2 h 11"/>
                  <a:gd name="T6" fmla="*/ 4 w 8"/>
                  <a:gd name="T7" fmla="*/ 0 h 11"/>
                  <a:gd name="T8" fmla="*/ 0 w 8"/>
                  <a:gd name="T9" fmla="*/ 0 h 11"/>
                  <a:gd name="T10" fmla="*/ 2 w 8"/>
                  <a:gd name="T11" fmla="*/ 0 h 11"/>
                  <a:gd name="T12" fmla="*/ 2 w 8"/>
                  <a:gd name="T13" fmla="*/ 0 h 11"/>
                  <a:gd name="T14" fmla="*/ 4 w 8"/>
                  <a:gd name="T15" fmla="*/ 4 h 11"/>
                  <a:gd name="T16" fmla="*/ 5 w 8"/>
                  <a:gd name="T17" fmla="*/ 6 h 11"/>
                  <a:gd name="T18" fmla="*/ 5 w 8"/>
                  <a:gd name="T19" fmla="*/ 11 h 11"/>
                  <a:gd name="T20" fmla="*/ 5 w 8"/>
                  <a:gd name="T21" fmla="*/ 9 h 11"/>
                  <a:gd name="T22" fmla="*/ 8 w 8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0" name="Freeform 608">
                <a:extLst>
                  <a:ext uri="{FF2B5EF4-FFF2-40B4-BE49-F238E27FC236}">
                    <a16:creationId xmlns:a16="http://schemas.microsoft.com/office/drawing/2014/main" id="{0C9B9942-4909-461F-BEA8-2E3D7829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852"/>
                <a:ext cx="14" cy="39"/>
              </a:xfrm>
              <a:custGeom>
                <a:avLst/>
                <a:gdLst>
                  <a:gd name="T0" fmla="*/ 1 w 40"/>
                  <a:gd name="T1" fmla="*/ 116 h 116"/>
                  <a:gd name="T2" fmla="*/ 4 w 40"/>
                  <a:gd name="T3" fmla="*/ 108 h 116"/>
                  <a:gd name="T4" fmla="*/ 5 w 40"/>
                  <a:gd name="T5" fmla="*/ 101 h 116"/>
                  <a:gd name="T6" fmla="*/ 7 w 40"/>
                  <a:gd name="T7" fmla="*/ 93 h 116"/>
                  <a:gd name="T8" fmla="*/ 9 w 40"/>
                  <a:gd name="T9" fmla="*/ 86 h 116"/>
                  <a:gd name="T10" fmla="*/ 11 w 40"/>
                  <a:gd name="T11" fmla="*/ 77 h 116"/>
                  <a:gd name="T12" fmla="*/ 13 w 40"/>
                  <a:gd name="T13" fmla="*/ 70 h 116"/>
                  <a:gd name="T14" fmla="*/ 15 w 40"/>
                  <a:gd name="T15" fmla="*/ 64 h 116"/>
                  <a:gd name="T16" fmla="*/ 16 w 40"/>
                  <a:gd name="T17" fmla="*/ 56 h 116"/>
                  <a:gd name="T18" fmla="*/ 18 w 40"/>
                  <a:gd name="T19" fmla="*/ 49 h 116"/>
                  <a:gd name="T20" fmla="*/ 20 w 40"/>
                  <a:gd name="T21" fmla="*/ 41 h 116"/>
                  <a:gd name="T22" fmla="*/ 23 w 40"/>
                  <a:gd name="T23" fmla="*/ 34 h 116"/>
                  <a:gd name="T24" fmla="*/ 26 w 40"/>
                  <a:gd name="T25" fmla="*/ 29 h 116"/>
                  <a:gd name="T26" fmla="*/ 29 w 40"/>
                  <a:gd name="T27" fmla="*/ 21 h 116"/>
                  <a:gd name="T28" fmla="*/ 33 w 40"/>
                  <a:gd name="T29" fmla="*/ 14 h 116"/>
                  <a:gd name="T30" fmla="*/ 35 w 40"/>
                  <a:gd name="T31" fmla="*/ 9 h 116"/>
                  <a:gd name="T32" fmla="*/ 40 w 40"/>
                  <a:gd name="T33" fmla="*/ 1 h 116"/>
                  <a:gd name="T34" fmla="*/ 38 w 40"/>
                  <a:gd name="T35" fmla="*/ 0 h 116"/>
                  <a:gd name="T36" fmla="*/ 34 w 40"/>
                  <a:gd name="T37" fmla="*/ 6 h 116"/>
                  <a:gd name="T38" fmla="*/ 31 w 40"/>
                  <a:gd name="T39" fmla="*/ 13 h 116"/>
                  <a:gd name="T40" fmla="*/ 27 w 40"/>
                  <a:gd name="T41" fmla="*/ 21 h 116"/>
                  <a:gd name="T42" fmla="*/ 24 w 40"/>
                  <a:gd name="T43" fmla="*/ 28 h 116"/>
                  <a:gd name="T44" fmla="*/ 22 w 40"/>
                  <a:gd name="T45" fmla="*/ 34 h 116"/>
                  <a:gd name="T46" fmla="*/ 19 w 40"/>
                  <a:gd name="T47" fmla="*/ 41 h 116"/>
                  <a:gd name="T48" fmla="*/ 17 w 40"/>
                  <a:gd name="T49" fmla="*/ 49 h 116"/>
                  <a:gd name="T50" fmla="*/ 15 w 40"/>
                  <a:gd name="T51" fmla="*/ 56 h 116"/>
                  <a:gd name="T52" fmla="*/ 13 w 40"/>
                  <a:gd name="T53" fmla="*/ 64 h 116"/>
                  <a:gd name="T54" fmla="*/ 11 w 40"/>
                  <a:gd name="T55" fmla="*/ 70 h 116"/>
                  <a:gd name="T56" fmla="*/ 10 w 40"/>
                  <a:gd name="T57" fmla="*/ 77 h 116"/>
                  <a:gd name="T58" fmla="*/ 7 w 40"/>
                  <a:gd name="T59" fmla="*/ 86 h 116"/>
                  <a:gd name="T60" fmla="*/ 6 w 40"/>
                  <a:gd name="T61" fmla="*/ 93 h 116"/>
                  <a:gd name="T62" fmla="*/ 4 w 40"/>
                  <a:gd name="T63" fmla="*/ 101 h 116"/>
                  <a:gd name="T64" fmla="*/ 1 w 40"/>
                  <a:gd name="T65" fmla="*/ 108 h 116"/>
                  <a:gd name="T66" fmla="*/ 0 w 40"/>
                  <a:gd name="T67" fmla="*/ 116 h 116"/>
                  <a:gd name="T68" fmla="*/ 1 w 40"/>
                  <a:gd name="T6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16">
                    <a:moveTo>
                      <a:pt x="1" y="116"/>
                    </a:moveTo>
                    <a:lnTo>
                      <a:pt x="4" y="108"/>
                    </a:lnTo>
                    <a:lnTo>
                      <a:pt x="5" y="101"/>
                    </a:lnTo>
                    <a:lnTo>
                      <a:pt x="7" y="93"/>
                    </a:lnTo>
                    <a:lnTo>
                      <a:pt x="9" y="86"/>
                    </a:lnTo>
                    <a:lnTo>
                      <a:pt x="11" y="77"/>
                    </a:lnTo>
                    <a:lnTo>
                      <a:pt x="13" y="70"/>
                    </a:lnTo>
                    <a:lnTo>
                      <a:pt x="15" y="64"/>
                    </a:lnTo>
                    <a:lnTo>
                      <a:pt x="16" y="56"/>
                    </a:lnTo>
                    <a:lnTo>
                      <a:pt x="18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6" y="29"/>
                    </a:lnTo>
                    <a:lnTo>
                      <a:pt x="29" y="21"/>
                    </a:lnTo>
                    <a:lnTo>
                      <a:pt x="33" y="14"/>
                    </a:lnTo>
                    <a:lnTo>
                      <a:pt x="35" y="9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4" y="6"/>
                    </a:lnTo>
                    <a:lnTo>
                      <a:pt x="31" y="13"/>
                    </a:lnTo>
                    <a:lnTo>
                      <a:pt x="27" y="21"/>
                    </a:lnTo>
                    <a:lnTo>
                      <a:pt x="24" y="28"/>
                    </a:lnTo>
                    <a:lnTo>
                      <a:pt x="22" y="34"/>
                    </a:lnTo>
                    <a:lnTo>
                      <a:pt x="19" y="41"/>
                    </a:lnTo>
                    <a:lnTo>
                      <a:pt x="17" y="49"/>
                    </a:lnTo>
                    <a:lnTo>
                      <a:pt x="15" y="56"/>
                    </a:lnTo>
                    <a:lnTo>
                      <a:pt x="13" y="64"/>
                    </a:lnTo>
                    <a:lnTo>
                      <a:pt x="11" y="70"/>
                    </a:lnTo>
                    <a:lnTo>
                      <a:pt x="10" y="77"/>
                    </a:lnTo>
                    <a:lnTo>
                      <a:pt x="7" y="86"/>
                    </a:lnTo>
                    <a:lnTo>
                      <a:pt x="6" y="93"/>
                    </a:lnTo>
                    <a:lnTo>
                      <a:pt x="4" y="101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1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1" name="Freeform 609">
                <a:extLst>
                  <a:ext uri="{FF2B5EF4-FFF2-40B4-BE49-F238E27FC236}">
                    <a16:creationId xmlns:a16="http://schemas.microsoft.com/office/drawing/2014/main" id="{207B1DAC-EF24-486C-8A8E-B9E1822E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1"/>
                <a:ext cx="3" cy="4"/>
              </a:xfrm>
              <a:custGeom>
                <a:avLst/>
                <a:gdLst>
                  <a:gd name="T0" fmla="*/ 3 w 9"/>
                  <a:gd name="T1" fmla="*/ 14 h 14"/>
                  <a:gd name="T2" fmla="*/ 6 w 9"/>
                  <a:gd name="T3" fmla="*/ 13 h 14"/>
                  <a:gd name="T4" fmla="*/ 8 w 9"/>
                  <a:gd name="T5" fmla="*/ 8 h 14"/>
                  <a:gd name="T6" fmla="*/ 9 w 9"/>
                  <a:gd name="T7" fmla="*/ 4 h 14"/>
                  <a:gd name="T8" fmla="*/ 9 w 9"/>
                  <a:gd name="T9" fmla="*/ 0 h 14"/>
                  <a:gd name="T10" fmla="*/ 9 w 9"/>
                  <a:gd name="T11" fmla="*/ 0 h 14"/>
                  <a:gd name="T12" fmla="*/ 8 w 9"/>
                  <a:gd name="T13" fmla="*/ 4 h 14"/>
                  <a:gd name="T14" fmla="*/ 6 w 9"/>
                  <a:gd name="T15" fmla="*/ 8 h 14"/>
                  <a:gd name="T16" fmla="*/ 4 w 9"/>
                  <a:gd name="T17" fmla="*/ 10 h 14"/>
                  <a:gd name="T18" fmla="*/ 0 w 9"/>
                  <a:gd name="T19" fmla="*/ 13 h 14"/>
                  <a:gd name="T20" fmla="*/ 3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3" y="14"/>
                    </a:moveTo>
                    <a:lnTo>
                      <a:pt x="6" y="13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882" name="Group 610">
              <a:extLst>
                <a:ext uri="{FF2B5EF4-FFF2-40B4-BE49-F238E27FC236}">
                  <a16:creationId xmlns:a16="http://schemas.microsoft.com/office/drawing/2014/main" id="{DC753C31-BC4D-4A00-8E3F-003F0A433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" y="1796"/>
              <a:ext cx="887" cy="1177"/>
              <a:chOff x="159" y="1796"/>
              <a:chExt cx="887" cy="1177"/>
            </a:xfrm>
          </p:grpSpPr>
          <p:sp>
            <p:nvSpPr>
              <p:cNvPr id="182883" name="Freeform 611">
                <a:extLst>
                  <a:ext uri="{FF2B5EF4-FFF2-40B4-BE49-F238E27FC236}">
                    <a16:creationId xmlns:a16="http://schemas.microsoft.com/office/drawing/2014/main" id="{DE4221EF-8912-4BBA-AB17-A2FA27873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94"/>
                <a:ext cx="7" cy="3"/>
              </a:xfrm>
              <a:custGeom>
                <a:avLst/>
                <a:gdLst>
                  <a:gd name="T0" fmla="*/ 0 w 21"/>
                  <a:gd name="T1" fmla="*/ 1 h 9"/>
                  <a:gd name="T2" fmla="*/ 7 w 21"/>
                  <a:gd name="T3" fmla="*/ 8 h 9"/>
                  <a:gd name="T4" fmla="*/ 10 w 21"/>
                  <a:gd name="T5" fmla="*/ 9 h 9"/>
                  <a:gd name="T6" fmla="*/ 15 w 21"/>
                  <a:gd name="T7" fmla="*/ 8 h 9"/>
                  <a:gd name="T8" fmla="*/ 21 w 21"/>
                  <a:gd name="T9" fmla="*/ 6 h 9"/>
                  <a:gd name="T10" fmla="*/ 19 w 21"/>
                  <a:gd name="T11" fmla="*/ 4 h 9"/>
                  <a:gd name="T12" fmla="*/ 14 w 21"/>
                  <a:gd name="T13" fmla="*/ 7 h 9"/>
                  <a:gd name="T14" fmla="*/ 10 w 21"/>
                  <a:gd name="T15" fmla="*/ 8 h 9"/>
                  <a:gd name="T16" fmla="*/ 7 w 21"/>
                  <a:gd name="T17" fmla="*/ 6 h 9"/>
                  <a:gd name="T18" fmla="*/ 1 w 21"/>
                  <a:gd name="T19" fmla="*/ 0 h 9"/>
                  <a:gd name="T20" fmla="*/ 0 w 21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1"/>
                    </a:moveTo>
                    <a:lnTo>
                      <a:pt x="7" y="8"/>
                    </a:lnTo>
                    <a:lnTo>
                      <a:pt x="10" y="9"/>
                    </a:lnTo>
                    <a:lnTo>
                      <a:pt x="15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4" name="Freeform 612">
                <a:extLst>
                  <a:ext uri="{FF2B5EF4-FFF2-40B4-BE49-F238E27FC236}">
                    <a16:creationId xmlns:a16="http://schemas.microsoft.com/office/drawing/2014/main" id="{34B40BCB-C2FE-4406-A0A6-BB3344380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0"/>
                <a:ext cx="1" cy="4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2 h 11"/>
                  <a:gd name="T4" fmla="*/ 0 w 3"/>
                  <a:gd name="T5" fmla="*/ 5 h 11"/>
                  <a:gd name="T6" fmla="*/ 0 w 3"/>
                  <a:gd name="T7" fmla="*/ 9 h 11"/>
                  <a:gd name="T8" fmla="*/ 2 w 3"/>
                  <a:gd name="T9" fmla="*/ 11 h 11"/>
                  <a:gd name="T10" fmla="*/ 3 w 3"/>
                  <a:gd name="T11" fmla="*/ 10 h 11"/>
                  <a:gd name="T12" fmla="*/ 2 w 3"/>
                  <a:gd name="T13" fmla="*/ 9 h 11"/>
                  <a:gd name="T14" fmla="*/ 1 w 3"/>
                  <a:gd name="T15" fmla="*/ 5 h 11"/>
                  <a:gd name="T16" fmla="*/ 1 w 3"/>
                  <a:gd name="T17" fmla="*/ 2 h 11"/>
                  <a:gd name="T18" fmla="*/ 2 w 3"/>
                  <a:gd name="T19" fmla="*/ 1 h 11"/>
                  <a:gd name="T20" fmla="*/ 0 w 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5" name="Freeform 613">
                <a:extLst>
                  <a:ext uri="{FF2B5EF4-FFF2-40B4-BE49-F238E27FC236}">
                    <a16:creationId xmlns:a16="http://schemas.microsoft.com/office/drawing/2014/main" id="{D6CBBFC3-AFA8-42E7-8B44-FCE6EB48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8"/>
                <a:ext cx="11" cy="42"/>
              </a:xfrm>
              <a:custGeom>
                <a:avLst/>
                <a:gdLst>
                  <a:gd name="T0" fmla="*/ 29 w 33"/>
                  <a:gd name="T1" fmla="*/ 0 h 127"/>
                  <a:gd name="T2" fmla="*/ 30 w 33"/>
                  <a:gd name="T3" fmla="*/ 0 h 127"/>
                  <a:gd name="T4" fmla="*/ 29 w 33"/>
                  <a:gd name="T5" fmla="*/ 8 h 127"/>
                  <a:gd name="T6" fmla="*/ 29 w 33"/>
                  <a:gd name="T7" fmla="*/ 16 h 127"/>
                  <a:gd name="T8" fmla="*/ 28 w 33"/>
                  <a:gd name="T9" fmla="*/ 24 h 127"/>
                  <a:gd name="T10" fmla="*/ 27 w 33"/>
                  <a:gd name="T11" fmla="*/ 33 h 127"/>
                  <a:gd name="T12" fmla="*/ 26 w 33"/>
                  <a:gd name="T13" fmla="*/ 41 h 127"/>
                  <a:gd name="T14" fmla="*/ 24 w 33"/>
                  <a:gd name="T15" fmla="*/ 50 h 127"/>
                  <a:gd name="T16" fmla="*/ 23 w 33"/>
                  <a:gd name="T17" fmla="*/ 58 h 127"/>
                  <a:gd name="T18" fmla="*/ 20 w 33"/>
                  <a:gd name="T19" fmla="*/ 64 h 127"/>
                  <a:gd name="T20" fmla="*/ 18 w 33"/>
                  <a:gd name="T21" fmla="*/ 73 h 127"/>
                  <a:gd name="T22" fmla="*/ 17 w 33"/>
                  <a:gd name="T23" fmla="*/ 81 h 127"/>
                  <a:gd name="T24" fmla="*/ 15 w 33"/>
                  <a:gd name="T25" fmla="*/ 88 h 127"/>
                  <a:gd name="T26" fmla="*/ 11 w 33"/>
                  <a:gd name="T27" fmla="*/ 97 h 127"/>
                  <a:gd name="T28" fmla="*/ 9 w 33"/>
                  <a:gd name="T29" fmla="*/ 105 h 127"/>
                  <a:gd name="T30" fmla="*/ 7 w 33"/>
                  <a:gd name="T31" fmla="*/ 113 h 127"/>
                  <a:gd name="T32" fmla="*/ 3 w 33"/>
                  <a:gd name="T33" fmla="*/ 119 h 127"/>
                  <a:gd name="T34" fmla="*/ 0 w 33"/>
                  <a:gd name="T35" fmla="*/ 127 h 127"/>
                  <a:gd name="T36" fmla="*/ 1 w 33"/>
                  <a:gd name="T37" fmla="*/ 127 h 127"/>
                  <a:gd name="T38" fmla="*/ 5 w 33"/>
                  <a:gd name="T39" fmla="*/ 120 h 127"/>
                  <a:gd name="T40" fmla="*/ 8 w 33"/>
                  <a:gd name="T41" fmla="*/ 113 h 127"/>
                  <a:gd name="T42" fmla="*/ 10 w 33"/>
                  <a:gd name="T43" fmla="*/ 105 h 127"/>
                  <a:gd name="T44" fmla="*/ 12 w 33"/>
                  <a:gd name="T45" fmla="*/ 97 h 127"/>
                  <a:gd name="T46" fmla="*/ 16 w 33"/>
                  <a:gd name="T47" fmla="*/ 88 h 127"/>
                  <a:gd name="T48" fmla="*/ 18 w 33"/>
                  <a:gd name="T49" fmla="*/ 81 h 127"/>
                  <a:gd name="T50" fmla="*/ 20 w 33"/>
                  <a:gd name="T51" fmla="*/ 73 h 127"/>
                  <a:gd name="T52" fmla="*/ 21 w 33"/>
                  <a:gd name="T53" fmla="*/ 64 h 127"/>
                  <a:gd name="T54" fmla="*/ 24 w 33"/>
                  <a:gd name="T55" fmla="*/ 58 h 127"/>
                  <a:gd name="T56" fmla="*/ 26 w 33"/>
                  <a:gd name="T57" fmla="*/ 50 h 127"/>
                  <a:gd name="T58" fmla="*/ 27 w 33"/>
                  <a:gd name="T59" fmla="*/ 41 h 127"/>
                  <a:gd name="T60" fmla="*/ 29 w 33"/>
                  <a:gd name="T61" fmla="*/ 33 h 127"/>
                  <a:gd name="T62" fmla="*/ 29 w 33"/>
                  <a:gd name="T63" fmla="*/ 24 h 127"/>
                  <a:gd name="T64" fmla="*/ 30 w 33"/>
                  <a:gd name="T65" fmla="*/ 16 h 127"/>
                  <a:gd name="T66" fmla="*/ 32 w 33"/>
                  <a:gd name="T67" fmla="*/ 8 h 127"/>
                  <a:gd name="T68" fmla="*/ 32 w 33"/>
                  <a:gd name="T69" fmla="*/ 0 h 127"/>
                  <a:gd name="T70" fmla="*/ 33 w 33"/>
                  <a:gd name="T71" fmla="*/ 0 h 127"/>
                  <a:gd name="T72" fmla="*/ 29 w 33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127">
                    <a:moveTo>
                      <a:pt x="29" y="0"/>
                    </a:moveTo>
                    <a:lnTo>
                      <a:pt x="30" y="0"/>
                    </a:lnTo>
                    <a:lnTo>
                      <a:pt x="29" y="8"/>
                    </a:lnTo>
                    <a:lnTo>
                      <a:pt x="29" y="16"/>
                    </a:lnTo>
                    <a:lnTo>
                      <a:pt x="28" y="24"/>
                    </a:lnTo>
                    <a:lnTo>
                      <a:pt x="27" y="33"/>
                    </a:lnTo>
                    <a:lnTo>
                      <a:pt x="26" y="41"/>
                    </a:lnTo>
                    <a:lnTo>
                      <a:pt x="24" y="50"/>
                    </a:lnTo>
                    <a:lnTo>
                      <a:pt x="23" y="58"/>
                    </a:lnTo>
                    <a:lnTo>
                      <a:pt x="20" y="64"/>
                    </a:lnTo>
                    <a:lnTo>
                      <a:pt x="18" y="73"/>
                    </a:lnTo>
                    <a:lnTo>
                      <a:pt x="17" y="81"/>
                    </a:lnTo>
                    <a:lnTo>
                      <a:pt x="15" y="88"/>
                    </a:lnTo>
                    <a:lnTo>
                      <a:pt x="11" y="97"/>
                    </a:lnTo>
                    <a:lnTo>
                      <a:pt x="9" y="105"/>
                    </a:lnTo>
                    <a:lnTo>
                      <a:pt x="7" y="113"/>
                    </a:lnTo>
                    <a:lnTo>
                      <a:pt x="3" y="119"/>
                    </a:lnTo>
                    <a:lnTo>
                      <a:pt x="0" y="127"/>
                    </a:lnTo>
                    <a:lnTo>
                      <a:pt x="1" y="127"/>
                    </a:lnTo>
                    <a:lnTo>
                      <a:pt x="5" y="120"/>
                    </a:lnTo>
                    <a:lnTo>
                      <a:pt x="8" y="113"/>
                    </a:lnTo>
                    <a:lnTo>
                      <a:pt x="10" y="105"/>
                    </a:lnTo>
                    <a:lnTo>
                      <a:pt x="12" y="97"/>
                    </a:lnTo>
                    <a:lnTo>
                      <a:pt x="16" y="88"/>
                    </a:lnTo>
                    <a:lnTo>
                      <a:pt x="18" y="81"/>
                    </a:lnTo>
                    <a:lnTo>
                      <a:pt x="20" y="73"/>
                    </a:lnTo>
                    <a:lnTo>
                      <a:pt x="21" y="64"/>
                    </a:lnTo>
                    <a:lnTo>
                      <a:pt x="24" y="58"/>
                    </a:lnTo>
                    <a:lnTo>
                      <a:pt x="26" y="50"/>
                    </a:lnTo>
                    <a:lnTo>
                      <a:pt x="27" y="41"/>
                    </a:lnTo>
                    <a:lnTo>
                      <a:pt x="29" y="33"/>
                    </a:lnTo>
                    <a:lnTo>
                      <a:pt x="29" y="24"/>
                    </a:lnTo>
                    <a:lnTo>
                      <a:pt x="30" y="16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6" name="Freeform 614">
                <a:extLst>
                  <a:ext uri="{FF2B5EF4-FFF2-40B4-BE49-F238E27FC236}">
                    <a16:creationId xmlns:a16="http://schemas.microsoft.com/office/drawing/2014/main" id="{928BDFC7-3B9A-4359-8045-8A10BC1E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845"/>
                <a:ext cx="3" cy="2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3 h 7"/>
                  <a:gd name="T4" fmla="*/ 8 w 9"/>
                  <a:gd name="T5" fmla="*/ 0 h 7"/>
                  <a:gd name="T6" fmla="*/ 4 w 9"/>
                  <a:gd name="T7" fmla="*/ 0 h 7"/>
                  <a:gd name="T8" fmla="*/ 2 w 9"/>
                  <a:gd name="T9" fmla="*/ 4 h 7"/>
                  <a:gd name="T10" fmla="*/ 0 w 9"/>
                  <a:gd name="T11" fmla="*/ 7 h 7"/>
                  <a:gd name="T12" fmla="*/ 4 w 9"/>
                  <a:gd name="T13" fmla="*/ 7 h 7"/>
                  <a:gd name="T14" fmla="*/ 4 w 9"/>
                  <a:gd name="T15" fmla="*/ 5 h 7"/>
                  <a:gd name="T16" fmla="*/ 6 w 9"/>
                  <a:gd name="T17" fmla="*/ 3 h 7"/>
                  <a:gd name="T18" fmla="*/ 6 w 9"/>
                  <a:gd name="T19" fmla="*/ 3 h 7"/>
                  <a:gd name="T20" fmla="*/ 8 w 9"/>
                  <a:gd name="T21" fmla="*/ 3 h 7"/>
                  <a:gd name="T22" fmla="*/ 8 w 9"/>
                  <a:gd name="T23" fmla="*/ 4 h 7"/>
                  <a:gd name="T24" fmla="*/ 9 w 9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7" name="Freeform 615">
                <a:extLst>
                  <a:ext uri="{FF2B5EF4-FFF2-40B4-BE49-F238E27FC236}">
                    <a16:creationId xmlns:a16="http://schemas.microsoft.com/office/drawing/2014/main" id="{F7ADBF1D-C05C-45EB-93D3-51C4F8EA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3"/>
                <a:ext cx="8" cy="3"/>
              </a:xfrm>
              <a:custGeom>
                <a:avLst/>
                <a:gdLst>
                  <a:gd name="T0" fmla="*/ 22 w 22"/>
                  <a:gd name="T1" fmla="*/ 3 h 7"/>
                  <a:gd name="T2" fmla="*/ 17 w 22"/>
                  <a:gd name="T3" fmla="*/ 5 h 7"/>
                  <a:gd name="T4" fmla="*/ 10 w 22"/>
                  <a:gd name="T5" fmla="*/ 6 h 7"/>
                  <a:gd name="T6" fmla="*/ 6 w 22"/>
                  <a:gd name="T7" fmla="*/ 3 h 7"/>
                  <a:gd name="T8" fmla="*/ 1 w 22"/>
                  <a:gd name="T9" fmla="*/ 0 h 7"/>
                  <a:gd name="T10" fmla="*/ 0 w 22"/>
                  <a:gd name="T11" fmla="*/ 0 h 7"/>
                  <a:gd name="T12" fmla="*/ 4 w 22"/>
                  <a:gd name="T13" fmla="*/ 5 h 7"/>
                  <a:gd name="T14" fmla="*/ 10 w 22"/>
                  <a:gd name="T15" fmla="*/ 7 h 7"/>
                  <a:gd name="T16" fmla="*/ 17 w 22"/>
                  <a:gd name="T17" fmla="*/ 7 h 7"/>
                  <a:gd name="T18" fmla="*/ 22 w 22"/>
                  <a:gd name="T19" fmla="*/ 5 h 7"/>
                  <a:gd name="T20" fmla="*/ 22 w 2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22" y="3"/>
                    </a:moveTo>
                    <a:lnTo>
                      <a:pt x="17" y="5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7"/>
                    </a:lnTo>
                    <a:lnTo>
                      <a:pt x="17" y="7"/>
                    </a:lnTo>
                    <a:lnTo>
                      <a:pt x="22" y="5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8" name="Freeform 616">
                <a:extLst>
                  <a:ext uri="{FF2B5EF4-FFF2-40B4-BE49-F238E27FC236}">
                    <a16:creationId xmlns:a16="http://schemas.microsoft.com/office/drawing/2014/main" id="{72136053-7541-4EA0-A9F7-C1A560848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5"/>
                <a:ext cx="2" cy="3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5 h 10"/>
                  <a:gd name="T4" fmla="*/ 5 w 6"/>
                  <a:gd name="T5" fmla="*/ 3 h 10"/>
                  <a:gd name="T6" fmla="*/ 4 w 6"/>
                  <a:gd name="T7" fmla="*/ 0 h 10"/>
                  <a:gd name="T8" fmla="*/ 0 w 6"/>
                  <a:gd name="T9" fmla="*/ 0 h 10"/>
                  <a:gd name="T10" fmla="*/ 0 w 6"/>
                  <a:gd name="T11" fmla="*/ 1 h 10"/>
                  <a:gd name="T12" fmla="*/ 2 w 6"/>
                  <a:gd name="T13" fmla="*/ 1 h 10"/>
                  <a:gd name="T14" fmla="*/ 4 w 6"/>
                  <a:gd name="T15" fmla="*/ 4 h 10"/>
                  <a:gd name="T16" fmla="*/ 4 w 6"/>
                  <a:gd name="T17" fmla="*/ 5 h 10"/>
                  <a:gd name="T18" fmla="*/ 4 w 6"/>
                  <a:gd name="T19" fmla="*/ 7 h 10"/>
                  <a:gd name="T20" fmla="*/ 5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9" name="Freeform 617">
                <a:extLst>
                  <a:ext uri="{FF2B5EF4-FFF2-40B4-BE49-F238E27FC236}">
                    <a16:creationId xmlns:a16="http://schemas.microsoft.com/office/drawing/2014/main" id="{685ABF35-76CC-419B-8D36-B30CD919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97"/>
                <a:ext cx="17" cy="31"/>
              </a:xfrm>
              <a:custGeom>
                <a:avLst/>
                <a:gdLst>
                  <a:gd name="T0" fmla="*/ 2 w 50"/>
                  <a:gd name="T1" fmla="*/ 93 h 93"/>
                  <a:gd name="T2" fmla="*/ 8 w 50"/>
                  <a:gd name="T3" fmla="*/ 81 h 93"/>
                  <a:gd name="T4" fmla="*/ 13 w 50"/>
                  <a:gd name="T5" fmla="*/ 69 h 93"/>
                  <a:gd name="T6" fmla="*/ 18 w 50"/>
                  <a:gd name="T7" fmla="*/ 55 h 93"/>
                  <a:gd name="T8" fmla="*/ 23 w 50"/>
                  <a:gd name="T9" fmla="*/ 45 h 93"/>
                  <a:gd name="T10" fmla="*/ 30 w 50"/>
                  <a:gd name="T11" fmla="*/ 33 h 93"/>
                  <a:gd name="T12" fmla="*/ 35 w 50"/>
                  <a:gd name="T13" fmla="*/ 22 h 93"/>
                  <a:gd name="T14" fmla="*/ 42 w 50"/>
                  <a:gd name="T15" fmla="*/ 10 h 93"/>
                  <a:gd name="T16" fmla="*/ 50 w 50"/>
                  <a:gd name="T17" fmla="*/ 3 h 93"/>
                  <a:gd name="T18" fmla="*/ 49 w 50"/>
                  <a:gd name="T19" fmla="*/ 0 h 93"/>
                  <a:gd name="T20" fmla="*/ 41 w 50"/>
                  <a:gd name="T21" fmla="*/ 9 h 93"/>
                  <a:gd name="T22" fmla="*/ 33 w 50"/>
                  <a:gd name="T23" fmla="*/ 19 h 93"/>
                  <a:gd name="T24" fmla="*/ 27 w 50"/>
                  <a:gd name="T25" fmla="*/ 32 h 93"/>
                  <a:gd name="T26" fmla="*/ 22 w 50"/>
                  <a:gd name="T27" fmla="*/ 44 h 93"/>
                  <a:gd name="T28" fmla="*/ 16 w 50"/>
                  <a:gd name="T29" fmla="*/ 55 h 93"/>
                  <a:gd name="T30" fmla="*/ 12 w 50"/>
                  <a:gd name="T31" fmla="*/ 69 h 93"/>
                  <a:gd name="T32" fmla="*/ 7 w 50"/>
                  <a:gd name="T33" fmla="*/ 80 h 93"/>
                  <a:gd name="T34" fmla="*/ 0 w 50"/>
                  <a:gd name="T35" fmla="*/ 92 h 93"/>
                  <a:gd name="T36" fmla="*/ 0 w 50"/>
                  <a:gd name="T37" fmla="*/ 93 h 93"/>
                  <a:gd name="T38" fmla="*/ 2 w 50"/>
                  <a:gd name="T3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93">
                    <a:moveTo>
                      <a:pt x="2" y="93"/>
                    </a:moveTo>
                    <a:lnTo>
                      <a:pt x="8" y="81"/>
                    </a:lnTo>
                    <a:lnTo>
                      <a:pt x="13" y="69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3"/>
                    </a:lnTo>
                    <a:lnTo>
                      <a:pt x="35" y="22"/>
                    </a:lnTo>
                    <a:lnTo>
                      <a:pt x="42" y="10"/>
                    </a:lnTo>
                    <a:lnTo>
                      <a:pt x="50" y="3"/>
                    </a:lnTo>
                    <a:lnTo>
                      <a:pt x="49" y="0"/>
                    </a:lnTo>
                    <a:lnTo>
                      <a:pt x="41" y="9"/>
                    </a:lnTo>
                    <a:lnTo>
                      <a:pt x="33" y="19"/>
                    </a:lnTo>
                    <a:lnTo>
                      <a:pt x="27" y="32"/>
                    </a:lnTo>
                    <a:lnTo>
                      <a:pt x="22" y="44"/>
                    </a:lnTo>
                    <a:lnTo>
                      <a:pt x="16" y="55"/>
                    </a:lnTo>
                    <a:lnTo>
                      <a:pt x="12" y="69"/>
                    </a:lnTo>
                    <a:lnTo>
                      <a:pt x="7" y="80"/>
                    </a:lnTo>
                    <a:lnTo>
                      <a:pt x="0" y="92"/>
                    </a:lnTo>
                    <a:lnTo>
                      <a:pt x="0" y="93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0" name="Freeform 618">
                <a:extLst>
                  <a:ext uri="{FF2B5EF4-FFF2-40B4-BE49-F238E27FC236}">
                    <a16:creationId xmlns:a16="http://schemas.microsoft.com/office/drawing/2014/main" id="{D906B689-9366-445B-BBF3-5CC87A02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2928"/>
                <a:ext cx="3" cy="3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8 h 10"/>
                  <a:gd name="T4" fmla="*/ 6 w 9"/>
                  <a:gd name="T5" fmla="*/ 6 h 10"/>
                  <a:gd name="T6" fmla="*/ 9 w 9"/>
                  <a:gd name="T7" fmla="*/ 4 h 10"/>
                  <a:gd name="T8" fmla="*/ 9 w 9"/>
                  <a:gd name="T9" fmla="*/ 0 h 10"/>
                  <a:gd name="T10" fmla="*/ 8 w 9"/>
                  <a:gd name="T11" fmla="*/ 0 h 10"/>
                  <a:gd name="T12" fmla="*/ 8 w 9"/>
                  <a:gd name="T13" fmla="*/ 2 h 10"/>
                  <a:gd name="T14" fmla="*/ 5 w 9"/>
                  <a:gd name="T15" fmla="*/ 5 h 10"/>
                  <a:gd name="T16" fmla="*/ 2 w 9"/>
                  <a:gd name="T17" fmla="*/ 7 h 10"/>
                  <a:gd name="T18" fmla="*/ 0 w 9"/>
                  <a:gd name="T19" fmla="*/ 8 h 10"/>
                  <a:gd name="T20" fmla="*/ 0 w 9"/>
                  <a:gd name="T21" fmla="*/ 8 h 10"/>
                  <a:gd name="T22" fmla="*/ 0 w 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1" name="Freeform 619">
                <a:extLst>
                  <a:ext uri="{FF2B5EF4-FFF2-40B4-BE49-F238E27FC236}">
                    <a16:creationId xmlns:a16="http://schemas.microsoft.com/office/drawing/2014/main" id="{FDCEC68C-3C96-4E64-AD7B-63D147C01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4" cy="3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6 h 10"/>
                  <a:gd name="T4" fmla="*/ 7 w 14"/>
                  <a:gd name="T5" fmla="*/ 9 h 10"/>
                  <a:gd name="T6" fmla="*/ 9 w 14"/>
                  <a:gd name="T7" fmla="*/ 10 h 10"/>
                  <a:gd name="T8" fmla="*/ 14 w 14"/>
                  <a:gd name="T9" fmla="*/ 10 h 10"/>
                  <a:gd name="T10" fmla="*/ 14 w 14"/>
                  <a:gd name="T11" fmla="*/ 8 h 10"/>
                  <a:gd name="T12" fmla="*/ 9 w 14"/>
                  <a:gd name="T13" fmla="*/ 8 h 10"/>
                  <a:gd name="T14" fmla="*/ 8 w 14"/>
                  <a:gd name="T15" fmla="*/ 8 h 10"/>
                  <a:gd name="T16" fmla="*/ 6 w 14"/>
                  <a:gd name="T17" fmla="*/ 5 h 10"/>
                  <a:gd name="T18" fmla="*/ 3 w 14"/>
                  <a:gd name="T19" fmla="*/ 0 h 10"/>
                  <a:gd name="T20" fmla="*/ 0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5" y="6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2" name="Freeform 620">
                <a:extLst>
                  <a:ext uri="{FF2B5EF4-FFF2-40B4-BE49-F238E27FC236}">
                    <a16:creationId xmlns:a16="http://schemas.microsoft.com/office/drawing/2014/main" id="{1C61E90D-F62C-4C0C-A099-DD8DBF951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925"/>
                <a:ext cx="1" cy="4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2 h 11"/>
                  <a:gd name="T4" fmla="*/ 1 w 4"/>
                  <a:gd name="T5" fmla="*/ 5 h 11"/>
                  <a:gd name="T6" fmla="*/ 2 w 4"/>
                  <a:gd name="T7" fmla="*/ 8 h 11"/>
                  <a:gd name="T8" fmla="*/ 3 w 4"/>
                  <a:gd name="T9" fmla="*/ 11 h 11"/>
                  <a:gd name="T10" fmla="*/ 4 w 4"/>
                  <a:gd name="T11" fmla="*/ 9 h 11"/>
                  <a:gd name="T12" fmla="*/ 3 w 4"/>
                  <a:gd name="T13" fmla="*/ 6 h 11"/>
                  <a:gd name="T14" fmla="*/ 2 w 4"/>
                  <a:gd name="T15" fmla="*/ 5 h 11"/>
                  <a:gd name="T16" fmla="*/ 2 w 4"/>
                  <a:gd name="T17" fmla="*/ 2 h 11"/>
                  <a:gd name="T18" fmla="*/ 2 w 4"/>
                  <a:gd name="T19" fmla="*/ 0 h 11"/>
                  <a:gd name="T20" fmla="*/ 1 w 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3" name="Freeform 621">
                <a:extLst>
                  <a:ext uri="{FF2B5EF4-FFF2-40B4-BE49-F238E27FC236}">
                    <a16:creationId xmlns:a16="http://schemas.microsoft.com/office/drawing/2014/main" id="{DB351FF0-F9B5-416E-A96D-ACDC9E4B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4"/>
                <a:ext cx="13" cy="32"/>
              </a:xfrm>
              <a:custGeom>
                <a:avLst/>
                <a:gdLst>
                  <a:gd name="T0" fmla="*/ 38 w 39"/>
                  <a:gd name="T1" fmla="*/ 0 h 96"/>
                  <a:gd name="T2" fmla="*/ 35 w 39"/>
                  <a:gd name="T3" fmla="*/ 13 h 96"/>
                  <a:gd name="T4" fmla="*/ 32 w 39"/>
                  <a:gd name="T5" fmla="*/ 26 h 96"/>
                  <a:gd name="T6" fmla="*/ 27 w 39"/>
                  <a:gd name="T7" fmla="*/ 38 h 96"/>
                  <a:gd name="T8" fmla="*/ 24 w 39"/>
                  <a:gd name="T9" fmla="*/ 51 h 96"/>
                  <a:gd name="T10" fmla="*/ 19 w 39"/>
                  <a:gd name="T11" fmla="*/ 62 h 96"/>
                  <a:gd name="T12" fmla="*/ 14 w 39"/>
                  <a:gd name="T13" fmla="*/ 73 h 96"/>
                  <a:gd name="T14" fmla="*/ 7 w 39"/>
                  <a:gd name="T15" fmla="*/ 84 h 96"/>
                  <a:gd name="T16" fmla="*/ 0 w 39"/>
                  <a:gd name="T17" fmla="*/ 94 h 96"/>
                  <a:gd name="T18" fmla="*/ 1 w 39"/>
                  <a:gd name="T19" fmla="*/ 96 h 96"/>
                  <a:gd name="T20" fmla="*/ 9 w 39"/>
                  <a:gd name="T21" fmla="*/ 85 h 96"/>
                  <a:gd name="T22" fmla="*/ 16 w 39"/>
                  <a:gd name="T23" fmla="*/ 75 h 96"/>
                  <a:gd name="T24" fmla="*/ 20 w 39"/>
                  <a:gd name="T25" fmla="*/ 63 h 96"/>
                  <a:gd name="T26" fmla="*/ 25 w 39"/>
                  <a:gd name="T27" fmla="*/ 51 h 96"/>
                  <a:gd name="T28" fmla="*/ 29 w 39"/>
                  <a:gd name="T29" fmla="*/ 38 h 96"/>
                  <a:gd name="T30" fmla="*/ 33 w 39"/>
                  <a:gd name="T31" fmla="*/ 26 h 96"/>
                  <a:gd name="T32" fmla="*/ 36 w 39"/>
                  <a:gd name="T33" fmla="*/ 13 h 96"/>
                  <a:gd name="T34" fmla="*/ 39 w 39"/>
                  <a:gd name="T35" fmla="*/ 0 h 96"/>
                  <a:gd name="T36" fmla="*/ 38 w 39"/>
                  <a:gd name="T3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5" y="13"/>
                    </a:lnTo>
                    <a:lnTo>
                      <a:pt x="32" y="26"/>
                    </a:lnTo>
                    <a:lnTo>
                      <a:pt x="27" y="38"/>
                    </a:lnTo>
                    <a:lnTo>
                      <a:pt x="24" y="51"/>
                    </a:lnTo>
                    <a:lnTo>
                      <a:pt x="19" y="62"/>
                    </a:lnTo>
                    <a:lnTo>
                      <a:pt x="14" y="73"/>
                    </a:lnTo>
                    <a:lnTo>
                      <a:pt x="7" y="84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9" y="85"/>
                    </a:lnTo>
                    <a:lnTo>
                      <a:pt x="16" y="75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29" y="38"/>
                    </a:lnTo>
                    <a:lnTo>
                      <a:pt x="33" y="26"/>
                    </a:lnTo>
                    <a:lnTo>
                      <a:pt x="36" y="13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4" name="Freeform 622">
                <a:extLst>
                  <a:ext uri="{FF2B5EF4-FFF2-40B4-BE49-F238E27FC236}">
                    <a16:creationId xmlns:a16="http://schemas.microsoft.com/office/drawing/2014/main" id="{B430E681-C36A-4DF3-AE11-FFDBB2BEC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" y="2893"/>
                <a:ext cx="3" cy="1"/>
              </a:xfrm>
              <a:custGeom>
                <a:avLst/>
                <a:gdLst>
                  <a:gd name="T0" fmla="*/ 9 w 9"/>
                  <a:gd name="T1" fmla="*/ 2 h 2"/>
                  <a:gd name="T2" fmla="*/ 8 w 9"/>
                  <a:gd name="T3" fmla="*/ 0 h 2"/>
                  <a:gd name="T4" fmla="*/ 6 w 9"/>
                  <a:gd name="T5" fmla="*/ 0 h 2"/>
                  <a:gd name="T6" fmla="*/ 2 w 9"/>
                  <a:gd name="T7" fmla="*/ 0 h 2"/>
                  <a:gd name="T8" fmla="*/ 0 w 9"/>
                  <a:gd name="T9" fmla="*/ 2 h 2"/>
                  <a:gd name="T10" fmla="*/ 2 w 9"/>
                  <a:gd name="T11" fmla="*/ 2 h 2"/>
                  <a:gd name="T12" fmla="*/ 3 w 9"/>
                  <a:gd name="T13" fmla="*/ 2 h 2"/>
                  <a:gd name="T14" fmla="*/ 6 w 9"/>
                  <a:gd name="T15" fmla="*/ 1 h 2"/>
                  <a:gd name="T16" fmla="*/ 6 w 9"/>
                  <a:gd name="T17" fmla="*/ 1 h 2"/>
                  <a:gd name="T18" fmla="*/ 8 w 9"/>
                  <a:gd name="T19" fmla="*/ 2 h 2"/>
                  <a:gd name="T20" fmla="*/ 9 w 9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5" name="Freeform 623">
                <a:extLst>
                  <a:ext uri="{FF2B5EF4-FFF2-40B4-BE49-F238E27FC236}">
                    <a16:creationId xmlns:a16="http://schemas.microsoft.com/office/drawing/2014/main" id="{3C858218-D564-4B21-BB06-B78EF434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84"/>
                <a:ext cx="14" cy="5"/>
              </a:xfrm>
              <a:custGeom>
                <a:avLst/>
                <a:gdLst>
                  <a:gd name="T0" fmla="*/ 38 w 40"/>
                  <a:gd name="T1" fmla="*/ 7 h 13"/>
                  <a:gd name="T2" fmla="*/ 34 w 40"/>
                  <a:gd name="T3" fmla="*/ 10 h 13"/>
                  <a:gd name="T4" fmla="*/ 29 w 40"/>
                  <a:gd name="T5" fmla="*/ 12 h 13"/>
                  <a:gd name="T6" fmla="*/ 25 w 40"/>
                  <a:gd name="T7" fmla="*/ 12 h 13"/>
                  <a:gd name="T8" fmla="*/ 20 w 40"/>
                  <a:gd name="T9" fmla="*/ 11 h 13"/>
                  <a:gd name="T10" fmla="*/ 16 w 40"/>
                  <a:gd name="T11" fmla="*/ 9 h 13"/>
                  <a:gd name="T12" fmla="*/ 10 w 40"/>
                  <a:gd name="T13" fmla="*/ 5 h 13"/>
                  <a:gd name="T14" fmla="*/ 6 w 40"/>
                  <a:gd name="T15" fmla="*/ 4 h 13"/>
                  <a:gd name="T16" fmla="*/ 1 w 40"/>
                  <a:gd name="T17" fmla="*/ 0 h 13"/>
                  <a:gd name="T18" fmla="*/ 0 w 40"/>
                  <a:gd name="T19" fmla="*/ 2 h 13"/>
                  <a:gd name="T20" fmla="*/ 4 w 40"/>
                  <a:gd name="T21" fmla="*/ 5 h 13"/>
                  <a:gd name="T22" fmla="*/ 9 w 40"/>
                  <a:gd name="T23" fmla="*/ 7 h 13"/>
                  <a:gd name="T24" fmla="*/ 14 w 40"/>
                  <a:gd name="T25" fmla="*/ 10 h 13"/>
                  <a:gd name="T26" fmla="*/ 20 w 40"/>
                  <a:gd name="T27" fmla="*/ 12 h 13"/>
                  <a:gd name="T28" fmla="*/ 25 w 40"/>
                  <a:gd name="T29" fmla="*/ 13 h 13"/>
                  <a:gd name="T30" fmla="*/ 29 w 40"/>
                  <a:gd name="T31" fmla="*/ 13 h 13"/>
                  <a:gd name="T32" fmla="*/ 35 w 40"/>
                  <a:gd name="T33" fmla="*/ 12 h 13"/>
                  <a:gd name="T34" fmla="*/ 40 w 40"/>
                  <a:gd name="T35" fmla="*/ 9 h 13"/>
                  <a:gd name="T36" fmla="*/ 38 w 40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3">
                    <a:moveTo>
                      <a:pt x="38" y="7"/>
                    </a:moveTo>
                    <a:lnTo>
                      <a:pt x="34" y="10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0" y="11"/>
                    </a:lnTo>
                    <a:lnTo>
                      <a:pt x="16" y="9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5" y="13"/>
                    </a:lnTo>
                    <a:lnTo>
                      <a:pt x="29" y="13"/>
                    </a:lnTo>
                    <a:lnTo>
                      <a:pt x="35" y="12"/>
                    </a:lnTo>
                    <a:lnTo>
                      <a:pt x="40" y="9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6" name="Freeform 624">
                <a:extLst>
                  <a:ext uri="{FF2B5EF4-FFF2-40B4-BE49-F238E27FC236}">
                    <a16:creationId xmlns:a16="http://schemas.microsoft.com/office/drawing/2014/main" id="{9EBACB0E-0ECC-40AC-8335-D691BB52C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86"/>
                <a:ext cx="4" cy="5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8 h 14"/>
                  <a:gd name="T4" fmla="*/ 9 w 12"/>
                  <a:gd name="T5" fmla="*/ 4 h 14"/>
                  <a:gd name="T6" fmla="*/ 5 w 12"/>
                  <a:gd name="T7" fmla="*/ 0 h 14"/>
                  <a:gd name="T8" fmla="*/ 0 w 12"/>
                  <a:gd name="T9" fmla="*/ 0 h 14"/>
                  <a:gd name="T10" fmla="*/ 1 w 12"/>
                  <a:gd name="T11" fmla="*/ 3 h 14"/>
                  <a:gd name="T12" fmla="*/ 5 w 12"/>
                  <a:gd name="T13" fmla="*/ 1 h 14"/>
                  <a:gd name="T14" fmla="*/ 7 w 12"/>
                  <a:gd name="T15" fmla="*/ 5 h 14"/>
                  <a:gd name="T16" fmla="*/ 10 w 12"/>
                  <a:gd name="T17" fmla="*/ 8 h 14"/>
                  <a:gd name="T18" fmla="*/ 10 w 12"/>
                  <a:gd name="T19" fmla="*/ 13 h 14"/>
                  <a:gd name="T20" fmla="*/ 12 w 12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8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0" y="13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7" name="Freeform 625">
                <a:extLst>
                  <a:ext uri="{FF2B5EF4-FFF2-40B4-BE49-F238E27FC236}">
                    <a16:creationId xmlns:a16="http://schemas.microsoft.com/office/drawing/2014/main" id="{4339471E-4ABC-451A-96AA-9F14239AA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" y="2789"/>
                <a:ext cx="15" cy="59"/>
              </a:xfrm>
              <a:custGeom>
                <a:avLst/>
                <a:gdLst>
                  <a:gd name="T0" fmla="*/ 1 w 44"/>
                  <a:gd name="T1" fmla="*/ 177 h 177"/>
                  <a:gd name="T2" fmla="*/ 3 w 44"/>
                  <a:gd name="T3" fmla="*/ 165 h 177"/>
                  <a:gd name="T4" fmla="*/ 4 w 44"/>
                  <a:gd name="T5" fmla="*/ 153 h 177"/>
                  <a:gd name="T6" fmla="*/ 7 w 44"/>
                  <a:gd name="T7" fmla="*/ 142 h 177"/>
                  <a:gd name="T8" fmla="*/ 9 w 44"/>
                  <a:gd name="T9" fmla="*/ 130 h 177"/>
                  <a:gd name="T10" fmla="*/ 10 w 44"/>
                  <a:gd name="T11" fmla="*/ 120 h 177"/>
                  <a:gd name="T12" fmla="*/ 12 w 44"/>
                  <a:gd name="T13" fmla="*/ 108 h 177"/>
                  <a:gd name="T14" fmla="*/ 14 w 44"/>
                  <a:gd name="T15" fmla="*/ 98 h 177"/>
                  <a:gd name="T16" fmla="*/ 16 w 44"/>
                  <a:gd name="T17" fmla="*/ 87 h 177"/>
                  <a:gd name="T18" fmla="*/ 18 w 44"/>
                  <a:gd name="T19" fmla="*/ 75 h 177"/>
                  <a:gd name="T20" fmla="*/ 20 w 44"/>
                  <a:gd name="T21" fmla="*/ 65 h 177"/>
                  <a:gd name="T22" fmla="*/ 22 w 44"/>
                  <a:gd name="T23" fmla="*/ 54 h 177"/>
                  <a:gd name="T24" fmla="*/ 26 w 44"/>
                  <a:gd name="T25" fmla="*/ 43 h 177"/>
                  <a:gd name="T26" fmla="*/ 29 w 44"/>
                  <a:gd name="T27" fmla="*/ 33 h 177"/>
                  <a:gd name="T28" fmla="*/ 34 w 44"/>
                  <a:gd name="T29" fmla="*/ 23 h 177"/>
                  <a:gd name="T30" fmla="*/ 37 w 44"/>
                  <a:gd name="T31" fmla="*/ 13 h 177"/>
                  <a:gd name="T32" fmla="*/ 44 w 44"/>
                  <a:gd name="T33" fmla="*/ 1 h 177"/>
                  <a:gd name="T34" fmla="*/ 41 w 44"/>
                  <a:gd name="T35" fmla="*/ 0 h 177"/>
                  <a:gd name="T36" fmla="*/ 37 w 44"/>
                  <a:gd name="T37" fmla="*/ 11 h 177"/>
                  <a:gd name="T38" fmla="*/ 31 w 44"/>
                  <a:gd name="T39" fmla="*/ 23 h 177"/>
                  <a:gd name="T40" fmla="*/ 28 w 44"/>
                  <a:gd name="T41" fmla="*/ 33 h 177"/>
                  <a:gd name="T42" fmla="*/ 25 w 44"/>
                  <a:gd name="T43" fmla="*/ 43 h 177"/>
                  <a:gd name="T44" fmla="*/ 21 w 44"/>
                  <a:gd name="T45" fmla="*/ 54 h 177"/>
                  <a:gd name="T46" fmla="*/ 19 w 44"/>
                  <a:gd name="T47" fmla="*/ 65 h 177"/>
                  <a:gd name="T48" fmla="*/ 17 w 44"/>
                  <a:gd name="T49" fmla="*/ 75 h 177"/>
                  <a:gd name="T50" fmla="*/ 14 w 44"/>
                  <a:gd name="T51" fmla="*/ 87 h 177"/>
                  <a:gd name="T52" fmla="*/ 12 w 44"/>
                  <a:gd name="T53" fmla="*/ 98 h 177"/>
                  <a:gd name="T54" fmla="*/ 11 w 44"/>
                  <a:gd name="T55" fmla="*/ 108 h 177"/>
                  <a:gd name="T56" fmla="*/ 9 w 44"/>
                  <a:gd name="T57" fmla="*/ 120 h 177"/>
                  <a:gd name="T58" fmla="*/ 7 w 44"/>
                  <a:gd name="T59" fmla="*/ 130 h 177"/>
                  <a:gd name="T60" fmla="*/ 6 w 44"/>
                  <a:gd name="T61" fmla="*/ 142 h 177"/>
                  <a:gd name="T62" fmla="*/ 3 w 44"/>
                  <a:gd name="T63" fmla="*/ 153 h 177"/>
                  <a:gd name="T64" fmla="*/ 2 w 44"/>
                  <a:gd name="T65" fmla="*/ 165 h 177"/>
                  <a:gd name="T66" fmla="*/ 0 w 44"/>
                  <a:gd name="T67" fmla="*/ 177 h 177"/>
                  <a:gd name="T68" fmla="*/ 1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1" y="177"/>
                    </a:moveTo>
                    <a:lnTo>
                      <a:pt x="3" y="165"/>
                    </a:lnTo>
                    <a:lnTo>
                      <a:pt x="4" y="153"/>
                    </a:lnTo>
                    <a:lnTo>
                      <a:pt x="7" y="142"/>
                    </a:lnTo>
                    <a:lnTo>
                      <a:pt x="9" y="130"/>
                    </a:lnTo>
                    <a:lnTo>
                      <a:pt x="10" y="120"/>
                    </a:lnTo>
                    <a:lnTo>
                      <a:pt x="12" y="108"/>
                    </a:lnTo>
                    <a:lnTo>
                      <a:pt x="14" y="98"/>
                    </a:lnTo>
                    <a:lnTo>
                      <a:pt x="16" y="87"/>
                    </a:lnTo>
                    <a:lnTo>
                      <a:pt x="18" y="75"/>
                    </a:lnTo>
                    <a:lnTo>
                      <a:pt x="20" y="65"/>
                    </a:lnTo>
                    <a:lnTo>
                      <a:pt x="22" y="54"/>
                    </a:lnTo>
                    <a:lnTo>
                      <a:pt x="26" y="43"/>
                    </a:lnTo>
                    <a:lnTo>
                      <a:pt x="29" y="33"/>
                    </a:lnTo>
                    <a:lnTo>
                      <a:pt x="34" y="23"/>
                    </a:lnTo>
                    <a:lnTo>
                      <a:pt x="37" y="13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7" y="11"/>
                    </a:lnTo>
                    <a:lnTo>
                      <a:pt x="31" y="23"/>
                    </a:lnTo>
                    <a:lnTo>
                      <a:pt x="28" y="33"/>
                    </a:lnTo>
                    <a:lnTo>
                      <a:pt x="25" y="43"/>
                    </a:lnTo>
                    <a:lnTo>
                      <a:pt x="21" y="54"/>
                    </a:lnTo>
                    <a:lnTo>
                      <a:pt x="19" y="65"/>
                    </a:lnTo>
                    <a:lnTo>
                      <a:pt x="17" y="75"/>
                    </a:lnTo>
                    <a:lnTo>
                      <a:pt x="14" y="87"/>
                    </a:lnTo>
                    <a:lnTo>
                      <a:pt x="12" y="98"/>
                    </a:lnTo>
                    <a:lnTo>
                      <a:pt x="11" y="108"/>
                    </a:lnTo>
                    <a:lnTo>
                      <a:pt x="9" y="120"/>
                    </a:lnTo>
                    <a:lnTo>
                      <a:pt x="7" y="130"/>
                    </a:lnTo>
                    <a:lnTo>
                      <a:pt x="6" y="142"/>
                    </a:lnTo>
                    <a:lnTo>
                      <a:pt x="3" y="153"/>
                    </a:lnTo>
                    <a:lnTo>
                      <a:pt x="2" y="165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8" name="Freeform 626">
                <a:extLst>
                  <a:ext uri="{FF2B5EF4-FFF2-40B4-BE49-F238E27FC236}">
                    <a16:creationId xmlns:a16="http://schemas.microsoft.com/office/drawing/2014/main" id="{C679E9E8-D31B-4920-89E4-827D99459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" y="2849"/>
                <a:ext cx="3" cy="6"/>
              </a:xfrm>
              <a:custGeom>
                <a:avLst/>
                <a:gdLst>
                  <a:gd name="T0" fmla="*/ 1 w 11"/>
                  <a:gd name="T1" fmla="*/ 19 h 19"/>
                  <a:gd name="T2" fmla="*/ 4 w 11"/>
                  <a:gd name="T3" fmla="*/ 15 h 19"/>
                  <a:gd name="T4" fmla="*/ 8 w 11"/>
                  <a:gd name="T5" fmla="*/ 10 h 19"/>
                  <a:gd name="T6" fmla="*/ 10 w 11"/>
                  <a:gd name="T7" fmla="*/ 4 h 19"/>
                  <a:gd name="T8" fmla="*/ 11 w 11"/>
                  <a:gd name="T9" fmla="*/ 0 h 19"/>
                  <a:gd name="T10" fmla="*/ 10 w 11"/>
                  <a:gd name="T11" fmla="*/ 0 h 19"/>
                  <a:gd name="T12" fmla="*/ 9 w 11"/>
                  <a:gd name="T13" fmla="*/ 4 h 19"/>
                  <a:gd name="T14" fmla="*/ 6 w 11"/>
                  <a:gd name="T15" fmla="*/ 9 h 19"/>
                  <a:gd name="T16" fmla="*/ 4 w 11"/>
                  <a:gd name="T17" fmla="*/ 14 h 19"/>
                  <a:gd name="T18" fmla="*/ 0 w 11"/>
                  <a:gd name="T19" fmla="*/ 18 h 19"/>
                  <a:gd name="T20" fmla="*/ 1 w 11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1" y="19"/>
                    </a:moveTo>
                    <a:lnTo>
                      <a:pt x="4" y="15"/>
                    </a:lnTo>
                    <a:lnTo>
                      <a:pt x="8" y="10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9" name="Freeform 627">
                <a:extLst>
                  <a:ext uri="{FF2B5EF4-FFF2-40B4-BE49-F238E27FC236}">
                    <a16:creationId xmlns:a16="http://schemas.microsoft.com/office/drawing/2014/main" id="{F764CE51-D02A-4768-8A84-1A9B5BC1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3"/>
              </a:xfrm>
              <a:custGeom>
                <a:avLst/>
                <a:gdLst>
                  <a:gd name="T0" fmla="*/ 0 w 32"/>
                  <a:gd name="T1" fmla="*/ 1 h 10"/>
                  <a:gd name="T2" fmla="*/ 5 w 32"/>
                  <a:gd name="T3" fmla="*/ 5 h 10"/>
                  <a:gd name="T4" fmla="*/ 9 w 32"/>
                  <a:gd name="T5" fmla="*/ 8 h 10"/>
                  <a:gd name="T6" fmla="*/ 13 w 32"/>
                  <a:gd name="T7" fmla="*/ 10 h 10"/>
                  <a:gd name="T8" fmla="*/ 16 w 32"/>
                  <a:gd name="T9" fmla="*/ 10 h 10"/>
                  <a:gd name="T10" fmla="*/ 19 w 32"/>
                  <a:gd name="T11" fmla="*/ 10 h 10"/>
                  <a:gd name="T12" fmla="*/ 23 w 32"/>
                  <a:gd name="T13" fmla="*/ 9 h 10"/>
                  <a:gd name="T14" fmla="*/ 26 w 32"/>
                  <a:gd name="T15" fmla="*/ 7 h 10"/>
                  <a:gd name="T16" fmla="*/ 32 w 32"/>
                  <a:gd name="T17" fmla="*/ 4 h 10"/>
                  <a:gd name="T18" fmla="*/ 31 w 32"/>
                  <a:gd name="T19" fmla="*/ 4 h 10"/>
                  <a:gd name="T20" fmla="*/ 25 w 32"/>
                  <a:gd name="T21" fmla="*/ 6 h 10"/>
                  <a:gd name="T22" fmla="*/ 22 w 32"/>
                  <a:gd name="T23" fmla="*/ 8 h 10"/>
                  <a:gd name="T24" fmla="*/ 19 w 32"/>
                  <a:gd name="T25" fmla="*/ 9 h 10"/>
                  <a:gd name="T26" fmla="*/ 16 w 32"/>
                  <a:gd name="T27" fmla="*/ 9 h 10"/>
                  <a:gd name="T28" fmla="*/ 14 w 32"/>
                  <a:gd name="T29" fmla="*/ 8 h 10"/>
                  <a:gd name="T30" fmla="*/ 10 w 32"/>
                  <a:gd name="T31" fmla="*/ 6 h 10"/>
                  <a:gd name="T32" fmla="*/ 6 w 32"/>
                  <a:gd name="T33" fmla="*/ 4 h 10"/>
                  <a:gd name="T34" fmla="*/ 1 w 32"/>
                  <a:gd name="T35" fmla="*/ 0 h 10"/>
                  <a:gd name="T36" fmla="*/ 0 w 32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">
                    <a:moveTo>
                      <a:pt x="0" y="1"/>
                    </a:moveTo>
                    <a:lnTo>
                      <a:pt x="5" y="5"/>
                    </a:lnTo>
                    <a:lnTo>
                      <a:pt x="9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5" y="6"/>
                    </a:lnTo>
                    <a:lnTo>
                      <a:pt x="22" y="8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0" name="Freeform 628">
                <a:extLst>
                  <a:ext uri="{FF2B5EF4-FFF2-40B4-BE49-F238E27FC236}">
                    <a16:creationId xmlns:a16="http://schemas.microsoft.com/office/drawing/2014/main" id="{D1C51701-20D6-4A53-9C55-9201E200D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2850"/>
                <a:ext cx="2" cy="4"/>
              </a:xfrm>
              <a:custGeom>
                <a:avLst/>
                <a:gdLst>
                  <a:gd name="T0" fmla="*/ 0 w 8"/>
                  <a:gd name="T1" fmla="*/ 0 h 14"/>
                  <a:gd name="T2" fmla="*/ 0 w 8"/>
                  <a:gd name="T3" fmla="*/ 3 h 14"/>
                  <a:gd name="T4" fmla="*/ 1 w 8"/>
                  <a:gd name="T5" fmla="*/ 8 h 14"/>
                  <a:gd name="T6" fmla="*/ 3 w 8"/>
                  <a:gd name="T7" fmla="*/ 11 h 14"/>
                  <a:gd name="T8" fmla="*/ 5 w 8"/>
                  <a:gd name="T9" fmla="*/ 14 h 14"/>
                  <a:gd name="T10" fmla="*/ 8 w 8"/>
                  <a:gd name="T11" fmla="*/ 13 h 14"/>
                  <a:gd name="T12" fmla="*/ 4 w 8"/>
                  <a:gd name="T13" fmla="*/ 10 h 14"/>
                  <a:gd name="T14" fmla="*/ 2 w 8"/>
                  <a:gd name="T15" fmla="*/ 5 h 14"/>
                  <a:gd name="T16" fmla="*/ 2 w 8"/>
                  <a:gd name="T17" fmla="*/ 3 h 14"/>
                  <a:gd name="T18" fmla="*/ 2 w 8"/>
                  <a:gd name="T19" fmla="*/ 0 h 14"/>
                  <a:gd name="T20" fmla="*/ 0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0" y="3"/>
                    </a:lnTo>
                    <a:lnTo>
                      <a:pt x="1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1" name="Freeform 629">
                <a:extLst>
                  <a:ext uri="{FF2B5EF4-FFF2-40B4-BE49-F238E27FC236}">
                    <a16:creationId xmlns:a16="http://schemas.microsoft.com/office/drawing/2014/main" id="{77A27C13-7CBD-491D-AE64-B536B5912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6"/>
                <a:ext cx="11" cy="63"/>
              </a:xfrm>
              <a:custGeom>
                <a:avLst/>
                <a:gdLst>
                  <a:gd name="T0" fmla="*/ 30 w 31"/>
                  <a:gd name="T1" fmla="*/ 0 h 191"/>
                  <a:gd name="T2" fmla="*/ 29 w 31"/>
                  <a:gd name="T3" fmla="*/ 0 h 191"/>
                  <a:gd name="T4" fmla="*/ 29 w 31"/>
                  <a:gd name="T5" fmla="*/ 12 h 191"/>
                  <a:gd name="T6" fmla="*/ 29 w 31"/>
                  <a:gd name="T7" fmla="*/ 25 h 191"/>
                  <a:gd name="T8" fmla="*/ 29 w 31"/>
                  <a:gd name="T9" fmla="*/ 37 h 191"/>
                  <a:gd name="T10" fmla="*/ 29 w 31"/>
                  <a:gd name="T11" fmla="*/ 48 h 191"/>
                  <a:gd name="T12" fmla="*/ 28 w 31"/>
                  <a:gd name="T13" fmla="*/ 61 h 191"/>
                  <a:gd name="T14" fmla="*/ 27 w 31"/>
                  <a:gd name="T15" fmla="*/ 73 h 191"/>
                  <a:gd name="T16" fmla="*/ 25 w 31"/>
                  <a:gd name="T17" fmla="*/ 84 h 191"/>
                  <a:gd name="T18" fmla="*/ 23 w 31"/>
                  <a:gd name="T19" fmla="*/ 97 h 191"/>
                  <a:gd name="T20" fmla="*/ 21 w 31"/>
                  <a:gd name="T21" fmla="*/ 109 h 191"/>
                  <a:gd name="T22" fmla="*/ 20 w 31"/>
                  <a:gd name="T23" fmla="*/ 121 h 191"/>
                  <a:gd name="T24" fmla="*/ 17 w 31"/>
                  <a:gd name="T25" fmla="*/ 134 h 191"/>
                  <a:gd name="T26" fmla="*/ 14 w 31"/>
                  <a:gd name="T27" fmla="*/ 145 h 191"/>
                  <a:gd name="T28" fmla="*/ 11 w 31"/>
                  <a:gd name="T29" fmla="*/ 157 h 191"/>
                  <a:gd name="T30" fmla="*/ 9 w 31"/>
                  <a:gd name="T31" fmla="*/ 168 h 191"/>
                  <a:gd name="T32" fmla="*/ 4 w 31"/>
                  <a:gd name="T33" fmla="*/ 181 h 191"/>
                  <a:gd name="T34" fmla="*/ 0 w 31"/>
                  <a:gd name="T35" fmla="*/ 191 h 191"/>
                  <a:gd name="T36" fmla="*/ 2 w 31"/>
                  <a:gd name="T37" fmla="*/ 191 h 191"/>
                  <a:gd name="T38" fmla="*/ 5 w 31"/>
                  <a:gd name="T39" fmla="*/ 181 h 191"/>
                  <a:gd name="T40" fmla="*/ 9 w 31"/>
                  <a:gd name="T41" fmla="*/ 168 h 191"/>
                  <a:gd name="T42" fmla="*/ 12 w 31"/>
                  <a:gd name="T43" fmla="*/ 157 h 191"/>
                  <a:gd name="T44" fmla="*/ 15 w 31"/>
                  <a:gd name="T45" fmla="*/ 145 h 191"/>
                  <a:gd name="T46" fmla="*/ 19 w 31"/>
                  <a:gd name="T47" fmla="*/ 134 h 191"/>
                  <a:gd name="T48" fmla="*/ 20 w 31"/>
                  <a:gd name="T49" fmla="*/ 121 h 191"/>
                  <a:gd name="T50" fmla="*/ 22 w 31"/>
                  <a:gd name="T51" fmla="*/ 109 h 191"/>
                  <a:gd name="T52" fmla="*/ 25 w 31"/>
                  <a:gd name="T53" fmla="*/ 97 h 191"/>
                  <a:gd name="T54" fmla="*/ 27 w 31"/>
                  <a:gd name="T55" fmla="*/ 84 h 191"/>
                  <a:gd name="T56" fmla="*/ 29 w 31"/>
                  <a:gd name="T57" fmla="*/ 73 h 191"/>
                  <a:gd name="T58" fmla="*/ 29 w 31"/>
                  <a:gd name="T59" fmla="*/ 61 h 191"/>
                  <a:gd name="T60" fmla="*/ 30 w 31"/>
                  <a:gd name="T61" fmla="*/ 48 h 191"/>
                  <a:gd name="T62" fmla="*/ 30 w 31"/>
                  <a:gd name="T63" fmla="*/ 37 h 191"/>
                  <a:gd name="T64" fmla="*/ 31 w 31"/>
                  <a:gd name="T65" fmla="*/ 25 h 191"/>
                  <a:gd name="T66" fmla="*/ 31 w 31"/>
                  <a:gd name="T67" fmla="*/ 12 h 191"/>
                  <a:gd name="T68" fmla="*/ 31 w 31"/>
                  <a:gd name="T69" fmla="*/ 0 h 191"/>
                  <a:gd name="T70" fmla="*/ 31 w 31"/>
                  <a:gd name="T71" fmla="*/ 0 h 191"/>
                  <a:gd name="T72" fmla="*/ 30 w 31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91">
                    <a:moveTo>
                      <a:pt x="30" y="0"/>
                    </a:moveTo>
                    <a:lnTo>
                      <a:pt x="29" y="0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9" y="37"/>
                    </a:lnTo>
                    <a:lnTo>
                      <a:pt x="29" y="48"/>
                    </a:lnTo>
                    <a:lnTo>
                      <a:pt x="28" y="61"/>
                    </a:lnTo>
                    <a:lnTo>
                      <a:pt x="27" y="73"/>
                    </a:lnTo>
                    <a:lnTo>
                      <a:pt x="25" y="84"/>
                    </a:lnTo>
                    <a:lnTo>
                      <a:pt x="23" y="97"/>
                    </a:lnTo>
                    <a:lnTo>
                      <a:pt x="21" y="109"/>
                    </a:lnTo>
                    <a:lnTo>
                      <a:pt x="20" y="121"/>
                    </a:lnTo>
                    <a:lnTo>
                      <a:pt x="17" y="134"/>
                    </a:lnTo>
                    <a:lnTo>
                      <a:pt x="14" y="145"/>
                    </a:lnTo>
                    <a:lnTo>
                      <a:pt x="11" y="157"/>
                    </a:lnTo>
                    <a:lnTo>
                      <a:pt x="9" y="168"/>
                    </a:lnTo>
                    <a:lnTo>
                      <a:pt x="4" y="18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5" y="181"/>
                    </a:lnTo>
                    <a:lnTo>
                      <a:pt x="9" y="168"/>
                    </a:lnTo>
                    <a:lnTo>
                      <a:pt x="12" y="157"/>
                    </a:lnTo>
                    <a:lnTo>
                      <a:pt x="15" y="145"/>
                    </a:lnTo>
                    <a:lnTo>
                      <a:pt x="19" y="134"/>
                    </a:lnTo>
                    <a:lnTo>
                      <a:pt x="20" y="121"/>
                    </a:lnTo>
                    <a:lnTo>
                      <a:pt x="22" y="109"/>
                    </a:lnTo>
                    <a:lnTo>
                      <a:pt x="25" y="97"/>
                    </a:lnTo>
                    <a:lnTo>
                      <a:pt x="27" y="84"/>
                    </a:lnTo>
                    <a:lnTo>
                      <a:pt x="29" y="73"/>
                    </a:lnTo>
                    <a:lnTo>
                      <a:pt x="29" y="61"/>
                    </a:lnTo>
                    <a:lnTo>
                      <a:pt x="30" y="48"/>
                    </a:lnTo>
                    <a:lnTo>
                      <a:pt x="30" y="37"/>
                    </a:lnTo>
                    <a:lnTo>
                      <a:pt x="31" y="25"/>
                    </a:lnTo>
                    <a:lnTo>
                      <a:pt x="31" y="1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2" name="Freeform 630">
                <a:extLst>
                  <a:ext uri="{FF2B5EF4-FFF2-40B4-BE49-F238E27FC236}">
                    <a16:creationId xmlns:a16="http://schemas.microsoft.com/office/drawing/2014/main" id="{032F2335-ABEC-4091-A4CC-D1FF1592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3"/>
                <a:ext cx="4" cy="4"/>
              </a:xfrm>
              <a:custGeom>
                <a:avLst/>
                <a:gdLst>
                  <a:gd name="T0" fmla="*/ 12 w 12"/>
                  <a:gd name="T1" fmla="*/ 3 h 10"/>
                  <a:gd name="T2" fmla="*/ 8 w 12"/>
                  <a:gd name="T3" fmla="*/ 0 h 10"/>
                  <a:gd name="T4" fmla="*/ 3 w 12"/>
                  <a:gd name="T5" fmla="*/ 1 h 10"/>
                  <a:gd name="T6" fmla="*/ 0 w 12"/>
                  <a:gd name="T7" fmla="*/ 6 h 10"/>
                  <a:gd name="T8" fmla="*/ 0 w 12"/>
                  <a:gd name="T9" fmla="*/ 10 h 10"/>
                  <a:gd name="T10" fmla="*/ 1 w 12"/>
                  <a:gd name="T11" fmla="*/ 10 h 10"/>
                  <a:gd name="T12" fmla="*/ 1 w 12"/>
                  <a:gd name="T13" fmla="*/ 7 h 10"/>
                  <a:gd name="T14" fmla="*/ 5 w 12"/>
                  <a:gd name="T15" fmla="*/ 4 h 10"/>
                  <a:gd name="T16" fmla="*/ 8 w 12"/>
                  <a:gd name="T17" fmla="*/ 1 h 10"/>
                  <a:gd name="T18" fmla="*/ 10 w 12"/>
                  <a:gd name="T19" fmla="*/ 4 h 10"/>
                  <a:gd name="T20" fmla="*/ 12 w 12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3" name="Freeform 631">
                <a:extLst>
                  <a:ext uri="{FF2B5EF4-FFF2-40B4-BE49-F238E27FC236}">
                    <a16:creationId xmlns:a16="http://schemas.microsoft.com/office/drawing/2014/main" id="{A20539E2-5B9E-4493-AD25-2EDE6718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50"/>
                <a:ext cx="8" cy="4"/>
              </a:xfrm>
              <a:custGeom>
                <a:avLst/>
                <a:gdLst>
                  <a:gd name="T0" fmla="*/ 21 w 23"/>
                  <a:gd name="T1" fmla="*/ 13 h 14"/>
                  <a:gd name="T2" fmla="*/ 15 w 23"/>
                  <a:gd name="T3" fmla="*/ 13 h 14"/>
                  <a:gd name="T4" fmla="*/ 10 w 23"/>
                  <a:gd name="T5" fmla="*/ 11 h 14"/>
                  <a:gd name="T6" fmla="*/ 5 w 23"/>
                  <a:gd name="T7" fmla="*/ 6 h 14"/>
                  <a:gd name="T8" fmla="*/ 1 w 23"/>
                  <a:gd name="T9" fmla="*/ 0 h 14"/>
                  <a:gd name="T10" fmla="*/ 0 w 23"/>
                  <a:gd name="T11" fmla="*/ 3 h 14"/>
                  <a:gd name="T12" fmla="*/ 4 w 23"/>
                  <a:gd name="T13" fmla="*/ 7 h 14"/>
                  <a:gd name="T14" fmla="*/ 8 w 23"/>
                  <a:gd name="T15" fmla="*/ 12 h 14"/>
                  <a:gd name="T16" fmla="*/ 15 w 23"/>
                  <a:gd name="T17" fmla="*/ 14 h 14"/>
                  <a:gd name="T18" fmla="*/ 23 w 23"/>
                  <a:gd name="T19" fmla="*/ 13 h 14"/>
                  <a:gd name="T20" fmla="*/ 21 w 23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1" y="13"/>
                    </a:moveTo>
                    <a:lnTo>
                      <a:pt x="15" y="13"/>
                    </a:lnTo>
                    <a:lnTo>
                      <a:pt x="10" y="11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3" y="13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4" name="Freeform 632">
                <a:extLst>
                  <a:ext uri="{FF2B5EF4-FFF2-40B4-BE49-F238E27FC236}">
                    <a16:creationId xmlns:a16="http://schemas.microsoft.com/office/drawing/2014/main" id="{F99D1018-1EFC-4026-8247-46938C0FC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954"/>
                <a:ext cx="2" cy="3"/>
              </a:xfrm>
              <a:custGeom>
                <a:avLst/>
                <a:gdLst>
                  <a:gd name="T0" fmla="*/ 3 w 5"/>
                  <a:gd name="T1" fmla="*/ 10 h 10"/>
                  <a:gd name="T2" fmla="*/ 5 w 5"/>
                  <a:gd name="T3" fmla="*/ 5 h 10"/>
                  <a:gd name="T4" fmla="*/ 5 w 5"/>
                  <a:gd name="T5" fmla="*/ 3 h 10"/>
                  <a:gd name="T6" fmla="*/ 3 w 5"/>
                  <a:gd name="T7" fmla="*/ 0 h 10"/>
                  <a:gd name="T8" fmla="*/ 0 w 5"/>
                  <a:gd name="T9" fmla="*/ 0 h 10"/>
                  <a:gd name="T10" fmla="*/ 1 w 5"/>
                  <a:gd name="T11" fmla="*/ 0 h 10"/>
                  <a:gd name="T12" fmla="*/ 2 w 5"/>
                  <a:gd name="T13" fmla="*/ 1 h 10"/>
                  <a:gd name="T14" fmla="*/ 3 w 5"/>
                  <a:gd name="T15" fmla="*/ 3 h 10"/>
                  <a:gd name="T16" fmla="*/ 3 w 5"/>
                  <a:gd name="T17" fmla="*/ 5 h 10"/>
                  <a:gd name="T18" fmla="*/ 2 w 5"/>
                  <a:gd name="T19" fmla="*/ 8 h 10"/>
                  <a:gd name="T20" fmla="*/ 3 w 5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10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5" name="Freeform 633">
                <a:extLst>
                  <a:ext uri="{FF2B5EF4-FFF2-40B4-BE49-F238E27FC236}">
                    <a16:creationId xmlns:a16="http://schemas.microsoft.com/office/drawing/2014/main" id="{A758E417-F739-41CE-BF48-181934737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57"/>
                <a:ext cx="12" cy="14"/>
              </a:xfrm>
              <a:custGeom>
                <a:avLst/>
                <a:gdLst>
                  <a:gd name="T0" fmla="*/ 3 w 36"/>
                  <a:gd name="T1" fmla="*/ 43 h 43"/>
                  <a:gd name="T2" fmla="*/ 3 w 36"/>
                  <a:gd name="T3" fmla="*/ 42 h 43"/>
                  <a:gd name="T4" fmla="*/ 4 w 36"/>
                  <a:gd name="T5" fmla="*/ 37 h 43"/>
                  <a:gd name="T6" fmla="*/ 7 w 36"/>
                  <a:gd name="T7" fmla="*/ 30 h 43"/>
                  <a:gd name="T8" fmla="*/ 10 w 36"/>
                  <a:gd name="T9" fmla="*/ 24 h 43"/>
                  <a:gd name="T10" fmla="*/ 15 w 36"/>
                  <a:gd name="T11" fmla="*/ 21 h 43"/>
                  <a:gd name="T12" fmla="*/ 19 w 36"/>
                  <a:gd name="T13" fmla="*/ 14 h 43"/>
                  <a:gd name="T14" fmla="*/ 25 w 36"/>
                  <a:gd name="T15" fmla="*/ 11 h 43"/>
                  <a:gd name="T16" fmla="*/ 31 w 36"/>
                  <a:gd name="T17" fmla="*/ 5 h 43"/>
                  <a:gd name="T18" fmla="*/ 36 w 36"/>
                  <a:gd name="T19" fmla="*/ 1 h 43"/>
                  <a:gd name="T20" fmla="*/ 34 w 36"/>
                  <a:gd name="T21" fmla="*/ 0 h 43"/>
                  <a:gd name="T22" fmla="*/ 28 w 36"/>
                  <a:gd name="T23" fmla="*/ 4 h 43"/>
                  <a:gd name="T24" fmla="*/ 23 w 36"/>
                  <a:gd name="T25" fmla="*/ 9 h 43"/>
                  <a:gd name="T26" fmla="*/ 18 w 36"/>
                  <a:gd name="T27" fmla="*/ 13 h 43"/>
                  <a:gd name="T28" fmla="*/ 14 w 36"/>
                  <a:gd name="T29" fmla="*/ 19 h 43"/>
                  <a:gd name="T30" fmla="*/ 8 w 36"/>
                  <a:gd name="T31" fmla="*/ 23 h 43"/>
                  <a:gd name="T32" fmla="*/ 6 w 36"/>
                  <a:gd name="T33" fmla="*/ 30 h 43"/>
                  <a:gd name="T34" fmla="*/ 3 w 36"/>
                  <a:gd name="T35" fmla="*/ 37 h 43"/>
                  <a:gd name="T36" fmla="*/ 0 w 36"/>
                  <a:gd name="T37" fmla="*/ 42 h 43"/>
                  <a:gd name="T38" fmla="*/ 0 w 36"/>
                  <a:gd name="T39" fmla="*/ 42 h 43"/>
                  <a:gd name="T40" fmla="*/ 3 w 3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3">
                    <a:moveTo>
                      <a:pt x="3" y="43"/>
                    </a:moveTo>
                    <a:lnTo>
                      <a:pt x="3" y="42"/>
                    </a:lnTo>
                    <a:lnTo>
                      <a:pt x="4" y="37"/>
                    </a:lnTo>
                    <a:lnTo>
                      <a:pt x="7" y="30"/>
                    </a:lnTo>
                    <a:lnTo>
                      <a:pt x="10" y="24"/>
                    </a:lnTo>
                    <a:lnTo>
                      <a:pt x="15" y="21"/>
                    </a:lnTo>
                    <a:lnTo>
                      <a:pt x="19" y="14"/>
                    </a:lnTo>
                    <a:lnTo>
                      <a:pt x="25" y="11"/>
                    </a:lnTo>
                    <a:lnTo>
                      <a:pt x="31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6" name="Freeform 634">
                <a:extLst>
                  <a:ext uri="{FF2B5EF4-FFF2-40B4-BE49-F238E27FC236}">
                    <a16:creationId xmlns:a16="http://schemas.microsoft.com/office/drawing/2014/main" id="{302A3ACB-91E3-4F27-8EB3-7DE54ABB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67"/>
                <a:ext cx="8" cy="6"/>
              </a:xfrm>
              <a:custGeom>
                <a:avLst/>
                <a:gdLst>
                  <a:gd name="T0" fmla="*/ 1 w 24"/>
                  <a:gd name="T1" fmla="*/ 0 h 18"/>
                  <a:gd name="T2" fmla="*/ 0 w 24"/>
                  <a:gd name="T3" fmla="*/ 0 h 18"/>
                  <a:gd name="T4" fmla="*/ 0 w 24"/>
                  <a:gd name="T5" fmla="*/ 7 h 18"/>
                  <a:gd name="T6" fmla="*/ 1 w 24"/>
                  <a:gd name="T7" fmla="*/ 10 h 18"/>
                  <a:gd name="T8" fmla="*/ 2 w 24"/>
                  <a:gd name="T9" fmla="*/ 15 h 18"/>
                  <a:gd name="T10" fmla="*/ 3 w 24"/>
                  <a:gd name="T11" fmla="*/ 17 h 18"/>
                  <a:gd name="T12" fmla="*/ 8 w 24"/>
                  <a:gd name="T13" fmla="*/ 18 h 18"/>
                  <a:gd name="T14" fmla="*/ 11 w 24"/>
                  <a:gd name="T15" fmla="*/ 17 h 18"/>
                  <a:gd name="T16" fmla="*/ 17 w 24"/>
                  <a:gd name="T17" fmla="*/ 16 h 18"/>
                  <a:gd name="T18" fmla="*/ 24 w 24"/>
                  <a:gd name="T19" fmla="*/ 12 h 18"/>
                  <a:gd name="T20" fmla="*/ 22 w 24"/>
                  <a:gd name="T21" fmla="*/ 11 h 18"/>
                  <a:gd name="T22" fmla="*/ 17 w 24"/>
                  <a:gd name="T23" fmla="*/ 15 h 18"/>
                  <a:gd name="T24" fmla="*/ 11 w 24"/>
                  <a:gd name="T25" fmla="*/ 16 h 18"/>
                  <a:gd name="T26" fmla="*/ 8 w 24"/>
                  <a:gd name="T27" fmla="*/ 16 h 18"/>
                  <a:gd name="T28" fmla="*/ 5 w 24"/>
                  <a:gd name="T29" fmla="*/ 16 h 18"/>
                  <a:gd name="T30" fmla="*/ 3 w 24"/>
                  <a:gd name="T31" fmla="*/ 14 h 18"/>
                  <a:gd name="T32" fmla="*/ 2 w 24"/>
                  <a:gd name="T33" fmla="*/ 10 h 18"/>
                  <a:gd name="T34" fmla="*/ 3 w 24"/>
                  <a:gd name="T35" fmla="*/ 7 h 18"/>
                  <a:gd name="T36" fmla="*/ 3 w 24"/>
                  <a:gd name="T37" fmla="*/ 0 h 18"/>
                  <a:gd name="T38" fmla="*/ 2 w 24"/>
                  <a:gd name="T39" fmla="*/ 1 h 18"/>
                  <a:gd name="T40" fmla="*/ 1 w 24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22" y="11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7" name="Freeform 635">
                <a:extLst>
                  <a:ext uri="{FF2B5EF4-FFF2-40B4-BE49-F238E27FC236}">
                    <a16:creationId xmlns:a16="http://schemas.microsoft.com/office/drawing/2014/main" id="{2EC826D5-58F0-4F53-98A0-64592FD7B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51"/>
                <a:ext cx="7" cy="16"/>
              </a:xfrm>
              <a:custGeom>
                <a:avLst/>
                <a:gdLst>
                  <a:gd name="T0" fmla="*/ 21 w 23"/>
                  <a:gd name="T1" fmla="*/ 0 h 50"/>
                  <a:gd name="T2" fmla="*/ 20 w 23"/>
                  <a:gd name="T3" fmla="*/ 6 h 50"/>
                  <a:gd name="T4" fmla="*/ 18 w 23"/>
                  <a:gd name="T5" fmla="*/ 14 h 50"/>
                  <a:gd name="T6" fmla="*/ 16 w 23"/>
                  <a:gd name="T7" fmla="*/ 20 h 50"/>
                  <a:gd name="T8" fmla="*/ 12 w 23"/>
                  <a:gd name="T9" fmla="*/ 27 h 50"/>
                  <a:gd name="T10" fmla="*/ 10 w 23"/>
                  <a:gd name="T11" fmla="*/ 33 h 50"/>
                  <a:gd name="T12" fmla="*/ 8 w 23"/>
                  <a:gd name="T13" fmla="*/ 40 h 50"/>
                  <a:gd name="T14" fmla="*/ 3 w 23"/>
                  <a:gd name="T15" fmla="*/ 46 h 50"/>
                  <a:gd name="T16" fmla="*/ 0 w 23"/>
                  <a:gd name="T17" fmla="*/ 48 h 50"/>
                  <a:gd name="T18" fmla="*/ 1 w 23"/>
                  <a:gd name="T19" fmla="*/ 50 h 50"/>
                  <a:gd name="T20" fmla="*/ 4 w 23"/>
                  <a:gd name="T21" fmla="*/ 47 h 50"/>
                  <a:gd name="T22" fmla="*/ 8 w 23"/>
                  <a:gd name="T23" fmla="*/ 41 h 50"/>
                  <a:gd name="T24" fmla="*/ 11 w 23"/>
                  <a:gd name="T25" fmla="*/ 36 h 50"/>
                  <a:gd name="T26" fmla="*/ 14 w 23"/>
                  <a:gd name="T27" fmla="*/ 29 h 50"/>
                  <a:gd name="T28" fmla="*/ 18 w 23"/>
                  <a:gd name="T29" fmla="*/ 20 h 50"/>
                  <a:gd name="T30" fmla="*/ 19 w 23"/>
                  <a:gd name="T31" fmla="*/ 14 h 50"/>
                  <a:gd name="T32" fmla="*/ 21 w 23"/>
                  <a:gd name="T33" fmla="*/ 6 h 50"/>
                  <a:gd name="T34" fmla="*/ 23 w 23"/>
                  <a:gd name="T35" fmla="*/ 0 h 50"/>
                  <a:gd name="T36" fmla="*/ 23 w 23"/>
                  <a:gd name="T37" fmla="*/ 1 h 50"/>
                  <a:gd name="T38" fmla="*/ 21 w 23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0">
                    <a:moveTo>
                      <a:pt x="21" y="0"/>
                    </a:moveTo>
                    <a:lnTo>
                      <a:pt x="20" y="6"/>
                    </a:lnTo>
                    <a:lnTo>
                      <a:pt x="18" y="14"/>
                    </a:lnTo>
                    <a:lnTo>
                      <a:pt x="16" y="20"/>
                    </a:lnTo>
                    <a:lnTo>
                      <a:pt x="12" y="27"/>
                    </a:lnTo>
                    <a:lnTo>
                      <a:pt x="10" y="33"/>
                    </a:lnTo>
                    <a:lnTo>
                      <a:pt x="8" y="40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29"/>
                    </a:lnTo>
                    <a:lnTo>
                      <a:pt x="18" y="20"/>
                    </a:lnTo>
                    <a:lnTo>
                      <a:pt x="19" y="1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8" name="Freeform 636">
                <a:extLst>
                  <a:ext uri="{FF2B5EF4-FFF2-40B4-BE49-F238E27FC236}">
                    <a16:creationId xmlns:a16="http://schemas.microsoft.com/office/drawing/2014/main" id="{3F2394B9-B82E-4BD2-B7EF-A0EF29E76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49"/>
                <a:ext cx="4" cy="2"/>
              </a:xfrm>
              <a:custGeom>
                <a:avLst/>
                <a:gdLst>
                  <a:gd name="T0" fmla="*/ 12 w 12"/>
                  <a:gd name="T1" fmla="*/ 1 h 6"/>
                  <a:gd name="T2" fmla="*/ 8 w 12"/>
                  <a:gd name="T3" fmla="*/ 0 h 6"/>
                  <a:gd name="T4" fmla="*/ 6 w 12"/>
                  <a:gd name="T5" fmla="*/ 0 h 6"/>
                  <a:gd name="T6" fmla="*/ 3 w 12"/>
                  <a:gd name="T7" fmla="*/ 2 h 6"/>
                  <a:gd name="T8" fmla="*/ 0 w 12"/>
                  <a:gd name="T9" fmla="*/ 5 h 6"/>
                  <a:gd name="T10" fmla="*/ 2 w 12"/>
                  <a:gd name="T11" fmla="*/ 6 h 6"/>
                  <a:gd name="T12" fmla="*/ 5 w 12"/>
                  <a:gd name="T13" fmla="*/ 4 h 6"/>
                  <a:gd name="T14" fmla="*/ 7 w 12"/>
                  <a:gd name="T15" fmla="*/ 1 h 6"/>
                  <a:gd name="T16" fmla="*/ 8 w 12"/>
                  <a:gd name="T17" fmla="*/ 1 h 6"/>
                  <a:gd name="T18" fmla="*/ 11 w 12"/>
                  <a:gd name="T19" fmla="*/ 4 h 6"/>
                  <a:gd name="T20" fmla="*/ 12 w 12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9" name="Freeform 637">
                <a:extLst>
                  <a:ext uri="{FF2B5EF4-FFF2-40B4-BE49-F238E27FC236}">
                    <a16:creationId xmlns:a16="http://schemas.microsoft.com/office/drawing/2014/main" id="{3AC757B9-9333-400E-9537-B69A00F2E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5"/>
              </a:xfrm>
              <a:custGeom>
                <a:avLst/>
                <a:gdLst>
                  <a:gd name="T0" fmla="*/ 31 w 32"/>
                  <a:gd name="T1" fmla="*/ 9 h 13"/>
                  <a:gd name="T2" fmla="*/ 26 w 32"/>
                  <a:gd name="T3" fmla="*/ 12 h 13"/>
                  <a:gd name="T4" fmla="*/ 24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8 h 13"/>
                  <a:gd name="T12" fmla="*/ 8 w 32"/>
                  <a:gd name="T13" fmla="*/ 6 h 13"/>
                  <a:gd name="T14" fmla="*/ 5 w 32"/>
                  <a:gd name="T15" fmla="*/ 4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5 h 13"/>
                  <a:gd name="T22" fmla="*/ 6 w 32"/>
                  <a:gd name="T23" fmla="*/ 7 h 13"/>
                  <a:gd name="T24" fmla="*/ 10 w 32"/>
                  <a:gd name="T25" fmla="*/ 9 h 13"/>
                  <a:gd name="T26" fmla="*/ 15 w 32"/>
                  <a:gd name="T27" fmla="*/ 12 h 13"/>
                  <a:gd name="T28" fmla="*/ 19 w 32"/>
                  <a:gd name="T29" fmla="*/ 13 h 13"/>
                  <a:gd name="T30" fmla="*/ 24 w 32"/>
                  <a:gd name="T31" fmla="*/ 13 h 13"/>
                  <a:gd name="T32" fmla="*/ 28 w 32"/>
                  <a:gd name="T33" fmla="*/ 12 h 13"/>
                  <a:gd name="T34" fmla="*/ 32 w 32"/>
                  <a:gd name="T35" fmla="*/ 11 h 13"/>
                  <a:gd name="T36" fmla="*/ 31 w 32"/>
                  <a:gd name="T3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9"/>
                    </a:move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4" y="13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0" name="Freeform 638">
                <a:extLst>
                  <a:ext uri="{FF2B5EF4-FFF2-40B4-BE49-F238E27FC236}">
                    <a16:creationId xmlns:a16="http://schemas.microsoft.com/office/drawing/2014/main" id="{67632049-C032-4BEA-9EAE-2BB39F9D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2857"/>
                <a:ext cx="2" cy="4"/>
              </a:xfrm>
              <a:custGeom>
                <a:avLst/>
                <a:gdLst>
                  <a:gd name="T0" fmla="*/ 8 w 8"/>
                  <a:gd name="T1" fmla="*/ 12 h 12"/>
                  <a:gd name="T2" fmla="*/ 8 w 8"/>
                  <a:gd name="T3" fmla="*/ 12 h 12"/>
                  <a:gd name="T4" fmla="*/ 8 w 8"/>
                  <a:gd name="T5" fmla="*/ 7 h 12"/>
                  <a:gd name="T6" fmla="*/ 7 w 8"/>
                  <a:gd name="T7" fmla="*/ 3 h 12"/>
                  <a:gd name="T8" fmla="*/ 5 w 8"/>
                  <a:gd name="T9" fmla="*/ 0 h 12"/>
                  <a:gd name="T10" fmla="*/ 0 w 8"/>
                  <a:gd name="T11" fmla="*/ 0 h 12"/>
                  <a:gd name="T12" fmla="*/ 3 w 8"/>
                  <a:gd name="T13" fmla="*/ 2 h 12"/>
                  <a:gd name="T14" fmla="*/ 4 w 8"/>
                  <a:gd name="T15" fmla="*/ 2 h 12"/>
                  <a:gd name="T16" fmla="*/ 6 w 8"/>
                  <a:gd name="T17" fmla="*/ 4 h 12"/>
                  <a:gd name="T18" fmla="*/ 6 w 8"/>
                  <a:gd name="T19" fmla="*/ 7 h 12"/>
                  <a:gd name="T20" fmla="*/ 6 w 8"/>
                  <a:gd name="T21" fmla="*/ 12 h 12"/>
                  <a:gd name="T22" fmla="*/ 6 w 8"/>
                  <a:gd name="T23" fmla="*/ 10 h 12"/>
                  <a:gd name="T24" fmla="*/ 8 w 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8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1" name="Freeform 639">
                <a:extLst>
                  <a:ext uri="{FF2B5EF4-FFF2-40B4-BE49-F238E27FC236}">
                    <a16:creationId xmlns:a16="http://schemas.microsoft.com/office/drawing/2014/main" id="{8825192F-6DF9-4309-BA35-E735875A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61"/>
                <a:ext cx="15" cy="46"/>
              </a:xfrm>
              <a:custGeom>
                <a:avLst/>
                <a:gdLst>
                  <a:gd name="T0" fmla="*/ 2 w 47"/>
                  <a:gd name="T1" fmla="*/ 136 h 136"/>
                  <a:gd name="T2" fmla="*/ 4 w 47"/>
                  <a:gd name="T3" fmla="*/ 127 h 136"/>
                  <a:gd name="T4" fmla="*/ 6 w 47"/>
                  <a:gd name="T5" fmla="*/ 119 h 136"/>
                  <a:gd name="T6" fmla="*/ 8 w 47"/>
                  <a:gd name="T7" fmla="*/ 110 h 136"/>
                  <a:gd name="T8" fmla="*/ 11 w 47"/>
                  <a:gd name="T9" fmla="*/ 101 h 136"/>
                  <a:gd name="T10" fmla="*/ 14 w 47"/>
                  <a:gd name="T11" fmla="*/ 92 h 136"/>
                  <a:gd name="T12" fmla="*/ 15 w 47"/>
                  <a:gd name="T13" fmla="*/ 84 h 136"/>
                  <a:gd name="T14" fmla="*/ 17 w 47"/>
                  <a:gd name="T15" fmla="*/ 75 h 136"/>
                  <a:gd name="T16" fmla="*/ 20 w 47"/>
                  <a:gd name="T17" fmla="*/ 67 h 136"/>
                  <a:gd name="T18" fmla="*/ 23 w 47"/>
                  <a:gd name="T19" fmla="*/ 58 h 136"/>
                  <a:gd name="T20" fmla="*/ 25 w 47"/>
                  <a:gd name="T21" fmla="*/ 50 h 136"/>
                  <a:gd name="T22" fmla="*/ 28 w 47"/>
                  <a:gd name="T23" fmla="*/ 40 h 136"/>
                  <a:gd name="T24" fmla="*/ 30 w 47"/>
                  <a:gd name="T25" fmla="*/ 33 h 136"/>
                  <a:gd name="T26" fmla="*/ 35 w 47"/>
                  <a:gd name="T27" fmla="*/ 25 h 136"/>
                  <a:gd name="T28" fmla="*/ 38 w 47"/>
                  <a:gd name="T29" fmla="*/ 18 h 136"/>
                  <a:gd name="T30" fmla="*/ 43 w 47"/>
                  <a:gd name="T31" fmla="*/ 10 h 136"/>
                  <a:gd name="T32" fmla="*/ 47 w 47"/>
                  <a:gd name="T33" fmla="*/ 1 h 136"/>
                  <a:gd name="T34" fmla="*/ 45 w 47"/>
                  <a:gd name="T35" fmla="*/ 0 h 136"/>
                  <a:gd name="T36" fmla="*/ 42 w 47"/>
                  <a:gd name="T37" fmla="*/ 9 h 136"/>
                  <a:gd name="T38" fmla="*/ 37 w 47"/>
                  <a:gd name="T39" fmla="*/ 15 h 136"/>
                  <a:gd name="T40" fmla="*/ 34 w 47"/>
                  <a:gd name="T41" fmla="*/ 24 h 136"/>
                  <a:gd name="T42" fmla="*/ 29 w 47"/>
                  <a:gd name="T43" fmla="*/ 31 h 136"/>
                  <a:gd name="T44" fmla="*/ 26 w 47"/>
                  <a:gd name="T45" fmla="*/ 40 h 136"/>
                  <a:gd name="T46" fmla="*/ 24 w 47"/>
                  <a:gd name="T47" fmla="*/ 50 h 136"/>
                  <a:gd name="T48" fmla="*/ 20 w 47"/>
                  <a:gd name="T49" fmla="*/ 58 h 136"/>
                  <a:gd name="T50" fmla="*/ 18 w 47"/>
                  <a:gd name="T51" fmla="*/ 67 h 136"/>
                  <a:gd name="T52" fmla="*/ 16 w 47"/>
                  <a:gd name="T53" fmla="*/ 75 h 136"/>
                  <a:gd name="T54" fmla="*/ 15 w 47"/>
                  <a:gd name="T55" fmla="*/ 84 h 136"/>
                  <a:gd name="T56" fmla="*/ 11 w 47"/>
                  <a:gd name="T57" fmla="*/ 92 h 136"/>
                  <a:gd name="T58" fmla="*/ 9 w 47"/>
                  <a:gd name="T59" fmla="*/ 101 h 136"/>
                  <a:gd name="T60" fmla="*/ 7 w 47"/>
                  <a:gd name="T61" fmla="*/ 110 h 136"/>
                  <a:gd name="T62" fmla="*/ 5 w 47"/>
                  <a:gd name="T63" fmla="*/ 119 h 136"/>
                  <a:gd name="T64" fmla="*/ 2 w 47"/>
                  <a:gd name="T65" fmla="*/ 127 h 136"/>
                  <a:gd name="T66" fmla="*/ 0 w 47"/>
                  <a:gd name="T67" fmla="*/ 136 h 136"/>
                  <a:gd name="T68" fmla="*/ 2 w 47"/>
                  <a:gd name="T6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36">
                    <a:moveTo>
                      <a:pt x="2" y="136"/>
                    </a:moveTo>
                    <a:lnTo>
                      <a:pt x="4" y="127"/>
                    </a:lnTo>
                    <a:lnTo>
                      <a:pt x="6" y="119"/>
                    </a:lnTo>
                    <a:lnTo>
                      <a:pt x="8" y="110"/>
                    </a:lnTo>
                    <a:lnTo>
                      <a:pt x="11" y="101"/>
                    </a:lnTo>
                    <a:lnTo>
                      <a:pt x="14" y="92"/>
                    </a:lnTo>
                    <a:lnTo>
                      <a:pt x="15" y="84"/>
                    </a:lnTo>
                    <a:lnTo>
                      <a:pt x="17" y="75"/>
                    </a:lnTo>
                    <a:lnTo>
                      <a:pt x="20" y="67"/>
                    </a:lnTo>
                    <a:lnTo>
                      <a:pt x="23" y="58"/>
                    </a:lnTo>
                    <a:lnTo>
                      <a:pt x="25" y="50"/>
                    </a:lnTo>
                    <a:lnTo>
                      <a:pt x="28" y="40"/>
                    </a:lnTo>
                    <a:lnTo>
                      <a:pt x="30" y="33"/>
                    </a:lnTo>
                    <a:lnTo>
                      <a:pt x="35" y="25"/>
                    </a:lnTo>
                    <a:lnTo>
                      <a:pt x="38" y="18"/>
                    </a:lnTo>
                    <a:lnTo>
                      <a:pt x="43" y="10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2" y="9"/>
                    </a:lnTo>
                    <a:lnTo>
                      <a:pt x="37" y="15"/>
                    </a:lnTo>
                    <a:lnTo>
                      <a:pt x="34" y="24"/>
                    </a:lnTo>
                    <a:lnTo>
                      <a:pt x="29" y="31"/>
                    </a:lnTo>
                    <a:lnTo>
                      <a:pt x="26" y="40"/>
                    </a:lnTo>
                    <a:lnTo>
                      <a:pt x="24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5"/>
                    </a:lnTo>
                    <a:lnTo>
                      <a:pt x="15" y="84"/>
                    </a:lnTo>
                    <a:lnTo>
                      <a:pt x="11" y="92"/>
                    </a:lnTo>
                    <a:lnTo>
                      <a:pt x="9" y="101"/>
                    </a:lnTo>
                    <a:lnTo>
                      <a:pt x="7" y="110"/>
                    </a:lnTo>
                    <a:lnTo>
                      <a:pt x="5" y="119"/>
                    </a:lnTo>
                    <a:lnTo>
                      <a:pt x="2" y="127"/>
                    </a:lnTo>
                    <a:lnTo>
                      <a:pt x="0" y="136"/>
                    </a:ln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2" name="Freeform 640">
                <a:extLst>
                  <a:ext uri="{FF2B5EF4-FFF2-40B4-BE49-F238E27FC236}">
                    <a16:creationId xmlns:a16="http://schemas.microsoft.com/office/drawing/2014/main" id="{43666238-CE68-4D0E-AFD7-FE97AE4C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07"/>
                <a:ext cx="3" cy="5"/>
              </a:xfrm>
              <a:custGeom>
                <a:avLst/>
                <a:gdLst>
                  <a:gd name="T0" fmla="*/ 0 w 10"/>
                  <a:gd name="T1" fmla="*/ 16 h 16"/>
                  <a:gd name="T2" fmla="*/ 4 w 10"/>
                  <a:gd name="T3" fmla="*/ 14 h 16"/>
                  <a:gd name="T4" fmla="*/ 6 w 10"/>
                  <a:gd name="T5" fmla="*/ 9 h 16"/>
                  <a:gd name="T6" fmla="*/ 9 w 10"/>
                  <a:gd name="T7" fmla="*/ 6 h 16"/>
                  <a:gd name="T8" fmla="*/ 10 w 10"/>
                  <a:gd name="T9" fmla="*/ 0 h 16"/>
                  <a:gd name="T10" fmla="*/ 9 w 10"/>
                  <a:gd name="T11" fmla="*/ 0 h 16"/>
                  <a:gd name="T12" fmla="*/ 7 w 10"/>
                  <a:gd name="T13" fmla="*/ 4 h 16"/>
                  <a:gd name="T14" fmla="*/ 5 w 10"/>
                  <a:gd name="T15" fmla="*/ 8 h 16"/>
                  <a:gd name="T16" fmla="*/ 2 w 10"/>
                  <a:gd name="T17" fmla="*/ 13 h 16"/>
                  <a:gd name="T18" fmla="*/ 0 w 10"/>
                  <a:gd name="T19" fmla="*/ 15 h 16"/>
                  <a:gd name="T20" fmla="*/ 0 w 10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4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3" name="Freeform 641">
                <a:extLst>
                  <a:ext uri="{FF2B5EF4-FFF2-40B4-BE49-F238E27FC236}">
                    <a16:creationId xmlns:a16="http://schemas.microsoft.com/office/drawing/2014/main" id="{842F2DF0-BB1D-4CA4-BE42-599D7A2E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910"/>
                <a:ext cx="8" cy="3"/>
              </a:xfrm>
              <a:custGeom>
                <a:avLst/>
                <a:gdLst>
                  <a:gd name="T0" fmla="*/ 0 w 25"/>
                  <a:gd name="T1" fmla="*/ 2 h 11"/>
                  <a:gd name="T2" fmla="*/ 4 w 25"/>
                  <a:gd name="T3" fmla="*/ 6 h 11"/>
                  <a:gd name="T4" fmla="*/ 6 w 25"/>
                  <a:gd name="T5" fmla="*/ 8 h 11"/>
                  <a:gd name="T6" fmla="*/ 9 w 25"/>
                  <a:gd name="T7" fmla="*/ 9 h 11"/>
                  <a:gd name="T8" fmla="*/ 12 w 25"/>
                  <a:gd name="T9" fmla="*/ 11 h 11"/>
                  <a:gd name="T10" fmla="*/ 14 w 25"/>
                  <a:gd name="T11" fmla="*/ 11 h 11"/>
                  <a:gd name="T12" fmla="*/ 18 w 25"/>
                  <a:gd name="T13" fmla="*/ 9 h 11"/>
                  <a:gd name="T14" fmla="*/ 21 w 25"/>
                  <a:gd name="T15" fmla="*/ 8 h 11"/>
                  <a:gd name="T16" fmla="*/ 25 w 25"/>
                  <a:gd name="T17" fmla="*/ 7 h 11"/>
                  <a:gd name="T18" fmla="*/ 24 w 25"/>
                  <a:gd name="T19" fmla="*/ 6 h 11"/>
                  <a:gd name="T20" fmla="*/ 19 w 25"/>
                  <a:gd name="T21" fmla="*/ 7 h 11"/>
                  <a:gd name="T22" fmla="*/ 16 w 25"/>
                  <a:gd name="T23" fmla="*/ 8 h 11"/>
                  <a:gd name="T24" fmla="*/ 14 w 25"/>
                  <a:gd name="T25" fmla="*/ 8 h 11"/>
                  <a:gd name="T26" fmla="*/ 12 w 25"/>
                  <a:gd name="T27" fmla="*/ 8 h 11"/>
                  <a:gd name="T28" fmla="*/ 11 w 25"/>
                  <a:gd name="T29" fmla="*/ 8 h 11"/>
                  <a:gd name="T30" fmla="*/ 9 w 25"/>
                  <a:gd name="T31" fmla="*/ 6 h 11"/>
                  <a:gd name="T32" fmla="*/ 5 w 25"/>
                  <a:gd name="T33" fmla="*/ 4 h 11"/>
                  <a:gd name="T34" fmla="*/ 2 w 25"/>
                  <a:gd name="T35" fmla="*/ 0 h 11"/>
                  <a:gd name="T36" fmla="*/ 0 w 25"/>
                  <a:gd name="T3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4" name="Freeform 642">
                <a:extLst>
                  <a:ext uri="{FF2B5EF4-FFF2-40B4-BE49-F238E27FC236}">
                    <a16:creationId xmlns:a16="http://schemas.microsoft.com/office/drawing/2014/main" id="{B8B547BB-7DA6-4981-9410-661877F06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6"/>
                <a:ext cx="3" cy="4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1 h 14"/>
                  <a:gd name="T4" fmla="*/ 0 w 8"/>
                  <a:gd name="T5" fmla="*/ 5 h 14"/>
                  <a:gd name="T6" fmla="*/ 2 w 8"/>
                  <a:gd name="T7" fmla="*/ 7 h 14"/>
                  <a:gd name="T8" fmla="*/ 3 w 8"/>
                  <a:gd name="T9" fmla="*/ 11 h 14"/>
                  <a:gd name="T10" fmla="*/ 6 w 8"/>
                  <a:gd name="T11" fmla="*/ 14 h 14"/>
                  <a:gd name="T12" fmla="*/ 8 w 8"/>
                  <a:gd name="T13" fmla="*/ 12 h 14"/>
                  <a:gd name="T14" fmla="*/ 5 w 8"/>
                  <a:gd name="T15" fmla="*/ 10 h 14"/>
                  <a:gd name="T16" fmla="*/ 3 w 8"/>
                  <a:gd name="T17" fmla="*/ 7 h 14"/>
                  <a:gd name="T18" fmla="*/ 3 w 8"/>
                  <a:gd name="T19" fmla="*/ 5 h 14"/>
                  <a:gd name="T20" fmla="*/ 3 w 8"/>
                  <a:gd name="T21" fmla="*/ 1 h 14"/>
                  <a:gd name="T22" fmla="*/ 3 w 8"/>
                  <a:gd name="T23" fmla="*/ 2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5" name="Freeform 643">
                <a:extLst>
                  <a:ext uri="{FF2B5EF4-FFF2-40B4-BE49-F238E27FC236}">
                    <a16:creationId xmlns:a16="http://schemas.microsoft.com/office/drawing/2014/main" id="{C7C0F6EE-F2D0-491E-B660-7F08C806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6"/>
                <a:ext cx="13" cy="50"/>
              </a:xfrm>
              <a:custGeom>
                <a:avLst/>
                <a:gdLst>
                  <a:gd name="T0" fmla="*/ 36 w 39"/>
                  <a:gd name="T1" fmla="*/ 0 h 150"/>
                  <a:gd name="T2" fmla="*/ 37 w 39"/>
                  <a:gd name="T3" fmla="*/ 0 h 150"/>
                  <a:gd name="T4" fmla="*/ 36 w 39"/>
                  <a:gd name="T5" fmla="*/ 10 h 150"/>
                  <a:gd name="T6" fmla="*/ 35 w 39"/>
                  <a:gd name="T7" fmla="*/ 19 h 150"/>
                  <a:gd name="T8" fmla="*/ 34 w 39"/>
                  <a:gd name="T9" fmla="*/ 29 h 150"/>
                  <a:gd name="T10" fmla="*/ 33 w 39"/>
                  <a:gd name="T11" fmla="*/ 38 h 150"/>
                  <a:gd name="T12" fmla="*/ 30 w 39"/>
                  <a:gd name="T13" fmla="*/ 48 h 150"/>
                  <a:gd name="T14" fmla="*/ 29 w 39"/>
                  <a:gd name="T15" fmla="*/ 57 h 150"/>
                  <a:gd name="T16" fmla="*/ 27 w 39"/>
                  <a:gd name="T17" fmla="*/ 67 h 150"/>
                  <a:gd name="T18" fmla="*/ 25 w 39"/>
                  <a:gd name="T19" fmla="*/ 76 h 150"/>
                  <a:gd name="T20" fmla="*/ 23 w 39"/>
                  <a:gd name="T21" fmla="*/ 86 h 150"/>
                  <a:gd name="T22" fmla="*/ 19 w 39"/>
                  <a:gd name="T23" fmla="*/ 95 h 150"/>
                  <a:gd name="T24" fmla="*/ 18 w 39"/>
                  <a:gd name="T25" fmla="*/ 104 h 150"/>
                  <a:gd name="T26" fmla="*/ 15 w 39"/>
                  <a:gd name="T27" fmla="*/ 114 h 150"/>
                  <a:gd name="T28" fmla="*/ 10 w 39"/>
                  <a:gd name="T29" fmla="*/ 123 h 150"/>
                  <a:gd name="T30" fmla="*/ 8 w 39"/>
                  <a:gd name="T31" fmla="*/ 131 h 150"/>
                  <a:gd name="T32" fmla="*/ 4 w 39"/>
                  <a:gd name="T33" fmla="*/ 140 h 150"/>
                  <a:gd name="T34" fmla="*/ 0 w 39"/>
                  <a:gd name="T35" fmla="*/ 149 h 150"/>
                  <a:gd name="T36" fmla="*/ 1 w 39"/>
                  <a:gd name="T37" fmla="*/ 150 h 150"/>
                  <a:gd name="T38" fmla="*/ 6 w 39"/>
                  <a:gd name="T39" fmla="*/ 141 h 150"/>
                  <a:gd name="T40" fmla="*/ 9 w 39"/>
                  <a:gd name="T41" fmla="*/ 131 h 150"/>
                  <a:gd name="T42" fmla="*/ 13 w 39"/>
                  <a:gd name="T43" fmla="*/ 123 h 150"/>
                  <a:gd name="T44" fmla="*/ 16 w 39"/>
                  <a:gd name="T45" fmla="*/ 114 h 150"/>
                  <a:gd name="T46" fmla="*/ 18 w 39"/>
                  <a:gd name="T47" fmla="*/ 104 h 150"/>
                  <a:gd name="T48" fmla="*/ 20 w 39"/>
                  <a:gd name="T49" fmla="*/ 95 h 150"/>
                  <a:gd name="T50" fmla="*/ 24 w 39"/>
                  <a:gd name="T51" fmla="*/ 86 h 150"/>
                  <a:gd name="T52" fmla="*/ 27 w 39"/>
                  <a:gd name="T53" fmla="*/ 76 h 150"/>
                  <a:gd name="T54" fmla="*/ 29 w 39"/>
                  <a:gd name="T55" fmla="*/ 67 h 150"/>
                  <a:gd name="T56" fmla="*/ 29 w 39"/>
                  <a:gd name="T57" fmla="*/ 57 h 150"/>
                  <a:gd name="T58" fmla="*/ 33 w 39"/>
                  <a:gd name="T59" fmla="*/ 48 h 150"/>
                  <a:gd name="T60" fmla="*/ 34 w 39"/>
                  <a:gd name="T61" fmla="*/ 38 h 150"/>
                  <a:gd name="T62" fmla="*/ 35 w 39"/>
                  <a:gd name="T63" fmla="*/ 29 h 150"/>
                  <a:gd name="T64" fmla="*/ 36 w 39"/>
                  <a:gd name="T65" fmla="*/ 19 h 150"/>
                  <a:gd name="T66" fmla="*/ 38 w 39"/>
                  <a:gd name="T67" fmla="*/ 10 h 150"/>
                  <a:gd name="T68" fmla="*/ 38 w 39"/>
                  <a:gd name="T69" fmla="*/ 0 h 150"/>
                  <a:gd name="T70" fmla="*/ 39 w 39"/>
                  <a:gd name="T71" fmla="*/ 0 h 150"/>
                  <a:gd name="T72" fmla="*/ 36 w 39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50">
                    <a:moveTo>
                      <a:pt x="36" y="0"/>
                    </a:moveTo>
                    <a:lnTo>
                      <a:pt x="37" y="0"/>
                    </a:lnTo>
                    <a:lnTo>
                      <a:pt x="36" y="10"/>
                    </a:lnTo>
                    <a:lnTo>
                      <a:pt x="35" y="19"/>
                    </a:lnTo>
                    <a:lnTo>
                      <a:pt x="34" y="29"/>
                    </a:lnTo>
                    <a:lnTo>
                      <a:pt x="33" y="38"/>
                    </a:lnTo>
                    <a:lnTo>
                      <a:pt x="30" y="48"/>
                    </a:lnTo>
                    <a:lnTo>
                      <a:pt x="29" y="57"/>
                    </a:lnTo>
                    <a:lnTo>
                      <a:pt x="27" y="67"/>
                    </a:lnTo>
                    <a:lnTo>
                      <a:pt x="25" y="76"/>
                    </a:lnTo>
                    <a:lnTo>
                      <a:pt x="23" y="86"/>
                    </a:lnTo>
                    <a:lnTo>
                      <a:pt x="19" y="95"/>
                    </a:lnTo>
                    <a:lnTo>
                      <a:pt x="18" y="104"/>
                    </a:lnTo>
                    <a:lnTo>
                      <a:pt x="15" y="114"/>
                    </a:lnTo>
                    <a:lnTo>
                      <a:pt x="10" y="123"/>
                    </a:lnTo>
                    <a:lnTo>
                      <a:pt x="8" y="131"/>
                    </a:lnTo>
                    <a:lnTo>
                      <a:pt x="4" y="140"/>
                    </a:lnTo>
                    <a:lnTo>
                      <a:pt x="0" y="149"/>
                    </a:lnTo>
                    <a:lnTo>
                      <a:pt x="1" y="150"/>
                    </a:lnTo>
                    <a:lnTo>
                      <a:pt x="6" y="141"/>
                    </a:lnTo>
                    <a:lnTo>
                      <a:pt x="9" y="131"/>
                    </a:lnTo>
                    <a:lnTo>
                      <a:pt x="13" y="123"/>
                    </a:lnTo>
                    <a:lnTo>
                      <a:pt x="16" y="114"/>
                    </a:lnTo>
                    <a:lnTo>
                      <a:pt x="18" y="104"/>
                    </a:lnTo>
                    <a:lnTo>
                      <a:pt x="20" y="95"/>
                    </a:lnTo>
                    <a:lnTo>
                      <a:pt x="24" y="86"/>
                    </a:lnTo>
                    <a:lnTo>
                      <a:pt x="27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33" y="48"/>
                    </a:lnTo>
                    <a:lnTo>
                      <a:pt x="34" y="38"/>
                    </a:lnTo>
                    <a:lnTo>
                      <a:pt x="35" y="29"/>
                    </a:lnTo>
                    <a:lnTo>
                      <a:pt x="36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6" name="Freeform 644">
                <a:extLst>
                  <a:ext uri="{FF2B5EF4-FFF2-40B4-BE49-F238E27FC236}">
                    <a16:creationId xmlns:a16="http://schemas.microsoft.com/office/drawing/2014/main" id="{B70B5CD4-B7E9-4250-9AB5-3FE2B41D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54"/>
                <a:ext cx="4" cy="2"/>
              </a:xfrm>
              <a:custGeom>
                <a:avLst/>
                <a:gdLst>
                  <a:gd name="T0" fmla="*/ 13 w 13"/>
                  <a:gd name="T1" fmla="*/ 2 h 7"/>
                  <a:gd name="T2" fmla="*/ 9 w 13"/>
                  <a:gd name="T3" fmla="*/ 0 h 7"/>
                  <a:gd name="T4" fmla="*/ 5 w 13"/>
                  <a:gd name="T5" fmla="*/ 0 h 7"/>
                  <a:gd name="T6" fmla="*/ 3 w 13"/>
                  <a:gd name="T7" fmla="*/ 4 h 7"/>
                  <a:gd name="T8" fmla="*/ 0 w 13"/>
                  <a:gd name="T9" fmla="*/ 7 h 7"/>
                  <a:gd name="T10" fmla="*/ 4 w 13"/>
                  <a:gd name="T11" fmla="*/ 7 h 7"/>
                  <a:gd name="T12" fmla="*/ 5 w 13"/>
                  <a:gd name="T13" fmla="*/ 5 h 7"/>
                  <a:gd name="T14" fmla="*/ 6 w 13"/>
                  <a:gd name="T15" fmla="*/ 2 h 7"/>
                  <a:gd name="T16" fmla="*/ 9 w 13"/>
                  <a:gd name="T17" fmla="*/ 1 h 7"/>
                  <a:gd name="T18" fmla="*/ 10 w 13"/>
                  <a:gd name="T19" fmla="*/ 4 h 7"/>
                  <a:gd name="T20" fmla="*/ 13 w 13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2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7" name="Freeform 645">
                <a:extLst>
                  <a:ext uri="{FF2B5EF4-FFF2-40B4-BE49-F238E27FC236}">
                    <a16:creationId xmlns:a16="http://schemas.microsoft.com/office/drawing/2014/main" id="{0005B47E-F729-49F7-92CC-25890212E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9"/>
                <a:ext cx="10" cy="3"/>
              </a:xfrm>
              <a:custGeom>
                <a:avLst/>
                <a:gdLst>
                  <a:gd name="T0" fmla="*/ 29 w 30"/>
                  <a:gd name="T1" fmla="*/ 5 h 7"/>
                  <a:gd name="T2" fmla="*/ 30 w 30"/>
                  <a:gd name="T3" fmla="*/ 5 h 7"/>
                  <a:gd name="T4" fmla="*/ 26 w 30"/>
                  <a:gd name="T5" fmla="*/ 5 h 7"/>
                  <a:gd name="T6" fmla="*/ 21 w 30"/>
                  <a:gd name="T7" fmla="*/ 6 h 7"/>
                  <a:gd name="T8" fmla="*/ 19 w 30"/>
                  <a:gd name="T9" fmla="*/ 6 h 7"/>
                  <a:gd name="T10" fmla="*/ 14 w 30"/>
                  <a:gd name="T11" fmla="*/ 6 h 7"/>
                  <a:gd name="T12" fmla="*/ 10 w 30"/>
                  <a:gd name="T13" fmla="*/ 5 h 7"/>
                  <a:gd name="T14" fmla="*/ 8 w 30"/>
                  <a:gd name="T15" fmla="*/ 5 h 7"/>
                  <a:gd name="T16" fmla="*/ 5 w 30"/>
                  <a:gd name="T17" fmla="*/ 3 h 7"/>
                  <a:gd name="T18" fmla="*/ 2 w 30"/>
                  <a:gd name="T19" fmla="*/ 0 h 7"/>
                  <a:gd name="T20" fmla="*/ 0 w 30"/>
                  <a:gd name="T21" fmla="*/ 0 h 7"/>
                  <a:gd name="T22" fmla="*/ 2 w 30"/>
                  <a:gd name="T23" fmla="*/ 4 h 7"/>
                  <a:gd name="T24" fmla="*/ 6 w 30"/>
                  <a:gd name="T25" fmla="*/ 6 h 7"/>
                  <a:gd name="T26" fmla="*/ 10 w 30"/>
                  <a:gd name="T27" fmla="*/ 7 h 7"/>
                  <a:gd name="T28" fmla="*/ 14 w 30"/>
                  <a:gd name="T29" fmla="*/ 7 h 7"/>
                  <a:gd name="T30" fmla="*/ 19 w 30"/>
                  <a:gd name="T31" fmla="*/ 7 h 7"/>
                  <a:gd name="T32" fmla="*/ 21 w 30"/>
                  <a:gd name="T33" fmla="*/ 7 h 7"/>
                  <a:gd name="T34" fmla="*/ 26 w 30"/>
                  <a:gd name="T35" fmla="*/ 7 h 7"/>
                  <a:gd name="T36" fmla="*/ 30 w 30"/>
                  <a:gd name="T37" fmla="*/ 6 h 7"/>
                  <a:gd name="T38" fmla="*/ 29 w 30"/>
                  <a:gd name="T3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7">
                    <a:moveTo>
                      <a:pt x="29" y="5"/>
                    </a:moveTo>
                    <a:lnTo>
                      <a:pt x="30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8" name="Freeform 646">
                <a:extLst>
                  <a:ext uri="{FF2B5EF4-FFF2-40B4-BE49-F238E27FC236}">
                    <a16:creationId xmlns:a16="http://schemas.microsoft.com/office/drawing/2014/main" id="{D2EAC5DE-44B9-4B9F-9C5D-DFEDB411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11"/>
                <a:ext cx="2" cy="3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6 w 7"/>
                  <a:gd name="T5" fmla="*/ 3 h 10"/>
                  <a:gd name="T6" fmla="*/ 4 w 7"/>
                  <a:gd name="T7" fmla="*/ 0 h 10"/>
                  <a:gd name="T8" fmla="*/ 0 w 7"/>
                  <a:gd name="T9" fmla="*/ 0 h 10"/>
                  <a:gd name="T10" fmla="*/ 1 w 7"/>
                  <a:gd name="T11" fmla="*/ 1 h 10"/>
                  <a:gd name="T12" fmla="*/ 2 w 7"/>
                  <a:gd name="T13" fmla="*/ 1 h 10"/>
                  <a:gd name="T14" fmla="*/ 5 w 7"/>
                  <a:gd name="T15" fmla="*/ 4 h 10"/>
                  <a:gd name="T16" fmla="*/ 5 w 7"/>
                  <a:gd name="T17" fmla="*/ 7 h 10"/>
                  <a:gd name="T18" fmla="*/ 5 w 7"/>
                  <a:gd name="T19" fmla="*/ 9 h 10"/>
                  <a:gd name="T20" fmla="*/ 6 w 7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9" name="Freeform 647">
                <a:extLst>
                  <a:ext uri="{FF2B5EF4-FFF2-40B4-BE49-F238E27FC236}">
                    <a16:creationId xmlns:a16="http://schemas.microsoft.com/office/drawing/2014/main" id="{EB025154-E8DA-4576-A972-FF6DA55F7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914"/>
                <a:ext cx="20" cy="36"/>
              </a:xfrm>
              <a:custGeom>
                <a:avLst/>
                <a:gdLst>
                  <a:gd name="T0" fmla="*/ 1 w 59"/>
                  <a:gd name="T1" fmla="*/ 109 h 109"/>
                  <a:gd name="T2" fmla="*/ 3 w 59"/>
                  <a:gd name="T3" fmla="*/ 102 h 109"/>
                  <a:gd name="T4" fmla="*/ 7 w 59"/>
                  <a:gd name="T5" fmla="*/ 94 h 109"/>
                  <a:gd name="T6" fmla="*/ 11 w 59"/>
                  <a:gd name="T7" fmla="*/ 87 h 109"/>
                  <a:gd name="T8" fmla="*/ 13 w 59"/>
                  <a:gd name="T9" fmla="*/ 81 h 109"/>
                  <a:gd name="T10" fmla="*/ 16 w 59"/>
                  <a:gd name="T11" fmla="*/ 73 h 109"/>
                  <a:gd name="T12" fmla="*/ 20 w 59"/>
                  <a:gd name="T13" fmla="*/ 65 h 109"/>
                  <a:gd name="T14" fmla="*/ 22 w 59"/>
                  <a:gd name="T15" fmla="*/ 58 h 109"/>
                  <a:gd name="T16" fmla="*/ 25 w 59"/>
                  <a:gd name="T17" fmla="*/ 51 h 109"/>
                  <a:gd name="T18" fmla="*/ 29 w 59"/>
                  <a:gd name="T19" fmla="*/ 45 h 109"/>
                  <a:gd name="T20" fmla="*/ 33 w 59"/>
                  <a:gd name="T21" fmla="*/ 38 h 109"/>
                  <a:gd name="T22" fmla="*/ 35 w 59"/>
                  <a:gd name="T23" fmla="*/ 31 h 109"/>
                  <a:gd name="T24" fmla="*/ 40 w 59"/>
                  <a:gd name="T25" fmla="*/ 24 h 109"/>
                  <a:gd name="T26" fmla="*/ 43 w 59"/>
                  <a:gd name="T27" fmla="*/ 18 h 109"/>
                  <a:gd name="T28" fmla="*/ 48 w 59"/>
                  <a:gd name="T29" fmla="*/ 12 h 109"/>
                  <a:gd name="T30" fmla="*/ 53 w 59"/>
                  <a:gd name="T31" fmla="*/ 7 h 109"/>
                  <a:gd name="T32" fmla="*/ 59 w 59"/>
                  <a:gd name="T33" fmla="*/ 1 h 109"/>
                  <a:gd name="T34" fmla="*/ 57 w 59"/>
                  <a:gd name="T35" fmla="*/ 0 h 109"/>
                  <a:gd name="T36" fmla="*/ 52 w 59"/>
                  <a:gd name="T37" fmla="*/ 5 h 109"/>
                  <a:gd name="T38" fmla="*/ 47 w 59"/>
                  <a:gd name="T39" fmla="*/ 11 h 109"/>
                  <a:gd name="T40" fmla="*/ 42 w 59"/>
                  <a:gd name="T41" fmla="*/ 17 h 109"/>
                  <a:gd name="T42" fmla="*/ 39 w 59"/>
                  <a:gd name="T43" fmla="*/ 23 h 109"/>
                  <a:gd name="T44" fmla="*/ 33 w 59"/>
                  <a:gd name="T45" fmla="*/ 29 h 109"/>
                  <a:gd name="T46" fmla="*/ 31 w 59"/>
                  <a:gd name="T47" fmla="*/ 36 h 109"/>
                  <a:gd name="T48" fmla="*/ 28 w 59"/>
                  <a:gd name="T49" fmla="*/ 44 h 109"/>
                  <a:gd name="T50" fmla="*/ 23 w 59"/>
                  <a:gd name="T51" fmla="*/ 50 h 109"/>
                  <a:gd name="T52" fmla="*/ 21 w 59"/>
                  <a:gd name="T53" fmla="*/ 56 h 109"/>
                  <a:gd name="T54" fmla="*/ 17 w 59"/>
                  <a:gd name="T55" fmla="*/ 64 h 109"/>
                  <a:gd name="T56" fmla="*/ 14 w 59"/>
                  <a:gd name="T57" fmla="*/ 72 h 109"/>
                  <a:gd name="T58" fmla="*/ 12 w 59"/>
                  <a:gd name="T59" fmla="*/ 79 h 109"/>
                  <a:gd name="T60" fmla="*/ 9 w 59"/>
                  <a:gd name="T61" fmla="*/ 86 h 109"/>
                  <a:gd name="T62" fmla="*/ 5 w 59"/>
                  <a:gd name="T63" fmla="*/ 93 h 109"/>
                  <a:gd name="T64" fmla="*/ 2 w 59"/>
                  <a:gd name="T65" fmla="*/ 100 h 109"/>
                  <a:gd name="T66" fmla="*/ 0 w 59"/>
                  <a:gd name="T67" fmla="*/ 107 h 109"/>
                  <a:gd name="T68" fmla="*/ 1 w 59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9">
                    <a:moveTo>
                      <a:pt x="1" y="109"/>
                    </a:moveTo>
                    <a:lnTo>
                      <a:pt x="3" y="102"/>
                    </a:lnTo>
                    <a:lnTo>
                      <a:pt x="7" y="94"/>
                    </a:lnTo>
                    <a:lnTo>
                      <a:pt x="11" y="87"/>
                    </a:lnTo>
                    <a:lnTo>
                      <a:pt x="13" y="81"/>
                    </a:lnTo>
                    <a:lnTo>
                      <a:pt x="16" y="73"/>
                    </a:lnTo>
                    <a:lnTo>
                      <a:pt x="20" y="65"/>
                    </a:lnTo>
                    <a:lnTo>
                      <a:pt x="22" y="58"/>
                    </a:lnTo>
                    <a:lnTo>
                      <a:pt x="25" y="51"/>
                    </a:lnTo>
                    <a:lnTo>
                      <a:pt x="29" y="45"/>
                    </a:lnTo>
                    <a:lnTo>
                      <a:pt x="33" y="38"/>
                    </a:lnTo>
                    <a:lnTo>
                      <a:pt x="35" y="31"/>
                    </a:lnTo>
                    <a:lnTo>
                      <a:pt x="40" y="24"/>
                    </a:lnTo>
                    <a:lnTo>
                      <a:pt x="43" y="18"/>
                    </a:lnTo>
                    <a:lnTo>
                      <a:pt x="48" y="12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2" y="5"/>
                    </a:lnTo>
                    <a:lnTo>
                      <a:pt x="47" y="11"/>
                    </a:lnTo>
                    <a:lnTo>
                      <a:pt x="42" y="17"/>
                    </a:lnTo>
                    <a:lnTo>
                      <a:pt x="39" y="23"/>
                    </a:lnTo>
                    <a:lnTo>
                      <a:pt x="33" y="29"/>
                    </a:lnTo>
                    <a:lnTo>
                      <a:pt x="31" y="36"/>
                    </a:lnTo>
                    <a:lnTo>
                      <a:pt x="28" y="44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17" y="64"/>
                    </a:lnTo>
                    <a:lnTo>
                      <a:pt x="14" y="72"/>
                    </a:lnTo>
                    <a:lnTo>
                      <a:pt x="12" y="79"/>
                    </a:lnTo>
                    <a:lnTo>
                      <a:pt x="9" y="86"/>
                    </a:lnTo>
                    <a:lnTo>
                      <a:pt x="5" y="93"/>
                    </a:lnTo>
                    <a:lnTo>
                      <a:pt x="2" y="100"/>
                    </a:lnTo>
                    <a:lnTo>
                      <a:pt x="0" y="107"/>
                    </a:lnTo>
                    <a:lnTo>
                      <a:pt x="1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0" name="Freeform 648">
                <a:extLst>
                  <a:ext uri="{FF2B5EF4-FFF2-40B4-BE49-F238E27FC236}">
                    <a16:creationId xmlns:a16="http://schemas.microsoft.com/office/drawing/2014/main" id="{9359DF3F-08B0-45C9-828B-D2283994D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950"/>
                <a:ext cx="4" cy="4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9 h 10"/>
                  <a:gd name="T6" fmla="*/ 7 w 13"/>
                  <a:gd name="T7" fmla="*/ 5 h 10"/>
                  <a:gd name="T8" fmla="*/ 10 w 13"/>
                  <a:gd name="T9" fmla="*/ 3 h 10"/>
                  <a:gd name="T10" fmla="*/ 13 w 13"/>
                  <a:gd name="T11" fmla="*/ 1 h 10"/>
                  <a:gd name="T12" fmla="*/ 10 w 13"/>
                  <a:gd name="T13" fmla="*/ 0 h 10"/>
                  <a:gd name="T14" fmla="*/ 8 w 13"/>
                  <a:gd name="T15" fmla="*/ 1 h 10"/>
                  <a:gd name="T16" fmla="*/ 6 w 13"/>
                  <a:gd name="T17" fmla="*/ 4 h 10"/>
                  <a:gd name="T18" fmla="*/ 2 w 13"/>
                  <a:gd name="T19" fmla="*/ 7 h 10"/>
                  <a:gd name="T20" fmla="*/ 0 w 13"/>
                  <a:gd name="T21" fmla="*/ 7 h 10"/>
                  <a:gd name="T22" fmla="*/ 0 w 13"/>
                  <a:gd name="T23" fmla="*/ 7 h 10"/>
                  <a:gd name="T24" fmla="*/ 0 w 13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1" name="Freeform 649">
                <a:extLst>
                  <a:ext uri="{FF2B5EF4-FFF2-40B4-BE49-F238E27FC236}">
                    <a16:creationId xmlns:a16="http://schemas.microsoft.com/office/drawing/2014/main" id="{D8DB4303-C8F2-4ADB-87CA-07758484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49"/>
                <a:ext cx="5" cy="5"/>
              </a:xfrm>
              <a:custGeom>
                <a:avLst/>
                <a:gdLst>
                  <a:gd name="T0" fmla="*/ 0 w 15"/>
                  <a:gd name="T1" fmla="*/ 3 h 14"/>
                  <a:gd name="T2" fmla="*/ 4 w 15"/>
                  <a:gd name="T3" fmla="*/ 8 h 14"/>
                  <a:gd name="T4" fmla="*/ 6 w 15"/>
                  <a:gd name="T5" fmla="*/ 13 h 14"/>
                  <a:gd name="T6" fmla="*/ 8 w 15"/>
                  <a:gd name="T7" fmla="*/ 14 h 14"/>
                  <a:gd name="T8" fmla="*/ 15 w 15"/>
                  <a:gd name="T9" fmla="*/ 13 h 14"/>
                  <a:gd name="T10" fmla="*/ 15 w 15"/>
                  <a:gd name="T11" fmla="*/ 10 h 14"/>
                  <a:gd name="T12" fmla="*/ 8 w 15"/>
                  <a:gd name="T13" fmla="*/ 10 h 14"/>
                  <a:gd name="T14" fmla="*/ 7 w 15"/>
                  <a:gd name="T15" fmla="*/ 10 h 14"/>
                  <a:gd name="T16" fmla="*/ 6 w 15"/>
                  <a:gd name="T17" fmla="*/ 7 h 14"/>
                  <a:gd name="T18" fmla="*/ 1 w 15"/>
                  <a:gd name="T19" fmla="*/ 0 h 14"/>
                  <a:gd name="T20" fmla="*/ 0 w 15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lnTo>
                      <a:pt x="4" y="8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2" name="Freeform 650">
                <a:extLst>
                  <a:ext uri="{FF2B5EF4-FFF2-40B4-BE49-F238E27FC236}">
                    <a16:creationId xmlns:a16="http://schemas.microsoft.com/office/drawing/2014/main" id="{4E8A119C-4458-4024-B9F5-43811B6D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46"/>
                <a:ext cx="1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0 w 5"/>
                  <a:gd name="T5" fmla="*/ 5 h 13"/>
                  <a:gd name="T6" fmla="*/ 1 w 5"/>
                  <a:gd name="T7" fmla="*/ 9 h 13"/>
                  <a:gd name="T8" fmla="*/ 4 w 5"/>
                  <a:gd name="T9" fmla="*/ 13 h 13"/>
                  <a:gd name="T10" fmla="*/ 5 w 5"/>
                  <a:gd name="T11" fmla="*/ 11 h 13"/>
                  <a:gd name="T12" fmla="*/ 2 w 5"/>
                  <a:gd name="T13" fmla="*/ 8 h 13"/>
                  <a:gd name="T14" fmla="*/ 1 w 5"/>
                  <a:gd name="T15" fmla="*/ 5 h 13"/>
                  <a:gd name="T16" fmla="*/ 1 w 5"/>
                  <a:gd name="T17" fmla="*/ 4 h 13"/>
                  <a:gd name="T18" fmla="*/ 1 w 5"/>
                  <a:gd name="T19" fmla="*/ 1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3" name="Freeform 651">
                <a:extLst>
                  <a:ext uri="{FF2B5EF4-FFF2-40B4-BE49-F238E27FC236}">
                    <a16:creationId xmlns:a16="http://schemas.microsoft.com/office/drawing/2014/main" id="{BD5F6070-70AC-49C1-A1FF-727479532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909"/>
                <a:ext cx="16" cy="37"/>
              </a:xfrm>
              <a:custGeom>
                <a:avLst/>
                <a:gdLst>
                  <a:gd name="T0" fmla="*/ 45 w 47"/>
                  <a:gd name="T1" fmla="*/ 0 h 111"/>
                  <a:gd name="T2" fmla="*/ 44 w 47"/>
                  <a:gd name="T3" fmla="*/ 9 h 111"/>
                  <a:gd name="T4" fmla="*/ 43 w 47"/>
                  <a:gd name="T5" fmla="*/ 16 h 111"/>
                  <a:gd name="T6" fmla="*/ 40 w 47"/>
                  <a:gd name="T7" fmla="*/ 24 h 111"/>
                  <a:gd name="T8" fmla="*/ 38 w 47"/>
                  <a:gd name="T9" fmla="*/ 30 h 111"/>
                  <a:gd name="T10" fmla="*/ 37 w 47"/>
                  <a:gd name="T11" fmla="*/ 38 h 111"/>
                  <a:gd name="T12" fmla="*/ 34 w 47"/>
                  <a:gd name="T13" fmla="*/ 46 h 111"/>
                  <a:gd name="T14" fmla="*/ 33 w 47"/>
                  <a:gd name="T15" fmla="*/ 53 h 111"/>
                  <a:gd name="T16" fmla="*/ 29 w 47"/>
                  <a:gd name="T17" fmla="*/ 59 h 111"/>
                  <a:gd name="T18" fmla="*/ 27 w 47"/>
                  <a:gd name="T19" fmla="*/ 65 h 111"/>
                  <a:gd name="T20" fmla="*/ 24 w 47"/>
                  <a:gd name="T21" fmla="*/ 72 h 111"/>
                  <a:gd name="T22" fmla="*/ 21 w 47"/>
                  <a:gd name="T23" fmla="*/ 79 h 111"/>
                  <a:gd name="T24" fmla="*/ 17 w 47"/>
                  <a:gd name="T25" fmla="*/ 85 h 111"/>
                  <a:gd name="T26" fmla="*/ 13 w 47"/>
                  <a:gd name="T27" fmla="*/ 91 h 111"/>
                  <a:gd name="T28" fmla="*/ 10 w 47"/>
                  <a:gd name="T29" fmla="*/ 97 h 111"/>
                  <a:gd name="T30" fmla="*/ 6 w 47"/>
                  <a:gd name="T31" fmla="*/ 103 h 111"/>
                  <a:gd name="T32" fmla="*/ 0 w 47"/>
                  <a:gd name="T33" fmla="*/ 109 h 111"/>
                  <a:gd name="T34" fmla="*/ 2 w 47"/>
                  <a:gd name="T35" fmla="*/ 111 h 111"/>
                  <a:gd name="T36" fmla="*/ 7 w 47"/>
                  <a:gd name="T37" fmla="*/ 106 h 111"/>
                  <a:gd name="T38" fmla="*/ 11 w 47"/>
                  <a:gd name="T39" fmla="*/ 99 h 111"/>
                  <a:gd name="T40" fmla="*/ 15 w 47"/>
                  <a:gd name="T41" fmla="*/ 93 h 111"/>
                  <a:gd name="T42" fmla="*/ 19 w 47"/>
                  <a:gd name="T43" fmla="*/ 87 h 111"/>
                  <a:gd name="T44" fmla="*/ 22 w 47"/>
                  <a:gd name="T45" fmla="*/ 80 h 111"/>
                  <a:gd name="T46" fmla="*/ 25 w 47"/>
                  <a:gd name="T47" fmla="*/ 73 h 111"/>
                  <a:gd name="T48" fmla="*/ 28 w 47"/>
                  <a:gd name="T49" fmla="*/ 65 h 111"/>
                  <a:gd name="T50" fmla="*/ 30 w 47"/>
                  <a:gd name="T51" fmla="*/ 59 h 111"/>
                  <a:gd name="T52" fmla="*/ 34 w 47"/>
                  <a:gd name="T53" fmla="*/ 53 h 111"/>
                  <a:gd name="T54" fmla="*/ 36 w 47"/>
                  <a:gd name="T55" fmla="*/ 46 h 111"/>
                  <a:gd name="T56" fmla="*/ 38 w 47"/>
                  <a:gd name="T57" fmla="*/ 38 h 111"/>
                  <a:gd name="T58" fmla="*/ 39 w 47"/>
                  <a:gd name="T59" fmla="*/ 30 h 111"/>
                  <a:gd name="T60" fmla="*/ 43 w 47"/>
                  <a:gd name="T61" fmla="*/ 24 h 111"/>
                  <a:gd name="T62" fmla="*/ 43 w 47"/>
                  <a:gd name="T63" fmla="*/ 16 h 111"/>
                  <a:gd name="T64" fmla="*/ 45 w 47"/>
                  <a:gd name="T65" fmla="*/ 9 h 111"/>
                  <a:gd name="T66" fmla="*/ 47 w 47"/>
                  <a:gd name="T67" fmla="*/ 0 h 111"/>
                  <a:gd name="T68" fmla="*/ 47 w 47"/>
                  <a:gd name="T69" fmla="*/ 1 h 111"/>
                  <a:gd name="T70" fmla="*/ 45 w 47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111">
                    <a:moveTo>
                      <a:pt x="45" y="0"/>
                    </a:moveTo>
                    <a:lnTo>
                      <a:pt x="44" y="9"/>
                    </a:lnTo>
                    <a:lnTo>
                      <a:pt x="43" y="16"/>
                    </a:lnTo>
                    <a:lnTo>
                      <a:pt x="40" y="24"/>
                    </a:lnTo>
                    <a:lnTo>
                      <a:pt x="38" y="30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3" y="53"/>
                    </a:lnTo>
                    <a:lnTo>
                      <a:pt x="29" y="59"/>
                    </a:lnTo>
                    <a:lnTo>
                      <a:pt x="27" y="65"/>
                    </a:lnTo>
                    <a:lnTo>
                      <a:pt x="24" y="72"/>
                    </a:lnTo>
                    <a:lnTo>
                      <a:pt x="21" y="79"/>
                    </a:lnTo>
                    <a:lnTo>
                      <a:pt x="17" y="85"/>
                    </a:lnTo>
                    <a:lnTo>
                      <a:pt x="13" y="91"/>
                    </a:lnTo>
                    <a:lnTo>
                      <a:pt x="10" y="97"/>
                    </a:lnTo>
                    <a:lnTo>
                      <a:pt x="6" y="103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6"/>
                    </a:lnTo>
                    <a:lnTo>
                      <a:pt x="11" y="99"/>
                    </a:lnTo>
                    <a:lnTo>
                      <a:pt x="15" y="93"/>
                    </a:lnTo>
                    <a:lnTo>
                      <a:pt x="19" y="87"/>
                    </a:lnTo>
                    <a:lnTo>
                      <a:pt x="22" y="80"/>
                    </a:lnTo>
                    <a:lnTo>
                      <a:pt x="25" y="73"/>
                    </a:lnTo>
                    <a:lnTo>
                      <a:pt x="28" y="65"/>
                    </a:lnTo>
                    <a:lnTo>
                      <a:pt x="30" y="59"/>
                    </a:lnTo>
                    <a:lnTo>
                      <a:pt x="34" y="53"/>
                    </a:lnTo>
                    <a:lnTo>
                      <a:pt x="36" y="46"/>
                    </a:lnTo>
                    <a:lnTo>
                      <a:pt x="38" y="38"/>
                    </a:lnTo>
                    <a:lnTo>
                      <a:pt x="39" y="30"/>
                    </a:lnTo>
                    <a:lnTo>
                      <a:pt x="43" y="24"/>
                    </a:lnTo>
                    <a:lnTo>
                      <a:pt x="43" y="16"/>
                    </a:lnTo>
                    <a:lnTo>
                      <a:pt x="45" y="9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4" name="Freeform 652">
                <a:extLst>
                  <a:ext uri="{FF2B5EF4-FFF2-40B4-BE49-F238E27FC236}">
                    <a16:creationId xmlns:a16="http://schemas.microsoft.com/office/drawing/2014/main" id="{2B5FF7FA-4E6D-469E-8536-0D1BF517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908"/>
                <a:ext cx="4" cy="2"/>
              </a:xfrm>
              <a:custGeom>
                <a:avLst/>
                <a:gdLst>
                  <a:gd name="T0" fmla="*/ 11 w 11"/>
                  <a:gd name="T1" fmla="*/ 3 h 4"/>
                  <a:gd name="T2" fmla="*/ 9 w 11"/>
                  <a:gd name="T3" fmla="*/ 1 h 4"/>
                  <a:gd name="T4" fmla="*/ 6 w 11"/>
                  <a:gd name="T5" fmla="*/ 0 h 4"/>
                  <a:gd name="T6" fmla="*/ 1 w 11"/>
                  <a:gd name="T7" fmla="*/ 1 h 4"/>
                  <a:gd name="T8" fmla="*/ 0 w 11"/>
                  <a:gd name="T9" fmla="*/ 3 h 4"/>
                  <a:gd name="T10" fmla="*/ 1 w 11"/>
                  <a:gd name="T11" fmla="*/ 4 h 4"/>
                  <a:gd name="T12" fmla="*/ 3 w 11"/>
                  <a:gd name="T13" fmla="*/ 3 h 4"/>
                  <a:gd name="T14" fmla="*/ 6 w 11"/>
                  <a:gd name="T15" fmla="*/ 1 h 4"/>
                  <a:gd name="T16" fmla="*/ 8 w 11"/>
                  <a:gd name="T17" fmla="*/ 2 h 4"/>
                  <a:gd name="T18" fmla="*/ 10 w 11"/>
                  <a:gd name="T19" fmla="*/ 4 h 4"/>
                  <a:gd name="T20" fmla="*/ 11 w 1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11" y="3"/>
                    </a:moveTo>
                    <a:lnTo>
                      <a:pt x="9" y="1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5" name="Freeform 653">
                <a:extLst>
                  <a:ext uri="{FF2B5EF4-FFF2-40B4-BE49-F238E27FC236}">
                    <a16:creationId xmlns:a16="http://schemas.microsoft.com/office/drawing/2014/main" id="{9B1DADD3-FE92-421E-B25E-160F8A92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71"/>
                <a:ext cx="13" cy="5"/>
              </a:xfrm>
              <a:custGeom>
                <a:avLst/>
                <a:gdLst>
                  <a:gd name="T0" fmla="*/ 0 w 38"/>
                  <a:gd name="T1" fmla="*/ 1 h 16"/>
                  <a:gd name="T2" fmla="*/ 2 w 38"/>
                  <a:gd name="T3" fmla="*/ 6 h 16"/>
                  <a:gd name="T4" fmla="*/ 6 w 38"/>
                  <a:gd name="T5" fmla="*/ 9 h 16"/>
                  <a:gd name="T6" fmla="*/ 10 w 38"/>
                  <a:gd name="T7" fmla="*/ 13 h 16"/>
                  <a:gd name="T8" fmla="*/ 16 w 38"/>
                  <a:gd name="T9" fmla="*/ 14 h 16"/>
                  <a:gd name="T10" fmla="*/ 22 w 38"/>
                  <a:gd name="T11" fmla="*/ 15 h 16"/>
                  <a:gd name="T12" fmla="*/ 28 w 38"/>
                  <a:gd name="T13" fmla="*/ 16 h 16"/>
                  <a:gd name="T14" fmla="*/ 32 w 38"/>
                  <a:gd name="T15" fmla="*/ 15 h 16"/>
                  <a:gd name="T16" fmla="*/ 38 w 38"/>
                  <a:gd name="T17" fmla="*/ 15 h 16"/>
                  <a:gd name="T18" fmla="*/ 38 w 38"/>
                  <a:gd name="T19" fmla="*/ 14 h 16"/>
                  <a:gd name="T20" fmla="*/ 32 w 38"/>
                  <a:gd name="T21" fmla="*/ 14 h 16"/>
                  <a:gd name="T22" fmla="*/ 28 w 38"/>
                  <a:gd name="T23" fmla="*/ 14 h 16"/>
                  <a:gd name="T24" fmla="*/ 22 w 38"/>
                  <a:gd name="T25" fmla="*/ 14 h 16"/>
                  <a:gd name="T26" fmla="*/ 16 w 38"/>
                  <a:gd name="T27" fmla="*/ 13 h 16"/>
                  <a:gd name="T28" fmla="*/ 12 w 38"/>
                  <a:gd name="T29" fmla="*/ 12 h 16"/>
                  <a:gd name="T30" fmla="*/ 7 w 38"/>
                  <a:gd name="T31" fmla="*/ 8 h 16"/>
                  <a:gd name="T32" fmla="*/ 3 w 38"/>
                  <a:gd name="T33" fmla="*/ 5 h 16"/>
                  <a:gd name="T34" fmla="*/ 1 w 38"/>
                  <a:gd name="T35" fmla="*/ 0 h 16"/>
                  <a:gd name="T36" fmla="*/ 0 w 38"/>
                  <a:gd name="T3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0" y="1"/>
                    </a:moveTo>
                    <a:lnTo>
                      <a:pt x="2" y="6"/>
                    </a:lnTo>
                    <a:lnTo>
                      <a:pt x="6" y="9"/>
                    </a:lnTo>
                    <a:lnTo>
                      <a:pt x="10" y="13"/>
                    </a:lnTo>
                    <a:lnTo>
                      <a:pt x="16" y="14"/>
                    </a:lnTo>
                    <a:lnTo>
                      <a:pt x="22" y="15"/>
                    </a:lnTo>
                    <a:lnTo>
                      <a:pt x="28" y="16"/>
                    </a:lnTo>
                    <a:lnTo>
                      <a:pt x="32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2" y="14"/>
                    </a:lnTo>
                    <a:lnTo>
                      <a:pt x="16" y="13"/>
                    </a:lnTo>
                    <a:lnTo>
                      <a:pt x="12" y="12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6" name="Freeform 654">
                <a:extLst>
                  <a:ext uri="{FF2B5EF4-FFF2-40B4-BE49-F238E27FC236}">
                    <a16:creationId xmlns:a16="http://schemas.microsoft.com/office/drawing/2014/main" id="{75E60339-CAC0-4D04-A41E-6617BB75A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770"/>
                <a:ext cx="5" cy="3"/>
              </a:xfrm>
              <a:custGeom>
                <a:avLst/>
                <a:gdLst>
                  <a:gd name="T0" fmla="*/ 0 w 14"/>
                  <a:gd name="T1" fmla="*/ 9 h 9"/>
                  <a:gd name="T2" fmla="*/ 3 w 14"/>
                  <a:gd name="T3" fmla="*/ 6 h 9"/>
                  <a:gd name="T4" fmla="*/ 8 w 14"/>
                  <a:gd name="T5" fmla="*/ 2 h 9"/>
                  <a:gd name="T6" fmla="*/ 10 w 14"/>
                  <a:gd name="T7" fmla="*/ 1 h 9"/>
                  <a:gd name="T8" fmla="*/ 13 w 14"/>
                  <a:gd name="T9" fmla="*/ 3 h 9"/>
                  <a:gd name="T10" fmla="*/ 14 w 14"/>
                  <a:gd name="T11" fmla="*/ 2 h 9"/>
                  <a:gd name="T12" fmla="*/ 10 w 14"/>
                  <a:gd name="T13" fmla="*/ 0 h 9"/>
                  <a:gd name="T14" fmla="*/ 6 w 14"/>
                  <a:gd name="T15" fmla="*/ 1 h 9"/>
                  <a:gd name="T16" fmla="*/ 1 w 14"/>
                  <a:gd name="T17" fmla="*/ 3 h 9"/>
                  <a:gd name="T18" fmla="*/ 0 w 14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lnTo>
                      <a:pt x="3" y="6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1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7" name="Freeform 655">
                <a:extLst>
                  <a:ext uri="{FF2B5EF4-FFF2-40B4-BE49-F238E27FC236}">
                    <a16:creationId xmlns:a16="http://schemas.microsoft.com/office/drawing/2014/main" id="{8370A27F-E203-4233-BCC6-1A4B82AF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773"/>
                <a:ext cx="20" cy="56"/>
              </a:xfrm>
              <a:custGeom>
                <a:avLst/>
                <a:gdLst>
                  <a:gd name="T0" fmla="*/ 1 w 59"/>
                  <a:gd name="T1" fmla="*/ 168 h 168"/>
                  <a:gd name="T2" fmla="*/ 5 w 59"/>
                  <a:gd name="T3" fmla="*/ 157 h 168"/>
                  <a:gd name="T4" fmla="*/ 10 w 59"/>
                  <a:gd name="T5" fmla="*/ 147 h 168"/>
                  <a:gd name="T6" fmla="*/ 14 w 59"/>
                  <a:gd name="T7" fmla="*/ 137 h 168"/>
                  <a:gd name="T8" fmla="*/ 20 w 59"/>
                  <a:gd name="T9" fmla="*/ 126 h 168"/>
                  <a:gd name="T10" fmla="*/ 25 w 59"/>
                  <a:gd name="T11" fmla="*/ 116 h 168"/>
                  <a:gd name="T12" fmla="*/ 28 w 59"/>
                  <a:gd name="T13" fmla="*/ 105 h 168"/>
                  <a:gd name="T14" fmla="*/ 33 w 59"/>
                  <a:gd name="T15" fmla="*/ 95 h 168"/>
                  <a:gd name="T16" fmla="*/ 37 w 59"/>
                  <a:gd name="T17" fmla="*/ 85 h 168"/>
                  <a:gd name="T18" fmla="*/ 41 w 59"/>
                  <a:gd name="T19" fmla="*/ 75 h 168"/>
                  <a:gd name="T20" fmla="*/ 45 w 59"/>
                  <a:gd name="T21" fmla="*/ 65 h 168"/>
                  <a:gd name="T22" fmla="*/ 48 w 59"/>
                  <a:gd name="T23" fmla="*/ 54 h 168"/>
                  <a:gd name="T24" fmla="*/ 51 w 59"/>
                  <a:gd name="T25" fmla="*/ 44 h 168"/>
                  <a:gd name="T26" fmla="*/ 54 w 59"/>
                  <a:gd name="T27" fmla="*/ 33 h 168"/>
                  <a:gd name="T28" fmla="*/ 57 w 59"/>
                  <a:gd name="T29" fmla="*/ 21 h 168"/>
                  <a:gd name="T30" fmla="*/ 58 w 59"/>
                  <a:gd name="T31" fmla="*/ 11 h 168"/>
                  <a:gd name="T32" fmla="*/ 59 w 59"/>
                  <a:gd name="T33" fmla="*/ 0 h 168"/>
                  <a:gd name="T34" fmla="*/ 58 w 59"/>
                  <a:gd name="T35" fmla="*/ 0 h 168"/>
                  <a:gd name="T36" fmla="*/ 57 w 59"/>
                  <a:gd name="T37" fmla="*/ 11 h 168"/>
                  <a:gd name="T38" fmla="*/ 55 w 59"/>
                  <a:gd name="T39" fmla="*/ 21 h 168"/>
                  <a:gd name="T40" fmla="*/ 53 w 59"/>
                  <a:gd name="T41" fmla="*/ 33 h 168"/>
                  <a:gd name="T42" fmla="*/ 49 w 59"/>
                  <a:gd name="T43" fmla="*/ 44 h 168"/>
                  <a:gd name="T44" fmla="*/ 47 w 59"/>
                  <a:gd name="T45" fmla="*/ 54 h 168"/>
                  <a:gd name="T46" fmla="*/ 44 w 59"/>
                  <a:gd name="T47" fmla="*/ 65 h 168"/>
                  <a:gd name="T48" fmla="*/ 39 w 59"/>
                  <a:gd name="T49" fmla="*/ 74 h 168"/>
                  <a:gd name="T50" fmla="*/ 36 w 59"/>
                  <a:gd name="T51" fmla="*/ 84 h 168"/>
                  <a:gd name="T52" fmla="*/ 31 w 59"/>
                  <a:gd name="T53" fmla="*/ 94 h 168"/>
                  <a:gd name="T54" fmla="*/ 27 w 59"/>
                  <a:gd name="T55" fmla="*/ 104 h 168"/>
                  <a:gd name="T56" fmla="*/ 22 w 59"/>
                  <a:gd name="T57" fmla="*/ 114 h 168"/>
                  <a:gd name="T58" fmla="*/ 18 w 59"/>
                  <a:gd name="T59" fmla="*/ 125 h 168"/>
                  <a:gd name="T60" fmla="*/ 13 w 59"/>
                  <a:gd name="T61" fmla="*/ 135 h 168"/>
                  <a:gd name="T62" fmla="*/ 9 w 59"/>
                  <a:gd name="T63" fmla="*/ 145 h 168"/>
                  <a:gd name="T64" fmla="*/ 4 w 59"/>
                  <a:gd name="T65" fmla="*/ 156 h 168"/>
                  <a:gd name="T66" fmla="*/ 0 w 59"/>
                  <a:gd name="T67" fmla="*/ 167 h 168"/>
                  <a:gd name="T68" fmla="*/ 1 w 59"/>
                  <a:gd name="T6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68">
                    <a:moveTo>
                      <a:pt x="1" y="168"/>
                    </a:moveTo>
                    <a:lnTo>
                      <a:pt x="5" y="157"/>
                    </a:lnTo>
                    <a:lnTo>
                      <a:pt x="10" y="147"/>
                    </a:lnTo>
                    <a:lnTo>
                      <a:pt x="14" y="137"/>
                    </a:lnTo>
                    <a:lnTo>
                      <a:pt x="20" y="126"/>
                    </a:lnTo>
                    <a:lnTo>
                      <a:pt x="25" y="116"/>
                    </a:lnTo>
                    <a:lnTo>
                      <a:pt x="28" y="105"/>
                    </a:lnTo>
                    <a:lnTo>
                      <a:pt x="33" y="95"/>
                    </a:lnTo>
                    <a:lnTo>
                      <a:pt x="37" y="85"/>
                    </a:lnTo>
                    <a:lnTo>
                      <a:pt x="41" y="75"/>
                    </a:lnTo>
                    <a:lnTo>
                      <a:pt x="45" y="65"/>
                    </a:lnTo>
                    <a:lnTo>
                      <a:pt x="48" y="54"/>
                    </a:lnTo>
                    <a:lnTo>
                      <a:pt x="51" y="44"/>
                    </a:lnTo>
                    <a:lnTo>
                      <a:pt x="54" y="33"/>
                    </a:lnTo>
                    <a:lnTo>
                      <a:pt x="57" y="21"/>
                    </a:lnTo>
                    <a:lnTo>
                      <a:pt x="58" y="1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7" y="11"/>
                    </a:lnTo>
                    <a:lnTo>
                      <a:pt x="55" y="21"/>
                    </a:lnTo>
                    <a:lnTo>
                      <a:pt x="53" y="33"/>
                    </a:lnTo>
                    <a:lnTo>
                      <a:pt x="49" y="44"/>
                    </a:lnTo>
                    <a:lnTo>
                      <a:pt x="47" y="54"/>
                    </a:lnTo>
                    <a:lnTo>
                      <a:pt x="44" y="65"/>
                    </a:lnTo>
                    <a:lnTo>
                      <a:pt x="39" y="74"/>
                    </a:lnTo>
                    <a:lnTo>
                      <a:pt x="36" y="84"/>
                    </a:lnTo>
                    <a:lnTo>
                      <a:pt x="31" y="94"/>
                    </a:lnTo>
                    <a:lnTo>
                      <a:pt x="27" y="104"/>
                    </a:lnTo>
                    <a:lnTo>
                      <a:pt x="22" y="114"/>
                    </a:lnTo>
                    <a:lnTo>
                      <a:pt x="18" y="125"/>
                    </a:lnTo>
                    <a:lnTo>
                      <a:pt x="13" y="135"/>
                    </a:lnTo>
                    <a:lnTo>
                      <a:pt x="9" y="145"/>
                    </a:lnTo>
                    <a:lnTo>
                      <a:pt x="4" y="156"/>
                    </a:lnTo>
                    <a:lnTo>
                      <a:pt x="0" y="167"/>
                    </a:lnTo>
                    <a:lnTo>
                      <a:pt x="1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8" name="Freeform 656">
                <a:extLst>
                  <a:ext uri="{FF2B5EF4-FFF2-40B4-BE49-F238E27FC236}">
                    <a16:creationId xmlns:a16="http://schemas.microsoft.com/office/drawing/2014/main" id="{360F3704-3DC8-4F3B-8158-257178F01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828"/>
                <a:ext cx="1" cy="7"/>
              </a:xfrm>
              <a:custGeom>
                <a:avLst/>
                <a:gdLst>
                  <a:gd name="T0" fmla="*/ 3 w 5"/>
                  <a:gd name="T1" fmla="*/ 21 h 22"/>
                  <a:gd name="T2" fmla="*/ 1 w 5"/>
                  <a:gd name="T3" fmla="*/ 20 h 22"/>
                  <a:gd name="T4" fmla="*/ 1 w 5"/>
                  <a:gd name="T5" fmla="*/ 17 h 22"/>
                  <a:gd name="T6" fmla="*/ 1 w 5"/>
                  <a:gd name="T7" fmla="*/ 14 h 22"/>
                  <a:gd name="T8" fmla="*/ 1 w 5"/>
                  <a:gd name="T9" fmla="*/ 11 h 22"/>
                  <a:gd name="T10" fmla="*/ 3 w 5"/>
                  <a:gd name="T11" fmla="*/ 9 h 22"/>
                  <a:gd name="T12" fmla="*/ 4 w 5"/>
                  <a:gd name="T13" fmla="*/ 4 h 22"/>
                  <a:gd name="T14" fmla="*/ 4 w 5"/>
                  <a:gd name="T15" fmla="*/ 2 h 22"/>
                  <a:gd name="T16" fmla="*/ 5 w 5"/>
                  <a:gd name="T17" fmla="*/ 1 h 22"/>
                  <a:gd name="T18" fmla="*/ 4 w 5"/>
                  <a:gd name="T19" fmla="*/ 0 h 22"/>
                  <a:gd name="T20" fmla="*/ 3 w 5"/>
                  <a:gd name="T21" fmla="*/ 2 h 22"/>
                  <a:gd name="T22" fmla="*/ 1 w 5"/>
                  <a:gd name="T23" fmla="*/ 4 h 22"/>
                  <a:gd name="T24" fmla="*/ 1 w 5"/>
                  <a:gd name="T25" fmla="*/ 9 h 22"/>
                  <a:gd name="T26" fmla="*/ 0 w 5"/>
                  <a:gd name="T27" fmla="*/ 11 h 22"/>
                  <a:gd name="T28" fmla="*/ 0 w 5"/>
                  <a:gd name="T29" fmla="*/ 14 h 22"/>
                  <a:gd name="T30" fmla="*/ 0 w 5"/>
                  <a:gd name="T31" fmla="*/ 17 h 22"/>
                  <a:gd name="T32" fmla="*/ 0 w 5"/>
                  <a:gd name="T33" fmla="*/ 20 h 22"/>
                  <a:gd name="T34" fmla="*/ 1 w 5"/>
                  <a:gd name="T35" fmla="*/ 22 h 22"/>
                  <a:gd name="T36" fmla="*/ 3 w 5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3" y="21"/>
                    </a:move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9" name="Freeform 657">
                <a:extLst>
                  <a:ext uri="{FF2B5EF4-FFF2-40B4-BE49-F238E27FC236}">
                    <a16:creationId xmlns:a16="http://schemas.microsoft.com/office/drawing/2014/main" id="{61323643-BFDC-43B7-87A5-B137FD8FE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835"/>
                <a:ext cx="10" cy="5"/>
              </a:xfrm>
              <a:custGeom>
                <a:avLst/>
                <a:gdLst>
                  <a:gd name="T0" fmla="*/ 30 w 30"/>
                  <a:gd name="T1" fmla="*/ 11 h 14"/>
                  <a:gd name="T2" fmla="*/ 22 w 30"/>
                  <a:gd name="T3" fmla="*/ 13 h 14"/>
                  <a:gd name="T4" fmla="*/ 19 w 30"/>
                  <a:gd name="T5" fmla="*/ 13 h 14"/>
                  <a:gd name="T6" fmla="*/ 14 w 30"/>
                  <a:gd name="T7" fmla="*/ 13 h 14"/>
                  <a:gd name="T8" fmla="*/ 12 w 30"/>
                  <a:gd name="T9" fmla="*/ 13 h 14"/>
                  <a:gd name="T10" fmla="*/ 10 w 30"/>
                  <a:gd name="T11" fmla="*/ 10 h 14"/>
                  <a:gd name="T12" fmla="*/ 7 w 30"/>
                  <a:gd name="T13" fmla="*/ 8 h 14"/>
                  <a:gd name="T14" fmla="*/ 4 w 30"/>
                  <a:gd name="T15" fmla="*/ 4 h 14"/>
                  <a:gd name="T16" fmla="*/ 2 w 30"/>
                  <a:gd name="T17" fmla="*/ 0 h 14"/>
                  <a:gd name="T18" fmla="*/ 0 w 30"/>
                  <a:gd name="T19" fmla="*/ 1 h 14"/>
                  <a:gd name="T20" fmla="*/ 3 w 30"/>
                  <a:gd name="T21" fmla="*/ 5 h 14"/>
                  <a:gd name="T22" fmla="*/ 6 w 30"/>
                  <a:gd name="T23" fmla="*/ 9 h 14"/>
                  <a:gd name="T24" fmla="*/ 7 w 30"/>
                  <a:gd name="T25" fmla="*/ 11 h 14"/>
                  <a:gd name="T26" fmla="*/ 11 w 30"/>
                  <a:gd name="T27" fmla="*/ 13 h 14"/>
                  <a:gd name="T28" fmla="*/ 14 w 30"/>
                  <a:gd name="T29" fmla="*/ 14 h 14"/>
                  <a:gd name="T30" fmla="*/ 19 w 30"/>
                  <a:gd name="T31" fmla="*/ 14 h 14"/>
                  <a:gd name="T32" fmla="*/ 22 w 30"/>
                  <a:gd name="T33" fmla="*/ 14 h 14"/>
                  <a:gd name="T34" fmla="*/ 30 w 30"/>
                  <a:gd name="T35" fmla="*/ 13 h 14"/>
                  <a:gd name="T36" fmla="*/ 30 w 30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4">
                    <a:moveTo>
                      <a:pt x="30" y="11"/>
                    </a:moveTo>
                    <a:lnTo>
                      <a:pt x="22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4" y="14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30" y="13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0" name="Freeform 658">
                <a:extLst>
                  <a:ext uri="{FF2B5EF4-FFF2-40B4-BE49-F238E27FC236}">
                    <a16:creationId xmlns:a16="http://schemas.microsoft.com/office/drawing/2014/main" id="{A9E9AE31-ED5B-4387-A045-03AD48742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36"/>
                <a:ext cx="4" cy="3"/>
              </a:xfrm>
              <a:custGeom>
                <a:avLst/>
                <a:gdLst>
                  <a:gd name="T0" fmla="*/ 12 w 13"/>
                  <a:gd name="T1" fmla="*/ 0 h 9"/>
                  <a:gd name="T2" fmla="*/ 11 w 13"/>
                  <a:gd name="T3" fmla="*/ 3 h 9"/>
                  <a:gd name="T4" fmla="*/ 7 w 13"/>
                  <a:gd name="T5" fmla="*/ 6 h 9"/>
                  <a:gd name="T6" fmla="*/ 4 w 13"/>
                  <a:gd name="T7" fmla="*/ 8 h 9"/>
                  <a:gd name="T8" fmla="*/ 0 w 13"/>
                  <a:gd name="T9" fmla="*/ 8 h 9"/>
                  <a:gd name="T10" fmla="*/ 0 w 13"/>
                  <a:gd name="T11" fmla="*/ 9 h 9"/>
                  <a:gd name="T12" fmla="*/ 4 w 13"/>
                  <a:gd name="T13" fmla="*/ 9 h 9"/>
                  <a:gd name="T14" fmla="*/ 10 w 13"/>
                  <a:gd name="T15" fmla="*/ 7 h 9"/>
                  <a:gd name="T16" fmla="*/ 12 w 13"/>
                  <a:gd name="T17" fmla="*/ 4 h 9"/>
                  <a:gd name="T18" fmla="*/ 13 w 13"/>
                  <a:gd name="T19" fmla="*/ 0 h 9"/>
                  <a:gd name="T20" fmla="*/ 12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12" y="0"/>
                    </a:move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1" name="Freeform 659">
                <a:extLst>
                  <a:ext uri="{FF2B5EF4-FFF2-40B4-BE49-F238E27FC236}">
                    <a16:creationId xmlns:a16="http://schemas.microsoft.com/office/drawing/2014/main" id="{31AEA634-77B2-4FBF-B29A-88147AE6B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78"/>
                <a:ext cx="26" cy="59"/>
              </a:xfrm>
              <a:custGeom>
                <a:avLst/>
                <a:gdLst>
                  <a:gd name="T0" fmla="*/ 78 w 79"/>
                  <a:gd name="T1" fmla="*/ 0 h 175"/>
                  <a:gd name="T2" fmla="*/ 71 w 79"/>
                  <a:gd name="T3" fmla="*/ 11 h 175"/>
                  <a:gd name="T4" fmla="*/ 64 w 79"/>
                  <a:gd name="T5" fmla="*/ 21 h 175"/>
                  <a:gd name="T6" fmla="*/ 59 w 79"/>
                  <a:gd name="T7" fmla="*/ 31 h 175"/>
                  <a:gd name="T8" fmla="*/ 52 w 79"/>
                  <a:gd name="T9" fmla="*/ 41 h 175"/>
                  <a:gd name="T10" fmla="*/ 46 w 79"/>
                  <a:gd name="T11" fmla="*/ 51 h 175"/>
                  <a:gd name="T12" fmla="*/ 41 w 79"/>
                  <a:gd name="T13" fmla="*/ 61 h 175"/>
                  <a:gd name="T14" fmla="*/ 36 w 79"/>
                  <a:gd name="T15" fmla="*/ 74 h 175"/>
                  <a:gd name="T16" fmla="*/ 30 w 79"/>
                  <a:gd name="T17" fmla="*/ 84 h 175"/>
                  <a:gd name="T18" fmla="*/ 25 w 79"/>
                  <a:gd name="T19" fmla="*/ 95 h 175"/>
                  <a:gd name="T20" fmla="*/ 20 w 79"/>
                  <a:gd name="T21" fmla="*/ 106 h 175"/>
                  <a:gd name="T22" fmla="*/ 17 w 79"/>
                  <a:gd name="T23" fmla="*/ 119 h 175"/>
                  <a:gd name="T24" fmla="*/ 13 w 79"/>
                  <a:gd name="T25" fmla="*/ 130 h 175"/>
                  <a:gd name="T26" fmla="*/ 9 w 79"/>
                  <a:gd name="T27" fmla="*/ 141 h 175"/>
                  <a:gd name="T28" fmla="*/ 6 w 79"/>
                  <a:gd name="T29" fmla="*/ 152 h 175"/>
                  <a:gd name="T30" fmla="*/ 2 w 79"/>
                  <a:gd name="T31" fmla="*/ 163 h 175"/>
                  <a:gd name="T32" fmla="*/ 0 w 79"/>
                  <a:gd name="T33" fmla="*/ 175 h 175"/>
                  <a:gd name="T34" fmla="*/ 1 w 79"/>
                  <a:gd name="T35" fmla="*/ 175 h 175"/>
                  <a:gd name="T36" fmla="*/ 4 w 79"/>
                  <a:gd name="T37" fmla="*/ 163 h 175"/>
                  <a:gd name="T38" fmla="*/ 7 w 79"/>
                  <a:gd name="T39" fmla="*/ 152 h 175"/>
                  <a:gd name="T40" fmla="*/ 9 w 79"/>
                  <a:gd name="T41" fmla="*/ 141 h 175"/>
                  <a:gd name="T42" fmla="*/ 14 w 79"/>
                  <a:gd name="T43" fmla="*/ 130 h 175"/>
                  <a:gd name="T44" fmla="*/ 19 w 79"/>
                  <a:gd name="T45" fmla="*/ 119 h 175"/>
                  <a:gd name="T46" fmla="*/ 22 w 79"/>
                  <a:gd name="T47" fmla="*/ 106 h 175"/>
                  <a:gd name="T48" fmla="*/ 27 w 79"/>
                  <a:gd name="T49" fmla="*/ 96 h 175"/>
                  <a:gd name="T50" fmla="*/ 32 w 79"/>
                  <a:gd name="T51" fmla="*/ 86 h 175"/>
                  <a:gd name="T52" fmla="*/ 37 w 79"/>
                  <a:gd name="T53" fmla="*/ 75 h 175"/>
                  <a:gd name="T54" fmla="*/ 42 w 79"/>
                  <a:gd name="T55" fmla="*/ 64 h 175"/>
                  <a:gd name="T56" fmla="*/ 48 w 79"/>
                  <a:gd name="T57" fmla="*/ 53 h 175"/>
                  <a:gd name="T58" fmla="*/ 53 w 79"/>
                  <a:gd name="T59" fmla="*/ 42 h 175"/>
                  <a:gd name="T60" fmla="*/ 60 w 79"/>
                  <a:gd name="T61" fmla="*/ 31 h 175"/>
                  <a:gd name="T62" fmla="*/ 66 w 79"/>
                  <a:gd name="T63" fmla="*/ 21 h 175"/>
                  <a:gd name="T64" fmla="*/ 73 w 79"/>
                  <a:gd name="T65" fmla="*/ 11 h 175"/>
                  <a:gd name="T66" fmla="*/ 79 w 79"/>
                  <a:gd name="T67" fmla="*/ 2 h 175"/>
                  <a:gd name="T68" fmla="*/ 78 w 79"/>
                  <a:gd name="T6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175">
                    <a:moveTo>
                      <a:pt x="78" y="0"/>
                    </a:moveTo>
                    <a:lnTo>
                      <a:pt x="71" y="11"/>
                    </a:lnTo>
                    <a:lnTo>
                      <a:pt x="64" y="21"/>
                    </a:lnTo>
                    <a:lnTo>
                      <a:pt x="59" y="31"/>
                    </a:lnTo>
                    <a:lnTo>
                      <a:pt x="52" y="41"/>
                    </a:lnTo>
                    <a:lnTo>
                      <a:pt x="46" y="51"/>
                    </a:lnTo>
                    <a:lnTo>
                      <a:pt x="41" y="61"/>
                    </a:lnTo>
                    <a:lnTo>
                      <a:pt x="36" y="74"/>
                    </a:lnTo>
                    <a:lnTo>
                      <a:pt x="30" y="84"/>
                    </a:lnTo>
                    <a:lnTo>
                      <a:pt x="25" y="95"/>
                    </a:lnTo>
                    <a:lnTo>
                      <a:pt x="20" y="106"/>
                    </a:lnTo>
                    <a:lnTo>
                      <a:pt x="17" y="119"/>
                    </a:lnTo>
                    <a:lnTo>
                      <a:pt x="13" y="130"/>
                    </a:lnTo>
                    <a:lnTo>
                      <a:pt x="9" y="141"/>
                    </a:lnTo>
                    <a:lnTo>
                      <a:pt x="6" y="152"/>
                    </a:lnTo>
                    <a:lnTo>
                      <a:pt x="2" y="163"/>
                    </a:lnTo>
                    <a:lnTo>
                      <a:pt x="0" y="175"/>
                    </a:lnTo>
                    <a:lnTo>
                      <a:pt x="1" y="175"/>
                    </a:lnTo>
                    <a:lnTo>
                      <a:pt x="4" y="163"/>
                    </a:lnTo>
                    <a:lnTo>
                      <a:pt x="7" y="152"/>
                    </a:lnTo>
                    <a:lnTo>
                      <a:pt x="9" y="141"/>
                    </a:lnTo>
                    <a:lnTo>
                      <a:pt x="14" y="130"/>
                    </a:lnTo>
                    <a:lnTo>
                      <a:pt x="19" y="119"/>
                    </a:lnTo>
                    <a:lnTo>
                      <a:pt x="22" y="106"/>
                    </a:lnTo>
                    <a:lnTo>
                      <a:pt x="27" y="96"/>
                    </a:lnTo>
                    <a:lnTo>
                      <a:pt x="32" y="86"/>
                    </a:lnTo>
                    <a:lnTo>
                      <a:pt x="37" y="75"/>
                    </a:lnTo>
                    <a:lnTo>
                      <a:pt x="42" y="64"/>
                    </a:lnTo>
                    <a:lnTo>
                      <a:pt x="48" y="53"/>
                    </a:lnTo>
                    <a:lnTo>
                      <a:pt x="53" y="42"/>
                    </a:lnTo>
                    <a:lnTo>
                      <a:pt x="60" y="31"/>
                    </a:lnTo>
                    <a:lnTo>
                      <a:pt x="66" y="21"/>
                    </a:lnTo>
                    <a:lnTo>
                      <a:pt x="73" y="11"/>
                    </a:lnTo>
                    <a:lnTo>
                      <a:pt x="7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2" name="Freeform 660">
                <a:extLst>
                  <a:ext uri="{FF2B5EF4-FFF2-40B4-BE49-F238E27FC236}">
                    <a16:creationId xmlns:a16="http://schemas.microsoft.com/office/drawing/2014/main" id="{8A1B7B4E-2A61-45D5-B8FD-AA6365B1C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776"/>
                <a:ext cx="4" cy="4"/>
              </a:xfrm>
              <a:custGeom>
                <a:avLst/>
                <a:gdLst>
                  <a:gd name="T0" fmla="*/ 0 w 11"/>
                  <a:gd name="T1" fmla="*/ 1 h 12"/>
                  <a:gd name="T2" fmla="*/ 2 w 11"/>
                  <a:gd name="T3" fmla="*/ 1 h 12"/>
                  <a:gd name="T4" fmla="*/ 4 w 11"/>
                  <a:gd name="T5" fmla="*/ 1 h 12"/>
                  <a:gd name="T6" fmla="*/ 7 w 11"/>
                  <a:gd name="T7" fmla="*/ 3 h 12"/>
                  <a:gd name="T8" fmla="*/ 7 w 11"/>
                  <a:gd name="T9" fmla="*/ 6 h 12"/>
                  <a:gd name="T10" fmla="*/ 7 w 11"/>
                  <a:gd name="T11" fmla="*/ 11 h 12"/>
                  <a:gd name="T12" fmla="*/ 9 w 11"/>
                  <a:gd name="T13" fmla="*/ 12 h 12"/>
                  <a:gd name="T14" fmla="*/ 11 w 11"/>
                  <a:gd name="T15" fmla="*/ 6 h 12"/>
                  <a:gd name="T16" fmla="*/ 9 w 11"/>
                  <a:gd name="T17" fmla="*/ 3 h 12"/>
                  <a:gd name="T18" fmla="*/ 6 w 11"/>
                  <a:gd name="T19" fmla="*/ 0 h 12"/>
                  <a:gd name="T20" fmla="*/ 0 w 11"/>
                  <a:gd name="T21" fmla="*/ 0 h 12"/>
                  <a:gd name="T22" fmla="*/ 0 w 11"/>
                  <a:gd name="T23" fmla="*/ 0 h 12"/>
                  <a:gd name="T24" fmla="*/ 0 w 11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3" name="Freeform 661">
                <a:extLst>
                  <a:ext uri="{FF2B5EF4-FFF2-40B4-BE49-F238E27FC236}">
                    <a16:creationId xmlns:a16="http://schemas.microsoft.com/office/drawing/2014/main" id="{04241FAC-B64C-496E-A2A4-A4857FD4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6"/>
                <a:ext cx="9" cy="2"/>
              </a:xfrm>
              <a:custGeom>
                <a:avLst/>
                <a:gdLst>
                  <a:gd name="T0" fmla="*/ 0 w 26"/>
                  <a:gd name="T1" fmla="*/ 2 h 7"/>
                  <a:gd name="T2" fmla="*/ 2 w 26"/>
                  <a:gd name="T3" fmla="*/ 4 h 7"/>
                  <a:gd name="T4" fmla="*/ 6 w 26"/>
                  <a:gd name="T5" fmla="*/ 5 h 7"/>
                  <a:gd name="T6" fmla="*/ 9 w 26"/>
                  <a:gd name="T7" fmla="*/ 7 h 7"/>
                  <a:gd name="T8" fmla="*/ 12 w 26"/>
                  <a:gd name="T9" fmla="*/ 7 h 7"/>
                  <a:gd name="T10" fmla="*/ 16 w 26"/>
                  <a:gd name="T11" fmla="*/ 7 h 7"/>
                  <a:gd name="T12" fmla="*/ 19 w 26"/>
                  <a:gd name="T13" fmla="*/ 5 h 7"/>
                  <a:gd name="T14" fmla="*/ 22 w 26"/>
                  <a:gd name="T15" fmla="*/ 4 h 7"/>
                  <a:gd name="T16" fmla="*/ 26 w 26"/>
                  <a:gd name="T17" fmla="*/ 2 h 7"/>
                  <a:gd name="T18" fmla="*/ 25 w 26"/>
                  <a:gd name="T19" fmla="*/ 1 h 7"/>
                  <a:gd name="T20" fmla="*/ 21 w 26"/>
                  <a:gd name="T21" fmla="*/ 2 h 7"/>
                  <a:gd name="T22" fmla="*/ 19 w 26"/>
                  <a:gd name="T23" fmla="*/ 4 h 7"/>
                  <a:gd name="T24" fmla="*/ 16 w 26"/>
                  <a:gd name="T25" fmla="*/ 4 h 7"/>
                  <a:gd name="T26" fmla="*/ 12 w 26"/>
                  <a:gd name="T27" fmla="*/ 5 h 7"/>
                  <a:gd name="T28" fmla="*/ 9 w 26"/>
                  <a:gd name="T29" fmla="*/ 5 h 7"/>
                  <a:gd name="T30" fmla="*/ 6 w 26"/>
                  <a:gd name="T31" fmla="*/ 4 h 7"/>
                  <a:gd name="T32" fmla="*/ 3 w 26"/>
                  <a:gd name="T33" fmla="*/ 2 h 7"/>
                  <a:gd name="T34" fmla="*/ 1 w 26"/>
                  <a:gd name="T35" fmla="*/ 0 h 7"/>
                  <a:gd name="T36" fmla="*/ 0 w 26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0" y="2"/>
                    </a:moveTo>
                    <a:lnTo>
                      <a:pt x="2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4" name="Freeform 662">
                <a:extLst>
                  <a:ext uri="{FF2B5EF4-FFF2-40B4-BE49-F238E27FC236}">
                    <a16:creationId xmlns:a16="http://schemas.microsoft.com/office/drawing/2014/main" id="{7294793E-7202-45E2-B7BF-EF68CAA3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6"/>
                <a:ext cx="3" cy="2"/>
              </a:xfrm>
              <a:custGeom>
                <a:avLst/>
                <a:gdLst>
                  <a:gd name="T0" fmla="*/ 2 w 9"/>
                  <a:gd name="T1" fmla="*/ 7 h 7"/>
                  <a:gd name="T2" fmla="*/ 3 w 9"/>
                  <a:gd name="T3" fmla="*/ 4 h 7"/>
                  <a:gd name="T4" fmla="*/ 3 w 9"/>
                  <a:gd name="T5" fmla="*/ 2 h 7"/>
                  <a:gd name="T6" fmla="*/ 6 w 9"/>
                  <a:gd name="T7" fmla="*/ 1 h 7"/>
                  <a:gd name="T8" fmla="*/ 7 w 9"/>
                  <a:gd name="T9" fmla="*/ 2 h 7"/>
                  <a:gd name="T10" fmla="*/ 9 w 9"/>
                  <a:gd name="T11" fmla="*/ 0 h 7"/>
                  <a:gd name="T12" fmla="*/ 6 w 9"/>
                  <a:gd name="T13" fmla="*/ 0 h 7"/>
                  <a:gd name="T14" fmla="*/ 3 w 9"/>
                  <a:gd name="T15" fmla="*/ 1 h 7"/>
                  <a:gd name="T16" fmla="*/ 1 w 9"/>
                  <a:gd name="T17" fmla="*/ 3 h 7"/>
                  <a:gd name="T18" fmla="*/ 0 w 9"/>
                  <a:gd name="T19" fmla="*/ 7 h 7"/>
                  <a:gd name="T20" fmla="*/ 2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5" name="Freeform 663">
                <a:extLst>
                  <a:ext uri="{FF2B5EF4-FFF2-40B4-BE49-F238E27FC236}">
                    <a16:creationId xmlns:a16="http://schemas.microsoft.com/office/drawing/2014/main" id="{C19CAC61-2C78-4BCE-B39C-80005824E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8"/>
                <a:ext cx="3" cy="17"/>
              </a:xfrm>
              <a:custGeom>
                <a:avLst/>
                <a:gdLst>
                  <a:gd name="T0" fmla="*/ 7 w 10"/>
                  <a:gd name="T1" fmla="*/ 51 h 52"/>
                  <a:gd name="T2" fmla="*/ 7 w 10"/>
                  <a:gd name="T3" fmla="*/ 52 h 52"/>
                  <a:gd name="T4" fmla="*/ 9 w 10"/>
                  <a:gd name="T5" fmla="*/ 46 h 52"/>
                  <a:gd name="T6" fmla="*/ 10 w 10"/>
                  <a:gd name="T7" fmla="*/ 39 h 52"/>
                  <a:gd name="T8" fmla="*/ 9 w 10"/>
                  <a:gd name="T9" fmla="*/ 32 h 52"/>
                  <a:gd name="T10" fmla="*/ 9 w 10"/>
                  <a:gd name="T11" fmla="*/ 25 h 52"/>
                  <a:gd name="T12" fmla="*/ 7 w 10"/>
                  <a:gd name="T13" fmla="*/ 20 h 52"/>
                  <a:gd name="T14" fmla="*/ 4 w 10"/>
                  <a:gd name="T15" fmla="*/ 13 h 52"/>
                  <a:gd name="T16" fmla="*/ 2 w 10"/>
                  <a:gd name="T17" fmla="*/ 6 h 52"/>
                  <a:gd name="T18" fmla="*/ 1 w 10"/>
                  <a:gd name="T19" fmla="*/ 0 h 52"/>
                  <a:gd name="T20" fmla="*/ 0 w 10"/>
                  <a:gd name="T21" fmla="*/ 0 h 52"/>
                  <a:gd name="T22" fmla="*/ 1 w 10"/>
                  <a:gd name="T23" fmla="*/ 6 h 52"/>
                  <a:gd name="T24" fmla="*/ 3 w 10"/>
                  <a:gd name="T25" fmla="*/ 13 h 52"/>
                  <a:gd name="T26" fmla="*/ 6 w 10"/>
                  <a:gd name="T27" fmla="*/ 20 h 52"/>
                  <a:gd name="T28" fmla="*/ 7 w 10"/>
                  <a:gd name="T29" fmla="*/ 25 h 52"/>
                  <a:gd name="T30" fmla="*/ 8 w 10"/>
                  <a:gd name="T31" fmla="*/ 32 h 52"/>
                  <a:gd name="T32" fmla="*/ 9 w 10"/>
                  <a:gd name="T33" fmla="*/ 39 h 52"/>
                  <a:gd name="T34" fmla="*/ 8 w 10"/>
                  <a:gd name="T35" fmla="*/ 46 h 52"/>
                  <a:gd name="T36" fmla="*/ 6 w 10"/>
                  <a:gd name="T37" fmla="*/ 51 h 52"/>
                  <a:gd name="T38" fmla="*/ 6 w 10"/>
                  <a:gd name="T39" fmla="*/ 52 h 52"/>
                  <a:gd name="T40" fmla="*/ 7 w 1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2">
                    <a:moveTo>
                      <a:pt x="7" y="51"/>
                    </a:moveTo>
                    <a:lnTo>
                      <a:pt x="7" y="52"/>
                    </a:lnTo>
                    <a:lnTo>
                      <a:pt x="9" y="46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7" y="20"/>
                    </a:lnTo>
                    <a:lnTo>
                      <a:pt x="4" y="13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3"/>
                    </a:lnTo>
                    <a:lnTo>
                      <a:pt x="6" y="20"/>
                    </a:lnTo>
                    <a:lnTo>
                      <a:pt x="7" y="25"/>
                    </a:lnTo>
                    <a:lnTo>
                      <a:pt x="8" y="32"/>
                    </a:lnTo>
                    <a:lnTo>
                      <a:pt x="9" y="39"/>
                    </a:lnTo>
                    <a:lnTo>
                      <a:pt x="8" y="46"/>
                    </a:lnTo>
                    <a:lnTo>
                      <a:pt x="6" y="51"/>
                    </a:lnTo>
                    <a:lnTo>
                      <a:pt x="6" y="52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6" name="Freeform 664">
                <a:extLst>
                  <a:ext uri="{FF2B5EF4-FFF2-40B4-BE49-F238E27FC236}">
                    <a16:creationId xmlns:a16="http://schemas.microsoft.com/office/drawing/2014/main" id="{0C9F4CAE-681A-4EB5-A13E-01BF44F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" y="2955"/>
                <a:ext cx="9" cy="5"/>
              </a:xfrm>
              <a:custGeom>
                <a:avLst/>
                <a:gdLst>
                  <a:gd name="T0" fmla="*/ 24 w 25"/>
                  <a:gd name="T1" fmla="*/ 4 h 15"/>
                  <a:gd name="T2" fmla="*/ 24 w 25"/>
                  <a:gd name="T3" fmla="*/ 2 h 15"/>
                  <a:gd name="T4" fmla="*/ 21 w 25"/>
                  <a:gd name="T5" fmla="*/ 6 h 15"/>
                  <a:gd name="T6" fmla="*/ 18 w 25"/>
                  <a:gd name="T7" fmla="*/ 10 h 15"/>
                  <a:gd name="T8" fmla="*/ 17 w 25"/>
                  <a:gd name="T9" fmla="*/ 12 h 15"/>
                  <a:gd name="T10" fmla="*/ 14 w 25"/>
                  <a:gd name="T11" fmla="*/ 14 h 15"/>
                  <a:gd name="T12" fmla="*/ 13 w 25"/>
                  <a:gd name="T13" fmla="*/ 12 h 15"/>
                  <a:gd name="T14" fmla="*/ 9 w 25"/>
                  <a:gd name="T15" fmla="*/ 10 h 15"/>
                  <a:gd name="T16" fmla="*/ 5 w 25"/>
                  <a:gd name="T17" fmla="*/ 6 h 15"/>
                  <a:gd name="T18" fmla="*/ 1 w 25"/>
                  <a:gd name="T19" fmla="*/ 0 h 15"/>
                  <a:gd name="T20" fmla="*/ 0 w 25"/>
                  <a:gd name="T21" fmla="*/ 1 h 15"/>
                  <a:gd name="T22" fmla="*/ 4 w 25"/>
                  <a:gd name="T23" fmla="*/ 7 h 15"/>
                  <a:gd name="T24" fmla="*/ 8 w 25"/>
                  <a:gd name="T25" fmla="*/ 11 h 15"/>
                  <a:gd name="T26" fmla="*/ 11 w 25"/>
                  <a:gd name="T27" fmla="*/ 14 h 15"/>
                  <a:gd name="T28" fmla="*/ 14 w 25"/>
                  <a:gd name="T29" fmla="*/ 15 h 15"/>
                  <a:gd name="T30" fmla="*/ 17 w 25"/>
                  <a:gd name="T31" fmla="*/ 14 h 15"/>
                  <a:gd name="T32" fmla="*/ 20 w 25"/>
                  <a:gd name="T33" fmla="*/ 11 h 15"/>
                  <a:gd name="T34" fmla="*/ 22 w 25"/>
                  <a:gd name="T35" fmla="*/ 8 h 15"/>
                  <a:gd name="T36" fmla="*/ 25 w 25"/>
                  <a:gd name="T37" fmla="*/ 5 h 15"/>
                  <a:gd name="T38" fmla="*/ 25 w 25"/>
                  <a:gd name="T39" fmla="*/ 4 h 15"/>
                  <a:gd name="T40" fmla="*/ 24 w 2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5">
                    <a:moveTo>
                      <a:pt x="24" y="4"/>
                    </a:moveTo>
                    <a:lnTo>
                      <a:pt x="24" y="2"/>
                    </a:lnTo>
                    <a:lnTo>
                      <a:pt x="21" y="6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1" y="14"/>
                    </a:lnTo>
                    <a:lnTo>
                      <a:pt x="14" y="15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7" name="Freeform 665">
                <a:extLst>
                  <a:ext uri="{FF2B5EF4-FFF2-40B4-BE49-F238E27FC236}">
                    <a16:creationId xmlns:a16="http://schemas.microsoft.com/office/drawing/2014/main" id="{07630417-79ED-4ED9-813C-AC8FC43DE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8"/>
                <a:ext cx="3" cy="18"/>
              </a:xfrm>
              <a:custGeom>
                <a:avLst/>
                <a:gdLst>
                  <a:gd name="T0" fmla="*/ 8 w 9"/>
                  <a:gd name="T1" fmla="*/ 0 h 55"/>
                  <a:gd name="T2" fmla="*/ 6 w 9"/>
                  <a:gd name="T3" fmla="*/ 6 h 55"/>
                  <a:gd name="T4" fmla="*/ 6 w 9"/>
                  <a:gd name="T5" fmla="*/ 14 h 55"/>
                  <a:gd name="T6" fmla="*/ 4 w 9"/>
                  <a:gd name="T7" fmla="*/ 21 h 55"/>
                  <a:gd name="T8" fmla="*/ 2 w 9"/>
                  <a:gd name="T9" fmla="*/ 28 h 55"/>
                  <a:gd name="T10" fmla="*/ 0 w 9"/>
                  <a:gd name="T11" fmla="*/ 35 h 55"/>
                  <a:gd name="T12" fmla="*/ 0 w 9"/>
                  <a:gd name="T13" fmla="*/ 43 h 55"/>
                  <a:gd name="T14" fmla="*/ 0 w 9"/>
                  <a:gd name="T15" fmla="*/ 49 h 55"/>
                  <a:gd name="T16" fmla="*/ 1 w 9"/>
                  <a:gd name="T17" fmla="*/ 55 h 55"/>
                  <a:gd name="T18" fmla="*/ 4 w 9"/>
                  <a:gd name="T19" fmla="*/ 55 h 55"/>
                  <a:gd name="T20" fmla="*/ 2 w 9"/>
                  <a:gd name="T21" fmla="*/ 49 h 55"/>
                  <a:gd name="T22" fmla="*/ 4 w 9"/>
                  <a:gd name="T23" fmla="*/ 43 h 55"/>
                  <a:gd name="T24" fmla="*/ 2 w 9"/>
                  <a:gd name="T25" fmla="*/ 35 h 55"/>
                  <a:gd name="T26" fmla="*/ 4 w 9"/>
                  <a:gd name="T27" fmla="*/ 28 h 55"/>
                  <a:gd name="T28" fmla="*/ 6 w 9"/>
                  <a:gd name="T29" fmla="*/ 21 h 55"/>
                  <a:gd name="T30" fmla="*/ 6 w 9"/>
                  <a:gd name="T31" fmla="*/ 14 h 55"/>
                  <a:gd name="T32" fmla="*/ 8 w 9"/>
                  <a:gd name="T33" fmla="*/ 6 h 55"/>
                  <a:gd name="T34" fmla="*/ 9 w 9"/>
                  <a:gd name="T35" fmla="*/ 0 h 55"/>
                  <a:gd name="T36" fmla="*/ 8 w 9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5">
                    <a:moveTo>
                      <a:pt x="8" y="0"/>
                    </a:moveTo>
                    <a:lnTo>
                      <a:pt x="6" y="6"/>
                    </a:lnTo>
                    <a:lnTo>
                      <a:pt x="6" y="14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2" y="49"/>
                    </a:lnTo>
                    <a:lnTo>
                      <a:pt x="4" y="43"/>
                    </a:lnTo>
                    <a:lnTo>
                      <a:pt x="2" y="35"/>
                    </a:lnTo>
                    <a:lnTo>
                      <a:pt x="4" y="28"/>
                    </a:lnTo>
                    <a:lnTo>
                      <a:pt x="6" y="21"/>
                    </a:lnTo>
                    <a:lnTo>
                      <a:pt x="6" y="14"/>
                    </a:lnTo>
                    <a:lnTo>
                      <a:pt x="8" y="6"/>
                    </a:lnTo>
                    <a:lnTo>
                      <a:pt x="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8" name="Freeform 666">
                <a:extLst>
                  <a:ext uri="{FF2B5EF4-FFF2-40B4-BE49-F238E27FC236}">
                    <a16:creationId xmlns:a16="http://schemas.microsoft.com/office/drawing/2014/main" id="{98FD266B-054D-4E10-B935-66C141BE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6"/>
                <a:ext cx="3" cy="2"/>
              </a:xfrm>
              <a:custGeom>
                <a:avLst/>
                <a:gdLst>
                  <a:gd name="T0" fmla="*/ 3 w 8"/>
                  <a:gd name="T1" fmla="*/ 2 h 7"/>
                  <a:gd name="T2" fmla="*/ 4 w 8"/>
                  <a:gd name="T3" fmla="*/ 2 h 7"/>
                  <a:gd name="T4" fmla="*/ 5 w 8"/>
                  <a:gd name="T5" fmla="*/ 3 h 7"/>
                  <a:gd name="T6" fmla="*/ 6 w 8"/>
                  <a:gd name="T7" fmla="*/ 4 h 7"/>
                  <a:gd name="T8" fmla="*/ 6 w 8"/>
                  <a:gd name="T9" fmla="*/ 7 h 7"/>
                  <a:gd name="T10" fmla="*/ 8 w 8"/>
                  <a:gd name="T11" fmla="*/ 7 h 7"/>
                  <a:gd name="T12" fmla="*/ 8 w 8"/>
                  <a:gd name="T13" fmla="*/ 4 h 7"/>
                  <a:gd name="T14" fmla="*/ 6 w 8"/>
                  <a:gd name="T15" fmla="*/ 2 h 7"/>
                  <a:gd name="T16" fmla="*/ 4 w 8"/>
                  <a:gd name="T17" fmla="*/ 0 h 7"/>
                  <a:gd name="T18" fmla="*/ 0 w 8"/>
                  <a:gd name="T19" fmla="*/ 0 h 7"/>
                  <a:gd name="T20" fmla="*/ 3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3" y="2"/>
                    </a:move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9" name="Freeform 667">
                <a:extLst>
                  <a:ext uri="{FF2B5EF4-FFF2-40B4-BE49-F238E27FC236}">
                    <a16:creationId xmlns:a16="http://schemas.microsoft.com/office/drawing/2014/main" id="{D3DC8106-78CE-4F9B-9FE8-F818D31C2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838"/>
                <a:ext cx="11" cy="4"/>
              </a:xfrm>
              <a:custGeom>
                <a:avLst/>
                <a:gdLst>
                  <a:gd name="T0" fmla="*/ 0 w 32"/>
                  <a:gd name="T1" fmla="*/ 1 h 12"/>
                  <a:gd name="T2" fmla="*/ 0 w 32"/>
                  <a:gd name="T3" fmla="*/ 1 h 12"/>
                  <a:gd name="T4" fmla="*/ 2 w 32"/>
                  <a:gd name="T5" fmla="*/ 4 h 12"/>
                  <a:gd name="T6" fmla="*/ 5 w 32"/>
                  <a:gd name="T7" fmla="*/ 7 h 12"/>
                  <a:gd name="T8" fmla="*/ 9 w 32"/>
                  <a:gd name="T9" fmla="*/ 9 h 12"/>
                  <a:gd name="T10" fmla="*/ 14 w 32"/>
                  <a:gd name="T11" fmla="*/ 11 h 12"/>
                  <a:gd name="T12" fmla="*/ 18 w 32"/>
                  <a:gd name="T13" fmla="*/ 12 h 12"/>
                  <a:gd name="T14" fmla="*/ 23 w 32"/>
                  <a:gd name="T15" fmla="*/ 11 h 12"/>
                  <a:gd name="T16" fmla="*/ 26 w 32"/>
                  <a:gd name="T17" fmla="*/ 10 h 12"/>
                  <a:gd name="T18" fmla="*/ 32 w 32"/>
                  <a:gd name="T19" fmla="*/ 9 h 12"/>
                  <a:gd name="T20" fmla="*/ 31 w 32"/>
                  <a:gd name="T21" fmla="*/ 7 h 12"/>
                  <a:gd name="T22" fmla="*/ 26 w 32"/>
                  <a:gd name="T23" fmla="*/ 9 h 12"/>
                  <a:gd name="T24" fmla="*/ 23 w 32"/>
                  <a:gd name="T25" fmla="*/ 9 h 12"/>
                  <a:gd name="T26" fmla="*/ 18 w 32"/>
                  <a:gd name="T27" fmla="*/ 9 h 12"/>
                  <a:gd name="T28" fmla="*/ 14 w 32"/>
                  <a:gd name="T29" fmla="*/ 9 h 12"/>
                  <a:gd name="T30" fmla="*/ 10 w 32"/>
                  <a:gd name="T31" fmla="*/ 8 h 12"/>
                  <a:gd name="T32" fmla="*/ 6 w 32"/>
                  <a:gd name="T33" fmla="*/ 6 h 12"/>
                  <a:gd name="T34" fmla="*/ 4 w 32"/>
                  <a:gd name="T35" fmla="*/ 3 h 12"/>
                  <a:gd name="T36" fmla="*/ 1 w 32"/>
                  <a:gd name="T37" fmla="*/ 1 h 12"/>
                  <a:gd name="T38" fmla="*/ 1 w 32"/>
                  <a:gd name="T39" fmla="*/ 0 h 12"/>
                  <a:gd name="T40" fmla="*/ 0 w 32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18" y="12"/>
                    </a:lnTo>
                    <a:lnTo>
                      <a:pt x="23" y="11"/>
                    </a:lnTo>
                    <a:lnTo>
                      <a:pt x="26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4" y="9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0" name="Freeform 668">
                <a:extLst>
                  <a:ext uri="{FF2B5EF4-FFF2-40B4-BE49-F238E27FC236}">
                    <a16:creationId xmlns:a16="http://schemas.microsoft.com/office/drawing/2014/main" id="{4E7EF013-9FC8-4FB0-B88F-2A108E7A8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37"/>
                <a:ext cx="4" cy="2"/>
              </a:xfrm>
              <a:custGeom>
                <a:avLst/>
                <a:gdLst>
                  <a:gd name="T0" fmla="*/ 1 w 12"/>
                  <a:gd name="T1" fmla="*/ 6 h 6"/>
                  <a:gd name="T2" fmla="*/ 2 w 12"/>
                  <a:gd name="T3" fmla="*/ 4 h 6"/>
                  <a:gd name="T4" fmla="*/ 6 w 12"/>
                  <a:gd name="T5" fmla="*/ 2 h 6"/>
                  <a:gd name="T6" fmla="*/ 9 w 12"/>
                  <a:gd name="T7" fmla="*/ 1 h 6"/>
                  <a:gd name="T8" fmla="*/ 10 w 12"/>
                  <a:gd name="T9" fmla="*/ 2 h 6"/>
                  <a:gd name="T10" fmla="*/ 12 w 12"/>
                  <a:gd name="T11" fmla="*/ 1 h 6"/>
                  <a:gd name="T12" fmla="*/ 9 w 12"/>
                  <a:gd name="T13" fmla="*/ 0 h 6"/>
                  <a:gd name="T14" fmla="*/ 5 w 12"/>
                  <a:gd name="T15" fmla="*/ 0 h 6"/>
                  <a:gd name="T16" fmla="*/ 1 w 12"/>
                  <a:gd name="T17" fmla="*/ 3 h 6"/>
                  <a:gd name="T18" fmla="*/ 0 w 12"/>
                  <a:gd name="T19" fmla="*/ 6 h 6"/>
                  <a:gd name="T20" fmla="*/ 1 w 12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" y="6"/>
                    </a:moveTo>
                    <a:lnTo>
                      <a:pt x="2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1" name="Freeform 669">
                <a:extLst>
                  <a:ext uri="{FF2B5EF4-FFF2-40B4-BE49-F238E27FC236}">
                    <a16:creationId xmlns:a16="http://schemas.microsoft.com/office/drawing/2014/main" id="{F91C4CB7-14FF-497D-926B-D4BB9780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40"/>
                <a:ext cx="12" cy="46"/>
              </a:xfrm>
              <a:custGeom>
                <a:avLst/>
                <a:gdLst>
                  <a:gd name="T0" fmla="*/ 3 w 36"/>
                  <a:gd name="T1" fmla="*/ 138 h 138"/>
                  <a:gd name="T2" fmla="*/ 5 w 36"/>
                  <a:gd name="T3" fmla="*/ 130 h 138"/>
                  <a:gd name="T4" fmla="*/ 8 w 36"/>
                  <a:gd name="T5" fmla="*/ 121 h 138"/>
                  <a:gd name="T6" fmla="*/ 11 w 36"/>
                  <a:gd name="T7" fmla="*/ 112 h 138"/>
                  <a:gd name="T8" fmla="*/ 15 w 36"/>
                  <a:gd name="T9" fmla="*/ 103 h 138"/>
                  <a:gd name="T10" fmla="*/ 17 w 36"/>
                  <a:gd name="T11" fmla="*/ 95 h 138"/>
                  <a:gd name="T12" fmla="*/ 19 w 36"/>
                  <a:gd name="T13" fmla="*/ 86 h 138"/>
                  <a:gd name="T14" fmla="*/ 23 w 36"/>
                  <a:gd name="T15" fmla="*/ 77 h 138"/>
                  <a:gd name="T16" fmla="*/ 25 w 36"/>
                  <a:gd name="T17" fmla="*/ 69 h 138"/>
                  <a:gd name="T18" fmla="*/ 27 w 36"/>
                  <a:gd name="T19" fmla="*/ 61 h 138"/>
                  <a:gd name="T20" fmla="*/ 29 w 36"/>
                  <a:gd name="T21" fmla="*/ 52 h 138"/>
                  <a:gd name="T22" fmla="*/ 32 w 36"/>
                  <a:gd name="T23" fmla="*/ 44 h 138"/>
                  <a:gd name="T24" fmla="*/ 34 w 36"/>
                  <a:gd name="T25" fmla="*/ 35 h 138"/>
                  <a:gd name="T26" fmla="*/ 34 w 36"/>
                  <a:gd name="T27" fmla="*/ 28 h 138"/>
                  <a:gd name="T28" fmla="*/ 35 w 36"/>
                  <a:gd name="T29" fmla="*/ 19 h 138"/>
                  <a:gd name="T30" fmla="*/ 36 w 36"/>
                  <a:gd name="T31" fmla="*/ 10 h 138"/>
                  <a:gd name="T32" fmla="*/ 36 w 36"/>
                  <a:gd name="T33" fmla="*/ 0 h 138"/>
                  <a:gd name="T34" fmla="*/ 35 w 36"/>
                  <a:gd name="T35" fmla="*/ 0 h 138"/>
                  <a:gd name="T36" fmla="*/ 35 w 36"/>
                  <a:gd name="T37" fmla="*/ 10 h 138"/>
                  <a:gd name="T38" fmla="*/ 34 w 36"/>
                  <a:gd name="T39" fmla="*/ 19 h 138"/>
                  <a:gd name="T40" fmla="*/ 33 w 36"/>
                  <a:gd name="T41" fmla="*/ 28 h 138"/>
                  <a:gd name="T42" fmla="*/ 32 w 36"/>
                  <a:gd name="T43" fmla="*/ 35 h 138"/>
                  <a:gd name="T44" fmla="*/ 29 w 36"/>
                  <a:gd name="T45" fmla="*/ 44 h 138"/>
                  <a:gd name="T46" fmla="*/ 28 w 36"/>
                  <a:gd name="T47" fmla="*/ 52 h 138"/>
                  <a:gd name="T48" fmla="*/ 26 w 36"/>
                  <a:gd name="T49" fmla="*/ 61 h 138"/>
                  <a:gd name="T50" fmla="*/ 24 w 36"/>
                  <a:gd name="T51" fmla="*/ 69 h 138"/>
                  <a:gd name="T52" fmla="*/ 20 w 36"/>
                  <a:gd name="T53" fmla="*/ 77 h 138"/>
                  <a:gd name="T54" fmla="*/ 17 w 36"/>
                  <a:gd name="T55" fmla="*/ 86 h 138"/>
                  <a:gd name="T56" fmla="*/ 15 w 36"/>
                  <a:gd name="T57" fmla="*/ 95 h 138"/>
                  <a:gd name="T58" fmla="*/ 13 w 36"/>
                  <a:gd name="T59" fmla="*/ 103 h 138"/>
                  <a:gd name="T60" fmla="*/ 9 w 36"/>
                  <a:gd name="T61" fmla="*/ 112 h 138"/>
                  <a:gd name="T62" fmla="*/ 6 w 36"/>
                  <a:gd name="T63" fmla="*/ 121 h 138"/>
                  <a:gd name="T64" fmla="*/ 3 w 36"/>
                  <a:gd name="T65" fmla="*/ 130 h 138"/>
                  <a:gd name="T66" fmla="*/ 0 w 36"/>
                  <a:gd name="T67" fmla="*/ 138 h 138"/>
                  <a:gd name="T68" fmla="*/ 3 w 36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138">
                    <a:moveTo>
                      <a:pt x="3" y="138"/>
                    </a:moveTo>
                    <a:lnTo>
                      <a:pt x="5" y="130"/>
                    </a:lnTo>
                    <a:lnTo>
                      <a:pt x="8" y="121"/>
                    </a:lnTo>
                    <a:lnTo>
                      <a:pt x="11" y="112"/>
                    </a:lnTo>
                    <a:lnTo>
                      <a:pt x="15" y="103"/>
                    </a:lnTo>
                    <a:lnTo>
                      <a:pt x="17" y="95"/>
                    </a:lnTo>
                    <a:lnTo>
                      <a:pt x="19" y="86"/>
                    </a:lnTo>
                    <a:lnTo>
                      <a:pt x="23" y="77"/>
                    </a:lnTo>
                    <a:lnTo>
                      <a:pt x="25" y="69"/>
                    </a:lnTo>
                    <a:lnTo>
                      <a:pt x="27" y="61"/>
                    </a:lnTo>
                    <a:lnTo>
                      <a:pt x="29" y="52"/>
                    </a:lnTo>
                    <a:lnTo>
                      <a:pt x="32" y="44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5" y="19"/>
                    </a:lnTo>
                    <a:lnTo>
                      <a:pt x="36" y="1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10"/>
                    </a:lnTo>
                    <a:lnTo>
                      <a:pt x="34" y="19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29" y="44"/>
                    </a:lnTo>
                    <a:lnTo>
                      <a:pt x="28" y="52"/>
                    </a:lnTo>
                    <a:lnTo>
                      <a:pt x="26" y="61"/>
                    </a:lnTo>
                    <a:lnTo>
                      <a:pt x="24" y="69"/>
                    </a:lnTo>
                    <a:lnTo>
                      <a:pt x="20" y="77"/>
                    </a:lnTo>
                    <a:lnTo>
                      <a:pt x="17" y="86"/>
                    </a:lnTo>
                    <a:lnTo>
                      <a:pt x="15" y="95"/>
                    </a:lnTo>
                    <a:lnTo>
                      <a:pt x="13" y="103"/>
                    </a:lnTo>
                    <a:lnTo>
                      <a:pt x="9" y="112"/>
                    </a:lnTo>
                    <a:lnTo>
                      <a:pt x="6" y="121"/>
                    </a:lnTo>
                    <a:lnTo>
                      <a:pt x="3" y="130"/>
                    </a:lnTo>
                    <a:lnTo>
                      <a:pt x="0" y="138"/>
                    </a:lnTo>
                    <a:lnTo>
                      <a:pt x="3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2" name="Freeform 670">
                <a:extLst>
                  <a:ext uri="{FF2B5EF4-FFF2-40B4-BE49-F238E27FC236}">
                    <a16:creationId xmlns:a16="http://schemas.microsoft.com/office/drawing/2014/main" id="{2E1FFC95-B461-45A7-B8E2-F29892DEE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86"/>
                <a:ext cx="1" cy="5"/>
              </a:xfrm>
              <a:custGeom>
                <a:avLst/>
                <a:gdLst>
                  <a:gd name="T0" fmla="*/ 3 w 3"/>
                  <a:gd name="T1" fmla="*/ 14 h 16"/>
                  <a:gd name="T2" fmla="*/ 1 w 3"/>
                  <a:gd name="T3" fmla="*/ 12 h 16"/>
                  <a:gd name="T4" fmla="*/ 1 w 3"/>
                  <a:gd name="T5" fmla="*/ 8 h 16"/>
                  <a:gd name="T6" fmla="*/ 1 w 3"/>
                  <a:gd name="T7" fmla="*/ 4 h 16"/>
                  <a:gd name="T8" fmla="*/ 3 w 3"/>
                  <a:gd name="T9" fmla="*/ 0 h 16"/>
                  <a:gd name="T10" fmla="*/ 0 w 3"/>
                  <a:gd name="T11" fmla="*/ 0 h 16"/>
                  <a:gd name="T12" fmla="*/ 0 w 3"/>
                  <a:gd name="T13" fmla="*/ 4 h 16"/>
                  <a:gd name="T14" fmla="*/ 0 w 3"/>
                  <a:gd name="T15" fmla="*/ 8 h 16"/>
                  <a:gd name="T16" fmla="*/ 0 w 3"/>
                  <a:gd name="T17" fmla="*/ 12 h 16"/>
                  <a:gd name="T18" fmla="*/ 1 w 3"/>
                  <a:gd name="T19" fmla="*/ 16 h 16"/>
                  <a:gd name="T20" fmla="*/ 3 w 3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6">
                    <a:moveTo>
                      <a:pt x="3" y="14"/>
                    </a:moveTo>
                    <a:lnTo>
                      <a:pt x="1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3" name="Freeform 671">
                <a:extLst>
                  <a:ext uri="{FF2B5EF4-FFF2-40B4-BE49-F238E27FC236}">
                    <a16:creationId xmlns:a16="http://schemas.microsoft.com/office/drawing/2014/main" id="{4407153B-EB00-4452-B503-842FA067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91"/>
                <a:ext cx="8" cy="3"/>
              </a:xfrm>
              <a:custGeom>
                <a:avLst/>
                <a:gdLst>
                  <a:gd name="T0" fmla="*/ 24 w 24"/>
                  <a:gd name="T1" fmla="*/ 8 h 11"/>
                  <a:gd name="T2" fmla="*/ 18 w 24"/>
                  <a:gd name="T3" fmla="*/ 9 h 11"/>
                  <a:gd name="T4" fmla="*/ 15 w 24"/>
                  <a:gd name="T5" fmla="*/ 9 h 11"/>
                  <a:gd name="T6" fmla="*/ 13 w 24"/>
                  <a:gd name="T7" fmla="*/ 10 h 11"/>
                  <a:gd name="T8" fmla="*/ 10 w 24"/>
                  <a:gd name="T9" fmla="*/ 9 h 11"/>
                  <a:gd name="T10" fmla="*/ 8 w 24"/>
                  <a:gd name="T11" fmla="*/ 9 h 11"/>
                  <a:gd name="T12" fmla="*/ 7 w 24"/>
                  <a:gd name="T13" fmla="*/ 7 h 11"/>
                  <a:gd name="T14" fmla="*/ 5 w 24"/>
                  <a:gd name="T15" fmla="*/ 4 h 11"/>
                  <a:gd name="T16" fmla="*/ 2 w 24"/>
                  <a:gd name="T17" fmla="*/ 0 h 11"/>
                  <a:gd name="T18" fmla="*/ 0 w 24"/>
                  <a:gd name="T19" fmla="*/ 1 h 11"/>
                  <a:gd name="T20" fmla="*/ 3 w 24"/>
                  <a:gd name="T21" fmla="*/ 5 h 11"/>
                  <a:gd name="T22" fmla="*/ 5 w 24"/>
                  <a:gd name="T23" fmla="*/ 8 h 11"/>
                  <a:gd name="T24" fmla="*/ 7 w 24"/>
                  <a:gd name="T25" fmla="*/ 9 h 11"/>
                  <a:gd name="T26" fmla="*/ 9 w 24"/>
                  <a:gd name="T27" fmla="*/ 11 h 11"/>
                  <a:gd name="T28" fmla="*/ 13 w 24"/>
                  <a:gd name="T29" fmla="*/ 11 h 11"/>
                  <a:gd name="T30" fmla="*/ 15 w 24"/>
                  <a:gd name="T31" fmla="*/ 11 h 11"/>
                  <a:gd name="T32" fmla="*/ 18 w 24"/>
                  <a:gd name="T33" fmla="*/ 10 h 11"/>
                  <a:gd name="T34" fmla="*/ 24 w 24"/>
                  <a:gd name="T35" fmla="*/ 9 h 11"/>
                  <a:gd name="T36" fmla="*/ 24 w 24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1">
                    <a:moveTo>
                      <a:pt x="24" y="8"/>
                    </a:moveTo>
                    <a:lnTo>
                      <a:pt x="18" y="9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0"/>
                    </a:lnTo>
                    <a:lnTo>
                      <a:pt x="24" y="9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4" name="Freeform 672">
                <a:extLst>
                  <a:ext uri="{FF2B5EF4-FFF2-40B4-BE49-F238E27FC236}">
                    <a16:creationId xmlns:a16="http://schemas.microsoft.com/office/drawing/2014/main" id="{7CE2F489-9B8D-4F58-9F3A-426EC482E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891"/>
                <a:ext cx="4" cy="3"/>
              </a:xfrm>
              <a:custGeom>
                <a:avLst/>
                <a:gdLst>
                  <a:gd name="T0" fmla="*/ 9 w 10"/>
                  <a:gd name="T1" fmla="*/ 0 h 8"/>
                  <a:gd name="T2" fmla="*/ 9 w 10"/>
                  <a:gd name="T3" fmla="*/ 3 h 8"/>
                  <a:gd name="T4" fmla="*/ 6 w 10"/>
                  <a:gd name="T5" fmla="*/ 5 h 8"/>
                  <a:gd name="T6" fmla="*/ 3 w 10"/>
                  <a:gd name="T7" fmla="*/ 7 h 8"/>
                  <a:gd name="T8" fmla="*/ 0 w 10"/>
                  <a:gd name="T9" fmla="*/ 7 h 8"/>
                  <a:gd name="T10" fmla="*/ 0 w 10"/>
                  <a:gd name="T11" fmla="*/ 8 h 8"/>
                  <a:gd name="T12" fmla="*/ 4 w 10"/>
                  <a:gd name="T13" fmla="*/ 8 h 8"/>
                  <a:gd name="T14" fmla="*/ 8 w 10"/>
                  <a:gd name="T15" fmla="*/ 6 h 8"/>
                  <a:gd name="T16" fmla="*/ 10 w 10"/>
                  <a:gd name="T17" fmla="*/ 4 h 8"/>
                  <a:gd name="T18" fmla="*/ 10 w 10"/>
                  <a:gd name="T19" fmla="*/ 0 h 8"/>
                  <a:gd name="T20" fmla="*/ 9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9" y="3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5" name="Freeform 673">
                <a:extLst>
                  <a:ext uri="{FF2B5EF4-FFF2-40B4-BE49-F238E27FC236}">
                    <a16:creationId xmlns:a16="http://schemas.microsoft.com/office/drawing/2014/main" id="{3CED0060-7718-4822-80A5-58075CBB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43"/>
                <a:ext cx="16" cy="48"/>
              </a:xfrm>
              <a:custGeom>
                <a:avLst/>
                <a:gdLst>
                  <a:gd name="T0" fmla="*/ 48 w 49"/>
                  <a:gd name="T1" fmla="*/ 0 h 142"/>
                  <a:gd name="T2" fmla="*/ 44 w 49"/>
                  <a:gd name="T3" fmla="*/ 8 h 142"/>
                  <a:gd name="T4" fmla="*/ 39 w 49"/>
                  <a:gd name="T5" fmla="*/ 17 h 142"/>
                  <a:gd name="T6" fmla="*/ 35 w 49"/>
                  <a:gd name="T7" fmla="*/ 26 h 142"/>
                  <a:gd name="T8" fmla="*/ 32 w 49"/>
                  <a:gd name="T9" fmla="*/ 33 h 142"/>
                  <a:gd name="T10" fmla="*/ 27 w 49"/>
                  <a:gd name="T11" fmla="*/ 44 h 142"/>
                  <a:gd name="T12" fmla="*/ 24 w 49"/>
                  <a:gd name="T13" fmla="*/ 52 h 142"/>
                  <a:gd name="T14" fmla="*/ 21 w 49"/>
                  <a:gd name="T15" fmla="*/ 61 h 142"/>
                  <a:gd name="T16" fmla="*/ 18 w 49"/>
                  <a:gd name="T17" fmla="*/ 70 h 142"/>
                  <a:gd name="T18" fmla="*/ 14 w 49"/>
                  <a:gd name="T19" fmla="*/ 78 h 142"/>
                  <a:gd name="T20" fmla="*/ 11 w 49"/>
                  <a:gd name="T21" fmla="*/ 87 h 142"/>
                  <a:gd name="T22" fmla="*/ 9 w 49"/>
                  <a:gd name="T23" fmla="*/ 96 h 142"/>
                  <a:gd name="T24" fmla="*/ 7 w 49"/>
                  <a:gd name="T25" fmla="*/ 105 h 142"/>
                  <a:gd name="T26" fmla="*/ 4 w 49"/>
                  <a:gd name="T27" fmla="*/ 115 h 142"/>
                  <a:gd name="T28" fmla="*/ 2 w 49"/>
                  <a:gd name="T29" fmla="*/ 124 h 142"/>
                  <a:gd name="T30" fmla="*/ 1 w 49"/>
                  <a:gd name="T31" fmla="*/ 133 h 142"/>
                  <a:gd name="T32" fmla="*/ 0 w 49"/>
                  <a:gd name="T33" fmla="*/ 142 h 142"/>
                  <a:gd name="T34" fmla="*/ 1 w 49"/>
                  <a:gd name="T35" fmla="*/ 142 h 142"/>
                  <a:gd name="T36" fmla="*/ 2 w 49"/>
                  <a:gd name="T37" fmla="*/ 133 h 142"/>
                  <a:gd name="T38" fmla="*/ 4 w 49"/>
                  <a:gd name="T39" fmla="*/ 124 h 142"/>
                  <a:gd name="T40" fmla="*/ 6 w 49"/>
                  <a:gd name="T41" fmla="*/ 115 h 142"/>
                  <a:gd name="T42" fmla="*/ 8 w 49"/>
                  <a:gd name="T43" fmla="*/ 105 h 142"/>
                  <a:gd name="T44" fmla="*/ 10 w 49"/>
                  <a:gd name="T45" fmla="*/ 96 h 142"/>
                  <a:gd name="T46" fmla="*/ 12 w 49"/>
                  <a:gd name="T47" fmla="*/ 87 h 142"/>
                  <a:gd name="T48" fmla="*/ 15 w 49"/>
                  <a:gd name="T49" fmla="*/ 78 h 142"/>
                  <a:gd name="T50" fmla="*/ 19 w 49"/>
                  <a:gd name="T51" fmla="*/ 70 h 142"/>
                  <a:gd name="T52" fmla="*/ 21 w 49"/>
                  <a:gd name="T53" fmla="*/ 61 h 142"/>
                  <a:gd name="T54" fmla="*/ 25 w 49"/>
                  <a:gd name="T55" fmla="*/ 52 h 142"/>
                  <a:gd name="T56" fmla="*/ 29 w 49"/>
                  <a:gd name="T57" fmla="*/ 45 h 142"/>
                  <a:gd name="T58" fmla="*/ 32 w 49"/>
                  <a:gd name="T59" fmla="*/ 36 h 142"/>
                  <a:gd name="T60" fmla="*/ 37 w 49"/>
                  <a:gd name="T61" fmla="*/ 26 h 142"/>
                  <a:gd name="T62" fmla="*/ 42 w 49"/>
                  <a:gd name="T63" fmla="*/ 18 h 142"/>
                  <a:gd name="T64" fmla="*/ 45 w 49"/>
                  <a:gd name="T65" fmla="*/ 9 h 142"/>
                  <a:gd name="T66" fmla="*/ 49 w 49"/>
                  <a:gd name="T67" fmla="*/ 1 h 142"/>
                  <a:gd name="T68" fmla="*/ 48 w 49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42">
                    <a:moveTo>
                      <a:pt x="48" y="0"/>
                    </a:moveTo>
                    <a:lnTo>
                      <a:pt x="44" y="8"/>
                    </a:lnTo>
                    <a:lnTo>
                      <a:pt x="39" y="17"/>
                    </a:lnTo>
                    <a:lnTo>
                      <a:pt x="35" y="26"/>
                    </a:lnTo>
                    <a:lnTo>
                      <a:pt x="32" y="33"/>
                    </a:lnTo>
                    <a:lnTo>
                      <a:pt x="27" y="44"/>
                    </a:lnTo>
                    <a:lnTo>
                      <a:pt x="24" y="52"/>
                    </a:lnTo>
                    <a:lnTo>
                      <a:pt x="21" y="61"/>
                    </a:lnTo>
                    <a:lnTo>
                      <a:pt x="18" y="70"/>
                    </a:lnTo>
                    <a:lnTo>
                      <a:pt x="14" y="78"/>
                    </a:lnTo>
                    <a:lnTo>
                      <a:pt x="11" y="87"/>
                    </a:lnTo>
                    <a:lnTo>
                      <a:pt x="9" y="96"/>
                    </a:lnTo>
                    <a:lnTo>
                      <a:pt x="7" y="105"/>
                    </a:lnTo>
                    <a:lnTo>
                      <a:pt x="4" y="115"/>
                    </a:lnTo>
                    <a:lnTo>
                      <a:pt x="2" y="124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1" y="142"/>
                    </a:lnTo>
                    <a:lnTo>
                      <a:pt x="2" y="133"/>
                    </a:lnTo>
                    <a:lnTo>
                      <a:pt x="4" y="124"/>
                    </a:lnTo>
                    <a:lnTo>
                      <a:pt x="6" y="115"/>
                    </a:lnTo>
                    <a:lnTo>
                      <a:pt x="8" y="105"/>
                    </a:lnTo>
                    <a:lnTo>
                      <a:pt x="10" y="96"/>
                    </a:lnTo>
                    <a:lnTo>
                      <a:pt x="12" y="87"/>
                    </a:lnTo>
                    <a:lnTo>
                      <a:pt x="15" y="78"/>
                    </a:lnTo>
                    <a:lnTo>
                      <a:pt x="19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5"/>
                    </a:lnTo>
                    <a:lnTo>
                      <a:pt x="32" y="36"/>
                    </a:lnTo>
                    <a:lnTo>
                      <a:pt x="37" y="26"/>
                    </a:lnTo>
                    <a:lnTo>
                      <a:pt x="42" y="18"/>
                    </a:lnTo>
                    <a:lnTo>
                      <a:pt x="45" y="9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6" name="Freeform 674">
                <a:extLst>
                  <a:ext uri="{FF2B5EF4-FFF2-40B4-BE49-F238E27FC236}">
                    <a16:creationId xmlns:a16="http://schemas.microsoft.com/office/drawing/2014/main" id="{A9F4A297-05F7-48B4-9CA8-638AC4D72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40"/>
                <a:ext cx="2" cy="3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 h 10"/>
                  <a:gd name="T4" fmla="*/ 3 w 8"/>
                  <a:gd name="T5" fmla="*/ 1 h 10"/>
                  <a:gd name="T6" fmla="*/ 5 w 8"/>
                  <a:gd name="T7" fmla="*/ 3 h 10"/>
                  <a:gd name="T8" fmla="*/ 7 w 8"/>
                  <a:gd name="T9" fmla="*/ 6 h 10"/>
                  <a:gd name="T10" fmla="*/ 6 w 8"/>
                  <a:gd name="T11" fmla="*/ 9 h 10"/>
                  <a:gd name="T12" fmla="*/ 8 w 8"/>
                  <a:gd name="T13" fmla="*/ 10 h 10"/>
                  <a:gd name="T14" fmla="*/ 8 w 8"/>
                  <a:gd name="T15" fmla="*/ 6 h 10"/>
                  <a:gd name="T16" fmla="*/ 7 w 8"/>
                  <a:gd name="T17" fmla="*/ 2 h 10"/>
                  <a:gd name="T18" fmla="*/ 5 w 8"/>
                  <a:gd name="T19" fmla="*/ 0 h 10"/>
                  <a:gd name="T20" fmla="*/ 1 w 8"/>
                  <a:gd name="T21" fmla="*/ 0 h 10"/>
                  <a:gd name="T22" fmla="*/ 0 w 8"/>
                  <a:gd name="T23" fmla="*/ 0 h 10"/>
                  <a:gd name="T24" fmla="*/ 2 w 8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7" name="Freeform 675">
                <a:extLst>
                  <a:ext uri="{FF2B5EF4-FFF2-40B4-BE49-F238E27FC236}">
                    <a16:creationId xmlns:a16="http://schemas.microsoft.com/office/drawing/2014/main" id="{EB6D0E3A-DECB-4077-976B-74508E7F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890"/>
                <a:ext cx="10" cy="4"/>
              </a:xfrm>
              <a:custGeom>
                <a:avLst/>
                <a:gdLst>
                  <a:gd name="T0" fmla="*/ 0 w 28"/>
                  <a:gd name="T1" fmla="*/ 1 h 12"/>
                  <a:gd name="T2" fmla="*/ 2 w 28"/>
                  <a:gd name="T3" fmla="*/ 3 h 12"/>
                  <a:gd name="T4" fmla="*/ 5 w 28"/>
                  <a:gd name="T5" fmla="*/ 7 h 12"/>
                  <a:gd name="T6" fmla="*/ 9 w 28"/>
                  <a:gd name="T7" fmla="*/ 9 h 12"/>
                  <a:gd name="T8" fmla="*/ 12 w 28"/>
                  <a:gd name="T9" fmla="*/ 10 h 12"/>
                  <a:gd name="T10" fmla="*/ 16 w 28"/>
                  <a:gd name="T11" fmla="*/ 11 h 12"/>
                  <a:gd name="T12" fmla="*/ 21 w 28"/>
                  <a:gd name="T13" fmla="*/ 12 h 12"/>
                  <a:gd name="T14" fmla="*/ 23 w 28"/>
                  <a:gd name="T15" fmla="*/ 12 h 12"/>
                  <a:gd name="T16" fmla="*/ 28 w 28"/>
                  <a:gd name="T17" fmla="*/ 11 h 12"/>
                  <a:gd name="T18" fmla="*/ 27 w 28"/>
                  <a:gd name="T19" fmla="*/ 10 h 12"/>
                  <a:gd name="T20" fmla="*/ 23 w 28"/>
                  <a:gd name="T21" fmla="*/ 11 h 12"/>
                  <a:gd name="T22" fmla="*/ 21 w 28"/>
                  <a:gd name="T23" fmla="*/ 11 h 12"/>
                  <a:gd name="T24" fmla="*/ 16 w 28"/>
                  <a:gd name="T25" fmla="*/ 10 h 12"/>
                  <a:gd name="T26" fmla="*/ 13 w 28"/>
                  <a:gd name="T27" fmla="*/ 9 h 12"/>
                  <a:gd name="T28" fmla="*/ 10 w 28"/>
                  <a:gd name="T29" fmla="*/ 7 h 12"/>
                  <a:gd name="T30" fmla="*/ 6 w 28"/>
                  <a:gd name="T31" fmla="*/ 5 h 12"/>
                  <a:gd name="T32" fmla="*/ 3 w 28"/>
                  <a:gd name="T33" fmla="*/ 2 h 12"/>
                  <a:gd name="T34" fmla="*/ 1 w 28"/>
                  <a:gd name="T35" fmla="*/ 0 h 12"/>
                  <a:gd name="T36" fmla="*/ 0 w 2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2">
                    <a:moveTo>
                      <a:pt x="0" y="1"/>
                    </a:moveTo>
                    <a:lnTo>
                      <a:pt x="2" y="3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2" y="10"/>
                    </a:lnTo>
                    <a:lnTo>
                      <a:pt x="16" y="11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3" y="9"/>
                    </a:lnTo>
                    <a:lnTo>
                      <a:pt x="10" y="7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8" name="Freeform 676">
                <a:extLst>
                  <a:ext uri="{FF2B5EF4-FFF2-40B4-BE49-F238E27FC236}">
                    <a16:creationId xmlns:a16="http://schemas.microsoft.com/office/drawing/2014/main" id="{59F87E70-7D6A-44FA-A766-161C9F6CA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890"/>
                <a:ext cx="3" cy="3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4 h 8"/>
                  <a:gd name="T4" fmla="*/ 4 w 10"/>
                  <a:gd name="T5" fmla="*/ 2 h 8"/>
                  <a:gd name="T6" fmla="*/ 6 w 10"/>
                  <a:gd name="T7" fmla="*/ 1 h 8"/>
                  <a:gd name="T8" fmla="*/ 9 w 10"/>
                  <a:gd name="T9" fmla="*/ 1 h 8"/>
                  <a:gd name="T10" fmla="*/ 10 w 10"/>
                  <a:gd name="T11" fmla="*/ 0 h 8"/>
                  <a:gd name="T12" fmla="*/ 6 w 10"/>
                  <a:gd name="T13" fmla="*/ 0 h 8"/>
                  <a:gd name="T14" fmla="*/ 3 w 10"/>
                  <a:gd name="T15" fmla="*/ 1 h 8"/>
                  <a:gd name="T16" fmla="*/ 0 w 10"/>
                  <a:gd name="T17" fmla="*/ 3 h 8"/>
                  <a:gd name="T18" fmla="*/ 0 w 10"/>
                  <a:gd name="T19" fmla="*/ 8 h 8"/>
                  <a:gd name="T20" fmla="*/ 1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9" name="Freeform 677">
                <a:extLst>
                  <a:ext uri="{FF2B5EF4-FFF2-40B4-BE49-F238E27FC236}">
                    <a16:creationId xmlns:a16="http://schemas.microsoft.com/office/drawing/2014/main" id="{8C51C368-2097-43F5-9982-87B1815C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3"/>
                <a:ext cx="4" cy="39"/>
              </a:xfrm>
              <a:custGeom>
                <a:avLst/>
                <a:gdLst>
                  <a:gd name="T0" fmla="*/ 1 w 12"/>
                  <a:gd name="T1" fmla="*/ 118 h 118"/>
                  <a:gd name="T2" fmla="*/ 2 w 12"/>
                  <a:gd name="T3" fmla="*/ 111 h 118"/>
                  <a:gd name="T4" fmla="*/ 3 w 12"/>
                  <a:gd name="T5" fmla="*/ 103 h 118"/>
                  <a:gd name="T6" fmla="*/ 4 w 12"/>
                  <a:gd name="T7" fmla="*/ 95 h 118"/>
                  <a:gd name="T8" fmla="*/ 5 w 12"/>
                  <a:gd name="T9" fmla="*/ 87 h 118"/>
                  <a:gd name="T10" fmla="*/ 7 w 12"/>
                  <a:gd name="T11" fmla="*/ 81 h 118"/>
                  <a:gd name="T12" fmla="*/ 8 w 12"/>
                  <a:gd name="T13" fmla="*/ 73 h 118"/>
                  <a:gd name="T14" fmla="*/ 9 w 12"/>
                  <a:gd name="T15" fmla="*/ 65 h 118"/>
                  <a:gd name="T16" fmla="*/ 10 w 12"/>
                  <a:gd name="T17" fmla="*/ 58 h 118"/>
                  <a:gd name="T18" fmla="*/ 11 w 12"/>
                  <a:gd name="T19" fmla="*/ 50 h 118"/>
                  <a:gd name="T20" fmla="*/ 12 w 12"/>
                  <a:gd name="T21" fmla="*/ 42 h 118"/>
                  <a:gd name="T22" fmla="*/ 12 w 12"/>
                  <a:gd name="T23" fmla="*/ 35 h 118"/>
                  <a:gd name="T24" fmla="*/ 12 w 12"/>
                  <a:gd name="T25" fmla="*/ 28 h 118"/>
                  <a:gd name="T26" fmla="*/ 12 w 12"/>
                  <a:gd name="T27" fmla="*/ 21 h 118"/>
                  <a:gd name="T28" fmla="*/ 10 w 12"/>
                  <a:gd name="T29" fmla="*/ 13 h 118"/>
                  <a:gd name="T30" fmla="*/ 10 w 12"/>
                  <a:gd name="T31" fmla="*/ 7 h 118"/>
                  <a:gd name="T32" fmla="*/ 7 w 12"/>
                  <a:gd name="T33" fmla="*/ 0 h 118"/>
                  <a:gd name="T34" fmla="*/ 5 w 12"/>
                  <a:gd name="T35" fmla="*/ 0 h 118"/>
                  <a:gd name="T36" fmla="*/ 8 w 12"/>
                  <a:gd name="T37" fmla="*/ 7 h 118"/>
                  <a:gd name="T38" fmla="*/ 9 w 12"/>
                  <a:gd name="T39" fmla="*/ 13 h 118"/>
                  <a:gd name="T40" fmla="*/ 10 w 12"/>
                  <a:gd name="T41" fmla="*/ 21 h 118"/>
                  <a:gd name="T42" fmla="*/ 10 w 12"/>
                  <a:gd name="T43" fmla="*/ 28 h 118"/>
                  <a:gd name="T44" fmla="*/ 10 w 12"/>
                  <a:gd name="T45" fmla="*/ 35 h 118"/>
                  <a:gd name="T46" fmla="*/ 10 w 12"/>
                  <a:gd name="T47" fmla="*/ 42 h 118"/>
                  <a:gd name="T48" fmla="*/ 10 w 12"/>
                  <a:gd name="T49" fmla="*/ 50 h 118"/>
                  <a:gd name="T50" fmla="*/ 9 w 12"/>
                  <a:gd name="T51" fmla="*/ 58 h 118"/>
                  <a:gd name="T52" fmla="*/ 7 w 12"/>
                  <a:gd name="T53" fmla="*/ 65 h 118"/>
                  <a:gd name="T54" fmla="*/ 7 w 12"/>
                  <a:gd name="T55" fmla="*/ 73 h 118"/>
                  <a:gd name="T56" fmla="*/ 5 w 12"/>
                  <a:gd name="T57" fmla="*/ 81 h 118"/>
                  <a:gd name="T58" fmla="*/ 4 w 12"/>
                  <a:gd name="T59" fmla="*/ 87 h 118"/>
                  <a:gd name="T60" fmla="*/ 3 w 12"/>
                  <a:gd name="T61" fmla="*/ 95 h 118"/>
                  <a:gd name="T62" fmla="*/ 1 w 12"/>
                  <a:gd name="T63" fmla="*/ 103 h 118"/>
                  <a:gd name="T64" fmla="*/ 1 w 12"/>
                  <a:gd name="T65" fmla="*/ 111 h 118"/>
                  <a:gd name="T66" fmla="*/ 0 w 12"/>
                  <a:gd name="T67" fmla="*/ 118 h 118"/>
                  <a:gd name="T68" fmla="*/ 1 w 12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18">
                    <a:moveTo>
                      <a:pt x="1" y="118"/>
                    </a:moveTo>
                    <a:lnTo>
                      <a:pt x="2" y="111"/>
                    </a:lnTo>
                    <a:lnTo>
                      <a:pt x="3" y="103"/>
                    </a:lnTo>
                    <a:lnTo>
                      <a:pt x="4" y="95"/>
                    </a:lnTo>
                    <a:lnTo>
                      <a:pt x="5" y="87"/>
                    </a:lnTo>
                    <a:lnTo>
                      <a:pt x="7" y="81"/>
                    </a:lnTo>
                    <a:lnTo>
                      <a:pt x="8" y="73"/>
                    </a:lnTo>
                    <a:lnTo>
                      <a:pt x="9" y="65"/>
                    </a:lnTo>
                    <a:lnTo>
                      <a:pt x="10" y="58"/>
                    </a:lnTo>
                    <a:lnTo>
                      <a:pt x="11" y="50"/>
                    </a:lnTo>
                    <a:lnTo>
                      <a:pt x="12" y="42"/>
                    </a:lnTo>
                    <a:lnTo>
                      <a:pt x="12" y="35"/>
                    </a:lnTo>
                    <a:lnTo>
                      <a:pt x="12" y="28"/>
                    </a:lnTo>
                    <a:lnTo>
                      <a:pt x="12" y="21"/>
                    </a:lnTo>
                    <a:lnTo>
                      <a:pt x="10" y="13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8" y="7"/>
                    </a:lnTo>
                    <a:lnTo>
                      <a:pt x="9" y="13"/>
                    </a:lnTo>
                    <a:lnTo>
                      <a:pt x="10" y="21"/>
                    </a:lnTo>
                    <a:lnTo>
                      <a:pt x="10" y="28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0" y="50"/>
                    </a:lnTo>
                    <a:lnTo>
                      <a:pt x="9" y="58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5" y="81"/>
                    </a:lnTo>
                    <a:lnTo>
                      <a:pt x="4" y="87"/>
                    </a:lnTo>
                    <a:lnTo>
                      <a:pt x="3" y="95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0" name="Freeform 678">
                <a:extLst>
                  <a:ext uri="{FF2B5EF4-FFF2-40B4-BE49-F238E27FC236}">
                    <a16:creationId xmlns:a16="http://schemas.microsoft.com/office/drawing/2014/main" id="{936C8CA7-1842-465F-8250-31781957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1"/>
                <a:ext cx="1" cy="5"/>
              </a:xfrm>
              <a:custGeom>
                <a:avLst/>
                <a:gdLst>
                  <a:gd name="T0" fmla="*/ 5 w 5"/>
                  <a:gd name="T1" fmla="*/ 13 h 14"/>
                  <a:gd name="T2" fmla="*/ 3 w 5"/>
                  <a:gd name="T3" fmla="*/ 11 h 14"/>
                  <a:gd name="T4" fmla="*/ 1 w 5"/>
                  <a:gd name="T5" fmla="*/ 8 h 14"/>
                  <a:gd name="T6" fmla="*/ 1 w 5"/>
                  <a:gd name="T7" fmla="*/ 4 h 14"/>
                  <a:gd name="T8" fmla="*/ 1 w 5"/>
                  <a:gd name="T9" fmla="*/ 0 h 14"/>
                  <a:gd name="T10" fmla="*/ 0 w 5"/>
                  <a:gd name="T11" fmla="*/ 0 h 14"/>
                  <a:gd name="T12" fmla="*/ 0 w 5"/>
                  <a:gd name="T13" fmla="*/ 4 h 14"/>
                  <a:gd name="T14" fmla="*/ 0 w 5"/>
                  <a:gd name="T15" fmla="*/ 8 h 14"/>
                  <a:gd name="T16" fmla="*/ 1 w 5"/>
                  <a:gd name="T17" fmla="*/ 12 h 14"/>
                  <a:gd name="T18" fmla="*/ 3 w 5"/>
                  <a:gd name="T19" fmla="*/ 14 h 14"/>
                  <a:gd name="T20" fmla="*/ 5 w 5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5" y="13"/>
                    </a:move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1" name="Freeform 679">
                <a:extLst>
                  <a:ext uri="{FF2B5EF4-FFF2-40B4-BE49-F238E27FC236}">
                    <a16:creationId xmlns:a16="http://schemas.microsoft.com/office/drawing/2014/main" id="{6CD39B69-7C03-408A-9F03-C063373DF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36"/>
                <a:ext cx="7" cy="2"/>
              </a:xfrm>
              <a:custGeom>
                <a:avLst/>
                <a:gdLst>
                  <a:gd name="T0" fmla="*/ 20 w 20"/>
                  <a:gd name="T1" fmla="*/ 0 h 7"/>
                  <a:gd name="T2" fmla="*/ 19 w 20"/>
                  <a:gd name="T3" fmla="*/ 0 h 7"/>
                  <a:gd name="T4" fmla="*/ 12 w 20"/>
                  <a:gd name="T5" fmla="*/ 4 h 7"/>
                  <a:gd name="T6" fmla="*/ 9 w 20"/>
                  <a:gd name="T7" fmla="*/ 5 h 7"/>
                  <a:gd name="T8" fmla="*/ 7 w 20"/>
                  <a:gd name="T9" fmla="*/ 4 h 7"/>
                  <a:gd name="T10" fmla="*/ 3 w 20"/>
                  <a:gd name="T11" fmla="*/ 1 h 7"/>
                  <a:gd name="T12" fmla="*/ 0 w 20"/>
                  <a:gd name="T13" fmla="*/ 2 h 7"/>
                  <a:gd name="T14" fmla="*/ 6 w 20"/>
                  <a:gd name="T15" fmla="*/ 7 h 7"/>
                  <a:gd name="T16" fmla="*/ 9 w 20"/>
                  <a:gd name="T17" fmla="*/ 7 h 7"/>
                  <a:gd name="T18" fmla="*/ 13 w 20"/>
                  <a:gd name="T19" fmla="*/ 5 h 7"/>
                  <a:gd name="T20" fmla="*/ 20 w 20"/>
                  <a:gd name="T21" fmla="*/ 2 h 7"/>
                  <a:gd name="T22" fmla="*/ 20 w 20"/>
                  <a:gd name="T23" fmla="*/ 2 h 7"/>
                  <a:gd name="T24" fmla="*/ 20 w 20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2" name="Freeform 680">
                <a:extLst>
                  <a:ext uri="{FF2B5EF4-FFF2-40B4-BE49-F238E27FC236}">
                    <a16:creationId xmlns:a16="http://schemas.microsoft.com/office/drawing/2014/main" id="{DABB993B-7F32-4B51-B18C-C097AC38E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4"/>
                <a:ext cx="3" cy="2"/>
              </a:xfrm>
              <a:custGeom>
                <a:avLst/>
                <a:gdLst>
                  <a:gd name="T0" fmla="*/ 7 w 9"/>
                  <a:gd name="T1" fmla="*/ 0 h 8"/>
                  <a:gd name="T2" fmla="*/ 7 w 9"/>
                  <a:gd name="T3" fmla="*/ 2 h 8"/>
                  <a:gd name="T4" fmla="*/ 6 w 9"/>
                  <a:gd name="T5" fmla="*/ 4 h 8"/>
                  <a:gd name="T6" fmla="*/ 4 w 9"/>
                  <a:gd name="T7" fmla="*/ 5 h 8"/>
                  <a:gd name="T8" fmla="*/ 0 w 9"/>
                  <a:gd name="T9" fmla="*/ 7 h 8"/>
                  <a:gd name="T10" fmla="*/ 0 w 9"/>
                  <a:gd name="T11" fmla="*/ 8 h 8"/>
                  <a:gd name="T12" fmla="*/ 5 w 9"/>
                  <a:gd name="T13" fmla="*/ 7 h 8"/>
                  <a:gd name="T14" fmla="*/ 7 w 9"/>
                  <a:gd name="T15" fmla="*/ 5 h 8"/>
                  <a:gd name="T16" fmla="*/ 9 w 9"/>
                  <a:gd name="T17" fmla="*/ 2 h 8"/>
                  <a:gd name="T18" fmla="*/ 9 w 9"/>
                  <a:gd name="T19" fmla="*/ 0 h 8"/>
                  <a:gd name="T20" fmla="*/ 7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3" name="Freeform 681">
                <a:extLst>
                  <a:ext uri="{FF2B5EF4-FFF2-40B4-BE49-F238E27FC236}">
                    <a16:creationId xmlns:a16="http://schemas.microsoft.com/office/drawing/2014/main" id="{C6F75FD4-AEA3-4EC8-8EA3-AE02B62A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" y="2896"/>
                <a:ext cx="9" cy="37"/>
              </a:xfrm>
              <a:custGeom>
                <a:avLst/>
                <a:gdLst>
                  <a:gd name="T0" fmla="*/ 24 w 26"/>
                  <a:gd name="T1" fmla="*/ 0 h 113"/>
                  <a:gd name="T2" fmla="*/ 20 w 26"/>
                  <a:gd name="T3" fmla="*/ 7 h 113"/>
                  <a:gd name="T4" fmla="*/ 19 w 26"/>
                  <a:gd name="T5" fmla="*/ 13 h 113"/>
                  <a:gd name="T6" fmla="*/ 17 w 26"/>
                  <a:gd name="T7" fmla="*/ 21 h 113"/>
                  <a:gd name="T8" fmla="*/ 13 w 26"/>
                  <a:gd name="T9" fmla="*/ 29 h 113"/>
                  <a:gd name="T10" fmla="*/ 11 w 26"/>
                  <a:gd name="T11" fmla="*/ 35 h 113"/>
                  <a:gd name="T12" fmla="*/ 9 w 26"/>
                  <a:gd name="T13" fmla="*/ 42 h 113"/>
                  <a:gd name="T14" fmla="*/ 8 w 26"/>
                  <a:gd name="T15" fmla="*/ 49 h 113"/>
                  <a:gd name="T16" fmla="*/ 6 w 26"/>
                  <a:gd name="T17" fmla="*/ 56 h 113"/>
                  <a:gd name="T18" fmla="*/ 3 w 26"/>
                  <a:gd name="T19" fmla="*/ 64 h 113"/>
                  <a:gd name="T20" fmla="*/ 2 w 26"/>
                  <a:gd name="T21" fmla="*/ 69 h 113"/>
                  <a:gd name="T22" fmla="*/ 1 w 26"/>
                  <a:gd name="T23" fmla="*/ 77 h 113"/>
                  <a:gd name="T24" fmla="*/ 0 w 26"/>
                  <a:gd name="T25" fmla="*/ 85 h 113"/>
                  <a:gd name="T26" fmla="*/ 0 w 26"/>
                  <a:gd name="T27" fmla="*/ 92 h 113"/>
                  <a:gd name="T28" fmla="*/ 0 w 26"/>
                  <a:gd name="T29" fmla="*/ 99 h 113"/>
                  <a:gd name="T30" fmla="*/ 1 w 26"/>
                  <a:gd name="T31" fmla="*/ 105 h 113"/>
                  <a:gd name="T32" fmla="*/ 2 w 26"/>
                  <a:gd name="T33" fmla="*/ 113 h 113"/>
                  <a:gd name="T34" fmla="*/ 3 w 26"/>
                  <a:gd name="T35" fmla="*/ 113 h 113"/>
                  <a:gd name="T36" fmla="*/ 2 w 26"/>
                  <a:gd name="T37" fmla="*/ 105 h 113"/>
                  <a:gd name="T38" fmla="*/ 2 w 26"/>
                  <a:gd name="T39" fmla="*/ 99 h 113"/>
                  <a:gd name="T40" fmla="*/ 2 w 26"/>
                  <a:gd name="T41" fmla="*/ 92 h 113"/>
                  <a:gd name="T42" fmla="*/ 2 w 26"/>
                  <a:gd name="T43" fmla="*/ 85 h 113"/>
                  <a:gd name="T44" fmla="*/ 2 w 26"/>
                  <a:gd name="T45" fmla="*/ 77 h 113"/>
                  <a:gd name="T46" fmla="*/ 4 w 26"/>
                  <a:gd name="T47" fmla="*/ 69 h 113"/>
                  <a:gd name="T48" fmla="*/ 6 w 26"/>
                  <a:gd name="T49" fmla="*/ 64 h 113"/>
                  <a:gd name="T50" fmla="*/ 7 w 26"/>
                  <a:gd name="T51" fmla="*/ 56 h 113"/>
                  <a:gd name="T52" fmla="*/ 9 w 26"/>
                  <a:gd name="T53" fmla="*/ 49 h 113"/>
                  <a:gd name="T54" fmla="*/ 10 w 26"/>
                  <a:gd name="T55" fmla="*/ 42 h 113"/>
                  <a:gd name="T56" fmla="*/ 12 w 26"/>
                  <a:gd name="T57" fmla="*/ 35 h 113"/>
                  <a:gd name="T58" fmla="*/ 15 w 26"/>
                  <a:gd name="T59" fmla="*/ 29 h 113"/>
                  <a:gd name="T60" fmla="*/ 18 w 26"/>
                  <a:gd name="T61" fmla="*/ 21 h 113"/>
                  <a:gd name="T62" fmla="*/ 20 w 26"/>
                  <a:gd name="T63" fmla="*/ 13 h 113"/>
                  <a:gd name="T64" fmla="*/ 22 w 26"/>
                  <a:gd name="T65" fmla="*/ 7 h 113"/>
                  <a:gd name="T66" fmla="*/ 26 w 26"/>
                  <a:gd name="T67" fmla="*/ 0 h 113"/>
                  <a:gd name="T68" fmla="*/ 24 w 26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113">
                    <a:moveTo>
                      <a:pt x="24" y="0"/>
                    </a:moveTo>
                    <a:lnTo>
                      <a:pt x="20" y="7"/>
                    </a:lnTo>
                    <a:lnTo>
                      <a:pt x="19" y="13"/>
                    </a:lnTo>
                    <a:lnTo>
                      <a:pt x="17" y="21"/>
                    </a:lnTo>
                    <a:lnTo>
                      <a:pt x="13" y="29"/>
                    </a:lnTo>
                    <a:lnTo>
                      <a:pt x="11" y="35"/>
                    </a:lnTo>
                    <a:lnTo>
                      <a:pt x="9" y="42"/>
                    </a:lnTo>
                    <a:lnTo>
                      <a:pt x="8" y="49"/>
                    </a:lnTo>
                    <a:lnTo>
                      <a:pt x="6" y="56"/>
                    </a:lnTo>
                    <a:lnTo>
                      <a:pt x="3" y="64"/>
                    </a:lnTo>
                    <a:lnTo>
                      <a:pt x="2" y="69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" y="105"/>
                    </a:lnTo>
                    <a:lnTo>
                      <a:pt x="2" y="113"/>
                    </a:lnTo>
                    <a:lnTo>
                      <a:pt x="3" y="113"/>
                    </a:lnTo>
                    <a:lnTo>
                      <a:pt x="2" y="105"/>
                    </a:lnTo>
                    <a:lnTo>
                      <a:pt x="2" y="99"/>
                    </a:lnTo>
                    <a:lnTo>
                      <a:pt x="2" y="92"/>
                    </a:lnTo>
                    <a:lnTo>
                      <a:pt x="2" y="85"/>
                    </a:lnTo>
                    <a:lnTo>
                      <a:pt x="2" y="77"/>
                    </a:lnTo>
                    <a:lnTo>
                      <a:pt x="4" y="69"/>
                    </a:lnTo>
                    <a:lnTo>
                      <a:pt x="6" y="64"/>
                    </a:lnTo>
                    <a:lnTo>
                      <a:pt x="7" y="56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2" y="35"/>
                    </a:lnTo>
                    <a:lnTo>
                      <a:pt x="15" y="29"/>
                    </a:lnTo>
                    <a:lnTo>
                      <a:pt x="18" y="21"/>
                    </a:lnTo>
                    <a:lnTo>
                      <a:pt x="20" y="13"/>
                    </a:lnTo>
                    <a:lnTo>
                      <a:pt x="22" y="7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4" name="Freeform 682">
                <a:extLst>
                  <a:ext uri="{FF2B5EF4-FFF2-40B4-BE49-F238E27FC236}">
                    <a16:creationId xmlns:a16="http://schemas.microsoft.com/office/drawing/2014/main" id="{F5A94938-81C5-4C86-B379-5C6192B3E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2893"/>
                <a:ext cx="4" cy="3"/>
              </a:xfrm>
              <a:custGeom>
                <a:avLst/>
                <a:gdLst>
                  <a:gd name="T0" fmla="*/ 2 w 12"/>
                  <a:gd name="T1" fmla="*/ 1 h 7"/>
                  <a:gd name="T2" fmla="*/ 2 w 12"/>
                  <a:gd name="T3" fmla="*/ 1 h 7"/>
                  <a:gd name="T4" fmla="*/ 5 w 12"/>
                  <a:gd name="T5" fmla="*/ 1 h 7"/>
                  <a:gd name="T6" fmla="*/ 7 w 12"/>
                  <a:gd name="T7" fmla="*/ 2 h 7"/>
                  <a:gd name="T8" fmla="*/ 9 w 12"/>
                  <a:gd name="T9" fmla="*/ 5 h 7"/>
                  <a:gd name="T10" fmla="*/ 11 w 12"/>
                  <a:gd name="T11" fmla="*/ 7 h 7"/>
                  <a:gd name="T12" fmla="*/ 12 w 12"/>
                  <a:gd name="T13" fmla="*/ 7 h 7"/>
                  <a:gd name="T14" fmla="*/ 11 w 12"/>
                  <a:gd name="T15" fmla="*/ 3 h 7"/>
                  <a:gd name="T16" fmla="*/ 8 w 12"/>
                  <a:gd name="T17" fmla="*/ 1 h 7"/>
                  <a:gd name="T18" fmla="*/ 5 w 12"/>
                  <a:gd name="T19" fmla="*/ 0 h 7"/>
                  <a:gd name="T20" fmla="*/ 2 w 12"/>
                  <a:gd name="T21" fmla="*/ 0 h 7"/>
                  <a:gd name="T22" fmla="*/ 0 w 12"/>
                  <a:gd name="T23" fmla="*/ 0 h 7"/>
                  <a:gd name="T24" fmla="*/ 2 w 1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2" y="1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5" name="Freeform 683">
                <a:extLst>
                  <a:ext uri="{FF2B5EF4-FFF2-40B4-BE49-F238E27FC236}">
                    <a16:creationId xmlns:a16="http://schemas.microsoft.com/office/drawing/2014/main" id="{04649539-0832-465F-96D2-AF2D0496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7"/>
                <a:ext cx="7" cy="11"/>
              </a:xfrm>
              <a:custGeom>
                <a:avLst/>
                <a:gdLst>
                  <a:gd name="T0" fmla="*/ 0 w 22"/>
                  <a:gd name="T1" fmla="*/ 0 h 34"/>
                  <a:gd name="T2" fmla="*/ 0 w 22"/>
                  <a:gd name="T3" fmla="*/ 4 h 34"/>
                  <a:gd name="T4" fmla="*/ 0 w 22"/>
                  <a:gd name="T5" fmla="*/ 10 h 34"/>
                  <a:gd name="T6" fmla="*/ 1 w 22"/>
                  <a:gd name="T7" fmla="*/ 14 h 34"/>
                  <a:gd name="T8" fmla="*/ 5 w 22"/>
                  <a:gd name="T9" fmla="*/ 20 h 34"/>
                  <a:gd name="T10" fmla="*/ 8 w 22"/>
                  <a:gd name="T11" fmla="*/ 24 h 34"/>
                  <a:gd name="T12" fmla="*/ 11 w 22"/>
                  <a:gd name="T13" fmla="*/ 28 h 34"/>
                  <a:gd name="T14" fmla="*/ 16 w 22"/>
                  <a:gd name="T15" fmla="*/ 31 h 34"/>
                  <a:gd name="T16" fmla="*/ 20 w 22"/>
                  <a:gd name="T17" fmla="*/ 34 h 34"/>
                  <a:gd name="T18" fmla="*/ 22 w 22"/>
                  <a:gd name="T19" fmla="*/ 32 h 34"/>
                  <a:gd name="T20" fmla="*/ 17 w 22"/>
                  <a:gd name="T21" fmla="*/ 30 h 34"/>
                  <a:gd name="T22" fmla="*/ 13 w 22"/>
                  <a:gd name="T23" fmla="*/ 27 h 34"/>
                  <a:gd name="T24" fmla="*/ 9 w 22"/>
                  <a:gd name="T25" fmla="*/ 22 h 34"/>
                  <a:gd name="T26" fmla="*/ 6 w 22"/>
                  <a:gd name="T27" fmla="*/ 18 h 34"/>
                  <a:gd name="T28" fmla="*/ 4 w 22"/>
                  <a:gd name="T29" fmla="*/ 13 h 34"/>
                  <a:gd name="T30" fmla="*/ 1 w 22"/>
                  <a:gd name="T31" fmla="*/ 10 h 34"/>
                  <a:gd name="T32" fmla="*/ 1 w 22"/>
                  <a:gd name="T33" fmla="*/ 4 h 34"/>
                  <a:gd name="T34" fmla="*/ 2 w 22"/>
                  <a:gd name="T35" fmla="*/ 0 h 34"/>
                  <a:gd name="T36" fmla="*/ 0 w 22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5" y="20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16" y="31"/>
                    </a:lnTo>
                    <a:lnTo>
                      <a:pt x="20" y="34"/>
                    </a:lnTo>
                    <a:lnTo>
                      <a:pt x="22" y="32"/>
                    </a:lnTo>
                    <a:lnTo>
                      <a:pt x="17" y="30"/>
                    </a:lnTo>
                    <a:lnTo>
                      <a:pt x="13" y="27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4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6" name="Freeform 684">
                <a:extLst>
                  <a:ext uri="{FF2B5EF4-FFF2-40B4-BE49-F238E27FC236}">
                    <a16:creationId xmlns:a16="http://schemas.microsoft.com/office/drawing/2014/main" id="{7A826025-4803-4541-855D-8CABFA735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754"/>
                <a:ext cx="5" cy="3"/>
              </a:xfrm>
              <a:custGeom>
                <a:avLst/>
                <a:gdLst>
                  <a:gd name="T0" fmla="*/ 0 w 14"/>
                  <a:gd name="T1" fmla="*/ 3 h 9"/>
                  <a:gd name="T2" fmla="*/ 4 w 14"/>
                  <a:gd name="T3" fmla="*/ 2 h 9"/>
                  <a:gd name="T4" fmla="*/ 9 w 14"/>
                  <a:gd name="T5" fmla="*/ 3 h 9"/>
                  <a:gd name="T6" fmla="*/ 12 w 14"/>
                  <a:gd name="T7" fmla="*/ 5 h 9"/>
                  <a:gd name="T8" fmla="*/ 13 w 14"/>
                  <a:gd name="T9" fmla="*/ 9 h 9"/>
                  <a:gd name="T10" fmla="*/ 14 w 14"/>
                  <a:gd name="T11" fmla="*/ 9 h 9"/>
                  <a:gd name="T12" fmla="*/ 13 w 14"/>
                  <a:gd name="T13" fmla="*/ 4 h 9"/>
                  <a:gd name="T14" fmla="*/ 11 w 14"/>
                  <a:gd name="T15" fmla="*/ 1 h 9"/>
                  <a:gd name="T16" fmla="*/ 4 w 14"/>
                  <a:gd name="T17" fmla="*/ 0 h 9"/>
                  <a:gd name="T18" fmla="*/ 0 w 14"/>
                  <a:gd name="T19" fmla="*/ 1 h 9"/>
                  <a:gd name="T20" fmla="*/ 0 w 14"/>
                  <a:gd name="T2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9">
                    <a:moveTo>
                      <a:pt x="0" y="3"/>
                    </a:moveTo>
                    <a:lnTo>
                      <a:pt x="4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4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7" name="Freeform 685">
                <a:extLst>
                  <a:ext uri="{FF2B5EF4-FFF2-40B4-BE49-F238E27FC236}">
                    <a16:creationId xmlns:a16="http://schemas.microsoft.com/office/drawing/2014/main" id="{050E4588-50F7-4F94-B753-7950E99C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" y="2754"/>
                <a:ext cx="50" cy="29"/>
              </a:xfrm>
              <a:custGeom>
                <a:avLst/>
                <a:gdLst>
                  <a:gd name="T0" fmla="*/ 3 w 152"/>
                  <a:gd name="T1" fmla="*/ 87 h 87"/>
                  <a:gd name="T2" fmla="*/ 13 w 152"/>
                  <a:gd name="T3" fmla="*/ 83 h 87"/>
                  <a:gd name="T4" fmla="*/ 23 w 152"/>
                  <a:gd name="T5" fmla="*/ 77 h 87"/>
                  <a:gd name="T6" fmla="*/ 34 w 152"/>
                  <a:gd name="T7" fmla="*/ 73 h 87"/>
                  <a:gd name="T8" fmla="*/ 43 w 152"/>
                  <a:gd name="T9" fmla="*/ 68 h 87"/>
                  <a:gd name="T10" fmla="*/ 53 w 152"/>
                  <a:gd name="T11" fmla="*/ 64 h 87"/>
                  <a:gd name="T12" fmla="*/ 63 w 152"/>
                  <a:gd name="T13" fmla="*/ 59 h 87"/>
                  <a:gd name="T14" fmla="*/ 73 w 152"/>
                  <a:gd name="T15" fmla="*/ 55 h 87"/>
                  <a:gd name="T16" fmla="*/ 81 w 152"/>
                  <a:gd name="T17" fmla="*/ 49 h 87"/>
                  <a:gd name="T18" fmla="*/ 91 w 152"/>
                  <a:gd name="T19" fmla="*/ 45 h 87"/>
                  <a:gd name="T20" fmla="*/ 100 w 152"/>
                  <a:gd name="T21" fmla="*/ 39 h 87"/>
                  <a:gd name="T22" fmla="*/ 110 w 152"/>
                  <a:gd name="T23" fmla="*/ 35 h 87"/>
                  <a:gd name="T24" fmla="*/ 118 w 152"/>
                  <a:gd name="T25" fmla="*/ 29 h 87"/>
                  <a:gd name="T26" fmla="*/ 127 w 152"/>
                  <a:gd name="T27" fmla="*/ 22 h 87"/>
                  <a:gd name="T28" fmla="*/ 136 w 152"/>
                  <a:gd name="T29" fmla="*/ 17 h 87"/>
                  <a:gd name="T30" fmla="*/ 143 w 152"/>
                  <a:gd name="T31" fmla="*/ 9 h 87"/>
                  <a:gd name="T32" fmla="*/ 152 w 152"/>
                  <a:gd name="T33" fmla="*/ 1 h 87"/>
                  <a:gd name="T34" fmla="*/ 151 w 152"/>
                  <a:gd name="T35" fmla="*/ 0 h 87"/>
                  <a:gd name="T36" fmla="*/ 142 w 152"/>
                  <a:gd name="T37" fmla="*/ 8 h 87"/>
                  <a:gd name="T38" fmla="*/ 134 w 152"/>
                  <a:gd name="T39" fmla="*/ 14 h 87"/>
                  <a:gd name="T40" fmla="*/ 126 w 152"/>
                  <a:gd name="T41" fmla="*/ 21 h 87"/>
                  <a:gd name="T42" fmla="*/ 117 w 152"/>
                  <a:gd name="T43" fmla="*/ 28 h 87"/>
                  <a:gd name="T44" fmla="*/ 109 w 152"/>
                  <a:gd name="T45" fmla="*/ 33 h 87"/>
                  <a:gd name="T46" fmla="*/ 98 w 152"/>
                  <a:gd name="T47" fmla="*/ 38 h 87"/>
                  <a:gd name="T48" fmla="*/ 89 w 152"/>
                  <a:gd name="T49" fmla="*/ 44 h 87"/>
                  <a:gd name="T50" fmla="*/ 79 w 152"/>
                  <a:gd name="T51" fmla="*/ 48 h 87"/>
                  <a:gd name="T52" fmla="*/ 72 w 152"/>
                  <a:gd name="T53" fmla="*/ 54 h 87"/>
                  <a:gd name="T54" fmla="*/ 62 w 152"/>
                  <a:gd name="T55" fmla="*/ 58 h 87"/>
                  <a:gd name="T56" fmla="*/ 51 w 152"/>
                  <a:gd name="T57" fmla="*/ 63 h 87"/>
                  <a:gd name="T58" fmla="*/ 41 w 152"/>
                  <a:gd name="T59" fmla="*/ 66 h 87"/>
                  <a:gd name="T60" fmla="*/ 32 w 152"/>
                  <a:gd name="T61" fmla="*/ 72 h 87"/>
                  <a:gd name="T62" fmla="*/ 22 w 152"/>
                  <a:gd name="T63" fmla="*/ 76 h 87"/>
                  <a:gd name="T64" fmla="*/ 12 w 152"/>
                  <a:gd name="T65" fmla="*/ 81 h 87"/>
                  <a:gd name="T66" fmla="*/ 0 w 152"/>
                  <a:gd name="T67" fmla="*/ 86 h 87"/>
                  <a:gd name="T68" fmla="*/ 3 w 152"/>
                  <a:gd name="T6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7">
                    <a:moveTo>
                      <a:pt x="3" y="87"/>
                    </a:moveTo>
                    <a:lnTo>
                      <a:pt x="13" y="83"/>
                    </a:lnTo>
                    <a:lnTo>
                      <a:pt x="23" y="77"/>
                    </a:lnTo>
                    <a:lnTo>
                      <a:pt x="34" y="73"/>
                    </a:lnTo>
                    <a:lnTo>
                      <a:pt x="43" y="68"/>
                    </a:lnTo>
                    <a:lnTo>
                      <a:pt x="53" y="64"/>
                    </a:lnTo>
                    <a:lnTo>
                      <a:pt x="63" y="59"/>
                    </a:lnTo>
                    <a:lnTo>
                      <a:pt x="73" y="55"/>
                    </a:lnTo>
                    <a:lnTo>
                      <a:pt x="81" y="49"/>
                    </a:lnTo>
                    <a:lnTo>
                      <a:pt x="91" y="45"/>
                    </a:lnTo>
                    <a:lnTo>
                      <a:pt x="100" y="39"/>
                    </a:lnTo>
                    <a:lnTo>
                      <a:pt x="110" y="35"/>
                    </a:lnTo>
                    <a:lnTo>
                      <a:pt x="118" y="29"/>
                    </a:lnTo>
                    <a:lnTo>
                      <a:pt x="127" y="22"/>
                    </a:lnTo>
                    <a:lnTo>
                      <a:pt x="136" y="17"/>
                    </a:lnTo>
                    <a:lnTo>
                      <a:pt x="143" y="9"/>
                    </a:lnTo>
                    <a:lnTo>
                      <a:pt x="152" y="1"/>
                    </a:lnTo>
                    <a:lnTo>
                      <a:pt x="151" y="0"/>
                    </a:lnTo>
                    <a:lnTo>
                      <a:pt x="142" y="8"/>
                    </a:lnTo>
                    <a:lnTo>
                      <a:pt x="134" y="14"/>
                    </a:lnTo>
                    <a:lnTo>
                      <a:pt x="126" y="21"/>
                    </a:lnTo>
                    <a:lnTo>
                      <a:pt x="117" y="28"/>
                    </a:lnTo>
                    <a:lnTo>
                      <a:pt x="109" y="33"/>
                    </a:lnTo>
                    <a:lnTo>
                      <a:pt x="98" y="38"/>
                    </a:lnTo>
                    <a:lnTo>
                      <a:pt x="89" y="44"/>
                    </a:lnTo>
                    <a:lnTo>
                      <a:pt x="79" y="48"/>
                    </a:lnTo>
                    <a:lnTo>
                      <a:pt x="72" y="54"/>
                    </a:lnTo>
                    <a:lnTo>
                      <a:pt x="62" y="58"/>
                    </a:lnTo>
                    <a:lnTo>
                      <a:pt x="51" y="63"/>
                    </a:lnTo>
                    <a:lnTo>
                      <a:pt x="41" y="66"/>
                    </a:lnTo>
                    <a:lnTo>
                      <a:pt x="32" y="72"/>
                    </a:lnTo>
                    <a:lnTo>
                      <a:pt x="22" y="76"/>
                    </a:lnTo>
                    <a:lnTo>
                      <a:pt x="12" y="81"/>
                    </a:lnTo>
                    <a:lnTo>
                      <a:pt x="0" y="86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8" name="Freeform 686">
                <a:extLst>
                  <a:ext uri="{FF2B5EF4-FFF2-40B4-BE49-F238E27FC236}">
                    <a16:creationId xmlns:a16="http://schemas.microsoft.com/office/drawing/2014/main" id="{8A451F6C-4AF3-4223-B9F2-EBEEEA95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83"/>
                <a:ext cx="5" cy="6"/>
              </a:xfrm>
              <a:custGeom>
                <a:avLst/>
                <a:gdLst>
                  <a:gd name="T0" fmla="*/ 1 w 15"/>
                  <a:gd name="T1" fmla="*/ 16 h 16"/>
                  <a:gd name="T2" fmla="*/ 3 w 15"/>
                  <a:gd name="T3" fmla="*/ 12 h 16"/>
                  <a:gd name="T4" fmla="*/ 7 w 15"/>
                  <a:gd name="T5" fmla="*/ 8 h 16"/>
                  <a:gd name="T6" fmla="*/ 12 w 15"/>
                  <a:gd name="T7" fmla="*/ 5 h 16"/>
                  <a:gd name="T8" fmla="*/ 15 w 15"/>
                  <a:gd name="T9" fmla="*/ 1 h 16"/>
                  <a:gd name="T10" fmla="*/ 14 w 15"/>
                  <a:gd name="T11" fmla="*/ 0 h 16"/>
                  <a:gd name="T12" fmla="*/ 10 w 15"/>
                  <a:gd name="T13" fmla="*/ 4 h 16"/>
                  <a:gd name="T14" fmla="*/ 5 w 15"/>
                  <a:gd name="T15" fmla="*/ 7 h 16"/>
                  <a:gd name="T16" fmla="*/ 1 w 15"/>
                  <a:gd name="T17" fmla="*/ 10 h 16"/>
                  <a:gd name="T18" fmla="*/ 0 w 15"/>
                  <a:gd name="T19" fmla="*/ 16 h 16"/>
                  <a:gd name="T20" fmla="*/ 1 w 15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" y="16"/>
                    </a:moveTo>
                    <a:lnTo>
                      <a:pt x="3" y="12"/>
                    </a:lnTo>
                    <a:lnTo>
                      <a:pt x="7" y="8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9" name="Freeform 687">
                <a:extLst>
                  <a:ext uri="{FF2B5EF4-FFF2-40B4-BE49-F238E27FC236}">
                    <a16:creationId xmlns:a16="http://schemas.microsoft.com/office/drawing/2014/main" id="{B167EF0E-705C-40B5-A9AF-4231398DD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89"/>
                <a:ext cx="6" cy="9"/>
              </a:xfrm>
              <a:custGeom>
                <a:avLst/>
                <a:gdLst>
                  <a:gd name="T0" fmla="*/ 16 w 16"/>
                  <a:gd name="T1" fmla="*/ 27 h 28"/>
                  <a:gd name="T2" fmla="*/ 11 w 16"/>
                  <a:gd name="T3" fmla="*/ 22 h 28"/>
                  <a:gd name="T4" fmla="*/ 6 w 16"/>
                  <a:gd name="T5" fmla="*/ 20 h 28"/>
                  <a:gd name="T6" fmla="*/ 4 w 16"/>
                  <a:gd name="T7" fmla="*/ 17 h 28"/>
                  <a:gd name="T8" fmla="*/ 2 w 16"/>
                  <a:gd name="T9" fmla="*/ 15 h 28"/>
                  <a:gd name="T10" fmla="*/ 1 w 16"/>
                  <a:gd name="T11" fmla="*/ 12 h 28"/>
                  <a:gd name="T12" fmla="*/ 1 w 16"/>
                  <a:gd name="T13" fmla="*/ 9 h 28"/>
                  <a:gd name="T14" fmla="*/ 2 w 16"/>
                  <a:gd name="T15" fmla="*/ 4 h 28"/>
                  <a:gd name="T16" fmla="*/ 3 w 16"/>
                  <a:gd name="T17" fmla="*/ 0 h 28"/>
                  <a:gd name="T18" fmla="*/ 1 w 16"/>
                  <a:gd name="T19" fmla="*/ 0 h 28"/>
                  <a:gd name="T20" fmla="*/ 1 w 16"/>
                  <a:gd name="T21" fmla="*/ 4 h 28"/>
                  <a:gd name="T22" fmla="*/ 0 w 16"/>
                  <a:gd name="T23" fmla="*/ 9 h 28"/>
                  <a:gd name="T24" fmla="*/ 0 w 16"/>
                  <a:gd name="T25" fmla="*/ 12 h 28"/>
                  <a:gd name="T26" fmla="*/ 1 w 16"/>
                  <a:gd name="T27" fmla="*/ 16 h 28"/>
                  <a:gd name="T28" fmla="*/ 2 w 16"/>
                  <a:gd name="T29" fmla="*/ 19 h 28"/>
                  <a:gd name="T30" fmla="*/ 5 w 16"/>
                  <a:gd name="T31" fmla="*/ 20 h 28"/>
                  <a:gd name="T32" fmla="*/ 9 w 16"/>
                  <a:gd name="T33" fmla="*/ 24 h 28"/>
                  <a:gd name="T34" fmla="*/ 15 w 16"/>
                  <a:gd name="T35" fmla="*/ 28 h 28"/>
                  <a:gd name="T36" fmla="*/ 16 w 16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6" y="27"/>
                    </a:moveTo>
                    <a:lnTo>
                      <a:pt x="11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9" y="24"/>
                    </a:lnTo>
                    <a:lnTo>
                      <a:pt x="15" y="28"/>
                    </a:lnTo>
                    <a:lnTo>
                      <a:pt x="1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0" name="Freeform 688">
                <a:extLst>
                  <a:ext uri="{FF2B5EF4-FFF2-40B4-BE49-F238E27FC236}">
                    <a16:creationId xmlns:a16="http://schemas.microsoft.com/office/drawing/2014/main" id="{036971F5-C3A9-4A1B-9FDF-86528EB9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797"/>
                <a:ext cx="6" cy="2"/>
              </a:xfrm>
              <a:custGeom>
                <a:avLst/>
                <a:gdLst>
                  <a:gd name="T0" fmla="*/ 15 w 16"/>
                  <a:gd name="T1" fmla="*/ 2 h 4"/>
                  <a:gd name="T2" fmla="*/ 13 w 16"/>
                  <a:gd name="T3" fmla="*/ 3 h 4"/>
                  <a:gd name="T4" fmla="*/ 9 w 16"/>
                  <a:gd name="T5" fmla="*/ 3 h 4"/>
                  <a:gd name="T6" fmla="*/ 6 w 16"/>
                  <a:gd name="T7" fmla="*/ 3 h 4"/>
                  <a:gd name="T8" fmla="*/ 1 w 16"/>
                  <a:gd name="T9" fmla="*/ 0 h 4"/>
                  <a:gd name="T10" fmla="*/ 0 w 16"/>
                  <a:gd name="T11" fmla="*/ 1 h 4"/>
                  <a:gd name="T12" fmla="*/ 4 w 16"/>
                  <a:gd name="T13" fmla="*/ 3 h 4"/>
                  <a:gd name="T14" fmla="*/ 9 w 16"/>
                  <a:gd name="T15" fmla="*/ 4 h 4"/>
                  <a:gd name="T16" fmla="*/ 13 w 16"/>
                  <a:gd name="T17" fmla="*/ 4 h 4"/>
                  <a:gd name="T18" fmla="*/ 16 w 16"/>
                  <a:gd name="T19" fmla="*/ 3 h 4"/>
                  <a:gd name="T20" fmla="*/ 15 w 16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15" y="2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1" name="Freeform 689">
                <a:extLst>
                  <a:ext uri="{FF2B5EF4-FFF2-40B4-BE49-F238E27FC236}">
                    <a16:creationId xmlns:a16="http://schemas.microsoft.com/office/drawing/2014/main" id="{8C105E5F-A82A-4786-9667-413B484A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773"/>
                <a:ext cx="57" cy="26"/>
              </a:xfrm>
              <a:custGeom>
                <a:avLst/>
                <a:gdLst>
                  <a:gd name="T0" fmla="*/ 169 w 169"/>
                  <a:gd name="T1" fmla="*/ 0 h 79"/>
                  <a:gd name="T2" fmla="*/ 158 w 169"/>
                  <a:gd name="T3" fmla="*/ 3 h 79"/>
                  <a:gd name="T4" fmla="*/ 147 w 169"/>
                  <a:gd name="T5" fmla="*/ 7 h 79"/>
                  <a:gd name="T6" fmla="*/ 136 w 169"/>
                  <a:gd name="T7" fmla="*/ 10 h 79"/>
                  <a:gd name="T8" fmla="*/ 123 w 169"/>
                  <a:gd name="T9" fmla="*/ 13 h 79"/>
                  <a:gd name="T10" fmla="*/ 113 w 169"/>
                  <a:gd name="T11" fmla="*/ 18 h 79"/>
                  <a:gd name="T12" fmla="*/ 102 w 169"/>
                  <a:gd name="T13" fmla="*/ 22 h 79"/>
                  <a:gd name="T14" fmla="*/ 92 w 169"/>
                  <a:gd name="T15" fmla="*/ 27 h 79"/>
                  <a:gd name="T16" fmla="*/ 79 w 169"/>
                  <a:gd name="T17" fmla="*/ 31 h 79"/>
                  <a:gd name="T18" fmla="*/ 69 w 169"/>
                  <a:gd name="T19" fmla="*/ 37 h 79"/>
                  <a:gd name="T20" fmla="*/ 59 w 169"/>
                  <a:gd name="T21" fmla="*/ 40 h 79"/>
                  <a:gd name="T22" fmla="*/ 48 w 169"/>
                  <a:gd name="T23" fmla="*/ 46 h 79"/>
                  <a:gd name="T24" fmla="*/ 39 w 169"/>
                  <a:gd name="T25" fmla="*/ 52 h 79"/>
                  <a:gd name="T26" fmla="*/ 29 w 169"/>
                  <a:gd name="T27" fmla="*/ 58 h 79"/>
                  <a:gd name="T28" fmla="*/ 19 w 169"/>
                  <a:gd name="T29" fmla="*/ 65 h 79"/>
                  <a:gd name="T30" fmla="*/ 9 w 169"/>
                  <a:gd name="T31" fmla="*/ 70 h 79"/>
                  <a:gd name="T32" fmla="*/ 0 w 169"/>
                  <a:gd name="T33" fmla="*/ 77 h 79"/>
                  <a:gd name="T34" fmla="*/ 1 w 169"/>
                  <a:gd name="T35" fmla="*/ 79 h 79"/>
                  <a:gd name="T36" fmla="*/ 10 w 169"/>
                  <a:gd name="T37" fmla="*/ 72 h 79"/>
                  <a:gd name="T38" fmla="*/ 20 w 169"/>
                  <a:gd name="T39" fmla="*/ 66 h 79"/>
                  <a:gd name="T40" fmla="*/ 30 w 169"/>
                  <a:gd name="T41" fmla="*/ 60 h 79"/>
                  <a:gd name="T42" fmla="*/ 40 w 169"/>
                  <a:gd name="T43" fmla="*/ 54 h 79"/>
                  <a:gd name="T44" fmla="*/ 50 w 169"/>
                  <a:gd name="T45" fmla="*/ 48 h 79"/>
                  <a:gd name="T46" fmla="*/ 60 w 169"/>
                  <a:gd name="T47" fmla="*/ 41 h 79"/>
                  <a:gd name="T48" fmla="*/ 70 w 169"/>
                  <a:gd name="T49" fmla="*/ 38 h 79"/>
                  <a:gd name="T50" fmla="*/ 82 w 169"/>
                  <a:gd name="T51" fmla="*/ 32 h 79"/>
                  <a:gd name="T52" fmla="*/ 93 w 169"/>
                  <a:gd name="T53" fmla="*/ 28 h 79"/>
                  <a:gd name="T54" fmla="*/ 103 w 169"/>
                  <a:gd name="T55" fmla="*/ 22 h 79"/>
                  <a:gd name="T56" fmla="*/ 114 w 169"/>
                  <a:gd name="T57" fmla="*/ 19 h 79"/>
                  <a:gd name="T58" fmla="*/ 125 w 169"/>
                  <a:gd name="T59" fmla="*/ 14 h 79"/>
                  <a:gd name="T60" fmla="*/ 137 w 169"/>
                  <a:gd name="T61" fmla="*/ 11 h 79"/>
                  <a:gd name="T62" fmla="*/ 147 w 169"/>
                  <a:gd name="T63" fmla="*/ 8 h 79"/>
                  <a:gd name="T64" fmla="*/ 158 w 169"/>
                  <a:gd name="T65" fmla="*/ 4 h 79"/>
                  <a:gd name="T66" fmla="*/ 169 w 169"/>
                  <a:gd name="T67" fmla="*/ 1 h 79"/>
                  <a:gd name="T68" fmla="*/ 169 w 169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79">
                    <a:moveTo>
                      <a:pt x="169" y="0"/>
                    </a:moveTo>
                    <a:lnTo>
                      <a:pt x="158" y="3"/>
                    </a:lnTo>
                    <a:lnTo>
                      <a:pt x="147" y="7"/>
                    </a:lnTo>
                    <a:lnTo>
                      <a:pt x="136" y="10"/>
                    </a:lnTo>
                    <a:lnTo>
                      <a:pt x="123" y="13"/>
                    </a:lnTo>
                    <a:lnTo>
                      <a:pt x="113" y="18"/>
                    </a:lnTo>
                    <a:lnTo>
                      <a:pt x="102" y="22"/>
                    </a:lnTo>
                    <a:lnTo>
                      <a:pt x="92" y="27"/>
                    </a:lnTo>
                    <a:lnTo>
                      <a:pt x="79" y="31"/>
                    </a:lnTo>
                    <a:lnTo>
                      <a:pt x="69" y="37"/>
                    </a:lnTo>
                    <a:lnTo>
                      <a:pt x="59" y="40"/>
                    </a:lnTo>
                    <a:lnTo>
                      <a:pt x="48" y="46"/>
                    </a:lnTo>
                    <a:lnTo>
                      <a:pt x="39" y="52"/>
                    </a:lnTo>
                    <a:lnTo>
                      <a:pt x="29" y="58"/>
                    </a:lnTo>
                    <a:lnTo>
                      <a:pt x="19" y="65"/>
                    </a:lnTo>
                    <a:lnTo>
                      <a:pt x="9" y="7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0" y="72"/>
                    </a:lnTo>
                    <a:lnTo>
                      <a:pt x="20" y="66"/>
                    </a:lnTo>
                    <a:lnTo>
                      <a:pt x="30" y="60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60" y="41"/>
                    </a:lnTo>
                    <a:lnTo>
                      <a:pt x="70" y="38"/>
                    </a:lnTo>
                    <a:lnTo>
                      <a:pt x="82" y="32"/>
                    </a:lnTo>
                    <a:lnTo>
                      <a:pt x="93" y="28"/>
                    </a:lnTo>
                    <a:lnTo>
                      <a:pt x="103" y="22"/>
                    </a:lnTo>
                    <a:lnTo>
                      <a:pt x="114" y="19"/>
                    </a:lnTo>
                    <a:lnTo>
                      <a:pt x="125" y="14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8" y="4"/>
                    </a:lnTo>
                    <a:lnTo>
                      <a:pt x="169" y="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2" name="Freeform 690">
                <a:extLst>
                  <a:ext uri="{FF2B5EF4-FFF2-40B4-BE49-F238E27FC236}">
                    <a16:creationId xmlns:a16="http://schemas.microsoft.com/office/drawing/2014/main" id="{45031663-ADC0-4818-8726-7864496A4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768"/>
                <a:ext cx="3" cy="4"/>
              </a:xfrm>
              <a:custGeom>
                <a:avLst/>
                <a:gdLst>
                  <a:gd name="T0" fmla="*/ 1 w 7"/>
                  <a:gd name="T1" fmla="*/ 1 h 14"/>
                  <a:gd name="T2" fmla="*/ 5 w 7"/>
                  <a:gd name="T3" fmla="*/ 4 h 14"/>
                  <a:gd name="T4" fmla="*/ 5 w 7"/>
                  <a:gd name="T5" fmla="*/ 7 h 14"/>
                  <a:gd name="T6" fmla="*/ 2 w 7"/>
                  <a:gd name="T7" fmla="*/ 10 h 14"/>
                  <a:gd name="T8" fmla="*/ 0 w 7"/>
                  <a:gd name="T9" fmla="*/ 13 h 14"/>
                  <a:gd name="T10" fmla="*/ 0 w 7"/>
                  <a:gd name="T11" fmla="*/ 14 h 14"/>
                  <a:gd name="T12" fmla="*/ 5 w 7"/>
                  <a:gd name="T13" fmla="*/ 13 h 14"/>
                  <a:gd name="T14" fmla="*/ 7 w 7"/>
                  <a:gd name="T15" fmla="*/ 7 h 14"/>
                  <a:gd name="T16" fmla="*/ 6 w 7"/>
                  <a:gd name="T17" fmla="*/ 2 h 14"/>
                  <a:gd name="T18" fmla="*/ 2 w 7"/>
                  <a:gd name="T19" fmla="*/ 0 h 14"/>
                  <a:gd name="T20" fmla="*/ 1 w 7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3" name="Freeform 691">
                <a:extLst>
                  <a:ext uri="{FF2B5EF4-FFF2-40B4-BE49-F238E27FC236}">
                    <a16:creationId xmlns:a16="http://schemas.microsoft.com/office/drawing/2014/main" id="{813C8484-786F-44DB-87FA-B24F5578F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9"/>
                <a:ext cx="5" cy="8"/>
              </a:xfrm>
              <a:custGeom>
                <a:avLst/>
                <a:gdLst>
                  <a:gd name="T0" fmla="*/ 1 w 16"/>
                  <a:gd name="T1" fmla="*/ 1 h 22"/>
                  <a:gd name="T2" fmla="*/ 1 w 16"/>
                  <a:gd name="T3" fmla="*/ 0 h 22"/>
                  <a:gd name="T4" fmla="*/ 0 w 16"/>
                  <a:gd name="T5" fmla="*/ 3 h 22"/>
                  <a:gd name="T6" fmla="*/ 1 w 16"/>
                  <a:gd name="T7" fmla="*/ 7 h 22"/>
                  <a:gd name="T8" fmla="*/ 2 w 16"/>
                  <a:gd name="T9" fmla="*/ 10 h 22"/>
                  <a:gd name="T10" fmla="*/ 3 w 16"/>
                  <a:gd name="T11" fmla="*/ 13 h 22"/>
                  <a:gd name="T12" fmla="*/ 7 w 16"/>
                  <a:gd name="T13" fmla="*/ 17 h 22"/>
                  <a:gd name="T14" fmla="*/ 9 w 16"/>
                  <a:gd name="T15" fmla="*/ 19 h 22"/>
                  <a:gd name="T16" fmla="*/ 11 w 16"/>
                  <a:gd name="T17" fmla="*/ 20 h 22"/>
                  <a:gd name="T18" fmla="*/ 15 w 16"/>
                  <a:gd name="T19" fmla="*/ 22 h 22"/>
                  <a:gd name="T20" fmla="*/ 16 w 16"/>
                  <a:gd name="T21" fmla="*/ 20 h 22"/>
                  <a:gd name="T22" fmla="*/ 12 w 16"/>
                  <a:gd name="T23" fmla="*/ 20 h 22"/>
                  <a:gd name="T24" fmla="*/ 10 w 16"/>
                  <a:gd name="T25" fmla="*/ 18 h 22"/>
                  <a:gd name="T26" fmla="*/ 7 w 16"/>
                  <a:gd name="T27" fmla="*/ 15 h 22"/>
                  <a:gd name="T28" fmla="*/ 6 w 16"/>
                  <a:gd name="T29" fmla="*/ 12 h 22"/>
                  <a:gd name="T30" fmla="*/ 3 w 16"/>
                  <a:gd name="T31" fmla="*/ 10 h 22"/>
                  <a:gd name="T32" fmla="*/ 3 w 16"/>
                  <a:gd name="T33" fmla="*/ 7 h 22"/>
                  <a:gd name="T34" fmla="*/ 3 w 16"/>
                  <a:gd name="T35" fmla="*/ 3 h 22"/>
                  <a:gd name="T36" fmla="*/ 3 w 16"/>
                  <a:gd name="T37" fmla="*/ 1 h 22"/>
                  <a:gd name="T38" fmla="*/ 1 w 16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2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4" name="Freeform 692">
                <a:extLst>
                  <a:ext uri="{FF2B5EF4-FFF2-40B4-BE49-F238E27FC236}">
                    <a16:creationId xmlns:a16="http://schemas.microsoft.com/office/drawing/2014/main" id="{7DB4F7AF-AC67-49C0-95FF-CB5D81688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" y="2818"/>
                <a:ext cx="3" cy="2"/>
              </a:xfrm>
              <a:custGeom>
                <a:avLst/>
                <a:gdLst>
                  <a:gd name="T0" fmla="*/ 1 w 8"/>
                  <a:gd name="T1" fmla="*/ 2 h 5"/>
                  <a:gd name="T2" fmla="*/ 3 w 8"/>
                  <a:gd name="T3" fmla="*/ 1 h 5"/>
                  <a:gd name="T4" fmla="*/ 5 w 8"/>
                  <a:gd name="T5" fmla="*/ 1 h 5"/>
                  <a:gd name="T6" fmla="*/ 6 w 8"/>
                  <a:gd name="T7" fmla="*/ 3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0 h 5"/>
                  <a:gd name="T16" fmla="*/ 3 w 8"/>
                  <a:gd name="T17" fmla="*/ 0 h 5"/>
                  <a:gd name="T18" fmla="*/ 0 w 8"/>
                  <a:gd name="T19" fmla="*/ 1 h 5"/>
                  <a:gd name="T20" fmla="*/ 1 w 8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5" name="Freeform 693">
                <a:extLst>
                  <a:ext uri="{FF2B5EF4-FFF2-40B4-BE49-F238E27FC236}">
                    <a16:creationId xmlns:a16="http://schemas.microsoft.com/office/drawing/2014/main" id="{0D8318E7-95AB-40E6-A3B9-D687395DD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13" cy="12"/>
              </a:xfrm>
              <a:custGeom>
                <a:avLst/>
                <a:gdLst>
                  <a:gd name="T0" fmla="*/ 1 w 40"/>
                  <a:gd name="T1" fmla="*/ 37 h 38"/>
                  <a:gd name="T2" fmla="*/ 1 w 40"/>
                  <a:gd name="T3" fmla="*/ 38 h 38"/>
                  <a:gd name="T4" fmla="*/ 8 w 40"/>
                  <a:gd name="T5" fmla="*/ 36 h 38"/>
                  <a:gd name="T6" fmla="*/ 13 w 40"/>
                  <a:gd name="T7" fmla="*/ 32 h 38"/>
                  <a:gd name="T8" fmla="*/ 18 w 40"/>
                  <a:gd name="T9" fmla="*/ 28 h 38"/>
                  <a:gd name="T10" fmla="*/ 23 w 40"/>
                  <a:gd name="T11" fmla="*/ 24 h 38"/>
                  <a:gd name="T12" fmla="*/ 27 w 40"/>
                  <a:gd name="T13" fmla="*/ 18 h 38"/>
                  <a:gd name="T14" fmla="*/ 31 w 40"/>
                  <a:gd name="T15" fmla="*/ 12 h 38"/>
                  <a:gd name="T16" fmla="*/ 35 w 40"/>
                  <a:gd name="T17" fmla="*/ 6 h 38"/>
                  <a:gd name="T18" fmla="*/ 40 w 40"/>
                  <a:gd name="T19" fmla="*/ 2 h 38"/>
                  <a:gd name="T20" fmla="*/ 38 w 40"/>
                  <a:gd name="T21" fmla="*/ 0 h 38"/>
                  <a:gd name="T22" fmla="*/ 33 w 40"/>
                  <a:gd name="T23" fmla="*/ 5 h 38"/>
                  <a:gd name="T24" fmla="*/ 29 w 40"/>
                  <a:gd name="T25" fmla="*/ 11 h 38"/>
                  <a:gd name="T26" fmla="*/ 25 w 40"/>
                  <a:gd name="T27" fmla="*/ 17 h 38"/>
                  <a:gd name="T28" fmla="*/ 20 w 40"/>
                  <a:gd name="T29" fmla="*/ 22 h 38"/>
                  <a:gd name="T30" fmla="*/ 17 w 40"/>
                  <a:gd name="T31" fmla="*/ 27 h 38"/>
                  <a:gd name="T32" fmla="*/ 11 w 40"/>
                  <a:gd name="T33" fmla="*/ 31 h 38"/>
                  <a:gd name="T34" fmla="*/ 7 w 40"/>
                  <a:gd name="T35" fmla="*/ 35 h 38"/>
                  <a:gd name="T36" fmla="*/ 1 w 40"/>
                  <a:gd name="T37" fmla="*/ 36 h 38"/>
                  <a:gd name="T38" fmla="*/ 0 w 40"/>
                  <a:gd name="T39" fmla="*/ 37 h 38"/>
                  <a:gd name="T40" fmla="*/ 1 w 40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8">
                    <a:moveTo>
                      <a:pt x="1" y="37"/>
                    </a:moveTo>
                    <a:lnTo>
                      <a:pt x="1" y="38"/>
                    </a:lnTo>
                    <a:lnTo>
                      <a:pt x="8" y="36"/>
                    </a:lnTo>
                    <a:lnTo>
                      <a:pt x="13" y="32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7" y="18"/>
                    </a:lnTo>
                    <a:lnTo>
                      <a:pt x="31" y="12"/>
                    </a:lnTo>
                    <a:lnTo>
                      <a:pt x="35" y="6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9" y="11"/>
                    </a:lnTo>
                    <a:lnTo>
                      <a:pt x="25" y="17"/>
                    </a:lnTo>
                    <a:lnTo>
                      <a:pt x="20" y="22"/>
                    </a:lnTo>
                    <a:lnTo>
                      <a:pt x="17" y="27"/>
                    </a:lnTo>
                    <a:lnTo>
                      <a:pt x="11" y="31"/>
                    </a:lnTo>
                    <a:lnTo>
                      <a:pt x="7" y="35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6" name="Freeform 694">
                <a:extLst>
                  <a:ext uri="{FF2B5EF4-FFF2-40B4-BE49-F238E27FC236}">
                    <a16:creationId xmlns:a16="http://schemas.microsoft.com/office/drawing/2014/main" id="{DDB1E29C-CF3F-4ECC-97C8-A757F8C6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" y="2831"/>
                <a:ext cx="6" cy="7"/>
              </a:xfrm>
              <a:custGeom>
                <a:avLst/>
                <a:gdLst>
                  <a:gd name="T0" fmla="*/ 16 w 17"/>
                  <a:gd name="T1" fmla="*/ 21 h 22"/>
                  <a:gd name="T2" fmla="*/ 16 w 17"/>
                  <a:gd name="T3" fmla="*/ 21 h 22"/>
                  <a:gd name="T4" fmla="*/ 11 w 17"/>
                  <a:gd name="T5" fmla="*/ 21 h 22"/>
                  <a:gd name="T6" fmla="*/ 7 w 17"/>
                  <a:gd name="T7" fmla="*/ 20 h 22"/>
                  <a:gd name="T8" fmla="*/ 5 w 17"/>
                  <a:gd name="T9" fmla="*/ 20 h 22"/>
                  <a:gd name="T10" fmla="*/ 2 w 17"/>
                  <a:gd name="T11" fmla="*/ 19 h 22"/>
                  <a:gd name="T12" fmla="*/ 1 w 17"/>
                  <a:gd name="T13" fmla="*/ 17 h 22"/>
                  <a:gd name="T14" fmla="*/ 1 w 17"/>
                  <a:gd name="T15" fmla="*/ 13 h 22"/>
                  <a:gd name="T16" fmla="*/ 2 w 17"/>
                  <a:gd name="T17" fmla="*/ 8 h 22"/>
                  <a:gd name="T18" fmla="*/ 5 w 17"/>
                  <a:gd name="T19" fmla="*/ 0 h 22"/>
                  <a:gd name="T20" fmla="*/ 3 w 17"/>
                  <a:gd name="T21" fmla="*/ 0 h 22"/>
                  <a:gd name="T22" fmla="*/ 1 w 17"/>
                  <a:gd name="T23" fmla="*/ 8 h 22"/>
                  <a:gd name="T24" fmla="*/ 0 w 17"/>
                  <a:gd name="T25" fmla="*/ 13 h 22"/>
                  <a:gd name="T26" fmla="*/ 0 w 17"/>
                  <a:gd name="T27" fmla="*/ 17 h 22"/>
                  <a:gd name="T28" fmla="*/ 1 w 17"/>
                  <a:gd name="T29" fmla="*/ 20 h 22"/>
                  <a:gd name="T30" fmla="*/ 2 w 17"/>
                  <a:gd name="T31" fmla="*/ 21 h 22"/>
                  <a:gd name="T32" fmla="*/ 7 w 17"/>
                  <a:gd name="T33" fmla="*/ 22 h 22"/>
                  <a:gd name="T34" fmla="*/ 11 w 17"/>
                  <a:gd name="T35" fmla="*/ 22 h 22"/>
                  <a:gd name="T36" fmla="*/ 16 w 17"/>
                  <a:gd name="T37" fmla="*/ 22 h 22"/>
                  <a:gd name="T38" fmla="*/ 17 w 17"/>
                  <a:gd name="T39" fmla="*/ 22 h 22"/>
                  <a:gd name="T40" fmla="*/ 16 w 17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6" y="21"/>
                    </a:moveTo>
                    <a:lnTo>
                      <a:pt x="16" y="21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7" name="Freeform 695">
                <a:extLst>
                  <a:ext uri="{FF2B5EF4-FFF2-40B4-BE49-F238E27FC236}">
                    <a16:creationId xmlns:a16="http://schemas.microsoft.com/office/drawing/2014/main" id="{1E557B39-D403-4072-ACD6-DCFC2B7C5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829"/>
                <a:ext cx="16" cy="9"/>
              </a:xfrm>
              <a:custGeom>
                <a:avLst/>
                <a:gdLst>
                  <a:gd name="T0" fmla="*/ 46 w 48"/>
                  <a:gd name="T1" fmla="*/ 0 h 27"/>
                  <a:gd name="T2" fmla="*/ 47 w 48"/>
                  <a:gd name="T3" fmla="*/ 0 h 27"/>
                  <a:gd name="T4" fmla="*/ 40 w 48"/>
                  <a:gd name="T5" fmla="*/ 3 h 27"/>
                  <a:gd name="T6" fmla="*/ 33 w 48"/>
                  <a:gd name="T7" fmla="*/ 6 h 27"/>
                  <a:gd name="T8" fmla="*/ 27 w 48"/>
                  <a:gd name="T9" fmla="*/ 9 h 27"/>
                  <a:gd name="T10" fmla="*/ 20 w 48"/>
                  <a:gd name="T11" fmla="*/ 11 h 27"/>
                  <a:gd name="T12" fmla="*/ 14 w 48"/>
                  <a:gd name="T13" fmla="*/ 15 h 27"/>
                  <a:gd name="T14" fmla="*/ 9 w 48"/>
                  <a:gd name="T15" fmla="*/ 18 h 27"/>
                  <a:gd name="T16" fmla="*/ 3 w 48"/>
                  <a:gd name="T17" fmla="*/ 22 h 27"/>
                  <a:gd name="T18" fmla="*/ 0 w 48"/>
                  <a:gd name="T19" fmla="*/ 25 h 27"/>
                  <a:gd name="T20" fmla="*/ 2 w 48"/>
                  <a:gd name="T21" fmla="*/ 27 h 27"/>
                  <a:gd name="T22" fmla="*/ 5 w 48"/>
                  <a:gd name="T23" fmla="*/ 23 h 27"/>
                  <a:gd name="T24" fmla="*/ 10 w 48"/>
                  <a:gd name="T25" fmla="*/ 19 h 27"/>
                  <a:gd name="T26" fmla="*/ 15 w 48"/>
                  <a:gd name="T27" fmla="*/ 16 h 27"/>
                  <a:gd name="T28" fmla="*/ 21 w 48"/>
                  <a:gd name="T29" fmla="*/ 13 h 27"/>
                  <a:gd name="T30" fmla="*/ 28 w 48"/>
                  <a:gd name="T31" fmla="*/ 10 h 27"/>
                  <a:gd name="T32" fmla="*/ 34 w 48"/>
                  <a:gd name="T33" fmla="*/ 7 h 27"/>
                  <a:gd name="T34" fmla="*/ 41 w 48"/>
                  <a:gd name="T35" fmla="*/ 5 h 27"/>
                  <a:gd name="T36" fmla="*/ 47 w 48"/>
                  <a:gd name="T37" fmla="*/ 3 h 27"/>
                  <a:gd name="T38" fmla="*/ 48 w 48"/>
                  <a:gd name="T39" fmla="*/ 3 h 27"/>
                  <a:gd name="T40" fmla="*/ 46 w 4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46" y="0"/>
                    </a:moveTo>
                    <a:lnTo>
                      <a:pt x="47" y="0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7" y="9"/>
                    </a:lnTo>
                    <a:lnTo>
                      <a:pt x="20" y="11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10" y="19"/>
                    </a:lnTo>
                    <a:lnTo>
                      <a:pt x="15" y="16"/>
                    </a:lnTo>
                    <a:lnTo>
                      <a:pt x="21" y="13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41" y="5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8" name="Freeform 696">
                <a:extLst>
                  <a:ext uri="{FF2B5EF4-FFF2-40B4-BE49-F238E27FC236}">
                    <a16:creationId xmlns:a16="http://schemas.microsoft.com/office/drawing/2014/main" id="{02452D5B-0003-493A-87AC-1CC137C5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" y="2827"/>
                <a:ext cx="1" cy="3"/>
              </a:xfrm>
              <a:custGeom>
                <a:avLst/>
                <a:gdLst>
                  <a:gd name="T0" fmla="*/ 1 w 4"/>
                  <a:gd name="T1" fmla="*/ 2 h 11"/>
                  <a:gd name="T2" fmla="*/ 2 w 4"/>
                  <a:gd name="T3" fmla="*/ 4 h 11"/>
                  <a:gd name="T4" fmla="*/ 3 w 4"/>
                  <a:gd name="T5" fmla="*/ 6 h 11"/>
                  <a:gd name="T6" fmla="*/ 1 w 4"/>
                  <a:gd name="T7" fmla="*/ 8 h 11"/>
                  <a:gd name="T8" fmla="*/ 0 w 4"/>
                  <a:gd name="T9" fmla="*/ 9 h 11"/>
                  <a:gd name="T10" fmla="*/ 1 w 4"/>
                  <a:gd name="T11" fmla="*/ 11 h 11"/>
                  <a:gd name="T12" fmla="*/ 3 w 4"/>
                  <a:gd name="T13" fmla="*/ 9 h 11"/>
                  <a:gd name="T14" fmla="*/ 4 w 4"/>
                  <a:gd name="T15" fmla="*/ 6 h 11"/>
                  <a:gd name="T16" fmla="*/ 3 w 4"/>
                  <a:gd name="T17" fmla="*/ 2 h 11"/>
                  <a:gd name="T18" fmla="*/ 2 w 4"/>
                  <a:gd name="T19" fmla="*/ 0 h 11"/>
                  <a:gd name="T20" fmla="*/ 1 w 4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2"/>
                    </a:moveTo>
                    <a:lnTo>
                      <a:pt x="2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9" name="Freeform 697">
                <a:extLst>
                  <a:ext uri="{FF2B5EF4-FFF2-40B4-BE49-F238E27FC236}">
                    <a16:creationId xmlns:a16="http://schemas.microsoft.com/office/drawing/2014/main" id="{EA1567DA-5B35-4D1E-8A02-76587FF9E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91"/>
                <a:ext cx="6" cy="9"/>
              </a:xfrm>
              <a:custGeom>
                <a:avLst/>
                <a:gdLst>
                  <a:gd name="T0" fmla="*/ 0 w 16"/>
                  <a:gd name="T1" fmla="*/ 0 h 27"/>
                  <a:gd name="T2" fmla="*/ 1 w 16"/>
                  <a:gd name="T3" fmla="*/ 0 h 27"/>
                  <a:gd name="T4" fmla="*/ 1 w 16"/>
                  <a:gd name="T5" fmla="*/ 4 h 27"/>
                  <a:gd name="T6" fmla="*/ 2 w 16"/>
                  <a:gd name="T7" fmla="*/ 7 h 27"/>
                  <a:gd name="T8" fmla="*/ 4 w 16"/>
                  <a:gd name="T9" fmla="*/ 12 h 27"/>
                  <a:gd name="T10" fmla="*/ 5 w 16"/>
                  <a:gd name="T11" fmla="*/ 16 h 27"/>
                  <a:gd name="T12" fmla="*/ 6 w 16"/>
                  <a:gd name="T13" fmla="*/ 20 h 27"/>
                  <a:gd name="T14" fmla="*/ 9 w 16"/>
                  <a:gd name="T15" fmla="*/ 23 h 27"/>
                  <a:gd name="T16" fmla="*/ 12 w 16"/>
                  <a:gd name="T17" fmla="*/ 24 h 27"/>
                  <a:gd name="T18" fmla="*/ 15 w 16"/>
                  <a:gd name="T19" fmla="*/ 27 h 27"/>
                  <a:gd name="T20" fmla="*/ 16 w 16"/>
                  <a:gd name="T21" fmla="*/ 25 h 27"/>
                  <a:gd name="T22" fmla="*/ 13 w 16"/>
                  <a:gd name="T23" fmla="*/ 24 h 27"/>
                  <a:gd name="T24" fmla="*/ 10 w 16"/>
                  <a:gd name="T25" fmla="*/ 22 h 27"/>
                  <a:gd name="T26" fmla="*/ 7 w 16"/>
                  <a:gd name="T27" fmla="*/ 19 h 27"/>
                  <a:gd name="T28" fmla="*/ 6 w 16"/>
                  <a:gd name="T29" fmla="*/ 14 h 27"/>
                  <a:gd name="T30" fmla="*/ 5 w 16"/>
                  <a:gd name="T31" fmla="*/ 12 h 27"/>
                  <a:gd name="T32" fmla="*/ 4 w 16"/>
                  <a:gd name="T33" fmla="*/ 7 h 27"/>
                  <a:gd name="T34" fmla="*/ 3 w 16"/>
                  <a:gd name="T35" fmla="*/ 4 h 27"/>
                  <a:gd name="T36" fmla="*/ 2 w 16"/>
                  <a:gd name="T37" fmla="*/ 0 h 27"/>
                  <a:gd name="T38" fmla="*/ 3 w 16"/>
                  <a:gd name="T39" fmla="*/ 0 h 27"/>
                  <a:gd name="T40" fmla="*/ 0 w 1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5" y="27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7" y="19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0" name="Freeform 698">
                <a:extLst>
                  <a:ext uri="{FF2B5EF4-FFF2-40B4-BE49-F238E27FC236}">
                    <a16:creationId xmlns:a16="http://schemas.microsoft.com/office/drawing/2014/main" id="{FD41D9AD-0883-49FE-BC07-EC113BFF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" y="2789"/>
                <a:ext cx="5" cy="2"/>
              </a:xfrm>
              <a:custGeom>
                <a:avLst/>
                <a:gdLst>
                  <a:gd name="T0" fmla="*/ 2 w 13"/>
                  <a:gd name="T1" fmla="*/ 4 h 5"/>
                  <a:gd name="T2" fmla="*/ 2 w 13"/>
                  <a:gd name="T3" fmla="*/ 4 h 5"/>
                  <a:gd name="T4" fmla="*/ 4 w 13"/>
                  <a:gd name="T5" fmla="*/ 1 h 5"/>
                  <a:gd name="T6" fmla="*/ 6 w 13"/>
                  <a:gd name="T7" fmla="*/ 1 h 5"/>
                  <a:gd name="T8" fmla="*/ 9 w 13"/>
                  <a:gd name="T9" fmla="*/ 2 h 5"/>
                  <a:gd name="T10" fmla="*/ 10 w 13"/>
                  <a:gd name="T11" fmla="*/ 5 h 5"/>
                  <a:gd name="T12" fmla="*/ 13 w 13"/>
                  <a:gd name="T13" fmla="*/ 5 h 5"/>
                  <a:gd name="T14" fmla="*/ 11 w 13"/>
                  <a:gd name="T15" fmla="*/ 1 h 5"/>
                  <a:gd name="T16" fmla="*/ 6 w 13"/>
                  <a:gd name="T17" fmla="*/ 0 h 5"/>
                  <a:gd name="T18" fmla="*/ 2 w 13"/>
                  <a:gd name="T19" fmla="*/ 0 h 5"/>
                  <a:gd name="T20" fmla="*/ 0 w 13"/>
                  <a:gd name="T21" fmla="*/ 4 h 5"/>
                  <a:gd name="T22" fmla="*/ 0 w 13"/>
                  <a:gd name="T23" fmla="*/ 2 h 5"/>
                  <a:gd name="T24" fmla="*/ 2 w 13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1" name="Freeform 699">
                <a:extLst>
                  <a:ext uri="{FF2B5EF4-FFF2-40B4-BE49-F238E27FC236}">
                    <a16:creationId xmlns:a16="http://schemas.microsoft.com/office/drawing/2014/main" id="{BD98864F-27A8-445D-AF1E-F5EF287B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790"/>
                <a:ext cx="27" cy="29"/>
              </a:xfrm>
              <a:custGeom>
                <a:avLst/>
                <a:gdLst>
                  <a:gd name="T0" fmla="*/ 1 w 81"/>
                  <a:gd name="T1" fmla="*/ 87 h 87"/>
                  <a:gd name="T2" fmla="*/ 12 w 81"/>
                  <a:gd name="T3" fmla="*/ 77 h 87"/>
                  <a:gd name="T4" fmla="*/ 22 w 81"/>
                  <a:gd name="T5" fmla="*/ 67 h 87"/>
                  <a:gd name="T6" fmla="*/ 35 w 81"/>
                  <a:gd name="T7" fmla="*/ 57 h 87"/>
                  <a:gd name="T8" fmla="*/ 45 w 81"/>
                  <a:gd name="T9" fmla="*/ 46 h 87"/>
                  <a:gd name="T10" fmla="*/ 56 w 81"/>
                  <a:gd name="T11" fmla="*/ 36 h 87"/>
                  <a:gd name="T12" fmla="*/ 65 w 81"/>
                  <a:gd name="T13" fmla="*/ 26 h 87"/>
                  <a:gd name="T14" fmla="*/ 74 w 81"/>
                  <a:gd name="T15" fmla="*/ 14 h 87"/>
                  <a:gd name="T16" fmla="*/ 81 w 81"/>
                  <a:gd name="T17" fmla="*/ 2 h 87"/>
                  <a:gd name="T18" fmla="*/ 79 w 81"/>
                  <a:gd name="T19" fmla="*/ 0 h 87"/>
                  <a:gd name="T20" fmla="*/ 73 w 81"/>
                  <a:gd name="T21" fmla="*/ 12 h 87"/>
                  <a:gd name="T22" fmla="*/ 65 w 81"/>
                  <a:gd name="T23" fmla="*/ 25 h 87"/>
                  <a:gd name="T24" fmla="*/ 55 w 81"/>
                  <a:gd name="T25" fmla="*/ 35 h 87"/>
                  <a:gd name="T26" fmla="*/ 44 w 81"/>
                  <a:gd name="T27" fmla="*/ 44 h 87"/>
                  <a:gd name="T28" fmla="*/ 33 w 81"/>
                  <a:gd name="T29" fmla="*/ 54 h 87"/>
                  <a:gd name="T30" fmla="*/ 22 w 81"/>
                  <a:gd name="T31" fmla="*/ 64 h 87"/>
                  <a:gd name="T32" fmla="*/ 11 w 81"/>
                  <a:gd name="T33" fmla="*/ 75 h 87"/>
                  <a:gd name="T34" fmla="*/ 0 w 81"/>
                  <a:gd name="T35" fmla="*/ 86 h 87"/>
                  <a:gd name="T36" fmla="*/ 1 w 81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87">
                    <a:moveTo>
                      <a:pt x="1" y="87"/>
                    </a:moveTo>
                    <a:lnTo>
                      <a:pt x="12" y="77"/>
                    </a:lnTo>
                    <a:lnTo>
                      <a:pt x="22" y="67"/>
                    </a:lnTo>
                    <a:lnTo>
                      <a:pt x="35" y="57"/>
                    </a:lnTo>
                    <a:lnTo>
                      <a:pt x="45" y="46"/>
                    </a:lnTo>
                    <a:lnTo>
                      <a:pt x="56" y="36"/>
                    </a:lnTo>
                    <a:lnTo>
                      <a:pt x="65" y="26"/>
                    </a:lnTo>
                    <a:lnTo>
                      <a:pt x="74" y="14"/>
                    </a:lnTo>
                    <a:lnTo>
                      <a:pt x="81" y="2"/>
                    </a:lnTo>
                    <a:lnTo>
                      <a:pt x="79" y="0"/>
                    </a:lnTo>
                    <a:lnTo>
                      <a:pt x="73" y="12"/>
                    </a:lnTo>
                    <a:lnTo>
                      <a:pt x="65" y="25"/>
                    </a:lnTo>
                    <a:lnTo>
                      <a:pt x="55" y="35"/>
                    </a:lnTo>
                    <a:lnTo>
                      <a:pt x="44" y="44"/>
                    </a:lnTo>
                    <a:lnTo>
                      <a:pt x="33" y="54"/>
                    </a:lnTo>
                    <a:lnTo>
                      <a:pt x="22" y="64"/>
                    </a:lnTo>
                    <a:lnTo>
                      <a:pt x="11" y="75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2" name="Freeform 700">
                <a:extLst>
                  <a:ext uri="{FF2B5EF4-FFF2-40B4-BE49-F238E27FC236}">
                    <a16:creationId xmlns:a16="http://schemas.microsoft.com/office/drawing/2014/main" id="{9A175674-0997-4B88-B651-BC1709E6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8"/>
                <a:ext cx="3" cy="4"/>
              </a:xfrm>
              <a:custGeom>
                <a:avLst/>
                <a:gdLst>
                  <a:gd name="T0" fmla="*/ 2 w 7"/>
                  <a:gd name="T1" fmla="*/ 12 h 12"/>
                  <a:gd name="T2" fmla="*/ 2 w 7"/>
                  <a:gd name="T3" fmla="*/ 8 h 12"/>
                  <a:gd name="T4" fmla="*/ 4 w 7"/>
                  <a:gd name="T5" fmla="*/ 6 h 12"/>
                  <a:gd name="T6" fmla="*/ 5 w 7"/>
                  <a:gd name="T7" fmla="*/ 3 h 12"/>
                  <a:gd name="T8" fmla="*/ 7 w 7"/>
                  <a:gd name="T9" fmla="*/ 1 h 12"/>
                  <a:gd name="T10" fmla="*/ 6 w 7"/>
                  <a:gd name="T11" fmla="*/ 0 h 12"/>
                  <a:gd name="T12" fmla="*/ 4 w 7"/>
                  <a:gd name="T13" fmla="*/ 2 h 12"/>
                  <a:gd name="T14" fmla="*/ 2 w 7"/>
                  <a:gd name="T15" fmla="*/ 4 h 12"/>
                  <a:gd name="T16" fmla="*/ 0 w 7"/>
                  <a:gd name="T17" fmla="*/ 8 h 12"/>
                  <a:gd name="T18" fmla="*/ 0 w 7"/>
                  <a:gd name="T19" fmla="*/ 12 h 12"/>
                  <a:gd name="T20" fmla="*/ 2 w 7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2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3" name="Freeform 701">
                <a:extLst>
                  <a:ext uri="{FF2B5EF4-FFF2-40B4-BE49-F238E27FC236}">
                    <a16:creationId xmlns:a16="http://schemas.microsoft.com/office/drawing/2014/main" id="{284BDF8E-9B27-422A-BC7C-16C11A5D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822"/>
                <a:ext cx="6" cy="4"/>
              </a:xfrm>
              <a:custGeom>
                <a:avLst/>
                <a:gdLst>
                  <a:gd name="T0" fmla="*/ 16 w 17"/>
                  <a:gd name="T1" fmla="*/ 12 h 13"/>
                  <a:gd name="T2" fmla="*/ 17 w 17"/>
                  <a:gd name="T3" fmla="*/ 12 h 13"/>
                  <a:gd name="T4" fmla="*/ 8 w 17"/>
                  <a:gd name="T5" fmla="*/ 10 h 13"/>
                  <a:gd name="T6" fmla="*/ 5 w 17"/>
                  <a:gd name="T7" fmla="*/ 8 h 13"/>
                  <a:gd name="T8" fmla="*/ 4 w 17"/>
                  <a:gd name="T9" fmla="*/ 6 h 13"/>
                  <a:gd name="T10" fmla="*/ 2 w 17"/>
                  <a:gd name="T11" fmla="*/ 0 h 13"/>
                  <a:gd name="T12" fmla="*/ 0 w 17"/>
                  <a:gd name="T13" fmla="*/ 0 h 13"/>
                  <a:gd name="T14" fmla="*/ 2 w 17"/>
                  <a:gd name="T15" fmla="*/ 6 h 13"/>
                  <a:gd name="T16" fmla="*/ 4 w 17"/>
                  <a:gd name="T17" fmla="*/ 10 h 13"/>
                  <a:gd name="T18" fmla="*/ 7 w 17"/>
                  <a:gd name="T19" fmla="*/ 11 h 13"/>
                  <a:gd name="T20" fmla="*/ 16 w 17"/>
                  <a:gd name="T21" fmla="*/ 13 h 13"/>
                  <a:gd name="T22" fmla="*/ 16 w 17"/>
                  <a:gd name="T23" fmla="*/ 13 h 13"/>
                  <a:gd name="T24" fmla="*/ 16 w 17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6" y="12"/>
                    </a:moveTo>
                    <a:lnTo>
                      <a:pt x="17" y="12"/>
                    </a:lnTo>
                    <a:lnTo>
                      <a:pt x="8" y="10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4" name="Freeform 702">
                <a:extLst>
                  <a:ext uri="{FF2B5EF4-FFF2-40B4-BE49-F238E27FC236}">
                    <a16:creationId xmlns:a16="http://schemas.microsoft.com/office/drawing/2014/main" id="{C4981F9A-5F87-4412-A62A-0DF115E3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826"/>
                <a:ext cx="4" cy="1"/>
              </a:xfrm>
              <a:custGeom>
                <a:avLst/>
                <a:gdLst>
                  <a:gd name="T0" fmla="*/ 10 w 11"/>
                  <a:gd name="T1" fmla="*/ 0 h 2"/>
                  <a:gd name="T2" fmla="*/ 8 w 11"/>
                  <a:gd name="T3" fmla="*/ 2 h 2"/>
                  <a:gd name="T4" fmla="*/ 6 w 11"/>
                  <a:gd name="T5" fmla="*/ 2 h 2"/>
                  <a:gd name="T6" fmla="*/ 2 w 11"/>
                  <a:gd name="T7" fmla="*/ 1 h 2"/>
                  <a:gd name="T8" fmla="*/ 0 w 11"/>
                  <a:gd name="T9" fmla="*/ 0 h 2"/>
                  <a:gd name="T10" fmla="*/ 0 w 11"/>
                  <a:gd name="T11" fmla="*/ 2 h 2"/>
                  <a:gd name="T12" fmla="*/ 2 w 11"/>
                  <a:gd name="T13" fmla="*/ 2 h 2"/>
                  <a:gd name="T14" fmla="*/ 6 w 11"/>
                  <a:gd name="T15" fmla="*/ 2 h 2"/>
                  <a:gd name="T16" fmla="*/ 8 w 11"/>
                  <a:gd name="T17" fmla="*/ 2 h 2"/>
                  <a:gd name="T18" fmla="*/ 11 w 11"/>
                  <a:gd name="T19" fmla="*/ 2 h 2"/>
                  <a:gd name="T20" fmla="*/ 10 w 1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5" name="Freeform 703">
                <a:extLst>
                  <a:ext uri="{FF2B5EF4-FFF2-40B4-BE49-F238E27FC236}">
                    <a16:creationId xmlns:a16="http://schemas.microsoft.com/office/drawing/2014/main" id="{A9C975D4-C141-4A28-9F40-3AFF67960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" y="2801"/>
                <a:ext cx="29" cy="25"/>
              </a:xfrm>
              <a:custGeom>
                <a:avLst/>
                <a:gdLst>
                  <a:gd name="T0" fmla="*/ 87 w 89"/>
                  <a:gd name="T1" fmla="*/ 0 h 75"/>
                  <a:gd name="T2" fmla="*/ 74 w 89"/>
                  <a:gd name="T3" fmla="*/ 8 h 75"/>
                  <a:gd name="T4" fmla="*/ 62 w 89"/>
                  <a:gd name="T5" fmla="*/ 15 h 75"/>
                  <a:gd name="T6" fmla="*/ 50 w 89"/>
                  <a:gd name="T7" fmla="*/ 24 h 75"/>
                  <a:gd name="T8" fmla="*/ 37 w 89"/>
                  <a:gd name="T9" fmla="*/ 32 h 75"/>
                  <a:gd name="T10" fmla="*/ 27 w 89"/>
                  <a:gd name="T11" fmla="*/ 41 h 75"/>
                  <a:gd name="T12" fmla="*/ 17 w 89"/>
                  <a:gd name="T13" fmla="*/ 51 h 75"/>
                  <a:gd name="T14" fmla="*/ 8 w 89"/>
                  <a:gd name="T15" fmla="*/ 61 h 75"/>
                  <a:gd name="T16" fmla="*/ 0 w 89"/>
                  <a:gd name="T17" fmla="*/ 73 h 75"/>
                  <a:gd name="T18" fmla="*/ 1 w 89"/>
                  <a:gd name="T19" fmla="*/ 75 h 75"/>
                  <a:gd name="T20" fmla="*/ 9 w 89"/>
                  <a:gd name="T21" fmla="*/ 63 h 75"/>
                  <a:gd name="T22" fmla="*/ 18 w 89"/>
                  <a:gd name="T23" fmla="*/ 52 h 75"/>
                  <a:gd name="T24" fmla="*/ 28 w 89"/>
                  <a:gd name="T25" fmla="*/ 42 h 75"/>
                  <a:gd name="T26" fmla="*/ 40 w 89"/>
                  <a:gd name="T27" fmla="*/ 33 h 75"/>
                  <a:gd name="T28" fmla="*/ 51 w 89"/>
                  <a:gd name="T29" fmla="*/ 25 h 75"/>
                  <a:gd name="T30" fmla="*/ 63 w 89"/>
                  <a:gd name="T31" fmla="*/ 17 h 75"/>
                  <a:gd name="T32" fmla="*/ 77 w 89"/>
                  <a:gd name="T33" fmla="*/ 8 h 75"/>
                  <a:gd name="T34" fmla="*/ 89 w 89"/>
                  <a:gd name="T35" fmla="*/ 1 h 75"/>
                  <a:gd name="T36" fmla="*/ 87 w 89"/>
                  <a:gd name="T3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75">
                    <a:moveTo>
                      <a:pt x="87" y="0"/>
                    </a:moveTo>
                    <a:lnTo>
                      <a:pt x="74" y="8"/>
                    </a:lnTo>
                    <a:lnTo>
                      <a:pt x="62" y="15"/>
                    </a:lnTo>
                    <a:lnTo>
                      <a:pt x="50" y="24"/>
                    </a:lnTo>
                    <a:lnTo>
                      <a:pt x="37" y="32"/>
                    </a:lnTo>
                    <a:lnTo>
                      <a:pt x="27" y="41"/>
                    </a:lnTo>
                    <a:lnTo>
                      <a:pt x="17" y="51"/>
                    </a:lnTo>
                    <a:lnTo>
                      <a:pt x="8" y="6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9" y="63"/>
                    </a:lnTo>
                    <a:lnTo>
                      <a:pt x="18" y="52"/>
                    </a:lnTo>
                    <a:lnTo>
                      <a:pt x="28" y="42"/>
                    </a:lnTo>
                    <a:lnTo>
                      <a:pt x="40" y="33"/>
                    </a:lnTo>
                    <a:lnTo>
                      <a:pt x="51" y="25"/>
                    </a:lnTo>
                    <a:lnTo>
                      <a:pt x="63" y="17"/>
                    </a:lnTo>
                    <a:lnTo>
                      <a:pt x="77" y="8"/>
                    </a:lnTo>
                    <a:lnTo>
                      <a:pt x="89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6" name="Freeform 704">
                <a:extLst>
                  <a:ext uri="{FF2B5EF4-FFF2-40B4-BE49-F238E27FC236}">
                    <a16:creationId xmlns:a16="http://schemas.microsoft.com/office/drawing/2014/main" id="{A1691BD8-46F4-4943-AB37-53302F59C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800"/>
                <a:ext cx="2" cy="3"/>
              </a:xfrm>
              <a:custGeom>
                <a:avLst/>
                <a:gdLst>
                  <a:gd name="T0" fmla="*/ 0 w 7"/>
                  <a:gd name="T1" fmla="*/ 1 h 10"/>
                  <a:gd name="T2" fmla="*/ 1 w 7"/>
                  <a:gd name="T3" fmla="*/ 1 h 10"/>
                  <a:gd name="T4" fmla="*/ 3 w 7"/>
                  <a:gd name="T5" fmla="*/ 2 h 10"/>
                  <a:gd name="T6" fmla="*/ 4 w 7"/>
                  <a:gd name="T7" fmla="*/ 5 h 10"/>
                  <a:gd name="T8" fmla="*/ 4 w 7"/>
                  <a:gd name="T9" fmla="*/ 7 h 10"/>
                  <a:gd name="T10" fmla="*/ 3 w 7"/>
                  <a:gd name="T11" fmla="*/ 7 h 10"/>
                  <a:gd name="T12" fmla="*/ 4 w 7"/>
                  <a:gd name="T13" fmla="*/ 10 h 10"/>
                  <a:gd name="T14" fmla="*/ 7 w 7"/>
                  <a:gd name="T15" fmla="*/ 7 h 10"/>
                  <a:gd name="T16" fmla="*/ 7 w 7"/>
                  <a:gd name="T17" fmla="*/ 3 h 10"/>
                  <a:gd name="T18" fmla="*/ 4 w 7"/>
                  <a:gd name="T19" fmla="*/ 1 h 10"/>
                  <a:gd name="T20" fmla="*/ 1 w 7"/>
                  <a:gd name="T21" fmla="*/ 0 h 10"/>
                  <a:gd name="T22" fmla="*/ 2 w 7"/>
                  <a:gd name="T23" fmla="*/ 0 h 10"/>
                  <a:gd name="T24" fmla="*/ 0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0" y="1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7" name="Freeform 705">
                <a:extLst>
                  <a:ext uri="{FF2B5EF4-FFF2-40B4-BE49-F238E27FC236}">
                    <a16:creationId xmlns:a16="http://schemas.microsoft.com/office/drawing/2014/main" id="{8969E0E6-67BD-4374-B148-DAD8C60DB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66"/>
                <a:ext cx="59" cy="38"/>
              </a:xfrm>
              <a:custGeom>
                <a:avLst/>
                <a:gdLst>
                  <a:gd name="T0" fmla="*/ 0 w 177"/>
                  <a:gd name="T1" fmla="*/ 86 h 112"/>
                  <a:gd name="T2" fmla="*/ 8 w 177"/>
                  <a:gd name="T3" fmla="*/ 91 h 112"/>
                  <a:gd name="T4" fmla="*/ 17 w 177"/>
                  <a:gd name="T5" fmla="*/ 96 h 112"/>
                  <a:gd name="T6" fmla="*/ 26 w 177"/>
                  <a:gd name="T7" fmla="*/ 100 h 112"/>
                  <a:gd name="T8" fmla="*/ 35 w 177"/>
                  <a:gd name="T9" fmla="*/ 104 h 112"/>
                  <a:gd name="T10" fmla="*/ 45 w 177"/>
                  <a:gd name="T11" fmla="*/ 108 h 112"/>
                  <a:gd name="T12" fmla="*/ 54 w 177"/>
                  <a:gd name="T13" fmla="*/ 109 h 112"/>
                  <a:gd name="T14" fmla="*/ 64 w 177"/>
                  <a:gd name="T15" fmla="*/ 110 h 112"/>
                  <a:gd name="T16" fmla="*/ 74 w 177"/>
                  <a:gd name="T17" fmla="*/ 112 h 112"/>
                  <a:gd name="T18" fmla="*/ 85 w 177"/>
                  <a:gd name="T19" fmla="*/ 112 h 112"/>
                  <a:gd name="T20" fmla="*/ 97 w 177"/>
                  <a:gd name="T21" fmla="*/ 109 h 112"/>
                  <a:gd name="T22" fmla="*/ 108 w 177"/>
                  <a:gd name="T23" fmla="*/ 108 h 112"/>
                  <a:gd name="T24" fmla="*/ 120 w 177"/>
                  <a:gd name="T25" fmla="*/ 106 h 112"/>
                  <a:gd name="T26" fmla="*/ 134 w 177"/>
                  <a:gd name="T27" fmla="*/ 101 h 112"/>
                  <a:gd name="T28" fmla="*/ 147 w 177"/>
                  <a:gd name="T29" fmla="*/ 97 h 112"/>
                  <a:gd name="T30" fmla="*/ 163 w 177"/>
                  <a:gd name="T31" fmla="*/ 91 h 112"/>
                  <a:gd name="T32" fmla="*/ 177 w 177"/>
                  <a:gd name="T33" fmla="*/ 85 h 112"/>
                  <a:gd name="T34" fmla="*/ 177 w 177"/>
                  <a:gd name="T35" fmla="*/ 72 h 112"/>
                  <a:gd name="T36" fmla="*/ 176 w 177"/>
                  <a:gd name="T37" fmla="*/ 60 h 112"/>
                  <a:gd name="T38" fmla="*/ 176 w 177"/>
                  <a:gd name="T39" fmla="*/ 48 h 112"/>
                  <a:gd name="T40" fmla="*/ 175 w 177"/>
                  <a:gd name="T41" fmla="*/ 35 h 112"/>
                  <a:gd name="T42" fmla="*/ 174 w 177"/>
                  <a:gd name="T43" fmla="*/ 24 h 112"/>
                  <a:gd name="T44" fmla="*/ 172 w 177"/>
                  <a:gd name="T45" fmla="*/ 13 h 112"/>
                  <a:gd name="T46" fmla="*/ 170 w 177"/>
                  <a:gd name="T47" fmla="*/ 5 h 112"/>
                  <a:gd name="T48" fmla="*/ 167 w 177"/>
                  <a:gd name="T49" fmla="*/ 0 h 112"/>
                  <a:gd name="T50" fmla="*/ 163 w 177"/>
                  <a:gd name="T51" fmla="*/ 0 h 112"/>
                  <a:gd name="T52" fmla="*/ 157 w 177"/>
                  <a:gd name="T53" fmla="*/ 3 h 112"/>
                  <a:gd name="T54" fmla="*/ 150 w 177"/>
                  <a:gd name="T55" fmla="*/ 3 h 112"/>
                  <a:gd name="T56" fmla="*/ 142 w 177"/>
                  <a:gd name="T57" fmla="*/ 5 h 112"/>
                  <a:gd name="T58" fmla="*/ 131 w 177"/>
                  <a:gd name="T59" fmla="*/ 5 h 112"/>
                  <a:gd name="T60" fmla="*/ 119 w 177"/>
                  <a:gd name="T61" fmla="*/ 7 h 112"/>
                  <a:gd name="T62" fmla="*/ 108 w 177"/>
                  <a:gd name="T63" fmla="*/ 8 h 112"/>
                  <a:gd name="T64" fmla="*/ 94 w 177"/>
                  <a:gd name="T65" fmla="*/ 9 h 112"/>
                  <a:gd name="T66" fmla="*/ 81 w 177"/>
                  <a:gd name="T67" fmla="*/ 11 h 112"/>
                  <a:gd name="T68" fmla="*/ 68 w 177"/>
                  <a:gd name="T69" fmla="*/ 11 h 112"/>
                  <a:gd name="T70" fmla="*/ 55 w 177"/>
                  <a:gd name="T71" fmla="*/ 11 h 112"/>
                  <a:gd name="T72" fmla="*/ 43 w 177"/>
                  <a:gd name="T73" fmla="*/ 11 h 112"/>
                  <a:gd name="T74" fmla="*/ 31 w 177"/>
                  <a:gd name="T75" fmla="*/ 9 h 112"/>
                  <a:gd name="T76" fmla="*/ 20 w 177"/>
                  <a:gd name="T77" fmla="*/ 8 h 112"/>
                  <a:gd name="T78" fmla="*/ 10 w 177"/>
                  <a:gd name="T79" fmla="*/ 7 h 112"/>
                  <a:gd name="T80" fmla="*/ 2 w 177"/>
                  <a:gd name="T81" fmla="*/ 4 h 112"/>
                  <a:gd name="T82" fmla="*/ 2 w 177"/>
                  <a:gd name="T83" fmla="*/ 15 h 112"/>
                  <a:gd name="T84" fmla="*/ 2 w 177"/>
                  <a:gd name="T85" fmla="*/ 25 h 112"/>
                  <a:gd name="T86" fmla="*/ 1 w 177"/>
                  <a:gd name="T87" fmla="*/ 36 h 112"/>
                  <a:gd name="T88" fmla="*/ 1 w 177"/>
                  <a:gd name="T89" fmla="*/ 48 h 112"/>
                  <a:gd name="T90" fmla="*/ 1 w 177"/>
                  <a:gd name="T91" fmla="*/ 57 h 112"/>
                  <a:gd name="T92" fmla="*/ 0 w 177"/>
                  <a:gd name="T93" fmla="*/ 67 h 112"/>
                  <a:gd name="T94" fmla="*/ 0 w 177"/>
                  <a:gd name="T95" fmla="*/ 77 h 112"/>
                  <a:gd name="T96" fmla="*/ 0 w 177"/>
                  <a:gd name="T97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112">
                    <a:moveTo>
                      <a:pt x="0" y="86"/>
                    </a:moveTo>
                    <a:lnTo>
                      <a:pt x="8" y="91"/>
                    </a:lnTo>
                    <a:lnTo>
                      <a:pt x="17" y="96"/>
                    </a:lnTo>
                    <a:lnTo>
                      <a:pt x="26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4" y="109"/>
                    </a:lnTo>
                    <a:lnTo>
                      <a:pt x="64" y="110"/>
                    </a:lnTo>
                    <a:lnTo>
                      <a:pt x="74" y="112"/>
                    </a:lnTo>
                    <a:lnTo>
                      <a:pt x="85" y="112"/>
                    </a:lnTo>
                    <a:lnTo>
                      <a:pt x="97" y="109"/>
                    </a:lnTo>
                    <a:lnTo>
                      <a:pt x="108" y="108"/>
                    </a:lnTo>
                    <a:lnTo>
                      <a:pt x="120" y="106"/>
                    </a:lnTo>
                    <a:lnTo>
                      <a:pt x="134" y="101"/>
                    </a:lnTo>
                    <a:lnTo>
                      <a:pt x="147" y="97"/>
                    </a:lnTo>
                    <a:lnTo>
                      <a:pt x="163" y="91"/>
                    </a:lnTo>
                    <a:lnTo>
                      <a:pt x="177" y="85"/>
                    </a:lnTo>
                    <a:lnTo>
                      <a:pt x="177" y="72"/>
                    </a:lnTo>
                    <a:lnTo>
                      <a:pt x="176" y="60"/>
                    </a:lnTo>
                    <a:lnTo>
                      <a:pt x="176" y="48"/>
                    </a:lnTo>
                    <a:lnTo>
                      <a:pt x="175" y="35"/>
                    </a:lnTo>
                    <a:lnTo>
                      <a:pt x="174" y="24"/>
                    </a:lnTo>
                    <a:lnTo>
                      <a:pt x="172" y="13"/>
                    </a:lnTo>
                    <a:lnTo>
                      <a:pt x="170" y="5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7" y="3"/>
                    </a:lnTo>
                    <a:lnTo>
                      <a:pt x="150" y="3"/>
                    </a:lnTo>
                    <a:lnTo>
                      <a:pt x="142" y="5"/>
                    </a:lnTo>
                    <a:lnTo>
                      <a:pt x="131" y="5"/>
                    </a:lnTo>
                    <a:lnTo>
                      <a:pt x="119" y="7"/>
                    </a:lnTo>
                    <a:lnTo>
                      <a:pt x="108" y="8"/>
                    </a:lnTo>
                    <a:lnTo>
                      <a:pt x="94" y="9"/>
                    </a:lnTo>
                    <a:lnTo>
                      <a:pt x="81" y="11"/>
                    </a:lnTo>
                    <a:lnTo>
                      <a:pt x="68" y="11"/>
                    </a:lnTo>
                    <a:lnTo>
                      <a:pt x="55" y="11"/>
                    </a:lnTo>
                    <a:lnTo>
                      <a:pt x="43" y="11"/>
                    </a:lnTo>
                    <a:lnTo>
                      <a:pt x="31" y="9"/>
                    </a:lnTo>
                    <a:lnTo>
                      <a:pt x="20" y="8"/>
                    </a:lnTo>
                    <a:lnTo>
                      <a:pt x="10" y="7"/>
                    </a:lnTo>
                    <a:lnTo>
                      <a:pt x="2" y="4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1" y="48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8" name="Freeform 706">
                <a:extLst>
                  <a:ext uri="{FF2B5EF4-FFF2-40B4-BE49-F238E27FC236}">
                    <a16:creationId xmlns:a16="http://schemas.microsoft.com/office/drawing/2014/main" id="{057ECC6F-4AD6-4B04-A825-677E10A7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37"/>
                <a:ext cx="54" cy="25"/>
              </a:xfrm>
              <a:custGeom>
                <a:avLst/>
                <a:gdLst>
                  <a:gd name="T0" fmla="*/ 162 w 162"/>
                  <a:gd name="T1" fmla="*/ 67 h 75"/>
                  <a:gd name="T2" fmla="*/ 162 w 162"/>
                  <a:gd name="T3" fmla="*/ 55 h 75"/>
                  <a:gd name="T4" fmla="*/ 161 w 162"/>
                  <a:gd name="T5" fmla="*/ 44 h 75"/>
                  <a:gd name="T6" fmla="*/ 161 w 162"/>
                  <a:gd name="T7" fmla="*/ 35 h 75"/>
                  <a:gd name="T8" fmla="*/ 161 w 162"/>
                  <a:gd name="T9" fmla="*/ 27 h 75"/>
                  <a:gd name="T10" fmla="*/ 160 w 162"/>
                  <a:gd name="T11" fmla="*/ 19 h 75"/>
                  <a:gd name="T12" fmla="*/ 159 w 162"/>
                  <a:gd name="T13" fmla="*/ 12 h 75"/>
                  <a:gd name="T14" fmla="*/ 159 w 162"/>
                  <a:gd name="T15" fmla="*/ 5 h 75"/>
                  <a:gd name="T16" fmla="*/ 159 w 162"/>
                  <a:gd name="T17" fmla="*/ 0 h 75"/>
                  <a:gd name="T18" fmla="*/ 153 w 162"/>
                  <a:gd name="T19" fmla="*/ 3 h 75"/>
                  <a:gd name="T20" fmla="*/ 146 w 162"/>
                  <a:gd name="T21" fmla="*/ 5 h 75"/>
                  <a:gd name="T22" fmla="*/ 138 w 162"/>
                  <a:gd name="T23" fmla="*/ 9 h 75"/>
                  <a:gd name="T24" fmla="*/ 127 w 162"/>
                  <a:gd name="T25" fmla="*/ 10 h 75"/>
                  <a:gd name="T26" fmla="*/ 117 w 162"/>
                  <a:gd name="T27" fmla="*/ 12 h 75"/>
                  <a:gd name="T28" fmla="*/ 105 w 162"/>
                  <a:gd name="T29" fmla="*/ 13 h 75"/>
                  <a:gd name="T30" fmla="*/ 94 w 162"/>
                  <a:gd name="T31" fmla="*/ 13 h 75"/>
                  <a:gd name="T32" fmla="*/ 81 w 162"/>
                  <a:gd name="T33" fmla="*/ 13 h 75"/>
                  <a:gd name="T34" fmla="*/ 68 w 162"/>
                  <a:gd name="T35" fmla="*/ 12 h 75"/>
                  <a:gd name="T36" fmla="*/ 56 w 162"/>
                  <a:gd name="T37" fmla="*/ 11 h 75"/>
                  <a:gd name="T38" fmla="*/ 44 w 162"/>
                  <a:gd name="T39" fmla="*/ 10 h 75"/>
                  <a:gd name="T40" fmla="*/ 33 w 162"/>
                  <a:gd name="T41" fmla="*/ 10 h 75"/>
                  <a:gd name="T42" fmla="*/ 23 w 162"/>
                  <a:gd name="T43" fmla="*/ 9 h 75"/>
                  <a:gd name="T44" fmla="*/ 15 w 162"/>
                  <a:gd name="T45" fmla="*/ 8 h 75"/>
                  <a:gd name="T46" fmla="*/ 9 w 162"/>
                  <a:gd name="T47" fmla="*/ 8 h 75"/>
                  <a:gd name="T48" fmla="*/ 3 w 162"/>
                  <a:gd name="T49" fmla="*/ 8 h 75"/>
                  <a:gd name="T50" fmla="*/ 2 w 162"/>
                  <a:gd name="T51" fmla="*/ 18 h 75"/>
                  <a:gd name="T52" fmla="*/ 0 w 162"/>
                  <a:gd name="T53" fmla="*/ 26 h 75"/>
                  <a:gd name="T54" fmla="*/ 0 w 162"/>
                  <a:gd name="T55" fmla="*/ 32 h 75"/>
                  <a:gd name="T56" fmla="*/ 0 w 162"/>
                  <a:gd name="T57" fmla="*/ 38 h 75"/>
                  <a:gd name="T58" fmla="*/ 0 w 162"/>
                  <a:gd name="T59" fmla="*/ 44 h 75"/>
                  <a:gd name="T60" fmla="*/ 0 w 162"/>
                  <a:gd name="T61" fmla="*/ 50 h 75"/>
                  <a:gd name="T62" fmla="*/ 0 w 162"/>
                  <a:gd name="T63" fmla="*/ 58 h 75"/>
                  <a:gd name="T64" fmla="*/ 2 w 162"/>
                  <a:gd name="T65" fmla="*/ 67 h 75"/>
                  <a:gd name="T66" fmla="*/ 9 w 162"/>
                  <a:gd name="T67" fmla="*/ 69 h 75"/>
                  <a:gd name="T68" fmla="*/ 15 w 162"/>
                  <a:gd name="T69" fmla="*/ 71 h 75"/>
                  <a:gd name="T70" fmla="*/ 23 w 162"/>
                  <a:gd name="T71" fmla="*/ 71 h 75"/>
                  <a:gd name="T72" fmla="*/ 33 w 162"/>
                  <a:gd name="T73" fmla="*/ 72 h 75"/>
                  <a:gd name="T74" fmla="*/ 43 w 162"/>
                  <a:gd name="T75" fmla="*/ 73 h 75"/>
                  <a:gd name="T76" fmla="*/ 55 w 162"/>
                  <a:gd name="T77" fmla="*/ 74 h 75"/>
                  <a:gd name="T78" fmla="*/ 67 w 162"/>
                  <a:gd name="T79" fmla="*/ 74 h 75"/>
                  <a:gd name="T80" fmla="*/ 79 w 162"/>
                  <a:gd name="T81" fmla="*/ 75 h 75"/>
                  <a:gd name="T82" fmla="*/ 90 w 162"/>
                  <a:gd name="T83" fmla="*/ 75 h 75"/>
                  <a:gd name="T84" fmla="*/ 103 w 162"/>
                  <a:gd name="T85" fmla="*/ 75 h 75"/>
                  <a:gd name="T86" fmla="*/ 114 w 162"/>
                  <a:gd name="T87" fmla="*/ 74 h 75"/>
                  <a:gd name="T88" fmla="*/ 125 w 162"/>
                  <a:gd name="T89" fmla="*/ 73 h 75"/>
                  <a:gd name="T90" fmla="*/ 136 w 162"/>
                  <a:gd name="T91" fmla="*/ 73 h 75"/>
                  <a:gd name="T92" fmla="*/ 146 w 162"/>
                  <a:gd name="T93" fmla="*/ 71 h 75"/>
                  <a:gd name="T94" fmla="*/ 154 w 162"/>
                  <a:gd name="T95" fmla="*/ 69 h 75"/>
                  <a:gd name="T96" fmla="*/ 162 w 162"/>
                  <a:gd name="T97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" h="75">
                    <a:moveTo>
                      <a:pt x="162" y="67"/>
                    </a:moveTo>
                    <a:lnTo>
                      <a:pt x="162" y="55"/>
                    </a:lnTo>
                    <a:lnTo>
                      <a:pt x="161" y="44"/>
                    </a:lnTo>
                    <a:lnTo>
                      <a:pt x="161" y="35"/>
                    </a:lnTo>
                    <a:lnTo>
                      <a:pt x="161" y="27"/>
                    </a:lnTo>
                    <a:lnTo>
                      <a:pt x="160" y="19"/>
                    </a:lnTo>
                    <a:lnTo>
                      <a:pt x="159" y="12"/>
                    </a:lnTo>
                    <a:lnTo>
                      <a:pt x="159" y="5"/>
                    </a:lnTo>
                    <a:lnTo>
                      <a:pt x="159" y="0"/>
                    </a:lnTo>
                    <a:lnTo>
                      <a:pt x="153" y="3"/>
                    </a:lnTo>
                    <a:lnTo>
                      <a:pt x="146" y="5"/>
                    </a:lnTo>
                    <a:lnTo>
                      <a:pt x="138" y="9"/>
                    </a:lnTo>
                    <a:lnTo>
                      <a:pt x="127" y="10"/>
                    </a:lnTo>
                    <a:lnTo>
                      <a:pt x="117" y="12"/>
                    </a:lnTo>
                    <a:lnTo>
                      <a:pt x="105" y="13"/>
                    </a:lnTo>
                    <a:lnTo>
                      <a:pt x="94" y="13"/>
                    </a:lnTo>
                    <a:lnTo>
                      <a:pt x="81" y="13"/>
                    </a:lnTo>
                    <a:lnTo>
                      <a:pt x="68" y="12"/>
                    </a:lnTo>
                    <a:lnTo>
                      <a:pt x="56" y="11"/>
                    </a:lnTo>
                    <a:lnTo>
                      <a:pt x="44" y="10"/>
                    </a:lnTo>
                    <a:lnTo>
                      <a:pt x="33" y="10"/>
                    </a:lnTo>
                    <a:lnTo>
                      <a:pt x="23" y="9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3" y="8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7"/>
                    </a:lnTo>
                    <a:lnTo>
                      <a:pt x="9" y="69"/>
                    </a:lnTo>
                    <a:lnTo>
                      <a:pt x="15" y="71"/>
                    </a:lnTo>
                    <a:lnTo>
                      <a:pt x="23" y="71"/>
                    </a:lnTo>
                    <a:lnTo>
                      <a:pt x="33" y="72"/>
                    </a:lnTo>
                    <a:lnTo>
                      <a:pt x="43" y="73"/>
                    </a:lnTo>
                    <a:lnTo>
                      <a:pt x="55" y="74"/>
                    </a:lnTo>
                    <a:lnTo>
                      <a:pt x="67" y="74"/>
                    </a:lnTo>
                    <a:lnTo>
                      <a:pt x="79" y="75"/>
                    </a:lnTo>
                    <a:lnTo>
                      <a:pt x="90" y="75"/>
                    </a:lnTo>
                    <a:lnTo>
                      <a:pt x="103" y="75"/>
                    </a:lnTo>
                    <a:lnTo>
                      <a:pt x="114" y="74"/>
                    </a:lnTo>
                    <a:lnTo>
                      <a:pt x="125" y="73"/>
                    </a:lnTo>
                    <a:lnTo>
                      <a:pt x="136" y="73"/>
                    </a:lnTo>
                    <a:lnTo>
                      <a:pt x="146" y="71"/>
                    </a:lnTo>
                    <a:lnTo>
                      <a:pt x="154" y="69"/>
                    </a:lnTo>
                    <a:lnTo>
                      <a:pt x="162" y="6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9" name="Freeform 707">
                <a:extLst>
                  <a:ext uri="{FF2B5EF4-FFF2-40B4-BE49-F238E27FC236}">
                    <a16:creationId xmlns:a16="http://schemas.microsoft.com/office/drawing/2014/main" id="{DCD80305-CD8F-4A3F-A724-1FF19487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5"/>
                <a:ext cx="50" cy="21"/>
              </a:xfrm>
              <a:custGeom>
                <a:avLst/>
                <a:gdLst>
                  <a:gd name="T0" fmla="*/ 4 w 150"/>
                  <a:gd name="T1" fmla="*/ 7 h 63"/>
                  <a:gd name="T2" fmla="*/ 4 w 150"/>
                  <a:gd name="T3" fmla="*/ 12 h 63"/>
                  <a:gd name="T4" fmla="*/ 4 w 150"/>
                  <a:gd name="T5" fmla="*/ 19 h 63"/>
                  <a:gd name="T6" fmla="*/ 4 w 150"/>
                  <a:gd name="T7" fmla="*/ 24 h 63"/>
                  <a:gd name="T8" fmla="*/ 2 w 150"/>
                  <a:gd name="T9" fmla="*/ 31 h 63"/>
                  <a:gd name="T10" fmla="*/ 1 w 150"/>
                  <a:gd name="T11" fmla="*/ 37 h 63"/>
                  <a:gd name="T12" fmla="*/ 1 w 150"/>
                  <a:gd name="T13" fmla="*/ 42 h 63"/>
                  <a:gd name="T14" fmla="*/ 0 w 150"/>
                  <a:gd name="T15" fmla="*/ 49 h 63"/>
                  <a:gd name="T16" fmla="*/ 0 w 150"/>
                  <a:gd name="T17" fmla="*/ 54 h 63"/>
                  <a:gd name="T18" fmla="*/ 6 w 150"/>
                  <a:gd name="T19" fmla="*/ 56 h 63"/>
                  <a:gd name="T20" fmla="*/ 14 w 150"/>
                  <a:gd name="T21" fmla="*/ 57 h 63"/>
                  <a:gd name="T22" fmla="*/ 22 w 150"/>
                  <a:gd name="T23" fmla="*/ 58 h 63"/>
                  <a:gd name="T24" fmla="*/ 32 w 150"/>
                  <a:gd name="T25" fmla="*/ 59 h 63"/>
                  <a:gd name="T26" fmla="*/ 43 w 150"/>
                  <a:gd name="T27" fmla="*/ 60 h 63"/>
                  <a:gd name="T28" fmla="*/ 54 w 150"/>
                  <a:gd name="T29" fmla="*/ 63 h 63"/>
                  <a:gd name="T30" fmla="*/ 66 w 150"/>
                  <a:gd name="T31" fmla="*/ 63 h 63"/>
                  <a:gd name="T32" fmla="*/ 79 w 150"/>
                  <a:gd name="T33" fmla="*/ 63 h 63"/>
                  <a:gd name="T34" fmla="*/ 90 w 150"/>
                  <a:gd name="T35" fmla="*/ 63 h 63"/>
                  <a:gd name="T36" fmla="*/ 102 w 150"/>
                  <a:gd name="T37" fmla="*/ 63 h 63"/>
                  <a:gd name="T38" fmla="*/ 113 w 150"/>
                  <a:gd name="T39" fmla="*/ 63 h 63"/>
                  <a:gd name="T40" fmla="*/ 122 w 150"/>
                  <a:gd name="T41" fmla="*/ 60 h 63"/>
                  <a:gd name="T42" fmla="*/ 133 w 150"/>
                  <a:gd name="T43" fmla="*/ 58 h 63"/>
                  <a:gd name="T44" fmla="*/ 140 w 150"/>
                  <a:gd name="T45" fmla="*/ 57 h 63"/>
                  <a:gd name="T46" fmla="*/ 147 w 150"/>
                  <a:gd name="T47" fmla="*/ 55 h 63"/>
                  <a:gd name="T48" fmla="*/ 150 w 150"/>
                  <a:gd name="T49" fmla="*/ 50 h 63"/>
                  <a:gd name="T50" fmla="*/ 150 w 150"/>
                  <a:gd name="T51" fmla="*/ 46 h 63"/>
                  <a:gd name="T52" fmla="*/ 150 w 150"/>
                  <a:gd name="T53" fmla="*/ 40 h 63"/>
                  <a:gd name="T54" fmla="*/ 150 w 150"/>
                  <a:gd name="T55" fmla="*/ 35 h 63"/>
                  <a:gd name="T56" fmla="*/ 149 w 150"/>
                  <a:gd name="T57" fmla="*/ 28 h 63"/>
                  <a:gd name="T58" fmla="*/ 148 w 150"/>
                  <a:gd name="T59" fmla="*/ 21 h 63"/>
                  <a:gd name="T60" fmla="*/ 147 w 150"/>
                  <a:gd name="T61" fmla="*/ 14 h 63"/>
                  <a:gd name="T62" fmla="*/ 147 w 150"/>
                  <a:gd name="T63" fmla="*/ 8 h 63"/>
                  <a:gd name="T64" fmla="*/ 146 w 150"/>
                  <a:gd name="T65" fmla="*/ 0 h 63"/>
                  <a:gd name="T66" fmla="*/ 140 w 150"/>
                  <a:gd name="T67" fmla="*/ 2 h 63"/>
                  <a:gd name="T68" fmla="*/ 133 w 150"/>
                  <a:gd name="T69" fmla="*/ 5 h 63"/>
                  <a:gd name="T70" fmla="*/ 125 w 150"/>
                  <a:gd name="T71" fmla="*/ 8 h 63"/>
                  <a:gd name="T72" fmla="*/ 116 w 150"/>
                  <a:gd name="T73" fmla="*/ 11 h 63"/>
                  <a:gd name="T74" fmla="*/ 106 w 150"/>
                  <a:gd name="T75" fmla="*/ 12 h 63"/>
                  <a:gd name="T76" fmla="*/ 96 w 150"/>
                  <a:gd name="T77" fmla="*/ 13 h 63"/>
                  <a:gd name="T78" fmla="*/ 85 w 150"/>
                  <a:gd name="T79" fmla="*/ 16 h 63"/>
                  <a:gd name="T80" fmla="*/ 75 w 150"/>
                  <a:gd name="T81" fmla="*/ 17 h 63"/>
                  <a:gd name="T82" fmla="*/ 65 w 150"/>
                  <a:gd name="T83" fmla="*/ 17 h 63"/>
                  <a:gd name="T84" fmla="*/ 54 w 150"/>
                  <a:gd name="T85" fmla="*/ 18 h 63"/>
                  <a:gd name="T86" fmla="*/ 44 w 150"/>
                  <a:gd name="T87" fmla="*/ 17 h 63"/>
                  <a:gd name="T88" fmla="*/ 35 w 150"/>
                  <a:gd name="T89" fmla="*/ 17 h 63"/>
                  <a:gd name="T90" fmla="*/ 26 w 150"/>
                  <a:gd name="T91" fmla="*/ 16 h 63"/>
                  <a:gd name="T92" fmla="*/ 17 w 150"/>
                  <a:gd name="T93" fmla="*/ 13 h 63"/>
                  <a:gd name="T94" fmla="*/ 10 w 150"/>
                  <a:gd name="T95" fmla="*/ 11 h 63"/>
                  <a:gd name="T96" fmla="*/ 4 w 150"/>
                  <a:gd name="T9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63">
                    <a:moveTo>
                      <a:pt x="4" y="7"/>
                    </a:moveTo>
                    <a:lnTo>
                      <a:pt x="4" y="12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6" y="56"/>
                    </a:lnTo>
                    <a:lnTo>
                      <a:pt x="14" y="57"/>
                    </a:lnTo>
                    <a:lnTo>
                      <a:pt x="22" y="58"/>
                    </a:lnTo>
                    <a:lnTo>
                      <a:pt x="32" y="59"/>
                    </a:lnTo>
                    <a:lnTo>
                      <a:pt x="43" y="60"/>
                    </a:lnTo>
                    <a:lnTo>
                      <a:pt x="54" y="63"/>
                    </a:lnTo>
                    <a:lnTo>
                      <a:pt x="66" y="63"/>
                    </a:lnTo>
                    <a:lnTo>
                      <a:pt x="79" y="63"/>
                    </a:lnTo>
                    <a:lnTo>
                      <a:pt x="90" y="63"/>
                    </a:lnTo>
                    <a:lnTo>
                      <a:pt x="102" y="63"/>
                    </a:lnTo>
                    <a:lnTo>
                      <a:pt x="113" y="63"/>
                    </a:lnTo>
                    <a:lnTo>
                      <a:pt x="122" y="60"/>
                    </a:lnTo>
                    <a:lnTo>
                      <a:pt x="133" y="58"/>
                    </a:lnTo>
                    <a:lnTo>
                      <a:pt x="140" y="57"/>
                    </a:lnTo>
                    <a:lnTo>
                      <a:pt x="147" y="55"/>
                    </a:lnTo>
                    <a:lnTo>
                      <a:pt x="150" y="50"/>
                    </a:lnTo>
                    <a:lnTo>
                      <a:pt x="150" y="46"/>
                    </a:lnTo>
                    <a:lnTo>
                      <a:pt x="150" y="40"/>
                    </a:lnTo>
                    <a:lnTo>
                      <a:pt x="150" y="35"/>
                    </a:lnTo>
                    <a:lnTo>
                      <a:pt x="149" y="28"/>
                    </a:lnTo>
                    <a:lnTo>
                      <a:pt x="148" y="21"/>
                    </a:lnTo>
                    <a:lnTo>
                      <a:pt x="147" y="14"/>
                    </a:lnTo>
                    <a:lnTo>
                      <a:pt x="147" y="8"/>
                    </a:lnTo>
                    <a:lnTo>
                      <a:pt x="146" y="0"/>
                    </a:lnTo>
                    <a:lnTo>
                      <a:pt x="140" y="2"/>
                    </a:lnTo>
                    <a:lnTo>
                      <a:pt x="133" y="5"/>
                    </a:lnTo>
                    <a:lnTo>
                      <a:pt x="125" y="8"/>
                    </a:lnTo>
                    <a:lnTo>
                      <a:pt x="116" y="11"/>
                    </a:lnTo>
                    <a:lnTo>
                      <a:pt x="106" y="12"/>
                    </a:lnTo>
                    <a:lnTo>
                      <a:pt x="96" y="13"/>
                    </a:lnTo>
                    <a:lnTo>
                      <a:pt x="85" y="16"/>
                    </a:lnTo>
                    <a:lnTo>
                      <a:pt x="75" y="17"/>
                    </a:lnTo>
                    <a:lnTo>
                      <a:pt x="65" y="17"/>
                    </a:lnTo>
                    <a:lnTo>
                      <a:pt x="54" y="18"/>
                    </a:lnTo>
                    <a:lnTo>
                      <a:pt x="44" y="17"/>
                    </a:lnTo>
                    <a:lnTo>
                      <a:pt x="35" y="17"/>
                    </a:lnTo>
                    <a:lnTo>
                      <a:pt x="26" y="16"/>
                    </a:lnTo>
                    <a:lnTo>
                      <a:pt x="17" y="13"/>
                    </a:lnTo>
                    <a:lnTo>
                      <a:pt x="10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0" name="Freeform 708">
                <a:extLst>
                  <a:ext uri="{FF2B5EF4-FFF2-40B4-BE49-F238E27FC236}">
                    <a16:creationId xmlns:a16="http://schemas.microsoft.com/office/drawing/2014/main" id="{2A798ABF-587A-4A9D-87D4-35F12DA60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4"/>
                <a:ext cx="46" cy="20"/>
              </a:xfrm>
              <a:custGeom>
                <a:avLst/>
                <a:gdLst>
                  <a:gd name="T0" fmla="*/ 1 w 139"/>
                  <a:gd name="T1" fmla="*/ 1 h 61"/>
                  <a:gd name="T2" fmla="*/ 0 w 139"/>
                  <a:gd name="T3" fmla="*/ 8 h 61"/>
                  <a:gd name="T4" fmla="*/ 0 w 139"/>
                  <a:gd name="T5" fmla="*/ 15 h 61"/>
                  <a:gd name="T6" fmla="*/ 0 w 139"/>
                  <a:gd name="T7" fmla="*/ 22 h 61"/>
                  <a:gd name="T8" fmla="*/ 0 w 139"/>
                  <a:gd name="T9" fmla="*/ 30 h 61"/>
                  <a:gd name="T10" fmla="*/ 0 w 139"/>
                  <a:gd name="T11" fmla="*/ 37 h 61"/>
                  <a:gd name="T12" fmla="*/ 1 w 139"/>
                  <a:gd name="T13" fmla="*/ 45 h 61"/>
                  <a:gd name="T14" fmla="*/ 1 w 139"/>
                  <a:gd name="T15" fmla="*/ 50 h 61"/>
                  <a:gd name="T16" fmla="*/ 1 w 139"/>
                  <a:gd name="T17" fmla="*/ 56 h 61"/>
                  <a:gd name="T18" fmla="*/ 5 w 139"/>
                  <a:gd name="T19" fmla="*/ 57 h 61"/>
                  <a:gd name="T20" fmla="*/ 11 w 139"/>
                  <a:gd name="T21" fmla="*/ 57 h 61"/>
                  <a:gd name="T22" fmla="*/ 20 w 139"/>
                  <a:gd name="T23" fmla="*/ 59 h 61"/>
                  <a:gd name="T24" fmla="*/ 29 w 139"/>
                  <a:gd name="T25" fmla="*/ 59 h 61"/>
                  <a:gd name="T26" fmla="*/ 39 w 139"/>
                  <a:gd name="T27" fmla="*/ 60 h 61"/>
                  <a:gd name="T28" fmla="*/ 49 w 139"/>
                  <a:gd name="T29" fmla="*/ 60 h 61"/>
                  <a:gd name="T30" fmla="*/ 59 w 139"/>
                  <a:gd name="T31" fmla="*/ 61 h 61"/>
                  <a:gd name="T32" fmla="*/ 70 w 139"/>
                  <a:gd name="T33" fmla="*/ 61 h 61"/>
                  <a:gd name="T34" fmla="*/ 80 w 139"/>
                  <a:gd name="T35" fmla="*/ 61 h 61"/>
                  <a:gd name="T36" fmla="*/ 93 w 139"/>
                  <a:gd name="T37" fmla="*/ 61 h 61"/>
                  <a:gd name="T38" fmla="*/ 103 w 139"/>
                  <a:gd name="T39" fmla="*/ 60 h 61"/>
                  <a:gd name="T40" fmla="*/ 111 w 139"/>
                  <a:gd name="T41" fmla="*/ 59 h 61"/>
                  <a:gd name="T42" fmla="*/ 120 w 139"/>
                  <a:gd name="T43" fmla="*/ 58 h 61"/>
                  <a:gd name="T44" fmla="*/ 129 w 139"/>
                  <a:gd name="T45" fmla="*/ 57 h 61"/>
                  <a:gd name="T46" fmla="*/ 134 w 139"/>
                  <a:gd name="T47" fmla="*/ 56 h 61"/>
                  <a:gd name="T48" fmla="*/ 139 w 139"/>
                  <a:gd name="T49" fmla="*/ 54 h 61"/>
                  <a:gd name="T50" fmla="*/ 139 w 139"/>
                  <a:gd name="T51" fmla="*/ 48 h 61"/>
                  <a:gd name="T52" fmla="*/ 139 w 139"/>
                  <a:gd name="T53" fmla="*/ 41 h 61"/>
                  <a:gd name="T54" fmla="*/ 139 w 139"/>
                  <a:gd name="T55" fmla="*/ 35 h 61"/>
                  <a:gd name="T56" fmla="*/ 139 w 139"/>
                  <a:gd name="T57" fmla="*/ 28 h 61"/>
                  <a:gd name="T58" fmla="*/ 139 w 139"/>
                  <a:gd name="T59" fmla="*/ 20 h 61"/>
                  <a:gd name="T60" fmla="*/ 138 w 139"/>
                  <a:gd name="T61" fmla="*/ 13 h 61"/>
                  <a:gd name="T62" fmla="*/ 136 w 139"/>
                  <a:gd name="T63" fmla="*/ 5 h 61"/>
                  <a:gd name="T64" fmla="*/ 135 w 139"/>
                  <a:gd name="T65" fmla="*/ 0 h 61"/>
                  <a:gd name="T66" fmla="*/ 1 w 139"/>
                  <a:gd name="T6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61">
                    <a:moveTo>
                      <a:pt x="1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5" y="57"/>
                    </a:lnTo>
                    <a:lnTo>
                      <a:pt x="11" y="57"/>
                    </a:lnTo>
                    <a:lnTo>
                      <a:pt x="20" y="59"/>
                    </a:lnTo>
                    <a:lnTo>
                      <a:pt x="29" y="59"/>
                    </a:lnTo>
                    <a:lnTo>
                      <a:pt x="39" y="60"/>
                    </a:lnTo>
                    <a:lnTo>
                      <a:pt x="49" y="60"/>
                    </a:lnTo>
                    <a:lnTo>
                      <a:pt x="59" y="61"/>
                    </a:lnTo>
                    <a:lnTo>
                      <a:pt x="70" y="61"/>
                    </a:lnTo>
                    <a:lnTo>
                      <a:pt x="80" y="61"/>
                    </a:lnTo>
                    <a:lnTo>
                      <a:pt x="93" y="61"/>
                    </a:lnTo>
                    <a:lnTo>
                      <a:pt x="103" y="60"/>
                    </a:lnTo>
                    <a:lnTo>
                      <a:pt x="111" y="59"/>
                    </a:lnTo>
                    <a:lnTo>
                      <a:pt x="120" y="58"/>
                    </a:lnTo>
                    <a:lnTo>
                      <a:pt x="129" y="57"/>
                    </a:lnTo>
                    <a:lnTo>
                      <a:pt x="134" y="56"/>
                    </a:lnTo>
                    <a:lnTo>
                      <a:pt x="139" y="54"/>
                    </a:lnTo>
                    <a:lnTo>
                      <a:pt x="139" y="48"/>
                    </a:lnTo>
                    <a:lnTo>
                      <a:pt x="139" y="41"/>
                    </a:lnTo>
                    <a:lnTo>
                      <a:pt x="139" y="35"/>
                    </a:lnTo>
                    <a:lnTo>
                      <a:pt x="139" y="28"/>
                    </a:lnTo>
                    <a:lnTo>
                      <a:pt x="139" y="20"/>
                    </a:lnTo>
                    <a:lnTo>
                      <a:pt x="138" y="13"/>
                    </a:lnTo>
                    <a:lnTo>
                      <a:pt x="136" y="5"/>
                    </a:lnTo>
                    <a:lnTo>
                      <a:pt x="13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1" name="Freeform 709">
                <a:extLst>
                  <a:ext uri="{FF2B5EF4-FFF2-40B4-BE49-F238E27FC236}">
                    <a16:creationId xmlns:a16="http://schemas.microsoft.com/office/drawing/2014/main" id="{8E097BA5-17F8-4B52-BC22-A7E960509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60" cy="9"/>
              </a:xfrm>
              <a:custGeom>
                <a:avLst/>
                <a:gdLst>
                  <a:gd name="T0" fmla="*/ 175 w 179"/>
                  <a:gd name="T1" fmla="*/ 1 h 28"/>
                  <a:gd name="T2" fmla="*/ 176 w 179"/>
                  <a:gd name="T3" fmla="*/ 0 h 28"/>
                  <a:gd name="T4" fmla="*/ 162 w 179"/>
                  <a:gd name="T5" fmla="*/ 6 h 28"/>
                  <a:gd name="T6" fmla="*/ 146 w 179"/>
                  <a:gd name="T7" fmla="*/ 12 h 28"/>
                  <a:gd name="T8" fmla="*/ 134 w 179"/>
                  <a:gd name="T9" fmla="*/ 16 h 28"/>
                  <a:gd name="T10" fmla="*/ 120 w 179"/>
                  <a:gd name="T11" fmla="*/ 20 h 28"/>
                  <a:gd name="T12" fmla="*/ 108 w 179"/>
                  <a:gd name="T13" fmla="*/ 23 h 28"/>
                  <a:gd name="T14" fmla="*/ 97 w 179"/>
                  <a:gd name="T15" fmla="*/ 24 h 28"/>
                  <a:gd name="T16" fmla="*/ 85 w 179"/>
                  <a:gd name="T17" fmla="*/ 27 h 28"/>
                  <a:gd name="T18" fmla="*/ 74 w 179"/>
                  <a:gd name="T19" fmla="*/ 27 h 28"/>
                  <a:gd name="T20" fmla="*/ 64 w 179"/>
                  <a:gd name="T21" fmla="*/ 25 h 28"/>
                  <a:gd name="T22" fmla="*/ 54 w 179"/>
                  <a:gd name="T23" fmla="*/ 24 h 28"/>
                  <a:gd name="T24" fmla="*/ 45 w 179"/>
                  <a:gd name="T25" fmla="*/ 22 h 28"/>
                  <a:gd name="T26" fmla="*/ 35 w 179"/>
                  <a:gd name="T27" fmla="*/ 19 h 28"/>
                  <a:gd name="T28" fmla="*/ 26 w 179"/>
                  <a:gd name="T29" fmla="*/ 15 h 28"/>
                  <a:gd name="T30" fmla="*/ 18 w 179"/>
                  <a:gd name="T31" fmla="*/ 11 h 28"/>
                  <a:gd name="T32" fmla="*/ 9 w 179"/>
                  <a:gd name="T33" fmla="*/ 6 h 28"/>
                  <a:gd name="T34" fmla="*/ 1 w 179"/>
                  <a:gd name="T35" fmla="*/ 1 h 28"/>
                  <a:gd name="T36" fmla="*/ 0 w 179"/>
                  <a:gd name="T37" fmla="*/ 2 h 28"/>
                  <a:gd name="T38" fmla="*/ 8 w 179"/>
                  <a:gd name="T39" fmla="*/ 7 h 28"/>
                  <a:gd name="T40" fmla="*/ 17 w 179"/>
                  <a:gd name="T41" fmla="*/ 12 h 28"/>
                  <a:gd name="T42" fmla="*/ 25 w 179"/>
                  <a:gd name="T43" fmla="*/ 16 h 28"/>
                  <a:gd name="T44" fmla="*/ 35 w 179"/>
                  <a:gd name="T45" fmla="*/ 20 h 28"/>
                  <a:gd name="T46" fmla="*/ 45 w 179"/>
                  <a:gd name="T47" fmla="*/ 23 h 28"/>
                  <a:gd name="T48" fmla="*/ 54 w 179"/>
                  <a:gd name="T49" fmla="*/ 25 h 28"/>
                  <a:gd name="T50" fmla="*/ 64 w 179"/>
                  <a:gd name="T51" fmla="*/ 27 h 28"/>
                  <a:gd name="T52" fmla="*/ 74 w 179"/>
                  <a:gd name="T53" fmla="*/ 28 h 28"/>
                  <a:gd name="T54" fmla="*/ 85 w 179"/>
                  <a:gd name="T55" fmla="*/ 28 h 28"/>
                  <a:gd name="T56" fmla="*/ 97 w 179"/>
                  <a:gd name="T57" fmla="*/ 27 h 28"/>
                  <a:gd name="T58" fmla="*/ 108 w 179"/>
                  <a:gd name="T59" fmla="*/ 24 h 28"/>
                  <a:gd name="T60" fmla="*/ 120 w 179"/>
                  <a:gd name="T61" fmla="*/ 22 h 28"/>
                  <a:gd name="T62" fmla="*/ 134 w 179"/>
                  <a:gd name="T63" fmla="*/ 19 h 28"/>
                  <a:gd name="T64" fmla="*/ 148 w 179"/>
                  <a:gd name="T65" fmla="*/ 14 h 28"/>
                  <a:gd name="T66" fmla="*/ 163 w 179"/>
                  <a:gd name="T67" fmla="*/ 7 h 28"/>
                  <a:gd name="T68" fmla="*/ 177 w 179"/>
                  <a:gd name="T69" fmla="*/ 1 h 28"/>
                  <a:gd name="T70" fmla="*/ 179 w 179"/>
                  <a:gd name="T71" fmla="*/ 1 h 28"/>
                  <a:gd name="T72" fmla="*/ 175 w 179"/>
                  <a:gd name="T7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28">
                    <a:moveTo>
                      <a:pt x="175" y="1"/>
                    </a:moveTo>
                    <a:lnTo>
                      <a:pt x="176" y="0"/>
                    </a:lnTo>
                    <a:lnTo>
                      <a:pt x="162" y="6"/>
                    </a:lnTo>
                    <a:lnTo>
                      <a:pt x="146" y="12"/>
                    </a:lnTo>
                    <a:lnTo>
                      <a:pt x="134" y="16"/>
                    </a:lnTo>
                    <a:lnTo>
                      <a:pt x="120" y="20"/>
                    </a:lnTo>
                    <a:lnTo>
                      <a:pt x="108" y="23"/>
                    </a:lnTo>
                    <a:lnTo>
                      <a:pt x="97" y="24"/>
                    </a:lnTo>
                    <a:lnTo>
                      <a:pt x="85" y="27"/>
                    </a:lnTo>
                    <a:lnTo>
                      <a:pt x="74" y="27"/>
                    </a:lnTo>
                    <a:lnTo>
                      <a:pt x="64" y="25"/>
                    </a:lnTo>
                    <a:lnTo>
                      <a:pt x="54" y="24"/>
                    </a:lnTo>
                    <a:lnTo>
                      <a:pt x="45" y="22"/>
                    </a:lnTo>
                    <a:lnTo>
                      <a:pt x="35" y="19"/>
                    </a:lnTo>
                    <a:lnTo>
                      <a:pt x="26" y="15"/>
                    </a:lnTo>
                    <a:lnTo>
                      <a:pt x="18" y="11"/>
                    </a:lnTo>
                    <a:lnTo>
                      <a:pt x="9" y="6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5" y="16"/>
                    </a:lnTo>
                    <a:lnTo>
                      <a:pt x="35" y="20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64" y="27"/>
                    </a:lnTo>
                    <a:lnTo>
                      <a:pt x="74" y="28"/>
                    </a:lnTo>
                    <a:lnTo>
                      <a:pt x="85" y="28"/>
                    </a:lnTo>
                    <a:lnTo>
                      <a:pt x="97" y="27"/>
                    </a:lnTo>
                    <a:lnTo>
                      <a:pt x="108" y="24"/>
                    </a:lnTo>
                    <a:lnTo>
                      <a:pt x="120" y="22"/>
                    </a:lnTo>
                    <a:lnTo>
                      <a:pt x="134" y="19"/>
                    </a:lnTo>
                    <a:lnTo>
                      <a:pt x="148" y="14"/>
                    </a:lnTo>
                    <a:lnTo>
                      <a:pt x="163" y="7"/>
                    </a:lnTo>
                    <a:lnTo>
                      <a:pt x="177" y="1"/>
                    </a:lnTo>
                    <a:lnTo>
                      <a:pt x="179" y="1"/>
                    </a:lnTo>
                    <a:lnTo>
                      <a:pt x="17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2" name="Freeform 710">
                <a:extLst>
                  <a:ext uri="{FF2B5EF4-FFF2-40B4-BE49-F238E27FC236}">
                    <a16:creationId xmlns:a16="http://schemas.microsoft.com/office/drawing/2014/main" id="{201C588A-12C1-4803-9FFC-6DF1DA37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966"/>
                <a:ext cx="4" cy="28"/>
              </a:xfrm>
              <a:custGeom>
                <a:avLst/>
                <a:gdLst>
                  <a:gd name="T0" fmla="*/ 1 w 13"/>
                  <a:gd name="T1" fmla="*/ 1 h 85"/>
                  <a:gd name="T2" fmla="*/ 0 w 13"/>
                  <a:gd name="T3" fmla="*/ 1 h 85"/>
                  <a:gd name="T4" fmla="*/ 3 w 13"/>
                  <a:gd name="T5" fmla="*/ 7 h 85"/>
                  <a:gd name="T6" fmla="*/ 5 w 13"/>
                  <a:gd name="T7" fmla="*/ 14 h 85"/>
                  <a:gd name="T8" fmla="*/ 7 w 13"/>
                  <a:gd name="T9" fmla="*/ 25 h 85"/>
                  <a:gd name="T10" fmla="*/ 7 w 13"/>
                  <a:gd name="T11" fmla="*/ 36 h 85"/>
                  <a:gd name="T12" fmla="*/ 9 w 13"/>
                  <a:gd name="T13" fmla="*/ 48 h 85"/>
                  <a:gd name="T14" fmla="*/ 8 w 13"/>
                  <a:gd name="T15" fmla="*/ 61 h 85"/>
                  <a:gd name="T16" fmla="*/ 9 w 13"/>
                  <a:gd name="T17" fmla="*/ 73 h 85"/>
                  <a:gd name="T18" fmla="*/ 9 w 13"/>
                  <a:gd name="T19" fmla="*/ 85 h 85"/>
                  <a:gd name="T20" fmla="*/ 13 w 13"/>
                  <a:gd name="T21" fmla="*/ 85 h 85"/>
                  <a:gd name="T22" fmla="*/ 13 w 13"/>
                  <a:gd name="T23" fmla="*/ 73 h 85"/>
                  <a:gd name="T24" fmla="*/ 12 w 13"/>
                  <a:gd name="T25" fmla="*/ 61 h 85"/>
                  <a:gd name="T26" fmla="*/ 10 w 13"/>
                  <a:gd name="T27" fmla="*/ 48 h 85"/>
                  <a:gd name="T28" fmla="*/ 9 w 13"/>
                  <a:gd name="T29" fmla="*/ 36 h 85"/>
                  <a:gd name="T30" fmla="*/ 8 w 13"/>
                  <a:gd name="T31" fmla="*/ 25 h 85"/>
                  <a:gd name="T32" fmla="*/ 7 w 13"/>
                  <a:gd name="T33" fmla="*/ 14 h 85"/>
                  <a:gd name="T34" fmla="*/ 5 w 13"/>
                  <a:gd name="T35" fmla="*/ 7 h 85"/>
                  <a:gd name="T36" fmla="*/ 1 w 13"/>
                  <a:gd name="T37" fmla="*/ 0 h 85"/>
                  <a:gd name="T38" fmla="*/ 1 w 13"/>
                  <a:gd name="T39" fmla="*/ 0 h 85"/>
                  <a:gd name="T40" fmla="*/ 1 w 13"/>
                  <a:gd name="T4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5">
                    <a:moveTo>
                      <a:pt x="1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7" y="25"/>
                    </a:lnTo>
                    <a:lnTo>
                      <a:pt x="7" y="36"/>
                    </a:lnTo>
                    <a:lnTo>
                      <a:pt x="9" y="48"/>
                    </a:lnTo>
                    <a:lnTo>
                      <a:pt x="8" y="61"/>
                    </a:lnTo>
                    <a:lnTo>
                      <a:pt x="9" y="73"/>
                    </a:lnTo>
                    <a:lnTo>
                      <a:pt x="9" y="85"/>
                    </a:lnTo>
                    <a:lnTo>
                      <a:pt x="13" y="85"/>
                    </a:lnTo>
                    <a:lnTo>
                      <a:pt x="13" y="73"/>
                    </a:lnTo>
                    <a:lnTo>
                      <a:pt x="12" y="61"/>
                    </a:lnTo>
                    <a:lnTo>
                      <a:pt x="10" y="48"/>
                    </a:lnTo>
                    <a:lnTo>
                      <a:pt x="9" y="36"/>
                    </a:lnTo>
                    <a:lnTo>
                      <a:pt x="8" y="25"/>
                    </a:lnTo>
                    <a:lnTo>
                      <a:pt x="7" y="14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3" name="Freeform 711">
                <a:extLst>
                  <a:ext uri="{FF2B5EF4-FFF2-40B4-BE49-F238E27FC236}">
                    <a16:creationId xmlns:a16="http://schemas.microsoft.com/office/drawing/2014/main" id="{1F27C3E8-1073-4808-AC7D-D46D45C54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6"/>
                <a:ext cx="55" cy="4"/>
              </a:xfrm>
              <a:custGeom>
                <a:avLst/>
                <a:gdLst>
                  <a:gd name="T0" fmla="*/ 3 w 166"/>
                  <a:gd name="T1" fmla="*/ 5 h 14"/>
                  <a:gd name="T2" fmla="*/ 0 w 166"/>
                  <a:gd name="T3" fmla="*/ 6 h 14"/>
                  <a:gd name="T4" fmla="*/ 9 w 166"/>
                  <a:gd name="T5" fmla="*/ 8 h 14"/>
                  <a:gd name="T6" fmla="*/ 19 w 166"/>
                  <a:gd name="T7" fmla="*/ 10 h 14"/>
                  <a:gd name="T8" fmla="*/ 30 w 166"/>
                  <a:gd name="T9" fmla="*/ 11 h 14"/>
                  <a:gd name="T10" fmla="*/ 42 w 166"/>
                  <a:gd name="T11" fmla="*/ 13 h 14"/>
                  <a:gd name="T12" fmla="*/ 55 w 166"/>
                  <a:gd name="T13" fmla="*/ 14 h 14"/>
                  <a:gd name="T14" fmla="*/ 68 w 166"/>
                  <a:gd name="T15" fmla="*/ 13 h 14"/>
                  <a:gd name="T16" fmla="*/ 80 w 166"/>
                  <a:gd name="T17" fmla="*/ 13 h 14"/>
                  <a:gd name="T18" fmla="*/ 93 w 166"/>
                  <a:gd name="T19" fmla="*/ 10 h 14"/>
                  <a:gd name="T20" fmla="*/ 107 w 166"/>
                  <a:gd name="T21" fmla="*/ 10 h 14"/>
                  <a:gd name="T22" fmla="*/ 119 w 166"/>
                  <a:gd name="T23" fmla="*/ 8 h 14"/>
                  <a:gd name="T24" fmla="*/ 130 w 166"/>
                  <a:gd name="T25" fmla="*/ 7 h 14"/>
                  <a:gd name="T26" fmla="*/ 141 w 166"/>
                  <a:gd name="T27" fmla="*/ 6 h 14"/>
                  <a:gd name="T28" fmla="*/ 149 w 166"/>
                  <a:gd name="T29" fmla="*/ 5 h 14"/>
                  <a:gd name="T30" fmla="*/ 157 w 166"/>
                  <a:gd name="T31" fmla="*/ 5 h 14"/>
                  <a:gd name="T32" fmla="*/ 163 w 166"/>
                  <a:gd name="T33" fmla="*/ 2 h 14"/>
                  <a:gd name="T34" fmla="*/ 166 w 166"/>
                  <a:gd name="T35" fmla="*/ 2 h 14"/>
                  <a:gd name="T36" fmla="*/ 166 w 166"/>
                  <a:gd name="T37" fmla="*/ 0 h 14"/>
                  <a:gd name="T38" fmla="*/ 163 w 166"/>
                  <a:gd name="T39" fmla="*/ 1 h 14"/>
                  <a:gd name="T40" fmla="*/ 157 w 166"/>
                  <a:gd name="T41" fmla="*/ 2 h 14"/>
                  <a:gd name="T42" fmla="*/ 149 w 166"/>
                  <a:gd name="T43" fmla="*/ 5 h 14"/>
                  <a:gd name="T44" fmla="*/ 141 w 166"/>
                  <a:gd name="T45" fmla="*/ 5 h 14"/>
                  <a:gd name="T46" fmla="*/ 130 w 166"/>
                  <a:gd name="T47" fmla="*/ 6 h 14"/>
                  <a:gd name="T48" fmla="*/ 119 w 166"/>
                  <a:gd name="T49" fmla="*/ 7 h 14"/>
                  <a:gd name="T50" fmla="*/ 107 w 166"/>
                  <a:gd name="T51" fmla="*/ 8 h 14"/>
                  <a:gd name="T52" fmla="*/ 93 w 166"/>
                  <a:gd name="T53" fmla="*/ 9 h 14"/>
                  <a:gd name="T54" fmla="*/ 80 w 166"/>
                  <a:gd name="T55" fmla="*/ 10 h 14"/>
                  <a:gd name="T56" fmla="*/ 68 w 166"/>
                  <a:gd name="T57" fmla="*/ 10 h 14"/>
                  <a:gd name="T58" fmla="*/ 55 w 166"/>
                  <a:gd name="T59" fmla="*/ 10 h 14"/>
                  <a:gd name="T60" fmla="*/ 42 w 166"/>
                  <a:gd name="T61" fmla="*/ 10 h 14"/>
                  <a:gd name="T62" fmla="*/ 30 w 166"/>
                  <a:gd name="T63" fmla="*/ 10 h 14"/>
                  <a:gd name="T64" fmla="*/ 19 w 166"/>
                  <a:gd name="T65" fmla="*/ 8 h 14"/>
                  <a:gd name="T66" fmla="*/ 9 w 166"/>
                  <a:gd name="T67" fmla="*/ 7 h 14"/>
                  <a:gd name="T68" fmla="*/ 3 w 166"/>
                  <a:gd name="T69" fmla="*/ 5 h 14"/>
                  <a:gd name="T70" fmla="*/ 0 w 166"/>
                  <a:gd name="T71" fmla="*/ 5 h 14"/>
                  <a:gd name="T72" fmla="*/ 3 w 166"/>
                  <a:gd name="T7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3" y="5"/>
                    </a:moveTo>
                    <a:lnTo>
                      <a:pt x="0" y="6"/>
                    </a:lnTo>
                    <a:lnTo>
                      <a:pt x="9" y="8"/>
                    </a:lnTo>
                    <a:lnTo>
                      <a:pt x="19" y="10"/>
                    </a:lnTo>
                    <a:lnTo>
                      <a:pt x="30" y="11"/>
                    </a:lnTo>
                    <a:lnTo>
                      <a:pt x="42" y="13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80" y="13"/>
                    </a:lnTo>
                    <a:lnTo>
                      <a:pt x="93" y="10"/>
                    </a:lnTo>
                    <a:lnTo>
                      <a:pt x="107" y="10"/>
                    </a:lnTo>
                    <a:lnTo>
                      <a:pt x="119" y="8"/>
                    </a:lnTo>
                    <a:lnTo>
                      <a:pt x="130" y="7"/>
                    </a:lnTo>
                    <a:lnTo>
                      <a:pt x="141" y="6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63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3" y="1"/>
                    </a:lnTo>
                    <a:lnTo>
                      <a:pt x="157" y="2"/>
                    </a:lnTo>
                    <a:lnTo>
                      <a:pt x="149" y="5"/>
                    </a:lnTo>
                    <a:lnTo>
                      <a:pt x="141" y="5"/>
                    </a:lnTo>
                    <a:lnTo>
                      <a:pt x="130" y="6"/>
                    </a:lnTo>
                    <a:lnTo>
                      <a:pt x="119" y="7"/>
                    </a:lnTo>
                    <a:lnTo>
                      <a:pt x="107" y="8"/>
                    </a:lnTo>
                    <a:lnTo>
                      <a:pt x="93" y="9"/>
                    </a:lnTo>
                    <a:lnTo>
                      <a:pt x="80" y="10"/>
                    </a:lnTo>
                    <a:lnTo>
                      <a:pt x="68" y="10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30" y="10"/>
                    </a:lnTo>
                    <a:lnTo>
                      <a:pt x="19" y="8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4" name="Freeform 712">
                <a:extLst>
                  <a:ext uri="{FF2B5EF4-FFF2-40B4-BE49-F238E27FC236}">
                    <a16:creationId xmlns:a16="http://schemas.microsoft.com/office/drawing/2014/main" id="{02971A67-F7D3-4172-9A1B-8B27B4DA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8"/>
                <a:ext cx="1" cy="27"/>
              </a:xfrm>
              <a:custGeom>
                <a:avLst/>
                <a:gdLst>
                  <a:gd name="T0" fmla="*/ 1 w 3"/>
                  <a:gd name="T1" fmla="*/ 81 h 82"/>
                  <a:gd name="T2" fmla="*/ 1 w 3"/>
                  <a:gd name="T3" fmla="*/ 82 h 82"/>
                  <a:gd name="T4" fmla="*/ 1 w 3"/>
                  <a:gd name="T5" fmla="*/ 72 h 82"/>
                  <a:gd name="T6" fmla="*/ 1 w 3"/>
                  <a:gd name="T7" fmla="*/ 63 h 82"/>
                  <a:gd name="T8" fmla="*/ 3 w 3"/>
                  <a:gd name="T9" fmla="*/ 53 h 82"/>
                  <a:gd name="T10" fmla="*/ 3 w 3"/>
                  <a:gd name="T11" fmla="*/ 42 h 82"/>
                  <a:gd name="T12" fmla="*/ 3 w 3"/>
                  <a:gd name="T13" fmla="*/ 32 h 82"/>
                  <a:gd name="T14" fmla="*/ 3 w 3"/>
                  <a:gd name="T15" fmla="*/ 21 h 82"/>
                  <a:gd name="T16" fmla="*/ 3 w 3"/>
                  <a:gd name="T17" fmla="*/ 10 h 82"/>
                  <a:gd name="T18" fmla="*/ 3 w 3"/>
                  <a:gd name="T19" fmla="*/ 0 h 82"/>
                  <a:gd name="T20" fmla="*/ 1 w 3"/>
                  <a:gd name="T21" fmla="*/ 0 h 82"/>
                  <a:gd name="T22" fmla="*/ 1 w 3"/>
                  <a:gd name="T23" fmla="*/ 10 h 82"/>
                  <a:gd name="T24" fmla="*/ 1 w 3"/>
                  <a:gd name="T25" fmla="*/ 21 h 82"/>
                  <a:gd name="T26" fmla="*/ 0 w 3"/>
                  <a:gd name="T27" fmla="*/ 32 h 82"/>
                  <a:gd name="T28" fmla="*/ 0 w 3"/>
                  <a:gd name="T29" fmla="*/ 42 h 82"/>
                  <a:gd name="T30" fmla="*/ 0 w 3"/>
                  <a:gd name="T31" fmla="*/ 53 h 82"/>
                  <a:gd name="T32" fmla="*/ 0 w 3"/>
                  <a:gd name="T33" fmla="*/ 63 h 82"/>
                  <a:gd name="T34" fmla="*/ 0 w 3"/>
                  <a:gd name="T35" fmla="*/ 72 h 82"/>
                  <a:gd name="T36" fmla="*/ 0 w 3"/>
                  <a:gd name="T37" fmla="*/ 82 h 82"/>
                  <a:gd name="T38" fmla="*/ 0 w 3"/>
                  <a:gd name="T39" fmla="*/ 82 h 82"/>
                  <a:gd name="T40" fmla="*/ 1 w 3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82">
                    <a:moveTo>
                      <a:pt x="1" y="81"/>
                    </a:moveTo>
                    <a:lnTo>
                      <a:pt x="1" y="82"/>
                    </a:lnTo>
                    <a:lnTo>
                      <a:pt x="1" y="72"/>
                    </a:lnTo>
                    <a:lnTo>
                      <a:pt x="1" y="63"/>
                    </a:lnTo>
                    <a:lnTo>
                      <a:pt x="3" y="53"/>
                    </a:lnTo>
                    <a:lnTo>
                      <a:pt x="3" y="42"/>
                    </a:lnTo>
                    <a:lnTo>
                      <a:pt x="3" y="32"/>
                    </a:lnTo>
                    <a:lnTo>
                      <a:pt x="3" y="21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21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5" name="Freeform 713">
                <a:extLst>
                  <a:ext uri="{FF2B5EF4-FFF2-40B4-BE49-F238E27FC236}">
                    <a16:creationId xmlns:a16="http://schemas.microsoft.com/office/drawing/2014/main" id="{A4FCCF59-31CE-467F-8BC0-4115FC7A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6" name="Freeform 714">
                <a:extLst>
                  <a:ext uri="{FF2B5EF4-FFF2-40B4-BE49-F238E27FC236}">
                    <a16:creationId xmlns:a16="http://schemas.microsoft.com/office/drawing/2014/main" id="{77132279-2000-432B-B430-1A4F4625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7"/>
                <a:ext cx="3" cy="23"/>
              </a:xfrm>
              <a:custGeom>
                <a:avLst/>
                <a:gdLst>
                  <a:gd name="T0" fmla="*/ 3 w 7"/>
                  <a:gd name="T1" fmla="*/ 1 h 68"/>
                  <a:gd name="T2" fmla="*/ 0 w 7"/>
                  <a:gd name="T3" fmla="*/ 1 h 68"/>
                  <a:gd name="T4" fmla="*/ 0 w 7"/>
                  <a:gd name="T5" fmla="*/ 7 h 68"/>
                  <a:gd name="T6" fmla="*/ 3 w 7"/>
                  <a:gd name="T7" fmla="*/ 13 h 68"/>
                  <a:gd name="T8" fmla="*/ 3 w 7"/>
                  <a:gd name="T9" fmla="*/ 19 h 68"/>
                  <a:gd name="T10" fmla="*/ 3 w 7"/>
                  <a:gd name="T11" fmla="*/ 27 h 68"/>
                  <a:gd name="T12" fmla="*/ 3 w 7"/>
                  <a:gd name="T13" fmla="*/ 35 h 68"/>
                  <a:gd name="T14" fmla="*/ 4 w 7"/>
                  <a:gd name="T15" fmla="*/ 45 h 68"/>
                  <a:gd name="T16" fmla="*/ 4 w 7"/>
                  <a:gd name="T17" fmla="*/ 56 h 68"/>
                  <a:gd name="T18" fmla="*/ 4 w 7"/>
                  <a:gd name="T19" fmla="*/ 68 h 68"/>
                  <a:gd name="T20" fmla="*/ 7 w 7"/>
                  <a:gd name="T21" fmla="*/ 68 h 68"/>
                  <a:gd name="T22" fmla="*/ 7 w 7"/>
                  <a:gd name="T23" fmla="*/ 56 h 68"/>
                  <a:gd name="T24" fmla="*/ 5 w 7"/>
                  <a:gd name="T25" fmla="*/ 45 h 68"/>
                  <a:gd name="T26" fmla="*/ 5 w 7"/>
                  <a:gd name="T27" fmla="*/ 35 h 68"/>
                  <a:gd name="T28" fmla="*/ 5 w 7"/>
                  <a:gd name="T29" fmla="*/ 27 h 68"/>
                  <a:gd name="T30" fmla="*/ 4 w 7"/>
                  <a:gd name="T31" fmla="*/ 19 h 68"/>
                  <a:gd name="T32" fmla="*/ 3 w 7"/>
                  <a:gd name="T33" fmla="*/ 13 h 68"/>
                  <a:gd name="T34" fmla="*/ 3 w 7"/>
                  <a:gd name="T35" fmla="*/ 7 h 68"/>
                  <a:gd name="T36" fmla="*/ 3 w 7"/>
                  <a:gd name="T37" fmla="*/ 1 h 68"/>
                  <a:gd name="T38" fmla="*/ 2 w 7"/>
                  <a:gd name="T39" fmla="*/ 0 h 68"/>
                  <a:gd name="T40" fmla="*/ 3 w 7"/>
                  <a:gd name="T41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8">
                    <a:moveTo>
                      <a:pt x="3" y="1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3" y="13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35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8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5" y="45"/>
                    </a:lnTo>
                    <a:lnTo>
                      <a:pt x="5" y="35"/>
                    </a:lnTo>
                    <a:lnTo>
                      <a:pt x="5" y="27"/>
                    </a:lnTo>
                    <a:lnTo>
                      <a:pt x="4" y="19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7" name="Freeform 715">
                <a:extLst>
                  <a:ext uri="{FF2B5EF4-FFF2-40B4-BE49-F238E27FC236}">
                    <a16:creationId xmlns:a16="http://schemas.microsoft.com/office/drawing/2014/main" id="{498DC56B-CFC2-4497-8EF1-78BFBADCD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7"/>
                <a:ext cx="52" cy="4"/>
              </a:xfrm>
              <a:custGeom>
                <a:avLst/>
                <a:gdLst>
                  <a:gd name="T0" fmla="*/ 1 w 156"/>
                  <a:gd name="T1" fmla="*/ 8 h 13"/>
                  <a:gd name="T2" fmla="*/ 0 w 156"/>
                  <a:gd name="T3" fmla="*/ 10 h 13"/>
                  <a:gd name="T4" fmla="*/ 6 w 156"/>
                  <a:gd name="T5" fmla="*/ 10 h 13"/>
                  <a:gd name="T6" fmla="*/ 13 w 156"/>
                  <a:gd name="T7" fmla="*/ 10 h 13"/>
                  <a:gd name="T8" fmla="*/ 21 w 156"/>
                  <a:gd name="T9" fmla="*/ 10 h 13"/>
                  <a:gd name="T10" fmla="*/ 31 w 156"/>
                  <a:gd name="T11" fmla="*/ 11 h 13"/>
                  <a:gd name="T12" fmla="*/ 43 w 156"/>
                  <a:gd name="T13" fmla="*/ 12 h 13"/>
                  <a:gd name="T14" fmla="*/ 54 w 156"/>
                  <a:gd name="T15" fmla="*/ 12 h 13"/>
                  <a:gd name="T16" fmla="*/ 66 w 156"/>
                  <a:gd name="T17" fmla="*/ 13 h 13"/>
                  <a:gd name="T18" fmla="*/ 78 w 156"/>
                  <a:gd name="T19" fmla="*/ 13 h 13"/>
                  <a:gd name="T20" fmla="*/ 90 w 156"/>
                  <a:gd name="T21" fmla="*/ 13 h 13"/>
                  <a:gd name="T22" fmla="*/ 102 w 156"/>
                  <a:gd name="T23" fmla="*/ 13 h 13"/>
                  <a:gd name="T24" fmla="*/ 113 w 156"/>
                  <a:gd name="T25" fmla="*/ 13 h 13"/>
                  <a:gd name="T26" fmla="*/ 124 w 156"/>
                  <a:gd name="T27" fmla="*/ 12 h 13"/>
                  <a:gd name="T28" fmla="*/ 135 w 156"/>
                  <a:gd name="T29" fmla="*/ 10 h 13"/>
                  <a:gd name="T30" fmla="*/ 145 w 156"/>
                  <a:gd name="T31" fmla="*/ 8 h 13"/>
                  <a:gd name="T32" fmla="*/ 151 w 156"/>
                  <a:gd name="T33" fmla="*/ 4 h 13"/>
                  <a:gd name="T34" fmla="*/ 156 w 156"/>
                  <a:gd name="T35" fmla="*/ 1 h 13"/>
                  <a:gd name="T36" fmla="*/ 155 w 156"/>
                  <a:gd name="T37" fmla="*/ 0 h 13"/>
                  <a:gd name="T38" fmla="*/ 149 w 156"/>
                  <a:gd name="T39" fmla="*/ 3 h 13"/>
                  <a:gd name="T40" fmla="*/ 143 w 156"/>
                  <a:gd name="T41" fmla="*/ 5 h 13"/>
                  <a:gd name="T42" fmla="*/ 135 w 156"/>
                  <a:gd name="T43" fmla="*/ 9 h 13"/>
                  <a:gd name="T44" fmla="*/ 124 w 156"/>
                  <a:gd name="T45" fmla="*/ 10 h 13"/>
                  <a:gd name="T46" fmla="*/ 113 w 156"/>
                  <a:gd name="T47" fmla="*/ 12 h 13"/>
                  <a:gd name="T48" fmla="*/ 102 w 156"/>
                  <a:gd name="T49" fmla="*/ 12 h 13"/>
                  <a:gd name="T50" fmla="*/ 90 w 156"/>
                  <a:gd name="T51" fmla="*/ 12 h 13"/>
                  <a:gd name="T52" fmla="*/ 78 w 156"/>
                  <a:gd name="T53" fmla="*/ 12 h 13"/>
                  <a:gd name="T54" fmla="*/ 66 w 156"/>
                  <a:gd name="T55" fmla="*/ 12 h 13"/>
                  <a:gd name="T56" fmla="*/ 54 w 156"/>
                  <a:gd name="T57" fmla="*/ 11 h 13"/>
                  <a:gd name="T58" fmla="*/ 43 w 156"/>
                  <a:gd name="T59" fmla="*/ 10 h 13"/>
                  <a:gd name="T60" fmla="*/ 31 w 156"/>
                  <a:gd name="T61" fmla="*/ 10 h 13"/>
                  <a:gd name="T62" fmla="*/ 21 w 156"/>
                  <a:gd name="T63" fmla="*/ 9 h 13"/>
                  <a:gd name="T64" fmla="*/ 13 w 156"/>
                  <a:gd name="T65" fmla="*/ 8 h 13"/>
                  <a:gd name="T66" fmla="*/ 6 w 156"/>
                  <a:gd name="T67" fmla="*/ 7 h 13"/>
                  <a:gd name="T68" fmla="*/ 0 w 156"/>
                  <a:gd name="T69" fmla="*/ 7 h 13"/>
                  <a:gd name="T70" fmla="*/ 0 w 156"/>
                  <a:gd name="T71" fmla="*/ 8 h 13"/>
                  <a:gd name="T72" fmla="*/ 1 w 156"/>
                  <a:gd name="T7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3">
                    <a:moveTo>
                      <a:pt x="1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13" y="10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43" y="12"/>
                    </a:lnTo>
                    <a:lnTo>
                      <a:pt x="54" y="12"/>
                    </a:lnTo>
                    <a:lnTo>
                      <a:pt x="66" y="13"/>
                    </a:lnTo>
                    <a:lnTo>
                      <a:pt x="78" y="13"/>
                    </a:lnTo>
                    <a:lnTo>
                      <a:pt x="90" y="13"/>
                    </a:lnTo>
                    <a:lnTo>
                      <a:pt x="102" y="13"/>
                    </a:lnTo>
                    <a:lnTo>
                      <a:pt x="113" y="13"/>
                    </a:lnTo>
                    <a:lnTo>
                      <a:pt x="124" y="12"/>
                    </a:lnTo>
                    <a:lnTo>
                      <a:pt x="135" y="10"/>
                    </a:lnTo>
                    <a:lnTo>
                      <a:pt x="145" y="8"/>
                    </a:lnTo>
                    <a:lnTo>
                      <a:pt x="151" y="4"/>
                    </a:lnTo>
                    <a:lnTo>
                      <a:pt x="156" y="1"/>
                    </a:lnTo>
                    <a:lnTo>
                      <a:pt x="155" y="0"/>
                    </a:lnTo>
                    <a:lnTo>
                      <a:pt x="149" y="3"/>
                    </a:lnTo>
                    <a:lnTo>
                      <a:pt x="143" y="5"/>
                    </a:lnTo>
                    <a:lnTo>
                      <a:pt x="135" y="9"/>
                    </a:lnTo>
                    <a:lnTo>
                      <a:pt x="124" y="10"/>
                    </a:lnTo>
                    <a:lnTo>
                      <a:pt x="113" y="12"/>
                    </a:lnTo>
                    <a:lnTo>
                      <a:pt x="102" y="12"/>
                    </a:lnTo>
                    <a:lnTo>
                      <a:pt x="90" y="12"/>
                    </a:lnTo>
                    <a:lnTo>
                      <a:pt x="78" y="12"/>
                    </a:lnTo>
                    <a:lnTo>
                      <a:pt x="66" y="12"/>
                    </a:lnTo>
                    <a:lnTo>
                      <a:pt x="54" y="11"/>
                    </a:lnTo>
                    <a:lnTo>
                      <a:pt x="43" y="10"/>
                    </a:lnTo>
                    <a:lnTo>
                      <a:pt x="31" y="10"/>
                    </a:lnTo>
                    <a:lnTo>
                      <a:pt x="21" y="9"/>
                    </a:lnTo>
                    <a:lnTo>
                      <a:pt x="13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8" name="Freeform 716">
                <a:extLst>
                  <a:ext uri="{FF2B5EF4-FFF2-40B4-BE49-F238E27FC236}">
                    <a16:creationId xmlns:a16="http://schemas.microsoft.com/office/drawing/2014/main" id="{C3F23A7A-C3A3-4980-9415-E5DFFE1A6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40"/>
                <a:ext cx="1" cy="20"/>
              </a:xfrm>
              <a:custGeom>
                <a:avLst/>
                <a:gdLst>
                  <a:gd name="T0" fmla="*/ 2 w 3"/>
                  <a:gd name="T1" fmla="*/ 59 h 60"/>
                  <a:gd name="T2" fmla="*/ 2 w 3"/>
                  <a:gd name="T3" fmla="*/ 60 h 60"/>
                  <a:gd name="T4" fmla="*/ 1 w 3"/>
                  <a:gd name="T5" fmla="*/ 51 h 60"/>
                  <a:gd name="T6" fmla="*/ 0 w 3"/>
                  <a:gd name="T7" fmla="*/ 44 h 60"/>
                  <a:gd name="T8" fmla="*/ 0 w 3"/>
                  <a:gd name="T9" fmla="*/ 37 h 60"/>
                  <a:gd name="T10" fmla="*/ 0 w 3"/>
                  <a:gd name="T11" fmla="*/ 31 h 60"/>
                  <a:gd name="T12" fmla="*/ 1 w 3"/>
                  <a:gd name="T13" fmla="*/ 25 h 60"/>
                  <a:gd name="T14" fmla="*/ 1 w 3"/>
                  <a:gd name="T15" fmla="*/ 18 h 60"/>
                  <a:gd name="T16" fmla="*/ 2 w 3"/>
                  <a:gd name="T17" fmla="*/ 10 h 60"/>
                  <a:gd name="T18" fmla="*/ 3 w 3"/>
                  <a:gd name="T19" fmla="*/ 0 h 60"/>
                  <a:gd name="T20" fmla="*/ 2 w 3"/>
                  <a:gd name="T21" fmla="*/ 0 h 60"/>
                  <a:gd name="T22" fmla="*/ 1 w 3"/>
                  <a:gd name="T23" fmla="*/ 10 h 60"/>
                  <a:gd name="T24" fmla="*/ 0 w 3"/>
                  <a:gd name="T25" fmla="*/ 18 h 60"/>
                  <a:gd name="T26" fmla="*/ 0 w 3"/>
                  <a:gd name="T27" fmla="*/ 25 h 60"/>
                  <a:gd name="T28" fmla="*/ 0 w 3"/>
                  <a:gd name="T29" fmla="*/ 31 h 60"/>
                  <a:gd name="T30" fmla="*/ 0 w 3"/>
                  <a:gd name="T31" fmla="*/ 37 h 60"/>
                  <a:gd name="T32" fmla="*/ 0 w 3"/>
                  <a:gd name="T33" fmla="*/ 44 h 60"/>
                  <a:gd name="T34" fmla="*/ 0 w 3"/>
                  <a:gd name="T35" fmla="*/ 51 h 60"/>
                  <a:gd name="T36" fmla="*/ 1 w 3"/>
                  <a:gd name="T37" fmla="*/ 60 h 60"/>
                  <a:gd name="T38" fmla="*/ 2 w 3"/>
                  <a:gd name="T39" fmla="*/ 60 h 60"/>
                  <a:gd name="T40" fmla="*/ 2 w 3"/>
                  <a:gd name="T41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0">
                    <a:moveTo>
                      <a:pt x="2" y="59"/>
                    </a:moveTo>
                    <a:lnTo>
                      <a:pt x="2" y="60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1" y="60"/>
                    </a:lnTo>
                    <a:lnTo>
                      <a:pt x="2" y="6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9" name="Freeform 717">
                <a:extLst>
                  <a:ext uri="{FF2B5EF4-FFF2-40B4-BE49-F238E27FC236}">
                    <a16:creationId xmlns:a16="http://schemas.microsoft.com/office/drawing/2014/main" id="{F383CFAB-BFDB-456B-AF4D-6CFE863D4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54" cy="3"/>
              </a:xfrm>
              <a:custGeom>
                <a:avLst/>
                <a:gdLst>
                  <a:gd name="T0" fmla="*/ 158 w 161"/>
                  <a:gd name="T1" fmla="*/ 1 h 9"/>
                  <a:gd name="T2" fmla="*/ 159 w 161"/>
                  <a:gd name="T3" fmla="*/ 0 h 9"/>
                  <a:gd name="T4" fmla="*/ 152 w 161"/>
                  <a:gd name="T5" fmla="*/ 2 h 9"/>
                  <a:gd name="T6" fmla="*/ 143 w 161"/>
                  <a:gd name="T7" fmla="*/ 4 h 9"/>
                  <a:gd name="T8" fmla="*/ 134 w 161"/>
                  <a:gd name="T9" fmla="*/ 6 h 9"/>
                  <a:gd name="T10" fmla="*/ 123 w 161"/>
                  <a:gd name="T11" fmla="*/ 6 h 9"/>
                  <a:gd name="T12" fmla="*/ 112 w 161"/>
                  <a:gd name="T13" fmla="*/ 7 h 9"/>
                  <a:gd name="T14" fmla="*/ 100 w 161"/>
                  <a:gd name="T15" fmla="*/ 8 h 9"/>
                  <a:gd name="T16" fmla="*/ 88 w 161"/>
                  <a:gd name="T17" fmla="*/ 8 h 9"/>
                  <a:gd name="T18" fmla="*/ 76 w 161"/>
                  <a:gd name="T19" fmla="*/ 8 h 9"/>
                  <a:gd name="T20" fmla="*/ 65 w 161"/>
                  <a:gd name="T21" fmla="*/ 7 h 9"/>
                  <a:gd name="T22" fmla="*/ 53 w 161"/>
                  <a:gd name="T23" fmla="*/ 7 h 9"/>
                  <a:gd name="T24" fmla="*/ 41 w 161"/>
                  <a:gd name="T25" fmla="*/ 6 h 9"/>
                  <a:gd name="T26" fmla="*/ 31 w 161"/>
                  <a:gd name="T27" fmla="*/ 5 h 9"/>
                  <a:gd name="T28" fmla="*/ 21 w 161"/>
                  <a:gd name="T29" fmla="*/ 4 h 9"/>
                  <a:gd name="T30" fmla="*/ 13 w 161"/>
                  <a:gd name="T31" fmla="*/ 4 h 9"/>
                  <a:gd name="T32" fmla="*/ 7 w 161"/>
                  <a:gd name="T33" fmla="*/ 1 h 9"/>
                  <a:gd name="T34" fmla="*/ 0 w 161"/>
                  <a:gd name="T35" fmla="*/ 0 h 9"/>
                  <a:gd name="T36" fmla="*/ 0 w 161"/>
                  <a:gd name="T37" fmla="*/ 1 h 9"/>
                  <a:gd name="T38" fmla="*/ 7 w 161"/>
                  <a:gd name="T39" fmla="*/ 4 h 9"/>
                  <a:gd name="T40" fmla="*/ 13 w 161"/>
                  <a:gd name="T41" fmla="*/ 4 h 9"/>
                  <a:gd name="T42" fmla="*/ 21 w 161"/>
                  <a:gd name="T43" fmla="*/ 6 h 9"/>
                  <a:gd name="T44" fmla="*/ 31 w 161"/>
                  <a:gd name="T45" fmla="*/ 6 h 9"/>
                  <a:gd name="T46" fmla="*/ 41 w 161"/>
                  <a:gd name="T47" fmla="*/ 7 h 9"/>
                  <a:gd name="T48" fmla="*/ 53 w 161"/>
                  <a:gd name="T49" fmla="*/ 8 h 9"/>
                  <a:gd name="T50" fmla="*/ 65 w 161"/>
                  <a:gd name="T51" fmla="*/ 8 h 9"/>
                  <a:gd name="T52" fmla="*/ 76 w 161"/>
                  <a:gd name="T53" fmla="*/ 9 h 9"/>
                  <a:gd name="T54" fmla="*/ 88 w 161"/>
                  <a:gd name="T55" fmla="*/ 9 h 9"/>
                  <a:gd name="T56" fmla="*/ 100 w 161"/>
                  <a:gd name="T57" fmla="*/ 9 h 9"/>
                  <a:gd name="T58" fmla="*/ 112 w 161"/>
                  <a:gd name="T59" fmla="*/ 8 h 9"/>
                  <a:gd name="T60" fmla="*/ 123 w 161"/>
                  <a:gd name="T61" fmla="*/ 8 h 9"/>
                  <a:gd name="T62" fmla="*/ 134 w 161"/>
                  <a:gd name="T63" fmla="*/ 7 h 9"/>
                  <a:gd name="T64" fmla="*/ 143 w 161"/>
                  <a:gd name="T65" fmla="*/ 6 h 9"/>
                  <a:gd name="T66" fmla="*/ 152 w 161"/>
                  <a:gd name="T67" fmla="*/ 4 h 9"/>
                  <a:gd name="T68" fmla="*/ 161 w 161"/>
                  <a:gd name="T69" fmla="*/ 1 h 9"/>
                  <a:gd name="T70" fmla="*/ 161 w 161"/>
                  <a:gd name="T71" fmla="*/ 1 h 9"/>
                  <a:gd name="T72" fmla="*/ 158 w 161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9">
                    <a:moveTo>
                      <a:pt x="158" y="1"/>
                    </a:moveTo>
                    <a:lnTo>
                      <a:pt x="159" y="0"/>
                    </a:lnTo>
                    <a:lnTo>
                      <a:pt x="152" y="2"/>
                    </a:lnTo>
                    <a:lnTo>
                      <a:pt x="143" y="4"/>
                    </a:lnTo>
                    <a:lnTo>
                      <a:pt x="134" y="6"/>
                    </a:lnTo>
                    <a:lnTo>
                      <a:pt x="123" y="6"/>
                    </a:lnTo>
                    <a:lnTo>
                      <a:pt x="112" y="7"/>
                    </a:lnTo>
                    <a:lnTo>
                      <a:pt x="100" y="8"/>
                    </a:lnTo>
                    <a:lnTo>
                      <a:pt x="88" y="8"/>
                    </a:lnTo>
                    <a:lnTo>
                      <a:pt x="76" y="8"/>
                    </a:lnTo>
                    <a:lnTo>
                      <a:pt x="65" y="7"/>
                    </a:lnTo>
                    <a:lnTo>
                      <a:pt x="53" y="7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31" y="6"/>
                    </a:lnTo>
                    <a:lnTo>
                      <a:pt x="41" y="7"/>
                    </a:lnTo>
                    <a:lnTo>
                      <a:pt x="53" y="8"/>
                    </a:lnTo>
                    <a:lnTo>
                      <a:pt x="65" y="8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100" y="9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4" y="7"/>
                    </a:lnTo>
                    <a:lnTo>
                      <a:pt x="143" y="6"/>
                    </a:lnTo>
                    <a:lnTo>
                      <a:pt x="152" y="4"/>
                    </a:lnTo>
                    <a:lnTo>
                      <a:pt x="161" y="1"/>
                    </a:lnTo>
                    <a:lnTo>
                      <a:pt x="161" y="1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0" name="Freeform 718">
                <a:extLst>
                  <a:ext uri="{FF2B5EF4-FFF2-40B4-BE49-F238E27FC236}">
                    <a16:creationId xmlns:a16="http://schemas.microsoft.com/office/drawing/2014/main" id="{2F00D058-6BB3-43E3-84DC-BED9D45BE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1" name="Freeform 719">
                <a:extLst>
                  <a:ext uri="{FF2B5EF4-FFF2-40B4-BE49-F238E27FC236}">
                    <a16:creationId xmlns:a16="http://schemas.microsoft.com/office/drawing/2014/main" id="{64DF3203-7279-4C76-A9B4-00BDD8D66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2" cy="16"/>
              </a:xfrm>
              <a:custGeom>
                <a:avLst/>
                <a:gdLst>
                  <a:gd name="T0" fmla="*/ 1 w 5"/>
                  <a:gd name="T1" fmla="*/ 46 h 47"/>
                  <a:gd name="T2" fmla="*/ 1 w 5"/>
                  <a:gd name="T3" fmla="*/ 47 h 47"/>
                  <a:gd name="T4" fmla="*/ 1 w 5"/>
                  <a:gd name="T5" fmla="*/ 41 h 47"/>
                  <a:gd name="T6" fmla="*/ 2 w 5"/>
                  <a:gd name="T7" fmla="*/ 34 h 47"/>
                  <a:gd name="T8" fmla="*/ 2 w 5"/>
                  <a:gd name="T9" fmla="*/ 29 h 47"/>
                  <a:gd name="T10" fmla="*/ 3 w 5"/>
                  <a:gd name="T11" fmla="*/ 23 h 47"/>
                  <a:gd name="T12" fmla="*/ 3 w 5"/>
                  <a:gd name="T13" fmla="*/ 16 h 47"/>
                  <a:gd name="T14" fmla="*/ 3 w 5"/>
                  <a:gd name="T15" fmla="*/ 11 h 47"/>
                  <a:gd name="T16" fmla="*/ 5 w 5"/>
                  <a:gd name="T17" fmla="*/ 4 h 47"/>
                  <a:gd name="T18" fmla="*/ 5 w 5"/>
                  <a:gd name="T19" fmla="*/ 0 h 47"/>
                  <a:gd name="T20" fmla="*/ 3 w 5"/>
                  <a:gd name="T21" fmla="*/ 0 h 47"/>
                  <a:gd name="T22" fmla="*/ 3 w 5"/>
                  <a:gd name="T23" fmla="*/ 4 h 47"/>
                  <a:gd name="T24" fmla="*/ 2 w 5"/>
                  <a:gd name="T25" fmla="*/ 11 h 47"/>
                  <a:gd name="T26" fmla="*/ 2 w 5"/>
                  <a:gd name="T27" fmla="*/ 16 h 47"/>
                  <a:gd name="T28" fmla="*/ 1 w 5"/>
                  <a:gd name="T29" fmla="*/ 23 h 47"/>
                  <a:gd name="T30" fmla="*/ 1 w 5"/>
                  <a:gd name="T31" fmla="*/ 29 h 47"/>
                  <a:gd name="T32" fmla="*/ 1 w 5"/>
                  <a:gd name="T33" fmla="*/ 34 h 47"/>
                  <a:gd name="T34" fmla="*/ 0 w 5"/>
                  <a:gd name="T35" fmla="*/ 41 h 47"/>
                  <a:gd name="T36" fmla="*/ 0 w 5"/>
                  <a:gd name="T37" fmla="*/ 47 h 47"/>
                  <a:gd name="T38" fmla="*/ 0 w 5"/>
                  <a:gd name="T39" fmla="*/ 47 h 47"/>
                  <a:gd name="T40" fmla="*/ 1 w 5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7">
                    <a:moveTo>
                      <a:pt x="1" y="46"/>
                    </a:moveTo>
                    <a:lnTo>
                      <a:pt x="1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3" y="23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2" name="Freeform 720">
                <a:extLst>
                  <a:ext uri="{FF2B5EF4-FFF2-40B4-BE49-F238E27FC236}">
                    <a16:creationId xmlns:a16="http://schemas.microsoft.com/office/drawing/2014/main" id="{C3A119FF-EA4A-4CF9-9CD8-0D085057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50 w 152"/>
                  <a:gd name="T1" fmla="*/ 1 h 14"/>
                  <a:gd name="T2" fmla="*/ 150 w 152"/>
                  <a:gd name="T3" fmla="*/ 0 h 14"/>
                  <a:gd name="T4" fmla="*/ 146 w 152"/>
                  <a:gd name="T5" fmla="*/ 4 h 14"/>
                  <a:gd name="T6" fmla="*/ 140 w 152"/>
                  <a:gd name="T7" fmla="*/ 7 h 14"/>
                  <a:gd name="T8" fmla="*/ 134 w 152"/>
                  <a:gd name="T9" fmla="*/ 9 h 14"/>
                  <a:gd name="T10" fmla="*/ 124 w 152"/>
                  <a:gd name="T11" fmla="*/ 10 h 14"/>
                  <a:gd name="T12" fmla="*/ 113 w 152"/>
                  <a:gd name="T13" fmla="*/ 13 h 14"/>
                  <a:gd name="T14" fmla="*/ 102 w 152"/>
                  <a:gd name="T15" fmla="*/ 13 h 14"/>
                  <a:gd name="T16" fmla="*/ 90 w 152"/>
                  <a:gd name="T17" fmla="*/ 13 h 14"/>
                  <a:gd name="T18" fmla="*/ 79 w 152"/>
                  <a:gd name="T19" fmla="*/ 13 h 14"/>
                  <a:gd name="T20" fmla="*/ 66 w 152"/>
                  <a:gd name="T21" fmla="*/ 13 h 14"/>
                  <a:gd name="T22" fmla="*/ 54 w 152"/>
                  <a:gd name="T23" fmla="*/ 13 h 14"/>
                  <a:gd name="T24" fmla="*/ 43 w 152"/>
                  <a:gd name="T25" fmla="*/ 10 h 14"/>
                  <a:gd name="T26" fmla="*/ 32 w 152"/>
                  <a:gd name="T27" fmla="*/ 9 h 14"/>
                  <a:gd name="T28" fmla="*/ 22 w 152"/>
                  <a:gd name="T29" fmla="*/ 8 h 14"/>
                  <a:gd name="T30" fmla="*/ 14 w 152"/>
                  <a:gd name="T31" fmla="*/ 7 h 14"/>
                  <a:gd name="T32" fmla="*/ 6 w 152"/>
                  <a:gd name="T33" fmla="*/ 6 h 14"/>
                  <a:gd name="T34" fmla="*/ 1 w 152"/>
                  <a:gd name="T35" fmla="*/ 4 h 14"/>
                  <a:gd name="T36" fmla="*/ 0 w 152"/>
                  <a:gd name="T37" fmla="*/ 5 h 14"/>
                  <a:gd name="T38" fmla="*/ 6 w 152"/>
                  <a:gd name="T39" fmla="*/ 7 h 14"/>
                  <a:gd name="T40" fmla="*/ 14 w 152"/>
                  <a:gd name="T41" fmla="*/ 8 h 14"/>
                  <a:gd name="T42" fmla="*/ 22 w 152"/>
                  <a:gd name="T43" fmla="*/ 9 h 14"/>
                  <a:gd name="T44" fmla="*/ 32 w 152"/>
                  <a:gd name="T45" fmla="*/ 10 h 14"/>
                  <a:gd name="T46" fmla="*/ 43 w 152"/>
                  <a:gd name="T47" fmla="*/ 13 h 14"/>
                  <a:gd name="T48" fmla="*/ 54 w 152"/>
                  <a:gd name="T49" fmla="*/ 14 h 14"/>
                  <a:gd name="T50" fmla="*/ 66 w 152"/>
                  <a:gd name="T51" fmla="*/ 14 h 14"/>
                  <a:gd name="T52" fmla="*/ 79 w 152"/>
                  <a:gd name="T53" fmla="*/ 14 h 14"/>
                  <a:gd name="T54" fmla="*/ 90 w 152"/>
                  <a:gd name="T55" fmla="*/ 14 h 14"/>
                  <a:gd name="T56" fmla="*/ 102 w 152"/>
                  <a:gd name="T57" fmla="*/ 14 h 14"/>
                  <a:gd name="T58" fmla="*/ 113 w 152"/>
                  <a:gd name="T59" fmla="*/ 14 h 14"/>
                  <a:gd name="T60" fmla="*/ 124 w 152"/>
                  <a:gd name="T61" fmla="*/ 13 h 14"/>
                  <a:gd name="T62" fmla="*/ 134 w 152"/>
                  <a:gd name="T63" fmla="*/ 10 h 14"/>
                  <a:gd name="T64" fmla="*/ 141 w 152"/>
                  <a:gd name="T65" fmla="*/ 8 h 14"/>
                  <a:gd name="T66" fmla="*/ 148 w 152"/>
                  <a:gd name="T67" fmla="*/ 6 h 14"/>
                  <a:gd name="T68" fmla="*/ 152 w 152"/>
                  <a:gd name="T69" fmla="*/ 3 h 14"/>
                  <a:gd name="T70" fmla="*/ 152 w 152"/>
                  <a:gd name="T71" fmla="*/ 1 h 14"/>
                  <a:gd name="T72" fmla="*/ 150 w 152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4">
                    <a:moveTo>
                      <a:pt x="150" y="1"/>
                    </a:moveTo>
                    <a:lnTo>
                      <a:pt x="150" y="0"/>
                    </a:lnTo>
                    <a:lnTo>
                      <a:pt x="146" y="4"/>
                    </a:lnTo>
                    <a:lnTo>
                      <a:pt x="140" y="7"/>
                    </a:lnTo>
                    <a:lnTo>
                      <a:pt x="134" y="9"/>
                    </a:lnTo>
                    <a:lnTo>
                      <a:pt x="124" y="10"/>
                    </a:lnTo>
                    <a:lnTo>
                      <a:pt x="113" y="13"/>
                    </a:lnTo>
                    <a:lnTo>
                      <a:pt x="102" y="13"/>
                    </a:lnTo>
                    <a:lnTo>
                      <a:pt x="90" y="13"/>
                    </a:lnTo>
                    <a:lnTo>
                      <a:pt x="79" y="13"/>
                    </a:lnTo>
                    <a:lnTo>
                      <a:pt x="66" y="13"/>
                    </a:lnTo>
                    <a:lnTo>
                      <a:pt x="54" y="13"/>
                    </a:lnTo>
                    <a:lnTo>
                      <a:pt x="43" y="10"/>
                    </a:lnTo>
                    <a:lnTo>
                      <a:pt x="32" y="9"/>
                    </a:lnTo>
                    <a:lnTo>
                      <a:pt x="22" y="8"/>
                    </a:lnTo>
                    <a:lnTo>
                      <a:pt x="14" y="7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0"/>
                    </a:lnTo>
                    <a:lnTo>
                      <a:pt x="43" y="13"/>
                    </a:lnTo>
                    <a:lnTo>
                      <a:pt x="54" y="14"/>
                    </a:lnTo>
                    <a:lnTo>
                      <a:pt x="66" y="14"/>
                    </a:lnTo>
                    <a:lnTo>
                      <a:pt x="79" y="14"/>
                    </a:lnTo>
                    <a:lnTo>
                      <a:pt x="90" y="14"/>
                    </a:lnTo>
                    <a:lnTo>
                      <a:pt x="102" y="14"/>
                    </a:lnTo>
                    <a:lnTo>
                      <a:pt x="113" y="14"/>
                    </a:lnTo>
                    <a:lnTo>
                      <a:pt x="124" y="13"/>
                    </a:lnTo>
                    <a:lnTo>
                      <a:pt x="134" y="10"/>
                    </a:lnTo>
                    <a:lnTo>
                      <a:pt x="141" y="8"/>
                    </a:lnTo>
                    <a:lnTo>
                      <a:pt x="148" y="6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3" name="Freeform 721">
                <a:extLst>
                  <a:ext uri="{FF2B5EF4-FFF2-40B4-BE49-F238E27FC236}">
                    <a16:creationId xmlns:a16="http://schemas.microsoft.com/office/drawing/2014/main" id="{67AEF0FF-C4FF-41DF-992A-FD354688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5"/>
                <a:ext cx="2" cy="17"/>
              </a:xfrm>
              <a:custGeom>
                <a:avLst/>
                <a:gdLst>
                  <a:gd name="T0" fmla="*/ 2 w 6"/>
                  <a:gd name="T1" fmla="*/ 1 h 50"/>
                  <a:gd name="T2" fmla="*/ 0 w 6"/>
                  <a:gd name="T3" fmla="*/ 0 h 50"/>
                  <a:gd name="T4" fmla="*/ 1 w 6"/>
                  <a:gd name="T5" fmla="*/ 8 h 50"/>
                  <a:gd name="T6" fmla="*/ 2 w 6"/>
                  <a:gd name="T7" fmla="*/ 13 h 50"/>
                  <a:gd name="T8" fmla="*/ 2 w 6"/>
                  <a:gd name="T9" fmla="*/ 20 h 50"/>
                  <a:gd name="T10" fmla="*/ 3 w 6"/>
                  <a:gd name="T11" fmla="*/ 28 h 50"/>
                  <a:gd name="T12" fmla="*/ 3 w 6"/>
                  <a:gd name="T13" fmla="*/ 33 h 50"/>
                  <a:gd name="T14" fmla="*/ 3 w 6"/>
                  <a:gd name="T15" fmla="*/ 39 h 50"/>
                  <a:gd name="T16" fmla="*/ 4 w 6"/>
                  <a:gd name="T17" fmla="*/ 46 h 50"/>
                  <a:gd name="T18" fmla="*/ 4 w 6"/>
                  <a:gd name="T19" fmla="*/ 50 h 50"/>
                  <a:gd name="T20" fmla="*/ 6 w 6"/>
                  <a:gd name="T21" fmla="*/ 50 h 50"/>
                  <a:gd name="T22" fmla="*/ 6 w 6"/>
                  <a:gd name="T23" fmla="*/ 46 h 50"/>
                  <a:gd name="T24" fmla="*/ 6 w 6"/>
                  <a:gd name="T25" fmla="*/ 39 h 50"/>
                  <a:gd name="T26" fmla="*/ 6 w 6"/>
                  <a:gd name="T27" fmla="*/ 33 h 50"/>
                  <a:gd name="T28" fmla="*/ 4 w 6"/>
                  <a:gd name="T29" fmla="*/ 28 h 50"/>
                  <a:gd name="T30" fmla="*/ 4 w 6"/>
                  <a:gd name="T31" fmla="*/ 20 h 50"/>
                  <a:gd name="T32" fmla="*/ 3 w 6"/>
                  <a:gd name="T33" fmla="*/ 13 h 50"/>
                  <a:gd name="T34" fmla="*/ 2 w 6"/>
                  <a:gd name="T35" fmla="*/ 8 h 50"/>
                  <a:gd name="T36" fmla="*/ 2 w 6"/>
                  <a:gd name="T37" fmla="*/ 0 h 50"/>
                  <a:gd name="T38" fmla="*/ 0 w 6"/>
                  <a:gd name="T39" fmla="*/ 0 h 50"/>
                  <a:gd name="T40" fmla="*/ 2 w 6"/>
                  <a:gd name="T4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0">
                    <a:moveTo>
                      <a:pt x="2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3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4" name="Freeform 722">
                <a:extLst>
                  <a:ext uri="{FF2B5EF4-FFF2-40B4-BE49-F238E27FC236}">
                    <a16:creationId xmlns:a16="http://schemas.microsoft.com/office/drawing/2014/main" id="{03D6814A-A4D2-483B-A728-63AACF13F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16"/>
                <a:ext cx="48" cy="6"/>
              </a:xfrm>
              <a:custGeom>
                <a:avLst/>
                <a:gdLst>
                  <a:gd name="T0" fmla="*/ 3 w 144"/>
                  <a:gd name="T1" fmla="*/ 7 h 19"/>
                  <a:gd name="T2" fmla="*/ 0 w 144"/>
                  <a:gd name="T3" fmla="*/ 8 h 19"/>
                  <a:gd name="T4" fmla="*/ 6 w 144"/>
                  <a:gd name="T5" fmla="*/ 11 h 19"/>
                  <a:gd name="T6" fmla="*/ 15 w 144"/>
                  <a:gd name="T7" fmla="*/ 13 h 19"/>
                  <a:gd name="T8" fmla="*/ 23 w 144"/>
                  <a:gd name="T9" fmla="*/ 16 h 19"/>
                  <a:gd name="T10" fmla="*/ 33 w 144"/>
                  <a:gd name="T11" fmla="*/ 17 h 19"/>
                  <a:gd name="T12" fmla="*/ 42 w 144"/>
                  <a:gd name="T13" fmla="*/ 18 h 19"/>
                  <a:gd name="T14" fmla="*/ 52 w 144"/>
                  <a:gd name="T15" fmla="*/ 19 h 19"/>
                  <a:gd name="T16" fmla="*/ 62 w 144"/>
                  <a:gd name="T17" fmla="*/ 18 h 19"/>
                  <a:gd name="T18" fmla="*/ 72 w 144"/>
                  <a:gd name="T19" fmla="*/ 17 h 19"/>
                  <a:gd name="T20" fmla="*/ 83 w 144"/>
                  <a:gd name="T21" fmla="*/ 16 h 19"/>
                  <a:gd name="T22" fmla="*/ 94 w 144"/>
                  <a:gd name="T23" fmla="*/ 15 h 19"/>
                  <a:gd name="T24" fmla="*/ 104 w 144"/>
                  <a:gd name="T25" fmla="*/ 12 h 19"/>
                  <a:gd name="T26" fmla="*/ 113 w 144"/>
                  <a:gd name="T27" fmla="*/ 11 h 19"/>
                  <a:gd name="T28" fmla="*/ 122 w 144"/>
                  <a:gd name="T29" fmla="*/ 8 h 19"/>
                  <a:gd name="T30" fmla="*/ 131 w 144"/>
                  <a:gd name="T31" fmla="*/ 6 h 19"/>
                  <a:gd name="T32" fmla="*/ 138 w 144"/>
                  <a:gd name="T33" fmla="*/ 3 h 19"/>
                  <a:gd name="T34" fmla="*/ 144 w 144"/>
                  <a:gd name="T35" fmla="*/ 1 h 19"/>
                  <a:gd name="T36" fmla="*/ 143 w 144"/>
                  <a:gd name="T37" fmla="*/ 0 h 19"/>
                  <a:gd name="T38" fmla="*/ 137 w 144"/>
                  <a:gd name="T39" fmla="*/ 2 h 19"/>
                  <a:gd name="T40" fmla="*/ 131 w 144"/>
                  <a:gd name="T41" fmla="*/ 4 h 19"/>
                  <a:gd name="T42" fmla="*/ 122 w 144"/>
                  <a:gd name="T43" fmla="*/ 7 h 19"/>
                  <a:gd name="T44" fmla="*/ 113 w 144"/>
                  <a:gd name="T45" fmla="*/ 10 h 19"/>
                  <a:gd name="T46" fmla="*/ 104 w 144"/>
                  <a:gd name="T47" fmla="*/ 11 h 19"/>
                  <a:gd name="T48" fmla="*/ 94 w 144"/>
                  <a:gd name="T49" fmla="*/ 12 h 19"/>
                  <a:gd name="T50" fmla="*/ 83 w 144"/>
                  <a:gd name="T51" fmla="*/ 15 h 19"/>
                  <a:gd name="T52" fmla="*/ 72 w 144"/>
                  <a:gd name="T53" fmla="*/ 16 h 19"/>
                  <a:gd name="T54" fmla="*/ 62 w 144"/>
                  <a:gd name="T55" fmla="*/ 16 h 19"/>
                  <a:gd name="T56" fmla="*/ 52 w 144"/>
                  <a:gd name="T57" fmla="*/ 16 h 19"/>
                  <a:gd name="T58" fmla="*/ 42 w 144"/>
                  <a:gd name="T59" fmla="*/ 16 h 19"/>
                  <a:gd name="T60" fmla="*/ 33 w 144"/>
                  <a:gd name="T61" fmla="*/ 16 h 19"/>
                  <a:gd name="T62" fmla="*/ 23 w 144"/>
                  <a:gd name="T63" fmla="*/ 15 h 19"/>
                  <a:gd name="T64" fmla="*/ 15 w 144"/>
                  <a:gd name="T65" fmla="*/ 12 h 19"/>
                  <a:gd name="T66" fmla="*/ 8 w 144"/>
                  <a:gd name="T67" fmla="*/ 10 h 19"/>
                  <a:gd name="T68" fmla="*/ 3 w 144"/>
                  <a:gd name="T69" fmla="*/ 6 h 19"/>
                  <a:gd name="T70" fmla="*/ 0 w 144"/>
                  <a:gd name="T71" fmla="*/ 7 h 19"/>
                  <a:gd name="T72" fmla="*/ 3 w 144"/>
                  <a:gd name="T7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19">
                    <a:moveTo>
                      <a:pt x="3" y="7"/>
                    </a:moveTo>
                    <a:lnTo>
                      <a:pt x="0" y="8"/>
                    </a:lnTo>
                    <a:lnTo>
                      <a:pt x="6" y="11"/>
                    </a:lnTo>
                    <a:lnTo>
                      <a:pt x="15" y="13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8"/>
                    </a:lnTo>
                    <a:lnTo>
                      <a:pt x="52" y="19"/>
                    </a:lnTo>
                    <a:lnTo>
                      <a:pt x="62" y="18"/>
                    </a:lnTo>
                    <a:lnTo>
                      <a:pt x="72" y="17"/>
                    </a:lnTo>
                    <a:lnTo>
                      <a:pt x="83" y="16"/>
                    </a:lnTo>
                    <a:lnTo>
                      <a:pt x="94" y="15"/>
                    </a:lnTo>
                    <a:lnTo>
                      <a:pt x="104" y="12"/>
                    </a:lnTo>
                    <a:lnTo>
                      <a:pt x="113" y="11"/>
                    </a:lnTo>
                    <a:lnTo>
                      <a:pt x="122" y="8"/>
                    </a:lnTo>
                    <a:lnTo>
                      <a:pt x="131" y="6"/>
                    </a:lnTo>
                    <a:lnTo>
                      <a:pt x="138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37" y="2"/>
                    </a:lnTo>
                    <a:lnTo>
                      <a:pt x="131" y="4"/>
                    </a:lnTo>
                    <a:lnTo>
                      <a:pt x="122" y="7"/>
                    </a:lnTo>
                    <a:lnTo>
                      <a:pt x="113" y="10"/>
                    </a:lnTo>
                    <a:lnTo>
                      <a:pt x="104" y="11"/>
                    </a:lnTo>
                    <a:lnTo>
                      <a:pt x="94" y="12"/>
                    </a:lnTo>
                    <a:lnTo>
                      <a:pt x="83" y="15"/>
                    </a:lnTo>
                    <a:lnTo>
                      <a:pt x="72" y="16"/>
                    </a:lnTo>
                    <a:lnTo>
                      <a:pt x="62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3" y="16"/>
                    </a:lnTo>
                    <a:lnTo>
                      <a:pt x="23" y="15"/>
                    </a:lnTo>
                    <a:lnTo>
                      <a:pt x="15" y="12"/>
                    </a:lnTo>
                    <a:lnTo>
                      <a:pt x="8" y="10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5" name="Freeform 723">
                <a:extLst>
                  <a:ext uri="{FF2B5EF4-FFF2-40B4-BE49-F238E27FC236}">
                    <a16:creationId xmlns:a16="http://schemas.microsoft.com/office/drawing/2014/main" id="{C1A3E8DE-779E-4182-A1C4-4D6051E6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6" name="Freeform 724">
                <a:extLst>
                  <a:ext uri="{FF2B5EF4-FFF2-40B4-BE49-F238E27FC236}">
                    <a16:creationId xmlns:a16="http://schemas.microsoft.com/office/drawing/2014/main" id="{F9F05BC8-3118-4F57-81E0-D6F4CEE03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94"/>
                <a:ext cx="1" cy="19"/>
              </a:xfrm>
              <a:custGeom>
                <a:avLst/>
                <a:gdLst>
                  <a:gd name="T0" fmla="*/ 3 w 3"/>
                  <a:gd name="T1" fmla="*/ 54 h 55"/>
                  <a:gd name="T2" fmla="*/ 3 w 3"/>
                  <a:gd name="T3" fmla="*/ 54 h 55"/>
                  <a:gd name="T4" fmla="*/ 3 w 3"/>
                  <a:gd name="T5" fmla="*/ 48 h 55"/>
                  <a:gd name="T6" fmla="*/ 3 w 3"/>
                  <a:gd name="T7" fmla="*/ 43 h 55"/>
                  <a:gd name="T8" fmla="*/ 3 w 3"/>
                  <a:gd name="T9" fmla="*/ 36 h 55"/>
                  <a:gd name="T10" fmla="*/ 3 w 3"/>
                  <a:gd name="T11" fmla="*/ 28 h 55"/>
                  <a:gd name="T12" fmla="*/ 3 w 3"/>
                  <a:gd name="T13" fmla="*/ 20 h 55"/>
                  <a:gd name="T14" fmla="*/ 3 w 3"/>
                  <a:gd name="T15" fmla="*/ 13 h 55"/>
                  <a:gd name="T16" fmla="*/ 3 w 3"/>
                  <a:gd name="T17" fmla="*/ 7 h 55"/>
                  <a:gd name="T18" fmla="*/ 3 w 3"/>
                  <a:gd name="T19" fmla="*/ 0 h 55"/>
                  <a:gd name="T20" fmla="*/ 1 w 3"/>
                  <a:gd name="T21" fmla="*/ 0 h 55"/>
                  <a:gd name="T22" fmla="*/ 0 w 3"/>
                  <a:gd name="T23" fmla="*/ 7 h 55"/>
                  <a:gd name="T24" fmla="*/ 0 w 3"/>
                  <a:gd name="T25" fmla="*/ 13 h 55"/>
                  <a:gd name="T26" fmla="*/ 0 w 3"/>
                  <a:gd name="T27" fmla="*/ 20 h 55"/>
                  <a:gd name="T28" fmla="*/ 0 w 3"/>
                  <a:gd name="T29" fmla="*/ 28 h 55"/>
                  <a:gd name="T30" fmla="*/ 0 w 3"/>
                  <a:gd name="T31" fmla="*/ 36 h 55"/>
                  <a:gd name="T32" fmla="*/ 1 w 3"/>
                  <a:gd name="T33" fmla="*/ 43 h 55"/>
                  <a:gd name="T34" fmla="*/ 1 w 3"/>
                  <a:gd name="T35" fmla="*/ 48 h 55"/>
                  <a:gd name="T36" fmla="*/ 1 w 3"/>
                  <a:gd name="T37" fmla="*/ 54 h 55"/>
                  <a:gd name="T38" fmla="*/ 3 w 3"/>
                  <a:gd name="T39" fmla="*/ 55 h 55"/>
                  <a:gd name="T40" fmla="*/ 3 w 3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55">
                    <a:moveTo>
                      <a:pt x="3" y="54"/>
                    </a:moveTo>
                    <a:lnTo>
                      <a:pt x="3" y="54"/>
                    </a:lnTo>
                    <a:lnTo>
                      <a:pt x="3" y="48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3" y="20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7" name="Freeform 725">
                <a:extLst>
                  <a:ext uri="{FF2B5EF4-FFF2-40B4-BE49-F238E27FC236}">
                    <a16:creationId xmlns:a16="http://schemas.microsoft.com/office/drawing/2014/main" id="{277930F5-4B5B-40AF-833C-FD3BC3772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3"/>
              </a:xfrm>
              <a:custGeom>
                <a:avLst/>
                <a:gdLst>
                  <a:gd name="T0" fmla="*/ 138 w 140"/>
                  <a:gd name="T1" fmla="*/ 2 h 9"/>
                  <a:gd name="T2" fmla="*/ 139 w 140"/>
                  <a:gd name="T3" fmla="*/ 0 h 9"/>
                  <a:gd name="T4" fmla="*/ 134 w 140"/>
                  <a:gd name="T5" fmla="*/ 3 h 9"/>
                  <a:gd name="T6" fmla="*/ 128 w 140"/>
                  <a:gd name="T7" fmla="*/ 4 h 9"/>
                  <a:gd name="T8" fmla="*/ 120 w 140"/>
                  <a:gd name="T9" fmla="*/ 5 h 9"/>
                  <a:gd name="T10" fmla="*/ 111 w 140"/>
                  <a:gd name="T11" fmla="*/ 6 h 9"/>
                  <a:gd name="T12" fmla="*/ 102 w 140"/>
                  <a:gd name="T13" fmla="*/ 7 h 9"/>
                  <a:gd name="T14" fmla="*/ 91 w 140"/>
                  <a:gd name="T15" fmla="*/ 8 h 9"/>
                  <a:gd name="T16" fmla="*/ 79 w 140"/>
                  <a:gd name="T17" fmla="*/ 8 h 9"/>
                  <a:gd name="T18" fmla="*/ 69 w 140"/>
                  <a:gd name="T19" fmla="*/ 8 h 9"/>
                  <a:gd name="T20" fmla="*/ 59 w 140"/>
                  <a:gd name="T21" fmla="*/ 8 h 9"/>
                  <a:gd name="T22" fmla="*/ 48 w 140"/>
                  <a:gd name="T23" fmla="*/ 7 h 9"/>
                  <a:gd name="T24" fmla="*/ 38 w 140"/>
                  <a:gd name="T25" fmla="*/ 7 h 9"/>
                  <a:gd name="T26" fmla="*/ 28 w 140"/>
                  <a:gd name="T27" fmla="*/ 6 h 9"/>
                  <a:gd name="T28" fmla="*/ 19 w 140"/>
                  <a:gd name="T29" fmla="*/ 6 h 9"/>
                  <a:gd name="T30" fmla="*/ 11 w 140"/>
                  <a:gd name="T31" fmla="*/ 5 h 9"/>
                  <a:gd name="T32" fmla="*/ 5 w 140"/>
                  <a:gd name="T33" fmla="*/ 4 h 9"/>
                  <a:gd name="T34" fmla="*/ 0 w 140"/>
                  <a:gd name="T35" fmla="*/ 3 h 9"/>
                  <a:gd name="T36" fmla="*/ 0 w 140"/>
                  <a:gd name="T37" fmla="*/ 4 h 9"/>
                  <a:gd name="T38" fmla="*/ 5 w 140"/>
                  <a:gd name="T39" fmla="*/ 5 h 9"/>
                  <a:gd name="T40" fmla="*/ 11 w 140"/>
                  <a:gd name="T41" fmla="*/ 6 h 9"/>
                  <a:gd name="T42" fmla="*/ 19 w 140"/>
                  <a:gd name="T43" fmla="*/ 7 h 9"/>
                  <a:gd name="T44" fmla="*/ 28 w 140"/>
                  <a:gd name="T45" fmla="*/ 8 h 9"/>
                  <a:gd name="T46" fmla="*/ 38 w 140"/>
                  <a:gd name="T47" fmla="*/ 8 h 9"/>
                  <a:gd name="T48" fmla="*/ 48 w 140"/>
                  <a:gd name="T49" fmla="*/ 8 h 9"/>
                  <a:gd name="T50" fmla="*/ 59 w 140"/>
                  <a:gd name="T51" fmla="*/ 9 h 9"/>
                  <a:gd name="T52" fmla="*/ 69 w 140"/>
                  <a:gd name="T53" fmla="*/ 9 h 9"/>
                  <a:gd name="T54" fmla="*/ 79 w 140"/>
                  <a:gd name="T55" fmla="*/ 9 h 9"/>
                  <a:gd name="T56" fmla="*/ 91 w 140"/>
                  <a:gd name="T57" fmla="*/ 9 h 9"/>
                  <a:gd name="T58" fmla="*/ 102 w 140"/>
                  <a:gd name="T59" fmla="*/ 8 h 9"/>
                  <a:gd name="T60" fmla="*/ 111 w 140"/>
                  <a:gd name="T61" fmla="*/ 8 h 9"/>
                  <a:gd name="T62" fmla="*/ 120 w 140"/>
                  <a:gd name="T63" fmla="*/ 6 h 9"/>
                  <a:gd name="T64" fmla="*/ 128 w 140"/>
                  <a:gd name="T65" fmla="*/ 5 h 9"/>
                  <a:gd name="T66" fmla="*/ 134 w 140"/>
                  <a:gd name="T67" fmla="*/ 4 h 9"/>
                  <a:gd name="T68" fmla="*/ 139 w 140"/>
                  <a:gd name="T69" fmla="*/ 2 h 9"/>
                  <a:gd name="T70" fmla="*/ 140 w 140"/>
                  <a:gd name="T71" fmla="*/ 2 h 9"/>
                  <a:gd name="T72" fmla="*/ 138 w 140"/>
                  <a:gd name="T7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9">
                    <a:moveTo>
                      <a:pt x="138" y="2"/>
                    </a:moveTo>
                    <a:lnTo>
                      <a:pt x="139" y="0"/>
                    </a:lnTo>
                    <a:lnTo>
                      <a:pt x="134" y="3"/>
                    </a:lnTo>
                    <a:lnTo>
                      <a:pt x="128" y="4"/>
                    </a:lnTo>
                    <a:lnTo>
                      <a:pt x="120" y="5"/>
                    </a:lnTo>
                    <a:lnTo>
                      <a:pt x="111" y="6"/>
                    </a:lnTo>
                    <a:lnTo>
                      <a:pt x="102" y="7"/>
                    </a:lnTo>
                    <a:lnTo>
                      <a:pt x="91" y="8"/>
                    </a:lnTo>
                    <a:lnTo>
                      <a:pt x="79" y="8"/>
                    </a:lnTo>
                    <a:lnTo>
                      <a:pt x="69" y="8"/>
                    </a:lnTo>
                    <a:lnTo>
                      <a:pt x="59" y="8"/>
                    </a:lnTo>
                    <a:lnTo>
                      <a:pt x="48" y="7"/>
                    </a:lnTo>
                    <a:lnTo>
                      <a:pt x="38" y="7"/>
                    </a:lnTo>
                    <a:lnTo>
                      <a:pt x="28" y="6"/>
                    </a:lnTo>
                    <a:lnTo>
                      <a:pt x="19" y="6"/>
                    </a:lnTo>
                    <a:lnTo>
                      <a:pt x="11" y="5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5"/>
                    </a:lnTo>
                    <a:lnTo>
                      <a:pt x="11" y="6"/>
                    </a:lnTo>
                    <a:lnTo>
                      <a:pt x="19" y="7"/>
                    </a:lnTo>
                    <a:lnTo>
                      <a:pt x="28" y="8"/>
                    </a:lnTo>
                    <a:lnTo>
                      <a:pt x="38" y="8"/>
                    </a:lnTo>
                    <a:lnTo>
                      <a:pt x="48" y="8"/>
                    </a:lnTo>
                    <a:lnTo>
                      <a:pt x="59" y="9"/>
                    </a:lnTo>
                    <a:lnTo>
                      <a:pt x="69" y="9"/>
                    </a:lnTo>
                    <a:lnTo>
                      <a:pt x="79" y="9"/>
                    </a:lnTo>
                    <a:lnTo>
                      <a:pt x="91" y="9"/>
                    </a:lnTo>
                    <a:lnTo>
                      <a:pt x="102" y="8"/>
                    </a:lnTo>
                    <a:lnTo>
                      <a:pt x="111" y="8"/>
                    </a:lnTo>
                    <a:lnTo>
                      <a:pt x="120" y="6"/>
                    </a:lnTo>
                    <a:lnTo>
                      <a:pt x="128" y="5"/>
                    </a:lnTo>
                    <a:lnTo>
                      <a:pt x="134" y="4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3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8" name="Freeform 726">
                <a:extLst>
                  <a:ext uri="{FF2B5EF4-FFF2-40B4-BE49-F238E27FC236}">
                    <a16:creationId xmlns:a16="http://schemas.microsoft.com/office/drawing/2014/main" id="{1CEC5C8A-0AC0-4F28-9195-ECBEEB4B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93"/>
                <a:ext cx="2" cy="19"/>
              </a:xfrm>
              <a:custGeom>
                <a:avLst/>
                <a:gdLst>
                  <a:gd name="T0" fmla="*/ 1 w 6"/>
                  <a:gd name="T1" fmla="*/ 1 h 55"/>
                  <a:gd name="T2" fmla="*/ 0 w 6"/>
                  <a:gd name="T3" fmla="*/ 0 h 55"/>
                  <a:gd name="T4" fmla="*/ 1 w 6"/>
                  <a:gd name="T5" fmla="*/ 6 h 55"/>
                  <a:gd name="T6" fmla="*/ 1 w 6"/>
                  <a:gd name="T7" fmla="*/ 14 h 55"/>
                  <a:gd name="T8" fmla="*/ 2 w 6"/>
                  <a:gd name="T9" fmla="*/ 21 h 55"/>
                  <a:gd name="T10" fmla="*/ 2 w 6"/>
                  <a:gd name="T11" fmla="*/ 29 h 55"/>
                  <a:gd name="T12" fmla="*/ 2 w 6"/>
                  <a:gd name="T13" fmla="*/ 36 h 55"/>
                  <a:gd name="T14" fmla="*/ 4 w 6"/>
                  <a:gd name="T15" fmla="*/ 42 h 55"/>
                  <a:gd name="T16" fmla="*/ 4 w 6"/>
                  <a:gd name="T17" fmla="*/ 49 h 55"/>
                  <a:gd name="T18" fmla="*/ 4 w 6"/>
                  <a:gd name="T19" fmla="*/ 55 h 55"/>
                  <a:gd name="T20" fmla="*/ 6 w 6"/>
                  <a:gd name="T21" fmla="*/ 55 h 55"/>
                  <a:gd name="T22" fmla="*/ 6 w 6"/>
                  <a:gd name="T23" fmla="*/ 49 h 55"/>
                  <a:gd name="T24" fmla="*/ 6 w 6"/>
                  <a:gd name="T25" fmla="*/ 42 h 55"/>
                  <a:gd name="T26" fmla="*/ 5 w 6"/>
                  <a:gd name="T27" fmla="*/ 36 h 55"/>
                  <a:gd name="T28" fmla="*/ 5 w 6"/>
                  <a:gd name="T29" fmla="*/ 29 h 55"/>
                  <a:gd name="T30" fmla="*/ 4 w 6"/>
                  <a:gd name="T31" fmla="*/ 21 h 55"/>
                  <a:gd name="T32" fmla="*/ 4 w 6"/>
                  <a:gd name="T33" fmla="*/ 14 h 55"/>
                  <a:gd name="T34" fmla="*/ 2 w 6"/>
                  <a:gd name="T35" fmla="*/ 6 h 55"/>
                  <a:gd name="T36" fmla="*/ 1 w 6"/>
                  <a:gd name="T37" fmla="*/ 0 h 55"/>
                  <a:gd name="T38" fmla="*/ 1 w 6"/>
                  <a:gd name="T39" fmla="*/ 0 h 55"/>
                  <a:gd name="T40" fmla="*/ 1 w 6"/>
                  <a:gd name="T41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2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49"/>
                    </a:lnTo>
                    <a:lnTo>
                      <a:pt x="6" y="42"/>
                    </a:lnTo>
                    <a:lnTo>
                      <a:pt x="5" y="36"/>
                    </a:lnTo>
                    <a:lnTo>
                      <a:pt x="5" y="29"/>
                    </a:lnTo>
                    <a:lnTo>
                      <a:pt x="4" y="21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9" name="Freeform 727">
                <a:extLst>
                  <a:ext uri="{FF2B5EF4-FFF2-40B4-BE49-F238E27FC236}">
                    <a16:creationId xmlns:a16="http://schemas.microsoft.com/office/drawing/2014/main" id="{8B7CE1E7-14ED-4301-ACF6-6109E704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3"/>
                <a:ext cx="45" cy="1"/>
              </a:xfrm>
              <a:custGeom>
                <a:avLst/>
                <a:gdLst>
                  <a:gd name="T0" fmla="*/ 1 w 135"/>
                  <a:gd name="T1" fmla="*/ 2 h 3"/>
                  <a:gd name="T2" fmla="*/ 1 w 135"/>
                  <a:gd name="T3" fmla="*/ 3 h 3"/>
                  <a:gd name="T4" fmla="*/ 135 w 135"/>
                  <a:gd name="T5" fmla="*/ 1 h 3"/>
                  <a:gd name="T6" fmla="*/ 135 w 135"/>
                  <a:gd name="T7" fmla="*/ 0 h 3"/>
                  <a:gd name="T8" fmla="*/ 1 w 135"/>
                  <a:gd name="T9" fmla="*/ 2 h 3"/>
                  <a:gd name="T10" fmla="*/ 0 w 135"/>
                  <a:gd name="T11" fmla="*/ 2 h 3"/>
                  <a:gd name="T12" fmla="*/ 1 w 13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3">
                    <a:moveTo>
                      <a:pt x="1" y="2"/>
                    </a:moveTo>
                    <a:lnTo>
                      <a:pt x="1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0" name="Freeform 728">
                <a:extLst>
                  <a:ext uri="{FF2B5EF4-FFF2-40B4-BE49-F238E27FC236}">
                    <a16:creationId xmlns:a16="http://schemas.microsoft.com/office/drawing/2014/main" id="{7CE122A2-946B-491E-B1AE-A1C19A1A8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55" cy="10"/>
              </a:xfrm>
              <a:custGeom>
                <a:avLst/>
                <a:gdLst>
                  <a:gd name="T0" fmla="*/ 2 w 164"/>
                  <a:gd name="T1" fmla="*/ 0 h 30"/>
                  <a:gd name="T2" fmla="*/ 2 w 164"/>
                  <a:gd name="T3" fmla="*/ 2 h 30"/>
                  <a:gd name="T4" fmla="*/ 0 w 164"/>
                  <a:gd name="T5" fmla="*/ 5 h 30"/>
                  <a:gd name="T6" fmla="*/ 0 w 164"/>
                  <a:gd name="T7" fmla="*/ 8 h 30"/>
                  <a:gd name="T8" fmla="*/ 0 w 164"/>
                  <a:gd name="T9" fmla="*/ 11 h 30"/>
                  <a:gd name="T10" fmla="*/ 0 w 164"/>
                  <a:gd name="T11" fmla="*/ 14 h 30"/>
                  <a:gd name="T12" fmla="*/ 0 w 164"/>
                  <a:gd name="T13" fmla="*/ 17 h 30"/>
                  <a:gd name="T14" fmla="*/ 0 w 164"/>
                  <a:gd name="T15" fmla="*/ 19 h 30"/>
                  <a:gd name="T16" fmla="*/ 0 w 164"/>
                  <a:gd name="T17" fmla="*/ 23 h 30"/>
                  <a:gd name="T18" fmla="*/ 8 w 164"/>
                  <a:gd name="T19" fmla="*/ 24 h 30"/>
                  <a:gd name="T20" fmla="*/ 16 w 164"/>
                  <a:gd name="T21" fmla="*/ 26 h 30"/>
                  <a:gd name="T22" fmla="*/ 25 w 164"/>
                  <a:gd name="T23" fmla="*/ 28 h 30"/>
                  <a:gd name="T24" fmla="*/ 36 w 164"/>
                  <a:gd name="T25" fmla="*/ 29 h 30"/>
                  <a:gd name="T26" fmla="*/ 46 w 164"/>
                  <a:gd name="T27" fmla="*/ 30 h 30"/>
                  <a:gd name="T28" fmla="*/ 58 w 164"/>
                  <a:gd name="T29" fmla="*/ 30 h 30"/>
                  <a:gd name="T30" fmla="*/ 70 w 164"/>
                  <a:gd name="T31" fmla="*/ 30 h 30"/>
                  <a:gd name="T32" fmla="*/ 82 w 164"/>
                  <a:gd name="T33" fmla="*/ 29 h 30"/>
                  <a:gd name="T34" fmla="*/ 95 w 164"/>
                  <a:gd name="T35" fmla="*/ 28 h 30"/>
                  <a:gd name="T36" fmla="*/ 107 w 164"/>
                  <a:gd name="T37" fmla="*/ 27 h 30"/>
                  <a:gd name="T38" fmla="*/ 117 w 164"/>
                  <a:gd name="T39" fmla="*/ 26 h 30"/>
                  <a:gd name="T40" fmla="*/ 128 w 164"/>
                  <a:gd name="T41" fmla="*/ 24 h 30"/>
                  <a:gd name="T42" fmla="*/ 140 w 164"/>
                  <a:gd name="T43" fmla="*/ 23 h 30"/>
                  <a:gd name="T44" fmla="*/ 148 w 164"/>
                  <a:gd name="T45" fmla="*/ 21 h 30"/>
                  <a:gd name="T46" fmla="*/ 156 w 164"/>
                  <a:gd name="T47" fmla="*/ 19 h 30"/>
                  <a:gd name="T48" fmla="*/ 164 w 164"/>
                  <a:gd name="T49" fmla="*/ 18 h 30"/>
                  <a:gd name="T50" fmla="*/ 164 w 164"/>
                  <a:gd name="T51" fmla="*/ 14 h 30"/>
                  <a:gd name="T52" fmla="*/ 164 w 164"/>
                  <a:gd name="T53" fmla="*/ 10 h 30"/>
                  <a:gd name="T54" fmla="*/ 164 w 164"/>
                  <a:gd name="T55" fmla="*/ 5 h 30"/>
                  <a:gd name="T56" fmla="*/ 162 w 164"/>
                  <a:gd name="T57" fmla="*/ 2 h 30"/>
                  <a:gd name="T58" fmla="*/ 153 w 164"/>
                  <a:gd name="T59" fmla="*/ 5 h 30"/>
                  <a:gd name="T60" fmla="*/ 143 w 164"/>
                  <a:gd name="T61" fmla="*/ 6 h 30"/>
                  <a:gd name="T62" fmla="*/ 134 w 164"/>
                  <a:gd name="T63" fmla="*/ 6 h 30"/>
                  <a:gd name="T64" fmla="*/ 123 w 164"/>
                  <a:gd name="T65" fmla="*/ 8 h 30"/>
                  <a:gd name="T66" fmla="*/ 113 w 164"/>
                  <a:gd name="T67" fmla="*/ 8 h 30"/>
                  <a:gd name="T68" fmla="*/ 103 w 164"/>
                  <a:gd name="T69" fmla="*/ 8 h 30"/>
                  <a:gd name="T70" fmla="*/ 92 w 164"/>
                  <a:gd name="T71" fmla="*/ 8 h 30"/>
                  <a:gd name="T72" fmla="*/ 81 w 164"/>
                  <a:gd name="T73" fmla="*/ 8 h 30"/>
                  <a:gd name="T74" fmla="*/ 71 w 164"/>
                  <a:gd name="T75" fmla="*/ 8 h 30"/>
                  <a:gd name="T76" fmla="*/ 61 w 164"/>
                  <a:gd name="T77" fmla="*/ 8 h 30"/>
                  <a:gd name="T78" fmla="*/ 51 w 164"/>
                  <a:gd name="T79" fmla="*/ 6 h 30"/>
                  <a:gd name="T80" fmla="*/ 41 w 164"/>
                  <a:gd name="T81" fmla="*/ 6 h 30"/>
                  <a:gd name="T82" fmla="*/ 31 w 164"/>
                  <a:gd name="T83" fmla="*/ 5 h 30"/>
                  <a:gd name="T84" fmla="*/ 22 w 164"/>
                  <a:gd name="T85" fmla="*/ 4 h 30"/>
                  <a:gd name="T86" fmla="*/ 11 w 164"/>
                  <a:gd name="T87" fmla="*/ 1 h 30"/>
                  <a:gd name="T88" fmla="*/ 2 w 164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4" h="30">
                    <a:moveTo>
                      <a:pt x="2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8" y="24"/>
                    </a:lnTo>
                    <a:lnTo>
                      <a:pt x="16" y="26"/>
                    </a:lnTo>
                    <a:lnTo>
                      <a:pt x="25" y="28"/>
                    </a:lnTo>
                    <a:lnTo>
                      <a:pt x="36" y="29"/>
                    </a:lnTo>
                    <a:lnTo>
                      <a:pt x="46" y="30"/>
                    </a:lnTo>
                    <a:lnTo>
                      <a:pt x="58" y="30"/>
                    </a:lnTo>
                    <a:lnTo>
                      <a:pt x="70" y="30"/>
                    </a:lnTo>
                    <a:lnTo>
                      <a:pt x="82" y="29"/>
                    </a:lnTo>
                    <a:lnTo>
                      <a:pt x="95" y="28"/>
                    </a:lnTo>
                    <a:lnTo>
                      <a:pt x="107" y="27"/>
                    </a:lnTo>
                    <a:lnTo>
                      <a:pt x="117" y="26"/>
                    </a:lnTo>
                    <a:lnTo>
                      <a:pt x="128" y="24"/>
                    </a:lnTo>
                    <a:lnTo>
                      <a:pt x="140" y="23"/>
                    </a:lnTo>
                    <a:lnTo>
                      <a:pt x="148" y="21"/>
                    </a:lnTo>
                    <a:lnTo>
                      <a:pt x="156" y="19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5"/>
                    </a:lnTo>
                    <a:lnTo>
                      <a:pt x="162" y="2"/>
                    </a:lnTo>
                    <a:lnTo>
                      <a:pt x="153" y="5"/>
                    </a:lnTo>
                    <a:lnTo>
                      <a:pt x="143" y="6"/>
                    </a:lnTo>
                    <a:lnTo>
                      <a:pt x="134" y="6"/>
                    </a:lnTo>
                    <a:lnTo>
                      <a:pt x="123" y="8"/>
                    </a:lnTo>
                    <a:lnTo>
                      <a:pt x="113" y="8"/>
                    </a:lnTo>
                    <a:lnTo>
                      <a:pt x="103" y="8"/>
                    </a:lnTo>
                    <a:lnTo>
                      <a:pt x="92" y="8"/>
                    </a:lnTo>
                    <a:lnTo>
                      <a:pt x="81" y="8"/>
                    </a:lnTo>
                    <a:lnTo>
                      <a:pt x="71" y="8"/>
                    </a:lnTo>
                    <a:lnTo>
                      <a:pt x="61" y="8"/>
                    </a:lnTo>
                    <a:lnTo>
                      <a:pt x="51" y="6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1" name="Freeform 729">
                <a:extLst>
                  <a:ext uri="{FF2B5EF4-FFF2-40B4-BE49-F238E27FC236}">
                    <a16:creationId xmlns:a16="http://schemas.microsoft.com/office/drawing/2014/main" id="{2E73B9AD-355D-4F31-BF92-49A8D8F32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2"/>
                <a:ext cx="51" cy="9"/>
              </a:xfrm>
              <a:custGeom>
                <a:avLst/>
                <a:gdLst>
                  <a:gd name="T0" fmla="*/ 0 w 154"/>
                  <a:gd name="T1" fmla="*/ 6 h 29"/>
                  <a:gd name="T2" fmla="*/ 0 w 154"/>
                  <a:gd name="T3" fmla="*/ 10 h 29"/>
                  <a:gd name="T4" fmla="*/ 0 w 154"/>
                  <a:gd name="T5" fmla="*/ 16 h 29"/>
                  <a:gd name="T6" fmla="*/ 1 w 154"/>
                  <a:gd name="T7" fmla="*/ 20 h 29"/>
                  <a:gd name="T8" fmla="*/ 1 w 154"/>
                  <a:gd name="T9" fmla="*/ 25 h 29"/>
                  <a:gd name="T10" fmla="*/ 9 w 154"/>
                  <a:gd name="T11" fmla="*/ 26 h 29"/>
                  <a:gd name="T12" fmla="*/ 17 w 154"/>
                  <a:gd name="T13" fmla="*/ 26 h 29"/>
                  <a:gd name="T14" fmla="*/ 26 w 154"/>
                  <a:gd name="T15" fmla="*/ 27 h 29"/>
                  <a:gd name="T16" fmla="*/ 36 w 154"/>
                  <a:gd name="T17" fmla="*/ 28 h 29"/>
                  <a:gd name="T18" fmla="*/ 47 w 154"/>
                  <a:gd name="T19" fmla="*/ 28 h 29"/>
                  <a:gd name="T20" fmla="*/ 59 w 154"/>
                  <a:gd name="T21" fmla="*/ 29 h 29"/>
                  <a:gd name="T22" fmla="*/ 69 w 154"/>
                  <a:gd name="T23" fmla="*/ 29 h 29"/>
                  <a:gd name="T24" fmla="*/ 80 w 154"/>
                  <a:gd name="T25" fmla="*/ 29 h 29"/>
                  <a:gd name="T26" fmla="*/ 90 w 154"/>
                  <a:gd name="T27" fmla="*/ 29 h 29"/>
                  <a:gd name="T28" fmla="*/ 102 w 154"/>
                  <a:gd name="T29" fmla="*/ 28 h 29"/>
                  <a:gd name="T30" fmla="*/ 112 w 154"/>
                  <a:gd name="T31" fmla="*/ 28 h 29"/>
                  <a:gd name="T32" fmla="*/ 121 w 154"/>
                  <a:gd name="T33" fmla="*/ 26 h 29"/>
                  <a:gd name="T34" fmla="*/ 132 w 154"/>
                  <a:gd name="T35" fmla="*/ 25 h 29"/>
                  <a:gd name="T36" fmla="*/ 140 w 154"/>
                  <a:gd name="T37" fmla="*/ 23 h 29"/>
                  <a:gd name="T38" fmla="*/ 148 w 154"/>
                  <a:gd name="T39" fmla="*/ 20 h 29"/>
                  <a:gd name="T40" fmla="*/ 154 w 154"/>
                  <a:gd name="T41" fmla="*/ 17 h 29"/>
                  <a:gd name="T42" fmla="*/ 154 w 154"/>
                  <a:gd name="T43" fmla="*/ 14 h 29"/>
                  <a:gd name="T44" fmla="*/ 154 w 154"/>
                  <a:gd name="T45" fmla="*/ 10 h 29"/>
                  <a:gd name="T46" fmla="*/ 153 w 154"/>
                  <a:gd name="T47" fmla="*/ 5 h 29"/>
                  <a:gd name="T48" fmla="*/ 152 w 154"/>
                  <a:gd name="T49" fmla="*/ 0 h 29"/>
                  <a:gd name="T50" fmla="*/ 148 w 154"/>
                  <a:gd name="T51" fmla="*/ 5 h 29"/>
                  <a:gd name="T52" fmla="*/ 143 w 154"/>
                  <a:gd name="T53" fmla="*/ 8 h 29"/>
                  <a:gd name="T54" fmla="*/ 135 w 154"/>
                  <a:gd name="T55" fmla="*/ 10 h 29"/>
                  <a:gd name="T56" fmla="*/ 125 w 154"/>
                  <a:gd name="T57" fmla="*/ 12 h 29"/>
                  <a:gd name="T58" fmla="*/ 114 w 154"/>
                  <a:gd name="T59" fmla="*/ 14 h 29"/>
                  <a:gd name="T60" fmla="*/ 102 w 154"/>
                  <a:gd name="T61" fmla="*/ 14 h 29"/>
                  <a:gd name="T62" fmla="*/ 89 w 154"/>
                  <a:gd name="T63" fmla="*/ 14 h 29"/>
                  <a:gd name="T64" fmla="*/ 75 w 154"/>
                  <a:gd name="T65" fmla="*/ 14 h 29"/>
                  <a:gd name="T66" fmla="*/ 62 w 154"/>
                  <a:gd name="T67" fmla="*/ 12 h 29"/>
                  <a:gd name="T68" fmla="*/ 49 w 154"/>
                  <a:gd name="T69" fmla="*/ 12 h 29"/>
                  <a:gd name="T70" fmla="*/ 36 w 154"/>
                  <a:gd name="T71" fmla="*/ 10 h 29"/>
                  <a:gd name="T72" fmla="*/ 26 w 154"/>
                  <a:gd name="T73" fmla="*/ 10 h 29"/>
                  <a:gd name="T74" fmla="*/ 16 w 154"/>
                  <a:gd name="T75" fmla="*/ 8 h 29"/>
                  <a:gd name="T76" fmla="*/ 9 w 154"/>
                  <a:gd name="T77" fmla="*/ 7 h 29"/>
                  <a:gd name="T78" fmla="*/ 3 w 154"/>
                  <a:gd name="T79" fmla="*/ 6 h 29"/>
                  <a:gd name="T80" fmla="*/ 0 w 154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29">
                    <a:moveTo>
                      <a:pt x="0" y="6"/>
                    </a:moveTo>
                    <a:lnTo>
                      <a:pt x="0" y="10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1" y="25"/>
                    </a:lnTo>
                    <a:lnTo>
                      <a:pt x="9" y="26"/>
                    </a:lnTo>
                    <a:lnTo>
                      <a:pt x="17" y="26"/>
                    </a:lnTo>
                    <a:lnTo>
                      <a:pt x="26" y="27"/>
                    </a:lnTo>
                    <a:lnTo>
                      <a:pt x="36" y="28"/>
                    </a:lnTo>
                    <a:lnTo>
                      <a:pt x="47" y="28"/>
                    </a:lnTo>
                    <a:lnTo>
                      <a:pt x="59" y="29"/>
                    </a:lnTo>
                    <a:lnTo>
                      <a:pt x="69" y="29"/>
                    </a:lnTo>
                    <a:lnTo>
                      <a:pt x="80" y="29"/>
                    </a:lnTo>
                    <a:lnTo>
                      <a:pt x="90" y="29"/>
                    </a:lnTo>
                    <a:lnTo>
                      <a:pt x="102" y="28"/>
                    </a:lnTo>
                    <a:lnTo>
                      <a:pt x="112" y="28"/>
                    </a:lnTo>
                    <a:lnTo>
                      <a:pt x="121" y="26"/>
                    </a:lnTo>
                    <a:lnTo>
                      <a:pt x="132" y="25"/>
                    </a:lnTo>
                    <a:lnTo>
                      <a:pt x="140" y="23"/>
                    </a:lnTo>
                    <a:lnTo>
                      <a:pt x="148" y="20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54" y="10"/>
                    </a:lnTo>
                    <a:lnTo>
                      <a:pt x="153" y="5"/>
                    </a:lnTo>
                    <a:lnTo>
                      <a:pt x="152" y="0"/>
                    </a:lnTo>
                    <a:lnTo>
                      <a:pt x="148" y="5"/>
                    </a:lnTo>
                    <a:lnTo>
                      <a:pt x="143" y="8"/>
                    </a:lnTo>
                    <a:lnTo>
                      <a:pt x="135" y="10"/>
                    </a:lnTo>
                    <a:lnTo>
                      <a:pt x="125" y="12"/>
                    </a:lnTo>
                    <a:lnTo>
                      <a:pt x="114" y="14"/>
                    </a:lnTo>
                    <a:lnTo>
                      <a:pt x="102" y="14"/>
                    </a:lnTo>
                    <a:lnTo>
                      <a:pt x="89" y="14"/>
                    </a:lnTo>
                    <a:lnTo>
                      <a:pt x="75" y="14"/>
                    </a:lnTo>
                    <a:lnTo>
                      <a:pt x="62" y="12"/>
                    </a:lnTo>
                    <a:lnTo>
                      <a:pt x="49" y="12"/>
                    </a:lnTo>
                    <a:lnTo>
                      <a:pt x="36" y="10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2" name="Freeform 730">
                <a:extLst>
                  <a:ext uri="{FF2B5EF4-FFF2-40B4-BE49-F238E27FC236}">
                    <a16:creationId xmlns:a16="http://schemas.microsoft.com/office/drawing/2014/main" id="{FF962E67-B8E3-4831-920C-EA7A1213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10"/>
              </a:xfrm>
              <a:custGeom>
                <a:avLst/>
                <a:gdLst>
                  <a:gd name="T0" fmla="*/ 0 w 142"/>
                  <a:gd name="T1" fmla="*/ 6 h 31"/>
                  <a:gd name="T2" fmla="*/ 1 w 142"/>
                  <a:gd name="T3" fmla="*/ 20 h 31"/>
                  <a:gd name="T4" fmla="*/ 5 w 142"/>
                  <a:gd name="T5" fmla="*/ 23 h 31"/>
                  <a:gd name="T6" fmla="*/ 11 w 142"/>
                  <a:gd name="T7" fmla="*/ 26 h 31"/>
                  <a:gd name="T8" fmla="*/ 19 w 142"/>
                  <a:gd name="T9" fmla="*/ 29 h 31"/>
                  <a:gd name="T10" fmla="*/ 28 w 142"/>
                  <a:gd name="T11" fmla="*/ 30 h 31"/>
                  <a:gd name="T12" fmla="*/ 37 w 142"/>
                  <a:gd name="T13" fmla="*/ 31 h 31"/>
                  <a:gd name="T14" fmla="*/ 48 w 142"/>
                  <a:gd name="T15" fmla="*/ 31 h 31"/>
                  <a:gd name="T16" fmla="*/ 59 w 142"/>
                  <a:gd name="T17" fmla="*/ 31 h 31"/>
                  <a:gd name="T18" fmla="*/ 70 w 142"/>
                  <a:gd name="T19" fmla="*/ 30 h 31"/>
                  <a:gd name="T20" fmla="*/ 81 w 142"/>
                  <a:gd name="T21" fmla="*/ 30 h 31"/>
                  <a:gd name="T22" fmla="*/ 93 w 142"/>
                  <a:gd name="T23" fmla="*/ 27 h 31"/>
                  <a:gd name="T24" fmla="*/ 103 w 142"/>
                  <a:gd name="T25" fmla="*/ 26 h 31"/>
                  <a:gd name="T26" fmla="*/ 113 w 142"/>
                  <a:gd name="T27" fmla="*/ 24 h 31"/>
                  <a:gd name="T28" fmla="*/ 122 w 142"/>
                  <a:gd name="T29" fmla="*/ 22 h 31"/>
                  <a:gd name="T30" fmla="*/ 130 w 142"/>
                  <a:gd name="T31" fmla="*/ 18 h 31"/>
                  <a:gd name="T32" fmla="*/ 136 w 142"/>
                  <a:gd name="T33" fmla="*/ 16 h 31"/>
                  <a:gd name="T34" fmla="*/ 142 w 142"/>
                  <a:gd name="T35" fmla="*/ 14 h 31"/>
                  <a:gd name="T36" fmla="*/ 142 w 142"/>
                  <a:gd name="T37" fmla="*/ 11 h 31"/>
                  <a:gd name="T38" fmla="*/ 141 w 142"/>
                  <a:gd name="T39" fmla="*/ 6 h 31"/>
                  <a:gd name="T40" fmla="*/ 141 w 142"/>
                  <a:gd name="T41" fmla="*/ 3 h 31"/>
                  <a:gd name="T42" fmla="*/ 140 w 142"/>
                  <a:gd name="T43" fmla="*/ 0 h 31"/>
                  <a:gd name="T44" fmla="*/ 135 w 142"/>
                  <a:gd name="T45" fmla="*/ 3 h 31"/>
                  <a:gd name="T46" fmla="*/ 129 w 142"/>
                  <a:gd name="T47" fmla="*/ 6 h 31"/>
                  <a:gd name="T48" fmla="*/ 120 w 142"/>
                  <a:gd name="T49" fmla="*/ 6 h 31"/>
                  <a:gd name="T50" fmla="*/ 111 w 142"/>
                  <a:gd name="T51" fmla="*/ 8 h 31"/>
                  <a:gd name="T52" fmla="*/ 100 w 142"/>
                  <a:gd name="T53" fmla="*/ 9 h 31"/>
                  <a:gd name="T54" fmla="*/ 92 w 142"/>
                  <a:gd name="T55" fmla="*/ 11 h 31"/>
                  <a:gd name="T56" fmla="*/ 80 w 142"/>
                  <a:gd name="T57" fmla="*/ 11 h 31"/>
                  <a:gd name="T58" fmla="*/ 70 w 142"/>
                  <a:gd name="T59" fmla="*/ 11 h 31"/>
                  <a:gd name="T60" fmla="*/ 59 w 142"/>
                  <a:gd name="T61" fmla="*/ 9 h 31"/>
                  <a:gd name="T62" fmla="*/ 48 w 142"/>
                  <a:gd name="T63" fmla="*/ 9 h 31"/>
                  <a:gd name="T64" fmla="*/ 39 w 142"/>
                  <a:gd name="T65" fmla="*/ 8 h 31"/>
                  <a:gd name="T66" fmla="*/ 29 w 142"/>
                  <a:gd name="T67" fmla="*/ 8 h 31"/>
                  <a:gd name="T68" fmla="*/ 20 w 142"/>
                  <a:gd name="T69" fmla="*/ 7 h 31"/>
                  <a:gd name="T70" fmla="*/ 12 w 142"/>
                  <a:gd name="T71" fmla="*/ 6 h 31"/>
                  <a:gd name="T72" fmla="*/ 5 w 142"/>
                  <a:gd name="T73" fmla="*/ 6 h 31"/>
                  <a:gd name="T74" fmla="*/ 0 w 142"/>
                  <a:gd name="T7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31">
                    <a:moveTo>
                      <a:pt x="0" y="6"/>
                    </a:moveTo>
                    <a:lnTo>
                      <a:pt x="1" y="20"/>
                    </a:lnTo>
                    <a:lnTo>
                      <a:pt x="5" y="23"/>
                    </a:lnTo>
                    <a:lnTo>
                      <a:pt x="11" y="26"/>
                    </a:lnTo>
                    <a:lnTo>
                      <a:pt x="19" y="29"/>
                    </a:lnTo>
                    <a:lnTo>
                      <a:pt x="28" y="30"/>
                    </a:lnTo>
                    <a:lnTo>
                      <a:pt x="37" y="31"/>
                    </a:lnTo>
                    <a:lnTo>
                      <a:pt x="48" y="31"/>
                    </a:lnTo>
                    <a:lnTo>
                      <a:pt x="59" y="31"/>
                    </a:lnTo>
                    <a:lnTo>
                      <a:pt x="70" y="30"/>
                    </a:lnTo>
                    <a:lnTo>
                      <a:pt x="81" y="30"/>
                    </a:lnTo>
                    <a:lnTo>
                      <a:pt x="93" y="27"/>
                    </a:lnTo>
                    <a:lnTo>
                      <a:pt x="103" y="26"/>
                    </a:lnTo>
                    <a:lnTo>
                      <a:pt x="113" y="24"/>
                    </a:lnTo>
                    <a:lnTo>
                      <a:pt x="122" y="22"/>
                    </a:lnTo>
                    <a:lnTo>
                      <a:pt x="130" y="18"/>
                    </a:lnTo>
                    <a:lnTo>
                      <a:pt x="136" y="16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1" y="6"/>
                    </a:lnTo>
                    <a:lnTo>
                      <a:pt x="141" y="3"/>
                    </a:lnTo>
                    <a:lnTo>
                      <a:pt x="140" y="0"/>
                    </a:lnTo>
                    <a:lnTo>
                      <a:pt x="135" y="3"/>
                    </a:lnTo>
                    <a:lnTo>
                      <a:pt x="129" y="6"/>
                    </a:lnTo>
                    <a:lnTo>
                      <a:pt x="120" y="6"/>
                    </a:lnTo>
                    <a:lnTo>
                      <a:pt x="111" y="8"/>
                    </a:lnTo>
                    <a:lnTo>
                      <a:pt x="100" y="9"/>
                    </a:lnTo>
                    <a:lnTo>
                      <a:pt x="92" y="11"/>
                    </a:lnTo>
                    <a:lnTo>
                      <a:pt x="80" y="11"/>
                    </a:lnTo>
                    <a:lnTo>
                      <a:pt x="70" y="11"/>
                    </a:lnTo>
                    <a:lnTo>
                      <a:pt x="59" y="9"/>
                    </a:lnTo>
                    <a:lnTo>
                      <a:pt x="48" y="9"/>
                    </a:lnTo>
                    <a:lnTo>
                      <a:pt x="39" y="8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6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3" name="Freeform 731">
                <a:extLst>
                  <a:ext uri="{FF2B5EF4-FFF2-40B4-BE49-F238E27FC236}">
                    <a16:creationId xmlns:a16="http://schemas.microsoft.com/office/drawing/2014/main" id="{F0AC1328-7372-4F7B-A0D7-17134A02B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1" cy="8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23 h 23"/>
                  <a:gd name="T4" fmla="*/ 0 w 3"/>
                  <a:gd name="T5" fmla="*/ 20 h 23"/>
                  <a:gd name="T6" fmla="*/ 0 w 3"/>
                  <a:gd name="T7" fmla="*/ 18 h 23"/>
                  <a:gd name="T8" fmla="*/ 0 w 3"/>
                  <a:gd name="T9" fmla="*/ 15 h 23"/>
                  <a:gd name="T10" fmla="*/ 0 w 3"/>
                  <a:gd name="T11" fmla="*/ 12 h 23"/>
                  <a:gd name="T12" fmla="*/ 2 w 3"/>
                  <a:gd name="T13" fmla="*/ 9 h 23"/>
                  <a:gd name="T14" fmla="*/ 2 w 3"/>
                  <a:gd name="T15" fmla="*/ 6 h 23"/>
                  <a:gd name="T16" fmla="*/ 3 w 3"/>
                  <a:gd name="T17" fmla="*/ 4 h 23"/>
                  <a:gd name="T18" fmla="*/ 3 w 3"/>
                  <a:gd name="T19" fmla="*/ 2 h 23"/>
                  <a:gd name="T20" fmla="*/ 2 w 3"/>
                  <a:gd name="T21" fmla="*/ 0 h 23"/>
                  <a:gd name="T22" fmla="*/ 0 w 3"/>
                  <a:gd name="T23" fmla="*/ 4 h 23"/>
                  <a:gd name="T24" fmla="*/ 0 w 3"/>
                  <a:gd name="T25" fmla="*/ 6 h 23"/>
                  <a:gd name="T26" fmla="*/ 0 w 3"/>
                  <a:gd name="T27" fmla="*/ 9 h 23"/>
                  <a:gd name="T28" fmla="*/ 0 w 3"/>
                  <a:gd name="T29" fmla="*/ 12 h 23"/>
                  <a:gd name="T30" fmla="*/ 0 w 3"/>
                  <a:gd name="T31" fmla="*/ 15 h 23"/>
                  <a:gd name="T32" fmla="*/ 0 w 3"/>
                  <a:gd name="T33" fmla="*/ 18 h 23"/>
                  <a:gd name="T34" fmla="*/ 0 w 3"/>
                  <a:gd name="T35" fmla="*/ 20 h 23"/>
                  <a:gd name="T36" fmla="*/ 0 w 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4" name="Freeform 732">
                <a:extLst>
                  <a:ext uri="{FF2B5EF4-FFF2-40B4-BE49-F238E27FC236}">
                    <a16:creationId xmlns:a16="http://schemas.microsoft.com/office/drawing/2014/main" id="{F3083772-E049-4676-B27B-963B4D1DB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5"/>
                <a:ext cx="55" cy="5"/>
              </a:xfrm>
              <a:custGeom>
                <a:avLst/>
                <a:gdLst>
                  <a:gd name="T0" fmla="*/ 164 w 166"/>
                  <a:gd name="T1" fmla="*/ 1 h 14"/>
                  <a:gd name="T2" fmla="*/ 165 w 166"/>
                  <a:gd name="T3" fmla="*/ 0 h 14"/>
                  <a:gd name="T4" fmla="*/ 157 w 166"/>
                  <a:gd name="T5" fmla="*/ 2 h 14"/>
                  <a:gd name="T6" fmla="*/ 149 w 166"/>
                  <a:gd name="T7" fmla="*/ 3 h 14"/>
                  <a:gd name="T8" fmla="*/ 141 w 166"/>
                  <a:gd name="T9" fmla="*/ 6 h 14"/>
                  <a:gd name="T10" fmla="*/ 129 w 166"/>
                  <a:gd name="T11" fmla="*/ 7 h 14"/>
                  <a:gd name="T12" fmla="*/ 118 w 166"/>
                  <a:gd name="T13" fmla="*/ 8 h 14"/>
                  <a:gd name="T14" fmla="*/ 108 w 166"/>
                  <a:gd name="T15" fmla="*/ 10 h 14"/>
                  <a:gd name="T16" fmla="*/ 96 w 166"/>
                  <a:gd name="T17" fmla="*/ 11 h 14"/>
                  <a:gd name="T18" fmla="*/ 83 w 166"/>
                  <a:gd name="T19" fmla="*/ 12 h 14"/>
                  <a:gd name="T20" fmla="*/ 71 w 166"/>
                  <a:gd name="T21" fmla="*/ 12 h 14"/>
                  <a:gd name="T22" fmla="*/ 59 w 166"/>
                  <a:gd name="T23" fmla="*/ 12 h 14"/>
                  <a:gd name="T24" fmla="*/ 47 w 166"/>
                  <a:gd name="T25" fmla="*/ 12 h 14"/>
                  <a:gd name="T26" fmla="*/ 37 w 166"/>
                  <a:gd name="T27" fmla="*/ 12 h 14"/>
                  <a:gd name="T28" fmla="*/ 26 w 166"/>
                  <a:gd name="T29" fmla="*/ 11 h 14"/>
                  <a:gd name="T30" fmla="*/ 17 w 166"/>
                  <a:gd name="T31" fmla="*/ 9 h 14"/>
                  <a:gd name="T32" fmla="*/ 9 w 166"/>
                  <a:gd name="T33" fmla="*/ 7 h 14"/>
                  <a:gd name="T34" fmla="*/ 1 w 166"/>
                  <a:gd name="T35" fmla="*/ 5 h 14"/>
                  <a:gd name="T36" fmla="*/ 0 w 166"/>
                  <a:gd name="T37" fmla="*/ 6 h 14"/>
                  <a:gd name="T38" fmla="*/ 9 w 166"/>
                  <a:gd name="T39" fmla="*/ 8 h 14"/>
                  <a:gd name="T40" fmla="*/ 17 w 166"/>
                  <a:gd name="T41" fmla="*/ 10 h 14"/>
                  <a:gd name="T42" fmla="*/ 26 w 166"/>
                  <a:gd name="T43" fmla="*/ 12 h 14"/>
                  <a:gd name="T44" fmla="*/ 37 w 166"/>
                  <a:gd name="T45" fmla="*/ 14 h 14"/>
                  <a:gd name="T46" fmla="*/ 47 w 166"/>
                  <a:gd name="T47" fmla="*/ 14 h 14"/>
                  <a:gd name="T48" fmla="*/ 59 w 166"/>
                  <a:gd name="T49" fmla="*/ 14 h 14"/>
                  <a:gd name="T50" fmla="*/ 71 w 166"/>
                  <a:gd name="T51" fmla="*/ 14 h 14"/>
                  <a:gd name="T52" fmla="*/ 83 w 166"/>
                  <a:gd name="T53" fmla="*/ 14 h 14"/>
                  <a:gd name="T54" fmla="*/ 96 w 166"/>
                  <a:gd name="T55" fmla="*/ 12 h 14"/>
                  <a:gd name="T56" fmla="*/ 108 w 166"/>
                  <a:gd name="T57" fmla="*/ 11 h 14"/>
                  <a:gd name="T58" fmla="*/ 118 w 166"/>
                  <a:gd name="T59" fmla="*/ 10 h 14"/>
                  <a:gd name="T60" fmla="*/ 129 w 166"/>
                  <a:gd name="T61" fmla="*/ 8 h 14"/>
                  <a:gd name="T62" fmla="*/ 141 w 166"/>
                  <a:gd name="T63" fmla="*/ 7 h 14"/>
                  <a:gd name="T64" fmla="*/ 149 w 166"/>
                  <a:gd name="T65" fmla="*/ 6 h 14"/>
                  <a:gd name="T66" fmla="*/ 157 w 166"/>
                  <a:gd name="T67" fmla="*/ 3 h 14"/>
                  <a:gd name="T68" fmla="*/ 165 w 166"/>
                  <a:gd name="T69" fmla="*/ 2 h 14"/>
                  <a:gd name="T70" fmla="*/ 166 w 166"/>
                  <a:gd name="T71" fmla="*/ 1 h 14"/>
                  <a:gd name="T72" fmla="*/ 164 w 166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164" y="1"/>
                    </a:moveTo>
                    <a:lnTo>
                      <a:pt x="165" y="0"/>
                    </a:lnTo>
                    <a:lnTo>
                      <a:pt x="157" y="2"/>
                    </a:lnTo>
                    <a:lnTo>
                      <a:pt x="149" y="3"/>
                    </a:lnTo>
                    <a:lnTo>
                      <a:pt x="141" y="6"/>
                    </a:lnTo>
                    <a:lnTo>
                      <a:pt x="129" y="7"/>
                    </a:lnTo>
                    <a:lnTo>
                      <a:pt x="118" y="8"/>
                    </a:lnTo>
                    <a:lnTo>
                      <a:pt x="108" y="10"/>
                    </a:lnTo>
                    <a:lnTo>
                      <a:pt x="96" y="11"/>
                    </a:lnTo>
                    <a:lnTo>
                      <a:pt x="83" y="12"/>
                    </a:lnTo>
                    <a:lnTo>
                      <a:pt x="71" y="12"/>
                    </a:lnTo>
                    <a:lnTo>
                      <a:pt x="59" y="12"/>
                    </a:lnTo>
                    <a:lnTo>
                      <a:pt x="47" y="12"/>
                    </a:lnTo>
                    <a:lnTo>
                      <a:pt x="37" y="12"/>
                    </a:lnTo>
                    <a:lnTo>
                      <a:pt x="26" y="11"/>
                    </a:lnTo>
                    <a:lnTo>
                      <a:pt x="17" y="9"/>
                    </a:lnTo>
                    <a:lnTo>
                      <a:pt x="9" y="7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9" y="8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7" y="14"/>
                    </a:lnTo>
                    <a:lnTo>
                      <a:pt x="47" y="14"/>
                    </a:lnTo>
                    <a:lnTo>
                      <a:pt x="59" y="14"/>
                    </a:lnTo>
                    <a:lnTo>
                      <a:pt x="71" y="14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11"/>
                    </a:lnTo>
                    <a:lnTo>
                      <a:pt x="118" y="10"/>
                    </a:lnTo>
                    <a:lnTo>
                      <a:pt x="129" y="8"/>
                    </a:lnTo>
                    <a:lnTo>
                      <a:pt x="141" y="7"/>
                    </a:lnTo>
                    <a:lnTo>
                      <a:pt x="149" y="6"/>
                    </a:lnTo>
                    <a:lnTo>
                      <a:pt x="157" y="3"/>
                    </a:lnTo>
                    <a:lnTo>
                      <a:pt x="165" y="2"/>
                    </a:lnTo>
                    <a:lnTo>
                      <a:pt x="166" y="1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5" name="Freeform 733">
                <a:extLst>
                  <a:ext uri="{FF2B5EF4-FFF2-40B4-BE49-F238E27FC236}">
                    <a16:creationId xmlns:a16="http://schemas.microsoft.com/office/drawing/2014/main" id="{3EBCF18C-AA8F-477F-82AD-99C6B6246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1"/>
                <a:ext cx="1" cy="5"/>
              </a:xfrm>
              <a:custGeom>
                <a:avLst/>
                <a:gdLst>
                  <a:gd name="T0" fmla="*/ 0 w 3"/>
                  <a:gd name="T1" fmla="*/ 1 h 15"/>
                  <a:gd name="T2" fmla="*/ 1 w 3"/>
                  <a:gd name="T3" fmla="*/ 3 h 15"/>
                  <a:gd name="T4" fmla="*/ 0 w 3"/>
                  <a:gd name="T5" fmla="*/ 7 h 15"/>
                  <a:gd name="T6" fmla="*/ 0 w 3"/>
                  <a:gd name="T7" fmla="*/ 12 h 15"/>
                  <a:gd name="T8" fmla="*/ 0 w 3"/>
                  <a:gd name="T9" fmla="*/ 15 h 15"/>
                  <a:gd name="T10" fmla="*/ 3 w 3"/>
                  <a:gd name="T11" fmla="*/ 15 h 15"/>
                  <a:gd name="T12" fmla="*/ 3 w 3"/>
                  <a:gd name="T13" fmla="*/ 12 h 15"/>
                  <a:gd name="T14" fmla="*/ 3 w 3"/>
                  <a:gd name="T15" fmla="*/ 7 h 15"/>
                  <a:gd name="T16" fmla="*/ 2 w 3"/>
                  <a:gd name="T17" fmla="*/ 3 h 15"/>
                  <a:gd name="T18" fmla="*/ 0 w 3"/>
                  <a:gd name="T19" fmla="*/ 0 h 15"/>
                  <a:gd name="T20" fmla="*/ 0 w 3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5">
                    <a:moveTo>
                      <a:pt x="0" y="1"/>
                    </a:move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6" name="Freeform 734">
                <a:extLst>
                  <a:ext uri="{FF2B5EF4-FFF2-40B4-BE49-F238E27FC236}">
                    <a16:creationId xmlns:a16="http://schemas.microsoft.com/office/drawing/2014/main" id="{10065A2F-643E-47BB-954B-195F97FB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60"/>
                <a:ext cx="53" cy="3"/>
              </a:xfrm>
              <a:custGeom>
                <a:avLst/>
                <a:gdLst>
                  <a:gd name="T0" fmla="*/ 2 w 160"/>
                  <a:gd name="T1" fmla="*/ 1 h 10"/>
                  <a:gd name="T2" fmla="*/ 1 w 160"/>
                  <a:gd name="T3" fmla="*/ 1 h 10"/>
                  <a:gd name="T4" fmla="*/ 10 w 160"/>
                  <a:gd name="T5" fmla="*/ 3 h 10"/>
                  <a:gd name="T6" fmla="*/ 20 w 160"/>
                  <a:gd name="T7" fmla="*/ 4 h 10"/>
                  <a:gd name="T8" fmla="*/ 29 w 160"/>
                  <a:gd name="T9" fmla="*/ 5 h 10"/>
                  <a:gd name="T10" fmla="*/ 39 w 160"/>
                  <a:gd name="T11" fmla="*/ 6 h 10"/>
                  <a:gd name="T12" fmla="*/ 50 w 160"/>
                  <a:gd name="T13" fmla="*/ 7 h 10"/>
                  <a:gd name="T14" fmla="*/ 60 w 160"/>
                  <a:gd name="T15" fmla="*/ 8 h 10"/>
                  <a:gd name="T16" fmla="*/ 69 w 160"/>
                  <a:gd name="T17" fmla="*/ 9 h 10"/>
                  <a:gd name="T18" fmla="*/ 79 w 160"/>
                  <a:gd name="T19" fmla="*/ 10 h 10"/>
                  <a:gd name="T20" fmla="*/ 89 w 160"/>
                  <a:gd name="T21" fmla="*/ 10 h 10"/>
                  <a:gd name="T22" fmla="*/ 101 w 160"/>
                  <a:gd name="T23" fmla="*/ 10 h 10"/>
                  <a:gd name="T24" fmla="*/ 111 w 160"/>
                  <a:gd name="T25" fmla="*/ 10 h 10"/>
                  <a:gd name="T26" fmla="*/ 121 w 160"/>
                  <a:gd name="T27" fmla="*/ 8 h 10"/>
                  <a:gd name="T28" fmla="*/ 131 w 160"/>
                  <a:gd name="T29" fmla="*/ 7 h 10"/>
                  <a:gd name="T30" fmla="*/ 141 w 160"/>
                  <a:gd name="T31" fmla="*/ 6 h 10"/>
                  <a:gd name="T32" fmla="*/ 151 w 160"/>
                  <a:gd name="T33" fmla="*/ 5 h 10"/>
                  <a:gd name="T34" fmla="*/ 160 w 160"/>
                  <a:gd name="T35" fmla="*/ 4 h 10"/>
                  <a:gd name="T36" fmla="*/ 160 w 160"/>
                  <a:gd name="T37" fmla="*/ 1 h 10"/>
                  <a:gd name="T38" fmla="*/ 151 w 160"/>
                  <a:gd name="T39" fmla="*/ 4 h 10"/>
                  <a:gd name="T40" fmla="*/ 141 w 160"/>
                  <a:gd name="T41" fmla="*/ 5 h 10"/>
                  <a:gd name="T42" fmla="*/ 131 w 160"/>
                  <a:gd name="T43" fmla="*/ 6 h 10"/>
                  <a:gd name="T44" fmla="*/ 121 w 160"/>
                  <a:gd name="T45" fmla="*/ 7 h 10"/>
                  <a:gd name="T46" fmla="*/ 111 w 160"/>
                  <a:gd name="T47" fmla="*/ 7 h 10"/>
                  <a:gd name="T48" fmla="*/ 101 w 160"/>
                  <a:gd name="T49" fmla="*/ 7 h 10"/>
                  <a:gd name="T50" fmla="*/ 89 w 160"/>
                  <a:gd name="T51" fmla="*/ 7 h 10"/>
                  <a:gd name="T52" fmla="*/ 79 w 160"/>
                  <a:gd name="T53" fmla="*/ 7 h 10"/>
                  <a:gd name="T54" fmla="*/ 69 w 160"/>
                  <a:gd name="T55" fmla="*/ 6 h 10"/>
                  <a:gd name="T56" fmla="*/ 60 w 160"/>
                  <a:gd name="T57" fmla="*/ 7 h 10"/>
                  <a:gd name="T58" fmla="*/ 50 w 160"/>
                  <a:gd name="T59" fmla="*/ 6 h 10"/>
                  <a:gd name="T60" fmla="*/ 39 w 160"/>
                  <a:gd name="T61" fmla="*/ 5 h 10"/>
                  <a:gd name="T62" fmla="*/ 29 w 160"/>
                  <a:gd name="T63" fmla="*/ 4 h 10"/>
                  <a:gd name="T64" fmla="*/ 20 w 160"/>
                  <a:gd name="T65" fmla="*/ 3 h 10"/>
                  <a:gd name="T66" fmla="*/ 10 w 160"/>
                  <a:gd name="T67" fmla="*/ 1 h 10"/>
                  <a:gd name="T68" fmla="*/ 1 w 160"/>
                  <a:gd name="T69" fmla="*/ 0 h 10"/>
                  <a:gd name="T70" fmla="*/ 0 w 160"/>
                  <a:gd name="T71" fmla="*/ 0 h 10"/>
                  <a:gd name="T72" fmla="*/ 2 w 160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0">
                    <a:moveTo>
                      <a:pt x="2" y="1"/>
                    </a:moveTo>
                    <a:lnTo>
                      <a:pt x="1" y="1"/>
                    </a:lnTo>
                    <a:lnTo>
                      <a:pt x="10" y="3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9" y="6"/>
                    </a:lnTo>
                    <a:lnTo>
                      <a:pt x="50" y="7"/>
                    </a:lnTo>
                    <a:lnTo>
                      <a:pt x="60" y="8"/>
                    </a:lnTo>
                    <a:lnTo>
                      <a:pt x="69" y="9"/>
                    </a:lnTo>
                    <a:lnTo>
                      <a:pt x="79" y="10"/>
                    </a:lnTo>
                    <a:lnTo>
                      <a:pt x="89" y="10"/>
                    </a:lnTo>
                    <a:lnTo>
                      <a:pt x="101" y="10"/>
                    </a:lnTo>
                    <a:lnTo>
                      <a:pt x="111" y="10"/>
                    </a:lnTo>
                    <a:lnTo>
                      <a:pt x="121" y="8"/>
                    </a:lnTo>
                    <a:lnTo>
                      <a:pt x="131" y="7"/>
                    </a:lnTo>
                    <a:lnTo>
                      <a:pt x="141" y="6"/>
                    </a:lnTo>
                    <a:lnTo>
                      <a:pt x="151" y="5"/>
                    </a:lnTo>
                    <a:lnTo>
                      <a:pt x="160" y="4"/>
                    </a:lnTo>
                    <a:lnTo>
                      <a:pt x="160" y="1"/>
                    </a:lnTo>
                    <a:lnTo>
                      <a:pt x="151" y="4"/>
                    </a:lnTo>
                    <a:lnTo>
                      <a:pt x="141" y="5"/>
                    </a:lnTo>
                    <a:lnTo>
                      <a:pt x="131" y="6"/>
                    </a:lnTo>
                    <a:lnTo>
                      <a:pt x="121" y="7"/>
                    </a:lnTo>
                    <a:lnTo>
                      <a:pt x="111" y="7"/>
                    </a:lnTo>
                    <a:lnTo>
                      <a:pt x="101" y="7"/>
                    </a:lnTo>
                    <a:lnTo>
                      <a:pt x="89" y="7"/>
                    </a:lnTo>
                    <a:lnTo>
                      <a:pt x="79" y="7"/>
                    </a:lnTo>
                    <a:lnTo>
                      <a:pt x="69" y="6"/>
                    </a:lnTo>
                    <a:lnTo>
                      <a:pt x="60" y="7"/>
                    </a:lnTo>
                    <a:lnTo>
                      <a:pt x="50" y="6"/>
                    </a:lnTo>
                    <a:lnTo>
                      <a:pt x="39" y="5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7" name="Freeform 735">
                <a:extLst>
                  <a:ext uri="{FF2B5EF4-FFF2-40B4-BE49-F238E27FC236}">
                    <a16:creationId xmlns:a16="http://schemas.microsoft.com/office/drawing/2014/main" id="{12FAC33D-0301-4826-8242-CEFA660BC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8" name="Freeform 736">
                <a:extLst>
                  <a:ext uri="{FF2B5EF4-FFF2-40B4-BE49-F238E27FC236}">
                    <a16:creationId xmlns:a16="http://schemas.microsoft.com/office/drawing/2014/main" id="{443470BC-6C89-4C0E-B7FD-0CC68CF5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3"/>
                <a:ext cx="1" cy="7"/>
              </a:xfrm>
              <a:custGeom>
                <a:avLst/>
                <a:gdLst>
                  <a:gd name="T0" fmla="*/ 2 w 2"/>
                  <a:gd name="T1" fmla="*/ 19 h 20"/>
                  <a:gd name="T2" fmla="*/ 2 w 2"/>
                  <a:gd name="T3" fmla="*/ 19 h 20"/>
                  <a:gd name="T4" fmla="*/ 2 w 2"/>
                  <a:gd name="T5" fmla="*/ 14 h 20"/>
                  <a:gd name="T6" fmla="*/ 1 w 2"/>
                  <a:gd name="T7" fmla="*/ 10 h 20"/>
                  <a:gd name="T8" fmla="*/ 1 w 2"/>
                  <a:gd name="T9" fmla="*/ 5 h 20"/>
                  <a:gd name="T10" fmla="*/ 1 w 2"/>
                  <a:gd name="T11" fmla="*/ 0 h 20"/>
                  <a:gd name="T12" fmla="*/ 0 w 2"/>
                  <a:gd name="T13" fmla="*/ 0 h 20"/>
                  <a:gd name="T14" fmla="*/ 0 w 2"/>
                  <a:gd name="T15" fmla="*/ 5 h 20"/>
                  <a:gd name="T16" fmla="*/ 0 w 2"/>
                  <a:gd name="T17" fmla="*/ 10 h 20"/>
                  <a:gd name="T18" fmla="*/ 0 w 2"/>
                  <a:gd name="T19" fmla="*/ 14 h 20"/>
                  <a:gd name="T20" fmla="*/ 1 w 2"/>
                  <a:gd name="T21" fmla="*/ 19 h 20"/>
                  <a:gd name="T22" fmla="*/ 2 w 2"/>
                  <a:gd name="T23" fmla="*/ 20 h 20"/>
                  <a:gd name="T24" fmla="*/ 2 w 2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0">
                    <a:moveTo>
                      <a:pt x="2" y="19"/>
                    </a:moveTo>
                    <a:lnTo>
                      <a:pt x="2" y="19"/>
                    </a:lnTo>
                    <a:lnTo>
                      <a:pt x="2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9" name="Freeform 737">
                <a:extLst>
                  <a:ext uri="{FF2B5EF4-FFF2-40B4-BE49-F238E27FC236}">
                    <a16:creationId xmlns:a16="http://schemas.microsoft.com/office/drawing/2014/main" id="{C5108682-9E87-4D78-A53C-1B32CD9E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7"/>
                <a:ext cx="51" cy="4"/>
              </a:xfrm>
              <a:custGeom>
                <a:avLst/>
                <a:gdLst>
                  <a:gd name="T0" fmla="*/ 152 w 154"/>
                  <a:gd name="T1" fmla="*/ 1 h 13"/>
                  <a:gd name="T2" fmla="*/ 152 w 154"/>
                  <a:gd name="T3" fmla="*/ 0 h 13"/>
                  <a:gd name="T4" fmla="*/ 145 w 154"/>
                  <a:gd name="T5" fmla="*/ 3 h 13"/>
                  <a:gd name="T6" fmla="*/ 139 w 154"/>
                  <a:gd name="T7" fmla="*/ 5 h 13"/>
                  <a:gd name="T8" fmla="*/ 129 w 154"/>
                  <a:gd name="T9" fmla="*/ 8 h 13"/>
                  <a:gd name="T10" fmla="*/ 120 w 154"/>
                  <a:gd name="T11" fmla="*/ 10 h 13"/>
                  <a:gd name="T12" fmla="*/ 110 w 154"/>
                  <a:gd name="T13" fmla="*/ 11 h 13"/>
                  <a:gd name="T14" fmla="*/ 100 w 154"/>
                  <a:gd name="T15" fmla="*/ 12 h 13"/>
                  <a:gd name="T16" fmla="*/ 89 w 154"/>
                  <a:gd name="T17" fmla="*/ 12 h 13"/>
                  <a:gd name="T18" fmla="*/ 78 w 154"/>
                  <a:gd name="T19" fmla="*/ 12 h 13"/>
                  <a:gd name="T20" fmla="*/ 68 w 154"/>
                  <a:gd name="T21" fmla="*/ 12 h 13"/>
                  <a:gd name="T22" fmla="*/ 58 w 154"/>
                  <a:gd name="T23" fmla="*/ 12 h 13"/>
                  <a:gd name="T24" fmla="*/ 46 w 154"/>
                  <a:gd name="T25" fmla="*/ 12 h 13"/>
                  <a:gd name="T26" fmla="*/ 35 w 154"/>
                  <a:gd name="T27" fmla="*/ 11 h 13"/>
                  <a:gd name="T28" fmla="*/ 25 w 154"/>
                  <a:gd name="T29" fmla="*/ 10 h 13"/>
                  <a:gd name="T30" fmla="*/ 16 w 154"/>
                  <a:gd name="T31" fmla="*/ 10 h 13"/>
                  <a:gd name="T32" fmla="*/ 7 w 154"/>
                  <a:gd name="T33" fmla="*/ 9 h 13"/>
                  <a:gd name="T34" fmla="*/ 0 w 154"/>
                  <a:gd name="T35" fmla="*/ 8 h 13"/>
                  <a:gd name="T36" fmla="*/ 0 w 154"/>
                  <a:gd name="T37" fmla="*/ 10 h 13"/>
                  <a:gd name="T38" fmla="*/ 7 w 154"/>
                  <a:gd name="T39" fmla="*/ 10 h 13"/>
                  <a:gd name="T40" fmla="*/ 16 w 154"/>
                  <a:gd name="T41" fmla="*/ 11 h 13"/>
                  <a:gd name="T42" fmla="*/ 25 w 154"/>
                  <a:gd name="T43" fmla="*/ 12 h 13"/>
                  <a:gd name="T44" fmla="*/ 35 w 154"/>
                  <a:gd name="T45" fmla="*/ 12 h 13"/>
                  <a:gd name="T46" fmla="*/ 46 w 154"/>
                  <a:gd name="T47" fmla="*/ 13 h 13"/>
                  <a:gd name="T48" fmla="*/ 58 w 154"/>
                  <a:gd name="T49" fmla="*/ 13 h 13"/>
                  <a:gd name="T50" fmla="*/ 68 w 154"/>
                  <a:gd name="T51" fmla="*/ 13 h 13"/>
                  <a:gd name="T52" fmla="*/ 78 w 154"/>
                  <a:gd name="T53" fmla="*/ 13 h 13"/>
                  <a:gd name="T54" fmla="*/ 89 w 154"/>
                  <a:gd name="T55" fmla="*/ 13 h 13"/>
                  <a:gd name="T56" fmla="*/ 100 w 154"/>
                  <a:gd name="T57" fmla="*/ 13 h 13"/>
                  <a:gd name="T58" fmla="*/ 110 w 154"/>
                  <a:gd name="T59" fmla="*/ 12 h 13"/>
                  <a:gd name="T60" fmla="*/ 120 w 154"/>
                  <a:gd name="T61" fmla="*/ 11 h 13"/>
                  <a:gd name="T62" fmla="*/ 129 w 154"/>
                  <a:gd name="T63" fmla="*/ 10 h 13"/>
                  <a:gd name="T64" fmla="*/ 139 w 154"/>
                  <a:gd name="T65" fmla="*/ 8 h 13"/>
                  <a:gd name="T66" fmla="*/ 147 w 154"/>
                  <a:gd name="T67" fmla="*/ 4 h 13"/>
                  <a:gd name="T68" fmla="*/ 153 w 154"/>
                  <a:gd name="T69" fmla="*/ 2 h 13"/>
                  <a:gd name="T70" fmla="*/ 154 w 154"/>
                  <a:gd name="T71" fmla="*/ 1 h 13"/>
                  <a:gd name="T72" fmla="*/ 152 w 154"/>
                  <a:gd name="T7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3">
                    <a:moveTo>
                      <a:pt x="152" y="1"/>
                    </a:moveTo>
                    <a:lnTo>
                      <a:pt x="152" y="0"/>
                    </a:lnTo>
                    <a:lnTo>
                      <a:pt x="145" y="3"/>
                    </a:lnTo>
                    <a:lnTo>
                      <a:pt x="139" y="5"/>
                    </a:lnTo>
                    <a:lnTo>
                      <a:pt x="129" y="8"/>
                    </a:lnTo>
                    <a:lnTo>
                      <a:pt x="120" y="10"/>
                    </a:lnTo>
                    <a:lnTo>
                      <a:pt x="110" y="11"/>
                    </a:lnTo>
                    <a:lnTo>
                      <a:pt x="100" y="12"/>
                    </a:lnTo>
                    <a:lnTo>
                      <a:pt x="89" y="12"/>
                    </a:lnTo>
                    <a:lnTo>
                      <a:pt x="78" y="12"/>
                    </a:lnTo>
                    <a:lnTo>
                      <a:pt x="68" y="12"/>
                    </a:lnTo>
                    <a:lnTo>
                      <a:pt x="58" y="12"/>
                    </a:lnTo>
                    <a:lnTo>
                      <a:pt x="46" y="12"/>
                    </a:lnTo>
                    <a:lnTo>
                      <a:pt x="35" y="11"/>
                    </a:lnTo>
                    <a:lnTo>
                      <a:pt x="25" y="10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5" y="12"/>
                    </a:lnTo>
                    <a:lnTo>
                      <a:pt x="46" y="13"/>
                    </a:lnTo>
                    <a:lnTo>
                      <a:pt x="58" y="13"/>
                    </a:lnTo>
                    <a:lnTo>
                      <a:pt x="68" y="13"/>
                    </a:lnTo>
                    <a:lnTo>
                      <a:pt x="78" y="13"/>
                    </a:lnTo>
                    <a:lnTo>
                      <a:pt x="89" y="13"/>
                    </a:lnTo>
                    <a:lnTo>
                      <a:pt x="100" y="13"/>
                    </a:lnTo>
                    <a:lnTo>
                      <a:pt x="110" y="12"/>
                    </a:lnTo>
                    <a:lnTo>
                      <a:pt x="120" y="11"/>
                    </a:lnTo>
                    <a:lnTo>
                      <a:pt x="129" y="10"/>
                    </a:lnTo>
                    <a:lnTo>
                      <a:pt x="139" y="8"/>
                    </a:lnTo>
                    <a:lnTo>
                      <a:pt x="147" y="4"/>
                    </a:lnTo>
                    <a:lnTo>
                      <a:pt x="153" y="2"/>
                    </a:lnTo>
                    <a:lnTo>
                      <a:pt x="154" y="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0" name="Freeform 738">
                <a:extLst>
                  <a:ext uri="{FF2B5EF4-FFF2-40B4-BE49-F238E27FC236}">
                    <a16:creationId xmlns:a16="http://schemas.microsoft.com/office/drawing/2014/main" id="{ED7C59EF-4EB2-45D7-B08B-3C4E8C129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1"/>
                <a:ext cx="2" cy="6"/>
              </a:xfrm>
              <a:custGeom>
                <a:avLst/>
                <a:gdLst>
                  <a:gd name="T0" fmla="*/ 1 w 5"/>
                  <a:gd name="T1" fmla="*/ 1 h 18"/>
                  <a:gd name="T2" fmla="*/ 0 w 5"/>
                  <a:gd name="T3" fmla="*/ 2 h 18"/>
                  <a:gd name="T4" fmla="*/ 1 w 5"/>
                  <a:gd name="T5" fmla="*/ 6 h 18"/>
                  <a:gd name="T6" fmla="*/ 4 w 5"/>
                  <a:gd name="T7" fmla="*/ 10 h 18"/>
                  <a:gd name="T8" fmla="*/ 3 w 5"/>
                  <a:gd name="T9" fmla="*/ 13 h 18"/>
                  <a:gd name="T10" fmla="*/ 3 w 5"/>
                  <a:gd name="T11" fmla="*/ 18 h 18"/>
                  <a:gd name="T12" fmla="*/ 5 w 5"/>
                  <a:gd name="T13" fmla="*/ 18 h 18"/>
                  <a:gd name="T14" fmla="*/ 5 w 5"/>
                  <a:gd name="T15" fmla="*/ 13 h 18"/>
                  <a:gd name="T16" fmla="*/ 4 w 5"/>
                  <a:gd name="T17" fmla="*/ 10 h 18"/>
                  <a:gd name="T18" fmla="*/ 4 w 5"/>
                  <a:gd name="T19" fmla="*/ 6 h 18"/>
                  <a:gd name="T20" fmla="*/ 1 w 5"/>
                  <a:gd name="T21" fmla="*/ 0 h 18"/>
                  <a:gd name="T22" fmla="*/ 0 w 5"/>
                  <a:gd name="T23" fmla="*/ 1 h 18"/>
                  <a:gd name="T24" fmla="*/ 1 w 5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1" name="Freeform 739">
                <a:extLst>
                  <a:ext uri="{FF2B5EF4-FFF2-40B4-BE49-F238E27FC236}">
                    <a16:creationId xmlns:a16="http://schemas.microsoft.com/office/drawing/2014/main" id="{29C7C4AD-AE58-4ACD-BA5A-F42693900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 w 153"/>
                  <a:gd name="T1" fmla="*/ 5 h 15"/>
                  <a:gd name="T2" fmla="*/ 0 w 153"/>
                  <a:gd name="T3" fmla="*/ 6 h 15"/>
                  <a:gd name="T4" fmla="*/ 2 w 153"/>
                  <a:gd name="T5" fmla="*/ 6 h 15"/>
                  <a:gd name="T6" fmla="*/ 9 w 153"/>
                  <a:gd name="T7" fmla="*/ 7 h 15"/>
                  <a:gd name="T8" fmla="*/ 16 w 153"/>
                  <a:gd name="T9" fmla="*/ 8 h 15"/>
                  <a:gd name="T10" fmla="*/ 27 w 153"/>
                  <a:gd name="T11" fmla="*/ 10 h 15"/>
                  <a:gd name="T12" fmla="*/ 37 w 153"/>
                  <a:gd name="T13" fmla="*/ 10 h 15"/>
                  <a:gd name="T14" fmla="*/ 50 w 153"/>
                  <a:gd name="T15" fmla="*/ 12 h 15"/>
                  <a:gd name="T16" fmla="*/ 62 w 153"/>
                  <a:gd name="T17" fmla="*/ 12 h 15"/>
                  <a:gd name="T18" fmla="*/ 75 w 153"/>
                  <a:gd name="T19" fmla="*/ 14 h 15"/>
                  <a:gd name="T20" fmla="*/ 89 w 153"/>
                  <a:gd name="T21" fmla="*/ 15 h 15"/>
                  <a:gd name="T22" fmla="*/ 102 w 153"/>
                  <a:gd name="T23" fmla="*/ 15 h 15"/>
                  <a:gd name="T24" fmla="*/ 115 w 153"/>
                  <a:gd name="T25" fmla="*/ 14 h 15"/>
                  <a:gd name="T26" fmla="*/ 126 w 153"/>
                  <a:gd name="T27" fmla="*/ 12 h 15"/>
                  <a:gd name="T28" fmla="*/ 136 w 153"/>
                  <a:gd name="T29" fmla="*/ 10 h 15"/>
                  <a:gd name="T30" fmla="*/ 143 w 153"/>
                  <a:gd name="T31" fmla="*/ 8 h 15"/>
                  <a:gd name="T32" fmla="*/ 149 w 153"/>
                  <a:gd name="T33" fmla="*/ 5 h 15"/>
                  <a:gd name="T34" fmla="*/ 153 w 153"/>
                  <a:gd name="T35" fmla="*/ 0 h 15"/>
                  <a:gd name="T36" fmla="*/ 150 w 153"/>
                  <a:gd name="T37" fmla="*/ 0 h 15"/>
                  <a:gd name="T38" fmla="*/ 148 w 153"/>
                  <a:gd name="T39" fmla="*/ 4 h 15"/>
                  <a:gd name="T40" fmla="*/ 143 w 153"/>
                  <a:gd name="T41" fmla="*/ 7 h 15"/>
                  <a:gd name="T42" fmla="*/ 136 w 153"/>
                  <a:gd name="T43" fmla="*/ 10 h 15"/>
                  <a:gd name="T44" fmla="*/ 126 w 153"/>
                  <a:gd name="T45" fmla="*/ 11 h 15"/>
                  <a:gd name="T46" fmla="*/ 115 w 153"/>
                  <a:gd name="T47" fmla="*/ 12 h 15"/>
                  <a:gd name="T48" fmla="*/ 102 w 153"/>
                  <a:gd name="T49" fmla="*/ 12 h 15"/>
                  <a:gd name="T50" fmla="*/ 89 w 153"/>
                  <a:gd name="T51" fmla="*/ 12 h 15"/>
                  <a:gd name="T52" fmla="*/ 75 w 153"/>
                  <a:gd name="T53" fmla="*/ 12 h 15"/>
                  <a:gd name="T54" fmla="*/ 62 w 153"/>
                  <a:gd name="T55" fmla="*/ 11 h 15"/>
                  <a:gd name="T56" fmla="*/ 50 w 153"/>
                  <a:gd name="T57" fmla="*/ 10 h 15"/>
                  <a:gd name="T58" fmla="*/ 37 w 153"/>
                  <a:gd name="T59" fmla="*/ 10 h 15"/>
                  <a:gd name="T60" fmla="*/ 27 w 153"/>
                  <a:gd name="T61" fmla="*/ 8 h 15"/>
                  <a:gd name="T62" fmla="*/ 16 w 153"/>
                  <a:gd name="T63" fmla="*/ 7 h 15"/>
                  <a:gd name="T64" fmla="*/ 9 w 153"/>
                  <a:gd name="T65" fmla="*/ 6 h 15"/>
                  <a:gd name="T66" fmla="*/ 2 w 153"/>
                  <a:gd name="T67" fmla="*/ 5 h 15"/>
                  <a:gd name="T68" fmla="*/ 1 w 153"/>
                  <a:gd name="T69" fmla="*/ 5 h 15"/>
                  <a:gd name="T70" fmla="*/ 0 w 153"/>
                  <a:gd name="T71" fmla="*/ 5 h 15"/>
                  <a:gd name="T72" fmla="*/ 1 w 153"/>
                  <a:gd name="T7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15">
                    <a:moveTo>
                      <a:pt x="1" y="5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9" y="7"/>
                    </a:lnTo>
                    <a:lnTo>
                      <a:pt x="16" y="8"/>
                    </a:lnTo>
                    <a:lnTo>
                      <a:pt x="27" y="10"/>
                    </a:lnTo>
                    <a:lnTo>
                      <a:pt x="37" y="10"/>
                    </a:lnTo>
                    <a:lnTo>
                      <a:pt x="50" y="12"/>
                    </a:lnTo>
                    <a:lnTo>
                      <a:pt x="62" y="12"/>
                    </a:lnTo>
                    <a:lnTo>
                      <a:pt x="75" y="14"/>
                    </a:lnTo>
                    <a:lnTo>
                      <a:pt x="89" y="15"/>
                    </a:lnTo>
                    <a:lnTo>
                      <a:pt x="102" y="15"/>
                    </a:lnTo>
                    <a:lnTo>
                      <a:pt x="115" y="14"/>
                    </a:lnTo>
                    <a:lnTo>
                      <a:pt x="126" y="12"/>
                    </a:lnTo>
                    <a:lnTo>
                      <a:pt x="136" y="10"/>
                    </a:lnTo>
                    <a:lnTo>
                      <a:pt x="143" y="8"/>
                    </a:lnTo>
                    <a:lnTo>
                      <a:pt x="149" y="5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8" y="4"/>
                    </a:lnTo>
                    <a:lnTo>
                      <a:pt x="143" y="7"/>
                    </a:lnTo>
                    <a:lnTo>
                      <a:pt x="136" y="10"/>
                    </a:lnTo>
                    <a:lnTo>
                      <a:pt x="126" y="11"/>
                    </a:lnTo>
                    <a:lnTo>
                      <a:pt x="115" y="12"/>
                    </a:lnTo>
                    <a:lnTo>
                      <a:pt x="102" y="12"/>
                    </a:lnTo>
                    <a:lnTo>
                      <a:pt x="89" y="12"/>
                    </a:lnTo>
                    <a:lnTo>
                      <a:pt x="75" y="12"/>
                    </a:lnTo>
                    <a:lnTo>
                      <a:pt x="62" y="11"/>
                    </a:lnTo>
                    <a:lnTo>
                      <a:pt x="50" y="10"/>
                    </a:lnTo>
                    <a:lnTo>
                      <a:pt x="37" y="10"/>
                    </a:lnTo>
                    <a:lnTo>
                      <a:pt x="27" y="8"/>
                    </a:lnTo>
                    <a:lnTo>
                      <a:pt x="16" y="7"/>
                    </a:lnTo>
                    <a:lnTo>
                      <a:pt x="9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2" name="Freeform 740">
                <a:extLst>
                  <a:ext uri="{FF2B5EF4-FFF2-40B4-BE49-F238E27FC236}">
                    <a16:creationId xmlns:a16="http://schemas.microsoft.com/office/drawing/2014/main" id="{A40A9A8D-DEAE-424D-BA32-0BD6483A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4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3" name="Freeform 741">
                <a:extLst>
                  <a:ext uri="{FF2B5EF4-FFF2-40B4-BE49-F238E27FC236}">
                    <a16:creationId xmlns:a16="http://schemas.microsoft.com/office/drawing/2014/main" id="{197BC1D2-9731-4BB3-B4AE-0692EE9B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3"/>
                <a:ext cx="1" cy="5"/>
              </a:xfrm>
              <a:custGeom>
                <a:avLst/>
                <a:gdLst>
                  <a:gd name="T0" fmla="*/ 2 w 2"/>
                  <a:gd name="T1" fmla="*/ 13 h 14"/>
                  <a:gd name="T2" fmla="*/ 2 w 2"/>
                  <a:gd name="T3" fmla="*/ 14 h 14"/>
                  <a:gd name="T4" fmla="*/ 2 w 2"/>
                  <a:gd name="T5" fmla="*/ 0 h 14"/>
                  <a:gd name="T6" fmla="*/ 0 w 2"/>
                  <a:gd name="T7" fmla="*/ 0 h 14"/>
                  <a:gd name="T8" fmla="*/ 1 w 2"/>
                  <a:gd name="T9" fmla="*/ 14 h 14"/>
                  <a:gd name="T10" fmla="*/ 1 w 2"/>
                  <a:gd name="T11" fmla="*/ 14 h 14"/>
                  <a:gd name="T12" fmla="*/ 2 w 2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13"/>
                    </a:moveTo>
                    <a:lnTo>
                      <a:pt x="2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4" name="Freeform 742">
                <a:extLst>
                  <a:ext uri="{FF2B5EF4-FFF2-40B4-BE49-F238E27FC236}">
                    <a16:creationId xmlns:a16="http://schemas.microsoft.com/office/drawing/2014/main" id="{D88EBA50-AECA-48BA-9B40-219BE537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6"/>
                <a:ext cx="47" cy="6"/>
              </a:xfrm>
              <a:custGeom>
                <a:avLst/>
                <a:gdLst>
                  <a:gd name="T0" fmla="*/ 141 w 143"/>
                  <a:gd name="T1" fmla="*/ 0 h 18"/>
                  <a:gd name="T2" fmla="*/ 141 w 143"/>
                  <a:gd name="T3" fmla="*/ 0 h 18"/>
                  <a:gd name="T4" fmla="*/ 136 w 143"/>
                  <a:gd name="T5" fmla="*/ 2 h 18"/>
                  <a:gd name="T6" fmla="*/ 129 w 143"/>
                  <a:gd name="T7" fmla="*/ 4 h 18"/>
                  <a:gd name="T8" fmla="*/ 123 w 143"/>
                  <a:gd name="T9" fmla="*/ 8 h 18"/>
                  <a:gd name="T10" fmla="*/ 113 w 143"/>
                  <a:gd name="T11" fmla="*/ 10 h 18"/>
                  <a:gd name="T12" fmla="*/ 103 w 143"/>
                  <a:gd name="T13" fmla="*/ 12 h 18"/>
                  <a:gd name="T14" fmla="*/ 93 w 143"/>
                  <a:gd name="T15" fmla="*/ 13 h 18"/>
                  <a:gd name="T16" fmla="*/ 80 w 143"/>
                  <a:gd name="T17" fmla="*/ 16 h 18"/>
                  <a:gd name="T18" fmla="*/ 70 w 143"/>
                  <a:gd name="T19" fmla="*/ 16 h 18"/>
                  <a:gd name="T20" fmla="*/ 59 w 143"/>
                  <a:gd name="T21" fmla="*/ 17 h 18"/>
                  <a:gd name="T22" fmla="*/ 48 w 143"/>
                  <a:gd name="T23" fmla="*/ 17 h 18"/>
                  <a:gd name="T24" fmla="*/ 38 w 143"/>
                  <a:gd name="T25" fmla="*/ 17 h 18"/>
                  <a:gd name="T26" fmla="*/ 28 w 143"/>
                  <a:gd name="T27" fmla="*/ 16 h 18"/>
                  <a:gd name="T28" fmla="*/ 19 w 143"/>
                  <a:gd name="T29" fmla="*/ 15 h 18"/>
                  <a:gd name="T30" fmla="*/ 12 w 143"/>
                  <a:gd name="T31" fmla="*/ 12 h 18"/>
                  <a:gd name="T32" fmla="*/ 5 w 143"/>
                  <a:gd name="T33" fmla="*/ 9 h 18"/>
                  <a:gd name="T34" fmla="*/ 2 w 143"/>
                  <a:gd name="T35" fmla="*/ 6 h 18"/>
                  <a:gd name="T36" fmla="*/ 0 w 143"/>
                  <a:gd name="T37" fmla="*/ 7 h 18"/>
                  <a:gd name="T38" fmla="*/ 4 w 143"/>
                  <a:gd name="T39" fmla="*/ 10 h 18"/>
                  <a:gd name="T40" fmla="*/ 11 w 143"/>
                  <a:gd name="T41" fmla="*/ 13 h 18"/>
                  <a:gd name="T42" fmla="*/ 19 w 143"/>
                  <a:gd name="T43" fmla="*/ 16 h 18"/>
                  <a:gd name="T44" fmla="*/ 28 w 143"/>
                  <a:gd name="T45" fmla="*/ 17 h 18"/>
                  <a:gd name="T46" fmla="*/ 38 w 143"/>
                  <a:gd name="T47" fmla="*/ 18 h 18"/>
                  <a:gd name="T48" fmla="*/ 48 w 143"/>
                  <a:gd name="T49" fmla="*/ 18 h 18"/>
                  <a:gd name="T50" fmla="*/ 59 w 143"/>
                  <a:gd name="T51" fmla="*/ 18 h 18"/>
                  <a:gd name="T52" fmla="*/ 70 w 143"/>
                  <a:gd name="T53" fmla="*/ 18 h 18"/>
                  <a:gd name="T54" fmla="*/ 80 w 143"/>
                  <a:gd name="T55" fmla="*/ 17 h 18"/>
                  <a:gd name="T56" fmla="*/ 93 w 143"/>
                  <a:gd name="T57" fmla="*/ 15 h 18"/>
                  <a:gd name="T58" fmla="*/ 103 w 143"/>
                  <a:gd name="T59" fmla="*/ 13 h 18"/>
                  <a:gd name="T60" fmla="*/ 113 w 143"/>
                  <a:gd name="T61" fmla="*/ 11 h 18"/>
                  <a:gd name="T62" fmla="*/ 123 w 143"/>
                  <a:gd name="T63" fmla="*/ 9 h 18"/>
                  <a:gd name="T64" fmla="*/ 131 w 143"/>
                  <a:gd name="T65" fmla="*/ 6 h 18"/>
                  <a:gd name="T66" fmla="*/ 137 w 143"/>
                  <a:gd name="T67" fmla="*/ 3 h 18"/>
                  <a:gd name="T68" fmla="*/ 143 w 143"/>
                  <a:gd name="T69" fmla="*/ 1 h 18"/>
                  <a:gd name="T70" fmla="*/ 143 w 143"/>
                  <a:gd name="T71" fmla="*/ 0 h 18"/>
                  <a:gd name="T72" fmla="*/ 141 w 143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8">
                    <a:moveTo>
                      <a:pt x="141" y="0"/>
                    </a:moveTo>
                    <a:lnTo>
                      <a:pt x="141" y="0"/>
                    </a:lnTo>
                    <a:lnTo>
                      <a:pt x="136" y="2"/>
                    </a:lnTo>
                    <a:lnTo>
                      <a:pt x="129" y="4"/>
                    </a:lnTo>
                    <a:lnTo>
                      <a:pt x="123" y="8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3"/>
                    </a:lnTo>
                    <a:lnTo>
                      <a:pt x="80" y="16"/>
                    </a:lnTo>
                    <a:lnTo>
                      <a:pt x="70" y="16"/>
                    </a:lnTo>
                    <a:lnTo>
                      <a:pt x="59" y="17"/>
                    </a:lnTo>
                    <a:lnTo>
                      <a:pt x="48" y="17"/>
                    </a:lnTo>
                    <a:lnTo>
                      <a:pt x="38" y="17"/>
                    </a:lnTo>
                    <a:lnTo>
                      <a:pt x="28" y="16"/>
                    </a:lnTo>
                    <a:lnTo>
                      <a:pt x="19" y="15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11" y="13"/>
                    </a:lnTo>
                    <a:lnTo>
                      <a:pt x="19" y="16"/>
                    </a:lnTo>
                    <a:lnTo>
                      <a:pt x="28" y="17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9" y="18"/>
                    </a:lnTo>
                    <a:lnTo>
                      <a:pt x="70" y="18"/>
                    </a:lnTo>
                    <a:lnTo>
                      <a:pt x="80" y="17"/>
                    </a:lnTo>
                    <a:lnTo>
                      <a:pt x="93" y="15"/>
                    </a:lnTo>
                    <a:lnTo>
                      <a:pt x="103" y="13"/>
                    </a:lnTo>
                    <a:lnTo>
                      <a:pt x="113" y="11"/>
                    </a:lnTo>
                    <a:lnTo>
                      <a:pt x="123" y="9"/>
                    </a:lnTo>
                    <a:lnTo>
                      <a:pt x="131" y="6"/>
                    </a:lnTo>
                    <a:lnTo>
                      <a:pt x="137" y="3"/>
                    </a:lnTo>
                    <a:lnTo>
                      <a:pt x="143" y="1"/>
                    </a:lnTo>
                    <a:lnTo>
                      <a:pt x="143" y="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5" name="Freeform 743">
                <a:extLst>
                  <a:ext uri="{FF2B5EF4-FFF2-40B4-BE49-F238E27FC236}">
                    <a16:creationId xmlns:a16="http://schemas.microsoft.com/office/drawing/2014/main" id="{0AF584AC-1919-4A20-BA2F-81ED40A4C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1"/>
                <a:ext cx="1" cy="4"/>
              </a:xfrm>
              <a:custGeom>
                <a:avLst/>
                <a:gdLst>
                  <a:gd name="T0" fmla="*/ 1 w 3"/>
                  <a:gd name="T1" fmla="*/ 1 h 14"/>
                  <a:gd name="T2" fmla="*/ 0 w 3"/>
                  <a:gd name="T3" fmla="*/ 0 h 14"/>
                  <a:gd name="T4" fmla="*/ 0 w 3"/>
                  <a:gd name="T5" fmla="*/ 4 h 14"/>
                  <a:gd name="T6" fmla="*/ 0 w 3"/>
                  <a:gd name="T7" fmla="*/ 6 h 14"/>
                  <a:gd name="T8" fmla="*/ 1 w 3"/>
                  <a:gd name="T9" fmla="*/ 10 h 14"/>
                  <a:gd name="T10" fmla="*/ 0 w 3"/>
                  <a:gd name="T11" fmla="*/ 14 h 14"/>
                  <a:gd name="T12" fmla="*/ 3 w 3"/>
                  <a:gd name="T13" fmla="*/ 14 h 14"/>
                  <a:gd name="T14" fmla="*/ 2 w 3"/>
                  <a:gd name="T15" fmla="*/ 10 h 14"/>
                  <a:gd name="T16" fmla="*/ 2 w 3"/>
                  <a:gd name="T17" fmla="*/ 6 h 14"/>
                  <a:gd name="T18" fmla="*/ 2 w 3"/>
                  <a:gd name="T19" fmla="*/ 4 h 14"/>
                  <a:gd name="T20" fmla="*/ 1 w 3"/>
                  <a:gd name="T21" fmla="*/ 0 h 14"/>
                  <a:gd name="T22" fmla="*/ 0 w 3"/>
                  <a:gd name="T23" fmla="*/ 0 h 14"/>
                  <a:gd name="T24" fmla="*/ 1 w 3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6" name="Freeform 744">
                <a:extLst>
                  <a:ext uri="{FF2B5EF4-FFF2-40B4-BE49-F238E27FC236}">
                    <a16:creationId xmlns:a16="http://schemas.microsoft.com/office/drawing/2014/main" id="{F229A700-D4E1-4298-B573-E8B8BE25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4"/>
              </a:xfrm>
              <a:custGeom>
                <a:avLst/>
                <a:gdLst>
                  <a:gd name="T0" fmla="*/ 1 w 142"/>
                  <a:gd name="T1" fmla="*/ 7 h 13"/>
                  <a:gd name="T2" fmla="*/ 1 w 142"/>
                  <a:gd name="T3" fmla="*/ 7 h 13"/>
                  <a:gd name="T4" fmla="*/ 5 w 142"/>
                  <a:gd name="T5" fmla="*/ 7 h 13"/>
                  <a:gd name="T6" fmla="*/ 13 w 142"/>
                  <a:gd name="T7" fmla="*/ 8 h 13"/>
                  <a:gd name="T8" fmla="*/ 21 w 142"/>
                  <a:gd name="T9" fmla="*/ 9 h 13"/>
                  <a:gd name="T10" fmla="*/ 30 w 142"/>
                  <a:gd name="T11" fmla="*/ 9 h 13"/>
                  <a:gd name="T12" fmla="*/ 40 w 142"/>
                  <a:gd name="T13" fmla="*/ 10 h 13"/>
                  <a:gd name="T14" fmla="*/ 49 w 142"/>
                  <a:gd name="T15" fmla="*/ 12 h 13"/>
                  <a:gd name="T16" fmla="*/ 60 w 142"/>
                  <a:gd name="T17" fmla="*/ 12 h 13"/>
                  <a:gd name="T18" fmla="*/ 70 w 142"/>
                  <a:gd name="T19" fmla="*/ 13 h 13"/>
                  <a:gd name="T20" fmla="*/ 81 w 142"/>
                  <a:gd name="T21" fmla="*/ 13 h 13"/>
                  <a:gd name="T22" fmla="*/ 93 w 142"/>
                  <a:gd name="T23" fmla="*/ 13 h 13"/>
                  <a:gd name="T24" fmla="*/ 102 w 142"/>
                  <a:gd name="T25" fmla="*/ 12 h 13"/>
                  <a:gd name="T26" fmla="*/ 112 w 142"/>
                  <a:gd name="T27" fmla="*/ 9 h 13"/>
                  <a:gd name="T28" fmla="*/ 120 w 142"/>
                  <a:gd name="T29" fmla="*/ 8 h 13"/>
                  <a:gd name="T30" fmla="*/ 130 w 142"/>
                  <a:gd name="T31" fmla="*/ 7 h 13"/>
                  <a:gd name="T32" fmla="*/ 136 w 142"/>
                  <a:gd name="T33" fmla="*/ 5 h 13"/>
                  <a:gd name="T34" fmla="*/ 142 w 142"/>
                  <a:gd name="T35" fmla="*/ 1 h 13"/>
                  <a:gd name="T36" fmla="*/ 140 w 142"/>
                  <a:gd name="T37" fmla="*/ 0 h 13"/>
                  <a:gd name="T38" fmla="*/ 135 w 142"/>
                  <a:gd name="T39" fmla="*/ 4 h 13"/>
                  <a:gd name="T40" fmla="*/ 130 w 142"/>
                  <a:gd name="T41" fmla="*/ 6 h 13"/>
                  <a:gd name="T42" fmla="*/ 120 w 142"/>
                  <a:gd name="T43" fmla="*/ 7 h 13"/>
                  <a:gd name="T44" fmla="*/ 112 w 142"/>
                  <a:gd name="T45" fmla="*/ 8 h 13"/>
                  <a:gd name="T46" fmla="*/ 102 w 142"/>
                  <a:gd name="T47" fmla="*/ 9 h 13"/>
                  <a:gd name="T48" fmla="*/ 93 w 142"/>
                  <a:gd name="T49" fmla="*/ 9 h 13"/>
                  <a:gd name="T50" fmla="*/ 81 w 142"/>
                  <a:gd name="T51" fmla="*/ 9 h 13"/>
                  <a:gd name="T52" fmla="*/ 70 w 142"/>
                  <a:gd name="T53" fmla="*/ 9 h 13"/>
                  <a:gd name="T54" fmla="*/ 60 w 142"/>
                  <a:gd name="T55" fmla="*/ 9 h 13"/>
                  <a:gd name="T56" fmla="*/ 49 w 142"/>
                  <a:gd name="T57" fmla="*/ 9 h 13"/>
                  <a:gd name="T58" fmla="*/ 40 w 142"/>
                  <a:gd name="T59" fmla="*/ 9 h 13"/>
                  <a:gd name="T60" fmla="*/ 30 w 142"/>
                  <a:gd name="T61" fmla="*/ 8 h 13"/>
                  <a:gd name="T62" fmla="*/ 21 w 142"/>
                  <a:gd name="T63" fmla="*/ 7 h 13"/>
                  <a:gd name="T64" fmla="*/ 13 w 142"/>
                  <a:gd name="T65" fmla="*/ 7 h 13"/>
                  <a:gd name="T66" fmla="*/ 5 w 142"/>
                  <a:gd name="T67" fmla="*/ 7 h 13"/>
                  <a:gd name="T68" fmla="*/ 1 w 142"/>
                  <a:gd name="T69" fmla="*/ 6 h 13"/>
                  <a:gd name="T70" fmla="*/ 0 w 142"/>
                  <a:gd name="T71" fmla="*/ 7 h 13"/>
                  <a:gd name="T72" fmla="*/ 1 w 142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3">
                    <a:moveTo>
                      <a:pt x="1" y="7"/>
                    </a:moveTo>
                    <a:lnTo>
                      <a:pt x="1" y="7"/>
                    </a:lnTo>
                    <a:lnTo>
                      <a:pt x="5" y="7"/>
                    </a:lnTo>
                    <a:lnTo>
                      <a:pt x="13" y="8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40" y="10"/>
                    </a:lnTo>
                    <a:lnTo>
                      <a:pt x="49" y="12"/>
                    </a:lnTo>
                    <a:lnTo>
                      <a:pt x="60" y="12"/>
                    </a:lnTo>
                    <a:lnTo>
                      <a:pt x="70" y="13"/>
                    </a:lnTo>
                    <a:lnTo>
                      <a:pt x="81" y="13"/>
                    </a:lnTo>
                    <a:lnTo>
                      <a:pt x="93" y="13"/>
                    </a:lnTo>
                    <a:lnTo>
                      <a:pt x="102" y="12"/>
                    </a:lnTo>
                    <a:lnTo>
                      <a:pt x="112" y="9"/>
                    </a:lnTo>
                    <a:lnTo>
                      <a:pt x="120" y="8"/>
                    </a:lnTo>
                    <a:lnTo>
                      <a:pt x="130" y="7"/>
                    </a:lnTo>
                    <a:lnTo>
                      <a:pt x="136" y="5"/>
                    </a:lnTo>
                    <a:lnTo>
                      <a:pt x="142" y="1"/>
                    </a:lnTo>
                    <a:lnTo>
                      <a:pt x="140" y="0"/>
                    </a:lnTo>
                    <a:lnTo>
                      <a:pt x="135" y="4"/>
                    </a:lnTo>
                    <a:lnTo>
                      <a:pt x="130" y="6"/>
                    </a:lnTo>
                    <a:lnTo>
                      <a:pt x="120" y="7"/>
                    </a:lnTo>
                    <a:lnTo>
                      <a:pt x="112" y="8"/>
                    </a:lnTo>
                    <a:lnTo>
                      <a:pt x="102" y="9"/>
                    </a:lnTo>
                    <a:lnTo>
                      <a:pt x="93" y="9"/>
                    </a:lnTo>
                    <a:lnTo>
                      <a:pt x="81" y="9"/>
                    </a:lnTo>
                    <a:lnTo>
                      <a:pt x="70" y="9"/>
                    </a:lnTo>
                    <a:lnTo>
                      <a:pt x="60" y="9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0" y="8"/>
                    </a:lnTo>
                    <a:lnTo>
                      <a:pt x="21" y="7"/>
                    </a:lnTo>
                    <a:lnTo>
                      <a:pt x="13" y="7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7" name="Freeform 745">
                <a:extLst>
                  <a:ext uri="{FF2B5EF4-FFF2-40B4-BE49-F238E27FC236}">
                    <a16:creationId xmlns:a16="http://schemas.microsoft.com/office/drawing/2014/main" id="{2A92B829-F981-41E7-B4E0-08548266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34"/>
                <a:ext cx="7" cy="12"/>
              </a:xfrm>
              <a:custGeom>
                <a:avLst/>
                <a:gdLst>
                  <a:gd name="T0" fmla="*/ 17 w 21"/>
                  <a:gd name="T1" fmla="*/ 35 h 38"/>
                  <a:gd name="T2" fmla="*/ 14 w 21"/>
                  <a:gd name="T3" fmla="*/ 37 h 38"/>
                  <a:gd name="T4" fmla="*/ 11 w 21"/>
                  <a:gd name="T5" fmla="*/ 38 h 38"/>
                  <a:gd name="T6" fmla="*/ 7 w 21"/>
                  <a:gd name="T7" fmla="*/ 38 h 38"/>
                  <a:gd name="T8" fmla="*/ 2 w 21"/>
                  <a:gd name="T9" fmla="*/ 38 h 38"/>
                  <a:gd name="T10" fmla="*/ 0 w 21"/>
                  <a:gd name="T11" fmla="*/ 23 h 38"/>
                  <a:gd name="T12" fmla="*/ 2 w 21"/>
                  <a:gd name="T13" fmla="*/ 17 h 38"/>
                  <a:gd name="T14" fmla="*/ 4 w 21"/>
                  <a:gd name="T15" fmla="*/ 13 h 38"/>
                  <a:gd name="T16" fmla="*/ 6 w 21"/>
                  <a:gd name="T17" fmla="*/ 8 h 38"/>
                  <a:gd name="T18" fmla="*/ 8 w 21"/>
                  <a:gd name="T19" fmla="*/ 4 h 38"/>
                  <a:gd name="T20" fmla="*/ 12 w 21"/>
                  <a:gd name="T21" fmla="*/ 1 h 38"/>
                  <a:gd name="T22" fmla="*/ 15 w 21"/>
                  <a:gd name="T23" fmla="*/ 0 h 38"/>
                  <a:gd name="T24" fmla="*/ 18 w 21"/>
                  <a:gd name="T25" fmla="*/ 4 h 38"/>
                  <a:gd name="T26" fmla="*/ 21 w 21"/>
                  <a:gd name="T27" fmla="*/ 8 h 38"/>
                  <a:gd name="T28" fmla="*/ 21 w 21"/>
                  <a:gd name="T29" fmla="*/ 14 h 38"/>
                  <a:gd name="T30" fmla="*/ 21 w 21"/>
                  <a:gd name="T31" fmla="*/ 17 h 38"/>
                  <a:gd name="T32" fmla="*/ 21 w 21"/>
                  <a:gd name="T33" fmla="*/ 20 h 38"/>
                  <a:gd name="T34" fmla="*/ 21 w 21"/>
                  <a:gd name="T35" fmla="*/ 23 h 38"/>
                  <a:gd name="T36" fmla="*/ 20 w 21"/>
                  <a:gd name="T37" fmla="*/ 26 h 38"/>
                  <a:gd name="T38" fmla="*/ 18 w 21"/>
                  <a:gd name="T39" fmla="*/ 28 h 38"/>
                  <a:gd name="T40" fmla="*/ 18 w 21"/>
                  <a:gd name="T41" fmla="*/ 31 h 38"/>
                  <a:gd name="T42" fmla="*/ 17 w 21"/>
                  <a:gd name="T4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38">
                    <a:moveTo>
                      <a:pt x="17" y="35"/>
                    </a:moveTo>
                    <a:lnTo>
                      <a:pt x="14" y="37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1" y="8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8" name="Freeform 746">
                <a:extLst>
                  <a:ext uri="{FF2B5EF4-FFF2-40B4-BE49-F238E27FC236}">
                    <a16:creationId xmlns:a16="http://schemas.microsoft.com/office/drawing/2014/main" id="{954F200D-82A6-4D77-A857-B1021180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16"/>
              </a:xfrm>
              <a:custGeom>
                <a:avLst/>
                <a:gdLst>
                  <a:gd name="T0" fmla="*/ 2 w 31"/>
                  <a:gd name="T1" fmla="*/ 10 h 50"/>
                  <a:gd name="T2" fmla="*/ 1 w 31"/>
                  <a:gd name="T3" fmla="*/ 16 h 50"/>
                  <a:gd name="T4" fmla="*/ 1 w 31"/>
                  <a:gd name="T5" fmla="*/ 22 h 50"/>
                  <a:gd name="T6" fmla="*/ 1 w 31"/>
                  <a:gd name="T7" fmla="*/ 25 h 50"/>
                  <a:gd name="T8" fmla="*/ 1 w 31"/>
                  <a:gd name="T9" fmla="*/ 29 h 50"/>
                  <a:gd name="T10" fmla="*/ 1 w 31"/>
                  <a:gd name="T11" fmla="*/ 32 h 50"/>
                  <a:gd name="T12" fmla="*/ 0 w 31"/>
                  <a:gd name="T13" fmla="*/ 35 h 50"/>
                  <a:gd name="T14" fmla="*/ 0 w 31"/>
                  <a:gd name="T15" fmla="*/ 40 h 50"/>
                  <a:gd name="T16" fmla="*/ 0 w 31"/>
                  <a:gd name="T17" fmla="*/ 47 h 50"/>
                  <a:gd name="T18" fmla="*/ 2 w 31"/>
                  <a:gd name="T19" fmla="*/ 48 h 50"/>
                  <a:gd name="T20" fmla="*/ 5 w 31"/>
                  <a:gd name="T21" fmla="*/ 50 h 50"/>
                  <a:gd name="T22" fmla="*/ 9 w 31"/>
                  <a:gd name="T23" fmla="*/ 50 h 50"/>
                  <a:gd name="T24" fmla="*/ 15 w 31"/>
                  <a:gd name="T25" fmla="*/ 50 h 50"/>
                  <a:gd name="T26" fmla="*/ 19 w 31"/>
                  <a:gd name="T27" fmla="*/ 50 h 50"/>
                  <a:gd name="T28" fmla="*/ 25 w 31"/>
                  <a:gd name="T29" fmla="*/ 50 h 50"/>
                  <a:gd name="T30" fmla="*/ 28 w 31"/>
                  <a:gd name="T31" fmla="*/ 50 h 50"/>
                  <a:gd name="T32" fmla="*/ 31 w 31"/>
                  <a:gd name="T33" fmla="*/ 50 h 50"/>
                  <a:gd name="T34" fmla="*/ 31 w 31"/>
                  <a:gd name="T35" fmla="*/ 42 h 50"/>
                  <a:gd name="T36" fmla="*/ 31 w 31"/>
                  <a:gd name="T37" fmla="*/ 38 h 50"/>
                  <a:gd name="T38" fmla="*/ 31 w 31"/>
                  <a:gd name="T39" fmla="*/ 33 h 50"/>
                  <a:gd name="T40" fmla="*/ 31 w 31"/>
                  <a:gd name="T41" fmla="*/ 30 h 50"/>
                  <a:gd name="T42" fmla="*/ 31 w 31"/>
                  <a:gd name="T43" fmla="*/ 26 h 50"/>
                  <a:gd name="T44" fmla="*/ 31 w 31"/>
                  <a:gd name="T45" fmla="*/ 24 h 50"/>
                  <a:gd name="T46" fmla="*/ 30 w 31"/>
                  <a:gd name="T47" fmla="*/ 17 h 50"/>
                  <a:gd name="T48" fmla="*/ 30 w 31"/>
                  <a:gd name="T49" fmla="*/ 12 h 50"/>
                  <a:gd name="T50" fmla="*/ 27 w 31"/>
                  <a:gd name="T51" fmla="*/ 5 h 50"/>
                  <a:gd name="T52" fmla="*/ 24 w 31"/>
                  <a:gd name="T53" fmla="*/ 2 h 50"/>
                  <a:gd name="T54" fmla="*/ 19 w 31"/>
                  <a:gd name="T55" fmla="*/ 0 h 50"/>
                  <a:gd name="T56" fmla="*/ 15 w 31"/>
                  <a:gd name="T57" fmla="*/ 0 h 50"/>
                  <a:gd name="T58" fmla="*/ 11 w 31"/>
                  <a:gd name="T59" fmla="*/ 0 h 50"/>
                  <a:gd name="T60" fmla="*/ 7 w 31"/>
                  <a:gd name="T61" fmla="*/ 2 h 50"/>
                  <a:gd name="T62" fmla="*/ 5 w 31"/>
                  <a:gd name="T63" fmla="*/ 5 h 50"/>
                  <a:gd name="T64" fmla="*/ 2 w 31"/>
                  <a:gd name="T6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0">
                    <a:moveTo>
                      <a:pt x="2" y="10"/>
                    </a:moveTo>
                    <a:lnTo>
                      <a:pt x="1" y="16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9" y="50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28" y="50"/>
                    </a:lnTo>
                    <a:lnTo>
                      <a:pt x="31" y="50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33"/>
                    </a:lnTo>
                    <a:lnTo>
                      <a:pt x="31" y="30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9" name="Freeform 747">
                <a:extLst>
                  <a:ext uri="{FF2B5EF4-FFF2-40B4-BE49-F238E27FC236}">
                    <a16:creationId xmlns:a16="http://schemas.microsoft.com/office/drawing/2014/main" id="{333A381A-697C-404D-8746-4CE415AF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0"/>
                <a:ext cx="11" cy="12"/>
              </a:xfrm>
              <a:custGeom>
                <a:avLst/>
                <a:gdLst>
                  <a:gd name="T0" fmla="*/ 3 w 33"/>
                  <a:gd name="T1" fmla="*/ 11 h 37"/>
                  <a:gd name="T2" fmla="*/ 2 w 33"/>
                  <a:gd name="T3" fmla="*/ 18 h 37"/>
                  <a:gd name="T4" fmla="*/ 2 w 33"/>
                  <a:gd name="T5" fmla="*/ 22 h 37"/>
                  <a:gd name="T6" fmla="*/ 0 w 33"/>
                  <a:gd name="T7" fmla="*/ 23 h 37"/>
                  <a:gd name="T8" fmla="*/ 0 w 33"/>
                  <a:gd name="T9" fmla="*/ 24 h 37"/>
                  <a:gd name="T10" fmla="*/ 2 w 33"/>
                  <a:gd name="T11" fmla="*/ 27 h 37"/>
                  <a:gd name="T12" fmla="*/ 3 w 33"/>
                  <a:gd name="T13" fmla="*/ 32 h 37"/>
                  <a:gd name="T14" fmla="*/ 6 w 33"/>
                  <a:gd name="T15" fmla="*/ 33 h 37"/>
                  <a:gd name="T16" fmla="*/ 8 w 33"/>
                  <a:gd name="T17" fmla="*/ 34 h 37"/>
                  <a:gd name="T18" fmla="*/ 12 w 33"/>
                  <a:gd name="T19" fmla="*/ 34 h 37"/>
                  <a:gd name="T20" fmla="*/ 15 w 33"/>
                  <a:gd name="T21" fmla="*/ 35 h 37"/>
                  <a:gd name="T22" fmla="*/ 18 w 33"/>
                  <a:gd name="T23" fmla="*/ 35 h 37"/>
                  <a:gd name="T24" fmla="*/ 21 w 33"/>
                  <a:gd name="T25" fmla="*/ 36 h 37"/>
                  <a:gd name="T26" fmla="*/ 24 w 33"/>
                  <a:gd name="T27" fmla="*/ 37 h 37"/>
                  <a:gd name="T28" fmla="*/ 27 w 33"/>
                  <a:gd name="T29" fmla="*/ 37 h 37"/>
                  <a:gd name="T30" fmla="*/ 30 w 33"/>
                  <a:gd name="T31" fmla="*/ 32 h 37"/>
                  <a:gd name="T32" fmla="*/ 30 w 33"/>
                  <a:gd name="T33" fmla="*/ 29 h 37"/>
                  <a:gd name="T34" fmla="*/ 31 w 33"/>
                  <a:gd name="T35" fmla="*/ 27 h 37"/>
                  <a:gd name="T36" fmla="*/ 32 w 33"/>
                  <a:gd name="T37" fmla="*/ 25 h 37"/>
                  <a:gd name="T38" fmla="*/ 32 w 33"/>
                  <a:gd name="T39" fmla="*/ 24 h 37"/>
                  <a:gd name="T40" fmla="*/ 33 w 33"/>
                  <a:gd name="T41" fmla="*/ 22 h 37"/>
                  <a:gd name="T42" fmla="*/ 33 w 33"/>
                  <a:gd name="T43" fmla="*/ 19 h 37"/>
                  <a:gd name="T44" fmla="*/ 33 w 33"/>
                  <a:gd name="T45" fmla="*/ 14 h 37"/>
                  <a:gd name="T46" fmla="*/ 32 w 33"/>
                  <a:gd name="T47" fmla="*/ 9 h 37"/>
                  <a:gd name="T48" fmla="*/ 28 w 33"/>
                  <a:gd name="T49" fmla="*/ 5 h 37"/>
                  <a:gd name="T50" fmla="*/ 24 w 33"/>
                  <a:gd name="T51" fmla="*/ 1 h 37"/>
                  <a:gd name="T52" fmla="*/ 18 w 33"/>
                  <a:gd name="T53" fmla="*/ 0 h 37"/>
                  <a:gd name="T54" fmla="*/ 13 w 33"/>
                  <a:gd name="T55" fmla="*/ 2 h 37"/>
                  <a:gd name="T56" fmla="*/ 8 w 33"/>
                  <a:gd name="T57" fmla="*/ 6 h 37"/>
                  <a:gd name="T58" fmla="*/ 6 w 33"/>
                  <a:gd name="T59" fmla="*/ 9 h 37"/>
                  <a:gd name="T60" fmla="*/ 3 w 33"/>
                  <a:gd name="T6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37">
                    <a:moveTo>
                      <a:pt x="3" y="11"/>
                    </a:moveTo>
                    <a:lnTo>
                      <a:pt x="2" y="18"/>
                    </a:lnTo>
                    <a:lnTo>
                      <a:pt x="2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6" y="33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5" y="35"/>
                    </a:lnTo>
                    <a:lnTo>
                      <a:pt x="18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4"/>
                    </a:lnTo>
                    <a:lnTo>
                      <a:pt x="32" y="9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0" name="Freeform 748">
                <a:extLst>
                  <a:ext uri="{FF2B5EF4-FFF2-40B4-BE49-F238E27FC236}">
                    <a16:creationId xmlns:a16="http://schemas.microsoft.com/office/drawing/2014/main" id="{D9BBA529-ABFB-4277-B4C2-48DD0AE3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39"/>
                <a:ext cx="10" cy="12"/>
              </a:xfrm>
              <a:custGeom>
                <a:avLst/>
                <a:gdLst>
                  <a:gd name="T0" fmla="*/ 5 w 30"/>
                  <a:gd name="T1" fmla="*/ 6 h 35"/>
                  <a:gd name="T2" fmla="*/ 3 w 30"/>
                  <a:gd name="T3" fmla="*/ 12 h 35"/>
                  <a:gd name="T4" fmla="*/ 2 w 30"/>
                  <a:gd name="T5" fmla="*/ 15 h 35"/>
                  <a:gd name="T6" fmla="*/ 2 w 30"/>
                  <a:gd name="T7" fmla="*/ 16 h 35"/>
                  <a:gd name="T8" fmla="*/ 2 w 30"/>
                  <a:gd name="T9" fmla="*/ 15 h 35"/>
                  <a:gd name="T10" fmla="*/ 1 w 30"/>
                  <a:gd name="T11" fmla="*/ 16 h 35"/>
                  <a:gd name="T12" fmla="*/ 1 w 30"/>
                  <a:gd name="T13" fmla="*/ 19 h 35"/>
                  <a:gd name="T14" fmla="*/ 0 w 30"/>
                  <a:gd name="T15" fmla="*/ 25 h 35"/>
                  <a:gd name="T16" fmla="*/ 2 w 30"/>
                  <a:gd name="T17" fmla="*/ 27 h 35"/>
                  <a:gd name="T18" fmla="*/ 5 w 30"/>
                  <a:gd name="T19" fmla="*/ 29 h 35"/>
                  <a:gd name="T20" fmla="*/ 9 w 30"/>
                  <a:gd name="T21" fmla="*/ 30 h 35"/>
                  <a:gd name="T22" fmla="*/ 14 w 30"/>
                  <a:gd name="T23" fmla="*/ 33 h 35"/>
                  <a:gd name="T24" fmla="*/ 17 w 30"/>
                  <a:gd name="T25" fmla="*/ 35 h 35"/>
                  <a:gd name="T26" fmla="*/ 21 w 30"/>
                  <a:gd name="T27" fmla="*/ 35 h 35"/>
                  <a:gd name="T28" fmla="*/ 25 w 30"/>
                  <a:gd name="T29" fmla="*/ 35 h 35"/>
                  <a:gd name="T30" fmla="*/ 28 w 30"/>
                  <a:gd name="T31" fmla="*/ 34 h 35"/>
                  <a:gd name="T32" fmla="*/ 28 w 30"/>
                  <a:gd name="T33" fmla="*/ 28 h 35"/>
                  <a:gd name="T34" fmla="*/ 28 w 30"/>
                  <a:gd name="T35" fmla="*/ 24 h 35"/>
                  <a:gd name="T36" fmla="*/ 28 w 30"/>
                  <a:gd name="T37" fmla="*/ 24 h 35"/>
                  <a:gd name="T38" fmla="*/ 29 w 30"/>
                  <a:gd name="T39" fmla="*/ 22 h 35"/>
                  <a:gd name="T40" fmla="*/ 30 w 30"/>
                  <a:gd name="T41" fmla="*/ 22 h 35"/>
                  <a:gd name="T42" fmla="*/ 30 w 30"/>
                  <a:gd name="T43" fmla="*/ 22 h 35"/>
                  <a:gd name="T44" fmla="*/ 29 w 30"/>
                  <a:gd name="T45" fmla="*/ 19 h 35"/>
                  <a:gd name="T46" fmla="*/ 28 w 30"/>
                  <a:gd name="T47" fmla="*/ 13 h 35"/>
                  <a:gd name="T48" fmla="*/ 25 w 30"/>
                  <a:gd name="T49" fmla="*/ 8 h 35"/>
                  <a:gd name="T50" fmla="*/ 21 w 30"/>
                  <a:gd name="T51" fmla="*/ 2 h 35"/>
                  <a:gd name="T52" fmla="*/ 19 w 30"/>
                  <a:gd name="T53" fmla="*/ 0 h 35"/>
                  <a:gd name="T54" fmla="*/ 17 w 30"/>
                  <a:gd name="T55" fmla="*/ 0 h 35"/>
                  <a:gd name="T56" fmla="*/ 12 w 30"/>
                  <a:gd name="T57" fmla="*/ 0 h 35"/>
                  <a:gd name="T58" fmla="*/ 9 w 30"/>
                  <a:gd name="T59" fmla="*/ 0 h 35"/>
                  <a:gd name="T60" fmla="*/ 7 w 30"/>
                  <a:gd name="T61" fmla="*/ 2 h 35"/>
                  <a:gd name="T62" fmla="*/ 5 w 30"/>
                  <a:gd name="T6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5" y="6"/>
                    </a:moveTo>
                    <a:lnTo>
                      <a:pt x="3" y="12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4" y="33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8" y="34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8" y="13"/>
                    </a:lnTo>
                    <a:lnTo>
                      <a:pt x="25" y="8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1" name="Freeform 749">
                <a:extLst>
                  <a:ext uri="{FF2B5EF4-FFF2-40B4-BE49-F238E27FC236}">
                    <a16:creationId xmlns:a16="http://schemas.microsoft.com/office/drawing/2014/main" id="{2DB58AA9-5EF6-4DCC-B860-A85C68A21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36"/>
                <a:ext cx="9" cy="10"/>
              </a:xfrm>
              <a:custGeom>
                <a:avLst/>
                <a:gdLst>
                  <a:gd name="T0" fmla="*/ 1 w 28"/>
                  <a:gd name="T1" fmla="*/ 27 h 30"/>
                  <a:gd name="T2" fmla="*/ 0 w 28"/>
                  <a:gd name="T3" fmla="*/ 24 h 30"/>
                  <a:gd name="T4" fmla="*/ 0 w 28"/>
                  <a:gd name="T5" fmla="*/ 21 h 30"/>
                  <a:gd name="T6" fmla="*/ 1 w 28"/>
                  <a:gd name="T7" fmla="*/ 19 h 30"/>
                  <a:gd name="T8" fmla="*/ 4 w 28"/>
                  <a:gd name="T9" fmla="*/ 12 h 30"/>
                  <a:gd name="T10" fmla="*/ 5 w 28"/>
                  <a:gd name="T11" fmla="*/ 8 h 30"/>
                  <a:gd name="T12" fmla="*/ 8 w 28"/>
                  <a:gd name="T13" fmla="*/ 3 h 30"/>
                  <a:gd name="T14" fmla="*/ 12 w 28"/>
                  <a:gd name="T15" fmla="*/ 1 h 30"/>
                  <a:gd name="T16" fmla="*/ 16 w 28"/>
                  <a:gd name="T17" fmla="*/ 0 h 30"/>
                  <a:gd name="T18" fmla="*/ 22 w 28"/>
                  <a:gd name="T19" fmla="*/ 1 h 30"/>
                  <a:gd name="T20" fmla="*/ 24 w 28"/>
                  <a:gd name="T21" fmla="*/ 2 h 30"/>
                  <a:gd name="T22" fmla="*/ 27 w 28"/>
                  <a:gd name="T23" fmla="*/ 6 h 30"/>
                  <a:gd name="T24" fmla="*/ 28 w 28"/>
                  <a:gd name="T25" fmla="*/ 10 h 30"/>
                  <a:gd name="T26" fmla="*/ 28 w 28"/>
                  <a:gd name="T27" fmla="*/ 5 h 30"/>
                  <a:gd name="T28" fmla="*/ 28 w 28"/>
                  <a:gd name="T29" fmla="*/ 3 h 30"/>
                  <a:gd name="T30" fmla="*/ 28 w 28"/>
                  <a:gd name="T31" fmla="*/ 6 h 30"/>
                  <a:gd name="T32" fmla="*/ 27 w 28"/>
                  <a:gd name="T33" fmla="*/ 10 h 30"/>
                  <a:gd name="T34" fmla="*/ 27 w 28"/>
                  <a:gd name="T35" fmla="*/ 15 h 30"/>
                  <a:gd name="T36" fmla="*/ 26 w 28"/>
                  <a:gd name="T37" fmla="*/ 20 h 30"/>
                  <a:gd name="T38" fmla="*/ 24 w 28"/>
                  <a:gd name="T39" fmla="*/ 26 h 30"/>
                  <a:gd name="T40" fmla="*/ 24 w 28"/>
                  <a:gd name="T41" fmla="*/ 30 h 30"/>
                  <a:gd name="T42" fmla="*/ 21 w 28"/>
                  <a:gd name="T43" fmla="*/ 30 h 30"/>
                  <a:gd name="T44" fmla="*/ 17 w 28"/>
                  <a:gd name="T45" fmla="*/ 30 h 30"/>
                  <a:gd name="T46" fmla="*/ 15 w 28"/>
                  <a:gd name="T47" fmla="*/ 30 h 30"/>
                  <a:gd name="T48" fmla="*/ 13 w 28"/>
                  <a:gd name="T49" fmla="*/ 29 h 30"/>
                  <a:gd name="T50" fmla="*/ 12 w 28"/>
                  <a:gd name="T51" fmla="*/ 28 h 30"/>
                  <a:gd name="T52" fmla="*/ 8 w 28"/>
                  <a:gd name="T53" fmla="*/ 28 h 30"/>
                  <a:gd name="T54" fmla="*/ 5 w 28"/>
                  <a:gd name="T55" fmla="*/ 27 h 30"/>
                  <a:gd name="T56" fmla="*/ 1 w 28"/>
                  <a:gd name="T5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30">
                    <a:moveTo>
                      <a:pt x="1" y="27"/>
                    </a:move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4" y="12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6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7" y="10"/>
                    </a:lnTo>
                    <a:lnTo>
                      <a:pt x="27" y="15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4" y="30"/>
                    </a:lnTo>
                    <a:lnTo>
                      <a:pt x="21" y="30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2" name="Freeform 750">
                <a:extLst>
                  <a:ext uri="{FF2B5EF4-FFF2-40B4-BE49-F238E27FC236}">
                    <a16:creationId xmlns:a16="http://schemas.microsoft.com/office/drawing/2014/main" id="{63F6EBF0-25D5-412C-9947-1993E9BF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5"/>
                <a:ext cx="34" cy="18"/>
              </a:xfrm>
              <a:custGeom>
                <a:avLst/>
                <a:gdLst>
                  <a:gd name="T0" fmla="*/ 70 w 102"/>
                  <a:gd name="T1" fmla="*/ 21 h 54"/>
                  <a:gd name="T2" fmla="*/ 70 w 102"/>
                  <a:gd name="T3" fmla="*/ 28 h 54"/>
                  <a:gd name="T4" fmla="*/ 69 w 102"/>
                  <a:gd name="T5" fmla="*/ 33 h 54"/>
                  <a:gd name="T6" fmla="*/ 69 w 102"/>
                  <a:gd name="T7" fmla="*/ 41 h 54"/>
                  <a:gd name="T8" fmla="*/ 70 w 102"/>
                  <a:gd name="T9" fmla="*/ 50 h 54"/>
                  <a:gd name="T10" fmla="*/ 78 w 102"/>
                  <a:gd name="T11" fmla="*/ 51 h 54"/>
                  <a:gd name="T12" fmla="*/ 88 w 102"/>
                  <a:gd name="T13" fmla="*/ 52 h 54"/>
                  <a:gd name="T14" fmla="*/ 97 w 102"/>
                  <a:gd name="T15" fmla="*/ 51 h 54"/>
                  <a:gd name="T16" fmla="*/ 102 w 102"/>
                  <a:gd name="T17" fmla="*/ 43 h 54"/>
                  <a:gd name="T18" fmla="*/ 100 w 102"/>
                  <a:gd name="T19" fmla="*/ 35 h 54"/>
                  <a:gd name="T20" fmla="*/ 100 w 102"/>
                  <a:gd name="T21" fmla="*/ 30 h 54"/>
                  <a:gd name="T22" fmla="*/ 99 w 102"/>
                  <a:gd name="T23" fmla="*/ 22 h 54"/>
                  <a:gd name="T24" fmla="*/ 96 w 102"/>
                  <a:gd name="T25" fmla="*/ 10 h 54"/>
                  <a:gd name="T26" fmla="*/ 88 w 102"/>
                  <a:gd name="T27" fmla="*/ 4 h 54"/>
                  <a:gd name="T28" fmla="*/ 80 w 102"/>
                  <a:gd name="T29" fmla="*/ 5 h 54"/>
                  <a:gd name="T30" fmla="*/ 74 w 102"/>
                  <a:gd name="T31" fmla="*/ 10 h 54"/>
                  <a:gd name="T32" fmla="*/ 38 w 102"/>
                  <a:gd name="T33" fmla="*/ 7 h 54"/>
                  <a:gd name="T34" fmla="*/ 35 w 102"/>
                  <a:gd name="T35" fmla="*/ 20 h 54"/>
                  <a:gd name="T36" fmla="*/ 34 w 102"/>
                  <a:gd name="T37" fmla="*/ 30 h 54"/>
                  <a:gd name="T38" fmla="*/ 33 w 102"/>
                  <a:gd name="T39" fmla="*/ 39 h 54"/>
                  <a:gd name="T40" fmla="*/ 32 w 102"/>
                  <a:gd name="T41" fmla="*/ 51 h 54"/>
                  <a:gd name="T42" fmla="*/ 37 w 102"/>
                  <a:gd name="T43" fmla="*/ 52 h 54"/>
                  <a:gd name="T44" fmla="*/ 46 w 102"/>
                  <a:gd name="T45" fmla="*/ 52 h 54"/>
                  <a:gd name="T46" fmla="*/ 56 w 102"/>
                  <a:gd name="T47" fmla="*/ 52 h 54"/>
                  <a:gd name="T48" fmla="*/ 65 w 102"/>
                  <a:gd name="T49" fmla="*/ 51 h 54"/>
                  <a:gd name="T50" fmla="*/ 67 w 102"/>
                  <a:gd name="T51" fmla="*/ 40 h 54"/>
                  <a:gd name="T52" fmla="*/ 69 w 102"/>
                  <a:gd name="T53" fmla="*/ 31 h 54"/>
                  <a:gd name="T54" fmla="*/ 70 w 102"/>
                  <a:gd name="T55" fmla="*/ 24 h 54"/>
                  <a:gd name="T56" fmla="*/ 70 w 102"/>
                  <a:gd name="T57" fmla="*/ 12 h 54"/>
                  <a:gd name="T58" fmla="*/ 62 w 102"/>
                  <a:gd name="T59" fmla="*/ 3 h 54"/>
                  <a:gd name="T60" fmla="*/ 51 w 102"/>
                  <a:gd name="T61" fmla="*/ 0 h 54"/>
                  <a:gd name="T62" fmla="*/ 43 w 102"/>
                  <a:gd name="T63" fmla="*/ 1 h 54"/>
                  <a:gd name="T64" fmla="*/ 38 w 102"/>
                  <a:gd name="T65" fmla="*/ 7 h 54"/>
                  <a:gd name="T66" fmla="*/ 1 w 102"/>
                  <a:gd name="T67" fmla="*/ 25 h 54"/>
                  <a:gd name="T68" fmla="*/ 1 w 102"/>
                  <a:gd name="T69" fmla="*/ 35 h 54"/>
                  <a:gd name="T70" fmla="*/ 0 w 102"/>
                  <a:gd name="T71" fmla="*/ 38 h 54"/>
                  <a:gd name="T72" fmla="*/ 1 w 102"/>
                  <a:gd name="T73" fmla="*/ 40 h 54"/>
                  <a:gd name="T74" fmla="*/ 1 w 102"/>
                  <a:gd name="T75" fmla="*/ 50 h 54"/>
                  <a:gd name="T76" fmla="*/ 7 w 102"/>
                  <a:gd name="T77" fmla="*/ 51 h 54"/>
                  <a:gd name="T78" fmla="*/ 13 w 102"/>
                  <a:gd name="T79" fmla="*/ 52 h 54"/>
                  <a:gd name="T80" fmla="*/ 20 w 102"/>
                  <a:gd name="T81" fmla="*/ 53 h 54"/>
                  <a:gd name="T82" fmla="*/ 26 w 102"/>
                  <a:gd name="T83" fmla="*/ 54 h 54"/>
                  <a:gd name="T84" fmla="*/ 30 w 102"/>
                  <a:gd name="T85" fmla="*/ 46 h 54"/>
                  <a:gd name="T86" fmla="*/ 32 w 102"/>
                  <a:gd name="T87" fmla="*/ 41 h 54"/>
                  <a:gd name="T88" fmla="*/ 33 w 102"/>
                  <a:gd name="T89" fmla="*/ 37 h 54"/>
                  <a:gd name="T90" fmla="*/ 33 w 102"/>
                  <a:gd name="T91" fmla="*/ 28 h 54"/>
                  <a:gd name="T92" fmla="*/ 28 w 102"/>
                  <a:gd name="T93" fmla="*/ 17 h 54"/>
                  <a:gd name="T94" fmla="*/ 19 w 102"/>
                  <a:gd name="T95" fmla="*/ 13 h 54"/>
                  <a:gd name="T96" fmla="*/ 7 w 102"/>
                  <a:gd name="T97" fmla="*/ 19 h 54"/>
                  <a:gd name="T98" fmla="*/ 1 w 102"/>
                  <a:gd name="T99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54">
                    <a:moveTo>
                      <a:pt x="71" y="14"/>
                    </a:moveTo>
                    <a:lnTo>
                      <a:pt x="70" y="21"/>
                    </a:lnTo>
                    <a:lnTo>
                      <a:pt x="70" y="24"/>
                    </a:lnTo>
                    <a:lnTo>
                      <a:pt x="70" y="28"/>
                    </a:lnTo>
                    <a:lnTo>
                      <a:pt x="70" y="31"/>
                    </a:lnTo>
                    <a:lnTo>
                      <a:pt x="69" y="33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8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8" y="51"/>
                    </a:lnTo>
                    <a:lnTo>
                      <a:pt x="84" y="51"/>
                    </a:lnTo>
                    <a:lnTo>
                      <a:pt x="88" y="52"/>
                    </a:lnTo>
                    <a:lnTo>
                      <a:pt x="93" y="51"/>
                    </a:lnTo>
                    <a:lnTo>
                      <a:pt x="97" y="51"/>
                    </a:lnTo>
                    <a:lnTo>
                      <a:pt x="102" y="50"/>
                    </a:lnTo>
                    <a:lnTo>
                      <a:pt x="102" y="43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6"/>
                    </a:lnTo>
                    <a:lnTo>
                      <a:pt x="99" y="22"/>
                    </a:lnTo>
                    <a:lnTo>
                      <a:pt x="99" y="14"/>
                    </a:lnTo>
                    <a:lnTo>
                      <a:pt x="96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0" y="5"/>
                    </a:lnTo>
                    <a:lnTo>
                      <a:pt x="76" y="6"/>
                    </a:lnTo>
                    <a:lnTo>
                      <a:pt x="74" y="10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37" y="14"/>
                    </a:lnTo>
                    <a:lnTo>
                      <a:pt x="35" y="20"/>
                    </a:lnTo>
                    <a:lnTo>
                      <a:pt x="35" y="24"/>
                    </a:lnTo>
                    <a:lnTo>
                      <a:pt x="34" y="30"/>
                    </a:lnTo>
                    <a:lnTo>
                      <a:pt x="33" y="33"/>
                    </a:lnTo>
                    <a:lnTo>
                      <a:pt x="33" y="39"/>
                    </a:lnTo>
                    <a:lnTo>
                      <a:pt x="33" y="43"/>
                    </a:lnTo>
                    <a:lnTo>
                      <a:pt x="32" y="51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52"/>
                    </a:lnTo>
                    <a:lnTo>
                      <a:pt x="46" y="52"/>
                    </a:lnTo>
                    <a:lnTo>
                      <a:pt x="51" y="52"/>
                    </a:lnTo>
                    <a:lnTo>
                      <a:pt x="56" y="52"/>
                    </a:lnTo>
                    <a:lnTo>
                      <a:pt x="61" y="52"/>
                    </a:lnTo>
                    <a:lnTo>
                      <a:pt x="65" y="51"/>
                    </a:lnTo>
                    <a:lnTo>
                      <a:pt x="65" y="44"/>
                    </a:lnTo>
                    <a:lnTo>
                      <a:pt x="67" y="40"/>
                    </a:lnTo>
                    <a:lnTo>
                      <a:pt x="67" y="35"/>
                    </a:lnTo>
                    <a:lnTo>
                      <a:pt x="69" y="31"/>
                    </a:lnTo>
                    <a:lnTo>
                      <a:pt x="69" y="28"/>
                    </a:lnTo>
                    <a:lnTo>
                      <a:pt x="70" y="24"/>
                    </a:lnTo>
                    <a:lnTo>
                      <a:pt x="70" y="17"/>
                    </a:lnTo>
                    <a:lnTo>
                      <a:pt x="70" y="12"/>
                    </a:lnTo>
                    <a:lnTo>
                      <a:pt x="67" y="6"/>
                    </a:lnTo>
                    <a:lnTo>
                      <a:pt x="62" y="3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9" y="4"/>
                    </a:lnTo>
                    <a:lnTo>
                      <a:pt x="38" y="7"/>
                    </a:lnTo>
                    <a:lnTo>
                      <a:pt x="71" y="14"/>
                    </a:lnTo>
                    <a:lnTo>
                      <a:pt x="1" y="25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6" y="52"/>
                    </a:lnTo>
                    <a:lnTo>
                      <a:pt x="20" y="53"/>
                    </a:lnTo>
                    <a:lnTo>
                      <a:pt x="23" y="54"/>
                    </a:lnTo>
                    <a:lnTo>
                      <a:pt x="26" y="54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3" y="14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5"/>
                    </a:ln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3" name="Freeform 751">
                <a:extLst>
                  <a:ext uri="{FF2B5EF4-FFF2-40B4-BE49-F238E27FC236}">
                    <a16:creationId xmlns:a16="http://schemas.microsoft.com/office/drawing/2014/main" id="{20C21348-B3F0-4A88-AF00-D14E66F2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5"/>
                <a:ext cx="6" cy="2"/>
              </a:xfrm>
              <a:custGeom>
                <a:avLst/>
                <a:gdLst>
                  <a:gd name="T0" fmla="*/ 0 w 16"/>
                  <a:gd name="T1" fmla="*/ 4 h 7"/>
                  <a:gd name="T2" fmla="*/ 1 w 16"/>
                  <a:gd name="T3" fmla="*/ 6 h 7"/>
                  <a:gd name="T4" fmla="*/ 5 w 16"/>
                  <a:gd name="T5" fmla="*/ 7 h 7"/>
                  <a:gd name="T6" fmla="*/ 9 w 16"/>
                  <a:gd name="T7" fmla="*/ 7 h 7"/>
                  <a:gd name="T8" fmla="*/ 13 w 16"/>
                  <a:gd name="T9" fmla="*/ 4 h 7"/>
                  <a:gd name="T10" fmla="*/ 16 w 16"/>
                  <a:gd name="T11" fmla="*/ 2 h 7"/>
                  <a:gd name="T12" fmla="*/ 15 w 16"/>
                  <a:gd name="T13" fmla="*/ 0 h 7"/>
                  <a:gd name="T14" fmla="*/ 12 w 16"/>
                  <a:gd name="T15" fmla="*/ 3 h 7"/>
                  <a:gd name="T16" fmla="*/ 9 w 16"/>
                  <a:gd name="T17" fmla="*/ 4 h 7"/>
                  <a:gd name="T18" fmla="*/ 5 w 16"/>
                  <a:gd name="T19" fmla="*/ 4 h 7"/>
                  <a:gd name="T20" fmla="*/ 1 w 16"/>
                  <a:gd name="T21" fmla="*/ 4 h 7"/>
                  <a:gd name="T22" fmla="*/ 1 w 16"/>
                  <a:gd name="T23" fmla="*/ 4 h 7"/>
                  <a:gd name="T24" fmla="*/ 0 w 16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lnTo>
                      <a:pt x="1" y="6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4" name="Freeform 752">
                <a:extLst>
                  <a:ext uri="{FF2B5EF4-FFF2-40B4-BE49-F238E27FC236}">
                    <a16:creationId xmlns:a16="http://schemas.microsoft.com/office/drawing/2014/main" id="{24BFC9B4-6E2B-4B57-8CBC-A17E350F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1"/>
                <a:ext cx="1" cy="5"/>
              </a:xfrm>
              <a:custGeom>
                <a:avLst/>
                <a:gdLst>
                  <a:gd name="T0" fmla="*/ 0 w 3"/>
                  <a:gd name="T1" fmla="*/ 0 h 15"/>
                  <a:gd name="T2" fmla="*/ 0 w 3"/>
                  <a:gd name="T3" fmla="*/ 0 h 15"/>
                  <a:gd name="T4" fmla="*/ 2 w 3"/>
                  <a:gd name="T5" fmla="*/ 15 h 15"/>
                  <a:gd name="T6" fmla="*/ 3 w 3"/>
                  <a:gd name="T7" fmla="*/ 15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5" name="Freeform 753">
                <a:extLst>
                  <a:ext uri="{FF2B5EF4-FFF2-40B4-BE49-F238E27FC236}">
                    <a16:creationId xmlns:a16="http://schemas.microsoft.com/office/drawing/2014/main" id="{57712087-3F24-48D0-AC3A-ECF1FA6FA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34"/>
                <a:ext cx="8" cy="7"/>
              </a:xfrm>
              <a:custGeom>
                <a:avLst/>
                <a:gdLst>
                  <a:gd name="T0" fmla="*/ 22 w 22"/>
                  <a:gd name="T1" fmla="*/ 9 h 23"/>
                  <a:gd name="T2" fmla="*/ 19 w 22"/>
                  <a:gd name="T3" fmla="*/ 4 h 23"/>
                  <a:gd name="T4" fmla="*/ 16 w 22"/>
                  <a:gd name="T5" fmla="*/ 0 h 23"/>
                  <a:gd name="T6" fmla="*/ 12 w 22"/>
                  <a:gd name="T7" fmla="*/ 1 h 23"/>
                  <a:gd name="T8" fmla="*/ 9 w 22"/>
                  <a:gd name="T9" fmla="*/ 4 h 23"/>
                  <a:gd name="T10" fmla="*/ 6 w 22"/>
                  <a:gd name="T11" fmla="*/ 8 h 23"/>
                  <a:gd name="T12" fmla="*/ 4 w 22"/>
                  <a:gd name="T13" fmla="*/ 13 h 23"/>
                  <a:gd name="T14" fmla="*/ 1 w 22"/>
                  <a:gd name="T15" fmla="*/ 18 h 23"/>
                  <a:gd name="T16" fmla="*/ 0 w 22"/>
                  <a:gd name="T17" fmla="*/ 23 h 23"/>
                  <a:gd name="T18" fmla="*/ 4 w 22"/>
                  <a:gd name="T19" fmla="*/ 23 h 23"/>
                  <a:gd name="T20" fmla="*/ 4 w 22"/>
                  <a:gd name="T21" fmla="*/ 18 h 23"/>
                  <a:gd name="T22" fmla="*/ 5 w 22"/>
                  <a:gd name="T23" fmla="*/ 14 h 23"/>
                  <a:gd name="T24" fmla="*/ 7 w 22"/>
                  <a:gd name="T25" fmla="*/ 9 h 23"/>
                  <a:gd name="T26" fmla="*/ 9 w 22"/>
                  <a:gd name="T27" fmla="*/ 5 h 23"/>
                  <a:gd name="T28" fmla="*/ 13 w 22"/>
                  <a:gd name="T29" fmla="*/ 3 h 23"/>
                  <a:gd name="T30" fmla="*/ 16 w 22"/>
                  <a:gd name="T31" fmla="*/ 3 h 23"/>
                  <a:gd name="T32" fmla="*/ 18 w 22"/>
                  <a:gd name="T33" fmla="*/ 5 h 23"/>
                  <a:gd name="T34" fmla="*/ 21 w 22"/>
                  <a:gd name="T35" fmla="*/ 9 h 23"/>
                  <a:gd name="T36" fmla="*/ 22 w 22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22" y="9"/>
                    </a:moveTo>
                    <a:lnTo>
                      <a:pt x="19" y="4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6" name="Freeform 754">
                <a:extLst>
                  <a:ext uri="{FF2B5EF4-FFF2-40B4-BE49-F238E27FC236}">
                    <a16:creationId xmlns:a16="http://schemas.microsoft.com/office/drawing/2014/main" id="{291C53CF-9092-48B1-883E-0B9D65D30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37"/>
                <a:ext cx="2" cy="9"/>
              </a:xfrm>
              <a:custGeom>
                <a:avLst/>
                <a:gdLst>
                  <a:gd name="T0" fmla="*/ 1 w 6"/>
                  <a:gd name="T1" fmla="*/ 27 h 27"/>
                  <a:gd name="T2" fmla="*/ 1 w 6"/>
                  <a:gd name="T3" fmla="*/ 27 h 27"/>
                  <a:gd name="T4" fmla="*/ 2 w 6"/>
                  <a:gd name="T5" fmla="*/ 23 h 27"/>
                  <a:gd name="T6" fmla="*/ 3 w 6"/>
                  <a:gd name="T7" fmla="*/ 20 h 27"/>
                  <a:gd name="T8" fmla="*/ 3 w 6"/>
                  <a:gd name="T9" fmla="*/ 19 h 27"/>
                  <a:gd name="T10" fmla="*/ 6 w 6"/>
                  <a:gd name="T11" fmla="*/ 15 h 27"/>
                  <a:gd name="T12" fmla="*/ 6 w 6"/>
                  <a:gd name="T13" fmla="*/ 13 h 27"/>
                  <a:gd name="T14" fmla="*/ 6 w 6"/>
                  <a:gd name="T15" fmla="*/ 9 h 27"/>
                  <a:gd name="T16" fmla="*/ 6 w 6"/>
                  <a:gd name="T17" fmla="*/ 6 h 27"/>
                  <a:gd name="T18" fmla="*/ 5 w 6"/>
                  <a:gd name="T19" fmla="*/ 0 h 27"/>
                  <a:gd name="T20" fmla="*/ 3 w 6"/>
                  <a:gd name="T21" fmla="*/ 0 h 27"/>
                  <a:gd name="T22" fmla="*/ 3 w 6"/>
                  <a:gd name="T23" fmla="*/ 6 h 27"/>
                  <a:gd name="T24" fmla="*/ 3 w 6"/>
                  <a:gd name="T25" fmla="*/ 9 h 27"/>
                  <a:gd name="T26" fmla="*/ 3 w 6"/>
                  <a:gd name="T27" fmla="*/ 13 h 27"/>
                  <a:gd name="T28" fmla="*/ 3 w 6"/>
                  <a:gd name="T29" fmla="*/ 15 h 27"/>
                  <a:gd name="T30" fmla="*/ 2 w 6"/>
                  <a:gd name="T31" fmla="*/ 17 h 27"/>
                  <a:gd name="T32" fmla="*/ 2 w 6"/>
                  <a:gd name="T33" fmla="*/ 20 h 27"/>
                  <a:gd name="T34" fmla="*/ 1 w 6"/>
                  <a:gd name="T35" fmla="*/ 23 h 27"/>
                  <a:gd name="T36" fmla="*/ 0 w 6"/>
                  <a:gd name="T37" fmla="*/ 27 h 27"/>
                  <a:gd name="T38" fmla="*/ 0 w 6"/>
                  <a:gd name="T39" fmla="*/ 26 h 27"/>
                  <a:gd name="T40" fmla="*/ 1 w 6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7">
                    <a:moveTo>
                      <a:pt x="1" y="27"/>
                    </a:moveTo>
                    <a:lnTo>
                      <a:pt x="1" y="27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7" name="Freeform 755">
                <a:extLst>
                  <a:ext uri="{FF2B5EF4-FFF2-40B4-BE49-F238E27FC236}">
                    <a16:creationId xmlns:a16="http://schemas.microsoft.com/office/drawing/2014/main" id="{FCC7107E-7B09-4ADB-BD14-83DB458FD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45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8" name="Freeform 756">
                <a:extLst>
                  <a:ext uri="{FF2B5EF4-FFF2-40B4-BE49-F238E27FC236}">
                    <a16:creationId xmlns:a16="http://schemas.microsoft.com/office/drawing/2014/main" id="{BA6C5FA2-B8A7-4034-B4DD-9C9E291D9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1 w 2"/>
                  <a:gd name="T3" fmla="*/ 31 h 38"/>
                  <a:gd name="T4" fmla="*/ 1 w 2"/>
                  <a:gd name="T5" fmla="*/ 25 h 38"/>
                  <a:gd name="T6" fmla="*/ 2 w 2"/>
                  <a:gd name="T7" fmla="*/ 23 h 38"/>
                  <a:gd name="T8" fmla="*/ 2 w 2"/>
                  <a:gd name="T9" fmla="*/ 20 h 38"/>
                  <a:gd name="T10" fmla="*/ 2 w 2"/>
                  <a:gd name="T11" fmla="*/ 16 h 38"/>
                  <a:gd name="T12" fmla="*/ 2 w 2"/>
                  <a:gd name="T13" fmla="*/ 13 h 38"/>
                  <a:gd name="T14" fmla="*/ 2 w 2"/>
                  <a:gd name="T15" fmla="*/ 7 h 38"/>
                  <a:gd name="T16" fmla="*/ 2 w 2"/>
                  <a:gd name="T17" fmla="*/ 0 h 38"/>
                  <a:gd name="T18" fmla="*/ 1 w 2"/>
                  <a:gd name="T19" fmla="*/ 0 h 38"/>
                  <a:gd name="T20" fmla="*/ 0 w 2"/>
                  <a:gd name="T21" fmla="*/ 7 h 38"/>
                  <a:gd name="T22" fmla="*/ 0 w 2"/>
                  <a:gd name="T23" fmla="*/ 13 h 38"/>
                  <a:gd name="T24" fmla="*/ 0 w 2"/>
                  <a:gd name="T25" fmla="*/ 16 h 38"/>
                  <a:gd name="T26" fmla="*/ 0 w 2"/>
                  <a:gd name="T27" fmla="*/ 20 h 38"/>
                  <a:gd name="T28" fmla="*/ 0 w 2"/>
                  <a:gd name="T29" fmla="*/ 23 h 38"/>
                  <a:gd name="T30" fmla="*/ 0 w 2"/>
                  <a:gd name="T31" fmla="*/ 25 h 38"/>
                  <a:gd name="T32" fmla="*/ 0 w 2"/>
                  <a:gd name="T33" fmla="*/ 31 h 38"/>
                  <a:gd name="T34" fmla="*/ 0 w 2"/>
                  <a:gd name="T35" fmla="*/ 38 h 38"/>
                  <a:gd name="T36" fmla="*/ 1 w 2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1" y="31"/>
                    </a:lnTo>
                    <a:lnTo>
                      <a:pt x="1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9" name="Freeform 757">
                <a:extLst>
                  <a:ext uri="{FF2B5EF4-FFF2-40B4-BE49-F238E27FC236}">
                    <a16:creationId xmlns:a16="http://schemas.microsoft.com/office/drawing/2014/main" id="{36320013-D43A-4D73-A882-1378EC96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50"/>
                <a:ext cx="11" cy="2"/>
              </a:xfrm>
              <a:custGeom>
                <a:avLst/>
                <a:gdLst>
                  <a:gd name="T0" fmla="*/ 31 w 33"/>
                  <a:gd name="T1" fmla="*/ 3 h 4"/>
                  <a:gd name="T2" fmla="*/ 31 w 33"/>
                  <a:gd name="T3" fmla="*/ 2 h 4"/>
                  <a:gd name="T4" fmla="*/ 28 w 33"/>
                  <a:gd name="T5" fmla="*/ 3 h 4"/>
                  <a:gd name="T6" fmla="*/ 25 w 33"/>
                  <a:gd name="T7" fmla="*/ 3 h 4"/>
                  <a:gd name="T8" fmla="*/ 19 w 33"/>
                  <a:gd name="T9" fmla="*/ 3 h 4"/>
                  <a:gd name="T10" fmla="*/ 15 w 33"/>
                  <a:gd name="T11" fmla="*/ 3 h 4"/>
                  <a:gd name="T12" fmla="*/ 9 w 33"/>
                  <a:gd name="T13" fmla="*/ 3 h 4"/>
                  <a:gd name="T14" fmla="*/ 5 w 33"/>
                  <a:gd name="T15" fmla="*/ 2 h 4"/>
                  <a:gd name="T16" fmla="*/ 3 w 33"/>
                  <a:gd name="T17" fmla="*/ 1 h 4"/>
                  <a:gd name="T18" fmla="*/ 1 w 33"/>
                  <a:gd name="T19" fmla="*/ 0 h 4"/>
                  <a:gd name="T20" fmla="*/ 0 w 33"/>
                  <a:gd name="T21" fmla="*/ 0 h 4"/>
                  <a:gd name="T22" fmla="*/ 1 w 33"/>
                  <a:gd name="T23" fmla="*/ 2 h 4"/>
                  <a:gd name="T24" fmla="*/ 5 w 33"/>
                  <a:gd name="T25" fmla="*/ 3 h 4"/>
                  <a:gd name="T26" fmla="*/ 9 w 33"/>
                  <a:gd name="T27" fmla="*/ 4 h 4"/>
                  <a:gd name="T28" fmla="*/ 15 w 33"/>
                  <a:gd name="T29" fmla="*/ 4 h 4"/>
                  <a:gd name="T30" fmla="*/ 19 w 33"/>
                  <a:gd name="T31" fmla="*/ 4 h 4"/>
                  <a:gd name="T32" fmla="*/ 25 w 33"/>
                  <a:gd name="T33" fmla="*/ 4 h 4"/>
                  <a:gd name="T34" fmla="*/ 28 w 33"/>
                  <a:gd name="T35" fmla="*/ 4 h 4"/>
                  <a:gd name="T36" fmla="*/ 31 w 33"/>
                  <a:gd name="T37" fmla="*/ 3 h 4"/>
                  <a:gd name="T38" fmla="*/ 33 w 33"/>
                  <a:gd name="T39" fmla="*/ 3 h 4"/>
                  <a:gd name="T40" fmla="*/ 31 w 33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">
                    <a:moveTo>
                      <a:pt x="31" y="3"/>
                    </a:moveTo>
                    <a:lnTo>
                      <a:pt x="31" y="2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0" name="Freeform 758">
                <a:extLst>
                  <a:ext uri="{FF2B5EF4-FFF2-40B4-BE49-F238E27FC236}">
                    <a16:creationId xmlns:a16="http://schemas.microsoft.com/office/drawing/2014/main" id="{841548B8-F35A-4191-8E42-578BF7F9E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38"/>
                <a:ext cx="2" cy="13"/>
              </a:xfrm>
              <a:custGeom>
                <a:avLst/>
                <a:gdLst>
                  <a:gd name="T0" fmla="*/ 1 w 5"/>
                  <a:gd name="T1" fmla="*/ 1 h 38"/>
                  <a:gd name="T2" fmla="*/ 1 w 5"/>
                  <a:gd name="T3" fmla="*/ 0 h 38"/>
                  <a:gd name="T4" fmla="*/ 0 w 5"/>
                  <a:gd name="T5" fmla="*/ 6 h 38"/>
                  <a:gd name="T6" fmla="*/ 1 w 5"/>
                  <a:gd name="T7" fmla="*/ 12 h 38"/>
                  <a:gd name="T8" fmla="*/ 1 w 5"/>
                  <a:gd name="T9" fmla="*/ 15 h 38"/>
                  <a:gd name="T10" fmla="*/ 1 w 5"/>
                  <a:gd name="T11" fmla="*/ 19 h 38"/>
                  <a:gd name="T12" fmla="*/ 1 w 5"/>
                  <a:gd name="T13" fmla="*/ 22 h 38"/>
                  <a:gd name="T14" fmla="*/ 1 w 5"/>
                  <a:gd name="T15" fmla="*/ 26 h 38"/>
                  <a:gd name="T16" fmla="*/ 1 w 5"/>
                  <a:gd name="T17" fmla="*/ 31 h 38"/>
                  <a:gd name="T18" fmla="*/ 2 w 5"/>
                  <a:gd name="T19" fmla="*/ 38 h 38"/>
                  <a:gd name="T20" fmla="*/ 3 w 5"/>
                  <a:gd name="T21" fmla="*/ 38 h 38"/>
                  <a:gd name="T22" fmla="*/ 5 w 5"/>
                  <a:gd name="T23" fmla="*/ 31 h 38"/>
                  <a:gd name="T24" fmla="*/ 3 w 5"/>
                  <a:gd name="T25" fmla="*/ 26 h 38"/>
                  <a:gd name="T26" fmla="*/ 3 w 5"/>
                  <a:gd name="T27" fmla="*/ 22 h 38"/>
                  <a:gd name="T28" fmla="*/ 3 w 5"/>
                  <a:gd name="T29" fmla="*/ 19 h 38"/>
                  <a:gd name="T30" fmla="*/ 3 w 5"/>
                  <a:gd name="T31" fmla="*/ 15 h 38"/>
                  <a:gd name="T32" fmla="*/ 3 w 5"/>
                  <a:gd name="T33" fmla="*/ 12 h 38"/>
                  <a:gd name="T34" fmla="*/ 3 w 5"/>
                  <a:gd name="T35" fmla="*/ 6 h 38"/>
                  <a:gd name="T36" fmla="*/ 2 w 5"/>
                  <a:gd name="T37" fmla="*/ 0 h 38"/>
                  <a:gd name="T38" fmla="*/ 2 w 5"/>
                  <a:gd name="T39" fmla="*/ 0 h 38"/>
                  <a:gd name="T40" fmla="*/ 1 w 5"/>
                  <a:gd name="T4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38">
                    <a:moveTo>
                      <a:pt x="1" y="1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5" y="31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1" name="Freeform 759">
                <a:extLst>
                  <a:ext uri="{FF2B5EF4-FFF2-40B4-BE49-F238E27FC236}">
                    <a16:creationId xmlns:a16="http://schemas.microsoft.com/office/drawing/2014/main" id="{C068F597-50AA-4356-85F6-4CD7129F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4"/>
              </a:xfrm>
              <a:custGeom>
                <a:avLst/>
                <a:gdLst>
                  <a:gd name="T0" fmla="*/ 2 w 30"/>
                  <a:gd name="T1" fmla="*/ 11 h 13"/>
                  <a:gd name="T2" fmla="*/ 4 w 30"/>
                  <a:gd name="T3" fmla="*/ 7 h 13"/>
                  <a:gd name="T4" fmla="*/ 7 w 30"/>
                  <a:gd name="T5" fmla="*/ 4 h 13"/>
                  <a:gd name="T6" fmla="*/ 11 w 30"/>
                  <a:gd name="T7" fmla="*/ 2 h 13"/>
                  <a:gd name="T8" fmla="*/ 14 w 30"/>
                  <a:gd name="T9" fmla="*/ 2 h 13"/>
                  <a:gd name="T10" fmla="*/ 18 w 30"/>
                  <a:gd name="T11" fmla="*/ 2 h 13"/>
                  <a:gd name="T12" fmla="*/ 21 w 30"/>
                  <a:gd name="T13" fmla="*/ 4 h 13"/>
                  <a:gd name="T14" fmla="*/ 25 w 30"/>
                  <a:gd name="T15" fmla="*/ 7 h 13"/>
                  <a:gd name="T16" fmla="*/ 28 w 30"/>
                  <a:gd name="T17" fmla="*/ 13 h 13"/>
                  <a:gd name="T18" fmla="*/ 30 w 30"/>
                  <a:gd name="T19" fmla="*/ 12 h 13"/>
                  <a:gd name="T20" fmla="*/ 27 w 30"/>
                  <a:gd name="T21" fmla="*/ 6 h 13"/>
                  <a:gd name="T22" fmla="*/ 24 w 30"/>
                  <a:gd name="T23" fmla="*/ 3 h 13"/>
                  <a:gd name="T24" fmla="*/ 18 w 30"/>
                  <a:gd name="T25" fmla="*/ 1 h 13"/>
                  <a:gd name="T26" fmla="*/ 14 w 30"/>
                  <a:gd name="T27" fmla="*/ 0 h 13"/>
                  <a:gd name="T28" fmla="*/ 9 w 30"/>
                  <a:gd name="T29" fmla="*/ 1 h 13"/>
                  <a:gd name="T30" fmla="*/ 5 w 30"/>
                  <a:gd name="T31" fmla="*/ 3 h 13"/>
                  <a:gd name="T32" fmla="*/ 2 w 30"/>
                  <a:gd name="T33" fmla="*/ 6 h 13"/>
                  <a:gd name="T34" fmla="*/ 0 w 30"/>
                  <a:gd name="T35" fmla="*/ 11 h 13"/>
                  <a:gd name="T36" fmla="*/ 2 w 3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2" y="11"/>
                    </a:moveTo>
                    <a:lnTo>
                      <a:pt x="4" y="7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2" name="Freeform 760">
                <a:extLst>
                  <a:ext uri="{FF2B5EF4-FFF2-40B4-BE49-F238E27FC236}">
                    <a16:creationId xmlns:a16="http://schemas.microsoft.com/office/drawing/2014/main" id="{F76C2158-717F-4CDC-9A2B-3C860B77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3" name="Freeform 761">
                <a:extLst>
                  <a:ext uri="{FF2B5EF4-FFF2-40B4-BE49-F238E27FC236}">
                    <a16:creationId xmlns:a16="http://schemas.microsoft.com/office/drawing/2014/main" id="{AFA3CD9B-66E7-4F4E-8326-32475B422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40"/>
                <a:ext cx="1" cy="11"/>
              </a:xfrm>
              <a:custGeom>
                <a:avLst/>
                <a:gdLst>
                  <a:gd name="T0" fmla="*/ 1 w 3"/>
                  <a:gd name="T1" fmla="*/ 33 h 35"/>
                  <a:gd name="T2" fmla="*/ 1 w 3"/>
                  <a:gd name="T3" fmla="*/ 34 h 35"/>
                  <a:gd name="T4" fmla="*/ 2 w 3"/>
                  <a:gd name="T5" fmla="*/ 27 h 35"/>
                  <a:gd name="T6" fmla="*/ 2 w 3"/>
                  <a:gd name="T7" fmla="*/ 23 h 35"/>
                  <a:gd name="T8" fmla="*/ 2 w 3"/>
                  <a:gd name="T9" fmla="*/ 19 h 35"/>
                  <a:gd name="T10" fmla="*/ 2 w 3"/>
                  <a:gd name="T11" fmla="*/ 17 h 35"/>
                  <a:gd name="T12" fmla="*/ 2 w 3"/>
                  <a:gd name="T13" fmla="*/ 14 h 35"/>
                  <a:gd name="T14" fmla="*/ 2 w 3"/>
                  <a:gd name="T15" fmla="*/ 10 h 35"/>
                  <a:gd name="T16" fmla="*/ 2 w 3"/>
                  <a:gd name="T17" fmla="*/ 6 h 35"/>
                  <a:gd name="T18" fmla="*/ 3 w 3"/>
                  <a:gd name="T19" fmla="*/ 0 h 35"/>
                  <a:gd name="T20" fmla="*/ 2 w 3"/>
                  <a:gd name="T21" fmla="*/ 0 h 35"/>
                  <a:gd name="T22" fmla="*/ 1 w 3"/>
                  <a:gd name="T23" fmla="*/ 6 h 35"/>
                  <a:gd name="T24" fmla="*/ 1 w 3"/>
                  <a:gd name="T25" fmla="*/ 10 h 35"/>
                  <a:gd name="T26" fmla="*/ 1 w 3"/>
                  <a:gd name="T27" fmla="*/ 14 h 35"/>
                  <a:gd name="T28" fmla="*/ 1 w 3"/>
                  <a:gd name="T29" fmla="*/ 17 h 35"/>
                  <a:gd name="T30" fmla="*/ 0 w 3"/>
                  <a:gd name="T31" fmla="*/ 19 h 35"/>
                  <a:gd name="T32" fmla="*/ 0 w 3"/>
                  <a:gd name="T33" fmla="*/ 23 h 35"/>
                  <a:gd name="T34" fmla="*/ 0 w 3"/>
                  <a:gd name="T35" fmla="*/ 27 h 35"/>
                  <a:gd name="T36" fmla="*/ 0 w 3"/>
                  <a:gd name="T37" fmla="*/ 34 h 35"/>
                  <a:gd name="T38" fmla="*/ 0 w 3"/>
                  <a:gd name="T39" fmla="*/ 35 h 35"/>
                  <a:gd name="T40" fmla="*/ 1 w 3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5">
                    <a:moveTo>
                      <a:pt x="1" y="33"/>
                    </a:moveTo>
                    <a:lnTo>
                      <a:pt x="1" y="34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4" name="Freeform 762">
                <a:extLst>
                  <a:ext uri="{FF2B5EF4-FFF2-40B4-BE49-F238E27FC236}">
                    <a16:creationId xmlns:a16="http://schemas.microsoft.com/office/drawing/2014/main" id="{2DA10227-C995-4A4C-BA5B-B2C95EFFF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51"/>
                <a:ext cx="11" cy="2"/>
              </a:xfrm>
              <a:custGeom>
                <a:avLst/>
                <a:gdLst>
                  <a:gd name="T0" fmla="*/ 33 w 34"/>
                  <a:gd name="T1" fmla="*/ 3 h 5"/>
                  <a:gd name="T2" fmla="*/ 33 w 34"/>
                  <a:gd name="T3" fmla="*/ 2 h 5"/>
                  <a:gd name="T4" fmla="*/ 29 w 34"/>
                  <a:gd name="T5" fmla="*/ 3 h 5"/>
                  <a:gd name="T6" fmla="*/ 25 w 34"/>
                  <a:gd name="T7" fmla="*/ 3 h 5"/>
                  <a:gd name="T8" fmla="*/ 20 w 34"/>
                  <a:gd name="T9" fmla="*/ 3 h 5"/>
                  <a:gd name="T10" fmla="*/ 16 w 34"/>
                  <a:gd name="T11" fmla="*/ 3 h 5"/>
                  <a:gd name="T12" fmla="*/ 10 w 34"/>
                  <a:gd name="T13" fmla="*/ 3 h 5"/>
                  <a:gd name="T14" fmla="*/ 7 w 34"/>
                  <a:gd name="T15" fmla="*/ 2 h 5"/>
                  <a:gd name="T16" fmla="*/ 4 w 34"/>
                  <a:gd name="T17" fmla="*/ 1 h 5"/>
                  <a:gd name="T18" fmla="*/ 2 w 34"/>
                  <a:gd name="T19" fmla="*/ 0 h 5"/>
                  <a:gd name="T20" fmla="*/ 0 w 34"/>
                  <a:gd name="T21" fmla="*/ 1 h 5"/>
                  <a:gd name="T22" fmla="*/ 2 w 34"/>
                  <a:gd name="T23" fmla="*/ 3 h 5"/>
                  <a:gd name="T24" fmla="*/ 7 w 34"/>
                  <a:gd name="T25" fmla="*/ 3 h 5"/>
                  <a:gd name="T26" fmla="*/ 10 w 34"/>
                  <a:gd name="T27" fmla="*/ 4 h 5"/>
                  <a:gd name="T28" fmla="*/ 16 w 34"/>
                  <a:gd name="T29" fmla="*/ 4 h 5"/>
                  <a:gd name="T30" fmla="*/ 20 w 34"/>
                  <a:gd name="T31" fmla="*/ 5 h 5"/>
                  <a:gd name="T32" fmla="*/ 25 w 34"/>
                  <a:gd name="T33" fmla="*/ 4 h 5"/>
                  <a:gd name="T34" fmla="*/ 29 w 34"/>
                  <a:gd name="T35" fmla="*/ 4 h 5"/>
                  <a:gd name="T36" fmla="*/ 33 w 34"/>
                  <a:gd name="T37" fmla="*/ 3 h 5"/>
                  <a:gd name="T38" fmla="*/ 34 w 34"/>
                  <a:gd name="T39" fmla="*/ 3 h 5"/>
                  <a:gd name="T40" fmla="*/ 33 w 34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">
                    <a:moveTo>
                      <a:pt x="33" y="3"/>
                    </a:moveTo>
                    <a:lnTo>
                      <a:pt x="33" y="2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0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5" name="Freeform 763">
                <a:extLst>
                  <a:ext uri="{FF2B5EF4-FFF2-40B4-BE49-F238E27FC236}">
                    <a16:creationId xmlns:a16="http://schemas.microsoft.com/office/drawing/2014/main" id="{F74EC1C5-9339-4B82-BD82-59BB5BC12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840"/>
                <a:ext cx="2" cy="12"/>
              </a:xfrm>
              <a:custGeom>
                <a:avLst/>
                <a:gdLst>
                  <a:gd name="T0" fmla="*/ 2 w 5"/>
                  <a:gd name="T1" fmla="*/ 1 h 36"/>
                  <a:gd name="T2" fmla="*/ 2 w 5"/>
                  <a:gd name="T3" fmla="*/ 0 h 36"/>
                  <a:gd name="T4" fmla="*/ 0 w 5"/>
                  <a:gd name="T5" fmla="*/ 7 h 36"/>
                  <a:gd name="T6" fmla="*/ 2 w 5"/>
                  <a:gd name="T7" fmla="*/ 11 h 36"/>
                  <a:gd name="T8" fmla="*/ 2 w 5"/>
                  <a:gd name="T9" fmla="*/ 16 h 36"/>
                  <a:gd name="T10" fmla="*/ 2 w 5"/>
                  <a:gd name="T11" fmla="*/ 18 h 36"/>
                  <a:gd name="T12" fmla="*/ 2 w 5"/>
                  <a:gd name="T13" fmla="*/ 22 h 36"/>
                  <a:gd name="T14" fmla="*/ 2 w 5"/>
                  <a:gd name="T15" fmla="*/ 25 h 36"/>
                  <a:gd name="T16" fmla="*/ 2 w 5"/>
                  <a:gd name="T17" fmla="*/ 29 h 36"/>
                  <a:gd name="T18" fmla="*/ 3 w 5"/>
                  <a:gd name="T19" fmla="*/ 36 h 36"/>
                  <a:gd name="T20" fmla="*/ 4 w 5"/>
                  <a:gd name="T21" fmla="*/ 36 h 36"/>
                  <a:gd name="T22" fmla="*/ 5 w 5"/>
                  <a:gd name="T23" fmla="*/ 29 h 36"/>
                  <a:gd name="T24" fmla="*/ 4 w 5"/>
                  <a:gd name="T25" fmla="*/ 25 h 36"/>
                  <a:gd name="T26" fmla="*/ 4 w 5"/>
                  <a:gd name="T27" fmla="*/ 22 h 36"/>
                  <a:gd name="T28" fmla="*/ 4 w 5"/>
                  <a:gd name="T29" fmla="*/ 18 h 36"/>
                  <a:gd name="T30" fmla="*/ 4 w 5"/>
                  <a:gd name="T31" fmla="*/ 16 h 36"/>
                  <a:gd name="T32" fmla="*/ 4 w 5"/>
                  <a:gd name="T33" fmla="*/ 11 h 36"/>
                  <a:gd name="T34" fmla="*/ 4 w 5"/>
                  <a:gd name="T35" fmla="*/ 7 h 36"/>
                  <a:gd name="T36" fmla="*/ 3 w 5"/>
                  <a:gd name="T37" fmla="*/ 0 h 36"/>
                  <a:gd name="T38" fmla="*/ 2 w 5"/>
                  <a:gd name="T3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6">
                    <a:moveTo>
                      <a:pt x="2" y="1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5" y="29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6" name="Freeform 764">
                <a:extLst>
                  <a:ext uri="{FF2B5EF4-FFF2-40B4-BE49-F238E27FC236}">
                    <a16:creationId xmlns:a16="http://schemas.microsoft.com/office/drawing/2014/main" id="{D0C228F5-B873-4743-B419-594D5294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36"/>
                <a:ext cx="10" cy="4"/>
              </a:xfrm>
              <a:custGeom>
                <a:avLst/>
                <a:gdLst>
                  <a:gd name="T0" fmla="*/ 3 w 31"/>
                  <a:gd name="T1" fmla="*/ 11 h 12"/>
                  <a:gd name="T2" fmla="*/ 5 w 31"/>
                  <a:gd name="T3" fmla="*/ 8 h 12"/>
                  <a:gd name="T4" fmla="*/ 7 w 31"/>
                  <a:gd name="T5" fmla="*/ 4 h 12"/>
                  <a:gd name="T6" fmla="*/ 12 w 31"/>
                  <a:gd name="T7" fmla="*/ 2 h 12"/>
                  <a:gd name="T8" fmla="*/ 14 w 31"/>
                  <a:gd name="T9" fmla="*/ 1 h 12"/>
                  <a:gd name="T10" fmla="*/ 18 w 31"/>
                  <a:gd name="T11" fmla="*/ 2 h 12"/>
                  <a:gd name="T12" fmla="*/ 22 w 31"/>
                  <a:gd name="T13" fmla="*/ 3 h 12"/>
                  <a:gd name="T14" fmla="*/ 26 w 31"/>
                  <a:gd name="T15" fmla="*/ 7 h 12"/>
                  <a:gd name="T16" fmla="*/ 28 w 31"/>
                  <a:gd name="T17" fmla="*/ 12 h 12"/>
                  <a:gd name="T18" fmla="*/ 31 w 31"/>
                  <a:gd name="T19" fmla="*/ 11 h 12"/>
                  <a:gd name="T20" fmla="*/ 27 w 31"/>
                  <a:gd name="T21" fmla="*/ 5 h 12"/>
                  <a:gd name="T22" fmla="*/ 24 w 31"/>
                  <a:gd name="T23" fmla="*/ 2 h 12"/>
                  <a:gd name="T24" fmla="*/ 18 w 31"/>
                  <a:gd name="T25" fmla="*/ 1 h 12"/>
                  <a:gd name="T26" fmla="*/ 14 w 31"/>
                  <a:gd name="T27" fmla="*/ 0 h 12"/>
                  <a:gd name="T28" fmla="*/ 9 w 31"/>
                  <a:gd name="T29" fmla="*/ 1 h 12"/>
                  <a:gd name="T30" fmla="*/ 5 w 31"/>
                  <a:gd name="T31" fmla="*/ 3 h 12"/>
                  <a:gd name="T32" fmla="*/ 3 w 31"/>
                  <a:gd name="T33" fmla="*/ 7 h 12"/>
                  <a:gd name="T34" fmla="*/ 0 w 31"/>
                  <a:gd name="T35" fmla="*/ 11 h 12"/>
                  <a:gd name="T36" fmla="*/ 3 w 3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2">
                    <a:moveTo>
                      <a:pt x="3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8" y="2"/>
                    </a:lnTo>
                    <a:lnTo>
                      <a:pt x="22" y="3"/>
                    </a:lnTo>
                    <a:lnTo>
                      <a:pt x="26" y="7"/>
                    </a:lnTo>
                    <a:lnTo>
                      <a:pt x="28" y="12"/>
                    </a:lnTo>
                    <a:lnTo>
                      <a:pt x="31" y="11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7" name="Freeform 765">
                <a:extLst>
                  <a:ext uri="{FF2B5EF4-FFF2-40B4-BE49-F238E27FC236}">
                    <a16:creationId xmlns:a16="http://schemas.microsoft.com/office/drawing/2014/main" id="{AC39C3D5-5A67-4AD0-8758-484404FC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39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8" name="Freeform 766">
                <a:extLst>
                  <a:ext uri="{FF2B5EF4-FFF2-40B4-BE49-F238E27FC236}">
                    <a16:creationId xmlns:a16="http://schemas.microsoft.com/office/drawing/2014/main" id="{13397873-92AF-4D71-8BA5-8A8479F7F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37"/>
                <a:ext cx="3" cy="15"/>
              </a:xfrm>
              <a:custGeom>
                <a:avLst/>
                <a:gdLst>
                  <a:gd name="T0" fmla="*/ 2 w 8"/>
                  <a:gd name="T1" fmla="*/ 44 h 45"/>
                  <a:gd name="T2" fmla="*/ 2 w 8"/>
                  <a:gd name="T3" fmla="*/ 44 h 45"/>
                  <a:gd name="T4" fmla="*/ 2 w 8"/>
                  <a:gd name="T5" fmla="*/ 37 h 45"/>
                  <a:gd name="T6" fmla="*/ 2 w 8"/>
                  <a:gd name="T7" fmla="*/ 32 h 45"/>
                  <a:gd name="T8" fmla="*/ 3 w 8"/>
                  <a:gd name="T9" fmla="*/ 27 h 45"/>
                  <a:gd name="T10" fmla="*/ 5 w 8"/>
                  <a:gd name="T11" fmla="*/ 23 h 45"/>
                  <a:gd name="T12" fmla="*/ 5 w 8"/>
                  <a:gd name="T13" fmla="*/ 18 h 45"/>
                  <a:gd name="T14" fmla="*/ 5 w 8"/>
                  <a:gd name="T15" fmla="*/ 14 h 45"/>
                  <a:gd name="T16" fmla="*/ 7 w 8"/>
                  <a:gd name="T17" fmla="*/ 8 h 45"/>
                  <a:gd name="T18" fmla="*/ 8 w 8"/>
                  <a:gd name="T19" fmla="*/ 0 h 45"/>
                  <a:gd name="T20" fmla="*/ 6 w 8"/>
                  <a:gd name="T21" fmla="*/ 0 h 45"/>
                  <a:gd name="T22" fmla="*/ 5 w 8"/>
                  <a:gd name="T23" fmla="*/ 8 h 45"/>
                  <a:gd name="T24" fmla="*/ 3 w 8"/>
                  <a:gd name="T25" fmla="*/ 14 h 45"/>
                  <a:gd name="T26" fmla="*/ 3 w 8"/>
                  <a:gd name="T27" fmla="*/ 18 h 45"/>
                  <a:gd name="T28" fmla="*/ 2 w 8"/>
                  <a:gd name="T29" fmla="*/ 23 h 45"/>
                  <a:gd name="T30" fmla="*/ 2 w 8"/>
                  <a:gd name="T31" fmla="*/ 27 h 45"/>
                  <a:gd name="T32" fmla="*/ 2 w 8"/>
                  <a:gd name="T33" fmla="*/ 32 h 45"/>
                  <a:gd name="T34" fmla="*/ 1 w 8"/>
                  <a:gd name="T35" fmla="*/ 37 h 45"/>
                  <a:gd name="T36" fmla="*/ 0 w 8"/>
                  <a:gd name="T37" fmla="*/ 44 h 45"/>
                  <a:gd name="T38" fmla="*/ 0 w 8"/>
                  <a:gd name="T39" fmla="*/ 45 h 45"/>
                  <a:gd name="T40" fmla="*/ 2 w 8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45">
                    <a:moveTo>
                      <a:pt x="2" y="44"/>
                    </a:moveTo>
                    <a:lnTo>
                      <a:pt x="2" y="44"/>
                    </a:lnTo>
                    <a:lnTo>
                      <a:pt x="2" y="37"/>
                    </a:lnTo>
                    <a:lnTo>
                      <a:pt x="2" y="32"/>
                    </a:lnTo>
                    <a:lnTo>
                      <a:pt x="3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8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9" name="Freeform 767">
                <a:extLst>
                  <a:ext uri="{FF2B5EF4-FFF2-40B4-BE49-F238E27FC236}">
                    <a16:creationId xmlns:a16="http://schemas.microsoft.com/office/drawing/2014/main" id="{13707D69-31EC-43B6-979D-1C43CCB61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52"/>
                <a:ext cx="12" cy="1"/>
              </a:xfrm>
              <a:custGeom>
                <a:avLst/>
                <a:gdLst>
                  <a:gd name="T0" fmla="*/ 33 w 34"/>
                  <a:gd name="T1" fmla="*/ 0 h 2"/>
                  <a:gd name="T2" fmla="*/ 33 w 34"/>
                  <a:gd name="T3" fmla="*/ 0 h 2"/>
                  <a:gd name="T4" fmla="*/ 30 w 34"/>
                  <a:gd name="T5" fmla="*/ 0 h 2"/>
                  <a:gd name="T6" fmla="*/ 25 w 34"/>
                  <a:gd name="T7" fmla="*/ 1 h 2"/>
                  <a:gd name="T8" fmla="*/ 20 w 34"/>
                  <a:gd name="T9" fmla="*/ 2 h 2"/>
                  <a:gd name="T10" fmla="*/ 15 w 34"/>
                  <a:gd name="T11" fmla="*/ 2 h 2"/>
                  <a:gd name="T12" fmla="*/ 10 w 34"/>
                  <a:gd name="T13" fmla="*/ 2 h 2"/>
                  <a:gd name="T14" fmla="*/ 6 w 34"/>
                  <a:gd name="T15" fmla="*/ 2 h 2"/>
                  <a:gd name="T16" fmla="*/ 3 w 34"/>
                  <a:gd name="T17" fmla="*/ 1 h 2"/>
                  <a:gd name="T18" fmla="*/ 2 w 34"/>
                  <a:gd name="T19" fmla="*/ 0 h 2"/>
                  <a:gd name="T20" fmla="*/ 0 w 34"/>
                  <a:gd name="T21" fmla="*/ 1 h 2"/>
                  <a:gd name="T22" fmla="*/ 2 w 34"/>
                  <a:gd name="T23" fmla="*/ 2 h 2"/>
                  <a:gd name="T24" fmla="*/ 6 w 34"/>
                  <a:gd name="T25" fmla="*/ 2 h 2"/>
                  <a:gd name="T26" fmla="*/ 10 w 34"/>
                  <a:gd name="T27" fmla="*/ 2 h 2"/>
                  <a:gd name="T28" fmla="*/ 15 w 34"/>
                  <a:gd name="T29" fmla="*/ 2 h 2"/>
                  <a:gd name="T30" fmla="*/ 20 w 34"/>
                  <a:gd name="T31" fmla="*/ 2 h 2"/>
                  <a:gd name="T32" fmla="*/ 25 w 34"/>
                  <a:gd name="T33" fmla="*/ 2 h 2"/>
                  <a:gd name="T34" fmla="*/ 30 w 34"/>
                  <a:gd name="T35" fmla="*/ 2 h 2"/>
                  <a:gd name="T36" fmla="*/ 34 w 34"/>
                  <a:gd name="T37" fmla="*/ 1 h 2"/>
                  <a:gd name="T38" fmla="*/ 34 w 34"/>
                  <a:gd name="T39" fmla="*/ 0 h 2"/>
                  <a:gd name="T40" fmla="*/ 33 w 3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">
                    <a:moveTo>
                      <a:pt x="33" y="0"/>
                    </a:moveTo>
                    <a:lnTo>
                      <a:pt x="33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0" name="Freeform 768">
                <a:extLst>
                  <a:ext uri="{FF2B5EF4-FFF2-40B4-BE49-F238E27FC236}">
                    <a16:creationId xmlns:a16="http://schemas.microsoft.com/office/drawing/2014/main" id="{18035B10-83D4-43B1-A953-B5883C41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39"/>
                <a:ext cx="3" cy="13"/>
              </a:xfrm>
              <a:custGeom>
                <a:avLst/>
                <a:gdLst>
                  <a:gd name="T0" fmla="*/ 5 w 9"/>
                  <a:gd name="T1" fmla="*/ 1 h 40"/>
                  <a:gd name="T2" fmla="*/ 5 w 9"/>
                  <a:gd name="T3" fmla="*/ 1 h 40"/>
                  <a:gd name="T4" fmla="*/ 5 w 9"/>
                  <a:gd name="T5" fmla="*/ 8 h 40"/>
                  <a:gd name="T6" fmla="*/ 5 w 9"/>
                  <a:gd name="T7" fmla="*/ 13 h 40"/>
                  <a:gd name="T8" fmla="*/ 5 w 9"/>
                  <a:gd name="T9" fmla="*/ 17 h 40"/>
                  <a:gd name="T10" fmla="*/ 4 w 9"/>
                  <a:gd name="T11" fmla="*/ 21 h 40"/>
                  <a:gd name="T12" fmla="*/ 3 w 9"/>
                  <a:gd name="T13" fmla="*/ 25 h 40"/>
                  <a:gd name="T14" fmla="*/ 2 w 9"/>
                  <a:gd name="T15" fmla="*/ 29 h 40"/>
                  <a:gd name="T16" fmla="*/ 1 w 9"/>
                  <a:gd name="T17" fmla="*/ 34 h 40"/>
                  <a:gd name="T18" fmla="*/ 0 w 9"/>
                  <a:gd name="T19" fmla="*/ 40 h 40"/>
                  <a:gd name="T20" fmla="*/ 1 w 9"/>
                  <a:gd name="T21" fmla="*/ 40 h 40"/>
                  <a:gd name="T22" fmla="*/ 2 w 9"/>
                  <a:gd name="T23" fmla="*/ 34 h 40"/>
                  <a:gd name="T24" fmla="*/ 3 w 9"/>
                  <a:gd name="T25" fmla="*/ 29 h 40"/>
                  <a:gd name="T26" fmla="*/ 4 w 9"/>
                  <a:gd name="T27" fmla="*/ 25 h 40"/>
                  <a:gd name="T28" fmla="*/ 5 w 9"/>
                  <a:gd name="T29" fmla="*/ 21 h 40"/>
                  <a:gd name="T30" fmla="*/ 6 w 9"/>
                  <a:gd name="T31" fmla="*/ 17 h 40"/>
                  <a:gd name="T32" fmla="*/ 8 w 9"/>
                  <a:gd name="T33" fmla="*/ 13 h 40"/>
                  <a:gd name="T34" fmla="*/ 9 w 9"/>
                  <a:gd name="T35" fmla="*/ 8 h 40"/>
                  <a:gd name="T36" fmla="*/ 8 w 9"/>
                  <a:gd name="T37" fmla="*/ 1 h 40"/>
                  <a:gd name="T38" fmla="*/ 8 w 9"/>
                  <a:gd name="T39" fmla="*/ 0 h 40"/>
                  <a:gd name="T40" fmla="*/ 5 w 9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lnTo>
                      <a:pt x="5" y="1"/>
                    </a:lnTo>
                    <a:lnTo>
                      <a:pt x="5" y="8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1" name="Freeform 769">
                <a:extLst>
                  <a:ext uri="{FF2B5EF4-FFF2-40B4-BE49-F238E27FC236}">
                    <a16:creationId xmlns:a16="http://schemas.microsoft.com/office/drawing/2014/main" id="{D2E6C9BF-94C2-40E2-B56A-7E62158F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5"/>
                <a:ext cx="12" cy="4"/>
              </a:xfrm>
              <a:custGeom>
                <a:avLst/>
                <a:gdLst>
                  <a:gd name="T0" fmla="*/ 1 w 34"/>
                  <a:gd name="T1" fmla="*/ 8 h 13"/>
                  <a:gd name="T2" fmla="*/ 3 w 34"/>
                  <a:gd name="T3" fmla="*/ 5 h 13"/>
                  <a:gd name="T4" fmla="*/ 6 w 34"/>
                  <a:gd name="T5" fmla="*/ 3 h 13"/>
                  <a:gd name="T6" fmla="*/ 10 w 34"/>
                  <a:gd name="T7" fmla="*/ 2 h 13"/>
                  <a:gd name="T8" fmla="*/ 15 w 34"/>
                  <a:gd name="T9" fmla="*/ 2 h 13"/>
                  <a:gd name="T10" fmla="*/ 19 w 34"/>
                  <a:gd name="T11" fmla="*/ 2 h 13"/>
                  <a:gd name="T12" fmla="*/ 24 w 34"/>
                  <a:gd name="T13" fmla="*/ 5 h 13"/>
                  <a:gd name="T14" fmla="*/ 29 w 34"/>
                  <a:gd name="T15" fmla="*/ 7 h 13"/>
                  <a:gd name="T16" fmla="*/ 32 w 34"/>
                  <a:gd name="T17" fmla="*/ 13 h 13"/>
                  <a:gd name="T18" fmla="*/ 34 w 34"/>
                  <a:gd name="T19" fmla="*/ 12 h 13"/>
                  <a:gd name="T20" fmla="*/ 30 w 34"/>
                  <a:gd name="T21" fmla="*/ 6 h 13"/>
                  <a:gd name="T22" fmla="*/ 27 w 34"/>
                  <a:gd name="T23" fmla="*/ 3 h 13"/>
                  <a:gd name="T24" fmla="*/ 21 w 34"/>
                  <a:gd name="T25" fmla="*/ 1 h 13"/>
                  <a:gd name="T26" fmla="*/ 15 w 34"/>
                  <a:gd name="T27" fmla="*/ 0 h 13"/>
                  <a:gd name="T28" fmla="*/ 10 w 34"/>
                  <a:gd name="T29" fmla="*/ 0 h 13"/>
                  <a:gd name="T30" fmla="*/ 5 w 34"/>
                  <a:gd name="T31" fmla="*/ 2 h 13"/>
                  <a:gd name="T32" fmla="*/ 1 w 34"/>
                  <a:gd name="T33" fmla="*/ 4 h 13"/>
                  <a:gd name="T34" fmla="*/ 0 w 34"/>
                  <a:gd name="T35" fmla="*/ 8 h 13"/>
                  <a:gd name="T36" fmla="*/ 1 w 34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3">
                    <a:moveTo>
                      <a:pt x="1" y="8"/>
                    </a:moveTo>
                    <a:lnTo>
                      <a:pt x="3" y="5"/>
                    </a:lnTo>
                    <a:lnTo>
                      <a:pt x="6" y="3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2" name="Freeform 770">
                <a:extLst>
                  <a:ext uri="{FF2B5EF4-FFF2-40B4-BE49-F238E27FC236}">
                    <a16:creationId xmlns:a16="http://schemas.microsoft.com/office/drawing/2014/main" id="{F6CD6175-340A-46E8-8AFB-F8F3DA55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3" name="Freeform 771">
                <a:extLst>
                  <a:ext uri="{FF2B5EF4-FFF2-40B4-BE49-F238E27FC236}">
                    <a16:creationId xmlns:a16="http://schemas.microsoft.com/office/drawing/2014/main" id="{B15D4D7E-019A-4392-9D18-4D45AB5E5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43"/>
                <a:ext cx="1" cy="9"/>
              </a:xfrm>
              <a:custGeom>
                <a:avLst/>
                <a:gdLst>
                  <a:gd name="T0" fmla="*/ 2 w 2"/>
                  <a:gd name="T1" fmla="*/ 25 h 27"/>
                  <a:gd name="T2" fmla="*/ 2 w 2"/>
                  <a:gd name="T3" fmla="*/ 26 h 27"/>
                  <a:gd name="T4" fmla="*/ 2 w 2"/>
                  <a:gd name="T5" fmla="*/ 19 h 27"/>
                  <a:gd name="T6" fmla="*/ 2 w 2"/>
                  <a:gd name="T7" fmla="*/ 16 h 27"/>
                  <a:gd name="T8" fmla="*/ 1 w 2"/>
                  <a:gd name="T9" fmla="*/ 15 h 27"/>
                  <a:gd name="T10" fmla="*/ 2 w 2"/>
                  <a:gd name="T11" fmla="*/ 14 h 27"/>
                  <a:gd name="T12" fmla="*/ 2 w 2"/>
                  <a:gd name="T13" fmla="*/ 12 h 27"/>
                  <a:gd name="T14" fmla="*/ 2 w 2"/>
                  <a:gd name="T15" fmla="*/ 9 h 27"/>
                  <a:gd name="T16" fmla="*/ 2 w 2"/>
                  <a:gd name="T17" fmla="*/ 0 h 27"/>
                  <a:gd name="T18" fmla="*/ 2 w 2"/>
                  <a:gd name="T19" fmla="*/ 0 h 27"/>
                  <a:gd name="T20" fmla="*/ 1 w 2"/>
                  <a:gd name="T21" fmla="*/ 9 h 27"/>
                  <a:gd name="T22" fmla="*/ 0 w 2"/>
                  <a:gd name="T23" fmla="*/ 12 h 27"/>
                  <a:gd name="T24" fmla="*/ 0 w 2"/>
                  <a:gd name="T25" fmla="*/ 14 h 27"/>
                  <a:gd name="T26" fmla="*/ 0 w 2"/>
                  <a:gd name="T27" fmla="*/ 13 h 27"/>
                  <a:gd name="T28" fmla="*/ 0 w 2"/>
                  <a:gd name="T29" fmla="*/ 15 h 27"/>
                  <a:gd name="T30" fmla="*/ 0 w 2"/>
                  <a:gd name="T31" fmla="*/ 16 h 27"/>
                  <a:gd name="T32" fmla="*/ 0 w 2"/>
                  <a:gd name="T33" fmla="*/ 19 h 27"/>
                  <a:gd name="T34" fmla="*/ 2 w 2"/>
                  <a:gd name="T35" fmla="*/ 26 h 27"/>
                  <a:gd name="T36" fmla="*/ 2 w 2"/>
                  <a:gd name="T37" fmla="*/ 27 h 27"/>
                  <a:gd name="T38" fmla="*/ 2 w 2"/>
                  <a:gd name="T3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7">
                    <a:moveTo>
                      <a:pt x="2" y="25"/>
                    </a:moveTo>
                    <a:lnTo>
                      <a:pt x="2" y="2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4" name="Freeform 772">
                <a:extLst>
                  <a:ext uri="{FF2B5EF4-FFF2-40B4-BE49-F238E27FC236}">
                    <a16:creationId xmlns:a16="http://schemas.microsoft.com/office/drawing/2014/main" id="{0A90466E-7F9D-4981-8BD3-4337D9C13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51"/>
                <a:ext cx="8" cy="2"/>
              </a:xfrm>
              <a:custGeom>
                <a:avLst/>
                <a:gdLst>
                  <a:gd name="T0" fmla="*/ 23 w 26"/>
                  <a:gd name="T1" fmla="*/ 4 h 6"/>
                  <a:gd name="T2" fmla="*/ 25 w 26"/>
                  <a:gd name="T3" fmla="*/ 3 h 6"/>
                  <a:gd name="T4" fmla="*/ 21 w 26"/>
                  <a:gd name="T5" fmla="*/ 3 h 6"/>
                  <a:gd name="T6" fmla="*/ 18 w 26"/>
                  <a:gd name="T7" fmla="*/ 3 h 6"/>
                  <a:gd name="T8" fmla="*/ 14 w 26"/>
                  <a:gd name="T9" fmla="*/ 3 h 6"/>
                  <a:gd name="T10" fmla="*/ 11 w 26"/>
                  <a:gd name="T11" fmla="*/ 2 h 6"/>
                  <a:gd name="T12" fmla="*/ 9 w 26"/>
                  <a:gd name="T13" fmla="*/ 1 h 6"/>
                  <a:gd name="T14" fmla="*/ 6 w 26"/>
                  <a:gd name="T15" fmla="*/ 1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1 h 6"/>
                  <a:gd name="T22" fmla="*/ 2 w 26"/>
                  <a:gd name="T23" fmla="*/ 2 h 6"/>
                  <a:gd name="T24" fmla="*/ 6 w 26"/>
                  <a:gd name="T25" fmla="*/ 2 h 6"/>
                  <a:gd name="T26" fmla="*/ 9 w 26"/>
                  <a:gd name="T27" fmla="*/ 3 h 6"/>
                  <a:gd name="T28" fmla="*/ 11 w 26"/>
                  <a:gd name="T29" fmla="*/ 3 h 6"/>
                  <a:gd name="T30" fmla="*/ 14 w 26"/>
                  <a:gd name="T31" fmla="*/ 3 h 6"/>
                  <a:gd name="T32" fmla="*/ 18 w 26"/>
                  <a:gd name="T33" fmla="*/ 4 h 6"/>
                  <a:gd name="T34" fmla="*/ 21 w 26"/>
                  <a:gd name="T35" fmla="*/ 6 h 6"/>
                  <a:gd name="T36" fmla="*/ 25 w 26"/>
                  <a:gd name="T37" fmla="*/ 6 h 6"/>
                  <a:gd name="T38" fmla="*/ 26 w 26"/>
                  <a:gd name="T39" fmla="*/ 4 h 6"/>
                  <a:gd name="T40" fmla="*/ 23 w 26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4"/>
                    </a:moveTo>
                    <a:lnTo>
                      <a:pt x="25" y="3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5" name="Freeform 773">
                <a:extLst>
                  <a:ext uri="{FF2B5EF4-FFF2-40B4-BE49-F238E27FC236}">
                    <a16:creationId xmlns:a16="http://schemas.microsoft.com/office/drawing/2014/main" id="{2B768822-CBB0-4E97-A1B8-B9C8AF87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44"/>
                <a:ext cx="3" cy="9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0 h 26"/>
                  <a:gd name="T4" fmla="*/ 6 w 9"/>
                  <a:gd name="T5" fmla="*/ 5 h 26"/>
                  <a:gd name="T6" fmla="*/ 6 w 9"/>
                  <a:gd name="T7" fmla="*/ 9 h 26"/>
                  <a:gd name="T8" fmla="*/ 7 w 9"/>
                  <a:gd name="T9" fmla="*/ 11 h 26"/>
                  <a:gd name="T10" fmla="*/ 6 w 9"/>
                  <a:gd name="T11" fmla="*/ 12 h 26"/>
                  <a:gd name="T12" fmla="*/ 5 w 9"/>
                  <a:gd name="T13" fmla="*/ 15 h 26"/>
                  <a:gd name="T14" fmla="*/ 4 w 9"/>
                  <a:gd name="T15" fmla="*/ 18 h 26"/>
                  <a:gd name="T16" fmla="*/ 3 w 9"/>
                  <a:gd name="T17" fmla="*/ 22 h 26"/>
                  <a:gd name="T18" fmla="*/ 0 w 9"/>
                  <a:gd name="T19" fmla="*/ 26 h 26"/>
                  <a:gd name="T20" fmla="*/ 3 w 9"/>
                  <a:gd name="T21" fmla="*/ 26 h 26"/>
                  <a:gd name="T22" fmla="*/ 4 w 9"/>
                  <a:gd name="T23" fmla="*/ 22 h 26"/>
                  <a:gd name="T24" fmla="*/ 6 w 9"/>
                  <a:gd name="T25" fmla="*/ 18 h 26"/>
                  <a:gd name="T26" fmla="*/ 6 w 9"/>
                  <a:gd name="T27" fmla="*/ 16 h 26"/>
                  <a:gd name="T28" fmla="*/ 8 w 9"/>
                  <a:gd name="T29" fmla="*/ 14 h 26"/>
                  <a:gd name="T30" fmla="*/ 8 w 9"/>
                  <a:gd name="T31" fmla="*/ 11 h 26"/>
                  <a:gd name="T32" fmla="*/ 9 w 9"/>
                  <a:gd name="T33" fmla="*/ 9 h 26"/>
                  <a:gd name="T34" fmla="*/ 9 w 9"/>
                  <a:gd name="T35" fmla="*/ 5 h 26"/>
                  <a:gd name="T36" fmla="*/ 8 w 9"/>
                  <a:gd name="T37" fmla="*/ 0 h 26"/>
                  <a:gd name="T38" fmla="*/ 9 w 9"/>
                  <a:gd name="T39" fmla="*/ 0 h 26"/>
                  <a:gd name="T40" fmla="*/ 6 w 9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lnTo>
                      <a:pt x="7" y="0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6" name="Freeform 774">
                <a:extLst>
                  <a:ext uri="{FF2B5EF4-FFF2-40B4-BE49-F238E27FC236}">
                    <a16:creationId xmlns:a16="http://schemas.microsoft.com/office/drawing/2014/main" id="{2248A20D-6F73-454E-9B74-8DB64611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839"/>
                <a:ext cx="5" cy="5"/>
              </a:xfrm>
              <a:custGeom>
                <a:avLst/>
                <a:gdLst>
                  <a:gd name="T0" fmla="*/ 0 w 14"/>
                  <a:gd name="T1" fmla="*/ 1 h 16"/>
                  <a:gd name="T2" fmla="*/ 3 w 14"/>
                  <a:gd name="T3" fmla="*/ 2 h 16"/>
                  <a:gd name="T4" fmla="*/ 8 w 14"/>
                  <a:gd name="T5" fmla="*/ 7 h 16"/>
                  <a:gd name="T6" fmla="*/ 11 w 14"/>
                  <a:gd name="T7" fmla="*/ 11 h 16"/>
                  <a:gd name="T8" fmla="*/ 12 w 14"/>
                  <a:gd name="T9" fmla="*/ 16 h 16"/>
                  <a:gd name="T10" fmla="*/ 14 w 14"/>
                  <a:gd name="T11" fmla="*/ 16 h 16"/>
                  <a:gd name="T12" fmla="*/ 13 w 14"/>
                  <a:gd name="T13" fmla="*/ 10 h 16"/>
                  <a:gd name="T14" fmla="*/ 10 w 14"/>
                  <a:gd name="T15" fmla="*/ 6 h 16"/>
                  <a:gd name="T16" fmla="*/ 5 w 14"/>
                  <a:gd name="T17" fmla="*/ 1 h 16"/>
                  <a:gd name="T18" fmla="*/ 0 w 14"/>
                  <a:gd name="T19" fmla="*/ 0 h 16"/>
                  <a:gd name="T20" fmla="*/ 0 w 14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lnTo>
                      <a:pt x="3" y="2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3" y="10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7" name="Freeform 775">
                <a:extLst>
                  <a:ext uri="{FF2B5EF4-FFF2-40B4-BE49-F238E27FC236}">
                    <a16:creationId xmlns:a16="http://schemas.microsoft.com/office/drawing/2014/main" id="{7991434C-204A-4FBE-B546-A762E0D9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9"/>
                <a:ext cx="6" cy="4"/>
              </a:xfrm>
              <a:custGeom>
                <a:avLst/>
                <a:gdLst>
                  <a:gd name="T0" fmla="*/ 1 w 17"/>
                  <a:gd name="T1" fmla="*/ 13 h 13"/>
                  <a:gd name="T2" fmla="*/ 1 w 17"/>
                  <a:gd name="T3" fmla="*/ 13 h 13"/>
                  <a:gd name="T4" fmla="*/ 4 w 17"/>
                  <a:gd name="T5" fmla="*/ 11 h 13"/>
                  <a:gd name="T6" fmla="*/ 7 w 17"/>
                  <a:gd name="T7" fmla="*/ 8 h 13"/>
                  <a:gd name="T8" fmla="*/ 10 w 17"/>
                  <a:gd name="T9" fmla="*/ 3 h 13"/>
                  <a:gd name="T10" fmla="*/ 17 w 17"/>
                  <a:gd name="T11" fmla="*/ 2 h 13"/>
                  <a:gd name="T12" fmla="*/ 17 w 17"/>
                  <a:gd name="T13" fmla="*/ 0 h 13"/>
                  <a:gd name="T14" fmla="*/ 9 w 17"/>
                  <a:gd name="T15" fmla="*/ 2 h 13"/>
                  <a:gd name="T16" fmla="*/ 5 w 17"/>
                  <a:gd name="T17" fmla="*/ 6 h 13"/>
                  <a:gd name="T18" fmla="*/ 2 w 17"/>
                  <a:gd name="T19" fmla="*/ 10 h 13"/>
                  <a:gd name="T20" fmla="*/ 0 w 17"/>
                  <a:gd name="T21" fmla="*/ 12 h 13"/>
                  <a:gd name="T22" fmla="*/ 0 w 17"/>
                  <a:gd name="T23" fmla="*/ 13 h 13"/>
                  <a:gd name="T24" fmla="*/ 1 w 1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" y="13"/>
                    </a:moveTo>
                    <a:lnTo>
                      <a:pt x="1" y="13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8" name="Freeform 776">
                <a:extLst>
                  <a:ext uri="{FF2B5EF4-FFF2-40B4-BE49-F238E27FC236}">
                    <a16:creationId xmlns:a16="http://schemas.microsoft.com/office/drawing/2014/main" id="{5498971C-EA69-4C49-85E4-44780EB88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8"/>
              </a:xfrm>
              <a:custGeom>
                <a:avLst/>
                <a:gdLst>
                  <a:gd name="T0" fmla="*/ 3 w 4"/>
                  <a:gd name="T1" fmla="*/ 20 h 22"/>
                  <a:gd name="T2" fmla="*/ 4 w 4"/>
                  <a:gd name="T3" fmla="*/ 21 h 22"/>
                  <a:gd name="T4" fmla="*/ 3 w 4"/>
                  <a:gd name="T5" fmla="*/ 16 h 22"/>
                  <a:gd name="T6" fmla="*/ 2 w 4"/>
                  <a:gd name="T7" fmla="*/ 13 h 22"/>
                  <a:gd name="T8" fmla="*/ 2 w 4"/>
                  <a:gd name="T9" fmla="*/ 12 h 22"/>
                  <a:gd name="T10" fmla="*/ 2 w 4"/>
                  <a:gd name="T11" fmla="*/ 12 h 22"/>
                  <a:gd name="T12" fmla="*/ 3 w 4"/>
                  <a:gd name="T13" fmla="*/ 9 h 22"/>
                  <a:gd name="T14" fmla="*/ 3 w 4"/>
                  <a:gd name="T15" fmla="*/ 7 h 22"/>
                  <a:gd name="T16" fmla="*/ 4 w 4"/>
                  <a:gd name="T17" fmla="*/ 0 h 22"/>
                  <a:gd name="T18" fmla="*/ 3 w 4"/>
                  <a:gd name="T19" fmla="*/ 0 h 22"/>
                  <a:gd name="T20" fmla="*/ 2 w 4"/>
                  <a:gd name="T21" fmla="*/ 7 h 22"/>
                  <a:gd name="T22" fmla="*/ 0 w 4"/>
                  <a:gd name="T23" fmla="*/ 9 h 22"/>
                  <a:gd name="T24" fmla="*/ 0 w 4"/>
                  <a:gd name="T25" fmla="*/ 11 h 22"/>
                  <a:gd name="T26" fmla="*/ 0 w 4"/>
                  <a:gd name="T27" fmla="*/ 12 h 22"/>
                  <a:gd name="T28" fmla="*/ 0 w 4"/>
                  <a:gd name="T29" fmla="*/ 13 h 22"/>
                  <a:gd name="T30" fmla="*/ 0 w 4"/>
                  <a:gd name="T31" fmla="*/ 16 h 22"/>
                  <a:gd name="T32" fmla="*/ 3 w 4"/>
                  <a:gd name="T33" fmla="*/ 21 h 22"/>
                  <a:gd name="T34" fmla="*/ 3 w 4"/>
                  <a:gd name="T35" fmla="*/ 22 h 22"/>
                  <a:gd name="T36" fmla="*/ 3 w 4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">
                    <a:moveTo>
                      <a:pt x="3" y="20"/>
                    </a:moveTo>
                    <a:lnTo>
                      <a:pt x="4" y="21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9" name="Freeform 777">
                <a:extLst>
                  <a:ext uri="{FF2B5EF4-FFF2-40B4-BE49-F238E27FC236}">
                    <a16:creationId xmlns:a16="http://schemas.microsoft.com/office/drawing/2014/main" id="{437696C2-ABB0-46E4-B3C8-AF96F1739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50"/>
                <a:ext cx="9" cy="2"/>
              </a:xfrm>
              <a:custGeom>
                <a:avLst/>
                <a:gdLst>
                  <a:gd name="T0" fmla="*/ 23 w 26"/>
                  <a:gd name="T1" fmla="*/ 6 h 6"/>
                  <a:gd name="T2" fmla="*/ 24 w 26"/>
                  <a:gd name="T3" fmla="*/ 5 h 6"/>
                  <a:gd name="T4" fmla="*/ 21 w 26"/>
                  <a:gd name="T5" fmla="*/ 5 h 6"/>
                  <a:gd name="T6" fmla="*/ 17 w 26"/>
                  <a:gd name="T7" fmla="*/ 4 h 6"/>
                  <a:gd name="T8" fmla="*/ 14 w 26"/>
                  <a:gd name="T9" fmla="*/ 4 h 6"/>
                  <a:gd name="T10" fmla="*/ 11 w 26"/>
                  <a:gd name="T11" fmla="*/ 3 h 6"/>
                  <a:gd name="T12" fmla="*/ 9 w 26"/>
                  <a:gd name="T13" fmla="*/ 2 h 6"/>
                  <a:gd name="T14" fmla="*/ 5 w 26"/>
                  <a:gd name="T15" fmla="*/ 2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2 h 6"/>
                  <a:gd name="T22" fmla="*/ 2 w 26"/>
                  <a:gd name="T23" fmla="*/ 2 h 6"/>
                  <a:gd name="T24" fmla="*/ 5 w 26"/>
                  <a:gd name="T25" fmla="*/ 3 h 6"/>
                  <a:gd name="T26" fmla="*/ 9 w 26"/>
                  <a:gd name="T27" fmla="*/ 4 h 6"/>
                  <a:gd name="T28" fmla="*/ 11 w 26"/>
                  <a:gd name="T29" fmla="*/ 4 h 6"/>
                  <a:gd name="T30" fmla="*/ 14 w 26"/>
                  <a:gd name="T31" fmla="*/ 5 h 6"/>
                  <a:gd name="T32" fmla="*/ 17 w 26"/>
                  <a:gd name="T33" fmla="*/ 6 h 6"/>
                  <a:gd name="T34" fmla="*/ 21 w 26"/>
                  <a:gd name="T35" fmla="*/ 6 h 6"/>
                  <a:gd name="T36" fmla="*/ 24 w 26"/>
                  <a:gd name="T37" fmla="*/ 6 h 6"/>
                  <a:gd name="T38" fmla="*/ 26 w 26"/>
                  <a:gd name="T39" fmla="*/ 6 h 6"/>
                  <a:gd name="T40" fmla="*/ 23 w 26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6"/>
                    </a:moveTo>
                    <a:lnTo>
                      <a:pt x="24" y="5"/>
                    </a:lnTo>
                    <a:lnTo>
                      <a:pt x="21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0" name="Freeform 778">
                <a:extLst>
                  <a:ext uri="{FF2B5EF4-FFF2-40B4-BE49-F238E27FC236}">
                    <a16:creationId xmlns:a16="http://schemas.microsoft.com/office/drawing/2014/main" id="{2D9E90D1-B92E-440C-B45A-16D7A9E7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45"/>
                <a:ext cx="3" cy="7"/>
              </a:xfrm>
              <a:custGeom>
                <a:avLst/>
                <a:gdLst>
                  <a:gd name="T0" fmla="*/ 6 w 9"/>
                  <a:gd name="T1" fmla="*/ 0 h 22"/>
                  <a:gd name="T2" fmla="*/ 6 w 9"/>
                  <a:gd name="T3" fmla="*/ 0 h 22"/>
                  <a:gd name="T4" fmla="*/ 6 w 9"/>
                  <a:gd name="T5" fmla="*/ 4 h 22"/>
                  <a:gd name="T6" fmla="*/ 6 w 9"/>
                  <a:gd name="T7" fmla="*/ 8 h 22"/>
                  <a:gd name="T8" fmla="*/ 6 w 9"/>
                  <a:gd name="T9" fmla="*/ 10 h 22"/>
                  <a:gd name="T10" fmla="*/ 6 w 9"/>
                  <a:gd name="T11" fmla="*/ 10 h 22"/>
                  <a:gd name="T12" fmla="*/ 4 w 9"/>
                  <a:gd name="T13" fmla="*/ 12 h 22"/>
                  <a:gd name="T14" fmla="*/ 4 w 9"/>
                  <a:gd name="T15" fmla="*/ 14 h 22"/>
                  <a:gd name="T16" fmla="*/ 3 w 9"/>
                  <a:gd name="T17" fmla="*/ 17 h 22"/>
                  <a:gd name="T18" fmla="*/ 0 w 9"/>
                  <a:gd name="T19" fmla="*/ 22 h 22"/>
                  <a:gd name="T20" fmla="*/ 3 w 9"/>
                  <a:gd name="T21" fmla="*/ 22 h 22"/>
                  <a:gd name="T22" fmla="*/ 4 w 9"/>
                  <a:gd name="T23" fmla="*/ 19 h 22"/>
                  <a:gd name="T24" fmla="*/ 5 w 9"/>
                  <a:gd name="T25" fmla="*/ 16 h 22"/>
                  <a:gd name="T26" fmla="*/ 6 w 9"/>
                  <a:gd name="T27" fmla="*/ 14 h 22"/>
                  <a:gd name="T28" fmla="*/ 7 w 9"/>
                  <a:gd name="T29" fmla="*/ 12 h 22"/>
                  <a:gd name="T30" fmla="*/ 7 w 9"/>
                  <a:gd name="T31" fmla="*/ 10 h 22"/>
                  <a:gd name="T32" fmla="*/ 8 w 9"/>
                  <a:gd name="T33" fmla="*/ 8 h 22"/>
                  <a:gd name="T34" fmla="*/ 9 w 9"/>
                  <a:gd name="T35" fmla="*/ 4 h 22"/>
                  <a:gd name="T36" fmla="*/ 8 w 9"/>
                  <a:gd name="T37" fmla="*/ 0 h 22"/>
                  <a:gd name="T38" fmla="*/ 9 w 9"/>
                  <a:gd name="T39" fmla="*/ 0 h 22"/>
                  <a:gd name="T40" fmla="*/ 6 w 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2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1" name="Freeform 779">
                <a:extLst>
                  <a:ext uri="{FF2B5EF4-FFF2-40B4-BE49-F238E27FC236}">
                    <a16:creationId xmlns:a16="http://schemas.microsoft.com/office/drawing/2014/main" id="{5E86BC15-97E7-498E-835A-FC080870E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40"/>
                <a:ext cx="5" cy="4"/>
              </a:xfrm>
              <a:custGeom>
                <a:avLst/>
                <a:gdLst>
                  <a:gd name="T0" fmla="*/ 0 w 16"/>
                  <a:gd name="T1" fmla="*/ 1 h 14"/>
                  <a:gd name="T2" fmla="*/ 0 w 16"/>
                  <a:gd name="T3" fmla="*/ 2 h 14"/>
                  <a:gd name="T4" fmla="*/ 4 w 16"/>
                  <a:gd name="T5" fmla="*/ 2 h 14"/>
                  <a:gd name="T6" fmla="*/ 9 w 16"/>
                  <a:gd name="T7" fmla="*/ 6 h 14"/>
                  <a:gd name="T8" fmla="*/ 13 w 16"/>
                  <a:gd name="T9" fmla="*/ 10 h 14"/>
                  <a:gd name="T10" fmla="*/ 13 w 16"/>
                  <a:gd name="T11" fmla="*/ 14 h 14"/>
                  <a:gd name="T12" fmla="*/ 16 w 16"/>
                  <a:gd name="T13" fmla="*/ 14 h 14"/>
                  <a:gd name="T14" fmla="*/ 14 w 16"/>
                  <a:gd name="T15" fmla="*/ 9 h 14"/>
                  <a:gd name="T16" fmla="*/ 11 w 16"/>
                  <a:gd name="T17" fmla="*/ 4 h 14"/>
                  <a:gd name="T18" fmla="*/ 6 w 16"/>
                  <a:gd name="T19" fmla="*/ 1 h 14"/>
                  <a:gd name="T20" fmla="*/ 0 w 16"/>
                  <a:gd name="T21" fmla="*/ 0 h 14"/>
                  <a:gd name="T22" fmla="*/ 0 w 16"/>
                  <a:gd name="T2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9" y="6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2" name="Freeform 780">
                <a:extLst>
                  <a:ext uri="{FF2B5EF4-FFF2-40B4-BE49-F238E27FC236}">
                    <a16:creationId xmlns:a16="http://schemas.microsoft.com/office/drawing/2014/main" id="{E0274BCE-7CAA-43F7-93B6-E5C6580FA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39"/>
                <a:ext cx="6" cy="5"/>
              </a:xfrm>
              <a:custGeom>
                <a:avLst/>
                <a:gdLst>
                  <a:gd name="T0" fmla="*/ 1 w 17"/>
                  <a:gd name="T1" fmla="*/ 12 h 14"/>
                  <a:gd name="T2" fmla="*/ 1 w 17"/>
                  <a:gd name="T3" fmla="*/ 14 h 14"/>
                  <a:gd name="T4" fmla="*/ 4 w 17"/>
                  <a:gd name="T5" fmla="*/ 10 h 14"/>
                  <a:gd name="T6" fmla="*/ 6 w 17"/>
                  <a:gd name="T7" fmla="*/ 8 h 14"/>
                  <a:gd name="T8" fmla="*/ 11 w 17"/>
                  <a:gd name="T9" fmla="*/ 5 h 14"/>
                  <a:gd name="T10" fmla="*/ 17 w 17"/>
                  <a:gd name="T11" fmla="*/ 2 h 14"/>
                  <a:gd name="T12" fmla="*/ 17 w 17"/>
                  <a:gd name="T13" fmla="*/ 0 h 14"/>
                  <a:gd name="T14" fmla="*/ 9 w 17"/>
                  <a:gd name="T15" fmla="*/ 2 h 14"/>
                  <a:gd name="T16" fmla="*/ 5 w 17"/>
                  <a:gd name="T17" fmla="*/ 6 h 14"/>
                  <a:gd name="T18" fmla="*/ 3 w 17"/>
                  <a:gd name="T19" fmla="*/ 9 h 14"/>
                  <a:gd name="T20" fmla="*/ 0 w 17"/>
                  <a:gd name="T21" fmla="*/ 12 h 14"/>
                  <a:gd name="T22" fmla="*/ 0 w 17"/>
                  <a:gd name="T23" fmla="*/ 12 h 14"/>
                  <a:gd name="T24" fmla="*/ 1 w 17"/>
                  <a:gd name="T2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" y="12"/>
                    </a:moveTo>
                    <a:lnTo>
                      <a:pt x="1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3" name="Freeform 781">
                <a:extLst>
                  <a:ext uri="{FF2B5EF4-FFF2-40B4-BE49-F238E27FC236}">
                    <a16:creationId xmlns:a16="http://schemas.microsoft.com/office/drawing/2014/main" id="{2471A423-3F0C-42D5-87CC-B9AE67DB6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4" name="Freeform 782">
                <a:extLst>
                  <a:ext uri="{FF2B5EF4-FFF2-40B4-BE49-F238E27FC236}">
                    <a16:creationId xmlns:a16="http://schemas.microsoft.com/office/drawing/2014/main" id="{76BA90E7-8B49-4BE8-9620-31B8F7E72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1"/>
                <a:ext cx="2" cy="7"/>
              </a:xfrm>
              <a:custGeom>
                <a:avLst/>
                <a:gdLst>
                  <a:gd name="T0" fmla="*/ 1 w 6"/>
                  <a:gd name="T1" fmla="*/ 19 h 20"/>
                  <a:gd name="T2" fmla="*/ 1 w 6"/>
                  <a:gd name="T3" fmla="*/ 19 h 20"/>
                  <a:gd name="T4" fmla="*/ 2 w 6"/>
                  <a:gd name="T5" fmla="*/ 13 h 20"/>
                  <a:gd name="T6" fmla="*/ 2 w 6"/>
                  <a:gd name="T7" fmla="*/ 10 h 20"/>
                  <a:gd name="T8" fmla="*/ 3 w 6"/>
                  <a:gd name="T9" fmla="*/ 10 h 20"/>
                  <a:gd name="T10" fmla="*/ 1 w 6"/>
                  <a:gd name="T11" fmla="*/ 9 h 20"/>
                  <a:gd name="T12" fmla="*/ 2 w 6"/>
                  <a:gd name="T13" fmla="*/ 11 h 20"/>
                  <a:gd name="T14" fmla="*/ 3 w 6"/>
                  <a:gd name="T15" fmla="*/ 9 h 20"/>
                  <a:gd name="T16" fmla="*/ 5 w 6"/>
                  <a:gd name="T17" fmla="*/ 6 h 20"/>
                  <a:gd name="T18" fmla="*/ 6 w 6"/>
                  <a:gd name="T19" fmla="*/ 0 h 20"/>
                  <a:gd name="T20" fmla="*/ 3 w 6"/>
                  <a:gd name="T21" fmla="*/ 0 h 20"/>
                  <a:gd name="T22" fmla="*/ 3 w 6"/>
                  <a:gd name="T23" fmla="*/ 6 h 20"/>
                  <a:gd name="T24" fmla="*/ 2 w 6"/>
                  <a:gd name="T25" fmla="*/ 9 h 20"/>
                  <a:gd name="T26" fmla="*/ 2 w 6"/>
                  <a:gd name="T27" fmla="*/ 9 h 20"/>
                  <a:gd name="T28" fmla="*/ 3 w 6"/>
                  <a:gd name="T29" fmla="*/ 9 h 20"/>
                  <a:gd name="T30" fmla="*/ 1 w 6"/>
                  <a:gd name="T31" fmla="*/ 9 h 20"/>
                  <a:gd name="T32" fmla="*/ 1 w 6"/>
                  <a:gd name="T33" fmla="*/ 10 h 20"/>
                  <a:gd name="T34" fmla="*/ 1 w 6"/>
                  <a:gd name="T35" fmla="*/ 13 h 20"/>
                  <a:gd name="T36" fmla="*/ 0 w 6"/>
                  <a:gd name="T37" fmla="*/ 19 h 20"/>
                  <a:gd name="T38" fmla="*/ 0 w 6"/>
                  <a:gd name="T39" fmla="*/ 20 h 20"/>
                  <a:gd name="T40" fmla="*/ 1 w 6"/>
                  <a:gd name="T4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0">
                    <a:moveTo>
                      <a:pt x="1" y="19"/>
                    </a:moveTo>
                    <a:lnTo>
                      <a:pt x="1" y="19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5" name="Freeform 783">
                <a:extLst>
                  <a:ext uri="{FF2B5EF4-FFF2-40B4-BE49-F238E27FC236}">
                    <a16:creationId xmlns:a16="http://schemas.microsoft.com/office/drawing/2014/main" id="{DE0A065B-8474-4521-8E34-69BCD8344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7"/>
                <a:ext cx="9" cy="4"/>
              </a:xfrm>
              <a:custGeom>
                <a:avLst/>
                <a:gdLst>
                  <a:gd name="T0" fmla="*/ 27 w 28"/>
                  <a:gd name="T1" fmla="*/ 9 h 11"/>
                  <a:gd name="T2" fmla="*/ 27 w 28"/>
                  <a:gd name="T3" fmla="*/ 9 h 11"/>
                  <a:gd name="T4" fmla="*/ 26 w 28"/>
                  <a:gd name="T5" fmla="*/ 10 h 11"/>
                  <a:gd name="T6" fmla="*/ 21 w 28"/>
                  <a:gd name="T7" fmla="*/ 10 h 11"/>
                  <a:gd name="T8" fmla="*/ 18 w 28"/>
                  <a:gd name="T9" fmla="*/ 9 h 11"/>
                  <a:gd name="T10" fmla="*/ 15 w 28"/>
                  <a:gd name="T11" fmla="*/ 6 h 11"/>
                  <a:gd name="T12" fmla="*/ 10 w 28"/>
                  <a:gd name="T13" fmla="*/ 6 h 11"/>
                  <a:gd name="T14" fmla="*/ 7 w 28"/>
                  <a:gd name="T15" fmla="*/ 4 h 11"/>
                  <a:gd name="T16" fmla="*/ 3 w 28"/>
                  <a:gd name="T17" fmla="*/ 2 h 11"/>
                  <a:gd name="T18" fmla="*/ 1 w 28"/>
                  <a:gd name="T19" fmla="*/ 0 h 11"/>
                  <a:gd name="T20" fmla="*/ 0 w 28"/>
                  <a:gd name="T21" fmla="*/ 1 h 11"/>
                  <a:gd name="T22" fmla="*/ 1 w 28"/>
                  <a:gd name="T23" fmla="*/ 3 h 11"/>
                  <a:gd name="T24" fmla="*/ 5 w 28"/>
                  <a:gd name="T25" fmla="*/ 5 h 11"/>
                  <a:gd name="T26" fmla="*/ 9 w 28"/>
                  <a:gd name="T27" fmla="*/ 6 h 11"/>
                  <a:gd name="T28" fmla="*/ 12 w 28"/>
                  <a:gd name="T29" fmla="*/ 9 h 11"/>
                  <a:gd name="T30" fmla="*/ 18 w 28"/>
                  <a:gd name="T31" fmla="*/ 11 h 11"/>
                  <a:gd name="T32" fmla="*/ 21 w 28"/>
                  <a:gd name="T33" fmla="*/ 11 h 11"/>
                  <a:gd name="T34" fmla="*/ 26 w 28"/>
                  <a:gd name="T35" fmla="*/ 11 h 11"/>
                  <a:gd name="T36" fmla="*/ 28 w 28"/>
                  <a:gd name="T37" fmla="*/ 10 h 11"/>
                  <a:gd name="T38" fmla="*/ 28 w 28"/>
                  <a:gd name="T39" fmla="*/ 9 h 11"/>
                  <a:gd name="T40" fmla="*/ 27 w 28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7" y="9"/>
                    </a:moveTo>
                    <a:lnTo>
                      <a:pt x="27" y="9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6" name="Freeform 784">
                <a:extLst>
                  <a:ext uri="{FF2B5EF4-FFF2-40B4-BE49-F238E27FC236}">
                    <a16:creationId xmlns:a16="http://schemas.microsoft.com/office/drawing/2014/main" id="{E57813C5-5596-429D-8E8D-15C90514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843"/>
                <a:ext cx="1" cy="7"/>
              </a:xfrm>
              <a:custGeom>
                <a:avLst/>
                <a:gdLst>
                  <a:gd name="T0" fmla="*/ 0 w 3"/>
                  <a:gd name="T1" fmla="*/ 0 h 21"/>
                  <a:gd name="T2" fmla="*/ 1 w 3"/>
                  <a:gd name="T3" fmla="*/ 6 h 21"/>
                  <a:gd name="T4" fmla="*/ 2 w 3"/>
                  <a:gd name="T5" fmla="*/ 9 h 21"/>
                  <a:gd name="T6" fmla="*/ 1 w 3"/>
                  <a:gd name="T7" fmla="*/ 9 h 21"/>
                  <a:gd name="T8" fmla="*/ 0 w 3"/>
                  <a:gd name="T9" fmla="*/ 9 h 21"/>
                  <a:gd name="T10" fmla="*/ 0 w 3"/>
                  <a:gd name="T11" fmla="*/ 12 h 21"/>
                  <a:gd name="T12" fmla="*/ 0 w 3"/>
                  <a:gd name="T13" fmla="*/ 15 h 21"/>
                  <a:gd name="T14" fmla="*/ 0 w 3"/>
                  <a:gd name="T15" fmla="*/ 21 h 21"/>
                  <a:gd name="T16" fmla="*/ 0 w 3"/>
                  <a:gd name="T17" fmla="*/ 21 h 21"/>
                  <a:gd name="T18" fmla="*/ 0 w 3"/>
                  <a:gd name="T19" fmla="*/ 15 h 21"/>
                  <a:gd name="T20" fmla="*/ 1 w 3"/>
                  <a:gd name="T21" fmla="*/ 12 h 21"/>
                  <a:gd name="T22" fmla="*/ 2 w 3"/>
                  <a:gd name="T23" fmla="*/ 12 h 21"/>
                  <a:gd name="T24" fmla="*/ 2 w 3"/>
                  <a:gd name="T25" fmla="*/ 10 h 21"/>
                  <a:gd name="T26" fmla="*/ 3 w 3"/>
                  <a:gd name="T27" fmla="*/ 10 h 21"/>
                  <a:gd name="T28" fmla="*/ 3 w 3"/>
                  <a:gd name="T29" fmla="*/ 9 h 21"/>
                  <a:gd name="T30" fmla="*/ 2 w 3"/>
                  <a:gd name="T31" fmla="*/ 6 h 21"/>
                  <a:gd name="T32" fmla="*/ 1 w 3"/>
                  <a:gd name="T33" fmla="*/ 0 h 21"/>
                  <a:gd name="T34" fmla="*/ 0 w 3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7" name="Freeform 785">
                <a:extLst>
                  <a:ext uri="{FF2B5EF4-FFF2-40B4-BE49-F238E27FC236}">
                    <a16:creationId xmlns:a16="http://schemas.microsoft.com/office/drawing/2014/main" id="{AD24C3DD-9335-42E8-9048-F5908EC1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39"/>
                <a:ext cx="8" cy="4"/>
              </a:xfrm>
              <a:custGeom>
                <a:avLst/>
                <a:gdLst>
                  <a:gd name="T0" fmla="*/ 3 w 26"/>
                  <a:gd name="T1" fmla="*/ 6 h 13"/>
                  <a:gd name="T2" fmla="*/ 3 w 26"/>
                  <a:gd name="T3" fmla="*/ 7 h 13"/>
                  <a:gd name="T4" fmla="*/ 4 w 26"/>
                  <a:gd name="T5" fmla="*/ 3 h 13"/>
                  <a:gd name="T6" fmla="*/ 7 w 26"/>
                  <a:gd name="T7" fmla="*/ 2 h 13"/>
                  <a:gd name="T8" fmla="*/ 9 w 26"/>
                  <a:gd name="T9" fmla="*/ 1 h 13"/>
                  <a:gd name="T10" fmla="*/ 14 w 26"/>
                  <a:gd name="T11" fmla="*/ 1 h 13"/>
                  <a:gd name="T12" fmla="*/ 15 w 26"/>
                  <a:gd name="T13" fmla="*/ 2 h 13"/>
                  <a:gd name="T14" fmla="*/ 18 w 26"/>
                  <a:gd name="T15" fmla="*/ 3 h 13"/>
                  <a:gd name="T16" fmla="*/ 22 w 26"/>
                  <a:gd name="T17" fmla="*/ 9 h 13"/>
                  <a:gd name="T18" fmla="*/ 25 w 26"/>
                  <a:gd name="T19" fmla="*/ 13 h 13"/>
                  <a:gd name="T20" fmla="*/ 26 w 26"/>
                  <a:gd name="T21" fmla="*/ 13 h 13"/>
                  <a:gd name="T22" fmla="*/ 23 w 26"/>
                  <a:gd name="T23" fmla="*/ 8 h 13"/>
                  <a:gd name="T24" fmla="*/ 20 w 26"/>
                  <a:gd name="T25" fmla="*/ 2 h 13"/>
                  <a:gd name="T26" fmla="*/ 17 w 26"/>
                  <a:gd name="T27" fmla="*/ 0 h 13"/>
                  <a:gd name="T28" fmla="*/ 14 w 26"/>
                  <a:gd name="T29" fmla="*/ 0 h 13"/>
                  <a:gd name="T30" fmla="*/ 9 w 26"/>
                  <a:gd name="T31" fmla="*/ 0 h 13"/>
                  <a:gd name="T32" fmla="*/ 6 w 26"/>
                  <a:gd name="T33" fmla="*/ 0 h 13"/>
                  <a:gd name="T34" fmla="*/ 3 w 26"/>
                  <a:gd name="T35" fmla="*/ 2 h 13"/>
                  <a:gd name="T36" fmla="*/ 0 w 26"/>
                  <a:gd name="T37" fmla="*/ 6 h 13"/>
                  <a:gd name="T38" fmla="*/ 0 w 26"/>
                  <a:gd name="T39" fmla="*/ 6 h 13"/>
                  <a:gd name="T40" fmla="*/ 3 w 26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3" y="6"/>
                    </a:moveTo>
                    <a:lnTo>
                      <a:pt x="3" y="7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8" y="3"/>
                    </a:lnTo>
                    <a:lnTo>
                      <a:pt x="22" y="9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3" y="8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8" name="Freeform 786">
                <a:extLst>
                  <a:ext uri="{FF2B5EF4-FFF2-40B4-BE49-F238E27FC236}">
                    <a16:creationId xmlns:a16="http://schemas.microsoft.com/office/drawing/2014/main" id="{B2C2768E-85D2-4E3B-8379-E57B255A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40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9" name="Freeform 787">
                <a:extLst>
                  <a:ext uri="{FF2B5EF4-FFF2-40B4-BE49-F238E27FC236}">
                    <a16:creationId xmlns:a16="http://schemas.microsoft.com/office/drawing/2014/main" id="{41D64135-E9C5-4F45-B4E5-F0E9FB9C9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40"/>
                <a:ext cx="1" cy="5"/>
              </a:xfrm>
              <a:custGeom>
                <a:avLst/>
                <a:gdLst>
                  <a:gd name="T0" fmla="*/ 2 w 3"/>
                  <a:gd name="T1" fmla="*/ 0 h 14"/>
                  <a:gd name="T2" fmla="*/ 0 w 3"/>
                  <a:gd name="T3" fmla="*/ 6 h 14"/>
                  <a:gd name="T4" fmla="*/ 0 w 3"/>
                  <a:gd name="T5" fmla="*/ 8 h 14"/>
                  <a:gd name="T6" fmla="*/ 0 w 3"/>
                  <a:gd name="T7" fmla="*/ 10 h 14"/>
                  <a:gd name="T8" fmla="*/ 0 w 3"/>
                  <a:gd name="T9" fmla="*/ 14 h 14"/>
                  <a:gd name="T10" fmla="*/ 1 w 3"/>
                  <a:gd name="T11" fmla="*/ 14 h 14"/>
                  <a:gd name="T12" fmla="*/ 0 w 3"/>
                  <a:gd name="T13" fmla="*/ 10 h 14"/>
                  <a:gd name="T14" fmla="*/ 0 w 3"/>
                  <a:gd name="T15" fmla="*/ 8 h 14"/>
                  <a:gd name="T16" fmla="*/ 1 w 3"/>
                  <a:gd name="T17" fmla="*/ 6 h 14"/>
                  <a:gd name="T18" fmla="*/ 3 w 3"/>
                  <a:gd name="T19" fmla="*/ 0 h 14"/>
                  <a:gd name="T20" fmla="*/ 2 w 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0" name="Freeform 788">
                <a:extLst>
                  <a:ext uri="{FF2B5EF4-FFF2-40B4-BE49-F238E27FC236}">
                    <a16:creationId xmlns:a16="http://schemas.microsoft.com/office/drawing/2014/main" id="{01555208-852B-42BE-908F-3A50E4E7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36"/>
                <a:ext cx="9" cy="4"/>
              </a:xfrm>
              <a:custGeom>
                <a:avLst/>
                <a:gdLst>
                  <a:gd name="T0" fmla="*/ 24 w 25"/>
                  <a:gd name="T1" fmla="*/ 11 h 13"/>
                  <a:gd name="T2" fmla="*/ 25 w 25"/>
                  <a:gd name="T3" fmla="*/ 11 h 13"/>
                  <a:gd name="T4" fmla="*/ 25 w 25"/>
                  <a:gd name="T5" fmla="*/ 5 h 13"/>
                  <a:gd name="T6" fmla="*/ 22 w 25"/>
                  <a:gd name="T7" fmla="*/ 2 h 13"/>
                  <a:gd name="T8" fmla="*/ 19 w 25"/>
                  <a:gd name="T9" fmla="*/ 1 h 13"/>
                  <a:gd name="T10" fmla="*/ 13 w 25"/>
                  <a:gd name="T11" fmla="*/ 0 h 13"/>
                  <a:gd name="T12" fmla="*/ 9 w 25"/>
                  <a:gd name="T13" fmla="*/ 2 h 13"/>
                  <a:gd name="T14" fmla="*/ 4 w 25"/>
                  <a:gd name="T15" fmla="*/ 3 h 13"/>
                  <a:gd name="T16" fmla="*/ 1 w 25"/>
                  <a:gd name="T17" fmla="*/ 8 h 13"/>
                  <a:gd name="T18" fmla="*/ 0 w 25"/>
                  <a:gd name="T19" fmla="*/ 13 h 13"/>
                  <a:gd name="T20" fmla="*/ 1 w 25"/>
                  <a:gd name="T21" fmla="*/ 13 h 13"/>
                  <a:gd name="T22" fmla="*/ 2 w 25"/>
                  <a:gd name="T23" fmla="*/ 9 h 13"/>
                  <a:gd name="T24" fmla="*/ 5 w 25"/>
                  <a:gd name="T25" fmla="*/ 4 h 13"/>
                  <a:gd name="T26" fmla="*/ 9 w 25"/>
                  <a:gd name="T27" fmla="*/ 2 h 13"/>
                  <a:gd name="T28" fmla="*/ 13 w 25"/>
                  <a:gd name="T29" fmla="*/ 2 h 13"/>
                  <a:gd name="T30" fmla="*/ 17 w 25"/>
                  <a:gd name="T31" fmla="*/ 2 h 13"/>
                  <a:gd name="T32" fmla="*/ 20 w 25"/>
                  <a:gd name="T33" fmla="*/ 4 h 13"/>
                  <a:gd name="T34" fmla="*/ 23 w 25"/>
                  <a:gd name="T35" fmla="*/ 7 h 13"/>
                  <a:gd name="T36" fmla="*/ 24 w 25"/>
                  <a:gd name="T37" fmla="*/ 11 h 13"/>
                  <a:gd name="T38" fmla="*/ 25 w 25"/>
                  <a:gd name="T39" fmla="*/ 11 h 13"/>
                  <a:gd name="T40" fmla="*/ 24 w 25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3">
                    <a:moveTo>
                      <a:pt x="24" y="11"/>
                    </a:moveTo>
                    <a:lnTo>
                      <a:pt x="25" y="11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1" name="Freeform 789">
                <a:extLst>
                  <a:ext uri="{FF2B5EF4-FFF2-40B4-BE49-F238E27FC236}">
                    <a16:creationId xmlns:a16="http://schemas.microsoft.com/office/drawing/2014/main" id="{DA7FBEB5-3B7B-4748-A66F-A4BEBAF38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37"/>
                <a:ext cx="3" cy="9"/>
              </a:xfrm>
              <a:custGeom>
                <a:avLst/>
                <a:gdLst>
                  <a:gd name="T0" fmla="*/ 1 w 7"/>
                  <a:gd name="T1" fmla="*/ 27 h 27"/>
                  <a:gd name="T2" fmla="*/ 2 w 7"/>
                  <a:gd name="T3" fmla="*/ 27 h 27"/>
                  <a:gd name="T4" fmla="*/ 2 w 7"/>
                  <a:gd name="T5" fmla="*/ 23 h 27"/>
                  <a:gd name="T6" fmla="*/ 4 w 7"/>
                  <a:gd name="T7" fmla="*/ 18 h 27"/>
                  <a:gd name="T8" fmla="*/ 4 w 7"/>
                  <a:gd name="T9" fmla="*/ 13 h 27"/>
                  <a:gd name="T10" fmla="*/ 5 w 7"/>
                  <a:gd name="T11" fmla="*/ 7 h 27"/>
                  <a:gd name="T12" fmla="*/ 6 w 7"/>
                  <a:gd name="T13" fmla="*/ 3 h 27"/>
                  <a:gd name="T14" fmla="*/ 6 w 7"/>
                  <a:gd name="T15" fmla="*/ 0 h 27"/>
                  <a:gd name="T16" fmla="*/ 4 w 7"/>
                  <a:gd name="T17" fmla="*/ 3 h 27"/>
                  <a:gd name="T18" fmla="*/ 4 w 7"/>
                  <a:gd name="T19" fmla="*/ 8 h 27"/>
                  <a:gd name="T20" fmla="*/ 6 w 7"/>
                  <a:gd name="T21" fmla="*/ 8 h 27"/>
                  <a:gd name="T22" fmla="*/ 7 w 7"/>
                  <a:gd name="T23" fmla="*/ 3 h 27"/>
                  <a:gd name="T24" fmla="*/ 4 w 7"/>
                  <a:gd name="T25" fmla="*/ 0 h 27"/>
                  <a:gd name="T26" fmla="*/ 4 w 7"/>
                  <a:gd name="T27" fmla="*/ 3 h 27"/>
                  <a:gd name="T28" fmla="*/ 4 w 7"/>
                  <a:gd name="T29" fmla="*/ 7 h 27"/>
                  <a:gd name="T30" fmla="*/ 3 w 7"/>
                  <a:gd name="T31" fmla="*/ 13 h 27"/>
                  <a:gd name="T32" fmla="*/ 2 w 7"/>
                  <a:gd name="T33" fmla="*/ 18 h 27"/>
                  <a:gd name="T34" fmla="*/ 1 w 7"/>
                  <a:gd name="T35" fmla="*/ 23 h 27"/>
                  <a:gd name="T36" fmla="*/ 0 w 7"/>
                  <a:gd name="T37" fmla="*/ 27 h 27"/>
                  <a:gd name="T38" fmla="*/ 1 w 7"/>
                  <a:gd name="T3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1" y="27"/>
                    </a:moveTo>
                    <a:lnTo>
                      <a:pt x="2" y="27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2" name="Freeform 790">
                <a:extLst>
                  <a:ext uri="{FF2B5EF4-FFF2-40B4-BE49-F238E27FC236}">
                    <a16:creationId xmlns:a16="http://schemas.microsoft.com/office/drawing/2014/main" id="{2526226F-08A6-4EBC-9361-81F085CD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45"/>
                <a:ext cx="8" cy="1"/>
              </a:xfrm>
              <a:custGeom>
                <a:avLst/>
                <a:gdLst>
                  <a:gd name="T0" fmla="*/ 0 w 24"/>
                  <a:gd name="T1" fmla="*/ 1 h 5"/>
                  <a:gd name="T2" fmla="*/ 1 w 24"/>
                  <a:gd name="T3" fmla="*/ 3 h 5"/>
                  <a:gd name="T4" fmla="*/ 5 w 24"/>
                  <a:gd name="T5" fmla="*/ 2 h 5"/>
                  <a:gd name="T6" fmla="*/ 8 w 24"/>
                  <a:gd name="T7" fmla="*/ 3 h 5"/>
                  <a:gd name="T8" fmla="*/ 12 w 24"/>
                  <a:gd name="T9" fmla="*/ 3 h 5"/>
                  <a:gd name="T10" fmla="*/ 12 w 24"/>
                  <a:gd name="T11" fmla="*/ 4 h 5"/>
                  <a:gd name="T12" fmla="*/ 15 w 24"/>
                  <a:gd name="T13" fmla="*/ 4 h 5"/>
                  <a:gd name="T14" fmla="*/ 17 w 24"/>
                  <a:gd name="T15" fmla="*/ 5 h 5"/>
                  <a:gd name="T16" fmla="*/ 21 w 24"/>
                  <a:gd name="T17" fmla="*/ 5 h 5"/>
                  <a:gd name="T18" fmla="*/ 24 w 24"/>
                  <a:gd name="T19" fmla="*/ 4 h 5"/>
                  <a:gd name="T20" fmla="*/ 24 w 24"/>
                  <a:gd name="T21" fmla="*/ 3 h 5"/>
                  <a:gd name="T22" fmla="*/ 21 w 24"/>
                  <a:gd name="T23" fmla="*/ 4 h 5"/>
                  <a:gd name="T24" fmla="*/ 17 w 24"/>
                  <a:gd name="T25" fmla="*/ 4 h 5"/>
                  <a:gd name="T26" fmla="*/ 15 w 24"/>
                  <a:gd name="T27" fmla="*/ 3 h 5"/>
                  <a:gd name="T28" fmla="*/ 13 w 24"/>
                  <a:gd name="T29" fmla="*/ 3 h 5"/>
                  <a:gd name="T30" fmla="*/ 12 w 24"/>
                  <a:gd name="T31" fmla="*/ 2 h 5"/>
                  <a:gd name="T32" fmla="*/ 8 w 24"/>
                  <a:gd name="T33" fmla="*/ 1 h 5"/>
                  <a:gd name="T34" fmla="*/ 5 w 24"/>
                  <a:gd name="T35" fmla="*/ 1 h 5"/>
                  <a:gd name="T36" fmla="*/ 1 w 24"/>
                  <a:gd name="T37" fmla="*/ 0 h 5"/>
                  <a:gd name="T38" fmla="*/ 1 w 24"/>
                  <a:gd name="T39" fmla="*/ 1 h 5"/>
                  <a:gd name="T40" fmla="*/ 0 w 24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lnTo>
                      <a:pt x="1" y="3"/>
                    </a:lnTo>
                    <a:lnTo>
                      <a:pt x="5" y="2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3" name="Freeform 791">
                <a:extLst>
                  <a:ext uri="{FF2B5EF4-FFF2-40B4-BE49-F238E27FC236}">
                    <a16:creationId xmlns:a16="http://schemas.microsoft.com/office/drawing/2014/main" id="{0CA307F6-D144-4FD1-A6A9-32EB24CA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797"/>
                <a:ext cx="155" cy="110"/>
              </a:xfrm>
              <a:custGeom>
                <a:avLst/>
                <a:gdLst>
                  <a:gd name="T0" fmla="*/ 17 w 466"/>
                  <a:gd name="T1" fmla="*/ 23 h 331"/>
                  <a:gd name="T2" fmla="*/ 50 w 466"/>
                  <a:gd name="T3" fmla="*/ 27 h 331"/>
                  <a:gd name="T4" fmla="*/ 68 w 466"/>
                  <a:gd name="T5" fmla="*/ 45 h 331"/>
                  <a:gd name="T6" fmla="*/ 59 w 466"/>
                  <a:gd name="T7" fmla="*/ 64 h 331"/>
                  <a:gd name="T8" fmla="*/ 57 w 466"/>
                  <a:gd name="T9" fmla="*/ 91 h 331"/>
                  <a:gd name="T10" fmla="*/ 59 w 466"/>
                  <a:gd name="T11" fmla="*/ 121 h 331"/>
                  <a:gd name="T12" fmla="*/ 68 w 466"/>
                  <a:gd name="T13" fmla="*/ 149 h 331"/>
                  <a:gd name="T14" fmla="*/ 79 w 466"/>
                  <a:gd name="T15" fmla="*/ 172 h 331"/>
                  <a:gd name="T16" fmla="*/ 100 w 466"/>
                  <a:gd name="T17" fmla="*/ 193 h 331"/>
                  <a:gd name="T18" fmla="*/ 127 w 466"/>
                  <a:gd name="T19" fmla="*/ 207 h 331"/>
                  <a:gd name="T20" fmla="*/ 155 w 466"/>
                  <a:gd name="T21" fmla="*/ 219 h 331"/>
                  <a:gd name="T22" fmla="*/ 170 w 466"/>
                  <a:gd name="T23" fmla="*/ 207 h 331"/>
                  <a:gd name="T24" fmla="*/ 204 w 466"/>
                  <a:gd name="T25" fmla="*/ 200 h 331"/>
                  <a:gd name="T26" fmla="*/ 243 w 466"/>
                  <a:gd name="T27" fmla="*/ 199 h 331"/>
                  <a:gd name="T28" fmla="*/ 281 w 466"/>
                  <a:gd name="T29" fmla="*/ 204 h 331"/>
                  <a:gd name="T30" fmla="*/ 306 w 466"/>
                  <a:gd name="T31" fmla="*/ 213 h 331"/>
                  <a:gd name="T32" fmla="*/ 326 w 466"/>
                  <a:gd name="T33" fmla="*/ 207 h 331"/>
                  <a:gd name="T34" fmla="*/ 351 w 466"/>
                  <a:gd name="T35" fmla="*/ 190 h 331"/>
                  <a:gd name="T36" fmla="*/ 370 w 466"/>
                  <a:gd name="T37" fmla="*/ 171 h 331"/>
                  <a:gd name="T38" fmla="*/ 383 w 466"/>
                  <a:gd name="T39" fmla="*/ 146 h 331"/>
                  <a:gd name="T40" fmla="*/ 388 w 466"/>
                  <a:gd name="T41" fmla="*/ 117 h 331"/>
                  <a:gd name="T42" fmla="*/ 388 w 466"/>
                  <a:gd name="T43" fmla="*/ 89 h 331"/>
                  <a:gd name="T44" fmla="*/ 387 w 466"/>
                  <a:gd name="T45" fmla="*/ 60 h 331"/>
                  <a:gd name="T46" fmla="*/ 389 w 466"/>
                  <a:gd name="T47" fmla="*/ 34 h 331"/>
                  <a:gd name="T48" fmla="*/ 407 w 466"/>
                  <a:gd name="T49" fmla="*/ 6 h 331"/>
                  <a:gd name="T50" fmla="*/ 438 w 466"/>
                  <a:gd name="T51" fmla="*/ 0 h 331"/>
                  <a:gd name="T52" fmla="*/ 466 w 466"/>
                  <a:gd name="T53" fmla="*/ 5 h 331"/>
                  <a:gd name="T54" fmla="*/ 461 w 466"/>
                  <a:gd name="T55" fmla="*/ 48 h 331"/>
                  <a:gd name="T56" fmla="*/ 456 w 466"/>
                  <a:gd name="T57" fmla="*/ 96 h 331"/>
                  <a:gd name="T58" fmla="*/ 453 w 466"/>
                  <a:gd name="T59" fmla="*/ 144 h 331"/>
                  <a:gd name="T60" fmla="*/ 447 w 466"/>
                  <a:gd name="T61" fmla="*/ 189 h 331"/>
                  <a:gd name="T62" fmla="*/ 438 w 466"/>
                  <a:gd name="T63" fmla="*/ 228 h 331"/>
                  <a:gd name="T64" fmla="*/ 363 w 466"/>
                  <a:gd name="T65" fmla="*/ 291 h 331"/>
                  <a:gd name="T66" fmla="*/ 338 w 466"/>
                  <a:gd name="T67" fmla="*/ 311 h 331"/>
                  <a:gd name="T68" fmla="*/ 312 w 466"/>
                  <a:gd name="T69" fmla="*/ 327 h 331"/>
                  <a:gd name="T70" fmla="*/ 297 w 466"/>
                  <a:gd name="T71" fmla="*/ 331 h 331"/>
                  <a:gd name="T72" fmla="*/ 272 w 466"/>
                  <a:gd name="T73" fmla="*/ 330 h 331"/>
                  <a:gd name="T74" fmla="*/ 232 w 466"/>
                  <a:gd name="T75" fmla="*/ 322 h 331"/>
                  <a:gd name="T76" fmla="*/ 196 w 466"/>
                  <a:gd name="T77" fmla="*/ 330 h 331"/>
                  <a:gd name="T78" fmla="*/ 174 w 466"/>
                  <a:gd name="T79" fmla="*/ 329 h 331"/>
                  <a:gd name="T80" fmla="*/ 159 w 466"/>
                  <a:gd name="T81" fmla="*/ 323 h 331"/>
                  <a:gd name="T82" fmla="*/ 129 w 466"/>
                  <a:gd name="T83" fmla="*/ 310 h 331"/>
                  <a:gd name="T84" fmla="*/ 102 w 466"/>
                  <a:gd name="T85" fmla="*/ 292 h 331"/>
                  <a:gd name="T86" fmla="*/ 17 w 466"/>
                  <a:gd name="T87" fmla="*/ 234 h 331"/>
                  <a:gd name="T88" fmla="*/ 9 w 466"/>
                  <a:gd name="T89" fmla="*/ 197 h 331"/>
                  <a:gd name="T90" fmla="*/ 4 w 466"/>
                  <a:gd name="T91" fmla="*/ 154 h 331"/>
                  <a:gd name="T92" fmla="*/ 4 w 466"/>
                  <a:gd name="T93" fmla="*/ 109 h 331"/>
                  <a:gd name="T94" fmla="*/ 4 w 466"/>
                  <a:gd name="T95" fmla="*/ 66 h 331"/>
                  <a:gd name="T96" fmla="*/ 0 w 466"/>
                  <a:gd name="T97" fmla="*/ 27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6" h="331">
                    <a:moveTo>
                      <a:pt x="0" y="27"/>
                    </a:moveTo>
                    <a:lnTo>
                      <a:pt x="7" y="24"/>
                    </a:lnTo>
                    <a:lnTo>
                      <a:pt x="17" y="23"/>
                    </a:lnTo>
                    <a:lnTo>
                      <a:pt x="28" y="23"/>
                    </a:lnTo>
                    <a:lnTo>
                      <a:pt x="39" y="24"/>
                    </a:lnTo>
                    <a:lnTo>
                      <a:pt x="50" y="27"/>
                    </a:lnTo>
                    <a:lnTo>
                      <a:pt x="59" y="31"/>
                    </a:lnTo>
                    <a:lnTo>
                      <a:pt x="65" y="37"/>
                    </a:lnTo>
                    <a:lnTo>
                      <a:pt x="68" y="45"/>
                    </a:lnTo>
                    <a:lnTo>
                      <a:pt x="64" y="51"/>
                    </a:lnTo>
                    <a:lnTo>
                      <a:pt x="62" y="56"/>
                    </a:lnTo>
                    <a:lnTo>
                      <a:pt x="59" y="64"/>
                    </a:lnTo>
                    <a:lnTo>
                      <a:pt x="58" y="72"/>
                    </a:lnTo>
                    <a:lnTo>
                      <a:pt x="57" y="82"/>
                    </a:lnTo>
                    <a:lnTo>
                      <a:pt x="57" y="91"/>
                    </a:lnTo>
                    <a:lnTo>
                      <a:pt x="58" y="101"/>
                    </a:lnTo>
                    <a:lnTo>
                      <a:pt x="58" y="111"/>
                    </a:lnTo>
                    <a:lnTo>
                      <a:pt x="59" y="121"/>
                    </a:lnTo>
                    <a:lnTo>
                      <a:pt x="63" y="131"/>
                    </a:lnTo>
                    <a:lnTo>
                      <a:pt x="65" y="140"/>
                    </a:lnTo>
                    <a:lnTo>
                      <a:pt x="68" y="149"/>
                    </a:lnTo>
                    <a:lnTo>
                      <a:pt x="72" y="158"/>
                    </a:lnTo>
                    <a:lnTo>
                      <a:pt x="76" y="166"/>
                    </a:lnTo>
                    <a:lnTo>
                      <a:pt x="79" y="172"/>
                    </a:lnTo>
                    <a:lnTo>
                      <a:pt x="85" y="176"/>
                    </a:lnTo>
                    <a:lnTo>
                      <a:pt x="92" y="185"/>
                    </a:lnTo>
                    <a:lnTo>
                      <a:pt x="100" y="193"/>
                    </a:lnTo>
                    <a:lnTo>
                      <a:pt x="107" y="198"/>
                    </a:lnTo>
                    <a:lnTo>
                      <a:pt x="116" y="203"/>
                    </a:lnTo>
                    <a:lnTo>
                      <a:pt x="127" y="207"/>
                    </a:lnTo>
                    <a:lnTo>
                      <a:pt x="136" y="211"/>
                    </a:lnTo>
                    <a:lnTo>
                      <a:pt x="144" y="216"/>
                    </a:lnTo>
                    <a:lnTo>
                      <a:pt x="155" y="219"/>
                    </a:lnTo>
                    <a:lnTo>
                      <a:pt x="158" y="214"/>
                    </a:lnTo>
                    <a:lnTo>
                      <a:pt x="164" y="210"/>
                    </a:lnTo>
                    <a:lnTo>
                      <a:pt x="170" y="207"/>
                    </a:lnTo>
                    <a:lnTo>
                      <a:pt x="180" y="204"/>
                    </a:lnTo>
                    <a:lnTo>
                      <a:pt x="192" y="201"/>
                    </a:lnTo>
                    <a:lnTo>
                      <a:pt x="204" y="200"/>
                    </a:lnTo>
                    <a:lnTo>
                      <a:pt x="217" y="199"/>
                    </a:lnTo>
                    <a:lnTo>
                      <a:pt x="230" y="199"/>
                    </a:lnTo>
                    <a:lnTo>
                      <a:pt x="243" y="199"/>
                    </a:lnTo>
                    <a:lnTo>
                      <a:pt x="258" y="201"/>
                    </a:lnTo>
                    <a:lnTo>
                      <a:pt x="270" y="202"/>
                    </a:lnTo>
                    <a:lnTo>
                      <a:pt x="281" y="204"/>
                    </a:lnTo>
                    <a:lnTo>
                      <a:pt x="293" y="207"/>
                    </a:lnTo>
                    <a:lnTo>
                      <a:pt x="300" y="209"/>
                    </a:lnTo>
                    <a:lnTo>
                      <a:pt x="306" y="213"/>
                    </a:lnTo>
                    <a:lnTo>
                      <a:pt x="310" y="217"/>
                    </a:lnTo>
                    <a:lnTo>
                      <a:pt x="318" y="212"/>
                    </a:lnTo>
                    <a:lnTo>
                      <a:pt x="326" y="207"/>
                    </a:lnTo>
                    <a:lnTo>
                      <a:pt x="335" y="201"/>
                    </a:lnTo>
                    <a:lnTo>
                      <a:pt x="344" y="197"/>
                    </a:lnTo>
                    <a:lnTo>
                      <a:pt x="351" y="190"/>
                    </a:lnTo>
                    <a:lnTo>
                      <a:pt x="359" y="183"/>
                    </a:lnTo>
                    <a:lnTo>
                      <a:pt x="365" y="176"/>
                    </a:lnTo>
                    <a:lnTo>
                      <a:pt x="370" y="171"/>
                    </a:lnTo>
                    <a:lnTo>
                      <a:pt x="375" y="163"/>
                    </a:lnTo>
                    <a:lnTo>
                      <a:pt x="380" y="154"/>
                    </a:lnTo>
                    <a:lnTo>
                      <a:pt x="383" y="146"/>
                    </a:lnTo>
                    <a:lnTo>
                      <a:pt x="386" y="137"/>
                    </a:lnTo>
                    <a:lnTo>
                      <a:pt x="387" y="127"/>
                    </a:lnTo>
                    <a:lnTo>
                      <a:pt x="388" y="117"/>
                    </a:lnTo>
                    <a:lnTo>
                      <a:pt x="389" y="108"/>
                    </a:lnTo>
                    <a:lnTo>
                      <a:pt x="389" y="98"/>
                    </a:lnTo>
                    <a:lnTo>
                      <a:pt x="388" y="89"/>
                    </a:lnTo>
                    <a:lnTo>
                      <a:pt x="388" y="79"/>
                    </a:lnTo>
                    <a:lnTo>
                      <a:pt x="387" y="70"/>
                    </a:lnTo>
                    <a:lnTo>
                      <a:pt x="387" y="60"/>
                    </a:lnTo>
                    <a:lnTo>
                      <a:pt x="388" y="51"/>
                    </a:lnTo>
                    <a:lnTo>
                      <a:pt x="389" y="43"/>
                    </a:lnTo>
                    <a:lnTo>
                      <a:pt x="389" y="34"/>
                    </a:lnTo>
                    <a:lnTo>
                      <a:pt x="392" y="26"/>
                    </a:lnTo>
                    <a:lnTo>
                      <a:pt x="399" y="15"/>
                    </a:lnTo>
                    <a:lnTo>
                      <a:pt x="407" y="6"/>
                    </a:lnTo>
                    <a:lnTo>
                      <a:pt x="417" y="1"/>
                    </a:lnTo>
                    <a:lnTo>
                      <a:pt x="427" y="0"/>
                    </a:lnTo>
                    <a:lnTo>
                      <a:pt x="438" y="0"/>
                    </a:lnTo>
                    <a:lnTo>
                      <a:pt x="448" y="2"/>
                    </a:lnTo>
                    <a:lnTo>
                      <a:pt x="458" y="5"/>
                    </a:lnTo>
                    <a:lnTo>
                      <a:pt x="466" y="5"/>
                    </a:lnTo>
                    <a:lnTo>
                      <a:pt x="464" y="19"/>
                    </a:lnTo>
                    <a:lnTo>
                      <a:pt x="462" y="34"/>
                    </a:lnTo>
                    <a:lnTo>
                      <a:pt x="461" y="48"/>
                    </a:lnTo>
                    <a:lnTo>
                      <a:pt x="460" y="64"/>
                    </a:lnTo>
                    <a:lnTo>
                      <a:pt x="457" y="80"/>
                    </a:lnTo>
                    <a:lnTo>
                      <a:pt x="456" y="96"/>
                    </a:lnTo>
                    <a:lnTo>
                      <a:pt x="456" y="111"/>
                    </a:lnTo>
                    <a:lnTo>
                      <a:pt x="454" y="127"/>
                    </a:lnTo>
                    <a:lnTo>
                      <a:pt x="453" y="144"/>
                    </a:lnTo>
                    <a:lnTo>
                      <a:pt x="452" y="158"/>
                    </a:lnTo>
                    <a:lnTo>
                      <a:pt x="451" y="174"/>
                    </a:lnTo>
                    <a:lnTo>
                      <a:pt x="447" y="189"/>
                    </a:lnTo>
                    <a:lnTo>
                      <a:pt x="445" y="202"/>
                    </a:lnTo>
                    <a:lnTo>
                      <a:pt x="442" y="216"/>
                    </a:lnTo>
                    <a:lnTo>
                      <a:pt x="438" y="228"/>
                    </a:lnTo>
                    <a:lnTo>
                      <a:pt x="433" y="239"/>
                    </a:lnTo>
                    <a:lnTo>
                      <a:pt x="369" y="283"/>
                    </a:lnTo>
                    <a:lnTo>
                      <a:pt x="363" y="291"/>
                    </a:lnTo>
                    <a:lnTo>
                      <a:pt x="355" y="297"/>
                    </a:lnTo>
                    <a:lnTo>
                      <a:pt x="346" y="304"/>
                    </a:lnTo>
                    <a:lnTo>
                      <a:pt x="338" y="311"/>
                    </a:lnTo>
                    <a:lnTo>
                      <a:pt x="330" y="317"/>
                    </a:lnTo>
                    <a:lnTo>
                      <a:pt x="321" y="322"/>
                    </a:lnTo>
                    <a:lnTo>
                      <a:pt x="312" y="327"/>
                    </a:lnTo>
                    <a:lnTo>
                      <a:pt x="303" y="330"/>
                    </a:lnTo>
                    <a:lnTo>
                      <a:pt x="301" y="330"/>
                    </a:lnTo>
                    <a:lnTo>
                      <a:pt x="297" y="331"/>
                    </a:lnTo>
                    <a:lnTo>
                      <a:pt x="291" y="331"/>
                    </a:lnTo>
                    <a:lnTo>
                      <a:pt x="282" y="330"/>
                    </a:lnTo>
                    <a:lnTo>
                      <a:pt x="272" y="330"/>
                    </a:lnTo>
                    <a:lnTo>
                      <a:pt x="261" y="328"/>
                    </a:lnTo>
                    <a:lnTo>
                      <a:pt x="248" y="326"/>
                    </a:lnTo>
                    <a:lnTo>
                      <a:pt x="232" y="322"/>
                    </a:lnTo>
                    <a:lnTo>
                      <a:pt x="219" y="326"/>
                    </a:lnTo>
                    <a:lnTo>
                      <a:pt x="207" y="328"/>
                    </a:lnTo>
                    <a:lnTo>
                      <a:pt x="196" y="330"/>
                    </a:lnTo>
                    <a:lnTo>
                      <a:pt x="186" y="330"/>
                    </a:lnTo>
                    <a:lnTo>
                      <a:pt x="178" y="330"/>
                    </a:lnTo>
                    <a:lnTo>
                      <a:pt x="174" y="329"/>
                    </a:lnTo>
                    <a:lnTo>
                      <a:pt x="169" y="328"/>
                    </a:lnTo>
                    <a:lnTo>
                      <a:pt x="167" y="327"/>
                    </a:lnTo>
                    <a:lnTo>
                      <a:pt x="159" y="323"/>
                    </a:lnTo>
                    <a:lnTo>
                      <a:pt x="149" y="320"/>
                    </a:lnTo>
                    <a:lnTo>
                      <a:pt x="138" y="314"/>
                    </a:lnTo>
                    <a:lnTo>
                      <a:pt x="129" y="310"/>
                    </a:lnTo>
                    <a:lnTo>
                      <a:pt x="119" y="303"/>
                    </a:lnTo>
                    <a:lnTo>
                      <a:pt x="111" y="297"/>
                    </a:lnTo>
                    <a:lnTo>
                      <a:pt x="102" y="292"/>
                    </a:lnTo>
                    <a:lnTo>
                      <a:pt x="96" y="285"/>
                    </a:lnTo>
                    <a:lnTo>
                      <a:pt x="21" y="245"/>
                    </a:lnTo>
                    <a:lnTo>
                      <a:pt x="17" y="234"/>
                    </a:lnTo>
                    <a:lnTo>
                      <a:pt x="14" y="221"/>
                    </a:lnTo>
                    <a:lnTo>
                      <a:pt x="11" y="209"/>
                    </a:lnTo>
                    <a:lnTo>
                      <a:pt x="9" y="197"/>
                    </a:lnTo>
                    <a:lnTo>
                      <a:pt x="7" y="182"/>
                    </a:lnTo>
                    <a:lnTo>
                      <a:pt x="5" y="167"/>
                    </a:lnTo>
                    <a:lnTo>
                      <a:pt x="4" y="154"/>
                    </a:lnTo>
                    <a:lnTo>
                      <a:pt x="4" y="139"/>
                    </a:lnTo>
                    <a:lnTo>
                      <a:pt x="4" y="124"/>
                    </a:lnTo>
                    <a:lnTo>
                      <a:pt x="4" y="109"/>
                    </a:lnTo>
                    <a:lnTo>
                      <a:pt x="4" y="94"/>
                    </a:lnTo>
                    <a:lnTo>
                      <a:pt x="4" y="80"/>
                    </a:lnTo>
                    <a:lnTo>
                      <a:pt x="4" y="66"/>
                    </a:lnTo>
                    <a:lnTo>
                      <a:pt x="3" y="53"/>
                    </a:lnTo>
                    <a:lnTo>
                      <a:pt x="1" y="3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4" name="Freeform 792">
                <a:extLst>
                  <a:ext uri="{FF2B5EF4-FFF2-40B4-BE49-F238E27FC236}">
                    <a16:creationId xmlns:a16="http://schemas.microsoft.com/office/drawing/2014/main" id="{AE3CA747-E5E4-4095-B4A7-7D2E5A91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4"/>
                <a:ext cx="23" cy="8"/>
              </a:xfrm>
              <a:custGeom>
                <a:avLst/>
                <a:gdLst>
                  <a:gd name="T0" fmla="*/ 69 w 69"/>
                  <a:gd name="T1" fmla="*/ 23 h 23"/>
                  <a:gd name="T2" fmla="*/ 69 w 69"/>
                  <a:gd name="T3" fmla="*/ 22 h 23"/>
                  <a:gd name="T4" fmla="*/ 67 w 69"/>
                  <a:gd name="T5" fmla="*/ 14 h 23"/>
                  <a:gd name="T6" fmla="*/ 60 w 69"/>
                  <a:gd name="T7" fmla="*/ 7 h 23"/>
                  <a:gd name="T8" fmla="*/ 51 w 69"/>
                  <a:gd name="T9" fmla="*/ 4 h 23"/>
                  <a:gd name="T10" fmla="*/ 40 w 69"/>
                  <a:gd name="T11" fmla="*/ 1 h 23"/>
                  <a:gd name="T12" fmla="*/ 29 w 69"/>
                  <a:gd name="T13" fmla="*/ 0 h 23"/>
                  <a:gd name="T14" fmla="*/ 18 w 69"/>
                  <a:gd name="T15" fmla="*/ 0 h 23"/>
                  <a:gd name="T16" fmla="*/ 8 w 69"/>
                  <a:gd name="T17" fmla="*/ 2 h 23"/>
                  <a:gd name="T18" fmla="*/ 0 w 69"/>
                  <a:gd name="T19" fmla="*/ 4 h 23"/>
                  <a:gd name="T20" fmla="*/ 2 w 69"/>
                  <a:gd name="T21" fmla="*/ 5 h 23"/>
                  <a:gd name="T22" fmla="*/ 8 w 69"/>
                  <a:gd name="T23" fmla="*/ 2 h 23"/>
                  <a:gd name="T24" fmla="*/ 18 w 69"/>
                  <a:gd name="T25" fmla="*/ 2 h 23"/>
                  <a:gd name="T26" fmla="*/ 29 w 69"/>
                  <a:gd name="T27" fmla="*/ 1 h 23"/>
                  <a:gd name="T28" fmla="*/ 40 w 69"/>
                  <a:gd name="T29" fmla="*/ 2 h 23"/>
                  <a:gd name="T30" fmla="*/ 50 w 69"/>
                  <a:gd name="T31" fmla="*/ 5 h 23"/>
                  <a:gd name="T32" fmla="*/ 59 w 69"/>
                  <a:gd name="T33" fmla="*/ 10 h 23"/>
                  <a:gd name="T34" fmla="*/ 65 w 69"/>
                  <a:gd name="T35" fmla="*/ 16 h 23"/>
                  <a:gd name="T36" fmla="*/ 68 w 69"/>
                  <a:gd name="T37" fmla="*/ 22 h 23"/>
                  <a:gd name="T38" fmla="*/ 68 w 69"/>
                  <a:gd name="T39" fmla="*/ 22 h 23"/>
                  <a:gd name="T40" fmla="*/ 69 w 69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">
                    <a:moveTo>
                      <a:pt x="69" y="23"/>
                    </a:moveTo>
                    <a:lnTo>
                      <a:pt x="69" y="22"/>
                    </a:lnTo>
                    <a:lnTo>
                      <a:pt x="67" y="14"/>
                    </a:lnTo>
                    <a:lnTo>
                      <a:pt x="60" y="7"/>
                    </a:lnTo>
                    <a:lnTo>
                      <a:pt x="51" y="4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29" y="1"/>
                    </a:lnTo>
                    <a:lnTo>
                      <a:pt x="40" y="2"/>
                    </a:lnTo>
                    <a:lnTo>
                      <a:pt x="50" y="5"/>
                    </a:lnTo>
                    <a:lnTo>
                      <a:pt x="59" y="10"/>
                    </a:lnTo>
                    <a:lnTo>
                      <a:pt x="65" y="16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5" name="Freeform 793">
                <a:extLst>
                  <a:ext uri="{FF2B5EF4-FFF2-40B4-BE49-F238E27FC236}">
                    <a16:creationId xmlns:a16="http://schemas.microsoft.com/office/drawing/2014/main" id="{19E89546-C18E-408B-8730-61E904AA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812"/>
                <a:ext cx="10" cy="43"/>
              </a:xfrm>
              <a:custGeom>
                <a:avLst/>
                <a:gdLst>
                  <a:gd name="T0" fmla="*/ 29 w 29"/>
                  <a:gd name="T1" fmla="*/ 131 h 131"/>
                  <a:gd name="T2" fmla="*/ 24 w 29"/>
                  <a:gd name="T3" fmla="*/ 126 h 131"/>
                  <a:gd name="T4" fmla="*/ 20 w 29"/>
                  <a:gd name="T5" fmla="*/ 120 h 131"/>
                  <a:gd name="T6" fmla="*/ 15 w 29"/>
                  <a:gd name="T7" fmla="*/ 113 h 131"/>
                  <a:gd name="T8" fmla="*/ 12 w 29"/>
                  <a:gd name="T9" fmla="*/ 106 h 131"/>
                  <a:gd name="T10" fmla="*/ 10 w 29"/>
                  <a:gd name="T11" fmla="*/ 95 h 131"/>
                  <a:gd name="T12" fmla="*/ 7 w 29"/>
                  <a:gd name="T13" fmla="*/ 86 h 131"/>
                  <a:gd name="T14" fmla="*/ 4 w 29"/>
                  <a:gd name="T15" fmla="*/ 76 h 131"/>
                  <a:gd name="T16" fmla="*/ 2 w 29"/>
                  <a:gd name="T17" fmla="*/ 66 h 131"/>
                  <a:gd name="T18" fmla="*/ 2 w 29"/>
                  <a:gd name="T19" fmla="*/ 57 h 131"/>
                  <a:gd name="T20" fmla="*/ 2 w 29"/>
                  <a:gd name="T21" fmla="*/ 47 h 131"/>
                  <a:gd name="T22" fmla="*/ 2 w 29"/>
                  <a:gd name="T23" fmla="*/ 38 h 131"/>
                  <a:gd name="T24" fmla="*/ 2 w 29"/>
                  <a:gd name="T25" fmla="*/ 28 h 131"/>
                  <a:gd name="T26" fmla="*/ 3 w 29"/>
                  <a:gd name="T27" fmla="*/ 20 h 131"/>
                  <a:gd name="T28" fmla="*/ 5 w 29"/>
                  <a:gd name="T29" fmla="*/ 12 h 131"/>
                  <a:gd name="T30" fmla="*/ 8 w 29"/>
                  <a:gd name="T31" fmla="*/ 7 h 131"/>
                  <a:gd name="T32" fmla="*/ 12 w 29"/>
                  <a:gd name="T33" fmla="*/ 1 h 131"/>
                  <a:gd name="T34" fmla="*/ 10 w 29"/>
                  <a:gd name="T35" fmla="*/ 0 h 131"/>
                  <a:gd name="T36" fmla="*/ 7 w 29"/>
                  <a:gd name="T37" fmla="*/ 6 h 131"/>
                  <a:gd name="T38" fmla="*/ 4 w 29"/>
                  <a:gd name="T39" fmla="*/ 12 h 131"/>
                  <a:gd name="T40" fmla="*/ 2 w 29"/>
                  <a:gd name="T41" fmla="*/ 20 h 131"/>
                  <a:gd name="T42" fmla="*/ 1 w 29"/>
                  <a:gd name="T43" fmla="*/ 28 h 131"/>
                  <a:gd name="T44" fmla="*/ 0 w 29"/>
                  <a:gd name="T45" fmla="*/ 38 h 131"/>
                  <a:gd name="T46" fmla="*/ 0 w 29"/>
                  <a:gd name="T47" fmla="*/ 47 h 131"/>
                  <a:gd name="T48" fmla="*/ 1 w 29"/>
                  <a:gd name="T49" fmla="*/ 57 h 131"/>
                  <a:gd name="T50" fmla="*/ 2 w 29"/>
                  <a:gd name="T51" fmla="*/ 66 h 131"/>
                  <a:gd name="T52" fmla="*/ 2 w 29"/>
                  <a:gd name="T53" fmla="*/ 76 h 131"/>
                  <a:gd name="T54" fmla="*/ 4 w 29"/>
                  <a:gd name="T55" fmla="*/ 86 h 131"/>
                  <a:gd name="T56" fmla="*/ 8 w 29"/>
                  <a:gd name="T57" fmla="*/ 95 h 131"/>
                  <a:gd name="T58" fmla="*/ 11 w 29"/>
                  <a:gd name="T59" fmla="*/ 106 h 131"/>
                  <a:gd name="T60" fmla="*/ 14 w 29"/>
                  <a:gd name="T61" fmla="*/ 113 h 131"/>
                  <a:gd name="T62" fmla="*/ 19 w 29"/>
                  <a:gd name="T63" fmla="*/ 122 h 131"/>
                  <a:gd name="T64" fmla="*/ 22 w 29"/>
                  <a:gd name="T65" fmla="*/ 127 h 131"/>
                  <a:gd name="T66" fmla="*/ 28 w 29"/>
                  <a:gd name="T67" fmla="*/ 131 h 131"/>
                  <a:gd name="T68" fmla="*/ 29 w 29"/>
                  <a:gd name="T6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131">
                    <a:moveTo>
                      <a:pt x="29" y="131"/>
                    </a:moveTo>
                    <a:lnTo>
                      <a:pt x="24" y="126"/>
                    </a:lnTo>
                    <a:lnTo>
                      <a:pt x="20" y="120"/>
                    </a:lnTo>
                    <a:lnTo>
                      <a:pt x="15" y="113"/>
                    </a:lnTo>
                    <a:lnTo>
                      <a:pt x="12" y="106"/>
                    </a:lnTo>
                    <a:lnTo>
                      <a:pt x="10" y="95"/>
                    </a:lnTo>
                    <a:lnTo>
                      <a:pt x="7" y="86"/>
                    </a:lnTo>
                    <a:lnTo>
                      <a:pt x="4" y="76"/>
                    </a:lnTo>
                    <a:lnTo>
                      <a:pt x="2" y="66"/>
                    </a:lnTo>
                    <a:lnTo>
                      <a:pt x="2" y="57"/>
                    </a:lnTo>
                    <a:lnTo>
                      <a:pt x="2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3" y="20"/>
                    </a:lnTo>
                    <a:lnTo>
                      <a:pt x="5" y="12"/>
                    </a:lnTo>
                    <a:lnTo>
                      <a:pt x="8" y="7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7" y="6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2" y="66"/>
                    </a:lnTo>
                    <a:lnTo>
                      <a:pt x="2" y="76"/>
                    </a:lnTo>
                    <a:lnTo>
                      <a:pt x="4" y="86"/>
                    </a:lnTo>
                    <a:lnTo>
                      <a:pt x="8" y="95"/>
                    </a:lnTo>
                    <a:lnTo>
                      <a:pt x="11" y="106"/>
                    </a:lnTo>
                    <a:lnTo>
                      <a:pt x="14" y="113"/>
                    </a:lnTo>
                    <a:lnTo>
                      <a:pt x="19" y="122"/>
                    </a:lnTo>
                    <a:lnTo>
                      <a:pt x="22" y="127"/>
                    </a:lnTo>
                    <a:lnTo>
                      <a:pt x="28" y="131"/>
                    </a:lnTo>
                    <a:lnTo>
                      <a:pt x="29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6" name="Freeform 794">
                <a:extLst>
                  <a:ext uri="{FF2B5EF4-FFF2-40B4-BE49-F238E27FC236}">
                    <a16:creationId xmlns:a16="http://schemas.microsoft.com/office/drawing/2014/main" id="{5D6351C0-285F-4A5F-A75F-285B23B9A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55"/>
                <a:ext cx="24" cy="15"/>
              </a:xfrm>
              <a:custGeom>
                <a:avLst/>
                <a:gdLst>
                  <a:gd name="T0" fmla="*/ 69 w 71"/>
                  <a:gd name="T1" fmla="*/ 43 h 43"/>
                  <a:gd name="T2" fmla="*/ 71 w 71"/>
                  <a:gd name="T3" fmla="*/ 42 h 43"/>
                  <a:gd name="T4" fmla="*/ 60 w 71"/>
                  <a:gd name="T5" fmla="*/ 38 h 43"/>
                  <a:gd name="T6" fmla="*/ 52 w 71"/>
                  <a:gd name="T7" fmla="*/ 35 h 43"/>
                  <a:gd name="T8" fmla="*/ 41 w 71"/>
                  <a:gd name="T9" fmla="*/ 31 h 43"/>
                  <a:gd name="T10" fmla="*/ 32 w 71"/>
                  <a:gd name="T11" fmla="*/ 26 h 43"/>
                  <a:gd name="T12" fmla="*/ 23 w 71"/>
                  <a:gd name="T13" fmla="*/ 22 h 43"/>
                  <a:gd name="T14" fmla="*/ 16 w 71"/>
                  <a:gd name="T15" fmla="*/ 16 h 43"/>
                  <a:gd name="T16" fmla="*/ 8 w 71"/>
                  <a:gd name="T17" fmla="*/ 9 h 43"/>
                  <a:gd name="T18" fmla="*/ 1 w 71"/>
                  <a:gd name="T19" fmla="*/ 0 h 43"/>
                  <a:gd name="T20" fmla="*/ 0 w 71"/>
                  <a:gd name="T21" fmla="*/ 0 h 43"/>
                  <a:gd name="T22" fmla="*/ 6 w 71"/>
                  <a:gd name="T23" fmla="*/ 10 h 43"/>
                  <a:gd name="T24" fmla="*/ 15 w 71"/>
                  <a:gd name="T25" fmla="*/ 17 h 43"/>
                  <a:gd name="T26" fmla="*/ 22 w 71"/>
                  <a:gd name="T27" fmla="*/ 23 h 43"/>
                  <a:gd name="T28" fmla="*/ 31 w 71"/>
                  <a:gd name="T29" fmla="*/ 28 h 43"/>
                  <a:gd name="T30" fmla="*/ 40 w 71"/>
                  <a:gd name="T31" fmla="*/ 32 h 43"/>
                  <a:gd name="T32" fmla="*/ 50 w 71"/>
                  <a:gd name="T33" fmla="*/ 36 h 43"/>
                  <a:gd name="T34" fmla="*/ 59 w 71"/>
                  <a:gd name="T35" fmla="*/ 40 h 43"/>
                  <a:gd name="T36" fmla="*/ 69 w 71"/>
                  <a:gd name="T37" fmla="*/ 43 h 43"/>
                  <a:gd name="T38" fmla="*/ 71 w 71"/>
                  <a:gd name="T39" fmla="*/ 43 h 43"/>
                  <a:gd name="T40" fmla="*/ 69 w 71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3">
                    <a:moveTo>
                      <a:pt x="69" y="43"/>
                    </a:moveTo>
                    <a:lnTo>
                      <a:pt x="71" y="42"/>
                    </a:lnTo>
                    <a:lnTo>
                      <a:pt x="60" y="38"/>
                    </a:lnTo>
                    <a:lnTo>
                      <a:pt x="52" y="35"/>
                    </a:lnTo>
                    <a:lnTo>
                      <a:pt x="41" y="31"/>
                    </a:lnTo>
                    <a:lnTo>
                      <a:pt x="32" y="26"/>
                    </a:lnTo>
                    <a:lnTo>
                      <a:pt x="23" y="22"/>
                    </a:lnTo>
                    <a:lnTo>
                      <a:pt x="16" y="16"/>
                    </a:lnTo>
                    <a:lnTo>
                      <a:pt x="8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5" y="17"/>
                    </a:lnTo>
                    <a:lnTo>
                      <a:pt x="22" y="23"/>
                    </a:lnTo>
                    <a:lnTo>
                      <a:pt x="31" y="28"/>
                    </a:lnTo>
                    <a:lnTo>
                      <a:pt x="40" y="32"/>
                    </a:lnTo>
                    <a:lnTo>
                      <a:pt x="50" y="36"/>
                    </a:lnTo>
                    <a:lnTo>
                      <a:pt x="59" y="40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7" name="Freeform 795">
                <a:extLst>
                  <a:ext uri="{FF2B5EF4-FFF2-40B4-BE49-F238E27FC236}">
                    <a16:creationId xmlns:a16="http://schemas.microsoft.com/office/drawing/2014/main" id="{2C3767C1-8041-48C0-90DE-9E3ECD11F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863"/>
                <a:ext cx="52" cy="6"/>
              </a:xfrm>
              <a:custGeom>
                <a:avLst/>
                <a:gdLst>
                  <a:gd name="T0" fmla="*/ 154 w 156"/>
                  <a:gd name="T1" fmla="*/ 16 h 20"/>
                  <a:gd name="T2" fmla="*/ 156 w 156"/>
                  <a:gd name="T3" fmla="*/ 16 h 20"/>
                  <a:gd name="T4" fmla="*/ 152 w 156"/>
                  <a:gd name="T5" fmla="*/ 13 h 20"/>
                  <a:gd name="T6" fmla="*/ 147 w 156"/>
                  <a:gd name="T7" fmla="*/ 10 h 20"/>
                  <a:gd name="T8" fmla="*/ 137 w 156"/>
                  <a:gd name="T9" fmla="*/ 6 h 20"/>
                  <a:gd name="T10" fmla="*/ 126 w 156"/>
                  <a:gd name="T11" fmla="*/ 5 h 20"/>
                  <a:gd name="T12" fmla="*/ 115 w 156"/>
                  <a:gd name="T13" fmla="*/ 3 h 20"/>
                  <a:gd name="T14" fmla="*/ 102 w 156"/>
                  <a:gd name="T15" fmla="*/ 1 h 20"/>
                  <a:gd name="T16" fmla="*/ 88 w 156"/>
                  <a:gd name="T17" fmla="*/ 0 h 20"/>
                  <a:gd name="T18" fmla="*/ 76 w 156"/>
                  <a:gd name="T19" fmla="*/ 0 h 20"/>
                  <a:gd name="T20" fmla="*/ 63 w 156"/>
                  <a:gd name="T21" fmla="*/ 0 h 20"/>
                  <a:gd name="T22" fmla="*/ 49 w 156"/>
                  <a:gd name="T23" fmla="*/ 1 h 20"/>
                  <a:gd name="T24" fmla="*/ 37 w 156"/>
                  <a:gd name="T25" fmla="*/ 2 h 20"/>
                  <a:gd name="T26" fmla="*/ 26 w 156"/>
                  <a:gd name="T27" fmla="*/ 5 h 20"/>
                  <a:gd name="T28" fmla="*/ 15 w 156"/>
                  <a:gd name="T29" fmla="*/ 6 h 20"/>
                  <a:gd name="T30" fmla="*/ 8 w 156"/>
                  <a:gd name="T31" fmla="*/ 11 h 20"/>
                  <a:gd name="T32" fmla="*/ 2 w 156"/>
                  <a:gd name="T33" fmla="*/ 15 h 20"/>
                  <a:gd name="T34" fmla="*/ 0 w 156"/>
                  <a:gd name="T35" fmla="*/ 20 h 20"/>
                  <a:gd name="T36" fmla="*/ 1 w 156"/>
                  <a:gd name="T37" fmla="*/ 20 h 20"/>
                  <a:gd name="T38" fmla="*/ 4 w 156"/>
                  <a:gd name="T39" fmla="*/ 16 h 20"/>
                  <a:gd name="T40" fmla="*/ 10 w 156"/>
                  <a:gd name="T41" fmla="*/ 12 h 20"/>
                  <a:gd name="T42" fmla="*/ 18 w 156"/>
                  <a:gd name="T43" fmla="*/ 9 h 20"/>
                  <a:gd name="T44" fmla="*/ 26 w 156"/>
                  <a:gd name="T45" fmla="*/ 6 h 20"/>
                  <a:gd name="T46" fmla="*/ 37 w 156"/>
                  <a:gd name="T47" fmla="*/ 3 h 20"/>
                  <a:gd name="T48" fmla="*/ 49 w 156"/>
                  <a:gd name="T49" fmla="*/ 2 h 20"/>
                  <a:gd name="T50" fmla="*/ 63 w 156"/>
                  <a:gd name="T51" fmla="*/ 1 h 20"/>
                  <a:gd name="T52" fmla="*/ 76 w 156"/>
                  <a:gd name="T53" fmla="*/ 1 h 20"/>
                  <a:gd name="T54" fmla="*/ 88 w 156"/>
                  <a:gd name="T55" fmla="*/ 1 h 20"/>
                  <a:gd name="T56" fmla="*/ 102 w 156"/>
                  <a:gd name="T57" fmla="*/ 3 h 20"/>
                  <a:gd name="T58" fmla="*/ 115 w 156"/>
                  <a:gd name="T59" fmla="*/ 4 h 20"/>
                  <a:gd name="T60" fmla="*/ 126 w 156"/>
                  <a:gd name="T61" fmla="*/ 6 h 20"/>
                  <a:gd name="T62" fmla="*/ 137 w 156"/>
                  <a:gd name="T63" fmla="*/ 9 h 20"/>
                  <a:gd name="T64" fmla="*/ 144 w 156"/>
                  <a:gd name="T65" fmla="*/ 11 h 20"/>
                  <a:gd name="T66" fmla="*/ 150 w 156"/>
                  <a:gd name="T67" fmla="*/ 15 h 20"/>
                  <a:gd name="T68" fmla="*/ 154 w 156"/>
                  <a:gd name="T69" fmla="*/ 19 h 20"/>
                  <a:gd name="T70" fmla="*/ 156 w 156"/>
                  <a:gd name="T71" fmla="*/ 19 h 20"/>
                  <a:gd name="T72" fmla="*/ 154 w 156"/>
                  <a:gd name="T7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20">
                    <a:moveTo>
                      <a:pt x="154" y="16"/>
                    </a:moveTo>
                    <a:lnTo>
                      <a:pt x="156" y="16"/>
                    </a:lnTo>
                    <a:lnTo>
                      <a:pt x="152" y="13"/>
                    </a:lnTo>
                    <a:lnTo>
                      <a:pt x="147" y="10"/>
                    </a:lnTo>
                    <a:lnTo>
                      <a:pt x="137" y="6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02" y="1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1"/>
                    </a:lnTo>
                    <a:lnTo>
                      <a:pt x="37" y="2"/>
                    </a:lnTo>
                    <a:lnTo>
                      <a:pt x="26" y="5"/>
                    </a:lnTo>
                    <a:lnTo>
                      <a:pt x="15" y="6"/>
                    </a:lnTo>
                    <a:lnTo>
                      <a:pt x="8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10" y="12"/>
                    </a:lnTo>
                    <a:lnTo>
                      <a:pt x="18" y="9"/>
                    </a:lnTo>
                    <a:lnTo>
                      <a:pt x="26" y="6"/>
                    </a:lnTo>
                    <a:lnTo>
                      <a:pt x="37" y="3"/>
                    </a:lnTo>
                    <a:lnTo>
                      <a:pt x="49" y="2"/>
                    </a:lnTo>
                    <a:lnTo>
                      <a:pt x="63" y="1"/>
                    </a:lnTo>
                    <a:lnTo>
                      <a:pt x="76" y="1"/>
                    </a:lnTo>
                    <a:lnTo>
                      <a:pt x="88" y="1"/>
                    </a:lnTo>
                    <a:lnTo>
                      <a:pt x="102" y="3"/>
                    </a:lnTo>
                    <a:lnTo>
                      <a:pt x="115" y="4"/>
                    </a:lnTo>
                    <a:lnTo>
                      <a:pt x="126" y="6"/>
                    </a:lnTo>
                    <a:lnTo>
                      <a:pt x="137" y="9"/>
                    </a:lnTo>
                    <a:lnTo>
                      <a:pt x="144" y="11"/>
                    </a:lnTo>
                    <a:lnTo>
                      <a:pt x="150" y="15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8" name="Freeform 796">
                <a:extLst>
                  <a:ext uri="{FF2B5EF4-FFF2-40B4-BE49-F238E27FC236}">
                    <a16:creationId xmlns:a16="http://schemas.microsoft.com/office/drawing/2014/main" id="{FEE59DAF-8E6F-4C47-8383-38B02C47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854"/>
                <a:ext cx="20" cy="15"/>
              </a:xfrm>
              <a:custGeom>
                <a:avLst/>
                <a:gdLst>
                  <a:gd name="T0" fmla="*/ 60 w 61"/>
                  <a:gd name="T1" fmla="*/ 0 h 46"/>
                  <a:gd name="T2" fmla="*/ 55 w 61"/>
                  <a:gd name="T3" fmla="*/ 5 h 46"/>
                  <a:gd name="T4" fmla="*/ 49 w 61"/>
                  <a:gd name="T5" fmla="*/ 12 h 46"/>
                  <a:gd name="T6" fmla="*/ 41 w 61"/>
                  <a:gd name="T7" fmla="*/ 18 h 46"/>
                  <a:gd name="T8" fmla="*/ 34 w 61"/>
                  <a:gd name="T9" fmla="*/ 24 h 46"/>
                  <a:gd name="T10" fmla="*/ 26 w 61"/>
                  <a:gd name="T11" fmla="*/ 29 h 46"/>
                  <a:gd name="T12" fmla="*/ 16 w 61"/>
                  <a:gd name="T13" fmla="*/ 36 h 46"/>
                  <a:gd name="T14" fmla="*/ 8 w 61"/>
                  <a:gd name="T15" fmla="*/ 40 h 46"/>
                  <a:gd name="T16" fmla="*/ 0 w 61"/>
                  <a:gd name="T17" fmla="*/ 45 h 46"/>
                  <a:gd name="T18" fmla="*/ 1 w 61"/>
                  <a:gd name="T19" fmla="*/ 46 h 46"/>
                  <a:gd name="T20" fmla="*/ 10 w 61"/>
                  <a:gd name="T21" fmla="*/ 41 h 46"/>
                  <a:gd name="T22" fmla="*/ 18 w 61"/>
                  <a:gd name="T23" fmla="*/ 37 h 46"/>
                  <a:gd name="T24" fmla="*/ 27 w 61"/>
                  <a:gd name="T25" fmla="*/ 31 h 46"/>
                  <a:gd name="T26" fmla="*/ 35 w 61"/>
                  <a:gd name="T27" fmla="*/ 26 h 46"/>
                  <a:gd name="T28" fmla="*/ 43 w 61"/>
                  <a:gd name="T29" fmla="*/ 20 h 46"/>
                  <a:gd name="T30" fmla="*/ 50 w 61"/>
                  <a:gd name="T31" fmla="*/ 13 h 46"/>
                  <a:gd name="T32" fmla="*/ 56 w 61"/>
                  <a:gd name="T33" fmla="*/ 6 h 46"/>
                  <a:gd name="T34" fmla="*/ 61 w 61"/>
                  <a:gd name="T35" fmla="*/ 1 h 46"/>
                  <a:gd name="T36" fmla="*/ 60 w 6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46">
                    <a:moveTo>
                      <a:pt x="60" y="0"/>
                    </a:moveTo>
                    <a:lnTo>
                      <a:pt x="55" y="5"/>
                    </a:lnTo>
                    <a:lnTo>
                      <a:pt x="49" y="12"/>
                    </a:lnTo>
                    <a:lnTo>
                      <a:pt x="41" y="18"/>
                    </a:lnTo>
                    <a:lnTo>
                      <a:pt x="34" y="24"/>
                    </a:lnTo>
                    <a:lnTo>
                      <a:pt x="26" y="29"/>
                    </a:lnTo>
                    <a:lnTo>
                      <a:pt x="16" y="36"/>
                    </a:lnTo>
                    <a:lnTo>
                      <a:pt x="8" y="40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10" y="41"/>
                    </a:lnTo>
                    <a:lnTo>
                      <a:pt x="18" y="37"/>
                    </a:lnTo>
                    <a:lnTo>
                      <a:pt x="27" y="31"/>
                    </a:lnTo>
                    <a:lnTo>
                      <a:pt x="35" y="26"/>
                    </a:lnTo>
                    <a:lnTo>
                      <a:pt x="43" y="20"/>
                    </a:lnTo>
                    <a:lnTo>
                      <a:pt x="50" y="13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9" name="Freeform 797">
                <a:extLst>
                  <a:ext uri="{FF2B5EF4-FFF2-40B4-BE49-F238E27FC236}">
                    <a16:creationId xmlns:a16="http://schemas.microsoft.com/office/drawing/2014/main" id="{8CC13D26-3CC0-4255-960E-530D2285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5"/>
                <a:ext cx="7" cy="49"/>
              </a:xfrm>
              <a:custGeom>
                <a:avLst/>
                <a:gdLst>
                  <a:gd name="T0" fmla="*/ 21 w 23"/>
                  <a:gd name="T1" fmla="*/ 0 h 146"/>
                  <a:gd name="T2" fmla="*/ 19 w 23"/>
                  <a:gd name="T3" fmla="*/ 9 h 146"/>
                  <a:gd name="T4" fmla="*/ 18 w 23"/>
                  <a:gd name="T5" fmla="*/ 17 h 146"/>
                  <a:gd name="T6" fmla="*/ 18 w 23"/>
                  <a:gd name="T7" fmla="*/ 25 h 146"/>
                  <a:gd name="T8" fmla="*/ 15 w 23"/>
                  <a:gd name="T9" fmla="*/ 35 h 146"/>
                  <a:gd name="T10" fmla="*/ 15 w 23"/>
                  <a:gd name="T11" fmla="*/ 44 h 146"/>
                  <a:gd name="T12" fmla="*/ 16 w 23"/>
                  <a:gd name="T13" fmla="*/ 54 h 146"/>
                  <a:gd name="T14" fmla="*/ 16 w 23"/>
                  <a:gd name="T15" fmla="*/ 63 h 146"/>
                  <a:gd name="T16" fmla="*/ 18 w 23"/>
                  <a:gd name="T17" fmla="*/ 72 h 146"/>
                  <a:gd name="T18" fmla="*/ 18 w 23"/>
                  <a:gd name="T19" fmla="*/ 82 h 146"/>
                  <a:gd name="T20" fmla="*/ 18 w 23"/>
                  <a:gd name="T21" fmla="*/ 92 h 146"/>
                  <a:gd name="T22" fmla="*/ 16 w 23"/>
                  <a:gd name="T23" fmla="*/ 102 h 146"/>
                  <a:gd name="T24" fmla="*/ 15 w 23"/>
                  <a:gd name="T25" fmla="*/ 111 h 146"/>
                  <a:gd name="T26" fmla="*/ 12 w 23"/>
                  <a:gd name="T27" fmla="*/ 120 h 146"/>
                  <a:gd name="T28" fmla="*/ 10 w 23"/>
                  <a:gd name="T29" fmla="*/ 128 h 146"/>
                  <a:gd name="T30" fmla="*/ 5 w 23"/>
                  <a:gd name="T31" fmla="*/ 137 h 146"/>
                  <a:gd name="T32" fmla="*/ 0 w 23"/>
                  <a:gd name="T33" fmla="*/ 145 h 146"/>
                  <a:gd name="T34" fmla="*/ 1 w 23"/>
                  <a:gd name="T35" fmla="*/ 146 h 146"/>
                  <a:gd name="T36" fmla="*/ 7 w 23"/>
                  <a:gd name="T37" fmla="*/ 138 h 146"/>
                  <a:gd name="T38" fmla="*/ 11 w 23"/>
                  <a:gd name="T39" fmla="*/ 129 h 146"/>
                  <a:gd name="T40" fmla="*/ 14 w 23"/>
                  <a:gd name="T41" fmla="*/ 120 h 146"/>
                  <a:gd name="T42" fmla="*/ 16 w 23"/>
                  <a:gd name="T43" fmla="*/ 111 h 146"/>
                  <a:gd name="T44" fmla="*/ 18 w 23"/>
                  <a:gd name="T45" fmla="*/ 102 h 146"/>
                  <a:gd name="T46" fmla="*/ 19 w 23"/>
                  <a:gd name="T47" fmla="*/ 92 h 146"/>
                  <a:gd name="T48" fmla="*/ 20 w 23"/>
                  <a:gd name="T49" fmla="*/ 82 h 146"/>
                  <a:gd name="T50" fmla="*/ 20 w 23"/>
                  <a:gd name="T51" fmla="*/ 72 h 146"/>
                  <a:gd name="T52" fmla="*/ 19 w 23"/>
                  <a:gd name="T53" fmla="*/ 63 h 146"/>
                  <a:gd name="T54" fmla="*/ 19 w 23"/>
                  <a:gd name="T55" fmla="*/ 54 h 146"/>
                  <a:gd name="T56" fmla="*/ 19 w 23"/>
                  <a:gd name="T57" fmla="*/ 44 h 146"/>
                  <a:gd name="T58" fmla="*/ 19 w 23"/>
                  <a:gd name="T59" fmla="*/ 35 h 146"/>
                  <a:gd name="T60" fmla="*/ 19 w 23"/>
                  <a:gd name="T61" fmla="*/ 25 h 146"/>
                  <a:gd name="T62" fmla="*/ 19 w 23"/>
                  <a:gd name="T63" fmla="*/ 17 h 146"/>
                  <a:gd name="T64" fmla="*/ 21 w 23"/>
                  <a:gd name="T65" fmla="*/ 9 h 146"/>
                  <a:gd name="T66" fmla="*/ 23 w 23"/>
                  <a:gd name="T67" fmla="*/ 0 h 146"/>
                  <a:gd name="T68" fmla="*/ 21 w 23"/>
                  <a:gd name="T6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46">
                    <a:moveTo>
                      <a:pt x="21" y="0"/>
                    </a:moveTo>
                    <a:lnTo>
                      <a:pt x="19" y="9"/>
                    </a:lnTo>
                    <a:lnTo>
                      <a:pt x="18" y="17"/>
                    </a:lnTo>
                    <a:lnTo>
                      <a:pt x="18" y="25"/>
                    </a:lnTo>
                    <a:lnTo>
                      <a:pt x="15" y="35"/>
                    </a:lnTo>
                    <a:lnTo>
                      <a:pt x="15" y="44"/>
                    </a:lnTo>
                    <a:lnTo>
                      <a:pt x="16" y="54"/>
                    </a:lnTo>
                    <a:lnTo>
                      <a:pt x="16" y="63"/>
                    </a:lnTo>
                    <a:lnTo>
                      <a:pt x="18" y="72"/>
                    </a:lnTo>
                    <a:lnTo>
                      <a:pt x="18" y="82"/>
                    </a:lnTo>
                    <a:lnTo>
                      <a:pt x="18" y="92"/>
                    </a:lnTo>
                    <a:lnTo>
                      <a:pt x="16" y="102"/>
                    </a:lnTo>
                    <a:lnTo>
                      <a:pt x="15" y="111"/>
                    </a:lnTo>
                    <a:lnTo>
                      <a:pt x="12" y="120"/>
                    </a:lnTo>
                    <a:lnTo>
                      <a:pt x="10" y="128"/>
                    </a:lnTo>
                    <a:lnTo>
                      <a:pt x="5" y="137"/>
                    </a:lnTo>
                    <a:lnTo>
                      <a:pt x="0" y="145"/>
                    </a:lnTo>
                    <a:lnTo>
                      <a:pt x="1" y="146"/>
                    </a:lnTo>
                    <a:lnTo>
                      <a:pt x="7" y="138"/>
                    </a:lnTo>
                    <a:lnTo>
                      <a:pt x="11" y="129"/>
                    </a:lnTo>
                    <a:lnTo>
                      <a:pt x="14" y="120"/>
                    </a:lnTo>
                    <a:lnTo>
                      <a:pt x="16" y="111"/>
                    </a:lnTo>
                    <a:lnTo>
                      <a:pt x="18" y="102"/>
                    </a:lnTo>
                    <a:lnTo>
                      <a:pt x="19" y="92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19" y="63"/>
                    </a:lnTo>
                    <a:lnTo>
                      <a:pt x="19" y="54"/>
                    </a:lnTo>
                    <a:lnTo>
                      <a:pt x="19" y="44"/>
                    </a:lnTo>
                    <a:lnTo>
                      <a:pt x="19" y="35"/>
                    </a:lnTo>
                    <a:lnTo>
                      <a:pt x="19" y="25"/>
                    </a:lnTo>
                    <a:lnTo>
                      <a:pt x="19" y="17"/>
                    </a:lnTo>
                    <a:lnTo>
                      <a:pt x="21" y="9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0" name="Freeform 798">
                <a:extLst>
                  <a:ext uri="{FF2B5EF4-FFF2-40B4-BE49-F238E27FC236}">
                    <a16:creationId xmlns:a16="http://schemas.microsoft.com/office/drawing/2014/main" id="{14A3A347-07AD-4FFB-8421-4003E6E86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796"/>
                <a:ext cx="25" cy="9"/>
              </a:xfrm>
              <a:custGeom>
                <a:avLst/>
                <a:gdLst>
                  <a:gd name="T0" fmla="*/ 76 w 76"/>
                  <a:gd name="T1" fmla="*/ 7 h 27"/>
                  <a:gd name="T2" fmla="*/ 75 w 76"/>
                  <a:gd name="T3" fmla="*/ 7 h 27"/>
                  <a:gd name="T4" fmla="*/ 67 w 76"/>
                  <a:gd name="T5" fmla="*/ 5 h 27"/>
                  <a:gd name="T6" fmla="*/ 57 w 76"/>
                  <a:gd name="T7" fmla="*/ 2 h 27"/>
                  <a:gd name="T8" fmla="*/ 47 w 76"/>
                  <a:gd name="T9" fmla="*/ 0 h 27"/>
                  <a:gd name="T10" fmla="*/ 37 w 76"/>
                  <a:gd name="T11" fmla="*/ 0 h 27"/>
                  <a:gd name="T12" fmla="*/ 26 w 76"/>
                  <a:gd name="T13" fmla="*/ 2 h 27"/>
                  <a:gd name="T14" fmla="*/ 16 w 76"/>
                  <a:gd name="T15" fmla="*/ 7 h 27"/>
                  <a:gd name="T16" fmla="*/ 8 w 76"/>
                  <a:gd name="T17" fmla="*/ 15 h 27"/>
                  <a:gd name="T18" fmla="*/ 0 w 76"/>
                  <a:gd name="T19" fmla="*/ 27 h 27"/>
                  <a:gd name="T20" fmla="*/ 2 w 76"/>
                  <a:gd name="T21" fmla="*/ 27 h 27"/>
                  <a:gd name="T22" fmla="*/ 9 w 76"/>
                  <a:gd name="T23" fmla="*/ 16 h 27"/>
                  <a:gd name="T24" fmla="*/ 18 w 76"/>
                  <a:gd name="T25" fmla="*/ 8 h 27"/>
                  <a:gd name="T26" fmla="*/ 26 w 76"/>
                  <a:gd name="T27" fmla="*/ 3 h 27"/>
                  <a:gd name="T28" fmla="*/ 37 w 76"/>
                  <a:gd name="T29" fmla="*/ 2 h 27"/>
                  <a:gd name="T30" fmla="*/ 47 w 76"/>
                  <a:gd name="T31" fmla="*/ 2 h 27"/>
                  <a:gd name="T32" fmla="*/ 57 w 76"/>
                  <a:gd name="T33" fmla="*/ 5 h 27"/>
                  <a:gd name="T34" fmla="*/ 67 w 76"/>
                  <a:gd name="T35" fmla="*/ 7 h 27"/>
                  <a:gd name="T36" fmla="*/ 75 w 76"/>
                  <a:gd name="T37" fmla="*/ 7 h 27"/>
                  <a:gd name="T38" fmla="*/ 75 w 76"/>
                  <a:gd name="T39" fmla="*/ 7 h 27"/>
                  <a:gd name="T40" fmla="*/ 76 w 76"/>
                  <a:gd name="T4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27">
                    <a:moveTo>
                      <a:pt x="76" y="7"/>
                    </a:moveTo>
                    <a:lnTo>
                      <a:pt x="75" y="7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6" y="2"/>
                    </a:lnTo>
                    <a:lnTo>
                      <a:pt x="16" y="7"/>
                    </a:lnTo>
                    <a:lnTo>
                      <a:pt x="8" y="1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9" y="16"/>
                    </a:lnTo>
                    <a:lnTo>
                      <a:pt x="18" y="8"/>
                    </a:lnTo>
                    <a:lnTo>
                      <a:pt x="26" y="3"/>
                    </a:lnTo>
                    <a:lnTo>
                      <a:pt x="37" y="2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1" name="Freeform 799">
                <a:extLst>
                  <a:ext uri="{FF2B5EF4-FFF2-40B4-BE49-F238E27FC236}">
                    <a16:creationId xmlns:a16="http://schemas.microsoft.com/office/drawing/2014/main" id="{F837EC1E-D5DD-4AF3-B3B4-B6F346407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98"/>
                <a:ext cx="12" cy="79"/>
              </a:xfrm>
              <a:custGeom>
                <a:avLst/>
                <a:gdLst>
                  <a:gd name="T0" fmla="*/ 1 w 34"/>
                  <a:gd name="T1" fmla="*/ 235 h 235"/>
                  <a:gd name="T2" fmla="*/ 6 w 34"/>
                  <a:gd name="T3" fmla="*/ 223 h 235"/>
                  <a:gd name="T4" fmla="*/ 10 w 34"/>
                  <a:gd name="T5" fmla="*/ 211 h 235"/>
                  <a:gd name="T6" fmla="*/ 13 w 34"/>
                  <a:gd name="T7" fmla="*/ 197 h 235"/>
                  <a:gd name="T8" fmla="*/ 15 w 34"/>
                  <a:gd name="T9" fmla="*/ 184 h 235"/>
                  <a:gd name="T10" fmla="*/ 18 w 34"/>
                  <a:gd name="T11" fmla="*/ 169 h 235"/>
                  <a:gd name="T12" fmla="*/ 20 w 34"/>
                  <a:gd name="T13" fmla="*/ 153 h 235"/>
                  <a:gd name="T14" fmla="*/ 21 w 34"/>
                  <a:gd name="T15" fmla="*/ 139 h 235"/>
                  <a:gd name="T16" fmla="*/ 22 w 34"/>
                  <a:gd name="T17" fmla="*/ 123 h 235"/>
                  <a:gd name="T18" fmla="*/ 24 w 34"/>
                  <a:gd name="T19" fmla="*/ 106 h 235"/>
                  <a:gd name="T20" fmla="*/ 24 w 34"/>
                  <a:gd name="T21" fmla="*/ 91 h 235"/>
                  <a:gd name="T22" fmla="*/ 25 w 34"/>
                  <a:gd name="T23" fmla="*/ 75 h 235"/>
                  <a:gd name="T24" fmla="*/ 27 w 34"/>
                  <a:gd name="T25" fmla="*/ 59 h 235"/>
                  <a:gd name="T26" fmla="*/ 29 w 34"/>
                  <a:gd name="T27" fmla="*/ 43 h 235"/>
                  <a:gd name="T28" fmla="*/ 30 w 34"/>
                  <a:gd name="T29" fmla="*/ 29 h 235"/>
                  <a:gd name="T30" fmla="*/ 32 w 34"/>
                  <a:gd name="T31" fmla="*/ 14 h 235"/>
                  <a:gd name="T32" fmla="*/ 34 w 34"/>
                  <a:gd name="T33" fmla="*/ 0 h 235"/>
                  <a:gd name="T34" fmla="*/ 32 w 34"/>
                  <a:gd name="T35" fmla="*/ 0 h 235"/>
                  <a:gd name="T36" fmla="*/ 30 w 34"/>
                  <a:gd name="T37" fmla="*/ 14 h 235"/>
                  <a:gd name="T38" fmla="*/ 29 w 34"/>
                  <a:gd name="T39" fmla="*/ 29 h 235"/>
                  <a:gd name="T40" fmla="*/ 27 w 34"/>
                  <a:gd name="T41" fmla="*/ 43 h 235"/>
                  <a:gd name="T42" fmla="*/ 25 w 34"/>
                  <a:gd name="T43" fmla="*/ 59 h 235"/>
                  <a:gd name="T44" fmla="*/ 24 w 34"/>
                  <a:gd name="T45" fmla="*/ 75 h 235"/>
                  <a:gd name="T46" fmla="*/ 23 w 34"/>
                  <a:gd name="T47" fmla="*/ 91 h 235"/>
                  <a:gd name="T48" fmla="*/ 22 w 34"/>
                  <a:gd name="T49" fmla="*/ 106 h 235"/>
                  <a:gd name="T50" fmla="*/ 21 w 34"/>
                  <a:gd name="T51" fmla="*/ 123 h 235"/>
                  <a:gd name="T52" fmla="*/ 20 w 34"/>
                  <a:gd name="T53" fmla="*/ 139 h 235"/>
                  <a:gd name="T54" fmla="*/ 18 w 34"/>
                  <a:gd name="T55" fmla="*/ 153 h 235"/>
                  <a:gd name="T56" fmla="*/ 16 w 34"/>
                  <a:gd name="T57" fmla="*/ 169 h 235"/>
                  <a:gd name="T58" fmla="*/ 14 w 34"/>
                  <a:gd name="T59" fmla="*/ 184 h 235"/>
                  <a:gd name="T60" fmla="*/ 11 w 34"/>
                  <a:gd name="T61" fmla="*/ 197 h 235"/>
                  <a:gd name="T62" fmla="*/ 9 w 34"/>
                  <a:gd name="T63" fmla="*/ 211 h 235"/>
                  <a:gd name="T64" fmla="*/ 4 w 34"/>
                  <a:gd name="T65" fmla="*/ 223 h 235"/>
                  <a:gd name="T66" fmla="*/ 0 w 34"/>
                  <a:gd name="T67" fmla="*/ 233 h 235"/>
                  <a:gd name="T68" fmla="*/ 1 w 34"/>
                  <a:gd name="T6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235">
                    <a:moveTo>
                      <a:pt x="1" y="235"/>
                    </a:moveTo>
                    <a:lnTo>
                      <a:pt x="6" y="223"/>
                    </a:lnTo>
                    <a:lnTo>
                      <a:pt x="10" y="211"/>
                    </a:lnTo>
                    <a:lnTo>
                      <a:pt x="13" y="197"/>
                    </a:lnTo>
                    <a:lnTo>
                      <a:pt x="15" y="184"/>
                    </a:lnTo>
                    <a:lnTo>
                      <a:pt x="18" y="169"/>
                    </a:lnTo>
                    <a:lnTo>
                      <a:pt x="20" y="153"/>
                    </a:lnTo>
                    <a:lnTo>
                      <a:pt x="21" y="139"/>
                    </a:lnTo>
                    <a:lnTo>
                      <a:pt x="22" y="123"/>
                    </a:lnTo>
                    <a:lnTo>
                      <a:pt x="24" y="106"/>
                    </a:lnTo>
                    <a:lnTo>
                      <a:pt x="24" y="91"/>
                    </a:lnTo>
                    <a:lnTo>
                      <a:pt x="25" y="75"/>
                    </a:lnTo>
                    <a:lnTo>
                      <a:pt x="27" y="59"/>
                    </a:lnTo>
                    <a:lnTo>
                      <a:pt x="29" y="43"/>
                    </a:lnTo>
                    <a:lnTo>
                      <a:pt x="30" y="29"/>
                    </a:lnTo>
                    <a:lnTo>
                      <a:pt x="32" y="14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4"/>
                    </a:lnTo>
                    <a:lnTo>
                      <a:pt x="29" y="29"/>
                    </a:lnTo>
                    <a:lnTo>
                      <a:pt x="27" y="43"/>
                    </a:lnTo>
                    <a:lnTo>
                      <a:pt x="25" y="59"/>
                    </a:lnTo>
                    <a:lnTo>
                      <a:pt x="24" y="75"/>
                    </a:lnTo>
                    <a:lnTo>
                      <a:pt x="23" y="91"/>
                    </a:lnTo>
                    <a:lnTo>
                      <a:pt x="22" y="106"/>
                    </a:lnTo>
                    <a:lnTo>
                      <a:pt x="21" y="123"/>
                    </a:lnTo>
                    <a:lnTo>
                      <a:pt x="20" y="139"/>
                    </a:lnTo>
                    <a:lnTo>
                      <a:pt x="18" y="153"/>
                    </a:lnTo>
                    <a:lnTo>
                      <a:pt x="16" y="169"/>
                    </a:lnTo>
                    <a:lnTo>
                      <a:pt x="14" y="184"/>
                    </a:lnTo>
                    <a:lnTo>
                      <a:pt x="11" y="197"/>
                    </a:lnTo>
                    <a:lnTo>
                      <a:pt x="9" y="211"/>
                    </a:lnTo>
                    <a:lnTo>
                      <a:pt x="4" y="223"/>
                    </a:lnTo>
                    <a:lnTo>
                      <a:pt x="0" y="233"/>
                    </a:lnTo>
                    <a:lnTo>
                      <a:pt x="1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2" name="Freeform 800">
                <a:extLst>
                  <a:ext uri="{FF2B5EF4-FFF2-40B4-BE49-F238E27FC236}">
                    <a16:creationId xmlns:a16="http://schemas.microsoft.com/office/drawing/2014/main" id="{05596D3B-C1B0-4010-9246-E974F6911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76"/>
                <a:ext cx="22" cy="15"/>
              </a:xfrm>
              <a:custGeom>
                <a:avLst/>
                <a:gdLst>
                  <a:gd name="T0" fmla="*/ 1 w 66"/>
                  <a:gd name="T1" fmla="*/ 45 h 45"/>
                  <a:gd name="T2" fmla="*/ 66 w 66"/>
                  <a:gd name="T3" fmla="*/ 1 h 45"/>
                  <a:gd name="T4" fmla="*/ 63 w 66"/>
                  <a:gd name="T5" fmla="*/ 0 h 45"/>
                  <a:gd name="T6" fmla="*/ 0 w 66"/>
                  <a:gd name="T7" fmla="*/ 44 h 45"/>
                  <a:gd name="T8" fmla="*/ 1 w 6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5">
                    <a:moveTo>
                      <a:pt x="1" y="45"/>
                    </a:moveTo>
                    <a:lnTo>
                      <a:pt x="66" y="1"/>
                    </a:lnTo>
                    <a:lnTo>
                      <a:pt x="63" y="0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3" name="Freeform 801">
                <a:extLst>
                  <a:ext uri="{FF2B5EF4-FFF2-40B4-BE49-F238E27FC236}">
                    <a16:creationId xmlns:a16="http://schemas.microsoft.com/office/drawing/2014/main" id="{19ACD450-037E-4DAD-A2CF-32F231A0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90"/>
                <a:ext cx="22" cy="16"/>
              </a:xfrm>
              <a:custGeom>
                <a:avLst/>
                <a:gdLst>
                  <a:gd name="T0" fmla="*/ 1 w 66"/>
                  <a:gd name="T1" fmla="*/ 47 h 48"/>
                  <a:gd name="T2" fmla="*/ 1 w 66"/>
                  <a:gd name="T3" fmla="*/ 48 h 48"/>
                  <a:gd name="T4" fmla="*/ 10 w 66"/>
                  <a:gd name="T5" fmla="*/ 45 h 48"/>
                  <a:gd name="T6" fmla="*/ 19 w 66"/>
                  <a:gd name="T7" fmla="*/ 40 h 48"/>
                  <a:gd name="T8" fmla="*/ 28 w 66"/>
                  <a:gd name="T9" fmla="*/ 34 h 48"/>
                  <a:gd name="T10" fmla="*/ 37 w 66"/>
                  <a:gd name="T11" fmla="*/ 29 h 48"/>
                  <a:gd name="T12" fmla="*/ 44 w 66"/>
                  <a:gd name="T13" fmla="*/ 23 h 48"/>
                  <a:gd name="T14" fmla="*/ 53 w 66"/>
                  <a:gd name="T15" fmla="*/ 15 h 48"/>
                  <a:gd name="T16" fmla="*/ 60 w 66"/>
                  <a:gd name="T17" fmla="*/ 9 h 48"/>
                  <a:gd name="T18" fmla="*/ 66 w 66"/>
                  <a:gd name="T19" fmla="*/ 1 h 48"/>
                  <a:gd name="T20" fmla="*/ 65 w 66"/>
                  <a:gd name="T21" fmla="*/ 0 h 48"/>
                  <a:gd name="T22" fmla="*/ 59 w 66"/>
                  <a:gd name="T23" fmla="*/ 7 h 48"/>
                  <a:gd name="T24" fmla="*/ 51 w 66"/>
                  <a:gd name="T25" fmla="*/ 14 h 48"/>
                  <a:gd name="T26" fmla="*/ 43 w 66"/>
                  <a:gd name="T27" fmla="*/ 21 h 48"/>
                  <a:gd name="T28" fmla="*/ 34 w 66"/>
                  <a:gd name="T29" fmla="*/ 28 h 48"/>
                  <a:gd name="T30" fmla="*/ 27 w 66"/>
                  <a:gd name="T31" fmla="*/ 33 h 48"/>
                  <a:gd name="T32" fmla="*/ 18 w 66"/>
                  <a:gd name="T33" fmla="*/ 39 h 48"/>
                  <a:gd name="T34" fmla="*/ 9 w 66"/>
                  <a:gd name="T35" fmla="*/ 43 h 48"/>
                  <a:gd name="T36" fmla="*/ 0 w 66"/>
                  <a:gd name="T37" fmla="*/ 47 h 48"/>
                  <a:gd name="T38" fmla="*/ 1 w 66"/>
                  <a:gd name="T3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48">
                    <a:moveTo>
                      <a:pt x="1" y="47"/>
                    </a:moveTo>
                    <a:lnTo>
                      <a:pt x="1" y="48"/>
                    </a:lnTo>
                    <a:lnTo>
                      <a:pt x="10" y="45"/>
                    </a:lnTo>
                    <a:lnTo>
                      <a:pt x="19" y="40"/>
                    </a:lnTo>
                    <a:lnTo>
                      <a:pt x="28" y="34"/>
                    </a:lnTo>
                    <a:lnTo>
                      <a:pt x="37" y="29"/>
                    </a:lnTo>
                    <a:lnTo>
                      <a:pt x="44" y="23"/>
                    </a:lnTo>
                    <a:lnTo>
                      <a:pt x="53" y="15"/>
                    </a:lnTo>
                    <a:lnTo>
                      <a:pt x="60" y="9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59" y="7"/>
                    </a:lnTo>
                    <a:lnTo>
                      <a:pt x="51" y="14"/>
                    </a:lnTo>
                    <a:lnTo>
                      <a:pt x="43" y="21"/>
                    </a:lnTo>
                    <a:lnTo>
                      <a:pt x="34" y="2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9" y="43"/>
                    </a:lnTo>
                    <a:lnTo>
                      <a:pt x="0" y="47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4" name="Freeform 802">
                <a:extLst>
                  <a:ext uri="{FF2B5EF4-FFF2-40B4-BE49-F238E27FC236}">
                    <a16:creationId xmlns:a16="http://schemas.microsoft.com/office/drawing/2014/main" id="{2CD72202-D47F-4F82-A93E-C6C1E9669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904"/>
                <a:ext cx="23" cy="3"/>
              </a:xfrm>
              <a:custGeom>
                <a:avLst/>
                <a:gdLst>
                  <a:gd name="T0" fmla="*/ 0 w 71"/>
                  <a:gd name="T1" fmla="*/ 1 h 10"/>
                  <a:gd name="T2" fmla="*/ 15 w 71"/>
                  <a:gd name="T3" fmla="*/ 5 h 10"/>
                  <a:gd name="T4" fmla="*/ 28 w 71"/>
                  <a:gd name="T5" fmla="*/ 7 h 10"/>
                  <a:gd name="T6" fmla="*/ 39 w 71"/>
                  <a:gd name="T7" fmla="*/ 8 h 10"/>
                  <a:gd name="T8" fmla="*/ 49 w 71"/>
                  <a:gd name="T9" fmla="*/ 9 h 10"/>
                  <a:gd name="T10" fmla="*/ 58 w 71"/>
                  <a:gd name="T11" fmla="*/ 10 h 10"/>
                  <a:gd name="T12" fmla="*/ 64 w 71"/>
                  <a:gd name="T13" fmla="*/ 10 h 10"/>
                  <a:gd name="T14" fmla="*/ 68 w 71"/>
                  <a:gd name="T15" fmla="*/ 9 h 10"/>
                  <a:gd name="T16" fmla="*/ 71 w 71"/>
                  <a:gd name="T17" fmla="*/ 8 h 10"/>
                  <a:gd name="T18" fmla="*/ 68 w 71"/>
                  <a:gd name="T19" fmla="*/ 8 h 10"/>
                  <a:gd name="T20" fmla="*/ 68 w 71"/>
                  <a:gd name="T21" fmla="*/ 8 h 10"/>
                  <a:gd name="T22" fmla="*/ 64 w 71"/>
                  <a:gd name="T23" fmla="*/ 8 h 10"/>
                  <a:gd name="T24" fmla="*/ 58 w 71"/>
                  <a:gd name="T25" fmla="*/ 8 h 10"/>
                  <a:gd name="T26" fmla="*/ 49 w 71"/>
                  <a:gd name="T27" fmla="*/ 8 h 10"/>
                  <a:gd name="T28" fmla="*/ 39 w 71"/>
                  <a:gd name="T29" fmla="*/ 8 h 10"/>
                  <a:gd name="T30" fmla="*/ 28 w 71"/>
                  <a:gd name="T31" fmla="*/ 6 h 10"/>
                  <a:gd name="T32" fmla="*/ 15 w 71"/>
                  <a:gd name="T33" fmla="*/ 4 h 10"/>
                  <a:gd name="T34" fmla="*/ 0 w 71"/>
                  <a:gd name="T35" fmla="*/ 0 h 10"/>
                  <a:gd name="T36" fmla="*/ 0 w 71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10">
                    <a:moveTo>
                      <a:pt x="0" y="1"/>
                    </a:moveTo>
                    <a:lnTo>
                      <a:pt x="15" y="5"/>
                    </a:lnTo>
                    <a:lnTo>
                      <a:pt x="28" y="7"/>
                    </a:lnTo>
                    <a:lnTo>
                      <a:pt x="39" y="8"/>
                    </a:lnTo>
                    <a:lnTo>
                      <a:pt x="49" y="9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4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9" y="8"/>
                    </a:lnTo>
                    <a:lnTo>
                      <a:pt x="28" y="6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5" name="Freeform 803">
                <a:extLst>
                  <a:ext uri="{FF2B5EF4-FFF2-40B4-BE49-F238E27FC236}">
                    <a16:creationId xmlns:a16="http://schemas.microsoft.com/office/drawing/2014/main" id="{8AED0AFF-32CB-4C54-B2F8-9155B230F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04"/>
                <a:ext cx="22" cy="3"/>
              </a:xfrm>
              <a:custGeom>
                <a:avLst/>
                <a:gdLst>
                  <a:gd name="T0" fmla="*/ 0 w 66"/>
                  <a:gd name="T1" fmla="*/ 6 h 9"/>
                  <a:gd name="T2" fmla="*/ 0 w 66"/>
                  <a:gd name="T3" fmla="*/ 6 h 9"/>
                  <a:gd name="T4" fmla="*/ 2 w 66"/>
                  <a:gd name="T5" fmla="*/ 7 h 9"/>
                  <a:gd name="T6" fmla="*/ 6 w 66"/>
                  <a:gd name="T7" fmla="*/ 8 h 9"/>
                  <a:gd name="T8" fmla="*/ 12 w 66"/>
                  <a:gd name="T9" fmla="*/ 9 h 9"/>
                  <a:gd name="T10" fmla="*/ 20 w 66"/>
                  <a:gd name="T11" fmla="*/ 9 h 9"/>
                  <a:gd name="T12" fmla="*/ 29 w 66"/>
                  <a:gd name="T13" fmla="*/ 8 h 9"/>
                  <a:gd name="T14" fmla="*/ 40 w 66"/>
                  <a:gd name="T15" fmla="*/ 8 h 9"/>
                  <a:gd name="T16" fmla="*/ 51 w 66"/>
                  <a:gd name="T17" fmla="*/ 6 h 9"/>
                  <a:gd name="T18" fmla="*/ 66 w 66"/>
                  <a:gd name="T19" fmla="*/ 1 h 9"/>
                  <a:gd name="T20" fmla="*/ 66 w 66"/>
                  <a:gd name="T21" fmla="*/ 0 h 9"/>
                  <a:gd name="T22" fmla="*/ 51 w 66"/>
                  <a:gd name="T23" fmla="*/ 3 h 9"/>
                  <a:gd name="T24" fmla="*/ 40 w 66"/>
                  <a:gd name="T25" fmla="*/ 6 h 9"/>
                  <a:gd name="T26" fmla="*/ 29 w 66"/>
                  <a:gd name="T27" fmla="*/ 8 h 9"/>
                  <a:gd name="T28" fmla="*/ 20 w 66"/>
                  <a:gd name="T29" fmla="*/ 7 h 9"/>
                  <a:gd name="T30" fmla="*/ 12 w 66"/>
                  <a:gd name="T31" fmla="*/ 7 h 9"/>
                  <a:gd name="T32" fmla="*/ 6 w 66"/>
                  <a:gd name="T33" fmla="*/ 7 h 9"/>
                  <a:gd name="T34" fmla="*/ 3 w 66"/>
                  <a:gd name="T35" fmla="*/ 6 h 9"/>
                  <a:gd name="T36" fmla="*/ 2 w 66"/>
                  <a:gd name="T37" fmla="*/ 6 h 9"/>
                  <a:gd name="T38" fmla="*/ 2 w 66"/>
                  <a:gd name="T39" fmla="*/ 5 h 9"/>
                  <a:gd name="T40" fmla="*/ 0 w 6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9">
                    <a:moveTo>
                      <a:pt x="0" y="6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6" y="8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9" y="8"/>
                    </a:lnTo>
                    <a:lnTo>
                      <a:pt x="40" y="8"/>
                    </a:lnTo>
                    <a:lnTo>
                      <a:pt x="51" y="6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40" y="6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6" name="Freeform 804">
                <a:extLst>
                  <a:ext uri="{FF2B5EF4-FFF2-40B4-BE49-F238E27FC236}">
                    <a16:creationId xmlns:a16="http://schemas.microsoft.com/office/drawing/2014/main" id="{F393544E-EA90-4F99-ABD6-4F2D6B5F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91"/>
                <a:ext cx="24" cy="14"/>
              </a:xfrm>
              <a:custGeom>
                <a:avLst/>
                <a:gdLst>
                  <a:gd name="T0" fmla="*/ 0 w 73"/>
                  <a:gd name="T1" fmla="*/ 2 h 43"/>
                  <a:gd name="T2" fmla="*/ 6 w 73"/>
                  <a:gd name="T3" fmla="*/ 8 h 43"/>
                  <a:gd name="T4" fmla="*/ 15 w 73"/>
                  <a:gd name="T5" fmla="*/ 14 h 43"/>
                  <a:gd name="T6" fmla="*/ 23 w 73"/>
                  <a:gd name="T7" fmla="*/ 20 h 43"/>
                  <a:gd name="T8" fmla="*/ 33 w 73"/>
                  <a:gd name="T9" fmla="*/ 26 h 43"/>
                  <a:gd name="T10" fmla="*/ 42 w 73"/>
                  <a:gd name="T11" fmla="*/ 30 h 43"/>
                  <a:gd name="T12" fmla="*/ 52 w 73"/>
                  <a:gd name="T13" fmla="*/ 36 h 43"/>
                  <a:gd name="T14" fmla="*/ 62 w 73"/>
                  <a:gd name="T15" fmla="*/ 39 h 43"/>
                  <a:gd name="T16" fmla="*/ 71 w 73"/>
                  <a:gd name="T17" fmla="*/ 43 h 43"/>
                  <a:gd name="T18" fmla="*/ 73 w 73"/>
                  <a:gd name="T19" fmla="*/ 41 h 43"/>
                  <a:gd name="T20" fmla="*/ 64 w 73"/>
                  <a:gd name="T21" fmla="*/ 38 h 43"/>
                  <a:gd name="T22" fmla="*/ 54 w 73"/>
                  <a:gd name="T23" fmla="*/ 35 h 43"/>
                  <a:gd name="T24" fmla="*/ 44 w 73"/>
                  <a:gd name="T25" fmla="*/ 29 h 43"/>
                  <a:gd name="T26" fmla="*/ 34 w 73"/>
                  <a:gd name="T27" fmla="*/ 25 h 43"/>
                  <a:gd name="T28" fmla="*/ 25 w 73"/>
                  <a:gd name="T29" fmla="*/ 19 h 43"/>
                  <a:gd name="T30" fmla="*/ 16 w 73"/>
                  <a:gd name="T31" fmla="*/ 12 h 43"/>
                  <a:gd name="T32" fmla="*/ 7 w 73"/>
                  <a:gd name="T33" fmla="*/ 7 h 43"/>
                  <a:gd name="T34" fmla="*/ 1 w 73"/>
                  <a:gd name="T35" fmla="*/ 0 h 43"/>
                  <a:gd name="T36" fmla="*/ 0 w 73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0" y="2"/>
                    </a:moveTo>
                    <a:lnTo>
                      <a:pt x="6" y="8"/>
                    </a:lnTo>
                    <a:lnTo>
                      <a:pt x="15" y="14"/>
                    </a:lnTo>
                    <a:lnTo>
                      <a:pt x="23" y="20"/>
                    </a:lnTo>
                    <a:lnTo>
                      <a:pt x="33" y="26"/>
                    </a:lnTo>
                    <a:lnTo>
                      <a:pt x="42" y="30"/>
                    </a:lnTo>
                    <a:lnTo>
                      <a:pt x="52" y="36"/>
                    </a:lnTo>
                    <a:lnTo>
                      <a:pt x="62" y="39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64" y="38"/>
                    </a:lnTo>
                    <a:lnTo>
                      <a:pt x="54" y="35"/>
                    </a:lnTo>
                    <a:lnTo>
                      <a:pt x="44" y="29"/>
                    </a:lnTo>
                    <a:lnTo>
                      <a:pt x="34" y="25"/>
                    </a:lnTo>
                    <a:lnTo>
                      <a:pt x="25" y="19"/>
                    </a:lnTo>
                    <a:lnTo>
                      <a:pt x="16" y="12"/>
                    </a:lnTo>
                    <a:lnTo>
                      <a:pt x="7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7" name="Freeform 805">
                <a:extLst>
                  <a:ext uri="{FF2B5EF4-FFF2-40B4-BE49-F238E27FC236}">
                    <a16:creationId xmlns:a16="http://schemas.microsoft.com/office/drawing/2014/main" id="{D5D1BED0-5B68-4F6C-BF69-79A90F22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78"/>
                <a:ext cx="25" cy="14"/>
              </a:xfrm>
              <a:custGeom>
                <a:avLst/>
                <a:gdLst>
                  <a:gd name="T0" fmla="*/ 0 w 76"/>
                  <a:gd name="T1" fmla="*/ 2 h 42"/>
                  <a:gd name="T2" fmla="*/ 75 w 76"/>
                  <a:gd name="T3" fmla="*/ 42 h 42"/>
                  <a:gd name="T4" fmla="*/ 76 w 76"/>
                  <a:gd name="T5" fmla="*/ 40 h 42"/>
                  <a:gd name="T6" fmla="*/ 2 w 76"/>
                  <a:gd name="T7" fmla="*/ 0 h 42"/>
                  <a:gd name="T8" fmla="*/ 0 w 76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2">
                    <a:moveTo>
                      <a:pt x="0" y="2"/>
                    </a:moveTo>
                    <a:lnTo>
                      <a:pt x="75" y="42"/>
                    </a:lnTo>
                    <a:lnTo>
                      <a:pt x="76" y="4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8" name="Freeform 806">
                <a:extLst>
                  <a:ext uri="{FF2B5EF4-FFF2-40B4-BE49-F238E27FC236}">
                    <a16:creationId xmlns:a16="http://schemas.microsoft.com/office/drawing/2014/main" id="{237EE8C5-8DB0-4C2B-B6FD-778F4BA43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5"/>
                <a:ext cx="7" cy="73"/>
              </a:xfrm>
              <a:custGeom>
                <a:avLst/>
                <a:gdLst>
                  <a:gd name="T0" fmla="*/ 0 w 23"/>
                  <a:gd name="T1" fmla="*/ 0 h 220"/>
                  <a:gd name="T2" fmla="*/ 0 w 23"/>
                  <a:gd name="T3" fmla="*/ 1 h 220"/>
                  <a:gd name="T4" fmla="*/ 1 w 23"/>
                  <a:gd name="T5" fmla="*/ 14 h 220"/>
                  <a:gd name="T6" fmla="*/ 3 w 23"/>
                  <a:gd name="T7" fmla="*/ 27 h 220"/>
                  <a:gd name="T8" fmla="*/ 3 w 23"/>
                  <a:gd name="T9" fmla="*/ 41 h 220"/>
                  <a:gd name="T10" fmla="*/ 3 w 23"/>
                  <a:gd name="T11" fmla="*/ 55 h 220"/>
                  <a:gd name="T12" fmla="*/ 4 w 23"/>
                  <a:gd name="T13" fmla="*/ 69 h 220"/>
                  <a:gd name="T14" fmla="*/ 4 w 23"/>
                  <a:gd name="T15" fmla="*/ 84 h 220"/>
                  <a:gd name="T16" fmla="*/ 4 w 23"/>
                  <a:gd name="T17" fmla="*/ 99 h 220"/>
                  <a:gd name="T18" fmla="*/ 4 w 23"/>
                  <a:gd name="T19" fmla="*/ 113 h 220"/>
                  <a:gd name="T20" fmla="*/ 4 w 23"/>
                  <a:gd name="T21" fmla="*/ 128 h 220"/>
                  <a:gd name="T22" fmla="*/ 5 w 23"/>
                  <a:gd name="T23" fmla="*/ 141 h 220"/>
                  <a:gd name="T24" fmla="*/ 8 w 23"/>
                  <a:gd name="T25" fmla="*/ 156 h 220"/>
                  <a:gd name="T26" fmla="*/ 9 w 23"/>
                  <a:gd name="T27" fmla="*/ 170 h 220"/>
                  <a:gd name="T28" fmla="*/ 11 w 23"/>
                  <a:gd name="T29" fmla="*/ 183 h 220"/>
                  <a:gd name="T30" fmla="*/ 14 w 23"/>
                  <a:gd name="T31" fmla="*/ 196 h 220"/>
                  <a:gd name="T32" fmla="*/ 17 w 23"/>
                  <a:gd name="T33" fmla="*/ 209 h 220"/>
                  <a:gd name="T34" fmla="*/ 21 w 23"/>
                  <a:gd name="T35" fmla="*/ 220 h 220"/>
                  <a:gd name="T36" fmla="*/ 23 w 23"/>
                  <a:gd name="T37" fmla="*/ 219 h 220"/>
                  <a:gd name="T38" fmla="*/ 18 w 23"/>
                  <a:gd name="T39" fmla="*/ 209 h 220"/>
                  <a:gd name="T40" fmla="*/ 15 w 23"/>
                  <a:gd name="T41" fmla="*/ 196 h 220"/>
                  <a:gd name="T42" fmla="*/ 12 w 23"/>
                  <a:gd name="T43" fmla="*/ 183 h 220"/>
                  <a:gd name="T44" fmla="*/ 10 w 23"/>
                  <a:gd name="T45" fmla="*/ 170 h 220"/>
                  <a:gd name="T46" fmla="*/ 9 w 23"/>
                  <a:gd name="T47" fmla="*/ 156 h 220"/>
                  <a:gd name="T48" fmla="*/ 8 w 23"/>
                  <a:gd name="T49" fmla="*/ 141 h 220"/>
                  <a:gd name="T50" fmla="*/ 8 w 23"/>
                  <a:gd name="T51" fmla="*/ 128 h 220"/>
                  <a:gd name="T52" fmla="*/ 8 w 23"/>
                  <a:gd name="T53" fmla="*/ 113 h 220"/>
                  <a:gd name="T54" fmla="*/ 6 w 23"/>
                  <a:gd name="T55" fmla="*/ 99 h 220"/>
                  <a:gd name="T56" fmla="*/ 6 w 23"/>
                  <a:gd name="T57" fmla="*/ 84 h 220"/>
                  <a:gd name="T58" fmla="*/ 6 w 23"/>
                  <a:gd name="T59" fmla="*/ 69 h 220"/>
                  <a:gd name="T60" fmla="*/ 5 w 23"/>
                  <a:gd name="T61" fmla="*/ 55 h 220"/>
                  <a:gd name="T62" fmla="*/ 5 w 23"/>
                  <a:gd name="T63" fmla="*/ 41 h 220"/>
                  <a:gd name="T64" fmla="*/ 4 w 23"/>
                  <a:gd name="T65" fmla="*/ 27 h 220"/>
                  <a:gd name="T66" fmla="*/ 3 w 23"/>
                  <a:gd name="T67" fmla="*/ 14 h 220"/>
                  <a:gd name="T68" fmla="*/ 1 w 23"/>
                  <a:gd name="T69" fmla="*/ 1 h 220"/>
                  <a:gd name="T70" fmla="*/ 1 w 23"/>
                  <a:gd name="T71" fmla="*/ 2 h 220"/>
                  <a:gd name="T72" fmla="*/ 0 w 23"/>
                  <a:gd name="T7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20">
                    <a:moveTo>
                      <a:pt x="0" y="0"/>
                    </a:moveTo>
                    <a:lnTo>
                      <a:pt x="0" y="1"/>
                    </a:lnTo>
                    <a:lnTo>
                      <a:pt x="1" y="14"/>
                    </a:lnTo>
                    <a:lnTo>
                      <a:pt x="3" y="27"/>
                    </a:lnTo>
                    <a:lnTo>
                      <a:pt x="3" y="41"/>
                    </a:lnTo>
                    <a:lnTo>
                      <a:pt x="3" y="55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4" y="99"/>
                    </a:lnTo>
                    <a:lnTo>
                      <a:pt x="4" y="113"/>
                    </a:lnTo>
                    <a:lnTo>
                      <a:pt x="4" y="128"/>
                    </a:lnTo>
                    <a:lnTo>
                      <a:pt x="5" y="141"/>
                    </a:lnTo>
                    <a:lnTo>
                      <a:pt x="8" y="156"/>
                    </a:lnTo>
                    <a:lnTo>
                      <a:pt x="9" y="170"/>
                    </a:lnTo>
                    <a:lnTo>
                      <a:pt x="11" y="183"/>
                    </a:lnTo>
                    <a:lnTo>
                      <a:pt x="14" y="196"/>
                    </a:lnTo>
                    <a:lnTo>
                      <a:pt x="17" y="209"/>
                    </a:lnTo>
                    <a:lnTo>
                      <a:pt x="21" y="220"/>
                    </a:lnTo>
                    <a:lnTo>
                      <a:pt x="23" y="219"/>
                    </a:lnTo>
                    <a:lnTo>
                      <a:pt x="18" y="209"/>
                    </a:lnTo>
                    <a:lnTo>
                      <a:pt x="15" y="196"/>
                    </a:lnTo>
                    <a:lnTo>
                      <a:pt x="12" y="183"/>
                    </a:lnTo>
                    <a:lnTo>
                      <a:pt x="10" y="170"/>
                    </a:lnTo>
                    <a:lnTo>
                      <a:pt x="9" y="156"/>
                    </a:lnTo>
                    <a:lnTo>
                      <a:pt x="8" y="141"/>
                    </a:lnTo>
                    <a:lnTo>
                      <a:pt x="8" y="128"/>
                    </a:lnTo>
                    <a:lnTo>
                      <a:pt x="8" y="113"/>
                    </a:lnTo>
                    <a:lnTo>
                      <a:pt x="6" y="99"/>
                    </a:lnTo>
                    <a:lnTo>
                      <a:pt x="6" y="84"/>
                    </a:lnTo>
                    <a:lnTo>
                      <a:pt x="6" y="69"/>
                    </a:lnTo>
                    <a:lnTo>
                      <a:pt x="5" y="55"/>
                    </a:lnTo>
                    <a:lnTo>
                      <a:pt x="5" y="41"/>
                    </a:lnTo>
                    <a:lnTo>
                      <a:pt x="4" y="27"/>
                    </a:lnTo>
                    <a:lnTo>
                      <a:pt x="3" y="14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9" name="Freeform 807">
                <a:extLst>
                  <a:ext uri="{FF2B5EF4-FFF2-40B4-BE49-F238E27FC236}">
                    <a16:creationId xmlns:a16="http://schemas.microsoft.com/office/drawing/2014/main" id="{14C4B010-EAF0-40E3-B2BB-125CF4ED1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05"/>
                <a:ext cx="264" cy="58"/>
              </a:xfrm>
              <a:custGeom>
                <a:avLst/>
                <a:gdLst>
                  <a:gd name="T0" fmla="*/ 33 w 792"/>
                  <a:gd name="T1" fmla="*/ 104 h 173"/>
                  <a:gd name="T2" fmla="*/ 14 w 792"/>
                  <a:gd name="T3" fmla="*/ 112 h 173"/>
                  <a:gd name="T4" fmla="*/ 3 w 792"/>
                  <a:gd name="T5" fmla="*/ 122 h 173"/>
                  <a:gd name="T6" fmla="*/ 0 w 792"/>
                  <a:gd name="T7" fmla="*/ 137 h 173"/>
                  <a:gd name="T8" fmla="*/ 6 w 792"/>
                  <a:gd name="T9" fmla="*/ 150 h 173"/>
                  <a:gd name="T10" fmla="*/ 15 w 792"/>
                  <a:gd name="T11" fmla="*/ 161 h 173"/>
                  <a:gd name="T12" fmla="*/ 27 w 792"/>
                  <a:gd name="T13" fmla="*/ 168 h 173"/>
                  <a:gd name="T14" fmla="*/ 45 w 792"/>
                  <a:gd name="T15" fmla="*/ 172 h 173"/>
                  <a:gd name="T16" fmla="*/ 68 w 792"/>
                  <a:gd name="T17" fmla="*/ 172 h 173"/>
                  <a:gd name="T18" fmla="*/ 80 w 792"/>
                  <a:gd name="T19" fmla="*/ 172 h 173"/>
                  <a:gd name="T20" fmla="*/ 84 w 792"/>
                  <a:gd name="T21" fmla="*/ 172 h 173"/>
                  <a:gd name="T22" fmla="*/ 95 w 792"/>
                  <a:gd name="T23" fmla="*/ 167 h 173"/>
                  <a:gd name="T24" fmla="*/ 109 w 792"/>
                  <a:gd name="T25" fmla="*/ 162 h 173"/>
                  <a:gd name="T26" fmla="*/ 120 w 792"/>
                  <a:gd name="T27" fmla="*/ 149 h 173"/>
                  <a:gd name="T28" fmla="*/ 136 w 792"/>
                  <a:gd name="T29" fmla="*/ 130 h 173"/>
                  <a:gd name="T30" fmla="*/ 158 w 792"/>
                  <a:gd name="T31" fmla="*/ 115 h 173"/>
                  <a:gd name="T32" fmla="*/ 191 w 792"/>
                  <a:gd name="T33" fmla="*/ 100 h 173"/>
                  <a:gd name="T34" fmla="*/ 229 w 792"/>
                  <a:gd name="T35" fmla="*/ 85 h 173"/>
                  <a:gd name="T36" fmla="*/ 265 w 792"/>
                  <a:gd name="T37" fmla="*/ 73 h 173"/>
                  <a:gd name="T38" fmla="*/ 298 w 792"/>
                  <a:gd name="T39" fmla="*/ 64 h 173"/>
                  <a:gd name="T40" fmla="*/ 330 w 792"/>
                  <a:gd name="T41" fmla="*/ 56 h 173"/>
                  <a:gd name="T42" fmla="*/ 362 w 792"/>
                  <a:gd name="T43" fmla="*/ 51 h 173"/>
                  <a:gd name="T44" fmla="*/ 397 w 792"/>
                  <a:gd name="T45" fmla="*/ 46 h 173"/>
                  <a:gd name="T46" fmla="*/ 433 w 792"/>
                  <a:gd name="T47" fmla="*/ 43 h 173"/>
                  <a:gd name="T48" fmla="*/ 612 w 792"/>
                  <a:gd name="T49" fmla="*/ 35 h 173"/>
                  <a:gd name="T50" fmla="*/ 627 w 792"/>
                  <a:gd name="T51" fmla="*/ 35 h 173"/>
                  <a:gd name="T52" fmla="*/ 648 w 792"/>
                  <a:gd name="T53" fmla="*/ 36 h 173"/>
                  <a:gd name="T54" fmla="*/ 673 w 792"/>
                  <a:gd name="T55" fmla="*/ 37 h 173"/>
                  <a:gd name="T56" fmla="*/ 701 w 792"/>
                  <a:gd name="T57" fmla="*/ 38 h 173"/>
                  <a:gd name="T58" fmla="*/ 728 w 792"/>
                  <a:gd name="T59" fmla="*/ 39 h 173"/>
                  <a:gd name="T60" fmla="*/ 754 w 792"/>
                  <a:gd name="T61" fmla="*/ 40 h 173"/>
                  <a:gd name="T62" fmla="*/ 776 w 792"/>
                  <a:gd name="T63" fmla="*/ 42 h 173"/>
                  <a:gd name="T64" fmla="*/ 792 w 792"/>
                  <a:gd name="T65" fmla="*/ 42 h 173"/>
                  <a:gd name="T66" fmla="*/ 740 w 792"/>
                  <a:gd name="T67" fmla="*/ 15 h 173"/>
                  <a:gd name="T68" fmla="*/ 724 w 792"/>
                  <a:gd name="T69" fmla="*/ 10 h 173"/>
                  <a:gd name="T70" fmla="*/ 698 w 792"/>
                  <a:gd name="T71" fmla="*/ 5 h 173"/>
                  <a:gd name="T72" fmla="*/ 666 w 792"/>
                  <a:gd name="T73" fmla="*/ 0 h 173"/>
                  <a:gd name="T74" fmla="*/ 637 w 792"/>
                  <a:gd name="T75" fmla="*/ 0 h 173"/>
                  <a:gd name="T76" fmla="*/ 603 w 792"/>
                  <a:gd name="T77" fmla="*/ 1 h 173"/>
                  <a:gd name="T78" fmla="*/ 558 w 792"/>
                  <a:gd name="T79" fmla="*/ 1 h 173"/>
                  <a:gd name="T80" fmla="*/ 508 w 792"/>
                  <a:gd name="T81" fmla="*/ 2 h 173"/>
                  <a:gd name="T82" fmla="*/ 455 w 792"/>
                  <a:gd name="T83" fmla="*/ 3 h 173"/>
                  <a:gd name="T84" fmla="*/ 405 w 792"/>
                  <a:gd name="T85" fmla="*/ 7 h 173"/>
                  <a:gd name="T86" fmla="*/ 359 w 792"/>
                  <a:gd name="T87" fmla="*/ 10 h 173"/>
                  <a:gd name="T88" fmla="*/ 324 w 792"/>
                  <a:gd name="T89" fmla="*/ 15 h 173"/>
                  <a:gd name="T90" fmla="*/ 293 w 792"/>
                  <a:gd name="T91" fmla="*/ 24 h 173"/>
                  <a:gd name="T92" fmla="*/ 257 w 792"/>
                  <a:gd name="T93" fmla="*/ 36 h 173"/>
                  <a:gd name="T94" fmla="*/ 224 w 792"/>
                  <a:gd name="T95" fmla="*/ 47 h 173"/>
                  <a:gd name="T96" fmla="*/ 192 w 792"/>
                  <a:gd name="T97" fmla="*/ 60 h 173"/>
                  <a:gd name="T98" fmla="*/ 160 w 792"/>
                  <a:gd name="T99" fmla="*/ 71 h 173"/>
                  <a:gd name="T100" fmla="*/ 129 w 792"/>
                  <a:gd name="T101" fmla="*/ 81 h 173"/>
                  <a:gd name="T102" fmla="*/ 97 w 792"/>
                  <a:gd name="T103" fmla="*/ 91 h 173"/>
                  <a:gd name="T104" fmla="*/ 64 w 792"/>
                  <a:gd name="T105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2" h="173">
                    <a:moveTo>
                      <a:pt x="46" y="104"/>
                    </a:moveTo>
                    <a:lnTo>
                      <a:pt x="33" y="104"/>
                    </a:lnTo>
                    <a:lnTo>
                      <a:pt x="23" y="108"/>
                    </a:lnTo>
                    <a:lnTo>
                      <a:pt x="14" y="112"/>
                    </a:lnTo>
                    <a:lnTo>
                      <a:pt x="8" y="117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7"/>
                    </a:lnTo>
                    <a:lnTo>
                      <a:pt x="1" y="145"/>
                    </a:lnTo>
                    <a:lnTo>
                      <a:pt x="6" y="150"/>
                    </a:lnTo>
                    <a:lnTo>
                      <a:pt x="10" y="155"/>
                    </a:lnTo>
                    <a:lnTo>
                      <a:pt x="15" y="161"/>
                    </a:lnTo>
                    <a:lnTo>
                      <a:pt x="20" y="164"/>
                    </a:lnTo>
                    <a:lnTo>
                      <a:pt x="27" y="168"/>
                    </a:lnTo>
                    <a:lnTo>
                      <a:pt x="35" y="172"/>
                    </a:lnTo>
                    <a:lnTo>
                      <a:pt x="45" y="172"/>
                    </a:lnTo>
                    <a:lnTo>
                      <a:pt x="57" y="173"/>
                    </a:lnTo>
                    <a:lnTo>
                      <a:pt x="68" y="172"/>
                    </a:lnTo>
                    <a:lnTo>
                      <a:pt x="76" y="172"/>
                    </a:lnTo>
                    <a:lnTo>
                      <a:pt x="80" y="172"/>
                    </a:lnTo>
                    <a:lnTo>
                      <a:pt x="82" y="172"/>
                    </a:lnTo>
                    <a:lnTo>
                      <a:pt x="84" y="172"/>
                    </a:lnTo>
                    <a:lnTo>
                      <a:pt x="88" y="169"/>
                    </a:lnTo>
                    <a:lnTo>
                      <a:pt x="95" y="167"/>
                    </a:lnTo>
                    <a:lnTo>
                      <a:pt x="108" y="165"/>
                    </a:lnTo>
                    <a:lnTo>
                      <a:pt x="109" y="162"/>
                    </a:lnTo>
                    <a:lnTo>
                      <a:pt x="113" y="156"/>
                    </a:lnTo>
                    <a:lnTo>
                      <a:pt x="120" y="149"/>
                    </a:lnTo>
                    <a:lnTo>
                      <a:pt x="127" y="140"/>
                    </a:lnTo>
                    <a:lnTo>
                      <a:pt x="136" y="130"/>
                    </a:lnTo>
                    <a:lnTo>
                      <a:pt x="146" y="122"/>
                    </a:lnTo>
                    <a:lnTo>
                      <a:pt x="158" y="115"/>
                    </a:lnTo>
                    <a:lnTo>
                      <a:pt x="169" y="108"/>
                    </a:lnTo>
                    <a:lnTo>
                      <a:pt x="191" y="100"/>
                    </a:lnTo>
                    <a:lnTo>
                      <a:pt x="211" y="92"/>
                    </a:lnTo>
                    <a:lnTo>
                      <a:pt x="229" y="85"/>
                    </a:lnTo>
                    <a:lnTo>
                      <a:pt x="248" y="79"/>
                    </a:lnTo>
                    <a:lnTo>
                      <a:pt x="265" y="73"/>
                    </a:lnTo>
                    <a:lnTo>
                      <a:pt x="282" y="67"/>
                    </a:lnTo>
                    <a:lnTo>
                      <a:pt x="298" y="64"/>
                    </a:lnTo>
                    <a:lnTo>
                      <a:pt x="314" y="60"/>
                    </a:lnTo>
                    <a:lnTo>
                      <a:pt x="330" y="56"/>
                    </a:lnTo>
                    <a:lnTo>
                      <a:pt x="347" y="53"/>
                    </a:lnTo>
                    <a:lnTo>
                      <a:pt x="362" y="51"/>
                    </a:lnTo>
                    <a:lnTo>
                      <a:pt x="379" y="48"/>
                    </a:lnTo>
                    <a:lnTo>
                      <a:pt x="397" y="46"/>
                    </a:lnTo>
                    <a:lnTo>
                      <a:pt x="415" y="45"/>
                    </a:lnTo>
                    <a:lnTo>
                      <a:pt x="433" y="43"/>
                    </a:lnTo>
                    <a:lnTo>
                      <a:pt x="453" y="43"/>
                    </a:lnTo>
                    <a:lnTo>
                      <a:pt x="612" y="35"/>
                    </a:lnTo>
                    <a:lnTo>
                      <a:pt x="619" y="35"/>
                    </a:lnTo>
                    <a:lnTo>
                      <a:pt x="627" y="35"/>
                    </a:lnTo>
                    <a:lnTo>
                      <a:pt x="637" y="35"/>
                    </a:lnTo>
                    <a:lnTo>
                      <a:pt x="648" y="36"/>
                    </a:lnTo>
                    <a:lnTo>
                      <a:pt x="659" y="36"/>
                    </a:lnTo>
                    <a:lnTo>
                      <a:pt x="673" y="37"/>
                    </a:lnTo>
                    <a:lnTo>
                      <a:pt x="686" y="37"/>
                    </a:lnTo>
                    <a:lnTo>
                      <a:pt x="701" y="38"/>
                    </a:lnTo>
                    <a:lnTo>
                      <a:pt x="715" y="38"/>
                    </a:lnTo>
                    <a:lnTo>
                      <a:pt x="728" y="39"/>
                    </a:lnTo>
                    <a:lnTo>
                      <a:pt x="741" y="40"/>
                    </a:lnTo>
                    <a:lnTo>
                      <a:pt x="754" y="40"/>
                    </a:lnTo>
                    <a:lnTo>
                      <a:pt x="766" y="42"/>
                    </a:lnTo>
                    <a:lnTo>
                      <a:pt x="776" y="42"/>
                    </a:lnTo>
                    <a:lnTo>
                      <a:pt x="785" y="42"/>
                    </a:lnTo>
                    <a:lnTo>
                      <a:pt x="792" y="42"/>
                    </a:lnTo>
                    <a:lnTo>
                      <a:pt x="743" y="16"/>
                    </a:lnTo>
                    <a:lnTo>
                      <a:pt x="740" y="15"/>
                    </a:lnTo>
                    <a:lnTo>
                      <a:pt x="733" y="12"/>
                    </a:lnTo>
                    <a:lnTo>
                      <a:pt x="724" y="10"/>
                    </a:lnTo>
                    <a:lnTo>
                      <a:pt x="712" y="8"/>
                    </a:lnTo>
                    <a:lnTo>
                      <a:pt x="698" y="5"/>
                    </a:lnTo>
                    <a:lnTo>
                      <a:pt x="683" y="1"/>
                    </a:lnTo>
                    <a:lnTo>
                      <a:pt x="666" y="0"/>
                    </a:lnTo>
                    <a:lnTo>
                      <a:pt x="649" y="0"/>
                    </a:lnTo>
                    <a:lnTo>
                      <a:pt x="637" y="0"/>
                    </a:lnTo>
                    <a:lnTo>
                      <a:pt x="622" y="1"/>
                    </a:lnTo>
                    <a:lnTo>
                      <a:pt x="603" y="1"/>
                    </a:lnTo>
                    <a:lnTo>
                      <a:pt x="582" y="1"/>
                    </a:lnTo>
                    <a:lnTo>
                      <a:pt x="558" y="1"/>
                    </a:lnTo>
                    <a:lnTo>
                      <a:pt x="535" y="1"/>
                    </a:lnTo>
                    <a:lnTo>
                      <a:pt x="508" y="2"/>
                    </a:lnTo>
                    <a:lnTo>
                      <a:pt x="482" y="3"/>
                    </a:lnTo>
                    <a:lnTo>
                      <a:pt x="455" y="3"/>
                    </a:lnTo>
                    <a:lnTo>
                      <a:pt x="430" y="6"/>
                    </a:lnTo>
                    <a:lnTo>
                      <a:pt x="405" y="7"/>
                    </a:lnTo>
                    <a:lnTo>
                      <a:pt x="381" y="8"/>
                    </a:lnTo>
                    <a:lnTo>
                      <a:pt x="359" y="10"/>
                    </a:lnTo>
                    <a:lnTo>
                      <a:pt x="341" y="11"/>
                    </a:lnTo>
                    <a:lnTo>
                      <a:pt x="324" y="15"/>
                    </a:lnTo>
                    <a:lnTo>
                      <a:pt x="312" y="18"/>
                    </a:lnTo>
                    <a:lnTo>
                      <a:pt x="293" y="24"/>
                    </a:lnTo>
                    <a:lnTo>
                      <a:pt x="275" y="30"/>
                    </a:lnTo>
                    <a:lnTo>
                      <a:pt x="257" y="36"/>
                    </a:lnTo>
                    <a:lnTo>
                      <a:pt x="240" y="43"/>
                    </a:lnTo>
                    <a:lnTo>
                      <a:pt x="224" y="47"/>
                    </a:lnTo>
                    <a:lnTo>
                      <a:pt x="208" y="54"/>
                    </a:lnTo>
                    <a:lnTo>
                      <a:pt x="192" y="60"/>
                    </a:lnTo>
                    <a:lnTo>
                      <a:pt x="176" y="65"/>
                    </a:lnTo>
                    <a:lnTo>
                      <a:pt x="160" y="71"/>
                    </a:lnTo>
                    <a:lnTo>
                      <a:pt x="144" y="75"/>
                    </a:lnTo>
                    <a:lnTo>
                      <a:pt x="129" y="81"/>
                    </a:lnTo>
                    <a:lnTo>
                      <a:pt x="112" y="85"/>
                    </a:lnTo>
                    <a:lnTo>
                      <a:pt x="97" y="91"/>
                    </a:lnTo>
                    <a:lnTo>
                      <a:pt x="80" y="95"/>
                    </a:lnTo>
                    <a:lnTo>
                      <a:pt x="64" y="100"/>
                    </a:lnTo>
                    <a:lnTo>
                      <a:pt x="46" y="10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0" name="Freeform 808">
                <a:extLst>
                  <a:ext uri="{FF2B5EF4-FFF2-40B4-BE49-F238E27FC236}">
                    <a16:creationId xmlns:a16="http://schemas.microsoft.com/office/drawing/2014/main" id="{A7C18D95-6E38-4565-B083-79BD6A1EB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040"/>
                <a:ext cx="15" cy="14"/>
              </a:xfrm>
              <a:custGeom>
                <a:avLst/>
                <a:gdLst>
                  <a:gd name="T0" fmla="*/ 2 w 46"/>
                  <a:gd name="T1" fmla="*/ 41 h 43"/>
                  <a:gd name="T2" fmla="*/ 2 w 46"/>
                  <a:gd name="T3" fmla="*/ 42 h 43"/>
                  <a:gd name="T4" fmla="*/ 1 w 46"/>
                  <a:gd name="T5" fmla="*/ 34 h 43"/>
                  <a:gd name="T6" fmla="*/ 2 w 46"/>
                  <a:gd name="T7" fmla="*/ 26 h 43"/>
                  <a:gd name="T8" fmla="*/ 4 w 46"/>
                  <a:gd name="T9" fmla="*/ 22 h 43"/>
                  <a:gd name="T10" fmla="*/ 9 w 46"/>
                  <a:gd name="T11" fmla="*/ 15 h 43"/>
                  <a:gd name="T12" fmla="*/ 14 w 46"/>
                  <a:gd name="T13" fmla="*/ 10 h 43"/>
                  <a:gd name="T14" fmla="*/ 23 w 46"/>
                  <a:gd name="T15" fmla="*/ 6 h 43"/>
                  <a:gd name="T16" fmla="*/ 32 w 46"/>
                  <a:gd name="T17" fmla="*/ 3 h 43"/>
                  <a:gd name="T18" fmla="*/ 46 w 46"/>
                  <a:gd name="T19" fmla="*/ 1 h 43"/>
                  <a:gd name="T20" fmla="*/ 46 w 46"/>
                  <a:gd name="T21" fmla="*/ 0 h 43"/>
                  <a:gd name="T22" fmla="*/ 32 w 46"/>
                  <a:gd name="T23" fmla="*/ 1 h 43"/>
                  <a:gd name="T24" fmla="*/ 22 w 46"/>
                  <a:gd name="T25" fmla="*/ 5 h 43"/>
                  <a:gd name="T26" fmla="*/ 13 w 46"/>
                  <a:gd name="T27" fmla="*/ 9 h 43"/>
                  <a:gd name="T28" fmla="*/ 6 w 46"/>
                  <a:gd name="T29" fmla="*/ 14 h 43"/>
                  <a:gd name="T30" fmla="*/ 3 w 46"/>
                  <a:gd name="T31" fmla="*/ 19 h 43"/>
                  <a:gd name="T32" fmla="*/ 1 w 46"/>
                  <a:gd name="T33" fmla="*/ 26 h 43"/>
                  <a:gd name="T34" fmla="*/ 0 w 46"/>
                  <a:gd name="T35" fmla="*/ 34 h 43"/>
                  <a:gd name="T36" fmla="*/ 1 w 46"/>
                  <a:gd name="T37" fmla="*/ 42 h 43"/>
                  <a:gd name="T38" fmla="*/ 1 w 46"/>
                  <a:gd name="T39" fmla="*/ 43 h 43"/>
                  <a:gd name="T40" fmla="*/ 2 w 4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2" y="41"/>
                    </a:moveTo>
                    <a:lnTo>
                      <a:pt x="2" y="42"/>
                    </a:lnTo>
                    <a:lnTo>
                      <a:pt x="1" y="34"/>
                    </a:lnTo>
                    <a:lnTo>
                      <a:pt x="2" y="26"/>
                    </a:lnTo>
                    <a:lnTo>
                      <a:pt x="4" y="22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23" y="6"/>
                    </a:lnTo>
                    <a:lnTo>
                      <a:pt x="32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32" y="1"/>
                    </a:lnTo>
                    <a:lnTo>
                      <a:pt x="22" y="5"/>
                    </a:lnTo>
                    <a:lnTo>
                      <a:pt x="13" y="9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1" name="Freeform 809">
                <a:extLst>
                  <a:ext uri="{FF2B5EF4-FFF2-40B4-BE49-F238E27FC236}">
                    <a16:creationId xmlns:a16="http://schemas.microsoft.com/office/drawing/2014/main" id="{BB841603-AB29-4188-B6B0-6F79B525F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53"/>
                <a:ext cx="19" cy="10"/>
              </a:xfrm>
              <a:custGeom>
                <a:avLst/>
                <a:gdLst>
                  <a:gd name="T0" fmla="*/ 56 w 56"/>
                  <a:gd name="T1" fmla="*/ 28 h 30"/>
                  <a:gd name="T2" fmla="*/ 44 w 56"/>
                  <a:gd name="T3" fmla="*/ 28 h 30"/>
                  <a:gd name="T4" fmla="*/ 34 w 56"/>
                  <a:gd name="T5" fmla="*/ 27 h 30"/>
                  <a:gd name="T6" fmla="*/ 27 w 56"/>
                  <a:gd name="T7" fmla="*/ 23 h 30"/>
                  <a:gd name="T8" fmla="*/ 20 w 56"/>
                  <a:gd name="T9" fmla="*/ 19 h 30"/>
                  <a:gd name="T10" fmla="*/ 15 w 56"/>
                  <a:gd name="T11" fmla="*/ 15 h 30"/>
                  <a:gd name="T12" fmla="*/ 10 w 56"/>
                  <a:gd name="T13" fmla="*/ 11 h 30"/>
                  <a:gd name="T14" fmla="*/ 6 w 56"/>
                  <a:gd name="T15" fmla="*/ 5 h 30"/>
                  <a:gd name="T16" fmla="*/ 1 w 56"/>
                  <a:gd name="T17" fmla="*/ 0 h 30"/>
                  <a:gd name="T18" fmla="*/ 0 w 56"/>
                  <a:gd name="T19" fmla="*/ 1 h 30"/>
                  <a:gd name="T20" fmla="*/ 5 w 56"/>
                  <a:gd name="T21" fmla="*/ 8 h 30"/>
                  <a:gd name="T22" fmla="*/ 9 w 56"/>
                  <a:gd name="T23" fmla="*/ 12 h 30"/>
                  <a:gd name="T24" fmla="*/ 14 w 56"/>
                  <a:gd name="T25" fmla="*/ 18 h 30"/>
                  <a:gd name="T26" fmla="*/ 19 w 56"/>
                  <a:gd name="T27" fmla="*/ 21 h 30"/>
                  <a:gd name="T28" fmla="*/ 25 w 56"/>
                  <a:gd name="T29" fmla="*/ 25 h 30"/>
                  <a:gd name="T30" fmla="*/ 34 w 56"/>
                  <a:gd name="T31" fmla="*/ 28 h 30"/>
                  <a:gd name="T32" fmla="*/ 44 w 56"/>
                  <a:gd name="T33" fmla="*/ 29 h 30"/>
                  <a:gd name="T34" fmla="*/ 56 w 56"/>
                  <a:gd name="T35" fmla="*/ 30 h 30"/>
                  <a:gd name="T36" fmla="*/ 56 w 56"/>
                  <a:gd name="T3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30">
                    <a:moveTo>
                      <a:pt x="56" y="28"/>
                    </a:moveTo>
                    <a:lnTo>
                      <a:pt x="44" y="28"/>
                    </a:lnTo>
                    <a:lnTo>
                      <a:pt x="34" y="27"/>
                    </a:lnTo>
                    <a:lnTo>
                      <a:pt x="27" y="23"/>
                    </a:lnTo>
                    <a:lnTo>
                      <a:pt x="20" y="19"/>
                    </a:lnTo>
                    <a:lnTo>
                      <a:pt x="15" y="15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9" y="12"/>
                    </a:lnTo>
                    <a:lnTo>
                      <a:pt x="14" y="18"/>
                    </a:lnTo>
                    <a:lnTo>
                      <a:pt x="19" y="21"/>
                    </a:lnTo>
                    <a:lnTo>
                      <a:pt x="25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0"/>
                    </a:lnTo>
                    <a:lnTo>
                      <a:pt x="5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2" name="Freeform 810">
                <a:extLst>
                  <a:ext uri="{FF2B5EF4-FFF2-40B4-BE49-F238E27FC236}">
                    <a16:creationId xmlns:a16="http://schemas.microsoft.com/office/drawing/2014/main" id="{F3ABA6F5-569F-4750-8E69-9CBCEB857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060"/>
                <a:ext cx="17" cy="4"/>
              </a:xfrm>
              <a:custGeom>
                <a:avLst/>
                <a:gdLst>
                  <a:gd name="T0" fmla="*/ 49 w 50"/>
                  <a:gd name="T1" fmla="*/ 0 h 10"/>
                  <a:gd name="T2" fmla="*/ 49 w 50"/>
                  <a:gd name="T3" fmla="*/ 0 h 10"/>
                  <a:gd name="T4" fmla="*/ 38 w 50"/>
                  <a:gd name="T5" fmla="*/ 3 h 10"/>
                  <a:gd name="T6" fmla="*/ 30 w 50"/>
                  <a:gd name="T7" fmla="*/ 6 h 10"/>
                  <a:gd name="T8" fmla="*/ 26 w 50"/>
                  <a:gd name="T9" fmla="*/ 7 h 10"/>
                  <a:gd name="T10" fmla="*/ 25 w 50"/>
                  <a:gd name="T11" fmla="*/ 8 h 10"/>
                  <a:gd name="T12" fmla="*/ 21 w 50"/>
                  <a:gd name="T13" fmla="*/ 8 h 10"/>
                  <a:gd name="T14" fmla="*/ 18 w 50"/>
                  <a:gd name="T15" fmla="*/ 8 h 10"/>
                  <a:gd name="T16" fmla="*/ 11 w 50"/>
                  <a:gd name="T17" fmla="*/ 8 h 10"/>
                  <a:gd name="T18" fmla="*/ 0 w 50"/>
                  <a:gd name="T19" fmla="*/ 8 h 10"/>
                  <a:gd name="T20" fmla="*/ 0 w 50"/>
                  <a:gd name="T21" fmla="*/ 10 h 10"/>
                  <a:gd name="T22" fmla="*/ 11 w 50"/>
                  <a:gd name="T23" fmla="*/ 9 h 10"/>
                  <a:gd name="T24" fmla="*/ 18 w 50"/>
                  <a:gd name="T25" fmla="*/ 9 h 10"/>
                  <a:gd name="T26" fmla="*/ 21 w 50"/>
                  <a:gd name="T27" fmla="*/ 9 h 10"/>
                  <a:gd name="T28" fmla="*/ 25 w 50"/>
                  <a:gd name="T29" fmla="*/ 8 h 10"/>
                  <a:gd name="T30" fmla="*/ 26 w 50"/>
                  <a:gd name="T31" fmla="*/ 8 h 10"/>
                  <a:gd name="T32" fmla="*/ 30 w 50"/>
                  <a:gd name="T33" fmla="*/ 7 h 10"/>
                  <a:gd name="T34" fmla="*/ 38 w 50"/>
                  <a:gd name="T35" fmla="*/ 4 h 10"/>
                  <a:gd name="T36" fmla="*/ 49 w 50"/>
                  <a:gd name="T37" fmla="*/ 1 h 10"/>
                  <a:gd name="T38" fmla="*/ 50 w 50"/>
                  <a:gd name="T39" fmla="*/ 1 h 10"/>
                  <a:gd name="T40" fmla="*/ 49 w 50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0">
                    <a:moveTo>
                      <a:pt x="49" y="0"/>
                    </a:moveTo>
                    <a:lnTo>
                      <a:pt x="49" y="0"/>
                    </a:lnTo>
                    <a:lnTo>
                      <a:pt x="38" y="3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30" y="7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083" name="Group 811">
              <a:extLst>
                <a:ext uri="{FF2B5EF4-FFF2-40B4-BE49-F238E27FC236}">
                  <a16:creationId xmlns:a16="http://schemas.microsoft.com/office/drawing/2014/main" id="{DD86BA46-46E6-48F0-9C19-1C977100E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" y="2005"/>
              <a:ext cx="784" cy="1412"/>
              <a:chOff x="564" y="2005"/>
              <a:chExt cx="784" cy="1412"/>
            </a:xfrm>
          </p:grpSpPr>
          <p:sp>
            <p:nvSpPr>
              <p:cNvPr id="183084" name="Freeform 812">
                <a:extLst>
                  <a:ext uri="{FF2B5EF4-FFF2-40B4-BE49-F238E27FC236}">
                    <a16:creationId xmlns:a16="http://schemas.microsoft.com/office/drawing/2014/main" id="{FD7B9D37-A0E0-4149-95C9-EA425576A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041"/>
                <a:ext cx="21" cy="20"/>
              </a:xfrm>
              <a:custGeom>
                <a:avLst/>
                <a:gdLst>
                  <a:gd name="T0" fmla="*/ 62 w 64"/>
                  <a:gd name="T1" fmla="*/ 0 h 58"/>
                  <a:gd name="T2" fmla="*/ 51 w 64"/>
                  <a:gd name="T3" fmla="*/ 7 h 58"/>
                  <a:gd name="T4" fmla="*/ 39 w 64"/>
                  <a:gd name="T5" fmla="*/ 14 h 58"/>
                  <a:gd name="T6" fmla="*/ 29 w 64"/>
                  <a:gd name="T7" fmla="*/ 23 h 58"/>
                  <a:gd name="T8" fmla="*/ 20 w 64"/>
                  <a:gd name="T9" fmla="*/ 32 h 58"/>
                  <a:gd name="T10" fmla="*/ 13 w 64"/>
                  <a:gd name="T11" fmla="*/ 41 h 58"/>
                  <a:gd name="T12" fmla="*/ 6 w 64"/>
                  <a:gd name="T13" fmla="*/ 48 h 58"/>
                  <a:gd name="T14" fmla="*/ 3 w 64"/>
                  <a:gd name="T15" fmla="*/ 55 h 58"/>
                  <a:gd name="T16" fmla="*/ 0 w 64"/>
                  <a:gd name="T17" fmla="*/ 57 h 58"/>
                  <a:gd name="T18" fmla="*/ 2 w 64"/>
                  <a:gd name="T19" fmla="*/ 58 h 58"/>
                  <a:gd name="T20" fmla="*/ 4 w 64"/>
                  <a:gd name="T21" fmla="*/ 55 h 58"/>
                  <a:gd name="T22" fmla="*/ 8 w 64"/>
                  <a:gd name="T23" fmla="*/ 50 h 58"/>
                  <a:gd name="T24" fmla="*/ 14 w 64"/>
                  <a:gd name="T25" fmla="*/ 42 h 58"/>
                  <a:gd name="T26" fmla="*/ 22 w 64"/>
                  <a:gd name="T27" fmla="*/ 35 h 58"/>
                  <a:gd name="T28" fmla="*/ 31 w 64"/>
                  <a:gd name="T29" fmla="*/ 24 h 58"/>
                  <a:gd name="T30" fmla="*/ 40 w 64"/>
                  <a:gd name="T31" fmla="*/ 17 h 58"/>
                  <a:gd name="T32" fmla="*/ 52 w 64"/>
                  <a:gd name="T33" fmla="*/ 8 h 58"/>
                  <a:gd name="T34" fmla="*/ 64 w 64"/>
                  <a:gd name="T35" fmla="*/ 2 h 58"/>
                  <a:gd name="T36" fmla="*/ 62 w 64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8">
                    <a:moveTo>
                      <a:pt x="62" y="0"/>
                    </a:moveTo>
                    <a:lnTo>
                      <a:pt x="51" y="7"/>
                    </a:lnTo>
                    <a:lnTo>
                      <a:pt x="39" y="14"/>
                    </a:lnTo>
                    <a:lnTo>
                      <a:pt x="29" y="23"/>
                    </a:lnTo>
                    <a:lnTo>
                      <a:pt x="20" y="32"/>
                    </a:lnTo>
                    <a:lnTo>
                      <a:pt x="13" y="41"/>
                    </a:lnTo>
                    <a:lnTo>
                      <a:pt x="6" y="48"/>
                    </a:lnTo>
                    <a:lnTo>
                      <a:pt x="3" y="55"/>
                    </a:lnTo>
                    <a:lnTo>
                      <a:pt x="0" y="57"/>
                    </a:lnTo>
                    <a:lnTo>
                      <a:pt x="2" y="58"/>
                    </a:lnTo>
                    <a:lnTo>
                      <a:pt x="4" y="55"/>
                    </a:lnTo>
                    <a:lnTo>
                      <a:pt x="8" y="50"/>
                    </a:lnTo>
                    <a:lnTo>
                      <a:pt x="14" y="42"/>
                    </a:lnTo>
                    <a:lnTo>
                      <a:pt x="22" y="35"/>
                    </a:lnTo>
                    <a:lnTo>
                      <a:pt x="31" y="24"/>
                    </a:lnTo>
                    <a:lnTo>
                      <a:pt x="40" y="17"/>
                    </a:lnTo>
                    <a:lnTo>
                      <a:pt x="52" y="8"/>
                    </a:lnTo>
                    <a:lnTo>
                      <a:pt x="64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5" name="Freeform 813">
                <a:extLst>
                  <a:ext uri="{FF2B5EF4-FFF2-40B4-BE49-F238E27FC236}">
                    <a16:creationId xmlns:a16="http://schemas.microsoft.com/office/drawing/2014/main" id="{618C6681-3C22-4881-8DE3-6206F149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020"/>
                <a:ext cx="94" cy="22"/>
              </a:xfrm>
              <a:custGeom>
                <a:avLst/>
                <a:gdLst>
                  <a:gd name="T0" fmla="*/ 283 w 283"/>
                  <a:gd name="T1" fmla="*/ 0 h 66"/>
                  <a:gd name="T2" fmla="*/ 264 w 283"/>
                  <a:gd name="T3" fmla="*/ 0 h 66"/>
                  <a:gd name="T4" fmla="*/ 245 w 283"/>
                  <a:gd name="T5" fmla="*/ 2 h 66"/>
                  <a:gd name="T6" fmla="*/ 228 w 283"/>
                  <a:gd name="T7" fmla="*/ 3 h 66"/>
                  <a:gd name="T8" fmla="*/ 210 w 283"/>
                  <a:gd name="T9" fmla="*/ 5 h 66"/>
                  <a:gd name="T10" fmla="*/ 193 w 283"/>
                  <a:gd name="T11" fmla="*/ 8 h 66"/>
                  <a:gd name="T12" fmla="*/ 177 w 283"/>
                  <a:gd name="T13" fmla="*/ 10 h 66"/>
                  <a:gd name="T14" fmla="*/ 160 w 283"/>
                  <a:gd name="T15" fmla="*/ 13 h 66"/>
                  <a:gd name="T16" fmla="*/ 145 w 283"/>
                  <a:gd name="T17" fmla="*/ 17 h 66"/>
                  <a:gd name="T18" fmla="*/ 128 w 283"/>
                  <a:gd name="T19" fmla="*/ 21 h 66"/>
                  <a:gd name="T20" fmla="*/ 112 w 283"/>
                  <a:gd name="T21" fmla="*/ 25 h 66"/>
                  <a:gd name="T22" fmla="*/ 95 w 283"/>
                  <a:gd name="T23" fmla="*/ 30 h 66"/>
                  <a:gd name="T24" fmla="*/ 78 w 283"/>
                  <a:gd name="T25" fmla="*/ 36 h 66"/>
                  <a:gd name="T26" fmla="*/ 58 w 283"/>
                  <a:gd name="T27" fmla="*/ 41 h 66"/>
                  <a:gd name="T28" fmla="*/ 41 w 283"/>
                  <a:gd name="T29" fmla="*/ 49 h 66"/>
                  <a:gd name="T30" fmla="*/ 20 w 283"/>
                  <a:gd name="T31" fmla="*/ 56 h 66"/>
                  <a:gd name="T32" fmla="*/ 0 w 283"/>
                  <a:gd name="T33" fmla="*/ 65 h 66"/>
                  <a:gd name="T34" fmla="*/ 1 w 283"/>
                  <a:gd name="T35" fmla="*/ 66 h 66"/>
                  <a:gd name="T36" fmla="*/ 23 w 283"/>
                  <a:gd name="T37" fmla="*/ 58 h 66"/>
                  <a:gd name="T38" fmla="*/ 42 w 283"/>
                  <a:gd name="T39" fmla="*/ 50 h 66"/>
                  <a:gd name="T40" fmla="*/ 61 w 283"/>
                  <a:gd name="T41" fmla="*/ 42 h 66"/>
                  <a:gd name="T42" fmla="*/ 79 w 283"/>
                  <a:gd name="T43" fmla="*/ 37 h 66"/>
                  <a:gd name="T44" fmla="*/ 95 w 283"/>
                  <a:gd name="T45" fmla="*/ 32 h 66"/>
                  <a:gd name="T46" fmla="*/ 112 w 283"/>
                  <a:gd name="T47" fmla="*/ 26 h 66"/>
                  <a:gd name="T48" fmla="*/ 128 w 283"/>
                  <a:gd name="T49" fmla="*/ 22 h 66"/>
                  <a:gd name="T50" fmla="*/ 145 w 283"/>
                  <a:gd name="T51" fmla="*/ 19 h 66"/>
                  <a:gd name="T52" fmla="*/ 160 w 283"/>
                  <a:gd name="T53" fmla="*/ 14 h 66"/>
                  <a:gd name="T54" fmla="*/ 177 w 283"/>
                  <a:gd name="T55" fmla="*/ 12 h 66"/>
                  <a:gd name="T56" fmla="*/ 193 w 283"/>
                  <a:gd name="T57" fmla="*/ 9 h 66"/>
                  <a:gd name="T58" fmla="*/ 210 w 283"/>
                  <a:gd name="T59" fmla="*/ 7 h 66"/>
                  <a:gd name="T60" fmla="*/ 228 w 283"/>
                  <a:gd name="T61" fmla="*/ 4 h 66"/>
                  <a:gd name="T62" fmla="*/ 245 w 283"/>
                  <a:gd name="T63" fmla="*/ 3 h 66"/>
                  <a:gd name="T64" fmla="*/ 264 w 283"/>
                  <a:gd name="T65" fmla="*/ 2 h 66"/>
                  <a:gd name="T66" fmla="*/ 283 w 283"/>
                  <a:gd name="T67" fmla="*/ 1 h 66"/>
                  <a:gd name="T68" fmla="*/ 283 w 283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3" h="66">
                    <a:moveTo>
                      <a:pt x="283" y="0"/>
                    </a:moveTo>
                    <a:lnTo>
                      <a:pt x="264" y="0"/>
                    </a:lnTo>
                    <a:lnTo>
                      <a:pt x="245" y="2"/>
                    </a:lnTo>
                    <a:lnTo>
                      <a:pt x="228" y="3"/>
                    </a:lnTo>
                    <a:lnTo>
                      <a:pt x="210" y="5"/>
                    </a:lnTo>
                    <a:lnTo>
                      <a:pt x="193" y="8"/>
                    </a:lnTo>
                    <a:lnTo>
                      <a:pt x="177" y="10"/>
                    </a:lnTo>
                    <a:lnTo>
                      <a:pt x="160" y="13"/>
                    </a:lnTo>
                    <a:lnTo>
                      <a:pt x="145" y="17"/>
                    </a:lnTo>
                    <a:lnTo>
                      <a:pt x="128" y="21"/>
                    </a:lnTo>
                    <a:lnTo>
                      <a:pt x="112" y="25"/>
                    </a:lnTo>
                    <a:lnTo>
                      <a:pt x="95" y="30"/>
                    </a:lnTo>
                    <a:lnTo>
                      <a:pt x="78" y="36"/>
                    </a:lnTo>
                    <a:lnTo>
                      <a:pt x="58" y="41"/>
                    </a:lnTo>
                    <a:lnTo>
                      <a:pt x="41" y="49"/>
                    </a:lnTo>
                    <a:lnTo>
                      <a:pt x="20" y="56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3" y="58"/>
                    </a:lnTo>
                    <a:lnTo>
                      <a:pt x="42" y="50"/>
                    </a:lnTo>
                    <a:lnTo>
                      <a:pt x="61" y="42"/>
                    </a:lnTo>
                    <a:lnTo>
                      <a:pt x="79" y="37"/>
                    </a:lnTo>
                    <a:lnTo>
                      <a:pt x="95" y="32"/>
                    </a:lnTo>
                    <a:lnTo>
                      <a:pt x="112" y="26"/>
                    </a:lnTo>
                    <a:lnTo>
                      <a:pt x="128" y="22"/>
                    </a:lnTo>
                    <a:lnTo>
                      <a:pt x="145" y="19"/>
                    </a:lnTo>
                    <a:lnTo>
                      <a:pt x="160" y="14"/>
                    </a:lnTo>
                    <a:lnTo>
                      <a:pt x="177" y="12"/>
                    </a:lnTo>
                    <a:lnTo>
                      <a:pt x="193" y="9"/>
                    </a:lnTo>
                    <a:lnTo>
                      <a:pt x="210" y="7"/>
                    </a:lnTo>
                    <a:lnTo>
                      <a:pt x="228" y="4"/>
                    </a:lnTo>
                    <a:lnTo>
                      <a:pt x="245" y="3"/>
                    </a:lnTo>
                    <a:lnTo>
                      <a:pt x="264" y="2"/>
                    </a:lnTo>
                    <a:lnTo>
                      <a:pt x="283" y="1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6" name="Freeform 814">
                <a:extLst>
                  <a:ext uri="{FF2B5EF4-FFF2-40B4-BE49-F238E27FC236}">
                    <a16:creationId xmlns:a16="http://schemas.microsoft.com/office/drawing/2014/main" id="{A75B2A4A-746B-4D38-8CEC-A72E72BB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017"/>
                <a:ext cx="53" cy="3"/>
              </a:xfrm>
              <a:custGeom>
                <a:avLst/>
                <a:gdLst>
                  <a:gd name="T0" fmla="*/ 159 w 159"/>
                  <a:gd name="T1" fmla="*/ 0 h 9"/>
                  <a:gd name="T2" fmla="*/ 0 w 159"/>
                  <a:gd name="T3" fmla="*/ 8 h 9"/>
                  <a:gd name="T4" fmla="*/ 0 w 159"/>
                  <a:gd name="T5" fmla="*/ 9 h 9"/>
                  <a:gd name="T6" fmla="*/ 159 w 159"/>
                  <a:gd name="T7" fmla="*/ 1 h 9"/>
                  <a:gd name="T8" fmla="*/ 159 w 15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9">
                    <a:moveTo>
                      <a:pt x="159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159" y="1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7" name="Freeform 815">
                <a:extLst>
                  <a:ext uri="{FF2B5EF4-FFF2-40B4-BE49-F238E27FC236}">
                    <a16:creationId xmlns:a16="http://schemas.microsoft.com/office/drawing/2014/main" id="{A3D0C312-165C-4AF7-A910-8CB7F47BB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7"/>
                <a:ext cx="60" cy="3"/>
              </a:xfrm>
              <a:custGeom>
                <a:avLst/>
                <a:gdLst>
                  <a:gd name="T0" fmla="*/ 178 w 180"/>
                  <a:gd name="T1" fmla="*/ 8 h 8"/>
                  <a:gd name="T2" fmla="*/ 180 w 180"/>
                  <a:gd name="T3" fmla="*/ 7 h 8"/>
                  <a:gd name="T4" fmla="*/ 173 w 180"/>
                  <a:gd name="T5" fmla="*/ 7 h 8"/>
                  <a:gd name="T6" fmla="*/ 164 w 180"/>
                  <a:gd name="T7" fmla="*/ 7 h 8"/>
                  <a:gd name="T8" fmla="*/ 154 w 180"/>
                  <a:gd name="T9" fmla="*/ 7 h 8"/>
                  <a:gd name="T10" fmla="*/ 141 w 180"/>
                  <a:gd name="T11" fmla="*/ 6 h 8"/>
                  <a:gd name="T12" fmla="*/ 129 w 180"/>
                  <a:gd name="T13" fmla="*/ 4 h 8"/>
                  <a:gd name="T14" fmla="*/ 116 w 180"/>
                  <a:gd name="T15" fmla="*/ 4 h 8"/>
                  <a:gd name="T16" fmla="*/ 103 w 180"/>
                  <a:gd name="T17" fmla="*/ 3 h 8"/>
                  <a:gd name="T18" fmla="*/ 89 w 180"/>
                  <a:gd name="T19" fmla="*/ 2 h 8"/>
                  <a:gd name="T20" fmla="*/ 74 w 180"/>
                  <a:gd name="T21" fmla="*/ 2 h 8"/>
                  <a:gd name="T22" fmla="*/ 61 w 180"/>
                  <a:gd name="T23" fmla="*/ 2 h 8"/>
                  <a:gd name="T24" fmla="*/ 47 w 180"/>
                  <a:gd name="T25" fmla="*/ 1 h 8"/>
                  <a:gd name="T26" fmla="*/ 36 w 180"/>
                  <a:gd name="T27" fmla="*/ 0 h 8"/>
                  <a:gd name="T28" fmla="*/ 24 w 180"/>
                  <a:gd name="T29" fmla="*/ 0 h 8"/>
                  <a:gd name="T30" fmla="*/ 15 w 180"/>
                  <a:gd name="T31" fmla="*/ 0 h 8"/>
                  <a:gd name="T32" fmla="*/ 7 w 180"/>
                  <a:gd name="T33" fmla="*/ 0 h 8"/>
                  <a:gd name="T34" fmla="*/ 0 w 180"/>
                  <a:gd name="T35" fmla="*/ 0 h 8"/>
                  <a:gd name="T36" fmla="*/ 0 w 180"/>
                  <a:gd name="T37" fmla="*/ 1 h 8"/>
                  <a:gd name="T38" fmla="*/ 7 w 180"/>
                  <a:gd name="T39" fmla="*/ 1 h 8"/>
                  <a:gd name="T40" fmla="*/ 15 w 180"/>
                  <a:gd name="T41" fmla="*/ 1 h 8"/>
                  <a:gd name="T42" fmla="*/ 24 w 180"/>
                  <a:gd name="T43" fmla="*/ 1 h 8"/>
                  <a:gd name="T44" fmla="*/ 36 w 180"/>
                  <a:gd name="T45" fmla="*/ 2 h 8"/>
                  <a:gd name="T46" fmla="*/ 47 w 180"/>
                  <a:gd name="T47" fmla="*/ 2 h 8"/>
                  <a:gd name="T48" fmla="*/ 61 w 180"/>
                  <a:gd name="T49" fmla="*/ 2 h 8"/>
                  <a:gd name="T50" fmla="*/ 74 w 180"/>
                  <a:gd name="T51" fmla="*/ 3 h 8"/>
                  <a:gd name="T52" fmla="*/ 89 w 180"/>
                  <a:gd name="T53" fmla="*/ 4 h 8"/>
                  <a:gd name="T54" fmla="*/ 103 w 180"/>
                  <a:gd name="T55" fmla="*/ 4 h 8"/>
                  <a:gd name="T56" fmla="*/ 116 w 180"/>
                  <a:gd name="T57" fmla="*/ 6 h 8"/>
                  <a:gd name="T58" fmla="*/ 129 w 180"/>
                  <a:gd name="T59" fmla="*/ 7 h 8"/>
                  <a:gd name="T60" fmla="*/ 141 w 180"/>
                  <a:gd name="T61" fmla="*/ 7 h 8"/>
                  <a:gd name="T62" fmla="*/ 154 w 180"/>
                  <a:gd name="T63" fmla="*/ 8 h 8"/>
                  <a:gd name="T64" fmla="*/ 164 w 180"/>
                  <a:gd name="T65" fmla="*/ 8 h 8"/>
                  <a:gd name="T66" fmla="*/ 173 w 180"/>
                  <a:gd name="T67" fmla="*/ 8 h 8"/>
                  <a:gd name="T68" fmla="*/ 180 w 180"/>
                  <a:gd name="T69" fmla="*/ 8 h 8"/>
                  <a:gd name="T70" fmla="*/ 180 w 180"/>
                  <a:gd name="T71" fmla="*/ 7 h 8"/>
                  <a:gd name="T72" fmla="*/ 178 w 180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8">
                    <a:moveTo>
                      <a:pt x="178" y="8"/>
                    </a:moveTo>
                    <a:lnTo>
                      <a:pt x="180" y="7"/>
                    </a:lnTo>
                    <a:lnTo>
                      <a:pt x="173" y="7"/>
                    </a:lnTo>
                    <a:lnTo>
                      <a:pt x="164" y="7"/>
                    </a:lnTo>
                    <a:lnTo>
                      <a:pt x="154" y="7"/>
                    </a:lnTo>
                    <a:lnTo>
                      <a:pt x="141" y="6"/>
                    </a:lnTo>
                    <a:lnTo>
                      <a:pt x="129" y="4"/>
                    </a:lnTo>
                    <a:lnTo>
                      <a:pt x="116" y="4"/>
                    </a:lnTo>
                    <a:lnTo>
                      <a:pt x="103" y="3"/>
                    </a:lnTo>
                    <a:lnTo>
                      <a:pt x="89" y="2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7" y="1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5" y="1"/>
                    </a:lnTo>
                    <a:lnTo>
                      <a:pt x="24" y="1"/>
                    </a:lnTo>
                    <a:lnTo>
                      <a:pt x="36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9" y="4"/>
                    </a:lnTo>
                    <a:lnTo>
                      <a:pt x="103" y="4"/>
                    </a:lnTo>
                    <a:lnTo>
                      <a:pt x="116" y="6"/>
                    </a:lnTo>
                    <a:lnTo>
                      <a:pt x="129" y="7"/>
                    </a:lnTo>
                    <a:lnTo>
                      <a:pt x="141" y="7"/>
                    </a:lnTo>
                    <a:lnTo>
                      <a:pt x="154" y="8"/>
                    </a:lnTo>
                    <a:lnTo>
                      <a:pt x="164" y="8"/>
                    </a:lnTo>
                    <a:lnTo>
                      <a:pt x="173" y="8"/>
                    </a:lnTo>
                    <a:lnTo>
                      <a:pt x="180" y="8"/>
                    </a:lnTo>
                    <a:lnTo>
                      <a:pt x="180" y="7"/>
                    </a:lnTo>
                    <a:lnTo>
                      <a:pt x="17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8" name="Freeform 816">
                <a:extLst>
                  <a:ext uri="{FF2B5EF4-FFF2-40B4-BE49-F238E27FC236}">
                    <a16:creationId xmlns:a16="http://schemas.microsoft.com/office/drawing/2014/main" id="{6E8CD927-1F2F-4D0B-AB98-81D827AB5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011"/>
                <a:ext cx="16" cy="9"/>
              </a:xfrm>
              <a:custGeom>
                <a:avLst/>
                <a:gdLst>
                  <a:gd name="T0" fmla="*/ 0 w 49"/>
                  <a:gd name="T1" fmla="*/ 2 h 27"/>
                  <a:gd name="T2" fmla="*/ 49 w 49"/>
                  <a:gd name="T3" fmla="*/ 27 h 27"/>
                  <a:gd name="T4" fmla="*/ 49 w 49"/>
                  <a:gd name="T5" fmla="*/ 26 h 27"/>
                  <a:gd name="T6" fmla="*/ 2 w 49"/>
                  <a:gd name="T7" fmla="*/ 0 h 27"/>
                  <a:gd name="T8" fmla="*/ 0 w 49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0" y="2"/>
                    </a:moveTo>
                    <a:lnTo>
                      <a:pt x="49" y="27"/>
                    </a:lnTo>
                    <a:lnTo>
                      <a:pt x="49" y="2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9" name="Freeform 817">
                <a:extLst>
                  <a:ext uri="{FF2B5EF4-FFF2-40B4-BE49-F238E27FC236}">
                    <a16:creationId xmlns:a16="http://schemas.microsoft.com/office/drawing/2014/main" id="{2C2DFCEA-4174-49E6-82B8-81DF37369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005"/>
                <a:ext cx="32" cy="6"/>
              </a:xfrm>
              <a:custGeom>
                <a:avLst/>
                <a:gdLst>
                  <a:gd name="T0" fmla="*/ 0 w 94"/>
                  <a:gd name="T1" fmla="*/ 2 h 18"/>
                  <a:gd name="T2" fmla="*/ 16 w 94"/>
                  <a:gd name="T3" fmla="*/ 2 h 18"/>
                  <a:gd name="T4" fmla="*/ 33 w 94"/>
                  <a:gd name="T5" fmla="*/ 3 h 18"/>
                  <a:gd name="T6" fmla="*/ 47 w 94"/>
                  <a:gd name="T7" fmla="*/ 7 h 18"/>
                  <a:gd name="T8" fmla="*/ 62 w 94"/>
                  <a:gd name="T9" fmla="*/ 9 h 18"/>
                  <a:gd name="T10" fmla="*/ 74 w 94"/>
                  <a:gd name="T11" fmla="*/ 11 h 18"/>
                  <a:gd name="T12" fmla="*/ 83 w 94"/>
                  <a:gd name="T13" fmla="*/ 14 h 18"/>
                  <a:gd name="T14" fmla="*/ 89 w 94"/>
                  <a:gd name="T15" fmla="*/ 16 h 18"/>
                  <a:gd name="T16" fmla="*/ 92 w 94"/>
                  <a:gd name="T17" fmla="*/ 18 h 18"/>
                  <a:gd name="T18" fmla="*/ 94 w 94"/>
                  <a:gd name="T19" fmla="*/ 16 h 18"/>
                  <a:gd name="T20" fmla="*/ 91 w 94"/>
                  <a:gd name="T21" fmla="*/ 15 h 18"/>
                  <a:gd name="T22" fmla="*/ 83 w 94"/>
                  <a:gd name="T23" fmla="*/ 12 h 18"/>
                  <a:gd name="T24" fmla="*/ 74 w 94"/>
                  <a:gd name="T25" fmla="*/ 10 h 18"/>
                  <a:gd name="T26" fmla="*/ 62 w 94"/>
                  <a:gd name="T27" fmla="*/ 8 h 18"/>
                  <a:gd name="T28" fmla="*/ 47 w 94"/>
                  <a:gd name="T29" fmla="*/ 5 h 18"/>
                  <a:gd name="T30" fmla="*/ 33 w 94"/>
                  <a:gd name="T31" fmla="*/ 2 h 18"/>
                  <a:gd name="T32" fmla="*/ 16 w 94"/>
                  <a:gd name="T33" fmla="*/ 0 h 18"/>
                  <a:gd name="T34" fmla="*/ 0 w 94"/>
                  <a:gd name="T35" fmla="*/ 0 h 18"/>
                  <a:gd name="T36" fmla="*/ 0 w 94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8">
                    <a:moveTo>
                      <a:pt x="0" y="2"/>
                    </a:moveTo>
                    <a:lnTo>
                      <a:pt x="16" y="2"/>
                    </a:lnTo>
                    <a:lnTo>
                      <a:pt x="33" y="3"/>
                    </a:lnTo>
                    <a:lnTo>
                      <a:pt x="47" y="7"/>
                    </a:lnTo>
                    <a:lnTo>
                      <a:pt x="62" y="9"/>
                    </a:lnTo>
                    <a:lnTo>
                      <a:pt x="74" y="11"/>
                    </a:lnTo>
                    <a:lnTo>
                      <a:pt x="83" y="14"/>
                    </a:lnTo>
                    <a:lnTo>
                      <a:pt x="89" y="16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1" y="15"/>
                    </a:lnTo>
                    <a:lnTo>
                      <a:pt x="83" y="12"/>
                    </a:lnTo>
                    <a:lnTo>
                      <a:pt x="74" y="10"/>
                    </a:lnTo>
                    <a:lnTo>
                      <a:pt x="62" y="8"/>
                    </a:lnTo>
                    <a:lnTo>
                      <a:pt x="47" y="5"/>
                    </a:lnTo>
                    <a:lnTo>
                      <a:pt x="33" y="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0" name="Freeform 818">
                <a:extLst>
                  <a:ext uri="{FF2B5EF4-FFF2-40B4-BE49-F238E27FC236}">
                    <a16:creationId xmlns:a16="http://schemas.microsoft.com/office/drawing/2014/main" id="{C16A400B-AACD-45F4-B31B-B327D478E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05"/>
                <a:ext cx="112" cy="7"/>
              </a:xfrm>
              <a:custGeom>
                <a:avLst/>
                <a:gdLst>
                  <a:gd name="T0" fmla="*/ 0 w 337"/>
                  <a:gd name="T1" fmla="*/ 19 h 19"/>
                  <a:gd name="T2" fmla="*/ 12 w 337"/>
                  <a:gd name="T3" fmla="*/ 16 h 19"/>
                  <a:gd name="T4" fmla="*/ 29 w 337"/>
                  <a:gd name="T5" fmla="*/ 14 h 19"/>
                  <a:gd name="T6" fmla="*/ 47 w 337"/>
                  <a:gd name="T7" fmla="*/ 11 h 19"/>
                  <a:gd name="T8" fmla="*/ 69 w 337"/>
                  <a:gd name="T9" fmla="*/ 10 h 19"/>
                  <a:gd name="T10" fmla="*/ 93 w 337"/>
                  <a:gd name="T11" fmla="*/ 8 h 19"/>
                  <a:gd name="T12" fmla="*/ 116 w 337"/>
                  <a:gd name="T13" fmla="*/ 7 h 19"/>
                  <a:gd name="T14" fmla="*/ 143 w 337"/>
                  <a:gd name="T15" fmla="*/ 6 h 19"/>
                  <a:gd name="T16" fmla="*/ 170 w 337"/>
                  <a:gd name="T17" fmla="*/ 6 h 19"/>
                  <a:gd name="T18" fmla="*/ 196 w 337"/>
                  <a:gd name="T19" fmla="*/ 5 h 19"/>
                  <a:gd name="T20" fmla="*/ 222 w 337"/>
                  <a:gd name="T21" fmla="*/ 5 h 19"/>
                  <a:gd name="T22" fmla="*/ 246 w 337"/>
                  <a:gd name="T23" fmla="*/ 5 h 19"/>
                  <a:gd name="T24" fmla="*/ 270 w 337"/>
                  <a:gd name="T25" fmla="*/ 3 h 19"/>
                  <a:gd name="T26" fmla="*/ 291 w 337"/>
                  <a:gd name="T27" fmla="*/ 3 h 19"/>
                  <a:gd name="T28" fmla="*/ 309 w 337"/>
                  <a:gd name="T29" fmla="*/ 3 h 19"/>
                  <a:gd name="T30" fmla="*/ 325 w 337"/>
                  <a:gd name="T31" fmla="*/ 2 h 19"/>
                  <a:gd name="T32" fmla="*/ 337 w 337"/>
                  <a:gd name="T33" fmla="*/ 2 h 19"/>
                  <a:gd name="T34" fmla="*/ 337 w 337"/>
                  <a:gd name="T35" fmla="*/ 0 h 19"/>
                  <a:gd name="T36" fmla="*/ 325 w 337"/>
                  <a:gd name="T37" fmla="*/ 0 h 19"/>
                  <a:gd name="T38" fmla="*/ 309 w 337"/>
                  <a:gd name="T39" fmla="*/ 0 h 19"/>
                  <a:gd name="T40" fmla="*/ 291 w 337"/>
                  <a:gd name="T41" fmla="*/ 0 h 19"/>
                  <a:gd name="T42" fmla="*/ 270 w 337"/>
                  <a:gd name="T43" fmla="*/ 0 h 19"/>
                  <a:gd name="T44" fmla="*/ 246 w 337"/>
                  <a:gd name="T45" fmla="*/ 1 h 19"/>
                  <a:gd name="T46" fmla="*/ 222 w 337"/>
                  <a:gd name="T47" fmla="*/ 1 h 19"/>
                  <a:gd name="T48" fmla="*/ 196 w 337"/>
                  <a:gd name="T49" fmla="*/ 2 h 19"/>
                  <a:gd name="T50" fmla="*/ 170 w 337"/>
                  <a:gd name="T51" fmla="*/ 2 h 19"/>
                  <a:gd name="T52" fmla="*/ 143 w 337"/>
                  <a:gd name="T53" fmla="*/ 5 h 19"/>
                  <a:gd name="T54" fmla="*/ 116 w 337"/>
                  <a:gd name="T55" fmla="*/ 6 h 19"/>
                  <a:gd name="T56" fmla="*/ 93 w 337"/>
                  <a:gd name="T57" fmla="*/ 7 h 19"/>
                  <a:gd name="T58" fmla="*/ 69 w 337"/>
                  <a:gd name="T59" fmla="*/ 8 h 19"/>
                  <a:gd name="T60" fmla="*/ 47 w 337"/>
                  <a:gd name="T61" fmla="*/ 10 h 19"/>
                  <a:gd name="T62" fmla="*/ 29 w 337"/>
                  <a:gd name="T63" fmla="*/ 12 h 19"/>
                  <a:gd name="T64" fmla="*/ 12 w 337"/>
                  <a:gd name="T65" fmla="*/ 15 h 19"/>
                  <a:gd name="T66" fmla="*/ 0 w 337"/>
                  <a:gd name="T67" fmla="*/ 18 h 19"/>
                  <a:gd name="T68" fmla="*/ 0 w 33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19">
                    <a:moveTo>
                      <a:pt x="0" y="19"/>
                    </a:moveTo>
                    <a:lnTo>
                      <a:pt x="12" y="16"/>
                    </a:lnTo>
                    <a:lnTo>
                      <a:pt x="29" y="14"/>
                    </a:lnTo>
                    <a:lnTo>
                      <a:pt x="47" y="11"/>
                    </a:lnTo>
                    <a:lnTo>
                      <a:pt x="69" y="10"/>
                    </a:lnTo>
                    <a:lnTo>
                      <a:pt x="93" y="8"/>
                    </a:lnTo>
                    <a:lnTo>
                      <a:pt x="116" y="7"/>
                    </a:lnTo>
                    <a:lnTo>
                      <a:pt x="143" y="6"/>
                    </a:lnTo>
                    <a:lnTo>
                      <a:pt x="170" y="6"/>
                    </a:lnTo>
                    <a:lnTo>
                      <a:pt x="196" y="5"/>
                    </a:lnTo>
                    <a:lnTo>
                      <a:pt x="222" y="5"/>
                    </a:lnTo>
                    <a:lnTo>
                      <a:pt x="246" y="5"/>
                    </a:lnTo>
                    <a:lnTo>
                      <a:pt x="270" y="3"/>
                    </a:lnTo>
                    <a:lnTo>
                      <a:pt x="291" y="3"/>
                    </a:lnTo>
                    <a:lnTo>
                      <a:pt x="309" y="3"/>
                    </a:lnTo>
                    <a:lnTo>
                      <a:pt x="325" y="2"/>
                    </a:lnTo>
                    <a:lnTo>
                      <a:pt x="337" y="2"/>
                    </a:lnTo>
                    <a:lnTo>
                      <a:pt x="337" y="0"/>
                    </a:lnTo>
                    <a:lnTo>
                      <a:pt x="325" y="0"/>
                    </a:lnTo>
                    <a:lnTo>
                      <a:pt x="309" y="0"/>
                    </a:lnTo>
                    <a:lnTo>
                      <a:pt x="291" y="0"/>
                    </a:lnTo>
                    <a:lnTo>
                      <a:pt x="270" y="0"/>
                    </a:lnTo>
                    <a:lnTo>
                      <a:pt x="246" y="1"/>
                    </a:lnTo>
                    <a:lnTo>
                      <a:pt x="222" y="1"/>
                    </a:lnTo>
                    <a:lnTo>
                      <a:pt x="196" y="2"/>
                    </a:lnTo>
                    <a:lnTo>
                      <a:pt x="170" y="2"/>
                    </a:lnTo>
                    <a:lnTo>
                      <a:pt x="143" y="5"/>
                    </a:lnTo>
                    <a:lnTo>
                      <a:pt x="116" y="6"/>
                    </a:lnTo>
                    <a:lnTo>
                      <a:pt x="93" y="7"/>
                    </a:lnTo>
                    <a:lnTo>
                      <a:pt x="69" y="8"/>
                    </a:lnTo>
                    <a:lnTo>
                      <a:pt x="47" y="10"/>
                    </a:lnTo>
                    <a:lnTo>
                      <a:pt x="29" y="12"/>
                    </a:lnTo>
                    <a:lnTo>
                      <a:pt x="12" y="15"/>
                    </a:lnTo>
                    <a:lnTo>
                      <a:pt x="0" y="1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1" name="Freeform 819">
                <a:extLst>
                  <a:ext uri="{FF2B5EF4-FFF2-40B4-BE49-F238E27FC236}">
                    <a16:creationId xmlns:a16="http://schemas.microsoft.com/office/drawing/2014/main" id="{CBF464CF-70D8-497D-B885-C80E353A6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011"/>
                <a:ext cx="88" cy="29"/>
              </a:xfrm>
              <a:custGeom>
                <a:avLst/>
                <a:gdLst>
                  <a:gd name="T0" fmla="*/ 0 w 264"/>
                  <a:gd name="T1" fmla="*/ 86 h 86"/>
                  <a:gd name="T2" fmla="*/ 17 w 264"/>
                  <a:gd name="T3" fmla="*/ 83 h 86"/>
                  <a:gd name="T4" fmla="*/ 33 w 264"/>
                  <a:gd name="T5" fmla="*/ 79 h 86"/>
                  <a:gd name="T6" fmla="*/ 50 w 264"/>
                  <a:gd name="T7" fmla="*/ 74 h 86"/>
                  <a:gd name="T8" fmla="*/ 66 w 264"/>
                  <a:gd name="T9" fmla="*/ 68 h 86"/>
                  <a:gd name="T10" fmla="*/ 83 w 264"/>
                  <a:gd name="T11" fmla="*/ 64 h 86"/>
                  <a:gd name="T12" fmla="*/ 98 w 264"/>
                  <a:gd name="T13" fmla="*/ 58 h 86"/>
                  <a:gd name="T14" fmla="*/ 114 w 264"/>
                  <a:gd name="T15" fmla="*/ 54 h 86"/>
                  <a:gd name="T16" fmla="*/ 130 w 264"/>
                  <a:gd name="T17" fmla="*/ 48 h 86"/>
                  <a:gd name="T18" fmla="*/ 146 w 264"/>
                  <a:gd name="T19" fmla="*/ 43 h 86"/>
                  <a:gd name="T20" fmla="*/ 161 w 264"/>
                  <a:gd name="T21" fmla="*/ 37 h 86"/>
                  <a:gd name="T22" fmla="*/ 178 w 264"/>
                  <a:gd name="T23" fmla="*/ 31 h 86"/>
                  <a:gd name="T24" fmla="*/ 195 w 264"/>
                  <a:gd name="T25" fmla="*/ 26 h 86"/>
                  <a:gd name="T26" fmla="*/ 212 w 264"/>
                  <a:gd name="T27" fmla="*/ 20 h 86"/>
                  <a:gd name="T28" fmla="*/ 230 w 264"/>
                  <a:gd name="T29" fmla="*/ 14 h 86"/>
                  <a:gd name="T30" fmla="*/ 248 w 264"/>
                  <a:gd name="T31" fmla="*/ 8 h 86"/>
                  <a:gd name="T32" fmla="*/ 264 w 264"/>
                  <a:gd name="T33" fmla="*/ 1 h 86"/>
                  <a:gd name="T34" fmla="*/ 264 w 264"/>
                  <a:gd name="T35" fmla="*/ 0 h 86"/>
                  <a:gd name="T36" fmla="*/ 245 w 264"/>
                  <a:gd name="T37" fmla="*/ 6 h 86"/>
                  <a:gd name="T38" fmla="*/ 227 w 264"/>
                  <a:gd name="T39" fmla="*/ 11 h 86"/>
                  <a:gd name="T40" fmla="*/ 209 w 264"/>
                  <a:gd name="T41" fmla="*/ 18 h 86"/>
                  <a:gd name="T42" fmla="*/ 193 w 264"/>
                  <a:gd name="T43" fmla="*/ 25 h 86"/>
                  <a:gd name="T44" fmla="*/ 177 w 264"/>
                  <a:gd name="T45" fmla="*/ 29 h 86"/>
                  <a:gd name="T46" fmla="*/ 160 w 264"/>
                  <a:gd name="T47" fmla="*/ 36 h 86"/>
                  <a:gd name="T48" fmla="*/ 144 w 264"/>
                  <a:gd name="T49" fmla="*/ 42 h 86"/>
                  <a:gd name="T50" fmla="*/ 128 w 264"/>
                  <a:gd name="T51" fmla="*/ 47 h 86"/>
                  <a:gd name="T52" fmla="*/ 113 w 264"/>
                  <a:gd name="T53" fmla="*/ 53 h 86"/>
                  <a:gd name="T54" fmla="*/ 96 w 264"/>
                  <a:gd name="T55" fmla="*/ 58 h 86"/>
                  <a:gd name="T56" fmla="*/ 81 w 264"/>
                  <a:gd name="T57" fmla="*/ 62 h 86"/>
                  <a:gd name="T58" fmla="*/ 65 w 264"/>
                  <a:gd name="T59" fmla="*/ 67 h 86"/>
                  <a:gd name="T60" fmla="*/ 50 w 264"/>
                  <a:gd name="T61" fmla="*/ 72 h 86"/>
                  <a:gd name="T62" fmla="*/ 33 w 264"/>
                  <a:gd name="T63" fmla="*/ 76 h 86"/>
                  <a:gd name="T64" fmla="*/ 17 w 264"/>
                  <a:gd name="T65" fmla="*/ 81 h 86"/>
                  <a:gd name="T66" fmla="*/ 0 w 264"/>
                  <a:gd name="T67" fmla="*/ 85 h 86"/>
                  <a:gd name="T68" fmla="*/ 0 w 264"/>
                  <a:gd name="T6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86">
                    <a:moveTo>
                      <a:pt x="0" y="86"/>
                    </a:moveTo>
                    <a:lnTo>
                      <a:pt x="17" y="83"/>
                    </a:lnTo>
                    <a:lnTo>
                      <a:pt x="33" y="79"/>
                    </a:lnTo>
                    <a:lnTo>
                      <a:pt x="50" y="74"/>
                    </a:lnTo>
                    <a:lnTo>
                      <a:pt x="66" y="68"/>
                    </a:lnTo>
                    <a:lnTo>
                      <a:pt x="83" y="64"/>
                    </a:lnTo>
                    <a:lnTo>
                      <a:pt x="98" y="58"/>
                    </a:lnTo>
                    <a:lnTo>
                      <a:pt x="114" y="54"/>
                    </a:lnTo>
                    <a:lnTo>
                      <a:pt x="130" y="48"/>
                    </a:lnTo>
                    <a:lnTo>
                      <a:pt x="146" y="43"/>
                    </a:lnTo>
                    <a:lnTo>
                      <a:pt x="161" y="37"/>
                    </a:lnTo>
                    <a:lnTo>
                      <a:pt x="178" y="31"/>
                    </a:lnTo>
                    <a:lnTo>
                      <a:pt x="195" y="26"/>
                    </a:lnTo>
                    <a:lnTo>
                      <a:pt x="212" y="20"/>
                    </a:lnTo>
                    <a:lnTo>
                      <a:pt x="230" y="14"/>
                    </a:lnTo>
                    <a:lnTo>
                      <a:pt x="248" y="8"/>
                    </a:lnTo>
                    <a:lnTo>
                      <a:pt x="264" y="1"/>
                    </a:lnTo>
                    <a:lnTo>
                      <a:pt x="264" y="0"/>
                    </a:lnTo>
                    <a:lnTo>
                      <a:pt x="245" y="6"/>
                    </a:lnTo>
                    <a:lnTo>
                      <a:pt x="227" y="11"/>
                    </a:lnTo>
                    <a:lnTo>
                      <a:pt x="209" y="18"/>
                    </a:lnTo>
                    <a:lnTo>
                      <a:pt x="193" y="25"/>
                    </a:lnTo>
                    <a:lnTo>
                      <a:pt x="177" y="29"/>
                    </a:lnTo>
                    <a:lnTo>
                      <a:pt x="160" y="36"/>
                    </a:lnTo>
                    <a:lnTo>
                      <a:pt x="144" y="42"/>
                    </a:lnTo>
                    <a:lnTo>
                      <a:pt x="128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81" y="62"/>
                    </a:lnTo>
                    <a:lnTo>
                      <a:pt x="65" y="67"/>
                    </a:lnTo>
                    <a:lnTo>
                      <a:pt x="50" y="72"/>
                    </a:lnTo>
                    <a:lnTo>
                      <a:pt x="33" y="76"/>
                    </a:lnTo>
                    <a:lnTo>
                      <a:pt x="17" y="81"/>
                    </a:lnTo>
                    <a:lnTo>
                      <a:pt x="0" y="85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2" name="Freeform 820">
                <a:extLst>
                  <a:ext uri="{FF2B5EF4-FFF2-40B4-BE49-F238E27FC236}">
                    <a16:creationId xmlns:a16="http://schemas.microsoft.com/office/drawing/2014/main" id="{A5FBC28D-3CCF-4B12-AB9B-B6AB25A3D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671"/>
                <a:ext cx="216" cy="142"/>
              </a:xfrm>
              <a:custGeom>
                <a:avLst/>
                <a:gdLst>
                  <a:gd name="T0" fmla="*/ 102 w 648"/>
                  <a:gd name="T1" fmla="*/ 92 h 424"/>
                  <a:gd name="T2" fmla="*/ 62 w 648"/>
                  <a:gd name="T3" fmla="*/ 91 h 424"/>
                  <a:gd name="T4" fmla="*/ 27 w 648"/>
                  <a:gd name="T5" fmla="*/ 113 h 424"/>
                  <a:gd name="T6" fmla="*/ 5 w 648"/>
                  <a:gd name="T7" fmla="*/ 151 h 424"/>
                  <a:gd name="T8" fmla="*/ 1 w 648"/>
                  <a:gd name="T9" fmla="*/ 196 h 424"/>
                  <a:gd name="T10" fmla="*/ 1 w 648"/>
                  <a:gd name="T11" fmla="*/ 241 h 424"/>
                  <a:gd name="T12" fmla="*/ 29 w 648"/>
                  <a:gd name="T13" fmla="*/ 281 h 424"/>
                  <a:gd name="T14" fmla="*/ 68 w 648"/>
                  <a:gd name="T15" fmla="*/ 318 h 424"/>
                  <a:gd name="T16" fmla="*/ 108 w 648"/>
                  <a:gd name="T17" fmla="*/ 351 h 424"/>
                  <a:gd name="T18" fmla="*/ 152 w 648"/>
                  <a:gd name="T19" fmla="*/ 379 h 424"/>
                  <a:gd name="T20" fmla="*/ 188 w 648"/>
                  <a:gd name="T21" fmla="*/ 394 h 424"/>
                  <a:gd name="T22" fmla="*/ 223 w 648"/>
                  <a:gd name="T23" fmla="*/ 411 h 424"/>
                  <a:gd name="T24" fmla="*/ 240 w 648"/>
                  <a:gd name="T25" fmla="*/ 416 h 424"/>
                  <a:gd name="T26" fmla="*/ 254 w 648"/>
                  <a:gd name="T27" fmla="*/ 414 h 424"/>
                  <a:gd name="T28" fmla="*/ 293 w 648"/>
                  <a:gd name="T29" fmla="*/ 424 h 424"/>
                  <a:gd name="T30" fmla="*/ 352 w 648"/>
                  <a:gd name="T31" fmla="*/ 420 h 424"/>
                  <a:gd name="T32" fmla="*/ 410 w 648"/>
                  <a:gd name="T33" fmla="*/ 409 h 424"/>
                  <a:gd name="T34" fmla="*/ 463 w 648"/>
                  <a:gd name="T35" fmla="*/ 395 h 424"/>
                  <a:gd name="T36" fmla="*/ 503 w 648"/>
                  <a:gd name="T37" fmla="*/ 385 h 424"/>
                  <a:gd name="T38" fmla="*/ 541 w 648"/>
                  <a:gd name="T39" fmla="*/ 372 h 424"/>
                  <a:gd name="T40" fmla="*/ 579 w 648"/>
                  <a:gd name="T41" fmla="*/ 354 h 424"/>
                  <a:gd name="T42" fmla="*/ 619 w 648"/>
                  <a:gd name="T43" fmla="*/ 322 h 424"/>
                  <a:gd name="T44" fmla="*/ 639 w 648"/>
                  <a:gd name="T45" fmla="*/ 290 h 424"/>
                  <a:gd name="T46" fmla="*/ 648 w 648"/>
                  <a:gd name="T47" fmla="*/ 247 h 424"/>
                  <a:gd name="T48" fmla="*/ 647 w 648"/>
                  <a:gd name="T49" fmla="*/ 197 h 424"/>
                  <a:gd name="T50" fmla="*/ 643 w 648"/>
                  <a:gd name="T51" fmla="*/ 152 h 424"/>
                  <a:gd name="T52" fmla="*/ 634 w 648"/>
                  <a:gd name="T53" fmla="*/ 131 h 424"/>
                  <a:gd name="T54" fmla="*/ 623 w 648"/>
                  <a:gd name="T55" fmla="*/ 111 h 424"/>
                  <a:gd name="T56" fmla="*/ 581 w 648"/>
                  <a:gd name="T57" fmla="*/ 101 h 424"/>
                  <a:gd name="T58" fmla="*/ 527 w 648"/>
                  <a:gd name="T59" fmla="*/ 84 h 424"/>
                  <a:gd name="T60" fmla="*/ 514 w 648"/>
                  <a:gd name="T61" fmla="*/ 55 h 424"/>
                  <a:gd name="T62" fmla="*/ 507 w 648"/>
                  <a:gd name="T63" fmla="*/ 24 h 424"/>
                  <a:gd name="T64" fmla="*/ 472 w 648"/>
                  <a:gd name="T65" fmla="*/ 10 h 424"/>
                  <a:gd name="T66" fmla="*/ 418 w 648"/>
                  <a:gd name="T67" fmla="*/ 49 h 424"/>
                  <a:gd name="T68" fmla="*/ 404 w 648"/>
                  <a:gd name="T69" fmla="*/ 75 h 424"/>
                  <a:gd name="T70" fmla="*/ 391 w 648"/>
                  <a:gd name="T71" fmla="*/ 94 h 424"/>
                  <a:gd name="T72" fmla="*/ 367 w 648"/>
                  <a:gd name="T73" fmla="*/ 106 h 424"/>
                  <a:gd name="T74" fmla="*/ 325 w 648"/>
                  <a:gd name="T75" fmla="*/ 113 h 424"/>
                  <a:gd name="T76" fmla="*/ 278 w 648"/>
                  <a:gd name="T77" fmla="*/ 111 h 424"/>
                  <a:gd name="T78" fmla="*/ 235 w 648"/>
                  <a:gd name="T79" fmla="*/ 104 h 424"/>
                  <a:gd name="T80" fmla="*/ 194 w 648"/>
                  <a:gd name="T81" fmla="*/ 95 h 424"/>
                  <a:gd name="T82" fmla="*/ 172 w 648"/>
                  <a:gd name="T83" fmla="*/ 76 h 424"/>
                  <a:gd name="T84" fmla="*/ 159 w 648"/>
                  <a:gd name="T85" fmla="*/ 45 h 424"/>
                  <a:gd name="T86" fmla="*/ 147 w 648"/>
                  <a:gd name="T87" fmla="*/ 31 h 424"/>
                  <a:gd name="T88" fmla="*/ 138 w 648"/>
                  <a:gd name="T89" fmla="*/ 18 h 424"/>
                  <a:gd name="T90" fmla="*/ 133 w 648"/>
                  <a:gd name="T91" fmla="*/ 7 h 424"/>
                  <a:gd name="T92" fmla="*/ 119 w 648"/>
                  <a:gd name="T93" fmla="*/ 27 h 424"/>
                  <a:gd name="T94" fmla="*/ 124 w 648"/>
                  <a:gd name="T95" fmla="*/ 7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8" h="424">
                    <a:moveTo>
                      <a:pt x="128" y="99"/>
                    </a:moveTo>
                    <a:lnTo>
                      <a:pt x="120" y="95"/>
                    </a:lnTo>
                    <a:lnTo>
                      <a:pt x="112" y="94"/>
                    </a:lnTo>
                    <a:lnTo>
                      <a:pt x="102" y="92"/>
                    </a:lnTo>
                    <a:lnTo>
                      <a:pt x="92" y="90"/>
                    </a:lnTo>
                    <a:lnTo>
                      <a:pt x="82" y="90"/>
                    </a:lnTo>
                    <a:lnTo>
                      <a:pt x="73" y="90"/>
                    </a:lnTo>
                    <a:lnTo>
                      <a:pt x="62" y="91"/>
                    </a:lnTo>
                    <a:lnTo>
                      <a:pt x="55" y="93"/>
                    </a:lnTo>
                    <a:lnTo>
                      <a:pt x="43" y="99"/>
                    </a:lnTo>
                    <a:lnTo>
                      <a:pt x="34" y="104"/>
                    </a:lnTo>
                    <a:lnTo>
                      <a:pt x="27" y="113"/>
                    </a:lnTo>
                    <a:lnTo>
                      <a:pt x="19" y="121"/>
                    </a:lnTo>
                    <a:lnTo>
                      <a:pt x="14" y="131"/>
                    </a:lnTo>
                    <a:lnTo>
                      <a:pt x="10" y="141"/>
                    </a:lnTo>
                    <a:lnTo>
                      <a:pt x="5" y="151"/>
                    </a:lnTo>
                    <a:lnTo>
                      <a:pt x="4" y="161"/>
                    </a:lnTo>
                    <a:lnTo>
                      <a:pt x="2" y="173"/>
                    </a:lnTo>
                    <a:lnTo>
                      <a:pt x="1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19"/>
                    </a:lnTo>
                    <a:lnTo>
                      <a:pt x="1" y="231"/>
                    </a:lnTo>
                    <a:lnTo>
                      <a:pt x="1" y="241"/>
                    </a:lnTo>
                    <a:lnTo>
                      <a:pt x="1" y="252"/>
                    </a:lnTo>
                    <a:lnTo>
                      <a:pt x="10" y="262"/>
                    </a:lnTo>
                    <a:lnTo>
                      <a:pt x="19" y="272"/>
                    </a:lnTo>
                    <a:lnTo>
                      <a:pt x="29" y="281"/>
                    </a:lnTo>
                    <a:lnTo>
                      <a:pt x="39" y="290"/>
                    </a:lnTo>
                    <a:lnTo>
                      <a:pt x="48" y="300"/>
                    </a:lnTo>
                    <a:lnTo>
                      <a:pt x="58" y="309"/>
                    </a:lnTo>
                    <a:lnTo>
                      <a:pt x="68" y="318"/>
                    </a:lnTo>
                    <a:lnTo>
                      <a:pt x="77" y="327"/>
                    </a:lnTo>
                    <a:lnTo>
                      <a:pt x="87" y="335"/>
                    </a:lnTo>
                    <a:lnTo>
                      <a:pt x="97" y="343"/>
                    </a:lnTo>
                    <a:lnTo>
                      <a:pt x="108" y="351"/>
                    </a:lnTo>
                    <a:lnTo>
                      <a:pt x="119" y="358"/>
                    </a:lnTo>
                    <a:lnTo>
                      <a:pt x="130" y="365"/>
                    </a:lnTo>
                    <a:lnTo>
                      <a:pt x="141" y="372"/>
                    </a:lnTo>
                    <a:lnTo>
                      <a:pt x="152" y="379"/>
                    </a:lnTo>
                    <a:lnTo>
                      <a:pt x="165" y="383"/>
                    </a:lnTo>
                    <a:lnTo>
                      <a:pt x="171" y="387"/>
                    </a:lnTo>
                    <a:lnTo>
                      <a:pt x="179" y="391"/>
                    </a:lnTo>
                    <a:lnTo>
                      <a:pt x="188" y="394"/>
                    </a:lnTo>
                    <a:lnTo>
                      <a:pt x="198" y="398"/>
                    </a:lnTo>
                    <a:lnTo>
                      <a:pt x="208" y="401"/>
                    </a:lnTo>
                    <a:lnTo>
                      <a:pt x="216" y="407"/>
                    </a:lnTo>
                    <a:lnTo>
                      <a:pt x="223" y="411"/>
                    </a:lnTo>
                    <a:lnTo>
                      <a:pt x="230" y="416"/>
                    </a:lnTo>
                    <a:lnTo>
                      <a:pt x="232" y="416"/>
                    </a:lnTo>
                    <a:lnTo>
                      <a:pt x="236" y="416"/>
                    </a:lnTo>
                    <a:lnTo>
                      <a:pt x="240" y="416"/>
                    </a:lnTo>
                    <a:lnTo>
                      <a:pt x="243" y="416"/>
                    </a:lnTo>
                    <a:lnTo>
                      <a:pt x="248" y="416"/>
                    </a:lnTo>
                    <a:lnTo>
                      <a:pt x="251" y="415"/>
                    </a:lnTo>
                    <a:lnTo>
                      <a:pt x="254" y="414"/>
                    </a:lnTo>
                    <a:lnTo>
                      <a:pt x="258" y="414"/>
                    </a:lnTo>
                    <a:lnTo>
                      <a:pt x="269" y="418"/>
                    </a:lnTo>
                    <a:lnTo>
                      <a:pt x="281" y="422"/>
                    </a:lnTo>
                    <a:lnTo>
                      <a:pt x="293" y="424"/>
                    </a:lnTo>
                    <a:lnTo>
                      <a:pt x="308" y="424"/>
                    </a:lnTo>
                    <a:lnTo>
                      <a:pt x="323" y="424"/>
                    </a:lnTo>
                    <a:lnTo>
                      <a:pt x="337" y="423"/>
                    </a:lnTo>
                    <a:lnTo>
                      <a:pt x="352" y="420"/>
                    </a:lnTo>
                    <a:lnTo>
                      <a:pt x="366" y="419"/>
                    </a:lnTo>
                    <a:lnTo>
                      <a:pt x="381" y="416"/>
                    </a:lnTo>
                    <a:lnTo>
                      <a:pt x="396" y="411"/>
                    </a:lnTo>
                    <a:lnTo>
                      <a:pt x="410" y="409"/>
                    </a:lnTo>
                    <a:lnTo>
                      <a:pt x="425" y="405"/>
                    </a:lnTo>
                    <a:lnTo>
                      <a:pt x="438" y="401"/>
                    </a:lnTo>
                    <a:lnTo>
                      <a:pt x="450" y="398"/>
                    </a:lnTo>
                    <a:lnTo>
                      <a:pt x="463" y="395"/>
                    </a:lnTo>
                    <a:lnTo>
                      <a:pt x="474" y="391"/>
                    </a:lnTo>
                    <a:lnTo>
                      <a:pt x="483" y="390"/>
                    </a:lnTo>
                    <a:lnTo>
                      <a:pt x="493" y="387"/>
                    </a:lnTo>
                    <a:lnTo>
                      <a:pt x="503" y="385"/>
                    </a:lnTo>
                    <a:lnTo>
                      <a:pt x="512" y="381"/>
                    </a:lnTo>
                    <a:lnTo>
                      <a:pt x="522" y="379"/>
                    </a:lnTo>
                    <a:lnTo>
                      <a:pt x="532" y="376"/>
                    </a:lnTo>
                    <a:lnTo>
                      <a:pt x="541" y="372"/>
                    </a:lnTo>
                    <a:lnTo>
                      <a:pt x="550" y="369"/>
                    </a:lnTo>
                    <a:lnTo>
                      <a:pt x="558" y="365"/>
                    </a:lnTo>
                    <a:lnTo>
                      <a:pt x="567" y="361"/>
                    </a:lnTo>
                    <a:lnTo>
                      <a:pt x="579" y="354"/>
                    </a:lnTo>
                    <a:lnTo>
                      <a:pt x="592" y="348"/>
                    </a:lnTo>
                    <a:lnTo>
                      <a:pt x="603" y="340"/>
                    </a:lnTo>
                    <a:lnTo>
                      <a:pt x="612" y="331"/>
                    </a:lnTo>
                    <a:lnTo>
                      <a:pt x="619" y="322"/>
                    </a:lnTo>
                    <a:lnTo>
                      <a:pt x="621" y="313"/>
                    </a:lnTo>
                    <a:lnTo>
                      <a:pt x="629" y="306"/>
                    </a:lnTo>
                    <a:lnTo>
                      <a:pt x="634" y="299"/>
                    </a:lnTo>
                    <a:lnTo>
                      <a:pt x="639" y="290"/>
                    </a:lnTo>
                    <a:lnTo>
                      <a:pt x="643" y="280"/>
                    </a:lnTo>
                    <a:lnTo>
                      <a:pt x="646" y="270"/>
                    </a:lnTo>
                    <a:lnTo>
                      <a:pt x="647" y="258"/>
                    </a:lnTo>
                    <a:lnTo>
                      <a:pt x="648" y="247"/>
                    </a:lnTo>
                    <a:lnTo>
                      <a:pt x="648" y="234"/>
                    </a:lnTo>
                    <a:lnTo>
                      <a:pt x="648" y="222"/>
                    </a:lnTo>
                    <a:lnTo>
                      <a:pt x="648" y="210"/>
                    </a:lnTo>
                    <a:lnTo>
                      <a:pt x="647" y="197"/>
                    </a:lnTo>
                    <a:lnTo>
                      <a:pt x="646" y="185"/>
                    </a:lnTo>
                    <a:lnTo>
                      <a:pt x="646" y="174"/>
                    </a:lnTo>
                    <a:lnTo>
                      <a:pt x="644" y="162"/>
                    </a:lnTo>
                    <a:lnTo>
                      <a:pt x="643" y="152"/>
                    </a:lnTo>
                    <a:lnTo>
                      <a:pt x="643" y="143"/>
                    </a:lnTo>
                    <a:lnTo>
                      <a:pt x="640" y="140"/>
                    </a:lnTo>
                    <a:lnTo>
                      <a:pt x="637" y="136"/>
                    </a:lnTo>
                    <a:lnTo>
                      <a:pt x="634" y="131"/>
                    </a:lnTo>
                    <a:lnTo>
                      <a:pt x="632" y="124"/>
                    </a:lnTo>
                    <a:lnTo>
                      <a:pt x="629" y="121"/>
                    </a:lnTo>
                    <a:lnTo>
                      <a:pt x="625" y="115"/>
                    </a:lnTo>
                    <a:lnTo>
                      <a:pt x="623" y="111"/>
                    </a:lnTo>
                    <a:lnTo>
                      <a:pt x="619" y="106"/>
                    </a:lnTo>
                    <a:lnTo>
                      <a:pt x="607" y="106"/>
                    </a:lnTo>
                    <a:lnTo>
                      <a:pt x="594" y="104"/>
                    </a:lnTo>
                    <a:lnTo>
                      <a:pt x="581" y="101"/>
                    </a:lnTo>
                    <a:lnTo>
                      <a:pt x="566" y="97"/>
                    </a:lnTo>
                    <a:lnTo>
                      <a:pt x="551" y="93"/>
                    </a:lnTo>
                    <a:lnTo>
                      <a:pt x="538" y="88"/>
                    </a:lnTo>
                    <a:lnTo>
                      <a:pt x="527" y="84"/>
                    </a:lnTo>
                    <a:lnTo>
                      <a:pt x="518" y="79"/>
                    </a:lnTo>
                    <a:lnTo>
                      <a:pt x="518" y="72"/>
                    </a:lnTo>
                    <a:lnTo>
                      <a:pt x="517" y="63"/>
                    </a:lnTo>
                    <a:lnTo>
                      <a:pt x="514" y="55"/>
                    </a:lnTo>
                    <a:lnTo>
                      <a:pt x="513" y="47"/>
                    </a:lnTo>
                    <a:lnTo>
                      <a:pt x="512" y="39"/>
                    </a:lnTo>
                    <a:lnTo>
                      <a:pt x="509" y="31"/>
                    </a:lnTo>
                    <a:lnTo>
                      <a:pt x="507" y="24"/>
                    </a:lnTo>
                    <a:lnTo>
                      <a:pt x="503" y="17"/>
                    </a:lnTo>
                    <a:lnTo>
                      <a:pt x="496" y="8"/>
                    </a:lnTo>
                    <a:lnTo>
                      <a:pt x="485" y="7"/>
                    </a:lnTo>
                    <a:lnTo>
                      <a:pt x="472" y="10"/>
                    </a:lnTo>
                    <a:lnTo>
                      <a:pt x="456" y="19"/>
                    </a:lnTo>
                    <a:lnTo>
                      <a:pt x="441" y="29"/>
                    </a:lnTo>
                    <a:lnTo>
                      <a:pt x="428" y="39"/>
                    </a:lnTo>
                    <a:lnTo>
                      <a:pt x="418" y="49"/>
                    </a:lnTo>
                    <a:lnTo>
                      <a:pt x="410" y="56"/>
                    </a:lnTo>
                    <a:lnTo>
                      <a:pt x="410" y="67"/>
                    </a:lnTo>
                    <a:lnTo>
                      <a:pt x="407" y="70"/>
                    </a:lnTo>
                    <a:lnTo>
                      <a:pt x="404" y="75"/>
                    </a:lnTo>
                    <a:lnTo>
                      <a:pt x="401" y="79"/>
                    </a:lnTo>
                    <a:lnTo>
                      <a:pt x="398" y="85"/>
                    </a:lnTo>
                    <a:lnTo>
                      <a:pt x="396" y="90"/>
                    </a:lnTo>
                    <a:lnTo>
                      <a:pt x="391" y="94"/>
                    </a:lnTo>
                    <a:lnTo>
                      <a:pt x="389" y="99"/>
                    </a:lnTo>
                    <a:lnTo>
                      <a:pt x="384" y="102"/>
                    </a:lnTo>
                    <a:lnTo>
                      <a:pt x="376" y="104"/>
                    </a:lnTo>
                    <a:lnTo>
                      <a:pt x="367" y="106"/>
                    </a:lnTo>
                    <a:lnTo>
                      <a:pt x="357" y="109"/>
                    </a:lnTo>
                    <a:lnTo>
                      <a:pt x="347" y="111"/>
                    </a:lnTo>
                    <a:lnTo>
                      <a:pt x="336" y="112"/>
                    </a:lnTo>
                    <a:lnTo>
                      <a:pt x="325" y="113"/>
                    </a:lnTo>
                    <a:lnTo>
                      <a:pt x="314" y="113"/>
                    </a:lnTo>
                    <a:lnTo>
                      <a:pt x="301" y="113"/>
                    </a:lnTo>
                    <a:lnTo>
                      <a:pt x="290" y="112"/>
                    </a:lnTo>
                    <a:lnTo>
                      <a:pt x="278" y="111"/>
                    </a:lnTo>
                    <a:lnTo>
                      <a:pt x="267" y="110"/>
                    </a:lnTo>
                    <a:lnTo>
                      <a:pt x="255" y="109"/>
                    </a:lnTo>
                    <a:lnTo>
                      <a:pt x="244" y="106"/>
                    </a:lnTo>
                    <a:lnTo>
                      <a:pt x="235" y="104"/>
                    </a:lnTo>
                    <a:lnTo>
                      <a:pt x="225" y="104"/>
                    </a:lnTo>
                    <a:lnTo>
                      <a:pt x="217" y="102"/>
                    </a:lnTo>
                    <a:lnTo>
                      <a:pt x="204" y="99"/>
                    </a:lnTo>
                    <a:lnTo>
                      <a:pt x="194" y="95"/>
                    </a:lnTo>
                    <a:lnTo>
                      <a:pt x="187" y="92"/>
                    </a:lnTo>
                    <a:lnTo>
                      <a:pt x="180" y="88"/>
                    </a:lnTo>
                    <a:lnTo>
                      <a:pt x="177" y="83"/>
                    </a:lnTo>
                    <a:lnTo>
                      <a:pt x="172" y="76"/>
                    </a:lnTo>
                    <a:lnTo>
                      <a:pt x="168" y="66"/>
                    </a:lnTo>
                    <a:lnTo>
                      <a:pt x="165" y="54"/>
                    </a:lnTo>
                    <a:lnTo>
                      <a:pt x="162" y="48"/>
                    </a:lnTo>
                    <a:lnTo>
                      <a:pt x="159" y="45"/>
                    </a:lnTo>
                    <a:lnTo>
                      <a:pt x="156" y="41"/>
                    </a:lnTo>
                    <a:lnTo>
                      <a:pt x="153" y="37"/>
                    </a:lnTo>
                    <a:lnTo>
                      <a:pt x="150" y="35"/>
                    </a:lnTo>
                    <a:lnTo>
                      <a:pt x="147" y="31"/>
                    </a:lnTo>
                    <a:lnTo>
                      <a:pt x="143" y="28"/>
                    </a:lnTo>
                    <a:lnTo>
                      <a:pt x="139" y="24"/>
                    </a:lnTo>
                    <a:lnTo>
                      <a:pt x="139" y="20"/>
                    </a:lnTo>
                    <a:lnTo>
                      <a:pt x="138" y="18"/>
                    </a:lnTo>
                    <a:lnTo>
                      <a:pt x="136" y="14"/>
                    </a:lnTo>
                    <a:lnTo>
                      <a:pt x="135" y="11"/>
                    </a:lnTo>
                    <a:lnTo>
                      <a:pt x="134" y="9"/>
                    </a:lnTo>
                    <a:lnTo>
                      <a:pt x="133" y="7"/>
                    </a:lnTo>
                    <a:lnTo>
                      <a:pt x="130" y="3"/>
                    </a:lnTo>
                    <a:lnTo>
                      <a:pt x="128" y="0"/>
                    </a:lnTo>
                    <a:lnTo>
                      <a:pt x="121" y="14"/>
                    </a:lnTo>
                    <a:lnTo>
                      <a:pt x="119" y="27"/>
                    </a:lnTo>
                    <a:lnTo>
                      <a:pt x="119" y="39"/>
                    </a:lnTo>
                    <a:lnTo>
                      <a:pt x="120" y="50"/>
                    </a:lnTo>
                    <a:lnTo>
                      <a:pt x="122" y="63"/>
                    </a:lnTo>
                    <a:lnTo>
                      <a:pt x="124" y="74"/>
                    </a:lnTo>
                    <a:lnTo>
                      <a:pt x="126" y="86"/>
                    </a:lnTo>
                    <a:lnTo>
                      <a:pt x="128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3" name="Freeform 821">
                <a:extLst>
                  <a:ext uri="{FF2B5EF4-FFF2-40B4-BE49-F238E27FC236}">
                    <a16:creationId xmlns:a16="http://schemas.microsoft.com/office/drawing/2014/main" id="{8C79E6BA-1148-487C-99EC-FC35D0FC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701"/>
                <a:ext cx="24" cy="4"/>
              </a:xfrm>
              <a:custGeom>
                <a:avLst/>
                <a:gdLst>
                  <a:gd name="T0" fmla="*/ 1 w 74"/>
                  <a:gd name="T1" fmla="*/ 7 h 13"/>
                  <a:gd name="T2" fmla="*/ 9 w 74"/>
                  <a:gd name="T3" fmla="*/ 5 h 13"/>
                  <a:gd name="T4" fmla="*/ 19 w 74"/>
                  <a:gd name="T5" fmla="*/ 4 h 13"/>
                  <a:gd name="T6" fmla="*/ 28 w 74"/>
                  <a:gd name="T7" fmla="*/ 4 h 13"/>
                  <a:gd name="T8" fmla="*/ 37 w 74"/>
                  <a:gd name="T9" fmla="*/ 4 h 13"/>
                  <a:gd name="T10" fmla="*/ 47 w 74"/>
                  <a:gd name="T11" fmla="*/ 5 h 13"/>
                  <a:gd name="T12" fmla="*/ 57 w 74"/>
                  <a:gd name="T13" fmla="*/ 7 h 13"/>
                  <a:gd name="T14" fmla="*/ 65 w 74"/>
                  <a:gd name="T15" fmla="*/ 9 h 13"/>
                  <a:gd name="T16" fmla="*/ 73 w 74"/>
                  <a:gd name="T17" fmla="*/ 13 h 13"/>
                  <a:gd name="T18" fmla="*/ 74 w 74"/>
                  <a:gd name="T19" fmla="*/ 9 h 13"/>
                  <a:gd name="T20" fmla="*/ 66 w 74"/>
                  <a:gd name="T21" fmla="*/ 7 h 13"/>
                  <a:gd name="T22" fmla="*/ 57 w 74"/>
                  <a:gd name="T23" fmla="*/ 5 h 13"/>
                  <a:gd name="T24" fmla="*/ 47 w 74"/>
                  <a:gd name="T25" fmla="*/ 3 h 13"/>
                  <a:gd name="T26" fmla="*/ 37 w 74"/>
                  <a:gd name="T27" fmla="*/ 0 h 13"/>
                  <a:gd name="T28" fmla="*/ 28 w 74"/>
                  <a:gd name="T29" fmla="*/ 0 h 13"/>
                  <a:gd name="T30" fmla="*/ 19 w 74"/>
                  <a:gd name="T31" fmla="*/ 0 h 13"/>
                  <a:gd name="T32" fmla="*/ 9 w 74"/>
                  <a:gd name="T33" fmla="*/ 2 h 13"/>
                  <a:gd name="T34" fmla="*/ 0 w 74"/>
                  <a:gd name="T35" fmla="*/ 4 h 13"/>
                  <a:gd name="T36" fmla="*/ 1 w 74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13">
                    <a:moveTo>
                      <a:pt x="1" y="7"/>
                    </a:moveTo>
                    <a:lnTo>
                      <a:pt x="9" y="5"/>
                    </a:lnTo>
                    <a:lnTo>
                      <a:pt x="19" y="4"/>
                    </a:lnTo>
                    <a:lnTo>
                      <a:pt x="28" y="4"/>
                    </a:lnTo>
                    <a:lnTo>
                      <a:pt x="37" y="4"/>
                    </a:lnTo>
                    <a:lnTo>
                      <a:pt x="47" y="5"/>
                    </a:lnTo>
                    <a:lnTo>
                      <a:pt x="57" y="7"/>
                    </a:lnTo>
                    <a:lnTo>
                      <a:pt x="65" y="9"/>
                    </a:lnTo>
                    <a:lnTo>
                      <a:pt x="73" y="13"/>
                    </a:lnTo>
                    <a:lnTo>
                      <a:pt x="74" y="9"/>
                    </a:lnTo>
                    <a:lnTo>
                      <a:pt x="66" y="7"/>
                    </a:lnTo>
                    <a:lnTo>
                      <a:pt x="57" y="5"/>
                    </a:lnTo>
                    <a:lnTo>
                      <a:pt x="47" y="3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4" name="Freeform 822">
                <a:extLst>
                  <a:ext uri="{FF2B5EF4-FFF2-40B4-BE49-F238E27FC236}">
                    <a16:creationId xmlns:a16="http://schemas.microsoft.com/office/drawing/2014/main" id="{5C471FF8-B3E8-4396-9E61-1772587D1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02"/>
                <a:ext cx="19" cy="54"/>
              </a:xfrm>
              <a:custGeom>
                <a:avLst/>
                <a:gdLst>
                  <a:gd name="T0" fmla="*/ 3 w 57"/>
                  <a:gd name="T1" fmla="*/ 160 h 161"/>
                  <a:gd name="T2" fmla="*/ 4 w 57"/>
                  <a:gd name="T3" fmla="*/ 161 h 161"/>
                  <a:gd name="T4" fmla="*/ 4 w 57"/>
                  <a:gd name="T5" fmla="*/ 150 h 161"/>
                  <a:gd name="T6" fmla="*/ 4 w 57"/>
                  <a:gd name="T7" fmla="*/ 139 h 161"/>
                  <a:gd name="T8" fmla="*/ 3 w 57"/>
                  <a:gd name="T9" fmla="*/ 128 h 161"/>
                  <a:gd name="T10" fmla="*/ 3 w 57"/>
                  <a:gd name="T11" fmla="*/ 116 h 161"/>
                  <a:gd name="T12" fmla="*/ 4 w 57"/>
                  <a:gd name="T13" fmla="*/ 104 h 161"/>
                  <a:gd name="T14" fmla="*/ 4 w 57"/>
                  <a:gd name="T15" fmla="*/ 93 h 161"/>
                  <a:gd name="T16" fmla="*/ 5 w 57"/>
                  <a:gd name="T17" fmla="*/ 82 h 161"/>
                  <a:gd name="T18" fmla="*/ 7 w 57"/>
                  <a:gd name="T19" fmla="*/ 70 h 161"/>
                  <a:gd name="T20" fmla="*/ 9 w 57"/>
                  <a:gd name="T21" fmla="*/ 60 h 161"/>
                  <a:gd name="T22" fmla="*/ 12 w 57"/>
                  <a:gd name="T23" fmla="*/ 50 h 161"/>
                  <a:gd name="T24" fmla="*/ 18 w 57"/>
                  <a:gd name="T25" fmla="*/ 40 h 161"/>
                  <a:gd name="T26" fmla="*/ 22 w 57"/>
                  <a:gd name="T27" fmla="*/ 30 h 161"/>
                  <a:gd name="T28" fmla="*/ 29 w 57"/>
                  <a:gd name="T29" fmla="*/ 22 h 161"/>
                  <a:gd name="T30" fmla="*/ 37 w 57"/>
                  <a:gd name="T31" fmla="*/ 14 h 161"/>
                  <a:gd name="T32" fmla="*/ 46 w 57"/>
                  <a:gd name="T33" fmla="*/ 8 h 161"/>
                  <a:gd name="T34" fmla="*/ 57 w 57"/>
                  <a:gd name="T35" fmla="*/ 3 h 161"/>
                  <a:gd name="T36" fmla="*/ 55 w 57"/>
                  <a:gd name="T37" fmla="*/ 0 h 161"/>
                  <a:gd name="T38" fmla="*/ 44 w 57"/>
                  <a:gd name="T39" fmla="*/ 5 h 161"/>
                  <a:gd name="T40" fmla="*/ 35 w 57"/>
                  <a:gd name="T41" fmla="*/ 13 h 161"/>
                  <a:gd name="T42" fmla="*/ 26 w 57"/>
                  <a:gd name="T43" fmla="*/ 21 h 161"/>
                  <a:gd name="T44" fmla="*/ 19 w 57"/>
                  <a:gd name="T45" fmla="*/ 29 h 161"/>
                  <a:gd name="T46" fmla="*/ 14 w 57"/>
                  <a:gd name="T47" fmla="*/ 39 h 161"/>
                  <a:gd name="T48" fmla="*/ 10 w 57"/>
                  <a:gd name="T49" fmla="*/ 49 h 161"/>
                  <a:gd name="T50" fmla="*/ 6 w 57"/>
                  <a:gd name="T51" fmla="*/ 59 h 161"/>
                  <a:gd name="T52" fmla="*/ 4 w 57"/>
                  <a:gd name="T53" fmla="*/ 70 h 161"/>
                  <a:gd name="T54" fmla="*/ 2 w 57"/>
                  <a:gd name="T55" fmla="*/ 82 h 161"/>
                  <a:gd name="T56" fmla="*/ 1 w 57"/>
                  <a:gd name="T57" fmla="*/ 93 h 161"/>
                  <a:gd name="T58" fmla="*/ 1 w 57"/>
                  <a:gd name="T59" fmla="*/ 104 h 161"/>
                  <a:gd name="T60" fmla="*/ 0 w 57"/>
                  <a:gd name="T61" fmla="*/ 116 h 161"/>
                  <a:gd name="T62" fmla="*/ 0 w 57"/>
                  <a:gd name="T63" fmla="*/ 128 h 161"/>
                  <a:gd name="T64" fmla="*/ 1 w 57"/>
                  <a:gd name="T65" fmla="*/ 139 h 161"/>
                  <a:gd name="T66" fmla="*/ 1 w 57"/>
                  <a:gd name="T67" fmla="*/ 150 h 161"/>
                  <a:gd name="T68" fmla="*/ 1 w 57"/>
                  <a:gd name="T69" fmla="*/ 161 h 161"/>
                  <a:gd name="T70" fmla="*/ 1 w 57"/>
                  <a:gd name="T71" fmla="*/ 161 h 161"/>
                  <a:gd name="T72" fmla="*/ 3 w 57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161">
                    <a:moveTo>
                      <a:pt x="3" y="160"/>
                    </a:moveTo>
                    <a:lnTo>
                      <a:pt x="4" y="161"/>
                    </a:lnTo>
                    <a:lnTo>
                      <a:pt x="4" y="150"/>
                    </a:lnTo>
                    <a:lnTo>
                      <a:pt x="4" y="139"/>
                    </a:lnTo>
                    <a:lnTo>
                      <a:pt x="3" y="128"/>
                    </a:lnTo>
                    <a:lnTo>
                      <a:pt x="3" y="116"/>
                    </a:lnTo>
                    <a:lnTo>
                      <a:pt x="4" y="104"/>
                    </a:lnTo>
                    <a:lnTo>
                      <a:pt x="4" y="93"/>
                    </a:lnTo>
                    <a:lnTo>
                      <a:pt x="5" y="82"/>
                    </a:lnTo>
                    <a:lnTo>
                      <a:pt x="7" y="70"/>
                    </a:lnTo>
                    <a:lnTo>
                      <a:pt x="9" y="60"/>
                    </a:lnTo>
                    <a:lnTo>
                      <a:pt x="12" y="50"/>
                    </a:lnTo>
                    <a:lnTo>
                      <a:pt x="18" y="40"/>
                    </a:lnTo>
                    <a:lnTo>
                      <a:pt x="22" y="30"/>
                    </a:lnTo>
                    <a:lnTo>
                      <a:pt x="29" y="22"/>
                    </a:lnTo>
                    <a:lnTo>
                      <a:pt x="37" y="14"/>
                    </a:lnTo>
                    <a:lnTo>
                      <a:pt x="46" y="8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44" y="5"/>
                    </a:lnTo>
                    <a:lnTo>
                      <a:pt x="35" y="13"/>
                    </a:lnTo>
                    <a:lnTo>
                      <a:pt x="26" y="21"/>
                    </a:lnTo>
                    <a:lnTo>
                      <a:pt x="19" y="29"/>
                    </a:lnTo>
                    <a:lnTo>
                      <a:pt x="14" y="39"/>
                    </a:lnTo>
                    <a:lnTo>
                      <a:pt x="10" y="49"/>
                    </a:lnTo>
                    <a:lnTo>
                      <a:pt x="6" y="59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1" y="93"/>
                    </a:lnTo>
                    <a:lnTo>
                      <a:pt x="1" y="104"/>
                    </a:lnTo>
                    <a:lnTo>
                      <a:pt x="0" y="116"/>
                    </a:lnTo>
                    <a:lnTo>
                      <a:pt x="0" y="128"/>
                    </a:lnTo>
                    <a:lnTo>
                      <a:pt x="1" y="139"/>
                    </a:lnTo>
                    <a:lnTo>
                      <a:pt x="1" y="150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5" name="Freeform 823">
                <a:extLst>
                  <a:ext uri="{FF2B5EF4-FFF2-40B4-BE49-F238E27FC236}">
                    <a16:creationId xmlns:a16="http://schemas.microsoft.com/office/drawing/2014/main" id="{3D064C41-D6DD-473B-A692-18DF0CEDB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56"/>
                <a:ext cx="56" cy="44"/>
              </a:xfrm>
              <a:custGeom>
                <a:avLst/>
                <a:gdLst>
                  <a:gd name="T0" fmla="*/ 166 w 166"/>
                  <a:gd name="T1" fmla="*/ 130 h 133"/>
                  <a:gd name="T2" fmla="*/ 153 w 166"/>
                  <a:gd name="T3" fmla="*/ 125 h 133"/>
                  <a:gd name="T4" fmla="*/ 142 w 166"/>
                  <a:gd name="T5" fmla="*/ 118 h 133"/>
                  <a:gd name="T6" fmla="*/ 131 w 166"/>
                  <a:gd name="T7" fmla="*/ 111 h 133"/>
                  <a:gd name="T8" fmla="*/ 120 w 166"/>
                  <a:gd name="T9" fmla="*/ 105 h 133"/>
                  <a:gd name="T10" fmla="*/ 110 w 166"/>
                  <a:gd name="T11" fmla="*/ 98 h 133"/>
                  <a:gd name="T12" fmla="*/ 98 w 166"/>
                  <a:gd name="T13" fmla="*/ 90 h 133"/>
                  <a:gd name="T14" fmla="*/ 88 w 166"/>
                  <a:gd name="T15" fmla="*/ 82 h 133"/>
                  <a:gd name="T16" fmla="*/ 78 w 166"/>
                  <a:gd name="T17" fmla="*/ 74 h 133"/>
                  <a:gd name="T18" fmla="*/ 69 w 166"/>
                  <a:gd name="T19" fmla="*/ 66 h 133"/>
                  <a:gd name="T20" fmla="*/ 59 w 166"/>
                  <a:gd name="T21" fmla="*/ 58 h 133"/>
                  <a:gd name="T22" fmla="*/ 49 w 166"/>
                  <a:gd name="T23" fmla="*/ 49 h 133"/>
                  <a:gd name="T24" fmla="*/ 40 w 166"/>
                  <a:gd name="T25" fmla="*/ 40 h 133"/>
                  <a:gd name="T26" fmla="*/ 30 w 166"/>
                  <a:gd name="T27" fmla="*/ 29 h 133"/>
                  <a:gd name="T28" fmla="*/ 20 w 166"/>
                  <a:gd name="T29" fmla="*/ 19 h 133"/>
                  <a:gd name="T30" fmla="*/ 12 w 166"/>
                  <a:gd name="T31" fmla="*/ 10 h 133"/>
                  <a:gd name="T32" fmla="*/ 2 w 166"/>
                  <a:gd name="T33" fmla="*/ 0 h 133"/>
                  <a:gd name="T34" fmla="*/ 0 w 166"/>
                  <a:gd name="T35" fmla="*/ 1 h 133"/>
                  <a:gd name="T36" fmla="*/ 9 w 166"/>
                  <a:gd name="T37" fmla="*/ 12 h 133"/>
                  <a:gd name="T38" fmla="*/ 19 w 166"/>
                  <a:gd name="T39" fmla="*/ 22 h 133"/>
                  <a:gd name="T40" fmla="*/ 29 w 166"/>
                  <a:gd name="T41" fmla="*/ 32 h 133"/>
                  <a:gd name="T42" fmla="*/ 38 w 166"/>
                  <a:gd name="T43" fmla="*/ 41 h 133"/>
                  <a:gd name="T44" fmla="*/ 48 w 166"/>
                  <a:gd name="T45" fmla="*/ 50 h 133"/>
                  <a:gd name="T46" fmla="*/ 58 w 166"/>
                  <a:gd name="T47" fmla="*/ 59 h 133"/>
                  <a:gd name="T48" fmla="*/ 67 w 166"/>
                  <a:gd name="T49" fmla="*/ 68 h 133"/>
                  <a:gd name="T50" fmla="*/ 77 w 166"/>
                  <a:gd name="T51" fmla="*/ 75 h 133"/>
                  <a:gd name="T52" fmla="*/ 87 w 166"/>
                  <a:gd name="T53" fmla="*/ 83 h 133"/>
                  <a:gd name="T54" fmla="*/ 97 w 166"/>
                  <a:gd name="T55" fmla="*/ 92 h 133"/>
                  <a:gd name="T56" fmla="*/ 107 w 166"/>
                  <a:gd name="T57" fmla="*/ 100 h 133"/>
                  <a:gd name="T58" fmla="*/ 119 w 166"/>
                  <a:gd name="T59" fmla="*/ 108 h 133"/>
                  <a:gd name="T60" fmla="*/ 129 w 166"/>
                  <a:gd name="T61" fmla="*/ 115 h 133"/>
                  <a:gd name="T62" fmla="*/ 140 w 166"/>
                  <a:gd name="T63" fmla="*/ 121 h 133"/>
                  <a:gd name="T64" fmla="*/ 151 w 166"/>
                  <a:gd name="T65" fmla="*/ 128 h 133"/>
                  <a:gd name="T66" fmla="*/ 164 w 166"/>
                  <a:gd name="T67" fmla="*/ 133 h 133"/>
                  <a:gd name="T68" fmla="*/ 166 w 166"/>
                  <a:gd name="T69" fmla="*/ 13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33">
                    <a:moveTo>
                      <a:pt x="166" y="130"/>
                    </a:moveTo>
                    <a:lnTo>
                      <a:pt x="153" y="125"/>
                    </a:lnTo>
                    <a:lnTo>
                      <a:pt x="142" y="118"/>
                    </a:lnTo>
                    <a:lnTo>
                      <a:pt x="131" y="111"/>
                    </a:lnTo>
                    <a:lnTo>
                      <a:pt x="120" y="105"/>
                    </a:lnTo>
                    <a:lnTo>
                      <a:pt x="110" y="98"/>
                    </a:lnTo>
                    <a:lnTo>
                      <a:pt x="98" y="90"/>
                    </a:lnTo>
                    <a:lnTo>
                      <a:pt x="88" y="82"/>
                    </a:lnTo>
                    <a:lnTo>
                      <a:pt x="78" y="74"/>
                    </a:lnTo>
                    <a:lnTo>
                      <a:pt x="69" y="66"/>
                    </a:lnTo>
                    <a:lnTo>
                      <a:pt x="59" y="58"/>
                    </a:lnTo>
                    <a:lnTo>
                      <a:pt x="49" y="49"/>
                    </a:lnTo>
                    <a:lnTo>
                      <a:pt x="40" y="40"/>
                    </a:lnTo>
                    <a:lnTo>
                      <a:pt x="30" y="29"/>
                    </a:lnTo>
                    <a:lnTo>
                      <a:pt x="20" y="19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9" y="22"/>
                    </a:lnTo>
                    <a:lnTo>
                      <a:pt x="29" y="32"/>
                    </a:lnTo>
                    <a:lnTo>
                      <a:pt x="38" y="41"/>
                    </a:lnTo>
                    <a:lnTo>
                      <a:pt x="48" y="50"/>
                    </a:lnTo>
                    <a:lnTo>
                      <a:pt x="58" y="59"/>
                    </a:lnTo>
                    <a:lnTo>
                      <a:pt x="67" y="68"/>
                    </a:lnTo>
                    <a:lnTo>
                      <a:pt x="77" y="75"/>
                    </a:lnTo>
                    <a:lnTo>
                      <a:pt x="87" y="83"/>
                    </a:lnTo>
                    <a:lnTo>
                      <a:pt x="97" y="92"/>
                    </a:lnTo>
                    <a:lnTo>
                      <a:pt x="107" y="100"/>
                    </a:lnTo>
                    <a:lnTo>
                      <a:pt x="119" y="108"/>
                    </a:lnTo>
                    <a:lnTo>
                      <a:pt x="129" y="115"/>
                    </a:lnTo>
                    <a:lnTo>
                      <a:pt x="140" y="121"/>
                    </a:lnTo>
                    <a:lnTo>
                      <a:pt x="151" y="128"/>
                    </a:lnTo>
                    <a:lnTo>
                      <a:pt x="164" y="133"/>
                    </a:lnTo>
                    <a:lnTo>
                      <a:pt x="16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6" name="Freeform 824">
                <a:extLst>
                  <a:ext uri="{FF2B5EF4-FFF2-40B4-BE49-F238E27FC236}">
                    <a16:creationId xmlns:a16="http://schemas.microsoft.com/office/drawing/2014/main" id="{7863BF68-AD22-498E-B616-9523ACE4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799"/>
                <a:ext cx="22" cy="11"/>
              </a:xfrm>
              <a:custGeom>
                <a:avLst/>
                <a:gdLst>
                  <a:gd name="T0" fmla="*/ 66 w 66"/>
                  <a:gd name="T1" fmla="*/ 33 h 35"/>
                  <a:gd name="T2" fmla="*/ 66 w 66"/>
                  <a:gd name="T3" fmla="*/ 33 h 35"/>
                  <a:gd name="T4" fmla="*/ 60 w 66"/>
                  <a:gd name="T5" fmla="*/ 28 h 35"/>
                  <a:gd name="T6" fmla="*/ 52 w 66"/>
                  <a:gd name="T7" fmla="*/ 23 h 35"/>
                  <a:gd name="T8" fmla="*/ 43 w 66"/>
                  <a:gd name="T9" fmla="*/ 18 h 35"/>
                  <a:gd name="T10" fmla="*/ 34 w 66"/>
                  <a:gd name="T11" fmla="*/ 15 h 35"/>
                  <a:gd name="T12" fmla="*/ 25 w 66"/>
                  <a:gd name="T13" fmla="*/ 10 h 35"/>
                  <a:gd name="T14" fmla="*/ 16 w 66"/>
                  <a:gd name="T15" fmla="*/ 7 h 35"/>
                  <a:gd name="T16" fmla="*/ 9 w 66"/>
                  <a:gd name="T17" fmla="*/ 4 h 35"/>
                  <a:gd name="T18" fmla="*/ 1 w 66"/>
                  <a:gd name="T19" fmla="*/ 0 h 35"/>
                  <a:gd name="T20" fmla="*/ 0 w 66"/>
                  <a:gd name="T21" fmla="*/ 3 h 35"/>
                  <a:gd name="T22" fmla="*/ 6 w 66"/>
                  <a:gd name="T23" fmla="*/ 6 h 35"/>
                  <a:gd name="T24" fmla="*/ 15 w 66"/>
                  <a:gd name="T25" fmla="*/ 9 h 35"/>
                  <a:gd name="T26" fmla="*/ 23 w 66"/>
                  <a:gd name="T27" fmla="*/ 13 h 35"/>
                  <a:gd name="T28" fmla="*/ 33 w 66"/>
                  <a:gd name="T29" fmla="*/ 17 h 35"/>
                  <a:gd name="T30" fmla="*/ 42 w 66"/>
                  <a:gd name="T31" fmla="*/ 20 h 35"/>
                  <a:gd name="T32" fmla="*/ 51 w 66"/>
                  <a:gd name="T33" fmla="*/ 26 h 35"/>
                  <a:gd name="T34" fmla="*/ 58 w 66"/>
                  <a:gd name="T35" fmla="*/ 31 h 35"/>
                  <a:gd name="T36" fmla="*/ 64 w 66"/>
                  <a:gd name="T37" fmla="*/ 35 h 35"/>
                  <a:gd name="T38" fmla="*/ 66 w 66"/>
                  <a:gd name="T39" fmla="*/ 35 h 35"/>
                  <a:gd name="T40" fmla="*/ 66 w 66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35">
                    <a:moveTo>
                      <a:pt x="66" y="33"/>
                    </a:moveTo>
                    <a:lnTo>
                      <a:pt x="66" y="33"/>
                    </a:lnTo>
                    <a:lnTo>
                      <a:pt x="60" y="28"/>
                    </a:lnTo>
                    <a:lnTo>
                      <a:pt x="52" y="23"/>
                    </a:lnTo>
                    <a:lnTo>
                      <a:pt x="43" y="18"/>
                    </a:lnTo>
                    <a:lnTo>
                      <a:pt x="34" y="15"/>
                    </a:lnTo>
                    <a:lnTo>
                      <a:pt x="25" y="10"/>
                    </a:lnTo>
                    <a:lnTo>
                      <a:pt x="16" y="7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15" y="9"/>
                    </a:lnTo>
                    <a:lnTo>
                      <a:pt x="23" y="13"/>
                    </a:lnTo>
                    <a:lnTo>
                      <a:pt x="33" y="17"/>
                    </a:lnTo>
                    <a:lnTo>
                      <a:pt x="42" y="20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7" name="Freeform 825">
                <a:extLst>
                  <a:ext uri="{FF2B5EF4-FFF2-40B4-BE49-F238E27FC236}">
                    <a16:creationId xmlns:a16="http://schemas.microsoft.com/office/drawing/2014/main" id="{C0974741-D3B7-4DB2-9873-4FEED7DB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808"/>
                <a:ext cx="10" cy="2"/>
              </a:xfrm>
              <a:custGeom>
                <a:avLst/>
                <a:gdLst>
                  <a:gd name="T0" fmla="*/ 28 w 28"/>
                  <a:gd name="T1" fmla="*/ 0 h 7"/>
                  <a:gd name="T2" fmla="*/ 27 w 28"/>
                  <a:gd name="T3" fmla="*/ 0 h 7"/>
                  <a:gd name="T4" fmla="*/ 23 w 28"/>
                  <a:gd name="T5" fmla="*/ 1 h 7"/>
                  <a:gd name="T6" fmla="*/ 21 w 28"/>
                  <a:gd name="T7" fmla="*/ 2 h 7"/>
                  <a:gd name="T8" fmla="*/ 18 w 28"/>
                  <a:gd name="T9" fmla="*/ 2 h 7"/>
                  <a:gd name="T10" fmla="*/ 13 w 28"/>
                  <a:gd name="T11" fmla="*/ 2 h 7"/>
                  <a:gd name="T12" fmla="*/ 9 w 28"/>
                  <a:gd name="T13" fmla="*/ 4 h 7"/>
                  <a:gd name="T14" fmla="*/ 7 w 28"/>
                  <a:gd name="T15" fmla="*/ 4 h 7"/>
                  <a:gd name="T16" fmla="*/ 2 w 28"/>
                  <a:gd name="T17" fmla="*/ 4 h 7"/>
                  <a:gd name="T18" fmla="*/ 0 w 28"/>
                  <a:gd name="T19" fmla="*/ 4 h 7"/>
                  <a:gd name="T20" fmla="*/ 0 w 28"/>
                  <a:gd name="T21" fmla="*/ 7 h 7"/>
                  <a:gd name="T22" fmla="*/ 2 w 28"/>
                  <a:gd name="T23" fmla="*/ 7 h 7"/>
                  <a:gd name="T24" fmla="*/ 7 w 28"/>
                  <a:gd name="T25" fmla="*/ 7 h 7"/>
                  <a:gd name="T26" fmla="*/ 9 w 28"/>
                  <a:gd name="T27" fmla="*/ 7 h 7"/>
                  <a:gd name="T28" fmla="*/ 13 w 28"/>
                  <a:gd name="T29" fmla="*/ 6 h 7"/>
                  <a:gd name="T30" fmla="*/ 18 w 28"/>
                  <a:gd name="T31" fmla="*/ 6 h 7"/>
                  <a:gd name="T32" fmla="*/ 21 w 28"/>
                  <a:gd name="T33" fmla="*/ 5 h 7"/>
                  <a:gd name="T34" fmla="*/ 23 w 28"/>
                  <a:gd name="T35" fmla="*/ 5 h 7"/>
                  <a:gd name="T36" fmla="*/ 28 w 28"/>
                  <a:gd name="T37" fmla="*/ 4 h 7"/>
                  <a:gd name="T38" fmla="*/ 27 w 28"/>
                  <a:gd name="T39" fmla="*/ 4 h 7"/>
                  <a:gd name="T40" fmla="*/ 28 w 2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3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8" name="Freeform 826">
                <a:extLst>
                  <a:ext uri="{FF2B5EF4-FFF2-40B4-BE49-F238E27FC236}">
                    <a16:creationId xmlns:a16="http://schemas.microsoft.com/office/drawing/2014/main" id="{4B5756B2-F945-4503-A7A3-F9B642BF1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801"/>
                <a:ext cx="73" cy="12"/>
              </a:xfrm>
              <a:custGeom>
                <a:avLst/>
                <a:gdLst>
                  <a:gd name="T0" fmla="*/ 217 w 218"/>
                  <a:gd name="T1" fmla="*/ 0 h 35"/>
                  <a:gd name="T2" fmla="*/ 216 w 218"/>
                  <a:gd name="T3" fmla="*/ 0 h 35"/>
                  <a:gd name="T4" fmla="*/ 205 w 218"/>
                  <a:gd name="T5" fmla="*/ 2 h 35"/>
                  <a:gd name="T6" fmla="*/ 194 w 218"/>
                  <a:gd name="T7" fmla="*/ 6 h 35"/>
                  <a:gd name="T8" fmla="*/ 180 w 218"/>
                  <a:gd name="T9" fmla="*/ 9 h 35"/>
                  <a:gd name="T10" fmla="*/ 167 w 218"/>
                  <a:gd name="T11" fmla="*/ 12 h 35"/>
                  <a:gd name="T12" fmla="*/ 153 w 218"/>
                  <a:gd name="T13" fmla="*/ 17 h 35"/>
                  <a:gd name="T14" fmla="*/ 139 w 218"/>
                  <a:gd name="T15" fmla="*/ 19 h 35"/>
                  <a:gd name="T16" fmla="*/ 124 w 218"/>
                  <a:gd name="T17" fmla="*/ 23 h 35"/>
                  <a:gd name="T18" fmla="*/ 109 w 218"/>
                  <a:gd name="T19" fmla="*/ 26 h 35"/>
                  <a:gd name="T20" fmla="*/ 95 w 218"/>
                  <a:gd name="T21" fmla="*/ 28 h 35"/>
                  <a:gd name="T22" fmla="*/ 80 w 218"/>
                  <a:gd name="T23" fmla="*/ 30 h 35"/>
                  <a:gd name="T24" fmla="*/ 66 w 218"/>
                  <a:gd name="T25" fmla="*/ 32 h 35"/>
                  <a:gd name="T26" fmla="*/ 51 w 218"/>
                  <a:gd name="T27" fmla="*/ 32 h 35"/>
                  <a:gd name="T28" fmla="*/ 37 w 218"/>
                  <a:gd name="T29" fmla="*/ 30 h 35"/>
                  <a:gd name="T30" fmla="*/ 25 w 218"/>
                  <a:gd name="T31" fmla="*/ 28 h 35"/>
                  <a:gd name="T32" fmla="*/ 13 w 218"/>
                  <a:gd name="T33" fmla="*/ 26 h 35"/>
                  <a:gd name="T34" fmla="*/ 2 w 218"/>
                  <a:gd name="T35" fmla="*/ 20 h 35"/>
                  <a:gd name="T36" fmla="*/ 0 w 218"/>
                  <a:gd name="T37" fmla="*/ 24 h 35"/>
                  <a:gd name="T38" fmla="*/ 11 w 218"/>
                  <a:gd name="T39" fmla="*/ 28 h 35"/>
                  <a:gd name="T40" fmla="*/ 25 w 218"/>
                  <a:gd name="T41" fmla="*/ 32 h 35"/>
                  <a:gd name="T42" fmla="*/ 37 w 218"/>
                  <a:gd name="T43" fmla="*/ 34 h 35"/>
                  <a:gd name="T44" fmla="*/ 51 w 218"/>
                  <a:gd name="T45" fmla="*/ 35 h 35"/>
                  <a:gd name="T46" fmla="*/ 66 w 218"/>
                  <a:gd name="T47" fmla="*/ 35 h 35"/>
                  <a:gd name="T48" fmla="*/ 80 w 218"/>
                  <a:gd name="T49" fmla="*/ 33 h 35"/>
                  <a:gd name="T50" fmla="*/ 95 w 218"/>
                  <a:gd name="T51" fmla="*/ 30 h 35"/>
                  <a:gd name="T52" fmla="*/ 109 w 218"/>
                  <a:gd name="T53" fmla="*/ 28 h 35"/>
                  <a:gd name="T54" fmla="*/ 124 w 218"/>
                  <a:gd name="T55" fmla="*/ 26 h 35"/>
                  <a:gd name="T56" fmla="*/ 140 w 218"/>
                  <a:gd name="T57" fmla="*/ 21 h 35"/>
                  <a:gd name="T58" fmla="*/ 154 w 218"/>
                  <a:gd name="T59" fmla="*/ 19 h 35"/>
                  <a:gd name="T60" fmla="*/ 168 w 218"/>
                  <a:gd name="T61" fmla="*/ 15 h 35"/>
                  <a:gd name="T62" fmla="*/ 182 w 218"/>
                  <a:gd name="T63" fmla="*/ 11 h 35"/>
                  <a:gd name="T64" fmla="*/ 195 w 218"/>
                  <a:gd name="T65" fmla="*/ 8 h 35"/>
                  <a:gd name="T66" fmla="*/ 206 w 218"/>
                  <a:gd name="T67" fmla="*/ 5 h 35"/>
                  <a:gd name="T68" fmla="*/ 218 w 218"/>
                  <a:gd name="T69" fmla="*/ 2 h 35"/>
                  <a:gd name="T70" fmla="*/ 217 w 218"/>
                  <a:gd name="T71" fmla="*/ 2 h 35"/>
                  <a:gd name="T72" fmla="*/ 217 w 218"/>
                  <a:gd name="T7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35">
                    <a:moveTo>
                      <a:pt x="217" y="0"/>
                    </a:moveTo>
                    <a:lnTo>
                      <a:pt x="216" y="0"/>
                    </a:lnTo>
                    <a:lnTo>
                      <a:pt x="205" y="2"/>
                    </a:lnTo>
                    <a:lnTo>
                      <a:pt x="194" y="6"/>
                    </a:lnTo>
                    <a:lnTo>
                      <a:pt x="180" y="9"/>
                    </a:lnTo>
                    <a:lnTo>
                      <a:pt x="167" y="12"/>
                    </a:lnTo>
                    <a:lnTo>
                      <a:pt x="153" y="17"/>
                    </a:lnTo>
                    <a:lnTo>
                      <a:pt x="139" y="19"/>
                    </a:lnTo>
                    <a:lnTo>
                      <a:pt x="124" y="23"/>
                    </a:lnTo>
                    <a:lnTo>
                      <a:pt x="109" y="26"/>
                    </a:lnTo>
                    <a:lnTo>
                      <a:pt x="95" y="28"/>
                    </a:lnTo>
                    <a:lnTo>
                      <a:pt x="80" y="30"/>
                    </a:lnTo>
                    <a:lnTo>
                      <a:pt x="66" y="32"/>
                    </a:lnTo>
                    <a:lnTo>
                      <a:pt x="51" y="32"/>
                    </a:lnTo>
                    <a:lnTo>
                      <a:pt x="37" y="30"/>
                    </a:lnTo>
                    <a:lnTo>
                      <a:pt x="25" y="28"/>
                    </a:lnTo>
                    <a:lnTo>
                      <a:pt x="13" y="2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11" y="28"/>
                    </a:lnTo>
                    <a:lnTo>
                      <a:pt x="25" y="32"/>
                    </a:lnTo>
                    <a:lnTo>
                      <a:pt x="37" y="34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80" y="33"/>
                    </a:lnTo>
                    <a:lnTo>
                      <a:pt x="95" y="30"/>
                    </a:lnTo>
                    <a:lnTo>
                      <a:pt x="109" y="28"/>
                    </a:lnTo>
                    <a:lnTo>
                      <a:pt x="124" y="26"/>
                    </a:lnTo>
                    <a:lnTo>
                      <a:pt x="140" y="21"/>
                    </a:lnTo>
                    <a:lnTo>
                      <a:pt x="154" y="19"/>
                    </a:lnTo>
                    <a:lnTo>
                      <a:pt x="168" y="15"/>
                    </a:lnTo>
                    <a:lnTo>
                      <a:pt x="182" y="11"/>
                    </a:lnTo>
                    <a:lnTo>
                      <a:pt x="195" y="8"/>
                    </a:lnTo>
                    <a:lnTo>
                      <a:pt x="206" y="5"/>
                    </a:lnTo>
                    <a:lnTo>
                      <a:pt x="218" y="2"/>
                    </a:lnTo>
                    <a:lnTo>
                      <a:pt x="217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9" name="Freeform 827">
                <a:extLst>
                  <a:ext uri="{FF2B5EF4-FFF2-40B4-BE49-F238E27FC236}">
                    <a16:creationId xmlns:a16="http://schemas.microsoft.com/office/drawing/2014/main" id="{DE7C9134-E66F-4139-9ED9-8615957EF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794"/>
                <a:ext cx="26" cy="9"/>
              </a:xfrm>
              <a:custGeom>
                <a:avLst/>
                <a:gdLst>
                  <a:gd name="T0" fmla="*/ 76 w 77"/>
                  <a:gd name="T1" fmla="*/ 0 h 27"/>
                  <a:gd name="T2" fmla="*/ 66 w 77"/>
                  <a:gd name="T3" fmla="*/ 4 h 27"/>
                  <a:gd name="T4" fmla="*/ 57 w 77"/>
                  <a:gd name="T5" fmla="*/ 7 h 27"/>
                  <a:gd name="T6" fmla="*/ 48 w 77"/>
                  <a:gd name="T7" fmla="*/ 11 h 27"/>
                  <a:gd name="T8" fmla="*/ 38 w 77"/>
                  <a:gd name="T9" fmla="*/ 14 h 27"/>
                  <a:gd name="T10" fmla="*/ 29 w 77"/>
                  <a:gd name="T11" fmla="*/ 16 h 27"/>
                  <a:gd name="T12" fmla="*/ 19 w 77"/>
                  <a:gd name="T13" fmla="*/ 19 h 27"/>
                  <a:gd name="T14" fmla="*/ 9 w 77"/>
                  <a:gd name="T15" fmla="*/ 22 h 27"/>
                  <a:gd name="T16" fmla="*/ 0 w 77"/>
                  <a:gd name="T17" fmla="*/ 24 h 27"/>
                  <a:gd name="T18" fmla="*/ 0 w 77"/>
                  <a:gd name="T19" fmla="*/ 27 h 27"/>
                  <a:gd name="T20" fmla="*/ 11 w 77"/>
                  <a:gd name="T21" fmla="*/ 24 h 27"/>
                  <a:gd name="T22" fmla="*/ 20 w 77"/>
                  <a:gd name="T23" fmla="*/ 22 h 27"/>
                  <a:gd name="T24" fmla="*/ 30 w 77"/>
                  <a:gd name="T25" fmla="*/ 20 h 27"/>
                  <a:gd name="T26" fmla="*/ 39 w 77"/>
                  <a:gd name="T27" fmla="*/ 16 h 27"/>
                  <a:gd name="T28" fmla="*/ 49 w 77"/>
                  <a:gd name="T29" fmla="*/ 14 h 27"/>
                  <a:gd name="T30" fmla="*/ 59 w 77"/>
                  <a:gd name="T31" fmla="*/ 11 h 27"/>
                  <a:gd name="T32" fmla="*/ 68 w 77"/>
                  <a:gd name="T33" fmla="*/ 6 h 27"/>
                  <a:gd name="T34" fmla="*/ 77 w 77"/>
                  <a:gd name="T35" fmla="*/ 3 h 27"/>
                  <a:gd name="T36" fmla="*/ 76 w 77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27">
                    <a:moveTo>
                      <a:pt x="76" y="0"/>
                    </a:moveTo>
                    <a:lnTo>
                      <a:pt x="66" y="4"/>
                    </a:lnTo>
                    <a:lnTo>
                      <a:pt x="57" y="7"/>
                    </a:lnTo>
                    <a:lnTo>
                      <a:pt x="48" y="11"/>
                    </a:lnTo>
                    <a:lnTo>
                      <a:pt x="38" y="14"/>
                    </a:lnTo>
                    <a:lnTo>
                      <a:pt x="29" y="16"/>
                    </a:lnTo>
                    <a:lnTo>
                      <a:pt x="19" y="19"/>
                    </a:lnTo>
                    <a:lnTo>
                      <a:pt x="9" y="22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1" y="24"/>
                    </a:lnTo>
                    <a:lnTo>
                      <a:pt x="20" y="22"/>
                    </a:lnTo>
                    <a:lnTo>
                      <a:pt x="30" y="20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59" y="11"/>
                    </a:lnTo>
                    <a:lnTo>
                      <a:pt x="68" y="6"/>
                    </a:lnTo>
                    <a:lnTo>
                      <a:pt x="77" y="3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0" name="Freeform 828">
                <a:extLst>
                  <a:ext uri="{FF2B5EF4-FFF2-40B4-BE49-F238E27FC236}">
                    <a16:creationId xmlns:a16="http://schemas.microsoft.com/office/drawing/2014/main" id="{D5F96369-649F-490C-9F84-62A516A80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75"/>
                <a:ext cx="25" cy="20"/>
              </a:xfrm>
              <a:custGeom>
                <a:avLst/>
                <a:gdLst>
                  <a:gd name="T0" fmla="*/ 70 w 73"/>
                  <a:gd name="T1" fmla="*/ 0 h 58"/>
                  <a:gd name="T2" fmla="*/ 70 w 73"/>
                  <a:gd name="T3" fmla="*/ 2 h 58"/>
                  <a:gd name="T4" fmla="*/ 66 w 73"/>
                  <a:gd name="T5" fmla="*/ 11 h 58"/>
                  <a:gd name="T6" fmla="*/ 61 w 73"/>
                  <a:gd name="T7" fmla="*/ 19 h 58"/>
                  <a:gd name="T8" fmla="*/ 52 w 73"/>
                  <a:gd name="T9" fmla="*/ 28 h 58"/>
                  <a:gd name="T10" fmla="*/ 41 w 73"/>
                  <a:gd name="T11" fmla="*/ 34 h 58"/>
                  <a:gd name="T12" fmla="*/ 29 w 73"/>
                  <a:gd name="T13" fmla="*/ 42 h 58"/>
                  <a:gd name="T14" fmla="*/ 17 w 73"/>
                  <a:gd name="T15" fmla="*/ 48 h 58"/>
                  <a:gd name="T16" fmla="*/ 7 w 73"/>
                  <a:gd name="T17" fmla="*/ 52 h 58"/>
                  <a:gd name="T18" fmla="*/ 0 w 73"/>
                  <a:gd name="T19" fmla="*/ 56 h 58"/>
                  <a:gd name="T20" fmla="*/ 0 w 73"/>
                  <a:gd name="T21" fmla="*/ 58 h 58"/>
                  <a:gd name="T22" fmla="*/ 9 w 73"/>
                  <a:gd name="T23" fmla="*/ 56 h 58"/>
                  <a:gd name="T24" fmla="*/ 18 w 73"/>
                  <a:gd name="T25" fmla="*/ 51 h 58"/>
                  <a:gd name="T26" fmla="*/ 31 w 73"/>
                  <a:gd name="T27" fmla="*/ 44 h 58"/>
                  <a:gd name="T28" fmla="*/ 42 w 73"/>
                  <a:gd name="T29" fmla="*/ 38 h 58"/>
                  <a:gd name="T30" fmla="*/ 53 w 73"/>
                  <a:gd name="T31" fmla="*/ 29 h 58"/>
                  <a:gd name="T32" fmla="*/ 64 w 73"/>
                  <a:gd name="T33" fmla="*/ 21 h 58"/>
                  <a:gd name="T34" fmla="*/ 70 w 73"/>
                  <a:gd name="T35" fmla="*/ 12 h 58"/>
                  <a:gd name="T36" fmla="*/ 73 w 73"/>
                  <a:gd name="T37" fmla="*/ 2 h 58"/>
                  <a:gd name="T38" fmla="*/ 72 w 73"/>
                  <a:gd name="T39" fmla="*/ 3 h 58"/>
                  <a:gd name="T40" fmla="*/ 70 w 7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70" y="0"/>
                    </a:moveTo>
                    <a:lnTo>
                      <a:pt x="70" y="2"/>
                    </a:lnTo>
                    <a:lnTo>
                      <a:pt x="66" y="11"/>
                    </a:lnTo>
                    <a:lnTo>
                      <a:pt x="61" y="19"/>
                    </a:lnTo>
                    <a:lnTo>
                      <a:pt x="52" y="28"/>
                    </a:lnTo>
                    <a:lnTo>
                      <a:pt x="41" y="34"/>
                    </a:lnTo>
                    <a:lnTo>
                      <a:pt x="29" y="42"/>
                    </a:lnTo>
                    <a:lnTo>
                      <a:pt x="17" y="48"/>
                    </a:lnTo>
                    <a:lnTo>
                      <a:pt x="7" y="52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9" y="56"/>
                    </a:lnTo>
                    <a:lnTo>
                      <a:pt x="18" y="51"/>
                    </a:lnTo>
                    <a:lnTo>
                      <a:pt x="31" y="44"/>
                    </a:lnTo>
                    <a:lnTo>
                      <a:pt x="42" y="38"/>
                    </a:lnTo>
                    <a:lnTo>
                      <a:pt x="53" y="29"/>
                    </a:lnTo>
                    <a:lnTo>
                      <a:pt x="64" y="21"/>
                    </a:lnTo>
                    <a:lnTo>
                      <a:pt x="70" y="12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1" name="Freeform 829">
                <a:extLst>
                  <a:ext uri="{FF2B5EF4-FFF2-40B4-BE49-F238E27FC236}">
                    <a16:creationId xmlns:a16="http://schemas.microsoft.com/office/drawing/2014/main" id="{89CF4688-E26E-4B60-8628-A2420A4E9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719"/>
                <a:ext cx="9" cy="57"/>
              </a:xfrm>
              <a:custGeom>
                <a:avLst/>
                <a:gdLst>
                  <a:gd name="T0" fmla="*/ 22 w 29"/>
                  <a:gd name="T1" fmla="*/ 2 h 171"/>
                  <a:gd name="T2" fmla="*/ 22 w 29"/>
                  <a:gd name="T3" fmla="*/ 0 h 171"/>
                  <a:gd name="T4" fmla="*/ 22 w 29"/>
                  <a:gd name="T5" fmla="*/ 9 h 171"/>
                  <a:gd name="T6" fmla="*/ 22 w 29"/>
                  <a:gd name="T7" fmla="*/ 19 h 171"/>
                  <a:gd name="T8" fmla="*/ 23 w 29"/>
                  <a:gd name="T9" fmla="*/ 31 h 171"/>
                  <a:gd name="T10" fmla="*/ 24 w 29"/>
                  <a:gd name="T11" fmla="*/ 42 h 171"/>
                  <a:gd name="T12" fmla="*/ 24 w 29"/>
                  <a:gd name="T13" fmla="*/ 54 h 171"/>
                  <a:gd name="T14" fmla="*/ 26 w 29"/>
                  <a:gd name="T15" fmla="*/ 67 h 171"/>
                  <a:gd name="T16" fmla="*/ 26 w 29"/>
                  <a:gd name="T17" fmla="*/ 79 h 171"/>
                  <a:gd name="T18" fmla="*/ 26 w 29"/>
                  <a:gd name="T19" fmla="*/ 91 h 171"/>
                  <a:gd name="T20" fmla="*/ 26 w 29"/>
                  <a:gd name="T21" fmla="*/ 104 h 171"/>
                  <a:gd name="T22" fmla="*/ 24 w 29"/>
                  <a:gd name="T23" fmla="*/ 115 h 171"/>
                  <a:gd name="T24" fmla="*/ 23 w 29"/>
                  <a:gd name="T25" fmla="*/ 127 h 171"/>
                  <a:gd name="T26" fmla="*/ 21 w 29"/>
                  <a:gd name="T27" fmla="*/ 136 h 171"/>
                  <a:gd name="T28" fmla="*/ 17 w 29"/>
                  <a:gd name="T29" fmla="*/ 146 h 171"/>
                  <a:gd name="T30" fmla="*/ 13 w 29"/>
                  <a:gd name="T31" fmla="*/ 155 h 171"/>
                  <a:gd name="T32" fmla="*/ 8 w 29"/>
                  <a:gd name="T33" fmla="*/ 162 h 171"/>
                  <a:gd name="T34" fmla="*/ 0 w 29"/>
                  <a:gd name="T35" fmla="*/ 169 h 171"/>
                  <a:gd name="T36" fmla="*/ 2 w 29"/>
                  <a:gd name="T37" fmla="*/ 171 h 171"/>
                  <a:gd name="T38" fmla="*/ 9 w 29"/>
                  <a:gd name="T39" fmla="*/ 164 h 171"/>
                  <a:gd name="T40" fmla="*/ 15 w 29"/>
                  <a:gd name="T41" fmla="*/ 156 h 171"/>
                  <a:gd name="T42" fmla="*/ 20 w 29"/>
                  <a:gd name="T43" fmla="*/ 148 h 171"/>
                  <a:gd name="T44" fmla="*/ 24 w 29"/>
                  <a:gd name="T45" fmla="*/ 138 h 171"/>
                  <a:gd name="T46" fmla="*/ 26 w 29"/>
                  <a:gd name="T47" fmla="*/ 127 h 171"/>
                  <a:gd name="T48" fmla="*/ 28 w 29"/>
                  <a:gd name="T49" fmla="*/ 115 h 171"/>
                  <a:gd name="T50" fmla="*/ 29 w 29"/>
                  <a:gd name="T51" fmla="*/ 104 h 171"/>
                  <a:gd name="T52" fmla="*/ 29 w 29"/>
                  <a:gd name="T53" fmla="*/ 91 h 171"/>
                  <a:gd name="T54" fmla="*/ 29 w 29"/>
                  <a:gd name="T55" fmla="*/ 79 h 171"/>
                  <a:gd name="T56" fmla="*/ 29 w 29"/>
                  <a:gd name="T57" fmla="*/ 67 h 171"/>
                  <a:gd name="T58" fmla="*/ 28 w 29"/>
                  <a:gd name="T59" fmla="*/ 54 h 171"/>
                  <a:gd name="T60" fmla="*/ 27 w 29"/>
                  <a:gd name="T61" fmla="*/ 42 h 171"/>
                  <a:gd name="T62" fmla="*/ 26 w 29"/>
                  <a:gd name="T63" fmla="*/ 31 h 171"/>
                  <a:gd name="T64" fmla="*/ 24 w 29"/>
                  <a:gd name="T65" fmla="*/ 19 h 171"/>
                  <a:gd name="T66" fmla="*/ 24 w 29"/>
                  <a:gd name="T67" fmla="*/ 9 h 171"/>
                  <a:gd name="T68" fmla="*/ 24 w 29"/>
                  <a:gd name="T69" fmla="*/ 0 h 171"/>
                  <a:gd name="T70" fmla="*/ 24 w 29"/>
                  <a:gd name="T71" fmla="*/ 0 h 171"/>
                  <a:gd name="T72" fmla="*/ 22 w 29"/>
                  <a:gd name="T73" fmla="*/ 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71">
                    <a:moveTo>
                      <a:pt x="22" y="2"/>
                    </a:moveTo>
                    <a:lnTo>
                      <a:pt x="22" y="0"/>
                    </a:lnTo>
                    <a:lnTo>
                      <a:pt x="22" y="9"/>
                    </a:lnTo>
                    <a:lnTo>
                      <a:pt x="22" y="19"/>
                    </a:lnTo>
                    <a:lnTo>
                      <a:pt x="23" y="31"/>
                    </a:lnTo>
                    <a:lnTo>
                      <a:pt x="24" y="42"/>
                    </a:lnTo>
                    <a:lnTo>
                      <a:pt x="24" y="54"/>
                    </a:lnTo>
                    <a:lnTo>
                      <a:pt x="26" y="67"/>
                    </a:lnTo>
                    <a:lnTo>
                      <a:pt x="26" y="79"/>
                    </a:lnTo>
                    <a:lnTo>
                      <a:pt x="26" y="91"/>
                    </a:lnTo>
                    <a:lnTo>
                      <a:pt x="26" y="104"/>
                    </a:lnTo>
                    <a:lnTo>
                      <a:pt x="24" y="115"/>
                    </a:lnTo>
                    <a:lnTo>
                      <a:pt x="23" y="127"/>
                    </a:lnTo>
                    <a:lnTo>
                      <a:pt x="21" y="136"/>
                    </a:lnTo>
                    <a:lnTo>
                      <a:pt x="17" y="146"/>
                    </a:lnTo>
                    <a:lnTo>
                      <a:pt x="13" y="155"/>
                    </a:lnTo>
                    <a:lnTo>
                      <a:pt x="8" y="162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9" y="164"/>
                    </a:lnTo>
                    <a:lnTo>
                      <a:pt x="15" y="156"/>
                    </a:lnTo>
                    <a:lnTo>
                      <a:pt x="20" y="148"/>
                    </a:lnTo>
                    <a:lnTo>
                      <a:pt x="24" y="138"/>
                    </a:lnTo>
                    <a:lnTo>
                      <a:pt x="26" y="127"/>
                    </a:lnTo>
                    <a:lnTo>
                      <a:pt x="28" y="115"/>
                    </a:lnTo>
                    <a:lnTo>
                      <a:pt x="29" y="104"/>
                    </a:lnTo>
                    <a:lnTo>
                      <a:pt x="29" y="91"/>
                    </a:lnTo>
                    <a:lnTo>
                      <a:pt x="29" y="79"/>
                    </a:lnTo>
                    <a:lnTo>
                      <a:pt x="29" y="67"/>
                    </a:lnTo>
                    <a:lnTo>
                      <a:pt x="28" y="54"/>
                    </a:lnTo>
                    <a:lnTo>
                      <a:pt x="27" y="42"/>
                    </a:lnTo>
                    <a:lnTo>
                      <a:pt x="26" y="31"/>
                    </a:lnTo>
                    <a:lnTo>
                      <a:pt x="24" y="19"/>
                    </a:lnTo>
                    <a:lnTo>
                      <a:pt x="24" y="9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2" name="Freeform 830">
                <a:extLst>
                  <a:ext uri="{FF2B5EF4-FFF2-40B4-BE49-F238E27FC236}">
                    <a16:creationId xmlns:a16="http://schemas.microsoft.com/office/drawing/2014/main" id="{5B9C9178-B962-459D-8758-89EB4AC1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707"/>
                <a:ext cx="9" cy="13"/>
              </a:xfrm>
              <a:custGeom>
                <a:avLst/>
                <a:gdLst>
                  <a:gd name="T0" fmla="*/ 1 w 28"/>
                  <a:gd name="T1" fmla="*/ 3 h 39"/>
                  <a:gd name="T2" fmla="*/ 0 w 28"/>
                  <a:gd name="T3" fmla="*/ 3 h 39"/>
                  <a:gd name="T4" fmla="*/ 3 w 28"/>
                  <a:gd name="T5" fmla="*/ 6 h 39"/>
                  <a:gd name="T6" fmla="*/ 6 w 28"/>
                  <a:gd name="T7" fmla="*/ 12 h 39"/>
                  <a:gd name="T8" fmla="*/ 8 w 28"/>
                  <a:gd name="T9" fmla="*/ 16 h 39"/>
                  <a:gd name="T10" fmla="*/ 12 w 28"/>
                  <a:gd name="T11" fmla="*/ 21 h 39"/>
                  <a:gd name="T12" fmla="*/ 14 w 28"/>
                  <a:gd name="T13" fmla="*/ 26 h 39"/>
                  <a:gd name="T14" fmla="*/ 17 w 28"/>
                  <a:gd name="T15" fmla="*/ 31 h 39"/>
                  <a:gd name="T16" fmla="*/ 21 w 28"/>
                  <a:gd name="T17" fmla="*/ 35 h 39"/>
                  <a:gd name="T18" fmla="*/ 24 w 28"/>
                  <a:gd name="T19" fmla="*/ 39 h 39"/>
                  <a:gd name="T20" fmla="*/ 28 w 28"/>
                  <a:gd name="T21" fmla="*/ 37 h 39"/>
                  <a:gd name="T22" fmla="*/ 23 w 28"/>
                  <a:gd name="T23" fmla="*/ 34 h 39"/>
                  <a:gd name="T24" fmla="*/ 21 w 28"/>
                  <a:gd name="T25" fmla="*/ 28 h 39"/>
                  <a:gd name="T26" fmla="*/ 17 w 28"/>
                  <a:gd name="T27" fmla="*/ 25 h 39"/>
                  <a:gd name="T28" fmla="*/ 15 w 28"/>
                  <a:gd name="T29" fmla="*/ 18 h 39"/>
                  <a:gd name="T30" fmla="*/ 12 w 28"/>
                  <a:gd name="T31" fmla="*/ 15 h 39"/>
                  <a:gd name="T32" fmla="*/ 8 w 28"/>
                  <a:gd name="T33" fmla="*/ 9 h 39"/>
                  <a:gd name="T34" fmla="*/ 6 w 28"/>
                  <a:gd name="T35" fmla="*/ 5 h 39"/>
                  <a:gd name="T36" fmla="*/ 3 w 28"/>
                  <a:gd name="T37" fmla="*/ 0 h 39"/>
                  <a:gd name="T38" fmla="*/ 1 w 28"/>
                  <a:gd name="T39" fmla="*/ 0 h 39"/>
                  <a:gd name="T40" fmla="*/ 1 w 28"/>
                  <a:gd name="T4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9">
                    <a:moveTo>
                      <a:pt x="1" y="3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4" y="26"/>
                    </a:lnTo>
                    <a:lnTo>
                      <a:pt x="17" y="31"/>
                    </a:lnTo>
                    <a:lnTo>
                      <a:pt x="21" y="35"/>
                    </a:lnTo>
                    <a:lnTo>
                      <a:pt x="24" y="39"/>
                    </a:lnTo>
                    <a:lnTo>
                      <a:pt x="28" y="37"/>
                    </a:lnTo>
                    <a:lnTo>
                      <a:pt x="23" y="34"/>
                    </a:lnTo>
                    <a:lnTo>
                      <a:pt x="21" y="28"/>
                    </a:lnTo>
                    <a:lnTo>
                      <a:pt x="17" y="2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3" name="Freeform 831">
                <a:extLst>
                  <a:ext uri="{FF2B5EF4-FFF2-40B4-BE49-F238E27FC236}">
                    <a16:creationId xmlns:a16="http://schemas.microsoft.com/office/drawing/2014/main" id="{0B166108-9565-4AD9-8BD4-8C33D12EF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698"/>
                <a:ext cx="34" cy="10"/>
              </a:xfrm>
              <a:custGeom>
                <a:avLst/>
                <a:gdLst>
                  <a:gd name="T0" fmla="*/ 0 w 102"/>
                  <a:gd name="T1" fmla="*/ 2 h 31"/>
                  <a:gd name="T2" fmla="*/ 1 w 102"/>
                  <a:gd name="T3" fmla="*/ 4 h 31"/>
                  <a:gd name="T4" fmla="*/ 10 w 102"/>
                  <a:gd name="T5" fmla="*/ 7 h 31"/>
                  <a:gd name="T6" fmla="*/ 22 w 102"/>
                  <a:gd name="T7" fmla="*/ 13 h 31"/>
                  <a:gd name="T8" fmla="*/ 34 w 102"/>
                  <a:gd name="T9" fmla="*/ 16 h 31"/>
                  <a:gd name="T10" fmla="*/ 49 w 102"/>
                  <a:gd name="T11" fmla="*/ 21 h 31"/>
                  <a:gd name="T12" fmla="*/ 64 w 102"/>
                  <a:gd name="T13" fmla="*/ 24 h 31"/>
                  <a:gd name="T14" fmla="*/ 77 w 102"/>
                  <a:gd name="T15" fmla="*/ 27 h 31"/>
                  <a:gd name="T16" fmla="*/ 90 w 102"/>
                  <a:gd name="T17" fmla="*/ 30 h 31"/>
                  <a:gd name="T18" fmla="*/ 102 w 102"/>
                  <a:gd name="T19" fmla="*/ 31 h 31"/>
                  <a:gd name="T20" fmla="*/ 102 w 102"/>
                  <a:gd name="T21" fmla="*/ 27 h 31"/>
                  <a:gd name="T22" fmla="*/ 90 w 102"/>
                  <a:gd name="T23" fmla="*/ 26 h 31"/>
                  <a:gd name="T24" fmla="*/ 77 w 102"/>
                  <a:gd name="T25" fmla="*/ 25 h 31"/>
                  <a:gd name="T26" fmla="*/ 65 w 102"/>
                  <a:gd name="T27" fmla="*/ 22 h 31"/>
                  <a:gd name="T28" fmla="*/ 50 w 102"/>
                  <a:gd name="T29" fmla="*/ 18 h 31"/>
                  <a:gd name="T30" fmla="*/ 37 w 102"/>
                  <a:gd name="T31" fmla="*/ 14 h 31"/>
                  <a:gd name="T32" fmla="*/ 23 w 102"/>
                  <a:gd name="T33" fmla="*/ 9 h 31"/>
                  <a:gd name="T34" fmla="*/ 12 w 102"/>
                  <a:gd name="T35" fmla="*/ 5 h 31"/>
                  <a:gd name="T36" fmla="*/ 2 w 102"/>
                  <a:gd name="T37" fmla="*/ 0 h 31"/>
                  <a:gd name="T38" fmla="*/ 2 w 102"/>
                  <a:gd name="T39" fmla="*/ 2 h 31"/>
                  <a:gd name="T40" fmla="*/ 0 w 102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1">
                    <a:moveTo>
                      <a:pt x="0" y="2"/>
                    </a:moveTo>
                    <a:lnTo>
                      <a:pt x="1" y="4"/>
                    </a:lnTo>
                    <a:lnTo>
                      <a:pt x="10" y="7"/>
                    </a:lnTo>
                    <a:lnTo>
                      <a:pt x="22" y="13"/>
                    </a:lnTo>
                    <a:lnTo>
                      <a:pt x="34" y="16"/>
                    </a:lnTo>
                    <a:lnTo>
                      <a:pt x="49" y="21"/>
                    </a:lnTo>
                    <a:lnTo>
                      <a:pt x="64" y="24"/>
                    </a:lnTo>
                    <a:lnTo>
                      <a:pt x="77" y="27"/>
                    </a:lnTo>
                    <a:lnTo>
                      <a:pt x="90" y="30"/>
                    </a:lnTo>
                    <a:lnTo>
                      <a:pt x="102" y="31"/>
                    </a:lnTo>
                    <a:lnTo>
                      <a:pt x="102" y="27"/>
                    </a:lnTo>
                    <a:lnTo>
                      <a:pt x="90" y="26"/>
                    </a:lnTo>
                    <a:lnTo>
                      <a:pt x="77" y="25"/>
                    </a:lnTo>
                    <a:lnTo>
                      <a:pt x="65" y="22"/>
                    </a:lnTo>
                    <a:lnTo>
                      <a:pt x="50" y="18"/>
                    </a:lnTo>
                    <a:lnTo>
                      <a:pt x="37" y="14"/>
                    </a:lnTo>
                    <a:lnTo>
                      <a:pt x="23" y="9"/>
                    </a:lnTo>
                    <a:lnTo>
                      <a:pt x="12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4" name="Freeform 832">
                <a:extLst>
                  <a:ext uri="{FF2B5EF4-FFF2-40B4-BE49-F238E27FC236}">
                    <a16:creationId xmlns:a16="http://schemas.microsoft.com/office/drawing/2014/main" id="{8D4EF99D-5620-414F-9924-D24BF579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7"/>
                <a:ext cx="6" cy="21"/>
              </a:xfrm>
              <a:custGeom>
                <a:avLst/>
                <a:gdLst>
                  <a:gd name="T0" fmla="*/ 0 w 16"/>
                  <a:gd name="T1" fmla="*/ 1 h 63"/>
                  <a:gd name="T2" fmla="*/ 3 w 16"/>
                  <a:gd name="T3" fmla="*/ 8 h 63"/>
                  <a:gd name="T4" fmla="*/ 5 w 16"/>
                  <a:gd name="T5" fmla="*/ 16 h 63"/>
                  <a:gd name="T6" fmla="*/ 8 w 16"/>
                  <a:gd name="T7" fmla="*/ 24 h 63"/>
                  <a:gd name="T8" fmla="*/ 9 w 16"/>
                  <a:gd name="T9" fmla="*/ 31 h 63"/>
                  <a:gd name="T10" fmla="*/ 11 w 16"/>
                  <a:gd name="T11" fmla="*/ 39 h 63"/>
                  <a:gd name="T12" fmla="*/ 12 w 16"/>
                  <a:gd name="T13" fmla="*/ 47 h 63"/>
                  <a:gd name="T14" fmla="*/ 13 w 16"/>
                  <a:gd name="T15" fmla="*/ 54 h 63"/>
                  <a:gd name="T16" fmla="*/ 13 w 16"/>
                  <a:gd name="T17" fmla="*/ 63 h 63"/>
                  <a:gd name="T18" fmla="*/ 16 w 16"/>
                  <a:gd name="T19" fmla="*/ 63 h 63"/>
                  <a:gd name="T20" fmla="*/ 16 w 16"/>
                  <a:gd name="T21" fmla="*/ 54 h 63"/>
                  <a:gd name="T22" fmla="*/ 15 w 16"/>
                  <a:gd name="T23" fmla="*/ 47 h 63"/>
                  <a:gd name="T24" fmla="*/ 15 w 16"/>
                  <a:gd name="T25" fmla="*/ 39 h 63"/>
                  <a:gd name="T26" fmla="*/ 12 w 16"/>
                  <a:gd name="T27" fmla="*/ 31 h 63"/>
                  <a:gd name="T28" fmla="*/ 11 w 16"/>
                  <a:gd name="T29" fmla="*/ 22 h 63"/>
                  <a:gd name="T30" fmla="*/ 8 w 16"/>
                  <a:gd name="T31" fmla="*/ 14 h 63"/>
                  <a:gd name="T32" fmla="*/ 6 w 16"/>
                  <a:gd name="T33" fmla="*/ 7 h 63"/>
                  <a:gd name="T34" fmla="*/ 3 w 16"/>
                  <a:gd name="T35" fmla="*/ 0 h 63"/>
                  <a:gd name="T36" fmla="*/ 0 w 16"/>
                  <a:gd name="T37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3">
                    <a:moveTo>
                      <a:pt x="0" y="1"/>
                    </a:moveTo>
                    <a:lnTo>
                      <a:pt x="3" y="8"/>
                    </a:lnTo>
                    <a:lnTo>
                      <a:pt x="5" y="16"/>
                    </a:lnTo>
                    <a:lnTo>
                      <a:pt x="8" y="24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2" y="47"/>
                    </a:lnTo>
                    <a:lnTo>
                      <a:pt x="13" y="54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6" y="54"/>
                    </a:lnTo>
                    <a:lnTo>
                      <a:pt x="15" y="47"/>
                    </a:lnTo>
                    <a:lnTo>
                      <a:pt x="15" y="39"/>
                    </a:lnTo>
                    <a:lnTo>
                      <a:pt x="12" y="31"/>
                    </a:lnTo>
                    <a:lnTo>
                      <a:pt x="11" y="22"/>
                    </a:lnTo>
                    <a:lnTo>
                      <a:pt x="8" y="14"/>
                    </a:lnTo>
                    <a:lnTo>
                      <a:pt x="6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5" name="Freeform 833">
                <a:extLst>
                  <a:ext uri="{FF2B5EF4-FFF2-40B4-BE49-F238E27FC236}">
                    <a16:creationId xmlns:a16="http://schemas.microsoft.com/office/drawing/2014/main" id="{75539074-D77E-4D54-B60A-7F0FE7F72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73"/>
                <a:ext cx="31" cy="17"/>
              </a:xfrm>
              <a:custGeom>
                <a:avLst/>
                <a:gdLst>
                  <a:gd name="T0" fmla="*/ 2 w 95"/>
                  <a:gd name="T1" fmla="*/ 52 h 52"/>
                  <a:gd name="T2" fmla="*/ 2 w 95"/>
                  <a:gd name="T3" fmla="*/ 52 h 52"/>
                  <a:gd name="T4" fmla="*/ 10 w 95"/>
                  <a:gd name="T5" fmla="*/ 45 h 52"/>
                  <a:gd name="T6" fmla="*/ 20 w 95"/>
                  <a:gd name="T7" fmla="*/ 35 h 52"/>
                  <a:gd name="T8" fmla="*/ 34 w 95"/>
                  <a:gd name="T9" fmla="*/ 26 h 52"/>
                  <a:gd name="T10" fmla="*/ 48 w 95"/>
                  <a:gd name="T11" fmla="*/ 15 h 52"/>
                  <a:gd name="T12" fmla="*/ 63 w 95"/>
                  <a:gd name="T13" fmla="*/ 7 h 52"/>
                  <a:gd name="T14" fmla="*/ 76 w 95"/>
                  <a:gd name="T15" fmla="*/ 4 h 52"/>
                  <a:gd name="T16" fmla="*/ 88 w 95"/>
                  <a:gd name="T17" fmla="*/ 5 h 52"/>
                  <a:gd name="T18" fmla="*/ 92 w 95"/>
                  <a:gd name="T19" fmla="*/ 13 h 52"/>
                  <a:gd name="T20" fmla="*/ 95 w 95"/>
                  <a:gd name="T21" fmla="*/ 12 h 52"/>
                  <a:gd name="T22" fmla="*/ 88 w 95"/>
                  <a:gd name="T23" fmla="*/ 2 h 52"/>
                  <a:gd name="T24" fmla="*/ 76 w 95"/>
                  <a:gd name="T25" fmla="*/ 0 h 52"/>
                  <a:gd name="T26" fmla="*/ 62 w 95"/>
                  <a:gd name="T27" fmla="*/ 5 h 52"/>
                  <a:gd name="T28" fmla="*/ 47 w 95"/>
                  <a:gd name="T29" fmla="*/ 13 h 52"/>
                  <a:gd name="T30" fmla="*/ 33 w 95"/>
                  <a:gd name="T31" fmla="*/ 24 h 52"/>
                  <a:gd name="T32" fmla="*/ 18 w 95"/>
                  <a:gd name="T33" fmla="*/ 34 h 52"/>
                  <a:gd name="T34" fmla="*/ 8 w 95"/>
                  <a:gd name="T35" fmla="*/ 44 h 52"/>
                  <a:gd name="T36" fmla="*/ 0 w 95"/>
                  <a:gd name="T37" fmla="*/ 51 h 52"/>
                  <a:gd name="T38" fmla="*/ 0 w 95"/>
                  <a:gd name="T39" fmla="*/ 52 h 52"/>
                  <a:gd name="T40" fmla="*/ 2 w 95"/>
                  <a:gd name="T4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52">
                    <a:moveTo>
                      <a:pt x="2" y="52"/>
                    </a:moveTo>
                    <a:lnTo>
                      <a:pt x="2" y="52"/>
                    </a:lnTo>
                    <a:lnTo>
                      <a:pt x="10" y="45"/>
                    </a:lnTo>
                    <a:lnTo>
                      <a:pt x="20" y="35"/>
                    </a:lnTo>
                    <a:lnTo>
                      <a:pt x="34" y="26"/>
                    </a:lnTo>
                    <a:lnTo>
                      <a:pt x="48" y="15"/>
                    </a:lnTo>
                    <a:lnTo>
                      <a:pt x="63" y="7"/>
                    </a:lnTo>
                    <a:lnTo>
                      <a:pt x="76" y="4"/>
                    </a:lnTo>
                    <a:lnTo>
                      <a:pt x="88" y="5"/>
                    </a:lnTo>
                    <a:lnTo>
                      <a:pt x="92" y="13"/>
                    </a:lnTo>
                    <a:lnTo>
                      <a:pt x="95" y="12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62" y="5"/>
                    </a:lnTo>
                    <a:lnTo>
                      <a:pt x="47" y="13"/>
                    </a:lnTo>
                    <a:lnTo>
                      <a:pt x="33" y="24"/>
                    </a:lnTo>
                    <a:lnTo>
                      <a:pt x="18" y="34"/>
                    </a:lnTo>
                    <a:lnTo>
                      <a:pt x="8" y="44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6" name="Freeform 834">
                <a:extLst>
                  <a:ext uri="{FF2B5EF4-FFF2-40B4-BE49-F238E27FC236}">
                    <a16:creationId xmlns:a16="http://schemas.microsoft.com/office/drawing/2014/main" id="{64B85452-C6D4-4CDE-9C9F-E169B3C9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90"/>
                <a:ext cx="1" cy="4"/>
              </a:xfrm>
              <a:custGeom>
                <a:avLst/>
                <a:gdLst>
                  <a:gd name="T0" fmla="*/ 2 w 2"/>
                  <a:gd name="T1" fmla="*/ 11 h 11"/>
                  <a:gd name="T2" fmla="*/ 2 w 2"/>
                  <a:gd name="T3" fmla="*/ 11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1 h 11"/>
                  <a:gd name="T10" fmla="*/ 1 w 2"/>
                  <a:gd name="T11" fmla="*/ 10 h 11"/>
                  <a:gd name="T12" fmla="*/ 2 w 2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7" name="Freeform 835">
                <a:extLst>
                  <a:ext uri="{FF2B5EF4-FFF2-40B4-BE49-F238E27FC236}">
                    <a16:creationId xmlns:a16="http://schemas.microsoft.com/office/drawing/2014/main" id="{4BFD3315-AFFE-45C2-A1DF-E9EFDF18C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693"/>
                <a:ext cx="9" cy="13"/>
              </a:xfrm>
              <a:custGeom>
                <a:avLst/>
                <a:gdLst>
                  <a:gd name="T0" fmla="*/ 1 w 27"/>
                  <a:gd name="T1" fmla="*/ 37 h 37"/>
                  <a:gd name="T2" fmla="*/ 6 w 27"/>
                  <a:gd name="T3" fmla="*/ 34 h 37"/>
                  <a:gd name="T4" fmla="*/ 9 w 27"/>
                  <a:gd name="T5" fmla="*/ 29 h 37"/>
                  <a:gd name="T6" fmla="*/ 13 w 27"/>
                  <a:gd name="T7" fmla="*/ 25 h 37"/>
                  <a:gd name="T8" fmla="*/ 16 w 27"/>
                  <a:gd name="T9" fmla="*/ 19 h 37"/>
                  <a:gd name="T10" fmla="*/ 18 w 27"/>
                  <a:gd name="T11" fmla="*/ 15 h 37"/>
                  <a:gd name="T12" fmla="*/ 21 w 27"/>
                  <a:gd name="T13" fmla="*/ 9 h 37"/>
                  <a:gd name="T14" fmla="*/ 25 w 27"/>
                  <a:gd name="T15" fmla="*/ 6 h 37"/>
                  <a:gd name="T16" fmla="*/ 27 w 27"/>
                  <a:gd name="T17" fmla="*/ 1 h 37"/>
                  <a:gd name="T18" fmla="*/ 26 w 27"/>
                  <a:gd name="T19" fmla="*/ 0 h 37"/>
                  <a:gd name="T20" fmla="*/ 21 w 27"/>
                  <a:gd name="T21" fmla="*/ 3 h 37"/>
                  <a:gd name="T22" fmla="*/ 18 w 27"/>
                  <a:gd name="T23" fmla="*/ 8 h 37"/>
                  <a:gd name="T24" fmla="*/ 16 w 27"/>
                  <a:gd name="T25" fmla="*/ 13 h 37"/>
                  <a:gd name="T26" fmla="*/ 13 w 27"/>
                  <a:gd name="T27" fmla="*/ 19 h 37"/>
                  <a:gd name="T28" fmla="*/ 10 w 27"/>
                  <a:gd name="T29" fmla="*/ 24 h 37"/>
                  <a:gd name="T30" fmla="*/ 6 w 27"/>
                  <a:gd name="T31" fmla="*/ 28 h 37"/>
                  <a:gd name="T32" fmla="*/ 4 w 27"/>
                  <a:gd name="T33" fmla="*/ 31 h 37"/>
                  <a:gd name="T34" fmla="*/ 0 w 27"/>
                  <a:gd name="T35" fmla="*/ 34 h 37"/>
                  <a:gd name="T36" fmla="*/ 1 w 2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7">
                    <a:moveTo>
                      <a:pt x="1" y="37"/>
                    </a:moveTo>
                    <a:lnTo>
                      <a:pt x="6" y="34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8" y="15"/>
                    </a:lnTo>
                    <a:lnTo>
                      <a:pt x="21" y="9"/>
                    </a:lnTo>
                    <a:lnTo>
                      <a:pt x="25" y="6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1" y="3"/>
                    </a:lnTo>
                    <a:lnTo>
                      <a:pt x="18" y="8"/>
                    </a:lnTo>
                    <a:lnTo>
                      <a:pt x="16" y="13"/>
                    </a:lnTo>
                    <a:lnTo>
                      <a:pt x="13" y="19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4" y="31"/>
                    </a:lnTo>
                    <a:lnTo>
                      <a:pt x="0" y="34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8" name="Freeform 836">
                <a:extLst>
                  <a:ext uri="{FF2B5EF4-FFF2-40B4-BE49-F238E27FC236}">
                    <a16:creationId xmlns:a16="http://schemas.microsoft.com/office/drawing/2014/main" id="{391F2EE0-E604-4642-889B-4414332E8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05"/>
                <a:ext cx="57" cy="4"/>
              </a:xfrm>
              <a:custGeom>
                <a:avLst/>
                <a:gdLst>
                  <a:gd name="T0" fmla="*/ 1 w 170"/>
                  <a:gd name="T1" fmla="*/ 3 h 13"/>
                  <a:gd name="T2" fmla="*/ 0 w 170"/>
                  <a:gd name="T3" fmla="*/ 3 h 13"/>
                  <a:gd name="T4" fmla="*/ 9 w 170"/>
                  <a:gd name="T5" fmla="*/ 4 h 13"/>
                  <a:gd name="T6" fmla="*/ 18 w 170"/>
                  <a:gd name="T7" fmla="*/ 5 h 13"/>
                  <a:gd name="T8" fmla="*/ 28 w 170"/>
                  <a:gd name="T9" fmla="*/ 8 h 13"/>
                  <a:gd name="T10" fmla="*/ 39 w 170"/>
                  <a:gd name="T11" fmla="*/ 10 h 13"/>
                  <a:gd name="T12" fmla="*/ 51 w 170"/>
                  <a:gd name="T13" fmla="*/ 11 h 13"/>
                  <a:gd name="T14" fmla="*/ 62 w 170"/>
                  <a:gd name="T15" fmla="*/ 12 h 13"/>
                  <a:gd name="T16" fmla="*/ 74 w 170"/>
                  <a:gd name="T17" fmla="*/ 13 h 13"/>
                  <a:gd name="T18" fmla="*/ 85 w 170"/>
                  <a:gd name="T19" fmla="*/ 13 h 13"/>
                  <a:gd name="T20" fmla="*/ 98 w 170"/>
                  <a:gd name="T21" fmla="*/ 13 h 13"/>
                  <a:gd name="T22" fmla="*/ 109 w 170"/>
                  <a:gd name="T23" fmla="*/ 13 h 13"/>
                  <a:gd name="T24" fmla="*/ 120 w 170"/>
                  <a:gd name="T25" fmla="*/ 13 h 13"/>
                  <a:gd name="T26" fmla="*/ 131 w 170"/>
                  <a:gd name="T27" fmla="*/ 12 h 13"/>
                  <a:gd name="T28" fmla="*/ 142 w 170"/>
                  <a:gd name="T29" fmla="*/ 10 h 13"/>
                  <a:gd name="T30" fmla="*/ 152 w 170"/>
                  <a:gd name="T31" fmla="*/ 8 h 13"/>
                  <a:gd name="T32" fmla="*/ 162 w 170"/>
                  <a:gd name="T33" fmla="*/ 5 h 13"/>
                  <a:gd name="T34" fmla="*/ 170 w 170"/>
                  <a:gd name="T35" fmla="*/ 3 h 13"/>
                  <a:gd name="T36" fmla="*/ 167 w 170"/>
                  <a:gd name="T37" fmla="*/ 0 h 13"/>
                  <a:gd name="T38" fmla="*/ 159 w 170"/>
                  <a:gd name="T39" fmla="*/ 3 h 13"/>
                  <a:gd name="T40" fmla="*/ 152 w 170"/>
                  <a:gd name="T41" fmla="*/ 5 h 13"/>
                  <a:gd name="T42" fmla="*/ 142 w 170"/>
                  <a:gd name="T43" fmla="*/ 8 h 13"/>
                  <a:gd name="T44" fmla="*/ 131 w 170"/>
                  <a:gd name="T45" fmla="*/ 9 h 13"/>
                  <a:gd name="T46" fmla="*/ 120 w 170"/>
                  <a:gd name="T47" fmla="*/ 10 h 13"/>
                  <a:gd name="T48" fmla="*/ 109 w 170"/>
                  <a:gd name="T49" fmla="*/ 11 h 13"/>
                  <a:gd name="T50" fmla="*/ 98 w 170"/>
                  <a:gd name="T51" fmla="*/ 11 h 13"/>
                  <a:gd name="T52" fmla="*/ 85 w 170"/>
                  <a:gd name="T53" fmla="*/ 11 h 13"/>
                  <a:gd name="T54" fmla="*/ 74 w 170"/>
                  <a:gd name="T55" fmla="*/ 10 h 13"/>
                  <a:gd name="T56" fmla="*/ 62 w 170"/>
                  <a:gd name="T57" fmla="*/ 10 h 13"/>
                  <a:gd name="T58" fmla="*/ 51 w 170"/>
                  <a:gd name="T59" fmla="*/ 8 h 13"/>
                  <a:gd name="T60" fmla="*/ 39 w 170"/>
                  <a:gd name="T61" fmla="*/ 6 h 13"/>
                  <a:gd name="T62" fmla="*/ 28 w 170"/>
                  <a:gd name="T63" fmla="*/ 5 h 13"/>
                  <a:gd name="T64" fmla="*/ 18 w 170"/>
                  <a:gd name="T65" fmla="*/ 3 h 13"/>
                  <a:gd name="T66" fmla="*/ 9 w 170"/>
                  <a:gd name="T67" fmla="*/ 2 h 13"/>
                  <a:gd name="T68" fmla="*/ 1 w 170"/>
                  <a:gd name="T69" fmla="*/ 0 h 13"/>
                  <a:gd name="T70" fmla="*/ 1 w 170"/>
                  <a:gd name="T71" fmla="*/ 0 h 13"/>
                  <a:gd name="T72" fmla="*/ 1 w 170"/>
                  <a:gd name="T7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3">
                    <a:moveTo>
                      <a:pt x="1" y="3"/>
                    </a:moveTo>
                    <a:lnTo>
                      <a:pt x="0" y="3"/>
                    </a:lnTo>
                    <a:lnTo>
                      <a:pt x="9" y="4"/>
                    </a:lnTo>
                    <a:lnTo>
                      <a:pt x="18" y="5"/>
                    </a:lnTo>
                    <a:lnTo>
                      <a:pt x="28" y="8"/>
                    </a:lnTo>
                    <a:lnTo>
                      <a:pt x="39" y="10"/>
                    </a:lnTo>
                    <a:lnTo>
                      <a:pt x="51" y="11"/>
                    </a:lnTo>
                    <a:lnTo>
                      <a:pt x="62" y="12"/>
                    </a:lnTo>
                    <a:lnTo>
                      <a:pt x="74" y="13"/>
                    </a:lnTo>
                    <a:lnTo>
                      <a:pt x="85" y="13"/>
                    </a:lnTo>
                    <a:lnTo>
                      <a:pt x="98" y="13"/>
                    </a:lnTo>
                    <a:lnTo>
                      <a:pt x="109" y="13"/>
                    </a:lnTo>
                    <a:lnTo>
                      <a:pt x="120" y="13"/>
                    </a:lnTo>
                    <a:lnTo>
                      <a:pt x="131" y="12"/>
                    </a:lnTo>
                    <a:lnTo>
                      <a:pt x="142" y="10"/>
                    </a:lnTo>
                    <a:lnTo>
                      <a:pt x="152" y="8"/>
                    </a:lnTo>
                    <a:lnTo>
                      <a:pt x="162" y="5"/>
                    </a:lnTo>
                    <a:lnTo>
                      <a:pt x="170" y="3"/>
                    </a:lnTo>
                    <a:lnTo>
                      <a:pt x="167" y="0"/>
                    </a:lnTo>
                    <a:lnTo>
                      <a:pt x="159" y="3"/>
                    </a:lnTo>
                    <a:lnTo>
                      <a:pt x="152" y="5"/>
                    </a:lnTo>
                    <a:lnTo>
                      <a:pt x="142" y="8"/>
                    </a:lnTo>
                    <a:lnTo>
                      <a:pt x="131" y="9"/>
                    </a:lnTo>
                    <a:lnTo>
                      <a:pt x="120" y="10"/>
                    </a:lnTo>
                    <a:lnTo>
                      <a:pt x="109" y="11"/>
                    </a:lnTo>
                    <a:lnTo>
                      <a:pt x="98" y="11"/>
                    </a:lnTo>
                    <a:lnTo>
                      <a:pt x="85" y="11"/>
                    </a:lnTo>
                    <a:lnTo>
                      <a:pt x="74" y="10"/>
                    </a:lnTo>
                    <a:lnTo>
                      <a:pt x="62" y="10"/>
                    </a:lnTo>
                    <a:lnTo>
                      <a:pt x="51" y="8"/>
                    </a:lnTo>
                    <a:lnTo>
                      <a:pt x="39" y="6"/>
                    </a:lnTo>
                    <a:lnTo>
                      <a:pt x="28" y="5"/>
                    </a:lnTo>
                    <a:lnTo>
                      <a:pt x="18" y="3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9" name="Freeform 837">
                <a:extLst>
                  <a:ext uri="{FF2B5EF4-FFF2-40B4-BE49-F238E27FC236}">
                    <a16:creationId xmlns:a16="http://schemas.microsoft.com/office/drawing/2014/main" id="{03B2491D-2334-4BCF-BAB3-F01C44914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689"/>
                <a:ext cx="18" cy="17"/>
              </a:xfrm>
              <a:custGeom>
                <a:avLst/>
                <a:gdLst>
                  <a:gd name="T0" fmla="*/ 0 w 54"/>
                  <a:gd name="T1" fmla="*/ 1 h 50"/>
                  <a:gd name="T2" fmla="*/ 4 w 54"/>
                  <a:gd name="T3" fmla="*/ 13 h 50"/>
                  <a:gd name="T4" fmla="*/ 8 w 54"/>
                  <a:gd name="T5" fmla="*/ 22 h 50"/>
                  <a:gd name="T6" fmla="*/ 12 w 54"/>
                  <a:gd name="T7" fmla="*/ 30 h 50"/>
                  <a:gd name="T8" fmla="*/ 17 w 54"/>
                  <a:gd name="T9" fmla="*/ 36 h 50"/>
                  <a:gd name="T10" fmla="*/ 23 w 54"/>
                  <a:gd name="T11" fmla="*/ 40 h 50"/>
                  <a:gd name="T12" fmla="*/ 31 w 54"/>
                  <a:gd name="T13" fmla="*/ 43 h 50"/>
                  <a:gd name="T14" fmla="*/ 40 w 54"/>
                  <a:gd name="T15" fmla="*/ 46 h 50"/>
                  <a:gd name="T16" fmla="*/ 54 w 54"/>
                  <a:gd name="T17" fmla="*/ 50 h 50"/>
                  <a:gd name="T18" fmla="*/ 54 w 54"/>
                  <a:gd name="T19" fmla="*/ 47 h 50"/>
                  <a:gd name="T20" fmla="*/ 42 w 54"/>
                  <a:gd name="T21" fmla="*/ 43 h 50"/>
                  <a:gd name="T22" fmla="*/ 32 w 54"/>
                  <a:gd name="T23" fmla="*/ 41 h 50"/>
                  <a:gd name="T24" fmla="*/ 24 w 54"/>
                  <a:gd name="T25" fmla="*/ 38 h 50"/>
                  <a:gd name="T26" fmla="*/ 19 w 54"/>
                  <a:gd name="T27" fmla="*/ 33 h 50"/>
                  <a:gd name="T28" fmla="*/ 14 w 54"/>
                  <a:gd name="T29" fmla="*/ 29 h 50"/>
                  <a:gd name="T30" fmla="*/ 11 w 54"/>
                  <a:gd name="T31" fmla="*/ 22 h 50"/>
                  <a:gd name="T32" fmla="*/ 7 w 54"/>
                  <a:gd name="T33" fmla="*/ 12 h 50"/>
                  <a:gd name="T34" fmla="*/ 3 w 54"/>
                  <a:gd name="T35" fmla="*/ 0 h 50"/>
                  <a:gd name="T36" fmla="*/ 0 w 54"/>
                  <a:gd name="T3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50">
                    <a:moveTo>
                      <a:pt x="0" y="1"/>
                    </a:moveTo>
                    <a:lnTo>
                      <a:pt x="4" y="13"/>
                    </a:lnTo>
                    <a:lnTo>
                      <a:pt x="8" y="22"/>
                    </a:lnTo>
                    <a:lnTo>
                      <a:pt x="12" y="30"/>
                    </a:lnTo>
                    <a:lnTo>
                      <a:pt x="17" y="36"/>
                    </a:lnTo>
                    <a:lnTo>
                      <a:pt x="23" y="40"/>
                    </a:lnTo>
                    <a:lnTo>
                      <a:pt x="31" y="43"/>
                    </a:lnTo>
                    <a:lnTo>
                      <a:pt x="40" y="46"/>
                    </a:lnTo>
                    <a:lnTo>
                      <a:pt x="54" y="50"/>
                    </a:lnTo>
                    <a:lnTo>
                      <a:pt x="54" y="47"/>
                    </a:lnTo>
                    <a:lnTo>
                      <a:pt x="42" y="43"/>
                    </a:lnTo>
                    <a:lnTo>
                      <a:pt x="32" y="41"/>
                    </a:lnTo>
                    <a:lnTo>
                      <a:pt x="24" y="38"/>
                    </a:lnTo>
                    <a:lnTo>
                      <a:pt x="19" y="33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0" name="Freeform 838">
                <a:extLst>
                  <a:ext uri="{FF2B5EF4-FFF2-40B4-BE49-F238E27FC236}">
                    <a16:creationId xmlns:a16="http://schemas.microsoft.com/office/drawing/2014/main" id="{581FE7A0-D450-4AEB-BB09-2DF3F8C2E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679"/>
                <a:ext cx="10" cy="11"/>
              </a:xfrm>
              <a:custGeom>
                <a:avLst/>
                <a:gdLst>
                  <a:gd name="T0" fmla="*/ 0 w 29"/>
                  <a:gd name="T1" fmla="*/ 2 h 31"/>
                  <a:gd name="T2" fmla="*/ 1 w 29"/>
                  <a:gd name="T3" fmla="*/ 3 h 31"/>
                  <a:gd name="T4" fmla="*/ 5 w 29"/>
                  <a:gd name="T5" fmla="*/ 5 h 31"/>
                  <a:gd name="T6" fmla="*/ 9 w 29"/>
                  <a:gd name="T7" fmla="*/ 8 h 31"/>
                  <a:gd name="T8" fmla="*/ 13 w 29"/>
                  <a:gd name="T9" fmla="*/ 12 h 31"/>
                  <a:gd name="T10" fmla="*/ 15 w 29"/>
                  <a:gd name="T11" fmla="*/ 14 h 31"/>
                  <a:gd name="T12" fmla="*/ 19 w 29"/>
                  <a:gd name="T13" fmla="*/ 18 h 31"/>
                  <a:gd name="T14" fmla="*/ 21 w 29"/>
                  <a:gd name="T15" fmla="*/ 22 h 31"/>
                  <a:gd name="T16" fmla="*/ 23 w 29"/>
                  <a:gd name="T17" fmla="*/ 25 h 31"/>
                  <a:gd name="T18" fmla="*/ 26 w 29"/>
                  <a:gd name="T19" fmla="*/ 31 h 31"/>
                  <a:gd name="T20" fmla="*/ 29 w 29"/>
                  <a:gd name="T21" fmla="*/ 29 h 31"/>
                  <a:gd name="T22" fmla="*/ 27 w 29"/>
                  <a:gd name="T23" fmla="*/ 24 h 31"/>
                  <a:gd name="T24" fmla="*/ 24 w 29"/>
                  <a:gd name="T25" fmla="*/ 20 h 31"/>
                  <a:gd name="T26" fmla="*/ 21 w 29"/>
                  <a:gd name="T27" fmla="*/ 16 h 31"/>
                  <a:gd name="T28" fmla="*/ 19 w 29"/>
                  <a:gd name="T29" fmla="*/ 13 h 31"/>
                  <a:gd name="T30" fmla="*/ 14 w 29"/>
                  <a:gd name="T31" fmla="*/ 11 h 31"/>
                  <a:gd name="T32" fmla="*/ 10 w 29"/>
                  <a:gd name="T33" fmla="*/ 6 h 31"/>
                  <a:gd name="T34" fmla="*/ 8 w 29"/>
                  <a:gd name="T35" fmla="*/ 3 h 31"/>
                  <a:gd name="T36" fmla="*/ 2 w 29"/>
                  <a:gd name="T37" fmla="*/ 0 h 31"/>
                  <a:gd name="T38" fmla="*/ 3 w 29"/>
                  <a:gd name="T39" fmla="*/ 2 h 31"/>
                  <a:gd name="T40" fmla="*/ 0 w 29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0" y="2"/>
                    </a:moveTo>
                    <a:lnTo>
                      <a:pt x="1" y="3"/>
                    </a:lnTo>
                    <a:lnTo>
                      <a:pt x="5" y="5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15" y="14"/>
                    </a:lnTo>
                    <a:lnTo>
                      <a:pt x="19" y="18"/>
                    </a:lnTo>
                    <a:lnTo>
                      <a:pt x="21" y="22"/>
                    </a:lnTo>
                    <a:lnTo>
                      <a:pt x="23" y="25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27" y="24"/>
                    </a:lnTo>
                    <a:lnTo>
                      <a:pt x="24" y="20"/>
                    </a:lnTo>
                    <a:lnTo>
                      <a:pt x="21" y="16"/>
                    </a:lnTo>
                    <a:lnTo>
                      <a:pt x="19" y="13"/>
                    </a:lnTo>
                    <a:lnTo>
                      <a:pt x="14" y="11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1" name="Freeform 839">
                <a:extLst>
                  <a:ext uri="{FF2B5EF4-FFF2-40B4-BE49-F238E27FC236}">
                    <a16:creationId xmlns:a16="http://schemas.microsoft.com/office/drawing/2014/main" id="{0D69D450-029E-42DE-9971-0B8EACED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671"/>
                <a:ext cx="5" cy="9"/>
              </a:xfrm>
              <a:custGeom>
                <a:avLst/>
                <a:gdLst>
                  <a:gd name="T0" fmla="*/ 4 w 14"/>
                  <a:gd name="T1" fmla="*/ 1 h 26"/>
                  <a:gd name="T2" fmla="*/ 0 w 14"/>
                  <a:gd name="T3" fmla="*/ 1 h 26"/>
                  <a:gd name="T4" fmla="*/ 3 w 14"/>
                  <a:gd name="T5" fmla="*/ 4 h 26"/>
                  <a:gd name="T6" fmla="*/ 6 w 14"/>
                  <a:gd name="T7" fmla="*/ 8 h 26"/>
                  <a:gd name="T8" fmla="*/ 8 w 14"/>
                  <a:gd name="T9" fmla="*/ 10 h 26"/>
                  <a:gd name="T10" fmla="*/ 8 w 14"/>
                  <a:gd name="T11" fmla="*/ 12 h 26"/>
                  <a:gd name="T12" fmla="*/ 9 w 14"/>
                  <a:gd name="T13" fmla="*/ 14 h 26"/>
                  <a:gd name="T14" fmla="*/ 10 w 14"/>
                  <a:gd name="T15" fmla="*/ 18 h 26"/>
                  <a:gd name="T16" fmla="*/ 12 w 14"/>
                  <a:gd name="T17" fmla="*/ 21 h 26"/>
                  <a:gd name="T18" fmla="*/ 12 w 14"/>
                  <a:gd name="T19" fmla="*/ 26 h 26"/>
                  <a:gd name="T20" fmla="*/ 14 w 14"/>
                  <a:gd name="T21" fmla="*/ 26 h 26"/>
                  <a:gd name="T22" fmla="*/ 14 w 14"/>
                  <a:gd name="T23" fmla="*/ 21 h 26"/>
                  <a:gd name="T24" fmla="*/ 14 w 14"/>
                  <a:gd name="T25" fmla="*/ 18 h 26"/>
                  <a:gd name="T26" fmla="*/ 13 w 14"/>
                  <a:gd name="T27" fmla="*/ 14 h 26"/>
                  <a:gd name="T28" fmla="*/ 12 w 14"/>
                  <a:gd name="T29" fmla="*/ 11 h 26"/>
                  <a:gd name="T30" fmla="*/ 10 w 14"/>
                  <a:gd name="T31" fmla="*/ 9 h 26"/>
                  <a:gd name="T32" fmla="*/ 8 w 14"/>
                  <a:gd name="T33" fmla="*/ 5 h 26"/>
                  <a:gd name="T34" fmla="*/ 6 w 14"/>
                  <a:gd name="T35" fmla="*/ 3 h 26"/>
                  <a:gd name="T36" fmla="*/ 4 w 14"/>
                  <a:gd name="T37" fmla="*/ 0 h 26"/>
                  <a:gd name="T38" fmla="*/ 0 w 14"/>
                  <a:gd name="T39" fmla="*/ 0 h 26"/>
                  <a:gd name="T40" fmla="*/ 4 w 14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6">
                    <a:moveTo>
                      <a:pt x="4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8"/>
                    </a:lnTo>
                    <a:lnTo>
                      <a:pt x="12" y="21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3" y="14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2" name="Freeform 840">
                <a:extLst>
                  <a:ext uri="{FF2B5EF4-FFF2-40B4-BE49-F238E27FC236}">
                    <a16:creationId xmlns:a16="http://schemas.microsoft.com/office/drawing/2014/main" id="{E6494E54-88FE-4645-96B9-2F1578E50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672"/>
                <a:ext cx="5" cy="33"/>
              </a:xfrm>
              <a:custGeom>
                <a:avLst/>
                <a:gdLst>
                  <a:gd name="T0" fmla="*/ 12 w 14"/>
                  <a:gd name="T1" fmla="*/ 100 h 100"/>
                  <a:gd name="T2" fmla="*/ 14 w 14"/>
                  <a:gd name="T3" fmla="*/ 99 h 100"/>
                  <a:gd name="T4" fmla="*/ 13 w 14"/>
                  <a:gd name="T5" fmla="*/ 85 h 100"/>
                  <a:gd name="T6" fmla="*/ 11 w 14"/>
                  <a:gd name="T7" fmla="*/ 74 h 100"/>
                  <a:gd name="T8" fmla="*/ 7 w 14"/>
                  <a:gd name="T9" fmla="*/ 63 h 100"/>
                  <a:gd name="T10" fmla="*/ 6 w 14"/>
                  <a:gd name="T11" fmla="*/ 49 h 100"/>
                  <a:gd name="T12" fmla="*/ 4 w 14"/>
                  <a:gd name="T13" fmla="*/ 39 h 100"/>
                  <a:gd name="T14" fmla="*/ 4 w 14"/>
                  <a:gd name="T15" fmla="*/ 28 h 100"/>
                  <a:gd name="T16" fmla="*/ 7 w 14"/>
                  <a:gd name="T17" fmla="*/ 15 h 100"/>
                  <a:gd name="T18" fmla="*/ 14 w 14"/>
                  <a:gd name="T19" fmla="*/ 1 h 100"/>
                  <a:gd name="T20" fmla="*/ 11 w 14"/>
                  <a:gd name="T21" fmla="*/ 0 h 100"/>
                  <a:gd name="T22" fmla="*/ 4 w 14"/>
                  <a:gd name="T23" fmla="*/ 13 h 100"/>
                  <a:gd name="T24" fmla="*/ 0 w 14"/>
                  <a:gd name="T25" fmla="*/ 28 h 100"/>
                  <a:gd name="T26" fmla="*/ 0 w 14"/>
                  <a:gd name="T27" fmla="*/ 39 h 100"/>
                  <a:gd name="T28" fmla="*/ 3 w 14"/>
                  <a:gd name="T29" fmla="*/ 49 h 100"/>
                  <a:gd name="T30" fmla="*/ 5 w 14"/>
                  <a:gd name="T31" fmla="*/ 63 h 100"/>
                  <a:gd name="T32" fmla="*/ 7 w 14"/>
                  <a:gd name="T33" fmla="*/ 74 h 100"/>
                  <a:gd name="T34" fmla="*/ 9 w 14"/>
                  <a:gd name="T35" fmla="*/ 85 h 100"/>
                  <a:gd name="T36" fmla="*/ 11 w 14"/>
                  <a:gd name="T37" fmla="*/ 99 h 100"/>
                  <a:gd name="T38" fmla="*/ 13 w 14"/>
                  <a:gd name="T39" fmla="*/ 98 h 100"/>
                  <a:gd name="T40" fmla="*/ 12 w 14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00">
                    <a:moveTo>
                      <a:pt x="12" y="100"/>
                    </a:moveTo>
                    <a:lnTo>
                      <a:pt x="14" y="99"/>
                    </a:lnTo>
                    <a:lnTo>
                      <a:pt x="13" y="85"/>
                    </a:lnTo>
                    <a:lnTo>
                      <a:pt x="11" y="74"/>
                    </a:lnTo>
                    <a:lnTo>
                      <a:pt x="7" y="63"/>
                    </a:lnTo>
                    <a:lnTo>
                      <a:pt x="6" y="49"/>
                    </a:lnTo>
                    <a:lnTo>
                      <a:pt x="4" y="39"/>
                    </a:lnTo>
                    <a:lnTo>
                      <a:pt x="4" y="28"/>
                    </a:lnTo>
                    <a:lnTo>
                      <a:pt x="7" y="15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4" y="13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3" y="49"/>
                    </a:lnTo>
                    <a:lnTo>
                      <a:pt x="5" y="63"/>
                    </a:lnTo>
                    <a:lnTo>
                      <a:pt x="7" y="74"/>
                    </a:lnTo>
                    <a:lnTo>
                      <a:pt x="9" y="85"/>
                    </a:lnTo>
                    <a:lnTo>
                      <a:pt x="11" y="99"/>
                    </a:lnTo>
                    <a:lnTo>
                      <a:pt x="13" y="98"/>
                    </a:lnTo>
                    <a:lnTo>
                      <a:pt x="1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3" name="Freeform 841">
                <a:extLst>
                  <a:ext uri="{FF2B5EF4-FFF2-40B4-BE49-F238E27FC236}">
                    <a16:creationId xmlns:a16="http://schemas.microsoft.com/office/drawing/2014/main" id="{1CB02048-6975-4EEC-868E-FFBABA015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98" cy="86"/>
              </a:xfrm>
              <a:custGeom>
                <a:avLst/>
                <a:gdLst>
                  <a:gd name="T0" fmla="*/ 283 w 294"/>
                  <a:gd name="T1" fmla="*/ 31 h 260"/>
                  <a:gd name="T2" fmla="*/ 257 w 294"/>
                  <a:gd name="T3" fmla="*/ 27 h 260"/>
                  <a:gd name="T4" fmla="*/ 230 w 294"/>
                  <a:gd name="T5" fmla="*/ 21 h 260"/>
                  <a:gd name="T6" fmla="*/ 202 w 294"/>
                  <a:gd name="T7" fmla="*/ 17 h 260"/>
                  <a:gd name="T8" fmla="*/ 174 w 294"/>
                  <a:gd name="T9" fmla="*/ 12 h 260"/>
                  <a:gd name="T10" fmla="*/ 145 w 294"/>
                  <a:gd name="T11" fmla="*/ 8 h 260"/>
                  <a:gd name="T12" fmla="*/ 115 w 294"/>
                  <a:gd name="T13" fmla="*/ 5 h 260"/>
                  <a:gd name="T14" fmla="*/ 84 w 294"/>
                  <a:gd name="T15" fmla="*/ 1 h 260"/>
                  <a:gd name="T16" fmla="*/ 54 w 294"/>
                  <a:gd name="T17" fmla="*/ 0 h 260"/>
                  <a:gd name="T18" fmla="*/ 34 w 294"/>
                  <a:gd name="T19" fmla="*/ 6 h 260"/>
                  <a:gd name="T20" fmla="*/ 21 w 294"/>
                  <a:gd name="T21" fmla="*/ 19 h 260"/>
                  <a:gd name="T22" fmla="*/ 7 w 294"/>
                  <a:gd name="T23" fmla="*/ 39 h 260"/>
                  <a:gd name="T24" fmla="*/ 19 w 294"/>
                  <a:gd name="T25" fmla="*/ 53 h 260"/>
                  <a:gd name="T26" fmla="*/ 42 w 294"/>
                  <a:gd name="T27" fmla="*/ 57 h 260"/>
                  <a:gd name="T28" fmla="*/ 52 w 294"/>
                  <a:gd name="T29" fmla="*/ 66 h 260"/>
                  <a:gd name="T30" fmla="*/ 59 w 294"/>
                  <a:gd name="T31" fmla="*/ 86 h 260"/>
                  <a:gd name="T32" fmla="*/ 69 w 294"/>
                  <a:gd name="T33" fmla="*/ 109 h 260"/>
                  <a:gd name="T34" fmla="*/ 72 w 294"/>
                  <a:gd name="T35" fmla="*/ 119 h 260"/>
                  <a:gd name="T36" fmla="*/ 74 w 294"/>
                  <a:gd name="T37" fmla="*/ 125 h 260"/>
                  <a:gd name="T38" fmla="*/ 77 w 294"/>
                  <a:gd name="T39" fmla="*/ 128 h 260"/>
                  <a:gd name="T40" fmla="*/ 81 w 294"/>
                  <a:gd name="T41" fmla="*/ 129 h 260"/>
                  <a:gd name="T42" fmla="*/ 92 w 294"/>
                  <a:gd name="T43" fmla="*/ 139 h 260"/>
                  <a:gd name="T44" fmla="*/ 107 w 294"/>
                  <a:gd name="T45" fmla="*/ 154 h 260"/>
                  <a:gd name="T46" fmla="*/ 117 w 294"/>
                  <a:gd name="T47" fmla="*/ 168 h 260"/>
                  <a:gd name="T48" fmla="*/ 121 w 294"/>
                  <a:gd name="T49" fmla="*/ 186 h 260"/>
                  <a:gd name="T50" fmla="*/ 125 w 294"/>
                  <a:gd name="T51" fmla="*/ 215 h 260"/>
                  <a:gd name="T52" fmla="*/ 132 w 294"/>
                  <a:gd name="T53" fmla="*/ 243 h 260"/>
                  <a:gd name="T54" fmla="*/ 144 w 294"/>
                  <a:gd name="T55" fmla="*/ 260 h 260"/>
                  <a:gd name="T56" fmla="*/ 163 w 294"/>
                  <a:gd name="T57" fmla="*/ 252 h 260"/>
                  <a:gd name="T58" fmla="*/ 174 w 294"/>
                  <a:gd name="T59" fmla="*/ 236 h 260"/>
                  <a:gd name="T60" fmla="*/ 181 w 294"/>
                  <a:gd name="T61" fmla="*/ 215 h 260"/>
                  <a:gd name="T62" fmla="*/ 187 w 294"/>
                  <a:gd name="T63" fmla="*/ 189 h 260"/>
                  <a:gd name="T64" fmla="*/ 199 w 294"/>
                  <a:gd name="T65" fmla="*/ 164 h 260"/>
                  <a:gd name="T66" fmla="*/ 216 w 294"/>
                  <a:gd name="T67" fmla="*/ 149 h 260"/>
                  <a:gd name="T68" fmla="*/ 232 w 294"/>
                  <a:gd name="T69" fmla="*/ 136 h 260"/>
                  <a:gd name="T70" fmla="*/ 248 w 294"/>
                  <a:gd name="T71" fmla="*/ 123 h 260"/>
                  <a:gd name="T72" fmla="*/ 261 w 294"/>
                  <a:gd name="T73" fmla="*/ 109 h 260"/>
                  <a:gd name="T74" fmla="*/ 272 w 294"/>
                  <a:gd name="T75" fmla="*/ 93 h 260"/>
                  <a:gd name="T76" fmla="*/ 283 w 294"/>
                  <a:gd name="T77" fmla="*/ 74 h 260"/>
                  <a:gd name="T78" fmla="*/ 292 w 294"/>
                  <a:gd name="T79" fmla="*/ 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4" h="260">
                    <a:moveTo>
                      <a:pt x="294" y="35"/>
                    </a:moveTo>
                    <a:lnTo>
                      <a:pt x="283" y="31"/>
                    </a:lnTo>
                    <a:lnTo>
                      <a:pt x="269" y="29"/>
                    </a:lnTo>
                    <a:lnTo>
                      <a:pt x="257" y="27"/>
                    </a:lnTo>
                    <a:lnTo>
                      <a:pt x="243" y="25"/>
                    </a:lnTo>
                    <a:lnTo>
                      <a:pt x="230" y="21"/>
                    </a:lnTo>
                    <a:lnTo>
                      <a:pt x="216" y="19"/>
                    </a:lnTo>
                    <a:lnTo>
                      <a:pt x="202" y="17"/>
                    </a:lnTo>
                    <a:lnTo>
                      <a:pt x="188" y="15"/>
                    </a:lnTo>
                    <a:lnTo>
                      <a:pt x="174" y="12"/>
                    </a:lnTo>
                    <a:lnTo>
                      <a:pt x="160" y="10"/>
                    </a:lnTo>
                    <a:lnTo>
                      <a:pt x="145" y="8"/>
                    </a:lnTo>
                    <a:lnTo>
                      <a:pt x="130" y="7"/>
                    </a:lnTo>
                    <a:lnTo>
                      <a:pt x="115" y="5"/>
                    </a:lnTo>
                    <a:lnTo>
                      <a:pt x="99" y="2"/>
                    </a:lnTo>
                    <a:lnTo>
                      <a:pt x="84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21" y="19"/>
                    </a:lnTo>
                    <a:lnTo>
                      <a:pt x="15" y="29"/>
                    </a:lnTo>
                    <a:lnTo>
                      <a:pt x="7" y="39"/>
                    </a:lnTo>
                    <a:lnTo>
                      <a:pt x="0" y="49"/>
                    </a:lnTo>
                    <a:lnTo>
                      <a:pt x="19" y="53"/>
                    </a:lnTo>
                    <a:lnTo>
                      <a:pt x="33" y="55"/>
                    </a:lnTo>
                    <a:lnTo>
                      <a:pt x="42" y="57"/>
                    </a:lnTo>
                    <a:lnTo>
                      <a:pt x="49" y="61"/>
                    </a:lnTo>
                    <a:lnTo>
                      <a:pt x="52" y="66"/>
                    </a:lnTo>
                    <a:lnTo>
                      <a:pt x="55" y="74"/>
                    </a:lnTo>
                    <a:lnTo>
                      <a:pt x="59" y="86"/>
                    </a:lnTo>
                    <a:lnTo>
                      <a:pt x="65" y="101"/>
                    </a:lnTo>
                    <a:lnTo>
                      <a:pt x="69" y="109"/>
                    </a:lnTo>
                    <a:lnTo>
                      <a:pt x="70" y="114"/>
                    </a:lnTo>
                    <a:lnTo>
                      <a:pt x="72" y="119"/>
                    </a:lnTo>
                    <a:lnTo>
                      <a:pt x="73" y="123"/>
                    </a:lnTo>
                    <a:lnTo>
                      <a:pt x="74" y="125"/>
                    </a:lnTo>
                    <a:lnTo>
                      <a:pt x="76" y="127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9"/>
                    </a:lnTo>
                    <a:lnTo>
                      <a:pt x="87" y="134"/>
                    </a:lnTo>
                    <a:lnTo>
                      <a:pt x="92" y="139"/>
                    </a:lnTo>
                    <a:lnTo>
                      <a:pt x="100" y="146"/>
                    </a:lnTo>
                    <a:lnTo>
                      <a:pt x="107" y="154"/>
                    </a:lnTo>
                    <a:lnTo>
                      <a:pt x="113" y="162"/>
                    </a:lnTo>
                    <a:lnTo>
                      <a:pt x="117" y="168"/>
                    </a:lnTo>
                    <a:lnTo>
                      <a:pt x="117" y="175"/>
                    </a:lnTo>
                    <a:lnTo>
                      <a:pt x="121" y="186"/>
                    </a:lnTo>
                    <a:lnTo>
                      <a:pt x="123" y="201"/>
                    </a:lnTo>
                    <a:lnTo>
                      <a:pt x="125" y="215"/>
                    </a:lnTo>
                    <a:lnTo>
                      <a:pt x="127" y="230"/>
                    </a:lnTo>
                    <a:lnTo>
                      <a:pt x="132" y="243"/>
                    </a:lnTo>
                    <a:lnTo>
                      <a:pt x="136" y="255"/>
                    </a:lnTo>
                    <a:lnTo>
                      <a:pt x="144" y="260"/>
                    </a:lnTo>
                    <a:lnTo>
                      <a:pt x="155" y="260"/>
                    </a:lnTo>
                    <a:lnTo>
                      <a:pt x="163" y="252"/>
                    </a:lnTo>
                    <a:lnTo>
                      <a:pt x="169" y="245"/>
                    </a:lnTo>
                    <a:lnTo>
                      <a:pt x="174" y="236"/>
                    </a:lnTo>
                    <a:lnTo>
                      <a:pt x="178" y="226"/>
                    </a:lnTo>
                    <a:lnTo>
                      <a:pt x="181" y="215"/>
                    </a:lnTo>
                    <a:lnTo>
                      <a:pt x="184" y="203"/>
                    </a:lnTo>
                    <a:lnTo>
                      <a:pt x="187" y="189"/>
                    </a:lnTo>
                    <a:lnTo>
                      <a:pt x="189" y="173"/>
                    </a:lnTo>
                    <a:lnTo>
                      <a:pt x="199" y="164"/>
                    </a:lnTo>
                    <a:lnTo>
                      <a:pt x="208" y="157"/>
                    </a:lnTo>
                    <a:lnTo>
                      <a:pt x="216" y="149"/>
                    </a:lnTo>
                    <a:lnTo>
                      <a:pt x="225" y="144"/>
                    </a:lnTo>
                    <a:lnTo>
                      <a:pt x="232" y="136"/>
                    </a:lnTo>
                    <a:lnTo>
                      <a:pt x="240" y="130"/>
                    </a:lnTo>
                    <a:lnTo>
                      <a:pt x="248" y="123"/>
                    </a:lnTo>
                    <a:lnTo>
                      <a:pt x="254" y="117"/>
                    </a:lnTo>
                    <a:lnTo>
                      <a:pt x="261" y="109"/>
                    </a:lnTo>
                    <a:lnTo>
                      <a:pt x="266" y="102"/>
                    </a:lnTo>
                    <a:lnTo>
                      <a:pt x="272" y="93"/>
                    </a:lnTo>
                    <a:lnTo>
                      <a:pt x="277" y="84"/>
                    </a:lnTo>
                    <a:lnTo>
                      <a:pt x="283" y="74"/>
                    </a:lnTo>
                    <a:lnTo>
                      <a:pt x="287" y="62"/>
                    </a:lnTo>
                    <a:lnTo>
                      <a:pt x="292" y="48"/>
                    </a:lnTo>
                    <a:lnTo>
                      <a:pt x="294" y="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4" name="Freeform 842">
                <a:extLst>
                  <a:ext uri="{FF2B5EF4-FFF2-40B4-BE49-F238E27FC236}">
                    <a16:creationId xmlns:a16="http://schemas.microsoft.com/office/drawing/2014/main" id="{4D076833-3E66-4654-A7BA-6956BD907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330"/>
                <a:ext cx="75" cy="12"/>
              </a:xfrm>
              <a:custGeom>
                <a:avLst/>
                <a:gdLst>
                  <a:gd name="T0" fmla="*/ 0 w 225"/>
                  <a:gd name="T1" fmla="*/ 0 h 35"/>
                  <a:gd name="T2" fmla="*/ 14 w 225"/>
                  <a:gd name="T3" fmla="*/ 2 h 35"/>
                  <a:gd name="T4" fmla="*/ 30 w 225"/>
                  <a:gd name="T5" fmla="*/ 4 h 35"/>
                  <a:gd name="T6" fmla="*/ 46 w 225"/>
                  <a:gd name="T7" fmla="*/ 5 h 35"/>
                  <a:gd name="T8" fmla="*/ 60 w 225"/>
                  <a:gd name="T9" fmla="*/ 7 h 35"/>
                  <a:gd name="T10" fmla="*/ 75 w 225"/>
                  <a:gd name="T11" fmla="*/ 8 h 35"/>
                  <a:gd name="T12" fmla="*/ 89 w 225"/>
                  <a:gd name="T13" fmla="*/ 10 h 35"/>
                  <a:gd name="T14" fmla="*/ 104 w 225"/>
                  <a:gd name="T15" fmla="*/ 13 h 35"/>
                  <a:gd name="T16" fmla="*/ 119 w 225"/>
                  <a:gd name="T17" fmla="*/ 15 h 35"/>
                  <a:gd name="T18" fmla="*/ 133 w 225"/>
                  <a:gd name="T19" fmla="*/ 18 h 35"/>
                  <a:gd name="T20" fmla="*/ 147 w 225"/>
                  <a:gd name="T21" fmla="*/ 19 h 35"/>
                  <a:gd name="T22" fmla="*/ 160 w 225"/>
                  <a:gd name="T23" fmla="*/ 23 h 35"/>
                  <a:gd name="T24" fmla="*/ 174 w 225"/>
                  <a:gd name="T25" fmla="*/ 25 h 35"/>
                  <a:gd name="T26" fmla="*/ 187 w 225"/>
                  <a:gd name="T27" fmla="*/ 28 h 35"/>
                  <a:gd name="T28" fmla="*/ 200 w 225"/>
                  <a:gd name="T29" fmla="*/ 29 h 35"/>
                  <a:gd name="T30" fmla="*/ 213 w 225"/>
                  <a:gd name="T31" fmla="*/ 33 h 35"/>
                  <a:gd name="T32" fmla="*/ 225 w 225"/>
                  <a:gd name="T33" fmla="*/ 35 h 35"/>
                  <a:gd name="T34" fmla="*/ 225 w 225"/>
                  <a:gd name="T35" fmla="*/ 34 h 35"/>
                  <a:gd name="T36" fmla="*/ 213 w 225"/>
                  <a:gd name="T37" fmla="*/ 30 h 35"/>
                  <a:gd name="T38" fmla="*/ 200 w 225"/>
                  <a:gd name="T39" fmla="*/ 28 h 35"/>
                  <a:gd name="T40" fmla="*/ 187 w 225"/>
                  <a:gd name="T41" fmla="*/ 26 h 35"/>
                  <a:gd name="T42" fmla="*/ 174 w 225"/>
                  <a:gd name="T43" fmla="*/ 24 h 35"/>
                  <a:gd name="T44" fmla="*/ 160 w 225"/>
                  <a:gd name="T45" fmla="*/ 20 h 35"/>
                  <a:gd name="T46" fmla="*/ 147 w 225"/>
                  <a:gd name="T47" fmla="*/ 18 h 35"/>
                  <a:gd name="T48" fmla="*/ 133 w 225"/>
                  <a:gd name="T49" fmla="*/ 17 h 35"/>
                  <a:gd name="T50" fmla="*/ 119 w 225"/>
                  <a:gd name="T51" fmla="*/ 14 h 35"/>
                  <a:gd name="T52" fmla="*/ 104 w 225"/>
                  <a:gd name="T53" fmla="*/ 11 h 35"/>
                  <a:gd name="T54" fmla="*/ 89 w 225"/>
                  <a:gd name="T55" fmla="*/ 9 h 35"/>
                  <a:gd name="T56" fmla="*/ 75 w 225"/>
                  <a:gd name="T57" fmla="*/ 7 h 35"/>
                  <a:gd name="T58" fmla="*/ 60 w 225"/>
                  <a:gd name="T59" fmla="*/ 6 h 35"/>
                  <a:gd name="T60" fmla="*/ 46 w 225"/>
                  <a:gd name="T61" fmla="*/ 4 h 35"/>
                  <a:gd name="T62" fmla="*/ 30 w 225"/>
                  <a:gd name="T63" fmla="*/ 2 h 35"/>
                  <a:gd name="T64" fmla="*/ 14 w 225"/>
                  <a:gd name="T65" fmla="*/ 0 h 35"/>
                  <a:gd name="T66" fmla="*/ 0 w 225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35">
                    <a:moveTo>
                      <a:pt x="0" y="0"/>
                    </a:moveTo>
                    <a:lnTo>
                      <a:pt x="14" y="2"/>
                    </a:lnTo>
                    <a:lnTo>
                      <a:pt x="30" y="4"/>
                    </a:lnTo>
                    <a:lnTo>
                      <a:pt x="46" y="5"/>
                    </a:lnTo>
                    <a:lnTo>
                      <a:pt x="60" y="7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4" y="13"/>
                    </a:lnTo>
                    <a:lnTo>
                      <a:pt x="119" y="15"/>
                    </a:lnTo>
                    <a:lnTo>
                      <a:pt x="133" y="18"/>
                    </a:lnTo>
                    <a:lnTo>
                      <a:pt x="147" y="19"/>
                    </a:lnTo>
                    <a:lnTo>
                      <a:pt x="160" y="23"/>
                    </a:lnTo>
                    <a:lnTo>
                      <a:pt x="174" y="25"/>
                    </a:lnTo>
                    <a:lnTo>
                      <a:pt x="187" y="28"/>
                    </a:lnTo>
                    <a:lnTo>
                      <a:pt x="200" y="29"/>
                    </a:lnTo>
                    <a:lnTo>
                      <a:pt x="213" y="33"/>
                    </a:lnTo>
                    <a:lnTo>
                      <a:pt x="225" y="35"/>
                    </a:lnTo>
                    <a:lnTo>
                      <a:pt x="225" y="34"/>
                    </a:lnTo>
                    <a:lnTo>
                      <a:pt x="213" y="30"/>
                    </a:lnTo>
                    <a:lnTo>
                      <a:pt x="200" y="28"/>
                    </a:lnTo>
                    <a:lnTo>
                      <a:pt x="187" y="26"/>
                    </a:lnTo>
                    <a:lnTo>
                      <a:pt x="174" y="24"/>
                    </a:lnTo>
                    <a:lnTo>
                      <a:pt x="160" y="20"/>
                    </a:lnTo>
                    <a:lnTo>
                      <a:pt x="147" y="18"/>
                    </a:lnTo>
                    <a:lnTo>
                      <a:pt x="133" y="17"/>
                    </a:lnTo>
                    <a:lnTo>
                      <a:pt x="119" y="14"/>
                    </a:lnTo>
                    <a:lnTo>
                      <a:pt x="104" y="11"/>
                    </a:lnTo>
                    <a:lnTo>
                      <a:pt x="89" y="9"/>
                    </a:lnTo>
                    <a:lnTo>
                      <a:pt x="75" y="7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0" y="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5" name="Freeform 843">
                <a:extLst>
                  <a:ext uri="{FF2B5EF4-FFF2-40B4-BE49-F238E27FC236}">
                    <a16:creationId xmlns:a16="http://schemas.microsoft.com/office/drawing/2014/main" id="{EF6A6755-1C0A-418C-B4BB-2C12FD8E4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23" cy="17"/>
              </a:xfrm>
              <a:custGeom>
                <a:avLst/>
                <a:gdLst>
                  <a:gd name="T0" fmla="*/ 1 w 69"/>
                  <a:gd name="T1" fmla="*/ 49 h 51"/>
                  <a:gd name="T2" fmla="*/ 1 w 69"/>
                  <a:gd name="T3" fmla="*/ 51 h 51"/>
                  <a:gd name="T4" fmla="*/ 8 w 69"/>
                  <a:gd name="T5" fmla="*/ 39 h 51"/>
                  <a:gd name="T6" fmla="*/ 16 w 69"/>
                  <a:gd name="T7" fmla="*/ 29 h 51"/>
                  <a:gd name="T8" fmla="*/ 22 w 69"/>
                  <a:gd name="T9" fmla="*/ 20 h 51"/>
                  <a:gd name="T10" fmla="*/ 27 w 69"/>
                  <a:gd name="T11" fmla="*/ 12 h 51"/>
                  <a:gd name="T12" fmla="*/ 35 w 69"/>
                  <a:gd name="T13" fmla="*/ 7 h 51"/>
                  <a:gd name="T14" fmla="*/ 43 w 69"/>
                  <a:gd name="T15" fmla="*/ 2 h 51"/>
                  <a:gd name="T16" fmla="*/ 54 w 69"/>
                  <a:gd name="T17" fmla="*/ 1 h 51"/>
                  <a:gd name="T18" fmla="*/ 69 w 69"/>
                  <a:gd name="T19" fmla="*/ 1 h 51"/>
                  <a:gd name="T20" fmla="*/ 69 w 69"/>
                  <a:gd name="T21" fmla="*/ 0 h 51"/>
                  <a:gd name="T22" fmla="*/ 54 w 69"/>
                  <a:gd name="T23" fmla="*/ 0 h 51"/>
                  <a:gd name="T24" fmla="*/ 43 w 69"/>
                  <a:gd name="T25" fmla="*/ 1 h 51"/>
                  <a:gd name="T26" fmla="*/ 34 w 69"/>
                  <a:gd name="T27" fmla="*/ 6 h 51"/>
                  <a:gd name="T28" fmla="*/ 26 w 69"/>
                  <a:gd name="T29" fmla="*/ 11 h 51"/>
                  <a:gd name="T30" fmla="*/ 19 w 69"/>
                  <a:gd name="T31" fmla="*/ 20 h 51"/>
                  <a:gd name="T32" fmla="*/ 14 w 69"/>
                  <a:gd name="T33" fmla="*/ 28 h 51"/>
                  <a:gd name="T34" fmla="*/ 7 w 69"/>
                  <a:gd name="T35" fmla="*/ 38 h 51"/>
                  <a:gd name="T36" fmla="*/ 0 w 69"/>
                  <a:gd name="T37" fmla="*/ 49 h 51"/>
                  <a:gd name="T38" fmla="*/ 1 w 69"/>
                  <a:gd name="T39" fmla="*/ 51 h 51"/>
                  <a:gd name="T40" fmla="*/ 1 w 6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51">
                    <a:moveTo>
                      <a:pt x="1" y="49"/>
                    </a:moveTo>
                    <a:lnTo>
                      <a:pt x="1" y="51"/>
                    </a:lnTo>
                    <a:lnTo>
                      <a:pt x="8" y="39"/>
                    </a:lnTo>
                    <a:lnTo>
                      <a:pt x="16" y="29"/>
                    </a:lnTo>
                    <a:lnTo>
                      <a:pt x="22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4" y="1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19" y="20"/>
                    </a:lnTo>
                    <a:lnTo>
                      <a:pt x="14" y="28"/>
                    </a:lnTo>
                    <a:lnTo>
                      <a:pt x="7" y="38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6" name="Freeform 844">
                <a:extLst>
                  <a:ext uri="{FF2B5EF4-FFF2-40B4-BE49-F238E27FC236}">
                    <a16:creationId xmlns:a16="http://schemas.microsoft.com/office/drawing/2014/main" id="{B840774E-DE29-4D96-9C54-19AD77D38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22" cy="18"/>
              </a:xfrm>
              <a:custGeom>
                <a:avLst/>
                <a:gdLst>
                  <a:gd name="T0" fmla="*/ 67 w 67"/>
                  <a:gd name="T1" fmla="*/ 52 h 53"/>
                  <a:gd name="T2" fmla="*/ 67 w 67"/>
                  <a:gd name="T3" fmla="*/ 52 h 53"/>
                  <a:gd name="T4" fmla="*/ 60 w 67"/>
                  <a:gd name="T5" fmla="*/ 37 h 53"/>
                  <a:gd name="T6" fmla="*/ 56 w 67"/>
                  <a:gd name="T7" fmla="*/ 26 h 53"/>
                  <a:gd name="T8" fmla="*/ 52 w 67"/>
                  <a:gd name="T9" fmla="*/ 17 h 53"/>
                  <a:gd name="T10" fmla="*/ 49 w 67"/>
                  <a:gd name="T11" fmla="*/ 12 h 53"/>
                  <a:gd name="T12" fmla="*/ 43 w 67"/>
                  <a:gd name="T13" fmla="*/ 8 h 53"/>
                  <a:gd name="T14" fmla="*/ 33 w 67"/>
                  <a:gd name="T15" fmla="*/ 6 h 53"/>
                  <a:gd name="T16" fmla="*/ 19 w 67"/>
                  <a:gd name="T17" fmla="*/ 4 h 53"/>
                  <a:gd name="T18" fmla="*/ 0 w 67"/>
                  <a:gd name="T19" fmla="*/ 0 h 53"/>
                  <a:gd name="T20" fmla="*/ 0 w 67"/>
                  <a:gd name="T21" fmla="*/ 2 h 53"/>
                  <a:gd name="T22" fmla="*/ 19 w 67"/>
                  <a:gd name="T23" fmla="*/ 5 h 53"/>
                  <a:gd name="T24" fmla="*/ 33 w 67"/>
                  <a:gd name="T25" fmla="*/ 7 h 53"/>
                  <a:gd name="T26" fmla="*/ 41 w 67"/>
                  <a:gd name="T27" fmla="*/ 9 h 53"/>
                  <a:gd name="T28" fmla="*/ 47 w 67"/>
                  <a:gd name="T29" fmla="*/ 13 h 53"/>
                  <a:gd name="T30" fmla="*/ 51 w 67"/>
                  <a:gd name="T31" fmla="*/ 18 h 53"/>
                  <a:gd name="T32" fmla="*/ 55 w 67"/>
                  <a:gd name="T33" fmla="*/ 26 h 53"/>
                  <a:gd name="T34" fmla="*/ 59 w 67"/>
                  <a:gd name="T35" fmla="*/ 37 h 53"/>
                  <a:gd name="T36" fmla="*/ 64 w 67"/>
                  <a:gd name="T37" fmla="*/ 53 h 53"/>
                  <a:gd name="T38" fmla="*/ 64 w 67"/>
                  <a:gd name="T39" fmla="*/ 52 h 53"/>
                  <a:gd name="T40" fmla="*/ 67 w 67"/>
                  <a:gd name="T41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53">
                    <a:moveTo>
                      <a:pt x="67" y="52"/>
                    </a:moveTo>
                    <a:lnTo>
                      <a:pt x="67" y="52"/>
                    </a:lnTo>
                    <a:lnTo>
                      <a:pt x="60" y="37"/>
                    </a:lnTo>
                    <a:lnTo>
                      <a:pt x="56" y="26"/>
                    </a:lnTo>
                    <a:lnTo>
                      <a:pt x="52" y="17"/>
                    </a:lnTo>
                    <a:lnTo>
                      <a:pt x="49" y="12"/>
                    </a:lnTo>
                    <a:lnTo>
                      <a:pt x="43" y="8"/>
                    </a:lnTo>
                    <a:lnTo>
                      <a:pt x="33" y="6"/>
                    </a:lnTo>
                    <a:lnTo>
                      <a:pt x="19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5"/>
                    </a:lnTo>
                    <a:lnTo>
                      <a:pt x="33" y="7"/>
                    </a:lnTo>
                    <a:lnTo>
                      <a:pt x="41" y="9"/>
                    </a:lnTo>
                    <a:lnTo>
                      <a:pt x="47" y="13"/>
                    </a:lnTo>
                    <a:lnTo>
                      <a:pt x="51" y="18"/>
                    </a:lnTo>
                    <a:lnTo>
                      <a:pt x="55" y="26"/>
                    </a:lnTo>
                    <a:lnTo>
                      <a:pt x="59" y="37"/>
                    </a:lnTo>
                    <a:lnTo>
                      <a:pt x="64" y="53"/>
                    </a:lnTo>
                    <a:lnTo>
                      <a:pt x="64" y="52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7" name="Freeform 845">
                <a:extLst>
                  <a:ext uri="{FF2B5EF4-FFF2-40B4-BE49-F238E27FC236}">
                    <a16:creationId xmlns:a16="http://schemas.microsoft.com/office/drawing/2014/main" id="{0404CD9E-5C96-49AA-A031-6ADA1462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364"/>
                <a:ext cx="5" cy="9"/>
              </a:xfrm>
              <a:custGeom>
                <a:avLst/>
                <a:gdLst>
                  <a:gd name="T0" fmla="*/ 14 w 14"/>
                  <a:gd name="T1" fmla="*/ 26 h 27"/>
                  <a:gd name="T2" fmla="*/ 14 w 14"/>
                  <a:gd name="T3" fmla="*/ 26 h 27"/>
                  <a:gd name="T4" fmla="*/ 11 w 14"/>
                  <a:gd name="T5" fmla="*/ 25 h 27"/>
                  <a:gd name="T6" fmla="*/ 11 w 14"/>
                  <a:gd name="T7" fmla="*/ 24 h 27"/>
                  <a:gd name="T8" fmla="*/ 9 w 14"/>
                  <a:gd name="T9" fmla="*/ 21 h 27"/>
                  <a:gd name="T10" fmla="*/ 8 w 14"/>
                  <a:gd name="T11" fmla="*/ 17 h 27"/>
                  <a:gd name="T12" fmla="*/ 6 w 14"/>
                  <a:gd name="T13" fmla="*/ 14 h 27"/>
                  <a:gd name="T14" fmla="*/ 6 w 14"/>
                  <a:gd name="T15" fmla="*/ 7 h 27"/>
                  <a:gd name="T16" fmla="*/ 2 w 14"/>
                  <a:gd name="T17" fmla="*/ 0 h 27"/>
                  <a:gd name="T18" fmla="*/ 0 w 14"/>
                  <a:gd name="T19" fmla="*/ 0 h 27"/>
                  <a:gd name="T20" fmla="*/ 4 w 14"/>
                  <a:gd name="T21" fmla="*/ 7 h 27"/>
                  <a:gd name="T22" fmla="*/ 6 w 14"/>
                  <a:gd name="T23" fmla="*/ 14 h 27"/>
                  <a:gd name="T24" fmla="*/ 7 w 14"/>
                  <a:gd name="T25" fmla="*/ 17 h 27"/>
                  <a:gd name="T26" fmla="*/ 8 w 14"/>
                  <a:gd name="T27" fmla="*/ 21 h 27"/>
                  <a:gd name="T28" fmla="*/ 9 w 14"/>
                  <a:gd name="T29" fmla="*/ 25 h 27"/>
                  <a:gd name="T30" fmla="*/ 10 w 14"/>
                  <a:gd name="T31" fmla="*/ 26 h 27"/>
                  <a:gd name="T32" fmla="*/ 11 w 14"/>
                  <a:gd name="T33" fmla="*/ 27 h 27"/>
                  <a:gd name="T34" fmla="*/ 14 w 14"/>
                  <a:gd name="T35" fmla="*/ 27 h 27"/>
                  <a:gd name="T36" fmla="*/ 14 w 14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6"/>
                    </a:moveTo>
                    <a:lnTo>
                      <a:pt x="14" y="26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6" y="14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1"/>
                    </a:lnTo>
                    <a:lnTo>
                      <a:pt x="9" y="25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8" name="Freeform 846">
                <a:extLst>
                  <a:ext uri="{FF2B5EF4-FFF2-40B4-BE49-F238E27FC236}">
                    <a16:creationId xmlns:a16="http://schemas.microsoft.com/office/drawing/2014/main" id="{C4FFE238-0754-4E69-AC12-38C0678C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72"/>
                <a:ext cx="13" cy="16"/>
              </a:xfrm>
              <a:custGeom>
                <a:avLst/>
                <a:gdLst>
                  <a:gd name="T0" fmla="*/ 39 w 39"/>
                  <a:gd name="T1" fmla="*/ 47 h 48"/>
                  <a:gd name="T2" fmla="*/ 39 w 39"/>
                  <a:gd name="T3" fmla="*/ 47 h 48"/>
                  <a:gd name="T4" fmla="*/ 38 w 39"/>
                  <a:gd name="T5" fmla="*/ 41 h 48"/>
                  <a:gd name="T6" fmla="*/ 33 w 39"/>
                  <a:gd name="T7" fmla="*/ 32 h 48"/>
                  <a:gd name="T8" fmla="*/ 29 w 39"/>
                  <a:gd name="T9" fmla="*/ 24 h 48"/>
                  <a:gd name="T10" fmla="*/ 22 w 39"/>
                  <a:gd name="T11" fmla="*/ 18 h 48"/>
                  <a:gd name="T12" fmla="*/ 14 w 39"/>
                  <a:gd name="T13" fmla="*/ 11 h 48"/>
                  <a:gd name="T14" fmla="*/ 9 w 39"/>
                  <a:gd name="T15" fmla="*/ 5 h 48"/>
                  <a:gd name="T16" fmla="*/ 3 w 39"/>
                  <a:gd name="T17" fmla="*/ 1 h 48"/>
                  <a:gd name="T18" fmla="*/ 0 w 39"/>
                  <a:gd name="T19" fmla="*/ 0 h 48"/>
                  <a:gd name="T20" fmla="*/ 0 w 39"/>
                  <a:gd name="T21" fmla="*/ 1 h 48"/>
                  <a:gd name="T22" fmla="*/ 1 w 39"/>
                  <a:gd name="T23" fmla="*/ 3 h 48"/>
                  <a:gd name="T24" fmla="*/ 6 w 39"/>
                  <a:gd name="T25" fmla="*/ 7 h 48"/>
                  <a:gd name="T26" fmla="*/ 12 w 39"/>
                  <a:gd name="T27" fmla="*/ 12 h 48"/>
                  <a:gd name="T28" fmla="*/ 20 w 39"/>
                  <a:gd name="T29" fmla="*/ 19 h 48"/>
                  <a:gd name="T30" fmla="*/ 27 w 39"/>
                  <a:gd name="T31" fmla="*/ 26 h 48"/>
                  <a:gd name="T32" fmla="*/ 32 w 39"/>
                  <a:gd name="T33" fmla="*/ 35 h 48"/>
                  <a:gd name="T34" fmla="*/ 37 w 39"/>
                  <a:gd name="T35" fmla="*/ 41 h 48"/>
                  <a:gd name="T36" fmla="*/ 38 w 39"/>
                  <a:gd name="T37" fmla="*/ 47 h 48"/>
                  <a:gd name="T38" fmla="*/ 38 w 39"/>
                  <a:gd name="T39" fmla="*/ 48 h 48"/>
                  <a:gd name="T40" fmla="*/ 39 w 39"/>
                  <a:gd name="T41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8">
                    <a:moveTo>
                      <a:pt x="39" y="47"/>
                    </a:moveTo>
                    <a:lnTo>
                      <a:pt x="39" y="47"/>
                    </a:lnTo>
                    <a:lnTo>
                      <a:pt x="38" y="41"/>
                    </a:lnTo>
                    <a:lnTo>
                      <a:pt x="33" y="32"/>
                    </a:lnTo>
                    <a:lnTo>
                      <a:pt x="29" y="24"/>
                    </a:lnTo>
                    <a:lnTo>
                      <a:pt x="22" y="18"/>
                    </a:lnTo>
                    <a:lnTo>
                      <a:pt x="14" y="11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7"/>
                    </a:lnTo>
                    <a:lnTo>
                      <a:pt x="12" y="12"/>
                    </a:lnTo>
                    <a:lnTo>
                      <a:pt x="20" y="19"/>
                    </a:lnTo>
                    <a:lnTo>
                      <a:pt x="27" y="26"/>
                    </a:lnTo>
                    <a:lnTo>
                      <a:pt x="32" y="35"/>
                    </a:lnTo>
                    <a:lnTo>
                      <a:pt x="37" y="41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9" name="Freeform 847">
                <a:extLst>
                  <a:ext uri="{FF2B5EF4-FFF2-40B4-BE49-F238E27FC236}">
                    <a16:creationId xmlns:a16="http://schemas.microsoft.com/office/drawing/2014/main" id="{82AB0F57-2738-47D6-B36C-D6185538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388"/>
                <a:ext cx="13" cy="29"/>
              </a:xfrm>
              <a:custGeom>
                <a:avLst/>
                <a:gdLst>
                  <a:gd name="T0" fmla="*/ 38 w 38"/>
                  <a:gd name="T1" fmla="*/ 85 h 86"/>
                  <a:gd name="T2" fmla="*/ 27 w 38"/>
                  <a:gd name="T3" fmla="*/ 85 h 86"/>
                  <a:gd name="T4" fmla="*/ 20 w 38"/>
                  <a:gd name="T5" fmla="*/ 79 h 86"/>
                  <a:gd name="T6" fmla="*/ 15 w 38"/>
                  <a:gd name="T7" fmla="*/ 68 h 86"/>
                  <a:gd name="T8" fmla="*/ 11 w 38"/>
                  <a:gd name="T9" fmla="*/ 55 h 86"/>
                  <a:gd name="T10" fmla="*/ 9 w 38"/>
                  <a:gd name="T11" fmla="*/ 40 h 86"/>
                  <a:gd name="T12" fmla="*/ 6 w 38"/>
                  <a:gd name="T13" fmla="*/ 26 h 86"/>
                  <a:gd name="T14" fmla="*/ 5 w 38"/>
                  <a:gd name="T15" fmla="*/ 11 h 86"/>
                  <a:gd name="T16" fmla="*/ 1 w 38"/>
                  <a:gd name="T17" fmla="*/ 0 h 86"/>
                  <a:gd name="T18" fmla="*/ 0 w 38"/>
                  <a:gd name="T19" fmla="*/ 1 h 86"/>
                  <a:gd name="T20" fmla="*/ 3 w 38"/>
                  <a:gd name="T21" fmla="*/ 11 h 86"/>
                  <a:gd name="T22" fmla="*/ 6 w 38"/>
                  <a:gd name="T23" fmla="*/ 26 h 86"/>
                  <a:gd name="T24" fmla="*/ 6 w 38"/>
                  <a:gd name="T25" fmla="*/ 40 h 86"/>
                  <a:gd name="T26" fmla="*/ 10 w 38"/>
                  <a:gd name="T27" fmla="*/ 55 h 86"/>
                  <a:gd name="T28" fmla="*/ 13 w 38"/>
                  <a:gd name="T29" fmla="*/ 68 h 86"/>
                  <a:gd name="T30" fmla="*/ 18 w 38"/>
                  <a:gd name="T31" fmla="*/ 81 h 86"/>
                  <a:gd name="T32" fmla="*/ 27 w 38"/>
                  <a:gd name="T33" fmla="*/ 86 h 86"/>
                  <a:gd name="T34" fmla="*/ 38 w 38"/>
                  <a:gd name="T35" fmla="*/ 86 h 86"/>
                  <a:gd name="T36" fmla="*/ 38 w 38"/>
                  <a:gd name="T37" fmla="*/ 86 h 86"/>
                  <a:gd name="T38" fmla="*/ 38 w 38"/>
                  <a:gd name="T39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86">
                    <a:moveTo>
                      <a:pt x="38" y="85"/>
                    </a:moveTo>
                    <a:lnTo>
                      <a:pt x="27" y="85"/>
                    </a:lnTo>
                    <a:lnTo>
                      <a:pt x="20" y="79"/>
                    </a:lnTo>
                    <a:lnTo>
                      <a:pt x="15" y="68"/>
                    </a:lnTo>
                    <a:lnTo>
                      <a:pt x="11" y="55"/>
                    </a:lnTo>
                    <a:lnTo>
                      <a:pt x="9" y="40"/>
                    </a:lnTo>
                    <a:lnTo>
                      <a:pt x="6" y="26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6"/>
                    </a:lnTo>
                    <a:lnTo>
                      <a:pt x="6" y="40"/>
                    </a:lnTo>
                    <a:lnTo>
                      <a:pt x="10" y="55"/>
                    </a:lnTo>
                    <a:lnTo>
                      <a:pt x="13" y="6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0" name="Freeform 848">
                <a:extLst>
                  <a:ext uri="{FF2B5EF4-FFF2-40B4-BE49-F238E27FC236}">
                    <a16:creationId xmlns:a16="http://schemas.microsoft.com/office/drawing/2014/main" id="{A51388B2-CA43-4638-8F6C-59B29E95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387"/>
                <a:ext cx="11" cy="30"/>
              </a:xfrm>
              <a:custGeom>
                <a:avLst/>
                <a:gdLst>
                  <a:gd name="T0" fmla="*/ 32 w 35"/>
                  <a:gd name="T1" fmla="*/ 0 h 88"/>
                  <a:gd name="T2" fmla="*/ 32 w 35"/>
                  <a:gd name="T3" fmla="*/ 1 h 88"/>
                  <a:gd name="T4" fmla="*/ 31 w 35"/>
                  <a:gd name="T5" fmla="*/ 17 h 88"/>
                  <a:gd name="T6" fmla="*/ 29 w 35"/>
                  <a:gd name="T7" fmla="*/ 30 h 88"/>
                  <a:gd name="T8" fmla="*/ 26 w 35"/>
                  <a:gd name="T9" fmla="*/ 42 h 88"/>
                  <a:gd name="T10" fmla="*/ 22 w 35"/>
                  <a:gd name="T11" fmla="*/ 53 h 88"/>
                  <a:gd name="T12" fmla="*/ 18 w 35"/>
                  <a:gd name="T13" fmla="*/ 63 h 88"/>
                  <a:gd name="T14" fmla="*/ 13 w 35"/>
                  <a:gd name="T15" fmla="*/ 70 h 88"/>
                  <a:gd name="T16" fmla="*/ 6 w 35"/>
                  <a:gd name="T17" fmla="*/ 79 h 88"/>
                  <a:gd name="T18" fmla="*/ 0 w 35"/>
                  <a:gd name="T19" fmla="*/ 87 h 88"/>
                  <a:gd name="T20" fmla="*/ 1 w 35"/>
                  <a:gd name="T21" fmla="*/ 88 h 88"/>
                  <a:gd name="T22" fmla="*/ 9 w 35"/>
                  <a:gd name="T23" fmla="*/ 81 h 88"/>
                  <a:gd name="T24" fmla="*/ 14 w 35"/>
                  <a:gd name="T25" fmla="*/ 73 h 88"/>
                  <a:gd name="T26" fmla="*/ 20 w 35"/>
                  <a:gd name="T27" fmla="*/ 64 h 88"/>
                  <a:gd name="T28" fmla="*/ 24 w 35"/>
                  <a:gd name="T29" fmla="*/ 53 h 88"/>
                  <a:gd name="T30" fmla="*/ 27 w 35"/>
                  <a:gd name="T31" fmla="*/ 42 h 88"/>
                  <a:gd name="T32" fmla="*/ 30 w 35"/>
                  <a:gd name="T33" fmla="*/ 30 h 88"/>
                  <a:gd name="T34" fmla="*/ 32 w 35"/>
                  <a:gd name="T35" fmla="*/ 17 h 88"/>
                  <a:gd name="T36" fmla="*/ 35 w 35"/>
                  <a:gd name="T37" fmla="*/ 1 h 88"/>
                  <a:gd name="T38" fmla="*/ 32 w 35"/>
                  <a:gd name="T3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88">
                    <a:moveTo>
                      <a:pt x="32" y="0"/>
                    </a:moveTo>
                    <a:lnTo>
                      <a:pt x="32" y="1"/>
                    </a:lnTo>
                    <a:lnTo>
                      <a:pt x="31" y="17"/>
                    </a:lnTo>
                    <a:lnTo>
                      <a:pt x="29" y="30"/>
                    </a:lnTo>
                    <a:lnTo>
                      <a:pt x="26" y="42"/>
                    </a:lnTo>
                    <a:lnTo>
                      <a:pt x="22" y="53"/>
                    </a:lnTo>
                    <a:lnTo>
                      <a:pt x="18" y="63"/>
                    </a:lnTo>
                    <a:lnTo>
                      <a:pt x="13" y="70"/>
                    </a:lnTo>
                    <a:lnTo>
                      <a:pt x="6" y="79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9" y="81"/>
                    </a:lnTo>
                    <a:lnTo>
                      <a:pt x="14" y="73"/>
                    </a:lnTo>
                    <a:lnTo>
                      <a:pt x="20" y="64"/>
                    </a:lnTo>
                    <a:lnTo>
                      <a:pt x="24" y="53"/>
                    </a:lnTo>
                    <a:lnTo>
                      <a:pt x="27" y="42"/>
                    </a:lnTo>
                    <a:lnTo>
                      <a:pt x="30" y="30"/>
                    </a:lnTo>
                    <a:lnTo>
                      <a:pt x="32" y="17"/>
                    </a:lnTo>
                    <a:lnTo>
                      <a:pt x="3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1" name="Freeform 849">
                <a:extLst>
                  <a:ext uri="{FF2B5EF4-FFF2-40B4-BE49-F238E27FC236}">
                    <a16:creationId xmlns:a16="http://schemas.microsoft.com/office/drawing/2014/main" id="{50ACCBF2-EB1A-4768-B991-F6367229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3341"/>
                <a:ext cx="36" cy="46"/>
              </a:xfrm>
              <a:custGeom>
                <a:avLst/>
                <a:gdLst>
                  <a:gd name="T0" fmla="*/ 106 w 106"/>
                  <a:gd name="T1" fmla="*/ 1 h 138"/>
                  <a:gd name="T2" fmla="*/ 105 w 106"/>
                  <a:gd name="T3" fmla="*/ 0 h 138"/>
                  <a:gd name="T4" fmla="*/ 102 w 106"/>
                  <a:gd name="T5" fmla="*/ 14 h 138"/>
                  <a:gd name="T6" fmla="*/ 98 w 106"/>
                  <a:gd name="T7" fmla="*/ 27 h 138"/>
                  <a:gd name="T8" fmla="*/ 94 w 106"/>
                  <a:gd name="T9" fmla="*/ 38 h 138"/>
                  <a:gd name="T10" fmla="*/ 88 w 106"/>
                  <a:gd name="T11" fmla="*/ 49 h 138"/>
                  <a:gd name="T12" fmla="*/ 84 w 106"/>
                  <a:gd name="T13" fmla="*/ 58 h 138"/>
                  <a:gd name="T14" fmla="*/ 77 w 106"/>
                  <a:gd name="T15" fmla="*/ 67 h 138"/>
                  <a:gd name="T16" fmla="*/ 70 w 106"/>
                  <a:gd name="T17" fmla="*/ 73 h 138"/>
                  <a:gd name="T18" fmla="*/ 65 w 106"/>
                  <a:gd name="T19" fmla="*/ 81 h 138"/>
                  <a:gd name="T20" fmla="*/ 58 w 106"/>
                  <a:gd name="T21" fmla="*/ 87 h 138"/>
                  <a:gd name="T22" fmla="*/ 51 w 106"/>
                  <a:gd name="T23" fmla="*/ 95 h 138"/>
                  <a:gd name="T24" fmla="*/ 43 w 106"/>
                  <a:gd name="T25" fmla="*/ 101 h 138"/>
                  <a:gd name="T26" fmla="*/ 35 w 106"/>
                  <a:gd name="T27" fmla="*/ 108 h 138"/>
                  <a:gd name="T28" fmla="*/ 26 w 106"/>
                  <a:gd name="T29" fmla="*/ 114 h 138"/>
                  <a:gd name="T30" fmla="*/ 19 w 106"/>
                  <a:gd name="T31" fmla="*/ 121 h 138"/>
                  <a:gd name="T32" fmla="*/ 8 w 106"/>
                  <a:gd name="T33" fmla="*/ 128 h 138"/>
                  <a:gd name="T34" fmla="*/ 0 w 106"/>
                  <a:gd name="T35" fmla="*/ 137 h 138"/>
                  <a:gd name="T36" fmla="*/ 1 w 106"/>
                  <a:gd name="T37" fmla="*/ 138 h 138"/>
                  <a:gd name="T38" fmla="*/ 11 w 106"/>
                  <a:gd name="T39" fmla="*/ 130 h 138"/>
                  <a:gd name="T40" fmla="*/ 20 w 106"/>
                  <a:gd name="T41" fmla="*/ 122 h 138"/>
                  <a:gd name="T42" fmla="*/ 29 w 106"/>
                  <a:gd name="T43" fmla="*/ 115 h 138"/>
                  <a:gd name="T44" fmla="*/ 37 w 106"/>
                  <a:gd name="T45" fmla="*/ 109 h 138"/>
                  <a:gd name="T46" fmla="*/ 44 w 106"/>
                  <a:gd name="T47" fmla="*/ 102 h 138"/>
                  <a:gd name="T48" fmla="*/ 52 w 106"/>
                  <a:gd name="T49" fmla="*/ 96 h 138"/>
                  <a:gd name="T50" fmla="*/ 59 w 106"/>
                  <a:gd name="T51" fmla="*/ 90 h 138"/>
                  <a:gd name="T52" fmla="*/ 66 w 106"/>
                  <a:gd name="T53" fmla="*/ 82 h 138"/>
                  <a:gd name="T54" fmla="*/ 72 w 106"/>
                  <a:gd name="T55" fmla="*/ 75 h 138"/>
                  <a:gd name="T56" fmla="*/ 78 w 106"/>
                  <a:gd name="T57" fmla="*/ 68 h 138"/>
                  <a:gd name="T58" fmla="*/ 84 w 106"/>
                  <a:gd name="T59" fmla="*/ 59 h 138"/>
                  <a:gd name="T60" fmla="*/ 89 w 106"/>
                  <a:gd name="T61" fmla="*/ 50 h 138"/>
                  <a:gd name="T62" fmla="*/ 95 w 106"/>
                  <a:gd name="T63" fmla="*/ 40 h 138"/>
                  <a:gd name="T64" fmla="*/ 99 w 106"/>
                  <a:gd name="T65" fmla="*/ 27 h 138"/>
                  <a:gd name="T66" fmla="*/ 103 w 106"/>
                  <a:gd name="T67" fmla="*/ 14 h 138"/>
                  <a:gd name="T68" fmla="*/ 106 w 106"/>
                  <a:gd name="T69" fmla="*/ 0 h 138"/>
                  <a:gd name="T70" fmla="*/ 106 w 106"/>
                  <a:gd name="T71" fmla="*/ 0 h 138"/>
                  <a:gd name="T72" fmla="*/ 106 w 106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138">
                    <a:moveTo>
                      <a:pt x="106" y="1"/>
                    </a:moveTo>
                    <a:lnTo>
                      <a:pt x="105" y="0"/>
                    </a:lnTo>
                    <a:lnTo>
                      <a:pt x="102" y="14"/>
                    </a:lnTo>
                    <a:lnTo>
                      <a:pt x="98" y="27"/>
                    </a:lnTo>
                    <a:lnTo>
                      <a:pt x="94" y="38"/>
                    </a:lnTo>
                    <a:lnTo>
                      <a:pt x="88" y="49"/>
                    </a:lnTo>
                    <a:lnTo>
                      <a:pt x="84" y="58"/>
                    </a:lnTo>
                    <a:lnTo>
                      <a:pt x="77" y="67"/>
                    </a:lnTo>
                    <a:lnTo>
                      <a:pt x="70" y="73"/>
                    </a:lnTo>
                    <a:lnTo>
                      <a:pt x="65" y="81"/>
                    </a:lnTo>
                    <a:lnTo>
                      <a:pt x="58" y="87"/>
                    </a:lnTo>
                    <a:lnTo>
                      <a:pt x="51" y="95"/>
                    </a:lnTo>
                    <a:lnTo>
                      <a:pt x="43" y="101"/>
                    </a:lnTo>
                    <a:lnTo>
                      <a:pt x="35" y="108"/>
                    </a:lnTo>
                    <a:lnTo>
                      <a:pt x="26" y="114"/>
                    </a:lnTo>
                    <a:lnTo>
                      <a:pt x="19" y="121"/>
                    </a:lnTo>
                    <a:lnTo>
                      <a:pt x="8" y="128"/>
                    </a:lnTo>
                    <a:lnTo>
                      <a:pt x="0" y="137"/>
                    </a:lnTo>
                    <a:lnTo>
                      <a:pt x="1" y="138"/>
                    </a:lnTo>
                    <a:lnTo>
                      <a:pt x="11" y="130"/>
                    </a:lnTo>
                    <a:lnTo>
                      <a:pt x="20" y="122"/>
                    </a:lnTo>
                    <a:lnTo>
                      <a:pt x="29" y="115"/>
                    </a:lnTo>
                    <a:lnTo>
                      <a:pt x="37" y="109"/>
                    </a:lnTo>
                    <a:lnTo>
                      <a:pt x="44" y="102"/>
                    </a:lnTo>
                    <a:lnTo>
                      <a:pt x="52" y="96"/>
                    </a:lnTo>
                    <a:lnTo>
                      <a:pt x="59" y="90"/>
                    </a:lnTo>
                    <a:lnTo>
                      <a:pt x="66" y="82"/>
                    </a:lnTo>
                    <a:lnTo>
                      <a:pt x="72" y="75"/>
                    </a:lnTo>
                    <a:lnTo>
                      <a:pt x="78" y="68"/>
                    </a:lnTo>
                    <a:lnTo>
                      <a:pt x="84" y="59"/>
                    </a:lnTo>
                    <a:lnTo>
                      <a:pt x="89" y="50"/>
                    </a:lnTo>
                    <a:lnTo>
                      <a:pt x="95" y="40"/>
                    </a:lnTo>
                    <a:lnTo>
                      <a:pt x="99" y="27"/>
                    </a:lnTo>
                    <a:lnTo>
                      <a:pt x="103" y="14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2" name="Freeform 850">
                <a:extLst>
                  <a:ext uri="{FF2B5EF4-FFF2-40B4-BE49-F238E27FC236}">
                    <a16:creationId xmlns:a16="http://schemas.microsoft.com/office/drawing/2014/main" id="{608ADF1A-FDF7-4633-B8EF-E41BEF09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1"/>
                <a:ext cx="57" cy="21"/>
              </a:xfrm>
              <a:custGeom>
                <a:avLst/>
                <a:gdLst>
                  <a:gd name="T0" fmla="*/ 20 w 172"/>
                  <a:gd name="T1" fmla="*/ 8 h 64"/>
                  <a:gd name="T2" fmla="*/ 39 w 172"/>
                  <a:gd name="T3" fmla="*/ 13 h 64"/>
                  <a:gd name="T4" fmla="*/ 58 w 172"/>
                  <a:gd name="T5" fmla="*/ 16 h 64"/>
                  <a:gd name="T6" fmla="*/ 76 w 172"/>
                  <a:gd name="T7" fmla="*/ 16 h 64"/>
                  <a:gd name="T8" fmla="*/ 95 w 172"/>
                  <a:gd name="T9" fmla="*/ 14 h 64"/>
                  <a:gd name="T10" fmla="*/ 114 w 172"/>
                  <a:gd name="T11" fmla="*/ 12 h 64"/>
                  <a:gd name="T12" fmla="*/ 131 w 172"/>
                  <a:gd name="T13" fmla="*/ 6 h 64"/>
                  <a:gd name="T14" fmla="*/ 151 w 172"/>
                  <a:gd name="T15" fmla="*/ 2 h 64"/>
                  <a:gd name="T16" fmla="*/ 161 w 172"/>
                  <a:gd name="T17" fmla="*/ 0 h 64"/>
                  <a:gd name="T18" fmla="*/ 167 w 172"/>
                  <a:gd name="T19" fmla="*/ 2 h 64"/>
                  <a:gd name="T20" fmla="*/ 170 w 172"/>
                  <a:gd name="T21" fmla="*/ 9 h 64"/>
                  <a:gd name="T22" fmla="*/ 172 w 172"/>
                  <a:gd name="T23" fmla="*/ 16 h 64"/>
                  <a:gd name="T24" fmla="*/ 172 w 172"/>
                  <a:gd name="T25" fmla="*/ 22 h 64"/>
                  <a:gd name="T26" fmla="*/ 172 w 172"/>
                  <a:gd name="T27" fmla="*/ 30 h 64"/>
                  <a:gd name="T28" fmla="*/ 169 w 172"/>
                  <a:gd name="T29" fmla="*/ 36 h 64"/>
                  <a:gd name="T30" fmla="*/ 163 w 172"/>
                  <a:gd name="T31" fmla="*/ 40 h 64"/>
                  <a:gd name="T32" fmla="*/ 160 w 172"/>
                  <a:gd name="T33" fmla="*/ 43 h 64"/>
                  <a:gd name="T34" fmla="*/ 143 w 172"/>
                  <a:gd name="T35" fmla="*/ 50 h 64"/>
                  <a:gd name="T36" fmla="*/ 127 w 172"/>
                  <a:gd name="T37" fmla="*/ 57 h 64"/>
                  <a:gd name="T38" fmla="*/ 108 w 172"/>
                  <a:gd name="T39" fmla="*/ 61 h 64"/>
                  <a:gd name="T40" fmla="*/ 90 w 172"/>
                  <a:gd name="T41" fmla="*/ 64 h 64"/>
                  <a:gd name="T42" fmla="*/ 71 w 172"/>
                  <a:gd name="T43" fmla="*/ 64 h 64"/>
                  <a:gd name="T44" fmla="*/ 52 w 172"/>
                  <a:gd name="T45" fmla="*/ 62 h 64"/>
                  <a:gd name="T46" fmla="*/ 32 w 172"/>
                  <a:gd name="T47" fmla="*/ 56 h 64"/>
                  <a:gd name="T48" fmla="*/ 12 w 172"/>
                  <a:gd name="T49" fmla="*/ 47 h 64"/>
                  <a:gd name="T50" fmla="*/ 6 w 172"/>
                  <a:gd name="T51" fmla="*/ 45 h 64"/>
                  <a:gd name="T52" fmla="*/ 3 w 172"/>
                  <a:gd name="T53" fmla="*/ 40 h 64"/>
                  <a:gd name="T54" fmla="*/ 0 w 172"/>
                  <a:gd name="T55" fmla="*/ 34 h 64"/>
                  <a:gd name="T56" fmla="*/ 0 w 172"/>
                  <a:gd name="T57" fmla="*/ 27 h 64"/>
                  <a:gd name="T58" fmla="*/ 0 w 172"/>
                  <a:gd name="T59" fmla="*/ 21 h 64"/>
                  <a:gd name="T60" fmla="*/ 1 w 172"/>
                  <a:gd name="T61" fmla="*/ 12 h 64"/>
                  <a:gd name="T62" fmla="*/ 3 w 172"/>
                  <a:gd name="T63" fmla="*/ 6 h 64"/>
                  <a:gd name="T64" fmla="*/ 8 w 172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4">
                    <a:moveTo>
                      <a:pt x="11" y="4"/>
                    </a:moveTo>
                    <a:lnTo>
                      <a:pt x="20" y="8"/>
                    </a:lnTo>
                    <a:lnTo>
                      <a:pt x="29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8" y="16"/>
                    </a:lnTo>
                    <a:lnTo>
                      <a:pt x="67" y="16"/>
                    </a:lnTo>
                    <a:lnTo>
                      <a:pt x="76" y="16"/>
                    </a:lnTo>
                    <a:lnTo>
                      <a:pt x="86" y="16"/>
                    </a:lnTo>
                    <a:lnTo>
                      <a:pt x="95" y="14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1" y="6"/>
                    </a:lnTo>
                    <a:lnTo>
                      <a:pt x="141" y="5"/>
                    </a:lnTo>
                    <a:lnTo>
                      <a:pt x="151" y="2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1" y="12"/>
                    </a:lnTo>
                    <a:lnTo>
                      <a:pt x="172" y="16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7"/>
                    </a:lnTo>
                    <a:lnTo>
                      <a:pt x="172" y="30"/>
                    </a:lnTo>
                    <a:lnTo>
                      <a:pt x="170" y="33"/>
                    </a:lnTo>
                    <a:lnTo>
                      <a:pt x="169" y="36"/>
                    </a:lnTo>
                    <a:lnTo>
                      <a:pt x="167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0" y="43"/>
                    </a:lnTo>
                    <a:lnTo>
                      <a:pt x="152" y="47"/>
                    </a:lnTo>
                    <a:lnTo>
                      <a:pt x="143" y="50"/>
                    </a:lnTo>
                    <a:lnTo>
                      <a:pt x="135" y="55"/>
                    </a:lnTo>
                    <a:lnTo>
                      <a:pt x="127" y="57"/>
                    </a:lnTo>
                    <a:lnTo>
                      <a:pt x="119" y="59"/>
                    </a:lnTo>
                    <a:lnTo>
                      <a:pt x="108" y="61"/>
                    </a:lnTo>
                    <a:lnTo>
                      <a:pt x="99" y="62"/>
                    </a:lnTo>
                    <a:lnTo>
                      <a:pt x="90" y="64"/>
                    </a:lnTo>
                    <a:lnTo>
                      <a:pt x="82" y="64"/>
                    </a:lnTo>
                    <a:lnTo>
                      <a:pt x="71" y="64"/>
                    </a:lnTo>
                    <a:lnTo>
                      <a:pt x="61" y="64"/>
                    </a:lnTo>
                    <a:lnTo>
                      <a:pt x="52" y="62"/>
                    </a:lnTo>
                    <a:lnTo>
                      <a:pt x="41" y="59"/>
                    </a:lnTo>
                    <a:lnTo>
                      <a:pt x="32" y="56"/>
                    </a:lnTo>
                    <a:lnTo>
                      <a:pt x="21" y="52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5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3" name="Freeform 851">
                <a:extLst>
                  <a:ext uri="{FF2B5EF4-FFF2-40B4-BE49-F238E27FC236}">
                    <a16:creationId xmlns:a16="http://schemas.microsoft.com/office/drawing/2014/main" id="{6470E53C-4225-4EDC-9FE0-68244CAE9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6"/>
                <a:ext cx="57" cy="22"/>
              </a:xfrm>
              <a:custGeom>
                <a:avLst/>
                <a:gdLst>
                  <a:gd name="T0" fmla="*/ 21 w 172"/>
                  <a:gd name="T1" fmla="*/ 9 h 66"/>
                  <a:gd name="T2" fmla="*/ 40 w 172"/>
                  <a:gd name="T3" fmla="*/ 14 h 66"/>
                  <a:gd name="T4" fmla="*/ 58 w 172"/>
                  <a:gd name="T5" fmla="*/ 18 h 66"/>
                  <a:gd name="T6" fmla="*/ 76 w 172"/>
                  <a:gd name="T7" fmla="*/ 18 h 66"/>
                  <a:gd name="T8" fmla="*/ 96 w 172"/>
                  <a:gd name="T9" fmla="*/ 15 h 66"/>
                  <a:gd name="T10" fmla="*/ 114 w 172"/>
                  <a:gd name="T11" fmla="*/ 12 h 66"/>
                  <a:gd name="T12" fmla="*/ 132 w 172"/>
                  <a:gd name="T13" fmla="*/ 8 h 66"/>
                  <a:gd name="T14" fmla="*/ 151 w 172"/>
                  <a:gd name="T15" fmla="*/ 3 h 66"/>
                  <a:gd name="T16" fmla="*/ 161 w 172"/>
                  <a:gd name="T17" fmla="*/ 0 h 66"/>
                  <a:gd name="T18" fmla="*/ 167 w 172"/>
                  <a:gd name="T19" fmla="*/ 3 h 66"/>
                  <a:gd name="T20" fmla="*/ 171 w 172"/>
                  <a:gd name="T21" fmla="*/ 9 h 66"/>
                  <a:gd name="T22" fmla="*/ 172 w 172"/>
                  <a:gd name="T23" fmla="*/ 17 h 66"/>
                  <a:gd name="T24" fmla="*/ 172 w 172"/>
                  <a:gd name="T25" fmla="*/ 23 h 66"/>
                  <a:gd name="T26" fmla="*/ 172 w 172"/>
                  <a:gd name="T27" fmla="*/ 31 h 66"/>
                  <a:gd name="T28" fmla="*/ 169 w 172"/>
                  <a:gd name="T29" fmla="*/ 37 h 66"/>
                  <a:gd name="T30" fmla="*/ 164 w 172"/>
                  <a:gd name="T31" fmla="*/ 41 h 66"/>
                  <a:gd name="T32" fmla="*/ 160 w 172"/>
                  <a:gd name="T33" fmla="*/ 44 h 66"/>
                  <a:gd name="T34" fmla="*/ 144 w 172"/>
                  <a:gd name="T35" fmla="*/ 51 h 66"/>
                  <a:gd name="T36" fmla="*/ 129 w 172"/>
                  <a:gd name="T37" fmla="*/ 57 h 66"/>
                  <a:gd name="T38" fmla="*/ 110 w 172"/>
                  <a:gd name="T39" fmla="*/ 61 h 66"/>
                  <a:gd name="T40" fmla="*/ 92 w 172"/>
                  <a:gd name="T41" fmla="*/ 65 h 66"/>
                  <a:gd name="T42" fmla="*/ 73 w 172"/>
                  <a:gd name="T43" fmla="*/ 65 h 66"/>
                  <a:gd name="T44" fmla="*/ 52 w 172"/>
                  <a:gd name="T45" fmla="*/ 63 h 66"/>
                  <a:gd name="T46" fmla="*/ 32 w 172"/>
                  <a:gd name="T47" fmla="*/ 57 h 66"/>
                  <a:gd name="T48" fmla="*/ 12 w 172"/>
                  <a:gd name="T49" fmla="*/ 48 h 66"/>
                  <a:gd name="T50" fmla="*/ 8 w 172"/>
                  <a:gd name="T51" fmla="*/ 46 h 66"/>
                  <a:gd name="T52" fmla="*/ 3 w 172"/>
                  <a:gd name="T53" fmla="*/ 40 h 66"/>
                  <a:gd name="T54" fmla="*/ 1 w 172"/>
                  <a:gd name="T55" fmla="*/ 36 h 66"/>
                  <a:gd name="T56" fmla="*/ 0 w 172"/>
                  <a:gd name="T57" fmla="*/ 28 h 66"/>
                  <a:gd name="T58" fmla="*/ 0 w 172"/>
                  <a:gd name="T59" fmla="*/ 21 h 66"/>
                  <a:gd name="T60" fmla="*/ 2 w 172"/>
                  <a:gd name="T61" fmla="*/ 13 h 66"/>
                  <a:gd name="T62" fmla="*/ 4 w 172"/>
                  <a:gd name="T63" fmla="*/ 8 h 66"/>
                  <a:gd name="T64" fmla="*/ 9 w 172"/>
                  <a:gd name="T65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6">
                    <a:moveTo>
                      <a:pt x="12" y="5"/>
                    </a:moveTo>
                    <a:lnTo>
                      <a:pt x="21" y="9"/>
                    </a:lnTo>
                    <a:lnTo>
                      <a:pt x="30" y="12"/>
                    </a:lnTo>
                    <a:lnTo>
                      <a:pt x="40" y="14"/>
                    </a:lnTo>
                    <a:lnTo>
                      <a:pt x="49" y="17"/>
                    </a:lnTo>
                    <a:lnTo>
                      <a:pt x="58" y="18"/>
                    </a:lnTo>
                    <a:lnTo>
                      <a:pt x="67" y="19"/>
                    </a:lnTo>
                    <a:lnTo>
                      <a:pt x="76" y="18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5" y="14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8"/>
                    </a:lnTo>
                    <a:lnTo>
                      <a:pt x="141" y="7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4" y="2"/>
                    </a:lnTo>
                    <a:lnTo>
                      <a:pt x="167" y="3"/>
                    </a:lnTo>
                    <a:lnTo>
                      <a:pt x="169" y="7"/>
                    </a:lnTo>
                    <a:lnTo>
                      <a:pt x="171" y="9"/>
                    </a:lnTo>
                    <a:lnTo>
                      <a:pt x="172" y="12"/>
                    </a:lnTo>
                    <a:lnTo>
                      <a:pt x="172" y="17"/>
                    </a:lnTo>
                    <a:lnTo>
                      <a:pt x="172" y="20"/>
                    </a:lnTo>
                    <a:lnTo>
                      <a:pt x="172" y="23"/>
                    </a:lnTo>
                    <a:lnTo>
                      <a:pt x="172" y="28"/>
                    </a:lnTo>
                    <a:lnTo>
                      <a:pt x="172" y="31"/>
                    </a:lnTo>
                    <a:lnTo>
                      <a:pt x="171" y="35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4" y="41"/>
                    </a:lnTo>
                    <a:lnTo>
                      <a:pt x="162" y="42"/>
                    </a:lnTo>
                    <a:lnTo>
                      <a:pt x="160" y="44"/>
                    </a:lnTo>
                    <a:lnTo>
                      <a:pt x="152" y="48"/>
                    </a:lnTo>
                    <a:lnTo>
                      <a:pt x="144" y="51"/>
                    </a:lnTo>
                    <a:lnTo>
                      <a:pt x="136" y="55"/>
                    </a:lnTo>
                    <a:lnTo>
                      <a:pt x="129" y="57"/>
                    </a:lnTo>
                    <a:lnTo>
                      <a:pt x="120" y="60"/>
                    </a:lnTo>
                    <a:lnTo>
                      <a:pt x="110" y="61"/>
                    </a:lnTo>
                    <a:lnTo>
                      <a:pt x="101" y="64"/>
                    </a:lnTo>
                    <a:lnTo>
                      <a:pt x="92" y="65"/>
                    </a:lnTo>
                    <a:lnTo>
                      <a:pt x="82" y="66"/>
                    </a:lnTo>
                    <a:lnTo>
                      <a:pt x="73" y="65"/>
                    </a:lnTo>
                    <a:lnTo>
                      <a:pt x="62" y="65"/>
                    </a:lnTo>
                    <a:lnTo>
                      <a:pt x="52" y="63"/>
                    </a:lnTo>
                    <a:lnTo>
                      <a:pt x="42" y="60"/>
                    </a:lnTo>
                    <a:lnTo>
                      <a:pt x="32" y="57"/>
                    </a:lnTo>
                    <a:lnTo>
                      <a:pt x="22" y="54"/>
                    </a:lnTo>
                    <a:lnTo>
                      <a:pt x="12" y="48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4" name="Freeform 852">
                <a:extLst>
                  <a:ext uri="{FF2B5EF4-FFF2-40B4-BE49-F238E27FC236}">
                    <a16:creationId xmlns:a16="http://schemas.microsoft.com/office/drawing/2014/main" id="{85B021B5-1981-4F85-BD43-7A611666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4"/>
                <a:ext cx="58" cy="22"/>
              </a:xfrm>
              <a:custGeom>
                <a:avLst/>
                <a:gdLst>
                  <a:gd name="T0" fmla="*/ 20 w 173"/>
                  <a:gd name="T1" fmla="*/ 9 h 65"/>
                  <a:gd name="T2" fmla="*/ 39 w 173"/>
                  <a:gd name="T3" fmla="*/ 13 h 65"/>
                  <a:gd name="T4" fmla="*/ 58 w 173"/>
                  <a:gd name="T5" fmla="*/ 16 h 65"/>
                  <a:gd name="T6" fmla="*/ 76 w 173"/>
                  <a:gd name="T7" fmla="*/ 16 h 65"/>
                  <a:gd name="T8" fmla="*/ 95 w 173"/>
                  <a:gd name="T9" fmla="*/ 15 h 65"/>
                  <a:gd name="T10" fmla="*/ 114 w 173"/>
                  <a:gd name="T11" fmla="*/ 12 h 65"/>
                  <a:gd name="T12" fmla="*/ 132 w 173"/>
                  <a:gd name="T13" fmla="*/ 7 h 65"/>
                  <a:gd name="T14" fmla="*/ 151 w 173"/>
                  <a:gd name="T15" fmla="*/ 3 h 65"/>
                  <a:gd name="T16" fmla="*/ 163 w 173"/>
                  <a:gd name="T17" fmla="*/ 0 h 65"/>
                  <a:gd name="T18" fmla="*/ 167 w 173"/>
                  <a:gd name="T19" fmla="*/ 3 h 65"/>
                  <a:gd name="T20" fmla="*/ 170 w 173"/>
                  <a:gd name="T21" fmla="*/ 9 h 65"/>
                  <a:gd name="T22" fmla="*/ 173 w 173"/>
                  <a:gd name="T23" fmla="*/ 15 h 65"/>
                  <a:gd name="T24" fmla="*/ 173 w 173"/>
                  <a:gd name="T25" fmla="*/ 22 h 65"/>
                  <a:gd name="T26" fmla="*/ 173 w 173"/>
                  <a:gd name="T27" fmla="*/ 31 h 65"/>
                  <a:gd name="T28" fmla="*/ 169 w 173"/>
                  <a:gd name="T29" fmla="*/ 37 h 65"/>
                  <a:gd name="T30" fmla="*/ 166 w 173"/>
                  <a:gd name="T31" fmla="*/ 41 h 65"/>
                  <a:gd name="T32" fmla="*/ 160 w 173"/>
                  <a:gd name="T33" fmla="*/ 43 h 65"/>
                  <a:gd name="T34" fmla="*/ 145 w 173"/>
                  <a:gd name="T35" fmla="*/ 50 h 65"/>
                  <a:gd name="T36" fmla="*/ 128 w 173"/>
                  <a:gd name="T37" fmla="*/ 57 h 65"/>
                  <a:gd name="T38" fmla="*/ 111 w 173"/>
                  <a:gd name="T39" fmla="*/ 61 h 65"/>
                  <a:gd name="T40" fmla="*/ 91 w 173"/>
                  <a:gd name="T41" fmla="*/ 64 h 65"/>
                  <a:gd name="T42" fmla="*/ 72 w 173"/>
                  <a:gd name="T43" fmla="*/ 64 h 65"/>
                  <a:gd name="T44" fmla="*/ 53 w 173"/>
                  <a:gd name="T45" fmla="*/ 61 h 65"/>
                  <a:gd name="T46" fmla="*/ 33 w 173"/>
                  <a:gd name="T47" fmla="*/ 57 h 65"/>
                  <a:gd name="T48" fmla="*/ 12 w 173"/>
                  <a:gd name="T49" fmla="*/ 48 h 65"/>
                  <a:gd name="T50" fmla="*/ 7 w 173"/>
                  <a:gd name="T51" fmla="*/ 44 h 65"/>
                  <a:gd name="T52" fmla="*/ 3 w 173"/>
                  <a:gd name="T53" fmla="*/ 40 h 65"/>
                  <a:gd name="T54" fmla="*/ 0 w 173"/>
                  <a:gd name="T55" fmla="*/ 34 h 65"/>
                  <a:gd name="T56" fmla="*/ 0 w 173"/>
                  <a:gd name="T57" fmla="*/ 27 h 65"/>
                  <a:gd name="T58" fmla="*/ 0 w 173"/>
                  <a:gd name="T59" fmla="*/ 21 h 65"/>
                  <a:gd name="T60" fmla="*/ 1 w 173"/>
                  <a:gd name="T61" fmla="*/ 12 h 65"/>
                  <a:gd name="T62" fmla="*/ 5 w 173"/>
                  <a:gd name="T63" fmla="*/ 6 h 65"/>
                  <a:gd name="T64" fmla="*/ 8 w 173"/>
                  <a:gd name="T65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5">
                    <a:moveTo>
                      <a:pt x="11" y="4"/>
                    </a:moveTo>
                    <a:lnTo>
                      <a:pt x="20" y="9"/>
                    </a:lnTo>
                    <a:lnTo>
                      <a:pt x="29" y="12"/>
                    </a:lnTo>
                    <a:lnTo>
                      <a:pt x="39" y="13"/>
                    </a:lnTo>
                    <a:lnTo>
                      <a:pt x="49" y="15"/>
                    </a:lnTo>
                    <a:lnTo>
                      <a:pt x="58" y="16"/>
                    </a:lnTo>
                    <a:lnTo>
                      <a:pt x="67" y="18"/>
                    </a:lnTo>
                    <a:lnTo>
                      <a:pt x="76" y="16"/>
                    </a:lnTo>
                    <a:lnTo>
                      <a:pt x="86" y="15"/>
                    </a:lnTo>
                    <a:lnTo>
                      <a:pt x="95" y="15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7"/>
                    </a:lnTo>
                    <a:lnTo>
                      <a:pt x="142" y="5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5" y="1"/>
                    </a:lnTo>
                    <a:lnTo>
                      <a:pt x="167" y="3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2" y="12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7"/>
                    </a:lnTo>
                    <a:lnTo>
                      <a:pt x="173" y="31"/>
                    </a:lnTo>
                    <a:lnTo>
                      <a:pt x="170" y="33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6" y="41"/>
                    </a:lnTo>
                    <a:lnTo>
                      <a:pt x="164" y="41"/>
                    </a:lnTo>
                    <a:lnTo>
                      <a:pt x="160" y="43"/>
                    </a:lnTo>
                    <a:lnTo>
                      <a:pt x="154" y="48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9"/>
                    </a:lnTo>
                    <a:lnTo>
                      <a:pt x="111" y="61"/>
                    </a:lnTo>
                    <a:lnTo>
                      <a:pt x="101" y="62"/>
                    </a:lnTo>
                    <a:lnTo>
                      <a:pt x="91" y="64"/>
                    </a:lnTo>
                    <a:lnTo>
                      <a:pt x="82" y="65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1"/>
                    </a:lnTo>
                    <a:lnTo>
                      <a:pt x="42" y="59"/>
                    </a:lnTo>
                    <a:lnTo>
                      <a:pt x="33" y="57"/>
                    </a:lnTo>
                    <a:lnTo>
                      <a:pt x="21" y="52"/>
                    </a:lnTo>
                    <a:lnTo>
                      <a:pt x="12" y="48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6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5" name="Freeform 853">
                <a:extLst>
                  <a:ext uri="{FF2B5EF4-FFF2-40B4-BE49-F238E27FC236}">
                    <a16:creationId xmlns:a16="http://schemas.microsoft.com/office/drawing/2014/main" id="{DA93E408-5166-4358-AA92-8927D53F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6"/>
                <a:ext cx="58" cy="21"/>
              </a:xfrm>
              <a:custGeom>
                <a:avLst/>
                <a:gdLst>
                  <a:gd name="T0" fmla="*/ 21 w 173"/>
                  <a:gd name="T1" fmla="*/ 7 h 64"/>
                  <a:gd name="T2" fmla="*/ 40 w 173"/>
                  <a:gd name="T3" fmla="*/ 13 h 64"/>
                  <a:gd name="T4" fmla="*/ 59 w 173"/>
                  <a:gd name="T5" fmla="*/ 16 h 64"/>
                  <a:gd name="T6" fmla="*/ 77 w 173"/>
                  <a:gd name="T7" fmla="*/ 16 h 64"/>
                  <a:gd name="T8" fmla="*/ 96 w 173"/>
                  <a:gd name="T9" fmla="*/ 14 h 64"/>
                  <a:gd name="T10" fmla="*/ 115 w 173"/>
                  <a:gd name="T11" fmla="*/ 12 h 64"/>
                  <a:gd name="T12" fmla="*/ 132 w 173"/>
                  <a:gd name="T13" fmla="*/ 6 h 64"/>
                  <a:gd name="T14" fmla="*/ 152 w 173"/>
                  <a:gd name="T15" fmla="*/ 2 h 64"/>
                  <a:gd name="T16" fmla="*/ 163 w 173"/>
                  <a:gd name="T17" fmla="*/ 0 h 64"/>
                  <a:gd name="T18" fmla="*/ 167 w 173"/>
                  <a:gd name="T19" fmla="*/ 2 h 64"/>
                  <a:gd name="T20" fmla="*/ 171 w 173"/>
                  <a:gd name="T21" fmla="*/ 7 h 64"/>
                  <a:gd name="T22" fmla="*/ 173 w 173"/>
                  <a:gd name="T23" fmla="*/ 16 h 64"/>
                  <a:gd name="T24" fmla="*/ 173 w 173"/>
                  <a:gd name="T25" fmla="*/ 22 h 64"/>
                  <a:gd name="T26" fmla="*/ 173 w 173"/>
                  <a:gd name="T27" fmla="*/ 30 h 64"/>
                  <a:gd name="T28" fmla="*/ 170 w 173"/>
                  <a:gd name="T29" fmla="*/ 35 h 64"/>
                  <a:gd name="T30" fmla="*/ 165 w 173"/>
                  <a:gd name="T31" fmla="*/ 40 h 64"/>
                  <a:gd name="T32" fmla="*/ 161 w 173"/>
                  <a:gd name="T33" fmla="*/ 42 h 64"/>
                  <a:gd name="T34" fmla="*/ 145 w 173"/>
                  <a:gd name="T35" fmla="*/ 50 h 64"/>
                  <a:gd name="T36" fmla="*/ 128 w 173"/>
                  <a:gd name="T37" fmla="*/ 57 h 64"/>
                  <a:gd name="T38" fmla="*/ 111 w 173"/>
                  <a:gd name="T39" fmla="*/ 61 h 64"/>
                  <a:gd name="T40" fmla="*/ 91 w 173"/>
                  <a:gd name="T41" fmla="*/ 64 h 64"/>
                  <a:gd name="T42" fmla="*/ 72 w 173"/>
                  <a:gd name="T43" fmla="*/ 64 h 64"/>
                  <a:gd name="T44" fmla="*/ 53 w 173"/>
                  <a:gd name="T45" fmla="*/ 62 h 64"/>
                  <a:gd name="T46" fmla="*/ 33 w 173"/>
                  <a:gd name="T47" fmla="*/ 56 h 64"/>
                  <a:gd name="T48" fmla="*/ 13 w 173"/>
                  <a:gd name="T49" fmla="*/ 47 h 64"/>
                  <a:gd name="T50" fmla="*/ 7 w 173"/>
                  <a:gd name="T51" fmla="*/ 44 h 64"/>
                  <a:gd name="T52" fmla="*/ 4 w 173"/>
                  <a:gd name="T53" fmla="*/ 40 h 64"/>
                  <a:gd name="T54" fmla="*/ 0 w 173"/>
                  <a:gd name="T55" fmla="*/ 34 h 64"/>
                  <a:gd name="T56" fmla="*/ 0 w 173"/>
                  <a:gd name="T57" fmla="*/ 27 h 64"/>
                  <a:gd name="T58" fmla="*/ 0 w 173"/>
                  <a:gd name="T59" fmla="*/ 21 h 64"/>
                  <a:gd name="T60" fmla="*/ 2 w 173"/>
                  <a:gd name="T61" fmla="*/ 12 h 64"/>
                  <a:gd name="T62" fmla="*/ 4 w 173"/>
                  <a:gd name="T63" fmla="*/ 6 h 64"/>
                  <a:gd name="T64" fmla="*/ 8 w 173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4">
                    <a:moveTo>
                      <a:pt x="12" y="4"/>
                    </a:moveTo>
                    <a:lnTo>
                      <a:pt x="21" y="7"/>
                    </a:lnTo>
                    <a:lnTo>
                      <a:pt x="30" y="11"/>
                    </a:lnTo>
                    <a:lnTo>
                      <a:pt x="40" y="13"/>
                    </a:lnTo>
                    <a:lnTo>
                      <a:pt x="49" y="15"/>
                    </a:lnTo>
                    <a:lnTo>
                      <a:pt x="59" y="16"/>
                    </a:lnTo>
                    <a:lnTo>
                      <a:pt x="68" y="16"/>
                    </a:lnTo>
                    <a:lnTo>
                      <a:pt x="77" y="16"/>
                    </a:lnTo>
                    <a:lnTo>
                      <a:pt x="87" y="16"/>
                    </a:lnTo>
                    <a:lnTo>
                      <a:pt x="96" y="14"/>
                    </a:lnTo>
                    <a:lnTo>
                      <a:pt x="105" y="13"/>
                    </a:lnTo>
                    <a:lnTo>
                      <a:pt x="115" y="12"/>
                    </a:lnTo>
                    <a:lnTo>
                      <a:pt x="124" y="10"/>
                    </a:lnTo>
                    <a:lnTo>
                      <a:pt x="132" y="6"/>
                    </a:lnTo>
                    <a:lnTo>
                      <a:pt x="143" y="5"/>
                    </a:lnTo>
                    <a:lnTo>
                      <a:pt x="152" y="2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7" y="2"/>
                    </a:lnTo>
                    <a:lnTo>
                      <a:pt x="170" y="4"/>
                    </a:lnTo>
                    <a:lnTo>
                      <a:pt x="171" y="7"/>
                    </a:lnTo>
                    <a:lnTo>
                      <a:pt x="172" y="12"/>
                    </a:lnTo>
                    <a:lnTo>
                      <a:pt x="17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71" y="33"/>
                    </a:lnTo>
                    <a:lnTo>
                      <a:pt x="170" y="35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4" y="41"/>
                    </a:lnTo>
                    <a:lnTo>
                      <a:pt x="161" y="42"/>
                    </a:lnTo>
                    <a:lnTo>
                      <a:pt x="153" y="47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8"/>
                    </a:lnTo>
                    <a:lnTo>
                      <a:pt x="111" y="61"/>
                    </a:lnTo>
                    <a:lnTo>
                      <a:pt x="100" y="62"/>
                    </a:lnTo>
                    <a:lnTo>
                      <a:pt x="91" y="64"/>
                    </a:lnTo>
                    <a:lnTo>
                      <a:pt x="82" y="64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2"/>
                    </a:lnTo>
                    <a:lnTo>
                      <a:pt x="42" y="59"/>
                    </a:lnTo>
                    <a:lnTo>
                      <a:pt x="33" y="56"/>
                    </a:lnTo>
                    <a:lnTo>
                      <a:pt x="22" y="52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0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6" name="Freeform 854">
                <a:extLst>
                  <a:ext uri="{FF2B5EF4-FFF2-40B4-BE49-F238E27FC236}">
                    <a16:creationId xmlns:a16="http://schemas.microsoft.com/office/drawing/2014/main" id="{FEC0C186-F492-4DFB-949B-D5F89B3F1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2"/>
                <a:ext cx="48" cy="18"/>
              </a:xfrm>
              <a:custGeom>
                <a:avLst/>
                <a:gdLst>
                  <a:gd name="T0" fmla="*/ 9 w 143"/>
                  <a:gd name="T1" fmla="*/ 4 h 54"/>
                  <a:gd name="T2" fmla="*/ 15 w 143"/>
                  <a:gd name="T3" fmla="*/ 7 h 54"/>
                  <a:gd name="T4" fmla="*/ 24 w 143"/>
                  <a:gd name="T5" fmla="*/ 10 h 54"/>
                  <a:gd name="T6" fmla="*/ 32 w 143"/>
                  <a:gd name="T7" fmla="*/ 13 h 54"/>
                  <a:gd name="T8" fmla="*/ 40 w 143"/>
                  <a:gd name="T9" fmla="*/ 14 h 54"/>
                  <a:gd name="T10" fmla="*/ 48 w 143"/>
                  <a:gd name="T11" fmla="*/ 15 h 54"/>
                  <a:gd name="T12" fmla="*/ 56 w 143"/>
                  <a:gd name="T13" fmla="*/ 15 h 54"/>
                  <a:gd name="T14" fmla="*/ 65 w 143"/>
                  <a:gd name="T15" fmla="*/ 15 h 54"/>
                  <a:gd name="T16" fmla="*/ 71 w 143"/>
                  <a:gd name="T17" fmla="*/ 14 h 54"/>
                  <a:gd name="T18" fmla="*/ 78 w 143"/>
                  <a:gd name="T19" fmla="*/ 14 h 54"/>
                  <a:gd name="T20" fmla="*/ 87 w 143"/>
                  <a:gd name="T21" fmla="*/ 13 h 54"/>
                  <a:gd name="T22" fmla="*/ 95 w 143"/>
                  <a:gd name="T23" fmla="*/ 10 h 54"/>
                  <a:gd name="T24" fmla="*/ 103 w 143"/>
                  <a:gd name="T25" fmla="*/ 9 h 54"/>
                  <a:gd name="T26" fmla="*/ 110 w 143"/>
                  <a:gd name="T27" fmla="*/ 7 h 54"/>
                  <a:gd name="T28" fmla="*/ 117 w 143"/>
                  <a:gd name="T29" fmla="*/ 5 h 54"/>
                  <a:gd name="T30" fmla="*/ 125 w 143"/>
                  <a:gd name="T31" fmla="*/ 3 h 54"/>
                  <a:gd name="T32" fmla="*/ 132 w 143"/>
                  <a:gd name="T33" fmla="*/ 0 h 54"/>
                  <a:gd name="T34" fmla="*/ 136 w 143"/>
                  <a:gd name="T35" fmla="*/ 3 h 54"/>
                  <a:gd name="T36" fmla="*/ 141 w 143"/>
                  <a:gd name="T37" fmla="*/ 5 h 54"/>
                  <a:gd name="T38" fmla="*/ 143 w 143"/>
                  <a:gd name="T39" fmla="*/ 10 h 54"/>
                  <a:gd name="T40" fmla="*/ 143 w 143"/>
                  <a:gd name="T41" fmla="*/ 18 h 54"/>
                  <a:gd name="T42" fmla="*/ 143 w 143"/>
                  <a:gd name="T43" fmla="*/ 19 h 54"/>
                  <a:gd name="T44" fmla="*/ 143 w 143"/>
                  <a:gd name="T45" fmla="*/ 25 h 54"/>
                  <a:gd name="T46" fmla="*/ 141 w 143"/>
                  <a:gd name="T47" fmla="*/ 31 h 54"/>
                  <a:gd name="T48" fmla="*/ 138 w 143"/>
                  <a:gd name="T49" fmla="*/ 34 h 54"/>
                  <a:gd name="T50" fmla="*/ 133 w 143"/>
                  <a:gd name="T51" fmla="*/ 36 h 54"/>
                  <a:gd name="T52" fmla="*/ 126 w 143"/>
                  <a:gd name="T53" fmla="*/ 41 h 54"/>
                  <a:gd name="T54" fmla="*/ 118 w 143"/>
                  <a:gd name="T55" fmla="*/ 43 h 54"/>
                  <a:gd name="T56" fmla="*/ 113 w 143"/>
                  <a:gd name="T57" fmla="*/ 45 h 54"/>
                  <a:gd name="T58" fmla="*/ 105 w 143"/>
                  <a:gd name="T59" fmla="*/ 49 h 54"/>
                  <a:gd name="T60" fmla="*/ 98 w 143"/>
                  <a:gd name="T61" fmla="*/ 51 h 54"/>
                  <a:gd name="T62" fmla="*/ 90 w 143"/>
                  <a:gd name="T63" fmla="*/ 51 h 54"/>
                  <a:gd name="T64" fmla="*/ 83 w 143"/>
                  <a:gd name="T65" fmla="*/ 53 h 54"/>
                  <a:gd name="T66" fmla="*/ 75 w 143"/>
                  <a:gd name="T67" fmla="*/ 54 h 54"/>
                  <a:gd name="T68" fmla="*/ 67 w 143"/>
                  <a:gd name="T69" fmla="*/ 54 h 54"/>
                  <a:gd name="T70" fmla="*/ 59 w 143"/>
                  <a:gd name="T71" fmla="*/ 54 h 54"/>
                  <a:gd name="T72" fmla="*/ 51 w 143"/>
                  <a:gd name="T73" fmla="*/ 53 h 54"/>
                  <a:gd name="T74" fmla="*/ 43 w 143"/>
                  <a:gd name="T75" fmla="*/ 52 h 54"/>
                  <a:gd name="T76" fmla="*/ 34 w 143"/>
                  <a:gd name="T77" fmla="*/ 51 h 54"/>
                  <a:gd name="T78" fmla="*/ 25 w 143"/>
                  <a:gd name="T79" fmla="*/ 47 h 54"/>
                  <a:gd name="T80" fmla="*/ 18 w 143"/>
                  <a:gd name="T81" fmla="*/ 44 h 54"/>
                  <a:gd name="T82" fmla="*/ 10 w 143"/>
                  <a:gd name="T83" fmla="*/ 41 h 54"/>
                  <a:gd name="T84" fmla="*/ 5 w 143"/>
                  <a:gd name="T85" fmla="*/ 37 h 54"/>
                  <a:gd name="T86" fmla="*/ 2 w 143"/>
                  <a:gd name="T87" fmla="*/ 34 h 54"/>
                  <a:gd name="T88" fmla="*/ 1 w 143"/>
                  <a:gd name="T89" fmla="*/ 29 h 54"/>
                  <a:gd name="T90" fmla="*/ 0 w 143"/>
                  <a:gd name="T91" fmla="*/ 23 h 54"/>
                  <a:gd name="T92" fmla="*/ 0 w 143"/>
                  <a:gd name="T93" fmla="*/ 22 h 54"/>
                  <a:gd name="T94" fmla="*/ 1 w 143"/>
                  <a:gd name="T95" fmla="*/ 15 h 54"/>
                  <a:gd name="T96" fmla="*/ 2 w 143"/>
                  <a:gd name="T97" fmla="*/ 9 h 54"/>
                  <a:gd name="T98" fmla="*/ 5 w 143"/>
                  <a:gd name="T99" fmla="*/ 5 h 54"/>
                  <a:gd name="T100" fmla="*/ 9 w 143"/>
                  <a:gd name="T10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3" h="54">
                    <a:moveTo>
                      <a:pt x="9" y="4"/>
                    </a:moveTo>
                    <a:lnTo>
                      <a:pt x="15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40" y="14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5" y="15"/>
                    </a:lnTo>
                    <a:lnTo>
                      <a:pt x="71" y="14"/>
                    </a:lnTo>
                    <a:lnTo>
                      <a:pt x="78" y="14"/>
                    </a:lnTo>
                    <a:lnTo>
                      <a:pt x="87" y="13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7" y="5"/>
                    </a:lnTo>
                    <a:lnTo>
                      <a:pt x="125" y="3"/>
                    </a:lnTo>
                    <a:lnTo>
                      <a:pt x="132" y="0"/>
                    </a:lnTo>
                    <a:lnTo>
                      <a:pt x="136" y="3"/>
                    </a:lnTo>
                    <a:lnTo>
                      <a:pt x="141" y="5"/>
                    </a:lnTo>
                    <a:lnTo>
                      <a:pt x="143" y="10"/>
                    </a:lnTo>
                    <a:lnTo>
                      <a:pt x="143" y="18"/>
                    </a:lnTo>
                    <a:lnTo>
                      <a:pt x="143" y="19"/>
                    </a:lnTo>
                    <a:lnTo>
                      <a:pt x="143" y="25"/>
                    </a:lnTo>
                    <a:lnTo>
                      <a:pt x="141" y="31"/>
                    </a:lnTo>
                    <a:lnTo>
                      <a:pt x="138" y="34"/>
                    </a:lnTo>
                    <a:lnTo>
                      <a:pt x="133" y="36"/>
                    </a:lnTo>
                    <a:lnTo>
                      <a:pt x="126" y="41"/>
                    </a:lnTo>
                    <a:lnTo>
                      <a:pt x="118" y="43"/>
                    </a:lnTo>
                    <a:lnTo>
                      <a:pt x="113" y="45"/>
                    </a:lnTo>
                    <a:lnTo>
                      <a:pt x="105" y="49"/>
                    </a:lnTo>
                    <a:lnTo>
                      <a:pt x="98" y="51"/>
                    </a:lnTo>
                    <a:lnTo>
                      <a:pt x="90" y="51"/>
                    </a:lnTo>
                    <a:lnTo>
                      <a:pt x="83" y="53"/>
                    </a:lnTo>
                    <a:lnTo>
                      <a:pt x="75" y="54"/>
                    </a:lnTo>
                    <a:lnTo>
                      <a:pt x="67" y="54"/>
                    </a:lnTo>
                    <a:lnTo>
                      <a:pt x="59" y="54"/>
                    </a:lnTo>
                    <a:lnTo>
                      <a:pt x="51" y="53"/>
                    </a:lnTo>
                    <a:lnTo>
                      <a:pt x="43" y="52"/>
                    </a:lnTo>
                    <a:lnTo>
                      <a:pt x="34" y="51"/>
                    </a:lnTo>
                    <a:lnTo>
                      <a:pt x="25" y="47"/>
                    </a:lnTo>
                    <a:lnTo>
                      <a:pt x="18" y="44"/>
                    </a:lnTo>
                    <a:lnTo>
                      <a:pt x="10" y="41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7" name="Freeform 855">
                <a:extLst>
                  <a:ext uri="{FF2B5EF4-FFF2-40B4-BE49-F238E27FC236}">
                    <a16:creationId xmlns:a16="http://schemas.microsoft.com/office/drawing/2014/main" id="{9BD88E0B-4F55-4441-853A-913580DB9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2"/>
                <a:ext cx="48" cy="19"/>
              </a:xfrm>
              <a:custGeom>
                <a:avLst/>
                <a:gdLst>
                  <a:gd name="T0" fmla="*/ 11 w 144"/>
                  <a:gd name="T1" fmla="*/ 5 h 55"/>
                  <a:gd name="T2" fmla="*/ 19 w 144"/>
                  <a:gd name="T3" fmla="*/ 8 h 55"/>
                  <a:gd name="T4" fmla="*/ 27 w 144"/>
                  <a:gd name="T5" fmla="*/ 10 h 55"/>
                  <a:gd name="T6" fmla="*/ 33 w 144"/>
                  <a:gd name="T7" fmla="*/ 12 h 55"/>
                  <a:gd name="T8" fmla="*/ 41 w 144"/>
                  <a:gd name="T9" fmla="*/ 13 h 55"/>
                  <a:gd name="T10" fmla="*/ 49 w 144"/>
                  <a:gd name="T11" fmla="*/ 15 h 55"/>
                  <a:gd name="T12" fmla="*/ 57 w 144"/>
                  <a:gd name="T13" fmla="*/ 15 h 55"/>
                  <a:gd name="T14" fmla="*/ 65 w 144"/>
                  <a:gd name="T15" fmla="*/ 15 h 55"/>
                  <a:gd name="T16" fmla="*/ 73 w 144"/>
                  <a:gd name="T17" fmla="*/ 15 h 55"/>
                  <a:gd name="T18" fmla="*/ 79 w 144"/>
                  <a:gd name="T19" fmla="*/ 12 h 55"/>
                  <a:gd name="T20" fmla="*/ 87 w 144"/>
                  <a:gd name="T21" fmla="*/ 11 h 55"/>
                  <a:gd name="T22" fmla="*/ 95 w 144"/>
                  <a:gd name="T23" fmla="*/ 10 h 55"/>
                  <a:gd name="T24" fmla="*/ 103 w 144"/>
                  <a:gd name="T25" fmla="*/ 9 h 55"/>
                  <a:gd name="T26" fmla="*/ 110 w 144"/>
                  <a:gd name="T27" fmla="*/ 7 h 55"/>
                  <a:gd name="T28" fmla="*/ 119 w 144"/>
                  <a:gd name="T29" fmla="*/ 5 h 55"/>
                  <a:gd name="T30" fmla="*/ 126 w 144"/>
                  <a:gd name="T31" fmla="*/ 2 h 55"/>
                  <a:gd name="T32" fmla="*/ 134 w 144"/>
                  <a:gd name="T33" fmla="*/ 0 h 55"/>
                  <a:gd name="T34" fmla="*/ 138 w 144"/>
                  <a:gd name="T35" fmla="*/ 2 h 55"/>
                  <a:gd name="T36" fmla="*/ 140 w 144"/>
                  <a:gd name="T37" fmla="*/ 5 h 55"/>
                  <a:gd name="T38" fmla="*/ 143 w 144"/>
                  <a:gd name="T39" fmla="*/ 10 h 55"/>
                  <a:gd name="T40" fmla="*/ 144 w 144"/>
                  <a:gd name="T41" fmla="*/ 18 h 55"/>
                  <a:gd name="T42" fmla="*/ 144 w 144"/>
                  <a:gd name="T43" fmla="*/ 19 h 55"/>
                  <a:gd name="T44" fmla="*/ 143 w 144"/>
                  <a:gd name="T45" fmla="*/ 26 h 55"/>
                  <a:gd name="T46" fmla="*/ 141 w 144"/>
                  <a:gd name="T47" fmla="*/ 30 h 55"/>
                  <a:gd name="T48" fmla="*/ 138 w 144"/>
                  <a:gd name="T49" fmla="*/ 34 h 55"/>
                  <a:gd name="T50" fmla="*/ 135 w 144"/>
                  <a:gd name="T51" fmla="*/ 36 h 55"/>
                  <a:gd name="T52" fmla="*/ 128 w 144"/>
                  <a:gd name="T53" fmla="*/ 40 h 55"/>
                  <a:gd name="T54" fmla="*/ 121 w 144"/>
                  <a:gd name="T55" fmla="*/ 43 h 55"/>
                  <a:gd name="T56" fmla="*/ 114 w 144"/>
                  <a:gd name="T57" fmla="*/ 46 h 55"/>
                  <a:gd name="T58" fmla="*/ 106 w 144"/>
                  <a:gd name="T59" fmla="*/ 48 h 55"/>
                  <a:gd name="T60" fmla="*/ 100 w 144"/>
                  <a:gd name="T61" fmla="*/ 49 h 55"/>
                  <a:gd name="T62" fmla="*/ 92 w 144"/>
                  <a:gd name="T63" fmla="*/ 52 h 55"/>
                  <a:gd name="T64" fmla="*/ 85 w 144"/>
                  <a:gd name="T65" fmla="*/ 53 h 55"/>
                  <a:gd name="T66" fmla="*/ 76 w 144"/>
                  <a:gd name="T67" fmla="*/ 54 h 55"/>
                  <a:gd name="T68" fmla="*/ 68 w 144"/>
                  <a:gd name="T69" fmla="*/ 55 h 55"/>
                  <a:gd name="T70" fmla="*/ 60 w 144"/>
                  <a:gd name="T71" fmla="*/ 54 h 55"/>
                  <a:gd name="T72" fmla="*/ 52 w 144"/>
                  <a:gd name="T73" fmla="*/ 53 h 55"/>
                  <a:gd name="T74" fmla="*/ 44 w 144"/>
                  <a:gd name="T75" fmla="*/ 52 h 55"/>
                  <a:gd name="T76" fmla="*/ 36 w 144"/>
                  <a:gd name="T77" fmla="*/ 49 h 55"/>
                  <a:gd name="T78" fmla="*/ 28 w 144"/>
                  <a:gd name="T79" fmla="*/ 47 h 55"/>
                  <a:gd name="T80" fmla="*/ 20 w 144"/>
                  <a:gd name="T81" fmla="*/ 44 h 55"/>
                  <a:gd name="T82" fmla="*/ 11 w 144"/>
                  <a:gd name="T83" fmla="*/ 40 h 55"/>
                  <a:gd name="T84" fmla="*/ 7 w 144"/>
                  <a:gd name="T85" fmla="*/ 37 h 55"/>
                  <a:gd name="T86" fmla="*/ 4 w 144"/>
                  <a:gd name="T87" fmla="*/ 34 h 55"/>
                  <a:gd name="T88" fmla="*/ 1 w 144"/>
                  <a:gd name="T89" fmla="*/ 29 h 55"/>
                  <a:gd name="T90" fmla="*/ 0 w 144"/>
                  <a:gd name="T91" fmla="*/ 22 h 55"/>
                  <a:gd name="T92" fmla="*/ 0 w 144"/>
                  <a:gd name="T93" fmla="*/ 21 h 55"/>
                  <a:gd name="T94" fmla="*/ 0 w 144"/>
                  <a:gd name="T95" fmla="*/ 18 h 55"/>
                  <a:gd name="T96" fmla="*/ 1 w 144"/>
                  <a:gd name="T97" fmla="*/ 15 h 55"/>
                  <a:gd name="T98" fmla="*/ 2 w 144"/>
                  <a:gd name="T99" fmla="*/ 11 h 55"/>
                  <a:gd name="T100" fmla="*/ 2 w 144"/>
                  <a:gd name="T101" fmla="*/ 9 h 55"/>
                  <a:gd name="T102" fmla="*/ 4 w 144"/>
                  <a:gd name="T103" fmla="*/ 7 h 55"/>
                  <a:gd name="T104" fmla="*/ 5 w 144"/>
                  <a:gd name="T105" fmla="*/ 5 h 55"/>
                  <a:gd name="T106" fmla="*/ 8 w 144"/>
                  <a:gd name="T107" fmla="*/ 3 h 55"/>
                  <a:gd name="T108" fmla="*/ 11 w 144"/>
                  <a:gd name="T109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" h="55">
                    <a:moveTo>
                      <a:pt x="11" y="5"/>
                    </a:moveTo>
                    <a:lnTo>
                      <a:pt x="19" y="8"/>
                    </a:lnTo>
                    <a:lnTo>
                      <a:pt x="27" y="10"/>
                    </a:lnTo>
                    <a:lnTo>
                      <a:pt x="33" y="12"/>
                    </a:lnTo>
                    <a:lnTo>
                      <a:pt x="41" y="13"/>
                    </a:lnTo>
                    <a:lnTo>
                      <a:pt x="49" y="15"/>
                    </a:lnTo>
                    <a:lnTo>
                      <a:pt x="57" y="15"/>
                    </a:lnTo>
                    <a:lnTo>
                      <a:pt x="65" y="15"/>
                    </a:lnTo>
                    <a:lnTo>
                      <a:pt x="73" y="15"/>
                    </a:lnTo>
                    <a:lnTo>
                      <a:pt x="79" y="12"/>
                    </a:lnTo>
                    <a:lnTo>
                      <a:pt x="87" y="11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9" y="5"/>
                    </a:lnTo>
                    <a:lnTo>
                      <a:pt x="126" y="2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0" y="5"/>
                    </a:lnTo>
                    <a:lnTo>
                      <a:pt x="143" y="10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3" y="26"/>
                    </a:lnTo>
                    <a:lnTo>
                      <a:pt x="141" y="30"/>
                    </a:lnTo>
                    <a:lnTo>
                      <a:pt x="138" y="34"/>
                    </a:lnTo>
                    <a:lnTo>
                      <a:pt x="135" y="36"/>
                    </a:lnTo>
                    <a:lnTo>
                      <a:pt x="128" y="40"/>
                    </a:lnTo>
                    <a:lnTo>
                      <a:pt x="121" y="43"/>
                    </a:lnTo>
                    <a:lnTo>
                      <a:pt x="114" y="46"/>
                    </a:lnTo>
                    <a:lnTo>
                      <a:pt x="106" y="48"/>
                    </a:lnTo>
                    <a:lnTo>
                      <a:pt x="100" y="49"/>
                    </a:lnTo>
                    <a:lnTo>
                      <a:pt x="92" y="52"/>
                    </a:lnTo>
                    <a:lnTo>
                      <a:pt x="85" y="53"/>
                    </a:lnTo>
                    <a:lnTo>
                      <a:pt x="76" y="54"/>
                    </a:lnTo>
                    <a:lnTo>
                      <a:pt x="68" y="55"/>
                    </a:lnTo>
                    <a:lnTo>
                      <a:pt x="60" y="54"/>
                    </a:lnTo>
                    <a:lnTo>
                      <a:pt x="52" y="53"/>
                    </a:lnTo>
                    <a:lnTo>
                      <a:pt x="44" y="52"/>
                    </a:lnTo>
                    <a:lnTo>
                      <a:pt x="36" y="49"/>
                    </a:lnTo>
                    <a:lnTo>
                      <a:pt x="28" y="47"/>
                    </a:lnTo>
                    <a:lnTo>
                      <a:pt x="20" y="44"/>
                    </a:lnTo>
                    <a:lnTo>
                      <a:pt x="11" y="40"/>
                    </a:lnTo>
                    <a:lnTo>
                      <a:pt x="7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8" name="Freeform 856">
                <a:extLst>
                  <a:ext uri="{FF2B5EF4-FFF2-40B4-BE49-F238E27FC236}">
                    <a16:creationId xmlns:a16="http://schemas.microsoft.com/office/drawing/2014/main" id="{6734DFE3-3F46-44A4-AA68-F382832AD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0"/>
                <a:ext cx="50" cy="6"/>
              </a:xfrm>
              <a:custGeom>
                <a:avLst/>
                <a:gdLst>
                  <a:gd name="T0" fmla="*/ 149 w 149"/>
                  <a:gd name="T1" fmla="*/ 0 h 18"/>
                  <a:gd name="T2" fmla="*/ 140 w 149"/>
                  <a:gd name="T3" fmla="*/ 4 h 18"/>
                  <a:gd name="T4" fmla="*/ 130 w 149"/>
                  <a:gd name="T5" fmla="*/ 6 h 18"/>
                  <a:gd name="T6" fmla="*/ 121 w 149"/>
                  <a:gd name="T7" fmla="*/ 8 h 18"/>
                  <a:gd name="T8" fmla="*/ 112 w 149"/>
                  <a:gd name="T9" fmla="*/ 11 h 18"/>
                  <a:gd name="T10" fmla="*/ 103 w 149"/>
                  <a:gd name="T11" fmla="*/ 13 h 18"/>
                  <a:gd name="T12" fmla="*/ 93 w 149"/>
                  <a:gd name="T13" fmla="*/ 15 h 18"/>
                  <a:gd name="T14" fmla="*/ 84 w 149"/>
                  <a:gd name="T15" fmla="*/ 16 h 18"/>
                  <a:gd name="T16" fmla="*/ 75 w 149"/>
                  <a:gd name="T17" fmla="*/ 17 h 18"/>
                  <a:gd name="T18" fmla="*/ 66 w 149"/>
                  <a:gd name="T19" fmla="*/ 18 h 18"/>
                  <a:gd name="T20" fmla="*/ 57 w 149"/>
                  <a:gd name="T21" fmla="*/ 18 h 18"/>
                  <a:gd name="T22" fmla="*/ 48 w 149"/>
                  <a:gd name="T23" fmla="*/ 17 h 18"/>
                  <a:gd name="T24" fmla="*/ 38 w 149"/>
                  <a:gd name="T25" fmla="*/ 16 h 18"/>
                  <a:gd name="T26" fmla="*/ 29 w 149"/>
                  <a:gd name="T27" fmla="*/ 15 h 18"/>
                  <a:gd name="T28" fmla="*/ 20 w 149"/>
                  <a:gd name="T29" fmla="*/ 13 h 18"/>
                  <a:gd name="T30" fmla="*/ 11 w 149"/>
                  <a:gd name="T31" fmla="*/ 8 h 18"/>
                  <a:gd name="T32" fmla="*/ 2 w 149"/>
                  <a:gd name="T33" fmla="*/ 5 h 18"/>
                  <a:gd name="T34" fmla="*/ 0 w 149"/>
                  <a:gd name="T35" fmla="*/ 6 h 18"/>
                  <a:gd name="T36" fmla="*/ 10 w 149"/>
                  <a:gd name="T37" fmla="*/ 11 h 18"/>
                  <a:gd name="T38" fmla="*/ 20 w 149"/>
                  <a:gd name="T39" fmla="*/ 14 h 18"/>
                  <a:gd name="T40" fmla="*/ 29 w 149"/>
                  <a:gd name="T41" fmla="*/ 16 h 18"/>
                  <a:gd name="T42" fmla="*/ 38 w 149"/>
                  <a:gd name="T43" fmla="*/ 18 h 18"/>
                  <a:gd name="T44" fmla="*/ 48 w 149"/>
                  <a:gd name="T45" fmla="*/ 18 h 18"/>
                  <a:gd name="T46" fmla="*/ 57 w 149"/>
                  <a:gd name="T47" fmla="*/ 18 h 18"/>
                  <a:gd name="T48" fmla="*/ 66 w 149"/>
                  <a:gd name="T49" fmla="*/ 18 h 18"/>
                  <a:gd name="T50" fmla="*/ 75 w 149"/>
                  <a:gd name="T51" fmla="*/ 18 h 18"/>
                  <a:gd name="T52" fmla="*/ 84 w 149"/>
                  <a:gd name="T53" fmla="*/ 17 h 18"/>
                  <a:gd name="T54" fmla="*/ 93 w 149"/>
                  <a:gd name="T55" fmla="*/ 16 h 18"/>
                  <a:gd name="T56" fmla="*/ 103 w 149"/>
                  <a:gd name="T57" fmla="*/ 15 h 18"/>
                  <a:gd name="T58" fmla="*/ 112 w 149"/>
                  <a:gd name="T59" fmla="*/ 13 h 18"/>
                  <a:gd name="T60" fmla="*/ 121 w 149"/>
                  <a:gd name="T61" fmla="*/ 9 h 18"/>
                  <a:gd name="T62" fmla="*/ 130 w 149"/>
                  <a:gd name="T63" fmla="*/ 8 h 18"/>
                  <a:gd name="T64" fmla="*/ 140 w 149"/>
                  <a:gd name="T65" fmla="*/ 5 h 18"/>
                  <a:gd name="T66" fmla="*/ 149 w 149"/>
                  <a:gd name="T67" fmla="*/ 3 h 18"/>
                  <a:gd name="T68" fmla="*/ 149 w 149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8">
                    <a:moveTo>
                      <a:pt x="149" y="0"/>
                    </a:moveTo>
                    <a:lnTo>
                      <a:pt x="140" y="4"/>
                    </a:lnTo>
                    <a:lnTo>
                      <a:pt x="130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3" y="13"/>
                    </a:lnTo>
                    <a:lnTo>
                      <a:pt x="93" y="15"/>
                    </a:lnTo>
                    <a:lnTo>
                      <a:pt x="84" y="16"/>
                    </a:lnTo>
                    <a:lnTo>
                      <a:pt x="75" y="17"/>
                    </a:lnTo>
                    <a:lnTo>
                      <a:pt x="66" y="18"/>
                    </a:lnTo>
                    <a:lnTo>
                      <a:pt x="57" y="18"/>
                    </a:lnTo>
                    <a:lnTo>
                      <a:pt x="48" y="17"/>
                    </a:lnTo>
                    <a:lnTo>
                      <a:pt x="38" y="16"/>
                    </a:lnTo>
                    <a:lnTo>
                      <a:pt x="29" y="15"/>
                    </a:lnTo>
                    <a:lnTo>
                      <a:pt x="20" y="13"/>
                    </a:lnTo>
                    <a:lnTo>
                      <a:pt x="11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29" y="16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6"/>
                    </a:lnTo>
                    <a:lnTo>
                      <a:pt x="103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0" y="8"/>
                    </a:lnTo>
                    <a:lnTo>
                      <a:pt x="140" y="5"/>
                    </a:lnTo>
                    <a:lnTo>
                      <a:pt x="149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9" name="Freeform 857">
                <a:extLst>
                  <a:ext uri="{FF2B5EF4-FFF2-40B4-BE49-F238E27FC236}">
                    <a16:creationId xmlns:a16="http://schemas.microsoft.com/office/drawing/2014/main" id="{BBDB6EAC-25EF-4DA8-81C8-F51D598C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0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8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0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8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0" name="Rectangle 858">
                <a:extLst>
                  <a:ext uri="{FF2B5EF4-FFF2-40B4-BE49-F238E27FC236}">
                    <a16:creationId xmlns:a16="http://schemas.microsoft.com/office/drawing/2014/main" id="{09CE58B3-36AC-461E-BC0F-0B2AD672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263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1" name="Freeform 859">
                <a:extLst>
                  <a:ext uri="{FF2B5EF4-FFF2-40B4-BE49-F238E27FC236}">
                    <a16:creationId xmlns:a16="http://schemas.microsoft.com/office/drawing/2014/main" id="{2FFF819E-AB26-4EF6-81C5-E3E484047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8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1 h 22"/>
                  <a:gd name="T4" fmla="*/ 5 w 13"/>
                  <a:gd name="T5" fmla="*/ 19 h 22"/>
                  <a:gd name="T6" fmla="*/ 8 w 13"/>
                  <a:gd name="T7" fmla="*/ 17 h 22"/>
                  <a:gd name="T8" fmla="*/ 11 w 13"/>
                  <a:gd name="T9" fmla="*/ 15 h 22"/>
                  <a:gd name="T10" fmla="*/ 12 w 13"/>
                  <a:gd name="T11" fmla="*/ 12 h 22"/>
                  <a:gd name="T12" fmla="*/ 13 w 13"/>
                  <a:gd name="T13" fmla="*/ 9 h 22"/>
                  <a:gd name="T14" fmla="*/ 13 w 13"/>
                  <a:gd name="T15" fmla="*/ 4 h 22"/>
                  <a:gd name="T16" fmla="*/ 13 w 13"/>
                  <a:gd name="T17" fmla="*/ 0 h 22"/>
                  <a:gd name="T18" fmla="*/ 13 w 13"/>
                  <a:gd name="T19" fmla="*/ 0 h 22"/>
                  <a:gd name="T20" fmla="*/ 13 w 13"/>
                  <a:gd name="T21" fmla="*/ 4 h 22"/>
                  <a:gd name="T22" fmla="*/ 12 w 13"/>
                  <a:gd name="T23" fmla="*/ 9 h 22"/>
                  <a:gd name="T24" fmla="*/ 11 w 13"/>
                  <a:gd name="T25" fmla="*/ 11 h 22"/>
                  <a:gd name="T26" fmla="*/ 9 w 13"/>
                  <a:gd name="T27" fmla="*/ 15 h 22"/>
                  <a:gd name="T28" fmla="*/ 7 w 13"/>
                  <a:gd name="T29" fmla="*/ 16 h 22"/>
                  <a:gd name="T30" fmla="*/ 4 w 13"/>
                  <a:gd name="T31" fmla="*/ 18 h 22"/>
                  <a:gd name="T32" fmla="*/ 2 w 13"/>
                  <a:gd name="T33" fmla="*/ 20 h 22"/>
                  <a:gd name="T34" fmla="*/ 0 w 13"/>
                  <a:gd name="T35" fmla="*/ 21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1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2" name="Freeform 860">
                <a:extLst>
                  <a:ext uri="{FF2B5EF4-FFF2-40B4-BE49-F238E27FC236}">
                    <a16:creationId xmlns:a16="http://schemas.microsoft.com/office/drawing/2014/main" id="{DBB8E184-77A7-4CDE-BDC9-1CBC2C4A8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45"/>
                <a:ext cx="50" cy="7"/>
              </a:xfrm>
              <a:custGeom>
                <a:avLst/>
                <a:gdLst>
                  <a:gd name="T0" fmla="*/ 0 w 149"/>
                  <a:gd name="T1" fmla="*/ 6 h 23"/>
                  <a:gd name="T2" fmla="*/ 10 w 149"/>
                  <a:gd name="T3" fmla="*/ 10 h 23"/>
                  <a:gd name="T4" fmla="*/ 20 w 149"/>
                  <a:gd name="T5" fmla="*/ 15 h 23"/>
                  <a:gd name="T6" fmla="*/ 31 w 149"/>
                  <a:gd name="T7" fmla="*/ 18 h 23"/>
                  <a:gd name="T8" fmla="*/ 41 w 149"/>
                  <a:gd name="T9" fmla="*/ 20 h 23"/>
                  <a:gd name="T10" fmla="*/ 51 w 149"/>
                  <a:gd name="T11" fmla="*/ 21 h 23"/>
                  <a:gd name="T12" fmla="*/ 61 w 149"/>
                  <a:gd name="T13" fmla="*/ 23 h 23"/>
                  <a:gd name="T14" fmla="*/ 70 w 149"/>
                  <a:gd name="T15" fmla="*/ 23 h 23"/>
                  <a:gd name="T16" fmla="*/ 79 w 149"/>
                  <a:gd name="T17" fmla="*/ 23 h 23"/>
                  <a:gd name="T18" fmla="*/ 88 w 149"/>
                  <a:gd name="T19" fmla="*/ 21 h 23"/>
                  <a:gd name="T20" fmla="*/ 97 w 149"/>
                  <a:gd name="T21" fmla="*/ 20 h 23"/>
                  <a:gd name="T22" fmla="*/ 107 w 149"/>
                  <a:gd name="T23" fmla="*/ 18 h 23"/>
                  <a:gd name="T24" fmla="*/ 116 w 149"/>
                  <a:gd name="T25" fmla="*/ 15 h 23"/>
                  <a:gd name="T26" fmla="*/ 125 w 149"/>
                  <a:gd name="T27" fmla="*/ 13 h 23"/>
                  <a:gd name="T28" fmla="*/ 132 w 149"/>
                  <a:gd name="T29" fmla="*/ 9 h 23"/>
                  <a:gd name="T30" fmla="*/ 141 w 149"/>
                  <a:gd name="T31" fmla="*/ 6 h 23"/>
                  <a:gd name="T32" fmla="*/ 149 w 149"/>
                  <a:gd name="T33" fmla="*/ 2 h 23"/>
                  <a:gd name="T34" fmla="*/ 148 w 149"/>
                  <a:gd name="T35" fmla="*/ 0 h 23"/>
                  <a:gd name="T36" fmla="*/ 139 w 149"/>
                  <a:gd name="T37" fmla="*/ 5 h 23"/>
                  <a:gd name="T38" fmla="*/ 131 w 149"/>
                  <a:gd name="T39" fmla="*/ 8 h 23"/>
                  <a:gd name="T40" fmla="*/ 123 w 149"/>
                  <a:gd name="T41" fmla="*/ 11 h 23"/>
                  <a:gd name="T42" fmla="*/ 116 w 149"/>
                  <a:gd name="T43" fmla="*/ 14 h 23"/>
                  <a:gd name="T44" fmla="*/ 107 w 149"/>
                  <a:gd name="T45" fmla="*/ 17 h 23"/>
                  <a:gd name="T46" fmla="*/ 97 w 149"/>
                  <a:gd name="T47" fmla="*/ 19 h 23"/>
                  <a:gd name="T48" fmla="*/ 88 w 149"/>
                  <a:gd name="T49" fmla="*/ 20 h 23"/>
                  <a:gd name="T50" fmla="*/ 79 w 149"/>
                  <a:gd name="T51" fmla="*/ 21 h 23"/>
                  <a:gd name="T52" fmla="*/ 70 w 149"/>
                  <a:gd name="T53" fmla="*/ 20 h 23"/>
                  <a:gd name="T54" fmla="*/ 61 w 149"/>
                  <a:gd name="T55" fmla="*/ 20 h 23"/>
                  <a:gd name="T56" fmla="*/ 51 w 149"/>
                  <a:gd name="T57" fmla="*/ 20 h 23"/>
                  <a:gd name="T58" fmla="*/ 41 w 149"/>
                  <a:gd name="T59" fmla="*/ 19 h 23"/>
                  <a:gd name="T60" fmla="*/ 31 w 149"/>
                  <a:gd name="T61" fmla="*/ 17 h 23"/>
                  <a:gd name="T62" fmla="*/ 22 w 149"/>
                  <a:gd name="T63" fmla="*/ 13 h 23"/>
                  <a:gd name="T64" fmla="*/ 11 w 149"/>
                  <a:gd name="T65" fmla="*/ 9 h 23"/>
                  <a:gd name="T66" fmla="*/ 2 w 149"/>
                  <a:gd name="T67" fmla="*/ 5 h 23"/>
                  <a:gd name="T68" fmla="*/ 0 w 149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3">
                    <a:moveTo>
                      <a:pt x="0" y="6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1"/>
                    </a:lnTo>
                    <a:lnTo>
                      <a:pt x="61" y="23"/>
                    </a:lnTo>
                    <a:lnTo>
                      <a:pt x="70" y="23"/>
                    </a:lnTo>
                    <a:lnTo>
                      <a:pt x="79" y="23"/>
                    </a:lnTo>
                    <a:lnTo>
                      <a:pt x="88" y="21"/>
                    </a:lnTo>
                    <a:lnTo>
                      <a:pt x="97" y="20"/>
                    </a:lnTo>
                    <a:lnTo>
                      <a:pt x="107" y="18"/>
                    </a:lnTo>
                    <a:lnTo>
                      <a:pt x="116" y="15"/>
                    </a:lnTo>
                    <a:lnTo>
                      <a:pt x="125" y="13"/>
                    </a:lnTo>
                    <a:lnTo>
                      <a:pt x="132" y="9"/>
                    </a:lnTo>
                    <a:lnTo>
                      <a:pt x="141" y="6"/>
                    </a:lnTo>
                    <a:lnTo>
                      <a:pt x="149" y="2"/>
                    </a:lnTo>
                    <a:lnTo>
                      <a:pt x="148" y="0"/>
                    </a:lnTo>
                    <a:lnTo>
                      <a:pt x="139" y="5"/>
                    </a:lnTo>
                    <a:lnTo>
                      <a:pt x="131" y="8"/>
                    </a:lnTo>
                    <a:lnTo>
                      <a:pt x="123" y="11"/>
                    </a:lnTo>
                    <a:lnTo>
                      <a:pt x="116" y="14"/>
                    </a:lnTo>
                    <a:lnTo>
                      <a:pt x="107" y="17"/>
                    </a:lnTo>
                    <a:lnTo>
                      <a:pt x="97" y="19"/>
                    </a:lnTo>
                    <a:lnTo>
                      <a:pt x="88" y="20"/>
                    </a:lnTo>
                    <a:lnTo>
                      <a:pt x="79" y="21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1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3" name="Freeform 861">
                <a:extLst>
                  <a:ext uri="{FF2B5EF4-FFF2-40B4-BE49-F238E27FC236}">
                    <a16:creationId xmlns:a16="http://schemas.microsoft.com/office/drawing/2014/main" id="{14915CFD-1017-455B-AD70-C74B09E0A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9"/>
                <a:ext cx="4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5 h 23"/>
                  <a:gd name="T4" fmla="*/ 1 w 13"/>
                  <a:gd name="T5" fmla="*/ 9 h 23"/>
                  <a:gd name="T6" fmla="*/ 2 w 13"/>
                  <a:gd name="T7" fmla="*/ 13 h 23"/>
                  <a:gd name="T8" fmla="*/ 3 w 13"/>
                  <a:gd name="T9" fmla="*/ 15 h 23"/>
                  <a:gd name="T10" fmla="*/ 5 w 13"/>
                  <a:gd name="T11" fmla="*/ 18 h 23"/>
                  <a:gd name="T12" fmla="*/ 7 w 13"/>
                  <a:gd name="T13" fmla="*/ 20 h 23"/>
                  <a:gd name="T14" fmla="*/ 10 w 13"/>
                  <a:gd name="T15" fmla="*/ 21 h 23"/>
                  <a:gd name="T16" fmla="*/ 12 w 13"/>
                  <a:gd name="T17" fmla="*/ 23 h 23"/>
                  <a:gd name="T18" fmla="*/ 13 w 13"/>
                  <a:gd name="T19" fmla="*/ 21 h 23"/>
                  <a:gd name="T20" fmla="*/ 11 w 13"/>
                  <a:gd name="T21" fmla="*/ 20 h 23"/>
                  <a:gd name="T22" fmla="*/ 9 w 13"/>
                  <a:gd name="T23" fmla="*/ 18 h 23"/>
                  <a:gd name="T24" fmla="*/ 6 w 13"/>
                  <a:gd name="T25" fmla="*/ 17 h 23"/>
                  <a:gd name="T26" fmla="*/ 5 w 13"/>
                  <a:gd name="T27" fmla="*/ 14 h 23"/>
                  <a:gd name="T28" fmla="*/ 3 w 13"/>
                  <a:gd name="T29" fmla="*/ 11 h 23"/>
                  <a:gd name="T30" fmla="*/ 2 w 13"/>
                  <a:gd name="T31" fmla="*/ 9 h 23"/>
                  <a:gd name="T32" fmla="*/ 2 w 13"/>
                  <a:gd name="T33" fmla="*/ 5 h 23"/>
                  <a:gd name="T34" fmla="*/ 2 w 13"/>
                  <a:gd name="T35" fmla="*/ 0 h 23"/>
                  <a:gd name="T36" fmla="*/ 0 w 13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5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2" y="23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4" name="Rectangle 862">
                <a:extLst>
                  <a:ext uri="{FF2B5EF4-FFF2-40B4-BE49-F238E27FC236}">
                    <a16:creationId xmlns:a16="http://schemas.microsoft.com/office/drawing/2014/main" id="{A4A72BB1-602F-4F58-9EA8-8F0FBC5DF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63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5" name="Freeform 863">
                <a:extLst>
                  <a:ext uri="{FF2B5EF4-FFF2-40B4-BE49-F238E27FC236}">
                    <a16:creationId xmlns:a16="http://schemas.microsoft.com/office/drawing/2014/main" id="{3119E43F-5C9D-4BAB-9ECC-93094CF34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31"/>
                <a:ext cx="4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3 w 14"/>
                  <a:gd name="T11" fmla="*/ 10 h 22"/>
                  <a:gd name="T12" fmla="*/ 3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4 w 14"/>
                  <a:gd name="T19" fmla="*/ 22 h 22"/>
                  <a:gd name="T20" fmla="*/ 3 w 14"/>
                  <a:gd name="T21" fmla="*/ 19 h 22"/>
                  <a:gd name="T22" fmla="*/ 4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3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4" y="22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6" name="Freeform 864">
                <a:extLst>
                  <a:ext uri="{FF2B5EF4-FFF2-40B4-BE49-F238E27FC236}">
                    <a16:creationId xmlns:a16="http://schemas.microsoft.com/office/drawing/2014/main" id="{54A1D1B5-8E4A-42AE-A8A5-836FA082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7" name="Freeform 865">
                <a:extLst>
                  <a:ext uri="{FF2B5EF4-FFF2-40B4-BE49-F238E27FC236}">
                    <a16:creationId xmlns:a16="http://schemas.microsoft.com/office/drawing/2014/main" id="{7F43B30A-6BE8-4C6B-A1C3-8A527CCD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6"/>
                <a:ext cx="50" cy="6"/>
              </a:xfrm>
              <a:custGeom>
                <a:avLst/>
                <a:gdLst>
                  <a:gd name="T0" fmla="*/ 148 w 148"/>
                  <a:gd name="T1" fmla="*/ 0 h 18"/>
                  <a:gd name="T2" fmla="*/ 139 w 148"/>
                  <a:gd name="T3" fmla="*/ 2 h 18"/>
                  <a:gd name="T4" fmla="*/ 130 w 148"/>
                  <a:gd name="T5" fmla="*/ 5 h 18"/>
                  <a:gd name="T6" fmla="*/ 121 w 148"/>
                  <a:gd name="T7" fmla="*/ 8 h 18"/>
                  <a:gd name="T8" fmla="*/ 112 w 148"/>
                  <a:gd name="T9" fmla="*/ 10 h 18"/>
                  <a:gd name="T10" fmla="*/ 102 w 148"/>
                  <a:gd name="T11" fmla="*/ 12 h 18"/>
                  <a:gd name="T12" fmla="*/ 93 w 148"/>
                  <a:gd name="T13" fmla="*/ 14 h 18"/>
                  <a:gd name="T14" fmla="*/ 84 w 148"/>
                  <a:gd name="T15" fmla="*/ 15 h 18"/>
                  <a:gd name="T16" fmla="*/ 75 w 148"/>
                  <a:gd name="T17" fmla="*/ 15 h 18"/>
                  <a:gd name="T18" fmla="*/ 66 w 148"/>
                  <a:gd name="T19" fmla="*/ 17 h 18"/>
                  <a:gd name="T20" fmla="*/ 57 w 148"/>
                  <a:gd name="T21" fmla="*/ 18 h 18"/>
                  <a:gd name="T22" fmla="*/ 47 w 148"/>
                  <a:gd name="T23" fmla="*/ 17 h 18"/>
                  <a:gd name="T24" fmla="*/ 38 w 148"/>
                  <a:gd name="T25" fmla="*/ 15 h 18"/>
                  <a:gd name="T26" fmla="*/ 29 w 148"/>
                  <a:gd name="T27" fmla="*/ 14 h 18"/>
                  <a:gd name="T28" fmla="*/ 19 w 148"/>
                  <a:gd name="T29" fmla="*/ 12 h 18"/>
                  <a:gd name="T30" fmla="*/ 11 w 148"/>
                  <a:gd name="T31" fmla="*/ 9 h 18"/>
                  <a:gd name="T32" fmla="*/ 2 w 148"/>
                  <a:gd name="T33" fmla="*/ 4 h 18"/>
                  <a:gd name="T34" fmla="*/ 0 w 148"/>
                  <a:gd name="T35" fmla="*/ 5 h 18"/>
                  <a:gd name="T36" fmla="*/ 10 w 148"/>
                  <a:gd name="T37" fmla="*/ 10 h 18"/>
                  <a:gd name="T38" fmla="*/ 19 w 148"/>
                  <a:gd name="T39" fmla="*/ 13 h 18"/>
                  <a:gd name="T40" fmla="*/ 29 w 148"/>
                  <a:gd name="T41" fmla="*/ 15 h 18"/>
                  <a:gd name="T42" fmla="*/ 38 w 148"/>
                  <a:gd name="T43" fmla="*/ 18 h 18"/>
                  <a:gd name="T44" fmla="*/ 47 w 148"/>
                  <a:gd name="T45" fmla="*/ 18 h 18"/>
                  <a:gd name="T46" fmla="*/ 57 w 148"/>
                  <a:gd name="T47" fmla="*/ 18 h 18"/>
                  <a:gd name="T48" fmla="*/ 66 w 148"/>
                  <a:gd name="T49" fmla="*/ 18 h 18"/>
                  <a:gd name="T50" fmla="*/ 75 w 148"/>
                  <a:gd name="T51" fmla="*/ 18 h 18"/>
                  <a:gd name="T52" fmla="*/ 84 w 148"/>
                  <a:gd name="T53" fmla="*/ 17 h 18"/>
                  <a:gd name="T54" fmla="*/ 93 w 148"/>
                  <a:gd name="T55" fmla="*/ 15 h 18"/>
                  <a:gd name="T56" fmla="*/ 102 w 148"/>
                  <a:gd name="T57" fmla="*/ 13 h 18"/>
                  <a:gd name="T58" fmla="*/ 112 w 148"/>
                  <a:gd name="T59" fmla="*/ 11 h 18"/>
                  <a:gd name="T60" fmla="*/ 121 w 148"/>
                  <a:gd name="T61" fmla="*/ 9 h 18"/>
                  <a:gd name="T62" fmla="*/ 130 w 148"/>
                  <a:gd name="T63" fmla="*/ 7 h 18"/>
                  <a:gd name="T64" fmla="*/ 139 w 148"/>
                  <a:gd name="T65" fmla="*/ 4 h 18"/>
                  <a:gd name="T66" fmla="*/ 148 w 148"/>
                  <a:gd name="T67" fmla="*/ 1 h 18"/>
                  <a:gd name="T68" fmla="*/ 148 w 148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">
                    <a:moveTo>
                      <a:pt x="148" y="0"/>
                    </a:moveTo>
                    <a:lnTo>
                      <a:pt x="139" y="2"/>
                    </a:lnTo>
                    <a:lnTo>
                      <a:pt x="130" y="5"/>
                    </a:lnTo>
                    <a:lnTo>
                      <a:pt x="121" y="8"/>
                    </a:lnTo>
                    <a:lnTo>
                      <a:pt x="112" y="10"/>
                    </a:lnTo>
                    <a:lnTo>
                      <a:pt x="102" y="12"/>
                    </a:lnTo>
                    <a:lnTo>
                      <a:pt x="93" y="14"/>
                    </a:lnTo>
                    <a:lnTo>
                      <a:pt x="84" y="15"/>
                    </a:lnTo>
                    <a:lnTo>
                      <a:pt x="75" y="15"/>
                    </a:lnTo>
                    <a:lnTo>
                      <a:pt x="66" y="17"/>
                    </a:lnTo>
                    <a:lnTo>
                      <a:pt x="57" y="18"/>
                    </a:lnTo>
                    <a:lnTo>
                      <a:pt x="47" y="17"/>
                    </a:lnTo>
                    <a:lnTo>
                      <a:pt x="38" y="15"/>
                    </a:lnTo>
                    <a:lnTo>
                      <a:pt x="29" y="14"/>
                    </a:lnTo>
                    <a:lnTo>
                      <a:pt x="19" y="12"/>
                    </a:lnTo>
                    <a:lnTo>
                      <a:pt x="11" y="9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9" y="13"/>
                    </a:lnTo>
                    <a:lnTo>
                      <a:pt x="29" y="15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5"/>
                    </a:lnTo>
                    <a:lnTo>
                      <a:pt x="102" y="13"/>
                    </a:lnTo>
                    <a:lnTo>
                      <a:pt x="112" y="11"/>
                    </a:lnTo>
                    <a:lnTo>
                      <a:pt x="121" y="9"/>
                    </a:lnTo>
                    <a:lnTo>
                      <a:pt x="130" y="7"/>
                    </a:lnTo>
                    <a:lnTo>
                      <a:pt x="139" y="4"/>
                    </a:lnTo>
                    <a:lnTo>
                      <a:pt x="148" y="1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8" name="Freeform 866">
                <a:extLst>
                  <a:ext uri="{FF2B5EF4-FFF2-40B4-BE49-F238E27FC236}">
                    <a16:creationId xmlns:a16="http://schemas.microsoft.com/office/drawing/2014/main" id="{795B4832-BF60-42C7-8A27-2721E1F90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76"/>
                <a:ext cx="4" cy="7"/>
              </a:xfrm>
              <a:custGeom>
                <a:avLst/>
                <a:gdLst>
                  <a:gd name="T0" fmla="*/ 13 w 13"/>
                  <a:gd name="T1" fmla="*/ 21 h 21"/>
                  <a:gd name="T2" fmla="*/ 13 w 13"/>
                  <a:gd name="T3" fmla="*/ 17 h 21"/>
                  <a:gd name="T4" fmla="*/ 13 w 13"/>
                  <a:gd name="T5" fmla="*/ 13 h 21"/>
                  <a:gd name="T6" fmla="*/ 12 w 13"/>
                  <a:gd name="T7" fmla="*/ 9 h 21"/>
                  <a:gd name="T8" fmla="*/ 10 w 13"/>
                  <a:gd name="T9" fmla="*/ 5 h 21"/>
                  <a:gd name="T10" fmla="*/ 8 w 13"/>
                  <a:gd name="T11" fmla="*/ 3 h 21"/>
                  <a:gd name="T12" fmla="*/ 5 w 13"/>
                  <a:gd name="T13" fmla="*/ 1 h 21"/>
                  <a:gd name="T14" fmla="*/ 2 w 13"/>
                  <a:gd name="T15" fmla="*/ 0 h 21"/>
                  <a:gd name="T16" fmla="*/ 0 w 13"/>
                  <a:gd name="T17" fmla="*/ 0 h 21"/>
                  <a:gd name="T18" fmla="*/ 0 w 13"/>
                  <a:gd name="T19" fmla="*/ 1 h 21"/>
                  <a:gd name="T20" fmla="*/ 2 w 13"/>
                  <a:gd name="T21" fmla="*/ 1 h 21"/>
                  <a:gd name="T22" fmla="*/ 4 w 13"/>
                  <a:gd name="T23" fmla="*/ 3 h 21"/>
                  <a:gd name="T24" fmla="*/ 7 w 13"/>
                  <a:gd name="T25" fmla="*/ 4 h 21"/>
                  <a:gd name="T26" fmla="*/ 8 w 13"/>
                  <a:gd name="T27" fmla="*/ 7 h 21"/>
                  <a:gd name="T28" fmla="*/ 11 w 13"/>
                  <a:gd name="T29" fmla="*/ 10 h 21"/>
                  <a:gd name="T30" fmla="*/ 11 w 13"/>
                  <a:gd name="T31" fmla="*/ 13 h 21"/>
                  <a:gd name="T32" fmla="*/ 13 w 13"/>
                  <a:gd name="T33" fmla="*/ 17 h 21"/>
                  <a:gd name="T34" fmla="*/ 13 w 13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21"/>
                    </a:moveTo>
                    <a:lnTo>
                      <a:pt x="13" y="17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7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9" name="Rectangle 867">
                <a:extLst>
                  <a:ext uri="{FF2B5EF4-FFF2-40B4-BE49-F238E27FC236}">
                    <a16:creationId xmlns:a16="http://schemas.microsoft.com/office/drawing/2014/main" id="{2A3BCFB8-BC30-422D-84FA-3F1E7A8FF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25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0" name="Freeform 868">
                <a:extLst>
                  <a:ext uri="{FF2B5EF4-FFF2-40B4-BE49-F238E27FC236}">
                    <a16:creationId xmlns:a16="http://schemas.microsoft.com/office/drawing/2014/main" id="{5DCB1C5C-8732-4A74-A1FF-0443BCD7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84"/>
                <a:ext cx="4" cy="7"/>
              </a:xfrm>
              <a:custGeom>
                <a:avLst/>
                <a:gdLst>
                  <a:gd name="T0" fmla="*/ 2 w 13"/>
                  <a:gd name="T1" fmla="*/ 23 h 23"/>
                  <a:gd name="T2" fmla="*/ 3 w 13"/>
                  <a:gd name="T3" fmla="*/ 21 h 23"/>
                  <a:gd name="T4" fmla="*/ 5 w 13"/>
                  <a:gd name="T5" fmla="*/ 19 h 23"/>
                  <a:gd name="T6" fmla="*/ 8 w 13"/>
                  <a:gd name="T7" fmla="*/ 17 h 23"/>
                  <a:gd name="T8" fmla="*/ 11 w 13"/>
                  <a:gd name="T9" fmla="*/ 15 h 23"/>
                  <a:gd name="T10" fmla="*/ 12 w 13"/>
                  <a:gd name="T11" fmla="*/ 13 h 23"/>
                  <a:gd name="T12" fmla="*/ 13 w 13"/>
                  <a:gd name="T13" fmla="*/ 8 h 23"/>
                  <a:gd name="T14" fmla="*/ 13 w 13"/>
                  <a:gd name="T15" fmla="*/ 5 h 23"/>
                  <a:gd name="T16" fmla="*/ 13 w 13"/>
                  <a:gd name="T17" fmla="*/ 0 h 23"/>
                  <a:gd name="T18" fmla="*/ 13 w 13"/>
                  <a:gd name="T19" fmla="*/ 0 h 23"/>
                  <a:gd name="T20" fmla="*/ 13 w 13"/>
                  <a:gd name="T21" fmla="*/ 5 h 23"/>
                  <a:gd name="T22" fmla="*/ 12 w 13"/>
                  <a:gd name="T23" fmla="*/ 8 h 23"/>
                  <a:gd name="T24" fmla="*/ 11 w 13"/>
                  <a:gd name="T25" fmla="*/ 12 h 23"/>
                  <a:gd name="T26" fmla="*/ 9 w 13"/>
                  <a:gd name="T27" fmla="*/ 15 h 23"/>
                  <a:gd name="T28" fmla="*/ 7 w 13"/>
                  <a:gd name="T29" fmla="*/ 16 h 23"/>
                  <a:gd name="T30" fmla="*/ 4 w 13"/>
                  <a:gd name="T31" fmla="*/ 18 h 23"/>
                  <a:gd name="T32" fmla="*/ 2 w 13"/>
                  <a:gd name="T33" fmla="*/ 19 h 23"/>
                  <a:gd name="T34" fmla="*/ 0 w 13"/>
                  <a:gd name="T35" fmla="*/ 21 h 23"/>
                  <a:gd name="T36" fmla="*/ 2 w 1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2" y="23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8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1" name="Freeform 869">
                <a:extLst>
                  <a:ext uri="{FF2B5EF4-FFF2-40B4-BE49-F238E27FC236}">
                    <a16:creationId xmlns:a16="http://schemas.microsoft.com/office/drawing/2014/main" id="{9AB93046-3CDB-4DF1-891E-1FC8DAFF0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1"/>
                <a:ext cx="50" cy="7"/>
              </a:xfrm>
              <a:custGeom>
                <a:avLst/>
                <a:gdLst>
                  <a:gd name="T0" fmla="*/ 0 w 149"/>
                  <a:gd name="T1" fmla="*/ 5 h 22"/>
                  <a:gd name="T2" fmla="*/ 10 w 149"/>
                  <a:gd name="T3" fmla="*/ 10 h 22"/>
                  <a:gd name="T4" fmla="*/ 20 w 149"/>
                  <a:gd name="T5" fmla="*/ 14 h 22"/>
                  <a:gd name="T6" fmla="*/ 31 w 149"/>
                  <a:gd name="T7" fmla="*/ 17 h 22"/>
                  <a:gd name="T8" fmla="*/ 41 w 149"/>
                  <a:gd name="T9" fmla="*/ 20 h 22"/>
                  <a:gd name="T10" fmla="*/ 52 w 149"/>
                  <a:gd name="T11" fmla="*/ 21 h 22"/>
                  <a:gd name="T12" fmla="*/ 62 w 149"/>
                  <a:gd name="T13" fmla="*/ 22 h 22"/>
                  <a:gd name="T14" fmla="*/ 71 w 149"/>
                  <a:gd name="T15" fmla="*/ 22 h 22"/>
                  <a:gd name="T16" fmla="*/ 80 w 149"/>
                  <a:gd name="T17" fmla="*/ 22 h 22"/>
                  <a:gd name="T18" fmla="*/ 89 w 149"/>
                  <a:gd name="T19" fmla="*/ 20 h 22"/>
                  <a:gd name="T20" fmla="*/ 98 w 149"/>
                  <a:gd name="T21" fmla="*/ 19 h 22"/>
                  <a:gd name="T22" fmla="*/ 108 w 149"/>
                  <a:gd name="T23" fmla="*/ 16 h 22"/>
                  <a:gd name="T24" fmla="*/ 117 w 149"/>
                  <a:gd name="T25" fmla="*/ 14 h 22"/>
                  <a:gd name="T26" fmla="*/ 126 w 149"/>
                  <a:gd name="T27" fmla="*/ 12 h 22"/>
                  <a:gd name="T28" fmla="*/ 132 w 149"/>
                  <a:gd name="T29" fmla="*/ 9 h 22"/>
                  <a:gd name="T30" fmla="*/ 141 w 149"/>
                  <a:gd name="T31" fmla="*/ 4 h 22"/>
                  <a:gd name="T32" fmla="*/ 149 w 149"/>
                  <a:gd name="T33" fmla="*/ 1 h 22"/>
                  <a:gd name="T34" fmla="*/ 148 w 149"/>
                  <a:gd name="T35" fmla="*/ 0 h 22"/>
                  <a:gd name="T36" fmla="*/ 139 w 149"/>
                  <a:gd name="T37" fmla="*/ 3 h 22"/>
                  <a:gd name="T38" fmla="*/ 131 w 149"/>
                  <a:gd name="T39" fmla="*/ 6 h 22"/>
                  <a:gd name="T40" fmla="*/ 123 w 149"/>
                  <a:gd name="T41" fmla="*/ 10 h 22"/>
                  <a:gd name="T42" fmla="*/ 117 w 149"/>
                  <a:gd name="T43" fmla="*/ 12 h 22"/>
                  <a:gd name="T44" fmla="*/ 108 w 149"/>
                  <a:gd name="T45" fmla="*/ 15 h 22"/>
                  <a:gd name="T46" fmla="*/ 98 w 149"/>
                  <a:gd name="T47" fmla="*/ 17 h 22"/>
                  <a:gd name="T48" fmla="*/ 89 w 149"/>
                  <a:gd name="T49" fmla="*/ 19 h 22"/>
                  <a:gd name="T50" fmla="*/ 80 w 149"/>
                  <a:gd name="T51" fmla="*/ 20 h 22"/>
                  <a:gd name="T52" fmla="*/ 71 w 149"/>
                  <a:gd name="T53" fmla="*/ 20 h 22"/>
                  <a:gd name="T54" fmla="*/ 62 w 149"/>
                  <a:gd name="T55" fmla="*/ 20 h 22"/>
                  <a:gd name="T56" fmla="*/ 52 w 149"/>
                  <a:gd name="T57" fmla="*/ 20 h 22"/>
                  <a:gd name="T58" fmla="*/ 41 w 149"/>
                  <a:gd name="T59" fmla="*/ 19 h 22"/>
                  <a:gd name="T60" fmla="*/ 31 w 149"/>
                  <a:gd name="T61" fmla="*/ 16 h 22"/>
                  <a:gd name="T62" fmla="*/ 22 w 149"/>
                  <a:gd name="T63" fmla="*/ 12 h 22"/>
                  <a:gd name="T64" fmla="*/ 11 w 149"/>
                  <a:gd name="T65" fmla="*/ 9 h 22"/>
                  <a:gd name="T66" fmla="*/ 1 w 149"/>
                  <a:gd name="T67" fmla="*/ 4 h 22"/>
                  <a:gd name="T68" fmla="*/ 0 w 149"/>
                  <a:gd name="T6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2">
                    <a:moveTo>
                      <a:pt x="0" y="5"/>
                    </a:moveTo>
                    <a:lnTo>
                      <a:pt x="10" y="10"/>
                    </a:lnTo>
                    <a:lnTo>
                      <a:pt x="20" y="14"/>
                    </a:lnTo>
                    <a:lnTo>
                      <a:pt x="31" y="17"/>
                    </a:lnTo>
                    <a:lnTo>
                      <a:pt x="41" y="20"/>
                    </a:lnTo>
                    <a:lnTo>
                      <a:pt x="52" y="21"/>
                    </a:lnTo>
                    <a:lnTo>
                      <a:pt x="62" y="22"/>
                    </a:lnTo>
                    <a:lnTo>
                      <a:pt x="71" y="22"/>
                    </a:lnTo>
                    <a:lnTo>
                      <a:pt x="80" y="22"/>
                    </a:lnTo>
                    <a:lnTo>
                      <a:pt x="89" y="20"/>
                    </a:lnTo>
                    <a:lnTo>
                      <a:pt x="98" y="19"/>
                    </a:lnTo>
                    <a:lnTo>
                      <a:pt x="108" y="16"/>
                    </a:lnTo>
                    <a:lnTo>
                      <a:pt x="117" y="14"/>
                    </a:lnTo>
                    <a:lnTo>
                      <a:pt x="126" y="12"/>
                    </a:lnTo>
                    <a:lnTo>
                      <a:pt x="132" y="9"/>
                    </a:lnTo>
                    <a:lnTo>
                      <a:pt x="141" y="4"/>
                    </a:lnTo>
                    <a:lnTo>
                      <a:pt x="149" y="1"/>
                    </a:lnTo>
                    <a:lnTo>
                      <a:pt x="148" y="0"/>
                    </a:lnTo>
                    <a:lnTo>
                      <a:pt x="139" y="3"/>
                    </a:lnTo>
                    <a:lnTo>
                      <a:pt x="131" y="6"/>
                    </a:lnTo>
                    <a:lnTo>
                      <a:pt x="123" y="10"/>
                    </a:lnTo>
                    <a:lnTo>
                      <a:pt x="117" y="12"/>
                    </a:lnTo>
                    <a:lnTo>
                      <a:pt x="108" y="15"/>
                    </a:lnTo>
                    <a:lnTo>
                      <a:pt x="98" y="17"/>
                    </a:lnTo>
                    <a:lnTo>
                      <a:pt x="89" y="19"/>
                    </a:lnTo>
                    <a:lnTo>
                      <a:pt x="80" y="20"/>
                    </a:lnTo>
                    <a:lnTo>
                      <a:pt x="71" y="20"/>
                    </a:lnTo>
                    <a:lnTo>
                      <a:pt x="62" y="20"/>
                    </a:lnTo>
                    <a:lnTo>
                      <a:pt x="52" y="20"/>
                    </a:lnTo>
                    <a:lnTo>
                      <a:pt x="41" y="19"/>
                    </a:lnTo>
                    <a:lnTo>
                      <a:pt x="31" y="16"/>
                    </a:lnTo>
                    <a:lnTo>
                      <a:pt x="22" y="12"/>
                    </a:lnTo>
                    <a:lnTo>
                      <a:pt x="11" y="9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2" name="Freeform 870">
                <a:extLst>
                  <a:ext uri="{FF2B5EF4-FFF2-40B4-BE49-F238E27FC236}">
                    <a16:creationId xmlns:a16="http://schemas.microsoft.com/office/drawing/2014/main" id="{895EBBA3-23A6-464B-B3AF-35E23A922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5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1 w 13"/>
                  <a:gd name="T3" fmla="*/ 4 h 22"/>
                  <a:gd name="T4" fmla="*/ 2 w 13"/>
                  <a:gd name="T5" fmla="*/ 8 h 22"/>
                  <a:gd name="T6" fmla="*/ 3 w 13"/>
                  <a:gd name="T7" fmla="*/ 11 h 22"/>
                  <a:gd name="T8" fmla="*/ 4 w 13"/>
                  <a:gd name="T9" fmla="*/ 14 h 22"/>
                  <a:gd name="T10" fmla="*/ 5 w 13"/>
                  <a:gd name="T11" fmla="*/ 17 h 22"/>
                  <a:gd name="T12" fmla="*/ 7 w 13"/>
                  <a:gd name="T13" fmla="*/ 19 h 22"/>
                  <a:gd name="T14" fmla="*/ 11 w 13"/>
                  <a:gd name="T15" fmla="*/ 20 h 22"/>
                  <a:gd name="T16" fmla="*/ 13 w 13"/>
                  <a:gd name="T17" fmla="*/ 22 h 22"/>
                  <a:gd name="T18" fmla="*/ 13 w 13"/>
                  <a:gd name="T19" fmla="*/ 20 h 22"/>
                  <a:gd name="T20" fmla="*/ 12 w 13"/>
                  <a:gd name="T21" fmla="*/ 20 h 22"/>
                  <a:gd name="T22" fmla="*/ 10 w 13"/>
                  <a:gd name="T23" fmla="*/ 18 h 22"/>
                  <a:gd name="T24" fmla="*/ 7 w 13"/>
                  <a:gd name="T25" fmla="*/ 15 h 22"/>
                  <a:gd name="T26" fmla="*/ 5 w 13"/>
                  <a:gd name="T27" fmla="*/ 12 h 22"/>
                  <a:gd name="T28" fmla="*/ 4 w 13"/>
                  <a:gd name="T29" fmla="*/ 10 h 22"/>
                  <a:gd name="T30" fmla="*/ 3 w 13"/>
                  <a:gd name="T31" fmla="*/ 8 h 22"/>
                  <a:gd name="T32" fmla="*/ 2 w 13"/>
                  <a:gd name="T33" fmla="*/ 4 h 22"/>
                  <a:gd name="T34" fmla="*/ 3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3" name="Rectangle 871">
                <a:extLst>
                  <a:ext uri="{FF2B5EF4-FFF2-40B4-BE49-F238E27FC236}">
                    <a16:creationId xmlns:a16="http://schemas.microsoft.com/office/drawing/2014/main" id="{C338529C-3E19-4C1B-964C-E31C5FEA7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58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4" name="Freeform 872">
                <a:extLst>
                  <a:ext uri="{FF2B5EF4-FFF2-40B4-BE49-F238E27FC236}">
                    <a16:creationId xmlns:a16="http://schemas.microsoft.com/office/drawing/2014/main" id="{12F51E11-152C-4A13-B868-FCC14DBCD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7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6 w 13"/>
                  <a:gd name="T5" fmla="*/ 1 h 22"/>
                  <a:gd name="T6" fmla="*/ 5 w 13"/>
                  <a:gd name="T7" fmla="*/ 3 h 22"/>
                  <a:gd name="T8" fmla="*/ 3 w 13"/>
                  <a:gd name="T9" fmla="*/ 6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3 w 13"/>
                  <a:gd name="T25" fmla="*/ 10 h 22"/>
                  <a:gd name="T26" fmla="*/ 5 w 13"/>
                  <a:gd name="T27" fmla="*/ 7 h 22"/>
                  <a:gd name="T28" fmla="*/ 6 w 13"/>
                  <a:gd name="T29" fmla="*/ 5 h 22"/>
                  <a:gd name="T30" fmla="*/ 7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5" name="Freeform 873">
                <a:extLst>
                  <a:ext uri="{FF2B5EF4-FFF2-40B4-BE49-F238E27FC236}">
                    <a16:creationId xmlns:a16="http://schemas.microsoft.com/office/drawing/2014/main" id="{D626231B-AC80-4078-A20C-95085186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7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6" name="Freeform 874">
                <a:extLst>
                  <a:ext uri="{FF2B5EF4-FFF2-40B4-BE49-F238E27FC236}">
                    <a16:creationId xmlns:a16="http://schemas.microsoft.com/office/drawing/2014/main" id="{22052E02-7ADA-46E0-9973-352C2FDC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14"/>
                <a:ext cx="50" cy="6"/>
              </a:xfrm>
              <a:custGeom>
                <a:avLst/>
                <a:gdLst>
                  <a:gd name="T0" fmla="*/ 150 w 150"/>
                  <a:gd name="T1" fmla="*/ 0 h 18"/>
                  <a:gd name="T2" fmla="*/ 141 w 150"/>
                  <a:gd name="T3" fmla="*/ 2 h 18"/>
                  <a:gd name="T4" fmla="*/ 132 w 150"/>
                  <a:gd name="T5" fmla="*/ 4 h 18"/>
                  <a:gd name="T6" fmla="*/ 121 w 150"/>
                  <a:gd name="T7" fmla="*/ 6 h 18"/>
                  <a:gd name="T8" fmla="*/ 114 w 150"/>
                  <a:gd name="T9" fmla="*/ 10 h 18"/>
                  <a:gd name="T10" fmla="*/ 104 w 150"/>
                  <a:gd name="T11" fmla="*/ 12 h 18"/>
                  <a:gd name="T12" fmla="*/ 93 w 150"/>
                  <a:gd name="T13" fmla="*/ 13 h 18"/>
                  <a:gd name="T14" fmla="*/ 84 w 150"/>
                  <a:gd name="T15" fmla="*/ 14 h 18"/>
                  <a:gd name="T16" fmla="*/ 76 w 150"/>
                  <a:gd name="T17" fmla="*/ 15 h 18"/>
                  <a:gd name="T18" fmla="*/ 67 w 150"/>
                  <a:gd name="T19" fmla="*/ 15 h 18"/>
                  <a:gd name="T20" fmla="*/ 58 w 150"/>
                  <a:gd name="T21" fmla="*/ 17 h 18"/>
                  <a:gd name="T22" fmla="*/ 50 w 150"/>
                  <a:gd name="T23" fmla="*/ 15 h 18"/>
                  <a:gd name="T24" fmla="*/ 40 w 150"/>
                  <a:gd name="T25" fmla="*/ 15 h 18"/>
                  <a:gd name="T26" fmla="*/ 30 w 150"/>
                  <a:gd name="T27" fmla="*/ 13 h 18"/>
                  <a:gd name="T28" fmla="*/ 21 w 150"/>
                  <a:gd name="T29" fmla="*/ 12 h 18"/>
                  <a:gd name="T30" fmla="*/ 12 w 150"/>
                  <a:gd name="T31" fmla="*/ 8 h 18"/>
                  <a:gd name="T32" fmla="*/ 3 w 150"/>
                  <a:gd name="T33" fmla="*/ 4 h 18"/>
                  <a:gd name="T34" fmla="*/ 0 w 150"/>
                  <a:gd name="T35" fmla="*/ 5 h 18"/>
                  <a:gd name="T36" fmla="*/ 10 w 150"/>
                  <a:gd name="T37" fmla="*/ 10 h 18"/>
                  <a:gd name="T38" fmla="*/ 21 w 150"/>
                  <a:gd name="T39" fmla="*/ 12 h 18"/>
                  <a:gd name="T40" fmla="*/ 30 w 150"/>
                  <a:gd name="T41" fmla="*/ 14 h 18"/>
                  <a:gd name="T42" fmla="*/ 40 w 150"/>
                  <a:gd name="T43" fmla="*/ 17 h 18"/>
                  <a:gd name="T44" fmla="*/ 50 w 150"/>
                  <a:gd name="T45" fmla="*/ 18 h 18"/>
                  <a:gd name="T46" fmla="*/ 58 w 150"/>
                  <a:gd name="T47" fmla="*/ 18 h 18"/>
                  <a:gd name="T48" fmla="*/ 67 w 150"/>
                  <a:gd name="T49" fmla="*/ 18 h 18"/>
                  <a:gd name="T50" fmla="*/ 76 w 150"/>
                  <a:gd name="T51" fmla="*/ 17 h 18"/>
                  <a:gd name="T52" fmla="*/ 84 w 150"/>
                  <a:gd name="T53" fmla="*/ 15 h 18"/>
                  <a:gd name="T54" fmla="*/ 93 w 150"/>
                  <a:gd name="T55" fmla="*/ 14 h 18"/>
                  <a:gd name="T56" fmla="*/ 104 w 150"/>
                  <a:gd name="T57" fmla="*/ 12 h 18"/>
                  <a:gd name="T58" fmla="*/ 114 w 150"/>
                  <a:gd name="T59" fmla="*/ 11 h 18"/>
                  <a:gd name="T60" fmla="*/ 121 w 150"/>
                  <a:gd name="T61" fmla="*/ 8 h 18"/>
                  <a:gd name="T62" fmla="*/ 132 w 150"/>
                  <a:gd name="T63" fmla="*/ 5 h 18"/>
                  <a:gd name="T64" fmla="*/ 141 w 150"/>
                  <a:gd name="T65" fmla="*/ 3 h 18"/>
                  <a:gd name="T66" fmla="*/ 150 w 150"/>
                  <a:gd name="T67" fmla="*/ 1 h 18"/>
                  <a:gd name="T68" fmla="*/ 150 w 150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18">
                    <a:moveTo>
                      <a:pt x="150" y="0"/>
                    </a:moveTo>
                    <a:lnTo>
                      <a:pt x="141" y="2"/>
                    </a:lnTo>
                    <a:lnTo>
                      <a:pt x="132" y="4"/>
                    </a:lnTo>
                    <a:lnTo>
                      <a:pt x="121" y="6"/>
                    </a:lnTo>
                    <a:lnTo>
                      <a:pt x="114" y="10"/>
                    </a:lnTo>
                    <a:lnTo>
                      <a:pt x="104" y="12"/>
                    </a:lnTo>
                    <a:lnTo>
                      <a:pt x="93" y="13"/>
                    </a:lnTo>
                    <a:lnTo>
                      <a:pt x="84" y="14"/>
                    </a:lnTo>
                    <a:lnTo>
                      <a:pt x="76" y="15"/>
                    </a:lnTo>
                    <a:lnTo>
                      <a:pt x="67" y="15"/>
                    </a:lnTo>
                    <a:lnTo>
                      <a:pt x="58" y="17"/>
                    </a:lnTo>
                    <a:lnTo>
                      <a:pt x="50" y="15"/>
                    </a:lnTo>
                    <a:lnTo>
                      <a:pt x="40" y="15"/>
                    </a:lnTo>
                    <a:lnTo>
                      <a:pt x="30" y="13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21" y="12"/>
                    </a:lnTo>
                    <a:lnTo>
                      <a:pt x="30" y="14"/>
                    </a:lnTo>
                    <a:lnTo>
                      <a:pt x="40" y="17"/>
                    </a:lnTo>
                    <a:lnTo>
                      <a:pt x="50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7"/>
                    </a:lnTo>
                    <a:lnTo>
                      <a:pt x="84" y="15"/>
                    </a:lnTo>
                    <a:lnTo>
                      <a:pt x="93" y="14"/>
                    </a:lnTo>
                    <a:lnTo>
                      <a:pt x="104" y="12"/>
                    </a:lnTo>
                    <a:lnTo>
                      <a:pt x="114" y="11"/>
                    </a:lnTo>
                    <a:lnTo>
                      <a:pt x="121" y="8"/>
                    </a:lnTo>
                    <a:lnTo>
                      <a:pt x="132" y="5"/>
                    </a:lnTo>
                    <a:lnTo>
                      <a:pt x="141" y="3"/>
                    </a:lnTo>
                    <a:lnTo>
                      <a:pt x="150" y="1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7" name="Freeform 875">
                <a:extLst>
                  <a:ext uri="{FF2B5EF4-FFF2-40B4-BE49-F238E27FC236}">
                    <a16:creationId xmlns:a16="http://schemas.microsoft.com/office/drawing/2014/main" id="{23310799-304A-4730-ACD7-0BBAD5230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14"/>
                <a:ext cx="5" cy="7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16 h 21"/>
                  <a:gd name="T4" fmla="*/ 13 w 14"/>
                  <a:gd name="T5" fmla="*/ 13 h 21"/>
                  <a:gd name="T6" fmla="*/ 12 w 14"/>
                  <a:gd name="T7" fmla="*/ 9 h 21"/>
                  <a:gd name="T8" fmla="*/ 10 w 14"/>
                  <a:gd name="T9" fmla="*/ 5 h 21"/>
                  <a:gd name="T10" fmla="*/ 8 w 14"/>
                  <a:gd name="T11" fmla="*/ 3 h 21"/>
                  <a:gd name="T12" fmla="*/ 6 w 14"/>
                  <a:gd name="T13" fmla="*/ 1 h 21"/>
                  <a:gd name="T14" fmla="*/ 3 w 14"/>
                  <a:gd name="T15" fmla="*/ 0 h 21"/>
                  <a:gd name="T16" fmla="*/ 0 w 14"/>
                  <a:gd name="T17" fmla="*/ 0 h 21"/>
                  <a:gd name="T18" fmla="*/ 0 w 14"/>
                  <a:gd name="T19" fmla="*/ 1 h 21"/>
                  <a:gd name="T20" fmla="*/ 3 w 14"/>
                  <a:gd name="T21" fmla="*/ 1 h 21"/>
                  <a:gd name="T22" fmla="*/ 5 w 14"/>
                  <a:gd name="T23" fmla="*/ 3 h 21"/>
                  <a:gd name="T24" fmla="*/ 6 w 14"/>
                  <a:gd name="T25" fmla="*/ 3 h 21"/>
                  <a:gd name="T26" fmla="*/ 8 w 14"/>
                  <a:gd name="T27" fmla="*/ 6 h 21"/>
                  <a:gd name="T28" fmla="*/ 10 w 14"/>
                  <a:gd name="T29" fmla="*/ 9 h 21"/>
                  <a:gd name="T30" fmla="*/ 12 w 14"/>
                  <a:gd name="T31" fmla="*/ 13 h 21"/>
                  <a:gd name="T32" fmla="*/ 13 w 14"/>
                  <a:gd name="T33" fmla="*/ 16 h 21"/>
                  <a:gd name="T34" fmla="*/ 13 w 14"/>
                  <a:gd name="T35" fmla="*/ 21 h 21"/>
                  <a:gd name="T36" fmla="*/ 14 w 14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lnTo>
                      <a:pt x="14" y="16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10" y="9"/>
                    </a:lnTo>
                    <a:lnTo>
                      <a:pt x="12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8" name="Rectangle 876">
                <a:extLst>
                  <a:ext uri="{FF2B5EF4-FFF2-40B4-BE49-F238E27FC236}">
                    <a16:creationId xmlns:a16="http://schemas.microsoft.com/office/drawing/2014/main" id="{90EA77D3-3144-4F61-8E64-2B040362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9" name="Freeform 877">
                <a:extLst>
                  <a:ext uri="{FF2B5EF4-FFF2-40B4-BE49-F238E27FC236}">
                    <a16:creationId xmlns:a16="http://schemas.microsoft.com/office/drawing/2014/main" id="{5F1F172F-71A0-4D88-8C3C-EE0DD1DF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21"/>
                <a:ext cx="5" cy="8"/>
              </a:xfrm>
              <a:custGeom>
                <a:avLst/>
                <a:gdLst>
                  <a:gd name="T0" fmla="*/ 3 w 14"/>
                  <a:gd name="T1" fmla="*/ 22 h 22"/>
                  <a:gd name="T2" fmla="*/ 5 w 14"/>
                  <a:gd name="T3" fmla="*/ 20 h 22"/>
                  <a:gd name="T4" fmla="*/ 6 w 14"/>
                  <a:gd name="T5" fmla="*/ 19 h 22"/>
                  <a:gd name="T6" fmla="*/ 8 w 14"/>
                  <a:gd name="T7" fmla="*/ 18 h 22"/>
                  <a:gd name="T8" fmla="*/ 10 w 14"/>
                  <a:gd name="T9" fmla="*/ 16 h 22"/>
                  <a:gd name="T10" fmla="*/ 12 w 14"/>
                  <a:gd name="T11" fmla="*/ 12 h 22"/>
                  <a:gd name="T12" fmla="*/ 14 w 14"/>
                  <a:gd name="T13" fmla="*/ 9 h 22"/>
                  <a:gd name="T14" fmla="*/ 14 w 14"/>
                  <a:gd name="T15" fmla="*/ 5 h 22"/>
                  <a:gd name="T16" fmla="*/ 14 w 14"/>
                  <a:gd name="T17" fmla="*/ 0 h 22"/>
                  <a:gd name="T18" fmla="*/ 13 w 14"/>
                  <a:gd name="T19" fmla="*/ 0 h 22"/>
                  <a:gd name="T20" fmla="*/ 13 w 14"/>
                  <a:gd name="T21" fmla="*/ 5 h 22"/>
                  <a:gd name="T22" fmla="*/ 12 w 14"/>
                  <a:gd name="T23" fmla="*/ 9 h 22"/>
                  <a:gd name="T24" fmla="*/ 10 w 14"/>
                  <a:gd name="T25" fmla="*/ 11 h 22"/>
                  <a:gd name="T26" fmla="*/ 8 w 14"/>
                  <a:gd name="T27" fmla="*/ 15 h 22"/>
                  <a:gd name="T28" fmla="*/ 7 w 14"/>
                  <a:gd name="T29" fmla="*/ 17 h 22"/>
                  <a:gd name="T30" fmla="*/ 6 w 14"/>
                  <a:gd name="T31" fmla="*/ 18 h 22"/>
                  <a:gd name="T32" fmla="*/ 3 w 14"/>
                  <a:gd name="T33" fmla="*/ 19 h 22"/>
                  <a:gd name="T34" fmla="*/ 0 w 14"/>
                  <a:gd name="T35" fmla="*/ 20 h 22"/>
                  <a:gd name="T36" fmla="*/ 3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3" y="22"/>
                    </a:moveTo>
                    <a:lnTo>
                      <a:pt x="5" y="20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3" y="19"/>
                    </a:lnTo>
                    <a:lnTo>
                      <a:pt x="0" y="20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0" name="Freeform 878">
                <a:extLst>
                  <a:ext uri="{FF2B5EF4-FFF2-40B4-BE49-F238E27FC236}">
                    <a16:creationId xmlns:a16="http://schemas.microsoft.com/office/drawing/2014/main" id="{749A8287-6703-40A7-9FB5-7A73E7305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28"/>
                <a:ext cx="50" cy="8"/>
              </a:xfrm>
              <a:custGeom>
                <a:avLst/>
                <a:gdLst>
                  <a:gd name="T0" fmla="*/ 0 w 151"/>
                  <a:gd name="T1" fmla="*/ 7 h 24"/>
                  <a:gd name="T2" fmla="*/ 10 w 151"/>
                  <a:gd name="T3" fmla="*/ 10 h 24"/>
                  <a:gd name="T4" fmla="*/ 22 w 151"/>
                  <a:gd name="T5" fmla="*/ 15 h 24"/>
                  <a:gd name="T6" fmla="*/ 32 w 151"/>
                  <a:gd name="T7" fmla="*/ 18 h 24"/>
                  <a:gd name="T8" fmla="*/ 42 w 151"/>
                  <a:gd name="T9" fmla="*/ 21 h 24"/>
                  <a:gd name="T10" fmla="*/ 52 w 151"/>
                  <a:gd name="T11" fmla="*/ 22 h 24"/>
                  <a:gd name="T12" fmla="*/ 62 w 151"/>
                  <a:gd name="T13" fmla="*/ 23 h 24"/>
                  <a:gd name="T14" fmla="*/ 72 w 151"/>
                  <a:gd name="T15" fmla="*/ 24 h 24"/>
                  <a:gd name="T16" fmla="*/ 80 w 151"/>
                  <a:gd name="T17" fmla="*/ 23 h 24"/>
                  <a:gd name="T18" fmla="*/ 90 w 151"/>
                  <a:gd name="T19" fmla="*/ 21 h 24"/>
                  <a:gd name="T20" fmla="*/ 99 w 151"/>
                  <a:gd name="T21" fmla="*/ 19 h 24"/>
                  <a:gd name="T22" fmla="*/ 109 w 151"/>
                  <a:gd name="T23" fmla="*/ 17 h 24"/>
                  <a:gd name="T24" fmla="*/ 117 w 151"/>
                  <a:gd name="T25" fmla="*/ 15 h 24"/>
                  <a:gd name="T26" fmla="*/ 127 w 151"/>
                  <a:gd name="T27" fmla="*/ 13 h 24"/>
                  <a:gd name="T28" fmla="*/ 134 w 151"/>
                  <a:gd name="T29" fmla="*/ 8 h 24"/>
                  <a:gd name="T30" fmla="*/ 143 w 151"/>
                  <a:gd name="T31" fmla="*/ 6 h 24"/>
                  <a:gd name="T32" fmla="*/ 151 w 151"/>
                  <a:gd name="T33" fmla="*/ 1 h 24"/>
                  <a:gd name="T34" fmla="*/ 149 w 151"/>
                  <a:gd name="T35" fmla="*/ 0 h 24"/>
                  <a:gd name="T36" fmla="*/ 142 w 151"/>
                  <a:gd name="T37" fmla="*/ 5 h 24"/>
                  <a:gd name="T38" fmla="*/ 134 w 151"/>
                  <a:gd name="T39" fmla="*/ 8 h 24"/>
                  <a:gd name="T40" fmla="*/ 125 w 151"/>
                  <a:gd name="T41" fmla="*/ 10 h 24"/>
                  <a:gd name="T42" fmla="*/ 117 w 151"/>
                  <a:gd name="T43" fmla="*/ 14 h 24"/>
                  <a:gd name="T44" fmla="*/ 109 w 151"/>
                  <a:gd name="T45" fmla="*/ 17 h 24"/>
                  <a:gd name="T46" fmla="*/ 99 w 151"/>
                  <a:gd name="T47" fmla="*/ 18 h 24"/>
                  <a:gd name="T48" fmla="*/ 90 w 151"/>
                  <a:gd name="T49" fmla="*/ 19 h 24"/>
                  <a:gd name="T50" fmla="*/ 80 w 151"/>
                  <a:gd name="T51" fmla="*/ 21 h 24"/>
                  <a:gd name="T52" fmla="*/ 72 w 151"/>
                  <a:gd name="T53" fmla="*/ 21 h 24"/>
                  <a:gd name="T54" fmla="*/ 62 w 151"/>
                  <a:gd name="T55" fmla="*/ 21 h 24"/>
                  <a:gd name="T56" fmla="*/ 52 w 151"/>
                  <a:gd name="T57" fmla="*/ 21 h 24"/>
                  <a:gd name="T58" fmla="*/ 42 w 151"/>
                  <a:gd name="T59" fmla="*/ 18 h 24"/>
                  <a:gd name="T60" fmla="*/ 32 w 151"/>
                  <a:gd name="T61" fmla="*/ 17 h 24"/>
                  <a:gd name="T62" fmla="*/ 23 w 151"/>
                  <a:gd name="T63" fmla="*/ 14 h 24"/>
                  <a:gd name="T64" fmla="*/ 13 w 151"/>
                  <a:gd name="T65" fmla="*/ 9 h 24"/>
                  <a:gd name="T66" fmla="*/ 3 w 151"/>
                  <a:gd name="T67" fmla="*/ 5 h 24"/>
                  <a:gd name="T68" fmla="*/ 0 w 151"/>
                  <a:gd name="T6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4">
                    <a:moveTo>
                      <a:pt x="0" y="7"/>
                    </a:moveTo>
                    <a:lnTo>
                      <a:pt x="10" y="10"/>
                    </a:lnTo>
                    <a:lnTo>
                      <a:pt x="22" y="15"/>
                    </a:lnTo>
                    <a:lnTo>
                      <a:pt x="32" y="18"/>
                    </a:lnTo>
                    <a:lnTo>
                      <a:pt x="42" y="21"/>
                    </a:lnTo>
                    <a:lnTo>
                      <a:pt x="52" y="22"/>
                    </a:lnTo>
                    <a:lnTo>
                      <a:pt x="62" y="23"/>
                    </a:lnTo>
                    <a:lnTo>
                      <a:pt x="72" y="24"/>
                    </a:lnTo>
                    <a:lnTo>
                      <a:pt x="80" y="23"/>
                    </a:lnTo>
                    <a:lnTo>
                      <a:pt x="90" y="21"/>
                    </a:lnTo>
                    <a:lnTo>
                      <a:pt x="99" y="19"/>
                    </a:lnTo>
                    <a:lnTo>
                      <a:pt x="109" y="17"/>
                    </a:lnTo>
                    <a:lnTo>
                      <a:pt x="117" y="15"/>
                    </a:lnTo>
                    <a:lnTo>
                      <a:pt x="127" y="13"/>
                    </a:lnTo>
                    <a:lnTo>
                      <a:pt x="134" y="8"/>
                    </a:lnTo>
                    <a:lnTo>
                      <a:pt x="143" y="6"/>
                    </a:lnTo>
                    <a:lnTo>
                      <a:pt x="151" y="1"/>
                    </a:lnTo>
                    <a:lnTo>
                      <a:pt x="149" y="0"/>
                    </a:lnTo>
                    <a:lnTo>
                      <a:pt x="142" y="5"/>
                    </a:lnTo>
                    <a:lnTo>
                      <a:pt x="134" y="8"/>
                    </a:lnTo>
                    <a:lnTo>
                      <a:pt x="125" y="10"/>
                    </a:lnTo>
                    <a:lnTo>
                      <a:pt x="117" y="14"/>
                    </a:lnTo>
                    <a:lnTo>
                      <a:pt x="109" y="17"/>
                    </a:lnTo>
                    <a:lnTo>
                      <a:pt x="99" y="18"/>
                    </a:lnTo>
                    <a:lnTo>
                      <a:pt x="90" y="19"/>
                    </a:lnTo>
                    <a:lnTo>
                      <a:pt x="80" y="21"/>
                    </a:lnTo>
                    <a:lnTo>
                      <a:pt x="72" y="21"/>
                    </a:lnTo>
                    <a:lnTo>
                      <a:pt x="62" y="21"/>
                    </a:lnTo>
                    <a:lnTo>
                      <a:pt x="52" y="21"/>
                    </a:lnTo>
                    <a:lnTo>
                      <a:pt x="42" y="18"/>
                    </a:lnTo>
                    <a:lnTo>
                      <a:pt x="32" y="17"/>
                    </a:lnTo>
                    <a:lnTo>
                      <a:pt x="23" y="14"/>
                    </a:lnTo>
                    <a:lnTo>
                      <a:pt x="13" y="9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1" name="Freeform 879">
                <a:extLst>
                  <a:ext uri="{FF2B5EF4-FFF2-40B4-BE49-F238E27FC236}">
                    <a16:creationId xmlns:a16="http://schemas.microsoft.com/office/drawing/2014/main" id="{EE488066-7EC1-49AC-B962-A04F892F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23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0 w 13"/>
                  <a:gd name="T3" fmla="*/ 4 h 22"/>
                  <a:gd name="T4" fmla="*/ 1 w 13"/>
                  <a:gd name="T5" fmla="*/ 8 h 22"/>
                  <a:gd name="T6" fmla="*/ 2 w 13"/>
                  <a:gd name="T7" fmla="*/ 12 h 22"/>
                  <a:gd name="T8" fmla="*/ 4 w 13"/>
                  <a:gd name="T9" fmla="*/ 14 h 22"/>
                  <a:gd name="T10" fmla="*/ 6 w 13"/>
                  <a:gd name="T11" fmla="*/ 16 h 22"/>
                  <a:gd name="T12" fmla="*/ 8 w 13"/>
                  <a:gd name="T13" fmla="*/ 19 h 22"/>
                  <a:gd name="T14" fmla="*/ 10 w 13"/>
                  <a:gd name="T15" fmla="*/ 21 h 22"/>
                  <a:gd name="T16" fmla="*/ 12 w 13"/>
                  <a:gd name="T17" fmla="*/ 22 h 22"/>
                  <a:gd name="T18" fmla="*/ 13 w 13"/>
                  <a:gd name="T19" fmla="*/ 21 h 22"/>
                  <a:gd name="T20" fmla="*/ 11 w 13"/>
                  <a:gd name="T21" fmla="*/ 20 h 22"/>
                  <a:gd name="T22" fmla="*/ 9 w 13"/>
                  <a:gd name="T23" fmla="*/ 17 h 22"/>
                  <a:gd name="T24" fmla="*/ 8 w 13"/>
                  <a:gd name="T25" fmla="*/ 15 h 22"/>
                  <a:gd name="T26" fmla="*/ 6 w 13"/>
                  <a:gd name="T27" fmla="*/ 13 h 22"/>
                  <a:gd name="T28" fmla="*/ 4 w 13"/>
                  <a:gd name="T29" fmla="*/ 10 h 22"/>
                  <a:gd name="T30" fmla="*/ 2 w 13"/>
                  <a:gd name="T31" fmla="*/ 8 h 22"/>
                  <a:gd name="T32" fmla="*/ 2 w 13"/>
                  <a:gd name="T33" fmla="*/ 4 h 22"/>
                  <a:gd name="T34" fmla="*/ 2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2" name="Rectangle 880">
                <a:extLst>
                  <a:ext uri="{FF2B5EF4-FFF2-40B4-BE49-F238E27FC236}">
                    <a16:creationId xmlns:a16="http://schemas.microsoft.com/office/drawing/2014/main" id="{A22F582D-9FC2-4221-91C9-BD1F17A3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252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3" name="Freeform 881">
                <a:extLst>
                  <a:ext uri="{FF2B5EF4-FFF2-40B4-BE49-F238E27FC236}">
                    <a16:creationId xmlns:a16="http://schemas.microsoft.com/office/drawing/2014/main" id="{1CF57614-C987-4599-99A7-4BBF5E25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5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8 w 13"/>
                  <a:gd name="T5" fmla="*/ 1 h 22"/>
                  <a:gd name="T6" fmla="*/ 6 w 13"/>
                  <a:gd name="T7" fmla="*/ 3 h 22"/>
                  <a:gd name="T8" fmla="*/ 4 w 13"/>
                  <a:gd name="T9" fmla="*/ 7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4 w 13"/>
                  <a:gd name="T25" fmla="*/ 10 h 22"/>
                  <a:gd name="T26" fmla="*/ 6 w 13"/>
                  <a:gd name="T27" fmla="*/ 8 h 22"/>
                  <a:gd name="T28" fmla="*/ 8 w 13"/>
                  <a:gd name="T29" fmla="*/ 4 h 22"/>
                  <a:gd name="T30" fmla="*/ 8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4" name="Freeform 882">
                <a:extLst>
                  <a:ext uri="{FF2B5EF4-FFF2-40B4-BE49-F238E27FC236}">
                    <a16:creationId xmlns:a16="http://schemas.microsoft.com/office/drawing/2014/main" id="{F484DB4E-BDC5-4F90-A9FE-4BA7E9EFD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51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5" name="Freeform 883">
                <a:extLst>
                  <a:ext uri="{FF2B5EF4-FFF2-40B4-BE49-F238E27FC236}">
                    <a16:creationId xmlns:a16="http://schemas.microsoft.com/office/drawing/2014/main" id="{DCECE3D6-6BE4-4838-B2A4-9D7B60909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5"/>
                <a:ext cx="50" cy="6"/>
              </a:xfrm>
              <a:custGeom>
                <a:avLst/>
                <a:gdLst>
                  <a:gd name="T0" fmla="*/ 149 w 150"/>
                  <a:gd name="T1" fmla="*/ 0 h 18"/>
                  <a:gd name="T2" fmla="*/ 150 w 150"/>
                  <a:gd name="T3" fmla="*/ 0 h 18"/>
                  <a:gd name="T4" fmla="*/ 140 w 150"/>
                  <a:gd name="T5" fmla="*/ 4 h 18"/>
                  <a:gd name="T6" fmla="*/ 131 w 150"/>
                  <a:gd name="T7" fmla="*/ 6 h 18"/>
                  <a:gd name="T8" fmla="*/ 121 w 150"/>
                  <a:gd name="T9" fmla="*/ 8 h 18"/>
                  <a:gd name="T10" fmla="*/ 112 w 150"/>
                  <a:gd name="T11" fmla="*/ 11 h 18"/>
                  <a:gd name="T12" fmla="*/ 104 w 150"/>
                  <a:gd name="T13" fmla="*/ 13 h 18"/>
                  <a:gd name="T14" fmla="*/ 94 w 150"/>
                  <a:gd name="T15" fmla="*/ 15 h 18"/>
                  <a:gd name="T16" fmla="*/ 85 w 150"/>
                  <a:gd name="T17" fmla="*/ 16 h 18"/>
                  <a:gd name="T18" fmla="*/ 76 w 150"/>
                  <a:gd name="T19" fmla="*/ 17 h 18"/>
                  <a:gd name="T20" fmla="*/ 67 w 150"/>
                  <a:gd name="T21" fmla="*/ 18 h 18"/>
                  <a:gd name="T22" fmla="*/ 58 w 150"/>
                  <a:gd name="T23" fmla="*/ 18 h 18"/>
                  <a:gd name="T24" fmla="*/ 48 w 150"/>
                  <a:gd name="T25" fmla="*/ 17 h 18"/>
                  <a:gd name="T26" fmla="*/ 39 w 150"/>
                  <a:gd name="T27" fmla="*/ 16 h 18"/>
                  <a:gd name="T28" fmla="*/ 30 w 150"/>
                  <a:gd name="T29" fmla="*/ 15 h 18"/>
                  <a:gd name="T30" fmla="*/ 20 w 150"/>
                  <a:gd name="T31" fmla="*/ 13 h 18"/>
                  <a:gd name="T32" fmla="*/ 12 w 150"/>
                  <a:gd name="T33" fmla="*/ 8 h 18"/>
                  <a:gd name="T34" fmla="*/ 2 w 150"/>
                  <a:gd name="T35" fmla="*/ 5 h 18"/>
                  <a:gd name="T36" fmla="*/ 0 w 150"/>
                  <a:gd name="T37" fmla="*/ 6 h 18"/>
                  <a:gd name="T38" fmla="*/ 10 w 150"/>
                  <a:gd name="T39" fmla="*/ 11 h 18"/>
                  <a:gd name="T40" fmla="*/ 20 w 150"/>
                  <a:gd name="T41" fmla="*/ 14 h 18"/>
                  <a:gd name="T42" fmla="*/ 30 w 150"/>
                  <a:gd name="T43" fmla="*/ 16 h 18"/>
                  <a:gd name="T44" fmla="*/ 39 w 150"/>
                  <a:gd name="T45" fmla="*/ 18 h 18"/>
                  <a:gd name="T46" fmla="*/ 48 w 150"/>
                  <a:gd name="T47" fmla="*/ 18 h 18"/>
                  <a:gd name="T48" fmla="*/ 58 w 150"/>
                  <a:gd name="T49" fmla="*/ 18 h 18"/>
                  <a:gd name="T50" fmla="*/ 67 w 150"/>
                  <a:gd name="T51" fmla="*/ 18 h 18"/>
                  <a:gd name="T52" fmla="*/ 76 w 150"/>
                  <a:gd name="T53" fmla="*/ 18 h 18"/>
                  <a:gd name="T54" fmla="*/ 85 w 150"/>
                  <a:gd name="T55" fmla="*/ 17 h 18"/>
                  <a:gd name="T56" fmla="*/ 94 w 150"/>
                  <a:gd name="T57" fmla="*/ 16 h 18"/>
                  <a:gd name="T58" fmla="*/ 104 w 150"/>
                  <a:gd name="T59" fmla="*/ 15 h 18"/>
                  <a:gd name="T60" fmla="*/ 112 w 150"/>
                  <a:gd name="T61" fmla="*/ 13 h 18"/>
                  <a:gd name="T62" fmla="*/ 121 w 150"/>
                  <a:gd name="T63" fmla="*/ 9 h 18"/>
                  <a:gd name="T64" fmla="*/ 131 w 150"/>
                  <a:gd name="T65" fmla="*/ 8 h 18"/>
                  <a:gd name="T66" fmla="*/ 140 w 150"/>
                  <a:gd name="T67" fmla="*/ 5 h 18"/>
                  <a:gd name="T68" fmla="*/ 150 w 150"/>
                  <a:gd name="T69" fmla="*/ 3 h 18"/>
                  <a:gd name="T70" fmla="*/ 150 w 150"/>
                  <a:gd name="T71" fmla="*/ 3 h 18"/>
                  <a:gd name="T72" fmla="*/ 149 w 150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8">
                    <a:moveTo>
                      <a:pt x="149" y="0"/>
                    </a:moveTo>
                    <a:lnTo>
                      <a:pt x="150" y="0"/>
                    </a:lnTo>
                    <a:lnTo>
                      <a:pt x="140" y="4"/>
                    </a:lnTo>
                    <a:lnTo>
                      <a:pt x="131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4" y="13"/>
                    </a:lnTo>
                    <a:lnTo>
                      <a:pt x="94" y="15"/>
                    </a:lnTo>
                    <a:lnTo>
                      <a:pt x="85" y="16"/>
                    </a:lnTo>
                    <a:lnTo>
                      <a:pt x="76" y="17"/>
                    </a:lnTo>
                    <a:lnTo>
                      <a:pt x="67" y="18"/>
                    </a:lnTo>
                    <a:lnTo>
                      <a:pt x="58" y="18"/>
                    </a:lnTo>
                    <a:lnTo>
                      <a:pt x="48" y="17"/>
                    </a:lnTo>
                    <a:lnTo>
                      <a:pt x="39" y="16"/>
                    </a:lnTo>
                    <a:lnTo>
                      <a:pt x="30" y="15"/>
                    </a:lnTo>
                    <a:lnTo>
                      <a:pt x="20" y="13"/>
                    </a:lnTo>
                    <a:lnTo>
                      <a:pt x="12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30" y="16"/>
                    </a:lnTo>
                    <a:lnTo>
                      <a:pt x="39" y="18"/>
                    </a:lnTo>
                    <a:lnTo>
                      <a:pt x="48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8"/>
                    </a:lnTo>
                    <a:lnTo>
                      <a:pt x="85" y="17"/>
                    </a:lnTo>
                    <a:lnTo>
                      <a:pt x="94" y="16"/>
                    </a:lnTo>
                    <a:lnTo>
                      <a:pt x="104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1" y="8"/>
                    </a:lnTo>
                    <a:lnTo>
                      <a:pt x="140" y="5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6" name="Freeform 884">
                <a:extLst>
                  <a:ext uri="{FF2B5EF4-FFF2-40B4-BE49-F238E27FC236}">
                    <a16:creationId xmlns:a16="http://schemas.microsoft.com/office/drawing/2014/main" id="{422A1143-9707-44A6-B4C7-44666335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55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7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1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7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7" name="Rectangle 885">
                <a:extLst>
                  <a:ext uri="{FF2B5EF4-FFF2-40B4-BE49-F238E27FC236}">
                    <a16:creationId xmlns:a16="http://schemas.microsoft.com/office/drawing/2014/main" id="{C03A5532-E74D-4721-9D56-86B24E882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46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8" name="Freeform 886">
                <a:extLst>
                  <a:ext uri="{FF2B5EF4-FFF2-40B4-BE49-F238E27FC236}">
                    <a16:creationId xmlns:a16="http://schemas.microsoft.com/office/drawing/2014/main" id="{695662C9-8D13-4655-946A-8C846F59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63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0 h 22"/>
                  <a:gd name="T4" fmla="*/ 5 w 13"/>
                  <a:gd name="T5" fmla="*/ 19 h 22"/>
                  <a:gd name="T6" fmla="*/ 7 w 13"/>
                  <a:gd name="T7" fmla="*/ 17 h 22"/>
                  <a:gd name="T8" fmla="*/ 10 w 13"/>
                  <a:gd name="T9" fmla="*/ 14 h 22"/>
                  <a:gd name="T10" fmla="*/ 11 w 13"/>
                  <a:gd name="T11" fmla="*/ 12 h 22"/>
                  <a:gd name="T12" fmla="*/ 13 w 13"/>
                  <a:gd name="T13" fmla="*/ 8 h 22"/>
                  <a:gd name="T14" fmla="*/ 13 w 13"/>
                  <a:gd name="T15" fmla="*/ 4 h 22"/>
                  <a:gd name="T16" fmla="*/ 13 w 13"/>
                  <a:gd name="T17" fmla="*/ 0 h 22"/>
                  <a:gd name="T18" fmla="*/ 12 w 13"/>
                  <a:gd name="T19" fmla="*/ 0 h 22"/>
                  <a:gd name="T20" fmla="*/ 12 w 13"/>
                  <a:gd name="T21" fmla="*/ 4 h 22"/>
                  <a:gd name="T22" fmla="*/ 11 w 13"/>
                  <a:gd name="T23" fmla="*/ 8 h 22"/>
                  <a:gd name="T24" fmla="*/ 10 w 13"/>
                  <a:gd name="T25" fmla="*/ 11 h 22"/>
                  <a:gd name="T26" fmla="*/ 7 w 13"/>
                  <a:gd name="T27" fmla="*/ 13 h 22"/>
                  <a:gd name="T28" fmla="*/ 6 w 13"/>
                  <a:gd name="T29" fmla="*/ 16 h 22"/>
                  <a:gd name="T30" fmla="*/ 4 w 13"/>
                  <a:gd name="T31" fmla="*/ 18 h 22"/>
                  <a:gd name="T32" fmla="*/ 2 w 13"/>
                  <a:gd name="T33" fmla="*/ 19 h 22"/>
                  <a:gd name="T34" fmla="*/ 0 w 13"/>
                  <a:gd name="T35" fmla="*/ 20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0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9" name="Freeform 887">
                <a:extLst>
                  <a:ext uri="{FF2B5EF4-FFF2-40B4-BE49-F238E27FC236}">
                    <a16:creationId xmlns:a16="http://schemas.microsoft.com/office/drawing/2014/main" id="{481390B3-785D-4FE1-BCE5-F7C8F21D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70"/>
                <a:ext cx="50" cy="7"/>
              </a:xfrm>
              <a:custGeom>
                <a:avLst/>
                <a:gdLst>
                  <a:gd name="T0" fmla="*/ 0 w 150"/>
                  <a:gd name="T1" fmla="*/ 6 h 23"/>
                  <a:gd name="T2" fmla="*/ 10 w 150"/>
                  <a:gd name="T3" fmla="*/ 10 h 23"/>
                  <a:gd name="T4" fmla="*/ 21 w 150"/>
                  <a:gd name="T5" fmla="*/ 15 h 23"/>
                  <a:gd name="T6" fmla="*/ 31 w 150"/>
                  <a:gd name="T7" fmla="*/ 18 h 23"/>
                  <a:gd name="T8" fmla="*/ 41 w 150"/>
                  <a:gd name="T9" fmla="*/ 20 h 23"/>
                  <a:gd name="T10" fmla="*/ 51 w 150"/>
                  <a:gd name="T11" fmla="*/ 22 h 23"/>
                  <a:gd name="T12" fmla="*/ 61 w 150"/>
                  <a:gd name="T13" fmla="*/ 23 h 23"/>
                  <a:gd name="T14" fmla="*/ 71 w 150"/>
                  <a:gd name="T15" fmla="*/ 23 h 23"/>
                  <a:gd name="T16" fmla="*/ 79 w 150"/>
                  <a:gd name="T17" fmla="*/ 23 h 23"/>
                  <a:gd name="T18" fmla="*/ 88 w 150"/>
                  <a:gd name="T19" fmla="*/ 22 h 23"/>
                  <a:gd name="T20" fmla="*/ 98 w 150"/>
                  <a:gd name="T21" fmla="*/ 20 h 23"/>
                  <a:gd name="T22" fmla="*/ 108 w 150"/>
                  <a:gd name="T23" fmla="*/ 17 h 23"/>
                  <a:gd name="T24" fmla="*/ 116 w 150"/>
                  <a:gd name="T25" fmla="*/ 15 h 23"/>
                  <a:gd name="T26" fmla="*/ 126 w 150"/>
                  <a:gd name="T27" fmla="*/ 13 h 23"/>
                  <a:gd name="T28" fmla="*/ 133 w 150"/>
                  <a:gd name="T29" fmla="*/ 9 h 23"/>
                  <a:gd name="T30" fmla="*/ 142 w 150"/>
                  <a:gd name="T31" fmla="*/ 5 h 23"/>
                  <a:gd name="T32" fmla="*/ 150 w 150"/>
                  <a:gd name="T33" fmla="*/ 1 h 23"/>
                  <a:gd name="T34" fmla="*/ 149 w 150"/>
                  <a:gd name="T35" fmla="*/ 0 h 23"/>
                  <a:gd name="T36" fmla="*/ 141 w 150"/>
                  <a:gd name="T37" fmla="*/ 4 h 23"/>
                  <a:gd name="T38" fmla="*/ 132 w 150"/>
                  <a:gd name="T39" fmla="*/ 7 h 23"/>
                  <a:gd name="T40" fmla="*/ 124 w 150"/>
                  <a:gd name="T41" fmla="*/ 10 h 23"/>
                  <a:gd name="T42" fmla="*/ 116 w 150"/>
                  <a:gd name="T43" fmla="*/ 14 h 23"/>
                  <a:gd name="T44" fmla="*/ 108 w 150"/>
                  <a:gd name="T45" fmla="*/ 16 h 23"/>
                  <a:gd name="T46" fmla="*/ 98 w 150"/>
                  <a:gd name="T47" fmla="*/ 19 h 23"/>
                  <a:gd name="T48" fmla="*/ 88 w 150"/>
                  <a:gd name="T49" fmla="*/ 20 h 23"/>
                  <a:gd name="T50" fmla="*/ 79 w 150"/>
                  <a:gd name="T51" fmla="*/ 22 h 23"/>
                  <a:gd name="T52" fmla="*/ 71 w 150"/>
                  <a:gd name="T53" fmla="*/ 20 h 23"/>
                  <a:gd name="T54" fmla="*/ 61 w 150"/>
                  <a:gd name="T55" fmla="*/ 20 h 23"/>
                  <a:gd name="T56" fmla="*/ 51 w 150"/>
                  <a:gd name="T57" fmla="*/ 20 h 23"/>
                  <a:gd name="T58" fmla="*/ 41 w 150"/>
                  <a:gd name="T59" fmla="*/ 19 h 23"/>
                  <a:gd name="T60" fmla="*/ 31 w 150"/>
                  <a:gd name="T61" fmla="*/ 17 h 23"/>
                  <a:gd name="T62" fmla="*/ 22 w 150"/>
                  <a:gd name="T63" fmla="*/ 13 h 23"/>
                  <a:gd name="T64" fmla="*/ 12 w 150"/>
                  <a:gd name="T65" fmla="*/ 9 h 23"/>
                  <a:gd name="T66" fmla="*/ 2 w 150"/>
                  <a:gd name="T67" fmla="*/ 5 h 23"/>
                  <a:gd name="T68" fmla="*/ 0 w 150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">
                    <a:moveTo>
                      <a:pt x="0" y="6"/>
                    </a:moveTo>
                    <a:lnTo>
                      <a:pt x="10" y="10"/>
                    </a:lnTo>
                    <a:lnTo>
                      <a:pt x="21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2"/>
                    </a:lnTo>
                    <a:lnTo>
                      <a:pt x="61" y="23"/>
                    </a:lnTo>
                    <a:lnTo>
                      <a:pt x="71" y="23"/>
                    </a:lnTo>
                    <a:lnTo>
                      <a:pt x="79" y="23"/>
                    </a:lnTo>
                    <a:lnTo>
                      <a:pt x="88" y="22"/>
                    </a:lnTo>
                    <a:lnTo>
                      <a:pt x="98" y="20"/>
                    </a:lnTo>
                    <a:lnTo>
                      <a:pt x="108" y="17"/>
                    </a:lnTo>
                    <a:lnTo>
                      <a:pt x="116" y="15"/>
                    </a:lnTo>
                    <a:lnTo>
                      <a:pt x="126" y="13"/>
                    </a:lnTo>
                    <a:lnTo>
                      <a:pt x="133" y="9"/>
                    </a:lnTo>
                    <a:lnTo>
                      <a:pt x="142" y="5"/>
                    </a:lnTo>
                    <a:lnTo>
                      <a:pt x="150" y="1"/>
                    </a:lnTo>
                    <a:lnTo>
                      <a:pt x="149" y="0"/>
                    </a:lnTo>
                    <a:lnTo>
                      <a:pt x="141" y="4"/>
                    </a:lnTo>
                    <a:lnTo>
                      <a:pt x="132" y="7"/>
                    </a:lnTo>
                    <a:lnTo>
                      <a:pt x="124" y="10"/>
                    </a:lnTo>
                    <a:lnTo>
                      <a:pt x="116" y="14"/>
                    </a:lnTo>
                    <a:lnTo>
                      <a:pt x="108" y="16"/>
                    </a:lnTo>
                    <a:lnTo>
                      <a:pt x="98" y="19"/>
                    </a:lnTo>
                    <a:lnTo>
                      <a:pt x="88" y="20"/>
                    </a:lnTo>
                    <a:lnTo>
                      <a:pt x="79" y="22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2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0" name="Freeform 888">
                <a:extLst>
                  <a:ext uri="{FF2B5EF4-FFF2-40B4-BE49-F238E27FC236}">
                    <a16:creationId xmlns:a16="http://schemas.microsoft.com/office/drawing/2014/main" id="{69BA5891-D629-475F-8E20-911933026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5"/>
                <a:ext cx="4" cy="7"/>
              </a:xfrm>
              <a:custGeom>
                <a:avLst/>
                <a:gdLst>
                  <a:gd name="T0" fmla="*/ 0 w 14"/>
                  <a:gd name="T1" fmla="*/ 0 h 22"/>
                  <a:gd name="T2" fmla="*/ 0 w 14"/>
                  <a:gd name="T3" fmla="*/ 4 h 22"/>
                  <a:gd name="T4" fmla="*/ 1 w 14"/>
                  <a:gd name="T5" fmla="*/ 8 h 22"/>
                  <a:gd name="T6" fmla="*/ 3 w 14"/>
                  <a:gd name="T7" fmla="*/ 12 h 22"/>
                  <a:gd name="T8" fmla="*/ 5 w 14"/>
                  <a:gd name="T9" fmla="*/ 14 h 22"/>
                  <a:gd name="T10" fmla="*/ 6 w 14"/>
                  <a:gd name="T11" fmla="*/ 17 h 22"/>
                  <a:gd name="T12" fmla="*/ 8 w 14"/>
                  <a:gd name="T13" fmla="*/ 19 h 22"/>
                  <a:gd name="T14" fmla="*/ 10 w 14"/>
                  <a:gd name="T15" fmla="*/ 20 h 22"/>
                  <a:gd name="T16" fmla="*/ 13 w 14"/>
                  <a:gd name="T17" fmla="*/ 22 h 22"/>
                  <a:gd name="T18" fmla="*/ 14 w 14"/>
                  <a:gd name="T19" fmla="*/ 20 h 22"/>
                  <a:gd name="T20" fmla="*/ 12 w 14"/>
                  <a:gd name="T21" fmla="*/ 19 h 22"/>
                  <a:gd name="T22" fmla="*/ 9 w 14"/>
                  <a:gd name="T23" fmla="*/ 17 h 22"/>
                  <a:gd name="T24" fmla="*/ 7 w 14"/>
                  <a:gd name="T25" fmla="*/ 16 h 22"/>
                  <a:gd name="T26" fmla="*/ 6 w 14"/>
                  <a:gd name="T27" fmla="*/ 13 h 22"/>
                  <a:gd name="T28" fmla="*/ 5 w 14"/>
                  <a:gd name="T29" fmla="*/ 10 h 22"/>
                  <a:gd name="T30" fmla="*/ 3 w 14"/>
                  <a:gd name="T31" fmla="*/ 8 h 22"/>
                  <a:gd name="T32" fmla="*/ 3 w 14"/>
                  <a:gd name="T33" fmla="*/ 4 h 22"/>
                  <a:gd name="T34" fmla="*/ 3 w 14"/>
                  <a:gd name="T35" fmla="*/ 0 h 22"/>
                  <a:gd name="T36" fmla="*/ 0 w 14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20"/>
                    </a:lnTo>
                    <a:lnTo>
                      <a:pt x="13" y="22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6" y="13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1" name="Rectangle 889">
                <a:extLst>
                  <a:ext uri="{FF2B5EF4-FFF2-40B4-BE49-F238E27FC236}">
                    <a16:creationId xmlns:a16="http://schemas.microsoft.com/office/drawing/2014/main" id="{CF5F1870-5BEF-4399-940B-CBCC3F812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6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2" name="Freeform 890">
                <a:extLst>
                  <a:ext uri="{FF2B5EF4-FFF2-40B4-BE49-F238E27FC236}">
                    <a16:creationId xmlns:a16="http://schemas.microsoft.com/office/drawing/2014/main" id="{9AF2DD76-BBC3-4097-A02B-3EA4A059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56"/>
                <a:ext cx="5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2 w 14"/>
                  <a:gd name="T11" fmla="*/ 10 h 22"/>
                  <a:gd name="T12" fmla="*/ 2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3 w 14"/>
                  <a:gd name="T19" fmla="*/ 22 h 22"/>
                  <a:gd name="T20" fmla="*/ 2 w 14"/>
                  <a:gd name="T21" fmla="*/ 19 h 22"/>
                  <a:gd name="T22" fmla="*/ 3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2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3" name="Freeform 891">
                <a:extLst>
                  <a:ext uri="{FF2B5EF4-FFF2-40B4-BE49-F238E27FC236}">
                    <a16:creationId xmlns:a16="http://schemas.microsoft.com/office/drawing/2014/main" id="{27971C36-A779-4654-8533-B4303E555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6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4" name="Freeform 892">
                <a:extLst>
                  <a:ext uri="{FF2B5EF4-FFF2-40B4-BE49-F238E27FC236}">
                    <a16:creationId xmlns:a16="http://schemas.microsoft.com/office/drawing/2014/main" id="{72095EB3-65E1-4EF7-9286-4A522787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2"/>
                <a:ext cx="42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3 h 15"/>
                  <a:gd name="T4" fmla="*/ 110 w 124"/>
                  <a:gd name="T5" fmla="*/ 5 h 15"/>
                  <a:gd name="T6" fmla="*/ 102 w 124"/>
                  <a:gd name="T7" fmla="*/ 6 h 15"/>
                  <a:gd name="T8" fmla="*/ 94 w 124"/>
                  <a:gd name="T9" fmla="*/ 8 h 15"/>
                  <a:gd name="T10" fmla="*/ 86 w 124"/>
                  <a:gd name="T11" fmla="*/ 10 h 15"/>
                  <a:gd name="T12" fmla="*/ 78 w 124"/>
                  <a:gd name="T13" fmla="*/ 12 h 15"/>
                  <a:gd name="T14" fmla="*/ 70 w 124"/>
                  <a:gd name="T15" fmla="*/ 13 h 15"/>
                  <a:gd name="T16" fmla="*/ 64 w 124"/>
                  <a:gd name="T17" fmla="*/ 14 h 15"/>
                  <a:gd name="T18" fmla="*/ 56 w 124"/>
                  <a:gd name="T19" fmla="*/ 14 h 15"/>
                  <a:gd name="T20" fmla="*/ 48 w 124"/>
                  <a:gd name="T21" fmla="*/ 14 h 15"/>
                  <a:gd name="T22" fmla="*/ 40 w 124"/>
                  <a:gd name="T23" fmla="*/ 14 h 15"/>
                  <a:gd name="T24" fmla="*/ 32 w 124"/>
                  <a:gd name="T25" fmla="*/ 13 h 15"/>
                  <a:gd name="T26" fmla="*/ 24 w 124"/>
                  <a:gd name="T27" fmla="*/ 12 h 15"/>
                  <a:gd name="T28" fmla="*/ 15 w 124"/>
                  <a:gd name="T29" fmla="*/ 9 h 15"/>
                  <a:gd name="T30" fmla="*/ 9 w 124"/>
                  <a:gd name="T31" fmla="*/ 6 h 15"/>
                  <a:gd name="T32" fmla="*/ 2 w 124"/>
                  <a:gd name="T33" fmla="*/ 4 h 15"/>
                  <a:gd name="T34" fmla="*/ 0 w 124"/>
                  <a:gd name="T35" fmla="*/ 5 h 15"/>
                  <a:gd name="T36" fmla="*/ 8 w 124"/>
                  <a:gd name="T37" fmla="*/ 8 h 15"/>
                  <a:gd name="T38" fmla="*/ 15 w 124"/>
                  <a:gd name="T39" fmla="*/ 10 h 15"/>
                  <a:gd name="T40" fmla="*/ 24 w 124"/>
                  <a:gd name="T41" fmla="*/ 13 h 15"/>
                  <a:gd name="T42" fmla="*/ 32 w 124"/>
                  <a:gd name="T43" fmla="*/ 14 h 15"/>
                  <a:gd name="T44" fmla="*/ 40 w 124"/>
                  <a:gd name="T45" fmla="*/ 15 h 15"/>
                  <a:gd name="T46" fmla="*/ 48 w 124"/>
                  <a:gd name="T47" fmla="*/ 15 h 15"/>
                  <a:gd name="T48" fmla="*/ 56 w 124"/>
                  <a:gd name="T49" fmla="*/ 15 h 15"/>
                  <a:gd name="T50" fmla="*/ 64 w 124"/>
                  <a:gd name="T51" fmla="*/ 14 h 15"/>
                  <a:gd name="T52" fmla="*/ 70 w 124"/>
                  <a:gd name="T53" fmla="*/ 14 h 15"/>
                  <a:gd name="T54" fmla="*/ 78 w 124"/>
                  <a:gd name="T55" fmla="*/ 13 h 15"/>
                  <a:gd name="T56" fmla="*/ 86 w 124"/>
                  <a:gd name="T57" fmla="*/ 12 h 15"/>
                  <a:gd name="T58" fmla="*/ 94 w 124"/>
                  <a:gd name="T59" fmla="*/ 10 h 15"/>
                  <a:gd name="T60" fmla="*/ 102 w 124"/>
                  <a:gd name="T61" fmla="*/ 8 h 15"/>
                  <a:gd name="T62" fmla="*/ 110 w 124"/>
                  <a:gd name="T63" fmla="*/ 6 h 15"/>
                  <a:gd name="T64" fmla="*/ 116 w 124"/>
                  <a:gd name="T65" fmla="*/ 4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3"/>
                    </a:lnTo>
                    <a:lnTo>
                      <a:pt x="110" y="5"/>
                    </a:lnTo>
                    <a:lnTo>
                      <a:pt x="102" y="6"/>
                    </a:lnTo>
                    <a:lnTo>
                      <a:pt x="94" y="8"/>
                    </a:lnTo>
                    <a:lnTo>
                      <a:pt x="86" y="10"/>
                    </a:lnTo>
                    <a:lnTo>
                      <a:pt x="78" y="12"/>
                    </a:lnTo>
                    <a:lnTo>
                      <a:pt x="70" y="13"/>
                    </a:lnTo>
                    <a:lnTo>
                      <a:pt x="64" y="14"/>
                    </a:lnTo>
                    <a:lnTo>
                      <a:pt x="56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2" y="13"/>
                    </a:lnTo>
                    <a:lnTo>
                      <a:pt x="24" y="12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15" y="10"/>
                    </a:lnTo>
                    <a:lnTo>
                      <a:pt x="24" y="13"/>
                    </a:lnTo>
                    <a:lnTo>
                      <a:pt x="32" y="14"/>
                    </a:lnTo>
                    <a:lnTo>
                      <a:pt x="40" y="15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4" y="14"/>
                    </a:lnTo>
                    <a:lnTo>
                      <a:pt x="70" y="14"/>
                    </a:lnTo>
                    <a:lnTo>
                      <a:pt x="78" y="13"/>
                    </a:lnTo>
                    <a:lnTo>
                      <a:pt x="86" y="12"/>
                    </a:lnTo>
                    <a:lnTo>
                      <a:pt x="94" y="10"/>
                    </a:lnTo>
                    <a:lnTo>
                      <a:pt x="102" y="8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5" name="Freeform 893">
                <a:extLst>
                  <a:ext uri="{FF2B5EF4-FFF2-40B4-BE49-F238E27FC236}">
                    <a16:creationId xmlns:a16="http://schemas.microsoft.com/office/drawing/2014/main" id="{C4D260B4-C7A0-434F-95D0-62C91E1A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2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1 w 13"/>
                  <a:gd name="T3" fmla="*/ 11 h 18"/>
                  <a:gd name="T4" fmla="*/ 8 w 13"/>
                  <a:gd name="T5" fmla="*/ 5 h 18"/>
                  <a:gd name="T6" fmla="*/ 5 w 13"/>
                  <a:gd name="T7" fmla="*/ 2 h 18"/>
                  <a:gd name="T8" fmla="*/ 0 w 13"/>
                  <a:gd name="T9" fmla="*/ 0 h 18"/>
                  <a:gd name="T10" fmla="*/ 0 w 13"/>
                  <a:gd name="T11" fmla="*/ 2 h 18"/>
                  <a:gd name="T12" fmla="*/ 4 w 13"/>
                  <a:gd name="T13" fmla="*/ 4 h 18"/>
                  <a:gd name="T14" fmla="*/ 7 w 13"/>
                  <a:gd name="T15" fmla="*/ 6 h 18"/>
                  <a:gd name="T16" fmla="*/ 10 w 13"/>
                  <a:gd name="T17" fmla="*/ 11 h 18"/>
                  <a:gd name="T18" fmla="*/ 10 w 13"/>
                  <a:gd name="T19" fmla="*/ 18 h 18"/>
                  <a:gd name="T20" fmla="*/ 13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1" y="11"/>
                    </a:lnTo>
                    <a:lnTo>
                      <a:pt x="8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10" y="11"/>
                    </a:lnTo>
                    <a:lnTo>
                      <a:pt x="10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6" name="Rectangle 894">
                <a:extLst>
                  <a:ext uri="{FF2B5EF4-FFF2-40B4-BE49-F238E27FC236}">
                    <a16:creationId xmlns:a16="http://schemas.microsoft.com/office/drawing/2014/main" id="{EBE51215-4B00-4BB8-8220-B339EFD7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40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7" name="Freeform 895">
                <a:extLst>
                  <a:ext uri="{FF2B5EF4-FFF2-40B4-BE49-F238E27FC236}">
                    <a16:creationId xmlns:a16="http://schemas.microsoft.com/office/drawing/2014/main" id="{93F56FB6-AE6F-4DB6-9C67-C961FCA9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8"/>
                <a:ext cx="4" cy="6"/>
              </a:xfrm>
              <a:custGeom>
                <a:avLst/>
                <a:gdLst>
                  <a:gd name="T0" fmla="*/ 1 w 13"/>
                  <a:gd name="T1" fmla="*/ 18 h 18"/>
                  <a:gd name="T2" fmla="*/ 7 w 13"/>
                  <a:gd name="T3" fmla="*/ 16 h 18"/>
                  <a:gd name="T4" fmla="*/ 9 w 13"/>
                  <a:gd name="T5" fmla="*/ 13 h 18"/>
                  <a:gd name="T6" fmla="*/ 11 w 13"/>
                  <a:gd name="T7" fmla="*/ 6 h 18"/>
                  <a:gd name="T8" fmla="*/ 13 w 13"/>
                  <a:gd name="T9" fmla="*/ 0 h 18"/>
                  <a:gd name="T10" fmla="*/ 10 w 13"/>
                  <a:gd name="T11" fmla="*/ 0 h 18"/>
                  <a:gd name="T12" fmla="*/ 10 w 13"/>
                  <a:gd name="T13" fmla="*/ 6 h 18"/>
                  <a:gd name="T14" fmla="*/ 8 w 13"/>
                  <a:gd name="T15" fmla="*/ 11 h 18"/>
                  <a:gd name="T16" fmla="*/ 5 w 13"/>
                  <a:gd name="T17" fmla="*/ 15 h 18"/>
                  <a:gd name="T18" fmla="*/ 0 w 13"/>
                  <a:gd name="T19" fmla="*/ 17 h 18"/>
                  <a:gd name="T20" fmla="*/ 1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" y="18"/>
                    </a:moveTo>
                    <a:lnTo>
                      <a:pt x="7" y="16"/>
                    </a:lnTo>
                    <a:lnTo>
                      <a:pt x="9" y="13"/>
                    </a:lnTo>
                    <a:lnTo>
                      <a:pt x="11" y="6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6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8" name="Freeform 896">
                <a:extLst>
                  <a:ext uri="{FF2B5EF4-FFF2-40B4-BE49-F238E27FC236}">
                    <a16:creationId xmlns:a16="http://schemas.microsoft.com/office/drawing/2014/main" id="{F4261D06-66F5-46DA-8F3D-00BD66DFB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14"/>
                <a:ext cx="42" cy="7"/>
              </a:xfrm>
              <a:custGeom>
                <a:avLst/>
                <a:gdLst>
                  <a:gd name="T0" fmla="*/ 0 w 124"/>
                  <a:gd name="T1" fmla="*/ 5 h 19"/>
                  <a:gd name="T2" fmla="*/ 8 w 124"/>
                  <a:gd name="T3" fmla="*/ 8 h 19"/>
                  <a:gd name="T4" fmla="*/ 15 w 124"/>
                  <a:gd name="T5" fmla="*/ 13 h 19"/>
                  <a:gd name="T6" fmla="*/ 26 w 124"/>
                  <a:gd name="T7" fmla="*/ 15 h 19"/>
                  <a:gd name="T8" fmla="*/ 33 w 124"/>
                  <a:gd name="T9" fmla="*/ 16 h 19"/>
                  <a:gd name="T10" fmla="*/ 42 w 124"/>
                  <a:gd name="T11" fmla="*/ 18 h 19"/>
                  <a:gd name="T12" fmla="*/ 50 w 124"/>
                  <a:gd name="T13" fmla="*/ 19 h 19"/>
                  <a:gd name="T14" fmla="*/ 58 w 124"/>
                  <a:gd name="T15" fmla="*/ 19 h 19"/>
                  <a:gd name="T16" fmla="*/ 65 w 124"/>
                  <a:gd name="T17" fmla="*/ 18 h 19"/>
                  <a:gd name="T18" fmla="*/ 74 w 124"/>
                  <a:gd name="T19" fmla="*/ 17 h 19"/>
                  <a:gd name="T20" fmla="*/ 80 w 124"/>
                  <a:gd name="T21" fmla="*/ 16 h 19"/>
                  <a:gd name="T22" fmla="*/ 89 w 124"/>
                  <a:gd name="T23" fmla="*/ 15 h 19"/>
                  <a:gd name="T24" fmla="*/ 96 w 124"/>
                  <a:gd name="T25" fmla="*/ 13 h 19"/>
                  <a:gd name="T26" fmla="*/ 104 w 124"/>
                  <a:gd name="T27" fmla="*/ 10 h 19"/>
                  <a:gd name="T28" fmla="*/ 111 w 124"/>
                  <a:gd name="T29" fmla="*/ 7 h 19"/>
                  <a:gd name="T30" fmla="*/ 119 w 124"/>
                  <a:gd name="T31" fmla="*/ 5 h 19"/>
                  <a:gd name="T32" fmla="*/ 124 w 124"/>
                  <a:gd name="T33" fmla="*/ 1 h 19"/>
                  <a:gd name="T34" fmla="*/ 123 w 124"/>
                  <a:gd name="T35" fmla="*/ 0 h 19"/>
                  <a:gd name="T36" fmla="*/ 116 w 124"/>
                  <a:gd name="T37" fmla="*/ 4 h 19"/>
                  <a:gd name="T38" fmla="*/ 110 w 124"/>
                  <a:gd name="T39" fmla="*/ 6 h 19"/>
                  <a:gd name="T40" fmla="*/ 103 w 124"/>
                  <a:gd name="T41" fmla="*/ 8 h 19"/>
                  <a:gd name="T42" fmla="*/ 96 w 124"/>
                  <a:gd name="T43" fmla="*/ 11 h 19"/>
                  <a:gd name="T44" fmla="*/ 89 w 124"/>
                  <a:gd name="T45" fmla="*/ 14 h 19"/>
                  <a:gd name="T46" fmla="*/ 80 w 124"/>
                  <a:gd name="T47" fmla="*/ 15 h 19"/>
                  <a:gd name="T48" fmla="*/ 74 w 124"/>
                  <a:gd name="T49" fmla="*/ 16 h 19"/>
                  <a:gd name="T50" fmla="*/ 65 w 124"/>
                  <a:gd name="T51" fmla="*/ 17 h 19"/>
                  <a:gd name="T52" fmla="*/ 58 w 124"/>
                  <a:gd name="T53" fmla="*/ 16 h 19"/>
                  <a:gd name="T54" fmla="*/ 50 w 124"/>
                  <a:gd name="T55" fmla="*/ 16 h 19"/>
                  <a:gd name="T56" fmla="*/ 42 w 124"/>
                  <a:gd name="T57" fmla="*/ 16 h 19"/>
                  <a:gd name="T58" fmla="*/ 33 w 124"/>
                  <a:gd name="T59" fmla="*/ 15 h 19"/>
                  <a:gd name="T60" fmla="*/ 26 w 124"/>
                  <a:gd name="T61" fmla="*/ 14 h 19"/>
                  <a:gd name="T62" fmla="*/ 18 w 124"/>
                  <a:gd name="T63" fmla="*/ 10 h 19"/>
                  <a:gd name="T64" fmla="*/ 10 w 124"/>
                  <a:gd name="T65" fmla="*/ 7 h 19"/>
                  <a:gd name="T66" fmla="*/ 1 w 124"/>
                  <a:gd name="T67" fmla="*/ 4 h 19"/>
                  <a:gd name="T68" fmla="*/ 0 w 124"/>
                  <a:gd name="T6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9">
                    <a:moveTo>
                      <a:pt x="0" y="5"/>
                    </a:moveTo>
                    <a:lnTo>
                      <a:pt x="8" y="8"/>
                    </a:lnTo>
                    <a:lnTo>
                      <a:pt x="15" y="13"/>
                    </a:lnTo>
                    <a:lnTo>
                      <a:pt x="26" y="15"/>
                    </a:lnTo>
                    <a:lnTo>
                      <a:pt x="33" y="16"/>
                    </a:lnTo>
                    <a:lnTo>
                      <a:pt x="42" y="18"/>
                    </a:lnTo>
                    <a:lnTo>
                      <a:pt x="50" y="19"/>
                    </a:lnTo>
                    <a:lnTo>
                      <a:pt x="58" y="19"/>
                    </a:lnTo>
                    <a:lnTo>
                      <a:pt x="65" y="18"/>
                    </a:lnTo>
                    <a:lnTo>
                      <a:pt x="74" y="17"/>
                    </a:lnTo>
                    <a:lnTo>
                      <a:pt x="80" y="16"/>
                    </a:lnTo>
                    <a:lnTo>
                      <a:pt x="89" y="15"/>
                    </a:lnTo>
                    <a:lnTo>
                      <a:pt x="96" y="13"/>
                    </a:lnTo>
                    <a:lnTo>
                      <a:pt x="104" y="10"/>
                    </a:lnTo>
                    <a:lnTo>
                      <a:pt x="111" y="7"/>
                    </a:lnTo>
                    <a:lnTo>
                      <a:pt x="119" y="5"/>
                    </a:lnTo>
                    <a:lnTo>
                      <a:pt x="124" y="1"/>
                    </a:lnTo>
                    <a:lnTo>
                      <a:pt x="123" y="0"/>
                    </a:lnTo>
                    <a:lnTo>
                      <a:pt x="116" y="4"/>
                    </a:lnTo>
                    <a:lnTo>
                      <a:pt x="110" y="6"/>
                    </a:lnTo>
                    <a:lnTo>
                      <a:pt x="103" y="8"/>
                    </a:lnTo>
                    <a:lnTo>
                      <a:pt x="96" y="11"/>
                    </a:lnTo>
                    <a:lnTo>
                      <a:pt x="89" y="14"/>
                    </a:lnTo>
                    <a:lnTo>
                      <a:pt x="80" y="15"/>
                    </a:lnTo>
                    <a:lnTo>
                      <a:pt x="74" y="16"/>
                    </a:lnTo>
                    <a:lnTo>
                      <a:pt x="65" y="17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3" y="15"/>
                    </a:lnTo>
                    <a:lnTo>
                      <a:pt x="26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9" name="Freeform 897">
                <a:extLst>
                  <a:ext uri="{FF2B5EF4-FFF2-40B4-BE49-F238E27FC236}">
                    <a16:creationId xmlns:a16="http://schemas.microsoft.com/office/drawing/2014/main" id="{FECB76E2-9C7B-4464-ACBC-923E59BC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10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6 h 18"/>
                  <a:gd name="T4" fmla="*/ 4 w 12"/>
                  <a:gd name="T5" fmla="*/ 12 h 18"/>
                  <a:gd name="T6" fmla="*/ 6 w 12"/>
                  <a:gd name="T7" fmla="*/ 15 h 18"/>
                  <a:gd name="T8" fmla="*/ 10 w 12"/>
                  <a:gd name="T9" fmla="*/ 18 h 18"/>
                  <a:gd name="T10" fmla="*/ 12 w 12"/>
                  <a:gd name="T11" fmla="*/ 17 h 18"/>
                  <a:gd name="T12" fmla="*/ 7 w 12"/>
                  <a:gd name="T13" fmla="*/ 14 h 18"/>
                  <a:gd name="T14" fmla="*/ 4 w 12"/>
                  <a:gd name="T15" fmla="*/ 10 h 18"/>
                  <a:gd name="T16" fmla="*/ 3 w 12"/>
                  <a:gd name="T17" fmla="*/ 6 h 18"/>
                  <a:gd name="T18" fmla="*/ 3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6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0" name="Rectangle 898">
                <a:extLst>
                  <a:ext uri="{FF2B5EF4-FFF2-40B4-BE49-F238E27FC236}">
                    <a16:creationId xmlns:a16="http://schemas.microsoft.com/office/drawing/2014/main" id="{6969E132-B08E-44D8-B857-D61DB71C8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40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1" name="Freeform 899">
                <a:extLst>
                  <a:ext uri="{FF2B5EF4-FFF2-40B4-BE49-F238E27FC236}">
                    <a16:creationId xmlns:a16="http://schemas.microsoft.com/office/drawing/2014/main" id="{D404B33B-50F6-42A2-B750-03DF6C95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4"/>
                <a:ext cx="3" cy="6"/>
              </a:xfrm>
              <a:custGeom>
                <a:avLst/>
                <a:gdLst>
                  <a:gd name="T0" fmla="*/ 11 w 11"/>
                  <a:gd name="T1" fmla="*/ 0 h 18"/>
                  <a:gd name="T2" fmla="*/ 5 w 11"/>
                  <a:gd name="T3" fmla="*/ 0 h 18"/>
                  <a:gd name="T4" fmla="*/ 3 w 11"/>
                  <a:gd name="T5" fmla="*/ 4 h 18"/>
                  <a:gd name="T6" fmla="*/ 1 w 11"/>
                  <a:gd name="T7" fmla="*/ 11 h 18"/>
                  <a:gd name="T8" fmla="*/ 0 w 11"/>
                  <a:gd name="T9" fmla="*/ 18 h 18"/>
                  <a:gd name="T10" fmla="*/ 3 w 11"/>
                  <a:gd name="T11" fmla="*/ 18 h 18"/>
                  <a:gd name="T12" fmla="*/ 3 w 11"/>
                  <a:gd name="T13" fmla="*/ 11 h 18"/>
                  <a:gd name="T14" fmla="*/ 4 w 11"/>
                  <a:gd name="T15" fmla="*/ 5 h 18"/>
                  <a:gd name="T16" fmla="*/ 6 w 11"/>
                  <a:gd name="T17" fmla="*/ 2 h 18"/>
                  <a:gd name="T18" fmla="*/ 10 w 11"/>
                  <a:gd name="T19" fmla="*/ 1 h 18"/>
                  <a:gd name="T20" fmla="*/ 11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2" name="Freeform 900">
                <a:extLst>
                  <a:ext uri="{FF2B5EF4-FFF2-40B4-BE49-F238E27FC236}">
                    <a16:creationId xmlns:a16="http://schemas.microsoft.com/office/drawing/2014/main" id="{DB016976-F759-4991-BAB7-4F46ACAC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3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3" name="Freeform 901">
                <a:extLst>
                  <a:ext uri="{FF2B5EF4-FFF2-40B4-BE49-F238E27FC236}">
                    <a16:creationId xmlns:a16="http://schemas.microsoft.com/office/drawing/2014/main" id="{FF95BD34-A247-49C4-B9AC-BA633CC8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52"/>
                <a:ext cx="41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2 h 15"/>
                  <a:gd name="T4" fmla="*/ 109 w 124"/>
                  <a:gd name="T5" fmla="*/ 4 h 15"/>
                  <a:gd name="T6" fmla="*/ 100 w 124"/>
                  <a:gd name="T7" fmla="*/ 7 h 15"/>
                  <a:gd name="T8" fmla="*/ 93 w 124"/>
                  <a:gd name="T9" fmla="*/ 9 h 15"/>
                  <a:gd name="T10" fmla="*/ 85 w 124"/>
                  <a:gd name="T11" fmla="*/ 10 h 15"/>
                  <a:gd name="T12" fmla="*/ 77 w 124"/>
                  <a:gd name="T13" fmla="*/ 11 h 15"/>
                  <a:gd name="T14" fmla="*/ 69 w 124"/>
                  <a:gd name="T15" fmla="*/ 12 h 15"/>
                  <a:gd name="T16" fmla="*/ 63 w 124"/>
                  <a:gd name="T17" fmla="*/ 13 h 15"/>
                  <a:gd name="T18" fmla="*/ 55 w 124"/>
                  <a:gd name="T19" fmla="*/ 13 h 15"/>
                  <a:gd name="T20" fmla="*/ 47 w 124"/>
                  <a:gd name="T21" fmla="*/ 14 h 15"/>
                  <a:gd name="T22" fmla="*/ 40 w 124"/>
                  <a:gd name="T23" fmla="*/ 13 h 15"/>
                  <a:gd name="T24" fmla="*/ 31 w 124"/>
                  <a:gd name="T25" fmla="*/ 13 h 15"/>
                  <a:gd name="T26" fmla="*/ 23 w 124"/>
                  <a:gd name="T27" fmla="*/ 11 h 15"/>
                  <a:gd name="T28" fmla="*/ 16 w 124"/>
                  <a:gd name="T29" fmla="*/ 10 h 15"/>
                  <a:gd name="T30" fmla="*/ 9 w 124"/>
                  <a:gd name="T31" fmla="*/ 7 h 15"/>
                  <a:gd name="T32" fmla="*/ 0 w 124"/>
                  <a:gd name="T33" fmla="*/ 3 h 15"/>
                  <a:gd name="T34" fmla="*/ 0 w 124"/>
                  <a:gd name="T35" fmla="*/ 5 h 15"/>
                  <a:gd name="T36" fmla="*/ 8 w 124"/>
                  <a:gd name="T37" fmla="*/ 9 h 15"/>
                  <a:gd name="T38" fmla="*/ 16 w 124"/>
                  <a:gd name="T39" fmla="*/ 11 h 15"/>
                  <a:gd name="T40" fmla="*/ 23 w 124"/>
                  <a:gd name="T41" fmla="*/ 13 h 15"/>
                  <a:gd name="T42" fmla="*/ 31 w 124"/>
                  <a:gd name="T43" fmla="*/ 14 h 15"/>
                  <a:gd name="T44" fmla="*/ 40 w 124"/>
                  <a:gd name="T45" fmla="*/ 14 h 15"/>
                  <a:gd name="T46" fmla="*/ 47 w 124"/>
                  <a:gd name="T47" fmla="*/ 15 h 15"/>
                  <a:gd name="T48" fmla="*/ 55 w 124"/>
                  <a:gd name="T49" fmla="*/ 14 h 15"/>
                  <a:gd name="T50" fmla="*/ 63 w 124"/>
                  <a:gd name="T51" fmla="*/ 14 h 15"/>
                  <a:gd name="T52" fmla="*/ 69 w 124"/>
                  <a:gd name="T53" fmla="*/ 13 h 15"/>
                  <a:gd name="T54" fmla="*/ 77 w 124"/>
                  <a:gd name="T55" fmla="*/ 12 h 15"/>
                  <a:gd name="T56" fmla="*/ 85 w 124"/>
                  <a:gd name="T57" fmla="*/ 11 h 15"/>
                  <a:gd name="T58" fmla="*/ 93 w 124"/>
                  <a:gd name="T59" fmla="*/ 10 h 15"/>
                  <a:gd name="T60" fmla="*/ 100 w 124"/>
                  <a:gd name="T61" fmla="*/ 8 h 15"/>
                  <a:gd name="T62" fmla="*/ 109 w 124"/>
                  <a:gd name="T63" fmla="*/ 5 h 15"/>
                  <a:gd name="T64" fmla="*/ 116 w 124"/>
                  <a:gd name="T65" fmla="*/ 3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2"/>
                    </a:lnTo>
                    <a:lnTo>
                      <a:pt x="109" y="4"/>
                    </a:lnTo>
                    <a:lnTo>
                      <a:pt x="100" y="7"/>
                    </a:lnTo>
                    <a:lnTo>
                      <a:pt x="93" y="9"/>
                    </a:lnTo>
                    <a:lnTo>
                      <a:pt x="85" y="10"/>
                    </a:lnTo>
                    <a:lnTo>
                      <a:pt x="77" y="11"/>
                    </a:lnTo>
                    <a:lnTo>
                      <a:pt x="69" y="12"/>
                    </a:lnTo>
                    <a:lnTo>
                      <a:pt x="63" y="13"/>
                    </a:lnTo>
                    <a:lnTo>
                      <a:pt x="55" y="13"/>
                    </a:lnTo>
                    <a:lnTo>
                      <a:pt x="47" y="14"/>
                    </a:lnTo>
                    <a:lnTo>
                      <a:pt x="40" y="13"/>
                    </a:lnTo>
                    <a:lnTo>
                      <a:pt x="31" y="13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16" y="11"/>
                    </a:lnTo>
                    <a:lnTo>
                      <a:pt x="23" y="13"/>
                    </a:lnTo>
                    <a:lnTo>
                      <a:pt x="31" y="14"/>
                    </a:lnTo>
                    <a:lnTo>
                      <a:pt x="40" y="14"/>
                    </a:lnTo>
                    <a:lnTo>
                      <a:pt x="47" y="15"/>
                    </a:lnTo>
                    <a:lnTo>
                      <a:pt x="55" y="14"/>
                    </a:lnTo>
                    <a:lnTo>
                      <a:pt x="63" y="14"/>
                    </a:lnTo>
                    <a:lnTo>
                      <a:pt x="69" y="13"/>
                    </a:lnTo>
                    <a:lnTo>
                      <a:pt x="77" y="12"/>
                    </a:lnTo>
                    <a:lnTo>
                      <a:pt x="85" y="11"/>
                    </a:lnTo>
                    <a:lnTo>
                      <a:pt x="93" y="10"/>
                    </a:lnTo>
                    <a:lnTo>
                      <a:pt x="100" y="8"/>
                    </a:lnTo>
                    <a:lnTo>
                      <a:pt x="109" y="5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4" name="Freeform 902">
                <a:extLst>
                  <a:ext uri="{FF2B5EF4-FFF2-40B4-BE49-F238E27FC236}">
                    <a16:creationId xmlns:a16="http://schemas.microsoft.com/office/drawing/2014/main" id="{0D30BA13-4A99-4815-900C-2CF07E9E0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2"/>
                <a:ext cx="3" cy="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1 h 18"/>
                  <a:gd name="T4" fmla="*/ 7 w 11"/>
                  <a:gd name="T5" fmla="*/ 4 h 18"/>
                  <a:gd name="T6" fmla="*/ 5 w 11"/>
                  <a:gd name="T7" fmla="*/ 2 h 18"/>
                  <a:gd name="T8" fmla="*/ 0 w 11"/>
                  <a:gd name="T9" fmla="*/ 0 h 18"/>
                  <a:gd name="T10" fmla="*/ 0 w 11"/>
                  <a:gd name="T11" fmla="*/ 2 h 18"/>
                  <a:gd name="T12" fmla="*/ 4 w 11"/>
                  <a:gd name="T13" fmla="*/ 2 h 18"/>
                  <a:gd name="T14" fmla="*/ 6 w 11"/>
                  <a:gd name="T15" fmla="*/ 6 h 18"/>
                  <a:gd name="T16" fmla="*/ 9 w 11"/>
                  <a:gd name="T17" fmla="*/ 11 h 18"/>
                  <a:gd name="T18" fmla="*/ 10 w 11"/>
                  <a:gd name="T19" fmla="*/ 18 h 18"/>
                  <a:gd name="T20" fmla="*/ 1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1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6"/>
                    </a:lnTo>
                    <a:lnTo>
                      <a:pt x="9" y="11"/>
                    </a:lnTo>
                    <a:lnTo>
                      <a:pt x="10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5" name="Rectangle 903">
                <a:extLst>
                  <a:ext uri="{FF2B5EF4-FFF2-40B4-BE49-F238E27FC236}">
                    <a16:creationId xmlns:a16="http://schemas.microsoft.com/office/drawing/2014/main" id="{D518AD35-9444-4EAE-8149-E5D8DCD32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" y="235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6" name="Freeform 904">
                <a:extLst>
                  <a:ext uri="{FF2B5EF4-FFF2-40B4-BE49-F238E27FC236}">
                    <a16:creationId xmlns:a16="http://schemas.microsoft.com/office/drawing/2014/main" id="{9095FA9D-5778-4588-BF01-DC044D102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8"/>
                <a:ext cx="3" cy="6"/>
              </a:xfrm>
              <a:custGeom>
                <a:avLst/>
                <a:gdLst>
                  <a:gd name="T0" fmla="*/ 1 w 11"/>
                  <a:gd name="T1" fmla="*/ 18 h 18"/>
                  <a:gd name="T2" fmla="*/ 5 w 11"/>
                  <a:gd name="T3" fmla="*/ 16 h 18"/>
                  <a:gd name="T4" fmla="*/ 8 w 11"/>
                  <a:gd name="T5" fmla="*/ 12 h 18"/>
                  <a:gd name="T6" fmla="*/ 10 w 11"/>
                  <a:gd name="T7" fmla="*/ 7 h 18"/>
                  <a:gd name="T8" fmla="*/ 11 w 11"/>
                  <a:gd name="T9" fmla="*/ 0 h 18"/>
                  <a:gd name="T10" fmla="*/ 10 w 11"/>
                  <a:gd name="T11" fmla="*/ 0 h 18"/>
                  <a:gd name="T12" fmla="*/ 9 w 11"/>
                  <a:gd name="T13" fmla="*/ 7 h 18"/>
                  <a:gd name="T14" fmla="*/ 7 w 11"/>
                  <a:gd name="T15" fmla="*/ 11 h 18"/>
                  <a:gd name="T16" fmla="*/ 5 w 11"/>
                  <a:gd name="T17" fmla="*/ 15 h 18"/>
                  <a:gd name="T18" fmla="*/ 0 w 11"/>
                  <a:gd name="T19" fmla="*/ 17 h 18"/>
                  <a:gd name="T20" fmla="*/ 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" y="18"/>
                    </a:moveTo>
                    <a:lnTo>
                      <a:pt x="5" y="16"/>
                    </a:lnTo>
                    <a:lnTo>
                      <a:pt x="8" y="12"/>
                    </a:lnTo>
                    <a:lnTo>
                      <a:pt x="10" y="7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7" name="Freeform 905">
                <a:extLst>
                  <a:ext uri="{FF2B5EF4-FFF2-40B4-BE49-F238E27FC236}">
                    <a16:creationId xmlns:a16="http://schemas.microsoft.com/office/drawing/2014/main" id="{DBFEB452-F02E-4558-834F-4F8CE3BCB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64"/>
                <a:ext cx="42" cy="6"/>
              </a:xfrm>
              <a:custGeom>
                <a:avLst/>
                <a:gdLst>
                  <a:gd name="T0" fmla="*/ 0 w 125"/>
                  <a:gd name="T1" fmla="*/ 4 h 20"/>
                  <a:gd name="T2" fmla="*/ 8 w 125"/>
                  <a:gd name="T3" fmla="*/ 9 h 20"/>
                  <a:gd name="T4" fmla="*/ 16 w 125"/>
                  <a:gd name="T5" fmla="*/ 12 h 20"/>
                  <a:gd name="T6" fmla="*/ 25 w 125"/>
                  <a:gd name="T7" fmla="*/ 14 h 20"/>
                  <a:gd name="T8" fmla="*/ 34 w 125"/>
                  <a:gd name="T9" fmla="*/ 17 h 20"/>
                  <a:gd name="T10" fmla="*/ 43 w 125"/>
                  <a:gd name="T11" fmla="*/ 18 h 20"/>
                  <a:gd name="T12" fmla="*/ 51 w 125"/>
                  <a:gd name="T13" fmla="*/ 19 h 20"/>
                  <a:gd name="T14" fmla="*/ 57 w 125"/>
                  <a:gd name="T15" fmla="*/ 20 h 20"/>
                  <a:gd name="T16" fmla="*/ 65 w 125"/>
                  <a:gd name="T17" fmla="*/ 19 h 20"/>
                  <a:gd name="T18" fmla="*/ 74 w 125"/>
                  <a:gd name="T19" fmla="*/ 18 h 20"/>
                  <a:gd name="T20" fmla="*/ 81 w 125"/>
                  <a:gd name="T21" fmla="*/ 17 h 20"/>
                  <a:gd name="T22" fmla="*/ 89 w 125"/>
                  <a:gd name="T23" fmla="*/ 14 h 20"/>
                  <a:gd name="T24" fmla="*/ 95 w 125"/>
                  <a:gd name="T25" fmla="*/ 13 h 20"/>
                  <a:gd name="T26" fmla="*/ 104 w 125"/>
                  <a:gd name="T27" fmla="*/ 11 h 20"/>
                  <a:gd name="T28" fmla="*/ 111 w 125"/>
                  <a:gd name="T29" fmla="*/ 6 h 20"/>
                  <a:gd name="T30" fmla="*/ 118 w 125"/>
                  <a:gd name="T31" fmla="*/ 4 h 20"/>
                  <a:gd name="T32" fmla="*/ 125 w 125"/>
                  <a:gd name="T33" fmla="*/ 1 h 20"/>
                  <a:gd name="T34" fmla="*/ 123 w 125"/>
                  <a:gd name="T35" fmla="*/ 0 h 20"/>
                  <a:gd name="T36" fmla="*/ 117 w 125"/>
                  <a:gd name="T37" fmla="*/ 3 h 20"/>
                  <a:gd name="T38" fmla="*/ 110 w 125"/>
                  <a:gd name="T39" fmla="*/ 5 h 20"/>
                  <a:gd name="T40" fmla="*/ 103 w 125"/>
                  <a:gd name="T41" fmla="*/ 9 h 20"/>
                  <a:gd name="T42" fmla="*/ 95 w 125"/>
                  <a:gd name="T43" fmla="*/ 11 h 20"/>
                  <a:gd name="T44" fmla="*/ 89 w 125"/>
                  <a:gd name="T45" fmla="*/ 13 h 20"/>
                  <a:gd name="T46" fmla="*/ 81 w 125"/>
                  <a:gd name="T47" fmla="*/ 15 h 20"/>
                  <a:gd name="T48" fmla="*/ 74 w 125"/>
                  <a:gd name="T49" fmla="*/ 17 h 20"/>
                  <a:gd name="T50" fmla="*/ 65 w 125"/>
                  <a:gd name="T51" fmla="*/ 17 h 20"/>
                  <a:gd name="T52" fmla="*/ 57 w 125"/>
                  <a:gd name="T53" fmla="*/ 17 h 20"/>
                  <a:gd name="T54" fmla="*/ 51 w 125"/>
                  <a:gd name="T55" fmla="*/ 17 h 20"/>
                  <a:gd name="T56" fmla="*/ 43 w 125"/>
                  <a:gd name="T57" fmla="*/ 17 h 20"/>
                  <a:gd name="T58" fmla="*/ 34 w 125"/>
                  <a:gd name="T59" fmla="*/ 15 h 20"/>
                  <a:gd name="T60" fmla="*/ 25 w 125"/>
                  <a:gd name="T61" fmla="*/ 13 h 20"/>
                  <a:gd name="T62" fmla="*/ 18 w 125"/>
                  <a:gd name="T63" fmla="*/ 11 h 20"/>
                  <a:gd name="T64" fmla="*/ 10 w 125"/>
                  <a:gd name="T65" fmla="*/ 6 h 20"/>
                  <a:gd name="T66" fmla="*/ 1 w 125"/>
                  <a:gd name="T67" fmla="*/ 3 h 20"/>
                  <a:gd name="T68" fmla="*/ 0 w 125"/>
                  <a:gd name="T6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5" h="20">
                    <a:moveTo>
                      <a:pt x="0" y="4"/>
                    </a:moveTo>
                    <a:lnTo>
                      <a:pt x="8" y="9"/>
                    </a:lnTo>
                    <a:lnTo>
                      <a:pt x="16" y="12"/>
                    </a:lnTo>
                    <a:lnTo>
                      <a:pt x="25" y="14"/>
                    </a:lnTo>
                    <a:lnTo>
                      <a:pt x="34" y="17"/>
                    </a:lnTo>
                    <a:lnTo>
                      <a:pt x="43" y="18"/>
                    </a:lnTo>
                    <a:lnTo>
                      <a:pt x="51" y="19"/>
                    </a:lnTo>
                    <a:lnTo>
                      <a:pt x="57" y="20"/>
                    </a:lnTo>
                    <a:lnTo>
                      <a:pt x="65" y="19"/>
                    </a:lnTo>
                    <a:lnTo>
                      <a:pt x="74" y="18"/>
                    </a:lnTo>
                    <a:lnTo>
                      <a:pt x="81" y="17"/>
                    </a:lnTo>
                    <a:lnTo>
                      <a:pt x="89" y="14"/>
                    </a:lnTo>
                    <a:lnTo>
                      <a:pt x="95" y="13"/>
                    </a:lnTo>
                    <a:lnTo>
                      <a:pt x="104" y="11"/>
                    </a:lnTo>
                    <a:lnTo>
                      <a:pt x="111" y="6"/>
                    </a:lnTo>
                    <a:lnTo>
                      <a:pt x="118" y="4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17" y="3"/>
                    </a:lnTo>
                    <a:lnTo>
                      <a:pt x="110" y="5"/>
                    </a:lnTo>
                    <a:lnTo>
                      <a:pt x="103" y="9"/>
                    </a:lnTo>
                    <a:lnTo>
                      <a:pt x="95" y="11"/>
                    </a:lnTo>
                    <a:lnTo>
                      <a:pt x="89" y="13"/>
                    </a:lnTo>
                    <a:lnTo>
                      <a:pt x="81" y="15"/>
                    </a:lnTo>
                    <a:lnTo>
                      <a:pt x="74" y="17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43" y="17"/>
                    </a:lnTo>
                    <a:lnTo>
                      <a:pt x="34" y="15"/>
                    </a:lnTo>
                    <a:lnTo>
                      <a:pt x="25" y="13"/>
                    </a:lnTo>
                    <a:lnTo>
                      <a:pt x="18" y="11"/>
                    </a:lnTo>
                    <a:lnTo>
                      <a:pt x="10" y="6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8" name="Freeform 906">
                <a:extLst>
                  <a:ext uri="{FF2B5EF4-FFF2-40B4-BE49-F238E27FC236}">
                    <a16:creationId xmlns:a16="http://schemas.microsoft.com/office/drawing/2014/main" id="{70CD5C4F-7030-4C3C-B584-712EC9B9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9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7 h 18"/>
                  <a:gd name="T4" fmla="*/ 3 w 12"/>
                  <a:gd name="T5" fmla="*/ 13 h 18"/>
                  <a:gd name="T6" fmla="*/ 6 w 12"/>
                  <a:gd name="T7" fmla="*/ 16 h 18"/>
                  <a:gd name="T8" fmla="*/ 11 w 12"/>
                  <a:gd name="T9" fmla="*/ 18 h 18"/>
                  <a:gd name="T10" fmla="*/ 12 w 12"/>
                  <a:gd name="T11" fmla="*/ 17 h 18"/>
                  <a:gd name="T12" fmla="*/ 8 w 12"/>
                  <a:gd name="T13" fmla="*/ 14 h 18"/>
                  <a:gd name="T14" fmla="*/ 4 w 12"/>
                  <a:gd name="T15" fmla="*/ 10 h 18"/>
                  <a:gd name="T16" fmla="*/ 2 w 12"/>
                  <a:gd name="T17" fmla="*/ 7 h 18"/>
                  <a:gd name="T18" fmla="*/ 2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7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9" name="Rectangle 907">
                <a:extLst>
                  <a:ext uri="{FF2B5EF4-FFF2-40B4-BE49-F238E27FC236}">
                    <a16:creationId xmlns:a16="http://schemas.microsoft.com/office/drawing/2014/main" id="{E7BBE67F-6FA0-4E57-ADEB-23FFB8E2B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35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0" name="Freeform 908">
                <a:extLst>
                  <a:ext uri="{FF2B5EF4-FFF2-40B4-BE49-F238E27FC236}">
                    <a16:creationId xmlns:a16="http://schemas.microsoft.com/office/drawing/2014/main" id="{8C35BF34-8E06-429F-B233-318EE48D0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3"/>
                <a:ext cx="4" cy="6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0 h 18"/>
                  <a:gd name="T4" fmla="*/ 5 w 11"/>
                  <a:gd name="T5" fmla="*/ 0 h 18"/>
                  <a:gd name="T6" fmla="*/ 4 w 11"/>
                  <a:gd name="T7" fmla="*/ 2 h 18"/>
                  <a:gd name="T8" fmla="*/ 2 w 11"/>
                  <a:gd name="T9" fmla="*/ 5 h 18"/>
                  <a:gd name="T10" fmla="*/ 1 w 11"/>
                  <a:gd name="T11" fmla="*/ 8 h 18"/>
                  <a:gd name="T12" fmla="*/ 1 w 11"/>
                  <a:gd name="T13" fmla="*/ 11 h 18"/>
                  <a:gd name="T14" fmla="*/ 1 w 11"/>
                  <a:gd name="T15" fmla="*/ 15 h 18"/>
                  <a:gd name="T16" fmla="*/ 0 w 11"/>
                  <a:gd name="T17" fmla="*/ 18 h 18"/>
                  <a:gd name="T18" fmla="*/ 2 w 11"/>
                  <a:gd name="T19" fmla="*/ 18 h 18"/>
                  <a:gd name="T20" fmla="*/ 1 w 11"/>
                  <a:gd name="T21" fmla="*/ 15 h 18"/>
                  <a:gd name="T22" fmla="*/ 2 w 11"/>
                  <a:gd name="T23" fmla="*/ 11 h 18"/>
                  <a:gd name="T24" fmla="*/ 3 w 11"/>
                  <a:gd name="T25" fmla="*/ 8 h 18"/>
                  <a:gd name="T26" fmla="*/ 4 w 11"/>
                  <a:gd name="T27" fmla="*/ 6 h 18"/>
                  <a:gd name="T28" fmla="*/ 5 w 11"/>
                  <a:gd name="T29" fmla="*/ 5 h 18"/>
                  <a:gd name="T30" fmla="*/ 6 w 11"/>
                  <a:gd name="T31" fmla="*/ 2 h 18"/>
                  <a:gd name="T32" fmla="*/ 9 w 11"/>
                  <a:gd name="T33" fmla="*/ 1 h 18"/>
                  <a:gd name="T34" fmla="*/ 10 w 11"/>
                  <a:gd name="T35" fmla="*/ 2 h 18"/>
                  <a:gd name="T36" fmla="*/ 11 w 11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1" name="Freeform 909">
                <a:extLst>
                  <a:ext uri="{FF2B5EF4-FFF2-40B4-BE49-F238E27FC236}">
                    <a16:creationId xmlns:a16="http://schemas.microsoft.com/office/drawing/2014/main" id="{D4D3EB59-A0EB-4F22-9A92-A1C434197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2"/>
                <a:ext cx="135" cy="119"/>
              </a:xfrm>
              <a:custGeom>
                <a:avLst/>
                <a:gdLst>
                  <a:gd name="T0" fmla="*/ 42 w 406"/>
                  <a:gd name="T1" fmla="*/ 1 h 357"/>
                  <a:gd name="T2" fmla="*/ 33 w 406"/>
                  <a:gd name="T3" fmla="*/ 0 h 357"/>
                  <a:gd name="T4" fmla="*/ 24 w 406"/>
                  <a:gd name="T5" fmla="*/ 1 h 357"/>
                  <a:gd name="T6" fmla="*/ 9 w 406"/>
                  <a:gd name="T7" fmla="*/ 18 h 357"/>
                  <a:gd name="T8" fmla="*/ 0 w 406"/>
                  <a:gd name="T9" fmla="*/ 45 h 357"/>
                  <a:gd name="T10" fmla="*/ 2 w 406"/>
                  <a:gd name="T11" fmla="*/ 73 h 357"/>
                  <a:gd name="T12" fmla="*/ 12 w 406"/>
                  <a:gd name="T13" fmla="*/ 99 h 357"/>
                  <a:gd name="T14" fmla="*/ 30 w 406"/>
                  <a:gd name="T15" fmla="*/ 121 h 357"/>
                  <a:gd name="T16" fmla="*/ 43 w 406"/>
                  <a:gd name="T17" fmla="*/ 136 h 357"/>
                  <a:gd name="T18" fmla="*/ 36 w 406"/>
                  <a:gd name="T19" fmla="*/ 149 h 357"/>
                  <a:gd name="T20" fmla="*/ 34 w 406"/>
                  <a:gd name="T21" fmla="*/ 165 h 357"/>
                  <a:gd name="T22" fmla="*/ 59 w 406"/>
                  <a:gd name="T23" fmla="*/ 219 h 357"/>
                  <a:gd name="T24" fmla="*/ 63 w 406"/>
                  <a:gd name="T25" fmla="*/ 228 h 357"/>
                  <a:gd name="T26" fmla="*/ 66 w 406"/>
                  <a:gd name="T27" fmla="*/ 241 h 357"/>
                  <a:gd name="T28" fmla="*/ 72 w 406"/>
                  <a:gd name="T29" fmla="*/ 251 h 357"/>
                  <a:gd name="T30" fmla="*/ 88 w 406"/>
                  <a:gd name="T31" fmla="*/ 261 h 357"/>
                  <a:gd name="T32" fmla="*/ 101 w 406"/>
                  <a:gd name="T33" fmla="*/ 273 h 357"/>
                  <a:gd name="T34" fmla="*/ 105 w 406"/>
                  <a:gd name="T35" fmla="*/ 292 h 357"/>
                  <a:gd name="T36" fmla="*/ 117 w 406"/>
                  <a:gd name="T37" fmla="*/ 316 h 357"/>
                  <a:gd name="T38" fmla="*/ 134 w 406"/>
                  <a:gd name="T39" fmla="*/ 335 h 357"/>
                  <a:gd name="T40" fmla="*/ 146 w 406"/>
                  <a:gd name="T41" fmla="*/ 348 h 357"/>
                  <a:gd name="T42" fmla="*/ 157 w 406"/>
                  <a:gd name="T43" fmla="*/ 356 h 357"/>
                  <a:gd name="T44" fmla="*/ 181 w 406"/>
                  <a:gd name="T45" fmla="*/ 347 h 357"/>
                  <a:gd name="T46" fmla="*/ 222 w 406"/>
                  <a:gd name="T47" fmla="*/ 351 h 357"/>
                  <a:gd name="T48" fmla="*/ 262 w 406"/>
                  <a:gd name="T49" fmla="*/ 357 h 357"/>
                  <a:gd name="T50" fmla="*/ 269 w 406"/>
                  <a:gd name="T51" fmla="*/ 343 h 357"/>
                  <a:gd name="T52" fmla="*/ 275 w 406"/>
                  <a:gd name="T53" fmla="*/ 333 h 357"/>
                  <a:gd name="T54" fmla="*/ 294 w 406"/>
                  <a:gd name="T55" fmla="*/ 316 h 357"/>
                  <a:gd name="T56" fmla="*/ 305 w 406"/>
                  <a:gd name="T57" fmla="*/ 294 h 357"/>
                  <a:gd name="T58" fmla="*/ 317 w 406"/>
                  <a:gd name="T59" fmla="*/ 276 h 357"/>
                  <a:gd name="T60" fmla="*/ 332 w 406"/>
                  <a:gd name="T61" fmla="*/ 265 h 357"/>
                  <a:gd name="T62" fmla="*/ 347 w 406"/>
                  <a:gd name="T63" fmla="*/ 251 h 357"/>
                  <a:gd name="T64" fmla="*/ 347 w 406"/>
                  <a:gd name="T65" fmla="*/ 240 h 357"/>
                  <a:gd name="T66" fmla="*/ 345 w 406"/>
                  <a:gd name="T67" fmla="*/ 228 h 357"/>
                  <a:gd name="T68" fmla="*/ 352 w 406"/>
                  <a:gd name="T69" fmla="*/ 213 h 357"/>
                  <a:gd name="T70" fmla="*/ 376 w 406"/>
                  <a:gd name="T71" fmla="*/ 194 h 357"/>
                  <a:gd name="T72" fmla="*/ 388 w 406"/>
                  <a:gd name="T73" fmla="*/ 167 h 357"/>
                  <a:gd name="T74" fmla="*/ 384 w 406"/>
                  <a:gd name="T75" fmla="*/ 145 h 357"/>
                  <a:gd name="T76" fmla="*/ 382 w 406"/>
                  <a:gd name="T77" fmla="*/ 135 h 357"/>
                  <a:gd name="T78" fmla="*/ 390 w 406"/>
                  <a:gd name="T79" fmla="*/ 126 h 357"/>
                  <a:gd name="T80" fmla="*/ 396 w 406"/>
                  <a:gd name="T81" fmla="*/ 116 h 357"/>
                  <a:gd name="T82" fmla="*/ 404 w 406"/>
                  <a:gd name="T83" fmla="*/ 91 h 357"/>
                  <a:gd name="T84" fmla="*/ 405 w 406"/>
                  <a:gd name="T85" fmla="*/ 55 h 357"/>
                  <a:gd name="T86" fmla="*/ 397 w 406"/>
                  <a:gd name="T87" fmla="*/ 24 h 357"/>
                  <a:gd name="T88" fmla="*/ 390 w 406"/>
                  <a:gd name="T89" fmla="*/ 14 h 357"/>
                  <a:gd name="T90" fmla="*/ 382 w 406"/>
                  <a:gd name="T91" fmla="*/ 6 h 357"/>
                  <a:gd name="T92" fmla="*/ 371 w 406"/>
                  <a:gd name="T93" fmla="*/ 2 h 357"/>
                  <a:gd name="T94" fmla="*/ 359 w 406"/>
                  <a:gd name="T95" fmla="*/ 5 h 357"/>
                  <a:gd name="T96" fmla="*/ 277 w 406"/>
                  <a:gd name="T97" fmla="*/ 65 h 357"/>
                  <a:gd name="T98" fmla="*/ 245 w 406"/>
                  <a:gd name="T99" fmla="*/ 76 h 357"/>
                  <a:gd name="T100" fmla="*/ 208 w 406"/>
                  <a:gd name="T101" fmla="*/ 81 h 357"/>
                  <a:gd name="T102" fmla="*/ 169 w 406"/>
                  <a:gd name="T103" fmla="*/ 79 h 357"/>
                  <a:gd name="T104" fmla="*/ 132 w 406"/>
                  <a:gd name="T105" fmla="*/ 7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6" h="357">
                    <a:moveTo>
                      <a:pt x="110" y="61"/>
                    </a:moveTo>
                    <a:lnTo>
                      <a:pt x="44" y="1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0" y="1"/>
                    </a:lnTo>
                    <a:lnTo>
                      <a:pt x="15" y="9"/>
                    </a:lnTo>
                    <a:lnTo>
                      <a:pt x="9" y="18"/>
                    </a:lnTo>
                    <a:lnTo>
                      <a:pt x="6" y="26"/>
                    </a:lnTo>
                    <a:lnTo>
                      <a:pt x="3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9" y="91"/>
                    </a:lnTo>
                    <a:lnTo>
                      <a:pt x="12" y="99"/>
                    </a:lnTo>
                    <a:lnTo>
                      <a:pt x="18" y="107"/>
                    </a:lnTo>
                    <a:lnTo>
                      <a:pt x="24" y="114"/>
                    </a:lnTo>
                    <a:lnTo>
                      <a:pt x="30" y="121"/>
                    </a:lnTo>
                    <a:lnTo>
                      <a:pt x="38" y="127"/>
                    </a:lnTo>
                    <a:lnTo>
                      <a:pt x="47" y="131"/>
                    </a:lnTo>
                    <a:lnTo>
                      <a:pt x="43" y="136"/>
                    </a:lnTo>
                    <a:lnTo>
                      <a:pt x="40" y="140"/>
                    </a:lnTo>
                    <a:lnTo>
                      <a:pt x="38" y="145"/>
                    </a:lnTo>
                    <a:lnTo>
                      <a:pt x="36" y="149"/>
                    </a:lnTo>
                    <a:lnTo>
                      <a:pt x="35" y="155"/>
                    </a:lnTo>
                    <a:lnTo>
                      <a:pt x="35" y="160"/>
                    </a:lnTo>
                    <a:lnTo>
                      <a:pt x="34" y="165"/>
                    </a:lnTo>
                    <a:lnTo>
                      <a:pt x="34" y="172"/>
                    </a:lnTo>
                    <a:lnTo>
                      <a:pt x="67" y="202"/>
                    </a:lnTo>
                    <a:lnTo>
                      <a:pt x="59" y="219"/>
                    </a:lnTo>
                    <a:lnTo>
                      <a:pt x="61" y="221"/>
                    </a:lnTo>
                    <a:lnTo>
                      <a:pt x="62" y="224"/>
                    </a:lnTo>
                    <a:lnTo>
                      <a:pt x="63" y="228"/>
                    </a:lnTo>
                    <a:lnTo>
                      <a:pt x="64" y="232"/>
                    </a:lnTo>
                    <a:lnTo>
                      <a:pt x="65" y="237"/>
                    </a:lnTo>
                    <a:lnTo>
                      <a:pt x="66" y="241"/>
                    </a:lnTo>
                    <a:lnTo>
                      <a:pt x="67" y="245"/>
                    </a:lnTo>
                    <a:lnTo>
                      <a:pt x="67" y="248"/>
                    </a:lnTo>
                    <a:lnTo>
                      <a:pt x="72" y="251"/>
                    </a:lnTo>
                    <a:lnTo>
                      <a:pt x="76" y="255"/>
                    </a:lnTo>
                    <a:lnTo>
                      <a:pt x="82" y="257"/>
                    </a:lnTo>
                    <a:lnTo>
                      <a:pt x="88" y="261"/>
                    </a:lnTo>
                    <a:lnTo>
                      <a:pt x="92" y="266"/>
                    </a:lnTo>
                    <a:lnTo>
                      <a:pt x="96" y="269"/>
                    </a:lnTo>
                    <a:lnTo>
                      <a:pt x="101" y="273"/>
                    </a:lnTo>
                    <a:lnTo>
                      <a:pt x="105" y="276"/>
                    </a:lnTo>
                    <a:lnTo>
                      <a:pt x="103" y="284"/>
                    </a:lnTo>
                    <a:lnTo>
                      <a:pt x="105" y="292"/>
                    </a:lnTo>
                    <a:lnTo>
                      <a:pt x="108" y="301"/>
                    </a:lnTo>
                    <a:lnTo>
                      <a:pt x="111" y="309"/>
                    </a:lnTo>
                    <a:lnTo>
                      <a:pt x="117" y="316"/>
                    </a:lnTo>
                    <a:lnTo>
                      <a:pt x="122" y="323"/>
                    </a:lnTo>
                    <a:lnTo>
                      <a:pt x="128" y="330"/>
                    </a:lnTo>
                    <a:lnTo>
                      <a:pt x="134" y="335"/>
                    </a:lnTo>
                    <a:lnTo>
                      <a:pt x="144" y="335"/>
                    </a:lnTo>
                    <a:lnTo>
                      <a:pt x="146" y="338"/>
                    </a:lnTo>
                    <a:lnTo>
                      <a:pt x="146" y="348"/>
                    </a:lnTo>
                    <a:lnTo>
                      <a:pt x="149" y="351"/>
                    </a:lnTo>
                    <a:lnTo>
                      <a:pt x="153" y="353"/>
                    </a:lnTo>
                    <a:lnTo>
                      <a:pt x="157" y="356"/>
                    </a:lnTo>
                    <a:lnTo>
                      <a:pt x="158" y="357"/>
                    </a:lnTo>
                    <a:lnTo>
                      <a:pt x="169" y="350"/>
                    </a:lnTo>
                    <a:lnTo>
                      <a:pt x="181" y="347"/>
                    </a:lnTo>
                    <a:lnTo>
                      <a:pt x="193" y="346"/>
                    </a:lnTo>
                    <a:lnTo>
                      <a:pt x="208" y="348"/>
                    </a:lnTo>
                    <a:lnTo>
                      <a:pt x="222" y="351"/>
                    </a:lnTo>
                    <a:lnTo>
                      <a:pt x="237" y="353"/>
                    </a:lnTo>
                    <a:lnTo>
                      <a:pt x="251" y="356"/>
                    </a:lnTo>
                    <a:lnTo>
                      <a:pt x="262" y="357"/>
                    </a:lnTo>
                    <a:lnTo>
                      <a:pt x="270" y="348"/>
                    </a:lnTo>
                    <a:lnTo>
                      <a:pt x="270" y="346"/>
                    </a:lnTo>
                    <a:lnTo>
                      <a:pt x="269" y="343"/>
                    </a:lnTo>
                    <a:lnTo>
                      <a:pt x="268" y="341"/>
                    </a:lnTo>
                    <a:lnTo>
                      <a:pt x="268" y="341"/>
                    </a:lnTo>
                    <a:lnTo>
                      <a:pt x="275" y="333"/>
                    </a:lnTo>
                    <a:lnTo>
                      <a:pt x="282" y="329"/>
                    </a:lnTo>
                    <a:lnTo>
                      <a:pt x="287" y="323"/>
                    </a:lnTo>
                    <a:lnTo>
                      <a:pt x="294" y="316"/>
                    </a:lnTo>
                    <a:lnTo>
                      <a:pt x="298" y="310"/>
                    </a:lnTo>
                    <a:lnTo>
                      <a:pt x="302" y="302"/>
                    </a:lnTo>
                    <a:lnTo>
                      <a:pt x="305" y="294"/>
                    </a:lnTo>
                    <a:lnTo>
                      <a:pt x="306" y="283"/>
                    </a:lnTo>
                    <a:lnTo>
                      <a:pt x="311" y="279"/>
                    </a:lnTo>
                    <a:lnTo>
                      <a:pt x="317" y="276"/>
                    </a:lnTo>
                    <a:lnTo>
                      <a:pt x="322" y="271"/>
                    </a:lnTo>
                    <a:lnTo>
                      <a:pt x="327" y="268"/>
                    </a:lnTo>
                    <a:lnTo>
                      <a:pt x="332" y="265"/>
                    </a:lnTo>
                    <a:lnTo>
                      <a:pt x="338" y="260"/>
                    </a:lnTo>
                    <a:lnTo>
                      <a:pt x="342" y="256"/>
                    </a:lnTo>
                    <a:lnTo>
                      <a:pt x="347" y="251"/>
                    </a:lnTo>
                    <a:lnTo>
                      <a:pt x="347" y="247"/>
                    </a:lnTo>
                    <a:lnTo>
                      <a:pt x="347" y="245"/>
                    </a:lnTo>
                    <a:lnTo>
                      <a:pt x="347" y="240"/>
                    </a:lnTo>
                    <a:lnTo>
                      <a:pt x="347" y="237"/>
                    </a:lnTo>
                    <a:lnTo>
                      <a:pt x="345" y="232"/>
                    </a:lnTo>
                    <a:lnTo>
                      <a:pt x="345" y="228"/>
                    </a:lnTo>
                    <a:lnTo>
                      <a:pt x="344" y="224"/>
                    </a:lnTo>
                    <a:lnTo>
                      <a:pt x="344" y="221"/>
                    </a:lnTo>
                    <a:lnTo>
                      <a:pt x="352" y="213"/>
                    </a:lnTo>
                    <a:lnTo>
                      <a:pt x="361" y="206"/>
                    </a:lnTo>
                    <a:lnTo>
                      <a:pt x="369" y="200"/>
                    </a:lnTo>
                    <a:lnTo>
                      <a:pt x="376" y="194"/>
                    </a:lnTo>
                    <a:lnTo>
                      <a:pt x="381" y="186"/>
                    </a:lnTo>
                    <a:lnTo>
                      <a:pt x="386" y="177"/>
                    </a:lnTo>
                    <a:lnTo>
                      <a:pt x="388" y="167"/>
                    </a:lnTo>
                    <a:lnTo>
                      <a:pt x="389" y="153"/>
                    </a:lnTo>
                    <a:lnTo>
                      <a:pt x="386" y="149"/>
                    </a:lnTo>
                    <a:lnTo>
                      <a:pt x="384" y="145"/>
                    </a:lnTo>
                    <a:lnTo>
                      <a:pt x="382" y="140"/>
                    </a:lnTo>
                    <a:lnTo>
                      <a:pt x="379" y="137"/>
                    </a:lnTo>
                    <a:lnTo>
                      <a:pt x="382" y="135"/>
                    </a:lnTo>
                    <a:lnTo>
                      <a:pt x="385" y="132"/>
                    </a:lnTo>
                    <a:lnTo>
                      <a:pt x="388" y="129"/>
                    </a:lnTo>
                    <a:lnTo>
                      <a:pt x="390" y="126"/>
                    </a:lnTo>
                    <a:lnTo>
                      <a:pt x="393" y="122"/>
                    </a:lnTo>
                    <a:lnTo>
                      <a:pt x="394" y="119"/>
                    </a:lnTo>
                    <a:lnTo>
                      <a:pt x="396" y="116"/>
                    </a:lnTo>
                    <a:lnTo>
                      <a:pt x="397" y="112"/>
                    </a:lnTo>
                    <a:lnTo>
                      <a:pt x="401" y="102"/>
                    </a:lnTo>
                    <a:lnTo>
                      <a:pt x="404" y="91"/>
                    </a:lnTo>
                    <a:lnTo>
                      <a:pt x="405" y="80"/>
                    </a:lnTo>
                    <a:lnTo>
                      <a:pt x="406" y="67"/>
                    </a:lnTo>
                    <a:lnTo>
                      <a:pt x="405" y="55"/>
                    </a:lnTo>
                    <a:lnTo>
                      <a:pt x="404" y="44"/>
                    </a:lnTo>
                    <a:lnTo>
                      <a:pt x="401" y="33"/>
                    </a:lnTo>
                    <a:lnTo>
                      <a:pt x="397" y="24"/>
                    </a:lnTo>
                    <a:lnTo>
                      <a:pt x="395" y="20"/>
                    </a:lnTo>
                    <a:lnTo>
                      <a:pt x="393" y="17"/>
                    </a:lnTo>
                    <a:lnTo>
                      <a:pt x="390" y="14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2" y="6"/>
                    </a:lnTo>
                    <a:lnTo>
                      <a:pt x="379" y="5"/>
                    </a:lnTo>
                    <a:lnTo>
                      <a:pt x="376" y="3"/>
                    </a:lnTo>
                    <a:lnTo>
                      <a:pt x="371" y="2"/>
                    </a:lnTo>
                    <a:lnTo>
                      <a:pt x="368" y="2"/>
                    </a:lnTo>
                    <a:lnTo>
                      <a:pt x="362" y="3"/>
                    </a:lnTo>
                    <a:lnTo>
                      <a:pt x="359" y="5"/>
                    </a:lnTo>
                    <a:lnTo>
                      <a:pt x="296" y="55"/>
                    </a:lnTo>
                    <a:lnTo>
                      <a:pt x="286" y="61"/>
                    </a:lnTo>
                    <a:lnTo>
                      <a:pt x="277" y="65"/>
                    </a:lnTo>
                    <a:lnTo>
                      <a:pt x="266" y="70"/>
                    </a:lnTo>
                    <a:lnTo>
                      <a:pt x="255" y="74"/>
                    </a:lnTo>
                    <a:lnTo>
                      <a:pt x="245" y="76"/>
                    </a:lnTo>
                    <a:lnTo>
                      <a:pt x="232" y="79"/>
                    </a:lnTo>
                    <a:lnTo>
                      <a:pt x="219" y="80"/>
                    </a:lnTo>
                    <a:lnTo>
                      <a:pt x="208" y="81"/>
                    </a:lnTo>
                    <a:lnTo>
                      <a:pt x="194" y="81"/>
                    </a:lnTo>
                    <a:lnTo>
                      <a:pt x="181" y="80"/>
                    </a:lnTo>
                    <a:lnTo>
                      <a:pt x="169" y="79"/>
                    </a:lnTo>
                    <a:lnTo>
                      <a:pt x="157" y="75"/>
                    </a:lnTo>
                    <a:lnTo>
                      <a:pt x="144" y="73"/>
                    </a:lnTo>
                    <a:lnTo>
                      <a:pt x="132" y="70"/>
                    </a:lnTo>
                    <a:lnTo>
                      <a:pt x="120" y="65"/>
                    </a:lnTo>
                    <a:lnTo>
                      <a:pt x="110" y="6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2" name="Freeform 910">
                <a:extLst>
                  <a:ext uri="{FF2B5EF4-FFF2-40B4-BE49-F238E27FC236}">
                    <a16:creationId xmlns:a16="http://schemas.microsoft.com/office/drawing/2014/main" id="{4E78E48B-F0E6-4A66-97EC-8FDC8D38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672"/>
                <a:ext cx="22" cy="20"/>
              </a:xfrm>
              <a:custGeom>
                <a:avLst/>
                <a:gdLst>
                  <a:gd name="T0" fmla="*/ 0 w 66"/>
                  <a:gd name="T1" fmla="*/ 3 h 61"/>
                  <a:gd name="T2" fmla="*/ 0 w 66"/>
                  <a:gd name="T3" fmla="*/ 2 h 61"/>
                  <a:gd name="T4" fmla="*/ 65 w 66"/>
                  <a:gd name="T5" fmla="*/ 61 h 61"/>
                  <a:gd name="T6" fmla="*/ 66 w 66"/>
                  <a:gd name="T7" fmla="*/ 59 h 61"/>
                  <a:gd name="T8" fmla="*/ 1 w 66"/>
                  <a:gd name="T9" fmla="*/ 1 h 61"/>
                  <a:gd name="T10" fmla="*/ 1 w 66"/>
                  <a:gd name="T11" fmla="*/ 0 h 61"/>
                  <a:gd name="T12" fmla="*/ 0 w 66"/>
                  <a:gd name="T13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0" y="3"/>
                    </a:moveTo>
                    <a:lnTo>
                      <a:pt x="0" y="2"/>
                    </a:lnTo>
                    <a:lnTo>
                      <a:pt x="65" y="61"/>
                    </a:lnTo>
                    <a:lnTo>
                      <a:pt x="66" y="59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3" name="Freeform 911">
                <a:extLst>
                  <a:ext uri="{FF2B5EF4-FFF2-40B4-BE49-F238E27FC236}">
                    <a16:creationId xmlns:a16="http://schemas.microsoft.com/office/drawing/2014/main" id="{7A0DB6C1-41E0-42BB-8ECA-354420AC5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71"/>
                <a:ext cx="9" cy="2"/>
              </a:xfrm>
              <a:custGeom>
                <a:avLst/>
                <a:gdLst>
                  <a:gd name="T0" fmla="*/ 3 w 26"/>
                  <a:gd name="T1" fmla="*/ 3 h 4"/>
                  <a:gd name="T2" fmla="*/ 1 w 26"/>
                  <a:gd name="T3" fmla="*/ 4 h 4"/>
                  <a:gd name="T4" fmla="*/ 5 w 26"/>
                  <a:gd name="T5" fmla="*/ 4 h 4"/>
                  <a:gd name="T6" fmla="*/ 8 w 26"/>
                  <a:gd name="T7" fmla="*/ 3 h 4"/>
                  <a:gd name="T8" fmla="*/ 10 w 26"/>
                  <a:gd name="T9" fmla="*/ 3 h 4"/>
                  <a:gd name="T10" fmla="*/ 13 w 26"/>
                  <a:gd name="T11" fmla="*/ 3 h 4"/>
                  <a:gd name="T12" fmla="*/ 16 w 26"/>
                  <a:gd name="T13" fmla="*/ 3 h 4"/>
                  <a:gd name="T14" fmla="*/ 19 w 26"/>
                  <a:gd name="T15" fmla="*/ 3 h 4"/>
                  <a:gd name="T16" fmla="*/ 23 w 26"/>
                  <a:gd name="T17" fmla="*/ 3 h 4"/>
                  <a:gd name="T18" fmla="*/ 24 w 26"/>
                  <a:gd name="T19" fmla="*/ 4 h 4"/>
                  <a:gd name="T20" fmla="*/ 26 w 26"/>
                  <a:gd name="T21" fmla="*/ 1 h 4"/>
                  <a:gd name="T22" fmla="*/ 23 w 26"/>
                  <a:gd name="T23" fmla="*/ 1 h 4"/>
                  <a:gd name="T24" fmla="*/ 19 w 26"/>
                  <a:gd name="T25" fmla="*/ 0 h 4"/>
                  <a:gd name="T26" fmla="*/ 16 w 26"/>
                  <a:gd name="T27" fmla="*/ 0 h 4"/>
                  <a:gd name="T28" fmla="*/ 13 w 26"/>
                  <a:gd name="T29" fmla="*/ 0 h 4"/>
                  <a:gd name="T30" fmla="*/ 10 w 26"/>
                  <a:gd name="T31" fmla="*/ 1 h 4"/>
                  <a:gd name="T32" fmla="*/ 8 w 26"/>
                  <a:gd name="T33" fmla="*/ 1 h 4"/>
                  <a:gd name="T34" fmla="*/ 5 w 26"/>
                  <a:gd name="T35" fmla="*/ 1 h 4"/>
                  <a:gd name="T36" fmla="*/ 1 w 26"/>
                  <a:gd name="T37" fmla="*/ 1 h 4"/>
                  <a:gd name="T38" fmla="*/ 0 w 26"/>
                  <a:gd name="T39" fmla="*/ 2 h 4"/>
                  <a:gd name="T40" fmla="*/ 3 w 26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">
                    <a:moveTo>
                      <a:pt x="3" y="3"/>
                    </a:moveTo>
                    <a:lnTo>
                      <a:pt x="1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4" name="Freeform 912">
                <a:extLst>
                  <a:ext uri="{FF2B5EF4-FFF2-40B4-BE49-F238E27FC236}">
                    <a16:creationId xmlns:a16="http://schemas.microsoft.com/office/drawing/2014/main" id="{285B242B-8343-4DF4-89AF-30DE244E2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3"/>
                <a:ext cx="16" cy="44"/>
              </a:xfrm>
              <a:custGeom>
                <a:avLst/>
                <a:gdLst>
                  <a:gd name="T0" fmla="*/ 48 w 48"/>
                  <a:gd name="T1" fmla="*/ 130 h 132"/>
                  <a:gd name="T2" fmla="*/ 48 w 48"/>
                  <a:gd name="T3" fmla="*/ 129 h 132"/>
                  <a:gd name="T4" fmla="*/ 40 w 48"/>
                  <a:gd name="T5" fmla="*/ 124 h 132"/>
                  <a:gd name="T6" fmla="*/ 31 w 48"/>
                  <a:gd name="T7" fmla="*/ 119 h 132"/>
                  <a:gd name="T8" fmla="*/ 26 w 48"/>
                  <a:gd name="T9" fmla="*/ 111 h 132"/>
                  <a:gd name="T10" fmla="*/ 20 w 48"/>
                  <a:gd name="T11" fmla="*/ 105 h 132"/>
                  <a:gd name="T12" fmla="*/ 15 w 48"/>
                  <a:gd name="T13" fmla="*/ 97 h 132"/>
                  <a:gd name="T14" fmla="*/ 10 w 48"/>
                  <a:gd name="T15" fmla="*/ 89 h 132"/>
                  <a:gd name="T16" fmla="*/ 8 w 48"/>
                  <a:gd name="T17" fmla="*/ 80 h 132"/>
                  <a:gd name="T18" fmla="*/ 5 w 48"/>
                  <a:gd name="T19" fmla="*/ 71 h 132"/>
                  <a:gd name="T20" fmla="*/ 2 w 48"/>
                  <a:gd name="T21" fmla="*/ 63 h 132"/>
                  <a:gd name="T22" fmla="*/ 2 w 48"/>
                  <a:gd name="T23" fmla="*/ 53 h 132"/>
                  <a:gd name="T24" fmla="*/ 2 w 48"/>
                  <a:gd name="T25" fmla="*/ 44 h 132"/>
                  <a:gd name="T26" fmla="*/ 6 w 48"/>
                  <a:gd name="T27" fmla="*/ 35 h 132"/>
                  <a:gd name="T28" fmla="*/ 8 w 48"/>
                  <a:gd name="T29" fmla="*/ 26 h 132"/>
                  <a:gd name="T30" fmla="*/ 11 w 48"/>
                  <a:gd name="T31" fmla="*/ 17 h 132"/>
                  <a:gd name="T32" fmla="*/ 17 w 48"/>
                  <a:gd name="T33" fmla="*/ 8 h 132"/>
                  <a:gd name="T34" fmla="*/ 24 w 48"/>
                  <a:gd name="T35" fmla="*/ 1 h 132"/>
                  <a:gd name="T36" fmla="*/ 20 w 48"/>
                  <a:gd name="T37" fmla="*/ 0 h 132"/>
                  <a:gd name="T38" fmla="*/ 14 w 48"/>
                  <a:gd name="T39" fmla="*/ 7 h 132"/>
                  <a:gd name="T40" fmla="*/ 9 w 48"/>
                  <a:gd name="T41" fmla="*/ 16 h 132"/>
                  <a:gd name="T42" fmla="*/ 5 w 48"/>
                  <a:gd name="T43" fmla="*/ 25 h 132"/>
                  <a:gd name="T44" fmla="*/ 2 w 48"/>
                  <a:gd name="T45" fmla="*/ 35 h 132"/>
                  <a:gd name="T46" fmla="*/ 0 w 48"/>
                  <a:gd name="T47" fmla="*/ 44 h 132"/>
                  <a:gd name="T48" fmla="*/ 0 w 48"/>
                  <a:gd name="T49" fmla="*/ 53 h 132"/>
                  <a:gd name="T50" fmla="*/ 0 w 48"/>
                  <a:gd name="T51" fmla="*/ 63 h 132"/>
                  <a:gd name="T52" fmla="*/ 1 w 48"/>
                  <a:gd name="T53" fmla="*/ 71 h 132"/>
                  <a:gd name="T54" fmla="*/ 5 w 48"/>
                  <a:gd name="T55" fmla="*/ 81 h 132"/>
                  <a:gd name="T56" fmla="*/ 8 w 48"/>
                  <a:gd name="T57" fmla="*/ 90 h 132"/>
                  <a:gd name="T58" fmla="*/ 11 w 48"/>
                  <a:gd name="T59" fmla="*/ 98 h 132"/>
                  <a:gd name="T60" fmla="*/ 17 w 48"/>
                  <a:gd name="T61" fmla="*/ 106 h 132"/>
                  <a:gd name="T62" fmla="*/ 24 w 48"/>
                  <a:gd name="T63" fmla="*/ 114 h 132"/>
                  <a:gd name="T64" fmla="*/ 31 w 48"/>
                  <a:gd name="T65" fmla="*/ 120 h 132"/>
                  <a:gd name="T66" fmla="*/ 38 w 48"/>
                  <a:gd name="T67" fmla="*/ 127 h 132"/>
                  <a:gd name="T68" fmla="*/ 46 w 48"/>
                  <a:gd name="T69" fmla="*/ 132 h 132"/>
                  <a:gd name="T70" fmla="*/ 46 w 48"/>
                  <a:gd name="T71" fmla="*/ 130 h 132"/>
                  <a:gd name="T72" fmla="*/ 48 w 48"/>
                  <a:gd name="T7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32">
                    <a:moveTo>
                      <a:pt x="48" y="130"/>
                    </a:moveTo>
                    <a:lnTo>
                      <a:pt x="48" y="129"/>
                    </a:lnTo>
                    <a:lnTo>
                      <a:pt x="40" y="124"/>
                    </a:lnTo>
                    <a:lnTo>
                      <a:pt x="31" y="119"/>
                    </a:lnTo>
                    <a:lnTo>
                      <a:pt x="26" y="111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0" y="89"/>
                    </a:lnTo>
                    <a:lnTo>
                      <a:pt x="8" y="80"/>
                    </a:lnTo>
                    <a:lnTo>
                      <a:pt x="5" y="71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2" y="44"/>
                    </a:lnTo>
                    <a:lnTo>
                      <a:pt x="6" y="35"/>
                    </a:lnTo>
                    <a:lnTo>
                      <a:pt x="8" y="26"/>
                    </a:lnTo>
                    <a:lnTo>
                      <a:pt x="11" y="17"/>
                    </a:lnTo>
                    <a:lnTo>
                      <a:pt x="17" y="8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4" y="7"/>
                    </a:lnTo>
                    <a:lnTo>
                      <a:pt x="9" y="16"/>
                    </a:lnTo>
                    <a:lnTo>
                      <a:pt x="5" y="25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1"/>
                    </a:lnTo>
                    <a:lnTo>
                      <a:pt x="5" y="81"/>
                    </a:lnTo>
                    <a:lnTo>
                      <a:pt x="8" y="90"/>
                    </a:lnTo>
                    <a:lnTo>
                      <a:pt x="11" y="98"/>
                    </a:lnTo>
                    <a:lnTo>
                      <a:pt x="17" y="106"/>
                    </a:lnTo>
                    <a:lnTo>
                      <a:pt x="24" y="114"/>
                    </a:lnTo>
                    <a:lnTo>
                      <a:pt x="31" y="120"/>
                    </a:lnTo>
                    <a:lnTo>
                      <a:pt x="38" y="127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5" name="Freeform 913">
                <a:extLst>
                  <a:ext uri="{FF2B5EF4-FFF2-40B4-BE49-F238E27FC236}">
                    <a16:creationId xmlns:a16="http://schemas.microsoft.com/office/drawing/2014/main" id="{5351AA37-E571-474D-9D1A-666BFB07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716"/>
                <a:ext cx="5" cy="13"/>
              </a:xfrm>
              <a:custGeom>
                <a:avLst/>
                <a:gdLst>
                  <a:gd name="T0" fmla="*/ 2 w 14"/>
                  <a:gd name="T1" fmla="*/ 40 h 41"/>
                  <a:gd name="T2" fmla="*/ 2 w 14"/>
                  <a:gd name="T3" fmla="*/ 40 h 41"/>
                  <a:gd name="T4" fmla="*/ 2 w 14"/>
                  <a:gd name="T5" fmla="*/ 34 h 41"/>
                  <a:gd name="T6" fmla="*/ 3 w 14"/>
                  <a:gd name="T7" fmla="*/ 29 h 41"/>
                  <a:gd name="T8" fmla="*/ 4 w 14"/>
                  <a:gd name="T9" fmla="*/ 24 h 41"/>
                  <a:gd name="T10" fmla="*/ 5 w 14"/>
                  <a:gd name="T11" fmla="*/ 18 h 41"/>
                  <a:gd name="T12" fmla="*/ 6 w 14"/>
                  <a:gd name="T13" fmla="*/ 14 h 41"/>
                  <a:gd name="T14" fmla="*/ 9 w 14"/>
                  <a:gd name="T15" fmla="*/ 9 h 41"/>
                  <a:gd name="T16" fmla="*/ 11 w 14"/>
                  <a:gd name="T17" fmla="*/ 6 h 41"/>
                  <a:gd name="T18" fmla="*/ 14 w 14"/>
                  <a:gd name="T19" fmla="*/ 1 h 41"/>
                  <a:gd name="T20" fmla="*/ 13 w 14"/>
                  <a:gd name="T21" fmla="*/ 0 h 41"/>
                  <a:gd name="T22" fmla="*/ 9 w 14"/>
                  <a:gd name="T23" fmla="*/ 4 h 41"/>
                  <a:gd name="T24" fmla="*/ 5 w 14"/>
                  <a:gd name="T25" fmla="*/ 8 h 41"/>
                  <a:gd name="T26" fmla="*/ 3 w 14"/>
                  <a:gd name="T27" fmla="*/ 13 h 41"/>
                  <a:gd name="T28" fmla="*/ 2 w 14"/>
                  <a:gd name="T29" fmla="*/ 18 h 41"/>
                  <a:gd name="T30" fmla="*/ 1 w 14"/>
                  <a:gd name="T31" fmla="*/ 24 h 41"/>
                  <a:gd name="T32" fmla="*/ 0 w 14"/>
                  <a:gd name="T33" fmla="*/ 29 h 41"/>
                  <a:gd name="T34" fmla="*/ 0 w 14"/>
                  <a:gd name="T35" fmla="*/ 34 h 41"/>
                  <a:gd name="T36" fmla="*/ 0 w 14"/>
                  <a:gd name="T37" fmla="*/ 40 h 41"/>
                  <a:gd name="T38" fmla="*/ 0 w 14"/>
                  <a:gd name="T39" fmla="*/ 41 h 41"/>
                  <a:gd name="T40" fmla="*/ 2 w 14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41">
                    <a:moveTo>
                      <a:pt x="2" y="40"/>
                    </a:moveTo>
                    <a:lnTo>
                      <a:pt x="2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6" name="Freeform 914">
                <a:extLst>
                  <a:ext uri="{FF2B5EF4-FFF2-40B4-BE49-F238E27FC236}">
                    <a16:creationId xmlns:a16="http://schemas.microsoft.com/office/drawing/2014/main" id="{44F323CB-3AE1-4894-8AA0-5F68A367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729"/>
                <a:ext cx="12" cy="11"/>
              </a:xfrm>
              <a:custGeom>
                <a:avLst/>
                <a:gdLst>
                  <a:gd name="T0" fmla="*/ 36 w 36"/>
                  <a:gd name="T1" fmla="*/ 32 h 32"/>
                  <a:gd name="T2" fmla="*/ 35 w 36"/>
                  <a:gd name="T3" fmla="*/ 31 h 32"/>
                  <a:gd name="T4" fmla="*/ 3 w 36"/>
                  <a:gd name="T5" fmla="*/ 0 h 32"/>
                  <a:gd name="T6" fmla="*/ 0 w 36"/>
                  <a:gd name="T7" fmla="*/ 1 h 32"/>
                  <a:gd name="T8" fmla="*/ 34 w 36"/>
                  <a:gd name="T9" fmla="*/ 32 h 32"/>
                  <a:gd name="T10" fmla="*/ 33 w 36"/>
                  <a:gd name="T11" fmla="*/ 31 h 32"/>
                  <a:gd name="T12" fmla="*/ 36 w 3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32"/>
                    </a:moveTo>
                    <a:lnTo>
                      <a:pt x="35" y="3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4" y="32"/>
                    </a:lnTo>
                    <a:lnTo>
                      <a:pt x="33" y="31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7" name="Freeform 915">
                <a:extLst>
                  <a:ext uri="{FF2B5EF4-FFF2-40B4-BE49-F238E27FC236}">
                    <a16:creationId xmlns:a16="http://schemas.microsoft.com/office/drawing/2014/main" id="{56F47A58-2545-4822-A17D-A8DB3FCB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39"/>
                <a:ext cx="3" cy="6"/>
              </a:xfrm>
              <a:custGeom>
                <a:avLst/>
                <a:gdLst>
                  <a:gd name="T0" fmla="*/ 4 w 11"/>
                  <a:gd name="T1" fmla="*/ 16 h 18"/>
                  <a:gd name="T2" fmla="*/ 4 w 11"/>
                  <a:gd name="T3" fmla="*/ 18 h 18"/>
                  <a:gd name="T4" fmla="*/ 11 w 11"/>
                  <a:gd name="T5" fmla="*/ 2 h 18"/>
                  <a:gd name="T6" fmla="*/ 7 w 11"/>
                  <a:gd name="T7" fmla="*/ 0 h 18"/>
                  <a:gd name="T8" fmla="*/ 0 w 11"/>
                  <a:gd name="T9" fmla="*/ 16 h 18"/>
                  <a:gd name="T10" fmla="*/ 0 w 11"/>
                  <a:gd name="T11" fmla="*/ 18 h 18"/>
                  <a:gd name="T12" fmla="*/ 4 w 11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4" y="16"/>
                    </a:moveTo>
                    <a:lnTo>
                      <a:pt x="4" y="18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8" name="Freeform 916">
                <a:extLst>
                  <a:ext uri="{FF2B5EF4-FFF2-40B4-BE49-F238E27FC236}">
                    <a16:creationId xmlns:a16="http://schemas.microsoft.com/office/drawing/2014/main" id="{740CC9C0-0248-4B09-81F0-13C1C681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45"/>
                <a:ext cx="3" cy="10"/>
              </a:xfrm>
              <a:custGeom>
                <a:avLst/>
                <a:gdLst>
                  <a:gd name="T0" fmla="*/ 9 w 11"/>
                  <a:gd name="T1" fmla="*/ 29 h 31"/>
                  <a:gd name="T2" fmla="*/ 11 w 11"/>
                  <a:gd name="T3" fmla="*/ 30 h 31"/>
                  <a:gd name="T4" fmla="*/ 11 w 11"/>
                  <a:gd name="T5" fmla="*/ 27 h 31"/>
                  <a:gd name="T6" fmla="*/ 9 w 11"/>
                  <a:gd name="T7" fmla="*/ 22 h 31"/>
                  <a:gd name="T8" fmla="*/ 9 w 11"/>
                  <a:gd name="T9" fmla="*/ 19 h 31"/>
                  <a:gd name="T10" fmla="*/ 7 w 11"/>
                  <a:gd name="T11" fmla="*/ 13 h 31"/>
                  <a:gd name="T12" fmla="*/ 6 w 11"/>
                  <a:gd name="T13" fmla="*/ 10 h 31"/>
                  <a:gd name="T14" fmla="*/ 5 w 11"/>
                  <a:gd name="T15" fmla="*/ 5 h 31"/>
                  <a:gd name="T16" fmla="*/ 4 w 11"/>
                  <a:gd name="T17" fmla="*/ 2 h 31"/>
                  <a:gd name="T18" fmla="*/ 4 w 11"/>
                  <a:gd name="T19" fmla="*/ 0 h 31"/>
                  <a:gd name="T20" fmla="*/ 0 w 11"/>
                  <a:gd name="T21" fmla="*/ 1 h 31"/>
                  <a:gd name="T22" fmla="*/ 0 w 11"/>
                  <a:gd name="T23" fmla="*/ 4 h 31"/>
                  <a:gd name="T24" fmla="*/ 3 w 11"/>
                  <a:gd name="T25" fmla="*/ 6 h 31"/>
                  <a:gd name="T26" fmla="*/ 4 w 11"/>
                  <a:gd name="T27" fmla="*/ 10 h 31"/>
                  <a:gd name="T28" fmla="*/ 5 w 11"/>
                  <a:gd name="T29" fmla="*/ 14 h 31"/>
                  <a:gd name="T30" fmla="*/ 6 w 11"/>
                  <a:gd name="T31" fmla="*/ 19 h 31"/>
                  <a:gd name="T32" fmla="*/ 6 w 11"/>
                  <a:gd name="T33" fmla="*/ 22 h 31"/>
                  <a:gd name="T34" fmla="*/ 7 w 11"/>
                  <a:gd name="T35" fmla="*/ 27 h 31"/>
                  <a:gd name="T36" fmla="*/ 7 w 11"/>
                  <a:gd name="T37" fmla="*/ 30 h 31"/>
                  <a:gd name="T38" fmla="*/ 8 w 11"/>
                  <a:gd name="T39" fmla="*/ 31 h 31"/>
                  <a:gd name="T40" fmla="*/ 9 w 11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1">
                    <a:moveTo>
                      <a:pt x="9" y="29"/>
                    </a:moveTo>
                    <a:lnTo>
                      <a:pt x="11" y="30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9" name="Freeform 917">
                <a:extLst>
                  <a:ext uri="{FF2B5EF4-FFF2-40B4-BE49-F238E27FC236}">
                    <a16:creationId xmlns:a16="http://schemas.microsoft.com/office/drawing/2014/main" id="{64888B8E-7A29-4DAD-AA23-5626100A8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754"/>
                <a:ext cx="13" cy="10"/>
              </a:xfrm>
              <a:custGeom>
                <a:avLst/>
                <a:gdLst>
                  <a:gd name="T0" fmla="*/ 39 w 39"/>
                  <a:gd name="T1" fmla="*/ 30 h 30"/>
                  <a:gd name="T2" fmla="*/ 39 w 39"/>
                  <a:gd name="T3" fmla="*/ 28 h 30"/>
                  <a:gd name="T4" fmla="*/ 35 w 39"/>
                  <a:gd name="T5" fmla="*/ 24 h 30"/>
                  <a:gd name="T6" fmla="*/ 30 w 39"/>
                  <a:gd name="T7" fmla="*/ 21 h 30"/>
                  <a:gd name="T8" fmla="*/ 27 w 39"/>
                  <a:gd name="T9" fmla="*/ 18 h 30"/>
                  <a:gd name="T10" fmla="*/ 22 w 39"/>
                  <a:gd name="T11" fmla="*/ 12 h 30"/>
                  <a:gd name="T12" fmla="*/ 17 w 39"/>
                  <a:gd name="T13" fmla="*/ 9 h 30"/>
                  <a:gd name="T14" fmla="*/ 11 w 39"/>
                  <a:gd name="T15" fmla="*/ 5 h 30"/>
                  <a:gd name="T16" fmla="*/ 7 w 39"/>
                  <a:gd name="T17" fmla="*/ 2 h 30"/>
                  <a:gd name="T18" fmla="*/ 1 w 39"/>
                  <a:gd name="T19" fmla="*/ 0 h 30"/>
                  <a:gd name="T20" fmla="*/ 0 w 39"/>
                  <a:gd name="T21" fmla="*/ 2 h 30"/>
                  <a:gd name="T22" fmla="*/ 5 w 39"/>
                  <a:gd name="T23" fmla="*/ 5 h 30"/>
                  <a:gd name="T24" fmla="*/ 10 w 39"/>
                  <a:gd name="T25" fmla="*/ 9 h 30"/>
                  <a:gd name="T26" fmla="*/ 16 w 39"/>
                  <a:gd name="T27" fmla="*/ 12 h 30"/>
                  <a:gd name="T28" fmla="*/ 20 w 39"/>
                  <a:gd name="T29" fmla="*/ 16 h 30"/>
                  <a:gd name="T30" fmla="*/ 25 w 39"/>
                  <a:gd name="T31" fmla="*/ 18 h 30"/>
                  <a:gd name="T32" fmla="*/ 29 w 39"/>
                  <a:gd name="T33" fmla="*/ 22 h 30"/>
                  <a:gd name="T34" fmla="*/ 34 w 39"/>
                  <a:gd name="T35" fmla="*/ 26 h 30"/>
                  <a:gd name="T36" fmla="*/ 37 w 39"/>
                  <a:gd name="T37" fmla="*/ 30 h 30"/>
                  <a:gd name="T38" fmla="*/ 37 w 39"/>
                  <a:gd name="T39" fmla="*/ 28 h 30"/>
                  <a:gd name="T40" fmla="*/ 39 w 39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0">
                    <a:moveTo>
                      <a:pt x="39" y="30"/>
                    </a:moveTo>
                    <a:lnTo>
                      <a:pt x="39" y="28"/>
                    </a:lnTo>
                    <a:lnTo>
                      <a:pt x="35" y="24"/>
                    </a:lnTo>
                    <a:lnTo>
                      <a:pt x="30" y="21"/>
                    </a:lnTo>
                    <a:lnTo>
                      <a:pt x="27" y="18"/>
                    </a:lnTo>
                    <a:lnTo>
                      <a:pt x="22" y="12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0" y="9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5" y="18"/>
                    </a:lnTo>
                    <a:lnTo>
                      <a:pt x="29" y="22"/>
                    </a:lnTo>
                    <a:lnTo>
                      <a:pt x="34" y="26"/>
                    </a:lnTo>
                    <a:lnTo>
                      <a:pt x="37" y="30"/>
                    </a:lnTo>
                    <a:lnTo>
                      <a:pt x="37" y="28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0" name="Freeform 918">
                <a:extLst>
                  <a:ext uri="{FF2B5EF4-FFF2-40B4-BE49-F238E27FC236}">
                    <a16:creationId xmlns:a16="http://schemas.microsoft.com/office/drawing/2014/main" id="{BB8F6976-C4A7-403E-8495-6F66E85B2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64"/>
                <a:ext cx="11" cy="20"/>
              </a:xfrm>
              <a:custGeom>
                <a:avLst/>
                <a:gdLst>
                  <a:gd name="T0" fmla="*/ 32 w 32"/>
                  <a:gd name="T1" fmla="*/ 57 h 61"/>
                  <a:gd name="T2" fmla="*/ 32 w 32"/>
                  <a:gd name="T3" fmla="*/ 58 h 61"/>
                  <a:gd name="T4" fmla="*/ 27 w 32"/>
                  <a:gd name="T5" fmla="*/ 54 h 61"/>
                  <a:gd name="T6" fmla="*/ 23 w 32"/>
                  <a:gd name="T7" fmla="*/ 47 h 61"/>
                  <a:gd name="T8" fmla="*/ 16 w 32"/>
                  <a:gd name="T9" fmla="*/ 39 h 61"/>
                  <a:gd name="T10" fmla="*/ 11 w 32"/>
                  <a:gd name="T11" fmla="*/ 31 h 61"/>
                  <a:gd name="T12" fmla="*/ 7 w 32"/>
                  <a:gd name="T13" fmla="*/ 25 h 61"/>
                  <a:gd name="T14" fmla="*/ 4 w 32"/>
                  <a:gd name="T15" fmla="*/ 17 h 61"/>
                  <a:gd name="T16" fmla="*/ 4 w 32"/>
                  <a:gd name="T17" fmla="*/ 9 h 61"/>
                  <a:gd name="T18" fmla="*/ 4 w 32"/>
                  <a:gd name="T19" fmla="*/ 1 h 61"/>
                  <a:gd name="T20" fmla="*/ 1 w 32"/>
                  <a:gd name="T21" fmla="*/ 0 h 61"/>
                  <a:gd name="T22" fmla="*/ 0 w 32"/>
                  <a:gd name="T23" fmla="*/ 9 h 61"/>
                  <a:gd name="T24" fmla="*/ 1 w 32"/>
                  <a:gd name="T25" fmla="*/ 17 h 61"/>
                  <a:gd name="T26" fmla="*/ 4 w 32"/>
                  <a:gd name="T27" fmla="*/ 26 h 61"/>
                  <a:gd name="T28" fmla="*/ 8 w 32"/>
                  <a:gd name="T29" fmla="*/ 34 h 61"/>
                  <a:gd name="T30" fmla="*/ 14 w 32"/>
                  <a:gd name="T31" fmla="*/ 41 h 61"/>
                  <a:gd name="T32" fmla="*/ 19 w 32"/>
                  <a:gd name="T33" fmla="*/ 47 h 61"/>
                  <a:gd name="T34" fmla="*/ 25 w 32"/>
                  <a:gd name="T35" fmla="*/ 55 h 61"/>
                  <a:gd name="T36" fmla="*/ 31 w 32"/>
                  <a:gd name="T37" fmla="*/ 61 h 61"/>
                  <a:gd name="T38" fmla="*/ 32 w 32"/>
                  <a:gd name="T39" fmla="*/ 61 h 61"/>
                  <a:gd name="T40" fmla="*/ 32 w 32"/>
                  <a:gd name="T41" fmla="*/ 5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61">
                    <a:moveTo>
                      <a:pt x="32" y="57"/>
                    </a:moveTo>
                    <a:lnTo>
                      <a:pt x="32" y="58"/>
                    </a:lnTo>
                    <a:lnTo>
                      <a:pt x="27" y="54"/>
                    </a:lnTo>
                    <a:lnTo>
                      <a:pt x="23" y="47"/>
                    </a:lnTo>
                    <a:lnTo>
                      <a:pt x="16" y="39"/>
                    </a:lnTo>
                    <a:lnTo>
                      <a:pt x="11" y="31"/>
                    </a:lnTo>
                    <a:lnTo>
                      <a:pt x="7" y="25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8" y="34"/>
                    </a:lnTo>
                    <a:lnTo>
                      <a:pt x="14" y="41"/>
                    </a:lnTo>
                    <a:lnTo>
                      <a:pt x="19" y="47"/>
                    </a:lnTo>
                    <a:lnTo>
                      <a:pt x="25" y="55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1" name="Freeform 919">
                <a:extLst>
                  <a:ext uri="{FF2B5EF4-FFF2-40B4-BE49-F238E27FC236}">
                    <a16:creationId xmlns:a16="http://schemas.microsoft.com/office/drawing/2014/main" id="{90398B20-04E6-4F94-85D0-A1A349721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783"/>
                <a:ext cx="3" cy="1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0 h 3"/>
                  <a:gd name="T4" fmla="*/ 0 w 11"/>
                  <a:gd name="T5" fmla="*/ 0 h 3"/>
                  <a:gd name="T6" fmla="*/ 0 w 11"/>
                  <a:gd name="T7" fmla="*/ 3 h 3"/>
                  <a:gd name="T8" fmla="*/ 10 w 11"/>
                  <a:gd name="T9" fmla="*/ 3 h 3"/>
                  <a:gd name="T10" fmla="*/ 7 w 11"/>
                  <a:gd name="T11" fmla="*/ 3 h 3"/>
                  <a:gd name="T12" fmla="*/ 11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2" name="Freeform 920">
                <a:extLst>
                  <a:ext uri="{FF2B5EF4-FFF2-40B4-BE49-F238E27FC236}">
                    <a16:creationId xmlns:a16="http://schemas.microsoft.com/office/drawing/2014/main" id="{35019743-F621-43DF-B8D6-DE9677489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783"/>
                <a:ext cx="2" cy="2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4 h 5"/>
                  <a:gd name="T4" fmla="*/ 4 w 6"/>
                  <a:gd name="T5" fmla="*/ 0 h 5"/>
                  <a:gd name="T6" fmla="*/ 0 w 6"/>
                  <a:gd name="T7" fmla="*/ 1 h 5"/>
                  <a:gd name="T8" fmla="*/ 3 w 6"/>
                  <a:gd name="T9" fmla="*/ 5 h 5"/>
                  <a:gd name="T10" fmla="*/ 3 w 6"/>
                  <a:gd name="T11" fmla="*/ 4 h 5"/>
                  <a:gd name="T12" fmla="*/ 6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3" name="Freeform 921">
                <a:extLst>
                  <a:ext uri="{FF2B5EF4-FFF2-40B4-BE49-F238E27FC236}">
                    <a16:creationId xmlns:a16="http://schemas.microsoft.com/office/drawing/2014/main" id="{C218CD5A-9F86-4242-9830-9FC89343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5"/>
                <a:ext cx="1" cy="3"/>
              </a:xfrm>
              <a:custGeom>
                <a:avLst/>
                <a:gdLst>
                  <a:gd name="T0" fmla="*/ 2 w 2"/>
                  <a:gd name="T1" fmla="*/ 9 h 11"/>
                  <a:gd name="T2" fmla="*/ 2 w 2"/>
                  <a:gd name="T3" fmla="*/ 10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0 h 11"/>
                  <a:gd name="T10" fmla="*/ 0 w 2"/>
                  <a:gd name="T11" fmla="*/ 11 h 11"/>
                  <a:gd name="T12" fmla="*/ 2 w 2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9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4" name="Freeform 922">
                <a:extLst>
                  <a:ext uri="{FF2B5EF4-FFF2-40B4-BE49-F238E27FC236}">
                    <a16:creationId xmlns:a16="http://schemas.microsoft.com/office/drawing/2014/main" id="{DD7A01C3-3AAB-48D8-B6E6-1B2F2D5D4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8"/>
                <a:ext cx="5" cy="3"/>
              </a:xfrm>
              <a:custGeom>
                <a:avLst/>
                <a:gdLst>
                  <a:gd name="T0" fmla="*/ 12 w 14"/>
                  <a:gd name="T1" fmla="*/ 9 h 11"/>
                  <a:gd name="T2" fmla="*/ 13 w 14"/>
                  <a:gd name="T3" fmla="*/ 9 h 11"/>
                  <a:gd name="T4" fmla="*/ 12 w 14"/>
                  <a:gd name="T5" fmla="*/ 7 h 11"/>
                  <a:gd name="T6" fmla="*/ 8 w 14"/>
                  <a:gd name="T7" fmla="*/ 4 h 11"/>
                  <a:gd name="T8" fmla="*/ 4 w 14"/>
                  <a:gd name="T9" fmla="*/ 2 h 11"/>
                  <a:gd name="T10" fmla="*/ 1 w 14"/>
                  <a:gd name="T11" fmla="*/ 0 h 11"/>
                  <a:gd name="T12" fmla="*/ 0 w 14"/>
                  <a:gd name="T13" fmla="*/ 2 h 11"/>
                  <a:gd name="T14" fmla="*/ 2 w 14"/>
                  <a:gd name="T15" fmla="*/ 4 h 11"/>
                  <a:gd name="T16" fmla="*/ 6 w 14"/>
                  <a:gd name="T17" fmla="*/ 7 h 11"/>
                  <a:gd name="T18" fmla="*/ 11 w 14"/>
                  <a:gd name="T19" fmla="*/ 11 h 11"/>
                  <a:gd name="T20" fmla="*/ 13 w 14"/>
                  <a:gd name="T21" fmla="*/ 11 h 11"/>
                  <a:gd name="T22" fmla="*/ 14 w 14"/>
                  <a:gd name="T23" fmla="*/ 11 h 11"/>
                  <a:gd name="T24" fmla="*/ 12 w 14"/>
                  <a:gd name="T2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lnTo>
                      <a:pt x="13" y="9"/>
                    </a:lnTo>
                    <a:lnTo>
                      <a:pt x="12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5" name="Freeform 923">
                <a:extLst>
                  <a:ext uri="{FF2B5EF4-FFF2-40B4-BE49-F238E27FC236}">
                    <a16:creationId xmlns:a16="http://schemas.microsoft.com/office/drawing/2014/main" id="{8AF6B8F3-ED7D-432A-8610-5D250136A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787"/>
                <a:ext cx="36" cy="4"/>
              </a:xfrm>
              <a:custGeom>
                <a:avLst/>
                <a:gdLst>
                  <a:gd name="T0" fmla="*/ 103 w 107"/>
                  <a:gd name="T1" fmla="*/ 13 h 14"/>
                  <a:gd name="T2" fmla="*/ 105 w 107"/>
                  <a:gd name="T3" fmla="*/ 12 h 14"/>
                  <a:gd name="T4" fmla="*/ 92 w 107"/>
                  <a:gd name="T5" fmla="*/ 10 h 14"/>
                  <a:gd name="T6" fmla="*/ 79 w 107"/>
                  <a:gd name="T7" fmla="*/ 8 h 14"/>
                  <a:gd name="T8" fmla="*/ 64 w 107"/>
                  <a:gd name="T9" fmla="*/ 6 h 14"/>
                  <a:gd name="T10" fmla="*/ 51 w 107"/>
                  <a:gd name="T11" fmla="*/ 3 h 14"/>
                  <a:gd name="T12" fmla="*/ 36 w 107"/>
                  <a:gd name="T13" fmla="*/ 0 h 14"/>
                  <a:gd name="T14" fmla="*/ 23 w 107"/>
                  <a:gd name="T15" fmla="*/ 2 h 14"/>
                  <a:gd name="T16" fmla="*/ 10 w 107"/>
                  <a:gd name="T17" fmla="*/ 5 h 14"/>
                  <a:gd name="T18" fmla="*/ 0 w 107"/>
                  <a:gd name="T19" fmla="*/ 13 h 14"/>
                  <a:gd name="T20" fmla="*/ 3 w 107"/>
                  <a:gd name="T21" fmla="*/ 14 h 14"/>
                  <a:gd name="T22" fmla="*/ 13 w 107"/>
                  <a:gd name="T23" fmla="*/ 8 h 14"/>
                  <a:gd name="T24" fmla="*/ 23 w 107"/>
                  <a:gd name="T25" fmla="*/ 4 h 14"/>
                  <a:gd name="T26" fmla="*/ 36 w 107"/>
                  <a:gd name="T27" fmla="*/ 4 h 14"/>
                  <a:gd name="T28" fmla="*/ 51 w 107"/>
                  <a:gd name="T29" fmla="*/ 5 h 14"/>
                  <a:gd name="T30" fmla="*/ 64 w 107"/>
                  <a:gd name="T31" fmla="*/ 8 h 14"/>
                  <a:gd name="T32" fmla="*/ 79 w 107"/>
                  <a:gd name="T33" fmla="*/ 10 h 14"/>
                  <a:gd name="T34" fmla="*/ 92 w 107"/>
                  <a:gd name="T35" fmla="*/ 14 h 14"/>
                  <a:gd name="T36" fmla="*/ 105 w 107"/>
                  <a:gd name="T37" fmla="*/ 14 h 14"/>
                  <a:gd name="T38" fmla="*/ 107 w 107"/>
                  <a:gd name="T39" fmla="*/ 14 h 14"/>
                  <a:gd name="T40" fmla="*/ 103 w 107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4">
                    <a:moveTo>
                      <a:pt x="103" y="13"/>
                    </a:moveTo>
                    <a:lnTo>
                      <a:pt x="105" y="12"/>
                    </a:lnTo>
                    <a:lnTo>
                      <a:pt x="92" y="10"/>
                    </a:lnTo>
                    <a:lnTo>
                      <a:pt x="79" y="8"/>
                    </a:lnTo>
                    <a:lnTo>
                      <a:pt x="64" y="6"/>
                    </a:lnTo>
                    <a:lnTo>
                      <a:pt x="51" y="3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0" y="5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6" y="4"/>
                    </a:lnTo>
                    <a:lnTo>
                      <a:pt x="51" y="5"/>
                    </a:lnTo>
                    <a:lnTo>
                      <a:pt x="64" y="8"/>
                    </a:lnTo>
                    <a:lnTo>
                      <a:pt x="79" y="10"/>
                    </a:lnTo>
                    <a:lnTo>
                      <a:pt x="92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6" name="Freeform 924">
                <a:extLst>
                  <a:ext uri="{FF2B5EF4-FFF2-40B4-BE49-F238E27FC236}">
                    <a16:creationId xmlns:a16="http://schemas.microsoft.com/office/drawing/2014/main" id="{8442C3B1-ED9F-4EC1-B27E-8EF5F058B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88"/>
                <a:ext cx="3" cy="3"/>
              </a:xfrm>
              <a:custGeom>
                <a:avLst/>
                <a:gdLst>
                  <a:gd name="T0" fmla="*/ 7 w 10"/>
                  <a:gd name="T1" fmla="*/ 0 h 10"/>
                  <a:gd name="T2" fmla="*/ 7 w 10"/>
                  <a:gd name="T3" fmla="*/ 0 h 10"/>
                  <a:gd name="T4" fmla="*/ 0 w 10"/>
                  <a:gd name="T5" fmla="*/ 8 h 10"/>
                  <a:gd name="T6" fmla="*/ 4 w 10"/>
                  <a:gd name="T7" fmla="*/ 10 h 10"/>
                  <a:gd name="T8" fmla="*/ 10 w 10"/>
                  <a:gd name="T9" fmla="*/ 1 h 10"/>
                  <a:gd name="T10" fmla="*/ 10 w 10"/>
                  <a:gd name="T11" fmla="*/ 0 h 10"/>
                  <a:gd name="T12" fmla="*/ 7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7" name="Freeform 925">
                <a:extLst>
                  <a:ext uri="{FF2B5EF4-FFF2-40B4-BE49-F238E27FC236}">
                    <a16:creationId xmlns:a16="http://schemas.microsoft.com/office/drawing/2014/main" id="{27AB5E08-0199-4777-992E-74DF2491A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85"/>
                <a:ext cx="2" cy="3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2 h 8"/>
                  <a:gd name="T6" fmla="*/ 1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6 w 6"/>
                  <a:gd name="T13" fmla="*/ 8 h 8"/>
                  <a:gd name="T14" fmla="*/ 6 w 6"/>
                  <a:gd name="T15" fmla="*/ 6 h 8"/>
                  <a:gd name="T16" fmla="*/ 4 w 6"/>
                  <a:gd name="T17" fmla="*/ 2 h 8"/>
                  <a:gd name="T18" fmla="*/ 3 w 6"/>
                  <a:gd name="T19" fmla="*/ 1 h 8"/>
                  <a:gd name="T20" fmla="*/ 3 w 6"/>
                  <a:gd name="T21" fmla="*/ 0 h 8"/>
                  <a:gd name="T22" fmla="*/ 3 w 6"/>
                  <a:gd name="T23" fmla="*/ 1 h 8"/>
                  <a:gd name="T24" fmla="*/ 0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8" name="Freeform 926">
                <a:extLst>
                  <a:ext uri="{FF2B5EF4-FFF2-40B4-BE49-F238E27FC236}">
                    <a16:creationId xmlns:a16="http://schemas.microsoft.com/office/drawing/2014/main" id="{F2BD3D60-8A88-4D65-9858-3FB8D8CB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6"/>
                <a:ext cx="14" cy="20"/>
              </a:xfrm>
              <a:custGeom>
                <a:avLst/>
                <a:gdLst>
                  <a:gd name="T0" fmla="*/ 39 w 41"/>
                  <a:gd name="T1" fmla="*/ 0 h 59"/>
                  <a:gd name="T2" fmla="*/ 38 w 41"/>
                  <a:gd name="T3" fmla="*/ 1 h 59"/>
                  <a:gd name="T4" fmla="*/ 37 w 41"/>
                  <a:gd name="T5" fmla="*/ 12 h 59"/>
                  <a:gd name="T6" fmla="*/ 34 w 41"/>
                  <a:gd name="T7" fmla="*/ 20 h 59"/>
                  <a:gd name="T8" fmla="*/ 30 w 41"/>
                  <a:gd name="T9" fmla="*/ 27 h 59"/>
                  <a:gd name="T10" fmla="*/ 26 w 41"/>
                  <a:gd name="T11" fmla="*/ 33 h 59"/>
                  <a:gd name="T12" fmla="*/ 20 w 41"/>
                  <a:gd name="T13" fmla="*/ 40 h 59"/>
                  <a:gd name="T14" fmla="*/ 15 w 41"/>
                  <a:gd name="T15" fmla="*/ 46 h 59"/>
                  <a:gd name="T16" fmla="*/ 8 w 41"/>
                  <a:gd name="T17" fmla="*/ 50 h 59"/>
                  <a:gd name="T18" fmla="*/ 0 w 41"/>
                  <a:gd name="T19" fmla="*/ 58 h 59"/>
                  <a:gd name="T20" fmla="*/ 3 w 41"/>
                  <a:gd name="T21" fmla="*/ 59 h 59"/>
                  <a:gd name="T22" fmla="*/ 10 w 41"/>
                  <a:gd name="T23" fmla="*/ 52 h 59"/>
                  <a:gd name="T24" fmla="*/ 17 w 41"/>
                  <a:gd name="T25" fmla="*/ 47 h 59"/>
                  <a:gd name="T26" fmla="*/ 22 w 41"/>
                  <a:gd name="T27" fmla="*/ 40 h 59"/>
                  <a:gd name="T28" fmla="*/ 29 w 41"/>
                  <a:gd name="T29" fmla="*/ 34 h 59"/>
                  <a:gd name="T30" fmla="*/ 34 w 41"/>
                  <a:gd name="T31" fmla="*/ 29 h 59"/>
                  <a:gd name="T32" fmla="*/ 37 w 41"/>
                  <a:gd name="T33" fmla="*/ 21 h 59"/>
                  <a:gd name="T34" fmla="*/ 40 w 41"/>
                  <a:gd name="T35" fmla="*/ 12 h 59"/>
                  <a:gd name="T36" fmla="*/ 41 w 41"/>
                  <a:gd name="T37" fmla="*/ 1 h 59"/>
                  <a:gd name="T38" fmla="*/ 40 w 41"/>
                  <a:gd name="T39" fmla="*/ 2 h 59"/>
                  <a:gd name="T40" fmla="*/ 39 w 41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59">
                    <a:moveTo>
                      <a:pt x="39" y="0"/>
                    </a:moveTo>
                    <a:lnTo>
                      <a:pt x="38" y="1"/>
                    </a:lnTo>
                    <a:lnTo>
                      <a:pt x="37" y="12"/>
                    </a:lnTo>
                    <a:lnTo>
                      <a:pt x="34" y="20"/>
                    </a:lnTo>
                    <a:lnTo>
                      <a:pt x="30" y="27"/>
                    </a:lnTo>
                    <a:lnTo>
                      <a:pt x="26" y="33"/>
                    </a:lnTo>
                    <a:lnTo>
                      <a:pt x="20" y="40"/>
                    </a:lnTo>
                    <a:lnTo>
                      <a:pt x="15" y="46"/>
                    </a:lnTo>
                    <a:lnTo>
                      <a:pt x="8" y="50"/>
                    </a:lnTo>
                    <a:lnTo>
                      <a:pt x="0" y="58"/>
                    </a:lnTo>
                    <a:lnTo>
                      <a:pt x="3" y="59"/>
                    </a:lnTo>
                    <a:lnTo>
                      <a:pt x="10" y="52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2"/>
                    </a:lnTo>
                    <a:lnTo>
                      <a:pt x="41" y="1"/>
                    </a:lnTo>
                    <a:lnTo>
                      <a:pt x="40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9" name="Freeform 927">
                <a:extLst>
                  <a:ext uri="{FF2B5EF4-FFF2-40B4-BE49-F238E27FC236}">
                    <a16:creationId xmlns:a16="http://schemas.microsoft.com/office/drawing/2014/main" id="{1DB47293-7D76-469B-A7D3-2C96BBE9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755"/>
                <a:ext cx="15" cy="12"/>
              </a:xfrm>
              <a:custGeom>
                <a:avLst/>
                <a:gdLst>
                  <a:gd name="T0" fmla="*/ 41 w 44"/>
                  <a:gd name="T1" fmla="*/ 1 h 35"/>
                  <a:gd name="T2" fmla="*/ 41 w 44"/>
                  <a:gd name="T3" fmla="*/ 0 h 35"/>
                  <a:gd name="T4" fmla="*/ 35 w 44"/>
                  <a:gd name="T5" fmla="*/ 6 h 35"/>
                  <a:gd name="T6" fmla="*/ 32 w 44"/>
                  <a:gd name="T7" fmla="*/ 10 h 35"/>
                  <a:gd name="T8" fmla="*/ 26 w 44"/>
                  <a:gd name="T9" fmla="*/ 15 h 35"/>
                  <a:gd name="T10" fmla="*/ 23 w 44"/>
                  <a:gd name="T11" fmla="*/ 17 h 35"/>
                  <a:gd name="T12" fmla="*/ 17 w 44"/>
                  <a:gd name="T13" fmla="*/ 20 h 35"/>
                  <a:gd name="T14" fmla="*/ 13 w 44"/>
                  <a:gd name="T15" fmla="*/ 25 h 35"/>
                  <a:gd name="T16" fmla="*/ 6 w 44"/>
                  <a:gd name="T17" fmla="*/ 28 h 35"/>
                  <a:gd name="T18" fmla="*/ 0 w 44"/>
                  <a:gd name="T19" fmla="*/ 32 h 35"/>
                  <a:gd name="T20" fmla="*/ 2 w 44"/>
                  <a:gd name="T21" fmla="*/ 35 h 35"/>
                  <a:gd name="T22" fmla="*/ 7 w 44"/>
                  <a:gd name="T23" fmla="*/ 30 h 35"/>
                  <a:gd name="T24" fmla="*/ 14 w 44"/>
                  <a:gd name="T25" fmla="*/ 27 h 35"/>
                  <a:gd name="T26" fmla="*/ 18 w 44"/>
                  <a:gd name="T27" fmla="*/ 24 h 35"/>
                  <a:gd name="T28" fmla="*/ 24 w 44"/>
                  <a:gd name="T29" fmla="*/ 20 h 35"/>
                  <a:gd name="T30" fmla="*/ 28 w 44"/>
                  <a:gd name="T31" fmla="*/ 16 h 35"/>
                  <a:gd name="T32" fmla="*/ 34 w 44"/>
                  <a:gd name="T33" fmla="*/ 11 h 35"/>
                  <a:gd name="T34" fmla="*/ 38 w 44"/>
                  <a:gd name="T35" fmla="*/ 6 h 35"/>
                  <a:gd name="T36" fmla="*/ 44 w 44"/>
                  <a:gd name="T37" fmla="*/ 2 h 35"/>
                  <a:gd name="T38" fmla="*/ 44 w 44"/>
                  <a:gd name="T39" fmla="*/ 1 h 35"/>
                  <a:gd name="T40" fmla="*/ 41 w 44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35">
                    <a:moveTo>
                      <a:pt x="41" y="1"/>
                    </a:moveTo>
                    <a:lnTo>
                      <a:pt x="41" y="0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17" y="20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28" y="16"/>
                    </a:lnTo>
                    <a:lnTo>
                      <a:pt x="34" y="11"/>
                    </a:lnTo>
                    <a:lnTo>
                      <a:pt x="38" y="6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0" name="Freeform 928">
                <a:extLst>
                  <a:ext uri="{FF2B5EF4-FFF2-40B4-BE49-F238E27FC236}">
                    <a16:creationId xmlns:a16="http://schemas.microsoft.com/office/drawing/2014/main" id="{39CA17EC-EA17-496C-8D29-B67675E93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6"/>
                <a:ext cx="2" cy="10"/>
              </a:xfrm>
              <a:custGeom>
                <a:avLst/>
                <a:gdLst>
                  <a:gd name="T0" fmla="*/ 0 w 6"/>
                  <a:gd name="T1" fmla="*/ 0 h 30"/>
                  <a:gd name="T2" fmla="*/ 0 w 6"/>
                  <a:gd name="T3" fmla="*/ 0 h 30"/>
                  <a:gd name="T4" fmla="*/ 1 w 6"/>
                  <a:gd name="T5" fmla="*/ 5 h 30"/>
                  <a:gd name="T6" fmla="*/ 1 w 6"/>
                  <a:gd name="T7" fmla="*/ 7 h 30"/>
                  <a:gd name="T8" fmla="*/ 1 w 6"/>
                  <a:gd name="T9" fmla="*/ 11 h 30"/>
                  <a:gd name="T10" fmla="*/ 3 w 6"/>
                  <a:gd name="T11" fmla="*/ 16 h 30"/>
                  <a:gd name="T12" fmla="*/ 3 w 6"/>
                  <a:gd name="T13" fmla="*/ 19 h 30"/>
                  <a:gd name="T14" fmla="*/ 3 w 6"/>
                  <a:gd name="T15" fmla="*/ 24 h 30"/>
                  <a:gd name="T16" fmla="*/ 3 w 6"/>
                  <a:gd name="T17" fmla="*/ 26 h 30"/>
                  <a:gd name="T18" fmla="*/ 3 w 6"/>
                  <a:gd name="T19" fmla="*/ 30 h 30"/>
                  <a:gd name="T20" fmla="*/ 6 w 6"/>
                  <a:gd name="T21" fmla="*/ 30 h 30"/>
                  <a:gd name="T22" fmla="*/ 6 w 6"/>
                  <a:gd name="T23" fmla="*/ 26 h 30"/>
                  <a:gd name="T24" fmla="*/ 6 w 6"/>
                  <a:gd name="T25" fmla="*/ 24 h 30"/>
                  <a:gd name="T26" fmla="*/ 6 w 6"/>
                  <a:gd name="T27" fmla="*/ 19 h 30"/>
                  <a:gd name="T28" fmla="*/ 6 w 6"/>
                  <a:gd name="T29" fmla="*/ 16 h 30"/>
                  <a:gd name="T30" fmla="*/ 5 w 6"/>
                  <a:gd name="T31" fmla="*/ 11 h 30"/>
                  <a:gd name="T32" fmla="*/ 5 w 6"/>
                  <a:gd name="T33" fmla="*/ 7 h 30"/>
                  <a:gd name="T34" fmla="*/ 4 w 6"/>
                  <a:gd name="T35" fmla="*/ 5 h 30"/>
                  <a:gd name="T36" fmla="*/ 4 w 6"/>
                  <a:gd name="T37" fmla="*/ 0 h 30"/>
                  <a:gd name="T38" fmla="*/ 4 w 6"/>
                  <a:gd name="T39" fmla="*/ 1 h 30"/>
                  <a:gd name="T40" fmla="*/ 0 w 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1" name="Freeform 929">
                <a:extLst>
                  <a:ext uri="{FF2B5EF4-FFF2-40B4-BE49-F238E27FC236}">
                    <a16:creationId xmlns:a16="http://schemas.microsoft.com/office/drawing/2014/main" id="{482A4D8D-A82E-4BCE-9109-C4D4E5554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722"/>
                <a:ext cx="16" cy="24"/>
              </a:xfrm>
              <a:custGeom>
                <a:avLst/>
                <a:gdLst>
                  <a:gd name="T0" fmla="*/ 45 w 48"/>
                  <a:gd name="T1" fmla="*/ 3 h 71"/>
                  <a:gd name="T2" fmla="*/ 45 w 48"/>
                  <a:gd name="T3" fmla="*/ 2 h 71"/>
                  <a:gd name="T4" fmla="*/ 44 w 48"/>
                  <a:gd name="T5" fmla="*/ 16 h 71"/>
                  <a:gd name="T6" fmla="*/ 41 w 48"/>
                  <a:gd name="T7" fmla="*/ 26 h 71"/>
                  <a:gd name="T8" fmla="*/ 36 w 48"/>
                  <a:gd name="T9" fmla="*/ 35 h 71"/>
                  <a:gd name="T10" fmla="*/ 32 w 48"/>
                  <a:gd name="T11" fmla="*/ 42 h 71"/>
                  <a:gd name="T12" fmla="*/ 26 w 48"/>
                  <a:gd name="T13" fmla="*/ 48 h 71"/>
                  <a:gd name="T14" fmla="*/ 17 w 48"/>
                  <a:gd name="T15" fmla="*/ 54 h 71"/>
                  <a:gd name="T16" fmla="*/ 9 w 48"/>
                  <a:gd name="T17" fmla="*/ 61 h 71"/>
                  <a:gd name="T18" fmla="*/ 0 w 48"/>
                  <a:gd name="T19" fmla="*/ 69 h 71"/>
                  <a:gd name="T20" fmla="*/ 2 w 48"/>
                  <a:gd name="T21" fmla="*/ 71 h 71"/>
                  <a:gd name="T22" fmla="*/ 10 w 48"/>
                  <a:gd name="T23" fmla="*/ 63 h 71"/>
                  <a:gd name="T24" fmla="*/ 19 w 48"/>
                  <a:gd name="T25" fmla="*/ 57 h 71"/>
                  <a:gd name="T26" fmla="*/ 27 w 48"/>
                  <a:gd name="T27" fmla="*/ 49 h 71"/>
                  <a:gd name="T28" fmla="*/ 34 w 48"/>
                  <a:gd name="T29" fmla="*/ 43 h 71"/>
                  <a:gd name="T30" fmla="*/ 41 w 48"/>
                  <a:gd name="T31" fmla="*/ 36 h 71"/>
                  <a:gd name="T32" fmla="*/ 44 w 48"/>
                  <a:gd name="T33" fmla="*/ 27 h 71"/>
                  <a:gd name="T34" fmla="*/ 47 w 48"/>
                  <a:gd name="T35" fmla="*/ 16 h 71"/>
                  <a:gd name="T36" fmla="*/ 48 w 48"/>
                  <a:gd name="T37" fmla="*/ 2 h 71"/>
                  <a:gd name="T38" fmla="*/ 48 w 48"/>
                  <a:gd name="T39" fmla="*/ 0 h 71"/>
                  <a:gd name="T40" fmla="*/ 45 w 48"/>
                  <a:gd name="T41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45" y="3"/>
                    </a:moveTo>
                    <a:lnTo>
                      <a:pt x="45" y="2"/>
                    </a:lnTo>
                    <a:lnTo>
                      <a:pt x="44" y="16"/>
                    </a:lnTo>
                    <a:lnTo>
                      <a:pt x="41" y="26"/>
                    </a:lnTo>
                    <a:lnTo>
                      <a:pt x="36" y="35"/>
                    </a:lnTo>
                    <a:lnTo>
                      <a:pt x="32" y="42"/>
                    </a:lnTo>
                    <a:lnTo>
                      <a:pt x="26" y="48"/>
                    </a:lnTo>
                    <a:lnTo>
                      <a:pt x="17" y="54"/>
                    </a:lnTo>
                    <a:lnTo>
                      <a:pt x="9" y="61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10" y="63"/>
                    </a:lnTo>
                    <a:lnTo>
                      <a:pt x="19" y="57"/>
                    </a:lnTo>
                    <a:lnTo>
                      <a:pt x="27" y="49"/>
                    </a:lnTo>
                    <a:lnTo>
                      <a:pt x="34" y="43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7" y="16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2" name="Freeform 930">
                <a:extLst>
                  <a:ext uri="{FF2B5EF4-FFF2-40B4-BE49-F238E27FC236}">
                    <a16:creationId xmlns:a16="http://schemas.microsoft.com/office/drawing/2014/main" id="{7EFD8EC8-E5FF-4D45-9A84-07B5FBE4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17"/>
                <a:ext cx="4" cy="6"/>
              </a:xfrm>
              <a:custGeom>
                <a:avLst/>
                <a:gdLst>
                  <a:gd name="T0" fmla="*/ 1 w 13"/>
                  <a:gd name="T1" fmla="*/ 0 h 18"/>
                  <a:gd name="T2" fmla="*/ 0 w 13"/>
                  <a:gd name="T3" fmla="*/ 2 h 18"/>
                  <a:gd name="T4" fmla="*/ 2 w 13"/>
                  <a:gd name="T5" fmla="*/ 5 h 18"/>
                  <a:gd name="T6" fmla="*/ 6 w 13"/>
                  <a:gd name="T7" fmla="*/ 10 h 18"/>
                  <a:gd name="T8" fmla="*/ 7 w 13"/>
                  <a:gd name="T9" fmla="*/ 13 h 18"/>
                  <a:gd name="T10" fmla="*/ 10 w 13"/>
                  <a:gd name="T11" fmla="*/ 18 h 18"/>
                  <a:gd name="T12" fmla="*/ 13 w 13"/>
                  <a:gd name="T13" fmla="*/ 15 h 18"/>
                  <a:gd name="T14" fmla="*/ 10 w 13"/>
                  <a:gd name="T15" fmla="*/ 12 h 18"/>
                  <a:gd name="T16" fmla="*/ 8 w 13"/>
                  <a:gd name="T17" fmla="*/ 8 h 18"/>
                  <a:gd name="T18" fmla="*/ 6 w 13"/>
                  <a:gd name="T19" fmla="*/ 4 h 18"/>
                  <a:gd name="T20" fmla="*/ 3 w 13"/>
                  <a:gd name="T21" fmla="*/ 1 h 18"/>
                  <a:gd name="T22" fmla="*/ 2 w 13"/>
                  <a:gd name="T23" fmla="*/ 3 h 18"/>
                  <a:gd name="T24" fmla="*/ 1 w 1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3" name="Freeform 931">
                <a:extLst>
                  <a:ext uri="{FF2B5EF4-FFF2-40B4-BE49-F238E27FC236}">
                    <a16:creationId xmlns:a16="http://schemas.microsoft.com/office/drawing/2014/main" id="{B891E98D-269F-4DA5-BFE5-311CBEA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09"/>
                <a:ext cx="7" cy="9"/>
              </a:xfrm>
              <a:custGeom>
                <a:avLst/>
                <a:gdLst>
                  <a:gd name="T0" fmla="*/ 17 w 20"/>
                  <a:gd name="T1" fmla="*/ 0 h 27"/>
                  <a:gd name="T2" fmla="*/ 16 w 20"/>
                  <a:gd name="T3" fmla="*/ 2 h 27"/>
                  <a:gd name="T4" fmla="*/ 15 w 20"/>
                  <a:gd name="T5" fmla="*/ 7 h 27"/>
                  <a:gd name="T6" fmla="*/ 12 w 20"/>
                  <a:gd name="T7" fmla="*/ 10 h 27"/>
                  <a:gd name="T8" fmla="*/ 10 w 20"/>
                  <a:gd name="T9" fmla="*/ 13 h 27"/>
                  <a:gd name="T10" fmla="*/ 8 w 20"/>
                  <a:gd name="T11" fmla="*/ 17 h 27"/>
                  <a:gd name="T12" fmla="*/ 5 w 20"/>
                  <a:gd name="T13" fmla="*/ 19 h 27"/>
                  <a:gd name="T14" fmla="*/ 3 w 20"/>
                  <a:gd name="T15" fmla="*/ 23 h 27"/>
                  <a:gd name="T16" fmla="*/ 0 w 20"/>
                  <a:gd name="T17" fmla="*/ 24 h 27"/>
                  <a:gd name="T18" fmla="*/ 2 w 20"/>
                  <a:gd name="T19" fmla="*/ 27 h 27"/>
                  <a:gd name="T20" fmla="*/ 5 w 20"/>
                  <a:gd name="T21" fmla="*/ 24 h 27"/>
                  <a:gd name="T22" fmla="*/ 8 w 20"/>
                  <a:gd name="T23" fmla="*/ 22 h 27"/>
                  <a:gd name="T24" fmla="*/ 11 w 20"/>
                  <a:gd name="T25" fmla="*/ 18 h 27"/>
                  <a:gd name="T26" fmla="*/ 14 w 20"/>
                  <a:gd name="T27" fmla="*/ 15 h 27"/>
                  <a:gd name="T28" fmla="*/ 15 w 20"/>
                  <a:gd name="T29" fmla="*/ 11 h 27"/>
                  <a:gd name="T30" fmla="*/ 17 w 20"/>
                  <a:gd name="T31" fmla="*/ 8 h 27"/>
                  <a:gd name="T32" fmla="*/ 19 w 20"/>
                  <a:gd name="T33" fmla="*/ 5 h 27"/>
                  <a:gd name="T34" fmla="*/ 20 w 20"/>
                  <a:gd name="T35" fmla="*/ 1 h 27"/>
                  <a:gd name="T36" fmla="*/ 17 w 20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7" y="0"/>
                    </a:moveTo>
                    <a:lnTo>
                      <a:pt x="16" y="2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4" name="Freeform 932">
                <a:extLst>
                  <a:ext uri="{FF2B5EF4-FFF2-40B4-BE49-F238E27FC236}">
                    <a16:creationId xmlns:a16="http://schemas.microsoft.com/office/drawing/2014/main" id="{5F0D2753-C223-4D0D-BF28-2ED6E6B1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680"/>
                <a:ext cx="4" cy="30"/>
              </a:xfrm>
              <a:custGeom>
                <a:avLst/>
                <a:gdLst>
                  <a:gd name="T0" fmla="*/ 0 w 11"/>
                  <a:gd name="T1" fmla="*/ 1 h 89"/>
                  <a:gd name="T2" fmla="*/ 4 w 11"/>
                  <a:gd name="T3" fmla="*/ 10 h 89"/>
                  <a:gd name="T4" fmla="*/ 7 w 11"/>
                  <a:gd name="T5" fmla="*/ 20 h 89"/>
                  <a:gd name="T6" fmla="*/ 8 w 11"/>
                  <a:gd name="T7" fmla="*/ 31 h 89"/>
                  <a:gd name="T8" fmla="*/ 8 w 11"/>
                  <a:gd name="T9" fmla="*/ 43 h 89"/>
                  <a:gd name="T10" fmla="*/ 8 w 11"/>
                  <a:gd name="T11" fmla="*/ 55 h 89"/>
                  <a:gd name="T12" fmla="*/ 7 w 11"/>
                  <a:gd name="T13" fmla="*/ 67 h 89"/>
                  <a:gd name="T14" fmla="*/ 4 w 11"/>
                  <a:gd name="T15" fmla="*/ 78 h 89"/>
                  <a:gd name="T16" fmla="*/ 0 w 11"/>
                  <a:gd name="T17" fmla="*/ 88 h 89"/>
                  <a:gd name="T18" fmla="*/ 3 w 11"/>
                  <a:gd name="T19" fmla="*/ 89 h 89"/>
                  <a:gd name="T20" fmla="*/ 7 w 11"/>
                  <a:gd name="T21" fmla="*/ 78 h 89"/>
                  <a:gd name="T22" fmla="*/ 9 w 11"/>
                  <a:gd name="T23" fmla="*/ 67 h 89"/>
                  <a:gd name="T24" fmla="*/ 10 w 11"/>
                  <a:gd name="T25" fmla="*/ 55 h 89"/>
                  <a:gd name="T26" fmla="*/ 11 w 11"/>
                  <a:gd name="T27" fmla="*/ 43 h 89"/>
                  <a:gd name="T28" fmla="*/ 10 w 11"/>
                  <a:gd name="T29" fmla="*/ 31 h 89"/>
                  <a:gd name="T30" fmla="*/ 9 w 11"/>
                  <a:gd name="T31" fmla="*/ 20 h 89"/>
                  <a:gd name="T32" fmla="*/ 7 w 11"/>
                  <a:gd name="T33" fmla="*/ 9 h 89"/>
                  <a:gd name="T34" fmla="*/ 3 w 11"/>
                  <a:gd name="T35" fmla="*/ 0 h 89"/>
                  <a:gd name="T36" fmla="*/ 0 w 11"/>
                  <a:gd name="T37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9">
                    <a:moveTo>
                      <a:pt x="0" y="1"/>
                    </a:moveTo>
                    <a:lnTo>
                      <a:pt x="4" y="10"/>
                    </a:lnTo>
                    <a:lnTo>
                      <a:pt x="7" y="20"/>
                    </a:lnTo>
                    <a:lnTo>
                      <a:pt x="8" y="31"/>
                    </a:lnTo>
                    <a:lnTo>
                      <a:pt x="8" y="43"/>
                    </a:lnTo>
                    <a:lnTo>
                      <a:pt x="8" y="55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88"/>
                    </a:lnTo>
                    <a:lnTo>
                      <a:pt x="3" y="89"/>
                    </a:lnTo>
                    <a:lnTo>
                      <a:pt x="7" y="78"/>
                    </a:lnTo>
                    <a:lnTo>
                      <a:pt x="9" y="67"/>
                    </a:lnTo>
                    <a:lnTo>
                      <a:pt x="10" y="55"/>
                    </a:lnTo>
                    <a:lnTo>
                      <a:pt x="11" y="43"/>
                    </a:lnTo>
                    <a:lnTo>
                      <a:pt x="10" y="31"/>
                    </a:lnTo>
                    <a:lnTo>
                      <a:pt x="9" y="20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5" name="Freeform 933">
                <a:extLst>
                  <a:ext uri="{FF2B5EF4-FFF2-40B4-BE49-F238E27FC236}">
                    <a16:creationId xmlns:a16="http://schemas.microsoft.com/office/drawing/2014/main" id="{399066C2-7DE2-4CF6-8F7A-84110C0CC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5"/>
                <a:ext cx="3" cy="5"/>
              </a:xfrm>
              <a:custGeom>
                <a:avLst/>
                <a:gdLst>
                  <a:gd name="T0" fmla="*/ 1 w 11"/>
                  <a:gd name="T1" fmla="*/ 1 h 15"/>
                  <a:gd name="T2" fmla="*/ 0 w 11"/>
                  <a:gd name="T3" fmla="*/ 0 h 15"/>
                  <a:gd name="T4" fmla="*/ 1 w 11"/>
                  <a:gd name="T5" fmla="*/ 6 h 15"/>
                  <a:gd name="T6" fmla="*/ 3 w 11"/>
                  <a:gd name="T7" fmla="*/ 8 h 15"/>
                  <a:gd name="T8" fmla="*/ 5 w 11"/>
                  <a:gd name="T9" fmla="*/ 11 h 15"/>
                  <a:gd name="T10" fmla="*/ 8 w 11"/>
                  <a:gd name="T11" fmla="*/ 15 h 15"/>
                  <a:gd name="T12" fmla="*/ 11 w 11"/>
                  <a:gd name="T13" fmla="*/ 13 h 15"/>
                  <a:gd name="T14" fmla="*/ 9 w 11"/>
                  <a:gd name="T15" fmla="*/ 10 h 15"/>
                  <a:gd name="T16" fmla="*/ 5 w 11"/>
                  <a:gd name="T17" fmla="*/ 8 h 15"/>
                  <a:gd name="T18" fmla="*/ 4 w 11"/>
                  <a:gd name="T19" fmla="*/ 5 h 15"/>
                  <a:gd name="T20" fmla="*/ 3 w 11"/>
                  <a:gd name="T21" fmla="*/ 0 h 15"/>
                  <a:gd name="T22" fmla="*/ 2 w 11"/>
                  <a:gd name="T23" fmla="*/ 0 h 15"/>
                  <a:gd name="T24" fmla="*/ 1 w 11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6" name="Freeform 934">
                <a:extLst>
                  <a:ext uri="{FF2B5EF4-FFF2-40B4-BE49-F238E27FC236}">
                    <a16:creationId xmlns:a16="http://schemas.microsoft.com/office/drawing/2014/main" id="{999EC0CE-C694-4885-9417-E0524972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672"/>
                <a:ext cx="11" cy="3"/>
              </a:xfrm>
              <a:custGeom>
                <a:avLst/>
                <a:gdLst>
                  <a:gd name="T0" fmla="*/ 2 w 31"/>
                  <a:gd name="T1" fmla="*/ 6 h 10"/>
                  <a:gd name="T2" fmla="*/ 5 w 31"/>
                  <a:gd name="T3" fmla="*/ 3 h 10"/>
                  <a:gd name="T4" fmla="*/ 9 w 31"/>
                  <a:gd name="T5" fmla="*/ 3 h 10"/>
                  <a:gd name="T6" fmla="*/ 13 w 31"/>
                  <a:gd name="T7" fmla="*/ 3 h 10"/>
                  <a:gd name="T8" fmla="*/ 17 w 31"/>
                  <a:gd name="T9" fmla="*/ 3 h 10"/>
                  <a:gd name="T10" fmla="*/ 20 w 31"/>
                  <a:gd name="T11" fmla="*/ 6 h 10"/>
                  <a:gd name="T12" fmla="*/ 24 w 31"/>
                  <a:gd name="T13" fmla="*/ 7 h 10"/>
                  <a:gd name="T14" fmla="*/ 27 w 31"/>
                  <a:gd name="T15" fmla="*/ 8 h 10"/>
                  <a:gd name="T16" fmla="*/ 30 w 31"/>
                  <a:gd name="T17" fmla="*/ 10 h 10"/>
                  <a:gd name="T18" fmla="*/ 31 w 31"/>
                  <a:gd name="T19" fmla="*/ 8 h 10"/>
                  <a:gd name="T20" fmla="*/ 29 w 31"/>
                  <a:gd name="T21" fmla="*/ 6 h 10"/>
                  <a:gd name="T22" fmla="*/ 26 w 31"/>
                  <a:gd name="T23" fmla="*/ 3 h 10"/>
                  <a:gd name="T24" fmla="*/ 22 w 31"/>
                  <a:gd name="T25" fmla="*/ 2 h 10"/>
                  <a:gd name="T26" fmla="*/ 18 w 31"/>
                  <a:gd name="T27" fmla="*/ 1 h 10"/>
                  <a:gd name="T28" fmla="*/ 13 w 31"/>
                  <a:gd name="T29" fmla="*/ 0 h 10"/>
                  <a:gd name="T30" fmla="*/ 9 w 31"/>
                  <a:gd name="T31" fmla="*/ 0 h 10"/>
                  <a:gd name="T32" fmla="*/ 3 w 31"/>
                  <a:gd name="T33" fmla="*/ 1 h 10"/>
                  <a:gd name="T34" fmla="*/ 0 w 31"/>
                  <a:gd name="T35" fmla="*/ 2 h 10"/>
                  <a:gd name="T36" fmla="*/ 2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2" y="6"/>
                    </a:moveTo>
                    <a:lnTo>
                      <a:pt x="5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0" y="6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7" name="Freeform 935">
                <a:extLst>
                  <a:ext uri="{FF2B5EF4-FFF2-40B4-BE49-F238E27FC236}">
                    <a16:creationId xmlns:a16="http://schemas.microsoft.com/office/drawing/2014/main" id="{1CD7657A-7368-4E01-86A0-78890739D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73"/>
                <a:ext cx="22" cy="17"/>
              </a:xfrm>
              <a:custGeom>
                <a:avLst/>
                <a:gdLst>
                  <a:gd name="T0" fmla="*/ 2 w 65"/>
                  <a:gd name="T1" fmla="*/ 52 h 52"/>
                  <a:gd name="T2" fmla="*/ 65 w 65"/>
                  <a:gd name="T3" fmla="*/ 4 h 52"/>
                  <a:gd name="T4" fmla="*/ 63 w 65"/>
                  <a:gd name="T5" fmla="*/ 0 h 52"/>
                  <a:gd name="T6" fmla="*/ 0 w 65"/>
                  <a:gd name="T7" fmla="*/ 50 h 52"/>
                  <a:gd name="T8" fmla="*/ 2 w 6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2" y="52"/>
                    </a:moveTo>
                    <a:lnTo>
                      <a:pt x="65" y="4"/>
                    </a:lnTo>
                    <a:lnTo>
                      <a:pt x="63" y="0"/>
                    </a:lnTo>
                    <a:lnTo>
                      <a:pt x="0" y="50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8" name="Freeform 936">
                <a:extLst>
                  <a:ext uri="{FF2B5EF4-FFF2-40B4-BE49-F238E27FC236}">
                    <a16:creationId xmlns:a16="http://schemas.microsoft.com/office/drawing/2014/main" id="{BAD9ACC7-9D9B-4F4A-9AB3-22A158659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90"/>
                <a:ext cx="63" cy="9"/>
              </a:xfrm>
              <a:custGeom>
                <a:avLst/>
                <a:gdLst>
                  <a:gd name="T0" fmla="*/ 0 w 188"/>
                  <a:gd name="T1" fmla="*/ 8 h 29"/>
                  <a:gd name="T2" fmla="*/ 0 w 188"/>
                  <a:gd name="T3" fmla="*/ 9 h 29"/>
                  <a:gd name="T4" fmla="*/ 11 w 188"/>
                  <a:gd name="T5" fmla="*/ 13 h 29"/>
                  <a:gd name="T6" fmla="*/ 22 w 188"/>
                  <a:gd name="T7" fmla="*/ 18 h 29"/>
                  <a:gd name="T8" fmla="*/ 35 w 188"/>
                  <a:gd name="T9" fmla="*/ 21 h 29"/>
                  <a:gd name="T10" fmla="*/ 48 w 188"/>
                  <a:gd name="T11" fmla="*/ 23 h 29"/>
                  <a:gd name="T12" fmla="*/ 60 w 188"/>
                  <a:gd name="T13" fmla="*/ 27 h 29"/>
                  <a:gd name="T14" fmla="*/ 72 w 188"/>
                  <a:gd name="T15" fmla="*/ 28 h 29"/>
                  <a:gd name="T16" fmla="*/ 85 w 188"/>
                  <a:gd name="T17" fmla="*/ 29 h 29"/>
                  <a:gd name="T18" fmla="*/ 99 w 188"/>
                  <a:gd name="T19" fmla="*/ 29 h 29"/>
                  <a:gd name="T20" fmla="*/ 110 w 188"/>
                  <a:gd name="T21" fmla="*/ 28 h 29"/>
                  <a:gd name="T22" fmla="*/ 123 w 188"/>
                  <a:gd name="T23" fmla="*/ 27 h 29"/>
                  <a:gd name="T24" fmla="*/ 136 w 188"/>
                  <a:gd name="T25" fmla="*/ 24 h 29"/>
                  <a:gd name="T26" fmla="*/ 147 w 188"/>
                  <a:gd name="T27" fmla="*/ 21 h 29"/>
                  <a:gd name="T28" fmla="*/ 158 w 188"/>
                  <a:gd name="T29" fmla="*/ 18 h 29"/>
                  <a:gd name="T30" fmla="*/ 168 w 188"/>
                  <a:gd name="T31" fmla="*/ 13 h 29"/>
                  <a:gd name="T32" fmla="*/ 178 w 188"/>
                  <a:gd name="T33" fmla="*/ 9 h 29"/>
                  <a:gd name="T34" fmla="*/ 188 w 188"/>
                  <a:gd name="T35" fmla="*/ 2 h 29"/>
                  <a:gd name="T36" fmla="*/ 186 w 188"/>
                  <a:gd name="T37" fmla="*/ 0 h 29"/>
                  <a:gd name="T38" fmla="*/ 177 w 188"/>
                  <a:gd name="T39" fmla="*/ 5 h 29"/>
                  <a:gd name="T40" fmla="*/ 167 w 188"/>
                  <a:gd name="T41" fmla="*/ 12 h 29"/>
                  <a:gd name="T42" fmla="*/ 157 w 188"/>
                  <a:gd name="T43" fmla="*/ 15 h 29"/>
                  <a:gd name="T44" fmla="*/ 146 w 188"/>
                  <a:gd name="T45" fmla="*/ 20 h 29"/>
                  <a:gd name="T46" fmla="*/ 136 w 188"/>
                  <a:gd name="T47" fmla="*/ 21 h 29"/>
                  <a:gd name="T48" fmla="*/ 123 w 188"/>
                  <a:gd name="T49" fmla="*/ 23 h 29"/>
                  <a:gd name="T50" fmla="*/ 110 w 188"/>
                  <a:gd name="T51" fmla="*/ 26 h 29"/>
                  <a:gd name="T52" fmla="*/ 99 w 188"/>
                  <a:gd name="T53" fmla="*/ 26 h 29"/>
                  <a:gd name="T54" fmla="*/ 85 w 188"/>
                  <a:gd name="T55" fmla="*/ 26 h 29"/>
                  <a:gd name="T56" fmla="*/ 72 w 188"/>
                  <a:gd name="T57" fmla="*/ 26 h 29"/>
                  <a:gd name="T58" fmla="*/ 60 w 188"/>
                  <a:gd name="T59" fmla="*/ 23 h 29"/>
                  <a:gd name="T60" fmla="*/ 48 w 188"/>
                  <a:gd name="T61" fmla="*/ 21 h 29"/>
                  <a:gd name="T62" fmla="*/ 36 w 188"/>
                  <a:gd name="T63" fmla="*/ 19 h 29"/>
                  <a:gd name="T64" fmla="*/ 25 w 188"/>
                  <a:gd name="T65" fmla="*/ 15 h 29"/>
                  <a:gd name="T66" fmla="*/ 12 w 188"/>
                  <a:gd name="T67" fmla="*/ 11 h 29"/>
                  <a:gd name="T68" fmla="*/ 2 w 188"/>
                  <a:gd name="T69" fmla="*/ 5 h 29"/>
                  <a:gd name="T70" fmla="*/ 2 w 188"/>
                  <a:gd name="T71" fmla="*/ 6 h 29"/>
                  <a:gd name="T72" fmla="*/ 0 w 188"/>
                  <a:gd name="T7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9">
                    <a:moveTo>
                      <a:pt x="0" y="8"/>
                    </a:moveTo>
                    <a:lnTo>
                      <a:pt x="0" y="9"/>
                    </a:lnTo>
                    <a:lnTo>
                      <a:pt x="11" y="13"/>
                    </a:lnTo>
                    <a:lnTo>
                      <a:pt x="22" y="18"/>
                    </a:lnTo>
                    <a:lnTo>
                      <a:pt x="35" y="21"/>
                    </a:lnTo>
                    <a:lnTo>
                      <a:pt x="48" y="23"/>
                    </a:lnTo>
                    <a:lnTo>
                      <a:pt x="60" y="27"/>
                    </a:lnTo>
                    <a:lnTo>
                      <a:pt x="72" y="28"/>
                    </a:lnTo>
                    <a:lnTo>
                      <a:pt x="85" y="29"/>
                    </a:lnTo>
                    <a:lnTo>
                      <a:pt x="99" y="29"/>
                    </a:lnTo>
                    <a:lnTo>
                      <a:pt x="110" y="28"/>
                    </a:lnTo>
                    <a:lnTo>
                      <a:pt x="123" y="27"/>
                    </a:lnTo>
                    <a:lnTo>
                      <a:pt x="136" y="24"/>
                    </a:lnTo>
                    <a:lnTo>
                      <a:pt x="147" y="21"/>
                    </a:lnTo>
                    <a:lnTo>
                      <a:pt x="158" y="18"/>
                    </a:lnTo>
                    <a:lnTo>
                      <a:pt x="168" y="13"/>
                    </a:lnTo>
                    <a:lnTo>
                      <a:pt x="178" y="9"/>
                    </a:lnTo>
                    <a:lnTo>
                      <a:pt x="188" y="2"/>
                    </a:lnTo>
                    <a:lnTo>
                      <a:pt x="186" y="0"/>
                    </a:lnTo>
                    <a:lnTo>
                      <a:pt x="177" y="5"/>
                    </a:lnTo>
                    <a:lnTo>
                      <a:pt x="167" y="12"/>
                    </a:lnTo>
                    <a:lnTo>
                      <a:pt x="157" y="15"/>
                    </a:lnTo>
                    <a:lnTo>
                      <a:pt x="146" y="20"/>
                    </a:lnTo>
                    <a:lnTo>
                      <a:pt x="136" y="21"/>
                    </a:lnTo>
                    <a:lnTo>
                      <a:pt x="123" y="23"/>
                    </a:lnTo>
                    <a:lnTo>
                      <a:pt x="110" y="26"/>
                    </a:lnTo>
                    <a:lnTo>
                      <a:pt x="99" y="26"/>
                    </a:lnTo>
                    <a:lnTo>
                      <a:pt x="85" y="26"/>
                    </a:lnTo>
                    <a:lnTo>
                      <a:pt x="72" y="26"/>
                    </a:lnTo>
                    <a:lnTo>
                      <a:pt x="60" y="23"/>
                    </a:lnTo>
                    <a:lnTo>
                      <a:pt x="48" y="21"/>
                    </a:lnTo>
                    <a:lnTo>
                      <a:pt x="36" y="19"/>
                    </a:lnTo>
                    <a:lnTo>
                      <a:pt x="25" y="15"/>
                    </a:lnTo>
                    <a:lnTo>
                      <a:pt x="12" y="1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9" name="Freeform 937">
                <a:extLst>
                  <a:ext uri="{FF2B5EF4-FFF2-40B4-BE49-F238E27FC236}">
                    <a16:creationId xmlns:a16="http://schemas.microsoft.com/office/drawing/2014/main" id="{81EC33E6-5D6A-436B-A4F8-3D7EE4A62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87"/>
                <a:ext cx="32" cy="80"/>
              </a:xfrm>
              <a:custGeom>
                <a:avLst/>
                <a:gdLst>
                  <a:gd name="T0" fmla="*/ 42 w 97"/>
                  <a:gd name="T1" fmla="*/ 6 h 240"/>
                  <a:gd name="T2" fmla="*/ 32 w 97"/>
                  <a:gd name="T3" fmla="*/ 13 h 240"/>
                  <a:gd name="T4" fmla="*/ 22 w 97"/>
                  <a:gd name="T5" fmla="*/ 15 h 240"/>
                  <a:gd name="T6" fmla="*/ 11 w 97"/>
                  <a:gd name="T7" fmla="*/ 14 h 240"/>
                  <a:gd name="T8" fmla="*/ 4 w 97"/>
                  <a:gd name="T9" fmla="*/ 12 h 240"/>
                  <a:gd name="T10" fmla="*/ 0 w 97"/>
                  <a:gd name="T11" fmla="*/ 19 h 240"/>
                  <a:gd name="T12" fmla="*/ 5 w 97"/>
                  <a:gd name="T13" fmla="*/ 35 h 240"/>
                  <a:gd name="T14" fmla="*/ 14 w 97"/>
                  <a:gd name="T15" fmla="*/ 59 h 240"/>
                  <a:gd name="T16" fmla="*/ 22 w 97"/>
                  <a:gd name="T17" fmla="*/ 81 h 240"/>
                  <a:gd name="T18" fmla="*/ 29 w 97"/>
                  <a:gd name="T19" fmla="*/ 105 h 240"/>
                  <a:gd name="T20" fmla="*/ 33 w 97"/>
                  <a:gd name="T21" fmla="*/ 128 h 240"/>
                  <a:gd name="T22" fmla="*/ 39 w 97"/>
                  <a:gd name="T23" fmla="*/ 152 h 240"/>
                  <a:gd name="T24" fmla="*/ 43 w 97"/>
                  <a:gd name="T25" fmla="*/ 177 h 240"/>
                  <a:gd name="T26" fmla="*/ 48 w 97"/>
                  <a:gd name="T27" fmla="*/ 201 h 240"/>
                  <a:gd name="T28" fmla="*/ 51 w 97"/>
                  <a:gd name="T29" fmla="*/ 216 h 240"/>
                  <a:gd name="T30" fmla="*/ 52 w 97"/>
                  <a:gd name="T31" fmla="*/ 222 h 240"/>
                  <a:gd name="T32" fmla="*/ 56 w 97"/>
                  <a:gd name="T33" fmla="*/ 228 h 240"/>
                  <a:gd name="T34" fmla="*/ 59 w 97"/>
                  <a:gd name="T35" fmla="*/ 234 h 240"/>
                  <a:gd name="T36" fmla="*/ 67 w 97"/>
                  <a:gd name="T37" fmla="*/ 237 h 240"/>
                  <a:gd name="T38" fmla="*/ 74 w 97"/>
                  <a:gd name="T39" fmla="*/ 240 h 240"/>
                  <a:gd name="T40" fmla="*/ 79 w 97"/>
                  <a:gd name="T41" fmla="*/ 239 h 240"/>
                  <a:gd name="T42" fmla="*/ 86 w 97"/>
                  <a:gd name="T43" fmla="*/ 234 h 240"/>
                  <a:gd name="T44" fmla="*/ 95 w 97"/>
                  <a:gd name="T45" fmla="*/ 225 h 240"/>
                  <a:gd name="T46" fmla="*/ 97 w 97"/>
                  <a:gd name="T47" fmla="*/ 218 h 240"/>
                  <a:gd name="T48" fmla="*/ 94 w 97"/>
                  <a:gd name="T49" fmla="*/ 201 h 240"/>
                  <a:gd name="T50" fmla="*/ 85 w 97"/>
                  <a:gd name="T51" fmla="*/ 177 h 240"/>
                  <a:gd name="T52" fmla="*/ 77 w 97"/>
                  <a:gd name="T53" fmla="*/ 152 h 240"/>
                  <a:gd name="T54" fmla="*/ 72 w 97"/>
                  <a:gd name="T55" fmla="*/ 127 h 240"/>
                  <a:gd name="T56" fmla="*/ 67 w 97"/>
                  <a:gd name="T57" fmla="*/ 100 h 240"/>
                  <a:gd name="T58" fmla="*/ 64 w 97"/>
                  <a:gd name="T59" fmla="*/ 74 h 240"/>
                  <a:gd name="T60" fmla="*/ 60 w 97"/>
                  <a:gd name="T61" fmla="*/ 49 h 240"/>
                  <a:gd name="T62" fmla="*/ 59 w 97"/>
                  <a:gd name="T63" fmla="*/ 23 h 240"/>
                  <a:gd name="T64" fmla="*/ 58 w 97"/>
                  <a:gd name="T65" fmla="*/ 5 h 240"/>
                  <a:gd name="T66" fmla="*/ 49 w 97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240">
                    <a:moveTo>
                      <a:pt x="45" y="3"/>
                    </a:moveTo>
                    <a:lnTo>
                      <a:pt x="42" y="6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5"/>
                    </a:lnTo>
                    <a:lnTo>
                      <a:pt x="11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5" y="35"/>
                    </a:lnTo>
                    <a:lnTo>
                      <a:pt x="11" y="48"/>
                    </a:lnTo>
                    <a:lnTo>
                      <a:pt x="14" y="59"/>
                    </a:lnTo>
                    <a:lnTo>
                      <a:pt x="19" y="70"/>
                    </a:lnTo>
                    <a:lnTo>
                      <a:pt x="22" y="81"/>
                    </a:lnTo>
                    <a:lnTo>
                      <a:pt x="26" y="92"/>
                    </a:lnTo>
                    <a:lnTo>
                      <a:pt x="29" y="105"/>
                    </a:lnTo>
                    <a:lnTo>
                      <a:pt x="31" y="116"/>
                    </a:lnTo>
                    <a:lnTo>
                      <a:pt x="33" y="128"/>
                    </a:lnTo>
                    <a:lnTo>
                      <a:pt x="36" y="139"/>
                    </a:lnTo>
                    <a:lnTo>
                      <a:pt x="39" y="152"/>
                    </a:lnTo>
                    <a:lnTo>
                      <a:pt x="41" y="164"/>
                    </a:lnTo>
                    <a:lnTo>
                      <a:pt x="43" y="177"/>
                    </a:lnTo>
                    <a:lnTo>
                      <a:pt x="45" y="189"/>
                    </a:lnTo>
                    <a:lnTo>
                      <a:pt x="48" y="201"/>
                    </a:lnTo>
                    <a:lnTo>
                      <a:pt x="50" y="214"/>
                    </a:lnTo>
                    <a:lnTo>
                      <a:pt x="51" y="216"/>
                    </a:lnTo>
                    <a:lnTo>
                      <a:pt x="52" y="219"/>
                    </a:lnTo>
                    <a:lnTo>
                      <a:pt x="52" y="222"/>
                    </a:lnTo>
                    <a:lnTo>
                      <a:pt x="54" y="225"/>
                    </a:lnTo>
                    <a:lnTo>
                      <a:pt x="56" y="228"/>
                    </a:lnTo>
                    <a:lnTo>
                      <a:pt x="58" y="231"/>
                    </a:lnTo>
                    <a:lnTo>
                      <a:pt x="59" y="234"/>
                    </a:lnTo>
                    <a:lnTo>
                      <a:pt x="61" y="234"/>
                    </a:lnTo>
                    <a:lnTo>
                      <a:pt x="67" y="237"/>
                    </a:lnTo>
                    <a:lnTo>
                      <a:pt x="70" y="239"/>
                    </a:lnTo>
                    <a:lnTo>
                      <a:pt x="74" y="240"/>
                    </a:lnTo>
                    <a:lnTo>
                      <a:pt x="76" y="240"/>
                    </a:lnTo>
                    <a:lnTo>
                      <a:pt x="79" y="239"/>
                    </a:lnTo>
                    <a:lnTo>
                      <a:pt x="83" y="237"/>
                    </a:lnTo>
                    <a:lnTo>
                      <a:pt x="86" y="234"/>
                    </a:lnTo>
                    <a:lnTo>
                      <a:pt x="92" y="228"/>
                    </a:lnTo>
                    <a:lnTo>
                      <a:pt x="95" y="225"/>
                    </a:lnTo>
                    <a:lnTo>
                      <a:pt x="96" y="221"/>
                    </a:lnTo>
                    <a:lnTo>
                      <a:pt x="97" y="218"/>
                    </a:lnTo>
                    <a:lnTo>
                      <a:pt x="97" y="214"/>
                    </a:lnTo>
                    <a:lnTo>
                      <a:pt x="94" y="201"/>
                    </a:lnTo>
                    <a:lnTo>
                      <a:pt x="88" y="189"/>
                    </a:lnTo>
                    <a:lnTo>
                      <a:pt x="85" y="177"/>
                    </a:lnTo>
                    <a:lnTo>
                      <a:pt x="82" y="164"/>
                    </a:lnTo>
                    <a:lnTo>
                      <a:pt x="77" y="152"/>
                    </a:lnTo>
                    <a:lnTo>
                      <a:pt x="74" y="139"/>
                    </a:lnTo>
                    <a:lnTo>
                      <a:pt x="72" y="127"/>
                    </a:lnTo>
                    <a:lnTo>
                      <a:pt x="69" y="114"/>
                    </a:lnTo>
                    <a:lnTo>
                      <a:pt x="67" y="100"/>
                    </a:lnTo>
                    <a:lnTo>
                      <a:pt x="65" y="88"/>
                    </a:lnTo>
                    <a:lnTo>
                      <a:pt x="64" y="74"/>
                    </a:lnTo>
                    <a:lnTo>
                      <a:pt x="63" y="62"/>
                    </a:lnTo>
                    <a:lnTo>
                      <a:pt x="60" y="49"/>
                    </a:lnTo>
                    <a:lnTo>
                      <a:pt x="60" y="35"/>
                    </a:lnTo>
                    <a:lnTo>
                      <a:pt x="59" y="23"/>
                    </a:lnTo>
                    <a:lnTo>
                      <a:pt x="59" y="10"/>
                    </a:lnTo>
                    <a:lnTo>
                      <a:pt x="58" y="5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0" name="Freeform 938">
                <a:extLst>
                  <a:ext uri="{FF2B5EF4-FFF2-40B4-BE49-F238E27FC236}">
                    <a16:creationId xmlns:a16="http://schemas.microsoft.com/office/drawing/2014/main" id="{BDD08307-78DB-403C-BE07-7B5025711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22" cy="19"/>
              </a:xfrm>
              <a:custGeom>
                <a:avLst/>
                <a:gdLst>
                  <a:gd name="T0" fmla="*/ 1 w 64"/>
                  <a:gd name="T1" fmla="*/ 25 h 59"/>
                  <a:gd name="T2" fmla="*/ 4 w 64"/>
                  <a:gd name="T3" fmla="*/ 24 h 59"/>
                  <a:gd name="T4" fmla="*/ 6 w 64"/>
                  <a:gd name="T5" fmla="*/ 22 h 59"/>
                  <a:gd name="T6" fmla="*/ 10 w 64"/>
                  <a:gd name="T7" fmla="*/ 19 h 59"/>
                  <a:gd name="T8" fmla="*/ 11 w 64"/>
                  <a:gd name="T9" fmla="*/ 17 h 59"/>
                  <a:gd name="T10" fmla="*/ 13 w 64"/>
                  <a:gd name="T11" fmla="*/ 14 h 59"/>
                  <a:gd name="T12" fmla="*/ 13 w 64"/>
                  <a:gd name="T13" fmla="*/ 10 h 59"/>
                  <a:gd name="T14" fmla="*/ 14 w 64"/>
                  <a:gd name="T15" fmla="*/ 7 h 59"/>
                  <a:gd name="T16" fmla="*/ 13 w 64"/>
                  <a:gd name="T17" fmla="*/ 5 h 59"/>
                  <a:gd name="T18" fmla="*/ 14 w 64"/>
                  <a:gd name="T19" fmla="*/ 2 h 59"/>
                  <a:gd name="T20" fmla="*/ 18 w 64"/>
                  <a:gd name="T21" fmla="*/ 0 h 59"/>
                  <a:gd name="T22" fmla="*/ 21 w 64"/>
                  <a:gd name="T23" fmla="*/ 0 h 59"/>
                  <a:gd name="T24" fmla="*/ 22 w 64"/>
                  <a:gd name="T25" fmla="*/ 2 h 59"/>
                  <a:gd name="T26" fmla="*/ 27 w 64"/>
                  <a:gd name="T27" fmla="*/ 7 h 59"/>
                  <a:gd name="T28" fmla="*/ 31 w 64"/>
                  <a:gd name="T29" fmla="*/ 13 h 59"/>
                  <a:gd name="T30" fmla="*/ 34 w 64"/>
                  <a:gd name="T31" fmla="*/ 18 h 59"/>
                  <a:gd name="T32" fmla="*/ 39 w 64"/>
                  <a:gd name="T33" fmla="*/ 23 h 59"/>
                  <a:gd name="T34" fmla="*/ 42 w 64"/>
                  <a:gd name="T35" fmla="*/ 28 h 59"/>
                  <a:gd name="T36" fmla="*/ 48 w 64"/>
                  <a:gd name="T37" fmla="*/ 32 h 59"/>
                  <a:gd name="T38" fmla="*/ 53 w 64"/>
                  <a:gd name="T39" fmla="*/ 35 h 59"/>
                  <a:gd name="T40" fmla="*/ 59 w 64"/>
                  <a:gd name="T41" fmla="*/ 37 h 59"/>
                  <a:gd name="T42" fmla="*/ 61 w 64"/>
                  <a:gd name="T43" fmla="*/ 45 h 59"/>
                  <a:gd name="T44" fmla="*/ 64 w 64"/>
                  <a:gd name="T45" fmla="*/ 50 h 59"/>
                  <a:gd name="T46" fmla="*/ 64 w 64"/>
                  <a:gd name="T47" fmla="*/ 54 h 59"/>
                  <a:gd name="T48" fmla="*/ 62 w 64"/>
                  <a:gd name="T49" fmla="*/ 58 h 59"/>
                  <a:gd name="T50" fmla="*/ 60 w 64"/>
                  <a:gd name="T51" fmla="*/ 58 h 59"/>
                  <a:gd name="T52" fmla="*/ 57 w 64"/>
                  <a:gd name="T53" fmla="*/ 59 h 59"/>
                  <a:gd name="T54" fmla="*/ 53 w 64"/>
                  <a:gd name="T55" fmla="*/ 59 h 59"/>
                  <a:gd name="T56" fmla="*/ 47 w 64"/>
                  <a:gd name="T57" fmla="*/ 59 h 59"/>
                  <a:gd name="T58" fmla="*/ 45 w 64"/>
                  <a:gd name="T59" fmla="*/ 55 h 59"/>
                  <a:gd name="T60" fmla="*/ 40 w 64"/>
                  <a:gd name="T61" fmla="*/ 52 h 59"/>
                  <a:gd name="T62" fmla="*/ 33 w 64"/>
                  <a:gd name="T63" fmla="*/ 49 h 59"/>
                  <a:gd name="T64" fmla="*/ 28 w 64"/>
                  <a:gd name="T65" fmla="*/ 45 h 59"/>
                  <a:gd name="T66" fmla="*/ 22 w 64"/>
                  <a:gd name="T67" fmla="*/ 42 h 59"/>
                  <a:gd name="T68" fmla="*/ 14 w 64"/>
                  <a:gd name="T69" fmla="*/ 39 h 59"/>
                  <a:gd name="T70" fmla="*/ 8 w 64"/>
                  <a:gd name="T71" fmla="*/ 36 h 59"/>
                  <a:gd name="T72" fmla="*/ 1 w 64"/>
                  <a:gd name="T73" fmla="*/ 35 h 59"/>
                  <a:gd name="T74" fmla="*/ 0 w 64"/>
                  <a:gd name="T75" fmla="*/ 33 h 59"/>
                  <a:gd name="T76" fmla="*/ 0 w 64"/>
                  <a:gd name="T77" fmla="*/ 31 h 59"/>
                  <a:gd name="T78" fmla="*/ 0 w 64"/>
                  <a:gd name="T79" fmla="*/ 27 h 59"/>
                  <a:gd name="T80" fmla="*/ 1 w 64"/>
                  <a:gd name="T81" fmla="*/ 2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" h="59">
                    <a:moveTo>
                      <a:pt x="1" y="25"/>
                    </a:moveTo>
                    <a:lnTo>
                      <a:pt x="4" y="24"/>
                    </a:lnTo>
                    <a:lnTo>
                      <a:pt x="6" y="22"/>
                    </a:lnTo>
                    <a:lnTo>
                      <a:pt x="10" y="19"/>
                    </a:lnTo>
                    <a:lnTo>
                      <a:pt x="11" y="17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7" y="7"/>
                    </a:lnTo>
                    <a:lnTo>
                      <a:pt x="31" y="13"/>
                    </a:lnTo>
                    <a:lnTo>
                      <a:pt x="34" y="18"/>
                    </a:lnTo>
                    <a:lnTo>
                      <a:pt x="39" y="23"/>
                    </a:lnTo>
                    <a:lnTo>
                      <a:pt x="42" y="28"/>
                    </a:lnTo>
                    <a:lnTo>
                      <a:pt x="48" y="32"/>
                    </a:lnTo>
                    <a:lnTo>
                      <a:pt x="53" y="35"/>
                    </a:lnTo>
                    <a:lnTo>
                      <a:pt x="59" y="37"/>
                    </a:lnTo>
                    <a:lnTo>
                      <a:pt x="61" y="45"/>
                    </a:lnTo>
                    <a:lnTo>
                      <a:pt x="64" y="50"/>
                    </a:lnTo>
                    <a:lnTo>
                      <a:pt x="64" y="54"/>
                    </a:lnTo>
                    <a:lnTo>
                      <a:pt x="62" y="58"/>
                    </a:lnTo>
                    <a:lnTo>
                      <a:pt x="60" y="58"/>
                    </a:lnTo>
                    <a:lnTo>
                      <a:pt x="57" y="59"/>
                    </a:lnTo>
                    <a:lnTo>
                      <a:pt x="53" y="59"/>
                    </a:lnTo>
                    <a:lnTo>
                      <a:pt x="47" y="59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3" y="49"/>
                    </a:lnTo>
                    <a:lnTo>
                      <a:pt x="28" y="45"/>
                    </a:lnTo>
                    <a:lnTo>
                      <a:pt x="22" y="42"/>
                    </a:lnTo>
                    <a:lnTo>
                      <a:pt x="14" y="39"/>
                    </a:lnTo>
                    <a:lnTo>
                      <a:pt x="8" y="36"/>
                    </a:lnTo>
                    <a:lnTo>
                      <a:pt x="1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1" name="Freeform 939">
                <a:extLst>
                  <a:ext uri="{FF2B5EF4-FFF2-40B4-BE49-F238E27FC236}">
                    <a16:creationId xmlns:a16="http://schemas.microsoft.com/office/drawing/2014/main" id="{97ED49BA-DCAC-424D-9412-C50074FAE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1"/>
                <a:ext cx="40" cy="70"/>
              </a:xfrm>
              <a:custGeom>
                <a:avLst/>
                <a:gdLst>
                  <a:gd name="T0" fmla="*/ 12 w 121"/>
                  <a:gd name="T1" fmla="*/ 16 h 211"/>
                  <a:gd name="T2" fmla="*/ 23 w 121"/>
                  <a:gd name="T3" fmla="*/ 16 h 211"/>
                  <a:gd name="T4" fmla="*/ 35 w 121"/>
                  <a:gd name="T5" fmla="*/ 13 h 211"/>
                  <a:gd name="T6" fmla="*/ 43 w 121"/>
                  <a:gd name="T7" fmla="*/ 7 h 211"/>
                  <a:gd name="T8" fmla="*/ 48 w 121"/>
                  <a:gd name="T9" fmla="*/ 0 h 211"/>
                  <a:gd name="T10" fmla="*/ 56 w 121"/>
                  <a:gd name="T11" fmla="*/ 4 h 211"/>
                  <a:gd name="T12" fmla="*/ 60 w 121"/>
                  <a:gd name="T13" fmla="*/ 20 h 211"/>
                  <a:gd name="T14" fmla="*/ 64 w 121"/>
                  <a:gd name="T15" fmla="*/ 42 h 211"/>
                  <a:gd name="T16" fmla="*/ 71 w 121"/>
                  <a:gd name="T17" fmla="*/ 62 h 211"/>
                  <a:gd name="T18" fmla="*/ 77 w 121"/>
                  <a:gd name="T19" fmla="*/ 82 h 211"/>
                  <a:gd name="T20" fmla="*/ 85 w 121"/>
                  <a:gd name="T21" fmla="*/ 103 h 211"/>
                  <a:gd name="T22" fmla="*/ 94 w 121"/>
                  <a:gd name="T23" fmla="*/ 124 h 211"/>
                  <a:gd name="T24" fmla="*/ 104 w 121"/>
                  <a:gd name="T25" fmla="*/ 144 h 211"/>
                  <a:gd name="T26" fmla="*/ 113 w 121"/>
                  <a:gd name="T27" fmla="*/ 165 h 211"/>
                  <a:gd name="T28" fmla="*/ 118 w 121"/>
                  <a:gd name="T29" fmla="*/ 178 h 211"/>
                  <a:gd name="T30" fmla="*/ 120 w 121"/>
                  <a:gd name="T31" fmla="*/ 184 h 211"/>
                  <a:gd name="T32" fmla="*/ 121 w 121"/>
                  <a:gd name="T33" fmla="*/ 190 h 211"/>
                  <a:gd name="T34" fmla="*/ 121 w 121"/>
                  <a:gd name="T35" fmla="*/ 195 h 211"/>
                  <a:gd name="T36" fmla="*/ 117 w 121"/>
                  <a:gd name="T37" fmla="*/ 201 h 211"/>
                  <a:gd name="T38" fmla="*/ 112 w 121"/>
                  <a:gd name="T39" fmla="*/ 207 h 211"/>
                  <a:gd name="T40" fmla="*/ 106 w 121"/>
                  <a:gd name="T41" fmla="*/ 210 h 211"/>
                  <a:gd name="T42" fmla="*/ 97 w 121"/>
                  <a:gd name="T43" fmla="*/ 210 h 211"/>
                  <a:gd name="T44" fmla="*/ 86 w 121"/>
                  <a:gd name="T45" fmla="*/ 208 h 211"/>
                  <a:gd name="T46" fmla="*/ 81 w 121"/>
                  <a:gd name="T47" fmla="*/ 205 h 211"/>
                  <a:gd name="T48" fmla="*/ 76 w 121"/>
                  <a:gd name="T49" fmla="*/ 189 h 211"/>
                  <a:gd name="T50" fmla="*/ 69 w 121"/>
                  <a:gd name="T51" fmla="*/ 166 h 211"/>
                  <a:gd name="T52" fmla="*/ 63 w 121"/>
                  <a:gd name="T53" fmla="*/ 144 h 211"/>
                  <a:gd name="T54" fmla="*/ 53 w 121"/>
                  <a:gd name="T55" fmla="*/ 122 h 211"/>
                  <a:gd name="T56" fmla="*/ 44 w 121"/>
                  <a:gd name="T57" fmla="*/ 99 h 211"/>
                  <a:gd name="T58" fmla="*/ 32 w 121"/>
                  <a:gd name="T59" fmla="*/ 78 h 211"/>
                  <a:gd name="T60" fmla="*/ 20 w 121"/>
                  <a:gd name="T61" fmla="*/ 58 h 211"/>
                  <a:gd name="T62" fmla="*/ 8 w 121"/>
                  <a:gd name="T63" fmla="*/ 37 h 211"/>
                  <a:gd name="T64" fmla="*/ 0 w 121"/>
                  <a:gd name="T65" fmla="*/ 23 h 211"/>
                  <a:gd name="T66" fmla="*/ 3 w 121"/>
                  <a:gd name="T67" fmla="*/ 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1" h="211">
                    <a:moveTo>
                      <a:pt x="8" y="15"/>
                    </a:moveTo>
                    <a:lnTo>
                      <a:pt x="12" y="16"/>
                    </a:lnTo>
                    <a:lnTo>
                      <a:pt x="19" y="17"/>
                    </a:lnTo>
                    <a:lnTo>
                      <a:pt x="23" y="16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9" y="11"/>
                    </a:lnTo>
                    <a:lnTo>
                      <a:pt x="43" y="7"/>
                    </a:lnTo>
                    <a:lnTo>
                      <a:pt x="45" y="3"/>
                    </a:lnTo>
                    <a:lnTo>
                      <a:pt x="48" y="0"/>
                    </a:lnTo>
                    <a:lnTo>
                      <a:pt x="51" y="2"/>
                    </a:lnTo>
                    <a:lnTo>
                      <a:pt x="56" y="4"/>
                    </a:lnTo>
                    <a:lnTo>
                      <a:pt x="59" y="8"/>
                    </a:lnTo>
                    <a:lnTo>
                      <a:pt x="60" y="20"/>
                    </a:lnTo>
                    <a:lnTo>
                      <a:pt x="63" y="31"/>
                    </a:lnTo>
                    <a:lnTo>
                      <a:pt x="64" y="42"/>
                    </a:lnTo>
                    <a:lnTo>
                      <a:pt x="67" y="52"/>
                    </a:lnTo>
                    <a:lnTo>
                      <a:pt x="71" y="62"/>
                    </a:lnTo>
                    <a:lnTo>
                      <a:pt x="73" y="72"/>
                    </a:lnTo>
                    <a:lnTo>
                      <a:pt x="77" y="82"/>
                    </a:lnTo>
                    <a:lnTo>
                      <a:pt x="82" y="92"/>
                    </a:lnTo>
                    <a:lnTo>
                      <a:pt x="85" y="103"/>
                    </a:lnTo>
                    <a:lnTo>
                      <a:pt x="90" y="113"/>
                    </a:lnTo>
                    <a:lnTo>
                      <a:pt x="94" y="124"/>
                    </a:lnTo>
                    <a:lnTo>
                      <a:pt x="99" y="134"/>
                    </a:lnTo>
                    <a:lnTo>
                      <a:pt x="104" y="144"/>
                    </a:lnTo>
                    <a:lnTo>
                      <a:pt x="109" y="154"/>
                    </a:lnTo>
                    <a:lnTo>
                      <a:pt x="113" y="165"/>
                    </a:lnTo>
                    <a:lnTo>
                      <a:pt x="117" y="177"/>
                    </a:lnTo>
                    <a:lnTo>
                      <a:pt x="118" y="178"/>
                    </a:lnTo>
                    <a:lnTo>
                      <a:pt x="119" y="181"/>
                    </a:lnTo>
                    <a:lnTo>
                      <a:pt x="120" y="184"/>
                    </a:lnTo>
                    <a:lnTo>
                      <a:pt x="121" y="187"/>
                    </a:lnTo>
                    <a:lnTo>
                      <a:pt x="121" y="190"/>
                    </a:lnTo>
                    <a:lnTo>
                      <a:pt x="121" y="193"/>
                    </a:lnTo>
                    <a:lnTo>
                      <a:pt x="121" y="195"/>
                    </a:lnTo>
                    <a:lnTo>
                      <a:pt x="120" y="197"/>
                    </a:lnTo>
                    <a:lnTo>
                      <a:pt x="117" y="201"/>
                    </a:lnTo>
                    <a:lnTo>
                      <a:pt x="114" y="205"/>
                    </a:lnTo>
                    <a:lnTo>
                      <a:pt x="112" y="207"/>
                    </a:lnTo>
                    <a:lnTo>
                      <a:pt x="109" y="209"/>
                    </a:lnTo>
                    <a:lnTo>
                      <a:pt x="106" y="210"/>
                    </a:lnTo>
                    <a:lnTo>
                      <a:pt x="103" y="211"/>
                    </a:lnTo>
                    <a:lnTo>
                      <a:pt x="97" y="210"/>
                    </a:lnTo>
                    <a:lnTo>
                      <a:pt x="92" y="209"/>
                    </a:lnTo>
                    <a:lnTo>
                      <a:pt x="86" y="208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78" y="201"/>
                    </a:lnTo>
                    <a:lnTo>
                      <a:pt x="76" y="189"/>
                    </a:lnTo>
                    <a:lnTo>
                      <a:pt x="73" y="178"/>
                    </a:lnTo>
                    <a:lnTo>
                      <a:pt x="69" y="166"/>
                    </a:lnTo>
                    <a:lnTo>
                      <a:pt x="65" y="156"/>
                    </a:lnTo>
                    <a:lnTo>
                      <a:pt x="63" y="144"/>
                    </a:lnTo>
                    <a:lnTo>
                      <a:pt x="58" y="133"/>
                    </a:lnTo>
                    <a:lnTo>
                      <a:pt x="53" y="122"/>
                    </a:lnTo>
                    <a:lnTo>
                      <a:pt x="49" y="110"/>
                    </a:lnTo>
                    <a:lnTo>
                      <a:pt x="44" y="99"/>
                    </a:lnTo>
                    <a:lnTo>
                      <a:pt x="38" y="89"/>
                    </a:lnTo>
                    <a:lnTo>
                      <a:pt x="32" y="78"/>
                    </a:lnTo>
                    <a:lnTo>
                      <a:pt x="27" y="68"/>
                    </a:lnTo>
                    <a:lnTo>
                      <a:pt x="20" y="58"/>
                    </a:lnTo>
                    <a:lnTo>
                      <a:pt x="14" y="48"/>
                    </a:lnTo>
                    <a:lnTo>
                      <a:pt x="8" y="37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2" name="Freeform 940">
                <a:extLst>
                  <a:ext uri="{FF2B5EF4-FFF2-40B4-BE49-F238E27FC236}">
                    <a16:creationId xmlns:a16="http://schemas.microsoft.com/office/drawing/2014/main" id="{B8F7A24C-EADA-49F6-9B00-41D0DD006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65"/>
                <a:ext cx="20" cy="25"/>
              </a:xfrm>
              <a:custGeom>
                <a:avLst/>
                <a:gdLst>
                  <a:gd name="T0" fmla="*/ 23 w 59"/>
                  <a:gd name="T1" fmla="*/ 3 h 74"/>
                  <a:gd name="T2" fmla="*/ 20 w 59"/>
                  <a:gd name="T3" fmla="*/ 8 h 74"/>
                  <a:gd name="T4" fmla="*/ 17 w 59"/>
                  <a:gd name="T5" fmla="*/ 13 h 74"/>
                  <a:gd name="T6" fmla="*/ 10 w 59"/>
                  <a:gd name="T7" fmla="*/ 15 h 74"/>
                  <a:gd name="T8" fmla="*/ 4 w 59"/>
                  <a:gd name="T9" fmla="*/ 15 h 74"/>
                  <a:gd name="T10" fmla="*/ 2 w 59"/>
                  <a:gd name="T11" fmla="*/ 15 h 74"/>
                  <a:gd name="T12" fmla="*/ 0 w 59"/>
                  <a:gd name="T13" fmla="*/ 18 h 74"/>
                  <a:gd name="T14" fmla="*/ 0 w 59"/>
                  <a:gd name="T15" fmla="*/ 22 h 74"/>
                  <a:gd name="T16" fmla="*/ 1 w 59"/>
                  <a:gd name="T17" fmla="*/ 25 h 74"/>
                  <a:gd name="T18" fmla="*/ 7 w 59"/>
                  <a:gd name="T19" fmla="*/ 30 h 74"/>
                  <a:gd name="T20" fmla="*/ 12 w 59"/>
                  <a:gd name="T21" fmla="*/ 35 h 74"/>
                  <a:gd name="T22" fmla="*/ 17 w 59"/>
                  <a:gd name="T23" fmla="*/ 40 h 74"/>
                  <a:gd name="T24" fmla="*/ 22 w 59"/>
                  <a:gd name="T25" fmla="*/ 45 h 74"/>
                  <a:gd name="T26" fmla="*/ 28 w 59"/>
                  <a:gd name="T27" fmla="*/ 51 h 74"/>
                  <a:gd name="T28" fmla="*/ 31 w 59"/>
                  <a:gd name="T29" fmla="*/ 55 h 74"/>
                  <a:gd name="T30" fmla="*/ 36 w 59"/>
                  <a:gd name="T31" fmla="*/ 62 h 74"/>
                  <a:gd name="T32" fmla="*/ 38 w 59"/>
                  <a:gd name="T33" fmla="*/ 69 h 74"/>
                  <a:gd name="T34" fmla="*/ 45 w 59"/>
                  <a:gd name="T35" fmla="*/ 72 h 74"/>
                  <a:gd name="T36" fmla="*/ 50 w 59"/>
                  <a:gd name="T37" fmla="*/ 73 h 74"/>
                  <a:gd name="T38" fmla="*/ 54 w 59"/>
                  <a:gd name="T39" fmla="*/ 74 h 74"/>
                  <a:gd name="T40" fmla="*/ 57 w 59"/>
                  <a:gd name="T41" fmla="*/ 73 h 74"/>
                  <a:gd name="T42" fmla="*/ 58 w 59"/>
                  <a:gd name="T43" fmla="*/ 72 h 74"/>
                  <a:gd name="T44" fmla="*/ 59 w 59"/>
                  <a:gd name="T45" fmla="*/ 69 h 74"/>
                  <a:gd name="T46" fmla="*/ 59 w 59"/>
                  <a:gd name="T47" fmla="*/ 63 h 74"/>
                  <a:gd name="T48" fmla="*/ 59 w 59"/>
                  <a:gd name="T49" fmla="*/ 58 h 74"/>
                  <a:gd name="T50" fmla="*/ 55 w 59"/>
                  <a:gd name="T51" fmla="*/ 53 h 74"/>
                  <a:gd name="T52" fmla="*/ 51 w 59"/>
                  <a:gd name="T53" fmla="*/ 48 h 74"/>
                  <a:gd name="T54" fmla="*/ 48 w 59"/>
                  <a:gd name="T55" fmla="*/ 41 h 74"/>
                  <a:gd name="T56" fmla="*/ 44 w 59"/>
                  <a:gd name="T57" fmla="*/ 34 h 74"/>
                  <a:gd name="T58" fmla="*/ 40 w 59"/>
                  <a:gd name="T59" fmla="*/ 25 h 74"/>
                  <a:gd name="T60" fmla="*/ 38 w 59"/>
                  <a:gd name="T61" fmla="*/ 18 h 74"/>
                  <a:gd name="T62" fmla="*/ 35 w 59"/>
                  <a:gd name="T63" fmla="*/ 11 h 74"/>
                  <a:gd name="T64" fmla="*/ 32 w 59"/>
                  <a:gd name="T65" fmla="*/ 5 h 74"/>
                  <a:gd name="T66" fmla="*/ 30 w 59"/>
                  <a:gd name="T67" fmla="*/ 3 h 74"/>
                  <a:gd name="T68" fmla="*/ 28 w 59"/>
                  <a:gd name="T69" fmla="*/ 0 h 74"/>
                  <a:gd name="T70" fmla="*/ 26 w 59"/>
                  <a:gd name="T71" fmla="*/ 0 h 74"/>
                  <a:gd name="T72" fmla="*/ 23 w 59"/>
                  <a:gd name="T73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74">
                    <a:moveTo>
                      <a:pt x="23" y="3"/>
                    </a:moveTo>
                    <a:lnTo>
                      <a:pt x="20" y="8"/>
                    </a:lnTo>
                    <a:lnTo>
                      <a:pt x="17" y="13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7" y="30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22" y="45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6" y="62"/>
                    </a:lnTo>
                    <a:lnTo>
                      <a:pt x="38" y="69"/>
                    </a:lnTo>
                    <a:lnTo>
                      <a:pt x="45" y="72"/>
                    </a:lnTo>
                    <a:lnTo>
                      <a:pt x="50" y="73"/>
                    </a:lnTo>
                    <a:lnTo>
                      <a:pt x="54" y="74"/>
                    </a:lnTo>
                    <a:lnTo>
                      <a:pt x="57" y="73"/>
                    </a:lnTo>
                    <a:lnTo>
                      <a:pt x="58" y="72"/>
                    </a:lnTo>
                    <a:lnTo>
                      <a:pt x="59" y="69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5" y="53"/>
                    </a:lnTo>
                    <a:lnTo>
                      <a:pt x="51" y="48"/>
                    </a:lnTo>
                    <a:lnTo>
                      <a:pt x="48" y="41"/>
                    </a:lnTo>
                    <a:lnTo>
                      <a:pt x="44" y="34"/>
                    </a:lnTo>
                    <a:lnTo>
                      <a:pt x="40" y="25"/>
                    </a:lnTo>
                    <a:lnTo>
                      <a:pt x="38" y="18"/>
                    </a:lnTo>
                    <a:lnTo>
                      <a:pt x="35" y="11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3" name="Freeform 941">
                <a:extLst>
                  <a:ext uri="{FF2B5EF4-FFF2-40B4-BE49-F238E27FC236}">
                    <a16:creationId xmlns:a16="http://schemas.microsoft.com/office/drawing/2014/main" id="{CB8EEE62-FCB4-480A-BF97-927D4A05B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68"/>
                <a:ext cx="46" cy="100"/>
              </a:xfrm>
              <a:custGeom>
                <a:avLst/>
                <a:gdLst>
                  <a:gd name="T0" fmla="*/ 58 w 140"/>
                  <a:gd name="T1" fmla="*/ 45 h 301"/>
                  <a:gd name="T2" fmla="*/ 58 w 140"/>
                  <a:gd name="T3" fmla="*/ 69 h 301"/>
                  <a:gd name="T4" fmla="*/ 60 w 140"/>
                  <a:gd name="T5" fmla="*/ 88 h 301"/>
                  <a:gd name="T6" fmla="*/ 21 w 140"/>
                  <a:gd name="T7" fmla="*/ 90 h 301"/>
                  <a:gd name="T8" fmla="*/ 0 w 140"/>
                  <a:gd name="T9" fmla="*/ 63 h 301"/>
                  <a:gd name="T10" fmla="*/ 9 w 140"/>
                  <a:gd name="T11" fmla="*/ 25 h 301"/>
                  <a:gd name="T12" fmla="*/ 20 w 140"/>
                  <a:gd name="T13" fmla="*/ 14 h 301"/>
                  <a:gd name="T14" fmla="*/ 30 w 140"/>
                  <a:gd name="T15" fmla="*/ 4 h 301"/>
                  <a:gd name="T16" fmla="*/ 43 w 140"/>
                  <a:gd name="T17" fmla="*/ 10 h 301"/>
                  <a:gd name="T18" fmla="*/ 55 w 140"/>
                  <a:gd name="T19" fmla="*/ 22 h 301"/>
                  <a:gd name="T20" fmla="*/ 59 w 140"/>
                  <a:gd name="T21" fmla="*/ 33 h 301"/>
                  <a:gd name="T22" fmla="*/ 90 w 140"/>
                  <a:gd name="T23" fmla="*/ 87 h 301"/>
                  <a:gd name="T24" fmla="*/ 74 w 140"/>
                  <a:gd name="T25" fmla="*/ 92 h 301"/>
                  <a:gd name="T26" fmla="*/ 60 w 140"/>
                  <a:gd name="T27" fmla="*/ 88 h 301"/>
                  <a:gd name="T28" fmla="*/ 50 w 140"/>
                  <a:gd name="T29" fmla="*/ 95 h 301"/>
                  <a:gd name="T30" fmla="*/ 60 w 140"/>
                  <a:gd name="T31" fmla="*/ 120 h 301"/>
                  <a:gd name="T32" fmla="*/ 70 w 140"/>
                  <a:gd name="T33" fmla="*/ 153 h 301"/>
                  <a:gd name="T34" fmla="*/ 79 w 140"/>
                  <a:gd name="T35" fmla="*/ 185 h 301"/>
                  <a:gd name="T36" fmla="*/ 84 w 140"/>
                  <a:gd name="T37" fmla="*/ 218 h 301"/>
                  <a:gd name="T38" fmla="*/ 89 w 140"/>
                  <a:gd name="T39" fmla="*/ 252 h 301"/>
                  <a:gd name="T40" fmla="*/ 95 w 140"/>
                  <a:gd name="T41" fmla="*/ 281 h 301"/>
                  <a:gd name="T42" fmla="*/ 103 w 140"/>
                  <a:gd name="T43" fmla="*/ 295 h 301"/>
                  <a:gd name="T44" fmla="*/ 115 w 140"/>
                  <a:gd name="T45" fmla="*/ 301 h 301"/>
                  <a:gd name="T46" fmla="*/ 124 w 140"/>
                  <a:gd name="T47" fmla="*/ 299 h 301"/>
                  <a:gd name="T48" fmla="*/ 136 w 140"/>
                  <a:gd name="T49" fmla="*/ 289 h 301"/>
                  <a:gd name="T50" fmla="*/ 140 w 140"/>
                  <a:gd name="T51" fmla="*/ 277 h 301"/>
                  <a:gd name="T52" fmla="*/ 129 w 140"/>
                  <a:gd name="T53" fmla="*/ 243 h 301"/>
                  <a:gd name="T54" fmla="*/ 120 w 140"/>
                  <a:gd name="T55" fmla="*/ 207 h 301"/>
                  <a:gd name="T56" fmla="*/ 114 w 140"/>
                  <a:gd name="T57" fmla="*/ 171 h 301"/>
                  <a:gd name="T58" fmla="*/ 112 w 140"/>
                  <a:gd name="T59" fmla="*/ 135 h 301"/>
                  <a:gd name="T60" fmla="*/ 112 w 140"/>
                  <a:gd name="T61" fmla="*/ 99 h 301"/>
                  <a:gd name="T62" fmla="*/ 106 w 140"/>
                  <a:gd name="T63" fmla="*/ 80 h 301"/>
                  <a:gd name="T64" fmla="*/ 59 w 140"/>
                  <a:gd name="T65" fmla="*/ 33 h 301"/>
                  <a:gd name="T66" fmla="*/ 41 w 140"/>
                  <a:gd name="T67" fmla="*/ 90 h 301"/>
                  <a:gd name="T68" fmla="*/ 29 w 140"/>
                  <a:gd name="T69" fmla="*/ 95 h 301"/>
                  <a:gd name="T70" fmla="*/ 16 w 140"/>
                  <a:gd name="T71" fmla="*/ 91 h 301"/>
                  <a:gd name="T72" fmla="*/ 11 w 140"/>
                  <a:gd name="T73" fmla="*/ 97 h 301"/>
                  <a:gd name="T74" fmla="*/ 18 w 140"/>
                  <a:gd name="T75" fmla="*/ 119 h 301"/>
                  <a:gd name="T76" fmla="*/ 27 w 140"/>
                  <a:gd name="T77" fmla="*/ 147 h 301"/>
                  <a:gd name="T78" fmla="*/ 33 w 140"/>
                  <a:gd name="T79" fmla="*/ 174 h 301"/>
                  <a:gd name="T80" fmla="*/ 38 w 140"/>
                  <a:gd name="T81" fmla="*/ 203 h 301"/>
                  <a:gd name="T82" fmla="*/ 42 w 140"/>
                  <a:gd name="T83" fmla="*/ 233 h 301"/>
                  <a:gd name="T84" fmla="*/ 48 w 140"/>
                  <a:gd name="T85" fmla="*/ 256 h 301"/>
                  <a:gd name="T86" fmla="*/ 53 w 140"/>
                  <a:gd name="T87" fmla="*/ 271 h 301"/>
                  <a:gd name="T88" fmla="*/ 64 w 140"/>
                  <a:gd name="T89" fmla="*/ 274 h 301"/>
                  <a:gd name="T90" fmla="*/ 70 w 140"/>
                  <a:gd name="T91" fmla="*/ 273 h 301"/>
                  <a:gd name="T92" fmla="*/ 80 w 140"/>
                  <a:gd name="T93" fmla="*/ 263 h 301"/>
                  <a:gd name="T94" fmla="*/ 84 w 140"/>
                  <a:gd name="T95" fmla="*/ 254 h 301"/>
                  <a:gd name="T96" fmla="*/ 74 w 140"/>
                  <a:gd name="T97" fmla="*/ 225 h 301"/>
                  <a:gd name="T98" fmla="*/ 68 w 140"/>
                  <a:gd name="T99" fmla="*/ 194 h 301"/>
                  <a:gd name="T100" fmla="*/ 62 w 140"/>
                  <a:gd name="T101" fmla="*/ 163 h 301"/>
                  <a:gd name="T102" fmla="*/ 59 w 140"/>
                  <a:gd name="T103" fmla="*/ 132 h 301"/>
                  <a:gd name="T104" fmla="*/ 59 w 140"/>
                  <a:gd name="T105" fmla="*/ 100 h 301"/>
                  <a:gd name="T106" fmla="*/ 55 w 140"/>
                  <a:gd name="T107" fmla="*/ 84 h 301"/>
                  <a:gd name="T108" fmla="*/ 59 w 140"/>
                  <a:gd name="T109" fmla="*/ 3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301">
                    <a:moveTo>
                      <a:pt x="59" y="33"/>
                    </a:moveTo>
                    <a:lnTo>
                      <a:pt x="59" y="40"/>
                    </a:lnTo>
                    <a:lnTo>
                      <a:pt x="58" y="45"/>
                    </a:lnTo>
                    <a:lnTo>
                      <a:pt x="58" y="53"/>
                    </a:lnTo>
                    <a:lnTo>
                      <a:pt x="58" y="61"/>
                    </a:lnTo>
                    <a:lnTo>
                      <a:pt x="58" y="69"/>
                    </a:lnTo>
                    <a:lnTo>
                      <a:pt x="59" y="75"/>
                    </a:lnTo>
                    <a:lnTo>
                      <a:pt x="59" y="82"/>
                    </a:lnTo>
                    <a:lnTo>
                      <a:pt x="60" y="88"/>
                    </a:lnTo>
                    <a:lnTo>
                      <a:pt x="46" y="92"/>
                    </a:lnTo>
                    <a:lnTo>
                      <a:pt x="32" y="92"/>
                    </a:lnTo>
                    <a:lnTo>
                      <a:pt x="21" y="90"/>
                    </a:lnTo>
                    <a:lnTo>
                      <a:pt x="11" y="84"/>
                    </a:lnTo>
                    <a:lnTo>
                      <a:pt x="4" y="75"/>
                    </a:lnTo>
                    <a:lnTo>
                      <a:pt x="0" y="63"/>
                    </a:lnTo>
                    <a:lnTo>
                      <a:pt x="0" y="49"/>
                    </a:lnTo>
                    <a:lnTo>
                      <a:pt x="4" y="31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6" y="17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0"/>
                    </a:lnTo>
                    <a:lnTo>
                      <a:pt x="39" y="5"/>
                    </a:lnTo>
                    <a:lnTo>
                      <a:pt x="43" y="10"/>
                    </a:lnTo>
                    <a:lnTo>
                      <a:pt x="48" y="14"/>
                    </a:lnTo>
                    <a:lnTo>
                      <a:pt x="51" y="18"/>
                    </a:lnTo>
                    <a:lnTo>
                      <a:pt x="55" y="22"/>
                    </a:lnTo>
                    <a:lnTo>
                      <a:pt x="57" y="25"/>
                    </a:lnTo>
                    <a:lnTo>
                      <a:pt x="59" y="28"/>
                    </a:lnTo>
                    <a:lnTo>
                      <a:pt x="59" y="33"/>
                    </a:lnTo>
                    <a:lnTo>
                      <a:pt x="98" y="80"/>
                    </a:lnTo>
                    <a:lnTo>
                      <a:pt x="95" y="83"/>
                    </a:lnTo>
                    <a:lnTo>
                      <a:pt x="90" y="87"/>
                    </a:lnTo>
                    <a:lnTo>
                      <a:pt x="85" y="90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1"/>
                    </a:lnTo>
                    <a:lnTo>
                      <a:pt x="65" y="90"/>
                    </a:lnTo>
                    <a:lnTo>
                      <a:pt x="60" y="88"/>
                    </a:lnTo>
                    <a:lnTo>
                      <a:pt x="56" y="88"/>
                    </a:lnTo>
                    <a:lnTo>
                      <a:pt x="53" y="90"/>
                    </a:lnTo>
                    <a:lnTo>
                      <a:pt x="50" y="95"/>
                    </a:lnTo>
                    <a:lnTo>
                      <a:pt x="51" y="99"/>
                    </a:lnTo>
                    <a:lnTo>
                      <a:pt x="57" y="110"/>
                    </a:lnTo>
                    <a:lnTo>
                      <a:pt x="60" y="120"/>
                    </a:lnTo>
                    <a:lnTo>
                      <a:pt x="65" y="132"/>
                    </a:lnTo>
                    <a:lnTo>
                      <a:pt x="69" y="142"/>
                    </a:lnTo>
                    <a:lnTo>
                      <a:pt x="70" y="153"/>
                    </a:lnTo>
                    <a:lnTo>
                      <a:pt x="74" y="164"/>
                    </a:lnTo>
                    <a:lnTo>
                      <a:pt x="76" y="174"/>
                    </a:lnTo>
                    <a:lnTo>
                      <a:pt x="79" y="185"/>
                    </a:lnTo>
                    <a:lnTo>
                      <a:pt x="80" y="195"/>
                    </a:lnTo>
                    <a:lnTo>
                      <a:pt x="81" y="207"/>
                    </a:lnTo>
                    <a:lnTo>
                      <a:pt x="84" y="218"/>
                    </a:lnTo>
                    <a:lnTo>
                      <a:pt x="85" y="229"/>
                    </a:lnTo>
                    <a:lnTo>
                      <a:pt x="87" y="241"/>
                    </a:lnTo>
                    <a:lnTo>
                      <a:pt x="89" y="252"/>
                    </a:lnTo>
                    <a:lnTo>
                      <a:pt x="90" y="264"/>
                    </a:lnTo>
                    <a:lnTo>
                      <a:pt x="93" y="276"/>
                    </a:lnTo>
                    <a:lnTo>
                      <a:pt x="95" y="281"/>
                    </a:lnTo>
                    <a:lnTo>
                      <a:pt x="97" y="286"/>
                    </a:lnTo>
                    <a:lnTo>
                      <a:pt x="101" y="291"/>
                    </a:lnTo>
                    <a:lnTo>
                      <a:pt x="103" y="295"/>
                    </a:lnTo>
                    <a:lnTo>
                      <a:pt x="108" y="299"/>
                    </a:lnTo>
                    <a:lnTo>
                      <a:pt x="112" y="300"/>
                    </a:lnTo>
                    <a:lnTo>
                      <a:pt x="115" y="301"/>
                    </a:lnTo>
                    <a:lnTo>
                      <a:pt x="118" y="301"/>
                    </a:lnTo>
                    <a:lnTo>
                      <a:pt x="122" y="300"/>
                    </a:lnTo>
                    <a:lnTo>
                      <a:pt x="124" y="299"/>
                    </a:lnTo>
                    <a:lnTo>
                      <a:pt x="129" y="295"/>
                    </a:lnTo>
                    <a:lnTo>
                      <a:pt x="134" y="291"/>
                    </a:lnTo>
                    <a:lnTo>
                      <a:pt x="136" y="289"/>
                    </a:lnTo>
                    <a:lnTo>
                      <a:pt x="139" y="284"/>
                    </a:lnTo>
                    <a:lnTo>
                      <a:pt x="140" y="281"/>
                    </a:lnTo>
                    <a:lnTo>
                      <a:pt x="140" y="277"/>
                    </a:lnTo>
                    <a:lnTo>
                      <a:pt x="135" y="266"/>
                    </a:lnTo>
                    <a:lnTo>
                      <a:pt x="133" y="254"/>
                    </a:lnTo>
                    <a:lnTo>
                      <a:pt x="129" y="243"/>
                    </a:lnTo>
                    <a:lnTo>
                      <a:pt x="125" y="231"/>
                    </a:lnTo>
                    <a:lnTo>
                      <a:pt x="123" y="219"/>
                    </a:lnTo>
                    <a:lnTo>
                      <a:pt x="120" y="207"/>
                    </a:lnTo>
                    <a:lnTo>
                      <a:pt x="118" y="194"/>
                    </a:lnTo>
                    <a:lnTo>
                      <a:pt x="116" y="183"/>
                    </a:lnTo>
                    <a:lnTo>
                      <a:pt x="114" y="171"/>
                    </a:lnTo>
                    <a:lnTo>
                      <a:pt x="113" y="158"/>
                    </a:lnTo>
                    <a:lnTo>
                      <a:pt x="113" y="147"/>
                    </a:lnTo>
                    <a:lnTo>
                      <a:pt x="112" y="135"/>
                    </a:lnTo>
                    <a:lnTo>
                      <a:pt x="112" y="123"/>
                    </a:lnTo>
                    <a:lnTo>
                      <a:pt x="112" y="110"/>
                    </a:lnTo>
                    <a:lnTo>
                      <a:pt x="112" y="99"/>
                    </a:lnTo>
                    <a:lnTo>
                      <a:pt x="112" y="87"/>
                    </a:lnTo>
                    <a:lnTo>
                      <a:pt x="110" y="82"/>
                    </a:lnTo>
                    <a:lnTo>
                      <a:pt x="106" y="80"/>
                    </a:lnTo>
                    <a:lnTo>
                      <a:pt x="103" y="78"/>
                    </a:lnTo>
                    <a:lnTo>
                      <a:pt x="98" y="80"/>
                    </a:lnTo>
                    <a:lnTo>
                      <a:pt x="59" y="33"/>
                    </a:lnTo>
                    <a:lnTo>
                      <a:pt x="48" y="84"/>
                    </a:lnTo>
                    <a:lnTo>
                      <a:pt x="44" y="88"/>
                    </a:lnTo>
                    <a:lnTo>
                      <a:pt x="41" y="90"/>
                    </a:lnTo>
                    <a:lnTo>
                      <a:pt x="38" y="92"/>
                    </a:lnTo>
                    <a:lnTo>
                      <a:pt x="32" y="95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1" y="93"/>
                    </a:lnTo>
                    <a:lnTo>
                      <a:pt x="16" y="91"/>
                    </a:lnTo>
                    <a:lnTo>
                      <a:pt x="14" y="90"/>
                    </a:lnTo>
                    <a:lnTo>
                      <a:pt x="11" y="92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5" y="110"/>
                    </a:lnTo>
                    <a:lnTo>
                      <a:pt x="18" y="119"/>
                    </a:lnTo>
                    <a:lnTo>
                      <a:pt x="21" y="128"/>
                    </a:lnTo>
                    <a:lnTo>
                      <a:pt x="24" y="137"/>
                    </a:lnTo>
                    <a:lnTo>
                      <a:pt x="27" y="147"/>
                    </a:lnTo>
                    <a:lnTo>
                      <a:pt x="29" y="156"/>
                    </a:lnTo>
                    <a:lnTo>
                      <a:pt x="31" y="165"/>
                    </a:lnTo>
                    <a:lnTo>
                      <a:pt x="33" y="174"/>
                    </a:lnTo>
                    <a:lnTo>
                      <a:pt x="36" y="184"/>
                    </a:lnTo>
                    <a:lnTo>
                      <a:pt x="37" y="193"/>
                    </a:lnTo>
                    <a:lnTo>
                      <a:pt x="38" y="203"/>
                    </a:lnTo>
                    <a:lnTo>
                      <a:pt x="39" y="213"/>
                    </a:lnTo>
                    <a:lnTo>
                      <a:pt x="41" y="222"/>
                    </a:lnTo>
                    <a:lnTo>
                      <a:pt x="42" y="233"/>
                    </a:lnTo>
                    <a:lnTo>
                      <a:pt x="43" y="243"/>
                    </a:lnTo>
                    <a:lnTo>
                      <a:pt x="47" y="252"/>
                    </a:lnTo>
                    <a:lnTo>
                      <a:pt x="48" y="256"/>
                    </a:lnTo>
                    <a:lnTo>
                      <a:pt x="49" y="262"/>
                    </a:lnTo>
                    <a:lnTo>
                      <a:pt x="50" y="266"/>
                    </a:lnTo>
                    <a:lnTo>
                      <a:pt x="53" y="271"/>
                    </a:lnTo>
                    <a:lnTo>
                      <a:pt x="58" y="272"/>
                    </a:lnTo>
                    <a:lnTo>
                      <a:pt x="60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70" y="273"/>
                    </a:lnTo>
                    <a:lnTo>
                      <a:pt x="74" y="271"/>
                    </a:lnTo>
                    <a:lnTo>
                      <a:pt x="77" y="266"/>
                    </a:lnTo>
                    <a:lnTo>
                      <a:pt x="80" y="263"/>
                    </a:lnTo>
                    <a:lnTo>
                      <a:pt x="81" y="261"/>
                    </a:lnTo>
                    <a:lnTo>
                      <a:pt x="84" y="257"/>
                    </a:lnTo>
                    <a:lnTo>
                      <a:pt x="84" y="254"/>
                    </a:lnTo>
                    <a:lnTo>
                      <a:pt x="79" y="244"/>
                    </a:lnTo>
                    <a:lnTo>
                      <a:pt x="76" y="234"/>
                    </a:lnTo>
                    <a:lnTo>
                      <a:pt x="74" y="225"/>
                    </a:lnTo>
                    <a:lnTo>
                      <a:pt x="70" y="215"/>
                    </a:lnTo>
                    <a:lnTo>
                      <a:pt x="69" y="204"/>
                    </a:lnTo>
                    <a:lnTo>
                      <a:pt x="68" y="194"/>
                    </a:lnTo>
                    <a:lnTo>
                      <a:pt x="65" y="184"/>
                    </a:lnTo>
                    <a:lnTo>
                      <a:pt x="64" y="174"/>
                    </a:lnTo>
                    <a:lnTo>
                      <a:pt x="62" y="163"/>
                    </a:lnTo>
                    <a:lnTo>
                      <a:pt x="60" y="153"/>
                    </a:lnTo>
                    <a:lnTo>
                      <a:pt x="60" y="142"/>
                    </a:lnTo>
                    <a:lnTo>
                      <a:pt x="59" y="132"/>
                    </a:lnTo>
                    <a:lnTo>
                      <a:pt x="59" y="121"/>
                    </a:lnTo>
                    <a:lnTo>
                      <a:pt x="59" y="110"/>
                    </a:lnTo>
                    <a:lnTo>
                      <a:pt x="59" y="100"/>
                    </a:lnTo>
                    <a:lnTo>
                      <a:pt x="59" y="90"/>
                    </a:lnTo>
                    <a:lnTo>
                      <a:pt x="58" y="88"/>
                    </a:lnTo>
                    <a:lnTo>
                      <a:pt x="55" y="84"/>
                    </a:lnTo>
                    <a:lnTo>
                      <a:pt x="50" y="82"/>
                    </a:lnTo>
                    <a:lnTo>
                      <a:pt x="48" y="84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4" name="Freeform 942">
                <a:extLst>
                  <a:ext uri="{FF2B5EF4-FFF2-40B4-BE49-F238E27FC236}">
                    <a16:creationId xmlns:a16="http://schemas.microsoft.com/office/drawing/2014/main" id="{1C70B1FC-3239-43FB-BD1D-14D0465C1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67" cy="433"/>
              </a:xfrm>
              <a:custGeom>
                <a:avLst/>
                <a:gdLst>
                  <a:gd name="T0" fmla="*/ 455 w 499"/>
                  <a:gd name="T1" fmla="*/ 1152 h 1298"/>
                  <a:gd name="T2" fmla="*/ 432 w 499"/>
                  <a:gd name="T3" fmla="*/ 1057 h 1298"/>
                  <a:gd name="T4" fmla="*/ 406 w 499"/>
                  <a:gd name="T5" fmla="*/ 944 h 1298"/>
                  <a:gd name="T6" fmla="*/ 381 w 499"/>
                  <a:gd name="T7" fmla="*/ 818 h 1298"/>
                  <a:gd name="T8" fmla="*/ 356 w 499"/>
                  <a:gd name="T9" fmla="*/ 685 h 1298"/>
                  <a:gd name="T10" fmla="*/ 331 w 499"/>
                  <a:gd name="T11" fmla="*/ 551 h 1298"/>
                  <a:gd name="T12" fmla="*/ 306 w 499"/>
                  <a:gd name="T13" fmla="*/ 427 h 1298"/>
                  <a:gd name="T14" fmla="*/ 283 w 499"/>
                  <a:gd name="T15" fmla="*/ 315 h 1298"/>
                  <a:gd name="T16" fmla="*/ 248 w 499"/>
                  <a:gd name="T17" fmla="*/ 258 h 1298"/>
                  <a:gd name="T18" fmla="*/ 186 w 499"/>
                  <a:gd name="T19" fmla="*/ 292 h 1298"/>
                  <a:gd name="T20" fmla="*/ 128 w 499"/>
                  <a:gd name="T21" fmla="*/ 292 h 1298"/>
                  <a:gd name="T22" fmla="*/ 84 w 499"/>
                  <a:gd name="T23" fmla="*/ 292 h 1298"/>
                  <a:gd name="T24" fmla="*/ 55 w 499"/>
                  <a:gd name="T25" fmla="*/ 398 h 1298"/>
                  <a:gd name="T26" fmla="*/ 84 w 499"/>
                  <a:gd name="T27" fmla="*/ 447 h 1298"/>
                  <a:gd name="T28" fmla="*/ 110 w 499"/>
                  <a:gd name="T29" fmla="*/ 501 h 1298"/>
                  <a:gd name="T30" fmla="*/ 131 w 499"/>
                  <a:gd name="T31" fmla="*/ 557 h 1298"/>
                  <a:gd name="T32" fmla="*/ 148 w 499"/>
                  <a:gd name="T33" fmla="*/ 615 h 1298"/>
                  <a:gd name="T34" fmla="*/ 166 w 499"/>
                  <a:gd name="T35" fmla="*/ 672 h 1298"/>
                  <a:gd name="T36" fmla="*/ 183 w 499"/>
                  <a:gd name="T37" fmla="*/ 731 h 1298"/>
                  <a:gd name="T38" fmla="*/ 201 w 499"/>
                  <a:gd name="T39" fmla="*/ 788 h 1298"/>
                  <a:gd name="T40" fmla="*/ 221 w 499"/>
                  <a:gd name="T41" fmla="*/ 847 h 1298"/>
                  <a:gd name="T42" fmla="*/ 236 w 499"/>
                  <a:gd name="T43" fmla="*/ 920 h 1298"/>
                  <a:gd name="T44" fmla="*/ 256 w 499"/>
                  <a:gd name="T45" fmla="*/ 989 h 1298"/>
                  <a:gd name="T46" fmla="*/ 277 w 499"/>
                  <a:gd name="T47" fmla="*/ 1057 h 1298"/>
                  <a:gd name="T48" fmla="*/ 296 w 499"/>
                  <a:gd name="T49" fmla="*/ 1114 h 1298"/>
                  <a:gd name="T50" fmla="*/ 302 w 499"/>
                  <a:gd name="T51" fmla="*/ 1147 h 1298"/>
                  <a:gd name="T52" fmla="*/ 308 w 499"/>
                  <a:gd name="T53" fmla="*/ 1189 h 1298"/>
                  <a:gd name="T54" fmla="*/ 314 w 499"/>
                  <a:gd name="T55" fmla="*/ 1224 h 1298"/>
                  <a:gd name="T56" fmla="*/ 319 w 499"/>
                  <a:gd name="T57" fmla="*/ 1233 h 1298"/>
                  <a:gd name="T58" fmla="*/ 353 w 499"/>
                  <a:gd name="T59" fmla="*/ 1224 h 1298"/>
                  <a:gd name="T60" fmla="*/ 409 w 499"/>
                  <a:gd name="T61" fmla="*/ 1211 h 1298"/>
                  <a:gd name="T62" fmla="*/ 458 w 499"/>
                  <a:gd name="T63" fmla="*/ 1203 h 1298"/>
                  <a:gd name="T64" fmla="*/ 0 w 499"/>
                  <a:gd name="T65" fmla="*/ 0 h 1298"/>
                  <a:gd name="T66" fmla="*/ 0 w 499"/>
                  <a:gd name="T67" fmla="*/ 0 h 1298"/>
                  <a:gd name="T68" fmla="*/ 489 w 499"/>
                  <a:gd name="T69" fmla="*/ 1212 h 1298"/>
                  <a:gd name="T70" fmla="*/ 465 w 499"/>
                  <a:gd name="T71" fmla="*/ 1201 h 1298"/>
                  <a:gd name="T72" fmla="*/ 404 w 499"/>
                  <a:gd name="T73" fmla="*/ 1229 h 1298"/>
                  <a:gd name="T74" fmla="*/ 419 w 499"/>
                  <a:gd name="T75" fmla="*/ 1249 h 1298"/>
                  <a:gd name="T76" fmla="*/ 440 w 499"/>
                  <a:gd name="T77" fmla="*/ 1263 h 1298"/>
                  <a:gd name="T78" fmla="*/ 472 w 499"/>
                  <a:gd name="T79" fmla="*/ 1251 h 1298"/>
                  <a:gd name="T80" fmla="*/ 499 w 499"/>
                  <a:gd name="T81" fmla="*/ 1234 h 1298"/>
                  <a:gd name="T82" fmla="*/ 405 w 499"/>
                  <a:gd name="T83" fmla="*/ 1238 h 1298"/>
                  <a:gd name="T84" fmla="*/ 418 w 499"/>
                  <a:gd name="T85" fmla="*/ 1253 h 1298"/>
                  <a:gd name="T86" fmla="*/ 414 w 499"/>
                  <a:gd name="T87" fmla="*/ 1268 h 1298"/>
                  <a:gd name="T88" fmla="*/ 399 w 499"/>
                  <a:gd name="T89" fmla="*/ 1272 h 1298"/>
                  <a:gd name="T90" fmla="*/ 358 w 499"/>
                  <a:gd name="T91" fmla="*/ 1297 h 1298"/>
                  <a:gd name="T92" fmla="*/ 342 w 499"/>
                  <a:gd name="T93" fmla="*/ 1275 h 1298"/>
                  <a:gd name="T94" fmla="*/ 349 w 499"/>
                  <a:gd name="T95" fmla="*/ 1243 h 1298"/>
                  <a:gd name="T96" fmla="*/ 369 w 499"/>
                  <a:gd name="T97" fmla="*/ 1231 h 1298"/>
                  <a:gd name="T98" fmla="*/ 390 w 499"/>
                  <a:gd name="T99" fmla="*/ 1232 h 1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9" h="1298">
                    <a:moveTo>
                      <a:pt x="473" y="1206"/>
                    </a:moveTo>
                    <a:lnTo>
                      <a:pt x="468" y="1191"/>
                    </a:lnTo>
                    <a:lnTo>
                      <a:pt x="461" y="1171"/>
                    </a:lnTo>
                    <a:lnTo>
                      <a:pt x="455" y="1152"/>
                    </a:lnTo>
                    <a:lnTo>
                      <a:pt x="449" y="1131"/>
                    </a:lnTo>
                    <a:lnTo>
                      <a:pt x="443" y="1108"/>
                    </a:lnTo>
                    <a:lnTo>
                      <a:pt x="437" y="1084"/>
                    </a:lnTo>
                    <a:lnTo>
                      <a:pt x="432" y="1057"/>
                    </a:lnTo>
                    <a:lnTo>
                      <a:pt x="425" y="1030"/>
                    </a:lnTo>
                    <a:lnTo>
                      <a:pt x="419" y="1003"/>
                    </a:lnTo>
                    <a:lnTo>
                      <a:pt x="413" y="974"/>
                    </a:lnTo>
                    <a:lnTo>
                      <a:pt x="406" y="944"/>
                    </a:lnTo>
                    <a:lnTo>
                      <a:pt x="400" y="914"/>
                    </a:lnTo>
                    <a:lnTo>
                      <a:pt x="394" y="882"/>
                    </a:lnTo>
                    <a:lnTo>
                      <a:pt x="388" y="851"/>
                    </a:lnTo>
                    <a:lnTo>
                      <a:pt x="381" y="818"/>
                    </a:lnTo>
                    <a:lnTo>
                      <a:pt x="375" y="785"/>
                    </a:lnTo>
                    <a:lnTo>
                      <a:pt x="369" y="752"/>
                    </a:lnTo>
                    <a:lnTo>
                      <a:pt x="362" y="718"/>
                    </a:lnTo>
                    <a:lnTo>
                      <a:pt x="356" y="685"/>
                    </a:lnTo>
                    <a:lnTo>
                      <a:pt x="350" y="651"/>
                    </a:lnTo>
                    <a:lnTo>
                      <a:pt x="344" y="617"/>
                    </a:lnTo>
                    <a:lnTo>
                      <a:pt x="338" y="585"/>
                    </a:lnTo>
                    <a:lnTo>
                      <a:pt x="331" y="551"/>
                    </a:lnTo>
                    <a:lnTo>
                      <a:pt x="325" y="520"/>
                    </a:lnTo>
                    <a:lnTo>
                      <a:pt x="317" y="488"/>
                    </a:lnTo>
                    <a:lnTo>
                      <a:pt x="312" y="457"/>
                    </a:lnTo>
                    <a:lnTo>
                      <a:pt x="306" y="427"/>
                    </a:lnTo>
                    <a:lnTo>
                      <a:pt x="301" y="398"/>
                    </a:lnTo>
                    <a:lnTo>
                      <a:pt x="294" y="369"/>
                    </a:lnTo>
                    <a:lnTo>
                      <a:pt x="288" y="340"/>
                    </a:lnTo>
                    <a:lnTo>
                      <a:pt x="283" y="315"/>
                    </a:lnTo>
                    <a:lnTo>
                      <a:pt x="276" y="290"/>
                    </a:lnTo>
                    <a:lnTo>
                      <a:pt x="269" y="271"/>
                    </a:lnTo>
                    <a:lnTo>
                      <a:pt x="259" y="261"/>
                    </a:lnTo>
                    <a:lnTo>
                      <a:pt x="248" y="258"/>
                    </a:lnTo>
                    <a:lnTo>
                      <a:pt x="233" y="263"/>
                    </a:lnTo>
                    <a:lnTo>
                      <a:pt x="219" y="271"/>
                    </a:lnTo>
                    <a:lnTo>
                      <a:pt x="202" y="281"/>
                    </a:lnTo>
                    <a:lnTo>
                      <a:pt x="186" y="292"/>
                    </a:lnTo>
                    <a:lnTo>
                      <a:pt x="169" y="302"/>
                    </a:lnTo>
                    <a:lnTo>
                      <a:pt x="154" y="299"/>
                    </a:lnTo>
                    <a:lnTo>
                      <a:pt x="139" y="295"/>
                    </a:lnTo>
                    <a:lnTo>
                      <a:pt x="128" y="292"/>
                    </a:lnTo>
                    <a:lnTo>
                      <a:pt x="119" y="290"/>
                    </a:lnTo>
                    <a:lnTo>
                      <a:pt x="109" y="288"/>
                    </a:lnTo>
                    <a:lnTo>
                      <a:pt x="98" y="289"/>
                    </a:lnTo>
                    <a:lnTo>
                      <a:pt x="84" y="292"/>
                    </a:lnTo>
                    <a:lnTo>
                      <a:pt x="69" y="298"/>
                    </a:lnTo>
                    <a:lnTo>
                      <a:pt x="29" y="359"/>
                    </a:lnTo>
                    <a:lnTo>
                      <a:pt x="46" y="386"/>
                    </a:lnTo>
                    <a:lnTo>
                      <a:pt x="55" y="398"/>
                    </a:lnTo>
                    <a:lnTo>
                      <a:pt x="62" y="410"/>
                    </a:lnTo>
                    <a:lnTo>
                      <a:pt x="71" y="422"/>
                    </a:lnTo>
                    <a:lnTo>
                      <a:pt x="79" y="435"/>
                    </a:lnTo>
                    <a:lnTo>
                      <a:pt x="84" y="447"/>
                    </a:lnTo>
                    <a:lnTo>
                      <a:pt x="92" y="460"/>
                    </a:lnTo>
                    <a:lnTo>
                      <a:pt x="99" y="474"/>
                    </a:lnTo>
                    <a:lnTo>
                      <a:pt x="104" y="487"/>
                    </a:lnTo>
                    <a:lnTo>
                      <a:pt x="110" y="501"/>
                    </a:lnTo>
                    <a:lnTo>
                      <a:pt x="116" y="514"/>
                    </a:lnTo>
                    <a:lnTo>
                      <a:pt x="121" y="529"/>
                    </a:lnTo>
                    <a:lnTo>
                      <a:pt x="126" y="542"/>
                    </a:lnTo>
                    <a:lnTo>
                      <a:pt x="131" y="557"/>
                    </a:lnTo>
                    <a:lnTo>
                      <a:pt x="137" y="570"/>
                    </a:lnTo>
                    <a:lnTo>
                      <a:pt x="140" y="586"/>
                    </a:lnTo>
                    <a:lnTo>
                      <a:pt x="146" y="599"/>
                    </a:lnTo>
                    <a:lnTo>
                      <a:pt x="148" y="615"/>
                    </a:lnTo>
                    <a:lnTo>
                      <a:pt x="154" y="629"/>
                    </a:lnTo>
                    <a:lnTo>
                      <a:pt x="158" y="643"/>
                    </a:lnTo>
                    <a:lnTo>
                      <a:pt x="162" y="658"/>
                    </a:lnTo>
                    <a:lnTo>
                      <a:pt x="166" y="672"/>
                    </a:lnTo>
                    <a:lnTo>
                      <a:pt x="169" y="687"/>
                    </a:lnTo>
                    <a:lnTo>
                      <a:pt x="175" y="702"/>
                    </a:lnTo>
                    <a:lnTo>
                      <a:pt x="180" y="716"/>
                    </a:lnTo>
                    <a:lnTo>
                      <a:pt x="183" y="731"/>
                    </a:lnTo>
                    <a:lnTo>
                      <a:pt x="187" y="744"/>
                    </a:lnTo>
                    <a:lnTo>
                      <a:pt x="192" y="760"/>
                    </a:lnTo>
                    <a:lnTo>
                      <a:pt x="197" y="773"/>
                    </a:lnTo>
                    <a:lnTo>
                      <a:pt x="201" y="788"/>
                    </a:lnTo>
                    <a:lnTo>
                      <a:pt x="206" y="801"/>
                    </a:lnTo>
                    <a:lnTo>
                      <a:pt x="212" y="816"/>
                    </a:lnTo>
                    <a:lnTo>
                      <a:pt x="218" y="828"/>
                    </a:lnTo>
                    <a:lnTo>
                      <a:pt x="221" y="847"/>
                    </a:lnTo>
                    <a:lnTo>
                      <a:pt x="223" y="866"/>
                    </a:lnTo>
                    <a:lnTo>
                      <a:pt x="227" y="884"/>
                    </a:lnTo>
                    <a:lnTo>
                      <a:pt x="231" y="901"/>
                    </a:lnTo>
                    <a:lnTo>
                      <a:pt x="236" y="920"/>
                    </a:lnTo>
                    <a:lnTo>
                      <a:pt x="240" y="936"/>
                    </a:lnTo>
                    <a:lnTo>
                      <a:pt x="245" y="954"/>
                    </a:lnTo>
                    <a:lnTo>
                      <a:pt x="250" y="971"/>
                    </a:lnTo>
                    <a:lnTo>
                      <a:pt x="256" y="989"/>
                    </a:lnTo>
                    <a:lnTo>
                      <a:pt x="261" y="1005"/>
                    </a:lnTo>
                    <a:lnTo>
                      <a:pt x="267" y="1022"/>
                    </a:lnTo>
                    <a:lnTo>
                      <a:pt x="273" y="1039"/>
                    </a:lnTo>
                    <a:lnTo>
                      <a:pt x="277" y="1057"/>
                    </a:lnTo>
                    <a:lnTo>
                      <a:pt x="284" y="1074"/>
                    </a:lnTo>
                    <a:lnTo>
                      <a:pt x="288" y="1092"/>
                    </a:lnTo>
                    <a:lnTo>
                      <a:pt x="294" y="1110"/>
                    </a:lnTo>
                    <a:lnTo>
                      <a:pt x="296" y="1114"/>
                    </a:lnTo>
                    <a:lnTo>
                      <a:pt x="297" y="1121"/>
                    </a:lnTo>
                    <a:lnTo>
                      <a:pt x="297" y="1128"/>
                    </a:lnTo>
                    <a:lnTo>
                      <a:pt x="301" y="1137"/>
                    </a:lnTo>
                    <a:lnTo>
                      <a:pt x="302" y="1147"/>
                    </a:lnTo>
                    <a:lnTo>
                      <a:pt x="303" y="1157"/>
                    </a:lnTo>
                    <a:lnTo>
                      <a:pt x="305" y="1168"/>
                    </a:lnTo>
                    <a:lnTo>
                      <a:pt x="307" y="1178"/>
                    </a:lnTo>
                    <a:lnTo>
                      <a:pt x="308" y="1189"/>
                    </a:lnTo>
                    <a:lnTo>
                      <a:pt x="310" y="1200"/>
                    </a:lnTo>
                    <a:lnTo>
                      <a:pt x="312" y="1209"/>
                    </a:lnTo>
                    <a:lnTo>
                      <a:pt x="313" y="1216"/>
                    </a:lnTo>
                    <a:lnTo>
                      <a:pt x="314" y="1224"/>
                    </a:lnTo>
                    <a:lnTo>
                      <a:pt x="315" y="1229"/>
                    </a:lnTo>
                    <a:lnTo>
                      <a:pt x="316" y="1232"/>
                    </a:lnTo>
                    <a:lnTo>
                      <a:pt x="317" y="1233"/>
                    </a:lnTo>
                    <a:lnTo>
                      <a:pt x="319" y="1233"/>
                    </a:lnTo>
                    <a:lnTo>
                      <a:pt x="323" y="1231"/>
                    </a:lnTo>
                    <a:lnTo>
                      <a:pt x="332" y="1229"/>
                    </a:lnTo>
                    <a:lnTo>
                      <a:pt x="341" y="1226"/>
                    </a:lnTo>
                    <a:lnTo>
                      <a:pt x="353" y="1224"/>
                    </a:lnTo>
                    <a:lnTo>
                      <a:pt x="367" y="1221"/>
                    </a:lnTo>
                    <a:lnTo>
                      <a:pt x="381" y="1217"/>
                    </a:lnTo>
                    <a:lnTo>
                      <a:pt x="395" y="1214"/>
                    </a:lnTo>
                    <a:lnTo>
                      <a:pt x="409" y="1211"/>
                    </a:lnTo>
                    <a:lnTo>
                      <a:pt x="424" y="1209"/>
                    </a:lnTo>
                    <a:lnTo>
                      <a:pt x="436" y="1206"/>
                    </a:lnTo>
                    <a:lnTo>
                      <a:pt x="449" y="1204"/>
                    </a:lnTo>
                    <a:lnTo>
                      <a:pt x="458" y="1203"/>
                    </a:lnTo>
                    <a:lnTo>
                      <a:pt x="467" y="1203"/>
                    </a:lnTo>
                    <a:lnTo>
                      <a:pt x="471" y="1204"/>
                    </a:lnTo>
                    <a:lnTo>
                      <a:pt x="473" y="1206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8" y="315"/>
                    </a:lnTo>
                    <a:lnTo>
                      <a:pt x="0" y="315"/>
                    </a:lnTo>
                    <a:lnTo>
                      <a:pt x="0" y="0"/>
                    </a:lnTo>
                    <a:lnTo>
                      <a:pt x="473" y="1206"/>
                    </a:lnTo>
                    <a:lnTo>
                      <a:pt x="499" y="1234"/>
                    </a:lnTo>
                    <a:lnTo>
                      <a:pt x="495" y="1221"/>
                    </a:lnTo>
                    <a:lnTo>
                      <a:pt x="489" y="1212"/>
                    </a:lnTo>
                    <a:lnTo>
                      <a:pt x="483" y="1206"/>
                    </a:lnTo>
                    <a:lnTo>
                      <a:pt x="478" y="1203"/>
                    </a:lnTo>
                    <a:lnTo>
                      <a:pt x="472" y="1201"/>
                    </a:lnTo>
                    <a:lnTo>
                      <a:pt x="465" y="1201"/>
                    </a:lnTo>
                    <a:lnTo>
                      <a:pt x="458" y="1201"/>
                    </a:lnTo>
                    <a:lnTo>
                      <a:pt x="452" y="1202"/>
                    </a:lnTo>
                    <a:lnTo>
                      <a:pt x="403" y="1224"/>
                    </a:lnTo>
                    <a:lnTo>
                      <a:pt x="404" y="1229"/>
                    </a:lnTo>
                    <a:lnTo>
                      <a:pt x="407" y="1233"/>
                    </a:lnTo>
                    <a:lnTo>
                      <a:pt x="411" y="1239"/>
                    </a:lnTo>
                    <a:lnTo>
                      <a:pt x="414" y="1244"/>
                    </a:lnTo>
                    <a:lnTo>
                      <a:pt x="419" y="1249"/>
                    </a:lnTo>
                    <a:lnTo>
                      <a:pt x="424" y="1254"/>
                    </a:lnTo>
                    <a:lnTo>
                      <a:pt x="427" y="1258"/>
                    </a:lnTo>
                    <a:lnTo>
                      <a:pt x="432" y="1262"/>
                    </a:lnTo>
                    <a:lnTo>
                      <a:pt x="440" y="1263"/>
                    </a:lnTo>
                    <a:lnTo>
                      <a:pt x="446" y="1261"/>
                    </a:lnTo>
                    <a:lnTo>
                      <a:pt x="455" y="1258"/>
                    </a:lnTo>
                    <a:lnTo>
                      <a:pt x="463" y="1254"/>
                    </a:lnTo>
                    <a:lnTo>
                      <a:pt x="472" y="1251"/>
                    </a:lnTo>
                    <a:lnTo>
                      <a:pt x="480" y="1248"/>
                    </a:lnTo>
                    <a:lnTo>
                      <a:pt x="488" y="1243"/>
                    </a:lnTo>
                    <a:lnTo>
                      <a:pt x="495" y="1239"/>
                    </a:lnTo>
                    <a:lnTo>
                      <a:pt x="499" y="1234"/>
                    </a:lnTo>
                    <a:lnTo>
                      <a:pt x="473" y="1206"/>
                    </a:lnTo>
                    <a:lnTo>
                      <a:pt x="390" y="1232"/>
                    </a:lnTo>
                    <a:lnTo>
                      <a:pt x="398" y="1234"/>
                    </a:lnTo>
                    <a:lnTo>
                      <a:pt x="405" y="1238"/>
                    </a:lnTo>
                    <a:lnTo>
                      <a:pt x="411" y="1240"/>
                    </a:lnTo>
                    <a:lnTo>
                      <a:pt x="414" y="1244"/>
                    </a:lnTo>
                    <a:lnTo>
                      <a:pt x="416" y="1249"/>
                    </a:lnTo>
                    <a:lnTo>
                      <a:pt x="418" y="1253"/>
                    </a:lnTo>
                    <a:lnTo>
                      <a:pt x="419" y="1258"/>
                    </a:lnTo>
                    <a:lnTo>
                      <a:pt x="422" y="1263"/>
                    </a:lnTo>
                    <a:lnTo>
                      <a:pt x="417" y="1266"/>
                    </a:lnTo>
                    <a:lnTo>
                      <a:pt x="414" y="1268"/>
                    </a:lnTo>
                    <a:lnTo>
                      <a:pt x="411" y="1270"/>
                    </a:lnTo>
                    <a:lnTo>
                      <a:pt x="406" y="1270"/>
                    </a:lnTo>
                    <a:lnTo>
                      <a:pt x="404" y="1271"/>
                    </a:lnTo>
                    <a:lnTo>
                      <a:pt x="399" y="1272"/>
                    </a:lnTo>
                    <a:lnTo>
                      <a:pt x="394" y="1274"/>
                    </a:lnTo>
                    <a:lnTo>
                      <a:pt x="389" y="1275"/>
                    </a:lnTo>
                    <a:lnTo>
                      <a:pt x="361" y="1298"/>
                    </a:lnTo>
                    <a:lnTo>
                      <a:pt x="358" y="1297"/>
                    </a:lnTo>
                    <a:lnTo>
                      <a:pt x="353" y="1293"/>
                    </a:lnTo>
                    <a:lnTo>
                      <a:pt x="350" y="1287"/>
                    </a:lnTo>
                    <a:lnTo>
                      <a:pt x="345" y="1280"/>
                    </a:lnTo>
                    <a:lnTo>
                      <a:pt x="342" y="1275"/>
                    </a:lnTo>
                    <a:lnTo>
                      <a:pt x="339" y="1268"/>
                    </a:lnTo>
                    <a:lnTo>
                      <a:pt x="337" y="1263"/>
                    </a:lnTo>
                    <a:lnTo>
                      <a:pt x="334" y="1259"/>
                    </a:lnTo>
                    <a:lnTo>
                      <a:pt x="349" y="1243"/>
                    </a:lnTo>
                    <a:lnTo>
                      <a:pt x="352" y="1237"/>
                    </a:lnTo>
                    <a:lnTo>
                      <a:pt x="359" y="1232"/>
                    </a:lnTo>
                    <a:lnTo>
                      <a:pt x="363" y="1231"/>
                    </a:lnTo>
                    <a:lnTo>
                      <a:pt x="369" y="1231"/>
                    </a:lnTo>
                    <a:lnTo>
                      <a:pt x="374" y="1233"/>
                    </a:lnTo>
                    <a:lnTo>
                      <a:pt x="379" y="1234"/>
                    </a:lnTo>
                    <a:lnTo>
                      <a:pt x="385" y="1234"/>
                    </a:lnTo>
                    <a:lnTo>
                      <a:pt x="390" y="1232"/>
                    </a:lnTo>
                    <a:lnTo>
                      <a:pt x="473" y="120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5" name="Freeform 943">
                <a:extLst>
                  <a:ext uri="{FF2B5EF4-FFF2-40B4-BE49-F238E27FC236}">
                    <a16:creationId xmlns:a16="http://schemas.microsoft.com/office/drawing/2014/main" id="{E3B38EED-A11A-4346-A761-85B848287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65"/>
                <a:ext cx="100" cy="73"/>
              </a:xfrm>
              <a:custGeom>
                <a:avLst/>
                <a:gdLst>
                  <a:gd name="T0" fmla="*/ 192 w 298"/>
                  <a:gd name="T1" fmla="*/ 133 h 219"/>
                  <a:gd name="T2" fmla="*/ 196 w 298"/>
                  <a:gd name="T3" fmla="*/ 128 h 219"/>
                  <a:gd name="T4" fmla="*/ 199 w 298"/>
                  <a:gd name="T5" fmla="*/ 120 h 219"/>
                  <a:gd name="T6" fmla="*/ 201 w 298"/>
                  <a:gd name="T7" fmla="*/ 113 h 219"/>
                  <a:gd name="T8" fmla="*/ 203 w 298"/>
                  <a:gd name="T9" fmla="*/ 106 h 219"/>
                  <a:gd name="T10" fmla="*/ 211 w 298"/>
                  <a:gd name="T11" fmla="*/ 106 h 219"/>
                  <a:gd name="T12" fmla="*/ 220 w 298"/>
                  <a:gd name="T13" fmla="*/ 119 h 219"/>
                  <a:gd name="T14" fmla="*/ 238 w 298"/>
                  <a:gd name="T15" fmla="*/ 143 h 219"/>
                  <a:gd name="T16" fmla="*/ 260 w 298"/>
                  <a:gd name="T17" fmla="*/ 163 h 219"/>
                  <a:gd name="T18" fmla="*/ 282 w 298"/>
                  <a:gd name="T19" fmla="*/ 183 h 219"/>
                  <a:gd name="T20" fmla="*/ 296 w 298"/>
                  <a:gd name="T21" fmla="*/ 196 h 219"/>
                  <a:gd name="T22" fmla="*/ 298 w 298"/>
                  <a:gd name="T23" fmla="*/ 201 h 219"/>
                  <a:gd name="T24" fmla="*/ 296 w 298"/>
                  <a:gd name="T25" fmla="*/ 211 h 219"/>
                  <a:gd name="T26" fmla="*/ 291 w 298"/>
                  <a:gd name="T27" fmla="*/ 215 h 219"/>
                  <a:gd name="T28" fmla="*/ 280 w 298"/>
                  <a:gd name="T29" fmla="*/ 218 h 219"/>
                  <a:gd name="T30" fmla="*/ 275 w 298"/>
                  <a:gd name="T31" fmla="*/ 219 h 219"/>
                  <a:gd name="T32" fmla="*/ 264 w 298"/>
                  <a:gd name="T33" fmla="*/ 206 h 219"/>
                  <a:gd name="T34" fmla="*/ 245 w 298"/>
                  <a:gd name="T35" fmla="*/ 185 h 219"/>
                  <a:gd name="T36" fmla="*/ 223 w 298"/>
                  <a:gd name="T37" fmla="*/ 167 h 219"/>
                  <a:gd name="T38" fmla="*/ 199 w 298"/>
                  <a:gd name="T39" fmla="*/ 151 h 219"/>
                  <a:gd name="T40" fmla="*/ 185 w 298"/>
                  <a:gd name="T41" fmla="*/ 142 h 219"/>
                  <a:gd name="T42" fmla="*/ 186 w 298"/>
                  <a:gd name="T43" fmla="*/ 137 h 219"/>
                  <a:gd name="T44" fmla="*/ 2 w 298"/>
                  <a:gd name="T45" fmla="*/ 42 h 219"/>
                  <a:gd name="T46" fmla="*/ 11 w 298"/>
                  <a:gd name="T47" fmla="*/ 35 h 219"/>
                  <a:gd name="T48" fmla="*/ 19 w 298"/>
                  <a:gd name="T49" fmla="*/ 26 h 219"/>
                  <a:gd name="T50" fmla="*/ 22 w 298"/>
                  <a:gd name="T51" fmla="*/ 17 h 219"/>
                  <a:gd name="T52" fmla="*/ 22 w 298"/>
                  <a:gd name="T53" fmla="*/ 7 h 219"/>
                  <a:gd name="T54" fmla="*/ 28 w 298"/>
                  <a:gd name="T55" fmla="*/ 1 h 219"/>
                  <a:gd name="T56" fmla="*/ 37 w 298"/>
                  <a:gd name="T57" fmla="*/ 1 h 219"/>
                  <a:gd name="T58" fmla="*/ 54 w 298"/>
                  <a:gd name="T59" fmla="*/ 16 h 219"/>
                  <a:gd name="T60" fmla="*/ 72 w 298"/>
                  <a:gd name="T61" fmla="*/ 28 h 219"/>
                  <a:gd name="T62" fmla="*/ 90 w 298"/>
                  <a:gd name="T63" fmla="*/ 41 h 219"/>
                  <a:gd name="T64" fmla="*/ 107 w 298"/>
                  <a:gd name="T65" fmla="*/ 51 h 219"/>
                  <a:gd name="T66" fmla="*/ 127 w 298"/>
                  <a:gd name="T67" fmla="*/ 60 h 219"/>
                  <a:gd name="T68" fmla="*/ 147 w 298"/>
                  <a:gd name="T69" fmla="*/ 69 h 219"/>
                  <a:gd name="T70" fmla="*/ 168 w 298"/>
                  <a:gd name="T71" fmla="*/ 79 h 219"/>
                  <a:gd name="T72" fmla="*/ 188 w 298"/>
                  <a:gd name="T73" fmla="*/ 89 h 219"/>
                  <a:gd name="T74" fmla="*/ 197 w 298"/>
                  <a:gd name="T75" fmla="*/ 93 h 219"/>
                  <a:gd name="T76" fmla="*/ 202 w 298"/>
                  <a:gd name="T77" fmla="*/ 102 h 219"/>
                  <a:gd name="T78" fmla="*/ 203 w 298"/>
                  <a:gd name="T79" fmla="*/ 113 h 219"/>
                  <a:gd name="T80" fmla="*/ 203 w 298"/>
                  <a:gd name="T81" fmla="*/ 118 h 219"/>
                  <a:gd name="T82" fmla="*/ 198 w 298"/>
                  <a:gd name="T83" fmla="*/ 124 h 219"/>
                  <a:gd name="T84" fmla="*/ 188 w 298"/>
                  <a:gd name="T85" fmla="*/ 130 h 219"/>
                  <a:gd name="T86" fmla="*/ 180 w 298"/>
                  <a:gd name="T87" fmla="*/ 134 h 219"/>
                  <a:gd name="T88" fmla="*/ 174 w 298"/>
                  <a:gd name="T89" fmla="*/ 133 h 219"/>
                  <a:gd name="T90" fmla="*/ 156 w 298"/>
                  <a:gd name="T91" fmla="*/ 119 h 219"/>
                  <a:gd name="T92" fmla="*/ 136 w 298"/>
                  <a:gd name="T93" fmla="*/ 108 h 219"/>
                  <a:gd name="T94" fmla="*/ 115 w 298"/>
                  <a:gd name="T95" fmla="*/ 97 h 219"/>
                  <a:gd name="T96" fmla="*/ 93 w 298"/>
                  <a:gd name="T97" fmla="*/ 86 h 219"/>
                  <a:gd name="T98" fmla="*/ 72 w 298"/>
                  <a:gd name="T99" fmla="*/ 77 h 219"/>
                  <a:gd name="T100" fmla="*/ 51 w 298"/>
                  <a:gd name="T101" fmla="*/ 69 h 219"/>
                  <a:gd name="T102" fmla="*/ 29 w 298"/>
                  <a:gd name="T103" fmla="*/ 61 h 219"/>
                  <a:gd name="T104" fmla="*/ 8 w 298"/>
                  <a:gd name="T105" fmla="*/ 54 h 219"/>
                  <a:gd name="T106" fmla="*/ 0 w 298"/>
                  <a:gd name="T107" fmla="*/ 49 h 219"/>
                  <a:gd name="T108" fmla="*/ 2 w 298"/>
                  <a:gd name="T109" fmla="*/ 4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8" h="219">
                    <a:moveTo>
                      <a:pt x="188" y="135"/>
                    </a:moveTo>
                    <a:lnTo>
                      <a:pt x="192" y="133"/>
                    </a:lnTo>
                    <a:lnTo>
                      <a:pt x="194" y="130"/>
                    </a:lnTo>
                    <a:lnTo>
                      <a:pt x="196" y="128"/>
                    </a:lnTo>
                    <a:lnTo>
                      <a:pt x="198" y="125"/>
                    </a:lnTo>
                    <a:lnTo>
                      <a:pt x="199" y="120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09"/>
                    </a:lnTo>
                    <a:lnTo>
                      <a:pt x="203" y="106"/>
                    </a:lnTo>
                    <a:lnTo>
                      <a:pt x="206" y="106"/>
                    </a:lnTo>
                    <a:lnTo>
                      <a:pt x="211" y="106"/>
                    </a:lnTo>
                    <a:lnTo>
                      <a:pt x="212" y="108"/>
                    </a:lnTo>
                    <a:lnTo>
                      <a:pt x="220" y="119"/>
                    </a:lnTo>
                    <a:lnTo>
                      <a:pt x="227" y="132"/>
                    </a:lnTo>
                    <a:lnTo>
                      <a:pt x="238" y="143"/>
                    </a:lnTo>
                    <a:lnTo>
                      <a:pt x="249" y="153"/>
                    </a:lnTo>
                    <a:lnTo>
                      <a:pt x="260" y="163"/>
                    </a:lnTo>
                    <a:lnTo>
                      <a:pt x="271" y="173"/>
                    </a:lnTo>
                    <a:lnTo>
                      <a:pt x="282" y="183"/>
                    </a:lnTo>
                    <a:lnTo>
                      <a:pt x="294" y="193"/>
                    </a:lnTo>
                    <a:lnTo>
                      <a:pt x="296" y="196"/>
                    </a:lnTo>
                    <a:lnTo>
                      <a:pt x="296" y="198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296" y="211"/>
                    </a:lnTo>
                    <a:lnTo>
                      <a:pt x="296" y="213"/>
                    </a:lnTo>
                    <a:lnTo>
                      <a:pt x="291" y="215"/>
                    </a:lnTo>
                    <a:lnTo>
                      <a:pt x="284" y="217"/>
                    </a:lnTo>
                    <a:lnTo>
                      <a:pt x="280" y="218"/>
                    </a:lnTo>
                    <a:lnTo>
                      <a:pt x="277" y="219"/>
                    </a:lnTo>
                    <a:lnTo>
                      <a:pt x="275" y="219"/>
                    </a:lnTo>
                    <a:lnTo>
                      <a:pt x="273" y="217"/>
                    </a:lnTo>
                    <a:lnTo>
                      <a:pt x="264" y="206"/>
                    </a:lnTo>
                    <a:lnTo>
                      <a:pt x="256" y="194"/>
                    </a:lnTo>
                    <a:lnTo>
                      <a:pt x="245" y="185"/>
                    </a:lnTo>
                    <a:lnTo>
                      <a:pt x="235" y="175"/>
                    </a:lnTo>
                    <a:lnTo>
                      <a:pt x="223" y="167"/>
                    </a:lnTo>
                    <a:lnTo>
                      <a:pt x="211" y="159"/>
                    </a:lnTo>
                    <a:lnTo>
                      <a:pt x="199" y="151"/>
                    </a:lnTo>
                    <a:lnTo>
                      <a:pt x="186" y="144"/>
                    </a:lnTo>
                    <a:lnTo>
                      <a:pt x="185" y="142"/>
                    </a:lnTo>
                    <a:lnTo>
                      <a:pt x="184" y="138"/>
                    </a:lnTo>
                    <a:lnTo>
                      <a:pt x="186" y="137"/>
                    </a:lnTo>
                    <a:lnTo>
                      <a:pt x="188" y="135"/>
                    </a:lnTo>
                    <a:lnTo>
                      <a:pt x="2" y="42"/>
                    </a:lnTo>
                    <a:lnTo>
                      <a:pt x="8" y="38"/>
                    </a:lnTo>
                    <a:lnTo>
                      <a:pt x="11" y="35"/>
                    </a:lnTo>
                    <a:lnTo>
                      <a:pt x="17" y="32"/>
                    </a:lnTo>
                    <a:lnTo>
                      <a:pt x="19" y="26"/>
                    </a:lnTo>
                    <a:lnTo>
                      <a:pt x="21" y="22"/>
                    </a:lnTo>
                    <a:lnTo>
                      <a:pt x="22" y="17"/>
                    </a:lnTo>
                    <a:lnTo>
                      <a:pt x="23" y="12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1"/>
                    </a:lnTo>
                    <a:lnTo>
                      <a:pt x="46" y="8"/>
                    </a:lnTo>
                    <a:lnTo>
                      <a:pt x="54" y="16"/>
                    </a:lnTo>
                    <a:lnTo>
                      <a:pt x="62" y="23"/>
                    </a:lnTo>
                    <a:lnTo>
                      <a:pt x="72" y="28"/>
                    </a:lnTo>
                    <a:lnTo>
                      <a:pt x="79" y="34"/>
                    </a:lnTo>
                    <a:lnTo>
                      <a:pt x="90" y="41"/>
                    </a:lnTo>
                    <a:lnTo>
                      <a:pt x="97" y="45"/>
                    </a:lnTo>
                    <a:lnTo>
                      <a:pt x="107" y="51"/>
                    </a:lnTo>
                    <a:lnTo>
                      <a:pt x="116" y="55"/>
                    </a:lnTo>
                    <a:lnTo>
                      <a:pt x="127" y="60"/>
                    </a:lnTo>
                    <a:lnTo>
                      <a:pt x="137" y="64"/>
                    </a:lnTo>
                    <a:lnTo>
                      <a:pt x="147" y="69"/>
                    </a:lnTo>
                    <a:lnTo>
                      <a:pt x="157" y="73"/>
                    </a:lnTo>
                    <a:lnTo>
                      <a:pt x="168" y="79"/>
                    </a:lnTo>
                    <a:lnTo>
                      <a:pt x="177" y="83"/>
                    </a:lnTo>
                    <a:lnTo>
                      <a:pt x="188" y="89"/>
                    </a:lnTo>
                    <a:lnTo>
                      <a:pt x="192" y="91"/>
                    </a:lnTo>
                    <a:lnTo>
                      <a:pt x="197" y="93"/>
                    </a:lnTo>
                    <a:lnTo>
                      <a:pt x="201" y="98"/>
                    </a:lnTo>
                    <a:lnTo>
                      <a:pt x="202" y="102"/>
                    </a:lnTo>
                    <a:lnTo>
                      <a:pt x="203" y="108"/>
                    </a:lnTo>
                    <a:lnTo>
                      <a:pt x="203" y="113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20"/>
                    </a:lnTo>
                    <a:lnTo>
                      <a:pt x="198" y="124"/>
                    </a:lnTo>
                    <a:lnTo>
                      <a:pt x="194" y="127"/>
                    </a:lnTo>
                    <a:lnTo>
                      <a:pt x="188" y="130"/>
                    </a:lnTo>
                    <a:lnTo>
                      <a:pt x="185" y="133"/>
                    </a:lnTo>
                    <a:lnTo>
                      <a:pt x="180" y="134"/>
                    </a:lnTo>
                    <a:lnTo>
                      <a:pt x="177" y="134"/>
                    </a:lnTo>
                    <a:lnTo>
                      <a:pt x="174" y="133"/>
                    </a:lnTo>
                    <a:lnTo>
                      <a:pt x="165" y="127"/>
                    </a:lnTo>
                    <a:lnTo>
                      <a:pt x="156" y="119"/>
                    </a:lnTo>
                    <a:lnTo>
                      <a:pt x="146" y="114"/>
                    </a:lnTo>
                    <a:lnTo>
                      <a:pt x="136" y="108"/>
                    </a:lnTo>
                    <a:lnTo>
                      <a:pt x="125" y="102"/>
                    </a:lnTo>
                    <a:lnTo>
                      <a:pt x="115" y="97"/>
                    </a:lnTo>
                    <a:lnTo>
                      <a:pt x="104" y="91"/>
                    </a:lnTo>
                    <a:lnTo>
                      <a:pt x="93" y="86"/>
                    </a:lnTo>
                    <a:lnTo>
                      <a:pt x="83" y="81"/>
                    </a:lnTo>
                    <a:lnTo>
                      <a:pt x="72" y="77"/>
                    </a:lnTo>
                    <a:lnTo>
                      <a:pt x="62" y="72"/>
                    </a:lnTo>
                    <a:lnTo>
                      <a:pt x="51" y="69"/>
                    </a:lnTo>
                    <a:lnTo>
                      <a:pt x="39" y="64"/>
                    </a:lnTo>
                    <a:lnTo>
                      <a:pt x="29" y="61"/>
                    </a:lnTo>
                    <a:lnTo>
                      <a:pt x="18" y="58"/>
                    </a:lnTo>
                    <a:lnTo>
                      <a:pt x="8" y="54"/>
                    </a:lnTo>
                    <a:lnTo>
                      <a:pt x="3" y="53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188" y="1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6" name="Freeform 944">
                <a:extLst>
                  <a:ext uri="{FF2B5EF4-FFF2-40B4-BE49-F238E27FC236}">
                    <a16:creationId xmlns:a16="http://schemas.microsoft.com/office/drawing/2014/main" id="{D66B133F-8662-4B3C-8D3E-4175D973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48"/>
                <a:ext cx="35" cy="122"/>
              </a:xfrm>
              <a:custGeom>
                <a:avLst/>
                <a:gdLst>
                  <a:gd name="T0" fmla="*/ 15 w 105"/>
                  <a:gd name="T1" fmla="*/ 10 h 367"/>
                  <a:gd name="T2" fmla="*/ 28 w 105"/>
                  <a:gd name="T3" fmla="*/ 9 h 367"/>
                  <a:gd name="T4" fmla="*/ 36 w 105"/>
                  <a:gd name="T5" fmla="*/ 1 h 367"/>
                  <a:gd name="T6" fmla="*/ 46 w 105"/>
                  <a:gd name="T7" fmla="*/ 3 h 367"/>
                  <a:gd name="T8" fmla="*/ 48 w 105"/>
                  <a:gd name="T9" fmla="*/ 25 h 367"/>
                  <a:gd name="T10" fmla="*/ 52 w 105"/>
                  <a:gd name="T11" fmla="*/ 50 h 367"/>
                  <a:gd name="T12" fmla="*/ 60 w 105"/>
                  <a:gd name="T13" fmla="*/ 76 h 367"/>
                  <a:gd name="T14" fmla="*/ 66 w 105"/>
                  <a:gd name="T15" fmla="*/ 100 h 367"/>
                  <a:gd name="T16" fmla="*/ 75 w 105"/>
                  <a:gd name="T17" fmla="*/ 127 h 367"/>
                  <a:gd name="T18" fmla="*/ 82 w 105"/>
                  <a:gd name="T19" fmla="*/ 148 h 367"/>
                  <a:gd name="T20" fmla="*/ 81 w 105"/>
                  <a:gd name="T21" fmla="*/ 161 h 367"/>
                  <a:gd name="T22" fmla="*/ 74 w 105"/>
                  <a:gd name="T23" fmla="*/ 169 h 367"/>
                  <a:gd name="T24" fmla="*/ 68 w 105"/>
                  <a:gd name="T25" fmla="*/ 170 h 367"/>
                  <a:gd name="T26" fmla="*/ 54 w 105"/>
                  <a:gd name="T27" fmla="*/ 167 h 367"/>
                  <a:gd name="T28" fmla="*/ 50 w 105"/>
                  <a:gd name="T29" fmla="*/ 161 h 367"/>
                  <a:gd name="T30" fmla="*/ 43 w 105"/>
                  <a:gd name="T31" fmla="*/ 134 h 367"/>
                  <a:gd name="T32" fmla="*/ 37 w 105"/>
                  <a:gd name="T33" fmla="*/ 107 h 367"/>
                  <a:gd name="T34" fmla="*/ 28 w 105"/>
                  <a:gd name="T35" fmla="*/ 79 h 367"/>
                  <a:gd name="T36" fmla="*/ 17 w 105"/>
                  <a:gd name="T37" fmla="*/ 52 h 367"/>
                  <a:gd name="T38" fmla="*/ 6 w 105"/>
                  <a:gd name="T39" fmla="*/ 26 h 367"/>
                  <a:gd name="T40" fmla="*/ 0 w 105"/>
                  <a:gd name="T41" fmla="*/ 12 h 367"/>
                  <a:gd name="T42" fmla="*/ 53 w 105"/>
                  <a:gd name="T43" fmla="*/ 170 h 367"/>
                  <a:gd name="T44" fmla="*/ 64 w 105"/>
                  <a:gd name="T45" fmla="*/ 170 h 367"/>
                  <a:gd name="T46" fmla="*/ 74 w 105"/>
                  <a:gd name="T47" fmla="*/ 164 h 367"/>
                  <a:gd name="T48" fmla="*/ 82 w 105"/>
                  <a:gd name="T49" fmla="*/ 157 h 367"/>
                  <a:gd name="T50" fmla="*/ 89 w 105"/>
                  <a:gd name="T51" fmla="*/ 165 h 367"/>
                  <a:gd name="T52" fmla="*/ 85 w 105"/>
                  <a:gd name="T53" fmla="*/ 187 h 367"/>
                  <a:gd name="T54" fmla="*/ 85 w 105"/>
                  <a:gd name="T55" fmla="*/ 208 h 367"/>
                  <a:gd name="T56" fmla="*/ 88 w 105"/>
                  <a:gd name="T57" fmla="*/ 231 h 367"/>
                  <a:gd name="T58" fmla="*/ 92 w 105"/>
                  <a:gd name="T59" fmla="*/ 254 h 367"/>
                  <a:gd name="T60" fmla="*/ 96 w 105"/>
                  <a:gd name="T61" fmla="*/ 276 h 367"/>
                  <a:gd name="T62" fmla="*/ 96 w 105"/>
                  <a:gd name="T63" fmla="*/ 291 h 367"/>
                  <a:gd name="T64" fmla="*/ 88 w 105"/>
                  <a:gd name="T65" fmla="*/ 301 h 367"/>
                  <a:gd name="T66" fmla="*/ 74 w 105"/>
                  <a:gd name="T67" fmla="*/ 296 h 367"/>
                  <a:gd name="T68" fmla="*/ 65 w 105"/>
                  <a:gd name="T69" fmla="*/ 291 h 367"/>
                  <a:gd name="T70" fmla="*/ 68 w 105"/>
                  <a:gd name="T71" fmla="*/ 274 h 367"/>
                  <a:gd name="T72" fmla="*/ 66 w 105"/>
                  <a:gd name="T73" fmla="*/ 253 h 367"/>
                  <a:gd name="T74" fmla="*/ 62 w 105"/>
                  <a:gd name="T75" fmla="*/ 231 h 367"/>
                  <a:gd name="T76" fmla="*/ 56 w 105"/>
                  <a:gd name="T77" fmla="*/ 210 h 367"/>
                  <a:gd name="T78" fmla="*/ 51 w 105"/>
                  <a:gd name="T79" fmla="*/ 189 h 367"/>
                  <a:gd name="T80" fmla="*/ 46 w 105"/>
                  <a:gd name="T81" fmla="*/ 172 h 367"/>
                  <a:gd name="T82" fmla="*/ 53 w 105"/>
                  <a:gd name="T83" fmla="*/ 170 h 367"/>
                  <a:gd name="T84" fmla="*/ 78 w 105"/>
                  <a:gd name="T85" fmla="*/ 299 h 367"/>
                  <a:gd name="T86" fmla="*/ 87 w 105"/>
                  <a:gd name="T87" fmla="*/ 301 h 367"/>
                  <a:gd name="T88" fmla="*/ 96 w 105"/>
                  <a:gd name="T89" fmla="*/ 299 h 367"/>
                  <a:gd name="T90" fmla="*/ 103 w 105"/>
                  <a:gd name="T91" fmla="*/ 296 h 367"/>
                  <a:gd name="T92" fmla="*/ 103 w 105"/>
                  <a:gd name="T93" fmla="*/ 308 h 367"/>
                  <a:gd name="T94" fmla="*/ 97 w 105"/>
                  <a:gd name="T95" fmla="*/ 328 h 367"/>
                  <a:gd name="T96" fmla="*/ 97 w 105"/>
                  <a:gd name="T97" fmla="*/ 348 h 367"/>
                  <a:gd name="T98" fmla="*/ 91 w 105"/>
                  <a:gd name="T99" fmla="*/ 364 h 367"/>
                  <a:gd name="T100" fmla="*/ 82 w 105"/>
                  <a:gd name="T101" fmla="*/ 366 h 367"/>
                  <a:gd name="T102" fmla="*/ 74 w 105"/>
                  <a:gd name="T103" fmla="*/ 356 h 367"/>
                  <a:gd name="T104" fmla="*/ 74 w 105"/>
                  <a:gd name="T105" fmla="*/ 338 h 367"/>
                  <a:gd name="T106" fmla="*/ 70 w 105"/>
                  <a:gd name="T107" fmla="*/ 317 h 367"/>
                  <a:gd name="T108" fmla="*/ 68 w 105"/>
                  <a:gd name="T109" fmla="*/ 300 h 367"/>
                  <a:gd name="T110" fmla="*/ 74 w 105"/>
                  <a:gd name="T111" fmla="*/ 29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367">
                    <a:moveTo>
                      <a:pt x="6" y="8"/>
                    </a:moveTo>
                    <a:lnTo>
                      <a:pt x="9" y="10"/>
                    </a:lnTo>
                    <a:lnTo>
                      <a:pt x="15" y="10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9"/>
                    </a:lnTo>
                    <a:lnTo>
                      <a:pt x="32" y="7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7" y="6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50" y="33"/>
                    </a:lnTo>
                    <a:lnTo>
                      <a:pt x="51" y="42"/>
                    </a:lnTo>
                    <a:lnTo>
                      <a:pt x="52" y="50"/>
                    </a:lnTo>
                    <a:lnTo>
                      <a:pt x="53" y="60"/>
                    </a:lnTo>
                    <a:lnTo>
                      <a:pt x="56" y="68"/>
                    </a:lnTo>
                    <a:lnTo>
                      <a:pt x="60" y="76"/>
                    </a:lnTo>
                    <a:lnTo>
                      <a:pt x="61" y="84"/>
                    </a:lnTo>
                    <a:lnTo>
                      <a:pt x="64" y="92"/>
                    </a:lnTo>
                    <a:lnTo>
                      <a:pt x="66" y="100"/>
                    </a:lnTo>
                    <a:lnTo>
                      <a:pt x="70" y="109"/>
                    </a:lnTo>
                    <a:lnTo>
                      <a:pt x="73" y="118"/>
                    </a:lnTo>
                    <a:lnTo>
                      <a:pt x="75" y="127"/>
                    </a:lnTo>
                    <a:lnTo>
                      <a:pt x="79" y="136"/>
                    </a:lnTo>
                    <a:lnTo>
                      <a:pt x="82" y="145"/>
                    </a:lnTo>
                    <a:lnTo>
                      <a:pt x="82" y="148"/>
                    </a:lnTo>
                    <a:lnTo>
                      <a:pt x="82" y="154"/>
                    </a:lnTo>
                    <a:lnTo>
                      <a:pt x="82" y="157"/>
                    </a:lnTo>
                    <a:lnTo>
                      <a:pt x="81" y="161"/>
                    </a:lnTo>
                    <a:lnTo>
                      <a:pt x="79" y="164"/>
                    </a:lnTo>
                    <a:lnTo>
                      <a:pt x="76" y="166"/>
                    </a:lnTo>
                    <a:lnTo>
                      <a:pt x="74" y="169"/>
                    </a:lnTo>
                    <a:lnTo>
                      <a:pt x="73" y="170"/>
                    </a:lnTo>
                    <a:lnTo>
                      <a:pt x="70" y="171"/>
                    </a:lnTo>
                    <a:lnTo>
                      <a:pt x="68" y="170"/>
                    </a:lnTo>
                    <a:lnTo>
                      <a:pt x="62" y="170"/>
                    </a:lnTo>
                    <a:lnTo>
                      <a:pt x="57" y="167"/>
                    </a:lnTo>
                    <a:lnTo>
                      <a:pt x="54" y="167"/>
                    </a:lnTo>
                    <a:lnTo>
                      <a:pt x="52" y="165"/>
                    </a:lnTo>
                    <a:lnTo>
                      <a:pt x="51" y="164"/>
                    </a:lnTo>
                    <a:lnTo>
                      <a:pt x="50" y="161"/>
                    </a:lnTo>
                    <a:lnTo>
                      <a:pt x="47" y="152"/>
                    </a:lnTo>
                    <a:lnTo>
                      <a:pt x="46" y="143"/>
                    </a:lnTo>
                    <a:lnTo>
                      <a:pt x="43" y="134"/>
                    </a:lnTo>
                    <a:lnTo>
                      <a:pt x="41" y="125"/>
                    </a:lnTo>
                    <a:lnTo>
                      <a:pt x="39" y="115"/>
                    </a:lnTo>
                    <a:lnTo>
                      <a:pt x="37" y="107"/>
                    </a:lnTo>
                    <a:lnTo>
                      <a:pt x="34" y="97"/>
                    </a:lnTo>
                    <a:lnTo>
                      <a:pt x="31" y="88"/>
                    </a:lnTo>
                    <a:lnTo>
                      <a:pt x="28" y="79"/>
                    </a:lnTo>
                    <a:lnTo>
                      <a:pt x="24" y="70"/>
                    </a:lnTo>
                    <a:lnTo>
                      <a:pt x="20" y="61"/>
                    </a:lnTo>
                    <a:lnTo>
                      <a:pt x="17" y="52"/>
                    </a:lnTo>
                    <a:lnTo>
                      <a:pt x="14" y="43"/>
                    </a:lnTo>
                    <a:lnTo>
                      <a:pt x="9" y="35"/>
                    </a:lnTo>
                    <a:lnTo>
                      <a:pt x="6" y="26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61" y="171"/>
                    </a:lnTo>
                    <a:lnTo>
                      <a:pt x="64" y="170"/>
                    </a:lnTo>
                    <a:lnTo>
                      <a:pt x="69" y="167"/>
                    </a:lnTo>
                    <a:lnTo>
                      <a:pt x="71" y="165"/>
                    </a:lnTo>
                    <a:lnTo>
                      <a:pt x="74" y="164"/>
                    </a:lnTo>
                    <a:lnTo>
                      <a:pt x="78" y="162"/>
                    </a:lnTo>
                    <a:lnTo>
                      <a:pt x="79" y="159"/>
                    </a:lnTo>
                    <a:lnTo>
                      <a:pt x="82" y="157"/>
                    </a:lnTo>
                    <a:lnTo>
                      <a:pt x="87" y="160"/>
                    </a:lnTo>
                    <a:lnTo>
                      <a:pt x="88" y="162"/>
                    </a:lnTo>
                    <a:lnTo>
                      <a:pt x="89" y="165"/>
                    </a:lnTo>
                    <a:lnTo>
                      <a:pt x="88" y="172"/>
                    </a:lnTo>
                    <a:lnTo>
                      <a:pt x="87" y="179"/>
                    </a:lnTo>
                    <a:lnTo>
                      <a:pt x="85" y="187"/>
                    </a:lnTo>
                    <a:lnTo>
                      <a:pt x="85" y="193"/>
                    </a:lnTo>
                    <a:lnTo>
                      <a:pt x="85" y="201"/>
                    </a:lnTo>
                    <a:lnTo>
                      <a:pt x="85" y="208"/>
                    </a:lnTo>
                    <a:lnTo>
                      <a:pt x="87" y="215"/>
                    </a:lnTo>
                    <a:lnTo>
                      <a:pt x="88" y="224"/>
                    </a:lnTo>
                    <a:lnTo>
                      <a:pt x="88" y="231"/>
                    </a:lnTo>
                    <a:lnTo>
                      <a:pt x="90" y="239"/>
                    </a:lnTo>
                    <a:lnTo>
                      <a:pt x="91" y="246"/>
                    </a:lnTo>
                    <a:lnTo>
                      <a:pt x="92" y="254"/>
                    </a:lnTo>
                    <a:lnTo>
                      <a:pt x="94" y="262"/>
                    </a:lnTo>
                    <a:lnTo>
                      <a:pt x="94" y="270"/>
                    </a:lnTo>
                    <a:lnTo>
                      <a:pt x="96" y="276"/>
                    </a:lnTo>
                    <a:lnTo>
                      <a:pt x="96" y="284"/>
                    </a:lnTo>
                    <a:lnTo>
                      <a:pt x="97" y="288"/>
                    </a:lnTo>
                    <a:lnTo>
                      <a:pt x="96" y="291"/>
                    </a:lnTo>
                    <a:lnTo>
                      <a:pt x="96" y="294"/>
                    </a:lnTo>
                    <a:lnTo>
                      <a:pt x="93" y="296"/>
                    </a:lnTo>
                    <a:lnTo>
                      <a:pt x="88" y="301"/>
                    </a:lnTo>
                    <a:lnTo>
                      <a:pt x="84" y="301"/>
                    </a:lnTo>
                    <a:lnTo>
                      <a:pt x="82" y="299"/>
                    </a:lnTo>
                    <a:lnTo>
                      <a:pt x="74" y="296"/>
                    </a:lnTo>
                    <a:lnTo>
                      <a:pt x="70" y="294"/>
                    </a:lnTo>
                    <a:lnTo>
                      <a:pt x="69" y="293"/>
                    </a:lnTo>
                    <a:lnTo>
                      <a:pt x="65" y="291"/>
                    </a:lnTo>
                    <a:lnTo>
                      <a:pt x="65" y="289"/>
                    </a:lnTo>
                    <a:lnTo>
                      <a:pt x="66" y="281"/>
                    </a:lnTo>
                    <a:lnTo>
                      <a:pt x="68" y="274"/>
                    </a:lnTo>
                    <a:lnTo>
                      <a:pt x="68" y="267"/>
                    </a:lnTo>
                    <a:lnTo>
                      <a:pt x="68" y="259"/>
                    </a:lnTo>
                    <a:lnTo>
                      <a:pt x="66" y="253"/>
                    </a:lnTo>
                    <a:lnTo>
                      <a:pt x="65" y="246"/>
                    </a:lnTo>
                    <a:lnTo>
                      <a:pt x="64" y="239"/>
                    </a:lnTo>
                    <a:lnTo>
                      <a:pt x="62" y="231"/>
                    </a:lnTo>
                    <a:lnTo>
                      <a:pt x="61" y="224"/>
                    </a:lnTo>
                    <a:lnTo>
                      <a:pt x="60" y="217"/>
                    </a:lnTo>
                    <a:lnTo>
                      <a:pt x="56" y="210"/>
                    </a:lnTo>
                    <a:lnTo>
                      <a:pt x="55" y="202"/>
                    </a:lnTo>
                    <a:lnTo>
                      <a:pt x="52" y="196"/>
                    </a:lnTo>
                    <a:lnTo>
                      <a:pt x="51" y="189"/>
                    </a:lnTo>
                    <a:lnTo>
                      <a:pt x="48" y="182"/>
                    </a:lnTo>
                    <a:lnTo>
                      <a:pt x="46" y="174"/>
                    </a:lnTo>
                    <a:lnTo>
                      <a:pt x="46" y="172"/>
                    </a:lnTo>
                    <a:lnTo>
                      <a:pt x="48" y="170"/>
                    </a:lnTo>
                    <a:lnTo>
                      <a:pt x="52" y="169"/>
                    </a:lnTo>
                    <a:lnTo>
                      <a:pt x="53" y="170"/>
                    </a:lnTo>
                    <a:lnTo>
                      <a:pt x="6" y="8"/>
                    </a:lnTo>
                    <a:lnTo>
                      <a:pt x="74" y="296"/>
                    </a:lnTo>
                    <a:lnTo>
                      <a:pt x="78" y="299"/>
                    </a:lnTo>
                    <a:lnTo>
                      <a:pt x="80" y="299"/>
                    </a:lnTo>
                    <a:lnTo>
                      <a:pt x="83" y="300"/>
                    </a:lnTo>
                    <a:lnTo>
                      <a:pt x="87" y="301"/>
                    </a:lnTo>
                    <a:lnTo>
                      <a:pt x="90" y="301"/>
                    </a:lnTo>
                    <a:lnTo>
                      <a:pt x="93" y="299"/>
                    </a:lnTo>
                    <a:lnTo>
                      <a:pt x="96" y="299"/>
                    </a:lnTo>
                    <a:lnTo>
                      <a:pt x="98" y="296"/>
                    </a:lnTo>
                    <a:lnTo>
                      <a:pt x="100" y="295"/>
                    </a:lnTo>
                    <a:lnTo>
                      <a:pt x="103" y="296"/>
                    </a:lnTo>
                    <a:lnTo>
                      <a:pt x="105" y="299"/>
                    </a:lnTo>
                    <a:lnTo>
                      <a:pt x="105" y="301"/>
                    </a:lnTo>
                    <a:lnTo>
                      <a:pt x="103" y="308"/>
                    </a:lnTo>
                    <a:lnTo>
                      <a:pt x="101" y="316"/>
                    </a:lnTo>
                    <a:lnTo>
                      <a:pt x="99" y="321"/>
                    </a:lnTo>
                    <a:lnTo>
                      <a:pt x="97" y="328"/>
                    </a:lnTo>
                    <a:lnTo>
                      <a:pt x="97" y="335"/>
                    </a:lnTo>
                    <a:lnTo>
                      <a:pt x="96" y="341"/>
                    </a:lnTo>
                    <a:lnTo>
                      <a:pt x="97" y="348"/>
                    </a:lnTo>
                    <a:lnTo>
                      <a:pt x="99" y="354"/>
                    </a:lnTo>
                    <a:lnTo>
                      <a:pt x="94" y="360"/>
                    </a:lnTo>
                    <a:lnTo>
                      <a:pt x="91" y="364"/>
                    </a:lnTo>
                    <a:lnTo>
                      <a:pt x="87" y="366"/>
                    </a:lnTo>
                    <a:lnTo>
                      <a:pt x="84" y="367"/>
                    </a:lnTo>
                    <a:lnTo>
                      <a:pt x="82" y="366"/>
                    </a:lnTo>
                    <a:lnTo>
                      <a:pt x="80" y="364"/>
                    </a:lnTo>
                    <a:lnTo>
                      <a:pt x="78" y="360"/>
                    </a:lnTo>
                    <a:lnTo>
                      <a:pt x="74" y="356"/>
                    </a:lnTo>
                    <a:lnTo>
                      <a:pt x="75" y="353"/>
                    </a:lnTo>
                    <a:lnTo>
                      <a:pt x="75" y="346"/>
                    </a:lnTo>
                    <a:lnTo>
                      <a:pt x="74" y="338"/>
                    </a:lnTo>
                    <a:lnTo>
                      <a:pt x="73" y="331"/>
                    </a:lnTo>
                    <a:lnTo>
                      <a:pt x="72" y="323"/>
                    </a:lnTo>
                    <a:lnTo>
                      <a:pt x="70" y="317"/>
                    </a:lnTo>
                    <a:lnTo>
                      <a:pt x="69" y="309"/>
                    </a:lnTo>
                    <a:lnTo>
                      <a:pt x="68" y="303"/>
                    </a:lnTo>
                    <a:lnTo>
                      <a:pt x="68" y="300"/>
                    </a:lnTo>
                    <a:lnTo>
                      <a:pt x="70" y="299"/>
                    </a:lnTo>
                    <a:lnTo>
                      <a:pt x="72" y="296"/>
                    </a:lnTo>
                    <a:lnTo>
                      <a:pt x="74" y="29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7" name="Freeform 945">
                <a:extLst>
                  <a:ext uri="{FF2B5EF4-FFF2-40B4-BE49-F238E27FC236}">
                    <a16:creationId xmlns:a16="http://schemas.microsoft.com/office/drawing/2014/main" id="{77D46559-7C79-4EDD-A988-198CD48AA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3"/>
                <a:ext cx="51" cy="106"/>
              </a:xfrm>
              <a:custGeom>
                <a:avLst/>
                <a:gdLst>
                  <a:gd name="T0" fmla="*/ 89 w 153"/>
                  <a:gd name="T1" fmla="*/ 180 h 318"/>
                  <a:gd name="T2" fmla="*/ 81 w 153"/>
                  <a:gd name="T3" fmla="*/ 183 h 318"/>
                  <a:gd name="T4" fmla="*/ 74 w 153"/>
                  <a:gd name="T5" fmla="*/ 184 h 318"/>
                  <a:gd name="T6" fmla="*/ 65 w 153"/>
                  <a:gd name="T7" fmla="*/ 184 h 318"/>
                  <a:gd name="T8" fmla="*/ 60 w 153"/>
                  <a:gd name="T9" fmla="*/ 184 h 318"/>
                  <a:gd name="T10" fmla="*/ 57 w 153"/>
                  <a:gd name="T11" fmla="*/ 190 h 318"/>
                  <a:gd name="T12" fmla="*/ 64 w 153"/>
                  <a:gd name="T13" fmla="*/ 199 h 318"/>
                  <a:gd name="T14" fmla="*/ 74 w 153"/>
                  <a:gd name="T15" fmla="*/ 211 h 318"/>
                  <a:gd name="T16" fmla="*/ 82 w 153"/>
                  <a:gd name="T17" fmla="*/ 224 h 318"/>
                  <a:gd name="T18" fmla="*/ 91 w 153"/>
                  <a:gd name="T19" fmla="*/ 239 h 318"/>
                  <a:gd name="T20" fmla="*/ 99 w 153"/>
                  <a:gd name="T21" fmla="*/ 254 h 318"/>
                  <a:gd name="T22" fmla="*/ 106 w 153"/>
                  <a:gd name="T23" fmla="*/ 270 h 318"/>
                  <a:gd name="T24" fmla="*/ 113 w 153"/>
                  <a:gd name="T25" fmla="*/ 285 h 318"/>
                  <a:gd name="T26" fmla="*/ 120 w 153"/>
                  <a:gd name="T27" fmla="*/ 300 h 318"/>
                  <a:gd name="T28" fmla="*/ 125 w 153"/>
                  <a:gd name="T29" fmla="*/ 310 h 318"/>
                  <a:gd name="T30" fmla="*/ 131 w 153"/>
                  <a:gd name="T31" fmla="*/ 317 h 318"/>
                  <a:gd name="T32" fmla="*/ 140 w 153"/>
                  <a:gd name="T33" fmla="*/ 318 h 318"/>
                  <a:gd name="T34" fmla="*/ 145 w 153"/>
                  <a:gd name="T35" fmla="*/ 313 h 318"/>
                  <a:gd name="T36" fmla="*/ 152 w 153"/>
                  <a:gd name="T37" fmla="*/ 303 h 318"/>
                  <a:gd name="T38" fmla="*/ 153 w 153"/>
                  <a:gd name="T39" fmla="*/ 298 h 318"/>
                  <a:gd name="T40" fmla="*/ 146 w 153"/>
                  <a:gd name="T41" fmla="*/ 289 h 318"/>
                  <a:gd name="T42" fmla="*/ 138 w 153"/>
                  <a:gd name="T43" fmla="*/ 275 h 318"/>
                  <a:gd name="T44" fmla="*/ 130 w 153"/>
                  <a:gd name="T45" fmla="*/ 262 h 318"/>
                  <a:gd name="T46" fmla="*/ 124 w 153"/>
                  <a:gd name="T47" fmla="*/ 247 h 318"/>
                  <a:gd name="T48" fmla="*/ 118 w 153"/>
                  <a:gd name="T49" fmla="*/ 233 h 318"/>
                  <a:gd name="T50" fmla="*/ 113 w 153"/>
                  <a:gd name="T51" fmla="*/ 217 h 318"/>
                  <a:gd name="T52" fmla="*/ 109 w 153"/>
                  <a:gd name="T53" fmla="*/ 201 h 318"/>
                  <a:gd name="T54" fmla="*/ 103 w 153"/>
                  <a:gd name="T55" fmla="*/ 185 h 318"/>
                  <a:gd name="T56" fmla="*/ 101 w 153"/>
                  <a:gd name="T57" fmla="*/ 175 h 318"/>
                  <a:gd name="T58" fmla="*/ 93 w 153"/>
                  <a:gd name="T59" fmla="*/ 174 h 318"/>
                  <a:gd name="T60" fmla="*/ 35 w 153"/>
                  <a:gd name="T61" fmla="*/ 1 h 318"/>
                  <a:gd name="T62" fmla="*/ 30 w 153"/>
                  <a:gd name="T63" fmla="*/ 8 h 318"/>
                  <a:gd name="T64" fmla="*/ 21 w 153"/>
                  <a:gd name="T65" fmla="*/ 13 h 318"/>
                  <a:gd name="T66" fmla="*/ 14 w 153"/>
                  <a:gd name="T67" fmla="*/ 14 h 318"/>
                  <a:gd name="T68" fmla="*/ 6 w 153"/>
                  <a:gd name="T69" fmla="*/ 12 h 318"/>
                  <a:gd name="T70" fmla="*/ 0 w 153"/>
                  <a:gd name="T71" fmla="*/ 14 h 318"/>
                  <a:gd name="T72" fmla="*/ 0 w 153"/>
                  <a:gd name="T73" fmla="*/ 23 h 318"/>
                  <a:gd name="T74" fmla="*/ 10 w 153"/>
                  <a:gd name="T75" fmla="*/ 40 h 318"/>
                  <a:gd name="T76" fmla="*/ 18 w 153"/>
                  <a:gd name="T77" fmla="*/ 58 h 318"/>
                  <a:gd name="T78" fmla="*/ 26 w 153"/>
                  <a:gd name="T79" fmla="*/ 74 h 318"/>
                  <a:gd name="T80" fmla="*/ 32 w 153"/>
                  <a:gd name="T81" fmla="*/ 92 h 318"/>
                  <a:gd name="T82" fmla="*/ 38 w 153"/>
                  <a:gd name="T83" fmla="*/ 111 h 318"/>
                  <a:gd name="T84" fmla="*/ 43 w 153"/>
                  <a:gd name="T85" fmla="*/ 130 h 318"/>
                  <a:gd name="T86" fmla="*/ 48 w 153"/>
                  <a:gd name="T87" fmla="*/ 150 h 318"/>
                  <a:gd name="T88" fmla="*/ 54 w 153"/>
                  <a:gd name="T89" fmla="*/ 170 h 318"/>
                  <a:gd name="T90" fmla="*/ 57 w 153"/>
                  <a:gd name="T91" fmla="*/ 178 h 318"/>
                  <a:gd name="T92" fmla="*/ 63 w 153"/>
                  <a:gd name="T93" fmla="*/ 185 h 318"/>
                  <a:gd name="T94" fmla="*/ 72 w 153"/>
                  <a:gd name="T95" fmla="*/ 188 h 318"/>
                  <a:gd name="T96" fmla="*/ 76 w 153"/>
                  <a:gd name="T97" fmla="*/ 188 h 318"/>
                  <a:gd name="T98" fmla="*/ 81 w 153"/>
                  <a:gd name="T99" fmla="*/ 185 h 318"/>
                  <a:gd name="T100" fmla="*/ 87 w 153"/>
                  <a:gd name="T101" fmla="*/ 179 h 318"/>
                  <a:gd name="T102" fmla="*/ 91 w 153"/>
                  <a:gd name="T103" fmla="*/ 172 h 318"/>
                  <a:gd name="T104" fmla="*/ 91 w 153"/>
                  <a:gd name="T105" fmla="*/ 165 h 318"/>
                  <a:gd name="T106" fmla="*/ 81 w 153"/>
                  <a:gd name="T107" fmla="*/ 147 h 318"/>
                  <a:gd name="T108" fmla="*/ 74 w 153"/>
                  <a:gd name="T109" fmla="*/ 128 h 318"/>
                  <a:gd name="T110" fmla="*/ 67 w 153"/>
                  <a:gd name="T111" fmla="*/ 108 h 318"/>
                  <a:gd name="T112" fmla="*/ 62 w 153"/>
                  <a:gd name="T113" fmla="*/ 88 h 318"/>
                  <a:gd name="T114" fmla="*/ 57 w 153"/>
                  <a:gd name="T115" fmla="*/ 68 h 318"/>
                  <a:gd name="T116" fmla="*/ 52 w 153"/>
                  <a:gd name="T117" fmla="*/ 47 h 318"/>
                  <a:gd name="T118" fmla="*/ 50 w 153"/>
                  <a:gd name="T119" fmla="*/ 26 h 318"/>
                  <a:gd name="T120" fmla="*/ 47 w 153"/>
                  <a:gd name="T121" fmla="*/ 6 h 318"/>
                  <a:gd name="T122" fmla="*/ 42 w 153"/>
                  <a:gd name="T123" fmla="*/ 0 h 318"/>
                  <a:gd name="T124" fmla="*/ 35 w 153"/>
                  <a:gd name="T125" fmla="*/ 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318">
                    <a:moveTo>
                      <a:pt x="91" y="176"/>
                    </a:moveTo>
                    <a:lnTo>
                      <a:pt x="89" y="180"/>
                    </a:lnTo>
                    <a:lnTo>
                      <a:pt x="85" y="182"/>
                    </a:lnTo>
                    <a:lnTo>
                      <a:pt x="81" y="183"/>
                    </a:lnTo>
                    <a:lnTo>
                      <a:pt x="78" y="184"/>
                    </a:lnTo>
                    <a:lnTo>
                      <a:pt x="74" y="184"/>
                    </a:lnTo>
                    <a:lnTo>
                      <a:pt x="71" y="184"/>
                    </a:lnTo>
                    <a:lnTo>
                      <a:pt x="65" y="184"/>
                    </a:lnTo>
                    <a:lnTo>
                      <a:pt x="62" y="183"/>
                    </a:lnTo>
                    <a:lnTo>
                      <a:pt x="60" y="184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60" y="194"/>
                    </a:lnTo>
                    <a:lnTo>
                      <a:pt x="64" y="199"/>
                    </a:lnTo>
                    <a:lnTo>
                      <a:pt x="71" y="204"/>
                    </a:lnTo>
                    <a:lnTo>
                      <a:pt x="74" y="211"/>
                    </a:lnTo>
                    <a:lnTo>
                      <a:pt x="79" y="217"/>
                    </a:lnTo>
                    <a:lnTo>
                      <a:pt x="82" y="224"/>
                    </a:lnTo>
                    <a:lnTo>
                      <a:pt x="88" y="231"/>
                    </a:lnTo>
                    <a:lnTo>
                      <a:pt x="91" y="239"/>
                    </a:lnTo>
                    <a:lnTo>
                      <a:pt x="94" y="246"/>
                    </a:lnTo>
                    <a:lnTo>
                      <a:pt x="99" y="254"/>
                    </a:lnTo>
                    <a:lnTo>
                      <a:pt x="103" y="262"/>
                    </a:lnTo>
                    <a:lnTo>
                      <a:pt x="106" y="270"/>
                    </a:lnTo>
                    <a:lnTo>
                      <a:pt x="109" y="277"/>
                    </a:lnTo>
                    <a:lnTo>
                      <a:pt x="113" y="285"/>
                    </a:lnTo>
                    <a:lnTo>
                      <a:pt x="116" y="293"/>
                    </a:lnTo>
                    <a:lnTo>
                      <a:pt x="120" y="300"/>
                    </a:lnTo>
                    <a:lnTo>
                      <a:pt x="124" y="308"/>
                    </a:lnTo>
                    <a:lnTo>
                      <a:pt x="125" y="310"/>
                    </a:lnTo>
                    <a:lnTo>
                      <a:pt x="128" y="313"/>
                    </a:lnTo>
                    <a:lnTo>
                      <a:pt x="131" y="317"/>
                    </a:lnTo>
                    <a:lnTo>
                      <a:pt x="135" y="317"/>
                    </a:lnTo>
                    <a:lnTo>
                      <a:pt x="140" y="318"/>
                    </a:lnTo>
                    <a:lnTo>
                      <a:pt x="144" y="317"/>
                    </a:lnTo>
                    <a:lnTo>
                      <a:pt x="145" y="313"/>
                    </a:lnTo>
                    <a:lnTo>
                      <a:pt x="150" y="305"/>
                    </a:lnTo>
                    <a:lnTo>
                      <a:pt x="152" y="303"/>
                    </a:lnTo>
                    <a:lnTo>
                      <a:pt x="153" y="300"/>
                    </a:lnTo>
                    <a:lnTo>
                      <a:pt x="153" y="298"/>
                    </a:lnTo>
                    <a:lnTo>
                      <a:pt x="152" y="294"/>
                    </a:lnTo>
                    <a:lnTo>
                      <a:pt x="146" y="289"/>
                    </a:lnTo>
                    <a:lnTo>
                      <a:pt x="141" y="282"/>
                    </a:lnTo>
                    <a:lnTo>
                      <a:pt x="138" y="275"/>
                    </a:lnTo>
                    <a:lnTo>
                      <a:pt x="134" y="268"/>
                    </a:lnTo>
                    <a:lnTo>
                      <a:pt x="130" y="262"/>
                    </a:lnTo>
                    <a:lnTo>
                      <a:pt x="126" y="254"/>
                    </a:lnTo>
                    <a:lnTo>
                      <a:pt x="124" y="247"/>
                    </a:lnTo>
                    <a:lnTo>
                      <a:pt x="120" y="239"/>
                    </a:lnTo>
                    <a:lnTo>
                      <a:pt x="118" y="233"/>
                    </a:lnTo>
                    <a:lnTo>
                      <a:pt x="116" y="225"/>
                    </a:lnTo>
                    <a:lnTo>
                      <a:pt x="113" y="217"/>
                    </a:lnTo>
                    <a:lnTo>
                      <a:pt x="111" y="209"/>
                    </a:lnTo>
                    <a:lnTo>
                      <a:pt x="109" y="201"/>
                    </a:lnTo>
                    <a:lnTo>
                      <a:pt x="106" y="193"/>
                    </a:lnTo>
                    <a:lnTo>
                      <a:pt x="103" y="185"/>
                    </a:lnTo>
                    <a:lnTo>
                      <a:pt x="103" y="178"/>
                    </a:lnTo>
                    <a:lnTo>
                      <a:pt x="101" y="175"/>
                    </a:lnTo>
                    <a:lnTo>
                      <a:pt x="97" y="174"/>
                    </a:lnTo>
                    <a:lnTo>
                      <a:pt x="93" y="174"/>
                    </a:lnTo>
                    <a:lnTo>
                      <a:pt x="91" y="176"/>
                    </a:lnTo>
                    <a:lnTo>
                      <a:pt x="35" y="1"/>
                    </a:lnTo>
                    <a:lnTo>
                      <a:pt x="33" y="5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6" y="32"/>
                    </a:lnTo>
                    <a:lnTo>
                      <a:pt x="10" y="40"/>
                    </a:lnTo>
                    <a:lnTo>
                      <a:pt x="15" y="49"/>
                    </a:lnTo>
                    <a:lnTo>
                      <a:pt x="18" y="58"/>
                    </a:lnTo>
                    <a:lnTo>
                      <a:pt x="23" y="65"/>
                    </a:lnTo>
                    <a:lnTo>
                      <a:pt x="26" y="74"/>
                    </a:lnTo>
                    <a:lnTo>
                      <a:pt x="28" y="83"/>
                    </a:lnTo>
                    <a:lnTo>
                      <a:pt x="32" y="92"/>
                    </a:lnTo>
                    <a:lnTo>
                      <a:pt x="35" y="102"/>
                    </a:lnTo>
                    <a:lnTo>
                      <a:pt x="38" y="111"/>
                    </a:lnTo>
                    <a:lnTo>
                      <a:pt x="39" y="120"/>
                    </a:lnTo>
                    <a:lnTo>
                      <a:pt x="43" y="130"/>
                    </a:lnTo>
                    <a:lnTo>
                      <a:pt x="45" y="139"/>
                    </a:lnTo>
                    <a:lnTo>
                      <a:pt x="48" y="150"/>
                    </a:lnTo>
                    <a:lnTo>
                      <a:pt x="50" y="160"/>
                    </a:lnTo>
                    <a:lnTo>
                      <a:pt x="54" y="170"/>
                    </a:lnTo>
                    <a:lnTo>
                      <a:pt x="55" y="174"/>
                    </a:lnTo>
                    <a:lnTo>
                      <a:pt x="57" y="178"/>
                    </a:lnTo>
                    <a:lnTo>
                      <a:pt x="61" y="182"/>
                    </a:lnTo>
                    <a:lnTo>
                      <a:pt x="63" y="185"/>
                    </a:lnTo>
                    <a:lnTo>
                      <a:pt x="67" y="187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1" y="185"/>
                    </a:lnTo>
                    <a:lnTo>
                      <a:pt x="82" y="183"/>
                    </a:lnTo>
                    <a:lnTo>
                      <a:pt x="87" y="179"/>
                    </a:lnTo>
                    <a:lnTo>
                      <a:pt x="89" y="176"/>
                    </a:lnTo>
                    <a:lnTo>
                      <a:pt x="91" y="172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7" y="156"/>
                    </a:lnTo>
                    <a:lnTo>
                      <a:pt x="81" y="147"/>
                    </a:lnTo>
                    <a:lnTo>
                      <a:pt x="78" y="137"/>
                    </a:lnTo>
                    <a:lnTo>
                      <a:pt x="74" y="128"/>
                    </a:lnTo>
                    <a:lnTo>
                      <a:pt x="72" y="118"/>
                    </a:lnTo>
                    <a:lnTo>
                      <a:pt x="67" y="108"/>
                    </a:lnTo>
                    <a:lnTo>
                      <a:pt x="64" y="98"/>
                    </a:lnTo>
                    <a:lnTo>
                      <a:pt x="62" y="88"/>
                    </a:lnTo>
                    <a:lnTo>
                      <a:pt x="60" y="78"/>
                    </a:lnTo>
                    <a:lnTo>
                      <a:pt x="57" y="68"/>
                    </a:lnTo>
                    <a:lnTo>
                      <a:pt x="55" y="58"/>
                    </a:lnTo>
                    <a:lnTo>
                      <a:pt x="52" y="47"/>
                    </a:lnTo>
                    <a:lnTo>
                      <a:pt x="51" y="36"/>
                    </a:lnTo>
                    <a:lnTo>
                      <a:pt x="50" y="26"/>
                    </a:lnTo>
                    <a:lnTo>
                      <a:pt x="48" y="16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5" y="1"/>
                    </a:lnTo>
                    <a:lnTo>
                      <a:pt x="91" y="1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8" name="Freeform 946">
                <a:extLst>
                  <a:ext uri="{FF2B5EF4-FFF2-40B4-BE49-F238E27FC236}">
                    <a16:creationId xmlns:a16="http://schemas.microsoft.com/office/drawing/2014/main" id="{39E24B83-8312-46FE-A0B7-C2AFACB0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5"/>
                <a:ext cx="56" cy="118"/>
              </a:xfrm>
              <a:custGeom>
                <a:avLst/>
                <a:gdLst>
                  <a:gd name="T0" fmla="*/ 30 w 169"/>
                  <a:gd name="T1" fmla="*/ 8 h 354"/>
                  <a:gd name="T2" fmla="*/ 18 w 169"/>
                  <a:gd name="T3" fmla="*/ 13 h 354"/>
                  <a:gd name="T4" fmla="*/ 5 w 169"/>
                  <a:gd name="T5" fmla="*/ 10 h 354"/>
                  <a:gd name="T6" fmla="*/ 0 w 169"/>
                  <a:gd name="T7" fmla="*/ 18 h 354"/>
                  <a:gd name="T8" fmla="*/ 10 w 169"/>
                  <a:gd name="T9" fmla="*/ 37 h 354"/>
                  <a:gd name="T10" fmla="*/ 20 w 169"/>
                  <a:gd name="T11" fmla="*/ 62 h 354"/>
                  <a:gd name="T12" fmla="*/ 27 w 169"/>
                  <a:gd name="T13" fmla="*/ 86 h 354"/>
                  <a:gd name="T14" fmla="*/ 35 w 169"/>
                  <a:gd name="T15" fmla="*/ 113 h 354"/>
                  <a:gd name="T16" fmla="*/ 42 w 169"/>
                  <a:gd name="T17" fmla="*/ 140 h 354"/>
                  <a:gd name="T18" fmla="*/ 47 w 169"/>
                  <a:gd name="T19" fmla="*/ 161 h 354"/>
                  <a:gd name="T20" fmla="*/ 56 w 169"/>
                  <a:gd name="T21" fmla="*/ 173 h 354"/>
                  <a:gd name="T22" fmla="*/ 65 w 169"/>
                  <a:gd name="T23" fmla="*/ 176 h 354"/>
                  <a:gd name="T24" fmla="*/ 72 w 169"/>
                  <a:gd name="T25" fmla="*/ 174 h 354"/>
                  <a:gd name="T26" fmla="*/ 81 w 169"/>
                  <a:gd name="T27" fmla="*/ 165 h 354"/>
                  <a:gd name="T28" fmla="*/ 83 w 169"/>
                  <a:gd name="T29" fmla="*/ 156 h 354"/>
                  <a:gd name="T30" fmla="*/ 72 w 169"/>
                  <a:gd name="T31" fmla="*/ 129 h 354"/>
                  <a:gd name="T32" fmla="*/ 63 w 169"/>
                  <a:gd name="T33" fmla="*/ 102 h 354"/>
                  <a:gd name="T34" fmla="*/ 56 w 169"/>
                  <a:gd name="T35" fmla="*/ 74 h 354"/>
                  <a:gd name="T36" fmla="*/ 51 w 169"/>
                  <a:gd name="T37" fmla="*/ 45 h 354"/>
                  <a:gd name="T38" fmla="*/ 47 w 169"/>
                  <a:gd name="T39" fmla="*/ 17 h 354"/>
                  <a:gd name="T40" fmla="*/ 43 w 169"/>
                  <a:gd name="T41" fmla="*/ 0 h 354"/>
                  <a:gd name="T42" fmla="*/ 82 w 169"/>
                  <a:gd name="T43" fmla="*/ 166 h 354"/>
                  <a:gd name="T44" fmla="*/ 73 w 169"/>
                  <a:gd name="T45" fmla="*/ 171 h 354"/>
                  <a:gd name="T46" fmla="*/ 61 w 169"/>
                  <a:gd name="T47" fmla="*/ 171 h 354"/>
                  <a:gd name="T48" fmla="*/ 51 w 169"/>
                  <a:gd name="T49" fmla="*/ 171 h 354"/>
                  <a:gd name="T50" fmla="*/ 47 w 169"/>
                  <a:gd name="T51" fmla="*/ 180 h 354"/>
                  <a:gd name="T52" fmla="*/ 64 w 169"/>
                  <a:gd name="T53" fmla="*/ 197 h 354"/>
                  <a:gd name="T54" fmla="*/ 76 w 169"/>
                  <a:gd name="T55" fmla="*/ 217 h 354"/>
                  <a:gd name="T56" fmla="*/ 87 w 169"/>
                  <a:gd name="T57" fmla="*/ 238 h 354"/>
                  <a:gd name="T58" fmla="*/ 97 w 169"/>
                  <a:gd name="T59" fmla="*/ 260 h 354"/>
                  <a:gd name="T60" fmla="*/ 107 w 169"/>
                  <a:gd name="T61" fmla="*/ 281 h 354"/>
                  <a:gd name="T62" fmla="*/ 113 w 169"/>
                  <a:gd name="T63" fmla="*/ 294 h 354"/>
                  <a:gd name="T64" fmla="*/ 126 w 169"/>
                  <a:gd name="T65" fmla="*/ 297 h 354"/>
                  <a:gd name="T66" fmla="*/ 135 w 169"/>
                  <a:gd name="T67" fmla="*/ 287 h 354"/>
                  <a:gd name="T68" fmla="*/ 138 w 169"/>
                  <a:gd name="T69" fmla="*/ 278 h 354"/>
                  <a:gd name="T70" fmla="*/ 129 w 169"/>
                  <a:gd name="T71" fmla="*/ 265 h 354"/>
                  <a:gd name="T72" fmla="*/ 118 w 169"/>
                  <a:gd name="T73" fmla="*/ 245 h 354"/>
                  <a:gd name="T74" fmla="*/ 110 w 169"/>
                  <a:gd name="T75" fmla="*/ 225 h 354"/>
                  <a:gd name="T76" fmla="*/ 103 w 169"/>
                  <a:gd name="T77" fmla="*/ 203 h 354"/>
                  <a:gd name="T78" fmla="*/ 98 w 169"/>
                  <a:gd name="T79" fmla="*/ 180 h 354"/>
                  <a:gd name="T80" fmla="*/ 92 w 169"/>
                  <a:gd name="T81" fmla="*/ 164 h 354"/>
                  <a:gd name="T82" fmla="*/ 82 w 169"/>
                  <a:gd name="T83" fmla="*/ 166 h 354"/>
                  <a:gd name="T84" fmla="*/ 134 w 169"/>
                  <a:gd name="T85" fmla="*/ 293 h 354"/>
                  <a:gd name="T86" fmla="*/ 116 w 169"/>
                  <a:gd name="T87" fmla="*/ 298 h 354"/>
                  <a:gd name="T88" fmla="*/ 112 w 169"/>
                  <a:gd name="T89" fmla="*/ 305 h 354"/>
                  <a:gd name="T90" fmla="*/ 125 w 169"/>
                  <a:gd name="T91" fmla="*/ 316 h 354"/>
                  <a:gd name="T92" fmla="*/ 140 w 169"/>
                  <a:gd name="T93" fmla="*/ 332 h 354"/>
                  <a:gd name="T94" fmla="*/ 148 w 169"/>
                  <a:gd name="T95" fmla="*/ 350 h 354"/>
                  <a:gd name="T96" fmla="*/ 165 w 169"/>
                  <a:gd name="T97" fmla="*/ 354 h 354"/>
                  <a:gd name="T98" fmla="*/ 169 w 169"/>
                  <a:gd name="T99" fmla="*/ 349 h 354"/>
                  <a:gd name="T100" fmla="*/ 166 w 169"/>
                  <a:gd name="T101" fmla="*/ 335 h 354"/>
                  <a:gd name="T102" fmla="*/ 156 w 169"/>
                  <a:gd name="T103" fmla="*/ 317 h 354"/>
                  <a:gd name="T104" fmla="*/ 149 w 169"/>
                  <a:gd name="T105" fmla="*/ 295 h 354"/>
                  <a:gd name="T106" fmla="*/ 143 w 169"/>
                  <a:gd name="T107" fmla="*/ 286 h 354"/>
                  <a:gd name="T108" fmla="*/ 36 w 169"/>
                  <a:gd name="T109" fmla="*/ 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9" h="354">
                    <a:moveTo>
                      <a:pt x="36" y="2"/>
                    </a:moveTo>
                    <a:lnTo>
                      <a:pt x="33" y="5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9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5" y="29"/>
                    </a:lnTo>
                    <a:lnTo>
                      <a:pt x="10" y="37"/>
                    </a:lnTo>
                    <a:lnTo>
                      <a:pt x="14" y="45"/>
                    </a:lnTo>
                    <a:lnTo>
                      <a:pt x="17" y="54"/>
                    </a:lnTo>
                    <a:lnTo>
                      <a:pt x="20" y="62"/>
                    </a:lnTo>
                    <a:lnTo>
                      <a:pt x="24" y="69"/>
                    </a:lnTo>
                    <a:lnTo>
                      <a:pt x="25" y="78"/>
                    </a:lnTo>
                    <a:lnTo>
                      <a:pt x="27" y="86"/>
                    </a:lnTo>
                    <a:lnTo>
                      <a:pt x="30" y="95"/>
                    </a:lnTo>
                    <a:lnTo>
                      <a:pt x="33" y="104"/>
                    </a:lnTo>
                    <a:lnTo>
                      <a:pt x="35" y="113"/>
                    </a:lnTo>
                    <a:lnTo>
                      <a:pt x="36" y="122"/>
                    </a:lnTo>
                    <a:lnTo>
                      <a:pt x="39" y="131"/>
                    </a:lnTo>
                    <a:lnTo>
                      <a:pt x="42" y="140"/>
                    </a:lnTo>
                    <a:lnTo>
                      <a:pt x="44" y="149"/>
                    </a:lnTo>
                    <a:lnTo>
                      <a:pt x="46" y="158"/>
                    </a:lnTo>
                    <a:lnTo>
                      <a:pt x="47" y="161"/>
                    </a:lnTo>
                    <a:lnTo>
                      <a:pt x="50" y="166"/>
                    </a:lnTo>
                    <a:lnTo>
                      <a:pt x="53" y="171"/>
                    </a:lnTo>
                    <a:lnTo>
                      <a:pt x="56" y="173"/>
                    </a:lnTo>
                    <a:lnTo>
                      <a:pt x="60" y="174"/>
                    </a:lnTo>
                    <a:lnTo>
                      <a:pt x="62" y="176"/>
                    </a:lnTo>
                    <a:lnTo>
                      <a:pt x="65" y="176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2" y="174"/>
                    </a:lnTo>
                    <a:lnTo>
                      <a:pt x="75" y="171"/>
                    </a:lnTo>
                    <a:lnTo>
                      <a:pt x="79" y="168"/>
                    </a:lnTo>
                    <a:lnTo>
                      <a:pt x="81" y="165"/>
                    </a:lnTo>
                    <a:lnTo>
                      <a:pt x="83" y="161"/>
                    </a:lnTo>
                    <a:lnTo>
                      <a:pt x="84" y="159"/>
                    </a:lnTo>
                    <a:lnTo>
                      <a:pt x="83" y="156"/>
                    </a:lnTo>
                    <a:lnTo>
                      <a:pt x="80" y="147"/>
                    </a:lnTo>
                    <a:lnTo>
                      <a:pt x="76" y="138"/>
                    </a:lnTo>
                    <a:lnTo>
                      <a:pt x="72" y="129"/>
                    </a:lnTo>
                    <a:lnTo>
                      <a:pt x="69" y="121"/>
                    </a:lnTo>
                    <a:lnTo>
                      <a:pt x="66" y="111"/>
                    </a:lnTo>
                    <a:lnTo>
                      <a:pt x="63" y="102"/>
                    </a:lnTo>
                    <a:lnTo>
                      <a:pt x="61" y="92"/>
                    </a:lnTo>
                    <a:lnTo>
                      <a:pt x="58" y="83"/>
                    </a:lnTo>
                    <a:lnTo>
                      <a:pt x="56" y="74"/>
                    </a:lnTo>
                    <a:lnTo>
                      <a:pt x="54" y="64"/>
                    </a:lnTo>
                    <a:lnTo>
                      <a:pt x="53" y="55"/>
                    </a:lnTo>
                    <a:lnTo>
                      <a:pt x="51" y="45"/>
                    </a:lnTo>
                    <a:lnTo>
                      <a:pt x="50" y="35"/>
                    </a:lnTo>
                    <a:lnTo>
                      <a:pt x="48" y="26"/>
                    </a:lnTo>
                    <a:lnTo>
                      <a:pt x="47" y="17"/>
                    </a:lnTo>
                    <a:lnTo>
                      <a:pt x="47" y="7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82" y="166"/>
                    </a:lnTo>
                    <a:lnTo>
                      <a:pt x="80" y="169"/>
                    </a:lnTo>
                    <a:lnTo>
                      <a:pt x="76" y="171"/>
                    </a:lnTo>
                    <a:lnTo>
                      <a:pt x="73" y="171"/>
                    </a:lnTo>
                    <a:lnTo>
                      <a:pt x="69" y="171"/>
                    </a:lnTo>
                    <a:lnTo>
                      <a:pt x="65" y="171"/>
                    </a:lnTo>
                    <a:lnTo>
                      <a:pt x="61" y="171"/>
                    </a:lnTo>
                    <a:lnTo>
                      <a:pt x="57" y="171"/>
                    </a:lnTo>
                    <a:lnTo>
                      <a:pt x="54" y="171"/>
                    </a:lnTo>
                    <a:lnTo>
                      <a:pt x="51" y="171"/>
                    </a:lnTo>
                    <a:lnTo>
                      <a:pt x="47" y="174"/>
                    </a:lnTo>
                    <a:lnTo>
                      <a:pt x="47" y="178"/>
                    </a:lnTo>
                    <a:lnTo>
                      <a:pt x="47" y="180"/>
                    </a:lnTo>
                    <a:lnTo>
                      <a:pt x="54" y="186"/>
                    </a:lnTo>
                    <a:lnTo>
                      <a:pt x="58" y="191"/>
                    </a:lnTo>
                    <a:lnTo>
                      <a:pt x="64" y="197"/>
                    </a:lnTo>
                    <a:lnTo>
                      <a:pt x="69" y="203"/>
                    </a:lnTo>
                    <a:lnTo>
                      <a:pt x="72" y="210"/>
                    </a:lnTo>
                    <a:lnTo>
                      <a:pt x="76" y="217"/>
                    </a:lnTo>
                    <a:lnTo>
                      <a:pt x="80" y="223"/>
                    </a:lnTo>
                    <a:lnTo>
                      <a:pt x="83" y="230"/>
                    </a:lnTo>
                    <a:lnTo>
                      <a:pt x="87" y="238"/>
                    </a:lnTo>
                    <a:lnTo>
                      <a:pt x="90" y="245"/>
                    </a:lnTo>
                    <a:lnTo>
                      <a:pt x="93" y="252"/>
                    </a:lnTo>
                    <a:lnTo>
                      <a:pt x="97" y="260"/>
                    </a:lnTo>
                    <a:lnTo>
                      <a:pt x="100" y="267"/>
                    </a:lnTo>
                    <a:lnTo>
                      <a:pt x="102" y="275"/>
                    </a:lnTo>
                    <a:lnTo>
                      <a:pt x="107" y="281"/>
                    </a:lnTo>
                    <a:lnTo>
                      <a:pt x="109" y="288"/>
                    </a:lnTo>
                    <a:lnTo>
                      <a:pt x="111" y="290"/>
                    </a:lnTo>
                    <a:lnTo>
                      <a:pt x="113" y="294"/>
                    </a:lnTo>
                    <a:lnTo>
                      <a:pt x="116" y="296"/>
                    </a:lnTo>
                    <a:lnTo>
                      <a:pt x="120" y="297"/>
                    </a:lnTo>
                    <a:lnTo>
                      <a:pt x="126" y="297"/>
                    </a:lnTo>
                    <a:lnTo>
                      <a:pt x="129" y="297"/>
                    </a:lnTo>
                    <a:lnTo>
                      <a:pt x="130" y="295"/>
                    </a:lnTo>
                    <a:lnTo>
                      <a:pt x="135" y="287"/>
                    </a:lnTo>
                    <a:lnTo>
                      <a:pt x="137" y="285"/>
                    </a:lnTo>
                    <a:lnTo>
                      <a:pt x="138" y="281"/>
                    </a:lnTo>
                    <a:lnTo>
                      <a:pt x="138" y="278"/>
                    </a:lnTo>
                    <a:lnTo>
                      <a:pt x="138" y="276"/>
                    </a:lnTo>
                    <a:lnTo>
                      <a:pt x="132" y="270"/>
                    </a:lnTo>
                    <a:lnTo>
                      <a:pt x="129" y="265"/>
                    </a:lnTo>
                    <a:lnTo>
                      <a:pt x="125" y="258"/>
                    </a:lnTo>
                    <a:lnTo>
                      <a:pt x="121" y="252"/>
                    </a:lnTo>
                    <a:lnTo>
                      <a:pt x="118" y="245"/>
                    </a:lnTo>
                    <a:lnTo>
                      <a:pt x="115" y="238"/>
                    </a:lnTo>
                    <a:lnTo>
                      <a:pt x="112" y="231"/>
                    </a:lnTo>
                    <a:lnTo>
                      <a:pt x="110" y="225"/>
                    </a:lnTo>
                    <a:lnTo>
                      <a:pt x="107" y="217"/>
                    </a:lnTo>
                    <a:lnTo>
                      <a:pt x="104" y="211"/>
                    </a:lnTo>
                    <a:lnTo>
                      <a:pt x="103" y="203"/>
                    </a:lnTo>
                    <a:lnTo>
                      <a:pt x="100" y="196"/>
                    </a:lnTo>
                    <a:lnTo>
                      <a:pt x="100" y="188"/>
                    </a:lnTo>
                    <a:lnTo>
                      <a:pt x="98" y="180"/>
                    </a:lnTo>
                    <a:lnTo>
                      <a:pt x="97" y="174"/>
                    </a:lnTo>
                    <a:lnTo>
                      <a:pt x="94" y="166"/>
                    </a:lnTo>
                    <a:lnTo>
                      <a:pt x="92" y="164"/>
                    </a:lnTo>
                    <a:lnTo>
                      <a:pt x="89" y="164"/>
                    </a:lnTo>
                    <a:lnTo>
                      <a:pt x="85" y="164"/>
                    </a:lnTo>
                    <a:lnTo>
                      <a:pt x="82" y="166"/>
                    </a:lnTo>
                    <a:lnTo>
                      <a:pt x="36" y="2"/>
                    </a:lnTo>
                    <a:lnTo>
                      <a:pt x="138" y="287"/>
                    </a:lnTo>
                    <a:lnTo>
                      <a:pt x="134" y="293"/>
                    </a:lnTo>
                    <a:lnTo>
                      <a:pt x="129" y="296"/>
                    </a:lnTo>
                    <a:lnTo>
                      <a:pt x="122" y="299"/>
                    </a:lnTo>
                    <a:lnTo>
                      <a:pt x="116" y="298"/>
                    </a:lnTo>
                    <a:lnTo>
                      <a:pt x="115" y="299"/>
                    </a:lnTo>
                    <a:lnTo>
                      <a:pt x="112" y="302"/>
                    </a:lnTo>
                    <a:lnTo>
                      <a:pt x="112" y="305"/>
                    </a:lnTo>
                    <a:lnTo>
                      <a:pt x="113" y="307"/>
                    </a:lnTo>
                    <a:lnTo>
                      <a:pt x="119" y="312"/>
                    </a:lnTo>
                    <a:lnTo>
                      <a:pt x="125" y="316"/>
                    </a:lnTo>
                    <a:lnTo>
                      <a:pt x="130" y="322"/>
                    </a:lnTo>
                    <a:lnTo>
                      <a:pt x="136" y="326"/>
                    </a:lnTo>
                    <a:lnTo>
                      <a:pt x="140" y="332"/>
                    </a:lnTo>
                    <a:lnTo>
                      <a:pt x="144" y="337"/>
                    </a:lnTo>
                    <a:lnTo>
                      <a:pt x="147" y="343"/>
                    </a:lnTo>
                    <a:lnTo>
                      <a:pt x="148" y="350"/>
                    </a:lnTo>
                    <a:lnTo>
                      <a:pt x="156" y="352"/>
                    </a:lnTo>
                    <a:lnTo>
                      <a:pt x="162" y="354"/>
                    </a:lnTo>
                    <a:lnTo>
                      <a:pt x="165" y="354"/>
                    </a:lnTo>
                    <a:lnTo>
                      <a:pt x="167" y="354"/>
                    </a:lnTo>
                    <a:lnTo>
                      <a:pt x="168" y="352"/>
                    </a:lnTo>
                    <a:lnTo>
                      <a:pt x="169" y="349"/>
                    </a:lnTo>
                    <a:lnTo>
                      <a:pt x="169" y="344"/>
                    </a:lnTo>
                    <a:lnTo>
                      <a:pt x="169" y="339"/>
                    </a:lnTo>
                    <a:lnTo>
                      <a:pt x="166" y="335"/>
                    </a:lnTo>
                    <a:lnTo>
                      <a:pt x="163" y="330"/>
                    </a:lnTo>
                    <a:lnTo>
                      <a:pt x="159" y="324"/>
                    </a:lnTo>
                    <a:lnTo>
                      <a:pt x="156" y="317"/>
                    </a:lnTo>
                    <a:lnTo>
                      <a:pt x="153" y="309"/>
                    </a:lnTo>
                    <a:lnTo>
                      <a:pt x="152" y="303"/>
                    </a:lnTo>
                    <a:lnTo>
                      <a:pt x="149" y="295"/>
                    </a:lnTo>
                    <a:lnTo>
                      <a:pt x="147" y="289"/>
                    </a:lnTo>
                    <a:lnTo>
                      <a:pt x="145" y="287"/>
                    </a:lnTo>
                    <a:lnTo>
                      <a:pt x="143" y="286"/>
                    </a:lnTo>
                    <a:lnTo>
                      <a:pt x="140" y="286"/>
                    </a:lnTo>
                    <a:lnTo>
                      <a:pt x="138" y="287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9" name="Freeform 947">
                <a:extLst>
                  <a:ext uri="{FF2B5EF4-FFF2-40B4-BE49-F238E27FC236}">
                    <a16:creationId xmlns:a16="http://schemas.microsoft.com/office/drawing/2014/main" id="{A4F37449-6CC5-441D-9CDA-DBA09755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57"/>
                <a:ext cx="46" cy="101"/>
              </a:xfrm>
              <a:custGeom>
                <a:avLst/>
                <a:gdLst>
                  <a:gd name="T0" fmla="*/ 106 w 140"/>
                  <a:gd name="T1" fmla="*/ 255 h 304"/>
                  <a:gd name="T2" fmla="*/ 95 w 140"/>
                  <a:gd name="T3" fmla="*/ 256 h 304"/>
                  <a:gd name="T4" fmla="*/ 95 w 140"/>
                  <a:gd name="T5" fmla="*/ 263 h 304"/>
                  <a:gd name="T6" fmla="*/ 109 w 140"/>
                  <a:gd name="T7" fmla="*/ 275 h 304"/>
                  <a:gd name="T8" fmla="*/ 119 w 140"/>
                  <a:gd name="T9" fmla="*/ 290 h 304"/>
                  <a:gd name="T10" fmla="*/ 133 w 140"/>
                  <a:gd name="T11" fmla="*/ 304 h 304"/>
                  <a:gd name="T12" fmla="*/ 140 w 140"/>
                  <a:gd name="T13" fmla="*/ 291 h 304"/>
                  <a:gd name="T14" fmla="*/ 132 w 140"/>
                  <a:gd name="T15" fmla="*/ 278 h 304"/>
                  <a:gd name="T16" fmla="*/ 125 w 140"/>
                  <a:gd name="T17" fmla="*/ 259 h 304"/>
                  <a:gd name="T18" fmla="*/ 120 w 140"/>
                  <a:gd name="T19" fmla="*/ 247 h 304"/>
                  <a:gd name="T20" fmla="*/ 114 w 140"/>
                  <a:gd name="T21" fmla="*/ 247 h 304"/>
                  <a:gd name="T22" fmla="*/ 65 w 140"/>
                  <a:gd name="T23" fmla="*/ 146 h 304"/>
                  <a:gd name="T24" fmla="*/ 55 w 140"/>
                  <a:gd name="T25" fmla="*/ 148 h 304"/>
                  <a:gd name="T26" fmla="*/ 46 w 140"/>
                  <a:gd name="T27" fmla="*/ 146 h 304"/>
                  <a:gd name="T28" fmla="*/ 41 w 140"/>
                  <a:gd name="T29" fmla="*/ 152 h 304"/>
                  <a:gd name="T30" fmla="*/ 58 w 140"/>
                  <a:gd name="T31" fmla="*/ 174 h 304"/>
                  <a:gd name="T32" fmla="*/ 75 w 140"/>
                  <a:gd name="T33" fmla="*/ 210 h 304"/>
                  <a:gd name="T34" fmla="*/ 91 w 140"/>
                  <a:gd name="T35" fmla="*/ 247 h 304"/>
                  <a:gd name="T36" fmla="*/ 97 w 140"/>
                  <a:gd name="T37" fmla="*/ 254 h 304"/>
                  <a:gd name="T38" fmla="*/ 106 w 140"/>
                  <a:gd name="T39" fmla="*/ 255 h 304"/>
                  <a:gd name="T40" fmla="*/ 114 w 140"/>
                  <a:gd name="T41" fmla="*/ 244 h 304"/>
                  <a:gd name="T42" fmla="*/ 114 w 140"/>
                  <a:gd name="T43" fmla="*/ 237 h 304"/>
                  <a:gd name="T44" fmla="*/ 95 w 140"/>
                  <a:gd name="T45" fmla="*/ 206 h 304"/>
                  <a:gd name="T46" fmla="*/ 84 w 140"/>
                  <a:gd name="T47" fmla="*/ 167 h 304"/>
                  <a:gd name="T48" fmla="*/ 76 w 140"/>
                  <a:gd name="T49" fmla="*/ 140 h 304"/>
                  <a:gd name="T50" fmla="*/ 69 w 140"/>
                  <a:gd name="T51" fmla="*/ 142 h 304"/>
                  <a:gd name="T52" fmla="*/ 27 w 140"/>
                  <a:gd name="T53" fmla="*/ 5 h 304"/>
                  <a:gd name="T54" fmla="*/ 19 w 140"/>
                  <a:gd name="T55" fmla="*/ 9 h 304"/>
                  <a:gd name="T56" fmla="*/ 9 w 140"/>
                  <a:gd name="T57" fmla="*/ 10 h 304"/>
                  <a:gd name="T58" fmla="*/ 0 w 140"/>
                  <a:gd name="T59" fmla="*/ 11 h 304"/>
                  <a:gd name="T60" fmla="*/ 4 w 140"/>
                  <a:gd name="T61" fmla="*/ 24 h 304"/>
                  <a:gd name="T62" fmla="*/ 14 w 140"/>
                  <a:gd name="T63" fmla="*/ 45 h 304"/>
                  <a:gd name="T64" fmla="*/ 21 w 140"/>
                  <a:gd name="T65" fmla="*/ 66 h 304"/>
                  <a:gd name="T66" fmla="*/ 28 w 140"/>
                  <a:gd name="T67" fmla="*/ 89 h 304"/>
                  <a:gd name="T68" fmla="*/ 32 w 140"/>
                  <a:gd name="T69" fmla="*/ 111 h 304"/>
                  <a:gd name="T70" fmla="*/ 39 w 140"/>
                  <a:gd name="T71" fmla="*/ 135 h 304"/>
                  <a:gd name="T72" fmla="*/ 44 w 140"/>
                  <a:gd name="T73" fmla="*/ 146 h 304"/>
                  <a:gd name="T74" fmla="*/ 56 w 140"/>
                  <a:gd name="T75" fmla="*/ 151 h 304"/>
                  <a:gd name="T76" fmla="*/ 68 w 140"/>
                  <a:gd name="T77" fmla="*/ 142 h 304"/>
                  <a:gd name="T78" fmla="*/ 69 w 140"/>
                  <a:gd name="T79" fmla="*/ 134 h 304"/>
                  <a:gd name="T80" fmla="*/ 60 w 140"/>
                  <a:gd name="T81" fmla="*/ 110 h 304"/>
                  <a:gd name="T82" fmla="*/ 53 w 140"/>
                  <a:gd name="T83" fmla="*/ 88 h 304"/>
                  <a:gd name="T84" fmla="*/ 46 w 140"/>
                  <a:gd name="T85" fmla="*/ 63 h 304"/>
                  <a:gd name="T86" fmla="*/ 41 w 140"/>
                  <a:gd name="T87" fmla="*/ 38 h 304"/>
                  <a:gd name="T88" fmla="*/ 39 w 140"/>
                  <a:gd name="T89" fmla="*/ 14 h 304"/>
                  <a:gd name="T90" fmla="*/ 36 w 140"/>
                  <a:gd name="T91" fmla="*/ 1 h 304"/>
                  <a:gd name="T92" fmla="*/ 114 w 140"/>
                  <a:gd name="T93" fmla="*/ 24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0" h="304">
                    <a:moveTo>
                      <a:pt x="114" y="247"/>
                    </a:moveTo>
                    <a:lnTo>
                      <a:pt x="111" y="252"/>
                    </a:lnTo>
                    <a:lnTo>
                      <a:pt x="106" y="255"/>
                    </a:lnTo>
                    <a:lnTo>
                      <a:pt x="102" y="257"/>
                    </a:lnTo>
                    <a:lnTo>
                      <a:pt x="97" y="256"/>
                    </a:lnTo>
                    <a:lnTo>
                      <a:pt x="95" y="256"/>
                    </a:lnTo>
                    <a:lnTo>
                      <a:pt x="95" y="258"/>
                    </a:lnTo>
                    <a:lnTo>
                      <a:pt x="95" y="262"/>
                    </a:lnTo>
                    <a:lnTo>
                      <a:pt x="95" y="263"/>
                    </a:lnTo>
                    <a:lnTo>
                      <a:pt x="100" y="267"/>
                    </a:lnTo>
                    <a:lnTo>
                      <a:pt x="104" y="272"/>
                    </a:lnTo>
                    <a:lnTo>
                      <a:pt x="109" y="275"/>
                    </a:lnTo>
                    <a:lnTo>
                      <a:pt x="112" y="280"/>
                    </a:lnTo>
                    <a:lnTo>
                      <a:pt x="116" y="284"/>
                    </a:lnTo>
                    <a:lnTo>
                      <a:pt x="119" y="290"/>
                    </a:lnTo>
                    <a:lnTo>
                      <a:pt x="122" y="294"/>
                    </a:lnTo>
                    <a:lnTo>
                      <a:pt x="123" y="300"/>
                    </a:lnTo>
                    <a:lnTo>
                      <a:pt x="133" y="304"/>
                    </a:lnTo>
                    <a:lnTo>
                      <a:pt x="139" y="304"/>
                    </a:lnTo>
                    <a:lnTo>
                      <a:pt x="140" y="300"/>
                    </a:lnTo>
                    <a:lnTo>
                      <a:pt x="140" y="291"/>
                    </a:lnTo>
                    <a:lnTo>
                      <a:pt x="138" y="287"/>
                    </a:lnTo>
                    <a:lnTo>
                      <a:pt x="134" y="284"/>
                    </a:lnTo>
                    <a:lnTo>
                      <a:pt x="132" y="278"/>
                    </a:lnTo>
                    <a:lnTo>
                      <a:pt x="129" y="272"/>
                    </a:lnTo>
                    <a:lnTo>
                      <a:pt x="128" y="266"/>
                    </a:lnTo>
                    <a:lnTo>
                      <a:pt x="125" y="259"/>
                    </a:lnTo>
                    <a:lnTo>
                      <a:pt x="123" y="253"/>
                    </a:lnTo>
                    <a:lnTo>
                      <a:pt x="122" y="248"/>
                    </a:lnTo>
                    <a:lnTo>
                      <a:pt x="120" y="247"/>
                    </a:lnTo>
                    <a:lnTo>
                      <a:pt x="118" y="245"/>
                    </a:lnTo>
                    <a:lnTo>
                      <a:pt x="115" y="245"/>
                    </a:lnTo>
                    <a:lnTo>
                      <a:pt x="114" y="247"/>
                    </a:lnTo>
                    <a:lnTo>
                      <a:pt x="69" y="142"/>
                    </a:lnTo>
                    <a:lnTo>
                      <a:pt x="68" y="145"/>
                    </a:lnTo>
                    <a:lnTo>
                      <a:pt x="65" y="146"/>
                    </a:lnTo>
                    <a:lnTo>
                      <a:pt x="63" y="147"/>
                    </a:lnTo>
                    <a:lnTo>
                      <a:pt x="59" y="148"/>
                    </a:lnTo>
                    <a:lnTo>
                      <a:pt x="55" y="148"/>
                    </a:lnTo>
                    <a:lnTo>
                      <a:pt x="53" y="147"/>
                    </a:lnTo>
                    <a:lnTo>
                      <a:pt x="49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8"/>
                    </a:lnTo>
                    <a:lnTo>
                      <a:pt x="41" y="152"/>
                    </a:lnTo>
                    <a:lnTo>
                      <a:pt x="42" y="155"/>
                    </a:lnTo>
                    <a:lnTo>
                      <a:pt x="50" y="163"/>
                    </a:lnTo>
                    <a:lnTo>
                      <a:pt x="58" y="174"/>
                    </a:lnTo>
                    <a:lnTo>
                      <a:pt x="65" y="185"/>
                    </a:lnTo>
                    <a:lnTo>
                      <a:pt x="70" y="198"/>
                    </a:lnTo>
                    <a:lnTo>
                      <a:pt x="75" y="210"/>
                    </a:lnTo>
                    <a:lnTo>
                      <a:pt x="79" y="222"/>
                    </a:lnTo>
                    <a:lnTo>
                      <a:pt x="85" y="235"/>
                    </a:lnTo>
                    <a:lnTo>
                      <a:pt x="91" y="247"/>
                    </a:lnTo>
                    <a:lnTo>
                      <a:pt x="92" y="249"/>
                    </a:lnTo>
                    <a:lnTo>
                      <a:pt x="95" y="253"/>
                    </a:lnTo>
                    <a:lnTo>
                      <a:pt x="97" y="254"/>
                    </a:lnTo>
                    <a:lnTo>
                      <a:pt x="101" y="255"/>
                    </a:lnTo>
                    <a:lnTo>
                      <a:pt x="105" y="255"/>
                    </a:lnTo>
                    <a:lnTo>
                      <a:pt x="106" y="255"/>
                    </a:lnTo>
                    <a:lnTo>
                      <a:pt x="109" y="253"/>
                    </a:lnTo>
                    <a:lnTo>
                      <a:pt x="112" y="247"/>
                    </a:lnTo>
                    <a:lnTo>
                      <a:pt x="114" y="244"/>
                    </a:lnTo>
                    <a:lnTo>
                      <a:pt x="114" y="243"/>
                    </a:lnTo>
                    <a:lnTo>
                      <a:pt x="115" y="239"/>
                    </a:lnTo>
                    <a:lnTo>
                      <a:pt x="114" y="237"/>
                    </a:lnTo>
                    <a:lnTo>
                      <a:pt x="106" y="227"/>
                    </a:lnTo>
                    <a:lnTo>
                      <a:pt x="101" y="216"/>
                    </a:lnTo>
                    <a:lnTo>
                      <a:pt x="95" y="206"/>
                    </a:lnTo>
                    <a:lnTo>
                      <a:pt x="91" y="193"/>
                    </a:lnTo>
                    <a:lnTo>
                      <a:pt x="86" y="181"/>
                    </a:lnTo>
                    <a:lnTo>
                      <a:pt x="84" y="167"/>
                    </a:lnTo>
                    <a:lnTo>
                      <a:pt x="81" y="156"/>
                    </a:lnTo>
                    <a:lnTo>
                      <a:pt x="77" y="143"/>
                    </a:lnTo>
                    <a:lnTo>
                      <a:pt x="76" y="140"/>
                    </a:lnTo>
                    <a:lnTo>
                      <a:pt x="74" y="139"/>
                    </a:lnTo>
                    <a:lnTo>
                      <a:pt x="70" y="139"/>
                    </a:lnTo>
                    <a:lnTo>
                      <a:pt x="69" y="142"/>
                    </a:lnTo>
                    <a:lnTo>
                      <a:pt x="114" y="247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24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3"/>
                    </a:lnTo>
                    <a:lnTo>
                      <a:pt x="20" y="60"/>
                    </a:lnTo>
                    <a:lnTo>
                      <a:pt x="21" y="66"/>
                    </a:lnTo>
                    <a:lnTo>
                      <a:pt x="23" y="74"/>
                    </a:lnTo>
                    <a:lnTo>
                      <a:pt x="26" y="81"/>
                    </a:lnTo>
                    <a:lnTo>
                      <a:pt x="28" y="89"/>
                    </a:lnTo>
                    <a:lnTo>
                      <a:pt x="30" y="97"/>
                    </a:lnTo>
                    <a:lnTo>
                      <a:pt x="32" y="103"/>
                    </a:lnTo>
                    <a:lnTo>
                      <a:pt x="32" y="111"/>
                    </a:lnTo>
                    <a:lnTo>
                      <a:pt x="36" y="119"/>
                    </a:lnTo>
                    <a:lnTo>
                      <a:pt x="37" y="127"/>
                    </a:lnTo>
                    <a:lnTo>
                      <a:pt x="39" y="135"/>
                    </a:lnTo>
                    <a:lnTo>
                      <a:pt x="40" y="138"/>
                    </a:lnTo>
                    <a:lnTo>
                      <a:pt x="42" y="143"/>
                    </a:lnTo>
                    <a:lnTo>
                      <a:pt x="44" y="146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56" y="151"/>
                    </a:lnTo>
                    <a:lnTo>
                      <a:pt x="60" y="149"/>
                    </a:lnTo>
                    <a:lnTo>
                      <a:pt x="66" y="145"/>
                    </a:lnTo>
                    <a:lnTo>
                      <a:pt x="68" y="142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6" y="126"/>
                    </a:lnTo>
                    <a:lnTo>
                      <a:pt x="63" y="119"/>
                    </a:lnTo>
                    <a:lnTo>
                      <a:pt x="60" y="110"/>
                    </a:lnTo>
                    <a:lnTo>
                      <a:pt x="57" y="103"/>
                    </a:lnTo>
                    <a:lnTo>
                      <a:pt x="54" y="96"/>
                    </a:lnTo>
                    <a:lnTo>
                      <a:pt x="53" y="88"/>
                    </a:lnTo>
                    <a:lnTo>
                      <a:pt x="49" y="79"/>
                    </a:lnTo>
                    <a:lnTo>
                      <a:pt x="48" y="71"/>
                    </a:lnTo>
                    <a:lnTo>
                      <a:pt x="46" y="63"/>
                    </a:lnTo>
                    <a:lnTo>
                      <a:pt x="44" y="54"/>
                    </a:lnTo>
                    <a:lnTo>
                      <a:pt x="44" y="46"/>
                    </a:lnTo>
                    <a:lnTo>
                      <a:pt x="41" y="38"/>
                    </a:lnTo>
                    <a:lnTo>
                      <a:pt x="41" y="29"/>
                    </a:lnTo>
                    <a:lnTo>
                      <a:pt x="40" y="22"/>
                    </a:lnTo>
                    <a:lnTo>
                      <a:pt x="39" y="14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3"/>
                    </a:lnTo>
                    <a:lnTo>
                      <a:pt x="114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0" name="Freeform 948">
                <a:extLst>
                  <a:ext uri="{FF2B5EF4-FFF2-40B4-BE49-F238E27FC236}">
                    <a16:creationId xmlns:a16="http://schemas.microsoft.com/office/drawing/2014/main" id="{BE0B2EE5-3789-494F-ADC8-C21094A1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8"/>
              </a:xfrm>
              <a:custGeom>
                <a:avLst/>
                <a:gdLst>
                  <a:gd name="T0" fmla="*/ 2 w 2"/>
                  <a:gd name="T1" fmla="*/ 55 h 55"/>
                  <a:gd name="T2" fmla="*/ 2 w 2"/>
                  <a:gd name="T3" fmla="*/ 54 h 55"/>
                  <a:gd name="T4" fmla="*/ 2 w 2"/>
                  <a:gd name="T5" fmla="*/ 48 h 55"/>
                  <a:gd name="T6" fmla="*/ 2 w 2"/>
                  <a:gd name="T7" fmla="*/ 43 h 55"/>
                  <a:gd name="T8" fmla="*/ 1 w 2"/>
                  <a:gd name="T9" fmla="*/ 36 h 55"/>
                  <a:gd name="T10" fmla="*/ 1 w 2"/>
                  <a:gd name="T11" fmla="*/ 28 h 55"/>
                  <a:gd name="T12" fmla="*/ 1 w 2"/>
                  <a:gd name="T13" fmla="*/ 20 h 55"/>
                  <a:gd name="T14" fmla="*/ 1 w 2"/>
                  <a:gd name="T15" fmla="*/ 12 h 55"/>
                  <a:gd name="T16" fmla="*/ 2 w 2"/>
                  <a:gd name="T17" fmla="*/ 7 h 55"/>
                  <a:gd name="T18" fmla="*/ 2 w 2"/>
                  <a:gd name="T19" fmla="*/ 0 h 55"/>
                  <a:gd name="T20" fmla="*/ 1 w 2"/>
                  <a:gd name="T21" fmla="*/ 0 h 55"/>
                  <a:gd name="T22" fmla="*/ 0 w 2"/>
                  <a:gd name="T23" fmla="*/ 7 h 55"/>
                  <a:gd name="T24" fmla="*/ 0 w 2"/>
                  <a:gd name="T25" fmla="*/ 12 h 55"/>
                  <a:gd name="T26" fmla="*/ 0 w 2"/>
                  <a:gd name="T27" fmla="*/ 20 h 55"/>
                  <a:gd name="T28" fmla="*/ 0 w 2"/>
                  <a:gd name="T29" fmla="*/ 28 h 55"/>
                  <a:gd name="T30" fmla="*/ 0 w 2"/>
                  <a:gd name="T31" fmla="*/ 36 h 55"/>
                  <a:gd name="T32" fmla="*/ 0 w 2"/>
                  <a:gd name="T33" fmla="*/ 43 h 55"/>
                  <a:gd name="T34" fmla="*/ 1 w 2"/>
                  <a:gd name="T35" fmla="*/ 48 h 55"/>
                  <a:gd name="T36" fmla="*/ 2 w 2"/>
                  <a:gd name="T37" fmla="*/ 54 h 55"/>
                  <a:gd name="T38" fmla="*/ 2 w 2"/>
                  <a:gd name="T39" fmla="*/ 54 h 55"/>
                  <a:gd name="T40" fmla="*/ 2 w 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55">
                    <a:moveTo>
                      <a:pt x="2" y="55"/>
                    </a:moveTo>
                    <a:lnTo>
                      <a:pt x="2" y="54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1" name="Freeform 949">
                <a:extLst>
                  <a:ext uri="{FF2B5EF4-FFF2-40B4-BE49-F238E27FC236}">
                    <a16:creationId xmlns:a16="http://schemas.microsoft.com/office/drawing/2014/main" id="{8F9BC55B-23AC-411A-99F2-A30A42CC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779"/>
                <a:ext cx="20" cy="21"/>
              </a:xfrm>
              <a:custGeom>
                <a:avLst/>
                <a:gdLst>
                  <a:gd name="T0" fmla="*/ 4 w 61"/>
                  <a:gd name="T1" fmla="*/ 0 h 63"/>
                  <a:gd name="T2" fmla="*/ 4 w 61"/>
                  <a:gd name="T3" fmla="*/ 0 h 63"/>
                  <a:gd name="T4" fmla="*/ 0 w 61"/>
                  <a:gd name="T5" fmla="*/ 19 h 63"/>
                  <a:gd name="T6" fmla="*/ 2 w 61"/>
                  <a:gd name="T7" fmla="*/ 33 h 63"/>
                  <a:gd name="T8" fmla="*/ 5 w 61"/>
                  <a:gd name="T9" fmla="*/ 47 h 63"/>
                  <a:gd name="T10" fmla="*/ 13 w 61"/>
                  <a:gd name="T11" fmla="*/ 55 h 63"/>
                  <a:gd name="T12" fmla="*/ 21 w 61"/>
                  <a:gd name="T13" fmla="*/ 60 h 63"/>
                  <a:gd name="T14" fmla="*/ 34 w 61"/>
                  <a:gd name="T15" fmla="*/ 63 h 63"/>
                  <a:gd name="T16" fmla="*/ 47 w 61"/>
                  <a:gd name="T17" fmla="*/ 63 h 63"/>
                  <a:gd name="T18" fmla="*/ 61 w 61"/>
                  <a:gd name="T19" fmla="*/ 58 h 63"/>
                  <a:gd name="T20" fmla="*/ 61 w 61"/>
                  <a:gd name="T21" fmla="*/ 57 h 63"/>
                  <a:gd name="T22" fmla="*/ 47 w 61"/>
                  <a:gd name="T23" fmla="*/ 60 h 63"/>
                  <a:gd name="T24" fmla="*/ 34 w 61"/>
                  <a:gd name="T25" fmla="*/ 61 h 63"/>
                  <a:gd name="T26" fmla="*/ 23 w 61"/>
                  <a:gd name="T27" fmla="*/ 59 h 63"/>
                  <a:gd name="T28" fmla="*/ 14 w 61"/>
                  <a:gd name="T29" fmla="*/ 54 h 63"/>
                  <a:gd name="T30" fmla="*/ 7 w 61"/>
                  <a:gd name="T31" fmla="*/ 45 h 63"/>
                  <a:gd name="T32" fmla="*/ 3 w 61"/>
                  <a:gd name="T33" fmla="*/ 33 h 63"/>
                  <a:gd name="T34" fmla="*/ 2 w 61"/>
                  <a:gd name="T35" fmla="*/ 19 h 63"/>
                  <a:gd name="T36" fmla="*/ 6 w 61"/>
                  <a:gd name="T37" fmla="*/ 0 h 63"/>
                  <a:gd name="T38" fmla="*/ 6 w 61"/>
                  <a:gd name="T39" fmla="*/ 1 h 63"/>
                  <a:gd name="T40" fmla="*/ 4 w 61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4" y="0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2" y="33"/>
                    </a:lnTo>
                    <a:lnTo>
                      <a:pt x="5" y="47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34" y="63"/>
                    </a:lnTo>
                    <a:lnTo>
                      <a:pt x="47" y="63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47" y="60"/>
                    </a:lnTo>
                    <a:lnTo>
                      <a:pt x="34" y="61"/>
                    </a:lnTo>
                    <a:lnTo>
                      <a:pt x="23" y="59"/>
                    </a:lnTo>
                    <a:lnTo>
                      <a:pt x="14" y="54"/>
                    </a:lnTo>
                    <a:lnTo>
                      <a:pt x="7" y="45"/>
                    </a:lnTo>
                    <a:lnTo>
                      <a:pt x="3" y="33"/>
                    </a:lnTo>
                    <a:lnTo>
                      <a:pt x="2" y="19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2" name="Freeform 950">
                <a:extLst>
                  <a:ext uri="{FF2B5EF4-FFF2-40B4-BE49-F238E27FC236}">
                    <a16:creationId xmlns:a16="http://schemas.microsoft.com/office/drawing/2014/main" id="{86AF9817-9DBA-49BC-A291-0916D3C6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769"/>
                <a:ext cx="10" cy="10"/>
              </a:xfrm>
              <a:custGeom>
                <a:avLst/>
                <a:gdLst>
                  <a:gd name="T0" fmla="*/ 31 w 31"/>
                  <a:gd name="T1" fmla="*/ 0 h 30"/>
                  <a:gd name="T2" fmla="*/ 30 w 31"/>
                  <a:gd name="T3" fmla="*/ 0 h 30"/>
                  <a:gd name="T4" fmla="*/ 26 w 31"/>
                  <a:gd name="T5" fmla="*/ 3 h 30"/>
                  <a:gd name="T6" fmla="*/ 22 w 31"/>
                  <a:gd name="T7" fmla="*/ 5 h 30"/>
                  <a:gd name="T8" fmla="*/ 19 w 31"/>
                  <a:gd name="T9" fmla="*/ 9 h 30"/>
                  <a:gd name="T10" fmla="*/ 16 w 31"/>
                  <a:gd name="T11" fmla="*/ 13 h 30"/>
                  <a:gd name="T12" fmla="*/ 12 w 31"/>
                  <a:gd name="T13" fmla="*/ 15 h 30"/>
                  <a:gd name="T14" fmla="*/ 9 w 31"/>
                  <a:gd name="T15" fmla="*/ 20 h 30"/>
                  <a:gd name="T16" fmla="*/ 4 w 31"/>
                  <a:gd name="T17" fmla="*/ 23 h 30"/>
                  <a:gd name="T18" fmla="*/ 0 w 31"/>
                  <a:gd name="T19" fmla="*/ 29 h 30"/>
                  <a:gd name="T20" fmla="*/ 1 w 31"/>
                  <a:gd name="T21" fmla="*/ 30 h 30"/>
                  <a:gd name="T22" fmla="*/ 6 w 31"/>
                  <a:gd name="T23" fmla="*/ 25 h 30"/>
                  <a:gd name="T24" fmla="*/ 10 w 31"/>
                  <a:gd name="T25" fmla="*/ 21 h 30"/>
                  <a:gd name="T26" fmla="*/ 15 w 31"/>
                  <a:gd name="T27" fmla="*/ 18 h 30"/>
                  <a:gd name="T28" fmla="*/ 17 w 31"/>
                  <a:gd name="T29" fmla="*/ 13 h 30"/>
                  <a:gd name="T30" fmla="*/ 20 w 31"/>
                  <a:gd name="T31" fmla="*/ 10 h 30"/>
                  <a:gd name="T32" fmla="*/ 24 w 31"/>
                  <a:gd name="T33" fmla="*/ 6 h 30"/>
                  <a:gd name="T34" fmla="*/ 27 w 31"/>
                  <a:gd name="T35" fmla="*/ 3 h 30"/>
                  <a:gd name="T36" fmla="*/ 31 w 31"/>
                  <a:gd name="T37" fmla="*/ 1 h 30"/>
                  <a:gd name="T38" fmla="*/ 30 w 31"/>
                  <a:gd name="T39" fmla="*/ 1 h 30"/>
                  <a:gd name="T40" fmla="*/ 31 w 31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0">
                    <a:moveTo>
                      <a:pt x="31" y="0"/>
                    </a:moveTo>
                    <a:lnTo>
                      <a:pt x="30" y="0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19" y="9"/>
                    </a:lnTo>
                    <a:lnTo>
                      <a:pt x="16" y="13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25"/>
                    </a:lnTo>
                    <a:lnTo>
                      <a:pt x="10" y="21"/>
                    </a:lnTo>
                    <a:lnTo>
                      <a:pt x="15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3" name="Freeform 951">
                <a:extLst>
                  <a:ext uri="{FF2B5EF4-FFF2-40B4-BE49-F238E27FC236}">
                    <a16:creationId xmlns:a16="http://schemas.microsoft.com/office/drawing/2014/main" id="{41F28091-0084-4FD7-90DA-DF44BDF9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9"/>
                <a:ext cx="9" cy="11"/>
              </a:xfrm>
              <a:custGeom>
                <a:avLst/>
                <a:gdLst>
                  <a:gd name="T0" fmla="*/ 26 w 26"/>
                  <a:gd name="T1" fmla="*/ 32 h 32"/>
                  <a:gd name="T2" fmla="*/ 26 w 26"/>
                  <a:gd name="T3" fmla="*/ 29 h 32"/>
                  <a:gd name="T4" fmla="*/ 24 w 26"/>
                  <a:gd name="T5" fmla="*/ 24 h 32"/>
                  <a:gd name="T6" fmla="*/ 21 w 26"/>
                  <a:gd name="T7" fmla="*/ 20 h 32"/>
                  <a:gd name="T8" fmla="*/ 18 w 26"/>
                  <a:gd name="T9" fmla="*/ 16 h 32"/>
                  <a:gd name="T10" fmla="*/ 14 w 26"/>
                  <a:gd name="T11" fmla="*/ 13 h 32"/>
                  <a:gd name="T12" fmla="*/ 10 w 26"/>
                  <a:gd name="T13" fmla="*/ 9 h 32"/>
                  <a:gd name="T14" fmla="*/ 6 w 26"/>
                  <a:gd name="T15" fmla="*/ 4 h 32"/>
                  <a:gd name="T16" fmla="*/ 1 w 26"/>
                  <a:gd name="T17" fmla="*/ 0 h 32"/>
                  <a:gd name="T18" fmla="*/ 0 w 26"/>
                  <a:gd name="T19" fmla="*/ 1 h 32"/>
                  <a:gd name="T20" fmla="*/ 5 w 26"/>
                  <a:gd name="T21" fmla="*/ 5 h 32"/>
                  <a:gd name="T22" fmla="*/ 9 w 26"/>
                  <a:gd name="T23" fmla="*/ 11 h 32"/>
                  <a:gd name="T24" fmla="*/ 12 w 26"/>
                  <a:gd name="T25" fmla="*/ 14 h 32"/>
                  <a:gd name="T26" fmla="*/ 17 w 26"/>
                  <a:gd name="T27" fmla="*/ 19 h 32"/>
                  <a:gd name="T28" fmla="*/ 20 w 26"/>
                  <a:gd name="T29" fmla="*/ 22 h 32"/>
                  <a:gd name="T30" fmla="*/ 23 w 26"/>
                  <a:gd name="T31" fmla="*/ 25 h 32"/>
                  <a:gd name="T32" fmla="*/ 24 w 26"/>
                  <a:gd name="T33" fmla="*/ 29 h 32"/>
                  <a:gd name="T34" fmla="*/ 25 w 26"/>
                  <a:gd name="T35" fmla="*/ 32 h 32"/>
                  <a:gd name="T36" fmla="*/ 26 w 2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26" y="29"/>
                    </a:lnTo>
                    <a:lnTo>
                      <a:pt x="24" y="24"/>
                    </a:lnTo>
                    <a:lnTo>
                      <a:pt x="21" y="20"/>
                    </a:lnTo>
                    <a:lnTo>
                      <a:pt x="18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20" y="22"/>
                    </a:lnTo>
                    <a:lnTo>
                      <a:pt x="23" y="25"/>
                    </a:lnTo>
                    <a:lnTo>
                      <a:pt x="24" y="29"/>
                    </a:lnTo>
                    <a:lnTo>
                      <a:pt x="25" y="32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4" name="Freeform 952">
                <a:extLst>
                  <a:ext uri="{FF2B5EF4-FFF2-40B4-BE49-F238E27FC236}">
                    <a16:creationId xmlns:a16="http://schemas.microsoft.com/office/drawing/2014/main" id="{BBA4904E-27D7-4444-A804-628DB2272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5" name="Freeform 953">
                <a:extLst>
                  <a:ext uri="{FF2B5EF4-FFF2-40B4-BE49-F238E27FC236}">
                    <a16:creationId xmlns:a16="http://schemas.microsoft.com/office/drawing/2014/main" id="{7E726980-E87E-4E3A-B992-19ABD910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88"/>
                <a:ext cx="13" cy="5"/>
              </a:xfrm>
              <a:custGeom>
                <a:avLst/>
                <a:gdLst>
                  <a:gd name="T0" fmla="*/ 0 w 39"/>
                  <a:gd name="T1" fmla="*/ 10 h 13"/>
                  <a:gd name="T2" fmla="*/ 3 w 39"/>
                  <a:gd name="T3" fmla="*/ 12 h 13"/>
                  <a:gd name="T4" fmla="*/ 10 w 39"/>
                  <a:gd name="T5" fmla="*/ 13 h 13"/>
                  <a:gd name="T6" fmla="*/ 15 w 39"/>
                  <a:gd name="T7" fmla="*/ 13 h 13"/>
                  <a:gd name="T8" fmla="*/ 21 w 39"/>
                  <a:gd name="T9" fmla="*/ 12 h 13"/>
                  <a:gd name="T10" fmla="*/ 27 w 39"/>
                  <a:gd name="T11" fmla="*/ 11 h 13"/>
                  <a:gd name="T12" fmla="*/ 32 w 39"/>
                  <a:gd name="T13" fmla="*/ 8 h 13"/>
                  <a:gd name="T14" fmla="*/ 35 w 39"/>
                  <a:gd name="T15" fmla="*/ 4 h 13"/>
                  <a:gd name="T16" fmla="*/ 39 w 39"/>
                  <a:gd name="T17" fmla="*/ 2 h 13"/>
                  <a:gd name="T18" fmla="*/ 38 w 39"/>
                  <a:gd name="T19" fmla="*/ 0 h 13"/>
                  <a:gd name="T20" fmla="*/ 34 w 39"/>
                  <a:gd name="T21" fmla="*/ 3 h 13"/>
                  <a:gd name="T22" fmla="*/ 30 w 39"/>
                  <a:gd name="T23" fmla="*/ 7 h 13"/>
                  <a:gd name="T24" fmla="*/ 25 w 39"/>
                  <a:gd name="T25" fmla="*/ 10 h 13"/>
                  <a:gd name="T26" fmla="*/ 20 w 39"/>
                  <a:gd name="T27" fmla="*/ 12 h 13"/>
                  <a:gd name="T28" fmla="*/ 15 w 39"/>
                  <a:gd name="T29" fmla="*/ 12 h 13"/>
                  <a:gd name="T30" fmla="*/ 10 w 39"/>
                  <a:gd name="T31" fmla="*/ 12 h 13"/>
                  <a:gd name="T32" fmla="*/ 5 w 39"/>
                  <a:gd name="T33" fmla="*/ 12 h 13"/>
                  <a:gd name="T34" fmla="*/ 1 w 39"/>
                  <a:gd name="T35" fmla="*/ 9 h 13"/>
                  <a:gd name="T36" fmla="*/ 0 w 39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3">
                    <a:moveTo>
                      <a:pt x="0" y="10"/>
                    </a:moveTo>
                    <a:lnTo>
                      <a:pt x="3" y="12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2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0" y="12"/>
                    </a:lnTo>
                    <a:lnTo>
                      <a:pt x="15" y="1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6" name="Freeform 954">
                <a:extLst>
                  <a:ext uri="{FF2B5EF4-FFF2-40B4-BE49-F238E27FC236}">
                    <a16:creationId xmlns:a16="http://schemas.microsoft.com/office/drawing/2014/main" id="{660D51A2-E807-4B89-A039-3E8A5EBF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1"/>
                <a:ext cx="3" cy="5"/>
              </a:xfrm>
              <a:custGeom>
                <a:avLst/>
                <a:gdLst>
                  <a:gd name="T0" fmla="*/ 2 w 9"/>
                  <a:gd name="T1" fmla="*/ 12 h 13"/>
                  <a:gd name="T2" fmla="*/ 1 w 9"/>
                  <a:gd name="T3" fmla="*/ 9 h 13"/>
                  <a:gd name="T4" fmla="*/ 3 w 9"/>
                  <a:gd name="T5" fmla="*/ 4 h 13"/>
                  <a:gd name="T6" fmla="*/ 5 w 9"/>
                  <a:gd name="T7" fmla="*/ 2 h 13"/>
                  <a:gd name="T8" fmla="*/ 8 w 9"/>
                  <a:gd name="T9" fmla="*/ 2 h 13"/>
                  <a:gd name="T10" fmla="*/ 9 w 9"/>
                  <a:gd name="T11" fmla="*/ 0 h 13"/>
                  <a:gd name="T12" fmla="*/ 4 w 9"/>
                  <a:gd name="T13" fmla="*/ 0 h 13"/>
                  <a:gd name="T14" fmla="*/ 1 w 9"/>
                  <a:gd name="T15" fmla="*/ 3 h 13"/>
                  <a:gd name="T16" fmla="*/ 0 w 9"/>
                  <a:gd name="T17" fmla="*/ 9 h 13"/>
                  <a:gd name="T18" fmla="*/ 1 w 9"/>
                  <a:gd name="T19" fmla="*/ 13 h 13"/>
                  <a:gd name="T20" fmla="*/ 2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2" y="12"/>
                    </a:moveTo>
                    <a:lnTo>
                      <a:pt x="1" y="9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7" name="Freeform 955">
                <a:extLst>
                  <a:ext uri="{FF2B5EF4-FFF2-40B4-BE49-F238E27FC236}">
                    <a16:creationId xmlns:a16="http://schemas.microsoft.com/office/drawing/2014/main" id="{D9153321-4AF9-4FB0-AEA2-329DDF900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5"/>
                <a:ext cx="17" cy="63"/>
              </a:xfrm>
              <a:custGeom>
                <a:avLst/>
                <a:gdLst>
                  <a:gd name="T0" fmla="*/ 51 w 51"/>
                  <a:gd name="T1" fmla="*/ 191 h 191"/>
                  <a:gd name="T2" fmla="*/ 49 w 51"/>
                  <a:gd name="T3" fmla="*/ 178 h 191"/>
                  <a:gd name="T4" fmla="*/ 46 w 51"/>
                  <a:gd name="T5" fmla="*/ 166 h 191"/>
                  <a:gd name="T6" fmla="*/ 44 w 51"/>
                  <a:gd name="T7" fmla="*/ 154 h 191"/>
                  <a:gd name="T8" fmla="*/ 42 w 51"/>
                  <a:gd name="T9" fmla="*/ 141 h 191"/>
                  <a:gd name="T10" fmla="*/ 39 w 51"/>
                  <a:gd name="T11" fmla="*/ 129 h 191"/>
                  <a:gd name="T12" fmla="*/ 37 w 51"/>
                  <a:gd name="T13" fmla="*/ 117 h 191"/>
                  <a:gd name="T14" fmla="*/ 35 w 51"/>
                  <a:gd name="T15" fmla="*/ 105 h 191"/>
                  <a:gd name="T16" fmla="*/ 32 w 51"/>
                  <a:gd name="T17" fmla="*/ 93 h 191"/>
                  <a:gd name="T18" fmla="*/ 30 w 51"/>
                  <a:gd name="T19" fmla="*/ 82 h 191"/>
                  <a:gd name="T20" fmla="*/ 27 w 51"/>
                  <a:gd name="T21" fmla="*/ 70 h 191"/>
                  <a:gd name="T22" fmla="*/ 22 w 51"/>
                  <a:gd name="T23" fmla="*/ 58 h 191"/>
                  <a:gd name="T24" fmla="*/ 20 w 51"/>
                  <a:gd name="T25" fmla="*/ 47 h 191"/>
                  <a:gd name="T26" fmla="*/ 16 w 51"/>
                  <a:gd name="T27" fmla="*/ 36 h 191"/>
                  <a:gd name="T28" fmla="*/ 11 w 51"/>
                  <a:gd name="T29" fmla="*/ 25 h 191"/>
                  <a:gd name="T30" fmla="*/ 7 w 51"/>
                  <a:gd name="T31" fmla="*/ 12 h 191"/>
                  <a:gd name="T32" fmla="*/ 1 w 51"/>
                  <a:gd name="T33" fmla="*/ 0 h 191"/>
                  <a:gd name="T34" fmla="*/ 0 w 51"/>
                  <a:gd name="T35" fmla="*/ 2 h 191"/>
                  <a:gd name="T36" fmla="*/ 5 w 51"/>
                  <a:gd name="T37" fmla="*/ 13 h 191"/>
                  <a:gd name="T38" fmla="*/ 11 w 51"/>
                  <a:gd name="T39" fmla="*/ 25 h 191"/>
                  <a:gd name="T40" fmla="*/ 13 w 51"/>
                  <a:gd name="T41" fmla="*/ 36 h 191"/>
                  <a:gd name="T42" fmla="*/ 19 w 51"/>
                  <a:gd name="T43" fmla="*/ 47 h 191"/>
                  <a:gd name="T44" fmla="*/ 21 w 51"/>
                  <a:gd name="T45" fmla="*/ 58 h 191"/>
                  <a:gd name="T46" fmla="*/ 26 w 51"/>
                  <a:gd name="T47" fmla="*/ 70 h 191"/>
                  <a:gd name="T48" fmla="*/ 28 w 51"/>
                  <a:gd name="T49" fmla="*/ 82 h 191"/>
                  <a:gd name="T50" fmla="*/ 30 w 51"/>
                  <a:gd name="T51" fmla="*/ 93 h 191"/>
                  <a:gd name="T52" fmla="*/ 32 w 51"/>
                  <a:gd name="T53" fmla="*/ 105 h 191"/>
                  <a:gd name="T54" fmla="*/ 36 w 51"/>
                  <a:gd name="T55" fmla="*/ 117 h 191"/>
                  <a:gd name="T56" fmla="*/ 38 w 51"/>
                  <a:gd name="T57" fmla="*/ 129 h 191"/>
                  <a:gd name="T58" fmla="*/ 40 w 51"/>
                  <a:gd name="T59" fmla="*/ 141 h 191"/>
                  <a:gd name="T60" fmla="*/ 42 w 51"/>
                  <a:gd name="T61" fmla="*/ 154 h 191"/>
                  <a:gd name="T62" fmla="*/ 45 w 51"/>
                  <a:gd name="T63" fmla="*/ 166 h 191"/>
                  <a:gd name="T64" fmla="*/ 47 w 51"/>
                  <a:gd name="T65" fmla="*/ 178 h 191"/>
                  <a:gd name="T66" fmla="*/ 50 w 51"/>
                  <a:gd name="T67" fmla="*/ 191 h 191"/>
                  <a:gd name="T68" fmla="*/ 51 w 51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191">
                    <a:moveTo>
                      <a:pt x="51" y="191"/>
                    </a:moveTo>
                    <a:lnTo>
                      <a:pt x="49" y="178"/>
                    </a:lnTo>
                    <a:lnTo>
                      <a:pt x="46" y="166"/>
                    </a:lnTo>
                    <a:lnTo>
                      <a:pt x="44" y="154"/>
                    </a:lnTo>
                    <a:lnTo>
                      <a:pt x="42" y="141"/>
                    </a:lnTo>
                    <a:lnTo>
                      <a:pt x="39" y="129"/>
                    </a:lnTo>
                    <a:lnTo>
                      <a:pt x="37" y="117"/>
                    </a:lnTo>
                    <a:lnTo>
                      <a:pt x="35" y="105"/>
                    </a:lnTo>
                    <a:lnTo>
                      <a:pt x="32" y="93"/>
                    </a:lnTo>
                    <a:lnTo>
                      <a:pt x="30" y="82"/>
                    </a:lnTo>
                    <a:lnTo>
                      <a:pt x="27" y="70"/>
                    </a:lnTo>
                    <a:lnTo>
                      <a:pt x="22" y="58"/>
                    </a:lnTo>
                    <a:lnTo>
                      <a:pt x="20" y="47"/>
                    </a:lnTo>
                    <a:lnTo>
                      <a:pt x="16" y="36"/>
                    </a:lnTo>
                    <a:lnTo>
                      <a:pt x="11" y="25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11" y="25"/>
                    </a:lnTo>
                    <a:lnTo>
                      <a:pt x="13" y="36"/>
                    </a:lnTo>
                    <a:lnTo>
                      <a:pt x="19" y="47"/>
                    </a:lnTo>
                    <a:lnTo>
                      <a:pt x="21" y="58"/>
                    </a:lnTo>
                    <a:lnTo>
                      <a:pt x="26" y="70"/>
                    </a:lnTo>
                    <a:lnTo>
                      <a:pt x="28" y="82"/>
                    </a:lnTo>
                    <a:lnTo>
                      <a:pt x="30" y="93"/>
                    </a:lnTo>
                    <a:lnTo>
                      <a:pt x="32" y="105"/>
                    </a:lnTo>
                    <a:lnTo>
                      <a:pt x="36" y="117"/>
                    </a:lnTo>
                    <a:lnTo>
                      <a:pt x="38" y="129"/>
                    </a:lnTo>
                    <a:lnTo>
                      <a:pt x="40" y="141"/>
                    </a:lnTo>
                    <a:lnTo>
                      <a:pt x="42" y="154"/>
                    </a:lnTo>
                    <a:lnTo>
                      <a:pt x="45" y="166"/>
                    </a:lnTo>
                    <a:lnTo>
                      <a:pt x="47" y="178"/>
                    </a:lnTo>
                    <a:lnTo>
                      <a:pt x="50" y="191"/>
                    </a:lnTo>
                    <a:lnTo>
                      <a:pt x="5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8" name="Freeform 956">
                <a:extLst>
                  <a:ext uri="{FF2B5EF4-FFF2-40B4-BE49-F238E27FC236}">
                    <a16:creationId xmlns:a16="http://schemas.microsoft.com/office/drawing/2014/main" id="{D8284BB0-EE19-422A-8EFE-549797120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58"/>
                <a:ext cx="5" cy="7"/>
              </a:xfrm>
              <a:custGeom>
                <a:avLst/>
                <a:gdLst>
                  <a:gd name="T0" fmla="*/ 14 w 14"/>
                  <a:gd name="T1" fmla="*/ 19 h 21"/>
                  <a:gd name="T2" fmla="*/ 12 w 14"/>
                  <a:gd name="T3" fmla="*/ 19 h 21"/>
                  <a:gd name="T4" fmla="*/ 9 w 14"/>
                  <a:gd name="T5" fmla="*/ 16 h 21"/>
                  <a:gd name="T6" fmla="*/ 7 w 14"/>
                  <a:gd name="T7" fmla="*/ 13 h 21"/>
                  <a:gd name="T8" fmla="*/ 6 w 14"/>
                  <a:gd name="T9" fmla="*/ 11 h 21"/>
                  <a:gd name="T10" fmla="*/ 5 w 14"/>
                  <a:gd name="T11" fmla="*/ 9 h 21"/>
                  <a:gd name="T12" fmla="*/ 4 w 14"/>
                  <a:gd name="T13" fmla="*/ 5 h 21"/>
                  <a:gd name="T14" fmla="*/ 3 w 14"/>
                  <a:gd name="T15" fmla="*/ 2 h 21"/>
                  <a:gd name="T16" fmla="*/ 3 w 14"/>
                  <a:gd name="T17" fmla="*/ 0 h 21"/>
                  <a:gd name="T18" fmla="*/ 0 w 14"/>
                  <a:gd name="T19" fmla="*/ 0 h 21"/>
                  <a:gd name="T20" fmla="*/ 1 w 14"/>
                  <a:gd name="T21" fmla="*/ 2 h 21"/>
                  <a:gd name="T22" fmla="*/ 3 w 14"/>
                  <a:gd name="T23" fmla="*/ 5 h 21"/>
                  <a:gd name="T24" fmla="*/ 4 w 14"/>
                  <a:gd name="T25" fmla="*/ 9 h 21"/>
                  <a:gd name="T26" fmla="*/ 4 w 14"/>
                  <a:gd name="T27" fmla="*/ 11 h 21"/>
                  <a:gd name="T28" fmla="*/ 6 w 14"/>
                  <a:gd name="T29" fmla="*/ 15 h 21"/>
                  <a:gd name="T30" fmla="*/ 8 w 14"/>
                  <a:gd name="T31" fmla="*/ 18 h 21"/>
                  <a:gd name="T32" fmla="*/ 9 w 14"/>
                  <a:gd name="T33" fmla="*/ 19 h 21"/>
                  <a:gd name="T34" fmla="*/ 12 w 14"/>
                  <a:gd name="T35" fmla="*/ 21 h 21"/>
                  <a:gd name="T36" fmla="*/ 14 w 14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19"/>
                    </a:moveTo>
                    <a:lnTo>
                      <a:pt x="12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12" y="21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9" name="Freeform 957">
                <a:extLst>
                  <a:ext uri="{FF2B5EF4-FFF2-40B4-BE49-F238E27FC236}">
                    <a16:creationId xmlns:a16="http://schemas.microsoft.com/office/drawing/2014/main" id="{562C31DB-490E-4E25-88BB-06F52E7BA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3"/>
                <a:ext cx="10" cy="4"/>
              </a:xfrm>
              <a:custGeom>
                <a:avLst/>
                <a:gdLst>
                  <a:gd name="T0" fmla="*/ 30 w 31"/>
                  <a:gd name="T1" fmla="*/ 0 h 14"/>
                  <a:gd name="T2" fmla="*/ 24 w 31"/>
                  <a:gd name="T3" fmla="*/ 6 h 14"/>
                  <a:gd name="T4" fmla="*/ 21 w 31"/>
                  <a:gd name="T5" fmla="*/ 9 h 14"/>
                  <a:gd name="T6" fmla="*/ 17 w 31"/>
                  <a:gd name="T7" fmla="*/ 11 h 14"/>
                  <a:gd name="T8" fmla="*/ 15 w 31"/>
                  <a:gd name="T9" fmla="*/ 12 h 14"/>
                  <a:gd name="T10" fmla="*/ 13 w 31"/>
                  <a:gd name="T11" fmla="*/ 12 h 14"/>
                  <a:gd name="T12" fmla="*/ 11 w 31"/>
                  <a:gd name="T13" fmla="*/ 11 h 14"/>
                  <a:gd name="T14" fmla="*/ 6 w 31"/>
                  <a:gd name="T15" fmla="*/ 9 h 14"/>
                  <a:gd name="T16" fmla="*/ 2 w 31"/>
                  <a:gd name="T17" fmla="*/ 6 h 14"/>
                  <a:gd name="T18" fmla="*/ 0 w 31"/>
                  <a:gd name="T19" fmla="*/ 8 h 14"/>
                  <a:gd name="T20" fmla="*/ 5 w 31"/>
                  <a:gd name="T21" fmla="*/ 10 h 14"/>
                  <a:gd name="T22" fmla="*/ 9 w 31"/>
                  <a:gd name="T23" fmla="*/ 12 h 14"/>
                  <a:gd name="T24" fmla="*/ 13 w 31"/>
                  <a:gd name="T25" fmla="*/ 14 h 14"/>
                  <a:gd name="T26" fmla="*/ 15 w 31"/>
                  <a:gd name="T27" fmla="*/ 14 h 14"/>
                  <a:gd name="T28" fmla="*/ 20 w 31"/>
                  <a:gd name="T29" fmla="*/ 12 h 14"/>
                  <a:gd name="T30" fmla="*/ 22 w 31"/>
                  <a:gd name="T31" fmla="*/ 10 h 14"/>
                  <a:gd name="T32" fmla="*/ 25 w 31"/>
                  <a:gd name="T33" fmla="*/ 7 h 14"/>
                  <a:gd name="T34" fmla="*/ 31 w 31"/>
                  <a:gd name="T35" fmla="*/ 2 h 14"/>
                  <a:gd name="T36" fmla="*/ 30 w 3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4">
                    <a:moveTo>
                      <a:pt x="30" y="0"/>
                    </a:moveTo>
                    <a:lnTo>
                      <a:pt x="24" y="6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0" name="Freeform 958">
                <a:extLst>
                  <a:ext uri="{FF2B5EF4-FFF2-40B4-BE49-F238E27FC236}">
                    <a16:creationId xmlns:a16="http://schemas.microsoft.com/office/drawing/2014/main" id="{7F78337E-7BBF-4177-9304-36E1A728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58"/>
                <a:ext cx="2" cy="5"/>
              </a:xfrm>
              <a:custGeom>
                <a:avLst/>
                <a:gdLst>
                  <a:gd name="T0" fmla="*/ 5 w 8"/>
                  <a:gd name="T1" fmla="*/ 1 h 15"/>
                  <a:gd name="T2" fmla="*/ 5 w 8"/>
                  <a:gd name="T3" fmla="*/ 1 h 15"/>
                  <a:gd name="T4" fmla="*/ 5 w 8"/>
                  <a:gd name="T5" fmla="*/ 4 h 15"/>
                  <a:gd name="T6" fmla="*/ 4 w 8"/>
                  <a:gd name="T7" fmla="*/ 6 h 15"/>
                  <a:gd name="T8" fmla="*/ 3 w 8"/>
                  <a:gd name="T9" fmla="*/ 11 h 15"/>
                  <a:gd name="T10" fmla="*/ 0 w 8"/>
                  <a:gd name="T11" fmla="*/ 14 h 15"/>
                  <a:gd name="T12" fmla="*/ 2 w 8"/>
                  <a:gd name="T13" fmla="*/ 15 h 15"/>
                  <a:gd name="T14" fmla="*/ 4 w 8"/>
                  <a:gd name="T15" fmla="*/ 12 h 15"/>
                  <a:gd name="T16" fmla="*/ 6 w 8"/>
                  <a:gd name="T17" fmla="*/ 8 h 15"/>
                  <a:gd name="T18" fmla="*/ 8 w 8"/>
                  <a:gd name="T19" fmla="*/ 4 h 15"/>
                  <a:gd name="T20" fmla="*/ 8 w 8"/>
                  <a:gd name="T21" fmla="*/ 1 h 15"/>
                  <a:gd name="T22" fmla="*/ 8 w 8"/>
                  <a:gd name="T23" fmla="*/ 0 h 15"/>
                  <a:gd name="T24" fmla="*/ 5 w 8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1" name="Freeform 959">
                <a:extLst>
                  <a:ext uri="{FF2B5EF4-FFF2-40B4-BE49-F238E27FC236}">
                    <a16:creationId xmlns:a16="http://schemas.microsoft.com/office/drawing/2014/main" id="{F9BDBFEF-F4E8-493F-B14B-FAB223565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90"/>
                <a:ext cx="13" cy="68"/>
              </a:xfrm>
              <a:custGeom>
                <a:avLst/>
                <a:gdLst>
                  <a:gd name="T0" fmla="*/ 0 w 41"/>
                  <a:gd name="T1" fmla="*/ 0 h 205"/>
                  <a:gd name="T2" fmla="*/ 0 w 41"/>
                  <a:gd name="T3" fmla="*/ 14 h 205"/>
                  <a:gd name="T4" fmla="*/ 2 w 41"/>
                  <a:gd name="T5" fmla="*/ 26 h 205"/>
                  <a:gd name="T6" fmla="*/ 2 w 41"/>
                  <a:gd name="T7" fmla="*/ 39 h 205"/>
                  <a:gd name="T8" fmla="*/ 5 w 41"/>
                  <a:gd name="T9" fmla="*/ 52 h 205"/>
                  <a:gd name="T10" fmla="*/ 5 w 41"/>
                  <a:gd name="T11" fmla="*/ 64 h 205"/>
                  <a:gd name="T12" fmla="*/ 7 w 41"/>
                  <a:gd name="T13" fmla="*/ 78 h 205"/>
                  <a:gd name="T14" fmla="*/ 8 w 41"/>
                  <a:gd name="T15" fmla="*/ 90 h 205"/>
                  <a:gd name="T16" fmla="*/ 11 w 41"/>
                  <a:gd name="T17" fmla="*/ 104 h 205"/>
                  <a:gd name="T18" fmla="*/ 14 w 41"/>
                  <a:gd name="T19" fmla="*/ 117 h 205"/>
                  <a:gd name="T20" fmla="*/ 17 w 41"/>
                  <a:gd name="T21" fmla="*/ 129 h 205"/>
                  <a:gd name="T22" fmla="*/ 19 w 41"/>
                  <a:gd name="T23" fmla="*/ 143 h 205"/>
                  <a:gd name="T24" fmla="*/ 23 w 41"/>
                  <a:gd name="T25" fmla="*/ 155 h 205"/>
                  <a:gd name="T26" fmla="*/ 27 w 41"/>
                  <a:gd name="T27" fmla="*/ 167 h 205"/>
                  <a:gd name="T28" fmla="*/ 30 w 41"/>
                  <a:gd name="T29" fmla="*/ 179 h 205"/>
                  <a:gd name="T30" fmla="*/ 35 w 41"/>
                  <a:gd name="T31" fmla="*/ 191 h 205"/>
                  <a:gd name="T32" fmla="*/ 39 w 41"/>
                  <a:gd name="T33" fmla="*/ 205 h 205"/>
                  <a:gd name="T34" fmla="*/ 41 w 41"/>
                  <a:gd name="T35" fmla="*/ 204 h 205"/>
                  <a:gd name="T36" fmla="*/ 36 w 41"/>
                  <a:gd name="T37" fmla="*/ 191 h 205"/>
                  <a:gd name="T38" fmla="*/ 32 w 41"/>
                  <a:gd name="T39" fmla="*/ 179 h 205"/>
                  <a:gd name="T40" fmla="*/ 28 w 41"/>
                  <a:gd name="T41" fmla="*/ 167 h 205"/>
                  <a:gd name="T42" fmla="*/ 25 w 41"/>
                  <a:gd name="T43" fmla="*/ 155 h 205"/>
                  <a:gd name="T44" fmla="*/ 20 w 41"/>
                  <a:gd name="T45" fmla="*/ 143 h 205"/>
                  <a:gd name="T46" fmla="*/ 17 w 41"/>
                  <a:gd name="T47" fmla="*/ 129 h 205"/>
                  <a:gd name="T48" fmla="*/ 15 w 41"/>
                  <a:gd name="T49" fmla="*/ 117 h 205"/>
                  <a:gd name="T50" fmla="*/ 13 w 41"/>
                  <a:gd name="T51" fmla="*/ 104 h 205"/>
                  <a:gd name="T52" fmla="*/ 10 w 41"/>
                  <a:gd name="T53" fmla="*/ 90 h 205"/>
                  <a:gd name="T54" fmla="*/ 8 w 41"/>
                  <a:gd name="T55" fmla="*/ 78 h 205"/>
                  <a:gd name="T56" fmla="*/ 6 w 41"/>
                  <a:gd name="T57" fmla="*/ 64 h 205"/>
                  <a:gd name="T58" fmla="*/ 6 w 41"/>
                  <a:gd name="T59" fmla="*/ 52 h 205"/>
                  <a:gd name="T60" fmla="*/ 5 w 41"/>
                  <a:gd name="T61" fmla="*/ 39 h 205"/>
                  <a:gd name="T62" fmla="*/ 4 w 41"/>
                  <a:gd name="T63" fmla="*/ 26 h 205"/>
                  <a:gd name="T64" fmla="*/ 4 w 41"/>
                  <a:gd name="T65" fmla="*/ 14 h 205"/>
                  <a:gd name="T66" fmla="*/ 4 w 41"/>
                  <a:gd name="T67" fmla="*/ 0 h 205"/>
                  <a:gd name="T68" fmla="*/ 0 w 41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05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8" y="90"/>
                    </a:lnTo>
                    <a:lnTo>
                      <a:pt x="11" y="104"/>
                    </a:lnTo>
                    <a:lnTo>
                      <a:pt x="14" y="117"/>
                    </a:lnTo>
                    <a:lnTo>
                      <a:pt x="17" y="129"/>
                    </a:lnTo>
                    <a:lnTo>
                      <a:pt x="19" y="143"/>
                    </a:lnTo>
                    <a:lnTo>
                      <a:pt x="23" y="155"/>
                    </a:lnTo>
                    <a:lnTo>
                      <a:pt x="27" y="167"/>
                    </a:lnTo>
                    <a:lnTo>
                      <a:pt x="30" y="179"/>
                    </a:lnTo>
                    <a:lnTo>
                      <a:pt x="35" y="191"/>
                    </a:lnTo>
                    <a:lnTo>
                      <a:pt x="39" y="205"/>
                    </a:lnTo>
                    <a:lnTo>
                      <a:pt x="41" y="204"/>
                    </a:lnTo>
                    <a:lnTo>
                      <a:pt x="36" y="191"/>
                    </a:lnTo>
                    <a:lnTo>
                      <a:pt x="32" y="179"/>
                    </a:lnTo>
                    <a:lnTo>
                      <a:pt x="28" y="167"/>
                    </a:lnTo>
                    <a:lnTo>
                      <a:pt x="25" y="155"/>
                    </a:lnTo>
                    <a:lnTo>
                      <a:pt x="20" y="143"/>
                    </a:lnTo>
                    <a:lnTo>
                      <a:pt x="17" y="129"/>
                    </a:lnTo>
                    <a:lnTo>
                      <a:pt x="15" y="117"/>
                    </a:lnTo>
                    <a:lnTo>
                      <a:pt x="13" y="104"/>
                    </a:lnTo>
                    <a:lnTo>
                      <a:pt x="10" y="90"/>
                    </a:lnTo>
                    <a:lnTo>
                      <a:pt x="8" y="78"/>
                    </a:lnTo>
                    <a:lnTo>
                      <a:pt x="6" y="64"/>
                    </a:lnTo>
                    <a:lnTo>
                      <a:pt x="6" y="52"/>
                    </a:lnTo>
                    <a:lnTo>
                      <a:pt x="5" y="39"/>
                    </a:lnTo>
                    <a:lnTo>
                      <a:pt x="4" y="26"/>
                    </a:lnTo>
                    <a:lnTo>
                      <a:pt x="4" y="14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2" name="Freeform 960">
                <a:extLst>
                  <a:ext uri="{FF2B5EF4-FFF2-40B4-BE49-F238E27FC236}">
                    <a16:creationId xmlns:a16="http://schemas.microsoft.com/office/drawing/2014/main" id="{F1DEB4BF-5F8D-4059-B0C4-DC4FD79DD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6" cy="3"/>
              </a:xfrm>
              <a:custGeom>
                <a:avLst/>
                <a:gdLst>
                  <a:gd name="T0" fmla="*/ 1 w 17"/>
                  <a:gd name="T1" fmla="*/ 3 h 10"/>
                  <a:gd name="T2" fmla="*/ 4 w 17"/>
                  <a:gd name="T3" fmla="*/ 1 h 10"/>
                  <a:gd name="T4" fmla="*/ 9 w 17"/>
                  <a:gd name="T5" fmla="*/ 1 h 10"/>
                  <a:gd name="T6" fmla="*/ 12 w 17"/>
                  <a:gd name="T7" fmla="*/ 5 h 10"/>
                  <a:gd name="T8" fmla="*/ 13 w 17"/>
                  <a:gd name="T9" fmla="*/ 10 h 10"/>
                  <a:gd name="T10" fmla="*/ 17 w 17"/>
                  <a:gd name="T11" fmla="*/ 10 h 10"/>
                  <a:gd name="T12" fmla="*/ 14 w 17"/>
                  <a:gd name="T13" fmla="*/ 3 h 10"/>
                  <a:gd name="T14" fmla="*/ 9 w 17"/>
                  <a:gd name="T15" fmla="*/ 0 h 10"/>
                  <a:gd name="T16" fmla="*/ 4 w 17"/>
                  <a:gd name="T17" fmla="*/ 0 h 10"/>
                  <a:gd name="T18" fmla="*/ 0 w 17"/>
                  <a:gd name="T19" fmla="*/ 1 h 10"/>
                  <a:gd name="T20" fmla="*/ 1 w 17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1" y="3"/>
                    </a:moveTo>
                    <a:lnTo>
                      <a:pt x="4" y="1"/>
                    </a:lnTo>
                    <a:lnTo>
                      <a:pt x="9" y="1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7" y="10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3" name="Freeform 961">
                <a:extLst>
                  <a:ext uri="{FF2B5EF4-FFF2-40B4-BE49-F238E27FC236}">
                    <a16:creationId xmlns:a16="http://schemas.microsoft.com/office/drawing/2014/main" id="{0197BC84-D4E1-48F7-A245-84FE64988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4" name="Freeform 962">
                <a:extLst>
                  <a:ext uri="{FF2B5EF4-FFF2-40B4-BE49-F238E27FC236}">
                    <a16:creationId xmlns:a16="http://schemas.microsoft.com/office/drawing/2014/main" id="{C5848E3A-D555-484B-B17A-F8BF57F00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441"/>
                <a:ext cx="66" cy="305"/>
              </a:xfrm>
              <a:custGeom>
                <a:avLst/>
                <a:gdLst>
                  <a:gd name="T0" fmla="*/ 5 w 198"/>
                  <a:gd name="T1" fmla="*/ 25 h 915"/>
                  <a:gd name="T2" fmla="*/ 18 w 198"/>
                  <a:gd name="T3" fmla="*/ 78 h 915"/>
                  <a:gd name="T4" fmla="*/ 30 w 198"/>
                  <a:gd name="T5" fmla="*/ 136 h 915"/>
                  <a:gd name="T6" fmla="*/ 41 w 198"/>
                  <a:gd name="T7" fmla="*/ 197 h 915"/>
                  <a:gd name="T8" fmla="*/ 54 w 198"/>
                  <a:gd name="T9" fmla="*/ 261 h 915"/>
                  <a:gd name="T10" fmla="*/ 67 w 198"/>
                  <a:gd name="T11" fmla="*/ 328 h 915"/>
                  <a:gd name="T12" fmla="*/ 79 w 198"/>
                  <a:gd name="T13" fmla="*/ 395 h 915"/>
                  <a:gd name="T14" fmla="*/ 92 w 198"/>
                  <a:gd name="T15" fmla="*/ 461 h 915"/>
                  <a:gd name="T16" fmla="*/ 105 w 198"/>
                  <a:gd name="T17" fmla="*/ 527 h 915"/>
                  <a:gd name="T18" fmla="*/ 118 w 198"/>
                  <a:gd name="T19" fmla="*/ 592 h 915"/>
                  <a:gd name="T20" fmla="*/ 129 w 198"/>
                  <a:gd name="T21" fmla="*/ 653 h 915"/>
                  <a:gd name="T22" fmla="*/ 142 w 198"/>
                  <a:gd name="T23" fmla="*/ 712 h 915"/>
                  <a:gd name="T24" fmla="*/ 155 w 198"/>
                  <a:gd name="T25" fmla="*/ 767 h 915"/>
                  <a:gd name="T26" fmla="*/ 167 w 198"/>
                  <a:gd name="T27" fmla="*/ 817 h 915"/>
                  <a:gd name="T28" fmla="*/ 179 w 198"/>
                  <a:gd name="T29" fmla="*/ 861 h 915"/>
                  <a:gd name="T30" fmla="*/ 190 w 198"/>
                  <a:gd name="T31" fmla="*/ 900 h 915"/>
                  <a:gd name="T32" fmla="*/ 198 w 198"/>
                  <a:gd name="T33" fmla="*/ 915 h 915"/>
                  <a:gd name="T34" fmla="*/ 186 w 198"/>
                  <a:gd name="T35" fmla="*/ 882 h 915"/>
                  <a:gd name="T36" fmla="*/ 174 w 198"/>
                  <a:gd name="T37" fmla="*/ 840 h 915"/>
                  <a:gd name="T38" fmla="*/ 161 w 198"/>
                  <a:gd name="T39" fmla="*/ 793 h 915"/>
                  <a:gd name="T40" fmla="*/ 150 w 198"/>
                  <a:gd name="T41" fmla="*/ 740 h 915"/>
                  <a:gd name="T42" fmla="*/ 138 w 198"/>
                  <a:gd name="T43" fmla="*/ 684 h 915"/>
                  <a:gd name="T44" fmla="*/ 125 w 198"/>
                  <a:gd name="T45" fmla="*/ 624 h 915"/>
                  <a:gd name="T46" fmla="*/ 112 w 198"/>
                  <a:gd name="T47" fmla="*/ 560 h 915"/>
                  <a:gd name="T48" fmla="*/ 100 w 198"/>
                  <a:gd name="T49" fmla="*/ 494 h 915"/>
                  <a:gd name="T50" fmla="*/ 87 w 198"/>
                  <a:gd name="T51" fmla="*/ 428 h 915"/>
                  <a:gd name="T52" fmla="*/ 74 w 198"/>
                  <a:gd name="T53" fmla="*/ 360 h 915"/>
                  <a:gd name="T54" fmla="*/ 62 w 198"/>
                  <a:gd name="T55" fmla="*/ 295 h 915"/>
                  <a:gd name="T56" fmla="*/ 50 w 198"/>
                  <a:gd name="T57" fmla="*/ 230 h 915"/>
                  <a:gd name="T58" fmla="*/ 37 w 198"/>
                  <a:gd name="T59" fmla="*/ 166 h 915"/>
                  <a:gd name="T60" fmla="*/ 25 w 198"/>
                  <a:gd name="T61" fmla="*/ 107 h 915"/>
                  <a:gd name="T62" fmla="*/ 12 w 198"/>
                  <a:gd name="T63" fmla="*/ 50 h 915"/>
                  <a:gd name="T64" fmla="*/ 1 w 198"/>
                  <a:gd name="T65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915">
                    <a:moveTo>
                      <a:pt x="0" y="0"/>
                    </a:moveTo>
                    <a:lnTo>
                      <a:pt x="5" y="25"/>
                    </a:lnTo>
                    <a:lnTo>
                      <a:pt x="11" y="50"/>
                    </a:lnTo>
                    <a:lnTo>
                      <a:pt x="18" y="78"/>
                    </a:lnTo>
                    <a:lnTo>
                      <a:pt x="23" y="107"/>
                    </a:lnTo>
                    <a:lnTo>
                      <a:pt x="30" y="136"/>
                    </a:lnTo>
                    <a:lnTo>
                      <a:pt x="36" y="166"/>
                    </a:lnTo>
                    <a:lnTo>
                      <a:pt x="41" y="197"/>
                    </a:lnTo>
                    <a:lnTo>
                      <a:pt x="48" y="230"/>
                    </a:lnTo>
                    <a:lnTo>
                      <a:pt x="54" y="261"/>
                    </a:lnTo>
                    <a:lnTo>
                      <a:pt x="60" y="295"/>
                    </a:lnTo>
                    <a:lnTo>
                      <a:pt x="67" y="328"/>
                    </a:lnTo>
                    <a:lnTo>
                      <a:pt x="74" y="360"/>
                    </a:lnTo>
                    <a:lnTo>
                      <a:pt x="79" y="395"/>
                    </a:lnTo>
                    <a:lnTo>
                      <a:pt x="85" y="428"/>
                    </a:lnTo>
                    <a:lnTo>
                      <a:pt x="92" y="461"/>
                    </a:lnTo>
                    <a:lnTo>
                      <a:pt x="97" y="494"/>
                    </a:lnTo>
                    <a:lnTo>
                      <a:pt x="105" y="527"/>
                    </a:lnTo>
                    <a:lnTo>
                      <a:pt x="111" y="560"/>
                    </a:lnTo>
                    <a:lnTo>
                      <a:pt x="118" y="592"/>
                    </a:lnTo>
                    <a:lnTo>
                      <a:pt x="123" y="624"/>
                    </a:lnTo>
                    <a:lnTo>
                      <a:pt x="129" y="653"/>
                    </a:lnTo>
                    <a:lnTo>
                      <a:pt x="136" y="684"/>
                    </a:lnTo>
                    <a:lnTo>
                      <a:pt x="142" y="712"/>
                    </a:lnTo>
                    <a:lnTo>
                      <a:pt x="149" y="740"/>
                    </a:lnTo>
                    <a:lnTo>
                      <a:pt x="155" y="767"/>
                    </a:lnTo>
                    <a:lnTo>
                      <a:pt x="160" y="793"/>
                    </a:lnTo>
                    <a:lnTo>
                      <a:pt x="167" y="817"/>
                    </a:lnTo>
                    <a:lnTo>
                      <a:pt x="173" y="840"/>
                    </a:lnTo>
                    <a:lnTo>
                      <a:pt x="179" y="861"/>
                    </a:lnTo>
                    <a:lnTo>
                      <a:pt x="185" y="882"/>
                    </a:lnTo>
                    <a:lnTo>
                      <a:pt x="190" y="900"/>
                    </a:lnTo>
                    <a:lnTo>
                      <a:pt x="196" y="915"/>
                    </a:lnTo>
                    <a:lnTo>
                      <a:pt x="198" y="915"/>
                    </a:lnTo>
                    <a:lnTo>
                      <a:pt x="192" y="900"/>
                    </a:lnTo>
                    <a:lnTo>
                      <a:pt x="186" y="882"/>
                    </a:lnTo>
                    <a:lnTo>
                      <a:pt x="180" y="861"/>
                    </a:lnTo>
                    <a:lnTo>
                      <a:pt x="174" y="840"/>
                    </a:lnTo>
                    <a:lnTo>
                      <a:pt x="168" y="817"/>
                    </a:lnTo>
                    <a:lnTo>
                      <a:pt x="161" y="793"/>
                    </a:lnTo>
                    <a:lnTo>
                      <a:pt x="156" y="767"/>
                    </a:lnTo>
                    <a:lnTo>
                      <a:pt x="150" y="740"/>
                    </a:lnTo>
                    <a:lnTo>
                      <a:pt x="143" y="712"/>
                    </a:lnTo>
                    <a:lnTo>
                      <a:pt x="138" y="684"/>
                    </a:lnTo>
                    <a:lnTo>
                      <a:pt x="131" y="653"/>
                    </a:lnTo>
                    <a:lnTo>
                      <a:pt x="125" y="624"/>
                    </a:lnTo>
                    <a:lnTo>
                      <a:pt x="118" y="592"/>
                    </a:lnTo>
                    <a:lnTo>
                      <a:pt x="112" y="560"/>
                    </a:lnTo>
                    <a:lnTo>
                      <a:pt x="106" y="527"/>
                    </a:lnTo>
                    <a:lnTo>
                      <a:pt x="100" y="494"/>
                    </a:lnTo>
                    <a:lnTo>
                      <a:pt x="94" y="461"/>
                    </a:lnTo>
                    <a:lnTo>
                      <a:pt x="87" y="428"/>
                    </a:lnTo>
                    <a:lnTo>
                      <a:pt x="81" y="395"/>
                    </a:lnTo>
                    <a:lnTo>
                      <a:pt x="74" y="360"/>
                    </a:lnTo>
                    <a:lnTo>
                      <a:pt x="68" y="328"/>
                    </a:lnTo>
                    <a:lnTo>
                      <a:pt x="62" y="295"/>
                    </a:lnTo>
                    <a:lnTo>
                      <a:pt x="56" y="261"/>
                    </a:lnTo>
                    <a:lnTo>
                      <a:pt x="50" y="230"/>
                    </a:lnTo>
                    <a:lnTo>
                      <a:pt x="42" y="197"/>
                    </a:lnTo>
                    <a:lnTo>
                      <a:pt x="37" y="166"/>
                    </a:lnTo>
                    <a:lnTo>
                      <a:pt x="31" y="136"/>
                    </a:lnTo>
                    <a:lnTo>
                      <a:pt x="25" y="107"/>
                    </a:lnTo>
                    <a:lnTo>
                      <a:pt x="19" y="78"/>
                    </a:lnTo>
                    <a:lnTo>
                      <a:pt x="12" y="50"/>
                    </a:lnTo>
                    <a:lnTo>
                      <a:pt x="7" y="2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5" name="Freeform 963">
                <a:extLst>
                  <a:ext uri="{FF2B5EF4-FFF2-40B4-BE49-F238E27FC236}">
                    <a16:creationId xmlns:a16="http://schemas.microsoft.com/office/drawing/2014/main" id="{3C8808D9-7031-45D7-A816-1A08113EB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430"/>
                <a:ext cx="36" cy="15"/>
              </a:xfrm>
              <a:custGeom>
                <a:avLst/>
                <a:gdLst>
                  <a:gd name="T0" fmla="*/ 1 w 107"/>
                  <a:gd name="T1" fmla="*/ 44 h 44"/>
                  <a:gd name="T2" fmla="*/ 1 w 107"/>
                  <a:gd name="T3" fmla="*/ 44 h 44"/>
                  <a:gd name="T4" fmla="*/ 19 w 107"/>
                  <a:gd name="T5" fmla="*/ 35 h 44"/>
                  <a:gd name="T6" fmla="*/ 34 w 107"/>
                  <a:gd name="T7" fmla="*/ 24 h 44"/>
                  <a:gd name="T8" fmla="*/ 51 w 107"/>
                  <a:gd name="T9" fmla="*/ 13 h 44"/>
                  <a:gd name="T10" fmla="*/ 64 w 107"/>
                  <a:gd name="T11" fmla="*/ 5 h 44"/>
                  <a:gd name="T12" fmla="*/ 78 w 107"/>
                  <a:gd name="T13" fmla="*/ 1 h 44"/>
                  <a:gd name="T14" fmla="*/ 89 w 107"/>
                  <a:gd name="T15" fmla="*/ 4 h 44"/>
                  <a:gd name="T16" fmla="*/ 99 w 107"/>
                  <a:gd name="T17" fmla="*/ 13 h 44"/>
                  <a:gd name="T18" fmla="*/ 107 w 107"/>
                  <a:gd name="T19" fmla="*/ 32 h 44"/>
                  <a:gd name="T20" fmla="*/ 107 w 107"/>
                  <a:gd name="T21" fmla="*/ 32 h 44"/>
                  <a:gd name="T22" fmla="*/ 101 w 107"/>
                  <a:gd name="T23" fmla="*/ 12 h 44"/>
                  <a:gd name="T24" fmla="*/ 91 w 107"/>
                  <a:gd name="T25" fmla="*/ 3 h 44"/>
                  <a:gd name="T26" fmla="*/ 78 w 107"/>
                  <a:gd name="T27" fmla="*/ 0 h 44"/>
                  <a:gd name="T28" fmla="*/ 63 w 107"/>
                  <a:gd name="T29" fmla="*/ 4 h 44"/>
                  <a:gd name="T30" fmla="*/ 49 w 107"/>
                  <a:gd name="T31" fmla="*/ 12 h 44"/>
                  <a:gd name="T32" fmla="*/ 33 w 107"/>
                  <a:gd name="T33" fmla="*/ 23 h 44"/>
                  <a:gd name="T34" fmla="*/ 17 w 107"/>
                  <a:gd name="T35" fmla="*/ 33 h 44"/>
                  <a:gd name="T36" fmla="*/ 0 w 107"/>
                  <a:gd name="T37" fmla="*/ 43 h 44"/>
                  <a:gd name="T38" fmla="*/ 1 w 107"/>
                  <a:gd name="T39" fmla="*/ 43 h 44"/>
                  <a:gd name="T40" fmla="*/ 1 w 107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44">
                    <a:moveTo>
                      <a:pt x="1" y="44"/>
                    </a:moveTo>
                    <a:lnTo>
                      <a:pt x="1" y="44"/>
                    </a:lnTo>
                    <a:lnTo>
                      <a:pt x="19" y="35"/>
                    </a:lnTo>
                    <a:lnTo>
                      <a:pt x="34" y="24"/>
                    </a:lnTo>
                    <a:lnTo>
                      <a:pt x="51" y="13"/>
                    </a:lnTo>
                    <a:lnTo>
                      <a:pt x="64" y="5"/>
                    </a:lnTo>
                    <a:lnTo>
                      <a:pt x="78" y="1"/>
                    </a:lnTo>
                    <a:lnTo>
                      <a:pt x="89" y="4"/>
                    </a:lnTo>
                    <a:lnTo>
                      <a:pt x="99" y="13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1" y="12"/>
                    </a:lnTo>
                    <a:lnTo>
                      <a:pt x="91" y="3"/>
                    </a:lnTo>
                    <a:lnTo>
                      <a:pt x="78" y="0"/>
                    </a:lnTo>
                    <a:lnTo>
                      <a:pt x="63" y="4"/>
                    </a:lnTo>
                    <a:lnTo>
                      <a:pt x="49" y="12"/>
                    </a:lnTo>
                    <a:lnTo>
                      <a:pt x="33" y="23"/>
                    </a:lnTo>
                    <a:lnTo>
                      <a:pt x="17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6" name="Freeform 964">
                <a:extLst>
                  <a:ext uri="{FF2B5EF4-FFF2-40B4-BE49-F238E27FC236}">
                    <a16:creationId xmlns:a16="http://schemas.microsoft.com/office/drawing/2014/main" id="{921F625E-FDEA-4EB2-9D07-3E85E47C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440"/>
                <a:ext cx="34" cy="5"/>
              </a:xfrm>
              <a:custGeom>
                <a:avLst/>
                <a:gdLst>
                  <a:gd name="T0" fmla="*/ 1 w 102"/>
                  <a:gd name="T1" fmla="*/ 13 h 16"/>
                  <a:gd name="T2" fmla="*/ 18 w 102"/>
                  <a:gd name="T3" fmla="*/ 7 h 16"/>
                  <a:gd name="T4" fmla="*/ 31 w 102"/>
                  <a:gd name="T5" fmla="*/ 4 h 16"/>
                  <a:gd name="T6" fmla="*/ 42 w 102"/>
                  <a:gd name="T7" fmla="*/ 4 h 16"/>
                  <a:gd name="T8" fmla="*/ 51 w 102"/>
                  <a:gd name="T9" fmla="*/ 4 h 16"/>
                  <a:gd name="T10" fmla="*/ 61 w 102"/>
                  <a:gd name="T11" fmla="*/ 7 h 16"/>
                  <a:gd name="T12" fmla="*/ 72 w 102"/>
                  <a:gd name="T13" fmla="*/ 9 h 16"/>
                  <a:gd name="T14" fmla="*/ 86 w 102"/>
                  <a:gd name="T15" fmla="*/ 14 h 16"/>
                  <a:gd name="T16" fmla="*/ 102 w 102"/>
                  <a:gd name="T17" fmla="*/ 16 h 16"/>
                  <a:gd name="T18" fmla="*/ 102 w 102"/>
                  <a:gd name="T19" fmla="*/ 15 h 16"/>
                  <a:gd name="T20" fmla="*/ 86 w 102"/>
                  <a:gd name="T21" fmla="*/ 12 h 16"/>
                  <a:gd name="T22" fmla="*/ 72 w 102"/>
                  <a:gd name="T23" fmla="*/ 8 h 16"/>
                  <a:gd name="T24" fmla="*/ 61 w 102"/>
                  <a:gd name="T25" fmla="*/ 6 h 16"/>
                  <a:gd name="T26" fmla="*/ 51 w 102"/>
                  <a:gd name="T27" fmla="*/ 3 h 16"/>
                  <a:gd name="T28" fmla="*/ 42 w 102"/>
                  <a:gd name="T29" fmla="*/ 0 h 16"/>
                  <a:gd name="T30" fmla="*/ 31 w 102"/>
                  <a:gd name="T31" fmla="*/ 2 h 16"/>
                  <a:gd name="T32" fmla="*/ 17 w 102"/>
                  <a:gd name="T33" fmla="*/ 6 h 16"/>
                  <a:gd name="T34" fmla="*/ 0 w 102"/>
                  <a:gd name="T35" fmla="*/ 12 h 16"/>
                  <a:gd name="T36" fmla="*/ 1 w 102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6">
                    <a:moveTo>
                      <a:pt x="1" y="13"/>
                    </a:moveTo>
                    <a:lnTo>
                      <a:pt x="18" y="7"/>
                    </a:lnTo>
                    <a:lnTo>
                      <a:pt x="31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7"/>
                    </a:lnTo>
                    <a:lnTo>
                      <a:pt x="72" y="9"/>
                    </a:lnTo>
                    <a:lnTo>
                      <a:pt x="86" y="14"/>
                    </a:lnTo>
                    <a:lnTo>
                      <a:pt x="102" y="16"/>
                    </a:lnTo>
                    <a:lnTo>
                      <a:pt x="102" y="15"/>
                    </a:lnTo>
                    <a:lnTo>
                      <a:pt x="86" y="12"/>
                    </a:lnTo>
                    <a:lnTo>
                      <a:pt x="72" y="8"/>
                    </a:lnTo>
                    <a:lnTo>
                      <a:pt x="61" y="6"/>
                    </a:lnTo>
                    <a:lnTo>
                      <a:pt x="51" y="3"/>
                    </a:lnTo>
                    <a:lnTo>
                      <a:pt x="42" y="0"/>
                    </a:lnTo>
                    <a:lnTo>
                      <a:pt x="31" y="2"/>
                    </a:lnTo>
                    <a:lnTo>
                      <a:pt x="17" y="6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7" name="Freeform 965">
                <a:extLst>
                  <a:ext uri="{FF2B5EF4-FFF2-40B4-BE49-F238E27FC236}">
                    <a16:creationId xmlns:a16="http://schemas.microsoft.com/office/drawing/2014/main" id="{4ECDE9A0-6C4B-4219-BB5B-6121646C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43"/>
                <a:ext cx="13" cy="21"/>
              </a:xfrm>
              <a:custGeom>
                <a:avLst/>
                <a:gdLst>
                  <a:gd name="T0" fmla="*/ 2 w 41"/>
                  <a:gd name="T1" fmla="*/ 62 h 62"/>
                  <a:gd name="T2" fmla="*/ 2 w 41"/>
                  <a:gd name="T3" fmla="*/ 62 h 62"/>
                  <a:gd name="T4" fmla="*/ 41 w 41"/>
                  <a:gd name="T5" fmla="*/ 2 h 62"/>
                  <a:gd name="T6" fmla="*/ 39 w 41"/>
                  <a:gd name="T7" fmla="*/ 0 h 62"/>
                  <a:gd name="T8" fmla="*/ 0 w 41"/>
                  <a:gd name="T9" fmla="*/ 62 h 62"/>
                  <a:gd name="T10" fmla="*/ 0 w 41"/>
                  <a:gd name="T11" fmla="*/ 62 h 62"/>
                  <a:gd name="T12" fmla="*/ 2 w 4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62">
                    <a:moveTo>
                      <a:pt x="2" y="62"/>
                    </a:moveTo>
                    <a:lnTo>
                      <a:pt x="2" y="62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8" name="Freeform 966">
                <a:extLst>
                  <a:ext uri="{FF2B5EF4-FFF2-40B4-BE49-F238E27FC236}">
                    <a16:creationId xmlns:a16="http://schemas.microsoft.com/office/drawing/2014/main" id="{9D8C6C0D-861C-4D31-B963-268AD9394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64"/>
                <a:ext cx="6" cy="9"/>
              </a:xfrm>
              <a:custGeom>
                <a:avLst/>
                <a:gdLst>
                  <a:gd name="T0" fmla="*/ 18 w 18"/>
                  <a:gd name="T1" fmla="*/ 26 h 27"/>
                  <a:gd name="T2" fmla="*/ 2 w 18"/>
                  <a:gd name="T3" fmla="*/ 0 h 27"/>
                  <a:gd name="T4" fmla="*/ 0 w 18"/>
                  <a:gd name="T5" fmla="*/ 2 h 27"/>
                  <a:gd name="T6" fmla="*/ 17 w 18"/>
                  <a:gd name="T7" fmla="*/ 27 h 27"/>
                  <a:gd name="T8" fmla="*/ 18 w 18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8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7" y="27"/>
                    </a:lnTo>
                    <a:lnTo>
                      <a:pt x="1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9" name="Freeform 967">
                <a:extLst>
                  <a:ext uri="{FF2B5EF4-FFF2-40B4-BE49-F238E27FC236}">
                    <a16:creationId xmlns:a16="http://schemas.microsoft.com/office/drawing/2014/main" id="{07A6242B-F386-4C4D-8A82-50C1AA5F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72"/>
                <a:ext cx="58" cy="148"/>
              </a:xfrm>
              <a:custGeom>
                <a:avLst/>
                <a:gdLst>
                  <a:gd name="T0" fmla="*/ 173 w 173"/>
                  <a:gd name="T1" fmla="*/ 443 h 444"/>
                  <a:gd name="T2" fmla="*/ 162 w 173"/>
                  <a:gd name="T3" fmla="*/ 416 h 444"/>
                  <a:gd name="T4" fmla="*/ 152 w 173"/>
                  <a:gd name="T5" fmla="*/ 389 h 444"/>
                  <a:gd name="T6" fmla="*/ 143 w 173"/>
                  <a:gd name="T7" fmla="*/ 360 h 444"/>
                  <a:gd name="T8" fmla="*/ 134 w 173"/>
                  <a:gd name="T9" fmla="*/ 332 h 444"/>
                  <a:gd name="T10" fmla="*/ 125 w 173"/>
                  <a:gd name="T11" fmla="*/ 303 h 444"/>
                  <a:gd name="T12" fmla="*/ 116 w 173"/>
                  <a:gd name="T13" fmla="*/ 273 h 444"/>
                  <a:gd name="T14" fmla="*/ 109 w 173"/>
                  <a:gd name="T15" fmla="*/ 243 h 444"/>
                  <a:gd name="T16" fmla="*/ 101 w 173"/>
                  <a:gd name="T17" fmla="*/ 215 h 444"/>
                  <a:gd name="T18" fmla="*/ 92 w 173"/>
                  <a:gd name="T19" fmla="*/ 186 h 444"/>
                  <a:gd name="T20" fmla="*/ 82 w 173"/>
                  <a:gd name="T21" fmla="*/ 158 h 444"/>
                  <a:gd name="T22" fmla="*/ 70 w 173"/>
                  <a:gd name="T23" fmla="*/ 129 h 444"/>
                  <a:gd name="T24" fmla="*/ 59 w 173"/>
                  <a:gd name="T25" fmla="*/ 102 h 444"/>
                  <a:gd name="T26" fmla="*/ 47 w 173"/>
                  <a:gd name="T27" fmla="*/ 75 h 444"/>
                  <a:gd name="T28" fmla="*/ 33 w 173"/>
                  <a:gd name="T29" fmla="*/ 49 h 444"/>
                  <a:gd name="T30" fmla="*/ 18 w 173"/>
                  <a:gd name="T31" fmla="*/ 25 h 444"/>
                  <a:gd name="T32" fmla="*/ 1 w 173"/>
                  <a:gd name="T33" fmla="*/ 0 h 444"/>
                  <a:gd name="T34" fmla="*/ 9 w 173"/>
                  <a:gd name="T35" fmla="*/ 14 h 444"/>
                  <a:gd name="T36" fmla="*/ 25 w 173"/>
                  <a:gd name="T37" fmla="*/ 38 h 444"/>
                  <a:gd name="T38" fmla="*/ 38 w 173"/>
                  <a:gd name="T39" fmla="*/ 64 h 444"/>
                  <a:gd name="T40" fmla="*/ 53 w 173"/>
                  <a:gd name="T41" fmla="*/ 90 h 444"/>
                  <a:gd name="T42" fmla="*/ 64 w 173"/>
                  <a:gd name="T43" fmla="*/ 117 h 444"/>
                  <a:gd name="T44" fmla="*/ 75 w 173"/>
                  <a:gd name="T45" fmla="*/ 144 h 444"/>
                  <a:gd name="T46" fmla="*/ 85 w 173"/>
                  <a:gd name="T47" fmla="*/ 172 h 444"/>
                  <a:gd name="T48" fmla="*/ 94 w 173"/>
                  <a:gd name="T49" fmla="*/ 201 h 444"/>
                  <a:gd name="T50" fmla="*/ 102 w 173"/>
                  <a:gd name="T51" fmla="*/ 230 h 444"/>
                  <a:gd name="T52" fmla="*/ 112 w 173"/>
                  <a:gd name="T53" fmla="*/ 259 h 444"/>
                  <a:gd name="T54" fmla="*/ 120 w 173"/>
                  <a:gd name="T55" fmla="*/ 288 h 444"/>
                  <a:gd name="T56" fmla="*/ 129 w 173"/>
                  <a:gd name="T57" fmla="*/ 318 h 444"/>
                  <a:gd name="T58" fmla="*/ 138 w 173"/>
                  <a:gd name="T59" fmla="*/ 346 h 444"/>
                  <a:gd name="T60" fmla="*/ 146 w 173"/>
                  <a:gd name="T61" fmla="*/ 375 h 444"/>
                  <a:gd name="T62" fmla="*/ 156 w 173"/>
                  <a:gd name="T63" fmla="*/ 403 h 444"/>
                  <a:gd name="T64" fmla="*/ 167 w 173"/>
                  <a:gd name="T65" fmla="*/ 431 h 444"/>
                  <a:gd name="T66" fmla="*/ 171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173" y="444"/>
                    </a:moveTo>
                    <a:lnTo>
                      <a:pt x="173" y="443"/>
                    </a:lnTo>
                    <a:lnTo>
                      <a:pt x="167" y="431"/>
                    </a:lnTo>
                    <a:lnTo>
                      <a:pt x="162" y="416"/>
                    </a:lnTo>
                    <a:lnTo>
                      <a:pt x="157" y="403"/>
                    </a:lnTo>
                    <a:lnTo>
                      <a:pt x="152" y="389"/>
                    </a:lnTo>
                    <a:lnTo>
                      <a:pt x="147" y="375"/>
                    </a:lnTo>
                    <a:lnTo>
                      <a:pt x="143" y="360"/>
                    </a:lnTo>
                    <a:lnTo>
                      <a:pt x="139" y="346"/>
                    </a:lnTo>
                    <a:lnTo>
                      <a:pt x="134" y="332"/>
                    </a:lnTo>
                    <a:lnTo>
                      <a:pt x="130" y="318"/>
                    </a:lnTo>
                    <a:lnTo>
                      <a:pt x="125" y="303"/>
                    </a:lnTo>
                    <a:lnTo>
                      <a:pt x="122" y="288"/>
                    </a:lnTo>
                    <a:lnTo>
                      <a:pt x="116" y="273"/>
                    </a:lnTo>
                    <a:lnTo>
                      <a:pt x="113" y="259"/>
                    </a:lnTo>
                    <a:lnTo>
                      <a:pt x="109" y="243"/>
                    </a:lnTo>
                    <a:lnTo>
                      <a:pt x="104" y="230"/>
                    </a:lnTo>
                    <a:lnTo>
                      <a:pt x="101" y="215"/>
                    </a:lnTo>
                    <a:lnTo>
                      <a:pt x="96" y="201"/>
                    </a:lnTo>
                    <a:lnTo>
                      <a:pt x="92" y="186"/>
                    </a:lnTo>
                    <a:lnTo>
                      <a:pt x="86" y="172"/>
                    </a:lnTo>
                    <a:lnTo>
                      <a:pt x="82" y="158"/>
                    </a:lnTo>
                    <a:lnTo>
                      <a:pt x="76" y="144"/>
                    </a:lnTo>
                    <a:lnTo>
                      <a:pt x="70" y="129"/>
                    </a:lnTo>
                    <a:lnTo>
                      <a:pt x="65" y="116"/>
                    </a:lnTo>
                    <a:lnTo>
                      <a:pt x="59" y="102"/>
                    </a:lnTo>
                    <a:lnTo>
                      <a:pt x="54" y="89"/>
                    </a:lnTo>
                    <a:lnTo>
                      <a:pt x="47" y="75"/>
                    </a:lnTo>
                    <a:lnTo>
                      <a:pt x="40" y="62"/>
                    </a:lnTo>
                    <a:lnTo>
                      <a:pt x="33" y="49"/>
                    </a:lnTo>
                    <a:lnTo>
                      <a:pt x="27" y="37"/>
                    </a:lnTo>
                    <a:lnTo>
                      <a:pt x="18" y="25"/>
                    </a:lnTo>
                    <a:lnTo>
                      <a:pt x="10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4"/>
                    </a:lnTo>
                    <a:lnTo>
                      <a:pt x="17" y="26"/>
                    </a:lnTo>
                    <a:lnTo>
                      <a:pt x="25" y="38"/>
                    </a:lnTo>
                    <a:lnTo>
                      <a:pt x="32" y="52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3" y="90"/>
                    </a:lnTo>
                    <a:lnTo>
                      <a:pt x="58" y="103"/>
                    </a:lnTo>
                    <a:lnTo>
                      <a:pt x="64" y="117"/>
                    </a:lnTo>
                    <a:lnTo>
                      <a:pt x="70" y="131"/>
                    </a:lnTo>
                    <a:lnTo>
                      <a:pt x="75" y="144"/>
                    </a:lnTo>
                    <a:lnTo>
                      <a:pt x="81" y="158"/>
                    </a:lnTo>
                    <a:lnTo>
                      <a:pt x="85" y="172"/>
                    </a:lnTo>
                    <a:lnTo>
                      <a:pt x="91" y="186"/>
                    </a:lnTo>
                    <a:lnTo>
                      <a:pt x="94" y="201"/>
                    </a:lnTo>
                    <a:lnTo>
                      <a:pt x="100" y="215"/>
                    </a:lnTo>
                    <a:lnTo>
                      <a:pt x="102" y="230"/>
                    </a:lnTo>
                    <a:lnTo>
                      <a:pt x="108" y="243"/>
                    </a:lnTo>
                    <a:lnTo>
                      <a:pt x="112" y="259"/>
                    </a:lnTo>
                    <a:lnTo>
                      <a:pt x="115" y="273"/>
                    </a:lnTo>
                    <a:lnTo>
                      <a:pt x="120" y="288"/>
                    </a:lnTo>
                    <a:lnTo>
                      <a:pt x="123" y="303"/>
                    </a:lnTo>
                    <a:lnTo>
                      <a:pt x="129" y="318"/>
                    </a:lnTo>
                    <a:lnTo>
                      <a:pt x="133" y="332"/>
                    </a:lnTo>
                    <a:lnTo>
                      <a:pt x="138" y="346"/>
                    </a:lnTo>
                    <a:lnTo>
                      <a:pt x="141" y="360"/>
                    </a:lnTo>
                    <a:lnTo>
                      <a:pt x="146" y="375"/>
                    </a:lnTo>
                    <a:lnTo>
                      <a:pt x="151" y="389"/>
                    </a:lnTo>
                    <a:lnTo>
                      <a:pt x="156" y="403"/>
                    </a:lnTo>
                    <a:lnTo>
                      <a:pt x="160" y="416"/>
                    </a:lnTo>
                    <a:lnTo>
                      <a:pt x="167" y="431"/>
                    </a:lnTo>
                    <a:lnTo>
                      <a:pt x="171" y="444"/>
                    </a:lnTo>
                    <a:lnTo>
                      <a:pt x="171" y="444"/>
                    </a:lnTo>
                    <a:lnTo>
                      <a:pt x="173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0" name="Freeform 968">
                <a:extLst>
                  <a:ext uri="{FF2B5EF4-FFF2-40B4-BE49-F238E27FC236}">
                    <a16:creationId xmlns:a16="http://schemas.microsoft.com/office/drawing/2014/main" id="{19A8FF9F-A953-48BC-A664-0C85502F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20"/>
                <a:ext cx="26" cy="94"/>
              </a:xfrm>
              <a:custGeom>
                <a:avLst/>
                <a:gdLst>
                  <a:gd name="T0" fmla="*/ 77 w 77"/>
                  <a:gd name="T1" fmla="*/ 281 h 281"/>
                  <a:gd name="T2" fmla="*/ 71 w 77"/>
                  <a:gd name="T3" fmla="*/ 264 h 281"/>
                  <a:gd name="T4" fmla="*/ 67 w 77"/>
                  <a:gd name="T5" fmla="*/ 246 h 281"/>
                  <a:gd name="T6" fmla="*/ 60 w 77"/>
                  <a:gd name="T7" fmla="*/ 229 h 281"/>
                  <a:gd name="T8" fmla="*/ 56 w 77"/>
                  <a:gd name="T9" fmla="*/ 211 h 281"/>
                  <a:gd name="T10" fmla="*/ 50 w 77"/>
                  <a:gd name="T11" fmla="*/ 194 h 281"/>
                  <a:gd name="T12" fmla="*/ 45 w 77"/>
                  <a:gd name="T13" fmla="*/ 176 h 281"/>
                  <a:gd name="T14" fmla="*/ 39 w 77"/>
                  <a:gd name="T15" fmla="*/ 160 h 281"/>
                  <a:gd name="T16" fmla="*/ 34 w 77"/>
                  <a:gd name="T17" fmla="*/ 143 h 281"/>
                  <a:gd name="T18" fmla="*/ 29 w 77"/>
                  <a:gd name="T19" fmla="*/ 125 h 281"/>
                  <a:gd name="T20" fmla="*/ 23 w 77"/>
                  <a:gd name="T21" fmla="*/ 108 h 281"/>
                  <a:gd name="T22" fmla="*/ 19 w 77"/>
                  <a:gd name="T23" fmla="*/ 91 h 281"/>
                  <a:gd name="T24" fmla="*/ 14 w 77"/>
                  <a:gd name="T25" fmla="*/ 73 h 281"/>
                  <a:gd name="T26" fmla="*/ 11 w 77"/>
                  <a:gd name="T27" fmla="*/ 55 h 281"/>
                  <a:gd name="T28" fmla="*/ 6 w 77"/>
                  <a:gd name="T29" fmla="*/ 37 h 281"/>
                  <a:gd name="T30" fmla="*/ 4 w 77"/>
                  <a:gd name="T31" fmla="*/ 18 h 281"/>
                  <a:gd name="T32" fmla="*/ 1 w 77"/>
                  <a:gd name="T33" fmla="*/ 0 h 281"/>
                  <a:gd name="T34" fmla="*/ 0 w 77"/>
                  <a:gd name="T35" fmla="*/ 0 h 281"/>
                  <a:gd name="T36" fmla="*/ 2 w 77"/>
                  <a:gd name="T37" fmla="*/ 18 h 281"/>
                  <a:gd name="T38" fmla="*/ 5 w 77"/>
                  <a:gd name="T39" fmla="*/ 37 h 281"/>
                  <a:gd name="T40" fmla="*/ 10 w 77"/>
                  <a:gd name="T41" fmla="*/ 55 h 281"/>
                  <a:gd name="T42" fmla="*/ 13 w 77"/>
                  <a:gd name="T43" fmla="*/ 73 h 281"/>
                  <a:gd name="T44" fmla="*/ 18 w 77"/>
                  <a:gd name="T45" fmla="*/ 91 h 281"/>
                  <a:gd name="T46" fmla="*/ 22 w 77"/>
                  <a:gd name="T47" fmla="*/ 108 h 281"/>
                  <a:gd name="T48" fmla="*/ 27 w 77"/>
                  <a:gd name="T49" fmla="*/ 125 h 281"/>
                  <a:gd name="T50" fmla="*/ 32 w 77"/>
                  <a:gd name="T51" fmla="*/ 143 h 281"/>
                  <a:gd name="T52" fmla="*/ 38 w 77"/>
                  <a:gd name="T53" fmla="*/ 160 h 281"/>
                  <a:gd name="T54" fmla="*/ 42 w 77"/>
                  <a:gd name="T55" fmla="*/ 176 h 281"/>
                  <a:gd name="T56" fmla="*/ 49 w 77"/>
                  <a:gd name="T57" fmla="*/ 194 h 281"/>
                  <a:gd name="T58" fmla="*/ 55 w 77"/>
                  <a:gd name="T59" fmla="*/ 211 h 281"/>
                  <a:gd name="T60" fmla="*/ 59 w 77"/>
                  <a:gd name="T61" fmla="*/ 229 h 281"/>
                  <a:gd name="T62" fmla="*/ 65 w 77"/>
                  <a:gd name="T63" fmla="*/ 246 h 281"/>
                  <a:gd name="T64" fmla="*/ 70 w 77"/>
                  <a:gd name="T65" fmla="*/ 264 h 281"/>
                  <a:gd name="T66" fmla="*/ 76 w 77"/>
                  <a:gd name="T67" fmla="*/ 281 h 281"/>
                  <a:gd name="T68" fmla="*/ 77 w 77"/>
                  <a:gd name="T6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1">
                    <a:moveTo>
                      <a:pt x="77" y="281"/>
                    </a:moveTo>
                    <a:lnTo>
                      <a:pt x="71" y="264"/>
                    </a:lnTo>
                    <a:lnTo>
                      <a:pt x="67" y="246"/>
                    </a:lnTo>
                    <a:lnTo>
                      <a:pt x="60" y="229"/>
                    </a:lnTo>
                    <a:lnTo>
                      <a:pt x="56" y="211"/>
                    </a:lnTo>
                    <a:lnTo>
                      <a:pt x="50" y="194"/>
                    </a:lnTo>
                    <a:lnTo>
                      <a:pt x="45" y="176"/>
                    </a:lnTo>
                    <a:lnTo>
                      <a:pt x="39" y="160"/>
                    </a:lnTo>
                    <a:lnTo>
                      <a:pt x="34" y="143"/>
                    </a:lnTo>
                    <a:lnTo>
                      <a:pt x="29" y="125"/>
                    </a:lnTo>
                    <a:lnTo>
                      <a:pt x="23" y="108"/>
                    </a:lnTo>
                    <a:lnTo>
                      <a:pt x="19" y="91"/>
                    </a:lnTo>
                    <a:lnTo>
                      <a:pt x="14" y="73"/>
                    </a:lnTo>
                    <a:lnTo>
                      <a:pt x="11" y="55"/>
                    </a:lnTo>
                    <a:lnTo>
                      <a:pt x="6" y="37"/>
                    </a:lnTo>
                    <a:lnTo>
                      <a:pt x="4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5" y="37"/>
                    </a:lnTo>
                    <a:lnTo>
                      <a:pt x="10" y="55"/>
                    </a:lnTo>
                    <a:lnTo>
                      <a:pt x="13" y="73"/>
                    </a:lnTo>
                    <a:lnTo>
                      <a:pt x="18" y="91"/>
                    </a:lnTo>
                    <a:lnTo>
                      <a:pt x="22" y="108"/>
                    </a:lnTo>
                    <a:lnTo>
                      <a:pt x="27" y="125"/>
                    </a:lnTo>
                    <a:lnTo>
                      <a:pt x="32" y="143"/>
                    </a:lnTo>
                    <a:lnTo>
                      <a:pt x="38" y="160"/>
                    </a:lnTo>
                    <a:lnTo>
                      <a:pt x="42" y="176"/>
                    </a:lnTo>
                    <a:lnTo>
                      <a:pt x="49" y="194"/>
                    </a:lnTo>
                    <a:lnTo>
                      <a:pt x="55" y="211"/>
                    </a:lnTo>
                    <a:lnTo>
                      <a:pt x="59" y="229"/>
                    </a:lnTo>
                    <a:lnTo>
                      <a:pt x="65" y="246"/>
                    </a:lnTo>
                    <a:lnTo>
                      <a:pt x="70" y="264"/>
                    </a:lnTo>
                    <a:lnTo>
                      <a:pt x="76" y="281"/>
                    </a:lnTo>
                    <a:lnTo>
                      <a:pt x="77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1" name="Freeform 969">
                <a:extLst>
                  <a:ext uri="{FF2B5EF4-FFF2-40B4-BE49-F238E27FC236}">
                    <a16:creationId xmlns:a16="http://schemas.microsoft.com/office/drawing/2014/main" id="{F3B187E5-F5E8-43D7-868C-3CF95D74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714"/>
                <a:ext cx="8" cy="42"/>
              </a:xfrm>
              <a:custGeom>
                <a:avLst/>
                <a:gdLst>
                  <a:gd name="T0" fmla="*/ 22 w 24"/>
                  <a:gd name="T1" fmla="*/ 122 h 124"/>
                  <a:gd name="T2" fmla="*/ 23 w 24"/>
                  <a:gd name="T3" fmla="*/ 122 h 124"/>
                  <a:gd name="T4" fmla="*/ 23 w 24"/>
                  <a:gd name="T5" fmla="*/ 122 h 124"/>
                  <a:gd name="T6" fmla="*/ 22 w 24"/>
                  <a:gd name="T7" fmla="*/ 119 h 124"/>
                  <a:gd name="T8" fmla="*/ 21 w 24"/>
                  <a:gd name="T9" fmla="*/ 114 h 124"/>
                  <a:gd name="T10" fmla="*/ 20 w 24"/>
                  <a:gd name="T11" fmla="*/ 106 h 124"/>
                  <a:gd name="T12" fmla="*/ 19 w 24"/>
                  <a:gd name="T13" fmla="*/ 99 h 124"/>
                  <a:gd name="T14" fmla="*/ 17 w 24"/>
                  <a:gd name="T15" fmla="*/ 88 h 124"/>
                  <a:gd name="T16" fmla="*/ 15 w 24"/>
                  <a:gd name="T17" fmla="*/ 79 h 124"/>
                  <a:gd name="T18" fmla="*/ 13 w 24"/>
                  <a:gd name="T19" fmla="*/ 68 h 124"/>
                  <a:gd name="T20" fmla="*/ 12 w 24"/>
                  <a:gd name="T21" fmla="*/ 58 h 124"/>
                  <a:gd name="T22" fmla="*/ 11 w 24"/>
                  <a:gd name="T23" fmla="*/ 47 h 124"/>
                  <a:gd name="T24" fmla="*/ 9 w 24"/>
                  <a:gd name="T25" fmla="*/ 37 h 124"/>
                  <a:gd name="T26" fmla="*/ 8 w 24"/>
                  <a:gd name="T27" fmla="*/ 27 h 124"/>
                  <a:gd name="T28" fmla="*/ 5 w 24"/>
                  <a:gd name="T29" fmla="*/ 18 h 124"/>
                  <a:gd name="T30" fmla="*/ 3 w 24"/>
                  <a:gd name="T31" fmla="*/ 10 h 124"/>
                  <a:gd name="T32" fmla="*/ 3 w 24"/>
                  <a:gd name="T33" fmla="*/ 4 h 124"/>
                  <a:gd name="T34" fmla="*/ 2 w 24"/>
                  <a:gd name="T35" fmla="*/ 0 h 124"/>
                  <a:gd name="T36" fmla="*/ 0 w 24"/>
                  <a:gd name="T37" fmla="*/ 0 h 124"/>
                  <a:gd name="T38" fmla="*/ 2 w 24"/>
                  <a:gd name="T39" fmla="*/ 4 h 124"/>
                  <a:gd name="T40" fmla="*/ 2 w 24"/>
                  <a:gd name="T41" fmla="*/ 10 h 124"/>
                  <a:gd name="T42" fmla="*/ 3 w 24"/>
                  <a:gd name="T43" fmla="*/ 18 h 124"/>
                  <a:gd name="T44" fmla="*/ 5 w 24"/>
                  <a:gd name="T45" fmla="*/ 27 h 124"/>
                  <a:gd name="T46" fmla="*/ 8 w 24"/>
                  <a:gd name="T47" fmla="*/ 37 h 124"/>
                  <a:gd name="T48" fmla="*/ 9 w 24"/>
                  <a:gd name="T49" fmla="*/ 47 h 124"/>
                  <a:gd name="T50" fmla="*/ 11 w 24"/>
                  <a:gd name="T51" fmla="*/ 58 h 124"/>
                  <a:gd name="T52" fmla="*/ 13 w 24"/>
                  <a:gd name="T53" fmla="*/ 68 h 124"/>
                  <a:gd name="T54" fmla="*/ 13 w 24"/>
                  <a:gd name="T55" fmla="*/ 79 h 124"/>
                  <a:gd name="T56" fmla="*/ 15 w 24"/>
                  <a:gd name="T57" fmla="*/ 88 h 124"/>
                  <a:gd name="T58" fmla="*/ 17 w 24"/>
                  <a:gd name="T59" fmla="*/ 99 h 124"/>
                  <a:gd name="T60" fmla="*/ 19 w 24"/>
                  <a:gd name="T61" fmla="*/ 106 h 124"/>
                  <a:gd name="T62" fmla="*/ 19 w 24"/>
                  <a:gd name="T63" fmla="*/ 114 h 124"/>
                  <a:gd name="T64" fmla="*/ 21 w 24"/>
                  <a:gd name="T65" fmla="*/ 119 h 124"/>
                  <a:gd name="T66" fmla="*/ 22 w 24"/>
                  <a:gd name="T67" fmla="*/ 122 h 124"/>
                  <a:gd name="T68" fmla="*/ 23 w 24"/>
                  <a:gd name="T69" fmla="*/ 124 h 124"/>
                  <a:gd name="T70" fmla="*/ 24 w 24"/>
                  <a:gd name="T71" fmla="*/ 124 h 124"/>
                  <a:gd name="T72" fmla="*/ 22 w 24"/>
                  <a:gd name="T73" fmla="*/ 12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24">
                    <a:moveTo>
                      <a:pt x="22" y="122"/>
                    </a:moveTo>
                    <a:lnTo>
                      <a:pt x="23" y="122"/>
                    </a:lnTo>
                    <a:lnTo>
                      <a:pt x="23" y="122"/>
                    </a:lnTo>
                    <a:lnTo>
                      <a:pt x="22" y="119"/>
                    </a:lnTo>
                    <a:lnTo>
                      <a:pt x="21" y="114"/>
                    </a:lnTo>
                    <a:lnTo>
                      <a:pt x="20" y="106"/>
                    </a:lnTo>
                    <a:lnTo>
                      <a:pt x="19" y="99"/>
                    </a:lnTo>
                    <a:lnTo>
                      <a:pt x="17" y="88"/>
                    </a:lnTo>
                    <a:lnTo>
                      <a:pt x="15" y="79"/>
                    </a:lnTo>
                    <a:lnTo>
                      <a:pt x="13" y="68"/>
                    </a:lnTo>
                    <a:lnTo>
                      <a:pt x="12" y="58"/>
                    </a:lnTo>
                    <a:lnTo>
                      <a:pt x="11" y="47"/>
                    </a:lnTo>
                    <a:lnTo>
                      <a:pt x="9" y="37"/>
                    </a:lnTo>
                    <a:lnTo>
                      <a:pt x="8" y="27"/>
                    </a:lnTo>
                    <a:lnTo>
                      <a:pt x="5" y="18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3" y="18"/>
                    </a:lnTo>
                    <a:lnTo>
                      <a:pt x="5" y="27"/>
                    </a:lnTo>
                    <a:lnTo>
                      <a:pt x="8" y="37"/>
                    </a:lnTo>
                    <a:lnTo>
                      <a:pt x="9" y="47"/>
                    </a:lnTo>
                    <a:lnTo>
                      <a:pt x="11" y="58"/>
                    </a:lnTo>
                    <a:lnTo>
                      <a:pt x="13" y="68"/>
                    </a:lnTo>
                    <a:lnTo>
                      <a:pt x="13" y="79"/>
                    </a:lnTo>
                    <a:lnTo>
                      <a:pt x="15" y="88"/>
                    </a:lnTo>
                    <a:lnTo>
                      <a:pt x="17" y="99"/>
                    </a:lnTo>
                    <a:lnTo>
                      <a:pt x="19" y="106"/>
                    </a:lnTo>
                    <a:lnTo>
                      <a:pt x="19" y="114"/>
                    </a:lnTo>
                    <a:lnTo>
                      <a:pt x="21" y="119"/>
                    </a:lnTo>
                    <a:lnTo>
                      <a:pt x="22" y="122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2" name="Freeform 970">
                <a:extLst>
                  <a:ext uri="{FF2B5EF4-FFF2-40B4-BE49-F238E27FC236}">
                    <a16:creationId xmlns:a16="http://schemas.microsoft.com/office/drawing/2014/main" id="{A151D90F-480B-4536-94CA-A6F2357D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45"/>
                <a:ext cx="52" cy="10"/>
              </a:xfrm>
              <a:custGeom>
                <a:avLst/>
                <a:gdLst>
                  <a:gd name="T0" fmla="*/ 155 w 157"/>
                  <a:gd name="T1" fmla="*/ 3 h 31"/>
                  <a:gd name="T2" fmla="*/ 157 w 157"/>
                  <a:gd name="T3" fmla="*/ 3 h 31"/>
                  <a:gd name="T4" fmla="*/ 155 w 157"/>
                  <a:gd name="T5" fmla="*/ 1 h 31"/>
                  <a:gd name="T6" fmla="*/ 149 w 157"/>
                  <a:gd name="T7" fmla="*/ 0 h 31"/>
                  <a:gd name="T8" fmla="*/ 142 w 157"/>
                  <a:gd name="T9" fmla="*/ 0 h 31"/>
                  <a:gd name="T10" fmla="*/ 130 w 157"/>
                  <a:gd name="T11" fmla="*/ 1 h 31"/>
                  <a:gd name="T12" fmla="*/ 119 w 157"/>
                  <a:gd name="T13" fmla="*/ 2 h 31"/>
                  <a:gd name="T14" fmla="*/ 107 w 157"/>
                  <a:gd name="T15" fmla="*/ 4 h 31"/>
                  <a:gd name="T16" fmla="*/ 92 w 157"/>
                  <a:gd name="T17" fmla="*/ 8 h 31"/>
                  <a:gd name="T18" fmla="*/ 78 w 157"/>
                  <a:gd name="T19" fmla="*/ 11 h 31"/>
                  <a:gd name="T20" fmla="*/ 65 w 157"/>
                  <a:gd name="T21" fmla="*/ 14 h 31"/>
                  <a:gd name="T22" fmla="*/ 50 w 157"/>
                  <a:gd name="T23" fmla="*/ 17 h 31"/>
                  <a:gd name="T24" fmla="*/ 37 w 157"/>
                  <a:gd name="T25" fmla="*/ 21 h 31"/>
                  <a:gd name="T26" fmla="*/ 25 w 157"/>
                  <a:gd name="T27" fmla="*/ 23 h 31"/>
                  <a:gd name="T28" fmla="*/ 15 w 157"/>
                  <a:gd name="T29" fmla="*/ 27 h 31"/>
                  <a:gd name="T30" fmla="*/ 7 w 157"/>
                  <a:gd name="T31" fmla="*/ 28 h 31"/>
                  <a:gd name="T32" fmla="*/ 3 w 157"/>
                  <a:gd name="T33" fmla="*/ 29 h 31"/>
                  <a:gd name="T34" fmla="*/ 0 w 157"/>
                  <a:gd name="T35" fmla="*/ 30 h 31"/>
                  <a:gd name="T36" fmla="*/ 1 w 157"/>
                  <a:gd name="T37" fmla="*/ 31 h 31"/>
                  <a:gd name="T38" fmla="*/ 3 w 157"/>
                  <a:gd name="T39" fmla="*/ 30 h 31"/>
                  <a:gd name="T40" fmla="*/ 7 w 157"/>
                  <a:gd name="T41" fmla="*/ 29 h 31"/>
                  <a:gd name="T42" fmla="*/ 15 w 157"/>
                  <a:gd name="T43" fmla="*/ 27 h 31"/>
                  <a:gd name="T44" fmla="*/ 25 w 157"/>
                  <a:gd name="T45" fmla="*/ 24 h 31"/>
                  <a:gd name="T46" fmla="*/ 37 w 157"/>
                  <a:gd name="T47" fmla="*/ 22 h 31"/>
                  <a:gd name="T48" fmla="*/ 50 w 157"/>
                  <a:gd name="T49" fmla="*/ 19 h 31"/>
                  <a:gd name="T50" fmla="*/ 65 w 157"/>
                  <a:gd name="T51" fmla="*/ 15 h 31"/>
                  <a:gd name="T52" fmla="*/ 78 w 157"/>
                  <a:gd name="T53" fmla="*/ 12 h 31"/>
                  <a:gd name="T54" fmla="*/ 92 w 157"/>
                  <a:gd name="T55" fmla="*/ 9 h 31"/>
                  <a:gd name="T56" fmla="*/ 107 w 157"/>
                  <a:gd name="T57" fmla="*/ 7 h 31"/>
                  <a:gd name="T58" fmla="*/ 119 w 157"/>
                  <a:gd name="T59" fmla="*/ 4 h 31"/>
                  <a:gd name="T60" fmla="*/ 130 w 157"/>
                  <a:gd name="T61" fmla="*/ 2 h 31"/>
                  <a:gd name="T62" fmla="*/ 142 w 157"/>
                  <a:gd name="T63" fmla="*/ 1 h 31"/>
                  <a:gd name="T64" fmla="*/ 149 w 157"/>
                  <a:gd name="T65" fmla="*/ 1 h 31"/>
                  <a:gd name="T66" fmla="*/ 153 w 157"/>
                  <a:gd name="T67" fmla="*/ 2 h 31"/>
                  <a:gd name="T68" fmla="*/ 155 w 157"/>
                  <a:gd name="T69" fmla="*/ 3 h 31"/>
                  <a:gd name="T70" fmla="*/ 157 w 157"/>
                  <a:gd name="T71" fmla="*/ 3 h 31"/>
                  <a:gd name="T72" fmla="*/ 155 w 157"/>
                  <a:gd name="T73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1">
                    <a:moveTo>
                      <a:pt x="155" y="3"/>
                    </a:moveTo>
                    <a:lnTo>
                      <a:pt x="157" y="3"/>
                    </a:lnTo>
                    <a:lnTo>
                      <a:pt x="155" y="1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0" y="1"/>
                    </a:lnTo>
                    <a:lnTo>
                      <a:pt x="119" y="2"/>
                    </a:lnTo>
                    <a:lnTo>
                      <a:pt x="107" y="4"/>
                    </a:lnTo>
                    <a:lnTo>
                      <a:pt x="92" y="8"/>
                    </a:lnTo>
                    <a:lnTo>
                      <a:pt x="78" y="11"/>
                    </a:lnTo>
                    <a:lnTo>
                      <a:pt x="65" y="14"/>
                    </a:lnTo>
                    <a:lnTo>
                      <a:pt x="50" y="17"/>
                    </a:lnTo>
                    <a:lnTo>
                      <a:pt x="37" y="21"/>
                    </a:lnTo>
                    <a:lnTo>
                      <a:pt x="25" y="23"/>
                    </a:lnTo>
                    <a:lnTo>
                      <a:pt x="15" y="27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0"/>
                    </a:lnTo>
                    <a:lnTo>
                      <a:pt x="7" y="29"/>
                    </a:lnTo>
                    <a:lnTo>
                      <a:pt x="15" y="27"/>
                    </a:lnTo>
                    <a:lnTo>
                      <a:pt x="25" y="24"/>
                    </a:lnTo>
                    <a:lnTo>
                      <a:pt x="37" y="22"/>
                    </a:lnTo>
                    <a:lnTo>
                      <a:pt x="50" y="19"/>
                    </a:lnTo>
                    <a:lnTo>
                      <a:pt x="65" y="15"/>
                    </a:lnTo>
                    <a:lnTo>
                      <a:pt x="78" y="12"/>
                    </a:lnTo>
                    <a:lnTo>
                      <a:pt x="92" y="9"/>
                    </a:lnTo>
                    <a:lnTo>
                      <a:pt x="107" y="7"/>
                    </a:lnTo>
                    <a:lnTo>
                      <a:pt x="119" y="4"/>
                    </a:lnTo>
                    <a:lnTo>
                      <a:pt x="130" y="2"/>
                    </a:lnTo>
                    <a:lnTo>
                      <a:pt x="142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5" y="3"/>
                    </a:lnTo>
                    <a:lnTo>
                      <a:pt x="157" y="3"/>
                    </a:lnTo>
                    <a:lnTo>
                      <a:pt x="15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3" name="Freeform 971">
                <a:extLst>
                  <a:ext uri="{FF2B5EF4-FFF2-40B4-BE49-F238E27FC236}">
                    <a16:creationId xmlns:a16="http://schemas.microsoft.com/office/drawing/2014/main" id="{BD5BF52A-AF6D-4173-A2D6-06617E04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46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4" name="Freeform 972">
                <a:extLst>
                  <a:ext uri="{FF2B5EF4-FFF2-40B4-BE49-F238E27FC236}">
                    <a16:creationId xmlns:a16="http://schemas.microsoft.com/office/drawing/2014/main" id="{0F2A33B3-65D8-4731-97B5-58E905D21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83" cy="1"/>
              </a:xfrm>
              <a:custGeom>
                <a:avLst/>
                <a:gdLst>
                  <a:gd name="T0" fmla="*/ 249 w 249"/>
                  <a:gd name="T1" fmla="*/ 1 h 3"/>
                  <a:gd name="T2" fmla="*/ 249 w 249"/>
                  <a:gd name="T3" fmla="*/ 0 h 3"/>
                  <a:gd name="T4" fmla="*/ 0 w 249"/>
                  <a:gd name="T5" fmla="*/ 0 h 3"/>
                  <a:gd name="T6" fmla="*/ 0 w 249"/>
                  <a:gd name="T7" fmla="*/ 3 h 3"/>
                  <a:gd name="T8" fmla="*/ 249 w 249"/>
                  <a:gd name="T9" fmla="*/ 3 h 3"/>
                  <a:gd name="T10" fmla="*/ 248 w 249"/>
                  <a:gd name="T11" fmla="*/ 1 h 3"/>
                  <a:gd name="T12" fmla="*/ 249 w 249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249" y="1"/>
                    </a:moveTo>
                    <a:lnTo>
                      <a:pt x="24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49" y="3"/>
                    </a:lnTo>
                    <a:lnTo>
                      <a:pt x="248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5" name="Freeform 973">
                <a:extLst>
                  <a:ext uri="{FF2B5EF4-FFF2-40B4-BE49-F238E27FC236}">
                    <a16:creationId xmlns:a16="http://schemas.microsoft.com/office/drawing/2014/main" id="{8CE1D0A3-6AC6-4BCE-B116-12954BCD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4"/>
                <a:ext cx="1" cy="106"/>
              </a:xfrm>
              <a:custGeom>
                <a:avLst/>
                <a:gdLst>
                  <a:gd name="T0" fmla="*/ 1 w 2"/>
                  <a:gd name="T1" fmla="*/ 317 h 317"/>
                  <a:gd name="T2" fmla="*/ 2 w 2"/>
                  <a:gd name="T3" fmla="*/ 316 h 317"/>
                  <a:gd name="T4" fmla="*/ 2 w 2"/>
                  <a:gd name="T5" fmla="*/ 0 h 317"/>
                  <a:gd name="T6" fmla="*/ 0 w 2"/>
                  <a:gd name="T7" fmla="*/ 0 h 317"/>
                  <a:gd name="T8" fmla="*/ 0 w 2"/>
                  <a:gd name="T9" fmla="*/ 316 h 317"/>
                  <a:gd name="T10" fmla="*/ 1 w 2"/>
                  <a:gd name="T11" fmla="*/ 313 h 317"/>
                  <a:gd name="T12" fmla="*/ 1 w 2"/>
                  <a:gd name="T13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7">
                    <a:moveTo>
                      <a:pt x="1" y="317"/>
                    </a:moveTo>
                    <a:lnTo>
                      <a:pt x="2" y="31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" y="313"/>
                    </a:lnTo>
                    <a:lnTo>
                      <a:pt x="1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6" name="Freeform 974">
                <a:extLst>
                  <a:ext uri="{FF2B5EF4-FFF2-40B4-BE49-F238E27FC236}">
                    <a16:creationId xmlns:a16="http://schemas.microsoft.com/office/drawing/2014/main" id="{2AF06305-D78F-48B6-A1AE-AEFE367D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49"/>
                <a:ext cx="83" cy="1"/>
              </a:xfrm>
              <a:custGeom>
                <a:avLst/>
                <a:gdLst>
                  <a:gd name="T0" fmla="*/ 0 w 249"/>
                  <a:gd name="T1" fmla="*/ 2 h 3"/>
                  <a:gd name="T2" fmla="*/ 1 w 249"/>
                  <a:gd name="T3" fmla="*/ 3 h 3"/>
                  <a:gd name="T4" fmla="*/ 249 w 249"/>
                  <a:gd name="T5" fmla="*/ 3 h 3"/>
                  <a:gd name="T6" fmla="*/ 249 w 249"/>
                  <a:gd name="T7" fmla="*/ 0 h 3"/>
                  <a:gd name="T8" fmla="*/ 1 w 249"/>
                  <a:gd name="T9" fmla="*/ 0 h 3"/>
                  <a:gd name="T10" fmla="*/ 3 w 249"/>
                  <a:gd name="T11" fmla="*/ 2 h 3"/>
                  <a:gd name="T12" fmla="*/ 0 w 249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0" y="2"/>
                    </a:moveTo>
                    <a:lnTo>
                      <a:pt x="1" y="3"/>
                    </a:lnTo>
                    <a:lnTo>
                      <a:pt x="249" y="3"/>
                    </a:lnTo>
                    <a:lnTo>
                      <a:pt x="249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7" name="Freeform 975">
                <a:extLst>
                  <a:ext uri="{FF2B5EF4-FFF2-40B4-BE49-F238E27FC236}">
                    <a16:creationId xmlns:a16="http://schemas.microsoft.com/office/drawing/2014/main" id="{30E15617-02D4-4105-BDB0-4285D1E6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05"/>
              </a:xfrm>
              <a:custGeom>
                <a:avLst/>
                <a:gdLst>
                  <a:gd name="T0" fmla="*/ 1 w 2"/>
                  <a:gd name="T1" fmla="*/ 0 h 316"/>
                  <a:gd name="T2" fmla="*/ 0 w 2"/>
                  <a:gd name="T3" fmla="*/ 0 h 316"/>
                  <a:gd name="T4" fmla="*/ 0 w 2"/>
                  <a:gd name="T5" fmla="*/ 316 h 316"/>
                  <a:gd name="T6" fmla="*/ 2 w 2"/>
                  <a:gd name="T7" fmla="*/ 316 h 316"/>
                  <a:gd name="T8" fmla="*/ 2 w 2"/>
                  <a:gd name="T9" fmla="*/ 0 h 316"/>
                  <a:gd name="T10" fmla="*/ 1 w 2"/>
                  <a:gd name="T11" fmla="*/ 1 h 316"/>
                  <a:gd name="T12" fmla="*/ 1 w 2"/>
                  <a:gd name="T1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6">
                    <a:moveTo>
                      <a:pt x="1" y="0"/>
                    </a:moveTo>
                    <a:lnTo>
                      <a:pt x="0" y="0"/>
                    </a:lnTo>
                    <a:lnTo>
                      <a:pt x="0" y="316"/>
                    </a:lnTo>
                    <a:lnTo>
                      <a:pt x="2" y="31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8" name="Freeform 976">
                <a:extLst>
                  <a:ext uri="{FF2B5EF4-FFF2-40B4-BE49-F238E27FC236}">
                    <a16:creationId xmlns:a16="http://schemas.microsoft.com/office/drawing/2014/main" id="{DD7BD55D-2624-4B7D-9001-918C9B3F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9" name="Freeform 977">
                <a:extLst>
                  <a:ext uri="{FF2B5EF4-FFF2-40B4-BE49-F238E27FC236}">
                    <a16:creationId xmlns:a16="http://schemas.microsoft.com/office/drawing/2014/main" id="{D1962C21-B78D-4198-8938-AA7B4167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5" cy="8"/>
              </a:xfrm>
              <a:custGeom>
                <a:avLst/>
                <a:gdLst>
                  <a:gd name="T0" fmla="*/ 12 w 15"/>
                  <a:gd name="T1" fmla="*/ 1 h 22"/>
                  <a:gd name="T2" fmla="*/ 12 w 15"/>
                  <a:gd name="T3" fmla="*/ 2 h 22"/>
                  <a:gd name="T4" fmla="*/ 12 w 15"/>
                  <a:gd name="T5" fmla="*/ 4 h 22"/>
                  <a:gd name="T6" fmla="*/ 12 w 15"/>
                  <a:gd name="T7" fmla="*/ 6 h 22"/>
                  <a:gd name="T8" fmla="*/ 12 w 15"/>
                  <a:gd name="T9" fmla="*/ 10 h 22"/>
                  <a:gd name="T10" fmla="*/ 11 w 15"/>
                  <a:gd name="T11" fmla="*/ 12 h 22"/>
                  <a:gd name="T12" fmla="*/ 9 w 15"/>
                  <a:gd name="T13" fmla="*/ 15 h 22"/>
                  <a:gd name="T14" fmla="*/ 5 w 15"/>
                  <a:gd name="T15" fmla="*/ 17 h 22"/>
                  <a:gd name="T16" fmla="*/ 3 w 15"/>
                  <a:gd name="T17" fmla="*/ 20 h 22"/>
                  <a:gd name="T18" fmla="*/ 0 w 15"/>
                  <a:gd name="T19" fmla="*/ 21 h 22"/>
                  <a:gd name="T20" fmla="*/ 1 w 15"/>
                  <a:gd name="T21" fmla="*/ 22 h 22"/>
                  <a:gd name="T22" fmla="*/ 4 w 15"/>
                  <a:gd name="T23" fmla="*/ 21 h 22"/>
                  <a:gd name="T24" fmla="*/ 6 w 15"/>
                  <a:gd name="T25" fmla="*/ 19 h 22"/>
                  <a:gd name="T26" fmla="*/ 10 w 15"/>
                  <a:gd name="T27" fmla="*/ 16 h 22"/>
                  <a:gd name="T28" fmla="*/ 12 w 15"/>
                  <a:gd name="T29" fmla="*/ 14 h 22"/>
                  <a:gd name="T30" fmla="*/ 13 w 15"/>
                  <a:gd name="T31" fmla="*/ 10 h 22"/>
                  <a:gd name="T32" fmla="*/ 14 w 15"/>
                  <a:gd name="T33" fmla="*/ 6 h 22"/>
                  <a:gd name="T34" fmla="*/ 15 w 15"/>
                  <a:gd name="T35" fmla="*/ 4 h 22"/>
                  <a:gd name="T36" fmla="*/ 14 w 15"/>
                  <a:gd name="T37" fmla="*/ 0 h 22"/>
                  <a:gd name="T38" fmla="*/ 14 w 15"/>
                  <a:gd name="T39" fmla="*/ 1 h 22"/>
                  <a:gd name="T40" fmla="*/ 12 w 15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2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3" y="10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0" name="Freeform 978">
                <a:extLst>
                  <a:ext uri="{FF2B5EF4-FFF2-40B4-BE49-F238E27FC236}">
                    <a16:creationId xmlns:a16="http://schemas.microsoft.com/office/drawing/2014/main" id="{F7E42DCC-1CBF-4E52-980E-1BACB3231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829"/>
                <a:ext cx="3" cy="2"/>
              </a:xfrm>
              <a:custGeom>
                <a:avLst/>
                <a:gdLst>
                  <a:gd name="T0" fmla="*/ 10 w 10"/>
                  <a:gd name="T1" fmla="*/ 1 h 5"/>
                  <a:gd name="T2" fmla="*/ 8 w 10"/>
                  <a:gd name="T3" fmla="*/ 0 h 5"/>
                  <a:gd name="T4" fmla="*/ 5 w 10"/>
                  <a:gd name="T5" fmla="*/ 0 h 5"/>
                  <a:gd name="T6" fmla="*/ 0 w 10"/>
                  <a:gd name="T7" fmla="*/ 1 h 5"/>
                  <a:gd name="T8" fmla="*/ 0 w 10"/>
                  <a:gd name="T9" fmla="*/ 5 h 5"/>
                  <a:gd name="T10" fmla="*/ 1 w 10"/>
                  <a:gd name="T11" fmla="*/ 5 h 5"/>
                  <a:gd name="T12" fmla="*/ 2 w 10"/>
                  <a:gd name="T13" fmla="*/ 3 h 5"/>
                  <a:gd name="T14" fmla="*/ 5 w 10"/>
                  <a:gd name="T15" fmla="*/ 1 h 5"/>
                  <a:gd name="T16" fmla="*/ 8 w 10"/>
                  <a:gd name="T17" fmla="*/ 1 h 5"/>
                  <a:gd name="T18" fmla="*/ 9 w 10"/>
                  <a:gd name="T19" fmla="*/ 3 h 5"/>
                  <a:gd name="T20" fmla="*/ 10 w 10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10" y="1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1" name="Freeform 979">
                <a:extLst>
                  <a:ext uri="{FF2B5EF4-FFF2-40B4-BE49-F238E27FC236}">
                    <a16:creationId xmlns:a16="http://schemas.microsoft.com/office/drawing/2014/main" id="{A4C4896A-7C0C-4086-832A-145460CD6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29"/>
                <a:ext cx="12" cy="13"/>
              </a:xfrm>
              <a:custGeom>
                <a:avLst/>
                <a:gdLst>
                  <a:gd name="T0" fmla="*/ 38 w 38"/>
                  <a:gd name="T1" fmla="*/ 37 h 38"/>
                  <a:gd name="T2" fmla="*/ 38 w 38"/>
                  <a:gd name="T3" fmla="*/ 36 h 38"/>
                  <a:gd name="T4" fmla="*/ 33 w 38"/>
                  <a:gd name="T5" fmla="*/ 35 h 38"/>
                  <a:gd name="T6" fmla="*/ 27 w 38"/>
                  <a:gd name="T7" fmla="*/ 31 h 38"/>
                  <a:gd name="T8" fmla="*/ 21 w 38"/>
                  <a:gd name="T9" fmla="*/ 27 h 38"/>
                  <a:gd name="T10" fmla="*/ 18 w 38"/>
                  <a:gd name="T11" fmla="*/ 23 h 38"/>
                  <a:gd name="T12" fmla="*/ 14 w 38"/>
                  <a:gd name="T13" fmla="*/ 17 h 38"/>
                  <a:gd name="T14" fmla="*/ 10 w 38"/>
                  <a:gd name="T15" fmla="*/ 11 h 38"/>
                  <a:gd name="T16" fmla="*/ 6 w 38"/>
                  <a:gd name="T17" fmla="*/ 7 h 38"/>
                  <a:gd name="T18" fmla="*/ 1 w 38"/>
                  <a:gd name="T19" fmla="*/ 0 h 38"/>
                  <a:gd name="T20" fmla="*/ 0 w 38"/>
                  <a:gd name="T21" fmla="*/ 3 h 38"/>
                  <a:gd name="T22" fmla="*/ 3 w 38"/>
                  <a:gd name="T23" fmla="*/ 8 h 38"/>
                  <a:gd name="T24" fmla="*/ 9 w 38"/>
                  <a:gd name="T25" fmla="*/ 13 h 38"/>
                  <a:gd name="T26" fmla="*/ 12 w 38"/>
                  <a:gd name="T27" fmla="*/ 18 h 38"/>
                  <a:gd name="T28" fmla="*/ 17 w 38"/>
                  <a:gd name="T29" fmla="*/ 24 h 38"/>
                  <a:gd name="T30" fmla="*/ 20 w 38"/>
                  <a:gd name="T31" fmla="*/ 28 h 38"/>
                  <a:gd name="T32" fmla="*/ 26 w 38"/>
                  <a:gd name="T33" fmla="*/ 33 h 38"/>
                  <a:gd name="T34" fmla="*/ 31 w 38"/>
                  <a:gd name="T35" fmla="*/ 36 h 38"/>
                  <a:gd name="T36" fmla="*/ 38 w 38"/>
                  <a:gd name="T37" fmla="*/ 38 h 38"/>
                  <a:gd name="T38" fmla="*/ 37 w 38"/>
                  <a:gd name="T39" fmla="*/ 37 h 38"/>
                  <a:gd name="T40" fmla="*/ 38 w 3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8">
                    <a:moveTo>
                      <a:pt x="38" y="37"/>
                    </a:moveTo>
                    <a:lnTo>
                      <a:pt x="38" y="36"/>
                    </a:lnTo>
                    <a:lnTo>
                      <a:pt x="33" y="35"/>
                    </a:lnTo>
                    <a:lnTo>
                      <a:pt x="27" y="31"/>
                    </a:lnTo>
                    <a:lnTo>
                      <a:pt x="21" y="27"/>
                    </a:lnTo>
                    <a:lnTo>
                      <a:pt x="18" y="23"/>
                    </a:lnTo>
                    <a:lnTo>
                      <a:pt x="14" y="17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9" y="13"/>
                    </a:lnTo>
                    <a:lnTo>
                      <a:pt x="12" y="18"/>
                    </a:lnTo>
                    <a:lnTo>
                      <a:pt x="17" y="24"/>
                    </a:lnTo>
                    <a:lnTo>
                      <a:pt x="20" y="28"/>
                    </a:lnTo>
                    <a:lnTo>
                      <a:pt x="26" y="33"/>
                    </a:lnTo>
                    <a:lnTo>
                      <a:pt x="31" y="36"/>
                    </a:lnTo>
                    <a:lnTo>
                      <a:pt x="38" y="38"/>
                    </a:lnTo>
                    <a:lnTo>
                      <a:pt x="37" y="37"/>
                    </a:lnTo>
                    <a:lnTo>
                      <a:pt x="3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2" name="Freeform 980">
                <a:extLst>
                  <a:ext uri="{FF2B5EF4-FFF2-40B4-BE49-F238E27FC236}">
                    <a16:creationId xmlns:a16="http://schemas.microsoft.com/office/drawing/2014/main" id="{DA1317A6-BD62-410D-81BA-598F05A8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42"/>
                <a:ext cx="6" cy="7"/>
              </a:xfrm>
              <a:custGeom>
                <a:avLst/>
                <a:gdLst>
                  <a:gd name="T0" fmla="*/ 0 w 18"/>
                  <a:gd name="T1" fmla="*/ 23 h 23"/>
                  <a:gd name="T2" fmla="*/ 1 w 18"/>
                  <a:gd name="T3" fmla="*/ 23 h 23"/>
                  <a:gd name="T4" fmla="*/ 7 w 18"/>
                  <a:gd name="T5" fmla="*/ 23 h 23"/>
                  <a:gd name="T6" fmla="*/ 10 w 18"/>
                  <a:gd name="T7" fmla="*/ 23 h 23"/>
                  <a:gd name="T8" fmla="*/ 14 w 18"/>
                  <a:gd name="T9" fmla="*/ 22 h 23"/>
                  <a:gd name="T10" fmla="*/ 17 w 18"/>
                  <a:gd name="T11" fmla="*/ 20 h 23"/>
                  <a:gd name="T12" fmla="*/ 18 w 18"/>
                  <a:gd name="T13" fmla="*/ 17 h 23"/>
                  <a:gd name="T14" fmla="*/ 18 w 18"/>
                  <a:gd name="T15" fmla="*/ 13 h 23"/>
                  <a:gd name="T16" fmla="*/ 17 w 18"/>
                  <a:gd name="T17" fmla="*/ 8 h 23"/>
                  <a:gd name="T18" fmla="*/ 13 w 18"/>
                  <a:gd name="T19" fmla="*/ 0 h 23"/>
                  <a:gd name="T20" fmla="*/ 12 w 18"/>
                  <a:gd name="T21" fmla="*/ 0 h 23"/>
                  <a:gd name="T22" fmla="*/ 14 w 18"/>
                  <a:gd name="T23" fmla="*/ 8 h 23"/>
                  <a:gd name="T24" fmla="*/ 17 w 18"/>
                  <a:gd name="T25" fmla="*/ 13 h 23"/>
                  <a:gd name="T26" fmla="*/ 17 w 18"/>
                  <a:gd name="T27" fmla="*/ 17 h 23"/>
                  <a:gd name="T28" fmla="*/ 16 w 18"/>
                  <a:gd name="T29" fmla="*/ 19 h 23"/>
                  <a:gd name="T30" fmla="*/ 13 w 18"/>
                  <a:gd name="T31" fmla="*/ 20 h 23"/>
                  <a:gd name="T32" fmla="*/ 10 w 18"/>
                  <a:gd name="T33" fmla="*/ 20 h 23"/>
                  <a:gd name="T34" fmla="*/ 7 w 18"/>
                  <a:gd name="T35" fmla="*/ 22 h 23"/>
                  <a:gd name="T36" fmla="*/ 1 w 18"/>
                  <a:gd name="T37" fmla="*/ 22 h 23"/>
                  <a:gd name="T38" fmla="*/ 2 w 18"/>
                  <a:gd name="T39" fmla="*/ 22 h 23"/>
                  <a:gd name="T40" fmla="*/ 0 w 18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1" y="23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7" y="13"/>
                    </a:lnTo>
                    <a:lnTo>
                      <a:pt x="17" y="17"/>
                    </a:lnTo>
                    <a:lnTo>
                      <a:pt x="16" y="19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3" name="Freeform 981">
                <a:extLst>
                  <a:ext uri="{FF2B5EF4-FFF2-40B4-BE49-F238E27FC236}">
                    <a16:creationId xmlns:a16="http://schemas.microsoft.com/office/drawing/2014/main" id="{92C87162-C600-4B1E-8F83-0CEC6BECA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841"/>
                <a:ext cx="16" cy="9"/>
              </a:xfrm>
              <a:custGeom>
                <a:avLst/>
                <a:gdLst>
                  <a:gd name="T0" fmla="*/ 1 w 48"/>
                  <a:gd name="T1" fmla="*/ 2 h 27"/>
                  <a:gd name="T2" fmla="*/ 0 w 48"/>
                  <a:gd name="T3" fmla="*/ 2 h 27"/>
                  <a:gd name="T4" fmla="*/ 7 w 48"/>
                  <a:gd name="T5" fmla="*/ 4 h 27"/>
                  <a:gd name="T6" fmla="*/ 13 w 48"/>
                  <a:gd name="T7" fmla="*/ 7 h 27"/>
                  <a:gd name="T8" fmla="*/ 20 w 48"/>
                  <a:gd name="T9" fmla="*/ 9 h 27"/>
                  <a:gd name="T10" fmla="*/ 27 w 48"/>
                  <a:gd name="T11" fmla="*/ 12 h 27"/>
                  <a:gd name="T12" fmla="*/ 32 w 48"/>
                  <a:gd name="T13" fmla="*/ 16 h 27"/>
                  <a:gd name="T14" fmla="*/ 39 w 48"/>
                  <a:gd name="T15" fmla="*/ 19 h 27"/>
                  <a:gd name="T16" fmla="*/ 42 w 48"/>
                  <a:gd name="T17" fmla="*/ 22 h 27"/>
                  <a:gd name="T18" fmla="*/ 46 w 48"/>
                  <a:gd name="T19" fmla="*/ 27 h 27"/>
                  <a:gd name="T20" fmla="*/ 48 w 48"/>
                  <a:gd name="T21" fmla="*/ 25 h 27"/>
                  <a:gd name="T22" fmla="*/ 45 w 48"/>
                  <a:gd name="T23" fmla="*/ 21 h 27"/>
                  <a:gd name="T24" fmla="*/ 40 w 48"/>
                  <a:gd name="T25" fmla="*/ 18 h 27"/>
                  <a:gd name="T26" fmla="*/ 33 w 48"/>
                  <a:gd name="T27" fmla="*/ 15 h 27"/>
                  <a:gd name="T28" fmla="*/ 28 w 48"/>
                  <a:gd name="T29" fmla="*/ 11 h 27"/>
                  <a:gd name="T30" fmla="*/ 21 w 48"/>
                  <a:gd name="T31" fmla="*/ 8 h 27"/>
                  <a:gd name="T32" fmla="*/ 14 w 48"/>
                  <a:gd name="T33" fmla="*/ 6 h 27"/>
                  <a:gd name="T34" fmla="*/ 9 w 48"/>
                  <a:gd name="T35" fmla="*/ 2 h 27"/>
                  <a:gd name="T36" fmla="*/ 2 w 48"/>
                  <a:gd name="T37" fmla="*/ 0 h 27"/>
                  <a:gd name="T38" fmla="*/ 1 w 48"/>
                  <a:gd name="T39" fmla="*/ 0 h 27"/>
                  <a:gd name="T40" fmla="*/ 1 w 48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1" y="2"/>
                    </a:moveTo>
                    <a:lnTo>
                      <a:pt x="0" y="2"/>
                    </a:lnTo>
                    <a:lnTo>
                      <a:pt x="7" y="4"/>
                    </a:lnTo>
                    <a:lnTo>
                      <a:pt x="13" y="7"/>
                    </a:lnTo>
                    <a:lnTo>
                      <a:pt x="20" y="9"/>
                    </a:lnTo>
                    <a:lnTo>
                      <a:pt x="27" y="12"/>
                    </a:lnTo>
                    <a:lnTo>
                      <a:pt x="32" y="16"/>
                    </a:lnTo>
                    <a:lnTo>
                      <a:pt x="39" y="19"/>
                    </a:lnTo>
                    <a:lnTo>
                      <a:pt x="42" y="22"/>
                    </a:lnTo>
                    <a:lnTo>
                      <a:pt x="46" y="27"/>
                    </a:lnTo>
                    <a:lnTo>
                      <a:pt x="48" y="25"/>
                    </a:lnTo>
                    <a:lnTo>
                      <a:pt x="45" y="21"/>
                    </a:lnTo>
                    <a:lnTo>
                      <a:pt x="40" y="18"/>
                    </a:lnTo>
                    <a:lnTo>
                      <a:pt x="33" y="15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4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4" name="Freeform 982">
                <a:extLst>
                  <a:ext uri="{FF2B5EF4-FFF2-40B4-BE49-F238E27FC236}">
                    <a16:creationId xmlns:a16="http://schemas.microsoft.com/office/drawing/2014/main" id="{F3D50CF9-00BE-4283-ACBE-2365A5FE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8"/>
                <a:ext cx="1" cy="3"/>
              </a:xfrm>
              <a:custGeom>
                <a:avLst/>
                <a:gdLst>
                  <a:gd name="T0" fmla="*/ 1 w 2"/>
                  <a:gd name="T1" fmla="*/ 0 h 10"/>
                  <a:gd name="T2" fmla="*/ 0 w 2"/>
                  <a:gd name="T3" fmla="*/ 2 h 10"/>
                  <a:gd name="T4" fmla="*/ 0 w 2"/>
                  <a:gd name="T5" fmla="*/ 6 h 10"/>
                  <a:gd name="T6" fmla="*/ 1 w 2"/>
                  <a:gd name="T7" fmla="*/ 9 h 10"/>
                  <a:gd name="T8" fmla="*/ 2 w 2"/>
                  <a:gd name="T9" fmla="*/ 10 h 10"/>
                  <a:gd name="T10" fmla="*/ 2 w 2"/>
                  <a:gd name="T11" fmla="*/ 9 h 10"/>
                  <a:gd name="T12" fmla="*/ 2 w 2"/>
                  <a:gd name="T13" fmla="*/ 8 h 10"/>
                  <a:gd name="T14" fmla="*/ 1 w 2"/>
                  <a:gd name="T15" fmla="*/ 6 h 10"/>
                  <a:gd name="T16" fmla="*/ 1 w 2"/>
                  <a:gd name="T17" fmla="*/ 2 h 10"/>
                  <a:gd name="T18" fmla="*/ 2 w 2"/>
                  <a:gd name="T19" fmla="*/ 1 h 10"/>
                  <a:gd name="T20" fmla="*/ 1 w 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5" name="Freeform 983">
                <a:extLst>
                  <a:ext uri="{FF2B5EF4-FFF2-40B4-BE49-F238E27FC236}">
                    <a16:creationId xmlns:a16="http://schemas.microsoft.com/office/drawing/2014/main" id="{CC24986C-ED0F-4C5D-951E-04C4D030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7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6" name="Freeform 984">
                <a:extLst>
                  <a:ext uri="{FF2B5EF4-FFF2-40B4-BE49-F238E27FC236}">
                    <a16:creationId xmlns:a16="http://schemas.microsoft.com/office/drawing/2014/main" id="{7711AB20-CC7B-4212-8507-D7F833509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1"/>
                <a:ext cx="5" cy="9"/>
              </a:xfrm>
              <a:custGeom>
                <a:avLst/>
                <a:gdLst>
                  <a:gd name="T0" fmla="*/ 13 w 15"/>
                  <a:gd name="T1" fmla="*/ 0 h 27"/>
                  <a:gd name="T2" fmla="*/ 13 w 15"/>
                  <a:gd name="T3" fmla="*/ 3 h 27"/>
                  <a:gd name="T4" fmla="*/ 11 w 15"/>
                  <a:gd name="T5" fmla="*/ 8 h 27"/>
                  <a:gd name="T6" fmla="*/ 11 w 15"/>
                  <a:gd name="T7" fmla="*/ 11 h 27"/>
                  <a:gd name="T8" fmla="*/ 10 w 15"/>
                  <a:gd name="T9" fmla="*/ 14 h 27"/>
                  <a:gd name="T10" fmla="*/ 8 w 15"/>
                  <a:gd name="T11" fmla="*/ 19 h 27"/>
                  <a:gd name="T12" fmla="*/ 6 w 15"/>
                  <a:gd name="T13" fmla="*/ 21 h 27"/>
                  <a:gd name="T14" fmla="*/ 2 w 15"/>
                  <a:gd name="T15" fmla="*/ 23 h 27"/>
                  <a:gd name="T16" fmla="*/ 0 w 15"/>
                  <a:gd name="T17" fmla="*/ 26 h 27"/>
                  <a:gd name="T18" fmla="*/ 1 w 15"/>
                  <a:gd name="T19" fmla="*/ 27 h 27"/>
                  <a:gd name="T20" fmla="*/ 5 w 15"/>
                  <a:gd name="T21" fmla="*/ 25 h 27"/>
                  <a:gd name="T22" fmla="*/ 7 w 15"/>
                  <a:gd name="T23" fmla="*/ 22 h 27"/>
                  <a:gd name="T24" fmla="*/ 9 w 15"/>
                  <a:gd name="T25" fmla="*/ 20 h 27"/>
                  <a:gd name="T26" fmla="*/ 11 w 15"/>
                  <a:gd name="T27" fmla="*/ 17 h 27"/>
                  <a:gd name="T28" fmla="*/ 13 w 15"/>
                  <a:gd name="T29" fmla="*/ 11 h 27"/>
                  <a:gd name="T30" fmla="*/ 13 w 15"/>
                  <a:gd name="T31" fmla="*/ 8 h 27"/>
                  <a:gd name="T32" fmla="*/ 14 w 15"/>
                  <a:gd name="T33" fmla="*/ 3 h 27"/>
                  <a:gd name="T34" fmla="*/ 14 w 15"/>
                  <a:gd name="T35" fmla="*/ 0 h 27"/>
                  <a:gd name="T36" fmla="*/ 15 w 15"/>
                  <a:gd name="T37" fmla="*/ 0 h 27"/>
                  <a:gd name="T38" fmla="*/ 13 w 15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3" y="0"/>
                    </a:moveTo>
                    <a:lnTo>
                      <a:pt x="13" y="3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1" y="17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7" name="Freeform 985">
                <a:extLst>
                  <a:ext uri="{FF2B5EF4-FFF2-40B4-BE49-F238E27FC236}">
                    <a16:creationId xmlns:a16="http://schemas.microsoft.com/office/drawing/2014/main" id="{55FCBA35-9F0A-4574-9DE7-D1907EC0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800"/>
                <a:ext cx="4" cy="2"/>
              </a:xfrm>
              <a:custGeom>
                <a:avLst/>
                <a:gdLst>
                  <a:gd name="T0" fmla="*/ 14 w 14"/>
                  <a:gd name="T1" fmla="*/ 2 h 4"/>
                  <a:gd name="T2" fmla="*/ 12 w 14"/>
                  <a:gd name="T3" fmla="*/ 0 h 4"/>
                  <a:gd name="T4" fmla="*/ 7 w 14"/>
                  <a:gd name="T5" fmla="*/ 0 h 4"/>
                  <a:gd name="T6" fmla="*/ 3 w 14"/>
                  <a:gd name="T7" fmla="*/ 1 h 4"/>
                  <a:gd name="T8" fmla="*/ 0 w 14"/>
                  <a:gd name="T9" fmla="*/ 4 h 4"/>
                  <a:gd name="T10" fmla="*/ 3 w 14"/>
                  <a:gd name="T11" fmla="*/ 4 h 4"/>
                  <a:gd name="T12" fmla="*/ 4 w 14"/>
                  <a:gd name="T13" fmla="*/ 2 h 4"/>
                  <a:gd name="T14" fmla="*/ 7 w 14"/>
                  <a:gd name="T15" fmla="*/ 1 h 4"/>
                  <a:gd name="T16" fmla="*/ 11 w 14"/>
                  <a:gd name="T17" fmla="*/ 1 h 4"/>
                  <a:gd name="T18" fmla="*/ 12 w 14"/>
                  <a:gd name="T19" fmla="*/ 3 h 4"/>
                  <a:gd name="T20" fmla="*/ 14 w 1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2"/>
                    </a:moveTo>
                    <a:lnTo>
                      <a:pt x="12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8" name="Freeform 986">
                <a:extLst>
                  <a:ext uri="{FF2B5EF4-FFF2-40B4-BE49-F238E27FC236}">
                    <a16:creationId xmlns:a16="http://schemas.microsoft.com/office/drawing/2014/main" id="{6377C26A-98F6-43F3-9A2A-E007E792D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800"/>
                <a:ext cx="27" cy="29"/>
              </a:xfrm>
              <a:custGeom>
                <a:avLst/>
                <a:gdLst>
                  <a:gd name="T0" fmla="*/ 82 w 82"/>
                  <a:gd name="T1" fmla="*/ 85 h 86"/>
                  <a:gd name="T2" fmla="*/ 71 w 82"/>
                  <a:gd name="T3" fmla="*/ 74 h 86"/>
                  <a:gd name="T4" fmla="*/ 59 w 82"/>
                  <a:gd name="T5" fmla="*/ 64 h 86"/>
                  <a:gd name="T6" fmla="*/ 48 w 82"/>
                  <a:gd name="T7" fmla="*/ 54 h 86"/>
                  <a:gd name="T8" fmla="*/ 37 w 82"/>
                  <a:gd name="T9" fmla="*/ 44 h 86"/>
                  <a:gd name="T10" fmla="*/ 25 w 82"/>
                  <a:gd name="T11" fmla="*/ 35 h 86"/>
                  <a:gd name="T12" fmla="*/ 16 w 82"/>
                  <a:gd name="T13" fmla="*/ 23 h 86"/>
                  <a:gd name="T14" fmla="*/ 9 w 82"/>
                  <a:gd name="T15" fmla="*/ 11 h 86"/>
                  <a:gd name="T16" fmla="*/ 1 w 82"/>
                  <a:gd name="T17" fmla="*/ 0 h 86"/>
                  <a:gd name="T18" fmla="*/ 0 w 82"/>
                  <a:gd name="T19" fmla="*/ 1 h 86"/>
                  <a:gd name="T20" fmla="*/ 6 w 82"/>
                  <a:gd name="T21" fmla="*/ 12 h 86"/>
                  <a:gd name="T22" fmla="*/ 14 w 82"/>
                  <a:gd name="T23" fmla="*/ 24 h 86"/>
                  <a:gd name="T24" fmla="*/ 24 w 82"/>
                  <a:gd name="T25" fmla="*/ 36 h 86"/>
                  <a:gd name="T26" fmla="*/ 36 w 82"/>
                  <a:gd name="T27" fmla="*/ 46 h 86"/>
                  <a:gd name="T28" fmla="*/ 47 w 82"/>
                  <a:gd name="T29" fmla="*/ 56 h 86"/>
                  <a:gd name="T30" fmla="*/ 58 w 82"/>
                  <a:gd name="T31" fmla="*/ 66 h 86"/>
                  <a:gd name="T32" fmla="*/ 69 w 82"/>
                  <a:gd name="T33" fmla="*/ 76 h 86"/>
                  <a:gd name="T34" fmla="*/ 79 w 82"/>
                  <a:gd name="T35" fmla="*/ 86 h 86"/>
                  <a:gd name="T36" fmla="*/ 82 w 82"/>
                  <a:gd name="T3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86">
                    <a:moveTo>
                      <a:pt x="82" y="85"/>
                    </a:moveTo>
                    <a:lnTo>
                      <a:pt x="71" y="74"/>
                    </a:lnTo>
                    <a:lnTo>
                      <a:pt x="59" y="64"/>
                    </a:lnTo>
                    <a:lnTo>
                      <a:pt x="48" y="54"/>
                    </a:lnTo>
                    <a:lnTo>
                      <a:pt x="37" y="44"/>
                    </a:lnTo>
                    <a:lnTo>
                      <a:pt x="25" y="35"/>
                    </a:lnTo>
                    <a:lnTo>
                      <a:pt x="16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4" y="24"/>
                    </a:lnTo>
                    <a:lnTo>
                      <a:pt x="24" y="36"/>
                    </a:lnTo>
                    <a:lnTo>
                      <a:pt x="36" y="46"/>
                    </a:lnTo>
                    <a:lnTo>
                      <a:pt x="47" y="56"/>
                    </a:lnTo>
                    <a:lnTo>
                      <a:pt x="58" y="66"/>
                    </a:lnTo>
                    <a:lnTo>
                      <a:pt x="69" y="76"/>
                    </a:lnTo>
                    <a:lnTo>
                      <a:pt x="79" y="86"/>
                    </a:lnTo>
                    <a:lnTo>
                      <a:pt x="8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9" name="Freeform 987">
                <a:extLst>
                  <a:ext uri="{FF2B5EF4-FFF2-40B4-BE49-F238E27FC236}">
                    <a16:creationId xmlns:a16="http://schemas.microsoft.com/office/drawing/2014/main" id="{7FCD081A-29E4-4BDD-8E5B-A7D2DD32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829"/>
                <a:ext cx="2" cy="4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9 h 12"/>
                  <a:gd name="T4" fmla="*/ 4 w 6"/>
                  <a:gd name="T5" fmla="*/ 5 h 12"/>
                  <a:gd name="T6" fmla="*/ 4 w 6"/>
                  <a:gd name="T7" fmla="*/ 2 h 12"/>
                  <a:gd name="T8" fmla="*/ 2 w 6"/>
                  <a:gd name="T9" fmla="*/ 0 h 12"/>
                  <a:gd name="T10" fmla="*/ 0 w 6"/>
                  <a:gd name="T11" fmla="*/ 1 h 12"/>
                  <a:gd name="T12" fmla="*/ 2 w 6"/>
                  <a:gd name="T13" fmla="*/ 3 h 12"/>
                  <a:gd name="T14" fmla="*/ 4 w 6"/>
                  <a:gd name="T15" fmla="*/ 6 h 12"/>
                  <a:gd name="T16" fmla="*/ 4 w 6"/>
                  <a:gd name="T17" fmla="*/ 9 h 12"/>
                  <a:gd name="T18" fmla="*/ 4 w 6"/>
                  <a:gd name="T19" fmla="*/ 12 h 12"/>
                  <a:gd name="T20" fmla="*/ 6 w 6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9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0" name="Freeform 988">
                <a:extLst>
                  <a:ext uri="{FF2B5EF4-FFF2-40B4-BE49-F238E27FC236}">
                    <a16:creationId xmlns:a16="http://schemas.microsoft.com/office/drawing/2014/main" id="{3518C343-CACB-4A81-8CD3-C0BE89D0E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32"/>
                <a:ext cx="6" cy="5"/>
              </a:xfrm>
              <a:custGeom>
                <a:avLst/>
                <a:gdLst>
                  <a:gd name="T0" fmla="*/ 2 w 16"/>
                  <a:gd name="T1" fmla="*/ 14 h 14"/>
                  <a:gd name="T2" fmla="*/ 2 w 16"/>
                  <a:gd name="T3" fmla="*/ 14 h 14"/>
                  <a:gd name="T4" fmla="*/ 9 w 16"/>
                  <a:gd name="T5" fmla="*/ 10 h 14"/>
                  <a:gd name="T6" fmla="*/ 14 w 16"/>
                  <a:gd name="T7" fmla="*/ 10 h 14"/>
                  <a:gd name="T8" fmla="*/ 15 w 16"/>
                  <a:gd name="T9" fmla="*/ 7 h 14"/>
                  <a:gd name="T10" fmla="*/ 16 w 16"/>
                  <a:gd name="T11" fmla="*/ 0 h 14"/>
                  <a:gd name="T12" fmla="*/ 15 w 16"/>
                  <a:gd name="T13" fmla="*/ 0 h 14"/>
                  <a:gd name="T14" fmla="*/ 14 w 16"/>
                  <a:gd name="T15" fmla="*/ 7 h 14"/>
                  <a:gd name="T16" fmla="*/ 13 w 16"/>
                  <a:gd name="T17" fmla="*/ 8 h 14"/>
                  <a:gd name="T18" fmla="*/ 8 w 16"/>
                  <a:gd name="T19" fmla="*/ 10 h 14"/>
                  <a:gd name="T20" fmla="*/ 0 w 16"/>
                  <a:gd name="T21" fmla="*/ 13 h 14"/>
                  <a:gd name="T22" fmla="*/ 2 w 16"/>
                  <a:gd name="T23" fmla="*/ 13 h 14"/>
                  <a:gd name="T24" fmla="*/ 2 w 16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2" y="14"/>
                    </a:moveTo>
                    <a:lnTo>
                      <a:pt x="2" y="14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8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1" name="Freeform 989">
                <a:extLst>
                  <a:ext uri="{FF2B5EF4-FFF2-40B4-BE49-F238E27FC236}">
                    <a16:creationId xmlns:a16="http://schemas.microsoft.com/office/drawing/2014/main" id="{6F45BBCD-EEF8-42A8-A50D-87257294E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837"/>
                <a:ext cx="3" cy="1"/>
              </a:xfrm>
              <a:custGeom>
                <a:avLst/>
                <a:gdLst>
                  <a:gd name="T0" fmla="*/ 0 w 11"/>
                  <a:gd name="T1" fmla="*/ 1 h 2"/>
                  <a:gd name="T2" fmla="*/ 2 w 11"/>
                  <a:gd name="T3" fmla="*/ 2 h 2"/>
                  <a:gd name="T4" fmla="*/ 5 w 11"/>
                  <a:gd name="T5" fmla="*/ 2 h 2"/>
                  <a:gd name="T6" fmla="*/ 8 w 11"/>
                  <a:gd name="T7" fmla="*/ 2 h 2"/>
                  <a:gd name="T8" fmla="*/ 11 w 11"/>
                  <a:gd name="T9" fmla="*/ 1 h 2"/>
                  <a:gd name="T10" fmla="*/ 11 w 11"/>
                  <a:gd name="T11" fmla="*/ 0 h 2"/>
                  <a:gd name="T12" fmla="*/ 8 w 11"/>
                  <a:gd name="T13" fmla="*/ 0 h 2"/>
                  <a:gd name="T14" fmla="*/ 5 w 11"/>
                  <a:gd name="T15" fmla="*/ 1 h 2"/>
                  <a:gd name="T16" fmla="*/ 2 w 11"/>
                  <a:gd name="T17" fmla="*/ 1 h 2"/>
                  <a:gd name="T18" fmla="*/ 1 w 11"/>
                  <a:gd name="T19" fmla="*/ 0 h 2"/>
                  <a:gd name="T20" fmla="*/ 0 w 11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2" name="Freeform 990">
                <a:extLst>
                  <a:ext uri="{FF2B5EF4-FFF2-40B4-BE49-F238E27FC236}">
                    <a16:creationId xmlns:a16="http://schemas.microsoft.com/office/drawing/2014/main" id="{F0828086-0179-4886-9EB8-A70802658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12"/>
                <a:ext cx="29" cy="25"/>
              </a:xfrm>
              <a:custGeom>
                <a:avLst/>
                <a:gdLst>
                  <a:gd name="T0" fmla="*/ 0 w 88"/>
                  <a:gd name="T1" fmla="*/ 2 h 75"/>
                  <a:gd name="T2" fmla="*/ 13 w 88"/>
                  <a:gd name="T3" fmla="*/ 9 h 75"/>
                  <a:gd name="T4" fmla="*/ 26 w 88"/>
                  <a:gd name="T5" fmla="*/ 16 h 75"/>
                  <a:gd name="T6" fmla="*/ 37 w 88"/>
                  <a:gd name="T7" fmla="*/ 24 h 75"/>
                  <a:gd name="T8" fmla="*/ 48 w 88"/>
                  <a:gd name="T9" fmla="*/ 33 h 75"/>
                  <a:gd name="T10" fmla="*/ 59 w 88"/>
                  <a:gd name="T11" fmla="*/ 42 h 75"/>
                  <a:gd name="T12" fmla="*/ 69 w 88"/>
                  <a:gd name="T13" fmla="*/ 51 h 75"/>
                  <a:gd name="T14" fmla="*/ 78 w 88"/>
                  <a:gd name="T15" fmla="*/ 62 h 75"/>
                  <a:gd name="T16" fmla="*/ 86 w 88"/>
                  <a:gd name="T17" fmla="*/ 75 h 75"/>
                  <a:gd name="T18" fmla="*/ 88 w 88"/>
                  <a:gd name="T19" fmla="*/ 72 h 75"/>
                  <a:gd name="T20" fmla="*/ 80 w 88"/>
                  <a:gd name="T21" fmla="*/ 61 h 75"/>
                  <a:gd name="T22" fmla="*/ 72 w 88"/>
                  <a:gd name="T23" fmla="*/ 50 h 75"/>
                  <a:gd name="T24" fmla="*/ 60 w 88"/>
                  <a:gd name="T25" fmla="*/ 41 h 75"/>
                  <a:gd name="T26" fmla="*/ 50 w 88"/>
                  <a:gd name="T27" fmla="*/ 32 h 75"/>
                  <a:gd name="T28" fmla="*/ 38 w 88"/>
                  <a:gd name="T29" fmla="*/ 23 h 75"/>
                  <a:gd name="T30" fmla="*/ 27 w 88"/>
                  <a:gd name="T31" fmla="*/ 14 h 75"/>
                  <a:gd name="T32" fmla="*/ 15 w 88"/>
                  <a:gd name="T33" fmla="*/ 7 h 75"/>
                  <a:gd name="T34" fmla="*/ 2 w 88"/>
                  <a:gd name="T35" fmla="*/ 0 h 75"/>
                  <a:gd name="T36" fmla="*/ 0 w 88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75">
                    <a:moveTo>
                      <a:pt x="0" y="2"/>
                    </a:moveTo>
                    <a:lnTo>
                      <a:pt x="13" y="9"/>
                    </a:lnTo>
                    <a:lnTo>
                      <a:pt x="26" y="16"/>
                    </a:lnTo>
                    <a:lnTo>
                      <a:pt x="37" y="24"/>
                    </a:lnTo>
                    <a:lnTo>
                      <a:pt x="48" y="33"/>
                    </a:lnTo>
                    <a:lnTo>
                      <a:pt x="59" y="42"/>
                    </a:lnTo>
                    <a:lnTo>
                      <a:pt x="69" y="51"/>
                    </a:lnTo>
                    <a:lnTo>
                      <a:pt x="78" y="62"/>
                    </a:lnTo>
                    <a:lnTo>
                      <a:pt x="86" y="75"/>
                    </a:lnTo>
                    <a:lnTo>
                      <a:pt x="88" y="72"/>
                    </a:lnTo>
                    <a:lnTo>
                      <a:pt x="80" y="61"/>
                    </a:lnTo>
                    <a:lnTo>
                      <a:pt x="72" y="50"/>
                    </a:lnTo>
                    <a:lnTo>
                      <a:pt x="60" y="41"/>
                    </a:lnTo>
                    <a:lnTo>
                      <a:pt x="50" y="32"/>
                    </a:lnTo>
                    <a:lnTo>
                      <a:pt x="38" y="23"/>
                    </a:lnTo>
                    <a:lnTo>
                      <a:pt x="27" y="14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3" name="Freeform 991">
                <a:extLst>
                  <a:ext uri="{FF2B5EF4-FFF2-40B4-BE49-F238E27FC236}">
                    <a16:creationId xmlns:a16="http://schemas.microsoft.com/office/drawing/2014/main" id="{5C84ADD3-D8CB-433E-81C9-775BD70D4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10"/>
                <a:ext cx="2" cy="3"/>
              </a:xfrm>
              <a:custGeom>
                <a:avLst/>
                <a:gdLst>
                  <a:gd name="T0" fmla="*/ 3 w 5"/>
                  <a:gd name="T1" fmla="*/ 0 h 10"/>
                  <a:gd name="T2" fmla="*/ 4 w 5"/>
                  <a:gd name="T3" fmla="*/ 0 h 10"/>
                  <a:gd name="T4" fmla="*/ 1 w 5"/>
                  <a:gd name="T5" fmla="*/ 1 h 10"/>
                  <a:gd name="T6" fmla="*/ 0 w 5"/>
                  <a:gd name="T7" fmla="*/ 3 h 10"/>
                  <a:gd name="T8" fmla="*/ 1 w 5"/>
                  <a:gd name="T9" fmla="*/ 8 h 10"/>
                  <a:gd name="T10" fmla="*/ 2 w 5"/>
                  <a:gd name="T11" fmla="*/ 10 h 10"/>
                  <a:gd name="T12" fmla="*/ 3 w 5"/>
                  <a:gd name="T13" fmla="*/ 8 h 10"/>
                  <a:gd name="T14" fmla="*/ 2 w 5"/>
                  <a:gd name="T15" fmla="*/ 5 h 10"/>
                  <a:gd name="T16" fmla="*/ 1 w 5"/>
                  <a:gd name="T17" fmla="*/ 3 h 10"/>
                  <a:gd name="T18" fmla="*/ 3 w 5"/>
                  <a:gd name="T19" fmla="*/ 2 h 10"/>
                  <a:gd name="T20" fmla="*/ 4 w 5"/>
                  <a:gd name="T21" fmla="*/ 1 h 10"/>
                  <a:gd name="T22" fmla="*/ 5 w 5"/>
                  <a:gd name="T23" fmla="*/ 1 h 10"/>
                  <a:gd name="T24" fmla="*/ 3 w 5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4" name="Freeform 992">
                <a:extLst>
                  <a:ext uri="{FF2B5EF4-FFF2-40B4-BE49-F238E27FC236}">
                    <a16:creationId xmlns:a16="http://schemas.microsoft.com/office/drawing/2014/main" id="{FC382F79-A799-4CE1-A44E-6AC82374F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5" name="Freeform 993">
                <a:extLst>
                  <a:ext uri="{FF2B5EF4-FFF2-40B4-BE49-F238E27FC236}">
                    <a16:creationId xmlns:a16="http://schemas.microsoft.com/office/drawing/2014/main" id="{18D653CE-0EDD-4D94-BD98-F2F1C252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67"/>
                <a:ext cx="8" cy="12"/>
              </a:xfrm>
              <a:custGeom>
                <a:avLst/>
                <a:gdLst>
                  <a:gd name="T0" fmla="*/ 19 w 23"/>
                  <a:gd name="T1" fmla="*/ 1 h 36"/>
                  <a:gd name="T2" fmla="*/ 21 w 23"/>
                  <a:gd name="T3" fmla="*/ 6 h 36"/>
                  <a:gd name="T4" fmla="*/ 20 w 23"/>
                  <a:gd name="T5" fmla="*/ 11 h 36"/>
                  <a:gd name="T6" fmla="*/ 18 w 23"/>
                  <a:gd name="T7" fmla="*/ 16 h 36"/>
                  <a:gd name="T8" fmla="*/ 17 w 23"/>
                  <a:gd name="T9" fmla="*/ 19 h 36"/>
                  <a:gd name="T10" fmla="*/ 14 w 23"/>
                  <a:gd name="T11" fmla="*/ 25 h 36"/>
                  <a:gd name="T12" fmla="*/ 9 w 23"/>
                  <a:gd name="T13" fmla="*/ 28 h 36"/>
                  <a:gd name="T14" fmla="*/ 5 w 23"/>
                  <a:gd name="T15" fmla="*/ 31 h 36"/>
                  <a:gd name="T16" fmla="*/ 0 w 23"/>
                  <a:gd name="T17" fmla="*/ 35 h 36"/>
                  <a:gd name="T18" fmla="*/ 1 w 23"/>
                  <a:gd name="T19" fmla="*/ 36 h 36"/>
                  <a:gd name="T20" fmla="*/ 7 w 23"/>
                  <a:gd name="T21" fmla="*/ 34 h 36"/>
                  <a:gd name="T22" fmla="*/ 10 w 23"/>
                  <a:gd name="T23" fmla="*/ 29 h 36"/>
                  <a:gd name="T24" fmla="*/ 16 w 23"/>
                  <a:gd name="T25" fmla="*/ 26 h 36"/>
                  <a:gd name="T26" fmla="*/ 18 w 23"/>
                  <a:gd name="T27" fmla="*/ 21 h 36"/>
                  <a:gd name="T28" fmla="*/ 20 w 23"/>
                  <a:gd name="T29" fmla="*/ 17 h 36"/>
                  <a:gd name="T30" fmla="*/ 21 w 23"/>
                  <a:gd name="T31" fmla="*/ 11 h 36"/>
                  <a:gd name="T32" fmla="*/ 23 w 23"/>
                  <a:gd name="T33" fmla="*/ 6 h 36"/>
                  <a:gd name="T34" fmla="*/ 21 w 23"/>
                  <a:gd name="T35" fmla="*/ 0 h 36"/>
                  <a:gd name="T36" fmla="*/ 19 w 23"/>
                  <a:gd name="T3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6">
                    <a:moveTo>
                      <a:pt x="19" y="1"/>
                    </a:moveTo>
                    <a:lnTo>
                      <a:pt x="21" y="6"/>
                    </a:lnTo>
                    <a:lnTo>
                      <a:pt x="20" y="11"/>
                    </a:lnTo>
                    <a:lnTo>
                      <a:pt x="18" y="16"/>
                    </a:lnTo>
                    <a:lnTo>
                      <a:pt x="17" y="19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31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7" y="34"/>
                    </a:lnTo>
                    <a:lnTo>
                      <a:pt x="10" y="29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21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6" name="Freeform 994">
                <a:extLst>
                  <a:ext uri="{FF2B5EF4-FFF2-40B4-BE49-F238E27FC236}">
                    <a16:creationId xmlns:a16="http://schemas.microsoft.com/office/drawing/2014/main" id="{D43CC0AE-0C6C-40C7-91A6-70CE120F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65"/>
                <a:ext cx="6" cy="2"/>
              </a:xfrm>
              <a:custGeom>
                <a:avLst/>
                <a:gdLst>
                  <a:gd name="T0" fmla="*/ 17 w 17"/>
                  <a:gd name="T1" fmla="*/ 0 h 8"/>
                  <a:gd name="T2" fmla="*/ 11 w 17"/>
                  <a:gd name="T3" fmla="*/ 0 h 8"/>
                  <a:gd name="T4" fmla="*/ 6 w 17"/>
                  <a:gd name="T5" fmla="*/ 0 h 8"/>
                  <a:gd name="T6" fmla="*/ 1 w 17"/>
                  <a:gd name="T7" fmla="*/ 4 h 8"/>
                  <a:gd name="T8" fmla="*/ 0 w 17"/>
                  <a:gd name="T9" fmla="*/ 8 h 8"/>
                  <a:gd name="T10" fmla="*/ 1 w 17"/>
                  <a:gd name="T11" fmla="*/ 7 h 8"/>
                  <a:gd name="T12" fmla="*/ 2 w 17"/>
                  <a:gd name="T13" fmla="*/ 5 h 8"/>
                  <a:gd name="T14" fmla="*/ 7 w 17"/>
                  <a:gd name="T15" fmla="*/ 2 h 8"/>
                  <a:gd name="T16" fmla="*/ 11 w 17"/>
                  <a:gd name="T17" fmla="*/ 1 h 8"/>
                  <a:gd name="T18" fmla="*/ 16 w 17"/>
                  <a:gd name="T19" fmla="*/ 2 h 8"/>
                  <a:gd name="T20" fmla="*/ 17 w 1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7" name="Freeform 995">
                <a:extLst>
                  <a:ext uri="{FF2B5EF4-FFF2-40B4-BE49-F238E27FC236}">
                    <a16:creationId xmlns:a16="http://schemas.microsoft.com/office/drawing/2014/main" id="{D90DE97F-764D-4950-87FA-FFD761F4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5"/>
                <a:ext cx="50" cy="30"/>
              </a:xfrm>
              <a:custGeom>
                <a:avLst/>
                <a:gdLst>
                  <a:gd name="T0" fmla="*/ 151 w 151"/>
                  <a:gd name="T1" fmla="*/ 88 h 89"/>
                  <a:gd name="T2" fmla="*/ 140 w 151"/>
                  <a:gd name="T3" fmla="*/ 82 h 89"/>
                  <a:gd name="T4" fmla="*/ 131 w 151"/>
                  <a:gd name="T5" fmla="*/ 78 h 89"/>
                  <a:gd name="T6" fmla="*/ 120 w 151"/>
                  <a:gd name="T7" fmla="*/ 72 h 89"/>
                  <a:gd name="T8" fmla="*/ 110 w 151"/>
                  <a:gd name="T9" fmla="*/ 68 h 89"/>
                  <a:gd name="T10" fmla="*/ 100 w 151"/>
                  <a:gd name="T11" fmla="*/ 63 h 89"/>
                  <a:gd name="T12" fmla="*/ 90 w 151"/>
                  <a:gd name="T13" fmla="*/ 59 h 89"/>
                  <a:gd name="T14" fmla="*/ 80 w 151"/>
                  <a:gd name="T15" fmla="*/ 53 h 89"/>
                  <a:gd name="T16" fmla="*/ 72 w 151"/>
                  <a:gd name="T17" fmla="*/ 49 h 89"/>
                  <a:gd name="T18" fmla="*/ 62 w 151"/>
                  <a:gd name="T19" fmla="*/ 44 h 89"/>
                  <a:gd name="T20" fmla="*/ 53 w 151"/>
                  <a:gd name="T21" fmla="*/ 40 h 89"/>
                  <a:gd name="T22" fmla="*/ 43 w 151"/>
                  <a:gd name="T23" fmla="*/ 34 h 89"/>
                  <a:gd name="T24" fmla="*/ 36 w 151"/>
                  <a:gd name="T25" fmla="*/ 29 h 89"/>
                  <a:gd name="T26" fmla="*/ 26 w 151"/>
                  <a:gd name="T27" fmla="*/ 22 h 89"/>
                  <a:gd name="T28" fmla="*/ 17 w 151"/>
                  <a:gd name="T29" fmla="*/ 15 h 89"/>
                  <a:gd name="T30" fmla="*/ 10 w 151"/>
                  <a:gd name="T31" fmla="*/ 8 h 89"/>
                  <a:gd name="T32" fmla="*/ 1 w 151"/>
                  <a:gd name="T33" fmla="*/ 0 h 89"/>
                  <a:gd name="T34" fmla="*/ 0 w 151"/>
                  <a:gd name="T35" fmla="*/ 2 h 89"/>
                  <a:gd name="T36" fmla="*/ 8 w 151"/>
                  <a:gd name="T37" fmla="*/ 9 h 89"/>
                  <a:gd name="T38" fmla="*/ 16 w 151"/>
                  <a:gd name="T39" fmla="*/ 16 h 89"/>
                  <a:gd name="T40" fmla="*/ 25 w 151"/>
                  <a:gd name="T41" fmla="*/ 24 h 89"/>
                  <a:gd name="T42" fmla="*/ 34 w 151"/>
                  <a:gd name="T43" fmla="*/ 30 h 89"/>
                  <a:gd name="T44" fmla="*/ 41 w 151"/>
                  <a:gd name="T45" fmla="*/ 35 h 89"/>
                  <a:gd name="T46" fmla="*/ 52 w 151"/>
                  <a:gd name="T47" fmla="*/ 41 h 89"/>
                  <a:gd name="T48" fmla="*/ 61 w 151"/>
                  <a:gd name="T49" fmla="*/ 45 h 89"/>
                  <a:gd name="T50" fmla="*/ 71 w 151"/>
                  <a:gd name="T51" fmla="*/ 51 h 89"/>
                  <a:gd name="T52" fmla="*/ 78 w 151"/>
                  <a:gd name="T53" fmla="*/ 55 h 89"/>
                  <a:gd name="T54" fmla="*/ 89 w 151"/>
                  <a:gd name="T55" fmla="*/ 60 h 89"/>
                  <a:gd name="T56" fmla="*/ 99 w 151"/>
                  <a:gd name="T57" fmla="*/ 64 h 89"/>
                  <a:gd name="T58" fmla="*/ 110 w 151"/>
                  <a:gd name="T59" fmla="*/ 69 h 89"/>
                  <a:gd name="T60" fmla="*/ 119 w 151"/>
                  <a:gd name="T61" fmla="*/ 73 h 89"/>
                  <a:gd name="T62" fmla="*/ 129 w 151"/>
                  <a:gd name="T63" fmla="*/ 79 h 89"/>
                  <a:gd name="T64" fmla="*/ 139 w 151"/>
                  <a:gd name="T65" fmla="*/ 83 h 89"/>
                  <a:gd name="T66" fmla="*/ 150 w 151"/>
                  <a:gd name="T67" fmla="*/ 89 h 89"/>
                  <a:gd name="T68" fmla="*/ 151 w 151"/>
                  <a:gd name="T6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89">
                    <a:moveTo>
                      <a:pt x="151" y="88"/>
                    </a:moveTo>
                    <a:lnTo>
                      <a:pt x="140" y="82"/>
                    </a:lnTo>
                    <a:lnTo>
                      <a:pt x="131" y="78"/>
                    </a:lnTo>
                    <a:lnTo>
                      <a:pt x="120" y="72"/>
                    </a:lnTo>
                    <a:lnTo>
                      <a:pt x="110" y="68"/>
                    </a:lnTo>
                    <a:lnTo>
                      <a:pt x="100" y="63"/>
                    </a:lnTo>
                    <a:lnTo>
                      <a:pt x="90" y="59"/>
                    </a:lnTo>
                    <a:lnTo>
                      <a:pt x="80" y="53"/>
                    </a:lnTo>
                    <a:lnTo>
                      <a:pt x="72" y="49"/>
                    </a:lnTo>
                    <a:lnTo>
                      <a:pt x="62" y="44"/>
                    </a:lnTo>
                    <a:lnTo>
                      <a:pt x="53" y="40"/>
                    </a:lnTo>
                    <a:lnTo>
                      <a:pt x="43" y="34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6" y="16"/>
                    </a:lnTo>
                    <a:lnTo>
                      <a:pt x="25" y="24"/>
                    </a:lnTo>
                    <a:lnTo>
                      <a:pt x="34" y="30"/>
                    </a:lnTo>
                    <a:lnTo>
                      <a:pt x="41" y="35"/>
                    </a:lnTo>
                    <a:lnTo>
                      <a:pt x="52" y="41"/>
                    </a:lnTo>
                    <a:lnTo>
                      <a:pt x="61" y="45"/>
                    </a:lnTo>
                    <a:lnTo>
                      <a:pt x="71" y="51"/>
                    </a:lnTo>
                    <a:lnTo>
                      <a:pt x="78" y="55"/>
                    </a:lnTo>
                    <a:lnTo>
                      <a:pt x="89" y="60"/>
                    </a:lnTo>
                    <a:lnTo>
                      <a:pt x="99" y="64"/>
                    </a:lnTo>
                    <a:lnTo>
                      <a:pt x="110" y="69"/>
                    </a:lnTo>
                    <a:lnTo>
                      <a:pt x="119" y="73"/>
                    </a:lnTo>
                    <a:lnTo>
                      <a:pt x="129" y="79"/>
                    </a:lnTo>
                    <a:lnTo>
                      <a:pt x="139" y="83"/>
                    </a:lnTo>
                    <a:lnTo>
                      <a:pt x="150" y="89"/>
                    </a:lnTo>
                    <a:lnTo>
                      <a:pt x="15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8" name="Freeform 996">
                <a:extLst>
                  <a:ext uri="{FF2B5EF4-FFF2-40B4-BE49-F238E27FC236}">
                    <a16:creationId xmlns:a16="http://schemas.microsoft.com/office/drawing/2014/main" id="{3889C0F2-B9FC-4CF8-B064-E2D4D9BA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95"/>
                <a:ext cx="5" cy="4"/>
              </a:xfrm>
              <a:custGeom>
                <a:avLst/>
                <a:gdLst>
                  <a:gd name="T0" fmla="*/ 15 w 15"/>
                  <a:gd name="T1" fmla="*/ 13 h 13"/>
                  <a:gd name="T2" fmla="*/ 14 w 15"/>
                  <a:gd name="T3" fmla="*/ 9 h 13"/>
                  <a:gd name="T4" fmla="*/ 10 w 15"/>
                  <a:gd name="T5" fmla="*/ 4 h 13"/>
                  <a:gd name="T6" fmla="*/ 6 w 15"/>
                  <a:gd name="T7" fmla="*/ 2 h 13"/>
                  <a:gd name="T8" fmla="*/ 1 w 15"/>
                  <a:gd name="T9" fmla="*/ 0 h 13"/>
                  <a:gd name="T10" fmla="*/ 0 w 15"/>
                  <a:gd name="T11" fmla="*/ 1 h 13"/>
                  <a:gd name="T12" fmla="*/ 4 w 15"/>
                  <a:gd name="T13" fmla="*/ 2 h 13"/>
                  <a:gd name="T14" fmla="*/ 8 w 15"/>
                  <a:gd name="T15" fmla="*/ 6 h 13"/>
                  <a:gd name="T16" fmla="*/ 13 w 15"/>
                  <a:gd name="T17" fmla="*/ 10 h 13"/>
                  <a:gd name="T18" fmla="*/ 14 w 15"/>
                  <a:gd name="T19" fmla="*/ 13 h 13"/>
                  <a:gd name="T20" fmla="*/ 15 w 1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4" y="9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4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9" name="Freeform 997">
                <a:extLst>
                  <a:ext uri="{FF2B5EF4-FFF2-40B4-BE49-F238E27FC236}">
                    <a16:creationId xmlns:a16="http://schemas.microsoft.com/office/drawing/2014/main" id="{5B9E3A2E-89A5-4968-884B-F6A15B3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0"/>
                <a:ext cx="5" cy="9"/>
              </a:xfrm>
              <a:custGeom>
                <a:avLst/>
                <a:gdLst>
                  <a:gd name="T0" fmla="*/ 1 w 16"/>
                  <a:gd name="T1" fmla="*/ 28 h 28"/>
                  <a:gd name="T2" fmla="*/ 7 w 16"/>
                  <a:gd name="T3" fmla="*/ 24 h 28"/>
                  <a:gd name="T4" fmla="*/ 11 w 16"/>
                  <a:gd name="T5" fmla="*/ 21 h 28"/>
                  <a:gd name="T6" fmla="*/ 14 w 16"/>
                  <a:gd name="T7" fmla="*/ 19 h 28"/>
                  <a:gd name="T8" fmla="*/ 15 w 16"/>
                  <a:gd name="T9" fmla="*/ 16 h 28"/>
                  <a:gd name="T10" fmla="*/ 16 w 16"/>
                  <a:gd name="T11" fmla="*/ 12 h 28"/>
                  <a:gd name="T12" fmla="*/ 16 w 16"/>
                  <a:gd name="T13" fmla="*/ 9 h 28"/>
                  <a:gd name="T14" fmla="*/ 15 w 16"/>
                  <a:gd name="T15" fmla="*/ 5 h 28"/>
                  <a:gd name="T16" fmla="*/ 15 w 16"/>
                  <a:gd name="T17" fmla="*/ 0 h 28"/>
                  <a:gd name="T18" fmla="*/ 13 w 16"/>
                  <a:gd name="T19" fmla="*/ 0 h 28"/>
                  <a:gd name="T20" fmla="*/ 14 w 16"/>
                  <a:gd name="T21" fmla="*/ 5 h 28"/>
                  <a:gd name="T22" fmla="*/ 15 w 16"/>
                  <a:gd name="T23" fmla="*/ 9 h 28"/>
                  <a:gd name="T24" fmla="*/ 15 w 16"/>
                  <a:gd name="T25" fmla="*/ 12 h 28"/>
                  <a:gd name="T26" fmla="*/ 14 w 16"/>
                  <a:gd name="T27" fmla="*/ 14 h 28"/>
                  <a:gd name="T28" fmla="*/ 13 w 16"/>
                  <a:gd name="T29" fmla="*/ 16 h 28"/>
                  <a:gd name="T30" fmla="*/ 9 w 16"/>
                  <a:gd name="T31" fmla="*/ 20 h 28"/>
                  <a:gd name="T32" fmla="*/ 6 w 16"/>
                  <a:gd name="T33" fmla="*/ 22 h 28"/>
                  <a:gd name="T34" fmla="*/ 0 w 16"/>
                  <a:gd name="T35" fmla="*/ 26 h 28"/>
                  <a:gd name="T36" fmla="*/ 1 w 16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" y="28"/>
                    </a:moveTo>
                    <a:lnTo>
                      <a:pt x="7" y="24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0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0" name="Freeform 998">
                <a:extLst>
                  <a:ext uri="{FF2B5EF4-FFF2-40B4-BE49-F238E27FC236}">
                    <a16:creationId xmlns:a16="http://schemas.microsoft.com/office/drawing/2014/main" id="{12929854-13AF-46F8-98C7-0169E481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807"/>
                <a:ext cx="5" cy="2"/>
              </a:xfrm>
              <a:custGeom>
                <a:avLst/>
                <a:gdLst>
                  <a:gd name="T0" fmla="*/ 0 w 15"/>
                  <a:gd name="T1" fmla="*/ 5 h 6"/>
                  <a:gd name="T2" fmla="*/ 3 w 15"/>
                  <a:gd name="T3" fmla="*/ 6 h 6"/>
                  <a:gd name="T4" fmla="*/ 6 w 15"/>
                  <a:gd name="T5" fmla="*/ 6 h 6"/>
                  <a:gd name="T6" fmla="*/ 12 w 15"/>
                  <a:gd name="T7" fmla="*/ 5 h 6"/>
                  <a:gd name="T8" fmla="*/ 15 w 15"/>
                  <a:gd name="T9" fmla="*/ 1 h 6"/>
                  <a:gd name="T10" fmla="*/ 14 w 15"/>
                  <a:gd name="T11" fmla="*/ 0 h 6"/>
                  <a:gd name="T12" fmla="*/ 10 w 15"/>
                  <a:gd name="T13" fmla="*/ 3 h 6"/>
                  <a:gd name="T14" fmla="*/ 6 w 15"/>
                  <a:gd name="T15" fmla="*/ 3 h 6"/>
                  <a:gd name="T16" fmla="*/ 3 w 15"/>
                  <a:gd name="T17" fmla="*/ 3 h 6"/>
                  <a:gd name="T18" fmla="*/ 1 w 15"/>
                  <a:gd name="T19" fmla="*/ 3 h 6"/>
                  <a:gd name="T20" fmla="*/ 0 w 1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">
                    <a:moveTo>
                      <a:pt x="0" y="5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1" name="Freeform 999">
                <a:extLst>
                  <a:ext uri="{FF2B5EF4-FFF2-40B4-BE49-F238E27FC236}">
                    <a16:creationId xmlns:a16="http://schemas.microsoft.com/office/drawing/2014/main" id="{B767D1D4-08AB-4645-9D64-B320E5A8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3"/>
                <a:ext cx="55" cy="27"/>
              </a:xfrm>
              <a:custGeom>
                <a:avLst/>
                <a:gdLst>
                  <a:gd name="T0" fmla="*/ 0 w 167"/>
                  <a:gd name="T1" fmla="*/ 1 h 80"/>
                  <a:gd name="T2" fmla="*/ 10 w 167"/>
                  <a:gd name="T3" fmla="*/ 5 h 80"/>
                  <a:gd name="T4" fmla="*/ 21 w 167"/>
                  <a:gd name="T5" fmla="*/ 9 h 80"/>
                  <a:gd name="T6" fmla="*/ 31 w 167"/>
                  <a:gd name="T7" fmla="*/ 12 h 80"/>
                  <a:gd name="T8" fmla="*/ 42 w 167"/>
                  <a:gd name="T9" fmla="*/ 16 h 80"/>
                  <a:gd name="T10" fmla="*/ 52 w 167"/>
                  <a:gd name="T11" fmla="*/ 19 h 80"/>
                  <a:gd name="T12" fmla="*/ 63 w 167"/>
                  <a:gd name="T13" fmla="*/ 24 h 80"/>
                  <a:gd name="T14" fmla="*/ 75 w 167"/>
                  <a:gd name="T15" fmla="*/ 28 h 80"/>
                  <a:gd name="T16" fmla="*/ 85 w 167"/>
                  <a:gd name="T17" fmla="*/ 34 h 80"/>
                  <a:gd name="T18" fmla="*/ 96 w 167"/>
                  <a:gd name="T19" fmla="*/ 38 h 80"/>
                  <a:gd name="T20" fmla="*/ 106 w 167"/>
                  <a:gd name="T21" fmla="*/ 44 h 80"/>
                  <a:gd name="T22" fmla="*/ 116 w 167"/>
                  <a:gd name="T23" fmla="*/ 49 h 80"/>
                  <a:gd name="T24" fmla="*/ 127 w 167"/>
                  <a:gd name="T25" fmla="*/ 54 h 80"/>
                  <a:gd name="T26" fmla="*/ 136 w 167"/>
                  <a:gd name="T27" fmla="*/ 61 h 80"/>
                  <a:gd name="T28" fmla="*/ 146 w 167"/>
                  <a:gd name="T29" fmla="*/ 66 h 80"/>
                  <a:gd name="T30" fmla="*/ 157 w 167"/>
                  <a:gd name="T31" fmla="*/ 73 h 80"/>
                  <a:gd name="T32" fmla="*/ 166 w 167"/>
                  <a:gd name="T33" fmla="*/ 80 h 80"/>
                  <a:gd name="T34" fmla="*/ 167 w 167"/>
                  <a:gd name="T35" fmla="*/ 79 h 80"/>
                  <a:gd name="T36" fmla="*/ 158 w 167"/>
                  <a:gd name="T37" fmla="*/ 72 h 80"/>
                  <a:gd name="T38" fmla="*/ 149 w 167"/>
                  <a:gd name="T39" fmla="*/ 65 h 80"/>
                  <a:gd name="T40" fmla="*/ 139 w 167"/>
                  <a:gd name="T41" fmla="*/ 59 h 80"/>
                  <a:gd name="T42" fmla="*/ 127 w 167"/>
                  <a:gd name="T43" fmla="*/ 53 h 80"/>
                  <a:gd name="T44" fmla="*/ 117 w 167"/>
                  <a:gd name="T45" fmla="*/ 47 h 80"/>
                  <a:gd name="T46" fmla="*/ 107 w 167"/>
                  <a:gd name="T47" fmla="*/ 43 h 80"/>
                  <a:gd name="T48" fmla="*/ 96 w 167"/>
                  <a:gd name="T49" fmla="*/ 38 h 80"/>
                  <a:gd name="T50" fmla="*/ 86 w 167"/>
                  <a:gd name="T51" fmla="*/ 32 h 80"/>
                  <a:gd name="T52" fmla="*/ 75 w 167"/>
                  <a:gd name="T53" fmla="*/ 28 h 80"/>
                  <a:gd name="T54" fmla="*/ 65 w 167"/>
                  <a:gd name="T55" fmla="*/ 23 h 80"/>
                  <a:gd name="T56" fmla="*/ 53 w 167"/>
                  <a:gd name="T57" fmla="*/ 19 h 80"/>
                  <a:gd name="T58" fmla="*/ 43 w 167"/>
                  <a:gd name="T59" fmla="*/ 15 h 80"/>
                  <a:gd name="T60" fmla="*/ 32 w 167"/>
                  <a:gd name="T61" fmla="*/ 10 h 80"/>
                  <a:gd name="T62" fmla="*/ 21 w 167"/>
                  <a:gd name="T63" fmla="*/ 7 h 80"/>
                  <a:gd name="T64" fmla="*/ 10 w 167"/>
                  <a:gd name="T65" fmla="*/ 4 h 80"/>
                  <a:gd name="T66" fmla="*/ 0 w 167"/>
                  <a:gd name="T67" fmla="*/ 0 h 80"/>
                  <a:gd name="T68" fmla="*/ 0 w 167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7" h="80">
                    <a:moveTo>
                      <a:pt x="0" y="1"/>
                    </a:moveTo>
                    <a:lnTo>
                      <a:pt x="10" y="5"/>
                    </a:lnTo>
                    <a:lnTo>
                      <a:pt x="21" y="9"/>
                    </a:lnTo>
                    <a:lnTo>
                      <a:pt x="31" y="12"/>
                    </a:lnTo>
                    <a:lnTo>
                      <a:pt x="42" y="16"/>
                    </a:lnTo>
                    <a:lnTo>
                      <a:pt x="52" y="19"/>
                    </a:lnTo>
                    <a:lnTo>
                      <a:pt x="63" y="24"/>
                    </a:lnTo>
                    <a:lnTo>
                      <a:pt x="75" y="28"/>
                    </a:lnTo>
                    <a:lnTo>
                      <a:pt x="85" y="34"/>
                    </a:lnTo>
                    <a:lnTo>
                      <a:pt x="96" y="38"/>
                    </a:lnTo>
                    <a:lnTo>
                      <a:pt x="106" y="44"/>
                    </a:lnTo>
                    <a:lnTo>
                      <a:pt x="116" y="49"/>
                    </a:lnTo>
                    <a:lnTo>
                      <a:pt x="127" y="54"/>
                    </a:lnTo>
                    <a:lnTo>
                      <a:pt x="136" y="61"/>
                    </a:lnTo>
                    <a:lnTo>
                      <a:pt x="146" y="66"/>
                    </a:lnTo>
                    <a:lnTo>
                      <a:pt x="157" y="73"/>
                    </a:lnTo>
                    <a:lnTo>
                      <a:pt x="166" y="80"/>
                    </a:lnTo>
                    <a:lnTo>
                      <a:pt x="167" y="79"/>
                    </a:lnTo>
                    <a:lnTo>
                      <a:pt x="158" y="72"/>
                    </a:lnTo>
                    <a:lnTo>
                      <a:pt x="149" y="65"/>
                    </a:lnTo>
                    <a:lnTo>
                      <a:pt x="139" y="59"/>
                    </a:lnTo>
                    <a:lnTo>
                      <a:pt x="127" y="53"/>
                    </a:lnTo>
                    <a:lnTo>
                      <a:pt x="117" y="47"/>
                    </a:lnTo>
                    <a:lnTo>
                      <a:pt x="107" y="43"/>
                    </a:lnTo>
                    <a:lnTo>
                      <a:pt x="96" y="38"/>
                    </a:lnTo>
                    <a:lnTo>
                      <a:pt x="86" y="32"/>
                    </a:lnTo>
                    <a:lnTo>
                      <a:pt x="75" y="28"/>
                    </a:lnTo>
                    <a:lnTo>
                      <a:pt x="65" y="23"/>
                    </a:lnTo>
                    <a:lnTo>
                      <a:pt x="53" y="19"/>
                    </a:lnTo>
                    <a:lnTo>
                      <a:pt x="43" y="15"/>
                    </a:lnTo>
                    <a:lnTo>
                      <a:pt x="32" y="10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2" name="Freeform 1000">
                <a:extLst>
                  <a:ext uri="{FF2B5EF4-FFF2-40B4-BE49-F238E27FC236}">
                    <a16:creationId xmlns:a16="http://schemas.microsoft.com/office/drawing/2014/main" id="{D100A7FA-8D64-42FD-A9DB-86D36900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79"/>
                <a:ext cx="3" cy="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3 h 13"/>
                  <a:gd name="T4" fmla="*/ 0 w 9"/>
                  <a:gd name="T5" fmla="*/ 8 h 13"/>
                  <a:gd name="T6" fmla="*/ 3 w 9"/>
                  <a:gd name="T7" fmla="*/ 12 h 13"/>
                  <a:gd name="T8" fmla="*/ 9 w 9"/>
                  <a:gd name="T9" fmla="*/ 13 h 13"/>
                  <a:gd name="T10" fmla="*/ 9 w 9"/>
                  <a:gd name="T11" fmla="*/ 12 h 13"/>
                  <a:gd name="T12" fmla="*/ 5 w 9"/>
                  <a:gd name="T13" fmla="*/ 11 h 13"/>
                  <a:gd name="T14" fmla="*/ 2 w 9"/>
                  <a:gd name="T15" fmla="*/ 8 h 13"/>
                  <a:gd name="T16" fmla="*/ 2 w 9"/>
                  <a:gd name="T17" fmla="*/ 3 h 13"/>
                  <a:gd name="T18" fmla="*/ 4 w 9"/>
                  <a:gd name="T19" fmla="*/ 2 h 13"/>
                  <a:gd name="T20" fmla="*/ 3 w 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3" name="Freeform 1001">
                <a:extLst>
                  <a:ext uri="{FF2B5EF4-FFF2-40B4-BE49-F238E27FC236}">
                    <a16:creationId xmlns:a16="http://schemas.microsoft.com/office/drawing/2014/main" id="{2783FDDF-100D-4109-B950-8618B9DC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7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4" name="Freeform 1002">
                <a:extLst>
                  <a:ext uri="{FF2B5EF4-FFF2-40B4-BE49-F238E27FC236}">
                    <a16:creationId xmlns:a16="http://schemas.microsoft.com/office/drawing/2014/main" id="{A16C2F0D-5079-4F22-9C01-A077E2F63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44"/>
                <a:ext cx="16" cy="12"/>
              </a:xfrm>
              <a:custGeom>
                <a:avLst/>
                <a:gdLst>
                  <a:gd name="T0" fmla="*/ 1 w 48"/>
                  <a:gd name="T1" fmla="*/ 2 h 34"/>
                  <a:gd name="T2" fmla="*/ 0 w 48"/>
                  <a:gd name="T3" fmla="*/ 2 h 34"/>
                  <a:gd name="T4" fmla="*/ 6 w 48"/>
                  <a:gd name="T5" fmla="*/ 2 h 34"/>
                  <a:gd name="T6" fmla="*/ 13 w 48"/>
                  <a:gd name="T7" fmla="*/ 2 h 34"/>
                  <a:gd name="T8" fmla="*/ 20 w 48"/>
                  <a:gd name="T9" fmla="*/ 2 h 34"/>
                  <a:gd name="T10" fmla="*/ 26 w 48"/>
                  <a:gd name="T11" fmla="*/ 3 h 34"/>
                  <a:gd name="T12" fmla="*/ 31 w 48"/>
                  <a:gd name="T13" fmla="*/ 7 h 34"/>
                  <a:gd name="T14" fmla="*/ 37 w 48"/>
                  <a:gd name="T15" fmla="*/ 12 h 34"/>
                  <a:gd name="T16" fmla="*/ 42 w 48"/>
                  <a:gd name="T17" fmla="*/ 21 h 34"/>
                  <a:gd name="T18" fmla="*/ 48 w 48"/>
                  <a:gd name="T19" fmla="*/ 34 h 34"/>
                  <a:gd name="T20" fmla="*/ 48 w 48"/>
                  <a:gd name="T21" fmla="*/ 34 h 34"/>
                  <a:gd name="T22" fmla="*/ 43 w 48"/>
                  <a:gd name="T23" fmla="*/ 20 h 34"/>
                  <a:gd name="T24" fmla="*/ 38 w 48"/>
                  <a:gd name="T25" fmla="*/ 11 h 34"/>
                  <a:gd name="T26" fmla="*/ 33 w 48"/>
                  <a:gd name="T27" fmla="*/ 5 h 34"/>
                  <a:gd name="T28" fmla="*/ 27 w 48"/>
                  <a:gd name="T29" fmla="*/ 2 h 34"/>
                  <a:gd name="T30" fmla="*/ 20 w 48"/>
                  <a:gd name="T31" fmla="*/ 1 h 34"/>
                  <a:gd name="T32" fmla="*/ 13 w 48"/>
                  <a:gd name="T33" fmla="*/ 0 h 34"/>
                  <a:gd name="T34" fmla="*/ 6 w 48"/>
                  <a:gd name="T35" fmla="*/ 0 h 34"/>
                  <a:gd name="T36" fmla="*/ 0 w 48"/>
                  <a:gd name="T37" fmla="*/ 1 h 34"/>
                  <a:gd name="T38" fmla="*/ 0 w 48"/>
                  <a:gd name="T39" fmla="*/ 1 h 34"/>
                  <a:gd name="T40" fmla="*/ 1 w 48"/>
                  <a:gd name="T4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1" y="2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20" y="2"/>
                    </a:lnTo>
                    <a:lnTo>
                      <a:pt x="26" y="3"/>
                    </a:lnTo>
                    <a:lnTo>
                      <a:pt x="31" y="7"/>
                    </a:lnTo>
                    <a:lnTo>
                      <a:pt x="37" y="12"/>
                    </a:lnTo>
                    <a:lnTo>
                      <a:pt x="42" y="21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3" y="20"/>
                    </a:lnTo>
                    <a:lnTo>
                      <a:pt x="38" y="11"/>
                    </a:lnTo>
                    <a:lnTo>
                      <a:pt x="33" y="5"/>
                    </a:lnTo>
                    <a:lnTo>
                      <a:pt x="27" y="2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5" name="Freeform 1003">
                <a:extLst>
                  <a:ext uri="{FF2B5EF4-FFF2-40B4-BE49-F238E27FC236}">
                    <a16:creationId xmlns:a16="http://schemas.microsoft.com/office/drawing/2014/main" id="{217FE1C3-54FC-40E2-BE4C-B778AA1A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745"/>
                <a:ext cx="16" cy="7"/>
              </a:xfrm>
              <a:custGeom>
                <a:avLst/>
                <a:gdLst>
                  <a:gd name="T0" fmla="*/ 1 w 49"/>
                  <a:gd name="T1" fmla="*/ 22 h 23"/>
                  <a:gd name="T2" fmla="*/ 1 w 49"/>
                  <a:gd name="T3" fmla="*/ 23 h 23"/>
                  <a:gd name="T4" fmla="*/ 49 w 49"/>
                  <a:gd name="T5" fmla="*/ 1 h 23"/>
                  <a:gd name="T6" fmla="*/ 48 w 49"/>
                  <a:gd name="T7" fmla="*/ 0 h 23"/>
                  <a:gd name="T8" fmla="*/ 0 w 49"/>
                  <a:gd name="T9" fmla="*/ 22 h 23"/>
                  <a:gd name="T10" fmla="*/ 0 w 49"/>
                  <a:gd name="T11" fmla="*/ 22 h 23"/>
                  <a:gd name="T12" fmla="*/ 1 w 49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3">
                    <a:moveTo>
                      <a:pt x="1" y="22"/>
                    </a:moveTo>
                    <a:lnTo>
                      <a:pt x="1" y="2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6" name="Freeform 1004">
                <a:extLst>
                  <a:ext uri="{FF2B5EF4-FFF2-40B4-BE49-F238E27FC236}">
                    <a16:creationId xmlns:a16="http://schemas.microsoft.com/office/drawing/2014/main" id="{303197CC-BCD4-4CF3-8400-89C8A95AD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52"/>
                <a:ext cx="10" cy="13"/>
              </a:xfrm>
              <a:custGeom>
                <a:avLst/>
                <a:gdLst>
                  <a:gd name="T0" fmla="*/ 30 w 31"/>
                  <a:gd name="T1" fmla="*/ 37 h 38"/>
                  <a:gd name="T2" fmla="*/ 31 w 31"/>
                  <a:gd name="T3" fmla="*/ 37 h 38"/>
                  <a:gd name="T4" fmla="*/ 26 w 31"/>
                  <a:gd name="T5" fmla="*/ 34 h 38"/>
                  <a:gd name="T6" fmla="*/ 23 w 31"/>
                  <a:gd name="T7" fmla="*/ 29 h 38"/>
                  <a:gd name="T8" fmla="*/ 18 w 31"/>
                  <a:gd name="T9" fmla="*/ 25 h 38"/>
                  <a:gd name="T10" fmla="*/ 14 w 31"/>
                  <a:gd name="T11" fmla="*/ 19 h 38"/>
                  <a:gd name="T12" fmla="*/ 9 w 31"/>
                  <a:gd name="T13" fmla="*/ 15 h 38"/>
                  <a:gd name="T14" fmla="*/ 6 w 31"/>
                  <a:gd name="T15" fmla="*/ 8 h 38"/>
                  <a:gd name="T16" fmla="*/ 3 w 31"/>
                  <a:gd name="T17" fmla="*/ 5 h 38"/>
                  <a:gd name="T18" fmla="*/ 3 w 31"/>
                  <a:gd name="T19" fmla="*/ 0 h 38"/>
                  <a:gd name="T20" fmla="*/ 0 w 31"/>
                  <a:gd name="T21" fmla="*/ 0 h 38"/>
                  <a:gd name="T22" fmla="*/ 3 w 31"/>
                  <a:gd name="T23" fmla="*/ 5 h 38"/>
                  <a:gd name="T24" fmla="*/ 5 w 31"/>
                  <a:gd name="T25" fmla="*/ 10 h 38"/>
                  <a:gd name="T26" fmla="*/ 8 w 31"/>
                  <a:gd name="T27" fmla="*/ 15 h 38"/>
                  <a:gd name="T28" fmla="*/ 13 w 31"/>
                  <a:gd name="T29" fmla="*/ 20 h 38"/>
                  <a:gd name="T30" fmla="*/ 17 w 31"/>
                  <a:gd name="T31" fmla="*/ 25 h 38"/>
                  <a:gd name="T32" fmla="*/ 22 w 31"/>
                  <a:gd name="T33" fmla="*/ 30 h 38"/>
                  <a:gd name="T34" fmla="*/ 25 w 31"/>
                  <a:gd name="T35" fmla="*/ 35 h 38"/>
                  <a:gd name="T36" fmla="*/ 28 w 31"/>
                  <a:gd name="T37" fmla="*/ 38 h 38"/>
                  <a:gd name="T38" fmla="*/ 30 w 31"/>
                  <a:gd name="T39" fmla="*/ 38 h 38"/>
                  <a:gd name="T40" fmla="*/ 30 w 31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0" y="37"/>
                    </a:moveTo>
                    <a:lnTo>
                      <a:pt x="31" y="37"/>
                    </a:lnTo>
                    <a:lnTo>
                      <a:pt x="26" y="34"/>
                    </a:lnTo>
                    <a:lnTo>
                      <a:pt x="23" y="29"/>
                    </a:lnTo>
                    <a:lnTo>
                      <a:pt x="18" y="25"/>
                    </a:lnTo>
                    <a:lnTo>
                      <a:pt x="14" y="19"/>
                    </a:lnTo>
                    <a:lnTo>
                      <a:pt x="9" y="15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3" y="20"/>
                    </a:lnTo>
                    <a:lnTo>
                      <a:pt x="17" y="25"/>
                    </a:lnTo>
                    <a:lnTo>
                      <a:pt x="22" y="30"/>
                    </a:lnTo>
                    <a:lnTo>
                      <a:pt x="25" y="35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7" name="Freeform 1005">
                <a:extLst>
                  <a:ext uri="{FF2B5EF4-FFF2-40B4-BE49-F238E27FC236}">
                    <a16:creationId xmlns:a16="http://schemas.microsoft.com/office/drawing/2014/main" id="{88EFB198-EAD0-4CD3-A31A-CB755C52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65"/>
                <a:ext cx="3" cy="1"/>
              </a:xfrm>
              <a:custGeom>
                <a:avLst/>
                <a:gdLst>
                  <a:gd name="T0" fmla="*/ 7 w 9"/>
                  <a:gd name="T1" fmla="*/ 1 h 2"/>
                  <a:gd name="T2" fmla="*/ 9 w 9"/>
                  <a:gd name="T3" fmla="*/ 1 h 2"/>
                  <a:gd name="T4" fmla="*/ 0 w 9"/>
                  <a:gd name="T5" fmla="*/ 0 h 2"/>
                  <a:gd name="T6" fmla="*/ 0 w 9"/>
                  <a:gd name="T7" fmla="*/ 1 h 2"/>
                  <a:gd name="T8" fmla="*/ 9 w 9"/>
                  <a:gd name="T9" fmla="*/ 2 h 2"/>
                  <a:gd name="T10" fmla="*/ 9 w 9"/>
                  <a:gd name="T11" fmla="*/ 2 h 2"/>
                  <a:gd name="T12" fmla="*/ 7 w 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7" y="1"/>
                    </a:move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8" name="Freeform 1006">
                <a:extLst>
                  <a:ext uri="{FF2B5EF4-FFF2-40B4-BE49-F238E27FC236}">
                    <a16:creationId xmlns:a16="http://schemas.microsoft.com/office/drawing/2014/main" id="{B3ADC1D1-5038-4444-B786-CC80874D2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56"/>
                <a:ext cx="20" cy="10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55 w 61"/>
                  <a:gd name="T5" fmla="*/ 4 h 31"/>
                  <a:gd name="T6" fmla="*/ 49 w 61"/>
                  <a:gd name="T7" fmla="*/ 8 h 31"/>
                  <a:gd name="T8" fmla="*/ 41 w 61"/>
                  <a:gd name="T9" fmla="*/ 13 h 31"/>
                  <a:gd name="T10" fmla="*/ 32 w 61"/>
                  <a:gd name="T11" fmla="*/ 16 h 31"/>
                  <a:gd name="T12" fmla="*/ 25 w 61"/>
                  <a:gd name="T13" fmla="*/ 20 h 31"/>
                  <a:gd name="T14" fmla="*/ 16 w 61"/>
                  <a:gd name="T15" fmla="*/ 24 h 31"/>
                  <a:gd name="T16" fmla="*/ 8 w 61"/>
                  <a:gd name="T17" fmla="*/ 26 h 31"/>
                  <a:gd name="T18" fmla="*/ 0 w 61"/>
                  <a:gd name="T19" fmla="*/ 29 h 31"/>
                  <a:gd name="T20" fmla="*/ 2 w 61"/>
                  <a:gd name="T21" fmla="*/ 31 h 31"/>
                  <a:gd name="T22" fmla="*/ 9 w 61"/>
                  <a:gd name="T23" fmla="*/ 28 h 31"/>
                  <a:gd name="T24" fmla="*/ 18 w 61"/>
                  <a:gd name="T25" fmla="*/ 24 h 31"/>
                  <a:gd name="T26" fmla="*/ 26 w 61"/>
                  <a:gd name="T27" fmla="*/ 22 h 31"/>
                  <a:gd name="T28" fmla="*/ 34 w 61"/>
                  <a:gd name="T29" fmla="*/ 18 h 31"/>
                  <a:gd name="T30" fmla="*/ 42 w 61"/>
                  <a:gd name="T31" fmla="*/ 14 h 31"/>
                  <a:gd name="T32" fmla="*/ 50 w 61"/>
                  <a:gd name="T33" fmla="*/ 10 h 31"/>
                  <a:gd name="T34" fmla="*/ 56 w 61"/>
                  <a:gd name="T35" fmla="*/ 6 h 31"/>
                  <a:gd name="T36" fmla="*/ 61 w 61"/>
                  <a:gd name="T37" fmla="*/ 1 h 31"/>
                  <a:gd name="T38" fmla="*/ 61 w 61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5" y="4"/>
                    </a:lnTo>
                    <a:lnTo>
                      <a:pt x="49" y="8"/>
                    </a:lnTo>
                    <a:lnTo>
                      <a:pt x="41" y="13"/>
                    </a:lnTo>
                    <a:lnTo>
                      <a:pt x="32" y="16"/>
                    </a:lnTo>
                    <a:lnTo>
                      <a:pt x="25" y="20"/>
                    </a:lnTo>
                    <a:lnTo>
                      <a:pt x="16" y="24"/>
                    </a:lnTo>
                    <a:lnTo>
                      <a:pt x="8" y="26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9" y="28"/>
                    </a:lnTo>
                    <a:lnTo>
                      <a:pt x="18" y="24"/>
                    </a:lnTo>
                    <a:lnTo>
                      <a:pt x="26" y="22"/>
                    </a:lnTo>
                    <a:lnTo>
                      <a:pt x="34" y="18"/>
                    </a:lnTo>
                    <a:lnTo>
                      <a:pt x="42" y="14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9" name="Freeform 1007">
                <a:extLst>
                  <a:ext uri="{FF2B5EF4-FFF2-40B4-BE49-F238E27FC236}">
                    <a16:creationId xmlns:a16="http://schemas.microsoft.com/office/drawing/2014/main" id="{AB3493DC-F448-43F2-9591-CC078B667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55"/>
                <a:ext cx="11" cy="11"/>
              </a:xfrm>
              <a:custGeom>
                <a:avLst/>
                <a:gdLst>
                  <a:gd name="T0" fmla="*/ 32 w 32"/>
                  <a:gd name="T1" fmla="*/ 33 h 33"/>
                  <a:gd name="T2" fmla="*/ 32 w 32"/>
                  <a:gd name="T3" fmla="*/ 31 h 33"/>
                  <a:gd name="T4" fmla="*/ 31 w 32"/>
                  <a:gd name="T5" fmla="*/ 27 h 33"/>
                  <a:gd name="T6" fmla="*/ 29 w 32"/>
                  <a:gd name="T7" fmla="*/ 21 h 33"/>
                  <a:gd name="T8" fmla="*/ 26 w 32"/>
                  <a:gd name="T9" fmla="*/ 17 h 33"/>
                  <a:gd name="T10" fmla="*/ 24 w 32"/>
                  <a:gd name="T11" fmla="*/ 12 h 33"/>
                  <a:gd name="T12" fmla="*/ 21 w 32"/>
                  <a:gd name="T13" fmla="*/ 8 h 33"/>
                  <a:gd name="T14" fmla="*/ 15 w 32"/>
                  <a:gd name="T15" fmla="*/ 5 h 33"/>
                  <a:gd name="T16" fmla="*/ 9 w 32"/>
                  <a:gd name="T17" fmla="*/ 2 h 33"/>
                  <a:gd name="T18" fmla="*/ 0 w 32"/>
                  <a:gd name="T19" fmla="*/ 0 h 33"/>
                  <a:gd name="T20" fmla="*/ 0 w 32"/>
                  <a:gd name="T21" fmla="*/ 1 h 33"/>
                  <a:gd name="T22" fmla="*/ 7 w 32"/>
                  <a:gd name="T23" fmla="*/ 3 h 33"/>
                  <a:gd name="T24" fmla="*/ 14 w 32"/>
                  <a:gd name="T25" fmla="*/ 7 h 33"/>
                  <a:gd name="T26" fmla="*/ 19 w 32"/>
                  <a:gd name="T27" fmla="*/ 9 h 33"/>
                  <a:gd name="T28" fmla="*/ 23 w 32"/>
                  <a:gd name="T29" fmla="*/ 14 h 33"/>
                  <a:gd name="T30" fmla="*/ 25 w 32"/>
                  <a:gd name="T31" fmla="*/ 18 h 33"/>
                  <a:gd name="T32" fmla="*/ 27 w 32"/>
                  <a:gd name="T33" fmla="*/ 22 h 33"/>
                  <a:gd name="T34" fmla="*/ 29 w 32"/>
                  <a:gd name="T35" fmla="*/ 27 h 33"/>
                  <a:gd name="T36" fmla="*/ 31 w 32"/>
                  <a:gd name="T37" fmla="*/ 31 h 33"/>
                  <a:gd name="T38" fmla="*/ 31 w 32"/>
                  <a:gd name="T39" fmla="*/ 31 h 33"/>
                  <a:gd name="T40" fmla="*/ 32 w 32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3">
                    <a:moveTo>
                      <a:pt x="32" y="33"/>
                    </a:moveTo>
                    <a:lnTo>
                      <a:pt x="32" y="31"/>
                    </a:lnTo>
                    <a:lnTo>
                      <a:pt x="31" y="27"/>
                    </a:lnTo>
                    <a:lnTo>
                      <a:pt x="29" y="21"/>
                    </a:lnTo>
                    <a:lnTo>
                      <a:pt x="26" y="17"/>
                    </a:lnTo>
                    <a:lnTo>
                      <a:pt x="24" y="12"/>
                    </a:lnTo>
                    <a:lnTo>
                      <a:pt x="21" y="8"/>
                    </a:lnTo>
                    <a:lnTo>
                      <a:pt x="15" y="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3"/>
                    </a:lnTo>
                    <a:lnTo>
                      <a:pt x="14" y="7"/>
                    </a:lnTo>
                    <a:lnTo>
                      <a:pt x="19" y="9"/>
                    </a:lnTo>
                    <a:lnTo>
                      <a:pt x="23" y="14"/>
                    </a:lnTo>
                    <a:lnTo>
                      <a:pt x="25" y="18"/>
                    </a:lnTo>
                    <a:lnTo>
                      <a:pt x="27" y="22"/>
                    </a:lnTo>
                    <a:lnTo>
                      <a:pt x="29" y="27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0" name="Freeform 1008">
                <a:extLst>
                  <a:ext uri="{FF2B5EF4-FFF2-40B4-BE49-F238E27FC236}">
                    <a16:creationId xmlns:a16="http://schemas.microsoft.com/office/drawing/2014/main" id="{A4568FDA-01E6-493A-A18B-59ABED2DA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65"/>
                <a:ext cx="11" cy="5"/>
              </a:xfrm>
              <a:custGeom>
                <a:avLst/>
                <a:gdLst>
                  <a:gd name="T0" fmla="*/ 2 w 34"/>
                  <a:gd name="T1" fmla="*/ 14 h 14"/>
                  <a:gd name="T2" fmla="*/ 1 w 34"/>
                  <a:gd name="T3" fmla="*/ 14 h 14"/>
                  <a:gd name="T4" fmla="*/ 6 w 34"/>
                  <a:gd name="T5" fmla="*/ 13 h 14"/>
                  <a:gd name="T6" fmla="*/ 10 w 34"/>
                  <a:gd name="T7" fmla="*/ 10 h 14"/>
                  <a:gd name="T8" fmla="*/ 16 w 34"/>
                  <a:gd name="T9" fmla="*/ 10 h 14"/>
                  <a:gd name="T10" fmla="*/ 18 w 34"/>
                  <a:gd name="T11" fmla="*/ 9 h 14"/>
                  <a:gd name="T12" fmla="*/ 21 w 34"/>
                  <a:gd name="T13" fmla="*/ 8 h 14"/>
                  <a:gd name="T14" fmla="*/ 26 w 34"/>
                  <a:gd name="T15" fmla="*/ 7 h 14"/>
                  <a:gd name="T16" fmla="*/ 29 w 34"/>
                  <a:gd name="T17" fmla="*/ 5 h 14"/>
                  <a:gd name="T18" fmla="*/ 34 w 34"/>
                  <a:gd name="T19" fmla="*/ 3 h 14"/>
                  <a:gd name="T20" fmla="*/ 33 w 34"/>
                  <a:gd name="T21" fmla="*/ 0 h 14"/>
                  <a:gd name="T22" fmla="*/ 27 w 34"/>
                  <a:gd name="T23" fmla="*/ 4 h 14"/>
                  <a:gd name="T24" fmla="*/ 25 w 34"/>
                  <a:gd name="T25" fmla="*/ 6 h 14"/>
                  <a:gd name="T26" fmla="*/ 21 w 34"/>
                  <a:gd name="T27" fmla="*/ 7 h 14"/>
                  <a:gd name="T28" fmla="*/ 18 w 34"/>
                  <a:gd name="T29" fmla="*/ 8 h 14"/>
                  <a:gd name="T30" fmla="*/ 16 w 34"/>
                  <a:gd name="T31" fmla="*/ 8 h 14"/>
                  <a:gd name="T32" fmla="*/ 10 w 34"/>
                  <a:gd name="T33" fmla="*/ 9 h 14"/>
                  <a:gd name="T34" fmla="*/ 6 w 34"/>
                  <a:gd name="T35" fmla="*/ 10 h 14"/>
                  <a:gd name="T36" fmla="*/ 1 w 34"/>
                  <a:gd name="T37" fmla="*/ 13 h 14"/>
                  <a:gd name="T38" fmla="*/ 0 w 34"/>
                  <a:gd name="T39" fmla="*/ 13 h 14"/>
                  <a:gd name="T40" fmla="*/ 2 w 3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2" y="14"/>
                    </a:moveTo>
                    <a:lnTo>
                      <a:pt x="1" y="14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9"/>
                    </a:lnTo>
                    <a:lnTo>
                      <a:pt x="6" y="1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1" name="Freeform 1009">
                <a:extLst>
                  <a:ext uri="{FF2B5EF4-FFF2-40B4-BE49-F238E27FC236}">
                    <a16:creationId xmlns:a16="http://schemas.microsoft.com/office/drawing/2014/main" id="{B7534DFB-C08D-402C-B778-AE8CD66EB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9"/>
                <a:ext cx="10" cy="8"/>
              </a:xfrm>
              <a:custGeom>
                <a:avLst/>
                <a:gdLst>
                  <a:gd name="T0" fmla="*/ 0 w 29"/>
                  <a:gd name="T1" fmla="*/ 24 h 24"/>
                  <a:gd name="T2" fmla="*/ 1 w 29"/>
                  <a:gd name="T3" fmla="*/ 24 h 24"/>
                  <a:gd name="T4" fmla="*/ 29 w 29"/>
                  <a:gd name="T5" fmla="*/ 1 h 24"/>
                  <a:gd name="T6" fmla="*/ 28 w 29"/>
                  <a:gd name="T7" fmla="*/ 0 h 24"/>
                  <a:gd name="T8" fmla="*/ 0 w 29"/>
                  <a:gd name="T9" fmla="*/ 23 h 24"/>
                  <a:gd name="T10" fmla="*/ 0 w 29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lnTo>
                      <a:pt x="1" y="2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2" name="Freeform 1010">
                <a:extLst>
                  <a:ext uri="{FF2B5EF4-FFF2-40B4-BE49-F238E27FC236}">
                    <a16:creationId xmlns:a16="http://schemas.microsoft.com/office/drawing/2014/main" id="{F4B59B75-FBB3-4969-8B94-4F0D3E327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4"/>
                <a:ext cx="9" cy="13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2 w 27"/>
                  <a:gd name="T5" fmla="*/ 6 h 40"/>
                  <a:gd name="T6" fmla="*/ 5 w 27"/>
                  <a:gd name="T7" fmla="*/ 11 h 40"/>
                  <a:gd name="T8" fmla="*/ 8 w 27"/>
                  <a:gd name="T9" fmla="*/ 18 h 40"/>
                  <a:gd name="T10" fmla="*/ 11 w 27"/>
                  <a:gd name="T11" fmla="*/ 24 h 40"/>
                  <a:gd name="T12" fmla="*/ 15 w 27"/>
                  <a:gd name="T13" fmla="*/ 29 h 40"/>
                  <a:gd name="T14" fmla="*/ 19 w 27"/>
                  <a:gd name="T15" fmla="*/ 35 h 40"/>
                  <a:gd name="T16" fmla="*/ 24 w 27"/>
                  <a:gd name="T17" fmla="*/ 38 h 40"/>
                  <a:gd name="T18" fmla="*/ 27 w 27"/>
                  <a:gd name="T19" fmla="*/ 40 h 40"/>
                  <a:gd name="T20" fmla="*/ 27 w 27"/>
                  <a:gd name="T21" fmla="*/ 39 h 40"/>
                  <a:gd name="T22" fmla="*/ 25 w 27"/>
                  <a:gd name="T23" fmla="*/ 38 h 40"/>
                  <a:gd name="T24" fmla="*/ 21 w 27"/>
                  <a:gd name="T25" fmla="*/ 34 h 40"/>
                  <a:gd name="T26" fmla="*/ 17 w 27"/>
                  <a:gd name="T27" fmla="*/ 28 h 40"/>
                  <a:gd name="T28" fmla="*/ 12 w 27"/>
                  <a:gd name="T29" fmla="*/ 21 h 40"/>
                  <a:gd name="T30" fmla="*/ 10 w 27"/>
                  <a:gd name="T31" fmla="*/ 16 h 40"/>
                  <a:gd name="T32" fmla="*/ 7 w 27"/>
                  <a:gd name="T33" fmla="*/ 9 h 40"/>
                  <a:gd name="T34" fmla="*/ 3 w 27"/>
                  <a:gd name="T35" fmla="*/ 4 h 40"/>
                  <a:gd name="T36" fmla="*/ 1 w 27"/>
                  <a:gd name="T37" fmla="*/ 0 h 40"/>
                  <a:gd name="T38" fmla="*/ 1 w 27"/>
                  <a:gd name="T39" fmla="*/ 1 h 40"/>
                  <a:gd name="T40" fmla="*/ 0 w 2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8" y="18"/>
                    </a:lnTo>
                    <a:lnTo>
                      <a:pt x="11" y="24"/>
                    </a:lnTo>
                    <a:lnTo>
                      <a:pt x="15" y="29"/>
                    </a:lnTo>
                    <a:lnTo>
                      <a:pt x="19" y="35"/>
                    </a:lnTo>
                    <a:lnTo>
                      <a:pt x="24" y="38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17" y="28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3" name="Freeform 1011">
                <a:extLst>
                  <a:ext uri="{FF2B5EF4-FFF2-40B4-BE49-F238E27FC236}">
                    <a16:creationId xmlns:a16="http://schemas.microsoft.com/office/drawing/2014/main" id="{19FC78FE-A40E-42D2-B1D7-5E2790DA5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58"/>
                <a:ext cx="5" cy="6"/>
              </a:xfrm>
              <a:custGeom>
                <a:avLst/>
                <a:gdLst>
                  <a:gd name="T0" fmla="*/ 15 w 16"/>
                  <a:gd name="T1" fmla="*/ 0 h 18"/>
                  <a:gd name="T2" fmla="*/ 0 w 16"/>
                  <a:gd name="T3" fmla="*/ 16 h 18"/>
                  <a:gd name="T4" fmla="*/ 1 w 16"/>
                  <a:gd name="T5" fmla="*/ 18 h 18"/>
                  <a:gd name="T6" fmla="*/ 16 w 16"/>
                  <a:gd name="T7" fmla="*/ 2 h 18"/>
                  <a:gd name="T8" fmla="*/ 15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284" name="Group 1012">
              <a:extLst>
                <a:ext uri="{FF2B5EF4-FFF2-40B4-BE49-F238E27FC236}">
                  <a16:creationId xmlns:a16="http://schemas.microsoft.com/office/drawing/2014/main" id="{BF75FD64-115C-4064-871C-C5C1B16E5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6" y="2754"/>
              <a:ext cx="741" cy="1101"/>
              <a:chOff x="536" y="2754"/>
              <a:chExt cx="741" cy="1101"/>
            </a:xfrm>
          </p:grpSpPr>
          <p:sp>
            <p:nvSpPr>
              <p:cNvPr id="183285" name="Freeform 1013">
                <a:extLst>
                  <a:ext uri="{FF2B5EF4-FFF2-40B4-BE49-F238E27FC236}">
                    <a16:creationId xmlns:a16="http://schemas.microsoft.com/office/drawing/2014/main" id="{8B89B5E8-86B8-4941-AC6A-BB4D07B63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54"/>
                <a:ext cx="14" cy="5"/>
              </a:xfrm>
              <a:custGeom>
                <a:avLst/>
                <a:gdLst>
                  <a:gd name="T0" fmla="*/ 42 w 43"/>
                  <a:gd name="T1" fmla="*/ 1 h 13"/>
                  <a:gd name="T2" fmla="*/ 41 w 43"/>
                  <a:gd name="T3" fmla="*/ 1 h 13"/>
                  <a:gd name="T4" fmla="*/ 37 w 43"/>
                  <a:gd name="T5" fmla="*/ 3 h 13"/>
                  <a:gd name="T6" fmla="*/ 31 w 43"/>
                  <a:gd name="T7" fmla="*/ 3 h 13"/>
                  <a:gd name="T8" fmla="*/ 25 w 43"/>
                  <a:gd name="T9" fmla="*/ 2 h 13"/>
                  <a:gd name="T10" fmla="*/ 20 w 43"/>
                  <a:gd name="T11" fmla="*/ 0 h 13"/>
                  <a:gd name="T12" fmla="*/ 14 w 43"/>
                  <a:gd name="T13" fmla="*/ 0 h 13"/>
                  <a:gd name="T14" fmla="*/ 9 w 43"/>
                  <a:gd name="T15" fmla="*/ 1 h 13"/>
                  <a:gd name="T16" fmla="*/ 3 w 43"/>
                  <a:gd name="T17" fmla="*/ 5 h 13"/>
                  <a:gd name="T18" fmla="*/ 0 w 43"/>
                  <a:gd name="T19" fmla="*/ 12 h 13"/>
                  <a:gd name="T20" fmla="*/ 1 w 43"/>
                  <a:gd name="T21" fmla="*/ 13 h 13"/>
                  <a:gd name="T22" fmla="*/ 5 w 43"/>
                  <a:gd name="T23" fmla="*/ 7 h 13"/>
                  <a:gd name="T24" fmla="*/ 11 w 43"/>
                  <a:gd name="T25" fmla="*/ 2 h 13"/>
                  <a:gd name="T26" fmla="*/ 14 w 43"/>
                  <a:gd name="T27" fmla="*/ 2 h 13"/>
                  <a:gd name="T28" fmla="*/ 20 w 43"/>
                  <a:gd name="T29" fmla="*/ 2 h 13"/>
                  <a:gd name="T30" fmla="*/ 25 w 43"/>
                  <a:gd name="T31" fmla="*/ 3 h 13"/>
                  <a:gd name="T32" fmla="*/ 31 w 43"/>
                  <a:gd name="T33" fmla="*/ 4 h 13"/>
                  <a:gd name="T34" fmla="*/ 37 w 43"/>
                  <a:gd name="T35" fmla="*/ 4 h 13"/>
                  <a:gd name="T36" fmla="*/ 43 w 43"/>
                  <a:gd name="T37" fmla="*/ 2 h 13"/>
                  <a:gd name="T38" fmla="*/ 42 w 43"/>
                  <a:gd name="T39" fmla="*/ 2 h 13"/>
                  <a:gd name="T40" fmla="*/ 42 w 43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42" y="1"/>
                    </a:moveTo>
                    <a:lnTo>
                      <a:pt x="41" y="1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3" y="5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6" name="Freeform 1014">
                <a:extLst>
                  <a:ext uri="{FF2B5EF4-FFF2-40B4-BE49-F238E27FC236}">
                    <a16:creationId xmlns:a16="http://schemas.microsoft.com/office/drawing/2014/main" id="{FB3EA8E2-6EF8-47C4-8768-2D53CB02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54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7" name="Freeform 1015">
                <a:extLst>
                  <a:ext uri="{FF2B5EF4-FFF2-40B4-BE49-F238E27FC236}">
                    <a16:creationId xmlns:a16="http://schemas.microsoft.com/office/drawing/2014/main" id="{861A290A-D594-4DCC-829C-0CCD0B8A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3"/>
                <a:ext cx="12" cy="4"/>
              </a:xfrm>
              <a:custGeom>
                <a:avLst/>
                <a:gdLst>
                  <a:gd name="T0" fmla="*/ 36 w 37"/>
                  <a:gd name="T1" fmla="*/ 0 h 14"/>
                  <a:gd name="T2" fmla="*/ 34 w 37"/>
                  <a:gd name="T3" fmla="*/ 2 h 14"/>
                  <a:gd name="T4" fmla="*/ 30 w 37"/>
                  <a:gd name="T5" fmla="*/ 7 h 14"/>
                  <a:gd name="T6" fmla="*/ 26 w 37"/>
                  <a:gd name="T7" fmla="*/ 10 h 14"/>
                  <a:gd name="T8" fmla="*/ 22 w 37"/>
                  <a:gd name="T9" fmla="*/ 10 h 14"/>
                  <a:gd name="T10" fmla="*/ 16 w 37"/>
                  <a:gd name="T11" fmla="*/ 12 h 14"/>
                  <a:gd name="T12" fmla="*/ 11 w 37"/>
                  <a:gd name="T13" fmla="*/ 12 h 14"/>
                  <a:gd name="T14" fmla="*/ 4 w 37"/>
                  <a:gd name="T15" fmla="*/ 12 h 14"/>
                  <a:gd name="T16" fmla="*/ 0 w 37"/>
                  <a:gd name="T17" fmla="*/ 11 h 14"/>
                  <a:gd name="T18" fmla="*/ 0 w 37"/>
                  <a:gd name="T19" fmla="*/ 12 h 14"/>
                  <a:gd name="T20" fmla="*/ 4 w 37"/>
                  <a:gd name="T21" fmla="*/ 14 h 14"/>
                  <a:gd name="T22" fmla="*/ 11 w 37"/>
                  <a:gd name="T23" fmla="*/ 14 h 14"/>
                  <a:gd name="T24" fmla="*/ 16 w 37"/>
                  <a:gd name="T25" fmla="*/ 14 h 14"/>
                  <a:gd name="T26" fmla="*/ 22 w 37"/>
                  <a:gd name="T27" fmla="*/ 12 h 14"/>
                  <a:gd name="T28" fmla="*/ 27 w 37"/>
                  <a:gd name="T29" fmla="*/ 10 h 14"/>
                  <a:gd name="T30" fmla="*/ 31 w 37"/>
                  <a:gd name="T31" fmla="*/ 8 h 14"/>
                  <a:gd name="T32" fmla="*/ 35 w 37"/>
                  <a:gd name="T33" fmla="*/ 3 h 14"/>
                  <a:gd name="T34" fmla="*/ 37 w 37"/>
                  <a:gd name="T35" fmla="*/ 0 h 14"/>
                  <a:gd name="T36" fmla="*/ 36 w 37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4">
                    <a:moveTo>
                      <a:pt x="36" y="0"/>
                    </a:moveTo>
                    <a:lnTo>
                      <a:pt x="34" y="2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16" y="12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8" name="Freeform 1016">
                <a:extLst>
                  <a:ext uri="{FF2B5EF4-FFF2-40B4-BE49-F238E27FC236}">
                    <a16:creationId xmlns:a16="http://schemas.microsoft.com/office/drawing/2014/main" id="{E444A822-D6C3-43C8-AEB0-D3C019846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82"/>
                <a:ext cx="5" cy="2"/>
              </a:xfrm>
              <a:custGeom>
                <a:avLst/>
                <a:gdLst>
                  <a:gd name="T0" fmla="*/ 15 w 15"/>
                  <a:gd name="T1" fmla="*/ 8 h 8"/>
                  <a:gd name="T2" fmla="*/ 12 w 15"/>
                  <a:gd name="T3" fmla="*/ 3 h 8"/>
                  <a:gd name="T4" fmla="*/ 9 w 15"/>
                  <a:gd name="T5" fmla="*/ 0 h 8"/>
                  <a:gd name="T6" fmla="*/ 3 w 15"/>
                  <a:gd name="T7" fmla="*/ 0 h 8"/>
                  <a:gd name="T8" fmla="*/ 0 w 15"/>
                  <a:gd name="T9" fmla="*/ 2 h 8"/>
                  <a:gd name="T10" fmla="*/ 1 w 15"/>
                  <a:gd name="T11" fmla="*/ 2 h 8"/>
                  <a:gd name="T12" fmla="*/ 3 w 15"/>
                  <a:gd name="T13" fmla="*/ 1 h 8"/>
                  <a:gd name="T14" fmla="*/ 7 w 15"/>
                  <a:gd name="T15" fmla="*/ 2 h 8"/>
                  <a:gd name="T16" fmla="*/ 11 w 15"/>
                  <a:gd name="T17" fmla="*/ 4 h 8"/>
                  <a:gd name="T18" fmla="*/ 14 w 15"/>
                  <a:gd name="T19" fmla="*/ 8 h 8"/>
                  <a:gd name="T20" fmla="*/ 15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3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9" name="Freeform 1017">
                <a:extLst>
                  <a:ext uri="{FF2B5EF4-FFF2-40B4-BE49-F238E27FC236}">
                    <a16:creationId xmlns:a16="http://schemas.microsoft.com/office/drawing/2014/main" id="{CC19BBB9-679F-4329-84D3-F6FA20547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783"/>
                <a:ext cx="20" cy="57"/>
              </a:xfrm>
              <a:custGeom>
                <a:avLst/>
                <a:gdLst>
                  <a:gd name="T0" fmla="*/ 60 w 60"/>
                  <a:gd name="T1" fmla="*/ 167 h 169"/>
                  <a:gd name="T2" fmla="*/ 55 w 60"/>
                  <a:gd name="T3" fmla="*/ 157 h 169"/>
                  <a:gd name="T4" fmla="*/ 51 w 60"/>
                  <a:gd name="T5" fmla="*/ 146 h 169"/>
                  <a:gd name="T6" fmla="*/ 46 w 60"/>
                  <a:gd name="T7" fmla="*/ 136 h 169"/>
                  <a:gd name="T8" fmla="*/ 41 w 60"/>
                  <a:gd name="T9" fmla="*/ 125 h 169"/>
                  <a:gd name="T10" fmla="*/ 36 w 60"/>
                  <a:gd name="T11" fmla="*/ 115 h 169"/>
                  <a:gd name="T12" fmla="*/ 32 w 60"/>
                  <a:gd name="T13" fmla="*/ 105 h 169"/>
                  <a:gd name="T14" fmla="*/ 27 w 60"/>
                  <a:gd name="T15" fmla="*/ 95 h 169"/>
                  <a:gd name="T16" fmla="*/ 24 w 60"/>
                  <a:gd name="T17" fmla="*/ 84 h 169"/>
                  <a:gd name="T18" fmla="*/ 19 w 60"/>
                  <a:gd name="T19" fmla="*/ 74 h 169"/>
                  <a:gd name="T20" fmla="*/ 15 w 60"/>
                  <a:gd name="T21" fmla="*/ 65 h 169"/>
                  <a:gd name="T22" fmla="*/ 13 w 60"/>
                  <a:gd name="T23" fmla="*/ 54 h 169"/>
                  <a:gd name="T24" fmla="*/ 9 w 60"/>
                  <a:gd name="T25" fmla="*/ 44 h 169"/>
                  <a:gd name="T26" fmla="*/ 6 w 60"/>
                  <a:gd name="T27" fmla="*/ 34 h 169"/>
                  <a:gd name="T28" fmla="*/ 4 w 60"/>
                  <a:gd name="T29" fmla="*/ 23 h 169"/>
                  <a:gd name="T30" fmla="*/ 3 w 60"/>
                  <a:gd name="T31" fmla="*/ 12 h 169"/>
                  <a:gd name="T32" fmla="*/ 1 w 60"/>
                  <a:gd name="T33" fmla="*/ 0 h 169"/>
                  <a:gd name="T34" fmla="*/ 0 w 60"/>
                  <a:gd name="T35" fmla="*/ 0 h 169"/>
                  <a:gd name="T36" fmla="*/ 1 w 60"/>
                  <a:gd name="T37" fmla="*/ 12 h 169"/>
                  <a:gd name="T38" fmla="*/ 3 w 60"/>
                  <a:gd name="T39" fmla="*/ 23 h 169"/>
                  <a:gd name="T40" fmla="*/ 5 w 60"/>
                  <a:gd name="T41" fmla="*/ 34 h 169"/>
                  <a:gd name="T42" fmla="*/ 8 w 60"/>
                  <a:gd name="T43" fmla="*/ 44 h 169"/>
                  <a:gd name="T44" fmla="*/ 12 w 60"/>
                  <a:gd name="T45" fmla="*/ 54 h 169"/>
                  <a:gd name="T46" fmla="*/ 15 w 60"/>
                  <a:gd name="T47" fmla="*/ 65 h 169"/>
                  <a:gd name="T48" fmla="*/ 17 w 60"/>
                  <a:gd name="T49" fmla="*/ 75 h 169"/>
                  <a:gd name="T50" fmla="*/ 23 w 60"/>
                  <a:gd name="T51" fmla="*/ 86 h 169"/>
                  <a:gd name="T52" fmla="*/ 26 w 60"/>
                  <a:gd name="T53" fmla="*/ 96 h 169"/>
                  <a:gd name="T54" fmla="*/ 31 w 60"/>
                  <a:gd name="T55" fmla="*/ 106 h 169"/>
                  <a:gd name="T56" fmla="*/ 35 w 60"/>
                  <a:gd name="T57" fmla="*/ 116 h 169"/>
                  <a:gd name="T58" fmla="*/ 40 w 60"/>
                  <a:gd name="T59" fmla="*/ 126 h 169"/>
                  <a:gd name="T60" fmla="*/ 45 w 60"/>
                  <a:gd name="T61" fmla="*/ 137 h 169"/>
                  <a:gd name="T62" fmla="*/ 49 w 60"/>
                  <a:gd name="T63" fmla="*/ 147 h 169"/>
                  <a:gd name="T64" fmla="*/ 54 w 60"/>
                  <a:gd name="T65" fmla="*/ 158 h 169"/>
                  <a:gd name="T66" fmla="*/ 58 w 60"/>
                  <a:gd name="T67" fmla="*/ 169 h 169"/>
                  <a:gd name="T68" fmla="*/ 60 w 60"/>
                  <a:gd name="T6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69">
                    <a:moveTo>
                      <a:pt x="60" y="167"/>
                    </a:moveTo>
                    <a:lnTo>
                      <a:pt x="55" y="157"/>
                    </a:lnTo>
                    <a:lnTo>
                      <a:pt x="51" y="146"/>
                    </a:lnTo>
                    <a:lnTo>
                      <a:pt x="46" y="136"/>
                    </a:lnTo>
                    <a:lnTo>
                      <a:pt x="41" y="125"/>
                    </a:lnTo>
                    <a:lnTo>
                      <a:pt x="36" y="115"/>
                    </a:lnTo>
                    <a:lnTo>
                      <a:pt x="32" y="105"/>
                    </a:lnTo>
                    <a:lnTo>
                      <a:pt x="27" y="95"/>
                    </a:lnTo>
                    <a:lnTo>
                      <a:pt x="24" y="84"/>
                    </a:lnTo>
                    <a:lnTo>
                      <a:pt x="19" y="74"/>
                    </a:lnTo>
                    <a:lnTo>
                      <a:pt x="15" y="65"/>
                    </a:lnTo>
                    <a:lnTo>
                      <a:pt x="13" y="54"/>
                    </a:lnTo>
                    <a:lnTo>
                      <a:pt x="9" y="44"/>
                    </a:lnTo>
                    <a:lnTo>
                      <a:pt x="6" y="34"/>
                    </a:lnTo>
                    <a:lnTo>
                      <a:pt x="4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23"/>
                    </a:lnTo>
                    <a:lnTo>
                      <a:pt x="5" y="34"/>
                    </a:lnTo>
                    <a:lnTo>
                      <a:pt x="8" y="44"/>
                    </a:lnTo>
                    <a:lnTo>
                      <a:pt x="12" y="54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23" y="86"/>
                    </a:lnTo>
                    <a:lnTo>
                      <a:pt x="26" y="96"/>
                    </a:lnTo>
                    <a:lnTo>
                      <a:pt x="31" y="106"/>
                    </a:lnTo>
                    <a:lnTo>
                      <a:pt x="35" y="116"/>
                    </a:lnTo>
                    <a:lnTo>
                      <a:pt x="40" y="126"/>
                    </a:lnTo>
                    <a:lnTo>
                      <a:pt x="45" y="137"/>
                    </a:lnTo>
                    <a:lnTo>
                      <a:pt x="49" y="147"/>
                    </a:lnTo>
                    <a:lnTo>
                      <a:pt x="54" y="158"/>
                    </a:lnTo>
                    <a:lnTo>
                      <a:pt x="58" y="169"/>
                    </a:lnTo>
                    <a:lnTo>
                      <a:pt x="6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0" name="Freeform 1018">
                <a:extLst>
                  <a:ext uri="{FF2B5EF4-FFF2-40B4-BE49-F238E27FC236}">
                    <a16:creationId xmlns:a16="http://schemas.microsoft.com/office/drawing/2014/main" id="{923ECDA8-3D80-4E47-83E4-7594B854A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39"/>
                <a:ext cx="2" cy="8"/>
              </a:xfrm>
              <a:custGeom>
                <a:avLst/>
                <a:gdLst>
                  <a:gd name="T0" fmla="*/ 3 w 5"/>
                  <a:gd name="T1" fmla="*/ 23 h 23"/>
                  <a:gd name="T2" fmla="*/ 4 w 5"/>
                  <a:gd name="T3" fmla="*/ 21 h 23"/>
                  <a:gd name="T4" fmla="*/ 5 w 5"/>
                  <a:gd name="T5" fmla="*/ 20 h 23"/>
                  <a:gd name="T6" fmla="*/ 5 w 5"/>
                  <a:gd name="T7" fmla="*/ 15 h 23"/>
                  <a:gd name="T8" fmla="*/ 4 w 5"/>
                  <a:gd name="T9" fmla="*/ 13 h 23"/>
                  <a:gd name="T10" fmla="*/ 3 w 5"/>
                  <a:gd name="T11" fmla="*/ 9 h 23"/>
                  <a:gd name="T12" fmla="*/ 3 w 5"/>
                  <a:gd name="T13" fmla="*/ 7 h 23"/>
                  <a:gd name="T14" fmla="*/ 2 w 5"/>
                  <a:gd name="T15" fmla="*/ 3 h 23"/>
                  <a:gd name="T16" fmla="*/ 1 w 5"/>
                  <a:gd name="T17" fmla="*/ 0 h 23"/>
                  <a:gd name="T18" fmla="*/ 0 w 5"/>
                  <a:gd name="T19" fmla="*/ 2 h 23"/>
                  <a:gd name="T20" fmla="*/ 1 w 5"/>
                  <a:gd name="T21" fmla="*/ 3 h 23"/>
                  <a:gd name="T22" fmla="*/ 1 w 5"/>
                  <a:gd name="T23" fmla="*/ 7 h 23"/>
                  <a:gd name="T24" fmla="*/ 2 w 5"/>
                  <a:gd name="T25" fmla="*/ 9 h 23"/>
                  <a:gd name="T26" fmla="*/ 3 w 5"/>
                  <a:gd name="T27" fmla="*/ 13 h 23"/>
                  <a:gd name="T28" fmla="*/ 3 w 5"/>
                  <a:gd name="T29" fmla="*/ 15 h 23"/>
                  <a:gd name="T30" fmla="*/ 3 w 5"/>
                  <a:gd name="T31" fmla="*/ 20 h 23"/>
                  <a:gd name="T32" fmla="*/ 3 w 5"/>
                  <a:gd name="T33" fmla="*/ 21 h 23"/>
                  <a:gd name="T34" fmla="*/ 2 w 5"/>
                  <a:gd name="T35" fmla="*/ 22 h 23"/>
                  <a:gd name="T36" fmla="*/ 3 w 5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3">
                    <a:moveTo>
                      <a:pt x="3" y="23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1" name="Freeform 1019">
                <a:extLst>
                  <a:ext uri="{FF2B5EF4-FFF2-40B4-BE49-F238E27FC236}">
                    <a16:creationId xmlns:a16="http://schemas.microsoft.com/office/drawing/2014/main" id="{3698143B-1770-4DD5-AF92-FD6B73ED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46"/>
                <a:ext cx="9" cy="5"/>
              </a:xfrm>
              <a:custGeom>
                <a:avLst/>
                <a:gdLst>
                  <a:gd name="T0" fmla="*/ 0 w 29"/>
                  <a:gd name="T1" fmla="*/ 13 h 15"/>
                  <a:gd name="T2" fmla="*/ 7 w 29"/>
                  <a:gd name="T3" fmla="*/ 14 h 15"/>
                  <a:gd name="T4" fmla="*/ 12 w 29"/>
                  <a:gd name="T5" fmla="*/ 15 h 15"/>
                  <a:gd name="T6" fmla="*/ 14 w 29"/>
                  <a:gd name="T7" fmla="*/ 14 h 15"/>
                  <a:gd name="T8" fmla="*/ 19 w 29"/>
                  <a:gd name="T9" fmla="*/ 13 h 15"/>
                  <a:gd name="T10" fmla="*/ 21 w 29"/>
                  <a:gd name="T11" fmla="*/ 11 h 15"/>
                  <a:gd name="T12" fmla="*/ 23 w 29"/>
                  <a:gd name="T13" fmla="*/ 9 h 15"/>
                  <a:gd name="T14" fmla="*/ 26 w 29"/>
                  <a:gd name="T15" fmla="*/ 5 h 15"/>
                  <a:gd name="T16" fmla="*/ 29 w 29"/>
                  <a:gd name="T17" fmla="*/ 1 h 15"/>
                  <a:gd name="T18" fmla="*/ 28 w 29"/>
                  <a:gd name="T19" fmla="*/ 0 h 15"/>
                  <a:gd name="T20" fmla="*/ 25 w 29"/>
                  <a:gd name="T21" fmla="*/ 4 h 15"/>
                  <a:gd name="T22" fmla="*/ 22 w 29"/>
                  <a:gd name="T23" fmla="*/ 7 h 15"/>
                  <a:gd name="T24" fmla="*/ 19 w 29"/>
                  <a:gd name="T25" fmla="*/ 10 h 15"/>
                  <a:gd name="T26" fmla="*/ 17 w 29"/>
                  <a:gd name="T27" fmla="*/ 12 h 15"/>
                  <a:gd name="T28" fmla="*/ 14 w 29"/>
                  <a:gd name="T29" fmla="*/ 13 h 15"/>
                  <a:gd name="T30" fmla="*/ 12 w 29"/>
                  <a:gd name="T31" fmla="*/ 13 h 15"/>
                  <a:gd name="T32" fmla="*/ 7 w 29"/>
                  <a:gd name="T33" fmla="*/ 13 h 15"/>
                  <a:gd name="T34" fmla="*/ 0 w 29"/>
                  <a:gd name="T35" fmla="*/ 11 h 15"/>
                  <a:gd name="T36" fmla="*/ 0 w 2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5">
                    <a:moveTo>
                      <a:pt x="0" y="13"/>
                    </a:moveTo>
                    <a:lnTo>
                      <a:pt x="7" y="14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9" y="13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6" y="5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2" name="Freeform 1020">
                <a:extLst>
                  <a:ext uri="{FF2B5EF4-FFF2-40B4-BE49-F238E27FC236}">
                    <a16:creationId xmlns:a16="http://schemas.microsoft.com/office/drawing/2014/main" id="{3F01F407-8E55-4720-99D6-BB167C69C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847"/>
                <a:ext cx="4" cy="3"/>
              </a:xfrm>
              <a:custGeom>
                <a:avLst/>
                <a:gdLst>
                  <a:gd name="T0" fmla="*/ 0 w 14"/>
                  <a:gd name="T1" fmla="*/ 1 h 10"/>
                  <a:gd name="T2" fmla="*/ 0 w 14"/>
                  <a:gd name="T3" fmla="*/ 1 h 10"/>
                  <a:gd name="T4" fmla="*/ 3 w 14"/>
                  <a:gd name="T5" fmla="*/ 4 h 10"/>
                  <a:gd name="T6" fmla="*/ 6 w 14"/>
                  <a:gd name="T7" fmla="*/ 7 h 10"/>
                  <a:gd name="T8" fmla="*/ 8 w 14"/>
                  <a:gd name="T9" fmla="*/ 9 h 10"/>
                  <a:gd name="T10" fmla="*/ 14 w 14"/>
                  <a:gd name="T11" fmla="*/ 10 h 10"/>
                  <a:gd name="T12" fmla="*/ 14 w 14"/>
                  <a:gd name="T13" fmla="*/ 8 h 10"/>
                  <a:gd name="T14" fmla="*/ 10 w 14"/>
                  <a:gd name="T15" fmla="*/ 8 h 10"/>
                  <a:gd name="T16" fmla="*/ 7 w 14"/>
                  <a:gd name="T17" fmla="*/ 6 h 10"/>
                  <a:gd name="T18" fmla="*/ 5 w 14"/>
                  <a:gd name="T19" fmla="*/ 3 h 10"/>
                  <a:gd name="T20" fmla="*/ 3 w 14"/>
                  <a:gd name="T21" fmla="*/ 0 h 10"/>
                  <a:gd name="T22" fmla="*/ 3 w 14"/>
                  <a:gd name="T23" fmla="*/ 1 h 10"/>
                  <a:gd name="T24" fmla="*/ 0 w 14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0">
                    <a:moveTo>
                      <a:pt x="0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3" name="Freeform 1021">
                <a:extLst>
                  <a:ext uri="{FF2B5EF4-FFF2-40B4-BE49-F238E27FC236}">
                    <a16:creationId xmlns:a16="http://schemas.microsoft.com/office/drawing/2014/main" id="{55EB6BD7-A0BE-42C0-A203-F7E7CB94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89"/>
                <a:ext cx="26" cy="58"/>
              </a:xfrm>
              <a:custGeom>
                <a:avLst/>
                <a:gdLst>
                  <a:gd name="T0" fmla="*/ 0 w 78"/>
                  <a:gd name="T1" fmla="*/ 2 h 175"/>
                  <a:gd name="T2" fmla="*/ 6 w 78"/>
                  <a:gd name="T3" fmla="*/ 12 h 175"/>
                  <a:gd name="T4" fmla="*/ 12 w 78"/>
                  <a:gd name="T5" fmla="*/ 23 h 175"/>
                  <a:gd name="T6" fmla="*/ 18 w 78"/>
                  <a:gd name="T7" fmla="*/ 33 h 175"/>
                  <a:gd name="T8" fmla="*/ 25 w 78"/>
                  <a:gd name="T9" fmla="*/ 43 h 175"/>
                  <a:gd name="T10" fmla="*/ 30 w 78"/>
                  <a:gd name="T11" fmla="*/ 54 h 175"/>
                  <a:gd name="T12" fmla="*/ 36 w 78"/>
                  <a:gd name="T13" fmla="*/ 64 h 175"/>
                  <a:gd name="T14" fmla="*/ 41 w 78"/>
                  <a:gd name="T15" fmla="*/ 74 h 175"/>
                  <a:gd name="T16" fmla="*/ 46 w 78"/>
                  <a:gd name="T17" fmla="*/ 85 h 175"/>
                  <a:gd name="T18" fmla="*/ 51 w 78"/>
                  <a:gd name="T19" fmla="*/ 97 h 175"/>
                  <a:gd name="T20" fmla="*/ 55 w 78"/>
                  <a:gd name="T21" fmla="*/ 108 h 175"/>
                  <a:gd name="T22" fmla="*/ 60 w 78"/>
                  <a:gd name="T23" fmla="*/ 119 h 175"/>
                  <a:gd name="T24" fmla="*/ 63 w 78"/>
                  <a:gd name="T25" fmla="*/ 130 h 175"/>
                  <a:gd name="T26" fmla="*/ 67 w 78"/>
                  <a:gd name="T27" fmla="*/ 140 h 175"/>
                  <a:gd name="T28" fmla="*/ 72 w 78"/>
                  <a:gd name="T29" fmla="*/ 152 h 175"/>
                  <a:gd name="T30" fmla="*/ 74 w 78"/>
                  <a:gd name="T31" fmla="*/ 164 h 175"/>
                  <a:gd name="T32" fmla="*/ 76 w 78"/>
                  <a:gd name="T33" fmla="*/ 175 h 175"/>
                  <a:gd name="T34" fmla="*/ 78 w 78"/>
                  <a:gd name="T35" fmla="*/ 175 h 175"/>
                  <a:gd name="T36" fmla="*/ 75 w 78"/>
                  <a:gd name="T37" fmla="*/ 164 h 175"/>
                  <a:gd name="T38" fmla="*/ 72 w 78"/>
                  <a:gd name="T39" fmla="*/ 152 h 175"/>
                  <a:gd name="T40" fmla="*/ 70 w 78"/>
                  <a:gd name="T41" fmla="*/ 140 h 175"/>
                  <a:gd name="T42" fmla="*/ 65 w 78"/>
                  <a:gd name="T43" fmla="*/ 130 h 175"/>
                  <a:gd name="T44" fmla="*/ 61 w 78"/>
                  <a:gd name="T45" fmla="*/ 119 h 175"/>
                  <a:gd name="T46" fmla="*/ 57 w 78"/>
                  <a:gd name="T47" fmla="*/ 107 h 175"/>
                  <a:gd name="T48" fmla="*/ 52 w 78"/>
                  <a:gd name="T49" fmla="*/ 95 h 175"/>
                  <a:gd name="T50" fmla="*/ 47 w 78"/>
                  <a:gd name="T51" fmla="*/ 84 h 175"/>
                  <a:gd name="T52" fmla="*/ 43 w 78"/>
                  <a:gd name="T53" fmla="*/ 74 h 175"/>
                  <a:gd name="T54" fmla="*/ 38 w 78"/>
                  <a:gd name="T55" fmla="*/ 63 h 175"/>
                  <a:gd name="T56" fmla="*/ 32 w 78"/>
                  <a:gd name="T57" fmla="*/ 52 h 175"/>
                  <a:gd name="T58" fmla="*/ 26 w 78"/>
                  <a:gd name="T59" fmla="*/ 42 h 175"/>
                  <a:gd name="T60" fmla="*/ 20 w 78"/>
                  <a:gd name="T61" fmla="*/ 32 h 175"/>
                  <a:gd name="T62" fmla="*/ 15 w 78"/>
                  <a:gd name="T63" fmla="*/ 21 h 175"/>
                  <a:gd name="T64" fmla="*/ 8 w 78"/>
                  <a:gd name="T65" fmla="*/ 11 h 175"/>
                  <a:gd name="T66" fmla="*/ 1 w 78"/>
                  <a:gd name="T67" fmla="*/ 0 h 175"/>
                  <a:gd name="T68" fmla="*/ 0 w 78"/>
                  <a:gd name="T69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175">
                    <a:moveTo>
                      <a:pt x="0" y="2"/>
                    </a:moveTo>
                    <a:lnTo>
                      <a:pt x="6" y="12"/>
                    </a:lnTo>
                    <a:lnTo>
                      <a:pt x="12" y="23"/>
                    </a:lnTo>
                    <a:lnTo>
                      <a:pt x="18" y="33"/>
                    </a:lnTo>
                    <a:lnTo>
                      <a:pt x="25" y="43"/>
                    </a:lnTo>
                    <a:lnTo>
                      <a:pt x="30" y="54"/>
                    </a:lnTo>
                    <a:lnTo>
                      <a:pt x="36" y="64"/>
                    </a:lnTo>
                    <a:lnTo>
                      <a:pt x="41" y="74"/>
                    </a:lnTo>
                    <a:lnTo>
                      <a:pt x="46" y="85"/>
                    </a:lnTo>
                    <a:lnTo>
                      <a:pt x="51" y="97"/>
                    </a:lnTo>
                    <a:lnTo>
                      <a:pt x="55" y="108"/>
                    </a:lnTo>
                    <a:lnTo>
                      <a:pt x="60" y="119"/>
                    </a:lnTo>
                    <a:lnTo>
                      <a:pt x="63" y="130"/>
                    </a:lnTo>
                    <a:lnTo>
                      <a:pt x="67" y="140"/>
                    </a:lnTo>
                    <a:lnTo>
                      <a:pt x="72" y="152"/>
                    </a:lnTo>
                    <a:lnTo>
                      <a:pt x="74" y="164"/>
                    </a:lnTo>
                    <a:lnTo>
                      <a:pt x="76" y="175"/>
                    </a:lnTo>
                    <a:lnTo>
                      <a:pt x="78" y="175"/>
                    </a:lnTo>
                    <a:lnTo>
                      <a:pt x="75" y="164"/>
                    </a:lnTo>
                    <a:lnTo>
                      <a:pt x="72" y="152"/>
                    </a:lnTo>
                    <a:lnTo>
                      <a:pt x="70" y="140"/>
                    </a:lnTo>
                    <a:lnTo>
                      <a:pt x="65" y="130"/>
                    </a:lnTo>
                    <a:lnTo>
                      <a:pt x="61" y="119"/>
                    </a:lnTo>
                    <a:lnTo>
                      <a:pt x="57" y="107"/>
                    </a:lnTo>
                    <a:lnTo>
                      <a:pt x="52" y="95"/>
                    </a:lnTo>
                    <a:lnTo>
                      <a:pt x="47" y="84"/>
                    </a:lnTo>
                    <a:lnTo>
                      <a:pt x="43" y="74"/>
                    </a:lnTo>
                    <a:lnTo>
                      <a:pt x="38" y="63"/>
                    </a:lnTo>
                    <a:lnTo>
                      <a:pt x="32" y="52"/>
                    </a:lnTo>
                    <a:lnTo>
                      <a:pt x="26" y="42"/>
                    </a:lnTo>
                    <a:lnTo>
                      <a:pt x="20" y="32"/>
                    </a:lnTo>
                    <a:lnTo>
                      <a:pt x="15" y="21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4" name="Freeform 1022">
                <a:extLst>
                  <a:ext uri="{FF2B5EF4-FFF2-40B4-BE49-F238E27FC236}">
                    <a16:creationId xmlns:a16="http://schemas.microsoft.com/office/drawing/2014/main" id="{0B3C1E64-B5B5-402C-AE5F-3B8AA422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6"/>
                <a:ext cx="3" cy="5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3 w 9"/>
                  <a:gd name="T5" fmla="*/ 0 h 14"/>
                  <a:gd name="T6" fmla="*/ 1 w 9"/>
                  <a:gd name="T7" fmla="*/ 5 h 14"/>
                  <a:gd name="T8" fmla="*/ 0 w 9"/>
                  <a:gd name="T9" fmla="*/ 9 h 14"/>
                  <a:gd name="T10" fmla="*/ 2 w 9"/>
                  <a:gd name="T11" fmla="*/ 14 h 14"/>
                  <a:gd name="T12" fmla="*/ 3 w 9"/>
                  <a:gd name="T13" fmla="*/ 13 h 14"/>
                  <a:gd name="T14" fmla="*/ 2 w 9"/>
                  <a:gd name="T15" fmla="*/ 9 h 14"/>
                  <a:gd name="T16" fmla="*/ 3 w 9"/>
                  <a:gd name="T17" fmla="*/ 6 h 14"/>
                  <a:gd name="T18" fmla="*/ 5 w 9"/>
                  <a:gd name="T19" fmla="*/ 3 h 14"/>
                  <a:gd name="T20" fmla="*/ 8 w 9"/>
                  <a:gd name="T21" fmla="*/ 3 h 14"/>
                  <a:gd name="T22" fmla="*/ 9 w 9"/>
                  <a:gd name="T23" fmla="*/ 3 h 14"/>
                  <a:gd name="T24" fmla="*/ 9 w 9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5" name="Freeform 1023">
                <a:extLst>
                  <a:ext uri="{FF2B5EF4-FFF2-40B4-BE49-F238E27FC236}">
                    <a16:creationId xmlns:a16="http://schemas.microsoft.com/office/drawing/2014/main" id="{131DAA76-B334-44B5-A896-B72CF93A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0" name="Freeform 1024">
                <a:extLst>
                  <a:ext uri="{FF2B5EF4-FFF2-40B4-BE49-F238E27FC236}">
                    <a16:creationId xmlns:a16="http://schemas.microsoft.com/office/drawing/2014/main" id="{648F8B92-98E1-4EEA-A731-971B9E04F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848"/>
                <a:ext cx="11" cy="4"/>
              </a:xfrm>
              <a:custGeom>
                <a:avLst/>
                <a:gdLst>
                  <a:gd name="T0" fmla="*/ 30 w 31"/>
                  <a:gd name="T1" fmla="*/ 0 h 11"/>
                  <a:gd name="T2" fmla="*/ 30 w 31"/>
                  <a:gd name="T3" fmla="*/ 0 h 11"/>
                  <a:gd name="T4" fmla="*/ 28 w 31"/>
                  <a:gd name="T5" fmla="*/ 3 h 11"/>
                  <a:gd name="T6" fmla="*/ 26 w 31"/>
                  <a:gd name="T7" fmla="*/ 6 h 11"/>
                  <a:gd name="T8" fmla="*/ 22 w 31"/>
                  <a:gd name="T9" fmla="*/ 8 h 11"/>
                  <a:gd name="T10" fmla="*/ 18 w 31"/>
                  <a:gd name="T11" fmla="*/ 9 h 11"/>
                  <a:gd name="T12" fmla="*/ 14 w 31"/>
                  <a:gd name="T13" fmla="*/ 11 h 11"/>
                  <a:gd name="T14" fmla="*/ 9 w 31"/>
                  <a:gd name="T15" fmla="*/ 9 h 11"/>
                  <a:gd name="T16" fmla="*/ 4 w 31"/>
                  <a:gd name="T17" fmla="*/ 8 h 11"/>
                  <a:gd name="T18" fmla="*/ 1 w 31"/>
                  <a:gd name="T19" fmla="*/ 7 h 11"/>
                  <a:gd name="T20" fmla="*/ 0 w 31"/>
                  <a:gd name="T21" fmla="*/ 8 h 11"/>
                  <a:gd name="T22" fmla="*/ 4 w 31"/>
                  <a:gd name="T23" fmla="*/ 11 h 11"/>
                  <a:gd name="T24" fmla="*/ 9 w 31"/>
                  <a:gd name="T25" fmla="*/ 11 h 11"/>
                  <a:gd name="T26" fmla="*/ 14 w 31"/>
                  <a:gd name="T27" fmla="*/ 11 h 11"/>
                  <a:gd name="T28" fmla="*/ 18 w 31"/>
                  <a:gd name="T29" fmla="*/ 11 h 11"/>
                  <a:gd name="T30" fmla="*/ 23 w 31"/>
                  <a:gd name="T31" fmla="*/ 9 h 11"/>
                  <a:gd name="T32" fmla="*/ 27 w 31"/>
                  <a:gd name="T33" fmla="*/ 7 h 11"/>
                  <a:gd name="T34" fmla="*/ 29 w 31"/>
                  <a:gd name="T35" fmla="*/ 4 h 11"/>
                  <a:gd name="T36" fmla="*/ 31 w 31"/>
                  <a:gd name="T37" fmla="*/ 0 h 11"/>
                  <a:gd name="T38" fmla="*/ 31 w 31"/>
                  <a:gd name="T39" fmla="*/ 2 h 11"/>
                  <a:gd name="T40" fmla="*/ 30 w 3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30" y="0"/>
                    </a:moveTo>
                    <a:lnTo>
                      <a:pt x="30" y="0"/>
                    </a:lnTo>
                    <a:lnTo>
                      <a:pt x="28" y="3"/>
                    </a:lnTo>
                    <a:lnTo>
                      <a:pt x="26" y="6"/>
                    </a:lnTo>
                    <a:lnTo>
                      <a:pt x="22" y="8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1" name="Freeform 1025">
                <a:extLst>
                  <a:ext uri="{FF2B5EF4-FFF2-40B4-BE49-F238E27FC236}">
                    <a16:creationId xmlns:a16="http://schemas.microsoft.com/office/drawing/2014/main" id="{A418704D-19D8-4C3A-B80A-D153CC30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848"/>
                <a:ext cx="4" cy="2"/>
              </a:xfrm>
              <a:custGeom>
                <a:avLst/>
                <a:gdLst>
                  <a:gd name="T0" fmla="*/ 13 w 13"/>
                  <a:gd name="T1" fmla="*/ 7 h 7"/>
                  <a:gd name="T2" fmla="*/ 11 w 13"/>
                  <a:gd name="T3" fmla="*/ 3 h 7"/>
                  <a:gd name="T4" fmla="*/ 8 w 13"/>
                  <a:gd name="T5" fmla="*/ 0 h 7"/>
                  <a:gd name="T6" fmla="*/ 3 w 13"/>
                  <a:gd name="T7" fmla="*/ 0 h 7"/>
                  <a:gd name="T8" fmla="*/ 0 w 13"/>
                  <a:gd name="T9" fmla="*/ 1 h 7"/>
                  <a:gd name="T10" fmla="*/ 2 w 13"/>
                  <a:gd name="T11" fmla="*/ 3 h 7"/>
                  <a:gd name="T12" fmla="*/ 3 w 13"/>
                  <a:gd name="T13" fmla="*/ 1 h 7"/>
                  <a:gd name="T14" fmla="*/ 5 w 13"/>
                  <a:gd name="T15" fmla="*/ 3 h 7"/>
                  <a:gd name="T16" fmla="*/ 10 w 13"/>
                  <a:gd name="T17" fmla="*/ 5 h 7"/>
                  <a:gd name="T18" fmla="*/ 11 w 13"/>
                  <a:gd name="T19" fmla="*/ 7 h 7"/>
                  <a:gd name="T20" fmla="*/ 13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2" name="Freeform 1026">
                <a:extLst>
                  <a:ext uri="{FF2B5EF4-FFF2-40B4-BE49-F238E27FC236}">
                    <a16:creationId xmlns:a16="http://schemas.microsoft.com/office/drawing/2014/main" id="{C36AE093-5AF7-4E2F-8437-529CC3C1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50"/>
                <a:ext cx="12" cy="46"/>
              </a:xfrm>
              <a:custGeom>
                <a:avLst/>
                <a:gdLst>
                  <a:gd name="T0" fmla="*/ 37 w 37"/>
                  <a:gd name="T1" fmla="*/ 138 h 138"/>
                  <a:gd name="T2" fmla="*/ 34 w 37"/>
                  <a:gd name="T3" fmla="*/ 130 h 138"/>
                  <a:gd name="T4" fmla="*/ 30 w 37"/>
                  <a:gd name="T5" fmla="*/ 120 h 138"/>
                  <a:gd name="T6" fmla="*/ 27 w 37"/>
                  <a:gd name="T7" fmla="*/ 111 h 138"/>
                  <a:gd name="T8" fmla="*/ 25 w 37"/>
                  <a:gd name="T9" fmla="*/ 102 h 138"/>
                  <a:gd name="T10" fmla="*/ 22 w 37"/>
                  <a:gd name="T11" fmla="*/ 93 h 138"/>
                  <a:gd name="T12" fmla="*/ 19 w 37"/>
                  <a:gd name="T13" fmla="*/ 86 h 138"/>
                  <a:gd name="T14" fmla="*/ 16 w 37"/>
                  <a:gd name="T15" fmla="*/ 77 h 138"/>
                  <a:gd name="T16" fmla="*/ 15 w 37"/>
                  <a:gd name="T17" fmla="*/ 70 h 138"/>
                  <a:gd name="T18" fmla="*/ 11 w 37"/>
                  <a:gd name="T19" fmla="*/ 62 h 138"/>
                  <a:gd name="T20" fmla="*/ 9 w 37"/>
                  <a:gd name="T21" fmla="*/ 53 h 138"/>
                  <a:gd name="T22" fmla="*/ 7 w 37"/>
                  <a:gd name="T23" fmla="*/ 44 h 138"/>
                  <a:gd name="T24" fmla="*/ 6 w 37"/>
                  <a:gd name="T25" fmla="*/ 36 h 138"/>
                  <a:gd name="T26" fmla="*/ 5 w 37"/>
                  <a:gd name="T27" fmla="*/ 27 h 138"/>
                  <a:gd name="T28" fmla="*/ 2 w 37"/>
                  <a:gd name="T29" fmla="*/ 18 h 138"/>
                  <a:gd name="T30" fmla="*/ 2 w 37"/>
                  <a:gd name="T31" fmla="*/ 10 h 138"/>
                  <a:gd name="T32" fmla="*/ 2 w 37"/>
                  <a:gd name="T33" fmla="*/ 0 h 138"/>
                  <a:gd name="T34" fmla="*/ 0 w 37"/>
                  <a:gd name="T35" fmla="*/ 0 h 138"/>
                  <a:gd name="T36" fmla="*/ 0 w 37"/>
                  <a:gd name="T37" fmla="*/ 10 h 138"/>
                  <a:gd name="T38" fmla="*/ 1 w 37"/>
                  <a:gd name="T39" fmla="*/ 18 h 138"/>
                  <a:gd name="T40" fmla="*/ 2 w 37"/>
                  <a:gd name="T41" fmla="*/ 27 h 138"/>
                  <a:gd name="T42" fmla="*/ 4 w 37"/>
                  <a:gd name="T43" fmla="*/ 36 h 138"/>
                  <a:gd name="T44" fmla="*/ 6 w 37"/>
                  <a:gd name="T45" fmla="*/ 44 h 138"/>
                  <a:gd name="T46" fmla="*/ 7 w 37"/>
                  <a:gd name="T47" fmla="*/ 53 h 138"/>
                  <a:gd name="T48" fmla="*/ 9 w 37"/>
                  <a:gd name="T49" fmla="*/ 62 h 138"/>
                  <a:gd name="T50" fmla="*/ 13 w 37"/>
                  <a:gd name="T51" fmla="*/ 70 h 138"/>
                  <a:gd name="T52" fmla="*/ 15 w 37"/>
                  <a:gd name="T53" fmla="*/ 77 h 138"/>
                  <a:gd name="T54" fmla="*/ 18 w 37"/>
                  <a:gd name="T55" fmla="*/ 86 h 138"/>
                  <a:gd name="T56" fmla="*/ 19 w 37"/>
                  <a:gd name="T57" fmla="*/ 93 h 138"/>
                  <a:gd name="T58" fmla="*/ 23 w 37"/>
                  <a:gd name="T59" fmla="*/ 102 h 138"/>
                  <a:gd name="T60" fmla="*/ 26 w 37"/>
                  <a:gd name="T61" fmla="*/ 111 h 138"/>
                  <a:gd name="T62" fmla="*/ 28 w 37"/>
                  <a:gd name="T63" fmla="*/ 120 h 138"/>
                  <a:gd name="T64" fmla="*/ 32 w 37"/>
                  <a:gd name="T65" fmla="*/ 130 h 138"/>
                  <a:gd name="T66" fmla="*/ 35 w 37"/>
                  <a:gd name="T67" fmla="*/ 138 h 138"/>
                  <a:gd name="T68" fmla="*/ 37 w 37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8">
                    <a:moveTo>
                      <a:pt x="37" y="138"/>
                    </a:moveTo>
                    <a:lnTo>
                      <a:pt x="34" y="130"/>
                    </a:lnTo>
                    <a:lnTo>
                      <a:pt x="30" y="120"/>
                    </a:lnTo>
                    <a:lnTo>
                      <a:pt x="27" y="111"/>
                    </a:lnTo>
                    <a:lnTo>
                      <a:pt x="25" y="102"/>
                    </a:lnTo>
                    <a:lnTo>
                      <a:pt x="22" y="93"/>
                    </a:lnTo>
                    <a:lnTo>
                      <a:pt x="19" y="86"/>
                    </a:lnTo>
                    <a:lnTo>
                      <a:pt x="16" y="77"/>
                    </a:lnTo>
                    <a:lnTo>
                      <a:pt x="15" y="70"/>
                    </a:lnTo>
                    <a:lnTo>
                      <a:pt x="11" y="62"/>
                    </a:lnTo>
                    <a:lnTo>
                      <a:pt x="9" y="53"/>
                    </a:lnTo>
                    <a:lnTo>
                      <a:pt x="7" y="44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2" y="27"/>
                    </a:lnTo>
                    <a:lnTo>
                      <a:pt x="4" y="36"/>
                    </a:lnTo>
                    <a:lnTo>
                      <a:pt x="6" y="44"/>
                    </a:lnTo>
                    <a:lnTo>
                      <a:pt x="7" y="53"/>
                    </a:lnTo>
                    <a:lnTo>
                      <a:pt x="9" y="62"/>
                    </a:lnTo>
                    <a:lnTo>
                      <a:pt x="13" y="70"/>
                    </a:lnTo>
                    <a:lnTo>
                      <a:pt x="15" y="77"/>
                    </a:lnTo>
                    <a:lnTo>
                      <a:pt x="18" y="86"/>
                    </a:lnTo>
                    <a:lnTo>
                      <a:pt x="19" y="93"/>
                    </a:lnTo>
                    <a:lnTo>
                      <a:pt x="23" y="102"/>
                    </a:lnTo>
                    <a:lnTo>
                      <a:pt x="26" y="111"/>
                    </a:lnTo>
                    <a:lnTo>
                      <a:pt x="28" y="120"/>
                    </a:lnTo>
                    <a:lnTo>
                      <a:pt x="32" y="130"/>
                    </a:lnTo>
                    <a:lnTo>
                      <a:pt x="35" y="138"/>
                    </a:lnTo>
                    <a:lnTo>
                      <a:pt x="37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3" name="Freeform 1027">
                <a:extLst>
                  <a:ext uri="{FF2B5EF4-FFF2-40B4-BE49-F238E27FC236}">
                    <a16:creationId xmlns:a16="http://schemas.microsoft.com/office/drawing/2014/main" id="{FA13C7DE-8CEE-42FC-802D-9F3A6849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896"/>
                <a:ext cx="1" cy="6"/>
              </a:xfrm>
              <a:custGeom>
                <a:avLst/>
                <a:gdLst>
                  <a:gd name="T0" fmla="*/ 1 w 2"/>
                  <a:gd name="T1" fmla="*/ 17 h 17"/>
                  <a:gd name="T2" fmla="*/ 2 w 2"/>
                  <a:gd name="T3" fmla="*/ 12 h 17"/>
                  <a:gd name="T4" fmla="*/ 2 w 2"/>
                  <a:gd name="T5" fmla="*/ 9 h 17"/>
                  <a:gd name="T6" fmla="*/ 2 w 2"/>
                  <a:gd name="T7" fmla="*/ 3 h 17"/>
                  <a:gd name="T8" fmla="*/ 2 w 2"/>
                  <a:gd name="T9" fmla="*/ 0 h 17"/>
                  <a:gd name="T10" fmla="*/ 0 w 2"/>
                  <a:gd name="T11" fmla="*/ 0 h 17"/>
                  <a:gd name="T12" fmla="*/ 1 w 2"/>
                  <a:gd name="T13" fmla="*/ 3 h 17"/>
                  <a:gd name="T14" fmla="*/ 1 w 2"/>
                  <a:gd name="T15" fmla="*/ 9 h 17"/>
                  <a:gd name="T16" fmla="*/ 1 w 2"/>
                  <a:gd name="T17" fmla="*/ 12 h 17"/>
                  <a:gd name="T18" fmla="*/ 0 w 2"/>
                  <a:gd name="T19" fmla="*/ 15 h 17"/>
                  <a:gd name="T20" fmla="*/ 1 w 2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7">
                    <a:moveTo>
                      <a:pt x="1" y="17"/>
                    </a:moveTo>
                    <a:lnTo>
                      <a:pt x="2" y="12"/>
                    </a:lnTo>
                    <a:lnTo>
                      <a:pt x="2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4" name="Freeform 1028">
                <a:extLst>
                  <a:ext uri="{FF2B5EF4-FFF2-40B4-BE49-F238E27FC236}">
                    <a16:creationId xmlns:a16="http://schemas.microsoft.com/office/drawing/2014/main" id="{75BDA870-287D-4C4E-A438-CBD1B0389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02"/>
                <a:ext cx="8" cy="4"/>
              </a:xfrm>
              <a:custGeom>
                <a:avLst/>
                <a:gdLst>
                  <a:gd name="T0" fmla="*/ 0 w 25"/>
                  <a:gd name="T1" fmla="*/ 9 h 12"/>
                  <a:gd name="T2" fmla="*/ 6 w 25"/>
                  <a:gd name="T3" fmla="*/ 10 h 12"/>
                  <a:gd name="T4" fmla="*/ 11 w 25"/>
                  <a:gd name="T5" fmla="*/ 11 h 12"/>
                  <a:gd name="T6" fmla="*/ 14 w 25"/>
                  <a:gd name="T7" fmla="*/ 12 h 12"/>
                  <a:gd name="T8" fmla="*/ 16 w 25"/>
                  <a:gd name="T9" fmla="*/ 11 h 12"/>
                  <a:gd name="T10" fmla="*/ 18 w 25"/>
                  <a:gd name="T11" fmla="*/ 9 h 12"/>
                  <a:gd name="T12" fmla="*/ 19 w 25"/>
                  <a:gd name="T13" fmla="*/ 6 h 12"/>
                  <a:gd name="T14" fmla="*/ 23 w 25"/>
                  <a:gd name="T15" fmla="*/ 4 h 12"/>
                  <a:gd name="T16" fmla="*/ 25 w 25"/>
                  <a:gd name="T17" fmla="*/ 1 h 12"/>
                  <a:gd name="T18" fmla="*/ 23 w 25"/>
                  <a:gd name="T19" fmla="*/ 0 h 12"/>
                  <a:gd name="T20" fmla="*/ 21 w 25"/>
                  <a:gd name="T21" fmla="*/ 3 h 12"/>
                  <a:gd name="T22" fmla="*/ 18 w 25"/>
                  <a:gd name="T23" fmla="*/ 5 h 12"/>
                  <a:gd name="T24" fmla="*/ 17 w 25"/>
                  <a:gd name="T25" fmla="*/ 8 h 12"/>
                  <a:gd name="T26" fmla="*/ 15 w 25"/>
                  <a:gd name="T27" fmla="*/ 9 h 12"/>
                  <a:gd name="T28" fmla="*/ 14 w 25"/>
                  <a:gd name="T29" fmla="*/ 9 h 12"/>
                  <a:gd name="T30" fmla="*/ 11 w 25"/>
                  <a:gd name="T31" fmla="*/ 9 h 12"/>
                  <a:gd name="T32" fmla="*/ 6 w 25"/>
                  <a:gd name="T33" fmla="*/ 9 h 12"/>
                  <a:gd name="T34" fmla="*/ 0 w 25"/>
                  <a:gd name="T35" fmla="*/ 6 h 12"/>
                  <a:gd name="T36" fmla="*/ 0 w 25"/>
                  <a:gd name="T3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2">
                    <a:moveTo>
                      <a:pt x="0" y="9"/>
                    </a:moveTo>
                    <a:lnTo>
                      <a:pt x="6" y="10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23" y="4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5" name="Freeform 1029">
                <a:extLst>
                  <a:ext uri="{FF2B5EF4-FFF2-40B4-BE49-F238E27FC236}">
                    <a16:creationId xmlns:a16="http://schemas.microsoft.com/office/drawing/2014/main" id="{891429E1-75AC-446E-B846-36630E884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02"/>
                <a:ext cx="3" cy="3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3 h 8"/>
                  <a:gd name="T4" fmla="*/ 4 w 9"/>
                  <a:gd name="T5" fmla="*/ 4 h 8"/>
                  <a:gd name="T6" fmla="*/ 6 w 9"/>
                  <a:gd name="T7" fmla="*/ 7 h 8"/>
                  <a:gd name="T8" fmla="*/ 9 w 9"/>
                  <a:gd name="T9" fmla="*/ 8 h 8"/>
                  <a:gd name="T10" fmla="*/ 9 w 9"/>
                  <a:gd name="T11" fmla="*/ 7 h 8"/>
                  <a:gd name="T12" fmla="*/ 7 w 9"/>
                  <a:gd name="T13" fmla="*/ 5 h 8"/>
                  <a:gd name="T14" fmla="*/ 5 w 9"/>
                  <a:gd name="T15" fmla="*/ 3 h 8"/>
                  <a:gd name="T16" fmla="*/ 4 w 9"/>
                  <a:gd name="T17" fmla="*/ 2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6" name="Freeform 1030">
                <a:extLst>
                  <a:ext uri="{FF2B5EF4-FFF2-40B4-BE49-F238E27FC236}">
                    <a16:creationId xmlns:a16="http://schemas.microsoft.com/office/drawing/2014/main" id="{A25B20C2-E480-41E5-9E98-122D50F06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4"/>
                <a:ext cx="16" cy="48"/>
              </a:xfrm>
              <a:custGeom>
                <a:avLst/>
                <a:gdLst>
                  <a:gd name="T0" fmla="*/ 0 w 48"/>
                  <a:gd name="T1" fmla="*/ 1 h 143"/>
                  <a:gd name="T2" fmla="*/ 3 w 48"/>
                  <a:gd name="T3" fmla="*/ 9 h 143"/>
                  <a:gd name="T4" fmla="*/ 9 w 48"/>
                  <a:gd name="T5" fmla="*/ 18 h 143"/>
                  <a:gd name="T6" fmla="*/ 11 w 48"/>
                  <a:gd name="T7" fmla="*/ 26 h 143"/>
                  <a:gd name="T8" fmla="*/ 16 w 48"/>
                  <a:gd name="T9" fmla="*/ 35 h 143"/>
                  <a:gd name="T10" fmla="*/ 19 w 48"/>
                  <a:gd name="T11" fmla="*/ 44 h 143"/>
                  <a:gd name="T12" fmla="*/ 23 w 48"/>
                  <a:gd name="T13" fmla="*/ 52 h 143"/>
                  <a:gd name="T14" fmla="*/ 26 w 48"/>
                  <a:gd name="T15" fmla="*/ 62 h 143"/>
                  <a:gd name="T16" fmla="*/ 29 w 48"/>
                  <a:gd name="T17" fmla="*/ 71 h 143"/>
                  <a:gd name="T18" fmla="*/ 32 w 48"/>
                  <a:gd name="T19" fmla="*/ 79 h 143"/>
                  <a:gd name="T20" fmla="*/ 35 w 48"/>
                  <a:gd name="T21" fmla="*/ 88 h 143"/>
                  <a:gd name="T22" fmla="*/ 37 w 48"/>
                  <a:gd name="T23" fmla="*/ 97 h 143"/>
                  <a:gd name="T24" fmla="*/ 40 w 48"/>
                  <a:gd name="T25" fmla="*/ 106 h 143"/>
                  <a:gd name="T26" fmla="*/ 42 w 48"/>
                  <a:gd name="T27" fmla="*/ 116 h 143"/>
                  <a:gd name="T28" fmla="*/ 44 w 48"/>
                  <a:gd name="T29" fmla="*/ 125 h 143"/>
                  <a:gd name="T30" fmla="*/ 45 w 48"/>
                  <a:gd name="T31" fmla="*/ 134 h 143"/>
                  <a:gd name="T32" fmla="*/ 47 w 48"/>
                  <a:gd name="T33" fmla="*/ 143 h 143"/>
                  <a:gd name="T34" fmla="*/ 48 w 48"/>
                  <a:gd name="T35" fmla="*/ 143 h 143"/>
                  <a:gd name="T36" fmla="*/ 47 w 48"/>
                  <a:gd name="T37" fmla="*/ 134 h 143"/>
                  <a:gd name="T38" fmla="*/ 45 w 48"/>
                  <a:gd name="T39" fmla="*/ 125 h 143"/>
                  <a:gd name="T40" fmla="*/ 43 w 48"/>
                  <a:gd name="T41" fmla="*/ 116 h 143"/>
                  <a:gd name="T42" fmla="*/ 40 w 48"/>
                  <a:gd name="T43" fmla="*/ 106 h 143"/>
                  <a:gd name="T44" fmla="*/ 39 w 48"/>
                  <a:gd name="T45" fmla="*/ 97 h 143"/>
                  <a:gd name="T46" fmla="*/ 37 w 48"/>
                  <a:gd name="T47" fmla="*/ 88 h 143"/>
                  <a:gd name="T48" fmla="*/ 34 w 48"/>
                  <a:gd name="T49" fmla="*/ 79 h 143"/>
                  <a:gd name="T50" fmla="*/ 30 w 48"/>
                  <a:gd name="T51" fmla="*/ 71 h 143"/>
                  <a:gd name="T52" fmla="*/ 28 w 48"/>
                  <a:gd name="T53" fmla="*/ 62 h 143"/>
                  <a:gd name="T54" fmla="*/ 24 w 48"/>
                  <a:gd name="T55" fmla="*/ 52 h 143"/>
                  <a:gd name="T56" fmla="*/ 20 w 48"/>
                  <a:gd name="T57" fmla="*/ 44 h 143"/>
                  <a:gd name="T58" fmla="*/ 17 w 48"/>
                  <a:gd name="T59" fmla="*/ 34 h 143"/>
                  <a:gd name="T60" fmla="*/ 14 w 48"/>
                  <a:gd name="T61" fmla="*/ 25 h 143"/>
                  <a:gd name="T62" fmla="*/ 9 w 48"/>
                  <a:gd name="T63" fmla="*/ 16 h 143"/>
                  <a:gd name="T64" fmla="*/ 6 w 48"/>
                  <a:gd name="T65" fmla="*/ 8 h 143"/>
                  <a:gd name="T66" fmla="*/ 1 w 48"/>
                  <a:gd name="T67" fmla="*/ 0 h 143"/>
                  <a:gd name="T68" fmla="*/ 0 w 48"/>
                  <a:gd name="T69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3">
                    <a:moveTo>
                      <a:pt x="0" y="1"/>
                    </a:moveTo>
                    <a:lnTo>
                      <a:pt x="3" y="9"/>
                    </a:lnTo>
                    <a:lnTo>
                      <a:pt x="9" y="18"/>
                    </a:lnTo>
                    <a:lnTo>
                      <a:pt x="11" y="26"/>
                    </a:lnTo>
                    <a:lnTo>
                      <a:pt x="16" y="35"/>
                    </a:lnTo>
                    <a:lnTo>
                      <a:pt x="19" y="44"/>
                    </a:lnTo>
                    <a:lnTo>
                      <a:pt x="23" y="52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2" y="79"/>
                    </a:lnTo>
                    <a:lnTo>
                      <a:pt x="35" y="88"/>
                    </a:lnTo>
                    <a:lnTo>
                      <a:pt x="37" y="97"/>
                    </a:lnTo>
                    <a:lnTo>
                      <a:pt x="40" y="106"/>
                    </a:lnTo>
                    <a:lnTo>
                      <a:pt x="42" y="116"/>
                    </a:lnTo>
                    <a:lnTo>
                      <a:pt x="44" y="125"/>
                    </a:lnTo>
                    <a:lnTo>
                      <a:pt x="45" y="134"/>
                    </a:lnTo>
                    <a:lnTo>
                      <a:pt x="47" y="143"/>
                    </a:lnTo>
                    <a:lnTo>
                      <a:pt x="48" y="143"/>
                    </a:lnTo>
                    <a:lnTo>
                      <a:pt x="47" y="134"/>
                    </a:lnTo>
                    <a:lnTo>
                      <a:pt x="45" y="125"/>
                    </a:lnTo>
                    <a:lnTo>
                      <a:pt x="43" y="116"/>
                    </a:lnTo>
                    <a:lnTo>
                      <a:pt x="40" y="106"/>
                    </a:lnTo>
                    <a:lnTo>
                      <a:pt x="39" y="97"/>
                    </a:lnTo>
                    <a:lnTo>
                      <a:pt x="37" y="88"/>
                    </a:lnTo>
                    <a:lnTo>
                      <a:pt x="34" y="79"/>
                    </a:lnTo>
                    <a:lnTo>
                      <a:pt x="30" y="71"/>
                    </a:lnTo>
                    <a:lnTo>
                      <a:pt x="28" y="62"/>
                    </a:lnTo>
                    <a:lnTo>
                      <a:pt x="24" y="52"/>
                    </a:lnTo>
                    <a:lnTo>
                      <a:pt x="20" y="44"/>
                    </a:lnTo>
                    <a:lnTo>
                      <a:pt x="17" y="34"/>
                    </a:lnTo>
                    <a:lnTo>
                      <a:pt x="14" y="25"/>
                    </a:lnTo>
                    <a:lnTo>
                      <a:pt x="9" y="16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7" name="Freeform 1031">
                <a:extLst>
                  <a:ext uri="{FF2B5EF4-FFF2-40B4-BE49-F238E27FC236}">
                    <a16:creationId xmlns:a16="http://schemas.microsoft.com/office/drawing/2014/main" id="{2F46F724-6730-4C26-BB48-EA63B10D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1"/>
                <a:ext cx="3" cy="3"/>
              </a:xfrm>
              <a:custGeom>
                <a:avLst/>
                <a:gdLst>
                  <a:gd name="T0" fmla="*/ 8 w 8"/>
                  <a:gd name="T1" fmla="*/ 0 h 10"/>
                  <a:gd name="T2" fmla="*/ 3 w 8"/>
                  <a:gd name="T3" fmla="*/ 0 h 10"/>
                  <a:gd name="T4" fmla="*/ 1 w 8"/>
                  <a:gd name="T5" fmla="*/ 2 h 10"/>
                  <a:gd name="T6" fmla="*/ 0 w 8"/>
                  <a:gd name="T7" fmla="*/ 6 h 10"/>
                  <a:gd name="T8" fmla="*/ 2 w 8"/>
                  <a:gd name="T9" fmla="*/ 10 h 10"/>
                  <a:gd name="T10" fmla="*/ 3 w 8"/>
                  <a:gd name="T11" fmla="*/ 9 h 10"/>
                  <a:gd name="T12" fmla="*/ 2 w 8"/>
                  <a:gd name="T13" fmla="*/ 6 h 10"/>
                  <a:gd name="T14" fmla="*/ 2 w 8"/>
                  <a:gd name="T15" fmla="*/ 4 h 10"/>
                  <a:gd name="T16" fmla="*/ 4 w 8"/>
                  <a:gd name="T17" fmla="*/ 1 h 10"/>
                  <a:gd name="T18" fmla="*/ 6 w 8"/>
                  <a:gd name="T19" fmla="*/ 1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8" name="Freeform 1032">
                <a:extLst>
                  <a:ext uri="{FF2B5EF4-FFF2-40B4-BE49-F238E27FC236}">
                    <a16:creationId xmlns:a16="http://schemas.microsoft.com/office/drawing/2014/main" id="{B0642CC5-9905-4353-B4C9-5408F9CF9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50"/>
                <a:ext cx="1" cy="1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9" name="Freeform 1033">
                <a:extLst>
                  <a:ext uri="{FF2B5EF4-FFF2-40B4-BE49-F238E27FC236}">
                    <a16:creationId xmlns:a16="http://schemas.microsoft.com/office/drawing/2014/main" id="{2F083F13-E798-4752-8D83-0A012C52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01"/>
                <a:ext cx="9" cy="4"/>
              </a:xfrm>
              <a:custGeom>
                <a:avLst/>
                <a:gdLst>
                  <a:gd name="T0" fmla="*/ 26 w 27"/>
                  <a:gd name="T1" fmla="*/ 0 h 13"/>
                  <a:gd name="T2" fmla="*/ 24 w 27"/>
                  <a:gd name="T3" fmla="*/ 3 h 13"/>
                  <a:gd name="T4" fmla="*/ 20 w 27"/>
                  <a:gd name="T5" fmla="*/ 5 h 13"/>
                  <a:gd name="T6" fmla="*/ 18 w 27"/>
                  <a:gd name="T7" fmla="*/ 7 h 13"/>
                  <a:gd name="T8" fmla="*/ 15 w 27"/>
                  <a:gd name="T9" fmla="*/ 10 h 13"/>
                  <a:gd name="T10" fmla="*/ 10 w 27"/>
                  <a:gd name="T11" fmla="*/ 11 h 13"/>
                  <a:gd name="T12" fmla="*/ 8 w 27"/>
                  <a:gd name="T13" fmla="*/ 12 h 13"/>
                  <a:gd name="T14" fmla="*/ 5 w 27"/>
                  <a:gd name="T15" fmla="*/ 12 h 13"/>
                  <a:gd name="T16" fmla="*/ 1 w 27"/>
                  <a:gd name="T17" fmla="*/ 11 h 13"/>
                  <a:gd name="T18" fmla="*/ 0 w 27"/>
                  <a:gd name="T19" fmla="*/ 12 h 13"/>
                  <a:gd name="T20" fmla="*/ 5 w 27"/>
                  <a:gd name="T21" fmla="*/ 13 h 13"/>
                  <a:gd name="T22" fmla="*/ 8 w 27"/>
                  <a:gd name="T23" fmla="*/ 13 h 13"/>
                  <a:gd name="T24" fmla="*/ 12 w 27"/>
                  <a:gd name="T25" fmla="*/ 12 h 13"/>
                  <a:gd name="T26" fmla="*/ 16 w 27"/>
                  <a:gd name="T27" fmla="*/ 11 h 13"/>
                  <a:gd name="T28" fmla="*/ 19 w 27"/>
                  <a:gd name="T29" fmla="*/ 8 h 13"/>
                  <a:gd name="T30" fmla="*/ 21 w 27"/>
                  <a:gd name="T31" fmla="*/ 6 h 13"/>
                  <a:gd name="T32" fmla="*/ 25 w 27"/>
                  <a:gd name="T33" fmla="*/ 4 h 13"/>
                  <a:gd name="T34" fmla="*/ 27 w 27"/>
                  <a:gd name="T35" fmla="*/ 2 h 13"/>
                  <a:gd name="T36" fmla="*/ 26 w 2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3">
                    <a:moveTo>
                      <a:pt x="26" y="0"/>
                    </a:moveTo>
                    <a:lnTo>
                      <a:pt x="24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5" y="4"/>
                    </a:lnTo>
                    <a:lnTo>
                      <a:pt x="2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0" name="Freeform 1034">
                <a:extLst>
                  <a:ext uri="{FF2B5EF4-FFF2-40B4-BE49-F238E27FC236}">
                    <a16:creationId xmlns:a16="http://schemas.microsoft.com/office/drawing/2014/main" id="{0569C8EA-B77F-4E87-AA46-B51190677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900"/>
                <a:ext cx="4" cy="3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5 h 8"/>
                  <a:gd name="T4" fmla="*/ 8 w 11"/>
                  <a:gd name="T5" fmla="*/ 2 h 8"/>
                  <a:gd name="T6" fmla="*/ 4 w 11"/>
                  <a:gd name="T7" fmla="*/ 0 h 8"/>
                  <a:gd name="T8" fmla="*/ 0 w 11"/>
                  <a:gd name="T9" fmla="*/ 0 h 8"/>
                  <a:gd name="T10" fmla="*/ 1 w 11"/>
                  <a:gd name="T11" fmla="*/ 3 h 8"/>
                  <a:gd name="T12" fmla="*/ 4 w 11"/>
                  <a:gd name="T13" fmla="*/ 2 h 8"/>
                  <a:gd name="T14" fmla="*/ 6 w 11"/>
                  <a:gd name="T15" fmla="*/ 3 h 8"/>
                  <a:gd name="T16" fmla="*/ 9 w 11"/>
                  <a:gd name="T17" fmla="*/ 6 h 8"/>
                  <a:gd name="T18" fmla="*/ 10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1" name="Freeform 1035">
                <a:extLst>
                  <a:ext uri="{FF2B5EF4-FFF2-40B4-BE49-F238E27FC236}">
                    <a16:creationId xmlns:a16="http://schemas.microsoft.com/office/drawing/2014/main" id="{A1547F91-AFD7-4D20-8D06-943ED300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903"/>
                <a:ext cx="5" cy="40"/>
              </a:xfrm>
              <a:custGeom>
                <a:avLst/>
                <a:gdLst>
                  <a:gd name="T0" fmla="*/ 13 w 13"/>
                  <a:gd name="T1" fmla="*/ 118 h 118"/>
                  <a:gd name="T2" fmla="*/ 11 w 13"/>
                  <a:gd name="T3" fmla="*/ 111 h 118"/>
                  <a:gd name="T4" fmla="*/ 10 w 13"/>
                  <a:gd name="T5" fmla="*/ 104 h 118"/>
                  <a:gd name="T6" fmla="*/ 10 w 13"/>
                  <a:gd name="T7" fmla="*/ 96 h 118"/>
                  <a:gd name="T8" fmla="*/ 9 w 13"/>
                  <a:gd name="T9" fmla="*/ 88 h 118"/>
                  <a:gd name="T10" fmla="*/ 8 w 13"/>
                  <a:gd name="T11" fmla="*/ 81 h 118"/>
                  <a:gd name="T12" fmla="*/ 7 w 13"/>
                  <a:gd name="T13" fmla="*/ 73 h 118"/>
                  <a:gd name="T14" fmla="*/ 5 w 13"/>
                  <a:gd name="T15" fmla="*/ 65 h 118"/>
                  <a:gd name="T16" fmla="*/ 5 w 13"/>
                  <a:gd name="T17" fmla="*/ 58 h 118"/>
                  <a:gd name="T18" fmla="*/ 2 w 13"/>
                  <a:gd name="T19" fmla="*/ 50 h 118"/>
                  <a:gd name="T20" fmla="*/ 1 w 13"/>
                  <a:gd name="T21" fmla="*/ 43 h 118"/>
                  <a:gd name="T22" fmla="*/ 1 w 13"/>
                  <a:gd name="T23" fmla="*/ 35 h 118"/>
                  <a:gd name="T24" fmla="*/ 1 w 13"/>
                  <a:gd name="T25" fmla="*/ 28 h 118"/>
                  <a:gd name="T26" fmla="*/ 1 w 13"/>
                  <a:gd name="T27" fmla="*/ 21 h 118"/>
                  <a:gd name="T28" fmla="*/ 2 w 13"/>
                  <a:gd name="T29" fmla="*/ 14 h 118"/>
                  <a:gd name="T30" fmla="*/ 5 w 13"/>
                  <a:gd name="T31" fmla="*/ 7 h 118"/>
                  <a:gd name="T32" fmla="*/ 6 w 13"/>
                  <a:gd name="T33" fmla="*/ 0 h 118"/>
                  <a:gd name="T34" fmla="*/ 5 w 13"/>
                  <a:gd name="T35" fmla="*/ 0 h 118"/>
                  <a:gd name="T36" fmla="*/ 2 w 13"/>
                  <a:gd name="T37" fmla="*/ 7 h 118"/>
                  <a:gd name="T38" fmla="*/ 1 w 13"/>
                  <a:gd name="T39" fmla="*/ 14 h 118"/>
                  <a:gd name="T40" fmla="*/ 0 w 13"/>
                  <a:gd name="T41" fmla="*/ 21 h 118"/>
                  <a:gd name="T42" fmla="*/ 0 w 13"/>
                  <a:gd name="T43" fmla="*/ 28 h 118"/>
                  <a:gd name="T44" fmla="*/ 0 w 13"/>
                  <a:gd name="T45" fmla="*/ 35 h 118"/>
                  <a:gd name="T46" fmla="*/ 0 w 13"/>
                  <a:gd name="T47" fmla="*/ 43 h 118"/>
                  <a:gd name="T48" fmla="*/ 1 w 13"/>
                  <a:gd name="T49" fmla="*/ 50 h 118"/>
                  <a:gd name="T50" fmla="*/ 2 w 13"/>
                  <a:gd name="T51" fmla="*/ 58 h 118"/>
                  <a:gd name="T52" fmla="*/ 4 w 13"/>
                  <a:gd name="T53" fmla="*/ 65 h 118"/>
                  <a:gd name="T54" fmla="*/ 5 w 13"/>
                  <a:gd name="T55" fmla="*/ 73 h 118"/>
                  <a:gd name="T56" fmla="*/ 7 w 13"/>
                  <a:gd name="T57" fmla="*/ 81 h 118"/>
                  <a:gd name="T58" fmla="*/ 7 w 13"/>
                  <a:gd name="T59" fmla="*/ 88 h 118"/>
                  <a:gd name="T60" fmla="*/ 9 w 13"/>
                  <a:gd name="T61" fmla="*/ 96 h 118"/>
                  <a:gd name="T62" fmla="*/ 10 w 13"/>
                  <a:gd name="T63" fmla="*/ 104 h 118"/>
                  <a:gd name="T64" fmla="*/ 10 w 13"/>
                  <a:gd name="T65" fmla="*/ 111 h 118"/>
                  <a:gd name="T66" fmla="*/ 10 w 13"/>
                  <a:gd name="T67" fmla="*/ 118 h 118"/>
                  <a:gd name="T68" fmla="*/ 13 w 13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18">
                    <a:moveTo>
                      <a:pt x="13" y="118"/>
                    </a:moveTo>
                    <a:lnTo>
                      <a:pt x="11" y="111"/>
                    </a:lnTo>
                    <a:lnTo>
                      <a:pt x="10" y="104"/>
                    </a:lnTo>
                    <a:lnTo>
                      <a:pt x="10" y="96"/>
                    </a:lnTo>
                    <a:lnTo>
                      <a:pt x="9" y="88"/>
                    </a:lnTo>
                    <a:lnTo>
                      <a:pt x="8" y="81"/>
                    </a:lnTo>
                    <a:lnTo>
                      <a:pt x="7" y="73"/>
                    </a:lnTo>
                    <a:lnTo>
                      <a:pt x="5" y="65"/>
                    </a:lnTo>
                    <a:lnTo>
                      <a:pt x="5" y="58"/>
                    </a:lnTo>
                    <a:lnTo>
                      <a:pt x="2" y="50"/>
                    </a:lnTo>
                    <a:lnTo>
                      <a:pt x="1" y="43"/>
                    </a:lnTo>
                    <a:lnTo>
                      <a:pt x="1" y="35"/>
                    </a:lnTo>
                    <a:lnTo>
                      <a:pt x="1" y="28"/>
                    </a:lnTo>
                    <a:lnTo>
                      <a:pt x="1" y="21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2" y="58"/>
                    </a:lnTo>
                    <a:lnTo>
                      <a:pt x="4" y="65"/>
                    </a:lnTo>
                    <a:lnTo>
                      <a:pt x="5" y="73"/>
                    </a:lnTo>
                    <a:lnTo>
                      <a:pt x="7" y="81"/>
                    </a:lnTo>
                    <a:lnTo>
                      <a:pt x="7" y="88"/>
                    </a:lnTo>
                    <a:lnTo>
                      <a:pt x="9" y="96"/>
                    </a:lnTo>
                    <a:lnTo>
                      <a:pt x="10" y="104"/>
                    </a:lnTo>
                    <a:lnTo>
                      <a:pt x="10" y="111"/>
                    </a:lnTo>
                    <a:lnTo>
                      <a:pt x="10" y="118"/>
                    </a:lnTo>
                    <a:lnTo>
                      <a:pt x="13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2" name="Freeform 1036">
                <a:extLst>
                  <a:ext uri="{FF2B5EF4-FFF2-40B4-BE49-F238E27FC236}">
                    <a16:creationId xmlns:a16="http://schemas.microsoft.com/office/drawing/2014/main" id="{ACEA5D6E-EC32-4A66-A71A-B77E25791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2"/>
                <a:ext cx="1" cy="5"/>
              </a:xfrm>
              <a:custGeom>
                <a:avLst/>
                <a:gdLst>
                  <a:gd name="T0" fmla="*/ 1 w 5"/>
                  <a:gd name="T1" fmla="*/ 13 h 13"/>
                  <a:gd name="T2" fmla="*/ 4 w 5"/>
                  <a:gd name="T3" fmla="*/ 11 h 13"/>
                  <a:gd name="T4" fmla="*/ 4 w 5"/>
                  <a:gd name="T5" fmla="*/ 7 h 13"/>
                  <a:gd name="T6" fmla="*/ 5 w 5"/>
                  <a:gd name="T7" fmla="*/ 3 h 13"/>
                  <a:gd name="T8" fmla="*/ 4 w 5"/>
                  <a:gd name="T9" fmla="*/ 0 h 13"/>
                  <a:gd name="T10" fmla="*/ 3 w 5"/>
                  <a:gd name="T11" fmla="*/ 0 h 13"/>
                  <a:gd name="T12" fmla="*/ 4 w 5"/>
                  <a:gd name="T13" fmla="*/ 3 h 13"/>
                  <a:gd name="T14" fmla="*/ 3 w 5"/>
                  <a:gd name="T15" fmla="*/ 7 h 13"/>
                  <a:gd name="T16" fmla="*/ 1 w 5"/>
                  <a:gd name="T17" fmla="*/ 10 h 13"/>
                  <a:gd name="T18" fmla="*/ 0 w 5"/>
                  <a:gd name="T19" fmla="*/ 12 h 13"/>
                  <a:gd name="T20" fmla="*/ 1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4" y="11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3" name="Freeform 1037">
                <a:extLst>
                  <a:ext uri="{FF2B5EF4-FFF2-40B4-BE49-F238E27FC236}">
                    <a16:creationId xmlns:a16="http://schemas.microsoft.com/office/drawing/2014/main" id="{C6B532E9-7614-4205-8500-45385B5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7" cy="3"/>
              </a:xfrm>
              <a:custGeom>
                <a:avLst/>
                <a:gdLst>
                  <a:gd name="T0" fmla="*/ 0 w 20"/>
                  <a:gd name="T1" fmla="*/ 3 h 7"/>
                  <a:gd name="T2" fmla="*/ 0 w 20"/>
                  <a:gd name="T3" fmla="*/ 3 h 7"/>
                  <a:gd name="T4" fmla="*/ 8 w 20"/>
                  <a:gd name="T5" fmla="*/ 5 h 7"/>
                  <a:gd name="T6" fmla="*/ 11 w 20"/>
                  <a:gd name="T7" fmla="*/ 7 h 7"/>
                  <a:gd name="T8" fmla="*/ 15 w 20"/>
                  <a:gd name="T9" fmla="*/ 7 h 7"/>
                  <a:gd name="T10" fmla="*/ 20 w 20"/>
                  <a:gd name="T11" fmla="*/ 3 h 7"/>
                  <a:gd name="T12" fmla="*/ 19 w 20"/>
                  <a:gd name="T13" fmla="*/ 1 h 7"/>
                  <a:gd name="T14" fmla="*/ 14 w 20"/>
                  <a:gd name="T15" fmla="*/ 5 h 7"/>
                  <a:gd name="T16" fmla="*/ 11 w 20"/>
                  <a:gd name="T17" fmla="*/ 6 h 7"/>
                  <a:gd name="T18" fmla="*/ 9 w 20"/>
                  <a:gd name="T19" fmla="*/ 4 h 7"/>
                  <a:gd name="T20" fmla="*/ 1 w 20"/>
                  <a:gd name="T21" fmla="*/ 0 h 7"/>
                  <a:gd name="T22" fmla="*/ 0 w 20"/>
                  <a:gd name="T23" fmla="*/ 0 h 7"/>
                  <a:gd name="T24" fmla="*/ 0 w 20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lnTo>
                      <a:pt x="0" y="3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4" name="Freeform 1038">
                <a:extLst>
                  <a:ext uri="{FF2B5EF4-FFF2-40B4-BE49-F238E27FC236}">
                    <a16:creationId xmlns:a16="http://schemas.microsoft.com/office/drawing/2014/main" id="{06AEBD81-45F8-458F-8D53-6EBCAA679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5"/>
                <a:ext cx="3" cy="2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4 w 9"/>
                  <a:gd name="T5" fmla="*/ 4 h 8"/>
                  <a:gd name="T6" fmla="*/ 6 w 9"/>
                  <a:gd name="T7" fmla="*/ 6 h 8"/>
                  <a:gd name="T8" fmla="*/ 9 w 9"/>
                  <a:gd name="T9" fmla="*/ 8 h 8"/>
                  <a:gd name="T10" fmla="*/ 9 w 9"/>
                  <a:gd name="T11" fmla="*/ 6 h 8"/>
                  <a:gd name="T12" fmla="*/ 7 w 9"/>
                  <a:gd name="T13" fmla="*/ 4 h 8"/>
                  <a:gd name="T14" fmla="*/ 5 w 9"/>
                  <a:gd name="T15" fmla="*/ 3 h 8"/>
                  <a:gd name="T16" fmla="*/ 2 w 9"/>
                  <a:gd name="T17" fmla="*/ 1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5" name="Freeform 1039">
                <a:extLst>
                  <a:ext uri="{FF2B5EF4-FFF2-40B4-BE49-F238E27FC236}">
                    <a16:creationId xmlns:a16="http://schemas.microsoft.com/office/drawing/2014/main" id="{63981306-94A1-4B83-98B1-F62711232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6"/>
                <a:ext cx="8" cy="38"/>
              </a:xfrm>
              <a:custGeom>
                <a:avLst/>
                <a:gdLst>
                  <a:gd name="T0" fmla="*/ 0 w 25"/>
                  <a:gd name="T1" fmla="*/ 0 h 115"/>
                  <a:gd name="T2" fmla="*/ 2 w 25"/>
                  <a:gd name="T3" fmla="*/ 8 h 115"/>
                  <a:gd name="T4" fmla="*/ 6 w 25"/>
                  <a:gd name="T5" fmla="*/ 15 h 115"/>
                  <a:gd name="T6" fmla="*/ 7 w 25"/>
                  <a:gd name="T7" fmla="*/ 22 h 115"/>
                  <a:gd name="T8" fmla="*/ 10 w 25"/>
                  <a:gd name="T9" fmla="*/ 28 h 115"/>
                  <a:gd name="T10" fmla="*/ 11 w 25"/>
                  <a:gd name="T11" fmla="*/ 36 h 115"/>
                  <a:gd name="T12" fmla="*/ 14 w 25"/>
                  <a:gd name="T13" fmla="*/ 44 h 115"/>
                  <a:gd name="T14" fmla="*/ 17 w 25"/>
                  <a:gd name="T15" fmla="*/ 50 h 115"/>
                  <a:gd name="T16" fmla="*/ 17 w 25"/>
                  <a:gd name="T17" fmla="*/ 57 h 115"/>
                  <a:gd name="T18" fmla="*/ 19 w 25"/>
                  <a:gd name="T19" fmla="*/ 65 h 115"/>
                  <a:gd name="T20" fmla="*/ 19 w 25"/>
                  <a:gd name="T21" fmla="*/ 71 h 115"/>
                  <a:gd name="T22" fmla="*/ 21 w 25"/>
                  <a:gd name="T23" fmla="*/ 79 h 115"/>
                  <a:gd name="T24" fmla="*/ 21 w 25"/>
                  <a:gd name="T25" fmla="*/ 85 h 115"/>
                  <a:gd name="T26" fmla="*/ 21 w 25"/>
                  <a:gd name="T27" fmla="*/ 93 h 115"/>
                  <a:gd name="T28" fmla="*/ 21 w 25"/>
                  <a:gd name="T29" fmla="*/ 100 h 115"/>
                  <a:gd name="T30" fmla="*/ 21 w 25"/>
                  <a:gd name="T31" fmla="*/ 107 h 115"/>
                  <a:gd name="T32" fmla="*/ 20 w 25"/>
                  <a:gd name="T33" fmla="*/ 115 h 115"/>
                  <a:gd name="T34" fmla="*/ 23 w 25"/>
                  <a:gd name="T35" fmla="*/ 115 h 115"/>
                  <a:gd name="T36" fmla="*/ 23 w 25"/>
                  <a:gd name="T37" fmla="*/ 107 h 115"/>
                  <a:gd name="T38" fmla="*/ 25 w 25"/>
                  <a:gd name="T39" fmla="*/ 100 h 115"/>
                  <a:gd name="T40" fmla="*/ 25 w 25"/>
                  <a:gd name="T41" fmla="*/ 93 h 115"/>
                  <a:gd name="T42" fmla="*/ 25 w 25"/>
                  <a:gd name="T43" fmla="*/ 85 h 115"/>
                  <a:gd name="T44" fmla="*/ 23 w 25"/>
                  <a:gd name="T45" fmla="*/ 79 h 115"/>
                  <a:gd name="T46" fmla="*/ 21 w 25"/>
                  <a:gd name="T47" fmla="*/ 71 h 115"/>
                  <a:gd name="T48" fmla="*/ 20 w 25"/>
                  <a:gd name="T49" fmla="*/ 65 h 115"/>
                  <a:gd name="T50" fmla="*/ 19 w 25"/>
                  <a:gd name="T51" fmla="*/ 57 h 115"/>
                  <a:gd name="T52" fmla="*/ 17 w 25"/>
                  <a:gd name="T53" fmla="*/ 50 h 115"/>
                  <a:gd name="T54" fmla="*/ 16 w 25"/>
                  <a:gd name="T55" fmla="*/ 44 h 115"/>
                  <a:gd name="T56" fmla="*/ 14 w 25"/>
                  <a:gd name="T57" fmla="*/ 36 h 115"/>
                  <a:gd name="T58" fmla="*/ 11 w 25"/>
                  <a:gd name="T59" fmla="*/ 28 h 115"/>
                  <a:gd name="T60" fmla="*/ 9 w 25"/>
                  <a:gd name="T61" fmla="*/ 22 h 115"/>
                  <a:gd name="T62" fmla="*/ 7 w 25"/>
                  <a:gd name="T63" fmla="*/ 15 h 115"/>
                  <a:gd name="T64" fmla="*/ 5 w 25"/>
                  <a:gd name="T65" fmla="*/ 8 h 115"/>
                  <a:gd name="T66" fmla="*/ 2 w 25"/>
                  <a:gd name="T67" fmla="*/ 0 h 115"/>
                  <a:gd name="T68" fmla="*/ 0 w 25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15">
                    <a:moveTo>
                      <a:pt x="0" y="0"/>
                    </a:moveTo>
                    <a:lnTo>
                      <a:pt x="2" y="8"/>
                    </a:lnTo>
                    <a:lnTo>
                      <a:pt x="6" y="15"/>
                    </a:lnTo>
                    <a:lnTo>
                      <a:pt x="7" y="22"/>
                    </a:lnTo>
                    <a:lnTo>
                      <a:pt x="10" y="28"/>
                    </a:lnTo>
                    <a:lnTo>
                      <a:pt x="11" y="36"/>
                    </a:lnTo>
                    <a:lnTo>
                      <a:pt x="14" y="44"/>
                    </a:lnTo>
                    <a:lnTo>
                      <a:pt x="17" y="50"/>
                    </a:lnTo>
                    <a:lnTo>
                      <a:pt x="17" y="57"/>
                    </a:lnTo>
                    <a:lnTo>
                      <a:pt x="19" y="65"/>
                    </a:lnTo>
                    <a:lnTo>
                      <a:pt x="19" y="71"/>
                    </a:lnTo>
                    <a:lnTo>
                      <a:pt x="21" y="79"/>
                    </a:lnTo>
                    <a:lnTo>
                      <a:pt x="21" y="85"/>
                    </a:lnTo>
                    <a:lnTo>
                      <a:pt x="21" y="93"/>
                    </a:lnTo>
                    <a:lnTo>
                      <a:pt x="21" y="100"/>
                    </a:lnTo>
                    <a:lnTo>
                      <a:pt x="21" y="107"/>
                    </a:lnTo>
                    <a:lnTo>
                      <a:pt x="20" y="115"/>
                    </a:lnTo>
                    <a:lnTo>
                      <a:pt x="23" y="115"/>
                    </a:lnTo>
                    <a:lnTo>
                      <a:pt x="23" y="107"/>
                    </a:lnTo>
                    <a:lnTo>
                      <a:pt x="25" y="100"/>
                    </a:lnTo>
                    <a:lnTo>
                      <a:pt x="25" y="93"/>
                    </a:lnTo>
                    <a:lnTo>
                      <a:pt x="25" y="85"/>
                    </a:lnTo>
                    <a:lnTo>
                      <a:pt x="23" y="79"/>
                    </a:lnTo>
                    <a:lnTo>
                      <a:pt x="21" y="71"/>
                    </a:lnTo>
                    <a:lnTo>
                      <a:pt x="20" y="65"/>
                    </a:lnTo>
                    <a:lnTo>
                      <a:pt x="19" y="57"/>
                    </a:lnTo>
                    <a:lnTo>
                      <a:pt x="17" y="50"/>
                    </a:lnTo>
                    <a:lnTo>
                      <a:pt x="16" y="44"/>
                    </a:lnTo>
                    <a:lnTo>
                      <a:pt x="14" y="36"/>
                    </a:lnTo>
                    <a:lnTo>
                      <a:pt x="11" y="28"/>
                    </a:lnTo>
                    <a:lnTo>
                      <a:pt x="9" y="22"/>
                    </a:lnTo>
                    <a:lnTo>
                      <a:pt x="7" y="15"/>
                    </a:lnTo>
                    <a:lnTo>
                      <a:pt x="5" y="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6" name="Freeform 1040">
                <a:extLst>
                  <a:ext uri="{FF2B5EF4-FFF2-40B4-BE49-F238E27FC236}">
                    <a16:creationId xmlns:a16="http://schemas.microsoft.com/office/drawing/2014/main" id="{B54CD3F9-2F9A-4066-BF25-9BDA1218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4"/>
                <a:ext cx="3" cy="2"/>
              </a:xfrm>
              <a:custGeom>
                <a:avLst/>
                <a:gdLst>
                  <a:gd name="T0" fmla="*/ 9 w 9"/>
                  <a:gd name="T1" fmla="*/ 2 h 7"/>
                  <a:gd name="T2" fmla="*/ 6 w 9"/>
                  <a:gd name="T3" fmla="*/ 0 h 7"/>
                  <a:gd name="T4" fmla="*/ 2 w 9"/>
                  <a:gd name="T5" fmla="*/ 3 h 7"/>
                  <a:gd name="T6" fmla="*/ 0 w 9"/>
                  <a:gd name="T7" fmla="*/ 5 h 7"/>
                  <a:gd name="T8" fmla="*/ 0 w 9"/>
                  <a:gd name="T9" fmla="*/ 7 h 7"/>
                  <a:gd name="T10" fmla="*/ 1 w 9"/>
                  <a:gd name="T11" fmla="*/ 7 h 7"/>
                  <a:gd name="T12" fmla="*/ 1 w 9"/>
                  <a:gd name="T13" fmla="*/ 6 h 7"/>
                  <a:gd name="T14" fmla="*/ 3 w 9"/>
                  <a:gd name="T15" fmla="*/ 4 h 7"/>
                  <a:gd name="T16" fmla="*/ 6 w 9"/>
                  <a:gd name="T17" fmla="*/ 3 h 7"/>
                  <a:gd name="T18" fmla="*/ 8 w 9"/>
                  <a:gd name="T19" fmla="*/ 3 h 7"/>
                  <a:gd name="T20" fmla="*/ 9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7" name="Freeform 1041">
                <a:extLst>
                  <a:ext uri="{FF2B5EF4-FFF2-40B4-BE49-F238E27FC236}">
                    <a16:creationId xmlns:a16="http://schemas.microsoft.com/office/drawing/2014/main" id="{AA2DAE0F-8B4D-474C-B676-4A7DBF12A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904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8" name="Freeform 1042">
                <a:extLst>
                  <a:ext uri="{FF2B5EF4-FFF2-40B4-BE49-F238E27FC236}">
                    <a16:creationId xmlns:a16="http://schemas.microsoft.com/office/drawing/2014/main" id="{C7D2ED67-A8F9-4F53-A5AB-B963147A7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9" cy="3"/>
              </a:xfrm>
              <a:custGeom>
                <a:avLst/>
                <a:gdLst>
                  <a:gd name="T0" fmla="*/ 24 w 26"/>
                  <a:gd name="T1" fmla="*/ 0 h 7"/>
                  <a:gd name="T2" fmla="*/ 21 w 26"/>
                  <a:gd name="T3" fmla="*/ 3 h 7"/>
                  <a:gd name="T4" fmla="*/ 19 w 26"/>
                  <a:gd name="T5" fmla="*/ 4 h 7"/>
                  <a:gd name="T6" fmla="*/ 17 w 26"/>
                  <a:gd name="T7" fmla="*/ 5 h 7"/>
                  <a:gd name="T8" fmla="*/ 14 w 26"/>
                  <a:gd name="T9" fmla="*/ 5 h 7"/>
                  <a:gd name="T10" fmla="*/ 10 w 26"/>
                  <a:gd name="T11" fmla="*/ 5 h 7"/>
                  <a:gd name="T12" fmla="*/ 8 w 26"/>
                  <a:gd name="T13" fmla="*/ 4 h 7"/>
                  <a:gd name="T14" fmla="*/ 5 w 26"/>
                  <a:gd name="T15" fmla="*/ 3 h 7"/>
                  <a:gd name="T16" fmla="*/ 1 w 26"/>
                  <a:gd name="T17" fmla="*/ 1 h 7"/>
                  <a:gd name="T18" fmla="*/ 0 w 26"/>
                  <a:gd name="T19" fmla="*/ 3 h 7"/>
                  <a:gd name="T20" fmla="*/ 2 w 26"/>
                  <a:gd name="T21" fmla="*/ 4 h 7"/>
                  <a:gd name="T22" fmla="*/ 6 w 26"/>
                  <a:gd name="T23" fmla="*/ 5 h 7"/>
                  <a:gd name="T24" fmla="*/ 10 w 26"/>
                  <a:gd name="T25" fmla="*/ 6 h 7"/>
                  <a:gd name="T26" fmla="*/ 14 w 26"/>
                  <a:gd name="T27" fmla="*/ 7 h 7"/>
                  <a:gd name="T28" fmla="*/ 17 w 26"/>
                  <a:gd name="T29" fmla="*/ 7 h 7"/>
                  <a:gd name="T30" fmla="*/ 20 w 26"/>
                  <a:gd name="T31" fmla="*/ 5 h 7"/>
                  <a:gd name="T32" fmla="*/ 23 w 26"/>
                  <a:gd name="T33" fmla="*/ 4 h 7"/>
                  <a:gd name="T34" fmla="*/ 26 w 26"/>
                  <a:gd name="T35" fmla="*/ 3 h 7"/>
                  <a:gd name="T36" fmla="*/ 24 w 2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24" y="0"/>
                    </a:moveTo>
                    <a:lnTo>
                      <a:pt x="21" y="3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6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9" name="Freeform 1043">
                <a:extLst>
                  <a:ext uri="{FF2B5EF4-FFF2-40B4-BE49-F238E27FC236}">
                    <a16:creationId xmlns:a16="http://schemas.microsoft.com/office/drawing/2014/main" id="{922D4FBA-71BA-45CA-9A19-9C52B4CE1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46"/>
                <a:ext cx="3" cy="3"/>
              </a:xfrm>
              <a:custGeom>
                <a:avLst/>
                <a:gdLst>
                  <a:gd name="T0" fmla="*/ 9 w 9"/>
                  <a:gd name="T1" fmla="*/ 7 h 7"/>
                  <a:gd name="T2" fmla="*/ 7 w 9"/>
                  <a:gd name="T3" fmla="*/ 5 h 7"/>
                  <a:gd name="T4" fmla="*/ 6 w 9"/>
                  <a:gd name="T5" fmla="*/ 3 h 7"/>
                  <a:gd name="T6" fmla="*/ 3 w 9"/>
                  <a:gd name="T7" fmla="*/ 0 h 7"/>
                  <a:gd name="T8" fmla="*/ 0 w 9"/>
                  <a:gd name="T9" fmla="*/ 1 h 7"/>
                  <a:gd name="T10" fmla="*/ 2 w 9"/>
                  <a:gd name="T11" fmla="*/ 3 h 7"/>
                  <a:gd name="T12" fmla="*/ 3 w 9"/>
                  <a:gd name="T13" fmla="*/ 3 h 7"/>
                  <a:gd name="T14" fmla="*/ 5 w 9"/>
                  <a:gd name="T15" fmla="*/ 4 h 7"/>
                  <a:gd name="T16" fmla="*/ 6 w 9"/>
                  <a:gd name="T17" fmla="*/ 5 h 7"/>
                  <a:gd name="T18" fmla="*/ 7 w 9"/>
                  <a:gd name="T19" fmla="*/ 7 h 7"/>
                  <a:gd name="T20" fmla="*/ 9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0" name="Freeform 1044">
                <a:extLst>
                  <a:ext uri="{FF2B5EF4-FFF2-40B4-BE49-F238E27FC236}">
                    <a16:creationId xmlns:a16="http://schemas.microsoft.com/office/drawing/2014/main" id="{2370A06A-595A-4B90-AC65-C65A45B0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8"/>
                <a:ext cx="4" cy="18"/>
              </a:xfrm>
              <a:custGeom>
                <a:avLst/>
                <a:gdLst>
                  <a:gd name="T0" fmla="*/ 5 w 11"/>
                  <a:gd name="T1" fmla="*/ 54 h 54"/>
                  <a:gd name="T2" fmla="*/ 5 w 11"/>
                  <a:gd name="T3" fmla="*/ 53 h 54"/>
                  <a:gd name="T4" fmla="*/ 3 w 11"/>
                  <a:gd name="T5" fmla="*/ 46 h 54"/>
                  <a:gd name="T6" fmla="*/ 2 w 11"/>
                  <a:gd name="T7" fmla="*/ 40 h 54"/>
                  <a:gd name="T8" fmla="*/ 3 w 11"/>
                  <a:gd name="T9" fmla="*/ 34 h 54"/>
                  <a:gd name="T10" fmla="*/ 4 w 11"/>
                  <a:gd name="T11" fmla="*/ 27 h 54"/>
                  <a:gd name="T12" fmla="*/ 5 w 11"/>
                  <a:gd name="T13" fmla="*/ 21 h 54"/>
                  <a:gd name="T14" fmla="*/ 7 w 11"/>
                  <a:gd name="T15" fmla="*/ 15 h 54"/>
                  <a:gd name="T16" fmla="*/ 9 w 11"/>
                  <a:gd name="T17" fmla="*/ 7 h 54"/>
                  <a:gd name="T18" fmla="*/ 11 w 11"/>
                  <a:gd name="T19" fmla="*/ 0 h 54"/>
                  <a:gd name="T20" fmla="*/ 9 w 11"/>
                  <a:gd name="T21" fmla="*/ 0 h 54"/>
                  <a:gd name="T22" fmla="*/ 8 w 11"/>
                  <a:gd name="T23" fmla="*/ 7 h 54"/>
                  <a:gd name="T24" fmla="*/ 6 w 11"/>
                  <a:gd name="T25" fmla="*/ 15 h 54"/>
                  <a:gd name="T26" fmla="*/ 4 w 11"/>
                  <a:gd name="T27" fmla="*/ 21 h 54"/>
                  <a:gd name="T28" fmla="*/ 2 w 11"/>
                  <a:gd name="T29" fmla="*/ 27 h 54"/>
                  <a:gd name="T30" fmla="*/ 0 w 11"/>
                  <a:gd name="T31" fmla="*/ 34 h 54"/>
                  <a:gd name="T32" fmla="*/ 0 w 11"/>
                  <a:gd name="T33" fmla="*/ 40 h 54"/>
                  <a:gd name="T34" fmla="*/ 0 w 11"/>
                  <a:gd name="T35" fmla="*/ 46 h 54"/>
                  <a:gd name="T36" fmla="*/ 4 w 11"/>
                  <a:gd name="T37" fmla="*/ 54 h 54"/>
                  <a:gd name="T38" fmla="*/ 4 w 11"/>
                  <a:gd name="T39" fmla="*/ 53 h 54"/>
                  <a:gd name="T40" fmla="*/ 5 w 11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54">
                    <a:moveTo>
                      <a:pt x="5" y="54"/>
                    </a:moveTo>
                    <a:lnTo>
                      <a:pt x="5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5" y="21"/>
                    </a:lnTo>
                    <a:lnTo>
                      <a:pt x="7" y="15"/>
                    </a:lnTo>
                    <a:lnTo>
                      <a:pt x="9" y="7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7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1" name="Freeform 1045">
                <a:extLst>
                  <a:ext uri="{FF2B5EF4-FFF2-40B4-BE49-F238E27FC236}">
                    <a16:creationId xmlns:a16="http://schemas.microsoft.com/office/drawing/2014/main" id="{EAE6F707-D7D4-4112-9528-89989FC6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966"/>
                <a:ext cx="8" cy="4"/>
              </a:xfrm>
              <a:custGeom>
                <a:avLst/>
                <a:gdLst>
                  <a:gd name="T0" fmla="*/ 0 w 26"/>
                  <a:gd name="T1" fmla="*/ 2 h 13"/>
                  <a:gd name="T2" fmla="*/ 0 w 26"/>
                  <a:gd name="T3" fmla="*/ 3 h 13"/>
                  <a:gd name="T4" fmla="*/ 3 w 26"/>
                  <a:gd name="T5" fmla="*/ 8 h 13"/>
                  <a:gd name="T6" fmla="*/ 6 w 26"/>
                  <a:gd name="T7" fmla="*/ 11 h 13"/>
                  <a:gd name="T8" fmla="*/ 8 w 26"/>
                  <a:gd name="T9" fmla="*/ 12 h 13"/>
                  <a:gd name="T10" fmla="*/ 10 w 26"/>
                  <a:gd name="T11" fmla="*/ 13 h 13"/>
                  <a:gd name="T12" fmla="*/ 14 w 26"/>
                  <a:gd name="T13" fmla="*/ 13 h 13"/>
                  <a:gd name="T14" fmla="*/ 17 w 26"/>
                  <a:gd name="T15" fmla="*/ 11 h 13"/>
                  <a:gd name="T16" fmla="*/ 21 w 26"/>
                  <a:gd name="T17" fmla="*/ 6 h 13"/>
                  <a:gd name="T18" fmla="*/ 26 w 26"/>
                  <a:gd name="T19" fmla="*/ 1 h 13"/>
                  <a:gd name="T20" fmla="*/ 24 w 26"/>
                  <a:gd name="T21" fmla="*/ 0 h 13"/>
                  <a:gd name="T22" fmla="*/ 19 w 26"/>
                  <a:gd name="T23" fmla="*/ 5 h 13"/>
                  <a:gd name="T24" fmla="*/ 16 w 26"/>
                  <a:gd name="T25" fmla="*/ 10 h 13"/>
                  <a:gd name="T26" fmla="*/ 12 w 26"/>
                  <a:gd name="T27" fmla="*/ 12 h 13"/>
                  <a:gd name="T28" fmla="*/ 10 w 26"/>
                  <a:gd name="T29" fmla="*/ 12 h 13"/>
                  <a:gd name="T30" fmla="*/ 9 w 26"/>
                  <a:gd name="T31" fmla="*/ 11 h 13"/>
                  <a:gd name="T32" fmla="*/ 7 w 26"/>
                  <a:gd name="T33" fmla="*/ 10 h 13"/>
                  <a:gd name="T34" fmla="*/ 5 w 26"/>
                  <a:gd name="T35" fmla="*/ 5 h 13"/>
                  <a:gd name="T36" fmla="*/ 1 w 26"/>
                  <a:gd name="T37" fmla="*/ 2 h 13"/>
                  <a:gd name="T38" fmla="*/ 1 w 26"/>
                  <a:gd name="T39" fmla="*/ 2 h 13"/>
                  <a:gd name="T40" fmla="*/ 0 w 26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2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21" y="6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2" name="Freeform 1046">
                <a:extLst>
                  <a:ext uri="{FF2B5EF4-FFF2-40B4-BE49-F238E27FC236}">
                    <a16:creationId xmlns:a16="http://schemas.microsoft.com/office/drawing/2014/main" id="{6F50BF1F-31E3-466A-84C8-C9F63B8E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9"/>
                <a:ext cx="4" cy="18"/>
              </a:xfrm>
              <a:custGeom>
                <a:avLst/>
                <a:gdLst>
                  <a:gd name="T0" fmla="*/ 0 w 10"/>
                  <a:gd name="T1" fmla="*/ 0 h 54"/>
                  <a:gd name="T2" fmla="*/ 1 w 10"/>
                  <a:gd name="T3" fmla="*/ 7 h 54"/>
                  <a:gd name="T4" fmla="*/ 4 w 10"/>
                  <a:gd name="T5" fmla="*/ 15 h 54"/>
                  <a:gd name="T6" fmla="*/ 5 w 10"/>
                  <a:gd name="T7" fmla="*/ 22 h 54"/>
                  <a:gd name="T8" fmla="*/ 6 w 10"/>
                  <a:gd name="T9" fmla="*/ 28 h 54"/>
                  <a:gd name="T10" fmla="*/ 7 w 10"/>
                  <a:gd name="T11" fmla="*/ 36 h 54"/>
                  <a:gd name="T12" fmla="*/ 7 w 10"/>
                  <a:gd name="T13" fmla="*/ 44 h 54"/>
                  <a:gd name="T14" fmla="*/ 8 w 10"/>
                  <a:gd name="T15" fmla="*/ 50 h 54"/>
                  <a:gd name="T16" fmla="*/ 7 w 10"/>
                  <a:gd name="T17" fmla="*/ 54 h 54"/>
                  <a:gd name="T18" fmla="*/ 9 w 10"/>
                  <a:gd name="T19" fmla="*/ 54 h 54"/>
                  <a:gd name="T20" fmla="*/ 9 w 10"/>
                  <a:gd name="T21" fmla="*/ 50 h 54"/>
                  <a:gd name="T22" fmla="*/ 10 w 10"/>
                  <a:gd name="T23" fmla="*/ 44 h 54"/>
                  <a:gd name="T24" fmla="*/ 9 w 10"/>
                  <a:gd name="T25" fmla="*/ 36 h 54"/>
                  <a:gd name="T26" fmla="*/ 7 w 10"/>
                  <a:gd name="T27" fmla="*/ 28 h 54"/>
                  <a:gd name="T28" fmla="*/ 6 w 10"/>
                  <a:gd name="T29" fmla="*/ 22 h 54"/>
                  <a:gd name="T30" fmla="*/ 5 w 10"/>
                  <a:gd name="T31" fmla="*/ 15 h 54"/>
                  <a:gd name="T32" fmla="*/ 4 w 10"/>
                  <a:gd name="T33" fmla="*/ 7 h 54"/>
                  <a:gd name="T34" fmla="*/ 1 w 10"/>
                  <a:gd name="T35" fmla="*/ 0 h 54"/>
                  <a:gd name="T36" fmla="*/ 0 w 10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4">
                    <a:moveTo>
                      <a:pt x="0" y="0"/>
                    </a:moveTo>
                    <a:lnTo>
                      <a:pt x="1" y="7"/>
                    </a:lnTo>
                    <a:lnTo>
                      <a:pt x="4" y="15"/>
                    </a:lnTo>
                    <a:lnTo>
                      <a:pt x="5" y="22"/>
                    </a:lnTo>
                    <a:lnTo>
                      <a:pt x="6" y="28"/>
                    </a:lnTo>
                    <a:lnTo>
                      <a:pt x="7" y="36"/>
                    </a:lnTo>
                    <a:lnTo>
                      <a:pt x="7" y="44"/>
                    </a:lnTo>
                    <a:lnTo>
                      <a:pt x="8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9" y="36"/>
                    </a:lnTo>
                    <a:lnTo>
                      <a:pt x="7" y="28"/>
                    </a:lnTo>
                    <a:lnTo>
                      <a:pt x="6" y="22"/>
                    </a:lnTo>
                    <a:lnTo>
                      <a:pt x="5" y="15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3" name="Freeform 1047">
                <a:extLst>
                  <a:ext uri="{FF2B5EF4-FFF2-40B4-BE49-F238E27FC236}">
                    <a16:creationId xmlns:a16="http://schemas.microsoft.com/office/drawing/2014/main" id="{1CE0E960-4892-4937-8B63-7CB85120E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7"/>
                <a:ext cx="3" cy="2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0 h 7"/>
                  <a:gd name="T4" fmla="*/ 4 w 9"/>
                  <a:gd name="T5" fmla="*/ 3 h 7"/>
                  <a:gd name="T6" fmla="*/ 0 w 9"/>
                  <a:gd name="T7" fmla="*/ 4 h 7"/>
                  <a:gd name="T8" fmla="*/ 0 w 9"/>
                  <a:gd name="T9" fmla="*/ 7 h 7"/>
                  <a:gd name="T10" fmla="*/ 3 w 9"/>
                  <a:gd name="T11" fmla="*/ 7 h 7"/>
                  <a:gd name="T12" fmla="*/ 3 w 9"/>
                  <a:gd name="T13" fmla="*/ 5 h 7"/>
                  <a:gd name="T14" fmla="*/ 5 w 9"/>
                  <a:gd name="T15" fmla="*/ 3 h 7"/>
                  <a:gd name="T16" fmla="*/ 6 w 9"/>
                  <a:gd name="T17" fmla="*/ 3 h 7"/>
                  <a:gd name="T18" fmla="*/ 7 w 9"/>
                  <a:gd name="T19" fmla="*/ 3 h 7"/>
                  <a:gd name="T20" fmla="*/ 9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4" name="Freeform 1048">
                <a:extLst>
                  <a:ext uri="{FF2B5EF4-FFF2-40B4-BE49-F238E27FC236}">
                    <a16:creationId xmlns:a16="http://schemas.microsoft.com/office/drawing/2014/main" id="{E6C767D8-8D44-4FB2-BDCC-D2D6A2A2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5" name="Freeform 1049">
                <a:extLst>
                  <a:ext uri="{FF2B5EF4-FFF2-40B4-BE49-F238E27FC236}">
                    <a16:creationId xmlns:a16="http://schemas.microsoft.com/office/drawing/2014/main" id="{82A5BEA7-F3A5-4975-BEDA-BCA82B5EC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966"/>
                <a:ext cx="7" cy="4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7 w 21"/>
                  <a:gd name="T5" fmla="*/ 13 h 13"/>
                  <a:gd name="T6" fmla="*/ 14 w 21"/>
                  <a:gd name="T7" fmla="*/ 12 h 13"/>
                  <a:gd name="T8" fmla="*/ 17 w 21"/>
                  <a:gd name="T9" fmla="*/ 6 h 13"/>
                  <a:gd name="T10" fmla="*/ 21 w 21"/>
                  <a:gd name="T11" fmla="*/ 0 h 13"/>
                  <a:gd name="T12" fmla="*/ 19 w 21"/>
                  <a:gd name="T13" fmla="*/ 0 h 13"/>
                  <a:gd name="T14" fmla="*/ 16 w 21"/>
                  <a:gd name="T15" fmla="*/ 5 h 13"/>
                  <a:gd name="T16" fmla="*/ 12 w 21"/>
                  <a:gd name="T17" fmla="*/ 10 h 13"/>
                  <a:gd name="T18" fmla="*/ 7 w 21"/>
                  <a:gd name="T19" fmla="*/ 12 h 13"/>
                  <a:gd name="T20" fmla="*/ 1 w 21"/>
                  <a:gd name="T21" fmla="*/ 12 h 13"/>
                  <a:gd name="T22" fmla="*/ 0 w 21"/>
                  <a:gd name="T23" fmla="*/ 12 h 13"/>
                  <a:gd name="T24" fmla="*/ 0 w 21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14" y="12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6" name="Freeform 1050">
                <a:extLst>
                  <a:ext uri="{FF2B5EF4-FFF2-40B4-BE49-F238E27FC236}">
                    <a16:creationId xmlns:a16="http://schemas.microsoft.com/office/drawing/2014/main" id="{25F8276C-FC92-4533-8A0D-9E917F2C6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0"/>
                <a:ext cx="1" cy="3"/>
              </a:xfrm>
              <a:custGeom>
                <a:avLst/>
                <a:gdLst>
                  <a:gd name="T0" fmla="*/ 2 w 4"/>
                  <a:gd name="T1" fmla="*/ 10 h 10"/>
                  <a:gd name="T2" fmla="*/ 1 w 4"/>
                  <a:gd name="T3" fmla="*/ 7 h 10"/>
                  <a:gd name="T4" fmla="*/ 1 w 4"/>
                  <a:gd name="T5" fmla="*/ 3 h 10"/>
                  <a:gd name="T6" fmla="*/ 3 w 4"/>
                  <a:gd name="T7" fmla="*/ 1 h 10"/>
                  <a:gd name="T8" fmla="*/ 4 w 4"/>
                  <a:gd name="T9" fmla="*/ 0 h 10"/>
                  <a:gd name="T10" fmla="*/ 4 w 4"/>
                  <a:gd name="T11" fmla="*/ 0 h 10"/>
                  <a:gd name="T12" fmla="*/ 1 w 4"/>
                  <a:gd name="T13" fmla="*/ 0 h 10"/>
                  <a:gd name="T14" fmla="*/ 0 w 4"/>
                  <a:gd name="T15" fmla="*/ 3 h 10"/>
                  <a:gd name="T16" fmla="*/ 0 w 4"/>
                  <a:gd name="T17" fmla="*/ 7 h 10"/>
                  <a:gd name="T18" fmla="*/ 1 w 4"/>
                  <a:gd name="T19" fmla="*/ 10 h 10"/>
                  <a:gd name="T20" fmla="*/ 2 w 4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10"/>
                    </a:moveTo>
                    <a:lnTo>
                      <a:pt x="1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7" name="Freeform 1051">
                <a:extLst>
                  <a:ext uri="{FF2B5EF4-FFF2-40B4-BE49-F238E27FC236}">
                    <a16:creationId xmlns:a16="http://schemas.microsoft.com/office/drawing/2014/main" id="{990EFDB4-24DF-40E4-AE37-0C15EA12C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3"/>
                <a:ext cx="13" cy="15"/>
              </a:xfrm>
              <a:custGeom>
                <a:avLst/>
                <a:gdLst>
                  <a:gd name="T0" fmla="*/ 38 w 38"/>
                  <a:gd name="T1" fmla="*/ 44 h 46"/>
                  <a:gd name="T2" fmla="*/ 38 w 38"/>
                  <a:gd name="T3" fmla="*/ 45 h 46"/>
                  <a:gd name="T4" fmla="*/ 36 w 38"/>
                  <a:gd name="T5" fmla="*/ 38 h 46"/>
                  <a:gd name="T6" fmla="*/ 32 w 38"/>
                  <a:gd name="T7" fmla="*/ 30 h 46"/>
                  <a:gd name="T8" fmla="*/ 28 w 38"/>
                  <a:gd name="T9" fmla="*/ 26 h 46"/>
                  <a:gd name="T10" fmla="*/ 23 w 38"/>
                  <a:gd name="T11" fmla="*/ 20 h 46"/>
                  <a:gd name="T12" fmla="*/ 18 w 38"/>
                  <a:gd name="T13" fmla="*/ 15 h 46"/>
                  <a:gd name="T14" fmla="*/ 12 w 38"/>
                  <a:gd name="T15" fmla="*/ 10 h 46"/>
                  <a:gd name="T16" fmla="*/ 7 w 38"/>
                  <a:gd name="T17" fmla="*/ 4 h 46"/>
                  <a:gd name="T18" fmla="*/ 1 w 38"/>
                  <a:gd name="T19" fmla="*/ 0 h 46"/>
                  <a:gd name="T20" fmla="*/ 0 w 38"/>
                  <a:gd name="T21" fmla="*/ 1 h 46"/>
                  <a:gd name="T22" fmla="*/ 5 w 38"/>
                  <a:gd name="T23" fmla="*/ 6 h 46"/>
                  <a:gd name="T24" fmla="*/ 11 w 38"/>
                  <a:gd name="T25" fmla="*/ 11 h 46"/>
                  <a:gd name="T26" fmla="*/ 17 w 38"/>
                  <a:gd name="T27" fmla="*/ 16 h 46"/>
                  <a:gd name="T28" fmla="*/ 21 w 38"/>
                  <a:gd name="T29" fmla="*/ 21 h 46"/>
                  <a:gd name="T30" fmla="*/ 27 w 38"/>
                  <a:gd name="T31" fmla="*/ 27 h 46"/>
                  <a:gd name="T32" fmla="*/ 30 w 38"/>
                  <a:gd name="T33" fmla="*/ 31 h 46"/>
                  <a:gd name="T34" fmla="*/ 35 w 38"/>
                  <a:gd name="T35" fmla="*/ 38 h 46"/>
                  <a:gd name="T36" fmla="*/ 37 w 38"/>
                  <a:gd name="T37" fmla="*/ 45 h 46"/>
                  <a:gd name="T38" fmla="*/ 37 w 38"/>
                  <a:gd name="T39" fmla="*/ 46 h 46"/>
                  <a:gd name="T40" fmla="*/ 38 w 38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44"/>
                    </a:moveTo>
                    <a:lnTo>
                      <a:pt x="38" y="45"/>
                    </a:lnTo>
                    <a:lnTo>
                      <a:pt x="36" y="38"/>
                    </a:lnTo>
                    <a:lnTo>
                      <a:pt x="32" y="30"/>
                    </a:lnTo>
                    <a:lnTo>
                      <a:pt x="28" y="26"/>
                    </a:lnTo>
                    <a:lnTo>
                      <a:pt x="23" y="20"/>
                    </a:lnTo>
                    <a:lnTo>
                      <a:pt x="18" y="15"/>
                    </a:lnTo>
                    <a:lnTo>
                      <a:pt x="12" y="10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1" y="21"/>
                    </a:lnTo>
                    <a:lnTo>
                      <a:pt x="27" y="27"/>
                    </a:lnTo>
                    <a:lnTo>
                      <a:pt x="30" y="31"/>
                    </a:lnTo>
                    <a:lnTo>
                      <a:pt x="35" y="38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8" name="Freeform 1052">
                <a:extLst>
                  <a:ext uri="{FF2B5EF4-FFF2-40B4-BE49-F238E27FC236}">
                    <a16:creationId xmlns:a16="http://schemas.microsoft.com/office/drawing/2014/main" id="{4CE8C718-FCB8-418D-AE1D-2B6F500AC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984"/>
                <a:ext cx="8" cy="6"/>
              </a:xfrm>
              <a:custGeom>
                <a:avLst/>
                <a:gdLst>
                  <a:gd name="T0" fmla="*/ 21 w 22"/>
                  <a:gd name="T1" fmla="*/ 2 h 17"/>
                  <a:gd name="T2" fmla="*/ 21 w 22"/>
                  <a:gd name="T3" fmla="*/ 1 h 17"/>
                  <a:gd name="T4" fmla="*/ 20 w 22"/>
                  <a:gd name="T5" fmla="*/ 6 h 17"/>
                  <a:gd name="T6" fmla="*/ 21 w 22"/>
                  <a:gd name="T7" fmla="*/ 12 h 17"/>
                  <a:gd name="T8" fmla="*/ 20 w 22"/>
                  <a:gd name="T9" fmla="*/ 14 h 17"/>
                  <a:gd name="T10" fmla="*/ 18 w 22"/>
                  <a:gd name="T11" fmla="*/ 15 h 17"/>
                  <a:gd name="T12" fmla="*/ 17 w 22"/>
                  <a:gd name="T13" fmla="*/ 16 h 17"/>
                  <a:gd name="T14" fmla="*/ 12 w 22"/>
                  <a:gd name="T15" fmla="*/ 15 h 17"/>
                  <a:gd name="T16" fmla="*/ 9 w 22"/>
                  <a:gd name="T17" fmla="*/ 15 h 17"/>
                  <a:gd name="T18" fmla="*/ 1 w 22"/>
                  <a:gd name="T19" fmla="*/ 12 h 17"/>
                  <a:gd name="T20" fmla="*/ 0 w 22"/>
                  <a:gd name="T21" fmla="*/ 13 h 17"/>
                  <a:gd name="T22" fmla="*/ 7 w 22"/>
                  <a:gd name="T23" fmla="*/ 15 h 17"/>
                  <a:gd name="T24" fmla="*/ 12 w 22"/>
                  <a:gd name="T25" fmla="*/ 17 h 17"/>
                  <a:gd name="T26" fmla="*/ 17 w 22"/>
                  <a:gd name="T27" fmla="*/ 17 h 17"/>
                  <a:gd name="T28" fmla="*/ 20 w 22"/>
                  <a:gd name="T29" fmla="*/ 17 h 17"/>
                  <a:gd name="T30" fmla="*/ 21 w 22"/>
                  <a:gd name="T31" fmla="*/ 15 h 17"/>
                  <a:gd name="T32" fmla="*/ 22 w 22"/>
                  <a:gd name="T33" fmla="*/ 12 h 17"/>
                  <a:gd name="T34" fmla="*/ 22 w 22"/>
                  <a:gd name="T35" fmla="*/ 6 h 17"/>
                  <a:gd name="T36" fmla="*/ 22 w 22"/>
                  <a:gd name="T37" fmla="*/ 1 h 17"/>
                  <a:gd name="T38" fmla="*/ 22 w 22"/>
                  <a:gd name="T39" fmla="*/ 0 h 17"/>
                  <a:gd name="T40" fmla="*/ 21 w 22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7">
                    <a:moveTo>
                      <a:pt x="21" y="2"/>
                    </a:moveTo>
                    <a:lnTo>
                      <a:pt x="21" y="1"/>
                    </a:lnTo>
                    <a:lnTo>
                      <a:pt x="20" y="6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15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22" y="12"/>
                    </a:lnTo>
                    <a:lnTo>
                      <a:pt x="22" y="6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9" name="Freeform 1053">
                <a:extLst>
                  <a:ext uri="{FF2B5EF4-FFF2-40B4-BE49-F238E27FC236}">
                    <a16:creationId xmlns:a16="http://schemas.microsoft.com/office/drawing/2014/main" id="{B2BC2B60-F564-4882-AD30-FD9526161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967"/>
                <a:ext cx="9" cy="18"/>
              </a:xfrm>
              <a:custGeom>
                <a:avLst/>
                <a:gdLst>
                  <a:gd name="T0" fmla="*/ 0 w 28"/>
                  <a:gd name="T1" fmla="*/ 0 h 54"/>
                  <a:gd name="T2" fmla="*/ 3 w 28"/>
                  <a:gd name="T3" fmla="*/ 7 h 54"/>
                  <a:gd name="T4" fmla="*/ 6 w 28"/>
                  <a:gd name="T5" fmla="*/ 15 h 54"/>
                  <a:gd name="T6" fmla="*/ 8 w 28"/>
                  <a:gd name="T7" fmla="*/ 21 h 54"/>
                  <a:gd name="T8" fmla="*/ 12 w 28"/>
                  <a:gd name="T9" fmla="*/ 29 h 54"/>
                  <a:gd name="T10" fmla="*/ 15 w 28"/>
                  <a:gd name="T11" fmla="*/ 37 h 54"/>
                  <a:gd name="T12" fmla="*/ 18 w 28"/>
                  <a:gd name="T13" fmla="*/ 44 h 54"/>
                  <a:gd name="T14" fmla="*/ 23 w 28"/>
                  <a:gd name="T15" fmla="*/ 49 h 54"/>
                  <a:gd name="T16" fmla="*/ 27 w 28"/>
                  <a:gd name="T17" fmla="*/ 54 h 54"/>
                  <a:gd name="T18" fmla="*/ 28 w 28"/>
                  <a:gd name="T19" fmla="*/ 53 h 54"/>
                  <a:gd name="T20" fmla="*/ 24 w 28"/>
                  <a:gd name="T21" fmla="*/ 48 h 54"/>
                  <a:gd name="T22" fmla="*/ 21 w 28"/>
                  <a:gd name="T23" fmla="*/ 43 h 54"/>
                  <a:gd name="T24" fmla="*/ 17 w 28"/>
                  <a:gd name="T25" fmla="*/ 36 h 54"/>
                  <a:gd name="T26" fmla="*/ 13 w 28"/>
                  <a:gd name="T27" fmla="*/ 28 h 54"/>
                  <a:gd name="T28" fmla="*/ 9 w 28"/>
                  <a:gd name="T29" fmla="*/ 21 h 54"/>
                  <a:gd name="T30" fmla="*/ 7 w 28"/>
                  <a:gd name="T31" fmla="*/ 12 h 54"/>
                  <a:gd name="T32" fmla="*/ 4 w 28"/>
                  <a:gd name="T33" fmla="*/ 7 h 54"/>
                  <a:gd name="T34" fmla="*/ 2 w 28"/>
                  <a:gd name="T35" fmla="*/ 0 h 54"/>
                  <a:gd name="T36" fmla="*/ 0 w 28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3" y="7"/>
                    </a:lnTo>
                    <a:lnTo>
                      <a:pt x="6" y="15"/>
                    </a:lnTo>
                    <a:lnTo>
                      <a:pt x="8" y="21"/>
                    </a:lnTo>
                    <a:lnTo>
                      <a:pt x="12" y="29"/>
                    </a:lnTo>
                    <a:lnTo>
                      <a:pt x="15" y="37"/>
                    </a:lnTo>
                    <a:lnTo>
                      <a:pt x="18" y="44"/>
                    </a:lnTo>
                    <a:lnTo>
                      <a:pt x="23" y="49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24" y="48"/>
                    </a:lnTo>
                    <a:lnTo>
                      <a:pt x="21" y="43"/>
                    </a:lnTo>
                    <a:lnTo>
                      <a:pt x="17" y="36"/>
                    </a:lnTo>
                    <a:lnTo>
                      <a:pt x="13" y="28"/>
                    </a:lnTo>
                    <a:lnTo>
                      <a:pt x="9" y="21"/>
                    </a:lnTo>
                    <a:lnTo>
                      <a:pt x="7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0" name="Freeform 1054">
                <a:extLst>
                  <a:ext uri="{FF2B5EF4-FFF2-40B4-BE49-F238E27FC236}">
                    <a16:creationId xmlns:a16="http://schemas.microsoft.com/office/drawing/2014/main" id="{C58FC14C-5571-4A89-B77C-D5D30561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65"/>
                <a:ext cx="3" cy="2"/>
              </a:xfrm>
              <a:custGeom>
                <a:avLst/>
                <a:gdLst>
                  <a:gd name="T0" fmla="*/ 2 w 11"/>
                  <a:gd name="T1" fmla="*/ 3 h 6"/>
                  <a:gd name="T2" fmla="*/ 2 w 11"/>
                  <a:gd name="T3" fmla="*/ 4 h 6"/>
                  <a:gd name="T4" fmla="*/ 4 w 11"/>
                  <a:gd name="T5" fmla="*/ 1 h 6"/>
                  <a:gd name="T6" fmla="*/ 5 w 11"/>
                  <a:gd name="T7" fmla="*/ 1 h 6"/>
                  <a:gd name="T8" fmla="*/ 7 w 11"/>
                  <a:gd name="T9" fmla="*/ 4 h 6"/>
                  <a:gd name="T10" fmla="*/ 9 w 11"/>
                  <a:gd name="T11" fmla="*/ 6 h 6"/>
                  <a:gd name="T12" fmla="*/ 11 w 11"/>
                  <a:gd name="T13" fmla="*/ 6 h 6"/>
                  <a:gd name="T14" fmla="*/ 9 w 11"/>
                  <a:gd name="T15" fmla="*/ 1 h 6"/>
                  <a:gd name="T16" fmla="*/ 5 w 11"/>
                  <a:gd name="T17" fmla="*/ 0 h 6"/>
                  <a:gd name="T18" fmla="*/ 4 w 11"/>
                  <a:gd name="T19" fmla="*/ 0 h 6"/>
                  <a:gd name="T20" fmla="*/ 0 w 11"/>
                  <a:gd name="T21" fmla="*/ 1 h 6"/>
                  <a:gd name="T22" fmla="*/ 0 w 11"/>
                  <a:gd name="T23" fmla="*/ 3 h 6"/>
                  <a:gd name="T24" fmla="*/ 2 w 11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2" y="3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1" name="Freeform 1055">
                <a:extLst>
                  <a:ext uri="{FF2B5EF4-FFF2-40B4-BE49-F238E27FC236}">
                    <a16:creationId xmlns:a16="http://schemas.microsoft.com/office/drawing/2014/main" id="{0C118876-A73D-48A3-BD22-510F3068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2" name="Freeform 1056">
                <a:extLst>
                  <a:ext uri="{FF2B5EF4-FFF2-40B4-BE49-F238E27FC236}">
                    <a16:creationId xmlns:a16="http://schemas.microsoft.com/office/drawing/2014/main" id="{1388E6DB-04C0-4FE0-B126-AE920A0C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2"/>
                <a:ext cx="10" cy="3"/>
              </a:xfrm>
              <a:custGeom>
                <a:avLst/>
                <a:gdLst>
                  <a:gd name="T0" fmla="*/ 0 w 31"/>
                  <a:gd name="T1" fmla="*/ 8 h 10"/>
                  <a:gd name="T2" fmla="*/ 1 w 31"/>
                  <a:gd name="T3" fmla="*/ 8 h 10"/>
                  <a:gd name="T4" fmla="*/ 5 w 31"/>
                  <a:gd name="T5" fmla="*/ 9 h 10"/>
                  <a:gd name="T6" fmla="*/ 10 w 31"/>
                  <a:gd name="T7" fmla="*/ 10 h 10"/>
                  <a:gd name="T8" fmla="*/ 13 w 31"/>
                  <a:gd name="T9" fmla="*/ 10 h 10"/>
                  <a:gd name="T10" fmla="*/ 18 w 31"/>
                  <a:gd name="T11" fmla="*/ 9 h 10"/>
                  <a:gd name="T12" fmla="*/ 21 w 31"/>
                  <a:gd name="T13" fmla="*/ 8 h 10"/>
                  <a:gd name="T14" fmla="*/ 25 w 31"/>
                  <a:gd name="T15" fmla="*/ 7 h 10"/>
                  <a:gd name="T16" fmla="*/ 29 w 31"/>
                  <a:gd name="T17" fmla="*/ 5 h 10"/>
                  <a:gd name="T18" fmla="*/ 31 w 31"/>
                  <a:gd name="T19" fmla="*/ 1 h 10"/>
                  <a:gd name="T20" fmla="*/ 30 w 31"/>
                  <a:gd name="T21" fmla="*/ 0 h 10"/>
                  <a:gd name="T22" fmla="*/ 28 w 31"/>
                  <a:gd name="T23" fmla="*/ 4 h 10"/>
                  <a:gd name="T24" fmla="*/ 24 w 31"/>
                  <a:gd name="T25" fmla="*/ 6 h 10"/>
                  <a:gd name="T26" fmla="*/ 21 w 31"/>
                  <a:gd name="T27" fmla="*/ 7 h 10"/>
                  <a:gd name="T28" fmla="*/ 18 w 31"/>
                  <a:gd name="T29" fmla="*/ 8 h 10"/>
                  <a:gd name="T30" fmla="*/ 13 w 31"/>
                  <a:gd name="T31" fmla="*/ 8 h 10"/>
                  <a:gd name="T32" fmla="*/ 10 w 31"/>
                  <a:gd name="T33" fmla="*/ 8 h 10"/>
                  <a:gd name="T34" fmla="*/ 5 w 31"/>
                  <a:gd name="T35" fmla="*/ 8 h 10"/>
                  <a:gd name="T36" fmla="*/ 1 w 31"/>
                  <a:gd name="T37" fmla="*/ 7 h 10"/>
                  <a:gd name="T38" fmla="*/ 2 w 31"/>
                  <a:gd name="T39" fmla="*/ 7 h 10"/>
                  <a:gd name="T40" fmla="*/ 0 w 3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0" y="8"/>
                    </a:moveTo>
                    <a:lnTo>
                      <a:pt x="1" y="8"/>
                    </a:lnTo>
                    <a:lnTo>
                      <a:pt x="5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9" y="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5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3" name="Freeform 1057">
                <a:extLst>
                  <a:ext uri="{FF2B5EF4-FFF2-40B4-BE49-F238E27FC236}">
                    <a16:creationId xmlns:a16="http://schemas.microsoft.com/office/drawing/2014/main" id="{470C479F-F359-4214-8EFA-311E5CEB1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924"/>
                <a:ext cx="2" cy="5"/>
              </a:xfrm>
              <a:custGeom>
                <a:avLst/>
                <a:gdLst>
                  <a:gd name="T0" fmla="*/ 4 w 6"/>
                  <a:gd name="T1" fmla="*/ 11 h 13"/>
                  <a:gd name="T2" fmla="*/ 1 w 6"/>
                  <a:gd name="T3" fmla="*/ 8 h 13"/>
                  <a:gd name="T4" fmla="*/ 1 w 6"/>
                  <a:gd name="T5" fmla="*/ 4 h 13"/>
                  <a:gd name="T6" fmla="*/ 4 w 6"/>
                  <a:gd name="T7" fmla="*/ 2 h 13"/>
                  <a:gd name="T8" fmla="*/ 4 w 6"/>
                  <a:gd name="T9" fmla="*/ 1 h 13"/>
                  <a:gd name="T10" fmla="*/ 6 w 6"/>
                  <a:gd name="T11" fmla="*/ 0 h 13"/>
                  <a:gd name="T12" fmla="*/ 2 w 6"/>
                  <a:gd name="T13" fmla="*/ 1 h 13"/>
                  <a:gd name="T14" fmla="*/ 0 w 6"/>
                  <a:gd name="T15" fmla="*/ 4 h 13"/>
                  <a:gd name="T16" fmla="*/ 0 w 6"/>
                  <a:gd name="T17" fmla="*/ 8 h 13"/>
                  <a:gd name="T18" fmla="*/ 1 w 6"/>
                  <a:gd name="T19" fmla="*/ 13 h 13"/>
                  <a:gd name="T20" fmla="*/ 4 w 6"/>
                  <a:gd name="T2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4" y="11"/>
                    </a:moveTo>
                    <a:lnTo>
                      <a:pt x="1" y="8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4" name="Freeform 1058">
                <a:extLst>
                  <a:ext uri="{FF2B5EF4-FFF2-40B4-BE49-F238E27FC236}">
                    <a16:creationId xmlns:a16="http://schemas.microsoft.com/office/drawing/2014/main" id="{59E856B6-AB49-44D7-AE70-9C7054C3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928"/>
                <a:ext cx="22" cy="38"/>
              </a:xfrm>
              <a:custGeom>
                <a:avLst/>
                <a:gdLst>
                  <a:gd name="T0" fmla="*/ 67 w 67"/>
                  <a:gd name="T1" fmla="*/ 115 h 116"/>
                  <a:gd name="T2" fmla="*/ 63 w 67"/>
                  <a:gd name="T3" fmla="*/ 107 h 116"/>
                  <a:gd name="T4" fmla="*/ 59 w 67"/>
                  <a:gd name="T5" fmla="*/ 99 h 116"/>
                  <a:gd name="T6" fmla="*/ 55 w 67"/>
                  <a:gd name="T7" fmla="*/ 91 h 116"/>
                  <a:gd name="T8" fmla="*/ 52 w 67"/>
                  <a:gd name="T9" fmla="*/ 83 h 116"/>
                  <a:gd name="T10" fmla="*/ 49 w 67"/>
                  <a:gd name="T11" fmla="*/ 77 h 116"/>
                  <a:gd name="T12" fmla="*/ 45 w 67"/>
                  <a:gd name="T13" fmla="*/ 69 h 116"/>
                  <a:gd name="T14" fmla="*/ 42 w 67"/>
                  <a:gd name="T15" fmla="*/ 61 h 116"/>
                  <a:gd name="T16" fmla="*/ 37 w 67"/>
                  <a:gd name="T17" fmla="*/ 53 h 116"/>
                  <a:gd name="T18" fmla="*/ 34 w 67"/>
                  <a:gd name="T19" fmla="*/ 46 h 116"/>
                  <a:gd name="T20" fmla="*/ 31 w 67"/>
                  <a:gd name="T21" fmla="*/ 38 h 116"/>
                  <a:gd name="T22" fmla="*/ 26 w 67"/>
                  <a:gd name="T23" fmla="*/ 32 h 116"/>
                  <a:gd name="T24" fmla="*/ 23 w 67"/>
                  <a:gd name="T25" fmla="*/ 24 h 116"/>
                  <a:gd name="T26" fmla="*/ 17 w 67"/>
                  <a:gd name="T27" fmla="*/ 18 h 116"/>
                  <a:gd name="T28" fmla="*/ 13 w 67"/>
                  <a:gd name="T29" fmla="*/ 11 h 116"/>
                  <a:gd name="T30" fmla="*/ 7 w 67"/>
                  <a:gd name="T31" fmla="*/ 6 h 116"/>
                  <a:gd name="T32" fmla="*/ 1 w 67"/>
                  <a:gd name="T33" fmla="*/ 0 h 116"/>
                  <a:gd name="T34" fmla="*/ 0 w 67"/>
                  <a:gd name="T35" fmla="*/ 3 h 116"/>
                  <a:gd name="T36" fmla="*/ 6 w 67"/>
                  <a:gd name="T37" fmla="*/ 7 h 116"/>
                  <a:gd name="T38" fmla="*/ 12 w 67"/>
                  <a:gd name="T39" fmla="*/ 13 h 116"/>
                  <a:gd name="T40" fmla="*/ 15 w 67"/>
                  <a:gd name="T41" fmla="*/ 19 h 116"/>
                  <a:gd name="T42" fmla="*/ 21 w 67"/>
                  <a:gd name="T43" fmla="*/ 26 h 116"/>
                  <a:gd name="T44" fmla="*/ 24 w 67"/>
                  <a:gd name="T45" fmla="*/ 32 h 116"/>
                  <a:gd name="T46" fmla="*/ 30 w 67"/>
                  <a:gd name="T47" fmla="*/ 40 h 116"/>
                  <a:gd name="T48" fmla="*/ 33 w 67"/>
                  <a:gd name="T49" fmla="*/ 47 h 116"/>
                  <a:gd name="T50" fmla="*/ 36 w 67"/>
                  <a:gd name="T51" fmla="*/ 54 h 116"/>
                  <a:gd name="T52" fmla="*/ 41 w 67"/>
                  <a:gd name="T53" fmla="*/ 62 h 116"/>
                  <a:gd name="T54" fmla="*/ 44 w 67"/>
                  <a:gd name="T55" fmla="*/ 69 h 116"/>
                  <a:gd name="T56" fmla="*/ 46 w 67"/>
                  <a:gd name="T57" fmla="*/ 78 h 116"/>
                  <a:gd name="T58" fmla="*/ 51 w 67"/>
                  <a:gd name="T59" fmla="*/ 86 h 116"/>
                  <a:gd name="T60" fmla="*/ 55 w 67"/>
                  <a:gd name="T61" fmla="*/ 93 h 116"/>
                  <a:gd name="T62" fmla="*/ 58 w 67"/>
                  <a:gd name="T63" fmla="*/ 100 h 116"/>
                  <a:gd name="T64" fmla="*/ 61 w 67"/>
                  <a:gd name="T65" fmla="*/ 107 h 116"/>
                  <a:gd name="T66" fmla="*/ 65 w 67"/>
                  <a:gd name="T67" fmla="*/ 116 h 116"/>
                  <a:gd name="T68" fmla="*/ 67 w 67"/>
                  <a:gd name="T6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116">
                    <a:moveTo>
                      <a:pt x="67" y="115"/>
                    </a:moveTo>
                    <a:lnTo>
                      <a:pt x="63" y="107"/>
                    </a:lnTo>
                    <a:lnTo>
                      <a:pt x="59" y="99"/>
                    </a:lnTo>
                    <a:lnTo>
                      <a:pt x="55" y="91"/>
                    </a:lnTo>
                    <a:lnTo>
                      <a:pt x="52" y="83"/>
                    </a:lnTo>
                    <a:lnTo>
                      <a:pt x="49" y="77"/>
                    </a:lnTo>
                    <a:lnTo>
                      <a:pt x="45" y="69"/>
                    </a:lnTo>
                    <a:lnTo>
                      <a:pt x="42" y="61"/>
                    </a:lnTo>
                    <a:lnTo>
                      <a:pt x="37" y="53"/>
                    </a:lnTo>
                    <a:lnTo>
                      <a:pt x="34" y="46"/>
                    </a:lnTo>
                    <a:lnTo>
                      <a:pt x="31" y="38"/>
                    </a:lnTo>
                    <a:lnTo>
                      <a:pt x="26" y="32"/>
                    </a:lnTo>
                    <a:lnTo>
                      <a:pt x="23" y="24"/>
                    </a:lnTo>
                    <a:lnTo>
                      <a:pt x="17" y="18"/>
                    </a:lnTo>
                    <a:lnTo>
                      <a:pt x="13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7"/>
                    </a:lnTo>
                    <a:lnTo>
                      <a:pt x="12" y="13"/>
                    </a:lnTo>
                    <a:lnTo>
                      <a:pt x="15" y="19"/>
                    </a:lnTo>
                    <a:lnTo>
                      <a:pt x="21" y="26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3" y="47"/>
                    </a:lnTo>
                    <a:lnTo>
                      <a:pt x="36" y="54"/>
                    </a:lnTo>
                    <a:lnTo>
                      <a:pt x="41" y="62"/>
                    </a:lnTo>
                    <a:lnTo>
                      <a:pt x="44" y="69"/>
                    </a:lnTo>
                    <a:lnTo>
                      <a:pt x="46" y="78"/>
                    </a:lnTo>
                    <a:lnTo>
                      <a:pt x="51" y="86"/>
                    </a:lnTo>
                    <a:lnTo>
                      <a:pt x="55" y="93"/>
                    </a:lnTo>
                    <a:lnTo>
                      <a:pt x="58" y="100"/>
                    </a:lnTo>
                    <a:lnTo>
                      <a:pt x="61" y="107"/>
                    </a:lnTo>
                    <a:lnTo>
                      <a:pt x="65" y="116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5" name="Freeform 1059">
                <a:extLst>
                  <a:ext uri="{FF2B5EF4-FFF2-40B4-BE49-F238E27FC236}">
                    <a16:creationId xmlns:a16="http://schemas.microsoft.com/office/drawing/2014/main" id="{639A7831-99DB-4EAD-9E7B-7140F8CF7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966"/>
                <a:ext cx="4" cy="3"/>
              </a:xfrm>
              <a:custGeom>
                <a:avLst/>
                <a:gdLst>
                  <a:gd name="T0" fmla="*/ 12 w 12"/>
                  <a:gd name="T1" fmla="*/ 9 h 10"/>
                  <a:gd name="T2" fmla="*/ 9 w 12"/>
                  <a:gd name="T3" fmla="*/ 8 h 10"/>
                  <a:gd name="T4" fmla="*/ 6 w 12"/>
                  <a:gd name="T5" fmla="*/ 5 h 10"/>
                  <a:gd name="T6" fmla="*/ 3 w 12"/>
                  <a:gd name="T7" fmla="*/ 1 h 10"/>
                  <a:gd name="T8" fmla="*/ 2 w 12"/>
                  <a:gd name="T9" fmla="*/ 0 h 10"/>
                  <a:gd name="T10" fmla="*/ 0 w 12"/>
                  <a:gd name="T11" fmla="*/ 1 h 10"/>
                  <a:gd name="T12" fmla="*/ 2 w 12"/>
                  <a:gd name="T13" fmla="*/ 3 h 10"/>
                  <a:gd name="T14" fmla="*/ 5 w 12"/>
                  <a:gd name="T15" fmla="*/ 6 h 10"/>
                  <a:gd name="T16" fmla="*/ 7 w 12"/>
                  <a:gd name="T17" fmla="*/ 10 h 10"/>
                  <a:gd name="T18" fmla="*/ 12 w 12"/>
                  <a:gd name="T19" fmla="*/ 10 h 10"/>
                  <a:gd name="T20" fmla="*/ 12 w 12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9" y="8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2" y="1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6" name="Freeform 1060">
                <a:extLst>
                  <a:ext uri="{FF2B5EF4-FFF2-40B4-BE49-F238E27FC236}">
                    <a16:creationId xmlns:a16="http://schemas.microsoft.com/office/drawing/2014/main" id="{ACA67A69-DF85-4455-8E36-400930A1E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965"/>
                <a:ext cx="5" cy="5"/>
              </a:xfrm>
              <a:custGeom>
                <a:avLst/>
                <a:gdLst>
                  <a:gd name="T0" fmla="*/ 14 w 15"/>
                  <a:gd name="T1" fmla="*/ 0 h 14"/>
                  <a:gd name="T2" fmla="*/ 10 w 15"/>
                  <a:gd name="T3" fmla="*/ 8 h 14"/>
                  <a:gd name="T4" fmla="*/ 9 w 15"/>
                  <a:gd name="T5" fmla="*/ 12 h 14"/>
                  <a:gd name="T6" fmla="*/ 6 w 15"/>
                  <a:gd name="T7" fmla="*/ 13 h 14"/>
                  <a:gd name="T8" fmla="*/ 0 w 15"/>
                  <a:gd name="T9" fmla="*/ 13 h 14"/>
                  <a:gd name="T10" fmla="*/ 0 w 15"/>
                  <a:gd name="T11" fmla="*/ 14 h 14"/>
                  <a:gd name="T12" fmla="*/ 6 w 15"/>
                  <a:gd name="T13" fmla="*/ 14 h 14"/>
                  <a:gd name="T14" fmla="*/ 10 w 15"/>
                  <a:gd name="T15" fmla="*/ 13 h 14"/>
                  <a:gd name="T16" fmla="*/ 11 w 15"/>
                  <a:gd name="T17" fmla="*/ 9 h 14"/>
                  <a:gd name="T18" fmla="*/ 15 w 15"/>
                  <a:gd name="T19" fmla="*/ 3 h 14"/>
                  <a:gd name="T20" fmla="*/ 14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4" y="0"/>
                    </a:moveTo>
                    <a:lnTo>
                      <a:pt x="10" y="8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0" y="13"/>
                    </a:lnTo>
                    <a:lnTo>
                      <a:pt x="11" y="9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7" name="Freeform 1061">
                <a:extLst>
                  <a:ext uri="{FF2B5EF4-FFF2-40B4-BE49-F238E27FC236}">
                    <a16:creationId xmlns:a16="http://schemas.microsoft.com/office/drawing/2014/main" id="{12AC6623-A11D-48A6-8259-8F998059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1"/>
                <a:ext cx="2" cy="5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4 h 13"/>
                  <a:gd name="T4" fmla="*/ 3 w 4"/>
                  <a:gd name="T5" fmla="*/ 6 h 13"/>
                  <a:gd name="T6" fmla="*/ 1 w 4"/>
                  <a:gd name="T7" fmla="*/ 8 h 13"/>
                  <a:gd name="T8" fmla="*/ 0 w 4"/>
                  <a:gd name="T9" fmla="*/ 11 h 13"/>
                  <a:gd name="T10" fmla="*/ 1 w 4"/>
                  <a:gd name="T11" fmla="*/ 13 h 13"/>
                  <a:gd name="T12" fmla="*/ 3 w 4"/>
                  <a:gd name="T13" fmla="*/ 9 h 13"/>
                  <a:gd name="T14" fmla="*/ 4 w 4"/>
                  <a:gd name="T15" fmla="*/ 6 h 13"/>
                  <a:gd name="T16" fmla="*/ 4 w 4"/>
                  <a:gd name="T17" fmla="*/ 4 h 13"/>
                  <a:gd name="T18" fmla="*/ 3 w 4"/>
                  <a:gd name="T19" fmla="*/ 0 h 13"/>
                  <a:gd name="T20" fmla="*/ 1 w 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lnTo>
                      <a:pt x="3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8" name="Freeform 1062">
                <a:extLst>
                  <a:ext uri="{FF2B5EF4-FFF2-40B4-BE49-F238E27FC236}">
                    <a16:creationId xmlns:a16="http://schemas.microsoft.com/office/drawing/2014/main" id="{6EE66DC9-0B72-4775-A8A2-59F03A644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923"/>
                <a:ext cx="17" cy="39"/>
              </a:xfrm>
              <a:custGeom>
                <a:avLst/>
                <a:gdLst>
                  <a:gd name="T0" fmla="*/ 0 w 49"/>
                  <a:gd name="T1" fmla="*/ 0 h 117"/>
                  <a:gd name="T2" fmla="*/ 1 w 49"/>
                  <a:gd name="T3" fmla="*/ 9 h 117"/>
                  <a:gd name="T4" fmla="*/ 3 w 49"/>
                  <a:gd name="T5" fmla="*/ 15 h 117"/>
                  <a:gd name="T6" fmla="*/ 6 w 49"/>
                  <a:gd name="T7" fmla="*/ 23 h 117"/>
                  <a:gd name="T8" fmla="*/ 8 w 49"/>
                  <a:gd name="T9" fmla="*/ 32 h 117"/>
                  <a:gd name="T10" fmla="*/ 10 w 49"/>
                  <a:gd name="T11" fmla="*/ 39 h 117"/>
                  <a:gd name="T12" fmla="*/ 12 w 49"/>
                  <a:gd name="T13" fmla="*/ 47 h 117"/>
                  <a:gd name="T14" fmla="*/ 15 w 49"/>
                  <a:gd name="T15" fmla="*/ 55 h 117"/>
                  <a:gd name="T16" fmla="*/ 18 w 49"/>
                  <a:gd name="T17" fmla="*/ 62 h 117"/>
                  <a:gd name="T18" fmla="*/ 21 w 49"/>
                  <a:gd name="T19" fmla="*/ 70 h 117"/>
                  <a:gd name="T20" fmla="*/ 24 w 49"/>
                  <a:gd name="T21" fmla="*/ 77 h 117"/>
                  <a:gd name="T22" fmla="*/ 27 w 49"/>
                  <a:gd name="T23" fmla="*/ 84 h 117"/>
                  <a:gd name="T24" fmla="*/ 30 w 49"/>
                  <a:gd name="T25" fmla="*/ 92 h 117"/>
                  <a:gd name="T26" fmla="*/ 35 w 49"/>
                  <a:gd name="T27" fmla="*/ 97 h 117"/>
                  <a:gd name="T28" fmla="*/ 38 w 49"/>
                  <a:gd name="T29" fmla="*/ 104 h 117"/>
                  <a:gd name="T30" fmla="*/ 43 w 49"/>
                  <a:gd name="T31" fmla="*/ 112 h 117"/>
                  <a:gd name="T32" fmla="*/ 48 w 49"/>
                  <a:gd name="T33" fmla="*/ 117 h 117"/>
                  <a:gd name="T34" fmla="*/ 49 w 49"/>
                  <a:gd name="T35" fmla="*/ 116 h 117"/>
                  <a:gd name="T36" fmla="*/ 44 w 49"/>
                  <a:gd name="T37" fmla="*/ 111 h 117"/>
                  <a:gd name="T38" fmla="*/ 40 w 49"/>
                  <a:gd name="T39" fmla="*/ 103 h 117"/>
                  <a:gd name="T40" fmla="*/ 36 w 49"/>
                  <a:gd name="T41" fmla="*/ 96 h 117"/>
                  <a:gd name="T42" fmla="*/ 31 w 49"/>
                  <a:gd name="T43" fmla="*/ 90 h 117"/>
                  <a:gd name="T44" fmla="*/ 29 w 49"/>
                  <a:gd name="T45" fmla="*/ 84 h 117"/>
                  <a:gd name="T46" fmla="*/ 25 w 49"/>
                  <a:gd name="T47" fmla="*/ 75 h 117"/>
                  <a:gd name="T48" fmla="*/ 21 w 49"/>
                  <a:gd name="T49" fmla="*/ 68 h 117"/>
                  <a:gd name="T50" fmla="*/ 19 w 49"/>
                  <a:gd name="T51" fmla="*/ 61 h 117"/>
                  <a:gd name="T52" fmla="*/ 16 w 49"/>
                  <a:gd name="T53" fmla="*/ 55 h 117"/>
                  <a:gd name="T54" fmla="*/ 14 w 49"/>
                  <a:gd name="T55" fmla="*/ 47 h 117"/>
                  <a:gd name="T56" fmla="*/ 11 w 49"/>
                  <a:gd name="T57" fmla="*/ 39 h 117"/>
                  <a:gd name="T58" fmla="*/ 10 w 49"/>
                  <a:gd name="T59" fmla="*/ 32 h 117"/>
                  <a:gd name="T60" fmla="*/ 7 w 49"/>
                  <a:gd name="T61" fmla="*/ 23 h 117"/>
                  <a:gd name="T62" fmla="*/ 5 w 49"/>
                  <a:gd name="T63" fmla="*/ 15 h 117"/>
                  <a:gd name="T64" fmla="*/ 2 w 49"/>
                  <a:gd name="T65" fmla="*/ 9 h 117"/>
                  <a:gd name="T66" fmla="*/ 1 w 49"/>
                  <a:gd name="T67" fmla="*/ 0 h 117"/>
                  <a:gd name="T68" fmla="*/ 0 w 49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17">
                    <a:moveTo>
                      <a:pt x="0" y="0"/>
                    </a:moveTo>
                    <a:lnTo>
                      <a:pt x="1" y="9"/>
                    </a:lnTo>
                    <a:lnTo>
                      <a:pt x="3" y="15"/>
                    </a:lnTo>
                    <a:lnTo>
                      <a:pt x="6" y="23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2" y="47"/>
                    </a:lnTo>
                    <a:lnTo>
                      <a:pt x="15" y="55"/>
                    </a:lnTo>
                    <a:lnTo>
                      <a:pt x="18" y="62"/>
                    </a:lnTo>
                    <a:lnTo>
                      <a:pt x="21" y="70"/>
                    </a:lnTo>
                    <a:lnTo>
                      <a:pt x="24" y="77"/>
                    </a:lnTo>
                    <a:lnTo>
                      <a:pt x="27" y="84"/>
                    </a:lnTo>
                    <a:lnTo>
                      <a:pt x="30" y="92"/>
                    </a:lnTo>
                    <a:lnTo>
                      <a:pt x="35" y="97"/>
                    </a:lnTo>
                    <a:lnTo>
                      <a:pt x="38" y="104"/>
                    </a:lnTo>
                    <a:lnTo>
                      <a:pt x="43" y="112"/>
                    </a:lnTo>
                    <a:lnTo>
                      <a:pt x="48" y="117"/>
                    </a:lnTo>
                    <a:lnTo>
                      <a:pt x="49" y="116"/>
                    </a:lnTo>
                    <a:lnTo>
                      <a:pt x="44" y="111"/>
                    </a:lnTo>
                    <a:lnTo>
                      <a:pt x="40" y="103"/>
                    </a:lnTo>
                    <a:lnTo>
                      <a:pt x="36" y="96"/>
                    </a:lnTo>
                    <a:lnTo>
                      <a:pt x="31" y="90"/>
                    </a:lnTo>
                    <a:lnTo>
                      <a:pt x="29" y="84"/>
                    </a:lnTo>
                    <a:lnTo>
                      <a:pt x="25" y="75"/>
                    </a:lnTo>
                    <a:lnTo>
                      <a:pt x="21" y="68"/>
                    </a:lnTo>
                    <a:lnTo>
                      <a:pt x="19" y="61"/>
                    </a:lnTo>
                    <a:lnTo>
                      <a:pt x="16" y="55"/>
                    </a:lnTo>
                    <a:lnTo>
                      <a:pt x="14" y="47"/>
                    </a:lnTo>
                    <a:lnTo>
                      <a:pt x="11" y="39"/>
                    </a:lnTo>
                    <a:lnTo>
                      <a:pt x="10" y="32"/>
                    </a:lnTo>
                    <a:lnTo>
                      <a:pt x="7" y="23"/>
                    </a:lnTo>
                    <a:lnTo>
                      <a:pt x="5" y="15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9" name="Freeform 1063">
                <a:extLst>
                  <a:ext uri="{FF2B5EF4-FFF2-40B4-BE49-F238E27FC236}">
                    <a16:creationId xmlns:a16="http://schemas.microsoft.com/office/drawing/2014/main" id="{6F5238AD-C280-4B54-99AD-EEE6D5E1A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1"/>
                <a:ext cx="5" cy="2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2 h 5"/>
                  <a:gd name="T4" fmla="*/ 8 w 13"/>
                  <a:gd name="T5" fmla="*/ 1 h 5"/>
                  <a:gd name="T6" fmla="*/ 11 w 13"/>
                  <a:gd name="T7" fmla="*/ 4 h 5"/>
                  <a:gd name="T8" fmla="*/ 12 w 13"/>
                  <a:gd name="T9" fmla="*/ 5 h 5"/>
                  <a:gd name="T10" fmla="*/ 13 w 13"/>
                  <a:gd name="T11" fmla="*/ 5 h 5"/>
                  <a:gd name="T12" fmla="*/ 12 w 13"/>
                  <a:gd name="T13" fmla="*/ 1 h 5"/>
                  <a:gd name="T14" fmla="*/ 8 w 13"/>
                  <a:gd name="T15" fmla="*/ 0 h 5"/>
                  <a:gd name="T16" fmla="*/ 2 w 13"/>
                  <a:gd name="T17" fmla="*/ 1 h 5"/>
                  <a:gd name="T18" fmla="*/ 0 w 13"/>
                  <a:gd name="T19" fmla="*/ 4 h 5"/>
                  <a:gd name="T20" fmla="*/ 2 w 13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0" name="Freeform 1064">
                <a:extLst>
                  <a:ext uri="{FF2B5EF4-FFF2-40B4-BE49-F238E27FC236}">
                    <a16:creationId xmlns:a16="http://schemas.microsoft.com/office/drawing/2014/main" id="{5A3CB19E-DA2A-4243-8B18-3A497A0E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2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1" name="Freeform 1065">
                <a:extLst>
                  <a:ext uri="{FF2B5EF4-FFF2-40B4-BE49-F238E27FC236}">
                    <a16:creationId xmlns:a16="http://schemas.microsoft.com/office/drawing/2014/main" id="{0679743A-DCD6-4C4E-83EB-265CCA1F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4"/>
                <a:ext cx="10" cy="5"/>
              </a:xfrm>
              <a:custGeom>
                <a:avLst/>
                <a:gdLst>
                  <a:gd name="T0" fmla="*/ 0 w 31"/>
                  <a:gd name="T1" fmla="*/ 11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2 h 13"/>
                  <a:gd name="T8" fmla="*/ 17 w 31"/>
                  <a:gd name="T9" fmla="*/ 12 h 13"/>
                  <a:gd name="T10" fmla="*/ 22 w 31"/>
                  <a:gd name="T11" fmla="*/ 10 h 13"/>
                  <a:gd name="T12" fmla="*/ 25 w 31"/>
                  <a:gd name="T13" fmla="*/ 7 h 13"/>
                  <a:gd name="T14" fmla="*/ 29 w 31"/>
                  <a:gd name="T15" fmla="*/ 4 h 13"/>
                  <a:gd name="T16" fmla="*/ 31 w 31"/>
                  <a:gd name="T17" fmla="*/ 2 h 13"/>
                  <a:gd name="T18" fmla="*/ 30 w 31"/>
                  <a:gd name="T19" fmla="*/ 0 h 13"/>
                  <a:gd name="T20" fmla="*/ 28 w 31"/>
                  <a:gd name="T21" fmla="*/ 3 h 13"/>
                  <a:gd name="T22" fmla="*/ 24 w 31"/>
                  <a:gd name="T23" fmla="*/ 5 h 13"/>
                  <a:gd name="T24" fmla="*/ 21 w 31"/>
                  <a:gd name="T25" fmla="*/ 9 h 13"/>
                  <a:gd name="T26" fmla="*/ 16 w 31"/>
                  <a:gd name="T27" fmla="*/ 11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2 h 13"/>
                  <a:gd name="T34" fmla="*/ 2 w 31"/>
                  <a:gd name="T35" fmla="*/ 10 h 13"/>
                  <a:gd name="T36" fmla="*/ 0 w 31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1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6" y="11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2" name="Freeform 1066">
                <a:extLst>
                  <a:ext uri="{FF2B5EF4-FFF2-40B4-BE49-F238E27FC236}">
                    <a16:creationId xmlns:a16="http://schemas.microsoft.com/office/drawing/2014/main" id="{08982351-520F-4230-AEA7-7397E2C5B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67"/>
                <a:ext cx="3" cy="4"/>
              </a:xfrm>
              <a:custGeom>
                <a:avLst/>
                <a:gdLst>
                  <a:gd name="T0" fmla="*/ 2 w 8"/>
                  <a:gd name="T1" fmla="*/ 11 h 12"/>
                  <a:gd name="T2" fmla="*/ 2 w 8"/>
                  <a:gd name="T3" fmla="*/ 7 h 12"/>
                  <a:gd name="T4" fmla="*/ 2 w 8"/>
                  <a:gd name="T5" fmla="*/ 3 h 12"/>
                  <a:gd name="T6" fmla="*/ 4 w 8"/>
                  <a:gd name="T7" fmla="*/ 1 h 12"/>
                  <a:gd name="T8" fmla="*/ 6 w 8"/>
                  <a:gd name="T9" fmla="*/ 1 h 12"/>
                  <a:gd name="T10" fmla="*/ 8 w 8"/>
                  <a:gd name="T11" fmla="*/ 0 h 12"/>
                  <a:gd name="T12" fmla="*/ 2 w 8"/>
                  <a:gd name="T13" fmla="*/ 0 h 12"/>
                  <a:gd name="T14" fmla="*/ 1 w 8"/>
                  <a:gd name="T15" fmla="*/ 3 h 12"/>
                  <a:gd name="T16" fmla="*/ 0 w 8"/>
                  <a:gd name="T17" fmla="*/ 7 h 12"/>
                  <a:gd name="T18" fmla="*/ 1 w 8"/>
                  <a:gd name="T19" fmla="*/ 12 h 12"/>
                  <a:gd name="T20" fmla="*/ 2 w 8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2">
                    <a:moveTo>
                      <a:pt x="2" y="11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3" name="Freeform 1067">
                <a:extLst>
                  <a:ext uri="{FF2B5EF4-FFF2-40B4-BE49-F238E27FC236}">
                    <a16:creationId xmlns:a16="http://schemas.microsoft.com/office/drawing/2014/main" id="{17A02ED4-3680-46F6-A59E-B245FF30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71"/>
                <a:ext cx="18" cy="49"/>
              </a:xfrm>
              <a:custGeom>
                <a:avLst/>
                <a:gdLst>
                  <a:gd name="T0" fmla="*/ 55 w 55"/>
                  <a:gd name="T1" fmla="*/ 147 h 147"/>
                  <a:gd name="T2" fmla="*/ 51 w 55"/>
                  <a:gd name="T3" fmla="*/ 137 h 147"/>
                  <a:gd name="T4" fmla="*/ 49 w 55"/>
                  <a:gd name="T5" fmla="*/ 127 h 147"/>
                  <a:gd name="T6" fmla="*/ 46 w 55"/>
                  <a:gd name="T7" fmla="*/ 116 h 147"/>
                  <a:gd name="T8" fmla="*/ 44 w 55"/>
                  <a:gd name="T9" fmla="*/ 107 h 147"/>
                  <a:gd name="T10" fmla="*/ 40 w 55"/>
                  <a:gd name="T11" fmla="*/ 97 h 147"/>
                  <a:gd name="T12" fmla="*/ 39 w 55"/>
                  <a:gd name="T13" fmla="*/ 88 h 147"/>
                  <a:gd name="T14" fmla="*/ 36 w 55"/>
                  <a:gd name="T15" fmla="*/ 79 h 147"/>
                  <a:gd name="T16" fmla="*/ 32 w 55"/>
                  <a:gd name="T17" fmla="*/ 69 h 147"/>
                  <a:gd name="T18" fmla="*/ 29 w 55"/>
                  <a:gd name="T19" fmla="*/ 61 h 147"/>
                  <a:gd name="T20" fmla="*/ 27 w 55"/>
                  <a:gd name="T21" fmla="*/ 51 h 147"/>
                  <a:gd name="T22" fmla="*/ 23 w 55"/>
                  <a:gd name="T23" fmla="*/ 44 h 147"/>
                  <a:gd name="T24" fmla="*/ 20 w 55"/>
                  <a:gd name="T25" fmla="*/ 33 h 147"/>
                  <a:gd name="T26" fmla="*/ 17 w 55"/>
                  <a:gd name="T27" fmla="*/ 24 h 147"/>
                  <a:gd name="T28" fmla="*/ 11 w 55"/>
                  <a:gd name="T29" fmla="*/ 17 h 147"/>
                  <a:gd name="T30" fmla="*/ 8 w 55"/>
                  <a:gd name="T31" fmla="*/ 9 h 147"/>
                  <a:gd name="T32" fmla="*/ 2 w 55"/>
                  <a:gd name="T33" fmla="*/ 0 h 147"/>
                  <a:gd name="T34" fmla="*/ 0 w 55"/>
                  <a:gd name="T35" fmla="*/ 0 h 147"/>
                  <a:gd name="T36" fmla="*/ 7 w 55"/>
                  <a:gd name="T37" fmla="*/ 10 h 147"/>
                  <a:gd name="T38" fmla="*/ 10 w 55"/>
                  <a:gd name="T39" fmla="*/ 18 h 147"/>
                  <a:gd name="T40" fmla="*/ 14 w 55"/>
                  <a:gd name="T41" fmla="*/ 27 h 147"/>
                  <a:gd name="T42" fmla="*/ 18 w 55"/>
                  <a:gd name="T43" fmla="*/ 35 h 147"/>
                  <a:gd name="T44" fmla="*/ 22 w 55"/>
                  <a:gd name="T45" fmla="*/ 44 h 147"/>
                  <a:gd name="T46" fmla="*/ 26 w 55"/>
                  <a:gd name="T47" fmla="*/ 51 h 147"/>
                  <a:gd name="T48" fmla="*/ 28 w 55"/>
                  <a:gd name="T49" fmla="*/ 61 h 147"/>
                  <a:gd name="T50" fmla="*/ 31 w 55"/>
                  <a:gd name="T51" fmla="*/ 69 h 147"/>
                  <a:gd name="T52" fmla="*/ 33 w 55"/>
                  <a:gd name="T53" fmla="*/ 79 h 147"/>
                  <a:gd name="T54" fmla="*/ 37 w 55"/>
                  <a:gd name="T55" fmla="*/ 88 h 147"/>
                  <a:gd name="T56" fmla="*/ 40 w 55"/>
                  <a:gd name="T57" fmla="*/ 97 h 147"/>
                  <a:gd name="T58" fmla="*/ 42 w 55"/>
                  <a:gd name="T59" fmla="*/ 107 h 147"/>
                  <a:gd name="T60" fmla="*/ 45 w 55"/>
                  <a:gd name="T61" fmla="*/ 116 h 147"/>
                  <a:gd name="T62" fmla="*/ 48 w 55"/>
                  <a:gd name="T63" fmla="*/ 127 h 147"/>
                  <a:gd name="T64" fmla="*/ 50 w 55"/>
                  <a:gd name="T65" fmla="*/ 137 h 147"/>
                  <a:gd name="T66" fmla="*/ 53 w 55"/>
                  <a:gd name="T67" fmla="*/ 147 h 147"/>
                  <a:gd name="T68" fmla="*/ 55 w 55"/>
                  <a:gd name="T6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7">
                    <a:moveTo>
                      <a:pt x="55" y="147"/>
                    </a:moveTo>
                    <a:lnTo>
                      <a:pt x="51" y="137"/>
                    </a:lnTo>
                    <a:lnTo>
                      <a:pt x="49" y="127"/>
                    </a:lnTo>
                    <a:lnTo>
                      <a:pt x="46" y="116"/>
                    </a:lnTo>
                    <a:lnTo>
                      <a:pt x="44" y="107"/>
                    </a:lnTo>
                    <a:lnTo>
                      <a:pt x="40" y="97"/>
                    </a:lnTo>
                    <a:lnTo>
                      <a:pt x="39" y="88"/>
                    </a:lnTo>
                    <a:lnTo>
                      <a:pt x="36" y="79"/>
                    </a:lnTo>
                    <a:lnTo>
                      <a:pt x="32" y="69"/>
                    </a:lnTo>
                    <a:lnTo>
                      <a:pt x="29" y="61"/>
                    </a:lnTo>
                    <a:lnTo>
                      <a:pt x="27" y="51"/>
                    </a:lnTo>
                    <a:lnTo>
                      <a:pt x="23" y="44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1" y="17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4" y="27"/>
                    </a:lnTo>
                    <a:lnTo>
                      <a:pt x="18" y="35"/>
                    </a:lnTo>
                    <a:lnTo>
                      <a:pt x="22" y="44"/>
                    </a:lnTo>
                    <a:lnTo>
                      <a:pt x="26" y="51"/>
                    </a:lnTo>
                    <a:lnTo>
                      <a:pt x="28" y="61"/>
                    </a:lnTo>
                    <a:lnTo>
                      <a:pt x="31" y="69"/>
                    </a:lnTo>
                    <a:lnTo>
                      <a:pt x="33" y="79"/>
                    </a:lnTo>
                    <a:lnTo>
                      <a:pt x="37" y="88"/>
                    </a:lnTo>
                    <a:lnTo>
                      <a:pt x="40" y="97"/>
                    </a:lnTo>
                    <a:lnTo>
                      <a:pt x="42" y="107"/>
                    </a:lnTo>
                    <a:lnTo>
                      <a:pt x="45" y="116"/>
                    </a:lnTo>
                    <a:lnTo>
                      <a:pt x="48" y="127"/>
                    </a:lnTo>
                    <a:lnTo>
                      <a:pt x="50" y="137"/>
                    </a:lnTo>
                    <a:lnTo>
                      <a:pt x="53" y="147"/>
                    </a:lnTo>
                    <a:lnTo>
                      <a:pt x="55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4" name="Freeform 1068">
                <a:extLst>
                  <a:ext uri="{FF2B5EF4-FFF2-40B4-BE49-F238E27FC236}">
                    <a16:creationId xmlns:a16="http://schemas.microsoft.com/office/drawing/2014/main" id="{DEC28889-9200-4F78-BCF4-6B58228EB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20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7 w 11"/>
                  <a:gd name="T3" fmla="*/ 12 h 15"/>
                  <a:gd name="T4" fmla="*/ 5 w 11"/>
                  <a:gd name="T5" fmla="*/ 8 h 15"/>
                  <a:gd name="T6" fmla="*/ 3 w 11"/>
                  <a:gd name="T7" fmla="*/ 3 h 15"/>
                  <a:gd name="T8" fmla="*/ 1 w 11"/>
                  <a:gd name="T9" fmla="*/ 0 h 15"/>
                  <a:gd name="T10" fmla="*/ 0 w 11"/>
                  <a:gd name="T11" fmla="*/ 0 h 15"/>
                  <a:gd name="T12" fmla="*/ 1 w 11"/>
                  <a:gd name="T13" fmla="*/ 5 h 15"/>
                  <a:gd name="T14" fmla="*/ 4 w 11"/>
                  <a:gd name="T15" fmla="*/ 9 h 15"/>
                  <a:gd name="T16" fmla="*/ 6 w 11"/>
                  <a:gd name="T17" fmla="*/ 13 h 15"/>
                  <a:gd name="T18" fmla="*/ 10 w 11"/>
                  <a:gd name="T19" fmla="*/ 15 h 15"/>
                  <a:gd name="T20" fmla="*/ 11 w 11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7" y="12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5" name="Freeform 1069">
                <a:extLst>
                  <a:ext uri="{FF2B5EF4-FFF2-40B4-BE49-F238E27FC236}">
                    <a16:creationId xmlns:a16="http://schemas.microsoft.com/office/drawing/2014/main" id="{3075E411-ABC4-4F44-92EB-3E37F5801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3"/>
                <a:ext cx="9" cy="4"/>
              </a:xfrm>
              <a:custGeom>
                <a:avLst/>
                <a:gdLst>
                  <a:gd name="T0" fmla="*/ 23 w 26"/>
                  <a:gd name="T1" fmla="*/ 0 h 10"/>
                  <a:gd name="T2" fmla="*/ 19 w 26"/>
                  <a:gd name="T3" fmla="*/ 3 h 10"/>
                  <a:gd name="T4" fmla="*/ 18 w 26"/>
                  <a:gd name="T5" fmla="*/ 7 h 10"/>
                  <a:gd name="T6" fmla="*/ 14 w 26"/>
                  <a:gd name="T7" fmla="*/ 8 h 10"/>
                  <a:gd name="T8" fmla="*/ 14 w 26"/>
                  <a:gd name="T9" fmla="*/ 9 h 10"/>
                  <a:gd name="T10" fmla="*/ 11 w 26"/>
                  <a:gd name="T11" fmla="*/ 9 h 10"/>
                  <a:gd name="T12" fmla="*/ 9 w 26"/>
                  <a:gd name="T13" fmla="*/ 8 h 10"/>
                  <a:gd name="T14" fmla="*/ 5 w 26"/>
                  <a:gd name="T15" fmla="*/ 7 h 10"/>
                  <a:gd name="T16" fmla="*/ 1 w 26"/>
                  <a:gd name="T17" fmla="*/ 5 h 10"/>
                  <a:gd name="T18" fmla="*/ 0 w 26"/>
                  <a:gd name="T19" fmla="*/ 7 h 10"/>
                  <a:gd name="T20" fmla="*/ 4 w 26"/>
                  <a:gd name="T21" fmla="*/ 8 h 10"/>
                  <a:gd name="T22" fmla="*/ 9 w 26"/>
                  <a:gd name="T23" fmla="*/ 10 h 10"/>
                  <a:gd name="T24" fmla="*/ 11 w 26"/>
                  <a:gd name="T25" fmla="*/ 10 h 10"/>
                  <a:gd name="T26" fmla="*/ 14 w 26"/>
                  <a:gd name="T27" fmla="*/ 10 h 10"/>
                  <a:gd name="T28" fmla="*/ 17 w 26"/>
                  <a:gd name="T29" fmla="*/ 10 h 10"/>
                  <a:gd name="T30" fmla="*/ 19 w 26"/>
                  <a:gd name="T31" fmla="*/ 8 h 10"/>
                  <a:gd name="T32" fmla="*/ 21 w 26"/>
                  <a:gd name="T33" fmla="*/ 5 h 10"/>
                  <a:gd name="T34" fmla="*/ 26 w 26"/>
                  <a:gd name="T35" fmla="*/ 1 h 10"/>
                  <a:gd name="T36" fmla="*/ 23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19" y="3"/>
                    </a:lnTo>
                    <a:lnTo>
                      <a:pt x="18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6" name="Freeform 1070">
                <a:extLst>
                  <a:ext uri="{FF2B5EF4-FFF2-40B4-BE49-F238E27FC236}">
                    <a16:creationId xmlns:a16="http://schemas.microsoft.com/office/drawing/2014/main" id="{380F88CD-16F2-4FD5-90BA-68E83B8FC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919"/>
                <a:ext cx="2" cy="4"/>
              </a:xfrm>
              <a:custGeom>
                <a:avLst/>
                <a:gdLst>
                  <a:gd name="T0" fmla="*/ 5 w 7"/>
                  <a:gd name="T1" fmla="*/ 0 h 14"/>
                  <a:gd name="T2" fmla="*/ 5 w 7"/>
                  <a:gd name="T3" fmla="*/ 4 h 14"/>
                  <a:gd name="T4" fmla="*/ 5 w 7"/>
                  <a:gd name="T5" fmla="*/ 7 h 14"/>
                  <a:gd name="T6" fmla="*/ 3 w 7"/>
                  <a:gd name="T7" fmla="*/ 10 h 14"/>
                  <a:gd name="T8" fmla="*/ 0 w 7"/>
                  <a:gd name="T9" fmla="*/ 13 h 14"/>
                  <a:gd name="T10" fmla="*/ 3 w 7"/>
                  <a:gd name="T11" fmla="*/ 14 h 14"/>
                  <a:gd name="T12" fmla="*/ 5 w 7"/>
                  <a:gd name="T13" fmla="*/ 10 h 14"/>
                  <a:gd name="T14" fmla="*/ 6 w 7"/>
                  <a:gd name="T15" fmla="*/ 7 h 14"/>
                  <a:gd name="T16" fmla="*/ 7 w 7"/>
                  <a:gd name="T17" fmla="*/ 4 h 14"/>
                  <a:gd name="T18" fmla="*/ 6 w 7"/>
                  <a:gd name="T19" fmla="*/ 0 h 14"/>
                  <a:gd name="T20" fmla="*/ 5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7" name="Freeform 1071">
                <a:extLst>
                  <a:ext uri="{FF2B5EF4-FFF2-40B4-BE49-F238E27FC236}">
                    <a16:creationId xmlns:a16="http://schemas.microsoft.com/office/drawing/2014/main" id="{B23CD54C-119F-4A7F-A39C-FA7D6C3C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866"/>
                <a:ext cx="15" cy="53"/>
              </a:xfrm>
              <a:custGeom>
                <a:avLst/>
                <a:gdLst>
                  <a:gd name="T0" fmla="*/ 0 w 46"/>
                  <a:gd name="T1" fmla="*/ 0 h 160"/>
                  <a:gd name="T2" fmla="*/ 1 w 46"/>
                  <a:gd name="T3" fmla="*/ 10 h 160"/>
                  <a:gd name="T4" fmla="*/ 2 w 46"/>
                  <a:gd name="T5" fmla="*/ 21 h 160"/>
                  <a:gd name="T6" fmla="*/ 5 w 46"/>
                  <a:gd name="T7" fmla="*/ 31 h 160"/>
                  <a:gd name="T8" fmla="*/ 6 w 46"/>
                  <a:gd name="T9" fmla="*/ 42 h 160"/>
                  <a:gd name="T10" fmla="*/ 8 w 46"/>
                  <a:gd name="T11" fmla="*/ 52 h 160"/>
                  <a:gd name="T12" fmla="*/ 10 w 46"/>
                  <a:gd name="T13" fmla="*/ 62 h 160"/>
                  <a:gd name="T14" fmla="*/ 13 w 46"/>
                  <a:gd name="T15" fmla="*/ 73 h 160"/>
                  <a:gd name="T16" fmla="*/ 15 w 46"/>
                  <a:gd name="T17" fmla="*/ 83 h 160"/>
                  <a:gd name="T18" fmla="*/ 18 w 46"/>
                  <a:gd name="T19" fmla="*/ 93 h 160"/>
                  <a:gd name="T20" fmla="*/ 21 w 46"/>
                  <a:gd name="T21" fmla="*/ 103 h 160"/>
                  <a:gd name="T22" fmla="*/ 24 w 46"/>
                  <a:gd name="T23" fmla="*/ 112 h 160"/>
                  <a:gd name="T24" fmla="*/ 27 w 46"/>
                  <a:gd name="T25" fmla="*/ 122 h 160"/>
                  <a:gd name="T26" fmla="*/ 31 w 46"/>
                  <a:gd name="T27" fmla="*/ 132 h 160"/>
                  <a:gd name="T28" fmla="*/ 36 w 46"/>
                  <a:gd name="T29" fmla="*/ 143 h 160"/>
                  <a:gd name="T30" fmla="*/ 39 w 46"/>
                  <a:gd name="T31" fmla="*/ 152 h 160"/>
                  <a:gd name="T32" fmla="*/ 44 w 46"/>
                  <a:gd name="T33" fmla="*/ 160 h 160"/>
                  <a:gd name="T34" fmla="*/ 46 w 46"/>
                  <a:gd name="T35" fmla="*/ 159 h 160"/>
                  <a:gd name="T36" fmla="*/ 42 w 46"/>
                  <a:gd name="T37" fmla="*/ 150 h 160"/>
                  <a:gd name="T38" fmla="*/ 36 w 46"/>
                  <a:gd name="T39" fmla="*/ 141 h 160"/>
                  <a:gd name="T40" fmla="*/ 33 w 46"/>
                  <a:gd name="T41" fmla="*/ 132 h 160"/>
                  <a:gd name="T42" fmla="*/ 29 w 46"/>
                  <a:gd name="T43" fmla="*/ 122 h 160"/>
                  <a:gd name="T44" fmla="*/ 25 w 46"/>
                  <a:gd name="T45" fmla="*/ 112 h 160"/>
                  <a:gd name="T46" fmla="*/ 22 w 46"/>
                  <a:gd name="T47" fmla="*/ 103 h 160"/>
                  <a:gd name="T48" fmla="*/ 19 w 46"/>
                  <a:gd name="T49" fmla="*/ 93 h 160"/>
                  <a:gd name="T50" fmla="*/ 16 w 46"/>
                  <a:gd name="T51" fmla="*/ 83 h 160"/>
                  <a:gd name="T52" fmla="*/ 15 w 46"/>
                  <a:gd name="T53" fmla="*/ 73 h 160"/>
                  <a:gd name="T54" fmla="*/ 11 w 46"/>
                  <a:gd name="T55" fmla="*/ 62 h 160"/>
                  <a:gd name="T56" fmla="*/ 10 w 46"/>
                  <a:gd name="T57" fmla="*/ 52 h 160"/>
                  <a:gd name="T58" fmla="*/ 7 w 46"/>
                  <a:gd name="T59" fmla="*/ 42 h 160"/>
                  <a:gd name="T60" fmla="*/ 6 w 46"/>
                  <a:gd name="T61" fmla="*/ 31 h 160"/>
                  <a:gd name="T62" fmla="*/ 5 w 46"/>
                  <a:gd name="T63" fmla="*/ 21 h 160"/>
                  <a:gd name="T64" fmla="*/ 3 w 46"/>
                  <a:gd name="T65" fmla="*/ 10 h 160"/>
                  <a:gd name="T66" fmla="*/ 1 w 46"/>
                  <a:gd name="T67" fmla="*/ 0 h 160"/>
                  <a:gd name="T68" fmla="*/ 0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0" y="0"/>
                    </a:moveTo>
                    <a:lnTo>
                      <a:pt x="1" y="10"/>
                    </a:lnTo>
                    <a:lnTo>
                      <a:pt x="2" y="21"/>
                    </a:lnTo>
                    <a:lnTo>
                      <a:pt x="5" y="31"/>
                    </a:lnTo>
                    <a:lnTo>
                      <a:pt x="6" y="42"/>
                    </a:lnTo>
                    <a:lnTo>
                      <a:pt x="8" y="52"/>
                    </a:lnTo>
                    <a:lnTo>
                      <a:pt x="10" y="62"/>
                    </a:lnTo>
                    <a:lnTo>
                      <a:pt x="13" y="73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1" y="103"/>
                    </a:lnTo>
                    <a:lnTo>
                      <a:pt x="24" y="112"/>
                    </a:lnTo>
                    <a:lnTo>
                      <a:pt x="27" y="122"/>
                    </a:lnTo>
                    <a:lnTo>
                      <a:pt x="31" y="132"/>
                    </a:lnTo>
                    <a:lnTo>
                      <a:pt x="36" y="143"/>
                    </a:lnTo>
                    <a:lnTo>
                      <a:pt x="39" y="152"/>
                    </a:lnTo>
                    <a:lnTo>
                      <a:pt x="44" y="160"/>
                    </a:lnTo>
                    <a:lnTo>
                      <a:pt x="46" y="159"/>
                    </a:lnTo>
                    <a:lnTo>
                      <a:pt x="42" y="150"/>
                    </a:lnTo>
                    <a:lnTo>
                      <a:pt x="36" y="141"/>
                    </a:lnTo>
                    <a:lnTo>
                      <a:pt x="33" y="132"/>
                    </a:lnTo>
                    <a:lnTo>
                      <a:pt x="29" y="122"/>
                    </a:lnTo>
                    <a:lnTo>
                      <a:pt x="25" y="112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6" y="83"/>
                    </a:lnTo>
                    <a:lnTo>
                      <a:pt x="15" y="73"/>
                    </a:lnTo>
                    <a:lnTo>
                      <a:pt x="11" y="62"/>
                    </a:lnTo>
                    <a:lnTo>
                      <a:pt x="10" y="52"/>
                    </a:lnTo>
                    <a:lnTo>
                      <a:pt x="7" y="42"/>
                    </a:lnTo>
                    <a:lnTo>
                      <a:pt x="6" y="31"/>
                    </a:lnTo>
                    <a:lnTo>
                      <a:pt x="5" y="21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8" name="Freeform 1072">
                <a:extLst>
                  <a:ext uri="{FF2B5EF4-FFF2-40B4-BE49-F238E27FC236}">
                    <a16:creationId xmlns:a16="http://schemas.microsoft.com/office/drawing/2014/main" id="{A33DD292-1DF2-4ED5-8013-CEE97C84F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3"/>
                <a:ext cx="4" cy="2"/>
              </a:xfrm>
              <a:custGeom>
                <a:avLst/>
                <a:gdLst>
                  <a:gd name="T0" fmla="*/ 2 w 13"/>
                  <a:gd name="T1" fmla="*/ 5 h 7"/>
                  <a:gd name="T2" fmla="*/ 4 w 13"/>
                  <a:gd name="T3" fmla="*/ 2 h 7"/>
                  <a:gd name="T4" fmla="*/ 7 w 13"/>
                  <a:gd name="T5" fmla="*/ 2 h 7"/>
                  <a:gd name="T6" fmla="*/ 10 w 13"/>
                  <a:gd name="T7" fmla="*/ 5 h 7"/>
                  <a:gd name="T8" fmla="*/ 11 w 13"/>
                  <a:gd name="T9" fmla="*/ 7 h 7"/>
                  <a:gd name="T10" fmla="*/ 13 w 13"/>
                  <a:gd name="T11" fmla="*/ 7 h 7"/>
                  <a:gd name="T12" fmla="*/ 11 w 13"/>
                  <a:gd name="T13" fmla="*/ 5 h 7"/>
                  <a:gd name="T14" fmla="*/ 8 w 13"/>
                  <a:gd name="T15" fmla="*/ 1 h 7"/>
                  <a:gd name="T16" fmla="*/ 4 w 13"/>
                  <a:gd name="T17" fmla="*/ 0 h 7"/>
                  <a:gd name="T18" fmla="*/ 0 w 13"/>
                  <a:gd name="T19" fmla="*/ 2 h 7"/>
                  <a:gd name="T20" fmla="*/ 2 w 13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9" name="Freeform 1073">
                <a:extLst>
                  <a:ext uri="{FF2B5EF4-FFF2-40B4-BE49-F238E27FC236}">
                    <a16:creationId xmlns:a16="http://schemas.microsoft.com/office/drawing/2014/main" id="{68D30CB2-0B16-4BD2-936D-C2E700DD0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4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0" name="Freeform 1074">
                <a:extLst>
                  <a:ext uri="{FF2B5EF4-FFF2-40B4-BE49-F238E27FC236}">
                    <a16:creationId xmlns:a16="http://schemas.microsoft.com/office/drawing/2014/main" id="{B3E5E431-0814-4ECA-A9AB-DCAD738C8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3" cy="5"/>
              </a:xfrm>
              <a:custGeom>
                <a:avLst/>
                <a:gdLst>
                  <a:gd name="T0" fmla="*/ 0 w 39"/>
                  <a:gd name="T1" fmla="*/ 9 h 14"/>
                  <a:gd name="T2" fmla="*/ 4 w 39"/>
                  <a:gd name="T3" fmla="*/ 11 h 14"/>
                  <a:gd name="T4" fmla="*/ 10 w 39"/>
                  <a:gd name="T5" fmla="*/ 12 h 14"/>
                  <a:gd name="T6" fmla="*/ 15 w 39"/>
                  <a:gd name="T7" fmla="*/ 14 h 14"/>
                  <a:gd name="T8" fmla="*/ 20 w 39"/>
                  <a:gd name="T9" fmla="*/ 12 h 14"/>
                  <a:gd name="T10" fmla="*/ 26 w 39"/>
                  <a:gd name="T11" fmla="*/ 10 h 14"/>
                  <a:gd name="T12" fmla="*/ 32 w 39"/>
                  <a:gd name="T13" fmla="*/ 8 h 14"/>
                  <a:gd name="T14" fmla="*/ 35 w 39"/>
                  <a:gd name="T15" fmla="*/ 5 h 14"/>
                  <a:gd name="T16" fmla="*/ 39 w 39"/>
                  <a:gd name="T17" fmla="*/ 1 h 14"/>
                  <a:gd name="T18" fmla="*/ 38 w 39"/>
                  <a:gd name="T19" fmla="*/ 0 h 14"/>
                  <a:gd name="T20" fmla="*/ 34 w 39"/>
                  <a:gd name="T21" fmla="*/ 3 h 14"/>
                  <a:gd name="T22" fmla="*/ 29 w 39"/>
                  <a:gd name="T23" fmla="*/ 7 h 14"/>
                  <a:gd name="T24" fmla="*/ 24 w 39"/>
                  <a:gd name="T25" fmla="*/ 10 h 14"/>
                  <a:gd name="T26" fmla="*/ 20 w 39"/>
                  <a:gd name="T27" fmla="*/ 10 h 14"/>
                  <a:gd name="T28" fmla="*/ 15 w 39"/>
                  <a:gd name="T29" fmla="*/ 12 h 14"/>
                  <a:gd name="T30" fmla="*/ 10 w 39"/>
                  <a:gd name="T31" fmla="*/ 11 h 14"/>
                  <a:gd name="T32" fmla="*/ 6 w 39"/>
                  <a:gd name="T33" fmla="*/ 10 h 14"/>
                  <a:gd name="T34" fmla="*/ 1 w 39"/>
                  <a:gd name="T35" fmla="*/ 8 h 14"/>
                  <a:gd name="T36" fmla="*/ 0 w 39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4">
                    <a:moveTo>
                      <a:pt x="0" y="9"/>
                    </a:moveTo>
                    <a:lnTo>
                      <a:pt x="4" y="11"/>
                    </a:lnTo>
                    <a:lnTo>
                      <a:pt x="10" y="12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6" y="10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5" y="12"/>
                    </a:lnTo>
                    <a:lnTo>
                      <a:pt x="10" y="11"/>
                    </a:lnTo>
                    <a:lnTo>
                      <a:pt x="6" y="10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1" name="Freeform 1075">
                <a:extLst>
                  <a:ext uri="{FF2B5EF4-FFF2-40B4-BE49-F238E27FC236}">
                    <a16:creationId xmlns:a16="http://schemas.microsoft.com/office/drawing/2014/main" id="{AEB57C2E-C744-4F1D-86DF-3153EC192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98"/>
                <a:ext cx="4" cy="4"/>
              </a:xfrm>
              <a:custGeom>
                <a:avLst/>
                <a:gdLst>
                  <a:gd name="T0" fmla="*/ 2 w 11"/>
                  <a:gd name="T1" fmla="*/ 12 h 13"/>
                  <a:gd name="T2" fmla="*/ 1 w 11"/>
                  <a:gd name="T3" fmla="*/ 8 h 13"/>
                  <a:gd name="T4" fmla="*/ 5 w 11"/>
                  <a:gd name="T5" fmla="*/ 4 h 13"/>
                  <a:gd name="T6" fmla="*/ 7 w 11"/>
                  <a:gd name="T7" fmla="*/ 2 h 13"/>
                  <a:gd name="T8" fmla="*/ 10 w 11"/>
                  <a:gd name="T9" fmla="*/ 2 h 13"/>
                  <a:gd name="T10" fmla="*/ 11 w 11"/>
                  <a:gd name="T11" fmla="*/ 0 h 13"/>
                  <a:gd name="T12" fmla="*/ 6 w 11"/>
                  <a:gd name="T13" fmla="*/ 0 h 13"/>
                  <a:gd name="T14" fmla="*/ 2 w 11"/>
                  <a:gd name="T15" fmla="*/ 3 h 13"/>
                  <a:gd name="T16" fmla="*/ 0 w 11"/>
                  <a:gd name="T17" fmla="*/ 8 h 13"/>
                  <a:gd name="T18" fmla="*/ 1 w 11"/>
                  <a:gd name="T19" fmla="*/ 13 h 13"/>
                  <a:gd name="T20" fmla="*/ 2 w 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2" y="12"/>
                    </a:moveTo>
                    <a:lnTo>
                      <a:pt x="1" y="8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2" name="Freeform 1076">
                <a:extLst>
                  <a:ext uri="{FF2B5EF4-FFF2-40B4-BE49-F238E27FC236}">
                    <a16:creationId xmlns:a16="http://schemas.microsoft.com/office/drawing/2014/main" id="{8C7BB351-544C-4579-8464-5E96E2FB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01"/>
                <a:ext cx="15" cy="59"/>
              </a:xfrm>
              <a:custGeom>
                <a:avLst/>
                <a:gdLst>
                  <a:gd name="T0" fmla="*/ 44 w 44"/>
                  <a:gd name="T1" fmla="*/ 177 h 177"/>
                  <a:gd name="T2" fmla="*/ 41 w 44"/>
                  <a:gd name="T3" fmla="*/ 165 h 177"/>
                  <a:gd name="T4" fmla="*/ 40 w 44"/>
                  <a:gd name="T5" fmla="*/ 153 h 177"/>
                  <a:gd name="T6" fmla="*/ 38 w 44"/>
                  <a:gd name="T7" fmla="*/ 142 h 177"/>
                  <a:gd name="T8" fmla="*/ 36 w 44"/>
                  <a:gd name="T9" fmla="*/ 130 h 177"/>
                  <a:gd name="T10" fmla="*/ 35 w 44"/>
                  <a:gd name="T11" fmla="*/ 119 h 177"/>
                  <a:gd name="T12" fmla="*/ 32 w 44"/>
                  <a:gd name="T13" fmla="*/ 108 h 177"/>
                  <a:gd name="T14" fmla="*/ 30 w 44"/>
                  <a:gd name="T15" fmla="*/ 96 h 177"/>
                  <a:gd name="T16" fmla="*/ 29 w 44"/>
                  <a:gd name="T17" fmla="*/ 86 h 177"/>
                  <a:gd name="T18" fmla="*/ 27 w 44"/>
                  <a:gd name="T19" fmla="*/ 75 h 177"/>
                  <a:gd name="T20" fmla="*/ 24 w 44"/>
                  <a:gd name="T21" fmla="*/ 65 h 177"/>
                  <a:gd name="T22" fmla="*/ 21 w 44"/>
                  <a:gd name="T23" fmla="*/ 54 h 177"/>
                  <a:gd name="T24" fmla="*/ 19 w 44"/>
                  <a:gd name="T25" fmla="*/ 43 h 177"/>
                  <a:gd name="T26" fmla="*/ 15 w 44"/>
                  <a:gd name="T27" fmla="*/ 33 h 177"/>
                  <a:gd name="T28" fmla="*/ 11 w 44"/>
                  <a:gd name="T29" fmla="*/ 21 h 177"/>
                  <a:gd name="T30" fmla="*/ 7 w 44"/>
                  <a:gd name="T31" fmla="*/ 10 h 177"/>
                  <a:gd name="T32" fmla="*/ 1 w 44"/>
                  <a:gd name="T33" fmla="*/ 0 h 177"/>
                  <a:gd name="T34" fmla="*/ 0 w 44"/>
                  <a:gd name="T35" fmla="*/ 1 h 177"/>
                  <a:gd name="T36" fmla="*/ 6 w 44"/>
                  <a:gd name="T37" fmla="*/ 12 h 177"/>
                  <a:gd name="T38" fmla="*/ 9 w 44"/>
                  <a:gd name="T39" fmla="*/ 21 h 177"/>
                  <a:gd name="T40" fmla="*/ 13 w 44"/>
                  <a:gd name="T41" fmla="*/ 33 h 177"/>
                  <a:gd name="T42" fmla="*/ 17 w 44"/>
                  <a:gd name="T43" fmla="*/ 43 h 177"/>
                  <a:gd name="T44" fmla="*/ 20 w 44"/>
                  <a:gd name="T45" fmla="*/ 54 h 177"/>
                  <a:gd name="T46" fmla="*/ 22 w 44"/>
                  <a:gd name="T47" fmla="*/ 65 h 177"/>
                  <a:gd name="T48" fmla="*/ 26 w 44"/>
                  <a:gd name="T49" fmla="*/ 75 h 177"/>
                  <a:gd name="T50" fmla="*/ 28 w 44"/>
                  <a:gd name="T51" fmla="*/ 86 h 177"/>
                  <a:gd name="T52" fmla="*/ 29 w 44"/>
                  <a:gd name="T53" fmla="*/ 96 h 177"/>
                  <a:gd name="T54" fmla="*/ 31 w 44"/>
                  <a:gd name="T55" fmla="*/ 108 h 177"/>
                  <a:gd name="T56" fmla="*/ 32 w 44"/>
                  <a:gd name="T57" fmla="*/ 119 h 177"/>
                  <a:gd name="T58" fmla="*/ 35 w 44"/>
                  <a:gd name="T59" fmla="*/ 130 h 177"/>
                  <a:gd name="T60" fmla="*/ 37 w 44"/>
                  <a:gd name="T61" fmla="*/ 142 h 177"/>
                  <a:gd name="T62" fmla="*/ 38 w 44"/>
                  <a:gd name="T63" fmla="*/ 153 h 177"/>
                  <a:gd name="T64" fmla="*/ 40 w 44"/>
                  <a:gd name="T65" fmla="*/ 165 h 177"/>
                  <a:gd name="T66" fmla="*/ 41 w 44"/>
                  <a:gd name="T67" fmla="*/ 177 h 177"/>
                  <a:gd name="T68" fmla="*/ 44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44" y="177"/>
                    </a:moveTo>
                    <a:lnTo>
                      <a:pt x="41" y="165"/>
                    </a:lnTo>
                    <a:lnTo>
                      <a:pt x="40" y="153"/>
                    </a:lnTo>
                    <a:lnTo>
                      <a:pt x="38" y="142"/>
                    </a:lnTo>
                    <a:lnTo>
                      <a:pt x="36" y="130"/>
                    </a:lnTo>
                    <a:lnTo>
                      <a:pt x="35" y="119"/>
                    </a:lnTo>
                    <a:lnTo>
                      <a:pt x="32" y="108"/>
                    </a:lnTo>
                    <a:lnTo>
                      <a:pt x="30" y="96"/>
                    </a:lnTo>
                    <a:lnTo>
                      <a:pt x="29" y="86"/>
                    </a:lnTo>
                    <a:lnTo>
                      <a:pt x="27" y="75"/>
                    </a:lnTo>
                    <a:lnTo>
                      <a:pt x="24" y="65"/>
                    </a:lnTo>
                    <a:lnTo>
                      <a:pt x="21" y="54"/>
                    </a:lnTo>
                    <a:lnTo>
                      <a:pt x="19" y="43"/>
                    </a:lnTo>
                    <a:lnTo>
                      <a:pt x="15" y="33"/>
                    </a:lnTo>
                    <a:lnTo>
                      <a:pt x="11" y="21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9" y="21"/>
                    </a:lnTo>
                    <a:lnTo>
                      <a:pt x="13" y="33"/>
                    </a:lnTo>
                    <a:lnTo>
                      <a:pt x="17" y="43"/>
                    </a:lnTo>
                    <a:lnTo>
                      <a:pt x="20" y="54"/>
                    </a:lnTo>
                    <a:lnTo>
                      <a:pt x="22" y="65"/>
                    </a:lnTo>
                    <a:lnTo>
                      <a:pt x="26" y="75"/>
                    </a:lnTo>
                    <a:lnTo>
                      <a:pt x="28" y="86"/>
                    </a:lnTo>
                    <a:lnTo>
                      <a:pt x="29" y="96"/>
                    </a:lnTo>
                    <a:lnTo>
                      <a:pt x="31" y="108"/>
                    </a:lnTo>
                    <a:lnTo>
                      <a:pt x="32" y="119"/>
                    </a:lnTo>
                    <a:lnTo>
                      <a:pt x="35" y="130"/>
                    </a:lnTo>
                    <a:lnTo>
                      <a:pt x="37" y="142"/>
                    </a:lnTo>
                    <a:lnTo>
                      <a:pt x="38" y="153"/>
                    </a:lnTo>
                    <a:lnTo>
                      <a:pt x="40" y="165"/>
                    </a:lnTo>
                    <a:lnTo>
                      <a:pt x="41" y="177"/>
                    </a:lnTo>
                    <a:lnTo>
                      <a:pt x="44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3" name="Freeform 1077">
                <a:extLst>
                  <a:ext uri="{FF2B5EF4-FFF2-40B4-BE49-F238E27FC236}">
                    <a16:creationId xmlns:a16="http://schemas.microsoft.com/office/drawing/2014/main" id="{2C45B782-5D2B-43E7-82C4-381DAB0C1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860"/>
                <a:ext cx="4" cy="6"/>
              </a:xfrm>
              <a:custGeom>
                <a:avLst/>
                <a:gdLst>
                  <a:gd name="T0" fmla="*/ 11 w 11"/>
                  <a:gd name="T1" fmla="*/ 19 h 20"/>
                  <a:gd name="T2" fmla="*/ 9 w 11"/>
                  <a:gd name="T3" fmla="*/ 15 h 20"/>
                  <a:gd name="T4" fmla="*/ 5 w 11"/>
                  <a:gd name="T5" fmla="*/ 9 h 20"/>
                  <a:gd name="T6" fmla="*/ 3 w 11"/>
                  <a:gd name="T7" fmla="*/ 6 h 20"/>
                  <a:gd name="T8" fmla="*/ 1 w 11"/>
                  <a:gd name="T9" fmla="*/ 0 h 20"/>
                  <a:gd name="T10" fmla="*/ 0 w 11"/>
                  <a:gd name="T11" fmla="*/ 0 h 20"/>
                  <a:gd name="T12" fmla="*/ 1 w 11"/>
                  <a:gd name="T13" fmla="*/ 6 h 20"/>
                  <a:gd name="T14" fmla="*/ 4 w 11"/>
                  <a:gd name="T15" fmla="*/ 11 h 20"/>
                  <a:gd name="T16" fmla="*/ 6 w 11"/>
                  <a:gd name="T17" fmla="*/ 16 h 20"/>
                  <a:gd name="T18" fmla="*/ 10 w 11"/>
                  <a:gd name="T19" fmla="*/ 20 h 20"/>
                  <a:gd name="T20" fmla="*/ 11 w 1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0">
                    <a:moveTo>
                      <a:pt x="11" y="19"/>
                    </a:moveTo>
                    <a:lnTo>
                      <a:pt x="9" y="15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4" y="11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4" name="Freeform 1078">
                <a:extLst>
                  <a:ext uri="{FF2B5EF4-FFF2-40B4-BE49-F238E27FC236}">
                    <a16:creationId xmlns:a16="http://schemas.microsoft.com/office/drawing/2014/main" id="{0DFE28B5-8B1A-45ED-BE88-12F01F36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3"/>
              </a:xfrm>
              <a:custGeom>
                <a:avLst/>
                <a:gdLst>
                  <a:gd name="T0" fmla="*/ 31 w 31"/>
                  <a:gd name="T1" fmla="*/ 0 h 10"/>
                  <a:gd name="T2" fmla="*/ 25 w 31"/>
                  <a:gd name="T3" fmla="*/ 3 h 10"/>
                  <a:gd name="T4" fmla="*/ 21 w 31"/>
                  <a:gd name="T5" fmla="*/ 7 h 10"/>
                  <a:gd name="T6" fmla="*/ 19 w 31"/>
                  <a:gd name="T7" fmla="*/ 9 h 10"/>
                  <a:gd name="T8" fmla="*/ 16 w 31"/>
                  <a:gd name="T9" fmla="*/ 9 h 10"/>
                  <a:gd name="T10" fmla="*/ 13 w 31"/>
                  <a:gd name="T11" fmla="*/ 9 h 10"/>
                  <a:gd name="T12" fmla="*/ 11 w 31"/>
                  <a:gd name="T13" fmla="*/ 8 h 10"/>
                  <a:gd name="T14" fmla="*/ 6 w 31"/>
                  <a:gd name="T15" fmla="*/ 7 h 10"/>
                  <a:gd name="T16" fmla="*/ 1 w 31"/>
                  <a:gd name="T17" fmla="*/ 3 h 10"/>
                  <a:gd name="T18" fmla="*/ 0 w 31"/>
                  <a:gd name="T19" fmla="*/ 5 h 10"/>
                  <a:gd name="T20" fmla="*/ 5 w 31"/>
                  <a:gd name="T21" fmla="*/ 8 h 10"/>
                  <a:gd name="T22" fmla="*/ 9 w 31"/>
                  <a:gd name="T23" fmla="*/ 9 h 10"/>
                  <a:gd name="T24" fmla="*/ 13 w 31"/>
                  <a:gd name="T25" fmla="*/ 10 h 10"/>
                  <a:gd name="T26" fmla="*/ 16 w 31"/>
                  <a:gd name="T27" fmla="*/ 10 h 10"/>
                  <a:gd name="T28" fmla="*/ 20 w 31"/>
                  <a:gd name="T29" fmla="*/ 10 h 10"/>
                  <a:gd name="T30" fmla="*/ 22 w 31"/>
                  <a:gd name="T31" fmla="*/ 8 h 10"/>
                  <a:gd name="T32" fmla="*/ 27 w 31"/>
                  <a:gd name="T33" fmla="*/ 5 h 10"/>
                  <a:gd name="T34" fmla="*/ 31 w 31"/>
                  <a:gd name="T35" fmla="*/ 1 h 10"/>
                  <a:gd name="T36" fmla="*/ 31 w 3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25" y="3"/>
                    </a:lnTo>
                    <a:lnTo>
                      <a:pt x="21" y="7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9" y="9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8"/>
                    </a:lnTo>
                    <a:lnTo>
                      <a:pt x="27" y="5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5" name="Freeform 1079">
                <a:extLst>
                  <a:ext uri="{FF2B5EF4-FFF2-40B4-BE49-F238E27FC236}">
                    <a16:creationId xmlns:a16="http://schemas.microsoft.com/office/drawing/2014/main" id="{329CAC9A-9C97-4685-8F9C-C1F3B46BF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0"/>
                <a:ext cx="3" cy="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4 h 14"/>
                  <a:gd name="T4" fmla="*/ 5 w 8"/>
                  <a:gd name="T5" fmla="*/ 6 h 14"/>
                  <a:gd name="T6" fmla="*/ 2 w 8"/>
                  <a:gd name="T7" fmla="*/ 10 h 14"/>
                  <a:gd name="T8" fmla="*/ 0 w 8"/>
                  <a:gd name="T9" fmla="*/ 13 h 14"/>
                  <a:gd name="T10" fmla="*/ 1 w 8"/>
                  <a:gd name="T11" fmla="*/ 14 h 14"/>
                  <a:gd name="T12" fmla="*/ 5 w 8"/>
                  <a:gd name="T13" fmla="*/ 12 h 14"/>
                  <a:gd name="T14" fmla="*/ 7 w 8"/>
                  <a:gd name="T15" fmla="*/ 7 h 14"/>
                  <a:gd name="T16" fmla="*/ 8 w 8"/>
                  <a:gd name="T17" fmla="*/ 4 h 14"/>
                  <a:gd name="T18" fmla="*/ 8 w 8"/>
                  <a:gd name="T19" fmla="*/ 0 h 14"/>
                  <a:gd name="T20" fmla="*/ 6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2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6" name="Freeform 1080">
                <a:extLst>
                  <a:ext uri="{FF2B5EF4-FFF2-40B4-BE49-F238E27FC236}">
                    <a16:creationId xmlns:a16="http://schemas.microsoft.com/office/drawing/2014/main" id="{A0DD855C-8817-4533-9B15-B40F9507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7"/>
                <a:ext cx="10" cy="63"/>
              </a:xfrm>
              <a:custGeom>
                <a:avLst/>
                <a:gdLst>
                  <a:gd name="T0" fmla="*/ 1 w 31"/>
                  <a:gd name="T1" fmla="*/ 0 h 190"/>
                  <a:gd name="T2" fmla="*/ 0 w 31"/>
                  <a:gd name="T3" fmla="*/ 12 h 190"/>
                  <a:gd name="T4" fmla="*/ 0 w 31"/>
                  <a:gd name="T5" fmla="*/ 23 h 190"/>
                  <a:gd name="T6" fmla="*/ 0 w 31"/>
                  <a:gd name="T7" fmla="*/ 36 h 190"/>
                  <a:gd name="T8" fmla="*/ 2 w 31"/>
                  <a:gd name="T9" fmla="*/ 48 h 190"/>
                  <a:gd name="T10" fmla="*/ 3 w 31"/>
                  <a:gd name="T11" fmla="*/ 60 h 190"/>
                  <a:gd name="T12" fmla="*/ 3 w 31"/>
                  <a:gd name="T13" fmla="*/ 71 h 190"/>
                  <a:gd name="T14" fmla="*/ 4 w 31"/>
                  <a:gd name="T15" fmla="*/ 84 h 190"/>
                  <a:gd name="T16" fmla="*/ 5 w 31"/>
                  <a:gd name="T17" fmla="*/ 96 h 190"/>
                  <a:gd name="T18" fmla="*/ 9 w 31"/>
                  <a:gd name="T19" fmla="*/ 108 h 190"/>
                  <a:gd name="T20" fmla="*/ 10 w 31"/>
                  <a:gd name="T21" fmla="*/ 121 h 190"/>
                  <a:gd name="T22" fmla="*/ 13 w 31"/>
                  <a:gd name="T23" fmla="*/ 133 h 190"/>
                  <a:gd name="T24" fmla="*/ 14 w 31"/>
                  <a:gd name="T25" fmla="*/ 146 h 190"/>
                  <a:gd name="T26" fmla="*/ 18 w 31"/>
                  <a:gd name="T27" fmla="*/ 156 h 190"/>
                  <a:gd name="T28" fmla="*/ 22 w 31"/>
                  <a:gd name="T29" fmla="*/ 168 h 190"/>
                  <a:gd name="T30" fmla="*/ 25 w 31"/>
                  <a:gd name="T31" fmla="*/ 179 h 190"/>
                  <a:gd name="T32" fmla="*/ 29 w 31"/>
                  <a:gd name="T33" fmla="*/ 190 h 190"/>
                  <a:gd name="T34" fmla="*/ 31 w 31"/>
                  <a:gd name="T35" fmla="*/ 190 h 190"/>
                  <a:gd name="T36" fmla="*/ 27 w 31"/>
                  <a:gd name="T37" fmla="*/ 179 h 190"/>
                  <a:gd name="T38" fmla="*/ 23 w 31"/>
                  <a:gd name="T39" fmla="*/ 168 h 190"/>
                  <a:gd name="T40" fmla="*/ 20 w 31"/>
                  <a:gd name="T41" fmla="*/ 156 h 190"/>
                  <a:gd name="T42" fmla="*/ 16 w 31"/>
                  <a:gd name="T43" fmla="*/ 146 h 190"/>
                  <a:gd name="T44" fmla="*/ 14 w 31"/>
                  <a:gd name="T45" fmla="*/ 133 h 190"/>
                  <a:gd name="T46" fmla="*/ 12 w 31"/>
                  <a:gd name="T47" fmla="*/ 121 h 190"/>
                  <a:gd name="T48" fmla="*/ 10 w 31"/>
                  <a:gd name="T49" fmla="*/ 108 h 190"/>
                  <a:gd name="T50" fmla="*/ 7 w 31"/>
                  <a:gd name="T51" fmla="*/ 96 h 190"/>
                  <a:gd name="T52" fmla="*/ 5 w 31"/>
                  <a:gd name="T53" fmla="*/ 84 h 190"/>
                  <a:gd name="T54" fmla="*/ 4 w 31"/>
                  <a:gd name="T55" fmla="*/ 71 h 190"/>
                  <a:gd name="T56" fmla="*/ 3 w 31"/>
                  <a:gd name="T57" fmla="*/ 60 h 190"/>
                  <a:gd name="T58" fmla="*/ 3 w 31"/>
                  <a:gd name="T59" fmla="*/ 48 h 190"/>
                  <a:gd name="T60" fmla="*/ 3 w 31"/>
                  <a:gd name="T61" fmla="*/ 36 h 190"/>
                  <a:gd name="T62" fmla="*/ 3 w 31"/>
                  <a:gd name="T63" fmla="*/ 23 h 190"/>
                  <a:gd name="T64" fmla="*/ 3 w 31"/>
                  <a:gd name="T65" fmla="*/ 12 h 190"/>
                  <a:gd name="T66" fmla="*/ 3 w 31"/>
                  <a:gd name="T67" fmla="*/ 0 h 190"/>
                  <a:gd name="T68" fmla="*/ 1 w 31"/>
                  <a:gd name="T6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0">
                    <a:moveTo>
                      <a:pt x="1" y="0"/>
                    </a:moveTo>
                    <a:lnTo>
                      <a:pt x="0" y="12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2" y="48"/>
                    </a:lnTo>
                    <a:lnTo>
                      <a:pt x="3" y="60"/>
                    </a:lnTo>
                    <a:lnTo>
                      <a:pt x="3" y="71"/>
                    </a:lnTo>
                    <a:lnTo>
                      <a:pt x="4" y="84"/>
                    </a:lnTo>
                    <a:lnTo>
                      <a:pt x="5" y="96"/>
                    </a:lnTo>
                    <a:lnTo>
                      <a:pt x="9" y="108"/>
                    </a:lnTo>
                    <a:lnTo>
                      <a:pt x="10" y="121"/>
                    </a:lnTo>
                    <a:lnTo>
                      <a:pt x="13" y="133"/>
                    </a:lnTo>
                    <a:lnTo>
                      <a:pt x="14" y="146"/>
                    </a:lnTo>
                    <a:lnTo>
                      <a:pt x="18" y="156"/>
                    </a:lnTo>
                    <a:lnTo>
                      <a:pt x="22" y="168"/>
                    </a:lnTo>
                    <a:lnTo>
                      <a:pt x="25" y="179"/>
                    </a:lnTo>
                    <a:lnTo>
                      <a:pt x="29" y="190"/>
                    </a:lnTo>
                    <a:lnTo>
                      <a:pt x="31" y="190"/>
                    </a:lnTo>
                    <a:lnTo>
                      <a:pt x="27" y="179"/>
                    </a:lnTo>
                    <a:lnTo>
                      <a:pt x="23" y="168"/>
                    </a:lnTo>
                    <a:lnTo>
                      <a:pt x="20" y="156"/>
                    </a:lnTo>
                    <a:lnTo>
                      <a:pt x="16" y="146"/>
                    </a:lnTo>
                    <a:lnTo>
                      <a:pt x="14" y="133"/>
                    </a:lnTo>
                    <a:lnTo>
                      <a:pt x="12" y="121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5" y="84"/>
                    </a:lnTo>
                    <a:lnTo>
                      <a:pt x="4" y="71"/>
                    </a:lnTo>
                    <a:lnTo>
                      <a:pt x="3" y="60"/>
                    </a:lnTo>
                    <a:lnTo>
                      <a:pt x="3" y="48"/>
                    </a:lnTo>
                    <a:lnTo>
                      <a:pt x="3" y="36"/>
                    </a:lnTo>
                    <a:lnTo>
                      <a:pt x="3" y="23"/>
                    </a:lnTo>
                    <a:lnTo>
                      <a:pt x="3" y="1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7" name="Freeform 1081">
                <a:extLst>
                  <a:ext uri="{FF2B5EF4-FFF2-40B4-BE49-F238E27FC236}">
                    <a16:creationId xmlns:a16="http://schemas.microsoft.com/office/drawing/2014/main" id="{71B0E8A4-F402-4749-8748-BEF651365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4"/>
                <a:ext cx="5" cy="4"/>
              </a:xfrm>
              <a:custGeom>
                <a:avLst/>
                <a:gdLst>
                  <a:gd name="T0" fmla="*/ 1 w 14"/>
                  <a:gd name="T1" fmla="*/ 3 h 10"/>
                  <a:gd name="T2" fmla="*/ 5 w 14"/>
                  <a:gd name="T3" fmla="*/ 1 h 10"/>
                  <a:gd name="T4" fmla="*/ 8 w 14"/>
                  <a:gd name="T5" fmla="*/ 3 h 10"/>
                  <a:gd name="T6" fmla="*/ 12 w 14"/>
                  <a:gd name="T7" fmla="*/ 5 h 10"/>
                  <a:gd name="T8" fmla="*/ 13 w 14"/>
                  <a:gd name="T9" fmla="*/ 10 h 10"/>
                  <a:gd name="T10" fmla="*/ 14 w 14"/>
                  <a:gd name="T11" fmla="*/ 10 h 10"/>
                  <a:gd name="T12" fmla="*/ 13 w 14"/>
                  <a:gd name="T13" fmla="*/ 4 h 10"/>
                  <a:gd name="T14" fmla="*/ 9 w 14"/>
                  <a:gd name="T15" fmla="*/ 1 h 10"/>
                  <a:gd name="T16" fmla="*/ 5 w 14"/>
                  <a:gd name="T17" fmla="*/ 0 h 10"/>
                  <a:gd name="T18" fmla="*/ 0 w 14"/>
                  <a:gd name="T19" fmla="*/ 2 h 10"/>
                  <a:gd name="T20" fmla="*/ 1 w 14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8" name="Freeform 1082">
                <a:extLst>
                  <a:ext uri="{FF2B5EF4-FFF2-40B4-BE49-F238E27FC236}">
                    <a16:creationId xmlns:a16="http://schemas.microsoft.com/office/drawing/2014/main" id="{3DDB8EFB-FA53-4A06-944C-1DCE1D323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9" name="Freeform 1083">
                <a:extLst>
                  <a:ext uri="{FF2B5EF4-FFF2-40B4-BE49-F238E27FC236}">
                    <a16:creationId xmlns:a16="http://schemas.microsoft.com/office/drawing/2014/main" id="{15EAE048-713D-4C8C-B8BD-D7B720DE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5"/>
              </a:xfrm>
              <a:custGeom>
                <a:avLst/>
                <a:gdLst>
                  <a:gd name="T0" fmla="*/ 0 w 31"/>
                  <a:gd name="T1" fmla="*/ 10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3 h 13"/>
                  <a:gd name="T8" fmla="*/ 18 w 31"/>
                  <a:gd name="T9" fmla="*/ 12 h 13"/>
                  <a:gd name="T10" fmla="*/ 22 w 31"/>
                  <a:gd name="T11" fmla="*/ 10 h 13"/>
                  <a:gd name="T12" fmla="*/ 25 w 31"/>
                  <a:gd name="T13" fmla="*/ 8 h 13"/>
                  <a:gd name="T14" fmla="*/ 29 w 31"/>
                  <a:gd name="T15" fmla="*/ 6 h 13"/>
                  <a:gd name="T16" fmla="*/ 31 w 31"/>
                  <a:gd name="T17" fmla="*/ 2 h 13"/>
                  <a:gd name="T18" fmla="*/ 31 w 31"/>
                  <a:gd name="T19" fmla="*/ 0 h 13"/>
                  <a:gd name="T20" fmla="*/ 28 w 31"/>
                  <a:gd name="T21" fmla="*/ 4 h 13"/>
                  <a:gd name="T22" fmla="*/ 24 w 31"/>
                  <a:gd name="T23" fmla="*/ 7 h 13"/>
                  <a:gd name="T24" fmla="*/ 20 w 31"/>
                  <a:gd name="T25" fmla="*/ 8 h 13"/>
                  <a:gd name="T26" fmla="*/ 16 w 31"/>
                  <a:gd name="T27" fmla="*/ 10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1 h 13"/>
                  <a:gd name="T34" fmla="*/ 1 w 31"/>
                  <a:gd name="T35" fmla="*/ 9 h 13"/>
                  <a:gd name="T36" fmla="*/ 0 w 31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0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0" name="Freeform 1084">
                <a:extLst>
                  <a:ext uri="{FF2B5EF4-FFF2-40B4-BE49-F238E27FC236}">
                    <a16:creationId xmlns:a16="http://schemas.microsoft.com/office/drawing/2014/main" id="{26FFB52E-787D-4344-A8A7-79DCF2D3E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8"/>
                <a:ext cx="2" cy="4"/>
              </a:xfrm>
              <a:custGeom>
                <a:avLst/>
                <a:gdLst>
                  <a:gd name="T0" fmla="*/ 2 w 7"/>
                  <a:gd name="T1" fmla="*/ 10 h 11"/>
                  <a:gd name="T2" fmla="*/ 2 w 7"/>
                  <a:gd name="T3" fmla="*/ 8 h 11"/>
                  <a:gd name="T4" fmla="*/ 2 w 7"/>
                  <a:gd name="T5" fmla="*/ 4 h 11"/>
                  <a:gd name="T6" fmla="*/ 5 w 7"/>
                  <a:gd name="T7" fmla="*/ 1 h 11"/>
                  <a:gd name="T8" fmla="*/ 7 w 7"/>
                  <a:gd name="T9" fmla="*/ 0 h 11"/>
                  <a:gd name="T10" fmla="*/ 4 w 7"/>
                  <a:gd name="T11" fmla="*/ 0 h 11"/>
                  <a:gd name="T12" fmla="*/ 1 w 7"/>
                  <a:gd name="T13" fmla="*/ 2 h 11"/>
                  <a:gd name="T14" fmla="*/ 0 w 7"/>
                  <a:gd name="T15" fmla="*/ 8 h 11"/>
                  <a:gd name="T16" fmla="*/ 1 w 7"/>
                  <a:gd name="T17" fmla="*/ 11 h 11"/>
                  <a:gd name="T18" fmla="*/ 2 w 7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lnTo>
                      <a:pt x="2" y="8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1" name="Freeform 1085">
                <a:extLst>
                  <a:ext uri="{FF2B5EF4-FFF2-40B4-BE49-F238E27FC236}">
                    <a16:creationId xmlns:a16="http://schemas.microsoft.com/office/drawing/2014/main" id="{B687E5F1-C7E2-4CCE-B542-58EC8081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872"/>
                <a:ext cx="16" cy="46"/>
              </a:xfrm>
              <a:custGeom>
                <a:avLst/>
                <a:gdLst>
                  <a:gd name="T0" fmla="*/ 48 w 48"/>
                  <a:gd name="T1" fmla="*/ 138 h 138"/>
                  <a:gd name="T2" fmla="*/ 45 w 48"/>
                  <a:gd name="T3" fmla="*/ 128 h 138"/>
                  <a:gd name="T4" fmla="*/ 43 w 48"/>
                  <a:gd name="T5" fmla="*/ 120 h 138"/>
                  <a:gd name="T6" fmla="*/ 40 w 48"/>
                  <a:gd name="T7" fmla="*/ 110 h 138"/>
                  <a:gd name="T8" fmla="*/ 37 w 48"/>
                  <a:gd name="T9" fmla="*/ 102 h 138"/>
                  <a:gd name="T10" fmla="*/ 36 w 48"/>
                  <a:gd name="T11" fmla="*/ 93 h 138"/>
                  <a:gd name="T12" fmla="*/ 34 w 48"/>
                  <a:gd name="T13" fmla="*/ 84 h 138"/>
                  <a:gd name="T14" fmla="*/ 31 w 48"/>
                  <a:gd name="T15" fmla="*/ 75 h 138"/>
                  <a:gd name="T16" fmla="*/ 28 w 48"/>
                  <a:gd name="T17" fmla="*/ 67 h 138"/>
                  <a:gd name="T18" fmla="*/ 26 w 48"/>
                  <a:gd name="T19" fmla="*/ 58 h 138"/>
                  <a:gd name="T20" fmla="*/ 25 w 48"/>
                  <a:gd name="T21" fmla="*/ 51 h 138"/>
                  <a:gd name="T22" fmla="*/ 22 w 48"/>
                  <a:gd name="T23" fmla="*/ 42 h 138"/>
                  <a:gd name="T24" fmla="*/ 18 w 48"/>
                  <a:gd name="T25" fmla="*/ 33 h 138"/>
                  <a:gd name="T26" fmla="*/ 15 w 48"/>
                  <a:gd name="T27" fmla="*/ 25 h 138"/>
                  <a:gd name="T28" fmla="*/ 12 w 48"/>
                  <a:gd name="T29" fmla="*/ 17 h 138"/>
                  <a:gd name="T30" fmla="*/ 6 w 48"/>
                  <a:gd name="T31" fmla="*/ 8 h 138"/>
                  <a:gd name="T32" fmla="*/ 3 w 48"/>
                  <a:gd name="T33" fmla="*/ 0 h 138"/>
                  <a:gd name="T34" fmla="*/ 0 w 48"/>
                  <a:gd name="T35" fmla="*/ 1 h 138"/>
                  <a:gd name="T36" fmla="*/ 5 w 48"/>
                  <a:gd name="T37" fmla="*/ 10 h 138"/>
                  <a:gd name="T38" fmla="*/ 9 w 48"/>
                  <a:gd name="T39" fmla="*/ 18 h 138"/>
                  <a:gd name="T40" fmla="*/ 14 w 48"/>
                  <a:gd name="T41" fmla="*/ 27 h 138"/>
                  <a:gd name="T42" fmla="*/ 17 w 48"/>
                  <a:gd name="T43" fmla="*/ 35 h 138"/>
                  <a:gd name="T44" fmla="*/ 21 w 48"/>
                  <a:gd name="T45" fmla="*/ 42 h 138"/>
                  <a:gd name="T46" fmla="*/ 24 w 48"/>
                  <a:gd name="T47" fmla="*/ 51 h 138"/>
                  <a:gd name="T48" fmla="*/ 25 w 48"/>
                  <a:gd name="T49" fmla="*/ 58 h 138"/>
                  <a:gd name="T50" fmla="*/ 27 w 48"/>
                  <a:gd name="T51" fmla="*/ 67 h 138"/>
                  <a:gd name="T52" fmla="*/ 30 w 48"/>
                  <a:gd name="T53" fmla="*/ 75 h 138"/>
                  <a:gd name="T54" fmla="*/ 32 w 48"/>
                  <a:gd name="T55" fmla="*/ 84 h 138"/>
                  <a:gd name="T56" fmla="*/ 34 w 48"/>
                  <a:gd name="T57" fmla="*/ 93 h 138"/>
                  <a:gd name="T58" fmla="*/ 36 w 48"/>
                  <a:gd name="T59" fmla="*/ 102 h 138"/>
                  <a:gd name="T60" fmla="*/ 39 w 48"/>
                  <a:gd name="T61" fmla="*/ 110 h 138"/>
                  <a:gd name="T62" fmla="*/ 41 w 48"/>
                  <a:gd name="T63" fmla="*/ 120 h 138"/>
                  <a:gd name="T64" fmla="*/ 43 w 48"/>
                  <a:gd name="T65" fmla="*/ 128 h 138"/>
                  <a:gd name="T66" fmla="*/ 45 w 48"/>
                  <a:gd name="T67" fmla="*/ 138 h 138"/>
                  <a:gd name="T68" fmla="*/ 48 w 48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38">
                    <a:moveTo>
                      <a:pt x="48" y="138"/>
                    </a:moveTo>
                    <a:lnTo>
                      <a:pt x="45" y="128"/>
                    </a:lnTo>
                    <a:lnTo>
                      <a:pt x="43" y="120"/>
                    </a:lnTo>
                    <a:lnTo>
                      <a:pt x="40" y="110"/>
                    </a:lnTo>
                    <a:lnTo>
                      <a:pt x="37" y="102"/>
                    </a:lnTo>
                    <a:lnTo>
                      <a:pt x="36" y="93"/>
                    </a:lnTo>
                    <a:lnTo>
                      <a:pt x="34" y="84"/>
                    </a:lnTo>
                    <a:lnTo>
                      <a:pt x="31" y="75"/>
                    </a:lnTo>
                    <a:lnTo>
                      <a:pt x="28" y="67"/>
                    </a:lnTo>
                    <a:lnTo>
                      <a:pt x="26" y="58"/>
                    </a:lnTo>
                    <a:lnTo>
                      <a:pt x="25" y="51"/>
                    </a:lnTo>
                    <a:lnTo>
                      <a:pt x="22" y="42"/>
                    </a:lnTo>
                    <a:lnTo>
                      <a:pt x="18" y="33"/>
                    </a:lnTo>
                    <a:lnTo>
                      <a:pt x="15" y="25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10"/>
                    </a:lnTo>
                    <a:lnTo>
                      <a:pt x="9" y="18"/>
                    </a:lnTo>
                    <a:lnTo>
                      <a:pt x="14" y="27"/>
                    </a:lnTo>
                    <a:lnTo>
                      <a:pt x="17" y="35"/>
                    </a:lnTo>
                    <a:lnTo>
                      <a:pt x="21" y="42"/>
                    </a:lnTo>
                    <a:lnTo>
                      <a:pt x="24" y="51"/>
                    </a:lnTo>
                    <a:lnTo>
                      <a:pt x="25" y="58"/>
                    </a:lnTo>
                    <a:lnTo>
                      <a:pt x="27" y="67"/>
                    </a:lnTo>
                    <a:lnTo>
                      <a:pt x="30" y="75"/>
                    </a:lnTo>
                    <a:lnTo>
                      <a:pt x="32" y="84"/>
                    </a:lnTo>
                    <a:lnTo>
                      <a:pt x="34" y="93"/>
                    </a:lnTo>
                    <a:lnTo>
                      <a:pt x="36" y="102"/>
                    </a:lnTo>
                    <a:lnTo>
                      <a:pt x="39" y="110"/>
                    </a:lnTo>
                    <a:lnTo>
                      <a:pt x="41" y="120"/>
                    </a:lnTo>
                    <a:lnTo>
                      <a:pt x="43" y="128"/>
                    </a:lnTo>
                    <a:lnTo>
                      <a:pt x="45" y="138"/>
                    </a:lnTo>
                    <a:lnTo>
                      <a:pt x="48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2" name="Freeform 1086">
                <a:extLst>
                  <a:ext uri="{FF2B5EF4-FFF2-40B4-BE49-F238E27FC236}">
                    <a16:creationId xmlns:a16="http://schemas.microsoft.com/office/drawing/2014/main" id="{B3FE8A69-43A0-4953-8A48-DEFB20E3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18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10 w 11"/>
                  <a:gd name="T3" fmla="*/ 14 h 15"/>
                  <a:gd name="T4" fmla="*/ 8 w 11"/>
                  <a:gd name="T5" fmla="*/ 12 h 15"/>
                  <a:gd name="T6" fmla="*/ 5 w 11"/>
                  <a:gd name="T7" fmla="*/ 7 h 15"/>
                  <a:gd name="T8" fmla="*/ 2 w 11"/>
                  <a:gd name="T9" fmla="*/ 2 h 15"/>
                  <a:gd name="T10" fmla="*/ 1 w 11"/>
                  <a:gd name="T11" fmla="*/ 0 h 15"/>
                  <a:gd name="T12" fmla="*/ 0 w 11"/>
                  <a:gd name="T13" fmla="*/ 0 h 15"/>
                  <a:gd name="T14" fmla="*/ 1 w 11"/>
                  <a:gd name="T15" fmla="*/ 5 h 15"/>
                  <a:gd name="T16" fmla="*/ 3 w 11"/>
                  <a:gd name="T17" fmla="*/ 8 h 15"/>
                  <a:gd name="T18" fmla="*/ 7 w 11"/>
                  <a:gd name="T19" fmla="*/ 12 h 15"/>
                  <a:gd name="T20" fmla="*/ 10 w 11"/>
                  <a:gd name="T21" fmla="*/ 15 h 15"/>
                  <a:gd name="T22" fmla="*/ 10 w 11"/>
                  <a:gd name="T23" fmla="*/ 15 h 15"/>
                  <a:gd name="T24" fmla="*/ 1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10" y="14"/>
                    </a:lnTo>
                    <a:lnTo>
                      <a:pt x="8" y="12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3" name="Freeform 1087">
                <a:extLst>
                  <a:ext uri="{FF2B5EF4-FFF2-40B4-BE49-F238E27FC236}">
                    <a16:creationId xmlns:a16="http://schemas.microsoft.com/office/drawing/2014/main" id="{144D34E8-908D-4B46-9738-2B7B4F82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921"/>
                <a:ext cx="8" cy="3"/>
              </a:xfrm>
              <a:custGeom>
                <a:avLst/>
                <a:gdLst>
                  <a:gd name="T0" fmla="*/ 24 w 25"/>
                  <a:gd name="T1" fmla="*/ 0 h 10"/>
                  <a:gd name="T2" fmla="*/ 19 w 25"/>
                  <a:gd name="T3" fmla="*/ 3 h 10"/>
                  <a:gd name="T4" fmla="*/ 17 w 25"/>
                  <a:gd name="T5" fmla="*/ 6 h 10"/>
                  <a:gd name="T6" fmla="*/ 14 w 25"/>
                  <a:gd name="T7" fmla="*/ 8 h 10"/>
                  <a:gd name="T8" fmla="*/ 14 w 25"/>
                  <a:gd name="T9" fmla="*/ 8 h 10"/>
                  <a:gd name="T10" fmla="*/ 11 w 25"/>
                  <a:gd name="T11" fmla="*/ 8 h 10"/>
                  <a:gd name="T12" fmla="*/ 9 w 25"/>
                  <a:gd name="T13" fmla="*/ 8 h 10"/>
                  <a:gd name="T14" fmla="*/ 6 w 25"/>
                  <a:gd name="T15" fmla="*/ 6 h 10"/>
                  <a:gd name="T16" fmla="*/ 2 w 25"/>
                  <a:gd name="T17" fmla="*/ 5 h 10"/>
                  <a:gd name="T18" fmla="*/ 0 w 25"/>
                  <a:gd name="T19" fmla="*/ 6 h 10"/>
                  <a:gd name="T20" fmla="*/ 4 w 25"/>
                  <a:gd name="T21" fmla="*/ 8 h 10"/>
                  <a:gd name="T22" fmla="*/ 7 w 25"/>
                  <a:gd name="T23" fmla="*/ 9 h 10"/>
                  <a:gd name="T24" fmla="*/ 11 w 25"/>
                  <a:gd name="T25" fmla="*/ 10 h 10"/>
                  <a:gd name="T26" fmla="*/ 14 w 25"/>
                  <a:gd name="T27" fmla="*/ 10 h 10"/>
                  <a:gd name="T28" fmla="*/ 16 w 25"/>
                  <a:gd name="T29" fmla="*/ 9 h 10"/>
                  <a:gd name="T30" fmla="*/ 18 w 25"/>
                  <a:gd name="T31" fmla="*/ 7 h 10"/>
                  <a:gd name="T32" fmla="*/ 22 w 25"/>
                  <a:gd name="T33" fmla="*/ 5 h 10"/>
                  <a:gd name="T34" fmla="*/ 25 w 25"/>
                  <a:gd name="T35" fmla="*/ 1 h 10"/>
                  <a:gd name="T36" fmla="*/ 24 w 2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0">
                    <a:moveTo>
                      <a:pt x="24" y="0"/>
                    </a:moveTo>
                    <a:lnTo>
                      <a:pt x="19" y="3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2" y="5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4" name="Freeform 1088">
                <a:extLst>
                  <a:ext uri="{FF2B5EF4-FFF2-40B4-BE49-F238E27FC236}">
                    <a16:creationId xmlns:a16="http://schemas.microsoft.com/office/drawing/2014/main" id="{BE709FA1-279B-4181-8BD4-776056E1B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17"/>
                <a:ext cx="2" cy="4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4 h 13"/>
                  <a:gd name="T4" fmla="*/ 4 w 8"/>
                  <a:gd name="T5" fmla="*/ 6 h 13"/>
                  <a:gd name="T6" fmla="*/ 2 w 8"/>
                  <a:gd name="T7" fmla="*/ 10 h 13"/>
                  <a:gd name="T8" fmla="*/ 0 w 8"/>
                  <a:gd name="T9" fmla="*/ 12 h 13"/>
                  <a:gd name="T10" fmla="*/ 1 w 8"/>
                  <a:gd name="T11" fmla="*/ 13 h 13"/>
                  <a:gd name="T12" fmla="*/ 3 w 8"/>
                  <a:gd name="T13" fmla="*/ 11 h 13"/>
                  <a:gd name="T14" fmla="*/ 5 w 8"/>
                  <a:gd name="T15" fmla="*/ 7 h 13"/>
                  <a:gd name="T16" fmla="*/ 8 w 8"/>
                  <a:gd name="T17" fmla="*/ 4 h 13"/>
                  <a:gd name="T18" fmla="*/ 5 w 8"/>
                  <a:gd name="T19" fmla="*/ 0 h 13"/>
                  <a:gd name="T20" fmla="*/ 4 w 8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4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5" name="Freeform 1089">
                <a:extLst>
                  <a:ext uri="{FF2B5EF4-FFF2-40B4-BE49-F238E27FC236}">
                    <a16:creationId xmlns:a16="http://schemas.microsoft.com/office/drawing/2014/main" id="{F93CC41B-0B70-4BDF-9775-0BF7D44E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67"/>
                <a:ext cx="12" cy="50"/>
              </a:xfrm>
              <a:custGeom>
                <a:avLst/>
                <a:gdLst>
                  <a:gd name="T0" fmla="*/ 0 w 37"/>
                  <a:gd name="T1" fmla="*/ 0 h 150"/>
                  <a:gd name="T2" fmla="*/ 0 w 37"/>
                  <a:gd name="T3" fmla="*/ 0 h 150"/>
                  <a:gd name="T4" fmla="*/ 0 w 37"/>
                  <a:gd name="T5" fmla="*/ 10 h 150"/>
                  <a:gd name="T6" fmla="*/ 1 w 37"/>
                  <a:gd name="T7" fmla="*/ 19 h 150"/>
                  <a:gd name="T8" fmla="*/ 2 w 37"/>
                  <a:gd name="T9" fmla="*/ 29 h 150"/>
                  <a:gd name="T10" fmla="*/ 3 w 37"/>
                  <a:gd name="T11" fmla="*/ 38 h 150"/>
                  <a:gd name="T12" fmla="*/ 5 w 37"/>
                  <a:gd name="T13" fmla="*/ 48 h 150"/>
                  <a:gd name="T14" fmla="*/ 6 w 37"/>
                  <a:gd name="T15" fmla="*/ 57 h 150"/>
                  <a:gd name="T16" fmla="*/ 8 w 37"/>
                  <a:gd name="T17" fmla="*/ 67 h 150"/>
                  <a:gd name="T18" fmla="*/ 11 w 37"/>
                  <a:gd name="T19" fmla="*/ 76 h 150"/>
                  <a:gd name="T20" fmla="*/ 13 w 37"/>
                  <a:gd name="T21" fmla="*/ 86 h 150"/>
                  <a:gd name="T22" fmla="*/ 15 w 37"/>
                  <a:gd name="T23" fmla="*/ 95 h 150"/>
                  <a:gd name="T24" fmla="*/ 19 w 37"/>
                  <a:gd name="T25" fmla="*/ 104 h 150"/>
                  <a:gd name="T26" fmla="*/ 21 w 37"/>
                  <a:gd name="T27" fmla="*/ 114 h 150"/>
                  <a:gd name="T28" fmla="*/ 24 w 37"/>
                  <a:gd name="T29" fmla="*/ 123 h 150"/>
                  <a:gd name="T30" fmla="*/ 28 w 37"/>
                  <a:gd name="T31" fmla="*/ 132 h 150"/>
                  <a:gd name="T32" fmla="*/ 31 w 37"/>
                  <a:gd name="T33" fmla="*/ 141 h 150"/>
                  <a:gd name="T34" fmla="*/ 35 w 37"/>
                  <a:gd name="T35" fmla="*/ 150 h 150"/>
                  <a:gd name="T36" fmla="*/ 37 w 37"/>
                  <a:gd name="T37" fmla="*/ 148 h 150"/>
                  <a:gd name="T38" fmla="*/ 33 w 37"/>
                  <a:gd name="T39" fmla="*/ 139 h 150"/>
                  <a:gd name="T40" fmla="*/ 30 w 37"/>
                  <a:gd name="T41" fmla="*/ 131 h 150"/>
                  <a:gd name="T42" fmla="*/ 25 w 37"/>
                  <a:gd name="T43" fmla="*/ 123 h 150"/>
                  <a:gd name="T44" fmla="*/ 22 w 37"/>
                  <a:gd name="T45" fmla="*/ 114 h 150"/>
                  <a:gd name="T46" fmla="*/ 20 w 37"/>
                  <a:gd name="T47" fmla="*/ 104 h 150"/>
                  <a:gd name="T48" fmla="*/ 16 w 37"/>
                  <a:gd name="T49" fmla="*/ 95 h 150"/>
                  <a:gd name="T50" fmla="*/ 14 w 37"/>
                  <a:gd name="T51" fmla="*/ 86 h 150"/>
                  <a:gd name="T52" fmla="*/ 12 w 37"/>
                  <a:gd name="T53" fmla="*/ 76 h 150"/>
                  <a:gd name="T54" fmla="*/ 11 w 37"/>
                  <a:gd name="T55" fmla="*/ 67 h 150"/>
                  <a:gd name="T56" fmla="*/ 8 w 37"/>
                  <a:gd name="T57" fmla="*/ 57 h 150"/>
                  <a:gd name="T58" fmla="*/ 6 w 37"/>
                  <a:gd name="T59" fmla="*/ 48 h 150"/>
                  <a:gd name="T60" fmla="*/ 5 w 37"/>
                  <a:gd name="T61" fmla="*/ 38 h 150"/>
                  <a:gd name="T62" fmla="*/ 3 w 37"/>
                  <a:gd name="T63" fmla="*/ 29 h 150"/>
                  <a:gd name="T64" fmla="*/ 2 w 37"/>
                  <a:gd name="T65" fmla="*/ 19 h 150"/>
                  <a:gd name="T66" fmla="*/ 2 w 37"/>
                  <a:gd name="T67" fmla="*/ 10 h 150"/>
                  <a:gd name="T68" fmla="*/ 1 w 37"/>
                  <a:gd name="T69" fmla="*/ 0 h 150"/>
                  <a:gd name="T70" fmla="*/ 2 w 37"/>
                  <a:gd name="T71" fmla="*/ 0 h 150"/>
                  <a:gd name="T72" fmla="*/ 0 w 37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5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2" y="29"/>
                    </a:lnTo>
                    <a:lnTo>
                      <a:pt x="3" y="38"/>
                    </a:lnTo>
                    <a:lnTo>
                      <a:pt x="5" y="48"/>
                    </a:lnTo>
                    <a:lnTo>
                      <a:pt x="6" y="57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3" y="86"/>
                    </a:lnTo>
                    <a:lnTo>
                      <a:pt x="15" y="95"/>
                    </a:lnTo>
                    <a:lnTo>
                      <a:pt x="19" y="104"/>
                    </a:lnTo>
                    <a:lnTo>
                      <a:pt x="21" y="114"/>
                    </a:lnTo>
                    <a:lnTo>
                      <a:pt x="24" y="123"/>
                    </a:lnTo>
                    <a:lnTo>
                      <a:pt x="28" y="132"/>
                    </a:lnTo>
                    <a:lnTo>
                      <a:pt x="31" y="14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33" y="139"/>
                    </a:lnTo>
                    <a:lnTo>
                      <a:pt x="30" y="131"/>
                    </a:lnTo>
                    <a:lnTo>
                      <a:pt x="25" y="123"/>
                    </a:lnTo>
                    <a:lnTo>
                      <a:pt x="22" y="114"/>
                    </a:lnTo>
                    <a:lnTo>
                      <a:pt x="20" y="104"/>
                    </a:lnTo>
                    <a:lnTo>
                      <a:pt x="16" y="95"/>
                    </a:lnTo>
                    <a:lnTo>
                      <a:pt x="14" y="86"/>
                    </a:lnTo>
                    <a:lnTo>
                      <a:pt x="12" y="76"/>
                    </a:lnTo>
                    <a:lnTo>
                      <a:pt x="11" y="67"/>
                    </a:lnTo>
                    <a:lnTo>
                      <a:pt x="8" y="57"/>
                    </a:lnTo>
                    <a:lnTo>
                      <a:pt x="6" y="48"/>
                    </a:lnTo>
                    <a:lnTo>
                      <a:pt x="5" y="38"/>
                    </a:lnTo>
                    <a:lnTo>
                      <a:pt x="3" y="29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6" name="Freeform 1090">
                <a:extLst>
                  <a:ext uri="{FF2B5EF4-FFF2-40B4-BE49-F238E27FC236}">
                    <a16:creationId xmlns:a16="http://schemas.microsoft.com/office/drawing/2014/main" id="{5596688D-5D23-4A0E-A112-B0EF562A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5" cy="2"/>
              </a:xfrm>
              <a:custGeom>
                <a:avLst/>
                <a:gdLst>
                  <a:gd name="T0" fmla="*/ 1 w 14"/>
                  <a:gd name="T1" fmla="*/ 3 h 8"/>
                  <a:gd name="T2" fmla="*/ 3 w 14"/>
                  <a:gd name="T3" fmla="*/ 1 h 8"/>
                  <a:gd name="T4" fmla="*/ 7 w 14"/>
                  <a:gd name="T5" fmla="*/ 2 h 8"/>
                  <a:gd name="T6" fmla="*/ 10 w 14"/>
                  <a:gd name="T7" fmla="*/ 4 h 8"/>
                  <a:gd name="T8" fmla="*/ 11 w 14"/>
                  <a:gd name="T9" fmla="*/ 8 h 8"/>
                  <a:gd name="T10" fmla="*/ 14 w 14"/>
                  <a:gd name="T11" fmla="*/ 8 h 8"/>
                  <a:gd name="T12" fmla="*/ 11 w 14"/>
                  <a:gd name="T13" fmla="*/ 3 h 8"/>
                  <a:gd name="T14" fmla="*/ 8 w 14"/>
                  <a:gd name="T15" fmla="*/ 0 h 8"/>
                  <a:gd name="T16" fmla="*/ 3 w 14"/>
                  <a:gd name="T17" fmla="*/ 0 h 8"/>
                  <a:gd name="T18" fmla="*/ 0 w 14"/>
                  <a:gd name="T19" fmla="*/ 2 h 8"/>
                  <a:gd name="T20" fmla="*/ 1 w 1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1" y="3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7" name="Freeform 1091">
                <a:extLst>
                  <a:ext uri="{FF2B5EF4-FFF2-40B4-BE49-F238E27FC236}">
                    <a16:creationId xmlns:a16="http://schemas.microsoft.com/office/drawing/2014/main" id="{9A252AFA-8EDE-45BC-B34F-DCA05AF39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8" name="Freeform 1092">
                <a:extLst>
                  <a:ext uri="{FF2B5EF4-FFF2-40B4-BE49-F238E27FC236}">
                    <a16:creationId xmlns:a16="http://schemas.microsoft.com/office/drawing/2014/main" id="{C2351CF5-E74A-46ED-8A91-308BDF1C2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21"/>
                <a:ext cx="10" cy="2"/>
              </a:xfrm>
              <a:custGeom>
                <a:avLst/>
                <a:gdLst>
                  <a:gd name="T0" fmla="*/ 0 w 29"/>
                  <a:gd name="T1" fmla="*/ 6 h 8"/>
                  <a:gd name="T2" fmla="*/ 5 w 29"/>
                  <a:gd name="T3" fmla="*/ 7 h 8"/>
                  <a:gd name="T4" fmla="*/ 8 w 29"/>
                  <a:gd name="T5" fmla="*/ 7 h 8"/>
                  <a:gd name="T6" fmla="*/ 11 w 29"/>
                  <a:gd name="T7" fmla="*/ 8 h 8"/>
                  <a:gd name="T8" fmla="*/ 16 w 29"/>
                  <a:gd name="T9" fmla="*/ 7 h 8"/>
                  <a:gd name="T10" fmla="*/ 19 w 29"/>
                  <a:gd name="T11" fmla="*/ 7 h 8"/>
                  <a:gd name="T12" fmla="*/ 25 w 29"/>
                  <a:gd name="T13" fmla="*/ 6 h 8"/>
                  <a:gd name="T14" fmla="*/ 27 w 29"/>
                  <a:gd name="T15" fmla="*/ 4 h 8"/>
                  <a:gd name="T16" fmla="*/ 29 w 29"/>
                  <a:gd name="T17" fmla="*/ 1 h 8"/>
                  <a:gd name="T18" fmla="*/ 28 w 29"/>
                  <a:gd name="T19" fmla="*/ 0 h 8"/>
                  <a:gd name="T20" fmla="*/ 25 w 29"/>
                  <a:gd name="T21" fmla="*/ 2 h 8"/>
                  <a:gd name="T22" fmla="*/ 23 w 29"/>
                  <a:gd name="T23" fmla="*/ 4 h 8"/>
                  <a:gd name="T24" fmla="*/ 19 w 29"/>
                  <a:gd name="T25" fmla="*/ 6 h 8"/>
                  <a:gd name="T26" fmla="*/ 16 w 29"/>
                  <a:gd name="T27" fmla="*/ 6 h 8"/>
                  <a:gd name="T28" fmla="*/ 11 w 29"/>
                  <a:gd name="T29" fmla="*/ 6 h 8"/>
                  <a:gd name="T30" fmla="*/ 8 w 29"/>
                  <a:gd name="T31" fmla="*/ 6 h 8"/>
                  <a:gd name="T32" fmla="*/ 5 w 29"/>
                  <a:gd name="T33" fmla="*/ 6 h 8"/>
                  <a:gd name="T34" fmla="*/ 0 w 29"/>
                  <a:gd name="T35" fmla="*/ 4 h 8"/>
                  <a:gd name="T36" fmla="*/ 0 w 29"/>
                  <a:gd name="T3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8">
                    <a:moveTo>
                      <a:pt x="0" y="6"/>
                    </a:moveTo>
                    <a:lnTo>
                      <a:pt x="5" y="7"/>
                    </a:lnTo>
                    <a:lnTo>
                      <a:pt x="8" y="7"/>
                    </a:lnTo>
                    <a:lnTo>
                      <a:pt x="11" y="8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9" name="Freeform 1093">
                <a:extLst>
                  <a:ext uri="{FF2B5EF4-FFF2-40B4-BE49-F238E27FC236}">
                    <a16:creationId xmlns:a16="http://schemas.microsoft.com/office/drawing/2014/main" id="{32396436-424A-41B6-8D0A-7781B2BA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2"/>
                <a:ext cx="2" cy="3"/>
              </a:xfrm>
              <a:custGeom>
                <a:avLst/>
                <a:gdLst>
                  <a:gd name="T0" fmla="*/ 3 w 7"/>
                  <a:gd name="T1" fmla="*/ 9 h 10"/>
                  <a:gd name="T2" fmla="*/ 1 w 7"/>
                  <a:gd name="T3" fmla="*/ 7 h 10"/>
                  <a:gd name="T4" fmla="*/ 3 w 7"/>
                  <a:gd name="T5" fmla="*/ 4 h 10"/>
                  <a:gd name="T6" fmla="*/ 5 w 7"/>
                  <a:gd name="T7" fmla="*/ 1 h 10"/>
                  <a:gd name="T8" fmla="*/ 7 w 7"/>
                  <a:gd name="T9" fmla="*/ 0 h 10"/>
                  <a:gd name="T10" fmla="*/ 7 w 7"/>
                  <a:gd name="T11" fmla="*/ 0 h 10"/>
                  <a:gd name="T12" fmla="*/ 3 w 7"/>
                  <a:gd name="T13" fmla="*/ 0 h 10"/>
                  <a:gd name="T14" fmla="*/ 0 w 7"/>
                  <a:gd name="T15" fmla="*/ 3 h 10"/>
                  <a:gd name="T16" fmla="*/ 0 w 7"/>
                  <a:gd name="T17" fmla="*/ 7 h 10"/>
                  <a:gd name="T18" fmla="*/ 0 w 7"/>
                  <a:gd name="T19" fmla="*/ 10 h 10"/>
                  <a:gd name="T20" fmla="*/ 3 w 7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3" y="9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0" name="Freeform 1094">
                <a:extLst>
                  <a:ext uri="{FF2B5EF4-FFF2-40B4-BE49-F238E27FC236}">
                    <a16:creationId xmlns:a16="http://schemas.microsoft.com/office/drawing/2014/main" id="{339B27AC-43D3-4FE4-8CCE-08938F47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6"/>
                <a:ext cx="21" cy="35"/>
              </a:xfrm>
              <a:custGeom>
                <a:avLst/>
                <a:gdLst>
                  <a:gd name="T0" fmla="*/ 63 w 63"/>
                  <a:gd name="T1" fmla="*/ 106 h 107"/>
                  <a:gd name="T2" fmla="*/ 60 w 63"/>
                  <a:gd name="T3" fmla="*/ 99 h 107"/>
                  <a:gd name="T4" fmla="*/ 56 w 63"/>
                  <a:gd name="T5" fmla="*/ 93 h 107"/>
                  <a:gd name="T6" fmla="*/ 53 w 63"/>
                  <a:gd name="T7" fmla="*/ 86 h 107"/>
                  <a:gd name="T8" fmla="*/ 51 w 63"/>
                  <a:gd name="T9" fmla="*/ 78 h 107"/>
                  <a:gd name="T10" fmla="*/ 47 w 63"/>
                  <a:gd name="T11" fmla="*/ 71 h 107"/>
                  <a:gd name="T12" fmla="*/ 44 w 63"/>
                  <a:gd name="T13" fmla="*/ 63 h 107"/>
                  <a:gd name="T14" fmla="*/ 41 w 63"/>
                  <a:gd name="T15" fmla="*/ 56 h 107"/>
                  <a:gd name="T16" fmla="*/ 37 w 63"/>
                  <a:gd name="T17" fmla="*/ 49 h 107"/>
                  <a:gd name="T18" fmla="*/ 33 w 63"/>
                  <a:gd name="T19" fmla="*/ 42 h 107"/>
                  <a:gd name="T20" fmla="*/ 31 w 63"/>
                  <a:gd name="T21" fmla="*/ 35 h 107"/>
                  <a:gd name="T22" fmla="*/ 26 w 63"/>
                  <a:gd name="T23" fmla="*/ 29 h 107"/>
                  <a:gd name="T24" fmla="*/ 23 w 63"/>
                  <a:gd name="T25" fmla="*/ 22 h 107"/>
                  <a:gd name="T26" fmla="*/ 18 w 63"/>
                  <a:gd name="T27" fmla="*/ 16 h 107"/>
                  <a:gd name="T28" fmla="*/ 13 w 63"/>
                  <a:gd name="T29" fmla="*/ 10 h 107"/>
                  <a:gd name="T30" fmla="*/ 8 w 63"/>
                  <a:gd name="T31" fmla="*/ 4 h 107"/>
                  <a:gd name="T32" fmla="*/ 3 w 63"/>
                  <a:gd name="T33" fmla="*/ 0 h 107"/>
                  <a:gd name="T34" fmla="*/ 0 w 63"/>
                  <a:gd name="T35" fmla="*/ 1 h 107"/>
                  <a:gd name="T36" fmla="*/ 6 w 63"/>
                  <a:gd name="T37" fmla="*/ 6 h 107"/>
                  <a:gd name="T38" fmla="*/ 10 w 63"/>
                  <a:gd name="T39" fmla="*/ 11 h 107"/>
                  <a:gd name="T40" fmla="*/ 16 w 63"/>
                  <a:gd name="T41" fmla="*/ 17 h 107"/>
                  <a:gd name="T42" fmla="*/ 22 w 63"/>
                  <a:gd name="T43" fmla="*/ 23 h 107"/>
                  <a:gd name="T44" fmla="*/ 25 w 63"/>
                  <a:gd name="T45" fmla="*/ 30 h 107"/>
                  <a:gd name="T46" fmla="*/ 28 w 63"/>
                  <a:gd name="T47" fmla="*/ 37 h 107"/>
                  <a:gd name="T48" fmla="*/ 32 w 63"/>
                  <a:gd name="T49" fmla="*/ 43 h 107"/>
                  <a:gd name="T50" fmla="*/ 36 w 63"/>
                  <a:gd name="T51" fmla="*/ 50 h 107"/>
                  <a:gd name="T52" fmla="*/ 39 w 63"/>
                  <a:gd name="T53" fmla="*/ 57 h 107"/>
                  <a:gd name="T54" fmla="*/ 42 w 63"/>
                  <a:gd name="T55" fmla="*/ 65 h 107"/>
                  <a:gd name="T56" fmla="*/ 45 w 63"/>
                  <a:gd name="T57" fmla="*/ 72 h 107"/>
                  <a:gd name="T58" fmla="*/ 49 w 63"/>
                  <a:gd name="T59" fmla="*/ 79 h 107"/>
                  <a:gd name="T60" fmla="*/ 52 w 63"/>
                  <a:gd name="T61" fmla="*/ 87 h 107"/>
                  <a:gd name="T62" fmla="*/ 54 w 63"/>
                  <a:gd name="T63" fmla="*/ 94 h 107"/>
                  <a:gd name="T64" fmla="*/ 59 w 63"/>
                  <a:gd name="T65" fmla="*/ 102 h 107"/>
                  <a:gd name="T66" fmla="*/ 62 w 63"/>
                  <a:gd name="T67" fmla="*/ 107 h 107"/>
                  <a:gd name="T68" fmla="*/ 63 w 63"/>
                  <a:gd name="T6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07">
                    <a:moveTo>
                      <a:pt x="63" y="106"/>
                    </a:moveTo>
                    <a:lnTo>
                      <a:pt x="60" y="99"/>
                    </a:lnTo>
                    <a:lnTo>
                      <a:pt x="56" y="93"/>
                    </a:lnTo>
                    <a:lnTo>
                      <a:pt x="53" y="86"/>
                    </a:lnTo>
                    <a:lnTo>
                      <a:pt x="51" y="78"/>
                    </a:lnTo>
                    <a:lnTo>
                      <a:pt x="47" y="71"/>
                    </a:lnTo>
                    <a:lnTo>
                      <a:pt x="44" y="63"/>
                    </a:lnTo>
                    <a:lnTo>
                      <a:pt x="41" y="56"/>
                    </a:lnTo>
                    <a:lnTo>
                      <a:pt x="37" y="49"/>
                    </a:lnTo>
                    <a:lnTo>
                      <a:pt x="33" y="42"/>
                    </a:lnTo>
                    <a:lnTo>
                      <a:pt x="31" y="35"/>
                    </a:lnTo>
                    <a:lnTo>
                      <a:pt x="26" y="29"/>
                    </a:lnTo>
                    <a:lnTo>
                      <a:pt x="23" y="22"/>
                    </a:lnTo>
                    <a:lnTo>
                      <a:pt x="18" y="16"/>
                    </a:lnTo>
                    <a:lnTo>
                      <a:pt x="13" y="10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0" y="11"/>
                    </a:lnTo>
                    <a:lnTo>
                      <a:pt x="16" y="17"/>
                    </a:lnTo>
                    <a:lnTo>
                      <a:pt x="22" y="23"/>
                    </a:lnTo>
                    <a:lnTo>
                      <a:pt x="25" y="30"/>
                    </a:lnTo>
                    <a:lnTo>
                      <a:pt x="28" y="37"/>
                    </a:lnTo>
                    <a:lnTo>
                      <a:pt x="32" y="43"/>
                    </a:lnTo>
                    <a:lnTo>
                      <a:pt x="36" y="50"/>
                    </a:lnTo>
                    <a:lnTo>
                      <a:pt x="39" y="57"/>
                    </a:lnTo>
                    <a:lnTo>
                      <a:pt x="42" y="65"/>
                    </a:lnTo>
                    <a:lnTo>
                      <a:pt x="45" y="72"/>
                    </a:lnTo>
                    <a:lnTo>
                      <a:pt x="49" y="79"/>
                    </a:lnTo>
                    <a:lnTo>
                      <a:pt x="52" y="87"/>
                    </a:lnTo>
                    <a:lnTo>
                      <a:pt x="54" y="94"/>
                    </a:lnTo>
                    <a:lnTo>
                      <a:pt x="59" y="102"/>
                    </a:lnTo>
                    <a:lnTo>
                      <a:pt x="62" y="107"/>
                    </a:lnTo>
                    <a:lnTo>
                      <a:pt x="6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1" name="Freeform 1095">
                <a:extLst>
                  <a:ext uri="{FF2B5EF4-FFF2-40B4-BE49-F238E27FC236}">
                    <a16:creationId xmlns:a16="http://schemas.microsoft.com/office/drawing/2014/main" id="{B51C3DD8-10B0-4617-8941-D8EA37F4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2961"/>
                <a:ext cx="3" cy="3"/>
              </a:xfrm>
              <a:custGeom>
                <a:avLst/>
                <a:gdLst>
                  <a:gd name="T0" fmla="*/ 11 w 11"/>
                  <a:gd name="T1" fmla="*/ 8 h 10"/>
                  <a:gd name="T2" fmla="*/ 8 w 11"/>
                  <a:gd name="T3" fmla="*/ 8 h 10"/>
                  <a:gd name="T4" fmla="*/ 6 w 11"/>
                  <a:gd name="T5" fmla="*/ 6 h 10"/>
                  <a:gd name="T6" fmla="*/ 2 w 11"/>
                  <a:gd name="T7" fmla="*/ 2 h 10"/>
                  <a:gd name="T8" fmla="*/ 1 w 11"/>
                  <a:gd name="T9" fmla="*/ 0 h 10"/>
                  <a:gd name="T10" fmla="*/ 0 w 11"/>
                  <a:gd name="T11" fmla="*/ 1 h 10"/>
                  <a:gd name="T12" fmla="*/ 1 w 11"/>
                  <a:gd name="T13" fmla="*/ 3 h 10"/>
                  <a:gd name="T14" fmla="*/ 5 w 11"/>
                  <a:gd name="T15" fmla="*/ 7 h 10"/>
                  <a:gd name="T16" fmla="*/ 7 w 11"/>
                  <a:gd name="T17" fmla="*/ 9 h 10"/>
                  <a:gd name="T18" fmla="*/ 11 w 11"/>
                  <a:gd name="T19" fmla="*/ 10 h 10"/>
                  <a:gd name="T20" fmla="*/ 11 w 11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11" y="8"/>
                    </a:moveTo>
                    <a:lnTo>
                      <a:pt x="8" y="8"/>
                    </a:lnTo>
                    <a:lnTo>
                      <a:pt x="6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2" name="Freeform 1096">
                <a:extLst>
                  <a:ext uri="{FF2B5EF4-FFF2-40B4-BE49-F238E27FC236}">
                    <a16:creationId xmlns:a16="http://schemas.microsoft.com/office/drawing/2014/main" id="{70277777-5331-466B-A04B-F2A9C9554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61"/>
                <a:ext cx="5" cy="4"/>
              </a:xfrm>
              <a:custGeom>
                <a:avLst/>
                <a:gdLst>
                  <a:gd name="T0" fmla="*/ 14 w 15"/>
                  <a:gd name="T1" fmla="*/ 0 h 12"/>
                  <a:gd name="T2" fmla="*/ 9 w 15"/>
                  <a:gd name="T3" fmla="*/ 8 h 12"/>
                  <a:gd name="T4" fmla="*/ 8 w 15"/>
                  <a:gd name="T5" fmla="*/ 10 h 12"/>
                  <a:gd name="T6" fmla="*/ 6 w 15"/>
                  <a:gd name="T7" fmla="*/ 11 h 12"/>
                  <a:gd name="T8" fmla="*/ 0 w 15"/>
                  <a:gd name="T9" fmla="*/ 10 h 12"/>
                  <a:gd name="T10" fmla="*/ 0 w 15"/>
                  <a:gd name="T11" fmla="*/ 11 h 12"/>
                  <a:gd name="T12" fmla="*/ 6 w 15"/>
                  <a:gd name="T13" fmla="*/ 12 h 12"/>
                  <a:gd name="T14" fmla="*/ 9 w 15"/>
                  <a:gd name="T15" fmla="*/ 11 h 12"/>
                  <a:gd name="T16" fmla="*/ 11 w 15"/>
                  <a:gd name="T17" fmla="*/ 9 h 12"/>
                  <a:gd name="T18" fmla="*/ 15 w 15"/>
                  <a:gd name="T19" fmla="*/ 1 h 12"/>
                  <a:gd name="T20" fmla="*/ 14 w 15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2">
                    <a:moveTo>
                      <a:pt x="14" y="0"/>
                    </a:move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6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3" name="Freeform 1097">
                <a:extLst>
                  <a:ext uri="{FF2B5EF4-FFF2-40B4-BE49-F238E27FC236}">
                    <a16:creationId xmlns:a16="http://schemas.microsoft.com/office/drawing/2014/main" id="{5053D989-FCA8-4820-BF24-E487CE8A8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57"/>
                <a:ext cx="2" cy="4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2 h 11"/>
                  <a:gd name="T4" fmla="*/ 3 w 5"/>
                  <a:gd name="T5" fmla="*/ 5 h 11"/>
                  <a:gd name="T6" fmla="*/ 2 w 5"/>
                  <a:gd name="T7" fmla="*/ 8 h 11"/>
                  <a:gd name="T8" fmla="*/ 0 w 5"/>
                  <a:gd name="T9" fmla="*/ 10 h 11"/>
                  <a:gd name="T10" fmla="*/ 1 w 5"/>
                  <a:gd name="T11" fmla="*/ 11 h 11"/>
                  <a:gd name="T12" fmla="*/ 3 w 5"/>
                  <a:gd name="T13" fmla="*/ 9 h 11"/>
                  <a:gd name="T14" fmla="*/ 5 w 5"/>
                  <a:gd name="T15" fmla="*/ 5 h 11"/>
                  <a:gd name="T16" fmla="*/ 5 w 5"/>
                  <a:gd name="T17" fmla="*/ 2 h 11"/>
                  <a:gd name="T18" fmla="*/ 4 w 5"/>
                  <a:gd name="T19" fmla="*/ 0 h 11"/>
                  <a:gd name="T20" fmla="*/ 3 w 5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4" name="Freeform 1098">
                <a:extLst>
                  <a:ext uri="{FF2B5EF4-FFF2-40B4-BE49-F238E27FC236}">
                    <a16:creationId xmlns:a16="http://schemas.microsoft.com/office/drawing/2014/main" id="{18E2270F-B888-4416-BF4D-FA868A837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2920"/>
                <a:ext cx="14" cy="37"/>
              </a:xfrm>
              <a:custGeom>
                <a:avLst/>
                <a:gdLst>
                  <a:gd name="T0" fmla="*/ 0 w 44"/>
                  <a:gd name="T1" fmla="*/ 2 h 111"/>
                  <a:gd name="T2" fmla="*/ 0 w 44"/>
                  <a:gd name="T3" fmla="*/ 1 h 111"/>
                  <a:gd name="T4" fmla="*/ 2 w 44"/>
                  <a:gd name="T5" fmla="*/ 9 h 111"/>
                  <a:gd name="T6" fmla="*/ 4 w 44"/>
                  <a:gd name="T7" fmla="*/ 15 h 111"/>
                  <a:gd name="T8" fmla="*/ 5 w 44"/>
                  <a:gd name="T9" fmla="*/ 23 h 111"/>
                  <a:gd name="T10" fmla="*/ 6 w 44"/>
                  <a:gd name="T11" fmla="*/ 31 h 111"/>
                  <a:gd name="T12" fmla="*/ 8 w 44"/>
                  <a:gd name="T13" fmla="*/ 38 h 111"/>
                  <a:gd name="T14" fmla="*/ 9 w 44"/>
                  <a:gd name="T15" fmla="*/ 46 h 111"/>
                  <a:gd name="T16" fmla="*/ 13 w 44"/>
                  <a:gd name="T17" fmla="*/ 52 h 111"/>
                  <a:gd name="T18" fmla="*/ 15 w 44"/>
                  <a:gd name="T19" fmla="*/ 59 h 111"/>
                  <a:gd name="T20" fmla="*/ 17 w 44"/>
                  <a:gd name="T21" fmla="*/ 65 h 111"/>
                  <a:gd name="T22" fmla="*/ 21 w 44"/>
                  <a:gd name="T23" fmla="*/ 73 h 111"/>
                  <a:gd name="T24" fmla="*/ 23 w 44"/>
                  <a:gd name="T25" fmla="*/ 79 h 111"/>
                  <a:gd name="T26" fmla="*/ 26 w 44"/>
                  <a:gd name="T27" fmla="*/ 86 h 111"/>
                  <a:gd name="T28" fmla="*/ 30 w 44"/>
                  <a:gd name="T29" fmla="*/ 93 h 111"/>
                  <a:gd name="T30" fmla="*/ 34 w 44"/>
                  <a:gd name="T31" fmla="*/ 98 h 111"/>
                  <a:gd name="T32" fmla="*/ 37 w 44"/>
                  <a:gd name="T33" fmla="*/ 105 h 111"/>
                  <a:gd name="T34" fmla="*/ 43 w 44"/>
                  <a:gd name="T35" fmla="*/ 111 h 111"/>
                  <a:gd name="T36" fmla="*/ 44 w 44"/>
                  <a:gd name="T37" fmla="*/ 110 h 111"/>
                  <a:gd name="T38" fmla="*/ 40 w 44"/>
                  <a:gd name="T39" fmla="*/ 103 h 111"/>
                  <a:gd name="T40" fmla="*/ 35 w 44"/>
                  <a:gd name="T41" fmla="*/ 97 h 111"/>
                  <a:gd name="T42" fmla="*/ 32 w 44"/>
                  <a:gd name="T43" fmla="*/ 91 h 111"/>
                  <a:gd name="T44" fmla="*/ 27 w 44"/>
                  <a:gd name="T45" fmla="*/ 85 h 111"/>
                  <a:gd name="T46" fmla="*/ 25 w 44"/>
                  <a:gd name="T47" fmla="*/ 78 h 111"/>
                  <a:gd name="T48" fmla="*/ 22 w 44"/>
                  <a:gd name="T49" fmla="*/ 72 h 111"/>
                  <a:gd name="T50" fmla="*/ 18 w 44"/>
                  <a:gd name="T51" fmla="*/ 65 h 111"/>
                  <a:gd name="T52" fmla="*/ 17 w 44"/>
                  <a:gd name="T53" fmla="*/ 59 h 111"/>
                  <a:gd name="T54" fmla="*/ 14 w 44"/>
                  <a:gd name="T55" fmla="*/ 52 h 111"/>
                  <a:gd name="T56" fmla="*/ 12 w 44"/>
                  <a:gd name="T57" fmla="*/ 46 h 111"/>
                  <a:gd name="T58" fmla="*/ 9 w 44"/>
                  <a:gd name="T59" fmla="*/ 38 h 111"/>
                  <a:gd name="T60" fmla="*/ 7 w 44"/>
                  <a:gd name="T61" fmla="*/ 31 h 111"/>
                  <a:gd name="T62" fmla="*/ 6 w 44"/>
                  <a:gd name="T63" fmla="*/ 23 h 111"/>
                  <a:gd name="T64" fmla="*/ 5 w 44"/>
                  <a:gd name="T65" fmla="*/ 15 h 111"/>
                  <a:gd name="T66" fmla="*/ 4 w 44"/>
                  <a:gd name="T67" fmla="*/ 9 h 111"/>
                  <a:gd name="T68" fmla="*/ 2 w 44"/>
                  <a:gd name="T69" fmla="*/ 1 h 111"/>
                  <a:gd name="T70" fmla="*/ 2 w 44"/>
                  <a:gd name="T71" fmla="*/ 0 h 111"/>
                  <a:gd name="T72" fmla="*/ 0 w 44"/>
                  <a:gd name="T7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11">
                    <a:moveTo>
                      <a:pt x="0" y="2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5"/>
                    </a:lnTo>
                    <a:lnTo>
                      <a:pt x="5" y="23"/>
                    </a:lnTo>
                    <a:lnTo>
                      <a:pt x="6" y="31"/>
                    </a:lnTo>
                    <a:lnTo>
                      <a:pt x="8" y="38"/>
                    </a:lnTo>
                    <a:lnTo>
                      <a:pt x="9" y="46"/>
                    </a:lnTo>
                    <a:lnTo>
                      <a:pt x="13" y="52"/>
                    </a:lnTo>
                    <a:lnTo>
                      <a:pt x="15" y="59"/>
                    </a:lnTo>
                    <a:lnTo>
                      <a:pt x="17" y="65"/>
                    </a:lnTo>
                    <a:lnTo>
                      <a:pt x="21" y="73"/>
                    </a:lnTo>
                    <a:lnTo>
                      <a:pt x="23" y="79"/>
                    </a:lnTo>
                    <a:lnTo>
                      <a:pt x="26" y="86"/>
                    </a:lnTo>
                    <a:lnTo>
                      <a:pt x="30" y="93"/>
                    </a:lnTo>
                    <a:lnTo>
                      <a:pt x="34" y="98"/>
                    </a:lnTo>
                    <a:lnTo>
                      <a:pt x="37" y="105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0" y="103"/>
                    </a:lnTo>
                    <a:lnTo>
                      <a:pt x="35" y="97"/>
                    </a:lnTo>
                    <a:lnTo>
                      <a:pt x="32" y="91"/>
                    </a:lnTo>
                    <a:lnTo>
                      <a:pt x="27" y="85"/>
                    </a:lnTo>
                    <a:lnTo>
                      <a:pt x="25" y="78"/>
                    </a:lnTo>
                    <a:lnTo>
                      <a:pt x="22" y="72"/>
                    </a:lnTo>
                    <a:lnTo>
                      <a:pt x="18" y="65"/>
                    </a:lnTo>
                    <a:lnTo>
                      <a:pt x="17" y="59"/>
                    </a:lnTo>
                    <a:lnTo>
                      <a:pt x="14" y="52"/>
                    </a:lnTo>
                    <a:lnTo>
                      <a:pt x="12" y="46"/>
                    </a:lnTo>
                    <a:lnTo>
                      <a:pt x="9" y="38"/>
                    </a:lnTo>
                    <a:lnTo>
                      <a:pt x="7" y="31"/>
                    </a:lnTo>
                    <a:lnTo>
                      <a:pt x="6" y="23"/>
                    </a:lnTo>
                    <a:lnTo>
                      <a:pt x="5" y="15"/>
                    </a:lnTo>
                    <a:lnTo>
                      <a:pt x="4" y="9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5" name="Freeform 1099">
                <a:extLst>
                  <a:ext uri="{FF2B5EF4-FFF2-40B4-BE49-F238E27FC236}">
                    <a16:creationId xmlns:a16="http://schemas.microsoft.com/office/drawing/2014/main" id="{588967E1-A268-445C-9D1F-D13F9D5CA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919"/>
                <a:ext cx="4" cy="2"/>
              </a:xfrm>
              <a:custGeom>
                <a:avLst/>
                <a:gdLst>
                  <a:gd name="T0" fmla="*/ 1 w 14"/>
                  <a:gd name="T1" fmla="*/ 5 h 5"/>
                  <a:gd name="T2" fmla="*/ 5 w 14"/>
                  <a:gd name="T3" fmla="*/ 2 h 5"/>
                  <a:gd name="T4" fmla="*/ 8 w 14"/>
                  <a:gd name="T5" fmla="*/ 2 h 5"/>
                  <a:gd name="T6" fmla="*/ 10 w 14"/>
                  <a:gd name="T7" fmla="*/ 3 h 5"/>
                  <a:gd name="T8" fmla="*/ 12 w 14"/>
                  <a:gd name="T9" fmla="*/ 5 h 5"/>
                  <a:gd name="T10" fmla="*/ 14 w 14"/>
                  <a:gd name="T11" fmla="*/ 4 h 5"/>
                  <a:gd name="T12" fmla="*/ 11 w 14"/>
                  <a:gd name="T13" fmla="*/ 2 h 5"/>
                  <a:gd name="T14" fmla="*/ 8 w 14"/>
                  <a:gd name="T15" fmla="*/ 0 h 5"/>
                  <a:gd name="T16" fmla="*/ 2 w 14"/>
                  <a:gd name="T17" fmla="*/ 0 h 5"/>
                  <a:gd name="T18" fmla="*/ 0 w 14"/>
                  <a:gd name="T19" fmla="*/ 4 h 5"/>
                  <a:gd name="T20" fmla="*/ 1 w 1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">
                    <a:moveTo>
                      <a:pt x="1" y="5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6" name="Freeform 1100">
                <a:extLst>
                  <a:ext uri="{FF2B5EF4-FFF2-40B4-BE49-F238E27FC236}">
                    <a16:creationId xmlns:a16="http://schemas.microsoft.com/office/drawing/2014/main" id="{A7B9782B-7159-4214-8C4E-2FE60E0B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2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7" name="Freeform 1101">
                <a:extLst>
                  <a:ext uri="{FF2B5EF4-FFF2-40B4-BE49-F238E27FC236}">
                    <a16:creationId xmlns:a16="http://schemas.microsoft.com/office/drawing/2014/main" id="{18530D97-EAA1-49BB-8E7E-92BAAA675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960"/>
                <a:ext cx="7" cy="5"/>
              </a:xfrm>
              <a:custGeom>
                <a:avLst/>
                <a:gdLst>
                  <a:gd name="T0" fmla="*/ 0 w 23"/>
                  <a:gd name="T1" fmla="*/ 13 h 13"/>
                  <a:gd name="T2" fmla="*/ 8 w 23"/>
                  <a:gd name="T3" fmla="*/ 13 h 13"/>
                  <a:gd name="T4" fmla="*/ 15 w 23"/>
                  <a:gd name="T5" fmla="*/ 11 h 13"/>
                  <a:gd name="T6" fmla="*/ 19 w 23"/>
                  <a:gd name="T7" fmla="*/ 8 h 13"/>
                  <a:gd name="T8" fmla="*/ 23 w 23"/>
                  <a:gd name="T9" fmla="*/ 2 h 13"/>
                  <a:gd name="T10" fmla="*/ 21 w 23"/>
                  <a:gd name="T11" fmla="*/ 0 h 13"/>
                  <a:gd name="T12" fmla="*/ 18 w 23"/>
                  <a:gd name="T13" fmla="*/ 5 h 13"/>
                  <a:gd name="T14" fmla="*/ 13 w 23"/>
                  <a:gd name="T15" fmla="*/ 10 h 13"/>
                  <a:gd name="T16" fmla="*/ 8 w 23"/>
                  <a:gd name="T17" fmla="*/ 12 h 13"/>
                  <a:gd name="T18" fmla="*/ 1 w 23"/>
                  <a:gd name="T19" fmla="*/ 12 h 13"/>
                  <a:gd name="T20" fmla="*/ 0 w 23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8" y="13"/>
                    </a:lnTo>
                    <a:lnTo>
                      <a:pt x="15" y="11"/>
                    </a:lnTo>
                    <a:lnTo>
                      <a:pt x="19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2"/>
                    </a:lnTo>
                    <a:lnTo>
                      <a:pt x="1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8" name="Freeform 1102">
                <a:extLst>
                  <a:ext uri="{FF2B5EF4-FFF2-40B4-BE49-F238E27FC236}">
                    <a16:creationId xmlns:a16="http://schemas.microsoft.com/office/drawing/2014/main" id="{9367EDBA-1BBD-40A1-8E88-655B44E0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4"/>
                <a:ext cx="1" cy="4"/>
              </a:xfrm>
              <a:custGeom>
                <a:avLst/>
                <a:gdLst>
                  <a:gd name="T0" fmla="*/ 3 w 5"/>
                  <a:gd name="T1" fmla="*/ 8 h 10"/>
                  <a:gd name="T2" fmla="*/ 2 w 5"/>
                  <a:gd name="T3" fmla="*/ 7 h 10"/>
                  <a:gd name="T4" fmla="*/ 2 w 5"/>
                  <a:gd name="T5" fmla="*/ 4 h 10"/>
                  <a:gd name="T6" fmla="*/ 4 w 5"/>
                  <a:gd name="T7" fmla="*/ 1 h 10"/>
                  <a:gd name="T8" fmla="*/ 4 w 5"/>
                  <a:gd name="T9" fmla="*/ 1 h 10"/>
                  <a:gd name="T10" fmla="*/ 5 w 5"/>
                  <a:gd name="T11" fmla="*/ 0 h 10"/>
                  <a:gd name="T12" fmla="*/ 2 w 5"/>
                  <a:gd name="T13" fmla="*/ 0 h 10"/>
                  <a:gd name="T14" fmla="*/ 0 w 5"/>
                  <a:gd name="T15" fmla="*/ 4 h 10"/>
                  <a:gd name="T16" fmla="*/ 0 w 5"/>
                  <a:gd name="T17" fmla="*/ 7 h 10"/>
                  <a:gd name="T18" fmla="*/ 2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9" name="Freeform 1103">
                <a:extLst>
                  <a:ext uri="{FF2B5EF4-FFF2-40B4-BE49-F238E27FC236}">
                    <a16:creationId xmlns:a16="http://schemas.microsoft.com/office/drawing/2014/main" id="{71C3E707-888B-4441-9E93-32E5BD13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7"/>
                <a:ext cx="13" cy="15"/>
              </a:xfrm>
              <a:custGeom>
                <a:avLst/>
                <a:gdLst>
                  <a:gd name="T0" fmla="*/ 37 w 37"/>
                  <a:gd name="T1" fmla="*/ 44 h 45"/>
                  <a:gd name="T2" fmla="*/ 37 w 37"/>
                  <a:gd name="T3" fmla="*/ 44 h 45"/>
                  <a:gd name="T4" fmla="*/ 34 w 37"/>
                  <a:gd name="T5" fmla="*/ 37 h 45"/>
                  <a:gd name="T6" fmla="*/ 31 w 37"/>
                  <a:gd name="T7" fmla="*/ 30 h 45"/>
                  <a:gd name="T8" fmla="*/ 28 w 37"/>
                  <a:gd name="T9" fmla="*/ 25 h 45"/>
                  <a:gd name="T10" fmla="*/ 23 w 37"/>
                  <a:gd name="T11" fmla="*/ 20 h 45"/>
                  <a:gd name="T12" fmla="*/ 19 w 37"/>
                  <a:gd name="T13" fmla="*/ 15 h 45"/>
                  <a:gd name="T14" fmla="*/ 13 w 37"/>
                  <a:gd name="T15" fmla="*/ 10 h 45"/>
                  <a:gd name="T16" fmla="*/ 7 w 37"/>
                  <a:gd name="T17" fmla="*/ 6 h 45"/>
                  <a:gd name="T18" fmla="*/ 2 w 37"/>
                  <a:gd name="T19" fmla="*/ 0 h 45"/>
                  <a:gd name="T20" fmla="*/ 0 w 37"/>
                  <a:gd name="T21" fmla="*/ 1 h 45"/>
                  <a:gd name="T22" fmla="*/ 5 w 37"/>
                  <a:gd name="T23" fmla="*/ 7 h 45"/>
                  <a:gd name="T24" fmla="*/ 11 w 37"/>
                  <a:gd name="T25" fmla="*/ 11 h 45"/>
                  <a:gd name="T26" fmla="*/ 17 w 37"/>
                  <a:gd name="T27" fmla="*/ 16 h 45"/>
                  <a:gd name="T28" fmla="*/ 22 w 37"/>
                  <a:gd name="T29" fmla="*/ 21 h 45"/>
                  <a:gd name="T30" fmla="*/ 26 w 37"/>
                  <a:gd name="T31" fmla="*/ 26 h 45"/>
                  <a:gd name="T32" fmla="*/ 30 w 37"/>
                  <a:gd name="T33" fmla="*/ 31 h 45"/>
                  <a:gd name="T34" fmla="*/ 33 w 37"/>
                  <a:gd name="T35" fmla="*/ 37 h 45"/>
                  <a:gd name="T36" fmla="*/ 34 w 37"/>
                  <a:gd name="T37" fmla="*/ 44 h 45"/>
                  <a:gd name="T38" fmla="*/ 34 w 37"/>
                  <a:gd name="T39" fmla="*/ 45 h 45"/>
                  <a:gd name="T40" fmla="*/ 37 w 37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44"/>
                    </a:moveTo>
                    <a:lnTo>
                      <a:pt x="37" y="44"/>
                    </a:lnTo>
                    <a:lnTo>
                      <a:pt x="34" y="37"/>
                    </a:lnTo>
                    <a:lnTo>
                      <a:pt x="31" y="30"/>
                    </a:lnTo>
                    <a:lnTo>
                      <a:pt x="28" y="25"/>
                    </a:lnTo>
                    <a:lnTo>
                      <a:pt x="23" y="20"/>
                    </a:lnTo>
                    <a:lnTo>
                      <a:pt x="19" y="15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7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2" y="21"/>
                    </a:lnTo>
                    <a:lnTo>
                      <a:pt x="26" y="26"/>
                    </a:lnTo>
                    <a:lnTo>
                      <a:pt x="30" y="31"/>
                    </a:lnTo>
                    <a:lnTo>
                      <a:pt x="33" y="37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0" name="Freeform 1104">
                <a:extLst>
                  <a:ext uri="{FF2B5EF4-FFF2-40B4-BE49-F238E27FC236}">
                    <a16:creationId xmlns:a16="http://schemas.microsoft.com/office/drawing/2014/main" id="{90EB508A-76F9-43EE-B131-6B935713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977"/>
                <a:ext cx="8" cy="6"/>
              </a:xfrm>
              <a:custGeom>
                <a:avLst/>
                <a:gdLst>
                  <a:gd name="T0" fmla="*/ 22 w 24"/>
                  <a:gd name="T1" fmla="*/ 3 h 18"/>
                  <a:gd name="T2" fmla="*/ 20 w 24"/>
                  <a:gd name="T3" fmla="*/ 2 h 18"/>
                  <a:gd name="T4" fmla="*/ 20 w 24"/>
                  <a:gd name="T5" fmla="*/ 7 h 18"/>
                  <a:gd name="T6" fmla="*/ 22 w 24"/>
                  <a:gd name="T7" fmla="*/ 12 h 18"/>
                  <a:gd name="T8" fmla="*/ 20 w 24"/>
                  <a:gd name="T9" fmla="*/ 14 h 18"/>
                  <a:gd name="T10" fmla="*/ 18 w 24"/>
                  <a:gd name="T11" fmla="*/ 16 h 18"/>
                  <a:gd name="T12" fmla="*/ 17 w 24"/>
                  <a:gd name="T13" fmla="*/ 16 h 18"/>
                  <a:gd name="T14" fmla="*/ 14 w 24"/>
                  <a:gd name="T15" fmla="*/ 16 h 18"/>
                  <a:gd name="T16" fmla="*/ 8 w 24"/>
                  <a:gd name="T17" fmla="*/ 15 h 18"/>
                  <a:gd name="T18" fmla="*/ 1 w 24"/>
                  <a:gd name="T19" fmla="*/ 13 h 18"/>
                  <a:gd name="T20" fmla="*/ 0 w 24"/>
                  <a:gd name="T21" fmla="*/ 14 h 18"/>
                  <a:gd name="T22" fmla="*/ 8 w 24"/>
                  <a:gd name="T23" fmla="*/ 16 h 18"/>
                  <a:gd name="T24" fmla="*/ 14 w 24"/>
                  <a:gd name="T25" fmla="*/ 17 h 18"/>
                  <a:gd name="T26" fmla="*/ 17 w 24"/>
                  <a:gd name="T27" fmla="*/ 18 h 18"/>
                  <a:gd name="T28" fmla="*/ 20 w 24"/>
                  <a:gd name="T29" fmla="*/ 17 h 18"/>
                  <a:gd name="T30" fmla="*/ 22 w 24"/>
                  <a:gd name="T31" fmla="*/ 15 h 18"/>
                  <a:gd name="T32" fmla="*/ 23 w 24"/>
                  <a:gd name="T33" fmla="*/ 12 h 18"/>
                  <a:gd name="T34" fmla="*/ 24 w 24"/>
                  <a:gd name="T35" fmla="*/ 7 h 18"/>
                  <a:gd name="T36" fmla="*/ 24 w 24"/>
                  <a:gd name="T37" fmla="*/ 2 h 18"/>
                  <a:gd name="T38" fmla="*/ 23 w 24"/>
                  <a:gd name="T39" fmla="*/ 0 h 18"/>
                  <a:gd name="T40" fmla="*/ 22 w 24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22" y="3"/>
                    </a:moveTo>
                    <a:lnTo>
                      <a:pt x="20" y="2"/>
                    </a:lnTo>
                    <a:lnTo>
                      <a:pt x="20" y="7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4" y="16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8" y="16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4" y="7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1" name="Freeform 1105">
                <a:extLst>
                  <a:ext uri="{FF2B5EF4-FFF2-40B4-BE49-F238E27FC236}">
                    <a16:creationId xmlns:a16="http://schemas.microsoft.com/office/drawing/2014/main" id="{FFB06627-C00C-4F90-B747-749F97152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961"/>
                <a:ext cx="8" cy="17"/>
              </a:xfrm>
              <a:custGeom>
                <a:avLst/>
                <a:gdLst>
                  <a:gd name="T0" fmla="*/ 0 w 24"/>
                  <a:gd name="T1" fmla="*/ 1 h 51"/>
                  <a:gd name="T2" fmla="*/ 0 w 24"/>
                  <a:gd name="T3" fmla="*/ 0 h 51"/>
                  <a:gd name="T4" fmla="*/ 1 w 24"/>
                  <a:gd name="T5" fmla="*/ 6 h 51"/>
                  <a:gd name="T6" fmla="*/ 5 w 24"/>
                  <a:gd name="T7" fmla="*/ 15 h 51"/>
                  <a:gd name="T8" fmla="*/ 7 w 24"/>
                  <a:gd name="T9" fmla="*/ 20 h 51"/>
                  <a:gd name="T10" fmla="*/ 9 w 24"/>
                  <a:gd name="T11" fmla="*/ 28 h 51"/>
                  <a:gd name="T12" fmla="*/ 12 w 24"/>
                  <a:gd name="T13" fmla="*/ 35 h 51"/>
                  <a:gd name="T14" fmla="*/ 16 w 24"/>
                  <a:gd name="T15" fmla="*/ 42 h 51"/>
                  <a:gd name="T16" fmla="*/ 18 w 24"/>
                  <a:gd name="T17" fmla="*/ 46 h 51"/>
                  <a:gd name="T18" fmla="*/ 21 w 24"/>
                  <a:gd name="T19" fmla="*/ 51 h 51"/>
                  <a:gd name="T20" fmla="*/ 24 w 24"/>
                  <a:gd name="T21" fmla="*/ 48 h 51"/>
                  <a:gd name="T22" fmla="*/ 20 w 24"/>
                  <a:gd name="T23" fmla="*/ 45 h 51"/>
                  <a:gd name="T24" fmla="*/ 17 w 24"/>
                  <a:gd name="T25" fmla="*/ 41 h 51"/>
                  <a:gd name="T26" fmla="*/ 14 w 24"/>
                  <a:gd name="T27" fmla="*/ 34 h 51"/>
                  <a:gd name="T28" fmla="*/ 10 w 24"/>
                  <a:gd name="T29" fmla="*/ 27 h 51"/>
                  <a:gd name="T30" fmla="*/ 8 w 24"/>
                  <a:gd name="T31" fmla="*/ 20 h 51"/>
                  <a:gd name="T32" fmla="*/ 6 w 24"/>
                  <a:gd name="T33" fmla="*/ 15 h 51"/>
                  <a:gd name="T34" fmla="*/ 3 w 24"/>
                  <a:gd name="T35" fmla="*/ 6 h 51"/>
                  <a:gd name="T36" fmla="*/ 1 w 24"/>
                  <a:gd name="T37" fmla="*/ 0 h 51"/>
                  <a:gd name="T38" fmla="*/ 1 w 24"/>
                  <a:gd name="T39" fmla="*/ 0 h 51"/>
                  <a:gd name="T40" fmla="*/ 0 w 24"/>
                  <a:gd name="T4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1">
                    <a:moveTo>
                      <a:pt x="0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5" y="15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5"/>
                    </a:lnTo>
                    <a:lnTo>
                      <a:pt x="16" y="42"/>
                    </a:lnTo>
                    <a:lnTo>
                      <a:pt x="18" y="46"/>
                    </a:lnTo>
                    <a:lnTo>
                      <a:pt x="21" y="51"/>
                    </a:lnTo>
                    <a:lnTo>
                      <a:pt x="24" y="48"/>
                    </a:lnTo>
                    <a:lnTo>
                      <a:pt x="20" y="45"/>
                    </a:lnTo>
                    <a:lnTo>
                      <a:pt x="17" y="41"/>
                    </a:lnTo>
                    <a:lnTo>
                      <a:pt x="14" y="34"/>
                    </a:lnTo>
                    <a:lnTo>
                      <a:pt x="10" y="27"/>
                    </a:lnTo>
                    <a:lnTo>
                      <a:pt x="8" y="20"/>
                    </a:lnTo>
                    <a:lnTo>
                      <a:pt x="6" y="15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2" name="Freeform 1106">
                <a:extLst>
                  <a:ext uri="{FF2B5EF4-FFF2-40B4-BE49-F238E27FC236}">
                    <a16:creationId xmlns:a16="http://schemas.microsoft.com/office/drawing/2014/main" id="{C817C6FE-32BC-4394-BF20-D8B6C4DE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4" cy="2"/>
              </a:xfrm>
              <a:custGeom>
                <a:avLst/>
                <a:gdLst>
                  <a:gd name="T0" fmla="*/ 1 w 11"/>
                  <a:gd name="T1" fmla="*/ 2 h 5"/>
                  <a:gd name="T2" fmla="*/ 3 w 11"/>
                  <a:gd name="T3" fmla="*/ 1 h 5"/>
                  <a:gd name="T4" fmla="*/ 6 w 11"/>
                  <a:gd name="T5" fmla="*/ 1 h 5"/>
                  <a:gd name="T6" fmla="*/ 7 w 11"/>
                  <a:gd name="T7" fmla="*/ 3 h 5"/>
                  <a:gd name="T8" fmla="*/ 10 w 11"/>
                  <a:gd name="T9" fmla="*/ 5 h 5"/>
                  <a:gd name="T10" fmla="*/ 11 w 11"/>
                  <a:gd name="T11" fmla="*/ 3 h 5"/>
                  <a:gd name="T12" fmla="*/ 9 w 11"/>
                  <a:gd name="T13" fmla="*/ 1 h 5"/>
                  <a:gd name="T14" fmla="*/ 7 w 11"/>
                  <a:gd name="T15" fmla="*/ 0 h 5"/>
                  <a:gd name="T16" fmla="*/ 3 w 11"/>
                  <a:gd name="T17" fmla="*/ 0 h 5"/>
                  <a:gd name="T18" fmla="*/ 0 w 11"/>
                  <a:gd name="T19" fmla="*/ 1 h 5"/>
                  <a:gd name="T20" fmla="*/ 1 w 11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3" name="Freeform 1107">
                <a:extLst>
                  <a:ext uri="{FF2B5EF4-FFF2-40B4-BE49-F238E27FC236}">
                    <a16:creationId xmlns:a16="http://schemas.microsoft.com/office/drawing/2014/main" id="{65ACABE3-8A93-4A83-A2AD-2F51729B0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4" name="Freeform 1108">
                <a:extLst>
                  <a:ext uri="{FF2B5EF4-FFF2-40B4-BE49-F238E27FC236}">
                    <a16:creationId xmlns:a16="http://schemas.microsoft.com/office/drawing/2014/main" id="{DF168092-48E2-4642-9173-1EF34DB5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39"/>
                <a:ext cx="6" cy="3"/>
              </a:xfrm>
              <a:custGeom>
                <a:avLst/>
                <a:gdLst>
                  <a:gd name="T0" fmla="*/ 0 w 19"/>
                  <a:gd name="T1" fmla="*/ 11 h 11"/>
                  <a:gd name="T2" fmla="*/ 6 w 19"/>
                  <a:gd name="T3" fmla="*/ 11 h 11"/>
                  <a:gd name="T4" fmla="*/ 11 w 19"/>
                  <a:gd name="T5" fmla="*/ 9 h 11"/>
                  <a:gd name="T6" fmla="*/ 16 w 19"/>
                  <a:gd name="T7" fmla="*/ 7 h 11"/>
                  <a:gd name="T8" fmla="*/ 19 w 19"/>
                  <a:gd name="T9" fmla="*/ 1 h 11"/>
                  <a:gd name="T10" fmla="*/ 17 w 19"/>
                  <a:gd name="T11" fmla="*/ 0 h 11"/>
                  <a:gd name="T12" fmla="*/ 14 w 19"/>
                  <a:gd name="T13" fmla="*/ 4 h 11"/>
                  <a:gd name="T14" fmla="*/ 10 w 19"/>
                  <a:gd name="T15" fmla="*/ 8 h 11"/>
                  <a:gd name="T16" fmla="*/ 6 w 19"/>
                  <a:gd name="T17" fmla="*/ 10 h 11"/>
                  <a:gd name="T18" fmla="*/ 3 w 19"/>
                  <a:gd name="T19" fmla="*/ 9 h 11"/>
                  <a:gd name="T20" fmla="*/ 0 w 1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0" y="11"/>
                    </a:moveTo>
                    <a:lnTo>
                      <a:pt x="6" y="11"/>
                    </a:lnTo>
                    <a:lnTo>
                      <a:pt x="11" y="9"/>
                    </a:lnTo>
                    <a:lnTo>
                      <a:pt x="16" y="7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3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5" name="Freeform 1109">
                <a:extLst>
                  <a:ext uri="{FF2B5EF4-FFF2-40B4-BE49-F238E27FC236}">
                    <a16:creationId xmlns:a16="http://schemas.microsoft.com/office/drawing/2014/main" id="{2715B855-C5FD-4343-8821-97AA12DC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42"/>
                <a:ext cx="1" cy="3"/>
              </a:xfrm>
              <a:custGeom>
                <a:avLst/>
                <a:gdLst>
                  <a:gd name="T0" fmla="*/ 3 w 4"/>
                  <a:gd name="T1" fmla="*/ 7 h 8"/>
                  <a:gd name="T2" fmla="*/ 1 w 4"/>
                  <a:gd name="T3" fmla="*/ 6 h 8"/>
                  <a:gd name="T4" fmla="*/ 1 w 4"/>
                  <a:gd name="T5" fmla="*/ 2 h 8"/>
                  <a:gd name="T6" fmla="*/ 3 w 4"/>
                  <a:gd name="T7" fmla="*/ 1 h 8"/>
                  <a:gd name="T8" fmla="*/ 4 w 4"/>
                  <a:gd name="T9" fmla="*/ 0 h 8"/>
                  <a:gd name="T10" fmla="*/ 0 w 4"/>
                  <a:gd name="T11" fmla="*/ 0 h 8"/>
                  <a:gd name="T12" fmla="*/ 0 w 4"/>
                  <a:gd name="T13" fmla="*/ 2 h 8"/>
                  <a:gd name="T14" fmla="*/ 0 w 4"/>
                  <a:gd name="T15" fmla="*/ 6 h 8"/>
                  <a:gd name="T16" fmla="*/ 0 w 4"/>
                  <a:gd name="T17" fmla="*/ 8 h 8"/>
                  <a:gd name="T18" fmla="*/ 3 w 4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1" y="6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6" name="Freeform 1110">
                <a:extLst>
                  <a:ext uri="{FF2B5EF4-FFF2-40B4-BE49-F238E27FC236}">
                    <a16:creationId xmlns:a16="http://schemas.microsoft.com/office/drawing/2014/main" id="{6E8E9450-0382-49E9-B210-684CF52E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44"/>
                <a:ext cx="10" cy="13"/>
              </a:xfrm>
              <a:custGeom>
                <a:avLst/>
                <a:gdLst>
                  <a:gd name="T0" fmla="*/ 29 w 29"/>
                  <a:gd name="T1" fmla="*/ 37 h 38"/>
                  <a:gd name="T2" fmla="*/ 29 w 29"/>
                  <a:gd name="T3" fmla="*/ 38 h 38"/>
                  <a:gd name="T4" fmla="*/ 28 w 29"/>
                  <a:gd name="T5" fmla="*/ 32 h 38"/>
                  <a:gd name="T6" fmla="*/ 25 w 29"/>
                  <a:gd name="T7" fmla="*/ 25 h 38"/>
                  <a:gd name="T8" fmla="*/ 23 w 29"/>
                  <a:gd name="T9" fmla="*/ 21 h 38"/>
                  <a:gd name="T10" fmla="*/ 19 w 29"/>
                  <a:gd name="T11" fmla="*/ 16 h 38"/>
                  <a:gd name="T12" fmla="*/ 15 w 29"/>
                  <a:gd name="T13" fmla="*/ 12 h 38"/>
                  <a:gd name="T14" fmla="*/ 10 w 29"/>
                  <a:gd name="T15" fmla="*/ 9 h 38"/>
                  <a:gd name="T16" fmla="*/ 6 w 29"/>
                  <a:gd name="T17" fmla="*/ 4 h 38"/>
                  <a:gd name="T18" fmla="*/ 2 w 29"/>
                  <a:gd name="T19" fmla="*/ 0 h 38"/>
                  <a:gd name="T20" fmla="*/ 0 w 29"/>
                  <a:gd name="T21" fmla="*/ 1 h 38"/>
                  <a:gd name="T22" fmla="*/ 5 w 29"/>
                  <a:gd name="T23" fmla="*/ 5 h 38"/>
                  <a:gd name="T24" fmla="*/ 9 w 29"/>
                  <a:gd name="T25" fmla="*/ 10 h 38"/>
                  <a:gd name="T26" fmla="*/ 14 w 29"/>
                  <a:gd name="T27" fmla="*/ 14 h 38"/>
                  <a:gd name="T28" fmla="*/ 17 w 29"/>
                  <a:gd name="T29" fmla="*/ 18 h 38"/>
                  <a:gd name="T30" fmla="*/ 21 w 29"/>
                  <a:gd name="T31" fmla="*/ 22 h 38"/>
                  <a:gd name="T32" fmla="*/ 24 w 29"/>
                  <a:gd name="T33" fmla="*/ 28 h 38"/>
                  <a:gd name="T34" fmla="*/ 26 w 29"/>
                  <a:gd name="T35" fmla="*/ 32 h 38"/>
                  <a:gd name="T36" fmla="*/ 28 w 29"/>
                  <a:gd name="T37" fmla="*/ 38 h 38"/>
                  <a:gd name="T38" fmla="*/ 28 w 29"/>
                  <a:gd name="T39" fmla="*/ 38 h 38"/>
                  <a:gd name="T40" fmla="*/ 29 w 29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8">
                    <a:moveTo>
                      <a:pt x="29" y="37"/>
                    </a:moveTo>
                    <a:lnTo>
                      <a:pt x="29" y="38"/>
                    </a:lnTo>
                    <a:lnTo>
                      <a:pt x="28" y="32"/>
                    </a:lnTo>
                    <a:lnTo>
                      <a:pt x="25" y="25"/>
                    </a:lnTo>
                    <a:lnTo>
                      <a:pt x="23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4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4" y="28"/>
                    </a:lnTo>
                    <a:lnTo>
                      <a:pt x="26" y="32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7" name="Freeform 1111">
                <a:extLst>
                  <a:ext uri="{FF2B5EF4-FFF2-40B4-BE49-F238E27FC236}">
                    <a16:creationId xmlns:a16="http://schemas.microsoft.com/office/drawing/2014/main" id="{8FDB172C-4580-40FD-B1EA-2D76C8E35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54"/>
                <a:ext cx="7" cy="4"/>
              </a:xfrm>
              <a:custGeom>
                <a:avLst/>
                <a:gdLst>
                  <a:gd name="T0" fmla="*/ 18 w 20"/>
                  <a:gd name="T1" fmla="*/ 1 h 13"/>
                  <a:gd name="T2" fmla="*/ 17 w 20"/>
                  <a:gd name="T3" fmla="*/ 0 h 13"/>
                  <a:gd name="T4" fmla="*/ 18 w 20"/>
                  <a:gd name="T5" fmla="*/ 10 h 13"/>
                  <a:gd name="T6" fmla="*/ 17 w 20"/>
                  <a:gd name="T7" fmla="*/ 12 h 13"/>
                  <a:gd name="T8" fmla="*/ 11 w 20"/>
                  <a:gd name="T9" fmla="*/ 12 h 13"/>
                  <a:gd name="T10" fmla="*/ 2 w 20"/>
                  <a:gd name="T11" fmla="*/ 9 h 13"/>
                  <a:gd name="T12" fmla="*/ 0 w 20"/>
                  <a:gd name="T13" fmla="*/ 10 h 13"/>
                  <a:gd name="T14" fmla="*/ 11 w 20"/>
                  <a:gd name="T15" fmla="*/ 13 h 13"/>
                  <a:gd name="T16" fmla="*/ 18 w 20"/>
                  <a:gd name="T17" fmla="*/ 13 h 13"/>
                  <a:gd name="T18" fmla="*/ 19 w 20"/>
                  <a:gd name="T19" fmla="*/ 10 h 13"/>
                  <a:gd name="T20" fmla="*/ 20 w 20"/>
                  <a:gd name="T21" fmla="*/ 0 h 13"/>
                  <a:gd name="T22" fmla="*/ 19 w 20"/>
                  <a:gd name="T23" fmla="*/ 0 h 13"/>
                  <a:gd name="T24" fmla="*/ 18 w 20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8" y="1"/>
                    </a:moveTo>
                    <a:lnTo>
                      <a:pt x="17" y="0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1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8" name="Freeform 1112">
                <a:extLst>
                  <a:ext uri="{FF2B5EF4-FFF2-40B4-BE49-F238E27FC236}">
                    <a16:creationId xmlns:a16="http://schemas.microsoft.com/office/drawing/2014/main" id="{E63A1F7B-355D-4E6E-85A3-A758C1C3B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39"/>
                <a:ext cx="6" cy="15"/>
              </a:xfrm>
              <a:custGeom>
                <a:avLst/>
                <a:gdLst>
                  <a:gd name="T0" fmla="*/ 0 w 20"/>
                  <a:gd name="T1" fmla="*/ 1 h 44"/>
                  <a:gd name="T2" fmla="*/ 0 w 20"/>
                  <a:gd name="T3" fmla="*/ 0 h 44"/>
                  <a:gd name="T4" fmla="*/ 2 w 20"/>
                  <a:gd name="T5" fmla="*/ 6 h 44"/>
                  <a:gd name="T6" fmla="*/ 4 w 20"/>
                  <a:gd name="T7" fmla="*/ 12 h 44"/>
                  <a:gd name="T8" fmla="*/ 7 w 20"/>
                  <a:gd name="T9" fmla="*/ 19 h 44"/>
                  <a:gd name="T10" fmla="*/ 9 w 20"/>
                  <a:gd name="T11" fmla="*/ 25 h 44"/>
                  <a:gd name="T12" fmla="*/ 11 w 20"/>
                  <a:gd name="T13" fmla="*/ 31 h 44"/>
                  <a:gd name="T14" fmla="*/ 14 w 20"/>
                  <a:gd name="T15" fmla="*/ 37 h 44"/>
                  <a:gd name="T16" fmla="*/ 17 w 20"/>
                  <a:gd name="T17" fmla="*/ 40 h 44"/>
                  <a:gd name="T18" fmla="*/ 19 w 20"/>
                  <a:gd name="T19" fmla="*/ 44 h 44"/>
                  <a:gd name="T20" fmla="*/ 20 w 20"/>
                  <a:gd name="T21" fmla="*/ 43 h 44"/>
                  <a:gd name="T22" fmla="*/ 18 w 20"/>
                  <a:gd name="T23" fmla="*/ 39 h 44"/>
                  <a:gd name="T24" fmla="*/ 16 w 20"/>
                  <a:gd name="T25" fmla="*/ 35 h 44"/>
                  <a:gd name="T26" fmla="*/ 12 w 20"/>
                  <a:gd name="T27" fmla="*/ 30 h 44"/>
                  <a:gd name="T28" fmla="*/ 10 w 20"/>
                  <a:gd name="T29" fmla="*/ 25 h 44"/>
                  <a:gd name="T30" fmla="*/ 8 w 20"/>
                  <a:gd name="T31" fmla="*/ 19 h 44"/>
                  <a:gd name="T32" fmla="*/ 7 w 20"/>
                  <a:gd name="T33" fmla="*/ 12 h 44"/>
                  <a:gd name="T34" fmla="*/ 3 w 20"/>
                  <a:gd name="T35" fmla="*/ 6 h 44"/>
                  <a:gd name="T36" fmla="*/ 2 w 20"/>
                  <a:gd name="T37" fmla="*/ 0 h 44"/>
                  <a:gd name="T38" fmla="*/ 2 w 20"/>
                  <a:gd name="T39" fmla="*/ 0 h 44"/>
                  <a:gd name="T40" fmla="*/ 0 w 20"/>
                  <a:gd name="T41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0" y="1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7" y="19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18" y="39"/>
                    </a:lnTo>
                    <a:lnTo>
                      <a:pt x="16" y="35"/>
                    </a:lnTo>
                    <a:lnTo>
                      <a:pt x="12" y="30"/>
                    </a:lnTo>
                    <a:lnTo>
                      <a:pt x="10" y="25"/>
                    </a:lnTo>
                    <a:lnTo>
                      <a:pt x="8" y="19"/>
                    </a:lnTo>
                    <a:lnTo>
                      <a:pt x="7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9" name="Freeform 1113">
                <a:extLst>
                  <a:ext uri="{FF2B5EF4-FFF2-40B4-BE49-F238E27FC236}">
                    <a16:creationId xmlns:a16="http://schemas.microsoft.com/office/drawing/2014/main" id="{BD01AE43-F643-4F3A-A642-665B40A6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3" cy="1"/>
              </a:xfrm>
              <a:custGeom>
                <a:avLst/>
                <a:gdLst>
                  <a:gd name="T0" fmla="*/ 2 w 9"/>
                  <a:gd name="T1" fmla="*/ 3 h 4"/>
                  <a:gd name="T2" fmla="*/ 2 w 9"/>
                  <a:gd name="T3" fmla="*/ 2 h 4"/>
                  <a:gd name="T4" fmla="*/ 4 w 9"/>
                  <a:gd name="T5" fmla="*/ 1 h 4"/>
                  <a:gd name="T6" fmla="*/ 5 w 9"/>
                  <a:gd name="T7" fmla="*/ 1 h 4"/>
                  <a:gd name="T8" fmla="*/ 6 w 9"/>
                  <a:gd name="T9" fmla="*/ 3 h 4"/>
                  <a:gd name="T10" fmla="*/ 8 w 9"/>
                  <a:gd name="T11" fmla="*/ 4 h 4"/>
                  <a:gd name="T12" fmla="*/ 9 w 9"/>
                  <a:gd name="T13" fmla="*/ 3 h 4"/>
                  <a:gd name="T14" fmla="*/ 8 w 9"/>
                  <a:gd name="T15" fmla="*/ 1 h 4"/>
                  <a:gd name="T16" fmla="*/ 5 w 9"/>
                  <a:gd name="T17" fmla="*/ 0 h 4"/>
                  <a:gd name="T18" fmla="*/ 2 w 9"/>
                  <a:gd name="T19" fmla="*/ 0 h 4"/>
                  <a:gd name="T20" fmla="*/ 0 w 9"/>
                  <a:gd name="T21" fmla="*/ 2 h 4"/>
                  <a:gd name="T22" fmla="*/ 0 w 9"/>
                  <a:gd name="T23" fmla="*/ 1 h 4"/>
                  <a:gd name="T24" fmla="*/ 2 w 9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0" name="Freeform 1114">
                <a:extLst>
                  <a:ext uri="{FF2B5EF4-FFF2-40B4-BE49-F238E27FC236}">
                    <a16:creationId xmlns:a16="http://schemas.microsoft.com/office/drawing/2014/main" id="{52711F00-2C76-4A27-85CA-140B7F5B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1" cy="1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1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1" name="Freeform 1115">
                <a:extLst>
                  <a:ext uri="{FF2B5EF4-FFF2-40B4-BE49-F238E27FC236}">
                    <a16:creationId xmlns:a16="http://schemas.microsoft.com/office/drawing/2014/main" id="{D23C3059-459C-47B1-930D-C732E5189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4"/>
                <a:ext cx="8" cy="2"/>
              </a:xfrm>
              <a:custGeom>
                <a:avLst/>
                <a:gdLst>
                  <a:gd name="T0" fmla="*/ 0 w 24"/>
                  <a:gd name="T1" fmla="*/ 6 h 7"/>
                  <a:gd name="T2" fmla="*/ 3 w 24"/>
                  <a:gd name="T3" fmla="*/ 7 h 7"/>
                  <a:gd name="T4" fmla="*/ 7 w 24"/>
                  <a:gd name="T5" fmla="*/ 7 h 7"/>
                  <a:gd name="T6" fmla="*/ 10 w 24"/>
                  <a:gd name="T7" fmla="*/ 7 h 7"/>
                  <a:gd name="T8" fmla="*/ 13 w 24"/>
                  <a:gd name="T9" fmla="*/ 7 h 7"/>
                  <a:gd name="T10" fmla="*/ 18 w 24"/>
                  <a:gd name="T11" fmla="*/ 7 h 7"/>
                  <a:gd name="T12" fmla="*/ 19 w 24"/>
                  <a:gd name="T13" fmla="*/ 6 h 7"/>
                  <a:gd name="T14" fmla="*/ 22 w 24"/>
                  <a:gd name="T15" fmla="*/ 5 h 7"/>
                  <a:gd name="T16" fmla="*/ 24 w 24"/>
                  <a:gd name="T17" fmla="*/ 2 h 7"/>
                  <a:gd name="T18" fmla="*/ 22 w 24"/>
                  <a:gd name="T19" fmla="*/ 0 h 7"/>
                  <a:gd name="T20" fmla="*/ 21 w 24"/>
                  <a:gd name="T21" fmla="*/ 3 h 7"/>
                  <a:gd name="T22" fmla="*/ 19 w 24"/>
                  <a:gd name="T23" fmla="*/ 5 h 7"/>
                  <a:gd name="T24" fmla="*/ 17 w 24"/>
                  <a:gd name="T25" fmla="*/ 6 h 7"/>
                  <a:gd name="T26" fmla="*/ 13 w 24"/>
                  <a:gd name="T27" fmla="*/ 7 h 7"/>
                  <a:gd name="T28" fmla="*/ 10 w 24"/>
                  <a:gd name="T29" fmla="*/ 7 h 7"/>
                  <a:gd name="T30" fmla="*/ 7 w 24"/>
                  <a:gd name="T31" fmla="*/ 6 h 7"/>
                  <a:gd name="T32" fmla="*/ 3 w 24"/>
                  <a:gd name="T33" fmla="*/ 5 h 7"/>
                  <a:gd name="T34" fmla="*/ 0 w 24"/>
                  <a:gd name="T35" fmla="*/ 5 h 7"/>
                  <a:gd name="T36" fmla="*/ 0 w 24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7">
                    <a:moveTo>
                      <a:pt x="0" y="6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22" y="5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2" name="Freeform 1116">
                <a:extLst>
                  <a:ext uri="{FF2B5EF4-FFF2-40B4-BE49-F238E27FC236}">
                    <a16:creationId xmlns:a16="http://schemas.microsoft.com/office/drawing/2014/main" id="{B8B726A2-C59B-4AC1-AB96-8B710600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6"/>
                <a:ext cx="2" cy="3"/>
              </a:xfrm>
              <a:custGeom>
                <a:avLst/>
                <a:gdLst>
                  <a:gd name="T0" fmla="*/ 3 w 5"/>
                  <a:gd name="T1" fmla="*/ 8 h 10"/>
                  <a:gd name="T2" fmla="*/ 1 w 5"/>
                  <a:gd name="T3" fmla="*/ 6 h 10"/>
                  <a:gd name="T4" fmla="*/ 3 w 5"/>
                  <a:gd name="T5" fmla="*/ 3 h 10"/>
                  <a:gd name="T6" fmla="*/ 4 w 5"/>
                  <a:gd name="T7" fmla="*/ 1 h 10"/>
                  <a:gd name="T8" fmla="*/ 5 w 5"/>
                  <a:gd name="T9" fmla="*/ 1 h 10"/>
                  <a:gd name="T10" fmla="*/ 5 w 5"/>
                  <a:gd name="T11" fmla="*/ 0 h 10"/>
                  <a:gd name="T12" fmla="*/ 3 w 5"/>
                  <a:gd name="T13" fmla="*/ 0 h 10"/>
                  <a:gd name="T14" fmla="*/ 1 w 5"/>
                  <a:gd name="T15" fmla="*/ 2 h 10"/>
                  <a:gd name="T16" fmla="*/ 0 w 5"/>
                  <a:gd name="T17" fmla="*/ 6 h 10"/>
                  <a:gd name="T18" fmla="*/ 1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1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3" name="Freeform 1117">
                <a:extLst>
                  <a:ext uri="{FF2B5EF4-FFF2-40B4-BE49-F238E27FC236}">
                    <a16:creationId xmlns:a16="http://schemas.microsoft.com/office/drawing/2014/main" id="{FA87CC54-5653-4B59-9D8A-8A02F54A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8"/>
                <a:ext cx="17" cy="31"/>
              </a:xfrm>
              <a:custGeom>
                <a:avLst/>
                <a:gdLst>
                  <a:gd name="T0" fmla="*/ 51 w 51"/>
                  <a:gd name="T1" fmla="*/ 92 h 93"/>
                  <a:gd name="T2" fmla="*/ 51 w 51"/>
                  <a:gd name="T3" fmla="*/ 92 h 93"/>
                  <a:gd name="T4" fmla="*/ 44 w 51"/>
                  <a:gd name="T5" fmla="*/ 79 h 93"/>
                  <a:gd name="T6" fmla="*/ 40 w 51"/>
                  <a:gd name="T7" fmla="*/ 68 h 93"/>
                  <a:gd name="T8" fmla="*/ 35 w 51"/>
                  <a:gd name="T9" fmla="*/ 55 h 93"/>
                  <a:gd name="T10" fmla="*/ 29 w 51"/>
                  <a:gd name="T11" fmla="*/ 42 h 93"/>
                  <a:gd name="T12" fmla="*/ 24 w 51"/>
                  <a:gd name="T13" fmla="*/ 31 h 93"/>
                  <a:gd name="T14" fmla="*/ 17 w 51"/>
                  <a:gd name="T15" fmla="*/ 19 h 93"/>
                  <a:gd name="T16" fmla="*/ 10 w 51"/>
                  <a:gd name="T17" fmla="*/ 9 h 93"/>
                  <a:gd name="T18" fmla="*/ 1 w 51"/>
                  <a:gd name="T19" fmla="*/ 0 h 93"/>
                  <a:gd name="T20" fmla="*/ 0 w 51"/>
                  <a:gd name="T21" fmla="*/ 2 h 93"/>
                  <a:gd name="T22" fmla="*/ 8 w 51"/>
                  <a:gd name="T23" fmla="*/ 10 h 93"/>
                  <a:gd name="T24" fmla="*/ 15 w 51"/>
                  <a:gd name="T25" fmla="*/ 21 h 93"/>
                  <a:gd name="T26" fmla="*/ 23 w 51"/>
                  <a:gd name="T27" fmla="*/ 31 h 93"/>
                  <a:gd name="T28" fmla="*/ 28 w 51"/>
                  <a:gd name="T29" fmla="*/ 44 h 93"/>
                  <a:gd name="T30" fmla="*/ 33 w 51"/>
                  <a:gd name="T31" fmla="*/ 55 h 93"/>
                  <a:gd name="T32" fmla="*/ 38 w 51"/>
                  <a:gd name="T33" fmla="*/ 68 h 93"/>
                  <a:gd name="T34" fmla="*/ 44 w 51"/>
                  <a:gd name="T35" fmla="*/ 81 h 93"/>
                  <a:gd name="T36" fmla="*/ 50 w 51"/>
                  <a:gd name="T37" fmla="*/ 93 h 93"/>
                  <a:gd name="T38" fmla="*/ 50 w 51"/>
                  <a:gd name="T39" fmla="*/ 92 h 93"/>
                  <a:gd name="T40" fmla="*/ 51 w 51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3">
                    <a:moveTo>
                      <a:pt x="51" y="92"/>
                    </a:moveTo>
                    <a:lnTo>
                      <a:pt x="51" y="92"/>
                    </a:lnTo>
                    <a:lnTo>
                      <a:pt x="44" y="79"/>
                    </a:lnTo>
                    <a:lnTo>
                      <a:pt x="40" y="68"/>
                    </a:lnTo>
                    <a:lnTo>
                      <a:pt x="35" y="55"/>
                    </a:lnTo>
                    <a:lnTo>
                      <a:pt x="29" y="42"/>
                    </a:lnTo>
                    <a:lnTo>
                      <a:pt x="24" y="31"/>
                    </a:lnTo>
                    <a:lnTo>
                      <a:pt x="17" y="19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0"/>
                    </a:lnTo>
                    <a:lnTo>
                      <a:pt x="15" y="21"/>
                    </a:lnTo>
                    <a:lnTo>
                      <a:pt x="23" y="31"/>
                    </a:lnTo>
                    <a:lnTo>
                      <a:pt x="28" y="44"/>
                    </a:lnTo>
                    <a:lnTo>
                      <a:pt x="33" y="55"/>
                    </a:lnTo>
                    <a:lnTo>
                      <a:pt x="38" y="68"/>
                    </a:lnTo>
                    <a:lnTo>
                      <a:pt x="44" y="81"/>
                    </a:lnTo>
                    <a:lnTo>
                      <a:pt x="50" y="93"/>
                    </a:lnTo>
                    <a:lnTo>
                      <a:pt x="50" y="92"/>
                    </a:lnTo>
                    <a:lnTo>
                      <a:pt x="51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4" name="Freeform 1118">
                <a:extLst>
                  <a:ext uri="{FF2B5EF4-FFF2-40B4-BE49-F238E27FC236}">
                    <a16:creationId xmlns:a16="http://schemas.microsoft.com/office/drawing/2014/main" id="{4444D924-52D7-4D65-B780-FC7963D54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39"/>
                <a:ext cx="3" cy="3"/>
              </a:xfrm>
              <a:custGeom>
                <a:avLst/>
                <a:gdLst>
                  <a:gd name="T0" fmla="*/ 9 w 9"/>
                  <a:gd name="T1" fmla="*/ 8 h 10"/>
                  <a:gd name="T2" fmla="*/ 7 w 9"/>
                  <a:gd name="T3" fmla="*/ 7 h 10"/>
                  <a:gd name="T4" fmla="*/ 4 w 9"/>
                  <a:gd name="T5" fmla="*/ 6 h 10"/>
                  <a:gd name="T6" fmla="*/ 2 w 9"/>
                  <a:gd name="T7" fmla="*/ 2 h 10"/>
                  <a:gd name="T8" fmla="*/ 1 w 9"/>
                  <a:gd name="T9" fmla="*/ 0 h 10"/>
                  <a:gd name="T10" fmla="*/ 0 w 9"/>
                  <a:gd name="T11" fmla="*/ 0 h 10"/>
                  <a:gd name="T12" fmla="*/ 0 w 9"/>
                  <a:gd name="T13" fmla="*/ 3 h 10"/>
                  <a:gd name="T14" fmla="*/ 3 w 9"/>
                  <a:gd name="T15" fmla="*/ 7 h 10"/>
                  <a:gd name="T16" fmla="*/ 6 w 9"/>
                  <a:gd name="T17" fmla="*/ 8 h 10"/>
                  <a:gd name="T18" fmla="*/ 9 w 9"/>
                  <a:gd name="T19" fmla="*/ 10 h 10"/>
                  <a:gd name="T20" fmla="*/ 9 w 9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lnTo>
                      <a:pt x="7" y="7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6" y="8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5" name="Freeform 1119">
                <a:extLst>
                  <a:ext uri="{FF2B5EF4-FFF2-40B4-BE49-F238E27FC236}">
                    <a16:creationId xmlns:a16="http://schemas.microsoft.com/office/drawing/2014/main" id="{59ADE2FE-72EB-44D4-A4FD-C8FEA47C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39"/>
                <a:ext cx="4" cy="3"/>
              </a:xfrm>
              <a:custGeom>
                <a:avLst/>
                <a:gdLst>
                  <a:gd name="T0" fmla="*/ 11 w 13"/>
                  <a:gd name="T1" fmla="*/ 0 h 10"/>
                  <a:gd name="T2" fmla="*/ 8 w 13"/>
                  <a:gd name="T3" fmla="*/ 6 h 10"/>
                  <a:gd name="T4" fmla="*/ 7 w 13"/>
                  <a:gd name="T5" fmla="*/ 8 h 10"/>
                  <a:gd name="T6" fmla="*/ 5 w 13"/>
                  <a:gd name="T7" fmla="*/ 8 h 10"/>
                  <a:gd name="T8" fmla="*/ 0 w 13"/>
                  <a:gd name="T9" fmla="*/ 8 h 10"/>
                  <a:gd name="T10" fmla="*/ 0 w 13"/>
                  <a:gd name="T11" fmla="*/ 10 h 10"/>
                  <a:gd name="T12" fmla="*/ 5 w 13"/>
                  <a:gd name="T13" fmla="*/ 10 h 10"/>
                  <a:gd name="T14" fmla="*/ 8 w 13"/>
                  <a:gd name="T15" fmla="*/ 9 h 10"/>
                  <a:gd name="T16" fmla="*/ 9 w 13"/>
                  <a:gd name="T17" fmla="*/ 7 h 10"/>
                  <a:gd name="T18" fmla="*/ 13 w 13"/>
                  <a:gd name="T19" fmla="*/ 1 h 10"/>
                  <a:gd name="T20" fmla="*/ 11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3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6" name="Freeform 1120">
                <a:extLst>
                  <a:ext uri="{FF2B5EF4-FFF2-40B4-BE49-F238E27FC236}">
                    <a16:creationId xmlns:a16="http://schemas.microsoft.com/office/drawing/2014/main" id="{718A694C-8E15-448A-B13D-5A19E2525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6"/>
                <a:ext cx="2" cy="3"/>
              </a:xfrm>
              <a:custGeom>
                <a:avLst/>
                <a:gdLst>
                  <a:gd name="T0" fmla="*/ 2 w 6"/>
                  <a:gd name="T1" fmla="*/ 1 h 10"/>
                  <a:gd name="T2" fmla="*/ 2 w 6"/>
                  <a:gd name="T3" fmla="*/ 2 h 10"/>
                  <a:gd name="T4" fmla="*/ 2 w 6"/>
                  <a:gd name="T5" fmla="*/ 6 h 10"/>
                  <a:gd name="T6" fmla="*/ 1 w 6"/>
                  <a:gd name="T7" fmla="*/ 7 h 10"/>
                  <a:gd name="T8" fmla="*/ 0 w 6"/>
                  <a:gd name="T9" fmla="*/ 9 h 10"/>
                  <a:gd name="T10" fmla="*/ 1 w 6"/>
                  <a:gd name="T11" fmla="*/ 10 h 10"/>
                  <a:gd name="T12" fmla="*/ 4 w 6"/>
                  <a:gd name="T13" fmla="*/ 8 h 10"/>
                  <a:gd name="T14" fmla="*/ 4 w 6"/>
                  <a:gd name="T15" fmla="*/ 6 h 10"/>
                  <a:gd name="T16" fmla="*/ 6 w 6"/>
                  <a:gd name="T17" fmla="*/ 2 h 10"/>
                  <a:gd name="T18" fmla="*/ 4 w 6"/>
                  <a:gd name="T19" fmla="*/ 0 h 10"/>
                  <a:gd name="T20" fmla="*/ 2 w 6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7" name="Freeform 1121">
                <a:extLst>
                  <a:ext uri="{FF2B5EF4-FFF2-40B4-BE49-F238E27FC236}">
                    <a16:creationId xmlns:a16="http://schemas.microsoft.com/office/drawing/2014/main" id="{58A38EA9-58A5-45E3-987E-AF3D3CBF5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905"/>
                <a:ext cx="12" cy="31"/>
              </a:xfrm>
              <a:custGeom>
                <a:avLst/>
                <a:gdLst>
                  <a:gd name="T0" fmla="*/ 0 w 38"/>
                  <a:gd name="T1" fmla="*/ 0 h 94"/>
                  <a:gd name="T2" fmla="*/ 4 w 38"/>
                  <a:gd name="T3" fmla="*/ 12 h 94"/>
                  <a:gd name="T4" fmla="*/ 7 w 38"/>
                  <a:gd name="T5" fmla="*/ 23 h 94"/>
                  <a:gd name="T6" fmla="*/ 9 w 38"/>
                  <a:gd name="T7" fmla="*/ 37 h 94"/>
                  <a:gd name="T8" fmla="*/ 13 w 38"/>
                  <a:gd name="T9" fmla="*/ 49 h 94"/>
                  <a:gd name="T10" fmla="*/ 18 w 38"/>
                  <a:gd name="T11" fmla="*/ 62 h 94"/>
                  <a:gd name="T12" fmla="*/ 24 w 38"/>
                  <a:gd name="T13" fmla="*/ 73 h 94"/>
                  <a:gd name="T14" fmla="*/ 29 w 38"/>
                  <a:gd name="T15" fmla="*/ 84 h 94"/>
                  <a:gd name="T16" fmla="*/ 37 w 38"/>
                  <a:gd name="T17" fmla="*/ 94 h 94"/>
                  <a:gd name="T18" fmla="*/ 38 w 38"/>
                  <a:gd name="T19" fmla="*/ 92 h 94"/>
                  <a:gd name="T20" fmla="*/ 31 w 38"/>
                  <a:gd name="T21" fmla="*/ 82 h 94"/>
                  <a:gd name="T22" fmla="*/ 25 w 38"/>
                  <a:gd name="T23" fmla="*/ 72 h 94"/>
                  <a:gd name="T24" fmla="*/ 19 w 38"/>
                  <a:gd name="T25" fmla="*/ 60 h 94"/>
                  <a:gd name="T26" fmla="*/ 15 w 38"/>
                  <a:gd name="T27" fmla="*/ 49 h 94"/>
                  <a:gd name="T28" fmla="*/ 10 w 38"/>
                  <a:gd name="T29" fmla="*/ 37 h 94"/>
                  <a:gd name="T30" fmla="*/ 8 w 38"/>
                  <a:gd name="T31" fmla="*/ 23 h 94"/>
                  <a:gd name="T32" fmla="*/ 5 w 38"/>
                  <a:gd name="T33" fmla="*/ 12 h 94"/>
                  <a:gd name="T34" fmla="*/ 1 w 38"/>
                  <a:gd name="T35" fmla="*/ 0 h 94"/>
                  <a:gd name="T36" fmla="*/ 0 w 3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94">
                    <a:moveTo>
                      <a:pt x="0" y="0"/>
                    </a:moveTo>
                    <a:lnTo>
                      <a:pt x="4" y="12"/>
                    </a:lnTo>
                    <a:lnTo>
                      <a:pt x="7" y="23"/>
                    </a:lnTo>
                    <a:lnTo>
                      <a:pt x="9" y="37"/>
                    </a:lnTo>
                    <a:lnTo>
                      <a:pt x="13" y="49"/>
                    </a:lnTo>
                    <a:lnTo>
                      <a:pt x="18" y="62"/>
                    </a:lnTo>
                    <a:lnTo>
                      <a:pt x="24" y="73"/>
                    </a:lnTo>
                    <a:lnTo>
                      <a:pt x="29" y="84"/>
                    </a:lnTo>
                    <a:lnTo>
                      <a:pt x="37" y="94"/>
                    </a:lnTo>
                    <a:lnTo>
                      <a:pt x="38" y="92"/>
                    </a:lnTo>
                    <a:lnTo>
                      <a:pt x="31" y="82"/>
                    </a:lnTo>
                    <a:lnTo>
                      <a:pt x="25" y="72"/>
                    </a:lnTo>
                    <a:lnTo>
                      <a:pt x="19" y="60"/>
                    </a:lnTo>
                    <a:lnTo>
                      <a:pt x="15" y="49"/>
                    </a:lnTo>
                    <a:lnTo>
                      <a:pt x="10" y="37"/>
                    </a:lnTo>
                    <a:lnTo>
                      <a:pt x="8" y="23"/>
                    </a:lnTo>
                    <a:lnTo>
                      <a:pt x="5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8" name="Freeform 1122">
                <a:extLst>
                  <a:ext uri="{FF2B5EF4-FFF2-40B4-BE49-F238E27FC236}">
                    <a16:creationId xmlns:a16="http://schemas.microsoft.com/office/drawing/2014/main" id="{41CBD337-3B4A-44C0-9126-475EAFE69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2903"/>
                <a:ext cx="4" cy="2"/>
              </a:xfrm>
              <a:custGeom>
                <a:avLst/>
                <a:gdLst>
                  <a:gd name="T0" fmla="*/ 2 w 11"/>
                  <a:gd name="T1" fmla="*/ 4 h 5"/>
                  <a:gd name="T2" fmla="*/ 4 w 11"/>
                  <a:gd name="T3" fmla="*/ 1 h 5"/>
                  <a:gd name="T4" fmla="*/ 6 w 11"/>
                  <a:gd name="T5" fmla="*/ 1 h 5"/>
                  <a:gd name="T6" fmla="*/ 7 w 11"/>
                  <a:gd name="T7" fmla="*/ 4 h 5"/>
                  <a:gd name="T8" fmla="*/ 9 w 11"/>
                  <a:gd name="T9" fmla="*/ 5 h 5"/>
                  <a:gd name="T10" fmla="*/ 11 w 11"/>
                  <a:gd name="T11" fmla="*/ 5 h 5"/>
                  <a:gd name="T12" fmla="*/ 9 w 11"/>
                  <a:gd name="T13" fmla="*/ 1 h 5"/>
                  <a:gd name="T14" fmla="*/ 6 w 11"/>
                  <a:gd name="T15" fmla="*/ 0 h 5"/>
                  <a:gd name="T16" fmla="*/ 3 w 11"/>
                  <a:gd name="T17" fmla="*/ 0 h 5"/>
                  <a:gd name="T18" fmla="*/ 0 w 11"/>
                  <a:gd name="T19" fmla="*/ 2 h 5"/>
                  <a:gd name="T20" fmla="*/ 2 w 11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9" name="Freeform 1123">
                <a:extLst>
                  <a:ext uri="{FF2B5EF4-FFF2-40B4-BE49-F238E27FC236}">
                    <a16:creationId xmlns:a16="http://schemas.microsoft.com/office/drawing/2014/main" id="{A030117A-38F9-46F5-93B6-D57E5F5CC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3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0" name="Freeform 1124">
                <a:extLst>
                  <a:ext uri="{FF2B5EF4-FFF2-40B4-BE49-F238E27FC236}">
                    <a16:creationId xmlns:a16="http://schemas.microsoft.com/office/drawing/2014/main" id="{FA6584AD-BAD4-4092-8BF6-A1413EB9F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4"/>
              </a:xfrm>
              <a:custGeom>
                <a:avLst/>
                <a:gdLst>
                  <a:gd name="T0" fmla="*/ 0 w 26"/>
                  <a:gd name="T1" fmla="*/ 8 h 10"/>
                  <a:gd name="T2" fmla="*/ 3 w 26"/>
                  <a:gd name="T3" fmla="*/ 9 h 10"/>
                  <a:gd name="T4" fmla="*/ 6 w 26"/>
                  <a:gd name="T5" fmla="*/ 10 h 10"/>
                  <a:gd name="T6" fmla="*/ 10 w 26"/>
                  <a:gd name="T7" fmla="*/ 10 h 10"/>
                  <a:gd name="T8" fmla="*/ 15 w 26"/>
                  <a:gd name="T9" fmla="*/ 8 h 10"/>
                  <a:gd name="T10" fmla="*/ 17 w 26"/>
                  <a:gd name="T11" fmla="*/ 7 h 10"/>
                  <a:gd name="T12" fmla="*/ 21 w 26"/>
                  <a:gd name="T13" fmla="*/ 6 h 10"/>
                  <a:gd name="T14" fmla="*/ 23 w 26"/>
                  <a:gd name="T15" fmla="*/ 4 h 10"/>
                  <a:gd name="T16" fmla="*/ 26 w 26"/>
                  <a:gd name="T17" fmla="*/ 2 h 10"/>
                  <a:gd name="T18" fmla="*/ 24 w 26"/>
                  <a:gd name="T19" fmla="*/ 0 h 10"/>
                  <a:gd name="T20" fmla="*/ 22 w 26"/>
                  <a:gd name="T21" fmla="*/ 3 h 10"/>
                  <a:gd name="T22" fmla="*/ 19 w 26"/>
                  <a:gd name="T23" fmla="*/ 4 h 10"/>
                  <a:gd name="T24" fmla="*/ 17 w 26"/>
                  <a:gd name="T25" fmla="*/ 6 h 10"/>
                  <a:gd name="T26" fmla="*/ 14 w 26"/>
                  <a:gd name="T27" fmla="*/ 7 h 10"/>
                  <a:gd name="T28" fmla="*/ 10 w 26"/>
                  <a:gd name="T29" fmla="*/ 8 h 10"/>
                  <a:gd name="T30" fmla="*/ 6 w 26"/>
                  <a:gd name="T31" fmla="*/ 8 h 10"/>
                  <a:gd name="T32" fmla="*/ 5 w 26"/>
                  <a:gd name="T33" fmla="*/ 8 h 10"/>
                  <a:gd name="T34" fmla="*/ 1 w 26"/>
                  <a:gd name="T35" fmla="*/ 6 h 10"/>
                  <a:gd name="T36" fmla="*/ 0 w 2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8"/>
                    </a:moveTo>
                    <a:lnTo>
                      <a:pt x="3" y="9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5" y="8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1" name="Freeform 1125">
                <a:extLst>
                  <a:ext uri="{FF2B5EF4-FFF2-40B4-BE49-F238E27FC236}">
                    <a16:creationId xmlns:a16="http://schemas.microsoft.com/office/drawing/2014/main" id="{D06176B9-2479-4307-9F59-31216750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859"/>
                <a:ext cx="2" cy="4"/>
              </a:xfrm>
              <a:custGeom>
                <a:avLst/>
                <a:gdLst>
                  <a:gd name="T0" fmla="*/ 2 w 6"/>
                  <a:gd name="T1" fmla="*/ 9 h 10"/>
                  <a:gd name="T2" fmla="*/ 2 w 6"/>
                  <a:gd name="T3" fmla="*/ 10 h 10"/>
                  <a:gd name="T4" fmla="*/ 1 w 6"/>
                  <a:gd name="T5" fmla="*/ 6 h 10"/>
                  <a:gd name="T6" fmla="*/ 2 w 6"/>
                  <a:gd name="T7" fmla="*/ 3 h 10"/>
                  <a:gd name="T8" fmla="*/ 4 w 6"/>
                  <a:gd name="T9" fmla="*/ 1 h 10"/>
                  <a:gd name="T10" fmla="*/ 4 w 6"/>
                  <a:gd name="T11" fmla="*/ 1 h 10"/>
                  <a:gd name="T12" fmla="*/ 6 w 6"/>
                  <a:gd name="T13" fmla="*/ 0 h 10"/>
                  <a:gd name="T14" fmla="*/ 2 w 6"/>
                  <a:gd name="T15" fmla="*/ 0 h 10"/>
                  <a:gd name="T16" fmla="*/ 1 w 6"/>
                  <a:gd name="T17" fmla="*/ 2 h 10"/>
                  <a:gd name="T18" fmla="*/ 0 w 6"/>
                  <a:gd name="T19" fmla="*/ 6 h 10"/>
                  <a:gd name="T20" fmla="*/ 1 w 6"/>
                  <a:gd name="T21" fmla="*/ 10 h 10"/>
                  <a:gd name="T22" fmla="*/ 1 w 6"/>
                  <a:gd name="T23" fmla="*/ 10 h 10"/>
                  <a:gd name="T24" fmla="*/ 2 w 6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2" y="9"/>
                    </a:moveTo>
                    <a:lnTo>
                      <a:pt x="2" y="10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2" name="Freeform 1126">
                <a:extLst>
                  <a:ext uri="{FF2B5EF4-FFF2-40B4-BE49-F238E27FC236}">
                    <a16:creationId xmlns:a16="http://schemas.microsoft.com/office/drawing/2014/main" id="{B330DB76-8406-4E8D-B5FA-74E3576E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63"/>
                <a:ext cx="13" cy="39"/>
              </a:xfrm>
              <a:custGeom>
                <a:avLst/>
                <a:gdLst>
                  <a:gd name="T0" fmla="*/ 39 w 39"/>
                  <a:gd name="T1" fmla="*/ 118 h 118"/>
                  <a:gd name="T2" fmla="*/ 37 w 39"/>
                  <a:gd name="T3" fmla="*/ 110 h 118"/>
                  <a:gd name="T4" fmla="*/ 35 w 39"/>
                  <a:gd name="T5" fmla="*/ 102 h 118"/>
                  <a:gd name="T6" fmla="*/ 32 w 39"/>
                  <a:gd name="T7" fmla="*/ 94 h 118"/>
                  <a:gd name="T8" fmla="*/ 31 w 39"/>
                  <a:gd name="T9" fmla="*/ 86 h 118"/>
                  <a:gd name="T10" fmla="*/ 29 w 39"/>
                  <a:gd name="T11" fmla="*/ 80 h 118"/>
                  <a:gd name="T12" fmla="*/ 28 w 39"/>
                  <a:gd name="T13" fmla="*/ 72 h 118"/>
                  <a:gd name="T14" fmla="*/ 26 w 39"/>
                  <a:gd name="T15" fmla="*/ 64 h 118"/>
                  <a:gd name="T16" fmla="*/ 23 w 39"/>
                  <a:gd name="T17" fmla="*/ 57 h 118"/>
                  <a:gd name="T18" fmla="*/ 21 w 39"/>
                  <a:gd name="T19" fmla="*/ 51 h 118"/>
                  <a:gd name="T20" fmla="*/ 20 w 39"/>
                  <a:gd name="T21" fmla="*/ 43 h 118"/>
                  <a:gd name="T22" fmla="*/ 18 w 39"/>
                  <a:gd name="T23" fmla="*/ 36 h 118"/>
                  <a:gd name="T24" fmla="*/ 14 w 39"/>
                  <a:gd name="T25" fmla="*/ 28 h 118"/>
                  <a:gd name="T26" fmla="*/ 11 w 39"/>
                  <a:gd name="T27" fmla="*/ 21 h 118"/>
                  <a:gd name="T28" fmla="*/ 9 w 39"/>
                  <a:gd name="T29" fmla="*/ 14 h 118"/>
                  <a:gd name="T30" fmla="*/ 4 w 39"/>
                  <a:gd name="T31" fmla="*/ 7 h 118"/>
                  <a:gd name="T32" fmla="*/ 1 w 39"/>
                  <a:gd name="T33" fmla="*/ 0 h 118"/>
                  <a:gd name="T34" fmla="*/ 0 w 39"/>
                  <a:gd name="T35" fmla="*/ 2 h 118"/>
                  <a:gd name="T36" fmla="*/ 3 w 39"/>
                  <a:gd name="T37" fmla="*/ 9 h 118"/>
                  <a:gd name="T38" fmla="*/ 7 w 39"/>
                  <a:gd name="T39" fmla="*/ 16 h 118"/>
                  <a:gd name="T40" fmla="*/ 10 w 39"/>
                  <a:gd name="T41" fmla="*/ 23 h 118"/>
                  <a:gd name="T42" fmla="*/ 12 w 39"/>
                  <a:gd name="T43" fmla="*/ 29 h 118"/>
                  <a:gd name="T44" fmla="*/ 16 w 39"/>
                  <a:gd name="T45" fmla="*/ 36 h 118"/>
                  <a:gd name="T46" fmla="*/ 18 w 39"/>
                  <a:gd name="T47" fmla="*/ 43 h 118"/>
                  <a:gd name="T48" fmla="*/ 20 w 39"/>
                  <a:gd name="T49" fmla="*/ 51 h 118"/>
                  <a:gd name="T50" fmla="*/ 22 w 39"/>
                  <a:gd name="T51" fmla="*/ 57 h 118"/>
                  <a:gd name="T52" fmla="*/ 23 w 39"/>
                  <a:gd name="T53" fmla="*/ 64 h 118"/>
                  <a:gd name="T54" fmla="*/ 27 w 39"/>
                  <a:gd name="T55" fmla="*/ 72 h 118"/>
                  <a:gd name="T56" fmla="*/ 28 w 39"/>
                  <a:gd name="T57" fmla="*/ 80 h 118"/>
                  <a:gd name="T58" fmla="*/ 30 w 39"/>
                  <a:gd name="T59" fmla="*/ 86 h 118"/>
                  <a:gd name="T60" fmla="*/ 31 w 39"/>
                  <a:gd name="T61" fmla="*/ 94 h 118"/>
                  <a:gd name="T62" fmla="*/ 33 w 39"/>
                  <a:gd name="T63" fmla="*/ 102 h 118"/>
                  <a:gd name="T64" fmla="*/ 35 w 39"/>
                  <a:gd name="T65" fmla="*/ 110 h 118"/>
                  <a:gd name="T66" fmla="*/ 38 w 39"/>
                  <a:gd name="T67" fmla="*/ 118 h 118"/>
                  <a:gd name="T68" fmla="*/ 39 w 39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118">
                    <a:moveTo>
                      <a:pt x="39" y="118"/>
                    </a:moveTo>
                    <a:lnTo>
                      <a:pt x="37" y="110"/>
                    </a:lnTo>
                    <a:lnTo>
                      <a:pt x="35" y="102"/>
                    </a:lnTo>
                    <a:lnTo>
                      <a:pt x="32" y="94"/>
                    </a:lnTo>
                    <a:lnTo>
                      <a:pt x="31" y="86"/>
                    </a:lnTo>
                    <a:lnTo>
                      <a:pt x="29" y="80"/>
                    </a:lnTo>
                    <a:lnTo>
                      <a:pt x="28" y="72"/>
                    </a:lnTo>
                    <a:lnTo>
                      <a:pt x="26" y="64"/>
                    </a:lnTo>
                    <a:lnTo>
                      <a:pt x="23" y="57"/>
                    </a:lnTo>
                    <a:lnTo>
                      <a:pt x="21" y="51"/>
                    </a:lnTo>
                    <a:lnTo>
                      <a:pt x="20" y="43"/>
                    </a:lnTo>
                    <a:lnTo>
                      <a:pt x="18" y="36"/>
                    </a:lnTo>
                    <a:lnTo>
                      <a:pt x="14" y="28"/>
                    </a:lnTo>
                    <a:lnTo>
                      <a:pt x="11" y="21"/>
                    </a:lnTo>
                    <a:lnTo>
                      <a:pt x="9" y="14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9"/>
                    </a:lnTo>
                    <a:lnTo>
                      <a:pt x="7" y="16"/>
                    </a:lnTo>
                    <a:lnTo>
                      <a:pt x="10" y="23"/>
                    </a:lnTo>
                    <a:lnTo>
                      <a:pt x="12" y="29"/>
                    </a:lnTo>
                    <a:lnTo>
                      <a:pt x="16" y="36"/>
                    </a:lnTo>
                    <a:lnTo>
                      <a:pt x="18" y="43"/>
                    </a:lnTo>
                    <a:lnTo>
                      <a:pt x="20" y="51"/>
                    </a:lnTo>
                    <a:lnTo>
                      <a:pt x="22" y="57"/>
                    </a:lnTo>
                    <a:lnTo>
                      <a:pt x="23" y="64"/>
                    </a:lnTo>
                    <a:lnTo>
                      <a:pt x="27" y="72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4"/>
                    </a:lnTo>
                    <a:lnTo>
                      <a:pt x="33" y="102"/>
                    </a:lnTo>
                    <a:lnTo>
                      <a:pt x="35" y="110"/>
                    </a:lnTo>
                    <a:lnTo>
                      <a:pt x="38" y="118"/>
                    </a:lnTo>
                    <a:lnTo>
                      <a:pt x="3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3" name="Freeform 1127">
                <a:extLst>
                  <a:ext uri="{FF2B5EF4-FFF2-40B4-BE49-F238E27FC236}">
                    <a16:creationId xmlns:a16="http://schemas.microsoft.com/office/drawing/2014/main" id="{1DCA95EC-440F-46D3-B36E-1A37B17F2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2"/>
                <a:ext cx="3" cy="4"/>
              </a:xfrm>
              <a:custGeom>
                <a:avLst/>
                <a:gdLst>
                  <a:gd name="T0" fmla="*/ 9 w 9"/>
                  <a:gd name="T1" fmla="*/ 12 h 13"/>
                  <a:gd name="T2" fmla="*/ 6 w 9"/>
                  <a:gd name="T3" fmla="*/ 10 h 13"/>
                  <a:gd name="T4" fmla="*/ 6 w 9"/>
                  <a:gd name="T5" fmla="*/ 6 h 13"/>
                  <a:gd name="T6" fmla="*/ 3 w 9"/>
                  <a:gd name="T7" fmla="*/ 3 h 13"/>
                  <a:gd name="T8" fmla="*/ 2 w 9"/>
                  <a:gd name="T9" fmla="*/ 0 h 13"/>
                  <a:gd name="T10" fmla="*/ 0 w 9"/>
                  <a:gd name="T11" fmla="*/ 0 h 13"/>
                  <a:gd name="T12" fmla="*/ 1 w 9"/>
                  <a:gd name="T13" fmla="*/ 4 h 13"/>
                  <a:gd name="T14" fmla="*/ 3 w 9"/>
                  <a:gd name="T15" fmla="*/ 8 h 13"/>
                  <a:gd name="T16" fmla="*/ 6 w 9"/>
                  <a:gd name="T17" fmla="*/ 12 h 13"/>
                  <a:gd name="T18" fmla="*/ 8 w 9"/>
                  <a:gd name="T19" fmla="*/ 13 h 13"/>
                  <a:gd name="T20" fmla="*/ 9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9" y="12"/>
                    </a:moveTo>
                    <a:lnTo>
                      <a:pt x="6" y="10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4" name="Freeform 1128">
                <a:extLst>
                  <a:ext uri="{FF2B5EF4-FFF2-40B4-BE49-F238E27FC236}">
                    <a16:creationId xmlns:a16="http://schemas.microsoft.com/office/drawing/2014/main" id="{64961E43-73AF-4315-93D6-2C981BF02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5"/>
                <a:ext cx="7" cy="3"/>
              </a:xfrm>
              <a:custGeom>
                <a:avLst/>
                <a:gdLst>
                  <a:gd name="T0" fmla="*/ 19 w 20"/>
                  <a:gd name="T1" fmla="*/ 0 h 8"/>
                  <a:gd name="T2" fmla="*/ 13 w 20"/>
                  <a:gd name="T3" fmla="*/ 4 h 8"/>
                  <a:gd name="T4" fmla="*/ 10 w 20"/>
                  <a:gd name="T5" fmla="*/ 7 h 8"/>
                  <a:gd name="T6" fmla="*/ 8 w 20"/>
                  <a:gd name="T7" fmla="*/ 5 h 8"/>
                  <a:gd name="T8" fmla="*/ 1 w 20"/>
                  <a:gd name="T9" fmla="*/ 3 h 8"/>
                  <a:gd name="T10" fmla="*/ 0 w 20"/>
                  <a:gd name="T11" fmla="*/ 4 h 8"/>
                  <a:gd name="T12" fmla="*/ 7 w 20"/>
                  <a:gd name="T13" fmla="*/ 7 h 8"/>
                  <a:gd name="T14" fmla="*/ 10 w 20"/>
                  <a:gd name="T15" fmla="*/ 8 h 8"/>
                  <a:gd name="T16" fmla="*/ 15 w 20"/>
                  <a:gd name="T17" fmla="*/ 7 h 8"/>
                  <a:gd name="T18" fmla="*/ 20 w 20"/>
                  <a:gd name="T19" fmla="*/ 1 h 8"/>
                  <a:gd name="T20" fmla="*/ 19 w 2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lnTo>
                      <a:pt x="13" y="4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0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5" name="Freeform 1129">
                <a:extLst>
                  <a:ext uri="{FF2B5EF4-FFF2-40B4-BE49-F238E27FC236}">
                    <a16:creationId xmlns:a16="http://schemas.microsoft.com/office/drawing/2014/main" id="{6852115A-8775-4388-92BF-321A431F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1"/>
                <a:ext cx="2" cy="4"/>
              </a:xfrm>
              <a:custGeom>
                <a:avLst/>
                <a:gdLst>
                  <a:gd name="T0" fmla="*/ 3 w 6"/>
                  <a:gd name="T1" fmla="*/ 1 h 12"/>
                  <a:gd name="T2" fmla="*/ 3 w 6"/>
                  <a:gd name="T3" fmla="*/ 3 h 12"/>
                  <a:gd name="T4" fmla="*/ 3 w 6"/>
                  <a:gd name="T5" fmla="*/ 5 h 12"/>
                  <a:gd name="T6" fmla="*/ 2 w 6"/>
                  <a:gd name="T7" fmla="*/ 7 h 12"/>
                  <a:gd name="T8" fmla="*/ 0 w 6"/>
                  <a:gd name="T9" fmla="*/ 11 h 12"/>
                  <a:gd name="T10" fmla="*/ 1 w 6"/>
                  <a:gd name="T11" fmla="*/ 12 h 12"/>
                  <a:gd name="T12" fmla="*/ 3 w 6"/>
                  <a:gd name="T13" fmla="*/ 9 h 12"/>
                  <a:gd name="T14" fmla="*/ 6 w 6"/>
                  <a:gd name="T15" fmla="*/ 5 h 12"/>
                  <a:gd name="T16" fmla="*/ 6 w 6"/>
                  <a:gd name="T17" fmla="*/ 3 h 12"/>
                  <a:gd name="T18" fmla="*/ 4 w 6"/>
                  <a:gd name="T19" fmla="*/ 0 h 12"/>
                  <a:gd name="T20" fmla="*/ 3 w 6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1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6" name="Freeform 1130">
                <a:extLst>
                  <a:ext uri="{FF2B5EF4-FFF2-40B4-BE49-F238E27FC236}">
                    <a16:creationId xmlns:a16="http://schemas.microsoft.com/office/drawing/2014/main" id="{5F51165D-EC21-464C-A3C4-E20D80BB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59"/>
                <a:ext cx="11" cy="43"/>
              </a:xfrm>
              <a:custGeom>
                <a:avLst/>
                <a:gdLst>
                  <a:gd name="T0" fmla="*/ 0 w 32"/>
                  <a:gd name="T1" fmla="*/ 0 h 128"/>
                  <a:gd name="T2" fmla="*/ 1 w 32"/>
                  <a:gd name="T3" fmla="*/ 0 h 128"/>
                  <a:gd name="T4" fmla="*/ 1 w 32"/>
                  <a:gd name="T5" fmla="*/ 9 h 128"/>
                  <a:gd name="T6" fmla="*/ 2 w 32"/>
                  <a:gd name="T7" fmla="*/ 17 h 128"/>
                  <a:gd name="T8" fmla="*/ 3 w 32"/>
                  <a:gd name="T9" fmla="*/ 25 h 128"/>
                  <a:gd name="T10" fmla="*/ 3 w 32"/>
                  <a:gd name="T11" fmla="*/ 34 h 128"/>
                  <a:gd name="T12" fmla="*/ 5 w 32"/>
                  <a:gd name="T13" fmla="*/ 41 h 128"/>
                  <a:gd name="T14" fmla="*/ 7 w 32"/>
                  <a:gd name="T15" fmla="*/ 49 h 128"/>
                  <a:gd name="T16" fmla="*/ 8 w 32"/>
                  <a:gd name="T17" fmla="*/ 57 h 128"/>
                  <a:gd name="T18" fmla="*/ 10 w 32"/>
                  <a:gd name="T19" fmla="*/ 65 h 128"/>
                  <a:gd name="T20" fmla="*/ 12 w 32"/>
                  <a:gd name="T21" fmla="*/ 74 h 128"/>
                  <a:gd name="T22" fmla="*/ 14 w 32"/>
                  <a:gd name="T23" fmla="*/ 82 h 128"/>
                  <a:gd name="T24" fmla="*/ 17 w 32"/>
                  <a:gd name="T25" fmla="*/ 88 h 128"/>
                  <a:gd name="T26" fmla="*/ 19 w 32"/>
                  <a:gd name="T27" fmla="*/ 97 h 128"/>
                  <a:gd name="T28" fmla="*/ 22 w 32"/>
                  <a:gd name="T29" fmla="*/ 104 h 128"/>
                  <a:gd name="T30" fmla="*/ 25 w 32"/>
                  <a:gd name="T31" fmla="*/ 113 h 128"/>
                  <a:gd name="T32" fmla="*/ 28 w 32"/>
                  <a:gd name="T33" fmla="*/ 121 h 128"/>
                  <a:gd name="T34" fmla="*/ 31 w 32"/>
                  <a:gd name="T35" fmla="*/ 128 h 128"/>
                  <a:gd name="T36" fmla="*/ 32 w 32"/>
                  <a:gd name="T37" fmla="*/ 127 h 128"/>
                  <a:gd name="T38" fmla="*/ 29 w 32"/>
                  <a:gd name="T39" fmla="*/ 120 h 128"/>
                  <a:gd name="T40" fmla="*/ 26 w 32"/>
                  <a:gd name="T41" fmla="*/ 113 h 128"/>
                  <a:gd name="T42" fmla="*/ 23 w 32"/>
                  <a:gd name="T43" fmla="*/ 104 h 128"/>
                  <a:gd name="T44" fmla="*/ 20 w 32"/>
                  <a:gd name="T45" fmla="*/ 97 h 128"/>
                  <a:gd name="T46" fmla="*/ 18 w 32"/>
                  <a:gd name="T47" fmla="*/ 88 h 128"/>
                  <a:gd name="T48" fmla="*/ 16 w 32"/>
                  <a:gd name="T49" fmla="*/ 82 h 128"/>
                  <a:gd name="T50" fmla="*/ 13 w 32"/>
                  <a:gd name="T51" fmla="*/ 74 h 128"/>
                  <a:gd name="T52" fmla="*/ 12 w 32"/>
                  <a:gd name="T53" fmla="*/ 65 h 128"/>
                  <a:gd name="T54" fmla="*/ 9 w 32"/>
                  <a:gd name="T55" fmla="*/ 57 h 128"/>
                  <a:gd name="T56" fmla="*/ 8 w 32"/>
                  <a:gd name="T57" fmla="*/ 49 h 128"/>
                  <a:gd name="T58" fmla="*/ 7 w 32"/>
                  <a:gd name="T59" fmla="*/ 41 h 128"/>
                  <a:gd name="T60" fmla="*/ 5 w 32"/>
                  <a:gd name="T61" fmla="*/ 34 h 128"/>
                  <a:gd name="T62" fmla="*/ 4 w 32"/>
                  <a:gd name="T63" fmla="*/ 25 h 128"/>
                  <a:gd name="T64" fmla="*/ 3 w 32"/>
                  <a:gd name="T65" fmla="*/ 17 h 128"/>
                  <a:gd name="T66" fmla="*/ 3 w 32"/>
                  <a:gd name="T67" fmla="*/ 9 h 128"/>
                  <a:gd name="T68" fmla="*/ 2 w 32"/>
                  <a:gd name="T69" fmla="*/ 0 h 128"/>
                  <a:gd name="T70" fmla="*/ 3 w 32"/>
                  <a:gd name="T71" fmla="*/ 0 h 128"/>
                  <a:gd name="T72" fmla="*/ 0 w 32"/>
                  <a:gd name="T7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28">
                    <a:moveTo>
                      <a:pt x="0" y="0"/>
                    </a:moveTo>
                    <a:lnTo>
                      <a:pt x="1" y="0"/>
                    </a:lnTo>
                    <a:lnTo>
                      <a:pt x="1" y="9"/>
                    </a:lnTo>
                    <a:lnTo>
                      <a:pt x="2" y="17"/>
                    </a:lnTo>
                    <a:lnTo>
                      <a:pt x="3" y="25"/>
                    </a:lnTo>
                    <a:lnTo>
                      <a:pt x="3" y="34"/>
                    </a:lnTo>
                    <a:lnTo>
                      <a:pt x="5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2" y="74"/>
                    </a:lnTo>
                    <a:lnTo>
                      <a:pt x="14" y="82"/>
                    </a:lnTo>
                    <a:lnTo>
                      <a:pt x="17" y="88"/>
                    </a:lnTo>
                    <a:lnTo>
                      <a:pt x="19" y="97"/>
                    </a:lnTo>
                    <a:lnTo>
                      <a:pt x="22" y="104"/>
                    </a:lnTo>
                    <a:lnTo>
                      <a:pt x="25" y="113"/>
                    </a:lnTo>
                    <a:lnTo>
                      <a:pt x="28" y="121"/>
                    </a:lnTo>
                    <a:lnTo>
                      <a:pt x="31" y="128"/>
                    </a:lnTo>
                    <a:lnTo>
                      <a:pt x="32" y="127"/>
                    </a:lnTo>
                    <a:lnTo>
                      <a:pt x="29" y="120"/>
                    </a:lnTo>
                    <a:lnTo>
                      <a:pt x="26" y="113"/>
                    </a:lnTo>
                    <a:lnTo>
                      <a:pt x="23" y="104"/>
                    </a:lnTo>
                    <a:lnTo>
                      <a:pt x="20" y="97"/>
                    </a:lnTo>
                    <a:lnTo>
                      <a:pt x="18" y="88"/>
                    </a:lnTo>
                    <a:lnTo>
                      <a:pt x="16" y="82"/>
                    </a:lnTo>
                    <a:lnTo>
                      <a:pt x="13" y="74"/>
                    </a:lnTo>
                    <a:lnTo>
                      <a:pt x="12" y="65"/>
                    </a:lnTo>
                    <a:lnTo>
                      <a:pt x="9" y="57"/>
                    </a:lnTo>
                    <a:lnTo>
                      <a:pt x="8" y="49"/>
                    </a:lnTo>
                    <a:lnTo>
                      <a:pt x="7" y="41"/>
                    </a:lnTo>
                    <a:lnTo>
                      <a:pt x="5" y="34"/>
                    </a:lnTo>
                    <a:lnTo>
                      <a:pt x="4" y="25"/>
                    </a:lnTo>
                    <a:lnTo>
                      <a:pt x="3" y="17"/>
                    </a:lnTo>
                    <a:lnTo>
                      <a:pt x="3" y="9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7" name="Freeform 1131">
                <a:extLst>
                  <a:ext uri="{FF2B5EF4-FFF2-40B4-BE49-F238E27FC236}">
                    <a16:creationId xmlns:a16="http://schemas.microsoft.com/office/drawing/2014/main" id="{D1533A5E-D17A-43DA-86E3-94287478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7"/>
                <a:ext cx="4" cy="2"/>
              </a:xfrm>
              <a:custGeom>
                <a:avLst/>
                <a:gdLst>
                  <a:gd name="T0" fmla="*/ 1 w 11"/>
                  <a:gd name="T1" fmla="*/ 5 h 7"/>
                  <a:gd name="T2" fmla="*/ 3 w 11"/>
                  <a:gd name="T3" fmla="*/ 2 h 7"/>
                  <a:gd name="T4" fmla="*/ 6 w 11"/>
                  <a:gd name="T5" fmla="*/ 2 h 7"/>
                  <a:gd name="T6" fmla="*/ 8 w 11"/>
                  <a:gd name="T7" fmla="*/ 5 h 7"/>
                  <a:gd name="T8" fmla="*/ 8 w 11"/>
                  <a:gd name="T9" fmla="*/ 7 h 7"/>
                  <a:gd name="T10" fmla="*/ 11 w 11"/>
                  <a:gd name="T11" fmla="*/ 7 h 7"/>
                  <a:gd name="T12" fmla="*/ 10 w 11"/>
                  <a:gd name="T13" fmla="*/ 4 h 7"/>
                  <a:gd name="T14" fmla="*/ 7 w 11"/>
                  <a:gd name="T15" fmla="*/ 1 h 7"/>
                  <a:gd name="T16" fmla="*/ 3 w 11"/>
                  <a:gd name="T17" fmla="*/ 0 h 7"/>
                  <a:gd name="T18" fmla="*/ 0 w 11"/>
                  <a:gd name="T19" fmla="*/ 2 h 7"/>
                  <a:gd name="T20" fmla="*/ 1 w 11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1" y="5"/>
                    </a:moveTo>
                    <a:lnTo>
                      <a:pt x="3" y="2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8" name="Freeform 1132">
                <a:extLst>
                  <a:ext uri="{FF2B5EF4-FFF2-40B4-BE49-F238E27FC236}">
                    <a16:creationId xmlns:a16="http://schemas.microsoft.com/office/drawing/2014/main" id="{3953F199-FEAB-4F9F-9666-4954ADAB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57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9" name="Freeform 1133">
                <a:extLst>
                  <a:ext uri="{FF2B5EF4-FFF2-40B4-BE49-F238E27FC236}">
                    <a16:creationId xmlns:a16="http://schemas.microsoft.com/office/drawing/2014/main" id="{F3C198D9-B761-4B5D-981C-0F1FD474D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97"/>
                <a:ext cx="10" cy="4"/>
              </a:xfrm>
              <a:custGeom>
                <a:avLst/>
                <a:gdLst>
                  <a:gd name="T0" fmla="*/ 0 w 32"/>
                  <a:gd name="T1" fmla="*/ 8 h 11"/>
                  <a:gd name="T2" fmla="*/ 4 w 32"/>
                  <a:gd name="T3" fmla="*/ 10 h 11"/>
                  <a:gd name="T4" fmla="*/ 8 w 32"/>
                  <a:gd name="T5" fmla="*/ 11 h 11"/>
                  <a:gd name="T6" fmla="*/ 13 w 32"/>
                  <a:gd name="T7" fmla="*/ 11 h 11"/>
                  <a:gd name="T8" fmla="*/ 16 w 32"/>
                  <a:gd name="T9" fmla="*/ 11 h 11"/>
                  <a:gd name="T10" fmla="*/ 22 w 32"/>
                  <a:gd name="T11" fmla="*/ 9 h 11"/>
                  <a:gd name="T12" fmla="*/ 25 w 32"/>
                  <a:gd name="T13" fmla="*/ 6 h 11"/>
                  <a:gd name="T14" fmla="*/ 29 w 32"/>
                  <a:gd name="T15" fmla="*/ 4 h 11"/>
                  <a:gd name="T16" fmla="*/ 32 w 32"/>
                  <a:gd name="T17" fmla="*/ 1 h 11"/>
                  <a:gd name="T18" fmla="*/ 31 w 32"/>
                  <a:gd name="T19" fmla="*/ 0 h 11"/>
                  <a:gd name="T20" fmla="*/ 27 w 32"/>
                  <a:gd name="T21" fmla="*/ 3 h 11"/>
                  <a:gd name="T22" fmla="*/ 23 w 32"/>
                  <a:gd name="T23" fmla="*/ 5 h 11"/>
                  <a:gd name="T24" fmla="*/ 21 w 32"/>
                  <a:gd name="T25" fmla="*/ 8 h 11"/>
                  <a:gd name="T26" fmla="*/ 16 w 32"/>
                  <a:gd name="T27" fmla="*/ 9 h 11"/>
                  <a:gd name="T28" fmla="*/ 13 w 32"/>
                  <a:gd name="T29" fmla="*/ 10 h 11"/>
                  <a:gd name="T30" fmla="*/ 8 w 32"/>
                  <a:gd name="T31" fmla="*/ 10 h 11"/>
                  <a:gd name="T32" fmla="*/ 5 w 32"/>
                  <a:gd name="T33" fmla="*/ 9 h 11"/>
                  <a:gd name="T34" fmla="*/ 0 w 32"/>
                  <a:gd name="T35" fmla="*/ 6 h 11"/>
                  <a:gd name="T36" fmla="*/ 0 w 32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1">
                    <a:moveTo>
                      <a:pt x="0" y="8"/>
                    </a:moveTo>
                    <a:lnTo>
                      <a:pt x="4" y="10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22" y="9"/>
                    </a:lnTo>
                    <a:lnTo>
                      <a:pt x="25" y="6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7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8" y="10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0" name="Freeform 1134">
                <a:extLst>
                  <a:ext uri="{FF2B5EF4-FFF2-40B4-BE49-F238E27FC236}">
                    <a16:creationId xmlns:a16="http://schemas.microsoft.com/office/drawing/2014/main" id="{01D444A5-6DA7-4347-944B-9477A780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799"/>
                <a:ext cx="3" cy="4"/>
              </a:xfrm>
              <a:custGeom>
                <a:avLst/>
                <a:gdLst>
                  <a:gd name="T0" fmla="*/ 2 w 8"/>
                  <a:gd name="T1" fmla="*/ 10 h 12"/>
                  <a:gd name="T2" fmla="*/ 2 w 8"/>
                  <a:gd name="T3" fmla="*/ 12 h 12"/>
                  <a:gd name="T4" fmla="*/ 2 w 8"/>
                  <a:gd name="T5" fmla="*/ 7 h 12"/>
                  <a:gd name="T6" fmla="*/ 2 w 8"/>
                  <a:gd name="T7" fmla="*/ 4 h 12"/>
                  <a:gd name="T8" fmla="*/ 4 w 8"/>
                  <a:gd name="T9" fmla="*/ 1 h 12"/>
                  <a:gd name="T10" fmla="*/ 6 w 8"/>
                  <a:gd name="T11" fmla="*/ 3 h 12"/>
                  <a:gd name="T12" fmla="*/ 8 w 8"/>
                  <a:gd name="T13" fmla="*/ 1 h 12"/>
                  <a:gd name="T14" fmla="*/ 4 w 8"/>
                  <a:gd name="T15" fmla="*/ 0 h 12"/>
                  <a:gd name="T16" fmla="*/ 1 w 8"/>
                  <a:gd name="T17" fmla="*/ 3 h 12"/>
                  <a:gd name="T18" fmla="*/ 0 w 8"/>
                  <a:gd name="T19" fmla="*/ 7 h 12"/>
                  <a:gd name="T20" fmla="*/ 0 w 8"/>
                  <a:gd name="T21" fmla="*/ 12 h 12"/>
                  <a:gd name="T22" fmla="*/ 0 w 8"/>
                  <a:gd name="T23" fmla="*/ 12 h 12"/>
                  <a:gd name="T24" fmla="*/ 2 w 8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1" name="Freeform 1135">
                <a:extLst>
                  <a:ext uri="{FF2B5EF4-FFF2-40B4-BE49-F238E27FC236}">
                    <a16:creationId xmlns:a16="http://schemas.microsoft.com/office/drawing/2014/main" id="{0D603F6C-25AA-4AD8-BDBB-2E516AA5F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801"/>
                <a:ext cx="12" cy="51"/>
              </a:xfrm>
              <a:custGeom>
                <a:avLst/>
                <a:gdLst>
                  <a:gd name="T0" fmla="*/ 37 w 37"/>
                  <a:gd name="T1" fmla="*/ 153 h 153"/>
                  <a:gd name="T2" fmla="*/ 33 w 37"/>
                  <a:gd name="T3" fmla="*/ 142 h 153"/>
                  <a:gd name="T4" fmla="*/ 32 w 37"/>
                  <a:gd name="T5" fmla="*/ 132 h 153"/>
                  <a:gd name="T6" fmla="*/ 31 w 37"/>
                  <a:gd name="T7" fmla="*/ 122 h 153"/>
                  <a:gd name="T8" fmla="*/ 29 w 37"/>
                  <a:gd name="T9" fmla="*/ 113 h 153"/>
                  <a:gd name="T10" fmla="*/ 28 w 37"/>
                  <a:gd name="T11" fmla="*/ 103 h 153"/>
                  <a:gd name="T12" fmla="*/ 27 w 37"/>
                  <a:gd name="T13" fmla="*/ 94 h 153"/>
                  <a:gd name="T14" fmla="*/ 24 w 37"/>
                  <a:gd name="T15" fmla="*/ 84 h 153"/>
                  <a:gd name="T16" fmla="*/ 23 w 37"/>
                  <a:gd name="T17" fmla="*/ 75 h 153"/>
                  <a:gd name="T18" fmla="*/ 21 w 37"/>
                  <a:gd name="T19" fmla="*/ 65 h 153"/>
                  <a:gd name="T20" fmla="*/ 19 w 37"/>
                  <a:gd name="T21" fmla="*/ 56 h 153"/>
                  <a:gd name="T22" fmla="*/ 18 w 37"/>
                  <a:gd name="T23" fmla="*/ 47 h 153"/>
                  <a:gd name="T24" fmla="*/ 14 w 37"/>
                  <a:gd name="T25" fmla="*/ 38 h 153"/>
                  <a:gd name="T26" fmla="*/ 11 w 37"/>
                  <a:gd name="T27" fmla="*/ 28 h 153"/>
                  <a:gd name="T28" fmla="*/ 9 w 37"/>
                  <a:gd name="T29" fmla="*/ 19 h 153"/>
                  <a:gd name="T30" fmla="*/ 5 w 37"/>
                  <a:gd name="T31" fmla="*/ 10 h 153"/>
                  <a:gd name="T32" fmla="*/ 1 w 37"/>
                  <a:gd name="T33" fmla="*/ 0 h 153"/>
                  <a:gd name="T34" fmla="*/ 0 w 37"/>
                  <a:gd name="T35" fmla="*/ 1 h 153"/>
                  <a:gd name="T36" fmla="*/ 3 w 37"/>
                  <a:gd name="T37" fmla="*/ 11 h 153"/>
                  <a:gd name="T38" fmla="*/ 6 w 37"/>
                  <a:gd name="T39" fmla="*/ 19 h 153"/>
                  <a:gd name="T40" fmla="*/ 10 w 37"/>
                  <a:gd name="T41" fmla="*/ 28 h 153"/>
                  <a:gd name="T42" fmla="*/ 13 w 37"/>
                  <a:gd name="T43" fmla="*/ 38 h 153"/>
                  <a:gd name="T44" fmla="*/ 15 w 37"/>
                  <a:gd name="T45" fmla="*/ 47 h 153"/>
                  <a:gd name="T46" fmla="*/ 18 w 37"/>
                  <a:gd name="T47" fmla="*/ 56 h 153"/>
                  <a:gd name="T48" fmla="*/ 19 w 37"/>
                  <a:gd name="T49" fmla="*/ 65 h 153"/>
                  <a:gd name="T50" fmla="*/ 22 w 37"/>
                  <a:gd name="T51" fmla="*/ 75 h 153"/>
                  <a:gd name="T52" fmla="*/ 23 w 37"/>
                  <a:gd name="T53" fmla="*/ 84 h 153"/>
                  <a:gd name="T54" fmla="*/ 24 w 37"/>
                  <a:gd name="T55" fmla="*/ 94 h 153"/>
                  <a:gd name="T56" fmla="*/ 27 w 37"/>
                  <a:gd name="T57" fmla="*/ 103 h 153"/>
                  <a:gd name="T58" fmla="*/ 28 w 37"/>
                  <a:gd name="T59" fmla="*/ 113 h 153"/>
                  <a:gd name="T60" fmla="*/ 29 w 37"/>
                  <a:gd name="T61" fmla="*/ 122 h 153"/>
                  <a:gd name="T62" fmla="*/ 31 w 37"/>
                  <a:gd name="T63" fmla="*/ 132 h 153"/>
                  <a:gd name="T64" fmla="*/ 32 w 37"/>
                  <a:gd name="T65" fmla="*/ 142 h 153"/>
                  <a:gd name="T66" fmla="*/ 34 w 37"/>
                  <a:gd name="T67" fmla="*/ 153 h 153"/>
                  <a:gd name="T68" fmla="*/ 37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37" y="153"/>
                    </a:moveTo>
                    <a:lnTo>
                      <a:pt x="33" y="142"/>
                    </a:lnTo>
                    <a:lnTo>
                      <a:pt x="32" y="132"/>
                    </a:lnTo>
                    <a:lnTo>
                      <a:pt x="31" y="122"/>
                    </a:lnTo>
                    <a:lnTo>
                      <a:pt x="29" y="113"/>
                    </a:lnTo>
                    <a:lnTo>
                      <a:pt x="28" y="103"/>
                    </a:lnTo>
                    <a:lnTo>
                      <a:pt x="27" y="94"/>
                    </a:lnTo>
                    <a:lnTo>
                      <a:pt x="24" y="84"/>
                    </a:lnTo>
                    <a:lnTo>
                      <a:pt x="23" y="75"/>
                    </a:lnTo>
                    <a:lnTo>
                      <a:pt x="21" y="65"/>
                    </a:lnTo>
                    <a:lnTo>
                      <a:pt x="19" y="56"/>
                    </a:lnTo>
                    <a:lnTo>
                      <a:pt x="18" y="47"/>
                    </a:lnTo>
                    <a:lnTo>
                      <a:pt x="14" y="38"/>
                    </a:lnTo>
                    <a:lnTo>
                      <a:pt x="11" y="28"/>
                    </a:lnTo>
                    <a:lnTo>
                      <a:pt x="9" y="19"/>
                    </a:lnTo>
                    <a:lnTo>
                      <a:pt x="5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0" y="28"/>
                    </a:lnTo>
                    <a:lnTo>
                      <a:pt x="13" y="38"/>
                    </a:lnTo>
                    <a:lnTo>
                      <a:pt x="15" y="47"/>
                    </a:lnTo>
                    <a:lnTo>
                      <a:pt x="18" y="56"/>
                    </a:lnTo>
                    <a:lnTo>
                      <a:pt x="19" y="65"/>
                    </a:lnTo>
                    <a:lnTo>
                      <a:pt x="22" y="75"/>
                    </a:lnTo>
                    <a:lnTo>
                      <a:pt x="23" y="84"/>
                    </a:lnTo>
                    <a:lnTo>
                      <a:pt x="24" y="94"/>
                    </a:lnTo>
                    <a:lnTo>
                      <a:pt x="27" y="103"/>
                    </a:lnTo>
                    <a:lnTo>
                      <a:pt x="28" y="113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2" y="142"/>
                    </a:lnTo>
                    <a:lnTo>
                      <a:pt x="34" y="153"/>
                    </a:lnTo>
                    <a:lnTo>
                      <a:pt x="37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2" name="Freeform 1136">
                <a:extLst>
                  <a:ext uri="{FF2B5EF4-FFF2-40B4-BE49-F238E27FC236}">
                    <a16:creationId xmlns:a16="http://schemas.microsoft.com/office/drawing/2014/main" id="{7E761D68-40F1-4FA8-86BA-5021AE8EC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52"/>
                <a:ext cx="3" cy="6"/>
              </a:xfrm>
              <a:custGeom>
                <a:avLst/>
                <a:gdLst>
                  <a:gd name="T0" fmla="*/ 9 w 9"/>
                  <a:gd name="T1" fmla="*/ 16 h 18"/>
                  <a:gd name="T2" fmla="*/ 6 w 9"/>
                  <a:gd name="T3" fmla="*/ 13 h 18"/>
                  <a:gd name="T4" fmla="*/ 5 w 9"/>
                  <a:gd name="T5" fmla="*/ 10 h 18"/>
                  <a:gd name="T6" fmla="*/ 4 w 9"/>
                  <a:gd name="T7" fmla="*/ 4 h 18"/>
                  <a:gd name="T8" fmla="*/ 3 w 9"/>
                  <a:gd name="T9" fmla="*/ 0 h 18"/>
                  <a:gd name="T10" fmla="*/ 0 w 9"/>
                  <a:gd name="T11" fmla="*/ 0 h 18"/>
                  <a:gd name="T12" fmla="*/ 2 w 9"/>
                  <a:gd name="T13" fmla="*/ 4 h 18"/>
                  <a:gd name="T14" fmla="*/ 4 w 9"/>
                  <a:gd name="T15" fmla="*/ 10 h 18"/>
                  <a:gd name="T16" fmla="*/ 5 w 9"/>
                  <a:gd name="T17" fmla="*/ 14 h 18"/>
                  <a:gd name="T18" fmla="*/ 8 w 9"/>
                  <a:gd name="T19" fmla="*/ 18 h 18"/>
                  <a:gd name="T20" fmla="*/ 9 w 9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9" y="16"/>
                    </a:moveTo>
                    <a:lnTo>
                      <a:pt x="6" y="13"/>
                    </a:lnTo>
                    <a:lnTo>
                      <a:pt x="5" y="10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3" name="Freeform 1137">
                <a:extLst>
                  <a:ext uri="{FF2B5EF4-FFF2-40B4-BE49-F238E27FC236}">
                    <a16:creationId xmlns:a16="http://schemas.microsoft.com/office/drawing/2014/main" id="{C4E54666-DBA7-45D9-8854-38940C588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3"/>
              </a:xfrm>
              <a:custGeom>
                <a:avLst/>
                <a:gdLst>
                  <a:gd name="T0" fmla="*/ 24 w 26"/>
                  <a:gd name="T1" fmla="*/ 0 h 10"/>
                  <a:gd name="T2" fmla="*/ 19 w 26"/>
                  <a:gd name="T3" fmla="*/ 4 h 10"/>
                  <a:gd name="T4" fmla="*/ 17 w 26"/>
                  <a:gd name="T5" fmla="*/ 6 h 10"/>
                  <a:gd name="T6" fmla="*/ 15 w 26"/>
                  <a:gd name="T7" fmla="*/ 8 h 10"/>
                  <a:gd name="T8" fmla="*/ 13 w 26"/>
                  <a:gd name="T9" fmla="*/ 8 h 10"/>
                  <a:gd name="T10" fmla="*/ 10 w 26"/>
                  <a:gd name="T11" fmla="*/ 8 h 10"/>
                  <a:gd name="T12" fmla="*/ 9 w 26"/>
                  <a:gd name="T13" fmla="*/ 8 h 10"/>
                  <a:gd name="T14" fmla="*/ 6 w 26"/>
                  <a:gd name="T15" fmla="*/ 6 h 10"/>
                  <a:gd name="T16" fmla="*/ 1 w 26"/>
                  <a:gd name="T17" fmla="*/ 4 h 10"/>
                  <a:gd name="T18" fmla="*/ 0 w 26"/>
                  <a:gd name="T19" fmla="*/ 6 h 10"/>
                  <a:gd name="T20" fmla="*/ 4 w 26"/>
                  <a:gd name="T21" fmla="*/ 7 h 10"/>
                  <a:gd name="T22" fmla="*/ 7 w 26"/>
                  <a:gd name="T23" fmla="*/ 9 h 10"/>
                  <a:gd name="T24" fmla="*/ 10 w 26"/>
                  <a:gd name="T25" fmla="*/ 10 h 10"/>
                  <a:gd name="T26" fmla="*/ 13 w 26"/>
                  <a:gd name="T27" fmla="*/ 10 h 10"/>
                  <a:gd name="T28" fmla="*/ 16 w 26"/>
                  <a:gd name="T29" fmla="*/ 9 h 10"/>
                  <a:gd name="T30" fmla="*/ 18 w 26"/>
                  <a:gd name="T31" fmla="*/ 8 h 10"/>
                  <a:gd name="T32" fmla="*/ 22 w 26"/>
                  <a:gd name="T33" fmla="*/ 6 h 10"/>
                  <a:gd name="T34" fmla="*/ 26 w 26"/>
                  <a:gd name="T35" fmla="*/ 1 h 10"/>
                  <a:gd name="T36" fmla="*/ 24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0"/>
                    </a:move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4" name="Freeform 1138">
                <a:extLst>
                  <a:ext uri="{FF2B5EF4-FFF2-40B4-BE49-F238E27FC236}">
                    <a16:creationId xmlns:a16="http://schemas.microsoft.com/office/drawing/2014/main" id="{C166EBE7-9188-47EE-934F-9C7764C8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2"/>
                <a:ext cx="3" cy="5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4 h 13"/>
                  <a:gd name="T4" fmla="*/ 4 w 8"/>
                  <a:gd name="T5" fmla="*/ 6 h 13"/>
                  <a:gd name="T6" fmla="*/ 3 w 8"/>
                  <a:gd name="T7" fmla="*/ 9 h 13"/>
                  <a:gd name="T8" fmla="*/ 0 w 8"/>
                  <a:gd name="T9" fmla="*/ 12 h 13"/>
                  <a:gd name="T10" fmla="*/ 2 w 8"/>
                  <a:gd name="T11" fmla="*/ 13 h 13"/>
                  <a:gd name="T12" fmla="*/ 4 w 8"/>
                  <a:gd name="T13" fmla="*/ 10 h 13"/>
                  <a:gd name="T14" fmla="*/ 7 w 8"/>
                  <a:gd name="T15" fmla="*/ 8 h 13"/>
                  <a:gd name="T16" fmla="*/ 8 w 8"/>
                  <a:gd name="T17" fmla="*/ 4 h 13"/>
                  <a:gd name="T18" fmla="*/ 8 w 8"/>
                  <a:gd name="T19" fmla="*/ 0 h 13"/>
                  <a:gd name="T20" fmla="*/ 6 w 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5" name="Freeform 1139">
                <a:extLst>
                  <a:ext uri="{FF2B5EF4-FFF2-40B4-BE49-F238E27FC236}">
                    <a16:creationId xmlns:a16="http://schemas.microsoft.com/office/drawing/2014/main" id="{9C8DFFE6-A770-4313-9FD5-D46966F40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8"/>
                <a:ext cx="9" cy="54"/>
              </a:xfrm>
              <a:custGeom>
                <a:avLst/>
                <a:gdLst>
                  <a:gd name="T0" fmla="*/ 1 w 27"/>
                  <a:gd name="T1" fmla="*/ 0 h 163"/>
                  <a:gd name="T2" fmla="*/ 0 w 27"/>
                  <a:gd name="T3" fmla="*/ 10 h 163"/>
                  <a:gd name="T4" fmla="*/ 0 w 27"/>
                  <a:gd name="T5" fmla="*/ 20 h 163"/>
                  <a:gd name="T6" fmla="*/ 1 w 27"/>
                  <a:gd name="T7" fmla="*/ 30 h 163"/>
                  <a:gd name="T8" fmla="*/ 1 w 27"/>
                  <a:gd name="T9" fmla="*/ 40 h 163"/>
                  <a:gd name="T10" fmla="*/ 2 w 27"/>
                  <a:gd name="T11" fmla="*/ 52 h 163"/>
                  <a:gd name="T12" fmla="*/ 3 w 27"/>
                  <a:gd name="T13" fmla="*/ 62 h 163"/>
                  <a:gd name="T14" fmla="*/ 3 w 27"/>
                  <a:gd name="T15" fmla="*/ 72 h 163"/>
                  <a:gd name="T16" fmla="*/ 5 w 27"/>
                  <a:gd name="T17" fmla="*/ 83 h 163"/>
                  <a:gd name="T18" fmla="*/ 6 w 27"/>
                  <a:gd name="T19" fmla="*/ 93 h 163"/>
                  <a:gd name="T20" fmla="*/ 10 w 27"/>
                  <a:gd name="T21" fmla="*/ 104 h 163"/>
                  <a:gd name="T22" fmla="*/ 12 w 27"/>
                  <a:gd name="T23" fmla="*/ 113 h 163"/>
                  <a:gd name="T24" fmla="*/ 13 w 27"/>
                  <a:gd name="T25" fmla="*/ 123 h 163"/>
                  <a:gd name="T26" fmla="*/ 15 w 27"/>
                  <a:gd name="T27" fmla="*/ 134 h 163"/>
                  <a:gd name="T28" fmla="*/ 19 w 27"/>
                  <a:gd name="T29" fmla="*/ 144 h 163"/>
                  <a:gd name="T30" fmla="*/ 22 w 27"/>
                  <a:gd name="T31" fmla="*/ 154 h 163"/>
                  <a:gd name="T32" fmla="*/ 25 w 27"/>
                  <a:gd name="T33" fmla="*/ 163 h 163"/>
                  <a:gd name="T34" fmla="*/ 27 w 27"/>
                  <a:gd name="T35" fmla="*/ 163 h 163"/>
                  <a:gd name="T36" fmla="*/ 23 w 27"/>
                  <a:gd name="T37" fmla="*/ 154 h 163"/>
                  <a:gd name="T38" fmla="*/ 21 w 27"/>
                  <a:gd name="T39" fmla="*/ 144 h 163"/>
                  <a:gd name="T40" fmla="*/ 18 w 27"/>
                  <a:gd name="T41" fmla="*/ 134 h 163"/>
                  <a:gd name="T42" fmla="*/ 14 w 27"/>
                  <a:gd name="T43" fmla="*/ 123 h 163"/>
                  <a:gd name="T44" fmla="*/ 13 w 27"/>
                  <a:gd name="T45" fmla="*/ 113 h 163"/>
                  <a:gd name="T46" fmla="*/ 11 w 27"/>
                  <a:gd name="T47" fmla="*/ 104 h 163"/>
                  <a:gd name="T48" fmla="*/ 9 w 27"/>
                  <a:gd name="T49" fmla="*/ 93 h 163"/>
                  <a:gd name="T50" fmla="*/ 6 w 27"/>
                  <a:gd name="T51" fmla="*/ 83 h 163"/>
                  <a:gd name="T52" fmla="*/ 5 w 27"/>
                  <a:gd name="T53" fmla="*/ 72 h 163"/>
                  <a:gd name="T54" fmla="*/ 4 w 27"/>
                  <a:gd name="T55" fmla="*/ 62 h 163"/>
                  <a:gd name="T56" fmla="*/ 3 w 27"/>
                  <a:gd name="T57" fmla="*/ 52 h 163"/>
                  <a:gd name="T58" fmla="*/ 3 w 27"/>
                  <a:gd name="T59" fmla="*/ 40 h 163"/>
                  <a:gd name="T60" fmla="*/ 3 w 27"/>
                  <a:gd name="T61" fmla="*/ 30 h 163"/>
                  <a:gd name="T62" fmla="*/ 3 w 27"/>
                  <a:gd name="T63" fmla="*/ 20 h 163"/>
                  <a:gd name="T64" fmla="*/ 3 w 27"/>
                  <a:gd name="T65" fmla="*/ 10 h 163"/>
                  <a:gd name="T66" fmla="*/ 2 w 27"/>
                  <a:gd name="T67" fmla="*/ 0 h 163"/>
                  <a:gd name="T68" fmla="*/ 1 w 27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3">
                    <a:moveTo>
                      <a:pt x="1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1" y="30"/>
                    </a:lnTo>
                    <a:lnTo>
                      <a:pt x="1" y="40"/>
                    </a:lnTo>
                    <a:lnTo>
                      <a:pt x="2" y="52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5" y="83"/>
                    </a:lnTo>
                    <a:lnTo>
                      <a:pt x="6" y="93"/>
                    </a:lnTo>
                    <a:lnTo>
                      <a:pt x="10" y="104"/>
                    </a:lnTo>
                    <a:lnTo>
                      <a:pt x="12" y="113"/>
                    </a:lnTo>
                    <a:lnTo>
                      <a:pt x="13" y="123"/>
                    </a:lnTo>
                    <a:lnTo>
                      <a:pt x="15" y="134"/>
                    </a:lnTo>
                    <a:lnTo>
                      <a:pt x="19" y="144"/>
                    </a:lnTo>
                    <a:lnTo>
                      <a:pt x="22" y="154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3" y="154"/>
                    </a:lnTo>
                    <a:lnTo>
                      <a:pt x="21" y="144"/>
                    </a:lnTo>
                    <a:lnTo>
                      <a:pt x="18" y="134"/>
                    </a:lnTo>
                    <a:lnTo>
                      <a:pt x="14" y="123"/>
                    </a:lnTo>
                    <a:lnTo>
                      <a:pt x="13" y="113"/>
                    </a:lnTo>
                    <a:lnTo>
                      <a:pt x="11" y="104"/>
                    </a:lnTo>
                    <a:lnTo>
                      <a:pt x="9" y="93"/>
                    </a:lnTo>
                    <a:lnTo>
                      <a:pt x="6" y="83"/>
                    </a:lnTo>
                    <a:lnTo>
                      <a:pt x="5" y="72"/>
                    </a:lnTo>
                    <a:lnTo>
                      <a:pt x="4" y="62"/>
                    </a:lnTo>
                    <a:lnTo>
                      <a:pt x="3" y="52"/>
                    </a:lnTo>
                    <a:lnTo>
                      <a:pt x="3" y="40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6" name="Freeform 1140">
                <a:extLst>
                  <a:ext uri="{FF2B5EF4-FFF2-40B4-BE49-F238E27FC236}">
                    <a16:creationId xmlns:a16="http://schemas.microsoft.com/office/drawing/2014/main" id="{5CC9BB70-AEB7-4023-8D27-86439333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96"/>
                <a:ext cx="4" cy="3"/>
              </a:xfrm>
              <a:custGeom>
                <a:avLst/>
                <a:gdLst>
                  <a:gd name="T0" fmla="*/ 1 w 12"/>
                  <a:gd name="T1" fmla="*/ 4 h 9"/>
                  <a:gd name="T2" fmla="*/ 3 w 12"/>
                  <a:gd name="T3" fmla="*/ 1 h 9"/>
                  <a:gd name="T4" fmla="*/ 6 w 12"/>
                  <a:gd name="T5" fmla="*/ 4 h 9"/>
                  <a:gd name="T6" fmla="*/ 10 w 12"/>
                  <a:gd name="T7" fmla="*/ 7 h 9"/>
                  <a:gd name="T8" fmla="*/ 10 w 12"/>
                  <a:gd name="T9" fmla="*/ 9 h 9"/>
                  <a:gd name="T10" fmla="*/ 12 w 12"/>
                  <a:gd name="T11" fmla="*/ 9 h 9"/>
                  <a:gd name="T12" fmla="*/ 11 w 12"/>
                  <a:gd name="T13" fmla="*/ 6 h 9"/>
                  <a:gd name="T14" fmla="*/ 7 w 12"/>
                  <a:gd name="T15" fmla="*/ 1 h 9"/>
                  <a:gd name="T16" fmla="*/ 3 w 12"/>
                  <a:gd name="T17" fmla="*/ 0 h 9"/>
                  <a:gd name="T18" fmla="*/ 0 w 12"/>
                  <a:gd name="T19" fmla="*/ 3 h 9"/>
                  <a:gd name="T20" fmla="*/ 1 w 12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">
                    <a:moveTo>
                      <a:pt x="1" y="4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7" name="Freeform 1141">
                <a:extLst>
                  <a:ext uri="{FF2B5EF4-FFF2-40B4-BE49-F238E27FC236}">
                    <a16:creationId xmlns:a16="http://schemas.microsoft.com/office/drawing/2014/main" id="{69FF2CF8-629D-4066-AE62-DAADBBF4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7" cy="30"/>
              </a:xfrm>
              <a:custGeom>
                <a:avLst/>
                <a:gdLst>
                  <a:gd name="T0" fmla="*/ 34 w 50"/>
                  <a:gd name="T1" fmla="*/ 79 h 89"/>
                  <a:gd name="T2" fmla="*/ 29 w 50"/>
                  <a:gd name="T3" fmla="*/ 80 h 89"/>
                  <a:gd name="T4" fmla="*/ 26 w 50"/>
                  <a:gd name="T5" fmla="*/ 81 h 89"/>
                  <a:gd name="T6" fmla="*/ 22 w 50"/>
                  <a:gd name="T7" fmla="*/ 82 h 89"/>
                  <a:gd name="T8" fmla="*/ 20 w 50"/>
                  <a:gd name="T9" fmla="*/ 82 h 89"/>
                  <a:gd name="T10" fmla="*/ 17 w 50"/>
                  <a:gd name="T11" fmla="*/ 85 h 89"/>
                  <a:gd name="T12" fmla="*/ 13 w 50"/>
                  <a:gd name="T13" fmla="*/ 86 h 89"/>
                  <a:gd name="T14" fmla="*/ 10 w 50"/>
                  <a:gd name="T15" fmla="*/ 87 h 89"/>
                  <a:gd name="T16" fmla="*/ 4 w 50"/>
                  <a:gd name="T17" fmla="*/ 89 h 89"/>
                  <a:gd name="T18" fmla="*/ 1 w 50"/>
                  <a:gd name="T19" fmla="*/ 85 h 89"/>
                  <a:gd name="T20" fmla="*/ 1 w 50"/>
                  <a:gd name="T21" fmla="*/ 79 h 89"/>
                  <a:gd name="T22" fmla="*/ 0 w 50"/>
                  <a:gd name="T23" fmla="*/ 71 h 89"/>
                  <a:gd name="T24" fmla="*/ 1 w 50"/>
                  <a:gd name="T25" fmla="*/ 63 h 89"/>
                  <a:gd name="T26" fmla="*/ 1 w 50"/>
                  <a:gd name="T27" fmla="*/ 53 h 89"/>
                  <a:gd name="T28" fmla="*/ 1 w 50"/>
                  <a:gd name="T29" fmla="*/ 44 h 89"/>
                  <a:gd name="T30" fmla="*/ 1 w 50"/>
                  <a:gd name="T31" fmla="*/ 34 h 89"/>
                  <a:gd name="T32" fmla="*/ 1 w 50"/>
                  <a:gd name="T33" fmla="*/ 25 h 89"/>
                  <a:gd name="T34" fmla="*/ 6 w 50"/>
                  <a:gd name="T35" fmla="*/ 24 h 89"/>
                  <a:gd name="T36" fmla="*/ 11 w 50"/>
                  <a:gd name="T37" fmla="*/ 20 h 89"/>
                  <a:gd name="T38" fmla="*/ 17 w 50"/>
                  <a:gd name="T39" fmla="*/ 16 h 89"/>
                  <a:gd name="T40" fmla="*/ 22 w 50"/>
                  <a:gd name="T41" fmla="*/ 13 h 89"/>
                  <a:gd name="T42" fmla="*/ 28 w 50"/>
                  <a:gd name="T43" fmla="*/ 8 h 89"/>
                  <a:gd name="T44" fmla="*/ 34 w 50"/>
                  <a:gd name="T45" fmla="*/ 5 h 89"/>
                  <a:gd name="T46" fmla="*/ 38 w 50"/>
                  <a:gd name="T47" fmla="*/ 3 h 89"/>
                  <a:gd name="T48" fmla="*/ 44 w 50"/>
                  <a:gd name="T49" fmla="*/ 0 h 89"/>
                  <a:gd name="T50" fmla="*/ 43 w 50"/>
                  <a:gd name="T51" fmla="*/ 8 h 89"/>
                  <a:gd name="T52" fmla="*/ 41 w 50"/>
                  <a:gd name="T53" fmla="*/ 17 h 89"/>
                  <a:gd name="T54" fmla="*/ 43 w 50"/>
                  <a:gd name="T55" fmla="*/ 27 h 89"/>
                  <a:gd name="T56" fmla="*/ 44 w 50"/>
                  <a:gd name="T57" fmla="*/ 37 h 89"/>
                  <a:gd name="T58" fmla="*/ 44 w 50"/>
                  <a:gd name="T59" fmla="*/ 46 h 89"/>
                  <a:gd name="T60" fmla="*/ 46 w 50"/>
                  <a:gd name="T61" fmla="*/ 58 h 89"/>
                  <a:gd name="T62" fmla="*/ 48 w 50"/>
                  <a:gd name="T63" fmla="*/ 67 h 89"/>
                  <a:gd name="T64" fmla="*/ 50 w 50"/>
                  <a:gd name="T65" fmla="*/ 76 h 89"/>
                  <a:gd name="T66" fmla="*/ 46 w 50"/>
                  <a:gd name="T67" fmla="*/ 77 h 89"/>
                  <a:gd name="T68" fmla="*/ 41 w 50"/>
                  <a:gd name="T69" fmla="*/ 78 h 89"/>
                  <a:gd name="T70" fmla="*/ 35 w 50"/>
                  <a:gd name="T71" fmla="*/ 80 h 89"/>
                  <a:gd name="T72" fmla="*/ 34 w 50"/>
                  <a:gd name="T73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9">
                    <a:moveTo>
                      <a:pt x="34" y="79"/>
                    </a:moveTo>
                    <a:lnTo>
                      <a:pt x="29" y="80"/>
                    </a:lnTo>
                    <a:lnTo>
                      <a:pt x="26" y="81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17" y="85"/>
                    </a:lnTo>
                    <a:lnTo>
                      <a:pt x="13" y="86"/>
                    </a:lnTo>
                    <a:lnTo>
                      <a:pt x="10" y="87"/>
                    </a:lnTo>
                    <a:lnTo>
                      <a:pt x="4" y="89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5"/>
                    </a:lnTo>
                    <a:lnTo>
                      <a:pt x="6" y="24"/>
                    </a:lnTo>
                    <a:lnTo>
                      <a:pt x="11" y="20"/>
                    </a:lnTo>
                    <a:lnTo>
                      <a:pt x="17" y="16"/>
                    </a:lnTo>
                    <a:lnTo>
                      <a:pt x="22" y="13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4" y="0"/>
                    </a:lnTo>
                    <a:lnTo>
                      <a:pt x="43" y="8"/>
                    </a:lnTo>
                    <a:lnTo>
                      <a:pt x="41" y="17"/>
                    </a:lnTo>
                    <a:lnTo>
                      <a:pt x="43" y="27"/>
                    </a:lnTo>
                    <a:lnTo>
                      <a:pt x="44" y="37"/>
                    </a:lnTo>
                    <a:lnTo>
                      <a:pt x="44" y="46"/>
                    </a:lnTo>
                    <a:lnTo>
                      <a:pt x="46" y="58"/>
                    </a:lnTo>
                    <a:lnTo>
                      <a:pt x="48" y="67"/>
                    </a:lnTo>
                    <a:lnTo>
                      <a:pt x="50" y="76"/>
                    </a:lnTo>
                    <a:lnTo>
                      <a:pt x="46" y="77"/>
                    </a:lnTo>
                    <a:lnTo>
                      <a:pt x="41" y="78"/>
                    </a:lnTo>
                    <a:lnTo>
                      <a:pt x="35" y="80"/>
                    </a:lnTo>
                    <a:lnTo>
                      <a:pt x="3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8" name="Freeform 1142">
                <a:extLst>
                  <a:ext uri="{FF2B5EF4-FFF2-40B4-BE49-F238E27FC236}">
                    <a16:creationId xmlns:a16="http://schemas.microsoft.com/office/drawing/2014/main" id="{5B806715-6FF1-479A-AEDF-1D6D24E2D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0" cy="3"/>
              </a:xfrm>
              <a:custGeom>
                <a:avLst/>
                <a:gdLst>
                  <a:gd name="T0" fmla="*/ 0 w 31"/>
                  <a:gd name="T1" fmla="*/ 11 h 11"/>
                  <a:gd name="T2" fmla="*/ 3 w 31"/>
                  <a:gd name="T3" fmla="*/ 11 h 11"/>
                  <a:gd name="T4" fmla="*/ 7 w 31"/>
                  <a:gd name="T5" fmla="*/ 9 h 11"/>
                  <a:gd name="T6" fmla="*/ 12 w 31"/>
                  <a:gd name="T7" fmla="*/ 8 h 11"/>
                  <a:gd name="T8" fmla="*/ 14 w 31"/>
                  <a:gd name="T9" fmla="*/ 7 h 11"/>
                  <a:gd name="T10" fmla="*/ 17 w 31"/>
                  <a:gd name="T11" fmla="*/ 4 h 11"/>
                  <a:gd name="T12" fmla="*/ 19 w 31"/>
                  <a:gd name="T13" fmla="*/ 4 h 11"/>
                  <a:gd name="T14" fmla="*/ 22 w 31"/>
                  <a:gd name="T15" fmla="*/ 2 h 11"/>
                  <a:gd name="T16" fmla="*/ 26 w 31"/>
                  <a:gd name="T17" fmla="*/ 2 h 11"/>
                  <a:gd name="T18" fmla="*/ 31 w 31"/>
                  <a:gd name="T19" fmla="*/ 1 h 11"/>
                  <a:gd name="T20" fmla="*/ 31 w 31"/>
                  <a:gd name="T21" fmla="*/ 0 h 11"/>
                  <a:gd name="T22" fmla="*/ 26 w 31"/>
                  <a:gd name="T23" fmla="*/ 1 h 11"/>
                  <a:gd name="T24" fmla="*/ 22 w 31"/>
                  <a:gd name="T25" fmla="*/ 2 h 11"/>
                  <a:gd name="T26" fmla="*/ 19 w 31"/>
                  <a:gd name="T27" fmla="*/ 2 h 11"/>
                  <a:gd name="T28" fmla="*/ 16 w 31"/>
                  <a:gd name="T29" fmla="*/ 3 h 11"/>
                  <a:gd name="T30" fmla="*/ 13 w 31"/>
                  <a:gd name="T31" fmla="*/ 4 h 11"/>
                  <a:gd name="T32" fmla="*/ 9 w 31"/>
                  <a:gd name="T33" fmla="*/ 7 h 11"/>
                  <a:gd name="T34" fmla="*/ 5 w 31"/>
                  <a:gd name="T35" fmla="*/ 8 h 11"/>
                  <a:gd name="T36" fmla="*/ 0 w 31"/>
                  <a:gd name="T37" fmla="*/ 10 h 11"/>
                  <a:gd name="T38" fmla="*/ 3 w 31"/>
                  <a:gd name="T39" fmla="*/ 10 h 11"/>
                  <a:gd name="T40" fmla="*/ 0 w 31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0" y="11"/>
                    </a:moveTo>
                    <a:lnTo>
                      <a:pt x="3" y="11"/>
                    </a:lnTo>
                    <a:lnTo>
                      <a:pt x="7" y="9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9" name="Freeform 1143">
                <a:extLst>
                  <a:ext uri="{FF2B5EF4-FFF2-40B4-BE49-F238E27FC236}">
                    <a16:creationId xmlns:a16="http://schemas.microsoft.com/office/drawing/2014/main" id="{68FE9379-B01A-4F30-BDB8-60D616FB7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76"/>
                <a:ext cx="2" cy="22"/>
              </a:xfrm>
              <a:custGeom>
                <a:avLst/>
                <a:gdLst>
                  <a:gd name="T0" fmla="*/ 2 w 8"/>
                  <a:gd name="T1" fmla="*/ 0 h 66"/>
                  <a:gd name="T2" fmla="*/ 2 w 8"/>
                  <a:gd name="T3" fmla="*/ 1 h 66"/>
                  <a:gd name="T4" fmla="*/ 2 w 8"/>
                  <a:gd name="T5" fmla="*/ 10 h 66"/>
                  <a:gd name="T6" fmla="*/ 2 w 8"/>
                  <a:gd name="T7" fmla="*/ 20 h 66"/>
                  <a:gd name="T8" fmla="*/ 1 w 8"/>
                  <a:gd name="T9" fmla="*/ 30 h 66"/>
                  <a:gd name="T10" fmla="*/ 1 w 8"/>
                  <a:gd name="T11" fmla="*/ 39 h 66"/>
                  <a:gd name="T12" fmla="*/ 0 w 8"/>
                  <a:gd name="T13" fmla="*/ 48 h 66"/>
                  <a:gd name="T14" fmla="*/ 2 w 8"/>
                  <a:gd name="T15" fmla="*/ 55 h 66"/>
                  <a:gd name="T16" fmla="*/ 3 w 8"/>
                  <a:gd name="T17" fmla="*/ 62 h 66"/>
                  <a:gd name="T18" fmla="*/ 5 w 8"/>
                  <a:gd name="T19" fmla="*/ 66 h 66"/>
                  <a:gd name="T20" fmla="*/ 8 w 8"/>
                  <a:gd name="T21" fmla="*/ 65 h 66"/>
                  <a:gd name="T22" fmla="*/ 4 w 8"/>
                  <a:gd name="T23" fmla="*/ 61 h 66"/>
                  <a:gd name="T24" fmla="*/ 3 w 8"/>
                  <a:gd name="T25" fmla="*/ 55 h 66"/>
                  <a:gd name="T26" fmla="*/ 3 w 8"/>
                  <a:gd name="T27" fmla="*/ 48 h 66"/>
                  <a:gd name="T28" fmla="*/ 3 w 8"/>
                  <a:gd name="T29" fmla="*/ 39 h 66"/>
                  <a:gd name="T30" fmla="*/ 3 w 8"/>
                  <a:gd name="T31" fmla="*/ 30 h 66"/>
                  <a:gd name="T32" fmla="*/ 3 w 8"/>
                  <a:gd name="T33" fmla="*/ 20 h 66"/>
                  <a:gd name="T34" fmla="*/ 4 w 8"/>
                  <a:gd name="T35" fmla="*/ 10 h 66"/>
                  <a:gd name="T36" fmla="*/ 3 w 8"/>
                  <a:gd name="T37" fmla="*/ 1 h 66"/>
                  <a:gd name="T38" fmla="*/ 3 w 8"/>
                  <a:gd name="T39" fmla="*/ 2 h 66"/>
                  <a:gd name="T40" fmla="*/ 2 w 8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66">
                    <a:moveTo>
                      <a:pt x="2" y="0"/>
                    </a:moveTo>
                    <a:lnTo>
                      <a:pt x="2" y="1"/>
                    </a:lnTo>
                    <a:lnTo>
                      <a:pt x="2" y="10"/>
                    </a:lnTo>
                    <a:lnTo>
                      <a:pt x="2" y="20"/>
                    </a:lnTo>
                    <a:lnTo>
                      <a:pt x="1" y="30"/>
                    </a:lnTo>
                    <a:lnTo>
                      <a:pt x="1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8" y="65"/>
                    </a:lnTo>
                    <a:lnTo>
                      <a:pt x="4" y="61"/>
                    </a:lnTo>
                    <a:lnTo>
                      <a:pt x="3" y="55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4" y="1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0" name="Freeform 1144">
                <a:extLst>
                  <a:ext uri="{FF2B5EF4-FFF2-40B4-BE49-F238E27FC236}">
                    <a16:creationId xmlns:a16="http://schemas.microsoft.com/office/drawing/2014/main" id="{D7246024-12A0-439E-86A3-072B4429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5" cy="9"/>
              </a:xfrm>
              <a:custGeom>
                <a:avLst/>
                <a:gdLst>
                  <a:gd name="T0" fmla="*/ 44 w 44"/>
                  <a:gd name="T1" fmla="*/ 1 h 27"/>
                  <a:gd name="T2" fmla="*/ 43 w 44"/>
                  <a:gd name="T3" fmla="*/ 0 h 27"/>
                  <a:gd name="T4" fmla="*/ 37 w 44"/>
                  <a:gd name="T5" fmla="*/ 2 h 27"/>
                  <a:gd name="T6" fmla="*/ 31 w 44"/>
                  <a:gd name="T7" fmla="*/ 6 h 27"/>
                  <a:gd name="T8" fmla="*/ 26 w 44"/>
                  <a:gd name="T9" fmla="*/ 9 h 27"/>
                  <a:gd name="T10" fmla="*/ 20 w 44"/>
                  <a:gd name="T11" fmla="*/ 13 h 27"/>
                  <a:gd name="T12" fmla="*/ 15 w 44"/>
                  <a:gd name="T13" fmla="*/ 17 h 27"/>
                  <a:gd name="T14" fmla="*/ 9 w 44"/>
                  <a:gd name="T15" fmla="*/ 20 h 27"/>
                  <a:gd name="T16" fmla="*/ 3 w 44"/>
                  <a:gd name="T17" fmla="*/ 24 h 27"/>
                  <a:gd name="T18" fmla="*/ 0 w 44"/>
                  <a:gd name="T19" fmla="*/ 25 h 27"/>
                  <a:gd name="T20" fmla="*/ 0 w 44"/>
                  <a:gd name="T21" fmla="*/ 27 h 27"/>
                  <a:gd name="T22" fmla="*/ 6 w 44"/>
                  <a:gd name="T23" fmla="*/ 25 h 27"/>
                  <a:gd name="T24" fmla="*/ 11 w 44"/>
                  <a:gd name="T25" fmla="*/ 22 h 27"/>
                  <a:gd name="T26" fmla="*/ 17 w 44"/>
                  <a:gd name="T27" fmla="*/ 18 h 27"/>
                  <a:gd name="T28" fmla="*/ 21 w 44"/>
                  <a:gd name="T29" fmla="*/ 15 h 27"/>
                  <a:gd name="T30" fmla="*/ 28 w 44"/>
                  <a:gd name="T31" fmla="*/ 10 h 27"/>
                  <a:gd name="T32" fmla="*/ 33 w 44"/>
                  <a:gd name="T33" fmla="*/ 7 h 27"/>
                  <a:gd name="T34" fmla="*/ 38 w 44"/>
                  <a:gd name="T35" fmla="*/ 5 h 27"/>
                  <a:gd name="T36" fmla="*/ 43 w 44"/>
                  <a:gd name="T37" fmla="*/ 2 h 27"/>
                  <a:gd name="T38" fmla="*/ 42 w 44"/>
                  <a:gd name="T39" fmla="*/ 1 h 27"/>
                  <a:gd name="T40" fmla="*/ 44 w 44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7">
                    <a:moveTo>
                      <a:pt x="44" y="1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20" y="13"/>
                    </a:lnTo>
                    <a:lnTo>
                      <a:pt x="15" y="17"/>
                    </a:lnTo>
                    <a:lnTo>
                      <a:pt x="9" y="20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6" y="25"/>
                    </a:lnTo>
                    <a:lnTo>
                      <a:pt x="11" y="22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28" y="10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2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1" name="Freeform 1145">
                <a:extLst>
                  <a:ext uri="{FF2B5EF4-FFF2-40B4-BE49-F238E27FC236}">
                    <a16:creationId xmlns:a16="http://schemas.microsoft.com/office/drawing/2014/main" id="{267BA678-5A49-40E3-8269-BF8BA29B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6"/>
              </a:xfrm>
              <a:custGeom>
                <a:avLst/>
                <a:gdLst>
                  <a:gd name="T0" fmla="*/ 11 w 11"/>
                  <a:gd name="T1" fmla="*/ 76 h 76"/>
                  <a:gd name="T2" fmla="*/ 11 w 11"/>
                  <a:gd name="T3" fmla="*/ 76 h 76"/>
                  <a:gd name="T4" fmla="*/ 8 w 11"/>
                  <a:gd name="T5" fmla="*/ 67 h 76"/>
                  <a:gd name="T6" fmla="*/ 6 w 11"/>
                  <a:gd name="T7" fmla="*/ 57 h 76"/>
                  <a:gd name="T8" fmla="*/ 4 w 11"/>
                  <a:gd name="T9" fmla="*/ 48 h 76"/>
                  <a:gd name="T10" fmla="*/ 4 w 11"/>
                  <a:gd name="T11" fmla="*/ 37 h 76"/>
                  <a:gd name="T12" fmla="*/ 3 w 11"/>
                  <a:gd name="T13" fmla="*/ 27 h 76"/>
                  <a:gd name="T14" fmla="*/ 2 w 11"/>
                  <a:gd name="T15" fmla="*/ 17 h 76"/>
                  <a:gd name="T16" fmla="*/ 3 w 11"/>
                  <a:gd name="T17" fmla="*/ 8 h 76"/>
                  <a:gd name="T18" fmla="*/ 4 w 11"/>
                  <a:gd name="T19" fmla="*/ 0 h 76"/>
                  <a:gd name="T20" fmla="*/ 2 w 11"/>
                  <a:gd name="T21" fmla="*/ 0 h 76"/>
                  <a:gd name="T22" fmla="*/ 0 w 11"/>
                  <a:gd name="T23" fmla="*/ 8 h 76"/>
                  <a:gd name="T24" fmla="*/ 0 w 11"/>
                  <a:gd name="T25" fmla="*/ 17 h 76"/>
                  <a:gd name="T26" fmla="*/ 0 w 11"/>
                  <a:gd name="T27" fmla="*/ 27 h 76"/>
                  <a:gd name="T28" fmla="*/ 2 w 11"/>
                  <a:gd name="T29" fmla="*/ 37 h 76"/>
                  <a:gd name="T30" fmla="*/ 4 w 11"/>
                  <a:gd name="T31" fmla="*/ 48 h 76"/>
                  <a:gd name="T32" fmla="*/ 4 w 11"/>
                  <a:gd name="T33" fmla="*/ 57 h 76"/>
                  <a:gd name="T34" fmla="*/ 6 w 11"/>
                  <a:gd name="T35" fmla="*/ 67 h 76"/>
                  <a:gd name="T36" fmla="*/ 9 w 11"/>
                  <a:gd name="T37" fmla="*/ 76 h 76"/>
                  <a:gd name="T38" fmla="*/ 9 w 11"/>
                  <a:gd name="T39" fmla="*/ 74 h 76"/>
                  <a:gd name="T40" fmla="*/ 11 w 11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6">
                    <a:moveTo>
                      <a:pt x="11" y="76"/>
                    </a:moveTo>
                    <a:lnTo>
                      <a:pt x="11" y="76"/>
                    </a:lnTo>
                    <a:lnTo>
                      <a:pt x="8" y="67"/>
                    </a:lnTo>
                    <a:lnTo>
                      <a:pt x="6" y="57"/>
                    </a:lnTo>
                    <a:lnTo>
                      <a:pt x="4" y="48"/>
                    </a:lnTo>
                    <a:lnTo>
                      <a:pt x="4" y="37"/>
                    </a:lnTo>
                    <a:lnTo>
                      <a:pt x="3" y="27"/>
                    </a:lnTo>
                    <a:lnTo>
                      <a:pt x="2" y="17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4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2" name="Freeform 1146">
                <a:extLst>
                  <a:ext uri="{FF2B5EF4-FFF2-40B4-BE49-F238E27FC236}">
                    <a16:creationId xmlns:a16="http://schemas.microsoft.com/office/drawing/2014/main" id="{1DCD0CCB-6C32-4B53-9877-0BAEC3CFC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93"/>
                <a:ext cx="6" cy="2"/>
              </a:xfrm>
              <a:custGeom>
                <a:avLst/>
                <a:gdLst>
                  <a:gd name="T0" fmla="*/ 2 w 20"/>
                  <a:gd name="T1" fmla="*/ 6 h 7"/>
                  <a:gd name="T2" fmla="*/ 0 w 20"/>
                  <a:gd name="T3" fmla="*/ 5 h 7"/>
                  <a:gd name="T4" fmla="*/ 3 w 20"/>
                  <a:gd name="T5" fmla="*/ 7 h 7"/>
                  <a:gd name="T6" fmla="*/ 8 w 20"/>
                  <a:gd name="T7" fmla="*/ 5 h 7"/>
                  <a:gd name="T8" fmla="*/ 14 w 20"/>
                  <a:gd name="T9" fmla="*/ 4 h 7"/>
                  <a:gd name="T10" fmla="*/ 20 w 20"/>
                  <a:gd name="T11" fmla="*/ 3 h 7"/>
                  <a:gd name="T12" fmla="*/ 17 w 20"/>
                  <a:gd name="T13" fmla="*/ 0 h 7"/>
                  <a:gd name="T14" fmla="*/ 14 w 20"/>
                  <a:gd name="T15" fmla="*/ 3 h 7"/>
                  <a:gd name="T16" fmla="*/ 8 w 20"/>
                  <a:gd name="T17" fmla="*/ 4 h 7"/>
                  <a:gd name="T18" fmla="*/ 3 w 20"/>
                  <a:gd name="T19" fmla="*/ 5 h 7"/>
                  <a:gd name="T20" fmla="*/ 2 w 20"/>
                  <a:gd name="T21" fmla="*/ 5 h 7"/>
                  <a:gd name="T22" fmla="*/ 2 w 20"/>
                  <a:gd name="T23" fmla="*/ 5 h 7"/>
                  <a:gd name="T24" fmla="*/ 2 w 20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" y="6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14" y="4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8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3" name="Freeform 1147">
                <a:extLst>
                  <a:ext uri="{FF2B5EF4-FFF2-40B4-BE49-F238E27FC236}">
                    <a16:creationId xmlns:a16="http://schemas.microsoft.com/office/drawing/2014/main" id="{EF7094D9-3B3C-49AE-A1B3-F979A2AD9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66"/>
                <a:ext cx="26" cy="27"/>
              </a:xfrm>
              <a:custGeom>
                <a:avLst/>
                <a:gdLst>
                  <a:gd name="T0" fmla="*/ 1 w 78"/>
                  <a:gd name="T1" fmla="*/ 10 h 81"/>
                  <a:gd name="T2" fmla="*/ 42 w 78"/>
                  <a:gd name="T3" fmla="*/ 0 h 81"/>
                  <a:gd name="T4" fmla="*/ 45 w 78"/>
                  <a:gd name="T5" fmla="*/ 7 h 81"/>
                  <a:gd name="T6" fmla="*/ 50 w 78"/>
                  <a:gd name="T7" fmla="*/ 15 h 81"/>
                  <a:gd name="T8" fmla="*/ 55 w 78"/>
                  <a:gd name="T9" fmla="*/ 23 h 81"/>
                  <a:gd name="T10" fmla="*/ 60 w 78"/>
                  <a:gd name="T11" fmla="*/ 31 h 81"/>
                  <a:gd name="T12" fmla="*/ 65 w 78"/>
                  <a:gd name="T13" fmla="*/ 39 h 81"/>
                  <a:gd name="T14" fmla="*/ 71 w 78"/>
                  <a:gd name="T15" fmla="*/ 47 h 81"/>
                  <a:gd name="T16" fmla="*/ 75 w 78"/>
                  <a:gd name="T17" fmla="*/ 55 h 81"/>
                  <a:gd name="T18" fmla="*/ 78 w 78"/>
                  <a:gd name="T19" fmla="*/ 64 h 81"/>
                  <a:gd name="T20" fmla="*/ 70 w 78"/>
                  <a:gd name="T21" fmla="*/ 66 h 81"/>
                  <a:gd name="T22" fmla="*/ 61 w 78"/>
                  <a:gd name="T23" fmla="*/ 68 h 81"/>
                  <a:gd name="T24" fmla="*/ 53 w 78"/>
                  <a:gd name="T25" fmla="*/ 70 h 81"/>
                  <a:gd name="T26" fmla="*/ 45 w 78"/>
                  <a:gd name="T27" fmla="*/ 72 h 81"/>
                  <a:gd name="T28" fmla="*/ 37 w 78"/>
                  <a:gd name="T29" fmla="*/ 75 h 81"/>
                  <a:gd name="T30" fmla="*/ 29 w 78"/>
                  <a:gd name="T31" fmla="*/ 78 h 81"/>
                  <a:gd name="T32" fmla="*/ 20 w 78"/>
                  <a:gd name="T33" fmla="*/ 80 h 81"/>
                  <a:gd name="T34" fmla="*/ 10 w 78"/>
                  <a:gd name="T35" fmla="*/ 81 h 81"/>
                  <a:gd name="T36" fmla="*/ 8 w 78"/>
                  <a:gd name="T37" fmla="*/ 68 h 81"/>
                  <a:gd name="T38" fmla="*/ 6 w 78"/>
                  <a:gd name="T39" fmla="*/ 60 h 81"/>
                  <a:gd name="T40" fmla="*/ 3 w 78"/>
                  <a:gd name="T41" fmla="*/ 53 h 81"/>
                  <a:gd name="T42" fmla="*/ 3 w 78"/>
                  <a:gd name="T43" fmla="*/ 47 h 81"/>
                  <a:gd name="T44" fmla="*/ 0 w 78"/>
                  <a:gd name="T45" fmla="*/ 40 h 81"/>
                  <a:gd name="T46" fmla="*/ 0 w 78"/>
                  <a:gd name="T47" fmla="*/ 32 h 81"/>
                  <a:gd name="T48" fmla="*/ 0 w 78"/>
                  <a:gd name="T49" fmla="*/ 23 h 81"/>
                  <a:gd name="T50" fmla="*/ 0 w 78"/>
                  <a:gd name="T51" fmla="*/ 16 h 81"/>
                  <a:gd name="T52" fmla="*/ 1 w 78"/>
                  <a:gd name="T53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81">
                    <a:moveTo>
                      <a:pt x="1" y="10"/>
                    </a:moveTo>
                    <a:lnTo>
                      <a:pt x="42" y="0"/>
                    </a:lnTo>
                    <a:lnTo>
                      <a:pt x="45" y="7"/>
                    </a:lnTo>
                    <a:lnTo>
                      <a:pt x="50" y="15"/>
                    </a:lnTo>
                    <a:lnTo>
                      <a:pt x="55" y="23"/>
                    </a:lnTo>
                    <a:lnTo>
                      <a:pt x="60" y="31"/>
                    </a:lnTo>
                    <a:lnTo>
                      <a:pt x="65" y="39"/>
                    </a:lnTo>
                    <a:lnTo>
                      <a:pt x="71" y="47"/>
                    </a:lnTo>
                    <a:lnTo>
                      <a:pt x="75" y="55"/>
                    </a:lnTo>
                    <a:lnTo>
                      <a:pt x="78" y="64"/>
                    </a:lnTo>
                    <a:lnTo>
                      <a:pt x="70" y="66"/>
                    </a:lnTo>
                    <a:lnTo>
                      <a:pt x="61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7" y="75"/>
                    </a:lnTo>
                    <a:lnTo>
                      <a:pt x="29" y="78"/>
                    </a:lnTo>
                    <a:lnTo>
                      <a:pt x="20" y="80"/>
                    </a:lnTo>
                    <a:lnTo>
                      <a:pt x="10" y="81"/>
                    </a:lnTo>
                    <a:lnTo>
                      <a:pt x="8" y="68"/>
                    </a:lnTo>
                    <a:lnTo>
                      <a:pt x="6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4" name="Freeform 1148">
                <a:extLst>
                  <a:ext uri="{FF2B5EF4-FFF2-40B4-BE49-F238E27FC236}">
                    <a16:creationId xmlns:a16="http://schemas.microsoft.com/office/drawing/2014/main" id="{40B84869-1864-4AD6-997E-8DCC5665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5"/>
                <a:ext cx="14" cy="4"/>
              </a:xfrm>
              <a:custGeom>
                <a:avLst/>
                <a:gdLst>
                  <a:gd name="T0" fmla="*/ 41 w 41"/>
                  <a:gd name="T1" fmla="*/ 1 h 12"/>
                  <a:gd name="T2" fmla="*/ 40 w 41"/>
                  <a:gd name="T3" fmla="*/ 0 h 12"/>
                  <a:gd name="T4" fmla="*/ 0 w 41"/>
                  <a:gd name="T5" fmla="*/ 10 h 12"/>
                  <a:gd name="T6" fmla="*/ 0 w 41"/>
                  <a:gd name="T7" fmla="*/ 12 h 12"/>
                  <a:gd name="T8" fmla="*/ 40 w 41"/>
                  <a:gd name="T9" fmla="*/ 1 h 12"/>
                  <a:gd name="T10" fmla="*/ 39 w 41"/>
                  <a:gd name="T11" fmla="*/ 1 h 12"/>
                  <a:gd name="T12" fmla="*/ 41 w 4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2">
                    <a:moveTo>
                      <a:pt x="41" y="1"/>
                    </a:moveTo>
                    <a:lnTo>
                      <a:pt x="40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5" name="Freeform 1149">
                <a:extLst>
                  <a:ext uri="{FF2B5EF4-FFF2-40B4-BE49-F238E27FC236}">
                    <a16:creationId xmlns:a16="http://schemas.microsoft.com/office/drawing/2014/main" id="{01E9C9EE-D918-46CD-80D7-709C41D0F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765"/>
                <a:ext cx="12" cy="22"/>
              </a:xfrm>
              <a:custGeom>
                <a:avLst/>
                <a:gdLst>
                  <a:gd name="T0" fmla="*/ 37 w 37"/>
                  <a:gd name="T1" fmla="*/ 65 h 65"/>
                  <a:gd name="T2" fmla="*/ 37 w 37"/>
                  <a:gd name="T3" fmla="*/ 64 h 65"/>
                  <a:gd name="T4" fmla="*/ 35 w 37"/>
                  <a:gd name="T5" fmla="*/ 55 h 65"/>
                  <a:gd name="T6" fmla="*/ 30 w 37"/>
                  <a:gd name="T7" fmla="*/ 47 h 65"/>
                  <a:gd name="T8" fmla="*/ 26 w 37"/>
                  <a:gd name="T9" fmla="*/ 40 h 65"/>
                  <a:gd name="T10" fmla="*/ 19 w 37"/>
                  <a:gd name="T11" fmla="*/ 32 h 65"/>
                  <a:gd name="T12" fmla="*/ 14 w 37"/>
                  <a:gd name="T13" fmla="*/ 24 h 65"/>
                  <a:gd name="T14" fmla="*/ 9 w 37"/>
                  <a:gd name="T15" fmla="*/ 16 h 65"/>
                  <a:gd name="T16" fmla="*/ 4 w 37"/>
                  <a:gd name="T17" fmla="*/ 8 h 65"/>
                  <a:gd name="T18" fmla="*/ 1 w 37"/>
                  <a:gd name="T19" fmla="*/ 0 h 65"/>
                  <a:gd name="T20" fmla="*/ 0 w 37"/>
                  <a:gd name="T21" fmla="*/ 0 h 65"/>
                  <a:gd name="T22" fmla="*/ 2 w 37"/>
                  <a:gd name="T23" fmla="*/ 9 h 65"/>
                  <a:gd name="T24" fmla="*/ 7 w 37"/>
                  <a:gd name="T25" fmla="*/ 17 h 65"/>
                  <a:gd name="T26" fmla="*/ 12 w 37"/>
                  <a:gd name="T27" fmla="*/ 24 h 65"/>
                  <a:gd name="T28" fmla="*/ 17 w 37"/>
                  <a:gd name="T29" fmla="*/ 33 h 65"/>
                  <a:gd name="T30" fmla="*/ 23 w 37"/>
                  <a:gd name="T31" fmla="*/ 41 h 65"/>
                  <a:gd name="T32" fmla="*/ 28 w 37"/>
                  <a:gd name="T33" fmla="*/ 49 h 65"/>
                  <a:gd name="T34" fmla="*/ 34 w 37"/>
                  <a:gd name="T35" fmla="*/ 56 h 65"/>
                  <a:gd name="T36" fmla="*/ 36 w 37"/>
                  <a:gd name="T37" fmla="*/ 64 h 65"/>
                  <a:gd name="T38" fmla="*/ 37 w 37"/>
                  <a:gd name="T39" fmla="*/ 64 h 65"/>
                  <a:gd name="T40" fmla="*/ 37 w 37"/>
                  <a:gd name="T4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37" y="65"/>
                    </a:moveTo>
                    <a:lnTo>
                      <a:pt x="37" y="64"/>
                    </a:lnTo>
                    <a:lnTo>
                      <a:pt x="35" y="55"/>
                    </a:lnTo>
                    <a:lnTo>
                      <a:pt x="30" y="47"/>
                    </a:lnTo>
                    <a:lnTo>
                      <a:pt x="26" y="40"/>
                    </a:lnTo>
                    <a:lnTo>
                      <a:pt x="19" y="32"/>
                    </a:lnTo>
                    <a:lnTo>
                      <a:pt x="14" y="24"/>
                    </a:lnTo>
                    <a:lnTo>
                      <a:pt x="9" y="16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7" y="17"/>
                    </a:lnTo>
                    <a:lnTo>
                      <a:pt x="12" y="24"/>
                    </a:lnTo>
                    <a:lnTo>
                      <a:pt x="17" y="33"/>
                    </a:lnTo>
                    <a:lnTo>
                      <a:pt x="23" y="41"/>
                    </a:lnTo>
                    <a:lnTo>
                      <a:pt x="28" y="49"/>
                    </a:lnTo>
                    <a:lnTo>
                      <a:pt x="34" y="56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6" name="Freeform 1150">
                <a:extLst>
                  <a:ext uri="{FF2B5EF4-FFF2-40B4-BE49-F238E27FC236}">
                    <a16:creationId xmlns:a16="http://schemas.microsoft.com/office/drawing/2014/main" id="{B3489A54-9CFB-48C4-90A0-9B7625AE8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7"/>
                <a:ext cx="23" cy="7"/>
              </a:xfrm>
              <a:custGeom>
                <a:avLst/>
                <a:gdLst>
                  <a:gd name="T0" fmla="*/ 0 w 68"/>
                  <a:gd name="T1" fmla="*/ 19 h 21"/>
                  <a:gd name="T2" fmla="*/ 1 w 68"/>
                  <a:gd name="T3" fmla="*/ 21 h 21"/>
                  <a:gd name="T4" fmla="*/ 11 w 68"/>
                  <a:gd name="T5" fmla="*/ 17 h 21"/>
                  <a:gd name="T6" fmla="*/ 19 w 68"/>
                  <a:gd name="T7" fmla="*/ 16 h 21"/>
                  <a:gd name="T8" fmla="*/ 26 w 68"/>
                  <a:gd name="T9" fmla="*/ 14 h 21"/>
                  <a:gd name="T10" fmla="*/ 35 w 68"/>
                  <a:gd name="T11" fmla="*/ 12 h 21"/>
                  <a:gd name="T12" fmla="*/ 43 w 68"/>
                  <a:gd name="T13" fmla="*/ 9 h 21"/>
                  <a:gd name="T14" fmla="*/ 51 w 68"/>
                  <a:gd name="T15" fmla="*/ 7 h 21"/>
                  <a:gd name="T16" fmla="*/ 59 w 68"/>
                  <a:gd name="T17" fmla="*/ 5 h 21"/>
                  <a:gd name="T18" fmla="*/ 68 w 68"/>
                  <a:gd name="T19" fmla="*/ 2 h 21"/>
                  <a:gd name="T20" fmla="*/ 68 w 68"/>
                  <a:gd name="T21" fmla="*/ 0 h 21"/>
                  <a:gd name="T22" fmla="*/ 59 w 68"/>
                  <a:gd name="T23" fmla="*/ 4 h 21"/>
                  <a:gd name="T24" fmla="*/ 51 w 68"/>
                  <a:gd name="T25" fmla="*/ 6 h 21"/>
                  <a:gd name="T26" fmla="*/ 43 w 68"/>
                  <a:gd name="T27" fmla="*/ 8 h 21"/>
                  <a:gd name="T28" fmla="*/ 35 w 68"/>
                  <a:gd name="T29" fmla="*/ 9 h 21"/>
                  <a:gd name="T30" fmla="*/ 26 w 68"/>
                  <a:gd name="T31" fmla="*/ 12 h 21"/>
                  <a:gd name="T32" fmla="*/ 19 w 68"/>
                  <a:gd name="T33" fmla="*/ 15 h 21"/>
                  <a:gd name="T34" fmla="*/ 11 w 68"/>
                  <a:gd name="T35" fmla="*/ 17 h 21"/>
                  <a:gd name="T36" fmla="*/ 1 w 68"/>
                  <a:gd name="T37" fmla="*/ 19 h 21"/>
                  <a:gd name="T38" fmla="*/ 1 w 68"/>
                  <a:gd name="T39" fmla="*/ 19 h 21"/>
                  <a:gd name="T40" fmla="*/ 0 w 6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1">
                    <a:moveTo>
                      <a:pt x="0" y="19"/>
                    </a:moveTo>
                    <a:lnTo>
                      <a:pt x="1" y="21"/>
                    </a:lnTo>
                    <a:lnTo>
                      <a:pt x="11" y="17"/>
                    </a:lnTo>
                    <a:lnTo>
                      <a:pt x="19" y="16"/>
                    </a:lnTo>
                    <a:lnTo>
                      <a:pt x="26" y="14"/>
                    </a:lnTo>
                    <a:lnTo>
                      <a:pt x="35" y="12"/>
                    </a:lnTo>
                    <a:lnTo>
                      <a:pt x="43" y="9"/>
                    </a:lnTo>
                    <a:lnTo>
                      <a:pt x="51" y="7"/>
                    </a:lnTo>
                    <a:lnTo>
                      <a:pt x="59" y="5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59" y="4"/>
                    </a:lnTo>
                    <a:lnTo>
                      <a:pt x="51" y="6"/>
                    </a:lnTo>
                    <a:lnTo>
                      <a:pt x="43" y="8"/>
                    </a:lnTo>
                    <a:lnTo>
                      <a:pt x="35" y="9"/>
                    </a:lnTo>
                    <a:lnTo>
                      <a:pt x="26" y="12"/>
                    </a:lnTo>
                    <a:lnTo>
                      <a:pt x="19" y="15"/>
                    </a:lnTo>
                    <a:lnTo>
                      <a:pt x="11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7" name="Freeform 1151">
                <a:extLst>
                  <a:ext uri="{FF2B5EF4-FFF2-40B4-BE49-F238E27FC236}">
                    <a16:creationId xmlns:a16="http://schemas.microsoft.com/office/drawing/2014/main" id="{8E049CE7-0239-43FB-9E71-142672256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8"/>
                <a:ext cx="1" cy="5"/>
              </a:xfrm>
              <a:custGeom>
                <a:avLst/>
                <a:gdLst>
                  <a:gd name="T0" fmla="*/ 0 w 4"/>
                  <a:gd name="T1" fmla="*/ 1 h 14"/>
                  <a:gd name="T2" fmla="*/ 0 w 4"/>
                  <a:gd name="T3" fmla="*/ 0 h 14"/>
                  <a:gd name="T4" fmla="*/ 3 w 4"/>
                  <a:gd name="T5" fmla="*/ 14 h 14"/>
                  <a:gd name="T6" fmla="*/ 4 w 4"/>
                  <a:gd name="T7" fmla="*/ 14 h 14"/>
                  <a:gd name="T8" fmla="*/ 2 w 4"/>
                  <a:gd name="T9" fmla="*/ 0 h 14"/>
                  <a:gd name="T10" fmla="*/ 2 w 4"/>
                  <a:gd name="T11" fmla="*/ 0 h 14"/>
                  <a:gd name="T12" fmla="*/ 0 w 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0" y="1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8" name="Freeform 1152">
                <a:extLst>
                  <a:ext uri="{FF2B5EF4-FFF2-40B4-BE49-F238E27FC236}">
                    <a16:creationId xmlns:a16="http://schemas.microsoft.com/office/drawing/2014/main" id="{82CC0B31-613F-431D-82DC-ADD6DDA2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0"/>
              </a:xfrm>
              <a:custGeom>
                <a:avLst/>
                <a:gdLst>
                  <a:gd name="T0" fmla="*/ 4 w 11"/>
                  <a:gd name="T1" fmla="*/ 0 h 60"/>
                  <a:gd name="T2" fmla="*/ 3 w 11"/>
                  <a:gd name="T3" fmla="*/ 0 h 60"/>
                  <a:gd name="T4" fmla="*/ 2 w 11"/>
                  <a:gd name="T5" fmla="*/ 8 h 60"/>
                  <a:gd name="T6" fmla="*/ 0 w 11"/>
                  <a:gd name="T7" fmla="*/ 15 h 60"/>
                  <a:gd name="T8" fmla="*/ 0 w 11"/>
                  <a:gd name="T9" fmla="*/ 24 h 60"/>
                  <a:gd name="T10" fmla="*/ 2 w 11"/>
                  <a:gd name="T11" fmla="*/ 31 h 60"/>
                  <a:gd name="T12" fmla="*/ 4 w 11"/>
                  <a:gd name="T13" fmla="*/ 39 h 60"/>
                  <a:gd name="T14" fmla="*/ 5 w 11"/>
                  <a:gd name="T15" fmla="*/ 45 h 60"/>
                  <a:gd name="T16" fmla="*/ 6 w 11"/>
                  <a:gd name="T17" fmla="*/ 52 h 60"/>
                  <a:gd name="T18" fmla="*/ 9 w 11"/>
                  <a:gd name="T19" fmla="*/ 60 h 60"/>
                  <a:gd name="T20" fmla="*/ 11 w 11"/>
                  <a:gd name="T21" fmla="*/ 59 h 60"/>
                  <a:gd name="T22" fmla="*/ 8 w 11"/>
                  <a:gd name="T23" fmla="*/ 52 h 60"/>
                  <a:gd name="T24" fmla="*/ 6 w 11"/>
                  <a:gd name="T25" fmla="*/ 45 h 60"/>
                  <a:gd name="T26" fmla="*/ 5 w 11"/>
                  <a:gd name="T27" fmla="*/ 39 h 60"/>
                  <a:gd name="T28" fmla="*/ 4 w 11"/>
                  <a:gd name="T29" fmla="*/ 31 h 60"/>
                  <a:gd name="T30" fmla="*/ 4 w 11"/>
                  <a:gd name="T31" fmla="*/ 24 h 60"/>
                  <a:gd name="T32" fmla="*/ 4 w 11"/>
                  <a:gd name="T33" fmla="*/ 15 h 60"/>
                  <a:gd name="T34" fmla="*/ 4 w 11"/>
                  <a:gd name="T35" fmla="*/ 8 h 60"/>
                  <a:gd name="T36" fmla="*/ 4 w 11"/>
                  <a:gd name="T37" fmla="*/ 0 h 60"/>
                  <a:gd name="T38" fmla="*/ 4 w 11"/>
                  <a:gd name="T39" fmla="*/ 2 h 60"/>
                  <a:gd name="T40" fmla="*/ 4 w 11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lnTo>
                      <a:pt x="3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2" y="31"/>
                    </a:lnTo>
                    <a:lnTo>
                      <a:pt x="4" y="39"/>
                    </a:lnTo>
                    <a:lnTo>
                      <a:pt x="5" y="45"/>
                    </a:lnTo>
                    <a:lnTo>
                      <a:pt x="6" y="52"/>
                    </a:lnTo>
                    <a:lnTo>
                      <a:pt x="9" y="60"/>
                    </a:lnTo>
                    <a:lnTo>
                      <a:pt x="11" y="59"/>
                    </a:lnTo>
                    <a:lnTo>
                      <a:pt x="8" y="52"/>
                    </a:lnTo>
                    <a:lnTo>
                      <a:pt x="6" y="45"/>
                    </a:lnTo>
                    <a:lnTo>
                      <a:pt x="5" y="39"/>
                    </a:lnTo>
                    <a:lnTo>
                      <a:pt x="4" y="31"/>
                    </a:lnTo>
                    <a:lnTo>
                      <a:pt x="4" y="24"/>
                    </a:lnTo>
                    <a:lnTo>
                      <a:pt x="4" y="15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9" name="Freeform 1153">
                <a:extLst>
                  <a:ext uri="{FF2B5EF4-FFF2-40B4-BE49-F238E27FC236}">
                    <a16:creationId xmlns:a16="http://schemas.microsoft.com/office/drawing/2014/main" id="{2D36F3DF-6511-4BCD-8B04-6D507322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32" cy="80"/>
              </a:xfrm>
              <a:custGeom>
                <a:avLst/>
                <a:gdLst>
                  <a:gd name="T0" fmla="*/ 34 w 98"/>
                  <a:gd name="T1" fmla="*/ 0 h 242"/>
                  <a:gd name="T2" fmla="*/ 28 w 98"/>
                  <a:gd name="T3" fmla="*/ 3 h 242"/>
                  <a:gd name="T4" fmla="*/ 24 w 98"/>
                  <a:gd name="T5" fmla="*/ 7 h 242"/>
                  <a:gd name="T6" fmla="*/ 21 w 98"/>
                  <a:gd name="T7" fmla="*/ 9 h 242"/>
                  <a:gd name="T8" fmla="*/ 17 w 98"/>
                  <a:gd name="T9" fmla="*/ 11 h 242"/>
                  <a:gd name="T10" fmla="*/ 15 w 98"/>
                  <a:gd name="T11" fmla="*/ 13 h 242"/>
                  <a:gd name="T12" fmla="*/ 12 w 98"/>
                  <a:gd name="T13" fmla="*/ 14 h 242"/>
                  <a:gd name="T14" fmla="*/ 6 w 98"/>
                  <a:gd name="T15" fmla="*/ 16 h 242"/>
                  <a:gd name="T16" fmla="*/ 0 w 98"/>
                  <a:gd name="T17" fmla="*/ 17 h 242"/>
                  <a:gd name="T18" fmla="*/ 2 w 98"/>
                  <a:gd name="T19" fmla="*/ 25 h 242"/>
                  <a:gd name="T20" fmla="*/ 3 w 98"/>
                  <a:gd name="T21" fmla="*/ 33 h 242"/>
                  <a:gd name="T22" fmla="*/ 7 w 98"/>
                  <a:gd name="T23" fmla="*/ 44 h 242"/>
                  <a:gd name="T24" fmla="*/ 12 w 98"/>
                  <a:gd name="T25" fmla="*/ 55 h 242"/>
                  <a:gd name="T26" fmla="*/ 17 w 98"/>
                  <a:gd name="T27" fmla="*/ 66 h 242"/>
                  <a:gd name="T28" fmla="*/ 24 w 98"/>
                  <a:gd name="T29" fmla="*/ 79 h 242"/>
                  <a:gd name="T30" fmla="*/ 31 w 98"/>
                  <a:gd name="T31" fmla="*/ 93 h 242"/>
                  <a:gd name="T32" fmla="*/ 36 w 98"/>
                  <a:gd name="T33" fmla="*/ 108 h 242"/>
                  <a:gd name="T34" fmla="*/ 44 w 98"/>
                  <a:gd name="T35" fmla="*/ 122 h 242"/>
                  <a:gd name="T36" fmla="*/ 50 w 98"/>
                  <a:gd name="T37" fmla="*/ 138 h 242"/>
                  <a:gd name="T38" fmla="*/ 57 w 98"/>
                  <a:gd name="T39" fmla="*/ 154 h 242"/>
                  <a:gd name="T40" fmla="*/ 61 w 98"/>
                  <a:gd name="T41" fmla="*/ 171 h 242"/>
                  <a:gd name="T42" fmla="*/ 67 w 98"/>
                  <a:gd name="T43" fmla="*/ 188 h 242"/>
                  <a:gd name="T44" fmla="*/ 70 w 98"/>
                  <a:gd name="T45" fmla="*/ 206 h 242"/>
                  <a:gd name="T46" fmla="*/ 72 w 98"/>
                  <a:gd name="T47" fmla="*/ 224 h 242"/>
                  <a:gd name="T48" fmla="*/ 73 w 98"/>
                  <a:gd name="T49" fmla="*/ 242 h 242"/>
                  <a:gd name="T50" fmla="*/ 76 w 98"/>
                  <a:gd name="T51" fmla="*/ 237 h 242"/>
                  <a:gd name="T52" fmla="*/ 79 w 98"/>
                  <a:gd name="T53" fmla="*/ 232 h 242"/>
                  <a:gd name="T54" fmla="*/ 82 w 98"/>
                  <a:gd name="T55" fmla="*/ 230 h 242"/>
                  <a:gd name="T56" fmla="*/ 86 w 98"/>
                  <a:gd name="T57" fmla="*/ 229 h 242"/>
                  <a:gd name="T58" fmla="*/ 88 w 98"/>
                  <a:gd name="T59" fmla="*/ 229 h 242"/>
                  <a:gd name="T60" fmla="*/ 91 w 98"/>
                  <a:gd name="T61" fmla="*/ 229 h 242"/>
                  <a:gd name="T62" fmla="*/ 95 w 98"/>
                  <a:gd name="T63" fmla="*/ 229 h 242"/>
                  <a:gd name="T64" fmla="*/ 98 w 98"/>
                  <a:gd name="T65" fmla="*/ 231 h 242"/>
                  <a:gd name="T66" fmla="*/ 98 w 98"/>
                  <a:gd name="T67" fmla="*/ 219 h 242"/>
                  <a:gd name="T68" fmla="*/ 98 w 98"/>
                  <a:gd name="T69" fmla="*/ 206 h 242"/>
                  <a:gd name="T70" fmla="*/ 98 w 98"/>
                  <a:gd name="T71" fmla="*/ 194 h 242"/>
                  <a:gd name="T72" fmla="*/ 98 w 98"/>
                  <a:gd name="T73" fmla="*/ 182 h 242"/>
                  <a:gd name="T74" fmla="*/ 97 w 98"/>
                  <a:gd name="T75" fmla="*/ 171 h 242"/>
                  <a:gd name="T76" fmla="*/ 97 w 98"/>
                  <a:gd name="T77" fmla="*/ 161 h 242"/>
                  <a:gd name="T78" fmla="*/ 97 w 98"/>
                  <a:gd name="T79" fmla="*/ 150 h 242"/>
                  <a:gd name="T80" fmla="*/ 96 w 98"/>
                  <a:gd name="T81" fmla="*/ 139 h 242"/>
                  <a:gd name="T82" fmla="*/ 95 w 98"/>
                  <a:gd name="T83" fmla="*/ 129 h 242"/>
                  <a:gd name="T84" fmla="*/ 92 w 98"/>
                  <a:gd name="T85" fmla="*/ 118 h 242"/>
                  <a:gd name="T86" fmla="*/ 91 w 98"/>
                  <a:gd name="T87" fmla="*/ 108 h 242"/>
                  <a:gd name="T88" fmla="*/ 90 w 98"/>
                  <a:gd name="T89" fmla="*/ 96 h 242"/>
                  <a:gd name="T90" fmla="*/ 88 w 98"/>
                  <a:gd name="T91" fmla="*/ 85 h 242"/>
                  <a:gd name="T92" fmla="*/ 87 w 98"/>
                  <a:gd name="T93" fmla="*/ 74 h 242"/>
                  <a:gd name="T94" fmla="*/ 86 w 98"/>
                  <a:gd name="T95" fmla="*/ 62 h 242"/>
                  <a:gd name="T96" fmla="*/ 86 w 98"/>
                  <a:gd name="T97" fmla="*/ 48 h 242"/>
                  <a:gd name="T98" fmla="*/ 78 w 98"/>
                  <a:gd name="T99" fmla="*/ 45 h 242"/>
                  <a:gd name="T100" fmla="*/ 71 w 98"/>
                  <a:gd name="T101" fmla="*/ 38 h 242"/>
                  <a:gd name="T102" fmla="*/ 65 w 98"/>
                  <a:gd name="T103" fmla="*/ 32 h 242"/>
                  <a:gd name="T104" fmla="*/ 59 w 98"/>
                  <a:gd name="T105" fmla="*/ 26 h 242"/>
                  <a:gd name="T106" fmla="*/ 53 w 98"/>
                  <a:gd name="T107" fmla="*/ 19 h 242"/>
                  <a:gd name="T108" fmla="*/ 46 w 98"/>
                  <a:gd name="T109" fmla="*/ 12 h 242"/>
                  <a:gd name="T110" fmla="*/ 41 w 98"/>
                  <a:gd name="T111" fmla="*/ 5 h 242"/>
                  <a:gd name="T112" fmla="*/ 34 w 98"/>
                  <a:gd name="T1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242">
                    <a:moveTo>
                      <a:pt x="34" y="0"/>
                    </a:moveTo>
                    <a:lnTo>
                      <a:pt x="28" y="3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3" y="33"/>
                    </a:lnTo>
                    <a:lnTo>
                      <a:pt x="7" y="44"/>
                    </a:lnTo>
                    <a:lnTo>
                      <a:pt x="12" y="55"/>
                    </a:lnTo>
                    <a:lnTo>
                      <a:pt x="17" y="66"/>
                    </a:lnTo>
                    <a:lnTo>
                      <a:pt x="24" y="79"/>
                    </a:lnTo>
                    <a:lnTo>
                      <a:pt x="31" y="93"/>
                    </a:lnTo>
                    <a:lnTo>
                      <a:pt x="36" y="108"/>
                    </a:lnTo>
                    <a:lnTo>
                      <a:pt x="44" y="122"/>
                    </a:lnTo>
                    <a:lnTo>
                      <a:pt x="50" y="138"/>
                    </a:lnTo>
                    <a:lnTo>
                      <a:pt x="57" y="154"/>
                    </a:lnTo>
                    <a:lnTo>
                      <a:pt x="61" y="171"/>
                    </a:lnTo>
                    <a:lnTo>
                      <a:pt x="67" y="188"/>
                    </a:lnTo>
                    <a:lnTo>
                      <a:pt x="70" y="206"/>
                    </a:lnTo>
                    <a:lnTo>
                      <a:pt x="72" y="224"/>
                    </a:lnTo>
                    <a:lnTo>
                      <a:pt x="73" y="242"/>
                    </a:lnTo>
                    <a:lnTo>
                      <a:pt x="76" y="237"/>
                    </a:lnTo>
                    <a:lnTo>
                      <a:pt x="79" y="232"/>
                    </a:lnTo>
                    <a:lnTo>
                      <a:pt x="82" y="230"/>
                    </a:lnTo>
                    <a:lnTo>
                      <a:pt x="86" y="229"/>
                    </a:lnTo>
                    <a:lnTo>
                      <a:pt x="88" y="229"/>
                    </a:lnTo>
                    <a:lnTo>
                      <a:pt x="91" y="229"/>
                    </a:lnTo>
                    <a:lnTo>
                      <a:pt x="95" y="229"/>
                    </a:lnTo>
                    <a:lnTo>
                      <a:pt x="98" y="231"/>
                    </a:lnTo>
                    <a:lnTo>
                      <a:pt x="98" y="219"/>
                    </a:lnTo>
                    <a:lnTo>
                      <a:pt x="98" y="206"/>
                    </a:lnTo>
                    <a:lnTo>
                      <a:pt x="98" y="194"/>
                    </a:lnTo>
                    <a:lnTo>
                      <a:pt x="98" y="182"/>
                    </a:lnTo>
                    <a:lnTo>
                      <a:pt x="97" y="171"/>
                    </a:lnTo>
                    <a:lnTo>
                      <a:pt x="97" y="161"/>
                    </a:lnTo>
                    <a:lnTo>
                      <a:pt x="97" y="150"/>
                    </a:lnTo>
                    <a:lnTo>
                      <a:pt x="96" y="139"/>
                    </a:lnTo>
                    <a:lnTo>
                      <a:pt x="95" y="129"/>
                    </a:lnTo>
                    <a:lnTo>
                      <a:pt x="92" y="118"/>
                    </a:lnTo>
                    <a:lnTo>
                      <a:pt x="91" y="108"/>
                    </a:lnTo>
                    <a:lnTo>
                      <a:pt x="90" y="96"/>
                    </a:lnTo>
                    <a:lnTo>
                      <a:pt x="88" y="85"/>
                    </a:lnTo>
                    <a:lnTo>
                      <a:pt x="87" y="74"/>
                    </a:lnTo>
                    <a:lnTo>
                      <a:pt x="86" y="62"/>
                    </a:lnTo>
                    <a:lnTo>
                      <a:pt x="86" y="48"/>
                    </a:lnTo>
                    <a:lnTo>
                      <a:pt x="78" y="45"/>
                    </a:lnTo>
                    <a:lnTo>
                      <a:pt x="71" y="38"/>
                    </a:lnTo>
                    <a:lnTo>
                      <a:pt x="65" y="32"/>
                    </a:lnTo>
                    <a:lnTo>
                      <a:pt x="59" y="26"/>
                    </a:lnTo>
                    <a:lnTo>
                      <a:pt x="53" y="19"/>
                    </a:lnTo>
                    <a:lnTo>
                      <a:pt x="46" y="12"/>
                    </a:lnTo>
                    <a:lnTo>
                      <a:pt x="41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0" name="Freeform 1154">
                <a:extLst>
                  <a:ext uri="{FF2B5EF4-FFF2-40B4-BE49-F238E27FC236}">
                    <a16:creationId xmlns:a16="http://schemas.microsoft.com/office/drawing/2014/main" id="{E9323F91-D48B-4BC1-B31D-23461243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12" cy="6"/>
              </a:xfrm>
              <a:custGeom>
                <a:avLst/>
                <a:gdLst>
                  <a:gd name="T0" fmla="*/ 2 w 35"/>
                  <a:gd name="T1" fmla="*/ 18 h 18"/>
                  <a:gd name="T2" fmla="*/ 1 w 35"/>
                  <a:gd name="T3" fmla="*/ 18 h 18"/>
                  <a:gd name="T4" fmla="*/ 6 w 35"/>
                  <a:gd name="T5" fmla="*/ 18 h 18"/>
                  <a:gd name="T6" fmla="*/ 12 w 35"/>
                  <a:gd name="T7" fmla="*/ 16 h 18"/>
                  <a:gd name="T8" fmla="*/ 15 w 35"/>
                  <a:gd name="T9" fmla="*/ 14 h 18"/>
                  <a:gd name="T10" fmla="*/ 19 w 35"/>
                  <a:gd name="T11" fmla="*/ 12 h 18"/>
                  <a:gd name="T12" fmla="*/ 22 w 35"/>
                  <a:gd name="T13" fmla="*/ 10 h 18"/>
                  <a:gd name="T14" fmla="*/ 25 w 35"/>
                  <a:gd name="T15" fmla="*/ 8 h 18"/>
                  <a:gd name="T16" fmla="*/ 30 w 35"/>
                  <a:gd name="T17" fmla="*/ 5 h 18"/>
                  <a:gd name="T18" fmla="*/ 35 w 35"/>
                  <a:gd name="T19" fmla="*/ 2 h 18"/>
                  <a:gd name="T20" fmla="*/ 33 w 35"/>
                  <a:gd name="T21" fmla="*/ 0 h 18"/>
                  <a:gd name="T22" fmla="*/ 28 w 35"/>
                  <a:gd name="T23" fmla="*/ 4 h 18"/>
                  <a:gd name="T24" fmla="*/ 23 w 35"/>
                  <a:gd name="T25" fmla="*/ 7 h 18"/>
                  <a:gd name="T26" fmla="*/ 20 w 35"/>
                  <a:gd name="T27" fmla="*/ 9 h 18"/>
                  <a:gd name="T28" fmla="*/ 16 w 35"/>
                  <a:gd name="T29" fmla="*/ 11 h 18"/>
                  <a:gd name="T30" fmla="*/ 14 w 35"/>
                  <a:gd name="T31" fmla="*/ 13 h 18"/>
                  <a:gd name="T32" fmla="*/ 11 w 35"/>
                  <a:gd name="T33" fmla="*/ 14 h 18"/>
                  <a:gd name="T34" fmla="*/ 6 w 35"/>
                  <a:gd name="T35" fmla="*/ 16 h 18"/>
                  <a:gd name="T36" fmla="*/ 1 w 35"/>
                  <a:gd name="T37" fmla="*/ 17 h 18"/>
                  <a:gd name="T38" fmla="*/ 0 w 35"/>
                  <a:gd name="T39" fmla="*/ 18 h 18"/>
                  <a:gd name="T40" fmla="*/ 2 w 35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2" y="18"/>
                    </a:moveTo>
                    <a:lnTo>
                      <a:pt x="1" y="18"/>
                    </a:lnTo>
                    <a:lnTo>
                      <a:pt x="6" y="18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9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30" y="5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1" name="Freeform 1155">
                <a:extLst>
                  <a:ext uri="{FF2B5EF4-FFF2-40B4-BE49-F238E27FC236}">
                    <a16:creationId xmlns:a16="http://schemas.microsoft.com/office/drawing/2014/main" id="{0B87BE87-C888-429C-A953-F4A0128A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72"/>
                <a:ext cx="24" cy="75"/>
              </a:xfrm>
              <a:custGeom>
                <a:avLst/>
                <a:gdLst>
                  <a:gd name="T0" fmla="*/ 73 w 74"/>
                  <a:gd name="T1" fmla="*/ 224 h 226"/>
                  <a:gd name="T2" fmla="*/ 74 w 74"/>
                  <a:gd name="T3" fmla="*/ 225 h 226"/>
                  <a:gd name="T4" fmla="*/ 74 w 74"/>
                  <a:gd name="T5" fmla="*/ 207 h 226"/>
                  <a:gd name="T6" fmla="*/ 71 w 74"/>
                  <a:gd name="T7" fmla="*/ 189 h 226"/>
                  <a:gd name="T8" fmla="*/ 69 w 74"/>
                  <a:gd name="T9" fmla="*/ 171 h 226"/>
                  <a:gd name="T10" fmla="*/ 63 w 74"/>
                  <a:gd name="T11" fmla="*/ 154 h 226"/>
                  <a:gd name="T12" fmla="*/ 58 w 74"/>
                  <a:gd name="T13" fmla="*/ 136 h 226"/>
                  <a:gd name="T14" fmla="*/ 52 w 74"/>
                  <a:gd name="T15" fmla="*/ 120 h 226"/>
                  <a:gd name="T16" fmla="*/ 45 w 74"/>
                  <a:gd name="T17" fmla="*/ 105 h 226"/>
                  <a:gd name="T18" fmla="*/ 39 w 74"/>
                  <a:gd name="T19" fmla="*/ 89 h 226"/>
                  <a:gd name="T20" fmla="*/ 32 w 74"/>
                  <a:gd name="T21" fmla="*/ 76 h 226"/>
                  <a:gd name="T22" fmla="*/ 25 w 74"/>
                  <a:gd name="T23" fmla="*/ 61 h 226"/>
                  <a:gd name="T24" fmla="*/ 20 w 74"/>
                  <a:gd name="T25" fmla="*/ 49 h 226"/>
                  <a:gd name="T26" fmla="*/ 14 w 74"/>
                  <a:gd name="T27" fmla="*/ 38 h 226"/>
                  <a:gd name="T28" fmla="*/ 8 w 74"/>
                  <a:gd name="T29" fmla="*/ 25 h 226"/>
                  <a:gd name="T30" fmla="*/ 5 w 74"/>
                  <a:gd name="T31" fmla="*/ 16 h 226"/>
                  <a:gd name="T32" fmla="*/ 2 w 74"/>
                  <a:gd name="T33" fmla="*/ 7 h 226"/>
                  <a:gd name="T34" fmla="*/ 2 w 74"/>
                  <a:gd name="T35" fmla="*/ 0 h 226"/>
                  <a:gd name="T36" fmla="*/ 0 w 74"/>
                  <a:gd name="T37" fmla="*/ 0 h 226"/>
                  <a:gd name="T38" fmla="*/ 2 w 74"/>
                  <a:gd name="T39" fmla="*/ 7 h 226"/>
                  <a:gd name="T40" fmla="*/ 3 w 74"/>
                  <a:gd name="T41" fmla="*/ 16 h 226"/>
                  <a:gd name="T42" fmla="*/ 7 w 74"/>
                  <a:gd name="T43" fmla="*/ 28 h 226"/>
                  <a:gd name="T44" fmla="*/ 13 w 74"/>
                  <a:gd name="T45" fmla="*/ 39 h 226"/>
                  <a:gd name="T46" fmla="*/ 17 w 74"/>
                  <a:gd name="T47" fmla="*/ 50 h 226"/>
                  <a:gd name="T48" fmla="*/ 23 w 74"/>
                  <a:gd name="T49" fmla="*/ 62 h 226"/>
                  <a:gd name="T50" fmla="*/ 31 w 74"/>
                  <a:gd name="T51" fmla="*/ 77 h 226"/>
                  <a:gd name="T52" fmla="*/ 37 w 74"/>
                  <a:gd name="T53" fmla="*/ 92 h 226"/>
                  <a:gd name="T54" fmla="*/ 44 w 74"/>
                  <a:gd name="T55" fmla="*/ 106 h 226"/>
                  <a:gd name="T56" fmla="*/ 51 w 74"/>
                  <a:gd name="T57" fmla="*/ 122 h 226"/>
                  <a:gd name="T58" fmla="*/ 57 w 74"/>
                  <a:gd name="T59" fmla="*/ 136 h 226"/>
                  <a:gd name="T60" fmla="*/ 62 w 74"/>
                  <a:gd name="T61" fmla="*/ 154 h 226"/>
                  <a:gd name="T62" fmla="*/ 67 w 74"/>
                  <a:gd name="T63" fmla="*/ 171 h 226"/>
                  <a:gd name="T64" fmla="*/ 70 w 74"/>
                  <a:gd name="T65" fmla="*/ 189 h 226"/>
                  <a:gd name="T66" fmla="*/ 72 w 74"/>
                  <a:gd name="T67" fmla="*/ 207 h 226"/>
                  <a:gd name="T68" fmla="*/ 73 w 74"/>
                  <a:gd name="T69" fmla="*/ 225 h 226"/>
                  <a:gd name="T70" fmla="*/ 74 w 74"/>
                  <a:gd name="T71" fmla="*/ 226 h 226"/>
                  <a:gd name="T72" fmla="*/ 73 w 74"/>
                  <a:gd name="T73" fmla="*/ 22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226">
                    <a:moveTo>
                      <a:pt x="73" y="224"/>
                    </a:moveTo>
                    <a:lnTo>
                      <a:pt x="74" y="225"/>
                    </a:lnTo>
                    <a:lnTo>
                      <a:pt x="74" y="207"/>
                    </a:lnTo>
                    <a:lnTo>
                      <a:pt x="71" y="189"/>
                    </a:lnTo>
                    <a:lnTo>
                      <a:pt x="69" y="171"/>
                    </a:lnTo>
                    <a:lnTo>
                      <a:pt x="63" y="154"/>
                    </a:lnTo>
                    <a:lnTo>
                      <a:pt x="58" y="136"/>
                    </a:lnTo>
                    <a:lnTo>
                      <a:pt x="52" y="120"/>
                    </a:lnTo>
                    <a:lnTo>
                      <a:pt x="45" y="105"/>
                    </a:lnTo>
                    <a:lnTo>
                      <a:pt x="39" y="89"/>
                    </a:lnTo>
                    <a:lnTo>
                      <a:pt x="32" y="76"/>
                    </a:lnTo>
                    <a:lnTo>
                      <a:pt x="25" y="61"/>
                    </a:lnTo>
                    <a:lnTo>
                      <a:pt x="20" y="49"/>
                    </a:lnTo>
                    <a:lnTo>
                      <a:pt x="14" y="38"/>
                    </a:lnTo>
                    <a:lnTo>
                      <a:pt x="8" y="25"/>
                    </a:lnTo>
                    <a:lnTo>
                      <a:pt x="5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3" y="16"/>
                    </a:lnTo>
                    <a:lnTo>
                      <a:pt x="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23" y="62"/>
                    </a:lnTo>
                    <a:lnTo>
                      <a:pt x="31" y="77"/>
                    </a:lnTo>
                    <a:lnTo>
                      <a:pt x="37" y="92"/>
                    </a:lnTo>
                    <a:lnTo>
                      <a:pt x="44" y="106"/>
                    </a:lnTo>
                    <a:lnTo>
                      <a:pt x="51" y="122"/>
                    </a:lnTo>
                    <a:lnTo>
                      <a:pt x="57" y="136"/>
                    </a:lnTo>
                    <a:lnTo>
                      <a:pt x="62" y="154"/>
                    </a:lnTo>
                    <a:lnTo>
                      <a:pt x="67" y="171"/>
                    </a:lnTo>
                    <a:lnTo>
                      <a:pt x="70" y="189"/>
                    </a:lnTo>
                    <a:lnTo>
                      <a:pt x="72" y="207"/>
                    </a:lnTo>
                    <a:lnTo>
                      <a:pt x="73" y="225"/>
                    </a:lnTo>
                    <a:lnTo>
                      <a:pt x="74" y="226"/>
                    </a:lnTo>
                    <a:lnTo>
                      <a:pt x="7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2" name="Freeform 1156">
                <a:extLst>
                  <a:ext uri="{FF2B5EF4-FFF2-40B4-BE49-F238E27FC236}">
                    <a16:creationId xmlns:a16="http://schemas.microsoft.com/office/drawing/2014/main" id="{EB250283-E2CE-470F-B7FD-427ED326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42"/>
                <a:ext cx="9" cy="5"/>
              </a:xfrm>
              <a:custGeom>
                <a:avLst/>
                <a:gdLst>
                  <a:gd name="T0" fmla="*/ 25 w 26"/>
                  <a:gd name="T1" fmla="*/ 4 h 15"/>
                  <a:gd name="T2" fmla="*/ 26 w 26"/>
                  <a:gd name="T3" fmla="*/ 3 h 15"/>
                  <a:gd name="T4" fmla="*/ 23 w 26"/>
                  <a:gd name="T5" fmla="*/ 0 h 15"/>
                  <a:gd name="T6" fmla="*/ 20 w 26"/>
                  <a:gd name="T7" fmla="*/ 0 h 15"/>
                  <a:gd name="T8" fmla="*/ 15 w 26"/>
                  <a:gd name="T9" fmla="*/ 0 h 15"/>
                  <a:gd name="T10" fmla="*/ 12 w 26"/>
                  <a:gd name="T11" fmla="*/ 0 h 15"/>
                  <a:gd name="T12" fmla="*/ 9 w 26"/>
                  <a:gd name="T13" fmla="*/ 2 h 15"/>
                  <a:gd name="T14" fmla="*/ 6 w 26"/>
                  <a:gd name="T15" fmla="*/ 5 h 15"/>
                  <a:gd name="T16" fmla="*/ 3 w 26"/>
                  <a:gd name="T17" fmla="*/ 8 h 15"/>
                  <a:gd name="T18" fmla="*/ 0 w 26"/>
                  <a:gd name="T19" fmla="*/ 14 h 15"/>
                  <a:gd name="T20" fmla="*/ 2 w 26"/>
                  <a:gd name="T21" fmla="*/ 15 h 15"/>
                  <a:gd name="T22" fmla="*/ 4 w 26"/>
                  <a:gd name="T23" fmla="*/ 11 h 15"/>
                  <a:gd name="T24" fmla="*/ 7 w 26"/>
                  <a:gd name="T25" fmla="*/ 6 h 15"/>
                  <a:gd name="T26" fmla="*/ 11 w 26"/>
                  <a:gd name="T27" fmla="*/ 3 h 15"/>
                  <a:gd name="T28" fmla="*/ 14 w 26"/>
                  <a:gd name="T29" fmla="*/ 0 h 15"/>
                  <a:gd name="T30" fmla="*/ 15 w 26"/>
                  <a:gd name="T31" fmla="*/ 0 h 15"/>
                  <a:gd name="T32" fmla="*/ 20 w 26"/>
                  <a:gd name="T33" fmla="*/ 0 h 15"/>
                  <a:gd name="T34" fmla="*/ 22 w 26"/>
                  <a:gd name="T35" fmla="*/ 3 h 15"/>
                  <a:gd name="T36" fmla="*/ 25 w 26"/>
                  <a:gd name="T37" fmla="*/ 5 h 15"/>
                  <a:gd name="T38" fmla="*/ 26 w 26"/>
                  <a:gd name="T39" fmla="*/ 4 h 15"/>
                  <a:gd name="T40" fmla="*/ 25 w 26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5">
                    <a:moveTo>
                      <a:pt x="25" y="4"/>
                    </a:move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3" name="Freeform 1157">
                <a:extLst>
                  <a:ext uri="{FF2B5EF4-FFF2-40B4-BE49-F238E27FC236}">
                    <a16:creationId xmlns:a16="http://schemas.microsoft.com/office/drawing/2014/main" id="{1F0A9C14-70B7-4637-A9D1-85344AFB7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82"/>
                <a:ext cx="5" cy="61"/>
              </a:xfrm>
              <a:custGeom>
                <a:avLst/>
                <a:gdLst>
                  <a:gd name="T0" fmla="*/ 0 w 14"/>
                  <a:gd name="T1" fmla="*/ 1 h 183"/>
                  <a:gd name="T2" fmla="*/ 0 w 14"/>
                  <a:gd name="T3" fmla="*/ 0 h 183"/>
                  <a:gd name="T4" fmla="*/ 1 w 14"/>
                  <a:gd name="T5" fmla="*/ 13 h 183"/>
                  <a:gd name="T6" fmla="*/ 1 w 14"/>
                  <a:gd name="T7" fmla="*/ 26 h 183"/>
                  <a:gd name="T8" fmla="*/ 2 w 14"/>
                  <a:gd name="T9" fmla="*/ 37 h 183"/>
                  <a:gd name="T10" fmla="*/ 4 w 14"/>
                  <a:gd name="T11" fmla="*/ 48 h 183"/>
                  <a:gd name="T12" fmla="*/ 5 w 14"/>
                  <a:gd name="T13" fmla="*/ 59 h 183"/>
                  <a:gd name="T14" fmla="*/ 6 w 14"/>
                  <a:gd name="T15" fmla="*/ 69 h 183"/>
                  <a:gd name="T16" fmla="*/ 7 w 14"/>
                  <a:gd name="T17" fmla="*/ 81 h 183"/>
                  <a:gd name="T18" fmla="*/ 10 w 14"/>
                  <a:gd name="T19" fmla="*/ 91 h 183"/>
                  <a:gd name="T20" fmla="*/ 11 w 14"/>
                  <a:gd name="T21" fmla="*/ 102 h 183"/>
                  <a:gd name="T22" fmla="*/ 11 w 14"/>
                  <a:gd name="T23" fmla="*/ 112 h 183"/>
                  <a:gd name="T24" fmla="*/ 11 w 14"/>
                  <a:gd name="T25" fmla="*/ 122 h 183"/>
                  <a:gd name="T26" fmla="*/ 11 w 14"/>
                  <a:gd name="T27" fmla="*/ 133 h 183"/>
                  <a:gd name="T28" fmla="*/ 11 w 14"/>
                  <a:gd name="T29" fmla="*/ 145 h 183"/>
                  <a:gd name="T30" fmla="*/ 11 w 14"/>
                  <a:gd name="T31" fmla="*/ 157 h 183"/>
                  <a:gd name="T32" fmla="*/ 11 w 14"/>
                  <a:gd name="T33" fmla="*/ 170 h 183"/>
                  <a:gd name="T34" fmla="*/ 12 w 14"/>
                  <a:gd name="T35" fmla="*/ 183 h 183"/>
                  <a:gd name="T36" fmla="*/ 13 w 14"/>
                  <a:gd name="T37" fmla="*/ 183 h 183"/>
                  <a:gd name="T38" fmla="*/ 14 w 14"/>
                  <a:gd name="T39" fmla="*/ 170 h 183"/>
                  <a:gd name="T40" fmla="*/ 14 w 14"/>
                  <a:gd name="T41" fmla="*/ 157 h 183"/>
                  <a:gd name="T42" fmla="*/ 14 w 14"/>
                  <a:gd name="T43" fmla="*/ 145 h 183"/>
                  <a:gd name="T44" fmla="*/ 14 w 14"/>
                  <a:gd name="T45" fmla="*/ 133 h 183"/>
                  <a:gd name="T46" fmla="*/ 13 w 14"/>
                  <a:gd name="T47" fmla="*/ 122 h 183"/>
                  <a:gd name="T48" fmla="*/ 12 w 14"/>
                  <a:gd name="T49" fmla="*/ 112 h 183"/>
                  <a:gd name="T50" fmla="*/ 11 w 14"/>
                  <a:gd name="T51" fmla="*/ 102 h 183"/>
                  <a:gd name="T52" fmla="*/ 11 w 14"/>
                  <a:gd name="T53" fmla="*/ 91 h 183"/>
                  <a:gd name="T54" fmla="*/ 10 w 14"/>
                  <a:gd name="T55" fmla="*/ 81 h 183"/>
                  <a:gd name="T56" fmla="*/ 7 w 14"/>
                  <a:gd name="T57" fmla="*/ 69 h 183"/>
                  <a:gd name="T58" fmla="*/ 7 w 14"/>
                  <a:gd name="T59" fmla="*/ 59 h 183"/>
                  <a:gd name="T60" fmla="*/ 5 w 14"/>
                  <a:gd name="T61" fmla="*/ 48 h 183"/>
                  <a:gd name="T62" fmla="*/ 4 w 14"/>
                  <a:gd name="T63" fmla="*/ 37 h 183"/>
                  <a:gd name="T64" fmla="*/ 2 w 14"/>
                  <a:gd name="T65" fmla="*/ 26 h 183"/>
                  <a:gd name="T66" fmla="*/ 2 w 14"/>
                  <a:gd name="T67" fmla="*/ 13 h 183"/>
                  <a:gd name="T68" fmla="*/ 1 w 14"/>
                  <a:gd name="T69" fmla="*/ 0 h 183"/>
                  <a:gd name="T70" fmla="*/ 1 w 14"/>
                  <a:gd name="T71" fmla="*/ 0 h 183"/>
                  <a:gd name="T72" fmla="*/ 0 w 14"/>
                  <a:gd name="T73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83">
                    <a:moveTo>
                      <a:pt x="0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5" y="59"/>
                    </a:lnTo>
                    <a:lnTo>
                      <a:pt x="6" y="69"/>
                    </a:lnTo>
                    <a:lnTo>
                      <a:pt x="7" y="81"/>
                    </a:lnTo>
                    <a:lnTo>
                      <a:pt x="10" y="91"/>
                    </a:lnTo>
                    <a:lnTo>
                      <a:pt x="11" y="102"/>
                    </a:lnTo>
                    <a:lnTo>
                      <a:pt x="11" y="112"/>
                    </a:lnTo>
                    <a:lnTo>
                      <a:pt x="11" y="122"/>
                    </a:lnTo>
                    <a:lnTo>
                      <a:pt x="11" y="133"/>
                    </a:lnTo>
                    <a:lnTo>
                      <a:pt x="11" y="145"/>
                    </a:lnTo>
                    <a:lnTo>
                      <a:pt x="11" y="157"/>
                    </a:lnTo>
                    <a:lnTo>
                      <a:pt x="11" y="170"/>
                    </a:lnTo>
                    <a:lnTo>
                      <a:pt x="12" y="183"/>
                    </a:lnTo>
                    <a:lnTo>
                      <a:pt x="13" y="183"/>
                    </a:lnTo>
                    <a:lnTo>
                      <a:pt x="14" y="170"/>
                    </a:lnTo>
                    <a:lnTo>
                      <a:pt x="14" y="157"/>
                    </a:lnTo>
                    <a:lnTo>
                      <a:pt x="14" y="145"/>
                    </a:lnTo>
                    <a:lnTo>
                      <a:pt x="14" y="133"/>
                    </a:lnTo>
                    <a:lnTo>
                      <a:pt x="13" y="122"/>
                    </a:lnTo>
                    <a:lnTo>
                      <a:pt x="12" y="112"/>
                    </a:lnTo>
                    <a:lnTo>
                      <a:pt x="11" y="102"/>
                    </a:lnTo>
                    <a:lnTo>
                      <a:pt x="11" y="91"/>
                    </a:lnTo>
                    <a:lnTo>
                      <a:pt x="10" y="81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5" y="48"/>
                    </a:lnTo>
                    <a:lnTo>
                      <a:pt x="4" y="37"/>
                    </a:lnTo>
                    <a:lnTo>
                      <a:pt x="2" y="26"/>
                    </a:lnTo>
                    <a:lnTo>
                      <a:pt x="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4" name="Freeform 1158">
                <a:extLst>
                  <a:ext uri="{FF2B5EF4-FFF2-40B4-BE49-F238E27FC236}">
                    <a16:creationId xmlns:a16="http://schemas.microsoft.com/office/drawing/2014/main" id="{4136D99F-E862-400E-BF10-BBF84B89F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18" cy="17"/>
              </a:xfrm>
              <a:custGeom>
                <a:avLst/>
                <a:gdLst>
                  <a:gd name="T0" fmla="*/ 2 w 53"/>
                  <a:gd name="T1" fmla="*/ 2 h 50"/>
                  <a:gd name="T2" fmla="*/ 0 w 53"/>
                  <a:gd name="T3" fmla="*/ 2 h 50"/>
                  <a:gd name="T4" fmla="*/ 7 w 53"/>
                  <a:gd name="T5" fmla="*/ 8 h 50"/>
                  <a:gd name="T6" fmla="*/ 13 w 53"/>
                  <a:gd name="T7" fmla="*/ 15 h 50"/>
                  <a:gd name="T8" fmla="*/ 19 w 53"/>
                  <a:gd name="T9" fmla="*/ 20 h 50"/>
                  <a:gd name="T10" fmla="*/ 25 w 53"/>
                  <a:gd name="T11" fmla="*/ 27 h 50"/>
                  <a:gd name="T12" fmla="*/ 30 w 53"/>
                  <a:gd name="T13" fmla="*/ 34 h 50"/>
                  <a:gd name="T14" fmla="*/ 37 w 53"/>
                  <a:gd name="T15" fmla="*/ 40 h 50"/>
                  <a:gd name="T16" fmla="*/ 44 w 53"/>
                  <a:gd name="T17" fmla="*/ 46 h 50"/>
                  <a:gd name="T18" fmla="*/ 51 w 53"/>
                  <a:gd name="T19" fmla="*/ 50 h 50"/>
                  <a:gd name="T20" fmla="*/ 53 w 53"/>
                  <a:gd name="T21" fmla="*/ 48 h 50"/>
                  <a:gd name="T22" fmla="*/ 45 w 53"/>
                  <a:gd name="T23" fmla="*/ 44 h 50"/>
                  <a:gd name="T24" fmla="*/ 38 w 53"/>
                  <a:gd name="T25" fmla="*/ 38 h 50"/>
                  <a:gd name="T26" fmla="*/ 32 w 53"/>
                  <a:gd name="T27" fmla="*/ 32 h 50"/>
                  <a:gd name="T28" fmla="*/ 26 w 53"/>
                  <a:gd name="T29" fmla="*/ 26 h 50"/>
                  <a:gd name="T30" fmla="*/ 20 w 53"/>
                  <a:gd name="T31" fmla="*/ 19 h 50"/>
                  <a:gd name="T32" fmla="*/ 15 w 53"/>
                  <a:gd name="T33" fmla="*/ 12 h 50"/>
                  <a:gd name="T34" fmla="*/ 8 w 53"/>
                  <a:gd name="T35" fmla="*/ 6 h 50"/>
                  <a:gd name="T36" fmla="*/ 2 w 53"/>
                  <a:gd name="T37" fmla="*/ 0 h 50"/>
                  <a:gd name="T38" fmla="*/ 0 w 53"/>
                  <a:gd name="T39" fmla="*/ 0 h 50"/>
                  <a:gd name="T40" fmla="*/ 2 w 53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0">
                    <a:moveTo>
                      <a:pt x="2" y="2"/>
                    </a:moveTo>
                    <a:lnTo>
                      <a:pt x="0" y="2"/>
                    </a:lnTo>
                    <a:lnTo>
                      <a:pt x="7" y="8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5" y="27"/>
                    </a:lnTo>
                    <a:lnTo>
                      <a:pt x="30" y="34"/>
                    </a:lnTo>
                    <a:lnTo>
                      <a:pt x="37" y="40"/>
                    </a:lnTo>
                    <a:lnTo>
                      <a:pt x="44" y="46"/>
                    </a:lnTo>
                    <a:lnTo>
                      <a:pt x="51" y="50"/>
                    </a:lnTo>
                    <a:lnTo>
                      <a:pt x="53" y="48"/>
                    </a:lnTo>
                    <a:lnTo>
                      <a:pt x="45" y="44"/>
                    </a:lnTo>
                    <a:lnTo>
                      <a:pt x="38" y="38"/>
                    </a:lnTo>
                    <a:lnTo>
                      <a:pt x="32" y="32"/>
                    </a:lnTo>
                    <a:lnTo>
                      <a:pt x="26" y="26"/>
                    </a:lnTo>
                    <a:lnTo>
                      <a:pt x="20" y="19"/>
                    </a:lnTo>
                    <a:lnTo>
                      <a:pt x="15" y="12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5" name="Freeform 1159">
                <a:extLst>
                  <a:ext uri="{FF2B5EF4-FFF2-40B4-BE49-F238E27FC236}">
                    <a16:creationId xmlns:a16="http://schemas.microsoft.com/office/drawing/2014/main" id="{2B1EEFD1-EDDC-4A89-9883-6F21CD615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776"/>
                <a:ext cx="105" cy="51"/>
              </a:xfrm>
              <a:custGeom>
                <a:avLst/>
                <a:gdLst>
                  <a:gd name="T0" fmla="*/ 292 w 313"/>
                  <a:gd name="T1" fmla="*/ 38 h 152"/>
                  <a:gd name="T2" fmla="*/ 272 w 313"/>
                  <a:gd name="T3" fmla="*/ 17 h 152"/>
                  <a:gd name="T4" fmla="*/ 261 w 313"/>
                  <a:gd name="T5" fmla="*/ 3 h 152"/>
                  <a:gd name="T6" fmla="*/ 239 w 313"/>
                  <a:gd name="T7" fmla="*/ 0 h 152"/>
                  <a:gd name="T8" fmla="*/ 210 w 313"/>
                  <a:gd name="T9" fmla="*/ 7 h 152"/>
                  <a:gd name="T10" fmla="*/ 190 w 313"/>
                  <a:gd name="T11" fmla="*/ 7 h 152"/>
                  <a:gd name="T12" fmla="*/ 174 w 313"/>
                  <a:gd name="T13" fmla="*/ 7 h 152"/>
                  <a:gd name="T14" fmla="*/ 161 w 313"/>
                  <a:gd name="T15" fmla="*/ 6 h 152"/>
                  <a:gd name="T16" fmla="*/ 148 w 313"/>
                  <a:gd name="T17" fmla="*/ 5 h 152"/>
                  <a:gd name="T18" fmla="*/ 137 w 313"/>
                  <a:gd name="T19" fmla="*/ 5 h 152"/>
                  <a:gd name="T20" fmla="*/ 123 w 313"/>
                  <a:gd name="T21" fmla="*/ 3 h 152"/>
                  <a:gd name="T22" fmla="*/ 108 w 313"/>
                  <a:gd name="T23" fmla="*/ 0 h 152"/>
                  <a:gd name="T24" fmla="*/ 71 w 313"/>
                  <a:gd name="T25" fmla="*/ 71 h 152"/>
                  <a:gd name="T26" fmla="*/ 59 w 313"/>
                  <a:gd name="T27" fmla="*/ 97 h 152"/>
                  <a:gd name="T28" fmla="*/ 35 w 313"/>
                  <a:gd name="T29" fmla="*/ 117 h 152"/>
                  <a:gd name="T30" fmla="*/ 12 w 313"/>
                  <a:gd name="T31" fmla="*/ 134 h 152"/>
                  <a:gd name="T32" fmla="*/ 0 w 313"/>
                  <a:gd name="T33" fmla="*/ 151 h 152"/>
                  <a:gd name="T34" fmla="*/ 24 w 313"/>
                  <a:gd name="T35" fmla="*/ 152 h 152"/>
                  <a:gd name="T36" fmla="*/ 45 w 313"/>
                  <a:gd name="T37" fmla="*/ 152 h 152"/>
                  <a:gd name="T38" fmla="*/ 67 w 313"/>
                  <a:gd name="T39" fmla="*/ 148 h 152"/>
                  <a:gd name="T40" fmla="*/ 84 w 313"/>
                  <a:gd name="T41" fmla="*/ 144 h 152"/>
                  <a:gd name="T42" fmla="*/ 102 w 313"/>
                  <a:gd name="T43" fmla="*/ 136 h 152"/>
                  <a:gd name="T44" fmla="*/ 119 w 313"/>
                  <a:gd name="T45" fmla="*/ 127 h 152"/>
                  <a:gd name="T46" fmla="*/ 139 w 313"/>
                  <a:gd name="T47" fmla="*/ 115 h 152"/>
                  <a:gd name="T48" fmla="*/ 159 w 313"/>
                  <a:gd name="T49" fmla="*/ 101 h 152"/>
                  <a:gd name="T50" fmla="*/ 179 w 313"/>
                  <a:gd name="T51" fmla="*/ 91 h 152"/>
                  <a:gd name="T52" fmla="*/ 196 w 313"/>
                  <a:gd name="T53" fmla="*/ 87 h 152"/>
                  <a:gd name="T54" fmla="*/ 213 w 313"/>
                  <a:gd name="T55" fmla="*/ 88 h 152"/>
                  <a:gd name="T56" fmla="*/ 230 w 313"/>
                  <a:gd name="T57" fmla="*/ 95 h 152"/>
                  <a:gd name="T58" fmla="*/ 248 w 313"/>
                  <a:gd name="T59" fmla="*/ 105 h 152"/>
                  <a:gd name="T60" fmla="*/ 268 w 313"/>
                  <a:gd name="T61" fmla="*/ 116 h 152"/>
                  <a:gd name="T62" fmla="*/ 290 w 313"/>
                  <a:gd name="T63" fmla="*/ 128 h 152"/>
                  <a:gd name="T64" fmla="*/ 313 w 313"/>
                  <a:gd name="T65" fmla="*/ 14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152">
                    <a:moveTo>
                      <a:pt x="310" y="51"/>
                    </a:moveTo>
                    <a:lnTo>
                      <a:pt x="292" y="38"/>
                    </a:lnTo>
                    <a:lnTo>
                      <a:pt x="280" y="27"/>
                    </a:lnTo>
                    <a:lnTo>
                      <a:pt x="272" y="17"/>
                    </a:lnTo>
                    <a:lnTo>
                      <a:pt x="267" y="9"/>
                    </a:lnTo>
                    <a:lnTo>
                      <a:pt x="261" y="3"/>
                    </a:lnTo>
                    <a:lnTo>
                      <a:pt x="253" y="0"/>
                    </a:lnTo>
                    <a:lnTo>
                      <a:pt x="239" y="0"/>
                    </a:lnTo>
                    <a:lnTo>
                      <a:pt x="221" y="7"/>
                    </a:lnTo>
                    <a:lnTo>
                      <a:pt x="210" y="7"/>
                    </a:lnTo>
                    <a:lnTo>
                      <a:pt x="199" y="7"/>
                    </a:lnTo>
                    <a:lnTo>
                      <a:pt x="190" y="7"/>
                    </a:lnTo>
                    <a:lnTo>
                      <a:pt x="182" y="7"/>
                    </a:lnTo>
                    <a:lnTo>
                      <a:pt x="174" y="7"/>
                    </a:lnTo>
                    <a:lnTo>
                      <a:pt x="167" y="6"/>
                    </a:lnTo>
                    <a:lnTo>
                      <a:pt x="161" y="6"/>
                    </a:lnTo>
                    <a:lnTo>
                      <a:pt x="155" y="6"/>
                    </a:lnTo>
                    <a:lnTo>
                      <a:pt x="148" y="5"/>
                    </a:lnTo>
                    <a:lnTo>
                      <a:pt x="143" y="5"/>
                    </a:lnTo>
                    <a:lnTo>
                      <a:pt x="137" y="5"/>
                    </a:lnTo>
                    <a:lnTo>
                      <a:pt x="130" y="4"/>
                    </a:lnTo>
                    <a:lnTo>
                      <a:pt x="123" y="3"/>
                    </a:lnTo>
                    <a:lnTo>
                      <a:pt x="116" y="1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71" y="71"/>
                    </a:lnTo>
                    <a:lnTo>
                      <a:pt x="67" y="86"/>
                    </a:lnTo>
                    <a:lnTo>
                      <a:pt x="59" y="97"/>
                    </a:lnTo>
                    <a:lnTo>
                      <a:pt x="46" y="108"/>
                    </a:lnTo>
                    <a:lnTo>
                      <a:pt x="35" y="117"/>
                    </a:lnTo>
                    <a:lnTo>
                      <a:pt x="23" y="126"/>
                    </a:lnTo>
                    <a:lnTo>
                      <a:pt x="12" y="134"/>
                    </a:lnTo>
                    <a:lnTo>
                      <a:pt x="3" y="143"/>
                    </a:lnTo>
                    <a:lnTo>
                      <a:pt x="0" y="151"/>
                    </a:lnTo>
                    <a:lnTo>
                      <a:pt x="13" y="152"/>
                    </a:lnTo>
                    <a:lnTo>
                      <a:pt x="24" y="152"/>
                    </a:lnTo>
                    <a:lnTo>
                      <a:pt x="35" y="152"/>
                    </a:lnTo>
                    <a:lnTo>
                      <a:pt x="45" y="152"/>
                    </a:lnTo>
                    <a:lnTo>
                      <a:pt x="55" y="151"/>
                    </a:lnTo>
                    <a:lnTo>
                      <a:pt x="67" y="148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93" y="139"/>
                    </a:lnTo>
                    <a:lnTo>
                      <a:pt x="102" y="136"/>
                    </a:lnTo>
                    <a:lnTo>
                      <a:pt x="111" y="132"/>
                    </a:lnTo>
                    <a:lnTo>
                      <a:pt x="119" y="127"/>
                    </a:lnTo>
                    <a:lnTo>
                      <a:pt x="130" y="121"/>
                    </a:lnTo>
                    <a:lnTo>
                      <a:pt x="139" y="115"/>
                    </a:lnTo>
                    <a:lnTo>
                      <a:pt x="148" y="109"/>
                    </a:lnTo>
                    <a:lnTo>
                      <a:pt x="159" y="101"/>
                    </a:lnTo>
                    <a:lnTo>
                      <a:pt x="169" y="96"/>
                    </a:lnTo>
                    <a:lnTo>
                      <a:pt x="179" y="91"/>
                    </a:lnTo>
                    <a:lnTo>
                      <a:pt x="187" y="88"/>
                    </a:lnTo>
                    <a:lnTo>
                      <a:pt x="196" y="87"/>
                    </a:lnTo>
                    <a:lnTo>
                      <a:pt x="204" y="87"/>
                    </a:lnTo>
                    <a:lnTo>
                      <a:pt x="213" y="88"/>
                    </a:lnTo>
                    <a:lnTo>
                      <a:pt x="222" y="91"/>
                    </a:lnTo>
                    <a:lnTo>
                      <a:pt x="230" y="95"/>
                    </a:lnTo>
                    <a:lnTo>
                      <a:pt x="239" y="99"/>
                    </a:lnTo>
                    <a:lnTo>
                      <a:pt x="248" y="105"/>
                    </a:lnTo>
                    <a:lnTo>
                      <a:pt x="258" y="109"/>
                    </a:lnTo>
                    <a:lnTo>
                      <a:pt x="268" y="116"/>
                    </a:lnTo>
                    <a:lnTo>
                      <a:pt x="278" y="121"/>
                    </a:lnTo>
                    <a:lnTo>
                      <a:pt x="290" y="128"/>
                    </a:lnTo>
                    <a:lnTo>
                      <a:pt x="301" y="135"/>
                    </a:lnTo>
                    <a:lnTo>
                      <a:pt x="313" y="142"/>
                    </a:lnTo>
                    <a:lnTo>
                      <a:pt x="310" y="5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6" name="Freeform 1160">
                <a:extLst>
                  <a:ext uri="{FF2B5EF4-FFF2-40B4-BE49-F238E27FC236}">
                    <a16:creationId xmlns:a16="http://schemas.microsoft.com/office/drawing/2014/main" id="{446F2C54-FCC7-46F7-A4EB-A96E9981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776"/>
                <a:ext cx="29" cy="17"/>
              </a:xfrm>
              <a:custGeom>
                <a:avLst/>
                <a:gdLst>
                  <a:gd name="T0" fmla="*/ 1 w 89"/>
                  <a:gd name="T1" fmla="*/ 9 h 52"/>
                  <a:gd name="T2" fmla="*/ 1 w 89"/>
                  <a:gd name="T3" fmla="*/ 8 h 52"/>
                  <a:gd name="T4" fmla="*/ 19 w 89"/>
                  <a:gd name="T5" fmla="*/ 2 h 52"/>
                  <a:gd name="T6" fmla="*/ 32 w 89"/>
                  <a:gd name="T7" fmla="*/ 1 h 52"/>
                  <a:gd name="T8" fmla="*/ 39 w 89"/>
                  <a:gd name="T9" fmla="*/ 4 h 52"/>
                  <a:gd name="T10" fmla="*/ 46 w 89"/>
                  <a:gd name="T11" fmla="*/ 10 h 52"/>
                  <a:gd name="T12" fmla="*/ 51 w 89"/>
                  <a:gd name="T13" fmla="*/ 18 h 52"/>
                  <a:gd name="T14" fmla="*/ 58 w 89"/>
                  <a:gd name="T15" fmla="*/ 28 h 52"/>
                  <a:gd name="T16" fmla="*/ 70 w 89"/>
                  <a:gd name="T17" fmla="*/ 39 h 52"/>
                  <a:gd name="T18" fmla="*/ 88 w 89"/>
                  <a:gd name="T19" fmla="*/ 52 h 52"/>
                  <a:gd name="T20" fmla="*/ 89 w 89"/>
                  <a:gd name="T21" fmla="*/ 51 h 52"/>
                  <a:gd name="T22" fmla="*/ 72 w 89"/>
                  <a:gd name="T23" fmla="*/ 39 h 52"/>
                  <a:gd name="T24" fmla="*/ 60 w 89"/>
                  <a:gd name="T25" fmla="*/ 27 h 52"/>
                  <a:gd name="T26" fmla="*/ 52 w 89"/>
                  <a:gd name="T27" fmla="*/ 17 h 52"/>
                  <a:gd name="T28" fmla="*/ 47 w 89"/>
                  <a:gd name="T29" fmla="*/ 9 h 52"/>
                  <a:gd name="T30" fmla="*/ 42 w 89"/>
                  <a:gd name="T31" fmla="*/ 2 h 52"/>
                  <a:gd name="T32" fmla="*/ 32 w 89"/>
                  <a:gd name="T33" fmla="*/ 0 h 52"/>
                  <a:gd name="T34" fmla="*/ 19 w 89"/>
                  <a:gd name="T35" fmla="*/ 1 h 52"/>
                  <a:gd name="T36" fmla="*/ 0 w 89"/>
                  <a:gd name="T37" fmla="*/ 7 h 52"/>
                  <a:gd name="T38" fmla="*/ 1 w 89"/>
                  <a:gd name="T39" fmla="*/ 6 h 52"/>
                  <a:gd name="T40" fmla="*/ 1 w 89"/>
                  <a:gd name="T4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52">
                    <a:moveTo>
                      <a:pt x="1" y="9"/>
                    </a:moveTo>
                    <a:lnTo>
                      <a:pt x="1" y="8"/>
                    </a:lnTo>
                    <a:lnTo>
                      <a:pt x="19" y="2"/>
                    </a:lnTo>
                    <a:lnTo>
                      <a:pt x="32" y="1"/>
                    </a:lnTo>
                    <a:lnTo>
                      <a:pt x="39" y="4"/>
                    </a:lnTo>
                    <a:lnTo>
                      <a:pt x="46" y="10"/>
                    </a:lnTo>
                    <a:lnTo>
                      <a:pt x="51" y="18"/>
                    </a:lnTo>
                    <a:lnTo>
                      <a:pt x="58" y="28"/>
                    </a:lnTo>
                    <a:lnTo>
                      <a:pt x="70" y="39"/>
                    </a:lnTo>
                    <a:lnTo>
                      <a:pt x="88" y="52"/>
                    </a:lnTo>
                    <a:lnTo>
                      <a:pt x="89" y="51"/>
                    </a:lnTo>
                    <a:lnTo>
                      <a:pt x="72" y="39"/>
                    </a:lnTo>
                    <a:lnTo>
                      <a:pt x="60" y="27"/>
                    </a:lnTo>
                    <a:lnTo>
                      <a:pt x="52" y="17"/>
                    </a:lnTo>
                    <a:lnTo>
                      <a:pt x="47" y="9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19" y="1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7" name="Freeform 1161">
                <a:extLst>
                  <a:ext uri="{FF2B5EF4-FFF2-40B4-BE49-F238E27FC236}">
                    <a16:creationId xmlns:a16="http://schemas.microsoft.com/office/drawing/2014/main" id="{D413EDBE-25D2-4ECC-A466-C6212879F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76"/>
                <a:ext cx="41" cy="3"/>
              </a:xfrm>
              <a:custGeom>
                <a:avLst/>
                <a:gdLst>
                  <a:gd name="T0" fmla="*/ 2 w 124"/>
                  <a:gd name="T1" fmla="*/ 1 h 9"/>
                  <a:gd name="T2" fmla="*/ 11 w 124"/>
                  <a:gd name="T3" fmla="*/ 2 h 9"/>
                  <a:gd name="T4" fmla="*/ 19 w 124"/>
                  <a:gd name="T5" fmla="*/ 4 h 9"/>
                  <a:gd name="T6" fmla="*/ 27 w 124"/>
                  <a:gd name="T7" fmla="*/ 5 h 9"/>
                  <a:gd name="T8" fmla="*/ 35 w 124"/>
                  <a:gd name="T9" fmla="*/ 6 h 9"/>
                  <a:gd name="T10" fmla="*/ 40 w 124"/>
                  <a:gd name="T11" fmla="*/ 6 h 9"/>
                  <a:gd name="T12" fmla="*/ 46 w 124"/>
                  <a:gd name="T13" fmla="*/ 7 h 9"/>
                  <a:gd name="T14" fmla="*/ 53 w 124"/>
                  <a:gd name="T15" fmla="*/ 7 h 9"/>
                  <a:gd name="T16" fmla="*/ 58 w 124"/>
                  <a:gd name="T17" fmla="*/ 8 h 9"/>
                  <a:gd name="T18" fmla="*/ 64 w 124"/>
                  <a:gd name="T19" fmla="*/ 8 h 9"/>
                  <a:gd name="T20" fmla="*/ 70 w 124"/>
                  <a:gd name="T21" fmla="*/ 8 h 9"/>
                  <a:gd name="T22" fmla="*/ 77 w 124"/>
                  <a:gd name="T23" fmla="*/ 9 h 9"/>
                  <a:gd name="T24" fmla="*/ 85 w 124"/>
                  <a:gd name="T25" fmla="*/ 9 h 9"/>
                  <a:gd name="T26" fmla="*/ 93 w 124"/>
                  <a:gd name="T27" fmla="*/ 9 h 9"/>
                  <a:gd name="T28" fmla="*/ 102 w 124"/>
                  <a:gd name="T29" fmla="*/ 9 h 9"/>
                  <a:gd name="T30" fmla="*/ 113 w 124"/>
                  <a:gd name="T31" fmla="*/ 9 h 9"/>
                  <a:gd name="T32" fmla="*/ 124 w 124"/>
                  <a:gd name="T33" fmla="*/ 9 h 9"/>
                  <a:gd name="T34" fmla="*/ 124 w 124"/>
                  <a:gd name="T35" fmla="*/ 6 h 9"/>
                  <a:gd name="T36" fmla="*/ 113 w 124"/>
                  <a:gd name="T37" fmla="*/ 6 h 9"/>
                  <a:gd name="T38" fmla="*/ 102 w 124"/>
                  <a:gd name="T39" fmla="*/ 6 h 9"/>
                  <a:gd name="T40" fmla="*/ 93 w 124"/>
                  <a:gd name="T41" fmla="*/ 6 h 9"/>
                  <a:gd name="T42" fmla="*/ 85 w 124"/>
                  <a:gd name="T43" fmla="*/ 6 h 9"/>
                  <a:gd name="T44" fmla="*/ 77 w 124"/>
                  <a:gd name="T45" fmla="*/ 6 h 9"/>
                  <a:gd name="T46" fmla="*/ 70 w 124"/>
                  <a:gd name="T47" fmla="*/ 6 h 9"/>
                  <a:gd name="T48" fmla="*/ 64 w 124"/>
                  <a:gd name="T49" fmla="*/ 6 h 9"/>
                  <a:gd name="T50" fmla="*/ 58 w 124"/>
                  <a:gd name="T51" fmla="*/ 6 h 9"/>
                  <a:gd name="T52" fmla="*/ 53 w 124"/>
                  <a:gd name="T53" fmla="*/ 6 h 9"/>
                  <a:gd name="T54" fmla="*/ 46 w 124"/>
                  <a:gd name="T55" fmla="*/ 6 h 9"/>
                  <a:gd name="T56" fmla="*/ 40 w 124"/>
                  <a:gd name="T57" fmla="*/ 5 h 9"/>
                  <a:gd name="T58" fmla="*/ 35 w 124"/>
                  <a:gd name="T59" fmla="*/ 4 h 9"/>
                  <a:gd name="T60" fmla="*/ 27 w 124"/>
                  <a:gd name="T61" fmla="*/ 4 h 9"/>
                  <a:gd name="T62" fmla="*/ 19 w 124"/>
                  <a:gd name="T63" fmla="*/ 1 h 9"/>
                  <a:gd name="T64" fmla="*/ 11 w 124"/>
                  <a:gd name="T65" fmla="*/ 1 h 9"/>
                  <a:gd name="T66" fmla="*/ 2 w 124"/>
                  <a:gd name="T67" fmla="*/ 0 h 9"/>
                  <a:gd name="T68" fmla="*/ 0 w 124"/>
                  <a:gd name="T69" fmla="*/ 1 h 9"/>
                  <a:gd name="T70" fmla="*/ 2 w 124"/>
                  <a:gd name="T7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9">
                    <a:moveTo>
                      <a:pt x="2" y="1"/>
                    </a:moveTo>
                    <a:lnTo>
                      <a:pt x="11" y="2"/>
                    </a:lnTo>
                    <a:lnTo>
                      <a:pt x="19" y="4"/>
                    </a:lnTo>
                    <a:lnTo>
                      <a:pt x="27" y="5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7" y="9"/>
                    </a:lnTo>
                    <a:lnTo>
                      <a:pt x="85" y="9"/>
                    </a:lnTo>
                    <a:lnTo>
                      <a:pt x="93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24" y="9"/>
                    </a:lnTo>
                    <a:lnTo>
                      <a:pt x="124" y="6"/>
                    </a:lnTo>
                    <a:lnTo>
                      <a:pt x="113" y="6"/>
                    </a:lnTo>
                    <a:lnTo>
                      <a:pt x="102" y="6"/>
                    </a:lnTo>
                    <a:lnTo>
                      <a:pt x="93" y="6"/>
                    </a:lnTo>
                    <a:lnTo>
                      <a:pt x="85" y="6"/>
                    </a:lnTo>
                    <a:lnTo>
                      <a:pt x="77" y="6"/>
                    </a:lnTo>
                    <a:lnTo>
                      <a:pt x="70" y="6"/>
                    </a:lnTo>
                    <a:lnTo>
                      <a:pt x="64" y="6"/>
                    </a:lnTo>
                    <a:lnTo>
                      <a:pt x="58" y="6"/>
                    </a:lnTo>
                    <a:lnTo>
                      <a:pt x="53" y="6"/>
                    </a:lnTo>
                    <a:lnTo>
                      <a:pt x="46" y="6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27" y="4"/>
                    </a:lnTo>
                    <a:lnTo>
                      <a:pt x="19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8" name="Freeform 1162">
                <a:extLst>
                  <a:ext uri="{FF2B5EF4-FFF2-40B4-BE49-F238E27FC236}">
                    <a16:creationId xmlns:a16="http://schemas.microsoft.com/office/drawing/2014/main" id="{7A548B6B-B127-471E-B68E-A44FF7E0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776"/>
                <a:ext cx="9" cy="24"/>
              </a:xfrm>
              <a:custGeom>
                <a:avLst/>
                <a:gdLst>
                  <a:gd name="T0" fmla="*/ 1 w 27"/>
                  <a:gd name="T1" fmla="*/ 71 h 71"/>
                  <a:gd name="T2" fmla="*/ 27 w 27"/>
                  <a:gd name="T3" fmla="*/ 0 h 71"/>
                  <a:gd name="T4" fmla="*/ 27 w 27"/>
                  <a:gd name="T5" fmla="*/ 0 h 71"/>
                  <a:gd name="T6" fmla="*/ 0 w 27"/>
                  <a:gd name="T7" fmla="*/ 71 h 71"/>
                  <a:gd name="T8" fmla="*/ 1 w 27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1">
                    <a:moveTo>
                      <a:pt x="1" y="71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71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9" name="Freeform 1163">
                <a:extLst>
                  <a:ext uri="{FF2B5EF4-FFF2-40B4-BE49-F238E27FC236}">
                    <a16:creationId xmlns:a16="http://schemas.microsoft.com/office/drawing/2014/main" id="{B734C86E-22A5-4DD8-B241-1CF7A624D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00"/>
                <a:ext cx="24" cy="27"/>
              </a:xfrm>
              <a:custGeom>
                <a:avLst/>
                <a:gdLst>
                  <a:gd name="T0" fmla="*/ 0 w 73"/>
                  <a:gd name="T1" fmla="*/ 78 h 80"/>
                  <a:gd name="T2" fmla="*/ 1 w 73"/>
                  <a:gd name="T3" fmla="*/ 79 h 80"/>
                  <a:gd name="T4" fmla="*/ 5 w 73"/>
                  <a:gd name="T5" fmla="*/ 72 h 80"/>
                  <a:gd name="T6" fmla="*/ 14 w 73"/>
                  <a:gd name="T7" fmla="*/ 63 h 80"/>
                  <a:gd name="T8" fmla="*/ 25 w 73"/>
                  <a:gd name="T9" fmla="*/ 55 h 80"/>
                  <a:gd name="T10" fmla="*/ 36 w 73"/>
                  <a:gd name="T11" fmla="*/ 46 h 80"/>
                  <a:gd name="T12" fmla="*/ 48 w 73"/>
                  <a:gd name="T13" fmla="*/ 38 h 80"/>
                  <a:gd name="T14" fmla="*/ 60 w 73"/>
                  <a:gd name="T15" fmla="*/ 27 h 80"/>
                  <a:gd name="T16" fmla="*/ 68 w 73"/>
                  <a:gd name="T17" fmla="*/ 15 h 80"/>
                  <a:gd name="T18" fmla="*/ 73 w 73"/>
                  <a:gd name="T19" fmla="*/ 0 h 80"/>
                  <a:gd name="T20" fmla="*/ 71 w 73"/>
                  <a:gd name="T21" fmla="*/ 0 h 80"/>
                  <a:gd name="T22" fmla="*/ 66 w 73"/>
                  <a:gd name="T23" fmla="*/ 14 h 80"/>
                  <a:gd name="T24" fmla="*/ 59 w 73"/>
                  <a:gd name="T25" fmla="*/ 26 h 80"/>
                  <a:gd name="T26" fmla="*/ 46 w 73"/>
                  <a:gd name="T27" fmla="*/ 36 h 80"/>
                  <a:gd name="T28" fmla="*/ 35 w 73"/>
                  <a:gd name="T29" fmla="*/ 45 h 80"/>
                  <a:gd name="T30" fmla="*/ 23 w 73"/>
                  <a:gd name="T31" fmla="*/ 54 h 80"/>
                  <a:gd name="T32" fmla="*/ 13 w 73"/>
                  <a:gd name="T33" fmla="*/ 63 h 80"/>
                  <a:gd name="T34" fmla="*/ 4 w 73"/>
                  <a:gd name="T35" fmla="*/ 71 h 80"/>
                  <a:gd name="T36" fmla="*/ 0 w 73"/>
                  <a:gd name="T37" fmla="*/ 79 h 80"/>
                  <a:gd name="T38" fmla="*/ 0 w 73"/>
                  <a:gd name="T39" fmla="*/ 80 h 80"/>
                  <a:gd name="T40" fmla="*/ 0 w 73"/>
                  <a:gd name="T41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80">
                    <a:moveTo>
                      <a:pt x="0" y="78"/>
                    </a:moveTo>
                    <a:lnTo>
                      <a:pt x="1" y="79"/>
                    </a:lnTo>
                    <a:lnTo>
                      <a:pt x="5" y="72"/>
                    </a:lnTo>
                    <a:lnTo>
                      <a:pt x="14" y="63"/>
                    </a:lnTo>
                    <a:lnTo>
                      <a:pt x="25" y="55"/>
                    </a:lnTo>
                    <a:lnTo>
                      <a:pt x="36" y="46"/>
                    </a:lnTo>
                    <a:lnTo>
                      <a:pt x="48" y="38"/>
                    </a:lnTo>
                    <a:lnTo>
                      <a:pt x="60" y="27"/>
                    </a:lnTo>
                    <a:lnTo>
                      <a:pt x="68" y="15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6" y="14"/>
                    </a:lnTo>
                    <a:lnTo>
                      <a:pt x="59" y="26"/>
                    </a:lnTo>
                    <a:lnTo>
                      <a:pt x="46" y="36"/>
                    </a:lnTo>
                    <a:lnTo>
                      <a:pt x="35" y="45"/>
                    </a:lnTo>
                    <a:lnTo>
                      <a:pt x="23" y="54"/>
                    </a:lnTo>
                    <a:lnTo>
                      <a:pt x="13" y="63"/>
                    </a:lnTo>
                    <a:lnTo>
                      <a:pt x="4" y="71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0" name="Freeform 1164">
                <a:extLst>
                  <a:ext uri="{FF2B5EF4-FFF2-40B4-BE49-F238E27FC236}">
                    <a16:creationId xmlns:a16="http://schemas.microsoft.com/office/drawing/2014/main" id="{C65AC9BA-AD40-4AF7-A4F7-6ED77E46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810"/>
                <a:ext cx="53" cy="17"/>
              </a:xfrm>
              <a:custGeom>
                <a:avLst/>
                <a:gdLst>
                  <a:gd name="T0" fmla="*/ 157 w 159"/>
                  <a:gd name="T1" fmla="*/ 0 h 51"/>
                  <a:gd name="T2" fmla="*/ 148 w 159"/>
                  <a:gd name="T3" fmla="*/ 7 h 51"/>
                  <a:gd name="T4" fmla="*/ 137 w 159"/>
                  <a:gd name="T5" fmla="*/ 14 h 51"/>
                  <a:gd name="T6" fmla="*/ 128 w 159"/>
                  <a:gd name="T7" fmla="*/ 19 h 51"/>
                  <a:gd name="T8" fmla="*/ 118 w 159"/>
                  <a:gd name="T9" fmla="*/ 25 h 51"/>
                  <a:gd name="T10" fmla="*/ 108 w 159"/>
                  <a:gd name="T11" fmla="*/ 29 h 51"/>
                  <a:gd name="T12" fmla="*/ 100 w 159"/>
                  <a:gd name="T13" fmla="*/ 34 h 51"/>
                  <a:gd name="T14" fmla="*/ 91 w 159"/>
                  <a:gd name="T15" fmla="*/ 38 h 51"/>
                  <a:gd name="T16" fmla="*/ 82 w 159"/>
                  <a:gd name="T17" fmla="*/ 42 h 51"/>
                  <a:gd name="T18" fmla="*/ 75 w 159"/>
                  <a:gd name="T19" fmla="*/ 44 h 51"/>
                  <a:gd name="T20" fmla="*/ 66 w 159"/>
                  <a:gd name="T21" fmla="*/ 46 h 51"/>
                  <a:gd name="T22" fmla="*/ 56 w 159"/>
                  <a:gd name="T23" fmla="*/ 49 h 51"/>
                  <a:gd name="T24" fmla="*/ 45 w 159"/>
                  <a:gd name="T25" fmla="*/ 50 h 51"/>
                  <a:gd name="T26" fmla="*/ 34 w 159"/>
                  <a:gd name="T27" fmla="*/ 50 h 51"/>
                  <a:gd name="T28" fmla="*/ 23 w 159"/>
                  <a:gd name="T29" fmla="*/ 50 h 51"/>
                  <a:gd name="T30" fmla="*/ 12 w 159"/>
                  <a:gd name="T31" fmla="*/ 50 h 51"/>
                  <a:gd name="T32" fmla="*/ 0 w 159"/>
                  <a:gd name="T33" fmla="*/ 49 h 51"/>
                  <a:gd name="T34" fmla="*/ 0 w 159"/>
                  <a:gd name="T35" fmla="*/ 50 h 51"/>
                  <a:gd name="T36" fmla="*/ 12 w 159"/>
                  <a:gd name="T37" fmla="*/ 51 h 51"/>
                  <a:gd name="T38" fmla="*/ 23 w 159"/>
                  <a:gd name="T39" fmla="*/ 51 h 51"/>
                  <a:gd name="T40" fmla="*/ 34 w 159"/>
                  <a:gd name="T41" fmla="*/ 51 h 51"/>
                  <a:gd name="T42" fmla="*/ 45 w 159"/>
                  <a:gd name="T43" fmla="*/ 51 h 51"/>
                  <a:gd name="T44" fmla="*/ 56 w 159"/>
                  <a:gd name="T45" fmla="*/ 50 h 51"/>
                  <a:gd name="T46" fmla="*/ 66 w 159"/>
                  <a:gd name="T47" fmla="*/ 49 h 51"/>
                  <a:gd name="T48" fmla="*/ 75 w 159"/>
                  <a:gd name="T49" fmla="*/ 45 h 51"/>
                  <a:gd name="T50" fmla="*/ 85 w 159"/>
                  <a:gd name="T51" fmla="*/ 43 h 51"/>
                  <a:gd name="T52" fmla="*/ 94 w 159"/>
                  <a:gd name="T53" fmla="*/ 40 h 51"/>
                  <a:gd name="T54" fmla="*/ 102 w 159"/>
                  <a:gd name="T55" fmla="*/ 36 h 51"/>
                  <a:gd name="T56" fmla="*/ 111 w 159"/>
                  <a:gd name="T57" fmla="*/ 32 h 51"/>
                  <a:gd name="T58" fmla="*/ 119 w 159"/>
                  <a:gd name="T59" fmla="*/ 26 h 51"/>
                  <a:gd name="T60" fmla="*/ 130 w 159"/>
                  <a:gd name="T61" fmla="*/ 20 h 51"/>
                  <a:gd name="T62" fmla="*/ 139 w 159"/>
                  <a:gd name="T63" fmla="*/ 14 h 51"/>
                  <a:gd name="T64" fmla="*/ 149 w 159"/>
                  <a:gd name="T65" fmla="*/ 8 h 51"/>
                  <a:gd name="T66" fmla="*/ 159 w 159"/>
                  <a:gd name="T67" fmla="*/ 1 h 51"/>
                  <a:gd name="T68" fmla="*/ 157 w 159"/>
                  <a:gd name="T6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51">
                    <a:moveTo>
                      <a:pt x="157" y="0"/>
                    </a:moveTo>
                    <a:lnTo>
                      <a:pt x="148" y="7"/>
                    </a:lnTo>
                    <a:lnTo>
                      <a:pt x="137" y="14"/>
                    </a:lnTo>
                    <a:lnTo>
                      <a:pt x="128" y="19"/>
                    </a:lnTo>
                    <a:lnTo>
                      <a:pt x="118" y="25"/>
                    </a:lnTo>
                    <a:lnTo>
                      <a:pt x="108" y="29"/>
                    </a:lnTo>
                    <a:lnTo>
                      <a:pt x="100" y="34"/>
                    </a:lnTo>
                    <a:lnTo>
                      <a:pt x="91" y="38"/>
                    </a:lnTo>
                    <a:lnTo>
                      <a:pt x="82" y="42"/>
                    </a:lnTo>
                    <a:lnTo>
                      <a:pt x="75" y="44"/>
                    </a:lnTo>
                    <a:lnTo>
                      <a:pt x="66" y="46"/>
                    </a:lnTo>
                    <a:lnTo>
                      <a:pt x="56" y="49"/>
                    </a:lnTo>
                    <a:lnTo>
                      <a:pt x="45" y="50"/>
                    </a:lnTo>
                    <a:lnTo>
                      <a:pt x="34" y="50"/>
                    </a:lnTo>
                    <a:lnTo>
                      <a:pt x="23" y="50"/>
                    </a:lnTo>
                    <a:lnTo>
                      <a:pt x="12" y="50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2" y="51"/>
                    </a:lnTo>
                    <a:lnTo>
                      <a:pt x="23" y="51"/>
                    </a:lnTo>
                    <a:lnTo>
                      <a:pt x="34" y="51"/>
                    </a:lnTo>
                    <a:lnTo>
                      <a:pt x="45" y="51"/>
                    </a:lnTo>
                    <a:lnTo>
                      <a:pt x="56" y="50"/>
                    </a:lnTo>
                    <a:lnTo>
                      <a:pt x="66" y="49"/>
                    </a:lnTo>
                    <a:lnTo>
                      <a:pt x="75" y="45"/>
                    </a:lnTo>
                    <a:lnTo>
                      <a:pt x="85" y="43"/>
                    </a:lnTo>
                    <a:lnTo>
                      <a:pt x="94" y="40"/>
                    </a:lnTo>
                    <a:lnTo>
                      <a:pt x="102" y="36"/>
                    </a:lnTo>
                    <a:lnTo>
                      <a:pt x="111" y="32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4"/>
                    </a:lnTo>
                    <a:lnTo>
                      <a:pt x="149" y="8"/>
                    </a:lnTo>
                    <a:lnTo>
                      <a:pt x="159" y="1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1" name="Freeform 1165">
                <a:extLst>
                  <a:ext uri="{FF2B5EF4-FFF2-40B4-BE49-F238E27FC236}">
                    <a16:creationId xmlns:a16="http://schemas.microsoft.com/office/drawing/2014/main" id="{9411997D-5906-4C4B-AC29-347C57CC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805"/>
                <a:ext cx="52" cy="18"/>
              </a:xfrm>
              <a:custGeom>
                <a:avLst/>
                <a:gdLst>
                  <a:gd name="T0" fmla="*/ 154 w 155"/>
                  <a:gd name="T1" fmla="*/ 54 h 55"/>
                  <a:gd name="T2" fmla="*/ 155 w 155"/>
                  <a:gd name="T3" fmla="*/ 54 h 55"/>
                  <a:gd name="T4" fmla="*/ 143 w 155"/>
                  <a:gd name="T5" fmla="*/ 47 h 55"/>
                  <a:gd name="T6" fmla="*/ 131 w 155"/>
                  <a:gd name="T7" fmla="*/ 40 h 55"/>
                  <a:gd name="T8" fmla="*/ 121 w 155"/>
                  <a:gd name="T9" fmla="*/ 34 h 55"/>
                  <a:gd name="T10" fmla="*/ 109 w 155"/>
                  <a:gd name="T11" fmla="*/ 28 h 55"/>
                  <a:gd name="T12" fmla="*/ 99 w 155"/>
                  <a:gd name="T13" fmla="*/ 22 h 55"/>
                  <a:gd name="T14" fmla="*/ 91 w 155"/>
                  <a:gd name="T15" fmla="*/ 17 h 55"/>
                  <a:gd name="T16" fmla="*/ 81 w 155"/>
                  <a:gd name="T17" fmla="*/ 11 h 55"/>
                  <a:gd name="T18" fmla="*/ 74 w 155"/>
                  <a:gd name="T19" fmla="*/ 6 h 55"/>
                  <a:gd name="T20" fmla="*/ 65 w 155"/>
                  <a:gd name="T21" fmla="*/ 3 h 55"/>
                  <a:gd name="T22" fmla="*/ 56 w 155"/>
                  <a:gd name="T23" fmla="*/ 0 h 55"/>
                  <a:gd name="T24" fmla="*/ 47 w 155"/>
                  <a:gd name="T25" fmla="*/ 0 h 55"/>
                  <a:gd name="T26" fmla="*/ 38 w 155"/>
                  <a:gd name="T27" fmla="*/ 0 h 55"/>
                  <a:gd name="T28" fmla="*/ 29 w 155"/>
                  <a:gd name="T29" fmla="*/ 0 h 55"/>
                  <a:gd name="T30" fmla="*/ 20 w 155"/>
                  <a:gd name="T31" fmla="*/ 3 h 55"/>
                  <a:gd name="T32" fmla="*/ 10 w 155"/>
                  <a:gd name="T33" fmla="*/ 8 h 55"/>
                  <a:gd name="T34" fmla="*/ 0 w 155"/>
                  <a:gd name="T35" fmla="*/ 14 h 55"/>
                  <a:gd name="T36" fmla="*/ 2 w 155"/>
                  <a:gd name="T37" fmla="*/ 15 h 55"/>
                  <a:gd name="T38" fmla="*/ 11 w 155"/>
                  <a:gd name="T39" fmla="*/ 9 h 55"/>
                  <a:gd name="T40" fmla="*/ 21 w 155"/>
                  <a:gd name="T41" fmla="*/ 4 h 55"/>
                  <a:gd name="T42" fmla="*/ 29 w 155"/>
                  <a:gd name="T43" fmla="*/ 2 h 55"/>
                  <a:gd name="T44" fmla="*/ 38 w 155"/>
                  <a:gd name="T45" fmla="*/ 0 h 55"/>
                  <a:gd name="T46" fmla="*/ 47 w 155"/>
                  <a:gd name="T47" fmla="*/ 0 h 55"/>
                  <a:gd name="T48" fmla="*/ 56 w 155"/>
                  <a:gd name="T49" fmla="*/ 2 h 55"/>
                  <a:gd name="T50" fmla="*/ 62 w 155"/>
                  <a:gd name="T51" fmla="*/ 4 h 55"/>
                  <a:gd name="T52" fmla="*/ 72 w 155"/>
                  <a:gd name="T53" fmla="*/ 8 h 55"/>
                  <a:gd name="T54" fmla="*/ 80 w 155"/>
                  <a:gd name="T55" fmla="*/ 12 h 55"/>
                  <a:gd name="T56" fmla="*/ 89 w 155"/>
                  <a:gd name="T57" fmla="*/ 18 h 55"/>
                  <a:gd name="T58" fmla="*/ 99 w 155"/>
                  <a:gd name="T59" fmla="*/ 23 h 55"/>
                  <a:gd name="T60" fmla="*/ 109 w 155"/>
                  <a:gd name="T61" fmla="*/ 29 h 55"/>
                  <a:gd name="T62" fmla="*/ 119 w 155"/>
                  <a:gd name="T63" fmla="*/ 36 h 55"/>
                  <a:gd name="T64" fmla="*/ 131 w 155"/>
                  <a:gd name="T65" fmla="*/ 42 h 55"/>
                  <a:gd name="T66" fmla="*/ 141 w 155"/>
                  <a:gd name="T67" fmla="*/ 48 h 55"/>
                  <a:gd name="T68" fmla="*/ 154 w 155"/>
                  <a:gd name="T69" fmla="*/ 55 h 55"/>
                  <a:gd name="T70" fmla="*/ 155 w 155"/>
                  <a:gd name="T71" fmla="*/ 54 h 55"/>
                  <a:gd name="T72" fmla="*/ 154 w 155"/>
                  <a:gd name="T7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55">
                    <a:moveTo>
                      <a:pt x="154" y="54"/>
                    </a:moveTo>
                    <a:lnTo>
                      <a:pt x="155" y="54"/>
                    </a:lnTo>
                    <a:lnTo>
                      <a:pt x="143" y="47"/>
                    </a:lnTo>
                    <a:lnTo>
                      <a:pt x="131" y="40"/>
                    </a:lnTo>
                    <a:lnTo>
                      <a:pt x="121" y="34"/>
                    </a:lnTo>
                    <a:lnTo>
                      <a:pt x="109" y="28"/>
                    </a:lnTo>
                    <a:lnTo>
                      <a:pt x="99" y="22"/>
                    </a:lnTo>
                    <a:lnTo>
                      <a:pt x="91" y="17"/>
                    </a:lnTo>
                    <a:lnTo>
                      <a:pt x="81" y="11"/>
                    </a:lnTo>
                    <a:lnTo>
                      <a:pt x="74" y="6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0" y="3"/>
                    </a:lnTo>
                    <a:lnTo>
                      <a:pt x="10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11" y="9"/>
                    </a:lnTo>
                    <a:lnTo>
                      <a:pt x="21" y="4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72" y="8"/>
                    </a:lnTo>
                    <a:lnTo>
                      <a:pt x="80" y="12"/>
                    </a:lnTo>
                    <a:lnTo>
                      <a:pt x="89" y="18"/>
                    </a:lnTo>
                    <a:lnTo>
                      <a:pt x="99" y="23"/>
                    </a:lnTo>
                    <a:lnTo>
                      <a:pt x="109" y="29"/>
                    </a:lnTo>
                    <a:lnTo>
                      <a:pt x="119" y="36"/>
                    </a:lnTo>
                    <a:lnTo>
                      <a:pt x="131" y="42"/>
                    </a:lnTo>
                    <a:lnTo>
                      <a:pt x="141" y="48"/>
                    </a:lnTo>
                    <a:lnTo>
                      <a:pt x="154" y="55"/>
                    </a:lnTo>
                    <a:lnTo>
                      <a:pt x="155" y="54"/>
                    </a:lnTo>
                    <a:lnTo>
                      <a:pt x="1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2" name="Freeform 1166">
                <a:extLst>
                  <a:ext uri="{FF2B5EF4-FFF2-40B4-BE49-F238E27FC236}">
                    <a16:creationId xmlns:a16="http://schemas.microsoft.com/office/drawing/2014/main" id="{8C1AA079-E787-480D-8A7D-EA446AB3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793"/>
                <a:ext cx="2" cy="30"/>
              </a:xfrm>
              <a:custGeom>
                <a:avLst/>
                <a:gdLst>
                  <a:gd name="T0" fmla="*/ 0 w 5"/>
                  <a:gd name="T1" fmla="*/ 1 h 91"/>
                  <a:gd name="T2" fmla="*/ 0 w 5"/>
                  <a:gd name="T3" fmla="*/ 1 h 91"/>
                  <a:gd name="T4" fmla="*/ 3 w 5"/>
                  <a:gd name="T5" fmla="*/ 91 h 91"/>
                  <a:gd name="T6" fmla="*/ 5 w 5"/>
                  <a:gd name="T7" fmla="*/ 91 h 91"/>
                  <a:gd name="T8" fmla="*/ 1 w 5"/>
                  <a:gd name="T9" fmla="*/ 1 h 91"/>
                  <a:gd name="T10" fmla="*/ 1 w 5"/>
                  <a:gd name="T11" fmla="*/ 0 h 91"/>
                  <a:gd name="T12" fmla="*/ 0 w 5"/>
                  <a:gd name="T1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1">
                    <a:moveTo>
                      <a:pt x="0" y="1"/>
                    </a:moveTo>
                    <a:lnTo>
                      <a:pt x="0" y="1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3" name="Freeform 1167">
                <a:extLst>
                  <a:ext uri="{FF2B5EF4-FFF2-40B4-BE49-F238E27FC236}">
                    <a16:creationId xmlns:a16="http://schemas.microsoft.com/office/drawing/2014/main" id="{6C2F0248-273C-45E6-825A-1B4E9636A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790"/>
                <a:ext cx="37" cy="8"/>
              </a:xfrm>
              <a:custGeom>
                <a:avLst/>
                <a:gdLst>
                  <a:gd name="T0" fmla="*/ 111 w 111"/>
                  <a:gd name="T1" fmla="*/ 8 h 25"/>
                  <a:gd name="T2" fmla="*/ 99 w 111"/>
                  <a:gd name="T3" fmla="*/ 3 h 25"/>
                  <a:gd name="T4" fmla="*/ 85 w 111"/>
                  <a:gd name="T5" fmla="*/ 0 h 25"/>
                  <a:gd name="T6" fmla="*/ 73 w 111"/>
                  <a:gd name="T7" fmla="*/ 0 h 25"/>
                  <a:gd name="T8" fmla="*/ 58 w 111"/>
                  <a:gd name="T9" fmla="*/ 2 h 25"/>
                  <a:gd name="T10" fmla="*/ 45 w 111"/>
                  <a:gd name="T11" fmla="*/ 7 h 25"/>
                  <a:gd name="T12" fmla="*/ 30 w 111"/>
                  <a:gd name="T13" fmla="*/ 11 h 25"/>
                  <a:gd name="T14" fmla="*/ 16 w 111"/>
                  <a:gd name="T15" fmla="*/ 17 h 25"/>
                  <a:gd name="T16" fmla="*/ 0 w 111"/>
                  <a:gd name="T17" fmla="*/ 23 h 25"/>
                  <a:gd name="T18" fmla="*/ 1 w 111"/>
                  <a:gd name="T19" fmla="*/ 25 h 25"/>
                  <a:gd name="T20" fmla="*/ 17 w 111"/>
                  <a:gd name="T21" fmla="*/ 18 h 25"/>
                  <a:gd name="T22" fmla="*/ 32 w 111"/>
                  <a:gd name="T23" fmla="*/ 13 h 25"/>
                  <a:gd name="T24" fmla="*/ 46 w 111"/>
                  <a:gd name="T25" fmla="*/ 8 h 25"/>
                  <a:gd name="T26" fmla="*/ 58 w 111"/>
                  <a:gd name="T27" fmla="*/ 3 h 25"/>
                  <a:gd name="T28" fmla="*/ 73 w 111"/>
                  <a:gd name="T29" fmla="*/ 1 h 25"/>
                  <a:gd name="T30" fmla="*/ 85 w 111"/>
                  <a:gd name="T31" fmla="*/ 1 h 25"/>
                  <a:gd name="T32" fmla="*/ 97 w 111"/>
                  <a:gd name="T33" fmla="*/ 4 h 25"/>
                  <a:gd name="T34" fmla="*/ 109 w 111"/>
                  <a:gd name="T35" fmla="*/ 9 h 25"/>
                  <a:gd name="T36" fmla="*/ 111 w 111"/>
                  <a:gd name="T3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5">
                    <a:moveTo>
                      <a:pt x="111" y="8"/>
                    </a:moveTo>
                    <a:lnTo>
                      <a:pt x="99" y="3"/>
                    </a:lnTo>
                    <a:lnTo>
                      <a:pt x="85" y="0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5" y="7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7" y="18"/>
                    </a:lnTo>
                    <a:lnTo>
                      <a:pt x="32" y="13"/>
                    </a:lnTo>
                    <a:lnTo>
                      <a:pt x="46" y="8"/>
                    </a:lnTo>
                    <a:lnTo>
                      <a:pt x="58" y="3"/>
                    </a:lnTo>
                    <a:lnTo>
                      <a:pt x="73" y="1"/>
                    </a:lnTo>
                    <a:lnTo>
                      <a:pt x="85" y="1"/>
                    </a:lnTo>
                    <a:lnTo>
                      <a:pt x="97" y="4"/>
                    </a:lnTo>
                    <a:lnTo>
                      <a:pt x="109" y="9"/>
                    </a:lnTo>
                    <a:lnTo>
                      <a:pt x="1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4" name="Freeform 1168">
                <a:extLst>
                  <a:ext uri="{FF2B5EF4-FFF2-40B4-BE49-F238E27FC236}">
                    <a16:creationId xmlns:a16="http://schemas.microsoft.com/office/drawing/2014/main" id="{4EB9CD00-9511-482A-819C-2D387937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58" cy="33"/>
              </a:xfrm>
              <a:custGeom>
                <a:avLst/>
                <a:gdLst>
                  <a:gd name="T0" fmla="*/ 75 w 172"/>
                  <a:gd name="T1" fmla="*/ 72 h 99"/>
                  <a:gd name="T2" fmla="*/ 83 w 172"/>
                  <a:gd name="T3" fmla="*/ 78 h 99"/>
                  <a:gd name="T4" fmla="*/ 91 w 172"/>
                  <a:gd name="T5" fmla="*/ 83 h 99"/>
                  <a:gd name="T6" fmla="*/ 99 w 172"/>
                  <a:gd name="T7" fmla="*/ 87 h 99"/>
                  <a:gd name="T8" fmla="*/ 108 w 172"/>
                  <a:gd name="T9" fmla="*/ 93 h 99"/>
                  <a:gd name="T10" fmla="*/ 116 w 172"/>
                  <a:gd name="T11" fmla="*/ 95 h 99"/>
                  <a:gd name="T12" fmla="*/ 125 w 172"/>
                  <a:gd name="T13" fmla="*/ 98 h 99"/>
                  <a:gd name="T14" fmla="*/ 134 w 172"/>
                  <a:gd name="T15" fmla="*/ 99 h 99"/>
                  <a:gd name="T16" fmla="*/ 144 w 172"/>
                  <a:gd name="T17" fmla="*/ 99 h 99"/>
                  <a:gd name="T18" fmla="*/ 148 w 172"/>
                  <a:gd name="T19" fmla="*/ 99 h 99"/>
                  <a:gd name="T20" fmla="*/ 151 w 172"/>
                  <a:gd name="T21" fmla="*/ 99 h 99"/>
                  <a:gd name="T22" fmla="*/ 154 w 172"/>
                  <a:gd name="T23" fmla="*/ 98 h 99"/>
                  <a:gd name="T24" fmla="*/ 159 w 172"/>
                  <a:gd name="T25" fmla="*/ 97 h 99"/>
                  <a:gd name="T26" fmla="*/ 163 w 172"/>
                  <a:gd name="T27" fmla="*/ 97 h 99"/>
                  <a:gd name="T28" fmla="*/ 167 w 172"/>
                  <a:gd name="T29" fmla="*/ 97 h 99"/>
                  <a:gd name="T30" fmla="*/ 169 w 172"/>
                  <a:gd name="T31" fmla="*/ 97 h 99"/>
                  <a:gd name="T32" fmla="*/ 172 w 172"/>
                  <a:gd name="T33" fmla="*/ 97 h 99"/>
                  <a:gd name="T34" fmla="*/ 170 w 172"/>
                  <a:gd name="T35" fmla="*/ 93 h 99"/>
                  <a:gd name="T36" fmla="*/ 169 w 172"/>
                  <a:gd name="T37" fmla="*/ 86 h 99"/>
                  <a:gd name="T38" fmla="*/ 168 w 172"/>
                  <a:gd name="T39" fmla="*/ 79 h 99"/>
                  <a:gd name="T40" fmla="*/ 167 w 172"/>
                  <a:gd name="T41" fmla="*/ 72 h 99"/>
                  <a:gd name="T42" fmla="*/ 167 w 172"/>
                  <a:gd name="T43" fmla="*/ 66 h 99"/>
                  <a:gd name="T44" fmla="*/ 165 w 172"/>
                  <a:gd name="T45" fmla="*/ 59 h 99"/>
                  <a:gd name="T46" fmla="*/ 163 w 172"/>
                  <a:gd name="T47" fmla="*/ 55 h 99"/>
                  <a:gd name="T48" fmla="*/ 160 w 172"/>
                  <a:gd name="T49" fmla="*/ 49 h 99"/>
                  <a:gd name="T50" fmla="*/ 154 w 172"/>
                  <a:gd name="T51" fmla="*/ 46 h 99"/>
                  <a:gd name="T52" fmla="*/ 150 w 172"/>
                  <a:gd name="T53" fmla="*/ 41 h 99"/>
                  <a:gd name="T54" fmla="*/ 145 w 172"/>
                  <a:gd name="T55" fmla="*/ 38 h 99"/>
                  <a:gd name="T56" fmla="*/ 140 w 172"/>
                  <a:gd name="T57" fmla="*/ 34 h 99"/>
                  <a:gd name="T58" fmla="*/ 135 w 172"/>
                  <a:gd name="T59" fmla="*/ 31 h 99"/>
                  <a:gd name="T60" fmla="*/ 131 w 172"/>
                  <a:gd name="T61" fmla="*/ 29 h 99"/>
                  <a:gd name="T62" fmla="*/ 126 w 172"/>
                  <a:gd name="T63" fmla="*/ 28 h 99"/>
                  <a:gd name="T64" fmla="*/ 121 w 172"/>
                  <a:gd name="T65" fmla="*/ 24 h 99"/>
                  <a:gd name="T66" fmla="*/ 112 w 172"/>
                  <a:gd name="T67" fmla="*/ 19 h 99"/>
                  <a:gd name="T68" fmla="*/ 103 w 172"/>
                  <a:gd name="T69" fmla="*/ 14 h 99"/>
                  <a:gd name="T70" fmla="*/ 94 w 172"/>
                  <a:gd name="T71" fmla="*/ 9 h 99"/>
                  <a:gd name="T72" fmla="*/ 86 w 172"/>
                  <a:gd name="T73" fmla="*/ 4 h 99"/>
                  <a:gd name="T74" fmla="*/ 77 w 172"/>
                  <a:gd name="T75" fmla="*/ 1 h 99"/>
                  <a:gd name="T76" fmla="*/ 67 w 172"/>
                  <a:gd name="T77" fmla="*/ 0 h 99"/>
                  <a:gd name="T78" fmla="*/ 57 w 172"/>
                  <a:gd name="T79" fmla="*/ 0 h 99"/>
                  <a:gd name="T80" fmla="*/ 47 w 172"/>
                  <a:gd name="T81" fmla="*/ 1 h 99"/>
                  <a:gd name="T82" fmla="*/ 41 w 172"/>
                  <a:gd name="T83" fmla="*/ 3 h 99"/>
                  <a:gd name="T84" fmla="*/ 34 w 172"/>
                  <a:gd name="T85" fmla="*/ 6 h 99"/>
                  <a:gd name="T86" fmla="*/ 29 w 172"/>
                  <a:gd name="T87" fmla="*/ 10 h 99"/>
                  <a:gd name="T88" fmla="*/ 23 w 172"/>
                  <a:gd name="T89" fmla="*/ 12 h 99"/>
                  <a:gd name="T90" fmla="*/ 18 w 172"/>
                  <a:gd name="T91" fmla="*/ 18 h 99"/>
                  <a:gd name="T92" fmla="*/ 12 w 172"/>
                  <a:gd name="T93" fmla="*/ 20 h 99"/>
                  <a:gd name="T94" fmla="*/ 5 w 172"/>
                  <a:gd name="T95" fmla="*/ 23 h 99"/>
                  <a:gd name="T96" fmla="*/ 0 w 172"/>
                  <a:gd name="T97" fmla="*/ 27 h 99"/>
                  <a:gd name="T98" fmla="*/ 12 w 172"/>
                  <a:gd name="T99" fmla="*/ 30 h 99"/>
                  <a:gd name="T100" fmla="*/ 21 w 172"/>
                  <a:gd name="T101" fmla="*/ 34 h 99"/>
                  <a:gd name="T102" fmla="*/ 30 w 172"/>
                  <a:gd name="T103" fmla="*/ 40 h 99"/>
                  <a:gd name="T104" fmla="*/ 38 w 172"/>
                  <a:gd name="T105" fmla="*/ 47 h 99"/>
                  <a:gd name="T106" fmla="*/ 46 w 172"/>
                  <a:gd name="T107" fmla="*/ 52 h 99"/>
                  <a:gd name="T108" fmla="*/ 54 w 172"/>
                  <a:gd name="T109" fmla="*/ 59 h 99"/>
                  <a:gd name="T110" fmla="*/ 64 w 172"/>
                  <a:gd name="T111" fmla="*/ 66 h 99"/>
                  <a:gd name="T112" fmla="*/ 75 w 172"/>
                  <a:gd name="T113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99">
                    <a:moveTo>
                      <a:pt x="75" y="72"/>
                    </a:moveTo>
                    <a:lnTo>
                      <a:pt x="83" y="78"/>
                    </a:lnTo>
                    <a:lnTo>
                      <a:pt x="91" y="83"/>
                    </a:lnTo>
                    <a:lnTo>
                      <a:pt x="99" y="87"/>
                    </a:lnTo>
                    <a:lnTo>
                      <a:pt x="108" y="93"/>
                    </a:lnTo>
                    <a:lnTo>
                      <a:pt x="116" y="95"/>
                    </a:lnTo>
                    <a:lnTo>
                      <a:pt x="125" y="98"/>
                    </a:lnTo>
                    <a:lnTo>
                      <a:pt x="134" y="99"/>
                    </a:lnTo>
                    <a:lnTo>
                      <a:pt x="144" y="99"/>
                    </a:lnTo>
                    <a:lnTo>
                      <a:pt x="148" y="99"/>
                    </a:lnTo>
                    <a:lnTo>
                      <a:pt x="151" y="99"/>
                    </a:lnTo>
                    <a:lnTo>
                      <a:pt x="154" y="98"/>
                    </a:lnTo>
                    <a:lnTo>
                      <a:pt x="159" y="97"/>
                    </a:lnTo>
                    <a:lnTo>
                      <a:pt x="163" y="97"/>
                    </a:lnTo>
                    <a:lnTo>
                      <a:pt x="167" y="97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0" y="93"/>
                    </a:lnTo>
                    <a:lnTo>
                      <a:pt x="169" y="86"/>
                    </a:lnTo>
                    <a:lnTo>
                      <a:pt x="168" y="79"/>
                    </a:lnTo>
                    <a:lnTo>
                      <a:pt x="167" y="72"/>
                    </a:lnTo>
                    <a:lnTo>
                      <a:pt x="167" y="66"/>
                    </a:lnTo>
                    <a:lnTo>
                      <a:pt x="165" y="59"/>
                    </a:lnTo>
                    <a:lnTo>
                      <a:pt x="163" y="55"/>
                    </a:lnTo>
                    <a:lnTo>
                      <a:pt x="160" y="49"/>
                    </a:lnTo>
                    <a:lnTo>
                      <a:pt x="154" y="46"/>
                    </a:lnTo>
                    <a:lnTo>
                      <a:pt x="150" y="41"/>
                    </a:lnTo>
                    <a:lnTo>
                      <a:pt x="145" y="38"/>
                    </a:lnTo>
                    <a:lnTo>
                      <a:pt x="140" y="34"/>
                    </a:lnTo>
                    <a:lnTo>
                      <a:pt x="135" y="31"/>
                    </a:lnTo>
                    <a:lnTo>
                      <a:pt x="131" y="29"/>
                    </a:lnTo>
                    <a:lnTo>
                      <a:pt x="126" y="28"/>
                    </a:lnTo>
                    <a:lnTo>
                      <a:pt x="121" y="24"/>
                    </a:lnTo>
                    <a:lnTo>
                      <a:pt x="112" y="19"/>
                    </a:lnTo>
                    <a:lnTo>
                      <a:pt x="103" y="14"/>
                    </a:lnTo>
                    <a:lnTo>
                      <a:pt x="94" y="9"/>
                    </a:lnTo>
                    <a:lnTo>
                      <a:pt x="86" y="4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41" y="3"/>
                    </a:lnTo>
                    <a:lnTo>
                      <a:pt x="34" y="6"/>
                    </a:lnTo>
                    <a:lnTo>
                      <a:pt x="29" y="10"/>
                    </a:lnTo>
                    <a:lnTo>
                      <a:pt x="23" y="1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12" y="30"/>
                    </a:lnTo>
                    <a:lnTo>
                      <a:pt x="21" y="34"/>
                    </a:lnTo>
                    <a:lnTo>
                      <a:pt x="30" y="40"/>
                    </a:lnTo>
                    <a:lnTo>
                      <a:pt x="38" y="47"/>
                    </a:lnTo>
                    <a:lnTo>
                      <a:pt x="46" y="52"/>
                    </a:lnTo>
                    <a:lnTo>
                      <a:pt x="54" y="59"/>
                    </a:lnTo>
                    <a:lnTo>
                      <a:pt x="64" y="66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5" name="Freeform 1169">
                <a:extLst>
                  <a:ext uri="{FF2B5EF4-FFF2-40B4-BE49-F238E27FC236}">
                    <a16:creationId xmlns:a16="http://schemas.microsoft.com/office/drawing/2014/main" id="{A8DC02BE-E6DB-4584-AD04-42E301C92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9"/>
                <a:ext cx="24" cy="9"/>
              </a:xfrm>
              <a:custGeom>
                <a:avLst/>
                <a:gdLst>
                  <a:gd name="T0" fmla="*/ 70 w 70"/>
                  <a:gd name="T1" fmla="*/ 27 h 29"/>
                  <a:gd name="T2" fmla="*/ 60 w 70"/>
                  <a:gd name="T3" fmla="*/ 27 h 29"/>
                  <a:gd name="T4" fmla="*/ 50 w 70"/>
                  <a:gd name="T5" fmla="*/ 25 h 29"/>
                  <a:gd name="T6" fmla="*/ 42 w 70"/>
                  <a:gd name="T7" fmla="*/ 23 h 29"/>
                  <a:gd name="T8" fmla="*/ 35 w 70"/>
                  <a:gd name="T9" fmla="*/ 20 h 29"/>
                  <a:gd name="T10" fmla="*/ 26 w 70"/>
                  <a:gd name="T11" fmla="*/ 15 h 29"/>
                  <a:gd name="T12" fmla="*/ 17 w 70"/>
                  <a:gd name="T13" fmla="*/ 11 h 29"/>
                  <a:gd name="T14" fmla="*/ 10 w 70"/>
                  <a:gd name="T15" fmla="*/ 5 h 29"/>
                  <a:gd name="T16" fmla="*/ 2 w 70"/>
                  <a:gd name="T17" fmla="*/ 0 h 29"/>
                  <a:gd name="T18" fmla="*/ 0 w 70"/>
                  <a:gd name="T19" fmla="*/ 2 h 29"/>
                  <a:gd name="T20" fmla="*/ 8 w 70"/>
                  <a:gd name="T21" fmla="*/ 7 h 29"/>
                  <a:gd name="T22" fmla="*/ 16 w 70"/>
                  <a:gd name="T23" fmla="*/ 12 h 29"/>
                  <a:gd name="T24" fmla="*/ 24 w 70"/>
                  <a:gd name="T25" fmla="*/ 16 h 29"/>
                  <a:gd name="T26" fmla="*/ 33 w 70"/>
                  <a:gd name="T27" fmla="*/ 21 h 29"/>
                  <a:gd name="T28" fmla="*/ 41 w 70"/>
                  <a:gd name="T29" fmla="*/ 24 h 29"/>
                  <a:gd name="T30" fmla="*/ 50 w 70"/>
                  <a:gd name="T31" fmla="*/ 27 h 29"/>
                  <a:gd name="T32" fmla="*/ 60 w 70"/>
                  <a:gd name="T33" fmla="*/ 29 h 29"/>
                  <a:gd name="T34" fmla="*/ 70 w 70"/>
                  <a:gd name="T35" fmla="*/ 29 h 29"/>
                  <a:gd name="T36" fmla="*/ 70 w 70"/>
                  <a:gd name="T3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9">
                    <a:moveTo>
                      <a:pt x="70" y="27"/>
                    </a:moveTo>
                    <a:lnTo>
                      <a:pt x="60" y="27"/>
                    </a:lnTo>
                    <a:lnTo>
                      <a:pt x="50" y="25"/>
                    </a:lnTo>
                    <a:lnTo>
                      <a:pt x="42" y="23"/>
                    </a:lnTo>
                    <a:lnTo>
                      <a:pt x="35" y="20"/>
                    </a:lnTo>
                    <a:lnTo>
                      <a:pt x="26" y="15"/>
                    </a:lnTo>
                    <a:lnTo>
                      <a:pt x="17" y="11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2"/>
                    </a:lnTo>
                    <a:lnTo>
                      <a:pt x="24" y="16"/>
                    </a:lnTo>
                    <a:lnTo>
                      <a:pt x="33" y="21"/>
                    </a:lnTo>
                    <a:lnTo>
                      <a:pt x="41" y="24"/>
                    </a:lnTo>
                    <a:lnTo>
                      <a:pt x="50" y="27"/>
                    </a:lnTo>
                    <a:lnTo>
                      <a:pt x="60" y="29"/>
                    </a:lnTo>
                    <a:lnTo>
                      <a:pt x="70" y="29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6" name="Freeform 1170">
                <a:extLst>
                  <a:ext uri="{FF2B5EF4-FFF2-40B4-BE49-F238E27FC236}">
                    <a16:creationId xmlns:a16="http://schemas.microsoft.com/office/drawing/2014/main" id="{DF945185-3EBE-44F4-8592-F886D43E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7"/>
                <a:ext cx="10" cy="1"/>
              </a:xfrm>
              <a:custGeom>
                <a:avLst/>
                <a:gdLst>
                  <a:gd name="T0" fmla="*/ 28 w 29"/>
                  <a:gd name="T1" fmla="*/ 1 h 4"/>
                  <a:gd name="T2" fmla="*/ 28 w 29"/>
                  <a:gd name="T3" fmla="*/ 0 h 4"/>
                  <a:gd name="T4" fmla="*/ 25 w 29"/>
                  <a:gd name="T5" fmla="*/ 0 h 4"/>
                  <a:gd name="T6" fmla="*/ 23 w 29"/>
                  <a:gd name="T7" fmla="*/ 0 h 4"/>
                  <a:gd name="T8" fmla="*/ 19 w 29"/>
                  <a:gd name="T9" fmla="*/ 0 h 4"/>
                  <a:gd name="T10" fmla="*/ 15 w 29"/>
                  <a:gd name="T11" fmla="*/ 0 h 4"/>
                  <a:gd name="T12" fmla="*/ 10 w 29"/>
                  <a:gd name="T13" fmla="*/ 0 h 4"/>
                  <a:gd name="T14" fmla="*/ 7 w 29"/>
                  <a:gd name="T15" fmla="*/ 1 h 4"/>
                  <a:gd name="T16" fmla="*/ 4 w 29"/>
                  <a:gd name="T17" fmla="*/ 1 h 4"/>
                  <a:gd name="T18" fmla="*/ 0 w 29"/>
                  <a:gd name="T19" fmla="*/ 2 h 4"/>
                  <a:gd name="T20" fmla="*/ 0 w 29"/>
                  <a:gd name="T21" fmla="*/ 4 h 4"/>
                  <a:gd name="T22" fmla="*/ 4 w 29"/>
                  <a:gd name="T23" fmla="*/ 2 h 4"/>
                  <a:gd name="T24" fmla="*/ 7 w 29"/>
                  <a:gd name="T25" fmla="*/ 2 h 4"/>
                  <a:gd name="T26" fmla="*/ 10 w 29"/>
                  <a:gd name="T27" fmla="*/ 2 h 4"/>
                  <a:gd name="T28" fmla="*/ 15 w 29"/>
                  <a:gd name="T29" fmla="*/ 1 h 4"/>
                  <a:gd name="T30" fmla="*/ 19 w 29"/>
                  <a:gd name="T31" fmla="*/ 1 h 4"/>
                  <a:gd name="T32" fmla="*/ 23 w 29"/>
                  <a:gd name="T33" fmla="*/ 1 h 4"/>
                  <a:gd name="T34" fmla="*/ 25 w 29"/>
                  <a:gd name="T35" fmla="*/ 1 h 4"/>
                  <a:gd name="T36" fmla="*/ 28 w 29"/>
                  <a:gd name="T37" fmla="*/ 1 h 4"/>
                  <a:gd name="T38" fmla="*/ 29 w 29"/>
                  <a:gd name="T39" fmla="*/ 0 h 4"/>
                  <a:gd name="T40" fmla="*/ 28 w 29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">
                    <a:moveTo>
                      <a:pt x="28" y="1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7" name="Freeform 1171">
                <a:extLst>
                  <a:ext uri="{FF2B5EF4-FFF2-40B4-BE49-F238E27FC236}">
                    <a16:creationId xmlns:a16="http://schemas.microsoft.com/office/drawing/2014/main" id="{7367489B-D183-4840-B08B-8478BF5F3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21"/>
                <a:ext cx="4" cy="16"/>
              </a:xfrm>
              <a:custGeom>
                <a:avLst/>
                <a:gdLst>
                  <a:gd name="T0" fmla="*/ 0 w 13"/>
                  <a:gd name="T1" fmla="*/ 2 h 49"/>
                  <a:gd name="T2" fmla="*/ 2 w 13"/>
                  <a:gd name="T3" fmla="*/ 7 h 49"/>
                  <a:gd name="T4" fmla="*/ 5 w 13"/>
                  <a:gd name="T5" fmla="*/ 11 h 49"/>
                  <a:gd name="T6" fmla="*/ 6 w 13"/>
                  <a:gd name="T7" fmla="*/ 18 h 49"/>
                  <a:gd name="T8" fmla="*/ 7 w 13"/>
                  <a:gd name="T9" fmla="*/ 25 h 49"/>
                  <a:gd name="T10" fmla="*/ 8 w 13"/>
                  <a:gd name="T11" fmla="*/ 30 h 49"/>
                  <a:gd name="T12" fmla="*/ 8 w 13"/>
                  <a:gd name="T13" fmla="*/ 37 h 49"/>
                  <a:gd name="T14" fmla="*/ 10 w 13"/>
                  <a:gd name="T15" fmla="*/ 44 h 49"/>
                  <a:gd name="T16" fmla="*/ 12 w 13"/>
                  <a:gd name="T17" fmla="*/ 49 h 49"/>
                  <a:gd name="T18" fmla="*/ 13 w 13"/>
                  <a:gd name="T19" fmla="*/ 48 h 49"/>
                  <a:gd name="T20" fmla="*/ 11 w 13"/>
                  <a:gd name="T21" fmla="*/ 44 h 49"/>
                  <a:gd name="T22" fmla="*/ 10 w 13"/>
                  <a:gd name="T23" fmla="*/ 37 h 49"/>
                  <a:gd name="T24" fmla="*/ 9 w 13"/>
                  <a:gd name="T25" fmla="*/ 30 h 49"/>
                  <a:gd name="T26" fmla="*/ 8 w 13"/>
                  <a:gd name="T27" fmla="*/ 25 h 49"/>
                  <a:gd name="T28" fmla="*/ 8 w 13"/>
                  <a:gd name="T29" fmla="*/ 18 h 49"/>
                  <a:gd name="T30" fmla="*/ 6 w 13"/>
                  <a:gd name="T31" fmla="*/ 11 h 49"/>
                  <a:gd name="T32" fmla="*/ 3 w 13"/>
                  <a:gd name="T33" fmla="*/ 6 h 49"/>
                  <a:gd name="T34" fmla="*/ 2 w 13"/>
                  <a:gd name="T35" fmla="*/ 0 h 49"/>
                  <a:gd name="T36" fmla="*/ 0 w 13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9">
                    <a:moveTo>
                      <a:pt x="0" y="2"/>
                    </a:moveTo>
                    <a:lnTo>
                      <a:pt x="2" y="7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7" y="25"/>
                    </a:lnTo>
                    <a:lnTo>
                      <a:pt x="8" y="30"/>
                    </a:lnTo>
                    <a:lnTo>
                      <a:pt x="8" y="37"/>
                    </a:lnTo>
                    <a:lnTo>
                      <a:pt x="10" y="44"/>
                    </a:lnTo>
                    <a:lnTo>
                      <a:pt x="12" y="49"/>
                    </a:lnTo>
                    <a:lnTo>
                      <a:pt x="13" y="48"/>
                    </a:lnTo>
                    <a:lnTo>
                      <a:pt x="11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8" y="25"/>
                    </a:lnTo>
                    <a:lnTo>
                      <a:pt x="8" y="18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8" name="Freeform 1172">
                <a:extLst>
                  <a:ext uri="{FF2B5EF4-FFF2-40B4-BE49-F238E27FC236}">
                    <a16:creationId xmlns:a16="http://schemas.microsoft.com/office/drawing/2014/main" id="{26847389-9003-40D4-8A0F-B00F7A715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812"/>
                <a:ext cx="13" cy="9"/>
              </a:xfrm>
              <a:custGeom>
                <a:avLst/>
                <a:gdLst>
                  <a:gd name="T0" fmla="*/ 0 w 41"/>
                  <a:gd name="T1" fmla="*/ 1 h 27"/>
                  <a:gd name="T2" fmla="*/ 5 w 41"/>
                  <a:gd name="T3" fmla="*/ 5 h 27"/>
                  <a:gd name="T4" fmla="*/ 11 w 41"/>
                  <a:gd name="T5" fmla="*/ 6 h 27"/>
                  <a:gd name="T6" fmla="*/ 14 w 41"/>
                  <a:gd name="T7" fmla="*/ 9 h 27"/>
                  <a:gd name="T8" fmla="*/ 19 w 41"/>
                  <a:gd name="T9" fmla="*/ 12 h 27"/>
                  <a:gd name="T10" fmla="*/ 24 w 41"/>
                  <a:gd name="T11" fmla="*/ 15 h 27"/>
                  <a:gd name="T12" fmla="*/ 29 w 41"/>
                  <a:gd name="T13" fmla="*/ 19 h 27"/>
                  <a:gd name="T14" fmla="*/ 33 w 41"/>
                  <a:gd name="T15" fmla="*/ 23 h 27"/>
                  <a:gd name="T16" fmla="*/ 39 w 41"/>
                  <a:gd name="T17" fmla="*/ 27 h 27"/>
                  <a:gd name="T18" fmla="*/ 41 w 41"/>
                  <a:gd name="T19" fmla="*/ 26 h 27"/>
                  <a:gd name="T20" fmla="*/ 36 w 41"/>
                  <a:gd name="T21" fmla="*/ 21 h 27"/>
                  <a:gd name="T22" fmla="*/ 30 w 41"/>
                  <a:gd name="T23" fmla="*/ 17 h 27"/>
                  <a:gd name="T24" fmla="*/ 26 w 41"/>
                  <a:gd name="T25" fmla="*/ 15 h 27"/>
                  <a:gd name="T26" fmla="*/ 21 w 41"/>
                  <a:gd name="T27" fmla="*/ 11 h 27"/>
                  <a:gd name="T28" fmla="*/ 17 w 41"/>
                  <a:gd name="T29" fmla="*/ 7 h 27"/>
                  <a:gd name="T30" fmla="*/ 11 w 41"/>
                  <a:gd name="T31" fmla="*/ 5 h 27"/>
                  <a:gd name="T32" fmla="*/ 8 w 41"/>
                  <a:gd name="T33" fmla="*/ 2 h 27"/>
                  <a:gd name="T34" fmla="*/ 2 w 41"/>
                  <a:gd name="T35" fmla="*/ 0 h 27"/>
                  <a:gd name="T36" fmla="*/ 0 w 41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7">
                    <a:moveTo>
                      <a:pt x="0" y="1"/>
                    </a:moveTo>
                    <a:lnTo>
                      <a:pt x="5" y="5"/>
                    </a:lnTo>
                    <a:lnTo>
                      <a:pt x="11" y="6"/>
                    </a:lnTo>
                    <a:lnTo>
                      <a:pt x="14" y="9"/>
                    </a:lnTo>
                    <a:lnTo>
                      <a:pt x="19" y="12"/>
                    </a:lnTo>
                    <a:lnTo>
                      <a:pt x="24" y="15"/>
                    </a:lnTo>
                    <a:lnTo>
                      <a:pt x="29" y="19"/>
                    </a:lnTo>
                    <a:lnTo>
                      <a:pt x="33" y="23"/>
                    </a:lnTo>
                    <a:lnTo>
                      <a:pt x="39" y="27"/>
                    </a:lnTo>
                    <a:lnTo>
                      <a:pt x="41" y="26"/>
                    </a:lnTo>
                    <a:lnTo>
                      <a:pt x="36" y="21"/>
                    </a:lnTo>
                    <a:lnTo>
                      <a:pt x="30" y="17"/>
                    </a:lnTo>
                    <a:lnTo>
                      <a:pt x="26" y="15"/>
                    </a:lnTo>
                    <a:lnTo>
                      <a:pt x="21" y="11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9" name="Freeform 1173">
                <a:extLst>
                  <a:ext uri="{FF2B5EF4-FFF2-40B4-BE49-F238E27FC236}">
                    <a16:creationId xmlns:a16="http://schemas.microsoft.com/office/drawing/2014/main" id="{A325D73A-6DCB-479B-9ABB-4B4277BF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804"/>
                <a:ext cx="25" cy="9"/>
              </a:xfrm>
              <a:custGeom>
                <a:avLst/>
                <a:gdLst>
                  <a:gd name="T0" fmla="*/ 0 w 74"/>
                  <a:gd name="T1" fmla="*/ 4 h 27"/>
                  <a:gd name="T2" fmla="*/ 10 w 74"/>
                  <a:gd name="T3" fmla="*/ 3 h 27"/>
                  <a:gd name="T4" fmla="*/ 19 w 74"/>
                  <a:gd name="T5" fmla="*/ 3 h 27"/>
                  <a:gd name="T6" fmla="*/ 30 w 74"/>
                  <a:gd name="T7" fmla="*/ 4 h 27"/>
                  <a:gd name="T8" fmla="*/ 38 w 74"/>
                  <a:gd name="T9" fmla="*/ 7 h 27"/>
                  <a:gd name="T10" fmla="*/ 46 w 74"/>
                  <a:gd name="T11" fmla="*/ 12 h 27"/>
                  <a:gd name="T12" fmla="*/ 55 w 74"/>
                  <a:gd name="T13" fmla="*/ 17 h 27"/>
                  <a:gd name="T14" fmla="*/ 64 w 74"/>
                  <a:gd name="T15" fmla="*/ 22 h 27"/>
                  <a:gd name="T16" fmla="*/ 73 w 74"/>
                  <a:gd name="T17" fmla="*/ 27 h 27"/>
                  <a:gd name="T18" fmla="*/ 74 w 74"/>
                  <a:gd name="T19" fmla="*/ 25 h 27"/>
                  <a:gd name="T20" fmla="*/ 65 w 74"/>
                  <a:gd name="T21" fmla="*/ 21 h 27"/>
                  <a:gd name="T22" fmla="*/ 56 w 74"/>
                  <a:gd name="T23" fmla="*/ 15 h 27"/>
                  <a:gd name="T24" fmla="*/ 47 w 74"/>
                  <a:gd name="T25" fmla="*/ 10 h 27"/>
                  <a:gd name="T26" fmla="*/ 39 w 74"/>
                  <a:gd name="T27" fmla="*/ 6 h 27"/>
                  <a:gd name="T28" fmla="*/ 30 w 74"/>
                  <a:gd name="T29" fmla="*/ 3 h 27"/>
                  <a:gd name="T30" fmla="*/ 19 w 74"/>
                  <a:gd name="T31" fmla="*/ 0 h 27"/>
                  <a:gd name="T32" fmla="*/ 10 w 74"/>
                  <a:gd name="T33" fmla="*/ 0 h 27"/>
                  <a:gd name="T34" fmla="*/ 0 w 74"/>
                  <a:gd name="T35" fmla="*/ 3 h 27"/>
                  <a:gd name="T36" fmla="*/ 0 w 74"/>
                  <a:gd name="T3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27">
                    <a:moveTo>
                      <a:pt x="0" y="4"/>
                    </a:moveTo>
                    <a:lnTo>
                      <a:pt x="10" y="3"/>
                    </a:lnTo>
                    <a:lnTo>
                      <a:pt x="19" y="3"/>
                    </a:lnTo>
                    <a:lnTo>
                      <a:pt x="30" y="4"/>
                    </a:lnTo>
                    <a:lnTo>
                      <a:pt x="38" y="7"/>
                    </a:lnTo>
                    <a:lnTo>
                      <a:pt x="46" y="12"/>
                    </a:lnTo>
                    <a:lnTo>
                      <a:pt x="55" y="17"/>
                    </a:lnTo>
                    <a:lnTo>
                      <a:pt x="64" y="22"/>
                    </a:lnTo>
                    <a:lnTo>
                      <a:pt x="73" y="27"/>
                    </a:lnTo>
                    <a:lnTo>
                      <a:pt x="74" y="25"/>
                    </a:lnTo>
                    <a:lnTo>
                      <a:pt x="65" y="21"/>
                    </a:lnTo>
                    <a:lnTo>
                      <a:pt x="56" y="15"/>
                    </a:lnTo>
                    <a:lnTo>
                      <a:pt x="47" y="10"/>
                    </a:lnTo>
                    <a:lnTo>
                      <a:pt x="39" y="6"/>
                    </a:lnTo>
                    <a:lnTo>
                      <a:pt x="30" y="3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0" name="Freeform 1174">
                <a:extLst>
                  <a:ext uri="{FF2B5EF4-FFF2-40B4-BE49-F238E27FC236}">
                    <a16:creationId xmlns:a16="http://schemas.microsoft.com/office/drawing/2014/main" id="{D9B9F8AC-5A91-49E9-AFB8-580D375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16" cy="9"/>
              </a:xfrm>
              <a:custGeom>
                <a:avLst/>
                <a:gdLst>
                  <a:gd name="T0" fmla="*/ 0 w 48"/>
                  <a:gd name="T1" fmla="*/ 25 h 27"/>
                  <a:gd name="T2" fmla="*/ 1 w 48"/>
                  <a:gd name="T3" fmla="*/ 27 h 27"/>
                  <a:gd name="T4" fmla="*/ 8 w 48"/>
                  <a:gd name="T5" fmla="*/ 24 h 27"/>
                  <a:gd name="T6" fmla="*/ 14 w 48"/>
                  <a:gd name="T7" fmla="*/ 21 h 27"/>
                  <a:gd name="T8" fmla="*/ 20 w 48"/>
                  <a:gd name="T9" fmla="*/ 18 h 27"/>
                  <a:gd name="T10" fmla="*/ 25 w 48"/>
                  <a:gd name="T11" fmla="*/ 13 h 27"/>
                  <a:gd name="T12" fmla="*/ 30 w 48"/>
                  <a:gd name="T13" fmla="*/ 10 h 27"/>
                  <a:gd name="T14" fmla="*/ 36 w 48"/>
                  <a:gd name="T15" fmla="*/ 6 h 27"/>
                  <a:gd name="T16" fmla="*/ 42 w 48"/>
                  <a:gd name="T17" fmla="*/ 4 h 27"/>
                  <a:gd name="T18" fmla="*/ 48 w 48"/>
                  <a:gd name="T19" fmla="*/ 2 h 27"/>
                  <a:gd name="T20" fmla="*/ 48 w 48"/>
                  <a:gd name="T21" fmla="*/ 0 h 27"/>
                  <a:gd name="T22" fmla="*/ 40 w 48"/>
                  <a:gd name="T23" fmla="*/ 2 h 27"/>
                  <a:gd name="T24" fmla="*/ 34 w 48"/>
                  <a:gd name="T25" fmla="*/ 5 h 27"/>
                  <a:gd name="T26" fmla="*/ 28 w 48"/>
                  <a:gd name="T27" fmla="*/ 9 h 27"/>
                  <a:gd name="T28" fmla="*/ 23 w 48"/>
                  <a:gd name="T29" fmla="*/ 12 h 27"/>
                  <a:gd name="T30" fmla="*/ 18 w 48"/>
                  <a:gd name="T31" fmla="*/ 16 h 27"/>
                  <a:gd name="T32" fmla="*/ 12 w 48"/>
                  <a:gd name="T33" fmla="*/ 19 h 27"/>
                  <a:gd name="T34" fmla="*/ 5 w 48"/>
                  <a:gd name="T35" fmla="*/ 22 h 27"/>
                  <a:gd name="T36" fmla="*/ 0 w 48"/>
                  <a:gd name="T37" fmla="*/ 25 h 27"/>
                  <a:gd name="T38" fmla="*/ 0 w 48"/>
                  <a:gd name="T39" fmla="*/ 27 h 27"/>
                  <a:gd name="T40" fmla="*/ 0 w 48"/>
                  <a:gd name="T41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0" y="25"/>
                    </a:moveTo>
                    <a:lnTo>
                      <a:pt x="1" y="27"/>
                    </a:lnTo>
                    <a:lnTo>
                      <a:pt x="8" y="24"/>
                    </a:lnTo>
                    <a:lnTo>
                      <a:pt x="14" y="21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6" y="6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3" y="12"/>
                    </a:lnTo>
                    <a:lnTo>
                      <a:pt x="18" y="16"/>
                    </a:lnTo>
                    <a:lnTo>
                      <a:pt x="12" y="19"/>
                    </a:lnTo>
                    <a:lnTo>
                      <a:pt x="5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1" name="Freeform 1175">
                <a:extLst>
                  <a:ext uri="{FF2B5EF4-FFF2-40B4-BE49-F238E27FC236}">
                    <a16:creationId xmlns:a16="http://schemas.microsoft.com/office/drawing/2014/main" id="{A63BD3C2-FBB7-490F-8598-4D0BF29DA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13"/>
                <a:ext cx="26" cy="16"/>
              </a:xfrm>
              <a:custGeom>
                <a:avLst/>
                <a:gdLst>
                  <a:gd name="T0" fmla="*/ 76 w 76"/>
                  <a:gd name="T1" fmla="*/ 47 h 49"/>
                  <a:gd name="T2" fmla="*/ 65 w 76"/>
                  <a:gd name="T3" fmla="*/ 40 h 49"/>
                  <a:gd name="T4" fmla="*/ 55 w 76"/>
                  <a:gd name="T5" fmla="*/ 33 h 49"/>
                  <a:gd name="T6" fmla="*/ 46 w 76"/>
                  <a:gd name="T7" fmla="*/ 26 h 49"/>
                  <a:gd name="T8" fmla="*/ 39 w 76"/>
                  <a:gd name="T9" fmla="*/ 21 h 49"/>
                  <a:gd name="T10" fmla="*/ 32 w 76"/>
                  <a:gd name="T11" fmla="*/ 14 h 49"/>
                  <a:gd name="T12" fmla="*/ 23 w 76"/>
                  <a:gd name="T13" fmla="*/ 9 h 49"/>
                  <a:gd name="T14" fmla="*/ 13 w 76"/>
                  <a:gd name="T15" fmla="*/ 4 h 49"/>
                  <a:gd name="T16" fmla="*/ 0 w 76"/>
                  <a:gd name="T17" fmla="*/ 0 h 49"/>
                  <a:gd name="T18" fmla="*/ 0 w 76"/>
                  <a:gd name="T19" fmla="*/ 2 h 49"/>
                  <a:gd name="T20" fmla="*/ 12 w 76"/>
                  <a:gd name="T21" fmla="*/ 6 h 49"/>
                  <a:gd name="T22" fmla="*/ 21 w 76"/>
                  <a:gd name="T23" fmla="*/ 10 h 49"/>
                  <a:gd name="T24" fmla="*/ 30 w 76"/>
                  <a:gd name="T25" fmla="*/ 16 h 49"/>
                  <a:gd name="T26" fmla="*/ 38 w 76"/>
                  <a:gd name="T27" fmla="*/ 22 h 49"/>
                  <a:gd name="T28" fmla="*/ 45 w 76"/>
                  <a:gd name="T29" fmla="*/ 27 h 49"/>
                  <a:gd name="T30" fmla="*/ 54 w 76"/>
                  <a:gd name="T31" fmla="*/ 34 h 49"/>
                  <a:gd name="T32" fmla="*/ 62 w 76"/>
                  <a:gd name="T33" fmla="*/ 42 h 49"/>
                  <a:gd name="T34" fmla="*/ 75 w 76"/>
                  <a:gd name="T35" fmla="*/ 49 h 49"/>
                  <a:gd name="T36" fmla="*/ 76 w 76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9">
                    <a:moveTo>
                      <a:pt x="76" y="47"/>
                    </a:moveTo>
                    <a:lnTo>
                      <a:pt x="65" y="40"/>
                    </a:lnTo>
                    <a:lnTo>
                      <a:pt x="55" y="33"/>
                    </a:lnTo>
                    <a:lnTo>
                      <a:pt x="46" y="26"/>
                    </a:lnTo>
                    <a:lnTo>
                      <a:pt x="39" y="21"/>
                    </a:lnTo>
                    <a:lnTo>
                      <a:pt x="32" y="14"/>
                    </a:lnTo>
                    <a:lnTo>
                      <a:pt x="23" y="9"/>
                    </a:lnTo>
                    <a:lnTo>
                      <a:pt x="1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6"/>
                    </a:lnTo>
                    <a:lnTo>
                      <a:pt x="21" y="10"/>
                    </a:lnTo>
                    <a:lnTo>
                      <a:pt x="30" y="16"/>
                    </a:lnTo>
                    <a:lnTo>
                      <a:pt x="38" y="22"/>
                    </a:lnTo>
                    <a:lnTo>
                      <a:pt x="45" y="27"/>
                    </a:lnTo>
                    <a:lnTo>
                      <a:pt x="54" y="34"/>
                    </a:lnTo>
                    <a:lnTo>
                      <a:pt x="62" y="42"/>
                    </a:lnTo>
                    <a:lnTo>
                      <a:pt x="75" y="49"/>
                    </a:lnTo>
                    <a:lnTo>
                      <a:pt x="7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2" name="Freeform 1176">
                <a:extLst>
                  <a:ext uri="{FF2B5EF4-FFF2-40B4-BE49-F238E27FC236}">
                    <a16:creationId xmlns:a16="http://schemas.microsoft.com/office/drawing/2014/main" id="{1F56DAD2-F98B-4DBE-9251-31F247743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79"/>
                <a:ext cx="49" cy="76"/>
              </a:xfrm>
              <a:custGeom>
                <a:avLst/>
                <a:gdLst>
                  <a:gd name="T0" fmla="*/ 63 w 147"/>
                  <a:gd name="T1" fmla="*/ 227 h 228"/>
                  <a:gd name="T2" fmla="*/ 97 w 147"/>
                  <a:gd name="T3" fmla="*/ 225 h 228"/>
                  <a:gd name="T4" fmla="*/ 122 w 147"/>
                  <a:gd name="T5" fmla="*/ 209 h 228"/>
                  <a:gd name="T6" fmla="*/ 137 w 147"/>
                  <a:gd name="T7" fmla="*/ 184 h 228"/>
                  <a:gd name="T8" fmla="*/ 146 w 147"/>
                  <a:gd name="T9" fmla="*/ 156 h 228"/>
                  <a:gd name="T10" fmla="*/ 145 w 147"/>
                  <a:gd name="T11" fmla="*/ 129 h 228"/>
                  <a:gd name="T12" fmla="*/ 136 w 147"/>
                  <a:gd name="T13" fmla="*/ 107 h 228"/>
                  <a:gd name="T14" fmla="*/ 126 w 147"/>
                  <a:gd name="T15" fmla="*/ 88 h 228"/>
                  <a:gd name="T16" fmla="*/ 119 w 147"/>
                  <a:gd name="T17" fmla="*/ 63 h 228"/>
                  <a:gd name="T18" fmla="*/ 114 w 147"/>
                  <a:gd name="T19" fmla="*/ 47 h 228"/>
                  <a:gd name="T20" fmla="*/ 109 w 147"/>
                  <a:gd name="T21" fmla="*/ 41 h 228"/>
                  <a:gd name="T22" fmla="*/ 101 w 147"/>
                  <a:gd name="T23" fmla="*/ 34 h 228"/>
                  <a:gd name="T24" fmla="*/ 93 w 147"/>
                  <a:gd name="T25" fmla="*/ 23 h 228"/>
                  <a:gd name="T26" fmla="*/ 90 w 147"/>
                  <a:gd name="T27" fmla="*/ 15 h 228"/>
                  <a:gd name="T28" fmla="*/ 85 w 147"/>
                  <a:gd name="T29" fmla="*/ 7 h 228"/>
                  <a:gd name="T30" fmla="*/ 83 w 147"/>
                  <a:gd name="T31" fmla="*/ 0 h 228"/>
                  <a:gd name="T32" fmla="*/ 75 w 147"/>
                  <a:gd name="T33" fmla="*/ 0 h 228"/>
                  <a:gd name="T34" fmla="*/ 72 w 147"/>
                  <a:gd name="T35" fmla="*/ 1 h 228"/>
                  <a:gd name="T36" fmla="*/ 66 w 147"/>
                  <a:gd name="T37" fmla="*/ 8 h 228"/>
                  <a:gd name="T38" fmla="*/ 63 w 147"/>
                  <a:gd name="T39" fmla="*/ 15 h 228"/>
                  <a:gd name="T40" fmla="*/ 61 w 147"/>
                  <a:gd name="T41" fmla="*/ 19 h 228"/>
                  <a:gd name="T42" fmla="*/ 53 w 147"/>
                  <a:gd name="T43" fmla="*/ 34 h 228"/>
                  <a:gd name="T44" fmla="*/ 44 w 147"/>
                  <a:gd name="T45" fmla="*/ 51 h 228"/>
                  <a:gd name="T46" fmla="*/ 36 w 147"/>
                  <a:gd name="T47" fmla="*/ 69 h 228"/>
                  <a:gd name="T48" fmla="*/ 27 w 147"/>
                  <a:gd name="T49" fmla="*/ 88 h 228"/>
                  <a:gd name="T50" fmla="*/ 18 w 147"/>
                  <a:gd name="T51" fmla="*/ 107 h 228"/>
                  <a:gd name="T52" fmla="*/ 12 w 147"/>
                  <a:gd name="T53" fmla="*/ 125 h 228"/>
                  <a:gd name="T54" fmla="*/ 6 w 147"/>
                  <a:gd name="T55" fmla="*/ 144 h 228"/>
                  <a:gd name="T56" fmla="*/ 2 w 147"/>
                  <a:gd name="T57" fmla="*/ 161 h 228"/>
                  <a:gd name="T58" fmla="*/ 6 w 147"/>
                  <a:gd name="T59" fmla="*/ 166 h 228"/>
                  <a:gd name="T60" fmla="*/ 10 w 147"/>
                  <a:gd name="T61" fmla="*/ 172 h 228"/>
                  <a:gd name="T62" fmla="*/ 12 w 147"/>
                  <a:gd name="T63" fmla="*/ 180 h 228"/>
                  <a:gd name="T64" fmla="*/ 12 w 147"/>
                  <a:gd name="T65" fmla="*/ 186 h 228"/>
                  <a:gd name="T66" fmla="*/ 9 w 147"/>
                  <a:gd name="T67" fmla="*/ 196 h 228"/>
                  <a:gd name="T68" fmla="*/ 3 w 147"/>
                  <a:gd name="T69" fmla="*/ 204 h 228"/>
                  <a:gd name="T70" fmla="*/ 1 w 147"/>
                  <a:gd name="T71" fmla="*/ 211 h 228"/>
                  <a:gd name="T72" fmla="*/ 1 w 147"/>
                  <a:gd name="T73" fmla="*/ 22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228">
                    <a:moveTo>
                      <a:pt x="39" y="220"/>
                    </a:moveTo>
                    <a:lnTo>
                      <a:pt x="63" y="227"/>
                    </a:lnTo>
                    <a:lnTo>
                      <a:pt x="81" y="228"/>
                    </a:lnTo>
                    <a:lnTo>
                      <a:pt x="97" y="225"/>
                    </a:lnTo>
                    <a:lnTo>
                      <a:pt x="111" y="218"/>
                    </a:lnTo>
                    <a:lnTo>
                      <a:pt x="122" y="209"/>
                    </a:lnTo>
                    <a:lnTo>
                      <a:pt x="130" y="196"/>
                    </a:lnTo>
                    <a:lnTo>
                      <a:pt x="137" y="184"/>
                    </a:lnTo>
                    <a:lnTo>
                      <a:pt x="140" y="172"/>
                    </a:lnTo>
                    <a:lnTo>
                      <a:pt x="146" y="156"/>
                    </a:lnTo>
                    <a:lnTo>
                      <a:pt x="147" y="143"/>
                    </a:lnTo>
                    <a:lnTo>
                      <a:pt x="145" y="129"/>
                    </a:lnTo>
                    <a:lnTo>
                      <a:pt x="140" y="118"/>
                    </a:lnTo>
                    <a:lnTo>
                      <a:pt x="136" y="107"/>
                    </a:lnTo>
                    <a:lnTo>
                      <a:pt x="130" y="97"/>
                    </a:lnTo>
                    <a:lnTo>
                      <a:pt x="126" y="88"/>
                    </a:lnTo>
                    <a:lnTo>
                      <a:pt x="122" y="78"/>
                    </a:lnTo>
                    <a:lnTo>
                      <a:pt x="119" y="63"/>
                    </a:lnTo>
                    <a:lnTo>
                      <a:pt x="118" y="53"/>
                    </a:lnTo>
                    <a:lnTo>
                      <a:pt x="114" y="47"/>
                    </a:lnTo>
                    <a:lnTo>
                      <a:pt x="112" y="43"/>
                    </a:lnTo>
                    <a:lnTo>
                      <a:pt x="109" y="41"/>
                    </a:lnTo>
                    <a:lnTo>
                      <a:pt x="105" y="38"/>
                    </a:lnTo>
                    <a:lnTo>
                      <a:pt x="101" y="34"/>
                    </a:lnTo>
                    <a:lnTo>
                      <a:pt x="95" y="26"/>
                    </a:lnTo>
                    <a:lnTo>
                      <a:pt x="93" y="23"/>
                    </a:lnTo>
                    <a:lnTo>
                      <a:pt x="92" y="19"/>
                    </a:lnTo>
                    <a:lnTo>
                      <a:pt x="90" y="15"/>
                    </a:lnTo>
                    <a:lnTo>
                      <a:pt x="89" y="10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8" y="4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3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56" y="26"/>
                    </a:lnTo>
                    <a:lnTo>
                      <a:pt x="53" y="34"/>
                    </a:lnTo>
                    <a:lnTo>
                      <a:pt x="48" y="42"/>
                    </a:lnTo>
                    <a:lnTo>
                      <a:pt x="44" y="51"/>
                    </a:lnTo>
                    <a:lnTo>
                      <a:pt x="40" y="60"/>
                    </a:lnTo>
                    <a:lnTo>
                      <a:pt x="36" y="69"/>
                    </a:lnTo>
                    <a:lnTo>
                      <a:pt x="31" y="78"/>
                    </a:lnTo>
                    <a:lnTo>
                      <a:pt x="27" y="88"/>
                    </a:lnTo>
                    <a:lnTo>
                      <a:pt x="23" y="97"/>
                    </a:lnTo>
                    <a:lnTo>
                      <a:pt x="18" y="107"/>
                    </a:lnTo>
                    <a:lnTo>
                      <a:pt x="15" y="116"/>
                    </a:lnTo>
                    <a:lnTo>
                      <a:pt x="12" y="125"/>
                    </a:lnTo>
                    <a:lnTo>
                      <a:pt x="9" y="135"/>
                    </a:lnTo>
                    <a:lnTo>
                      <a:pt x="6" y="144"/>
                    </a:lnTo>
                    <a:lnTo>
                      <a:pt x="5" y="153"/>
                    </a:lnTo>
                    <a:lnTo>
                      <a:pt x="2" y="161"/>
                    </a:lnTo>
                    <a:lnTo>
                      <a:pt x="5" y="163"/>
                    </a:lnTo>
                    <a:lnTo>
                      <a:pt x="6" y="166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0" y="175"/>
                    </a:lnTo>
                    <a:lnTo>
                      <a:pt x="12" y="180"/>
                    </a:lnTo>
                    <a:lnTo>
                      <a:pt x="12" y="182"/>
                    </a:lnTo>
                    <a:lnTo>
                      <a:pt x="12" y="186"/>
                    </a:lnTo>
                    <a:lnTo>
                      <a:pt x="11" y="192"/>
                    </a:lnTo>
                    <a:lnTo>
                      <a:pt x="9" y="196"/>
                    </a:lnTo>
                    <a:lnTo>
                      <a:pt x="7" y="201"/>
                    </a:lnTo>
                    <a:lnTo>
                      <a:pt x="3" y="204"/>
                    </a:lnTo>
                    <a:lnTo>
                      <a:pt x="1" y="208"/>
                    </a:lnTo>
                    <a:lnTo>
                      <a:pt x="1" y="211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39" y="22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3" name="Freeform 1177">
                <a:extLst>
                  <a:ext uri="{FF2B5EF4-FFF2-40B4-BE49-F238E27FC236}">
                    <a16:creationId xmlns:a16="http://schemas.microsoft.com/office/drawing/2014/main" id="{F2BC993D-2683-4285-B76A-484E0862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836"/>
                <a:ext cx="35" cy="19"/>
              </a:xfrm>
              <a:custGeom>
                <a:avLst/>
                <a:gdLst>
                  <a:gd name="T0" fmla="*/ 101 w 104"/>
                  <a:gd name="T1" fmla="*/ 0 h 58"/>
                  <a:gd name="T2" fmla="*/ 101 w 104"/>
                  <a:gd name="T3" fmla="*/ 1 h 58"/>
                  <a:gd name="T4" fmla="*/ 97 w 104"/>
                  <a:gd name="T5" fmla="*/ 12 h 58"/>
                  <a:gd name="T6" fmla="*/ 91 w 104"/>
                  <a:gd name="T7" fmla="*/ 24 h 58"/>
                  <a:gd name="T8" fmla="*/ 82 w 104"/>
                  <a:gd name="T9" fmla="*/ 36 h 58"/>
                  <a:gd name="T10" fmla="*/ 72 w 104"/>
                  <a:gd name="T11" fmla="*/ 45 h 58"/>
                  <a:gd name="T12" fmla="*/ 59 w 104"/>
                  <a:gd name="T13" fmla="*/ 51 h 58"/>
                  <a:gd name="T14" fmla="*/ 43 w 104"/>
                  <a:gd name="T15" fmla="*/ 55 h 58"/>
                  <a:gd name="T16" fmla="*/ 24 w 104"/>
                  <a:gd name="T17" fmla="*/ 54 h 58"/>
                  <a:gd name="T18" fmla="*/ 2 w 104"/>
                  <a:gd name="T19" fmla="*/ 47 h 58"/>
                  <a:gd name="T20" fmla="*/ 0 w 104"/>
                  <a:gd name="T21" fmla="*/ 49 h 58"/>
                  <a:gd name="T22" fmla="*/ 24 w 104"/>
                  <a:gd name="T23" fmla="*/ 57 h 58"/>
                  <a:gd name="T24" fmla="*/ 43 w 104"/>
                  <a:gd name="T25" fmla="*/ 58 h 58"/>
                  <a:gd name="T26" fmla="*/ 60 w 104"/>
                  <a:gd name="T27" fmla="*/ 55 h 58"/>
                  <a:gd name="T28" fmla="*/ 74 w 104"/>
                  <a:gd name="T29" fmla="*/ 48 h 58"/>
                  <a:gd name="T30" fmla="*/ 87 w 104"/>
                  <a:gd name="T31" fmla="*/ 38 h 58"/>
                  <a:gd name="T32" fmla="*/ 94 w 104"/>
                  <a:gd name="T33" fmla="*/ 27 h 58"/>
                  <a:gd name="T34" fmla="*/ 100 w 104"/>
                  <a:gd name="T35" fmla="*/ 13 h 58"/>
                  <a:gd name="T36" fmla="*/ 104 w 104"/>
                  <a:gd name="T37" fmla="*/ 1 h 58"/>
                  <a:gd name="T38" fmla="*/ 104 w 104"/>
                  <a:gd name="T39" fmla="*/ 2 h 58"/>
                  <a:gd name="T40" fmla="*/ 101 w 104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8">
                    <a:moveTo>
                      <a:pt x="101" y="0"/>
                    </a:moveTo>
                    <a:lnTo>
                      <a:pt x="101" y="1"/>
                    </a:lnTo>
                    <a:lnTo>
                      <a:pt x="97" y="12"/>
                    </a:lnTo>
                    <a:lnTo>
                      <a:pt x="91" y="24"/>
                    </a:lnTo>
                    <a:lnTo>
                      <a:pt x="82" y="36"/>
                    </a:lnTo>
                    <a:lnTo>
                      <a:pt x="72" y="45"/>
                    </a:lnTo>
                    <a:lnTo>
                      <a:pt x="59" y="51"/>
                    </a:lnTo>
                    <a:lnTo>
                      <a:pt x="43" y="55"/>
                    </a:lnTo>
                    <a:lnTo>
                      <a:pt x="24" y="54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24" y="57"/>
                    </a:lnTo>
                    <a:lnTo>
                      <a:pt x="43" y="58"/>
                    </a:lnTo>
                    <a:lnTo>
                      <a:pt x="60" y="55"/>
                    </a:lnTo>
                    <a:lnTo>
                      <a:pt x="74" y="48"/>
                    </a:lnTo>
                    <a:lnTo>
                      <a:pt x="87" y="38"/>
                    </a:lnTo>
                    <a:lnTo>
                      <a:pt x="94" y="27"/>
                    </a:lnTo>
                    <a:lnTo>
                      <a:pt x="100" y="13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4" name="Freeform 1178">
                <a:extLst>
                  <a:ext uri="{FF2B5EF4-FFF2-40B4-BE49-F238E27FC236}">
                    <a16:creationId xmlns:a16="http://schemas.microsoft.com/office/drawing/2014/main" id="{1F71E62C-02CC-4CCA-B2B8-0B9C5855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805"/>
                <a:ext cx="9" cy="32"/>
              </a:xfrm>
              <a:custGeom>
                <a:avLst/>
                <a:gdLst>
                  <a:gd name="T0" fmla="*/ 0 w 28"/>
                  <a:gd name="T1" fmla="*/ 0 h 94"/>
                  <a:gd name="T2" fmla="*/ 3 w 28"/>
                  <a:gd name="T3" fmla="*/ 10 h 94"/>
                  <a:gd name="T4" fmla="*/ 8 w 28"/>
                  <a:gd name="T5" fmla="*/ 19 h 94"/>
                  <a:gd name="T6" fmla="*/ 14 w 28"/>
                  <a:gd name="T7" fmla="*/ 29 h 94"/>
                  <a:gd name="T8" fmla="*/ 18 w 28"/>
                  <a:gd name="T9" fmla="*/ 39 h 94"/>
                  <a:gd name="T10" fmla="*/ 22 w 28"/>
                  <a:gd name="T11" fmla="*/ 50 h 94"/>
                  <a:gd name="T12" fmla="*/ 25 w 28"/>
                  <a:gd name="T13" fmla="*/ 63 h 94"/>
                  <a:gd name="T14" fmla="*/ 24 w 28"/>
                  <a:gd name="T15" fmla="*/ 77 h 94"/>
                  <a:gd name="T16" fmla="*/ 18 w 28"/>
                  <a:gd name="T17" fmla="*/ 92 h 94"/>
                  <a:gd name="T18" fmla="*/ 21 w 28"/>
                  <a:gd name="T19" fmla="*/ 94 h 94"/>
                  <a:gd name="T20" fmla="*/ 27 w 28"/>
                  <a:gd name="T21" fmla="*/ 77 h 94"/>
                  <a:gd name="T22" fmla="*/ 28 w 28"/>
                  <a:gd name="T23" fmla="*/ 63 h 94"/>
                  <a:gd name="T24" fmla="*/ 26 w 28"/>
                  <a:gd name="T25" fmla="*/ 50 h 94"/>
                  <a:gd name="T26" fmla="*/ 21 w 28"/>
                  <a:gd name="T27" fmla="*/ 38 h 94"/>
                  <a:gd name="T28" fmla="*/ 17 w 28"/>
                  <a:gd name="T29" fmla="*/ 28 h 94"/>
                  <a:gd name="T30" fmla="*/ 10 w 28"/>
                  <a:gd name="T31" fmla="*/ 17 h 94"/>
                  <a:gd name="T32" fmla="*/ 7 w 28"/>
                  <a:gd name="T33" fmla="*/ 8 h 94"/>
                  <a:gd name="T34" fmla="*/ 3 w 28"/>
                  <a:gd name="T35" fmla="*/ 0 h 94"/>
                  <a:gd name="T36" fmla="*/ 0 w 2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94">
                    <a:moveTo>
                      <a:pt x="0" y="0"/>
                    </a:moveTo>
                    <a:lnTo>
                      <a:pt x="3" y="10"/>
                    </a:lnTo>
                    <a:lnTo>
                      <a:pt x="8" y="19"/>
                    </a:lnTo>
                    <a:lnTo>
                      <a:pt x="14" y="29"/>
                    </a:lnTo>
                    <a:lnTo>
                      <a:pt x="18" y="39"/>
                    </a:lnTo>
                    <a:lnTo>
                      <a:pt x="22" y="50"/>
                    </a:lnTo>
                    <a:lnTo>
                      <a:pt x="25" y="63"/>
                    </a:lnTo>
                    <a:lnTo>
                      <a:pt x="24" y="77"/>
                    </a:lnTo>
                    <a:lnTo>
                      <a:pt x="18" y="92"/>
                    </a:lnTo>
                    <a:lnTo>
                      <a:pt x="21" y="94"/>
                    </a:lnTo>
                    <a:lnTo>
                      <a:pt x="27" y="77"/>
                    </a:lnTo>
                    <a:lnTo>
                      <a:pt x="28" y="63"/>
                    </a:lnTo>
                    <a:lnTo>
                      <a:pt x="26" y="50"/>
                    </a:lnTo>
                    <a:lnTo>
                      <a:pt x="21" y="38"/>
                    </a:lnTo>
                    <a:lnTo>
                      <a:pt x="17" y="28"/>
                    </a:lnTo>
                    <a:lnTo>
                      <a:pt x="10" y="1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5" name="Freeform 1179">
                <a:extLst>
                  <a:ext uri="{FF2B5EF4-FFF2-40B4-BE49-F238E27FC236}">
                    <a16:creationId xmlns:a16="http://schemas.microsoft.com/office/drawing/2014/main" id="{7563BE05-CF55-40B7-8D44-7423E1C64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788"/>
                <a:ext cx="11" cy="17"/>
              </a:xfrm>
              <a:custGeom>
                <a:avLst/>
                <a:gdLst>
                  <a:gd name="T0" fmla="*/ 0 w 31"/>
                  <a:gd name="T1" fmla="*/ 1 h 52"/>
                  <a:gd name="T2" fmla="*/ 5 w 31"/>
                  <a:gd name="T3" fmla="*/ 9 h 52"/>
                  <a:gd name="T4" fmla="*/ 12 w 31"/>
                  <a:gd name="T5" fmla="*/ 14 h 52"/>
                  <a:gd name="T6" fmla="*/ 14 w 31"/>
                  <a:gd name="T7" fmla="*/ 17 h 52"/>
                  <a:gd name="T8" fmla="*/ 17 w 31"/>
                  <a:gd name="T9" fmla="*/ 18 h 52"/>
                  <a:gd name="T10" fmla="*/ 19 w 31"/>
                  <a:gd name="T11" fmla="*/ 21 h 52"/>
                  <a:gd name="T12" fmla="*/ 22 w 31"/>
                  <a:gd name="T13" fmla="*/ 27 h 52"/>
                  <a:gd name="T14" fmla="*/ 24 w 31"/>
                  <a:gd name="T15" fmla="*/ 37 h 52"/>
                  <a:gd name="T16" fmla="*/ 27 w 31"/>
                  <a:gd name="T17" fmla="*/ 52 h 52"/>
                  <a:gd name="T18" fmla="*/ 31 w 31"/>
                  <a:gd name="T19" fmla="*/ 52 h 52"/>
                  <a:gd name="T20" fmla="*/ 27 w 31"/>
                  <a:gd name="T21" fmla="*/ 37 h 52"/>
                  <a:gd name="T22" fmla="*/ 25 w 31"/>
                  <a:gd name="T23" fmla="*/ 26 h 52"/>
                  <a:gd name="T24" fmla="*/ 22 w 31"/>
                  <a:gd name="T25" fmla="*/ 20 h 52"/>
                  <a:gd name="T26" fmla="*/ 19 w 31"/>
                  <a:gd name="T27" fmla="*/ 17 h 52"/>
                  <a:gd name="T28" fmla="*/ 16 w 31"/>
                  <a:gd name="T29" fmla="*/ 14 h 52"/>
                  <a:gd name="T30" fmla="*/ 13 w 31"/>
                  <a:gd name="T31" fmla="*/ 12 h 52"/>
                  <a:gd name="T32" fmla="*/ 8 w 31"/>
                  <a:gd name="T33" fmla="*/ 7 h 52"/>
                  <a:gd name="T34" fmla="*/ 3 w 31"/>
                  <a:gd name="T35" fmla="*/ 0 h 52"/>
                  <a:gd name="T36" fmla="*/ 0 w 31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2">
                    <a:moveTo>
                      <a:pt x="0" y="1"/>
                    </a:moveTo>
                    <a:lnTo>
                      <a:pt x="5" y="9"/>
                    </a:lnTo>
                    <a:lnTo>
                      <a:pt x="12" y="14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9" y="21"/>
                    </a:lnTo>
                    <a:lnTo>
                      <a:pt x="22" y="27"/>
                    </a:lnTo>
                    <a:lnTo>
                      <a:pt x="24" y="37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27" y="37"/>
                    </a:lnTo>
                    <a:lnTo>
                      <a:pt x="25" y="26"/>
                    </a:lnTo>
                    <a:lnTo>
                      <a:pt x="22" y="20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3" y="12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6" name="Freeform 1180">
                <a:extLst>
                  <a:ext uri="{FF2B5EF4-FFF2-40B4-BE49-F238E27FC236}">
                    <a16:creationId xmlns:a16="http://schemas.microsoft.com/office/drawing/2014/main" id="{FAE851AC-ED23-47C4-A5AB-FB614F0DF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3779"/>
                <a:ext cx="4" cy="9"/>
              </a:xfrm>
              <a:custGeom>
                <a:avLst/>
                <a:gdLst>
                  <a:gd name="T0" fmla="*/ 0 w 13"/>
                  <a:gd name="T1" fmla="*/ 2 h 28"/>
                  <a:gd name="T2" fmla="*/ 1 w 13"/>
                  <a:gd name="T3" fmla="*/ 5 h 28"/>
                  <a:gd name="T4" fmla="*/ 2 w 13"/>
                  <a:gd name="T5" fmla="*/ 9 h 28"/>
                  <a:gd name="T6" fmla="*/ 4 w 13"/>
                  <a:gd name="T7" fmla="*/ 11 h 28"/>
                  <a:gd name="T8" fmla="*/ 6 w 13"/>
                  <a:gd name="T9" fmla="*/ 17 h 28"/>
                  <a:gd name="T10" fmla="*/ 8 w 13"/>
                  <a:gd name="T11" fmla="*/ 20 h 28"/>
                  <a:gd name="T12" fmla="*/ 9 w 13"/>
                  <a:gd name="T13" fmla="*/ 25 h 28"/>
                  <a:gd name="T14" fmla="*/ 11 w 13"/>
                  <a:gd name="T15" fmla="*/ 28 h 28"/>
                  <a:gd name="T16" fmla="*/ 13 w 13"/>
                  <a:gd name="T17" fmla="*/ 27 h 28"/>
                  <a:gd name="T18" fmla="*/ 12 w 13"/>
                  <a:gd name="T19" fmla="*/ 23 h 28"/>
                  <a:gd name="T20" fmla="*/ 11 w 13"/>
                  <a:gd name="T21" fmla="*/ 19 h 28"/>
                  <a:gd name="T22" fmla="*/ 9 w 13"/>
                  <a:gd name="T23" fmla="*/ 15 h 28"/>
                  <a:gd name="T24" fmla="*/ 8 w 13"/>
                  <a:gd name="T25" fmla="*/ 11 h 28"/>
                  <a:gd name="T26" fmla="*/ 6 w 13"/>
                  <a:gd name="T27" fmla="*/ 7 h 28"/>
                  <a:gd name="T28" fmla="*/ 3 w 13"/>
                  <a:gd name="T29" fmla="*/ 4 h 28"/>
                  <a:gd name="T30" fmla="*/ 2 w 13"/>
                  <a:gd name="T31" fmla="*/ 1 h 28"/>
                  <a:gd name="T32" fmla="*/ 0 w 13"/>
                  <a:gd name="T33" fmla="*/ 0 h 28"/>
                  <a:gd name="T34" fmla="*/ 0 w 13"/>
                  <a:gd name="T3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0" y="2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9" y="25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2" y="23"/>
                    </a:lnTo>
                    <a:lnTo>
                      <a:pt x="11" y="19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7" name="Freeform 1181">
                <a:extLst>
                  <a:ext uri="{FF2B5EF4-FFF2-40B4-BE49-F238E27FC236}">
                    <a16:creationId xmlns:a16="http://schemas.microsoft.com/office/drawing/2014/main" id="{FC6C5685-1520-4BE7-941D-7CFEBA48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9"/>
                <a:ext cx="2" cy="1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0 h 2"/>
                  <a:gd name="T8" fmla="*/ 1 w 7"/>
                  <a:gd name="T9" fmla="*/ 0 h 2"/>
                  <a:gd name="T10" fmla="*/ 0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8" name="Freeform 1182">
                <a:extLst>
                  <a:ext uri="{FF2B5EF4-FFF2-40B4-BE49-F238E27FC236}">
                    <a16:creationId xmlns:a16="http://schemas.microsoft.com/office/drawing/2014/main" id="{200E38E3-433F-4856-94CC-ED3BE07C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8"/>
                <a:ext cx="7" cy="8"/>
              </a:xfrm>
              <a:custGeom>
                <a:avLst/>
                <a:gdLst>
                  <a:gd name="T0" fmla="*/ 4 w 19"/>
                  <a:gd name="T1" fmla="*/ 22 h 22"/>
                  <a:gd name="T2" fmla="*/ 4 w 19"/>
                  <a:gd name="T3" fmla="*/ 21 h 22"/>
                  <a:gd name="T4" fmla="*/ 5 w 19"/>
                  <a:gd name="T5" fmla="*/ 20 h 22"/>
                  <a:gd name="T6" fmla="*/ 6 w 19"/>
                  <a:gd name="T7" fmla="*/ 17 h 22"/>
                  <a:gd name="T8" fmla="*/ 8 w 19"/>
                  <a:gd name="T9" fmla="*/ 14 h 22"/>
                  <a:gd name="T10" fmla="*/ 10 w 19"/>
                  <a:gd name="T11" fmla="*/ 10 h 22"/>
                  <a:gd name="T12" fmla="*/ 12 w 19"/>
                  <a:gd name="T13" fmla="*/ 7 h 22"/>
                  <a:gd name="T14" fmla="*/ 15 w 19"/>
                  <a:gd name="T15" fmla="*/ 5 h 22"/>
                  <a:gd name="T16" fmla="*/ 17 w 19"/>
                  <a:gd name="T17" fmla="*/ 2 h 22"/>
                  <a:gd name="T18" fmla="*/ 18 w 19"/>
                  <a:gd name="T19" fmla="*/ 2 h 22"/>
                  <a:gd name="T20" fmla="*/ 19 w 19"/>
                  <a:gd name="T21" fmla="*/ 0 h 22"/>
                  <a:gd name="T22" fmla="*/ 16 w 19"/>
                  <a:gd name="T23" fmla="*/ 0 h 22"/>
                  <a:gd name="T24" fmla="*/ 14 w 19"/>
                  <a:gd name="T25" fmla="*/ 2 h 22"/>
                  <a:gd name="T26" fmla="*/ 9 w 19"/>
                  <a:gd name="T27" fmla="*/ 6 h 22"/>
                  <a:gd name="T28" fmla="*/ 8 w 19"/>
                  <a:gd name="T29" fmla="*/ 9 h 22"/>
                  <a:gd name="T30" fmla="*/ 5 w 19"/>
                  <a:gd name="T31" fmla="*/ 12 h 22"/>
                  <a:gd name="T32" fmla="*/ 2 w 19"/>
                  <a:gd name="T33" fmla="*/ 16 h 22"/>
                  <a:gd name="T34" fmla="*/ 1 w 19"/>
                  <a:gd name="T35" fmla="*/ 18 h 22"/>
                  <a:gd name="T36" fmla="*/ 0 w 19"/>
                  <a:gd name="T37" fmla="*/ 21 h 22"/>
                  <a:gd name="T38" fmla="*/ 0 w 19"/>
                  <a:gd name="T39" fmla="*/ 20 h 22"/>
                  <a:gd name="T40" fmla="*/ 4 w 19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4" y="22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6" y="17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9" name="Freeform 1183">
                <a:extLst>
                  <a:ext uri="{FF2B5EF4-FFF2-40B4-BE49-F238E27FC236}">
                    <a16:creationId xmlns:a16="http://schemas.microsoft.com/office/drawing/2014/main" id="{9C02603A-AFC6-414F-AF59-6E798942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85"/>
                <a:ext cx="20" cy="48"/>
              </a:xfrm>
              <a:custGeom>
                <a:avLst/>
                <a:gdLst>
                  <a:gd name="T0" fmla="*/ 2 w 60"/>
                  <a:gd name="T1" fmla="*/ 142 h 143"/>
                  <a:gd name="T2" fmla="*/ 2 w 60"/>
                  <a:gd name="T3" fmla="*/ 142 h 143"/>
                  <a:gd name="T4" fmla="*/ 3 w 60"/>
                  <a:gd name="T5" fmla="*/ 134 h 143"/>
                  <a:gd name="T6" fmla="*/ 6 w 60"/>
                  <a:gd name="T7" fmla="*/ 126 h 143"/>
                  <a:gd name="T8" fmla="*/ 9 w 60"/>
                  <a:gd name="T9" fmla="*/ 117 h 143"/>
                  <a:gd name="T10" fmla="*/ 11 w 60"/>
                  <a:gd name="T11" fmla="*/ 108 h 143"/>
                  <a:gd name="T12" fmla="*/ 15 w 60"/>
                  <a:gd name="T13" fmla="*/ 98 h 143"/>
                  <a:gd name="T14" fmla="*/ 18 w 60"/>
                  <a:gd name="T15" fmla="*/ 88 h 143"/>
                  <a:gd name="T16" fmla="*/ 21 w 60"/>
                  <a:gd name="T17" fmla="*/ 79 h 143"/>
                  <a:gd name="T18" fmla="*/ 26 w 60"/>
                  <a:gd name="T19" fmla="*/ 70 h 143"/>
                  <a:gd name="T20" fmla="*/ 30 w 60"/>
                  <a:gd name="T21" fmla="*/ 61 h 143"/>
                  <a:gd name="T22" fmla="*/ 35 w 60"/>
                  <a:gd name="T23" fmla="*/ 52 h 143"/>
                  <a:gd name="T24" fmla="*/ 39 w 60"/>
                  <a:gd name="T25" fmla="*/ 42 h 143"/>
                  <a:gd name="T26" fmla="*/ 43 w 60"/>
                  <a:gd name="T27" fmla="*/ 33 h 143"/>
                  <a:gd name="T28" fmla="*/ 48 w 60"/>
                  <a:gd name="T29" fmla="*/ 24 h 143"/>
                  <a:gd name="T30" fmla="*/ 52 w 60"/>
                  <a:gd name="T31" fmla="*/ 16 h 143"/>
                  <a:gd name="T32" fmla="*/ 55 w 60"/>
                  <a:gd name="T33" fmla="*/ 9 h 143"/>
                  <a:gd name="T34" fmla="*/ 60 w 60"/>
                  <a:gd name="T35" fmla="*/ 3 h 143"/>
                  <a:gd name="T36" fmla="*/ 56 w 60"/>
                  <a:gd name="T37" fmla="*/ 0 h 143"/>
                  <a:gd name="T38" fmla="*/ 52 w 60"/>
                  <a:gd name="T39" fmla="*/ 8 h 143"/>
                  <a:gd name="T40" fmla="*/ 48 w 60"/>
                  <a:gd name="T41" fmla="*/ 15 h 143"/>
                  <a:gd name="T42" fmla="*/ 45 w 60"/>
                  <a:gd name="T43" fmla="*/ 23 h 143"/>
                  <a:gd name="T44" fmla="*/ 40 w 60"/>
                  <a:gd name="T45" fmla="*/ 32 h 143"/>
                  <a:gd name="T46" fmla="*/ 36 w 60"/>
                  <a:gd name="T47" fmla="*/ 41 h 143"/>
                  <a:gd name="T48" fmla="*/ 31 w 60"/>
                  <a:gd name="T49" fmla="*/ 50 h 143"/>
                  <a:gd name="T50" fmla="*/ 28 w 60"/>
                  <a:gd name="T51" fmla="*/ 60 h 143"/>
                  <a:gd name="T52" fmla="*/ 23 w 60"/>
                  <a:gd name="T53" fmla="*/ 69 h 143"/>
                  <a:gd name="T54" fmla="*/ 19 w 60"/>
                  <a:gd name="T55" fmla="*/ 78 h 143"/>
                  <a:gd name="T56" fmla="*/ 15 w 60"/>
                  <a:gd name="T57" fmla="*/ 87 h 143"/>
                  <a:gd name="T58" fmla="*/ 11 w 60"/>
                  <a:gd name="T59" fmla="*/ 96 h 143"/>
                  <a:gd name="T60" fmla="*/ 9 w 60"/>
                  <a:gd name="T61" fmla="*/ 106 h 143"/>
                  <a:gd name="T62" fmla="*/ 6 w 60"/>
                  <a:gd name="T63" fmla="*/ 116 h 143"/>
                  <a:gd name="T64" fmla="*/ 2 w 60"/>
                  <a:gd name="T65" fmla="*/ 126 h 143"/>
                  <a:gd name="T66" fmla="*/ 0 w 60"/>
                  <a:gd name="T67" fmla="*/ 134 h 143"/>
                  <a:gd name="T68" fmla="*/ 0 w 60"/>
                  <a:gd name="T69" fmla="*/ 142 h 143"/>
                  <a:gd name="T70" fmla="*/ 0 w 60"/>
                  <a:gd name="T71" fmla="*/ 143 h 143"/>
                  <a:gd name="T72" fmla="*/ 2 w 60"/>
                  <a:gd name="T73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143">
                    <a:moveTo>
                      <a:pt x="2" y="142"/>
                    </a:moveTo>
                    <a:lnTo>
                      <a:pt x="2" y="142"/>
                    </a:lnTo>
                    <a:lnTo>
                      <a:pt x="3" y="134"/>
                    </a:lnTo>
                    <a:lnTo>
                      <a:pt x="6" y="126"/>
                    </a:lnTo>
                    <a:lnTo>
                      <a:pt x="9" y="117"/>
                    </a:lnTo>
                    <a:lnTo>
                      <a:pt x="11" y="108"/>
                    </a:lnTo>
                    <a:lnTo>
                      <a:pt x="15" y="98"/>
                    </a:lnTo>
                    <a:lnTo>
                      <a:pt x="18" y="88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0" y="61"/>
                    </a:lnTo>
                    <a:lnTo>
                      <a:pt x="35" y="52"/>
                    </a:lnTo>
                    <a:lnTo>
                      <a:pt x="39" y="42"/>
                    </a:lnTo>
                    <a:lnTo>
                      <a:pt x="43" y="33"/>
                    </a:lnTo>
                    <a:lnTo>
                      <a:pt x="48" y="24"/>
                    </a:lnTo>
                    <a:lnTo>
                      <a:pt x="52" y="16"/>
                    </a:lnTo>
                    <a:lnTo>
                      <a:pt x="55" y="9"/>
                    </a:lnTo>
                    <a:lnTo>
                      <a:pt x="60" y="3"/>
                    </a:lnTo>
                    <a:lnTo>
                      <a:pt x="56" y="0"/>
                    </a:lnTo>
                    <a:lnTo>
                      <a:pt x="52" y="8"/>
                    </a:lnTo>
                    <a:lnTo>
                      <a:pt x="48" y="15"/>
                    </a:lnTo>
                    <a:lnTo>
                      <a:pt x="45" y="23"/>
                    </a:lnTo>
                    <a:lnTo>
                      <a:pt x="40" y="32"/>
                    </a:lnTo>
                    <a:lnTo>
                      <a:pt x="36" y="41"/>
                    </a:lnTo>
                    <a:lnTo>
                      <a:pt x="31" y="50"/>
                    </a:lnTo>
                    <a:lnTo>
                      <a:pt x="28" y="60"/>
                    </a:lnTo>
                    <a:lnTo>
                      <a:pt x="23" y="69"/>
                    </a:lnTo>
                    <a:lnTo>
                      <a:pt x="19" y="78"/>
                    </a:lnTo>
                    <a:lnTo>
                      <a:pt x="15" y="87"/>
                    </a:lnTo>
                    <a:lnTo>
                      <a:pt x="11" y="96"/>
                    </a:lnTo>
                    <a:lnTo>
                      <a:pt x="9" y="106"/>
                    </a:lnTo>
                    <a:lnTo>
                      <a:pt x="6" y="116"/>
                    </a:lnTo>
                    <a:lnTo>
                      <a:pt x="2" y="126"/>
                    </a:lnTo>
                    <a:lnTo>
                      <a:pt x="0" y="134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0" name="Freeform 1184">
                <a:extLst>
                  <a:ext uri="{FF2B5EF4-FFF2-40B4-BE49-F238E27FC236}">
                    <a16:creationId xmlns:a16="http://schemas.microsoft.com/office/drawing/2014/main" id="{049DD0FC-F8C2-4CAA-A344-6A2979CEE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2"/>
                <a:ext cx="5" cy="9"/>
              </a:xfrm>
              <a:custGeom>
                <a:avLst/>
                <a:gdLst>
                  <a:gd name="T0" fmla="*/ 14 w 14"/>
                  <a:gd name="T1" fmla="*/ 27 h 27"/>
                  <a:gd name="T2" fmla="*/ 13 w 14"/>
                  <a:gd name="T3" fmla="*/ 22 h 27"/>
                  <a:gd name="T4" fmla="*/ 11 w 14"/>
                  <a:gd name="T5" fmla="*/ 19 h 27"/>
                  <a:gd name="T6" fmla="*/ 11 w 14"/>
                  <a:gd name="T7" fmla="*/ 14 h 27"/>
                  <a:gd name="T8" fmla="*/ 10 w 14"/>
                  <a:gd name="T9" fmla="*/ 12 h 27"/>
                  <a:gd name="T10" fmla="*/ 8 w 14"/>
                  <a:gd name="T11" fmla="*/ 9 h 27"/>
                  <a:gd name="T12" fmla="*/ 6 w 14"/>
                  <a:gd name="T13" fmla="*/ 5 h 27"/>
                  <a:gd name="T14" fmla="*/ 5 w 14"/>
                  <a:gd name="T15" fmla="*/ 3 h 27"/>
                  <a:gd name="T16" fmla="*/ 2 w 14"/>
                  <a:gd name="T17" fmla="*/ 0 h 27"/>
                  <a:gd name="T18" fmla="*/ 0 w 14"/>
                  <a:gd name="T19" fmla="*/ 2 h 27"/>
                  <a:gd name="T20" fmla="*/ 1 w 14"/>
                  <a:gd name="T21" fmla="*/ 4 h 27"/>
                  <a:gd name="T22" fmla="*/ 2 w 14"/>
                  <a:gd name="T23" fmla="*/ 6 h 27"/>
                  <a:gd name="T24" fmla="*/ 6 w 14"/>
                  <a:gd name="T25" fmla="*/ 11 h 27"/>
                  <a:gd name="T26" fmla="*/ 7 w 14"/>
                  <a:gd name="T27" fmla="*/ 13 h 27"/>
                  <a:gd name="T28" fmla="*/ 8 w 14"/>
                  <a:gd name="T29" fmla="*/ 16 h 27"/>
                  <a:gd name="T30" fmla="*/ 9 w 14"/>
                  <a:gd name="T31" fmla="*/ 21 h 27"/>
                  <a:gd name="T32" fmla="*/ 10 w 14"/>
                  <a:gd name="T33" fmla="*/ 22 h 27"/>
                  <a:gd name="T34" fmla="*/ 11 w 14"/>
                  <a:gd name="T35" fmla="*/ 27 h 27"/>
                  <a:gd name="T36" fmla="*/ 14 w 1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7"/>
                    </a:moveTo>
                    <a:lnTo>
                      <a:pt x="13" y="22"/>
                    </a:lnTo>
                    <a:lnTo>
                      <a:pt x="11" y="19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1" name="Freeform 1185">
                <a:extLst>
                  <a:ext uri="{FF2B5EF4-FFF2-40B4-BE49-F238E27FC236}">
                    <a16:creationId xmlns:a16="http://schemas.microsoft.com/office/drawing/2014/main" id="{1EB4174B-3305-45A7-8965-44493E74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41"/>
                <a:ext cx="5" cy="12"/>
              </a:xfrm>
              <a:custGeom>
                <a:avLst/>
                <a:gdLst>
                  <a:gd name="T0" fmla="*/ 2 w 15"/>
                  <a:gd name="T1" fmla="*/ 34 h 36"/>
                  <a:gd name="T2" fmla="*/ 3 w 15"/>
                  <a:gd name="T3" fmla="*/ 35 h 36"/>
                  <a:gd name="T4" fmla="*/ 3 w 15"/>
                  <a:gd name="T5" fmla="*/ 30 h 36"/>
                  <a:gd name="T6" fmla="*/ 3 w 15"/>
                  <a:gd name="T7" fmla="*/ 25 h 36"/>
                  <a:gd name="T8" fmla="*/ 4 w 15"/>
                  <a:gd name="T9" fmla="*/ 23 h 36"/>
                  <a:gd name="T10" fmla="*/ 6 w 15"/>
                  <a:gd name="T11" fmla="*/ 19 h 36"/>
                  <a:gd name="T12" fmla="*/ 9 w 15"/>
                  <a:gd name="T13" fmla="*/ 16 h 36"/>
                  <a:gd name="T14" fmla="*/ 12 w 15"/>
                  <a:gd name="T15" fmla="*/ 12 h 36"/>
                  <a:gd name="T16" fmla="*/ 13 w 15"/>
                  <a:gd name="T17" fmla="*/ 7 h 36"/>
                  <a:gd name="T18" fmla="*/ 15 w 15"/>
                  <a:gd name="T19" fmla="*/ 0 h 36"/>
                  <a:gd name="T20" fmla="*/ 13 w 15"/>
                  <a:gd name="T21" fmla="*/ 0 h 36"/>
                  <a:gd name="T22" fmla="*/ 11 w 15"/>
                  <a:gd name="T23" fmla="*/ 6 h 36"/>
                  <a:gd name="T24" fmla="*/ 9 w 15"/>
                  <a:gd name="T25" fmla="*/ 10 h 36"/>
                  <a:gd name="T26" fmla="*/ 6 w 15"/>
                  <a:gd name="T27" fmla="*/ 15 h 36"/>
                  <a:gd name="T28" fmla="*/ 3 w 15"/>
                  <a:gd name="T29" fmla="*/ 18 h 36"/>
                  <a:gd name="T30" fmla="*/ 2 w 15"/>
                  <a:gd name="T31" fmla="*/ 22 h 36"/>
                  <a:gd name="T32" fmla="*/ 1 w 15"/>
                  <a:gd name="T33" fmla="*/ 25 h 36"/>
                  <a:gd name="T34" fmla="*/ 0 w 15"/>
                  <a:gd name="T35" fmla="*/ 30 h 36"/>
                  <a:gd name="T36" fmla="*/ 1 w 15"/>
                  <a:gd name="T37" fmla="*/ 35 h 36"/>
                  <a:gd name="T38" fmla="*/ 2 w 15"/>
                  <a:gd name="T39" fmla="*/ 36 h 36"/>
                  <a:gd name="T40" fmla="*/ 2 w 15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36">
                    <a:moveTo>
                      <a:pt x="2" y="34"/>
                    </a:moveTo>
                    <a:lnTo>
                      <a:pt x="3" y="35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6" y="19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3" y="7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2" name="Freeform 1186">
                <a:extLst>
                  <a:ext uri="{FF2B5EF4-FFF2-40B4-BE49-F238E27FC236}">
                    <a16:creationId xmlns:a16="http://schemas.microsoft.com/office/drawing/2014/main" id="{4896B57B-ACA2-4CD5-A613-935AA924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52"/>
                <a:ext cx="13" cy="1"/>
              </a:xfrm>
              <a:custGeom>
                <a:avLst/>
                <a:gdLst>
                  <a:gd name="T0" fmla="*/ 39 w 39"/>
                  <a:gd name="T1" fmla="*/ 0 h 3"/>
                  <a:gd name="T2" fmla="*/ 38 w 39"/>
                  <a:gd name="T3" fmla="*/ 0 h 3"/>
                  <a:gd name="T4" fmla="*/ 0 w 39"/>
                  <a:gd name="T5" fmla="*/ 1 h 3"/>
                  <a:gd name="T6" fmla="*/ 0 w 39"/>
                  <a:gd name="T7" fmla="*/ 3 h 3"/>
                  <a:gd name="T8" fmla="*/ 38 w 39"/>
                  <a:gd name="T9" fmla="*/ 2 h 3"/>
                  <a:gd name="T10" fmla="*/ 38 w 39"/>
                  <a:gd name="T11" fmla="*/ 2 h 3"/>
                  <a:gd name="T12" fmla="*/ 39 w 3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">
                    <a:moveTo>
                      <a:pt x="39" y="0"/>
                    </a:moveTo>
                    <a:lnTo>
                      <a:pt x="38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3" name="Freeform 1187">
                <a:extLst>
                  <a:ext uri="{FF2B5EF4-FFF2-40B4-BE49-F238E27FC236}">
                    <a16:creationId xmlns:a16="http://schemas.microsoft.com/office/drawing/2014/main" id="{C4BAAA93-ED80-456E-89FB-53969DAE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3347"/>
                <a:ext cx="39" cy="460"/>
              </a:xfrm>
              <a:custGeom>
                <a:avLst/>
                <a:gdLst>
                  <a:gd name="T0" fmla="*/ 99 w 118"/>
                  <a:gd name="T1" fmla="*/ 63 h 1381"/>
                  <a:gd name="T2" fmla="*/ 90 w 118"/>
                  <a:gd name="T3" fmla="*/ 34 h 1381"/>
                  <a:gd name="T4" fmla="*/ 77 w 118"/>
                  <a:gd name="T5" fmla="*/ 7 h 1381"/>
                  <a:gd name="T6" fmla="*/ 61 w 118"/>
                  <a:gd name="T7" fmla="*/ 2 h 1381"/>
                  <a:gd name="T8" fmla="*/ 44 w 118"/>
                  <a:gd name="T9" fmla="*/ 0 h 1381"/>
                  <a:gd name="T10" fmla="*/ 6 w 118"/>
                  <a:gd name="T11" fmla="*/ 47 h 1381"/>
                  <a:gd name="T12" fmla="*/ 1 w 118"/>
                  <a:gd name="T13" fmla="*/ 74 h 1381"/>
                  <a:gd name="T14" fmla="*/ 0 w 118"/>
                  <a:gd name="T15" fmla="*/ 100 h 1381"/>
                  <a:gd name="T16" fmla="*/ 3 w 118"/>
                  <a:gd name="T17" fmla="*/ 139 h 1381"/>
                  <a:gd name="T18" fmla="*/ 6 w 118"/>
                  <a:gd name="T19" fmla="*/ 198 h 1381"/>
                  <a:gd name="T20" fmla="*/ 10 w 118"/>
                  <a:gd name="T21" fmla="*/ 260 h 1381"/>
                  <a:gd name="T22" fmla="*/ 13 w 118"/>
                  <a:gd name="T23" fmla="*/ 323 h 1381"/>
                  <a:gd name="T24" fmla="*/ 17 w 118"/>
                  <a:gd name="T25" fmla="*/ 385 h 1381"/>
                  <a:gd name="T26" fmla="*/ 20 w 118"/>
                  <a:gd name="T27" fmla="*/ 449 h 1381"/>
                  <a:gd name="T28" fmla="*/ 24 w 118"/>
                  <a:gd name="T29" fmla="*/ 513 h 1381"/>
                  <a:gd name="T30" fmla="*/ 26 w 118"/>
                  <a:gd name="T31" fmla="*/ 577 h 1381"/>
                  <a:gd name="T32" fmla="*/ 29 w 118"/>
                  <a:gd name="T33" fmla="*/ 642 h 1381"/>
                  <a:gd name="T34" fmla="*/ 34 w 118"/>
                  <a:gd name="T35" fmla="*/ 706 h 1381"/>
                  <a:gd name="T36" fmla="*/ 37 w 118"/>
                  <a:gd name="T37" fmla="*/ 769 h 1381"/>
                  <a:gd name="T38" fmla="*/ 43 w 118"/>
                  <a:gd name="T39" fmla="*/ 826 h 1381"/>
                  <a:gd name="T40" fmla="*/ 48 w 118"/>
                  <a:gd name="T41" fmla="*/ 886 h 1381"/>
                  <a:gd name="T42" fmla="*/ 56 w 118"/>
                  <a:gd name="T43" fmla="*/ 950 h 1381"/>
                  <a:gd name="T44" fmla="*/ 61 w 118"/>
                  <a:gd name="T45" fmla="*/ 1015 h 1381"/>
                  <a:gd name="T46" fmla="*/ 64 w 118"/>
                  <a:gd name="T47" fmla="*/ 1077 h 1381"/>
                  <a:gd name="T48" fmla="*/ 63 w 118"/>
                  <a:gd name="T49" fmla="*/ 1135 h 1381"/>
                  <a:gd name="T50" fmla="*/ 63 w 118"/>
                  <a:gd name="T51" fmla="*/ 1182 h 1381"/>
                  <a:gd name="T52" fmla="*/ 64 w 118"/>
                  <a:gd name="T53" fmla="*/ 1219 h 1381"/>
                  <a:gd name="T54" fmla="*/ 63 w 118"/>
                  <a:gd name="T55" fmla="*/ 1247 h 1381"/>
                  <a:gd name="T56" fmla="*/ 58 w 118"/>
                  <a:gd name="T57" fmla="*/ 1270 h 1381"/>
                  <a:gd name="T58" fmla="*/ 48 w 118"/>
                  <a:gd name="T59" fmla="*/ 1293 h 1381"/>
                  <a:gd name="T60" fmla="*/ 37 w 118"/>
                  <a:gd name="T61" fmla="*/ 1326 h 1381"/>
                  <a:gd name="T62" fmla="*/ 43 w 118"/>
                  <a:gd name="T63" fmla="*/ 1352 h 1381"/>
                  <a:gd name="T64" fmla="*/ 53 w 118"/>
                  <a:gd name="T65" fmla="*/ 1371 h 1381"/>
                  <a:gd name="T66" fmla="*/ 74 w 118"/>
                  <a:gd name="T67" fmla="*/ 1328 h 1381"/>
                  <a:gd name="T68" fmla="*/ 91 w 118"/>
                  <a:gd name="T69" fmla="*/ 1270 h 1381"/>
                  <a:gd name="T70" fmla="*/ 104 w 118"/>
                  <a:gd name="T71" fmla="*/ 1208 h 1381"/>
                  <a:gd name="T72" fmla="*/ 112 w 118"/>
                  <a:gd name="T73" fmla="*/ 1147 h 1381"/>
                  <a:gd name="T74" fmla="*/ 118 w 118"/>
                  <a:gd name="T75" fmla="*/ 1100 h 1381"/>
                  <a:gd name="T76" fmla="*/ 115 w 118"/>
                  <a:gd name="T77" fmla="*/ 1019 h 1381"/>
                  <a:gd name="T78" fmla="*/ 110 w 118"/>
                  <a:gd name="T79" fmla="*/ 934 h 1381"/>
                  <a:gd name="T80" fmla="*/ 104 w 118"/>
                  <a:gd name="T81" fmla="*/ 845 h 1381"/>
                  <a:gd name="T82" fmla="*/ 98 w 118"/>
                  <a:gd name="T83" fmla="*/ 752 h 1381"/>
                  <a:gd name="T84" fmla="*/ 91 w 118"/>
                  <a:gd name="T85" fmla="*/ 659 h 1381"/>
                  <a:gd name="T86" fmla="*/ 86 w 118"/>
                  <a:gd name="T87" fmla="*/ 565 h 1381"/>
                  <a:gd name="T88" fmla="*/ 81 w 118"/>
                  <a:gd name="T89" fmla="*/ 471 h 1381"/>
                  <a:gd name="T90" fmla="*/ 80 w 118"/>
                  <a:gd name="T91" fmla="*/ 379 h 1381"/>
                  <a:gd name="T92" fmla="*/ 80 w 118"/>
                  <a:gd name="T93" fmla="*/ 288 h 1381"/>
                  <a:gd name="T94" fmla="*/ 85 w 118"/>
                  <a:gd name="T95" fmla="*/ 201 h 1381"/>
                  <a:gd name="T96" fmla="*/ 69 w 118"/>
                  <a:gd name="T97" fmla="*/ 109 h 1381"/>
                  <a:gd name="T98" fmla="*/ 76 w 118"/>
                  <a:gd name="T99" fmla="*/ 81 h 1381"/>
                  <a:gd name="T100" fmla="*/ 89 w 118"/>
                  <a:gd name="T101" fmla="*/ 7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81">
                    <a:moveTo>
                      <a:pt x="103" y="76"/>
                    </a:moveTo>
                    <a:lnTo>
                      <a:pt x="101" y="70"/>
                    </a:lnTo>
                    <a:lnTo>
                      <a:pt x="99" y="63"/>
                    </a:lnTo>
                    <a:lnTo>
                      <a:pt x="96" y="55"/>
                    </a:lnTo>
                    <a:lnTo>
                      <a:pt x="93" y="44"/>
                    </a:lnTo>
                    <a:lnTo>
                      <a:pt x="90" y="34"/>
                    </a:lnTo>
                    <a:lnTo>
                      <a:pt x="86" y="25"/>
                    </a:lnTo>
                    <a:lnTo>
                      <a:pt x="81" y="16"/>
                    </a:lnTo>
                    <a:lnTo>
                      <a:pt x="77" y="7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2" y="63"/>
                    </a:lnTo>
                    <a:lnTo>
                      <a:pt x="1" y="74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" y="111"/>
                    </a:lnTo>
                    <a:lnTo>
                      <a:pt x="2" y="120"/>
                    </a:lnTo>
                    <a:lnTo>
                      <a:pt x="3" y="139"/>
                    </a:lnTo>
                    <a:lnTo>
                      <a:pt x="3" y="159"/>
                    </a:lnTo>
                    <a:lnTo>
                      <a:pt x="6" y="179"/>
                    </a:lnTo>
                    <a:lnTo>
                      <a:pt x="6" y="198"/>
                    </a:lnTo>
                    <a:lnTo>
                      <a:pt x="8" y="218"/>
                    </a:lnTo>
                    <a:lnTo>
                      <a:pt x="9" y="240"/>
                    </a:lnTo>
                    <a:lnTo>
                      <a:pt x="10" y="260"/>
                    </a:lnTo>
                    <a:lnTo>
                      <a:pt x="11" y="281"/>
                    </a:lnTo>
                    <a:lnTo>
                      <a:pt x="12" y="302"/>
                    </a:lnTo>
                    <a:lnTo>
                      <a:pt x="13" y="323"/>
                    </a:lnTo>
                    <a:lnTo>
                      <a:pt x="15" y="344"/>
                    </a:lnTo>
                    <a:lnTo>
                      <a:pt x="16" y="364"/>
                    </a:lnTo>
                    <a:lnTo>
                      <a:pt x="17" y="385"/>
                    </a:lnTo>
                    <a:lnTo>
                      <a:pt x="18" y="407"/>
                    </a:lnTo>
                    <a:lnTo>
                      <a:pt x="18" y="428"/>
                    </a:lnTo>
                    <a:lnTo>
                      <a:pt x="20" y="449"/>
                    </a:lnTo>
                    <a:lnTo>
                      <a:pt x="20" y="471"/>
                    </a:lnTo>
                    <a:lnTo>
                      <a:pt x="22" y="492"/>
                    </a:lnTo>
                    <a:lnTo>
                      <a:pt x="24" y="513"/>
                    </a:lnTo>
                    <a:lnTo>
                      <a:pt x="25" y="535"/>
                    </a:lnTo>
                    <a:lnTo>
                      <a:pt x="25" y="556"/>
                    </a:lnTo>
                    <a:lnTo>
                      <a:pt x="26" y="577"/>
                    </a:lnTo>
                    <a:lnTo>
                      <a:pt x="27" y="600"/>
                    </a:lnTo>
                    <a:lnTo>
                      <a:pt x="28" y="620"/>
                    </a:lnTo>
                    <a:lnTo>
                      <a:pt x="29" y="642"/>
                    </a:lnTo>
                    <a:lnTo>
                      <a:pt x="31" y="662"/>
                    </a:lnTo>
                    <a:lnTo>
                      <a:pt x="31" y="685"/>
                    </a:lnTo>
                    <a:lnTo>
                      <a:pt x="34" y="706"/>
                    </a:lnTo>
                    <a:lnTo>
                      <a:pt x="35" y="726"/>
                    </a:lnTo>
                    <a:lnTo>
                      <a:pt x="36" y="749"/>
                    </a:lnTo>
                    <a:lnTo>
                      <a:pt x="37" y="769"/>
                    </a:lnTo>
                    <a:lnTo>
                      <a:pt x="38" y="790"/>
                    </a:lnTo>
                    <a:lnTo>
                      <a:pt x="40" y="808"/>
                    </a:lnTo>
                    <a:lnTo>
                      <a:pt x="43" y="826"/>
                    </a:lnTo>
                    <a:lnTo>
                      <a:pt x="45" y="845"/>
                    </a:lnTo>
                    <a:lnTo>
                      <a:pt x="46" y="865"/>
                    </a:lnTo>
                    <a:lnTo>
                      <a:pt x="48" y="886"/>
                    </a:lnTo>
                    <a:lnTo>
                      <a:pt x="50" y="907"/>
                    </a:lnTo>
                    <a:lnTo>
                      <a:pt x="54" y="928"/>
                    </a:lnTo>
                    <a:lnTo>
                      <a:pt x="56" y="950"/>
                    </a:lnTo>
                    <a:lnTo>
                      <a:pt x="57" y="972"/>
                    </a:lnTo>
                    <a:lnTo>
                      <a:pt x="58" y="992"/>
                    </a:lnTo>
                    <a:lnTo>
                      <a:pt x="61" y="1015"/>
                    </a:lnTo>
                    <a:lnTo>
                      <a:pt x="63" y="1035"/>
                    </a:lnTo>
                    <a:lnTo>
                      <a:pt x="63" y="1057"/>
                    </a:lnTo>
                    <a:lnTo>
                      <a:pt x="64" y="1077"/>
                    </a:lnTo>
                    <a:lnTo>
                      <a:pt x="64" y="1097"/>
                    </a:lnTo>
                    <a:lnTo>
                      <a:pt x="64" y="1117"/>
                    </a:lnTo>
                    <a:lnTo>
                      <a:pt x="63" y="1135"/>
                    </a:lnTo>
                    <a:lnTo>
                      <a:pt x="63" y="1151"/>
                    </a:lnTo>
                    <a:lnTo>
                      <a:pt x="63" y="1167"/>
                    </a:lnTo>
                    <a:lnTo>
                      <a:pt x="63" y="1182"/>
                    </a:lnTo>
                    <a:lnTo>
                      <a:pt x="64" y="1195"/>
                    </a:lnTo>
                    <a:lnTo>
                      <a:pt x="64" y="1208"/>
                    </a:lnTo>
                    <a:lnTo>
                      <a:pt x="64" y="1219"/>
                    </a:lnTo>
                    <a:lnTo>
                      <a:pt x="64" y="1229"/>
                    </a:lnTo>
                    <a:lnTo>
                      <a:pt x="64" y="1238"/>
                    </a:lnTo>
                    <a:lnTo>
                      <a:pt x="63" y="1247"/>
                    </a:lnTo>
                    <a:lnTo>
                      <a:pt x="62" y="1256"/>
                    </a:lnTo>
                    <a:lnTo>
                      <a:pt x="61" y="1264"/>
                    </a:lnTo>
                    <a:lnTo>
                      <a:pt x="58" y="1270"/>
                    </a:lnTo>
                    <a:lnTo>
                      <a:pt x="56" y="1278"/>
                    </a:lnTo>
                    <a:lnTo>
                      <a:pt x="54" y="1286"/>
                    </a:lnTo>
                    <a:lnTo>
                      <a:pt x="48" y="1293"/>
                    </a:lnTo>
                    <a:lnTo>
                      <a:pt x="43" y="1306"/>
                    </a:lnTo>
                    <a:lnTo>
                      <a:pt x="38" y="1316"/>
                    </a:lnTo>
                    <a:lnTo>
                      <a:pt x="37" y="1326"/>
                    </a:lnTo>
                    <a:lnTo>
                      <a:pt x="38" y="1334"/>
                    </a:lnTo>
                    <a:lnTo>
                      <a:pt x="40" y="1342"/>
                    </a:lnTo>
                    <a:lnTo>
                      <a:pt x="43" y="1352"/>
                    </a:lnTo>
                    <a:lnTo>
                      <a:pt x="45" y="1365"/>
                    </a:lnTo>
                    <a:lnTo>
                      <a:pt x="44" y="1381"/>
                    </a:lnTo>
                    <a:lnTo>
                      <a:pt x="53" y="1371"/>
                    </a:lnTo>
                    <a:lnTo>
                      <a:pt x="61" y="1359"/>
                    </a:lnTo>
                    <a:lnTo>
                      <a:pt x="66" y="1344"/>
                    </a:lnTo>
                    <a:lnTo>
                      <a:pt x="74" y="1328"/>
                    </a:lnTo>
                    <a:lnTo>
                      <a:pt x="80" y="1310"/>
                    </a:lnTo>
                    <a:lnTo>
                      <a:pt x="86" y="1291"/>
                    </a:lnTo>
                    <a:lnTo>
                      <a:pt x="91" y="1270"/>
                    </a:lnTo>
                    <a:lnTo>
                      <a:pt x="95" y="1249"/>
                    </a:lnTo>
                    <a:lnTo>
                      <a:pt x="100" y="1228"/>
                    </a:lnTo>
                    <a:lnTo>
                      <a:pt x="104" y="1208"/>
                    </a:lnTo>
                    <a:lnTo>
                      <a:pt x="107" y="1186"/>
                    </a:lnTo>
                    <a:lnTo>
                      <a:pt x="109" y="1166"/>
                    </a:lnTo>
                    <a:lnTo>
                      <a:pt x="112" y="1147"/>
                    </a:lnTo>
                    <a:lnTo>
                      <a:pt x="114" y="1129"/>
                    </a:lnTo>
                    <a:lnTo>
                      <a:pt x="117" y="1113"/>
                    </a:lnTo>
                    <a:lnTo>
                      <a:pt x="118" y="1100"/>
                    </a:lnTo>
                    <a:lnTo>
                      <a:pt x="118" y="1074"/>
                    </a:lnTo>
                    <a:lnTo>
                      <a:pt x="117" y="1047"/>
                    </a:lnTo>
                    <a:lnTo>
                      <a:pt x="115" y="1019"/>
                    </a:lnTo>
                    <a:lnTo>
                      <a:pt x="113" y="991"/>
                    </a:lnTo>
                    <a:lnTo>
                      <a:pt x="112" y="962"/>
                    </a:lnTo>
                    <a:lnTo>
                      <a:pt x="110" y="934"/>
                    </a:lnTo>
                    <a:lnTo>
                      <a:pt x="109" y="905"/>
                    </a:lnTo>
                    <a:lnTo>
                      <a:pt x="107" y="874"/>
                    </a:lnTo>
                    <a:lnTo>
                      <a:pt x="104" y="845"/>
                    </a:lnTo>
                    <a:lnTo>
                      <a:pt x="102" y="814"/>
                    </a:lnTo>
                    <a:lnTo>
                      <a:pt x="100" y="784"/>
                    </a:lnTo>
                    <a:lnTo>
                      <a:pt x="98" y="752"/>
                    </a:lnTo>
                    <a:lnTo>
                      <a:pt x="95" y="722"/>
                    </a:lnTo>
                    <a:lnTo>
                      <a:pt x="93" y="690"/>
                    </a:lnTo>
                    <a:lnTo>
                      <a:pt x="91" y="659"/>
                    </a:lnTo>
                    <a:lnTo>
                      <a:pt x="89" y="628"/>
                    </a:lnTo>
                    <a:lnTo>
                      <a:pt x="87" y="596"/>
                    </a:lnTo>
                    <a:lnTo>
                      <a:pt x="86" y="565"/>
                    </a:lnTo>
                    <a:lnTo>
                      <a:pt x="84" y="532"/>
                    </a:lnTo>
                    <a:lnTo>
                      <a:pt x="83" y="502"/>
                    </a:lnTo>
                    <a:lnTo>
                      <a:pt x="81" y="471"/>
                    </a:lnTo>
                    <a:lnTo>
                      <a:pt x="80" y="439"/>
                    </a:lnTo>
                    <a:lnTo>
                      <a:pt x="80" y="409"/>
                    </a:lnTo>
                    <a:lnTo>
                      <a:pt x="80" y="379"/>
                    </a:lnTo>
                    <a:lnTo>
                      <a:pt x="80" y="347"/>
                    </a:lnTo>
                    <a:lnTo>
                      <a:pt x="80" y="318"/>
                    </a:lnTo>
                    <a:lnTo>
                      <a:pt x="80" y="288"/>
                    </a:lnTo>
                    <a:lnTo>
                      <a:pt x="81" y="259"/>
                    </a:lnTo>
                    <a:lnTo>
                      <a:pt x="83" y="229"/>
                    </a:lnTo>
                    <a:lnTo>
                      <a:pt x="85" y="201"/>
                    </a:lnTo>
                    <a:lnTo>
                      <a:pt x="87" y="173"/>
                    </a:lnTo>
                    <a:lnTo>
                      <a:pt x="90" y="146"/>
                    </a:lnTo>
                    <a:lnTo>
                      <a:pt x="69" y="109"/>
                    </a:lnTo>
                    <a:lnTo>
                      <a:pt x="71" y="98"/>
                    </a:lnTo>
                    <a:lnTo>
                      <a:pt x="73" y="88"/>
                    </a:lnTo>
                    <a:lnTo>
                      <a:pt x="76" y="81"/>
                    </a:lnTo>
                    <a:lnTo>
                      <a:pt x="80" y="76"/>
                    </a:lnTo>
                    <a:lnTo>
                      <a:pt x="83" y="74"/>
                    </a:lnTo>
                    <a:lnTo>
                      <a:pt x="89" y="72"/>
                    </a:lnTo>
                    <a:lnTo>
                      <a:pt x="95" y="74"/>
                    </a:lnTo>
                    <a:lnTo>
                      <a:pt x="103" y="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4" name="Freeform 1188">
                <a:extLst>
                  <a:ext uri="{FF2B5EF4-FFF2-40B4-BE49-F238E27FC236}">
                    <a16:creationId xmlns:a16="http://schemas.microsoft.com/office/drawing/2014/main" id="{B27BF847-C45E-40E8-B340-9959EDF8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49"/>
                <a:ext cx="9" cy="23"/>
              </a:xfrm>
              <a:custGeom>
                <a:avLst/>
                <a:gdLst>
                  <a:gd name="T0" fmla="*/ 0 w 27"/>
                  <a:gd name="T1" fmla="*/ 3 h 70"/>
                  <a:gd name="T2" fmla="*/ 4 w 27"/>
                  <a:gd name="T3" fmla="*/ 10 h 70"/>
                  <a:gd name="T4" fmla="*/ 9 w 27"/>
                  <a:gd name="T5" fmla="*/ 20 h 70"/>
                  <a:gd name="T6" fmla="*/ 13 w 27"/>
                  <a:gd name="T7" fmla="*/ 28 h 70"/>
                  <a:gd name="T8" fmla="*/ 16 w 27"/>
                  <a:gd name="T9" fmla="*/ 38 h 70"/>
                  <a:gd name="T10" fmla="*/ 19 w 27"/>
                  <a:gd name="T11" fmla="*/ 49 h 70"/>
                  <a:gd name="T12" fmla="*/ 22 w 27"/>
                  <a:gd name="T13" fmla="*/ 57 h 70"/>
                  <a:gd name="T14" fmla="*/ 24 w 27"/>
                  <a:gd name="T15" fmla="*/ 64 h 70"/>
                  <a:gd name="T16" fmla="*/ 26 w 27"/>
                  <a:gd name="T17" fmla="*/ 70 h 70"/>
                  <a:gd name="T18" fmla="*/ 27 w 27"/>
                  <a:gd name="T19" fmla="*/ 70 h 70"/>
                  <a:gd name="T20" fmla="*/ 26 w 27"/>
                  <a:gd name="T21" fmla="*/ 64 h 70"/>
                  <a:gd name="T22" fmla="*/ 24 w 27"/>
                  <a:gd name="T23" fmla="*/ 57 h 70"/>
                  <a:gd name="T24" fmla="*/ 22 w 27"/>
                  <a:gd name="T25" fmla="*/ 49 h 70"/>
                  <a:gd name="T26" fmla="*/ 18 w 27"/>
                  <a:gd name="T27" fmla="*/ 38 h 70"/>
                  <a:gd name="T28" fmla="*/ 15 w 27"/>
                  <a:gd name="T29" fmla="*/ 28 h 70"/>
                  <a:gd name="T30" fmla="*/ 10 w 27"/>
                  <a:gd name="T31" fmla="*/ 18 h 70"/>
                  <a:gd name="T32" fmla="*/ 6 w 27"/>
                  <a:gd name="T33" fmla="*/ 9 h 70"/>
                  <a:gd name="T34" fmla="*/ 1 w 27"/>
                  <a:gd name="T35" fmla="*/ 0 h 70"/>
                  <a:gd name="T36" fmla="*/ 0 w 27"/>
                  <a:gd name="T37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0">
                    <a:moveTo>
                      <a:pt x="0" y="3"/>
                    </a:moveTo>
                    <a:lnTo>
                      <a:pt x="4" y="10"/>
                    </a:lnTo>
                    <a:lnTo>
                      <a:pt x="9" y="20"/>
                    </a:lnTo>
                    <a:lnTo>
                      <a:pt x="13" y="28"/>
                    </a:lnTo>
                    <a:lnTo>
                      <a:pt x="16" y="38"/>
                    </a:lnTo>
                    <a:lnTo>
                      <a:pt x="19" y="49"/>
                    </a:lnTo>
                    <a:lnTo>
                      <a:pt x="22" y="57"/>
                    </a:lnTo>
                    <a:lnTo>
                      <a:pt x="24" y="64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6" y="64"/>
                    </a:lnTo>
                    <a:lnTo>
                      <a:pt x="24" y="57"/>
                    </a:lnTo>
                    <a:lnTo>
                      <a:pt x="22" y="49"/>
                    </a:lnTo>
                    <a:lnTo>
                      <a:pt x="18" y="38"/>
                    </a:lnTo>
                    <a:lnTo>
                      <a:pt x="15" y="28"/>
                    </a:lnTo>
                    <a:lnTo>
                      <a:pt x="10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5" name="Freeform 1189">
                <a:extLst>
                  <a:ext uri="{FF2B5EF4-FFF2-40B4-BE49-F238E27FC236}">
                    <a16:creationId xmlns:a16="http://schemas.microsoft.com/office/drawing/2014/main" id="{625DD35A-5204-435A-A870-A87C37F15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16" cy="4"/>
              </a:xfrm>
              <a:custGeom>
                <a:avLst/>
                <a:gdLst>
                  <a:gd name="T0" fmla="*/ 3 w 47"/>
                  <a:gd name="T1" fmla="*/ 4 h 11"/>
                  <a:gd name="T2" fmla="*/ 1 w 47"/>
                  <a:gd name="T3" fmla="*/ 4 h 11"/>
                  <a:gd name="T4" fmla="*/ 7 w 47"/>
                  <a:gd name="T5" fmla="*/ 3 h 11"/>
                  <a:gd name="T6" fmla="*/ 14 w 47"/>
                  <a:gd name="T7" fmla="*/ 4 h 11"/>
                  <a:gd name="T8" fmla="*/ 19 w 47"/>
                  <a:gd name="T9" fmla="*/ 4 h 11"/>
                  <a:gd name="T10" fmla="*/ 25 w 47"/>
                  <a:gd name="T11" fmla="*/ 3 h 11"/>
                  <a:gd name="T12" fmla="*/ 31 w 47"/>
                  <a:gd name="T13" fmla="*/ 4 h 11"/>
                  <a:gd name="T14" fmla="*/ 36 w 47"/>
                  <a:gd name="T15" fmla="*/ 6 h 11"/>
                  <a:gd name="T16" fmla="*/ 41 w 47"/>
                  <a:gd name="T17" fmla="*/ 8 h 11"/>
                  <a:gd name="T18" fmla="*/ 46 w 47"/>
                  <a:gd name="T19" fmla="*/ 11 h 11"/>
                  <a:gd name="T20" fmla="*/ 47 w 47"/>
                  <a:gd name="T21" fmla="*/ 8 h 11"/>
                  <a:gd name="T22" fmla="*/ 43 w 47"/>
                  <a:gd name="T23" fmla="*/ 6 h 11"/>
                  <a:gd name="T24" fmla="*/ 37 w 47"/>
                  <a:gd name="T25" fmla="*/ 4 h 11"/>
                  <a:gd name="T26" fmla="*/ 31 w 47"/>
                  <a:gd name="T27" fmla="*/ 3 h 11"/>
                  <a:gd name="T28" fmla="*/ 25 w 47"/>
                  <a:gd name="T29" fmla="*/ 2 h 11"/>
                  <a:gd name="T30" fmla="*/ 19 w 47"/>
                  <a:gd name="T31" fmla="*/ 0 h 11"/>
                  <a:gd name="T32" fmla="*/ 14 w 47"/>
                  <a:gd name="T33" fmla="*/ 0 h 11"/>
                  <a:gd name="T34" fmla="*/ 7 w 47"/>
                  <a:gd name="T35" fmla="*/ 2 h 11"/>
                  <a:gd name="T36" fmla="*/ 1 w 47"/>
                  <a:gd name="T37" fmla="*/ 2 h 11"/>
                  <a:gd name="T38" fmla="*/ 0 w 47"/>
                  <a:gd name="T39" fmla="*/ 2 h 11"/>
                  <a:gd name="T40" fmla="*/ 3 w 47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">
                    <a:moveTo>
                      <a:pt x="3" y="4"/>
                    </a:moveTo>
                    <a:lnTo>
                      <a:pt x="1" y="4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1" y="8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6" name="Freeform 1190">
                <a:extLst>
                  <a:ext uri="{FF2B5EF4-FFF2-40B4-BE49-F238E27FC236}">
                    <a16:creationId xmlns:a16="http://schemas.microsoft.com/office/drawing/2014/main" id="{15E0D32F-CA78-482F-ADA8-5F5DD4F9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3347"/>
                <a:ext cx="8" cy="16"/>
              </a:xfrm>
              <a:custGeom>
                <a:avLst/>
                <a:gdLst>
                  <a:gd name="T0" fmla="*/ 1 w 25"/>
                  <a:gd name="T1" fmla="*/ 46 h 46"/>
                  <a:gd name="T2" fmla="*/ 1 w 25"/>
                  <a:gd name="T3" fmla="*/ 46 h 46"/>
                  <a:gd name="T4" fmla="*/ 25 w 25"/>
                  <a:gd name="T5" fmla="*/ 1 h 46"/>
                  <a:gd name="T6" fmla="*/ 24 w 25"/>
                  <a:gd name="T7" fmla="*/ 0 h 46"/>
                  <a:gd name="T8" fmla="*/ 0 w 25"/>
                  <a:gd name="T9" fmla="*/ 45 h 46"/>
                  <a:gd name="T10" fmla="*/ 0 w 25"/>
                  <a:gd name="T11" fmla="*/ 46 h 46"/>
                  <a:gd name="T12" fmla="*/ 1 w 25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6">
                    <a:moveTo>
                      <a:pt x="1" y="46"/>
                    </a:moveTo>
                    <a:lnTo>
                      <a:pt x="1" y="46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7" name="Freeform 1191">
                <a:extLst>
                  <a:ext uri="{FF2B5EF4-FFF2-40B4-BE49-F238E27FC236}">
                    <a16:creationId xmlns:a16="http://schemas.microsoft.com/office/drawing/2014/main" id="{8828E2BE-216B-4F7C-B37F-B7CED922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362"/>
                <a:ext cx="3" cy="25"/>
              </a:xfrm>
              <a:custGeom>
                <a:avLst/>
                <a:gdLst>
                  <a:gd name="T0" fmla="*/ 4 w 9"/>
                  <a:gd name="T1" fmla="*/ 73 h 73"/>
                  <a:gd name="T2" fmla="*/ 3 w 9"/>
                  <a:gd name="T3" fmla="*/ 64 h 73"/>
                  <a:gd name="T4" fmla="*/ 2 w 9"/>
                  <a:gd name="T5" fmla="*/ 53 h 73"/>
                  <a:gd name="T6" fmla="*/ 2 w 9"/>
                  <a:gd name="T7" fmla="*/ 45 h 73"/>
                  <a:gd name="T8" fmla="*/ 2 w 9"/>
                  <a:gd name="T9" fmla="*/ 36 h 73"/>
                  <a:gd name="T10" fmla="*/ 3 w 9"/>
                  <a:gd name="T11" fmla="*/ 27 h 73"/>
                  <a:gd name="T12" fmla="*/ 4 w 9"/>
                  <a:gd name="T13" fmla="*/ 18 h 73"/>
                  <a:gd name="T14" fmla="*/ 5 w 9"/>
                  <a:gd name="T15" fmla="*/ 9 h 73"/>
                  <a:gd name="T16" fmla="*/ 9 w 9"/>
                  <a:gd name="T17" fmla="*/ 0 h 73"/>
                  <a:gd name="T18" fmla="*/ 6 w 9"/>
                  <a:gd name="T19" fmla="*/ 0 h 73"/>
                  <a:gd name="T20" fmla="*/ 4 w 9"/>
                  <a:gd name="T21" fmla="*/ 9 h 73"/>
                  <a:gd name="T22" fmla="*/ 3 w 9"/>
                  <a:gd name="T23" fmla="*/ 18 h 73"/>
                  <a:gd name="T24" fmla="*/ 1 w 9"/>
                  <a:gd name="T25" fmla="*/ 27 h 73"/>
                  <a:gd name="T26" fmla="*/ 0 w 9"/>
                  <a:gd name="T27" fmla="*/ 36 h 73"/>
                  <a:gd name="T28" fmla="*/ 0 w 9"/>
                  <a:gd name="T29" fmla="*/ 45 h 73"/>
                  <a:gd name="T30" fmla="*/ 0 w 9"/>
                  <a:gd name="T31" fmla="*/ 53 h 73"/>
                  <a:gd name="T32" fmla="*/ 1 w 9"/>
                  <a:gd name="T33" fmla="*/ 64 h 73"/>
                  <a:gd name="T34" fmla="*/ 3 w 9"/>
                  <a:gd name="T35" fmla="*/ 73 h 73"/>
                  <a:gd name="T36" fmla="*/ 4 w 9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3">
                    <a:moveTo>
                      <a:pt x="4" y="73"/>
                    </a:moveTo>
                    <a:lnTo>
                      <a:pt x="3" y="64"/>
                    </a:lnTo>
                    <a:lnTo>
                      <a:pt x="2" y="53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3" y="27"/>
                    </a:lnTo>
                    <a:lnTo>
                      <a:pt x="4" y="18"/>
                    </a:lnTo>
                    <a:lnTo>
                      <a:pt x="5" y="9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9"/>
                    </a:lnTo>
                    <a:lnTo>
                      <a:pt x="3" y="18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3" y="73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8" name="Freeform 1192">
                <a:extLst>
                  <a:ext uri="{FF2B5EF4-FFF2-40B4-BE49-F238E27FC236}">
                    <a16:creationId xmlns:a16="http://schemas.microsoft.com/office/drawing/2014/main" id="{38D4E9D5-966E-4CD6-AC13-4E8A6D77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387"/>
                <a:ext cx="12" cy="223"/>
              </a:xfrm>
              <a:custGeom>
                <a:avLst/>
                <a:gdLst>
                  <a:gd name="T0" fmla="*/ 36 w 37"/>
                  <a:gd name="T1" fmla="*/ 649 h 670"/>
                  <a:gd name="T2" fmla="*/ 34 w 37"/>
                  <a:gd name="T3" fmla="*/ 606 h 670"/>
                  <a:gd name="T4" fmla="*/ 32 w 37"/>
                  <a:gd name="T5" fmla="*/ 565 h 670"/>
                  <a:gd name="T6" fmla="*/ 28 w 37"/>
                  <a:gd name="T7" fmla="*/ 522 h 670"/>
                  <a:gd name="T8" fmla="*/ 26 w 37"/>
                  <a:gd name="T9" fmla="*/ 480 h 670"/>
                  <a:gd name="T10" fmla="*/ 24 w 37"/>
                  <a:gd name="T11" fmla="*/ 436 h 670"/>
                  <a:gd name="T12" fmla="*/ 23 w 37"/>
                  <a:gd name="T13" fmla="*/ 393 h 670"/>
                  <a:gd name="T14" fmla="*/ 20 w 37"/>
                  <a:gd name="T15" fmla="*/ 351 h 670"/>
                  <a:gd name="T16" fmla="*/ 17 w 37"/>
                  <a:gd name="T17" fmla="*/ 307 h 670"/>
                  <a:gd name="T18" fmla="*/ 16 w 37"/>
                  <a:gd name="T19" fmla="*/ 265 h 670"/>
                  <a:gd name="T20" fmla="*/ 14 w 37"/>
                  <a:gd name="T21" fmla="*/ 224 h 670"/>
                  <a:gd name="T22" fmla="*/ 12 w 37"/>
                  <a:gd name="T23" fmla="*/ 182 h 670"/>
                  <a:gd name="T24" fmla="*/ 9 w 37"/>
                  <a:gd name="T25" fmla="*/ 140 h 670"/>
                  <a:gd name="T26" fmla="*/ 7 w 37"/>
                  <a:gd name="T27" fmla="*/ 98 h 670"/>
                  <a:gd name="T28" fmla="*/ 5 w 37"/>
                  <a:gd name="T29" fmla="*/ 59 h 670"/>
                  <a:gd name="T30" fmla="*/ 3 w 37"/>
                  <a:gd name="T31" fmla="*/ 19 h 670"/>
                  <a:gd name="T32" fmla="*/ 0 w 37"/>
                  <a:gd name="T33" fmla="*/ 0 h 670"/>
                  <a:gd name="T34" fmla="*/ 2 w 37"/>
                  <a:gd name="T35" fmla="*/ 39 h 670"/>
                  <a:gd name="T36" fmla="*/ 4 w 37"/>
                  <a:gd name="T37" fmla="*/ 78 h 670"/>
                  <a:gd name="T38" fmla="*/ 6 w 37"/>
                  <a:gd name="T39" fmla="*/ 120 h 670"/>
                  <a:gd name="T40" fmla="*/ 9 w 37"/>
                  <a:gd name="T41" fmla="*/ 161 h 670"/>
                  <a:gd name="T42" fmla="*/ 12 w 37"/>
                  <a:gd name="T43" fmla="*/ 203 h 670"/>
                  <a:gd name="T44" fmla="*/ 13 w 37"/>
                  <a:gd name="T45" fmla="*/ 244 h 670"/>
                  <a:gd name="T46" fmla="*/ 15 w 37"/>
                  <a:gd name="T47" fmla="*/ 287 h 670"/>
                  <a:gd name="T48" fmla="*/ 17 w 37"/>
                  <a:gd name="T49" fmla="*/ 329 h 670"/>
                  <a:gd name="T50" fmla="*/ 20 w 37"/>
                  <a:gd name="T51" fmla="*/ 372 h 670"/>
                  <a:gd name="T52" fmla="*/ 22 w 37"/>
                  <a:gd name="T53" fmla="*/ 415 h 670"/>
                  <a:gd name="T54" fmla="*/ 23 w 37"/>
                  <a:gd name="T55" fmla="*/ 457 h 670"/>
                  <a:gd name="T56" fmla="*/ 26 w 37"/>
                  <a:gd name="T57" fmla="*/ 500 h 670"/>
                  <a:gd name="T58" fmla="*/ 28 w 37"/>
                  <a:gd name="T59" fmla="*/ 542 h 670"/>
                  <a:gd name="T60" fmla="*/ 32 w 37"/>
                  <a:gd name="T61" fmla="*/ 586 h 670"/>
                  <a:gd name="T62" fmla="*/ 33 w 37"/>
                  <a:gd name="T63" fmla="*/ 629 h 670"/>
                  <a:gd name="T64" fmla="*/ 36 w 37"/>
                  <a:gd name="T65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670">
                    <a:moveTo>
                      <a:pt x="37" y="670"/>
                    </a:moveTo>
                    <a:lnTo>
                      <a:pt x="36" y="649"/>
                    </a:lnTo>
                    <a:lnTo>
                      <a:pt x="34" y="629"/>
                    </a:lnTo>
                    <a:lnTo>
                      <a:pt x="34" y="606"/>
                    </a:lnTo>
                    <a:lnTo>
                      <a:pt x="33" y="586"/>
                    </a:lnTo>
                    <a:lnTo>
                      <a:pt x="32" y="565"/>
                    </a:lnTo>
                    <a:lnTo>
                      <a:pt x="31" y="542"/>
                    </a:lnTo>
                    <a:lnTo>
                      <a:pt x="28" y="522"/>
                    </a:lnTo>
                    <a:lnTo>
                      <a:pt x="27" y="500"/>
                    </a:lnTo>
                    <a:lnTo>
                      <a:pt x="26" y="480"/>
                    </a:lnTo>
                    <a:lnTo>
                      <a:pt x="25" y="457"/>
                    </a:lnTo>
                    <a:lnTo>
                      <a:pt x="24" y="436"/>
                    </a:lnTo>
                    <a:lnTo>
                      <a:pt x="23" y="415"/>
                    </a:lnTo>
                    <a:lnTo>
                      <a:pt x="23" y="393"/>
                    </a:lnTo>
                    <a:lnTo>
                      <a:pt x="22" y="372"/>
                    </a:lnTo>
                    <a:lnTo>
                      <a:pt x="20" y="351"/>
                    </a:lnTo>
                    <a:lnTo>
                      <a:pt x="20" y="329"/>
                    </a:lnTo>
                    <a:lnTo>
                      <a:pt x="17" y="307"/>
                    </a:lnTo>
                    <a:lnTo>
                      <a:pt x="17" y="287"/>
                    </a:lnTo>
                    <a:lnTo>
                      <a:pt x="16" y="265"/>
                    </a:lnTo>
                    <a:lnTo>
                      <a:pt x="15" y="244"/>
                    </a:lnTo>
                    <a:lnTo>
                      <a:pt x="14" y="224"/>
                    </a:lnTo>
                    <a:lnTo>
                      <a:pt x="12" y="203"/>
                    </a:lnTo>
                    <a:lnTo>
                      <a:pt x="12" y="182"/>
                    </a:lnTo>
                    <a:lnTo>
                      <a:pt x="11" y="161"/>
                    </a:lnTo>
                    <a:lnTo>
                      <a:pt x="9" y="140"/>
                    </a:lnTo>
                    <a:lnTo>
                      <a:pt x="8" y="120"/>
                    </a:lnTo>
                    <a:lnTo>
                      <a:pt x="7" y="98"/>
                    </a:lnTo>
                    <a:lnTo>
                      <a:pt x="6" y="78"/>
                    </a:lnTo>
                    <a:lnTo>
                      <a:pt x="5" y="59"/>
                    </a:lnTo>
                    <a:lnTo>
                      <a:pt x="3" y="39"/>
                    </a:lnTo>
                    <a:lnTo>
                      <a:pt x="3" y="1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9"/>
                    </a:lnTo>
                    <a:lnTo>
                      <a:pt x="2" y="39"/>
                    </a:lnTo>
                    <a:lnTo>
                      <a:pt x="3" y="59"/>
                    </a:lnTo>
                    <a:lnTo>
                      <a:pt x="4" y="78"/>
                    </a:lnTo>
                    <a:lnTo>
                      <a:pt x="6" y="98"/>
                    </a:lnTo>
                    <a:lnTo>
                      <a:pt x="6" y="120"/>
                    </a:lnTo>
                    <a:lnTo>
                      <a:pt x="8" y="140"/>
                    </a:lnTo>
                    <a:lnTo>
                      <a:pt x="9" y="161"/>
                    </a:lnTo>
                    <a:lnTo>
                      <a:pt x="11" y="182"/>
                    </a:lnTo>
                    <a:lnTo>
                      <a:pt x="12" y="203"/>
                    </a:lnTo>
                    <a:lnTo>
                      <a:pt x="12" y="224"/>
                    </a:lnTo>
                    <a:lnTo>
                      <a:pt x="13" y="244"/>
                    </a:lnTo>
                    <a:lnTo>
                      <a:pt x="15" y="265"/>
                    </a:lnTo>
                    <a:lnTo>
                      <a:pt x="15" y="287"/>
                    </a:lnTo>
                    <a:lnTo>
                      <a:pt x="16" y="307"/>
                    </a:lnTo>
                    <a:lnTo>
                      <a:pt x="17" y="329"/>
                    </a:lnTo>
                    <a:lnTo>
                      <a:pt x="18" y="351"/>
                    </a:lnTo>
                    <a:lnTo>
                      <a:pt x="20" y="372"/>
                    </a:lnTo>
                    <a:lnTo>
                      <a:pt x="21" y="393"/>
                    </a:lnTo>
                    <a:lnTo>
                      <a:pt x="22" y="415"/>
                    </a:lnTo>
                    <a:lnTo>
                      <a:pt x="23" y="436"/>
                    </a:lnTo>
                    <a:lnTo>
                      <a:pt x="23" y="457"/>
                    </a:lnTo>
                    <a:lnTo>
                      <a:pt x="25" y="480"/>
                    </a:lnTo>
                    <a:lnTo>
                      <a:pt x="26" y="500"/>
                    </a:lnTo>
                    <a:lnTo>
                      <a:pt x="27" y="522"/>
                    </a:lnTo>
                    <a:lnTo>
                      <a:pt x="28" y="542"/>
                    </a:lnTo>
                    <a:lnTo>
                      <a:pt x="30" y="565"/>
                    </a:lnTo>
                    <a:lnTo>
                      <a:pt x="32" y="586"/>
                    </a:lnTo>
                    <a:lnTo>
                      <a:pt x="33" y="606"/>
                    </a:lnTo>
                    <a:lnTo>
                      <a:pt x="33" y="629"/>
                    </a:lnTo>
                    <a:lnTo>
                      <a:pt x="34" y="649"/>
                    </a:lnTo>
                    <a:lnTo>
                      <a:pt x="36" y="670"/>
                    </a:lnTo>
                    <a:lnTo>
                      <a:pt x="37" y="6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9" name="Freeform 1193">
                <a:extLst>
                  <a:ext uri="{FF2B5EF4-FFF2-40B4-BE49-F238E27FC236}">
                    <a16:creationId xmlns:a16="http://schemas.microsoft.com/office/drawing/2014/main" id="{CC9DB892-AF54-4FEC-871D-5BF5825F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610"/>
                <a:ext cx="9" cy="109"/>
              </a:xfrm>
              <a:custGeom>
                <a:avLst/>
                <a:gdLst>
                  <a:gd name="T0" fmla="*/ 27 w 27"/>
                  <a:gd name="T1" fmla="*/ 326 h 326"/>
                  <a:gd name="T2" fmla="*/ 27 w 27"/>
                  <a:gd name="T3" fmla="*/ 307 h 326"/>
                  <a:gd name="T4" fmla="*/ 27 w 27"/>
                  <a:gd name="T5" fmla="*/ 286 h 326"/>
                  <a:gd name="T6" fmla="*/ 27 w 27"/>
                  <a:gd name="T7" fmla="*/ 266 h 326"/>
                  <a:gd name="T8" fmla="*/ 26 w 27"/>
                  <a:gd name="T9" fmla="*/ 245 h 326"/>
                  <a:gd name="T10" fmla="*/ 24 w 27"/>
                  <a:gd name="T11" fmla="*/ 224 h 326"/>
                  <a:gd name="T12" fmla="*/ 21 w 27"/>
                  <a:gd name="T13" fmla="*/ 202 h 326"/>
                  <a:gd name="T14" fmla="*/ 20 w 27"/>
                  <a:gd name="T15" fmla="*/ 181 h 326"/>
                  <a:gd name="T16" fmla="*/ 18 w 27"/>
                  <a:gd name="T17" fmla="*/ 159 h 326"/>
                  <a:gd name="T18" fmla="*/ 16 w 27"/>
                  <a:gd name="T19" fmla="*/ 137 h 326"/>
                  <a:gd name="T20" fmla="*/ 14 w 27"/>
                  <a:gd name="T21" fmla="*/ 116 h 326"/>
                  <a:gd name="T22" fmla="*/ 11 w 27"/>
                  <a:gd name="T23" fmla="*/ 96 h 326"/>
                  <a:gd name="T24" fmla="*/ 9 w 27"/>
                  <a:gd name="T25" fmla="*/ 74 h 326"/>
                  <a:gd name="T26" fmla="*/ 7 w 27"/>
                  <a:gd name="T27" fmla="*/ 55 h 326"/>
                  <a:gd name="T28" fmla="*/ 5 w 27"/>
                  <a:gd name="T29" fmla="*/ 35 h 326"/>
                  <a:gd name="T30" fmla="*/ 3 w 27"/>
                  <a:gd name="T31" fmla="*/ 17 h 326"/>
                  <a:gd name="T32" fmla="*/ 1 w 27"/>
                  <a:gd name="T33" fmla="*/ 0 h 326"/>
                  <a:gd name="T34" fmla="*/ 0 w 27"/>
                  <a:gd name="T35" fmla="*/ 0 h 326"/>
                  <a:gd name="T36" fmla="*/ 1 w 27"/>
                  <a:gd name="T37" fmla="*/ 17 h 326"/>
                  <a:gd name="T38" fmla="*/ 3 w 27"/>
                  <a:gd name="T39" fmla="*/ 35 h 326"/>
                  <a:gd name="T40" fmla="*/ 6 w 27"/>
                  <a:gd name="T41" fmla="*/ 55 h 326"/>
                  <a:gd name="T42" fmla="*/ 7 w 27"/>
                  <a:gd name="T43" fmla="*/ 74 h 326"/>
                  <a:gd name="T44" fmla="*/ 10 w 27"/>
                  <a:gd name="T45" fmla="*/ 96 h 326"/>
                  <a:gd name="T46" fmla="*/ 12 w 27"/>
                  <a:gd name="T47" fmla="*/ 116 h 326"/>
                  <a:gd name="T48" fmla="*/ 15 w 27"/>
                  <a:gd name="T49" fmla="*/ 137 h 326"/>
                  <a:gd name="T50" fmla="*/ 17 w 27"/>
                  <a:gd name="T51" fmla="*/ 159 h 326"/>
                  <a:gd name="T52" fmla="*/ 18 w 27"/>
                  <a:gd name="T53" fmla="*/ 181 h 326"/>
                  <a:gd name="T54" fmla="*/ 20 w 27"/>
                  <a:gd name="T55" fmla="*/ 202 h 326"/>
                  <a:gd name="T56" fmla="*/ 23 w 27"/>
                  <a:gd name="T57" fmla="*/ 224 h 326"/>
                  <a:gd name="T58" fmla="*/ 24 w 27"/>
                  <a:gd name="T59" fmla="*/ 245 h 326"/>
                  <a:gd name="T60" fmla="*/ 25 w 27"/>
                  <a:gd name="T61" fmla="*/ 266 h 326"/>
                  <a:gd name="T62" fmla="*/ 26 w 27"/>
                  <a:gd name="T63" fmla="*/ 286 h 326"/>
                  <a:gd name="T64" fmla="*/ 26 w 27"/>
                  <a:gd name="T65" fmla="*/ 307 h 326"/>
                  <a:gd name="T66" fmla="*/ 26 w 27"/>
                  <a:gd name="T67" fmla="*/ 326 h 326"/>
                  <a:gd name="T68" fmla="*/ 27 w 27"/>
                  <a:gd name="T69" fmla="*/ 32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326">
                    <a:moveTo>
                      <a:pt x="27" y="326"/>
                    </a:moveTo>
                    <a:lnTo>
                      <a:pt x="27" y="307"/>
                    </a:lnTo>
                    <a:lnTo>
                      <a:pt x="27" y="286"/>
                    </a:lnTo>
                    <a:lnTo>
                      <a:pt x="27" y="266"/>
                    </a:lnTo>
                    <a:lnTo>
                      <a:pt x="26" y="245"/>
                    </a:lnTo>
                    <a:lnTo>
                      <a:pt x="24" y="224"/>
                    </a:lnTo>
                    <a:lnTo>
                      <a:pt x="21" y="202"/>
                    </a:lnTo>
                    <a:lnTo>
                      <a:pt x="20" y="181"/>
                    </a:lnTo>
                    <a:lnTo>
                      <a:pt x="18" y="159"/>
                    </a:lnTo>
                    <a:lnTo>
                      <a:pt x="16" y="137"/>
                    </a:lnTo>
                    <a:lnTo>
                      <a:pt x="14" y="116"/>
                    </a:lnTo>
                    <a:lnTo>
                      <a:pt x="11" y="96"/>
                    </a:lnTo>
                    <a:lnTo>
                      <a:pt x="9" y="74"/>
                    </a:lnTo>
                    <a:lnTo>
                      <a:pt x="7" y="55"/>
                    </a:lnTo>
                    <a:lnTo>
                      <a:pt x="5" y="35"/>
                    </a:lnTo>
                    <a:lnTo>
                      <a:pt x="3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6" y="55"/>
                    </a:lnTo>
                    <a:lnTo>
                      <a:pt x="7" y="74"/>
                    </a:lnTo>
                    <a:lnTo>
                      <a:pt x="10" y="96"/>
                    </a:lnTo>
                    <a:lnTo>
                      <a:pt x="12" y="116"/>
                    </a:lnTo>
                    <a:lnTo>
                      <a:pt x="15" y="137"/>
                    </a:lnTo>
                    <a:lnTo>
                      <a:pt x="17" y="159"/>
                    </a:lnTo>
                    <a:lnTo>
                      <a:pt x="18" y="181"/>
                    </a:lnTo>
                    <a:lnTo>
                      <a:pt x="20" y="202"/>
                    </a:lnTo>
                    <a:lnTo>
                      <a:pt x="23" y="224"/>
                    </a:lnTo>
                    <a:lnTo>
                      <a:pt x="24" y="245"/>
                    </a:lnTo>
                    <a:lnTo>
                      <a:pt x="25" y="266"/>
                    </a:lnTo>
                    <a:lnTo>
                      <a:pt x="26" y="286"/>
                    </a:lnTo>
                    <a:lnTo>
                      <a:pt x="26" y="307"/>
                    </a:lnTo>
                    <a:lnTo>
                      <a:pt x="26" y="326"/>
                    </a:lnTo>
                    <a:lnTo>
                      <a:pt x="27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0" name="Freeform 1194">
                <a:extLst>
                  <a:ext uri="{FF2B5EF4-FFF2-40B4-BE49-F238E27FC236}">
                    <a16:creationId xmlns:a16="http://schemas.microsoft.com/office/drawing/2014/main" id="{F091FFE9-0E7A-44F0-BCDB-9B8EA9C8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3719"/>
                <a:ext cx="6" cy="59"/>
              </a:xfrm>
              <a:custGeom>
                <a:avLst/>
                <a:gdLst>
                  <a:gd name="T0" fmla="*/ 2 w 18"/>
                  <a:gd name="T1" fmla="*/ 177 h 177"/>
                  <a:gd name="T2" fmla="*/ 7 w 18"/>
                  <a:gd name="T3" fmla="*/ 170 h 177"/>
                  <a:gd name="T4" fmla="*/ 9 w 18"/>
                  <a:gd name="T5" fmla="*/ 162 h 177"/>
                  <a:gd name="T6" fmla="*/ 13 w 18"/>
                  <a:gd name="T7" fmla="*/ 155 h 177"/>
                  <a:gd name="T8" fmla="*/ 15 w 18"/>
                  <a:gd name="T9" fmla="*/ 147 h 177"/>
                  <a:gd name="T10" fmla="*/ 16 w 18"/>
                  <a:gd name="T11" fmla="*/ 139 h 177"/>
                  <a:gd name="T12" fmla="*/ 17 w 18"/>
                  <a:gd name="T13" fmla="*/ 130 h 177"/>
                  <a:gd name="T14" fmla="*/ 18 w 18"/>
                  <a:gd name="T15" fmla="*/ 122 h 177"/>
                  <a:gd name="T16" fmla="*/ 18 w 18"/>
                  <a:gd name="T17" fmla="*/ 112 h 177"/>
                  <a:gd name="T18" fmla="*/ 18 w 18"/>
                  <a:gd name="T19" fmla="*/ 102 h 177"/>
                  <a:gd name="T20" fmla="*/ 18 w 18"/>
                  <a:gd name="T21" fmla="*/ 91 h 177"/>
                  <a:gd name="T22" fmla="*/ 18 w 18"/>
                  <a:gd name="T23" fmla="*/ 78 h 177"/>
                  <a:gd name="T24" fmla="*/ 17 w 18"/>
                  <a:gd name="T25" fmla="*/ 65 h 177"/>
                  <a:gd name="T26" fmla="*/ 17 w 18"/>
                  <a:gd name="T27" fmla="*/ 50 h 177"/>
                  <a:gd name="T28" fmla="*/ 17 w 18"/>
                  <a:gd name="T29" fmla="*/ 36 h 177"/>
                  <a:gd name="T30" fmla="*/ 17 w 18"/>
                  <a:gd name="T31" fmla="*/ 18 h 177"/>
                  <a:gd name="T32" fmla="*/ 18 w 18"/>
                  <a:gd name="T33" fmla="*/ 0 h 177"/>
                  <a:gd name="T34" fmla="*/ 17 w 18"/>
                  <a:gd name="T35" fmla="*/ 0 h 177"/>
                  <a:gd name="T36" fmla="*/ 16 w 18"/>
                  <a:gd name="T37" fmla="*/ 18 h 177"/>
                  <a:gd name="T38" fmla="*/ 16 w 18"/>
                  <a:gd name="T39" fmla="*/ 36 h 177"/>
                  <a:gd name="T40" fmla="*/ 16 w 18"/>
                  <a:gd name="T41" fmla="*/ 50 h 177"/>
                  <a:gd name="T42" fmla="*/ 16 w 18"/>
                  <a:gd name="T43" fmla="*/ 65 h 177"/>
                  <a:gd name="T44" fmla="*/ 17 w 18"/>
                  <a:gd name="T45" fmla="*/ 78 h 177"/>
                  <a:gd name="T46" fmla="*/ 17 w 18"/>
                  <a:gd name="T47" fmla="*/ 91 h 177"/>
                  <a:gd name="T48" fmla="*/ 17 w 18"/>
                  <a:gd name="T49" fmla="*/ 102 h 177"/>
                  <a:gd name="T50" fmla="*/ 17 w 18"/>
                  <a:gd name="T51" fmla="*/ 112 h 177"/>
                  <a:gd name="T52" fmla="*/ 17 w 18"/>
                  <a:gd name="T53" fmla="*/ 122 h 177"/>
                  <a:gd name="T54" fmla="*/ 16 w 18"/>
                  <a:gd name="T55" fmla="*/ 130 h 177"/>
                  <a:gd name="T56" fmla="*/ 14 w 18"/>
                  <a:gd name="T57" fmla="*/ 139 h 177"/>
                  <a:gd name="T58" fmla="*/ 14 w 18"/>
                  <a:gd name="T59" fmla="*/ 147 h 177"/>
                  <a:gd name="T60" fmla="*/ 10 w 18"/>
                  <a:gd name="T61" fmla="*/ 155 h 177"/>
                  <a:gd name="T62" fmla="*/ 8 w 18"/>
                  <a:gd name="T63" fmla="*/ 161 h 177"/>
                  <a:gd name="T64" fmla="*/ 6 w 18"/>
                  <a:gd name="T65" fmla="*/ 169 h 177"/>
                  <a:gd name="T66" fmla="*/ 0 w 18"/>
                  <a:gd name="T67" fmla="*/ 176 h 177"/>
                  <a:gd name="T68" fmla="*/ 2 w 18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77">
                    <a:moveTo>
                      <a:pt x="2" y="177"/>
                    </a:moveTo>
                    <a:lnTo>
                      <a:pt x="7" y="170"/>
                    </a:lnTo>
                    <a:lnTo>
                      <a:pt x="9" y="162"/>
                    </a:lnTo>
                    <a:lnTo>
                      <a:pt x="13" y="155"/>
                    </a:lnTo>
                    <a:lnTo>
                      <a:pt x="15" y="147"/>
                    </a:lnTo>
                    <a:lnTo>
                      <a:pt x="16" y="139"/>
                    </a:lnTo>
                    <a:lnTo>
                      <a:pt x="17" y="130"/>
                    </a:lnTo>
                    <a:lnTo>
                      <a:pt x="18" y="122"/>
                    </a:lnTo>
                    <a:lnTo>
                      <a:pt x="18" y="112"/>
                    </a:lnTo>
                    <a:lnTo>
                      <a:pt x="18" y="102"/>
                    </a:lnTo>
                    <a:lnTo>
                      <a:pt x="18" y="91"/>
                    </a:lnTo>
                    <a:lnTo>
                      <a:pt x="18" y="78"/>
                    </a:lnTo>
                    <a:lnTo>
                      <a:pt x="17" y="65"/>
                    </a:lnTo>
                    <a:lnTo>
                      <a:pt x="17" y="50"/>
                    </a:lnTo>
                    <a:lnTo>
                      <a:pt x="17" y="36"/>
                    </a:lnTo>
                    <a:lnTo>
                      <a:pt x="17" y="18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18"/>
                    </a:lnTo>
                    <a:lnTo>
                      <a:pt x="16" y="36"/>
                    </a:lnTo>
                    <a:lnTo>
                      <a:pt x="16" y="50"/>
                    </a:lnTo>
                    <a:lnTo>
                      <a:pt x="16" y="65"/>
                    </a:lnTo>
                    <a:lnTo>
                      <a:pt x="17" y="78"/>
                    </a:lnTo>
                    <a:lnTo>
                      <a:pt x="17" y="91"/>
                    </a:lnTo>
                    <a:lnTo>
                      <a:pt x="17" y="102"/>
                    </a:lnTo>
                    <a:lnTo>
                      <a:pt x="17" y="112"/>
                    </a:lnTo>
                    <a:lnTo>
                      <a:pt x="17" y="122"/>
                    </a:lnTo>
                    <a:lnTo>
                      <a:pt x="16" y="130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0" y="155"/>
                    </a:lnTo>
                    <a:lnTo>
                      <a:pt x="8" y="161"/>
                    </a:lnTo>
                    <a:lnTo>
                      <a:pt x="6" y="169"/>
                    </a:lnTo>
                    <a:lnTo>
                      <a:pt x="0" y="176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1" name="Freeform 1195">
                <a:extLst>
                  <a:ext uri="{FF2B5EF4-FFF2-40B4-BE49-F238E27FC236}">
                    <a16:creationId xmlns:a16="http://schemas.microsoft.com/office/drawing/2014/main" id="{AFFF484E-C167-48CF-BBCD-70A884481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778"/>
                <a:ext cx="4" cy="30"/>
              </a:xfrm>
              <a:custGeom>
                <a:avLst/>
                <a:gdLst>
                  <a:gd name="T0" fmla="*/ 7 w 13"/>
                  <a:gd name="T1" fmla="*/ 87 h 89"/>
                  <a:gd name="T2" fmla="*/ 8 w 13"/>
                  <a:gd name="T3" fmla="*/ 87 h 89"/>
                  <a:gd name="T4" fmla="*/ 9 w 13"/>
                  <a:gd name="T5" fmla="*/ 72 h 89"/>
                  <a:gd name="T6" fmla="*/ 8 w 13"/>
                  <a:gd name="T7" fmla="*/ 59 h 89"/>
                  <a:gd name="T8" fmla="*/ 6 w 13"/>
                  <a:gd name="T9" fmla="*/ 49 h 89"/>
                  <a:gd name="T10" fmla="*/ 3 w 13"/>
                  <a:gd name="T11" fmla="*/ 41 h 89"/>
                  <a:gd name="T12" fmla="*/ 2 w 13"/>
                  <a:gd name="T13" fmla="*/ 34 h 89"/>
                  <a:gd name="T14" fmla="*/ 2 w 13"/>
                  <a:gd name="T15" fmla="*/ 23 h 89"/>
                  <a:gd name="T16" fmla="*/ 7 w 13"/>
                  <a:gd name="T17" fmla="*/ 13 h 89"/>
                  <a:gd name="T18" fmla="*/ 13 w 13"/>
                  <a:gd name="T19" fmla="*/ 1 h 89"/>
                  <a:gd name="T20" fmla="*/ 11 w 13"/>
                  <a:gd name="T21" fmla="*/ 0 h 89"/>
                  <a:gd name="T22" fmla="*/ 6 w 13"/>
                  <a:gd name="T23" fmla="*/ 13 h 89"/>
                  <a:gd name="T24" fmla="*/ 1 w 13"/>
                  <a:gd name="T25" fmla="*/ 23 h 89"/>
                  <a:gd name="T26" fmla="*/ 0 w 13"/>
                  <a:gd name="T27" fmla="*/ 34 h 89"/>
                  <a:gd name="T28" fmla="*/ 2 w 13"/>
                  <a:gd name="T29" fmla="*/ 41 h 89"/>
                  <a:gd name="T30" fmla="*/ 4 w 13"/>
                  <a:gd name="T31" fmla="*/ 49 h 89"/>
                  <a:gd name="T32" fmla="*/ 6 w 13"/>
                  <a:gd name="T33" fmla="*/ 59 h 89"/>
                  <a:gd name="T34" fmla="*/ 8 w 13"/>
                  <a:gd name="T35" fmla="*/ 72 h 89"/>
                  <a:gd name="T36" fmla="*/ 7 w 13"/>
                  <a:gd name="T37" fmla="*/ 87 h 89"/>
                  <a:gd name="T38" fmla="*/ 8 w 13"/>
                  <a:gd name="T39" fmla="*/ 89 h 89"/>
                  <a:gd name="T40" fmla="*/ 7 w 13"/>
                  <a:gd name="T41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7" y="87"/>
                    </a:moveTo>
                    <a:lnTo>
                      <a:pt x="8" y="87"/>
                    </a:lnTo>
                    <a:lnTo>
                      <a:pt x="9" y="72"/>
                    </a:lnTo>
                    <a:lnTo>
                      <a:pt x="8" y="59"/>
                    </a:lnTo>
                    <a:lnTo>
                      <a:pt x="6" y="49"/>
                    </a:lnTo>
                    <a:lnTo>
                      <a:pt x="3" y="41"/>
                    </a:lnTo>
                    <a:lnTo>
                      <a:pt x="2" y="34"/>
                    </a:lnTo>
                    <a:lnTo>
                      <a:pt x="2" y="23"/>
                    </a:lnTo>
                    <a:lnTo>
                      <a:pt x="7" y="1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6" y="13"/>
                    </a:lnTo>
                    <a:lnTo>
                      <a:pt x="1" y="23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6" y="59"/>
                    </a:lnTo>
                    <a:lnTo>
                      <a:pt x="8" y="72"/>
                    </a:lnTo>
                    <a:lnTo>
                      <a:pt x="7" y="87"/>
                    </a:lnTo>
                    <a:lnTo>
                      <a:pt x="8" y="89"/>
                    </a:lnTo>
                    <a:lnTo>
                      <a:pt x="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2" name="Freeform 1196">
                <a:extLst>
                  <a:ext uri="{FF2B5EF4-FFF2-40B4-BE49-F238E27FC236}">
                    <a16:creationId xmlns:a16="http://schemas.microsoft.com/office/drawing/2014/main" id="{7B478076-C4B0-4A3D-A668-92496CB8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14"/>
                <a:ext cx="25" cy="94"/>
              </a:xfrm>
              <a:custGeom>
                <a:avLst/>
                <a:gdLst>
                  <a:gd name="T0" fmla="*/ 75 w 77"/>
                  <a:gd name="T1" fmla="*/ 0 h 282"/>
                  <a:gd name="T2" fmla="*/ 74 w 77"/>
                  <a:gd name="T3" fmla="*/ 13 h 282"/>
                  <a:gd name="T4" fmla="*/ 70 w 77"/>
                  <a:gd name="T5" fmla="*/ 29 h 282"/>
                  <a:gd name="T6" fmla="*/ 68 w 77"/>
                  <a:gd name="T7" fmla="*/ 47 h 282"/>
                  <a:gd name="T8" fmla="*/ 66 w 77"/>
                  <a:gd name="T9" fmla="*/ 65 h 282"/>
                  <a:gd name="T10" fmla="*/ 64 w 77"/>
                  <a:gd name="T11" fmla="*/ 86 h 282"/>
                  <a:gd name="T12" fmla="*/ 60 w 77"/>
                  <a:gd name="T13" fmla="*/ 107 h 282"/>
                  <a:gd name="T14" fmla="*/ 57 w 77"/>
                  <a:gd name="T15" fmla="*/ 128 h 282"/>
                  <a:gd name="T16" fmla="*/ 53 w 77"/>
                  <a:gd name="T17" fmla="*/ 149 h 282"/>
                  <a:gd name="T18" fmla="*/ 48 w 77"/>
                  <a:gd name="T19" fmla="*/ 169 h 282"/>
                  <a:gd name="T20" fmla="*/ 44 w 77"/>
                  <a:gd name="T21" fmla="*/ 191 h 282"/>
                  <a:gd name="T22" fmla="*/ 38 w 77"/>
                  <a:gd name="T23" fmla="*/ 210 h 282"/>
                  <a:gd name="T24" fmla="*/ 31 w 77"/>
                  <a:gd name="T25" fmla="*/ 228 h 282"/>
                  <a:gd name="T26" fmla="*/ 24 w 77"/>
                  <a:gd name="T27" fmla="*/ 243 h 282"/>
                  <a:gd name="T28" fmla="*/ 18 w 77"/>
                  <a:gd name="T29" fmla="*/ 258 h 282"/>
                  <a:gd name="T30" fmla="*/ 9 w 77"/>
                  <a:gd name="T31" fmla="*/ 270 h 282"/>
                  <a:gd name="T32" fmla="*/ 0 w 77"/>
                  <a:gd name="T33" fmla="*/ 280 h 282"/>
                  <a:gd name="T34" fmla="*/ 2 w 77"/>
                  <a:gd name="T35" fmla="*/ 282 h 282"/>
                  <a:gd name="T36" fmla="*/ 11 w 77"/>
                  <a:gd name="T37" fmla="*/ 273 h 282"/>
                  <a:gd name="T38" fmla="*/ 19 w 77"/>
                  <a:gd name="T39" fmla="*/ 260 h 282"/>
                  <a:gd name="T40" fmla="*/ 26 w 77"/>
                  <a:gd name="T41" fmla="*/ 245 h 282"/>
                  <a:gd name="T42" fmla="*/ 33 w 77"/>
                  <a:gd name="T43" fmla="*/ 228 h 282"/>
                  <a:gd name="T44" fmla="*/ 39 w 77"/>
                  <a:gd name="T45" fmla="*/ 210 h 282"/>
                  <a:gd name="T46" fmla="*/ 45 w 77"/>
                  <a:gd name="T47" fmla="*/ 191 h 282"/>
                  <a:gd name="T48" fmla="*/ 49 w 77"/>
                  <a:gd name="T49" fmla="*/ 169 h 282"/>
                  <a:gd name="T50" fmla="*/ 55 w 77"/>
                  <a:gd name="T51" fmla="*/ 149 h 282"/>
                  <a:gd name="T52" fmla="*/ 58 w 77"/>
                  <a:gd name="T53" fmla="*/ 128 h 282"/>
                  <a:gd name="T54" fmla="*/ 63 w 77"/>
                  <a:gd name="T55" fmla="*/ 107 h 282"/>
                  <a:gd name="T56" fmla="*/ 66 w 77"/>
                  <a:gd name="T57" fmla="*/ 86 h 282"/>
                  <a:gd name="T58" fmla="*/ 68 w 77"/>
                  <a:gd name="T59" fmla="*/ 65 h 282"/>
                  <a:gd name="T60" fmla="*/ 70 w 77"/>
                  <a:gd name="T61" fmla="*/ 47 h 282"/>
                  <a:gd name="T62" fmla="*/ 73 w 77"/>
                  <a:gd name="T63" fmla="*/ 29 h 282"/>
                  <a:gd name="T64" fmla="*/ 75 w 77"/>
                  <a:gd name="T65" fmla="*/ 13 h 282"/>
                  <a:gd name="T66" fmla="*/ 77 w 77"/>
                  <a:gd name="T67" fmla="*/ 0 h 282"/>
                  <a:gd name="T68" fmla="*/ 75 w 77"/>
                  <a:gd name="T6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2">
                    <a:moveTo>
                      <a:pt x="75" y="0"/>
                    </a:moveTo>
                    <a:lnTo>
                      <a:pt x="74" y="13"/>
                    </a:lnTo>
                    <a:lnTo>
                      <a:pt x="70" y="29"/>
                    </a:lnTo>
                    <a:lnTo>
                      <a:pt x="68" y="47"/>
                    </a:lnTo>
                    <a:lnTo>
                      <a:pt x="66" y="65"/>
                    </a:lnTo>
                    <a:lnTo>
                      <a:pt x="64" y="86"/>
                    </a:lnTo>
                    <a:lnTo>
                      <a:pt x="60" y="107"/>
                    </a:lnTo>
                    <a:lnTo>
                      <a:pt x="57" y="128"/>
                    </a:lnTo>
                    <a:lnTo>
                      <a:pt x="53" y="149"/>
                    </a:lnTo>
                    <a:lnTo>
                      <a:pt x="48" y="169"/>
                    </a:lnTo>
                    <a:lnTo>
                      <a:pt x="44" y="191"/>
                    </a:lnTo>
                    <a:lnTo>
                      <a:pt x="38" y="210"/>
                    </a:lnTo>
                    <a:lnTo>
                      <a:pt x="31" y="228"/>
                    </a:lnTo>
                    <a:lnTo>
                      <a:pt x="24" y="243"/>
                    </a:lnTo>
                    <a:lnTo>
                      <a:pt x="18" y="258"/>
                    </a:lnTo>
                    <a:lnTo>
                      <a:pt x="9" y="270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11" y="273"/>
                    </a:lnTo>
                    <a:lnTo>
                      <a:pt x="19" y="260"/>
                    </a:lnTo>
                    <a:lnTo>
                      <a:pt x="26" y="245"/>
                    </a:lnTo>
                    <a:lnTo>
                      <a:pt x="33" y="228"/>
                    </a:lnTo>
                    <a:lnTo>
                      <a:pt x="39" y="210"/>
                    </a:lnTo>
                    <a:lnTo>
                      <a:pt x="45" y="191"/>
                    </a:lnTo>
                    <a:lnTo>
                      <a:pt x="49" y="169"/>
                    </a:lnTo>
                    <a:lnTo>
                      <a:pt x="55" y="149"/>
                    </a:lnTo>
                    <a:lnTo>
                      <a:pt x="58" y="128"/>
                    </a:lnTo>
                    <a:lnTo>
                      <a:pt x="63" y="107"/>
                    </a:lnTo>
                    <a:lnTo>
                      <a:pt x="66" y="86"/>
                    </a:lnTo>
                    <a:lnTo>
                      <a:pt x="68" y="65"/>
                    </a:lnTo>
                    <a:lnTo>
                      <a:pt x="70" y="47"/>
                    </a:lnTo>
                    <a:lnTo>
                      <a:pt x="73" y="29"/>
                    </a:lnTo>
                    <a:lnTo>
                      <a:pt x="75" y="13"/>
                    </a:lnTo>
                    <a:lnTo>
                      <a:pt x="77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3" name="Freeform 1197">
                <a:extLst>
                  <a:ext uri="{FF2B5EF4-FFF2-40B4-BE49-F238E27FC236}">
                    <a16:creationId xmlns:a16="http://schemas.microsoft.com/office/drawing/2014/main" id="{8CCD03D8-69A6-40B0-A3EF-1D1A4D17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95"/>
                <a:ext cx="14" cy="318"/>
              </a:xfrm>
              <a:custGeom>
                <a:avLst/>
                <a:gdLst>
                  <a:gd name="T0" fmla="*/ 12 w 42"/>
                  <a:gd name="T1" fmla="*/ 1 h 955"/>
                  <a:gd name="T2" fmla="*/ 7 w 42"/>
                  <a:gd name="T3" fmla="*/ 56 h 955"/>
                  <a:gd name="T4" fmla="*/ 3 w 42"/>
                  <a:gd name="T5" fmla="*/ 114 h 955"/>
                  <a:gd name="T6" fmla="*/ 0 w 42"/>
                  <a:gd name="T7" fmla="*/ 173 h 955"/>
                  <a:gd name="T8" fmla="*/ 0 w 42"/>
                  <a:gd name="T9" fmla="*/ 233 h 955"/>
                  <a:gd name="T10" fmla="*/ 1 w 42"/>
                  <a:gd name="T11" fmla="*/ 294 h 955"/>
                  <a:gd name="T12" fmla="*/ 5 w 42"/>
                  <a:gd name="T13" fmla="*/ 357 h 955"/>
                  <a:gd name="T14" fmla="*/ 8 w 42"/>
                  <a:gd name="T15" fmla="*/ 419 h 955"/>
                  <a:gd name="T16" fmla="*/ 12 w 42"/>
                  <a:gd name="T17" fmla="*/ 483 h 955"/>
                  <a:gd name="T18" fmla="*/ 15 w 42"/>
                  <a:gd name="T19" fmla="*/ 545 h 955"/>
                  <a:gd name="T20" fmla="*/ 19 w 42"/>
                  <a:gd name="T21" fmla="*/ 607 h 955"/>
                  <a:gd name="T22" fmla="*/ 24 w 42"/>
                  <a:gd name="T23" fmla="*/ 669 h 955"/>
                  <a:gd name="T24" fmla="*/ 28 w 42"/>
                  <a:gd name="T25" fmla="*/ 729 h 955"/>
                  <a:gd name="T26" fmla="*/ 32 w 42"/>
                  <a:gd name="T27" fmla="*/ 789 h 955"/>
                  <a:gd name="T28" fmla="*/ 35 w 42"/>
                  <a:gd name="T29" fmla="*/ 846 h 955"/>
                  <a:gd name="T30" fmla="*/ 38 w 42"/>
                  <a:gd name="T31" fmla="*/ 902 h 955"/>
                  <a:gd name="T32" fmla="*/ 40 w 42"/>
                  <a:gd name="T33" fmla="*/ 955 h 955"/>
                  <a:gd name="T34" fmla="*/ 42 w 42"/>
                  <a:gd name="T35" fmla="*/ 928 h 955"/>
                  <a:gd name="T36" fmla="*/ 38 w 42"/>
                  <a:gd name="T37" fmla="*/ 874 h 955"/>
                  <a:gd name="T38" fmla="*/ 35 w 42"/>
                  <a:gd name="T39" fmla="*/ 817 h 955"/>
                  <a:gd name="T40" fmla="*/ 31 w 42"/>
                  <a:gd name="T41" fmla="*/ 759 h 955"/>
                  <a:gd name="T42" fmla="*/ 28 w 42"/>
                  <a:gd name="T43" fmla="*/ 699 h 955"/>
                  <a:gd name="T44" fmla="*/ 23 w 42"/>
                  <a:gd name="T45" fmla="*/ 637 h 955"/>
                  <a:gd name="T46" fmla="*/ 19 w 42"/>
                  <a:gd name="T47" fmla="*/ 576 h 955"/>
                  <a:gd name="T48" fmla="*/ 14 w 42"/>
                  <a:gd name="T49" fmla="*/ 513 h 955"/>
                  <a:gd name="T50" fmla="*/ 10 w 42"/>
                  <a:gd name="T51" fmla="*/ 451 h 955"/>
                  <a:gd name="T52" fmla="*/ 8 w 42"/>
                  <a:gd name="T53" fmla="*/ 387 h 955"/>
                  <a:gd name="T54" fmla="*/ 5 w 42"/>
                  <a:gd name="T55" fmla="*/ 326 h 955"/>
                  <a:gd name="T56" fmla="*/ 4 w 42"/>
                  <a:gd name="T57" fmla="*/ 263 h 955"/>
                  <a:gd name="T58" fmla="*/ 4 w 42"/>
                  <a:gd name="T59" fmla="*/ 202 h 955"/>
                  <a:gd name="T60" fmla="*/ 5 w 42"/>
                  <a:gd name="T61" fmla="*/ 143 h 955"/>
                  <a:gd name="T62" fmla="*/ 6 w 42"/>
                  <a:gd name="T63" fmla="*/ 84 h 955"/>
                  <a:gd name="T64" fmla="*/ 10 w 42"/>
                  <a:gd name="T65" fmla="*/ 28 h 955"/>
                  <a:gd name="T66" fmla="*/ 14 w 42"/>
                  <a:gd name="T67" fmla="*/ 0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955">
                    <a:moveTo>
                      <a:pt x="12" y="1"/>
                    </a:moveTo>
                    <a:lnTo>
                      <a:pt x="12" y="1"/>
                    </a:lnTo>
                    <a:lnTo>
                      <a:pt x="9" y="28"/>
                    </a:lnTo>
                    <a:lnTo>
                      <a:pt x="7" y="56"/>
                    </a:lnTo>
                    <a:lnTo>
                      <a:pt x="5" y="84"/>
                    </a:lnTo>
                    <a:lnTo>
                      <a:pt x="3" y="114"/>
                    </a:lnTo>
                    <a:lnTo>
                      <a:pt x="1" y="143"/>
                    </a:lnTo>
                    <a:lnTo>
                      <a:pt x="0" y="173"/>
                    </a:lnTo>
                    <a:lnTo>
                      <a:pt x="0" y="202"/>
                    </a:lnTo>
                    <a:lnTo>
                      <a:pt x="0" y="233"/>
                    </a:lnTo>
                    <a:lnTo>
                      <a:pt x="0" y="263"/>
                    </a:lnTo>
                    <a:lnTo>
                      <a:pt x="1" y="294"/>
                    </a:lnTo>
                    <a:lnTo>
                      <a:pt x="3" y="326"/>
                    </a:lnTo>
                    <a:lnTo>
                      <a:pt x="5" y="357"/>
                    </a:lnTo>
                    <a:lnTo>
                      <a:pt x="6" y="387"/>
                    </a:lnTo>
                    <a:lnTo>
                      <a:pt x="8" y="419"/>
                    </a:lnTo>
                    <a:lnTo>
                      <a:pt x="9" y="451"/>
                    </a:lnTo>
                    <a:lnTo>
                      <a:pt x="12" y="483"/>
                    </a:lnTo>
                    <a:lnTo>
                      <a:pt x="13" y="513"/>
                    </a:lnTo>
                    <a:lnTo>
                      <a:pt x="15" y="545"/>
                    </a:lnTo>
                    <a:lnTo>
                      <a:pt x="17" y="576"/>
                    </a:lnTo>
                    <a:lnTo>
                      <a:pt x="19" y="607"/>
                    </a:lnTo>
                    <a:lnTo>
                      <a:pt x="22" y="637"/>
                    </a:lnTo>
                    <a:lnTo>
                      <a:pt x="24" y="669"/>
                    </a:lnTo>
                    <a:lnTo>
                      <a:pt x="26" y="699"/>
                    </a:lnTo>
                    <a:lnTo>
                      <a:pt x="28" y="729"/>
                    </a:lnTo>
                    <a:lnTo>
                      <a:pt x="31" y="759"/>
                    </a:lnTo>
                    <a:lnTo>
                      <a:pt x="32" y="789"/>
                    </a:lnTo>
                    <a:lnTo>
                      <a:pt x="34" y="817"/>
                    </a:lnTo>
                    <a:lnTo>
                      <a:pt x="35" y="846"/>
                    </a:lnTo>
                    <a:lnTo>
                      <a:pt x="36" y="874"/>
                    </a:lnTo>
                    <a:lnTo>
                      <a:pt x="38" y="902"/>
                    </a:lnTo>
                    <a:lnTo>
                      <a:pt x="38" y="928"/>
                    </a:lnTo>
                    <a:lnTo>
                      <a:pt x="40" y="955"/>
                    </a:lnTo>
                    <a:lnTo>
                      <a:pt x="42" y="955"/>
                    </a:lnTo>
                    <a:lnTo>
                      <a:pt x="42" y="928"/>
                    </a:lnTo>
                    <a:lnTo>
                      <a:pt x="40" y="902"/>
                    </a:lnTo>
                    <a:lnTo>
                      <a:pt x="38" y="874"/>
                    </a:lnTo>
                    <a:lnTo>
                      <a:pt x="36" y="846"/>
                    </a:lnTo>
                    <a:lnTo>
                      <a:pt x="35" y="817"/>
                    </a:lnTo>
                    <a:lnTo>
                      <a:pt x="34" y="789"/>
                    </a:lnTo>
                    <a:lnTo>
                      <a:pt x="31" y="759"/>
                    </a:lnTo>
                    <a:lnTo>
                      <a:pt x="31" y="729"/>
                    </a:lnTo>
                    <a:lnTo>
                      <a:pt x="28" y="699"/>
                    </a:lnTo>
                    <a:lnTo>
                      <a:pt x="25" y="669"/>
                    </a:lnTo>
                    <a:lnTo>
                      <a:pt x="23" y="637"/>
                    </a:lnTo>
                    <a:lnTo>
                      <a:pt x="21" y="607"/>
                    </a:lnTo>
                    <a:lnTo>
                      <a:pt x="19" y="576"/>
                    </a:lnTo>
                    <a:lnTo>
                      <a:pt x="17" y="545"/>
                    </a:lnTo>
                    <a:lnTo>
                      <a:pt x="14" y="513"/>
                    </a:lnTo>
                    <a:lnTo>
                      <a:pt x="13" y="483"/>
                    </a:lnTo>
                    <a:lnTo>
                      <a:pt x="10" y="451"/>
                    </a:lnTo>
                    <a:lnTo>
                      <a:pt x="9" y="419"/>
                    </a:lnTo>
                    <a:lnTo>
                      <a:pt x="8" y="387"/>
                    </a:lnTo>
                    <a:lnTo>
                      <a:pt x="6" y="357"/>
                    </a:lnTo>
                    <a:lnTo>
                      <a:pt x="5" y="326"/>
                    </a:lnTo>
                    <a:lnTo>
                      <a:pt x="5" y="294"/>
                    </a:lnTo>
                    <a:lnTo>
                      <a:pt x="4" y="263"/>
                    </a:lnTo>
                    <a:lnTo>
                      <a:pt x="4" y="233"/>
                    </a:lnTo>
                    <a:lnTo>
                      <a:pt x="4" y="202"/>
                    </a:lnTo>
                    <a:lnTo>
                      <a:pt x="4" y="173"/>
                    </a:lnTo>
                    <a:lnTo>
                      <a:pt x="5" y="143"/>
                    </a:lnTo>
                    <a:lnTo>
                      <a:pt x="5" y="114"/>
                    </a:lnTo>
                    <a:lnTo>
                      <a:pt x="6" y="84"/>
                    </a:lnTo>
                    <a:lnTo>
                      <a:pt x="8" y="56"/>
                    </a:lnTo>
                    <a:lnTo>
                      <a:pt x="10" y="28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4" name="Freeform 1198">
                <a:extLst>
                  <a:ext uri="{FF2B5EF4-FFF2-40B4-BE49-F238E27FC236}">
                    <a16:creationId xmlns:a16="http://schemas.microsoft.com/office/drawing/2014/main" id="{126CB440-DDBA-4FA7-BC30-4B5478B5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383"/>
                <a:ext cx="8" cy="13"/>
              </a:xfrm>
              <a:custGeom>
                <a:avLst/>
                <a:gdLst>
                  <a:gd name="T0" fmla="*/ 0 w 23"/>
                  <a:gd name="T1" fmla="*/ 2 h 39"/>
                  <a:gd name="T2" fmla="*/ 0 w 23"/>
                  <a:gd name="T3" fmla="*/ 3 h 39"/>
                  <a:gd name="T4" fmla="*/ 22 w 23"/>
                  <a:gd name="T5" fmla="*/ 39 h 39"/>
                  <a:gd name="T6" fmla="*/ 23 w 23"/>
                  <a:gd name="T7" fmla="*/ 37 h 39"/>
                  <a:gd name="T8" fmla="*/ 1 w 23"/>
                  <a:gd name="T9" fmla="*/ 0 h 39"/>
                  <a:gd name="T10" fmla="*/ 1 w 23"/>
                  <a:gd name="T11" fmla="*/ 2 h 39"/>
                  <a:gd name="T12" fmla="*/ 0 w 2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9">
                    <a:moveTo>
                      <a:pt x="0" y="2"/>
                    </a:moveTo>
                    <a:lnTo>
                      <a:pt x="0" y="3"/>
                    </a:lnTo>
                    <a:lnTo>
                      <a:pt x="22" y="39"/>
                    </a:lnTo>
                    <a:lnTo>
                      <a:pt x="23" y="37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5" name="Freeform 1199">
                <a:extLst>
                  <a:ext uri="{FF2B5EF4-FFF2-40B4-BE49-F238E27FC236}">
                    <a16:creationId xmlns:a16="http://schemas.microsoft.com/office/drawing/2014/main" id="{EEB60EB6-04A8-4F19-8D40-9EAE3640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370"/>
                <a:ext cx="12" cy="13"/>
              </a:xfrm>
              <a:custGeom>
                <a:avLst/>
                <a:gdLst>
                  <a:gd name="T0" fmla="*/ 33 w 36"/>
                  <a:gd name="T1" fmla="*/ 5 h 38"/>
                  <a:gd name="T2" fmla="*/ 36 w 36"/>
                  <a:gd name="T3" fmla="*/ 5 h 38"/>
                  <a:gd name="T4" fmla="*/ 28 w 36"/>
                  <a:gd name="T5" fmla="*/ 1 h 38"/>
                  <a:gd name="T6" fmla="*/ 20 w 36"/>
                  <a:gd name="T7" fmla="*/ 0 h 38"/>
                  <a:gd name="T8" fmla="*/ 14 w 36"/>
                  <a:gd name="T9" fmla="*/ 1 h 38"/>
                  <a:gd name="T10" fmla="*/ 11 w 36"/>
                  <a:gd name="T11" fmla="*/ 5 h 38"/>
                  <a:gd name="T12" fmla="*/ 7 w 36"/>
                  <a:gd name="T13" fmla="*/ 9 h 38"/>
                  <a:gd name="T14" fmla="*/ 4 w 36"/>
                  <a:gd name="T15" fmla="*/ 17 h 38"/>
                  <a:gd name="T16" fmla="*/ 2 w 36"/>
                  <a:gd name="T17" fmla="*/ 26 h 38"/>
                  <a:gd name="T18" fmla="*/ 0 w 36"/>
                  <a:gd name="T19" fmla="*/ 38 h 38"/>
                  <a:gd name="T20" fmla="*/ 2 w 36"/>
                  <a:gd name="T21" fmla="*/ 38 h 38"/>
                  <a:gd name="T22" fmla="*/ 3 w 36"/>
                  <a:gd name="T23" fmla="*/ 26 h 38"/>
                  <a:gd name="T24" fmla="*/ 5 w 36"/>
                  <a:gd name="T25" fmla="*/ 17 h 38"/>
                  <a:gd name="T26" fmla="*/ 9 w 36"/>
                  <a:gd name="T27" fmla="*/ 10 h 38"/>
                  <a:gd name="T28" fmla="*/ 12 w 36"/>
                  <a:gd name="T29" fmla="*/ 6 h 38"/>
                  <a:gd name="T30" fmla="*/ 16 w 36"/>
                  <a:gd name="T31" fmla="*/ 3 h 38"/>
                  <a:gd name="T32" fmla="*/ 20 w 36"/>
                  <a:gd name="T33" fmla="*/ 3 h 38"/>
                  <a:gd name="T34" fmla="*/ 28 w 36"/>
                  <a:gd name="T35" fmla="*/ 3 h 38"/>
                  <a:gd name="T36" fmla="*/ 33 w 36"/>
                  <a:gd name="T37" fmla="*/ 6 h 38"/>
                  <a:gd name="T38" fmla="*/ 36 w 36"/>
                  <a:gd name="T39" fmla="*/ 5 h 38"/>
                  <a:gd name="T40" fmla="*/ 33 w 36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8">
                    <a:moveTo>
                      <a:pt x="33" y="5"/>
                    </a:moveTo>
                    <a:lnTo>
                      <a:pt x="36" y="5"/>
                    </a:lnTo>
                    <a:lnTo>
                      <a:pt x="28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4" y="17"/>
                    </a:lnTo>
                    <a:lnTo>
                      <a:pt x="2" y="2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6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6" name="Freeform 1200">
                <a:extLst>
                  <a:ext uri="{FF2B5EF4-FFF2-40B4-BE49-F238E27FC236}">
                    <a16:creationId xmlns:a16="http://schemas.microsoft.com/office/drawing/2014/main" id="{568046EF-1D6A-4972-A141-C32A76F2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38"/>
                <a:ext cx="111" cy="471"/>
              </a:xfrm>
              <a:custGeom>
                <a:avLst/>
                <a:gdLst>
                  <a:gd name="T0" fmla="*/ 88 w 333"/>
                  <a:gd name="T1" fmla="*/ 223 h 1413"/>
                  <a:gd name="T2" fmla="*/ 83 w 333"/>
                  <a:gd name="T3" fmla="*/ 193 h 1413"/>
                  <a:gd name="T4" fmla="*/ 77 w 333"/>
                  <a:gd name="T5" fmla="*/ 156 h 1413"/>
                  <a:gd name="T6" fmla="*/ 62 w 333"/>
                  <a:gd name="T7" fmla="*/ 124 h 1413"/>
                  <a:gd name="T8" fmla="*/ 26 w 333"/>
                  <a:gd name="T9" fmla="*/ 101 h 1413"/>
                  <a:gd name="T10" fmla="*/ 5 w 333"/>
                  <a:gd name="T11" fmla="*/ 107 h 1413"/>
                  <a:gd name="T12" fmla="*/ 4 w 333"/>
                  <a:gd name="T13" fmla="*/ 144 h 1413"/>
                  <a:gd name="T14" fmla="*/ 18 w 333"/>
                  <a:gd name="T15" fmla="*/ 167 h 1413"/>
                  <a:gd name="T16" fmla="*/ 29 w 333"/>
                  <a:gd name="T17" fmla="*/ 210 h 1413"/>
                  <a:gd name="T18" fmla="*/ 41 w 333"/>
                  <a:gd name="T19" fmla="*/ 262 h 1413"/>
                  <a:gd name="T20" fmla="*/ 53 w 333"/>
                  <a:gd name="T21" fmla="*/ 315 h 1413"/>
                  <a:gd name="T22" fmla="*/ 60 w 333"/>
                  <a:gd name="T23" fmla="*/ 370 h 1413"/>
                  <a:gd name="T24" fmla="*/ 67 w 333"/>
                  <a:gd name="T25" fmla="*/ 429 h 1413"/>
                  <a:gd name="T26" fmla="*/ 69 w 333"/>
                  <a:gd name="T27" fmla="*/ 495 h 1413"/>
                  <a:gd name="T28" fmla="*/ 68 w 333"/>
                  <a:gd name="T29" fmla="*/ 569 h 1413"/>
                  <a:gd name="T30" fmla="*/ 63 w 333"/>
                  <a:gd name="T31" fmla="*/ 654 h 1413"/>
                  <a:gd name="T32" fmla="*/ 55 w 333"/>
                  <a:gd name="T33" fmla="*/ 748 h 1413"/>
                  <a:gd name="T34" fmla="*/ 55 w 333"/>
                  <a:gd name="T35" fmla="*/ 832 h 1413"/>
                  <a:gd name="T36" fmla="*/ 59 w 333"/>
                  <a:gd name="T37" fmla="*/ 908 h 1413"/>
                  <a:gd name="T38" fmla="*/ 63 w 333"/>
                  <a:gd name="T39" fmla="*/ 980 h 1413"/>
                  <a:gd name="T40" fmla="*/ 65 w 333"/>
                  <a:gd name="T41" fmla="*/ 1049 h 1413"/>
                  <a:gd name="T42" fmla="*/ 62 w 333"/>
                  <a:gd name="T43" fmla="*/ 1122 h 1413"/>
                  <a:gd name="T44" fmla="*/ 49 w 333"/>
                  <a:gd name="T45" fmla="*/ 1201 h 1413"/>
                  <a:gd name="T46" fmla="*/ 25 w 333"/>
                  <a:gd name="T47" fmla="*/ 1290 h 1413"/>
                  <a:gd name="T48" fmla="*/ 48 w 333"/>
                  <a:gd name="T49" fmla="*/ 1315 h 1413"/>
                  <a:gd name="T50" fmla="*/ 85 w 333"/>
                  <a:gd name="T51" fmla="*/ 1318 h 1413"/>
                  <a:gd name="T52" fmla="*/ 115 w 333"/>
                  <a:gd name="T53" fmla="*/ 1318 h 1413"/>
                  <a:gd name="T54" fmla="*/ 146 w 333"/>
                  <a:gd name="T55" fmla="*/ 1314 h 1413"/>
                  <a:gd name="T56" fmla="*/ 175 w 333"/>
                  <a:gd name="T57" fmla="*/ 1343 h 1413"/>
                  <a:gd name="T58" fmla="*/ 193 w 333"/>
                  <a:gd name="T59" fmla="*/ 1355 h 1413"/>
                  <a:gd name="T60" fmla="*/ 196 w 333"/>
                  <a:gd name="T61" fmla="*/ 1371 h 1413"/>
                  <a:gd name="T62" fmla="*/ 196 w 333"/>
                  <a:gd name="T63" fmla="*/ 1403 h 1413"/>
                  <a:gd name="T64" fmla="*/ 231 w 333"/>
                  <a:gd name="T65" fmla="*/ 1352 h 1413"/>
                  <a:gd name="T66" fmla="*/ 230 w 333"/>
                  <a:gd name="T67" fmla="*/ 1315 h 1413"/>
                  <a:gd name="T68" fmla="*/ 204 w 333"/>
                  <a:gd name="T69" fmla="*/ 1192 h 1413"/>
                  <a:gd name="T70" fmla="*/ 180 w 333"/>
                  <a:gd name="T71" fmla="*/ 1043 h 1413"/>
                  <a:gd name="T72" fmla="*/ 166 w 333"/>
                  <a:gd name="T73" fmla="*/ 901 h 1413"/>
                  <a:gd name="T74" fmla="*/ 159 w 333"/>
                  <a:gd name="T75" fmla="*/ 767 h 1413"/>
                  <a:gd name="T76" fmla="*/ 160 w 333"/>
                  <a:gd name="T77" fmla="*/ 634 h 1413"/>
                  <a:gd name="T78" fmla="*/ 166 w 333"/>
                  <a:gd name="T79" fmla="*/ 504 h 1413"/>
                  <a:gd name="T80" fmla="*/ 176 w 333"/>
                  <a:gd name="T81" fmla="*/ 375 h 1413"/>
                  <a:gd name="T82" fmla="*/ 190 w 333"/>
                  <a:gd name="T83" fmla="*/ 243 h 1413"/>
                  <a:gd name="T84" fmla="*/ 219 w 333"/>
                  <a:gd name="T85" fmla="*/ 177 h 1413"/>
                  <a:gd name="T86" fmla="*/ 254 w 333"/>
                  <a:gd name="T87" fmla="*/ 131 h 1413"/>
                  <a:gd name="T88" fmla="*/ 293 w 333"/>
                  <a:gd name="T89" fmla="*/ 82 h 1413"/>
                  <a:gd name="T90" fmla="*/ 326 w 333"/>
                  <a:gd name="T91" fmla="*/ 18 h 1413"/>
                  <a:gd name="T92" fmla="*/ 321 w 333"/>
                  <a:gd name="T93" fmla="*/ 12 h 1413"/>
                  <a:gd name="T94" fmla="*/ 306 w 333"/>
                  <a:gd name="T95" fmla="*/ 12 h 1413"/>
                  <a:gd name="T96" fmla="*/ 220 w 333"/>
                  <a:gd name="T97" fmla="*/ 83 h 1413"/>
                  <a:gd name="T98" fmla="*/ 175 w 333"/>
                  <a:gd name="T99" fmla="*/ 124 h 1413"/>
                  <a:gd name="T100" fmla="*/ 145 w 333"/>
                  <a:gd name="T101" fmla="*/ 165 h 1413"/>
                  <a:gd name="T102" fmla="*/ 123 w 333"/>
                  <a:gd name="T103" fmla="*/ 225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3" h="1413">
                    <a:moveTo>
                      <a:pt x="99" y="234"/>
                    </a:moveTo>
                    <a:lnTo>
                      <a:pt x="94" y="232"/>
                    </a:lnTo>
                    <a:lnTo>
                      <a:pt x="92" y="228"/>
                    </a:lnTo>
                    <a:lnTo>
                      <a:pt x="88" y="223"/>
                    </a:lnTo>
                    <a:lnTo>
                      <a:pt x="87" y="216"/>
                    </a:lnTo>
                    <a:lnTo>
                      <a:pt x="85" y="209"/>
                    </a:lnTo>
                    <a:lnTo>
                      <a:pt x="84" y="202"/>
                    </a:lnTo>
                    <a:lnTo>
                      <a:pt x="83" y="193"/>
                    </a:lnTo>
                    <a:lnTo>
                      <a:pt x="82" y="184"/>
                    </a:lnTo>
                    <a:lnTo>
                      <a:pt x="81" y="175"/>
                    </a:lnTo>
                    <a:lnTo>
                      <a:pt x="79" y="165"/>
                    </a:lnTo>
                    <a:lnTo>
                      <a:pt x="77" y="156"/>
                    </a:lnTo>
                    <a:lnTo>
                      <a:pt x="74" y="147"/>
                    </a:lnTo>
                    <a:lnTo>
                      <a:pt x="71" y="139"/>
                    </a:lnTo>
                    <a:lnTo>
                      <a:pt x="67" y="131"/>
                    </a:lnTo>
                    <a:lnTo>
                      <a:pt x="62" y="124"/>
                    </a:lnTo>
                    <a:lnTo>
                      <a:pt x="56" y="119"/>
                    </a:lnTo>
                    <a:lnTo>
                      <a:pt x="44" y="110"/>
                    </a:lnTo>
                    <a:lnTo>
                      <a:pt x="34" y="104"/>
                    </a:lnTo>
                    <a:lnTo>
                      <a:pt x="26" y="101"/>
                    </a:lnTo>
                    <a:lnTo>
                      <a:pt x="19" y="99"/>
                    </a:lnTo>
                    <a:lnTo>
                      <a:pt x="13" y="99"/>
                    </a:lnTo>
                    <a:lnTo>
                      <a:pt x="9" y="102"/>
                    </a:lnTo>
                    <a:lnTo>
                      <a:pt x="5" y="107"/>
                    </a:lnTo>
                    <a:lnTo>
                      <a:pt x="1" y="114"/>
                    </a:lnTo>
                    <a:lnTo>
                      <a:pt x="0" y="126"/>
                    </a:lnTo>
                    <a:lnTo>
                      <a:pt x="1" y="136"/>
                    </a:lnTo>
                    <a:lnTo>
                      <a:pt x="4" y="144"/>
                    </a:lnTo>
                    <a:lnTo>
                      <a:pt x="7" y="151"/>
                    </a:lnTo>
                    <a:lnTo>
                      <a:pt x="11" y="157"/>
                    </a:lnTo>
                    <a:lnTo>
                      <a:pt x="16" y="161"/>
                    </a:lnTo>
                    <a:lnTo>
                      <a:pt x="18" y="167"/>
                    </a:lnTo>
                    <a:lnTo>
                      <a:pt x="19" y="172"/>
                    </a:lnTo>
                    <a:lnTo>
                      <a:pt x="23" y="186"/>
                    </a:lnTo>
                    <a:lnTo>
                      <a:pt x="27" y="198"/>
                    </a:lnTo>
                    <a:lnTo>
                      <a:pt x="29" y="210"/>
                    </a:lnTo>
                    <a:lnTo>
                      <a:pt x="34" y="224"/>
                    </a:lnTo>
                    <a:lnTo>
                      <a:pt x="36" y="236"/>
                    </a:lnTo>
                    <a:lnTo>
                      <a:pt x="39" y="249"/>
                    </a:lnTo>
                    <a:lnTo>
                      <a:pt x="41" y="262"/>
                    </a:lnTo>
                    <a:lnTo>
                      <a:pt x="45" y="274"/>
                    </a:lnTo>
                    <a:lnTo>
                      <a:pt x="48" y="288"/>
                    </a:lnTo>
                    <a:lnTo>
                      <a:pt x="50" y="301"/>
                    </a:lnTo>
                    <a:lnTo>
                      <a:pt x="53" y="315"/>
                    </a:lnTo>
                    <a:lnTo>
                      <a:pt x="55" y="328"/>
                    </a:lnTo>
                    <a:lnTo>
                      <a:pt x="57" y="341"/>
                    </a:lnTo>
                    <a:lnTo>
                      <a:pt x="59" y="355"/>
                    </a:lnTo>
                    <a:lnTo>
                      <a:pt x="60" y="370"/>
                    </a:lnTo>
                    <a:lnTo>
                      <a:pt x="63" y="384"/>
                    </a:lnTo>
                    <a:lnTo>
                      <a:pt x="65" y="398"/>
                    </a:lnTo>
                    <a:lnTo>
                      <a:pt x="66" y="414"/>
                    </a:lnTo>
                    <a:lnTo>
                      <a:pt x="67" y="429"/>
                    </a:lnTo>
                    <a:lnTo>
                      <a:pt x="68" y="445"/>
                    </a:lnTo>
                    <a:lnTo>
                      <a:pt x="68" y="462"/>
                    </a:lnTo>
                    <a:lnTo>
                      <a:pt x="69" y="479"/>
                    </a:lnTo>
                    <a:lnTo>
                      <a:pt x="69" y="495"/>
                    </a:lnTo>
                    <a:lnTo>
                      <a:pt x="69" y="513"/>
                    </a:lnTo>
                    <a:lnTo>
                      <a:pt x="69" y="531"/>
                    </a:lnTo>
                    <a:lnTo>
                      <a:pt x="68" y="549"/>
                    </a:lnTo>
                    <a:lnTo>
                      <a:pt x="68" y="569"/>
                    </a:lnTo>
                    <a:lnTo>
                      <a:pt x="67" y="590"/>
                    </a:lnTo>
                    <a:lnTo>
                      <a:pt x="65" y="611"/>
                    </a:lnTo>
                    <a:lnTo>
                      <a:pt x="64" y="631"/>
                    </a:lnTo>
                    <a:lnTo>
                      <a:pt x="63" y="654"/>
                    </a:lnTo>
                    <a:lnTo>
                      <a:pt x="59" y="677"/>
                    </a:lnTo>
                    <a:lnTo>
                      <a:pt x="58" y="701"/>
                    </a:lnTo>
                    <a:lnTo>
                      <a:pt x="56" y="724"/>
                    </a:lnTo>
                    <a:lnTo>
                      <a:pt x="55" y="748"/>
                    </a:lnTo>
                    <a:lnTo>
                      <a:pt x="54" y="769"/>
                    </a:lnTo>
                    <a:lnTo>
                      <a:pt x="54" y="792"/>
                    </a:lnTo>
                    <a:lnTo>
                      <a:pt x="54" y="812"/>
                    </a:lnTo>
                    <a:lnTo>
                      <a:pt x="55" y="832"/>
                    </a:lnTo>
                    <a:lnTo>
                      <a:pt x="56" y="852"/>
                    </a:lnTo>
                    <a:lnTo>
                      <a:pt x="56" y="871"/>
                    </a:lnTo>
                    <a:lnTo>
                      <a:pt x="57" y="889"/>
                    </a:lnTo>
                    <a:lnTo>
                      <a:pt x="59" y="908"/>
                    </a:lnTo>
                    <a:lnTo>
                      <a:pt x="59" y="926"/>
                    </a:lnTo>
                    <a:lnTo>
                      <a:pt x="60" y="944"/>
                    </a:lnTo>
                    <a:lnTo>
                      <a:pt x="63" y="962"/>
                    </a:lnTo>
                    <a:lnTo>
                      <a:pt x="63" y="980"/>
                    </a:lnTo>
                    <a:lnTo>
                      <a:pt x="64" y="998"/>
                    </a:lnTo>
                    <a:lnTo>
                      <a:pt x="65" y="1015"/>
                    </a:lnTo>
                    <a:lnTo>
                      <a:pt x="65" y="1033"/>
                    </a:lnTo>
                    <a:lnTo>
                      <a:pt x="65" y="1049"/>
                    </a:lnTo>
                    <a:lnTo>
                      <a:pt x="65" y="1067"/>
                    </a:lnTo>
                    <a:lnTo>
                      <a:pt x="65" y="1085"/>
                    </a:lnTo>
                    <a:lnTo>
                      <a:pt x="64" y="1104"/>
                    </a:lnTo>
                    <a:lnTo>
                      <a:pt x="62" y="1122"/>
                    </a:lnTo>
                    <a:lnTo>
                      <a:pt x="59" y="1141"/>
                    </a:lnTo>
                    <a:lnTo>
                      <a:pt x="57" y="1162"/>
                    </a:lnTo>
                    <a:lnTo>
                      <a:pt x="54" y="1181"/>
                    </a:lnTo>
                    <a:lnTo>
                      <a:pt x="49" y="1201"/>
                    </a:lnTo>
                    <a:lnTo>
                      <a:pt x="45" y="1222"/>
                    </a:lnTo>
                    <a:lnTo>
                      <a:pt x="38" y="1244"/>
                    </a:lnTo>
                    <a:lnTo>
                      <a:pt x="32" y="1266"/>
                    </a:lnTo>
                    <a:lnTo>
                      <a:pt x="25" y="1290"/>
                    </a:lnTo>
                    <a:lnTo>
                      <a:pt x="16" y="1313"/>
                    </a:lnTo>
                    <a:lnTo>
                      <a:pt x="27" y="1314"/>
                    </a:lnTo>
                    <a:lnTo>
                      <a:pt x="38" y="1314"/>
                    </a:lnTo>
                    <a:lnTo>
                      <a:pt x="48" y="1315"/>
                    </a:lnTo>
                    <a:lnTo>
                      <a:pt x="58" y="1315"/>
                    </a:lnTo>
                    <a:lnTo>
                      <a:pt x="68" y="1316"/>
                    </a:lnTo>
                    <a:lnTo>
                      <a:pt x="76" y="1318"/>
                    </a:lnTo>
                    <a:lnTo>
                      <a:pt x="85" y="1318"/>
                    </a:lnTo>
                    <a:lnTo>
                      <a:pt x="92" y="1318"/>
                    </a:lnTo>
                    <a:lnTo>
                      <a:pt x="101" y="1318"/>
                    </a:lnTo>
                    <a:lnTo>
                      <a:pt x="109" y="1318"/>
                    </a:lnTo>
                    <a:lnTo>
                      <a:pt x="115" y="1318"/>
                    </a:lnTo>
                    <a:lnTo>
                      <a:pt x="123" y="1316"/>
                    </a:lnTo>
                    <a:lnTo>
                      <a:pt x="131" y="1315"/>
                    </a:lnTo>
                    <a:lnTo>
                      <a:pt x="138" y="1315"/>
                    </a:lnTo>
                    <a:lnTo>
                      <a:pt x="146" y="1314"/>
                    </a:lnTo>
                    <a:lnTo>
                      <a:pt x="153" y="1313"/>
                    </a:lnTo>
                    <a:lnTo>
                      <a:pt x="161" y="1327"/>
                    </a:lnTo>
                    <a:lnTo>
                      <a:pt x="168" y="1336"/>
                    </a:lnTo>
                    <a:lnTo>
                      <a:pt x="175" y="1343"/>
                    </a:lnTo>
                    <a:lnTo>
                      <a:pt x="179" y="1348"/>
                    </a:lnTo>
                    <a:lnTo>
                      <a:pt x="185" y="1350"/>
                    </a:lnTo>
                    <a:lnTo>
                      <a:pt x="188" y="1352"/>
                    </a:lnTo>
                    <a:lnTo>
                      <a:pt x="193" y="1355"/>
                    </a:lnTo>
                    <a:lnTo>
                      <a:pt x="195" y="1358"/>
                    </a:lnTo>
                    <a:lnTo>
                      <a:pt x="196" y="1361"/>
                    </a:lnTo>
                    <a:lnTo>
                      <a:pt x="196" y="1366"/>
                    </a:lnTo>
                    <a:lnTo>
                      <a:pt x="196" y="1371"/>
                    </a:lnTo>
                    <a:lnTo>
                      <a:pt x="196" y="1378"/>
                    </a:lnTo>
                    <a:lnTo>
                      <a:pt x="195" y="1385"/>
                    </a:lnTo>
                    <a:lnTo>
                      <a:pt x="195" y="1393"/>
                    </a:lnTo>
                    <a:lnTo>
                      <a:pt x="196" y="1403"/>
                    </a:lnTo>
                    <a:lnTo>
                      <a:pt x="199" y="1413"/>
                    </a:lnTo>
                    <a:lnTo>
                      <a:pt x="215" y="1389"/>
                    </a:lnTo>
                    <a:lnTo>
                      <a:pt x="225" y="1368"/>
                    </a:lnTo>
                    <a:lnTo>
                      <a:pt x="231" y="1352"/>
                    </a:lnTo>
                    <a:lnTo>
                      <a:pt x="232" y="1340"/>
                    </a:lnTo>
                    <a:lnTo>
                      <a:pt x="232" y="1330"/>
                    </a:lnTo>
                    <a:lnTo>
                      <a:pt x="231" y="1323"/>
                    </a:lnTo>
                    <a:lnTo>
                      <a:pt x="230" y="1315"/>
                    </a:lnTo>
                    <a:lnTo>
                      <a:pt x="229" y="1310"/>
                    </a:lnTo>
                    <a:lnTo>
                      <a:pt x="220" y="1270"/>
                    </a:lnTo>
                    <a:lnTo>
                      <a:pt x="211" y="1231"/>
                    </a:lnTo>
                    <a:lnTo>
                      <a:pt x="204" y="1192"/>
                    </a:lnTo>
                    <a:lnTo>
                      <a:pt x="197" y="1154"/>
                    </a:lnTo>
                    <a:lnTo>
                      <a:pt x="190" y="1117"/>
                    </a:lnTo>
                    <a:lnTo>
                      <a:pt x="185" y="1080"/>
                    </a:lnTo>
                    <a:lnTo>
                      <a:pt x="180" y="1043"/>
                    </a:lnTo>
                    <a:lnTo>
                      <a:pt x="176" y="1008"/>
                    </a:lnTo>
                    <a:lnTo>
                      <a:pt x="173" y="971"/>
                    </a:lnTo>
                    <a:lnTo>
                      <a:pt x="168" y="936"/>
                    </a:lnTo>
                    <a:lnTo>
                      <a:pt x="166" y="901"/>
                    </a:lnTo>
                    <a:lnTo>
                      <a:pt x="165" y="867"/>
                    </a:lnTo>
                    <a:lnTo>
                      <a:pt x="161" y="834"/>
                    </a:lnTo>
                    <a:lnTo>
                      <a:pt x="160" y="799"/>
                    </a:lnTo>
                    <a:lnTo>
                      <a:pt x="159" y="767"/>
                    </a:lnTo>
                    <a:lnTo>
                      <a:pt x="159" y="733"/>
                    </a:lnTo>
                    <a:lnTo>
                      <a:pt x="159" y="701"/>
                    </a:lnTo>
                    <a:lnTo>
                      <a:pt x="159" y="667"/>
                    </a:lnTo>
                    <a:lnTo>
                      <a:pt x="160" y="634"/>
                    </a:lnTo>
                    <a:lnTo>
                      <a:pt x="161" y="602"/>
                    </a:lnTo>
                    <a:lnTo>
                      <a:pt x="162" y="569"/>
                    </a:lnTo>
                    <a:lnTo>
                      <a:pt x="165" y="537"/>
                    </a:lnTo>
                    <a:lnTo>
                      <a:pt x="166" y="504"/>
                    </a:lnTo>
                    <a:lnTo>
                      <a:pt x="168" y="473"/>
                    </a:lnTo>
                    <a:lnTo>
                      <a:pt x="170" y="439"/>
                    </a:lnTo>
                    <a:lnTo>
                      <a:pt x="174" y="407"/>
                    </a:lnTo>
                    <a:lnTo>
                      <a:pt x="176" y="375"/>
                    </a:lnTo>
                    <a:lnTo>
                      <a:pt x="179" y="342"/>
                    </a:lnTo>
                    <a:lnTo>
                      <a:pt x="184" y="310"/>
                    </a:lnTo>
                    <a:lnTo>
                      <a:pt x="187" y="277"/>
                    </a:lnTo>
                    <a:lnTo>
                      <a:pt x="190" y="243"/>
                    </a:lnTo>
                    <a:lnTo>
                      <a:pt x="194" y="210"/>
                    </a:lnTo>
                    <a:lnTo>
                      <a:pt x="202" y="198"/>
                    </a:lnTo>
                    <a:lnTo>
                      <a:pt x="210" y="187"/>
                    </a:lnTo>
                    <a:lnTo>
                      <a:pt x="219" y="177"/>
                    </a:lnTo>
                    <a:lnTo>
                      <a:pt x="227" y="166"/>
                    </a:lnTo>
                    <a:lnTo>
                      <a:pt x="236" y="154"/>
                    </a:lnTo>
                    <a:lnTo>
                      <a:pt x="245" y="142"/>
                    </a:lnTo>
                    <a:lnTo>
                      <a:pt x="254" y="131"/>
                    </a:lnTo>
                    <a:lnTo>
                      <a:pt x="264" y="120"/>
                    </a:lnTo>
                    <a:lnTo>
                      <a:pt x="273" y="107"/>
                    </a:lnTo>
                    <a:lnTo>
                      <a:pt x="284" y="94"/>
                    </a:lnTo>
                    <a:lnTo>
                      <a:pt x="293" y="82"/>
                    </a:lnTo>
                    <a:lnTo>
                      <a:pt x="301" y="66"/>
                    </a:lnTo>
                    <a:lnTo>
                      <a:pt x="310" y="51"/>
                    </a:lnTo>
                    <a:lnTo>
                      <a:pt x="318" y="34"/>
                    </a:lnTo>
                    <a:lnTo>
                      <a:pt x="326" y="18"/>
                    </a:lnTo>
                    <a:lnTo>
                      <a:pt x="333" y="0"/>
                    </a:lnTo>
                    <a:lnTo>
                      <a:pt x="327" y="5"/>
                    </a:lnTo>
                    <a:lnTo>
                      <a:pt x="324" y="10"/>
                    </a:lnTo>
                    <a:lnTo>
                      <a:pt x="321" y="12"/>
                    </a:lnTo>
                    <a:lnTo>
                      <a:pt x="318" y="12"/>
                    </a:lnTo>
                    <a:lnTo>
                      <a:pt x="316" y="12"/>
                    </a:lnTo>
                    <a:lnTo>
                      <a:pt x="313" y="12"/>
                    </a:lnTo>
                    <a:lnTo>
                      <a:pt x="306" y="12"/>
                    </a:lnTo>
                    <a:lnTo>
                      <a:pt x="298" y="11"/>
                    </a:lnTo>
                    <a:lnTo>
                      <a:pt x="254" y="3"/>
                    </a:lnTo>
                    <a:lnTo>
                      <a:pt x="229" y="73"/>
                    </a:lnTo>
                    <a:lnTo>
                      <a:pt x="220" y="83"/>
                    </a:lnTo>
                    <a:lnTo>
                      <a:pt x="208" y="94"/>
                    </a:lnTo>
                    <a:lnTo>
                      <a:pt x="198" y="104"/>
                    </a:lnTo>
                    <a:lnTo>
                      <a:pt x="187" y="114"/>
                    </a:lnTo>
                    <a:lnTo>
                      <a:pt x="175" y="124"/>
                    </a:lnTo>
                    <a:lnTo>
                      <a:pt x="165" y="132"/>
                    </a:lnTo>
                    <a:lnTo>
                      <a:pt x="155" y="140"/>
                    </a:lnTo>
                    <a:lnTo>
                      <a:pt x="147" y="148"/>
                    </a:lnTo>
                    <a:lnTo>
                      <a:pt x="145" y="165"/>
                    </a:lnTo>
                    <a:lnTo>
                      <a:pt x="141" y="181"/>
                    </a:lnTo>
                    <a:lnTo>
                      <a:pt x="136" y="198"/>
                    </a:lnTo>
                    <a:lnTo>
                      <a:pt x="129" y="214"/>
                    </a:lnTo>
                    <a:lnTo>
                      <a:pt x="123" y="225"/>
                    </a:lnTo>
                    <a:lnTo>
                      <a:pt x="114" y="234"/>
                    </a:lnTo>
                    <a:lnTo>
                      <a:pt x="106" y="236"/>
                    </a:lnTo>
                    <a:lnTo>
                      <a:pt x="99" y="23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7" name="Freeform 1201">
                <a:extLst>
                  <a:ext uri="{FF2B5EF4-FFF2-40B4-BE49-F238E27FC236}">
                    <a16:creationId xmlns:a16="http://schemas.microsoft.com/office/drawing/2014/main" id="{CE852821-E0E9-4285-80A1-EC9C7CAC6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378"/>
                <a:ext cx="15" cy="38"/>
              </a:xfrm>
              <a:custGeom>
                <a:avLst/>
                <a:gdLst>
                  <a:gd name="T0" fmla="*/ 0 w 44"/>
                  <a:gd name="T1" fmla="*/ 1 h 115"/>
                  <a:gd name="T2" fmla="*/ 5 w 44"/>
                  <a:gd name="T3" fmla="*/ 7 h 115"/>
                  <a:gd name="T4" fmla="*/ 11 w 44"/>
                  <a:gd name="T5" fmla="*/ 13 h 115"/>
                  <a:gd name="T6" fmla="*/ 14 w 44"/>
                  <a:gd name="T7" fmla="*/ 21 h 115"/>
                  <a:gd name="T8" fmla="*/ 18 w 44"/>
                  <a:gd name="T9" fmla="*/ 29 h 115"/>
                  <a:gd name="T10" fmla="*/ 20 w 44"/>
                  <a:gd name="T11" fmla="*/ 37 h 115"/>
                  <a:gd name="T12" fmla="*/ 22 w 44"/>
                  <a:gd name="T13" fmla="*/ 47 h 115"/>
                  <a:gd name="T14" fmla="*/ 24 w 44"/>
                  <a:gd name="T15" fmla="*/ 56 h 115"/>
                  <a:gd name="T16" fmla="*/ 26 w 44"/>
                  <a:gd name="T17" fmla="*/ 64 h 115"/>
                  <a:gd name="T18" fmla="*/ 26 w 44"/>
                  <a:gd name="T19" fmla="*/ 74 h 115"/>
                  <a:gd name="T20" fmla="*/ 28 w 44"/>
                  <a:gd name="T21" fmla="*/ 82 h 115"/>
                  <a:gd name="T22" fmla="*/ 29 w 44"/>
                  <a:gd name="T23" fmla="*/ 90 h 115"/>
                  <a:gd name="T24" fmla="*/ 31 w 44"/>
                  <a:gd name="T25" fmla="*/ 97 h 115"/>
                  <a:gd name="T26" fmla="*/ 32 w 44"/>
                  <a:gd name="T27" fmla="*/ 104 h 115"/>
                  <a:gd name="T28" fmla="*/ 36 w 44"/>
                  <a:gd name="T29" fmla="*/ 110 h 115"/>
                  <a:gd name="T30" fmla="*/ 38 w 44"/>
                  <a:gd name="T31" fmla="*/ 113 h 115"/>
                  <a:gd name="T32" fmla="*/ 42 w 44"/>
                  <a:gd name="T33" fmla="*/ 115 h 115"/>
                  <a:gd name="T34" fmla="*/ 44 w 44"/>
                  <a:gd name="T35" fmla="*/ 115 h 115"/>
                  <a:gd name="T36" fmla="*/ 40 w 44"/>
                  <a:gd name="T37" fmla="*/ 112 h 115"/>
                  <a:gd name="T38" fmla="*/ 37 w 44"/>
                  <a:gd name="T39" fmla="*/ 108 h 115"/>
                  <a:gd name="T40" fmla="*/ 35 w 44"/>
                  <a:gd name="T41" fmla="*/ 104 h 115"/>
                  <a:gd name="T42" fmla="*/ 32 w 44"/>
                  <a:gd name="T43" fmla="*/ 97 h 115"/>
                  <a:gd name="T44" fmla="*/ 31 w 44"/>
                  <a:gd name="T45" fmla="*/ 90 h 115"/>
                  <a:gd name="T46" fmla="*/ 29 w 44"/>
                  <a:gd name="T47" fmla="*/ 82 h 115"/>
                  <a:gd name="T48" fmla="*/ 28 w 44"/>
                  <a:gd name="T49" fmla="*/ 74 h 115"/>
                  <a:gd name="T50" fmla="*/ 27 w 44"/>
                  <a:gd name="T51" fmla="*/ 64 h 115"/>
                  <a:gd name="T52" fmla="*/ 26 w 44"/>
                  <a:gd name="T53" fmla="*/ 56 h 115"/>
                  <a:gd name="T54" fmla="*/ 24 w 44"/>
                  <a:gd name="T55" fmla="*/ 47 h 115"/>
                  <a:gd name="T56" fmla="*/ 22 w 44"/>
                  <a:gd name="T57" fmla="*/ 37 h 115"/>
                  <a:gd name="T58" fmla="*/ 19 w 44"/>
                  <a:gd name="T59" fmla="*/ 29 h 115"/>
                  <a:gd name="T60" fmla="*/ 16 w 44"/>
                  <a:gd name="T61" fmla="*/ 20 h 115"/>
                  <a:gd name="T62" fmla="*/ 12 w 44"/>
                  <a:gd name="T63" fmla="*/ 12 h 115"/>
                  <a:gd name="T64" fmla="*/ 7 w 44"/>
                  <a:gd name="T65" fmla="*/ 5 h 115"/>
                  <a:gd name="T66" fmla="*/ 1 w 44"/>
                  <a:gd name="T67" fmla="*/ 0 h 115"/>
                  <a:gd name="T68" fmla="*/ 0 w 44"/>
                  <a:gd name="T69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15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4" y="21"/>
                    </a:lnTo>
                    <a:lnTo>
                      <a:pt x="18" y="29"/>
                    </a:lnTo>
                    <a:lnTo>
                      <a:pt x="20" y="37"/>
                    </a:lnTo>
                    <a:lnTo>
                      <a:pt x="22" y="47"/>
                    </a:lnTo>
                    <a:lnTo>
                      <a:pt x="24" y="56"/>
                    </a:lnTo>
                    <a:lnTo>
                      <a:pt x="26" y="64"/>
                    </a:lnTo>
                    <a:lnTo>
                      <a:pt x="26" y="74"/>
                    </a:lnTo>
                    <a:lnTo>
                      <a:pt x="28" y="82"/>
                    </a:lnTo>
                    <a:lnTo>
                      <a:pt x="29" y="90"/>
                    </a:lnTo>
                    <a:lnTo>
                      <a:pt x="31" y="97"/>
                    </a:lnTo>
                    <a:lnTo>
                      <a:pt x="32" y="104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40" y="112"/>
                    </a:lnTo>
                    <a:lnTo>
                      <a:pt x="37" y="108"/>
                    </a:lnTo>
                    <a:lnTo>
                      <a:pt x="35" y="104"/>
                    </a:lnTo>
                    <a:lnTo>
                      <a:pt x="32" y="97"/>
                    </a:lnTo>
                    <a:lnTo>
                      <a:pt x="31" y="90"/>
                    </a:lnTo>
                    <a:lnTo>
                      <a:pt x="29" y="82"/>
                    </a:lnTo>
                    <a:lnTo>
                      <a:pt x="28" y="74"/>
                    </a:lnTo>
                    <a:lnTo>
                      <a:pt x="27" y="64"/>
                    </a:lnTo>
                    <a:lnTo>
                      <a:pt x="26" y="56"/>
                    </a:lnTo>
                    <a:lnTo>
                      <a:pt x="24" y="47"/>
                    </a:lnTo>
                    <a:lnTo>
                      <a:pt x="22" y="37"/>
                    </a:lnTo>
                    <a:lnTo>
                      <a:pt x="19" y="29"/>
                    </a:lnTo>
                    <a:lnTo>
                      <a:pt x="16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8" name="Freeform 1202">
                <a:extLst>
                  <a:ext uri="{FF2B5EF4-FFF2-40B4-BE49-F238E27FC236}">
                    <a16:creationId xmlns:a16="http://schemas.microsoft.com/office/drawing/2014/main" id="{F26B736A-8F7D-424C-B0CF-9A2730C1B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1"/>
                <a:ext cx="19" cy="7"/>
              </a:xfrm>
              <a:custGeom>
                <a:avLst/>
                <a:gdLst>
                  <a:gd name="T0" fmla="*/ 1 w 55"/>
                  <a:gd name="T1" fmla="*/ 16 h 22"/>
                  <a:gd name="T2" fmla="*/ 1 w 55"/>
                  <a:gd name="T3" fmla="*/ 16 h 22"/>
                  <a:gd name="T4" fmla="*/ 6 w 55"/>
                  <a:gd name="T5" fmla="*/ 9 h 22"/>
                  <a:gd name="T6" fmla="*/ 9 w 55"/>
                  <a:gd name="T7" fmla="*/ 5 h 22"/>
                  <a:gd name="T8" fmla="*/ 13 w 55"/>
                  <a:gd name="T9" fmla="*/ 3 h 22"/>
                  <a:gd name="T10" fmla="*/ 18 w 55"/>
                  <a:gd name="T11" fmla="*/ 2 h 22"/>
                  <a:gd name="T12" fmla="*/ 24 w 55"/>
                  <a:gd name="T13" fmla="*/ 3 h 22"/>
                  <a:gd name="T14" fmla="*/ 31 w 55"/>
                  <a:gd name="T15" fmla="*/ 6 h 22"/>
                  <a:gd name="T16" fmla="*/ 41 w 55"/>
                  <a:gd name="T17" fmla="*/ 12 h 22"/>
                  <a:gd name="T18" fmla="*/ 54 w 55"/>
                  <a:gd name="T19" fmla="*/ 22 h 22"/>
                  <a:gd name="T20" fmla="*/ 55 w 55"/>
                  <a:gd name="T21" fmla="*/ 20 h 22"/>
                  <a:gd name="T22" fmla="*/ 43 w 55"/>
                  <a:gd name="T23" fmla="*/ 12 h 22"/>
                  <a:gd name="T24" fmla="*/ 33 w 55"/>
                  <a:gd name="T25" fmla="*/ 5 h 22"/>
                  <a:gd name="T26" fmla="*/ 26 w 55"/>
                  <a:gd name="T27" fmla="*/ 2 h 22"/>
                  <a:gd name="T28" fmla="*/ 18 w 55"/>
                  <a:gd name="T29" fmla="*/ 0 h 22"/>
                  <a:gd name="T30" fmla="*/ 12 w 55"/>
                  <a:gd name="T31" fmla="*/ 2 h 22"/>
                  <a:gd name="T32" fmla="*/ 7 w 55"/>
                  <a:gd name="T33" fmla="*/ 4 h 22"/>
                  <a:gd name="T34" fmla="*/ 3 w 55"/>
                  <a:gd name="T35" fmla="*/ 8 h 22"/>
                  <a:gd name="T36" fmla="*/ 0 w 55"/>
                  <a:gd name="T37" fmla="*/ 15 h 22"/>
                  <a:gd name="T38" fmla="*/ 0 w 55"/>
                  <a:gd name="T39" fmla="*/ 16 h 22"/>
                  <a:gd name="T40" fmla="*/ 1 w 55"/>
                  <a:gd name="T4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2">
                    <a:moveTo>
                      <a:pt x="1" y="16"/>
                    </a:moveTo>
                    <a:lnTo>
                      <a:pt x="1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4" y="3"/>
                    </a:lnTo>
                    <a:lnTo>
                      <a:pt x="31" y="6"/>
                    </a:lnTo>
                    <a:lnTo>
                      <a:pt x="41" y="12"/>
                    </a:lnTo>
                    <a:lnTo>
                      <a:pt x="54" y="22"/>
                    </a:lnTo>
                    <a:lnTo>
                      <a:pt x="55" y="20"/>
                    </a:lnTo>
                    <a:lnTo>
                      <a:pt x="43" y="12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9" name="Freeform 1203">
                <a:extLst>
                  <a:ext uri="{FF2B5EF4-FFF2-40B4-BE49-F238E27FC236}">
                    <a16:creationId xmlns:a16="http://schemas.microsoft.com/office/drawing/2014/main" id="{3CE1BFF9-D18A-41E4-813A-F6A49680E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6"/>
                <a:ext cx="7" cy="19"/>
              </a:xfrm>
              <a:custGeom>
                <a:avLst/>
                <a:gdLst>
                  <a:gd name="T0" fmla="*/ 20 w 20"/>
                  <a:gd name="T1" fmla="*/ 58 h 58"/>
                  <a:gd name="T2" fmla="*/ 19 w 20"/>
                  <a:gd name="T3" fmla="*/ 53 h 58"/>
                  <a:gd name="T4" fmla="*/ 17 w 20"/>
                  <a:gd name="T5" fmla="*/ 47 h 58"/>
                  <a:gd name="T6" fmla="*/ 12 w 20"/>
                  <a:gd name="T7" fmla="*/ 43 h 58"/>
                  <a:gd name="T8" fmla="*/ 9 w 20"/>
                  <a:gd name="T9" fmla="*/ 36 h 58"/>
                  <a:gd name="T10" fmla="*/ 5 w 20"/>
                  <a:gd name="T11" fmla="*/ 30 h 58"/>
                  <a:gd name="T12" fmla="*/ 2 w 20"/>
                  <a:gd name="T13" fmla="*/ 22 h 58"/>
                  <a:gd name="T14" fmla="*/ 1 w 20"/>
                  <a:gd name="T15" fmla="*/ 12 h 58"/>
                  <a:gd name="T16" fmla="*/ 3 w 20"/>
                  <a:gd name="T17" fmla="*/ 0 h 58"/>
                  <a:gd name="T18" fmla="*/ 1 w 20"/>
                  <a:gd name="T19" fmla="*/ 0 h 58"/>
                  <a:gd name="T20" fmla="*/ 0 w 20"/>
                  <a:gd name="T21" fmla="*/ 12 h 58"/>
                  <a:gd name="T22" fmla="*/ 0 w 20"/>
                  <a:gd name="T23" fmla="*/ 22 h 58"/>
                  <a:gd name="T24" fmla="*/ 3 w 20"/>
                  <a:gd name="T25" fmla="*/ 31 h 58"/>
                  <a:gd name="T26" fmla="*/ 7 w 20"/>
                  <a:gd name="T27" fmla="*/ 38 h 58"/>
                  <a:gd name="T28" fmla="*/ 11 w 20"/>
                  <a:gd name="T29" fmla="*/ 44 h 58"/>
                  <a:gd name="T30" fmla="*/ 14 w 20"/>
                  <a:gd name="T31" fmla="*/ 48 h 58"/>
                  <a:gd name="T32" fmla="*/ 17 w 20"/>
                  <a:gd name="T33" fmla="*/ 54 h 58"/>
                  <a:gd name="T34" fmla="*/ 19 w 20"/>
                  <a:gd name="T35" fmla="*/ 58 h 58"/>
                  <a:gd name="T36" fmla="*/ 20 w 20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8">
                    <a:moveTo>
                      <a:pt x="20" y="58"/>
                    </a:moveTo>
                    <a:lnTo>
                      <a:pt x="19" y="53"/>
                    </a:lnTo>
                    <a:lnTo>
                      <a:pt x="17" y="47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3" y="31"/>
                    </a:lnTo>
                    <a:lnTo>
                      <a:pt x="7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4"/>
                    </a:lnTo>
                    <a:lnTo>
                      <a:pt x="19" y="58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0" name="Freeform 1204">
                <a:extLst>
                  <a:ext uri="{FF2B5EF4-FFF2-40B4-BE49-F238E27FC236}">
                    <a16:creationId xmlns:a16="http://schemas.microsoft.com/office/drawing/2014/main" id="{000C2D4E-8EB2-45B3-9023-BDBC3DCC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395"/>
                <a:ext cx="17" cy="168"/>
              </a:xfrm>
              <a:custGeom>
                <a:avLst/>
                <a:gdLst>
                  <a:gd name="T0" fmla="*/ 45 w 51"/>
                  <a:gd name="T1" fmla="*/ 483 h 505"/>
                  <a:gd name="T2" fmla="*/ 47 w 51"/>
                  <a:gd name="T3" fmla="*/ 439 h 505"/>
                  <a:gd name="T4" fmla="*/ 50 w 51"/>
                  <a:gd name="T5" fmla="*/ 397 h 505"/>
                  <a:gd name="T6" fmla="*/ 51 w 51"/>
                  <a:gd name="T7" fmla="*/ 359 h 505"/>
                  <a:gd name="T8" fmla="*/ 51 w 51"/>
                  <a:gd name="T9" fmla="*/ 323 h 505"/>
                  <a:gd name="T10" fmla="*/ 50 w 51"/>
                  <a:gd name="T11" fmla="*/ 290 h 505"/>
                  <a:gd name="T12" fmla="*/ 49 w 51"/>
                  <a:gd name="T13" fmla="*/ 257 h 505"/>
                  <a:gd name="T14" fmla="*/ 47 w 51"/>
                  <a:gd name="T15" fmla="*/ 227 h 505"/>
                  <a:gd name="T16" fmla="*/ 42 w 51"/>
                  <a:gd name="T17" fmla="*/ 198 h 505"/>
                  <a:gd name="T18" fmla="*/ 39 w 51"/>
                  <a:gd name="T19" fmla="*/ 170 h 505"/>
                  <a:gd name="T20" fmla="*/ 34 w 51"/>
                  <a:gd name="T21" fmla="*/ 143 h 505"/>
                  <a:gd name="T22" fmla="*/ 30 w 51"/>
                  <a:gd name="T23" fmla="*/ 117 h 505"/>
                  <a:gd name="T24" fmla="*/ 24 w 51"/>
                  <a:gd name="T25" fmla="*/ 90 h 505"/>
                  <a:gd name="T26" fmla="*/ 19 w 51"/>
                  <a:gd name="T27" fmla="*/ 64 h 505"/>
                  <a:gd name="T28" fmla="*/ 11 w 51"/>
                  <a:gd name="T29" fmla="*/ 38 h 505"/>
                  <a:gd name="T30" fmla="*/ 5 w 51"/>
                  <a:gd name="T31" fmla="*/ 14 h 505"/>
                  <a:gd name="T32" fmla="*/ 0 w 51"/>
                  <a:gd name="T33" fmla="*/ 0 h 505"/>
                  <a:gd name="T34" fmla="*/ 8 w 51"/>
                  <a:gd name="T35" fmla="*/ 26 h 505"/>
                  <a:gd name="T36" fmla="*/ 13 w 51"/>
                  <a:gd name="T37" fmla="*/ 52 h 505"/>
                  <a:gd name="T38" fmla="*/ 19 w 51"/>
                  <a:gd name="T39" fmla="*/ 78 h 505"/>
                  <a:gd name="T40" fmla="*/ 25 w 51"/>
                  <a:gd name="T41" fmla="*/ 102 h 505"/>
                  <a:gd name="T42" fmla="*/ 30 w 51"/>
                  <a:gd name="T43" fmla="*/ 129 h 505"/>
                  <a:gd name="T44" fmla="*/ 36 w 51"/>
                  <a:gd name="T45" fmla="*/ 156 h 505"/>
                  <a:gd name="T46" fmla="*/ 40 w 51"/>
                  <a:gd name="T47" fmla="*/ 184 h 505"/>
                  <a:gd name="T48" fmla="*/ 43 w 51"/>
                  <a:gd name="T49" fmla="*/ 212 h 505"/>
                  <a:gd name="T50" fmla="*/ 47 w 51"/>
                  <a:gd name="T51" fmla="*/ 242 h 505"/>
                  <a:gd name="T52" fmla="*/ 48 w 51"/>
                  <a:gd name="T53" fmla="*/ 273 h 505"/>
                  <a:gd name="T54" fmla="*/ 50 w 51"/>
                  <a:gd name="T55" fmla="*/ 307 h 505"/>
                  <a:gd name="T56" fmla="*/ 50 w 51"/>
                  <a:gd name="T57" fmla="*/ 341 h 505"/>
                  <a:gd name="T58" fmla="*/ 49 w 51"/>
                  <a:gd name="T59" fmla="*/ 378 h 505"/>
                  <a:gd name="T60" fmla="*/ 47 w 51"/>
                  <a:gd name="T61" fmla="*/ 418 h 505"/>
                  <a:gd name="T62" fmla="*/ 45 w 51"/>
                  <a:gd name="T63" fmla="*/ 460 h 505"/>
                  <a:gd name="T64" fmla="*/ 41 w 51"/>
                  <a:gd name="T65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5">
                    <a:moveTo>
                      <a:pt x="42" y="505"/>
                    </a:moveTo>
                    <a:lnTo>
                      <a:pt x="45" y="483"/>
                    </a:lnTo>
                    <a:lnTo>
                      <a:pt x="46" y="460"/>
                    </a:lnTo>
                    <a:lnTo>
                      <a:pt x="47" y="439"/>
                    </a:lnTo>
                    <a:lnTo>
                      <a:pt x="49" y="418"/>
                    </a:lnTo>
                    <a:lnTo>
                      <a:pt x="50" y="397"/>
                    </a:lnTo>
                    <a:lnTo>
                      <a:pt x="50" y="378"/>
                    </a:lnTo>
                    <a:lnTo>
                      <a:pt x="51" y="359"/>
                    </a:lnTo>
                    <a:lnTo>
                      <a:pt x="51" y="341"/>
                    </a:lnTo>
                    <a:lnTo>
                      <a:pt x="51" y="323"/>
                    </a:lnTo>
                    <a:lnTo>
                      <a:pt x="51" y="307"/>
                    </a:lnTo>
                    <a:lnTo>
                      <a:pt x="50" y="290"/>
                    </a:lnTo>
                    <a:lnTo>
                      <a:pt x="50" y="273"/>
                    </a:lnTo>
                    <a:lnTo>
                      <a:pt x="49" y="257"/>
                    </a:lnTo>
                    <a:lnTo>
                      <a:pt x="48" y="242"/>
                    </a:lnTo>
                    <a:lnTo>
                      <a:pt x="47" y="227"/>
                    </a:lnTo>
                    <a:lnTo>
                      <a:pt x="45" y="212"/>
                    </a:lnTo>
                    <a:lnTo>
                      <a:pt x="42" y="198"/>
                    </a:lnTo>
                    <a:lnTo>
                      <a:pt x="41" y="184"/>
                    </a:lnTo>
                    <a:lnTo>
                      <a:pt x="39" y="170"/>
                    </a:lnTo>
                    <a:lnTo>
                      <a:pt x="37" y="156"/>
                    </a:lnTo>
                    <a:lnTo>
                      <a:pt x="34" y="143"/>
                    </a:lnTo>
                    <a:lnTo>
                      <a:pt x="32" y="129"/>
                    </a:lnTo>
                    <a:lnTo>
                      <a:pt x="30" y="117"/>
                    </a:lnTo>
                    <a:lnTo>
                      <a:pt x="27" y="102"/>
                    </a:lnTo>
                    <a:lnTo>
                      <a:pt x="24" y="90"/>
                    </a:lnTo>
                    <a:lnTo>
                      <a:pt x="21" y="78"/>
                    </a:lnTo>
                    <a:lnTo>
                      <a:pt x="19" y="64"/>
                    </a:lnTo>
                    <a:lnTo>
                      <a:pt x="15" y="52"/>
                    </a:lnTo>
                    <a:lnTo>
                      <a:pt x="11" y="38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52"/>
                    </a:lnTo>
                    <a:lnTo>
                      <a:pt x="17" y="64"/>
                    </a:lnTo>
                    <a:lnTo>
                      <a:pt x="19" y="78"/>
                    </a:lnTo>
                    <a:lnTo>
                      <a:pt x="22" y="90"/>
                    </a:lnTo>
                    <a:lnTo>
                      <a:pt x="25" y="102"/>
                    </a:lnTo>
                    <a:lnTo>
                      <a:pt x="28" y="117"/>
                    </a:lnTo>
                    <a:lnTo>
                      <a:pt x="30" y="129"/>
                    </a:lnTo>
                    <a:lnTo>
                      <a:pt x="32" y="143"/>
                    </a:lnTo>
                    <a:lnTo>
                      <a:pt x="36" y="156"/>
                    </a:lnTo>
                    <a:lnTo>
                      <a:pt x="38" y="170"/>
                    </a:lnTo>
                    <a:lnTo>
                      <a:pt x="40" y="184"/>
                    </a:lnTo>
                    <a:lnTo>
                      <a:pt x="41" y="198"/>
                    </a:lnTo>
                    <a:lnTo>
                      <a:pt x="43" y="212"/>
                    </a:lnTo>
                    <a:lnTo>
                      <a:pt x="45" y="227"/>
                    </a:lnTo>
                    <a:lnTo>
                      <a:pt x="47" y="242"/>
                    </a:lnTo>
                    <a:lnTo>
                      <a:pt x="47" y="257"/>
                    </a:lnTo>
                    <a:lnTo>
                      <a:pt x="48" y="273"/>
                    </a:lnTo>
                    <a:lnTo>
                      <a:pt x="49" y="290"/>
                    </a:lnTo>
                    <a:lnTo>
                      <a:pt x="50" y="307"/>
                    </a:lnTo>
                    <a:lnTo>
                      <a:pt x="50" y="323"/>
                    </a:lnTo>
                    <a:lnTo>
                      <a:pt x="50" y="341"/>
                    </a:lnTo>
                    <a:lnTo>
                      <a:pt x="50" y="359"/>
                    </a:lnTo>
                    <a:lnTo>
                      <a:pt x="49" y="378"/>
                    </a:lnTo>
                    <a:lnTo>
                      <a:pt x="48" y="397"/>
                    </a:lnTo>
                    <a:lnTo>
                      <a:pt x="47" y="418"/>
                    </a:lnTo>
                    <a:lnTo>
                      <a:pt x="46" y="439"/>
                    </a:lnTo>
                    <a:lnTo>
                      <a:pt x="45" y="460"/>
                    </a:lnTo>
                    <a:lnTo>
                      <a:pt x="42" y="483"/>
                    </a:lnTo>
                    <a:lnTo>
                      <a:pt x="41" y="505"/>
                    </a:lnTo>
                    <a:lnTo>
                      <a:pt x="42" y="5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1" name="Freeform 1205">
                <a:extLst>
                  <a:ext uri="{FF2B5EF4-FFF2-40B4-BE49-F238E27FC236}">
                    <a16:creationId xmlns:a16="http://schemas.microsoft.com/office/drawing/2014/main" id="{AF0BEC8C-7FFE-42FD-9571-E1ED8D48A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563"/>
                <a:ext cx="17" cy="213"/>
              </a:xfrm>
              <a:custGeom>
                <a:avLst/>
                <a:gdLst>
                  <a:gd name="T0" fmla="*/ 2 w 51"/>
                  <a:gd name="T1" fmla="*/ 637 h 637"/>
                  <a:gd name="T2" fmla="*/ 18 w 51"/>
                  <a:gd name="T3" fmla="*/ 590 h 637"/>
                  <a:gd name="T4" fmla="*/ 30 w 51"/>
                  <a:gd name="T5" fmla="*/ 545 h 637"/>
                  <a:gd name="T6" fmla="*/ 39 w 51"/>
                  <a:gd name="T7" fmla="*/ 504 h 637"/>
                  <a:gd name="T8" fmla="*/ 45 w 51"/>
                  <a:gd name="T9" fmla="*/ 464 h 637"/>
                  <a:gd name="T10" fmla="*/ 50 w 51"/>
                  <a:gd name="T11" fmla="*/ 427 h 637"/>
                  <a:gd name="T12" fmla="*/ 51 w 51"/>
                  <a:gd name="T13" fmla="*/ 392 h 637"/>
                  <a:gd name="T14" fmla="*/ 51 w 51"/>
                  <a:gd name="T15" fmla="*/ 356 h 637"/>
                  <a:gd name="T16" fmla="*/ 50 w 51"/>
                  <a:gd name="T17" fmla="*/ 321 h 637"/>
                  <a:gd name="T18" fmla="*/ 48 w 51"/>
                  <a:gd name="T19" fmla="*/ 285 h 637"/>
                  <a:gd name="T20" fmla="*/ 45 w 51"/>
                  <a:gd name="T21" fmla="*/ 250 h 637"/>
                  <a:gd name="T22" fmla="*/ 43 w 51"/>
                  <a:gd name="T23" fmla="*/ 213 h 637"/>
                  <a:gd name="T24" fmla="*/ 42 w 51"/>
                  <a:gd name="T25" fmla="*/ 175 h 637"/>
                  <a:gd name="T26" fmla="*/ 40 w 51"/>
                  <a:gd name="T27" fmla="*/ 136 h 637"/>
                  <a:gd name="T28" fmla="*/ 40 w 51"/>
                  <a:gd name="T29" fmla="*/ 92 h 637"/>
                  <a:gd name="T30" fmla="*/ 42 w 51"/>
                  <a:gd name="T31" fmla="*/ 47 h 637"/>
                  <a:gd name="T32" fmla="*/ 45 w 51"/>
                  <a:gd name="T33" fmla="*/ 0 h 637"/>
                  <a:gd name="T34" fmla="*/ 42 w 51"/>
                  <a:gd name="T35" fmla="*/ 25 h 637"/>
                  <a:gd name="T36" fmla="*/ 39 w 51"/>
                  <a:gd name="T37" fmla="*/ 71 h 637"/>
                  <a:gd name="T38" fmla="*/ 39 w 51"/>
                  <a:gd name="T39" fmla="*/ 115 h 637"/>
                  <a:gd name="T40" fmla="*/ 39 w 51"/>
                  <a:gd name="T41" fmla="*/ 156 h 637"/>
                  <a:gd name="T42" fmla="*/ 41 w 51"/>
                  <a:gd name="T43" fmla="*/ 194 h 637"/>
                  <a:gd name="T44" fmla="*/ 43 w 51"/>
                  <a:gd name="T45" fmla="*/ 231 h 637"/>
                  <a:gd name="T46" fmla="*/ 44 w 51"/>
                  <a:gd name="T47" fmla="*/ 267 h 637"/>
                  <a:gd name="T48" fmla="*/ 46 w 51"/>
                  <a:gd name="T49" fmla="*/ 303 h 637"/>
                  <a:gd name="T50" fmla="*/ 49 w 51"/>
                  <a:gd name="T51" fmla="*/ 338 h 637"/>
                  <a:gd name="T52" fmla="*/ 50 w 51"/>
                  <a:gd name="T53" fmla="*/ 372 h 637"/>
                  <a:gd name="T54" fmla="*/ 49 w 51"/>
                  <a:gd name="T55" fmla="*/ 408 h 637"/>
                  <a:gd name="T56" fmla="*/ 45 w 51"/>
                  <a:gd name="T57" fmla="*/ 447 h 637"/>
                  <a:gd name="T58" fmla="*/ 42 w 51"/>
                  <a:gd name="T59" fmla="*/ 485 h 637"/>
                  <a:gd name="T60" fmla="*/ 33 w 51"/>
                  <a:gd name="T61" fmla="*/ 524 h 637"/>
                  <a:gd name="T62" fmla="*/ 23 w 51"/>
                  <a:gd name="T63" fmla="*/ 568 h 637"/>
                  <a:gd name="T64" fmla="*/ 8 w 51"/>
                  <a:gd name="T65" fmla="*/ 613 h 637"/>
                  <a:gd name="T66" fmla="*/ 2 w 51"/>
                  <a:gd name="T67" fmla="*/ 63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637">
                    <a:moveTo>
                      <a:pt x="2" y="636"/>
                    </a:moveTo>
                    <a:lnTo>
                      <a:pt x="2" y="637"/>
                    </a:lnTo>
                    <a:lnTo>
                      <a:pt x="11" y="613"/>
                    </a:lnTo>
                    <a:lnTo>
                      <a:pt x="18" y="590"/>
                    </a:lnTo>
                    <a:lnTo>
                      <a:pt x="24" y="568"/>
                    </a:lnTo>
                    <a:lnTo>
                      <a:pt x="30" y="545"/>
                    </a:lnTo>
                    <a:lnTo>
                      <a:pt x="35" y="524"/>
                    </a:lnTo>
                    <a:lnTo>
                      <a:pt x="39" y="504"/>
                    </a:lnTo>
                    <a:lnTo>
                      <a:pt x="43" y="485"/>
                    </a:lnTo>
                    <a:lnTo>
                      <a:pt x="45" y="464"/>
                    </a:lnTo>
                    <a:lnTo>
                      <a:pt x="46" y="447"/>
                    </a:lnTo>
                    <a:lnTo>
                      <a:pt x="50" y="427"/>
                    </a:lnTo>
                    <a:lnTo>
                      <a:pt x="50" y="408"/>
                    </a:lnTo>
                    <a:lnTo>
                      <a:pt x="51" y="392"/>
                    </a:lnTo>
                    <a:lnTo>
                      <a:pt x="51" y="372"/>
                    </a:lnTo>
                    <a:lnTo>
                      <a:pt x="51" y="356"/>
                    </a:lnTo>
                    <a:lnTo>
                      <a:pt x="50" y="338"/>
                    </a:lnTo>
                    <a:lnTo>
                      <a:pt x="50" y="321"/>
                    </a:lnTo>
                    <a:lnTo>
                      <a:pt x="49" y="303"/>
                    </a:lnTo>
                    <a:lnTo>
                      <a:pt x="48" y="285"/>
                    </a:lnTo>
                    <a:lnTo>
                      <a:pt x="46" y="267"/>
                    </a:lnTo>
                    <a:lnTo>
                      <a:pt x="45" y="250"/>
                    </a:lnTo>
                    <a:lnTo>
                      <a:pt x="44" y="231"/>
                    </a:lnTo>
                    <a:lnTo>
                      <a:pt x="43" y="213"/>
                    </a:lnTo>
                    <a:lnTo>
                      <a:pt x="42" y="194"/>
                    </a:lnTo>
                    <a:lnTo>
                      <a:pt x="42" y="175"/>
                    </a:lnTo>
                    <a:lnTo>
                      <a:pt x="41" y="156"/>
                    </a:lnTo>
                    <a:lnTo>
                      <a:pt x="40" y="136"/>
                    </a:lnTo>
                    <a:lnTo>
                      <a:pt x="40" y="115"/>
                    </a:lnTo>
                    <a:lnTo>
                      <a:pt x="40" y="92"/>
                    </a:lnTo>
                    <a:lnTo>
                      <a:pt x="41" y="71"/>
                    </a:lnTo>
                    <a:lnTo>
                      <a:pt x="42" y="47"/>
                    </a:lnTo>
                    <a:lnTo>
                      <a:pt x="44" y="25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5"/>
                    </a:lnTo>
                    <a:lnTo>
                      <a:pt x="41" y="47"/>
                    </a:lnTo>
                    <a:lnTo>
                      <a:pt x="39" y="71"/>
                    </a:lnTo>
                    <a:lnTo>
                      <a:pt x="39" y="92"/>
                    </a:lnTo>
                    <a:lnTo>
                      <a:pt x="39" y="115"/>
                    </a:lnTo>
                    <a:lnTo>
                      <a:pt x="39" y="136"/>
                    </a:lnTo>
                    <a:lnTo>
                      <a:pt x="39" y="156"/>
                    </a:lnTo>
                    <a:lnTo>
                      <a:pt x="40" y="175"/>
                    </a:lnTo>
                    <a:lnTo>
                      <a:pt x="41" y="194"/>
                    </a:lnTo>
                    <a:lnTo>
                      <a:pt x="42" y="213"/>
                    </a:lnTo>
                    <a:lnTo>
                      <a:pt x="43" y="231"/>
                    </a:lnTo>
                    <a:lnTo>
                      <a:pt x="44" y="250"/>
                    </a:lnTo>
                    <a:lnTo>
                      <a:pt x="44" y="267"/>
                    </a:lnTo>
                    <a:lnTo>
                      <a:pt x="46" y="285"/>
                    </a:lnTo>
                    <a:lnTo>
                      <a:pt x="46" y="303"/>
                    </a:lnTo>
                    <a:lnTo>
                      <a:pt x="48" y="321"/>
                    </a:lnTo>
                    <a:lnTo>
                      <a:pt x="49" y="338"/>
                    </a:lnTo>
                    <a:lnTo>
                      <a:pt x="50" y="356"/>
                    </a:lnTo>
                    <a:lnTo>
                      <a:pt x="50" y="372"/>
                    </a:lnTo>
                    <a:lnTo>
                      <a:pt x="50" y="392"/>
                    </a:lnTo>
                    <a:lnTo>
                      <a:pt x="49" y="408"/>
                    </a:lnTo>
                    <a:lnTo>
                      <a:pt x="48" y="427"/>
                    </a:lnTo>
                    <a:lnTo>
                      <a:pt x="45" y="447"/>
                    </a:lnTo>
                    <a:lnTo>
                      <a:pt x="44" y="464"/>
                    </a:lnTo>
                    <a:lnTo>
                      <a:pt x="42" y="485"/>
                    </a:lnTo>
                    <a:lnTo>
                      <a:pt x="37" y="504"/>
                    </a:lnTo>
                    <a:lnTo>
                      <a:pt x="33" y="524"/>
                    </a:lnTo>
                    <a:lnTo>
                      <a:pt x="28" y="545"/>
                    </a:lnTo>
                    <a:lnTo>
                      <a:pt x="23" y="568"/>
                    </a:lnTo>
                    <a:lnTo>
                      <a:pt x="16" y="590"/>
                    </a:lnTo>
                    <a:lnTo>
                      <a:pt x="8" y="613"/>
                    </a:lnTo>
                    <a:lnTo>
                      <a:pt x="0" y="637"/>
                    </a:lnTo>
                    <a:lnTo>
                      <a:pt x="2" y="637"/>
                    </a:lnTo>
                    <a:lnTo>
                      <a:pt x="2" y="6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2" name="Freeform 1206">
                <a:extLst>
                  <a:ext uri="{FF2B5EF4-FFF2-40B4-BE49-F238E27FC236}">
                    <a16:creationId xmlns:a16="http://schemas.microsoft.com/office/drawing/2014/main" id="{354CC044-E852-4E63-97D4-7450B9B0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775"/>
                <a:ext cx="46" cy="2"/>
              </a:xfrm>
              <a:custGeom>
                <a:avLst/>
                <a:gdLst>
                  <a:gd name="T0" fmla="*/ 137 w 137"/>
                  <a:gd name="T1" fmla="*/ 0 h 6"/>
                  <a:gd name="T2" fmla="*/ 137 w 137"/>
                  <a:gd name="T3" fmla="*/ 0 h 6"/>
                  <a:gd name="T4" fmla="*/ 129 w 137"/>
                  <a:gd name="T5" fmla="*/ 1 h 6"/>
                  <a:gd name="T6" fmla="*/ 122 w 137"/>
                  <a:gd name="T7" fmla="*/ 1 h 6"/>
                  <a:gd name="T8" fmla="*/ 114 w 137"/>
                  <a:gd name="T9" fmla="*/ 2 h 6"/>
                  <a:gd name="T10" fmla="*/ 107 w 137"/>
                  <a:gd name="T11" fmla="*/ 3 h 6"/>
                  <a:gd name="T12" fmla="*/ 98 w 137"/>
                  <a:gd name="T13" fmla="*/ 3 h 6"/>
                  <a:gd name="T14" fmla="*/ 92 w 137"/>
                  <a:gd name="T15" fmla="*/ 3 h 6"/>
                  <a:gd name="T16" fmla="*/ 84 w 137"/>
                  <a:gd name="T17" fmla="*/ 3 h 6"/>
                  <a:gd name="T18" fmla="*/ 75 w 137"/>
                  <a:gd name="T19" fmla="*/ 3 h 6"/>
                  <a:gd name="T20" fmla="*/ 68 w 137"/>
                  <a:gd name="T21" fmla="*/ 3 h 6"/>
                  <a:gd name="T22" fmla="*/ 60 w 137"/>
                  <a:gd name="T23" fmla="*/ 3 h 6"/>
                  <a:gd name="T24" fmla="*/ 52 w 137"/>
                  <a:gd name="T25" fmla="*/ 3 h 6"/>
                  <a:gd name="T26" fmla="*/ 42 w 137"/>
                  <a:gd name="T27" fmla="*/ 2 h 6"/>
                  <a:gd name="T28" fmla="*/ 32 w 137"/>
                  <a:gd name="T29" fmla="*/ 1 h 6"/>
                  <a:gd name="T30" fmla="*/ 22 w 137"/>
                  <a:gd name="T31" fmla="*/ 1 h 6"/>
                  <a:gd name="T32" fmla="*/ 11 w 137"/>
                  <a:gd name="T33" fmla="*/ 1 h 6"/>
                  <a:gd name="T34" fmla="*/ 0 w 137"/>
                  <a:gd name="T35" fmla="*/ 0 h 6"/>
                  <a:gd name="T36" fmla="*/ 0 w 137"/>
                  <a:gd name="T37" fmla="*/ 1 h 6"/>
                  <a:gd name="T38" fmla="*/ 11 w 137"/>
                  <a:gd name="T39" fmla="*/ 1 h 6"/>
                  <a:gd name="T40" fmla="*/ 22 w 137"/>
                  <a:gd name="T41" fmla="*/ 2 h 6"/>
                  <a:gd name="T42" fmla="*/ 32 w 137"/>
                  <a:gd name="T43" fmla="*/ 3 h 6"/>
                  <a:gd name="T44" fmla="*/ 42 w 137"/>
                  <a:gd name="T45" fmla="*/ 3 h 6"/>
                  <a:gd name="T46" fmla="*/ 52 w 137"/>
                  <a:gd name="T47" fmla="*/ 5 h 6"/>
                  <a:gd name="T48" fmla="*/ 60 w 137"/>
                  <a:gd name="T49" fmla="*/ 6 h 6"/>
                  <a:gd name="T50" fmla="*/ 68 w 137"/>
                  <a:gd name="T51" fmla="*/ 6 h 6"/>
                  <a:gd name="T52" fmla="*/ 75 w 137"/>
                  <a:gd name="T53" fmla="*/ 6 h 6"/>
                  <a:gd name="T54" fmla="*/ 84 w 137"/>
                  <a:gd name="T55" fmla="*/ 6 h 6"/>
                  <a:gd name="T56" fmla="*/ 92 w 137"/>
                  <a:gd name="T57" fmla="*/ 6 h 6"/>
                  <a:gd name="T58" fmla="*/ 98 w 137"/>
                  <a:gd name="T59" fmla="*/ 6 h 6"/>
                  <a:gd name="T60" fmla="*/ 107 w 137"/>
                  <a:gd name="T61" fmla="*/ 5 h 6"/>
                  <a:gd name="T62" fmla="*/ 114 w 137"/>
                  <a:gd name="T63" fmla="*/ 3 h 6"/>
                  <a:gd name="T64" fmla="*/ 122 w 137"/>
                  <a:gd name="T65" fmla="*/ 3 h 6"/>
                  <a:gd name="T66" fmla="*/ 129 w 137"/>
                  <a:gd name="T67" fmla="*/ 2 h 6"/>
                  <a:gd name="T68" fmla="*/ 137 w 137"/>
                  <a:gd name="T69" fmla="*/ 1 h 6"/>
                  <a:gd name="T70" fmla="*/ 136 w 137"/>
                  <a:gd name="T71" fmla="*/ 1 h 6"/>
                  <a:gd name="T72" fmla="*/ 137 w 13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6">
                    <a:moveTo>
                      <a:pt x="137" y="0"/>
                    </a:moveTo>
                    <a:lnTo>
                      <a:pt x="137" y="0"/>
                    </a:lnTo>
                    <a:lnTo>
                      <a:pt x="129" y="1"/>
                    </a:lnTo>
                    <a:lnTo>
                      <a:pt x="122" y="1"/>
                    </a:lnTo>
                    <a:lnTo>
                      <a:pt x="114" y="2"/>
                    </a:lnTo>
                    <a:lnTo>
                      <a:pt x="107" y="3"/>
                    </a:lnTo>
                    <a:lnTo>
                      <a:pt x="98" y="3"/>
                    </a:lnTo>
                    <a:lnTo>
                      <a:pt x="92" y="3"/>
                    </a:lnTo>
                    <a:lnTo>
                      <a:pt x="84" y="3"/>
                    </a:lnTo>
                    <a:lnTo>
                      <a:pt x="75" y="3"/>
                    </a:lnTo>
                    <a:lnTo>
                      <a:pt x="68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2" y="2"/>
                    </a:lnTo>
                    <a:lnTo>
                      <a:pt x="32" y="1"/>
                    </a:lnTo>
                    <a:lnTo>
                      <a:pt x="22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2" y="2"/>
                    </a:lnTo>
                    <a:lnTo>
                      <a:pt x="32" y="3"/>
                    </a:lnTo>
                    <a:lnTo>
                      <a:pt x="42" y="3"/>
                    </a:lnTo>
                    <a:lnTo>
                      <a:pt x="52" y="5"/>
                    </a:lnTo>
                    <a:lnTo>
                      <a:pt x="60" y="6"/>
                    </a:lnTo>
                    <a:lnTo>
                      <a:pt x="68" y="6"/>
                    </a:lnTo>
                    <a:lnTo>
                      <a:pt x="75" y="6"/>
                    </a:lnTo>
                    <a:lnTo>
                      <a:pt x="84" y="6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7" y="5"/>
                    </a:lnTo>
                    <a:lnTo>
                      <a:pt x="114" y="3"/>
                    </a:lnTo>
                    <a:lnTo>
                      <a:pt x="122" y="3"/>
                    </a:lnTo>
                    <a:lnTo>
                      <a:pt x="129" y="2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3" name="Freeform 1207">
                <a:extLst>
                  <a:ext uri="{FF2B5EF4-FFF2-40B4-BE49-F238E27FC236}">
                    <a16:creationId xmlns:a16="http://schemas.microsoft.com/office/drawing/2014/main" id="{9D20506D-6187-48DE-9415-8C1B28BF3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776"/>
                <a:ext cx="15" cy="15"/>
              </a:xfrm>
              <a:custGeom>
                <a:avLst/>
                <a:gdLst>
                  <a:gd name="T0" fmla="*/ 44 w 44"/>
                  <a:gd name="T1" fmla="*/ 44 h 46"/>
                  <a:gd name="T2" fmla="*/ 41 w 44"/>
                  <a:gd name="T3" fmla="*/ 42 h 46"/>
                  <a:gd name="T4" fmla="*/ 37 w 44"/>
                  <a:gd name="T5" fmla="*/ 41 h 46"/>
                  <a:gd name="T6" fmla="*/ 34 w 44"/>
                  <a:gd name="T7" fmla="*/ 37 h 46"/>
                  <a:gd name="T8" fmla="*/ 28 w 44"/>
                  <a:gd name="T9" fmla="*/ 34 h 46"/>
                  <a:gd name="T10" fmla="*/ 23 w 44"/>
                  <a:gd name="T11" fmla="*/ 29 h 46"/>
                  <a:gd name="T12" fmla="*/ 17 w 44"/>
                  <a:gd name="T13" fmla="*/ 23 h 46"/>
                  <a:gd name="T14" fmla="*/ 9 w 44"/>
                  <a:gd name="T15" fmla="*/ 14 h 46"/>
                  <a:gd name="T16" fmla="*/ 2 w 44"/>
                  <a:gd name="T17" fmla="*/ 0 h 46"/>
                  <a:gd name="T18" fmla="*/ 0 w 44"/>
                  <a:gd name="T19" fmla="*/ 1 h 46"/>
                  <a:gd name="T20" fmla="*/ 8 w 44"/>
                  <a:gd name="T21" fmla="*/ 15 h 46"/>
                  <a:gd name="T22" fmla="*/ 15 w 44"/>
                  <a:gd name="T23" fmla="*/ 24 h 46"/>
                  <a:gd name="T24" fmla="*/ 22 w 44"/>
                  <a:gd name="T25" fmla="*/ 30 h 46"/>
                  <a:gd name="T26" fmla="*/ 26 w 44"/>
                  <a:gd name="T27" fmla="*/ 36 h 46"/>
                  <a:gd name="T28" fmla="*/ 32 w 44"/>
                  <a:gd name="T29" fmla="*/ 38 h 46"/>
                  <a:gd name="T30" fmla="*/ 35 w 44"/>
                  <a:gd name="T31" fmla="*/ 41 h 46"/>
                  <a:gd name="T32" fmla="*/ 39 w 44"/>
                  <a:gd name="T33" fmla="*/ 43 h 46"/>
                  <a:gd name="T34" fmla="*/ 42 w 44"/>
                  <a:gd name="T35" fmla="*/ 46 h 46"/>
                  <a:gd name="T36" fmla="*/ 44 w 44"/>
                  <a:gd name="T3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6">
                    <a:moveTo>
                      <a:pt x="44" y="44"/>
                    </a:moveTo>
                    <a:lnTo>
                      <a:pt x="41" y="42"/>
                    </a:lnTo>
                    <a:lnTo>
                      <a:pt x="37" y="41"/>
                    </a:lnTo>
                    <a:lnTo>
                      <a:pt x="34" y="37"/>
                    </a:lnTo>
                    <a:lnTo>
                      <a:pt x="28" y="34"/>
                    </a:lnTo>
                    <a:lnTo>
                      <a:pt x="23" y="29"/>
                    </a:lnTo>
                    <a:lnTo>
                      <a:pt x="17" y="23"/>
                    </a:lnTo>
                    <a:lnTo>
                      <a:pt x="9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5" y="24"/>
                    </a:lnTo>
                    <a:lnTo>
                      <a:pt x="22" y="30"/>
                    </a:lnTo>
                    <a:lnTo>
                      <a:pt x="26" y="36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9" y="43"/>
                    </a:lnTo>
                    <a:lnTo>
                      <a:pt x="42" y="46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4" name="Freeform 1208">
                <a:extLst>
                  <a:ext uri="{FF2B5EF4-FFF2-40B4-BE49-F238E27FC236}">
                    <a16:creationId xmlns:a16="http://schemas.microsoft.com/office/drawing/2014/main" id="{8D83691A-4BD5-4E4C-9F47-82BFBC40A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90"/>
                <a:ext cx="2" cy="19"/>
              </a:xfrm>
              <a:custGeom>
                <a:avLst/>
                <a:gdLst>
                  <a:gd name="T0" fmla="*/ 3 w 5"/>
                  <a:gd name="T1" fmla="*/ 56 h 57"/>
                  <a:gd name="T2" fmla="*/ 5 w 5"/>
                  <a:gd name="T3" fmla="*/ 56 h 57"/>
                  <a:gd name="T4" fmla="*/ 3 w 5"/>
                  <a:gd name="T5" fmla="*/ 46 h 57"/>
                  <a:gd name="T6" fmla="*/ 1 w 5"/>
                  <a:gd name="T7" fmla="*/ 36 h 57"/>
                  <a:gd name="T8" fmla="*/ 1 w 5"/>
                  <a:gd name="T9" fmla="*/ 28 h 57"/>
                  <a:gd name="T10" fmla="*/ 2 w 5"/>
                  <a:gd name="T11" fmla="*/ 21 h 57"/>
                  <a:gd name="T12" fmla="*/ 3 w 5"/>
                  <a:gd name="T13" fmla="*/ 15 h 57"/>
                  <a:gd name="T14" fmla="*/ 3 w 5"/>
                  <a:gd name="T15" fmla="*/ 9 h 57"/>
                  <a:gd name="T16" fmla="*/ 3 w 5"/>
                  <a:gd name="T17" fmla="*/ 4 h 57"/>
                  <a:gd name="T18" fmla="*/ 1 w 5"/>
                  <a:gd name="T19" fmla="*/ 0 h 57"/>
                  <a:gd name="T20" fmla="*/ 0 w 5"/>
                  <a:gd name="T21" fmla="*/ 1 h 57"/>
                  <a:gd name="T22" fmla="*/ 1 w 5"/>
                  <a:gd name="T23" fmla="*/ 4 h 57"/>
                  <a:gd name="T24" fmla="*/ 1 w 5"/>
                  <a:gd name="T25" fmla="*/ 9 h 57"/>
                  <a:gd name="T26" fmla="*/ 1 w 5"/>
                  <a:gd name="T27" fmla="*/ 15 h 57"/>
                  <a:gd name="T28" fmla="*/ 1 w 5"/>
                  <a:gd name="T29" fmla="*/ 21 h 57"/>
                  <a:gd name="T30" fmla="*/ 0 w 5"/>
                  <a:gd name="T31" fmla="*/ 28 h 57"/>
                  <a:gd name="T32" fmla="*/ 0 w 5"/>
                  <a:gd name="T33" fmla="*/ 36 h 57"/>
                  <a:gd name="T34" fmla="*/ 1 w 5"/>
                  <a:gd name="T35" fmla="*/ 46 h 57"/>
                  <a:gd name="T36" fmla="*/ 3 w 5"/>
                  <a:gd name="T37" fmla="*/ 56 h 57"/>
                  <a:gd name="T38" fmla="*/ 5 w 5"/>
                  <a:gd name="T39" fmla="*/ 57 h 57"/>
                  <a:gd name="T40" fmla="*/ 3 w 5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7">
                    <a:moveTo>
                      <a:pt x="3" y="56"/>
                    </a:moveTo>
                    <a:lnTo>
                      <a:pt x="5" y="56"/>
                    </a:lnTo>
                    <a:lnTo>
                      <a:pt x="3" y="46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6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5" name="Freeform 1209">
                <a:extLst>
                  <a:ext uri="{FF2B5EF4-FFF2-40B4-BE49-F238E27FC236}">
                    <a16:creationId xmlns:a16="http://schemas.microsoft.com/office/drawing/2014/main" id="{757C2613-8312-42C1-A2B4-8C4F9660A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5"/>
                <a:ext cx="11" cy="35"/>
              </a:xfrm>
              <a:custGeom>
                <a:avLst/>
                <a:gdLst>
                  <a:gd name="T0" fmla="*/ 30 w 35"/>
                  <a:gd name="T1" fmla="*/ 0 h 104"/>
                  <a:gd name="T2" fmla="*/ 30 w 35"/>
                  <a:gd name="T3" fmla="*/ 6 h 104"/>
                  <a:gd name="T4" fmla="*/ 32 w 35"/>
                  <a:gd name="T5" fmla="*/ 13 h 104"/>
                  <a:gd name="T6" fmla="*/ 33 w 35"/>
                  <a:gd name="T7" fmla="*/ 20 h 104"/>
                  <a:gd name="T8" fmla="*/ 33 w 35"/>
                  <a:gd name="T9" fmla="*/ 30 h 104"/>
                  <a:gd name="T10" fmla="*/ 32 w 35"/>
                  <a:gd name="T11" fmla="*/ 43 h 104"/>
                  <a:gd name="T12" fmla="*/ 27 w 35"/>
                  <a:gd name="T13" fmla="*/ 57 h 104"/>
                  <a:gd name="T14" fmla="*/ 16 w 35"/>
                  <a:gd name="T15" fmla="*/ 77 h 104"/>
                  <a:gd name="T16" fmla="*/ 0 w 35"/>
                  <a:gd name="T17" fmla="*/ 102 h 104"/>
                  <a:gd name="T18" fmla="*/ 1 w 35"/>
                  <a:gd name="T19" fmla="*/ 104 h 104"/>
                  <a:gd name="T20" fmla="*/ 18 w 35"/>
                  <a:gd name="T21" fmla="*/ 80 h 104"/>
                  <a:gd name="T22" fmla="*/ 28 w 35"/>
                  <a:gd name="T23" fmla="*/ 59 h 104"/>
                  <a:gd name="T24" fmla="*/ 33 w 35"/>
                  <a:gd name="T25" fmla="*/ 43 h 104"/>
                  <a:gd name="T26" fmla="*/ 35 w 35"/>
                  <a:gd name="T27" fmla="*/ 30 h 104"/>
                  <a:gd name="T28" fmla="*/ 35 w 35"/>
                  <a:gd name="T29" fmla="*/ 20 h 104"/>
                  <a:gd name="T30" fmla="*/ 33 w 35"/>
                  <a:gd name="T31" fmla="*/ 13 h 104"/>
                  <a:gd name="T32" fmla="*/ 32 w 35"/>
                  <a:gd name="T33" fmla="*/ 6 h 104"/>
                  <a:gd name="T34" fmla="*/ 32 w 35"/>
                  <a:gd name="T35" fmla="*/ 0 h 104"/>
                  <a:gd name="T36" fmla="*/ 30 w 35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104">
                    <a:moveTo>
                      <a:pt x="30" y="0"/>
                    </a:moveTo>
                    <a:lnTo>
                      <a:pt x="30" y="6"/>
                    </a:lnTo>
                    <a:lnTo>
                      <a:pt x="32" y="13"/>
                    </a:lnTo>
                    <a:lnTo>
                      <a:pt x="33" y="20"/>
                    </a:lnTo>
                    <a:lnTo>
                      <a:pt x="33" y="30"/>
                    </a:lnTo>
                    <a:lnTo>
                      <a:pt x="32" y="43"/>
                    </a:lnTo>
                    <a:lnTo>
                      <a:pt x="27" y="57"/>
                    </a:lnTo>
                    <a:lnTo>
                      <a:pt x="16" y="77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18" y="80"/>
                    </a:lnTo>
                    <a:lnTo>
                      <a:pt x="28" y="59"/>
                    </a:lnTo>
                    <a:lnTo>
                      <a:pt x="33" y="43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33" y="13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6" name="Freeform 1210">
                <a:extLst>
                  <a:ext uri="{FF2B5EF4-FFF2-40B4-BE49-F238E27FC236}">
                    <a16:creationId xmlns:a16="http://schemas.microsoft.com/office/drawing/2014/main" id="{E9579BF6-8948-4255-8520-4805AC17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407"/>
                <a:ext cx="24" cy="367"/>
              </a:xfrm>
              <a:custGeom>
                <a:avLst/>
                <a:gdLst>
                  <a:gd name="T0" fmla="*/ 36 w 73"/>
                  <a:gd name="T1" fmla="*/ 0 h 1101"/>
                  <a:gd name="T2" fmla="*/ 29 w 73"/>
                  <a:gd name="T3" fmla="*/ 68 h 1101"/>
                  <a:gd name="T4" fmla="*/ 21 w 73"/>
                  <a:gd name="T5" fmla="*/ 133 h 1101"/>
                  <a:gd name="T6" fmla="*/ 15 w 73"/>
                  <a:gd name="T7" fmla="*/ 198 h 1101"/>
                  <a:gd name="T8" fmla="*/ 10 w 73"/>
                  <a:gd name="T9" fmla="*/ 264 h 1101"/>
                  <a:gd name="T10" fmla="*/ 6 w 73"/>
                  <a:gd name="T11" fmla="*/ 328 h 1101"/>
                  <a:gd name="T12" fmla="*/ 3 w 73"/>
                  <a:gd name="T13" fmla="*/ 393 h 1101"/>
                  <a:gd name="T14" fmla="*/ 0 w 73"/>
                  <a:gd name="T15" fmla="*/ 458 h 1101"/>
                  <a:gd name="T16" fmla="*/ 0 w 73"/>
                  <a:gd name="T17" fmla="*/ 524 h 1101"/>
                  <a:gd name="T18" fmla="*/ 2 w 73"/>
                  <a:gd name="T19" fmla="*/ 590 h 1101"/>
                  <a:gd name="T20" fmla="*/ 6 w 73"/>
                  <a:gd name="T21" fmla="*/ 658 h 1101"/>
                  <a:gd name="T22" fmla="*/ 10 w 73"/>
                  <a:gd name="T23" fmla="*/ 727 h 1101"/>
                  <a:gd name="T24" fmla="*/ 18 w 73"/>
                  <a:gd name="T25" fmla="*/ 799 h 1101"/>
                  <a:gd name="T26" fmla="*/ 28 w 73"/>
                  <a:gd name="T27" fmla="*/ 871 h 1101"/>
                  <a:gd name="T28" fmla="*/ 39 w 73"/>
                  <a:gd name="T29" fmla="*/ 945 h 1101"/>
                  <a:gd name="T30" fmla="*/ 52 w 73"/>
                  <a:gd name="T31" fmla="*/ 1022 h 1101"/>
                  <a:gd name="T32" fmla="*/ 70 w 73"/>
                  <a:gd name="T33" fmla="*/ 1101 h 1101"/>
                  <a:gd name="T34" fmla="*/ 63 w 73"/>
                  <a:gd name="T35" fmla="*/ 1060 h 1101"/>
                  <a:gd name="T36" fmla="*/ 47 w 73"/>
                  <a:gd name="T37" fmla="*/ 983 h 1101"/>
                  <a:gd name="T38" fmla="*/ 34 w 73"/>
                  <a:gd name="T39" fmla="*/ 907 h 1101"/>
                  <a:gd name="T40" fmla="*/ 24 w 73"/>
                  <a:gd name="T41" fmla="*/ 834 h 1101"/>
                  <a:gd name="T42" fmla="*/ 15 w 73"/>
                  <a:gd name="T43" fmla="*/ 762 h 1101"/>
                  <a:gd name="T44" fmla="*/ 10 w 73"/>
                  <a:gd name="T45" fmla="*/ 692 h 1101"/>
                  <a:gd name="T46" fmla="*/ 5 w 73"/>
                  <a:gd name="T47" fmla="*/ 625 h 1101"/>
                  <a:gd name="T48" fmla="*/ 3 w 73"/>
                  <a:gd name="T49" fmla="*/ 557 h 1101"/>
                  <a:gd name="T50" fmla="*/ 3 w 73"/>
                  <a:gd name="T51" fmla="*/ 492 h 1101"/>
                  <a:gd name="T52" fmla="*/ 4 w 73"/>
                  <a:gd name="T53" fmla="*/ 425 h 1101"/>
                  <a:gd name="T54" fmla="*/ 6 w 73"/>
                  <a:gd name="T55" fmla="*/ 360 h 1101"/>
                  <a:gd name="T56" fmla="*/ 10 w 73"/>
                  <a:gd name="T57" fmla="*/ 295 h 1101"/>
                  <a:gd name="T58" fmla="*/ 14 w 73"/>
                  <a:gd name="T59" fmla="*/ 230 h 1101"/>
                  <a:gd name="T60" fmla="*/ 20 w 73"/>
                  <a:gd name="T61" fmla="*/ 166 h 1101"/>
                  <a:gd name="T62" fmla="*/ 28 w 73"/>
                  <a:gd name="T63" fmla="*/ 100 h 1101"/>
                  <a:gd name="T64" fmla="*/ 33 w 73"/>
                  <a:gd name="T65" fmla="*/ 34 h 1101"/>
                  <a:gd name="T66" fmla="*/ 37 w 73"/>
                  <a:gd name="T67" fmla="*/ 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101">
                    <a:moveTo>
                      <a:pt x="36" y="0"/>
                    </a:moveTo>
                    <a:lnTo>
                      <a:pt x="36" y="0"/>
                    </a:lnTo>
                    <a:lnTo>
                      <a:pt x="32" y="34"/>
                    </a:lnTo>
                    <a:lnTo>
                      <a:pt x="29" y="68"/>
                    </a:lnTo>
                    <a:lnTo>
                      <a:pt x="26" y="100"/>
                    </a:lnTo>
                    <a:lnTo>
                      <a:pt x="21" y="133"/>
                    </a:lnTo>
                    <a:lnTo>
                      <a:pt x="19" y="166"/>
                    </a:lnTo>
                    <a:lnTo>
                      <a:pt x="15" y="198"/>
                    </a:lnTo>
                    <a:lnTo>
                      <a:pt x="13" y="230"/>
                    </a:lnTo>
                    <a:lnTo>
                      <a:pt x="10" y="264"/>
                    </a:lnTo>
                    <a:lnTo>
                      <a:pt x="9" y="295"/>
                    </a:lnTo>
                    <a:lnTo>
                      <a:pt x="6" y="328"/>
                    </a:lnTo>
                    <a:lnTo>
                      <a:pt x="4" y="360"/>
                    </a:lnTo>
                    <a:lnTo>
                      <a:pt x="3" y="393"/>
                    </a:lnTo>
                    <a:lnTo>
                      <a:pt x="1" y="425"/>
                    </a:lnTo>
                    <a:lnTo>
                      <a:pt x="0" y="458"/>
                    </a:lnTo>
                    <a:lnTo>
                      <a:pt x="0" y="492"/>
                    </a:lnTo>
                    <a:lnTo>
                      <a:pt x="0" y="524"/>
                    </a:lnTo>
                    <a:lnTo>
                      <a:pt x="0" y="557"/>
                    </a:lnTo>
                    <a:lnTo>
                      <a:pt x="2" y="590"/>
                    </a:lnTo>
                    <a:lnTo>
                      <a:pt x="3" y="625"/>
                    </a:lnTo>
                    <a:lnTo>
                      <a:pt x="6" y="658"/>
                    </a:lnTo>
                    <a:lnTo>
                      <a:pt x="9" y="692"/>
                    </a:lnTo>
                    <a:lnTo>
                      <a:pt x="10" y="727"/>
                    </a:lnTo>
                    <a:lnTo>
                      <a:pt x="14" y="762"/>
                    </a:lnTo>
                    <a:lnTo>
                      <a:pt x="18" y="799"/>
                    </a:lnTo>
                    <a:lnTo>
                      <a:pt x="22" y="834"/>
                    </a:lnTo>
                    <a:lnTo>
                      <a:pt x="28" y="871"/>
                    </a:lnTo>
                    <a:lnTo>
                      <a:pt x="32" y="907"/>
                    </a:lnTo>
                    <a:lnTo>
                      <a:pt x="39" y="945"/>
                    </a:lnTo>
                    <a:lnTo>
                      <a:pt x="46" y="983"/>
                    </a:lnTo>
                    <a:lnTo>
                      <a:pt x="52" y="1022"/>
                    </a:lnTo>
                    <a:lnTo>
                      <a:pt x="61" y="1060"/>
                    </a:lnTo>
                    <a:lnTo>
                      <a:pt x="70" y="1101"/>
                    </a:lnTo>
                    <a:lnTo>
                      <a:pt x="73" y="1101"/>
                    </a:lnTo>
                    <a:lnTo>
                      <a:pt x="63" y="1060"/>
                    </a:lnTo>
                    <a:lnTo>
                      <a:pt x="55" y="1022"/>
                    </a:lnTo>
                    <a:lnTo>
                      <a:pt x="47" y="983"/>
                    </a:lnTo>
                    <a:lnTo>
                      <a:pt x="40" y="945"/>
                    </a:lnTo>
                    <a:lnTo>
                      <a:pt x="34" y="907"/>
                    </a:lnTo>
                    <a:lnTo>
                      <a:pt x="29" y="871"/>
                    </a:lnTo>
                    <a:lnTo>
                      <a:pt x="24" y="834"/>
                    </a:lnTo>
                    <a:lnTo>
                      <a:pt x="19" y="799"/>
                    </a:lnTo>
                    <a:lnTo>
                      <a:pt x="15" y="762"/>
                    </a:lnTo>
                    <a:lnTo>
                      <a:pt x="12" y="727"/>
                    </a:lnTo>
                    <a:lnTo>
                      <a:pt x="10" y="692"/>
                    </a:lnTo>
                    <a:lnTo>
                      <a:pt x="8" y="658"/>
                    </a:lnTo>
                    <a:lnTo>
                      <a:pt x="5" y="625"/>
                    </a:lnTo>
                    <a:lnTo>
                      <a:pt x="3" y="590"/>
                    </a:lnTo>
                    <a:lnTo>
                      <a:pt x="3" y="557"/>
                    </a:lnTo>
                    <a:lnTo>
                      <a:pt x="3" y="524"/>
                    </a:lnTo>
                    <a:lnTo>
                      <a:pt x="3" y="492"/>
                    </a:lnTo>
                    <a:lnTo>
                      <a:pt x="3" y="458"/>
                    </a:lnTo>
                    <a:lnTo>
                      <a:pt x="4" y="425"/>
                    </a:lnTo>
                    <a:lnTo>
                      <a:pt x="4" y="393"/>
                    </a:lnTo>
                    <a:lnTo>
                      <a:pt x="6" y="360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2" y="264"/>
                    </a:lnTo>
                    <a:lnTo>
                      <a:pt x="14" y="230"/>
                    </a:lnTo>
                    <a:lnTo>
                      <a:pt x="18" y="198"/>
                    </a:lnTo>
                    <a:lnTo>
                      <a:pt x="20" y="166"/>
                    </a:lnTo>
                    <a:lnTo>
                      <a:pt x="23" y="133"/>
                    </a:lnTo>
                    <a:lnTo>
                      <a:pt x="28" y="100"/>
                    </a:lnTo>
                    <a:lnTo>
                      <a:pt x="30" y="68"/>
                    </a:lnTo>
                    <a:lnTo>
                      <a:pt x="33" y="34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7" name="Freeform 1211">
                <a:extLst>
                  <a:ext uri="{FF2B5EF4-FFF2-40B4-BE49-F238E27FC236}">
                    <a16:creationId xmlns:a16="http://schemas.microsoft.com/office/drawing/2014/main" id="{ABAB8E2D-3095-41B6-9759-88B807D0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338"/>
                <a:ext cx="47" cy="70"/>
              </a:xfrm>
              <a:custGeom>
                <a:avLst/>
                <a:gdLst>
                  <a:gd name="T0" fmla="*/ 140 w 140"/>
                  <a:gd name="T1" fmla="*/ 1 h 210"/>
                  <a:gd name="T2" fmla="*/ 139 w 140"/>
                  <a:gd name="T3" fmla="*/ 0 h 210"/>
                  <a:gd name="T4" fmla="*/ 132 w 140"/>
                  <a:gd name="T5" fmla="*/ 18 h 210"/>
                  <a:gd name="T6" fmla="*/ 123 w 140"/>
                  <a:gd name="T7" fmla="*/ 34 h 210"/>
                  <a:gd name="T8" fmla="*/ 115 w 140"/>
                  <a:gd name="T9" fmla="*/ 51 h 210"/>
                  <a:gd name="T10" fmla="*/ 107 w 140"/>
                  <a:gd name="T11" fmla="*/ 65 h 210"/>
                  <a:gd name="T12" fmla="*/ 98 w 140"/>
                  <a:gd name="T13" fmla="*/ 80 h 210"/>
                  <a:gd name="T14" fmla="*/ 89 w 140"/>
                  <a:gd name="T15" fmla="*/ 94 h 210"/>
                  <a:gd name="T16" fmla="*/ 79 w 140"/>
                  <a:gd name="T17" fmla="*/ 106 h 210"/>
                  <a:gd name="T18" fmla="*/ 70 w 140"/>
                  <a:gd name="T19" fmla="*/ 119 h 210"/>
                  <a:gd name="T20" fmla="*/ 60 w 140"/>
                  <a:gd name="T21" fmla="*/ 131 h 210"/>
                  <a:gd name="T22" fmla="*/ 51 w 140"/>
                  <a:gd name="T23" fmla="*/ 142 h 210"/>
                  <a:gd name="T24" fmla="*/ 42 w 140"/>
                  <a:gd name="T25" fmla="*/ 153 h 210"/>
                  <a:gd name="T26" fmla="*/ 33 w 140"/>
                  <a:gd name="T27" fmla="*/ 166 h 210"/>
                  <a:gd name="T28" fmla="*/ 24 w 140"/>
                  <a:gd name="T29" fmla="*/ 176 h 210"/>
                  <a:gd name="T30" fmla="*/ 15 w 140"/>
                  <a:gd name="T31" fmla="*/ 187 h 210"/>
                  <a:gd name="T32" fmla="*/ 7 w 140"/>
                  <a:gd name="T33" fmla="*/ 198 h 210"/>
                  <a:gd name="T34" fmla="*/ 0 w 140"/>
                  <a:gd name="T35" fmla="*/ 209 h 210"/>
                  <a:gd name="T36" fmla="*/ 2 w 140"/>
                  <a:gd name="T37" fmla="*/ 210 h 210"/>
                  <a:gd name="T38" fmla="*/ 10 w 140"/>
                  <a:gd name="T39" fmla="*/ 199 h 210"/>
                  <a:gd name="T40" fmla="*/ 16 w 140"/>
                  <a:gd name="T41" fmla="*/ 188 h 210"/>
                  <a:gd name="T42" fmla="*/ 27 w 140"/>
                  <a:gd name="T43" fmla="*/ 177 h 210"/>
                  <a:gd name="T44" fmla="*/ 35 w 140"/>
                  <a:gd name="T45" fmla="*/ 167 h 210"/>
                  <a:gd name="T46" fmla="*/ 43 w 140"/>
                  <a:gd name="T47" fmla="*/ 156 h 210"/>
                  <a:gd name="T48" fmla="*/ 53 w 140"/>
                  <a:gd name="T49" fmla="*/ 143 h 210"/>
                  <a:gd name="T50" fmla="*/ 62 w 140"/>
                  <a:gd name="T51" fmla="*/ 132 h 210"/>
                  <a:gd name="T52" fmla="*/ 71 w 140"/>
                  <a:gd name="T53" fmla="*/ 120 h 210"/>
                  <a:gd name="T54" fmla="*/ 80 w 140"/>
                  <a:gd name="T55" fmla="*/ 108 h 210"/>
                  <a:gd name="T56" fmla="*/ 90 w 140"/>
                  <a:gd name="T57" fmla="*/ 95 h 210"/>
                  <a:gd name="T58" fmla="*/ 101 w 140"/>
                  <a:gd name="T59" fmla="*/ 82 h 210"/>
                  <a:gd name="T60" fmla="*/ 108 w 140"/>
                  <a:gd name="T61" fmla="*/ 67 h 210"/>
                  <a:gd name="T62" fmla="*/ 117 w 140"/>
                  <a:gd name="T63" fmla="*/ 52 h 210"/>
                  <a:gd name="T64" fmla="*/ 125 w 140"/>
                  <a:gd name="T65" fmla="*/ 36 h 210"/>
                  <a:gd name="T66" fmla="*/ 133 w 140"/>
                  <a:gd name="T67" fmla="*/ 19 h 210"/>
                  <a:gd name="T68" fmla="*/ 140 w 140"/>
                  <a:gd name="T69" fmla="*/ 0 h 210"/>
                  <a:gd name="T70" fmla="*/ 139 w 140"/>
                  <a:gd name="T71" fmla="*/ 0 h 210"/>
                  <a:gd name="T72" fmla="*/ 140 w 140"/>
                  <a:gd name="T73" fmla="*/ 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10">
                    <a:moveTo>
                      <a:pt x="140" y="1"/>
                    </a:moveTo>
                    <a:lnTo>
                      <a:pt x="139" y="0"/>
                    </a:lnTo>
                    <a:lnTo>
                      <a:pt x="132" y="18"/>
                    </a:lnTo>
                    <a:lnTo>
                      <a:pt x="123" y="34"/>
                    </a:lnTo>
                    <a:lnTo>
                      <a:pt x="115" y="51"/>
                    </a:lnTo>
                    <a:lnTo>
                      <a:pt x="107" y="65"/>
                    </a:lnTo>
                    <a:lnTo>
                      <a:pt x="98" y="80"/>
                    </a:lnTo>
                    <a:lnTo>
                      <a:pt x="89" y="94"/>
                    </a:lnTo>
                    <a:lnTo>
                      <a:pt x="79" y="106"/>
                    </a:lnTo>
                    <a:lnTo>
                      <a:pt x="70" y="119"/>
                    </a:lnTo>
                    <a:lnTo>
                      <a:pt x="60" y="131"/>
                    </a:lnTo>
                    <a:lnTo>
                      <a:pt x="51" y="142"/>
                    </a:lnTo>
                    <a:lnTo>
                      <a:pt x="42" y="153"/>
                    </a:lnTo>
                    <a:lnTo>
                      <a:pt x="33" y="166"/>
                    </a:lnTo>
                    <a:lnTo>
                      <a:pt x="24" y="176"/>
                    </a:lnTo>
                    <a:lnTo>
                      <a:pt x="15" y="187"/>
                    </a:lnTo>
                    <a:lnTo>
                      <a:pt x="7" y="198"/>
                    </a:lnTo>
                    <a:lnTo>
                      <a:pt x="0" y="209"/>
                    </a:lnTo>
                    <a:lnTo>
                      <a:pt x="2" y="210"/>
                    </a:lnTo>
                    <a:lnTo>
                      <a:pt x="10" y="199"/>
                    </a:lnTo>
                    <a:lnTo>
                      <a:pt x="16" y="188"/>
                    </a:lnTo>
                    <a:lnTo>
                      <a:pt x="27" y="177"/>
                    </a:lnTo>
                    <a:lnTo>
                      <a:pt x="35" y="167"/>
                    </a:lnTo>
                    <a:lnTo>
                      <a:pt x="43" y="156"/>
                    </a:lnTo>
                    <a:lnTo>
                      <a:pt x="53" y="143"/>
                    </a:lnTo>
                    <a:lnTo>
                      <a:pt x="62" y="132"/>
                    </a:lnTo>
                    <a:lnTo>
                      <a:pt x="71" y="120"/>
                    </a:lnTo>
                    <a:lnTo>
                      <a:pt x="80" y="108"/>
                    </a:lnTo>
                    <a:lnTo>
                      <a:pt x="90" y="95"/>
                    </a:lnTo>
                    <a:lnTo>
                      <a:pt x="101" y="82"/>
                    </a:lnTo>
                    <a:lnTo>
                      <a:pt x="108" y="67"/>
                    </a:lnTo>
                    <a:lnTo>
                      <a:pt x="117" y="52"/>
                    </a:lnTo>
                    <a:lnTo>
                      <a:pt x="125" y="36"/>
                    </a:lnTo>
                    <a:lnTo>
                      <a:pt x="133" y="19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4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8" name="Freeform 1212">
                <a:extLst>
                  <a:ext uri="{FF2B5EF4-FFF2-40B4-BE49-F238E27FC236}">
                    <a16:creationId xmlns:a16="http://schemas.microsoft.com/office/drawing/2014/main" id="{F1751DEC-31DF-4AE9-894E-4A8ABB32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38"/>
                <a:ext cx="12" cy="4"/>
              </a:xfrm>
              <a:custGeom>
                <a:avLst/>
                <a:gdLst>
                  <a:gd name="T0" fmla="*/ 0 w 36"/>
                  <a:gd name="T1" fmla="*/ 12 h 13"/>
                  <a:gd name="T2" fmla="*/ 8 w 36"/>
                  <a:gd name="T3" fmla="*/ 12 h 13"/>
                  <a:gd name="T4" fmla="*/ 14 w 36"/>
                  <a:gd name="T5" fmla="*/ 13 h 13"/>
                  <a:gd name="T6" fmla="*/ 18 w 36"/>
                  <a:gd name="T7" fmla="*/ 13 h 13"/>
                  <a:gd name="T8" fmla="*/ 20 w 36"/>
                  <a:gd name="T9" fmla="*/ 13 h 13"/>
                  <a:gd name="T10" fmla="*/ 23 w 36"/>
                  <a:gd name="T11" fmla="*/ 12 h 13"/>
                  <a:gd name="T12" fmla="*/ 27 w 36"/>
                  <a:gd name="T13" fmla="*/ 10 h 13"/>
                  <a:gd name="T14" fmla="*/ 30 w 36"/>
                  <a:gd name="T15" fmla="*/ 5 h 13"/>
                  <a:gd name="T16" fmla="*/ 36 w 36"/>
                  <a:gd name="T17" fmla="*/ 1 h 13"/>
                  <a:gd name="T18" fmla="*/ 34 w 36"/>
                  <a:gd name="T19" fmla="*/ 0 h 13"/>
                  <a:gd name="T20" fmla="*/ 28 w 36"/>
                  <a:gd name="T21" fmla="*/ 5 h 13"/>
                  <a:gd name="T22" fmla="*/ 26 w 36"/>
                  <a:gd name="T23" fmla="*/ 9 h 13"/>
                  <a:gd name="T24" fmla="*/ 22 w 36"/>
                  <a:gd name="T25" fmla="*/ 11 h 13"/>
                  <a:gd name="T26" fmla="*/ 20 w 36"/>
                  <a:gd name="T27" fmla="*/ 12 h 13"/>
                  <a:gd name="T28" fmla="*/ 18 w 36"/>
                  <a:gd name="T29" fmla="*/ 11 h 13"/>
                  <a:gd name="T30" fmla="*/ 14 w 36"/>
                  <a:gd name="T31" fmla="*/ 12 h 13"/>
                  <a:gd name="T32" fmla="*/ 8 w 36"/>
                  <a:gd name="T33" fmla="*/ 11 h 13"/>
                  <a:gd name="T34" fmla="*/ 0 w 36"/>
                  <a:gd name="T35" fmla="*/ 10 h 13"/>
                  <a:gd name="T36" fmla="*/ 0 w 36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3">
                    <a:moveTo>
                      <a:pt x="0" y="12"/>
                    </a:moveTo>
                    <a:lnTo>
                      <a:pt x="8" y="12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3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5"/>
                    </a:lnTo>
                    <a:lnTo>
                      <a:pt x="26" y="9"/>
                    </a:lnTo>
                    <a:lnTo>
                      <a:pt x="22" y="11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8" y="11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509" name="Group 1213">
              <a:extLst>
                <a:ext uri="{FF2B5EF4-FFF2-40B4-BE49-F238E27FC236}">
                  <a16:creationId xmlns:a16="http://schemas.microsoft.com/office/drawing/2014/main" id="{A01D9B9E-C211-46A8-A983-994B458AC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" y="3275"/>
              <a:ext cx="255" cy="718"/>
              <a:chOff x="422" y="3275"/>
              <a:chExt cx="255" cy="718"/>
            </a:xfrm>
          </p:grpSpPr>
          <p:sp>
            <p:nvSpPr>
              <p:cNvPr id="184510" name="Freeform 1214">
                <a:extLst>
                  <a:ext uri="{FF2B5EF4-FFF2-40B4-BE49-F238E27FC236}">
                    <a16:creationId xmlns:a16="http://schemas.microsoft.com/office/drawing/2014/main" id="{92D0DE09-889A-45A4-BD48-F8826916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339"/>
                <a:ext cx="15" cy="3"/>
              </a:xfrm>
              <a:custGeom>
                <a:avLst/>
                <a:gdLst>
                  <a:gd name="T0" fmla="*/ 1 w 44"/>
                  <a:gd name="T1" fmla="*/ 1 h 10"/>
                  <a:gd name="T2" fmla="*/ 0 w 44"/>
                  <a:gd name="T3" fmla="*/ 1 h 10"/>
                  <a:gd name="T4" fmla="*/ 44 w 44"/>
                  <a:gd name="T5" fmla="*/ 10 h 10"/>
                  <a:gd name="T6" fmla="*/ 44 w 44"/>
                  <a:gd name="T7" fmla="*/ 8 h 10"/>
                  <a:gd name="T8" fmla="*/ 0 w 44"/>
                  <a:gd name="T9" fmla="*/ 0 h 10"/>
                  <a:gd name="T10" fmla="*/ 0 w 44"/>
                  <a:gd name="T11" fmla="*/ 1 h 10"/>
                  <a:gd name="T12" fmla="*/ 1 w 44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0">
                    <a:moveTo>
                      <a:pt x="1" y="1"/>
                    </a:moveTo>
                    <a:lnTo>
                      <a:pt x="0" y="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1" name="Freeform 1215">
                <a:extLst>
                  <a:ext uri="{FF2B5EF4-FFF2-40B4-BE49-F238E27FC236}">
                    <a16:creationId xmlns:a16="http://schemas.microsoft.com/office/drawing/2014/main" id="{C7102410-81F3-497A-BD4B-D3191C6EC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339"/>
                <a:ext cx="10" cy="24"/>
              </a:xfrm>
              <a:custGeom>
                <a:avLst/>
                <a:gdLst>
                  <a:gd name="T0" fmla="*/ 1 w 28"/>
                  <a:gd name="T1" fmla="*/ 71 h 71"/>
                  <a:gd name="T2" fmla="*/ 1 w 28"/>
                  <a:gd name="T3" fmla="*/ 70 h 71"/>
                  <a:gd name="T4" fmla="*/ 28 w 28"/>
                  <a:gd name="T5" fmla="*/ 0 h 71"/>
                  <a:gd name="T6" fmla="*/ 27 w 28"/>
                  <a:gd name="T7" fmla="*/ 0 h 71"/>
                  <a:gd name="T8" fmla="*/ 0 w 28"/>
                  <a:gd name="T9" fmla="*/ 70 h 71"/>
                  <a:gd name="T10" fmla="*/ 0 w 28"/>
                  <a:gd name="T11" fmla="*/ 69 h 71"/>
                  <a:gd name="T12" fmla="*/ 1 w 28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71">
                    <a:moveTo>
                      <a:pt x="1" y="71"/>
                    </a:moveTo>
                    <a:lnTo>
                      <a:pt x="1" y="7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2" name="Freeform 1216">
                <a:extLst>
                  <a:ext uri="{FF2B5EF4-FFF2-40B4-BE49-F238E27FC236}">
                    <a16:creationId xmlns:a16="http://schemas.microsoft.com/office/drawing/2014/main" id="{4D7F9B50-99CC-4691-B266-9704555B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3362"/>
                <a:ext cx="27" cy="25"/>
              </a:xfrm>
              <a:custGeom>
                <a:avLst/>
                <a:gdLst>
                  <a:gd name="T0" fmla="*/ 1 w 83"/>
                  <a:gd name="T1" fmla="*/ 76 h 76"/>
                  <a:gd name="T2" fmla="*/ 1 w 83"/>
                  <a:gd name="T3" fmla="*/ 76 h 76"/>
                  <a:gd name="T4" fmla="*/ 9 w 83"/>
                  <a:gd name="T5" fmla="*/ 69 h 76"/>
                  <a:gd name="T6" fmla="*/ 19 w 83"/>
                  <a:gd name="T7" fmla="*/ 61 h 76"/>
                  <a:gd name="T8" fmla="*/ 29 w 83"/>
                  <a:gd name="T9" fmla="*/ 52 h 76"/>
                  <a:gd name="T10" fmla="*/ 41 w 83"/>
                  <a:gd name="T11" fmla="*/ 42 h 76"/>
                  <a:gd name="T12" fmla="*/ 51 w 83"/>
                  <a:gd name="T13" fmla="*/ 32 h 76"/>
                  <a:gd name="T14" fmla="*/ 62 w 83"/>
                  <a:gd name="T15" fmla="*/ 22 h 76"/>
                  <a:gd name="T16" fmla="*/ 74 w 83"/>
                  <a:gd name="T17" fmla="*/ 11 h 76"/>
                  <a:gd name="T18" fmla="*/ 83 w 83"/>
                  <a:gd name="T19" fmla="*/ 1 h 76"/>
                  <a:gd name="T20" fmla="*/ 80 w 83"/>
                  <a:gd name="T21" fmla="*/ 0 h 76"/>
                  <a:gd name="T22" fmla="*/ 73 w 83"/>
                  <a:gd name="T23" fmla="*/ 10 h 76"/>
                  <a:gd name="T24" fmla="*/ 62 w 83"/>
                  <a:gd name="T25" fmla="*/ 21 h 76"/>
                  <a:gd name="T26" fmla="*/ 50 w 83"/>
                  <a:gd name="T27" fmla="*/ 31 h 76"/>
                  <a:gd name="T28" fmla="*/ 40 w 83"/>
                  <a:gd name="T29" fmla="*/ 41 h 76"/>
                  <a:gd name="T30" fmla="*/ 28 w 83"/>
                  <a:gd name="T31" fmla="*/ 51 h 76"/>
                  <a:gd name="T32" fmla="*/ 16 w 83"/>
                  <a:gd name="T33" fmla="*/ 60 h 76"/>
                  <a:gd name="T34" fmla="*/ 7 w 83"/>
                  <a:gd name="T35" fmla="*/ 67 h 76"/>
                  <a:gd name="T36" fmla="*/ 0 w 83"/>
                  <a:gd name="T37" fmla="*/ 75 h 76"/>
                  <a:gd name="T38" fmla="*/ 0 w 83"/>
                  <a:gd name="T39" fmla="*/ 76 h 76"/>
                  <a:gd name="T40" fmla="*/ 1 w 83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6">
                    <a:moveTo>
                      <a:pt x="1" y="76"/>
                    </a:moveTo>
                    <a:lnTo>
                      <a:pt x="1" y="76"/>
                    </a:lnTo>
                    <a:lnTo>
                      <a:pt x="9" y="69"/>
                    </a:lnTo>
                    <a:lnTo>
                      <a:pt x="19" y="61"/>
                    </a:lnTo>
                    <a:lnTo>
                      <a:pt x="29" y="52"/>
                    </a:lnTo>
                    <a:lnTo>
                      <a:pt x="41" y="42"/>
                    </a:lnTo>
                    <a:lnTo>
                      <a:pt x="51" y="32"/>
                    </a:lnTo>
                    <a:lnTo>
                      <a:pt x="62" y="22"/>
                    </a:lnTo>
                    <a:lnTo>
                      <a:pt x="74" y="11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73" y="10"/>
                    </a:lnTo>
                    <a:lnTo>
                      <a:pt x="62" y="21"/>
                    </a:lnTo>
                    <a:lnTo>
                      <a:pt x="50" y="31"/>
                    </a:lnTo>
                    <a:lnTo>
                      <a:pt x="40" y="41"/>
                    </a:lnTo>
                    <a:lnTo>
                      <a:pt x="28" y="51"/>
                    </a:lnTo>
                    <a:lnTo>
                      <a:pt x="16" y="60"/>
                    </a:lnTo>
                    <a:lnTo>
                      <a:pt x="7" y="67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3" name="Freeform 1217">
                <a:extLst>
                  <a:ext uri="{FF2B5EF4-FFF2-40B4-BE49-F238E27FC236}">
                    <a16:creationId xmlns:a16="http://schemas.microsoft.com/office/drawing/2014/main" id="{AA0BF336-982D-4479-B5FB-FCCB54F8D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388"/>
                <a:ext cx="17" cy="30"/>
              </a:xfrm>
              <a:custGeom>
                <a:avLst/>
                <a:gdLst>
                  <a:gd name="T0" fmla="*/ 0 w 49"/>
                  <a:gd name="T1" fmla="*/ 85 h 90"/>
                  <a:gd name="T2" fmla="*/ 9 w 49"/>
                  <a:gd name="T3" fmla="*/ 90 h 90"/>
                  <a:gd name="T4" fmla="*/ 17 w 49"/>
                  <a:gd name="T5" fmla="*/ 85 h 90"/>
                  <a:gd name="T6" fmla="*/ 25 w 49"/>
                  <a:gd name="T7" fmla="*/ 77 h 90"/>
                  <a:gd name="T8" fmla="*/ 32 w 49"/>
                  <a:gd name="T9" fmla="*/ 66 h 90"/>
                  <a:gd name="T10" fmla="*/ 37 w 49"/>
                  <a:gd name="T11" fmla="*/ 49 h 90"/>
                  <a:gd name="T12" fmla="*/ 43 w 49"/>
                  <a:gd name="T13" fmla="*/ 34 h 90"/>
                  <a:gd name="T14" fmla="*/ 46 w 49"/>
                  <a:gd name="T15" fmla="*/ 16 h 90"/>
                  <a:gd name="T16" fmla="*/ 49 w 49"/>
                  <a:gd name="T17" fmla="*/ 0 h 90"/>
                  <a:gd name="T18" fmla="*/ 48 w 49"/>
                  <a:gd name="T19" fmla="*/ 0 h 90"/>
                  <a:gd name="T20" fmla="*/ 45 w 49"/>
                  <a:gd name="T21" fmla="*/ 16 h 90"/>
                  <a:gd name="T22" fmla="*/ 42 w 49"/>
                  <a:gd name="T23" fmla="*/ 34 h 90"/>
                  <a:gd name="T24" fmla="*/ 36 w 49"/>
                  <a:gd name="T25" fmla="*/ 49 h 90"/>
                  <a:gd name="T26" fmla="*/ 31 w 49"/>
                  <a:gd name="T27" fmla="*/ 64 h 90"/>
                  <a:gd name="T28" fmla="*/ 24 w 49"/>
                  <a:gd name="T29" fmla="*/ 75 h 90"/>
                  <a:gd name="T30" fmla="*/ 16 w 49"/>
                  <a:gd name="T31" fmla="*/ 84 h 90"/>
                  <a:gd name="T32" fmla="*/ 9 w 49"/>
                  <a:gd name="T33" fmla="*/ 86 h 90"/>
                  <a:gd name="T34" fmla="*/ 2 w 49"/>
                  <a:gd name="T35" fmla="*/ 85 h 90"/>
                  <a:gd name="T36" fmla="*/ 0 w 49"/>
                  <a:gd name="T37" fmla="*/ 8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90">
                    <a:moveTo>
                      <a:pt x="0" y="85"/>
                    </a:moveTo>
                    <a:lnTo>
                      <a:pt x="9" y="90"/>
                    </a:lnTo>
                    <a:lnTo>
                      <a:pt x="17" y="85"/>
                    </a:lnTo>
                    <a:lnTo>
                      <a:pt x="25" y="77"/>
                    </a:lnTo>
                    <a:lnTo>
                      <a:pt x="32" y="66"/>
                    </a:lnTo>
                    <a:lnTo>
                      <a:pt x="37" y="49"/>
                    </a:lnTo>
                    <a:lnTo>
                      <a:pt x="43" y="34"/>
                    </a:lnTo>
                    <a:lnTo>
                      <a:pt x="46" y="16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6"/>
                    </a:lnTo>
                    <a:lnTo>
                      <a:pt x="42" y="34"/>
                    </a:lnTo>
                    <a:lnTo>
                      <a:pt x="36" y="49"/>
                    </a:lnTo>
                    <a:lnTo>
                      <a:pt x="31" y="64"/>
                    </a:lnTo>
                    <a:lnTo>
                      <a:pt x="24" y="75"/>
                    </a:lnTo>
                    <a:lnTo>
                      <a:pt x="16" y="84"/>
                    </a:lnTo>
                    <a:lnTo>
                      <a:pt x="9" y="86"/>
                    </a:lnTo>
                    <a:lnTo>
                      <a:pt x="2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4" name="Freeform 1218">
                <a:extLst>
                  <a:ext uri="{FF2B5EF4-FFF2-40B4-BE49-F238E27FC236}">
                    <a16:creationId xmlns:a16="http://schemas.microsoft.com/office/drawing/2014/main" id="{3A756228-38FA-407C-A2CB-E9AA3F0D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14"/>
                <a:ext cx="113" cy="36"/>
              </a:xfrm>
              <a:custGeom>
                <a:avLst/>
                <a:gdLst>
                  <a:gd name="T0" fmla="*/ 28 w 338"/>
                  <a:gd name="T1" fmla="*/ 36 h 106"/>
                  <a:gd name="T2" fmla="*/ 19 w 338"/>
                  <a:gd name="T3" fmla="*/ 45 h 106"/>
                  <a:gd name="T4" fmla="*/ 10 w 338"/>
                  <a:gd name="T5" fmla="*/ 51 h 106"/>
                  <a:gd name="T6" fmla="*/ 3 w 338"/>
                  <a:gd name="T7" fmla="*/ 56 h 106"/>
                  <a:gd name="T8" fmla="*/ 4 w 338"/>
                  <a:gd name="T9" fmla="*/ 60 h 106"/>
                  <a:gd name="T10" fmla="*/ 13 w 338"/>
                  <a:gd name="T11" fmla="*/ 61 h 106"/>
                  <a:gd name="T12" fmla="*/ 30 w 338"/>
                  <a:gd name="T13" fmla="*/ 60 h 106"/>
                  <a:gd name="T14" fmla="*/ 56 w 338"/>
                  <a:gd name="T15" fmla="*/ 64 h 106"/>
                  <a:gd name="T16" fmla="*/ 82 w 338"/>
                  <a:gd name="T17" fmla="*/ 69 h 106"/>
                  <a:gd name="T18" fmla="*/ 106 w 338"/>
                  <a:gd name="T19" fmla="*/ 77 h 106"/>
                  <a:gd name="T20" fmla="*/ 132 w 338"/>
                  <a:gd name="T21" fmla="*/ 88 h 106"/>
                  <a:gd name="T22" fmla="*/ 159 w 338"/>
                  <a:gd name="T23" fmla="*/ 96 h 106"/>
                  <a:gd name="T24" fmla="*/ 184 w 338"/>
                  <a:gd name="T25" fmla="*/ 104 h 106"/>
                  <a:gd name="T26" fmla="*/ 208 w 338"/>
                  <a:gd name="T27" fmla="*/ 106 h 106"/>
                  <a:gd name="T28" fmla="*/ 234 w 338"/>
                  <a:gd name="T29" fmla="*/ 104 h 106"/>
                  <a:gd name="T30" fmla="*/ 258 w 338"/>
                  <a:gd name="T31" fmla="*/ 101 h 106"/>
                  <a:gd name="T32" fmla="*/ 281 w 338"/>
                  <a:gd name="T33" fmla="*/ 98 h 106"/>
                  <a:gd name="T34" fmla="*/ 303 w 338"/>
                  <a:gd name="T35" fmla="*/ 98 h 106"/>
                  <a:gd name="T36" fmla="*/ 316 w 338"/>
                  <a:gd name="T37" fmla="*/ 95 h 106"/>
                  <a:gd name="T38" fmla="*/ 326 w 338"/>
                  <a:gd name="T39" fmla="*/ 86 h 106"/>
                  <a:gd name="T40" fmla="*/ 337 w 338"/>
                  <a:gd name="T41" fmla="*/ 77 h 106"/>
                  <a:gd name="T42" fmla="*/ 335 w 338"/>
                  <a:gd name="T43" fmla="*/ 70 h 106"/>
                  <a:gd name="T44" fmla="*/ 313 w 338"/>
                  <a:gd name="T45" fmla="*/ 70 h 106"/>
                  <a:gd name="T46" fmla="*/ 290 w 338"/>
                  <a:gd name="T47" fmla="*/ 68 h 106"/>
                  <a:gd name="T48" fmla="*/ 269 w 338"/>
                  <a:gd name="T49" fmla="*/ 63 h 106"/>
                  <a:gd name="T50" fmla="*/ 249 w 338"/>
                  <a:gd name="T51" fmla="*/ 51 h 106"/>
                  <a:gd name="T52" fmla="*/ 226 w 338"/>
                  <a:gd name="T53" fmla="*/ 33 h 106"/>
                  <a:gd name="T54" fmla="*/ 204 w 338"/>
                  <a:gd name="T55" fmla="*/ 19 h 106"/>
                  <a:gd name="T56" fmla="*/ 185 w 338"/>
                  <a:gd name="T57" fmla="*/ 8 h 106"/>
                  <a:gd name="T58" fmla="*/ 173 w 338"/>
                  <a:gd name="T59" fmla="*/ 2 h 106"/>
                  <a:gd name="T60" fmla="*/ 167 w 338"/>
                  <a:gd name="T61" fmla="*/ 1 h 106"/>
                  <a:gd name="T62" fmla="*/ 157 w 338"/>
                  <a:gd name="T63" fmla="*/ 8 h 106"/>
                  <a:gd name="T64" fmla="*/ 140 w 338"/>
                  <a:gd name="T65" fmla="*/ 18 h 106"/>
                  <a:gd name="T66" fmla="*/ 119 w 338"/>
                  <a:gd name="T67" fmla="*/ 27 h 106"/>
                  <a:gd name="T68" fmla="*/ 94 w 338"/>
                  <a:gd name="T69" fmla="*/ 32 h 106"/>
                  <a:gd name="T70" fmla="*/ 69 w 338"/>
                  <a:gd name="T71" fmla="*/ 33 h 106"/>
                  <a:gd name="T72" fmla="*/ 48 w 338"/>
                  <a:gd name="T73" fmla="*/ 32 h 106"/>
                  <a:gd name="T74" fmla="*/ 37 w 338"/>
                  <a:gd name="T7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6">
                    <a:moveTo>
                      <a:pt x="35" y="28"/>
                    </a:moveTo>
                    <a:lnTo>
                      <a:pt x="28" y="36"/>
                    </a:lnTo>
                    <a:lnTo>
                      <a:pt x="22" y="40"/>
                    </a:lnTo>
                    <a:lnTo>
                      <a:pt x="19" y="45"/>
                    </a:lnTo>
                    <a:lnTo>
                      <a:pt x="13" y="48"/>
                    </a:lnTo>
                    <a:lnTo>
                      <a:pt x="10" y="51"/>
                    </a:lnTo>
                    <a:lnTo>
                      <a:pt x="8" y="54"/>
                    </a:lnTo>
                    <a:lnTo>
                      <a:pt x="3" y="56"/>
                    </a:lnTo>
                    <a:lnTo>
                      <a:pt x="0" y="59"/>
                    </a:lnTo>
                    <a:lnTo>
                      <a:pt x="4" y="60"/>
                    </a:lnTo>
                    <a:lnTo>
                      <a:pt x="9" y="61"/>
                    </a:lnTo>
                    <a:lnTo>
                      <a:pt x="13" y="61"/>
                    </a:lnTo>
                    <a:lnTo>
                      <a:pt x="19" y="61"/>
                    </a:lnTo>
                    <a:lnTo>
                      <a:pt x="30" y="60"/>
                    </a:lnTo>
                    <a:lnTo>
                      <a:pt x="42" y="61"/>
                    </a:lnTo>
                    <a:lnTo>
                      <a:pt x="56" y="64"/>
                    </a:lnTo>
                    <a:lnTo>
                      <a:pt x="68" y="66"/>
                    </a:lnTo>
                    <a:lnTo>
                      <a:pt x="82" y="69"/>
                    </a:lnTo>
                    <a:lnTo>
                      <a:pt x="94" y="75"/>
                    </a:lnTo>
                    <a:lnTo>
                      <a:pt x="106" y="77"/>
                    </a:lnTo>
                    <a:lnTo>
                      <a:pt x="120" y="84"/>
                    </a:lnTo>
                    <a:lnTo>
                      <a:pt x="132" y="88"/>
                    </a:lnTo>
                    <a:lnTo>
                      <a:pt x="147" y="93"/>
                    </a:lnTo>
                    <a:lnTo>
                      <a:pt x="159" y="96"/>
                    </a:lnTo>
                    <a:lnTo>
                      <a:pt x="171" y="101"/>
                    </a:lnTo>
                    <a:lnTo>
                      <a:pt x="184" y="104"/>
                    </a:lnTo>
                    <a:lnTo>
                      <a:pt x="197" y="105"/>
                    </a:lnTo>
                    <a:lnTo>
                      <a:pt x="208" y="106"/>
                    </a:lnTo>
                    <a:lnTo>
                      <a:pt x="221" y="105"/>
                    </a:lnTo>
                    <a:lnTo>
                      <a:pt x="234" y="104"/>
                    </a:lnTo>
                    <a:lnTo>
                      <a:pt x="247" y="102"/>
                    </a:lnTo>
                    <a:lnTo>
                      <a:pt x="258" y="101"/>
                    </a:lnTo>
                    <a:lnTo>
                      <a:pt x="270" y="98"/>
                    </a:lnTo>
                    <a:lnTo>
                      <a:pt x="281" y="98"/>
                    </a:lnTo>
                    <a:lnTo>
                      <a:pt x="293" y="97"/>
                    </a:lnTo>
                    <a:lnTo>
                      <a:pt x="303" y="98"/>
                    </a:lnTo>
                    <a:lnTo>
                      <a:pt x="314" y="98"/>
                    </a:lnTo>
                    <a:lnTo>
                      <a:pt x="316" y="95"/>
                    </a:lnTo>
                    <a:lnTo>
                      <a:pt x="319" y="92"/>
                    </a:lnTo>
                    <a:lnTo>
                      <a:pt x="326" y="86"/>
                    </a:lnTo>
                    <a:lnTo>
                      <a:pt x="333" y="82"/>
                    </a:lnTo>
                    <a:lnTo>
                      <a:pt x="337" y="77"/>
                    </a:lnTo>
                    <a:lnTo>
                      <a:pt x="338" y="73"/>
                    </a:lnTo>
                    <a:lnTo>
                      <a:pt x="335" y="70"/>
                    </a:lnTo>
                    <a:lnTo>
                      <a:pt x="325" y="69"/>
                    </a:lnTo>
                    <a:lnTo>
                      <a:pt x="313" y="70"/>
                    </a:lnTo>
                    <a:lnTo>
                      <a:pt x="301" y="69"/>
                    </a:lnTo>
                    <a:lnTo>
                      <a:pt x="290" y="68"/>
                    </a:lnTo>
                    <a:lnTo>
                      <a:pt x="279" y="66"/>
                    </a:lnTo>
                    <a:lnTo>
                      <a:pt x="269" y="63"/>
                    </a:lnTo>
                    <a:lnTo>
                      <a:pt x="259" y="57"/>
                    </a:lnTo>
                    <a:lnTo>
                      <a:pt x="249" y="51"/>
                    </a:lnTo>
                    <a:lnTo>
                      <a:pt x="238" y="42"/>
                    </a:lnTo>
                    <a:lnTo>
                      <a:pt x="226" y="33"/>
                    </a:lnTo>
                    <a:lnTo>
                      <a:pt x="215" y="26"/>
                    </a:lnTo>
                    <a:lnTo>
                      <a:pt x="204" y="19"/>
                    </a:lnTo>
                    <a:lnTo>
                      <a:pt x="194" y="12"/>
                    </a:lnTo>
                    <a:lnTo>
                      <a:pt x="185" y="8"/>
                    </a:lnTo>
                    <a:lnTo>
                      <a:pt x="178" y="4"/>
                    </a:lnTo>
                    <a:lnTo>
                      <a:pt x="173" y="2"/>
                    </a:lnTo>
                    <a:lnTo>
                      <a:pt x="168" y="0"/>
                    </a:lnTo>
                    <a:lnTo>
                      <a:pt x="167" y="1"/>
                    </a:lnTo>
                    <a:lnTo>
                      <a:pt x="161" y="4"/>
                    </a:lnTo>
                    <a:lnTo>
                      <a:pt x="157" y="8"/>
                    </a:lnTo>
                    <a:lnTo>
                      <a:pt x="149" y="12"/>
                    </a:lnTo>
                    <a:lnTo>
                      <a:pt x="140" y="18"/>
                    </a:lnTo>
                    <a:lnTo>
                      <a:pt x="130" y="22"/>
                    </a:lnTo>
                    <a:lnTo>
                      <a:pt x="119" y="27"/>
                    </a:lnTo>
                    <a:lnTo>
                      <a:pt x="106" y="30"/>
                    </a:lnTo>
                    <a:lnTo>
                      <a:pt x="94" y="32"/>
                    </a:lnTo>
                    <a:lnTo>
                      <a:pt x="82" y="33"/>
                    </a:lnTo>
                    <a:lnTo>
                      <a:pt x="69" y="33"/>
                    </a:lnTo>
                    <a:lnTo>
                      <a:pt x="58" y="32"/>
                    </a:lnTo>
                    <a:lnTo>
                      <a:pt x="48" y="32"/>
                    </a:lnTo>
                    <a:lnTo>
                      <a:pt x="40" y="30"/>
                    </a:lnTo>
                    <a:lnTo>
                      <a:pt x="37" y="29"/>
                    </a:lnTo>
                    <a:lnTo>
                      <a:pt x="35" y="2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5" name="Freeform 1219">
                <a:extLst>
                  <a:ext uri="{FF2B5EF4-FFF2-40B4-BE49-F238E27FC236}">
                    <a16:creationId xmlns:a16="http://schemas.microsoft.com/office/drawing/2014/main" id="{22807FFD-972F-466B-B075-7FA8AF5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24"/>
                <a:ext cx="12" cy="10"/>
              </a:xfrm>
              <a:custGeom>
                <a:avLst/>
                <a:gdLst>
                  <a:gd name="T0" fmla="*/ 2 w 37"/>
                  <a:gd name="T1" fmla="*/ 30 h 31"/>
                  <a:gd name="T2" fmla="*/ 2 w 37"/>
                  <a:gd name="T3" fmla="*/ 31 h 31"/>
                  <a:gd name="T4" fmla="*/ 5 w 37"/>
                  <a:gd name="T5" fmla="*/ 29 h 31"/>
                  <a:gd name="T6" fmla="*/ 9 w 37"/>
                  <a:gd name="T7" fmla="*/ 27 h 31"/>
                  <a:gd name="T8" fmla="*/ 11 w 37"/>
                  <a:gd name="T9" fmla="*/ 23 h 31"/>
                  <a:gd name="T10" fmla="*/ 15 w 37"/>
                  <a:gd name="T11" fmla="*/ 20 h 31"/>
                  <a:gd name="T12" fmla="*/ 19 w 37"/>
                  <a:gd name="T13" fmla="*/ 17 h 31"/>
                  <a:gd name="T14" fmla="*/ 24 w 37"/>
                  <a:gd name="T15" fmla="*/ 12 h 31"/>
                  <a:gd name="T16" fmla="*/ 30 w 37"/>
                  <a:gd name="T17" fmla="*/ 8 h 31"/>
                  <a:gd name="T18" fmla="*/ 37 w 37"/>
                  <a:gd name="T19" fmla="*/ 1 h 31"/>
                  <a:gd name="T20" fmla="*/ 34 w 37"/>
                  <a:gd name="T21" fmla="*/ 0 h 31"/>
                  <a:gd name="T22" fmla="*/ 28 w 37"/>
                  <a:gd name="T23" fmla="*/ 7 h 31"/>
                  <a:gd name="T24" fmla="*/ 22 w 37"/>
                  <a:gd name="T25" fmla="*/ 11 h 31"/>
                  <a:gd name="T26" fmla="*/ 19 w 37"/>
                  <a:gd name="T27" fmla="*/ 16 h 31"/>
                  <a:gd name="T28" fmla="*/ 14 w 37"/>
                  <a:gd name="T29" fmla="*/ 19 h 31"/>
                  <a:gd name="T30" fmla="*/ 10 w 37"/>
                  <a:gd name="T31" fmla="*/ 22 h 31"/>
                  <a:gd name="T32" fmla="*/ 7 w 37"/>
                  <a:gd name="T33" fmla="*/ 25 h 31"/>
                  <a:gd name="T34" fmla="*/ 3 w 37"/>
                  <a:gd name="T35" fmla="*/ 28 h 31"/>
                  <a:gd name="T36" fmla="*/ 0 w 37"/>
                  <a:gd name="T37" fmla="*/ 30 h 31"/>
                  <a:gd name="T38" fmla="*/ 0 w 37"/>
                  <a:gd name="T39" fmla="*/ 31 h 31"/>
                  <a:gd name="T40" fmla="*/ 2 w 37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" y="30"/>
                    </a:moveTo>
                    <a:lnTo>
                      <a:pt x="2" y="31"/>
                    </a:lnTo>
                    <a:lnTo>
                      <a:pt x="5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5" y="20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30" y="8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28" y="7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4" y="19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3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6" name="Freeform 1220">
                <a:extLst>
                  <a:ext uri="{FF2B5EF4-FFF2-40B4-BE49-F238E27FC236}">
                    <a16:creationId xmlns:a16="http://schemas.microsoft.com/office/drawing/2014/main" id="{C5F5CD7B-9BC0-421D-A22A-4678BE171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34"/>
                <a:ext cx="7" cy="1"/>
              </a:xfrm>
              <a:custGeom>
                <a:avLst/>
                <a:gdLst>
                  <a:gd name="T0" fmla="*/ 20 w 20"/>
                  <a:gd name="T1" fmla="*/ 2 h 4"/>
                  <a:gd name="T2" fmla="*/ 14 w 20"/>
                  <a:gd name="T3" fmla="*/ 2 h 4"/>
                  <a:gd name="T4" fmla="*/ 10 w 20"/>
                  <a:gd name="T5" fmla="*/ 2 h 4"/>
                  <a:gd name="T6" fmla="*/ 5 w 20"/>
                  <a:gd name="T7" fmla="*/ 1 h 4"/>
                  <a:gd name="T8" fmla="*/ 2 w 20"/>
                  <a:gd name="T9" fmla="*/ 0 h 4"/>
                  <a:gd name="T10" fmla="*/ 0 w 20"/>
                  <a:gd name="T11" fmla="*/ 1 h 4"/>
                  <a:gd name="T12" fmla="*/ 5 w 20"/>
                  <a:gd name="T13" fmla="*/ 2 h 4"/>
                  <a:gd name="T14" fmla="*/ 10 w 20"/>
                  <a:gd name="T15" fmla="*/ 4 h 4"/>
                  <a:gd name="T16" fmla="*/ 14 w 20"/>
                  <a:gd name="T17" fmla="*/ 4 h 4"/>
                  <a:gd name="T18" fmla="*/ 20 w 20"/>
                  <a:gd name="T19" fmla="*/ 4 h 4"/>
                  <a:gd name="T20" fmla="*/ 20 w 20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0" y="4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7" name="Freeform 1221">
                <a:extLst>
                  <a:ext uri="{FF2B5EF4-FFF2-40B4-BE49-F238E27FC236}">
                    <a16:creationId xmlns:a16="http://schemas.microsoft.com/office/drawing/2014/main" id="{74AFED81-40C0-4B01-A22B-B962E7DB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4"/>
                <a:ext cx="67" cy="16"/>
              </a:xfrm>
              <a:custGeom>
                <a:avLst/>
                <a:gdLst>
                  <a:gd name="T0" fmla="*/ 202 w 202"/>
                  <a:gd name="T1" fmla="*/ 44 h 46"/>
                  <a:gd name="T2" fmla="*/ 189 w 202"/>
                  <a:gd name="T3" fmla="*/ 45 h 46"/>
                  <a:gd name="T4" fmla="*/ 178 w 202"/>
                  <a:gd name="T5" fmla="*/ 44 h 46"/>
                  <a:gd name="T6" fmla="*/ 165 w 202"/>
                  <a:gd name="T7" fmla="*/ 43 h 46"/>
                  <a:gd name="T8" fmla="*/ 152 w 202"/>
                  <a:gd name="T9" fmla="*/ 41 h 46"/>
                  <a:gd name="T10" fmla="*/ 140 w 202"/>
                  <a:gd name="T11" fmla="*/ 36 h 46"/>
                  <a:gd name="T12" fmla="*/ 128 w 202"/>
                  <a:gd name="T13" fmla="*/ 32 h 46"/>
                  <a:gd name="T14" fmla="*/ 114 w 202"/>
                  <a:gd name="T15" fmla="*/ 27 h 46"/>
                  <a:gd name="T16" fmla="*/ 102 w 202"/>
                  <a:gd name="T17" fmla="*/ 23 h 46"/>
                  <a:gd name="T18" fmla="*/ 88 w 202"/>
                  <a:gd name="T19" fmla="*/ 17 h 46"/>
                  <a:gd name="T20" fmla="*/ 76 w 202"/>
                  <a:gd name="T21" fmla="*/ 14 h 46"/>
                  <a:gd name="T22" fmla="*/ 63 w 202"/>
                  <a:gd name="T23" fmla="*/ 8 h 46"/>
                  <a:gd name="T24" fmla="*/ 49 w 202"/>
                  <a:gd name="T25" fmla="*/ 6 h 46"/>
                  <a:gd name="T26" fmla="*/ 37 w 202"/>
                  <a:gd name="T27" fmla="*/ 3 h 46"/>
                  <a:gd name="T28" fmla="*/ 23 w 202"/>
                  <a:gd name="T29" fmla="*/ 0 h 46"/>
                  <a:gd name="T30" fmla="*/ 11 w 202"/>
                  <a:gd name="T31" fmla="*/ 0 h 46"/>
                  <a:gd name="T32" fmla="*/ 0 w 202"/>
                  <a:gd name="T33" fmla="*/ 0 h 46"/>
                  <a:gd name="T34" fmla="*/ 0 w 202"/>
                  <a:gd name="T35" fmla="*/ 1 h 46"/>
                  <a:gd name="T36" fmla="*/ 11 w 202"/>
                  <a:gd name="T37" fmla="*/ 1 h 46"/>
                  <a:gd name="T38" fmla="*/ 23 w 202"/>
                  <a:gd name="T39" fmla="*/ 1 h 46"/>
                  <a:gd name="T40" fmla="*/ 37 w 202"/>
                  <a:gd name="T41" fmla="*/ 4 h 46"/>
                  <a:gd name="T42" fmla="*/ 49 w 202"/>
                  <a:gd name="T43" fmla="*/ 6 h 46"/>
                  <a:gd name="T44" fmla="*/ 63 w 202"/>
                  <a:gd name="T45" fmla="*/ 9 h 46"/>
                  <a:gd name="T46" fmla="*/ 74 w 202"/>
                  <a:gd name="T47" fmla="*/ 15 h 46"/>
                  <a:gd name="T48" fmla="*/ 87 w 202"/>
                  <a:gd name="T49" fmla="*/ 18 h 46"/>
                  <a:gd name="T50" fmla="*/ 100 w 202"/>
                  <a:gd name="T51" fmla="*/ 24 h 46"/>
                  <a:gd name="T52" fmla="*/ 113 w 202"/>
                  <a:gd name="T53" fmla="*/ 28 h 46"/>
                  <a:gd name="T54" fmla="*/ 127 w 202"/>
                  <a:gd name="T55" fmla="*/ 34 h 46"/>
                  <a:gd name="T56" fmla="*/ 140 w 202"/>
                  <a:gd name="T57" fmla="*/ 37 h 46"/>
                  <a:gd name="T58" fmla="*/ 152 w 202"/>
                  <a:gd name="T59" fmla="*/ 42 h 46"/>
                  <a:gd name="T60" fmla="*/ 165 w 202"/>
                  <a:gd name="T61" fmla="*/ 44 h 46"/>
                  <a:gd name="T62" fmla="*/ 178 w 202"/>
                  <a:gd name="T63" fmla="*/ 46 h 46"/>
                  <a:gd name="T64" fmla="*/ 189 w 202"/>
                  <a:gd name="T65" fmla="*/ 46 h 46"/>
                  <a:gd name="T66" fmla="*/ 202 w 202"/>
                  <a:gd name="T67" fmla="*/ 46 h 46"/>
                  <a:gd name="T68" fmla="*/ 202 w 202"/>
                  <a:gd name="T6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46">
                    <a:moveTo>
                      <a:pt x="202" y="44"/>
                    </a:moveTo>
                    <a:lnTo>
                      <a:pt x="189" y="45"/>
                    </a:lnTo>
                    <a:lnTo>
                      <a:pt x="178" y="44"/>
                    </a:lnTo>
                    <a:lnTo>
                      <a:pt x="165" y="43"/>
                    </a:lnTo>
                    <a:lnTo>
                      <a:pt x="152" y="41"/>
                    </a:lnTo>
                    <a:lnTo>
                      <a:pt x="140" y="36"/>
                    </a:lnTo>
                    <a:lnTo>
                      <a:pt x="128" y="32"/>
                    </a:lnTo>
                    <a:lnTo>
                      <a:pt x="114" y="27"/>
                    </a:lnTo>
                    <a:lnTo>
                      <a:pt x="102" y="23"/>
                    </a:lnTo>
                    <a:lnTo>
                      <a:pt x="88" y="17"/>
                    </a:lnTo>
                    <a:lnTo>
                      <a:pt x="76" y="14"/>
                    </a:lnTo>
                    <a:lnTo>
                      <a:pt x="63" y="8"/>
                    </a:lnTo>
                    <a:lnTo>
                      <a:pt x="49" y="6"/>
                    </a:lnTo>
                    <a:lnTo>
                      <a:pt x="37" y="3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7" y="4"/>
                    </a:lnTo>
                    <a:lnTo>
                      <a:pt x="49" y="6"/>
                    </a:lnTo>
                    <a:lnTo>
                      <a:pt x="63" y="9"/>
                    </a:lnTo>
                    <a:lnTo>
                      <a:pt x="74" y="15"/>
                    </a:lnTo>
                    <a:lnTo>
                      <a:pt x="87" y="18"/>
                    </a:lnTo>
                    <a:lnTo>
                      <a:pt x="100" y="24"/>
                    </a:lnTo>
                    <a:lnTo>
                      <a:pt x="113" y="28"/>
                    </a:lnTo>
                    <a:lnTo>
                      <a:pt x="127" y="34"/>
                    </a:lnTo>
                    <a:lnTo>
                      <a:pt x="140" y="37"/>
                    </a:lnTo>
                    <a:lnTo>
                      <a:pt x="152" y="42"/>
                    </a:lnTo>
                    <a:lnTo>
                      <a:pt x="165" y="44"/>
                    </a:lnTo>
                    <a:lnTo>
                      <a:pt x="178" y="46"/>
                    </a:lnTo>
                    <a:lnTo>
                      <a:pt x="189" y="46"/>
                    </a:lnTo>
                    <a:lnTo>
                      <a:pt x="202" y="46"/>
                    </a:lnTo>
                    <a:lnTo>
                      <a:pt x="20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8" name="Freeform 1222">
                <a:extLst>
                  <a:ext uri="{FF2B5EF4-FFF2-40B4-BE49-F238E27FC236}">
                    <a16:creationId xmlns:a16="http://schemas.microsoft.com/office/drawing/2014/main" id="{686E3BA0-3118-47AA-9416-7C31CFD7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3847"/>
                <a:ext cx="31" cy="3"/>
              </a:xfrm>
              <a:custGeom>
                <a:avLst/>
                <a:gdLst>
                  <a:gd name="T0" fmla="*/ 90 w 93"/>
                  <a:gd name="T1" fmla="*/ 3 h 10"/>
                  <a:gd name="T2" fmla="*/ 92 w 93"/>
                  <a:gd name="T3" fmla="*/ 1 h 10"/>
                  <a:gd name="T4" fmla="*/ 81 w 93"/>
                  <a:gd name="T5" fmla="*/ 1 h 10"/>
                  <a:gd name="T6" fmla="*/ 71 w 93"/>
                  <a:gd name="T7" fmla="*/ 0 h 10"/>
                  <a:gd name="T8" fmla="*/ 59 w 93"/>
                  <a:gd name="T9" fmla="*/ 1 h 10"/>
                  <a:gd name="T10" fmla="*/ 48 w 93"/>
                  <a:gd name="T11" fmla="*/ 1 h 10"/>
                  <a:gd name="T12" fmla="*/ 37 w 93"/>
                  <a:gd name="T13" fmla="*/ 4 h 10"/>
                  <a:gd name="T14" fmla="*/ 26 w 93"/>
                  <a:gd name="T15" fmla="*/ 6 h 10"/>
                  <a:gd name="T16" fmla="*/ 12 w 93"/>
                  <a:gd name="T17" fmla="*/ 7 h 10"/>
                  <a:gd name="T18" fmla="*/ 0 w 93"/>
                  <a:gd name="T19" fmla="*/ 8 h 10"/>
                  <a:gd name="T20" fmla="*/ 0 w 93"/>
                  <a:gd name="T21" fmla="*/ 10 h 10"/>
                  <a:gd name="T22" fmla="*/ 12 w 93"/>
                  <a:gd name="T23" fmla="*/ 8 h 10"/>
                  <a:gd name="T24" fmla="*/ 26 w 93"/>
                  <a:gd name="T25" fmla="*/ 7 h 10"/>
                  <a:gd name="T26" fmla="*/ 37 w 93"/>
                  <a:gd name="T27" fmla="*/ 5 h 10"/>
                  <a:gd name="T28" fmla="*/ 48 w 93"/>
                  <a:gd name="T29" fmla="*/ 4 h 10"/>
                  <a:gd name="T30" fmla="*/ 59 w 93"/>
                  <a:gd name="T31" fmla="*/ 3 h 10"/>
                  <a:gd name="T32" fmla="*/ 71 w 93"/>
                  <a:gd name="T33" fmla="*/ 1 h 10"/>
                  <a:gd name="T34" fmla="*/ 81 w 93"/>
                  <a:gd name="T35" fmla="*/ 3 h 10"/>
                  <a:gd name="T36" fmla="*/ 92 w 93"/>
                  <a:gd name="T37" fmla="*/ 4 h 10"/>
                  <a:gd name="T38" fmla="*/ 93 w 93"/>
                  <a:gd name="T39" fmla="*/ 3 h 10"/>
                  <a:gd name="T40" fmla="*/ 90 w 93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">
                    <a:moveTo>
                      <a:pt x="90" y="3"/>
                    </a:moveTo>
                    <a:lnTo>
                      <a:pt x="92" y="1"/>
                    </a:lnTo>
                    <a:lnTo>
                      <a:pt x="81" y="1"/>
                    </a:lnTo>
                    <a:lnTo>
                      <a:pt x="71" y="0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6" y="6"/>
                    </a:lnTo>
                    <a:lnTo>
                      <a:pt x="12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2" y="8"/>
                    </a:lnTo>
                    <a:lnTo>
                      <a:pt x="26" y="7"/>
                    </a:lnTo>
                    <a:lnTo>
                      <a:pt x="37" y="5"/>
                    </a:lnTo>
                    <a:lnTo>
                      <a:pt x="48" y="4"/>
                    </a:lnTo>
                    <a:lnTo>
                      <a:pt x="59" y="3"/>
                    </a:lnTo>
                    <a:lnTo>
                      <a:pt x="71" y="1"/>
                    </a:lnTo>
                    <a:lnTo>
                      <a:pt x="81" y="3"/>
                    </a:lnTo>
                    <a:lnTo>
                      <a:pt x="92" y="4"/>
                    </a:lnTo>
                    <a:lnTo>
                      <a:pt x="93" y="3"/>
                    </a:lnTo>
                    <a:lnTo>
                      <a:pt x="9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9" name="Freeform 1223">
                <a:extLst>
                  <a:ext uri="{FF2B5EF4-FFF2-40B4-BE49-F238E27FC236}">
                    <a16:creationId xmlns:a16="http://schemas.microsoft.com/office/drawing/2014/main" id="{F51C4F01-8AC5-45A3-90FA-63064E112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837"/>
                <a:ext cx="9" cy="11"/>
              </a:xfrm>
              <a:custGeom>
                <a:avLst/>
                <a:gdLst>
                  <a:gd name="T0" fmla="*/ 13 w 26"/>
                  <a:gd name="T1" fmla="*/ 1 h 31"/>
                  <a:gd name="T2" fmla="*/ 22 w 26"/>
                  <a:gd name="T3" fmla="*/ 3 h 31"/>
                  <a:gd name="T4" fmla="*/ 26 w 26"/>
                  <a:gd name="T5" fmla="*/ 5 h 31"/>
                  <a:gd name="T6" fmla="*/ 24 w 26"/>
                  <a:gd name="T7" fmla="*/ 7 h 31"/>
                  <a:gd name="T8" fmla="*/ 20 w 26"/>
                  <a:gd name="T9" fmla="*/ 13 h 31"/>
                  <a:gd name="T10" fmla="*/ 13 w 26"/>
                  <a:gd name="T11" fmla="*/ 16 h 31"/>
                  <a:gd name="T12" fmla="*/ 7 w 26"/>
                  <a:gd name="T13" fmla="*/ 23 h 31"/>
                  <a:gd name="T14" fmla="*/ 2 w 26"/>
                  <a:gd name="T15" fmla="*/ 26 h 31"/>
                  <a:gd name="T16" fmla="*/ 0 w 26"/>
                  <a:gd name="T17" fmla="*/ 31 h 31"/>
                  <a:gd name="T18" fmla="*/ 2 w 26"/>
                  <a:gd name="T19" fmla="*/ 31 h 31"/>
                  <a:gd name="T20" fmla="*/ 4 w 26"/>
                  <a:gd name="T21" fmla="*/ 27 h 31"/>
                  <a:gd name="T22" fmla="*/ 9 w 26"/>
                  <a:gd name="T23" fmla="*/ 24 h 31"/>
                  <a:gd name="T24" fmla="*/ 14 w 26"/>
                  <a:gd name="T25" fmla="*/ 18 h 31"/>
                  <a:gd name="T26" fmla="*/ 21 w 26"/>
                  <a:gd name="T27" fmla="*/ 14 h 31"/>
                  <a:gd name="T28" fmla="*/ 26 w 26"/>
                  <a:gd name="T29" fmla="*/ 8 h 31"/>
                  <a:gd name="T30" fmla="*/ 26 w 26"/>
                  <a:gd name="T31" fmla="*/ 5 h 31"/>
                  <a:gd name="T32" fmla="*/ 22 w 26"/>
                  <a:gd name="T33" fmla="*/ 1 h 31"/>
                  <a:gd name="T34" fmla="*/ 13 w 26"/>
                  <a:gd name="T35" fmla="*/ 0 h 31"/>
                  <a:gd name="T36" fmla="*/ 13 w 26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1"/>
                    </a:moveTo>
                    <a:lnTo>
                      <a:pt x="22" y="3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7" y="23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9" y="24"/>
                    </a:lnTo>
                    <a:lnTo>
                      <a:pt x="14" y="18"/>
                    </a:lnTo>
                    <a:lnTo>
                      <a:pt x="21" y="14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0" name="Freeform 1224">
                <a:extLst>
                  <a:ext uri="{FF2B5EF4-FFF2-40B4-BE49-F238E27FC236}">
                    <a16:creationId xmlns:a16="http://schemas.microsoft.com/office/drawing/2014/main" id="{4DE47670-6122-4825-972C-31A1F1CBD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8"/>
                <a:ext cx="29" cy="11"/>
              </a:xfrm>
              <a:custGeom>
                <a:avLst/>
                <a:gdLst>
                  <a:gd name="T0" fmla="*/ 0 w 88"/>
                  <a:gd name="T1" fmla="*/ 1 h 31"/>
                  <a:gd name="T2" fmla="*/ 11 w 88"/>
                  <a:gd name="T3" fmla="*/ 10 h 31"/>
                  <a:gd name="T4" fmla="*/ 21 w 88"/>
                  <a:gd name="T5" fmla="*/ 16 h 31"/>
                  <a:gd name="T6" fmla="*/ 31 w 88"/>
                  <a:gd name="T7" fmla="*/ 22 h 31"/>
                  <a:gd name="T8" fmla="*/ 42 w 88"/>
                  <a:gd name="T9" fmla="*/ 25 h 31"/>
                  <a:gd name="T10" fmla="*/ 52 w 88"/>
                  <a:gd name="T11" fmla="*/ 28 h 31"/>
                  <a:gd name="T12" fmla="*/ 64 w 88"/>
                  <a:gd name="T13" fmla="*/ 30 h 31"/>
                  <a:gd name="T14" fmla="*/ 75 w 88"/>
                  <a:gd name="T15" fmla="*/ 31 h 31"/>
                  <a:gd name="T16" fmla="*/ 88 w 88"/>
                  <a:gd name="T17" fmla="*/ 30 h 31"/>
                  <a:gd name="T18" fmla="*/ 88 w 88"/>
                  <a:gd name="T19" fmla="*/ 28 h 31"/>
                  <a:gd name="T20" fmla="*/ 75 w 88"/>
                  <a:gd name="T21" fmla="*/ 28 h 31"/>
                  <a:gd name="T22" fmla="*/ 64 w 88"/>
                  <a:gd name="T23" fmla="*/ 28 h 31"/>
                  <a:gd name="T24" fmla="*/ 52 w 88"/>
                  <a:gd name="T25" fmla="*/ 26 h 31"/>
                  <a:gd name="T26" fmla="*/ 42 w 88"/>
                  <a:gd name="T27" fmla="*/ 24 h 31"/>
                  <a:gd name="T28" fmla="*/ 32 w 88"/>
                  <a:gd name="T29" fmla="*/ 21 h 31"/>
                  <a:gd name="T30" fmla="*/ 23 w 88"/>
                  <a:gd name="T31" fmla="*/ 15 h 31"/>
                  <a:gd name="T32" fmla="*/ 12 w 88"/>
                  <a:gd name="T33" fmla="*/ 8 h 31"/>
                  <a:gd name="T34" fmla="*/ 2 w 88"/>
                  <a:gd name="T35" fmla="*/ 0 h 31"/>
                  <a:gd name="T36" fmla="*/ 0 w 88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1">
                    <a:moveTo>
                      <a:pt x="0" y="1"/>
                    </a:moveTo>
                    <a:lnTo>
                      <a:pt x="11" y="10"/>
                    </a:lnTo>
                    <a:lnTo>
                      <a:pt x="21" y="16"/>
                    </a:lnTo>
                    <a:lnTo>
                      <a:pt x="31" y="22"/>
                    </a:lnTo>
                    <a:lnTo>
                      <a:pt x="42" y="25"/>
                    </a:lnTo>
                    <a:lnTo>
                      <a:pt x="52" y="28"/>
                    </a:lnTo>
                    <a:lnTo>
                      <a:pt x="64" y="30"/>
                    </a:lnTo>
                    <a:lnTo>
                      <a:pt x="75" y="31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75" y="28"/>
                    </a:lnTo>
                    <a:lnTo>
                      <a:pt x="64" y="28"/>
                    </a:lnTo>
                    <a:lnTo>
                      <a:pt x="52" y="26"/>
                    </a:lnTo>
                    <a:lnTo>
                      <a:pt x="42" y="24"/>
                    </a:lnTo>
                    <a:lnTo>
                      <a:pt x="32" y="21"/>
                    </a:lnTo>
                    <a:lnTo>
                      <a:pt x="23" y="15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1" name="Freeform 1225">
                <a:extLst>
                  <a:ext uri="{FF2B5EF4-FFF2-40B4-BE49-F238E27FC236}">
                    <a16:creationId xmlns:a16="http://schemas.microsoft.com/office/drawing/2014/main" id="{323B22D6-53DA-4317-BCF1-06244134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15"/>
                <a:ext cx="24" cy="14"/>
              </a:xfrm>
              <a:custGeom>
                <a:avLst/>
                <a:gdLst>
                  <a:gd name="T0" fmla="*/ 0 w 71"/>
                  <a:gd name="T1" fmla="*/ 2 h 42"/>
                  <a:gd name="T2" fmla="*/ 0 w 71"/>
                  <a:gd name="T3" fmla="*/ 1 h 42"/>
                  <a:gd name="T4" fmla="*/ 3 w 71"/>
                  <a:gd name="T5" fmla="*/ 2 h 42"/>
                  <a:gd name="T6" fmla="*/ 9 w 71"/>
                  <a:gd name="T7" fmla="*/ 4 h 42"/>
                  <a:gd name="T8" fmla="*/ 17 w 71"/>
                  <a:gd name="T9" fmla="*/ 9 h 42"/>
                  <a:gd name="T10" fmla="*/ 26 w 71"/>
                  <a:gd name="T11" fmla="*/ 13 h 42"/>
                  <a:gd name="T12" fmla="*/ 35 w 71"/>
                  <a:gd name="T13" fmla="*/ 19 h 42"/>
                  <a:gd name="T14" fmla="*/ 46 w 71"/>
                  <a:gd name="T15" fmla="*/ 26 h 42"/>
                  <a:gd name="T16" fmla="*/ 57 w 71"/>
                  <a:gd name="T17" fmla="*/ 35 h 42"/>
                  <a:gd name="T18" fmla="*/ 68 w 71"/>
                  <a:gd name="T19" fmla="*/ 42 h 42"/>
                  <a:gd name="T20" fmla="*/ 71 w 71"/>
                  <a:gd name="T21" fmla="*/ 41 h 42"/>
                  <a:gd name="T22" fmla="*/ 59 w 71"/>
                  <a:gd name="T23" fmla="*/ 32 h 42"/>
                  <a:gd name="T24" fmla="*/ 47 w 71"/>
                  <a:gd name="T25" fmla="*/ 25 h 42"/>
                  <a:gd name="T26" fmla="*/ 37 w 71"/>
                  <a:gd name="T27" fmla="*/ 19 h 42"/>
                  <a:gd name="T28" fmla="*/ 27 w 71"/>
                  <a:gd name="T29" fmla="*/ 12 h 42"/>
                  <a:gd name="T30" fmla="*/ 18 w 71"/>
                  <a:gd name="T31" fmla="*/ 8 h 42"/>
                  <a:gd name="T32" fmla="*/ 11 w 71"/>
                  <a:gd name="T33" fmla="*/ 3 h 42"/>
                  <a:gd name="T34" fmla="*/ 6 w 71"/>
                  <a:gd name="T35" fmla="*/ 1 h 42"/>
                  <a:gd name="T36" fmla="*/ 0 w 71"/>
                  <a:gd name="T37" fmla="*/ 0 h 42"/>
                  <a:gd name="T38" fmla="*/ 0 w 71"/>
                  <a:gd name="T3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42">
                    <a:moveTo>
                      <a:pt x="0" y="2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9" y="4"/>
                    </a:lnTo>
                    <a:lnTo>
                      <a:pt x="17" y="9"/>
                    </a:lnTo>
                    <a:lnTo>
                      <a:pt x="26" y="13"/>
                    </a:lnTo>
                    <a:lnTo>
                      <a:pt x="35" y="19"/>
                    </a:lnTo>
                    <a:lnTo>
                      <a:pt x="46" y="26"/>
                    </a:lnTo>
                    <a:lnTo>
                      <a:pt x="57" y="35"/>
                    </a:lnTo>
                    <a:lnTo>
                      <a:pt x="68" y="42"/>
                    </a:lnTo>
                    <a:lnTo>
                      <a:pt x="71" y="41"/>
                    </a:lnTo>
                    <a:lnTo>
                      <a:pt x="59" y="32"/>
                    </a:lnTo>
                    <a:lnTo>
                      <a:pt x="47" y="25"/>
                    </a:lnTo>
                    <a:lnTo>
                      <a:pt x="37" y="19"/>
                    </a:lnTo>
                    <a:lnTo>
                      <a:pt x="27" y="12"/>
                    </a:lnTo>
                    <a:lnTo>
                      <a:pt x="18" y="8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2" name="Freeform 1226">
                <a:extLst>
                  <a:ext uri="{FF2B5EF4-FFF2-40B4-BE49-F238E27FC236}">
                    <a16:creationId xmlns:a16="http://schemas.microsoft.com/office/drawing/2014/main" id="{4B89E165-7321-4211-9D50-3DBBC276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15"/>
                <a:ext cx="20" cy="10"/>
              </a:xfrm>
              <a:custGeom>
                <a:avLst/>
                <a:gdLst>
                  <a:gd name="T0" fmla="*/ 0 w 60"/>
                  <a:gd name="T1" fmla="*/ 30 h 30"/>
                  <a:gd name="T2" fmla="*/ 12 w 60"/>
                  <a:gd name="T3" fmla="*/ 28 h 30"/>
                  <a:gd name="T4" fmla="*/ 24 w 60"/>
                  <a:gd name="T5" fmla="*/ 22 h 30"/>
                  <a:gd name="T6" fmla="*/ 33 w 60"/>
                  <a:gd name="T7" fmla="*/ 18 h 30"/>
                  <a:gd name="T8" fmla="*/ 42 w 60"/>
                  <a:gd name="T9" fmla="*/ 13 h 30"/>
                  <a:gd name="T10" fmla="*/ 49 w 60"/>
                  <a:gd name="T11" fmla="*/ 9 h 30"/>
                  <a:gd name="T12" fmla="*/ 56 w 60"/>
                  <a:gd name="T13" fmla="*/ 4 h 30"/>
                  <a:gd name="T14" fmla="*/ 60 w 60"/>
                  <a:gd name="T15" fmla="*/ 1 h 30"/>
                  <a:gd name="T16" fmla="*/ 60 w 60"/>
                  <a:gd name="T17" fmla="*/ 1 h 30"/>
                  <a:gd name="T18" fmla="*/ 60 w 60"/>
                  <a:gd name="T19" fmla="*/ 0 h 30"/>
                  <a:gd name="T20" fmla="*/ 58 w 60"/>
                  <a:gd name="T21" fmla="*/ 0 h 30"/>
                  <a:gd name="T22" fmla="*/ 54 w 60"/>
                  <a:gd name="T23" fmla="*/ 3 h 30"/>
                  <a:gd name="T24" fmla="*/ 49 w 60"/>
                  <a:gd name="T25" fmla="*/ 8 h 30"/>
                  <a:gd name="T26" fmla="*/ 40 w 60"/>
                  <a:gd name="T27" fmla="*/ 12 h 30"/>
                  <a:gd name="T28" fmla="*/ 31 w 60"/>
                  <a:gd name="T29" fmla="*/ 17 h 30"/>
                  <a:gd name="T30" fmla="*/ 22 w 60"/>
                  <a:gd name="T31" fmla="*/ 21 h 30"/>
                  <a:gd name="T32" fmla="*/ 11 w 60"/>
                  <a:gd name="T33" fmla="*/ 26 h 30"/>
                  <a:gd name="T34" fmla="*/ 0 w 60"/>
                  <a:gd name="T35" fmla="*/ 29 h 30"/>
                  <a:gd name="T36" fmla="*/ 0 w 60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lnTo>
                      <a:pt x="12" y="28"/>
                    </a:lnTo>
                    <a:lnTo>
                      <a:pt x="24" y="22"/>
                    </a:lnTo>
                    <a:lnTo>
                      <a:pt x="33" y="18"/>
                    </a:lnTo>
                    <a:lnTo>
                      <a:pt x="42" y="13"/>
                    </a:lnTo>
                    <a:lnTo>
                      <a:pt x="49" y="9"/>
                    </a:lnTo>
                    <a:lnTo>
                      <a:pt x="56" y="4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3"/>
                    </a:lnTo>
                    <a:lnTo>
                      <a:pt x="49" y="8"/>
                    </a:lnTo>
                    <a:lnTo>
                      <a:pt x="40" y="12"/>
                    </a:lnTo>
                    <a:lnTo>
                      <a:pt x="31" y="17"/>
                    </a:lnTo>
                    <a:lnTo>
                      <a:pt x="22" y="21"/>
                    </a:lnTo>
                    <a:lnTo>
                      <a:pt x="11" y="26"/>
                    </a:lnTo>
                    <a:lnTo>
                      <a:pt x="0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3" name="Freeform 1227">
                <a:extLst>
                  <a:ext uri="{FF2B5EF4-FFF2-40B4-BE49-F238E27FC236}">
                    <a16:creationId xmlns:a16="http://schemas.microsoft.com/office/drawing/2014/main" id="{9B1DDE37-E0DF-4237-9A9B-3DFCE6346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824"/>
                <a:ext cx="24" cy="2"/>
              </a:xfrm>
              <a:custGeom>
                <a:avLst/>
                <a:gdLst>
                  <a:gd name="T0" fmla="*/ 1 w 72"/>
                  <a:gd name="T1" fmla="*/ 1 h 7"/>
                  <a:gd name="T2" fmla="*/ 0 w 72"/>
                  <a:gd name="T3" fmla="*/ 0 h 7"/>
                  <a:gd name="T4" fmla="*/ 1 w 72"/>
                  <a:gd name="T5" fmla="*/ 2 h 7"/>
                  <a:gd name="T6" fmla="*/ 6 w 72"/>
                  <a:gd name="T7" fmla="*/ 3 h 7"/>
                  <a:gd name="T8" fmla="*/ 14 w 72"/>
                  <a:gd name="T9" fmla="*/ 4 h 7"/>
                  <a:gd name="T10" fmla="*/ 24 w 72"/>
                  <a:gd name="T11" fmla="*/ 5 h 7"/>
                  <a:gd name="T12" fmla="*/ 35 w 72"/>
                  <a:gd name="T13" fmla="*/ 7 h 7"/>
                  <a:gd name="T14" fmla="*/ 47 w 72"/>
                  <a:gd name="T15" fmla="*/ 7 h 7"/>
                  <a:gd name="T16" fmla="*/ 59 w 72"/>
                  <a:gd name="T17" fmla="*/ 4 h 7"/>
                  <a:gd name="T18" fmla="*/ 72 w 72"/>
                  <a:gd name="T19" fmla="*/ 2 h 7"/>
                  <a:gd name="T20" fmla="*/ 72 w 72"/>
                  <a:gd name="T21" fmla="*/ 1 h 7"/>
                  <a:gd name="T22" fmla="*/ 59 w 72"/>
                  <a:gd name="T23" fmla="*/ 3 h 7"/>
                  <a:gd name="T24" fmla="*/ 47 w 72"/>
                  <a:gd name="T25" fmla="*/ 4 h 7"/>
                  <a:gd name="T26" fmla="*/ 35 w 72"/>
                  <a:gd name="T27" fmla="*/ 4 h 7"/>
                  <a:gd name="T28" fmla="*/ 24 w 72"/>
                  <a:gd name="T29" fmla="*/ 4 h 7"/>
                  <a:gd name="T30" fmla="*/ 14 w 72"/>
                  <a:gd name="T31" fmla="*/ 3 h 7"/>
                  <a:gd name="T32" fmla="*/ 6 w 72"/>
                  <a:gd name="T33" fmla="*/ 2 h 7"/>
                  <a:gd name="T34" fmla="*/ 3 w 72"/>
                  <a:gd name="T35" fmla="*/ 0 h 7"/>
                  <a:gd name="T36" fmla="*/ 1 w 72"/>
                  <a:gd name="T37" fmla="*/ 1 h 7"/>
                  <a:gd name="T38" fmla="*/ 0 w 72"/>
                  <a:gd name="T39" fmla="*/ 0 h 7"/>
                  <a:gd name="T40" fmla="*/ 1 w 72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14" y="4"/>
                    </a:lnTo>
                    <a:lnTo>
                      <a:pt x="24" y="5"/>
                    </a:lnTo>
                    <a:lnTo>
                      <a:pt x="35" y="7"/>
                    </a:lnTo>
                    <a:lnTo>
                      <a:pt x="47" y="7"/>
                    </a:lnTo>
                    <a:lnTo>
                      <a:pt x="59" y="4"/>
                    </a:lnTo>
                    <a:lnTo>
                      <a:pt x="72" y="2"/>
                    </a:lnTo>
                    <a:lnTo>
                      <a:pt x="72" y="1"/>
                    </a:lnTo>
                    <a:lnTo>
                      <a:pt x="59" y="3"/>
                    </a:lnTo>
                    <a:lnTo>
                      <a:pt x="47" y="4"/>
                    </a:lnTo>
                    <a:lnTo>
                      <a:pt x="35" y="4"/>
                    </a:lnTo>
                    <a:lnTo>
                      <a:pt x="24" y="4"/>
                    </a:lnTo>
                    <a:lnTo>
                      <a:pt x="14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4" name="Freeform 1228">
                <a:extLst>
                  <a:ext uri="{FF2B5EF4-FFF2-40B4-BE49-F238E27FC236}">
                    <a16:creationId xmlns:a16="http://schemas.microsoft.com/office/drawing/2014/main" id="{A2D0DBBD-8955-495A-9424-146F05E84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6"/>
                <a:ext cx="49" cy="77"/>
              </a:xfrm>
              <a:custGeom>
                <a:avLst/>
                <a:gdLst>
                  <a:gd name="T0" fmla="*/ 77 w 145"/>
                  <a:gd name="T1" fmla="*/ 231 h 231"/>
                  <a:gd name="T2" fmla="*/ 89 w 145"/>
                  <a:gd name="T3" fmla="*/ 227 h 231"/>
                  <a:gd name="T4" fmla="*/ 100 w 145"/>
                  <a:gd name="T5" fmla="*/ 223 h 231"/>
                  <a:gd name="T6" fmla="*/ 108 w 145"/>
                  <a:gd name="T7" fmla="*/ 216 h 231"/>
                  <a:gd name="T8" fmla="*/ 114 w 145"/>
                  <a:gd name="T9" fmla="*/ 208 h 231"/>
                  <a:gd name="T10" fmla="*/ 122 w 145"/>
                  <a:gd name="T11" fmla="*/ 200 h 231"/>
                  <a:gd name="T12" fmla="*/ 127 w 145"/>
                  <a:gd name="T13" fmla="*/ 191 h 231"/>
                  <a:gd name="T14" fmla="*/ 131 w 145"/>
                  <a:gd name="T15" fmla="*/ 181 h 231"/>
                  <a:gd name="T16" fmla="*/ 136 w 145"/>
                  <a:gd name="T17" fmla="*/ 172 h 231"/>
                  <a:gd name="T18" fmla="*/ 138 w 145"/>
                  <a:gd name="T19" fmla="*/ 162 h 231"/>
                  <a:gd name="T20" fmla="*/ 140 w 145"/>
                  <a:gd name="T21" fmla="*/ 152 h 231"/>
                  <a:gd name="T22" fmla="*/ 142 w 145"/>
                  <a:gd name="T23" fmla="*/ 143 h 231"/>
                  <a:gd name="T24" fmla="*/ 144 w 145"/>
                  <a:gd name="T25" fmla="*/ 133 h 231"/>
                  <a:gd name="T26" fmla="*/ 144 w 145"/>
                  <a:gd name="T27" fmla="*/ 124 h 231"/>
                  <a:gd name="T28" fmla="*/ 145 w 145"/>
                  <a:gd name="T29" fmla="*/ 116 h 231"/>
                  <a:gd name="T30" fmla="*/ 145 w 145"/>
                  <a:gd name="T31" fmla="*/ 108 h 231"/>
                  <a:gd name="T32" fmla="*/ 145 w 145"/>
                  <a:gd name="T33" fmla="*/ 103 h 231"/>
                  <a:gd name="T34" fmla="*/ 144 w 145"/>
                  <a:gd name="T35" fmla="*/ 88 h 231"/>
                  <a:gd name="T36" fmla="*/ 144 w 145"/>
                  <a:gd name="T37" fmla="*/ 75 h 231"/>
                  <a:gd name="T38" fmla="*/ 142 w 145"/>
                  <a:gd name="T39" fmla="*/ 59 h 231"/>
                  <a:gd name="T40" fmla="*/ 140 w 145"/>
                  <a:gd name="T41" fmla="*/ 44 h 231"/>
                  <a:gd name="T42" fmla="*/ 136 w 145"/>
                  <a:gd name="T43" fmla="*/ 32 h 231"/>
                  <a:gd name="T44" fmla="*/ 130 w 145"/>
                  <a:gd name="T45" fmla="*/ 20 h 231"/>
                  <a:gd name="T46" fmla="*/ 121 w 145"/>
                  <a:gd name="T47" fmla="*/ 12 h 231"/>
                  <a:gd name="T48" fmla="*/ 107 w 145"/>
                  <a:gd name="T49" fmla="*/ 7 h 231"/>
                  <a:gd name="T50" fmla="*/ 100 w 145"/>
                  <a:gd name="T51" fmla="*/ 4 h 231"/>
                  <a:gd name="T52" fmla="*/ 93 w 145"/>
                  <a:gd name="T53" fmla="*/ 2 h 231"/>
                  <a:gd name="T54" fmla="*/ 85 w 145"/>
                  <a:gd name="T55" fmla="*/ 0 h 231"/>
                  <a:gd name="T56" fmla="*/ 77 w 145"/>
                  <a:gd name="T57" fmla="*/ 0 h 231"/>
                  <a:gd name="T58" fmla="*/ 71 w 145"/>
                  <a:gd name="T59" fmla="*/ 0 h 231"/>
                  <a:gd name="T60" fmla="*/ 64 w 145"/>
                  <a:gd name="T61" fmla="*/ 2 h 231"/>
                  <a:gd name="T62" fmla="*/ 56 w 145"/>
                  <a:gd name="T63" fmla="*/ 4 h 231"/>
                  <a:gd name="T64" fmla="*/ 49 w 145"/>
                  <a:gd name="T65" fmla="*/ 7 h 231"/>
                  <a:gd name="T66" fmla="*/ 36 w 145"/>
                  <a:gd name="T67" fmla="*/ 11 h 231"/>
                  <a:gd name="T68" fmla="*/ 25 w 145"/>
                  <a:gd name="T69" fmla="*/ 17 h 231"/>
                  <a:gd name="T70" fmla="*/ 16 w 145"/>
                  <a:gd name="T71" fmla="*/ 24 h 231"/>
                  <a:gd name="T72" fmla="*/ 8 w 145"/>
                  <a:gd name="T73" fmla="*/ 34 h 231"/>
                  <a:gd name="T74" fmla="*/ 5 w 145"/>
                  <a:gd name="T75" fmla="*/ 44 h 231"/>
                  <a:gd name="T76" fmla="*/ 1 w 145"/>
                  <a:gd name="T77" fmla="*/ 57 h 231"/>
                  <a:gd name="T78" fmla="*/ 0 w 145"/>
                  <a:gd name="T79" fmla="*/ 67 h 231"/>
                  <a:gd name="T80" fmla="*/ 0 w 145"/>
                  <a:gd name="T81" fmla="*/ 79 h 231"/>
                  <a:gd name="T82" fmla="*/ 1 w 145"/>
                  <a:gd name="T83" fmla="*/ 89 h 231"/>
                  <a:gd name="T84" fmla="*/ 2 w 145"/>
                  <a:gd name="T85" fmla="*/ 99 h 231"/>
                  <a:gd name="T86" fmla="*/ 6 w 145"/>
                  <a:gd name="T87" fmla="*/ 112 h 231"/>
                  <a:gd name="T88" fmla="*/ 8 w 145"/>
                  <a:gd name="T89" fmla="*/ 123 h 231"/>
                  <a:gd name="T90" fmla="*/ 10 w 145"/>
                  <a:gd name="T91" fmla="*/ 134 h 231"/>
                  <a:gd name="T92" fmla="*/ 15 w 145"/>
                  <a:gd name="T93" fmla="*/ 146 h 231"/>
                  <a:gd name="T94" fmla="*/ 19 w 145"/>
                  <a:gd name="T95" fmla="*/ 158 h 231"/>
                  <a:gd name="T96" fmla="*/ 22 w 145"/>
                  <a:gd name="T97" fmla="*/ 169 h 231"/>
                  <a:gd name="T98" fmla="*/ 28 w 145"/>
                  <a:gd name="T99" fmla="*/ 180 h 231"/>
                  <a:gd name="T100" fmla="*/ 34 w 145"/>
                  <a:gd name="T101" fmla="*/ 190 h 231"/>
                  <a:gd name="T102" fmla="*/ 39 w 145"/>
                  <a:gd name="T103" fmla="*/ 200 h 231"/>
                  <a:gd name="T104" fmla="*/ 46 w 145"/>
                  <a:gd name="T105" fmla="*/ 208 h 231"/>
                  <a:gd name="T106" fmla="*/ 53 w 145"/>
                  <a:gd name="T107" fmla="*/ 216 h 231"/>
                  <a:gd name="T108" fmla="*/ 61 w 145"/>
                  <a:gd name="T109" fmla="*/ 223 h 231"/>
                  <a:gd name="T110" fmla="*/ 70 w 145"/>
                  <a:gd name="T111" fmla="*/ 228 h 231"/>
                  <a:gd name="T112" fmla="*/ 77 w 145"/>
                  <a:gd name="T11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31">
                    <a:moveTo>
                      <a:pt x="77" y="231"/>
                    </a:moveTo>
                    <a:lnTo>
                      <a:pt x="89" y="227"/>
                    </a:lnTo>
                    <a:lnTo>
                      <a:pt x="100" y="223"/>
                    </a:lnTo>
                    <a:lnTo>
                      <a:pt x="108" y="216"/>
                    </a:lnTo>
                    <a:lnTo>
                      <a:pt x="114" y="208"/>
                    </a:lnTo>
                    <a:lnTo>
                      <a:pt x="122" y="200"/>
                    </a:lnTo>
                    <a:lnTo>
                      <a:pt x="127" y="191"/>
                    </a:lnTo>
                    <a:lnTo>
                      <a:pt x="131" y="181"/>
                    </a:lnTo>
                    <a:lnTo>
                      <a:pt x="136" y="172"/>
                    </a:lnTo>
                    <a:lnTo>
                      <a:pt x="138" y="162"/>
                    </a:lnTo>
                    <a:lnTo>
                      <a:pt x="140" y="152"/>
                    </a:lnTo>
                    <a:lnTo>
                      <a:pt x="142" y="143"/>
                    </a:lnTo>
                    <a:lnTo>
                      <a:pt x="144" y="133"/>
                    </a:lnTo>
                    <a:lnTo>
                      <a:pt x="144" y="124"/>
                    </a:lnTo>
                    <a:lnTo>
                      <a:pt x="145" y="116"/>
                    </a:lnTo>
                    <a:lnTo>
                      <a:pt x="145" y="108"/>
                    </a:lnTo>
                    <a:lnTo>
                      <a:pt x="145" y="103"/>
                    </a:lnTo>
                    <a:lnTo>
                      <a:pt x="144" y="88"/>
                    </a:lnTo>
                    <a:lnTo>
                      <a:pt x="144" y="75"/>
                    </a:lnTo>
                    <a:lnTo>
                      <a:pt x="142" y="59"/>
                    </a:lnTo>
                    <a:lnTo>
                      <a:pt x="140" y="44"/>
                    </a:lnTo>
                    <a:lnTo>
                      <a:pt x="136" y="32"/>
                    </a:lnTo>
                    <a:lnTo>
                      <a:pt x="130" y="20"/>
                    </a:lnTo>
                    <a:lnTo>
                      <a:pt x="121" y="12"/>
                    </a:lnTo>
                    <a:lnTo>
                      <a:pt x="107" y="7"/>
                    </a:lnTo>
                    <a:lnTo>
                      <a:pt x="100" y="4"/>
                    </a:lnTo>
                    <a:lnTo>
                      <a:pt x="93" y="2"/>
                    </a:lnTo>
                    <a:lnTo>
                      <a:pt x="85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49" y="7"/>
                    </a:lnTo>
                    <a:lnTo>
                      <a:pt x="36" y="11"/>
                    </a:lnTo>
                    <a:lnTo>
                      <a:pt x="25" y="17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5" y="44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1" y="89"/>
                    </a:lnTo>
                    <a:lnTo>
                      <a:pt x="2" y="99"/>
                    </a:lnTo>
                    <a:lnTo>
                      <a:pt x="6" y="112"/>
                    </a:lnTo>
                    <a:lnTo>
                      <a:pt x="8" y="123"/>
                    </a:lnTo>
                    <a:lnTo>
                      <a:pt x="10" y="134"/>
                    </a:lnTo>
                    <a:lnTo>
                      <a:pt x="15" y="146"/>
                    </a:lnTo>
                    <a:lnTo>
                      <a:pt x="19" y="158"/>
                    </a:lnTo>
                    <a:lnTo>
                      <a:pt x="22" y="169"/>
                    </a:lnTo>
                    <a:lnTo>
                      <a:pt x="28" y="180"/>
                    </a:lnTo>
                    <a:lnTo>
                      <a:pt x="34" y="190"/>
                    </a:lnTo>
                    <a:lnTo>
                      <a:pt x="39" y="200"/>
                    </a:lnTo>
                    <a:lnTo>
                      <a:pt x="46" y="208"/>
                    </a:lnTo>
                    <a:lnTo>
                      <a:pt x="53" y="216"/>
                    </a:lnTo>
                    <a:lnTo>
                      <a:pt x="61" y="223"/>
                    </a:lnTo>
                    <a:lnTo>
                      <a:pt x="70" y="228"/>
                    </a:lnTo>
                    <a:lnTo>
                      <a:pt x="77" y="23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5" name="Freeform 1229">
                <a:extLst>
                  <a:ext uri="{FF2B5EF4-FFF2-40B4-BE49-F238E27FC236}">
                    <a16:creationId xmlns:a16="http://schemas.microsoft.com/office/drawing/2014/main" id="{605C13C0-27B7-48D5-86ED-7A46C3D6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311"/>
                <a:ext cx="23" cy="43"/>
              </a:xfrm>
              <a:custGeom>
                <a:avLst/>
                <a:gdLst>
                  <a:gd name="T0" fmla="*/ 67 w 69"/>
                  <a:gd name="T1" fmla="*/ 0 h 129"/>
                  <a:gd name="T2" fmla="*/ 67 w 69"/>
                  <a:gd name="T3" fmla="*/ 5 h 129"/>
                  <a:gd name="T4" fmla="*/ 67 w 69"/>
                  <a:gd name="T5" fmla="*/ 13 h 129"/>
                  <a:gd name="T6" fmla="*/ 65 w 69"/>
                  <a:gd name="T7" fmla="*/ 21 h 129"/>
                  <a:gd name="T8" fmla="*/ 64 w 69"/>
                  <a:gd name="T9" fmla="*/ 30 h 129"/>
                  <a:gd name="T10" fmla="*/ 64 w 69"/>
                  <a:gd name="T11" fmla="*/ 39 h 129"/>
                  <a:gd name="T12" fmla="*/ 62 w 69"/>
                  <a:gd name="T13" fmla="*/ 49 h 129"/>
                  <a:gd name="T14" fmla="*/ 60 w 69"/>
                  <a:gd name="T15" fmla="*/ 59 h 129"/>
                  <a:gd name="T16" fmla="*/ 58 w 69"/>
                  <a:gd name="T17" fmla="*/ 68 h 129"/>
                  <a:gd name="T18" fmla="*/ 53 w 69"/>
                  <a:gd name="T19" fmla="*/ 77 h 129"/>
                  <a:gd name="T20" fmla="*/ 49 w 69"/>
                  <a:gd name="T21" fmla="*/ 87 h 129"/>
                  <a:gd name="T22" fmla="*/ 44 w 69"/>
                  <a:gd name="T23" fmla="*/ 96 h 129"/>
                  <a:gd name="T24" fmla="*/ 37 w 69"/>
                  <a:gd name="T25" fmla="*/ 104 h 129"/>
                  <a:gd name="T26" fmla="*/ 31 w 69"/>
                  <a:gd name="T27" fmla="*/ 111 h 129"/>
                  <a:gd name="T28" fmla="*/ 22 w 69"/>
                  <a:gd name="T29" fmla="*/ 118 h 129"/>
                  <a:gd name="T30" fmla="*/ 12 w 69"/>
                  <a:gd name="T31" fmla="*/ 122 h 129"/>
                  <a:gd name="T32" fmla="*/ 0 w 69"/>
                  <a:gd name="T33" fmla="*/ 127 h 129"/>
                  <a:gd name="T34" fmla="*/ 2 w 69"/>
                  <a:gd name="T35" fmla="*/ 129 h 129"/>
                  <a:gd name="T36" fmla="*/ 14 w 69"/>
                  <a:gd name="T37" fmla="*/ 124 h 129"/>
                  <a:gd name="T38" fmla="*/ 24 w 69"/>
                  <a:gd name="T39" fmla="*/ 121 h 129"/>
                  <a:gd name="T40" fmla="*/ 32 w 69"/>
                  <a:gd name="T41" fmla="*/ 113 h 129"/>
                  <a:gd name="T42" fmla="*/ 40 w 69"/>
                  <a:gd name="T43" fmla="*/ 105 h 129"/>
                  <a:gd name="T44" fmla="*/ 46 w 69"/>
                  <a:gd name="T45" fmla="*/ 97 h 129"/>
                  <a:gd name="T46" fmla="*/ 52 w 69"/>
                  <a:gd name="T47" fmla="*/ 88 h 129"/>
                  <a:gd name="T48" fmla="*/ 56 w 69"/>
                  <a:gd name="T49" fmla="*/ 78 h 129"/>
                  <a:gd name="T50" fmla="*/ 60 w 69"/>
                  <a:gd name="T51" fmla="*/ 69 h 129"/>
                  <a:gd name="T52" fmla="*/ 63 w 69"/>
                  <a:gd name="T53" fmla="*/ 59 h 129"/>
                  <a:gd name="T54" fmla="*/ 65 w 69"/>
                  <a:gd name="T55" fmla="*/ 49 h 129"/>
                  <a:gd name="T56" fmla="*/ 68 w 69"/>
                  <a:gd name="T57" fmla="*/ 39 h 129"/>
                  <a:gd name="T58" fmla="*/ 68 w 69"/>
                  <a:gd name="T59" fmla="*/ 30 h 129"/>
                  <a:gd name="T60" fmla="*/ 69 w 69"/>
                  <a:gd name="T61" fmla="*/ 21 h 129"/>
                  <a:gd name="T62" fmla="*/ 69 w 69"/>
                  <a:gd name="T63" fmla="*/ 13 h 129"/>
                  <a:gd name="T64" fmla="*/ 69 w 69"/>
                  <a:gd name="T65" fmla="*/ 5 h 129"/>
                  <a:gd name="T66" fmla="*/ 69 w 69"/>
                  <a:gd name="T67" fmla="*/ 0 h 129"/>
                  <a:gd name="T68" fmla="*/ 67 w 69"/>
                  <a:gd name="T6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9">
                    <a:moveTo>
                      <a:pt x="67" y="0"/>
                    </a:moveTo>
                    <a:lnTo>
                      <a:pt x="67" y="5"/>
                    </a:lnTo>
                    <a:lnTo>
                      <a:pt x="67" y="13"/>
                    </a:lnTo>
                    <a:lnTo>
                      <a:pt x="65" y="21"/>
                    </a:lnTo>
                    <a:lnTo>
                      <a:pt x="64" y="30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60" y="59"/>
                    </a:lnTo>
                    <a:lnTo>
                      <a:pt x="58" y="68"/>
                    </a:lnTo>
                    <a:lnTo>
                      <a:pt x="53" y="77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7" y="104"/>
                    </a:lnTo>
                    <a:lnTo>
                      <a:pt x="31" y="111"/>
                    </a:lnTo>
                    <a:lnTo>
                      <a:pt x="22" y="118"/>
                    </a:lnTo>
                    <a:lnTo>
                      <a:pt x="12" y="122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14" y="124"/>
                    </a:lnTo>
                    <a:lnTo>
                      <a:pt x="24" y="121"/>
                    </a:lnTo>
                    <a:lnTo>
                      <a:pt x="32" y="113"/>
                    </a:lnTo>
                    <a:lnTo>
                      <a:pt x="40" y="105"/>
                    </a:lnTo>
                    <a:lnTo>
                      <a:pt x="46" y="97"/>
                    </a:lnTo>
                    <a:lnTo>
                      <a:pt x="52" y="88"/>
                    </a:lnTo>
                    <a:lnTo>
                      <a:pt x="56" y="78"/>
                    </a:lnTo>
                    <a:lnTo>
                      <a:pt x="60" y="69"/>
                    </a:lnTo>
                    <a:lnTo>
                      <a:pt x="63" y="59"/>
                    </a:lnTo>
                    <a:lnTo>
                      <a:pt x="65" y="49"/>
                    </a:lnTo>
                    <a:lnTo>
                      <a:pt x="68" y="39"/>
                    </a:lnTo>
                    <a:lnTo>
                      <a:pt x="68" y="30"/>
                    </a:lnTo>
                    <a:lnTo>
                      <a:pt x="69" y="21"/>
                    </a:lnTo>
                    <a:lnTo>
                      <a:pt x="69" y="13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6" name="Freeform 1230">
                <a:extLst>
                  <a:ext uri="{FF2B5EF4-FFF2-40B4-BE49-F238E27FC236}">
                    <a16:creationId xmlns:a16="http://schemas.microsoft.com/office/drawing/2014/main" id="{C4DA6A5A-B3B4-42A6-A47B-EA831ACE4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78"/>
                <a:ext cx="13" cy="32"/>
              </a:xfrm>
              <a:custGeom>
                <a:avLst/>
                <a:gdLst>
                  <a:gd name="T0" fmla="*/ 0 w 39"/>
                  <a:gd name="T1" fmla="*/ 3 h 96"/>
                  <a:gd name="T2" fmla="*/ 1 w 39"/>
                  <a:gd name="T3" fmla="*/ 3 h 96"/>
                  <a:gd name="T4" fmla="*/ 13 w 39"/>
                  <a:gd name="T5" fmla="*/ 7 h 96"/>
                  <a:gd name="T6" fmla="*/ 22 w 39"/>
                  <a:gd name="T7" fmla="*/ 15 h 96"/>
                  <a:gd name="T8" fmla="*/ 29 w 39"/>
                  <a:gd name="T9" fmla="*/ 26 h 96"/>
                  <a:gd name="T10" fmla="*/ 32 w 39"/>
                  <a:gd name="T11" fmla="*/ 39 h 96"/>
                  <a:gd name="T12" fmla="*/ 34 w 39"/>
                  <a:gd name="T13" fmla="*/ 52 h 96"/>
                  <a:gd name="T14" fmla="*/ 34 w 39"/>
                  <a:gd name="T15" fmla="*/ 68 h 96"/>
                  <a:gd name="T16" fmla="*/ 35 w 39"/>
                  <a:gd name="T17" fmla="*/ 81 h 96"/>
                  <a:gd name="T18" fmla="*/ 37 w 39"/>
                  <a:gd name="T19" fmla="*/ 96 h 96"/>
                  <a:gd name="T20" fmla="*/ 39 w 39"/>
                  <a:gd name="T21" fmla="*/ 96 h 96"/>
                  <a:gd name="T22" fmla="*/ 39 w 39"/>
                  <a:gd name="T23" fmla="*/ 81 h 96"/>
                  <a:gd name="T24" fmla="*/ 38 w 39"/>
                  <a:gd name="T25" fmla="*/ 68 h 96"/>
                  <a:gd name="T26" fmla="*/ 38 w 39"/>
                  <a:gd name="T27" fmla="*/ 52 h 96"/>
                  <a:gd name="T28" fmla="*/ 35 w 39"/>
                  <a:gd name="T29" fmla="*/ 39 h 96"/>
                  <a:gd name="T30" fmla="*/ 31 w 39"/>
                  <a:gd name="T31" fmla="*/ 25 h 96"/>
                  <a:gd name="T32" fmla="*/ 25 w 39"/>
                  <a:gd name="T33" fmla="*/ 13 h 96"/>
                  <a:gd name="T34" fmla="*/ 15 w 39"/>
                  <a:gd name="T35" fmla="*/ 4 h 96"/>
                  <a:gd name="T36" fmla="*/ 1 w 39"/>
                  <a:gd name="T37" fmla="*/ 0 h 96"/>
                  <a:gd name="T38" fmla="*/ 1 w 39"/>
                  <a:gd name="T39" fmla="*/ 0 h 96"/>
                  <a:gd name="T40" fmla="*/ 0 w 39"/>
                  <a:gd name="T41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96">
                    <a:moveTo>
                      <a:pt x="0" y="3"/>
                    </a:moveTo>
                    <a:lnTo>
                      <a:pt x="1" y="3"/>
                    </a:lnTo>
                    <a:lnTo>
                      <a:pt x="13" y="7"/>
                    </a:lnTo>
                    <a:lnTo>
                      <a:pt x="22" y="15"/>
                    </a:lnTo>
                    <a:lnTo>
                      <a:pt x="29" y="26"/>
                    </a:lnTo>
                    <a:lnTo>
                      <a:pt x="32" y="39"/>
                    </a:lnTo>
                    <a:lnTo>
                      <a:pt x="34" y="52"/>
                    </a:lnTo>
                    <a:lnTo>
                      <a:pt x="34" y="68"/>
                    </a:lnTo>
                    <a:lnTo>
                      <a:pt x="35" y="81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9" y="81"/>
                    </a:lnTo>
                    <a:lnTo>
                      <a:pt x="38" y="68"/>
                    </a:lnTo>
                    <a:lnTo>
                      <a:pt x="38" y="52"/>
                    </a:lnTo>
                    <a:lnTo>
                      <a:pt x="35" y="39"/>
                    </a:lnTo>
                    <a:lnTo>
                      <a:pt x="31" y="25"/>
                    </a:lnTo>
                    <a:lnTo>
                      <a:pt x="25" y="13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7" name="Freeform 1231">
                <a:extLst>
                  <a:ext uri="{FF2B5EF4-FFF2-40B4-BE49-F238E27FC236}">
                    <a16:creationId xmlns:a16="http://schemas.microsoft.com/office/drawing/2014/main" id="{4BF8FC0C-2B84-4B1F-AE2F-EEEBCBC4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275"/>
                <a:ext cx="20" cy="4"/>
              </a:xfrm>
              <a:custGeom>
                <a:avLst/>
                <a:gdLst>
                  <a:gd name="T0" fmla="*/ 1 w 60"/>
                  <a:gd name="T1" fmla="*/ 11 h 11"/>
                  <a:gd name="T2" fmla="*/ 3 w 60"/>
                  <a:gd name="T3" fmla="*/ 11 h 11"/>
                  <a:gd name="T4" fmla="*/ 9 w 60"/>
                  <a:gd name="T5" fmla="*/ 6 h 11"/>
                  <a:gd name="T6" fmla="*/ 16 w 60"/>
                  <a:gd name="T7" fmla="*/ 4 h 11"/>
                  <a:gd name="T8" fmla="*/ 23 w 60"/>
                  <a:gd name="T9" fmla="*/ 3 h 11"/>
                  <a:gd name="T10" fmla="*/ 29 w 60"/>
                  <a:gd name="T11" fmla="*/ 2 h 11"/>
                  <a:gd name="T12" fmla="*/ 36 w 60"/>
                  <a:gd name="T13" fmla="*/ 3 h 11"/>
                  <a:gd name="T14" fmla="*/ 44 w 60"/>
                  <a:gd name="T15" fmla="*/ 4 h 11"/>
                  <a:gd name="T16" fmla="*/ 51 w 60"/>
                  <a:gd name="T17" fmla="*/ 7 h 11"/>
                  <a:gd name="T18" fmla="*/ 57 w 60"/>
                  <a:gd name="T19" fmla="*/ 11 h 11"/>
                  <a:gd name="T20" fmla="*/ 60 w 60"/>
                  <a:gd name="T21" fmla="*/ 8 h 11"/>
                  <a:gd name="T22" fmla="*/ 52 w 60"/>
                  <a:gd name="T23" fmla="*/ 4 h 11"/>
                  <a:gd name="T24" fmla="*/ 45 w 60"/>
                  <a:gd name="T25" fmla="*/ 2 h 11"/>
                  <a:gd name="T26" fmla="*/ 36 w 60"/>
                  <a:gd name="T27" fmla="*/ 0 h 11"/>
                  <a:gd name="T28" fmla="*/ 29 w 60"/>
                  <a:gd name="T29" fmla="*/ 0 h 11"/>
                  <a:gd name="T30" fmla="*/ 23 w 60"/>
                  <a:gd name="T31" fmla="*/ 0 h 11"/>
                  <a:gd name="T32" fmla="*/ 15 w 60"/>
                  <a:gd name="T33" fmla="*/ 2 h 11"/>
                  <a:gd name="T34" fmla="*/ 7 w 60"/>
                  <a:gd name="T35" fmla="*/ 4 h 11"/>
                  <a:gd name="T36" fmla="*/ 0 w 60"/>
                  <a:gd name="T37" fmla="*/ 7 h 11"/>
                  <a:gd name="T38" fmla="*/ 1 w 60"/>
                  <a:gd name="T39" fmla="*/ 7 h 11"/>
                  <a:gd name="T40" fmla="*/ 1 w 60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1">
                    <a:moveTo>
                      <a:pt x="1" y="11"/>
                    </a:moveTo>
                    <a:lnTo>
                      <a:pt x="3" y="11"/>
                    </a:lnTo>
                    <a:lnTo>
                      <a:pt x="9" y="6"/>
                    </a:lnTo>
                    <a:lnTo>
                      <a:pt x="16" y="4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4" y="4"/>
                    </a:lnTo>
                    <a:lnTo>
                      <a:pt x="51" y="7"/>
                    </a:lnTo>
                    <a:lnTo>
                      <a:pt x="57" y="11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8" name="Freeform 1232">
                <a:extLst>
                  <a:ext uri="{FF2B5EF4-FFF2-40B4-BE49-F238E27FC236}">
                    <a16:creationId xmlns:a16="http://schemas.microsoft.com/office/drawing/2014/main" id="{C8D3CCFE-2023-48A7-BB5A-AB547AEBB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8"/>
                <a:ext cx="17" cy="24"/>
              </a:xfrm>
              <a:custGeom>
                <a:avLst/>
                <a:gdLst>
                  <a:gd name="T0" fmla="*/ 3 w 51"/>
                  <a:gd name="T1" fmla="*/ 73 h 73"/>
                  <a:gd name="T2" fmla="*/ 3 w 51"/>
                  <a:gd name="T3" fmla="*/ 62 h 73"/>
                  <a:gd name="T4" fmla="*/ 5 w 51"/>
                  <a:gd name="T5" fmla="*/ 51 h 73"/>
                  <a:gd name="T6" fmla="*/ 8 w 51"/>
                  <a:gd name="T7" fmla="*/ 40 h 73"/>
                  <a:gd name="T8" fmla="*/ 12 w 51"/>
                  <a:gd name="T9" fmla="*/ 29 h 73"/>
                  <a:gd name="T10" fmla="*/ 19 w 51"/>
                  <a:gd name="T11" fmla="*/ 20 h 73"/>
                  <a:gd name="T12" fmla="*/ 27 w 51"/>
                  <a:gd name="T13" fmla="*/ 13 h 73"/>
                  <a:gd name="T14" fmla="*/ 39 w 51"/>
                  <a:gd name="T15" fmla="*/ 7 h 73"/>
                  <a:gd name="T16" fmla="*/ 51 w 51"/>
                  <a:gd name="T17" fmla="*/ 4 h 73"/>
                  <a:gd name="T18" fmla="*/ 51 w 51"/>
                  <a:gd name="T19" fmla="*/ 0 h 73"/>
                  <a:gd name="T20" fmla="*/ 37 w 51"/>
                  <a:gd name="T21" fmla="*/ 4 h 73"/>
                  <a:gd name="T22" fmla="*/ 26 w 51"/>
                  <a:gd name="T23" fmla="*/ 10 h 73"/>
                  <a:gd name="T24" fmla="*/ 16 w 51"/>
                  <a:gd name="T25" fmla="*/ 18 h 73"/>
                  <a:gd name="T26" fmla="*/ 10 w 51"/>
                  <a:gd name="T27" fmla="*/ 27 h 73"/>
                  <a:gd name="T28" fmla="*/ 5 w 51"/>
                  <a:gd name="T29" fmla="*/ 38 h 73"/>
                  <a:gd name="T30" fmla="*/ 2 w 51"/>
                  <a:gd name="T31" fmla="*/ 51 h 73"/>
                  <a:gd name="T32" fmla="*/ 0 w 51"/>
                  <a:gd name="T33" fmla="*/ 62 h 73"/>
                  <a:gd name="T34" fmla="*/ 0 w 51"/>
                  <a:gd name="T35" fmla="*/ 73 h 73"/>
                  <a:gd name="T36" fmla="*/ 3 w 51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3">
                    <a:moveTo>
                      <a:pt x="3" y="73"/>
                    </a:moveTo>
                    <a:lnTo>
                      <a:pt x="3" y="62"/>
                    </a:lnTo>
                    <a:lnTo>
                      <a:pt x="5" y="51"/>
                    </a:lnTo>
                    <a:lnTo>
                      <a:pt x="8" y="40"/>
                    </a:lnTo>
                    <a:lnTo>
                      <a:pt x="12" y="29"/>
                    </a:lnTo>
                    <a:lnTo>
                      <a:pt x="19" y="20"/>
                    </a:lnTo>
                    <a:lnTo>
                      <a:pt x="27" y="13"/>
                    </a:lnTo>
                    <a:lnTo>
                      <a:pt x="39" y="7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37" y="4"/>
                    </a:lnTo>
                    <a:lnTo>
                      <a:pt x="26" y="10"/>
                    </a:lnTo>
                    <a:lnTo>
                      <a:pt x="16" y="18"/>
                    </a:lnTo>
                    <a:lnTo>
                      <a:pt x="10" y="27"/>
                    </a:lnTo>
                    <a:lnTo>
                      <a:pt x="5" y="38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9" name="Freeform 1233">
                <a:extLst>
                  <a:ext uri="{FF2B5EF4-FFF2-40B4-BE49-F238E27FC236}">
                    <a16:creationId xmlns:a16="http://schemas.microsoft.com/office/drawing/2014/main" id="{566BEABF-D5D6-4444-9267-0F73DC82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302"/>
                <a:ext cx="27" cy="51"/>
              </a:xfrm>
              <a:custGeom>
                <a:avLst/>
                <a:gdLst>
                  <a:gd name="T0" fmla="*/ 79 w 80"/>
                  <a:gd name="T1" fmla="*/ 150 h 153"/>
                  <a:gd name="T2" fmla="*/ 80 w 80"/>
                  <a:gd name="T3" fmla="*/ 150 h 153"/>
                  <a:gd name="T4" fmla="*/ 71 w 80"/>
                  <a:gd name="T5" fmla="*/ 147 h 153"/>
                  <a:gd name="T6" fmla="*/ 62 w 80"/>
                  <a:gd name="T7" fmla="*/ 142 h 153"/>
                  <a:gd name="T8" fmla="*/ 56 w 80"/>
                  <a:gd name="T9" fmla="*/ 136 h 153"/>
                  <a:gd name="T10" fmla="*/ 49 w 80"/>
                  <a:gd name="T11" fmla="*/ 129 h 153"/>
                  <a:gd name="T12" fmla="*/ 41 w 80"/>
                  <a:gd name="T13" fmla="*/ 120 h 153"/>
                  <a:gd name="T14" fmla="*/ 37 w 80"/>
                  <a:gd name="T15" fmla="*/ 110 h 153"/>
                  <a:gd name="T16" fmla="*/ 31 w 80"/>
                  <a:gd name="T17" fmla="*/ 100 h 153"/>
                  <a:gd name="T18" fmla="*/ 25 w 80"/>
                  <a:gd name="T19" fmla="*/ 90 h 153"/>
                  <a:gd name="T20" fmla="*/ 21 w 80"/>
                  <a:gd name="T21" fmla="*/ 78 h 153"/>
                  <a:gd name="T22" fmla="*/ 18 w 80"/>
                  <a:gd name="T23" fmla="*/ 66 h 153"/>
                  <a:gd name="T24" fmla="*/ 14 w 80"/>
                  <a:gd name="T25" fmla="*/ 55 h 153"/>
                  <a:gd name="T26" fmla="*/ 11 w 80"/>
                  <a:gd name="T27" fmla="*/ 44 h 153"/>
                  <a:gd name="T28" fmla="*/ 9 w 80"/>
                  <a:gd name="T29" fmla="*/ 33 h 153"/>
                  <a:gd name="T30" fmla="*/ 6 w 80"/>
                  <a:gd name="T31" fmla="*/ 20 h 153"/>
                  <a:gd name="T32" fmla="*/ 5 w 80"/>
                  <a:gd name="T33" fmla="*/ 10 h 153"/>
                  <a:gd name="T34" fmla="*/ 3 w 80"/>
                  <a:gd name="T35" fmla="*/ 0 h 153"/>
                  <a:gd name="T36" fmla="*/ 0 w 80"/>
                  <a:gd name="T37" fmla="*/ 0 h 153"/>
                  <a:gd name="T38" fmla="*/ 2 w 80"/>
                  <a:gd name="T39" fmla="*/ 10 h 153"/>
                  <a:gd name="T40" fmla="*/ 3 w 80"/>
                  <a:gd name="T41" fmla="*/ 20 h 153"/>
                  <a:gd name="T42" fmla="*/ 5 w 80"/>
                  <a:gd name="T43" fmla="*/ 33 h 153"/>
                  <a:gd name="T44" fmla="*/ 8 w 80"/>
                  <a:gd name="T45" fmla="*/ 44 h 153"/>
                  <a:gd name="T46" fmla="*/ 11 w 80"/>
                  <a:gd name="T47" fmla="*/ 55 h 153"/>
                  <a:gd name="T48" fmla="*/ 14 w 80"/>
                  <a:gd name="T49" fmla="*/ 67 h 153"/>
                  <a:gd name="T50" fmla="*/ 19 w 80"/>
                  <a:gd name="T51" fmla="*/ 80 h 153"/>
                  <a:gd name="T52" fmla="*/ 22 w 80"/>
                  <a:gd name="T53" fmla="*/ 91 h 153"/>
                  <a:gd name="T54" fmla="*/ 29 w 80"/>
                  <a:gd name="T55" fmla="*/ 101 h 153"/>
                  <a:gd name="T56" fmla="*/ 33 w 80"/>
                  <a:gd name="T57" fmla="*/ 111 h 153"/>
                  <a:gd name="T58" fmla="*/ 40 w 80"/>
                  <a:gd name="T59" fmla="*/ 120 h 153"/>
                  <a:gd name="T60" fmla="*/ 46 w 80"/>
                  <a:gd name="T61" fmla="*/ 130 h 153"/>
                  <a:gd name="T62" fmla="*/ 54 w 80"/>
                  <a:gd name="T63" fmla="*/ 137 h 153"/>
                  <a:gd name="T64" fmla="*/ 62 w 80"/>
                  <a:gd name="T65" fmla="*/ 145 h 153"/>
                  <a:gd name="T66" fmla="*/ 70 w 80"/>
                  <a:gd name="T67" fmla="*/ 149 h 153"/>
                  <a:gd name="T68" fmla="*/ 79 w 80"/>
                  <a:gd name="T69" fmla="*/ 153 h 153"/>
                  <a:gd name="T70" fmla="*/ 80 w 80"/>
                  <a:gd name="T71" fmla="*/ 153 h 153"/>
                  <a:gd name="T72" fmla="*/ 79 w 80"/>
                  <a:gd name="T73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53">
                    <a:moveTo>
                      <a:pt x="79" y="150"/>
                    </a:moveTo>
                    <a:lnTo>
                      <a:pt x="80" y="150"/>
                    </a:lnTo>
                    <a:lnTo>
                      <a:pt x="71" y="147"/>
                    </a:lnTo>
                    <a:lnTo>
                      <a:pt x="62" y="142"/>
                    </a:lnTo>
                    <a:lnTo>
                      <a:pt x="56" y="136"/>
                    </a:lnTo>
                    <a:lnTo>
                      <a:pt x="49" y="129"/>
                    </a:lnTo>
                    <a:lnTo>
                      <a:pt x="41" y="120"/>
                    </a:lnTo>
                    <a:lnTo>
                      <a:pt x="37" y="110"/>
                    </a:lnTo>
                    <a:lnTo>
                      <a:pt x="31" y="100"/>
                    </a:lnTo>
                    <a:lnTo>
                      <a:pt x="25" y="90"/>
                    </a:lnTo>
                    <a:lnTo>
                      <a:pt x="21" y="78"/>
                    </a:lnTo>
                    <a:lnTo>
                      <a:pt x="18" y="66"/>
                    </a:lnTo>
                    <a:lnTo>
                      <a:pt x="14" y="55"/>
                    </a:lnTo>
                    <a:lnTo>
                      <a:pt x="11" y="44"/>
                    </a:lnTo>
                    <a:lnTo>
                      <a:pt x="9" y="33"/>
                    </a:lnTo>
                    <a:lnTo>
                      <a:pt x="6" y="20"/>
                    </a:lnTo>
                    <a:lnTo>
                      <a:pt x="5" y="1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20"/>
                    </a:lnTo>
                    <a:lnTo>
                      <a:pt x="5" y="33"/>
                    </a:lnTo>
                    <a:lnTo>
                      <a:pt x="8" y="44"/>
                    </a:lnTo>
                    <a:lnTo>
                      <a:pt x="11" y="55"/>
                    </a:lnTo>
                    <a:lnTo>
                      <a:pt x="14" y="67"/>
                    </a:lnTo>
                    <a:lnTo>
                      <a:pt x="19" y="80"/>
                    </a:lnTo>
                    <a:lnTo>
                      <a:pt x="22" y="91"/>
                    </a:lnTo>
                    <a:lnTo>
                      <a:pt x="29" y="101"/>
                    </a:lnTo>
                    <a:lnTo>
                      <a:pt x="33" y="111"/>
                    </a:lnTo>
                    <a:lnTo>
                      <a:pt x="40" y="120"/>
                    </a:lnTo>
                    <a:lnTo>
                      <a:pt x="46" y="130"/>
                    </a:lnTo>
                    <a:lnTo>
                      <a:pt x="54" y="137"/>
                    </a:lnTo>
                    <a:lnTo>
                      <a:pt x="62" y="145"/>
                    </a:lnTo>
                    <a:lnTo>
                      <a:pt x="70" y="149"/>
                    </a:lnTo>
                    <a:lnTo>
                      <a:pt x="79" y="153"/>
                    </a:lnTo>
                    <a:lnTo>
                      <a:pt x="80" y="153"/>
                    </a:lnTo>
                    <a:lnTo>
                      <a:pt x="79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0" name="Freeform 1234">
                <a:extLst>
                  <a:ext uri="{FF2B5EF4-FFF2-40B4-BE49-F238E27FC236}">
                    <a16:creationId xmlns:a16="http://schemas.microsoft.com/office/drawing/2014/main" id="{C43F2D07-CF31-4441-A040-FDB6A477C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32"/>
                <a:ext cx="56" cy="46"/>
              </a:xfrm>
              <a:custGeom>
                <a:avLst/>
                <a:gdLst>
                  <a:gd name="T0" fmla="*/ 128 w 166"/>
                  <a:gd name="T1" fmla="*/ 3 h 138"/>
                  <a:gd name="T2" fmla="*/ 137 w 166"/>
                  <a:gd name="T3" fmla="*/ 2 h 138"/>
                  <a:gd name="T4" fmla="*/ 146 w 166"/>
                  <a:gd name="T5" fmla="*/ 0 h 138"/>
                  <a:gd name="T6" fmla="*/ 155 w 166"/>
                  <a:gd name="T7" fmla="*/ 0 h 138"/>
                  <a:gd name="T8" fmla="*/ 160 w 166"/>
                  <a:gd name="T9" fmla="*/ 5 h 138"/>
                  <a:gd name="T10" fmla="*/ 165 w 166"/>
                  <a:gd name="T11" fmla="*/ 11 h 138"/>
                  <a:gd name="T12" fmla="*/ 160 w 166"/>
                  <a:gd name="T13" fmla="*/ 22 h 138"/>
                  <a:gd name="T14" fmla="*/ 161 w 166"/>
                  <a:gd name="T15" fmla="*/ 30 h 138"/>
                  <a:gd name="T16" fmla="*/ 160 w 166"/>
                  <a:gd name="T17" fmla="*/ 39 h 138"/>
                  <a:gd name="T18" fmla="*/ 159 w 166"/>
                  <a:gd name="T19" fmla="*/ 49 h 138"/>
                  <a:gd name="T20" fmla="*/ 158 w 166"/>
                  <a:gd name="T21" fmla="*/ 56 h 138"/>
                  <a:gd name="T22" fmla="*/ 154 w 166"/>
                  <a:gd name="T23" fmla="*/ 61 h 138"/>
                  <a:gd name="T24" fmla="*/ 148 w 166"/>
                  <a:gd name="T25" fmla="*/ 64 h 138"/>
                  <a:gd name="T26" fmla="*/ 142 w 166"/>
                  <a:gd name="T27" fmla="*/ 67 h 138"/>
                  <a:gd name="T28" fmla="*/ 136 w 166"/>
                  <a:gd name="T29" fmla="*/ 67 h 138"/>
                  <a:gd name="T30" fmla="*/ 117 w 166"/>
                  <a:gd name="T31" fmla="*/ 75 h 138"/>
                  <a:gd name="T32" fmla="*/ 96 w 166"/>
                  <a:gd name="T33" fmla="*/ 93 h 138"/>
                  <a:gd name="T34" fmla="*/ 80 w 166"/>
                  <a:gd name="T35" fmla="*/ 114 h 138"/>
                  <a:gd name="T36" fmla="*/ 68 w 166"/>
                  <a:gd name="T37" fmla="*/ 131 h 138"/>
                  <a:gd name="T38" fmla="*/ 60 w 166"/>
                  <a:gd name="T39" fmla="*/ 133 h 138"/>
                  <a:gd name="T40" fmla="*/ 54 w 166"/>
                  <a:gd name="T41" fmla="*/ 136 h 138"/>
                  <a:gd name="T42" fmla="*/ 46 w 166"/>
                  <a:gd name="T43" fmla="*/ 136 h 138"/>
                  <a:gd name="T44" fmla="*/ 39 w 166"/>
                  <a:gd name="T45" fmla="*/ 136 h 138"/>
                  <a:gd name="T46" fmla="*/ 34 w 166"/>
                  <a:gd name="T47" fmla="*/ 133 h 138"/>
                  <a:gd name="T48" fmla="*/ 22 w 166"/>
                  <a:gd name="T49" fmla="*/ 131 h 138"/>
                  <a:gd name="T50" fmla="*/ 10 w 166"/>
                  <a:gd name="T51" fmla="*/ 127 h 138"/>
                  <a:gd name="T52" fmla="*/ 2 w 166"/>
                  <a:gd name="T53" fmla="*/ 122 h 138"/>
                  <a:gd name="T54" fmla="*/ 1 w 166"/>
                  <a:gd name="T55" fmla="*/ 115 h 138"/>
                  <a:gd name="T56" fmla="*/ 7 w 166"/>
                  <a:gd name="T57" fmla="*/ 107 h 138"/>
                  <a:gd name="T58" fmla="*/ 15 w 166"/>
                  <a:gd name="T59" fmla="*/ 98 h 138"/>
                  <a:gd name="T60" fmla="*/ 23 w 166"/>
                  <a:gd name="T61" fmla="*/ 88 h 138"/>
                  <a:gd name="T62" fmla="*/ 36 w 166"/>
                  <a:gd name="T63" fmla="*/ 80 h 138"/>
                  <a:gd name="T64" fmla="*/ 50 w 166"/>
                  <a:gd name="T65" fmla="*/ 72 h 138"/>
                  <a:gd name="T66" fmla="*/ 66 w 166"/>
                  <a:gd name="T67" fmla="*/ 64 h 138"/>
                  <a:gd name="T68" fmla="*/ 80 w 166"/>
                  <a:gd name="T69" fmla="*/ 53 h 138"/>
                  <a:gd name="T70" fmla="*/ 100 w 166"/>
                  <a:gd name="T71" fmla="*/ 32 h 138"/>
                  <a:gd name="T72" fmla="*/ 101 w 166"/>
                  <a:gd name="T73" fmla="*/ 24 h 138"/>
                  <a:gd name="T74" fmla="*/ 104 w 166"/>
                  <a:gd name="T75" fmla="*/ 20 h 138"/>
                  <a:gd name="T76" fmla="*/ 111 w 166"/>
                  <a:gd name="T77" fmla="*/ 14 h 138"/>
                  <a:gd name="T78" fmla="*/ 118 w 166"/>
                  <a:gd name="T79" fmla="*/ 9 h 138"/>
                  <a:gd name="T80" fmla="*/ 122 w 166"/>
                  <a:gd name="T81" fmla="*/ 9 h 138"/>
                  <a:gd name="T82" fmla="*/ 122 w 166"/>
                  <a:gd name="T83" fmla="*/ 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6" h="138">
                    <a:moveTo>
                      <a:pt x="122" y="5"/>
                    </a:moveTo>
                    <a:lnTo>
                      <a:pt x="128" y="3"/>
                    </a:lnTo>
                    <a:lnTo>
                      <a:pt x="132" y="3"/>
                    </a:lnTo>
                    <a:lnTo>
                      <a:pt x="137" y="2"/>
                    </a:lnTo>
                    <a:lnTo>
                      <a:pt x="140" y="1"/>
                    </a:lnTo>
                    <a:lnTo>
                      <a:pt x="146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8" y="1"/>
                    </a:lnTo>
                    <a:lnTo>
                      <a:pt x="160" y="5"/>
                    </a:lnTo>
                    <a:lnTo>
                      <a:pt x="163" y="7"/>
                    </a:lnTo>
                    <a:lnTo>
                      <a:pt x="165" y="11"/>
                    </a:lnTo>
                    <a:lnTo>
                      <a:pt x="166" y="14"/>
                    </a:lnTo>
                    <a:lnTo>
                      <a:pt x="160" y="22"/>
                    </a:lnTo>
                    <a:lnTo>
                      <a:pt x="161" y="25"/>
                    </a:lnTo>
                    <a:lnTo>
                      <a:pt x="161" y="30"/>
                    </a:lnTo>
                    <a:lnTo>
                      <a:pt x="161" y="34"/>
                    </a:lnTo>
                    <a:lnTo>
                      <a:pt x="160" y="39"/>
                    </a:lnTo>
                    <a:lnTo>
                      <a:pt x="160" y="43"/>
                    </a:lnTo>
                    <a:lnTo>
                      <a:pt x="159" y="49"/>
                    </a:lnTo>
                    <a:lnTo>
                      <a:pt x="159" y="52"/>
                    </a:lnTo>
                    <a:lnTo>
                      <a:pt x="158" y="56"/>
                    </a:lnTo>
                    <a:lnTo>
                      <a:pt x="157" y="58"/>
                    </a:lnTo>
                    <a:lnTo>
                      <a:pt x="154" y="61"/>
                    </a:lnTo>
                    <a:lnTo>
                      <a:pt x="151" y="62"/>
                    </a:lnTo>
                    <a:lnTo>
                      <a:pt x="148" y="64"/>
                    </a:lnTo>
                    <a:lnTo>
                      <a:pt x="146" y="66"/>
                    </a:lnTo>
                    <a:lnTo>
                      <a:pt x="142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26" y="69"/>
                    </a:lnTo>
                    <a:lnTo>
                      <a:pt x="117" y="75"/>
                    </a:lnTo>
                    <a:lnTo>
                      <a:pt x="106" y="84"/>
                    </a:lnTo>
                    <a:lnTo>
                      <a:pt x="96" y="93"/>
                    </a:lnTo>
                    <a:lnTo>
                      <a:pt x="87" y="104"/>
                    </a:lnTo>
                    <a:lnTo>
                      <a:pt x="80" y="114"/>
                    </a:lnTo>
                    <a:lnTo>
                      <a:pt x="73" y="123"/>
                    </a:lnTo>
                    <a:lnTo>
                      <a:pt x="68" y="131"/>
                    </a:lnTo>
                    <a:lnTo>
                      <a:pt x="65" y="132"/>
                    </a:lnTo>
                    <a:lnTo>
                      <a:pt x="60" y="133"/>
                    </a:lnTo>
                    <a:lnTo>
                      <a:pt x="58" y="135"/>
                    </a:lnTo>
                    <a:lnTo>
                      <a:pt x="54" y="136"/>
                    </a:lnTo>
                    <a:lnTo>
                      <a:pt x="49" y="136"/>
                    </a:lnTo>
                    <a:lnTo>
                      <a:pt x="46" y="136"/>
                    </a:lnTo>
                    <a:lnTo>
                      <a:pt x="43" y="138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4" y="133"/>
                    </a:lnTo>
                    <a:lnTo>
                      <a:pt x="29" y="132"/>
                    </a:lnTo>
                    <a:lnTo>
                      <a:pt x="22" y="131"/>
                    </a:lnTo>
                    <a:lnTo>
                      <a:pt x="17" y="130"/>
                    </a:lnTo>
                    <a:lnTo>
                      <a:pt x="10" y="127"/>
                    </a:lnTo>
                    <a:lnTo>
                      <a:pt x="6" y="125"/>
                    </a:lnTo>
                    <a:lnTo>
                      <a:pt x="2" y="122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1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5" y="98"/>
                    </a:lnTo>
                    <a:lnTo>
                      <a:pt x="18" y="93"/>
                    </a:lnTo>
                    <a:lnTo>
                      <a:pt x="23" y="88"/>
                    </a:lnTo>
                    <a:lnTo>
                      <a:pt x="28" y="83"/>
                    </a:lnTo>
                    <a:lnTo>
                      <a:pt x="36" y="80"/>
                    </a:lnTo>
                    <a:lnTo>
                      <a:pt x="44" y="77"/>
                    </a:lnTo>
                    <a:lnTo>
                      <a:pt x="50" y="72"/>
                    </a:lnTo>
                    <a:lnTo>
                      <a:pt x="58" y="68"/>
                    </a:lnTo>
                    <a:lnTo>
                      <a:pt x="66" y="64"/>
                    </a:lnTo>
                    <a:lnTo>
                      <a:pt x="73" y="58"/>
                    </a:lnTo>
                    <a:lnTo>
                      <a:pt x="80" y="53"/>
                    </a:lnTo>
                    <a:lnTo>
                      <a:pt x="85" y="50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4" y="20"/>
                    </a:lnTo>
                    <a:lnTo>
                      <a:pt x="108" y="16"/>
                    </a:lnTo>
                    <a:lnTo>
                      <a:pt x="111" y="14"/>
                    </a:lnTo>
                    <a:lnTo>
                      <a:pt x="113" y="12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2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1" name="Freeform 1235">
                <a:extLst>
                  <a:ext uri="{FF2B5EF4-FFF2-40B4-BE49-F238E27FC236}">
                    <a16:creationId xmlns:a16="http://schemas.microsoft.com/office/drawing/2014/main" id="{45D392B6-77E0-45A7-863F-BE74736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3832"/>
                <a:ext cx="13" cy="2"/>
              </a:xfrm>
              <a:custGeom>
                <a:avLst/>
                <a:gdLst>
                  <a:gd name="T0" fmla="*/ 37 w 37"/>
                  <a:gd name="T1" fmla="*/ 3 h 8"/>
                  <a:gd name="T2" fmla="*/ 36 w 37"/>
                  <a:gd name="T3" fmla="*/ 2 h 8"/>
                  <a:gd name="T4" fmla="*/ 32 w 37"/>
                  <a:gd name="T5" fmla="*/ 0 h 8"/>
                  <a:gd name="T6" fmla="*/ 26 w 37"/>
                  <a:gd name="T7" fmla="*/ 0 h 8"/>
                  <a:gd name="T8" fmla="*/ 23 w 37"/>
                  <a:gd name="T9" fmla="*/ 0 h 8"/>
                  <a:gd name="T10" fmla="*/ 17 w 37"/>
                  <a:gd name="T11" fmla="*/ 0 h 8"/>
                  <a:gd name="T12" fmla="*/ 13 w 37"/>
                  <a:gd name="T13" fmla="*/ 3 h 8"/>
                  <a:gd name="T14" fmla="*/ 9 w 37"/>
                  <a:gd name="T15" fmla="*/ 4 h 8"/>
                  <a:gd name="T16" fmla="*/ 5 w 37"/>
                  <a:gd name="T17" fmla="*/ 5 h 8"/>
                  <a:gd name="T18" fmla="*/ 0 w 37"/>
                  <a:gd name="T19" fmla="*/ 5 h 8"/>
                  <a:gd name="T20" fmla="*/ 0 w 37"/>
                  <a:gd name="T21" fmla="*/ 8 h 8"/>
                  <a:gd name="T22" fmla="*/ 5 w 37"/>
                  <a:gd name="T23" fmla="*/ 7 h 8"/>
                  <a:gd name="T24" fmla="*/ 9 w 37"/>
                  <a:gd name="T25" fmla="*/ 6 h 8"/>
                  <a:gd name="T26" fmla="*/ 15 w 37"/>
                  <a:gd name="T27" fmla="*/ 5 h 8"/>
                  <a:gd name="T28" fmla="*/ 18 w 37"/>
                  <a:gd name="T29" fmla="*/ 4 h 8"/>
                  <a:gd name="T30" fmla="*/ 23 w 37"/>
                  <a:gd name="T31" fmla="*/ 3 h 8"/>
                  <a:gd name="T32" fmla="*/ 26 w 37"/>
                  <a:gd name="T33" fmla="*/ 3 h 8"/>
                  <a:gd name="T34" fmla="*/ 32 w 37"/>
                  <a:gd name="T35" fmla="*/ 3 h 8"/>
                  <a:gd name="T36" fmla="*/ 34 w 37"/>
                  <a:gd name="T37" fmla="*/ 5 h 8"/>
                  <a:gd name="T38" fmla="*/ 34 w 37"/>
                  <a:gd name="T39" fmla="*/ 3 h 8"/>
                  <a:gd name="T40" fmla="*/ 37 w 37"/>
                  <a:gd name="T4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">
                    <a:moveTo>
                      <a:pt x="37" y="3"/>
                    </a:move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5" y="5"/>
                    </a:lnTo>
                    <a:lnTo>
                      <a:pt x="18" y="4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2" name="Freeform 1236">
                <a:extLst>
                  <a:ext uri="{FF2B5EF4-FFF2-40B4-BE49-F238E27FC236}">
                    <a16:creationId xmlns:a16="http://schemas.microsoft.com/office/drawing/2014/main" id="{6FD46808-4D0D-48D0-89D7-09E63A2F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3"/>
                <a:ext cx="3" cy="4"/>
              </a:xfrm>
              <a:custGeom>
                <a:avLst/>
                <a:gdLst>
                  <a:gd name="T0" fmla="*/ 10 w 10"/>
                  <a:gd name="T1" fmla="*/ 13 h 13"/>
                  <a:gd name="T2" fmla="*/ 10 w 10"/>
                  <a:gd name="T3" fmla="*/ 12 h 13"/>
                  <a:gd name="T4" fmla="*/ 9 w 10"/>
                  <a:gd name="T5" fmla="*/ 9 h 13"/>
                  <a:gd name="T6" fmla="*/ 7 w 10"/>
                  <a:gd name="T7" fmla="*/ 5 h 13"/>
                  <a:gd name="T8" fmla="*/ 4 w 10"/>
                  <a:gd name="T9" fmla="*/ 3 h 13"/>
                  <a:gd name="T10" fmla="*/ 3 w 10"/>
                  <a:gd name="T11" fmla="*/ 0 h 13"/>
                  <a:gd name="T12" fmla="*/ 0 w 10"/>
                  <a:gd name="T13" fmla="*/ 0 h 13"/>
                  <a:gd name="T14" fmla="*/ 1 w 10"/>
                  <a:gd name="T15" fmla="*/ 4 h 13"/>
                  <a:gd name="T16" fmla="*/ 3 w 10"/>
                  <a:gd name="T17" fmla="*/ 8 h 13"/>
                  <a:gd name="T18" fmla="*/ 6 w 10"/>
                  <a:gd name="T19" fmla="*/ 10 h 13"/>
                  <a:gd name="T20" fmla="*/ 8 w 10"/>
                  <a:gd name="T21" fmla="*/ 12 h 13"/>
                  <a:gd name="T22" fmla="*/ 10 w 10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10" y="12"/>
                    </a:lnTo>
                    <a:lnTo>
                      <a:pt x="9" y="9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3" name="Freeform 1237">
                <a:extLst>
                  <a:ext uri="{FF2B5EF4-FFF2-40B4-BE49-F238E27FC236}">
                    <a16:creationId xmlns:a16="http://schemas.microsoft.com/office/drawing/2014/main" id="{E47F0D16-7FD8-4985-8178-43D02E1B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836"/>
                <a:ext cx="3" cy="4"/>
              </a:xfrm>
              <a:custGeom>
                <a:avLst/>
                <a:gdLst>
                  <a:gd name="T0" fmla="*/ 4 w 9"/>
                  <a:gd name="T1" fmla="*/ 9 h 10"/>
                  <a:gd name="T2" fmla="*/ 4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8 h 10"/>
                  <a:gd name="T10" fmla="*/ 0 w 9"/>
                  <a:gd name="T11" fmla="*/ 9 h 10"/>
                  <a:gd name="T12" fmla="*/ 4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lnTo>
                      <a:pt x="4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4" name="Freeform 1238">
                <a:extLst>
                  <a:ext uri="{FF2B5EF4-FFF2-40B4-BE49-F238E27FC236}">
                    <a16:creationId xmlns:a16="http://schemas.microsoft.com/office/drawing/2014/main" id="{CF132B5F-BB7D-449B-86CF-F8DE87FE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40"/>
                <a:ext cx="2" cy="11"/>
              </a:xfrm>
              <a:custGeom>
                <a:avLst/>
                <a:gdLst>
                  <a:gd name="T0" fmla="*/ 2 w 7"/>
                  <a:gd name="T1" fmla="*/ 35 h 35"/>
                  <a:gd name="T2" fmla="*/ 3 w 7"/>
                  <a:gd name="T3" fmla="*/ 34 h 35"/>
                  <a:gd name="T4" fmla="*/ 4 w 7"/>
                  <a:gd name="T5" fmla="*/ 29 h 35"/>
                  <a:gd name="T6" fmla="*/ 4 w 7"/>
                  <a:gd name="T7" fmla="*/ 26 h 35"/>
                  <a:gd name="T8" fmla="*/ 4 w 7"/>
                  <a:gd name="T9" fmla="*/ 20 h 35"/>
                  <a:gd name="T10" fmla="*/ 6 w 7"/>
                  <a:gd name="T11" fmla="*/ 17 h 35"/>
                  <a:gd name="T12" fmla="*/ 7 w 7"/>
                  <a:gd name="T13" fmla="*/ 11 h 35"/>
                  <a:gd name="T14" fmla="*/ 7 w 7"/>
                  <a:gd name="T15" fmla="*/ 7 h 35"/>
                  <a:gd name="T16" fmla="*/ 7 w 7"/>
                  <a:gd name="T17" fmla="*/ 2 h 35"/>
                  <a:gd name="T18" fmla="*/ 6 w 7"/>
                  <a:gd name="T19" fmla="*/ 0 h 35"/>
                  <a:gd name="T20" fmla="*/ 2 w 7"/>
                  <a:gd name="T21" fmla="*/ 0 h 35"/>
                  <a:gd name="T22" fmla="*/ 3 w 7"/>
                  <a:gd name="T23" fmla="*/ 2 h 35"/>
                  <a:gd name="T24" fmla="*/ 3 w 7"/>
                  <a:gd name="T25" fmla="*/ 7 h 35"/>
                  <a:gd name="T26" fmla="*/ 3 w 7"/>
                  <a:gd name="T27" fmla="*/ 11 h 35"/>
                  <a:gd name="T28" fmla="*/ 2 w 7"/>
                  <a:gd name="T29" fmla="*/ 17 h 35"/>
                  <a:gd name="T30" fmla="*/ 2 w 7"/>
                  <a:gd name="T31" fmla="*/ 20 h 35"/>
                  <a:gd name="T32" fmla="*/ 1 w 7"/>
                  <a:gd name="T33" fmla="*/ 26 h 35"/>
                  <a:gd name="T34" fmla="*/ 1 w 7"/>
                  <a:gd name="T35" fmla="*/ 29 h 35"/>
                  <a:gd name="T36" fmla="*/ 0 w 7"/>
                  <a:gd name="T37" fmla="*/ 34 h 35"/>
                  <a:gd name="T38" fmla="*/ 1 w 7"/>
                  <a:gd name="T39" fmla="*/ 33 h 35"/>
                  <a:gd name="T40" fmla="*/ 2 w 7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35">
                    <a:moveTo>
                      <a:pt x="2" y="35"/>
                    </a:moveTo>
                    <a:lnTo>
                      <a:pt x="3" y="34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0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5" name="Freeform 1239">
                <a:extLst>
                  <a:ext uri="{FF2B5EF4-FFF2-40B4-BE49-F238E27FC236}">
                    <a16:creationId xmlns:a16="http://schemas.microsoft.com/office/drawing/2014/main" id="{C46FA2AF-9DF2-4C1D-AA9F-EDD438212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51"/>
                <a:ext cx="7" cy="4"/>
              </a:xfrm>
              <a:custGeom>
                <a:avLst/>
                <a:gdLst>
                  <a:gd name="T0" fmla="*/ 0 w 23"/>
                  <a:gd name="T1" fmla="*/ 13 h 13"/>
                  <a:gd name="T2" fmla="*/ 2 w 23"/>
                  <a:gd name="T3" fmla="*/ 13 h 13"/>
                  <a:gd name="T4" fmla="*/ 7 w 23"/>
                  <a:gd name="T5" fmla="*/ 12 h 13"/>
                  <a:gd name="T6" fmla="*/ 10 w 23"/>
                  <a:gd name="T7" fmla="*/ 11 h 13"/>
                  <a:gd name="T8" fmla="*/ 12 w 23"/>
                  <a:gd name="T9" fmla="*/ 10 h 13"/>
                  <a:gd name="T10" fmla="*/ 15 w 23"/>
                  <a:gd name="T11" fmla="*/ 7 h 13"/>
                  <a:gd name="T12" fmla="*/ 18 w 23"/>
                  <a:gd name="T13" fmla="*/ 5 h 13"/>
                  <a:gd name="T14" fmla="*/ 21 w 23"/>
                  <a:gd name="T15" fmla="*/ 4 h 13"/>
                  <a:gd name="T16" fmla="*/ 23 w 23"/>
                  <a:gd name="T17" fmla="*/ 2 h 13"/>
                  <a:gd name="T18" fmla="*/ 21 w 23"/>
                  <a:gd name="T19" fmla="*/ 0 h 13"/>
                  <a:gd name="T20" fmla="*/ 20 w 23"/>
                  <a:gd name="T21" fmla="*/ 2 h 13"/>
                  <a:gd name="T22" fmla="*/ 16 w 23"/>
                  <a:gd name="T23" fmla="*/ 4 h 13"/>
                  <a:gd name="T24" fmla="*/ 14 w 23"/>
                  <a:gd name="T25" fmla="*/ 5 h 13"/>
                  <a:gd name="T26" fmla="*/ 11 w 23"/>
                  <a:gd name="T27" fmla="*/ 6 h 13"/>
                  <a:gd name="T28" fmla="*/ 9 w 23"/>
                  <a:gd name="T29" fmla="*/ 7 h 13"/>
                  <a:gd name="T30" fmla="*/ 5 w 23"/>
                  <a:gd name="T31" fmla="*/ 10 h 13"/>
                  <a:gd name="T32" fmla="*/ 2 w 23"/>
                  <a:gd name="T33" fmla="*/ 10 h 13"/>
                  <a:gd name="T34" fmla="*/ 0 w 23"/>
                  <a:gd name="T35" fmla="*/ 10 h 13"/>
                  <a:gd name="T36" fmla="*/ 0 w 23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" y="13"/>
                    </a:lnTo>
                    <a:lnTo>
                      <a:pt x="7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6" name="Freeform 1240">
                <a:extLst>
                  <a:ext uri="{FF2B5EF4-FFF2-40B4-BE49-F238E27FC236}">
                    <a16:creationId xmlns:a16="http://schemas.microsoft.com/office/drawing/2014/main" id="{A94A9DF5-E301-4FD0-A97F-5832A6BC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54"/>
                <a:ext cx="23" cy="22"/>
              </a:xfrm>
              <a:custGeom>
                <a:avLst/>
                <a:gdLst>
                  <a:gd name="T0" fmla="*/ 3 w 69"/>
                  <a:gd name="T1" fmla="*/ 66 h 66"/>
                  <a:gd name="T2" fmla="*/ 4 w 69"/>
                  <a:gd name="T3" fmla="*/ 65 h 66"/>
                  <a:gd name="T4" fmla="*/ 8 w 69"/>
                  <a:gd name="T5" fmla="*/ 58 h 66"/>
                  <a:gd name="T6" fmla="*/ 15 w 69"/>
                  <a:gd name="T7" fmla="*/ 48 h 66"/>
                  <a:gd name="T8" fmla="*/ 23 w 69"/>
                  <a:gd name="T9" fmla="*/ 38 h 66"/>
                  <a:gd name="T10" fmla="*/ 32 w 69"/>
                  <a:gd name="T11" fmla="*/ 28 h 66"/>
                  <a:gd name="T12" fmla="*/ 41 w 69"/>
                  <a:gd name="T13" fmla="*/ 19 h 66"/>
                  <a:gd name="T14" fmla="*/ 51 w 69"/>
                  <a:gd name="T15" fmla="*/ 11 h 66"/>
                  <a:gd name="T16" fmla="*/ 60 w 69"/>
                  <a:gd name="T17" fmla="*/ 4 h 66"/>
                  <a:gd name="T18" fmla="*/ 69 w 69"/>
                  <a:gd name="T19" fmla="*/ 2 h 66"/>
                  <a:gd name="T20" fmla="*/ 69 w 69"/>
                  <a:gd name="T21" fmla="*/ 0 h 66"/>
                  <a:gd name="T22" fmla="*/ 59 w 69"/>
                  <a:gd name="T23" fmla="*/ 2 h 66"/>
                  <a:gd name="T24" fmla="*/ 49 w 69"/>
                  <a:gd name="T25" fmla="*/ 8 h 66"/>
                  <a:gd name="T26" fmla="*/ 38 w 69"/>
                  <a:gd name="T27" fmla="*/ 17 h 66"/>
                  <a:gd name="T28" fmla="*/ 28 w 69"/>
                  <a:gd name="T29" fmla="*/ 26 h 66"/>
                  <a:gd name="T30" fmla="*/ 19 w 69"/>
                  <a:gd name="T31" fmla="*/ 37 h 66"/>
                  <a:gd name="T32" fmla="*/ 12 w 69"/>
                  <a:gd name="T33" fmla="*/ 47 h 66"/>
                  <a:gd name="T34" fmla="*/ 5 w 69"/>
                  <a:gd name="T35" fmla="*/ 56 h 66"/>
                  <a:gd name="T36" fmla="*/ 0 w 69"/>
                  <a:gd name="T37" fmla="*/ 64 h 66"/>
                  <a:gd name="T38" fmla="*/ 1 w 69"/>
                  <a:gd name="T39" fmla="*/ 63 h 66"/>
                  <a:gd name="T40" fmla="*/ 3 w 6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6">
                    <a:moveTo>
                      <a:pt x="3" y="66"/>
                    </a:moveTo>
                    <a:lnTo>
                      <a:pt x="4" y="65"/>
                    </a:lnTo>
                    <a:lnTo>
                      <a:pt x="8" y="58"/>
                    </a:lnTo>
                    <a:lnTo>
                      <a:pt x="15" y="48"/>
                    </a:lnTo>
                    <a:lnTo>
                      <a:pt x="23" y="38"/>
                    </a:lnTo>
                    <a:lnTo>
                      <a:pt x="32" y="28"/>
                    </a:lnTo>
                    <a:lnTo>
                      <a:pt x="41" y="19"/>
                    </a:lnTo>
                    <a:lnTo>
                      <a:pt x="51" y="11"/>
                    </a:lnTo>
                    <a:lnTo>
                      <a:pt x="60" y="4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49" y="8"/>
                    </a:lnTo>
                    <a:lnTo>
                      <a:pt x="38" y="17"/>
                    </a:lnTo>
                    <a:lnTo>
                      <a:pt x="28" y="26"/>
                    </a:lnTo>
                    <a:lnTo>
                      <a:pt x="19" y="37"/>
                    </a:lnTo>
                    <a:lnTo>
                      <a:pt x="12" y="47"/>
                    </a:lnTo>
                    <a:lnTo>
                      <a:pt x="5" y="56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7" name="Freeform 1241">
                <a:extLst>
                  <a:ext uri="{FF2B5EF4-FFF2-40B4-BE49-F238E27FC236}">
                    <a16:creationId xmlns:a16="http://schemas.microsoft.com/office/drawing/2014/main" id="{B1E8E07A-1E1D-4AB3-AAB8-684CA1714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3876"/>
                <a:ext cx="10" cy="3"/>
              </a:xfrm>
              <a:custGeom>
                <a:avLst/>
                <a:gdLst>
                  <a:gd name="T0" fmla="*/ 0 w 32"/>
                  <a:gd name="T1" fmla="*/ 8 h 10"/>
                  <a:gd name="T2" fmla="*/ 1 w 32"/>
                  <a:gd name="T3" fmla="*/ 9 h 10"/>
                  <a:gd name="T4" fmla="*/ 5 w 32"/>
                  <a:gd name="T5" fmla="*/ 10 h 10"/>
                  <a:gd name="T6" fmla="*/ 8 w 32"/>
                  <a:gd name="T7" fmla="*/ 9 h 10"/>
                  <a:gd name="T8" fmla="*/ 13 w 32"/>
                  <a:gd name="T9" fmla="*/ 8 h 10"/>
                  <a:gd name="T10" fmla="*/ 17 w 32"/>
                  <a:gd name="T11" fmla="*/ 8 h 10"/>
                  <a:gd name="T12" fmla="*/ 20 w 32"/>
                  <a:gd name="T13" fmla="*/ 6 h 10"/>
                  <a:gd name="T14" fmla="*/ 24 w 32"/>
                  <a:gd name="T15" fmla="*/ 5 h 10"/>
                  <a:gd name="T16" fmla="*/ 28 w 32"/>
                  <a:gd name="T17" fmla="*/ 3 h 10"/>
                  <a:gd name="T18" fmla="*/ 32 w 32"/>
                  <a:gd name="T19" fmla="*/ 2 h 10"/>
                  <a:gd name="T20" fmla="*/ 29 w 32"/>
                  <a:gd name="T21" fmla="*/ 0 h 10"/>
                  <a:gd name="T22" fmla="*/ 26 w 32"/>
                  <a:gd name="T23" fmla="*/ 1 h 10"/>
                  <a:gd name="T24" fmla="*/ 23 w 32"/>
                  <a:gd name="T25" fmla="*/ 2 h 10"/>
                  <a:gd name="T26" fmla="*/ 19 w 32"/>
                  <a:gd name="T27" fmla="*/ 3 h 10"/>
                  <a:gd name="T28" fmla="*/ 15 w 32"/>
                  <a:gd name="T29" fmla="*/ 5 h 10"/>
                  <a:gd name="T30" fmla="*/ 13 w 32"/>
                  <a:gd name="T31" fmla="*/ 5 h 10"/>
                  <a:gd name="T32" fmla="*/ 8 w 32"/>
                  <a:gd name="T33" fmla="*/ 6 h 10"/>
                  <a:gd name="T34" fmla="*/ 5 w 32"/>
                  <a:gd name="T35" fmla="*/ 8 h 10"/>
                  <a:gd name="T36" fmla="*/ 3 w 32"/>
                  <a:gd name="T37" fmla="*/ 6 h 10"/>
                  <a:gd name="T38" fmla="*/ 4 w 32"/>
                  <a:gd name="T39" fmla="*/ 8 h 10"/>
                  <a:gd name="T40" fmla="*/ 0 w 32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0" y="8"/>
                    </a:moveTo>
                    <a:lnTo>
                      <a:pt x="1" y="9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13" y="8"/>
                    </a:lnTo>
                    <a:lnTo>
                      <a:pt x="17" y="8"/>
                    </a:lnTo>
                    <a:lnTo>
                      <a:pt x="20" y="6"/>
                    </a:lnTo>
                    <a:lnTo>
                      <a:pt x="24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8" name="Freeform 1242">
                <a:extLst>
                  <a:ext uri="{FF2B5EF4-FFF2-40B4-BE49-F238E27FC236}">
                    <a16:creationId xmlns:a16="http://schemas.microsoft.com/office/drawing/2014/main" id="{081780C7-3A7F-4E25-8AD0-61D210EC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877"/>
                <a:ext cx="1" cy="1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1 h 4"/>
                  <a:gd name="T10" fmla="*/ 1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9" name="Freeform 1243">
                <a:extLst>
                  <a:ext uri="{FF2B5EF4-FFF2-40B4-BE49-F238E27FC236}">
                    <a16:creationId xmlns:a16="http://schemas.microsoft.com/office/drawing/2014/main" id="{4471D2A6-2C59-4260-A5FD-9CFE30F2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71"/>
                <a:ext cx="14" cy="6"/>
              </a:xfrm>
              <a:custGeom>
                <a:avLst/>
                <a:gdLst>
                  <a:gd name="T0" fmla="*/ 0 w 41"/>
                  <a:gd name="T1" fmla="*/ 0 h 19"/>
                  <a:gd name="T2" fmla="*/ 0 w 41"/>
                  <a:gd name="T3" fmla="*/ 0 h 19"/>
                  <a:gd name="T4" fmla="*/ 2 w 41"/>
                  <a:gd name="T5" fmla="*/ 6 h 19"/>
                  <a:gd name="T6" fmla="*/ 8 w 41"/>
                  <a:gd name="T7" fmla="*/ 10 h 19"/>
                  <a:gd name="T8" fmla="*/ 11 w 41"/>
                  <a:gd name="T9" fmla="*/ 13 h 19"/>
                  <a:gd name="T10" fmla="*/ 18 w 41"/>
                  <a:gd name="T11" fmla="*/ 15 h 19"/>
                  <a:gd name="T12" fmla="*/ 24 w 41"/>
                  <a:gd name="T13" fmla="*/ 16 h 19"/>
                  <a:gd name="T14" fmla="*/ 30 w 41"/>
                  <a:gd name="T15" fmla="*/ 16 h 19"/>
                  <a:gd name="T16" fmla="*/ 35 w 41"/>
                  <a:gd name="T17" fmla="*/ 18 h 19"/>
                  <a:gd name="T18" fmla="*/ 40 w 41"/>
                  <a:gd name="T19" fmla="*/ 19 h 19"/>
                  <a:gd name="T20" fmla="*/ 41 w 41"/>
                  <a:gd name="T21" fmla="*/ 16 h 19"/>
                  <a:gd name="T22" fmla="*/ 36 w 41"/>
                  <a:gd name="T23" fmla="*/ 15 h 19"/>
                  <a:gd name="T24" fmla="*/ 30 w 41"/>
                  <a:gd name="T25" fmla="*/ 14 h 19"/>
                  <a:gd name="T26" fmla="*/ 24 w 41"/>
                  <a:gd name="T27" fmla="*/ 13 h 19"/>
                  <a:gd name="T28" fmla="*/ 19 w 41"/>
                  <a:gd name="T29" fmla="*/ 11 h 19"/>
                  <a:gd name="T30" fmla="*/ 13 w 41"/>
                  <a:gd name="T31" fmla="*/ 10 h 19"/>
                  <a:gd name="T32" fmla="*/ 9 w 41"/>
                  <a:gd name="T33" fmla="*/ 7 h 19"/>
                  <a:gd name="T34" fmla="*/ 5 w 41"/>
                  <a:gd name="T35" fmla="*/ 5 h 19"/>
                  <a:gd name="T36" fmla="*/ 3 w 41"/>
                  <a:gd name="T37" fmla="*/ 0 h 19"/>
                  <a:gd name="T38" fmla="*/ 3 w 41"/>
                  <a:gd name="T39" fmla="*/ 1 h 19"/>
                  <a:gd name="T40" fmla="*/ 0 w 41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8" y="15"/>
                    </a:lnTo>
                    <a:lnTo>
                      <a:pt x="24" y="16"/>
                    </a:lnTo>
                    <a:lnTo>
                      <a:pt x="30" y="16"/>
                    </a:lnTo>
                    <a:lnTo>
                      <a:pt x="35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36" y="15"/>
                    </a:lnTo>
                    <a:lnTo>
                      <a:pt x="30" y="14"/>
                    </a:lnTo>
                    <a:lnTo>
                      <a:pt x="24" y="13"/>
                    </a:lnTo>
                    <a:lnTo>
                      <a:pt x="19" y="11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0" name="Freeform 1244">
                <a:extLst>
                  <a:ext uri="{FF2B5EF4-FFF2-40B4-BE49-F238E27FC236}">
                    <a16:creationId xmlns:a16="http://schemas.microsoft.com/office/drawing/2014/main" id="{B89190A4-07D9-4917-9D64-25BC8430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59"/>
                <a:ext cx="10" cy="13"/>
              </a:xfrm>
              <a:custGeom>
                <a:avLst/>
                <a:gdLst>
                  <a:gd name="T0" fmla="*/ 30 w 31"/>
                  <a:gd name="T1" fmla="*/ 0 h 37"/>
                  <a:gd name="T2" fmla="*/ 29 w 31"/>
                  <a:gd name="T3" fmla="*/ 2 h 37"/>
                  <a:gd name="T4" fmla="*/ 23 w 31"/>
                  <a:gd name="T5" fmla="*/ 7 h 37"/>
                  <a:gd name="T6" fmla="*/ 20 w 31"/>
                  <a:gd name="T7" fmla="*/ 12 h 37"/>
                  <a:gd name="T8" fmla="*/ 14 w 31"/>
                  <a:gd name="T9" fmla="*/ 17 h 37"/>
                  <a:gd name="T10" fmla="*/ 11 w 31"/>
                  <a:gd name="T11" fmla="*/ 22 h 37"/>
                  <a:gd name="T12" fmla="*/ 8 w 31"/>
                  <a:gd name="T13" fmla="*/ 25 h 37"/>
                  <a:gd name="T14" fmla="*/ 5 w 31"/>
                  <a:gd name="T15" fmla="*/ 30 h 37"/>
                  <a:gd name="T16" fmla="*/ 2 w 31"/>
                  <a:gd name="T17" fmla="*/ 33 h 37"/>
                  <a:gd name="T18" fmla="*/ 0 w 31"/>
                  <a:gd name="T19" fmla="*/ 35 h 37"/>
                  <a:gd name="T20" fmla="*/ 3 w 31"/>
                  <a:gd name="T21" fmla="*/ 37 h 37"/>
                  <a:gd name="T22" fmla="*/ 5 w 31"/>
                  <a:gd name="T23" fmla="*/ 34 h 37"/>
                  <a:gd name="T24" fmla="*/ 9 w 31"/>
                  <a:gd name="T25" fmla="*/ 31 h 37"/>
                  <a:gd name="T26" fmla="*/ 10 w 31"/>
                  <a:gd name="T27" fmla="*/ 27 h 37"/>
                  <a:gd name="T28" fmla="*/ 14 w 31"/>
                  <a:gd name="T29" fmla="*/ 23 h 37"/>
                  <a:gd name="T30" fmla="*/ 18 w 31"/>
                  <a:gd name="T31" fmla="*/ 17 h 37"/>
                  <a:gd name="T32" fmla="*/ 22 w 31"/>
                  <a:gd name="T33" fmla="*/ 13 h 37"/>
                  <a:gd name="T34" fmla="*/ 27 w 31"/>
                  <a:gd name="T35" fmla="*/ 8 h 37"/>
                  <a:gd name="T36" fmla="*/ 31 w 31"/>
                  <a:gd name="T37" fmla="*/ 3 h 37"/>
                  <a:gd name="T38" fmla="*/ 30 w 31"/>
                  <a:gd name="T39" fmla="*/ 4 h 37"/>
                  <a:gd name="T40" fmla="*/ 30 w 31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0"/>
                    </a:moveTo>
                    <a:lnTo>
                      <a:pt x="29" y="2"/>
                    </a:lnTo>
                    <a:lnTo>
                      <a:pt x="23" y="7"/>
                    </a:lnTo>
                    <a:lnTo>
                      <a:pt x="20" y="12"/>
                    </a:lnTo>
                    <a:lnTo>
                      <a:pt x="14" y="17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3" y="37"/>
                    </a:lnTo>
                    <a:lnTo>
                      <a:pt x="5" y="34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8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1" name="Freeform 1245">
                <a:extLst>
                  <a:ext uri="{FF2B5EF4-FFF2-40B4-BE49-F238E27FC236}">
                    <a16:creationId xmlns:a16="http://schemas.microsoft.com/office/drawing/2014/main" id="{7E513C61-5101-4B3A-896C-926D06457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49"/>
                <a:ext cx="19" cy="11"/>
              </a:xfrm>
              <a:custGeom>
                <a:avLst/>
                <a:gdLst>
                  <a:gd name="T0" fmla="*/ 56 w 59"/>
                  <a:gd name="T1" fmla="*/ 0 h 35"/>
                  <a:gd name="T2" fmla="*/ 57 w 59"/>
                  <a:gd name="T3" fmla="*/ 0 h 35"/>
                  <a:gd name="T4" fmla="*/ 52 w 59"/>
                  <a:gd name="T5" fmla="*/ 2 h 35"/>
                  <a:gd name="T6" fmla="*/ 44 w 59"/>
                  <a:gd name="T7" fmla="*/ 7 h 35"/>
                  <a:gd name="T8" fmla="*/ 37 w 59"/>
                  <a:gd name="T9" fmla="*/ 12 h 35"/>
                  <a:gd name="T10" fmla="*/ 30 w 59"/>
                  <a:gd name="T11" fmla="*/ 17 h 35"/>
                  <a:gd name="T12" fmla="*/ 22 w 59"/>
                  <a:gd name="T13" fmla="*/ 22 h 35"/>
                  <a:gd name="T14" fmla="*/ 15 w 59"/>
                  <a:gd name="T15" fmla="*/ 26 h 35"/>
                  <a:gd name="T16" fmla="*/ 8 w 59"/>
                  <a:gd name="T17" fmla="*/ 30 h 35"/>
                  <a:gd name="T18" fmla="*/ 0 w 59"/>
                  <a:gd name="T19" fmla="*/ 32 h 35"/>
                  <a:gd name="T20" fmla="*/ 0 w 59"/>
                  <a:gd name="T21" fmla="*/ 35 h 35"/>
                  <a:gd name="T22" fmla="*/ 9 w 59"/>
                  <a:gd name="T23" fmla="*/ 32 h 35"/>
                  <a:gd name="T24" fmla="*/ 17 w 59"/>
                  <a:gd name="T25" fmla="*/ 29 h 35"/>
                  <a:gd name="T26" fmla="*/ 24 w 59"/>
                  <a:gd name="T27" fmla="*/ 25 h 35"/>
                  <a:gd name="T28" fmla="*/ 31 w 59"/>
                  <a:gd name="T29" fmla="*/ 20 h 35"/>
                  <a:gd name="T30" fmla="*/ 39 w 59"/>
                  <a:gd name="T31" fmla="*/ 15 h 35"/>
                  <a:gd name="T32" fmla="*/ 45 w 59"/>
                  <a:gd name="T33" fmla="*/ 10 h 35"/>
                  <a:gd name="T34" fmla="*/ 53 w 59"/>
                  <a:gd name="T35" fmla="*/ 6 h 35"/>
                  <a:gd name="T36" fmla="*/ 58 w 59"/>
                  <a:gd name="T37" fmla="*/ 2 h 35"/>
                  <a:gd name="T38" fmla="*/ 59 w 59"/>
                  <a:gd name="T39" fmla="*/ 2 h 35"/>
                  <a:gd name="T40" fmla="*/ 56 w 59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35">
                    <a:moveTo>
                      <a:pt x="56" y="0"/>
                    </a:moveTo>
                    <a:lnTo>
                      <a:pt x="57" y="0"/>
                    </a:lnTo>
                    <a:lnTo>
                      <a:pt x="52" y="2"/>
                    </a:lnTo>
                    <a:lnTo>
                      <a:pt x="44" y="7"/>
                    </a:lnTo>
                    <a:lnTo>
                      <a:pt x="37" y="12"/>
                    </a:lnTo>
                    <a:lnTo>
                      <a:pt x="30" y="17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8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9" y="32"/>
                    </a:lnTo>
                    <a:lnTo>
                      <a:pt x="17" y="29"/>
                    </a:lnTo>
                    <a:lnTo>
                      <a:pt x="24" y="25"/>
                    </a:lnTo>
                    <a:lnTo>
                      <a:pt x="31" y="20"/>
                    </a:lnTo>
                    <a:lnTo>
                      <a:pt x="39" y="15"/>
                    </a:lnTo>
                    <a:lnTo>
                      <a:pt x="45" y="10"/>
                    </a:lnTo>
                    <a:lnTo>
                      <a:pt x="53" y="6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2" name="Freeform 1246">
                <a:extLst>
                  <a:ext uri="{FF2B5EF4-FFF2-40B4-BE49-F238E27FC236}">
                    <a16:creationId xmlns:a16="http://schemas.microsoft.com/office/drawing/2014/main" id="{C42656B5-3A51-48D3-BE7C-D55F5023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843"/>
                <a:ext cx="6" cy="6"/>
              </a:xfrm>
              <a:custGeom>
                <a:avLst/>
                <a:gdLst>
                  <a:gd name="T0" fmla="*/ 14 w 18"/>
                  <a:gd name="T1" fmla="*/ 0 h 19"/>
                  <a:gd name="T2" fmla="*/ 14 w 18"/>
                  <a:gd name="T3" fmla="*/ 0 h 19"/>
                  <a:gd name="T4" fmla="*/ 0 w 18"/>
                  <a:gd name="T5" fmla="*/ 18 h 19"/>
                  <a:gd name="T6" fmla="*/ 3 w 18"/>
                  <a:gd name="T7" fmla="*/ 19 h 19"/>
                  <a:gd name="T8" fmla="*/ 18 w 18"/>
                  <a:gd name="T9" fmla="*/ 0 h 19"/>
                  <a:gd name="T10" fmla="*/ 14 w 1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4" y="0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3" name="Freeform 1247">
                <a:extLst>
                  <a:ext uri="{FF2B5EF4-FFF2-40B4-BE49-F238E27FC236}">
                    <a16:creationId xmlns:a16="http://schemas.microsoft.com/office/drawing/2014/main" id="{2C3D063F-34C1-47A8-9FA2-0689A8147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34"/>
                <a:ext cx="7" cy="9"/>
              </a:xfrm>
              <a:custGeom>
                <a:avLst/>
                <a:gdLst>
                  <a:gd name="T0" fmla="*/ 21 w 21"/>
                  <a:gd name="T1" fmla="*/ 0 h 26"/>
                  <a:gd name="T2" fmla="*/ 19 w 21"/>
                  <a:gd name="T3" fmla="*/ 0 h 26"/>
                  <a:gd name="T4" fmla="*/ 16 w 21"/>
                  <a:gd name="T5" fmla="*/ 4 h 26"/>
                  <a:gd name="T6" fmla="*/ 12 w 21"/>
                  <a:gd name="T7" fmla="*/ 7 h 26"/>
                  <a:gd name="T8" fmla="*/ 9 w 21"/>
                  <a:gd name="T9" fmla="*/ 9 h 26"/>
                  <a:gd name="T10" fmla="*/ 6 w 21"/>
                  <a:gd name="T11" fmla="*/ 11 h 26"/>
                  <a:gd name="T12" fmla="*/ 4 w 21"/>
                  <a:gd name="T13" fmla="*/ 15 h 26"/>
                  <a:gd name="T14" fmla="*/ 1 w 21"/>
                  <a:gd name="T15" fmla="*/ 17 h 26"/>
                  <a:gd name="T16" fmla="*/ 0 w 21"/>
                  <a:gd name="T17" fmla="*/ 22 h 26"/>
                  <a:gd name="T18" fmla="*/ 0 w 21"/>
                  <a:gd name="T19" fmla="*/ 26 h 26"/>
                  <a:gd name="T20" fmla="*/ 4 w 21"/>
                  <a:gd name="T21" fmla="*/ 26 h 26"/>
                  <a:gd name="T22" fmla="*/ 4 w 21"/>
                  <a:gd name="T23" fmla="*/ 22 h 26"/>
                  <a:gd name="T24" fmla="*/ 5 w 21"/>
                  <a:gd name="T25" fmla="*/ 18 h 26"/>
                  <a:gd name="T26" fmla="*/ 6 w 21"/>
                  <a:gd name="T27" fmla="*/ 16 h 26"/>
                  <a:gd name="T28" fmla="*/ 8 w 21"/>
                  <a:gd name="T29" fmla="*/ 14 h 26"/>
                  <a:gd name="T30" fmla="*/ 10 w 21"/>
                  <a:gd name="T31" fmla="*/ 10 h 26"/>
                  <a:gd name="T32" fmla="*/ 14 w 21"/>
                  <a:gd name="T33" fmla="*/ 8 h 26"/>
                  <a:gd name="T34" fmla="*/ 17 w 21"/>
                  <a:gd name="T35" fmla="*/ 6 h 26"/>
                  <a:gd name="T36" fmla="*/ 21 w 21"/>
                  <a:gd name="T37" fmla="*/ 4 h 26"/>
                  <a:gd name="T38" fmla="*/ 19 w 21"/>
                  <a:gd name="T39" fmla="*/ 4 h 26"/>
                  <a:gd name="T40" fmla="*/ 21 w 2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6">
                    <a:moveTo>
                      <a:pt x="21" y="0"/>
                    </a:moveTo>
                    <a:lnTo>
                      <a:pt x="19" y="0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7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4" name="Freeform 1248">
                <a:extLst>
                  <a:ext uri="{FF2B5EF4-FFF2-40B4-BE49-F238E27FC236}">
                    <a16:creationId xmlns:a16="http://schemas.microsoft.com/office/drawing/2014/main" id="{18E05AB1-18AE-4B09-B008-772066D5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833"/>
                <a:ext cx="2" cy="3"/>
              </a:xfrm>
              <a:custGeom>
                <a:avLst/>
                <a:gdLst>
                  <a:gd name="T0" fmla="*/ 5 w 8"/>
                  <a:gd name="T1" fmla="*/ 0 h 7"/>
                  <a:gd name="T2" fmla="*/ 4 w 8"/>
                  <a:gd name="T3" fmla="*/ 1 h 7"/>
                  <a:gd name="T4" fmla="*/ 4 w 8"/>
                  <a:gd name="T5" fmla="*/ 3 h 7"/>
                  <a:gd name="T6" fmla="*/ 4 w 8"/>
                  <a:gd name="T7" fmla="*/ 4 h 7"/>
                  <a:gd name="T8" fmla="*/ 3 w 8"/>
                  <a:gd name="T9" fmla="*/ 4 h 7"/>
                  <a:gd name="T10" fmla="*/ 2 w 8"/>
                  <a:gd name="T11" fmla="*/ 3 h 7"/>
                  <a:gd name="T12" fmla="*/ 0 w 8"/>
                  <a:gd name="T13" fmla="*/ 7 h 7"/>
                  <a:gd name="T14" fmla="*/ 3 w 8"/>
                  <a:gd name="T15" fmla="*/ 7 h 7"/>
                  <a:gd name="T16" fmla="*/ 5 w 8"/>
                  <a:gd name="T17" fmla="*/ 6 h 7"/>
                  <a:gd name="T18" fmla="*/ 8 w 8"/>
                  <a:gd name="T19" fmla="*/ 3 h 7"/>
                  <a:gd name="T20" fmla="*/ 8 w 8"/>
                  <a:gd name="T21" fmla="*/ 1 h 7"/>
                  <a:gd name="T22" fmla="*/ 5 w 8"/>
                  <a:gd name="T23" fmla="*/ 2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5" name="Freeform 1249">
                <a:extLst>
                  <a:ext uri="{FF2B5EF4-FFF2-40B4-BE49-F238E27FC236}">
                    <a16:creationId xmlns:a16="http://schemas.microsoft.com/office/drawing/2014/main" id="{1AA6F1E6-6FBA-4716-99A3-347A511F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860"/>
                <a:ext cx="52" cy="46"/>
              </a:xfrm>
              <a:custGeom>
                <a:avLst/>
                <a:gdLst>
                  <a:gd name="T0" fmla="*/ 125 w 158"/>
                  <a:gd name="T1" fmla="*/ 4 h 138"/>
                  <a:gd name="T2" fmla="*/ 132 w 158"/>
                  <a:gd name="T3" fmla="*/ 2 h 138"/>
                  <a:gd name="T4" fmla="*/ 139 w 158"/>
                  <a:gd name="T5" fmla="*/ 1 h 138"/>
                  <a:gd name="T6" fmla="*/ 145 w 158"/>
                  <a:gd name="T7" fmla="*/ 1 h 138"/>
                  <a:gd name="T8" fmla="*/ 149 w 158"/>
                  <a:gd name="T9" fmla="*/ 5 h 138"/>
                  <a:gd name="T10" fmla="*/ 157 w 158"/>
                  <a:gd name="T11" fmla="*/ 7 h 138"/>
                  <a:gd name="T12" fmla="*/ 152 w 158"/>
                  <a:gd name="T13" fmla="*/ 28 h 138"/>
                  <a:gd name="T14" fmla="*/ 151 w 158"/>
                  <a:gd name="T15" fmla="*/ 34 h 138"/>
                  <a:gd name="T16" fmla="*/ 149 w 158"/>
                  <a:gd name="T17" fmla="*/ 40 h 138"/>
                  <a:gd name="T18" fmla="*/ 146 w 158"/>
                  <a:gd name="T19" fmla="*/ 46 h 138"/>
                  <a:gd name="T20" fmla="*/ 143 w 158"/>
                  <a:gd name="T21" fmla="*/ 52 h 138"/>
                  <a:gd name="T22" fmla="*/ 136 w 158"/>
                  <a:gd name="T23" fmla="*/ 57 h 138"/>
                  <a:gd name="T24" fmla="*/ 127 w 158"/>
                  <a:gd name="T25" fmla="*/ 64 h 138"/>
                  <a:gd name="T26" fmla="*/ 118 w 158"/>
                  <a:gd name="T27" fmla="*/ 67 h 138"/>
                  <a:gd name="T28" fmla="*/ 110 w 158"/>
                  <a:gd name="T29" fmla="*/ 69 h 138"/>
                  <a:gd name="T30" fmla="*/ 92 w 158"/>
                  <a:gd name="T31" fmla="*/ 77 h 138"/>
                  <a:gd name="T32" fmla="*/ 74 w 158"/>
                  <a:gd name="T33" fmla="*/ 96 h 138"/>
                  <a:gd name="T34" fmla="*/ 54 w 158"/>
                  <a:gd name="T35" fmla="*/ 118 h 138"/>
                  <a:gd name="T36" fmla="*/ 40 w 158"/>
                  <a:gd name="T37" fmla="*/ 135 h 138"/>
                  <a:gd name="T38" fmla="*/ 28 w 158"/>
                  <a:gd name="T39" fmla="*/ 136 h 138"/>
                  <a:gd name="T40" fmla="*/ 19 w 158"/>
                  <a:gd name="T41" fmla="*/ 138 h 138"/>
                  <a:gd name="T42" fmla="*/ 13 w 158"/>
                  <a:gd name="T43" fmla="*/ 135 h 138"/>
                  <a:gd name="T44" fmla="*/ 7 w 158"/>
                  <a:gd name="T45" fmla="*/ 131 h 138"/>
                  <a:gd name="T46" fmla="*/ 3 w 158"/>
                  <a:gd name="T47" fmla="*/ 125 h 138"/>
                  <a:gd name="T48" fmla="*/ 1 w 158"/>
                  <a:gd name="T49" fmla="*/ 120 h 138"/>
                  <a:gd name="T50" fmla="*/ 0 w 158"/>
                  <a:gd name="T51" fmla="*/ 112 h 138"/>
                  <a:gd name="T52" fmla="*/ 1 w 158"/>
                  <a:gd name="T53" fmla="*/ 102 h 138"/>
                  <a:gd name="T54" fmla="*/ 7 w 158"/>
                  <a:gd name="T55" fmla="*/ 97 h 138"/>
                  <a:gd name="T56" fmla="*/ 14 w 158"/>
                  <a:gd name="T57" fmla="*/ 88 h 138"/>
                  <a:gd name="T58" fmla="*/ 23 w 158"/>
                  <a:gd name="T59" fmla="*/ 80 h 138"/>
                  <a:gd name="T60" fmla="*/ 28 w 158"/>
                  <a:gd name="T61" fmla="*/ 75 h 138"/>
                  <a:gd name="T62" fmla="*/ 37 w 158"/>
                  <a:gd name="T63" fmla="*/ 74 h 138"/>
                  <a:gd name="T64" fmla="*/ 52 w 158"/>
                  <a:gd name="T65" fmla="*/ 64 h 138"/>
                  <a:gd name="T66" fmla="*/ 67 w 158"/>
                  <a:gd name="T67" fmla="*/ 48 h 138"/>
                  <a:gd name="T68" fmla="*/ 79 w 158"/>
                  <a:gd name="T69" fmla="*/ 40 h 138"/>
                  <a:gd name="T70" fmla="*/ 84 w 158"/>
                  <a:gd name="T71" fmla="*/ 29 h 138"/>
                  <a:gd name="T72" fmla="*/ 87 w 158"/>
                  <a:gd name="T73" fmla="*/ 23 h 138"/>
                  <a:gd name="T74" fmla="*/ 91 w 158"/>
                  <a:gd name="T75" fmla="*/ 19 h 138"/>
                  <a:gd name="T76" fmla="*/ 98 w 158"/>
                  <a:gd name="T77" fmla="*/ 14 h 138"/>
                  <a:gd name="T78" fmla="*/ 106 w 158"/>
                  <a:gd name="T79" fmla="*/ 12 h 138"/>
                  <a:gd name="T80" fmla="*/ 118 w 158"/>
                  <a:gd name="T81" fmla="*/ 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8" h="138">
                    <a:moveTo>
                      <a:pt x="120" y="4"/>
                    </a:moveTo>
                    <a:lnTo>
                      <a:pt x="125" y="4"/>
                    </a:lnTo>
                    <a:lnTo>
                      <a:pt x="129" y="3"/>
                    </a:lnTo>
                    <a:lnTo>
                      <a:pt x="132" y="2"/>
                    </a:lnTo>
                    <a:lnTo>
                      <a:pt x="135" y="1"/>
                    </a:lnTo>
                    <a:lnTo>
                      <a:pt x="139" y="1"/>
                    </a:lnTo>
                    <a:lnTo>
                      <a:pt x="142" y="0"/>
                    </a:lnTo>
                    <a:lnTo>
                      <a:pt x="145" y="1"/>
                    </a:lnTo>
                    <a:lnTo>
                      <a:pt x="148" y="3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58" y="11"/>
                    </a:lnTo>
                    <a:lnTo>
                      <a:pt x="152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49" y="40"/>
                    </a:lnTo>
                    <a:lnTo>
                      <a:pt x="148" y="43"/>
                    </a:lnTo>
                    <a:lnTo>
                      <a:pt x="146" y="46"/>
                    </a:lnTo>
                    <a:lnTo>
                      <a:pt x="145" y="49"/>
                    </a:lnTo>
                    <a:lnTo>
                      <a:pt x="143" y="52"/>
                    </a:lnTo>
                    <a:lnTo>
                      <a:pt x="141" y="55"/>
                    </a:lnTo>
                    <a:lnTo>
                      <a:pt x="136" y="57"/>
                    </a:lnTo>
                    <a:lnTo>
                      <a:pt x="132" y="60"/>
                    </a:lnTo>
                    <a:lnTo>
                      <a:pt x="127" y="64"/>
                    </a:lnTo>
                    <a:lnTo>
                      <a:pt x="123" y="66"/>
                    </a:lnTo>
                    <a:lnTo>
                      <a:pt x="118" y="67"/>
                    </a:lnTo>
                    <a:lnTo>
                      <a:pt x="115" y="68"/>
                    </a:lnTo>
                    <a:lnTo>
                      <a:pt x="110" y="69"/>
                    </a:lnTo>
                    <a:lnTo>
                      <a:pt x="102" y="70"/>
                    </a:lnTo>
                    <a:lnTo>
                      <a:pt x="92" y="77"/>
                    </a:lnTo>
                    <a:lnTo>
                      <a:pt x="83" y="86"/>
                    </a:lnTo>
                    <a:lnTo>
                      <a:pt x="74" y="96"/>
                    </a:lnTo>
                    <a:lnTo>
                      <a:pt x="64" y="107"/>
                    </a:lnTo>
                    <a:lnTo>
                      <a:pt x="54" y="118"/>
                    </a:lnTo>
                    <a:lnTo>
                      <a:pt x="45" y="127"/>
                    </a:lnTo>
                    <a:lnTo>
                      <a:pt x="40" y="135"/>
                    </a:lnTo>
                    <a:lnTo>
                      <a:pt x="34" y="136"/>
                    </a:lnTo>
                    <a:lnTo>
                      <a:pt x="28" y="136"/>
                    </a:lnTo>
                    <a:lnTo>
                      <a:pt x="24" y="138"/>
                    </a:lnTo>
                    <a:lnTo>
                      <a:pt x="19" y="138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9" y="133"/>
                    </a:lnTo>
                    <a:lnTo>
                      <a:pt x="7" y="131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2"/>
                    </a:lnTo>
                    <a:lnTo>
                      <a:pt x="0" y="107"/>
                    </a:lnTo>
                    <a:lnTo>
                      <a:pt x="1" y="102"/>
                    </a:lnTo>
                    <a:lnTo>
                      <a:pt x="3" y="101"/>
                    </a:lnTo>
                    <a:lnTo>
                      <a:pt x="7" y="97"/>
                    </a:lnTo>
                    <a:lnTo>
                      <a:pt x="10" y="93"/>
                    </a:lnTo>
                    <a:lnTo>
                      <a:pt x="14" y="88"/>
                    </a:lnTo>
                    <a:lnTo>
                      <a:pt x="17" y="84"/>
                    </a:lnTo>
                    <a:lnTo>
                      <a:pt x="23" y="80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33" y="76"/>
                    </a:lnTo>
                    <a:lnTo>
                      <a:pt x="37" y="74"/>
                    </a:lnTo>
                    <a:lnTo>
                      <a:pt x="45" y="69"/>
                    </a:lnTo>
                    <a:lnTo>
                      <a:pt x="52" y="64"/>
                    </a:lnTo>
                    <a:lnTo>
                      <a:pt x="59" y="55"/>
                    </a:lnTo>
                    <a:lnTo>
                      <a:pt x="67" y="48"/>
                    </a:lnTo>
                    <a:lnTo>
                      <a:pt x="74" y="43"/>
                    </a:lnTo>
                    <a:lnTo>
                      <a:pt x="79" y="40"/>
                    </a:lnTo>
                    <a:lnTo>
                      <a:pt x="83" y="33"/>
                    </a:lnTo>
                    <a:lnTo>
                      <a:pt x="84" y="29"/>
                    </a:lnTo>
                    <a:lnTo>
                      <a:pt x="86" y="27"/>
                    </a:lnTo>
                    <a:lnTo>
                      <a:pt x="87" y="23"/>
                    </a:lnTo>
                    <a:lnTo>
                      <a:pt x="89" y="21"/>
                    </a:lnTo>
                    <a:lnTo>
                      <a:pt x="91" y="19"/>
                    </a:lnTo>
                    <a:lnTo>
                      <a:pt x="95" y="16"/>
                    </a:lnTo>
                    <a:lnTo>
                      <a:pt x="98" y="14"/>
                    </a:lnTo>
                    <a:lnTo>
                      <a:pt x="101" y="12"/>
                    </a:lnTo>
                    <a:lnTo>
                      <a:pt x="106" y="12"/>
                    </a:lnTo>
                    <a:lnTo>
                      <a:pt x="112" y="10"/>
                    </a:lnTo>
                    <a:lnTo>
                      <a:pt x="118" y="6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6" name="Freeform 1250">
                <a:extLst>
                  <a:ext uri="{FF2B5EF4-FFF2-40B4-BE49-F238E27FC236}">
                    <a16:creationId xmlns:a16="http://schemas.microsoft.com/office/drawing/2014/main" id="{79F5FF7D-939C-4143-B665-C8D47BA44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59"/>
                <a:ext cx="10" cy="3"/>
              </a:xfrm>
              <a:custGeom>
                <a:avLst/>
                <a:gdLst>
                  <a:gd name="T0" fmla="*/ 28 w 28"/>
                  <a:gd name="T1" fmla="*/ 5 h 7"/>
                  <a:gd name="T2" fmla="*/ 28 w 28"/>
                  <a:gd name="T3" fmla="*/ 5 h 7"/>
                  <a:gd name="T4" fmla="*/ 25 w 28"/>
                  <a:gd name="T5" fmla="*/ 3 h 7"/>
                  <a:gd name="T6" fmla="*/ 22 w 28"/>
                  <a:gd name="T7" fmla="*/ 0 h 7"/>
                  <a:gd name="T8" fmla="*/ 18 w 28"/>
                  <a:gd name="T9" fmla="*/ 2 h 7"/>
                  <a:gd name="T10" fmla="*/ 15 w 28"/>
                  <a:gd name="T11" fmla="*/ 3 h 7"/>
                  <a:gd name="T12" fmla="*/ 11 w 28"/>
                  <a:gd name="T13" fmla="*/ 3 h 7"/>
                  <a:gd name="T14" fmla="*/ 9 w 28"/>
                  <a:gd name="T15" fmla="*/ 5 h 7"/>
                  <a:gd name="T16" fmla="*/ 5 w 28"/>
                  <a:gd name="T17" fmla="*/ 5 h 7"/>
                  <a:gd name="T18" fmla="*/ 0 w 28"/>
                  <a:gd name="T19" fmla="*/ 5 h 7"/>
                  <a:gd name="T20" fmla="*/ 0 w 28"/>
                  <a:gd name="T21" fmla="*/ 7 h 7"/>
                  <a:gd name="T22" fmla="*/ 5 w 28"/>
                  <a:gd name="T23" fmla="*/ 7 h 7"/>
                  <a:gd name="T24" fmla="*/ 9 w 28"/>
                  <a:gd name="T25" fmla="*/ 6 h 7"/>
                  <a:gd name="T26" fmla="*/ 11 w 28"/>
                  <a:gd name="T27" fmla="*/ 5 h 7"/>
                  <a:gd name="T28" fmla="*/ 15 w 28"/>
                  <a:gd name="T29" fmla="*/ 4 h 7"/>
                  <a:gd name="T30" fmla="*/ 18 w 28"/>
                  <a:gd name="T31" fmla="*/ 3 h 7"/>
                  <a:gd name="T32" fmla="*/ 22 w 28"/>
                  <a:gd name="T33" fmla="*/ 3 h 7"/>
                  <a:gd name="T34" fmla="*/ 24 w 28"/>
                  <a:gd name="T35" fmla="*/ 4 h 7"/>
                  <a:gd name="T36" fmla="*/ 27 w 28"/>
                  <a:gd name="T37" fmla="*/ 6 h 7"/>
                  <a:gd name="T38" fmla="*/ 27 w 28"/>
                  <a:gd name="T39" fmla="*/ 5 h 7"/>
                  <a:gd name="T40" fmla="*/ 28 w 28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5"/>
                    </a:moveTo>
                    <a:lnTo>
                      <a:pt x="28" y="5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7" name="Freeform 1251">
                <a:extLst>
                  <a:ext uri="{FF2B5EF4-FFF2-40B4-BE49-F238E27FC236}">
                    <a16:creationId xmlns:a16="http://schemas.microsoft.com/office/drawing/2014/main" id="{6D7E4F36-8B8F-4213-A3C5-7EFFEE011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861"/>
                <a:ext cx="4" cy="3"/>
              </a:xfrm>
              <a:custGeom>
                <a:avLst/>
                <a:gdLst>
                  <a:gd name="T0" fmla="*/ 12 w 12"/>
                  <a:gd name="T1" fmla="*/ 7 h 7"/>
                  <a:gd name="T2" fmla="*/ 11 w 12"/>
                  <a:gd name="T3" fmla="*/ 3 h 7"/>
                  <a:gd name="T4" fmla="*/ 6 w 12"/>
                  <a:gd name="T5" fmla="*/ 2 h 7"/>
                  <a:gd name="T6" fmla="*/ 3 w 12"/>
                  <a:gd name="T7" fmla="*/ 2 h 7"/>
                  <a:gd name="T8" fmla="*/ 1 w 12"/>
                  <a:gd name="T9" fmla="*/ 0 h 7"/>
                  <a:gd name="T10" fmla="*/ 0 w 12"/>
                  <a:gd name="T11" fmla="*/ 0 h 7"/>
                  <a:gd name="T12" fmla="*/ 1 w 12"/>
                  <a:gd name="T13" fmla="*/ 2 h 7"/>
                  <a:gd name="T14" fmla="*/ 6 w 12"/>
                  <a:gd name="T15" fmla="*/ 5 h 7"/>
                  <a:gd name="T16" fmla="*/ 10 w 12"/>
                  <a:gd name="T17" fmla="*/ 5 h 7"/>
                  <a:gd name="T18" fmla="*/ 10 w 12"/>
                  <a:gd name="T19" fmla="*/ 7 h 7"/>
                  <a:gd name="T20" fmla="*/ 12 w 12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lnTo>
                      <a:pt x="11" y="3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8" name="Freeform 1252">
                <a:extLst>
                  <a:ext uri="{FF2B5EF4-FFF2-40B4-BE49-F238E27FC236}">
                    <a16:creationId xmlns:a16="http://schemas.microsoft.com/office/drawing/2014/main" id="{0AFF9972-5431-4E79-A381-3ECF14427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64"/>
                <a:ext cx="3" cy="6"/>
              </a:xfrm>
              <a:custGeom>
                <a:avLst/>
                <a:gdLst>
                  <a:gd name="T0" fmla="*/ 3 w 9"/>
                  <a:gd name="T1" fmla="*/ 17 h 17"/>
                  <a:gd name="T2" fmla="*/ 9 w 9"/>
                  <a:gd name="T3" fmla="*/ 0 h 17"/>
                  <a:gd name="T4" fmla="*/ 7 w 9"/>
                  <a:gd name="T5" fmla="*/ 0 h 17"/>
                  <a:gd name="T6" fmla="*/ 0 w 9"/>
                  <a:gd name="T7" fmla="*/ 17 h 17"/>
                  <a:gd name="T8" fmla="*/ 3 w 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3" y="17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17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9" name="Freeform 1253">
                <a:extLst>
                  <a:ext uri="{FF2B5EF4-FFF2-40B4-BE49-F238E27FC236}">
                    <a16:creationId xmlns:a16="http://schemas.microsoft.com/office/drawing/2014/main" id="{C0E9E288-380E-4AC0-86C4-076CE3E3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69"/>
                <a:ext cx="3" cy="9"/>
              </a:xfrm>
              <a:custGeom>
                <a:avLst/>
                <a:gdLst>
                  <a:gd name="T0" fmla="*/ 1 w 10"/>
                  <a:gd name="T1" fmla="*/ 27 h 27"/>
                  <a:gd name="T2" fmla="*/ 3 w 10"/>
                  <a:gd name="T3" fmla="*/ 22 h 27"/>
                  <a:gd name="T4" fmla="*/ 4 w 10"/>
                  <a:gd name="T5" fmla="*/ 19 h 27"/>
                  <a:gd name="T6" fmla="*/ 5 w 10"/>
                  <a:gd name="T7" fmla="*/ 16 h 27"/>
                  <a:gd name="T8" fmla="*/ 7 w 10"/>
                  <a:gd name="T9" fmla="*/ 12 h 27"/>
                  <a:gd name="T10" fmla="*/ 9 w 10"/>
                  <a:gd name="T11" fmla="*/ 10 h 27"/>
                  <a:gd name="T12" fmla="*/ 9 w 10"/>
                  <a:gd name="T13" fmla="*/ 6 h 27"/>
                  <a:gd name="T14" fmla="*/ 9 w 10"/>
                  <a:gd name="T15" fmla="*/ 4 h 27"/>
                  <a:gd name="T16" fmla="*/ 10 w 10"/>
                  <a:gd name="T17" fmla="*/ 0 h 27"/>
                  <a:gd name="T18" fmla="*/ 9 w 10"/>
                  <a:gd name="T19" fmla="*/ 0 h 27"/>
                  <a:gd name="T20" fmla="*/ 9 w 10"/>
                  <a:gd name="T21" fmla="*/ 4 h 27"/>
                  <a:gd name="T22" fmla="*/ 7 w 10"/>
                  <a:gd name="T23" fmla="*/ 6 h 27"/>
                  <a:gd name="T24" fmla="*/ 6 w 10"/>
                  <a:gd name="T25" fmla="*/ 10 h 27"/>
                  <a:gd name="T26" fmla="*/ 5 w 10"/>
                  <a:gd name="T27" fmla="*/ 12 h 27"/>
                  <a:gd name="T28" fmla="*/ 4 w 10"/>
                  <a:gd name="T29" fmla="*/ 15 h 27"/>
                  <a:gd name="T30" fmla="*/ 3 w 10"/>
                  <a:gd name="T31" fmla="*/ 18 h 27"/>
                  <a:gd name="T32" fmla="*/ 1 w 10"/>
                  <a:gd name="T33" fmla="*/ 21 h 27"/>
                  <a:gd name="T34" fmla="*/ 0 w 10"/>
                  <a:gd name="T35" fmla="*/ 24 h 27"/>
                  <a:gd name="T36" fmla="*/ 1 w 10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27">
                    <a:moveTo>
                      <a:pt x="1" y="27"/>
                    </a:move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0" name="Freeform 1254">
                <a:extLst>
                  <a:ext uri="{FF2B5EF4-FFF2-40B4-BE49-F238E27FC236}">
                    <a16:creationId xmlns:a16="http://schemas.microsoft.com/office/drawing/2014/main" id="{B50E4E91-1F96-4CC6-B134-47EA8BECB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3877"/>
                <a:ext cx="11" cy="6"/>
              </a:xfrm>
              <a:custGeom>
                <a:avLst/>
                <a:gdLst>
                  <a:gd name="T0" fmla="*/ 0 w 33"/>
                  <a:gd name="T1" fmla="*/ 18 h 18"/>
                  <a:gd name="T2" fmla="*/ 0 w 33"/>
                  <a:gd name="T3" fmla="*/ 18 h 18"/>
                  <a:gd name="T4" fmla="*/ 3 w 33"/>
                  <a:gd name="T5" fmla="*/ 17 h 18"/>
                  <a:gd name="T6" fmla="*/ 9 w 33"/>
                  <a:gd name="T7" fmla="*/ 16 h 18"/>
                  <a:gd name="T8" fmla="*/ 12 w 33"/>
                  <a:gd name="T9" fmla="*/ 14 h 18"/>
                  <a:gd name="T10" fmla="*/ 18 w 33"/>
                  <a:gd name="T11" fmla="*/ 10 h 18"/>
                  <a:gd name="T12" fmla="*/ 21 w 33"/>
                  <a:gd name="T13" fmla="*/ 8 h 18"/>
                  <a:gd name="T14" fmla="*/ 26 w 33"/>
                  <a:gd name="T15" fmla="*/ 6 h 18"/>
                  <a:gd name="T16" fmla="*/ 29 w 33"/>
                  <a:gd name="T17" fmla="*/ 3 h 18"/>
                  <a:gd name="T18" fmla="*/ 33 w 33"/>
                  <a:gd name="T19" fmla="*/ 1 h 18"/>
                  <a:gd name="T20" fmla="*/ 32 w 33"/>
                  <a:gd name="T21" fmla="*/ 0 h 18"/>
                  <a:gd name="T22" fmla="*/ 29 w 33"/>
                  <a:gd name="T23" fmla="*/ 1 h 18"/>
                  <a:gd name="T24" fmla="*/ 25 w 33"/>
                  <a:gd name="T25" fmla="*/ 5 h 18"/>
                  <a:gd name="T26" fmla="*/ 20 w 33"/>
                  <a:gd name="T27" fmla="*/ 7 h 18"/>
                  <a:gd name="T28" fmla="*/ 16 w 33"/>
                  <a:gd name="T29" fmla="*/ 10 h 18"/>
                  <a:gd name="T30" fmla="*/ 11 w 33"/>
                  <a:gd name="T31" fmla="*/ 13 h 18"/>
                  <a:gd name="T32" fmla="*/ 7 w 33"/>
                  <a:gd name="T33" fmla="*/ 15 h 18"/>
                  <a:gd name="T34" fmla="*/ 3 w 33"/>
                  <a:gd name="T35" fmla="*/ 16 h 18"/>
                  <a:gd name="T36" fmla="*/ 0 w 33"/>
                  <a:gd name="T37" fmla="*/ 16 h 18"/>
                  <a:gd name="T38" fmla="*/ 0 w 33"/>
                  <a:gd name="T39" fmla="*/ 16 h 18"/>
                  <a:gd name="T40" fmla="*/ 0 w 3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0" y="18"/>
                    </a:lnTo>
                    <a:lnTo>
                      <a:pt x="3" y="17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8" y="10"/>
                    </a:lnTo>
                    <a:lnTo>
                      <a:pt x="21" y="8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5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1" name="Freeform 1255">
                <a:extLst>
                  <a:ext uri="{FF2B5EF4-FFF2-40B4-BE49-F238E27FC236}">
                    <a16:creationId xmlns:a16="http://schemas.microsoft.com/office/drawing/2014/main" id="{73BB07BC-A9ED-4EB7-B632-3F8EC8DDF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3883"/>
                <a:ext cx="24" cy="22"/>
              </a:xfrm>
              <a:custGeom>
                <a:avLst/>
                <a:gdLst>
                  <a:gd name="T0" fmla="*/ 1 w 73"/>
                  <a:gd name="T1" fmla="*/ 66 h 66"/>
                  <a:gd name="T2" fmla="*/ 2 w 73"/>
                  <a:gd name="T3" fmla="*/ 66 h 66"/>
                  <a:gd name="T4" fmla="*/ 8 w 73"/>
                  <a:gd name="T5" fmla="*/ 61 h 66"/>
                  <a:gd name="T6" fmla="*/ 17 w 73"/>
                  <a:gd name="T7" fmla="*/ 51 h 66"/>
                  <a:gd name="T8" fmla="*/ 26 w 73"/>
                  <a:gd name="T9" fmla="*/ 40 h 66"/>
                  <a:gd name="T10" fmla="*/ 36 w 73"/>
                  <a:gd name="T11" fmla="*/ 28 h 66"/>
                  <a:gd name="T12" fmla="*/ 46 w 73"/>
                  <a:gd name="T13" fmla="*/ 18 h 66"/>
                  <a:gd name="T14" fmla="*/ 55 w 73"/>
                  <a:gd name="T15" fmla="*/ 9 h 66"/>
                  <a:gd name="T16" fmla="*/ 65 w 73"/>
                  <a:gd name="T17" fmla="*/ 4 h 66"/>
                  <a:gd name="T18" fmla="*/ 73 w 73"/>
                  <a:gd name="T19" fmla="*/ 1 h 66"/>
                  <a:gd name="T20" fmla="*/ 73 w 73"/>
                  <a:gd name="T21" fmla="*/ 0 h 66"/>
                  <a:gd name="T22" fmla="*/ 64 w 73"/>
                  <a:gd name="T23" fmla="*/ 2 h 66"/>
                  <a:gd name="T24" fmla="*/ 54 w 73"/>
                  <a:gd name="T25" fmla="*/ 8 h 66"/>
                  <a:gd name="T26" fmla="*/ 44 w 73"/>
                  <a:gd name="T27" fmla="*/ 16 h 66"/>
                  <a:gd name="T28" fmla="*/ 35 w 73"/>
                  <a:gd name="T29" fmla="*/ 27 h 66"/>
                  <a:gd name="T30" fmla="*/ 25 w 73"/>
                  <a:gd name="T31" fmla="*/ 38 h 66"/>
                  <a:gd name="T32" fmla="*/ 15 w 73"/>
                  <a:gd name="T33" fmla="*/ 50 h 66"/>
                  <a:gd name="T34" fmla="*/ 7 w 73"/>
                  <a:gd name="T35" fmla="*/ 59 h 66"/>
                  <a:gd name="T36" fmla="*/ 0 w 73"/>
                  <a:gd name="T37" fmla="*/ 65 h 66"/>
                  <a:gd name="T38" fmla="*/ 1 w 73"/>
                  <a:gd name="T39" fmla="*/ 65 h 66"/>
                  <a:gd name="T40" fmla="*/ 1 w 73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6">
                    <a:moveTo>
                      <a:pt x="1" y="66"/>
                    </a:moveTo>
                    <a:lnTo>
                      <a:pt x="2" y="66"/>
                    </a:lnTo>
                    <a:lnTo>
                      <a:pt x="8" y="61"/>
                    </a:lnTo>
                    <a:lnTo>
                      <a:pt x="17" y="51"/>
                    </a:lnTo>
                    <a:lnTo>
                      <a:pt x="26" y="40"/>
                    </a:lnTo>
                    <a:lnTo>
                      <a:pt x="36" y="28"/>
                    </a:lnTo>
                    <a:lnTo>
                      <a:pt x="46" y="18"/>
                    </a:lnTo>
                    <a:lnTo>
                      <a:pt x="55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64" y="2"/>
                    </a:lnTo>
                    <a:lnTo>
                      <a:pt x="54" y="8"/>
                    </a:lnTo>
                    <a:lnTo>
                      <a:pt x="44" y="16"/>
                    </a:lnTo>
                    <a:lnTo>
                      <a:pt x="35" y="27"/>
                    </a:lnTo>
                    <a:lnTo>
                      <a:pt x="25" y="38"/>
                    </a:lnTo>
                    <a:lnTo>
                      <a:pt x="15" y="50"/>
                    </a:lnTo>
                    <a:lnTo>
                      <a:pt x="7" y="59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2" name="Freeform 1256">
                <a:extLst>
                  <a:ext uri="{FF2B5EF4-FFF2-40B4-BE49-F238E27FC236}">
                    <a16:creationId xmlns:a16="http://schemas.microsoft.com/office/drawing/2014/main" id="{D7D45272-5732-4A90-B9B2-12FB948FD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904"/>
                <a:ext cx="11" cy="3"/>
              </a:xfrm>
              <a:custGeom>
                <a:avLst/>
                <a:gdLst>
                  <a:gd name="T0" fmla="*/ 0 w 32"/>
                  <a:gd name="T1" fmla="*/ 1 h 9"/>
                  <a:gd name="T2" fmla="*/ 2 w 32"/>
                  <a:gd name="T3" fmla="*/ 4 h 9"/>
                  <a:gd name="T4" fmla="*/ 4 w 32"/>
                  <a:gd name="T5" fmla="*/ 7 h 9"/>
                  <a:gd name="T6" fmla="*/ 9 w 32"/>
                  <a:gd name="T7" fmla="*/ 8 h 9"/>
                  <a:gd name="T8" fmla="*/ 12 w 32"/>
                  <a:gd name="T9" fmla="*/ 9 h 9"/>
                  <a:gd name="T10" fmla="*/ 17 w 32"/>
                  <a:gd name="T11" fmla="*/ 9 h 9"/>
                  <a:gd name="T12" fmla="*/ 21 w 32"/>
                  <a:gd name="T13" fmla="*/ 8 h 9"/>
                  <a:gd name="T14" fmla="*/ 27 w 32"/>
                  <a:gd name="T15" fmla="*/ 8 h 9"/>
                  <a:gd name="T16" fmla="*/ 32 w 32"/>
                  <a:gd name="T17" fmla="*/ 5 h 9"/>
                  <a:gd name="T18" fmla="*/ 32 w 32"/>
                  <a:gd name="T19" fmla="*/ 4 h 9"/>
                  <a:gd name="T20" fmla="*/ 27 w 32"/>
                  <a:gd name="T21" fmla="*/ 5 h 9"/>
                  <a:gd name="T22" fmla="*/ 21 w 32"/>
                  <a:gd name="T23" fmla="*/ 7 h 9"/>
                  <a:gd name="T24" fmla="*/ 17 w 32"/>
                  <a:gd name="T25" fmla="*/ 8 h 9"/>
                  <a:gd name="T26" fmla="*/ 12 w 32"/>
                  <a:gd name="T27" fmla="*/ 8 h 9"/>
                  <a:gd name="T28" fmla="*/ 9 w 32"/>
                  <a:gd name="T29" fmla="*/ 7 h 9"/>
                  <a:gd name="T30" fmla="*/ 7 w 32"/>
                  <a:gd name="T31" fmla="*/ 5 h 9"/>
                  <a:gd name="T32" fmla="*/ 3 w 32"/>
                  <a:gd name="T33" fmla="*/ 3 h 9"/>
                  <a:gd name="T34" fmla="*/ 1 w 32"/>
                  <a:gd name="T35" fmla="*/ 0 h 9"/>
                  <a:gd name="T36" fmla="*/ 0 w 32"/>
                  <a:gd name="T3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9">
                    <a:moveTo>
                      <a:pt x="0" y="1"/>
                    </a:moveTo>
                    <a:lnTo>
                      <a:pt x="2" y="4"/>
                    </a:lnTo>
                    <a:lnTo>
                      <a:pt x="4" y="7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8"/>
                    </a:lnTo>
                    <a:lnTo>
                      <a:pt x="27" y="8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3" name="Freeform 1257">
                <a:extLst>
                  <a:ext uri="{FF2B5EF4-FFF2-40B4-BE49-F238E27FC236}">
                    <a16:creationId xmlns:a16="http://schemas.microsoft.com/office/drawing/2014/main" id="{AFD80FAE-190D-4B24-89CA-C515CF023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894"/>
                <a:ext cx="3" cy="10"/>
              </a:xfrm>
              <a:custGeom>
                <a:avLst/>
                <a:gdLst>
                  <a:gd name="T0" fmla="*/ 1 w 9"/>
                  <a:gd name="T1" fmla="*/ 0 h 30"/>
                  <a:gd name="T2" fmla="*/ 1 w 9"/>
                  <a:gd name="T3" fmla="*/ 1 h 30"/>
                  <a:gd name="T4" fmla="*/ 0 w 9"/>
                  <a:gd name="T5" fmla="*/ 7 h 30"/>
                  <a:gd name="T6" fmla="*/ 0 w 9"/>
                  <a:gd name="T7" fmla="*/ 10 h 30"/>
                  <a:gd name="T8" fmla="*/ 0 w 9"/>
                  <a:gd name="T9" fmla="*/ 14 h 30"/>
                  <a:gd name="T10" fmla="*/ 1 w 9"/>
                  <a:gd name="T11" fmla="*/ 18 h 30"/>
                  <a:gd name="T12" fmla="*/ 2 w 9"/>
                  <a:gd name="T13" fmla="*/ 21 h 30"/>
                  <a:gd name="T14" fmla="*/ 3 w 9"/>
                  <a:gd name="T15" fmla="*/ 24 h 30"/>
                  <a:gd name="T16" fmla="*/ 5 w 9"/>
                  <a:gd name="T17" fmla="*/ 28 h 30"/>
                  <a:gd name="T18" fmla="*/ 8 w 9"/>
                  <a:gd name="T19" fmla="*/ 30 h 30"/>
                  <a:gd name="T20" fmla="*/ 9 w 9"/>
                  <a:gd name="T21" fmla="*/ 28 h 30"/>
                  <a:gd name="T22" fmla="*/ 7 w 9"/>
                  <a:gd name="T23" fmla="*/ 26 h 30"/>
                  <a:gd name="T24" fmla="*/ 4 w 9"/>
                  <a:gd name="T25" fmla="*/ 23 h 30"/>
                  <a:gd name="T26" fmla="*/ 3 w 9"/>
                  <a:gd name="T27" fmla="*/ 21 h 30"/>
                  <a:gd name="T28" fmla="*/ 3 w 9"/>
                  <a:gd name="T29" fmla="*/ 18 h 30"/>
                  <a:gd name="T30" fmla="*/ 2 w 9"/>
                  <a:gd name="T31" fmla="*/ 14 h 30"/>
                  <a:gd name="T32" fmla="*/ 3 w 9"/>
                  <a:gd name="T33" fmla="*/ 10 h 30"/>
                  <a:gd name="T34" fmla="*/ 2 w 9"/>
                  <a:gd name="T35" fmla="*/ 7 h 30"/>
                  <a:gd name="T36" fmla="*/ 3 w 9"/>
                  <a:gd name="T37" fmla="*/ 1 h 30"/>
                  <a:gd name="T38" fmla="*/ 3 w 9"/>
                  <a:gd name="T39" fmla="*/ 1 h 30"/>
                  <a:gd name="T40" fmla="*/ 1 w 9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4" name="Freeform 1258">
                <a:extLst>
                  <a:ext uri="{FF2B5EF4-FFF2-40B4-BE49-F238E27FC236}">
                    <a16:creationId xmlns:a16="http://schemas.microsoft.com/office/drawing/2014/main" id="{5FE90D1E-1DE4-4813-9733-090B5B13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885"/>
                <a:ext cx="10" cy="9"/>
              </a:xfrm>
              <a:custGeom>
                <a:avLst/>
                <a:gdLst>
                  <a:gd name="T0" fmla="*/ 28 w 28"/>
                  <a:gd name="T1" fmla="*/ 0 h 29"/>
                  <a:gd name="T2" fmla="*/ 27 w 28"/>
                  <a:gd name="T3" fmla="*/ 0 h 29"/>
                  <a:gd name="T4" fmla="*/ 24 w 28"/>
                  <a:gd name="T5" fmla="*/ 2 h 29"/>
                  <a:gd name="T6" fmla="*/ 22 w 28"/>
                  <a:gd name="T7" fmla="*/ 5 h 29"/>
                  <a:gd name="T8" fmla="*/ 17 w 28"/>
                  <a:gd name="T9" fmla="*/ 10 h 29"/>
                  <a:gd name="T10" fmla="*/ 13 w 28"/>
                  <a:gd name="T11" fmla="*/ 13 h 29"/>
                  <a:gd name="T12" fmla="*/ 9 w 28"/>
                  <a:gd name="T13" fmla="*/ 18 h 29"/>
                  <a:gd name="T14" fmla="*/ 6 w 28"/>
                  <a:gd name="T15" fmla="*/ 22 h 29"/>
                  <a:gd name="T16" fmla="*/ 2 w 28"/>
                  <a:gd name="T17" fmla="*/ 25 h 29"/>
                  <a:gd name="T18" fmla="*/ 0 w 28"/>
                  <a:gd name="T19" fmla="*/ 28 h 29"/>
                  <a:gd name="T20" fmla="*/ 1 w 28"/>
                  <a:gd name="T21" fmla="*/ 29 h 29"/>
                  <a:gd name="T22" fmla="*/ 4 w 28"/>
                  <a:gd name="T23" fmla="*/ 27 h 29"/>
                  <a:gd name="T24" fmla="*/ 7 w 28"/>
                  <a:gd name="T25" fmla="*/ 23 h 29"/>
                  <a:gd name="T26" fmla="*/ 11 w 28"/>
                  <a:gd name="T27" fmla="*/ 20 h 29"/>
                  <a:gd name="T28" fmla="*/ 15 w 28"/>
                  <a:gd name="T29" fmla="*/ 15 h 29"/>
                  <a:gd name="T30" fmla="*/ 18 w 28"/>
                  <a:gd name="T31" fmla="*/ 11 h 29"/>
                  <a:gd name="T32" fmla="*/ 23 w 28"/>
                  <a:gd name="T33" fmla="*/ 7 h 29"/>
                  <a:gd name="T34" fmla="*/ 26 w 28"/>
                  <a:gd name="T35" fmla="*/ 3 h 29"/>
                  <a:gd name="T36" fmla="*/ 28 w 28"/>
                  <a:gd name="T37" fmla="*/ 2 h 29"/>
                  <a:gd name="T38" fmla="*/ 27 w 28"/>
                  <a:gd name="T39" fmla="*/ 2 h 29"/>
                  <a:gd name="T40" fmla="*/ 28 w 28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9">
                    <a:moveTo>
                      <a:pt x="28" y="0"/>
                    </a:moveTo>
                    <a:lnTo>
                      <a:pt x="27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3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20"/>
                    </a:lnTo>
                    <a:lnTo>
                      <a:pt x="15" y="15"/>
                    </a:lnTo>
                    <a:lnTo>
                      <a:pt x="18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5" name="Freeform 1259">
                <a:extLst>
                  <a:ext uri="{FF2B5EF4-FFF2-40B4-BE49-F238E27FC236}">
                    <a16:creationId xmlns:a16="http://schemas.microsoft.com/office/drawing/2014/main" id="{58A8E9B0-651E-4B2F-B2B7-B04D42C91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873"/>
                <a:ext cx="18" cy="13"/>
              </a:xfrm>
              <a:custGeom>
                <a:avLst/>
                <a:gdLst>
                  <a:gd name="T0" fmla="*/ 51 w 54"/>
                  <a:gd name="T1" fmla="*/ 0 h 38"/>
                  <a:gd name="T2" fmla="*/ 53 w 54"/>
                  <a:gd name="T3" fmla="*/ 0 h 38"/>
                  <a:gd name="T4" fmla="*/ 46 w 54"/>
                  <a:gd name="T5" fmla="*/ 3 h 38"/>
                  <a:gd name="T6" fmla="*/ 39 w 54"/>
                  <a:gd name="T7" fmla="*/ 8 h 38"/>
                  <a:gd name="T8" fmla="*/ 31 w 54"/>
                  <a:gd name="T9" fmla="*/ 15 h 38"/>
                  <a:gd name="T10" fmla="*/ 25 w 54"/>
                  <a:gd name="T11" fmla="*/ 22 h 38"/>
                  <a:gd name="T12" fmla="*/ 18 w 54"/>
                  <a:gd name="T13" fmla="*/ 29 h 38"/>
                  <a:gd name="T14" fmla="*/ 10 w 54"/>
                  <a:gd name="T15" fmla="*/ 35 h 38"/>
                  <a:gd name="T16" fmla="*/ 6 w 54"/>
                  <a:gd name="T17" fmla="*/ 36 h 38"/>
                  <a:gd name="T18" fmla="*/ 2 w 54"/>
                  <a:gd name="T19" fmla="*/ 35 h 38"/>
                  <a:gd name="T20" fmla="*/ 0 w 54"/>
                  <a:gd name="T21" fmla="*/ 36 h 38"/>
                  <a:gd name="T22" fmla="*/ 6 w 54"/>
                  <a:gd name="T23" fmla="*/ 38 h 38"/>
                  <a:gd name="T24" fmla="*/ 11 w 54"/>
                  <a:gd name="T25" fmla="*/ 36 h 38"/>
                  <a:gd name="T26" fmla="*/ 19 w 54"/>
                  <a:gd name="T27" fmla="*/ 30 h 38"/>
                  <a:gd name="T28" fmla="*/ 27 w 54"/>
                  <a:gd name="T29" fmla="*/ 24 h 38"/>
                  <a:gd name="T30" fmla="*/ 34 w 54"/>
                  <a:gd name="T31" fmla="*/ 17 h 38"/>
                  <a:gd name="T32" fmla="*/ 40 w 54"/>
                  <a:gd name="T33" fmla="*/ 9 h 38"/>
                  <a:gd name="T34" fmla="*/ 48 w 54"/>
                  <a:gd name="T35" fmla="*/ 4 h 38"/>
                  <a:gd name="T36" fmla="*/ 53 w 54"/>
                  <a:gd name="T37" fmla="*/ 2 h 38"/>
                  <a:gd name="T38" fmla="*/ 54 w 54"/>
                  <a:gd name="T39" fmla="*/ 2 h 38"/>
                  <a:gd name="T40" fmla="*/ 51 w 5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38">
                    <a:moveTo>
                      <a:pt x="51" y="0"/>
                    </a:moveTo>
                    <a:lnTo>
                      <a:pt x="53" y="0"/>
                    </a:lnTo>
                    <a:lnTo>
                      <a:pt x="46" y="3"/>
                    </a:lnTo>
                    <a:lnTo>
                      <a:pt x="39" y="8"/>
                    </a:lnTo>
                    <a:lnTo>
                      <a:pt x="31" y="15"/>
                    </a:lnTo>
                    <a:lnTo>
                      <a:pt x="25" y="22"/>
                    </a:lnTo>
                    <a:lnTo>
                      <a:pt x="18" y="29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5"/>
                    </a:lnTo>
                    <a:lnTo>
                      <a:pt x="0" y="36"/>
                    </a:lnTo>
                    <a:lnTo>
                      <a:pt x="6" y="38"/>
                    </a:lnTo>
                    <a:lnTo>
                      <a:pt x="11" y="36"/>
                    </a:lnTo>
                    <a:lnTo>
                      <a:pt x="19" y="30"/>
                    </a:lnTo>
                    <a:lnTo>
                      <a:pt x="27" y="24"/>
                    </a:lnTo>
                    <a:lnTo>
                      <a:pt x="34" y="17"/>
                    </a:lnTo>
                    <a:lnTo>
                      <a:pt x="40" y="9"/>
                    </a:lnTo>
                    <a:lnTo>
                      <a:pt x="48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6" name="Freeform 1260">
                <a:extLst>
                  <a:ext uri="{FF2B5EF4-FFF2-40B4-BE49-F238E27FC236}">
                    <a16:creationId xmlns:a16="http://schemas.microsoft.com/office/drawing/2014/main" id="{74E1CD47-53B6-49F2-A47C-0B7AF7067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3871"/>
                <a:ext cx="2" cy="3"/>
              </a:xfrm>
              <a:custGeom>
                <a:avLst/>
                <a:gdLst>
                  <a:gd name="T0" fmla="*/ 4 w 6"/>
                  <a:gd name="T1" fmla="*/ 1 h 9"/>
                  <a:gd name="T2" fmla="*/ 4 w 6"/>
                  <a:gd name="T3" fmla="*/ 0 h 9"/>
                  <a:gd name="T4" fmla="*/ 0 w 6"/>
                  <a:gd name="T5" fmla="*/ 8 h 9"/>
                  <a:gd name="T6" fmla="*/ 2 w 6"/>
                  <a:gd name="T7" fmla="*/ 9 h 9"/>
                  <a:gd name="T8" fmla="*/ 6 w 6"/>
                  <a:gd name="T9" fmla="*/ 1 h 9"/>
                  <a:gd name="T10" fmla="*/ 6 w 6"/>
                  <a:gd name="T11" fmla="*/ 1 h 9"/>
                  <a:gd name="T12" fmla="*/ 4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4" y="1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7" name="Freeform 1261">
                <a:extLst>
                  <a:ext uri="{FF2B5EF4-FFF2-40B4-BE49-F238E27FC236}">
                    <a16:creationId xmlns:a16="http://schemas.microsoft.com/office/drawing/2014/main" id="{6BD66387-4210-4374-8E8E-90592E31F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3864"/>
                <a:ext cx="6" cy="7"/>
              </a:xfrm>
              <a:custGeom>
                <a:avLst/>
                <a:gdLst>
                  <a:gd name="T0" fmla="*/ 19 w 19"/>
                  <a:gd name="T1" fmla="*/ 0 h 22"/>
                  <a:gd name="T2" fmla="*/ 17 w 19"/>
                  <a:gd name="T3" fmla="*/ 0 h 22"/>
                  <a:gd name="T4" fmla="*/ 15 w 19"/>
                  <a:gd name="T5" fmla="*/ 3 h 22"/>
                  <a:gd name="T6" fmla="*/ 11 w 19"/>
                  <a:gd name="T7" fmla="*/ 5 h 22"/>
                  <a:gd name="T8" fmla="*/ 8 w 19"/>
                  <a:gd name="T9" fmla="*/ 8 h 22"/>
                  <a:gd name="T10" fmla="*/ 6 w 19"/>
                  <a:gd name="T11" fmla="*/ 10 h 22"/>
                  <a:gd name="T12" fmla="*/ 5 w 19"/>
                  <a:gd name="T13" fmla="*/ 12 h 22"/>
                  <a:gd name="T14" fmla="*/ 2 w 19"/>
                  <a:gd name="T15" fmla="*/ 14 h 22"/>
                  <a:gd name="T16" fmla="*/ 1 w 19"/>
                  <a:gd name="T17" fmla="*/ 19 h 22"/>
                  <a:gd name="T18" fmla="*/ 0 w 19"/>
                  <a:gd name="T19" fmla="*/ 22 h 22"/>
                  <a:gd name="T20" fmla="*/ 2 w 19"/>
                  <a:gd name="T21" fmla="*/ 22 h 22"/>
                  <a:gd name="T22" fmla="*/ 2 w 19"/>
                  <a:gd name="T23" fmla="*/ 19 h 22"/>
                  <a:gd name="T24" fmla="*/ 5 w 19"/>
                  <a:gd name="T25" fmla="*/ 17 h 22"/>
                  <a:gd name="T26" fmla="*/ 5 w 19"/>
                  <a:gd name="T27" fmla="*/ 14 h 22"/>
                  <a:gd name="T28" fmla="*/ 8 w 19"/>
                  <a:gd name="T29" fmla="*/ 11 h 22"/>
                  <a:gd name="T30" fmla="*/ 10 w 19"/>
                  <a:gd name="T31" fmla="*/ 9 h 22"/>
                  <a:gd name="T32" fmla="*/ 14 w 19"/>
                  <a:gd name="T33" fmla="*/ 7 h 22"/>
                  <a:gd name="T34" fmla="*/ 16 w 19"/>
                  <a:gd name="T35" fmla="*/ 4 h 22"/>
                  <a:gd name="T36" fmla="*/ 19 w 19"/>
                  <a:gd name="T37" fmla="*/ 2 h 22"/>
                  <a:gd name="T38" fmla="*/ 17 w 19"/>
                  <a:gd name="T39" fmla="*/ 2 h 22"/>
                  <a:gd name="T40" fmla="*/ 19 w 1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lnTo>
                      <a:pt x="17" y="0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8" name="Freeform 1262">
                <a:extLst>
                  <a:ext uri="{FF2B5EF4-FFF2-40B4-BE49-F238E27FC236}">
                    <a16:creationId xmlns:a16="http://schemas.microsoft.com/office/drawing/2014/main" id="{71F8AE4A-AD42-424E-9F60-5F196F39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3861"/>
                <a:ext cx="7" cy="3"/>
              </a:xfrm>
              <a:custGeom>
                <a:avLst/>
                <a:gdLst>
                  <a:gd name="T0" fmla="*/ 20 w 21"/>
                  <a:gd name="T1" fmla="*/ 0 h 9"/>
                  <a:gd name="T2" fmla="*/ 19 w 21"/>
                  <a:gd name="T3" fmla="*/ 1 h 9"/>
                  <a:gd name="T4" fmla="*/ 17 w 21"/>
                  <a:gd name="T5" fmla="*/ 2 h 9"/>
                  <a:gd name="T6" fmla="*/ 11 w 21"/>
                  <a:gd name="T7" fmla="*/ 6 h 9"/>
                  <a:gd name="T8" fmla="*/ 6 w 21"/>
                  <a:gd name="T9" fmla="*/ 8 h 9"/>
                  <a:gd name="T10" fmla="*/ 1 w 21"/>
                  <a:gd name="T11" fmla="*/ 8 h 9"/>
                  <a:gd name="T12" fmla="*/ 0 w 21"/>
                  <a:gd name="T13" fmla="*/ 9 h 9"/>
                  <a:gd name="T14" fmla="*/ 6 w 21"/>
                  <a:gd name="T15" fmla="*/ 9 h 9"/>
                  <a:gd name="T16" fmla="*/ 12 w 21"/>
                  <a:gd name="T17" fmla="*/ 7 h 9"/>
                  <a:gd name="T18" fmla="*/ 19 w 21"/>
                  <a:gd name="T19" fmla="*/ 3 h 9"/>
                  <a:gd name="T20" fmla="*/ 21 w 21"/>
                  <a:gd name="T21" fmla="*/ 1 h 9"/>
                  <a:gd name="T22" fmla="*/ 20 w 21"/>
                  <a:gd name="T23" fmla="*/ 1 h 9"/>
                  <a:gd name="T24" fmla="*/ 20 w 2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9">
                    <a:moveTo>
                      <a:pt x="20" y="0"/>
                    </a:moveTo>
                    <a:lnTo>
                      <a:pt x="19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9" name="Freeform 1263">
                <a:extLst>
                  <a:ext uri="{FF2B5EF4-FFF2-40B4-BE49-F238E27FC236}">
                    <a16:creationId xmlns:a16="http://schemas.microsoft.com/office/drawing/2014/main" id="{EE6FCD5B-4B9A-4C81-B29C-66EE9EF1A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888"/>
                <a:ext cx="33" cy="32"/>
              </a:xfrm>
              <a:custGeom>
                <a:avLst/>
                <a:gdLst>
                  <a:gd name="T0" fmla="*/ 68 w 99"/>
                  <a:gd name="T1" fmla="*/ 4 h 96"/>
                  <a:gd name="T2" fmla="*/ 79 w 99"/>
                  <a:gd name="T3" fmla="*/ 1 h 96"/>
                  <a:gd name="T4" fmla="*/ 89 w 99"/>
                  <a:gd name="T5" fmla="*/ 0 h 96"/>
                  <a:gd name="T6" fmla="*/ 93 w 99"/>
                  <a:gd name="T7" fmla="*/ 2 h 96"/>
                  <a:gd name="T8" fmla="*/ 97 w 99"/>
                  <a:gd name="T9" fmla="*/ 5 h 96"/>
                  <a:gd name="T10" fmla="*/ 98 w 99"/>
                  <a:gd name="T11" fmla="*/ 11 h 96"/>
                  <a:gd name="T12" fmla="*/ 99 w 99"/>
                  <a:gd name="T13" fmla="*/ 18 h 96"/>
                  <a:gd name="T14" fmla="*/ 98 w 99"/>
                  <a:gd name="T15" fmla="*/ 27 h 96"/>
                  <a:gd name="T16" fmla="*/ 99 w 99"/>
                  <a:gd name="T17" fmla="*/ 37 h 96"/>
                  <a:gd name="T18" fmla="*/ 88 w 99"/>
                  <a:gd name="T19" fmla="*/ 48 h 96"/>
                  <a:gd name="T20" fmla="*/ 79 w 99"/>
                  <a:gd name="T21" fmla="*/ 55 h 96"/>
                  <a:gd name="T22" fmla="*/ 71 w 99"/>
                  <a:gd name="T23" fmla="*/ 59 h 96"/>
                  <a:gd name="T24" fmla="*/ 63 w 99"/>
                  <a:gd name="T25" fmla="*/ 63 h 96"/>
                  <a:gd name="T26" fmla="*/ 56 w 99"/>
                  <a:gd name="T27" fmla="*/ 66 h 96"/>
                  <a:gd name="T28" fmla="*/ 47 w 99"/>
                  <a:gd name="T29" fmla="*/ 71 h 96"/>
                  <a:gd name="T30" fmla="*/ 38 w 99"/>
                  <a:gd name="T31" fmla="*/ 78 h 96"/>
                  <a:gd name="T32" fmla="*/ 28 w 99"/>
                  <a:gd name="T33" fmla="*/ 91 h 96"/>
                  <a:gd name="T34" fmla="*/ 23 w 99"/>
                  <a:gd name="T35" fmla="*/ 94 h 96"/>
                  <a:gd name="T36" fmla="*/ 16 w 99"/>
                  <a:gd name="T37" fmla="*/ 95 h 96"/>
                  <a:gd name="T38" fmla="*/ 14 w 99"/>
                  <a:gd name="T39" fmla="*/ 96 h 96"/>
                  <a:gd name="T40" fmla="*/ 10 w 99"/>
                  <a:gd name="T41" fmla="*/ 96 h 96"/>
                  <a:gd name="T42" fmla="*/ 7 w 99"/>
                  <a:gd name="T43" fmla="*/ 96 h 96"/>
                  <a:gd name="T44" fmla="*/ 5 w 99"/>
                  <a:gd name="T45" fmla="*/ 94 h 96"/>
                  <a:gd name="T46" fmla="*/ 3 w 99"/>
                  <a:gd name="T47" fmla="*/ 89 h 96"/>
                  <a:gd name="T48" fmla="*/ 0 w 99"/>
                  <a:gd name="T49" fmla="*/ 84 h 96"/>
                  <a:gd name="T50" fmla="*/ 1 w 99"/>
                  <a:gd name="T51" fmla="*/ 80 h 96"/>
                  <a:gd name="T52" fmla="*/ 5 w 99"/>
                  <a:gd name="T53" fmla="*/ 75 h 96"/>
                  <a:gd name="T54" fmla="*/ 7 w 99"/>
                  <a:gd name="T55" fmla="*/ 71 h 96"/>
                  <a:gd name="T56" fmla="*/ 9 w 99"/>
                  <a:gd name="T57" fmla="*/ 67 h 96"/>
                  <a:gd name="T58" fmla="*/ 23 w 99"/>
                  <a:gd name="T59" fmla="*/ 57 h 96"/>
                  <a:gd name="T60" fmla="*/ 34 w 99"/>
                  <a:gd name="T61" fmla="*/ 48 h 96"/>
                  <a:gd name="T62" fmla="*/ 42 w 99"/>
                  <a:gd name="T63" fmla="*/ 43 h 96"/>
                  <a:gd name="T64" fmla="*/ 47 w 99"/>
                  <a:gd name="T65" fmla="*/ 37 h 96"/>
                  <a:gd name="T66" fmla="*/ 52 w 99"/>
                  <a:gd name="T67" fmla="*/ 31 h 96"/>
                  <a:gd name="T68" fmla="*/ 56 w 99"/>
                  <a:gd name="T69" fmla="*/ 26 h 96"/>
                  <a:gd name="T70" fmla="*/ 60 w 99"/>
                  <a:gd name="T71" fmla="*/ 18 h 96"/>
                  <a:gd name="T72" fmla="*/ 64 w 99"/>
                  <a:gd name="T73" fmla="*/ 8 h 96"/>
                  <a:gd name="T74" fmla="*/ 66 w 99"/>
                  <a:gd name="T75" fmla="*/ 8 h 96"/>
                  <a:gd name="T76" fmla="*/ 68 w 99"/>
                  <a:gd name="T77" fmla="*/ 6 h 96"/>
                  <a:gd name="T78" fmla="*/ 68 w 99"/>
                  <a:gd name="T79" fmla="*/ 5 h 96"/>
                  <a:gd name="T80" fmla="*/ 68 w 99"/>
                  <a:gd name="T81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96">
                    <a:moveTo>
                      <a:pt x="68" y="4"/>
                    </a:moveTo>
                    <a:lnTo>
                      <a:pt x="79" y="1"/>
                    </a:lnTo>
                    <a:lnTo>
                      <a:pt x="89" y="0"/>
                    </a:lnTo>
                    <a:lnTo>
                      <a:pt x="93" y="2"/>
                    </a:lnTo>
                    <a:lnTo>
                      <a:pt x="97" y="5"/>
                    </a:lnTo>
                    <a:lnTo>
                      <a:pt x="98" y="11"/>
                    </a:lnTo>
                    <a:lnTo>
                      <a:pt x="99" y="18"/>
                    </a:lnTo>
                    <a:lnTo>
                      <a:pt x="98" y="27"/>
                    </a:lnTo>
                    <a:lnTo>
                      <a:pt x="99" y="37"/>
                    </a:lnTo>
                    <a:lnTo>
                      <a:pt x="88" y="48"/>
                    </a:lnTo>
                    <a:lnTo>
                      <a:pt x="79" y="55"/>
                    </a:lnTo>
                    <a:lnTo>
                      <a:pt x="71" y="59"/>
                    </a:lnTo>
                    <a:lnTo>
                      <a:pt x="63" y="63"/>
                    </a:lnTo>
                    <a:lnTo>
                      <a:pt x="56" y="66"/>
                    </a:lnTo>
                    <a:lnTo>
                      <a:pt x="47" y="71"/>
                    </a:lnTo>
                    <a:lnTo>
                      <a:pt x="38" y="78"/>
                    </a:lnTo>
                    <a:lnTo>
                      <a:pt x="28" y="91"/>
                    </a:lnTo>
                    <a:lnTo>
                      <a:pt x="23" y="94"/>
                    </a:lnTo>
                    <a:lnTo>
                      <a:pt x="16" y="95"/>
                    </a:lnTo>
                    <a:lnTo>
                      <a:pt x="14" y="96"/>
                    </a:lnTo>
                    <a:lnTo>
                      <a:pt x="10" y="96"/>
                    </a:lnTo>
                    <a:lnTo>
                      <a:pt x="7" y="96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0" y="84"/>
                    </a:lnTo>
                    <a:lnTo>
                      <a:pt x="1" y="80"/>
                    </a:lnTo>
                    <a:lnTo>
                      <a:pt x="5" y="75"/>
                    </a:lnTo>
                    <a:lnTo>
                      <a:pt x="7" y="71"/>
                    </a:lnTo>
                    <a:lnTo>
                      <a:pt x="9" y="67"/>
                    </a:lnTo>
                    <a:lnTo>
                      <a:pt x="23" y="57"/>
                    </a:lnTo>
                    <a:lnTo>
                      <a:pt x="34" y="48"/>
                    </a:lnTo>
                    <a:lnTo>
                      <a:pt x="42" y="43"/>
                    </a:lnTo>
                    <a:lnTo>
                      <a:pt x="47" y="37"/>
                    </a:lnTo>
                    <a:lnTo>
                      <a:pt x="52" y="31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5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0" name="Freeform 1264">
                <a:extLst>
                  <a:ext uri="{FF2B5EF4-FFF2-40B4-BE49-F238E27FC236}">
                    <a16:creationId xmlns:a16="http://schemas.microsoft.com/office/drawing/2014/main" id="{EA60A066-BA11-4028-A63A-ABFBDB994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8"/>
                <a:ext cx="11" cy="12"/>
              </a:xfrm>
              <a:custGeom>
                <a:avLst/>
                <a:gdLst>
                  <a:gd name="T0" fmla="*/ 32 w 32"/>
                  <a:gd name="T1" fmla="*/ 37 h 37"/>
                  <a:gd name="T2" fmla="*/ 32 w 32"/>
                  <a:gd name="T3" fmla="*/ 27 h 37"/>
                  <a:gd name="T4" fmla="*/ 32 w 32"/>
                  <a:gd name="T5" fmla="*/ 18 h 37"/>
                  <a:gd name="T6" fmla="*/ 32 w 32"/>
                  <a:gd name="T7" fmla="*/ 11 h 37"/>
                  <a:gd name="T8" fmla="*/ 31 w 32"/>
                  <a:gd name="T9" fmla="*/ 5 h 37"/>
                  <a:gd name="T10" fmla="*/ 27 w 32"/>
                  <a:gd name="T11" fmla="*/ 2 h 37"/>
                  <a:gd name="T12" fmla="*/ 22 w 32"/>
                  <a:gd name="T13" fmla="*/ 0 h 37"/>
                  <a:gd name="T14" fmla="*/ 13 w 32"/>
                  <a:gd name="T15" fmla="*/ 1 h 37"/>
                  <a:gd name="T16" fmla="*/ 0 w 32"/>
                  <a:gd name="T17" fmla="*/ 4 h 37"/>
                  <a:gd name="T18" fmla="*/ 0 w 32"/>
                  <a:gd name="T19" fmla="*/ 5 h 37"/>
                  <a:gd name="T20" fmla="*/ 13 w 32"/>
                  <a:gd name="T21" fmla="*/ 2 h 37"/>
                  <a:gd name="T22" fmla="*/ 22 w 32"/>
                  <a:gd name="T23" fmla="*/ 1 h 37"/>
                  <a:gd name="T24" fmla="*/ 26 w 32"/>
                  <a:gd name="T25" fmla="*/ 3 h 37"/>
                  <a:gd name="T26" fmla="*/ 30 w 32"/>
                  <a:gd name="T27" fmla="*/ 6 h 37"/>
                  <a:gd name="T28" fmla="*/ 30 w 32"/>
                  <a:gd name="T29" fmla="*/ 11 h 37"/>
                  <a:gd name="T30" fmla="*/ 31 w 32"/>
                  <a:gd name="T31" fmla="*/ 18 h 37"/>
                  <a:gd name="T32" fmla="*/ 30 w 32"/>
                  <a:gd name="T33" fmla="*/ 27 h 37"/>
                  <a:gd name="T34" fmla="*/ 31 w 32"/>
                  <a:gd name="T35" fmla="*/ 37 h 37"/>
                  <a:gd name="T36" fmla="*/ 31 w 32"/>
                  <a:gd name="T37" fmla="*/ 35 h 37"/>
                  <a:gd name="T38" fmla="*/ 32 w 32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7">
                    <a:moveTo>
                      <a:pt x="32" y="37"/>
                    </a:moveTo>
                    <a:lnTo>
                      <a:pt x="32" y="27"/>
                    </a:lnTo>
                    <a:lnTo>
                      <a:pt x="32" y="18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6" y="3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0" y="27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1" name="Freeform 1265">
                <a:extLst>
                  <a:ext uri="{FF2B5EF4-FFF2-40B4-BE49-F238E27FC236}">
                    <a16:creationId xmlns:a16="http://schemas.microsoft.com/office/drawing/2014/main" id="{8545245F-9D60-4B23-B975-F1C36D248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900"/>
                <a:ext cx="24" cy="19"/>
              </a:xfrm>
              <a:custGeom>
                <a:avLst/>
                <a:gdLst>
                  <a:gd name="T0" fmla="*/ 1 w 73"/>
                  <a:gd name="T1" fmla="*/ 56 h 56"/>
                  <a:gd name="T2" fmla="*/ 12 w 73"/>
                  <a:gd name="T3" fmla="*/ 43 h 56"/>
                  <a:gd name="T4" fmla="*/ 21 w 73"/>
                  <a:gd name="T5" fmla="*/ 37 h 56"/>
                  <a:gd name="T6" fmla="*/ 29 w 73"/>
                  <a:gd name="T7" fmla="*/ 31 h 56"/>
                  <a:gd name="T8" fmla="*/ 37 w 73"/>
                  <a:gd name="T9" fmla="*/ 29 h 56"/>
                  <a:gd name="T10" fmla="*/ 44 w 73"/>
                  <a:gd name="T11" fmla="*/ 25 h 56"/>
                  <a:gd name="T12" fmla="*/ 52 w 73"/>
                  <a:gd name="T13" fmla="*/ 20 h 56"/>
                  <a:gd name="T14" fmla="*/ 62 w 73"/>
                  <a:gd name="T15" fmla="*/ 13 h 56"/>
                  <a:gd name="T16" fmla="*/ 73 w 73"/>
                  <a:gd name="T17" fmla="*/ 1 h 56"/>
                  <a:gd name="T18" fmla="*/ 71 w 73"/>
                  <a:gd name="T19" fmla="*/ 0 h 56"/>
                  <a:gd name="T20" fmla="*/ 61 w 73"/>
                  <a:gd name="T21" fmla="*/ 11 h 56"/>
                  <a:gd name="T22" fmla="*/ 51 w 73"/>
                  <a:gd name="T23" fmla="*/ 19 h 56"/>
                  <a:gd name="T24" fmla="*/ 43 w 73"/>
                  <a:gd name="T25" fmla="*/ 23 h 56"/>
                  <a:gd name="T26" fmla="*/ 36 w 73"/>
                  <a:gd name="T27" fmla="*/ 27 h 56"/>
                  <a:gd name="T28" fmla="*/ 28 w 73"/>
                  <a:gd name="T29" fmla="*/ 30 h 56"/>
                  <a:gd name="T30" fmla="*/ 19 w 73"/>
                  <a:gd name="T31" fmla="*/ 35 h 56"/>
                  <a:gd name="T32" fmla="*/ 10 w 73"/>
                  <a:gd name="T33" fmla="*/ 42 h 56"/>
                  <a:gd name="T34" fmla="*/ 0 w 73"/>
                  <a:gd name="T35" fmla="*/ 55 h 56"/>
                  <a:gd name="T36" fmla="*/ 1 w 73"/>
                  <a:gd name="T3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6">
                    <a:moveTo>
                      <a:pt x="1" y="56"/>
                    </a:moveTo>
                    <a:lnTo>
                      <a:pt x="12" y="43"/>
                    </a:lnTo>
                    <a:lnTo>
                      <a:pt x="21" y="37"/>
                    </a:lnTo>
                    <a:lnTo>
                      <a:pt x="29" y="31"/>
                    </a:lnTo>
                    <a:lnTo>
                      <a:pt x="37" y="29"/>
                    </a:lnTo>
                    <a:lnTo>
                      <a:pt x="44" y="25"/>
                    </a:lnTo>
                    <a:lnTo>
                      <a:pt x="52" y="20"/>
                    </a:lnTo>
                    <a:lnTo>
                      <a:pt x="62" y="13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1" y="11"/>
                    </a:lnTo>
                    <a:lnTo>
                      <a:pt x="51" y="19"/>
                    </a:lnTo>
                    <a:lnTo>
                      <a:pt x="43" y="23"/>
                    </a:lnTo>
                    <a:lnTo>
                      <a:pt x="36" y="27"/>
                    </a:lnTo>
                    <a:lnTo>
                      <a:pt x="28" y="30"/>
                    </a:lnTo>
                    <a:lnTo>
                      <a:pt x="19" y="35"/>
                    </a:lnTo>
                    <a:lnTo>
                      <a:pt x="10" y="42"/>
                    </a:lnTo>
                    <a:lnTo>
                      <a:pt x="0" y="55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2" name="Freeform 1266">
                <a:extLst>
                  <a:ext uri="{FF2B5EF4-FFF2-40B4-BE49-F238E27FC236}">
                    <a16:creationId xmlns:a16="http://schemas.microsoft.com/office/drawing/2014/main" id="{16319568-8ADC-4374-80FA-A3841B3D3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6"/>
                <a:ext cx="10" cy="4"/>
              </a:xfrm>
              <a:custGeom>
                <a:avLst/>
                <a:gdLst>
                  <a:gd name="T0" fmla="*/ 0 w 30"/>
                  <a:gd name="T1" fmla="*/ 0 h 13"/>
                  <a:gd name="T2" fmla="*/ 0 w 30"/>
                  <a:gd name="T3" fmla="*/ 1 h 13"/>
                  <a:gd name="T4" fmla="*/ 4 w 30"/>
                  <a:gd name="T5" fmla="*/ 7 h 13"/>
                  <a:gd name="T6" fmla="*/ 5 w 30"/>
                  <a:gd name="T7" fmla="*/ 10 h 13"/>
                  <a:gd name="T8" fmla="*/ 8 w 30"/>
                  <a:gd name="T9" fmla="*/ 13 h 13"/>
                  <a:gd name="T10" fmla="*/ 11 w 30"/>
                  <a:gd name="T11" fmla="*/ 13 h 13"/>
                  <a:gd name="T12" fmla="*/ 15 w 30"/>
                  <a:gd name="T13" fmla="*/ 13 h 13"/>
                  <a:gd name="T14" fmla="*/ 19 w 30"/>
                  <a:gd name="T15" fmla="*/ 12 h 13"/>
                  <a:gd name="T16" fmla="*/ 25 w 30"/>
                  <a:gd name="T17" fmla="*/ 10 h 13"/>
                  <a:gd name="T18" fmla="*/ 30 w 30"/>
                  <a:gd name="T19" fmla="*/ 8 h 13"/>
                  <a:gd name="T20" fmla="*/ 28 w 30"/>
                  <a:gd name="T21" fmla="*/ 7 h 13"/>
                  <a:gd name="T22" fmla="*/ 23 w 30"/>
                  <a:gd name="T23" fmla="*/ 10 h 13"/>
                  <a:gd name="T24" fmla="*/ 17 w 30"/>
                  <a:gd name="T25" fmla="*/ 11 h 13"/>
                  <a:gd name="T26" fmla="*/ 15 w 30"/>
                  <a:gd name="T27" fmla="*/ 12 h 13"/>
                  <a:gd name="T28" fmla="*/ 11 w 30"/>
                  <a:gd name="T29" fmla="*/ 12 h 13"/>
                  <a:gd name="T30" fmla="*/ 9 w 30"/>
                  <a:gd name="T31" fmla="*/ 12 h 13"/>
                  <a:gd name="T32" fmla="*/ 7 w 30"/>
                  <a:gd name="T33" fmla="*/ 10 h 13"/>
                  <a:gd name="T34" fmla="*/ 5 w 30"/>
                  <a:gd name="T35" fmla="*/ 5 h 13"/>
                  <a:gd name="T36" fmla="*/ 2 w 30"/>
                  <a:gd name="T37" fmla="*/ 0 h 13"/>
                  <a:gd name="T38" fmla="*/ 2 w 30"/>
                  <a:gd name="T39" fmla="*/ 1 h 13"/>
                  <a:gd name="T40" fmla="*/ 0 w 3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3">
                    <a:moveTo>
                      <a:pt x="0" y="0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3" name="Freeform 1267">
                <a:extLst>
                  <a:ext uri="{FF2B5EF4-FFF2-40B4-BE49-F238E27FC236}">
                    <a16:creationId xmlns:a16="http://schemas.microsoft.com/office/drawing/2014/main" id="{533F2941-1F88-4EA8-9C09-CD843BAA5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0"/>
                <a:ext cx="3" cy="6"/>
              </a:xfrm>
              <a:custGeom>
                <a:avLst/>
                <a:gdLst>
                  <a:gd name="T0" fmla="*/ 10 w 11"/>
                  <a:gd name="T1" fmla="*/ 0 h 18"/>
                  <a:gd name="T2" fmla="*/ 7 w 11"/>
                  <a:gd name="T3" fmla="*/ 4 h 18"/>
                  <a:gd name="T4" fmla="*/ 5 w 11"/>
                  <a:gd name="T5" fmla="*/ 8 h 18"/>
                  <a:gd name="T6" fmla="*/ 2 w 11"/>
                  <a:gd name="T7" fmla="*/ 13 h 18"/>
                  <a:gd name="T8" fmla="*/ 0 w 11"/>
                  <a:gd name="T9" fmla="*/ 18 h 18"/>
                  <a:gd name="T10" fmla="*/ 1 w 11"/>
                  <a:gd name="T11" fmla="*/ 18 h 18"/>
                  <a:gd name="T12" fmla="*/ 5 w 11"/>
                  <a:gd name="T13" fmla="*/ 15 h 18"/>
                  <a:gd name="T14" fmla="*/ 7 w 11"/>
                  <a:gd name="T15" fmla="*/ 10 h 18"/>
                  <a:gd name="T16" fmla="*/ 9 w 11"/>
                  <a:gd name="T17" fmla="*/ 6 h 18"/>
                  <a:gd name="T18" fmla="*/ 11 w 11"/>
                  <a:gd name="T19" fmla="*/ 2 h 18"/>
                  <a:gd name="T20" fmla="*/ 10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9" y="6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4" name="Freeform 1268">
                <a:extLst>
                  <a:ext uri="{FF2B5EF4-FFF2-40B4-BE49-F238E27FC236}">
                    <a16:creationId xmlns:a16="http://schemas.microsoft.com/office/drawing/2014/main" id="{5E084C4F-0148-4B33-9418-50EDCC3C5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3891"/>
                <a:ext cx="19" cy="20"/>
              </a:xfrm>
              <a:custGeom>
                <a:avLst/>
                <a:gdLst>
                  <a:gd name="T0" fmla="*/ 56 w 57"/>
                  <a:gd name="T1" fmla="*/ 0 h 61"/>
                  <a:gd name="T2" fmla="*/ 55 w 57"/>
                  <a:gd name="T3" fmla="*/ 0 h 61"/>
                  <a:gd name="T4" fmla="*/ 50 w 57"/>
                  <a:gd name="T5" fmla="*/ 10 h 61"/>
                  <a:gd name="T6" fmla="*/ 47 w 57"/>
                  <a:gd name="T7" fmla="*/ 18 h 61"/>
                  <a:gd name="T8" fmla="*/ 43 w 57"/>
                  <a:gd name="T9" fmla="*/ 23 h 61"/>
                  <a:gd name="T10" fmla="*/ 38 w 57"/>
                  <a:gd name="T11" fmla="*/ 30 h 61"/>
                  <a:gd name="T12" fmla="*/ 33 w 57"/>
                  <a:gd name="T13" fmla="*/ 35 h 61"/>
                  <a:gd name="T14" fmla="*/ 25 w 57"/>
                  <a:gd name="T15" fmla="*/ 41 h 61"/>
                  <a:gd name="T16" fmla="*/ 13 w 57"/>
                  <a:gd name="T17" fmla="*/ 49 h 61"/>
                  <a:gd name="T18" fmla="*/ 0 w 57"/>
                  <a:gd name="T19" fmla="*/ 59 h 61"/>
                  <a:gd name="T20" fmla="*/ 1 w 57"/>
                  <a:gd name="T21" fmla="*/ 61 h 61"/>
                  <a:gd name="T22" fmla="*/ 16 w 57"/>
                  <a:gd name="T23" fmla="*/ 51 h 61"/>
                  <a:gd name="T24" fmla="*/ 27 w 57"/>
                  <a:gd name="T25" fmla="*/ 43 h 61"/>
                  <a:gd name="T26" fmla="*/ 34 w 57"/>
                  <a:gd name="T27" fmla="*/ 37 h 61"/>
                  <a:gd name="T28" fmla="*/ 39 w 57"/>
                  <a:gd name="T29" fmla="*/ 31 h 61"/>
                  <a:gd name="T30" fmla="*/ 45 w 57"/>
                  <a:gd name="T31" fmla="*/ 25 h 61"/>
                  <a:gd name="T32" fmla="*/ 48 w 57"/>
                  <a:gd name="T33" fmla="*/ 20 h 61"/>
                  <a:gd name="T34" fmla="*/ 53 w 57"/>
                  <a:gd name="T35" fmla="*/ 11 h 61"/>
                  <a:gd name="T36" fmla="*/ 57 w 57"/>
                  <a:gd name="T37" fmla="*/ 1 h 61"/>
                  <a:gd name="T38" fmla="*/ 56 w 57"/>
                  <a:gd name="T39" fmla="*/ 1 h 61"/>
                  <a:gd name="T40" fmla="*/ 56 w 57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61">
                    <a:moveTo>
                      <a:pt x="56" y="0"/>
                    </a:moveTo>
                    <a:lnTo>
                      <a:pt x="55" y="0"/>
                    </a:lnTo>
                    <a:lnTo>
                      <a:pt x="50" y="10"/>
                    </a:lnTo>
                    <a:lnTo>
                      <a:pt x="47" y="18"/>
                    </a:lnTo>
                    <a:lnTo>
                      <a:pt x="43" y="23"/>
                    </a:lnTo>
                    <a:lnTo>
                      <a:pt x="38" y="30"/>
                    </a:lnTo>
                    <a:lnTo>
                      <a:pt x="33" y="35"/>
                    </a:lnTo>
                    <a:lnTo>
                      <a:pt x="25" y="41"/>
                    </a:lnTo>
                    <a:lnTo>
                      <a:pt x="13" y="49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6" y="51"/>
                    </a:lnTo>
                    <a:lnTo>
                      <a:pt x="27" y="43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5" y="25"/>
                    </a:lnTo>
                    <a:lnTo>
                      <a:pt x="48" y="20"/>
                    </a:lnTo>
                    <a:lnTo>
                      <a:pt x="53" y="1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5" name="Freeform 1269">
                <a:extLst>
                  <a:ext uri="{FF2B5EF4-FFF2-40B4-BE49-F238E27FC236}">
                    <a16:creationId xmlns:a16="http://schemas.microsoft.com/office/drawing/2014/main" id="{339C80F7-A884-48E4-BBF3-551E83DA7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9"/>
                <a:ext cx="1" cy="2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1 h 5"/>
                  <a:gd name="T4" fmla="*/ 1 w 4"/>
                  <a:gd name="T5" fmla="*/ 2 h 5"/>
                  <a:gd name="T6" fmla="*/ 3 w 4"/>
                  <a:gd name="T7" fmla="*/ 2 h 5"/>
                  <a:gd name="T8" fmla="*/ 1 w 4"/>
                  <a:gd name="T9" fmla="*/ 4 h 5"/>
                  <a:gd name="T10" fmla="*/ 0 w 4"/>
                  <a:gd name="T11" fmla="*/ 4 h 5"/>
                  <a:gd name="T12" fmla="*/ 0 w 4"/>
                  <a:gd name="T13" fmla="*/ 5 h 5"/>
                  <a:gd name="T14" fmla="*/ 1 w 4"/>
                  <a:gd name="T15" fmla="*/ 5 h 5"/>
                  <a:gd name="T16" fmla="*/ 3 w 4"/>
                  <a:gd name="T17" fmla="*/ 4 h 5"/>
                  <a:gd name="T18" fmla="*/ 4 w 4"/>
                  <a:gd name="T19" fmla="*/ 2 h 5"/>
                  <a:gd name="T20" fmla="*/ 3 w 4"/>
                  <a:gd name="T21" fmla="*/ 1 h 5"/>
                  <a:gd name="T22" fmla="*/ 3 w 4"/>
                  <a:gd name="T23" fmla="*/ 1 h 5"/>
                  <a:gd name="T24" fmla="*/ 3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6" name="Freeform 1270">
                <a:extLst>
                  <a:ext uri="{FF2B5EF4-FFF2-40B4-BE49-F238E27FC236}">
                    <a16:creationId xmlns:a16="http://schemas.microsoft.com/office/drawing/2014/main" id="{8CAF4386-FF97-454C-A3F6-984013F39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" y="3836"/>
                <a:ext cx="63" cy="50"/>
              </a:xfrm>
              <a:custGeom>
                <a:avLst/>
                <a:gdLst>
                  <a:gd name="T0" fmla="*/ 147 w 189"/>
                  <a:gd name="T1" fmla="*/ 3 h 149"/>
                  <a:gd name="T2" fmla="*/ 157 w 189"/>
                  <a:gd name="T3" fmla="*/ 1 h 149"/>
                  <a:gd name="T4" fmla="*/ 166 w 189"/>
                  <a:gd name="T5" fmla="*/ 0 h 149"/>
                  <a:gd name="T6" fmla="*/ 176 w 189"/>
                  <a:gd name="T7" fmla="*/ 1 h 149"/>
                  <a:gd name="T8" fmla="*/ 183 w 189"/>
                  <a:gd name="T9" fmla="*/ 5 h 149"/>
                  <a:gd name="T10" fmla="*/ 186 w 189"/>
                  <a:gd name="T11" fmla="*/ 11 h 149"/>
                  <a:gd name="T12" fmla="*/ 183 w 189"/>
                  <a:gd name="T13" fmla="*/ 24 h 149"/>
                  <a:gd name="T14" fmla="*/ 183 w 189"/>
                  <a:gd name="T15" fmla="*/ 33 h 149"/>
                  <a:gd name="T16" fmla="*/ 182 w 189"/>
                  <a:gd name="T17" fmla="*/ 44 h 149"/>
                  <a:gd name="T18" fmla="*/ 181 w 189"/>
                  <a:gd name="T19" fmla="*/ 54 h 149"/>
                  <a:gd name="T20" fmla="*/ 180 w 189"/>
                  <a:gd name="T21" fmla="*/ 63 h 149"/>
                  <a:gd name="T22" fmla="*/ 174 w 189"/>
                  <a:gd name="T23" fmla="*/ 68 h 149"/>
                  <a:gd name="T24" fmla="*/ 167 w 189"/>
                  <a:gd name="T25" fmla="*/ 70 h 149"/>
                  <a:gd name="T26" fmla="*/ 161 w 189"/>
                  <a:gd name="T27" fmla="*/ 73 h 149"/>
                  <a:gd name="T28" fmla="*/ 153 w 189"/>
                  <a:gd name="T29" fmla="*/ 74 h 149"/>
                  <a:gd name="T30" fmla="*/ 132 w 189"/>
                  <a:gd name="T31" fmla="*/ 83 h 149"/>
                  <a:gd name="T32" fmla="*/ 109 w 189"/>
                  <a:gd name="T33" fmla="*/ 102 h 149"/>
                  <a:gd name="T34" fmla="*/ 90 w 189"/>
                  <a:gd name="T35" fmla="*/ 124 h 149"/>
                  <a:gd name="T36" fmla="*/ 77 w 189"/>
                  <a:gd name="T37" fmla="*/ 142 h 149"/>
                  <a:gd name="T38" fmla="*/ 70 w 189"/>
                  <a:gd name="T39" fmla="*/ 144 h 149"/>
                  <a:gd name="T40" fmla="*/ 61 w 189"/>
                  <a:gd name="T41" fmla="*/ 147 h 149"/>
                  <a:gd name="T42" fmla="*/ 52 w 189"/>
                  <a:gd name="T43" fmla="*/ 149 h 149"/>
                  <a:gd name="T44" fmla="*/ 44 w 189"/>
                  <a:gd name="T45" fmla="*/ 148 h 149"/>
                  <a:gd name="T46" fmla="*/ 38 w 189"/>
                  <a:gd name="T47" fmla="*/ 144 h 149"/>
                  <a:gd name="T48" fmla="*/ 25 w 189"/>
                  <a:gd name="T49" fmla="*/ 140 h 149"/>
                  <a:gd name="T50" fmla="*/ 12 w 189"/>
                  <a:gd name="T51" fmla="*/ 137 h 149"/>
                  <a:gd name="T52" fmla="*/ 3 w 189"/>
                  <a:gd name="T53" fmla="*/ 130 h 149"/>
                  <a:gd name="T54" fmla="*/ 3 w 189"/>
                  <a:gd name="T55" fmla="*/ 122 h 149"/>
                  <a:gd name="T56" fmla="*/ 8 w 189"/>
                  <a:gd name="T57" fmla="*/ 114 h 149"/>
                  <a:gd name="T58" fmla="*/ 17 w 189"/>
                  <a:gd name="T59" fmla="*/ 103 h 149"/>
                  <a:gd name="T60" fmla="*/ 27 w 189"/>
                  <a:gd name="T61" fmla="*/ 93 h 149"/>
                  <a:gd name="T62" fmla="*/ 41 w 189"/>
                  <a:gd name="T63" fmla="*/ 85 h 149"/>
                  <a:gd name="T64" fmla="*/ 60 w 189"/>
                  <a:gd name="T65" fmla="*/ 77 h 149"/>
                  <a:gd name="T66" fmla="*/ 75 w 189"/>
                  <a:gd name="T67" fmla="*/ 66 h 149"/>
                  <a:gd name="T68" fmla="*/ 91 w 189"/>
                  <a:gd name="T69" fmla="*/ 56 h 149"/>
                  <a:gd name="T70" fmla="*/ 116 w 189"/>
                  <a:gd name="T71" fmla="*/ 33 h 149"/>
                  <a:gd name="T72" fmla="*/ 116 w 189"/>
                  <a:gd name="T73" fmla="*/ 26 h 149"/>
                  <a:gd name="T74" fmla="*/ 119 w 189"/>
                  <a:gd name="T75" fmla="*/ 20 h 149"/>
                  <a:gd name="T76" fmla="*/ 127 w 189"/>
                  <a:gd name="T77" fmla="*/ 13 h 149"/>
                  <a:gd name="T78" fmla="*/ 136 w 189"/>
                  <a:gd name="T79" fmla="*/ 8 h 149"/>
                  <a:gd name="T80" fmla="*/ 139 w 189"/>
                  <a:gd name="T81" fmla="*/ 8 h 149"/>
                  <a:gd name="T82" fmla="*/ 140 w 189"/>
                  <a:gd name="T83" fmla="*/ 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149">
                    <a:moveTo>
                      <a:pt x="140" y="4"/>
                    </a:moveTo>
                    <a:lnTo>
                      <a:pt x="147" y="3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1"/>
                    </a:lnTo>
                    <a:lnTo>
                      <a:pt x="181" y="1"/>
                    </a:lnTo>
                    <a:lnTo>
                      <a:pt x="183" y="5"/>
                    </a:lnTo>
                    <a:lnTo>
                      <a:pt x="185" y="10"/>
                    </a:lnTo>
                    <a:lnTo>
                      <a:pt x="186" y="11"/>
                    </a:lnTo>
                    <a:lnTo>
                      <a:pt x="189" y="16"/>
                    </a:lnTo>
                    <a:lnTo>
                      <a:pt x="183" y="24"/>
                    </a:lnTo>
                    <a:lnTo>
                      <a:pt x="183" y="29"/>
                    </a:lnTo>
                    <a:lnTo>
                      <a:pt x="183" y="33"/>
                    </a:lnTo>
                    <a:lnTo>
                      <a:pt x="183" y="38"/>
                    </a:lnTo>
                    <a:lnTo>
                      <a:pt x="182" y="44"/>
                    </a:lnTo>
                    <a:lnTo>
                      <a:pt x="181" y="49"/>
                    </a:lnTo>
                    <a:lnTo>
                      <a:pt x="181" y="54"/>
                    </a:lnTo>
                    <a:lnTo>
                      <a:pt x="180" y="58"/>
                    </a:lnTo>
                    <a:lnTo>
                      <a:pt x="180" y="63"/>
                    </a:lnTo>
                    <a:lnTo>
                      <a:pt x="176" y="66"/>
                    </a:lnTo>
                    <a:lnTo>
                      <a:pt x="174" y="68"/>
                    </a:lnTo>
                    <a:lnTo>
                      <a:pt x="170" y="69"/>
                    </a:lnTo>
                    <a:lnTo>
                      <a:pt x="167" y="70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57" y="74"/>
                    </a:lnTo>
                    <a:lnTo>
                      <a:pt x="153" y="74"/>
                    </a:lnTo>
                    <a:lnTo>
                      <a:pt x="143" y="77"/>
                    </a:lnTo>
                    <a:lnTo>
                      <a:pt x="132" y="83"/>
                    </a:lnTo>
                    <a:lnTo>
                      <a:pt x="120" y="92"/>
                    </a:lnTo>
                    <a:lnTo>
                      <a:pt x="109" y="102"/>
                    </a:lnTo>
                    <a:lnTo>
                      <a:pt x="99" y="113"/>
                    </a:lnTo>
                    <a:lnTo>
                      <a:pt x="90" y="124"/>
                    </a:lnTo>
                    <a:lnTo>
                      <a:pt x="82" y="134"/>
                    </a:lnTo>
                    <a:lnTo>
                      <a:pt x="77" y="142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4" y="146"/>
                    </a:lnTo>
                    <a:lnTo>
                      <a:pt x="61" y="147"/>
                    </a:lnTo>
                    <a:lnTo>
                      <a:pt x="55" y="148"/>
                    </a:lnTo>
                    <a:lnTo>
                      <a:pt x="52" y="149"/>
                    </a:lnTo>
                    <a:lnTo>
                      <a:pt x="47" y="149"/>
                    </a:lnTo>
                    <a:lnTo>
                      <a:pt x="44" y="148"/>
                    </a:lnTo>
                    <a:lnTo>
                      <a:pt x="43" y="144"/>
                    </a:lnTo>
                    <a:lnTo>
                      <a:pt x="38" y="144"/>
                    </a:lnTo>
                    <a:lnTo>
                      <a:pt x="32" y="142"/>
                    </a:lnTo>
                    <a:lnTo>
                      <a:pt x="25" y="140"/>
                    </a:lnTo>
                    <a:lnTo>
                      <a:pt x="19" y="138"/>
                    </a:lnTo>
                    <a:lnTo>
                      <a:pt x="12" y="137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0" y="124"/>
                    </a:lnTo>
                    <a:lnTo>
                      <a:pt x="3" y="122"/>
                    </a:lnTo>
                    <a:lnTo>
                      <a:pt x="6" y="118"/>
                    </a:lnTo>
                    <a:lnTo>
                      <a:pt x="8" y="114"/>
                    </a:lnTo>
                    <a:lnTo>
                      <a:pt x="13" y="109"/>
                    </a:lnTo>
                    <a:lnTo>
                      <a:pt x="17" y="103"/>
                    </a:lnTo>
                    <a:lnTo>
                      <a:pt x="22" y="97"/>
                    </a:lnTo>
                    <a:lnTo>
                      <a:pt x="27" y="93"/>
                    </a:lnTo>
                    <a:lnTo>
                      <a:pt x="32" y="87"/>
                    </a:lnTo>
                    <a:lnTo>
                      <a:pt x="41" y="85"/>
                    </a:lnTo>
                    <a:lnTo>
                      <a:pt x="51" y="81"/>
                    </a:lnTo>
                    <a:lnTo>
                      <a:pt x="60" y="77"/>
                    </a:lnTo>
                    <a:lnTo>
                      <a:pt x="68" y="70"/>
                    </a:lnTo>
                    <a:lnTo>
                      <a:pt x="75" y="66"/>
                    </a:lnTo>
                    <a:lnTo>
                      <a:pt x="83" y="60"/>
                    </a:lnTo>
                    <a:lnTo>
                      <a:pt x="91" y="56"/>
                    </a:lnTo>
                    <a:lnTo>
                      <a:pt x="99" y="53"/>
                    </a:lnTo>
                    <a:lnTo>
                      <a:pt x="116" y="33"/>
                    </a:lnTo>
                    <a:lnTo>
                      <a:pt x="115" y="30"/>
                    </a:lnTo>
                    <a:lnTo>
                      <a:pt x="116" y="26"/>
                    </a:lnTo>
                    <a:lnTo>
                      <a:pt x="117" y="22"/>
                    </a:lnTo>
                    <a:lnTo>
                      <a:pt x="119" y="20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32" y="11"/>
                    </a:lnTo>
                    <a:lnTo>
                      <a:pt x="136" y="8"/>
                    </a:lnTo>
                    <a:lnTo>
                      <a:pt x="138" y="9"/>
                    </a:lnTo>
                    <a:lnTo>
                      <a:pt x="139" y="8"/>
                    </a:lnTo>
                    <a:lnTo>
                      <a:pt x="140" y="7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7" name="Freeform 1271">
                <a:extLst>
                  <a:ext uri="{FF2B5EF4-FFF2-40B4-BE49-F238E27FC236}">
                    <a16:creationId xmlns:a16="http://schemas.microsoft.com/office/drawing/2014/main" id="{79879AA3-29BF-4008-9CD8-79715DB8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3836"/>
                <a:ext cx="14" cy="2"/>
              </a:xfrm>
              <a:custGeom>
                <a:avLst/>
                <a:gdLst>
                  <a:gd name="T0" fmla="*/ 43 w 43"/>
                  <a:gd name="T1" fmla="*/ 2 h 7"/>
                  <a:gd name="T2" fmla="*/ 42 w 43"/>
                  <a:gd name="T3" fmla="*/ 2 h 7"/>
                  <a:gd name="T4" fmla="*/ 36 w 43"/>
                  <a:gd name="T5" fmla="*/ 0 h 7"/>
                  <a:gd name="T6" fmla="*/ 31 w 43"/>
                  <a:gd name="T7" fmla="*/ 0 h 7"/>
                  <a:gd name="T8" fmla="*/ 26 w 43"/>
                  <a:gd name="T9" fmla="*/ 0 h 7"/>
                  <a:gd name="T10" fmla="*/ 21 w 43"/>
                  <a:gd name="T11" fmla="*/ 0 h 7"/>
                  <a:gd name="T12" fmla="*/ 16 w 43"/>
                  <a:gd name="T13" fmla="*/ 1 h 7"/>
                  <a:gd name="T14" fmla="*/ 12 w 43"/>
                  <a:gd name="T15" fmla="*/ 2 h 7"/>
                  <a:gd name="T16" fmla="*/ 7 w 43"/>
                  <a:gd name="T17" fmla="*/ 2 h 7"/>
                  <a:gd name="T18" fmla="*/ 0 w 43"/>
                  <a:gd name="T19" fmla="*/ 4 h 7"/>
                  <a:gd name="T20" fmla="*/ 0 w 43"/>
                  <a:gd name="T21" fmla="*/ 7 h 7"/>
                  <a:gd name="T22" fmla="*/ 7 w 43"/>
                  <a:gd name="T23" fmla="*/ 5 h 7"/>
                  <a:gd name="T24" fmla="*/ 12 w 43"/>
                  <a:gd name="T25" fmla="*/ 4 h 7"/>
                  <a:gd name="T26" fmla="*/ 18 w 43"/>
                  <a:gd name="T27" fmla="*/ 3 h 7"/>
                  <a:gd name="T28" fmla="*/ 21 w 43"/>
                  <a:gd name="T29" fmla="*/ 2 h 7"/>
                  <a:gd name="T30" fmla="*/ 26 w 43"/>
                  <a:gd name="T31" fmla="*/ 2 h 7"/>
                  <a:gd name="T32" fmla="*/ 31 w 43"/>
                  <a:gd name="T33" fmla="*/ 2 h 7"/>
                  <a:gd name="T34" fmla="*/ 36 w 43"/>
                  <a:gd name="T35" fmla="*/ 2 h 7"/>
                  <a:gd name="T36" fmla="*/ 41 w 43"/>
                  <a:gd name="T37" fmla="*/ 4 h 7"/>
                  <a:gd name="T38" fmla="*/ 40 w 43"/>
                  <a:gd name="T39" fmla="*/ 2 h 7"/>
                  <a:gd name="T40" fmla="*/ 43 w 43"/>
                  <a:gd name="T4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">
                    <a:moveTo>
                      <a:pt x="43" y="2"/>
                    </a:moveTo>
                    <a:lnTo>
                      <a:pt x="42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8" name="Freeform 1272">
                <a:extLst>
                  <a:ext uri="{FF2B5EF4-FFF2-40B4-BE49-F238E27FC236}">
                    <a16:creationId xmlns:a16="http://schemas.microsoft.com/office/drawing/2014/main" id="{D8D89A5C-2167-4B66-9DD9-8F657ECF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37"/>
                <a:ext cx="4" cy="5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9 h 15"/>
                  <a:gd name="T6" fmla="*/ 6 w 10"/>
                  <a:gd name="T7" fmla="*/ 7 h 15"/>
                  <a:gd name="T8" fmla="*/ 4 w 10"/>
                  <a:gd name="T9" fmla="*/ 3 h 15"/>
                  <a:gd name="T10" fmla="*/ 3 w 10"/>
                  <a:gd name="T11" fmla="*/ 0 h 15"/>
                  <a:gd name="T12" fmla="*/ 0 w 10"/>
                  <a:gd name="T13" fmla="*/ 0 h 15"/>
                  <a:gd name="T14" fmla="*/ 1 w 10"/>
                  <a:gd name="T15" fmla="*/ 5 h 15"/>
                  <a:gd name="T16" fmla="*/ 3 w 10"/>
                  <a:gd name="T17" fmla="*/ 8 h 15"/>
                  <a:gd name="T18" fmla="*/ 5 w 10"/>
                  <a:gd name="T19" fmla="*/ 10 h 15"/>
                  <a:gd name="T20" fmla="*/ 6 w 10"/>
                  <a:gd name="T21" fmla="*/ 14 h 15"/>
                  <a:gd name="T22" fmla="*/ 6 w 10"/>
                  <a:gd name="T23" fmla="*/ 14 h 15"/>
                  <a:gd name="T24" fmla="*/ 10 w 10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9" name="Freeform 1273">
                <a:extLst>
                  <a:ext uri="{FF2B5EF4-FFF2-40B4-BE49-F238E27FC236}">
                    <a16:creationId xmlns:a16="http://schemas.microsoft.com/office/drawing/2014/main" id="{3CECF46F-9F7A-48E7-8319-466EF7A1F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842"/>
                <a:ext cx="3" cy="3"/>
              </a:xfrm>
              <a:custGeom>
                <a:avLst/>
                <a:gdLst>
                  <a:gd name="T0" fmla="*/ 3 w 9"/>
                  <a:gd name="T1" fmla="*/ 9 h 10"/>
                  <a:gd name="T2" fmla="*/ 3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7 h 10"/>
                  <a:gd name="T10" fmla="*/ 0 w 9"/>
                  <a:gd name="T11" fmla="*/ 9 h 10"/>
                  <a:gd name="T12" fmla="*/ 3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3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0" name="Freeform 1274">
                <a:extLst>
                  <a:ext uri="{FF2B5EF4-FFF2-40B4-BE49-F238E27FC236}">
                    <a16:creationId xmlns:a16="http://schemas.microsoft.com/office/drawing/2014/main" id="{BC711DF7-AB62-4EEC-A823-AA37C1DC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45"/>
                <a:ext cx="2" cy="12"/>
              </a:xfrm>
              <a:custGeom>
                <a:avLst/>
                <a:gdLst>
                  <a:gd name="T0" fmla="*/ 2 w 6"/>
                  <a:gd name="T1" fmla="*/ 38 h 38"/>
                  <a:gd name="T2" fmla="*/ 2 w 6"/>
                  <a:gd name="T3" fmla="*/ 38 h 38"/>
                  <a:gd name="T4" fmla="*/ 3 w 6"/>
                  <a:gd name="T5" fmla="*/ 33 h 38"/>
                  <a:gd name="T6" fmla="*/ 4 w 6"/>
                  <a:gd name="T7" fmla="*/ 28 h 38"/>
                  <a:gd name="T8" fmla="*/ 4 w 6"/>
                  <a:gd name="T9" fmla="*/ 24 h 38"/>
                  <a:gd name="T10" fmla="*/ 5 w 6"/>
                  <a:gd name="T11" fmla="*/ 18 h 38"/>
                  <a:gd name="T12" fmla="*/ 6 w 6"/>
                  <a:gd name="T13" fmla="*/ 13 h 38"/>
                  <a:gd name="T14" fmla="*/ 6 w 6"/>
                  <a:gd name="T15" fmla="*/ 7 h 38"/>
                  <a:gd name="T16" fmla="*/ 6 w 6"/>
                  <a:gd name="T17" fmla="*/ 4 h 38"/>
                  <a:gd name="T18" fmla="*/ 6 w 6"/>
                  <a:gd name="T19" fmla="*/ 0 h 38"/>
                  <a:gd name="T20" fmla="*/ 3 w 6"/>
                  <a:gd name="T21" fmla="*/ 0 h 38"/>
                  <a:gd name="T22" fmla="*/ 3 w 6"/>
                  <a:gd name="T23" fmla="*/ 4 h 38"/>
                  <a:gd name="T24" fmla="*/ 3 w 6"/>
                  <a:gd name="T25" fmla="*/ 7 h 38"/>
                  <a:gd name="T26" fmla="*/ 3 w 6"/>
                  <a:gd name="T27" fmla="*/ 13 h 38"/>
                  <a:gd name="T28" fmla="*/ 2 w 6"/>
                  <a:gd name="T29" fmla="*/ 18 h 38"/>
                  <a:gd name="T30" fmla="*/ 2 w 6"/>
                  <a:gd name="T31" fmla="*/ 24 h 38"/>
                  <a:gd name="T32" fmla="*/ 2 w 6"/>
                  <a:gd name="T33" fmla="*/ 28 h 38"/>
                  <a:gd name="T34" fmla="*/ 1 w 6"/>
                  <a:gd name="T35" fmla="*/ 33 h 38"/>
                  <a:gd name="T36" fmla="*/ 0 w 6"/>
                  <a:gd name="T37" fmla="*/ 38 h 38"/>
                  <a:gd name="T38" fmla="*/ 1 w 6"/>
                  <a:gd name="T39" fmla="*/ 37 h 38"/>
                  <a:gd name="T40" fmla="*/ 2 w 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8">
                    <a:moveTo>
                      <a:pt x="2" y="38"/>
                    </a:moveTo>
                    <a:lnTo>
                      <a:pt x="2" y="38"/>
                    </a:lnTo>
                    <a:lnTo>
                      <a:pt x="3" y="33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1" name="Freeform 1275">
                <a:extLst>
                  <a:ext uri="{FF2B5EF4-FFF2-40B4-BE49-F238E27FC236}">
                    <a16:creationId xmlns:a16="http://schemas.microsoft.com/office/drawing/2014/main" id="{A59FCA63-F001-456A-A34A-6AB017CB8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857"/>
                <a:ext cx="8" cy="4"/>
              </a:xfrm>
              <a:custGeom>
                <a:avLst/>
                <a:gdLst>
                  <a:gd name="T0" fmla="*/ 0 w 26"/>
                  <a:gd name="T1" fmla="*/ 13 h 13"/>
                  <a:gd name="T2" fmla="*/ 3 w 26"/>
                  <a:gd name="T3" fmla="*/ 13 h 13"/>
                  <a:gd name="T4" fmla="*/ 7 w 26"/>
                  <a:gd name="T5" fmla="*/ 12 h 13"/>
                  <a:gd name="T6" fmla="*/ 11 w 26"/>
                  <a:gd name="T7" fmla="*/ 12 h 13"/>
                  <a:gd name="T8" fmla="*/ 14 w 26"/>
                  <a:gd name="T9" fmla="*/ 10 h 13"/>
                  <a:gd name="T10" fmla="*/ 17 w 26"/>
                  <a:gd name="T11" fmla="*/ 9 h 13"/>
                  <a:gd name="T12" fmla="*/ 21 w 26"/>
                  <a:gd name="T13" fmla="*/ 6 h 13"/>
                  <a:gd name="T14" fmla="*/ 23 w 26"/>
                  <a:gd name="T15" fmla="*/ 4 h 13"/>
                  <a:gd name="T16" fmla="*/ 26 w 26"/>
                  <a:gd name="T17" fmla="*/ 2 h 13"/>
                  <a:gd name="T18" fmla="*/ 26 w 26"/>
                  <a:gd name="T19" fmla="*/ 0 h 13"/>
                  <a:gd name="T20" fmla="*/ 22 w 26"/>
                  <a:gd name="T21" fmla="*/ 3 h 13"/>
                  <a:gd name="T22" fmla="*/ 20 w 26"/>
                  <a:gd name="T23" fmla="*/ 4 h 13"/>
                  <a:gd name="T24" fmla="*/ 16 w 26"/>
                  <a:gd name="T25" fmla="*/ 5 h 13"/>
                  <a:gd name="T26" fmla="*/ 13 w 26"/>
                  <a:gd name="T27" fmla="*/ 7 h 13"/>
                  <a:gd name="T28" fmla="*/ 9 w 26"/>
                  <a:gd name="T29" fmla="*/ 9 h 13"/>
                  <a:gd name="T30" fmla="*/ 7 w 26"/>
                  <a:gd name="T31" fmla="*/ 10 h 13"/>
                  <a:gd name="T32" fmla="*/ 3 w 26"/>
                  <a:gd name="T33" fmla="*/ 10 h 13"/>
                  <a:gd name="T34" fmla="*/ 0 w 26"/>
                  <a:gd name="T35" fmla="*/ 10 h 13"/>
                  <a:gd name="T36" fmla="*/ 0 w 26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lnTo>
                      <a:pt x="3" y="13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2" name="Freeform 1276">
                <a:extLst>
                  <a:ext uri="{FF2B5EF4-FFF2-40B4-BE49-F238E27FC236}">
                    <a16:creationId xmlns:a16="http://schemas.microsoft.com/office/drawing/2014/main" id="{2C2A56BC-7F2C-480F-BC1B-47273BB2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3860"/>
                <a:ext cx="26" cy="24"/>
              </a:xfrm>
              <a:custGeom>
                <a:avLst/>
                <a:gdLst>
                  <a:gd name="T0" fmla="*/ 2 w 77"/>
                  <a:gd name="T1" fmla="*/ 70 h 70"/>
                  <a:gd name="T2" fmla="*/ 2 w 77"/>
                  <a:gd name="T3" fmla="*/ 70 h 70"/>
                  <a:gd name="T4" fmla="*/ 7 w 77"/>
                  <a:gd name="T5" fmla="*/ 61 h 70"/>
                  <a:gd name="T6" fmla="*/ 16 w 77"/>
                  <a:gd name="T7" fmla="*/ 52 h 70"/>
                  <a:gd name="T8" fmla="*/ 25 w 77"/>
                  <a:gd name="T9" fmla="*/ 40 h 70"/>
                  <a:gd name="T10" fmla="*/ 34 w 77"/>
                  <a:gd name="T11" fmla="*/ 29 h 70"/>
                  <a:gd name="T12" fmla="*/ 46 w 77"/>
                  <a:gd name="T13" fmla="*/ 19 h 70"/>
                  <a:gd name="T14" fmla="*/ 57 w 77"/>
                  <a:gd name="T15" fmla="*/ 11 h 70"/>
                  <a:gd name="T16" fmla="*/ 67 w 77"/>
                  <a:gd name="T17" fmla="*/ 4 h 70"/>
                  <a:gd name="T18" fmla="*/ 77 w 77"/>
                  <a:gd name="T19" fmla="*/ 2 h 70"/>
                  <a:gd name="T20" fmla="*/ 77 w 77"/>
                  <a:gd name="T21" fmla="*/ 0 h 70"/>
                  <a:gd name="T22" fmla="*/ 66 w 77"/>
                  <a:gd name="T23" fmla="*/ 2 h 70"/>
                  <a:gd name="T24" fmla="*/ 55 w 77"/>
                  <a:gd name="T25" fmla="*/ 8 h 70"/>
                  <a:gd name="T26" fmla="*/ 43 w 77"/>
                  <a:gd name="T27" fmla="*/ 18 h 70"/>
                  <a:gd name="T28" fmla="*/ 32 w 77"/>
                  <a:gd name="T29" fmla="*/ 28 h 70"/>
                  <a:gd name="T30" fmla="*/ 22 w 77"/>
                  <a:gd name="T31" fmla="*/ 39 h 70"/>
                  <a:gd name="T32" fmla="*/ 13 w 77"/>
                  <a:gd name="T33" fmla="*/ 50 h 70"/>
                  <a:gd name="T34" fmla="*/ 5 w 77"/>
                  <a:gd name="T35" fmla="*/ 60 h 70"/>
                  <a:gd name="T36" fmla="*/ 0 w 77"/>
                  <a:gd name="T37" fmla="*/ 68 h 70"/>
                  <a:gd name="T38" fmla="*/ 0 w 77"/>
                  <a:gd name="T39" fmla="*/ 68 h 70"/>
                  <a:gd name="T40" fmla="*/ 2 w 7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0">
                    <a:moveTo>
                      <a:pt x="2" y="70"/>
                    </a:moveTo>
                    <a:lnTo>
                      <a:pt x="2" y="70"/>
                    </a:lnTo>
                    <a:lnTo>
                      <a:pt x="7" y="61"/>
                    </a:lnTo>
                    <a:lnTo>
                      <a:pt x="16" y="52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46" y="19"/>
                    </a:lnTo>
                    <a:lnTo>
                      <a:pt x="57" y="11"/>
                    </a:lnTo>
                    <a:lnTo>
                      <a:pt x="67" y="4"/>
                    </a:lnTo>
                    <a:lnTo>
                      <a:pt x="77" y="2"/>
                    </a:lnTo>
                    <a:lnTo>
                      <a:pt x="77" y="0"/>
                    </a:lnTo>
                    <a:lnTo>
                      <a:pt x="66" y="2"/>
                    </a:lnTo>
                    <a:lnTo>
                      <a:pt x="55" y="8"/>
                    </a:lnTo>
                    <a:lnTo>
                      <a:pt x="43" y="18"/>
                    </a:lnTo>
                    <a:lnTo>
                      <a:pt x="32" y="28"/>
                    </a:lnTo>
                    <a:lnTo>
                      <a:pt x="22" y="39"/>
                    </a:lnTo>
                    <a:lnTo>
                      <a:pt x="13" y="50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3" name="Freeform 1277">
                <a:extLst>
                  <a:ext uri="{FF2B5EF4-FFF2-40B4-BE49-F238E27FC236}">
                    <a16:creationId xmlns:a16="http://schemas.microsoft.com/office/drawing/2014/main" id="{9B58E1A3-341C-4CC8-B8AB-532A30D3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3"/>
                <a:ext cx="12" cy="3"/>
              </a:xfrm>
              <a:custGeom>
                <a:avLst/>
                <a:gdLst>
                  <a:gd name="T0" fmla="*/ 0 w 35"/>
                  <a:gd name="T1" fmla="*/ 7 h 9"/>
                  <a:gd name="T2" fmla="*/ 1 w 35"/>
                  <a:gd name="T3" fmla="*/ 8 h 9"/>
                  <a:gd name="T4" fmla="*/ 4 w 35"/>
                  <a:gd name="T5" fmla="*/ 9 h 9"/>
                  <a:gd name="T6" fmla="*/ 9 w 35"/>
                  <a:gd name="T7" fmla="*/ 9 h 9"/>
                  <a:gd name="T8" fmla="*/ 13 w 35"/>
                  <a:gd name="T9" fmla="*/ 8 h 9"/>
                  <a:gd name="T10" fmla="*/ 18 w 35"/>
                  <a:gd name="T11" fmla="*/ 8 h 9"/>
                  <a:gd name="T12" fmla="*/ 22 w 35"/>
                  <a:gd name="T13" fmla="*/ 6 h 9"/>
                  <a:gd name="T14" fmla="*/ 27 w 35"/>
                  <a:gd name="T15" fmla="*/ 5 h 9"/>
                  <a:gd name="T16" fmla="*/ 31 w 35"/>
                  <a:gd name="T17" fmla="*/ 3 h 9"/>
                  <a:gd name="T18" fmla="*/ 35 w 35"/>
                  <a:gd name="T19" fmla="*/ 3 h 9"/>
                  <a:gd name="T20" fmla="*/ 32 w 35"/>
                  <a:gd name="T21" fmla="*/ 0 h 9"/>
                  <a:gd name="T22" fmla="*/ 30 w 35"/>
                  <a:gd name="T23" fmla="*/ 1 h 9"/>
                  <a:gd name="T24" fmla="*/ 27 w 35"/>
                  <a:gd name="T25" fmla="*/ 2 h 9"/>
                  <a:gd name="T26" fmla="*/ 21 w 35"/>
                  <a:gd name="T27" fmla="*/ 3 h 9"/>
                  <a:gd name="T28" fmla="*/ 18 w 35"/>
                  <a:gd name="T29" fmla="*/ 5 h 9"/>
                  <a:gd name="T30" fmla="*/ 13 w 35"/>
                  <a:gd name="T31" fmla="*/ 6 h 9"/>
                  <a:gd name="T32" fmla="*/ 9 w 35"/>
                  <a:gd name="T33" fmla="*/ 6 h 9"/>
                  <a:gd name="T34" fmla="*/ 4 w 35"/>
                  <a:gd name="T35" fmla="*/ 6 h 9"/>
                  <a:gd name="T36" fmla="*/ 2 w 35"/>
                  <a:gd name="T37" fmla="*/ 6 h 9"/>
                  <a:gd name="T38" fmla="*/ 3 w 35"/>
                  <a:gd name="T39" fmla="*/ 7 h 9"/>
                  <a:gd name="T40" fmla="*/ 0 w 35"/>
                  <a:gd name="T4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9">
                    <a:moveTo>
                      <a:pt x="0" y="7"/>
                    </a:moveTo>
                    <a:lnTo>
                      <a:pt x="1" y="8"/>
                    </a:lnTo>
                    <a:lnTo>
                      <a:pt x="4" y="9"/>
                    </a:lnTo>
                    <a:lnTo>
                      <a:pt x="9" y="9"/>
                    </a:lnTo>
                    <a:lnTo>
                      <a:pt x="13" y="8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4" name="Freeform 1278">
                <a:extLst>
                  <a:ext uri="{FF2B5EF4-FFF2-40B4-BE49-F238E27FC236}">
                    <a16:creationId xmlns:a16="http://schemas.microsoft.com/office/drawing/2014/main" id="{705D6732-EA5B-4E1B-B3BF-C795F16C8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4"/>
                <a:ext cx="1" cy="1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5" name="Freeform 1279">
                <a:extLst>
                  <a:ext uri="{FF2B5EF4-FFF2-40B4-BE49-F238E27FC236}">
                    <a16:creationId xmlns:a16="http://schemas.microsoft.com/office/drawing/2014/main" id="{2AFCE03E-333E-4595-BFEB-02A895084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77"/>
                <a:ext cx="15" cy="8"/>
              </a:xfrm>
              <a:custGeom>
                <a:avLst/>
                <a:gdLst>
                  <a:gd name="T0" fmla="*/ 0 w 45"/>
                  <a:gd name="T1" fmla="*/ 0 h 23"/>
                  <a:gd name="T2" fmla="*/ 0 w 45"/>
                  <a:gd name="T3" fmla="*/ 1 h 23"/>
                  <a:gd name="T4" fmla="*/ 2 w 45"/>
                  <a:gd name="T5" fmla="*/ 7 h 23"/>
                  <a:gd name="T6" fmla="*/ 7 w 45"/>
                  <a:gd name="T7" fmla="*/ 11 h 23"/>
                  <a:gd name="T8" fmla="*/ 13 w 45"/>
                  <a:gd name="T9" fmla="*/ 15 h 23"/>
                  <a:gd name="T10" fmla="*/ 19 w 45"/>
                  <a:gd name="T11" fmla="*/ 17 h 23"/>
                  <a:gd name="T12" fmla="*/ 25 w 45"/>
                  <a:gd name="T13" fmla="*/ 19 h 23"/>
                  <a:gd name="T14" fmla="*/ 32 w 45"/>
                  <a:gd name="T15" fmla="*/ 20 h 23"/>
                  <a:gd name="T16" fmla="*/ 38 w 45"/>
                  <a:gd name="T17" fmla="*/ 21 h 23"/>
                  <a:gd name="T18" fmla="*/ 44 w 45"/>
                  <a:gd name="T19" fmla="*/ 23 h 23"/>
                  <a:gd name="T20" fmla="*/ 45 w 45"/>
                  <a:gd name="T21" fmla="*/ 20 h 23"/>
                  <a:gd name="T22" fmla="*/ 41 w 45"/>
                  <a:gd name="T23" fmla="*/ 19 h 23"/>
                  <a:gd name="T24" fmla="*/ 33 w 45"/>
                  <a:gd name="T25" fmla="*/ 17 h 23"/>
                  <a:gd name="T26" fmla="*/ 27 w 45"/>
                  <a:gd name="T27" fmla="*/ 16 h 23"/>
                  <a:gd name="T28" fmla="*/ 20 w 45"/>
                  <a:gd name="T29" fmla="*/ 14 h 23"/>
                  <a:gd name="T30" fmla="*/ 14 w 45"/>
                  <a:gd name="T31" fmla="*/ 11 h 23"/>
                  <a:gd name="T32" fmla="*/ 9 w 45"/>
                  <a:gd name="T33" fmla="*/ 9 h 23"/>
                  <a:gd name="T34" fmla="*/ 6 w 45"/>
                  <a:gd name="T35" fmla="*/ 6 h 23"/>
                  <a:gd name="T36" fmla="*/ 4 w 45"/>
                  <a:gd name="T37" fmla="*/ 1 h 23"/>
                  <a:gd name="T38" fmla="*/ 4 w 45"/>
                  <a:gd name="T39" fmla="*/ 2 h 23"/>
                  <a:gd name="T40" fmla="*/ 0 w 45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5" y="19"/>
                    </a:lnTo>
                    <a:lnTo>
                      <a:pt x="32" y="20"/>
                    </a:lnTo>
                    <a:lnTo>
                      <a:pt x="38" y="21"/>
                    </a:lnTo>
                    <a:lnTo>
                      <a:pt x="44" y="23"/>
                    </a:lnTo>
                    <a:lnTo>
                      <a:pt x="45" y="20"/>
                    </a:lnTo>
                    <a:lnTo>
                      <a:pt x="41" y="19"/>
                    </a:lnTo>
                    <a:lnTo>
                      <a:pt x="33" y="17"/>
                    </a:lnTo>
                    <a:lnTo>
                      <a:pt x="27" y="16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6" name="Freeform 1280">
                <a:extLst>
                  <a:ext uri="{FF2B5EF4-FFF2-40B4-BE49-F238E27FC236}">
                    <a16:creationId xmlns:a16="http://schemas.microsoft.com/office/drawing/2014/main" id="{DFFBFF20-1B1B-4F85-9105-734B7D06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65"/>
                <a:ext cx="11" cy="13"/>
              </a:xfrm>
              <a:custGeom>
                <a:avLst/>
                <a:gdLst>
                  <a:gd name="T0" fmla="*/ 33 w 34"/>
                  <a:gd name="T1" fmla="*/ 0 h 38"/>
                  <a:gd name="T2" fmla="*/ 33 w 34"/>
                  <a:gd name="T3" fmla="*/ 0 h 38"/>
                  <a:gd name="T4" fmla="*/ 27 w 34"/>
                  <a:gd name="T5" fmla="*/ 6 h 38"/>
                  <a:gd name="T6" fmla="*/ 21 w 34"/>
                  <a:gd name="T7" fmla="*/ 12 h 38"/>
                  <a:gd name="T8" fmla="*/ 17 w 34"/>
                  <a:gd name="T9" fmla="*/ 17 h 38"/>
                  <a:gd name="T10" fmla="*/ 12 w 34"/>
                  <a:gd name="T11" fmla="*/ 22 h 38"/>
                  <a:gd name="T12" fmla="*/ 9 w 34"/>
                  <a:gd name="T13" fmla="*/ 26 h 38"/>
                  <a:gd name="T14" fmla="*/ 5 w 34"/>
                  <a:gd name="T15" fmla="*/ 31 h 38"/>
                  <a:gd name="T16" fmla="*/ 2 w 34"/>
                  <a:gd name="T17" fmla="*/ 35 h 38"/>
                  <a:gd name="T18" fmla="*/ 0 w 34"/>
                  <a:gd name="T19" fmla="*/ 37 h 38"/>
                  <a:gd name="T20" fmla="*/ 3 w 34"/>
                  <a:gd name="T21" fmla="*/ 38 h 38"/>
                  <a:gd name="T22" fmla="*/ 6 w 34"/>
                  <a:gd name="T23" fmla="*/ 36 h 38"/>
                  <a:gd name="T24" fmla="*/ 8 w 34"/>
                  <a:gd name="T25" fmla="*/ 32 h 38"/>
                  <a:gd name="T26" fmla="*/ 11 w 34"/>
                  <a:gd name="T27" fmla="*/ 28 h 38"/>
                  <a:gd name="T28" fmla="*/ 16 w 34"/>
                  <a:gd name="T29" fmla="*/ 23 h 38"/>
                  <a:gd name="T30" fmla="*/ 20 w 34"/>
                  <a:gd name="T31" fmla="*/ 18 h 38"/>
                  <a:gd name="T32" fmla="*/ 25 w 34"/>
                  <a:gd name="T33" fmla="*/ 13 h 38"/>
                  <a:gd name="T34" fmla="*/ 30 w 34"/>
                  <a:gd name="T35" fmla="*/ 7 h 38"/>
                  <a:gd name="T36" fmla="*/ 34 w 34"/>
                  <a:gd name="T37" fmla="*/ 1 h 38"/>
                  <a:gd name="T38" fmla="*/ 33 w 34"/>
                  <a:gd name="T39" fmla="*/ 3 h 38"/>
                  <a:gd name="T40" fmla="*/ 33 w 3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8">
                    <a:moveTo>
                      <a:pt x="33" y="0"/>
                    </a:moveTo>
                    <a:lnTo>
                      <a:pt x="33" y="0"/>
                    </a:lnTo>
                    <a:lnTo>
                      <a:pt x="27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5" y="31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7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7" name="Freeform 1281">
                <a:extLst>
                  <a:ext uri="{FF2B5EF4-FFF2-40B4-BE49-F238E27FC236}">
                    <a16:creationId xmlns:a16="http://schemas.microsoft.com/office/drawing/2014/main" id="{BDF5104D-6BA1-4D2E-BFAB-115D258A6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3853"/>
                <a:ext cx="23" cy="12"/>
              </a:xfrm>
              <a:custGeom>
                <a:avLst/>
                <a:gdLst>
                  <a:gd name="T0" fmla="*/ 64 w 67"/>
                  <a:gd name="T1" fmla="*/ 2 h 37"/>
                  <a:gd name="T2" fmla="*/ 65 w 67"/>
                  <a:gd name="T3" fmla="*/ 0 h 37"/>
                  <a:gd name="T4" fmla="*/ 58 w 67"/>
                  <a:gd name="T5" fmla="*/ 4 h 37"/>
                  <a:gd name="T6" fmla="*/ 50 w 67"/>
                  <a:gd name="T7" fmla="*/ 8 h 37"/>
                  <a:gd name="T8" fmla="*/ 42 w 67"/>
                  <a:gd name="T9" fmla="*/ 14 h 37"/>
                  <a:gd name="T10" fmla="*/ 34 w 67"/>
                  <a:gd name="T11" fmla="*/ 18 h 37"/>
                  <a:gd name="T12" fmla="*/ 27 w 67"/>
                  <a:gd name="T13" fmla="*/ 24 h 37"/>
                  <a:gd name="T14" fmla="*/ 18 w 67"/>
                  <a:gd name="T15" fmla="*/ 28 h 37"/>
                  <a:gd name="T16" fmla="*/ 9 w 67"/>
                  <a:gd name="T17" fmla="*/ 33 h 37"/>
                  <a:gd name="T18" fmla="*/ 0 w 67"/>
                  <a:gd name="T19" fmla="*/ 35 h 37"/>
                  <a:gd name="T20" fmla="*/ 0 w 67"/>
                  <a:gd name="T21" fmla="*/ 37 h 37"/>
                  <a:gd name="T22" fmla="*/ 10 w 67"/>
                  <a:gd name="T23" fmla="*/ 35 h 37"/>
                  <a:gd name="T24" fmla="*/ 19 w 67"/>
                  <a:gd name="T25" fmla="*/ 32 h 37"/>
                  <a:gd name="T26" fmla="*/ 28 w 67"/>
                  <a:gd name="T27" fmla="*/ 26 h 37"/>
                  <a:gd name="T28" fmla="*/ 36 w 67"/>
                  <a:gd name="T29" fmla="*/ 22 h 37"/>
                  <a:gd name="T30" fmla="*/ 43 w 67"/>
                  <a:gd name="T31" fmla="*/ 16 h 37"/>
                  <a:gd name="T32" fmla="*/ 51 w 67"/>
                  <a:gd name="T33" fmla="*/ 12 h 37"/>
                  <a:gd name="T34" fmla="*/ 59 w 67"/>
                  <a:gd name="T35" fmla="*/ 7 h 37"/>
                  <a:gd name="T36" fmla="*/ 67 w 67"/>
                  <a:gd name="T37" fmla="*/ 4 h 37"/>
                  <a:gd name="T38" fmla="*/ 67 w 67"/>
                  <a:gd name="T39" fmla="*/ 3 h 37"/>
                  <a:gd name="T40" fmla="*/ 64 w 67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37">
                    <a:moveTo>
                      <a:pt x="64" y="2"/>
                    </a:moveTo>
                    <a:lnTo>
                      <a:pt x="65" y="0"/>
                    </a:lnTo>
                    <a:lnTo>
                      <a:pt x="58" y="4"/>
                    </a:lnTo>
                    <a:lnTo>
                      <a:pt x="50" y="8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7" y="24"/>
                    </a:lnTo>
                    <a:lnTo>
                      <a:pt x="18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0" y="35"/>
                    </a:lnTo>
                    <a:lnTo>
                      <a:pt x="19" y="32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3" y="16"/>
                    </a:lnTo>
                    <a:lnTo>
                      <a:pt x="51" y="12"/>
                    </a:lnTo>
                    <a:lnTo>
                      <a:pt x="59" y="7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8" name="Freeform 1282">
                <a:extLst>
                  <a:ext uri="{FF2B5EF4-FFF2-40B4-BE49-F238E27FC236}">
                    <a16:creationId xmlns:a16="http://schemas.microsoft.com/office/drawing/2014/main" id="{99152EA9-6583-41A3-B87F-AFD28688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" y="3847"/>
                <a:ext cx="7" cy="7"/>
              </a:xfrm>
              <a:custGeom>
                <a:avLst/>
                <a:gdLst>
                  <a:gd name="T0" fmla="*/ 18 w 20"/>
                  <a:gd name="T1" fmla="*/ 1 h 22"/>
                  <a:gd name="T2" fmla="*/ 18 w 20"/>
                  <a:gd name="T3" fmla="*/ 0 h 22"/>
                  <a:gd name="T4" fmla="*/ 0 w 20"/>
                  <a:gd name="T5" fmla="*/ 19 h 22"/>
                  <a:gd name="T6" fmla="*/ 3 w 20"/>
                  <a:gd name="T7" fmla="*/ 22 h 22"/>
                  <a:gd name="T8" fmla="*/ 20 w 20"/>
                  <a:gd name="T9" fmla="*/ 1 h 22"/>
                  <a:gd name="T10" fmla="*/ 20 w 20"/>
                  <a:gd name="T11" fmla="*/ 1 h 22"/>
                  <a:gd name="T12" fmla="*/ 18 w 20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2">
                    <a:moveTo>
                      <a:pt x="18" y="1"/>
                    </a:moveTo>
                    <a:lnTo>
                      <a:pt x="18" y="0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9" name="Freeform 1283">
                <a:extLst>
                  <a:ext uri="{FF2B5EF4-FFF2-40B4-BE49-F238E27FC236}">
                    <a16:creationId xmlns:a16="http://schemas.microsoft.com/office/drawing/2014/main" id="{BE499BC6-95AE-408D-ADCE-7E837CAF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3838"/>
                <a:ext cx="8" cy="9"/>
              </a:xfrm>
              <a:custGeom>
                <a:avLst/>
                <a:gdLst>
                  <a:gd name="T0" fmla="*/ 24 w 24"/>
                  <a:gd name="T1" fmla="*/ 0 h 27"/>
                  <a:gd name="T2" fmla="*/ 22 w 24"/>
                  <a:gd name="T3" fmla="*/ 0 h 27"/>
                  <a:gd name="T4" fmla="*/ 17 w 24"/>
                  <a:gd name="T5" fmla="*/ 4 h 27"/>
                  <a:gd name="T6" fmla="*/ 13 w 24"/>
                  <a:gd name="T7" fmla="*/ 7 h 27"/>
                  <a:gd name="T8" fmla="*/ 10 w 24"/>
                  <a:gd name="T9" fmla="*/ 9 h 27"/>
                  <a:gd name="T10" fmla="*/ 6 w 24"/>
                  <a:gd name="T11" fmla="*/ 14 h 27"/>
                  <a:gd name="T12" fmla="*/ 3 w 24"/>
                  <a:gd name="T13" fmla="*/ 16 h 27"/>
                  <a:gd name="T14" fmla="*/ 1 w 24"/>
                  <a:gd name="T15" fmla="*/ 19 h 27"/>
                  <a:gd name="T16" fmla="*/ 0 w 24"/>
                  <a:gd name="T17" fmla="*/ 24 h 27"/>
                  <a:gd name="T18" fmla="*/ 1 w 24"/>
                  <a:gd name="T19" fmla="*/ 27 h 27"/>
                  <a:gd name="T20" fmla="*/ 4 w 24"/>
                  <a:gd name="T21" fmla="*/ 27 h 27"/>
                  <a:gd name="T22" fmla="*/ 3 w 24"/>
                  <a:gd name="T23" fmla="*/ 24 h 27"/>
                  <a:gd name="T24" fmla="*/ 4 w 24"/>
                  <a:gd name="T25" fmla="*/ 22 h 27"/>
                  <a:gd name="T26" fmla="*/ 6 w 24"/>
                  <a:gd name="T27" fmla="*/ 17 h 27"/>
                  <a:gd name="T28" fmla="*/ 8 w 24"/>
                  <a:gd name="T29" fmla="*/ 15 h 27"/>
                  <a:gd name="T30" fmla="*/ 12 w 24"/>
                  <a:gd name="T31" fmla="*/ 13 h 27"/>
                  <a:gd name="T32" fmla="*/ 15 w 24"/>
                  <a:gd name="T33" fmla="*/ 9 h 27"/>
                  <a:gd name="T34" fmla="*/ 18 w 24"/>
                  <a:gd name="T35" fmla="*/ 6 h 27"/>
                  <a:gd name="T36" fmla="*/ 24 w 24"/>
                  <a:gd name="T37" fmla="*/ 4 h 27"/>
                  <a:gd name="T38" fmla="*/ 22 w 24"/>
                  <a:gd name="T39" fmla="*/ 4 h 27"/>
                  <a:gd name="T40" fmla="*/ 24 w 2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7">
                    <a:moveTo>
                      <a:pt x="24" y="0"/>
                    </a:moveTo>
                    <a:lnTo>
                      <a:pt x="22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0" name="Freeform 1284">
                <a:extLst>
                  <a:ext uri="{FF2B5EF4-FFF2-40B4-BE49-F238E27FC236}">
                    <a16:creationId xmlns:a16="http://schemas.microsoft.com/office/drawing/2014/main" id="{768A9A0D-B131-456C-B33E-BF9B4672C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837"/>
                <a:ext cx="3" cy="2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1 h 7"/>
                  <a:gd name="T4" fmla="*/ 4 w 8"/>
                  <a:gd name="T5" fmla="*/ 4 h 7"/>
                  <a:gd name="T6" fmla="*/ 4 w 8"/>
                  <a:gd name="T7" fmla="*/ 5 h 7"/>
                  <a:gd name="T8" fmla="*/ 3 w 8"/>
                  <a:gd name="T9" fmla="*/ 5 h 7"/>
                  <a:gd name="T10" fmla="*/ 2 w 8"/>
                  <a:gd name="T11" fmla="*/ 4 h 7"/>
                  <a:gd name="T12" fmla="*/ 0 w 8"/>
                  <a:gd name="T13" fmla="*/ 7 h 7"/>
                  <a:gd name="T14" fmla="*/ 3 w 8"/>
                  <a:gd name="T15" fmla="*/ 7 h 7"/>
                  <a:gd name="T16" fmla="*/ 6 w 8"/>
                  <a:gd name="T17" fmla="*/ 6 h 7"/>
                  <a:gd name="T18" fmla="*/ 8 w 8"/>
                  <a:gd name="T19" fmla="*/ 4 h 7"/>
                  <a:gd name="T20" fmla="*/ 8 w 8"/>
                  <a:gd name="T21" fmla="*/ 1 h 7"/>
                  <a:gd name="T22" fmla="*/ 6 w 8"/>
                  <a:gd name="T23" fmla="*/ 2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1" name="Freeform 1285">
                <a:extLst>
                  <a:ext uri="{FF2B5EF4-FFF2-40B4-BE49-F238E27FC236}">
                    <a16:creationId xmlns:a16="http://schemas.microsoft.com/office/drawing/2014/main" id="{EB90E9FD-F034-47EA-A6DA-E6B315B6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866"/>
                <a:ext cx="60" cy="49"/>
              </a:xfrm>
              <a:custGeom>
                <a:avLst/>
                <a:gdLst>
                  <a:gd name="T0" fmla="*/ 144 w 181"/>
                  <a:gd name="T1" fmla="*/ 3 h 148"/>
                  <a:gd name="T2" fmla="*/ 153 w 181"/>
                  <a:gd name="T3" fmla="*/ 2 h 148"/>
                  <a:gd name="T4" fmla="*/ 158 w 181"/>
                  <a:gd name="T5" fmla="*/ 0 h 148"/>
                  <a:gd name="T6" fmla="*/ 165 w 181"/>
                  <a:gd name="T7" fmla="*/ 1 h 148"/>
                  <a:gd name="T8" fmla="*/ 170 w 181"/>
                  <a:gd name="T9" fmla="*/ 7 h 148"/>
                  <a:gd name="T10" fmla="*/ 178 w 181"/>
                  <a:gd name="T11" fmla="*/ 10 h 148"/>
                  <a:gd name="T12" fmla="*/ 173 w 181"/>
                  <a:gd name="T13" fmla="*/ 31 h 148"/>
                  <a:gd name="T14" fmla="*/ 170 w 181"/>
                  <a:gd name="T15" fmla="*/ 38 h 148"/>
                  <a:gd name="T16" fmla="*/ 168 w 181"/>
                  <a:gd name="T17" fmla="*/ 44 h 148"/>
                  <a:gd name="T18" fmla="*/ 165 w 181"/>
                  <a:gd name="T19" fmla="*/ 51 h 148"/>
                  <a:gd name="T20" fmla="*/ 163 w 181"/>
                  <a:gd name="T21" fmla="*/ 58 h 148"/>
                  <a:gd name="T22" fmla="*/ 155 w 181"/>
                  <a:gd name="T23" fmla="*/ 63 h 148"/>
                  <a:gd name="T24" fmla="*/ 144 w 181"/>
                  <a:gd name="T25" fmla="*/ 68 h 148"/>
                  <a:gd name="T26" fmla="*/ 133 w 181"/>
                  <a:gd name="T27" fmla="*/ 74 h 148"/>
                  <a:gd name="T28" fmla="*/ 126 w 181"/>
                  <a:gd name="T29" fmla="*/ 75 h 148"/>
                  <a:gd name="T30" fmla="*/ 105 w 181"/>
                  <a:gd name="T31" fmla="*/ 84 h 148"/>
                  <a:gd name="T32" fmla="*/ 82 w 181"/>
                  <a:gd name="T33" fmla="*/ 104 h 148"/>
                  <a:gd name="T34" fmla="*/ 61 w 181"/>
                  <a:gd name="T35" fmla="*/ 129 h 148"/>
                  <a:gd name="T36" fmla="*/ 45 w 181"/>
                  <a:gd name="T37" fmla="*/ 145 h 148"/>
                  <a:gd name="T38" fmla="*/ 31 w 181"/>
                  <a:gd name="T39" fmla="*/ 148 h 148"/>
                  <a:gd name="T40" fmla="*/ 21 w 181"/>
                  <a:gd name="T41" fmla="*/ 148 h 148"/>
                  <a:gd name="T42" fmla="*/ 14 w 181"/>
                  <a:gd name="T43" fmla="*/ 144 h 148"/>
                  <a:gd name="T44" fmla="*/ 8 w 181"/>
                  <a:gd name="T45" fmla="*/ 140 h 148"/>
                  <a:gd name="T46" fmla="*/ 3 w 181"/>
                  <a:gd name="T47" fmla="*/ 133 h 148"/>
                  <a:gd name="T48" fmla="*/ 1 w 181"/>
                  <a:gd name="T49" fmla="*/ 126 h 148"/>
                  <a:gd name="T50" fmla="*/ 1 w 181"/>
                  <a:gd name="T51" fmla="*/ 118 h 148"/>
                  <a:gd name="T52" fmla="*/ 2 w 181"/>
                  <a:gd name="T53" fmla="*/ 108 h 148"/>
                  <a:gd name="T54" fmla="*/ 8 w 181"/>
                  <a:gd name="T55" fmla="*/ 103 h 148"/>
                  <a:gd name="T56" fmla="*/ 17 w 181"/>
                  <a:gd name="T57" fmla="*/ 93 h 148"/>
                  <a:gd name="T58" fmla="*/ 26 w 181"/>
                  <a:gd name="T59" fmla="*/ 84 h 148"/>
                  <a:gd name="T60" fmla="*/ 33 w 181"/>
                  <a:gd name="T61" fmla="*/ 78 h 148"/>
                  <a:gd name="T62" fmla="*/ 45 w 181"/>
                  <a:gd name="T63" fmla="*/ 77 h 148"/>
                  <a:gd name="T64" fmla="*/ 59 w 181"/>
                  <a:gd name="T65" fmla="*/ 65 h 148"/>
                  <a:gd name="T66" fmla="*/ 76 w 181"/>
                  <a:gd name="T67" fmla="*/ 50 h 148"/>
                  <a:gd name="T68" fmla="*/ 91 w 181"/>
                  <a:gd name="T69" fmla="*/ 42 h 148"/>
                  <a:gd name="T70" fmla="*/ 98 w 181"/>
                  <a:gd name="T71" fmla="*/ 30 h 148"/>
                  <a:gd name="T72" fmla="*/ 101 w 181"/>
                  <a:gd name="T73" fmla="*/ 23 h 148"/>
                  <a:gd name="T74" fmla="*/ 105 w 181"/>
                  <a:gd name="T75" fmla="*/ 19 h 148"/>
                  <a:gd name="T76" fmla="*/ 112 w 181"/>
                  <a:gd name="T77" fmla="*/ 13 h 148"/>
                  <a:gd name="T78" fmla="*/ 118 w 181"/>
                  <a:gd name="T79" fmla="*/ 11 h 148"/>
                  <a:gd name="T80" fmla="*/ 125 w 181"/>
                  <a:gd name="T81" fmla="*/ 10 h 148"/>
                  <a:gd name="T82" fmla="*/ 132 w 181"/>
                  <a:gd name="T83" fmla="*/ 7 h 148"/>
                  <a:gd name="T84" fmla="*/ 138 w 181"/>
                  <a:gd name="T85" fmla="*/ 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1" h="148">
                    <a:moveTo>
                      <a:pt x="139" y="3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3" y="2"/>
                    </a:lnTo>
                    <a:lnTo>
                      <a:pt x="155" y="1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5" y="1"/>
                    </a:lnTo>
                    <a:lnTo>
                      <a:pt x="168" y="3"/>
                    </a:lnTo>
                    <a:lnTo>
                      <a:pt x="170" y="7"/>
                    </a:lnTo>
                    <a:lnTo>
                      <a:pt x="175" y="9"/>
                    </a:lnTo>
                    <a:lnTo>
                      <a:pt x="178" y="10"/>
                    </a:lnTo>
                    <a:lnTo>
                      <a:pt x="181" y="13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0" y="38"/>
                    </a:lnTo>
                    <a:lnTo>
                      <a:pt x="170" y="41"/>
                    </a:lnTo>
                    <a:lnTo>
                      <a:pt x="168" y="44"/>
                    </a:lnTo>
                    <a:lnTo>
                      <a:pt x="167" y="48"/>
                    </a:lnTo>
                    <a:lnTo>
                      <a:pt x="165" y="51"/>
                    </a:lnTo>
                    <a:lnTo>
                      <a:pt x="164" y="54"/>
                    </a:lnTo>
                    <a:lnTo>
                      <a:pt x="163" y="58"/>
                    </a:lnTo>
                    <a:lnTo>
                      <a:pt x="158" y="60"/>
                    </a:lnTo>
                    <a:lnTo>
                      <a:pt x="155" y="63"/>
                    </a:lnTo>
                    <a:lnTo>
                      <a:pt x="149" y="66"/>
                    </a:lnTo>
                    <a:lnTo>
                      <a:pt x="144" y="68"/>
                    </a:lnTo>
                    <a:lnTo>
                      <a:pt x="139" y="71"/>
                    </a:lnTo>
                    <a:lnTo>
                      <a:pt x="133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17" y="77"/>
                    </a:lnTo>
                    <a:lnTo>
                      <a:pt x="105" y="84"/>
                    </a:lnTo>
                    <a:lnTo>
                      <a:pt x="94" y="93"/>
                    </a:lnTo>
                    <a:lnTo>
                      <a:pt x="82" y="104"/>
                    </a:lnTo>
                    <a:lnTo>
                      <a:pt x="71" y="116"/>
                    </a:lnTo>
                    <a:lnTo>
                      <a:pt x="61" y="129"/>
                    </a:lnTo>
                    <a:lnTo>
                      <a:pt x="52" y="137"/>
                    </a:lnTo>
                    <a:lnTo>
                      <a:pt x="45" y="145"/>
                    </a:lnTo>
                    <a:lnTo>
                      <a:pt x="37" y="146"/>
                    </a:lnTo>
                    <a:lnTo>
                      <a:pt x="31" y="148"/>
                    </a:lnTo>
                    <a:lnTo>
                      <a:pt x="26" y="148"/>
                    </a:lnTo>
                    <a:lnTo>
                      <a:pt x="21" y="148"/>
                    </a:lnTo>
                    <a:lnTo>
                      <a:pt x="16" y="146"/>
                    </a:lnTo>
                    <a:lnTo>
                      <a:pt x="14" y="144"/>
                    </a:lnTo>
                    <a:lnTo>
                      <a:pt x="10" y="142"/>
                    </a:lnTo>
                    <a:lnTo>
                      <a:pt x="8" y="140"/>
                    </a:lnTo>
                    <a:lnTo>
                      <a:pt x="5" y="136"/>
                    </a:lnTo>
                    <a:lnTo>
                      <a:pt x="3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1" y="118"/>
                    </a:lnTo>
                    <a:lnTo>
                      <a:pt x="1" y="114"/>
                    </a:lnTo>
                    <a:lnTo>
                      <a:pt x="2" y="108"/>
                    </a:lnTo>
                    <a:lnTo>
                      <a:pt x="5" y="105"/>
                    </a:lnTo>
                    <a:lnTo>
                      <a:pt x="8" y="103"/>
                    </a:lnTo>
                    <a:lnTo>
                      <a:pt x="12" y="97"/>
                    </a:lnTo>
                    <a:lnTo>
                      <a:pt x="17" y="93"/>
                    </a:lnTo>
                    <a:lnTo>
                      <a:pt x="21" y="89"/>
                    </a:lnTo>
                    <a:lnTo>
                      <a:pt x="26" y="84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7" y="80"/>
                    </a:lnTo>
                    <a:lnTo>
                      <a:pt x="45" y="77"/>
                    </a:lnTo>
                    <a:lnTo>
                      <a:pt x="52" y="72"/>
                    </a:lnTo>
                    <a:lnTo>
                      <a:pt x="59" y="65"/>
                    </a:lnTo>
                    <a:lnTo>
                      <a:pt x="68" y="57"/>
                    </a:lnTo>
                    <a:lnTo>
                      <a:pt x="76" y="50"/>
                    </a:lnTo>
                    <a:lnTo>
                      <a:pt x="85" y="44"/>
                    </a:lnTo>
                    <a:lnTo>
                      <a:pt x="91" y="42"/>
                    </a:lnTo>
                    <a:lnTo>
                      <a:pt x="98" y="33"/>
                    </a:lnTo>
                    <a:lnTo>
                      <a:pt x="98" y="30"/>
                    </a:lnTo>
                    <a:lnTo>
                      <a:pt x="100" y="26"/>
                    </a:lnTo>
                    <a:lnTo>
                      <a:pt x="101" y="23"/>
                    </a:lnTo>
                    <a:lnTo>
                      <a:pt x="103" y="21"/>
                    </a:lnTo>
                    <a:lnTo>
                      <a:pt x="105" y="19"/>
                    </a:lnTo>
                    <a:lnTo>
                      <a:pt x="109" y="16"/>
                    </a:lnTo>
                    <a:lnTo>
                      <a:pt x="112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21" y="11"/>
                    </a:lnTo>
                    <a:lnTo>
                      <a:pt x="125" y="10"/>
                    </a:lnTo>
                    <a:lnTo>
                      <a:pt x="129" y="9"/>
                    </a:lnTo>
                    <a:lnTo>
                      <a:pt x="132" y="7"/>
                    </a:lnTo>
                    <a:lnTo>
                      <a:pt x="135" y="6"/>
                    </a:lnTo>
                    <a:lnTo>
                      <a:pt x="138" y="5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2" name="Freeform 1286">
                <a:extLst>
                  <a:ext uri="{FF2B5EF4-FFF2-40B4-BE49-F238E27FC236}">
                    <a16:creationId xmlns:a16="http://schemas.microsoft.com/office/drawing/2014/main" id="{C81244DC-6702-4F7B-86D5-324D9C5F0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65"/>
                <a:ext cx="10" cy="3"/>
              </a:xfrm>
              <a:custGeom>
                <a:avLst/>
                <a:gdLst>
                  <a:gd name="T0" fmla="*/ 32 w 32"/>
                  <a:gd name="T1" fmla="*/ 6 h 7"/>
                  <a:gd name="T2" fmla="*/ 32 w 32"/>
                  <a:gd name="T3" fmla="*/ 5 h 7"/>
                  <a:gd name="T4" fmla="*/ 27 w 32"/>
                  <a:gd name="T5" fmla="*/ 2 h 7"/>
                  <a:gd name="T6" fmla="*/ 23 w 32"/>
                  <a:gd name="T7" fmla="*/ 0 h 7"/>
                  <a:gd name="T8" fmla="*/ 20 w 32"/>
                  <a:gd name="T9" fmla="*/ 0 h 7"/>
                  <a:gd name="T10" fmla="*/ 16 w 32"/>
                  <a:gd name="T11" fmla="*/ 2 h 7"/>
                  <a:gd name="T12" fmla="*/ 13 w 32"/>
                  <a:gd name="T13" fmla="*/ 3 h 7"/>
                  <a:gd name="T14" fmla="*/ 9 w 32"/>
                  <a:gd name="T15" fmla="*/ 4 h 7"/>
                  <a:gd name="T16" fmla="*/ 6 w 32"/>
                  <a:gd name="T17" fmla="*/ 5 h 7"/>
                  <a:gd name="T18" fmla="*/ 0 w 32"/>
                  <a:gd name="T19" fmla="*/ 5 h 7"/>
                  <a:gd name="T20" fmla="*/ 0 w 32"/>
                  <a:gd name="T21" fmla="*/ 7 h 7"/>
                  <a:gd name="T22" fmla="*/ 6 w 32"/>
                  <a:gd name="T23" fmla="*/ 7 h 7"/>
                  <a:gd name="T24" fmla="*/ 9 w 32"/>
                  <a:gd name="T25" fmla="*/ 7 h 7"/>
                  <a:gd name="T26" fmla="*/ 15 w 32"/>
                  <a:gd name="T27" fmla="*/ 6 h 7"/>
                  <a:gd name="T28" fmla="*/ 17 w 32"/>
                  <a:gd name="T29" fmla="*/ 5 h 7"/>
                  <a:gd name="T30" fmla="*/ 20 w 32"/>
                  <a:gd name="T31" fmla="*/ 4 h 7"/>
                  <a:gd name="T32" fmla="*/ 23 w 32"/>
                  <a:gd name="T33" fmla="*/ 4 h 7"/>
                  <a:gd name="T34" fmla="*/ 26 w 32"/>
                  <a:gd name="T35" fmla="*/ 5 h 7"/>
                  <a:gd name="T36" fmla="*/ 28 w 32"/>
                  <a:gd name="T37" fmla="*/ 7 h 7"/>
                  <a:gd name="T38" fmla="*/ 28 w 32"/>
                  <a:gd name="T39" fmla="*/ 6 h 7"/>
                  <a:gd name="T40" fmla="*/ 32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32" y="6"/>
                    </a:move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5" y="6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3" name="Freeform 1287">
                <a:extLst>
                  <a:ext uri="{FF2B5EF4-FFF2-40B4-BE49-F238E27FC236}">
                    <a16:creationId xmlns:a16="http://schemas.microsoft.com/office/drawing/2014/main" id="{6C8F51AB-EC00-47ED-A7FF-61F5D9101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67"/>
                <a:ext cx="5" cy="4"/>
              </a:xfrm>
              <a:custGeom>
                <a:avLst/>
                <a:gdLst>
                  <a:gd name="T0" fmla="*/ 15 w 15"/>
                  <a:gd name="T1" fmla="*/ 10 h 10"/>
                  <a:gd name="T2" fmla="*/ 15 w 15"/>
                  <a:gd name="T3" fmla="*/ 9 h 10"/>
                  <a:gd name="T4" fmla="*/ 13 w 15"/>
                  <a:gd name="T5" fmla="*/ 5 h 10"/>
                  <a:gd name="T6" fmla="*/ 8 w 15"/>
                  <a:gd name="T7" fmla="*/ 3 h 10"/>
                  <a:gd name="T8" fmla="*/ 4 w 15"/>
                  <a:gd name="T9" fmla="*/ 3 h 10"/>
                  <a:gd name="T10" fmla="*/ 2 w 15"/>
                  <a:gd name="T11" fmla="*/ 0 h 10"/>
                  <a:gd name="T12" fmla="*/ 0 w 15"/>
                  <a:gd name="T13" fmla="*/ 0 h 10"/>
                  <a:gd name="T14" fmla="*/ 2 w 15"/>
                  <a:gd name="T15" fmla="*/ 3 h 10"/>
                  <a:gd name="T16" fmla="*/ 7 w 15"/>
                  <a:gd name="T17" fmla="*/ 6 h 10"/>
                  <a:gd name="T18" fmla="*/ 11 w 15"/>
                  <a:gd name="T19" fmla="*/ 8 h 10"/>
                  <a:gd name="T20" fmla="*/ 11 w 15"/>
                  <a:gd name="T21" fmla="*/ 9 h 10"/>
                  <a:gd name="T22" fmla="*/ 11 w 15"/>
                  <a:gd name="T23" fmla="*/ 8 h 10"/>
                  <a:gd name="T24" fmla="*/ 15 w 15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0">
                    <a:moveTo>
                      <a:pt x="15" y="10"/>
                    </a:moveTo>
                    <a:lnTo>
                      <a:pt x="15" y="9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4" name="Freeform 1288">
                <a:extLst>
                  <a:ext uri="{FF2B5EF4-FFF2-40B4-BE49-F238E27FC236}">
                    <a16:creationId xmlns:a16="http://schemas.microsoft.com/office/drawing/2014/main" id="{52AC826B-74CD-4481-8C4F-5862843D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3870"/>
                <a:ext cx="3" cy="7"/>
              </a:xfrm>
              <a:custGeom>
                <a:avLst/>
                <a:gdLst>
                  <a:gd name="T0" fmla="*/ 3 w 10"/>
                  <a:gd name="T1" fmla="*/ 18 h 19"/>
                  <a:gd name="T2" fmla="*/ 3 w 10"/>
                  <a:gd name="T3" fmla="*/ 19 h 19"/>
                  <a:gd name="T4" fmla="*/ 10 w 10"/>
                  <a:gd name="T5" fmla="*/ 1 h 19"/>
                  <a:gd name="T6" fmla="*/ 6 w 10"/>
                  <a:gd name="T7" fmla="*/ 0 h 19"/>
                  <a:gd name="T8" fmla="*/ 0 w 10"/>
                  <a:gd name="T9" fmla="*/ 18 h 19"/>
                  <a:gd name="T10" fmla="*/ 0 w 10"/>
                  <a:gd name="T11" fmla="*/ 18 h 19"/>
                  <a:gd name="T12" fmla="*/ 3 w 10"/>
                  <a:gd name="T1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9">
                    <a:moveTo>
                      <a:pt x="3" y="18"/>
                    </a:moveTo>
                    <a:lnTo>
                      <a:pt x="3" y="19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5" name="Freeform 1289">
                <a:extLst>
                  <a:ext uri="{FF2B5EF4-FFF2-40B4-BE49-F238E27FC236}">
                    <a16:creationId xmlns:a16="http://schemas.microsoft.com/office/drawing/2014/main" id="{CEAF9FE1-C528-4951-818D-8AF62A6E6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3876"/>
                <a:ext cx="5" cy="10"/>
              </a:xfrm>
              <a:custGeom>
                <a:avLst/>
                <a:gdLst>
                  <a:gd name="T0" fmla="*/ 2 w 13"/>
                  <a:gd name="T1" fmla="*/ 29 h 29"/>
                  <a:gd name="T2" fmla="*/ 3 w 13"/>
                  <a:gd name="T3" fmla="*/ 28 h 29"/>
                  <a:gd name="T4" fmla="*/ 4 w 13"/>
                  <a:gd name="T5" fmla="*/ 24 h 29"/>
                  <a:gd name="T6" fmla="*/ 5 w 13"/>
                  <a:gd name="T7" fmla="*/ 21 h 29"/>
                  <a:gd name="T8" fmla="*/ 7 w 13"/>
                  <a:gd name="T9" fmla="*/ 18 h 29"/>
                  <a:gd name="T10" fmla="*/ 9 w 13"/>
                  <a:gd name="T11" fmla="*/ 14 h 29"/>
                  <a:gd name="T12" fmla="*/ 11 w 13"/>
                  <a:gd name="T13" fmla="*/ 11 h 29"/>
                  <a:gd name="T14" fmla="*/ 11 w 13"/>
                  <a:gd name="T15" fmla="*/ 8 h 29"/>
                  <a:gd name="T16" fmla="*/ 13 w 13"/>
                  <a:gd name="T17" fmla="*/ 4 h 29"/>
                  <a:gd name="T18" fmla="*/ 13 w 13"/>
                  <a:gd name="T19" fmla="*/ 0 h 29"/>
                  <a:gd name="T20" fmla="*/ 11 w 13"/>
                  <a:gd name="T21" fmla="*/ 0 h 29"/>
                  <a:gd name="T22" fmla="*/ 10 w 13"/>
                  <a:gd name="T23" fmla="*/ 3 h 29"/>
                  <a:gd name="T24" fmla="*/ 7 w 13"/>
                  <a:gd name="T25" fmla="*/ 5 h 29"/>
                  <a:gd name="T26" fmla="*/ 7 w 13"/>
                  <a:gd name="T27" fmla="*/ 10 h 29"/>
                  <a:gd name="T28" fmla="*/ 5 w 13"/>
                  <a:gd name="T29" fmla="*/ 13 h 29"/>
                  <a:gd name="T30" fmla="*/ 4 w 13"/>
                  <a:gd name="T31" fmla="*/ 16 h 29"/>
                  <a:gd name="T32" fmla="*/ 3 w 13"/>
                  <a:gd name="T33" fmla="*/ 20 h 29"/>
                  <a:gd name="T34" fmla="*/ 2 w 13"/>
                  <a:gd name="T35" fmla="*/ 23 h 29"/>
                  <a:gd name="T36" fmla="*/ 0 w 13"/>
                  <a:gd name="T37" fmla="*/ 27 h 29"/>
                  <a:gd name="T38" fmla="*/ 1 w 13"/>
                  <a:gd name="T39" fmla="*/ 26 h 29"/>
                  <a:gd name="T40" fmla="*/ 2 w 1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9">
                    <a:moveTo>
                      <a:pt x="2" y="29"/>
                    </a:moveTo>
                    <a:lnTo>
                      <a:pt x="3" y="28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6" name="Freeform 1290">
                <a:extLst>
                  <a:ext uri="{FF2B5EF4-FFF2-40B4-BE49-F238E27FC236}">
                    <a16:creationId xmlns:a16="http://schemas.microsoft.com/office/drawing/2014/main" id="{C2AE6387-327F-4044-97B6-5D0B8B9F1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5"/>
                <a:ext cx="12" cy="7"/>
              </a:xfrm>
              <a:custGeom>
                <a:avLst/>
                <a:gdLst>
                  <a:gd name="T0" fmla="*/ 0 w 37"/>
                  <a:gd name="T1" fmla="*/ 19 h 19"/>
                  <a:gd name="T2" fmla="*/ 4 w 37"/>
                  <a:gd name="T3" fmla="*/ 18 h 19"/>
                  <a:gd name="T4" fmla="*/ 9 w 37"/>
                  <a:gd name="T5" fmla="*/ 17 h 19"/>
                  <a:gd name="T6" fmla="*/ 14 w 37"/>
                  <a:gd name="T7" fmla="*/ 16 h 19"/>
                  <a:gd name="T8" fmla="*/ 19 w 37"/>
                  <a:gd name="T9" fmla="*/ 12 h 19"/>
                  <a:gd name="T10" fmla="*/ 24 w 37"/>
                  <a:gd name="T11" fmla="*/ 10 h 19"/>
                  <a:gd name="T12" fmla="*/ 28 w 37"/>
                  <a:gd name="T13" fmla="*/ 8 h 19"/>
                  <a:gd name="T14" fmla="*/ 33 w 37"/>
                  <a:gd name="T15" fmla="*/ 4 h 19"/>
                  <a:gd name="T16" fmla="*/ 37 w 37"/>
                  <a:gd name="T17" fmla="*/ 2 h 19"/>
                  <a:gd name="T18" fmla="*/ 36 w 37"/>
                  <a:gd name="T19" fmla="*/ 0 h 19"/>
                  <a:gd name="T20" fmla="*/ 31 w 37"/>
                  <a:gd name="T21" fmla="*/ 2 h 19"/>
                  <a:gd name="T22" fmla="*/ 28 w 37"/>
                  <a:gd name="T23" fmla="*/ 4 h 19"/>
                  <a:gd name="T24" fmla="*/ 22 w 37"/>
                  <a:gd name="T25" fmla="*/ 8 h 19"/>
                  <a:gd name="T26" fmla="*/ 18 w 37"/>
                  <a:gd name="T27" fmla="*/ 10 h 19"/>
                  <a:gd name="T28" fmla="*/ 12 w 37"/>
                  <a:gd name="T29" fmla="*/ 12 h 19"/>
                  <a:gd name="T30" fmla="*/ 6 w 37"/>
                  <a:gd name="T31" fmla="*/ 14 h 19"/>
                  <a:gd name="T32" fmla="*/ 2 w 37"/>
                  <a:gd name="T33" fmla="*/ 16 h 19"/>
                  <a:gd name="T34" fmla="*/ 0 w 37"/>
                  <a:gd name="T35" fmla="*/ 17 h 19"/>
                  <a:gd name="T36" fmla="*/ 0 w 37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lnTo>
                      <a:pt x="4" y="18"/>
                    </a:lnTo>
                    <a:lnTo>
                      <a:pt x="9" y="17"/>
                    </a:lnTo>
                    <a:lnTo>
                      <a:pt x="14" y="16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12" y="12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7" name="Freeform 1291">
                <a:extLst>
                  <a:ext uri="{FF2B5EF4-FFF2-40B4-BE49-F238E27FC236}">
                    <a16:creationId xmlns:a16="http://schemas.microsoft.com/office/drawing/2014/main" id="{9CD3A3AF-BAC3-4C2A-900F-48A0F235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91"/>
                <a:ext cx="27" cy="24"/>
              </a:xfrm>
              <a:custGeom>
                <a:avLst/>
                <a:gdLst>
                  <a:gd name="T0" fmla="*/ 1 w 82"/>
                  <a:gd name="T1" fmla="*/ 71 h 71"/>
                  <a:gd name="T2" fmla="*/ 2 w 82"/>
                  <a:gd name="T3" fmla="*/ 71 h 71"/>
                  <a:gd name="T4" fmla="*/ 9 w 82"/>
                  <a:gd name="T5" fmla="*/ 64 h 71"/>
                  <a:gd name="T6" fmla="*/ 19 w 82"/>
                  <a:gd name="T7" fmla="*/ 55 h 71"/>
                  <a:gd name="T8" fmla="*/ 29 w 82"/>
                  <a:gd name="T9" fmla="*/ 42 h 71"/>
                  <a:gd name="T10" fmla="*/ 40 w 82"/>
                  <a:gd name="T11" fmla="*/ 30 h 71"/>
                  <a:gd name="T12" fmla="*/ 50 w 82"/>
                  <a:gd name="T13" fmla="*/ 19 h 71"/>
                  <a:gd name="T14" fmla="*/ 63 w 82"/>
                  <a:gd name="T15" fmla="*/ 10 h 71"/>
                  <a:gd name="T16" fmla="*/ 73 w 82"/>
                  <a:gd name="T17" fmla="*/ 4 h 71"/>
                  <a:gd name="T18" fmla="*/ 82 w 82"/>
                  <a:gd name="T19" fmla="*/ 2 h 71"/>
                  <a:gd name="T20" fmla="*/ 82 w 82"/>
                  <a:gd name="T21" fmla="*/ 0 h 71"/>
                  <a:gd name="T22" fmla="*/ 72 w 82"/>
                  <a:gd name="T23" fmla="*/ 1 h 71"/>
                  <a:gd name="T24" fmla="*/ 61 w 82"/>
                  <a:gd name="T25" fmla="*/ 8 h 71"/>
                  <a:gd name="T26" fmla="*/ 49 w 82"/>
                  <a:gd name="T27" fmla="*/ 18 h 71"/>
                  <a:gd name="T28" fmla="*/ 37 w 82"/>
                  <a:gd name="T29" fmla="*/ 29 h 71"/>
                  <a:gd name="T30" fmla="*/ 26 w 82"/>
                  <a:gd name="T31" fmla="*/ 41 h 71"/>
                  <a:gd name="T32" fmla="*/ 15 w 82"/>
                  <a:gd name="T33" fmla="*/ 54 h 71"/>
                  <a:gd name="T34" fmla="*/ 8 w 82"/>
                  <a:gd name="T35" fmla="*/ 62 h 71"/>
                  <a:gd name="T36" fmla="*/ 0 w 82"/>
                  <a:gd name="T37" fmla="*/ 69 h 71"/>
                  <a:gd name="T38" fmla="*/ 1 w 82"/>
                  <a:gd name="T39" fmla="*/ 69 h 71"/>
                  <a:gd name="T40" fmla="*/ 1 w 82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71">
                    <a:moveTo>
                      <a:pt x="1" y="71"/>
                    </a:moveTo>
                    <a:lnTo>
                      <a:pt x="2" y="71"/>
                    </a:lnTo>
                    <a:lnTo>
                      <a:pt x="9" y="64"/>
                    </a:lnTo>
                    <a:lnTo>
                      <a:pt x="19" y="55"/>
                    </a:lnTo>
                    <a:lnTo>
                      <a:pt x="29" y="42"/>
                    </a:lnTo>
                    <a:lnTo>
                      <a:pt x="40" y="30"/>
                    </a:lnTo>
                    <a:lnTo>
                      <a:pt x="50" y="19"/>
                    </a:lnTo>
                    <a:lnTo>
                      <a:pt x="63" y="10"/>
                    </a:lnTo>
                    <a:lnTo>
                      <a:pt x="73" y="4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72" y="1"/>
                    </a:lnTo>
                    <a:lnTo>
                      <a:pt x="61" y="8"/>
                    </a:lnTo>
                    <a:lnTo>
                      <a:pt x="49" y="18"/>
                    </a:lnTo>
                    <a:lnTo>
                      <a:pt x="37" y="29"/>
                    </a:lnTo>
                    <a:lnTo>
                      <a:pt x="26" y="41"/>
                    </a:lnTo>
                    <a:lnTo>
                      <a:pt x="15" y="54"/>
                    </a:lnTo>
                    <a:lnTo>
                      <a:pt x="8" y="6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8" name="Freeform 1292">
                <a:extLst>
                  <a:ext uri="{FF2B5EF4-FFF2-40B4-BE49-F238E27FC236}">
                    <a16:creationId xmlns:a16="http://schemas.microsoft.com/office/drawing/2014/main" id="{97B8450F-AE13-4603-9260-C80F92B4A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13"/>
                <a:ext cx="12" cy="3"/>
              </a:xfrm>
              <a:custGeom>
                <a:avLst/>
                <a:gdLst>
                  <a:gd name="T0" fmla="*/ 0 w 37"/>
                  <a:gd name="T1" fmla="*/ 1 h 10"/>
                  <a:gd name="T2" fmla="*/ 2 w 37"/>
                  <a:gd name="T3" fmla="*/ 3 h 10"/>
                  <a:gd name="T4" fmla="*/ 6 w 37"/>
                  <a:gd name="T5" fmla="*/ 6 h 10"/>
                  <a:gd name="T6" fmla="*/ 9 w 37"/>
                  <a:gd name="T7" fmla="*/ 9 h 10"/>
                  <a:gd name="T8" fmla="*/ 15 w 37"/>
                  <a:gd name="T9" fmla="*/ 10 h 10"/>
                  <a:gd name="T10" fmla="*/ 19 w 37"/>
                  <a:gd name="T11" fmla="*/ 10 h 10"/>
                  <a:gd name="T12" fmla="*/ 25 w 37"/>
                  <a:gd name="T13" fmla="*/ 10 h 10"/>
                  <a:gd name="T14" fmla="*/ 30 w 37"/>
                  <a:gd name="T15" fmla="*/ 9 h 10"/>
                  <a:gd name="T16" fmla="*/ 37 w 37"/>
                  <a:gd name="T17" fmla="*/ 8 h 10"/>
                  <a:gd name="T18" fmla="*/ 37 w 37"/>
                  <a:gd name="T19" fmla="*/ 4 h 10"/>
                  <a:gd name="T20" fmla="*/ 30 w 37"/>
                  <a:gd name="T21" fmla="*/ 5 h 10"/>
                  <a:gd name="T22" fmla="*/ 25 w 37"/>
                  <a:gd name="T23" fmla="*/ 6 h 10"/>
                  <a:gd name="T24" fmla="*/ 19 w 37"/>
                  <a:gd name="T25" fmla="*/ 6 h 10"/>
                  <a:gd name="T26" fmla="*/ 15 w 37"/>
                  <a:gd name="T27" fmla="*/ 6 h 10"/>
                  <a:gd name="T28" fmla="*/ 10 w 37"/>
                  <a:gd name="T29" fmla="*/ 5 h 10"/>
                  <a:gd name="T30" fmla="*/ 8 w 37"/>
                  <a:gd name="T31" fmla="*/ 3 h 10"/>
                  <a:gd name="T32" fmla="*/ 6 w 37"/>
                  <a:gd name="T33" fmla="*/ 2 h 10"/>
                  <a:gd name="T34" fmla="*/ 2 w 37"/>
                  <a:gd name="T35" fmla="*/ 0 h 10"/>
                  <a:gd name="T36" fmla="*/ 0 w 37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0">
                    <a:moveTo>
                      <a:pt x="0" y="1"/>
                    </a:moveTo>
                    <a:lnTo>
                      <a:pt x="2" y="3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30" y="9"/>
                    </a:lnTo>
                    <a:lnTo>
                      <a:pt x="37" y="8"/>
                    </a:lnTo>
                    <a:lnTo>
                      <a:pt x="37" y="4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9" name="Freeform 1293">
                <a:extLst>
                  <a:ext uri="{FF2B5EF4-FFF2-40B4-BE49-F238E27FC236}">
                    <a16:creationId xmlns:a16="http://schemas.microsoft.com/office/drawing/2014/main" id="{C23F1A9A-277C-4B64-A3DB-49F83B05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902"/>
                <a:ext cx="3" cy="11"/>
              </a:xfrm>
              <a:custGeom>
                <a:avLst/>
                <a:gdLst>
                  <a:gd name="T0" fmla="*/ 2 w 11"/>
                  <a:gd name="T1" fmla="*/ 0 h 33"/>
                  <a:gd name="T2" fmla="*/ 2 w 11"/>
                  <a:gd name="T3" fmla="*/ 1 h 33"/>
                  <a:gd name="T4" fmla="*/ 1 w 11"/>
                  <a:gd name="T5" fmla="*/ 6 h 33"/>
                  <a:gd name="T6" fmla="*/ 1 w 11"/>
                  <a:gd name="T7" fmla="*/ 12 h 33"/>
                  <a:gd name="T8" fmla="*/ 0 w 11"/>
                  <a:gd name="T9" fmla="*/ 16 h 33"/>
                  <a:gd name="T10" fmla="*/ 1 w 11"/>
                  <a:gd name="T11" fmla="*/ 19 h 33"/>
                  <a:gd name="T12" fmla="*/ 1 w 11"/>
                  <a:gd name="T13" fmla="*/ 23 h 33"/>
                  <a:gd name="T14" fmla="*/ 3 w 11"/>
                  <a:gd name="T15" fmla="*/ 26 h 33"/>
                  <a:gd name="T16" fmla="*/ 6 w 11"/>
                  <a:gd name="T17" fmla="*/ 29 h 33"/>
                  <a:gd name="T18" fmla="*/ 8 w 11"/>
                  <a:gd name="T19" fmla="*/ 33 h 33"/>
                  <a:gd name="T20" fmla="*/ 11 w 11"/>
                  <a:gd name="T21" fmla="*/ 32 h 33"/>
                  <a:gd name="T22" fmla="*/ 8 w 11"/>
                  <a:gd name="T23" fmla="*/ 27 h 33"/>
                  <a:gd name="T24" fmla="*/ 7 w 11"/>
                  <a:gd name="T25" fmla="*/ 25 h 33"/>
                  <a:gd name="T26" fmla="*/ 4 w 11"/>
                  <a:gd name="T27" fmla="*/ 22 h 33"/>
                  <a:gd name="T28" fmla="*/ 4 w 11"/>
                  <a:gd name="T29" fmla="*/ 19 h 33"/>
                  <a:gd name="T30" fmla="*/ 3 w 11"/>
                  <a:gd name="T31" fmla="*/ 16 h 33"/>
                  <a:gd name="T32" fmla="*/ 4 w 11"/>
                  <a:gd name="T33" fmla="*/ 12 h 33"/>
                  <a:gd name="T34" fmla="*/ 4 w 11"/>
                  <a:gd name="T35" fmla="*/ 6 h 33"/>
                  <a:gd name="T36" fmla="*/ 6 w 11"/>
                  <a:gd name="T37" fmla="*/ 1 h 33"/>
                  <a:gd name="T38" fmla="*/ 6 w 11"/>
                  <a:gd name="T39" fmla="*/ 1 h 33"/>
                  <a:gd name="T40" fmla="*/ 2 w 11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lnTo>
                      <a:pt x="2" y="1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8" y="33"/>
                    </a:lnTo>
                    <a:lnTo>
                      <a:pt x="11" y="32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6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0" name="Freeform 1294">
                <a:extLst>
                  <a:ext uri="{FF2B5EF4-FFF2-40B4-BE49-F238E27FC236}">
                    <a16:creationId xmlns:a16="http://schemas.microsoft.com/office/drawing/2014/main" id="{9D3A54FA-469B-4EBB-943C-2AA5C170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3892"/>
                <a:ext cx="10" cy="10"/>
              </a:xfrm>
              <a:custGeom>
                <a:avLst/>
                <a:gdLst>
                  <a:gd name="T0" fmla="*/ 32 w 32"/>
                  <a:gd name="T1" fmla="*/ 0 h 31"/>
                  <a:gd name="T2" fmla="*/ 31 w 32"/>
                  <a:gd name="T3" fmla="*/ 0 h 31"/>
                  <a:gd name="T4" fmla="*/ 27 w 32"/>
                  <a:gd name="T5" fmla="*/ 2 h 31"/>
                  <a:gd name="T6" fmla="*/ 23 w 32"/>
                  <a:gd name="T7" fmla="*/ 7 h 31"/>
                  <a:gd name="T8" fmla="*/ 19 w 32"/>
                  <a:gd name="T9" fmla="*/ 11 h 31"/>
                  <a:gd name="T10" fmla="*/ 15 w 32"/>
                  <a:gd name="T11" fmla="*/ 15 h 31"/>
                  <a:gd name="T12" fmla="*/ 10 w 32"/>
                  <a:gd name="T13" fmla="*/ 19 h 31"/>
                  <a:gd name="T14" fmla="*/ 6 w 32"/>
                  <a:gd name="T15" fmla="*/ 25 h 31"/>
                  <a:gd name="T16" fmla="*/ 4 w 32"/>
                  <a:gd name="T17" fmla="*/ 27 h 31"/>
                  <a:gd name="T18" fmla="*/ 0 w 32"/>
                  <a:gd name="T19" fmla="*/ 30 h 31"/>
                  <a:gd name="T20" fmla="*/ 4 w 32"/>
                  <a:gd name="T21" fmla="*/ 31 h 31"/>
                  <a:gd name="T22" fmla="*/ 4 w 32"/>
                  <a:gd name="T23" fmla="*/ 29 h 31"/>
                  <a:gd name="T24" fmla="*/ 8 w 32"/>
                  <a:gd name="T25" fmla="*/ 25 h 31"/>
                  <a:gd name="T26" fmla="*/ 14 w 32"/>
                  <a:gd name="T27" fmla="*/ 21 h 31"/>
                  <a:gd name="T28" fmla="*/ 17 w 32"/>
                  <a:gd name="T29" fmla="*/ 16 h 31"/>
                  <a:gd name="T30" fmla="*/ 23 w 32"/>
                  <a:gd name="T31" fmla="*/ 12 h 31"/>
                  <a:gd name="T32" fmla="*/ 26 w 32"/>
                  <a:gd name="T33" fmla="*/ 7 h 31"/>
                  <a:gd name="T34" fmla="*/ 29 w 32"/>
                  <a:gd name="T35" fmla="*/ 4 h 31"/>
                  <a:gd name="T36" fmla="*/ 32 w 32"/>
                  <a:gd name="T37" fmla="*/ 1 h 31"/>
                  <a:gd name="T38" fmla="*/ 31 w 32"/>
                  <a:gd name="T39" fmla="*/ 1 h 31"/>
                  <a:gd name="T40" fmla="*/ 32 w 32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lnTo>
                      <a:pt x="31" y="0"/>
                    </a:lnTo>
                    <a:lnTo>
                      <a:pt x="27" y="2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8" y="25"/>
                    </a:lnTo>
                    <a:lnTo>
                      <a:pt x="14" y="21"/>
                    </a:lnTo>
                    <a:lnTo>
                      <a:pt x="17" y="16"/>
                    </a:lnTo>
                    <a:lnTo>
                      <a:pt x="23" y="12"/>
                    </a:lnTo>
                    <a:lnTo>
                      <a:pt x="26" y="7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1" name="Freeform 1295">
                <a:extLst>
                  <a:ext uri="{FF2B5EF4-FFF2-40B4-BE49-F238E27FC236}">
                    <a16:creationId xmlns:a16="http://schemas.microsoft.com/office/drawing/2014/main" id="{46802DE6-9A34-4077-B6E5-7FB65B56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879"/>
                <a:ext cx="20" cy="14"/>
              </a:xfrm>
              <a:custGeom>
                <a:avLst/>
                <a:gdLst>
                  <a:gd name="T0" fmla="*/ 58 w 60"/>
                  <a:gd name="T1" fmla="*/ 1 h 41"/>
                  <a:gd name="T2" fmla="*/ 59 w 60"/>
                  <a:gd name="T3" fmla="*/ 0 h 41"/>
                  <a:gd name="T4" fmla="*/ 51 w 60"/>
                  <a:gd name="T5" fmla="*/ 3 h 41"/>
                  <a:gd name="T6" fmla="*/ 43 w 60"/>
                  <a:gd name="T7" fmla="*/ 8 h 41"/>
                  <a:gd name="T8" fmla="*/ 36 w 60"/>
                  <a:gd name="T9" fmla="*/ 16 h 41"/>
                  <a:gd name="T10" fmla="*/ 27 w 60"/>
                  <a:gd name="T11" fmla="*/ 23 h 41"/>
                  <a:gd name="T12" fmla="*/ 19 w 60"/>
                  <a:gd name="T13" fmla="*/ 31 h 41"/>
                  <a:gd name="T14" fmla="*/ 12 w 60"/>
                  <a:gd name="T15" fmla="*/ 35 h 41"/>
                  <a:gd name="T16" fmla="*/ 5 w 60"/>
                  <a:gd name="T17" fmla="*/ 38 h 41"/>
                  <a:gd name="T18" fmla="*/ 1 w 60"/>
                  <a:gd name="T19" fmla="*/ 37 h 41"/>
                  <a:gd name="T20" fmla="*/ 0 w 60"/>
                  <a:gd name="T21" fmla="*/ 38 h 41"/>
                  <a:gd name="T22" fmla="*/ 5 w 60"/>
                  <a:gd name="T23" fmla="*/ 41 h 41"/>
                  <a:gd name="T24" fmla="*/ 13 w 60"/>
                  <a:gd name="T25" fmla="*/ 38 h 41"/>
                  <a:gd name="T26" fmla="*/ 20 w 60"/>
                  <a:gd name="T27" fmla="*/ 32 h 41"/>
                  <a:gd name="T28" fmla="*/ 29 w 60"/>
                  <a:gd name="T29" fmla="*/ 25 h 41"/>
                  <a:gd name="T30" fmla="*/ 37 w 60"/>
                  <a:gd name="T31" fmla="*/ 18 h 41"/>
                  <a:gd name="T32" fmla="*/ 46 w 60"/>
                  <a:gd name="T33" fmla="*/ 11 h 41"/>
                  <a:gd name="T34" fmla="*/ 54 w 60"/>
                  <a:gd name="T35" fmla="*/ 6 h 41"/>
                  <a:gd name="T36" fmla="*/ 59 w 60"/>
                  <a:gd name="T37" fmla="*/ 3 h 41"/>
                  <a:gd name="T38" fmla="*/ 60 w 60"/>
                  <a:gd name="T39" fmla="*/ 2 h 41"/>
                  <a:gd name="T40" fmla="*/ 58 w 60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1">
                    <a:moveTo>
                      <a:pt x="58" y="1"/>
                    </a:moveTo>
                    <a:lnTo>
                      <a:pt x="59" y="0"/>
                    </a:lnTo>
                    <a:lnTo>
                      <a:pt x="51" y="3"/>
                    </a:lnTo>
                    <a:lnTo>
                      <a:pt x="43" y="8"/>
                    </a:lnTo>
                    <a:lnTo>
                      <a:pt x="36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2" y="35"/>
                    </a:lnTo>
                    <a:lnTo>
                      <a:pt x="5" y="38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5" y="41"/>
                    </a:lnTo>
                    <a:lnTo>
                      <a:pt x="13" y="38"/>
                    </a:lnTo>
                    <a:lnTo>
                      <a:pt x="20" y="32"/>
                    </a:lnTo>
                    <a:lnTo>
                      <a:pt x="29" y="25"/>
                    </a:lnTo>
                    <a:lnTo>
                      <a:pt x="37" y="18"/>
                    </a:lnTo>
                    <a:lnTo>
                      <a:pt x="46" y="11"/>
                    </a:lnTo>
                    <a:lnTo>
                      <a:pt x="54" y="6"/>
                    </a:lnTo>
                    <a:lnTo>
                      <a:pt x="59" y="3"/>
                    </a:lnTo>
                    <a:lnTo>
                      <a:pt x="60" y="2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2" name="Freeform 1296">
                <a:extLst>
                  <a:ext uri="{FF2B5EF4-FFF2-40B4-BE49-F238E27FC236}">
                    <a16:creationId xmlns:a16="http://schemas.microsoft.com/office/drawing/2014/main" id="{13EB0FFB-EB79-4BBF-B17E-12D590BE0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77"/>
                <a:ext cx="3" cy="3"/>
              </a:xfrm>
              <a:custGeom>
                <a:avLst/>
                <a:gdLst>
                  <a:gd name="T0" fmla="*/ 5 w 9"/>
                  <a:gd name="T1" fmla="*/ 1 h 10"/>
                  <a:gd name="T2" fmla="*/ 5 w 9"/>
                  <a:gd name="T3" fmla="*/ 0 h 10"/>
                  <a:gd name="T4" fmla="*/ 0 w 9"/>
                  <a:gd name="T5" fmla="*/ 8 h 10"/>
                  <a:gd name="T6" fmla="*/ 3 w 9"/>
                  <a:gd name="T7" fmla="*/ 10 h 10"/>
                  <a:gd name="T8" fmla="*/ 9 w 9"/>
                  <a:gd name="T9" fmla="*/ 1 h 10"/>
                  <a:gd name="T10" fmla="*/ 9 w 9"/>
                  <a:gd name="T11" fmla="*/ 1 h 10"/>
                  <a:gd name="T12" fmla="*/ 5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3" name="Freeform 1297">
                <a:extLst>
                  <a:ext uri="{FF2B5EF4-FFF2-40B4-BE49-F238E27FC236}">
                    <a16:creationId xmlns:a16="http://schemas.microsoft.com/office/drawing/2014/main" id="{0B2537AC-2C56-4520-ACB7-5D426294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3870"/>
                <a:ext cx="7" cy="7"/>
              </a:xfrm>
              <a:custGeom>
                <a:avLst/>
                <a:gdLst>
                  <a:gd name="T0" fmla="*/ 21 w 21"/>
                  <a:gd name="T1" fmla="*/ 0 h 23"/>
                  <a:gd name="T2" fmla="*/ 20 w 21"/>
                  <a:gd name="T3" fmla="*/ 0 h 23"/>
                  <a:gd name="T4" fmla="*/ 15 w 21"/>
                  <a:gd name="T5" fmla="*/ 2 h 23"/>
                  <a:gd name="T6" fmla="*/ 12 w 21"/>
                  <a:gd name="T7" fmla="*/ 5 h 23"/>
                  <a:gd name="T8" fmla="*/ 9 w 21"/>
                  <a:gd name="T9" fmla="*/ 8 h 23"/>
                  <a:gd name="T10" fmla="*/ 5 w 21"/>
                  <a:gd name="T11" fmla="*/ 10 h 23"/>
                  <a:gd name="T12" fmla="*/ 4 w 21"/>
                  <a:gd name="T13" fmla="*/ 12 h 23"/>
                  <a:gd name="T14" fmla="*/ 2 w 21"/>
                  <a:gd name="T15" fmla="*/ 15 h 23"/>
                  <a:gd name="T16" fmla="*/ 0 w 21"/>
                  <a:gd name="T17" fmla="*/ 18 h 23"/>
                  <a:gd name="T18" fmla="*/ 0 w 21"/>
                  <a:gd name="T19" fmla="*/ 23 h 23"/>
                  <a:gd name="T20" fmla="*/ 3 w 21"/>
                  <a:gd name="T21" fmla="*/ 23 h 23"/>
                  <a:gd name="T22" fmla="*/ 3 w 21"/>
                  <a:gd name="T23" fmla="*/ 20 h 23"/>
                  <a:gd name="T24" fmla="*/ 5 w 21"/>
                  <a:gd name="T25" fmla="*/ 17 h 23"/>
                  <a:gd name="T26" fmla="*/ 6 w 21"/>
                  <a:gd name="T27" fmla="*/ 14 h 23"/>
                  <a:gd name="T28" fmla="*/ 9 w 21"/>
                  <a:gd name="T29" fmla="*/ 11 h 23"/>
                  <a:gd name="T30" fmla="*/ 11 w 21"/>
                  <a:gd name="T31" fmla="*/ 9 h 23"/>
                  <a:gd name="T32" fmla="*/ 14 w 21"/>
                  <a:gd name="T33" fmla="*/ 6 h 23"/>
                  <a:gd name="T34" fmla="*/ 16 w 21"/>
                  <a:gd name="T35" fmla="*/ 4 h 23"/>
                  <a:gd name="T36" fmla="*/ 21 w 21"/>
                  <a:gd name="T37" fmla="*/ 1 h 23"/>
                  <a:gd name="T38" fmla="*/ 20 w 21"/>
                  <a:gd name="T39" fmla="*/ 1 h 23"/>
                  <a:gd name="T40" fmla="*/ 21 w 21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4" name="Freeform 1298">
                <a:extLst>
                  <a:ext uri="{FF2B5EF4-FFF2-40B4-BE49-F238E27FC236}">
                    <a16:creationId xmlns:a16="http://schemas.microsoft.com/office/drawing/2014/main" id="{C64E0854-FA98-45D7-BD03-6EBC41AE2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67"/>
                <a:ext cx="9" cy="3"/>
              </a:xfrm>
              <a:custGeom>
                <a:avLst/>
                <a:gdLst>
                  <a:gd name="T0" fmla="*/ 23 w 26"/>
                  <a:gd name="T1" fmla="*/ 0 h 10"/>
                  <a:gd name="T2" fmla="*/ 22 w 26"/>
                  <a:gd name="T3" fmla="*/ 1 h 10"/>
                  <a:gd name="T4" fmla="*/ 19 w 26"/>
                  <a:gd name="T5" fmla="*/ 2 h 10"/>
                  <a:gd name="T6" fmla="*/ 17 w 26"/>
                  <a:gd name="T7" fmla="*/ 3 h 10"/>
                  <a:gd name="T8" fmla="*/ 12 w 26"/>
                  <a:gd name="T9" fmla="*/ 4 h 10"/>
                  <a:gd name="T10" fmla="*/ 9 w 26"/>
                  <a:gd name="T11" fmla="*/ 5 h 10"/>
                  <a:gd name="T12" fmla="*/ 5 w 26"/>
                  <a:gd name="T13" fmla="*/ 8 h 10"/>
                  <a:gd name="T14" fmla="*/ 2 w 26"/>
                  <a:gd name="T15" fmla="*/ 8 h 10"/>
                  <a:gd name="T16" fmla="*/ 2 w 26"/>
                  <a:gd name="T17" fmla="*/ 8 h 10"/>
                  <a:gd name="T18" fmla="*/ 0 w 26"/>
                  <a:gd name="T19" fmla="*/ 9 h 10"/>
                  <a:gd name="T20" fmla="*/ 2 w 26"/>
                  <a:gd name="T21" fmla="*/ 10 h 10"/>
                  <a:gd name="T22" fmla="*/ 5 w 26"/>
                  <a:gd name="T23" fmla="*/ 10 h 10"/>
                  <a:gd name="T24" fmla="*/ 10 w 26"/>
                  <a:gd name="T25" fmla="*/ 9 h 10"/>
                  <a:gd name="T26" fmla="*/ 14 w 26"/>
                  <a:gd name="T27" fmla="*/ 8 h 10"/>
                  <a:gd name="T28" fmla="*/ 17 w 26"/>
                  <a:gd name="T29" fmla="*/ 5 h 10"/>
                  <a:gd name="T30" fmla="*/ 20 w 26"/>
                  <a:gd name="T31" fmla="*/ 4 h 10"/>
                  <a:gd name="T32" fmla="*/ 23 w 26"/>
                  <a:gd name="T33" fmla="*/ 3 h 10"/>
                  <a:gd name="T34" fmla="*/ 26 w 26"/>
                  <a:gd name="T35" fmla="*/ 1 h 10"/>
                  <a:gd name="T36" fmla="*/ 23 w 26"/>
                  <a:gd name="T37" fmla="*/ 2 h 10"/>
                  <a:gd name="T38" fmla="*/ 23 w 2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10" y="9"/>
                    </a:lnTo>
                    <a:lnTo>
                      <a:pt x="14" y="8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5" name="Freeform 1299">
                <a:extLst>
                  <a:ext uri="{FF2B5EF4-FFF2-40B4-BE49-F238E27FC236}">
                    <a16:creationId xmlns:a16="http://schemas.microsoft.com/office/drawing/2014/main" id="{59A5382B-35E8-4B77-ACF8-1A7B5518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895"/>
                <a:ext cx="37" cy="35"/>
              </a:xfrm>
              <a:custGeom>
                <a:avLst/>
                <a:gdLst>
                  <a:gd name="T0" fmla="*/ 77 w 111"/>
                  <a:gd name="T1" fmla="*/ 4 h 104"/>
                  <a:gd name="T2" fmla="*/ 91 w 111"/>
                  <a:gd name="T3" fmla="*/ 0 h 104"/>
                  <a:gd name="T4" fmla="*/ 100 w 111"/>
                  <a:gd name="T5" fmla="*/ 0 h 104"/>
                  <a:gd name="T6" fmla="*/ 106 w 111"/>
                  <a:gd name="T7" fmla="*/ 2 h 104"/>
                  <a:gd name="T8" fmla="*/ 109 w 111"/>
                  <a:gd name="T9" fmla="*/ 6 h 104"/>
                  <a:gd name="T10" fmla="*/ 111 w 111"/>
                  <a:gd name="T11" fmla="*/ 11 h 104"/>
                  <a:gd name="T12" fmla="*/ 111 w 111"/>
                  <a:gd name="T13" fmla="*/ 19 h 104"/>
                  <a:gd name="T14" fmla="*/ 111 w 111"/>
                  <a:gd name="T15" fmla="*/ 29 h 104"/>
                  <a:gd name="T16" fmla="*/ 111 w 111"/>
                  <a:gd name="T17" fmla="*/ 39 h 104"/>
                  <a:gd name="T18" fmla="*/ 98 w 111"/>
                  <a:gd name="T19" fmla="*/ 52 h 104"/>
                  <a:gd name="T20" fmla="*/ 87 w 111"/>
                  <a:gd name="T21" fmla="*/ 61 h 104"/>
                  <a:gd name="T22" fmla="*/ 78 w 111"/>
                  <a:gd name="T23" fmla="*/ 65 h 104"/>
                  <a:gd name="T24" fmla="*/ 70 w 111"/>
                  <a:gd name="T25" fmla="*/ 69 h 104"/>
                  <a:gd name="T26" fmla="*/ 61 w 111"/>
                  <a:gd name="T27" fmla="*/ 72 h 104"/>
                  <a:gd name="T28" fmla="*/ 54 w 111"/>
                  <a:gd name="T29" fmla="*/ 78 h 104"/>
                  <a:gd name="T30" fmla="*/ 43 w 111"/>
                  <a:gd name="T31" fmla="*/ 85 h 104"/>
                  <a:gd name="T32" fmla="*/ 31 w 111"/>
                  <a:gd name="T33" fmla="*/ 98 h 104"/>
                  <a:gd name="T34" fmla="*/ 23 w 111"/>
                  <a:gd name="T35" fmla="*/ 100 h 104"/>
                  <a:gd name="T36" fmla="*/ 19 w 111"/>
                  <a:gd name="T37" fmla="*/ 102 h 104"/>
                  <a:gd name="T38" fmla="*/ 14 w 111"/>
                  <a:gd name="T39" fmla="*/ 104 h 104"/>
                  <a:gd name="T40" fmla="*/ 11 w 111"/>
                  <a:gd name="T41" fmla="*/ 104 h 104"/>
                  <a:gd name="T42" fmla="*/ 8 w 111"/>
                  <a:gd name="T43" fmla="*/ 102 h 104"/>
                  <a:gd name="T44" fmla="*/ 4 w 111"/>
                  <a:gd name="T45" fmla="*/ 100 h 104"/>
                  <a:gd name="T46" fmla="*/ 2 w 111"/>
                  <a:gd name="T47" fmla="*/ 94 h 104"/>
                  <a:gd name="T48" fmla="*/ 0 w 111"/>
                  <a:gd name="T49" fmla="*/ 89 h 104"/>
                  <a:gd name="T50" fmla="*/ 2 w 111"/>
                  <a:gd name="T51" fmla="*/ 84 h 104"/>
                  <a:gd name="T52" fmla="*/ 5 w 111"/>
                  <a:gd name="T53" fmla="*/ 80 h 104"/>
                  <a:gd name="T54" fmla="*/ 9 w 111"/>
                  <a:gd name="T55" fmla="*/ 74 h 104"/>
                  <a:gd name="T56" fmla="*/ 11 w 111"/>
                  <a:gd name="T57" fmla="*/ 72 h 104"/>
                  <a:gd name="T58" fmla="*/ 27 w 111"/>
                  <a:gd name="T59" fmla="*/ 61 h 104"/>
                  <a:gd name="T60" fmla="*/ 39 w 111"/>
                  <a:gd name="T61" fmla="*/ 52 h 104"/>
                  <a:gd name="T62" fmla="*/ 48 w 111"/>
                  <a:gd name="T63" fmla="*/ 45 h 104"/>
                  <a:gd name="T64" fmla="*/ 55 w 111"/>
                  <a:gd name="T65" fmla="*/ 39 h 104"/>
                  <a:gd name="T66" fmla="*/ 58 w 111"/>
                  <a:gd name="T67" fmla="*/ 34 h 104"/>
                  <a:gd name="T68" fmla="*/ 64 w 111"/>
                  <a:gd name="T69" fmla="*/ 26 h 104"/>
                  <a:gd name="T70" fmla="*/ 67 w 111"/>
                  <a:gd name="T71" fmla="*/ 17 h 104"/>
                  <a:gd name="T72" fmla="*/ 74 w 111"/>
                  <a:gd name="T73" fmla="*/ 6 h 104"/>
                  <a:gd name="T74" fmla="*/ 76 w 111"/>
                  <a:gd name="T75" fmla="*/ 6 h 104"/>
                  <a:gd name="T76" fmla="*/ 77 w 111"/>
                  <a:gd name="T77" fmla="*/ 6 h 104"/>
                  <a:gd name="T78" fmla="*/ 77 w 111"/>
                  <a:gd name="T79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1" h="104">
                    <a:moveTo>
                      <a:pt x="77" y="4"/>
                    </a:moveTo>
                    <a:lnTo>
                      <a:pt x="91" y="0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9" y="6"/>
                    </a:lnTo>
                    <a:lnTo>
                      <a:pt x="111" y="11"/>
                    </a:lnTo>
                    <a:lnTo>
                      <a:pt x="111" y="19"/>
                    </a:lnTo>
                    <a:lnTo>
                      <a:pt x="111" y="29"/>
                    </a:lnTo>
                    <a:lnTo>
                      <a:pt x="111" y="39"/>
                    </a:lnTo>
                    <a:lnTo>
                      <a:pt x="98" y="52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70" y="69"/>
                    </a:lnTo>
                    <a:lnTo>
                      <a:pt x="61" y="72"/>
                    </a:lnTo>
                    <a:lnTo>
                      <a:pt x="54" y="78"/>
                    </a:lnTo>
                    <a:lnTo>
                      <a:pt x="43" y="85"/>
                    </a:lnTo>
                    <a:lnTo>
                      <a:pt x="31" y="98"/>
                    </a:lnTo>
                    <a:lnTo>
                      <a:pt x="23" y="100"/>
                    </a:lnTo>
                    <a:lnTo>
                      <a:pt x="19" y="102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8" y="102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0" y="89"/>
                    </a:lnTo>
                    <a:lnTo>
                      <a:pt x="2" y="84"/>
                    </a:lnTo>
                    <a:lnTo>
                      <a:pt x="5" y="80"/>
                    </a:lnTo>
                    <a:lnTo>
                      <a:pt x="9" y="74"/>
                    </a:lnTo>
                    <a:lnTo>
                      <a:pt x="11" y="72"/>
                    </a:lnTo>
                    <a:lnTo>
                      <a:pt x="27" y="61"/>
                    </a:lnTo>
                    <a:lnTo>
                      <a:pt x="39" y="52"/>
                    </a:lnTo>
                    <a:lnTo>
                      <a:pt x="48" y="45"/>
                    </a:lnTo>
                    <a:lnTo>
                      <a:pt x="55" y="39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7" y="1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6" name="Freeform 1300">
                <a:extLst>
                  <a:ext uri="{FF2B5EF4-FFF2-40B4-BE49-F238E27FC236}">
                    <a16:creationId xmlns:a16="http://schemas.microsoft.com/office/drawing/2014/main" id="{85FBF5A0-377D-440F-96B0-7AA9F6EA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3895"/>
                <a:ext cx="11" cy="14"/>
              </a:xfrm>
              <a:custGeom>
                <a:avLst/>
                <a:gdLst>
                  <a:gd name="T0" fmla="*/ 34 w 34"/>
                  <a:gd name="T1" fmla="*/ 42 h 42"/>
                  <a:gd name="T2" fmla="*/ 34 w 34"/>
                  <a:gd name="T3" fmla="*/ 40 h 42"/>
                  <a:gd name="T4" fmla="*/ 34 w 34"/>
                  <a:gd name="T5" fmla="*/ 29 h 42"/>
                  <a:gd name="T6" fmla="*/ 34 w 34"/>
                  <a:gd name="T7" fmla="*/ 20 h 42"/>
                  <a:gd name="T8" fmla="*/ 34 w 34"/>
                  <a:gd name="T9" fmla="*/ 12 h 42"/>
                  <a:gd name="T10" fmla="*/ 33 w 34"/>
                  <a:gd name="T11" fmla="*/ 6 h 42"/>
                  <a:gd name="T12" fmla="*/ 30 w 34"/>
                  <a:gd name="T13" fmla="*/ 2 h 42"/>
                  <a:gd name="T14" fmla="*/ 22 w 34"/>
                  <a:gd name="T15" fmla="*/ 0 h 42"/>
                  <a:gd name="T16" fmla="*/ 13 w 34"/>
                  <a:gd name="T17" fmla="*/ 1 h 42"/>
                  <a:gd name="T18" fmla="*/ 0 w 34"/>
                  <a:gd name="T19" fmla="*/ 3 h 42"/>
                  <a:gd name="T20" fmla="*/ 0 w 34"/>
                  <a:gd name="T21" fmla="*/ 6 h 42"/>
                  <a:gd name="T22" fmla="*/ 13 w 34"/>
                  <a:gd name="T23" fmla="*/ 2 h 42"/>
                  <a:gd name="T24" fmla="*/ 22 w 34"/>
                  <a:gd name="T25" fmla="*/ 1 h 42"/>
                  <a:gd name="T26" fmla="*/ 28 w 34"/>
                  <a:gd name="T27" fmla="*/ 3 h 42"/>
                  <a:gd name="T28" fmla="*/ 30 w 34"/>
                  <a:gd name="T29" fmla="*/ 8 h 42"/>
                  <a:gd name="T30" fmla="*/ 33 w 34"/>
                  <a:gd name="T31" fmla="*/ 12 h 42"/>
                  <a:gd name="T32" fmla="*/ 33 w 34"/>
                  <a:gd name="T33" fmla="*/ 20 h 42"/>
                  <a:gd name="T34" fmla="*/ 33 w 34"/>
                  <a:gd name="T35" fmla="*/ 29 h 42"/>
                  <a:gd name="T36" fmla="*/ 33 w 34"/>
                  <a:gd name="T37" fmla="*/ 40 h 42"/>
                  <a:gd name="T38" fmla="*/ 33 w 34"/>
                  <a:gd name="T39" fmla="*/ 39 h 42"/>
                  <a:gd name="T40" fmla="*/ 34 w 3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2">
                    <a:moveTo>
                      <a:pt x="34" y="42"/>
                    </a:moveTo>
                    <a:lnTo>
                      <a:pt x="34" y="40"/>
                    </a:lnTo>
                    <a:lnTo>
                      <a:pt x="34" y="29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3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8" y="3"/>
                    </a:lnTo>
                    <a:lnTo>
                      <a:pt x="30" y="8"/>
                    </a:lnTo>
                    <a:lnTo>
                      <a:pt x="33" y="12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7" name="Freeform 1301">
                <a:extLst>
                  <a:ext uri="{FF2B5EF4-FFF2-40B4-BE49-F238E27FC236}">
                    <a16:creationId xmlns:a16="http://schemas.microsoft.com/office/drawing/2014/main" id="{BD4E5849-6B9D-4C5F-AFC3-9DD36D749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08"/>
                <a:ext cx="27" cy="20"/>
              </a:xfrm>
              <a:custGeom>
                <a:avLst/>
                <a:gdLst>
                  <a:gd name="T0" fmla="*/ 2 w 82"/>
                  <a:gd name="T1" fmla="*/ 60 h 60"/>
                  <a:gd name="T2" fmla="*/ 13 w 82"/>
                  <a:gd name="T3" fmla="*/ 46 h 60"/>
                  <a:gd name="T4" fmla="*/ 23 w 82"/>
                  <a:gd name="T5" fmla="*/ 39 h 60"/>
                  <a:gd name="T6" fmla="*/ 32 w 82"/>
                  <a:gd name="T7" fmla="*/ 34 h 60"/>
                  <a:gd name="T8" fmla="*/ 41 w 82"/>
                  <a:gd name="T9" fmla="*/ 31 h 60"/>
                  <a:gd name="T10" fmla="*/ 49 w 82"/>
                  <a:gd name="T11" fmla="*/ 27 h 60"/>
                  <a:gd name="T12" fmla="*/ 59 w 82"/>
                  <a:gd name="T13" fmla="*/ 23 h 60"/>
                  <a:gd name="T14" fmla="*/ 69 w 82"/>
                  <a:gd name="T15" fmla="*/ 14 h 60"/>
                  <a:gd name="T16" fmla="*/ 82 w 82"/>
                  <a:gd name="T17" fmla="*/ 2 h 60"/>
                  <a:gd name="T18" fmla="*/ 79 w 82"/>
                  <a:gd name="T19" fmla="*/ 0 h 60"/>
                  <a:gd name="T20" fmla="*/ 68 w 82"/>
                  <a:gd name="T21" fmla="*/ 13 h 60"/>
                  <a:gd name="T22" fmla="*/ 57 w 82"/>
                  <a:gd name="T23" fmla="*/ 21 h 60"/>
                  <a:gd name="T24" fmla="*/ 48 w 82"/>
                  <a:gd name="T25" fmla="*/ 25 h 60"/>
                  <a:gd name="T26" fmla="*/ 40 w 82"/>
                  <a:gd name="T27" fmla="*/ 30 h 60"/>
                  <a:gd name="T28" fmla="*/ 31 w 82"/>
                  <a:gd name="T29" fmla="*/ 33 h 60"/>
                  <a:gd name="T30" fmla="*/ 22 w 82"/>
                  <a:gd name="T31" fmla="*/ 37 h 60"/>
                  <a:gd name="T32" fmla="*/ 12 w 82"/>
                  <a:gd name="T33" fmla="*/ 45 h 60"/>
                  <a:gd name="T34" fmla="*/ 0 w 82"/>
                  <a:gd name="T35" fmla="*/ 59 h 60"/>
                  <a:gd name="T36" fmla="*/ 2 w 82"/>
                  <a:gd name="T3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0">
                    <a:moveTo>
                      <a:pt x="2" y="60"/>
                    </a:moveTo>
                    <a:lnTo>
                      <a:pt x="13" y="46"/>
                    </a:lnTo>
                    <a:lnTo>
                      <a:pt x="23" y="39"/>
                    </a:lnTo>
                    <a:lnTo>
                      <a:pt x="32" y="34"/>
                    </a:lnTo>
                    <a:lnTo>
                      <a:pt x="41" y="31"/>
                    </a:lnTo>
                    <a:lnTo>
                      <a:pt x="49" y="27"/>
                    </a:lnTo>
                    <a:lnTo>
                      <a:pt x="59" y="23"/>
                    </a:lnTo>
                    <a:lnTo>
                      <a:pt x="69" y="14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68" y="13"/>
                    </a:lnTo>
                    <a:lnTo>
                      <a:pt x="57" y="21"/>
                    </a:lnTo>
                    <a:lnTo>
                      <a:pt x="48" y="25"/>
                    </a:lnTo>
                    <a:lnTo>
                      <a:pt x="40" y="30"/>
                    </a:lnTo>
                    <a:lnTo>
                      <a:pt x="31" y="33"/>
                    </a:lnTo>
                    <a:lnTo>
                      <a:pt x="22" y="37"/>
                    </a:lnTo>
                    <a:lnTo>
                      <a:pt x="12" y="45"/>
                    </a:lnTo>
                    <a:lnTo>
                      <a:pt x="0" y="59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8" name="Freeform 1302">
                <a:extLst>
                  <a:ext uri="{FF2B5EF4-FFF2-40B4-BE49-F238E27FC236}">
                    <a16:creationId xmlns:a16="http://schemas.microsoft.com/office/drawing/2014/main" id="{0DA81EB9-A0EE-4A95-9F6E-789ACECFA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25"/>
                <a:ext cx="11" cy="5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1 h 16"/>
                  <a:gd name="T4" fmla="*/ 3 w 32"/>
                  <a:gd name="T5" fmla="*/ 6 h 16"/>
                  <a:gd name="T6" fmla="*/ 4 w 32"/>
                  <a:gd name="T7" fmla="*/ 12 h 16"/>
                  <a:gd name="T8" fmla="*/ 7 w 32"/>
                  <a:gd name="T9" fmla="*/ 14 h 16"/>
                  <a:gd name="T10" fmla="*/ 12 w 32"/>
                  <a:gd name="T11" fmla="*/ 16 h 16"/>
                  <a:gd name="T12" fmla="*/ 14 w 32"/>
                  <a:gd name="T13" fmla="*/ 16 h 16"/>
                  <a:gd name="T14" fmla="*/ 20 w 32"/>
                  <a:gd name="T15" fmla="*/ 14 h 16"/>
                  <a:gd name="T16" fmla="*/ 25 w 32"/>
                  <a:gd name="T17" fmla="*/ 12 h 16"/>
                  <a:gd name="T18" fmla="*/ 32 w 32"/>
                  <a:gd name="T19" fmla="*/ 11 h 16"/>
                  <a:gd name="T20" fmla="*/ 31 w 32"/>
                  <a:gd name="T21" fmla="*/ 9 h 16"/>
                  <a:gd name="T22" fmla="*/ 24 w 32"/>
                  <a:gd name="T23" fmla="*/ 12 h 16"/>
                  <a:gd name="T24" fmla="*/ 19 w 32"/>
                  <a:gd name="T25" fmla="*/ 13 h 16"/>
                  <a:gd name="T26" fmla="*/ 14 w 32"/>
                  <a:gd name="T27" fmla="*/ 14 h 16"/>
                  <a:gd name="T28" fmla="*/ 12 w 32"/>
                  <a:gd name="T29" fmla="*/ 14 h 16"/>
                  <a:gd name="T30" fmla="*/ 8 w 32"/>
                  <a:gd name="T31" fmla="*/ 13 h 16"/>
                  <a:gd name="T32" fmla="*/ 6 w 32"/>
                  <a:gd name="T33" fmla="*/ 11 h 16"/>
                  <a:gd name="T34" fmla="*/ 3 w 32"/>
                  <a:gd name="T35" fmla="*/ 5 h 16"/>
                  <a:gd name="T36" fmla="*/ 1 w 32"/>
                  <a:gd name="T37" fmla="*/ 0 h 16"/>
                  <a:gd name="T38" fmla="*/ 1 w 32"/>
                  <a:gd name="T39" fmla="*/ 1 h 16"/>
                  <a:gd name="T40" fmla="*/ 0 w 3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lnTo>
                      <a:pt x="0" y="1"/>
                    </a:lnTo>
                    <a:lnTo>
                      <a:pt x="3" y="6"/>
                    </a:lnTo>
                    <a:lnTo>
                      <a:pt x="4" y="12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4" y="12"/>
                    </a:lnTo>
                    <a:lnTo>
                      <a:pt x="19" y="1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9" name="Freeform 1303">
                <a:extLst>
                  <a:ext uri="{FF2B5EF4-FFF2-40B4-BE49-F238E27FC236}">
                    <a16:creationId xmlns:a16="http://schemas.microsoft.com/office/drawing/2014/main" id="{BC9EAF0C-42B8-4DA6-92DE-5D48351B5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3919"/>
                <a:ext cx="5" cy="6"/>
              </a:xfrm>
              <a:custGeom>
                <a:avLst/>
                <a:gdLst>
                  <a:gd name="T0" fmla="*/ 11 w 14"/>
                  <a:gd name="T1" fmla="*/ 0 h 18"/>
                  <a:gd name="T2" fmla="*/ 9 w 14"/>
                  <a:gd name="T3" fmla="*/ 3 h 18"/>
                  <a:gd name="T4" fmla="*/ 6 w 14"/>
                  <a:gd name="T5" fmla="*/ 8 h 18"/>
                  <a:gd name="T6" fmla="*/ 4 w 14"/>
                  <a:gd name="T7" fmla="*/ 12 h 18"/>
                  <a:gd name="T8" fmla="*/ 0 w 14"/>
                  <a:gd name="T9" fmla="*/ 17 h 18"/>
                  <a:gd name="T10" fmla="*/ 3 w 14"/>
                  <a:gd name="T11" fmla="*/ 18 h 18"/>
                  <a:gd name="T12" fmla="*/ 5 w 14"/>
                  <a:gd name="T13" fmla="*/ 15 h 18"/>
                  <a:gd name="T14" fmla="*/ 8 w 14"/>
                  <a:gd name="T15" fmla="*/ 10 h 18"/>
                  <a:gd name="T16" fmla="*/ 11 w 14"/>
                  <a:gd name="T17" fmla="*/ 4 h 18"/>
                  <a:gd name="T18" fmla="*/ 14 w 14"/>
                  <a:gd name="T19" fmla="*/ 1 h 18"/>
                  <a:gd name="T20" fmla="*/ 11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9" y="3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0" y="17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0" name="Freeform 1304">
                <a:extLst>
                  <a:ext uri="{FF2B5EF4-FFF2-40B4-BE49-F238E27FC236}">
                    <a16:creationId xmlns:a16="http://schemas.microsoft.com/office/drawing/2014/main" id="{A8387F61-5592-434F-87AC-6C67832F9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97"/>
                <a:ext cx="22" cy="22"/>
              </a:xfrm>
              <a:custGeom>
                <a:avLst/>
                <a:gdLst>
                  <a:gd name="T0" fmla="*/ 65 w 66"/>
                  <a:gd name="T1" fmla="*/ 0 h 66"/>
                  <a:gd name="T2" fmla="*/ 64 w 66"/>
                  <a:gd name="T3" fmla="*/ 0 h 66"/>
                  <a:gd name="T4" fmla="*/ 58 w 66"/>
                  <a:gd name="T5" fmla="*/ 10 h 66"/>
                  <a:gd name="T6" fmla="*/ 53 w 66"/>
                  <a:gd name="T7" fmla="*/ 19 h 66"/>
                  <a:gd name="T8" fmla="*/ 49 w 66"/>
                  <a:gd name="T9" fmla="*/ 27 h 66"/>
                  <a:gd name="T10" fmla="*/ 43 w 66"/>
                  <a:gd name="T11" fmla="*/ 32 h 66"/>
                  <a:gd name="T12" fmla="*/ 37 w 66"/>
                  <a:gd name="T13" fmla="*/ 39 h 66"/>
                  <a:gd name="T14" fmla="*/ 28 w 66"/>
                  <a:gd name="T15" fmla="*/ 46 h 66"/>
                  <a:gd name="T16" fmla="*/ 15 w 66"/>
                  <a:gd name="T17" fmla="*/ 54 h 66"/>
                  <a:gd name="T18" fmla="*/ 0 w 66"/>
                  <a:gd name="T19" fmla="*/ 65 h 66"/>
                  <a:gd name="T20" fmla="*/ 2 w 66"/>
                  <a:gd name="T21" fmla="*/ 66 h 66"/>
                  <a:gd name="T22" fmla="*/ 18 w 66"/>
                  <a:gd name="T23" fmla="*/ 56 h 66"/>
                  <a:gd name="T24" fmla="*/ 29 w 66"/>
                  <a:gd name="T25" fmla="*/ 47 h 66"/>
                  <a:gd name="T26" fmla="*/ 38 w 66"/>
                  <a:gd name="T27" fmla="*/ 40 h 66"/>
                  <a:gd name="T28" fmla="*/ 46 w 66"/>
                  <a:gd name="T29" fmla="*/ 33 h 66"/>
                  <a:gd name="T30" fmla="*/ 50 w 66"/>
                  <a:gd name="T31" fmla="*/ 28 h 66"/>
                  <a:gd name="T32" fmla="*/ 55 w 66"/>
                  <a:gd name="T33" fmla="*/ 20 h 66"/>
                  <a:gd name="T34" fmla="*/ 59 w 66"/>
                  <a:gd name="T35" fmla="*/ 11 h 66"/>
                  <a:gd name="T36" fmla="*/ 66 w 66"/>
                  <a:gd name="T37" fmla="*/ 1 h 66"/>
                  <a:gd name="T38" fmla="*/ 65 w 66"/>
                  <a:gd name="T39" fmla="*/ 1 h 66"/>
                  <a:gd name="T40" fmla="*/ 65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65" y="0"/>
                    </a:moveTo>
                    <a:lnTo>
                      <a:pt x="64" y="0"/>
                    </a:lnTo>
                    <a:lnTo>
                      <a:pt x="58" y="10"/>
                    </a:lnTo>
                    <a:lnTo>
                      <a:pt x="53" y="19"/>
                    </a:lnTo>
                    <a:lnTo>
                      <a:pt x="49" y="27"/>
                    </a:lnTo>
                    <a:lnTo>
                      <a:pt x="43" y="32"/>
                    </a:lnTo>
                    <a:lnTo>
                      <a:pt x="37" y="39"/>
                    </a:lnTo>
                    <a:lnTo>
                      <a:pt x="28" y="46"/>
                    </a:lnTo>
                    <a:lnTo>
                      <a:pt x="15" y="5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18" y="56"/>
                    </a:lnTo>
                    <a:lnTo>
                      <a:pt x="29" y="47"/>
                    </a:lnTo>
                    <a:lnTo>
                      <a:pt x="38" y="40"/>
                    </a:lnTo>
                    <a:lnTo>
                      <a:pt x="46" y="33"/>
                    </a:lnTo>
                    <a:lnTo>
                      <a:pt x="50" y="28"/>
                    </a:lnTo>
                    <a:lnTo>
                      <a:pt x="55" y="20"/>
                    </a:lnTo>
                    <a:lnTo>
                      <a:pt x="59" y="11"/>
                    </a:lnTo>
                    <a:lnTo>
                      <a:pt x="66" y="1"/>
                    </a:lnTo>
                    <a:lnTo>
                      <a:pt x="65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1" name="Freeform 1305">
                <a:extLst>
                  <a:ext uri="{FF2B5EF4-FFF2-40B4-BE49-F238E27FC236}">
                    <a16:creationId xmlns:a16="http://schemas.microsoft.com/office/drawing/2014/main" id="{22BE2CF1-9337-43DB-A96A-B897565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97"/>
                <a:ext cx="1" cy="1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3 h 3"/>
                  <a:gd name="T12" fmla="*/ 3 w 4"/>
                  <a:gd name="T13" fmla="*/ 2 h 3"/>
                  <a:gd name="T14" fmla="*/ 4 w 4"/>
                  <a:gd name="T15" fmla="*/ 2 h 3"/>
                  <a:gd name="T16" fmla="*/ 3 w 4"/>
                  <a:gd name="T17" fmla="*/ 0 h 3"/>
                  <a:gd name="T18" fmla="*/ 3 w 4"/>
                  <a:gd name="T19" fmla="*/ 1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2" name="Freeform 1306">
                <a:extLst>
                  <a:ext uri="{FF2B5EF4-FFF2-40B4-BE49-F238E27FC236}">
                    <a16:creationId xmlns:a16="http://schemas.microsoft.com/office/drawing/2014/main" id="{16F770CE-A4E5-48D1-8437-D4EB233C6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37"/>
                <a:ext cx="76" cy="68"/>
              </a:xfrm>
              <a:custGeom>
                <a:avLst/>
                <a:gdLst>
                  <a:gd name="T0" fmla="*/ 172 w 226"/>
                  <a:gd name="T1" fmla="*/ 9 h 206"/>
                  <a:gd name="T2" fmla="*/ 184 w 226"/>
                  <a:gd name="T3" fmla="*/ 5 h 206"/>
                  <a:gd name="T4" fmla="*/ 196 w 226"/>
                  <a:gd name="T5" fmla="*/ 0 h 206"/>
                  <a:gd name="T6" fmla="*/ 208 w 226"/>
                  <a:gd name="T7" fmla="*/ 0 h 206"/>
                  <a:gd name="T8" fmla="*/ 218 w 226"/>
                  <a:gd name="T9" fmla="*/ 6 h 206"/>
                  <a:gd name="T10" fmla="*/ 225 w 226"/>
                  <a:gd name="T11" fmla="*/ 14 h 206"/>
                  <a:gd name="T12" fmla="*/ 220 w 226"/>
                  <a:gd name="T13" fmla="*/ 30 h 206"/>
                  <a:gd name="T14" fmla="*/ 222 w 226"/>
                  <a:gd name="T15" fmla="*/ 40 h 206"/>
                  <a:gd name="T16" fmla="*/ 222 w 226"/>
                  <a:gd name="T17" fmla="*/ 53 h 206"/>
                  <a:gd name="T18" fmla="*/ 221 w 226"/>
                  <a:gd name="T19" fmla="*/ 67 h 206"/>
                  <a:gd name="T20" fmla="*/ 220 w 226"/>
                  <a:gd name="T21" fmla="*/ 79 h 206"/>
                  <a:gd name="T22" fmla="*/ 214 w 226"/>
                  <a:gd name="T23" fmla="*/ 85 h 206"/>
                  <a:gd name="T24" fmla="*/ 206 w 226"/>
                  <a:gd name="T25" fmla="*/ 91 h 206"/>
                  <a:gd name="T26" fmla="*/ 197 w 226"/>
                  <a:gd name="T27" fmla="*/ 94 h 206"/>
                  <a:gd name="T28" fmla="*/ 188 w 226"/>
                  <a:gd name="T29" fmla="*/ 97 h 206"/>
                  <a:gd name="T30" fmla="*/ 161 w 226"/>
                  <a:gd name="T31" fmla="*/ 110 h 206"/>
                  <a:gd name="T32" fmla="*/ 136 w 226"/>
                  <a:gd name="T33" fmla="*/ 138 h 206"/>
                  <a:gd name="T34" fmla="*/ 114 w 226"/>
                  <a:gd name="T35" fmla="*/ 169 h 206"/>
                  <a:gd name="T36" fmla="*/ 98 w 226"/>
                  <a:gd name="T37" fmla="*/ 194 h 206"/>
                  <a:gd name="T38" fmla="*/ 90 w 226"/>
                  <a:gd name="T39" fmla="*/ 199 h 206"/>
                  <a:gd name="T40" fmla="*/ 79 w 226"/>
                  <a:gd name="T41" fmla="*/ 203 h 206"/>
                  <a:gd name="T42" fmla="*/ 68 w 226"/>
                  <a:gd name="T43" fmla="*/ 206 h 206"/>
                  <a:gd name="T44" fmla="*/ 59 w 226"/>
                  <a:gd name="T45" fmla="*/ 206 h 206"/>
                  <a:gd name="T46" fmla="*/ 50 w 226"/>
                  <a:gd name="T47" fmla="*/ 202 h 206"/>
                  <a:gd name="T48" fmla="*/ 33 w 226"/>
                  <a:gd name="T49" fmla="*/ 201 h 206"/>
                  <a:gd name="T50" fmla="*/ 17 w 226"/>
                  <a:gd name="T51" fmla="*/ 197 h 206"/>
                  <a:gd name="T52" fmla="*/ 4 w 226"/>
                  <a:gd name="T53" fmla="*/ 190 h 206"/>
                  <a:gd name="T54" fmla="*/ 3 w 226"/>
                  <a:gd name="T55" fmla="*/ 180 h 206"/>
                  <a:gd name="T56" fmla="*/ 9 w 226"/>
                  <a:gd name="T57" fmla="*/ 168 h 206"/>
                  <a:gd name="T58" fmla="*/ 20 w 226"/>
                  <a:gd name="T59" fmla="*/ 154 h 206"/>
                  <a:gd name="T60" fmla="*/ 31 w 226"/>
                  <a:gd name="T61" fmla="*/ 139 h 206"/>
                  <a:gd name="T62" fmla="*/ 48 w 226"/>
                  <a:gd name="T63" fmla="*/ 128 h 206"/>
                  <a:gd name="T64" fmla="*/ 70 w 226"/>
                  <a:gd name="T65" fmla="*/ 114 h 206"/>
                  <a:gd name="T66" fmla="*/ 89 w 226"/>
                  <a:gd name="T67" fmla="*/ 98 h 206"/>
                  <a:gd name="T68" fmla="*/ 108 w 226"/>
                  <a:gd name="T69" fmla="*/ 84 h 206"/>
                  <a:gd name="T70" fmla="*/ 135 w 226"/>
                  <a:gd name="T71" fmla="*/ 52 h 206"/>
                  <a:gd name="T72" fmla="*/ 135 w 226"/>
                  <a:gd name="T73" fmla="*/ 42 h 206"/>
                  <a:gd name="T74" fmla="*/ 141 w 226"/>
                  <a:gd name="T75" fmla="*/ 33 h 206"/>
                  <a:gd name="T76" fmla="*/ 150 w 226"/>
                  <a:gd name="T77" fmla="*/ 25 h 206"/>
                  <a:gd name="T78" fmla="*/ 159 w 226"/>
                  <a:gd name="T79" fmla="*/ 16 h 206"/>
                  <a:gd name="T80" fmla="*/ 164 w 226"/>
                  <a:gd name="T81" fmla="*/ 16 h 206"/>
                  <a:gd name="T82" fmla="*/ 164 w 226"/>
                  <a:gd name="T83" fmla="*/ 1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" h="206">
                    <a:moveTo>
                      <a:pt x="164" y="10"/>
                    </a:moveTo>
                    <a:lnTo>
                      <a:pt x="172" y="9"/>
                    </a:lnTo>
                    <a:lnTo>
                      <a:pt x="179" y="6"/>
                    </a:lnTo>
                    <a:lnTo>
                      <a:pt x="184" y="5"/>
                    </a:lnTo>
                    <a:lnTo>
                      <a:pt x="190" y="2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6" y="0"/>
                    </a:lnTo>
                    <a:lnTo>
                      <a:pt x="218" y="6"/>
                    </a:lnTo>
                    <a:lnTo>
                      <a:pt x="221" y="10"/>
                    </a:lnTo>
                    <a:lnTo>
                      <a:pt x="225" y="14"/>
                    </a:lnTo>
                    <a:lnTo>
                      <a:pt x="226" y="18"/>
                    </a:lnTo>
                    <a:lnTo>
                      <a:pt x="220" y="30"/>
                    </a:lnTo>
                    <a:lnTo>
                      <a:pt x="221" y="35"/>
                    </a:lnTo>
                    <a:lnTo>
                      <a:pt x="222" y="40"/>
                    </a:lnTo>
                    <a:lnTo>
                      <a:pt x="222" y="47"/>
                    </a:lnTo>
                    <a:lnTo>
                      <a:pt x="222" y="53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0" y="74"/>
                    </a:lnTo>
                    <a:lnTo>
                      <a:pt x="220" y="79"/>
                    </a:lnTo>
                    <a:lnTo>
                      <a:pt x="217" y="82"/>
                    </a:lnTo>
                    <a:lnTo>
                      <a:pt x="214" y="85"/>
                    </a:lnTo>
                    <a:lnTo>
                      <a:pt x="210" y="88"/>
                    </a:lnTo>
                    <a:lnTo>
                      <a:pt x="206" y="91"/>
                    </a:lnTo>
                    <a:lnTo>
                      <a:pt x="201" y="93"/>
                    </a:lnTo>
                    <a:lnTo>
                      <a:pt x="197" y="94"/>
                    </a:lnTo>
                    <a:lnTo>
                      <a:pt x="193" y="95"/>
                    </a:lnTo>
                    <a:lnTo>
                      <a:pt x="188" y="97"/>
                    </a:lnTo>
                    <a:lnTo>
                      <a:pt x="175" y="101"/>
                    </a:lnTo>
                    <a:lnTo>
                      <a:pt x="161" y="110"/>
                    </a:lnTo>
                    <a:lnTo>
                      <a:pt x="150" y="123"/>
                    </a:lnTo>
                    <a:lnTo>
                      <a:pt x="136" y="138"/>
                    </a:lnTo>
                    <a:lnTo>
                      <a:pt x="124" y="154"/>
                    </a:lnTo>
                    <a:lnTo>
                      <a:pt x="114" y="169"/>
                    </a:lnTo>
                    <a:lnTo>
                      <a:pt x="105" y="183"/>
                    </a:lnTo>
                    <a:lnTo>
                      <a:pt x="98" y="194"/>
                    </a:lnTo>
                    <a:lnTo>
                      <a:pt x="95" y="196"/>
                    </a:lnTo>
                    <a:lnTo>
                      <a:pt x="90" y="199"/>
                    </a:lnTo>
                    <a:lnTo>
                      <a:pt x="85" y="201"/>
                    </a:lnTo>
                    <a:lnTo>
                      <a:pt x="79" y="203"/>
                    </a:lnTo>
                    <a:lnTo>
                      <a:pt x="73" y="204"/>
                    </a:lnTo>
                    <a:lnTo>
                      <a:pt x="68" y="206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8" y="203"/>
                    </a:lnTo>
                    <a:lnTo>
                      <a:pt x="50" y="202"/>
                    </a:lnTo>
                    <a:lnTo>
                      <a:pt x="42" y="201"/>
                    </a:lnTo>
                    <a:lnTo>
                      <a:pt x="33" y="201"/>
                    </a:lnTo>
                    <a:lnTo>
                      <a:pt x="24" y="200"/>
                    </a:lnTo>
                    <a:lnTo>
                      <a:pt x="17" y="197"/>
                    </a:lnTo>
                    <a:lnTo>
                      <a:pt x="9" y="194"/>
                    </a:lnTo>
                    <a:lnTo>
                      <a:pt x="4" y="190"/>
                    </a:lnTo>
                    <a:lnTo>
                      <a:pt x="0" y="183"/>
                    </a:lnTo>
                    <a:lnTo>
                      <a:pt x="3" y="180"/>
                    </a:lnTo>
                    <a:lnTo>
                      <a:pt x="6" y="174"/>
                    </a:lnTo>
                    <a:lnTo>
                      <a:pt x="9" y="168"/>
                    </a:lnTo>
                    <a:lnTo>
                      <a:pt x="14" y="162"/>
                    </a:lnTo>
                    <a:lnTo>
                      <a:pt x="20" y="154"/>
                    </a:lnTo>
                    <a:lnTo>
                      <a:pt x="24" y="147"/>
                    </a:lnTo>
                    <a:lnTo>
                      <a:pt x="31" y="139"/>
                    </a:lnTo>
                    <a:lnTo>
                      <a:pt x="36" y="132"/>
                    </a:lnTo>
                    <a:lnTo>
                      <a:pt x="48" y="128"/>
                    </a:lnTo>
                    <a:lnTo>
                      <a:pt x="59" y="122"/>
                    </a:lnTo>
                    <a:lnTo>
                      <a:pt x="70" y="114"/>
                    </a:lnTo>
                    <a:lnTo>
                      <a:pt x="80" y="107"/>
                    </a:lnTo>
                    <a:lnTo>
                      <a:pt x="89" y="98"/>
                    </a:lnTo>
                    <a:lnTo>
                      <a:pt x="99" y="91"/>
                    </a:lnTo>
                    <a:lnTo>
                      <a:pt x="108" y="84"/>
                    </a:lnTo>
                    <a:lnTo>
                      <a:pt x="117" y="79"/>
                    </a:lnTo>
                    <a:lnTo>
                      <a:pt x="135" y="52"/>
                    </a:lnTo>
                    <a:lnTo>
                      <a:pt x="135" y="47"/>
                    </a:lnTo>
                    <a:lnTo>
                      <a:pt x="135" y="42"/>
                    </a:lnTo>
                    <a:lnTo>
                      <a:pt x="137" y="37"/>
                    </a:lnTo>
                    <a:lnTo>
                      <a:pt x="141" y="33"/>
                    </a:lnTo>
                    <a:lnTo>
                      <a:pt x="144" y="28"/>
                    </a:lnTo>
                    <a:lnTo>
                      <a:pt x="150" y="25"/>
                    </a:lnTo>
                    <a:lnTo>
                      <a:pt x="153" y="20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4" y="16"/>
                    </a:lnTo>
                    <a:lnTo>
                      <a:pt x="165" y="14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3" name="Freeform 1307">
                <a:extLst>
                  <a:ext uri="{FF2B5EF4-FFF2-40B4-BE49-F238E27FC236}">
                    <a16:creationId xmlns:a16="http://schemas.microsoft.com/office/drawing/2014/main" id="{99D5CFCD-18DB-4787-90BA-EAA84F6F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836"/>
                <a:ext cx="18" cy="4"/>
              </a:xfrm>
              <a:custGeom>
                <a:avLst/>
                <a:gdLst>
                  <a:gd name="T0" fmla="*/ 54 w 54"/>
                  <a:gd name="T1" fmla="*/ 1 h 13"/>
                  <a:gd name="T2" fmla="*/ 53 w 54"/>
                  <a:gd name="T3" fmla="*/ 1 h 13"/>
                  <a:gd name="T4" fmla="*/ 45 w 54"/>
                  <a:gd name="T5" fmla="*/ 0 h 13"/>
                  <a:gd name="T6" fmla="*/ 39 w 54"/>
                  <a:gd name="T7" fmla="*/ 0 h 13"/>
                  <a:gd name="T8" fmla="*/ 33 w 54"/>
                  <a:gd name="T9" fmla="*/ 1 h 13"/>
                  <a:gd name="T10" fmla="*/ 27 w 54"/>
                  <a:gd name="T11" fmla="*/ 2 h 13"/>
                  <a:gd name="T12" fmla="*/ 20 w 54"/>
                  <a:gd name="T13" fmla="*/ 4 h 13"/>
                  <a:gd name="T14" fmla="*/ 15 w 54"/>
                  <a:gd name="T15" fmla="*/ 5 h 13"/>
                  <a:gd name="T16" fmla="*/ 8 w 54"/>
                  <a:gd name="T17" fmla="*/ 9 h 13"/>
                  <a:gd name="T18" fmla="*/ 0 w 54"/>
                  <a:gd name="T19" fmla="*/ 10 h 13"/>
                  <a:gd name="T20" fmla="*/ 2 w 54"/>
                  <a:gd name="T21" fmla="*/ 13 h 13"/>
                  <a:gd name="T22" fmla="*/ 9 w 54"/>
                  <a:gd name="T23" fmla="*/ 11 h 13"/>
                  <a:gd name="T24" fmla="*/ 16 w 54"/>
                  <a:gd name="T25" fmla="*/ 9 h 13"/>
                  <a:gd name="T26" fmla="*/ 21 w 54"/>
                  <a:gd name="T27" fmla="*/ 7 h 13"/>
                  <a:gd name="T28" fmla="*/ 28 w 54"/>
                  <a:gd name="T29" fmla="*/ 4 h 13"/>
                  <a:gd name="T30" fmla="*/ 33 w 54"/>
                  <a:gd name="T31" fmla="*/ 3 h 13"/>
                  <a:gd name="T32" fmla="*/ 39 w 54"/>
                  <a:gd name="T33" fmla="*/ 2 h 13"/>
                  <a:gd name="T34" fmla="*/ 45 w 54"/>
                  <a:gd name="T35" fmla="*/ 2 h 13"/>
                  <a:gd name="T36" fmla="*/ 52 w 54"/>
                  <a:gd name="T37" fmla="*/ 3 h 13"/>
                  <a:gd name="T38" fmla="*/ 51 w 54"/>
                  <a:gd name="T39" fmla="*/ 2 h 13"/>
                  <a:gd name="T40" fmla="*/ 54 w 54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3">
                    <a:moveTo>
                      <a:pt x="54" y="1"/>
                    </a:moveTo>
                    <a:lnTo>
                      <a:pt x="53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9" y="11"/>
                    </a:lnTo>
                    <a:lnTo>
                      <a:pt x="16" y="9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9" y="2"/>
                    </a:lnTo>
                    <a:lnTo>
                      <a:pt x="45" y="2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4" name="Freeform 1308">
                <a:extLst>
                  <a:ext uri="{FF2B5EF4-FFF2-40B4-BE49-F238E27FC236}">
                    <a16:creationId xmlns:a16="http://schemas.microsoft.com/office/drawing/2014/main" id="{766AEF34-655A-4783-9FE6-34EF4B408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837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3 w 13"/>
                  <a:gd name="T3" fmla="*/ 18 h 18"/>
                  <a:gd name="T4" fmla="*/ 11 w 13"/>
                  <a:gd name="T5" fmla="*/ 12 h 18"/>
                  <a:gd name="T6" fmla="*/ 8 w 13"/>
                  <a:gd name="T7" fmla="*/ 9 h 18"/>
                  <a:gd name="T8" fmla="*/ 5 w 13"/>
                  <a:gd name="T9" fmla="*/ 6 h 18"/>
                  <a:gd name="T10" fmla="*/ 3 w 13"/>
                  <a:gd name="T11" fmla="*/ 0 h 18"/>
                  <a:gd name="T12" fmla="*/ 0 w 13"/>
                  <a:gd name="T13" fmla="*/ 1 h 18"/>
                  <a:gd name="T14" fmla="*/ 2 w 13"/>
                  <a:gd name="T15" fmla="*/ 7 h 18"/>
                  <a:gd name="T16" fmla="*/ 5 w 13"/>
                  <a:gd name="T17" fmla="*/ 10 h 18"/>
                  <a:gd name="T18" fmla="*/ 8 w 13"/>
                  <a:gd name="T19" fmla="*/ 15 h 18"/>
                  <a:gd name="T20" fmla="*/ 11 w 13"/>
                  <a:gd name="T21" fmla="*/ 18 h 18"/>
                  <a:gd name="T22" fmla="*/ 11 w 13"/>
                  <a:gd name="T23" fmla="*/ 18 h 18"/>
                  <a:gd name="T24" fmla="*/ 13 w 13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5" name="Freeform 1309">
                <a:extLst>
                  <a:ext uri="{FF2B5EF4-FFF2-40B4-BE49-F238E27FC236}">
                    <a16:creationId xmlns:a16="http://schemas.microsoft.com/office/drawing/2014/main" id="{B37C6210-2F67-4668-B7F2-9959EC6CA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2"/>
                <a:ext cx="3" cy="5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5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6" name="Freeform 1310">
                <a:extLst>
                  <a:ext uri="{FF2B5EF4-FFF2-40B4-BE49-F238E27FC236}">
                    <a16:creationId xmlns:a16="http://schemas.microsoft.com/office/drawing/2014/main" id="{D6F14E80-B32C-4A2C-A337-085D4D2A5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7"/>
                <a:ext cx="2" cy="17"/>
              </a:xfrm>
              <a:custGeom>
                <a:avLst/>
                <a:gdLst>
                  <a:gd name="T0" fmla="*/ 3 w 5"/>
                  <a:gd name="T1" fmla="*/ 51 h 51"/>
                  <a:gd name="T2" fmla="*/ 3 w 5"/>
                  <a:gd name="T3" fmla="*/ 49 h 51"/>
                  <a:gd name="T4" fmla="*/ 3 w 5"/>
                  <a:gd name="T5" fmla="*/ 44 h 51"/>
                  <a:gd name="T6" fmla="*/ 3 w 5"/>
                  <a:gd name="T7" fmla="*/ 37 h 51"/>
                  <a:gd name="T8" fmla="*/ 3 w 5"/>
                  <a:gd name="T9" fmla="*/ 31 h 51"/>
                  <a:gd name="T10" fmla="*/ 5 w 5"/>
                  <a:gd name="T11" fmla="*/ 24 h 51"/>
                  <a:gd name="T12" fmla="*/ 5 w 5"/>
                  <a:gd name="T13" fmla="*/ 18 h 51"/>
                  <a:gd name="T14" fmla="*/ 5 w 5"/>
                  <a:gd name="T15" fmla="*/ 10 h 51"/>
                  <a:gd name="T16" fmla="*/ 3 w 5"/>
                  <a:gd name="T17" fmla="*/ 6 h 51"/>
                  <a:gd name="T18" fmla="*/ 3 w 5"/>
                  <a:gd name="T19" fmla="*/ 0 h 51"/>
                  <a:gd name="T20" fmla="*/ 0 w 5"/>
                  <a:gd name="T21" fmla="*/ 1 h 51"/>
                  <a:gd name="T22" fmla="*/ 1 w 5"/>
                  <a:gd name="T23" fmla="*/ 6 h 51"/>
                  <a:gd name="T24" fmla="*/ 1 w 5"/>
                  <a:gd name="T25" fmla="*/ 10 h 51"/>
                  <a:gd name="T26" fmla="*/ 1 w 5"/>
                  <a:gd name="T27" fmla="*/ 18 h 51"/>
                  <a:gd name="T28" fmla="*/ 1 w 5"/>
                  <a:gd name="T29" fmla="*/ 24 h 51"/>
                  <a:gd name="T30" fmla="*/ 1 w 5"/>
                  <a:gd name="T31" fmla="*/ 31 h 51"/>
                  <a:gd name="T32" fmla="*/ 1 w 5"/>
                  <a:gd name="T33" fmla="*/ 37 h 51"/>
                  <a:gd name="T34" fmla="*/ 0 w 5"/>
                  <a:gd name="T35" fmla="*/ 44 h 51"/>
                  <a:gd name="T36" fmla="*/ 0 w 5"/>
                  <a:gd name="T37" fmla="*/ 49 h 51"/>
                  <a:gd name="T38" fmla="*/ 0 w 5"/>
                  <a:gd name="T39" fmla="*/ 47 h 51"/>
                  <a:gd name="T40" fmla="*/ 3 w 5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3" y="51"/>
                    </a:moveTo>
                    <a:lnTo>
                      <a:pt x="3" y="49"/>
                    </a:lnTo>
                    <a:lnTo>
                      <a:pt x="3" y="44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5" y="24"/>
                    </a:lnTo>
                    <a:lnTo>
                      <a:pt x="5" y="18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7" name="Freeform 1311">
                <a:extLst>
                  <a:ext uri="{FF2B5EF4-FFF2-40B4-BE49-F238E27FC236}">
                    <a16:creationId xmlns:a16="http://schemas.microsoft.com/office/drawing/2014/main" id="{C3690AE5-885D-4E31-91B5-FC44DC2DF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62"/>
                <a:ext cx="11" cy="7"/>
              </a:xfrm>
              <a:custGeom>
                <a:avLst/>
                <a:gdLst>
                  <a:gd name="T0" fmla="*/ 0 w 33"/>
                  <a:gd name="T1" fmla="*/ 21 h 21"/>
                  <a:gd name="T2" fmla="*/ 4 w 33"/>
                  <a:gd name="T3" fmla="*/ 20 h 21"/>
                  <a:gd name="T4" fmla="*/ 10 w 33"/>
                  <a:gd name="T5" fmla="*/ 18 h 21"/>
                  <a:gd name="T6" fmla="*/ 14 w 33"/>
                  <a:gd name="T7" fmla="*/ 17 h 21"/>
                  <a:gd name="T8" fmla="*/ 19 w 33"/>
                  <a:gd name="T9" fmla="*/ 16 h 21"/>
                  <a:gd name="T10" fmla="*/ 23 w 33"/>
                  <a:gd name="T11" fmla="*/ 13 h 21"/>
                  <a:gd name="T12" fmla="*/ 27 w 33"/>
                  <a:gd name="T13" fmla="*/ 9 h 21"/>
                  <a:gd name="T14" fmla="*/ 30 w 33"/>
                  <a:gd name="T15" fmla="*/ 7 h 21"/>
                  <a:gd name="T16" fmla="*/ 33 w 33"/>
                  <a:gd name="T17" fmla="*/ 4 h 21"/>
                  <a:gd name="T18" fmla="*/ 30 w 33"/>
                  <a:gd name="T19" fmla="*/ 0 h 21"/>
                  <a:gd name="T20" fmla="*/ 27 w 33"/>
                  <a:gd name="T21" fmla="*/ 4 h 21"/>
                  <a:gd name="T22" fmla="*/ 25 w 33"/>
                  <a:gd name="T23" fmla="*/ 7 h 21"/>
                  <a:gd name="T24" fmla="*/ 20 w 33"/>
                  <a:gd name="T25" fmla="*/ 9 h 21"/>
                  <a:gd name="T26" fmla="*/ 17 w 33"/>
                  <a:gd name="T27" fmla="*/ 13 h 21"/>
                  <a:gd name="T28" fmla="*/ 13 w 33"/>
                  <a:gd name="T29" fmla="*/ 15 h 21"/>
                  <a:gd name="T30" fmla="*/ 8 w 33"/>
                  <a:gd name="T31" fmla="*/ 16 h 21"/>
                  <a:gd name="T32" fmla="*/ 4 w 33"/>
                  <a:gd name="T33" fmla="*/ 17 h 21"/>
                  <a:gd name="T34" fmla="*/ 0 w 33"/>
                  <a:gd name="T35" fmla="*/ 17 h 21"/>
                  <a:gd name="T36" fmla="*/ 0 w 3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lnTo>
                      <a:pt x="4" y="20"/>
                    </a:lnTo>
                    <a:lnTo>
                      <a:pt x="10" y="18"/>
                    </a:lnTo>
                    <a:lnTo>
                      <a:pt x="14" y="17"/>
                    </a:lnTo>
                    <a:lnTo>
                      <a:pt x="19" y="16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30" y="7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3" y="15"/>
                    </a:lnTo>
                    <a:lnTo>
                      <a:pt x="8" y="16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8" name="Freeform 1312">
                <a:extLst>
                  <a:ext uri="{FF2B5EF4-FFF2-40B4-BE49-F238E27FC236}">
                    <a16:creationId xmlns:a16="http://schemas.microsoft.com/office/drawing/2014/main" id="{1C1F2607-97F3-4756-8D00-200EC5D2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3868"/>
                <a:ext cx="31" cy="34"/>
              </a:xfrm>
              <a:custGeom>
                <a:avLst/>
                <a:gdLst>
                  <a:gd name="T0" fmla="*/ 2 w 91"/>
                  <a:gd name="T1" fmla="*/ 101 h 101"/>
                  <a:gd name="T2" fmla="*/ 3 w 91"/>
                  <a:gd name="T3" fmla="*/ 101 h 101"/>
                  <a:gd name="T4" fmla="*/ 10 w 91"/>
                  <a:gd name="T5" fmla="*/ 89 h 101"/>
                  <a:gd name="T6" fmla="*/ 19 w 91"/>
                  <a:gd name="T7" fmla="*/ 75 h 101"/>
                  <a:gd name="T8" fmla="*/ 29 w 91"/>
                  <a:gd name="T9" fmla="*/ 60 h 101"/>
                  <a:gd name="T10" fmla="*/ 41 w 91"/>
                  <a:gd name="T11" fmla="*/ 45 h 101"/>
                  <a:gd name="T12" fmla="*/ 52 w 91"/>
                  <a:gd name="T13" fmla="*/ 31 h 101"/>
                  <a:gd name="T14" fmla="*/ 66 w 91"/>
                  <a:gd name="T15" fmla="*/ 18 h 101"/>
                  <a:gd name="T16" fmla="*/ 78 w 91"/>
                  <a:gd name="T17" fmla="*/ 8 h 101"/>
                  <a:gd name="T18" fmla="*/ 91 w 91"/>
                  <a:gd name="T19" fmla="*/ 4 h 101"/>
                  <a:gd name="T20" fmla="*/ 91 w 91"/>
                  <a:gd name="T21" fmla="*/ 0 h 101"/>
                  <a:gd name="T22" fmla="*/ 77 w 91"/>
                  <a:gd name="T23" fmla="*/ 6 h 101"/>
                  <a:gd name="T24" fmla="*/ 63 w 91"/>
                  <a:gd name="T25" fmla="*/ 15 h 101"/>
                  <a:gd name="T26" fmla="*/ 50 w 91"/>
                  <a:gd name="T27" fmla="*/ 28 h 101"/>
                  <a:gd name="T28" fmla="*/ 38 w 91"/>
                  <a:gd name="T29" fmla="*/ 43 h 101"/>
                  <a:gd name="T30" fmla="*/ 26 w 91"/>
                  <a:gd name="T31" fmla="*/ 57 h 101"/>
                  <a:gd name="T32" fmla="*/ 15 w 91"/>
                  <a:gd name="T33" fmla="*/ 74 h 101"/>
                  <a:gd name="T34" fmla="*/ 7 w 91"/>
                  <a:gd name="T35" fmla="*/ 88 h 101"/>
                  <a:gd name="T36" fmla="*/ 0 w 91"/>
                  <a:gd name="T37" fmla="*/ 99 h 101"/>
                  <a:gd name="T38" fmla="*/ 1 w 91"/>
                  <a:gd name="T39" fmla="*/ 99 h 101"/>
                  <a:gd name="T40" fmla="*/ 2 w 91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101">
                    <a:moveTo>
                      <a:pt x="2" y="101"/>
                    </a:moveTo>
                    <a:lnTo>
                      <a:pt x="3" y="101"/>
                    </a:lnTo>
                    <a:lnTo>
                      <a:pt x="10" y="89"/>
                    </a:lnTo>
                    <a:lnTo>
                      <a:pt x="19" y="75"/>
                    </a:lnTo>
                    <a:lnTo>
                      <a:pt x="29" y="60"/>
                    </a:lnTo>
                    <a:lnTo>
                      <a:pt x="41" y="45"/>
                    </a:lnTo>
                    <a:lnTo>
                      <a:pt x="52" y="31"/>
                    </a:lnTo>
                    <a:lnTo>
                      <a:pt x="66" y="18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77" y="6"/>
                    </a:lnTo>
                    <a:lnTo>
                      <a:pt x="63" y="15"/>
                    </a:lnTo>
                    <a:lnTo>
                      <a:pt x="50" y="28"/>
                    </a:lnTo>
                    <a:lnTo>
                      <a:pt x="38" y="43"/>
                    </a:lnTo>
                    <a:lnTo>
                      <a:pt x="26" y="57"/>
                    </a:lnTo>
                    <a:lnTo>
                      <a:pt x="15" y="74"/>
                    </a:lnTo>
                    <a:lnTo>
                      <a:pt x="7" y="88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9" name="Freeform 1313">
                <a:extLst>
                  <a:ext uri="{FF2B5EF4-FFF2-40B4-BE49-F238E27FC236}">
                    <a16:creationId xmlns:a16="http://schemas.microsoft.com/office/drawing/2014/main" id="{B36A6988-3661-4DAF-9AA8-B22EA6E1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901"/>
                <a:ext cx="13" cy="5"/>
              </a:xfrm>
              <a:custGeom>
                <a:avLst/>
                <a:gdLst>
                  <a:gd name="T0" fmla="*/ 0 w 41"/>
                  <a:gd name="T1" fmla="*/ 14 h 15"/>
                  <a:gd name="T2" fmla="*/ 1 w 41"/>
                  <a:gd name="T3" fmla="*/ 15 h 15"/>
                  <a:gd name="T4" fmla="*/ 5 w 41"/>
                  <a:gd name="T5" fmla="*/ 15 h 15"/>
                  <a:gd name="T6" fmla="*/ 11 w 41"/>
                  <a:gd name="T7" fmla="*/ 14 h 15"/>
                  <a:gd name="T8" fmla="*/ 16 w 41"/>
                  <a:gd name="T9" fmla="*/ 12 h 15"/>
                  <a:gd name="T10" fmla="*/ 22 w 41"/>
                  <a:gd name="T11" fmla="*/ 11 h 15"/>
                  <a:gd name="T12" fmla="*/ 28 w 41"/>
                  <a:gd name="T13" fmla="*/ 9 h 15"/>
                  <a:gd name="T14" fmla="*/ 33 w 41"/>
                  <a:gd name="T15" fmla="*/ 7 h 15"/>
                  <a:gd name="T16" fmla="*/ 38 w 41"/>
                  <a:gd name="T17" fmla="*/ 5 h 15"/>
                  <a:gd name="T18" fmla="*/ 41 w 41"/>
                  <a:gd name="T19" fmla="*/ 2 h 15"/>
                  <a:gd name="T20" fmla="*/ 39 w 41"/>
                  <a:gd name="T21" fmla="*/ 0 h 15"/>
                  <a:gd name="T22" fmla="*/ 36 w 41"/>
                  <a:gd name="T23" fmla="*/ 2 h 15"/>
                  <a:gd name="T24" fmla="*/ 31 w 41"/>
                  <a:gd name="T25" fmla="*/ 5 h 15"/>
                  <a:gd name="T26" fmla="*/ 27 w 41"/>
                  <a:gd name="T27" fmla="*/ 7 h 15"/>
                  <a:gd name="T28" fmla="*/ 20 w 41"/>
                  <a:gd name="T29" fmla="*/ 8 h 15"/>
                  <a:gd name="T30" fmla="*/ 14 w 41"/>
                  <a:gd name="T31" fmla="*/ 10 h 15"/>
                  <a:gd name="T32" fmla="*/ 9 w 41"/>
                  <a:gd name="T33" fmla="*/ 11 h 15"/>
                  <a:gd name="T34" fmla="*/ 5 w 41"/>
                  <a:gd name="T35" fmla="*/ 12 h 15"/>
                  <a:gd name="T36" fmla="*/ 2 w 41"/>
                  <a:gd name="T37" fmla="*/ 12 h 15"/>
                  <a:gd name="T38" fmla="*/ 3 w 41"/>
                  <a:gd name="T39" fmla="*/ 12 h 15"/>
                  <a:gd name="T40" fmla="*/ 0 w 41"/>
                  <a:gd name="T4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5">
                    <a:moveTo>
                      <a:pt x="0" y="14"/>
                    </a:moveTo>
                    <a:lnTo>
                      <a:pt x="1" y="15"/>
                    </a:lnTo>
                    <a:lnTo>
                      <a:pt x="5" y="15"/>
                    </a:lnTo>
                    <a:lnTo>
                      <a:pt x="11" y="14"/>
                    </a:lnTo>
                    <a:lnTo>
                      <a:pt x="16" y="12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31" y="5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0" name="Freeform 1314">
                <a:extLst>
                  <a:ext uri="{FF2B5EF4-FFF2-40B4-BE49-F238E27FC236}">
                    <a16:creationId xmlns:a16="http://schemas.microsoft.com/office/drawing/2014/main" id="{EB67C2FC-812D-40B5-BDD2-94902699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904"/>
                <a:ext cx="2" cy="2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2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1 h 7"/>
                  <a:gd name="T10" fmla="*/ 2 w 4"/>
                  <a:gd name="T11" fmla="*/ 0 h 7"/>
                  <a:gd name="T12" fmla="*/ 1 w 4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1" name="Freeform 1315">
                <a:extLst>
                  <a:ext uri="{FF2B5EF4-FFF2-40B4-BE49-F238E27FC236}">
                    <a16:creationId xmlns:a16="http://schemas.microsoft.com/office/drawing/2014/main" id="{4BA7A4DD-59AD-47BA-9FDD-7CF4C2AC8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97"/>
                <a:ext cx="20" cy="8"/>
              </a:xfrm>
              <a:custGeom>
                <a:avLst/>
                <a:gdLst>
                  <a:gd name="T0" fmla="*/ 0 w 60"/>
                  <a:gd name="T1" fmla="*/ 0 h 22"/>
                  <a:gd name="T2" fmla="*/ 0 w 60"/>
                  <a:gd name="T3" fmla="*/ 2 h 22"/>
                  <a:gd name="T4" fmla="*/ 4 w 60"/>
                  <a:gd name="T5" fmla="*/ 9 h 22"/>
                  <a:gd name="T6" fmla="*/ 10 w 60"/>
                  <a:gd name="T7" fmla="*/ 13 h 22"/>
                  <a:gd name="T8" fmla="*/ 17 w 60"/>
                  <a:gd name="T9" fmla="*/ 17 h 22"/>
                  <a:gd name="T10" fmla="*/ 25 w 60"/>
                  <a:gd name="T11" fmla="*/ 19 h 22"/>
                  <a:gd name="T12" fmla="*/ 34 w 60"/>
                  <a:gd name="T13" fmla="*/ 20 h 22"/>
                  <a:gd name="T14" fmla="*/ 43 w 60"/>
                  <a:gd name="T15" fmla="*/ 20 h 22"/>
                  <a:gd name="T16" fmla="*/ 52 w 60"/>
                  <a:gd name="T17" fmla="*/ 21 h 22"/>
                  <a:gd name="T18" fmla="*/ 58 w 60"/>
                  <a:gd name="T19" fmla="*/ 22 h 22"/>
                  <a:gd name="T20" fmla="*/ 60 w 60"/>
                  <a:gd name="T21" fmla="*/ 20 h 22"/>
                  <a:gd name="T22" fmla="*/ 52 w 60"/>
                  <a:gd name="T23" fmla="*/ 19 h 22"/>
                  <a:gd name="T24" fmla="*/ 43 w 60"/>
                  <a:gd name="T25" fmla="*/ 19 h 22"/>
                  <a:gd name="T26" fmla="*/ 34 w 60"/>
                  <a:gd name="T27" fmla="*/ 18 h 22"/>
                  <a:gd name="T28" fmla="*/ 26 w 60"/>
                  <a:gd name="T29" fmla="*/ 17 h 22"/>
                  <a:gd name="T30" fmla="*/ 19 w 60"/>
                  <a:gd name="T31" fmla="*/ 14 h 22"/>
                  <a:gd name="T32" fmla="*/ 12 w 60"/>
                  <a:gd name="T33" fmla="*/ 10 h 22"/>
                  <a:gd name="T34" fmla="*/ 7 w 60"/>
                  <a:gd name="T35" fmla="*/ 6 h 22"/>
                  <a:gd name="T36" fmla="*/ 3 w 60"/>
                  <a:gd name="T37" fmla="*/ 0 h 22"/>
                  <a:gd name="T38" fmla="*/ 3 w 60"/>
                  <a:gd name="T39" fmla="*/ 2 h 22"/>
                  <a:gd name="T40" fmla="*/ 0 w 60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22">
                    <a:moveTo>
                      <a:pt x="0" y="0"/>
                    </a:moveTo>
                    <a:lnTo>
                      <a:pt x="0" y="2"/>
                    </a:lnTo>
                    <a:lnTo>
                      <a:pt x="4" y="9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5" y="19"/>
                    </a:lnTo>
                    <a:lnTo>
                      <a:pt x="34" y="20"/>
                    </a:lnTo>
                    <a:lnTo>
                      <a:pt x="43" y="20"/>
                    </a:lnTo>
                    <a:lnTo>
                      <a:pt x="52" y="21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52" y="19"/>
                    </a:lnTo>
                    <a:lnTo>
                      <a:pt x="43" y="19"/>
                    </a:lnTo>
                    <a:lnTo>
                      <a:pt x="34" y="18"/>
                    </a:lnTo>
                    <a:lnTo>
                      <a:pt x="26" y="17"/>
                    </a:lnTo>
                    <a:lnTo>
                      <a:pt x="19" y="14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2" name="Freeform 1316">
                <a:extLst>
                  <a:ext uri="{FF2B5EF4-FFF2-40B4-BE49-F238E27FC236}">
                    <a16:creationId xmlns:a16="http://schemas.microsoft.com/office/drawing/2014/main" id="{B04E6005-9C81-45C5-8BD8-8CF21B26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80"/>
                <a:ext cx="13" cy="18"/>
              </a:xfrm>
              <a:custGeom>
                <a:avLst/>
                <a:gdLst>
                  <a:gd name="T0" fmla="*/ 36 w 39"/>
                  <a:gd name="T1" fmla="*/ 0 h 53"/>
                  <a:gd name="T2" fmla="*/ 35 w 39"/>
                  <a:gd name="T3" fmla="*/ 0 h 53"/>
                  <a:gd name="T4" fmla="*/ 30 w 39"/>
                  <a:gd name="T5" fmla="*/ 8 h 53"/>
                  <a:gd name="T6" fmla="*/ 24 w 39"/>
                  <a:gd name="T7" fmla="*/ 15 h 53"/>
                  <a:gd name="T8" fmla="*/ 18 w 39"/>
                  <a:gd name="T9" fmla="*/ 23 h 53"/>
                  <a:gd name="T10" fmla="*/ 13 w 39"/>
                  <a:gd name="T11" fmla="*/ 31 h 53"/>
                  <a:gd name="T12" fmla="*/ 9 w 39"/>
                  <a:gd name="T13" fmla="*/ 37 h 53"/>
                  <a:gd name="T14" fmla="*/ 5 w 39"/>
                  <a:gd name="T15" fmla="*/ 43 h 53"/>
                  <a:gd name="T16" fmla="*/ 2 w 39"/>
                  <a:gd name="T17" fmla="*/ 47 h 53"/>
                  <a:gd name="T18" fmla="*/ 0 w 39"/>
                  <a:gd name="T19" fmla="*/ 52 h 53"/>
                  <a:gd name="T20" fmla="*/ 3 w 39"/>
                  <a:gd name="T21" fmla="*/ 53 h 53"/>
                  <a:gd name="T22" fmla="*/ 5 w 39"/>
                  <a:gd name="T23" fmla="*/ 50 h 53"/>
                  <a:gd name="T24" fmla="*/ 8 w 39"/>
                  <a:gd name="T25" fmla="*/ 44 h 53"/>
                  <a:gd name="T26" fmla="*/ 13 w 39"/>
                  <a:gd name="T27" fmla="*/ 38 h 53"/>
                  <a:gd name="T28" fmla="*/ 16 w 39"/>
                  <a:gd name="T29" fmla="*/ 32 h 53"/>
                  <a:gd name="T30" fmla="*/ 22 w 39"/>
                  <a:gd name="T31" fmla="*/ 24 h 53"/>
                  <a:gd name="T32" fmla="*/ 27 w 39"/>
                  <a:gd name="T33" fmla="*/ 17 h 53"/>
                  <a:gd name="T34" fmla="*/ 33 w 39"/>
                  <a:gd name="T35" fmla="*/ 9 h 53"/>
                  <a:gd name="T36" fmla="*/ 39 w 39"/>
                  <a:gd name="T37" fmla="*/ 3 h 53"/>
                  <a:gd name="T38" fmla="*/ 39 w 39"/>
                  <a:gd name="T39" fmla="*/ 3 h 53"/>
                  <a:gd name="T40" fmla="*/ 36 w 39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6" y="0"/>
                    </a:moveTo>
                    <a:lnTo>
                      <a:pt x="35" y="0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37"/>
                    </a:lnTo>
                    <a:lnTo>
                      <a:pt x="5" y="43"/>
                    </a:lnTo>
                    <a:lnTo>
                      <a:pt x="2" y="47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3" y="38"/>
                    </a:lnTo>
                    <a:lnTo>
                      <a:pt x="16" y="32"/>
                    </a:lnTo>
                    <a:lnTo>
                      <a:pt x="22" y="24"/>
                    </a:lnTo>
                    <a:lnTo>
                      <a:pt x="27" y="17"/>
                    </a:lnTo>
                    <a:lnTo>
                      <a:pt x="33" y="9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3" name="Freeform 1317">
                <a:extLst>
                  <a:ext uri="{FF2B5EF4-FFF2-40B4-BE49-F238E27FC236}">
                    <a16:creationId xmlns:a16="http://schemas.microsoft.com/office/drawing/2014/main" id="{443D8757-0F9F-42B0-A1B8-9301BDC42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62"/>
                <a:ext cx="27" cy="19"/>
              </a:xfrm>
              <a:custGeom>
                <a:avLst/>
                <a:gdLst>
                  <a:gd name="T0" fmla="*/ 80 w 82"/>
                  <a:gd name="T1" fmla="*/ 0 h 55"/>
                  <a:gd name="T2" fmla="*/ 80 w 82"/>
                  <a:gd name="T3" fmla="*/ 0 h 55"/>
                  <a:gd name="T4" fmla="*/ 72 w 82"/>
                  <a:gd name="T5" fmla="*/ 6 h 55"/>
                  <a:gd name="T6" fmla="*/ 62 w 82"/>
                  <a:gd name="T7" fmla="*/ 13 h 55"/>
                  <a:gd name="T8" fmla="*/ 52 w 82"/>
                  <a:gd name="T9" fmla="*/ 20 h 55"/>
                  <a:gd name="T10" fmla="*/ 43 w 82"/>
                  <a:gd name="T11" fmla="*/ 27 h 55"/>
                  <a:gd name="T12" fmla="*/ 33 w 82"/>
                  <a:gd name="T13" fmla="*/ 36 h 55"/>
                  <a:gd name="T14" fmla="*/ 24 w 82"/>
                  <a:gd name="T15" fmla="*/ 43 h 55"/>
                  <a:gd name="T16" fmla="*/ 12 w 82"/>
                  <a:gd name="T17" fmla="*/ 49 h 55"/>
                  <a:gd name="T18" fmla="*/ 0 w 82"/>
                  <a:gd name="T19" fmla="*/ 53 h 55"/>
                  <a:gd name="T20" fmla="*/ 3 w 82"/>
                  <a:gd name="T21" fmla="*/ 55 h 55"/>
                  <a:gd name="T22" fmla="*/ 14 w 82"/>
                  <a:gd name="T23" fmla="*/ 52 h 55"/>
                  <a:gd name="T24" fmla="*/ 25 w 82"/>
                  <a:gd name="T25" fmla="*/ 46 h 55"/>
                  <a:gd name="T26" fmla="*/ 36 w 82"/>
                  <a:gd name="T27" fmla="*/ 39 h 55"/>
                  <a:gd name="T28" fmla="*/ 46 w 82"/>
                  <a:gd name="T29" fmla="*/ 31 h 55"/>
                  <a:gd name="T30" fmla="*/ 55 w 82"/>
                  <a:gd name="T31" fmla="*/ 23 h 55"/>
                  <a:gd name="T32" fmla="*/ 66 w 82"/>
                  <a:gd name="T33" fmla="*/ 15 h 55"/>
                  <a:gd name="T34" fmla="*/ 73 w 82"/>
                  <a:gd name="T35" fmla="*/ 8 h 55"/>
                  <a:gd name="T36" fmla="*/ 82 w 82"/>
                  <a:gd name="T37" fmla="*/ 3 h 55"/>
                  <a:gd name="T38" fmla="*/ 82 w 82"/>
                  <a:gd name="T39" fmla="*/ 3 h 55"/>
                  <a:gd name="T40" fmla="*/ 80 w 82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55">
                    <a:moveTo>
                      <a:pt x="80" y="0"/>
                    </a:moveTo>
                    <a:lnTo>
                      <a:pt x="80" y="0"/>
                    </a:lnTo>
                    <a:lnTo>
                      <a:pt x="72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3" y="36"/>
                    </a:lnTo>
                    <a:lnTo>
                      <a:pt x="24" y="43"/>
                    </a:lnTo>
                    <a:lnTo>
                      <a:pt x="12" y="49"/>
                    </a:lnTo>
                    <a:lnTo>
                      <a:pt x="0" y="53"/>
                    </a:lnTo>
                    <a:lnTo>
                      <a:pt x="3" y="55"/>
                    </a:lnTo>
                    <a:lnTo>
                      <a:pt x="14" y="52"/>
                    </a:lnTo>
                    <a:lnTo>
                      <a:pt x="25" y="46"/>
                    </a:lnTo>
                    <a:lnTo>
                      <a:pt x="36" y="39"/>
                    </a:lnTo>
                    <a:lnTo>
                      <a:pt x="46" y="31"/>
                    </a:lnTo>
                    <a:lnTo>
                      <a:pt x="55" y="23"/>
                    </a:lnTo>
                    <a:lnTo>
                      <a:pt x="66" y="15"/>
                    </a:lnTo>
                    <a:lnTo>
                      <a:pt x="73" y="8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4" name="Freeform 1318">
                <a:extLst>
                  <a:ext uri="{FF2B5EF4-FFF2-40B4-BE49-F238E27FC236}">
                    <a16:creationId xmlns:a16="http://schemas.microsoft.com/office/drawing/2014/main" id="{912214CC-1940-48EB-89B5-6F69A20E8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3854"/>
                <a:ext cx="7" cy="9"/>
              </a:xfrm>
              <a:custGeom>
                <a:avLst/>
                <a:gdLst>
                  <a:gd name="T0" fmla="*/ 18 w 21"/>
                  <a:gd name="T1" fmla="*/ 1 h 28"/>
                  <a:gd name="T2" fmla="*/ 18 w 21"/>
                  <a:gd name="T3" fmla="*/ 0 h 28"/>
                  <a:gd name="T4" fmla="*/ 0 w 21"/>
                  <a:gd name="T5" fmla="*/ 27 h 28"/>
                  <a:gd name="T6" fmla="*/ 2 w 21"/>
                  <a:gd name="T7" fmla="*/ 28 h 28"/>
                  <a:gd name="T8" fmla="*/ 21 w 21"/>
                  <a:gd name="T9" fmla="*/ 1 h 28"/>
                  <a:gd name="T10" fmla="*/ 21 w 21"/>
                  <a:gd name="T11" fmla="*/ 0 h 28"/>
                  <a:gd name="T12" fmla="*/ 18 w 21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8" y="1"/>
                    </a:moveTo>
                    <a:lnTo>
                      <a:pt x="18" y="0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5" name="Freeform 1319">
                <a:extLst>
                  <a:ext uri="{FF2B5EF4-FFF2-40B4-BE49-F238E27FC236}">
                    <a16:creationId xmlns:a16="http://schemas.microsoft.com/office/drawing/2014/main" id="{55268CC9-EC7C-4BB6-8612-466BF4FE9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842"/>
                <a:ext cx="9" cy="12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19 w 28"/>
                  <a:gd name="T5" fmla="*/ 4 h 38"/>
                  <a:gd name="T6" fmla="*/ 14 w 28"/>
                  <a:gd name="T7" fmla="*/ 7 h 38"/>
                  <a:gd name="T8" fmla="*/ 10 w 28"/>
                  <a:gd name="T9" fmla="*/ 12 h 38"/>
                  <a:gd name="T10" fmla="*/ 7 w 28"/>
                  <a:gd name="T11" fmla="*/ 16 h 38"/>
                  <a:gd name="T12" fmla="*/ 3 w 28"/>
                  <a:gd name="T13" fmla="*/ 22 h 38"/>
                  <a:gd name="T14" fmla="*/ 1 w 28"/>
                  <a:gd name="T15" fmla="*/ 25 h 38"/>
                  <a:gd name="T16" fmla="*/ 0 w 28"/>
                  <a:gd name="T17" fmla="*/ 32 h 38"/>
                  <a:gd name="T18" fmla="*/ 1 w 28"/>
                  <a:gd name="T19" fmla="*/ 38 h 38"/>
                  <a:gd name="T20" fmla="*/ 4 w 28"/>
                  <a:gd name="T21" fmla="*/ 36 h 38"/>
                  <a:gd name="T22" fmla="*/ 4 w 28"/>
                  <a:gd name="T23" fmla="*/ 32 h 38"/>
                  <a:gd name="T24" fmla="*/ 4 w 28"/>
                  <a:gd name="T25" fmla="*/ 28 h 38"/>
                  <a:gd name="T26" fmla="*/ 7 w 28"/>
                  <a:gd name="T27" fmla="*/ 22 h 38"/>
                  <a:gd name="T28" fmla="*/ 9 w 28"/>
                  <a:gd name="T29" fmla="*/ 20 h 38"/>
                  <a:gd name="T30" fmla="*/ 13 w 28"/>
                  <a:gd name="T31" fmla="*/ 14 h 38"/>
                  <a:gd name="T32" fmla="*/ 18 w 28"/>
                  <a:gd name="T33" fmla="*/ 11 h 38"/>
                  <a:gd name="T34" fmla="*/ 22 w 28"/>
                  <a:gd name="T35" fmla="*/ 6 h 38"/>
                  <a:gd name="T36" fmla="*/ 28 w 28"/>
                  <a:gd name="T37" fmla="*/ 3 h 38"/>
                  <a:gd name="T38" fmla="*/ 26 w 28"/>
                  <a:gd name="T39" fmla="*/ 3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3" y="14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6" name="Freeform 1320">
                <a:extLst>
                  <a:ext uri="{FF2B5EF4-FFF2-40B4-BE49-F238E27FC236}">
                    <a16:creationId xmlns:a16="http://schemas.microsoft.com/office/drawing/2014/main" id="{6AF13063-1065-4B50-8CE3-0266FFC0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40"/>
                <a:ext cx="3" cy="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6 w 9"/>
                  <a:gd name="T5" fmla="*/ 5 h 9"/>
                  <a:gd name="T6" fmla="*/ 5 w 9"/>
                  <a:gd name="T7" fmla="*/ 6 h 9"/>
                  <a:gd name="T8" fmla="*/ 4 w 9"/>
                  <a:gd name="T9" fmla="*/ 6 h 9"/>
                  <a:gd name="T10" fmla="*/ 3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5 h 9"/>
                  <a:gd name="T20" fmla="*/ 9 w 9"/>
                  <a:gd name="T21" fmla="*/ 1 h 9"/>
                  <a:gd name="T22" fmla="*/ 8 w 9"/>
                  <a:gd name="T23" fmla="*/ 3 h 9"/>
                  <a:gd name="T24" fmla="*/ 6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7" name="Freeform 1321">
                <a:extLst>
                  <a:ext uri="{FF2B5EF4-FFF2-40B4-BE49-F238E27FC236}">
                    <a16:creationId xmlns:a16="http://schemas.microsoft.com/office/drawing/2014/main" id="{4D80753B-6CF5-46C5-9DAA-3F3A0729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80"/>
                <a:ext cx="72" cy="69"/>
              </a:xfrm>
              <a:custGeom>
                <a:avLst/>
                <a:gdLst>
                  <a:gd name="T0" fmla="*/ 169 w 217"/>
                  <a:gd name="T1" fmla="*/ 7 h 208"/>
                  <a:gd name="T2" fmla="*/ 179 w 217"/>
                  <a:gd name="T3" fmla="*/ 4 h 208"/>
                  <a:gd name="T4" fmla="*/ 188 w 217"/>
                  <a:gd name="T5" fmla="*/ 0 h 208"/>
                  <a:gd name="T6" fmla="*/ 196 w 217"/>
                  <a:gd name="T7" fmla="*/ 1 h 208"/>
                  <a:gd name="T8" fmla="*/ 204 w 217"/>
                  <a:gd name="T9" fmla="*/ 8 h 208"/>
                  <a:gd name="T10" fmla="*/ 215 w 217"/>
                  <a:gd name="T11" fmla="*/ 10 h 208"/>
                  <a:gd name="T12" fmla="*/ 209 w 217"/>
                  <a:gd name="T13" fmla="*/ 37 h 208"/>
                  <a:gd name="T14" fmla="*/ 207 w 217"/>
                  <a:gd name="T15" fmla="*/ 46 h 208"/>
                  <a:gd name="T16" fmla="*/ 206 w 217"/>
                  <a:gd name="T17" fmla="*/ 55 h 208"/>
                  <a:gd name="T18" fmla="*/ 202 w 217"/>
                  <a:gd name="T19" fmla="*/ 64 h 208"/>
                  <a:gd name="T20" fmla="*/ 198 w 217"/>
                  <a:gd name="T21" fmla="*/ 74 h 208"/>
                  <a:gd name="T22" fmla="*/ 189 w 217"/>
                  <a:gd name="T23" fmla="*/ 80 h 208"/>
                  <a:gd name="T24" fmla="*/ 177 w 217"/>
                  <a:gd name="T25" fmla="*/ 90 h 208"/>
                  <a:gd name="T26" fmla="*/ 163 w 217"/>
                  <a:gd name="T27" fmla="*/ 98 h 208"/>
                  <a:gd name="T28" fmla="*/ 153 w 217"/>
                  <a:gd name="T29" fmla="*/ 101 h 208"/>
                  <a:gd name="T30" fmla="*/ 130 w 217"/>
                  <a:gd name="T31" fmla="*/ 115 h 208"/>
                  <a:gd name="T32" fmla="*/ 103 w 217"/>
                  <a:gd name="T33" fmla="*/ 145 h 208"/>
                  <a:gd name="T34" fmla="*/ 78 w 217"/>
                  <a:gd name="T35" fmla="*/ 179 h 208"/>
                  <a:gd name="T36" fmla="*/ 58 w 217"/>
                  <a:gd name="T37" fmla="*/ 202 h 208"/>
                  <a:gd name="T38" fmla="*/ 42 w 217"/>
                  <a:gd name="T39" fmla="*/ 207 h 208"/>
                  <a:gd name="T40" fmla="*/ 29 w 217"/>
                  <a:gd name="T41" fmla="*/ 208 h 208"/>
                  <a:gd name="T42" fmla="*/ 20 w 217"/>
                  <a:gd name="T43" fmla="*/ 207 h 208"/>
                  <a:gd name="T44" fmla="*/ 13 w 217"/>
                  <a:gd name="T45" fmla="*/ 200 h 208"/>
                  <a:gd name="T46" fmla="*/ 5 w 217"/>
                  <a:gd name="T47" fmla="*/ 193 h 208"/>
                  <a:gd name="T48" fmla="*/ 2 w 217"/>
                  <a:gd name="T49" fmla="*/ 185 h 208"/>
                  <a:gd name="T50" fmla="*/ 0 w 217"/>
                  <a:gd name="T51" fmla="*/ 176 h 208"/>
                  <a:gd name="T52" fmla="*/ 1 w 217"/>
                  <a:gd name="T53" fmla="*/ 162 h 208"/>
                  <a:gd name="T54" fmla="*/ 7 w 217"/>
                  <a:gd name="T55" fmla="*/ 154 h 208"/>
                  <a:gd name="T56" fmla="*/ 19 w 217"/>
                  <a:gd name="T57" fmla="*/ 140 h 208"/>
                  <a:gd name="T58" fmla="*/ 28 w 217"/>
                  <a:gd name="T59" fmla="*/ 128 h 208"/>
                  <a:gd name="T60" fmla="*/ 35 w 217"/>
                  <a:gd name="T61" fmla="*/ 119 h 208"/>
                  <a:gd name="T62" fmla="*/ 51 w 217"/>
                  <a:gd name="T63" fmla="*/ 117 h 208"/>
                  <a:gd name="T64" fmla="*/ 69 w 217"/>
                  <a:gd name="T65" fmla="*/ 98 h 208"/>
                  <a:gd name="T66" fmla="*/ 89 w 217"/>
                  <a:gd name="T67" fmla="*/ 76 h 208"/>
                  <a:gd name="T68" fmla="*/ 107 w 217"/>
                  <a:gd name="T69" fmla="*/ 63 h 208"/>
                  <a:gd name="T70" fmla="*/ 113 w 217"/>
                  <a:gd name="T71" fmla="*/ 47 h 208"/>
                  <a:gd name="T72" fmla="*/ 118 w 217"/>
                  <a:gd name="T73" fmla="*/ 39 h 208"/>
                  <a:gd name="T74" fmla="*/ 123 w 217"/>
                  <a:gd name="T75" fmla="*/ 33 h 208"/>
                  <a:gd name="T76" fmla="*/ 131 w 217"/>
                  <a:gd name="T77" fmla="*/ 25 h 208"/>
                  <a:gd name="T78" fmla="*/ 137 w 217"/>
                  <a:gd name="T79" fmla="*/ 21 h 208"/>
                  <a:gd name="T80" fmla="*/ 145 w 217"/>
                  <a:gd name="T81" fmla="*/ 19 h 208"/>
                  <a:gd name="T82" fmla="*/ 154 w 217"/>
                  <a:gd name="T83" fmla="*/ 15 h 208"/>
                  <a:gd name="T84" fmla="*/ 162 w 217"/>
                  <a:gd name="T85" fmla="*/ 1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" h="208">
                    <a:moveTo>
                      <a:pt x="163" y="8"/>
                    </a:moveTo>
                    <a:lnTo>
                      <a:pt x="169" y="7"/>
                    </a:lnTo>
                    <a:lnTo>
                      <a:pt x="174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6" y="1"/>
                    </a:lnTo>
                    <a:lnTo>
                      <a:pt x="200" y="4"/>
                    </a:lnTo>
                    <a:lnTo>
                      <a:pt x="204" y="8"/>
                    </a:lnTo>
                    <a:lnTo>
                      <a:pt x="209" y="9"/>
                    </a:lnTo>
                    <a:lnTo>
                      <a:pt x="215" y="10"/>
                    </a:lnTo>
                    <a:lnTo>
                      <a:pt x="217" y="12"/>
                    </a:lnTo>
                    <a:lnTo>
                      <a:pt x="209" y="37"/>
                    </a:lnTo>
                    <a:lnTo>
                      <a:pt x="208" y="42"/>
                    </a:lnTo>
                    <a:lnTo>
                      <a:pt x="207" y="46"/>
                    </a:lnTo>
                    <a:lnTo>
                      <a:pt x="206" y="51"/>
                    </a:lnTo>
                    <a:lnTo>
                      <a:pt x="206" y="55"/>
                    </a:lnTo>
                    <a:lnTo>
                      <a:pt x="204" y="60"/>
                    </a:lnTo>
                    <a:lnTo>
                      <a:pt x="202" y="64"/>
                    </a:lnTo>
                    <a:lnTo>
                      <a:pt x="200" y="70"/>
                    </a:lnTo>
                    <a:lnTo>
                      <a:pt x="198" y="74"/>
                    </a:lnTo>
                    <a:lnTo>
                      <a:pt x="195" y="78"/>
                    </a:lnTo>
                    <a:lnTo>
                      <a:pt x="189" y="80"/>
                    </a:lnTo>
                    <a:lnTo>
                      <a:pt x="183" y="85"/>
                    </a:lnTo>
                    <a:lnTo>
                      <a:pt x="177" y="90"/>
                    </a:lnTo>
                    <a:lnTo>
                      <a:pt x="171" y="94"/>
                    </a:lnTo>
                    <a:lnTo>
                      <a:pt x="163" y="98"/>
                    </a:lnTo>
                    <a:lnTo>
                      <a:pt x="159" y="100"/>
                    </a:lnTo>
                    <a:lnTo>
                      <a:pt x="153" y="101"/>
                    </a:lnTo>
                    <a:lnTo>
                      <a:pt x="142" y="106"/>
                    </a:lnTo>
                    <a:lnTo>
                      <a:pt x="130" y="115"/>
                    </a:lnTo>
                    <a:lnTo>
                      <a:pt x="116" y="128"/>
                    </a:lnTo>
                    <a:lnTo>
                      <a:pt x="103" y="145"/>
                    </a:lnTo>
                    <a:lnTo>
                      <a:pt x="89" y="162"/>
                    </a:lnTo>
                    <a:lnTo>
                      <a:pt x="78" y="179"/>
                    </a:lnTo>
                    <a:lnTo>
                      <a:pt x="67" y="192"/>
                    </a:lnTo>
                    <a:lnTo>
                      <a:pt x="58" y="202"/>
                    </a:lnTo>
                    <a:lnTo>
                      <a:pt x="50" y="204"/>
                    </a:lnTo>
                    <a:lnTo>
                      <a:pt x="42" y="207"/>
                    </a:lnTo>
                    <a:lnTo>
                      <a:pt x="35" y="208"/>
                    </a:lnTo>
                    <a:lnTo>
                      <a:pt x="29" y="208"/>
                    </a:lnTo>
                    <a:lnTo>
                      <a:pt x="24" y="208"/>
                    </a:lnTo>
                    <a:lnTo>
                      <a:pt x="20" y="207"/>
                    </a:lnTo>
                    <a:lnTo>
                      <a:pt x="15" y="204"/>
                    </a:lnTo>
                    <a:lnTo>
                      <a:pt x="13" y="200"/>
                    </a:lnTo>
                    <a:lnTo>
                      <a:pt x="8" y="196"/>
                    </a:lnTo>
                    <a:lnTo>
                      <a:pt x="5" y="193"/>
                    </a:lnTo>
                    <a:lnTo>
                      <a:pt x="3" y="189"/>
                    </a:lnTo>
                    <a:lnTo>
                      <a:pt x="2" y="185"/>
                    </a:lnTo>
                    <a:lnTo>
                      <a:pt x="1" y="181"/>
                    </a:lnTo>
                    <a:lnTo>
                      <a:pt x="0" y="176"/>
                    </a:lnTo>
                    <a:lnTo>
                      <a:pt x="0" y="170"/>
                    </a:lnTo>
                    <a:lnTo>
                      <a:pt x="1" y="162"/>
                    </a:lnTo>
                    <a:lnTo>
                      <a:pt x="4" y="158"/>
                    </a:lnTo>
                    <a:lnTo>
                      <a:pt x="7" y="154"/>
                    </a:lnTo>
                    <a:lnTo>
                      <a:pt x="13" y="147"/>
                    </a:lnTo>
                    <a:lnTo>
                      <a:pt x="19" y="140"/>
                    </a:lnTo>
                    <a:lnTo>
                      <a:pt x="24" y="135"/>
                    </a:lnTo>
                    <a:lnTo>
                      <a:pt x="28" y="128"/>
                    </a:lnTo>
                    <a:lnTo>
                      <a:pt x="33" y="122"/>
                    </a:lnTo>
                    <a:lnTo>
                      <a:pt x="35" y="119"/>
                    </a:lnTo>
                    <a:lnTo>
                      <a:pt x="42" y="121"/>
                    </a:lnTo>
                    <a:lnTo>
                      <a:pt x="51" y="117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8" y="88"/>
                    </a:lnTo>
                    <a:lnTo>
                      <a:pt x="89" y="76"/>
                    </a:lnTo>
                    <a:lnTo>
                      <a:pt x="98" y="69"/>
                    </a:lnTo>
                    <a:lnTo>
                      <a:pt x="107" y="63"/>
                    </a:lnTo>
                    <a:lnTo>
                      <a:pt x="113" y="53"/>
                    </a:lnTo>
                    <a:lnTo>
                      <a:pt x="113" y="47"/>
                    </a:lnTo>
                    <a:lnTo>
                      <a:pt x="116" y="43"/>
                    </a:lnTo>
                    <a:lnTo>
                      <a:pt x="118" y="39"/>
                    </a:lnTo>
                    <a:lnTo>
                      <a:pt x="121" y="36"/>
                    </a:lnTo>
                    <a:lnTo>
                      <a:pt x="123" y="33"/>
                    </a:lnTo>
                    <a:lnTo>
                      <a:pt x="127" y="29"/>
                    </a:lnTo>
                    <a:lnTo>
                      <a:pt x="131" y="25"/>
                    </a:lnTo>
                    <a:lnTo>
                      <a:pt x="135" y="20"/>
                    </a:lnTo>
                    <a:lnTo>
                      <a:pt x="137" y="21"/>
                    </a:lnTo>
                    <a:lnTo>
                      <a:pt x="142" y="20"/>
                    </a:lnTo>
                    <a:lnTo>
                      <a:pt x="145" y="19"/>
                    </a:lnTo>
                    <a:lnTo>
                      <a:pt x="151" y="17"/>
                    </a:lnTo>
                    <a:lnTo>
                      <a:pt x="154" y="15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3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8" name="Freeform 1322">
                <a:extLst>
                  <a:ext uri="{FF2B5EF4-FFF2-40B4-BE49-F238E27FC236}">
                    <a16:creationId xmlns:a16="http://schemas.microsoft.com/office/drawing/2014/main" id="{D555DC42-6F63-4B91-9475-1672BBF70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3879"/>
                <a:ext cx="13" cy="4"/>
              </a:xfrm>
              <a:custGeom>
                <a:avLst/>
                <a:gdLst>
                  <a:gd name="T0" fmla="*/ 38 w 38"/>
                  <a:gd name="T1" fmla="*/ 4 h 10"/>
                  <a:gd name="T2" fmla="*/ 38 w 38"/>
                  <a:gd name="T3" fmla="*/ 3 h 10"/>
                  <a:gd name="T4" fmla="*/ 33 w 38"/>
                  <a:gd name="T5" fmla="*/ 1 h 10"/>
                  <a:gd name="T6" fmla="*/ 28 w 38"/>
                  <a:gd name="T7" fmla="*/ 0 h 10"/>
                  <a:gd name="T8" fmla="*/ 24 w 38"/>
                  <a:gd name="T9" fmla="*/ 0 h 10"/>
                  <a:gd name="T10" fmla="*/ 19 w 38"/>
                  <a:gd name="T11" fmla="*/ 1 h 10"/>
                  <a:gd name="T12" fmla="*/ 15 w 38"/>
                  <a:gd name="T13" fmla="*/ 3 h 10"/>
                  <a:gd name="T14" fmla="*/ 10 w 38"/>
                  <a:gd name="T15" fmla="*/ 6 h 10"/>
                  <a:gd name="T16" fmla="*/ 6 w 38"/>
                  <a:gd name="T17" fmla="*/ 7 h 10"/>
                  <a:gd name="T18" fmla="*/ 0 w 38"/>
                  <a:gd name="T19" fmla="*/ 8 h 10"/>
                  <a:gd name="T20" fmla="*/ 0 w 38"/>
                  <a:gd name="T21" fmla="*/ 10 h 10"/>
                  <a:gd name="T22" fmla="*/ 6 w 38"/>
                  <a:gd name="T23" fmla="*/ 10 h 10"/>
                  <a:gd name="T24" fmla="*/ 11 w 38"/>
                  <a:gd name="T25" fmla="*/ 8 h 10"/>
                  <a:gd name="T26" fmla="*/ 16 w 38"/>
                  <a:gd name="T27" fmla="*/ 6 h 10"/>
                  <a:gd name="T28" fmla="*/ 20 w 38"/>
                  <a:gd name="T29" fmla="*/ 4 h 10"/>
                  <a:gd name="T30" fmla="*/ 25 w 38"/>
                  <a:gd name="T31" fmla="*/ 3 h 10"/>
                  <a:gd name="T32" fmla="*/ 28 w 38"/>
                  <a:gd name="T33" fmla="*/ 2 h 10"/>
                  <a:gd name="T34" fmla="*/ 33 w 38"/>
                  <a:gd name="T35" fmla="*/ 3 h 10"/>
                  <a:gd name="T36" fmla="*/ 35 w 38"/>
                  <a:gd name="T37" fmla="*/ 6 h 10"/>
                  <a:gd name="T38" fmla="*/ 35 w 38"/>
                  <a:gd name="T39" fmla="*/ 4 h 10"/>
                  <a:gd name="T40" fmla="*/ 38 w 38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0">
                    <a:moveTo>
                      <a:pt x="38" y="4"/>
                    </a:moveTo>
                    <a:lnTo>
                      <a:pt x="38" y="3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0" y="6"/>
                    </a:lnTo>
                    <a:lnTo>
                      <a:pt x="6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5" y="3"/>
                    </a:lnTo>
                    <a:lnTo>
                      <a:pt x="28" y="2"/>
                    </a:lnTo>
                    <a:lnTo>
                      <a:pt x="33" y="3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9" name="Freeform 1323">
                <a:extLst>
                  <a:ext uri="{FF2B5EF4-FFF2-40B4-BE49-F238E27FC236}">
                    <a16:creationId xmlns:a16="http://schemas.microsoft.com/office/drawing/2014/main" id="{07BF6E9D-5F34-4647-8492-F8DA5C4C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1"/>
                <a:ext cx="6" cy="4"/>
              </a:xfrm>
              <a:custGeom>
                <a:avLst/>
                <a:gdLst>
                  <a:gd name="T0" fmla="*/ 19 w 19"/>
                  <a:gd name="T1" fmla="*/ 10 h 10"/>
                  <a:gd name="T2" fmla="*/ 19 w 19"/>
                  <a:gd name="T3" fmla="*/ 8 h 10"/>
                  <a:gd name="T4" fmla="*/ 17 w 19"/>
                  <a:gd name="T5" fmla="*/ 4 h 10"/>
                  <a:gd name="T6" fmla="*/ 10 w 19"/>
                  <a:gd name="T7" fmla="*/ 3 h 10"/>
                  <a:gd name="T8" fmla="*/ 5 w 19"/>
                  <a:gd name="T9" fmla="*/ 3 h 10"/>
                  <a:gd name="T10" fmla="*/ 3 w 19"/>
                  <a:gd name="T11" fmla="*/ 0 h 10"/>
                  <a:gd name="T12" fmla="*/ 0 w 19"/>
                  <a:gd name="T13" fmla="*/ 0 h 10"/>
                  <a:gd name="T14" fmla="*/ 3 w 19"/>
                  <a:gd name="T15" fmla="*/ 5 h 10"/>
                  <a:gd name="T16" fmla="*/ 10 w 19"/>
                  <a:gd name="T17" fmla="*/ 6 h 10"/>
                  <a:gd name="T18" fmla="*/ 15 w 19"/>
                  <a:gd name="T19" fmla="*/ 7 h 10"/>
                  <a:gd name="T20" fmla="*/ 17 w 19"/>
                  <a:gd name="T21" fmla="*/ 8 h 10"/>
                  <a:gd name="T22" fmla="*/ 19 w 1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lnTo>
                      <a:pt x="19" y="8"/>
                    </a:lnTo>
                    <a:lnTo>
                      <a:pt x="17" y="4"/>
                    </a:lnTo>
                    <a:lnTo>
                      <a:pt x="10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0" name="Freeform 1324">
                <a:extLst>
                  <a:ext uri="{FF2B5EF4-FFF2-40B4-BE49-F238E27FC236}">
                    <a16:creationId xmlns:a16="http://schemas.microsoft.com/office/drawing/2014/main" id="{8EAB32B2-7CEE-43E9-B315-59AEE8E72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884"/>
                <a:ext cx="3" cy="9"/>
              </a:xfrm>
              <a:custGeom>
                <a:avLst/>
                <a:gdLst>
                  <a:gd name="T0" fmla="*/ 3 w 10"/>
                  <a:gd name="T1" fmla="*/ 25 h 26"/>
                  <a:gd name="T2" fmla="*/ 3 w 10"/>
                  <a:gd name="T3" fmla="*/ 26 h 26"/>
                  <a:gd name="T4" fmla="*/ 10 w 10"/>
                  <a:gd name="T5" fmla="*/ 2 h 26"/>
                  <a:gd name="T6" fmla="*/ 8 w 10"/>
                  <a:gd name="T7" fmla="*/ 0 h 26"/>
                  <a:gd name="T8" fmla="*/ 0 w 10"/>
                  <a:gd name="T9" fmla="*/ 24 h 26"/>
                  <a:gd name="T10" fmla="*/ 0 w 10"/>
                  <a:gd name="T11" fmla="*/ 25 h 26"/>
                  <a:gd name="T12" fmla="*/ 3 w 10"/>
                  <a:gd name="T1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3" y="25"/>
                    </a:moveTo>
                    <a:lnTo>
                      <a:pt x="3" y="2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1" name="Freeform 1325">
                <a:extLst>
                  <a:ext uri="{FF2B5EF4-FFF2-40B4-BE49-F238E27FC236}">
                    <a16:creationId xmlns:a16="http://schemas.microsoft.com/office/drawing/2014/main" id="{00395EF1-C0EF-4B7B-86FD-A25C7B1D9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92"/>
                <a:ext cx="4" cy="13"/>
              </a:xfrm>
              <a:custGeom>
                <a:avLst/>
                <a:gdLst>
                  <a:gd name="T0" fmla="*/ 3 w 13"/>
                  <a:gd name="T1" fmla="*/ 38 h 38"/>
                  <a:gd name="T2" fmla="*/ 3 w 13"/>
                  <a:gd name="T3" fmla="*/ 37 h 38"/>
                  <a:gd name="T4" fmla="*/ 5 w 13"/>
                  <a:gd name="T5" fmla="*/ 33 h 38"/>
                  <a:gd name="T6" fmla="*/ 8 w 13"/>
                  <a:gd name="T7" fmla="*/ 28 h 38"/>
                  <a:gd name="T8" fmla="*/ 9 w 13"/>
                  <a:gd name="T9" fmla="*/ 24 h 38"/>
                  <a:gd name="T10" fmla="*/ 10 w 13"/>
                  <a:gd name="T11" fmla="*/ 19 h 38"/>
                  <a:gd name="T12" fmla="*/ 11 w 13"/>
                  <a:gd name="T13" fmla="*/ 15 h 38"/>
                  <a:gd name="T14" fmla="*/ 12 w 13"/>
                  <a:gd name="T15" fmla="*/ 9 h 38"/>
                  <a:gd name="T16" fmla="*/ 13 w 13"/>
                  <a:gd name="T17" fmla="*/ 5 h 38"/>
                  <a:gd name="T18" fmla="*/ 13 w 13"/>
                  <a:gd name="T19" fmla="*/ 0 h 38"/>
                  <a:gd name="T20" fmla="*/ 11 w 13"/>
                  <a:gd name="T21" fmla="*/ 0 h 38"/>
                  <a:gd name="T22" fmla="*/ 10 w 13"/>
                  <a:gd name="T23" fmla="*/ 5 h 38"/>
                  <a:gd name="T24" fmla="*/ 10 w 13"/>
                  <a:gd name="T25" fmla="*/ 9 h 38"/>
                  <a:gd name="T26" fmla="*/ 9 w 13"/>
                  <a:gd name="T27" fmla="*/ 14 h 38"/>
                  <a:gd name="T28" fmla="*/ 8 w 13"/>
                  <a:gd name="T29" fmla="*/ 18 h 38"/>
                  <a:gd name="T30" fmla="*/ 5 w 13"/>
                  <a:gd name="T31" fmla="*/ 23 h 38"/>
                  <a:gd name="T32" fmla="*/ 4 w 13"/>
                  <a:gd name="T33" fmla="*/ 26 h 38"/>
                  <a:gd name="T34" fmla="*/ 2 w 13"/>
                  <a:gd name="T35" fmla="*/ 32 h 38"/>
                  <a:gd name="T36" fmla="*/ 0 w 13"/>
                  <a:gd name="T37" fmla="*/ 36 h 38"/>
                  <a:gd name="T38" fmla="*/ 0 w 13"/>
                  <a:gd name="T39" fmla="*/ 35 h 38"/>
                  <a:gd name="T40" fmla="*/ 3 w 1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8">
                    <a:moveTo>
                      <a:pt x="3" y="38"/>
                    </a:moveTo>
                    <a:lnTo>
                      <a:pt x="3" y="37"/>
                    </a:lnTo>
                    <a:lnTo>
                      <a:pt x="5" y="33"/>
                    </a:lnTo>
                    <a:lnTo>
                      <a:pt x="8" y="28"/>
                    </a:lnTo>
                    <a:lnTo>
                      <a:pt x="9" y="24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4" y="26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2" name="Freeform 1326">
                <a:extLst>
                  <a:ext uri="{FF2B5EF4-FFF2-40B4-BE49-F238E27FC236}">
                    <a16:creationId xmlns:a16="http://schemas.microsoft.com/office/drawing/2014/main" id="{358AB583-B127-4B51-8B50-C1FAB5D83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4"/>
                <a:ext cx="15" cy="10"/>
              </a:xfrm>
              <a:custGeom>
                <a:avLst/>
                <a:gdLst>
                  <a:gd name="T0" fmla="*/ 0 w 47"/>
                  <a:gd name="T1" fmla="*/ 30 h 30"/>
                  <a:gd name="T2" fmla="*/ 7 w 47"/>
                  <a:gd name="T3" fmla="*/ 28 h 30"/>
                  <a:gd name="T4" fmla="*/ 11 w 47"/>
                  <a:gd name="T5" fmla="*/ 26 h 30"/>
                  <a:gd name="T6" fmla="*/ 19 w 47"/>
                  <a:gd name="T7" fmla="*/ 22 h 30"/>
                  <a:gd name="T8" fmla="*/ 26 w 47"/>
                  <a:gd name="T9" fmla="*/ 18 h 30"/>
                  <a:gd name="T10" fmla="*/ 32 w 47"/>
                  <a:gd name="T11" fmla="*/ 14 h 30"/>
                  <a:gd name="T12" fmla="*/ 38 w 47"/>
                  <a:gd name="T13" fmla="*/ 9 h 30"/>
                  <a:gd name="T14" fmla="*/ 43 w 47"/>
                  <a:gd name="T15" fmla="*/ 6 h 30"/>
                  <a:gd name="T16" fmla="*/ 47 w 47"/>
                  <a:gd name="T17" fmla="*/ 2 h 30"/>
                  <a:gd name="T18" fmla="*/ 44 w 47"/>
                  <a:gd name="T19" fmla="*/ 0 h 30"/>
                  <a:gd name="T20" fmla="*/ 40 w 47"/>
                  <a:gd name="T21" fmla="*/ 3 h 30"/>
                  <a:gd name="T22" fmla="*/ 35 w 47"/>
                  <a:gd name="T23" fmla="*/ 7 h 30"/>
                  <a:gd name="T24" fmla="*/ 29 w 47"/>
                  <a:gd name="T25" fmla="*/ 11 h 30"/>
                  <a:gd name="T26" fmla="*/ 24 w 47"/>
                  <a:gd name="T27" fmla="*/ 16 h 30"/>
                  <a:gd name="T28" fmla="*/ 17 w 47"/>
                  <a:gd name="T29" fmla="*/ 19 h 30"/>
                  <a:gd name="T30" fmla="*/ 11 w 47"/>
                  <a:gd name="T31" fmla="*/ 24 h 30"/>
                  <a:gd name="T32" fmla="*/ 6 w 47"/>
                  <a:gd name="T33" fmla="*/ 26 h 30"/>
                  <a:gd name="T34" fmla="*/ 0 w 47"/>
                  <a:gd name="T35" fmla="*/ 27 h 30"/>
                  <a:gd name="T36" fmla="*/ 0 w 47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7" y="28"/>
                    </a:lnTo>
                    <a:lnTo>
                      <a:pt x="11" y="26"/>
                    </a:lnTo>
                    <a:lnTo>
                      <a:pt x="19" y="22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8" y="9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5" y="7"/>
                    </a:lnTo>
                    <a:lnTo>
                      <a:pt x="29" y="11"/>
                    </a:lnTo>
                    <a:lnTo>
                      <a:pt x="24" y="16"/>
                    </a:lnTo>
                    <a:lnTo>
                      <a:pt x="17" y="19"/>
                    </a:lnTo>
                    <a:lnTo>
                      <a:pt x="11" y="24"/>
                    </a:lnTo>
                    <a:lnTo>
                      <a:pt x="6" y="26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3" name="Freeform 1327">
                <a:extLst>
                  <a:ext uri="{FF2B5EF4-FFF2-40B4-BE49-F238E27FC236}">
                    <a16:creationId xmlns:a16="http://schemas.microsoft.com/office/drawing/2014/main" id="{5C87963D-80CF-4696-BC69-3ED63CFD4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913"/>
                <a:ext cx="31" cy="35"/>
              </a:xfrm>
              <a:custGeom>
                <a:avLst/>
                <a:gdLst>
                  <a:gd name="T0" fmla="*/ 2 w 95"/>
                  <a:gd name="T1" fmla="*/ 104 h 104"/>
                  <a:gd name="T2" fmla="*/ 3 w 95"/>
                  <a:gd name="T3" fmla="*/ 104 h 104"/>
                  <a:gd name="T4" fmla="*/ 11 w 95"/>
                  <a:gd name="T5" fmla="*/ 93 h 104"/>
                  <a:gd name="T6" fmla="*/ 21 w 95"/>
                  <a:gd name="T7" fmla="*/ 79 h 104"/>
                  <a:gd name="T8" fmla="*/ 33 w 95"/>
                  <a:gd name="T9" fmla="*/ 62 h 104"/>
                  <a:gd name="T10" fmla="*/ 47 w 95"/>
                  <a:gd name="T11" fmla="*/ 45 h 104"/>
                  <a:gd name="T12" fmla="*/ 60 w 95"/>
                  <a:gd name="T13" fmla="*/ 29 h 104"/>
                  <a:gd name="T14" fmla="*/ 74 w 95"/>
                  <a:gd name="T15" fmla="*/ 17 h 104"/>
                  <a:gd name="T16" fmla="*/ 85 w 95"/>
                  <a:gd name="T17" fmla="*/ 7 h 104"/>
                  <a:gd name="T18" fmla="*/ 95 w 95"/>
                  <a:gd name="T19" fmla="*/ 3 h 104"/>
                  <a:gd name="T20" fmla="*/ 95 w 95"/>
                  <a:gd name="T21" fmla="*/ 0 h 104"/>
                  <a:gd name="T22" fmla="*/ 84 w 95"/>
                  <a:gd name="T23" fmla="*/ 4 h 104"/>
                  <a:gd name="T24" fmla="*/ 70 w 95"/>
                  <a:gd name="T25" fmla="*/ 13 h 104"/>
                  <a:gd name="T26" fmla="*/ 57 w 95"/>
                  <a:gd name="T27" fmla="*/ 28 h 104"/>
                  <a:gd name="T28" fmla="*/ 43 w 95"/>
                  <a:gd name="T29" fmla="*/ 44 h 104"/>
                  <a:gd name="T30" fmla="*/ 31 w 95"/>
                  <a:gd name="T31" fmla="*/ 61 h 104"/>
                  <a:gd name="T32" fmla="*/ 19 w 95"/>
                  <a:gd name="T33" fmla="*/ 77 h 104"/>
                  <a:gd name="T34" fmla="*/ 9 w 95"/>
                  <a:gd name="T35" fmla="*/ 91 h 104"/>
                  <a:gd name="T36" fmla="*/ 0 w 95"/>
                  <a:gd name="T37" fmla="*/ 101 h 104"/>
                  <a:gd name="T38" fmla="*/ 0 w 95"/>
                  <a:gd name="T39" fmla="*/ 101 h 104"/>
                  <a:gd name="T40" fmla="*/ 2 w 95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11" y="93"/>
                    </a:lnTo>
                    <a:lnTo>
                      <a:pt x="21" y="79"/>
                    </a:lnTo>
                    <a:lnTo>
                      <a:pt x="33" y="62"/>
                    </a:lnTo>
                    <a:lnTo>
                      <a:pt x="47" y="45"/>
                    </a:lnTo>
                    <a:lnTo>
                      <a:pt x="60" y="29"/>
                    </a:lnTo>
                    <a:lnTo>
                      <a:pt x="74" y="17"/>
                    </a:lnTo>
                    <a:lnTo>
                      <a:pt x="85" y="7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84" y="4"/>
                    </a:lnTo>
                    <a:lnTo>
                      <a:pt x="70" y="13"/>
                    </a:lnTo>
                    <a:lnTo>
                      <a:pt x="57" y="28"/>
                    </a:lnTo>
                    <a:lnTo>
                      <a:pt x="43" y="44"/>
                    </a:lnTo>
                    <a:lnTo>
                      <a:pt x="31" y="61"/>
                    </a:lnTo>
                    <a:lnTo>
                      <a:pt x="19" y="77"/>
                    </a:lnTo>
                    <a:lnTo>
                      <a:pt x="9" y="9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4" name="Freeform 1328">
                <a:extLst>
                  <a:ext uri="{FF2B5EF4-FFF2-40B4-BE49-F238E27FC236}">
                    <a16:creationId xmlns:a16="http://schemas.microsoft.com/office/drawing/2014/main" id="{78E63E80-D27F-4F35-BD59-6DF7C571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946"/>
                <a:ext cx="16" cy="4"/>
              </a:xfrm>
              <a:custGeom>
                <a:avLst/>
                <a:gdLst>
                  <a:gd name="T0" fmla="*/ 0 w 48"/>
                  <a:gd name="T1" fmla="*/ 2 h 11"/>
                  <a:gd name="T2" fmla="*/ 0 w 48"/>
                  <a:gd name="T3" fmla="*/ 2 h 11"/>
                  <a:gd name="T4" fmla="*/ 3 w 48"/>
                  <a:gd name="T5" fmla="*/ 6 h 11"/>
                  <a:gd name="T6" fmla="*/ 8 w 48"/>
                  <a:gd name="T7" fmla="*/ 9 h 11"/>
                  <a:gd name="T8" fmla="*/ 13 w 48"/>
                  <a:gd name="T9" fmla="*/ 11 h 11"/>
                  <a:gd name="T10" fmla="*/ 18 w 48"/>
                  <a:gd name="T11" fmla="*/ 11 h 11"/>
                  <a:gd name="T12" fmla="*/ 24 w 48"/>
                  <a:gd name="T13" fmla="*/ 11 h 11"/>
                  <a:gd name="T14" fmla="*/ 31 w 48"/>
                  <a:gd name="T15" fmla="*/ 9 h 11"/>
                  <a:gd name="T16" fmla="*/ 40 w 48"/>
                  <a:gd name="T17" fmla="*/ 6 h 11"/>
                  <a:gd name="T18" fmla="*/ 48 w 48"/>
                  <a:gd name="T19" fmla="*/ 5 h 11"/>
                  <a:gd name="T20" fmla="*/ 46 w 48"/>
                  <a:gd name="T21" fmla="*/ 2 h 11"/>
                  <a:gd name="T22" fmla="*/ 38 w 48"/>
                  <a:gd name="T23" fmla="*/ 4 h 11"/>
                  <a:gd name="T24" fmla="*/ 30 w 48"/>
                  <a:gd name="T25" fmla="*/ 6 h 11"/>
                  <a:gd name="T26" fmla="*/ 24 w 48"/>
                  <a:gd name="T27" fmla="*/ 8 h 11"/>
                  <a:gd name="T28" fmla="*/ 18 w 48"/>
                  <a:gd name="T29" fmla="*/ 6 h 11"/>
                  <a:gd name="T30" fmla="*/ 13 w 48"/>
                  <a:gd name="T31" fmla="*/ 8 h 11"/>
                  <a:gd name="T32" fmla="*/ 9 w 48"/>
                  <a:gd name="T33" fmla="*/ 6 h 11"/>
                  <a:gd name="T34" fmla="*/ 5 w 48"/>
                  <a:gd name="T35" fmla="*/ 4 h 11"/>
                  <a:gd name="T36" fmla="*/ 3 w 48"/>
                  <a:gd name="T37" fmla="*/ 1 h 11"/>
                  <a:gd name="T38" fmla="*/ 3 w 48"/>
                  <a:gd name="T39" fmla="*/ 0 h 11"/>
                  <a:gd name="T40" fmla="*/ 0 w 4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1">
                    <a:moveTo>
                      <a:pt x="0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8" y="11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40" y="6"/>
                    </a:lnTo>
                    <a:lnTo>
                      <a:pt x="48" y="5"/>
                    </a:lnTo>
                    <a:lnTo>
                      <a:pt x="46" y="2"/>
                    </a:lnTo>
                    <a:lnTo>
                      <a:pt x="38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5" name="Freeform 1329">
                <a:extLst>
                  <a:ext uri="{FF2B5EF4-FFF2-40B4-BE49-F238E27FC236}">
                    <a16:creationId xmlns:a16="http://schemas.microsoft.com/office/drawing/2014/main" id="{E82BAFAA-1D6B-40C1-9C80-8A5DDE81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34"/>
                <a:ext cx="6" cy="13"/>
              </a:xfrm>
              <a:custGeom>
                <a:avLst/>
                <a:gdLst>
                  <a:gd name="T0" fmla="*/ 1 w 17"/>
                  <a:gd name="T1" fmla="*/ 0 h 40"/>
                  <a:gd name="T2" fmla="*/ 1 w 17"/>
                  <a:gd name="T3" fmla="*/ 1 h 40"/>
                  <a:gd name="T4" fmla="*/ 0 w 17"/>
                  <a:gd name="T5" fmla="*/ 9 h 40"/>
                  <a:gd name="T6" fmla="*/ 0 w 17"/>
                  <a:gd name="T7" fmla="*/ 15 h 40"/>
                  <a:gd name="T8" fmla="*/ 1 w 17"/>
                  <a:gd name="T9" fmla="*/ 20 h 40"/>
                  <a:gd name="T10" fmla="*/ 2 w 17"/>
                  <a:gd name="T11" fmla="*/ 24 h 40"/>
                  <a:gd name="T12" fmla="*/ 5 w 17"/>
                  <a:gd name="T13" fmla="*/ 29 h 40"/>
                  <a:gd name="T14" fmla="*/ 7 w 17"/>
                  <a:gd name="T15" fmla="*/ 33 h 40"/>
                  <a:gd name="T16" fmla="*/ 9 w 17"/>
                  <a:gd name="T17" fmla="*/ 37 h 40"/>
                  <a:gd name="T18" fmla="*/ 14 w 17"/>
                  <a:gd name="T19" fmla="*/ 40 h 40"/>
                  <a:gd name="T20" fmla="*/ 17 w 17"/>
                  <a:gd name="T21" fmla="*/ 38 h 40"/>
                  <a:gd name="T22" fmla="*/ 12 w 17"/>
                  <a:gd name="T23" fmla="*/ 33 h 40"/>
                  <a:gd name="T24" fmla="*/ 9 w 17"/>
                  <a:gd name="T25" fmla="*/ 31 h 40"/>
                  <a:gd name="T26" fmla="*/ 7 w 17"/>
                  <a:gd name="T27" fmla="*/ 28 h 40"/>
                  <a:gd name="T28" fmla="*/ 6 w 17"/>
                  <a:gd name="T29" fmla="*/ 23 h 40"/>
                  <a:gd name="T30" fmla="*/ 5 w 17"/>
                  <a:gd name="T31" fmla="*/ 20 h 40"/>
                  <a:gd name="T32" fmla="*/ 5 w 17"/>
                  <a:gd name="T33" fmla="*/ 15 h 40"/>
                  <a:gd name="T34" fmla="*/ 5 w 17"/>
                  <a:gd name="T35" fmla="*/ 9 h 40"/>
                  <a:gd name="T36" fmla="*/ 5 w 17"/>
                  <a:gd name="T37" fmla="*/ 1 h 40"/>
                  <a:gd name="T38" fmla="*/ 5 w 17"/>
                  <a:gd name="T39" fmla="*/ 3 h 40"/>
                  <a:gd name="T40" fmla="*/ 1 w 1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40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9" y="37"/>
                    </a:lnTo>
                    <a:lnTo>
                      <a:pt x="14" y="40"/>
                    </a:lnTo>
                    <a:lnTo>
                      <a:pt x="17" y="38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7" y="28"/>
                    </a:lnTo>
                    <a:lnTo>
                      <a:pt x="6" y="23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5" y="9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6" name="Freeform 1330">
                <a:extLst>
                  <a:ext uri="{FF2B5EF4-FFF2-40B4-BE49-F238E27FC236}">
                    <a16:creationId xmlns:a16="http://schemas.microsoft.com/office/drawing/2014/main" id="{B7CE3874-2E53-44FB-92B0-C753BA34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19"/>
                <a:ext cx="12" cy="15"/>
              </a:xfrm>
              <a:custGeom>
                <a:avLst/>
                <a:gdLst>
                  <a:gd name="T0" fmla="*/ 37 w 37"/>
                  <a:gd name="T1" fmla="*/ 0 h 45"/>
                  <a:gd name="T2" fmla="*/ 34 w 37"/>
                  <a:gd name="T3" fmla="*/ 0 h 45"/>
                  <a:gd name="T4" fmla="*/ 31 w 37"/>
                  <a:gd name="T5" fmla="*/ 3 h 45"/>
                  <a:gd name="T6" fmla="*/ 26 w 37"/>
                  <a:gd name="T7" fmla="*/ 10 h 45"/>
                  <a:gd name="T8" fmla="*/ 22 w 37"/>
                  <a:gd name="T9" fmla="*/ 16 h 45"/>
                  <a:gd name="T10" fmla="*/ 16 w 37"/>
                  <a:gd name="T11" fmla="*/ 20 h 45"/>
                  <a:gd name="T12" fmla="*/ 11 w 37"/>
                  <a:gd name="T13" fmla="*/ 28 h 45"/>
                  <a:gd name="T14" fmla="*/ 6 w 37"/>
                  <a:gd name="T15" fmla="*/ 34 h 45"/>
                  <a:gd name="T16" fmla="*/ 2 w 37"/>
                  <a:gd name="T17" fmla="*/ 38 h 45"/>
                  <a:gd name="T18" fmla="*/ 0 w 37"/>
                  <a:gd name="T19" fmla="*/ 41 h 45"/>
                  <a:gd name="T20" fmla="*/ 2 w 37"/>
                  <a:gd name="T21" fmla="*/ 45 h 45"/>
                  <a:gd name="T22" fmla="*/ 5 w 37"/>
                  <a:gd name="T23" fmla="*/ 41 h 45"/>
                  <a:gd name="T24" fmla="*/ 10 w 37"/>
                  <a:gd name="T25" fmla="*/ 36 h 45"/>
                  <a:gd name="T26" fmla="*/ 14 w 37"/>
                  <a:gd name="T27" fmla="*/ 29 h 45"/>
                  <a:gd name="T28" fmla="*/ 20 w 37"/>
                  <a:gd name="T29" fmla="*/ 23 h 45"/>
                  <a:gd name="T30" fmla="*/ 25 w 37"/>
                  <a:gd name="T31" fmla="*/ 17 h 45"/>
                  <a:gd name="T32" fmla="*/ 30 w 37"/>
                  <a:gd name="T33" fmla="*/ 10 h 45"/>
                  <a:gd name="T34" fmla="*/ 34 w 37"/>
                  <a:gd name="T35" fmla="*/ 6 h 45"/>
                  <a:gd name="T36" fmla="*/ 37 w 37"/>
                  <a:gd name="T37" fmla="*/ 2 h 45"/>
                  <a:gd name="T38" fmla="*/ 34 w 37"/>
                  <a:gd name="T39" fmla="*/ 2 h 45"/>
                  <a:gd name="T40" fmla="*/ 37 w 37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0"/>
                    </a:moveTo>
                    <a:lnTo>
                      <a:pt x="34" y="0"/>
                    </a:lnTo>
                    <a:lnTo>
                      <a:pt x="31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6" y="20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2" y="45"/>
                    </a:lnTo>
                    <a:lnTo>
                      <a:pt x="5" y="41"/>
                    </a:lnTo>
                    <a:lnTo>
                      <a:pt x="10" y="36"/>
                    </a:lnTo>
                    <a:lnTo>
                      <a:pt x="14" y="29"/>
                    </a:lnTo>
                    <a:lnTo>
                      <a:pt x="20" y="23"/>
                    </a:lnTo>
                    <a:lnTo>
                      <a:pt x="25" y="17"/>
                    </a:lnTo>
                    <a:lnTo>
                      <a:pt x="30" y="10"/>
                    </a:lnTo>
                    <a:lnTo>
                      <a:pt x="34" y="6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7" name="Freeform 1331">
                <a:extLst>
                  <a:ext uri="{FF2B5EF4-FFF2-40B4-BE49-F238E27FC236}">
                    <a16:creationId xmlns:a16="http://schemas.microsoft.com/office/drawing/2014/main" id="{A1A79700-8A57-441B-AAAA-245A937C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01"/>
                <a:ext cx="24" cy="19"/>
              </a:xfrm>
              <a:custGeom>
                <a:avLst/>
                <a:gdLst>
                  <a:gd name="T0" fmla="*/ 70 w 73"/>
                  <a:gd name="T1" fmla="*/ 0 h 59"/>
                  <a:gd name="T2" fmla="*/ 71 w 73"/>
                  <a:gd name="T3" fmla="*/ 0 h 59"/>
                  <a:gd name="T4" fmla="*/ 62 w 73"/>
                  <a:gd name="T5" fmla="*/ 4 h 59"/>
                  <a:gd name="T6" fmla="*/ 52 w 73"/>
                  <a:gd name="T7" fmla="*/ 12 h 59"/>
                  <a:gd name="T8" fmla="*/ 43 w 73"/>
                  <a:gd name="T9" fmla="*/ 23 h 59"/>
                  <a:gd name="T10" fmla="*/ 33 w 73"/>
                  <a:gd name="T11" fmla="*/ 35 h 59"/>
                  <a:gd name="T12" fmla="*/ 24 w 73"/>
                  <a:gd name="T13" fmla="*/ 45 h 59"/>
                  <a:gd name="T14" fmla="*/ 15 w 73"/>
                  <a:gd name="T15" fmla="*/ 53 h 59"/>
                  <a:gd name="T16" fmla="*/ 8 w 73"/>
                  <a:gd name="T17" fmla="*/ 56 h 59"/>
                  <a:gd name="T18" fmla="*/ 3 w 73"/>
                  <a:gd name="T19" fmla="*/ 56 h 59"/>
                  <a:gd name="T20" fmla="*/ 0 w 73"/>
                  <a:gd name="T21" fmla="*/ 58 h 59"/>
                  <a:gd name="T22" fmla="*/ 8 w 73"/>
                  <a:gd name="T23" fmla="*/ 59 h 59"/>
                  <a:gd name="T24" fmla="*/ 18 w 73"/>
                  <a:gd name="T25" fmla="*/ 56 h 59"/>
                  <a:gd name="T26" fmla="*/ 27 w 73"/>
                  <a:gd name="T27" fmla="*/ 47 h 59"/>
                  <a:gd name="T28" fmla="*/ 36 w 73"/>
                  <a:gd name="T29" fmla="*/ 37 h 59"/>
                  <a:gd name="T30" fmla="*/ 45 w 73"/>
                  <a:gd name="T31" fmla="*/ 27 h 59"/>
                  <a:gd name="T32" fmla="*/ 55 w 73"/>
                  <a:gd name="T33" fmla="*/ 16 h 59"/>
                  <a:gd name="T34" fmla="*/ 64 w 73"/>
                  <a:gd name="T35" fmla="*/ 8 h 59"/>
                  <a:gd name="T36" fmla="*/ 73 w 73"/>
                  <a:gd name="T37" fmla="*/ 2 h 59"/>
                  <a:gd name="T38" fmla="*/ 73 w 73"/>
                  <a:gd name="T39" fmla="*/ 2 h 59"/>
                  <a:gd name="T40" fmla="*/ 70 w 73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9">
                    <a:moveTo>
                      <a:pt x="70" y="0"/>
                    </a:moveTo>
                    <a:lnTo>
                      <a:pt x="71" y="0"/>
                    </a:lnTo>
                    <a:lnTo>
                      <a:pt x="62" y="4"/>
                    </a:lnTo>
                    <a:lnTo>
                      <a:pt x="52" y="12"/>
                    </a:lnTo>
                    <a:lnTo>
                      <a:pt x="43" y="23"/>
                    </a:lnTo>
                    <a:lnTo>
                      <a:pt x="33" y="35"/>
                    </a:lnTo>
                    <a:lnTo>
                      <a:pt x="24" y="45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3" y="56"/>
                    </a:lnTo>
                    <a:lnTo>
                      <a:pt x="0" y="58"/>
                    </a:lnTo>
                    <a:lnTo>
                      <a:pt x="8" y="59"/>
                    </a:lnTo>
                    <a:lnTo>
                      <a:pt x="18" y="56"/>
                    </a:lnTo>
                    <a:lnTo>
                      <a:pt x="27" y="47"/>
                    </a:lnTo>
                    <a:lnTo>
                      <a:pt x="36" y="37"/>
                    </a:lnTo>
                    <a:lnTo>
                      <a:pt x="45" y="27"/>
                    </a:lnTo>
                    <a:lnTo>
                      <a:pt x="55" y="16"/>
                    </a:lnTo>
                    <a:lnTo>
                      <a:pt x="64" y="8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8" name="Freeform 1332">
                <a:extLst>
                  <a:ext uri="{FF2B5EF4-FFF2-40B4-BE49-F238E27FC236}">
                    <a16:creationId xmlns:a16="http://schemas.microsoft.com/office/drawing/2014/main" id="{7FD516A3-4067-42DB-87B4-F1CAFBF1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97"/>
                <a:ext cx="3" cy="4"/>
              </a:xfrm>
              <a:custGeom>
                <a:avLst/>
                <a:gdLst>
                  <a:gd name="T0" fmla="*/ 5 w 9"/>
                  <a:gd name="T1" fmla="*/ 1 h 12"/>
                  <a:gd name="T2" fmla="*/ 5 w 9"/>
                  <a:gd name="T3" fmla="*/ 0 h 12"/>
                  <a:gd name="T4" fmla="*/ 0 w 9"/>
                  <a:gd name="T5" fmla="*/ 11 h 12"/>
                  <a:gd name="T6" fmla="*/ 3 w 9"/>
                  <a:gd name="T7" fmla="*/ 12 h 12"/>
                  <a:gd name="T8" fmla="*/ 9 w 9"/>
                  <a:gd name="T9" fmla="*/ 1 h 12"/>
                  <a:gd name="T10" fmla="*/ 9 w 9"/>
                  <a:gd name="T11" fmla="*/ 1 h 12"/>
                  <a:gd name="T12" fmla="*/ 5 w 9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5" y="0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9" name="Freeform 1333">
                <a:extLst>
                  <a:ext uri="{FF2B5EF4-FFF2-40B4-BE49-F238E27FC236}">
                    <a16:creationId xmlns:a16="http://schemas.microsoft.com/office/drawing/2014/main" id="{28E2E7CE-94E9-4C33-B6FB-05482D26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6"/>
                <a:ext cx="8" cy="12"/>
              </a:xfrm>
              <a:custGeom>
                <a:avLst/>
                <a:gdLst>
                  <a:gd name="T0" fmla="*/ 25 w 25"/>
                  <a:gd name="T1" fmla="*/ 0 h 34"/>
                  <a:gd name="T2" fmla="*/ 22 w 25"/>
                  <a:gd name="T3" fmla="*/ 0 h 34"/>
                  <a:gd name="T4" fmla="*/ 17 w 25"/>
                  <a:gd name="T5" fmla="*/ 5 h 34"/>
                  <a:gd name="T6" fmla="*/ 14 w 25"/>
                  <a:gd name="T7" fmla="*/ 9 h 34"/>
                  <a:gd name="T8" fmla="*/ 10 w 25"/>
                  <a:gd name="T9" fmla="*/ 13 h 34"/>
                  <a:gd name="T10" fmla="*/ 7 w 25"/>
                  <a:gd name="T11" fmla="*/ 17 h 34"/>
                  <a:gd name="T12" fmla="*/ 5 w 25"/>
                  <a:gd name="T13" fmla="*/ 20 h 34"/>
                  <a:gd name="T14" fmla="*/ 2 w 25"/>
                  <a:gd name="T15" fmla="*/ 24 h 34"/>
                  <a:gd name="T16" fmla="*/ 0 w 25"/>
                  <a:gd name="T17" fmla="*/ 28 h 34"/>
                  <a:gd name="T18" fmla="*/ 0 w 25"/>
                  <a:gd name="T19" fmla="*/ 34 h 34"/>
                  <a:gd name="T20" fmla="*/ 2 w 25"/>
                  <a:gd name="T21" fmla="*/ 34 h 34"/>
                  <a:gd name="T22" fmla="*/ 3 w 25"/>
                  <a:gd name="T23" fmla="*/ 29 h 34"/>
                  <a:gd name="T24" fmla="*/ 5 w 25"/>
                  <a:gd name="T25" fmla="*/ 25 h 34"/>
                  <a:gd name="T26" fmla="*/ 8 w 25"/>
                  <a:gd name="T27" fmla="*/ 22 h 34"/>
                  <a:gd name="T28" fmla="*/ 10 w 25"/>
                  <a:gd name="T29" fmla="*/ 18 h 34"/>
                  <a:gd name="T30" fmla="*/ 13 w 25"/>
                  <a:gd name="T31" fmla="*/ 15 h 34"/>
                  <a:gd name="T32" fmla="*/ 16 w 25"/>
                  <a:gd name="T33" fmla="*/ 13 h 34"/>
                  <a:gd name="T34" fmla="*/ 20 w 25"/>
                  <a:gd name="T35" fmla="*/ 8 h 34"/>
                  <a:gd name="T36" fmla="*/ 25 w 25"/>
                  <a:gd name="T37" fmla="*/ 4 h 34"/>
                  <a:gd name="T38" fmla="*/ 22 w 25"/>
                  <a:gd name="T39" fmla="*/ 4 h 34"/>
                  <a:gd name="T40" fmla="*/ 25 w 2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4">
                    <a:moveTo>
                      <a:pt x="25" y="0"/>
                    </a:moveTo>
                    <a:lnTo>
                      <a:pt x="22" y="0"/>
                    </a:lnTo>
                    <a:lnTo>
                      <a:pt x="17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5" y="25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0" name="Freeform 1334">
                <a:extLst>
                  <a:ext uri="{FF2B5EF4-FFF2-40B4-BE49-F238E27FC236}">
                    <a16:creationId xmlns:a16="http://schemas.microsoft.com/office/drawing/2014/main" id="{D0B0C9FC-3D95-41C8-94FF-FD0DE020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2"/>
                <a:ext cx="10" cy="6"/>
              </a:xfrm>
              <a:custGeom>
                <a:avLst/>
                <a:gdLst>
                  <a:gd name="T0" fmla="*/ 30 w 31"/>
                  <a:gd name="T1" fmla="*/ 0 h 17"/>
                  <a:gd name="T2" fmla="*/ 29 w 31"/>
                  <a:gd name="T3" fmla="*/ 1 h 17"/>
                  <a:gd name="T4" fmla="*/ 27 w 31"/>
                  <a:gd name="T5" fmla="*/ 2 h 17"/>
                  <a:gd name="T6" fmla="*/ 24 w 31"/>
                  <a:gd name="T7" fmla="*/ 4 h 17"/>
                  <a:gd name="T8" fmla="*/ 20 w 31"/>
                  <a:gd name="T9" fmla="*/ 6 h 17"/>
                  <a:gd name="T10" fmla="*/ 17 w 31"/>
                  <a:gd name="T11" fmla="*/ 9 h 17"/>
                  <a:gd name="T12" fmla="*/ 12 w 31"/>
                  <a:gd name="T13" fmla="*/ 11 h 17"/>
                  <a:gd name="T14" fmla="*/ 8 w 31"/>
                  <a:gd name="T15" fmla="*/ 12 h 17"/>
                  <a:gd name="T16" fmla="*/ 4 w 31"/>
                  <a:gd name="T17" fmla="*/ 13 h 17"/>
                  <a:gd name="T18" fmla="*/ 3 w 31"/>
                  <a:gd name="T19" fmla="*/ 12 h 17"/>
                  <a:gd name="T20" fmla="*/ 0 w 31"/>
                  <a:gd name="T21" fmla="*/ 15 h 17"/>
                  <a:gd name="T22" fmla="*/ 4 w 31"/>
                  <a:gd name="T23" fmla="*/ 17 h 17"/>
                  <a:gd name="T24" fmla="*/ 9 w 31"/>
                  <a:gd name="T25" fmla="*/ 15 h 17"/>
                  <a:gd name="T26" fmla="*/ 13 w 31"/>
                  <a:gd name="T27" fmla="*/ 14 h 17"/>
                  <a:gd name="T28" fmla="*/ 18 w 31"/>
                  <a:gd name="T29" fmla="*/ 12 h 17"/>
                  <a:gd name="T30" fmla="*/ 22 w 31"/>
                  <a:gd name="T31" fmla="*/ 9 h 17"/>
                  <a:gd name="T32" fmla="*/ 28 w 31"/>
                  <a:gd name="T33" fmla="*/ 6 h 17"/>
                  <a:gd name="T34" fmla="*/ 30 w 31"/>
                  <a:gd name="T35" fmla="*/ 5 h 17"/>
                  <a:gd name="T36" fmla="*/ 31 w 31"/>
                  <a:gd name="T37" fmla="*/ 1 h 17"/>
                  <a:gd name="T38" fmla="*/ 30 w 31"/>
                  <a:gd name="T39" fmla="*/ 3 h 17"/>
                  <a:gd name="T40" fmla="*/ 30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30" y="0"/>
                    </a:moveTo>
                    <a:lnTo>
                      <a:pt x="29" y="1"/>
                    </a:lnTo>
                    <a:lnTo>
                      <a:pt x="27" y="2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3" y="14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8" y="6"/>
                    </a:lnTo>
                    <a:lnTo>
                      <a:pt x="30" y="5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1" name="Freeform 1335">
                <a:extLst>
                  <a:ext uri="{FF2B5EF4-FFF2-40B4-BE49-F238E27FC236}">
                    <a16:creationId xmlns:a16="http://schemas.microsoft.com/office/drawing/2014/main" id="{6C499C9C-A617-4F91-9468-B1E76248D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923"/>
                <a:ext cx="45" cy="49"/>
              </a:xfrm>
              <a:custGeom>
                <a:avLst/>
                <a:gdLst>
                  <a:gd name="T0" fmla="*/ 88 w 135"/>
                  <a:gd name="T1" fmla="*/ 8 h 146"/>
                  <a:gd name="T2" fmla="*/ 105 w 135"/>
                  <a:gd name="T3" fmla="*/ 3 h 146"/>
                  <a:gd name="T4" fmla="*/ 117 w 135"/>
                  <a:gd name="T5" fmla="*/ 0 h 146"/>
                  <a:gd name="T6" fmla="*/ 125 w 135"/>
                  <a:gd name="T7" fmla="*/ 3 h 146"/>
                  <a:gd name="T8" fmla="*/ 129 w 135"/>
                  <a:gd name="T9" fmla="*/ 7 h 146"/>
                  <a:gd name="T10" fmla="*/ 131 w 135"/>
                  <a:gd name="T11" fmla="*/ 14 h 146"/>
                  <a:gd name="T12" fmla="*/ 132 w 135"/>
                  <a:gd name="T13" fmla="*/ 24 h 146"/>
                  <a:gd name="T14" fmla="*/ 133 w 135"/>
                  <a:gd name="T15" fmla="*/ 35 h 146"/>
                  <a:gd name="T16" fmla="*/ 135 w 135"/>
                  <a:gd name="T17" fmla="*/ 49 h 146"/>
                  <a:gd name="T18" fmla="*/ 121 w 135"/>
                  <a:gd name="T19" fmla="*/ 66 h 146"/>
                  <a:gd name="T20" fmla="*/ 107 w 135"/>
                  <a:gd name="T21" fmla="*/ 79 h 146"/>
                  <a:gd name="T22" fmla="*/ 96 w 135"/>
                  <a:gd name="T23" fmla="*/ 87 h 146"/>
                  <a:gd name="T24" fmla="*/ 85 w 135"/>
                  <a:gd name="T25" fmla="*/ 92 h 146"/>
                  <a:gd name="T26" fmla="*/ 76 w 135"/>
                  <a:gd name="T27" fmla="*/ 98 h 146"/>
                  <a:gd name="T28" fmla="*/ 65 w 135"/>
                  <a:gd name="T29" fmla="*/ 106 h 146"/>
                  <a:gd name="T30" fmla="*/ 54 w 135"/>
                  <a:gd name="T31" fmla="*/ 117 h 146"/>
                  <a:gd name="T32" fmla="*/ 40 w 135"/>
                  <a:gd name="T33" fmla="*/ 135 h 146"/>
                  <a:gd name="T34" fmla="*/ 32 w 135"/>
                  <a:gd name="T35" fmla="*/ 139 h 146"/>
                  <a:gd name="T36" fmla="*/ 24 w 135"/>
                  <a:gd name="T37" fmla="*/ 144 h 146"/>
                  <a:gd name="T38" fmla="*/ 20 w 135"/>
                  <a:gd name="T39" fmla="*/ 146 h 146"/>
                  <a:gd name="T40" fmla="*/ 15 w 135"/>
                  <a:gd name="T41" fmla="*/ 146 h 146"/>
                  <a:gd name="T42" fmla="*/ 11 w 135"/>
                  <a:gd name="T43" fmla="*/ 145 h 146"/>
                  <a:gd name="T44" fmla="*/ 8 w 135"/>
                  <a:gd name="T45" fmla="*/ 142 h 146"/>
                  <a:gd name="T46" fmla="*/ 4 w 135"/>
                  <a:gd name="T47" fmla="*/ 136 h 146"/>
                  <a:gd name="T48" fmla="*/ 0 w 135"/>
                  <a:gd name="T49" fmla="*/ 129 h 146"/>
                  <a:gd name="T50" fmla="*/ 1 w 135"/>
                  <a:gd name="T51" fmla="*/ 126 h 146"/>
                  <a:gd name="T52" fmla="*/ 1 w 135"/>
                  <a:gd name="T53" fmla="*/ 123 h 146"/>
                  <a:gd name="T54" fmla="*/ 3 w 135"/>
                  <a:gd name="T55" fmla="*/ 120 h 146"/>
                  <a:gd name="T56" fmla="*/ 5 w 135"/>
                  <a:gd name="T57" fmla="*/ 117 h 146"/>
                  <a:gd name="T58" fmla="*/ 8 w 135"/>
                  <a:gd name="T59" fmla="*/ 114 h 146"/>
                  <a:gd name="T60" fmla="*/ 9 w 135"/>
                  <a:gd name="T61" fmla="*/ 110 h 146"/>
                  <a:gd name="T62" fmla="*/ 10 w 135"/>
                  <a:gd name="T63" fmla="*/ 107 h 146"/>
                  <a:gd name="T64" fmla="*/ 12 w 135"/>
                  <a:gd name="T65" fmla="*/ 105 h 146"/>
                  <a:gd name="T66" fmla="*/ 30 w 135"/>
                  <a:gd name="T67" fmla="*/ 89 h 146"/>
                  <a:gd name="T68" fmla="*/ 43 w 135"/>
                  <a:gd name="T69" fmla="*/ 77 h 146"/>
                  <a:gd name="T70" fmla="*/ 55 w 135"/>
                  <a:gd name="T71" fmla="*/ 66 h 146"/>
                  <a:gd name="T72" fmla="*/ 64 w 135"/>
                  <a:gd name="T73" fmla="*/ 57 h 146"/>
                  <a:gd name="T74" fmla="*/ 68 w 135"/>
                  <a:gd name="T75" fmla="*/ 49 h 146"/>
                  <a:gd name="T76" fmla="*/ 74 w 135"/>
                  <a:gd name="T77" fmla="*/ 38 h 146"/>
                  <a:gd name="T78" fmla="*/ 78 w 135"/>
                  <a:gd name="T79" fmla="*/ 27 h 146"/>
                  <a:gd name="T80" fmla="*/ 85 w 135"/>
                  <a:gd name="T81" fmla="*/ 13 h 146"/>
                  <a:gd name="T82" fmla="*/ 87 w 135"/>
                  <a:gd name="T83" fmla="*/ 13 h 146"/>
                  <a:gd name="T84" fmla="*/ 88 w 135"/>
                  <a:gd name="T85" fmla="*/ 11 h 146"/>
                  <a:gd name="T86" fmla="*/ 88 w 135"/>
                  <a:gd name="T87" fmla="*/ 10 h 146"/>
                  <a:gd name="T88" fmla="*/ 88 w 135"/>
                  <a:gd name="T89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46">
                    <a:moveTo>
                      <a:pt x="88" y="8"/>
                    </a:moveTo>
                    <a:lnTo>
                      <a:pt x="105" y="3"/>
                    </a:lnTo>
                    <a:lnTo>
                      <a:pt x="117" y="0"/>
                    </a:lnTo>
                    <a:lnTo>
                      <a:pt x="125" y="3"/>
                    </a:lnTo>
                    <a:lnTo>
                      <a:pt x="129" y="7"/>
                    </a:lnTo>
                    <a:lnTo>
                      <a:pt x="131" y="14"/>
                    </a:lnTo>
                    <a:lnTo>
                      <a:pt x="132" y="24"/>
                    </a:lnTo>
                    <a:lnTo>
                      <a:pt x="133" y="35"/>
                    </a:lnTo>
                    <a:lnTo>
                      <a:pt x="135" y="49"/>
                    </a:lnTo>
                    <a:lnTo>
                      <a:pt x="121" y="66"/>
                    </a:lnTo>
                    <a:lnTo>
                      <a:pt x="107" y="79"/>
                    </a:lnTo>
                    <a:lnTo>
                      <a:pt x="96" y="87"/>
                    </a:lnTo>
                    <a:lnTo>
                      <a:pt x="85" y="92"/>
                    </a:lnTo>
                    <a:lnTo>
                      <a:pt x="76" y="98"/>
                    </a:lnTo>
                    <a:lnTo>
                      <a:pt x="65" y="106"/>
                    </a:lnTo>
                    <a:lnTo>
                      <a:pt x="54" y="117"/>
                    </a:lnTo>
                    <a:lnTo>
                      <a:pt x="40" y="135"/>
                    </a:lnTo>
                    <a:lnTo>
                      <a:pt x="32" y="139"/>
                    </a:lnTo>
                    <a:lnTo>
                      <a:pt x="24" y="144"/>
                    </a:lnTo>
                    <a:lnTo>
                      <a:pt x="20" y="146"/>
                    </a:lnTo>
                    <a:lnTo>
                      <a:pt x="15" y="146"/>
                    </a:lnTo>
                    <a:lnTo>
                      <a:pt x="11" y="145"/>
                    </a:lnTo>
                    <a:lnTo>
                      <a:pt x="8" y="142"/>
                    </a:lnTo>
                    <a:lnTo>
                      <a:pt x="4" y="136"/>
                    </a:lnTo>
                    <a:lnTo>
                      <a:pt x="0" y="129"/>
                    </a:lnTo>
                    <a:lnTo>
                      <a:pt x="1" y="126"/>
                    </a:lnTo>
                    <a:lnTo>
                      <a:pt x="1" y="123"/>
                    </a:lnTo>
                    <a:lnTo>
                      <a:pt x="3" y="120"/>
                    </a:lnTo>
                    <a:lnTo>
                      <a:pt x="5" y="117"/>
                    </a:lnTo>
                    <a:lnTo>
                      <a:pt x="8" y="114"/>
                    </a:lnTo>
                    <a:lnTo>
                      <a:pt x="9" y="110"/>
                    </a:lnTo>
                    <a:lnTo>
                      <a:pt x="10" y="107"/>
                    </a:lnTo>
                    <a:lnTo>
                      <a:pt x="12" y="105"/>
                    </a:lnTo>
                    <a:lnTo>
                      <a:pt x="30" y="89"/>
                    </a:lnTo>
                    <a:lnTo>
                      <a:pt x="43" y="77"/>
                    </a:lnTo>
                    <a:lnTo>
                      <a:pt x="55" y="66"/>
                    </a:lnTo>
                    <a:lnTo>
                      <a:pt x="64" y="57"/>
                    </a:lnTo>
                    <a:lnTo>
                      <a:pt x="68" y="49"/>
                    </a:lnTo>
                    <a:lnTo>
                      <a:pt x="74" y="38"/>
                    </a:lnTo>
                    <a:lnTo>
                      <a:pt x="78" y="27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2" name="Freeform 1336">
                <a:extLst>
                  <a:ext uri="{FF2B5EF4-FFF2-40B4-BE49-F238E27FC236}">
                    <a16:creationId xmlns:a16="http://schemas.microsoft.com/office/drawing/2014/main" id="{2075E1F5-6C5C-4720-BE25-8E7F5974E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3923"/>
                <a:ext cx="16" cy="17"/>
              </a:xfrm>
              <a:custGeom>
                <a:avLst/>
                <a:gdLst>
                  <a:gd name="T0" fmla="*/ 49 w 49"/>
                  <a:gd name="T1" fmla="*/ 51 h 51"/>
                  <a:gd name="T2" fmla="*/ 49 w 49"/>
                  <a:gd name="T3" fmla="*/ 50 h 51"/>
                  <a:gd name="T4" fmla="*/ 47 w 49"/>
                  <a:gd name="T5" fmla="*/ 36 h 51"/>
                  <a:gd name="T6" fmla="*/ 46 w 49"/>
                  <a:gd name="T7" fmla="*/ 25 h 51"/>
                  <a:gd name="T8" fmla="*/ 45 w 49"/>
                  <a:gd name="T9" fmla="*/ 15 h 51"/>
                  <a:gd name="T10" fmla="*/ 43 w 49"/>
                  <a:gd name="T11" fmla="*/ 8 h 51"/>
                  <a:gd name="T12" fmla="*/ 37 w 49"/>
                  <a:gd name="T13" fmla="*/ 2 h 51"/>
                  <a:gd name="T14" fmla="*/ 29 w 49"/>
                  <a:gd name="T15" fmla="*/ 0 h 51"/>
                  <a:gd name="T16" fmla="*/ 17 w 49"/>
                  <a:gd name="T17" fmla="*/ 2 h 51"/>
                  <a:gd name="T18" fmla="*/ 0 w 49"/>
                  <a:gd name="T19" fmla="*/ 8 h 51"/>
                  <a:gd name="T20" fmla="*/ 1 w 49"/>
                  <a:gd name="T21" fmla="*/ 10 h 51"/>
                  <a:gd name="T22" fmla="*/ 18 w 49"/>
                  <a:gd name="T23" fmla="*/ 6 h 51"/>
                  <a:gd name="T24" fmla="*/ 29 w 49"/>
                  <a:gd name="T25" fmla="*/ 4 h 51"/>
                  <a:gd name="T26" fmla="*/ 36 w 49"/>
                  <a:gd name="T27" fmla="*/ 5 h 51"/>
                  <a:gd name="T28" fmla="*/ 41 w 49"/>
                  <a:gd name="T29" fmla="*/ 8 h 51"/>
                  <a:gd name="T30" fmla="*/ 42 w 49"/>
                  <a:gd name="T31" fmla="*/ 15 h 51"/>
                  <a:gd name="T32" fmla="*/ 43 w 49"/>
                  <a:gd name="T33" fmla="*/ 25 h 51"/>
                  <a:gd name="T34" fmla="*/ 44 w 49"/>
                  <a:gd name="T35" fmla="*/ 36 h 51"/>
                  <a:gd name="T36" fmla="*/ 45 w 49"/>
                  <a:gd name="T37" fmla="*/ 50 h 51"/>
                  <a:gd name="T38" fmla="*/ 45 w 49"/>
                  <a:gd name="T39" fmla="*/ 48 h 51"/>
                  <a:gd name="T40" fmla="*/ 49 w 49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1">
                    <a:moveTo>
                      <a:pt x="49" y="51"/>
                    </a:moveTo>
                    <a:lnTo>
                      <a:pt x="49" y="50"/>
                    </a:lnTo>
                    <a:lnTo>
                      <a:pt x="47" y="36"/>
                    </a:lnTo>
                    <a:lnTo>
                      <a:pt x="46" y="25"/>
                    </a:lnTo>
                    <a:lnTo>
                      <a:pt x="45" y="15"/>
                    </a:lnTo>
                    <a:lnTo>
                      <a:pt x="43" y="8"/>
                    </a:lnTo>
                    <a:lnTo>
                      <a:pt x="37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8" y="6"/>
                    </a:lnTo>
                    <a:lnTo>
                      <a:pt x="29" y="4"/>
                    </a:lnTo>
                    <a:lnTo>
                      <a:pt x="36" y="5"/>
                    </a:lnTo>
                    <a:lnTo>
                      <a:pt x="41" y="8"/>
                    </a:lnTo>
                    <a:lnTo>
                      <a:pt x="42" y="15"/>
                    </a:lnTo>
                    <a:lnTo>
                      <a:pt x="43" y="25"/>
                    </a:lnTo>
                    <a:lnTo>
                      <a:pt x="44" y="36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3" name="Freeform 1337">
                <a:extLst>
                  <a:ext uri="{FF2B5EF4-FFF2-40B4-BE49-F238E27FC236}">
                    <a16:creationId xmlns:a16="http://schemas.microsoft.com/office/drawing/2014/main" id="{A0DF4949-9BD9-4853-B99E-FC9B8357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940"/>
                <a:ext cx="33" cy="29"/>
              </a:xfrm>
              <a:custGeom>
                <a:avLst/>
                <a:gdLst>
                  <a:gd name="T0" fmla="*/ 3 w 99"/>
                  <a:gd name="T1" fmla="*/ 87 h 87"/>
                  <a:gd name="T2" fmla="*/ 3 w 99"/>
                  <a:gd name="T3" fmla="*/ 87 h 87"/>
                  <a:gd name="T4" fmla="*/ 17 w 99"/>
                  <a:gd name="T5" fmla="*/ 69 h 87"/>
                  <a:gd name="T6" fmla="*/ 28 w 99"/>
                  <a:gd name="T7" fmla="*/ 58 h 87"/>
                  <a:gd name="T8" fmla="*/ 39 w 99"/>
                  <a:gd name="T9" fmla="*/ 50 h 87"/>
                  <a:gd name="T10" fmla="*/ 49 w 99"/>
                  <a:gd name="T11" fmla="*/ 44 h 87"/>
                  <a:gd name="T12" fmla="*/ 59 w 99"/>
                  <a:gd name="T13" fmla="*/ 39 h 87"/>
                  <a:gd name="T14" fmla="*/ 71 w 99"/>
                  <a:gd name="T15" fmla="*/ 31 h 87"/>
                  <a:gd name="T16" fmla="*/ 84 w 99"/>
                  <a:gd name="T17" fmla="*/ 19 h 87"/>
                  <a:gd name="T18" fmla="*/ 99 w 99"/>
                  <a:gd name="T19" fmla="*/ 1 h 87"/>
                  <a:gd name="T20" fmla="*/ 95 w 99"/>
                  <a:gd name="T21" fmla="*/ 0 h 87"/>
                  <a:gd name="T22" fmla="*/ 81 w 99"/>
                  <a:gd name="T23" fmla="*/ 17 h 87"/>
                  <a:gd name="T24" fmla="*/ 68 w 99"/>
                  <a:gd name="T25" fmla="*/ 29 h 87"/>
                  <a:gd name="T26" fmla="*/ 58 w 99"/>
                  <a:gd name="T27" fmla="*/ 37 h 87"/>
                  <a:gd name="T28" fmla="*/ 48 w 99"/>
                  <a:gd name="T29" fmla="*/ 43 h 87"/>
                  <a:gd name="T30" fmla="*/ 37 w 99"/>
                  <a:gd name="T31" fmla="*/ 48 h 87"/>
                  <a:gd name="T32" fmla="*/ 26 w 99"/>
                  <a:gd name="T33" fmla="*/ 57 h 87"/>
                  <a:gd name="T34" fmla="*/ 14 w 99"/>
                  <a:gd name="T35" fmla="*/ 68 h 87"/>
                  <a:gd name="T36" fmla="*/ 0 w 99"/>
                  <a:gd name="T37" fmla="*/ 85 h 87"/>
                  <a:gd name="T38" fmla="*/ 1 w 99"/>
                  <a:gd name="T39" fmla="*/ 85 h 87"/>
                  <a:gd name="T40" fmla="*/ 3 w 99"/>
                  <a:gd name="T4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87">
                    <a:moveTo>
                      <a:pt x="3" y="87"/>
                    </a:moveTo>
                    <a:lnTo>
                      <a:pt x="3" y="87"/>
                    </a:lnTo>
                    <a:lnTo>
                      <a:pt x="17" y="69"/>
                    </a:lnTo>
                    <a:lnTo>
                      <a:pt x="28" y="58"/>
                    </a:lnTo>
                    <a:lnTo>
                      <a:pt x="39" y="50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71" y="31"/>
                    </a:lnTo>
                    <a:lnTo>
                      <a:pt x="84" y="19"/>
                    </a:lnTo>
                    <a:lnTo>
                      <a:pt x="99" y="1"/>
                    </a:lnTo>
                    <a:lnTo>
                      <a:pt x="95" y="0"/>
                    </a:lnTo>
                    <a:lnTo>
                      <a:pt x="81" y="17"/>
                    </a:lnTo>
                    <a:lnTo>
                      <a:pt x="68" y="29"/>
                    </a:lnTo>
                    <a:lnTo>
                      <a:pt x="58" y="37"/>
                    </a:lnTo>
                    <a:lnTo>
                      <a:pt x="48" y="43"/>
                    </a:lnTo>
                    <a:lnTo>
                      <a:pt x="37" y="48"/>
                    </a:lnTo>
                    <a:lnTo>
                      <a:pt x="26" y="57"/>
                    </a:lnTo>
                    <a:lnTo>
                      <a:pt x="14" y="6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4" name="Freeform 1338">
                <a:extLst>
                  <a:ext uri="{FF2B5EF4-FFF2-40B4-BE49-F238E27FC236}">
                    <a16:creationId xmlns:a16="http://schemas.microsoft.com/office/drawing/2014/main" id="{D5C7C3E9-C6A4-42C7-ABD3-1566A10E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66"/>
                <a:ext cx="14" cy="6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1 h 18"/>
                  <a:gd name="T4" fmla="*/ 4 w 43"/>
                  <a:gd name="T5" fmla="*/ 8 h 18"/>
                  <a:gd name="T6" fmla="*/ 8 w 43"/>
                  <a:gd name="T7" fmla="*/ 14 h 18"/>
                  <a:gd name="T8" fmla="*/ 12 w 43"/>
                  <a:gd name="T9" fmla="*/ 18 h 18"/>
                  <a:gd name="T10" fmla="*/ 16 w 43"/>
                  <a:gd name="T11" fmla="*/ 18 h 18"/>
                  <a:gd name="T12" fmla="*/ 22 w 43"/>
                  <a:gd name="T13" fmla="*/ 18 h 18"/>
                  <a:gd name="T14" fmla="*/ 28 w 43"/>
                  <a:gd name="T15" fmla="*/ 16 h 18"/>
                  <a:gd name="T16" fmla="*/ 34 w 43"/>
                  <a:gd name="T17" fmla="*/ 13 h 18"/>
                  <a:gd name="T18" fmla="*/ 43 w 43"/>
                  <a:gd name="T19" fmla="*/ 8 h 18"/>
                  <a:gd name="T20" fmla="*/ 41 w 43"/>
                  <a:gd name="T21" fmla="*/ 5 h 18"/>
                  <a:gd name="T22" fmla="*/ 33 w 43"/>
                  <a:gd name="T23" fmla="*/ 10 h 18"/>
                  <a:gd name="T24" fmla="*/ 25 w 43"/>
                  <a:gd name="T25" fmla="*/ 14 h 18"/>
                  <a:gd name="T26" fmla="*/ 22 w 43"/>
                  <a:gd name="T27" fmla="*/ 16 h 18"/>
                  <a:gd name="T28" fmla="*/ 16 w 43"/>
                  <a:gd name="T29" fmla="*/ 16 h 18"/>
                  <a:gd name="T30" fmla="*/ 14 w 43"/>
                  <a:gd name="T31" fmla="*/ 15 h 18"/>
                  <a:gd name="T32" fmla="*/ 12 w 43"/>
                  <a:gd name="T33" fmla="*/ 13 h 18"/>
                  <a:gd name="T34" fmla="*/ 7 w 43"/>
                  <a:gd name="T35" fmla="*/ 7 h 18"/>
                  <a:gd name="T36" fmla="*/ 3 w 43"/>
                  <a:gd name="T37" fmla="*/ 0 h 18"/>
                  <a:gd name="T38" fmla="*/ 3 w 43"/>
                  <a:gd name="T39" fmla="*/ 1 h 18"/>
                  <a:gd name="T40" fmla="*/ 0 w 43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6" y="18"/>
                    </a:lnTo>
                    <a:lnTo>
                      <a:pt x="22" y="18"/>
                    </a:lnTo>
                    <a:lnTo>
                      <a:pt x="28" y="16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41" y="5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5" name="Freeform 1339">
                <a:extLst>
                  <a:ext uri="{FF2B5EF4-FFF2-40B4-BE49-F238E27FC236}">
                    <a16:creationId xmlns:a16="http://schemas.microsoft.com/office/drawing/2014/main" id="{76E941A9-7B1E-486A-A4CC-0EC105E5A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57"/>
                <a:ext cx="4" cy="9"/>
              </a:xfrm>
              <a:custGeom>
                <a:avLst/>
                <a:gdLst>
                  <a:gd name="T0" fmla="*/ 12 w 13"/>
                  <a:gd name="T1" fmla="*/ 0 h 27"/>
                  <a:gd name="T2" fmla="*/ 11 w 13"/>
                  <a:gd name="T3" fmla="*/ 0 h 27"/>
                  <a:gd name="T4" fmla="*/ 10 w 13"/>
                  <a:gd name="T5" fmla="*/ 4 h 27"/>
                  <a:gd name="T6" fmla="*/ 7 w 13"/>
                  <a:gd name="T7" fmla="*/ 7 h 27"/>
                  <a:gd name="T8" fmla="*/ 6 w 13"/>
                  <a:gd name="T9" fmla="*/ 9 h 27"/>
                  <a:gd name="T10" fmla="*/ 5 w 13"/>
                  <a:gd name="T11" fmla="*/ 13 h 27"/>
                  <a:gd name="T12" fmla="*/ 2 w 13"/>
                  <a:gd name="T13" fmla="*/ 17 h 27"/>
                  <a:gd name="T14" fmla="*/ 2 w 13"/>
                  <a:gd name="T15" fmla="*/ 19 h 27"/>
                  <a:gd name="T16" fmla="*/ 0 w 13"/>
                  <a:gd name="T17" fmla="*/ 23 h 27"/>
                  <a:gd name="T18" fmla="*/ 0 w 13"/>
                  <a:gd name="T19" fmla="*/ 25 h 27"/>
                  <a:gd name="T20" fmla="*/ 2 w 13"/>
                  <a:gd name="T21" fmla="*/ 27 h 27"/>
                  <a:gd name="T22" fmla="*/ 2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7 w 13"/>
                  <a:gd name="T29" fmla="*/ 15 h 27"/>
                  <a:gd name="T30" fmla="*/ 10 w 13"/>
                  <a:gd name="T31" fmla="*/ 12 h 27"/>
                  <a:gd name="T32" fmla="*/ 11 w 13"/>
                  <a:gd name="T33" fmla="*/ 8 h 27"/>
                  <a:gd name="T34" fmla="*/ 13 w 13"/>
                  <a:gd name="T35" fmla="*/ 5 h 27"/>
                  <a:gd name="T36" fmla="*/ 13 w 13"/>
                  <a:gd name="T37" fmla="*/ 3 h 27"/>
                  <a:gd name="T38" fmla="*/ 13 w 13"/>
                  <a:gd name="T39" fmla="*/ 3 h 27"/>
                  <a:gd name="T40" fmla="*/ 12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2" y="0"/>
                    </a:moveTo>
                    <a:lnTo>
                      <a:pt x="11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6" name="Freeform 1340">
                <a:extLst>
                  <a:ext uri="{FF2B5EF4-FFF2-40B4-BE49-F238E27FC236}">
                    <a16:creationId xmlns:a16="http://schemas.microsoft.com/office/drawing/2014/main" id="{241010E7-DCDA-4D88-80EA-E67DF817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" y="3927"/>
                <a:ext cx="25" cy="31"/>
              </a:xfrm>
              <a:custGeom>
                <a:avLst/>
                <a:gdLst>
                  <a:gd name="T0" fmla="*/ 74 w 75"/>
                  <a:gd name="T1" fmla="*/ 0 h 95"/>
                  <a:gd name="T2" fmla="*/ 73 w 75"/>
                  <a:gd name="T3" fmla="*/ 1 h 95"/>
                  <a:gd name="T4" fmla="*/ 66 w 75"/>
                  <a:gd name="T5" fmla="*/ 16 h 95"/>
                  <a:gd name="T6" fmla="*/ 62 w 75"/>
                  <a:gd name="T7" fmla="*/ 27 h 95"/>
                  <a:gd name="T8" fmla="*/ 56 w 75"/>
                  <a:gd name="T9" fmla="*/ 37 h 95"/>
                  <a:gd name="T10" fmla="*/ 50 w 75"/>
                  <a:gd name="T11" fmla="*/ 46 h 95"/>
                  <a:gd name="T12" fmla="*/ 43 w 75"/>
                  <a:gd name="T13" fmla="*/ 54 h 95"/>
                  <a:gd name="T14" fmla="*/ 32 w 75"/>
                  <a:gd name="T15" fmla="*/ 65 h 95"/>
                  <a:gd name="T16" fmla="*/ 19 w 75"/>
                  <a:gd name="T17" fmla="*/ 77 h 95"/>
                  <a:gd name="T18" fmla="*/ 0 w 75"/>
                  <a:gd name="T19" fmla="*/ 93 h 95"/>
                  <a:gd name="T20" fmla="*/ 1 w 75"/>
                  <a:gd name="T21" fmla="*/ 95 h 95"/>
                  <a:gd name="T22" fmla="*/ 20 w 75"/>
                  <a:gd name="T23" fmla="*/ 79 h 95"/>
                  <a:gd name="T24" fmla="*/ 34 w 75"/>
                  <a:gd name="T25" fmla="*/ 67 h 95"/>
                  <a:gd name="T26" fmla="*/ 44 w 75"/>
                  <a:gd name="T27" fmla="*/ 56 h 95"/>
                  <a:gd name="T28" fmla="*/ 54 w 75"/>
                  <a:gd name="T29" fmla="*/ 47 h 95"/>
                  <a:gd name="T30" fmla="*/ 58 w 75"/>
                  <a:gd name="T31" fmla="*/ 40 h 95"/>
                  <a:gd name="T32" fmla="*/ 64 w 75"/>
                  <a:gd name="T33" fmla="*/ 30 h 95"/>
                  <a:gd name="T34" fmla="*/ 69 w 75"/>
                  <a:gd name="T35" fmla="*/ 17 h 95"/>
                  <a:gd name="T36" fmla="*/ 75 w 75"/>
                  <a:gd name="T37" fmla="*/ 4 h 95"/>
                  <a:gd name="T38" fmla="*/ 74 w 75"/>
                  <a:gd name="T39" fmla="*/ 4 h 95"/>
                  <a:gd name="T40" fmla="*/ 74 w 75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95">
                    <a:moveTo>
                      <a:pt x="74" y="0"/>
                    </a:moveTo>
                    <a:lnTo>
                      <a:pt x="73" y="1"/>
                    </a:lnTo>
                    <a:lnTo>
                      <a:pt x="66" y="16"/>
                    </a:lnTo>
                    <a:lnTo>
                      <a:pt x="62" y="27"/>
                    </a:lnTo>
                    <a:lnTo>
                      <a:pt x="56" y="37"/>
                    </a:lnTo>
                    <a:lnTo>
                      <a:pt x="50" y="46"/>
                    </a:lnTo>
                    <a:lnTo>
                      <a:pt x="43" y="54"/>
                    </a:lnTo>
                    <a:lnTo>
                      <a:pt x="32" y="65"/>
                    </a:lnTo>
                    <a:lnTo>
                      <a:pt x="19" y="77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0" y="79"/>
                    </a:lnTo>
                    <a:lnTo>
                      <a:pt x="34" y="67"/>
                    </a:lnTo>
                    <a:lnTo>
                      <a:pt x="44" y="56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4" y="30"/>
                    </a:lnTo>
                    <a:lnTo>
                      <a:pt x="69" y="17"/>
                    </a:lnTo>
                    <a:lnTo>
                      <a:pt x="75" y="4"/>
                    </a:lnTo>
                    <a:lnTo>
                      <a:pt x="74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7" name="Freeform 1341">
                <a:extLst>
                  <a:ext uri="{FF2B5EF4-FFF2-40B4-BE49-F238E27FC236}">
                    <a16:creationId xmlns:a16="http://schemas.microsoft.com/office/drawing/2014/main" id="{BF2B20F0-67C8-4C26-A855-76EAF77F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3926"/>
                <a:ext cx="2" cy="2"/>
              </a:xfrm>
              <a:custGeom>
                <a:avLst/>
                <a:gdLst>
                  <a:gd name="T0" fmla="*/ 2 w 6"/>
                  <a:gd name="T1" fmla="*/ 0 h 7"/>
                  <a:gd name="T2" fmla="*/ 1 w 6"/>
                  <a:gd name="T3" fmla="*/ 2 h 7"/>
                  <a:gd name="T4" fmla="*/ 2 w 6"/>
                  <a:gd name="T5" fmla="*/ 3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7 h 7"/>
                  <a:gd name="T12" fmla="*/ 2 w 6"/>
                  <a:gd name="T13" fmla="*/ 7 h 7"/>
                  <a:gd name="T14" fmla="*/ 6 w 6"/>
                  <a:gd name="T15" fmla="*/ 6 h 7"/>
                  <a:gd name="T16" fmla="*/ 6 w 6"/>
                  <a:gd name="T17" fmla="*/ 3 h 7"/>
                  <a:gd name="T18" fmla="*/ 4 w 6"/>
                  <a:gd name="T19" fmla="*/ 0 h 7"/>
                  <a:gd name="T20" fmla="*/ 3 w 6"/>
                  <a:gd name="T21" fmla="*/ 2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8" name="Freeform 1342">
                <a:extLst>
                  <a:ext uri="{FF2B5EF4-FFF2-40B4-BE49-F238E27FC236}">
                    <a16:creationId xmlns:a16="http://schemas.microsoft.com/office/drawing/2014/main" id="{4616D86F-E172-4E72-8151-D71751DF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43"/>
                <a:ext cx="79" cy="72"/>
              </a:xfrm>
              <a:custGeom>
                <a:avLst/>
                <a:gdLst>
                  <a:gd name="T0" fmla="*/ 176 w 236"/>
                  <a:gd name="T1" fmla="*/ 10 h 216"/>
                  <a:gd name="T2" fmla="*/ 190 w 236"/>
                  <a:gd name="T3" fmla="*/ 6 h 216"/>
                  <a:gd name="T4" fmla="*/ 202 w 236"/>
                  <a:gd name="T5" fmla="*/ 1 h 216"/>
                  <a:gd name="T6" fmla="*/ 216 w 236"/>
                  <a:gd name="T7" fmla="*/ 0 h 216"/>
                  <a:gd name="T8" fmla="*/ 227 w 236"/>
                  <a:gd name="T9" fmla="*/ 7 h 216"/>
                  <a:gd name="T10" fmla="*/ 234 w 236"/>
                  <a:gd name="T11" fmla="*/ 14 h 216"/>
                  <a:gd name="T12" fmla="*/ 230 w 236"/>
                  <a:gd name="T13" fmla="*/ 31 h 216"/>
                  <a:gd name="T14" fmla="*/ 232 w 236"/>
                  <a:gd name="T15" fmla="*/ 41 h 216"/>
                  <a:gd name="T16" fmla="*/ 234 w 236"/>
                  <a:gd name="T17" fmla="*/ 54 h 216"/>
                  <a:gd name="T18" fmla="*/ 234 w 236"/>
                  <a:gd name="T19" fmla="*/ 68 h 216"/>
                  <a:gd name="T20" fmla="*/ 234 w 236"/>
                  <a:gd name="T21" fmla="*/ 79 h 216"/>
                  <a:gd name="T22" fmla="*/ 227 w 236"/>
                  <a:gd name="T23" fmla="*/ 85 h 216"/>
                  <a:gd name="T24" fmla="*/ 219 w 236"/>
                  <a:gd name="T25" fmla="*/ 91 h 216"/>
                  <a:gd name="T26" fmla="*/ 209 w 236"/>
                  <a:gd name="T27" fmla="*/ 96 h 216"/>
                  <a:gd name="T28" fmla="*/ 199 w 236"/>
                  <a:gd name="T29" fmla="*/ 98 h 216"/>
                  <a:gd name="T30" fmla="*/ 172 w 236"/>
                  <a:gd name="T31" fmla="*/ 114 h 216"/>
                  <a:gd name="T32" fmla="*/ 145 w 236"/>
                  <a:gd name="T33" fmla="*/ 143 h 216"/>
                  <a:gd name="T34" fmla="*/ 123 w 236"/>
                  <a:gd name="T35" fmla="*/ 174 h 216"/>
                  <a:gd name="T36" fmla="*/ 108 w 236"/>
                  <a:gd name="T37" fmla="*/ 200 h 216"/>
                  <a:gd name="T38" fmla="*/ 98 w 236"/>
                  <a:gd name="T39" fmla="*/ 205 h 216"/>
                  <a:gd name="T40" fmla="*/ 87 w 236"/>
                  <a:gd name="T41" fmla="*/ 210 h 216"/>
                  <a:gd name="T42" fmla="*/ 74 w 236"/>
                  <a:gd name="T43" fmla="*/ 214 h 216"/>
                  <a:gd name="T44" fmla="*/ 65 w 236"/>
                  <a:gd name="T45" fmla="*/ 216 h 216"/>
                  <a:gd name="T46" fmla="*/ 55 w 236"/>
                  <a:gd name="T47" fmla="*/ 211 h 216"/>
                  <a:gd name="T48" fmla="*/ 37 w 236"/>
                  <a:gd name="T49" fmla="*/ 209 h 216"/>
                  <a:gd name="T50" fmla="*/ 18 w 236"/>
                  <a:gd name="T51" fmla="*/ 208 h 216"/>
                  <a:gd name="T52" fmla="*/ 5 w 236"/>
                  <a:gd name="T53" fmla="*/ 200 h 216"/>
                  <a:gd name="T54" fmla="*/ 3 w 236"/>
                  <a:gd name="T55" fmla="*/ 191 h 216"/>
                  <a:gd name="T56" fmla="*/ 8 w 236"/>
                  <a:gd name="T57" fmla="*/ 179 h 216"/>
                  <a:gd name="T58" fmla="*/ 17 w 236"/>
                  <a:gd name="T59" fmla="*/ 164 h 216"/>
                  <a:gd name="T60" fmla="*/ 30 w 236"/>
                  <a:gd name="T61" fmla="*/ 149 h 216"/>
                  <a:gd name="T62" fmla="*/ 49 w 236"/>
                  <a:gd name="T63" fmla="*/ 136 h 216"/>
                  <a:gd name="T64" fmla="*/ 71 w 236"/>
                  <a:gd name="T65" fmla="*/ 122 h 216"/>
                  <a:gd name="T66" fmla="*/ 91 w 236"/>
                  <a:gd name="T67" fmla="*/ 105 h 216"/>
                  <a:gd name="T68" fmla="*/ 110 w 236"/>
                  <a:gd name="T69" fmla="*/ 90 h 216"/>
                  <a:gd name="T70" fmla="*/ 139 w 236"/>
                  <a:gd name="T71" fmla="*/ 56 h 216"/>
                  <a:gd name="T72" fmla="*/ 137 w 236"/>
                  <a:gd name="T73" fmla="*/ 46 h 216"/>
                  <a:gd name="T74" fmla="*/ 143 w 236"/>
                  <a:gd name="T75" fmla="*/ 37 h 216"/>
                  <a:gd name="T76" fmla="*/ 152 w 236"/>
                  <a:gd name="T77" fmla="*/ 28 h 216"/>
                  <a:gd name="T78" fmla="*/ 163 w 236"/>
                  <a:gd name="T79" fmla="*/ 19 h 216"/>
                  <a:gd name="T80" fmla="*/ 169 w 236"/>
                  <a:gd name="T81" fmla="*/ 18 h 216"/>
                  <a:gd name="T82" fmla="*/ 169 w 236"/>
                  <a:gd name="T83" fmla="*/ 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16">
                    <a:moveTo>
                      <a:pt x="169" y="14"/>
                    </a:moveTo>
                    <a:lnTo>
                      <a:pt x="176" y="10"/>
                    </a:lnTo>
                    <a:lnTo>
                      <a:pt x="184" y="9"/>
                    </a:lnTo>
                    <a:lnTo>
                      <a:pt x="190" y="6"/>
                    </a:lnTo>
                    <a:lnTo>
                      <a:pt x="197" y="4"/>
                    </a:lnTo>
                    <a:lnTo>
                      <a:pt x="202" y="1"/>
                    </a:lnTo>
                    <a:lnTo>
                      <a:pt x="209" y="0"/>
                    </a:lnTo>
                    <a:lnTo>
                      <a:pt x="216" y="0"/>
                    </a:lnTo>
                    <a:lnTo>
                      <a:pt x="223" y="1"/>
                    </a:lnTo>
                    <a:lnTo>
                      <a:pt x="227" y="7"/>
                    </a:lnTo>
                    <a:lnTo>
                      <a:pt x="230" y="10"/>
                    </a:lnTo>
                    <a:lnTo>
                      <a:pt x="234" y="14"/>
                    </a:lnTo>
                    <a:lnTo>
                      <a:pt x="236" y="18"/>
                    </a:lnTo>
                    <a:lnTo>
                      <a:pt x="230" y="31"/>
                    </a:lnTo>
                    <a:lnTo>
                      <a:pt x="231" y="35"/>
                    </a:lnTo>
                    <a:lnTo>
                      <a:pt x="232" y="41"/>
                    </a:lnTo>
                    <a:lnTo>
                      <a:pt x="234" y="47"/>
                    </a:lnTo>
                    <a:lnTo>
                      <a:pt x="234" y="54"/>
                    </a:lnTo>
                    <a:lnTo>
                      <a:pt x="234" y="61"/>
                    </a:lnTo>
                    <a:lnTo>
                      <a:pt x="234" y="68"/>
                    </a:lnTo>
                    <a:lnTo>
                      <a:pt x="234" y="74"/>
                    </a:lnTo>
                    <a:lnTo>
                      <a:pt x="234" y="79"/>
                    </a:lnTo>
                    <a:lnTo>
                      <a:pt x="230" y="82"/>
                    </a:lnTo>
                    <a:lnTo>
                      <a:pt x="227" y="85"/>
                    </a:lnTo>
                    <a:lnTo>
                      <a:pt x="222" y="89"/>
                    </a:lnTo>
                    <a:lnTo>
                      <a:pt x="219" y="91"/>
                    </a:lnTo>
                    <a:lnTo>
                      <a:pt x="213" y="94"/>
                    </a:lnTo>
                    <a:lnTo>
                      <a:pt x="209" y="96"/>
                    </a:lnTo>
                    <a:lnTo>
                      <a:pt x="204" y="97"/>
                    </a:lnTo>
                    <a:lnTo>
                      <a:pt x="199" y="98"/>
                    </a:lnTo>
                    <a:lnTo>
                      <a:pt x="185" y="103"/>
                    </a:lnTo>
                    <a:lnTo>
                      <a:pt x="172" y="114"/>
                    </a:lnTo>
                    <a:lnTo>
                      <a:pt x="157" y="127"/>
                    </a:lnTo>
                    <a:lnTo>
                      <a:pt x="145" y="143"/>
                    </a:lnTo>
                    <a:lnTo>
                      <a:pt x="134" y="158"/>
                    </a:lnTo>
                    <a:lnTo>
                      <a:pt x="123" y="174"/>
                    </a:lnTo>
                    <a:lnTo>
                      <a:pt x="114" y="189"/>
                    </a:lnTo>
                    <a:lnTo>
                      <a:pt x="108" y="200"/>
                    </a:lnTo>
                    <a:lnTo>
                      <a:pt x="102" y="202"/>
                    </a:lnTo>
                    <a:lnTo>
                      <a:pt x="98" y="205"/>
                    </a:lnTo>
                    <a:lnTo>
                      <a:pt x="92" y="208"/>
                    </a:lnTo>
                    <a:lnTo>
                      <a:pt x="87" y="210"/>
                    </a:lnTo>
                    <a:lnTo>
                      <a:pt x="81" y="212"/>
                    </a:lnTo>
                    <a:lnTo>
                      <a:pt x="74" y="214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3" y="211"/>
                    </a:lnTo>
                    <a:lnTo>
                      <a:pt x="55" y="211"/>
                    </a:lnTo>
                    <a:lnTo>
                      <a:pt x="46" y="210"/>
                    </a:lnTo>
                    <a:lnTo>
                      <a:pt x="37" y="209"/>
                    </a:lnTo>
                    <a:lnTo>
                      <a:pt x="27" y="209"/>
                    </a:lnTo>
                    <a:lnTo>
                      <a:pt x="18" y="208"/>
                    </a:lnTo>
                    <a:lnTo>
                      <a:pt x="10" y="205"/>
                    </a:lnTo>
                    <a:lnTo>
                      <a:pt x="5" y="200"/>
                    </a:lnTo>
                    <a:lnTo>
                      <a:pt x="0" y="194"/>
                    </a:lnTo>
                    <a:lnTo>
                      <a:pt x="3" y="191"/>
                    </a:lnTo>
                    <a:lnTo>
                      <a:pt x="6" y="185"/>
                    </a:lnTo>
                    <a:lnTo>
                      <a:pt x="8" y="179"/>
                    </a:lnTo>
                    <a:lnTo>
                      <a:pt x="14" y="172"/>
                    </a:lnTo>
                    <a:lnTo>
                      <a:pt x="17" y="164"/>
                    </a:lnTo>
                    <a:lnTo>
                      <a:pt x="24" y="157"/>
                    </a:lnTo>
                    <a:lnTo>
                      <a:pt x="30" y="149"/>
                    </a:lnTo>
                    <a:lnTo>
                      <a:pt x="36" y="142"/>
                    </a:lnTo>
                    <a:lnTo>
                      <a:pt x="49" y="136"/>
                    </a:lnTo>
                    <a:lnTo>
                      <a:pt x="60" y="129"/>
                    </a:lnTo>
                    <a:lnTo>
                      <a:pt x="71" y="122"/>
                    </a:lnTo>
                    <a:lnTo>
                      <a:pt x="81" y="114"/>
                    </a:lnTo>
                    <a:lnTo>
                      <a:pt x="91" y="105"/>
                    </a:lnTo>
                    <a:lnTo>
                      <a:pt x="102" y="97"/>
                    </a:lnTo>
                    <a:lnTo>
                      <a:pt x="110" y="90"/>
                    </a:lnTo>
                    <a:lnTo>
                      <a:pt x="119" y="84"/>
                    </a:lnTo>
                    <a:lnTo>
                      <a:pt x="139" y="56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42"/>
                    </a:lnTo>
                    <a:lnTo>
                      <a:pt x="143" y="37"/>
                    </a:lnTo>
                    <a:lnTo>
                      <a:pt x="146" y="33"/>
                    </a:lnTo>
                    <a:lnTo>
                      <a:pt x="152" y="28"/>
                    </a:lnTo>
                    <a:lnTo>
                      <a:pt x="157" y="24"/>
                    </a:lnTo>
                    <a:lnTo>
                      <a:pt x="163" y="19"/>
                    </a:lnTo>
                    <a:lnTo>
                      <a:pt x="166" y="19"/>
                    </a:lnTo>
                    <a:lnTo>
                      <a:pt x="169" y="18"/>
                    </a:lnTo>
                    <a:lnTo>
                      <a:pt x="170" y="17"/>
                    </a:lnTo>
                    <a:lnTo>
                      <a:pt x="169" y="1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9" name="Freeform 1343">
                <a:extLst>
                  <a:ext uri="{FF2B5EF4-FFF2-40B4-BE49-F238E27FC236}">
                    <a16:creationId xmlns:a16="http://schemas.microsoft.com/office/drawing/2014/main" id="{8054A35B-DE7D-42A7-AD8A-1E37871B5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43"/>
                <a:ext cx="19" cy="5"/>
              </a:xfrm>
              <a:custGeom>
                <a:avLst/>
                <a:gdLst>
                  <a:gd name="T0" fmla="*/ 57 w 57"/>
                  <a:gd name="T1" fmla="*/ 1 h 16"/>
                  <a:gd name="T2" fmla="*/ 55 w 57"/>
                  <a:gd name="T3" fmla="*/ 1 h 16"/>
                  <a:gd name="T4" fmla="*/ 48 w 57"/>
                  <a:gd name="T5" fmla="*/ 0 h 16"/>
                  <a:gd name="T6" fmla="*/ 40 w 57"/>
                  <a:gd name="T7" fmla="*/ 0 h 16"/>
                  <a:gd name="T8" fmla="*/ 33 w 57"/>
                  <a:gd name="T9" fmla="*/ 1 h 16"/>
                  <a:gd name="T10" fmla="*/ 28 w 57"/>
                  <a:gd name="T11" fmla="*/ 3 h 16"/>
                  <a:gd name="T12" fmla="*/ 21 w 57"/>
                  <a:gd name="T13" fmla="*/ 6 h 16"/>
                  <a:gd name="T14" fmla="*/ 15 w 57"/>
                  <a:gd name="T15" fmla="*/ 8 h 16"/>
                  <a:gd name="T16" fmla="*/ 8 w 57"/>
                  <a:gd name="T17" fmla="*/ 10 h 16"/>
                  <a:gd name="T18" fmla="*/ 0 w 57"/>
                  <a:gd name="T19" fmla="*/ 14 h 16"/>
                  <a:gd name="T20" fmla="*/ 1 w 57"/>
                  <a:gd name="T21" fmla="*/ 16 h 16"/>
                  <a:gd name="T22" fmla="*/ 10 w 57"/>
                  <a:gd name="T23" fmla="*/ 14 h 16"/>
                  <a:gd name="T24" fmla="*/ 16 w 57"/>
                  <a:gd name="T25" fmla="*/ 10 h 16"/>
                  <a:gd name="T26" fmla="*/ 22 w 57"/>
                  <a:gd name="T27" fmla="*/ 8 h 16"/>
                  <a:gd name="T28" fmla="*/ 30 w 57"/>
                  <a:gd name="T29" fmla="*/ 6 h 16"/>
                  <a:gd name="T30" fmla="*/ 36 w 57"/>
                  <a:gd name="T31" fmla="*/ 3 h 16"/>
                  <a:gd name="T32" fmla="*/ 40 w 57"/>
                  <a:gd name="T33" fmla="*/ 3 h 16"/>
                  <a:gd name="T34" fmla="*/ 48 w 57"/>
                  <a:gd name="T35" fmla="*/ 3 h 16"/>
                  <a:gd name="T36" fmla="*/ 55 w 57"/>
                  <a:gd name="T37" fmla="*/ 3 h 16"/>
                  <a:gd name="T38" fmla="*/ 53 w 57"/>
                  <a:gd name="T39" fmla="*/ 3 h 16"/>
                  <a:gd name="T40" fmla="*/ 57 w 57"/>
                  <a:gd name="T4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6">
                    <a:moveTo>
                      <a:pt x="57" y="1"/>
                    </a:moveTo>
                    <a:lnTo>
                      <a:pt x="55" y="1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0" y="14"/>
                    </a:lnTo>
                    <a:lnTo>
                      <a:pt x="16" y="10"/>
                    </a:lnTo>
                    <a:lnTo>
                      <a:pt x="22" y="8"/>
                    </a:lnTo>
                    <a:lnTo>
                      <a:pt x="30" y="6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0" name="Freeform 1344">
                <a:extLst>
                  <a:ext uri="{FF2B5EF4-FFF2-40B4-BE49-F238E27FC236}">
                    <a16:creationId xmlns:a16="http://schemas.microsoft.com/office/drawing/2014/main" id="{B0F36047-60B4-49D4-B933-EE413EC38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843"/>
                <a:ext cx="5" cy="6"/>
              </a:xfrm>
              <a:custGeom>
                <a:avLst/>
                <a:gdLst>
                  <a:gd name="T0" fmla="*/ 16 w 16"/>
                  <a:gd name="T1" fmla="*/ 18 h 18"/>
                  <a:gd name="T2" fmla="*/ 16 w 16"/>
                  <a:gd name="T3" fmla="*/ 17 h 18"/>
                  <a:gd name="T4" fmla="*/ 13 w 16"/>
                  <a:gd name="T5" fmla="*/ 12 h 18"/>
                  <a:gd name="T6" fmla="*/ 9 w 16"/>
                  <a:gd name="T7" fmla="*/ 8 h 18"/>
                  <a:gd name="T8" fmla="*/ 7 w 16"/>
                  <a:gd name="T9" fmla="*/ 6 h 18"/>
                  <a:gd name="T10" fmla="*/ 4 w 16"/>
                  <a:gd name="T11" fmla="*/ 0 h 18"/>
                  <a:gd name="T12" fmla="*/ 0 w 16"/>
                  <a:gd name="T13" fmla="*/ 2 h 18"/>
                  <a:gd name="T14" fmla="*/ 4 w 16"/>
                  <a:gd name="T15" fmla="*/ 7 h 18"/>
                  <a:gd name="T16" fmla="*/ 7 w 16"/>
                  <a:gd name="T17" fmla="*/ 11 h 18"/>
                  <a:gd name="T18" fmla="*/ 9 w 16"/>
                  <a:gd name="T19" fmla="*/ 14 h 18"/>
                  <a:gd name="T20" fmla="*/ 13 w 16"/>
                  <a:gd name="T21" fmla="*/ 18 h 18"/>
                  <a:gd name="T22" fmla="*/ 13 w 16"/>
                  <a:gd name="T23" fmla="*/ 17 h 18"/>
                  <a:gd name="T24" fmla="*/ 16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lnTo>
                      <a:pt x="16" y="17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1" name="Freeform 1345">
                <a:extLst>
                  <a:ext uri="{FF2B5EF4-FFF2-40B4-BE49-F238E27FC236}">
                    <a16:creationId xmlns:a16="http://schemas.microsoft.com/office/drawing/2014/main" id="{8E93CE86-2B48-4659-A173-E5A1D51D1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849"/>
                <a:ext cx="3" cy="4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6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2" name="Freeform 1346">
                <a:extLst>
                  <a:ext uri="{FF2B5EF4-FFF2-40B4-BE49-F238E27FC236}">
                    <a16:creationId xmlns:a16="http://schemas.microsoft.com/office/drawing/2014/main" id="{077FFD11-BE45-4B9E-82D3-DC887B1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853"/>
                <a:ext cx="2" cy="17"/>
              </a:xfrm>
              <a:custGeom>
                <a:avLst/>
                <a:gdLst>
                  <a:gd name="T0" fmla="*/ 6 w 6"/>
                  <a:gd name="T1" fmla="*/ 51 h 51"/>
                  <a:gd name="T2" fmla="*/ 6 w 6"/>
                  <a:gd name="T3" fmla="*/ 49 h 51"/>
                  <a:gd name="T4" fmla="*/ 6 w 6"/>
                  <a:gd name="T5" fmla="*/ 44 h 51"/>
                  <a:gd name="T6" fmla="*/ 6 w 6"/>
                  <a:gd name="T7" fmla="*/ 37 h 51"/>
                  <a:gd name="T8" fmla="*/ 6 w 6"/>
                  <a:gd name="T9" fmla="*/ 31 h 51"/>
                  <a:gd name="T10" fmla="*/ 6 w 6"/>
                  <a:gd name="T11" fmla="*/ 24 h 51"/>
                  <a:gd name="T12" fmla="*/ 6 w 6"/>
                  <a:gd name="T13" fmla="*/ 17 h 51"/>
                  <a:gd name="T14" fmla="*/ 5 w 6"/>
                  <a:gd name="T15" fmla="*/ 10 h 51"/>
                  <a:gd name="T16" fmla="*/ 3 w 6"/>
                  <a:gd name="T17" fmla="*/ 6 h 51"/>
                  <a:gd name="T18" fmla="*/ 2 w 6"/>
                  <a:gd name="T19" fmla="*/ 0 h 51"/>
                  <a:gd name="T20" fmla="*/ 0 w 6"/>
                  <a:gd name="T21" fmla="*/ 2 h 51"/>
                  <a:gd name="T22" fmla="*/ 1 w 6"/>
                  <a:gd name="T23" fmla="*/ 6 h 51"/>
                  <a:gd name="T24" fmla="*/ 1 w 6"/>
                  <a:gd name="T25" fmla="*/ 10 h 51"/>
                  <a:gd name="T26" fmla="*/ 2 w 6"/>
                  <a:gd name="T27" fmla="*/ 17 h 51"/>
                  <a:gd name="T28" fmla="*/ 2 w 6"/>
                  <a:gd name="T29" fmla="*/ 24 h 51"/>
                  <a:gd name="T30" fmla="*/ 2 w 6"/>
                  <a:gd name="T31" fmla="*/ 31 h 51"/>
                  <a:gd name="T32" fmla="*/ 2 w 6"/>
                  <a:gd name="T33" fmla="*/ 37 h 51"/>
                  <a:gd name="T34" fmla="*/ 2 w 6"/>
                  <a:gd name="T35" fmla="*/ 44 h 51"/>
                  <a:gd name="T36" fmla="*/ 2 w 6"/>
                  <a:gd name="T37" fmla="*/ 49 h 51"/>
                  <a:gd name="T38" fmla="*/ 2 w 6"/>
                  <a:gd name="T39" fmla="*/ 48 h 51"/>
                  <a:gd name="T40" fmla="*/ 6 w 6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1">
                    <a:moveTo>
                      <a:pt x="6" y="51"/>
                    </a:moveTo>
                    <a:lnTo>
                      <a:pt x="6" y="49"/>
                    </a:lnTo>
                    <a:lnTo>
                      <a:pt x="6" y="44"/>
                    </a:lnTo>
                    <a:lnTo>
                      <a:pt x="6" y="37"/>
                    </a:lnTo>
                    <a:lnTo>
                      <a:pt x="6" y="31"/>
                    </a:lnTo>
                    <a:lnTo>
                      <a:pt x="6" y="24"/>
                    </a:lnTo>
                    <a:lnTo>
                      <a:pt x="6" y="17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3" name="Freeform 1347">
                <a:extLst>
                  <a:ext uri="{FF2B5EF4-FFF2-40B4-BE49-F238E27FC236}">
                    <a16:creationId xmlns:a16="http://schemas.microsoft.com/office/drawing/2014/main" id="{BB578661-81AD-4984-8170-35C82A5BF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868"/>
                <a:ext cx="12" cy="8"/>
              </a:xfrm>
              <a:custGeom>
                <a:avLst/>
                <a:gdLst>
                  <a:gd name="T0" fmla="*/ 1 w 37"/>
                  <a:gd name="T1" fmla="*/ 23 h 23"/>
                  <a:gd name="T2" fmla="*/ 0 w 37"/>
                  <a:gd name="T3" fmla="*/ 23 h 23"/>
                  <a:gd name="T4" fmla="*/ 7 w 37"/>
                  <a:gd name="T5" fmla="*/ 22 h 23"/>
                  <a:gd name="T6" fmla="*/ 11 w 37"/>
                  <a:gd name="T7" fmla="*/ 21 h 23"/>
                  <a:gd name="T8" fmla="*/ 17 w 37"/>
                  <a:gd name="T9" fmla="*/ 18 h 23"/>
                  <a:gd name="T10" fmla="*/ 21 w 37"/>
                  <a:gd name="T11" fmla="*/ 16 h 23"/>
                  <a:gd name="T12" fmla="*/ 25 w 37"/>
                  <a:gd name="T13" fmla="*/ 13 h 23"/>
                  <a:gd name="T14" fmla="*/ 30 w 37"/>
                  <a:gd name="T15" fmla="*/ 10 h 23"/>
                  <a:gd name="T16" fmla="*/ 34 w 37"/>
                  <a:gd name="T17" fmla="*/ 7 h 23"/>
                  <a:gd name="T18" fmla="*/ 37 w 37"/>
                  <a:gd name="T19" fmla="*/ 4 h 23"/>
                  <a:gd name="T20" fmla="*/ 34 w 37"/>
                  <a:gd name="T21" fmla="*/ 0 h 23"/>
                  <a:gd name="T22" fmla="*/ 31 w 37"/>
                  <a:gd name="T23" fmla="*/ 5 h 23"/>
                  <a:gd name="T24" fmla="*/ 27 w 37"/>
                  <a:gd name="T25" fmla="*/ 8 h 23"/>
                  <a:gd name="T26" fmla="*/ 23 w 37"/>
                  <a:gd name="T27" fmla="*/ 10 h 23"/>
                  <a:gd name="T28" fmla="*/ 19 w 37"/>
                  <a:gd name="T29" fmla="*/ 13 h 23"/>
                  <a:gd name="T30" fmla="*/ 15 w 37"/>
                  <a:gd name="T31" fmla="*/ 16 h 23"/>
                  <a:gd name="T32" fmla="*/ 11 w 37"/>
                  <a:gd name="T33" fmla="*/ 18 h 23"/>
                  <a:gd name="T34" fmla="*/ 6 w 37"/>
                  <a:gd name="T35" fmla="*/ 18 h 23"/>
                  <a:gd name="T36" fmla="*/ 0 w 37"/>
                  <a:gd name="T37" fmla="*/ 19 h 23"/>
                  <a:gd name="T38" fmla="*/ 1 w 37"/>
                  <a:gd name="T3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23">
                    <a:moveTo>
                      <a:pt x="1" y="23"/>
                    </a:moveTo>
                    <a:lnTo>
                      <a:pt x="0" y="23"/>
                    </a:lnTo>
                    <a:lnTo>
                      <a:pt x="7" y="22"/>
                    </a:lnTo>
                    <a:lnTo>
                      <a:pt x="11" y="21"/>
                    </a:lnTo>
                    <a:lnTo>
                      <a:pt x="17" y="18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4" y="7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19" y="13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0" y="19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4" name="Freeform 1348">
                <a:extLst>
                  <a:ext uri="{FF2B5EF4-FFF2-40B4-BE49-F238E27FC236}">
                    <a16:creationId xmlns:a16="http://schemas.microsoft.com/office/drawing/2014/main" id="{31062A64-55D8-4F43-806D-E11087CF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31" cy="34"/>
              </a:xfrm>
              <a:custGeom>
                <a:avLst/>
                <a:gdLst>
                  <a:gd name="T0" fmla="*/ 2 w 93"/>
                  <a:gd name="T1" fmla="*/ 104 h 104"/>
                  <a:gd name="T2" fmla="*/ 3 w 93"/>
                  <a:gd name="T3" fmla="*/ 104 h 104"/>
                  <a:gd name="T4" fmla="*/ 9 w 93"/>
                  <a:gd name="T5" fmla="*/ 93 h 104"/>
                  <a:gd name="T6" fmla="*/ 18 w 93"/>
                  <a:gd name="T7" fmla="*/ 78 h 104"/>
                  <a:gd name="T8" fmla="*/ 28 w 93"/>
                  <a:gd name="T9" fmla="*/ 63 h 104"/>
                  <a:gd name="T10" fmla="*/ 40 w 93"/>
                  <a:gd name="T11" fmla="*/ 46 h 104"/>
                  <a:gd name="T12" fmla="*/ 54 w 93"/>
                  <a:gd name="T13" fmla="*/ 32 h 104"/>
                  <a:gd name="T14" fmla="*/ 67 w 93"/>
                  <a:gd name="T15" fmla="*/ 18 h 104"/>
                  <a:gd name="T16" fmla="*/ 79 w 93"/>
                  <a:gd name="T17" fmla="*/ 8 h 104"/>
                  <a:gd name="T18" fmla="*/ 93 w 93"/>
                  <a:gd name="T19" fmla="*/ 3 h 104"/>
                  <a:gd name="T20" fmla="*/ 92 w 93"/>
                  <a:gd name="T21" fmla="*/ 0 h 104"/>
                  <a:gd name="T22" fmla="*/ 78 w 93"/>
                  <a:gd name="T23" fmla="*/ 5 h 104"/>
                  <a:gd name="T24" fmla="*/ 64 w 93"/>
                  <a:gd name="T25" fmla="*/ 15 h 104"/>
                  <a:gd name="T26" fmla="*/ 50 w 93"/>
                  <a:gd name="T27" fmla="*/ 29 h 104"/>
                  <a:gd name="T28" fmla="*/ 38 w 93"/>
                  <a:gd name="T29" fmla="*/ 46 h 104"/>
                  <a:gd name="T30" fmla="*/ 26 w 93"/>
                  <a:gd name="T31" fmla="*/ 60 h 104"/>
                  <a:gd name="T32" fmla="*/ 16 w 93"/>
                  <a:gd name="T33" fmla="*/ 77 h 104"/>
                  <a:gd name="T34" fmla="*/ 7 w 93"/>
                  <a:gd name="T35" fmla="*/ 91 h 104"/>
                  <a:gd name="T36" fmla="*/ 0 w 93"/>
                  <a:gd name="T37" fmla="*/ 103 h 104"/>
                  <a:gd name="T38" fmla="*/ 1 w 93"/>
                  <a:gd name="T39" fmla="*/ 102 h 104"/>
                  <a:gd name="T40" fmla="*/ 2 w 9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9" y="93"/>
                    </a:lnTo>
                    <a:lnTo>
                      <a:pt x="18" y="78"/>
                    </a:lnTo>
                    <a:lnTo>
                      <a:pt x="28" y="63"/>
                    </a:lnTo>
                    <a:lnTo>
                      <a:pt x="40" y="46"/>
                    </a:lnTo>
                    <a:lnTo>
                      <a:pt x="54" y="32"/>
                    </a:lnTo>
                    <a:lnTo>
                      <a:pt x="67" y="18"/>
                    </a:lnTo>
                    <a:lnTo>
                      <a:pt x="79" y="8"/>
                    </a:lnTo>
                    <a:lnTo>
                      <a:pt x="93" y="3"/>
                    </a:lnTo>
                    <a:lnTo>
                      <a:pt x="92" y="0"/>
                    </a:lnTo>
                    <a:lnTo>
                      <a:pt x="78" y="5"/>
                    </a:lnTo>
                    <a:lnTo>
                      <a:pt x="64" y="15"/>
                    </a:lnTo>
                    <a:lnTo>
                      <a:pt x="50" y="29"/>
                    </a:lnTo>
                    <a:lnTo>
                      <a:pt x="38" y="46"/>
                    </a:lnTo>
                    <a:lnTo>
                      <a:pt x="26" y="60"/>
                    </a:lnTo>
                    <a:lnTo>
                      <a:pt x="16" y="77"/>
                    </a:lnTo>
                    <a:lnTo>
                      <a:pt x="7" y="91"/>
                    </a:lnTo>
                    <a:lnTo>
                      <a:pt x="0" y="103"/>
                    </a:lnTo>
                    <a:lnTo>
                      <a:pt x="1" y="102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5" name="Freeform 1349">
                <a:extLst>
                  <a:ext uri="{FF2B5EF4-FFF2-40B4-BE49-F238E27FC236}">
                    <a16:creationId xmlns:a16="http://schemas.microsoft.com/office/drawing/2014/main" id="{69AAE732-7824-48E8-A465-3DC25FD96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09"/>
                <a:ext cx="14" cy="6"/>
              </a:xfrm>
              <a:custGeom>
                <a:avLst/>
                <a:gdLst>
                  <a:gd name="T0" fmla="*/ 0 w 43"/>
                  <a:gd name="T1" fmla="*/ 16 h 18"/>
                  <a:gd name="T2" fmla="*/ 1 w 43"/>
                  <a:gd name="T3" fmla="*/ 18 h 18"/>
                  <a:gd name="T4" fmla="*/ 5 w 43"/>
                  <a:gd name="T5" fmla="*/ 18 h 18"/>
                  <a:gd name="T6" fmla="*/ 11 w 43"/>
                  <a:gd name="T7" fmla="*/ 16 h 18"/>
                  <a:gd name="T8" fmla="*/ 16 w 43"/>
                  <a:gd name="T9" fmla="*/ 14 h 18"/>
                  <a:gd name="T10" fmla="*/ 22 w 43"/>
                  <a:gd name="T11" fmla="*/ 12 h 18"/>
                  <a:gd name="T12" fmla="*/ 28 w 43"/>
                  <a:gd name="T13" fmla="*/ 10 h 18"/>
                  <a:gd name="T14" fmla="*/ 34 w 43"/>
                  <a:gd name="T15" fmla="*/ 7 h 18"/>
                  <a:gd name="T16" fmla="*/ 39 w 43"/>
                  <a:gd name="T17" fmla="*/ 4 h 18"/>
                  <a:gd name="T18" fmla="*/ 43 w 43"/>
                  <a:gd name="T19" fmla="*/ 2 h 18"/>
                  <a:gd name="T20" fmla="*/ 42 w 43"/>
                  <a:gd name="T21" fmla="*/ 0 h 18"/>
                  <a:gd name="T22" fmla="*/ 38 w 43"/>
                  <a:gd name="T23" fmla="*/ 2 h 18"/>
                  <a:gd name="T24" fmla="*/ 32 w 43"/>
                  <a:gd name="T25" fmla="*/ 4 h 18"/>
                  <a:gd name="T26" fmla="*/ 26 w 43"/>
                  <a:gd name="T27" fmla="*/ 7 h 18"/>
                  <a:gd name="T28" fmla="*/ 21 w 43"/>
                  <a:gd name="T29" fmla="*/ 10 h 18"/>
                  <a:gd name="T30" fmla="*/ 15 w 43"/>
                  <a:gd name="T31" fmla="*/ 12 h 18"/>
                  <a:gd name="T32" fmla="*/ 8 w 43"/>
                  <a:gd name="T33" fmla="*/ 13 h 18"/>
                  <a:gd name="T34" fmla="*/ 5 w 43"/>
                  <a:gd name="T35" fmla="*/ 14 h 18"/>
                  <a:gd name="T36" fmla="*/ 1 w 43"/>
                  <a:gd name="T37" fmla="*/ 14 h 18"/>
                  <a:gd name="T38" fmla="*/ 3 w 43"/>
                  <a:gd name="T39" fmla="*/ 15 h 18"/>
                  <a:gd name="T40" fmla="*/ 0 w 43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16"/>
                    </a:moveTo>
                    <a:lnTo>
                      <a:pt x="1" y="18"/>
                    </a:lnTo>
                    <a:lnTo>
                      <a:pt x="5" y="18"/>
                    </a:lnTo>
                    <a:lnTo>
                      <a:pt x="11" y="16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6" name="Freeform 1350">
                <a:extLst>
                  <a:ext uri="{FF2B5EF4-FFF2-40B4-BE49-F238E27FC236}">
                    <a16:creationId xmlns:a16="http://schemas.microsoft.com/office/drawing/2014/main" id="{99672E6A-25CF-413A-80A8-BA60C973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913"/>
                <a:ext cx="2" cy="2"/>
              </a:xfrm>
              <a:custGeom>
                <a:avLst/>
                <a:gdLst>
                  <a:gd name="T0" fmla="*/ 1 w 6"/>
                  <a:gd name="T1" fmla="*/ 3 h 7"/>
                  <a:gd name="T2" fmla="*/ 0 w 6"/>
                  <a:gd name="T3" fmla="*/ 2 h 7"/>
                  <a:gd name="T4" fmla="*/ 2 w 6"/>
                  <a:gd name="T5" fmla="*/ 7 h 7"/>
                  <a:gd name="T6" fmla="*/ 6 w 6"/>
                  <a:gd name="T7" fmla="*/ 4 h 7"/>
                  <a:gd name="T8" fmla="*/ 3 w 6"/>
                  <a:gd name="T9" fmla="*/ 1 h 7"/>
                  <a:gd name="T10" fmla="*/ 1 w 6"/>
                  <a:gd name="T11" fmla="*/ 0 h 7"/>
                  <a:gd name="T12" fmla="*/ 1 w 6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7" name="Freeform 1351">
                <a:extLst>
                  <a:ext uri="{FF2B5EF4-FFF2-40B4-BE49-F238E27FC236}">
                    <a16:creationId xmlns:a16="http://schemas.microsoft.com/office/drawing/2014/main" id="{4B49C6FF-78A1-4BC7-A0A3-8965757D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8"/>
                <a:ext cx="22" cy="6"/>
              </a:xfrm>
              <a:custGeom>
                <a:avLst/>
                <a:gdLst>
                  <a:gd name="T0" fmla="*/ 0 w 65"/>
                  <a:gd name="T1" fmla="*/ 0 h 19"/>
                  <a:gd name="T2" fmla="*/ 0 w 65"/>
                  <a:gd name="T3" fmla="*/ 1 h 19"/>
                  <a:gd name="T4" fmla="*/ 6 w 65"/>
                  <a:gd name="T5" fmla="*/ 8 h 19"/>
                  <a:gd name="T6" fmla="*/ 13 w 65"/>
                  <a:gd name="T7" fmla="*/ 12 h 19"/>
                  <a:gd name="T8" fmla="*/ 21 w 65"/>
                  <a:gd name="T9" fmla="*/ 16 h 19"/>
                  <a:gd name="T10" fmla="*/ 30 w 65"/>
                  <a:gd name="T11" fmla="*/ 16 h 19"/>
                  <a:gd name="T12" fmla="*/ 40 w 65"/>
                  <a:gd name="T13" fmla="*/ 17 h 19"/>
                  <a:gd name="T14" fmla="*/ 49 w 65"/>
                  <a:gd name="T15" fmla="*/ 18 h 19"/>
                  <a:gd name="T16" fmla="*/ 58 w 65"/>
                  <a:gd name="T17" fmla="*/ 18 h 19"/>
                  <a:gd name="T18" fmla="*/ 65 w 65"/>
                  <a:gd name="T19" fmla="*/ 19 h 19"/>
                  <a:gd name="T20" fmla="*/ 65 w 65"/>
                  <a:gd name="T21" fmla="*/ 16 h 19"/>
                  <a:gd name="T22" fmla="*/ 58 w 65"/>
                  <a:gd name="T23" fmla="*/ 16 h 19"/>
                  <a:gd name="T24" fmla="*/ 49 w 65"/>
                  <a:gd name="T25" fmla="*/ 16 h 19"/>
                  <a:gd name="T26" fmla="*/ 40 w 65"/>
                  <a:gd name="T27" fmla="*/ 15 h 19"/>
                  <a:gd name="T28" fmla="*/ 30 w 65"/>
                  <a:gd name="T29" fmla="*/ 15 h 19"/>
                  <a:gd name="T30" fmla="*/ 22 w 65"/>
                  <a:gd name="T31" fmla="*/ 12 h 19"/>
                  <a:gd name="T32" fmla="*/ 14 w 65"/>
                  <a:gd name="T33" fmla="*/ 10 h 19"/>
                  <a:gd name="T34" fmla="*/ 9 w 65"/>
                  <a:gd name="T35" fmla="*/ 6 h 19"/>
                  <a:gd name="T36" fmla="*/ 4 w 65"/>
                  <a:gd name="T37" fmla="*/ 0 h 19"/>
                  <a:gd name="T38" fmla="*/ 4 w 65"/>
                  <a:gd name="T39" fmla="*/ 1 h 19"/>
                  <a:gd name="T40" fmla="*/ 0 w 65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9">
                    <a:moveTo>
                      <a:pt x="0" y="0"/>
                    </a:moveTo>
                    <a:lnTo>
                      <a:pt x="0" y="1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21" y="16"/>
                    </a:lnTo>
                    <a:lnTo>
                      <a:pt x="30" y="16"/>
                    </a:lnTo>
                    <a:lnTo>
                      <a:pt x="40" y="17"/>
                    </a:lnTo>
                    <a:lnTo>
                      <a:pt x="49" y="18"/>
                    </a:lnTo>
                    <a:lnTo>
                      <a:pt x="58" y="18"/>
                    </a:lnTo>
                    <a:lnTo>
                      <a:pt x="65" y="19"/>
                    </a:lnTo>
                    <a:lnTo>
                      <a:pt x="65" y="16"/>
                    </a:lnTo>
                    <a:lnTo>
                      <a:pt x="58" y="16"/>
                    </a:lnTo>
                    <a:lnTo>
                      <a:pt x="49" y="16"/>
                    </a:lnTo>
                    <a:lnTo>
                      <a:pt x="40" y="15"/>
                    </a:lnTo>
                    <a:lnTo>
                      <a:pt x="30" y="15"/>
                    </a:lnTo>
                    <a:lnTo>
                      <a:pt x="22" y="12"/>
                    </a:lnTo>
                    <a:lnTo>
                      <a:pt x="14" y="10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8" name="Freeform 1352">
                <a:extLst>
                  <a:ext uri="{FF2B5EF4-FFF2-40B4-BE49-F238E27FC236}">
                    <a16:creationId xmlns:a16="http://schemas.microsoft.com/office/drawing/2014/main" id="{0441433B-8B56-4B0C-AEB5-CB209019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90"/>
                <a:ext cx="13" cy="18"/>
              </a:xfrm>
              <a:custGeom>
                <a:avLst/>
                <a:gdLst>
                  <a:gd name="T0" fmla="*/ 37 w 40"/>
                  <a:gd name="T1" fmla="*/ 0 h 55"/>
                  <a:gd name="T2" fmla="*/ 36 w 40"/>
                  <a:gd name="T3" fmla="*/ 0 h 55"/>
                  <a:gd name="T4" fmla="*/ 30 w 40"/>
                  <a:gd name="T5" fmla="*/ 9 h 55"/>
                  <a:gd name="T6" fmla="*/ 24 w 40"/>
                  <a:gd name="T7" fmla="*/ 17 h 55"/>
                  <a:gd name="T8" fmla="*/ 18 w 40"/>
                  <a:gd name="T9" fmla="*/ 24 h 55"/>
                  <a:gd name="T10" fmla="*/ 14 w 40"/>
                  <a:gd name="T11" fmla="*/ 31 h 55"/>
                  <a:gd name="T12" fmla="*/ 9 w 40"/>
                  <a:gd name="T13" fmla="*/ 39 h 55"/>
                  <a:gd name="T14" fmla="*/ 6 w 40"/>
                  <a:gd name="T15" fmla="*/ 44 h 55"/>
                  <a:gd name="T16" fmla="*/ 3 w 40"/>
                  <a:gd name="T17" fmla="*/ 50 h 55"/>
                  <a:gd name="T18" fmla="*/ 0 w 40"/>
                  <a:gd name="T19" fmla="*/ 53 h 55"/>
                  <a:gd name="T20" fmla="*/ 4 w 40"/>
                  <a:gd name="T21" fmla="*/ 55 h 55"/>
                  <a:gd name="T22" fmla="*/ 6 w 40"/>
                  <a:gd name="T23" fmla="*/ 51 h 55"/>
                  <a:gd name="T24" fmla="*/ 8 w 40"/>
                  <a:gd name="T25" fmla="*/ 46 h 55"/>
                  <a:gd name="T26" fmla="*/ 13 w 40"/>
                  <a:gd name="T27" fmla="*/ 40 h 55"/>
                  <a:gd name="T28" fmla="*/ 17 w 40"/>
                  <a:gd name="T29" fmla="*/ 32 h 55"/>
                  <a:gd name="T30" fmla="*/ 21 w 40"/>
                  <a:gd name="T31" fmla="*/ 25 h 55"/>
                  <a:gd name="T32" fmla="*/ 27 w 40"/>
                  <a:gd name="T33" fmla="*/ 18 h 55"/>
                  <a:gd name="T34" fmla="*/ 33 w 40"/>
                  <a:gd name="T35" fmla="*/ 11 h 55"/>
                  <a:gd name="T36" fmla="*/ 40 w 40"/>
                  <a:gd name="T37" fmla="*/ 3 h 55"/>
                  <a:gd name="T38" fmla="*/ 39 w 40"/>
                  <a:gd name="T39" fmla="*/ 3 h 55"/>
                  <a:gd name="T40" fmla="*/ 37 w 40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5">
                    <a:moveTo>
                      <a:pt x="37" y="0"/>
                    </a:moveTo>
                    <a:lnTo>
                      <a:pt x="36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8" y="24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3" y="50"/>
                    </a:lnTo>
                    <a:lnTo>
                      <a:pt x="0" y="53"/>
                    </a:lnTo>
                    <a:lnTo>
                      <a:pt x="4" y="55"/>
                    </a:lnTo>
                    <a:lnTo>
                      <a:pt x="6" y="51"/>
                    </a:lnTo>
                    <a:lnTo>
                      <a:pt x="8" y="46"/>
                    </a:lnTo>
                    <a:lnTo>
                      <a:pt x="13" y="40"/>
                    </a:lnTo>
                    <a:lnTo>
                      <a:pt x="17" y="32"/>
                    </a:lnTo>
                    <a:lnTo>
                      <a:pt x="21" y="25"/>
                    </a:lnTo>
                    <a:lnTo>
                      <a:pt x="27" y="18"/>
                    </a:lnTo>
                    <a:lnTo>
                      <a:pt x="33" y="1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9" name="Freeform 1353">
                <a:extLst>
                  <a:ext uri="{FF2B5EF4-FFF2-40B4-BE49-F238E27FC236}">
                    <a16:creationId xmlns:a16="http://schemas.microsoft.com/office/drawing/2014/main" id="{34891CED-1EBA-40AD-BD4B-9EAB8D7A1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871"/>
                <a:ext cx="28" cy="20"/>
              </a:xfrm>
              <a:custGeom>
                <a:avLst/>
                <a:gdLst>
                  <a:gd name="T0" fmla="*/ 82 w 86"/>
                  <a:gd name="T1" fmla="*/ 0 h 59"/>
                  <a:gd name="T2" fmla="*/ 83 w 86"/>
                  <a:gd name="T3" fmla="*/ 0 h 59"/>
                  <a:gd name="T4" fmla="*/ 74 w 86"/>
                  <a:gd name="T5" fmla="*/ 5 h 59"/>
                  <a:gd name="T6" fmla="*/ 65 w 86"/>
                  <a:gd name="T7" fmla="*/ 13 h 59"/>
                  <a:gd name="T8" fmla="*/ 55 w 86"/>
                  <a:gd name="T9" fmla="*/ 22 h 59"/>
                  <a:gd name="T10" fmla="*/ 45 w 86"/>
                  <a:gd name="T11" fmla="*/ 29 h 59"/>
                  <a:gd name="T12" fmla="*/ 35 w 86"/>
                  <a:gd name="T13" fmla="*/ 37 h 59"/>
                  <a:gd name="T14" fmla="*/ 25 w 86"/>
                  <a:gd name="T15" fmla="*/ 45 h 59"/>
                  <a:gd name="T16" fmla="*/ 13 w 86"/>
                  <a:gd name="T17" fmla="*/ 51 h 59"/>
                  <a:gd name="T18" fmla="*/ 0 w 86"/>
                  <a:gd name="T19" fmla="*/ 56 h 59"/>
                  <a:gd name="T20" fmla="*/ 3 w 86"/>
                  <a:gd name="T21" fmla="*/ 59 h 59"/>
                  <a:gd name="T22" fmla="*/ 14 w 86"/>
                  <a:gd name="T23" fmla="*/ 54 h 59"/>
                  <a:gd name="T24" fmla="*/ 25 w 86"/>
                  <a:gd name="T25" fmla="*/ 47 h 59"/>
                  <a:gd name="T26" fmla="*/ 37 w 86"/>
                  <a:gd name="T27" fmla="*/ 39 h 59"/>
                  <a:gd name="T28" fmla="*/ 47 w 86"/>
                  <a:gd name="T29" fmla="*/ 31 h 59"/>
                  <a:gd name="T30" fmla="*/ 58 w 86"/>
                  <a:gd name="T31" fmla="*/ 23 h 59"/>
                  <a:gd name="T32" fmla="*/ 68 w 86"/>
                  <a:gd name="T33" fmla="*/ 15 h 59"/>
                  <a:gd name="T34" fmla="*/ 77 w 86"/>
                  <a:gd name="T35" fmla="*/ 8 h 59"/>
                  <a:gd name="T36" fmla="*/ 86 w 86"/>
                  <a:gd name="T37" fmla="*/ 2 h 59"/>
                  <a:gd name="T38" fmla="*/ 86 w 86"/>
                  <a:gd name="T39" fmla="*/ 2 h 59"/>
                  <a:gd name="T40" fmla="*/ 82 w 86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59">
                    <a:moveTo>
                      <a:pt x="82" y="0"/>
                    </a:moveTo>
                    <a:lnTo>
                      <a:pt x="83" y="0"/>
                    </a:lnTo>
                    <a:lnTo>
                      <a:pt x="74" y="5"/>
                    </a:lnTo>
                    <a:lnTo>
                      <a:pt x="65" y="13"/>
                    </a:lnTo>
                    <a:lnTo>
                      <a:pt x="55" y="22"/>
                    </a:lnTo>
                    <a:lnTo>
                      <a:pt x="45" y="29"/>
                    </a:lnTo>
                    <a:lnTo>
                      <a:pt x="35" y="37"/>
                    </a:lnTo>
                    <a:lnTo>
                      <a:pt x="25" y="45"/>
                    </a:lnTo>
                    <a:lnTo>
                      <a:pt x="13" y="51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14" y="54"/>
                    </a:lnTo>
                    <a:lnTo>
                      <a:pt x="25" y="47"/>
                    </a:lnTo>
                    <a:lnTo>
                      <a:pt x="37" y="39"/>
                    </a:lnTo>
                    <a:lnTo>
                      <a:pt x="47" y="31"/>
                    </a:lnTo>
                    <a:lnTo>
                      <a:pt x="58" y="23"/>
                    </a:lnTo>
                    <a:lnTo>
                      <a:pt x="68" y="15"/>
                    </a:lnTo>
                    <a:lnTo>
                      <a:pt x="77" y="8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0" name="Freeform 1354">
                <a:extLst>
                  <a:ext uri="{FF2B5EF4-FFF2-40B4-BE49-F238E27FC236}">
                    <a16:creationId xmlns:a16="http://schemas.microsoft.com/office/drawing/2014/main" id="{FEA297E3-CED0-4911-8A2E-22CEC315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62"/>
                <a:ext cx="8" cy="10"/>
              </a:xfrm>
              <a:custGeom>
                <a:avLst/>
                <a:gdLst>
                  <a:gd name="T0" fmla="*/ 19 w 23"/>
                  <a:gd name="T1" fmla="*/ 1 h 30"/>
                  <a:gd name="T2" fmla="*/ 19 w 23"/>
                  <a:gd name="T3" fmla="*/ 0 h 30"/>
                  <a:gd name="T4" fmla="*/ 0 w 23"/>
                  <a:gd name="T5" fmla="*/ 28 h 30"/>
                  <a:gd name="T6" fmla="*/ 4 w 23"/>
                  <a:gd name="T7" fmla="*/ 30 h 30"/>
                  <a:gd name="T8" fmla="*/ 23 w 23"/>
                  <a:gd name="T9" fmla="*/ 1 h 30"/>
                  <a:gd name="T10" fmla="*/ 23 w 23"/>
                  <a:gd name="T11" fmla="*/ 0 h 30"/>
                  <a:gd name="T12" fmla="*/ 19 w 23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1" name="Freeform 1355">
                <a:extLst>
                  <a:ext uri="{FF2B5EF4-FFF2-40B4-BE49-F238E27FC236}">
                    <a16:creationId xmlns:a16="http://schemas.microsoft.com/office/drawing/2014/main" id="{2ACEC465-E6C2-4ED4-A4EE-DCCE4C79C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849"/>
                <a:ext cx="10" cy="13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20 w 28"/>
                  <a:gd name="T5" fmla="*/ 5 h 38"/>
                  <a:gd name="T6" fmla="*/ 15 w 28"/>
                  <a:gd name="T7" fmla="*/ 10 h 38"/>
                  <a:gd name="T8" fmla="*/ 9 w 28"/>
                  <a:gd name="T9" fmla="*/ 14 h 38"/>
                  <a:gd name="T10" fmla="*/ 6 w 28"/>
                  <a:gd name="T11" fmla="*/ 18 h 38"/>
                  <a:gd name="T12" fmla="*/ 3 w 28"/>
                  <a:gd name="T13" fmla="*/ 23 h 38"/>
                  <a:gd name="T14" fmla="*/ 0 w 28"/>
                  <a:gd name="T15" fmla="*/ 28 h 38"/>
                  <a:gd name="T16" fmla="*/ 0 w 28"/>
                  <a:gd name="T17" fmla="*/ 33 h 38"/>
                  <a:gd name="T18" fmla="*/ 1 w 28"/>
                  <a:gd name="T19" fmla="*/ 38 h 38"/>
                  <a:gd name="T20" fmla="*/ 5 w 28"/>
                  <a:gd name="T21" fmla="*/ 38 h 38"/>
                  <a:gd name="T22" fmla="*/ 4 w 28"/>
                  <a:gd name="T23" fmla="*/ 33 h 38"/>
                  <a:gd name="T24" fmla="*/ 4 w 28"/>
                  <a:gd name="T25" fmla="*/ 29 h 38"/>
                  <a:gd name="T26" fmla="*/ 6 w 28"/>
                  <a:gd name="T27" fmla="*/ 25 h 38"/>
                  <a:gd name="T28" fmla="*/ 9 w 28"/>
                  <a:gd name="T29" fmla="*/ 20 h 38"/>
                  <a:gd name="T30" fmla="*/ 13 w 28"/>
                  <a:gd name="T31" fmla="*/ 17 h 38"/>
                  <a:gd name="T32" fmla="*/ 18 w 28"/>
                  <a:gd name="T33" fmla="*/ 13 h 38"/>
                  <a:gd name="T34" fmla="*/ 23 w 28"/>
                  <a:gd name="T35" fmla="*/ 8 h 38"/>
                  <a:gd name="T36" fmla="*/ 28 w 28"/>
                  <a:gd name="T37" fmla="*/ 2 h 38"/>
                  <a:gd name="T38" fmla="*/ 26 w 28"/>
                  <a:gd name="T39" fmla="*/ 2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5" y="38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9" y="20"/>
                    </a:lnTo>
                    <a:lnTo>
                      <a:pt x="13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2" name="Freeform 1356">
                <a:extLst>
                  <a:ext uri="{FF2B5EF4-FFF2-40B4-BE49-F238E27FC236}">
                    <a16:creationId xmlns:a16="http://schemas.microsoft.com/office/drawing/2014/main" id="{288B884D-18FD-4B11-B4A4-CD165F68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3847"/>
                <a:ext cx="3" cy="3"/>
              </a:xfrm>
              <a:custGeom>
                <a:avLst/>
                <a:gdLst>
                  <a:gd name="T0" fmla="*/ 6 w 9"/>
                  <a:gd name="T1" fmla="*/ 0 h 8"/>
                  <a:gd name="T2" fmla="*/ 4 w 9"/>
                  <a:gd name="T3" fmla="*/ 3 h 8"/>
                  <a:gd name="T4" fmla="*/ 4 w 9"/>
                  <a:gd name="T5" fmla="*/ 5 h 8"/>
                  <a:gd name="T6" fmla="*/ 4 w 9"/>
                  <a:gd name="T7" fmla="*/ 5 h 8"/>
                  <a:gd name="T8" fmla="*/ 4 w 9"/>
                  <a:gd name="T9" fmla="*/ 6 h 8"/>
                  <a:gd name="T10" fmla="*/ 1 w 9"/>
                  <a:gd name="T11" fmla="*/ 6 h 8"/>
                  <a:gd name="T12" fmla="*/ 0 w 9"/>
                  <a:gd name="T13" fmla="*/ 8 h 8"/>
                  <a:gd name="T14" fmla="*/ 4 w 9"/>
                  <a:gd name="T15" fmla="*/ 8 h 8"/>
                  <a:gd name="T16" fmla="*/ 8 w 9"/>
                  <a:gd name="T17" fmla="*/ 7 h 8"/>
                  <a:gd name="T18" fmla="*/ 9 w 9"/>
                  <a:gd name="T19" fmla="*/ 5 h 8"/>
                  <a:gd name="T20" fmla="*/ 8 w 9"/>
                  <a:gd name="T21" fmla="*/ 0 h 8"/>
                  <a:gd name="T22" fmla="*/ 7 w 9"/>
                  <a:gd name="T23" fmla="*/ 3 h 8"/>
                  <a:gd name="T24" fmla="*/ 6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3" name="Freeform 1357">
                <a:extLst>
                  <a:ext uri="{FF2B5EF4-FFF2-40B4-BE49-F238E27FC236}">
                    <a16:creationId xmlns:a16="http://schemas.microsoft.com/office/drawing/2014/main" id="{FD5044BE-6D02-47C1-A387-DDB1FC37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89"/>
                <a:ext cx="76" cy="72"/>
              </a:xfrm>
              <a:custGeom>
                <a:avLst/>
                <a:gdLst>
                  <a:gd name="T0" fmla="*/ 175 w 228"/>
                  <a:gd name="T1" fmla="*/ 9 h 215"/>
                  <a:gd name="T2" fmla="*/ 185 w 228"/>
                  <a:gd name="T3" fmla="*/ 5 h 215"/>
                  <a:gd name="T4" fmla="*/ 194 w 228"/>
                  <a:gd name="T5" fmla="*/ 0 h 215"/>
                  <a:gd name="T6" fmla="*/ 204 w 228"/>
                  <a:gd name="T7" fmla="*/ 0 h 215"/>
                  <a:gd name="T8" fmla="*/ 211 w 228"/>
                  <a:gd name="T9" fmla="*/ 7 h 215"/>
                  <a:gd name="T10" fmla="*/ 224 w 228"/>
                  <a:gd name="T11" fmla="*/ 9 h 215"/>
                  <a:gd name="T12" fmla="*/ 220 w 228"/>
                  <a:gd name="T13" fmla="*/ 37 h 215"/>
                  <a:gd name="T14" fmla="*/ 220 w 228"/>
                  <a:gd name="T15" fmla="*/ 45 h 215"/>
                  <a:gd name="T16" fmla="*/ 216 w 228"/>
                  <a:gd name="T17" fmla="*/ 54 h 215"/>
                  <a:gd name="T18" fmla="*/ 214 w 228"/>
                  <a:gd name="T19" fmla="*/ 64 h 215"/>
                  <a:gd name="T20" fmla="*/ 211 w 228"/>
                  <a:gd name="T21" fmla="*/ 74 h 215"/>
                  <a:gd name="T22" fmla="*/ 201 w 228"/>
                  <a:gd name="T23" fmla="*/ 81 h 215"/>
                  <a:gd name="T24" fmla="*/ 187 w 228"/>
                  <a:gd name="T25" fmla="*/ 90 h 215"/>
                  <a:gd name="T26" fmla="*/ 175 w 228"/>
                  <a:gd name="T27" fmla="*/ 99 h 215"/>
                  <a:gd name="T28" fmla="*/ 164 w 228"/>
                  <a:gd name="T29" fmla="*/ 102 h 215"/>
                  <a:gd name="T30" fmla="*/ 138 w 228"/>
                  <a:gd name="T31" fmla="*/ 118 h 215"/>
                  <a:gd name="T32" fmla="*/ 111 w 228"/>
                  <a:gd name="T33" fmla="*/ 148 h 215"/>
                  <a:gd name="T34" fmla="*/ 85 w 228"/>
                  <a:gd name="T35" fmla="*/ 184 h 215"/>
                  <a:gd name="T36" fmla="*/ 65 w 228"/>
                  <a:gd name="T37" fmla="*/ 209 h 215"/>
                  <a:gd name="T38" fmla="*/ 47 w 228"/>
                  <a:gd name="T39" fmla="*/ 213 h 215"/>
                  <a:gd name="T40" fmla="*/ 34 w 228"/>
                  <a:gd name="T41" fmla="*/ 215 h 215"/>
                  <a:gd name="T42" fmla="*/ 23 w 228"/>
                  <a:gd name="T43" fmla="*/ 215 h 215"/>
                  <a:gd name="T44" fmla="*/ 16 w 228"/>
                  <a:gd name="T45" fmla="*/ 209 h 215"/>
                  <a:gd name="T46" fmla="*/ 7 w 228"/>
                  <a:gd name="T47" fmla="*/ 202 h 215"/>
                  <a:gd name="T48" fmla="*/ 2 w 228"/>
                  <a:gd name="T49" fmla="*/ 195 h 215"/>
                  <a:gd name="T50" fmla="*/ 0 w 228"/>
                  <a:gd name="T51" fmla="*/ 184 h 215"/>
                  <a:gd name="T52" fmla="*/ 0 w 228"/>
                  <a:gd name="T53" fmla="*/ 171 h 215"/>
                  <a:gd name="T54" fmla="*/ 7 w 228"/>
                  <a:gd name="T55" fmla="*/ 162 h 215"/>
                  <a:gd name="T56" fmla="*/ 18 w 228"/>
                  <a:gd name="T57" fmla="*/ 148 h 215"/>
                  <a:gd name="T58" fmla="*/ 28 w 228"/>
                  <a:gd name="T59" fmla="*/ 136 h 215"/>
                  <a:gd name="T60" fmla="*/ 36 w 228"/>
                  <a:gd name="T61" fmla="*/ 127 h 215"/>
                  <a:gd name="T62" fmla="*/ 51 w 228"/>
                  <a:gd name="T63" fmla="*/ 123 h 215"/>
                  <a:gd name="T64" fmla="*/ 71 w 228"/>
                  <a:gd name="T65" fmla="*/ 104 h 215"/>
                  <a:gd name="T66" fmla="*/ 91 w 228"/>
                  <a:gd name="T67" fmla="*/ 81 h 215"/>
                  <a:gd name="T68" fmla="*/ 110 w 228"/>
                  <a:gd name="T69" fmla="*/ 67 h 215"/>
                  <a:gd name="T70" fmla="*/ 117 w 228"/>
                  <a:gd name="T71" fmla="*/ 52 h 215"/>
                  <a:gd name="T72" fmla="*/ 121 w 228"/>
                  <a:gd name="T73" fmla="*/ 44 h 215"/>
                  <a:gd name="T74" fmla="*/ 127 w 228"/>
                  <a:gd name="T75" fmla="*/ 35 h 215"/>
                  <a:gd name="T76" fmla="*/ 134 w 228"/>
                  <a:gd name="T77" fmla="*/ 28 h 215"/>
                  <a:gd name="T78" fmla="*/ 141 w 228"/>
                  <a:gd name="T79" fmla="*/ 24 h 215"/>
                  <a:gd name="T80" fmla="*/ 150 w 228"/>
                  <a:gd name="T81" fmla="*/ 21 h 215"/>
                  <a:gd name="T82" fmla="*/ 159 w 228"/>
                  <a:gd name="T83" fmla="*/ 16 h 215"/>
                  <a:gd name="T84" fmla="*/ 167 w 228"/>
                  <a:gd name="T85" fmla="*/ 1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8" h="215">
                    <a:moveTo>
                      <a:pt x="167" y="9"/>
                    </a:moveTo>
                    <a:lnTo>
                      <a:pt x="175" y="9"/>
                    </a:lnTo>
                    <a:lnTo>
                      <a:pt x="179" y="7"/>
                    </a:lnTo>
                    <a:lnTo>
                      <a:pt x="185" y="5"/>
                    </a:lnTo>
                    <a:lnTo>
                      <a:pt x="189" y="2"/>
                    </a:lnTo>
                    <a:lnTo>
                      <a:pt x="194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8" y="3"/>
                    </a:lnTo>
                    <a:lnTo>
                      <a:pt x="211" y="7"/>
                    </a:lnTo>
                    <a:lnTo>
                      <a:pt x="217" y="9"/>
                    </a:lnTo>
                    <a:lnTo>
                      <a:pt x="224" y="9"/>
                    </a:lnTo>
                    <a:lnTo>
                      <a:pt x="228" y="12"/>
                    </a:lnTo>
                    <a:lnTo>
                      <a:pt x="220" y="37"/>
                    </a:lnTo>
                    <a:lnTo>
                      <a:pt x="220" y="42"/>
                    </a:lnTo>
                    <a:lnTo>
                      <a:pt x="220" y="45"/>
                    </a:lnTo>
                    <a:lnTo>
                      <a:pt x="217" y="51"/>
                    </a:lnTo>
                    <a:lnTo>
                      <a:pt x="216" y="54"/>
                    </a:lnTo>
                    <a:lnTo>
                      <a:pt x="216" y="60"/>
                    </a:lnTo>
                    <a:lnTo>
                      <a:pt x="214" y="64"/>
                    </a:lnTo>
                    <a:lnTo>
                      <a:pt x="213" y="68"/>
                    </a:lnTo>
                    <a:lnTo>
                      <a:pt x="211" y="74"/>
                    </a:lnTo>
                    <a:lnTo>
                      <a:pt x="206" y="77"/>
                    </a:lnTo>
                    <a:lnTo>
                      <a:pt x="201" y="81"/>
                    </a:lnTo>
                    <a:lnTo>
                      <a:pt x="195" y="85"/>
                    </a:lnTo>
                    <a:lnTo>
                      <a:pt x="187" y="90"/>
                    </a:lnTo>
                    <a:lnTo>
                      <a:pt x="182" y="94"/>
                    </a:lnTo>
                    <a:lnTo>
                      <a:pt x="175" y="99"/>
                    </a:lnTo>
                    <a:lnTo>
                      <a:pt x="168" y="101"/>
                    </a:lnTo>
                    <a:lnTo>
                      <a:pt x="164" y="102"/>
                    </a:lnTo>
                    <a:lnTo>
                      <a:pt x="151" y="108"/>
                    </a:lnTo>
                    <a:lnTo>
                      <a:pt x="138" y="118"/>
                    </a:lnTo>
                    <a:lnTo>
                      <a:pt x="123" y="131"/>
                    </a:lnTo>
                    <a:lnTo>
                      <a:pt x="111" y="148"/>
                    </a:lnTo>
                    <a:lnTo>
                      <a:pt x="97" y="167"/>
                    </a:lnTo>
                    <a:lnTo>
                      <a:pt x="85" y="184"/>
                    </a:lnTo>
                    <a:lnTo>
                      <a:pt x="74" y="197"/>
                    </a:lnTo>
                    <a:lnTo>
                      <a:pt x="65" y="209"/>
                    </a:lnTo>
                    <a:lnTo>
                      <a:pt x="56" y="211"/>
                    </a:lnTo>
                    <a:lnTo>
                      <a:pt x="47" y="213"/>
                    </a:lnTo>
                    <a:lnTo>
                      <a:pt x="40" y="215"/>
                    </a:lnTo>
                    <a:lnTo>
                      <a:pt x="34" y="215"/>
                    </a:lnTo>
                    <a:lnTo>
                      <a:pt x="28" y="215"/>
                    </a:lnTo>
                    <a:lnTo>
                      <a:pt x="23" y="215"/>
                    </a:lnTo>
                    <a:lnTo>
                      <a:pt x="19" y="212"/>
                    </a:lnTo>
                    <a:lnTo>
                      <a:pt x="16" y="209"/>
                    </a:lnTo>
                    <a:lnTo>
                      <a:pt x="11" y="205"/>
                    </a:lnTo>
                    <a:lnTo>
                      <a:pt x="7" y="202"/>
                    </a:lnTo>
                    <a:lnTo>
                      <a:pt x="3" y="199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0" y="171"/>
                    </a:lnTo>
                    <a:lnTo>
                      <a:pt x="3" y="167"/>
                    </a:lnTo>
                    <a:lnTo>
                      <a:pt x="7" y="162"/>
                    </a:lnTo>
                    <a:lnTo>
                      <a:pt x="12" y="156"/>
                    </a:lnTo>
                    <a:lnTo>
                      <a:pt x="18" y="148"/>
                    </a:lnTo>
                    <a:lnTo>
                      <a:pt x="23" y="141"/>
                    </a:lnTo>
                    <a:lnTo>
                      <a:pt x="28" y="136"/>
                    </a:lnTo>
                    <a:lnTo>
                      <a:pt x="32" y="130"/>
                    </a:lnTo>
                    <a:lnTo>
                      <a:pt x="36" y="127"/>
                    </a:lnTo>
                    <a:lnTo>
                      <a:pt x="44" y="128"/>
                    </a:lnTo>
                    <a:lnTo>
                      <a:pt x="51" y="123"/>
                    </a:lnTo>
                    <a:lnTo>
                      <a:pt x="62" y="114"/>
                    </a:lnTo>
                    <a:lnTo>
                      <a:pt x="71" y="104"/>
                    </a:lnTo>
                    <a:lnTo>
                      <a:pt x="82" y="92"/>
                    </a:lnTo>
                    <a:lnTo>
                      <a:pt x="91" y="81"/>
                    </a:lnTo>
                    <a:lnTo>
                      <a:pt x="100" y="72"/>
                    </a:lnTo>
                    <a:lnTo>
                      <a:pt x="110" y="67"/>
                    </a:lnTo>
                    <a:lnTo>
                      <a:pt x="115" y="56"/>
                    </a:lnTo>
                    <a:lnTo>
                      <a:pt x="117" y="52"/>
                    </a:lnTo>
                    <a:lnTo>
                      <a:pt x="118" y="46"/>
                    </a:lnTo>
                    <a:lnTo>
                      <a:pt x="121" y="44"/>
                    </a:lnTo>
                    <a:lnTo>
                      <a:pt x="123" y="39"/>
                    </a:lnTo>
                    <a:lnTo>
                      <a:pt x="127" y="35"/>
                    </a:lnTo>
                    <a:lnTo>
                      <a:pt x="130" y="33"/>
                    </a:lnTo>
                    <a:lnTo>
                      <a:pt x="134" y="28"/>
                    </a:lnTo>
                    <a:lnTo>
                      <a:pt x="139" y="24"/>
                    </a:lnTo>
                    <a:lnTo>
                      <a:pt x="141" y="24"/>
                    </a:lnTo>
                    <a:lnTo>
                      <a:pt x="145" y="23"/>
                    </a:lnTo>
                    <a:lnTo>
                      <a:pt x="150" y="21"/>
                    </a:lnTo>
                    <a:lnTo>
                      <a:pt x="155" y="19"/>
                    </a:lnTo>
                    <a:lnTo>
                      <a:pt x="159" y="16"/>
                    </a:lnTo>
                    <a:lnTo>
                      <a:pt x="165" y="14"/>
                    </a:lnTo>
                    <a:lnTo>
                      <a:pt x="167" y="11"/>
                    </a:lnTo>
                    <a:lnTo>
                      <a:pt x="167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4" name="Freeform 1358">
                <a:extLst>
                  <a:ext uri="{FF2B5EF4-FFF2-40B4-BE49-F238E27FC236}">
                    <a16:creationId xmlns:a16="http://schemas.microsoft.com/office/drawing/2014/main" id="{D828D805-9F87-42F9-B9B8-A93D29CE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9"/>
                <a:ext cx="14" cy="4"/>
              </a:xfrm>
              <a:custGeom>
                <a:avLst/>
                <a:gdLst>
                  <a:gd name="T0" fmla="*/ 44 w 44"/>
                  <a:gd name="T1" fmla="*/ 4 h 12"/>
                  <a:gd name="T2" fmla="*/ 43 w 44"/>
                  <a:gd name="T3" fmla="*/ 3 h 12"/>
                  <a:gd name="T4" fmla="*/ 37 w 44"/>
                  <a:gd name="T5" fmla="*/ 1 h 12"/>
                  <a:gd name="T6" fmla="*/ 31 w 44"/>
                  <a:gd name="T7" fmla="*/ 0 h 12"/>
                  <a:gd name="T8" fmla="*/ 26 w 44"/>
                  <a:gd name="T9" fmla="*/ 1 h 12"/>
                  <a:gd name="T10" fmla="*/ 21 w 44"/>
                  <a:gd name="T11" fmla="*/ 3 h 12"/>
                  <a:gd name="T12" fmla="*/ 17 w 44"/>
                  <a:gd name="T13" fmla="*/ 4 h 12"/>
                  <a:gd name="T14" fmla="*/ 12 w 44"/>
                  <a:gd name="T15" fmla="*/ 7 h 12"/>
                  <a:gd name="T16" fmla="*/ 7 w 44"/>
                  <a:gd name="T17" fmla="*/ 9 h 12"/>
                  <a:gd name="T18" fmla="*/ 0 w 44"/>
                  <a:gd name="T19" fmla="*/ 9 h 12"/>
                  <a:gd name="T20" fmla="*/ 0 w 44"/>
                  <a:gd name="T21" fmla="*/ 12 h 12"/>
                  <a:gd name="T22" fmla="*/ 8 w 44"/>
                  <a:gd name="T23" fmla="*/ 11 h 12"/>
                  <a:gd name="T24" fmla="*/ 13 w 44"/>
                  <a:gd name="T25" fmla="*/ 9 h 12"/>
                  <a:gd name="T26" fmla="*/ 18 w 44"/>
                  <a:gd name="T27" fmla="*/ 7 h 12"/>
                  <a:gd name="T28" fmla="*/ 22 w 44"/>
                  <a:gd name="T29" fmla="*/ 6 h 12"/>
                  <a:gd name="T30" fmla="*/ 28 w 44"/>
                  <a:gd name="T31" fmla="*/ 3 h 12"/>
                  <a:gd name="T32" fmla="*/ 31 w 44"/>
                  <a:gd name="T33" fmla="*/ 3 h 12"/>
                  <a:gd name="T34" fmla="*/ 36 w 44"/>
                  <a:gd name="T35" fmla="*/ 3 h 12"/>
                  <a:gd name="T36" fmla="*/ 40 w 44"/>
                  <a:gd name="T37" fmla="*/ 7 h 12"/>
                  <a:gd name="T38" fmla="*/ 40 w 44"/>
                  <a:gd name="T39" fmla="*/ 4 h 12"/>
                  <a:gd name="T40" fmla="*/ 44 w 4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2">
                    <a:moveTo>
                      <a:pt x="44" y="4"/>
                    </a:moveTo>
                    <a:lnTo>
                      <a:pt x="43" y="3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8" y="7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6" y="3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5" name="Freeform 1359">
                <a:extLst>
                  <a:ext uri="{FF2B5EF4-FFF2-40B4-BE49-F238E27FC236}">
                    <a16:creationId xmlns:a16="http://schemas.microsoft.com/office/drawing/2014/main" id="{9753CCBD-0BCC-4225-BD2F-C4E576BC2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3891"/>
                <a:ext cx="6" cy="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9 h 10"/>
                  <a:gd name="T4" fmla="*/ 17 w 20"/>
                  <a:gd name="T5" fmla="*/ 3 h 10"/>
                  <a:gd name="T6" fmla="*/ 10 w 20"/>
                  <a:gd name="T7" fmla="*/ 3 h 10"/>
                  <a:gd name="T8" fmla="*/ 5 w 20"/>
                  <a:gd name="T9" fmla="*/ 2 h 10"/>
                  <a:gd name="T10" fmla="*/ 4 w 20"/>
                  <a:gd name="T11" fmla="*/ 0 h 10"/>
                  <a:gd name="T12" fmla="*/ 0 w 20"/>
                  <a:gd name="T13" fmla="*/ 0 h 10"/>
                  <a:gd name="T14" fmla="*/ 4 w 20"/>
                  <a:gd name="T15" fmla="*/ 5 h 10"/>
                  <a:gd name="T16" fmla="*/ 10 w 20"/>
                  <a:gd name="T17" fmla="*/ 6 h 10"/>
                  <a:gd name="T18" fmla="*/ 16 w 20"/>
                  <a:gd name="T19" fmla="*/ 6 h 10"/>
                  <a:gd name="T20" fmla="*/ 18 w 20"/>
                  <a:gd name="T21" fmla="*/ 9 h 10"/>
                  <a:gd name="T22" fmla="*/ 18 w 20"/>
                  <a:gd name="T23" fmla="*/ 7 h 10"/>
                  <a:gd name="T24" fmla="*/ 20 w 2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9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6" name="Freeform 1360">
                <a:extLst>
                  <a:ext uri="{FF2B5EF4-FFF2-40B4-BE49-F238E27FC236}">
                    <a16:creationId xmlns:a16="http://schemas.microsoft.com/office/drawing/2014/main" id="{C4CED4C6-DF51-4796-A80A-7F378CC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893"/>
                <a:ext cx="3" cy="9"/>
              </a:xfrm>
              <a:custGeom>
                <a:avLst/>
                <a:gdLst>
                  <a:gd name="T0" fmla="*/ 3 w 9"/>
                  <a:gd name="T1" fmla="*/ 26 h 27"/>
                  <a:gd name="T2" fmla="*/ 3 w 9"/>
                  <a:gd name="T3" fmla="*/ 27 h 27"/>
                  <a:gd name="T4" fmla="*/ 9 w 9"/>
                  <a:gd name="T5" fmla="*/ 3 h 27"/>
                  <a:gd name="T6" fmla="*/ 6 w 9"/>
                  <a:gd name="T7" fmla="*/ 0 h 27"/>
                  <a:gd name="T8" fmla="*/ 0 w 9"/>
                  <a:gd name="T9" fmla="*/ 25 h 27"/>
                  <a:gd name="T10" fmla="*/ 0 w 9"/>
                  <a:gd name="T11" fmla="*/ 26 h 27"/>
                  <a:gd name="T12" fmla="*/ 3 w 9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7">
                    <a:moveTo>
                      <a:pt x="3" y="26"/>
                    </a:moveTo>
                    <a:lnTo>
                      <a:pt x="3" y="2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7" name="Freeform 1361">
                <a:extLst>
                  <a:ext uri="{FF2B5EF4-FFF2-40B4-BE49-F238E27FC236}">
                    <a16:creationId xmlns:a16="http://schemas.microsoft.com/office/drawing/2014/main" id="{95F383AE-1FDC-4554-846A-2CECDE057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" y="3901"/>
                <a:ext cx="4" cy="13"/>
              </a:xfrm>
              <a:custGeom>
                <a:avLst/>
                <a:gdLst>
                  <a:gd name="T0" fmla="*/ 2 w 12"/>
                  <a:gd name="T1" fmla="*/ 38 h 38"/>
                  <a:gd name="T2" fmla="*/ 3 w 12"/>
                  <a:gd name="T3" fmla="*/ 38 h 38"/>
                  <a:gd name="T4" fmla="*/ 4 w 12"/>
                  <a:gd name="T5" fmla="*/ 33 h 38"/>
                  <a:gd name="T6" fmla="*/ 6 w 12"/>
                  <a:gd name="T7" fmla="*/ 28 h 38"/>
                  <a:gd name="T8" fmla="*/ 6 w 12"/>
                  <a:gd name="T9" fmla="*/ 24 h 38"/>
                  <a:gd name="T10" fmla="*/ 9 w 12"/>
                  <a:gd name="T11" fmla="*/ 18 h 38"/>
                  <a:gd name="T12" fmla="*/ 10 w 12"/>
                  <a:gd name="T13" fmla="*/ 15 h 38"/>
                  <a:gd name="T14" fmla="*/ 11 w 12"/>
                  <a:gd name="T15" fmla="*/ 9 h 38"/>
                  <a:gd name="T16" fmla="*/ 11 w 12"/>
                  <a:gd name="T17" fmla="*/ 6 h 38"/>
                  <a:gd name="T18" fmla="*/ 12 w 12"/>
                  <a:gd name="T19" fmla="*/ 0 h 38"/>
                  <a:gd name="T20" fmla="*/ 9 w 12"/>
                  <a:gd name="T21" fmla="*/ 0 h 38"/>
                  <a:gd name="T22" fmla="*/ 7 w 12"/>
                  <a:gd name="T23" fmla="*/ 6 h 38"/>
                  <a:gd name="T24" fmla="*/ 7 w 12"/>
                  <a:gd name="T25" fmla="*/ 9 h 38"/>
                  <a:gd name="T26" fmla="*/ 6 w 12"/>
                  <a:gd name="T27" fmla="*/ 14 h 38"/>
                  <a:gd name="T28" fmla="*/ 6 w 12"/>
                  <a:gd name="T29" fmla="*/ 17 h 38"/>
                  <a:gd name="T30" fmla="*/ 4 w 12"/>
                  <a:gd name="T31" fmla="*/ 23 h 38"/>
                  <a:gd name="T32" fmla="*/ 3 w 12"/>
                  <a:gd name="T33" fmla="*/ 26 h 38"/>
                  <a:gd name="T34" fmla="*/ 1 w 12"/>
                  <a:gd name="T35" fmla="*/ 31 h 38"/>
                  <a:gd name="T36" fmla="*/ 0 w 12"/>
                  <a:gd name="T37" fmla="*/ 37 h 38"/>
                  <a:gd name="T38" fmla="*/ 1 w 12"/>
                  <a:gd name="T39" fmla="*/ 36 h 38"/>
                  <a:gd name="T40" fmla="*/ 2 w 12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8">
                    <a:moveTo>
                      <a:pt x="2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8" name="Freeform 1362">
                <a:extLst>
                  <a:ext uri="{FF2B5EF4-FFF2-40B4-BE49-F238E27FC236}">
                    <a16:creationId xmlns:a16="http://schemas.microsoft.com/office/drawing/2014/main" id="{6DC4EA20-EEFD-4DF6-9F21-A8DEAE5D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913"/>
                <a:ext cx="16" cy="11"/>
              </a:xfrm>
              <a:custGeom>
                <a:avLst/>
                <a:gdLst>
                  <a:gd name="T0" fmla="*/ 0 w 48"/>
                  <a:gd name="T1" fmla="*/ 31 h 31"/>
                  <a:gd name="T2" fmla="*/ 5 w 48"/>
                  <a:gd name="T3" fmla="*/ 30 h 31"/>
                  <a:gd name="T4" fmla="*/ 11 w 48"/>
                  <a:gd name="T5" fmla="*/ 28 h 31"/>
                  <a:gd name="T6" fmla="*/ 18 w 48"/>
                  <a:gd name="T7" fmla="*/ 24 h 31"/>
                  <a:gd name="T8" fmla="*/ 26 w 48"/>
                  <a:gd name="T9" fmla="*/ 19 h 31"/>
                  <a:gd name="T10" fmla="*/ 31 w 48"/>
                  <a:gd name="T11" fmla="*/ 15 h 31"/>
                  <a:gd name="T12" fmla="*/ 37 w 48"/>
                  <a:gd name="T13" fmla="*/ 10 h 31"/>
                  <a:gd name="T14" fmla="*/ 43 w 48"/>
                  <a:gd name="T15" fmla="*/ 7 h 31"/>
                  <a:gd name="T16" fmla="*/ 48 w 48"/>
                  <a:gd name="T17" fmla="*/ 2 h 31"/>
                  <a:gd name="T18" fmla="*/ 46 w 48"/>
                  <a:gd name="T19" fmla="*/ 0 h 31"/>
                  <a:gd name="T20" fmla="*/ 41 w 48"/>
                  <a:gd name="T21" fmla="*/ 3 h 31"/>
                  <a:gd name="T22" fmla="*/ 36 w 48"/>
                  <a:gd name="T23" fmla="*/ 8 h 31"/>
                  <a:gd name="T24" fmla="*/ 29 w 48"/>
                  <a:gd name="T25" fmla="*/ 11 h 31"/>
                  <a:gd name="T26" fmla="*/ 22 w 48"/>
                  <a:gd name="T27" fmla="*/ 17 h 31"/>
                  <a:gd name="T28" fmla="*/ 17 w 48"/>
                  <a:gd name="T29" fmla="*/ 21 h 31"/>
                  <a:gd name="T30" fmla="*/ 10 w 48"/>
                  <a:gd name="T31" fmla="*/ 25 h 31"/>
                  <a:gd name="T32" fmla="*/ 3 w 48"/>
                  <a:gd name="T33" fmla="*/ 28 h 31"/>
                  <a:gd name="T34" fmla="*/ 0 w 48"/>
                  <a:gd name="T35" fmla="*/ 29 h 31"/>
                  <a:gd name="T36" fmla="*/ 0 w 48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lnTo>
                      <a:pt x="5" y="30"/>
                    </a:lnTo>
                    <a:lnTo>
                      <a:pt x="11" y="28"/>
                    </a:lnTo>
                    <a:lnTo>
                      <a:pt x="18" y="24"/>
                    </a:lnTo>
                    <a:lnTo>
                      <a:pt x="26" y="19"/>
                    </a:lnTo>
                    <a:lnTo>
                      <a:pt x="31" y="15"/>
                    </a:lnTo>
                    <a:lnTo>
                      <a:pt x="37" y="10"/>
                    </a:lnTo>
                    <a:lnTo>
                      <a:pt x="43" y="7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6" y="8"/>
                    </a:lnTo>
                    <a:lnTo>
                      <a:pt x="29" y="11"/>
                    </a:lnTo>
                    <a:lnTo>
                      <a:pt x="22" y="17"/>
                    </a:lnTo>
                    <a:lnTo>
                      <a:pt x="17" y="21"/>
                    </a:lnTo>
                    <a:lnTo>
                      <a:pt x="10" y="25"/>
                    </a:lnTo>
                    <a:lnTo>
                      <a:pt x="3" y="28"/>
                    </a:lnTo>
                    <a:lnTo>
                      <a:pt x="0" y="29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9" name="Freeform 1363">
                <a:extLst>
                  <a:ext uri="{FF2B5EF4-FFF2-40B4-BE49-F238E27FC236}">
                    <a16:creationId xmlns:a16="http://schemas.microsoft.com/office/drawing/2014/main" id="{DF3E36B6-8404-4DD0-A959-5C1D44F62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923"/>
                <a:ext cx="33" cy="36"/>
              </a:xfrm>
              <a:custGeom>
                <a:avLst/>
                <a:gdLst>
                  <a:gd name="T0" fmla="*/ 1 w 99"/>
                  <a:gd name="T1" fmla="*/ 108 h 108"/>
                  <a:gd name="T2" fmla="*/ 2 w 99"/>
                  <a:gd name="T3" fmla="*/ 108 h 108"/>
                  <a:gd name="T4" fmla="*/ 11 w 99"/>
                  <a:gd name="T5" fmla="*/ 96 h 108"/>
                  <a:gd name="T6" fmla="*/ 22 w 99"/>
                  <a:gd name="T7" fmla="*/ 83 h 108"/>
                  <a:gd name="T8" fmla="*/ 34 w 99"/>
                  <a:gd name="T9" fmla="*/ 65 h 108"/>
                  <a:gd name="T10" fmla="*/ 47 w 99"/>
                  <a:gd name="T11" fmla="*/ 48 h 108"/>
                  <a:gd name="T12" fmla="*/ 60 w 99"/>
                  <a:gd name="T13" fmla="*/ 33 h 108"/>
                  <a:gd name="T14" fmla="*/ 74 w 99"/>
                  <a:gd name="T15" fmla="*/ 18 h 108"/>
                  <a:gd name="T16" fmla="*/ 86 w 99"/>
                  <a:gd name="T17" fmla="*/ 8 h 108"/>
                  <a:gd name="T18" fmla="*/ 99 w 99"/>
                  <a:gd name="T19" fmla="*/ 2 h 108"/>
                  <a:gd name="T20" fmla="*/ 99 w 99"/>
                  <a:gd name="T21" fmla="*/ 0 h 108"/>
                  <a:gd name="T22" fmla="*/ 85 w 99"/>
                  <a:gd name="T23" fmla="*/ 5 h 108"/>
                  <a:gd name="T24" fmla="*/ 71 w 99"/>
                  <a:gd name="T25" fmla="*/ 16 h 108"/>
                  <a:gd name="T26" fmla="*/ 57 w 99"/>
                  <a:gd name="T27" fmla="*/ 29 h 108"/>
                  <a:gd name="T28" fmla="*/ 45 w 99"/>
                  <a:gd name="T29" fmla="*/ 47 h 108"/>
                  <a:gd name="T30" fmla="*/ 31 w 99"/>
                  <a:gd name="T31" fmla="*/ 65 h 108"/>
                  <a:gd name="T32" fmla="*/ 19 w 99"/>
                  <a:gd name="T33" fmla="*/ 82 h 108"/>
                  <a:gd name="T34" fmla="*/ 8 w 99"/>
                  <a:gd name="T35" fmla="*/ 95 h 108"/>
                  <a:gd name="T36" fmla="*/ 0 w 99"/>
                  <a:gd name="T37" fmla="*/ 105 h 108"/>
                  <a:gd name="T38" fmla="*/ 0 w 99"/>
                  <a:gd name="T39" fmla="*/ 105 h 108"/>
                  <a:gd name="T40" fmla="*/ 1 w 99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108">
                    <a:moveTo>
                      <a:pt x="1" y="108"/>
                    </a:moveTo>
                    <a:lnTo>
                      <a:pt x="2" y="108"/>
                    </a:lnTo>
                    <a:lnTo>
                      <a:pt x="11" y="96"/>
                    </a:lnTo>
                    <a:lnTo>
                      <a:pt x="22" y="83"/>
                    </a:lnTo>
                    <a:lnTo>
                      <a:pt x="34" y="65"/>
                    </a:lnTo>
                    <a:lnTo>
                      <a:pt x="47" y="48"/>
                    </a:lnTo>
                    <a:lnTo>
                      <a:pt x="60" y="33"/>
                    </a:lnTo>
                    <a:lnTo>
                      <a:pt x="74" y="18"/>
                    </a:lnTo>
                    <a:lnTo>
                      <a:pt x="86" y="8"/>
                    </a:lnTo>
                    <a:lnTo>
                      <a:pt x="99" y="2"/>
                    </a:lnTo>
                    <a:lnTo>
                      <a:pt x="99" y="0"/>
                    </a:lnTo>
                    <a:lnTo>
                      <a:pt x="85" y="5"/>
                    </a:lnTo>
                    <a:lnTo>
                      <a:pt x="71" y="16"/>
                    </a:lnTo>
                    <a:lnTo>
                      <a:pt x="57" y="29"/>
                    </a:lnTo>
                    <a:lnTo>
                      <a:pt x="45" y="47"/>
                    </a:lnTo>
                    <a:lnTo>
                      <a:pt x="31" y="65"/>
                    </a:lnTo>
                    <a:lnTo>
                      <a:pt x="19" y="82"/>
                    </a:lnTo>
                    <a:lnTo>
                      <a:pt x="8" y="9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0" name="Freeform 1364">
                <a:extLst>
                  <a:ext uri="{FF2B5EF4-FFF2-40B4-BE49-F238E27FC236}">
                    <a16:creationId xmlns:a16="http://schemas.microsoft.com/office/drawing/2014/main" id="{C74F57C0-8894-42C7-B2B7-A9EBC7F52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58"/>
                <a:ext cx="18" cy="4"/>
              </a:xfrm>
              <a:custGeom>
                <a:avLst/>
                <a:gdLst>
                  <a:gd name="T0" fmla="*/ 0 w 52"/>
                  <a:gd name="T1" fmla="*/ 2 h 10"/>
                  <a:gd name="T2" fmla="*/ 0 w 52"/>
                  <a:gd name="T3" fmla="*/ 1 h 10"/>
                  <a:gd name="T4" fmla="*/ 4 w 52"/>
                  <a:gd name="T5" fmla="*/ 5 h 10"/>
                  <a:gd name="T6" fmla="*/ 8 w 52"/>
                  <a:gd name="T7" fmla="*/ 7 h 10"/>
                  <a:gd name="T8" fmla="*/ 14 w 52"/>
                  <a:gd name="T9" fmla="*/ 10 h 10"/>
                  <a:gd name="T10" fmla="*/ 19 w 52"/>
                  <a:gd name="T11" fmla="*/ 10 h 10"/>
                  <a:gd name="T12" fmla="*/ 27 w 52"/>
                  <a:gd name="T13" fmla="*/ 9 h 10"/>
                  <a:gd name="T14" fmla="*/ 34 w 52"/>
                  <a:gd name="T15" fmla="*/ 7 h 10"/>
                  <a:gd name="T16" fmla="*/ 43 w 52"/>
                  <a:gd name="T17" fmla="*/ 5 h 10"/>
                  <a:gd name="T18" fmla="*/ 52 w 52"/>
                  <a:gd name="T19" fmla="*/ 2 h 10"/>
                  <a:gd name="T20" fmla="*/ 51 w 52"/>
                  <a:gd name="T21" fmla="*/ 0 h 10"/>
                  <a:gd name="T22" fmla="*/ 42 w 52"/>
                  <a:gd name="T23" fmla="*/ 2 h 10"/>
                  <a:gd name="T24" fmla="*/ 33 w 52"/>
                  <a:gd name="T25" fmla="*/ 4 h 10"/>
                  <a:gd name="T26" fmla="*/ 26 w 52"/>
                  <a:gd name="T27" fmla="*/ 6 h 10"/>
                  <a:gd name="T28" fmla="*/ 19 w 52"/>
                  <a:gd name="T29" fmla="*/ 7 h 10"/>
                  <a:gd name="T30" fmla="*/ 14 w 52"/>
                  <a:gd name="T31" fmla="*/ 7 h 10"/>
                  <a:gd name="T32" fmla="*/ 10 w 52"/>
                  <a:gd name="T33" fmla="*/ 5 h 10"/>
                  <a:gd name="T34" fmla="*/ 7 w 52"/>
                  <a:gd name="T35" fmla="*/ 3 h 10"/>
                  <a:gd name="T36" fmla="*/ 3 w 52"/>
                  <a:gd name="T37" fmla="*/ 0 h 10"/>
                  <a:gd name="T38" fmla="*/ 3 w 52"/>
                  <a:gd name="T39" fmla="*/ 0 h 10"/>
                  <a:gd name="T40" fmla="*/ 0 w 52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7" y="9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2" y="2"/>
                    </a:lnTo>
                    <a:lnTo>
                      <a:pt x="51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0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1" name="Freeform 1365">
                <a:extLst>
                  <a:ext uri="{FF2B5EF4-FFF2-40B4-BE49-F238E27FC236}">
                    <a16:creationId xmlns:a16="http://schemas.microsoft.com/office/drawing/2014/main" id="{20F0BC53-740F-427F-BE10-735FF0C15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3945"/>
                <a:ext cx="6" cy="14"/>
              </a:xfrm>
              <a:custGeom>
                <a:avLst/>
                <a:gdLst>
                  <a:gd name="T0" fmla="*/ 1 w 19"/>
                  <a:gd name="T1" fmla="*/ 0 h 41"/>
                  <a:gd name="T2" fmla="*/ 1 w 19"/>
                  <a:gd name="T3" fmla="*/ 2 h 41"/>
                  <a:gd name="T4" fmla="*/ 0 w 19"/>
                  <a:gd name="T5" fmla="*/ 9 h 41"/>
                  <a:gd name="T6" fmla="*/ 0 w 19"/>
                  <a:gd name="T7" fmla="*/ 16 h 41"/>
                  <a:gd name="T8" fmla="*/ 2 w 19"/>
                  <a:gd name="T9" fmla="*/ 21 h 41"/>
                  <a:gd name="T10" fmla="*/ 3 w 19"/>
                  <a:gd name="T11" fmla="*/ 26 h 41"/>
                  <a:gd name="T12" fmla="*/ 5 w 19"/>
                  <a:gd name="T13" fmla="*/ 30 h 41"/>
                  <a:gd name="T14" fmla="*/ 7 w 19"/>
                  <a:gd name="T15" fmla="*/ 34 h 41"/>
                  <a:gd name="T16" fmla="*/ 12 w 19"/>
                  <a:gd name="T17" fmla="*/ 37 h 41"/>
                  <a:gd name="T18" fmla="*/ 16 w 19"/>
                  <a:gd name="T19" fmla="*/ 41 h 41"/>
                  <a:gd name="T20" fmla="*/ 19 w 19"/>
                  <a:gd name="T21" fmla="*/ 39 h 41"/>
                  <a:gd name="T22" fmla="*/ 15 w 19"/>
                  <a:gd name="T23" fmla="*/ 35 h 41"/>
                  <a:gd name="T24" fmla="*/ 11 w 19"/>
                  <a:gd name="T25" fmla="*/ 32 h 41"/>
                  <a:gd name="T26" fmla="*/ 7 w 19"/>
                  <a:gd name="T27" fmla="*/ 28 h 41"/>
                  <a:gd name="T28" fmla="*/ 6 w 19"/>
                  <a:gd name="T29" fmla="*/ 25 h 41"/>
                  <a:gd name="T30" fmla="*/ 4 w 19"/>
                  <a:gd name="T31" fmla="*/ 21 h 41"/>
                  <a:gd name="T32" fmla="*/ 4 w 19"/>
                  <a:gd name="T33" fmla="*/ 16 h 41"/>
                  <a:gd name="T34" fmla="*/ 4 w 19"/>
                  <a:gd name="T35" fmla="*/ 9 h 41"/>
                  <a:gd name="T36" fmla="*/ 4 w 19"/>
                  <a:gd name="T37" fmla="*/ 2 h 41"/>
                  <a:gd name="T38" fmla="*/ 4 w 19"/>
                  <a:gd name="T39" fmla="*/ 4 h 41"/>
                  <a:gd name="T40" fmla="*/ 1 w 19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1">
                    <a:moveTo>
                      <a:pt x="1" y="0"/>
                    </a:moveTo>
                    <a:lnTo>
                      <a:pt x="1" y="2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2" y="37"/>
                    </a:lnTo>
                    <a:lnTo>
                      <a:pt x="16" y="41"/>
                    </a:lnTo>
                    <a:lnTo>
                      <a:pt x="19" y="39"/>
                    </a:lnTo>
                    <a:lnTo>
                      <a:pt x="15" y="35"/>
                    </a:lnTo>
                    <a:lnTo>
                      <a:pt x="11" y="32"/>
                    </a:lnTo>
                    <a:lnTo>
                      <a:pt x="7" y="28"/>
                    </a:lnTo>
                    <a:lnTo>
                      <a:pt x="6" y="25"/>
                    </a:lnTo>
                    <a:lnTo>
                      <a:pt x="4" y="21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2" name="Freeform 1366">
                <a:extLst>
                  <a:ext uri="{FF2B5EF4-FFF2-40B4-BE49-F238E27FC236}">
                    <a16:creationId xmlns:a16="http://schemas.microsoft.com/office/drawing/2014/main" id="{3A14E0B6-2920-4B19-B6C7-8DF0B903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931"/>
                <a:ext cx="12" cy="15"/>
              </a:xfrm>
              <a:custGeom>
                <a:avLst/>
                <a:gdLst>
                  <a:gd name="T0" fmla="*/ 38 w 38"/>
                  <a:gd name="T1" fmla="*/ 0 h 46"/>
                  <a:gd name="T2" fmla="*/ 36 w 38"/>
                  <a:gd name="T3" fmla="*/ 0 h 46"/>
                  <a:gd name="T4" fmla="*/ 32 w 38"/>
                  <a:gd name="T5" fmla="*/ 2 h 46"/>
                  <a:gd name="T6" fmla="*/ 28 w 38"/>
                  <a:gd name="T7" fmla="*/ 8 h 46"/>
                  <a:gd name="T8" fmla="*/ 23 w 38"/>
                  <a:gd name="T9" fmla="*/ 14 h 46"/>
                  <a:gd name="T10" fmla="*/ 18 w 38"/>
                  <a:gd name="T11" fmla="*/ 22 h 46"/>
                  <a:gd name="T12" fmla="*/ 12 w 38"/>
                  <a:gd name="T13" fmla="*/ 28 h 46"/>
                  <a:gd name="T14" fmla="*/ 7 w 38"/>
                  <a:gd name="T15" fmla="*/ 34 h 46"/>
                  <a:gd name="T16" fmla="*/ 3 w 38"/>
                  <a:gd name="T17" fmla="*/ 39 h 46"/>
                  <a:gd name="T18" fmla="*/ 0 w 38"/>
                  <a:gd name="T19" fmla="*/ 42 h 46"/>
                  <a:gd name="T20" fmla="*/ 3 w 38"/>
                  <a:gd name="T21" fmla="*/ 46 h 46"/>
                  <a:gd name="T22" fmla="*/ 7 w 38"/>
                  <a:gd name="T23" fmla="*/ 41 h 46"/>
                  <a:gd name="T24" fmla="*/ 10 w 38"/>
                  <a:gd name="T25" fmla="*/ 36 h 46"/>
                  <a:gd name="T26" fmla="*/ 15 w 38"/>
                  <a:gd name="T27" fmla="*/ 29 h 46"/>
                  <a:gd name="T28" fmla="*/ 20 w 38"/>
                  <a:gd name="T29" fmla="*/ 22 h 46"/>
                  <a:gd name="T30" fmla="*/ 27 w 38"/>
                  <a:gd name="T31" fmla="*/ 15 h 46"/>
                  <a:gd name="T32" fmla="*/ 31 w 38"/>
                  <a:gd name="T33" fmla="*/ 11 h 46"/>
                  <a:gd name="T34" fmla="*/ 36 w 38"/>
                  <a:gd name="T35" fmla="*/ 5 h 46"/>
                  <a:gd name="T36" fmla="*/ 38 w 38"/>
                  <a:gd name="T37" fmla="*/ 2 h 46"/>
                  <a:gd name="T38" fmla="*/ 37 w 38"/>
                  <a:gd name="T39" fmla="*/ 2 h 46"/>
                  <a:gd name="T40" fmla="*/ 38 w 38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8"/>
                    </a:lnTo>
                    <a:lnTo>
                      <a:pt x="23" y="14"/>
                    </a:lnTo>
                    <a:lnTo>
                      <a:pt x="18" y="22"/>
                    </a:lnTo>
                    <a:lnTo>
                      <a:pt x="12" y="28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3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5" y="29"/>
                    </a:lnTo>
                    <a:lnTo>
                      <a:pt x="20" y="22"/>
                    </a:lnTo>
                    <a:lnTo>
                      <a:pt x="27" y="15"/>
                    </a:lnTo>
                    <a:lnTo>
                      <a:pt x="31" y="11"/>
                    </a:lnTo>
                    <a:lnTo>
                      <a:pt x="36" y="5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3" name="Freeform 1367">
                <a:extLst>
                  <a:ext uri="{FF2B5EF4-FFF2-40B4-BE49-F238E27FC236}">
                    <a16:creationId xmlns:a16="http://schemas.microsoft.com/office/drawing/2014/main" id="{3F0B7820-F9C3-48E1-AC5D-73C2899B4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12"/>
                <a:ext cx="25" cy="20"/>
              </a:xfrm>
              <a:custGeom>
                <a:avLst/>
                <a:gdLst>
                  <a:gd name="T0" fmla="*/ 73 w 75"/>
                  <a:gd name="T1" fmla="*/ 0 h 62"/>
                  <a:gd name="T2" fmla="*/ 74 w 75"/>
                  <a:gd name="T3" fmla="*/ 0 h 62"/>
                  <a:gd name="T4" fmla="*/ 64 w 75"/>
                  <a:gd name="T5" fmla="*/ 5 h 62"/>
                  <a:gd name="T6" fmla="*/ 54 w 75"/>
                  <a:gd name="T7" fmla="*/ 14 h 62"/>
                  <a:gd name="T8" fmla="*/ 44 w 75"/>
                  <a:gd name="T9" fmla="*/ 24 h 62"/>
                  <a:gd name="T10" fmla="*/ 33 w 75"/>
                  <a:gd name="T11" fmla="*/ 35 h 62"/>
                  <a:gd name="T12" fmla="*/ 24 w 75"/>
                  <a:gd name="T13" fmla="*/ 46 h 62"/>
                  <a:gd name="T14" fmla="*/ 14 w 75"/>
                  <a:gd name="T15" fmla="*/ 55 h 62"/>
                  <a:gd name="T16" fmla="*/ 8 w 75"/>
                  <a:gd name="T17" fmla="*/ 60 h 62"/>
                  <a:gd name="T18" fmla="*/ 1 w 75"/>
                  <a:gd name="T19" fmla="*/ 59 h 62"/>
                  <a:gd name="T20" fmla="*/ 0 w 75"/>
                  <a:gd name="T21" fmla="*/ 62 h 62"/>
                  <a:gd name="T22" fmla="*/ 9 w 75"/>
                  <a:gd name="T23" fmla="*/ 62 h 62"/>
                  <a:gd name="T24" fmla="*/ 18 w 75"/>
                  <a:gd name="T25" fmla="*/ 58 h 62"/>
                  <a:gd name="T26" fmla="*/ 28 w 75"/>
                  <a:gd name="T27" fmla="*/ 50 h 62"/>
                  <a:gd name="T28" fmla="*/ 37 w 75"/>
                  <a:gd name="T29" fmla="*/ 39 h 62"/>
                  <a:gd name="T30" fmla="*/ 48 w 75"/>
                  <a:gd name="T31" fmla="*/ 26 h 62"/>
                  <a:gd name="T32" fmla="*/ 57 w 75"/>
                  <a:gd name="T33" fmla="*/ 16 h 62"/>
                  <a:gd name="T34" fmla="*/ 66 w 75"/>
                  <a:gd name="T35" fmla="*/ 7 h 62"/>
                  <a:gd name="T36" fmla="*/ 75 w 75"/>
                  <a:gd name="T37" fmla="*/ 3 h 62"/>
                  <a:gd name="T38" fmla="*/ 75 w 75"/>
                  <a:gd name="T39" fmla="*/ 2 h 62"/>
                  <a:gd name="T40" fmla="*/ 73 w 75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2">
                    <a:moveTo>
                      <a:pt x="73" y="0"/>
                    </a:moveTo>
                    <a:lnTo>
                      <a:pt x="74" y="0"/>
                    </a:lnTo>
                    <a:lnTo>
                      <a:pt x="64" y="5"/>
                    </a:lnTo>
                    <a:lnTo>
                      <a:pt x="54" y="14"/>
                    </a:lnTo>
                    <a:lnTo>
                      <a:pt x="44" y="24"/>
                    </a:lnTo>
                    <a:lnTo>
                      <a:pt x="33" y="35"/>
                    </a:lnTo>
                    <a:lnTo>
                      <a:pt x="24" y="46"/>
                    </a:lnTo>
                    <a:lnTo>
                      <a:pt x="14" y="55"/>
                    </a:lnTo>
                    <a:lnTo>
                      <a:pt x="8" y="60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9" y="62"/>
                    </a:lnTo>
                    <a:lnTo>
                      <a:pt x="18" y="58"/>
                    </a:lnTo>
                    <a:lnTo>
                      <a:pt x="28" y="50"/>
                    </a:lnTo>
                    <a:lnTo>
                      <a:pt x="37" y="39"/>
                    </a:lnTo>
                    <a:lnTo>
                      <a:pt x="48" y="26"/>
                    </a:lnTo>
                    <a:lnTo>
                      <a:pt x="57" y="16"/>
                    </a:lnTo>
                    <a:lnTo>
                      <a:pt x="66" y="7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4" name="Freeform 1368">
                <a:extLst>
                  <a:ext uri="{FF2B5EF4-FFF2-40B4-BE49-F238E27FC236}">
                    <a16:creationId xmlns:a16="http://schemas.microsoft.com/office/drawing/2014/main" id="{A6B091F4-E7BF-479F-B75B-8EE5758AA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3908"/>
                <a:ext cx="3" cy="4"/>
              </a:xfrm>
              <a:custGeom>
                <a:avLst/>
                <a:gdLst>
                  <a:gd name="T0" fmla="*/ 5 w 9"/>
                  <a:gd name="T1" fmla="*/ 1 h 14"/>
                  <a:gd name="T2" fmla="*/ 5 w 9"/>
                  <a:gd name="T3" fmla="*/ 0 h 14"/>
                  <a:gd name="T4" fmla="*/ 0 w 9"/>
                  <a:gd name="T5" fmla="*/ 12 h 14"/>
                  <a:gd name="T6" fmla="*/ 3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5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5" name="Freeform 1369">
                <a:extLst>
                  <a:ext uri="{FF2B5EF4-FFF2-40B4-BE49-F238E27FC236}">
                    <a16:creationId xmlns:a16="http://schemas.microsoft.com/office/drawing/2014/main" id="{68581452-6C20-4E23-A9F5-C74CE1A6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896"/>
                <a:ext cx="9" cy="12"/>
              </a:xfrm>
              <a:custGeom>
                <a:avLst/>
                <a:gdLst>
                  <a:gd name="T0" fmla="*/ 26 w 26"/>
                  <a:gd name="T1" fmla="*/ 0 h 35"/>
                  <a:gd name="T2" fmla="*/ 23 w 26"/>
                  <a:gd name="T3" fmla="*/ 0 h 35"/>
                  <a:gd name="T4" fmla="*/ 18 w 26"/>
                  <a:gd name="T5" fmla="*/ 5 h 35"/>
                  <a:gd name="T6" fmla="*/ 14 w 26"/>
                  <a:gd name="T7" fmla="*/ 9 h 35"/>
                  <a:gd name="T8" fmla="*/ 10 w 26"/>
                  <a:gd name="T9" fmla="*/ 13 h 35"/>
                  <a:gd name="T10" fmla="*/ 7 w 26"/>
                  <a:gd name="T11" fmla="*/ 17 h 35"/>
                  <a:gd name="T12" fmla="*/ 5 w 26"/>
                  <a:gd name="T13" fmla="*/ 21 h 35"/>
                  <a:gd name="T14" fmla="*/ 3 w 26"/>
                  <a:gd name="T15" fmla="*/ 24 h 35"/>
                  <a:gd name="T16" fmla="*/ 0 w 26"/>
                  <a:gd name="T17" fmla="*/ 30 h 35"/>
                  <a:gd name="T18" fmla="*/ 0 w 26"/>
                  <a:gd name="T19" fmla="*/ 35 h 35"/>
                  <a:gd name="T20" fmla="*/ 3 w 26"/>
                  <a:gd name="T21" fmla="*/ 35 h 35"/>
                  <a:gd name="T22" fmla="*/ 4 w 26"/>
                  <a:gd name="T23" fmla="*/ 30 h 35"/>
                  <a:gd name="T24" fmla="*/ 6 w 26"/>
                  <a:gd name="T25" fmla="*/ 25 h 35"/>
                  <a:gd name="T26" fmla="*/ 7 w 26"/>
                  <a:gd name="T27" fmla="*/ 22 h 35"/>
                  <a:gd name="T28" fmla="*/ 10 w 26"/>
                  <a:gd name="T29" fmla="*/ 18 h 35"/>
                  <a:gd name="T30" fmla="*/ 14 w 26"/>
                  <a:gd name="T31" fmla="*/ 15 h 35"/>
                  <a:gd name="T32" fmla="*/ 17 w 26"/>
                  <a:gd name="T33" fmla="*/ 12 h 35"/>
                  <a:gd name="T34" fmla="*/ 22 w 26"/>
                  <a:gd name="T35" fmla="*/ 8 h 35"/>
                  <a:gd name="T36" fmla="*/ 26 w 26"/>
                  <a:gd name="T37" fmla="*/ 3 h 35"/>
                  <a:gd name="T38" fmla="*/ 23 w 26"/>
                  <a:gd name="T39" fmla="*/ 3 h 35"/>
                  <a:gd name="T40" fmla="*/ 26 w 26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lnTo>
                      <a:pt x="23" y="0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6" name="Freeform 1370">
                <a:extLst>
                  <a:ext uri="{FF2B5EF4-FFF2-40B4-BE49-F238E27FC236}">
                    <a16:creationId xmlns:a16="http://schemas.microsoft.com/office/drawing/2014/main" id="{BA519C55-AEF6-4831-BA43-956CE04FC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3892"/>
                <a:ext cx="10" cy="5"/>
              </a:xfrm>
              <a:custGeom>
                <a:avLst/>
                <a:gdLst>
                  <a:gd name="T0" fmla="*/ 29 w 31"/>
                  <a:gd name="T1" fmla="*/ 0 h 17"/>
                  <a:gd name="T2" fmla="*/ 27 w 31"/>
                  <a:gd name="T3" fmla="*/ 1 h 17"/>
                  <a:gd name="T4" fmla="*/ 27 w 31"/>
                  <a:gd name="T5" fmla="*/ 2 h 17"/>
                  <a:gd name="T6" fmla="*/ 26 w 31"/>
                  <a:gd name="T7" fmla="*/ 4 h 17"/>
                  <a:gd name="T8" fmla="*/ 20 w 31"/>
                  <a:gd name="T9" fmla="*/ 7 h 17"/>
                  <a:gd name="T10" fmla="*/ 16 w 31"/>
                  <a:gd name="T11" fmla="*/ 9 h 17"/>
                  <a:gd name="T12" fmla="*/ 11 w 31"/>
                  <a:gd name="T13" fmla="*/ 12 h 17"/>
                  <a:gd name="T14" fmla="*/ 5 w 31"/>
                  <a:gd name="T15" fmla="*/ 13 h 17"/>
                  <a:gd name="T16" fmla="*/ 3 w 31"/>
                  <a:gd name="T17" fmla="*/ 15 h 17"/>
                  <a:gd name="T18" fmla="*/ 3 w 31"/>
                  <a:gd name="T19" fmla="*/ 15 h 17"/>
                  <a:gd name="T20" fmla="*/ 0 w 31"/>
                  <a:gd name="T21" fmla="*/ 17 h 17"/>
                  <a:gd name="T22" fmla="*/ 3 w 31"/>
                  <a:gd name="T23" fmla="*/ 17 h 17"/>
                  <a:gd name="T24" fmla="*/ 8 w 31"/>
                  <a:gd name="T25" fmla="*/ 16 h 17"/>
                  <a:gd name="T26" fmla="*/ 12 w 31"/>
                  <a:gd name="T27" fmla="*/ 15 h 17"/>
                  <a:gd name="T28" fmla="*/ 17 w 31"/>
                  <a:gd name="T29" fmla="*/ 12 h 17"/>
                  <a:gd name="T30" fmla="*/ 22 w 31"/>
                  <a:gd name="T31" fmla="*/ 9 h 17"/>
                  <a:gd name="T32" fmla="*/ 26 w 31"/>
                  <a:gd name="T33" fmla="*/ 7 h 17"/>
                  <a:gd name="T34" fmla="*/ 30 w 31"/>
                  <a:gd name="T35" fmla="*/ 6 h 17"/>
                  <a:gd name="T36" fmla="*/ 31 w 31"/>
                  <a:gd name="T37" fmla="*/ 1 h 17"/>
                  <a:gd name="T38" fmla="*/ 29 w 31"/>
                  <a:gd name="T39" fmla="*/ 3 h 17"/>
                  <a:gd name="T40" fmla="*/ 29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29" y="0"/>
                    </a:move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8" y="16"/>
                    </a:lnTo>
                    <a:lnTo>
                      <a:pt x="12" y="15"/>
                    </a:lnTo>
                    <a:lnTo>
                      <a:pt x="17" y="12"/>
                    </a:lnTo>
                    <a:lnTo>
                      <a:pt x="22" y="9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31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7" name="Freeform 1371">
                <a:extLst>
                  <a:ext uri="{FF2B5EF4-FFF2-40B4-BE49-F238E27FC236}">
                    <a16:creationId xmlns:a16="http://schemas.microsoft.com/office/drawing/2014/main" id="{E2F550A7-6454-4F53-A51E-138B2E6A8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3935"/>
                <a:ext cx="47" cy="50"/>
              </a:xfrm>
              <a:custGeom>
                <a:avLst/>
                <a:gdLst>
                  <a:gd name="T0" fmla="*/ 90 w 142"/>
                  <a:gd name="T1" fmla="*/ 9 h 150"/>
                  <a:gd name="T2" fmla="*/ 109 w 142"/>
                  <a:gd name="T3" fmla="*/ 2 h 150"/>
                  <a:gd name="T4" fmla="*/ 121 w 142"/>
                  <a:gd name="T5" fmla="*/ 0 h 150"/>
                  <a:gd name="T6" fmla="*/ 130 w 142"/>
                  <a:gd name="T7" fmla="*/ 1 h 150"/>
                  <a:gd name="T8" fmla="*/ 135 w 142"/>
                  <a:gd name="T9" fmla="*/ 6 h 150"/>
                  <a:gd name="T10" fmla="*/ 138 w 142"/>
                  <a:gd name="T11" fmla="*/ 12 h 150"/>
                  <a:gd name="T12" fmla="*/ 140 w 142"/>
                  <a:gd name="T13" fmla="*/ 22 h 150"/>
                  <a:gd name="T14" fmla="*/ 141 w 142"/>
                  <a:gd name="T15" fmla="*/ 34 h 150"/>
                  <a:gd name="T16" fmla="*/ 142 w 142"/>
                  <a:gd name="T17" fmla="*/ 47 h 150"/>
                  <a:gd name="T18" fmla="*/ 129 w 142"/>
                  <a:gd name="T19" fmla="*/ 66 h 150"/>
                  <a:gd name="T20" fmla="*/ 117 w 142"/>
                  <a:gd name="T21" fmla="*/ 78 h 150"/>
                  <a:gd name="T22" fmla="*/ 104 w 142"/>
                  <a:gd name="T23" fmla="*/ 86 h 150"/>
                  <a:gd name="T24" fmla="*/ 92 w 142"/>
                  <a:gd name="T25" fmla="*/ 93 h 150"/>
                  <a:gd name="T26" fmla="*/ 82 w 142"/>
                  <a:gd name="T27" fmla="*/ 99 h 150"/>
                  <a:gd name="T28" fmla="*/ 71 w 142"/>
                  <a:gd name="T29" fmla="*/ 106 h 150"/>
                  <a:gd name="T30" fmla="*/ 58 w 142"/>
                  <a:gd name="T31" fmla="*/ 120 h 150"/>
                  <a:gd name="T32" fmla="*/ 45 w 142"/>
                  <a:gd name="T33" fmla="*/ 138 h 150"/>
                  <a:gd name="T34" fmla="*/ 35 w 142"/>
                  <a:gd name="T35" fmla="*/ 143 h 150"/>
                  <a:gd name="T36" fmla="*/ 28 w 142"/>
                  <a:gd name="T37" fmla="*/ 148 h 150"/>
                  <a:gd name="T38" fmla="*/ 24 w 142"/>
                  <a:gd name="T39" fmla="*/ 150 h 150"/>
                  <a:gd name="T40" fmla="*/ 18 w 142"/>
                  <a:gd name="T41" fmla="*/ 150 h 150"/>
                  <a:gd name="T42" fmla="*/ 13 w 142"/>
                  <a:gd name="T43" fmla="*/ 149 h 150"/>
                  <a:gd name="T44" fmla="*/ 9 w 142"/>
                  <a:gd name="T45" fmla="*/ 146 h 150"/>
                  <a:gd name="T46" fmla="*/ 5 w 142"/>
                  <a:gd name="T47" fmla="*/ 141 h 150"/>
                  <a:gd name="T48" fmla="*/ 0 w 142"/>
                  <a:gd name="T49" fmla="*/ 133 h 150"/>
                  <a:gd name="T50" fmla="*/ 1 w 142"/>
                  <a:gd name="T51" fmla="*/ 131 h 150"/>
                  <a:gd name="T52" fmla="*/ 2 w 142"/>
                  <a:gd name="T53" fmla="*/ 128 h 150"/>
                  <a:gd name="T54" fmla="*/ 3 w 142"/>
                  <a:gd name="T55" fmla="*/ 126 h 150"/>
                  <a:gd name="T56" fmla="*/ 6 w 142"/>
                  <a:gd name="T57" fmla="*/ 121 h 150"/>
                  <a:gd name="T58" fmla="*/ 7 w 142"/>
                  <a:gd name="T59" fmla="*/ 117 h 150"/>
                  <a:gd name="T60" fmla="*/ 9 w 142"/>
                  <a:gd name="T61" fmla="*/ 115 h 150"/>
                  <a:gd name="T62" fmla="*/ 11 w 142"/>
                  <a:gd name="T63" fmla="*/ 111 h 150"/>
                  <a:gd name="T64" fmla="*/ 11 w 142"/>
                  <a:gd name="T65" fmla="*/ 109 h 150"/>
                  <a:gd name="T66" fmla="*/ 31 w 142"/>
                  <a:gd name="T67" fmla="*/ 92 h 150"/>
                  <a:gd name="T68" fmla="*/ 46 w 142"/>
                  <a:gd name="T69" fmla="*/ 78 h 150"/>
                  <a:gd name="T70" fmla="*/ 57 w 142"/>
                  <a:gd name="T71" fmla="*/ 68 h 150"/>
                  <a:gd name="T72" fmla="*/ 65 w 142"/>
                  <a:gd name="T73" fmla="*/ 59 h 150"/>
                  <a:gd name="T74" fmla="*/ 71 w 142"/>
                  <a:gd name="T75" fmla="*/ 50 h 150"/>
                  <a:gd name="T76" fmla="*/ 76 w 142"/>
                  <a:gd name="T77" fmla="*/ 40 h 150"/>
                  <a:gd name="T78" fmla="*/ 80 w 142"/>
                  <a:gd name="T79" fmla="*/ 29 h 150"/>
                  <a:gd name="T80" fmla="*/ 86 w 142"/>
                  <a:gd name="T81" fmla="*/ 13 h 150"/>
                  <a:gd name="T82" fmla="*/ 89 w 142"/>
                  <a:gd name="T83" fmla="*/ 12 h 150"/>
                  <a:gd name="T84" fmla="*/ 90 w 142"/>
                  <a:gd name="T85" fmla="*/ 12 h 150"/>
                  <a:gd name="T86" fmla="*/ 91 w 142"/>
                  <a:gd name="T87" fmla="*/ 11 h 150"/>
                  <a:gd name="T88" fmla="*/ 90 w 142"/>
                  <a:gd name="T89" fmla="*/ 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" h="150">
                    <a:moveTo>
                      <a:pt x="90" y="9"/>
                    </a:moveTo>
                    <a:lnTo>
                      <a:pt x="109" y="2"/>
                    </a:lnTo>
                    <a:lnTo>
                      <a:pt x="121" y="0"/>
                    </a:lnTo>
                    <a:lnTo>
                      <a:pt x="130" y="1"/>
                    </a:lnTo>
                    <a:lnTo>
                      <a:pt x="135" y="6"/>
                    </a:lnTo>
                    <a:lnTo>
                      <a:pt x="138" y="12"/>
                    </a:lnTo>
                    <a:lnTo>
                      <a:pt x="140" y="22"/>
                    </a:lnTo>
                    <a:lnTo>
                      <a:pt x="141" y="34"/>
                    </a:lnTo>
                    <a:lnTo>
                      <a:pt x="142" y="47"/>
                    </a:lnTo>
                    <a:lnTo>
                      <a:pt x="129" y="66"/>
                    </a:lnTo>
                    <a:lnTo>
                      <a:pt x="117" y="78"/>
                    </a:lnTo>
                    <a:lnTo>
                      <a:pt x="104" y="86"/>
                    </a:lnTo>
                    <a:lnTo>
                      <a:pt x="92" y="93"/>
                    </a:lnTo>
                    <a:lnTo>
                      <a:pt x="82" y="99"/>
                    </a:lnTo>
                    <a:lnTo>
                      <a:pt x="71" y="106"/>
                    </a:lnTo>
                    <a:lnTo>
                      <a:pt x="58" y="120"/>
                    </a:lnTo>
                    <a:lnTo>
                      <a:pt x="45" y="138"/>
                    </a:lnTo>
                    <a:lnTo>
                      <a:pt x="35" y="143"/>
                    </a:lnTo>
                    <a:lnTo>
                      <a:pt x="28" y="148"/>
                    </a:lnTo>
                    <a:lnTo>
                      <a:pt x="24" y="150"/>
                    </a:lnTo>
                    <a:lnTo>
                      <a:pt x="18" y="150"/>
                    </a:lnTo>
                    <a:lnTo>
                      <a:pt x="13" y="149"/>
                    </a:lnTo>
                    <a:lnTo>
                      <a:pt x="9" y="146"/>
                    </a:lnTo>
                    <a:lnTo>
                      <a:pt x="5" y="141"/>
                    </a:lnTo>
                    <a:lnTo>
                      <a:pt x="0" y="133"/>
                    </a:lnTo>
                    <a:lnTo>
                      <a:pt x="1" y="131"/>
                    </a:lnTo>
                    <a:lnTo>
                      <a:pt x="2" y="128"/>
                    </a:lnTo>
                    <a:lnTo>
                      <a:pt x="3" y="126"/>
                    </a:lnTo>
                    <a:lnTo>
                      <a:pt x="6" y="121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31" y="92"/>
                    </a:lnTo>
                    <a:lnTo>
                      <a:pt x="46" y="78"/>
                    </a:lnTo>
                    <a:lnTo>
                      <a:pt x="57" y="68"/>
                    </a:lnTo>
                    <a:lnTo>
                      <a:pt x="65" y="59"/>
                    </a:lnTo>
                    <a:lnTo>
                      <a:pt x="71" y="50"/>
                    </a:lnTo>
                    <a:lnTo>
                      <a:pt x="76" y="40"/>
                    </a:lnTo>
                    <a:lnTo>
                      <a:pt x="80" y="29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1"/>
                    </a:lnTo>
                    <a:lnTo>
                      <a:pt x="90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8" name="Freeform 1372">
                <a:extLst>
                  <a:ext uri="{FF2B5EF4-FFF2-40B4-BE49-F238E27FC236}">
                    <a16:creationId xmlns:a16="http://schemas.microsoft.com/office/drawing/2014/main" id="{9239D064-CDED-495B-BE6F-694BB7D9D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3935"/>
                <a:ext cx="18" cy="16"/>
              </a:xfrm>
              <a:custGeom>
                <a:avLst/>
                <a:gdLst>
                  <a:gd name="T0" fmla="*/ 55 w 55"/>
                  <a:gd name="T1" fmla="*/ 49 h 49"/>
                  <a:gd name="T2" fmla="*/ 55 w 55"/>
                  <a:gd name="T3" fmla="*/ 48 h 49"/>
                  <a:gd name="T4" fmla="*/ 51 w 55"/>
                  <a:gd name="T5" fmla="*/ 35 h 49"/>
                  <a:gd name="T6" fmla="*/ 51 w 55"/>
                  <a:gd name="T7" fmla="*/ 24 h 49"/>
                  <a:gd name="T8" fmla="*/ 49 w 55"/>
                  <a:gd name="T9" fmla="*/ 14 h 49"/>
                  <a:gd name="T10" fmla="*/ 46 w 55"/>
                  <a:gd name="T11" fmla="*/ 7 h 49"/>
                  <a:gd name="T12" fmla="*/ 40 w 55"/>
                  <a:gd name="T13" fmla="*/ 1 h 49"/>
                  <a:gd name="T14" fmla="*/ 31 w 55"/>
                  <a:gd name="T15" fmla="*/ 0 h 49"/>
                  <a:gd name="T16" fmla="*/ 18 w 55"/>
                  <a:gd name="T17" fmla="*/ 2 h 49"/>
                  <a:gd name="T18" fmla="*/ 0 w 55"/>
                  <a:gd name="T19" fmla="*/ 9 h 49"/>
                  <a:gd name="T20" fmla="*/ 1 w 55"/>
                  <a:gd name="T21" fmla="*/ 12 h 49"/>
                  <a:gd name="T22" fmla="*/ 20 w 55"/>
                  <a:gd name="T23" fmla="*/ 5 h 49"/>
                  <a:gd name="T24" fmla="*/ 31 w 55"/>
                  <a:gd name="T25" fmla="*/ 2 h 49"/>
                  <a:gd name="T26" fmla="*/ 39 w 55"/>
                  <a:gd name="T27" fmla="*/ 3 h 49"/>
                  <a:gd name="T28" fmla="*/ 42 w 55"/>
                  <a:gd name="T29" fmla="*/ 8 h 49"/>
                  <a:gd name="T30" fmla="*/ 46 w 55"/>
                  <a:gd name="T31" fmla="*/ 14 h 49"/>
                  <a:gd name="T32" fmla="*/ 48 w 55"/>
                  <a:gd name="T33" fmla="*/ 24 h 49"/>
                  <a:gd name="T34" fmla="*/ 49 w 55"/>
                  <a:gd name="T35" fmla="*/ 35 h 49"/>
                  <a:gd name="T36" fmla="*/ 51 w 55"/>
                  <a:gd name="T37" fmla="*/ 48 h 49"/>
                  <a:gd name="T38" fmla="*/ 51 w 55"/>
                  <a:gd name="T39" fmla="*/ 48 h 49"/>
                  <a:gd name="T40" fmla="*/ 55 w 55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9">
                    <a:moveTo>
                      <a:pt x="55" y="49"/>
                    </a:moveTo>
                    <a:lnTo>
                      <a:pt x="55" y="48"/>
                    </a:lnTo>
                    <a:lnTo>
                      <a:pt x="51" y="35"/>
                    </a:lnTo>
                    <a:lnTo>
                      <a:pt x="51" y="24"/>
                    </a:lnTo>
                    <a:lnTo>
                      <a:pt x="49" y="14"/>
                    </a:lnTo>
                    <a:lnTo>
                      <a:pt x="46" y="7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18" y="2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20" y="5"/>
                    </a:lnTo>
                    <a:lnTo>
                      <a:pt x="31" y="2"/>
                    </a:lnTo>
                    <a:lnTo>
                      <a:pt x="39" y="3"/>
                    </a:lnTo>
                    <a:lnTo>
                      <a:pt x="42" y="8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9" y="35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9" name="Freeform 1373">
                <a:extLst>
                  <a:ext uri="{FF2B5EF4-FFF2-40B4-BE49-F238E27FC236}">
                    <a16:creationId xmlns:a16="http://schemas.microsoft.com/office/drawing/2014/main" id="{83C6F7FB-2D94-4F4A-BE9F-B2ED6A253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51"/>
                <a:ext cx="34" cy="30"/>
              </a:xfrm>
              <a:custGeom>
                <a:avLst/>
                <a:gdLst>
                  <a:gd name="T0" fmla="*/ 2 w 102"/>
                  <a:gd name="T1" fmla="*/ 92 h 92"/>
                  <a:gd name="T2" fmla="*/ 3 w 102"/>
                  <a:gd name="T3" fmla="*/ 92 h 92"/>
                  <a:gd name="T4" fmla="*/ 16 w 102"/>
                  <a:gd name="T5" fmla="*/ 73 h 92"/>
                  <a:gd name="T6" fmla="*/ 28 w 102"/>
                  <a:gd name="T7" fmla="*/ 61 h 92"/>
                  <a:gd name="T8" fmla="*/ 40 w 102"/>
                  <a:gd name="T9" fmla="*/ 54 h 92"/>
                  <a:gd name="T10" fmla="*/ 50 w 102"/>
                  <a:gd name="T11" fmla="*/ 47 h 92"/>
                  <a:gd name="T12" fmla="*/ 61 w 102"/>
                  <a:gd name="T13" fmla="*/ 42 h 92"/>
                  <a:gd name="T14" fmla="*/ 74 w 102"/>
                  <a:gd name="T15" fmla="*/ 33 h 92"/>
                  <a:gd name="T16" fmla="*/ 87 w 102"/>
                  <a:gd name="T17" fmla="*/ 20 h 92"/>
                  <a:gd name="T18" fmla="*/ 102 w 102"/>
                  <a:gd name="T19" fmla="*/ 1 h 92"/>
                  <a:gd name="T20" fmla="*/ 98 w 102"/>
                  <a:gd name="T21" fmla="*/ 0 h 92"/>
                  <a:gd name="T22" fmla="*/ 84 w 102"/>
                  <a:gd name="T23" fmla="*/ 19 h 92"/>
                  <a:gd name="T24" fmla="*/ 73 w 102"/>
                  <a:gd name="T25" fmla="*/ 30 h 92"/>
                  <a:gd name="T26" fmla="*/ 60 w 102"/>
                  <a:gd name="T27" fmla="*/ 39 h 92"/>
                  <a:gd name="T28" fmla="*/ 49 w 102"/>
                  <a:gd name="T29" fmla="*/ 45 h 92"/>
                  <a:gd name="T30" fmla="*/ 39 w 102"/>
                  <a:gd name="T31" fmla="*/ 51 h 92"/>
                  <a:gd name="T32" fmla="*/ 27 w 102"/>
                  <a:gd name="T33" fmla="*/ 60 h 92"/>
                  <a:gd name="T34" fmla="*/ 13 w 102"/>
                  <a:gd name="T35" fmla="*/ 72 h 92"/>
                  <a:gd name="T36" fmla="*/ 0 w 102"/>
                  <a:gd name="T37" fmla="*/ 90 h 92"/>
                  <a:gd name="T38" fmla="*/ 1 w 102"/>
                  <a:gd name="T39" fmla="*/ 90 h 92"/>
                  <a:gd name="T40" fmla="*/ 2 w 102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2">
                    <a:moveTo>
                      <a:pt x="2" y="92"/>
                    </a:moveTo>
                    <a:lnTo>
                      <a:pt x="3" y="92"/>
                    </a:lnTo>
                    <a:lnTo>
                      <a:pt x="16" y="73"/>
                    </a:lnTo>
                    <a:lnTo>
                      <a:pt x="28" y="61"/>
                    </a:lnTo>
                    <a:lnTo>
                      <a:pt x="40" y="54"/>
                    </a:lnTo>
                    <a:lnTo>
                      <a:pt x="50" y="47"/>
                    </a:lnTo>
                    <a:lnTo>
                      <a:pt x="61" y="42"/>
                    </a:lnTo>
                    <a:lnTo>
                      <a:pt x="74" y="33"/>
                    </a:lnTo>
                    <a:lnTo>
                      <a:pt x="87" y="20"/>
                    </a:lnTo>
                    <a:lnTo>
                      <a:pt x="102" y="1"/>
                    </a:lnTo>
                    <a:lnTo>
                      <a:pt x="98" y="0"/>
                    </a:lnTo>
                    <a:lnTo>
                      <a:pt x="84" y="19"/>
                    </a:lnTo>
                    <a:lnTo>
                      <a:pt x="73" y="30"/>
                    </a:lnTo>
                    <a:lnTo>
                      <a:pt x="60" y="39"/>
                    </a:lnTo>
                    <a:lnTo>
                      <a:pt x="49" y="45"/>
                    </a:lnTo>
                    <a:lnTo>
                      <a:pt x="39" y="51"/>
                    </a:lnTo>
                    <a:lnTo>
                      <a:pt x="27" y="60"/>
                    </a:lnTo>
                    <a:lnTo>
                      <a:pt x="13" y="72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0" name="Freeform 1374">
                <a:extLst>
                  <a:ext uri="{FF2B5EF4-FFF2-40B4-BE49-F238E27FC236}">
                    <a16:creationId xmlns:a16="http://schemas.microsoft.com/office/drawing/2014/main" id="{10EEAC30-DE98-429A-BFFC-5831BE69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80"/>
                <a:ext cx="15" cy="5"/>
              </a:xfrm>
              <a:custGeom>
                <a:avLst/>
                <a:gdLst>
                  <a:gd name="T0" fmla="*/ 0 w 47"/>
                  <a:gd name="T1" fmla="*/ 0 h 17"/>
                  <a:gd name="T2" fmla="*/ 0 w 47"/>
                  <a:gd name="T3" fmla="*/ 1 h 17"/>
                  <a:gd name="T4" fmla="*/ 5 w 47"/>
                  <a:gd name="T5" fmla="*/ 7 h 17"/>
                  <a:gd name="T6" fmla="*/ 10 w 47"/>
                  <a:gd name="T7" fmla="*/ 13 h 17"/>
                  <a:gd name="T8" fmla="*/ 14 w 47"/>
                  <a:gd name="T9" fmla="*/ 16 h 17"/>
                  <a:gd name="T10" fmla="*/ 20 w 47"/>
                  <a:gd name="T11" fmla="*/ 17 h 17"/>
                  <a:gd name="T12" fmla="*/ 24 w 47"/>
                  <a:gd name="T13" fmla="*/ 17 h 17"/>
                  <a:gd name="T14" fmla="*/ 30 w 47"/>
                  <a:gd name="T15" fmla="*/ 15 h 17"/>
                  <a:gd name="T16" fmla="*/ 37 w 47"/>
                  <a:gd name="T17" fmla="*/ 11 h 17"/>
                  <a:gd name="T18" fmla="*/ 47 w 47"/>
                  <a:gd name="T19" fmla="*/ 5 h 17"/>
                  <a:gd name="T20" fmla="*/ 45 w 47"/>
                  <a:gd name="T21" fmla="*/ 3 h 17"/>
                  <a:gd name="T22" fmla="*/ 37 w 47"/>
                  <a:gd name="T23" fmla="*/ 8 h 17"/>
                  <a:gd name="T24" fmla="*/ 29 w 47"/>
                  <a:gd name="T25" fmla="*/ 12 h 17"/>
                  <a:gd name="T26" fmla="*/ 23 w 47"/>
                  <a:gd name="T27" fmla="*/ 14 h 17"/>
                  <a:gd name="T28" fmla="*/ 20 w 47"/>
                  <a:gd name="T29" fmla="*/ 15 h 17"/>
                  <a:gd name="T30" fmla="*/ 15 w 47"/>
                  <a:gd name="T31" fmla="*/ 14 h 17"/>
                  <a:gd name="T32" fmla="*/ 11 w 47"/>
                  <a:gd name="T33" fmla="*/ 12 h 17"/>
                  <a:gd name="T34" fmla="*/ 8 w 47"/>
                  <a:gd name="T35" fmla="*/ 6 h 17"/>
                  <a:gd name="T36" fmla="*/ 3 w 47"/>
                  <a:gd name="T37" fmla="*/ 0 h 17"/>
                  <a:gd name="T38" fmla="*/ 3 w 47"/>
                  <a:gd name="T39" fmla="*/ 1 h 17"/>
                  <a:gd name="T40" fmla="*/ 0 w 4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10" y="13"/>
                    </a:lnTo>
                    <a:lnTo>
                      <a:pt x="14" y="16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47" y="5"/>
                    </a:lnTo>
                    <a:lnTo>
                      <a:pt x="45" y="3"/>
                    </a:lnTo>
                    <a:lnTo>
                      <a:pt x="37" y="8"/>
                    </a:lnTo>
                    <a:lnTo>
                      <a:pt x="29" y="12"/>
                    </a:lnTo>
                    <a:lnTo>
                      <a:pt x="23" y="14"/>
                    </a:lnTo>
                    <a:lnTo>
                      <a:pt x="20" y="15"/>
                    </a:lnTo>
                    <a:lnTo>
                      <a:pt x="15" y="14"/>
                    </a:lnTo>
                    <a:lnTo>
                      <a:pt x="11" y="12"/>
                    </a:lnTo>
                    <a:lnTo>
                      <a:pt x="8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1" name="Freeform 1375">
                <a:extLst>
                  <a:ext uri="{FF2B5EF4-FFF2-40B4-BE49-F238E27FC236}">
                    <a16:creationId xmlns:a16="http://schemas.microsoft.com/office/drawing/2014/main" id="{CDE0C010-DF61-43A5-8847-5D234131F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71"/>
                <a:ext cx="4" cy="9"/>
              </a:xfrm>
              <a:custGeom>
                <a:avLst/>
                <a:gdLst>
                  <a:gd name="T0" fmla="*/ 11 w 13"/>
                  <a:gd name="T1" fmla="*/ 0 h 27"/>
                  <a:gd name="T2" fmla="*/ 11 w 13"/>
                  <a:gd name="T3" fmla="*/ 0 h 27"/>
                  <a:gd name="T4" fmla="*/ 10 w 13"/>
                  <a:gd name="T5" fmla="*/ 3 h 27"/>
                  <a:gd name="T6" fmla="*/ 8 w 13"/>
                  <a:gd name="T7" fmla="*/ 6 h 27"/>
                  <a:gd name="T8" fmla="*/ 7 w 13"/>
                  <a:gd name="T9" fmla="*/ 9 h 27"/>
                  <a:gd name="T10" fmla="*/ 5 w 13"/>
                  <a:gd name="T11" fmla="*/ 13 h 27"/>
                  <a:gd name="T12" fmla="*/ 3 w 13"/>
                  <a:gd name="T13" fmla="*/ 17 h 27"/>
                  <a:gd name="T14" fmla="*/ 2 w 13"/>
                  <a:gd name="T15" fmla="*/ 19 h 27"/>
                  <a:gd name="T16" fmla="*/ 0 w 13"/>
                  <a:gd name="T17" fmla="*/ 22 h 27"/>
                  <a:gd name="T18" fmla="*/ 0 w 13"/>
                  <a:gd name="T19" fmla="*/ 26 h 27"/>
                  <a:gd name="T20" fmla="*/ 2 w 13"/>
                  <a:gd name="T21" fmla="*/ 27 h 27"/>
                  <a:gd name="T22" fmla="*/ 3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8 w 13"/>
                  <a:gd name="T29" fmla="*/ 14 h 27"/>
                  <a:gd name="T30" fmla="*/ 10 w 13"/>
                  <a:gd name="T31" fmla="*/ 11 h 27"/>
                  <a:gd name="T32" fmla="*/ 11 w 13"/>
                  <a:gd name="T33" fmla="*/ 9 h 27"/>
                  <a:gd name="T34" fmla="*/ 13 w 13"/>
                  <a:gd name="T35" fmla="*/ 4 h 27"/>
                  <a:gd name="T36" fmla="*/ 13 w 13"/>
                  <a:gd name="T37" fmla="*/ 2 h 27"/>
                  <a:gd name="T38" fmla="*/ 13 w 13"/>
                  <a:gd name="T39" fmla="*/ 2 h 27"/>
                  <a:gd name="T40" fmla="*/ 11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1" y="0"/>
                    </a:moveTo>
                    <a:lnTo>
                      <a:pt x="11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2" name="Freeform 1376">
                <a:extLst>
                  <a:ext uri="{FF2B5EF4-FFF2-40B4-BE49-F238E27FC236}">
                    <a16:creationId xmlns:a16="http://schemas.microsoft.com/office/drawing/2014/main" id="{A2604FEC-E606-42FF-AB85-782161E95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939"/>
                <a:ext cx="26" cy="32"/>
              </a:xfrm>
              <a:custGeom>
                <a:avLst/>
                <a:gdLst>
                  <a:gd name="T0" fmla="*/ 75 w 78"/>
                  <a:gd name="T1" fmla="*/ 0 h 97"/>
                  <a:gd name="T2" fmla="*/ 74 w 78"/>
                  <a:gd name="T3" fmla="*/ 2 h 97"/>
                  <a:gd name="T4" fmla="*/ 68 w 78"/>
                  <a:gd name="T5" fmla="*/ 16 h 97"/>
                  <a:gd name="T6" fmla="*/ 64 w 78"/>
                  <a:gd name="T7" fmla="*/ 28 h 97"/>
                  <a:gd name="T8" fmla="*/ 57 w 78"/>
                  <a:gd name="T9" fmla="*/ 39 h 97"/>
                  <a:gd name="T10" fmla="*/ 52 w 78"/>
                  <a:gd name="T11" fmla="*/ 47 h 97"/>
                  <a:gd name="T12" fmla="*/ 44 w 78"/>
                  <a:gd name="T13" fmla="*/ 55 h 97"/>
                  <a:gd name="T14" fmla="*/ 35 w 78"/>
                  <a:gd name="T15" fmla="*/ 67 h 97"/>
                  <a:gd name="T16" fmla="*/ 19 w 78"/>
                  <a:gd name="T17" fmla="*/ 79 h 97"/>
                  <a:gd name="T18" fmla="*/ 0 w 78"/>
                  <a:gd name="T19" fmla="*/ 96 h 97"/>
                  <a:gd name="T20" fmla="*/ 1 w 78"/>
                  <a:gd name="T21" fmla="*/ 97 h 97"/>
                  <a:gd name="T22" fmla="*/ 20 w 78"/>
                  <a:gd name="T23" fmla="*/ 81 h 97"/>
                  <a:gd name="T24" fmla="*/ 36 w 78"/>
                  <a:gd name="T25" fmla="*/ 68 h 97"/>
                  <a:gd name="T26" fmla="*/ 46 w 78"/>
                  <a:gd name="T27" fmla="*/ 58 h 97"/>
                  <a:gd name="T28" fmla="*/ 55 w 78"/>
                  <a:gd name="T29" fmla="*/ 49 h 97"/>
                  <a:gd name="T30" fmla="*/ 61 w 78"/>
                  <a:gd name="T31" fmla="*/ 40 h 97"/>
                  <a:gd name="T32" fmla="*/ 66 w 78"/>
                  <a:gd name="T33" fmla="*/ 30 h 97"/>
                  <a:gd name="T34" fmla="*/ 71 w 78"/>
                  <a:gd name="T35" fmla="*/ 18 h 97"/>
                  <a:gd name="T36" fmla="*/ 78 w 78"/>
                  <a:gd name="T37" fmla="*/ 3 h 97"/>
                  <a:gd name="T38" fmla="*/ 75 w 78"/>
                  <a:gd name="T39" fmla="*/ 4 h 97"/>
                  <a:gd name="T40" fmla="*/ 75 w 78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5" y="0"/>
                    </a:moveTo>
                    <a:lnTo>
                      <a:pt x="74" y="2"/>
                    </a:lnTo>
                    <a:lnTo>
                      <a:pt x="68" y="16"/>
                    </a:lnTo>
                    <a:lnTo>
                      <a:pt x="64" y="28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4" y="55"/>
                    </a:lnTo>
                    <a:lnTo>
                      <a:pt x="35" y="67"/>
                    </a:lnTo>
                    <a:lnTo>
                      <a:pt x="19" y="79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0" y="81"/>
                    </a:lnTo>
                    <a:lnTo>
                      <a:pt x="36" y="68"/>
                    </a:lnTo>
                    <a:lnTo>
                      <a:pt x="46" y="58"/>
                    </a:lnTo>
                    <a:lnTo>
                      <a:pt x="55" y="49"/>
                    </a:lnTo>
                    <a:lnTo>
                      <a:pt x="61" y="40"/>
                    </a:lnTo>
                    <a:lnTo>
                      <a:pt x="66" y="30"/>
                    </a:lnTo>
                    <a:lnTo>
                      <a:pt x="71" y="18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3" name="Freeform 1377">
                <a:extLst>
                  <a:ext uri="{FF2B5EF4-FFF2-40B4-BE49-F238E27FC236}">
                    <a16:creationId xmlns:a16="http://schemas.microsoft.com/office/drawing/2014/main" id="{AF8433A9-0E3C-48AC-8952-027E24E96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37"/>
                <a:ext cx="2" cy="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2 h 7"/>
                  <a:gd name="T4" fmla="*/ 4 w 7"/>
                  <a:gd name="T5" fmla="*/ 2 h 7"/>
                  <a:gd name="T6" fmla="*/ 4 w 7"/>
                  <a:gd name="T7" fmla="*/ 3 h 7"/>
                  <a:gd name="T8" fmla="*/ 2 w 7"/>
                  <a:gd name="T9" fmla="*/ 3 h 7"/>
                  <a:gd name="T10" fmla="*/ 0 w 7"/>
                  <a:gd name="T11" fmla="*/ 4 h 7"/>
                  <a:gd name="T12" fmla="*/ 0 w 7"/>
                  <a:gd name="T13" fmla="*/ 7 h 7"/>
                  <a:gd name="T14" fmla="*/ 4 w 7"/>
                  <a:gd name="T15" fmla="*/ 7 h 7"/>
                  <a:gd name="T16" fmla="*/ 5 w 7"/>
                  <a:gd name="T17" fmla="*/ 4 h 7"/>
                  <a:gd name="T18" fmla="*/ 7 w 7"/>
                  <a:gd name="T19" fmla="*/ 2 h 7"/>
                  <a:gd name="T20" fmla="*/ 6 w 7"/>
                  <a:gd name="T21" fmla="*/ 0 h 7"/>
                  <a:gd name="T22" fmla="*/ 5 w 7"/>
                  <a:gd name="T23" fmla="*/ 2 h 7"/>
                  <a:gd name="T24" fmla="*/ 4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4" name="Freeform 1378">
                <a:extLst>
                  <a:ext uri="{FF2B5EF4-FFF2-40B4-BE49-F238E27FC236}">
                    <a16:creationId xmlns:a16="http://schemas.microsoft.com/office/drawing/2014/main" id="{5A27051E-6F70-409E-BA5B-F4B7D17D5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41"/>
                <a:ext cx="94" cy="80"/>
              </a:xfrm>
              <a:custGeom>
                <a:avLst/>
                <a:gdLst>
                  <a:gd name="T0" fmla="*/ 181 w 281"/>
                  <a:gd name="T1" fmla="*/ 30 h 238"/>
                  <a:gd name="T2" fmla="*/ 204 w 281"/>
                  <a:gd name="T3" fmla="*/ 21 h 238"/>
                  <a:gd name="T4" fmla="*/ 229 w 281"/>
                  <a:gd name="T5" fmla="*/ 12 h 238"/>
                  <a:gd name="T6" fmla="*/ 251 w 281"/>
                  <a:gd name="T7" fmla="*/ 6 h 238"/>
                  <a:gd name="T8" fmla="*/ 261 w 281"/>
                  <a:gd name="T9" fmla="*/ 8 h 238"/>
                  <a:gd name="T10" fmla="*/ 267 w 281"/>
                  <a:gd name="T11" fmla="*/ 4 h 238"/>
                  <a:gd name="T12" fmla="*/ 268 w 281"/>
                  <a:gd name="T13" fmla="*/ 0 h 238"/>
                  <a:gd name="T14" fmla="*/ 263 w 281"/>
                  <a:gd name="T15" fmla="*/ 4 h 238"/>
                  <a:gd name="T16" fmla="*/ 281 w 281"/>
                  <a:gd name="T17" fmla="*/ 25 h 238"/>
                  <a:gd name="T18" fmla="*/ 279 w 281"/>
                  <a:gd name="T19" fmla="*/ 35 h 238"/>
                  <a:gd name="T20" fmla="*/ 270 w 281"/>
                  <a:gd name="T21" fmla="*/ 48 h 238"/>
                  <a:gd name="T22" fmla="*/ 261 w 281"/>
                  <a:gd name="T23" fmla="*/ 61 h 238"/>
                  <a:gd name="T24" fmla="*/ 258 w 281"/>
                  <a:gd name="T25" fmla="*/ 72 h 238"/>
                  <a:gd name="T26" fmla="*/ 246 w 281"/>
                  <a:gd name="T27" fmla="*/ 83 h 238"/>
                  <a:gd name="T28" fmla="*/ 229 w 281"/>
                  <a:gd name="T29" fmla="*/ 96 h 238"/>
                  <a:gd name="T30" fmla="*/ 208 w 281"/>
                  <a:gd name="T31" fmla="*/ 107 h 238"/>
                  <a:gd name="T32" fmla="*/ 194 w 281"/>
                  <a:gd name="T33" fmla="*/ 113 h 238"/>
                  <a:gd name="T34" fmla="*/ 167 w 281"/>
                  <a:gd name="T35" fmla="*/ 127 h 238"/>
                  <a:gd name="T36" fmla="*/ 141 w 281"/>
                  <a:gd name="T37" fmla="*/ 154 h 238"/>
                  <a:gd name="T38" fmla="*/ 120 w 281"/>
                  <a:gd name="T39" fmla="*/ 185 h 238"/>
                  <a:gd name="T40" fmla="*/ 106 w 281"/>
                  <a:gd name="T41" fmla="*/ 209 h 238"/>
                  <a:gd name="T42" fmla="*/ 97 w 281"/>
                  <a:gd name="T43" fmla="*/ 216 h 238"/>
                  <a:gd name="T44" fmla="*/ 86 w 281"/>
                  <a:gd name="T45" fmla="*/ 226 h 238"/>
                  <a:gd name="T46" fmla="*/ 75 w 281"/>
                  <a:gd name="T47" fmla="*/ 234 h 238"/>
                  <a:gd name="T48" fmla="*/ 66 w 281"/>
                  <a:gd name="T49" fmla="*/ 238 h 238"/>
                  <a:gd name="T50" fmla="*/ 57 w 281"/>
                  <a:gd name="T51" fmla="*/ 234 h 238"/>
                  <a:gd name="T52" fmla="*/ 38 w 281"/>
                  <a:gd name="T53" fmla="*/ 233 h 238"/>
                  <a:gd name="T54" fmla="*/ 19 w 281"/>
                  <a:gd name="T55" fmla="*/ 231 h 238"/>
                  <a:gd name="T56" fmla="*/ 4 w 281"/>
                  <a:gd name="T57" fmla="*/ 224 h 238"/>
                  <a:gd name="T58" fmla="*/ 1 w 281"/>
                  <a:gd name="T59" fmla="*/ 214 h 238"/>
                  <a:gd name="T60" fmla="*/ 10 w 281"/>
                  <a:gd name="T61" fmla="*/ 201 h 238"/>
                  <a:gd name="T62" fmla="*/ 19 w 281"/>
                  <a:gd name="T63" fmla="*/ 187 h 238"/>
                  <a:gd name="T64" fmla="*/ 30 w 281"/>
                  <a:gd name="T65" fmla="*/ 171 h 238"/>
                  <a:gd name="T66" fmla="*/ 49 w 281"/>
                  <a:gd name="T67" fmla="*/ 158 h 238"/>
                  <a:gd name="T68" fmla="*/ 73 w 281"/>
                  <a:gd name="T69" fmla="*/ 143 h 238"/>
                  <a:gd name="T70" fmla="*/ 94 w 281"/>
                  <a:gd name="T71" fmla="*/ 126 h 238"/>
                  <a:gd name="T72" fmla="*/ 113 w 281"/>
                  <a:gd name="T73" fmla="*/ 111 h 238"/>
                  <a:gd name="T74" fmla="*/ 141 w 281"/>
                  <a:gd name="T75" fmla="*/ 76 h 238"/>
                  <a:gd name="T76" fmla="*/ 140 w 281"/>
                  <a:gd name="T77" fmla="*/ 66 h 238"/>
                  <a:gd name="T78" fmla="*/ 146 w 281"/>
                  <a:gd name="T79" fmla="*/ 56 h 238"/>
                  <a:gd name="T80" fmla="*/ 154 w 281"/>
                  <a:gd name="T81" fmla="*/ 48 h 238"/>
                  <a:gd name="T82" fmla="*/ 165 w 281"/>
                  <a:gd name="T83" fmla="*/ 39 h 238"/>
                  <a:gd name="T84" fmla="*/ 172 w 281"/>
                  <a:gd name="T85" fmla="*/ 38 h 238"/>
                  <a:gd name="T86" fmla="*/ 172 w 281"/>
                  <a:gd name="T87" fmla="*/ 3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1" h="238">
                    <a:moveTo>
                      <a:pt x="172" y="33"/>
                    </a:moveTo>
                    <a:lnTo>
                      <a:pt x="181" y="30"/>
                    </a:lnTo>
                    <a:lnTo>
                      <a:pt x="192" y="25"/>
                    </a:lnTo>
                    <a:lnTo>
                      <a:pt x="204" y="21"/>
                    </a:lnTo>
                    <a:lnTo>
                      <a:pt x="216" y="15"/>
                    </a:lnTo>
                    <a:lnTo>
                      <a:pt x="229" y="12"/>
                    </a:lnTo>
                    <a:lnTo>
                      <a:pt x="241" y="8"/>
                    </a:lnTo>
                    <a:lnTo>
                      <a:pt x="251" y="6"/>
                    </a:lnTo>
                    <a:lnTo>
                      <a:pt x="260" y="7"/>
                    </a:lnTo>
                    <a:lnTo>
                      <a:pt x="261" y="8"/>
                    </a:lnTo>
                    <a:lnTo>
                      <a:pt x="264" y="7"/>
                    </a:lnTo>
                    <a:lnTo>
                      <a:pt x="267" y="4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7" y="1"/>
                    </a:lnTo>
                    <a:lnTo>
                      <a:pt x="263" y="4"/>
                    </a:lnTo>
                    <a:lnTo>
                      <a:pt x="257" y="12"/>
                    </a:lnTo>
                    <a:lnTo>
                      <a:pt x="281" y="25"/>
                    </a:lnTo>
                    <a:lnTo>
                      <a:pt x="281" y="30"/>
                    </a:lnTo>
                    <a:lnTo>
                      <a:pt x="279" y="35"/>
                    </a:lnTo>
                    <a:lnTo>
                      <a:pt x="276" y="42"/>
                    </a:lnTo>
                    <a:lnTo>
                      <a:pt x="270" y="48"/>
                    </a:lnTo>
                    <a:lnTo>
                      <a:pt x="267" y="54"/>
                    </a:lnTo>
                    <a:lnTo>
                      <a:pt x="261" y="61"/>
                    </a:lnTo>
                    <a:lnTo>
                      <a:pt x="258" y="67"/>
                    </a:lnTo>
                    <a:lnTo>
                      <a:pt x="258" y="72"/>
                    </a:lnTo>
                    <a:lnTo>
                      <a:pt x="253" y="77"/>
                    </a:lnTo>
                    <a:lnTo>
                      <a:pt x="246" y="83"/>
                    </a:lnTo>
                    <a:lnTo>
                      <a:pt x="237" y="89"/>
                    </a:lnTo>
                    <a:lnTo>
                      <a:pt x="229" y="96"/>
                    </a:lnTo>
                    <a:lnTo>
                      <a:pt x="218" y="102"/>
                    </a:lnTo>
                    <a:lnTo>
                      <a:pt x="208" y="107"/>
                    </a:lnTo>
                    <a:lnTo>
                      <a:pt x="202" y="111"/>
                    </a:lnTo>
                    <a:lnTo>
                      <a:pt x="194" y="113"/>
                    </a:lnTo>
                    <a:lnTo>
                      <a:pt x="181" y="118"/>
                    </a:lnTo>
                    <a:lnTo>
                      <a:pt x="167" y="127"/>
                    </a:lnTo>
                    <a:lnTo>
                      <a:pt x="153" y="140"/>
                    </a:lnTo>
                    <a:lnTo>
                      <a:pt x="141" y="154"/>
                    </a:lnTo>
                    <a:lnTo>
                      <a:pt x="130" y="169"/>
                    </a:lnTo>
                    <a:lnTo>
                      <a:pt x="120" y="185"/>
                    </a:lnTo>
                    <a:lnTo>
                      <a:pt x="112" y="197"/>
                    </a:lnTo>
                    <a:lnTo>
                      <a:pt x="106" y="209"/>
                    </a:lnTo>
                    <a:lnTo>
                      <a:pt x="102" y="211"/>
                    </a:lnTo>
                    <a:lnTo>
                      <a:pt x="97" y="216"/>
                    </a:lnTo>
                    <a:lnTo>
                      <a:pt x="92" y="222"/>
                    </a:lnTo>
                    <a:lnTo>
                      <a:pt x="86" y="226"/>
                    </a:lnTo>
                    <a:lnTo>
                      <a:pt x="80" y="231"/>
                    </a:lnTo>
                    <a:lnTo>
                      <a:pt x="75" y="234"/>
                    </a:lnTo>
                    <a:lnTo>
                      <a:pt x="70" y="237"/>
                    </a:lnTo>
                    <a:lnTo>
                      <a:pt x="66" y="238"/>
                    </a:lnTo>
                    <a:lnTo>
                      <a:pt x="66" y="234"/>
                    </a:lnTo>
                    <a:lnTo>
                      <a:pt x="57" y="234"/>
                    </a:lnTo>
                    <a:lnTo>
                      <a:pt x="48" y="234"/>
                    </a:lnTo>
                    <a:lnTo>
                      <a:pt x="38" y="233"/>
                    </a:lnTo>
                    <a:lnTo>
                      <a:pt x="28" y="232"/>
                    </a:lnTo>
                    <a:lnTo>
                      <a:pt x="19" y="231"/>
                    </a:lnTo>
                    <a:lnTo>
                      <a:pt x="10" y="228"/>
                    </a:lnTo>
                    <a:lnTo>
                      <a:pt x="4" y="224"/>
                    </a:lnTo>
                    <a:lnTo>
                      <a:pt x="0" y="217"/>
                    </a:lnTo>
                    <a:lnTo>
                      <a:pt x="1" y="214"/>
                    </a:lnTo>
                    <a:lnTo>
                      <a:pt x="4" y="207"/>
                    </a:lnTo>
                    <a:lnTo>
                      <a:pt x="10" y="201"/>
                    </a:lnTo>
                    <a:lnTo>
                      <a:pt x="13" y="195"/>
                    </a:lnTo>
                    <a:lnTo>
                      <a:pt x="19" y="187"/>
                    </a:lnTo>
                    <a:lnTo>
                      <a:pt x="24" y="179"/>
                    </a:lnTo>
                    <a:lnTo>
                      <a:pt x="30" y="171"/>
                    </a:lnTo>
                    <a:lnTo>
                      <a:pt x="37" y="162"/>
                    </a:lnTo>
                    <a:lnTo>
                      <a:pt x="49" y="158"/>
                    </a:lnTo>
                    <a:lnTo>
                      <a:pt x="61" y="151"/>
                    </a:lnTo>
                    <a:lnTo>
                      <a:pt x="73" y="143"/>
                    </a:lnTo>
                    <a:lnTo>
                      <a:pt x="83" y="134"/>
                    </a:lnTo>
                    <a:lnTo>
                      <a:pt x="94" y="126"/>
                    </a:lnTo>
                    <a:lnTo>
                      <a:pt x="103" y="117"/>
                    </a:lnTo>
                    <a:lnTo>
                      <a:pt x="113" y="111"/>
                    </a:lnTo>
                    <a:lnTo>
                      <a:pt x="122" y="105"/>
                    </a:lnTo>
                    <a:lnTo>
                      <a:pt x="141" y="76"/>
                    </a:lnTo>
                    <a:lnTo>
                      <a:pt x="140" y="70"/>
                    </a:lnTo>
                    <a:lnTo>
                      <a:pt x="140" y="66"/>
                    </a:lnTo>
                    <a:lnTo>
                      <a:pt x="142" y="61"/>
                    </a:lnTo>
                    <a:lnTo>
                      <a:pt x="146" y="56"/>
                    </a:lnTo>
                    <a:lnTo>
                      <a:pt x="150" y="52"/>
                    </a:lnTo>
                    <a:lnTo>
                      <a:pt x="154" y="48"/>
                    </a:lnTo>
                    <a:lnTo>
                      <a:pt x="160" y="43"/>
                    </a:lnTo>
                    <a:lnTo>
                      <a:pt x="165" y="39"/>
                    </a:lnTo>
                    <a:lnTo>
                      <a:pt x="169" y="39"/>
                    </a:lnTo>
                    <a:lnTo>
                      <a:pt x="172" y="38"/>
                    </a:lnTo>
                    <a:lnTo>
                      <a:pt x="172" y="35"/>
                    </a:lnTo>
                    <a:lnTo>
                      <a:pt x="172" y="3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5" name="Freeform 1379">
                <a:extLst>
                  <a:ext uri="{FF2B5EF4-FFF2-40B4-BE49-F238E27FC236}">
                    <a16:creationId xmlns:a16="http://schemas.microsoft.com/office/drawing/2014/main" id="{117AB13C-F1FD-48FD-9050-4AEEBC76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843"/>
                <a:ext cx="30" cy="10"/>
              </a:xfrm>
              <a:custGeom>
                <a:avLst/>
                <a:gdLst>
                  <a:gd name="T0" fmla="*/ 88 w 88"/>
                  <a:gd name="T1" fmla="*/ 2 h 29"/>
                  <a:gd name="T2" fmla="*/ 87 w 88"/>
                  <a:gd name="T3" fmla="*/ 1 h 29"/>
                  <a:gd name="T4" fmla="*/ 78 w 88"/>
                  <a:gd name="T5" fmla="*/ 0 h 29"/>
                  <a:gd name="T6" fmla="*/ 67 w 88"/>
                  <a:gd name="T7" fmla="*/ 2 h 29"/>
                  <a:gd name="T8" fmla="*/ 55 w 88"/>
                  <a:gd name="T9" fmla="*/ 6 h 29"/>
                  <a:gd name="T10" fmla="*/ 43 w 88"/>
                  <a:gd name="T11" fmla="*/ 10 h 29"/>
                  <a:gd name="T12" fmla="*/ 31 w 88"/>
                  <a:gd name="T13" fmla="*/ 15 h 29"/>
                  <a:gd name="T14" fmla="*/ 19 w 88"/>
                  <a:gd name="T15" fmla="*/ 19 h 29"/>
                  <a:gd name="T16" fmla="*/ 7 w 88"/>
                  <a:gd name="T17" fmla="*/ 24 h 29"/>
                  <a:gd name="T18" fmla="*/ 0 w 88"/>
                  <a:gd name="T19" fmla="*/ 27 h 29"/>
                  <a:gd name="T20" fmla="*/ 1 w 88"/>
                  <a:gd name="T21" fmla="*/ 29 h 29"/>
                  <a:gd name="T22" fmla="*/ 10 w 88"/>
                  <a:gd name="T23" fmla="*/ 26 h 29"/>
                  <a:gd name="T24" fmla="*/ 20 w 88"/>
                  <a:gd name="T25" fmla="*/ 21 h 29"/>
                  <a:gd name="T26" fmla="*/ 31 w 88"/>
                  <a:gd name="T27" fmla="*/ 18 h 29"/>
                  <a:gd name="T28" fmla="*/ 44 w 88"/>
                  <a:gd name="T29" fmla="*/ 12 h 29"/>
                  <a:gd name="T30" fmla="*/ 57 w 88"/>
                  <a:gd name="T31" fmla="*/ 9 h 29"/>
                  <a:gd name="T32" fmla="*/ 68 w 88"/>
                  <a:gd name="T33" fmla="*/ 6 h 29"/>
                  <a:gd name="T34" fmla="*/ 78 w 88"/>
                  <a:gd name="T35" fmla="*/ 3 h 29"/>
                  <a:gd name="T36" fmla="*/ 87 w 88"/>
                  <a:gd name="T37" fmla="*/ 3 h 29"/>
                  <a:gd name="T38" fmla="*/ 86 w 88"/>
                  <a:gd name="T39" fmla="*/ 3 h 29"/>
                  <a:gd name="T40" fmla="*/ 88 w 88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9">
                    <a:moveTo>
                      <a:pt x="88" y="2"/>
                    </a:moveTo>
                    <a:lnTo>
                      <a:pt x="87" y="1"/>
                    </a:lnTo>
                    <a:lnTo>
                      <a:pt x="78" y="0"/>
                    </a:lnTo>
                    <a:lnTo>
                      <a:pt x="67" y="2"/>
                    </a:lnTo>
                    <a:lnTo>
                      <a:pt x="55" y="6"/>
                    </a:lnTo>
                    <a:lnTo>
                      <a:pt x="43" y="10"/>
                    </a:lnTo>
                    <a:lnTo>
                      <a:pt x="31" y="15"/>
                    </a:lnTo>
                    <a:lnTo>
                      <a:pt x="19" y="19"/>
                    </a:lnTo>
                    <a:lnTo>
                      <a:pt x="7" y="24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0" y="26"/>
                    </a:lnTo>
                    <a:lnTo>
                      <a:pt x="20" y="21"/>
                    </a:lnTo>
                    <a:lnTo>
                      <a:pt x="31" y="18"/>
                    </a:lnTo>
                    <a:lnTo>
                      <a:pt x="44" y="12"/>
                    </a:lnTo>
                    <a:lnTo>
                      <a:pt x="57" y="9"/>
                    </a:lnTo>
                    <a:lnTo>
                      <a:pt x="68" y="6"/>
                    </a:lnTo>
                    <a:lnTo>
                      <a:pt x="78" y="3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6" name="Freeform 1380">
                <a:extLst>
                  <a:ext uri="{FF2B5EF4-FFF2-40B4-BE49-F238E27FC236}">
                    <a16:creationId xmlns:a16="http://schemas.microsoft.com/office/drawing/2014/main" id="{D90346E8-5286-48BD-A338-50BF40C0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1"/>
                <a:ext cx="4" cy="5"/>
              </a:xfrm>
              <a:custGeom>
                <a:avLst/>
                <a:gdLst>
                  <a:gd name="T0" fmla="*/ 2 w 13"/>
                  <a:gd name="T1" fmla="*/ 12 h 14"/>
                  <a:gd name="T2" fmla="*/ 2 w 13"/>
                  <a:gd name="T3" fmla="*/ 13 h 14"/>
                  <a:gd name="T4" fmla="*/ 9 w 13"/>
                  <a:gd name="T5" fmla="*/ 5 h 14"/>
                  <a:gd name="T6" fmla="*/ 12 w 13"/>
                  <a:gd name="T7" fmla="*/ 3 h 14"/>
                  <a:gd name="T8" fmla="*/ 11 w 13"/>
                  <a:gd name="T9" fmla="*/ 2 h 14"/>
                  <a:gd name="T10" fmla="*/ 10 w 13"/>
                  <a:gd name="T11" fmla="*/ 5 h 14"/>
                  <a:gd name="T12" fmla="*/ 7 w 13"/>
                  <a:gd name="T13" fmla="*/ 6 h 14"/>
                  <a:gd name="T14" fmla="*/ 5 w 13"/>
                  <a:gd name="T15" fmla="*/ 7 h 14"/>
                  <a:gd name="T16" fmla="*/ 5 w 13"/>
                  <a:gd name="T17" fmla="*/ 7 h 14"/>
                  <a:gd name="T18" fmla="*/ 2 w 13"/>
                  <a:gd name="T19" fmla="*/ 8 h 14"/>
                  <a:gd name="T20" fmla="*/ 5 w 13"/>
                  <a:gd name="T21" fmla="*/ 11 h 14"/>
                  <a:gd name="T22" fmla="*/ 11 w 13"/>
                  <a:gd name="T23" fmla="*/ 10 h 14"/>
                  <a:gd name="T24" fmla="*/ 12 w 13"/>
                  <a:gd name="T25" fmla="*/ 5 h 14"/>
                  <a:gd name="T26" fmla="*/ 13 w 13"/>
                  <a:gd name="T27" fmla="*/ 4 h 14"/>
                  <a:gd name="T28" fmla="*/ 13 w 13"/>
                  <a:gd name="T29" fmla="*/ 0 h 14"/>
                  <a:gd name="T30" fmla="*/ 10 w 13"/>
                  <a:gd name="T31" fmla="*/ 0 h 14"/>
                  <a:gd name="T32" fmla="*/ 5 w 13"/>
                  <a:gd name="T33" fmla="*/ 4 h 14"/>
                  <a:gd name="T34" fmla="*/ 0 w 13"/>
                  <a:gd name="T35" fmla="*/ 12 h 14"/>
                  <a:gd name="T36" fmla="*/ 0 w 13"/>
                  <a:gd name="T37" fmla="*/ 14 h 14"/>
                  <a:gd name="T38" fmla="*/ 2 w 13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2" y="12"/>
                    </a:moveTo>
                    <a:lnTo>
                      <a:pt x="2" y="13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5" y="11"/>
                    </a:lnTo>
                    <a:lnTo>
                      <a:pt x="11" y="10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7" name="Freeform 1381">
                <a:extLst>
                  <a:ext uri="{FF2B5EF4-FFF2-40B4-BE49-F238E27FC236}">
                    <a16:creationId xmlns:a16="http://schemas.microsoft.com/office/drawing/2014/main" id="{565F932F-FDC0-470E-9408-9BD69A8A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5"/>
                <a:ext cx="9" cy="6"/>
              </a:xfrm>
              <a:custGeom>
                <a:avLst/>
                <a:gdLst>
                  <a:gd name="T0" fmla="*/ 25 w 25"/>
                  <a:gd name="T1" fmla="*/ 13 h 16"/>
                  <a:gd name="T2" fmla="*/ 25 w 25"/>
                  <a:gd name="T3" fmla="*/ 13 h 16"/>
                  <a:gd name="T4" fmla="*/ 1 w 25"/>
                  <a:gd name="T5" fmla="*/ 0 h 16"/>
                  <a:gd name="T6" fmla="*/ 0 w 25"/>
                  <a:gd name="T7" fmla="*/ 3 h 16"/>
                  <a:gd name="T8" fmla="*/ 23 w 25"/>
                  <a:gd name="T9" fmla="*/ 16 h 16"/>
                  <a:gd name="T10" fmla="*/ 22 w 25"/>
                  <a:gd name="T11" fmla="*/ 14 h 16"/>
                  <a:gd name="T12" fmla="*/ 25 w 2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25" y="13"/>
                    </a:moveTo>
                    <a:lnTo>
                      <a:pt x="25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8" name="Freeform 1382">
                <a:extLst>
                  <a:ext uri="{FF2B5EF4-FFF2-40B4-BE49-F238E27FC236}">
                    <a16:creationId xmlns:a16="http://schemas.microsoft.com/office/drawing/2014/main" id="{116903C3-ADE6-4DF3-8FC4-F2ECC283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50"/>
                <a:ext cx="9" cy="16"/>
              </a:xfrm>
              <a:custGeom>
                <a:avLst/>
                <a:gdLst>
                  <a:gd name="T0" fmla="*/ 2 w 25"/>
                  <a:gd name="T1" fmla="*/ 50 h 50"/>
                  <a:gd name="T2" fmla="*/ 2 w 25"/>
                  <a:gd name="T3" fmla="*/ 49 h 50"/>
                  <a:gd name="T4" fmla="*/ 2 w 25"/>
                  <a:gd name="T5" fmla="*/ 44 h 50"/>
                  <a:gd name="T6" fmla="*/ 5 w 25"/>
                  <a:gd name="T7" fmla="*/ 37 h 50"/>
                  <a:gd name="T8" fmla="*/ 11 w 25"/>
                  <a:gd name="T9" fmla="*/ 31 h 50"/>
                  <a:gd name="T10" fmla="*/ 14 w 25"/>
                  <a:gd name="T11" fmla="*/ 25 h 50"/>
                  <a:gd name="T12" fmla="*/ 20 w 25"/>
                  <a:gd name="T13" fmla="*/ 19 h 50"/>
                  <a:gd name="T14" fmla="*/ 23 w 25"/>
                  <a:gd name="T15" fmla="*/ 13 h 50"/>
                  <a:gd name="T16" fmla="*/ 25 w 25"/>
                  <a:gd name="T17" fmla="*/ 7 h 50"/>
                  <a:gd name="T18" fmla="*/ 25 w 25"/>
                  <a:gd name="T19" fmla="*/ 0 h 50"/>
                  <a:gd name="T20" fmla="*/ 22 w 25"/>
                  <a:gd name="T21" fmla="*/ 3 h 50"/>
                  <a:gd name="T22" fmla="*/ 22 w 25"/>
                  <a:gd name="T23" fmla="*/ 7 h 50"/>
                  <a:gd name="T24" fmla="*/ 21 w 25"/>
                  <a:gd name="T25" fmla="*/ 10 h 50"/>
                  <a:gd name="T26" fmla="*/ 16 w 25"/>
                  <a:gd name="T27" fmla="*/ 17 h 50"/>
                  <a:gd name="T28" fmla="*/ 11 w 25"/>
                  <a:gd name="T29" fmla="*/ 23 h 50"/>
                  <a:gd name="T30" fmla="*/ 8 w 25"/>
                  <a:gd name="T31" fmla="*/ 29 h 50"/>
                  <a:gd name="T32" fmla="*/ 2 w 25"/>
                  <a:gd name="T33" fmla="*/ 36 h 50"/>
                  <a:gd name="T34" fmla="*/ 0 w 25"/>
                  <a:gd name="T35" fmla="*/ 43 h 50"/>
                  <a:gd name="T36" fmla="*/ 0 w 25"/>
                  <a:gd name="T37" fmla="*/ 49 h 50"/>
                  <a:gd name="T38" fmla="*/ 0 w 25"/>
                  <a:gd name="T39" fmla="*/ 46 h 50"/>
                  <a:gd name="T40" fmla="*/ 2 w 2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0">
                    <a:moveTo>
                      <a:pt x="2" y="50"/>
                    </a:moveTo>
                    <a:lnTo>
                      <a:pt x="2" y="49"/>
                    </a:lnTo>
                    <a:lnTo>
                      <a:pt x="2" y="44"/>
                    </a:lnTo>
                    <a:lnTo>
                      <a:pt x="5" y="37"/>
                    </a:lnTo>
                    <a:lnTo>
                      <a:pt x="11" y="31"/>
                    </a:lnTo>
                    <a:lnTo>
                      <a:pt x="14" y="25"/>
                    </a:lnTo>
                    <a:lnTo>
                      <a:pt x="20" y="19"/>
                    </a:lnTo>
                    <a:lnTo>
                      <a:pt x="23" y="13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6" y="17"/>
                    </a:lnTo>
                    <a:lnTo>
                      <a:pt x="11" y="23"/>
                    </a:lnTo>
                    <a:lnTo>
                      <a:pt x="8" y="29"/>
                    </a:lnTo>
                    <a:lnTo>
                      <a:pt x="2" y="36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9" name="Freeform 1383">
                <a:extLst>
                  <a:ext uri="{FF2B5EF4-FFF2-40B4-BE49-F238E27FC236}">
                    <a16:creationId xmlns:a16="http://schemas.microsoft.com/office/drawing/2014/main" id="{AB0F6440-A56F-47F8-A6A8-3206A8FA6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865"/>
                <a:ext cx="22" cy="14"/>
              </a:xfrm>
              <a:custGeom>
                <a:avLst/>
                <a:gdLst>
                  <a:gd name="T0" fmla="*/ 2 w 66"/>
                  <a:gd name="T1" fmla="*/ 43 h 43"/>
                  <a:gd name="T2" fmla="*/ 1 w 66"/>
                  <a:gd name="T3" fmla="*/ 43 h 43"/>
                  <a:gd name="T4" fmla="*/ 9 w 66"/>
                  <a:gd name="T5" fmla="*/ 41 h 43"/>
                  <a:gd name="T6" fmla="*/ 17 w 66"/>
                  <a:gd name="T7" fmla="*/ 38 h 43"/>
                  <a:gd name="T8" fmla="*/ 26 w 66"/>
                  <a:gd name="T9" fmla="*/ 33 h 43"/>
                  <a:gd name="T10" fmla="*/ 37 w 66"/>
                  <a:gd name="T11" fmla="*/ 26 h 43"/>
                  <a:gd name="T12" fmla="*/ 46 w 66"/>
                  <a:gd name="T13" fmla="*/ 19 h 43"/>
                  <a:gd name="T14" fmla="*/ 54 w 66"/>
                  <a:gd name="T15" fmla="*/ 13 h 43"/>
                  <a:gd name="T16" fmla="*/ 62 w 66"/>
                  <a:gd name="T17" fmla="*/ 8 h 43"/>
                  <a:gd name="T18" fmla="*/ 66 w 66"/>
                  <a:gd name="T19" fmla="*/ 3 h 43"/>
                  <a:gd name="T20" fmla="*/ 64 w 66"/>
                  <a:gd name="T21" fmla="*/ 0 h 43"/>
                  <a:gd name="T22" fmla="*/ 58 w 66"/>
                  <a:gd name="T23" fmla="*/ 5 h 43"/>
                  <a:gd name="T24" fmla="*/ 51 w 66"/>
                  <a:gd name="T25" fmla="*/ 10 h 43"/>
                  <a:gd name="T26" fmla="*/ 42 w 66"/>
                  <a:gd name="T27" fmla="*/ 17 h 43"/>
                  <a:gd name="T28" fmla="*/ 34 w 66"/>
                  <a:gd name="T29" fmla="*/ 24 h 43"/>
                  <a:gd name="T30" fmla="*/ 25 w 66"/>
                  <a:gd name="T31" fmla="*/ 29 h 43"/>
                  <a:gd name="T32" fmla="*/ 14 w 66"/>
                  <a:gd name="T33" fmla="*/ 35 h 43"/>
                  <a:gd name="T34" fmla="*/ 8 w 66"/>
                  <a:gd name="T35" fmla="*/ 38 h 43"/>
                  <a:gd name="T36" fmla="*/ 1 w 66"/>
                  <a:gd name="T37" fmla="*/ 41 h 43"/>
                  <a:gd name="T38" fmla="*/ 0 w 66"/>
                  <a:gd name="T39" fmla="*/ 41 h 43"/>
                  <a:gd name="T40" fmla="*/ 2 w 6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43">
                    <a:moveTo>
                      <a:pt x="2" y="43"/>
                    </a:moveTo>
                    <a:lnTo>
                      <a:pt x="1" y="43"/>
                    </a:lnTo>
                    <a:lnTo>
                      <a:pt x="9" y="41"/>
                    </a:lnTo>
                    <a:lnTo>
                      <a:pt x="17" y="38"/>
                    </a:lnTo>
                    <a:lnTo>
                      <a:pt x="26" y="33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2" y="8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1" y="10"/>
                    </a:lnTo>
                    <a:lnTo>
                      <a:pt x="42" y="17"/>
                    </a:lnTo>
                    <a:lnTo>
                      <a:pt x="34" y="24"/>
                    </a:lnTo>
                    <a:lnTo>
                      <a:pt x="25" y="29"/>
                    </a:lnTo>
                    <a:lnTo>
                      <a:pt x="14" y="35"/>
                    </a:lnTo>
                    <a:lnTo>
                      <a:pt x="8" y="38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0" name="Freeform 1384">
                <a:extLst>
                  <a:ext uri="{FF2B5EF4-FFF2-40B4-BE49-F238E27FC236}">
                    <a16:creationId xmlns:a16="http://schemas.microsoft.com/office/drawing/2014/main" id="{59CCFA3C-1929-4704-A7AB-637DE1040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879"/>
                <a:ext cx="30" cy="33"/>
              </a:xfrm>
              <a:custGeom>
                <a:avLst/>
                <a:gdLst>
                  <a:gd name="T0" fmla="*/ 3 w 90"/>
                  <a:gd name="T1" fmla="*/ 99 h 99"/>
                  <a:gd name="T2" fmla="*/ 4 w 90"/>
                  <a:gd name="T3" fmla="*/ 98 h 99"/>
                  <a:gd name="T4" fmla="*/ 9 w 90"/>
                  <a:gd name="T5" fmla="*/ 86 h 99"/>
                  <a:gd name="T6" fmla="*/ 17 w 90"/>
                  <a:gd name="T7" fmla="*/ 74 h 99"/>
                  <a:gd name="T8" fmla="*/ 27 w 90"/>
                  <a:gd name="T9" fmla="*/ 58 h 99"/>
                  <a:gd name="T10" fmla="*/ 38 w 90"/>
                  <a:gd name="T11" fmla="*/ 43 h 99"/>
                  <a:gd name="T12" fmla="*/ 51 w 90"/>
                  <a:gd name="T13" fmla="*/ 30 h 99"/>
                  <a:gd name="T14" fmla="*/ 64 w 90"/>
                  <a:gd name="T15" fmla="*/ 16 h 99"/>
                  <a:gd name="T16" fmla="*/ 78 w 90"/>
                  <a:gd name="T17" fmla="*/ 8 h 99"/>
                  <a:gd name="T18" fmla="*/ 90 w 90"/>
                  <a:gd name="T19" fmla="*/ 3 h 99"/>
                  <a:gd name="T20" fmla="*/ 89 w 90"/>
                  <a:gd name="T21" fmla="*/ 0 h 99"/>
                  <a:gd name="T22" fmla="*/ 77 w 90"/>
                  <a:gd name="T23" fmla="*/ 6 h 99"/>
                  <a:gd name="T24" fmla="*/ 61 w 90"/>
                  <a:gd name="T25" fmla="*/ 14 h 99"/>
                  <a:gd name="T26" fmla="*/ 47 w 90"/>
                  <a:gd name="T27" fmla="*/ 27 h 99"/>
                  <a:gd name="T28" fmla="*/ 36 w 90"/>
                  <a:gd name="T29" fmla="*/ 42 h 99"/>
                  <a:gd name="T30" fmla="*/ 25 w 90"/>
                  <a:gd name="T31" fmla="*/ 57 h 99"/>
                  <a:gd name="T32" fmla="*/ 15 w 90"/>
                  <a:gd name="T33" fmla="*/ 73 h 99"/>
                  <a:gd name="T34" fmla="*/ 6 w 90"/>
                  <a:gd name="T35" fmla="*/ 85 h 99"/>
                  <a:gd name="T36" fmla="*/ 0 w 90"/>
                  <a:gd name="T37" fmla="*/ 97 h 99"/>
                  <a:gd name="T38" fmla="*/ 1 w 90"/>
                  <a:gd name="T39" fmla="*/ 96 h 99"/>
                  <a:gd name="T40" fmla="*/ 3 w 90"/>
                  <a:gd name="T4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9">
                    <a:moveTo>
                      <a:pt x="3" y="99"/>
                    </a:moveTo>
                    <a:lnTo>
                      <a:pt x="4" y="98"/>
                    </a:lnTo>
                    <a:lnTo>
                      <a:pt x="9" y="86"/>
                    </a:lnTo>
                    <a:lnTo>
                      <a:pt x="17" y="74"/>
                    </a:lnTo>
                    <a:lnTo>
                      <a:pt x="27" y="58"/>
                    </a:lnTo>
                    <a:lnTo>
                      <a:pt x="38" y="43"/>
                    </a:lnTo>
                    <a:lnTo>
                      <a:pt x="51" y="30"/>
                    </a:lnTo>
                    <a:lnTo>
                      <a:pt x="64" y="16"/>
                    </a:lnTo>
                    <a:lnTo>
                      <a:pt x="78" y="8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77" y="6"/>
                    </a:lnTo>
                    <a:lnTo>
                      <a:pt x="61" y="14"/>
                    </a:lnTo>
                    <a:lnTo>
                      <a:pt x="47" y="27"/>
                    </a:lnTo>
                    <a:lnTo>
                      <a:pt x="36" y="42"/>
                    </a:lnTo>
                    <a:lnTo>
                      <a:pt x="25" y="57"/>
                    </a:lnTo>
                    <a:lnTo>
                      <a:pt x="15" y="73"/>
                    </a:lnTo>
                    <a:lnTo>
                      <a:pt x="6" y="85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1" name="Freeform 1385">
                <a:extLst>
                  <a:ext uri="{FF2B5EF4-FFF2-40B4-BE49-F238E27FC236}">
                    <a16:creationId xmlns:a16="http://schemas.microsoft.com/office/drawing/2014/main" id="{4C267AF3-67CC-4D72-98FF-DA025DBA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911"/>
                <a:ext cx="14" cy="10"/>
              </a:xfrm>
              <a:custGeom>
                <a:avLst/>
                <a:gdLst>
                  <a:gd name="T0" fmla="*/ 0 w 42"/>
                  <a:gd name="T1" fmla="*/ 30 h 32"/>
                  <a:gd name="T2" fmla="*/ 1 w 42"/>
                  <a:gd name="T3" fmla="*/ 32 h 32"/>
                  <a:gd name="T4" fmla="*/ 6 w 42"/>
                  <a:gd name="T5" fmla="*/ 30 h 32"/>
                  <a:gd name="T6" fmla="*/ 11 w 42"/>
                  <a:gd name="T7" fmla="*/ 28 h 32"/>
                  <a:gd name="T8" fmla="*/ 17 w 42"/>
                  <a:gd name="T9" fmla="*/ 25 h 32"/>
                  <a:gd name="T10" fmla="*/ 22 w 42"/>
                  <a:gd name="T11" fmla="*/ 19 h 32"/>
                  <a:gd name="T12" fmla="*/ 28 w 42"/>
                  <a:gd name="T13" fmla="*/ 15 h 32"/>
                  <a:gd name="T14" fmla="*/ 33 w 42"/>
                  <a:gd name="T15" fmla="*/ 9 h 32"/>
                  <a:gd name="T16" fmla="*/ 38 w 42"/>
                  <a:gd name="T17" fmla="*/ 6 h 32"/>
                  <a:gd name="T18" fmla="*/ 42 w 42"/>
                  <a:gd name="T19" fmla="*/ 2 h 32"/>
                  <a:gd name="T20" fmla="*/ 39 w 42"/>
                  <a:gd name="T21" fmla="*/ 0 h 32"/>
                  <a:gd name="T22" fmla="*/ 35 w 42"/>
                  <a:gd name="T23" fmla="*/ 2 h 32"/>
                  <a:gd name="T24" fmla="*/ 30 w 42"/>
                  <a:gd name="T25" fmla="*/ 7 h 32"/>
                  <a:gd name="T26" fmla="*/ 25 w 42"/>
                  <a:gd name="T27" fmla="*/ 12 h 32"/>
                  <a:gd name="T28" fmla="*/ 19 w 42"/>
                  <a:gd name="T29" fmla="*/ 17 h 32"/>
                  <a:gd name="T30" fmla="*/ 13 w 42"/>
                  <a:gd name="T31" fmla="*/ 21 h 32"/>
                  <a:gd name="T32" fmla="*/ 8 w 42"/>
                  <a:gd name="T33" fmla="*/ 26 h 32"/>
                  <a:gd name="T34" fmla="*/ 5 w 42"/>
                  <a:gd name="T35" fmla="*/ 28 h 32"/>
                  <a:gd name="T36" fmla="*/ 1 w 42"/>
                  <a:gd name="T37" fmla="*/ 29 h 32"/>
                  <a:gd name="T38" fmla="*/ 2 w 42"/>
                  <a:gd name="T39" fmla="*/ 29 h 32"/>
                  <a:gd name="T40" fmla="*/ 0 w 42"/>
                  <a:gd name="T41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32">
                    <a:moveTo>
                      <a:pt x="0" y="30"/>
                    </a:moveTo>
                    <a:lnTo>
                      <a:pt x="1" y="32"/>
                    </a:lnTo>
                    <a:lnTo>
                      <a:pt x="6" y="30"/>
                    </a:lnTo>
                    <a:lnTo>
                      <a:pt x="11" y="28"/>
                    </a:lnTo>
                    <a:lnTo>
                      <a:pt x="17" y="25"/>
                    </a:lnTo>
                    <a:lnTo>
                      <a:pt x="22" y="19"/>
                    </a:lnTo>
                    <a:lnTo>
                      <a:pt x="28" y="15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7"/>
                    </a:lnTo>
                    <a:lnTo>
                      <a:pt x="25" y="12"/>
                    </a:lnTo>
                    <a:lnTo>
                      <a:pt x="19" y="17"/>
                    </a:lnTo>
                    <a:lnTo>
                      <a:pt x="13" y="21"/>
                    </a:lnTo>
                    <a:lnTo>
                      <a:pt x="8" y="26"/>
                    </a:lnTo>
                    <a:lnTo>
                      <a:pt x="5" y="28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2" name="Freeform 1386">
                <a:extLst>
                  <a:ext uri="{FF2B5EF4-FFF2-40B4-BE49-F238E27FC236}">
                    <a16:creationId xmlns:a16="http://schemas.microsoft.com/office/drawing/2014/main" id="{E802FF51-7185-4D37-88F7-7C14F9540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9"/>
                <a:ext cx="1" cy="2"/>
              </a:xfrm>
              <a:custGeom>
                <a:avLst/>
                <a:gdLst>
                  <a:gd name="T0" fmla="*/ 1 w 3"/>
                  <a:gd name="T1" fmla="*/ 2 h 6"/>
                  <a:gd name="T2" fmla="*/ 0 w 3"/>
                  <a:gd name="T3" fmla="*/ 1 h 6"/>
                  <a:gd name="T4" fmla="*/ 1 w 3"/>
                  <a:gd name="T5" fmla="*/ 6 h 6"/>
                  <a:gd name="T6" fmla="*/ 3 w 3"/>
                  <a:gd name="T7" fmla="*/ 3 h 6"/>
                  <a:gd name="T8" fmla="*/ 2 w 3"/>
                  <a:gd name="T9" fmla="*/ 0 h 6"/>
                  <a:gd name="T10" fmla="*/ 1 w 3"/>
                  <a:gd name="T11" fmla="*/ 0 h 6"/>
                  <a:gd name="T12" fmla="*/ 1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3" name="Freeform 1387">
                <a:extLst>
                  <a:ext uri="{FF2B5EF4-FFF2-40B4-BE49-F238E27FC236}">
                    <a16:creationId xmlns:a16="http://schemas.microsoft.com/office/drawing/2014/main" id="{BA8B8CF9-E2FE-4F5E-8AE3-28A696FB5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14"/>
                <a:ext cx="22" cy="6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3 w 66"/>
                  <a:gd name="T5" fmla="*/ 8 h 19"/>
                  <a:gd name="T6" fmla="*/ 11 w 66"/>
                  <a:gd name="T7" fmla="*/ 12 h 19"/>
                  <a:gd name="T8" fmla="*/ 19 w 66"/>
                  <a:gd name="T9" fmla="*/ 16 h 19"/>
                  <a:gd name="T10" fmla="*/ 29 w 66"/>
                  <a:gd name="T11" fmla="*/ 17 h 19"/>
                  <a:gd name="T12" fmla="*/ 39 w 66"/>
                  <a:gd name="T13" fmla="*/ 17 h 19"/>
                  <a:gd name="T14" fmla="*/ 49 w 66"/>
                  <a:gd name="T15" fmla="*/ 18 h 19"/>
                  <a:gd name="T16" fmla="*/ 57 w 66"/>
                  <a:gd name="T17" fmla="*/ 18 h 19"/>
                  <a:gd name="T18" fmla="*/ 66 w 66"/>
                  <a:gd name="T19" fmla="*/ 19 h 19"/>
                  <a:gd name="T20" fmla="*/ 66 w 66"/>
                  <a:gd name="T21" fmla="*/ 17 h 19"/>
                  <a:gd name="T22" fmla="*/ 57 w 66"/>
                  <a:gd name="T23" fmla="*/ 16 h 19"/>
                  <a:gd name="T24" fmla="*/ 49 w 66"/>
                  <a:gd name="T25" fmla="*/ 16 h 19"/>
                  <a:gd name="T26" fmla="*/ 39 w 66"/>
                  <a:gd name="T27" fmla="*/ 15 h 19"/>
                  <a:gd name="T28" fmla="*/ 29 w 66"/>
                  <a:gd name="T29" fmla="*/ 15 h 19"/>
                  <a:gd name="T30" fmla="*/ 20 w 66"/>
                  <a:gd name="T31" fmla="*/ 12 h 19"/>
                  <a:gd name="T32" fmla="*/ 12 w 66"/>
                  <a:gd name="T33" fmla="*/ 10 h 19"/>
                  <a:gd name="T34" fmla="*/ 6 w 66"/>
                  <a:gd name="T35" fmla="*/ 6 h 19"/>
                  <a:gd name="T36" fmla="*/ 3 w 66"/>
                  <a:gd name="T37" fmla="*/ 0 h 19"/>
                  <a:gd name="T38" fmla="*/ 3 w 66"/>
                  <a:gd name="T39" fmla="*/ 1 h 19"/>
                  <a:gd name="T40" fmla="*/ 0 w 6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3" y="8"/>
                    </a:lnTo>
                    <a:lnTo>
                      <a:pt x="11" y="12"/>
                    </a:lnTo>
                    <a:lnTo>
                      <a:pt x="19" y="16"/>
                    </a:lnTo>
                    <a:lnTo>
                      <a:pt x="29" y="17"/>
                    </a:lnTo>
                    <a:lnTo>
                      <a:pt x="39" y="17"/>
                    </a:lnTo>
                    <a:lnTo>
                      <a:pt x="49" y="18"/>
                    </a:lnTo>
                    <a:lnTo>
                      <a:pt x="57" y="18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57" y="16"/>
                    </a:lnTo>
                    <a:lnTo>
                      <a:pt x="49" y="16"/>
                    </a:lnTo>
                    <a:lnTo>
                      <a:pt x="39" y="15"/>
                    </a:lnTo>
                    <a:lnTo>
                      <a:pt x="29" y="15"/>
                    </a:lnTo>
                    <a:lnTo>
                      <a:pt x="20" y="12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4" name="Freeform 1388">
                <a:extLst>
                  <a:ext uri="{FF2B5EF4-FFF2-40B4-BE49-F238E27FC236}">
                    <a16:creationId xmlns:a16="http://schemas.microsoft.com/office/drawing/2014/main" id="{815ACC72-2937-4F1D-8828-12F0BCF2E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95"/>
                <a:ext cx="14" cy="19"/>
              </a:xfrm>
              <a:custGeom>
                <a:avLst/>
                <a:gdLst>
                  <a:gd name="T0" fmla="*/ 38 w 40"/>
                  <a:gd name="T1" fmla="*/ 0 h 56"/>
                  <a:gd name="T2" fmla="*/ 37 w 40"/>
                  <a:gd name="T3" fmla="*/ 0 h 56"/>
                  <a:gd name="T4" fmla="*/ 30 w 40"/>
                  <a:gd name="T5" fmla="*/ 9 h 56"/>
                  <a:gd name="T6" fmla="*/ 24 w 40"/>
                  <a:gd name="T7" fmla="*/ 17 h 56"/>
                  <a:gd name="T8" fmla="*/ 19 w 40"/>
                  <a:gd name="T9" fmla="*/ 25 h 56"/>
                  <a:gd name="T10" fmla="*/ 13 w 40"/>
                  <a:gd name="T11" fmla="*/ 33 h 56"/>
                  <a:gd name="T12" fmla="*/ 10 w 40"/>
                  <a:gd name="T13" fmla="*/ 39 h 56"/>
                  <a:gd name="T14" fmla="*/ 4 w 40"/>
                  <a:gd name="T15" fmla="*/ 46 h 56"/>
                  <a:gd name="T16" fmla="*/ 2 w 40"/>
                  <a:gd name="T17" fmla="*/ 52 h 56"/>
                  <a:gd name="T18" fmla="*/ 0 w 40"/>
                  <a:gd name="T19" fmla="*/ 55 h 56"/>
                  <a:gd name="T20" fmla="*/ 3 w 40"/>
                  <a:gd name="T21" fmla="*/ 56 h 56"/>
                  <a:gd name="T22" fmla="*/ 4 w 40"/>
                  <a:gd name="T23" fmla="*/ 53 h 56"/>
                  <a:gd name="T24" fmla="*/ 8 w 40"/>
                  <a:gd name="T25" fmla="*/ 47 h 56"/>
                  <a:gd name="T26" fmla="*/ 13 w 40"/>
                  <a:gd name="T27" fmla="*/ 40 h 56"/>
                  <a:gd name="T28" fmla="*/ 17 w 40"/>
                  <a:gd name="T29" fmla="*/ 34 h 56"/>
                  <a:gd name="T30" fmla="*/ 21 w 40"/>
                  <a:gd name="T31" fmla="*/ 26 h 56"/>
                  <a:gd name="T32" fmla="*/ 28 w 40"/>
                  <a:gd name="T33" fmla="*/ 18 h 56"/>
                  <a:gd name="T34" fmla="*/ 33 w 40"/>
                  <a:gd name="T35" fmla="*/ 10 h 56"/>
                  <a:gd name="T36" fmla="*/ 40 w 40"/>
                  <a:gd name="T37" fmla="*/ 3 h 56"/>
                  <a:gd name="T38" fmla="*/ 39 w 40"/>
                  <a:gd name="T39" fmla="*/ 3 h 56"/>
                  <a:gd name="T40" fmla="*/ 38 w 40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6">
                    <a:moveTo>
                      <a:pt x="38" y="0"/>
                    </a:moveTo>
                    <a:lnTo>
                      <a:pt x="37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10" y="39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5"/>
                    </a:lnTo>
                    <a:lnTo>
                      <a:pt x="3" y="56"/>
                    </a:lnTo>
                    <a:lnTo>
                      <a:pt x="4" y="53"/>
                    </a:lnTo>
                    <a:lnTo>
                      <a:pt x="8" y="47"/>
                    </a:lnTo>
                    <a:lnTo>
                      <a:pt x="13" y="40"/>
                    </a:lnTo>
                    <a:lnTo>
                      <a:pt x="17" y="34"/>
                    </a:lnTo>
                    <a:lnTo>
                      <a:pt x="21" y="26"/>
                    </a:lnTo>
                    <a:lnTo>
                      <a:pt x="28" y="18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5" name="Freeform 1389">
                <a:extLst>
                  <a:ext uri="{FF2B5EF4-FFF2-40B4-BE49-F238E27FC236}">
                    <a16:creationId xmlns:a16="http://schemas.microsoft.com/office/drawing/2014/main" id="{47B9A083-776E-4052-BD3C-D2B376B13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29" cy="20"/>
              </a:xfrm>
              <a:custGeom>
                <a:avLst/>
                <a:gdLst>
                  <a:gd name="T0" fmla="*/ 84 w 87"/>
                  <a:gd name="T1" fmla="*/ 1 h 60"/>
                  <a:gd name="T2" fmla="*/ 85 w 87"/>
                  <a:gd name="T3" fmla="*/ 0 h 60"/>
                  <a:gd name="T4" fmla="*/ 75 w 87"/>
                  <a:gd name="T5" fmla="*/ 5 h 60"/>
                  <a:gd name="T6" fmla="*/ 66 w 87"/>
                  <a:gd name="T7" fmla="*/ 13 h 60"/>
                  <a:gd name="T8" fmla="*/ 56 w 87"/>
                  <a:gd name="T9" fmla="*/ 21 h 60"/>
                  <a:gd name="T10" fmla="*/ 46 w 87"/>
                  <a:gd name="T11" fmla="*/ 30 h 60"/>
                  <a:gd name="T12" fmla="*/ 36 w 87"/>
                  <a:gd name="T13" fmla="*/ 38 h 60"/>
                  <a:gd name="T14" fmla="*/ 25 w 87"/>
                  <a:gd name="T15" fmla="*/ 46 h 60"/>
                  <a:gd name="T16" fmla="*/ 12 w 87"/>
                  <a:gd name="T17" fmla="*/ 54 h 60"/>
                  <a:gd name="T18" fmla="*/ 0 w 87"/>
                  <a:gd name="T19" fmla="*/ 57 h 60"/>
                  <a:gd name="T20" fmla="*/ 2 w 87"/>
                  <a:gd name="T21" fmla="*/ 60 h 60"/>
                  <a:gd name="T22" fmla="*/ 13 w 87"/>
                  <a:gd name="T23" fmla="*/ 56 h 60"/>
                  <a:gd name="T24" fmla="*/ 26 w 87"/>
                  <a:gd name="T25" fmla="*/ 49 h 60"/>
                  <a:gd name="T26" fmla="*/ 38 w 87"/>
                  <a:gd name="T27" fmla="*/ 41 h 60"/>
                  <a:gd name="T28" fmla="*/ 48 w 87"/>
                  <a:gd name="T29" fmla="*/ 32 h 60"/>
                  <a:gd name="T30" fmla="*/ 59 w 87"/>
                  <a:gd name="T31" fmla="*/ 24 h 60"/>
                  <a:gd name="T32" fmla="*/ 68 w 87"/>
                  <a:gd name="T33" fmla="*/ 16 h 60"/>
                  <a:gd name="T34" fmla="*/ 78 w 87"/>
                  <a:gd name="T35" fmla="*/ 9 h 60"/>
                  <a:gd name="T36" fmla="*/ 86 w 87"/>
                  <a:gd name="T37" fmla="*/ 3 h 60"/>
                  <a:gd name="T38" fmla="*/ 87 w 87"/>
                  <a:gd name="T39" fmla="*/ 2 h 60"/>
                  <a:gd name="T40" fmla="*/ 84 w 87"/>
                  <a:gd name="T41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60">
                    <a:moveTo>
                      <a:pt x="84" y="1"/>
                    </a:moveTo>
                    <a:lnTo>
                      <a:pt x="85" y="0"/>
                    </a:lnTo>
                    <a:lnTo>
                      <a:pt x="75" y="5"/>
                    </a:lnTo>
                    <a:lnTo>
                      <a:pt x="66" y="13"/>
                    </a:lnTo>
                    <a:lnTo>
                      <a:pt x="56" y="21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5" y="46"/>
                    </a:lnTo>
                    <a:lnTo>
                      <a:pt x="12" y="54"/>
                    </a:lnTo>
                    <a:lnTo>
                      <a:pt x="0" y="57"/>
                    </a:lnTo>
                    <a:lnTo>
                      <a:pt x="2" y="60"/>
                    </a:lnTo>
                    <a:lnTo>
                      <a:pt x="13" y="56"/>
                    </a:lnTo>
                    <a:lnTo>
                      <a:pt x="26" y="49"/>
                    </a:lnTo>
                    <a:lnTo>
                      <a:pt x="38" y="41"/>
                    </a:lnTo>
                    <a:lnTo>
                      <a:pt x="48" y="32"/>
                    </a:lnTo>
                    <a:lnTo>
                      <a:pt x="59" y="24"/>
                    </a:lnTo>
                    <a:lnTo>
                      <a:pt x="68" y="16"/>
                    </a:lnTo>
                    <a:lnTo>
                      <a:pt x="78" y="9"/>
                    </a:lnTo>
                    <a:lnTo>
                      <a:pt x="86" y="3"/>
                    </a:lnTo>
                    <a:lnTo>
                      <a:pt x="87" y="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6" name="Freeform 1390">
                <a:extLst>
                  <a:ext uri="{FF2B5EF4-FFF2-40B4-BE49-F238E27FC236}">
                    <a16:creationId xmlns:a16="http://schemas.microsoft.com/office/drawing/2014/main" id="{2229039E-3F27-492E-A82D-9C58F5CE5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867"/>
                <a:ext cx="7" cy="10"/>
              </a:xfrm>
              <a:custGeom>
                <a:avLst/>
                <a:gdLst>
                  <a:gd name="T0" fmla="*/ 19 w 22"/>
                  <a:gd name="T1" fmla="*/ 1 h 30"/>
                  <a:gd name="T2" fmla="*/ 19 w 22"/>
                  <a:gd name="T3" fmla="*/ 0 h 30"/>
                  <a:gd name="T4" fmla="*/ 0 w 22"/>
                  <a:gd name="T5" fmla="*/ 28 h 30"/>
                  <a:gd name="T6" fmla="*/ 3 w 22"/>
                  <a:gd name="T7" fmla="*/ 30 h 30"/>
                  <a:gd name="T8" fmla="*/ 22 w 22"/>
                  <a:gd name="T9" fmla="*/ 1 h 30"/>
                  <a:gd name="T10" fmla="*/ 22 w 22"/>
                  <a:gd name="T11" fmla="*/ 0 h 30"/>
                  <a:gd name="T12" fmla="*/ 19 w 22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7" name="Freeform 1391">
                <a:extLst>
                  <a:ext uri="{FF2B5EF4-FFF2-40B4-BE49-F238E27FC236}">
                    <a16:creationId xmlns:a16="http://schemas.microsoft.com/office/drawing/2014/main" id="{CEA29E5A-8E67-41CA-86E3-7349C80DC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54"/>
                <a:ext cx="9" cy="13"/>
              </a:xfrm>
              <a:custGeom>
                <a:avLst/>
                <a:gdLst>
                  <a:gd name="T0" fmla="*/ 26 w 27"/>
                  <a:gd name="T1" fmla="*/ 0 h 38"/>
                  <a:gd name="T2" fmla="*/ 23 w 27"/>
                  <a:gd name="T3" fmla="*/ 0 h 38"/>
                  <a:gd name="T4" fmla="*/ 19 w 27"/>
                  <a:gd name="T5" fmla="*/ 4 h 38"/>
                  <a:gd name="T6" fmla="*/ 13 w 27"/>
                  <a:gd name="T7" fmla="*/ 8 h 38"/>
                  <a:gd name="T8" fmla="*/ 9 w 27"/>
                  <a:gd name="T9" fmla="*/ 13 h 38"/>
                  <a:gd name="T10" fmla="*/ 4 w 27"/>
                  <a:gd name="T11" fmla="*/ 18 h 38"/>
                  <a:gd name="T12" fmla="*/ 1 w 27"/>
                  <a:gd name="T13" fmla="*/ 22 h 38"/>
                  <a:gd name="T14" fmla="*/ 0 w 27"/>
                  <a:gd name="T15" fmla="*/ 27 h 38"/>
                  <a:gd name="T16" fmla="*/ 0 w 27"/>
                  <a:gd name="T17" fmla="*/ 32 h 38"/>
                  <a:gd name="T18" fmla="*/ 1 w 27"/>
                  <a:gd name="T19" fmla="*/ 38 h 38"/>
                  <a:gd name="T20" fmla="*/ 3 w 27"/>
                  <a:gd name="T21" fmla="*/ 37 h 38"/>
                  <a:gd name="T22" fmla="*/ 2 w 27"/>
                  <a:gd name="T23" fmla="*/ 32 h 38"/>
                  <a:gd name="T24" fmla="*/ 2 w 27"/>
                  <a:gd name="T25" fmla="*/ 28 h 38"/>
                  <a:gd name="T26" fmla="*/ 4 w 27"/>
                  <a:gd name="T27" fmla="*/ 23 h 38"/>
                  <a:gd name="T28" fmla="*/ 8 w 27"/>
                  <a:gd name="T29" fmla="*/ 19 h 38"/>
                  <a:gd name="T30" fmla="*/ 12 w 27"/>
                  <a:gd name="T31" fmla="*/ 15 h 38"/>
                  <a:gd name="T32" fmla="*/ 17 w 27"/>
                  <a:gd name="T33" fmla="*/ 11 h 38"/>
                  <a:gd name="T34" fmla="*/ 22 w 27"/>
                  <a:gd name="T35" fmla="*/ 6 h 38"/>
                  <a:gd name="T36" fmla="*/ 27 w 27"/>
                  <a:gd name="T37" fmla="*/ 2 h 38"/>
                  <a:gd name="T38" fmla="*/ 26 w 27"/>
                  <a:gd name="T39" fmla="*/ 2 h 38"/>
                  <a:gd name="T40" fmla="*/ 26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6" y="0"/>
                    </a:moveTo>
                    <a:lnTo>
                      <a:pt x="23" y="0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3"/>
                    </a:lnTo>
                    <a:lnTo>
                      <a:pt x="4" y="18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3" y="37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8" y="19"/>
                    </a:lnTo>
                    <a:lnTo>
                      <a:pt x="12" y="15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8" name="Freeform 1392">
                <a:extLst>
                  <a:ext uri="{FF2B5EF4-FFF2-40B4-BE49-F238E27FC236}">
                    <a16:creationId xmlns:a16="http://schemas.microsoft.com/office/drawing/2014/main" id="{9661439A-012C-474F-80C9-5132EB5B9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852"/>
                <a:ext cx="3" cy="3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1 h 9"/>
                  <a:gd name="T4" fmla="*/ 5 w 9"/>
                  <a:gd name="T5" fmla="*/ 3 h 9"/>
                  <a:gd name="T6" fmla="*/ 5 w 9"/>
                  <a:gd name="T7" fmla="*/ 4 h 9"/>
                  <a:gd name="T8" fmla="*/ 3 w 9"/>
                  <a:gd name="T9" fmla="*/ 6 h 9"/>
                  <a:gd name="T10" fmla="*/ 0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3 h 9"/>
                  <a:gd name="T20" fmla="*/ 8 w 9"/>
                  <a:gd name="T21" fmla="*/ 1 h 9"/>
                  <a:gd name="T22" fmla="*/ 6 w 9"/>
                  <a:gd name="T23" fmla="*/ 2 h 9"/>
                  <a:gd name="T24" fmla="*/ 5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9" name="Freeform 1393">
                <a:extLst>
                  <a:ext uri="{FF2B5EF4-FFF2-40B4-BE49-F238E27FC236}">
                    <a16:creationId xmlns:a16="http://schemas.microsoft.com/office/drawing/2014/main" id="{3F9D6B06-A5BD-453D-8BE1-52F848F4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97"/>
                <a:ext cx="82" cy="78"/>
              </a:xfrm>
              <a:custGeom>
                <a:avLst/>
                <a:gdLst>
                  <a:gd name="T0" fmla="*/ 188 w 245"/>
                  <a:gd name="T1" fmla="*/ 9 h 233"/>
                  <a:gd name="T2" fmla="*/ 199 w 245"/>
                  <a:gd name="T3" fmla="*/ 5 h 233"/>
                  <a:gd name="T4" fmla="*/ 210 w 245"/>
                  <a:gd name="T5" fmla="*/ 1 h 233"/>
                  <a:gd name="T6" fmla="*/ 220 w 245"/>
                  <a:gd name="T7" fmla="*/ 1 h 233"/>
                  <a:gd name="T8" fmla="*/ 229 w 245"/>
                  <a:gd name="T9" fmla="*/ 9 h 233"/>
                  <a:gd name="T10" fmla="*/ 242 w 245"/>
                  <a:gd name="T11" fmla="*/ 9 h 233"/>
                  <a:gd name="T12" fmla="*/ 238 w 245"/>
                  <a:gd name="T13" fmla="*/ 40 h 233"/>
                  <a:gd name="T14" fmla="*/ 234 w 245"/>
                  <a:gd name="T15" fmla="*/ 48 h 233"/>
                  <a:gd name="T16" fmla="*/ 226 w 245"/>
                  <a:gd name="T17" fmla="*/ 54 h 233"/>
                  <a:gd name="T18" fmla="*/ 220 w 245"/>
                  <a:gd name="T19" fmla="*/ 60 h 233"/>
                  <a:gd name="T20" fmla="*/ 214 w 245"/>
                  <a:gd name="T21" fmla="*/ 68 h 233"/>
                  <a:gd name="T22" fmla="*/ 204 w 245"/>
                  <a:gd name="T23" fmla="*/ 78 h 233"/>
                  <a:gd name="T24" fmla="*/ 194 w 245"/>
                  <a:gd name="T25" fmla="*/ 91 h 233"/>
                  <a:gd name="T26" fmla="*/ 184 w 245"/>
                  <a:gd name="T27" fmla="*/ 104 h 233"/>
                  <a:gd name="T28" fmla="*/ 176 w 245"/>
                  <a:gd name="T29" fmla="*/ 111 h 233"/>
                  <a:gd name="T30" fmla="*/ 162 w 245"/>
                  <a:gd name="T31" fmla="*/ 121 h 233"/>
                  <a:gd name="T32" fmla="*/ 149 w 245"/>
                  <a:gd name="T33" fmla="*/ 134 h 233"/>
                  <a:gd name="T34" fmla="*/ 133 w 245"/>
                  <a:gd name="T35" fmla="*/ 150 h 233"/>
                  <a:gd name="T36" fmla="*/ 119 w 245"/>
                  <a:gd name="T37" fmla="*/ 167 h 233"/>
                  <a:gd name="T38" fmla="*/ 104 w 245"/>
                  <a:gd name="T39" fmla="*/ 185 h 233"/>
                  <a:gd name="T40" fmla="*/ 92 w 245"/>
                  <a:gd name="T41" fmla="*/ 201 h 233"/>
                  <a:gd name="T42" fmla="*/ 79 w 245"/>
                  <a:gd name="T43" fmla="*/ 215 h 233"/>
                  <a:gd name="T44" fmla="*/ 71 w 245"/>
                  <a:gd name="T45" fmla="*/ 226 h 233"/>
                  <a:gd name="T46" fmla="*/ 51 w 245"/>
                  <a:gd name="T47" fmla="*/ 231 h 233"/>
                  <a:gd name="T48" fmla="*/ 36 w 245"/>
                  <a:gd name="T49" fmla="*/ 233 h 233"/>
                  <a:gd name="T50" fmla="*/ 25 w 245"/>
                  <a:gd name="T51" fmla="*/ 232 h 233"/>
                  <a:gd name="T52" fmla="*/ 16 w 245"/>
                  <a:gd name="T53" fmla="*/ 226 h 233"/>
                  <a:gd name="T54" fmla="*/ 7 w 245"/>
                  <a:gd name="T55" fmla="*/ 218 h 233"/>
                  <a:gd name="T56" fmla="*/ 1 w 245"/>
                  <a:gd name="T57" fmla="*/ 210 h 233"/>
                  <a:gd name="T58" fmla="*/ 0 w 245"/>
                  <a:gd name="T59" fmla="*/ 199 h 233"/>
                  <a:gd name="T60" fmla="*/ 0 w 245"/>
                  <a:gd name="T61" fmla="*/ 185 h 233"/>
                  <a:gd name="T62" fmla="*/ 8 w 245"/>
                  <a:gd name="T63" fmla="*/ 175 h 233"/>
                  <a:gd name="T64" fmla="*/ 19 w 245"/>
                  <a:gd name="T65" fmla="*/ 161 h 233"/>
                  <a:gd name="T66" fmla="*/ 30 w 245"/>
                  <a:gd name="T67" fmla="*/ 147 h 233"/>
                  <a:gd name="T68" fmla="*/ 39 w 245"/>
                  <a:gd name="T69" fmla="*/ 138 h 233"/>
                  <a:gd name="T70" fmla="*/ 56 w 245"/>
                  <a:gd name="T71" fmla="*/ 133 h 233"/>
                  <a:gd name="T72" fmla="*/ 76 w 245"/>
                  <a:gd name="T73" fmla="*/ 113 h 233"/>
                  <a:gd name="T74" fmla="*/ 97 w 245"/>
                  <a:gd name="T75" fmla="*/ 87 h 233"/>
                  <a:gd name="T76" fmla="*/ 119 w 245"/>
                  <a:gd name="T77" fmla="*/ 74 h 233"/>
                  <a:gd name="T78" fmla="*/ 125 w 245"/>
                  <a:gd name="T79" fmla="*/ 56 h 233"/>
                  <a:gd name="T80" fmla="*/ 130 w 245"/>
                  <a:gd name="T81" fmla="*/ 46 h 233"/>
                  <a:gd name="T82" fmla="*/ 136 w 245"/>
                  <a:gd name="T83" fmla="*/ 38 h 233"/>
                  <a:gd name="T84" fmla="*/ 145 w 245"/>
                  <a:gd name="T85" fmla="*/ 30 h 233"/>
                  <a:gd name="T86" fmla="*/ 152 w 245"/>
                  <a:gd name="T87" fmla="*/ 26 h 233"/>
                  <a:gd name="T88" fmla="*/ 161 w 245"/>
                  <a:gd name="T89" fmla="*/ 23 h 233"/>
                  <a:gd name="T90" fmla="*/ 171 w 245"/>
                  <a:gd name="T91" fmla="*/ 18 h 233"/>
                  <a:gd name="T92" fmla="*/ 179 w 245"/>
                  <a:gd name="T93" fmla="*/ 1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5" h="233">
                    <a:moveTo>
                      <a:pt x="182" y="10"/>
                    </a:moveTo>
                    <a:lnTo>
                      <a:pt x="188" y="9"/>
                    </a:lnTo>
                    <a:lnTo>
                      <a:pt x="194" y="8"/>
                    </a:lnTo>
                    <a:lnTo>
                      <a:pt x="199" y="5"/>
                    </a:lnTo>
                    <a:lnTo>
                      <a:pt x="204" y="3"/>
                    </a:lnTo>
                    <a:lnTo>
                      <a:pt x="210" y="1"/>
                    </a:lnTo>
                    <a:lnTo>
                      <a:pt x="214" y="0"/>
                    </a:lnTo>
                    <a:lnTo>
                      <a:pt x="220" y="1"/>
                    </a:lnTo>
                    <a:lnTo>
                      <a:pt x="225" y="3"/>
                    </a:lnTo>
                    <a:lnTo>
                      <a:pt x="229" y="9"/>
                    </a:lnTo>
                    <a:lnTo>
                      <a:pt x="235" y="9"/>
                    </a:lnTo>
                    <a:lnTo>
                      <a:pt x="242" y="9"/>
                    </a:lnTo>
                    <a:lnTo>
                      <a:pt x="245" y="13"/>
                    </a:lnTo>
                    <a:lnTo>
                      <a:pt x="238" y="40"/>
                    </a:lnTo>
                    <a:lnTo>
                      <a:pt x="236" y="43"/>
                    </a:lnTo>
                    <a:lnTo>
                      <a:pt x="234" y="48"/>
                    </a:lnTo>
                    <a:lnTo>
                      <a:pt x="231" y="50"/>
                    </a:lnTo>
                    <a:lnTo>
                      <a:pt x="226" y="54"/>
                    </a:lnTo>
                    <a:lnTo>
                      <a:pt x="223" y="56"/>
                    </a:lnTo>
                    <a:lnTo>
                      <a:pt x="220" y="60"/>
                    </a:lnTo>
                    <a:lnTo>
                      <a:pt x="216" y="64"/>
                    </a:lnTo>
                    <a:lnTo>
                      <a:pt x="214" y="68"/>
                    </a:lnTo>
                    <a:lnTo>
                      <a:pt x="210" y="73"/>
                    </a:lnTo>
                    <a:lnTo>
                      <a:pt x="204" y="78"/>
                    </a:lnTo>
                    <a:lnTo>
                      <a:pt x="199" y="85"/>
                    </a:lnTo>
                    <a:lnTo>
                      <a:pt x="194" y="91"/>
                    </a:lnTo>
                    <a:lnTo>
                      <a:pt x="188" y="97"/>
                    </a:lnTo>
                    <a:lnTo>
                      <a:pt x="184" y="104"/>
                    </a:lnTo>
                    <a:lnTo>
                      <a:pt x="179" y="109"/>
                    </a:lnTo>
                    <a:lnTo>
                      <a:pt x="176" y="111"/>
                    </a:lnTo>
                    <a:lnTo>
                      <a:pt x="169" y="115"/>
                    </a:lnTo>
                    <a:lnTo>
                      <a:pt x="162" y="121"/>
                    </a:lnTo>
                    <a:lnTo>
                      <a:pt x="156" y="128"/>
                    </a:lnTo>
                    <a:lnTo>
                      <a:pt x="149" y="134"/>
                    </a:lnTo>
                    <a:lnTo>
                      <a:pt x="141" y="142"/>
                    </a:lnTo>
                    <a:lnTo>
                      <a:pt x="133" y="150"/>
                    </a:lnTo>
                    <a:lnTo>
                      <a:pt x="127" y="158"/>
                    </a:lnTo>
                    <a:lnTo>
                      <a:pt x="119" y="167"/>
                    </a:lnTo>
                    <a:lnTo>
                      <a:pt x="112" y="176"/>
                    </a:lnTo>
                    <a:lnTo>
                      <a:pt x="104" y="185"/>
                    </a:lnTo>
                    <a:lnTo>
                      <a:pt x="97" y="193"/>
                    </a:lnTo>
                    <a:lnTo>
                      <a:pt x="92" y="201"/>
                    </a:lnTo>
                    <a:lnTo>
                      <a:pt x="85" y="208"/>
                    </a:lnTo>
                    <a:lnTo>
                      <a:pt x="79" y="215"/>
                    </a:lnTo>
                    <a:lnTo>
                      <a:pt x="75" y="221"/>
                    </a:lnTo>
                    <a:lnTo>
                      <a:pt x="71" y="226"/>
                    </a:lnTo>
                    <a:lnTo>
                      <a:pt x="60" y="229"/>
                    </a:lnTo>
                    <a:lnTo>
                      <a:pt x="51" y="231"/>
                    </a:lnTo>
                    <a:lnTo>
                      <a:pt x="44" y="232"/>
                    </a:lnTo>
                    <a:lnTo>
                      <a:pt x="36" y="233"/>
                    </a:lnTo>
                    <a:lnTo>
                      <a:pt x="30" y="233"/>
                    </a:lnTo>
                    <a:lnTo>
                      <a:pt x="25" y="232"/>
                    </a:lnTo>
                    <a:lnTo>
                      <a:pt x="20" y="230"/>
                    </a:lnTo>
                    <a:lnTo>
                      <a:pt x="16" y="226"/>
                    </a:lnTo>
                    <a:lnTo>
                      <a:pt x="12" y="222"/>
                    </a:lnTo>
                    <a:lnTo>
                      <a:pt x="7" y="218"/>
                    </a:lnTo>
                    <a:lnTo>
                      <a:pt x="4" y="214"/>
                    </a:lnTo>
                    <a:lnTo>
                      <a:pt x="1" y="210"/>
                    </a:lnTo>
                    <a:lnTo>
                      <a:pt x="1" y="205"/>
                    </a:lnTo>
                    <a:lnTo>
                      <a:pt x="0" y="199"/>
                    </a:lnTo>
                    <a:lnTo>
                      <a:pt x="0" y="193"/>
                    </a:lnTo>
                    <a:lnTo>
                      <a:pt x="0" y="185"/>
                    </a:lnTo>
                    <a:lnTo>
                      <a:pt x="3" y="180"/>
                    </a:lnTo>
                    <a:lnTo>
                      <a:pt x="8" y="175"/>
                    </a:lnTo>
                    <a:lnTo>
                      <a:pt x="12" y="169"/>
                    </a:lnTo>
                    <a:lnTo>
                      <a:pt x="19" y="161"/>
                    </a:lnTo>
                    <a:lnTo>
                      <a:pt x="25" y="153"/>
                    </a:lnTo>
                    <a:lnTo>
                      <a:pt x="30" y="147"/>
                    </a:lnTo>
                    <a:lnTo>
                      <a:pt x="35" y="142"/>
                    </a:lnTo>
                    <a:lnTo>
                      <a:pt x="39" y="138"/>
                    </a:lnTo>
                    <a:lnTo>
                      <a:pt x="46" y="138"/>
                    </a:lnTo>
                    <a:lnTo>
                      <a:pt x="56" y="133"/>
                    </a:lnTo>
                    <a:lnTo>
                      <a:pt x="65" y="123"/>
                    </a:lnTo>
                    <a:lnTo>
                      <a:pt x="76" y="113"/>
                    </a:lnTo>
                    <a:lnTo>
                      <a:pt x="87" y="100"/>
                    </a:lnTo>
                    <a:lnTo>
                      <a:pt x="97" y="87"/>
                    </a:lnTo>
                    <a:lnTo>
                      <a:pt x="109" y="78"/>
                    </a:lnTo>
                    <a:lnTo>
                      <a:pt x="119" y="74"/>
                    </a:lnTo>
                    <a:lnTo>
                      <a:pt x="124" y="61"/>
                    </a:lnTo>
                    <a:lnTo>
                      <a:pt x="125" y="56"/>
                    </a:lnTo>
                    <a:lnTo>
                      <a:pt x="127" y="50"/>
                    </a:lnTo>
                    <a:lnTo>
                      <a:pt x="130" y="46"/>
                    </a:lnTo>
                    <a:lnTo>
                      <a:pt x="132" y="41"/>
                    </a:lnTo>
                    <a:lnTo>
                      <a:pt x="136" y="38"/>
                    </a:lnTo>
                    <a:lnTo>
                      <a:pt x="140" y="35"/>
                    </a:lnTo>
                    <a:lnTo>
                      <a:pt x="145" y="30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6" y="26"/>
                    </a:lnTo>
                    <a:lnTo>
                      <a:pt x="161" y="23"/>
                    </a:lnTo>
                    <a:lnTo>
                      <a:pt x="167" y="20"/>
                    </a:lnTo>
                    <a:lnTo>
                      <a:pt x="171" y="18"/>
                    </a:lnTo>
                    <a:lnTo>
                      <a:pt x="176" y="15"/>
                    </a:lnTo>
                    <a:lnTo>
                      <a:pt x="179" y="12"/>
                    </a:lnTo>
                    <a:lnTo>
                      <a:pt x="182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0" name="Freeform 1394">
                <a:extLst>
                  <a:ext uri="{FF2B5EF4-FFF2-40B4-BE49-F238E27FC236}">
                    <a16:creationId xmlns:a16="http://schemas.microsoft.com/office/drawing/2014/main" id="{7FEDE556-145E-43A6-809D-0D8C209E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97"/>
                <a:ext cx="15" cy="4"/>
              </a:xfrm>
              <a:custGeom>
                <a:avLst/>
                <a:gdLst>
                  <a:gd name="T0" fmla="*/ 45 w 45"/>
                  <a:gd name="T1" fmla="*/ 4 h 12"/>
                  <a:gd name="T2" fmla="*/ 44 w 45"/>
                  <a:gd name="T3" fmla="*/ 3 h 12"/>
                  <a:gd name="T4" fmla="*/ 38 w 45"/>
                  <a:gd name="T5" fmla="*/ 0 h 12"/>
                  <a:gd name="T6" fmla="*/ 33 w 45"/>
                  <a:gd name="T7" fmla="*/ 0 h 12"/>
                  <a:gd name="T8" fmla="*/ 27 w 45"/>
                  <a:gd name="T9" fmla="*/ 0 h 12"/>
                  <a:gd name="T10" fmla="*/ 23 w 45"/>
                  <a:gd name="T11" fmla="*/ 2 h 12"/>
                  <a:gd name="T12" fmla="*/ 17 w 45"/>
                  <a:gd name="T13" fmla="*/ 4 h 12"/>
                  <a:gd name="T14" fmla="*/ 13 w 45"/>
                  <a:gd name="T15" fmla="*/ 6 h 12"/>
                  <a:gd name="T16" fmla="*/ 6 w 45"/>
                  <a:gd name="T17" fmla="*/ 9 h 12"/>
                  <a:gd name="T18" fmla="*/ 0 w 45"/>
                  <a:gd name="T19" fmla="*/ 9 h 12"/>
                  <a:gd name="T20" fmla="*/ 0 w 45"/>
                  <a:gd name="T21" fmla="*/ 12 h 12"/>
                  <a:gd name="T22" fmla="*/ 7 w 45"/>
                  <a:gd name="T23" fmla="*/ 11 h 12"/>
                  <a:gd name="T24" fmla="*/ 14 w 45"/>
                  <a:gd name="T25" fmla="*/ 9 h 12"/>
                  <a:gd name="T26" fmla="*/ 19 w 45"/>
                  <a:gd name="T27" fmla="*/ 6 h 12"/>
                  <a:gd name="T28" fmla="*/ 24 w 45"/>
                  <a:gd name="T29" fmla="*/ 4 h 12"/>
                  <a:gd name="T30" fmla="*/ 29 w 45"/>
                  <a:gd name="T31" fmla="*/ 3 h 12"/>
                  <a:gd name="T32" fmla="*/ 33 w 45"/>
                  <a:gd name="T33" fmla="*/ 2 h 12"/>
                  <a:gd name="T34" fmla="*/ 37 w 45"/>
                  <a:gd name="T35" fmla="*/ 3 h 12"/>
                  <a:gd name="T36" fmla="*/ 44 w 45"/>
                  <a:gd name="T37" fmla="*/ 5 h 12"/>
                  <a:gd name="T38" fmla="*/ 43 w 45"/>
                  <a:gd name="T39" fmla="*/ 4 h 12"/>
                  <a:gd name="T40" fmla="*/ 45 w 45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2">
                    <a:moveTo>
                      <a:pt x="45" y="4"/>
                    </a:moveTo>
                    <a:lnTo>
                      <a:pt x="44" y="3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7" y="11"/>
                    </a:lnTo>
                    <a:lnTo>
                      <a:pt x="14" y="9"/>
                    </a:lnTo>
                    <a:lnTo>
                      <a:pt x="19" y="6"/>
                    </a:lnTo>
                    <a:lnTo>
                      <a:pt x="24" y="4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7" y="3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1" name="Freeform 1395">
                <a:extLst>
                  <a:ext uri="{FF2B5EF4-FFF2-40B4-BE49-F238E27FC236}">
                    <a16:creationId xmlns:a16="http://schemas.microsoft.com/office/drawing/2014/main" id="{74ABA634-3B70-4EEE-87D2-C916EA70A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898"/>
                <a:ext cx="7" cy="4"/>
              </a:xfrm>
              <a:custGeom>
                <a:avLst/>
                <a:gdLst>
                  <a:gd name="T0" fmla="*/ 22 w 22"/>
                  <a:gd name="T1" fmla="*/ 10 h 10"/>
                  <a:gd name="T2" fmla="*/ 22 w 22"/>
                  <a:gd name="T3" fmla="*/ 9 h 10"/>
                  <a:gd name="T4" fmla="*/ 18 w 22"/>
                  <a:gd name="T5" fmla="*/ 3 h 10"/>
                  <a:gd name="T6" fmla="*/ 11 w 22"/>
                  <a:gd name="T7" fmla="*/ 3 h 10"/>
                  <a:gd name="T8" fmla="*/ 4 w 22"/>
                  <a:gd name="T9" fmla="*/ 3 h 10"/>
                  <a:gd name="T10" fmla="*/ 2 w 22"/>
                  <a:gd name="T11" fmla="*/ 0 h 10"/>
                  <a:gd name="T12" fmla="*/ 0 w 22"/>
                  <a:gd name="T13" fmla="*/ 0 h 10"/>
                  <a:gd name="T14" fmla="*/ 3 w 22"/>
                  <a:gd name="T15" fmla="*/ 6 h 10"/>
                  <a:gd name="T16" fmla="*/ 11 w 22"/>
                  <a:gd name="T17" fmla="*/ 6 h 10"/>
                  <a:gd name="T18" fmla="*/ 17 w 22"/>
                  <a:gd name="T19" fmla="*/ 6 h 10"/>
                  <a:gd name="T20" fmla="*/ 19 w 22"/>
                  <a:gd name="T21" fmla="*/ 9 h 10"/>
                  <a:gd name="T22" fmla="*/ 19 w 22"/>
                  <a:gd name="T23" fmla="*/ 8 h 10"/>
                  <a:gd name="T24" fmla="*/ 22 w 22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">
                    <a:moveTo>
                      <a:pt x="22" y="10"/>
                    </a:moveTo>
                    <a:lnTo>
                      <a:pt x="22" y="9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2" name="Freeform 1396">
                <a:extLst>
                  <a:ext uri="{FF2B5EF4-FFF2-40B4-BE49-F238E27FC236}">
                    <a16:creationId xmlns:a16="http://schemas.microsoft.com/office/drawing/2014/main" id="{903CC885-5237-4A7A-8079-5C0E82416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901"/>
                <a:ext cx="3" cy="10"/>
              </a:xfrm>
              <a:custGeom>
                <a:avLst/>
                <a:gdLst>
                  <a:gd name="T0" fmla="*/ 3 w 10"/>
                  <a:gd name="T1" fmla="*/ 27 h 28"/>
                  <a:gd name="T2" fmla="*/ 3 w 10"/>
                  <a:gd name="T3" fmla="*/ 28 h 28"/>
                  <a:gd name="T4" fmla="*/ 10 w 10"/>
                  <a:gd name="T5" fmla="*/ 1 h 28"/>
                  <a:gd name="T6" fmla="*/ 7 w 10"/>
                  <a:gd name="T7" fmla="*/ 0 h 28"/>
                  <a:gd name="T8" fmla="*/ 0 w 10"/>
                  <a:gd name="T9" fmla="*/ 27 h 28"/>
                  <a:gd name="T10" fmla="*/ 0 w 10"/>
                  <a:gd name="T11" fmla="*/ 27 h 28"/>
                  <a:gd name="T12" fmla="*/ 3 w 10"/>
                  <a:gd name="T1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3" name="Freeform 1397">
                <a:extLst>
                  <a:ext uri="{FF2B5EF4-FFF2-40B4-BE49-F238E27FC236}">
                    <a16:creationId xmlns:a16="http://schemas.microsoft.com/office/drawing/2014/main" id="{A20C27BE-5BD7-45CD-8677-827FBDE6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1"/>
                <a:ext cx="9" cy="10"/>
              </a:xfrm>
              <a:custGeom>
                <a:avLst/>
                <a:gdLst>
                  <a:gd name="T0" fmla="*/ 2 w 26"/>
                  <a:gd name="T1" fmla="*/ 30 h 30"/>
                  <a:gd name="T2" fmla="*/ 2 w 26"/>
                  <a:gd name="T3" fmla="*/ 29 h 30"/>
                  <a:gd name="T4" fmla="*/ 4 w 26"/>
                  <a:gd name="T5" fmla="*/ 25 h 30"/>
                  <a:gd name="T6" fmla="*/ 8 w 26"/>
                  <a:gd name="T7" fmla="*/ 21 h 30"/>
                  <a:gd name="T8" fmla="*/ 11 w 26"/>
                  <a:gd name="T9" fmla="*/ 18 h 30"/>
                  <a:gd name="T10" fmla="*/ 14 w 26"/>
                  <a:gd name="T11" fmla="*/ 15 h 30"/>
                  <a:gd name="T12" fmla="*/ 19 w 26"/>
                  <a:gd name="T13" fmla="*/ 12 h 30"/>
                  <a:gd name="T14" fmla="*/ 22 w 26"/>
                  <a:gd name="T15" fmla="*/ 9 h 30"/>
                  <a:gd name="T16" fmla="*/ 25 w 26"/>
                  <a:gd name="T17" fmla="*/ 5 h 30"/>
                  <a:gd name="T18" fmla="*/ 26 w 26"/>
                  <a:gd name="T19" fmla="*/ 0 h 30"/>
                  <a:gd name="T20" fmla="*/ 22 w 26"/>
                  <a:gd name="T21" fmla="*/ 0 h 30"/>
                  <a:gd name="T22" fmla="*/ 22 w 26"/>
                  <a:gd name="T23" fmla="*/ 3 h 30"/>
                  <a:gd name="T24" fmla="*/ 19 w 26"/>
                  <a:gd name="T25" fmla="*/ 7 h 30"/>
                  <a:gd name="T26" fmla="*/ 16 w 26"/>
                  <a:gd name="T27" fmla="*/ 9 h 30"/>
                  <a:gd name="T28" fmla="*/ 11 w 26"/>
                  <a:gd name="T29" fmla="*/ 12 h 30"/>
                  <a:gd name="T30" fmla="*/ 9 w 26"/>
                  <a:gd name="T31" fmla="*/ 16 h 30"/>
                  <a:gd name="T32" fmla="*/ 4 w 26"/>
                  <a:gd name="T33" fmla="*/ 18 h 30"/>
                  <a:gd name="T34" fmla="*/ 1 w 26"/>
                  <a:gd name="T35" fmla="*/ 24 h 30"/>
                  <a:gd name="T36" fmla="*/ 0 w 26"/>
                  <a:gd name="T37" fmla="*/ 28 h 30"/>
                  <a:gd name="T38" fmla="*/ 0 w 26"/>
                  <a:gd name="T39" fmla="*/ 27 h 30"/>
                  <a:gd name="T40" fmla="*/ 2 w 26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" y="30"/>
                    </a:moveTo>
                    <a:lnTo>
                      <a:pt x="2" y="29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4" y="18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4" name="Freeform 1398">
                <a:extLst>
                  <a:ext uri="{FF2B5EF4-FFF2-40B4-BE49-F238E27FC236}">
                    <a16:creationId xmlns:a16="http://schemas.microsoft.com/office/drawing/2014/main" id="{993C483A-6B4B-439C-9DF8-22EE7E519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920"/>
                <a:ext cx="13" cy="15"/>
              </a:xfrm>
              <a:custGeom>
                <a:avLst/>
                <a:gdLst>
                  <a:gd name="T0" fmla="*/ 2 w 40"/>
                  <a:gd name="T1" fmla="*/ 46 h 46"/>
                  <a:gd name="T2" fmla="*/ 7 w 40"/>
                  <a:gd name="T3" fmla="*/ 43 h 46"/>
                  <a:gd name="T4" fmla="*/ 11 w 40"/>
                  <a:gd name="T5" fmla="*/ 37 h 46"/>
                  <a:gd name="T6" fmla="*/ 15 w 40"/>
                  <a:gd name="T7" fmla="*/ 31 h 46"/>
                  <a:gd name="T8" fmla="*/ 20 w 40"/>
                  <a:gd name="T9" fmla="*/ 25 h 46"/>
                  <a:gd name="T10" fmla="*/ 26 w 40"/>
                  <a:gd name="T11" fmla="*/ 18 h 46"/>
                  <a:gd name="T12" fmla="*/ 30 w 40"/>
                  <a:gd name="T13" fmla="*/ 12 h 46"/>
                  <a:gd name="T14" fmla="*/ 36 w 40"/>
                  <a:gd name="T15" fmla="*/ 8 h 46"/>
                  <a:gd name="T16" fmla="*/ 40 w 40"/>
                  <a:gd name="T17" fmla="*/ 3 h 46"/>
                  <a:gd name="T18" fmla="*/ 38 w 40"/>
                  <a:gd name="T19" fmla="*/ 0 h 46"/>
                  <a:gd name="T20" fmla="*/ 33 w 40"/>
                  <a:gd name="T21" fmla="*/ 5 h 46"/>
                  <a:gd name="T22" fmla="*/ 28 w 40"/>
                  <a:gd name="T23" fmla="*/ 10 h 46"/>
                  <a:gd name="T24" fmla="*/ 22 w 40"/>
                  <a:gd name="T25" fmla="*/ 17 h 46"/>
                  <a:gd name="T26" fmla="*/ 18 w 40"/>
                  <a:gd name="T27" fmla="*/ 24 h 46"/>
                  <a:gd name="T28" fmla="*/ 12 w 40"/>
                  <a:gd name="T29" fmla="*/ 29 h 46"/>
                  <a:gd name="T30" fmla="*/ 8 w 40"/>
                  <a:gd name="T31" fmla="*/ 36 h 46"/>
                  <a:gd name="T32" fmla="*/ 3 w 40"/>
                  <a:gd name="T33" fmla="*/ 40 h 46"/>
                  <a:gd name="T34" fmla="*/ 0 w 40"/>
                  <a:gd name="T35" fmla="*/ 43 h 46"/>
                  <a:gd name="T36" fmla="*/ 2 w 4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6">
                    <a:moveTo>
                      <a:pt x="2" y="46"/>
                    </a:moveTo>
                    <a:lnTo>
                      <a:pt x="7" y="43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0" y="25"/>
                    </a:lnTo>
                    <a:lnTo>
                      <a:pt x="26" y="18"/>
                    </a:lnTo>
                    <a:lnTo>
                      <a:pt x="30" y="12"/>
                    </a:lnTo>
                    <a:lnTo>
                      <a:pt x="36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8" y="10"/>
                    </a:lnTo>
                    <a:lnTo>
                      <a:pt x="22" y="17"/>
                    </a:lnTo>
                    <a:lnTo>
                      <a:pt x="18" y="24"/>
                    </a:lnTo>
                    <a:lnTo>
                      <a:pt x="12" y="29"/>
                    </a:lnTo>
                    <a:lnTo>
                      <a:pt x="8" y="36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5" name="Freeform 1399">
                <a:extLst>
                  <a:ext uri="{FF2B5EF4-FFF2-40B4-BE49-F238E27FC236}">
                    <a16:creationId xmlns:a16="http://schemas.microsoft.com/office/drawing/2014/main" id="{C8C12C60-44AB-4AF9-A7FD-FA1EB387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934"/>
                <a:ext cx="36" cy="39"/>
              </a:xfrm>
              <a:custGeom>
                <a:avLst/>
                <a:gdLst>
                  <a:gd name="T0" fmla="*/ 3 w 107"/>
                  <a:gd name="T1" fmla="*/ 116 h 116"/>
                  <a:gd name="T2" fmla="*/ 3 w 107"/>
                  <a:gd name="T3" fmla="*/ 116 h 116"/>
                  <a:gd name="T4" fmla="*/ 7 w 107"/>
                  <a:gd name="T5" fmla="*/ 112 h 116"/>
                  <a:gd name="T6" fmla="*/ 13 w 107"/>
                  <a:gd name="T7" fmla="*/ 105 h 116"/>
                  <a:gd name="T8" fmla="*/ 18 w 107"/>
                  <a:gd name="T9" fmla="*/ 98 h 116"/>
                  <a:gd name="T10" fmla="*/ 24 w 107"/>
                  <a:gd name="T11" fmla="*/ 91 h 116"/>
                  <a:gd name="T12" fmla="*/ 31 w 107"/>
                  <a:gd name="T13" fmla="*/ 83 h 116"/>
                  <a:gd name="T14" fmla="*/ 37 w 107"/>
                  <a:gd name="T15" fmla="*/ 76 h 116"/>
                  <a:gd name="T16" fmla="*/ 45 w 107"/>
                  <a:gd name="T17" fmla="*/ 66 h 116"/>
                  <a:gd name="T18" fmla="*/ 52 w 107"/>
                  <a:gd name="T19" fmla="*/ 58 h 116"/>
                  <a:gd name="T20" fmla="*/ 59 w 107"/>
                  <a:gd name="T21" fmla="*/ 50 h 116"/>
                  <a:gd name="T22" fmla="*/ 67 w 107"/>
                  <a:gd name="T23" fmla="*/ 42 h 116"/>
                  <a:gd name="T24" fmla="*/ 73 w 107"/>
                  <a:gd name="T25" fmla="*/ 33 h 116"/>
                  <a:gd name="T26" fmla="*/ 81 w 107"/>
                  <a:gd name="T27" fmla="*/ 25 h 116"/>
                  <a:gd name="T28" fmla="*/ 88 w 107"/>
                  <a:gd name="T29" fmla="*/ 19 h 116"/>
                  <a:gd name="T30" fmla="*/ 96 w 107"/>
                  <a:gd name="T31" fmla="*/ 12 h 116"/>
                  <a:gd name="T32" fmla="*/ 102 w 107"/>
                  <a:gd name="T33" fmla="*/ 6 h 116"/>
                  <a:gd name="T34" fmla="*/ 107 w 107"/>
                  <a:gd name="T35" fmla="*/ 3 h 116"/>
                  <a:gd name="T36" fmla="*/ 106 w 107"/>
                  <a:gd name="T37" fmla="*/ 0 h 116"/>
                  <a:gd name="T38" fmla="*/ 99 w 107"/>
                  <a:gd name="T39" fmla="*/ 4 h 116"/>
                  <a:gd name="T40" fmla="*/ 92 w 107"/>
                  <a:gd name="T41" fmla="*/ 10 h 116"/>
                  <a:gd name="T42" fmla="*/ 84 w 107"/>
                  <a:gd name="T43" fmla="*/ 15 h 116"/>
                  <a:gd name="T44" fmla="*/ 78 w 107"/>
                  <a:gd name="T45" fmla="*/ 23 h 116"/>
                  <a:gd name="T46" fmla="*/ 71 w 107"/>
                  <a:gd name="T47" fmla="*/ 31 h 116"/>
                  <a:gd name="T48" fmla="*/ 63 w 107"/>
                  <a:gd name="T49" fmla="*/ 39 h 116"/>
                  <a:gd name="T50" fmla="*/ 55 w 107"/>
                  <a:gd name="T51" fmla="*/ 47 h 116"/>
                  <a:gd name="T52" fmla="*/ 49 w 107"/>
                  <a:gd name="T53" fmla="*/ 56 h 116"/>
                  <a:gd name="T54" fmla="*/ 42 w 107"/>
                  <a:gd name="T55" fmla="*/ 65 h 116"/>
                  <a:gd name="T56" fmla="*/ 34 w 107"/>
                  <a:gd name="T57" fmla="*/ 73 h 116"/>
                  <a:gd name="T58" fmla="*/ 27 w 107"/>
                  <a:gd name="T59" fmla="*/ 82 h 116"/>
                  <a:gd name="T60" fmla="*/ 21 w 107"/>
                  <a:gd name="T61" fmla="*/ 89 h 116"/>
                  <a:gd name="T62" fmla="*/ 16 w 107"/>
                  <a:gd name="T63" fmla="*/ 97 h 116"/>
                  <a:gd name="T64" fmla="*/ 9 w 107"/>
                  <a:gd name="T65" fmla="*/ 104 h 116"/>
                  <a:gd name="T66" fmla="*/ 5 w 107"/>
                  <a:gd name="T67" fmla="*/ 108 h 116"/>
                  <a:gd name="T68" fmla="*/ 0 w 107"/>
                  <a:gd name="T69" fmla="*/ 114 h 116"/>
                  <a:gd name="T70" fmla="*/ 2 w 107"/>
                  <a:gd name="T71" fmla="*/ 114 h 116"/>
                  <a:gd name="T72" fmla="*/ 3 w 107"/>
                  <a:gd name="T7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16">
                    <a:moveTo>
                      <a:pt x="3" y="116"/>
                    </a:moveTo>
                    <a:lnTo>
                      <a:pt x="3" y="116"/>
                    </a:lnTo>
                    <a:lnTo>
                      <a:pt x="7" y="112"/>
                    </a:lnTo>
                    <a:lnTo>
                      <a:pt x="13" y="105"/>
                    </a:lnTo>
                    <a:lnTo>
                      <a:pt x="18" y="98"/>
                    </a:lnTo>
                    <a:lnTo>
                      <a:pt x="24" y="91"/>
                    </a:lnTo>
                    <a:lnTo>
                      <a:pt x="31" y="83"/>
                    </a:lnTo>
                    <a:lnTo>
                      <a:pt x="37" y="76"/>
                    </a:lnTo>
                    <a:lnTo>
                      <a:pt x="45" y="66"/>
                    </a:lnTo>
                    <a:lnTo>
                      <a:pt x="52" y="58"/>
                    </a:lnTo>
                    <a:lnTo>
                      <a:pt x="59" y="50"/>
                    </a:lnTo>
                    <a:lnTo>
                      <a:pt x="67" y="42"/>
                    </a:lnTo>
                    <a:lnTo>
                      <a:pt x="73" y="33"/>
                    </a:lnTo>
                    <a:lnTo>
                      <a:pt x="81" y="25"/>
                    </a:lnTo>
                    <a:lnTo>
                      <a:pt x="88" y="19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107" y="3"/>
                    </a:lnTo>
                    <a:lnTo>
                      <a:pt x="106" y="0"/>
                    </a:lnTo>
                    <a:lnTo>
                      <a:pt x="99" y="4"/>
                    </a:lnTo>
                    <a:lnTo>
                      <a:pt x="92" y="10"/>
                    </a:lnTo>
                    <a:lnTo>
                      <a:pt x="84" y="15"/>
                    </a:lnTo>
                    <a:lnTo>
                      <a:pt x="78" y="23"/>
                    </a:lnTo>
                    <a:lnTo>
                      <a:pt x="71" y="31"/>
                    </a:lnTo>
                    <a:lnTo>
                      <a:pt x="63" y="39"/>
                    </a:lnTo>
                    <a:lnTo>
                      <a:pt x="55" y="47"/>
                    </a:lnTo>
                    <a:lnTo>
                      <a:pt x="49" y="56"/>
                    </a:lnTo>
                    <a:lnTo>
                      <a:pt x="42" y="65"/>
                    </a:lnTo>
                    <a:lnTo>
                      <a:pt x="34" y="73"/>
                    </a:lnTo>
                    <a:lnTo>
                      <a:pt x="27" y="82"/>
                    </a:lnTo>
                    <a:lnTo>
                      <a:pt x="21" y="89"/>
                    </a:lnTo>
                    <a:lnTo>
                      <a:pt x="16" y="97"/>
                    </a:lnTo>
                    <a:lnTo>
                      <a:pt x="9" y="104"/>
                    </a:lnTo>
                    <a:lnTo>
                      <a:pt x="5" y="108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6" name="Freeform 1400">
                <a:extLst>
                  <a:ext uri="{FF2B5EF4-FFF2-40B4-BE49-F238E27FC236}">
                    <a16:creationId xmlns:a16="http://schemas.microsoft.com/office/drawing/2014/main" id="{98433378-E6A6-49B3-8696-8C994874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3972"/>
                <a:ext cx="18" cy="4"/>
              </a:xfrm>
              <a:custGeom>
                <a:avLst/>
                <a:gdLst>
                  <a:gd name="T0" fmla="*/ 0 w 56"/>
                  <a:gd name="T1" fmla="*/ 2 h 10"/>
                  <a:gd name="T2" fmla="*/ 0 w 56"/>
                  <a:gd name="T3" fmla="*/ 1 h 10"/>
                  <a:gd name="T4" fmla="*/ 4 w 56"/>
                  <a:gd name="T5" fmla="*/ 6 h 10"/>
                  <a:gd name="T6" fmla="*/ 10 w 56"/>
                  <a:gd name="T7" fmla="*/ 8 h 10"/>
                  <a:gd name="T8" fmla="*/ 15 w 56"/>
                  <a:gd name="T9" fmla="*/ 10 h 10"/>
                  <a:gd name="T10" fmla="*/ 21 w 56"/>
                  <a:gd name="T11" fmla="*/ 10 h 10"/>
                  <a:gd name="T12" fmla="*/ 29 w 56"/>
                  <a:gd name="T13" fmla="*/ 9 h 10"/>
                  <a:gd name="T14" fmla="*/ 38 w 56"/>
                  <a:gd name="T15" fmla="*/ 8 h 10"/>
                  <a:gd name="T16" fmla="*/ 47 w 56"/>
                  <a:gd name="T17" fmla="*/ 5 h 10"/>
                  <a:gd name="T18" fmla="*/ 56 w 56"/>
                  <a:gd name="T19" fmla="*/ 2 h 10"/>
                  <a:gd name="T20" fmla="*/ 55 w 56"/>
                  <a:gd name="T21" fmla="*/ 0 h 10"/>
                  <a:gd name="T22" fmla="*/ 44 w 56"/>
                  <a:gd name="T23" fmla="*/ 2 h 10"/>
                  <a:gd name="T24" fmla="*/ 35 w 56"/>
                  <a:gd name="T25" fmla="*/ 5 h 10"/>
                  <a:gd name="T26" fmla="*/ 29 w 56"/>
                  <a:gd name="T27" fmla="*/ 6 h 10"/>
                  <a:gd name="T28" fmla="*/ 21 w 56"/>
                  <a:gd name="T29" fmla="*/ 6 h 10"/>
                  <a:gd name="T30" fmla="*/ 15 w 56"/>
                  <a:gd name="T31" fmla="*/ 7 h 10"/>
                  <a:gd name="T32" fmla="*/ 11 w 56"/>
                  <a:gd name="T33" fmla="*/ 6 h 10"/>
                  <a:gd name="T34" fmla="*/ 6 w 56"/>
                  <a:gd name="T35" fmla="*/ 4 h 10"/>
                  <a:gd name="T36" fmla="*/ 3 w 56"/>
                  <a:gd name="T37" fmla="*/ 0 h 10"/>
                  <a:gd name="T38" fmla="*/ 3 w 56"/>
                  <a:gd name="T39" fmla="*/ 0 h 10"/>
                  <a:gd name="T40" fmla="*/ 0 w 56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9" y="9"/>
                    </a:lnTo>
                    <a:lnTo>
                      <a:pt x="38" y="8"/>
                    </a:lnTo>
                    <a:lnTo>
                      <a:pt x="47" y="5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44" y="2"/>
                    </a:lnTo>
                    <a:lnTo>
                      <a:pt x="35" y="5"/>
                    </a:lnTo>
                    <a:lnTo>
                      <a:pt x="29" y="6"/>
                    </a:lnTo>
                    <a:lnTo>
                      <a:pt x="21" y="6"/>
                    </a:lnTo>
                    <a:lnTo>
                      <a:pt x="15" y="7"/>
                    </a:lnTo>
                    <a:lnTo>
                      <a:pt x="11" y="6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7" name="Freeform 1401">
                <a:extLst>
                  <a:ext uri="{FF2B5EF4-FFF2-40B4-BE49-F238E27FC236}">
                    <a16:creationId xmlns:a16="http://schemas.microsoft.com/office/drawing/2014/main" id="{A117099B-0EEE-4798-8FD5-8067B4230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59"/>
                <a:ext cx="7" cy="14"/>
              </a:xfrm>
              <a:custGeom>
                <a:avLst/>
                <a:gdLst>
                  <a:gd name="T0" fmla="*/ 1 w 20"/>
                  <a:gd name="T1" fmla="*/ 0 h 43"/>
                  <a:gd name="T2" fmla="*/ 1 w 20"/>
                  <a:gd name="T3" fmla="*/ 1 h 43"/>
                  <a:gd name="T4" fmla="*/ 0 w 20"/>
                  <a:gd name="T5" fmla="*/ 9 h 43"/>
                  <a:gd name="T6" fmla="*/ 0 w 20"/>
                  <a:gd name="T7" fmla="*/ 17 h 43"/>
                  <a:gd name="T8" fmla="*/ 2 w 20"/>
                  <a:gd name="T9" fmla="*/ 21 h 43"/>
                  <a:gd name="T10" fmla="*/ 3 w 20"/>
                  <a:gd name="T11" fmla="*/ 27 h 43"/>
                  <a:gd name="T12" fmla="*/ 5 w 20"/>
                  <a:gd name="T13" fmla="*/ 31 h 43"/>
                  <a:gd name="T14" fmla="*/ 8 w 20"/>
                  <a:gd name="T15" fmla="*/ 36 h 43"/>
                  <a:gd name="T16" fmla="*/ 13 w 20"/>
                  <a:gd name="T17" fmla="*/ 39 h 43"/>
                  <a:gd name="T18" fmla="*/ 16 w 20"/>
                  <a:gd name="T19" fmla="*/ 43 h 43"/>
                  <a:gd name="T20" fmla="*/ 20 w 20"/>
                  <a:gd name="T21" fmla="*/ 40 h 43"/>
                  <a:gd name="T22" fmla="*/ 15 w 20"/>
                  <a:gd name="T23" fmla="*/ 37 h 43"/>
                  <a:gd name="T24" fmla="*/ 11 w 20"/>
                  <a:gd name="T25" fmla="*/ 33 h 43"/>
                  <a:gd name="T26" fmla="*/ 8 w 20"/>
                  <a:gd name="T27" fmla="*/ 30 h 43"/>
                  <a:gd name="T28" fmla="*/ 6 w 20"/>
                  <a:gd name="T29" fmla="*/ 26 h 43"/>
                  <a:gd name="T30" fmla="*/ 4 w 20"/>
                  <a:gd name="T31" fmla="*/ 21 h 43"/>
                  <a:gd name="T32" fmla="*/ 4 w 20"/>
                  <a:gd name="T33" fmla="*/ 17 h 43"/>
                  <a:gd name="T34" fmla="*/ 4 w 20"/>
                  <a:gd name="T35" fmla="*/ 9 h 43"/>
                  <a:gd name="T36" fmla="*/ 4 w 20"/>
                  <a:gd name="T37" fmla="*/ 1 h 43"/>
                  <a:gd name="T38" fmla="*/ 4 w 20"/>
                  <a:gd name="T39" fmla="*/ 2 h 43"/>
                  <a:gd name="T40" fmla="*/ 1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16" y="43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1" y="33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8" name="Freeform 1402">
                <a:extLst>
                  <a:ext uri="{FF2B5EF4-FFF2-40B4-BE49-F238E27FC236}">
                    <a16:creationId xmlns:a16="http://schemas.microsoft.com/office/drawing/2014/main" id="{6663D935-51AF-44FD-A198-BF0DC6A4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42"/>
                <a:ext cx="14" cy="17"/>
              </a:xfrm>
              <a:custGeom>
                <a:avLst/>
                <a:gdLst>
                  <a:gd name="T0" fmla="*/ 41 w 42"/>
                  <a:gd name="T1" fmla="*/ 0 h 51"/>
                  <a:gd name="T2" fmla="*/ 39 w 42"/>
                  <a:gd name="T3" fmla="*/ 0 h 51"/>
                  <a:gd name="T4" fmla="*/ 34 w 42"/>
                  <a:gd name="T5" fmla="*/ 5 h 51"/>
                  <a:gd name="T6" fmla="*/ 31 w 42"/>
                  <a:gd name="T7" fmla="*/ 11 h 51"/>
                  <a:gd name="T8" fmla="*/ 24 w 42"/>
                  <a:gd name="T9" fmla="*/ 17 h 51"/>
                  <a:gd name="T10" fmla="*/ 20 w 42"/>
                  <a:gd name="T11" fmla="*/ 25 h 51"/>
                  <a:gd name="T12" fmla="*/ 14 w 42"/>
                  <a:gd name="T13" fmla="*/ 33 h 51"/>
                  <a:gd name="T14" fmla="*/ 8 w 42"/>
                  <a:gd name="T15" fmla="*/ 39 h 51"/>
                  <a:gd name="T16" fmla="*/ 3 w 42"/>
                  <a:gd name="T17" fmla="*/ 44 h 51"/>
                  <a:gd name="T18" fmla="*/ 0 w 42"/>
                  <a:gd name="T19" fmla="*/ 48 h 51"/>
                  <a:gd name="T20" fmla="*/ 3 w 42"/>
                  <a:gd name="T21" fmla="*/ 51 h 51"/>
                  <a:gd name="T22" fmla="*/ 6 w 42"/>
                  <a:gd name="T23" fmla="*/ 46 h 51"/>
                  <a:gd name="T24" fmla="*/ 12 w 42"/>
                  <a:gd name="T25" fmla="*/ 41 h 51"/>
                  <a:gd name="T26" fmla="*/ 16 w 42"/>
                  <a:gd name="T27" fmla="*/ 34 h 51"/>
                  <a:gd name="T28" fmla="*/ 23 w 42"/>
                  <a:gd name="T29" fmla="*/ 26 h 51"/>
                  <a:gd name="T30" fmla="*/ 28 w 42"/>
                  <a:gd name="T31" fmla="*/ 18 h 51"/>
                  <a:gd name="T32" fmla="*/ 34 w 42"/>
                  <a:gd name="T33" fmla="*/ 13 h 51"/>
                  <a:gd name="T34" fmla="*/ 38 w 42"/>
                  <a:gd name="T35" fmla="*/ 7 h 51"/>
                  <a:gd name="T36" fmla="*/ 42 w 42"/>
                  <a:gd name="T37" fmla="*/ 4 h 51"/>
                  <a:gd name="T38" fmla="*/ 40 w 42"/>
                  <a:gd name="T39" fmla="*/ 4 h 51"/>
                  <a:gd name="T40" fmla="*/ 41 w 42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51">
                    <a:moveTo>
                      <a:pt x="41" y="0"/>
                    </a:moveTo>
                    <a:lnTo>
                      <a:pt x="39" y="0"/>
                    </a:lnTo>
                    <a:lnTo>
                      <a:pt x="34" y="5"/>
                    </a:lnTo>
                    <a:lnTo>
                      <a:pt x="31" y="11"/>
                    </a:lnTo>
                    <a:lnTo>
                      <a:pt x="24" y="17"/>
                    </a:lnTo>
                    <a:lnTo>
                      <a:pt x="20" y="25"/>
                    </a:lnTo>
                    <a:lnTo>
                      <a:pt x="14" y="33"/>
                    </a:lnTo>
                    <a:lnTo>
                      <a:pt x="8" y="39"/>
                    </a:lnTo>
                    <a:lnTo>
                      <a:pt x="3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6" y="46"/>
                    </a:lnTo>
                    <a:lnTo>
                      <a:pt x="12" y="41"/>
                    </a:lnTo>
                    <a:lnTo>
                      <a:pt x="16" y="34"/>
                    </a:lnTo>
                    <a:lnTo>
                      <a:pt x="23" y="26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8" y="7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9" name="Freeform 1403">
                <a:extLst>
                  <a:ext uri="{FF2B5EF4-FFF2-40B4-BE49-F238E27FC236}">
                    <a16:creationId xmlns:a16="http://schemas.microsoft.com/office/drawing/2014/main" id="{BC7403A0-CAC6-4076-BF80-0673DC82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22"/>
                <a:ext cx="27" cy="22"/>
              </a:xfrm>
              <a:custGeom>
                <a:avLst/>
                <a:gdLst>
                  <a:gd name="T0" fmla="*/ 80 w 82"/>
                  <a:gd name="T1" fmla="*/ 0 h 66"/>
                  <a:gd name="T2" fmla="*/ 80 w 82"/>
                  <a:gd name="T3" fmla="*/ 0 h 66"/>
                  <a:gd name="T4" fmla="*/ 70 w 82"/>
                  <a:gd name="T5" fmla="*/ 3 h 66"/>
                  <a:gd name="T6" fmla="*/ 59 w 82"/>
                  <a:gd name="T7" fmla="*/ 13 h 66"/>
                  <a:gd name="T8" fmla="*/ 48 w 82"/>
                  <a:gd name="T9" fmla="*/ 26 h 66"/>
                  <a:gd name="T10" fmla="*/ 37 w 82"/>
                  <a:gd name="T11" fmla="*/ 38 h 66"/>
                  <a:gd name="T12" fmla="*/ 27 w 82"/>
                  <a:gd name="T13" fmla="*/ 49 h 66"/>
                  <a:gd name="T14" fmla="*/ 17 w 82"/>
                  <a:gd name="T15" fmla="*/ 59 h 66"/>
                  <a:gd name="T16" fmla="*/ 8 w 82"/>
                  <a:gd name="T17" fmla="*/ 64 h 66"/>
                  <a:gd name="T18" fmla="*/ 2 w 82"/>
                  <a:gd name="T19" fmla="*/ 63 h 66"/>
                  <a:gd name="T20" fmla="*/ 0 w 82"/>
                  <a:gd name="T21" fmla="*/ 66 h 66"/>
                  <a:gd name="T22" fmla="*/ 9 w 82"/>
                  <a:gd name="T23" fmla="*/ 66 h 66"/>
                  <a:gd name="T24" fmla="*/ 20 w 82"/>
                  <a:gd name="T25" fmla="*/ 61 h 66"/>
                  <a:gd name="T26" fmla="*/ 29 w 82"/>
                  <a:gd name="T27" fmla="*/ 51 h 66"/>
                  <a:gd name="T28" fmla="*/ 40 w 82"/>
                  <a:gd name="T29" fmla="*/ 41 h 66"/>
                  <a:gd name="T30" fmla="*/ 50 w 82"/>
                  <a:gd name="T31" fmla="*/ 28 h 66"/>
                  <a:gd name="T32" fmla="*/ 62 w 82"/>
                  <a:gd name="T33" fmla="*/ 15 h 66"/>
                  <a:gd name="T34" fmla="*/ 72 w 82"/>
                  <a:gd name="T35" fmla="*/ 7 h 66"/>
                  <a:gd name="T36" fmla="*/ 81 w 82"/>
                  <a:gd name="T37" fmla="*/ 2 h 66"/>
                  <a:gd name="T38" fmla="*/ 82 w 82"/>
                  <a:gd name="T39" fmla="*/ 2 h 66"/>
                  <a:gd name="T40" fmla="*/ 80 w 82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6">
                    <a:moveTo>
                      <a:pt x="80" y="0"/>
                    </a:moveTo>
                    <a:lnTo>
                      <a:pt x="80" y="0"/>
                    </a:lnTo>
                    <a:lnTo>
                      <a:pt x="70" y="3"/>
                    </a:lnTo>
                    <a:lnTo>
                      <a:pt x="59" y="13"/>
                    </a:lnTo>
                    <a:lnTo>
                      <a:pt x="48" y="26"/>
                    </a:lnTo>
                    <a:lnTo>
                      <a:pt x="37" y="38"/>
                    </a:lnTo>
                    <a:lnTo>
                      <a:pt x="27" y="49"/>
                    </a:lnTo>
                    <a:lnTo>
                      <a:pt x="17" y="59"/>
                    </a:lnTo>
                    <a:lnTo>
                      <a:pt x="8" y="64"/>
                    </a:lnTo>
                    <a:lnTo>
                      <a:pt x="2" y="63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20" y="61"/>
                    </a:lnTo>
                    <a:lnTo>
                      <a:pt x="29" y="51"/>
                    </a:lnTo>
                    <a:lnTo>
                      <a:pt x="40" y="41"/>
                    </a:lnTo>
                    <a:lnTo>
                      <a:pt x="50" y="28"/>
                    </a:lnTo>
                    <a:lnTo>
                      <a:pt x="62" y="15"/>
                    </a:lnTo>
                    <a:lnTo>
                      <a:pt x="72" y="7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0" name="Freeform 1404">
                <a:extLst>
                  <a:ext uri="{FF2B5EF4-FFF2-40B4-BE49-F238E27FC236}">
                    <a16:creationId xmlns:a16="http://schemas.microsoft.com/office/drawing/2014/main" id="{38AC40B6-8A9D-4697-955F-1854D778B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917"/>
                <a:ext cx="3" cy="5"/>
              </a:xfrm>
              <a:custGeom>
                <a:avLst/>
                <a:gdLst>
                  <a:gd name="T0" fmla="*/ 6 w 9"/>
                  <a:gd name="T1" fmla="*/ 1 h 14"/>
                  <a:gd name="T2" fmla="*/ 6 w 9"/>
                  <a:gd name="T3" fmla="*/ 0 h 14"/>
                  <a:gd name="T4" fmla="*/ 0 w 9"/>
                  <a:gd name="T5" fmla="*/ 13 h 14"/>
                  <a:gd name="T6" fmla="*/ 4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6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lnTo>
                      <a:pt x="6" y="0"/>
                    </a:lnTo>
                    <a:lnTo>
                      <a:pt x="0" y="13"/>
                    </a:lnTo>
                    <a:lnTo>
                      <a:pt x="4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1" name="Freeform 1405">
                <a:extLst>
                  <a:ext uri="{FF2B5EF4-FFF2-40B4-BE49-F238E27FC236}">
                    <a16:creationId xmlns:a16="http://schemas.microsoft.com/office/drawing/2014/main" id="{6647BCA6-1E0F-44C8-823E-809A38162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905"/>
                <a:ext cx="9" cy="13"/>
              </a:xfrm>
              <a:custGeom>
                <a:avLst/>
                <a:gdLst>
                  <a:gd name="T0" fmla="*/ 27 w 27"/>
                  <a:gd name="T1" fmla="*/ 0 h 38"/>
                  <a:gd name="T2" fmla="*/ 25 w 27"/>
                  <a:gd name="T3" fmla="*/ 0 h 38"/>
                  <a:gd name="T4" fmla="*/ 19 w 27"/>
                  <a:gd name="T5" fmla="*/ 6 h 38"/>
                  <a:gd name="T6" fmla="*/ 16 w 27"/>
                  <a:gd name="T7" fmla="*/ 10 h 38"/>
                  <a:gd name="T8" fmla="*/ 11 w 27"/>
                  <a:gd name="T9" fmla="*/ 15 h 38"/>
                  <a:gd name="T10" fmla="*/ 8 w 27"/>
                  <a:gd name="T11" fmla="*/ 18 h 38"/>
                  <a:gd name="T12" fmla="*/ 6 w 27"/>
                  <a:gd name="T13" fmla="*/ 23 h 38"/>
                  <a:gd name="T14" fmla="*/ 2 w 27"/>
                  <a:gd name="T15" fmla="*/ 26 h 38"/>
                  <a:gd name="T16" fmla="*/ 1 w 27"/>
                  <a:gd name="T17" fmla="*/ 33 h 38"/>
                  <a:gd name="T18" fmla="*/ 0 w 27"/>
                  <a:gd name="T19" fmla="*/ 38 h 38"/>
                  <a:gd name="T20" fmla="*/ 3 w 27"/>
                  <a:gd name="T21" fmla="*/ 38 h 38"/>
                  <a:gd name="T22" fmla="*/ 3 w 27"/>
                  <a:gd name="T23" fmla="*/ 33 h 38"/>
                  <a:gd name="T24" fmla="*/ 6 w 27"/>
                  <a:gd name="T25" fmla="*/ 28 h 38"/>
                  <a:gd name="T26" fmla="*/ 8 w 27"/>
                  <a:gd name="T27" fmla="*/ 24 h 38"/>
                  <a:gd name="T28" fmla="*/ 11 w 27"/>
                  <a:gd name="T29" fmla="*/ 19 h 38"/>
                  <a:gd name="T30" fmla="*/ 15 w 27"/>
                  <a:gd name="T31" fmla="*/ 17 h 38"/>
                  <a:gd name="T32" fmla="*/ 18 w 27"/>
                  <a:gd name="T33" fmla="*/ 13 h 38"/>
                  <a:gd name="T34" fmla="*/ 23 w 27"/>
                  <a:gd name="T35" fmla="*/ 8 h 38"/>
                  <a:gd name="T36" fmla="*/ 27 w 27"/>
                  <a:gd name="T37" fmla="*/ 4 h 38"/>
                  <a:gd name="T38" fmla="*/ 25 w 27"/>
                  <a:gd name="T39" fmla="*/ 4 h 38"/>
                  <a:gd name="T40" fmla="*/ 27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2" name="Freeform 1406">
                <a:extLst>
                  <a:ext uri="{FF2B5EF4-FFF2-40B4-BE49-F238E27FC236}">
                    <a16:creationId xmlns:a16="http://schemas.microsoft.com/office/drawing/2014/main" id="{B994C627-4E56-4B87-9D1B-3C1B04B1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900"/>
                <a:ext cx="12" cy="6"/>
              </a:xfrm>
              <a:custGeom>
                <a:avLst/>
                <a:gdLst>
                  <a:gd name="T0" fmla="*/ 33 w 35"/>
                  <a:gd name="T1" fmla="*/ 0 h 18"/>
                  <a:gd name="T2" fmla="*/ 30 w 35"/>
                  <a:gd name="T3" fmla="*/ 1 h 18"/>
                  <a:gd name="T4" fmla="*/ 30 w 35"/>
                  <a:gd name="T5" fmla="*/ 2 h 18"/>
                  <a:gd name="T6" fmla="*/ 27 w 35"/>
                  <a:gd name="T7" fmla="*/ 4 h 18"/>
                  <a:gd name="T8" fmla="*/ 24 w 35"/>
                  <a:gd name="T9" fmla="*/ 8 h 18"/>
                  <a:gd name="T10" fmla="*/ 18 w 35"/>
                  <a:gd name="T11" fmla="*/ 10 h 18"/>
                  <a:gd name="T12" fmla="*/ 13 w 35"/>
                  <a:gd name="T13" fmla="*/ 12 h 18"/>
                  <a:gd name="T14" fmla="*/ 7 w 35"/>
                  <a:gd name="T15" fmla="*/ 14 h 18"/>
                  <a:gd name="T16" fmla="*/ 4 w 35"/>
                  <a:gd name="T17" fmla="*/ 15 h 18"/>
                  <a:gd name="T18" fmla="*/ 2 w 35"/>
                  <a:gd name="T19" fmla="*/ 14 h 18"/>
                  <a:gd name="T20" fmla="*/ 0 w 35"/>
                  <a:gd name="T21" fmla="*/ 18 h 18"/>
                  <a:gd name="T22" fmla="*/ 4 w 35"/>
                  <a:gd name="T23" fmla="*/ 18 h 18"/>
                  <a:gd name="T24" fmla="*/ 9 w 35"/>
                  <a:gd name="T25" fmla="*/ 18 h 18"/>
                  <a:gd name="T26" fmla="*/ 13 w 35"/>
                  <a:gd name="T27" fmla="*/ 15 h 18"/>
                  <a:gd name="T28" fmla="*/ 19 w 35"/>
                  <a:gd name="T29" fmla="*/ 12 h 18"/>
                  <a:gd name="T30" fmla="*/ 25 w 35"/>
                  <a:gd name="T31" fmla="*/ 10 h 18"/>
                  <a:gd name="T32" fmla="*/ 30 w 35"/>
                  <a:gd name="T33" fmla="*/ 8 h 18"/>
                  <a:gd name="T34" fmla="*/ 33 w 35"/>
                  <a:gd name="T35" fmla="*/ 4 h 18"/>
                  <a:gd name="T36" fmla="*/ 35 w 35"/>
                  <a:gd name="T37" fmla="*/ 1 h 18"/>
                  <a:gd name="T38" fmla="*/ 33 w 35"/>
                  <a:gd name="T39" fmla="*/ 2 h 18"/>
                  <a:gd name="T40" fmla="*/ 33 w 35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33" y="0"/>
                    </a:moveTo>
                    <a:lnTo>
                      <a:pt x="30" y="1"/>
                    </a:lnTo>
                    <a:lnTo>
                      <a:pt x="30" y="2"/>
                    </a:lnTo>
                    <a:lnTo>
                      <a:pt x="27" y="4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3" y="12"/>
                    </a:lnTo>
                    <a:lnTo>
                      <a:pt x="7" y="14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5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3" name="Freeform 1407">
                <a:extLst>
                  <a:ext uri="{FF2B5EF4-FFF2-40B4-BE49-F238E27FC236}">
                    <a16:creationId xmlns:a16="http://schemas.microsoft.com/office/drawing/2014/main" id="{3DCADFB2-2540-4E29-B3BE-404A818C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42"/>
                <a:ext cx="49" cy="51"/>
              </a:xfrm>
              <a:custGeom>
                <a:avLst/>
                <a:gdLst>
                  <a:gd name="T0" fmla="*/ 92 w 147"/>
                  <a:gd name="T1" fmla="*/ 9 h 153"/>
                  <a:gd name="T2" fmla="*/ 111 w 147"/>
                  <a:gd name="T3" fmla="*/ 1 h 153"/>
                  <a:gd name="T4" fmla="*/ 123 w 147"/>
                  <a:gd name="T5" fmla="*/ 0 h 153"/>
                  <a:gd name="T6" fmla="*/ 132 w 147"/>
                  <a:gd name="T7" fmla="*/ 0 h 153"/>
                  <a:gd name="T8" fmla="*/ 138 w 147"/>
                  <a:gd name="T9" fmla="*/ 5 h 153"/>
                  <a:gd name="T10" fmla="*/ 140 w 147"/>
                  <a:gd name="T11" fmla="*/ 13 h 153"/>
                  <a:gd name="T12" fmla="*/ 141 w 147"/>
                  <a:gd name="T13" fmla="*/ 23 h 153"/>
                  <a:gd name="T14" fmla="*/ 145 w 147"/>
                  <a:gd name="T15" fmla="*/ 35 h 153"/>
                  <a:gd name="T16" fmla="*/ 147 w 147"/>
                  <a:gd name="T17" fmla="*/ 48 h 153"/>
                  <a:gd name="T18" fmla="*/ 131 w 147"/>
                  <a:gd name="T19" fmla="*/ 68 h 153"/>
                  <a:gd name="T20" fmla="*/ 119 w 147"/>
                  <a:gd name="T21" fmla="*/ 80 h 153"/>
                  <a:gd name="T22" fmla="*/ 106 w 147"/>
                  <a:gd name="T23" fmla="*/ 88 h 153"/>
                  <a:gd name="T24" fmla="*/ 95 w 147"/>
                  <a:gd name="T25" fmla="*/ 94 h 153"/>
                  <a:gd name="T26" fmla="*/ 84 w 147"/>
                  <a:gd name="T27" fmla="*/ 101 h 153"/>
                  <a:gd name="T28" fmla="*/ 73 w 147"/>
                  <a:gd name="T29" fmla="*/ 109 h 153"/>
                  <a:gd name="T30" fmla="*/ 59 w 147"/>
                  <a:gd name="T31" fmla="*/ 122 h 153"/>
                  <a:gd name="T32" fmla="*/ 46 w 147"/>
                  <a:gd name="T33" fmla="*/ 140 h 153"/>
                  <a:gd name="T34" fmla="*/ 36 w 147"/>
                  <a:gd name="T35" fmla="*/ 146 h 153"/>
                  <a:gd name="T36" fmla="*/ 30 w 147"/>
                  <a:gd name="T37" fmla="*/ 151 h 153"/>
                  <a:gd name="T38" fmla="*/ 25 w 147"/>
                  <a:gd name="T39" fmla="*/ 153 h 153"/>
                  <a:gd name="T40" fmla="*/ 18 w 147"/>
                  <a:gd name="T41" fmla="*/ 153 h 153"/>
                  <a:gd name="T42" fmla="*/ 13 w 147"/>
                  <a:gd name="T43" fmla="*/ 152 h 153"/>
                  <a:gd name="T44" fmla="*/ 9 w 147"/>
                  <a:gd name="T45" fmla="*/ 149 h 153"/>
                  <a:gd name="T46" fmla="*/ 6 w 147"/>
                  <a:gd name="T47" fmla="*/ 144 h 153"/>
                  <a:gd name="T48" fmla="*/ 0 w 147"/>
                  <a:gd name="T49" fmla="*/ 136 h 153"/>
                  <a:gd name="T50" fmla="*/ 1 w 147"/>
                  <a:gd name="T51" fmla="*/ 134 h 153"/>
                  <a:gd name="T52" fmla="*/ 3 w 147"/>
                  <a:gd name="T53" fmla="*/ 130 h 153"/>
                  <a:gd name="T54" fmla="*/ 3 w 147"/>
                  <a:gd name="T55" fmla="*/ 127 h 153"/>
                  <a:gd name="T56" fmla="*/ 6 w 147"/>
                  <a:gd name="T57" fmla="*/ 124 h 153"/>
                  <a:gd name="T58" fmla="*/ 8 w 147"/>
                  <a:gd name="T59" fmla="*/ 120 h 153"/>
                  <a:gd name="T60" fmla="*/ 9 w 147"/>
                  <a:gd name="T61" fmla="*/ 117 h 153"/>
                  <a:gd name="T62" fmla="*/ 11 w 147"/>
                  <a:gd name="T63" fmla="*/ 114 h 153"/>
                  <a:gd name="T64" fmla="*/ 11 w 147"/>
                  <a:gd name="T65" fmla="*/ 110 h 153"/>
                  <a:gd name="T66" fmla="*/ 32 w 147"/>
                  <a:gd name="T67" fmla="*/ 94 h 153"/>
                  <a:gd name="T68" fmla="*/ 47 w 147"/>
                  <a:gd name="T69" fmla="*/ 80 h 153"/>
                  <a:gd name="T70" fmla="*/ 58 w 147"/>
                  <a:gd name="T71" fmla="*/ 70 h 153"/>
                  <a:gd name="T72" fmla="*/ 67 w 147"/>
                  <a:gd name="T73" fmla="*/ 60 h 153"/>
                  <a:gd name="T74" fmla="*/ 73 w 147"/>
                  <a:gd name="T75" fmla="*/ 51 h 153"/>
                  <a:gd name="T76" fmla="*/ 76 w 147"/>
                  <a:gd name="T77" fmla="*/ 41 h 153"/>
                  <a:gd name="T78" fmla="*/ 83 w 147"/>
                  <a:gd name="T79" fmla="*/ 28 h 153"/>
                  <a:gd name="T80" fmla="*/ 89 w 147"/>
                  <a:gd name="T81" fmla="*/ 14 h 153"/>
                  <a:gd name="T82" fmla="*/ 91 w 147"/>
                  <a:gd name="T83" fmla="*/ 13 h 153"/>
                  <a:gd name="T84" fmla="*/ 93 w 147"/>
                  <a:gd name="T85" fmla="*/ 13 h 153"/>
                  <a:gd name="T86" fmla="*/ 93 w 147"/>
                  <a:gd name="T87" fmla="*/ 10 h 153"/>
                  <a:gd name="T88" fmla="*/ 92 w 147"/>
                  <a:gd name="T89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153">
                    <a:moveTo>
                      <a:pt x="92" y="9"/>
                    </a:moveTo>
                    <a:lnTo>
                      <a:pt x="111" y="1"/>
                    </a:lnTo>
                    <a:lnTo>
                      <a:pt x="123" y="0"/>
                    </a:lnTo>
                    <a:lnTo>
                      <a:pt x="132" y="0"/>
                    </a:lnTo>
                    <a:lnTo>
                      <a:pt x="138" y="5"/>
                    </a:lnTo>
                    <a:lnTo>
                      <a:pt x="140" y="13"/>
                    </a:lnTo>
                    <a:lnTo>
                      <a:pt x="141" y="23"/>
                    </a:lnTo>
                    <a:lnTo>
                      <a:pt x="145" y="35"/>
                    </a:lnTo>
                    <a:lnTo>
                      <a:pt x="147" y="48"/>
                    </a:lnTo>
                    <a:lnTo>
                      <a:pt x="131" y="68"/>
                    </a:lnTo>
                    <a:lnTo>
                      <a:pt x="119" y="80"/>
                    </a:lnTo>
                    <a:lnTo>
                      <a:pt x="106" y="88"/>
                    </a:lnTo>
                    <a:lnTo>
                      <a:pt x="95" y="94"/>
                    </a:lnTo>
                    <a:lnTo>
                      <a:pt x="84" y="101"/>
                    </a:lnTo>
                    <a:lnTo>
                      <a:pt x="73" y="109"/>
                    </a:lnTo>
                    <a:lnTo>
                      <a:pt x="59" y="122"/>
                    </a:lnTo>
                    <a:lnTo>
                      <a:pt x="46" y="140"/>
                    </a:lnTo>
                    <a:lnTo>
                      <a:pt x="36" y="146"/>
                    </a:lnTo>
                    <a:lnTo>
                      <a:pt x="30" y="151"/>
                    </a:lnTo>
                    <a:lnTo>
                      <a:pt x="25" y="153"/>
                    </a:lnTo>
                    <a:lnTo>
                      <a:pt x="18" y="153"/>
                    </a:lnTo>
                    <a:lnTo>
                      <a:pt x="13" y="152"/>
                    </a:lnTo>
                    <a:lnTo>
                      <a:pt x="9" y="149"/>
                    </a:lnTo>
                    <a:lnTo>
                      <a:pt x="6" y="144"/>
                    </a:lnTo>
                    <a:lnTo>
                      <a:pt x="0" y="136"/>
                    </a:lnTo>
                    <a:lnTo>
                      <a:pt x="1" y="134"/>
                    </a:lnTo>
                    <a:lnTo>
                      <a:pt x="3" y="130"/>
                    </a:lnTo>
                    <a:lnTo>
                      <a:pt x="3" y="127"/>
                    </a:lnTo>
                    <a:lnTo>
                      <a:pt x="6" y="124"/>
                    </a:lnTo>
                    <a:lnTo>
                      <a:pt x="8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1" y="110"/>
                    </a:lnTo>
                    <a:lnTo>
                      <a:pt x="32" y="94"/>
                    </a:lnTo>
                    <a:lnTo>
                      <a:pt x="47" y="80"/>
                    </a:lnTo>
                    <a:lnTo>
                      <a:pt x="58" y="70"/>
                    </a:lnTo>
                    <a:lnTo>
                      <a:pt x="67" y="60"/>
                    </a:lnTo>
                    <a:lnTo>
                      <a:pt x="73" y="51"/>
                    </a:lnTo>
                    <a:lnTo>
                      <a:pt x="76" y="41"/>
                    </a:lnTo>
                    <a:lnTo>
                      <a:pt x="83" y="28"/>
                    </a:lnTo>
                    <a:lnTo>
                      <a:pt x="89" y="14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0"/>
                    </a:lnTo>
                    <a:lnTo>
                      <a:pt x="92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4" name="Freeform 1408">
                <a:extLst>
                  <a:ext uri="{FF2B5EF4-FFF2-40B4-BE49-F238E27FC236}">
                    <a16:creationId xmlns:a16="http://schemas.microsoft.com/office/drawing/2014/main" id="{0447C3A2-73A8-42D1-BBFE-3549697E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41"/>
                <a:ext cx="18" cy="16"/>
              </a:xfrm>
              <a:custGeom>
                <a:avLst/>
                <a:gdLst>
                  <a:gd name="T0" fmla="*/ 56 w 56"/>
                  <a:gd name="T1" fmla="*/ 50 h 50"/>
                  <a:gd name="T2" fmla="*/ 54 w 56"/>
                  <a:gd name="T3" fmla="*/ 36 h 50"/>
                  <a:gd name="T4" fmla="*/ 51 w 56"/>
                  <a:gd name="T5" fmla="*/ 25 h 50"/>
                  <a:gd name="T6" fmla="*/ 49 w 56"/>
                  <a:gd name="T7" fmla="*/ 14 h 50"/>
                  <a:gd name="T8" fmla="*/ 47 w 56"/>
                  <a:gd name="T9" fmla="*/ 5 h 50"/>
                  <a:gd name="T10" fmla="*/ 41 w 56"/>
                  <a:gd name="T11" fmla="*/ 2 h 50"/>
                  <a:gd name="T12" fmla="*/ 32 w 56"/>
                  <a:gd name="T13" fmla="*/ 0 h 50"/>
                  <a:gd name="T14" fmla="*/ 18 w 56"/>
                  <a:gd name="T15" fmla="*/ 2 h 50"/>
                  <a:gd name="T16" fmla="*/ 0 w 56"/>
                  <a:gd name="T17" fmla="*/ 10 h 50"/>
                  <a:gd name="T18" fmla="*/ 1 w 56"/>
                  <a:gd name="T19" fmla="*/ 12 h 50"/>
                  <a:gd name="T20" fmla="*/ 19 w 56"/>
                  <a:gd name="T21" fmla="*/ 5 h 50"/>
                  <a:gd name="T22" fmla="*/ 32 w 56"/>
                  <a:gd name="T23" fmla="*/ 2 h 50"/>
                  <a:gd name="T24" fmla="*/ 39 w 56"/>
                  <a:gd name="T25" fmla="*/ 3 h 50"/>
                  <a:gd name="T26" fmla="*/ 44 w 56"/>
                  <a:gd name="T27" fmla="*/ 8 h 50"/>
                  <a:gd name="T28" fmla="*/ 47 w 56"/>
                  <a:gd name="T29" fmla="*/ 14 h 50"/>
                  <a:gd name="T30" fmla="*/ 49 w 56"/>
                  <a:gd name="T31" fmla="*/ 25 h 50"/>
                  <a:gd name="T32" fmla="*/ 50 w 56"/>
                  <a:gd name="T33" fmla="*/ 36 h 50"/>
                  <a:gd name="T34" fmla="*/ 53 w 56"/>
                  <a:gd name="T35" fmla="*/ 50 h 50"/>
                  <a:gd name="T36" fmla="*/ 53 w 56"/>
                  <a:gd name="T37" fmla="*/ 49 h 50"/>
                  <a:gd name="T38" fmla="*/ 56 w 56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54" y="36"/>
                    </a:lnTo>
                    <a:lnTo>
                      <a:pt x="51" y="25"/>
                    </a:lnTo>
                    <a:lnTo>
                      <a:pt x="49" y="14"/>
                    </a:lnTo>
                    <a:lnTo>
                      <a:pt x="47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18" y="2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9" y="5"/>
                    </a:lnTo>
                    <a:lnTo>
                      <a:pt x="32" y="2"/>
                    </a:lnTo>
                    <a:lnTo>
                      <a:pt x="39" y="3"/>
                    </a:lnTo>
                    <a:lnTo>
                      <a:pt x="44" y="8"/>
                    </a:lnTo>
                    <a:lnTo>
                      <a:pt x="47" y="14"/>
                    </a:lnTo>
                    <a:lnTo>
                      <a:pt x="49" y="25"/>
                    </a:lnTo>
                    <a:lnTo>
                      <a:pt x="50" y="36"/>
                    </a:lnTo>
                    <a:lnTo>
                      <a:pt x="53" y="50"/>
                    </a:lnTo>
                    <a:lnTo>
                      <a:pt x="53" y="49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5" name="Freeform 1409">
                <a:extLst>
                  <a:ext uri="{FF2B5EF4-FFF2-40B4-BE49-F238E27FC236}">
                    <a16:creationId xmlns:a16="http://schemas.microsoft.com/office/drawing/2014/main" id="{E18E3411-1689-44E8-AD58-30EEAA30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58"/>
                <a:ext cx="34" cy="31"/>
              </a:xfrm>
              <a:custGeom>
                <a:avLst/>
                <a:gdLst>
                  <a:gd name="T0" fmla="*/ 2 w 104"/>
                  <a:gd name="T1" fmla="*/ 95 h 95"/>
                  <a:gd name="T2" fmla="*/ 2 w 104"/>
                  <a:gd name="T3" fmla="*/ 94 h 95"/>
                  <a:gd name="T4" fmla="*/ 16 w 104"/>
                  <a:gd name="T5" fmla="*/ 74 h 95"/>
                  <a:gd name="T6" fmla="*/ 29 w 104"/>
                  <a:gd name="T7" fmla="*/ 62 h 95"/>
                  <a:gd name="T8" fmla="*/ 41 w 104"/>
                  <a:gd name="T9" fmla="*/ 54 h 95"/>
                  <a:gd name="T10" fmla="*/ 52 w 104"/>
                  <a:gd name="T11" fmla="*/ 48 h 95"/>
                  <a:gd name="T12" fmla="*/ 64 w 104"/>
                  <a:gd name="T13" fmla="*/ 42 h 95"/>
                  <a:gd name="T14" fmla="*/ 76 w 104"/>
                  <a:gd name="T15" fmla="*/ 33 h 95"/>
                  <a:gd name="T16" fmla="*/ 88 w 104"/>
                  <a:gd name="T17" fmla="*/ 20 h 95"/>
                  <a:gd name="T18" fmla="*/ 104 w 104"/>
                  <a:gd name="T19" fmla="*/ 0 h 95"/>
                  <a:gd name="T20" fmla="*/ 101 w 104"/>
                  <a:gd name="T21" fmla="*/ 0 h 95"/>
                  <a:gd name="T22" fmla="*/ 86 w 104"/>
                  <a:gd name="T23" fmla="*/ 18 h 95"/>
                  <a:gd name="T24" fmla="*/ 74 w 104"/>
                  <a:gd name="T25" fmla="*/ 31 h 95"/>
                  <a:gd name="T26" fmla="*/ 61 w 104"/>
                  <a:gd name="T27" fmla="*/ 39 h 95"/>
                  <a:gd name="T28" fmla="*/ 51 w 104"/>
                  <a:gd name="T29" fmla="*/ 45 h 95"/>
                  <a:gd name="T30" fmla="*/ 40 w 104"/>
                  <a:gd name="T31" fmla="*/ 52 h 95"/>
                  <a:gd name="T32" fmla="*/ 28 w 104"/>
                  <a:gd name="T33" fmla="*/ 60 h 95"/>
                  <a:gd name="T34" fmla="*/ 14 w 104"/>
                  <a:gd name="T35" fmla="*/ 73 h 95"/>
                  <a:gd name="T36" fmla="*/ 0 w 104"/>
                  <a:gd name="T37" fmla="*/ 92 h 95"/>
                  <a:gd name="T38" fmla="*/ 1 w 104"/>
                  <a:gd name="T39" fmla="*/ 91 h 95"/>
                  <a:gd name="T40" fmla="*/ 2 w 104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95">
                    <a:moveTo>
                      <a:pt x="2" y="95"/>
                    </a:moveTo>
                    <a:lnTo>
                      <a:pt x="2" y="94"/>
                    </a:lnTo>
                    <a:lnTo>
                      <a:pt x="16" y="74"/>
                    </a:lnTo>
                    <a:lnTo>
                      <a:pt x="29" y="62"/>
                    </a:lnTo>
                    <a:lnTo>
                      <a:pt x="41" y="54"/>
                    </a:lnTo>
                    <a:lnTo>
                      <a:pt x="52" y="48"/>
                    </a:lnTo>
                    <a:lnTo>
                      <a:pt x="64" y="42"/>
                    </a:lnTo>
                    <a:lnTo>
                      <a:pt x="76" y="33"/>
                    </a:lnTo>
                    <a:lnTo>
                      <a:pt x="88" y="2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86" y="18"/>
                    </a:lnTo>
                    <a:lnTo>
                      <a:pt x="74" y="31"/>
                    </a:lnTo>
                    <a:lnTo>
                      <a:pt x="61" y="39"/>
                    </a:lnTo>
                    <a:lnTo>
                      <a:pt x="51" y="45"/>
                    </a:lnTo>
                    <a:lnTo>
                      <a:pt x="40" y="52"/>
                    </a:lnTo>
                    <a:lnTo>
                      <a:pt x="28" y="60"/>
                    </a:lnTo>
                    <a:lnTo>
                      <a:pt x="14" y="73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6" name="Freeform 1410">
                <a:extLst>
                  <a:ext uri="{FF2B5EF4-FFF2-40B4-BE49-F238E27FC236}">
                    <a16:creationId xmlns:a16="http://schemas.microsoft.com/office/drawing/2014/main" id="{5B08A70A-AF26-4072-9FF5-642C1597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987"/>
                <a:ext cx="16" cy="6"/>
              </a:xfrm>
              <a:custGeom>
                <a:avLst/>
                <a:gdLst>
                  <a:gd name="T0" fmla="*/ 0 w 48"/>
                  <a:gd name="T1" fmla="*/ 0 h 18"/>
                  <a:gd name="T2" fmla="*/ 0 w 48"/>
                  <a:gd name="T3" fmla="*/ 1 h 18"/>
                  <a:gd name="T4" fmla="*/ 5 w 48"/>
                  <a:gd name="T5" fmla="*/ 8 h 18"/>
                  <a:gd name="T6" fmla="*/ 11 w 48"/>
                  <a:gd name="T7" fmla="*/ 14 h 18"/>
                  <a:gd name="T8" fmla="*/ 15 w 48"/>
                  <a:gd name="T9" fmla="*/ 18 h 18"/>
                  <a:gd name="T10" fmla="*/ 20 w 48"/>
                  <a:gd name="T11" fmla="*/ 18 h 18"/>
                  <a:gd name="T12" fmla="*/ 25 w 48"/>
                  <a:gd name="T13" fmla="*/ 18 h 18"/>
                  <a:gd name="T14" fmla="*/ 32 w 48"/>
                  <a:gd name="T15" fmla="*/ 16 h 18"/>
                  <a:gd name="T16" fmla="*/ 39 w 48"/>
                  <a:gd name="T17" fmla="*/ 12 h 18"/>
                  <a:gd name="T18" fmla="*/ 48 w 48"/>
                  <a:gd name="T19" fmla="*/ 7 h 18"/>
                  <a:gd name="T20" fmla="*/ 47 w 48"/>
                  <a:gd name="T21" fmla="*/ 4 h 18"/>
                  <a:gd name="T22" fmla="*/ 37 w 48"/>
                  <a:gd name="T23" fmla="*/ 9 h 18"/>
                  <a:gd name="T24" fmla="*/ 31 w 48"/>
                  <a:gd name="T25" fmla="*/ 13 h 18"/>
                  <a:gd name="T26" fmla="*/ 25 w 48"/>
                  <a:gd name="T27" fmla="*/ 16 h 18"/>
                  <a:gd name="T28" fmla="*/ 20 w 48"/>
                  <a:gd name="T29" fmla="*/ 16 h 18"/>
                  <a:gd name="T30" fmla="*/ 16 w 48"/>
                  <a:gd name="T31" fmla="*/ 14 h 18"/>
                  <a:gd name="T32" fmla="*/ 12 w 48"/>
                  <a:gd name="T33" fmla="*/ 12 h 18"/>
                  <a:gd name="T34" fmla="*/ 9 w 48"/>
                  <a:gd name="T35" fmla="*/ 8 h 18"/>
                  <a:gd name="T36" fmla="*/ 3 w 48"/>
                  <a:gd name="T37" fmla="*/ 0 h 18"/>
                  <a:gd name="T38" fmla="*/ 3 w 48"/>
                  <a:gd name="T39" fmla="*/ 1 h 18"/>
                  <a:gd name="T40" fmla="*/ 0 w 48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lnTo>
                      <a:pt x="0" y="1"/>
                    </a:lnTo>
                    <a:lnTo>
                      <a:pt x="5" y="8"/>
                    </a:lnTo>
                    <a:lnTo>
                      <a:pt x="11" y="14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5" y="18"/>
                    </a:lnTo>
                    <a:lnTo>
                      <a:pt x="32" y="16"/>
                    </a:lnTo>
                    <a:lnTo>
                      <a:pt x="39" y="12"/>
                    </a:lnTo>
                    <a:lnTo>
                      <a:pt x="48" y="7"/>
                    </a:lnTo>
                    <a:lnTo>
                      <a:pt x="47" y="4"/>
                    </a:lnTo>
                    <a:lnTo>
                      <a:pt x="37" y="9"/>
                    </a:lnTo>
                    <a:lnTo>
                      <a:pt x="31" y="13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6" y="14"/>
                    </a:lnTo>
                    <a:lnTo>
                      <a:pt x="12" y="12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7" name="Freeform 1411">
                <a:extLst>
                  <a:ext uri="{FF2B5EF4-FFF2-40B4-BE49-F238E27FC236}">
                    <a16:creationId xmlns:a16="http://schemas.microsoft.com/office/drawing/2014/main" id="{93124529-5768-4F49-847E-830A8711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78"/>
                <a:ext cx="4" cy="9"/>
              </a:xfrm>
              <a:custGeom>
                <a:avLst/>
                <a:gdLst>
                  <a:gd name="T0" fmla="*/ 12 w 14"/>
                  <a:gd name="T1" fmla="*/ 0 h 27"/>
                  <a:gd name="T2" fmla="*/ 11 w 14"/>
                  <a:gd name="T3" fmla="*/ 0 h 27"/>
                  <a:gd name="T4" fmla="*/ 11 w 14"/>
                  <a:gd name="T5" fmla="*/ 3 h 27"/>
                  <a:gd name="T6" fmla="*/ 9 w 14"/>
                  <a:gd name="T7" fmla="*/ 7 h 27"/>
                  <a:gd name="T8" fmla="*/ 8 w 14"/>
                  <a:gd name="T9" fmla="*/ 10 h 27"/>
                  <a:gd name="T10" fmla="*/ 5 w 14"/>
                  <a:gd name="T11" fmla="*/ 13 h 27"/>
                  <a:gd name="T12" fmla="*/ 4 w 14"/>
                  <a:gd name="T13" fmla="*/ 17 h 27"/>
                  <a:gd name="T14" fmla="*/ 2 w 14"/>
                  <a:gd name="T15" fmla="*/ 20 h 27"/>
                  <a:gd name="T16" fmla="*/ 1 w 14"/>
                  <a:gd name="T17" fmla="*/ 24 h 27"/>
                  <a:gd name="T18" fmla="*/ 0 w 14"/>
                  <a:gd name="T19" fmla="*/ 26 h 27"/>
                  <a:gd name="T20" fmla="*/ 2 w 14"/>
                  <a:gd name="T21" fmla="*/ 27 h 27"/>
                  <a:gd name="T22" fmla="*/ 4 w 14"/>
                  <a:gd name="T23" fmla="*/ 25 h 27"/>
                  <a:gd name="T24" fmla="*/ 5 w 14"/>
                  <a:gd name="T25" fmla="*/ 21 h 27"/>
                  <a:gd name="T26" fmla="*/ 7 w 14"/>
                  <a:gd name="T27" fmla="*/ 18 h 27"/>
                  <a:gd name="T28" fmla="*/ 8 w 14"/>
                  <a:gd name="T29" fmla="*/ 15 h 27"/>
                  <a:gd name="T30" fmla="*/ 11 w 14"/>
                  <a:gd name="T31" fmla="*/ 11 h 27"/>
                  <a:gd name="T32" fmla="*/ 12 w 14"/>
                  <a:gd name="T33" fmla="*/ 8 h 27"/>
                  <a:gd name="T34" fmla="*/ 13 w 14"/>
                  <a:gd name="T35" fmla="*/ 5 h 27"/>
                  <a:gd name="T36" fmla="*/ 14 w 14"/>
                  <a:gd name="T37" fmla="*/ 2 h 27"/>
                  <a:gd name="T38" fmla="*/ 13 w 14"/>
                  <a:gd name="T39" fmla="*/ 2 h 27"/>
                  <a:gd name="T40" fmla="*/ 12 w 1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11" y="11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8" name="Freeform 1412">
                <a:extLst>
                  <a:ext uri="{FF2B5EF4-FFF2-40B4-BE49-F238E27FC236}">
                    <a16:creationId xmlns:a16="http://schemas.microsoft.com/office/drawing/2014/main" id="{09A48183-AB00-4AA3-ABD7-344C48FD6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45"/>
                <a:ext cx="26" cy="34"/>
              </a:xfrm>
              <a:custGeom>
                <a:avLst/>
                <a:gdLst>
                  <a:gd name="T0" fmla="*/ 78 w 79"/>
                  <a:gd name="T1" fmla="*/ 0 h 100"/>
                  <a:gd name="T2" fmla="*/ 77 w 79"/>
                  <a:gd name="T3" fmla="*/ 2 h 100"/>
                  <a:gd name="T4" fmla="*/ 71 w 79"/>
                  <a:gd name="T5" fmla="*/ 17 h 100"/>
                  <a:gd name="T6" fmla="*/ 65 w 79"/>
                  <a:gd name="T7" fmla="*/ 28 h 100"/>
                  <a:gd name="T8" fmla="*/ 60 w 79"/>
                  <a:gd name="T9" fmla="*/ 39 h 100"/>
                  <a:gd name="T10" fmla="*/ 54 w 79"/>
                  <a:gd name="T11" fmla="*/ 49 h 100"/>
                  <a:gd name="T12" fmla="*/ 45 w 79"/>
                  <a:gd name="T13" fmla="*/ 57 h 100"/>
                  <a:gd name="T14" fmla="*/ 35 w 79"/>
                  <a:gd name="T15" fmla="*/ 68 h 100"/>
                  <a:gd name="T16" fmla="*/ 20 w 79"/>
                  <a:gd name="T17" fmla="*/ 82 h 100"/>
                  <a:gd name="T18" fmla="*/ 0 w 79"/>
                  <a:gd name="T19" fmla="*/ 98 h 100"/>
                  <a:gd name="T20" fmla="*/ 1 w 79"/>
                  <a:gd name="T21" fmla="*/ 100 h 100"/>
                  <a:gd name="T22" fmla="*/ 22 w 79"/>
                  <a:gd name="T23" fmla="*/ 83 h 100"/>
                  <a:gd name="T24" fmla="*/ 37 w 79"/>
                  <a:gd name="T25" fmla="*/ 69 h 100"/>
                  <a:gd name="T26" fmla="*/ 48 w 79"/>
                  <a:gd name="T27" fmla="*/ 59 h 100"/>
                  <a:gd name="T28" fmla="*/ 56 w 79"/>
                  <a:gd name="T29" fmla="*/ 50 h 100"/>
                  <a:gd name="T30" fmla="*/ 63 w 79"/>
                  <a:gd name="T31" fmla="*/ 41 h 100"/>
                  <a:gd name="T32" fmla="*/ 68 w 79"/>
                  <a:gd name="T33" fmla="*/ 30 h 100"/>
                  <a:gd name="T34" fmla="*/ 73 w 79"/>
                  <a:gd name="T35" fmla="*/ 18 h 100"/>
                  <a:gd name="T36" fmla="*/ 79 w 79"/>
                  <a:gd name="T37" fmla="*/ 4 h 100"/>
                  <a:gd name="T38" fmla="*/ 78 w 79"/>
                  <a:gd name="T39" fmla="*/ 4 h 100"/>
                  <a:gd name="T40" fmla="*/ 78 w 79"/>
                  <a:gd name="T4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0">
                    <a:moveTo>
                      <a:pt x="78" y="0"/>
                    </a:moveTo>
                    <a:lnTo>
                      <a:pt x="77" y="2"/>
                    </a:lnTo>
                    <a:lnTo>
                      <a:pt x="71" y="17"/>
                    </a:lnTo>
                    <a:lnTo>
                      <a:pt x="65" y="28"/>
                    </a:lnTo>
                    <a:lnTo>
                      <a:pt x="60" y="39"/>
                    </a:lnTo>
                    <a:lnTo>
                      <a:pt x="54" y="49"/>
                    </a:lnTo>
                    <a:lnTo>
                      <a:pt x="45" y="57"/>
                    </a:lnTo>
                    <a:lnTo>
                      <a:pt x="35" y="68"/>
                    </a:lnTo>
                    <a:lnTo>
                      <a:pt x="20" y="82"/>
                    </a:lnTo>
                    <a:lnTo>
                      <a:pt x="0" y="98"/>
                    </a:lnTo>
                    <a:lnTo>
                      <a:pt x="1" y="100"/>
                    </a:lnTo>
                    <a:lnTo>
                      <a:pt x="22" y="83"/>
                    </a:lnTo>
                    <a:lnTo>
                      <a:pt x="37" y="69"/>
                    </a:lnTo>
                    <a:lnTo>
                      <a:pt x="48" y="59"/>
                    </a:lnTo>
                    <a:lnTo>
                      <a:pt x="56" y="50"/>
                    </a:lnTo>
                    <a:lnTo>
                      <a:pt x="63" y="41"/>
                    </a:lnTo>
                    <a:lnTo>
                      <a:pt x="68" y="30"/>
                    </a:lnTo>
                    <a:lnTo>
                      <a:pt x="73" y="18"/>
                    </a:lnTo>
                    <a:lnTo>
                      <a:pt x="79" y="4"/>
                    </a:lnTo>
                    <a:lnTo>
                      <a:pt x="78" y="4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9" name="Freeform 1413">
                <a:extLst>
                  <a:ext uri="{FF2B5EF4-FFF2-40B4-BE49-F238E27FC236}">
                    <a16:creationId xmlns:a16="http://schemas.microsoft.com/office/drawing/2014/main" id="{FA4AB458-5D3E-4BE7-9E43-7C9E059B1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944"/>
                <a:ext cx="2" cy="3"/>
              </a:xfrm>
              <a:custGeom>
                <a:avLst/>
                <a:gdLst>
                  <a:gd name="T0" fmla="*/ 3 w 6"/>
                  <a:gd name="T1" fmla="*/ 0 h 7"/>
                  <a:gd name="T2" fmla="*/ 2 w 6"/>
                  <a:gd name="T3" fmla="*/ 2 h 7"/>
                  <a:gd name="T4" fmla="*/ 3 w 6"/>
                  <a:gd name="T5" fmla="*/ 2 h 7"/>
                  <a:gd name="T6" fmla="*/ 3 w 6"/>
                  <a:gd name="T7" fmla="*/ 3 h 7"/>
                  <a:gd name="T8" fmla="*/ 2 w 6"/>
                  <a:gd name="T9" fmla="*/ 3 h 7"/>
                  <a:gd name="T10" fmla="*/ 0 w 6"/>
                  <a:gd name="T11" fmla="*/ 5 h 7"/>
                  <a:gd name="T12" fmla="*/ 0 w 6"/>
                  <a:gd name="T13" fmla="*/ 7 h 7"/>
                  <a:gd name="T14" fmla="*/ 4 w 6"/>
                  <a:gd name="T15" fmla="*/ 7 h 7"/>
                  <a:gd name="T16" fmla="*/ 6 w 6"/>
                  <a:gd name="T17" fmla="*/ 5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2 h 7"/>
                  <a:gd name="T24" fmla="*/ 3 w 6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710" name="Group 1414">
              <a:extLst>
                <a:ext uri="{FF2B5EF4-FFF2-40B4-BE49-F238E27FC236}">
                  <a16:creationId xmlns:a16="http://schemas.microsoft.com/office/drawing/2014/main" id="{F1C8AB07-AA5E-4E0D-814F-3AE72BE31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" y="2771"/>
              <a:ext cx="238" cy="1246"/>
              <a:chOff x="790" y="2771"/>
              <a:chExt cx="238" cy="1246"/>
            </a:xfrm>
          </p:grpSpPr>
          <p:sp>
            <p:nvSpPr>
              <p:cNvPr id="184711" name="Freeform 1415">
                <a:extLst>
                  <a:ext uri="{FF2B5EF4-FFF2-40B4-BE49-F238E27FC236}">
                    <a16:creationId xmlns:a16="http://schemas.microsoft.com/office/drawing/2014/main" id="{04D119B3-5EB2-4F10-8078-F09FF0BDE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816"/>
                <a:ext cx="7" cy="42"/>
              </a:xfrm>
              <a:custGeom>
                <a:avLst/>
                <a:gdLst>
                  <a:gd name="T0" fmla="*/ 5 w 21"/>
                  <a:gd name="T1" fmla="*/ 127 h 127"/>
                  <a:gd name="T2" fmla="*/ 4 w 21"/>
                  <a:gd name="T3" fmla="*/ 119 h 127"/>
                  <a:gd name="T4" fmla="*/ 4 w 21"/>
                  <a:gd name="T5" fmla="*/ 110 h 127"/>
                  <a:gd name="T6" fmla="*/ 3 w 21"/>
                  <a:gd name="T7" fmla="*/ 101 h 127"/>
                  <a:gd name="T8" fmla="*/ 2 w 21"/>
                  <a:gd name="T9" fmla="*/ 93 h 127"/>
                  <a:gd name="T10" fmla="*/ 3 w 21"/>
                  <a:gd name="T11" fmla="*/ 85 h 127"/>
                  <a:gd name="T12" fmla="*/ 3 w 21"/>
                  <a:gd name="T13" fmla="*/ 77 h 127"/>
                  <a:gd name="T14" fmla="*/ 4 w 21"/>
                  <a:gd name="T15" fmla="*/ 69 h 127"/>
                  <a:gd name="T16" fmla="*/ 4 w 21"/>
                  <a:gd name="T17" fmla="*/ 63 h 127"/>
                  <a:gd name="T18" fmla="*/ 5 w 21"/>
                  <a:gd name="T19" fmla="*/ 55 h 127"/>
                  <a:gd name="T20" fmla="*/ 7 w 21"/>
                  <a:gd name="T21" fmla="*/ 47 h 127"/>
                  <a:gd name="T22" fmla="*/ 9 w 21"/>
                  <a:gd name="T23" fmla="*/ 39 h 127"/>
                  <a:gd name="T24" fmla="*/ 12 w 21"/>
                  <a:gd name="T25" fmla="*/ 32 h 127"/>
                  <a:gd name="T26" fmla="*/ 14 w 21"/>
                  <a:gd name="T27" fmla="*/ 24 h 127"/>
                  <a:gd name="T28" fmla="*/ 15 w 21"/>
                  <a:gd name="T29" fmla="*/ 15 h 127"/>
                  <a:gd name="T30" fmla="*/ 17 w 21"/>
                  <a:gd name="T31" fmla="*/ 8 h 127"/>
                  <a:gd name="T32" fmla="*/ 21 w 21"/>
                  <a:gd name="T33" fmla="*/ 0 h 127"/>
                  <a:gd name="T34" fmla="*/ 20 w 21"/>
                  <a:gd name="T35" fmla="*/ 0 h 127"/>
                  <a:gd name="T36" fmla="*/ 16 w 21"/>
                  <a:gd name="T37" fmla="*/ 8 h 127"/>
                  <a:gd name="T38" fmla="*/ 15 w 21"/>
                  <a:gd name="T39" fmla="*/ 15 h 127"/>
                  <a:gd name="T40" fmla="*/ 12 w 21"/>
                  <a:gd name="T41" fmla="*/ 24 h 127"/>
                  <a:gd name="T42" fmla="*/ 9 w 21"/>
                  <a:gd name="T43" fmla="*/ 32 h 127"/>
                  <a:gd name="T44" fmla="*/ 7 w 21"/>
                  <a:gd name="T45" fmla="*/ 39 h 127"/>
                  <a:gd name="T46" fmla="*/ 5 w 21"/>
                  <a:gd name="T47" fmla="*/ 47 h 127"/>
                  <a:gd name="T48" fmla="*/ 4 w 21"/>
                  <a:gd name="T49" fmla="*/ 55 h 127"/>
                  <a:gd name="T50" fmla="*/ 4 w 21"/>
                  <a:gd name="T51" fmla="*/ 63 h 127"/>
                  <a:gd name="T52" fmla="*/ 2 w 21"/>
                  <a:gd name="T53" fmla="*/ 69 h 127"/>
                  <a:gd name="T54" fmla="*/ 0 w 21"/>
                  <a:gd name="T55" fmla="*/ 77 h 127"/>
                  <a:gd name="T56" fmla="*/ 0 w 21"/>
                  <a:gd name="T57" fmla="*/ 85 h 127"/>
                  <a:gd name="T58" fmla="*/ 0 w 21"/>
                  <a:gd name="T59" fmla="*/ 93 h 127"/>
                  <a:gd name="T60" fmla="*/ 0 w 21"/>
                  <a:gd name="T61" fmla="*/ 101 h 127"/>
                  <a:gd name="T62" fmla="*/ 2 w 21"/>
                  <a:gd name="T63" fmla="*/ 110 h 127"/>
                  <a:gd name="T64" fmla="*/ 3 w 21"/>
                  <a:gd name="T65" fmla="*/ 119 h 127"/>
                  <a:gd name="T66" fmla="*/ 4 w 21"/>
                  <a:gd name="T67" fmla="*/ 127 h 127"/>
                  <a:gd name="T68" fmla="*/ 5 w 21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27">
                    <a:moveTo>
                      <a:pt x="5" y="127"/>
                    </a:moveTo>
                    <a:lnTo>
                      <a:pt x="4" y="119"/>
                    </a:lnTo>
                    <a:lnTo>
                      <a:pt x="4" y="110"/>
                    </a:lnTo>
                    <a:lnTo>
                      <a:pt x="3" y="101"/>
                    </a:lnTo>
                    <a:lnTo>
                      <a:pt x="2" y="93"/>
                    </a:lnTo>
                    <a:lnTo>
                      <a:pt x="3" y="85"/>
                    </a:lnTo>
                    <a:lnTo>
                      <a:pt x="3" y="77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5" y="55"/>
                    </a:lnTo>
                    <a:lnTo>
                      <a:pt x="7" y="47"/>
                    </a:lnTo>
                    <a:lnTo>
                      <a:pt x="9" y="39"/>
                    </a:lnTo>
                    <a:lnTo>
                      <a:pt x="12" y="32"/>
                    </a:lnTo>
                    <a:lnTo>
                      <a:pt x="14" y="24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2" y="24"/>
                    </a:lnTo>
                    <a:lnTo>
                      <a:pt x="9" y="32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4" y="55"/>
                    </a:lnTo>
                    <a:lnTo>
                      <a:pt x="4" y="63"/>
                    </a:lnTo>
                    <a:lnTo>
                      <a:pt x="2" y="69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2" y="110"/>
                    </a:lnTo>
                    <a:lnTo>
                      <a:pt x="3" y="119"/>
                    </a:lnTo>
                    <a:lnTo>
                      <a:pt x="4" y="127"/>
                    </a:lnTo>
                    <a:lnTo>
                      <a:pt x="5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2" name="Freeform 1416">
                <a:extLst>
                  <a:ext uri="{FF2B5EF4-FFF2-40B4-BE49-F238E27FC236}">
                    <a16:creationId xmlns:a16="http://schemas.microsoft.com/office/drawing/2014/main" id="{2922A692-3657-4738-BD46-C8ABB4B5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858"/>
                <a:ext cx="10" cy="10"/>
              </a:xfrm>
              <a:custGeom>
                <a:avLst/>
                <a:gdLst>
                  <a:gd name="T0" fmla="*/ 29 w 29"/>
                  <a:gd name="T1" fmla="*/ 29 h 30"/>
                  <a:gd name="T2" fmla="*/ 25 w 29"/>
                  <a:gd name="T3" fmla="*/ 28 h 30"/>
                  <a:gd name="T4" fmla="*/ 21 w 29"/>
                  <a:gd name="T5" fmla="*/ 23 h 30"/>
                  <a:gd name="T6" fmla="*/ 17 w 29"/>
                  <a:gd name="T7" fmla="*/ 20 h 30"/>
                  <a:gd name="T8" fmla="*/ 12 w 29"/>
                  <a:gd name="T9" fmla="*/ 16 h 30"/>
                  <a:gd name="T10" fmla="*/ 9 w 29"/>
                  <a:gd name="T11" fmla="*/ 12 h 30"/>
                  <a:gd name="T12" fmla="*/ 6 w 29"/>
                  <a:gd name="T13" fmla="*/ 7 h 30"/>
                  <a:gd name="T14" fmla="*/ 2 w 29"/>
                  <a:gd name="T15" fmla="*/ 3 h 30"/>
                  <a:gd name="T16" fmla="*/ 1 w 29"/>
                  <a:gd name="T17" fmla="*/ 0 h 30"/>
                  <a:gd name="T18" fmla="*/ 0 w 29"/>
                  <a:gd name="T19" fmla="*/ 0 h 30"/>
                  <a:gd name="T20" fmla="*/ 1 w 29"/>
                  <a:gd name="T21" fmla="*/ 4 h 30"/>
                  <a:gd name="T22" fmla="*/ 4 w 29"/>
                  <a:gd name="T23" fmla="*/ 10 h 30"/>
                  <a:gd name="T24" fmla="*/ 8 w 29"/>
                  <a:gd name="T25" fmla="*/ 13 h 30"/>
                  <a:gd name="T26" fmla="*/ 10 w 29"/>
                  <a:gd name="T27" fmla="*/ 17 h 30"/>
                  <a:gd name="T28" fmla="*/ 16 w 29"/>
                  <a:gd name="T29" fmla="*/ 21 h 30"/>
                  <a:gd name="T30" fmla="*/ 19 w 29"/>
                  <a:gd name="T31" fmla="*/ 25 h 30"/>
                  <a:gd name="T32" fmla="*/ 23 w 29"/>
                  <a:gd name="T33" fmla="*/ 29 h 30"/>
                  <a:gd name="T34" fmla="*/ 28 w 29"/>
                  <a:gd name="T35" fmla="*/ 30 h 30"/>
                  <a:gd name="T36" fmla="*/ 29 w 29"/>
                  <a:gd name="T3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29"/>
                    </a:moveTo>
                    <a:lnTo>
                      <a:pt x="25" y="28"/>
                    </a:lnTo>
                    <a:lnTo>
                      <a:pt x="21" y="23"/>
                    </a:lnTo>
                    <a:lnTo>
                      <a:pt x="17" y="20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10"/>
                    </a:lnTo>
                    <a:lnTo>
                      <a:pt x="8" y="13"/>
                    </a:lnTo>
                    <a:lnTo>
                      <a:pt x="10" y="17"/>
                    </a:lnTo>
                    <a:lnTo>
                      <a:pt x="16" y="21"/>
                    </a:lnTo>
                    <a:lnTo>
                      <a:pt x="19" y="25"/>
                    </a:lnTo>
                    <a:lnTo>
                      <a:pt x="23" y="29"/>
                    </a:lnTo>
                    <a:lnTo>
                      <a:pt x="28" y="3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3" name="Freeform 1417">
                <a:extLst>
                  <a:ext uri="{FF2B5EF4-FFF2-40B4-BE49-F238E27FC236}">
                    <a16:creationId xmlns:a16="http://schemas.microsoft.com/office/drawing/2014/main" id="{3E680DC4-038D-456E-894F-77ADA10D0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71"/>
                <a:ext cx="212" cy="572"/>
              </a:xfrm>
              <a:custGeom>
                <a:avLst/>
                <a:gdLst>
                  <a:gd name="T0" fmla="*/ 344 w 636"/>
                  <a:gd name="T1" fmla="*/ 1651 h 1716"/>
                  <a:gd name="T2" fmla="*/ 338 w 636"/>
                  <a:gd name="T3" fmla="*/ 1607 h 1716"/>
                  <a:gd name="T4" fmla="*/ 323 w 636"/>
                  <a:gd name="T5" fmla="*/ 1559 h 1716"/>
                  <a:gd name="T6" fmla="*/ 306 w 636"/>
                  <a:gd name="T7" fmla="*/ 1512 h 1716"/>
                  <a:gd name="T8" fmla="*/ 293 w 636"/>
                  <a:gd name="T9" fmla="*/ 1461 h 1716"/>
                  <a:gd name="T10" fmla="*/ 287 w 636"/>
                  <a:gd name="T11" fmla="*/ 1408 h 1716"/>
                  <a:gd name="T12" fmla="*/ 306 w 636"/>
                  <a:gd name="T13" fmla="*/ 1328 h 1716"/>
                  <a:gd name="T14" fmla="*/ 336 w 636"/>
                  <a:gd name="T15" fmla="*/ 1231 h 1716"/>
                  <a:gd name="T16" fmla="*/ 370 w 636"/>
                  <a:gd name="T17" fmla="*/ 1132 h 1716"/>
                  <a:gd name="T18" fmla="*/ 406 w 636"/>
                  <a:gd name="T19" fmla="*/ 1029 h 1716"/>
                  <a:gd name="T20" fmla="*/ 444 w 636"/>
                  <a:gd name="T21" fmla="*/ 926 h 1716"/>
                  <a:gd name="T22" fmla="*/ 481 w 636"/>
                  <a:gd name="T23" fmla="*/ 821 h 1716"/>
                  <a:gd name="T24" fmla="*/ 515 w 636"/>
                  <a:gd name="T25" fmla="*/ 716 h 1716"/>
                  <a:gd name="T26" fmla="*/ 544 w 636"/>
                  <a:gd name="T27" fmla="*/ 612 h 1716"/>
                  <a:gd name="T28" fmla="*/ 567 w 636"/>
                  <a:gd name="T29" fmla="*/ 510 h 1716"/>
                  <a:gd name="T30" fmla="*/ 583 w 636"/>
                  <a:gd name="T31" fmla="*/ 407 h 1716"/>
                  <a:gd name="T32" fmla="*/ 588 w 636"/>
                  <a:gd name="T33" fmla="*/ 310 h 1716"/>
                  <a:gd name="T34" fmla="*/ 608 w 636"/>
                  <a:gd name="T35" fmla="*/ 299 h 1716"/>
                  <a:gd name="T36" fmla="*/ 626 w 636"/>
                  <a:gd name="T37" fmla="*/ 282 h 1716"/>
                  <a:gd name="T38" fmla="*/ 631 w 636"/>
                  <a:gd name="T39" fmla="*/ 263 h 1716"/>
                  <a:gd name="T40" fmla="*/ 636 w 636"/>
                  <a:gd name="T41" fmla="*/ 222 h 1716"/>
                  <a:gd name="T42" fmla="*/ 635 w 636"/>
                  <a:gd name="T43" fmla="*/ 183 h 1716"/>
                  <a:gd name="T44" fmla="*/ 627 w 636"/>
                  <a:gd name="T45" fmla="*/ 145 h 1716"/>
                  <a:gd name="T46" fmla="*/ 608 w 636"/>
                  <a:gd name="T47" fmla="*/ 108 h 1716"/>
                  <a:gd name="T48" fmla="*/ 575 w 636"/>
                  <a:gd name="T49" fmla="*/ 72 h 1716"/>
                  <a:gd name="T50" fmla="*/ 553 w 636"/>
                  <a:gd name="T51" fmla="*/ 73 h 1716"/>
                  <a:gd name="T52" fmla="*/ 535 w 636"/>
                  <a:gd name="T53" fmla="*/ 86 h 1716"/>
                  <a:gd name="T54" fmla="*/ 479 w 636"/>
                  <a:gd name="T55" fmla="*/ 80 h 1716"/>
                  <a:gd name="T56" fmla="*/ 431 w 636"/>
                  <a:gd name="T57" fmla="*/ 24 h 1716"/>
                  <a:gd name="T58" fmla="*/ 408 w 636"/>
                  <a:gd name="T59" fmla="*/ 8 h 1716"/>
                  <a:gd name="T60" fmla="*/ 385 w 636"/>
                  <a:gd name="T61" fmla="*/ 0 h 1716"/>
                  <a:gd name="T62" fmla="*/ 329 w 636"/>
                  <a:gd name="T63" fmla="*/ 12 h 1716"/>
                  <a:gd name="T64" fmla="*/ 295 w 636"/>
                  <a:gd name="T65" fmla="*/ 38 h 1716"/>
                  <a:gd name="T66" fmla="*/ 287 w 636"/>
                  <a:gd name="T67" fmla="*/ 69 h 1716"/>
                  <a:gd name="T68" fmla="*/ 278 w 636"/>
                  <a:gd name="T69" fmla="*/ 88 h 1716"/>
                  <a:gd name="T70" fmla="*/ 280 w 636"/>
                  <a:gd name="T71" fmla="*/ 125 h 1716"/>
                  <a:gd name="T72" fmla="*/ 299 w 636"/>
                  <a:gd name="T73" fmla="*/ 157 h 1716"/>
                  <a:gd name="T74" fmla="*/ 325 w 636"/>
                  <a:gd name="T75" fmla="*/ 175 h 1716"/>
                  <a:gd name="T76" fmla="*/ 373 w 636"/>
                  <a:gd name="T77" fmla="*/ 163 h 1716"/>
                  <a:gd name="T78" fmla="*/ 395 w 636"/>
                  <a:gd name="T79" fmla="*/ 167 h 1716"/>
                  <a:gd name="T80" fmla="*/ 400 w 636"/>
                  <a:gd name="T81" fmla="*/ 180 h 1716"/>
                  <a:gd name="T82" fmla="*/ 398 w 636"/>
                  <a:gd name="T83" fmla="*/ 237 h 1716"/>
                  <a:gd name="T84" fmla="*/ 391 w 636"/>
                  <a:gd name="T85" fmla="*/ 369 h 1716"/>
                  <a:gd name="T86" fmla="*/ 373 w 636"/>
                  <a:gd name="T87" fmla="*/ 503 h 1716"/>
                  <a:gd name="T88" fmla="*/ 349 w 636"/>
                  <a:gd name="T89" fmla="*/ 639 h 1716"/>
                  <a:gd name="T90" fmla="*/ 316 w 636"/>
                  <a:gd name="T91" fmla="*/ 773 h 1716"/>
                  <a:gd name="T92" fmla="*/ 278 w 636"/>
                  <a:gd name="T93" fmla="*/ 907 h 1716"/>
                  <a:gd name="T94" fmla="*/ 234 w 636"/>
                  <a:gd name="T95" fmla="*/ 1038 h 1716"/>
                  <a:gd name="T96" fmla="*/ 187 w 636"/>
                  <a:gd name="T97" fmla="*/ 1167 h 1716"/>
                  <a:gd name="T98" fmla="*/ 135 w 636"/>
                  <a:gd name="T99" fmla="*/ 1291 h 1716"/>
                  <a:gd name="T100" fmla="*/ 81 w 636"/>
                  <a:gd name="T101" fmla="*/ 1409 h 1716"/>
                  <a:gd name="T102" fmla="*/ 24 w 636"/>
                  <a:gd name="T103" fmla="*/ 1522 h 1716"/>
                  <a:gd name="T104" fmla="*/ 4 w 636"/>
                  <a:gd name="T105" fmla="*/ 1565 h 1716"/>
                  <a:gd name="T106" fmla="*/ 3 w 636"/>
                  <a:gd name="T107" fmla="*/ 1584 h 1716"/>
                  <a:gd name="T108" fmla="*/ 1 w 636"/>
                  <a:gd name="T109" fmla="*/ 1609 h 1716"/>
                  <a:gd name="T110" fmla="*/ 0 w 636"/>
                  <a:gd name="T111" fmla="*/ 1632 h 1716"/>
                  <a:gd name="T112" fmla="*/ 1 w 636"/>
                  <a:gd name="T113" fmla="*/ 1656 h 1716"/>
                  <a:gd name="T114" fmla="*/ 13 w 636"/>
                  <a:gd name="T115" fmla="*/ 1685 h 1716"/>
                  <a:gd name="T116" fmla="*/ 33 w 636"/>
                  <a:gd name="T117" fmla="*/ 1688 h 1716"/>
                  <a:gd name="T118" fmla="*/ 58 w 636"/>
                  <a:gd name="T119" fmla="*/ 1686 h 1716"/>
                  <a:gd name="T120" fmla="*/ 89 w 636"/>
                  <a:gd name="T121" fmla="*/ 1684 h 1716"/>
                  <a:gd name="T122" fmla="*/ 120 w 636"/>
                  <a:gd name="T123" fmla="*/ 1688 h 1716"/>
                  <a:gd name="T124" fmla="*/ 152 w 636"/>
                  <a:gd name="T125" fmla="*/ 1706 h 1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1716">
                    <a:moveTo>
                      <a:pt x="163" y="1716"/>
                    </a:moveTo>
                    <a:lnTo>
                      <a:pt x="316" y="1685"/>
                    </a:lnTo>
                    <a:lnTo>
                      <a:pt x="344" y="1651"/>
                    </a:lnTo>
                    <a:lnTo>
                      <a:pt x="343" y="1637"/>
                    </a:lnTo>
                    <a:lnTo>
                      <a:pt x="341" y="1621"/>
                    </a:lnTo>
                    <a:lnTo>
                      <a:pt x="338" y="1607"/>
                    </a:lnTo>
                    <a:lnTo>
                      <a:pt x="333" y="1590"/>
                    </a:lnTo>
                    <a:lnTo>
                      <a:pt x="327" y="1575"/>
                    </a:lnTo>
                    <a:lnTo>
                      <a:pt x="323" y="1559"/>
                    </a:lnTo>
                    <a:lnTo>
                      <a:pt x="316" y="1543"/>
                    </a:lnTo>
                    <a:lnTo>
                      <a:pt x="312" y="1528"/>
                    </a:lnTo>
                    <a:lnTo>
                      <a:pt x="306" y="1512"/>
                    </a:lnTo>
                    <a:lnTo>
                      <a:pt x="300" y="1494"/>
                    </a:lnTo>
                    <a:lnTo>
                      <a:pt x="295" y="1478"/>
                    </a:lnTo>
                    <a:lnTo>
                      <a:pt x="293" y="1461"/>
                    </a:lnTo>
                    <a:lnTo>
                      <a:pt x="289" y="1444"/>
                    </a:lnTo>
                    <a:lnTo>
                      <a:pt x="287" y="1426"/>
                    </a:lnTo>
                    <a:lnTo>
                      <a:pt x="287" y="1408"/>
                    </a:lnTo>
                    <a:lnTo>
                      <a:pt x="289" y="1390"/>
                    </a:lnTo>
                    <a:lnTo>
                      <a:pt x="297" y="1359"/>
                    </a:lnTo>
                    <a:lnTo>
                      <a:pt x="306" y="1328"/>
                    </a:lnTo>
                    <a:lnTo>
                      <a:pt x="316" y="1296"/>
                    </a:lnTo>
                    <a:lnTo>
                      <a:pt x="325" y="1264"/>
                    </a:lnTo>
                    <a:lnTo>
                      <a:pt x="336" y="1231"/>
                    </a:lnTo>
                    <a:lnTo>
                      <a:pt x="348" y="1198"/>
                    </a:lnTo>
                    <a:lnTo>
                      <a:pt x="359" y="1165"/>
                    </a:lnTo>
                    <a:lnTo>
                      <a:pt x="370" y="1132"/>
                    </a:lnTo>
                    <a:lnTo>
                      <a:pt x="382" y="1097"/>
                    </a:lnTo>
                    <a:lnTo>
                      <a:pt x="395" y="1064"/>
                    </a:lnTo>
                    <a:lnTo>
                      <a:pt x="406" y="1029"/>
                    </a:lnTo>
                    <a:lnTo>
                      <a:pt x="419" y="995"/>
                    </a:lnTo>
                    <a:lnTo>
                      <a:pt x="433" y="959"/>
                    </a:lnTo>
                    <a:lnTo>
                      <a:pt x="444" y="926"/>
                    </a:lnTo>
                    <a:lnTo>
                      <a:pt x="456" y="891"/>
                    </a:lnTo>
                    <a:lnTo>
                      <a:pt x="469" y="855"/>
                    </a:lnTo>
                    <a:lnTo>
                      <a:pt x="481" y="821"/>
                    </a:lnTo>
                    <a:lnTo>
                      <a:pt x="492" y="787"/>
                    </a:lnTo>
                    <a:lnTo>
                      <a:pt x="503" y="751"/>
                    </a:lnTo>
                    <a:lnTo>
                      <a:pt x="515" y="716"/>
                    </a:lnTo>
                    <a:lnTo>
                      <a:pt x="526" y="681"/>
                    </a:lnTo>
                    <a:lnTo>
                      <a:pt x="535" y="646"/>
                    </a:lnTo>
                    <a:lnTo>
                      <a:pt x="544" y="612"/>
                    </a:lnTo>
                    <a:lnTo>
                      <a:pt x="552" y="577"/>
                    </a:lnTo>
                    <a:lnTo>
                      <a:pt x="561" y="543"/>
                    </a:lnTo>
                    <a:lnTo>
                      <a:pt x="567" y="510"/>
                    </a:lnTo>
                    <a:lnTo>
                      <a:pt x="573" y="475"/>
                    </a:lnTo>
                    <a:lnTo>
                      <a:pt x="579" y="442"/>
                    </a:lnTo>
                    <a:lnTo>
                      <a:pt x="583" y="407"/>
                    </a:lnTo>
                    <a:lnTo>
                      <a:pt x="585" y="375"/>
                    </a:lnTo>
                    <a:lnTo>
                      <a:pt x="588" y="341"/>
                    </a:lnTo>
                    <a:lnTo>
                      <a:pt x="588" y="310"/>
                    </a:lnTo>
                    <a:lnTo>
                      <a:pt x="593" y="309"/>
                    </a:lnTo>
                    <a:lnTo>
                      <a:pt x="601" y="304"/>
                    </a:lnTo>
                    <a:lnTo>
                      <a:pt x="608" y="299"/>
                    </a:lnTo>
                    <a:lnTo>
                      <a:pt x="614" y="292"/>
                    </a:lnTo>
                    <a:lnTo>
                      <a:pt x="620" y="287"/>
                    </a:lnTo>
                    <a:lnTo>
                      <a:pt x="626" y="282"/>
                    </a:lnTo>
                    <a:lnTo>
                      <a:pt x="628" y="278"/>
                    </a:lnTo>
                    <a:lnTo>
                      <a:pt x="629" y="276"/>
                    </a:lnTo>
                    <a:lnTo>
                      <a:pt x="631" y="263"/>
                    </a:lnTo>
                    <a:lnTo>
                      <a:pt x="634" y="249"/>
                    </a:lnTo>
                    <a:lnTo>
                      <a:pt x="634" y="235"/>
                    </a:lnTo>
                    <a:lnTo>
                      <a:pt x="636" y="222"/>
                    </a:lnTo>
                    <a:lnTo>
                      <a:pt x="636" y="209"/>
                    </a:lnTo>
                    <a:lnTo>
                      <a:pt x="636" y="195"/>
                    </a:lnTo>
                    <a:lnTo>
                      <a:pt x="635" y="183"/>
                    </a:lnTo>
                    <a:lnTo>
                      <a:pt x="634" y="170"/>
                    </a:lnTo>
                    <a:lnTo>
                      <a:pt x="631" y="157"/>
                    </a:lnTo>
                    <a:lnTo>
                      <a:pt x="627" y="145"/>
                    </a:lnTo>
                    <a:lnTo>
                      <a:pt x="622" y="132"/>
                    </a:lnTo>
                    <a:lnTo>
                      <a:pt x="616" y="119"/>
                    </a:lnTo>
                    <a:lnTo>
                      <a:pt x="608" y="108"/>
                    </a:lnTo>
                    <a:lnTo>
                      <a:pt x="599" y="96"/>
                    </a:lnTo>
                    <a:lnTo>
                      <a:pt x="589" y="83"/>
                    </a:lnTo>
                    <a:lnTo>
                      <a:pt x="575" y="72"/>
                    </a:lnTo>
                    <a:lnTo>
                      <a:pt x="567" y="71"/>
                    </a:lnTo>
                    <a:lnTo>
                      <a:pt x="561" y="71"/>
                    </a:lnTo>
                    <a:lnTo>
                      <a:pt x="553" y="73"/>
                    </a:lnTo>
                    <a:lnTo>
                      <a:pt x="546" y="75"/>
                    </a:lnTo>
                    <a:lnTo>
                      <a:pt x="540" y="80"/>
                    </a:lnTo>
                    <a:lnTo>
                      <a:pt x="535" y="86"/>
                    </a:lnTo>
                    <a:lnTo>
                      <a:pt x="530" y="93"/>
                    </a:lnTo>
                    <a:lnTo>
                      <a:pt x="527" y="103"/>
                    </a:lnTo>
                    <a:lnTo>
                      <a:pt x="479" y="80"/>
                    </a:lnTo>
                    <a:lnTo>
                      <a:pt x="438" y="29"/>
                    </a:lnTo>
                    <a:lnTo>
                      <a:pt x="435" y="27"/>
                    </a:lnTo>
                    <a:lnTo>
                      <a:pt x="431" y="24"/>
                    </a:lnTo>
                    <a:lnTo>
                      <a:pt x="424" y="18"/>
                    </a:lnTo>
                    <a:lnTo>
                      <a:pt x="416" y="14"/>
                    </a:lnTo>
                    <a:lnTo>
                      <a:pt x="408" y="8"/>
                    </a:lnTo>
                    <a:lnTo>
                      <a:pt x="400" y="4"/>
                    </a:lnTo>
                    <a:lnTo>
                      <a:pt x="391" y="0"/>
                    </a:lnTo>
                    <a:lnTo>
                      <a:pt x="385" y="0"/>
                    </a:lnTo>
                    <a:lnTo>
                      <a:pt x="364" y="1"/>
                    </a:lnTo>
                    <a:lnTo>
                      <a:pt x="345" y="5"/>
                    </a:lnTo>
                    <a:lnTo>
                      <a:pt x="329" y="12"/>
                    </a:lnTo>
                    <a:lnTo>
                      <a:pt x="315" y="18"/>
                    </a:lnTo>
                    <a:lnTo>
                      <a:pt x="304" y="27"/>
                    </a:lnTo>
                    <a:lnTo>
                      <a:pt x="295" y="38"/>
                    </a:lnTo>
                    <a:lnTo>
                      <a:pt x="289" y="52"/>
                    </a:lnTo>
                    <a:lnTo>
                      <a:pt x="289" y="66"/>
                    </a:lnTo>
                    <a:lnTo>
                      <a:pt x="287" y="69"/>
                    </a:lnTo>
                    <a:lnTo>
                      <a:pt x="285" y="72"/>
                    </a:lnTo>
                    <a:lnTo>
                      <a:pt x="281" y="80"/>
                    </a:lnTo>
                    <a:lnTo>
                      <a:pt x="278" y="88"/>
                    </a:lnTo>
                    <a:lnTo>
                      <a:pt x="277" y="98"/>
                    </a:lnTo>
                    <a:lnTo>
                      <a:pt x="277" y="110"/>
                    </a:lnTo>
                    <a:lnTo>
                      <a:pt x="280" y="125"/>
                    </a:lnTo>
                    <a:lnTo>
                      <a:pt x="289" y="139"/>
                    </a:lnTo>
                    <a:lnTo>
                      <a:pt x="294" y="147"/>
                    </a:lnTo>
                    <a:lnTo>
                      <a:pt x="299" y="157"/>
                    </a:lnTo>
                    <a:lnTo>
                      <a:pt x="306" y="165"/>
                    </a:lnTo>
                    <a:lnTo>
                      <a:pt x="315" y="172"/>
                    </a:lnTo>
                    <a:lnTo>
                      <a:pt x="325" y="175"/>
                    </a:lnTo>
                    <a:lnTo>
                      <a:pt x="339" y="175"/>
                    </a:lnTo>
                    <a:lnTo>
                      <a:pt x="354" y="172"/>
                    </a:lnTo>
                    <a:lnTo>
                      <a:pt x="373" y="163"/>
                    </a:lnTo>
                    <a:lnTo>
                      <a:pt x="383" y="164"/>
                    </a:lnTo>
                    <a:lnTo>
                      <a:pt x="391" y="166"/>
                    </a:lnTo>
                    <a:lnTo>
                      <a:pt x="395" y="167"/>
                    </a:lnTo>
                    <a:lnTo>
                      <a:pt x="398" y="171"/>
                    </a:lnTo>
                    <a:lnTo>
                      <a:pt x="399" y="174"/>
                    </a:lnTo>
                    <a:lnTo>
                      <a:pt x="400" y="180"/>
                    </a:lnTo>
                    <a:lnTo>
                      <a:pt x="399" y="185"/>
                    </a:lnTo>
                    <a:lnTo>
                      <a:pt x="399" y="194"/>
                    </a:lnTo>
                    <a:lnTo>
                      <a:pt x="398" y="237"/>
                    </a:lnTo>
                    <a:lnTo>
                      <a:pt x="397" y="281"/>
                    </a:lnTo>
                    <a:lnTo>
                      <a:pt x="395" y="326"/>
                    </a:lnTo>
                    <a:lnTo>
                      <a:pt x="391" y="369"/>
                    </a:lnTo>
                    <a:lnTo>
                      <a:pt x="386" y="414"/>
                    </a:lnTo>
                    <a:lnTo>
                      <a:pt x="380" y="458"/>
                    </a:lnTo>
                    <a:lnTo>
                      <a:pt x="373" y="503"/>
                    </a:lnTo>
                    <a:lnTo>
                      <a:pt x="366" y="549"/>
                    </a:lnTo>
                    <a:lnTo>
                      <a:pt x="358" y="594"/>
                    </a:lnTo>
                    <a:lnTo>
                      <a:pt x="349" y="639"/>
                    </a:lnTo>
                    <a:lnTo>
                      <a:pt x="339" y="683"/>
                    </a:lnTo>
                    <a:lnTo>
                      <a:pt x="327" y="728"/>
                    </a:lnTo>
                    <a:lnTo>
                      <a:pt x="316" y="773"/>
                    </a:lnTo>
                    <a:lnTo>
                      <a:pt x="304" y="818"/>
                    </a:lnTo>
                    <a:lnTo>
                      <a:pt x="293" y="863"/>
                    </a:lnTo>
                    <a:lnTo>
                      <a:pt x="278" y="907"/>
                    </a:lnTo>
                    <a:lnTo>
                      <a:pt x="263" y="950"/>
                    </a:lnTo>
                    <a:lnTo>
                      <a:pt x="250" y="994"/>
                    </a:lnTo>
                    <a:lnTo>
                      <a:pt x="234" y="1038"/>
                    </a:lnTo>
                    <a:lnTo>
                      <a:pt x="220" y="1082"/>
                    </a:lnTo>
                    <a:lnTo>
                      <a:pt x="203" y="1124"/>
                    </a:lnTo>
                    <a:lnTo>
                      <a:pt x="187" y="1167"/>
                    </a:lnTo>
                    <a:lnTo>
                      <a:pt x="170" y="1208"/>
                    </a:lnTo>
                    <a:lnTo>
                      <a:pt x="152" y="1250"/>
                    </a:lnTo>
                    <a:lnTo>
                      <a:pt x="135" y="1291"/>
                    </a:lnTo>
                    <a:lnTo>
                      <a:pt x="118" y="1332"/>
                    </a:lnTo>
                    <a:lnTo>
                      <a:pt x="99" y="1371"/>
                    </a:lnTo>
                    <a:lnTo>
                      <a:pt x="81" y="1409"/>
                    </a:lnTo>
                    <a:lnTo>
                      <a:pt x="62" y="1447"/>
                    </a:lnTo>
                    <a:lnTo>
                      <a:pt x="43" y="1485"/>
                    </a:lnTo>
                    <a:lnTo>
                      <a:pt x="24" y="1522"/>
                    </a:lnTo>
                    <a:lnTo>
                      <a:pt x="6" y="1557"/>
                    </a:lnTo>
                    <a:lnTo>
                      <a:pt x="6" y="1562"/>
                    </a:lnTo>
                    <a:lnTo>
                      <a:pt x="4" y="1565"/>
                    </a:lnTo>
                    <a:lnTo>
                      <a:pt x="4" y="1572"/>
                    </a:lnTo>
                    <a:lnTo>
                      <a:pt x="3" y="1577"/>
                    </a:lnTo>
                    <a:lnTo>
                      <a:pt x="3" y="1584"/>
                    </a:lnTo>
                    <a:lnTo>
                      <a:pt x="2" y="1592"/>
                    </a:lnTo>
                    <a:lnTo>
                      <a:pt x="1" y="1600"/>
                    </a:lnTo>
                    <a:lnTo>
                      <a:pt x="1" y="1609"/>
                    </a:lnTo>
                    <a:lnTo>
                      <a:pt x="1" y="1617"/>
                    </a:lnTo>
                    <a:lnTo>
                      <a:pt x="1" y="1624"/>
                    </a:lnTo>
                    <a:lnTo>
                      <a:pt x="0" y="1632"/>
                    </a:lnTo>
                    <a:lnTo>
                      <a:pt x="1" y="1640"/>
                    </a:lnTo>
                    <a:lnTo>
                      <a:pt x="1" y="1648"/>
                    </a:lnTo>
                    <a:lnTo>
                      <a:pt x="1" y="1656"/>
                    </a:lnTo>
                    <a:lnTo>
                      <a:pt x="3" y="1663"/>
                    </a:lnTo>
                    <a:lnTo>
                      <a:pt x="4" y="1668"/>
                    </a:lnTo>
                    <a:lnTo>
                      <a:pt x="13" y="1685"/>
                    </a:lnTo>
                    <a:lnTo>
                      <a:pt x="18" y="1687"/>
                    </a:lnTo>
                    <a:lnTo>
                      <a:pt x="26" y="1688"/>
                    </a:lnTo>
                    <a:lnTo>
                      <a:pt x="33" y="1688"/>
                    </a:lnTo>
                    <a:lnTo>
                      <a:pt x="40" y="1688"/>
                    </a:lnTo>
                    <a:lnTo>
                      <a:pt x="49" y="1687"/>
                    </a:lnTo>
                    <a:lnTo>
                      <a:pt x="58" y="1686"/>
                    </a:lnTo>
                    <a:lnTo>
                      <a:pt x="68" y="1686"/>
                    </a:lnTo>
                    <a:lnTo>
                      <a:pt x="78" y="1685"/>
                    </a:lnTo>
                    <a:lnTo>
                      <a:pt x="89" y="1684"/>
                    </a:lnTo>
                    <a:lnTo>
                      <a:pt x="99" y="1685"/>
                    </a:lnTo>
                    <a:lnTo>
                      <a:pt x="110" y="1686"/>
                    </a:lnTo>
                    <a:lnTo>
                      <a:pt x="120" y="1688"/>
                    </a:lnTo>
                    <a:lnTo>
                      <a:pt x="131" y="1693"/>
                    </a:lnTo>
                    <a:lnTo>
                      <a:pt x="142" y="1698"/>
                    </a:lnTo>
                    <a:lnTo>
                      <a:pt x="152" y="1706"/>
                    </a:lnTo>
                    <a:lnTo>
                      <a:pt x="163" y="171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4" name="Freeform 1418">
                <a:extLst>
                  <a:ext uri="{FF2B5EF4-FFF2-40B4-BE49-F238E27FC236}">
                    <a16:creationId xmlns:a16="http://schemas.microsoft.com/office/drawing/2014/main" id="{5CE7A5BA-8674-4DCE-B62F-01472CA72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3333"/>
                <a:ext cx="51" cy="11"/>
              </a:xfrm>
              <a:custGeom>
                <a:avLst/>
                <a:gdLst>
                  <a:gd name="T0" fmla="*/ 152 w 153"/>
                  <a:gd name="T1" fmla="*/ 0 h 34"/>
                  <a:gd name="T2" fmla="*/ 153 w 153"/>
                  <a:gd name="T3" fmla="*/ 0 h 34"/>
                  <a:gd name="T4" fmla="*/ 0 w 153"/>
                  <a:gd name="T5" fmla="*/ 33 h 34"/>
                  <a:gd name="T6" fmla="*/ 0 w 153"/>
                  <a:gd name="T7" fmla="*/ 34 h 34"/>
                  <a:gd name="T8" fmla="*/ 153 w 153"/>
                  <a:gd name="T9" fmla="*/ 2 h 34"/>
                  <a:gd name="T10" fmla="*/ 152 w 15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4">
                    <a:moveTo>
                      <a:pt x="152" y="0"/>
                    </a:moveTo>
                    <a:lnTo>
                      <a:pt x="153" y="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53" y="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5" name="Freeform 1419">
                <a:extLst>
                  <a:ext uri="{FF2B5EF4-FFF2-40B4-BE49-F238E27FC236}">
                    <a16:creationId xmlns:a16="http://schemas.microsoft.com/office/drawing/2014/main" id="{5182B043-2441-4DDE-BC65-AB7CAC5FE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322"/>
                <a:ext cx="10" cy="11"/>
              </a:xfrm>
              <a:custGeom>
                <a:avLst/>
                <a:gdLst>
                  <a:gd name="T0" fmla="*/ 27 w 30"/>
                  <a:gd name="T1" fmla="*/ 0 h 34"/>
                  <a:gd name="T2" fmla="*/ 28 w 30"/>
                  <a:gd name="T3" fmla="*/ 0 h 34"/>
                  <a:gd name="T4" fmla="*/ 0 w 30"/>
                  <a:gd name="T5" fmla="*/ 32 h 34"/>
                  <a:gd name="T6" fmla="*/ 1 w 30"/>
                  <a:gd name="T7" fmla="*/ 34 h 34"/>
                  <a:gd name="T8" fmla="*/ 29 w 30"/>
                  <a:gd name="T9" fmla="*/ 1 h 34"/>
                  <a:gd name="T10" fmla="*/ 30 w 30"/>
                  <a:gd name="T11" fmla="*/ 0 h 34"/>
                  <a:gd name="T12" fmla="*/ 27 w 3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27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6" name="Freeform 1420">
                <a:extLst>
                  <a:ext uri="{FF2B5EF4-FFF2-40B4-BE49-F238E27FC236}">
                    <a16:creationId xmlns:a16="http://schemas.microsoft.com/office/drawing/2014/main" id="{D02FC0CF-BE9C-4A89-9185-C8DBF3FCD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234"/>
                <a:ext cx="20" cy="88"/>
              </a:xfrm>
              <a:custGeom>
                <a:avLst/>
                <a:gdLst>
                  <a:gd name="T0" fmla="*/ 2 w 59"/>
                  <a:gd name="T1" fmla="*/ 0 h 263"/>
                  <a:gd name="T2" fmla="*/ 0 w 59"/>
                  <a:gd name="T3" fmla="*/ 19 h 263"/>
                  <a:gd name="T4" fmla="*/ 0 w 59"/>
                  <a:gd name="T5" fmla="*/ 37 h 263"/>
                  <a:gd name="T6" fmla="*/ 2 w 59"/>
                  <a:gd name="T7" fmla="*/ 55 h 263"/>
                  <a:gd name="T8" fmla="*/ 6 w 59"/>
                  <a:gd name="T9" fmla="*/ 72 h 263"/>
                  <a:gd name="T10" fmla="*/ 9 w 59"/>
                  <a:gd name="T11" fmla="*/ 89 h 263"/>
                  <a:gd name="T12" fmla="*/ 13 w 59"/>
                  <a:gd name="T13" fmla="*/ 105 h 263"/>
                  <a:gd name="T14" fmla="*/ 19 w 59"/>
                  <a:gd name="T15" fmla="*/ 122 h 263"/>
                  <a:gd name="T16" fmla="*/ 25 w 59"/>
                  <a:gd name="T17" fmla="*/ 138 h 263"/>
                  <a:gd name="T18" fmla="*/ 30 w 59"/>
                  <a:gd name="T19" fmla="*/ 154 h 263"/>
                  <a:gd name="T20" fmla="*/ 36 w 59"/>
                  <a:gd name="T21" fmla="*/ 171 h 263"/>
                  <a:gd name="T22" fmla="*/ 40 w 59"/>
                  <a:gd name="T23" fmla="*/ 185 h 263"/>
                  <a:gd name="T24" fmla="*/ 46 w 59"/>
                  <a:gd name="T25" fmla="*/ 201 h 263"/>
                  <a:gd name="T26" fmla="*/ 52 w 59"/>
                  <a:gd name="T27" fmla="*/ 217 h 263"/>
                  <a:gd name="T28" fmla="*/ 54 w 59"/>
                  <a:gd name="T29" fmla="*/ 232 h 263"/>
                  <a:gd name="T30" fmla="*/ 56 w 59"/>
                  <a:gd name="T31" fmla="*/ 247 h 263"/>
                  <a:gd name="T32" fmla="*/ 56 w 59"/>
                  <a:gd name="T33" fmla="*/ 263 h 263"/>
                  <a:gd name="T34" fmla="*/ 59 w 59"/>
                  <a:gd name="T35" fmla="*/ 263 h 263"/>
                  <a:gd name="T36" fmla="*/ 57 w 59"/>
                  <a:gd name="T37" fmla="*/ 247 h 263"/>
                  <a:gd name="T38" fmla="*/ 55 w 59"/>
                  <a:gd name="T39" fmla="*/ 232 h 263"/>
                  <a:gd name="T40" fmla="*/ 52 w 59"/>
                  <a:gd name="T41" fmla="*/ 217 h 263"/>
                  <a:gd name="T42" fmla="*/ 48 w 59"/>
                  <a:gd name="T43" fmla="*/ 201 h 263"/>
                  <a:gd name="T44" fmla="*/ 41 w 59"/>
                  <a:gd name="T45" fmla="*/ 185 h 263"/>
                  <a:gd name="T46" fmla="*/ 37 w 59"/>
                  <a:gd name="T47" fmla="*/ 171 h 263"/>
                  <a:gd name="T48" fmla="*/ 30 w 59"/>
                  <a:gd name="T49" fmla="*/ 154 h 263"/>
                  <a:gd name="T50" fmla="*/ 26 w 59"/>
                  <a:gd name="T51" fmla="*/ 138 h 263"/>
                  <a:gd name="T52" fmla="*/ 20 w 59"/>
                  <a:gd name="T53" fmla="*/ 122 h 263"/>
                  <a:gd name="T54" fmla="*/ 14 w 59"/>
                  <a:gd name="T55" fmla="*/ 105 h 263"/>
                  <a:gd name="T56" fmla="*/ 10 w 59"/>
                  <a:gd name="T57" fmla="*/ 89 h 263"/>
                  <a:gd name="T58" fmla="*/ 7 w 59"/>
                  <a:gd name="T59" fmla="*/ 72 h 263"/>
                  <a:gd name="T60" fmla="*/ 3 w 59"/>
                  <a:gd name="T61" fmla="*/ 55 h 263"/>
                  <a:gd name="T62" fmla="*/ 2 w 59"/>
                  <a:gd name="T63" fmla="*/ 37 h 263"/>
                  <a:gd name="T64" fmla="*/ 2 w 59"/>
                  <a:gd name="T65" fmla="*/ 19 h 263"/>
                  <a:gd name="T66" fmla="*/ 3 w 59"/>
                  <a:gd name="T67" fmla="*/ 0 h 263"/>
                  <a:gd name="T68" fmla="*/ 2 w 59"/>
                  <a:gd name="T6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63">
                    <a:moveTo>
                      <a:pt x="2" y="0"/>
                    </a:moveTo>
                    <a:lnTo>
                      <a:pt x="0" y="19"/>
                    </a:lnTo>
                    <a:lnTo>
                      <a:pt x="0" y="37"/>
                    </a:lnTo>
                    <a:lnTo>
                      <a:pt x="2" y="55"/>
                    </a:lnTo>
                    <a:lnTo>
                      <a:pt x="6" y="72"/>
                    </a:lnTo>
                    <a:lnTo>
                      <a:pt x="9" y="89"/>
                    </a:lnTo>
                    <a:lnTo>
                      <a:pt x="13" y="105"/>
                    </a:lnTo>
                    <a:lnTo>
                      <a:pt x="19" y="122"/>
                    </a:lnTo>
                    <a:lnTo>
                      <a:pt x="25" y="138"/>
                    </a:lnTo>
                    <a:lnTo>
                      <a:pt x="30" y="154"/>
                    </a:lnTo>
                    <a:lnTo>
                      <a:pt x="36" y="171"/>
                    </a:lnTo>
                    <a:lnTo>
                      <a:pt x="40" y="185"/>
                    </a:lnTo>
                    <a:lnTo>
                      <a:pt x="46" y="201"/>
                    </a:lnTo>
                    <a:lnTo>
                      <a:pt x="52" y="217"/>
                    </a:lnTo>
                    <a:lnTo>
                      <a:pt x="54" y="232"/>
                    </a:lnTo>
                    <a:lnTo>
                      <a:pt x="56" y="247"/>
                    </a:lnTo>
                    <a:lnTo>
                      <a:pt x="56" y="263"/>
                    </a:lnTo>
                    <a:lnTo>
                      <a:pt x="59" y="263"/>
                    </a:lnTo>
                    <a:lnTo>
                      <a:pt x="57" y="247"/>
                    </a:lnTo>
                    <a:lnTo>
                      <a:pt x="55" y="232"/>
                    </a:lnTo>
                    <a:lnTo>
                      <a:pt x="52" y="217"/>
                    </a:lnTo>
                    <a:lnTo>
                      <a:pt x="48" y="201"/>
                    </a:lnTo>
                    <a:lnTo>
                      <a:pt x="41" y="185"/>
                    </a:lnTo>
                    <a:lnTo>
                      <a:pt x="37" y="171"/>
                    </a:lnTo>
                    <a:lnTo>
                      <a:pt x="30" y="154"/>
                    </a:lnTo>
                    <a:lnTo>
                      <a:pt x="26" y="138"/>
                    </a:lnTo>
                    <a:lnTo>
                      <a:pt x="20" y="122"/>
                    </a:lnTo>
                    <a:lnTo>
                      <a:pt x="14" y="105"/>
                    </a:lnTo>
                    <a:lnTo>
                      <a:pt x="10" y="89"/>
                    </a:lnTo>
                    <a:lnTo>
                      <a:pt x="7" y="72"/>
                    </a:lnTo>
                    <a:lnTo>
                      <a:pt x="3" y="55"/>
                    </a:lnTo>
                    <a:lnTo>
                      <a:pt x="2" y="37"/>
                    </a:lnTo>
                    <a:lnTo>
                      <a:pt x="2" y="19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7" name="Freeform 1421">
                <a:extLst>
                  <a:ext uri="{FF2B5EF4-FFF2-40B4-BE49-F238E27FC236}">
                    <a16:creationId xmlns:a16="http://schemas.microsoft.com/office/drawing/2014/main" id="{678EA27F-F851-42FB-B0DB-937AB7DB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874"/>
                <a:ext cx="100" cy="360"/>
              </a:xfrm>
              <a:custGeom>
                <a:avLst/>
                <a:gdLst>
                  <a:gd name="T0" fmla="*/ 297 w 301"/>
                  <a:gd name="T1" fmla="*/ 0 h 1080"/>
                  <a:gd name="T2" fmla="*/ 296 w 301"/>
                  <a:gd name="T3" fmla="*/ 66 h 1080"/>
                  <a:gd name="T4" fmla="*/ 289 w 301"/>
                  <a:gd name="T5" fmla="*/ 132 h 1080"/>
                  <a:gd name="T6" fmla="*/ 278 w 301"/>
                  <a:gd name="T7" fmla="*/ 200 h 1080"/>
                  <a:gd name="T8" fmla="*/ 263 w 301"/>
                  <a:gd name="T9" fmla="*/ 268 h 1080"/>
                  <a:gd name="T10" fmla="*/ 246 w 301"/>
                  <a:gd name="T11" fmla="*/ 337 h 1080"/>
                  <a:gd name="T12" fmla="*/ 226 w 301"/>
                  <a:gd name="T13" fmla="*/ 407 h 1080"/>
                  <a:gd name="T14" fmla="*/ 203 w 301"/>
                  <a:gd name="T15" fmla="*/ 477 h 1080"/>
                  <a:gd name="T16" fmla="*/ 180 w 301"/>
                  <a:gd name="T17" fmla="*/ 546 h 1080"/>
                  <a:gd name="T18" fmla="*/ 155 w 301"/>
                  <a:gd name="T19" fmla="*/ 616 h 1080"/>
                  <a:gd name="T20" fmla="*/ 130 w 301"/>
                  <a:gd name="T21" fmla="*/ 685 h 1080"/>
                  <a:gd name="T22" fmla="*/ 106 w 301"/>
                  <a:gd name="T23" fmla="*/ 755 h 1080"/>
                  <a:gd name="T24" fmla="*/ 82 w 301"/>
                  <a:gd name="T25" fmla="*/ 822 h 1080"/>
                  <a:gd name="T26" fmla="*/ 58 w 301"/>
                  <a:gd name="T27" fmla="*/ 888 h 1080"/>
                  <a:gd name="T28" fmla="*/ 36 w 301"/>
                  <a:gd name="T29" fmla="*/ 954 h 1080"/>
                  <a:gd name="T30" fmla="*/ 17 w 301"/>
                  <a:gd name="T31" fmla="*/ 1018 h 1080"/>
                  <a:gd name="T32" fmla="*/ 0 w 301"/>
                  <a:gd name="T33" fmla="*/ 1080 h 1080"/>
                  <a:gd name="T34" fmla="*/ 9 w 301"/>
                  <a:gd name="T35" fmla="*/ 1050 h 1080"/>
                  <a:gd name="T36" fmla="*/ 28 w 301"/>
                  <a:gd name="T37" fmla="*/ 986 h 1080"/>
                  <a:gd name="T38" fmla="*/ 48 w 301"/>
                  <a:gd name="T39" fmla="*/ 921 h 1080"/>
                  <a:gd name="T40" fmla="*/ 71 w 301"/>
                  <a:gd name="T41" fmla="*/ 856 h 1080"/>
                  <a:gd name="T42" fmla="*/ 94 w 301"/>
                  <a:gd name="T43" fmla="*/ 788 h 1080"/>
                  <a:gd name="T44" fmla="*/ 119 w 301"/>
                  <a:gd name="T45" fmla="*/ 720 h 1080"/>
                  <a:gd name="T46" fmla="*/ 145 w 301"/>
                  <a:gd name="T47" fmla="*/ 650 h 1080"/>
                  <a:gd name="T48" fmla="*/ 169 w 301"/>
                  <a:gd name="T49" fmla="*/ 581 h 1080"/>
                  <a:gd name="T50" fmla="*/ 193 w 301"/>
                  <a:gd name="T51" fmla="*/ 511 h 1080"/>
                  <a:gd name="T52" fmla="*/ 217 w 301"/>
                  <a:gd name="T53" fmla="*/ 442 h 1080"/>
                  <a:gd name="T54" fmla="*/ 238 w 301"/>
                  <a:gd name="T55" fmla="*/ 372 h 1080"/>
                  <a:gd name="T56" fmla="*/ 257 w 301"/>
                  <a:gd name="T57" fmla="*/ 303 h 1080"/>
                  <a:gd name="T58" fmla="*/ 273 w 301"/>
                  <a:gd name="T59" fmla="*/ 233 h 1080"/>
                  <a:gd name="T60" fmla="*/ 286 w 301"/>
                  <a:gd name="T61" fmla="*/ 166 h 1080"/>
                  <a:gd name="T62" fmla="*/ 295 w 301"/>
                  <a:gd name="T63" fmla="*/ 99 h 1080"/>
                  <a:gd name="T64" fmla="*/ 300 w 301"/>
                  <a:gd name="T65" fmla="*/ 32 h 1080"/>
                  <a:gd name="T66" fmla="*/ 300 w 301"/>
                  <a:gd name="T67" fmla="*/ 0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" h="1080">
                    <a:moveTo>
                      <a:pt x="300" y="0"/>
                    </a:moveTo>
                    <a:lnTo>
                      <a:pt x="297" y="0"/>
                    </a:lnTo>
                    <a:lnTo>
                      <a:pt x="297" y="32"/>
                    </a:lnTo>
                    <a:lnTo>
                      <a:pt x="296" y="66"/>
                    </a:lnTo>
                    <a:lnTo>
                      <a:pt x="294" y="99"/>
                    </a:lnTo>
                    <a:lnTo>
                      <a:pt x="289" y="132"/>
                    </a:lnTo>
                    <a:lnTo>
                      <a:pt x="284" y="166"/>
                    </a:lnTo>
                    <a:lnTo>
                      <a:pt x="278" y="200"/>
                    </a:lnTo>
                    <a:lnTo>
                      <a:pt x="272" y="233"/>
                    </a:lnTo>
                    <a:lnTo>
                      <a:pt x="263" y="268"/>
                    </a:lnTo>
                    <a:lnTo>
                      <a:pt x="255" y="303"/>
                    </a:lnTo>
                    <a:lnTo>
                      <a:pt x="246" y="337"/>
                    </a:lnTo>
                    <a:lnTo>
                      <a:pt x="237" y="372"/>
                    </a:lnTo>
                    <a:lnTo>
                      <a:pt x="226" y="407"/>
                    </a:lnTo>
                    <a:lnTo>
                      <a:pt x="214" y="442"/>
                    </a:lnTo>
                    <a:lnTo>
                      <a:pt x="203" y="477"/>
                    </a:lnTo>
                    <a:lnTo>
                      <a:pt x="192" y="511"/>
                    </a:lnTo>
                    <a:lnTo>
                      <a:pt x="180" y="546"/>
                    </a:lnTo>
                    <a:lnTo>
                      <a:pt x="167" y="581"/>
                    </a:lnTo>
                    <a:lnTo>
                      <a:pt x="155" y="616"/>
                    </a:lnTo>
                    <a:lnTo>
                      <a:pt x="143" y="650"/>
                    </a:lnTo>
                    <a:lnTo>
                      <a:pt x="130" y="685"/>
                    </a:lnTo>
                    <a:lnTo>
                      <a:pt x="117" y="720"/>
                    </a:lnTo>
                    <a:lnTo>
                      <a:pt x="106" y="755"/>
                    </a:lnTo>
                    <a:lnTo>
                      <a:pt x="93" y="788"/>
                    </a:lnTo>
                    <a:lnTo>
                      <a:pt x="82" y="822"/>
                    </a:lnTo>
                    <a:lnTo>
                      <a:pt x="70" y="856"/>
                    </a:lnTo>
                    <a:lnTo>
                      <a:pt x="58" y="888"/>
                    </a:lnTo>
                    <a:lnTo>
                      <a:pt x="47" y="921"/>
                    </a:lnTo>
                    <a:lnTo>
                      <a:pt x="36" y="954"/>
                    </a:lnTo>
                    <a:lnTo>
                      <a:pt x="26" y="986"/>
                    </a:lnTo>
                    <a:lnTo>
                      <a:pt x="17" y="1018"/>
                    </a:lnTo>
                    <a:lnTo>
                      <a:pt x="8" y="1050"/>
                    </a:lnTo>
                    <a:lnTo>
                      <a:pt x="0" y="1080"/>
                    </a:lnTo>
                    <a:lnTo>
                      <a:pt x="1" y="1080"/>
                    </a:lnTo>
                    <a:lnTo>
                      <a:pt x="9" y="1050"/>
                    </a:lnTo>
                    <a:lnTo>
                      <a:pt x="18" y="1018"/>
                    </a:lnTo>
                    <a:lnTo>
                      <a:pt x="28" y="986"/>
                    </a:lnTo>
                    <a:lnTo>
                      <a:pt x="38" y="954"/>
                    </a:lnTo>
                    <a:lnTo>
                      <a:pt x="48" y="921"/>
                    </a:lnTo>
                    <a:lnTo>
                      <a:pt x="60" y="888"/>
                    </a:lnTo>
                    <a:lnTo>
                      <a:pt x="71" y="856"/>
                    </a:lnTo>
                    <a:lnTo>
                      <a:pt x="82" y="822"/>
                    </a:lnTo>
                    <a:lnTo>
                      <a:pt x="94" y="788"/>
                    </a:lnTo>
                    <a:lnTo>
                      <a:pt x="107" y="755"/>
                    </a:lnTo>
                    <a:lnTo>
                      <a:pt x="119" y="720"/>
                    </a:lnTo>
                    <a:lnTo>
                      <a:pt x="131" y="685"/>
                    </a:lnTo>
                    <a:lnTo>
                      <a:pt x="145" y="650"/>
                    </a:lnTo>
                    <a:lnTo>
                      <a:pt x="156" y="616"/>
                    </a:lnTo>
                    <a:lnTo>
                      <a:pt x="169" y="581"/>
                    </a:lnTo>
                    <a:lnTo>
                      <a:pt x="181" y="546"/>
                    </a:lnTo>
                    <a:lnTo>
                      <a:pt x="193" y="511"/>
                    </a:lnTo>
                    <a:lnTo>
                      <a:pt x="204" y="477"/>
                    </a:lnTo>
                    <a:lnTo>
                      <a:pt x="217" y="442"/>
                    </a:lnTo>
                    <a:lnTo>
                      <a:pt x="228" y="407"/>
                    </a:lnTo>
                    <a:lnTo>
                      <a:pt x="238" y="372"/>
                    </a:lnTo>
                    <a:lnTo>
                      <a:pt x="248" y="337"/>
                    </a:lnTo>
                    <a:lnTo>
                      <a:pt x="257" y="303"/>
                    </a:lnTo>
                    <a:lnTo>
                      <a:pt x="265" y="268"/>
                    </a:lnTo>
                    <a:lnTo>
                      <a:pt x="273" y="233"/>
                    </a:lnTo>
                    <a:lnTo>
                      <a:pt x="280" y="200"/>
                    </a:lnTo>
                    <a:lnTo>
                      <a:pt x="286" y="166"/>
                    </a:lnTo>
                    <a:lnTo>
                      <a:pt x="291" y="132"/>
                    </a:lnTo>
                    <a:lnTo>
                      <a:pt x="295" y="99"/>
                    </a:lnTo>
                    <a:lnTo>
                      <a:pt x="297" y="66"/>
                    </a:lnTo>
                    <a:lnTo>
                      <a:pt x="300" y="32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8" name="Freeform 1422">
                <a:extLst>
                  <a:ext uri="{FF2B5EF4-FFF2-40B4-BE49-F238E27FC236}">
                    <a16:creationId xmlns:a16="http://schemas.microsoft.com/office/drawing/2014/main" id="{8D47E606-85D8-4437-B172-EF93E2C29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63"/>
                <a:ext cx="14" cy="12"/>
              </a:xfrm>
              <a:custGeom>
                <a:avLst/>
                <a:gdLst>
                  <a:gd name="T0" fmla="*/ 41 w 43"/>
                  <a:gd name="T1" fmla="*/ 1 h 35"/>
                  <a:gd name="T2" fmla="*/ 41 w 43"/>
                  <a:gd name="T3" fmla="*/ 0 h 35"/>
                  <a:gd name="T4" fmla="*/ 40 w 43"/>
                  <a:gd name="T5" fmla="*/ 2 h 35"/>
                  <a:gd name="T6" fmla="*/ 37 w 43"/>
                  <a:gd name="T7" fmla="*/ 6 h 35"/>
                  <a:gd name="T8" fmla="*/ 32 w 43"/>
                  <a:gd name="T9" fmla="*/ 11 h 35"/>
                  <a:gd name="T10" fmla="*/ 26 w 43"/>
                  <a:gd name="T11" fmla="*/ 17 h 35"/>
                  <a:gd name="T12" fmla="*/ 19 w 43"/>
                  <a:gd name="T13" fmla="*/ 23 h 35"/>
                  <a:gd name="T14" fmla="*/ 13 w 43"/>
                  <a:gd name="T15" fmla="*/ 28 h 35"/>
                  <a:gd name="T16" fmla="*/ 6 w 43"/>
                  <a:gd name="T17" fmla="*/ 33 h 35"/>
                  <a:gd name="T18" fmla="*/ 0 w 43"/>
                  <a:gd name="T19" fmla="*/ 34 h 35"/>
                  <a:gd name="T20" fmla="*/ 0 w 43"/>
                  <a:gd name="T21" fmla="*/ 35 h 35"/>
                  <a:gd name="T22" fmla="*/ 7 w 43"/>
                  <a:gd name="T23" fmla="*/ 34 h 35"/>
                  <a:gd name="T24" fmla="*/ 15 w 43"/>
                  <a:gd name="T25" fmla="*/ 29 h 35"/>
                  <a:gd name="T26" fmla="*/ 21 w 43"/>
                  <a:gd name="T27" fmla="*/ 25 h 35"/>
                  <a:gd name="T28" fmla="*/ 28 w 43"/>
                  <a:gd name="T29" fmla="*/ 18 h 35"/>
                  <a:gd name="T30" fmla="*/ 34 w 43"/>
                  <a:gd name="T31" fmla="*/ 13 h 35"/>
                  <a:gd name="T32" fmla="*/ 39 w 43"/>
                  <a:gd name="T33" fmla="*/ 7 h 35"/>
                  <a:gd name="T34" fmla="*/ 41 w 43"/>
                  <a:gd name="T35" fmla="*/ 4 h 35"/>
                  <a:gd name="T36" fmla="*/ 43 w 43"/>
                  <a:gd name="T37" fmla="*/ 2 h 35"/>
                  <a:gd name="T38" fmla="*/ 43 w 43"/>
                  <a:gd name="T39" fmla="*/ 1 h 35"/>
                  <a:gd name="T40" fmla="*/ 41 w 43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35">
                    <a:moveTo>
                      <a:pt x="41" y="1"/>
                    </a:moveTo>
                    <a:lnTo>
                      <a:pt x="41" y="0"/>
                    </a:lnTo>
                    <a:lnTo>
                      <a:pt x="40" y="2"/>
                    </a:lnTo>
                    <a:lnTo>
                      <a:pt x="37" y="6"/>
                    </a:lnTo>
                    <a:lnTo>
                      <a:pt x="32" y="11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3" y="28"/>
                    </a:lnTo>
                    <a:lnTo>
                      <a:pt x="6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7" y="34"/>
                    </a:lnTo>
                    <a:lnTo>
                      <a:pt x="15" y="29"/>
                    </a:lnTo>
                    <a:lnTo>
                      <a:pt x="21" y="25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9" y="7"/>
                    </a:lnTo>
                    <a:lnTo>
                      <a:pt x="41" y="4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9" name="Freeform 1423">
                <a:extLst>
                  <a:ext uri="{FF2B5EF4-FFF2-40B4-BE49-F238E27FC236}">
                    <a16:creationId xmlns:a16="http://schemas.microsoft.com/office/drawing/2014/main" id="{36A670EC-8465-4AF4-89B3-80F38ED1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95"/>
                <a:ext cx="20" cy="68"/>
              </a:xfrm>
              <a:custGeom>
                <a:avLst/>
                <a:gdLst>
                  <a:gd name="T0" fmla="*/ 1 w 61"/>
                  <a:gd name="T1" fmla="*/ 1 h 205"/>
                  <a:gd name="T2" fmla="*/ 0 w 61"/>
                  <a:gd name="T3" fmla="*/ 1 h 205"/>
                  <a:gd name="T4" fmla="*/ 12 w 61"/>
                  <a:gd name="T5" fmla="*/ 14 h 205"/>
                  <a:gd name="T6" fmla="*/ 24 w 61"/>
                  <a:gd name="T7" fmla="*/ 25 h 205"/>
                  <a:gd name="T8" fmla="*/ 31 w 61"/>
                  <a:gd name="T9" fmla="*/ 37 h 205"/>
                  <a:gd name="T10" fmla="*/ 40 w 61"/>
                  <a:gd name="T11" fmla="*/ 48 h 205"/>
                  <a:gd name="T12" fmla="*/ 46 w 61"/>
                  <a:gd name="T13" fmla="*/ 61 h 205"/>
                  <a:gd name="T14" fmla="*/ 51 w 61"/>
                  <a:gd name="T15" fmla="*/ 73 h 205"/>
                  <a:gd name="T16" fmla="*/ 55 w 61"/>
                  <a:gd name="T17" fmla="*/ 85 h 205"/>
                  <a:gd name="T18" fmla="*/ 57 w 61"/>
                  <a:gd name="T19" fmla="*/ 98 h 205"/>
                  <a:gd name="T20" fmla="*/ 58 w 61"/>
                  <a:gd name="T21" fmla="*/ 111 h 205"/>
                  <a:gd name="T22" fmla="*/ 58 w 61"/>
                  <a:gd name="T23" fmla="*/ 123 h 205"/>
                  <a:gd name="T24" fmla="*/ 58 w 61"/>
                  <a:gd name="T25" fmla="*/ 138 h 205"/>
                  <a:gd name="T26" fmla="*/ 60 w 61"/>
                  <a:gd name="T27" fmla="*/ 150 h 205"/>
                  <a:gd name="T28" fmla="*/ 57 w 61"/>
                  <a:gd name="T29" fmla="*/ 164 h 205"/>
                  <a:gd name="T30" fmla="*/ 57 w 61"/>
                  <a:gd name="T31" fmla="*/ 177 h 205"/>
                  <a:gd name="T32" fmla="*/ 55 w 61"/>
                  <a:gd name="T33" fmla="*/ 191 h 205"/>
                  <a:gd name="T34" fmla="*/ 53 w 61"/>
                  <a:gd name="T35" fmla="*/ 205 h 205"/>
                  <a:gd name="T36" fmla="*/ 55 w 61"/>
                  <a:gd name="T37" fmla="*/ 205 h 205"/>
                  <a:gd name="T38" fmla="*/ 56 w 61"/>
                  <a:gd name="T39" fmla="*/ 191 h 205"/>
                  <a:gd name="T40" fmla="*/ 58 w 61"/>
                  <a:gd name="T41" fmla="*/ 177 h 205"/>
                  <a:gd name="T42" fmla="*/ 60 w 61"/>
                  <a:gd name="T43" fmla="*/ 164 h 205"/>
                  <a:gd name="T44" fmla="*/ 61 w 61"/>
                  <a:gd name="T45" fmla="*/ 150 h 205"/>
                  <a:gd name="T46" fmla="*/ 61 w 61"/>
                  <a:gd name="T47" fmla="*/ 138 h 205"/>
                  <a:gd name="T48" fmla="*/ 61 w 61"/>
                  <a:gd name="T49" fmla="*/ 123 h 205"/>
                  <a:gd name="T50" fmla="*/ 61 w 61"/>
                  <a:gd name="T51" fmla="*/ 111 h 205"/>
                  <a:gd name="T52" fmla="*/ 58 w 61"/>
                  <a:gd name="T53" fmla="*/ 98 h 205"/>
                  <a:gd name="T54" fmla="*/ 56 w 61"/>
                  <a:gd name="T55" fmla="*/ 85 h 205"/>
                  <a:gd name="T56" fmla="*/ 52 w 61"/>
                  <a:gd name="T57" fmla="*/ 73 h 205"/>
                  <a:gd name="T58" fmla="*/ 47 w 61"/>
                  <a:gd name="T59" fmla="*/ 60 h 205"/>
                  <a:gd name="T60" fmla="*/ 40 w 61"/>
                  <a:gd name="T61" fmla="*/ 47 h 205"/>
                  <a:gd name="T62" fmla="*/ 34 w 61"/>
                  <a:gd name="T63" fmla="*/ 36 h 205"/>
                  <a:gd name="T64" fmla="*/ 25 w 61"/>
                  <a:gd name="T65" fmla="*/ 24 h 205"/>
                  <a:gd name="T66" fmla="*/ 15 w 61"/>
                  <a:gd name="T67" fmla="*/ 11 h 205"/>
                  <a:gd name="T68" fmla="*/ 1 w 61"/>
                  <a:gd name="T69" fmla="*/ 0 h 205"/>
                  <a:gd name="T70" fmla="*/ 1 w 61"/>
                  <a:gd name="T71" fmla="*/ 0 h 205"/>
                  <a:gd name="T72" fmla="*/ 1 w 61"/>
                  <a:gd name="T73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205">
                    <a:moveTo>
                      <a:pt x="1" y="1"/>
                    </a:moveTo>
                    <a:lnTo>
                      <a:pt x="0" y="1"/>
                    </a:lnTo>
                    <a:lnTo>
                      <a:pt x="12" y="14"/>
                    </a:lnTo>
                    <a:lnTo>
                      <a:pt x="24" y="25"/>
                    </a:lnTo>
                    <a:lnTo>
                      <a:pt x="31" y="37"/>
                    </a:lnTo>
                    <a:lnTo>
                      <a:pt x="40" y="48"/>
                    </a:lnTo>
                    <a:lnTo>
                      <a:pt x="46" y="61"/>
                    </a:lnTo>
                    <a:lnTo>
                      <a:pt x="51" y="73"/>
                    </a:lnTo>
                    <a:lnTo>
                      <a:pt x="55" y="85"/>
                    </a:lnTo>
                    <a:lnTo>
                      <a:pt x="57" y="98"/>
                    </a:lnTo>
                    <a:lnTo>
                      <a:pt x="58" y="111"/>
                    </a:lnTo>
                    <a:lnTo>
                      <a:pt x="58" y="123"/>
                    </a:lnTo>
                    <a:lnTo>
                      <a:pt x="58" y="138"/>
                    </a:lnTo>
                    <a:lnTo>
                      <a:pt x="60" y="150"/>
                    </a:lnTo>
                    <a:lnTo>
                      <a:pt x="57" y="164"/>
                    </a:lnTo>
                    <a:lnTo>
                      <a:pt x="57" y="177"/>
                    </a:lnTo>
                    <a:lnTo>
                      <a:pt x="55" y="191"/>
                    </a:lnTo>
                    <a:lnTo>
                      <a:pt x="53" y="205"/>
                    </a:lnTo>
                    <a:lnTo>
                      <a:pt x="55" y="205"/>
                    </a:lnTo>
                    <a:lnTo>
                      <a:pt x="56" y="191"/>
                    </a:lnTo>
                    <a:lnTo>
                      <a:pt x="58" y="177"/>
                    </a:lnTo>
                    <a:lnTo>
                      <a:pt x="60" y="164"/>
                    </a:lnTo>
                    <a:lnTo>
                      <a:pt x="61" y="150"/>
                    </a:lnTo>
                    <a:lnTo>
                      <a:pt x="61" y="138"/>
                    </a:lnTo>
                    <a:lnTo>
                      <a:pt x="61" y="123"/>
                    </a:lnTo>
                    <a:lnTo>
                      <a:pt x="61" y="111"/>
                    </a:lnTo>
                    <a:lnTo>
                      <a:pt x="58" y="98"/>
                    </a:lnTo>
                    <a:lnTo>
                      <a:pt x="56" y="85"/>
                    </a:lnTo>
                    <a:lnTo>
                      <a:pt x="52" y="73"/>
                    </a:lnTo>
                    <a:lnTo>
                      <a:pt x="47" y="60"/>
                    </a:lnTo>
                    <a:lnTo>
                      <a:pt x="40" y="47"/>
                    </a:lnTo>
                    <a:lnTo>
                      <a:pt x="34" y="36"/>
                    </a:lnTo>
                    <a:lnTo>
                      <a:pt x="25" y="24"/>
                    </a:lnTo>
                    <a:lnTo>
                      <a:pt x="15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0" name="Freeform 1424">
                <a:extLst>
                  <a:ext uri="{FF2B5EF4-FFF2-40B4-BE49-F238E27FC236}">
                    <a16:creationId xmlns:a16="http://schemas.microsoft.com/office/drawing/2014/main" id="{5C2EC91A-E5EC-4950-AC5C-A8B48E8B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795"/>
                <a:ext cx="16" cy="12"/>
              </a:xfrm>
              <a:custGeom>
                <a:avLst/>
                <a:gdLst>
                  <a:gd name="T0" fmla="*/ 0 w 48"/>
                  <a:gd name="T1" fmla="*/ 34 h 34"/>
                  <a:gd name="T2" fmla="*/ 1 w 48"/>
                  <a:gd name="T3" fmla="*/ 33 h 34"/>
                  <a:gd name="T4" fmla="*/ 4 w 48"/>
                  <a:gd name="T5" fmla="*/ 24 h 34"/>
                  <a:gd name="T6" fmla="*/ 9 w 48"/>
                  <a:gd name="T7" fmla="*/ 16 h 34"/>
                  <a:gd name="T8" fmla="*/ 13 w 48"/>
                  <a:gd name="T9" fmla="*/ 10 h 34"/>
                  <a:gd name="T10" fmla="*/ 20 w 48"/>
                  <a:gd name="T11" fmla="*/ 6 h 34"/>
                  <a:gd name="T12" fmla="*/ 26 w 48"/>
                  <a:gd name="T13" fmla="*/ 4 h 34"/>
                  <a:gd name="T14" fmla="*/ 34 w 48"/>
                  <a:gd name="T15" fmla="*/ 2 h 34"/>
                  <a:gd name="T16" fmla="*/ 40 w 48"/>
                  <a:gd name="T17" fmla="*/ 2 h 34"/>
                  <a:gd name="T18" fmla="*/ 48 w 48"/>
                  <a:gd name="T19" fmla="*/ 2 h 34"/>
                  <a:gd name="T20" fmla="*/ 48 w 48"/>
                  <a:gd name="T21" fmla="*/ 1 h 34"/>
                  <a:gd name="T22" fmla="*/ 40 w 48"/>
                  <a:gd name="T23" fmla="*/ 0 h 34"/>
                  <a:gd name="T24" fmla="*/ 34 w 48"/>
                  <a:gd name="T25" fmla="*/ 0 h 34"/>
                  <a:gd name="T26" fmla="*/ 26 w 48"/>
                  <a:gd name="T27" fmla="*/ 2 h 34"/>
                  <a:gd name="T28" fmla="*/ 19 w 48"/>
                  <a:gd name="T29" fmla="*/ 5 h 34"/>
                  <a:gd name="T30" fmla="*/ 13 w 48"/>
                  <a:gd name="T31" fmla="*/ 8 h 34"/>
                  <a:gd name="T32" fmla="*/ 8 w 48"/>
                  <a:gd name="T33" fmla="*/ 15 h 34"/>
                  <a:gd name="T34" fmla="*/ 2 w 48"/>
                  <a:gd name="T35" fmla="*/ 22 h 34"/>
                  <a:gd name="T36" fmla="*/ 0 w 48"/>
                  <a:gd name="T37" fmla="*/ 33 h 34"/>
                  <a:gd name="T38" fmla="*/ 1 w 48"/>
                  <a:gd name="T39" fmla="*/ 33 h 34"/>
                  <a:gd name="T40" fmla="*/ 0 w 48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0" y="34"/>
                    </a:moveTo>
                    <a:lnTo>
                      <a:pt x="1" y="33"/>
                    </a:lnTo>
                    <a:lnTo>
                      <a:pt x="4" y="24"/>
                    </a:lnTo>
                    <a:lnTo>
                      <a:pt x="9" y="16"/>
                    </a:lnTo>
                    <a:lnTo>
                      <a:pt x="13" y="10"/>
                    </a:lnTo>
                    <a:lnTo>
                      <a:pt x="20" y="6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3" y="8"/>
                    </a:lnTo>
                    <a:lnTo>
                      <a:pt x="8" y="15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1" name="Freeform 1425">
                <a:extLst>
                  <a:ext uri="{FF2B5EF4-FFF2-40B4-BE49-F238E27FC236}">
                    <a16:creationId xmlns:a16="http://schemas.microsoft.com/office/drawing/2014/main" id="{58094BD9-ADA0-4EA5-A1A8-0C28D270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798"/>
                <a:ext cx="16" cy="8"/>
              </a:xfrm>
              <a:custGeom>
                <a:avLst/>
                <a:gdLst>
                  <a:gd name="T0" fmla="*/ 0 w 48"/>
                  <a:gd name="T1" fmla="*/ 0 h 24"/>
                  <a:gd name="T2" fmla="*/ 47 w 48"/>
                  <a:gd name="T3" fmla="*/ 24 h 24"/>
                  <a:gd name="T4" fmla="*/ 48 w 48"/>
                  <a:gd name="T5" fmla="*/ 23 h 24"/>
                  <a:gd name="T6" fmla="*/ 1 w 48"/>
                  <a:gd name="T7" fmla="*/ 0 h 24"/>
                  <a:gd name="T8" fmla="*/ 0 w 4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0"/>
                    </a:moveTo>
                    <a:lnTo>
                      <a:pt x="47" y="24"/>
                    </a:lnTo>
                    <a:lnTo>
                      <a:pt x="48" y="2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2" name="Freeform 1426">
                <a:extLst>
                  <a:ext uri="{FF2B5EF4-FFF2-40B4-BE49-F238E27FC236}">
                    <a16:creationId xmlns:a16="http://schemas.microsoft.com/office/drawing/2014/main" id="{1F64086F-81A4-48B0-807D-57E0F3B8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782"/>
                <a:ext cx="14" cy="17"/>
              </a:xfrm>
              <a:custGeom>
                <a:avLst/>
                <a:gdLst>
                  <a:gd name="T0" fmla="*/ 1 w 43"/>
                  <a:gd name="T1" fmla="*/ 1 h 51"/>
                  <a:gd name="T2" fmla="*/ 0 w 43"/>
                  <a:gd name="T3" fmla="*/ 1 h 51"/>
                  <a:gd name="T4" fmla="*/ 41 w 43"/>
                  <a:gd name="T5" fmla="*/ 51 h 51"/>
                  <a:gd name="T6" fmla="*/ 43 w 43"/>
                  <a:gd name="T7" fmla="*/ 51 h 51"/>
                  <a:gd name="T8" fmla="*/ 2 w 43"/>
                  <a:gd name="T9" fmla="*/ 0 h 51"/>
                  <a:gd name="T10" fmla="*/ 1 w 43"/>
                  <a:gd name="T11" fmla="*/ 0 h 51"/>
                  <a:gd name="T12" fmla="*/ 1 w 43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1" y="1"/>
                    </a:moveTo>
                    <a:lnTo>
                      <a:pt x="0" y="1"/>
                    </a:lnTo>
                    <a:lnTo>
                      <a:pt x="41" y="51"/>
                    </a:lnTo>
                    <a:lnTo>
                      <a:pt x="43" y="5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3" name="Freeform 1427">
                <a:extLst>
                  <a:ext uri="{FF2B5EF4-FFF2-40B4-BE49-F238E27FC236}">
                    <a16:creationId xmlns:a16="http://schemas.microsoft.com/office/drawing/2014/main" id="{75168EF9-6107-4E9F-B676-23F9E87E8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771"/>
                <a:ext cx="19" cy="11"/>
              </a:xfrm>
              <a:custGeom>
                <a:avLst/>
                <a:gdLst>
                  <a:gd name="T0" fmla="*/ 0 w 55"/>
                  <a:gd name="T1" fmla="*/ 2 h 31"/>
                  <a:gd name="T2" fmla="*/ 7 w 55"/>
                  <a:gd name="T3" fmla="*/ 2 h 31"/>
                  <a:gd name="T4" fmla="*/ 15 w 55"/>
                  <a:gd name="T5" fmla="*/ 5 h 31"/>
                  <a:gd name="T6" fmla="*/ 24 w 55"/>
                  <a:gd name="T7" fmla="*/ 9 h 31"/>
                  <a:gd name="T8" fmla="*/ 32 w 55"/>
                  <a:gd name="T9" fmla="*/ 14 h 31"/>
                  <a:gd name="T10" fmla="*/ 40 w 55"/>
                  <a:gd name="T11" fmla="*/ 21 h 31"/>
                  <a:gd name="T12" fmla="*/ 46 w 55"/>
                  <a:gd name="T13" fmla="*/ 25 h 31"/>
                  <a:gd name="T14" fmla="*/ 51 w 55"/>
                  <a:gd name="T15" fmla="*/ 28 h 31"/>
                  <a:gd name="T16" fmla="*/ 55 w 55"/>
                  <a:gd name="T17" fmla="*/ 31 h 31"/>
                  <a:gd name="T18" fmla="*/ 55 w 55"/>
                  <a:gd name="T19" fmla="*/ 30 h 31"/>
                  <a:gd name="T20" fmla="*/ 52 w 55"/>
                  <a:gd name="T21" fmla="*/ 27 h 31"/>
                  <a:gd name="T22" fmla="*/ 48 w 55"/>
                  <a:gd name="T23" fmla="*/ 24 h 31"/>
                  <a:gd name="T24" fmla="*/ 41 w 55"/>
                  <a:gd name="T25" fmla="*/ 18 h 31"/>
                  <a:gd name="T26" fmla="*/ 33 w 55"/>
                  <a:gd name="T27" fmla="*/ 14 h 31"/>
                  <a:gd name="T28" fmla="*/ 25 w 55"/>
                  <a:gd name="T29" fmla="*/ 8 h 31"/>
                  <a:gd name="T30" fmla="*/ 17 w 55"/>
                  <a:gd name="T31" fmla="*/ 4 h 31"/>
                  <a:gd name="T32" fmla="*/ 7 w 55"/>
                  <a:gd name="T33" fmla="*/ 0 h 31"/>
                  <a:gd name="T34" fmla="*/ 0 w 55"/>
                  <a:gd name="T35" fmla="*/ 0 h 31"/>
                  <a:gd name="T36" fmla="*/ 0 w 55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1">
                    <a:moveTo>
                      <a:pt x="0" y="2"/>
                    </a:moveTo>
                    <a:lnTo>
                      <a:pt x="7" y="2"/>
                    </a:lnTo>
                    <a:lnTo>
                      <a:pt x="15" y="5"/>
                    </a:lnTo>
                    <a:lnTo>
                      <a:pt x="24" y="9"/>
                    </a:lnTo>
                    <a:lnTo>
                      <a:pt x="32" y="14"/>
                    </a:lnTo>
                    <a:lnTo>
                      <a:pt x="40" y="21"/>
                    </a:lnTo>
                    <a:lnTo>
                      <a:pt x="46" y="25"/>
                    </a:lnTo>
                    <a:lnTo>
                      <a:pt x="51" y="28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2" y="27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3" y="14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4" name="Freeform 1428">
                <a:extLst>
                  <a:ext uri="{FF2B5EF4-FFF2-40B4-BE49-F238E27FC236}">
                    <a16:creationId xmlns:a16="http://schemas.microsoft.com/office/drawing/2014/main" id="{39F2BD72-FFF5-4D43-BA43-356811DB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772"/>
                <a:ext cx="32" cy="22"/>
              </a:xfrm>
              <a:custGeom>
                <a:avLst/>
                <a:gdLst>
                  <a:gd name="T0" fmla="*/ 1 w 96"/>
                  <a:gd name="T1" fmla="*/ 66 h 66"/>
                  <a:gd name="T2" fmla="*/ 3 w 96"/>
                  <a:gd name="T3" fmla="*/ 51 h 66"/>
                  <a:gd name="T4" fmla="*/ 7 w 96"/>
                  <a:gd name="T5" fmla="*/ 39 h 66"/>
                  <a:gd name="T6" fmla="*/ 16 w 96"/>
                  <a:gd name="T7" fmla="*/ 28 h 66"/>
                  <a:gd name="T8" fmla="*/ 27 w 96"/>
                  <a:gd name="T9" fmla="*/ 20 h 66"/>
                  <a:gd name="T10" fmla="*/ 42 w 96"/>
                  <a:gd name="T11" fmla="*/ 12 h 66"/>
                  <a:gd name="T12" fmla="*/ 57 w 96"/>
                  <a:gd name="T13" fmla="*/ 5 h 66"/>
                  <a:gd name="T14" fmla="*/ 75 w 96"/>
                  <a:gd name="T15" fmla="*/ 3 h 66"/>
                  <a:gd name="T16" fmla="*/ 96 w 96"/>
                  <a:gd name="T17" fmla="*/ 1 h 66"/>
                  <a:gd name="T18" fmla="*/ 96 w 96"/>
                  <a:gd name="T19" fmla="*/ 0 h 66"/>
                  <a:gd name="T20" fmla="*/ 75 w 96"/>
                  <a:gd name="T21" fmla="*/ 2 h 66"/>
                  <a:gd name="T22" fmla="*/ 57 w 96"/>
                  <a:gd name="T23" fmla="*/ 4 h 66"/>
                  <a:gd name="T24" fmla="*/ 40 w 96"/>
                  <a:gd name="T25" fmla="*/ 11 h 66"/>
                  <a:gd name="T26" fmla="*/ 26 w 96"/>
                  <a:gd name="T27" fmla="*/ 17 h 66"/>
                  <a:gd name="T28" fmla="*/ 15 w 96"/>
                  <a:gd name="T29" fmla="*/ 26 h 66"/>
                  <a:gd name="T30" fmla="*/ 7 w 96"/>
                  <a:gd name="T31" fmla="*/ 38 h 66"/>
                  <a:gd name="T32" fmla="*/ 0 w 96"/>
                  <a:gd name="T33" fmla="*/ 51 h 66"/>
                  <a:gd name="T34" fmla="*/ 0 w 96"/>
                  <a:gd name="T35" fmla="*/ 66 h 66"/>
                  <a:gd name="T36" fmla="*/ 1 w 96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1" y="66"/>
                    </a:moveTo>
                    <a:lnTo>
                      <a:pt x="3" y="51"/>
                    </a:lnTo>
                    <a:lnTo>
                      <a:pt x="7" y="39"/>
                    </a:lnTo>
                    <a:lnTo>
                      <a:pt x="16" y="28"/>
                    </a:lnTo>
                    <a:lnTo>
                      <a:pt x="27" y="20"/>
                    </a:lnTo>
                    <a:lnTo>
                      <a:pt x="42" y="12"/>
                    </a:lnTo>
                    <a:lnTo>
                      <a:pt x="57" y="5"/>
                    </a:lnTo>
                    <a:lnTo>
                      <a:pt x="75" y="3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75" y="2"/>
                    </a:lnTo>
                    <a:lnTo>
                      <a:pt x="57" y="4"/>
                    </a:lnTo>
                    <a:lnTo>
                      <a:pt x="40" y="11"/>
                    </a:lnTo>
                    <a:lnTo>
                      <a:pt x="26" y="17"/>
                    </a:lnTo>
                    <a:lnTo>
                      <a:pt x="15" y="26"/>
                    </a:lnTo>
                    <a:lnTo>
                      <a:pt x="7" y="38"/>
                    </a:lnTo>
                    <a:lnTo>
                      <a:pt x="0" y="51"/>
                    </a:lnTo>
                    <a:lnTo>
                      <a:pt x="0" y="66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5" name="Freeform 1429">
                <a:extLst>
                  <a:ext uri="{FF2B5EF4-FFF2-40B4-BE49-F238E27FC236}">
                    <a16:creationId xmlns:a16="http://schemas.microsoft.com/office/drawing/2014/main" id="{B309D904-7F11-49C1-B472-006823C3A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793"/>
                <a:ext cx="4" cy="25"/>
              </a:xfrm>
              <a:custGeom>
                <a:avLst/>
                <a:gdLst>
                  <a:gd name="T0" fmla="*/ 13 w 13"/>
                  <a:gd name="T1" fmla="*/ 73 h 75"/>
                  <a:gd name="T2" fmla="*/ 5 w 13"/>
                  <a:gd name="T3" fmla="*/ 58 h 75"/>
                  <a:gd name="T4" fmla="*/ 2 w 13"/>
                  <a:gd name="T5" fmla="*/ 44 h 75"/>
                  <a:gd name="T6" fmla="*/ 2 w 13"/>
                  <a:gd name="T7" fmla="*/ 33 h 75"/>
                  <a:gd name="T8" fmla="*/ 3 w 13"/>
                  <a:gd name="T9" fmla="*/ 22 h 75"/>
                  <a:gd name="T10" fmla="*/ 7 w 13"/>
                  <a:gd name="T11" fmla="*/ 15 h 75"/>
                  <a:gd name="T12" fmla="*/ 10 w 13"/>
                  <a:gd name="T13" fmla="*/ 7 h 75"/>
                  <a:gd name="T14" fmla="*/ 12 w 13"/>
                  <a:gd name="T15" fmla="*/ 4 h 75"/>
                  <a:gd name="T16" fmla="*/ 13 w 13"/>
                  <a:gd name="T17" fmla="*/ 0 h 75"/>
                  <a:gd name="T18" fmla="*/ 12 w 13"/>
                  <a:gd name="T19" fmla="*/ 0 h 75"/>
                  <a:gd name="T20" fmla="*/ 11 w 13"/>
                  <a:gd name="T21" fmla="*/ 3 h 75"/>
                  <a:gd name="T22" fmla="*/ 9 w 13"/>
                  <a:gd name="T23" fmla="*/ 6 h 75"/>
                  <a:gd name="T24" fmla="*/ 5 w 13"/>
                  <a:gd name="T25" fmla="*/ 13 h 75"/>
                  <a:gd name="T26" fmla="*/ 2 w 13"/>
                  <a:gd name="T27" fmla="*/ 22 h 75"/>
                  <a:gd name="T28" fmla="*/ 0 w 13"/>
                  <a:gd name="T29" fmla="*/ 33 h 75"/>
                  <a:gd name="T30" fmla="*/ 0 w 13"/>
                  <a:gd name="T31" fmla="*/ 44 h 75"/>
                  <a:gd name="T32" fmla="*/ 4 w 13"/>
                  <a:gd name="T33" fmla="*/ 59 h 75"/>
                  <a:gd name="T34" fmla="*/ 12 w 13"/>
                  <a:gd name="T35" fmla="*/ 75 h 75"/>
                  <a:gd name="T36" fmla="*/ 13 w 13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5">
                    <a:moveTo>
                      <a:pt x="13" y="73"/>
                    </a:moveTo>
                    <a:lnTo>
                      <a:pt x="5" y="58"/>
                    </a:lnTo>
                    <a:lnTo>
                      <a:pt x="2" y="44"/>
                    </a:lnTo>
                    <a:lnTo>
                      <a:pt x="2" y="33"/>
                    </a:lnTo>
                    <a:lnTo>
                      <a:pt x="3" y="22"/>
                    </a:lnTo>
                    <a:lnTo>
                      <a:pt x="7" y="15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9"/>
                    </a:lnTo>
                    <a:lnTo>
                      <a:pt x="12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6" name="Freeform 1430">
                <a:extLst>
                  <a:ext uri="{FF2B5EF4-FFF2-40B4-BE49-F238E27FC236}">
                    <a16:creationId xmlns:a16="http://schemas.microsoft.com/office/drawing/2014/main" id="{2876F57A-B257-48A7-93AC-FD09651E2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2817"/>
                <a:ext cx="29" cy="13"/>
              </a:xfrm>
              <a:custGeom>
                <a:avLst/>
                <a:gdLst>
                  <a:gd name="T0" fmla="*/ 85 w 85"/>
                  <a:gd name="T1" fmla="*/ 24 h 39"/>
                  <a:gd name="T2" fmla="*/ 84 w 85"/>
                  <a:gd name="T3" fmla="*/ 24 h 39"/>
                  <a:gd name="T4" fmla="*/ 65 w 85"/>
                  <a:gd name="T5" fmla="*/ 33 h 39"/>
                  <a:gd name="T6" fmla="*/ 51 w 85"/>
                  <a:gd name="T7" fmla="*/ 37 h 39"/>
                  <a:gd name="T8" fmla="*/ 37 w 85"/>
                  <a:gd name="T9" fmla="*/ 36 h 39"/>
                  <a:gd name="T10" fmla="*/ 28 w 85"/>
                  <a:gd name="T11" fmla="*/ 33 h 39"/>
                  <a:gd name="T12" fmla="*/ 19 w 85"/>
                  <a:gd name="T13" fmla="*/ 26 h 39"/>
                  <a:gd name="T14" fmla="*/ 12 w 85"/>
                  <a:gd name="T15" fmla="*/ 18 h 39"/>
                  <a:gd name="T16" fmla="*/ 7 w 85"/>
                  <a:gd name="T17" fmla="*/ 8 h 39"/>
                  <a:gd name="T18" fmla="*/ 2 w 85"/>
                  <a:gd name="T19" fmla="*/ 0 h 39"/>
                  <a:gd name="T20" fmla="*/ 0 w 85"/>
                  <a:gd name="T21" fmla="*/ 3 h 39"/>
                  <a:gd name="T22" fmla="*/ 5 w 85"/>
                  <a:gd name="T23" fmla="*/ 10 h 39"/>
                  <a:gd name="T24" fmla="*/ 11 w 85"/>
                  <a:gd name="T25" fmla="*/ 18 h 39"/>
                  <a:gd name="T26" fmla="*/ 18 w 85"/>
                  <a:gd name="T27" fmla="*/ 27 h 39"/>
                  <a:gd name="T28" fmla="*/ 26 w 85"/>
                  <a:gd name="T29" fmla="*/ 34 h 39"/>
                  <a:gd name="T30" fmla="*/ 37 w 85"/>
                  <a:gd name="T31" fmla="*/ 37 h 39"/>
                  <a:gd name="T32" fmla="*/ 51 w 85"/>
                  <a:gd name="T33" fmla="*/ 39 h 39"/>
                  <a:gd name="T34" fmla="*/ 67 w 85"/>
                  <a:gd name="T35" fmla="*/ 35 h 39"/>
                  <a:gd name="T36" fmla="*/ 85 w 85"/>
                  <a:gd name="T37" fmla="*/ 25 h 39"/>
                  <a:gd name="T38" fmla="*/ 85 w 85"/>
                  <a:gd name="T39" fmla="*/ 25 h 39"/>
                  <a:gd name="T40" fmla="*/ 85 w 85"/>
                  <a:gd name="T41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39">
                    <a:moveTo>
                      <a:pt x="85" y="24"/>
                    </a:moveTo>
                    <a:lnTo>
                      <a:pt x="84" y="24"/>
                    </a:lnTo>
                    <a:lnTo>
                      <a:pt x="65" y="33"/>
                    </a:lnTo>
                    <a:lnTo>
                      <a:pt x="51" y="37"/>
                    </a:lnTo>
                    <a:lnTo>
                      <a:pt x="37" y="36"/>
                    </a:lnTo>
                    <a:lnTo>
                      <a:pt x="28" y="33"/>
                    </a:lnTo>
                    <a:lnTo>
                      <a:pt x="19" y="26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5" y="10"/>
                    </a:lnTo>
                    <a:lnTo>
                      <a:pt x="11" y="18"/>
                    </a:lnTo>
                    <a:lnTo>
                      <a:pt x="18" y="27"/>
                    </a:lnTo>
                    <a:lnTo>
                      <a:pt x="26" y="34"/>
                    </a:lnTo>
                    <a:lnTo>
                      <a:pt x="37" y="37"/>
                    </a:lnTo>
                    <a:lnTo>
                      <a:pt x="51" y="39"/>
                    </a:lnTo>
                    <a:lnTo>
                      <a:pt x="67" y="3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7" name="Freeform 1431">
                <a:extLst>
                  <a:ext uri="{FF2B5EF4-FFF2-40B4-BE49-F238E27FC236}">
                    <a16:creationId xmlns:a16="http://schemas.microsoft.com/office/drawing/2014/main" id="{3E0DB082-ED13-44AF-9A86-B712B47DC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825"/>
                <a:ext cx="9" cy="11"/>
              </a:xfrm>
              <a:custGeom>
                <a:avLst/>
                <a:gdLst>
                  <a:gd name="T0" fmla="*/ 27 w 27"/>
                  <a:gd name="T1" fmla="*/ 32 h 32"/>
                  <a:gd name="T2" fmla="*/ 27 w 27"/>
                  <a:gd name="T3" fmla="*/ 22 h 32"/>
                  <a:gd name="T4" fmla="*/ 27 w 27"/>
                  <a:gd name="T5" fmla="*/ 17 h 32"/>
                  <a:gd name="T6" fmla="*/ 27 w 27"/>
                  <a:gd name="T7" fmla="*/ 12 h 32"/>
                  <a:gd name="T8" fmla="*/ 26 w 27"/>
                  <a:gd name="T9" fmla="*/ 8 h 32"/>
                  <a:gd name="T10" fmla="*/ 23 w 27"/>
                  <a:gd name="T11" fmla="*/ 4 h 32"/>
                  <a:gd name="T12" fmla="*/ 18 w 27"/>
                  <a:gd name="T13" fmla="*/ 3 h 32"/>
                  <a:gd name="T14" fmla="*/ 10 w 27"/>
                  <a:gd name="T15" fmla="*/ 1 h 32"/>
                  <a:gd name="T16" fmla="*/ 0 w 27"/>
                  <a:gd name="T17" fmla="*/ 0 h 32"/>
                  <a:gd name="T18" fmla="*/ 0 w 27"/>
                  <a:gd name="T19" fmla="*/ 1 h 32"/>
                  <a:gd name="T20" fmla="*/ 10 w 27"/>
                  <a:gd name="T21" fmla="*/ 3 h 32"/>
                  <a:gd name="T22" fmla="*/ 17 w 27"/>
                  <a:gd name="T23" fmla="*/ 4 h 32"/>
                  <a:gd name="T24" fmla="*/ 22 w 27"/>
                  <a:gd name="T25" fmla="*/ 7 h 32"/>
                  <a:gd name="T26" fmla="*/ 24 w 27"/>
                  <a:gd name="T27" fmla="*/ 9 h 32"/>
                  <a:gd name="T28" fmla="*/ 25 w 27"/>
                  <a:gd name="T29" fmla="*/ 12 h 32"/>
                  <a:gd name="T30" fmla="*/ 26 w 27"/>
                  <a:gd name="T31" fmla="*/ 17 h 32"/>
                  <a:gd name="T32" fmla="*/ 25 w 27"/>
                  <a:gd name="T33" fmla="*/ 22 h 32"/>
                  <a:gd name="T34" fmla="*/ 25 w 27"/>
                  <a:gd name="T35" fmla="*/ 32 h 32"/>
                  <a:gd name="T36" fmla="*/ 27 w 27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2">
                    <a:moveTo>
                      <a:pt x="27" y="32"/>
                    </a:moveTo>
                    <a:lnTo>
                      <a:pt x="27" y="22"/>
                    </a:lnTo>
                    <a:lnTo>
                      <a:pt x="27" y="17"/>
                    </a:lnTo>
                    <a:lnTo>
                      <a:pt x="27" y="12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5" y="32"/>
                    </a:lnTo>
                    <a:lnTo>
                      <a:pt x="27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8" name="Freeform 1432">
                <a:extLst>
                  <a:ext uri="{FF2B5EF4-FFF2-40B4-BE49-F238E27FC236}">
                    <a16:creationId xmlns:a16="http://schemas.microsoft.com/office/drawing/2014/main" id="{9733CB75-459F-4A4B-BA44-3D380DF1C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836"/>
                <a:ext cx="131" cy="454"/>
              </a:xfrm>
              <a:custGeom>
                <a:avLst/>
                <a:gdLst>
                  <a:gd name="T0" fmla="*/ 1 w 395"/>
                  <a:gd name="T1" fmla="*/ 1364 h 1364"/>
                  <a:gd name="T2" fmla="*/ 38 w 395"/>
                  <a:gd name="T3" fmla="*/ 1291 h 1364"/>
                  <a:gd name="T4" fmla="*/ 77 w 395"/>
                  <a:gd name="T5" fmla="*/ 1215 h 1364"/>
                  <a:gd name="T6" fmla="*/ 114 w 395"/>
                  <a:gd name="T7" fmla="*/ 1138 h 1364"/>
                  <a:gd name="T8" fmla="*/ 149 w 395"/>
                  <a:gd name="T9" fmla="*/ 1056 h 1364"/>
                  <a:gd name="T10" fmla="*/ 183 w 395"/>
                  <a:gd name="T11" fmla="*/ 973 h 1364"/>
                  <a:gd name="T12" fmla="*/ 216 w 395"/>
                  <a:gd name="T13" fmla="*/ 888 h 1364"/>
                  <a:gd name="T14" fmla="*/ 246 w 395"/>
                  <a:gd name="T15" fmla="*/ 800 h 1364"/>
                  <a:gd name="T16" fmla="*/ 275 w 395"/>
                  <a:gd name="T17" fmla="*/ 713 h 1364"/>
                  <a:gd name="T18" fmla="*/ 301 w 395"/>
                  <a:gd name="T19" fmla="*/ 624 h 1364"/>
                  <a:gd name="T20" fmla="*/ 324 w 395"/>
                  <a:gd name="T21" fmla="*/ 534 h 1364"/>
                  <a:gd name="T22" fmla="*/ 345 w 395"/>
                  <a:gd name="T23" fmla="*/ 443 h 1364"/>
                  <a:gd name="T24" fmla="*/ 363 w 395"/>
                  <a:gd name="T25" fmla="*/ 354 h 1364"/>
                  <a:gd name="T26" fmla="*/ 376 w 395"/>
                  <a:gd name="T27" fmla="*/ 264 h 1364"/>
                  <a:gd name="T28" fmla="*/ 386 w 395"/>
                  <a:gd name="T29" fmla="*/ 175 h 1364"/>
                  <a:gd name="T30" fmla="*/ 393 w 395"/>
                  <a:gd name="T31" fmla="*/ 87 h 1364"/>
                  <a:gd name="T32" fmla="*/ 395 w 395"/>
                  <a:gd name="T33" fmla="*/ 0 h 1364"/>
                  <a:gd name="T34" fmla="*/ 393 w 395"/>
                  <a:gd name="T35" fmla="*/ 43 h 1364"/>
                  <a:gd name="T36" fmla="*/ 388 w 395"/>
                  <a:gd name="T37" fmla="*/ 130 h 1364"/>
                  <a:gd name="T38" fmla="*/ 380 w 395"/>
                  <a:gd name="T39" fmla="*/ 220 h 1364"/>
                  <a:gd name="T40" fmla="*/ 368 w 395"/>
                  <a:gd name="T41" fmla="*/ 309 h 1364"/>
                  <a:gd name="T42" fmla="*/ 352 w 395"/>
                  <a:gd name="T43" fmla="*/ 399 h 1364"/>
                  <a:gd name="T44" fmla="*/ 333 w 395"/>
                  <a:gd name="T45" fmla="*/ 489 h 1364"/>
                  <a:gd name="T46" fmla="*/ 312 w 395"/>
                  <a:gd name="T47" fmla="*/ 579 h 1364"/>
                  <a:gd name="T48" fmla="*/ 286 w 395"/>
                  <a:gd name="T49" fmla="*/ 669 h 1364"/>
                  <a:gd name="T50" fmla="*/ 258 w 395"/>
                  <a:gd name="T51" fmla="*/ 756 h 1364"/>
                  <a:gd name="T52" fmla="*/ 229 w 395"/>
                  <a:gd name="T53" fmla="*/ 844 h 1364"/>
                  <a:gd name="T54" fmla="*/ 198 w 395"/>
                  <a:gd name="T55" fmla="*/ 930 h 1364"/>
                  <a:gd name="T56" fmla="*/ 164 w 395"/>
                  <a:gd name="T57" fmla="*/ 1014 h 1364"/>
                  <a:gd name="T58" fmla="*/ 129 w 395"/>
                  <a:gd name="T59" fmla="*/ 1096 h 1364"/>
                  <a:gd name="T60" fmla="*/ 93 w 395"/>
                  <a:gd name="T61" fmla="*/ 1176 h 1364"/>
                  <a:gd name="T62" fmla="*/ 56 w 395"/>
                  <a:gd name="T63" fmla="*/ 1253 h 1364"/>
                  <a:gd name="T64" fmla="*/ 18 w 395"/>
                  <a:gd name="T65" fmla="*/ 1327 h 1364"/>
                  <a:gd name="T66" fmla="*/ 0 w 395"/>
                  <a:gd name="T67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5" h="1364">
                    <a:moveTo>
                      <a:pt x="1" y="1363"/>
                    </a:moveTo>
                    <a:lnTo>
                      <a:pt x="1" y="1364"/>
                    </a:lnTo>
                    <a:lnTo>
                      <a:pt x="21" y="1328"/>
                    </a:lnTo>
                    <a:lnTo>
                      <a:pt x="38" y="1291"/>
                    </a:lnTo>
                    <a:lnTo>
                      <a:pt x="58" y="1254"/>
                    </a:lnTo>
                    <a:lnTo>
                      <a:pt x="77" y="1215"/>
                    </a:lnTo>
                    <a:lnTo>
                      <a:pt x="95" y="1177"/>
                    </a:lnTo>
                    <a:lnTo>
                      <a:pt x="114" y="1138"/>
                    </a:lnTo>
                    <a:lnTo>
                      <a:pt x="130" y="1097"/>
                    </a:lnTo>
                    <a:lnTo>
                      <a:pt x="149" y="1056"/>
                    </a:lnTo>
                    <a:lnTo>
                      <a:pt x="166" y="1015"/>
                    </a:lnTo>
                    <a:lnTo>
                      <a:pt x="183" y="973"/>
                    </a:lnTo>
                    <a:lnTo>
                      <a:pt x="199" y="930"/>
                    </a:lnTo>
                    <a:lnTo>
                      <a:pt x="216" y="888"/>
                    </a:lnTo>
                    <a:lnTo>
                      <a:pt x="231" y="844"/>
                    </a:lnTo>
                    <a:lnTo>
                      <a:pt x="246" y="800"/>
                    </a:lnTo>
                    <a:lnTo>
                      <a:pt x="260" y="756"/>
                    </a:lnTo>
                    <a:lnTo>
                      <a:pt x="275" y="713"/>
                    </a:lnTo>
                    <a:lnTo>
                      <a:pt x="289" y="669"/>
                    </a:lnTo>
                    <a:lnTo>
                      <a:pt x="301" y="624"/>
                    </a:lnTo>
                    <a:lnTo>
                      <a:pt x="313" y="579"/>
                    </a:lnTo>
                    <a:lnTo>
                      <a:pt x="324" y="534"/>
                    </a:lnTo>
                    <a:lnTo>
                      <a:pt x="335" y="489"/>
                    </a:lnTo>
                    <a:lnTo>
                      <a:pt x="345" y="443"/>
                    </a:lnTo>
                    <a:lnTo>
                      <a:pt x="354" y="399"/>
                    </a:lnTo>
                    <a:lnTo>
                      <a:pt x="363" y="354"/>
                    </a:lnTo>
                    <a:lnTo>
                      <a:pt x="369" y="309"/>
                    </a:lnTo>
                    <a:lnTo>
                      <a:pt x="376" y="264"/>
                    </a:lnTo>
                    <a:lnTo>
                      <a:pt x="382" y="220"/>
                    </a:lnTo>
                    <a:lnTo>
                      <a:pt x="386" y="175"/>
                    </a:lnTo>
                    <a:lnTo>
                      <a:pt x="391" y="130"/>
                    </a:lnTo>
                    <a:lnTo>
                      <a:pt x="393" y="87"/>
                    </a:lnTo>
                    <a:lnTo>
                      <a:pt x="395" y="43"/>
                    </a:lnTo>
                    <a:lnTo>
                      <a:pt x="395" y="0"/>
                    </a:lnTo>
                    <a:lnTo>
                      <a:pt x="394" y="0"/>
                    </a:lnTo>
                    <a:lnTo>
                      <a:pt x="393" y="43"/>
                    </a:lnTo>
                    <a:lnTo>
                      <a:pt x="392" y="87"/>
                    </a:lnTo>
                    <a:lnTo>
                      <a:pt x="388" y="130"/>
                    </a:lnTo>
                    <a:lnTo>
                      <a:pt x="386" y="175"/>
                    </a:lnTo>
                    <a:lnTo>
                      <a:pt x="380" y="220"/>
                    </a:lnTo>
                    <a:lnTo>
                      <a:pt x="375" y="264"/>
                    </a:lnTo>
                    <a:lnTo>
                      <a:pt x="368" y="309"/>
                    </a:lnTo>
                    <a:lnTo>
                      <a:pt x="360" y="354"/>
                    </a:lnTo>
                    <a:lnTo>
                      <a:pt x="352" y="399"/>
                    </a:lnTo>
                    <a:lnTo>
                      <a:pt x="343" y="443"/>
                    </a:lnTo>
                    <a:lnTo>
                      <a:pt x="333" y="489"/>
                    </a:lnTo>
                    <a:lnTo>
                      <a:pt x="322" y="534"/>
                    </a:lnTo>
                    <a:lnTo>
                      <a:pt x="312" y="579"/>
                    </a:lnTo>
                    <a:lnTo>
                      <a:pt x="299" y="624"/>
                    </a:lnTo>
                    <a:lnTo>
                      <a:pt x="286" y="669"/>
                    </a:lnTo>
                    <a:lnTo>
                      <a:pt x="273" y="713"/>
                    </a:lnTo>
                    <a:lnTo>
                      <a:pt x="258" y="756"/>
                    </a:lnTo>
                    <a:lnTo>
                      <a:pt x="245" y="800"/>
                    </a:lnTo>
                    <a:lnTo>
                      <a:pt x="229" y="844"/>
                    </a:lnTo>
                    <a:lnTo>
                      <a:pt x="213" y="888"/>
                    </a:lnTo>
                    <a:lnTo>
                      <a:pt x="198" y="930"/>
                    </a:lnTo>
                    <a:lnTo>
                      <a:pt x="182" y="973"/>
                    </a:lnTo>
                    <a:lnTo>
                      <a:pt x="164" y="1014"/>
                    </a:lnTo>
                    <a:lnTo>
                      <a:pt x="147" y="1055"/>
                    </a:lnTo>
                    <a:lnTo>
                      <a:pt x="129" y="1096"/>
                    </a:lnTo>
                    <a:lnTo>
                      <a:pt x="111" y="1137"/>
                    </a:lnTo>
                    <a:lnTo>
                      <a:pt x="93" y="1176"/>
                    </a:lnTo>
                    <a:lnTo>
                      <a:pt x="75" y="1215"/>
                    </a:lnTo>
                    <a:lnTo>
                      <a:pt x="56" y="1253"/>
                    </a:lnTo>
                    <a:lnTo>
                      <a:pt x="37" y="1290"/>
                    </a:lnTo>
                    <a:lnTo>
                      <a:pt x="18" y="1327"/>
                    </a:lnTo>
                    <a:lnTo>
                      <a:pt x="0" y="1363"/>
                    </a:lnTo>
                    <a:lnTo>
                      <a:pt x="0" y="1363"/>
                    </a:lnTo>
                    <a:lnTo>
                      <a:pt x="1" y="13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9" name="Freeform 1433">
                <a:extLst>
                  <a:ext uri="{FF2B5EF4-FFF2-40B4-BE49-F238E27FC236}">
                    <a16:creationId xmlns:a16="http://schemas.microsoft.com/office/drawing/2014/main" id="{E1F67DF3-4B27-43EC-A715-73ECFE42D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290"/>
                <a:ext cx="3" cy="37"/>
              </a:xfrm>
              <a:custGeom>
                <a:avLst/>
                <a:gdLst>
                  <a:gd name="T0" fmla="*/ 6 w 8"/>
                  <a:gd name="T1" fmla="*/ 109 h 111"/>
                  <a:gd name="T2" fmla="*/ 6 w 8"/>
                  <a:gd name="T3" fmla="*/ 110 h 111"/>
                  <a:gd name="T4" fmla="*/ 4 w 8"/>
                  <a:gd name="T5" fmla="*/ 105 h 111"/>
                  <a:gd name="T6" fmla="*/ 3 w 8"/>
                  <a:gd name="T7" fmla="*/ 98 h 111"/>
                  <a:gd name="T8" fmla="*/ 2 w 8"/>
                  <a:gd name="T9" fmla="*/ 90 h 111"/>
                  <a:gd name="T10" fmla="*/ 2 w 8"/>
                  <a:gd name="T11" fmla="*/ 82 h 111"/>
                  <a:gd name="T12" fmla="*/ 2 w 8"/>
                  <a:gd name="T13" fmla="*/ 74 h 111"/>
                  <a:gd name="T14" fmla="*/ 2 w 8"/>
                  <a:gd name="T15" fmla="*/ 65 h 111"/>
                  <a:gd name="T16" fmla="*/ 2 w 8"/>
                  <a:gd name="T17" fmla="*/ 57 h 111"/>
                  <a:gd name="T18" fmla="*/ 3 w 8"/>
                  <a:gd name="T19" fmla="*/ 51 h 111"/>
                  <a:gd name="T20" fmla="*/ 3 w 8"/>
                  <a:gd name="T21" fmla="*/ 43 h 111"/>
                  <a:gd name="T22" fmla="*/ 4 w 8"/>
                  <a:gd name="T23" fmla="*/ 34 h 111"/>
                  <a:gd name="T24" fmla="*/ 4 w 8"/>
                  <a:gd name="T25" fmla="*/ 27 h 111"/>
                  <a:gd name="T26" fmla="*/ 5 w 8"/>
                  <a:gd name="T27" fmla="*/ 20 h 111"/>
                  <a:gd name="T28" fmla="*/ 6 w 8"/>
                  <a:gd name="T29" fmla="*/ 14 h 111"/>
                  <a:gd name="T30" fmla="*/ 6 w 8"/>
                  <a:gd name="T31" fmla="*/ 8 h 111"/>
                  <a:gd name="T32" fmla="*/ 8 w 8"/>
                  <a:gd name="T33" fmla="*/ 4 h 111"/>
                  <a:gd name="T34" fmla="*/ 8 w 8"/>
                  <a:gd name="T35" fmla="*/ 0 h 111"/>
                  <a:gd name="T36" fmla="*/ 5 w 8"/>
                  <a:gd name="T37" fmla="*/ 0 h 111"/>
                  <a:gd name="T38" fmla="*/ 5 w 8"/>
                  <a:gd name="T39" fmla="*/ 4 h 111"/>
                  <a:gd name="T40" fmla="*/ 4 w 8"/>
                  <a:gd name="T41" fmla="*/ 8 h 111"/>
                  <a:gd name="T42" fmla="*/ 4 w 8"/>
                  <a:gd name="T43" fmla="*/ 14 h 111"/>
                  <a:gd name="T44" fmla="*/ 4 w 8"/>
                  <a:gd name="T45" fmla="*/ 20 h 111"/>
                  <a:gd name="T46" fmla="*/ 3 w 8"/>
                  <a:gd name="T47" fmla="*/ 27 h 111"/>
                  <a:gd name="T48" fmla="*/ 2 w 8"/>
                  <a:gd name="T49" fmla="*/ 34 h 111"/>
                  <a:gd name="T50" fmla="*/ 2 w 8"/>
                  <a:gd name="T51" fmla="*/ 43 h 111"/>
                  <a:gd name="T52" fmla="*/ 2 w 8"/>
                  <a:gd name="T53" fmla="*/ 51 h 111"/>
                  <a:gd name="T54" fmla="*/ 1 w 8"/>
                  <a:gd name="T55" fmla="*/ 57 h 111"/>
                  <a:gd name="T56" fmla="*/ 1 w 8"/>
                  <a:gd name="T57" fmla="*/ 65 h 111"/>
                  <a:gd name="T58" fmla="*/ 0 w 8"/>
                  <a:gd name="T59" fmla="*/ 74 h 111"/>
                  <a:gd name="T60" fmla="*/ 1 w 8"/>
                  <a:gd name="T61" fmla="*/ 82 h 111"/>
                  <a:gd name="T62" fmla="*/ 1 w 8"/>
                  <a:gd name="T63" fmla="*/ 90 h 111"/>
                  <a:gd name="T64" fmla="*/ 2 w 8"/>
                  <a:gd name="T65" fmla="*/ 98 h 111"/>
                  <a:gd name="T66" fmla="*/ 3 w 8"/>
                  <a:gd name="T67" fmla="*/ 105 h 111"/>
                  <a:gd name="T68" fmla="*/ 4 w 8"/>
                  <a:gd name="T69" fmla="*/ 110 h 111"/>
                  <a:gd name="T70" fmla="*/ 4 w 8"/>
                  <a:gd name="T71" fmla="*/ 111 h 111"/>
                  <a:gd name="T72" fmla="*/ 6 w 8"/>
                  <a:gd name="T7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11">
                    <a:moveTo>
                      <a:pt x="6" y="109"/>
                    </a:move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2" y="90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65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3" y="43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5" y="20"/>
                    </a:lnTo>
                    <a:lnTo>
                      <a:pt x="6" y="14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20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1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1" y="82"/>
                    </a:lnTo>
                    <a:lnTo>
                      <a:pt x="1" y="90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0" name="Freeform 1434">
                <a:extLst>
                  <a:ext uri="{FF2B5EF4-FFF2-40B4-BE49-F238E27FC236}">
                    <a16:creationId xmlns:a16="http://schemas.microsoft.com/office/drawing/2014/main" id="{CDFC28FB-B8FE-402B-8039-2D4F6C0F5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7"/>
                <a:ext cx="4" cy="6"/>
              </a:xfrm>
              <a:custGeom>
                <a:avLst/>
                <a:gdLst>
                  <a:gd name="T0" fmla="*/ 10 w 10"/>
                  <a:gd name="T1" fmla="*/ 17 h 18"/>
                  <a:gd name="T2" fmla="*/ 1 w 10"/>
                  <a:gd name="T3" fmla="*/ 0 h 18"/>
                  <a:gd name="T4" fmla="*/ 0 w 10"/>
                  <a:gd name="T5" fmla="*/ 2 h 18"/>
                  <a:gd name="T6" fmla="*/ 9 w 10"/>
                  <a:gd name="T7" fmla="*/ 18 h 18"/>
                  <a:gd name="T8" fmla="*/ 10 w 10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10" y="17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9" y="18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1" name="Freeform 1435">
                <a:extLst>
                  <a:ext uri="{FF2B5EF4-FFF2-40B4-BE49-F238E27FC236}">
                    <a16:creationId xmlns:a16="http://schemas.microsoft.com/office/drawing/2014/main" id="{D4DD7572-CF8F-4305-B7E6-0401022F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332"/>
                <a:ext cx="50" cy="12"/>
              </a:xfrm>
              <a:custGeom>
                <a:avLst/>
                <a:gdLst>
                  <a:gd name="T0" fmla="*/ 150 w 150"/>
                  <a:gd name="T1" fmla="*/ 32 h 35"/>
                  <a:gd name="T2" fmla="*/ 150 w 150"/>
                  <a:gd name="T3" fmla="*/ 32 h 35"/>
                  <a:gd name="T4" fmla="*/ 140 w 150"/>
                  <a:gd name="T5" fmla="*/ 22 h 35"/>
                  <a:gd name="T6" fmla="*/ 130 w 150"/>
                  <a:gd name="T7" fmla="*/ 14 h 35"/>
                  <a:gd name="T8" fmla="*/ 119 w 150"/>
                  <a:gd name="T9" fmla="*/ 9 h 35"/>
                  <a:gd name="T10" fmla="*/ 109 w 150"/>
                  <a:gd name="T11" fmla="*/ 4 h 35"/>
                  <a:gd name="T12" fmla="*/ 97 w 150"/>
                  <a:gd name="T13" fmla="*/ 2 h 35"/>
                  <a:gd name="T14" fmla="*/ 85 w 150"/>
                  <a:gd name="T15" fmla="*/ 1 h 35"/>
                  <a:gd name="T16" fmla="*/ 75 w 150"/>
                  <a:gd name="T17" fmla="*/ 0 h 35"/>
                  <a:gd name="T18" fmla="*/ 66 w 150"/>
                  <a:gd name="T19" fmla="*/ 1 h 35"/>
                  <a:gd name="T20" fmla="*/ 56 w 150"/>
                  <a:gd name="T21" fmla="*/ 2 h 35"/>
                  <a:gd name="T22" fmla="*/ 46 w 150"/>
                  <a:gd name="T23" fmla="*/ 2 h 35"/>
                  <a:gd name="T24" fmla="*/ 37 w 150"/>
                  <a:gd name="T25" fmla="*/ 3 h 35"/>
                  <a:gd name="T26" fmla="*/ 28 w 150"/>
                  <a:gd name="T27" fmla="*/ 4 h 35"/>
                  <a:gd name="T28" fmla="*/ 20 w 150"/>
                  <a:gd name="T29" fmla="*/ 4 h 35"/>
                  <a:gd name="T30" fmla="*/ 14 w 150"/>
                  <a:gd name="T31" fmla="*/ 4 h 35"/>
                  <a:gd name="T32" fmla="*/ 8 w 150"/>
                  <a:gd name="T33" fmla="*/ 3 h 35"/>
                  <a:gd name="T34" fmla="*/ 2 w 150"/>
                  <a:gd name="T35" fmla="*/ 1 h 35"/>
                  <a:gd name="T36" fmla="*/ 0 w 150"/>
                  <a:gd name="T37" fmla="*/ 2 h 35"/>
                  <a:gd name="T38" fmla="*/ 6 w 150"/>
                  <a:gd name="T39" fmla="*/ 4 h 35"/>
                  <a:gd name="T40" fmla="*/ 14 w 150"/>
                  <a:gd name="T41" fmla="*/ 6 h 35"/>
                  <a:gd name="T42" fmla="*/ 20 w 150"/>
                  <a:gd name="T43" fmla="*/ 6 h 35"/>
                  <a:gd name="T44" fmla="*/ 28 w 150"/>
                  <a:gd name="T45" fmla="*/ 6 h 35"/>
                  <a:gd name="T46" fmla="*/ 37 w 150"/>
                  <a:gd name="T47" fmla="*/ 4 h 35"/>
                  <a:gd name="T48" fmla="*/ 46 w 150"/>
                  <a:gd name="T49" fmla="*/ 3 h 35"/>
                  <a:gd name="T50" fmla="*/ 56 w 150"/>
                  <a:gd name="T51" fmla="*/ 2 h 35"/>
                  <a:gd name="T52" fmla="*/ 66 w 150"/>
                  <a:gd name="T53" fmla="*/ 2 h 35"/>
                  <a:gd name="T54" fmla="*/ 75 w 150"/>
                  <a:gd name="T55" fmla="*/ 2 h 35"/>
                  <a:gd name="T56" fmla="*/ 85 w 150"/>
                  <a:gd name="T57" fmla="*/ 2 h 35"/>
                  <a:gd name="T58" fmla="*/ 97 w 150"/>
                  <a:gd name="T59" fmla="*/ 3 h 35"/>
                  <a:gd name="T60" fmla="*/ 107 w 150"/>
                  <a:gd name="T61" fmla="*/ 6 h 35"/>
                  <a:gd name="T62" fmla="*/ 118 w 150"/>
                  <a:gd name="T63" fmla="*/ 10 h 35"/>
                  <a:gd name="T64" fmla="*/ 129 w 150"/>
                  <a:gd name="T65" fmla="*/ 17 h 35"/>
                  <a:gd name="T66" fmla="*/ 138 w 150"/>
                  <a:gd name="T67" fmla="*/ 25 h 35"/>
                  <a:gd name="T68" fmla="*/ 149 w 150"/>
                  <a:gd name="T69" fmla="*/ 35 h 35"/>
                  <a:gd name="T70" fmla="*/ 150 w 150"/>
                  <a:gd name="T71" fmla="*/ 35 h 35"/>
                  <a:gd name="T72" fmla="*/ 150 w 150"/>
                  <a:gd name="T73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35">
                    <a:moveTo>
                      <a:pt x="150" y="32"/>
                    </a:moveTo>
                    <a:lnTo>
                      <a:pt x="150" y="32"/>
                    </a:lnTo>
                    <a:lnTo>
                      <a:pt x="140" y="22"/>
                    </a:lnTo>
                    <a:lnTo>
                      <a:pt x="130" y="14"/>
                    </a:lnTo>
                    <a:lnTo>
                      <a:pt x="119" y="9"/>
                    </a:lnTo>
                    <a:lnTo>
                      <a:pt x="109" y="4"/>
                    </a:lnTo>
                    <a:lnTo>
                      <a:pt x="97" y="2"/>
                    </a:lnTo>
                    <a:lnTo>
                      <a:pt x="85" y="1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7" y="3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8" y="3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8" y="6"/>
                    </a:lnTo>
                    <a:lnTo>
                      <a:pt x="37" y="4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75" y="2"/>
                    </a:lnTo>
                    <a:lnTo>
                      <a:pt x="85" y="2"/>
                    </a:lnTo>
                    <a:lnTo>
                      <a:pt x="97" y="3"/>
                    </a:lnTo>
                    <a:lnTo>
                      <a:pt x="107" y="6"/>
                    </a:lnTo>
                    <a:lnTo>
                      <a:pt x="118" y="10"/>
                    </a:lnTo>
                    <a:lnTo>
                      <a:pt x="129" y="17"/>
                    </a:lnTo>
                    <a:lnTo>
                      <a:pt x="138" y="25"/>
                    </a:lnTo>
                    <a:lnTo>
                      <a:pt x="149" y="35"/>
                    </a:lnTo>
                    <a:lnTo>
                      <a:pt x="150" y="35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2" name="Freeform 1436">
                <a:extLst>
                  <a:ext uri="{FF2B5EF4-FFF2-40B4-BE49-F238E27FC236}">
                    <a16:creationId xmlns:a16="http://schemas.microsoft.com/office/drawing/2014/main" id="{CBC8D09F-A22A-4B92-908B-71B3F998F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11" cy="10"/>
              </a:xfrm>
              <a:custGeom>
                <a:avLst/>
                <a:gdLst>
                  <a:gd name="T0" fmla="*/ 31 w 31"/>
                  <a:gd name="T1" fmla="*/ 27 h 28"/>
                  <a:gd name="T2" fmla="*/ 30 w 31"/>
                  <a:gd name="T3" fmla="*/ 27 h 28"/>
                  <a:gd name="T4" fmla="*/ 26 w 31"/>
                  <a:gd name="T5" fmla="*/ 25 h 28"/>
                  <a:gd name="T6" fmla="*/ 21 w 31"/>
                  <a:gd name="T7" fmla="*/ 23 h 28"/>
                  <a:gd name="T8" fmla="*/ 18 w 31"/>
                  <a:gd name="T9" fmla="*/ 19 h 28"/>
                  <a:gd name="T10" fmla="*/ 12 w 31"/>
                  <a:gd name="T11" fmla="*/ 16 h 28"/>
                  <a:gd name="T12" fmla="*/ 9 w 31"/>
                  <a:gd name="T13" fmla="*/ 12 h 28"/>
                  <a:gd name="T14" fmla="*/ 5 w 31"/>
                  <a:gd name="T15" fmla="*/ 8 h 28"/>
                  <a:gd name="T16" fmla="*/ 3 w 31"/>
                  <a:gd name="T17" fmla="*/ 4 h 28"/>
                  <a:gd name="T18" fmla="*/ 2 w 31"/>
                  <a:gd name="T19" fmla="*/ 0 h 28"/>
                  <a:gd name="T20" fmla="*/ 0 w 31"/>
                  <a:gd name="T21" fmla="*/ 0 h 28"/>
                  <a:gd name="T22" fmla="*/ 2 w 31"/>
                  <a:gd name="T23" fmla="*/ 5 h 28"/>
                  <a:gd name="T24" fmla="*/ 4 w 31"/>
                  <a:gd name="T25" fmla="*/ 9 h 28"/>
                  <a:gd name="T26" fmla="*/ 8 w 31"/>
                  <a:gd name="T27" fmla="*/ 13 h 28"/>
                  <a:gd name="T28" fmla="*/ 11 w 31"/>
                  <a:gd name="T29" fmla="*/ 17 h 28"/>
                  <a:gd name="T30" fmla="*/ 15 w 31"/>
                  <a:gd name="T31" fmla="*/ 21 h 28"/>
                  <a:gd name="T32" fmla="*/ 20 w 31"/>
                  <a:gd name="T33" fmla="*/ 24 h 28"/>
                  <a:gd name="T34" fmla="*/ 24 w 31"/>
                  <a:gd name="T35" fmla="*/ 27 h 28"/>
                  <a:gd name="T36" fmla="*/ 30 w 31"/>
                  <a:gd name="T37" fmla="*/ 28 h 28"/>
                  <a:gd name="T38" fmla="*/ 29 w 31"/>
                  <a:gd name="T39" fmla="*/ 28 h 28"/>
                  <a:gd name="T40" fmla="*/ 31 w 3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lnTo>
                      <a:pt x="30" y="27"/>
                    </a:lnTo>
                    <a:lnTo>
                      <a:pt x="26" y="25"/>
                    </a:lnTo>
                    <a:lnTo>
                      <a:pt x="21" y="23"/>
                    </a:lnTo>
                    <a:lnTo>
                      <a:pt x="18" y="19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8" y="13"/>
                    </a:lnTo>
                    <a:lnTo>
                      <a:pt x="11" y="17"/>
                    </a:lnTo>
                    <a:lnTo>
                      <a:pt x="15" y="21"/>
                    </a:lnTo>
                    <a:lnTo>
                      <a:pt x="20" y="24"/>
                    </a:lnTo>
                    <a:lnTo>
                      <a:pt x="2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3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3" name="Freeform 1437">
                <a:extLst>
                  <a:ext uri="{FF2B5EF4-FFF2-40B4-BE49-F238E27FC236}">
                    <a16:creationId xmlns:a16="http://schemas.microsoft.com/office/drawing/2014/main" id="{4719006A-B7B0-429A-ADB5-66407A239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825"/>
                <a:ext cx="41" cy="9"/>
              </a:xfrm>
              <a:custGeom>
                <a:avLst/>
                <a:gdLst>
                  <a:gd name="T0" fmla="*/ 122 w 124"/>
                  <a:gd name="T1" fmla="*/ 0 h 27"/>
                  <a:gd name="T2" fmla="*/ 112 w 124"/>
                  <a:gd name="T3" fmla="*/ 4 h 27"/>
                  <a:gd name="T4" fmla="*/ 102 w 124"/>
                  <a:gd name="T5" fmla="*/ 8 h 27"/>
                  <a:gd name="T6" fmla="*/ 92 w 124"/>
                  <a:gd name="T7" fmla="*/ 11 h 27"/>
                  <a:gd name="T8" fmla="*/ 82 w 124"/>
                  <a:gd name="T9" fmla="*/ 14 h 27"/>
                  <a:gd name="T10" fmla="*/ 72 w 124"/>
                  <a:gd name="T11" fmla="*/ 17 h 27"/>
                  <a:gd name="T12" fmla="*/ 64 w 124"/>
                  <a:gd name="T13" fmla="*/ 19 h 27"/>
                  <a:gd name="T14" fmla="*/ 54 w 124"/>
                  <a:gd name="T15" fmla="*/ 21 h 27"/>
                  <a:gd name="T16" fmla="*/ 46 w 124"/>
                  <a:gd name="T17" fmla="*/ 23 h 27"/>
                  <a:gd name="T18" fmla="*/ 37 w 124"/>
                  <a:gd name="T19" fmla="*/ 24 h 27"/>
                  <a:gd name="T20" fmla="*/ 30 w 124"/>
                  <a:gd name="T21" fmla="*/ 24 h 27"/>
                  <a:gd name="T22" fmla="*/ 21 w 124"/>
                  <a:gd name="T23" fmla="*/ 25 h 27"/>
                  <a:gd name="T24" fmla="*/ 16 w 124"/>
                  <a:gd name="T25" fmla="*/ 25 h 27"/>
                  <a:gd name="T26" fmla="*/ 10 w 124"/>
                  <a:gd name="T27" fmla="*/ 25 h 27"/>
                  <a:gd name="T28" fmla="*/ 6 w 124"/>
                  <a:gd name="T29" fmla="*/ 24 h 27"/>
                  <a:gd name="T30" fmla="*/ 3 w 124"/>
                  <a:gd name="T31" fmla="*/ 24 h 27"/>
                  <a:gd name="T32" fmla="*/ 2 w 124"/>
                  <a:gd name="T33" fmla="*/ 22 h 27"/>
                  <a:gd name="T34" fmla="*/ 0 w 124"/>
                  <a:gd name="T35" fmla="*/ 24 h 27"/>
                  <a:gd name="T36" fmla="*/ 2 w 124"/>
                  <a:gd name="T37" fmla="*/ 24 h 27"/>
                  <a:gd name="T38" fmla="*/ 6 w 124"/>
                  <a:gd name="T39" fmla="*/ 27 h 27"/>
                  <a:gd name="T40" fmla="*/ 10 w 124"/>
                  <a:gd name="T41" fmla="*/ 27 h 27"/>
                  <a:gd name="T42" fmla="*/ 16 w 124"/>
                  <a:gd name="T43" fmla="*/ 27 h 27"/>
                  <a:gd name="T44" fmla="*/ 21 w 124"/>
                  <a:gd name="T45" fmla="*/ 27 h 27"/>
                  <a:gd name="T46" fmla="*/ 30 w 124"/>
                  <a:gd name="T47" fmla="*/ 27 h 27"/>
                  <a:gd name="T48" fmla="*/ 37 w 124"/>
                  <a:gd name="T49" fmla="*/ 25 h 27"/>
                  <a:gd name="T50" fmla="*/ 46 w 124"/>
                  <a:gd name="T51" fmla="*/ 24 h 27"/>
                  <a:gd name="T52" fmla="*/ 54 w 124"/>
                  <a:gd name="T53" fmla="*/ 22 h 27"/>
                  <a:gd name="T54" fmla="*/ 64 w 124"/>
                  <a:gd name="T55" fmla="*/ 21 h 27"/>
                  <a:gd name="T56" fmla="*/ 72 w 124"/>
                  <a:gd name="T57" fmla="*/ 19 h 27"/>
                  <a:gd name="T58" fmla="*/ 82 w 124"/>
                  <a:gd name="T59" fmla="*/ 15 h 27"/>
                  <a:gd name="T60" fmla="*/ 93 w 124"/>
                  <a:gd name="T61" fmla="*/ 13 h 27"/>
                  <a:gd name="T62" fmla="*/ 104 w 124"/>
                  <a:gd name="T63" fmla="*/ 9 h 27"/>
                  <a:gd name="T64" fmla="*/ 113 w 124"/>
                  <a:gd name="T65" fmla="*/ 5 h 27"/>
                  <a:gd name="T66" fmla="*/ 124 w 124"/>
                  <a:gd name="T67" fmla="*/ 2 h 27"/>
                  <a:gd name="T68" fmla="*/ 122 w 124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27">
                    <a:moveTo>
                      <a:pt x="122" y="0"/>
                    </a:moveTo>
                    <a:lnTo>
                      <a:pt x="112" y="4"/>
                    </a:lnTo>
                    <a:lnTo>
                      <a:pt x="102" y="8"/>
                    </a:lnTo>
                    <a:lnTo>
                      <a:pt x="92" y="11"/>
                    </a:lnTo>
                    <a:lnTo>
                      <a:pt x="82" y="14"/>
                    </a:lnTo>
                    <a:lnTo>
                      <a:pt x="72" y="17"/>
                    </a:lnTo>
                    <a:lnTo>
                      <a:pt x="64" y="19"/>
                    </a:lnTo>
                    <a:lnTo>
                      <a:pt x="54" y="21"/>
                    </a:lnTo>
                    <a:lnTo>
                      <a:pt x="46" y="23"/>
                    </a:lnTo>
                    <a:lnTo>
                      <a:pt x="37" y="24"/>
                    </a:lnTo>
                    <a:lnTo>
                      <a:pt x="30" y="24"/>
                    </a:lnTo>
                    <a:lnTo>
                      <a:pt x="21" y="25"/>
                    </a:lnTo>
                    <a:lnTo>
                      <a:pt x="16" y="25"/>
                    </a:lnTo>
                    <a:lnTo>
                      <a:pt x="10" y="25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6" y="27"/>
                    </a:lnTo>
                    <a:lnTo>
                      <a:pt x="21" y="27"/>
                    </a:lnTo>
                    <a:lnTo>
                      <a:pt x="30" y="27"/>
                    </a:lnTo>
                    <a:lnTo>
                      <a:pt x="37" y="25"/>
                    </a:lnTo>
                    <a:lnTo>
                      <a:pt x="46" y="24"/>
                    </a:lnTo>
                    <a:lnTo>
                      <a:pt x="54" y="22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82" y="15"/>
                    </a:lnTo>
                    <a:lnTo>
                      <a:pt x="93" y="13"/>
                    </a:lnTo>
                    <a:lnTo>
                      <a:pt x="104" y="9"/>
                    </a:lnTo>
                    <a:lnTo>
                      <a:pt x="113" y="5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4" name="Freeform 1438">
                <a:extLst>
                  <a:ext uri="{FF2B5EF4-FFF2-40B4-BE49-F238E27FC236}">
                    <a16:creationId xmlns:a16="http://schemas.microsoft.com/office/drawing/2014/main" id="{B5AC8AD1-BB88-461F-9F53-EEC96935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814"/>
                <a:ext cx="65" cy="12"/>
              </a:xfrm>
              <a:custGeom>
                <a:avLst/>
                <a:gdLst>
                  <a:gd name="T0" fmla="*/ 194 w 194"/>
                  <a:gd name="T1" fmla="*/ 0 h 35"/>
                  <a:gd name="T2" fmla="*/ 182 w 194"/>
                  <a:gd name="T3" fmla="*/ 1 h 35"/>
                  <a:gd name="T4" fmla="*/ 169 w 194"/>
                  <a:gd name="T5" fmla="*/ 4 h 35"/>
                  <a:gd name="T6" fmla="*/ 156 w 194"/>
                  <a:gd name="T7" fmla="*/ 6 h 35"/>
                  <a:gd name="T8" fmla="*/ 145 w 194"/>
                  <a:gd name="T9" fmla="*/ 7 h 35"/>
                  <a:gd name="T10" fmla="*/ 133 w 194"/>
                  <a:gd name="T11" fmla="*/ 8 h 35"/>
                  <a:gd name="T12" fmla="*/ 120 w 194"/>
                  <a:gd name="T13" fmla="*/ 9 h 35"/>
                  <a:gd name="T14" fmla="*/ 108 w 194"/>
                  <a:gd name="T15" fmla="*/ 10 h 35"/>
                  <a:gd name="T16" fmla="*/ 96 w 194"/>
                  <a:gd name="T17" fmla="*/ 12 h 35"/>
                  <a:gd name="T18" fmla="*/ 83 w 194"/>
                  <a:gd name="T19" fmla="*/ 13 h 35"/>
                  <a:gd name="T20" fmla="*/ 72 w 194"/>
                  <a:gd name="T21" fmla="*/ 15 h 35"/>
                  <a:gd name="T22" fmla="*/ 60 w 194"/>
                  <a:gd name="T23" fmla="*/ 17 h 35"/>
                  <a:gd name="T24" fmla="*/ 49 w 194"/>
                  <a:gd name="T25" fmla="*/ 18 h 35"/>
                  <a:gd name="T26" fmla="*/ 37 w 194"/>
                  <a:gd name="T27" fmla="*/ 22 h 35"/>
                  <a:gd name="T28" fmla="*/ 25 w 194"/>
                  <a:gd name="T29" fmla="*/ 25 h 35"/>
                  <a:gd name="T30" fmla="*/ 13 w 194"/>
                  <a:gd name="T31" fmla="*/ 28 h 35"/>
                  <a:gd name="T32" fmla="*/ 0 w 194"/>
                  <a:gd name="T33" fmla="*/ 33 h 35"/>
                  <a:gd name="T34" fmla="*/ 1 w 194"/>
                  <a:gd name="T35" fmla="*/ 35 h 35"/>
                  <a:gd name="T36" fmla="*/ 14 w 194"/>
                  <a:gd name="T37" fmla="*/ 29 h 35"/>
                  <a:gd name="T38" fmla="*/ 25 w 194"/>
                  <a:gd name="T39" fmla="*/ 26 h 35"/>
                  <a:gd name="T40" fmla="*/ 37 w 194"/>
                  <a:gd name="T41" fmla="*/ 23 h 35"/>
                  <a:gd name="T42" fmla="*/ 49 w 194"/>
                  <a:gd name="T43" fmla="*/ 20 h 35"/>
                  <a:gd name="T44" fmla="*/ 60 w 194"/>
                  <a:gd name="T45" fmla="*/ 18 h 35"/>
                  <a:gd name="T46" fmla="*/ 72 w 194"/>
                  <a:gd name="T47" fmla="*/ 17 h 35"/>
                  <a:gd name="T48" fmla="*/ 83 w 194"/>
                  <a:gd name="T49" fmla="*/ 15 h 35"/>
                  <a:gd name="T50" fmla="*/ 96 w 194"/>
                  <a:gd name="T51" fmla="*/ 13 h 35"/>
                  <a:gd name="T52" fmla="*/ 108 w 194"/>
                  <a:gd name="T53" fmla="*/ 12 h 35"/>
                  <a:gd name="T54" fmla="*/ 120 w 194"/>
                  <a:gd name="T55" fmla="*/ 10 h 35"/>
                  <a:gd name="T56" fmla="*/ 133 w 194"/>
                  <a:gd name="T57" fmla="*/ 9 h 35"/>
                  <a:gd name="T58" fmla="*/ 145 w 194"/>
                  <a:gd name="T59" fmla="*/ 8 h 35"/>
                  <a:gd name="T60" fmla="*/ 156 w 194"/>
                  <a:gd name="T61" fmla="*/ 7 h 35"/>
                  <a:gd name="T62" fmla="*/ 169 w 194"/>
                  <a:gd name="T63" fmla="*/ 5 h 35"/>
                  <a:gd name="T64" fmla="*/ 182 w 194"/>
                  <a:gd name="T65" fmla="*/ 3 h 35"/>
                  <a:gd name="T66" fmla="*/ 194 w 194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35">
                    <a:moveTo>
                      <a:pt x="194" y="0"/>
                    </a:moveTo>
                    <a:lnTo>
                      <a:pt x="182" y="1"/>
                    </a:lnTo>
                    <a:lnTo>
                      <a:pt x="169" y="4"/>
                    </a:lnTo>
                    <a:lnTo>
                      <a:pt x="156" y="6"/>
                    </a:lnTo>
                    <a:lnTo>
                      <a:pt x="145" y="7"/>
                    </a:lnTo>
                    <a:lnTo>
                      <a:pt x="133" y="8"/>
                    </a:lnTo>
                    <a:lnTo>
                      <a:pt x="120" y="9"/>
                    </a:lnTo>
                    <a:lnTo>
                      <a:pt x="108" y="10"/>
                    </a:lnTo>
                    <a:lnTo>
                      <a:pt x="96" y="12"/>
                    </a:lnTo>
                    <a:lnTo>
                      <a:pt x="83" y="13"/>
                    </a:lnTo>
                    <a:lnTo>
                      <a:pt x="72" y="15"/>
                    </a:lnTo>
                    <a:lnTo>
                      <a:pt x="60" y="17"/>
                    </a:lnTo>
                    <a:lnTo>
                      <a:pt x="49" y="18"/>
                    </a:lnTo>
                    <a:lnTo>
                      <a:pt x="37" y="22"/>
                    </a:lnTo>
                    <a:lnTo>
                      <a:pt x="25" y="25"/>
                    </a:lnTo>
                    <a:lnTo>
                      <a:pt x="13" y="28"/>
                    </a:lnTo>
                    <a:lnTo>
                      <a:pt x="0" y="33"/>
                    </a:lnTo>
                    <a:lnTo>
                      <a:pt x="1" y="35"/>
                    </a:lnTo>
                    <a:lnTo>
                      <a:pt x="14" y="29"/>
                    </a:lnTo>
                    <a:lnTo>
                      <a:pt x="25" y="26"/>
                    </a:lnTo>
                    <a:lnTo>
                      <a:pt x="37" y="23"/>
                    </a:lnTo>
                    <a:lnTo>
                      <a:pt x="49" y="20"/>
                    </a:lnTo>
                    <a:lnTo>
                      <a:pt x="60" y="18"/>
                    </a:lnTo>
                    <a:lnTo>
                      <a:pt x="72" y="17"/>
                    </a:lnTo>
                    <a:lnTo>
                      <a:pt x="83" y="15"/>
                    </a:lnTo>
                    <a:lnTo>
                      <a:pt x="96" y="13"/>
                    </a:lnTo>
                    <a:lnTo>
                      <a:pt x="108" y="12"/>
                    </a:lnTo>
                    <a:lnTo>
                      <a:pt x="120" y="10"/>
                    </a:lnTo>
                    <a:lnTo>
                      <a:pt x="133" y="9"/>
                    </a:lnTo>
                    <a:lnTo>
                      <a:pt x="145" y="8"/>
                    </a:lnTo>
                    <a:lnTo>
                      <a:pt x="156" y="7"/>
                    </a:lnTo>
                    <a:lnTo>
                      <a:pt x="169" y="5"/>
                    </a:lnTo>
                    <a:lnTo>
                      <a:pt x="182" y="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5" name="Freeform 1439">
                <a:extLst>
                  <a:ext uri="{FF2B5EF4-FFF2-40B4-BE49-F238E27FC236}">
                    <a16:creationId xmlns:a16="http://schemas.microsoft.com/office/drawing/2014/main" id="{759335BE-84C2-4028-9163-E1C59DF47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10"/>
                <a:ext cx="10" cy="4"/>
              </a:xfrm>
              <a:custGeom>
                <a:avLst/>
                <a:gdLst>
                  <a:gd name="T0" fmla="*/ 31 w 31"/>
                  <a:gd name="T1" fmla="*/ 0 h 11"/>
                  <a:gd name="T2" fmla="*/ 28 w 31"/>
                  <a:gd name="T3" fmla="*/ 1 h 11"/>
                  <a:gd name="T4" fmla="*/ 24 w 31"/>
                  <a:gd name="T5" fmla="*/ 1 h 11"/>
                  <a:gd name="T6" fmla="*/ 19 w 31"/>
                  <a:gd name="T7" fmla="*/ 3 h 11"/>
                  <a:gd name="T8" fmla="*/ 15 w 31"/>
                  <a:gd name="T9" fmla="*/ 4 h 11"/>
                  <a:gd name="T10" fmla="*/ 10 w 31"/>
                  <a:gd name="T11" fmla="*/ 7 h 11"/>
                  <a:gd name="T12" fmla="*/ 6 w 31"/>
                  <a:gd name="T13" fmla="*/ 9 h 11"/>
                  <a:gd name="T14" fmla="*/ 3 w 31"/>
                  <a:gd name="T15" fmla="*/ 10 h 11"/>
                  <a:gd name="T16" fmla="*/ 0 w 31"/>
                  <a:gd name="T17" fmla="*/ 11 h 11"/>
                  <a:gd name="T18" fmla="*/ 0 w 31"/>
                  <a:gd name="T19" fmla="*/ 11 h 11"/>
                  <a:gd name="T20" fmla="*/ 3 w 31"/>
                  <a:gd name="T21" fmla="*/ 11 h 11"/>
                  <a:gd name="T22" fmla="*/ 7 w 31"/>
                  <a:gd name="T23" fmla="*/ 10 h 11"/>
                  <a:gd name="T24" fmla="*/ 12 w 31"/>
                  <a:gd name="T25" fmla="*/ 9 h 11"/>
                  <a:gd name="T26" fmla="*/ 16 w 31"/>
                  <a:gd name="T27" fmla="*/ 7 h 11"/>
                  <a:gd name="T28" fmla="*/ 20 w 31"/>
                  <a:gd name="T29" fmla="*/ 4 h 11"/>
                  <a:gd name="T30" fmla="*/ 26 w 31"/>
                  <a:gd name="T31" fmla="*/ 2 h 11"/>
                  <a:gd name="T32" fmla="*/ 28 w 31"/>
                  <a:gd name="T33" fmla="*/ 1 h 11"/>
                  <a:gd name="T34" fmla="*/ 31 w 31"/>
                  <a:gd name="T35" fmla="*/ 1 h 11"/>
                  <a:gd name="T36" fmla="*/ 31 w 3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28" y="1"/>
                    </a:lnTo>
                    <a:lnTo>
                      <a:pt x="24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0"/>
                    </a:lnTo>
                    <a:lnTo>
                      <a:pt x="12" y="9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6" name="Freeform 1440">
                <a:extLst>
                  <a:ext uri="{FF2B5EF4-FFF2-40B4-BE49-F238E27FC236}">
                    <a16:creationId xmlns:a16="http://schemas.microsoft.com/office/drawing/2014/main" id="{839EAAE2-6CCD-4ECB-B60F-CF7E158D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784"/>
                <a:ext cx="33" cy="39"/>
              </a:xfrm>
              <a:custGeom>
                <a:avLst/>
                <a:gdLst>
                  <a:gd name="T0" fmla="*/ 101 w 101"/>
                  <a:gd name="T1" fmla="*/ 39 h 117"/>
                  <a:gd name="T2" fmla="*/ 89 w 101"/>
                  <a:gd name="T3" fmla="*/ 47 h 117"/>
                  <a:gd name="T4" fmla="*/ 80 w 101"/>
                  <a:gd name="T5" fmla="*/ 56 h 117"/>
                  <a:gd name="T6" fmla="*/ 76 w 101"/>
                  <a:gd name="T7" fmla="*/ 63 h 117"/>
                  <a:gd name="T8" fmla="*/ 72 w 101"/>
                  <a:gd name="T9" fmla="*/ 74 h 117"/>
                  <a:gd name="T10" fmla="*/ 71 w 101"/>
                  <a:gd name="T11" fmla="*/ 84 h 117"/>
                  <a:gd name="T12" fmla="*/ 69 w 101"/>
                  <a:gd name="T13" fmla="*/ 95 h 117"/>
                  <a:gd name="T14" fmla="*/ 67 w 101"/>
                  <a:gd name="T15" fmla="*/ 105 h 117"/>
                  <a:gd name="T16" fmla="*/ 62 w 101"/>
                  <a:gd name="T17" fmla="*/ 117 h 117"/>
                  <a:gd name="T18" fmla="*/ 48 w 101"/>
                  <a:gd name="T19" fmla="*/ 101 h 117"/>
                  <a:gd name="T20" fmla="*/ 45 w 101"/>
                  <a:gd name="T21" fmla="*/ 101 h 117"/>
                  <a:gd name="T22" fmla="*/ 42 w 101"/>
                  <a:gd name="T23" fmla="*/ 101 h 117"/>
                  <a:gd name="T24" fmla="*/ 38 w 101"/>
                  <a:gd name="T25" fmla="*/ 101 h 117"/>
                  <a:gd name="T26" fmla="*/ 34 w 101"/>
                  <a:gd name="T27" fmla="*/ 102 h 117"/>
                  <a:gd name="T28" fmla="*/ 30 w 101"/>
                  <a:gd name="T29" fmla="*/ 102 h 117"/>
                  <a:gd name="T30" fmla="*/ 26 w 101"/>
                  <a:gd name="T31" fmla="*/ 103 h 117"/>
                  <a:gd name="T32" fmla="*/ 22 w 101"/>
                  <a:gd name="T33" fmla="*/ 104 h 117"/>
                  <a:gd name="T34" fmla="*/ 17 w 101"/>
                  <a:gd name="T35" fmla="*/ 105 h 117"/>
                  <a:gd name="T36" fmla="*/ 18 w 101"/>
                  <a:gd name="T37" fmla="*/ 102 h 117"/>
                  <a:gd name="T38" fmla="*/ 17 w 101"/>
                  <a:gd name="T39" fmla="*/ 99 h 117"/>
                  <a:gd name="T40" fmla="*/ 15 w 101"/>
                  <a:gd name="T41" fmla="*/ 95 h 117"/>
                  <a:gd name="T42" fmla="*/ 11 w 101"/>
                  <a:gd name="T43" fmla="*/ 92 h 117"/>
                  <a:gd name="T44" fmla="*/ 6 w 101"/>
                  <a:gd name="T45" fmla="*/ 89 h 117"/>
                  <a:gd name="T46" fmla="*/ 3 w 101"/>
                  <a:gd name="T47" fmla="*/ 85 h 117"/>
                  <a:gd name="T48" fmla="*/ 0 w 101"/>
                  <a:gd name="T49" fmla="*/ 81 h 117"/>
                  <a:gd name="T50" fmla="*/ 0 w 101"/>
                  <a:gd name="T51" fmla="*/ 80 h 117"/>
                  <a:gd name="T52" fmla="*/ 6 w 101"/>
                  <a:gd name="T53" fmla="*/ 77 h 117"/>
                  <a:gd name="T54" fmla="*/ 11 w 101"/>
                  <a:gd name="T55" fmla="*/ 76 h 117"/>
                  <a:gd name="T56" fmla="*/ 15 w 101"/>
                  <a:gd name="T57" fmla="*/ 75 h 117"/>
                  <a:gd name="T58" fmla="*/ 18 w 101"/>
                  <a:gd name="T59" fmla="*/ 74 h 117"/>
                  <a:gd name="T60" fmla="*/ 22 w 101"/>
                  <a:gd name="T61" fmla="*/ 71 h 117"/>
                  <a:gd name="T62" fmla="*/ 24 w 101"/>
                  <a:gd name="T63" fmla="*/ 66 h 117"/>
                  <a:gd name="T64" fmla="*/ 29 w 101"/>
                  <a:gd name="T65" fmla="*/ 58 h 117"/>
                  <a:gd name="T66" fmla="*/ 34 w 101"/>
                  <a:gd name="T67" fmla="*/ 48 h 117"/>
                  <a:gd name="T68" fmla="*/ 34 w 101"/>
                  <a:gd name="T69" fmla="*/ 44 h 117"/>
                  <a:gd name="T70" fmla="*/ 35 w 101"/>
                  <a:gd name="T71" fmla="*/ 41 h 117"/>
                  <a:gd name="T72" fmla="*/ 36 w 101"/>
                  <a:gd name="T73" fmla="*/ 38 h 117"/>
                  <a:gd name="T74" fmla="*/ 38 w 101"/>
                  <a:gd name="T75" fmla="*/ 34 h 117"/>
                  <a:gd name="T76" fmla="*/ 40 w 101"/>
                  <a:gd name="T77" fmla="*/ 32 h 117"/>
                  <a:gd name="T78" fmla="*/ 42 w 101"/>
                  <a:gd name="T79" fmla="*/ 29 h 117"/>
                  <a:gd name="T80" fmla="*/ 44 w 101"/>
                  <a:gd name="T81" fmla="*/ 24 h 117"/>
                  <a:gd name="T82" fmla="*/ 46 w 101"/>
                  <a:gd name="T83" fmla="*/ 20 h 117"/>
                  <a:gd name="T84" fmla="*/ 51 w 101"/>
                  <a:gd name="T85" fmla="*/ 15 h 117"/>
                  <a:gd name="T86" fmla="*/ 58 w 101"/>
                  <a:gd name="T87" fmla="*/ 11 h 117"/>
                  <a:gd name="T88" fmla="*/ 66 w 101"/>
                  <a:gd name="T89" fmla="*/ 6 h 117"/>
                  <a:gd name="T90" fmla="*/ 73 w 101"/>
                  <a:gd name="T91" fmla="*/ 5 h 117"/>
                  <a:gd name="T92" fmla="*/ 81 w 101"/>
                  <a:gd name="T93" fmla="*/ 3 h 117"/>
                  <a:gd name="T94" fmla="*/ 89 w 101"/>
                  <a:gd name="T95" fmla="*/ 1 h 117"/>
                  <a:gd name="T96" fmla="*/ 92 w 101"/>
                  <a:gd name="T97" fmla="*/ 0 h 117"/>
                  <a:gd name="T98" fmla="*/ 95 w 101"/>
                  <a:gd name="T99" fmla="*/ 0 h 117"/>
                  <a:gd name="T100" fmla="*/ 96 w 101"/>
                  <a:gd name="T101" fmla="*/ 2 h 117"/>
                  <a:gd name="T102" fmla="*/ 96 w 101"/>
                  <a:gd name="T103" fmla="*/ 4 h 117"/>
                  <a:gd name="T104" fmla="*/ 98 w 101"/>
                  <a:gd name="T105" fmla="*/ 6 h 117"/>
                  <a:gd name="T106" fmla="*/ 99 w 101"/>
                  <a:gd name="T107" fmla="*/ 12 h 117"/>
                  <a:gd name="T108" fmla="*/ 100 w 101"/>
                  <a:gd name="T109" fmla="*/ 19 h 117"/>
                  <a:gd name="T110" fmla="*/ 101 w 101"/>
                  <a:gd name="T111" fmla="*/ 24 h 117"/>
                  <a:gd name="T112" fmla="*/ 101 w 101"/>
                  <a:gd name="T113" fmla="*/ 32 h 117"/>
                  <a:gd name="T114" fmla="*/ 101 w 101"/>
                  <a:gd name="T115" fmla="*/ 3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17">
                    <a:moveTo>
                      <a:pt x="101" y="39"/>
                    </a:moveTo>
                    <a:lnTo>
                      <a:pt x="89" y="47"/>
                    </a:lnTo>
                    <a:lnTo>
                      <a:pt x="80" y="56"/>
                    </a:lnTo>
                    <a:lnTo>
                      <a:pt x="76" y="63"/>
                    </a:lnTo>
                    <a:lnTo>
                      <a:pt x="72" y="74"/>
                    </a:lnTo>
                    <a:lnTo>
                      <a:pt x="71" y="84"/>
                    </a:lnTo>
                    <a:lnTo>
                      <a:pt x="69" y="95"/>
                    </a:lnTo>
                    <a:lnTo>
                      <a:pt x="67" y="105"/>
                    </a:lnTo>
                    <a:lnTo>
                      <a:pt x="62" y="117"/>
                    </a:lnTo>
                    <a:lnTo>
                      <a:pt x="48" y="101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4" y="102"/>
                    </a:lnTo>
                    <a:lnTo>
                      <a:pt x="30" y="102"/>
                    </a:lnTo>
                    <a:lnTo>
                      <a:pt x="26" y="103"/>
                    </a:lnTo>
                    <a:lnTo>
                      <a:pt x="22" y="104"/>
                    </a:lnTo>
                    <a:lnTo>
                      <a:pt x="17" y="105"/>
                    </a:lnTo>
                    <a:lnTo>
                      <a:pt x="18" y="102"/>
                    </a:lnTo>
                    <a:lnTo>
                      <a:pt x="17" y="99"/>
                    </a:lnTo>
                    <a:lnTo>
                      <a:pt x="15" y="95"/>
                    </a:lnTo>
                    <a:lnTo>
                      <a:pt x="11" y="92"/>
                    </a:lnTo>
                    <a:lnTo>
                      <a:pt x="6" y="89"/>
                    </a:lnTo>
                    <a:lnTo>
                      <a:pt x="3" y="85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6" y="77"/>
                    </a:lnTo>
                    <a:lnTo>
                      <a:pt x="11" y="76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22" y="71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5" y="41"/>
                    </a:lnTo>
                    <a:lnTo>
                      <a:pt x="36" y="38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29"/>
                    </a:lnTo>
                    <a:lnTo>
                      <a:pt x="44" y="24"/>
                    </a:lnTo>
                    <a:lnTo>
                      <a:pt x="46" y="20"/>
                    </a:lnTo>
                    <a:lnTo>
                      <a:pt x="51" y="15"/>
                    </a:lnTo>
                    <a:lnTo>
                      <a:pt x="58" y="11"/>
                    </a:lnTo>
                    <a:lnTo>
                      <a:pt x="66" y="6"/>
                    </a:lnTo>
                    <a:lnTo>
                      <a:pt x="73" y="5"/>
                    </a:lnTo>
                    <a:lnTo>
                      <a:pt x="81" y="3"/>
                    </a:lnTo>
                    <a:lnTo>
                      <a:pt x="89" y="1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99" y="12"/>
                    </a:lnTo>
                    <a:lnTo>
                      <a:pt x="100" y="19"/>
                    </a:lnTo>
                    <a:lnTo>
                      <a:pt x="101" y="24"/>
                    </a:lnTo>
                    <a:lnTo>
                      <a:pt x="101" y="32"/>
                    </a:lnTo>
                    <a:lnTo>
                      <a:pt x="101" y="3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7" name="Freeform 1441">
                <a:extLst>
                  <a:ext uri="{FF2B5EF4-FFF2-40B4-BE49-F238E27FC236}">
                    <a16:creationId xmlns:a16="http://schemas.microsoft.com/office/drawing/2014/main" id="{EAD7D6A0-31F2-4B09-8EA0-34906746A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796"/>
                <a:ext cx="13" cy="27"/>
              </a:xfrm>
              <a:custGeom>
                <a:avLst/>
                <a:gdLst>
                  <a:gd name="T0" fmla="*/ 0 w 40"/>
                  <a:gd name="T1" fmla="*/ 80 h 80"/>
                  <a:gd name="T2" fmla="*/ 2 w 40"/>
                  <a:gd name="T3" fmla="*/ 80 h 80"/>
                  <a:gd name="T4" fmla="*/ 6 w 40"/>
                  <a:gd name="T5" fmla="*/ 68 h 80"/>
                  <a:gd name="T6" fmla="*/ 7 w 40"/>
                  <a:gd name="T7" fmla="*/ 58 h 80"/>
                  <a:gd name="T8" fmla="*/ 11 w 40"/>
                  <a:gd name="T9" fmla="*/ 46 h 80"/>
                  <a:gd name="T10" fmla="*/ 12 w 40"/>
                  <a:gd name="T11" fmla="*/ 36 h 80"/>
                  <a:gd name="T12" fmla="*/ 15 w 40"/>
                  <a:gd name="T13" fmla="*/ 27 h 80"/>
                  <a:gd name="T14" fmla="*/ 19 w 40"/>
                  <a:gd name="T15" fmla="*/ 18 h 80"/>
                  <a:gd name="T16" fmla="*/ 27 w 40"/>
                  <a:gd name="T17" fmla="*/ 9 h 80"/>
                  <a:gd name="T18" fmla="*/ 40 w 40"/>
                  <a:gd name="T19" fmla="*/ 2 h 80"/>
                  <a:gd name="T20" fmla="*/ 39 w 40"/>
                  <a:gd name="T21" fmla="*/ 0 h 80"/>
                  <a:gd name="T22" fmla="*/ 27 w 40"/>
                  <a:gd name="T23" fmla="*/ 8 h 80"/>
                  <a:gd name="T24" fmla="*/ 18 w 40"/>
                  <a:gd name="T25" fmla="*/ 17 h 80"/>
                  <a:gd name="T26" fmla="*/ 13 w 40"/>
                  <a:gd name="T27" fmla="*/ 25 h 80"/>
                  <a:gd name="T28" fmla="*/ 11 w 40"/>
                  <a:gd name="T29" fmla="*/ 36 h 80"/>
                  <a:gd name="T30" fmla="*/ 8 w 40"/>
                  <a:gd name="T31" fmla="*/ 46 h 80"/>
                  <a:gd name="T32" fmla="*/ 7 w 40"/>
                  <a:gd name="T33" fmla="*/ 58 h 80"/>
                  <a:gd name="T34" fmla="*/ 4 w 40"/>
                  <a:gd name="T35" fmla="*/ 68 h 80"/>
                  <a:gd name="T36" fmla="*/ 0 w 40"/>
                  <a:gd name="T37" fmla="*/ 79 h 80"/>
                  <a:gd name="T38" fmla="*/ 2 w 40"/>
                  <a:gd name="T39" fmla="*/ 79 h 80"/>
                  <a:gd name="T40" fmla="*/ 0 w 40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0">
                    <a:moveTo>
                      <a:pt x="0" y="80"/>
                    </a:moveTo>
                    <a:lnTo>
                      <a:pt x="2" y="80"/>
                    </a:lnTo>
                    <a:lnTo>
                      <a:pt x="6" y="68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2" y="36"/>
                    </a:lnTo>
                    <a:lnTo>
                      <a:pt x="15" y="27"/>
                    </a:lnTo>
                    <a:lnTo>
                      <a:pt x="19" y="18"/>
                    </a:lnTo>
                    <a:lnTo>
                      <a:pt x="27" y="9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27" y="8"/>
                    </a:lnTo>
                    <a:lnTo>
                      <a:pt x="18" y="17"/>
                    </a:lnTo>
                    <a:lnTo>
                      <a:pt x="13" y="25"/>
                    </a:lnTo>
                    <a:lnTo>
                      <a:pt x="11" y="36"/>
                    </a:lnTo>
                    <a:lnTo>
                      <a:pt x="8" y="46"/>
                    </a:lnTo>
                    <a:lnTo>
                      <a:pt x="7" y="58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8" name="Freeform 1442">
                <a:extLst>
                  <a:ext uri="{FF2B5EF4-FFF2-40B4-BE49-F238E27FC236}">
                    <a16:creationId xmlns:a16="http://schemas.microsoft.com/office/drawing/2014/main" id="{06F6C779-DA11-46ED-AE98-3036AA12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17"/>
                <a:ext cx="5" cy="6"/>
              </a:xfrm>
              <a:custGeom>
                <a:avLst/>
                <a:gdLst>
                  <a:gd name="T0" fmla="*/ 0 w 15"/>
                  <a:gd name="T1" fmla="*/ 2 h 18"/>
                  <a:gd name="T2" fmla="*/ 0 w 15"/>
                  <a:gd name="T3" fmla="*/ 2 h 18"/>
                  <a:gd name="T4" fmla="*/ 14 w 15"/>
                  <a:gd name="T5" fmla="*/ 18 h 18"/>
                  <a:gd name="T6" fmla="*/ 15 w 15"/>
                  <a:gd name="T7" fmla="*/ 17 h 18"/>
                  <a:gd name="T8" fmla="*/ 1 w 15"/>
                  <a:gd name="T9" fmla="*/ 0 h 18"/>
                  <a:gd name="T10" fmla="*/ 0 w 15"/>
                  <a:gd name="T11" fmla="*/ 0 h 18"/>
                  <a:gd name="T12" fmla="*/ 0 w 15"/>
                  <a:gd name="T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0" y="2"/>
                    </a:moveTo>
                    <a:lnTo>
                      <a:pt x="0" y="2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9" name="Freeform 1443">
                <a:extLst>
                  <a:ext uri="{FF2B5EF4-FFF2-40B4-BE49-F238E27FC236}">
                    <a16:creationId xmlns:a16="http://schemas.microsoft.com/office/drawing/2014/main" id="{8A84D37E-7BD3-44CA-BA31-F8E4BC891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2817"/>
                <a:ext cx="10" cy="2"/>
              </a:xfrm>
              <a:custGeom>
                <a:avLst/>
                <a:gdLst>
                  <a:gd name="T0" fmla="*/ 0 w 31"/>
                  <a:gd name="T1" fmla="*/ 5 h 7"/>
                  <a:gd name="T2" fmla="*/ 2 w 31"/>
                  <a:gd name="T3" fmla="*/ 7 h 7"/>
                  <a:gd name="T4" fmla="*/ 6 w 31"/>
                  <a:gd name="T5" fmla="*/ 5 h 7"/>
                  <a:gd name="T6" fmla="*/ 10 w 31"/>
                  <a:gd name="T7" fmla="*/ 5 h 7"/>
                  <a:gd name="T8" fmla="*/ 14 w 31"/>
                  <a:gd name="T9" fmla="*/ 2 h 7"/>
                  <a:gd name="T10" fmla="*/ 18 w 31"/>
                  <a:gd name="T11" fmla="*/ 2 h 7"/>
                  <a:gd name="T12" fmla="*/ 21 w 31"/>
                  <a:gd name="T13" fmla="*/ 2 h 7"/>
                  <a:gd name="T14" fmla="*/ 26 w 31"/>
                  <a:gd name="T15" fmla="*/ 2 h 7"/>
                  <a:gd name="T16" fmla="*/ 29 w 31"/>
                  <a:gd name="T17" fmla="*/ 2 h 7"/>
                  <a:gd name="T18" fmla="*/ 31 w 31"/>
                  <a:gd name="T19" fmla="*/ 2 h 7"/>
                  <a:gd name="T20" fmla="*/ 31 w 31"/>
                  <a:gd name="T21" fmla="*/ 0 h 7"/>
                  <a:gd name="T22" fmla="*/ 29 w 31"/>
                  <a:gd name="T23" fmla="*/ 0 h 7"/>
                  <a:gd name="T24" fmla="*/ 26 w 31"/>
                  <a:gd name="T25" fmla="*/ 0 h 7"/>
                  <a:gd name="T26" fmla="*/ 21 w 31"/>
                  <a:gd name="T27" fmla="*/ 0 h 7"/>
                  <a:gd name="T28" fmla="*/ 18 w 31"/>
                  <a:gd name="T29" fmla="*/ 1 h 7"/>
                  <a:gd name="T30" fmla="*/ 14 w 31"/>
                  <a:gd name="T31" fmla="*/ 1 h 7"/>
                  <a:gd name="T32" fmla="*/ 10 w 31"/>
                  <a:gd name="T33" fmla="*/ 2 h 7"/>
                  <a:gd name="T34" fmla="*/ 6 w 31"/>
                  <a:gd name="T35" fmla="*/ 4 h 7"/>
                  <a:gd name="T36" fmla="*/ 0 w 31"/>
                  <a:gd name="T37" fmla="*/ 5 h 7"/>
                  <a:gd name="T38" fmla="*/ 2 w 31"/>
                  <a:gd name="T39" fmla="*/ 7 h 7"/>
                  <a:gd name="T40" fmla="*/ 0 w 31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0" y="5"/>
                    </a:moveTo>
                    <a:lnTo>
                      <a:pt x="2" y="7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0" name="Freeform 1444">
                <a:extLst>
                  <a:ext uri="{FF2B5EF4-FFF2-40B4-BE49-F238E27FC236}">
                    <a16:creationId xmlns:a16="http://schemas.microsoft.com/office/drawing/2014/main" id="{F79D7A38-851F-44DB-953C-5F8813FD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10"/>
                <a:ext cx="7" cy="9"/>
              </a:xfrm>
              <a:custGeom>
                <a:avLst/>
                <a:gdLst>
                  <a:gd name="T0" fmla="*/ 0 w 21"/>
                  <a:gd name="T1" fmla="*/ 0 h 27"/>
                  <a:gd name="T2" fmla="*/ 0 w 21"/>
                  <a:gd name="T3" fmla="*/ 3 h 27"/>
                  <a:gd name="T4" fmla="*/ 3 w 21"/>
                  <a:gd name="T5" fmla="*/ 8 h 27"/>
                  <a:gd name="T6" fmla="*/ 6 w 21"/>
                  <a:gd name="T7" fmla="*/ 11 h 27"/>
                  <a:gd name="T8" fmla="*/ 9 w 21"/>
                  <a:gd name="T9" fmla="*/ 14 h 27"/>
                  <a:gd name="T10" fmla="*/ 15 w 21"/>
                  <a:gd name="T11" fmla="*/ 18 h 27"/>
                  <a:gd name="T12" fmla="*/ 17 w 21"/>
                  <a:gd name="T13" fmla="*/ 21 h 27"/>
                  <a:gd name="T14" fmla="*/ 17 w 21"/>
                  <a:gd name="T15" fmla="*/ 23 h 27"/>
                  <a:gd name="T16" fmla="*/ 17 w 21"/>
                  <a:gd name="T17" fmla="*/ 26 h 27"/>
                  <a:gd name="T18" fmla="*/ 18 w 21"/>
                  <a:gd name="T19" fmla="*/ 27 h 27"/>
                  <a:gd name="T20" fmla="*/ 21 w 21"/>
                  <a:gd name="T21" fmla="*/ 23 h 27"/>
                  <a:gd name="T22" fmla="*/ 18 w 21"/>
                  <a:gd name="T23" fmla="*/ 20 h 27"/>
                  <a:gd name="T24" fmla="*/ 16 w 21"/>
                  <a:gd name="T25" fmla="*/ 17 h 27"/>
                  <a:gd name="T26" fmla="*/ 12 w 21"/>
                  <a:gd name="T27" fmla="*/ 13 h 27"/>
                  <a:gd name="T28" fmla="*/ 7 w 21"/>
                  <a:gd name="T29" fmla="*/ 10 h 27"/>
                  <a:gd name="T30" fmla="*/ 4 w 21"/>
                  <a:gd name="T31" fmla="*/ 7 h 27"/>
                  <a:gd name="T32" fmla="*/ 2 w 21"/>
                  <a:gd name="T33" fmla="*/ 3 h 27"/>
                  <a:gd name="T34" fmla="*/ 2 w 21"/>
                  <a:gd name="T35" fmla="*/ 2 h 27"/>
                  <a:gd name="T36" fmla="*/ 0 w 21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5" y="18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21" y="23"/>
                    </a:lnTo>
                    <a:lnTo>
                      <a:pt x="18" y="20"/>
                    </a:lnTo>
                    <a:lnTo>
                      <a:pt x="16" y="17"/>
                    </a:lnTo>
                    <a:lnTo>
                      <a:pt x="12" y="13"/>
                    </a:lnTo>
                    <a:lnTo>
                      <a:pt x="7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1" name="Freeform 1445">
                <a:extLst>
                  <a:ext uri="{FF2B5EF4-FFF2-40B4-BE49-F238E27FC236}">
                    <a16:creationId xmlns:a16="http://schemas.microsoft.com/office/drawing/2014/main" id="{04BEE40F-57A2-4472-B961-284EFDD1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799"/>
                <a:ext cx="13" cy="12"/>
              </a:xfrm>
              <a:custGeom>
                <a:avLst/>
                <a:gdLst>
                  <a:gd name="T0" fmla="*/ 34 w 37"/>
                  <a:gd name="T1" fmla="*/ 2 h 35"/>
                  <a:gd name="T2" fmla="*/ 34 w 37"/>
                  <a:gd name="T3" fmla="*/ 0 h 35"/>
                  <a:gd name="T4" fmla="*/ 28 w 37"/>
                  <a:gd name="T5" fmla="*/ 12 h 35"/>
                  <a:gd name="T6" fmla="*/ 25 w 37"/>
                  <a:gd name="T7" fmla="*/ 19 h 35"/>
                  <a:gd name="T8" fmla="*/ 22 w 37"/>
                  <a:gd name="T9" fmla="*/ 25 h 35"/>
                  <a:gd name="T10" fmla="*/ 18 w 37"/>
                  <a:gd name="T11" fmla="*/ 26 h 35"/>
                  <a:gd name="T12" fmla="*/ 15 w 37"/>
                  <a:gd name="T13" fmla="*/ 28 h 35"/>
                  <a:gd name="T14" fmla="*/ 12 w 37"/>
                  <a:gd name="T15" fmla="*/ 30 h 35"/>
                  <a:gd name="T16" fmla="*/ 6 w 37"/>
                  <a:gd name="T17" fmla="*/ 31 h 35"/>
                  <a:gd name="T18" fmla="*/ 0 w 37"/>
                  <a:gd name="T19" fmla="*/ 33 h 35"/>
                  <a:gd name="T20" fmla="*/ 3 w 37"/>
                  <a:gd name="T21" fmla="*/ 35 h 35"/>
                  <a:gd name="T22" fmla="*/ 8 w 37"/>
                  <a:gd name="T23" fmla="*/ 33 h 35"/>
                  <a:gd name="T24" fmla="*/ 13 w 37"/>
                  <a:gd name="T25" fmla="*/ 31 h 35"/>
                  <a:gd name="T26" fmla="*/ 17 w 37"/>
                  <a:gd name="T27" fmla="*/ 30 h 35"/>
                  <a:gd name="T28" fmla="*/ 19 w 37"/>
                  <a:gd name="T29" fmla="*/ 28 h 35"/>
                  <a:gd name="T30" fmla="*/ 23 w 37"/>
                  <a:gd name="T31" fmla="*/ 26 h 35"/>
                  <a:gd name="T32" fmla="*/ 26 w 37"/>
                  <a:gd name="T33" fmla="*/ 21 h 35"/>
                  <a:gd name="T34" fmla="*/ 31 w 37"/>
                  <a:gd name="T35" fmla="*/ 13 h 35"/>
                  <a:gd name="T36" fmla="*/ 36 w 37"/>
                  <a:gd name="T37" fmla="*/ 3 h 35"/>
                  <a:gd name="T38" fmla="*/ 37 w 37"/>
                  <a:gd name="T39" fmla="*/ 2 h 35"/>
                  <a:gd name="T40" fmla="*/ 34 w 37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5">
                    <a:moveTo>
                      <a:pt x="34" y="2"/>
                    </a:moveTo>
                    <a:lnTo>
                      <a:pt x="34" y="0"/>
                    </a:lnTo>
                    <a:lnTo>
                      <a:pt x="28" y="12"/>
                    </a:lnTo>
                    <a:lnTo>
                      <a:pt x="25" y="19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5" y="28"/>
                    </a:lnTo>
                    <a:lnTo>
                      <a:pt x="12" y="30"/>
                    </a:lnTo>
                    <a:lnTo>
                      <a:pt x="6" y="31"/>
                    </a:lnTo>
                    <a:lnTo>
                      <a:pt x="0" y="33"/>
                    </a:lnTo>
                    <a:lnTo>
                      <a:pt x="3" y="35"/>
                    </a:lnTo>
                    <a:lnTo>
                      <a:pt x="8" y="33"/>
                    </a:lnTo>
                    <a:lnTo>
                      <a:pt x="13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23" y="26"/>
                    </a:lnTo>
                    <a:lnTo>
                      <a:pt x="26" y="21"/>
                    </a:lnTo>
                    <a:lnTo>
                      <a:pt x="31" y="13"/>
                    </a:lnTo>
                    <a:lnTo>
                      <a:pt x="36" y="3"/>
                    </a:lnTo>
                    <a:lnTo>
                      <a:pt x="37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2" name="Freeform 1446">
                <a:extLst>
                  <a:ext uri="{FF2B5EF4-FFF2-40B4-BE49-F238E27FC236}">
                    <a16:creationId xmlns:a16="http://schemas.microsoft.com/office/drawing/2014/main" id="{FAB94A4F-B2AB-4CCB-AC76-FE2A0057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791"/>
                <a:ext cx="5" cy="9"/>
              </a:xfrm>
              <a:custGeom>
                <a:avLst/>
                <a:gdLst>
                  <a:gd name="T0" fmla="*/ 13 w 14"/>
                  <a:gd name="T1" fmla="*/ 0 h 28"/>
                  <a:gd name="T2" fmla="*/ 10 w 14"/>
                  <a:gd name="T3" fmla="*/ 4 h 28"/>
                  <a:gd name="T4" fmla="*/ 8 w 14"/>
                  <a:gd name="T5" fmla="*/ 7 h 28"/>
                  <a:gd name="T6" fmla="*/ 6 w 14"/>
                  <a:gd name="T7" fmla="*/ 11 h 28"/>
                  <a:gd name="T8" fmla="*/ 4 w 14"/>
                  <a:gd name="T9" fmla="*/ 14 h 28"/>
                  <a:gd name="T10" fmla="*/ 3 w 14"/>
                  <a:gd name="T11" fmla="*/ 18 h 28"/>
                  <a:gd name="T12" fmla="*/ 3 w 14"/>
                  <a:gd name="T13" fmla="*/ 21 h 28"/>
                  <a:gd name="T14" fmla="*/ 0 w 14"/>
                  <a:gd name="T15" fmla="*/ 24 h 28"/>
                  <a:gd name="T16" fmla="*/ 0 w 14"/>
                  <a:gd name="T17" fmla="*/ 28 h 28"/>
                  <a:gd name="T18" fmla="*/ 3 w 14"/>
                  <a:gd name="T19" fmla="*/ 28 h 28"/>
                  <a:gd name="T20" fmla="*/ 3 w 14"/>
                  <a:gd name="T21" fmla="*/ 24 h 28"/>
                  <a:gd name="T22" fmla="*/ 4 w 14"/>
                  <a:gd name="T23" fmla="*/ 21 h 28"/>
                  <a:gd name="T24" fmla="*/ 4 w 14"/>
                  <a:gd name="T25" fmla="*/ 18 h 28"/>
                  <a:gd name="T26" fmla="*/ 6 w 14"/>
                  <a:gd name="T27" fmla="*/ 15 h 28"/>
                  <a:gd name="T28" fmla="*/ 8 w 14"/>
                  <a:gd name="T29" fmla="*/ 12 h 28"/>
                  <a:gd name="T30" fmla="*/ 10 w 14"/>
                  <a:gd name="T31" fmla="*/ 9 h 28"/>
                  <a:gd name="T32" fmla="*/ 11 w 14"/>
                  <a:gd name="T33" fmla="*/ 4 h 28"/>
                  <a:gd name="T34" fmla="*/ 14 w 14"/>
                  <a:gd name="T35" fmla="*/ 1 h 28"/>
                  <a:gd name="T36" fmla="*/ 13 w 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8">
                    <a:moveTo>
                      <a:pt x="13" y="0"/>
                    </a:moveTo>
                    <a:lnTo>
                      <a:pt x="10" y="4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3" name="Freeform 1447">
                <a:extLst>
                  <a:ext uri="{FF2B5EF4-FFF2-40B4-BE49-F238E27FC236}">
                    <a16:creationId xmlns:a16="http://schemas.microsoft.com/office/drawing/2014/main" id="{D835DB22-A97F-44D2-9DD2-2C01AB9F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3"/>
                <a:ext cx="17" cy="8"/>
              </a:xfrm>
              <a:custGeom>
                <a:avLst/>
                <a:gdLst>
                  <a:gd name="T0" fmla="*/ 50 w 50"/>
                  <a:gd name="T1" fmla="*/ 1 h 23"/>
                  <a:gd name="T2" fmla="*/ 48 w 50"/>
                  <a:gd name="T3" fmla="*/ 0 h 23"/>
                  <a:gd name="T4" fmla="*/ 44 w 50"/>
                  <a:gd name="T5" fmla="*/ 1 h 23"/>
                  <a:gd name="T6" fmla="*/ 36 w 50"/>
                  <a:gd name="T7" fmla="*/ 4 h 23"/>
                  <a:gd name="T8" fmla="*/ 29 w 50"/>
                  <a:gd name="T9" fmla="*/ 6 h 23"/>
                  <a:gd name="T10" fmla="*/ 20 w 50"/>
                  <a:gd name="T11" fmla="*/ 8 h 23"/>
                  <a:gd name="T12" fmla="*/ 13 w 50"/>
                  <a:gd name="T13" fmla="*/ 12 h 23"/>
                  <a:gd name="T14" fmla="*/ 5 w 50"/>
                  <a:gd name="T15" fmla="*/ 17 h 23"/>
                  <a:gd name="T16" fmla="*/ 0 w 50"/>
                  <a:gd name="T17" fmla="*/ 20 h 23"/>
                  <a:gd name="T18" fmla="*/ 2 w 50"/>
                  <a:gd name="T19" fmla="*/ 23 h 23"/>
                  <a:gd name="T20" fmla="*/ 7 w 50"/>
                  <a:gd name="T21" fmla="*/ 17 h 23"/>
                  <a:gd name="T22" fmla="*/ 13 w 50"/>
                  <a:gd name="T23" fmla="*/ 13 h 23"/>
                  <a:gd name="T24" fmla="*/ 22 w 50"/>
                  <a:gd name="T25" fmla="*/ 9 h 23"/>
                  <a:gd name="T26" fmla="*/ 29 w 50"/>
                  <a:gd name="T27" fmla="*/ 7 h 23"/>
                  <a:gd name="T28" fmla="*/ 36 w 50"/>
                  <a:gd name="T29" fmla="*/ 5 h 23"/>
                  <a:gd name="T30" fmla="*/ 44 w 50"/>
                  <a:gd name="T31" fmla="*/ 3 h 23"/>
                  <a:gd name="T32" fmla="*/ 48 w 50"/>
                  <a:gd name="T33" fmla="*/ 3 h 23"/>
                  <a:gd name="T34" fmla="*/ 49 w 50"/>
                  <a:gd name="T35" fmla="*/ 1 h 23"/>
                  <a:gd name="T36" fmla="*/ 50 w 50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3">
                    <a:moveTo>
                      <a:pt x="50" y="1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5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7" y="17"/>
                    </a:lnTo>
                    <a:lnTo>
                      <a:pt x="13" y="13"/>
                    </a:lnTo>
                    <a:lnTo>
                      <a:pt x="22" y="9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49" y="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4" name="Freeform 1448">
                <a:extLst>
                  <a:ext uri="{FF2B5EF4-FFF2-40B4-BE49-F238E27FC236}">
                    <a16:creationId xmlns:a16="http://schemas.microsoft.com/office/drawing/2014/main" id="{14650B5D-F833-47B7-B421-ECC5EFB9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84"/>
                <a:ext cx="3" cy="13"/>
              </a:xfrm>
              <a:custGeom>
                <a:avLst/>
                <a:gdLst>
                  <a:gd name="T0" fmla="*/ 9 w 9"/>
                  <a:gd name="T1" fmla="*/ 39 h 39"/>
                  <a:gd name="T2" fmla="*/ 9 w 9"/>
                  <a:gd name="T3" fmla="*/ 38 h 39"/>
                  <a:gd name="T4" fmla="*/ 9 w 9"/>
                  <a:gd name="T5" fmla="*/ 31 h 39"/>
                  <a:gd name="T6" fmla="*/ 9 w 9"/>
                  <a:gd name="T7" fmla="*/ 24 h 39"/>
                  <a:gd name="T8" fmla="*/ 6 w 9"/>
                  <a:gd name="T9" fmla="*/ 17 h 39"/>
                  <a:gd name="T10" fmla="*/ 6 w 9"/>
                  <a:gd name="T11" fmla="*/ 12 h 39"/>
                  <a:gd name="T12" fmla="*/ 5 w 9"/>
                  <a:gd name="T13" fmla="*/ 6 h 39"/>
                  <a:gd name="T14" fmla="*/ 3 w 9"/>
                  <a:gd name="T15" fmla="*/ 4 h 39"/>
                  <a:gd name="T16" fmla="*/ 3 w 9"/>
                  <a:gd name="T17" fmla="*/ 1 h 39"/>
                  <a:gd name="T18" fmla="*/ 2 w 9"/>
                  <a:gd name="T19" fmla="*/ 0 h 39"/>
                  <a:gd name="T20" fmla="*/ 0 w 9"/>
                  <a:gd name="T21" fmla="*/ 0 h 39"/>
                  <a:gd name="T22" fmla="*/ 1 w 9"/>
                  <a:gd name="T23" fmla="*/ 1 h 39"/>
                  <a:gd name="T24" fmla="*/ 2 w 9"/>
                  <a:gd name="T25" fmla="*/ 4 h 39"/>
                  <a:gd name="T26" fmla="*/ 3 w 9"/>
                  <a:gd name="T27" fmla="*/ 6 h 39"/>
                  <a:gd name="T28" fmla="*/ 5 w 9"/>
                  <a:gd name="T29" fmla="*/ 12 h 39"/>
                  <a:gd name="T30" fmla="*/ 5 w 9"/>
                  <a:gd name="T31" fmla="*/ 17 h 39"/>
                  <a:gd name="T32" fmla="*/ 6 w 9"/>
                  <a:gd name="T33" fmla="*/ 24 h 39"/>
                  <a:gd name="T34" fmla="*/ 6 w 9"/>
                  <a:gd name="T35" fmla="*/ 31 h 39"/>
                  <a:gd name="T36" fmla="*/ 6 w 9"/>
                  <a:gd name="T37" fmla="*/ 38 h 39"/>
                  <a:gd name="T38" fmla="*/ 6 w 9"/>
                  <a:gd name="T39" fmla="*/ 38 h 39"/>
                  <a:gd name="T40" fmla="*/ 9 w 9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9">
                    <a:moveTo>
                      <a:pt x="9" y="39"/>
                    </a:moveTo>
                    <a:lnTo>
                      <a:pt x="9" y="38"/>
                    </a:lnTo>
                    <a:lnTo>
                      <a:pt x="9" y="31"/>
                    </a:lnTo>
                    <a:lnTo>
                      <a:pt x="9" y="24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6" y="24"/>
                    </a:lnTo>
                    <a:lnTo>
                      <a:pt x="6" y="31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5" name="Freeform 1449">
                <a:extLst>
                  <a:ext uri="{FF2B5EF4-FFF2-40B4-BE49-F238E27FC236}">
                    <a16:creationId xmlns:a16="http://schemas.microsoft.com/office/drawing/2014/main" id="{CB084AD7-73E8-4E4D-96D4-1E2B6D131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60"/>
                <a:ext cx="45" cy="56"/>
              </a:xfrm>
              <a:custGeom>
                <a:avLst/>
                <a:gdLst>
                  <a:gd name="T0" fmla="*/ 58 w 136"/>
                  <a:gd name="T1" fmla="*/ 13 h 167"/>
                  <a:gd name="T2" fmla="*/ 42 w 136"/>
                  <a:gd name="T3" fmla="*/ 5 h 167"/>
                  <a:gd name="T4" fmla="*/ 28 w 136"/>
                  <a:gd name="T5" fmla="*/ 0 h 167"/>
                  <a:gd name="T6" fmla="*/ 20 w 136"/>
                  <a:gd name="T7" fmla="*/ 0 h 167"/>
                  <a:gd name="T8" fmla="*/ 14 w 136"/>
                  <a:gd name="T9" fmla="*/ 4 h 167"/>
                  <a:gd name="T10" fmla="*/ 10 w 136"/>
                  <a:gd name="T11" fmla="*/ 10 h 167"/>
                  <a:gd name="T12" fmla="*/ 8 w 136"/>
                  <a:gd name="T13" fmla="*/ 21 h 167"/>
                  <a:gd name="T14" fmla="*/ 5 w 136"/>
                  <a:gd name="T15" fmla="*/ 32 h 167"/>
                  <a:gd name="T16" fmla="*/ 0 w 136"/>
                  <a:gd name="T17" fmla="*/ 45 h 167"/>
                  <a:gd name="T18" fmla="*/ 13 w 136"/>
                  <a:gd name="T19" fmla="*/ 66 h 167"/>
                  <a:gd name="T20" fmla="*/ 24 w 136"/>
                  <a:gd name="T21" fmla="*/ 81 h 167"/>
                  <a:gd name="T22" fmla="*/ 35 w 136"/>
                  <a:gd name="T23" fmla="*/ 91 h 167"/>
                  <a:gd name="T24" fmla="*/ 46 w 136"/>
                  <a:gd name="T25" fmla="*/ 99 h 167"/>
                  <a:gd name="T26" fmla="*/ 56 w 136"/>
                  <a:gd name="T27" fmla="*/ 107 h 167"/>
                  <a:gd name="T28" fmla="*/ 66 w 136"/>
                  <a:gd name="T29" fmla="*/ 116 h 167"/>
                  <a:gd name="T30" fmla="*/ 78 w 136"/>
                  <a:gd name="T31" fmla="*/ 130 h 167"/>
                  <a:gd name="T32" fmla="*/ 90 w 136"/>
                  <a:gd name="T33" fmla="*/ 152 h 167"/>
                  <a:gd name="T34" fmla="*/ 98 w 136"/>
                  <a:gd name="T35" fmla="*/ 158 h 167"/>
                  <a:gd name="T36" fmla="*/ 106 w 136"/>
                  <a:gd name="T37" fmla="*/ 163 h 167"/>
                  <a:gd name="T38" fmla="*/ 110 w 136"/>
                  <a:gd name="T39" fmla="*/ 166 h 167"/>
                  <a:gd name="T40" fmla="*/ 116 w 136"/>
                  <a:gd name="T41" fmla="*/ 167 h 167"/>
                  <a:gd name="T42" fmla="*/ 120 w 136"/>
                  <a:gd name="T43" fmla="*/ 166 h 167"/>
                  <a:gd name="T44" fmla="*/ 126 w 136"/>
                  <a:gd name="T45" fmla="*/ 164 h 167"/>
                  <a:gd name="T46" fmla="*/ 129 w 136"/>
                  <a:gd name="T47" fmla="*/ 160 h 167"/>
                  <a:gd name="T48" fmla="*/ 136 w 136"/>
                  <a:gd name="T49" fmla="*/ 153 h 167"/>
                  <a:gd name="T50" fmla="*/ 135 w 136"/>
                  <a:gd name="T51" fmla="*/ 149 h 167"/>
                  <a:gd name="T52" fmla="*/ 134 w 136"/>
                  <a:gd name="T53" fmla="*/ 146 h 167"/>
                  <a:gd name="T54" fmla="*/ 132 w 136"/>
                  <a:gd name="T55" fmla="*/ 143 h 167"/>
                  <a:gd name="T56" fmla="*/ 131 w 136"/>
                  <a:gd name="T57" fmla="*/ 139 h 167"/>
                  <a:gd name="T58" fmla="*/ 130 w 136"/>
                  <a:gd name="T59" fmla="*/ 136 h 167"/>
                  <a:gd name="T60" fmla="*/ 129 w 136"/>
                  <a:gd name="T61" fmla="*/ 132 h 167"/>
                  <a:gd name="T62" fmla="*/ 127 w 136"/>
                  <a:gd name="T63" fmla="*/ 128 h 167"/>
                  <a:gd name="T64" fmla="*/ 127 w 136"/>
                  <a:gd name="T65" fmla="*/ 126 h 167"/>
                  <a:gd name="T66" fmla="*/ 117 w 136"/>
                  <a:gd name="T67" fmla="*/ 116 h 167"/>
                  <a:gd name="T68" fmla="*/ 109 w 136"/>
                  <a:gd name="T69" fmla="*/ 107 h 167"/>
                  <a:gd name="T70" fmla="*/ 102 w 136"/>
                  <a:gd name="T71" fmla="*/ 98 h 167"/>
                  <a:gd name="T72" fmla="*/ 95 w 136"/>
                  <a:gd name="T73" fmla="*/ 91 h 167"/>
                  <a:gd name="T74" fmla="*/ 90 w 136"/>
                  <a:gd name="T75" fmla="*/ 84 h 167"/>
                  <a:gd name="T76" fmla="*/ 85 w 136"/>
                  <a:gd name="T77" fmla="*/ 78 h 167"/>
                  <a:gd name="T78" fmla="*/ 82 w 136"/>
                  <a:gd name="T79" fmla="*/ 73 h 167"/>
                  <a:gd name="T80" fmla="*/ 79 w 136"/>
                  <a:gd name="T81" fmla="*/ 68 h 167"/>
                  <a:gd name="T82" fmla="*/ 75 w 136"/>
                  <a:gd name="T83" fmla="*/ 63 h 167"/>
                  <a:gd name="T84" fmla="*/ 74 w 136"/>
                  <a:gd name="T85" fmla="*/ 59 h 167"/>
                  <a:gd name="T86" fmla="*/ 72 w 136"/>
                  <a:gd name="T87" fmla="*/ 53 h 167"/>
                  <a:gd name="T88" fmla="*/ 70 w 136"/>
                  <a:gd name="T89" fmla="*/ 47 h 167"/>
                  <a:gd name="T90" fmla="*/ 67 w 136"/>
                  <a:gd name="T91" fmla="*/ 41 h 167"/>
                  <a:gd name="T92" fmla="*/ 66 w 136"/>
                  <a:gd name="T93" fmla="*/ 34 h 167"/>
                  <a:gd name="T94" fmla="*/ 64 w 136"/>
                  <a:gd name="T95" fmla="*/ 27 h 167"/>
                  <a:gd name="T96" fmla="*/ 63 w 136"/>
                  <a:gd name="T97" fmla="*/ 18 h 167"/>
                  <a:gd name="T98" fmla="*/ 60 w 136"/>
                  <a:gd name="T99" fmla="*/ 17 h 167"/>
                  <a:gd name="T100" fmla="*/ 58 w 136"/>
                  <a:gd name="T101" fmla="*/ 16 h 167"/>
                  <a:gd name="T102" fmla="*/ 58 w 136"/>
                  <a:gd name="T103" fmla="*/ 15 h 167"/>
                  <a:gd name="T104" fmla="*/ 58 w 136"/>
                  <a:gd name="T105" fmla="*/ 1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67">
                    <a:moveTo>
                      <a:pt x="58" y="13"/>
                    </a:moveTo>
                    <a:lnTo>
                      <a:pt x="42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8" y="21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3" y="66"/>
                    </a:lnTo>
                    <a:lnTo>
                      <a:pt x="24" y="81"/>
                    </a:lnTo>
                    <a:lnTo>
                      <a:pt x="35" y="91"/>
                    </a:lnTo>
                    <a:lnTo>
                      <a:pt x="46" y="99"/>
                    </a:lnTo>
                    <a:lnTo>
                      <a:pt x="56" y="107"/>
                    </a:lnTo>
                    <a:lnTo>
                      <a:pt x="66" y="116"/>
                    </a:lnTo>
                    <a:lnTo>
                      <a:pt x="78" y="130"/>
                    </a:lnTo>
                    <a:lnTo>
                      <a:pt x="90" y="152"/>
                    </a:lnTo>
                    <a:lnTo>
                      <a:pt x="98" y="158"/>
                    </a:lnTo>
                    <a:lnTo>
                      <a:pt x="106" y="163"/>
                    </a:lnTo>
                    <a:lnTo>
                      <a:pt x="110" y="166"/>
                    </a:lnTo>
                    <a:lnTo>
                      <a:pt x="116" y="167"/>
                    </a:lnTo>
                    <a:lnTo>
                      <a:pt x="120" y="166"/>
                    </a:lnTo>
                    <a:lnTo>
                      <a:pt x="126" y="164"/>
                    </a:lnTo>
                    <a:lnTo>
                      <a:pt x="129" y="160"/>
                    </a:lnTo>
                    <a:lnTo>
                      <a:pt x="136" y="153"/>
                    </a:lnTo>
                    <a:lnTo>
                      <a:pt x="135" y="149"/>
                    </a:lnTo>
                    <a:lnTo>
                      <a:pt x="134" y="146"/>
                    </a:lnTo>
                    <a:lnTo>
                      <a:pt x="132" y="143"/>
                    </a:lnTo>
                    <a:lnTo>
                      <a:pt x="131" y="139"/>
                    </a:lnTo>
                    <a:lnTo>
                      <a:pt x="130" y="136"/>
                    </a:lnTo>
                    <a:lnTo>
                      <a:pt x="129" y="132"/>
                    </a:lnTo>
                    <a:lnTo>
                      <a:pt x="127" y="128"/>
                    </a:lnTo>
                    <a:lnTo>
                      <a:pt x="127" y="126"/>
                    </a:lnTo>
                    <a:lnTo>
                      <a:pt x="117" y="116"/>
                    </a:lnTo>
                    <a:lnTo>
                      <a:pt x="109" y="107"/>
                    </a:lnTo>
                    <a:lnTo>
                      <a:pt x="102" y="98"/>
                    </a:lnTo>
                    <a:lnTo>
                      <a:pt x="95" y="91"/>
                    </a:lnTo>
                    <a:lnTo>
                      <a:pt x="90" y="84"/>
                    </a:lnTo>
                    <a:lnTo>
                      <a:pt x="85" y="78"/>
                    </a:lnTo>
                    <a:lnTo>
                      <a:pt x="82" y="73"/>
                    </a:lnTo>
                    <a:lnTo>
                      <a:pt x="79" y="68"/>
                    </a:lnTo>
                    <a:lnTo>
                      <a:pt x="75" y="63"/>
                    </a:lnTo>
                    <a:lnTo>
                      <a:pt x="74" y="59"/>
                    </a:lnTo>
                    <a:lnTo>
                      <a:pt x="72" y="53"/>
                    </a:lnTo>
                    <a:lnTo>
                      <a:pt x="70" y="47"/>
                    </a:lnTo>
                    <a:lnTo>
                      <a:pt x="67" y="41"/>
                    </a:lnTo>
                    <a:lnTo>
                      <a:pt x="66" y="34"/>
                    </a:lnTo>
                    <a:lnTo>
                      <a:pt x="64" y="27"/>
                    </a:lnTo>
                    <a:lnTo>
                      <a:pt x="63" y="18"/>
                    </a:lnTo>
                    <a:lnTo>
                      <a:pt x="60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6" name="Freeform 1450">
                <a:extLst>
                  <a:ext uri="{FF2B5EF4-FFF2-40B4-BE49-F238E27FC236}">
                    <a16:creationId xmlns:a16="http://schemas.microsoft.com/office/drawing/2014/main" id="{4AE02AD1-1FE3-4F14-8D36-8488A152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960"/>
                <a:ext cx="20" cy="15"/>
              </a:xfrm>
              <a:custGeom>
                <a:avLst/>
                <a:gdLst>
                  <a:gd name="T0" fmla="*/ 0 w 60"/>
                  <a:gd name="T1" fmla="*/ 45 h 46"/>
                  <a:gd name="T2" fmla="*/ 0 w 60"/>
                  <a:gd name="T3" fmla="*/ 46 h 46"/>
                  <a:gd name="T4" fmla="*/ 6 w 60"/>
                  <a:gd name="T5" fmla="*/ 32 h 46"/>
                  <a:gd name="T6" fmla="*/ 9 w 60"/>
                  <a:gd name="T7" fmla="*/ 20 h 46"/>
                  <a:gd name="T8" fmla="*/ 12 w 60"/>
                  <a:gd name="T9" fmla="*/ 11 h 46"/>
                  <a:gd name="T10" fmla="*/ 15 w 60"/>
                  <a:gd name="T11" fmla="*/ 5 h 46"/>
                  <a:gd name="T12" fmla="*/ 21 w 60"/>
                  <a:gd name="T13" fmla="*/ 1 h 46"/>
                  <a:gd name="T14" fmla="*/ 28 w 60"/>
                  <a:gd name="T15" fmla="*/ 1 h 46"/>
                  <a:gd name="T16" fmla="*/ 41 w 60"/>
                  <a:gd name="T17" fmla="*/ 6 h 46"/>
                  <a:gd name="T18" fmla="*/ 58 w 60"/>
                  <a:gd name="T19" fmla="*/ 15 h 46"/>
                  <a:gd name="T20" fmla="*/ 60 w 60"/>
                  <a:gd name="T21" fmla="*/ 13 h 46"/>
                  <a:gd name="T22" fmla="*/ 42 w 60"/>
                  <a:gd name="T23" fmla="*/ 4 h 46"/>
                  <a:gd name="T24" fmla="*/ 28 w 60"/>
                  <a:gd name="T25" fmla="*/ 0 h 46"/>
                  <a:gd name="T26" fmla="*/ 21 w 60"/>
                  <a:gd name="T27" fmla="*/ 0 h 46"/>
                  <a:gd name="T28" fmla="*/ 14 w 60"/>
                  <a:gd name="T29" fmla="*/ 4 h 46"/>
                  <a:gd name="T30" fmla="*/ 11 w 60"/>
                  <a:gd name="T31" fmla="*/ 10 h 46"/>
                  <a:gd name="T32" fmla="*/ 7 w 60"/>
                  <a:gd name="T33" fmla="*/ 20 h 46"/>
                  <a:gd name="T34" fmla="*/ 4 w 60"/>
                  <a:gd name="T35" fmla="*/ 32 h 46"/>
                  <a:gd name="T36" fmla="*/ 0 w 60"/>
                  <a:gd name="T37" fmla="*/ 46 h 46"/>
                  <a:gd name="T38" fmla="*/ 0 w 60"/>
                  <a:gd name="T39" fmla="*/ 46 h 46"/>
                  <a:gd name="T40" fmla="*/ 0 w 60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6">
                    <a:moveTo>
                      <a:pt x="0" y="45"/>
                    </a:moveTo>
                    <a:lnTo>
                      <a:pt x="0" y="46"/>
                    </a:lnTo>
                    <a:lnTo>
                      <a:pt x="6" y="32"/>
                    </a:lnTo>
                    <a:lnTo>
                      <a:pt x="9" y="20"/>
                    </a:lnTo>
                    <a:lnTo>
                      <a:pt x="12" y="11"/>
                    </a:lnTo>
                    <a:lnTo>
                      <a:pt x="15" y="5"/>
                    </a:lnTo>
                    <a:lnTo>
                      <a:pt x="21" y="1"/>
                    </a:lnTo>
                    <a:lnTo>
                      <a:pt x="28" y="1"/>
                    </a:lnTo>
                    <a:lnTo>
                      <a:pt x="41" y="6"/>
                    </a:lnTo>
                    <a:lnTo>
                      <a:pt x="58" y="15"/>
                    </a:lnTo>
                    <a:lnTo>
                      <a:pt x="60" y="13"/>
                    </a:lnTo>
                    <a:lnTo>
                      <a:pt x="42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4" y="4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4" y="3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7" name="Freeform 1451">
                <a:extLst>
                  <a:ext uri="{FF2B5EF4-FFF2-40B4-BE49-F238E27FC236}">
                    <a16:creationId xmlns:a16="http://schemas.microsoft.com/office/drawing/2014/main" id="{67D6427D-2380-4381-97E7-C5C4251BC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75"/>
                <a:ext cx="31" cy="36"/>
              </a:xfrm>
              <a:custGeom>
                <a:avLst/>
                <a:gdLst>
                  <a:gd name="T0" fmla="*/ 92 w 92"/>
                  <a:gd name="T1" fmla="*/ 104 h 107"/>
                  <a:gd name="T2" fmla="*/ 80 w 92"/>
                  <a:gd name="T3" fmla="*/ 84 h 107"/>
                  <a:gd name="T4" fmla="*/ 67 w 92"/>
                  <a:gd name="T5" fmla="*/ 70 h 107"/>
                  <a:gd name="T6" fmla="*/ 57 w 92"/>
                  <a:gd name="T7" fmla="*/ 61 h 107"/>
                  <a:gd name="T8" fmla="*/ 47 w 92"/>
                  <a:gd name="T9" fmla="*/ 53 h 107"/>
                  <a:gd name="T10" fmla="*/ 37 w 92"/>
                  <a:gd name="T11" fmla="*/ 45 h 107"/>
                  <a:gd name="T12" fmla="*/ 25 w 92"/>
                  <a:gd name="T13" fmla="*/ 35 h 107"/>
                  <a:gd name="T14" fmla="*/ 15 w 92"/>
                  <a:gd name="T15" fmla="*/ 20 h 107"/>
                  <a:gd name="T16" fmla="*/ 1 w 92"/>
                  <a:gd name="T17" fmla="*/ 0 h 107"/>
                  <a:gd name="T18" fmla="*/ 0 w 92"/>
                  <a:gd name="T19" fmla="*/ 1 h 107"/>
                  <a:gd name="T20" fmla="*/ 13 w 92"/>
                  <a:gd name="T21" fmla="*/ 23 h 107"/>
                  <a:gd name="T22" fmla="*/ 24 w 92"/>
                  <a:gd name="T23" fmla="*/ 37 h 107"/>
                  <a:gd name="T24" fmla="*/ 35 w 92"/>
                  <a:gd name="T25" fmla="*/ 47 h 107"/>
                  <a:gd name="T26" fmla="*/ 46 w 92"/>
                  <a:gd name="T27" fmla="*/ 53 h 107"/>
                  <a:gd name="T28" fmla="*/ 56 w 92"/>
                  <a:gd name="T29" fmla="*/ 62 h 107"/>
                  <a:gd name="T30" fmla="*/ 66 w 92"/>
                  <a:gd name="T31" fmla="*/ 71 h 107"/>
                  <a:gd name="T32" fmla="*/ 79 w 92"/>
                  <a:gd name="T33" fmla="*/ 85 h 107"/>
                  <a:gd name="T34" fmla="*/ 91 w 92"/>
                  <a:gd name="T35" fmla="*/ 107 h 107"/>
                  <a:gd name="T36" fmla="*/ 92 w 92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92" y="104"/>
                    </a:moveTo>
                    <a:lnTo>
                      <a:pt x="80" y="84"/>
                    </a:lnTo>
                    <a:lnTo>
                      <a:pt x="67" y="70"/>
                    </a:lnTo>
                    <a:lnTo>
                      <a:pt x="57" y="61"/>
                    </a:lnTo>
                    <a:lnTo>
                      <a:pt x="47" y="53"/>
                    </a:lnTo>
                    <a:lnTo>
                      <a:pt x="37" y="45"/>
                    </a:lnTo>
                    <a:lnTo>
                      <a:pt x="25" y="35"/>
                    </a:lnTo>
                    <a:lnTo>
                      <a:pt x="15" y="2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23"/>
                    </a:lnTo>
                    <a:lnTo>
                      <a:pt x="24" y="37"/>
                    </a:lnTo>
                    <a:lnTo>
                      <a:pt x="35" y="47"/>
                    </a:lnTo>
                    <a:lnTo>
                      <a:pt x="46" y="53"/>
                    </a:lnTo>
                    <a:lnTo>
                      <a:pt x="56" y="62"/>
                    </a:lnTo>
                    <a:lnTo>
                      <a:pt x="66" y="71"/>
                    </a:lnTo>
                    <a:lnTo>
                      <a:pt x="79" y="85"/>
                    </a:lnTo>
                    <a:lnTo>
                      <a:pt x="91" y="107"/>
                    </a:lnTo>
                    <a:lnTo>
                      <a:pt x="9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8" name="Freeform 1452">
                <a:extLst>
                  <a:ext uri="{FF2B5EF4-FFF2-40B4-BE49-F238E27FC236}">
                    <a16:creationId xmlns:a16="http://schemas.microsoft.com/office/drawing/2014/main" id="{5BE5A340-C319-4A6C-B642-E1F3A3CE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011"/>
                <a:ext cx="16" cy="6"/>
              </a:xfrm>
              <a:custGeom>
                <a:avLst/>
                <a:gdLst>
                  <a:gd name="T0" fmla="*/ 45 w 47"/>
                  <a:gd name="T1" fmla="*/ 2 h 18"/>
                  <a:gd name="T2" fmla="*/ 45 w 47"/>
                  <a:gd name="T3" fmla="*/ 2 h 18"/>
                  <a:gd name="T4" fmla="*/ 39 w 47"/>
                  <a:gd name="T5" fmla="*/ 7 h 18"/>
                  <a:gd name="T6" fmla="*/ 35 w 47"/>
                  <a:gd name="T7" fmla="*/ 13 h 18"/>
                  <a:gd name="T8" fmla="*/ 30 w 47"/>
                  <a:gd name="T9" fmla="*/ 15 h 18"/>
                  <a:gd name="T10" fmla="*/ 27 w 47"/>
                  <a:gd name="T11" fmla="*/ 15 h 18"/>
                  <a:gd name="T12" fmla="*/ 22 w 47"/>
                  <a:gd name="T13" fmla="*/ 14 h 18"/>
                  <a:gd name="T14" fmla="*/ 17 w 47"/>
                  <a:gd name="T15" fmla="*/ 12 h 18"/>
                  <a:gd name="T16" fmla="*/ 10 w 47"/>
                  <a:gd name="T17" fmla="*/ 6 h 18"/>
                  <a:gd name="T18" fmla="*/ 2 w 47"/>
                  <a:gd name="T19" fmla="*/ 0 h 18"/>
                  <a:gd name="T20" fmla="*/ 0 w 47"/>
                  <a:gd name="T21" fmla="*/ 2 h 18"/>
                  <a:gd name="T22" fmla="*/ 8 w 47"/>
                  <a:gd name="T23" fmla="*/ 7 h 18"/>
                  <a:gd name="T24" fmla="*/ 16 w 47"/>
                  <a:gd name="T25" fmla="*/ 13 h 18"/>
                  <a:gd name="T26" fmla="*/ 20 w 47"/>
                  <a:gd name="T27" fmla="*/ 15 h 18"/>
                  <a:gd name="T28" fmla="*/ 27 w 47"/>
                  <a:gd name="T29" fmla="*/ 18 h 18"/>
                  <a:gd name="T30" fmla="*/ 31 w 47"/>
                  <a:gd name="T31" fmla="*/ 16 h 18"/>
                  <a:gd name="T32" fmla="*/ 37 w 47"/>
                  <a:gd name="T33" fmla="*/ 13 h 18"/>
                  <a:gd name="T34" fmla="*/ 40 w 47"/>
                  <a:gd name="T35" fmla="*/ 10 h 18"/>
                  <a:gd name="T36" fmla="*/ 47 w 47"/>
                  <a:gd name="T37" fmla="*/ 3 h 18"/>
                  <a:gd name="T38" fmla="*/ 47 w 47"/>
                  <a:gd name="T39" fmla="*/ 2 h 18"/>
                  <a:gd name="T40" fmla="*/ 45 w 47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8">
                    <a:moveTo>
                      <a:pt x="45" y="2"/>
                    </a:moveTo>
                    <a:lnTo>
                      <a:pt x="45" y="2"/>
                    </a:lnTo>
                    <a:lnTo>
                      <a:pt x="39" y="7"/>
                    </a:lnTo>
                    <a:lnTo>
                      <a:pt x="35" y="13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2" y="14"/>
                    </a:lnTo>
                    <a:lnTo>
                      <a:pt x="17" y="12"/>
                    </a:lnTo>
                    <a:lnTo>
                      <a:pt x="1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7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0" y="10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9" name="Freeform 1453">
                <a:extLst>
                  <a:ext uri="{FF2B5EF4-FFF2-40B4-BE49-F238E27FC236}">
                    <a16:creationId xmlns:a16="http://schemas.microsoft.com/office/drawing/2014/main" id="{734773B9-FA3C-4B18-812B-B84AE7A3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4002"/>
                <a:ext cx="3" cy="9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 h 27"/>
                  <a:gd name="T4" fmla="*/ 1 w 9"/>
                  <a:gd name="T5" fmla="*/ 7 h 27"/>
                  <a:gd name="T6" fmla="*/ 2 w 9"/>
                  <a:gd name="T7" fmla="*/ 10 h 27"/>
                  <a:gd name="T8" fmla="*/ 3 w 9"/>
                  <a:gd name="T9" fmla="*/ 13 h 27"/>
                  <a:gd name="T10" fmla="*/ 4 w 9"/>
                  <a:gd name="T11" fmla="*/ 17 h 27"/>
                  <a:gd name="T12" fmla="*/ 6 w 9"/>
                  <a:gd name="T13" fmla="*/ 21 h 27"/>
                  <a:gd name="T14" fmla="*/ 7 w 9"/>
                  <a:gd name="T15" fmla="*/ 24 h 27"/>
                  <a:gd name="T16" fmla="*/ 8 w 9"/>
                  <a:gd name="T17" fmla="*/ 27 h 27"/>
                  <a:gd name="T18" fmla="*/ 9 w 9"/>
                  <a:gd name="T19" fmla="*/ 27 h 27"/>
                  <a:gd name="T20" fmla="*/ 9 w 9"/>
                  <a:gd name="T21" fmla="*/ 24 h 27"/>
                  <a:gd name="T22" fmla="*/ 8 w 9"/>
                  <a:gd name="T23" fmla="*/ 21 h 27"/>
                  <a:gd name="T24" fmla="*/ 6 w 9"/>
                  <a:gd name="T25" fmla="*/ 17 h 27"/>
                  <a:gd name="T26" fmla="*/ 6 w 9"/>
                  <a:gd name="T27" fmla="*/ 13 h 27"/>
                  <a:gd name="T28" fmla="*/ 3 w 9"/>
                  <a:gd name="T29" fmla="*/ 10 h 27"/>
                  <a:gd name="T30" fmla="*/ 3 w 9"/>
                  <a:gd name="T31" fmla="*/ 7 h 27"/>
                  <a:gd name="T32" fmla="*/ 1 w 9"/>
                  <a:gd name="T33" fmla="*/ 2 h 27"/>
                  <a:gd name="T34" fmla="*/ 0 w 9"/>
                  <a:gd name="T35" fmla="*/ 0 h 27"/>
                  <a:gd name="T36" fmla="*/ 0 w 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0" name="Freeform 1454">
                <a:extLst>
                  <a:ext uri="{FF2B5EF4-FFF2-40B4-BE49-F238E27FC236}">
                    <a16:creationId xmlns:a16="http://schemas.microsoft.com/office/drawing/2014/main" id="{09D0852E-CC8E-4B3B-9B91-7D3B4FF5F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966"/>
                <a:ext cx="22" cy="36"/>
              </a:xfrm>
              <a:custGeom>
                <a:avLst/>
                <a:gdLst>
                  <a:gd name="T0" fmla="*/ 0 w 66"/>
                  <a:gd name="T1" fmla="*/ 1 h 108"/>
                  <a:gd name="T2" fmla="*/ 0 w 66"/>
                  <a:gd name="T3" fmla="*/ 1 h 108"/>
                  <a:gd name="T4" fmla="*/ 2 w 66"/>
                  <a:gd name="T5" fmla="*/ 9 h 108"/>
                  <a:gd name="T6" fmla="*/ 4 w 66"/>
                  <a:gd name="T7" fmla="*/ 17 h 108"/>
                  <a:gd name="T8" fmla="*/ 6 w 66"/>
                  <a:gd name="T9" fmla="*/ 24 h 108"/>
                  <a:gd name="T10" fmla="*/ 8 w 66"/>
                  <a:gd name="T11" fmla="*/ 31 h 108"/>
                  <a:gd name="T12" fmla="*/ 9 w 66"/>
                  <a:gd name="T13" fmla="*/ 36 h 108"/>
                  <a:gd name="T14" fmla="*/ 13 w 66"/>
                  <a:gd name="T15" fmla="*/ 42 h 108"/>
                  <a:gd name="T16" fmla="*/ 14 w 66"/>
                  <a:gd name="T17" fmla="*/ 46 h 108"/>
                  <a:gd name="T18" fmla="*/ 17 w 66"/>
                  <a:gd name="T19" fmla="*/ 52 h 108"/>
                  <a:gd name="T20" fmla="*/ 20 w 66"/>
                  <a:gd name="T21" fmla="*/ 56 h 108"/>
                  <a:gd name="T22" fmla="*/ 24 w 66"/>
                  <a:gd name="T23" fmla="*/ 61 h 108"/>
                  <a:gd name="T24" fmla="*/ 28 w 66"/>
                  <a:gd name="T25" fmla="*/ 68 h 108"/>
                  <a:gd name="T26" fmla="*/ 34 w 66"/>
                  <a:gd name="T27" fmla="*/ 74 h 108"/>
                  <a:gd name="T28" fmla="*/ 41 w 66"/>
                  <a:gd name="T29" fmla="*/ 81 h 108"/>
                  <a:gd name="T30" fmla="*/ 46 w 66"/>
                  <a:gd name="T31" fmla="*/ 89 h 108"/>
                  <a:gd name="T32" fmla="*/ 55 w 66"/>
                  <a:gd name="T33" fmla="*/ 98 h 108"/>
                  <a:gd name="T34" fmla="*/ 65 w 66"/>
                  <a:gd name="T35" fmla="*/ 108 h 108"/>
                  <a:gd name="T36" fmla="*/ 66 w 66"/>
                  <a:gd name="T37" fmla="*/ 108 h 108"/>
                  <a:gd name="T38" fmla="*/ 56 w 66"/>
                  <a:gd name="T39" fmla="*/ 98 h 108"/>
                  <a:gd name="T40" fmla="*/ 48 w 66"/>
                  <a:gd name="T41" fmla="*/ 89 h 108"/>
                  <a:gd name="T42" fmla="*/ 42 w 66"/>
                  <a:gd name="T43" fmla="*/ 80 h 108"/>
                  <a:gd name="T44" fmla="*/ 34 w 66"/>
                  <a:gd name="T45" fmla="*/ 73 h 108"/>
                  <a:gd name="T46" fmla="*/ 29 w 66"/>
                  <a:gd name="T47" fmla="*/ 66 h 108"/>
                  <a:gd name="T48" fmla="*/ 25 w 66"/>
                  <a:gd name="T49" fmla="*/ 61 h 108"/>
                  <a:gd name="T50" fmla="*/ 22 w 66"/>
                  <a:gd name="T51" fmla="*/ 54 h 108"/>
                  <a:gd name="T52" fmla="*/ 18 w 66"/>
                  <a:gd name="T53" fmla="*/ 51 h 108"/>
                  <a:gd name="T54" fmla="*/ 15 w 66"/>
                  <a:gd name="T55" fmla="*/ 45 h 108"/>
                  <a:gd name="T56" fmla="*/ 13 w 66"/>
                  <a:gd name="T57" fmla="*/ 41 h 108"/>
                  <a:gd name="T58" fmla="*/ 11 w 66"/>
                  <a:gd name="T59" fmla="*/ 36 h 108"/>
                  <a:gd name="T60" fmla="*/ 9 w 66"/>
                  <a:gd name="T61" fmla="*/ 31 h 108"/>
                  <a:gd name="T62" fmla="*/ 7 w 66"/>
                  <a:gd name="T63" fmla="*/ 24 h 108"/>
                  <a:gd name="T64" fmla="*/ 6 w 66"/>
                  <a:gd name="T65" fmla="*/ 17 h 108"/>
                  <a:gd name="T66" fmla="*/ 4 w 66"/>
                  <a:gd name="T67" fmla="*/ 9 h 108"/>
                  <a:gd name="T68" fmla="*/ 1 w 66"/>
                  <a:gd name="T69" fmla="*/ 1 h 108"/>
                  <a:gd name="T70" fmla="*/ 0 w 66"/>
                  <a:gd name="T71" fmla="*/ 0 h 108"/>
                  <a:gd name="T72" fmla="*/ 0 w 66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" h="108">
                    <a:moveTo>
                      <a:pt x="0" y="1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7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9" y="36"/>
                    </a:lnTo>
                    <a:lnTo>
                      <a:pt x="13" y="42"/>
                    </a:lnTo>
                    <a:lnTo>
                      <a:pt x="14" y="46"/>
                    </a:lnTo>
                    <a:lnTo>
                      <a:pt x="17" y="52"/>
                    </a:lnTo>
                    <a:lnTo>
                      <a:pt x="20" y="56"/>
                    </a:lnTo>
                    <a:lnTo>
                      <a:pt x="24" y="61"/>
                    </a:lnTo>
                    <a:lnTo>
                      <a:pt x="28" y="68"/>
                    </a:lnTo>
                    <a:lnTo>
                      <a:pt x="34" y="74"/>
                    </a:lnTo>
                    <a:lnTo>
                      <a:pt x="41" y="81"/>
                    </a:lnTo>
                    <a:lnTo>
                      <a:pt x="46" y="89"/>
                    </a:lnTo>
                    <a:lnTo>
                      <a:pt x="55" y="98"/>
                    </a:lnTo>
                    <a:lnTo>
                      <a:pt x="65" y="108"/>
                    </a:lnTo>
                    <a:lnTo>
                      <a:pt x="66" y="108"/>
                    </a:lnTo>
                    <a:lnTo>
                      <a:pt x="56" y="98"/>
                    </a:lnTo>
                    <a:lnTo>
                      <a:pt x="48" y="89"/>
                    </a:lnTo>
                    <a:lnTo>
                      <a:pt x="42" y="80"/>
                    </a:lnTo>
                    <a:lnTo>
                      <a:pt x="34" y="73"/>
                    </a:lnTo>
                    <a:lnTo>
                      <a:pt x="29" y="66"/>
                    </a:lnTo>
                    <a:lnTo>
                      <a:pt x="25" y="61"/>
                    </a:lnTo>
                    <a:lnTo>
                      <a:pt x="22" y="54"/>
                    </a:lnTo>
                    <a:lnTo>
                      <a:pt x="18" y="51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7" y="24"/>
                    </a:lnTo>
                    <a:lnTo>
                      <a:pt x="6" y="17"/>
                    </a:lnTo>
                    <a:lnTo>
                      <a:pt x="4" y="9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1" name="Freeform 1455">
                <a:extLst>
                  <a:ext uri="{FF2B5EF4-FFF2-40B4-BE49-F238E27FC236}">
                    <a16:creationId xmlns:a16="http://schemas.microsoft.com/office/drawing/2014/main" id="{5B4BE831-83A8-4AC5-B0B6-17865C934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964"/>
                <a:ext cx="2" cy="2"/>
              </a:xfrm>
              <a:custGeom>
                <a:avLst/>
                <a:gdLst>
                  <a:gd name="T0" fmla="*/ 2 w 6"/>
                  <a:gd name="T1" fmla="*/ 2 h 6"/>
                  <a:gd name="T2" fmla="*/ 2 w 6"/>
                  <a:gd name="T3" fmla="*/ 0 h 6"/>
                  <a:gd name="T4" fmla="*/ 0 w 6"/>
                  <a:gd name="T5" fmla="*/ 2 h 6"/>
                  <a:gd name="T6" fmla="*/ 0 w 6"/>
                  <a:gd name="T7" fmla="*/ 4 h 6"/>
                  <a:gd name="T8" fmla="*/ 2 w 6"/>
                  <a:gd name="T9" fmla="*/ 6 h 6"/>
                  <a:gd name="T10" fmla="*/ 6 w 6"/>
                  <a:gd name="T11" fmla="*/ 6 h 6"/>
                  <a:gd name="T12" fmla="*/ 6 w 6"/>
                  <a:gd name="T13" fmla="*/ 5 h 6"/>
                  <a:gd name="T14" fmla="*/ 4 w 6"/>
                  <a:gd name="T15" fmla="*/ 4 h 6"/>
                  <a:gd name="T16" fmla="*/ 2 w 6"/>
                  <a:gd name="T17" fmla="*/ 3 h 6"/>
                  <a:gd name="T18" fmla="*/ 2 w 6"/>
                  <a:gd name="T19" fmla="*/ 2 h 6"/>
                  <a:gd name="T20" fmla="*/ 3 w 6"/>
                  <a:gd name="T21" fmla="*/ 2 h 6"/>
                  <a:gd name="T22" fmla="*/ 3 w 6"/>
                  <a:gd name="T23" fmla="*/ 0 h 6"/>
                  <a:gd name="T24" fmla="*/ 2 w 6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2" name="Freeform 1456">
                <a:extLst>
                  <a:ext uri="{FF2B5EF4-FFF2-40B4-BE49-F238E27FC236}">
                    <a16:creationId xmlns:a16="http://schemas.microsoft.com/office/drawing/2014/main" id="{F7FD4CAE-A015-4F9A-A611-6AC31271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910"/>
                <a:ext cx="74" cy="86"/>
              </a:xfrm>
              <a:custGeom>
                <a:avLst/>
                <a:gdLst>
                  <a:gd name="T0" fmla="*/ 57 w 224"/>
                  <a:gd name="T1" fmla="*/ 12 h 258"/>
                  <a:gd name="T2" fmla="*/ 46 w 224"/>
                  <a:gd name="T3" fmla="*/ 6 h 258"/>
                  <a:gd name="T4" fmla="*/ 36 w 224"/>
                  <a:gd name="T5" fmla="*/ 1 h 258"/>
                  <a:gd name="T6" fmla="*/ 26 w 224"/>
                  <a:gd name="T7" fmla="*/ 0 h 258"/>
                  <a:gd name="T8" fmla="*/ 17 w 224"/>
                  <a:gd name="T9" fmla="*/ 6 h 258"/>
                  <a:gd name="T10" fmla="*/ 3 w 224"/>
                  <a:gd name="T11" fmla="*/ 6 h 258"/>
                  <a:gd name="T12" fmla="*/ 5 w 224"/>
                  <a:gd name="T13" fmla="*/ 36 h 258"/>
                  <a:gd name="T14" fmla="*/ 7 w 224"/>
                  <a:gd name="T15" fmla="*/ 45 h 258"/>
                  <a:gd name="T16" fmla="*/ 14 w 224"/>
                  <a:gd name="T17" fmla="*/ 51 h 258"/>
                  <a:gd name="T18" fmla="*/ 20 w 224"/>
                  <a:gd name="T19" fmla="*/ 58 h 258"/>
                  <a:gd name="T20" fmla="*/ 25 w 224"/>
                  <a:gd name="T21" fmla="*/ 68 h 258"/>
                  <a:gd name="T22" fmla="*/ 33 w 224"/>
                  <a:gd name="T23" fmla="*/ 79 h 258"/>
                  <a:gd name="T24" fmla="*/ 42 w 224"/>
                  <a:gd name="T25" fmla="*/ 94 h 258"/>
                  <a:gd name="T26" fmla="*/ 49 w 224"/>
                  <a:gd name="T27" fmla="*/ 107 h 258"/>
                  <a:gd name="T28" fmla="*/ 57 w 224"/>
                  <a:gd name="T29" fmla="*/ 116 h 258"/>
                  <a:gd name="T30" fmla="*/ 70 w 224"/>
                  <a:gd name="T31" fmla="*/ 128 h 258"/>
                  <a:gd name="T32" fmla="*/ 82 w 224"/>
                  <a:gd name="T33" fmla="*/ 143 h 258"/>
                  <a:gd name="T34" fmla="*/ 95 w 224"/>
                  <a:gd name="T35" fmla="*/ 161 h 258"/>
                  <a:gd name="T36" fmla="*/ 108 w 224"/>
                  <a:gd name="T37" fmla="*/ 180 h 258"/>
                  <a:gd name="T38" fmla="*/ 120 w 224"/>
                  <a:gd name="T39" fmla="*/ 199 h 258"/>
                  <a:gd name="T40" fmla="*/ 131 w 224"/>
                  <a:gd name="T41" fmla="*/ 217 h 258"/>
                  <a:gd name="T42" fmla="*/ 141 w 224"/>
                  <a:gd name="T43" fmla="*/ 233 h 258"/>
                  <a:gd name="T44" fmla="*/ 149 w 224"/>
                  <a:gd name="T45" fmla="*/ 245 h 258"/>
                  <a:gd name="T46" fmla="*/ 166 w 224"/>
                  <a:gd name="T47" fmla="*/ 253 h 258"/>
                  <a:gd name="T48" fmla="*/ 181 w 224"/>
                  <a:gd name="T49" fmla="*/ 258 h 258"/>
                  <a:gd name="T50" fmla="*/ 193 w 224"/>
                  <a:gd name="T51" fmla="*/ 258 h 258"/>
                  <a:gd name="T52" fmla="*/ 203 w 224"/>
                  <a:gd name="T53" fmla="*/ 252 h 258"/>
                  <a:gd name="T54" fmla="*/ 213 w 224"/>
                  <a:gd name="T55" fmla="*/ 247 h 258"/>
                  <a:gd name="T56" fmla="*/ 219 w 224"/>
                  <a:gd name="T57" fmla="*/ 239 h 258"/>
                  <a:gd name="T58" fmla="*/ 222 w 224"/>
                  <a:gd name="T59" fmla="*/ 227 h 258"/>
                  <a:gd name="T60" fmla="*/ 224 w 224"/>
                  <a:gd name="T61" fmla="*/ 213 h 258"/>
                  <a:gd name="T62" fmla="*/ 218 w 224"/>
                  <a:gd name="T63" fmla="*/ 202 h 258"/>
                  <a:gd name="T64" fmla="*/ 208 w 224"/>
                  <a:gd name="T65" fmla="*/ 186 h 258"/>
                  <a:gd name="T66" fmla="*/ 199 w 224"/>
                  <a:gd name="T67" fmla="*/ 171 h 258"/>
                  <a:gd name="T68" fmla="*/ 191 w 224"/>
                  <a:gd name="T69" fmla="*/ 160 h 258"/>
                  <a:gd name="T70" fmla="*/ 175 w 224"/>
                  <a:gd name="T71" fmla="*/ 155 h 258"/>
                  <a:gd name="T72" fmla="*/ 156 w 224"/>
                  <a:gd name="T73" fmla="*/ 130 h 258"/>
                  <a:gd name="T74" fmla="*/ 137 w 224"/>
                  <a:gd name="T75" fmla="*/ 103 h 258"/>
                  <a:gd name="T76" fmla="*/ 120 w 224"/>
                  <a:gd name="T77" fmla="*/ 85 h 258"/>
                  <a:gd name="T78" fmla="*/ 113 w 224"/>
                  <a:gd name="T79" fmla="*/ 66 h 258"/>
                  <a:gd name="T80" fmla="*/ 111 w 224"/>
                  <a:gd name="T81" fmla="*/ 56 h 258"/>
                  <a:gd name="T82" fmla="*/ 105 w 224"/>
                  <a:gd name="T83" fmla="*/ 48 h 258"/>
                  <a:gd name="T84" fmla="*/ 99 w 224"/>
                  <a:gd name="T85" fmla="*/ 38 h 258"/>
                  <a:gd name="T86" fmla="*/ 92 w 224"/>
                  <a:gd name="T87" fmla="*/ 33 h 258"/>
                  <a:gd name="T88" fmla="*/ 82 w 224"/>
                  <a:gd name="T89" fmla="*/ 29 h 258"/>
                  <a:gd name="T90" fmla="*/ 73 w 224"/>
                  <a:gd name="T91" fmla="*/ 22 h 258"/>
                  <a:gd name="T92" fmla="*/ 65 w 224"/>
                  <a:gd name="T93" fmla="*/ 1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4" h="258">
                    <a:moveTo>
                      <a:pt x="64" y="13"/>
                    </a:moveTo>
                    <a:lnTo>
                      <a:pt x="57" y="12"/>
                    </a:lnTo>
                    <a:lnTo>
                      <a:pt x="52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7" y="6"/>
                    </a:lnTo>
                    <a:lnTo>
                      <a:pt x="10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7" y="45"/>
                    </a:lnTo>
                    <a:lnTo>
                      <a:pt x="10" y="48"/>
                    </a:lnTo>
                    <a:lnTo>
                      <a:pt x="14" y="51"/>
                    </a:lnTo>
                    <a:lnTo>
                      <a:pt x="17" y="56"/>
                    </a:lnTo>
                    <a:lnTo>
                      <a:pt x="20" y="58"/>
                    </a:lnTo>
                    <a:lnTo>
                      <a:pt x="24" y="64"/>
                    </a:lnTo>
                    <a:lnTo>
                      <a:pt x="25" y="68"/>
                    </a:lnTo>
                    <a:lnTo>
                      <a:pt x="28" y="74"/>
                    </a:lnTo>
                    <a:lnTo>
                      <a:pt x="33" y="79"/>
                    </a:lnTo>
                    <a:lnTo>
                      <a:pt x="37" y="86"/>
                    </a:lnTo>
                    <a:lnTo>
                      <a:pt x="42" y="94"/>
                    </a:lnTo>
                    <a:lnTo>
                      <a:pt x="46" y="101"/>
                    </a:lnTo>
                    <a:lnTo>
                      <a:pt x="49" y="107"/>
                    </a:lnTo>
                    <a:lnTo>
                      <a:pt x="54" y="113"/>
                    </a:lnTo>
                    <a:lnTo>
                      <a:pt x="57" y="116"/>
                    </a:lnTo>
                    <a:lnTo>
                      <a:pt x="64" y="122"/>
                    </a:lnTo>
                    <a:lnTo>
                      <a:pt x="70" y="128"/>
                    </a:lnTo>
                    <a:lnTo>
                      <a:pt x="75" y="135"/>
                    </a:lnTo>
                    <a:lnTo>
                      <a:pt x="82" y="143"/>
                    </a:lnTo>
                    <a:lnTo>
                      <a:pt x="89" y="152"/>
                    </a:lnTo>
                    <a:lnTo>
                      <a:pt x="95" y="161"/>
                    </a:lnTo>
                    <a:lnTo>
                      <a:pt x="101" y="170"/>
                    </a:lnTo>
                    <a:lnTo>
                      <a:pt x="108" y="180"/>
                    </a:lnTo>
                    <a:lnTo>
                      <a:pt x="113" y="190"/>
                    </a:lnTo>
                    <a:lnTo>
                      <a:pt x="120" y="199"/>
                    </a:lnTo>
                    <a:lnTo>
                      <a:pt x="126" y="210"/>
                    </a:lnTo>
                    <a:lnTo>
                      <a:pt x="131" y="217"/>
                    </a:lnTo>
                    <a:lnTo>
                      <a:pt x="136" y="226"/>
                    </a:lnTo>
                    <a:lnTo>
                      <a:pt x="141" y="233"/>
                    </a:lnTo>
                    <a:lnTo>
                      <a:pt x="145" y="240"/>
                    </a:lnTo>
                    <a:lnTo>
                      <a:pt x="149" y="245"/>
                    </a:lnTo>
                    <a:lnTo>
                      <a:pt x="157" y="249"/>
                    </a:lnTo>
                    <a:lnTo>
                      <a:pt x="166" y="253"/>
                    </a:lnTo>
                    <a:lnTo>
                      <a:pt x="175" y="257"/>
                    </a:lnTo>
                    <a:lnTo>
                      <a:pt x="181" y="258"/>
                    </a:lnTo>
                    <a:lnTo>
                      <a:pt x="186" y="258"/>
                    </a:lnTo>
                    <a:lnTo>
                      <a:pt x="193" y="258"/>
                    </a:lnTo>
                    <a:lnTo>
                      <a:pt x="199" y="256"/>
                    </a:lnTo>
                    <a:lnTo>
                      <a:pt x="203" y="252"/>
                    </a:lnTo>
                    <a:lnTo>
                      <a:pt x="208" y="249"/>
                    </a:lnTo>
                    <a:lnTo>
                      <a:pt x="213" y="247"/>
                    </a:lnTo>
                    <a:lnTo>
                      <a:pt x="215" y="242"/>
                    </a:lnTo>
                    <a:lnTo>
                      <a:pt x="219" y="239"/>
                    </a:lnTo>
                    <a:lnTo>
                      <a:pt x="221" y="234"/>
                    </a:lnTo>
                    <a:lnTo>
                      <a:pt x="222" y="227"/>
                    </a:lnTo>
                    <a:lnTo>
                      <a:pt x="224" y="221"/>
                    </a:lnTo>
                    <a:lnTo>
                      <a:pt x="224" y="213"/>
                    </a:lnTo>
                    <a:lnTo>
                      <a:pt x="222" y="208"/>
                    </a:lnTo>
                    <a:lnTo>
                      <a:pt x="218" y="202"/>
                    </a:lnTo>
                    <a:lnTo>
                      <a:pt x="213" y="194"/>
                    </a:lnTo>
                    <a:lnTo>
                      <a:pt x="208" y="186"/>
                    </a:lnTo>
                    <a:lnTo>
                      <a:pt x="203" y="178"/>
                    </a:lnTo>
                    <a:lnTo>
                      <a:pt x="199" y="171"/>
                    </a:lnTo>
                    <a:lnTo>
                      <a:pt x="194" y="165"/>
                    </a:lnTo>
                    <a:lnTo>
                      <a:pt x="191" y="160"/>
                    </a:lnTo>
                    <a:lnTo>
                      <a:pt x="183" y="160"/>
                    </a:lnTo>
                    <a:lnTo>
                      <a:pt x="175" y="155"/>
                    </a:lnTo>
                    <a:lnTo>
                      <a:pt x="165" y="143"/>
                    </a:lnTo>
                    <a:lnTo>
                      <a:pt x="156" y="130"/>
                    </a:lnTo>
                    <a:lnTo>
                      <a:pt x="146" y="115"/>
                    </a:lnTo>
                    <a:lnTo>
                      <a:pt x="137" y="103"/>
                    </a:lnTo>
                    <a:lnTo>
                      <a:pt x="128" y="91"/>
                    </a:lnTo>
                    <a:lnTo>
                      <a:pt x="120" y="85"/>
                    </a:lnTo>
                    <a:lnTo>
                      <a:pt x="114" y="73"/>
                    </a:lnTo>
                    <a:lnTo>
                      <a:pt x="113" y="66"/>
                    </a:lnTo>
                    <a:lnTo>
                      <a:pt x="113" y="60"/>
                    </a:lnTo>
                    <a:lnTo>
                      <a:pt x="111" y="56"/>
                    </a:lnTo>
                    <a:lnTo>
                      <a:pt x="109" y="52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99" y="38"/>
                    </a:lnTo>
                    <a:lnTo>
                      <a:pt x="94" y="33"/>
                    </a:lnTo>
                    <a:lnTo>
                      <a:pt x="92" y="33"/>
                    </a:lnTo>
                    <a:lnTo>
                      <a:pt x="88" y="31"/>
                    </a:lnTo>
                    <a:lnTo>
                      <a:pt x="82" y="29"/>
                    </a:lnTo>
                    <a:lnTo>
                      <a:pt x="77" y="26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5" y="15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3" name="Freeform 1457">
                <a:extLst>
                  <a:ext uri="{FF2B5EF4-FFF2-40B4-BE49-F238E27FC236}">
                    <a16:creationId xmlns:a16="http://schemas.microsoft.com/office/drawing/2014/main" id="{9C7C996F-DCDB-4485-9647-2C7CF87A0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910"/>
                <a:ext cx="15" cy="4"/>
              </a:xfrm>
              <a:custGeom>
                <a:avLst/>
                <a:gdLst>
                  <a:gd name="T0" fmla="*/ 1 w 45"/>
                  <a:gd name="T1" fmla="*/ 2 h 13"/>
                  <a:gd name="T2" fmla="*/ 1 w 45"/>
                  <a:gd name="T3" fmla="*/ 2 h 13"/>
                  <a:gd name="T4" fmla="*/ 7 w 45"/>
                  <a:gd name="T5" fmla="*/ 0 h 13"/>
                  <a:gd name="T6" fmla="*/ 12 w 45"/>
                  <a:gd name="T7" fmla="*/ 0 h 13"/>
                  <a:gd name="T8" fmla="*/ 17 w 45"/>
                  <a:gd name="T9" fmla="*/ 2 h 13"/>
                  <a:gd name="T10" fmla="*/ 21 w 45"/>
                  <a:gd name="T11" fmla="*/ 3 h 13"/>
                  <a:gd name="T12" fmla="*/ 27 w 45"/>
                  <a:gd name="T13" fmla="*/ 8 h 13"/>
                  <a:gd name="T14" fmla="*/ 31 w 45"/>
                  <a:gd name="T15" fmla="*/ 10 h 13"/>
                  <a:gd name="T16" fmla="*/ 38 w 45"/>
                  <a:gd name="T17" fmla="*/ 12 h 13"/>
                  <a:gd name="T18" fmla="*/ 45 w 45"/>
                  <a:gd name="T19" fmla="*/ 13 h 13"/>
                  <a:gd name="T20" fmla="*/ 45 w 45"/>
                  <a:gd name="T21" fmla="*/ 12 h 13"/>
                  <a:gd name="T22" fmla="*/ 38 w 45"/>
                  <a:gd name="T23" fmla="*/ 11 h 13"/>
                  <a:gd name="T24" fmla="*/ 33 w 45"/>
                  <a:gd name="T25" fmla="*/ 9 h 13"/>
                  <a:gd name="T26" fmla="*/ 27 w 45"/>
                  <a:gd name="T27" fmla="*/ 5 h 13"/>
                  <a:gd name="T28" fmla="*/ 22 w 45"/>
                  <a:gd name="T29" fmla="*/ 2 h 13"/>
                  <a:gd name="T30" fmla="*/ 18 w 45"/>
                  <a:gd name="T31" fmla="*/ 0 h 13"/>
                  <a:gd name="T32" fmla="*/ 12 w 45"/>
                  <a:gd name="T33" fmla="*/ 0 h 13"/>
                  <a:gd name="T34" fmla="*/ 7 w 45"/>
                  <a:gd name="T35" fmla="*/ 0 h 13"/>
                  <a:gd name="T36" fmla="*/ 0 w 45"/>
                  <a:gd name="T37" fmla="*/ 1 h 13"/>
                  <a:gd name="T38" fmla="*/ 0 w 45"/>
                  <a:gd name="T39" fmla="*/ 2 h 13"/>
                  <a:gd name="T40" fmla="*/ 1 w 45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3">
                    <a:moveTo>
                      <a:pt x="1" y="2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4" name="Freeform 1458">
                <a:extLst>
                  <a:ext uri="{FF2B5EF4-FFF2-40B4-BE49-F238E27FC236}">
                    <a16:creationId xmlns:a16="http://schemas.microsoft.com/office/drawing/2014/main" id="{0CECA01C-20E2-42DC-AF3E-9D0582EDC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1"/>
                <a:ext cx="7" cy="2"/>
              </a:xfrm>
              <a:custGeom>
                <a:avLst/>
                <a:gdLst>
                  <a:gd name="T0" fmla="*/ 1 w 21"/>
                  <a:gd name="T1" fmla="*/ 7 h 7"/>
                  <a:gd name="T2" fmla="*/ 4 w 21"/>
                  <a:gd name="T3" fmla="*/ 5 h 7"/>
                  <a:gd name="T4" fmla="*/ 11 w 21"/>
                  <a:gd name="T5" fmla="*/ 7 h 7"/>
                  <a:gd name="T6" fmla="*/ 18 w 21"/>
                  <a:gd name="T7" fmla="*/ 6 h 7"/>
                  <a:gd name="T8" fmla="*/ 21 w 21"/>
                  <a:gd name="T9" fmla="*/ 0 h 7"/>
                  <a:gd name="T10" fmla="*/ 20 w 21"/>
                  <a:gd name="T11" fmla="*/ 0 h 7"/>
                  <a:gd name="T12" fmla="*/ 17 w 21"/>
                  <a:gd name="T13" fmla="*/ 5 h 7"/>
                  <a:gd name="T14" fmla="*/ 11 w 21"/>
                  <a:gd name="T15" fmla="*/ 3 h 7"/>
                  <a:gd name="T16" fmla="*/ 4 w 21"/>
                  <a:gd name="T17" fmla="*/ 3 h 7"/>
                  <a:gd name="T18" fmla="*/ 0 w 21"/>
                  <a:gd name="T19" fmla="*/ 7 h 7"/>
                  <a:gd name="T20" fmla="*/ 1 w 21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">
                    <a:moveTo>
                      <a:pt x="1" y="7"/>
                    </a:moveTo>
                    <a:lnTo>
                      <a:pt x="4" y="5"/>
                    </a:lnTo>
                    <a:lnTo>
                      <a:pt x="11" y="7"/>
                    </a:lnTo>
                    <a:lnTo>
                      <a:pt x="18" y="6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5" name="Freeform 1459">
                <a:extLst>
                  <a:ext uri="{FF2B5EF4-FFF2-40B4-BE49-F238E27FC236}">
                    <a16:creationId xmlns:a16="http://schemas.microsoft.com/office/drawing/2014/main" id="{5C8B7A85-4E09-482A-ACC3-7FF8A428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3"/>
                <a:ext cx="2" cy="9"/>
              </a:xfrm>
              <a:custGeom>
                <a:avLst/>
                <a:gdLst>
                  <a:gd name="T0" fmla="*/ 6 w 6"/>
                  <a:gd name="T1" fmla="*/ 27 h 27"/>
                  <a:gd name="T2" fmla="*/ 2 w 6"/>
                  <a:gd name="T3" fmla="*/ 0 h 27"/>
                  <a:gd name="T4" fmla="*/ 0 w 6"/>
                  <a:gd name="T5" fmla="*/ 0 h 27"/>
                  <a:gd name="T6" fmla="*/ 4 w 6"/>
                  <a:gd name="T7" fmla="*/ 27 h 27"/>
                  <a:gd name="T8" fmla="*/ 6 w 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6" name="Freeform 1460">
                <a:extLst>
                  <a:ext uri="{FF2B5EF4-FFF2-40B4-BE49-F238E27FC236}">
                    <a16:creationId xmlns:a16="http://schemas.microsoft.com/office/drawing/2014/main" id="{FC2A05D7-613A-4D9C-9ED1-CEE7DE45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392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20 w 21"/>
                  <a:gd name="T5" fmla="*/ 27 h 33"/>
                  <a:gd name="T6" fmla="*/ 16 w 21"/>
                  <a:gd name="T7" fmla="*/ 21 h 33"/>
                  <a:gd name="T8" fmla="*/ 13 w 21"/>
                  <a:gd name="T9" fmla="*/ 19 h 33"/>
                  <a:gd name="T10" fmla="*/ 10 w 21"/>
                  <a:gd name="T11" fmla="*/ 14 h 33"/>
                  <a:gd name="T12" fmla="*/ 6 w 21"/>
                  <a:gd name="T13" fmla="*/ 12 h 33"/>
                  <a:gd name="T14" fmla="*/ 3 w 21"/>
                  <a:gd name="T15" fmla="*/ 8 h 33"/>
                  <a:gd name="T16" fmla="*/ 2 w 21"/>
                  <a:gd name="T17" fmla="*/ 4 h 33"/>
                  <a:gd name="T18" fmla="*/ 1 w 21"/>
                  <a:gd name="T19" fmla="*/ 0 h 33"/>
                  <a:gd name="T20" fmla="*/ 0 w 21"/>
                  <a:gd name="T21" fmla="*/ 0 h 33"/>
                  <a:gd name="T22" fmla="*/ 0 w 21"/>
                  <a:gd name="T23" fmla="*/ 4 h 33"/>
                  <a:gd name="T24" fmla="*/ 2 w 21"/>
                  <a:gd name="T25" fmla="*/ 10 h 33"/>
                  <a:gd name="T26" fmla="*/ 5 w 21"/>
                  <a:gd name="T27" fmla="*/ 12 h 33"/>
                  <a:gd name="T28" fmla="*/ 9 w 21"/>
                  <a:gd name="T29" fmla="*/ 16 h 33"/>
                  <a:gd name="T30" fmla="*/ 11 w 21"/>
                  <a:gd name="T31" fmla="*/ 20 h 33"/>
                  <a:gd name="T32" fmla="*/ 14 w 21"/>
                  <a:gd name="T33" fmla="*/ 23 h 33"/>
                  <a:gd name="T34" fmla="*/ 18 w 21"/>
                  <a:gd name="T35" fmla="*/ 28 h 33"/>
                  <a:gd name="T36" fmla="*/ 20 w 21"/>
                  <a:gd name="T37" fmla="*/ 32 h 33"/>
                  <a:gd name="T38" fmla="*/ 20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20" y="27"/>
                    </a:lnTo>
                    <a:lnTo>
                      <a:pt x="16" y="21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8" y="28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7" name="Freeform 1461">
                <a:extLst>
                  <a:ext uri="{FF2B5EF4-FFF2-40B4-BE49-F238E27FC236}">
                    <a16:creationId xmlns:a16="http://schemas.microsoft.com/office/drawing/2014/main" id="{53E4098A-39F8-4DFB-B8D8-C81E810A3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32"/>
                <a:ext cx="11" cy="17"/>
              </a:xfrm>
              <a:custGeom>
                <a:avLst/>
                <a:gdLst>
                  <a:gd name="T0" fmla="*/ 33 w 33"/>
                  <a:gd name="T1" fmla="*/ 48 h 50"/>
                  <a:gd name="T2" fmla="*/ 30 w 33"/>
                  <a:gd name="T3" fmla="*/ 45 h 50"/>
                  <a:gd name="T4" fmla="*/ 27 w 33"/>
                  <a:gd name="T5" fmla="*/ 39 h 50"/>
                  <a:gd name="T6" fmla="*/ 22 w 33"/>
                  <a:gd name="T7" fmla="*/ 33 h 50"/>
                  <a:gd name="T8" fmla="*/ 19 w 33"/>
                  <a:gd name="T9" fmla="*/ 26 h 50"/>
                  <a:gd name="T10" fmla="*/ 13 w 33"/>
                  <a:gd name="T11" fmla="*/ 19 h 50"/>
                  <a:gd name="T12" fmla="*/ 10 w 33"/>
                  <a:gd name="T13" fmla="*/ 11 h 50"/>
                  <a:gd name="T14" fmla="*/ 4 w 33"/>
                  <a:gd name="T15" fmla="*/ 6 h 50"/>
                  <a:gd name="T16" fmla="*/ 2 w 33"/>
                  <a:gd name="T17" fmla="*/ 0 h 50"/>
                  <a:gd name="T18" fmla="*/ 0 w 33"/>
                  <a:gd name="T19" fmla="*/ 2 h 50"/>
                  <a:gd name="T20" fmla="*/ 3 w 33"/>
                  <a:gd name="T21" fmla="*/ 7 h 50"/>
                  <a:gd name="T22" fmla="*/ 7 w 33"/>
                  <a:gd name="T23" fmla="*/ 13 h 50"/>
                  <a:gd name="T24" fmla="*/ 12 w 33"/>
                  <a:gd name="T25" fmla="*/ 19 h 50"/>
                  <a:gd name="T26" fmla="*/ 16 w 33"/>
                  <a:gd name="T27" fmla="*/ 27 h 50"/>
                  <a:gd name="T28" fmla="*/ 21 w 33"/>
                  <a:gd name="T29" fmla="*/ 34 h 50"/>
                  <a:gd name="T30" fmla="*/ 24 w 33"/>
                  <a:gd name="T31" fmla="*/ 41 h 50"/>
                  <a:gd name="T32" fmla="*/ 29 w 33"/>
                  <a:gd name="T33" fmla="*/ 46 h 50"/>
                  <a:gd name="T34" fmla="*/ 32 w 33"/>
                  <a:gd name="T35" fmla="*/ 50 h 50"/>
                  <a:gd name="T36" fmla="*/ 33 w 33"/>
                  <a:gd name="T3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0">
                    <a:moveTo>
                      <a:pt x="33" y="48"/>
                    </a:moveTo>
                    <a:lnTo>
                      <a:pt x="30" y="45"/>
                    </a:lnTo>
                    <a:lnTo>
                      <a:pt x="27" y="39"/>
                    </a:lnTo>
                    <a:lnTo>
                      <a:pt x="22" y="33"/>
                    </a:lnTo>
                    <a:lnTo>
                      <a:pt x="19" y="26"/>
                    </a:lnTo>
                    <a:lnTo>
                      <a:pt x="13" y="19"/>
                    </a:lnTo>
                    <a:lnTo>
                      <a:pt x="10" y="11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12" y="19"/>
                    </a:lnTo>
                    <a:lnTo>
                      <a:pt x="16" y="27"/>
                    </a:lnTo>
                    <a:lnTo>
                      <a:pt x="21" y="34"/>
                    </a:lnTo>
                    <a:lnTo>
                      <a:pt x="24" y="41"/>
                    </a:lnTo>
                    <a:lnTo>
                      <a:pt x="29" y="46"/>
                    </a:lnTo>
                    <a:lnTo>
                      <a:pt x="32" y="50"/>
                    </a:ln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8" name="Freeform 1462">
                <a:extLst>
                  <a:ext uri="{FF2B5EF4-FFF2-40B4-BE49-F238E27FC236}">
                    <a16:creationId xmlns:a16="http://schemas.microsoft.com/office/drawing/2014/main" id="{152E1255-C53F-4732-BF80-879D646D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48"/>
                <a:ext cx="31" cy="44"/>
              </a:xfrm>
              <a:custGeom>
                <a:avLst/>
                <a:gdLst>
                  <a:gd name="T0" fmla="*/ 92 w 92"/>
                  <a:gd name="T1" fmla="*/ 129 h 131"/>
                  <a:gd name="T2" fmla="*/ 88 w 92"/>
                  <a:gd name="T3" fmla="*/ 124 h 131"/>
                  <a:gd name="T4" fmla="*/ 85 w 92"/>
                  <a:gd name="T5" fmla="*/ 117 h 131"/>
                  <a:gd name="T6" fmla="*/ 80 w 92"/>
                  <a:gd name="T7" fmla="*/ 110 h 131"/>
                  <a:gd name="T8" fmla="*/ 74 w 92"/>
                  <a:gd name="T9" fmla="*/ 102 h 131"/>
                  <a:gd name="T10" fmla="*/ 69 w 92"/>
                  <a:gd name="T11" fmla="*/ 92 h 131"/>
                  <a:gd name="T12" fmla="*/ 64 w 92"/>
                  <a:gd name="T13" fmla="*/ 83 h 131"/>
                  <a:gd name="T14" fmla="*/ 57 w 92"/>
                  <a:gd name="T15" fmla="*/ 74 h 131"/>
                  <a:gd name="T16" fmla="*/ 52 w 92"/>
                  <a:gd name="T17" fmla="*/ 64 h 131"/>
                  <a:gd name="T18" fmla="*/ 45 w 92"/>
                  <a:gd name="T19" fmla="*/ 55 h 131"/>
                  <a:gd name="T20" fmla="*/ 39 w 92"/>
                  <a:gd name="T21" fmla="*/ 46 h 131"/>
                  <a:gd name="T22" fmla="*/ 33 w 92"/>
                  <a:gd name="T23" fmla="*/ 36 h 131"/>
                  <a:gd name="T24" fmla="*/ 25 w 92"/>
                  <a:gd name="T25" fmla="*/ 28 h 131"/>
                  <a:gd name="T26" fmla="*/ 20 w 92"/>
                  <a:gd name="T27" fmla="*/ 19 h 131"/>
                  <a:gd name="T28" fmla="*/ 14 w 92"/>
                  <a:gd name="T29" fmla="*/ 13 h 131"/>
                  <a:gd name="T30" fmla="*/ 8 w 92"/>
                  <a:gd name="T31" fmla="*/ 7 h 131"/>
                  <a:gd name="T32" fmla="*/ 1 w 92"/>
                  <a:gd name="T33" fmla="*/ 0 h 131"/>
                  <a:gd name="T34" fmla="*/ 0 w 92"/>
                  <a:gd name="T35" fmla="*/ 3 h 131"/>
                  <a:gd name="T36" fmla="*/ 6 w 92"/>
                  <a:gd name="T37" fmla="*/ 8 h 131"/>
                  <a:gd name="T38" fmla="*/ 12 w 92"/>
                  <a:gd name="T39" fmla="*/ 14 h 131"/>
                  <a:gd name="T40" fmla="*/ 18 w 92"/>
                  <a:gd name="T41" fmla="*/ 21 h 131"/>
                  <a:gd name="T42" fmla="*/ 24 w 92"/>
                  <a:gd name="T43" fmla="*/ 28 h 131"/>
                  <a:gd name="T44" fmla="*/ 32 w 92"/>
                  <a:gd name="T45" fmla="*/ 39 h 131"/>
                  <a:gd name="T46" fmla="*/ 38 w 92"/>
                  <a:gd name="T47" fmla="*/ 48 h 131"/>
                  <a:gd name="T48" fmla="*/ 44 w 92"/>
                  <a:gd name="T49" fmla="*/ 57 h 131"/>
                  <a:gd name="T50" fmla="*/ 51 w 92"/>
                  <a:gd name="T51" fmla="*/ 65 h 131"/>
                  <a:gd name="T52" fmla="*/ 56 w 92"/>
                  <a:gd name="T53" fmla="*/ 76 h 131"/>
                  <a:gd name="T54" fmla="*/ 62 w 92"/>
                  <a:gd name="T55" fmla="*/ 85 h 131"/>
                  <a:gd name="T56" fmla="*/ 67 w 92"/>
                  <a:gd name="T57" fmla="*/ 95 h 131"/>
                  <a:gd name="T58" fmla="*/ 74 w 92"/>
                  <a:gd name="T59" fmla="*/ 104 h 131"/>
                  <a:gd name="T60" fmla="*/ 78 w 92"/>
                  <a:gd name="T61" fmla="*/ 111 h 131"/>
                  <a:gd name="T62" fmla="*/ 83 w 92"/>
                  <a:gd name="T63" fmla="*/ 118 h 131"/>
                  <a:gd name="T64" fmla="*/ 87 w 92"/>
                  <a:gd name="T65" fmla="*/ 125 h 131"/>
                  <a:gd name="T66" fmla="*/ 91 w 92"/>
                  <a:gd name="T67" fmla="*/ 131 h 131"/>
                  <a:gd name="T68" fmla="*/ 92 w 92"/>
                  <a:gd name="T69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131">
                    <a:moveTo>
                      <a:pt x="92" y="129"/>
                    </a:moveTo>
                    <a:lnTo>
                      <a:pt x="88" y="124"/>
                    </a:lnTo>
                    <a:lnTo>
                      <a:pt x="85" y="117"/>
                    </a:lnTo>
                    <a:lnTo>
                      <a:pt x="80" y="110"/>
                    </a:lnTo>
                    <a:lnTo>
                      <a:pt x="74" y="102"/>
                    </a:lnTo>
                    <a:lnTo>
                      <a:pt x="69" y="92"/>
                    </a:lnTo>
                    <a:lnTo>
                      <a:pt x="64" y="83"/>
                    </a:lnTo>
                    <a:lnTo>
                      <a:pt x="57" y="74"/>
                    </a:lnTo>
                    <a:lnTo>
                      <a:pt x="52" y="64"/>
                    </a:lnTo>
                    <a:lnTo>
                      <a:pt x="45" y="55"/>
                    </a:lnTo>
                    <a:lnTo>
                      <a:pt x="39" y="46"/>
                    </a:lnTo>
                    <a:lnTo>
                      <a:pt x="33" y="36"/>
                    </a:lnTo>
                    <a:lnTo>
                      <a:pt x="25" y="28"/>
                    </a:lnTo>
                    <a:lnTo>
                      <a:pt x="20" y="19"/>
                    </a:lnTo>
                    <a:lnTo>
                      <a:pt x="14" y="13"/>
                    </a:lnTo>
                    <a:lnTo>
                      <a:pt x="8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2" y="14"/>
                    </a:lnTo>
                    <a:lnTo>
                      <a:pt x="18" y="21"/>
                    </a:lnTo>
                    <a:lnTo>
                      <a:pt x="24" y="28"/>
                    </a:lnTo>
                    <a:lnTo>
                      <a:pt x="32" y="39"/>
                    </a:lnTo>
                    <a:lnTo>
                      <a:pt x="38" y="48"/>
                    </a:lnTo>
                    <a:lnTo>
                      <a:pt x="44" y="57"/>
                    </a:lnTo>
                    <a:lnTo>
                      <a:pt x="51" y="65"/>
                    </a:lnTo>
                    <a:lnTo>
                      <a:pt x="56" y="76"/>
                    </a:lnTo>
                    <a:lnTo>
                      <a:pt x="62" y="85"/>
                    </a:lnTo>
                    <a:lnTo>
                      <a:pt x="67" y="95"/>
                    </a:lnTo>
                    <a:lnTo>
                      <a:pt x="74" y="104"/>
                    </a:lnTo>
                    <a:lnTo>
                      <a:pt x="78" y="111"/>
                    </a:lnTo>
                    <a:lnTo>
                      <a:pt x="83" y="118"/>
                    </a:lnTo>
                    <a:lnTo>
                      <a:pt x="87" y="125"/>
                    </a:lnTo>
                    <a:lnTo>
                      <a:pt x="91" y="131"/>
                    </a:lnTo>
                    <a:lnTo>
                      <a:pt x="92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9" name="Freeform 1463">
                <a:extLst>
                  <a:ext uri="{FF2B5EF4-FFF2-40B4-BE49-F238E27FC236}">
                    <a16:creationId xmlns:a16="http://schemas.microsoft.com/office/drawing/2014/main" id="{21684862-B8A5-4205-8BCE-558EC4BC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991"/>
                <a:ext cx="18" cy="5"/>
              </a:xfrm>
              <a:custGeom>
                <a:avLst/>
                <a:gdLst>
                  <a:gd name="T0" fmla="*/ 54 w 55"/>
                  <a:gd name="T1" fmla="*/ 7 h 14"/>
                  <a:gd name="T2" fmla="*/ 48 w 55"/>
                  <a:gd name="T3" fmla="*/ 10 h 14"/>
                  <a:gd name="T4" fmla="*/ 45 w 55"/>
                  <a:gd name="T5" fmla="*/ 13 h 14"/>
                  <a:gd name="T6" fmla="*/ 38 w 55"/>
                  <a:gd name="T7" fmla="*/ 14 h 14"/>
                  <a:gd name="T8" fmla="*/ 33 w 55"/>
                  <a:gd name="T9" fmla="*/ 13 h 14"/>
                  <a:gd name="T10" fmla="*/ 26 w 55"/>
                  <a:gd name="T11" fmla="*/ 12 h 14"/>
                  <a:gd name="T12" fmla="*/ 19 w 55"/>
                  <a:gd name="T13" fmla="*/ 8 h 14"/>
                  <a:gd name="T14" fmla="*/ 10 w 55"/>
                  <a:gd name="T15" fmla="*/ 4 h 14"/>
                  <a:gd name="T16" fmla="*/ 1 w 55"/>
                  <a:gd name="T17" fmla="*/ 0 h 14"/>
                  <a:gd name="T18" fmla="*/ 0 w 55"/>
                  <a:gd name="T19" fmla="*/ 3 h 14"/>
                  <a:gd name="T20" fmla="*/ 9 w 55"/>
                  <a:gd name="T21" fmla="*/ 6 h 14"/>
                  <a:gd name="T22" fmla="*/ 18 w 55"/>
                  <a:gd name="T23" fmla="*/ 10 h 14"/>
                  <a:gd name="T24" fmla="*/ 26 w 55"/>
                  <a:gd name="T25" fmla="*/ 13 h 14"/>
                  <a:gd name="T26" fmla="*/ 33 w 55"/>
                  <a:gd name="T27" fmla="*/ 14 h 14"/>
                  <a:gd name="T28" fmla="*/ 38 w 55"/>
                  <a:gd name="T29" fmla="*/ 14 h 14"/>
                  <a:gd name="T30" fmla="*/ 45 w 55"/>
                  <a:gd name="T31" fmla="*/ 14 h 14"/>
                  <a:gd name="T32" fmla="*/ 50 w 55"/>
                  <a:gd name="T33" fmla="*/ 13 h 14"/>
                  <a:gd name="T34" fmla="*/ 55 w 55"/>
                  <a:gd name="T35" fmla="*/ 8 h 14"/>
                  <a:gd name="T36" fmla="*/ 54 w 55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4">
                    <a:moveTo>
                      <a:pt x="54" y="7"/>
                    </a:moveTo>
                    <a:lnTo>
                      <a:pt x="48" y="10"/>
                    </a:lnTo>
                    <a:lnTo>
                      <a:pt x="45" y="13"/>
                    </a:lnTo>
                    <a:lnTo>
                      <a:pt x="38" y="14"/>
                    </a:lnTo>
                    <a:lnTo>
                      <a:pt x="33" y="13"/>
                    </a:lnTo>
                    <a:lnTo>
                      <a:pt x="26" y="12"/>
                    </a:lnTo>
                    <a:lnTo>
                      <a:pt x="19" y="8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0" y="13"/>
                    </a:lnTo>
                    <a:lnTo>
                      <a:pt x="55" y="8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0" name="Freeform 1464">
                <a:extLst>
                  <a:ext uri="{FF2B5EF4-FFF2-40B4-BE49-F238E27FC236}">
                    <a16:creationId xmlns:a16="http://schemas.microsoft.com/office/drawing/2014/main" id="{0FF089DE-7749-46BE-BC93-122DF8C67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1"/>
                <a:ext cx="8" cy="13"/>
              </a:xfrm>
              <a:custGeom>
                <a:avLst/>
                <a:gdLst>
                  <a:gd name="T0" fmla="*/ 21 w 24"/>
                  <a:gd name="T1" fmla="*/ 1 h 40"/>
                  <a:gd name="T2" fmla="*/ 21 w 24"/>
                  <a:gd name="T3" fmla="*/ 1 h 40"/>
                  <a:gd name="T4" fmla="*/ 21 w 24"/>
                  <a:gd name="T5" fmla="*/ 9 h 40"/>
                  <a:gd name="T6" fmla="*/ 19 w 24"/>
                  <a:gd name="T7" fmla="*/ 16 h 40"/>
                  <a:gd name="T8" fmla="*/ 18 w 24"/>
                  <a:gd name="T9" fmla="*/ 21 h 40"/>
                  <a:gd name="T10" fmla="*/ 16 w 24"/>
                  <a:gd name="T11" fmla="*/ 26 h 40"/>
                  <a:gd name="T12" fmla="*/ 12 w 24"/>
                  <a:gd name="T13" fmla="*/ 29 h 40"/>
                  <a:gd name="T14" fmla="*/ 10 w 24"/>
                  <a:gd name="T15" fmla="*/ 34 h 40"/>
                  <a:gd name="T16" fmla="*/ 5 w 24"/>
                  <a:gd name="T17" fmla="*/ 36 h 40"/>
                  <a:gd name="T18" fmla="*/ 0 w 24"/>
                  <a:gd name="T19" fmla="*/ 39 h 40"/>
                  <a:gd name="T20" fmla="*/ 1 w 24"/>
                  <a:gd name="T21" fmla="*/ 40 h 40"/>
                  <a:gd name="T22" fmla="*/ 7 w 24"/>
                  <a:gd name="T23" fmla="*/ 37 h 40"/>
                  <a:gd name="T24" fmla="*/ 11 w 24"/>
                  <a:gd name="T25" fmla="*/ 35 h 40"/>
                  <a:gd name="T26" fmla="*/ 15 w 24"/>
                  <a:gd name="T27" fmla="*/ 31 h 40"/>
                  <a:gd name="T28" fmla="*/ 17 w 24"/>
                  <a:gd name="T29" fmla="*/ 27 h 40"/>
                  <a:gd name="T30" fmla="*/ 19 w 24"/>
                  <a:gd name="T31" fmla="*/ 21 h 40"/>
                  <a:gd name="T32" fmla="*/ 21 w 24"/>
                  <a:gd name="T33" fmla="*/ 16 h 40"/>
                  <a:gd name="T34" fmla="*/ 22 w 24"/>
                  <a:gd name="T35" fmla="*/ 9 h 40"/>
                  <a:gd name="T36" fmla="*/ 24 w 24"/>
                  <a:gd name="T37" fmla="*/ 1 h 40"/>
                  <a:gd name="T38" fmla="*/ 24 w 24"/>
                  <a:gd name="T39" fmla="*/ 0 h 40"/>
                  <a:gd name="T40" fmla="*/ 21 w 24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40">
                    <a:moveTo>
                      <a:pt x="21" y="1"/>
                    </a:moveTo>
                    <a:lnTo>
                      <a:pt x="21" y="1"/>
                    </a:lnTo>
                    <a:lnTo>
                      <a:pt x="21" y="9"/>
                    </a:lnTo>
                    <a:lnTo>
                      <a:pt x="19" y="16"/>
                    </a:lnTo>
                    <a:lnTo>
                      <a:pt x="18" y="21"/>
                    </a:lnTo>
                    <a:lnTo>
                      <a:pt x="16" y="26"/>
                    </a:lnTo>
                    <a:lnTo>
                      <a:pt x="12" y="29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7" y="37"/>
                    </a:lnTo>
                    <a:lnTo>
                      <a:pt x="11" y="35"/>
                    </a:lnTo>
                    <a:lnTo>
                      <a:pt x="15" y="31"/>
                    </a:lnTo>
                    <a:lnTo>
                      <a:pt x="17" y="27"/>
                    </a:lnTo>
                    <a:lnTo>
                      <a:pt x="19" y="21"/>
                    </a:lnTo>
                    <a:lnTo>
                      <a:pt x="21" y="16"/>
                    </a:lnTo>
                    <a:lnTo>
                      <a:pt x="22" y="9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1" name="Freeform 1465">
                <a:extLst>
                  <a:ext uri="{FF2B5EF4-FFF2-40B4-BE49-F238E27FC236}">
                    <a16:creationId xmlns:a16="http://schemas.microsoft.com/office/drawing/2014/main" id="{CD7674E6-3488-4675-AFD7-A0FB3B56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63"/>
                <a:ext cx="12" cy="18"/>
              </a:xfrm>
              <a:custGeom>
                <a:avLst/>
                <a:gdLst>
                  <a:gd name="T0" fmla="*/ 2 w 36"/>
                  <a:gd name="T1" fmla="*/ 2 h 54"/>
                  <a:gd name="T2" fmla="*/ 0 w 36"/>
                  <a:gd name="T3" fmla="*/ 2 h 54"/>
                  <a:gd name="T4" fmla="*/ 3 w 36"/>
                  <a:gd name="T5" fmla="*/ 6 h 54"/>
                  <a:gd name="T6" fmla="*/ 8 w 36"/>
                  <a:gd name="T7" fmla="*/ 13 h 54"/>
                  <a:gd name="T8" fmla="*/ 12 w 36"/>
                  <a:gd name="T9" fmla="*/ 19 h 54"/>
                  <a:gd name="T10" fmla="*/ 17 w 36"/>
                  <a:gd name="T11" fmla="*/ 27 h 54"/>
                  <a:gd name="T12" fmla="*/ 22 w 36"/>
                  <a:gd name="T13" fmla="*/ 35 h 54"/>
                  <a:gd name="T14" fmla="*/ 27 w 36"/>
                  <a:gd name="T15" fmla="*/ 43 h 54"/>
                  <a:gd name="T16" fmla="*/ 31 w 36"/>
                  <a:gd name="T17" fmla="*/ 50 h 54"/>
                  <a:gd name="T18" fmla="*/ 33 w 36"/>
                  <a:gd name="T19" fmla="*/ 54 h 54"/>
                  <a:gd name="T20" fmla="*/ 36 w 36"/>
                  <a:gd name="T21" fmla="*/ 53 h 54"/>
                  <a:gd name="T22" fmla="*/ 32 w 36"/>
                  <a:gd name="T23" fmla="*/ 48 h 54"/>
                  <a:gd name="T24" fmla="*/ 28 w 36"/>
                  <a:gd name="T25" fmla="*/ 41 h 54"/>
                  <a:gd name="T26" fmla="*/ 23 w 36"/>
                  <a:gd name="T27" fmla="*/ 34 h 54"/>
                  <a:gd name="T28" fmla="*/ 19 w 36"/>
                  <a:gd name="T29" fmla="*/ 26 h 54"/>
                  <a:gd name="T30" fmla="*/ 14 w 36"/>
                  <a:gd name="T31" fmla="*/ 18 h 54"/>
                  <a:gd name="T32" fmla="*/ 9 w 36"/>
                  <a:gd name="T33" fmla="*/ 11 h 54"/>
                  <a:gd name="T34" fmla="*/ 5 w 36"/>
                  <a:gd name="T35" fmla="*/ 5 h 54"/>
                  <a:gd name="T36" fmla="*/ 2 w 36"/>
                  <a:gd name="T37" fmla="*/ 0 h 54"/>
                  <a:gd name="T38" fmla="*/ 0 w 36"/>
                  <a:gd name="T39" fmla="*/ 0 h 54"/>
                  <a:gd name="T40" fmla="*/ 2 w 36"/>
                  <a:gd name="T41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54">
                    <a:moveTo>
                      <a:pt x="2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13"/>
                    </a:lnTo>
                    <a:lnTo>
                      <a:pt x="12" y="19"/>
                    </a:lnTo>
                    <a:lnTo>
                      <a:pt x="17" y="27"/>
                    </a:lnTo>
                    <a:lnTo>
                      <a:pt x="22" y="35"/>
                    </a:lnTo>
                    <a:lnTo>
                      <a:pt x="27" y="43"/>
                    </a:lnTo>
                    <a:lnTo>
                      <a:pt x="31" y="50"/>
                    </a:lnTo>
                    <a:lnTo>
                      <a:pt x="33" y="54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8" y="41"/>
                    </a:lnTo>
                    <a:lnTo>
                      <a:pt x="23" y="34"/>
                    </a:lnTo>
                    <a:lnTo>
                      <a:pt x="19" y="26"/>
                    </a:lnTo>
                    <a:lnTo>
                      <a:pt x="14" y="18"/>
                    </a:lnTo>
                    <a:lnTo>
                      <a:pt x="9" y="11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2" name="Freeform 1466">
                <a:extLst>
                  <a:ext uri="{FF2B5EF4-FFF2-40B4-BE49-F238E27FC236}">
                    <a16:creationId xmlns:a16="http://schemas.microsoft.com/office/drawing/2014/main" id="{2617E1C3-6C6C-45EB-8F6B-55921E26B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38"/>
                <a:ext cx="25" cy="25"/>
              </a:xfrm>
              <a:custGeom>
                <a:avLst/>
                <a:gdLst>
                  <a:gd name="T0" fmla="*/ 0 w 73"/>
                  <a:gd name="T1" fmla="*/ 1 h 76"/>
                  <a:gd name="T2" fmla="*/ 0 w 73"/>
                  <a:gd name="T3" fmla="*/ 1 h 76"/>
                  <a:gd name="T4" fmla="*/ 9 w 73"/>
                  <a:gd name="T5" fmla="*/ 8 h 76"/>
                  <a:gd name="T6" fmla="*/ 18 w 73"/>
                  <a:gd name="T7" fmla="*/ 19 h 76"/>
                  <a:gd name="T8" fmla="*/ 27 w 73"/>
                  <a:gd name="T9" fmla="*/ 33 h 76"/>
                  <a:gd name="T10" fmla="*/ 36 w 73"/>
                  <a:gd name="T11" fmla="*/ 46 h 76"/>
                  <a:gd name="T12" fmla="*/ 45 w 73"/>
                  <a:gd name="T13" fmla="*/ 59 h 76"/>
                  <a:gd name="T14" fmla="*/ 55 w 73"/>
                  <a:gd name="T15" fmla="*/ 70 h 76"/>
                  <a:gd name="T16" fmla="*/ 63 w 73"/>
                  <a:gd name="T17" fmla="*/ 76 h 76"/>
                  <a:gd name="T18" fmla="*/ 73 w 73"/>
                  <a:gd name="T19" fmla="*/ 76 h 76"/>
                  <a:gd name="T20" fmla="*/ 71 w 73"/>
                  <a:gd name="T21" fmla="*/ 75 h 76"/>
                  <a:gd name="T22" fmla="*/ 64 w 73"/>
                  <a:gd name="T23" fmla="*/ 75 h 76"/>
                  <a:gd name="T24" fmla="*/ 55 w 73"/>
                  <a:gd name="T25" fmla="*/ 68 h 76"/>
                  <a:gd name="T26" fmla="*/ 46 w 73"/>
                  <a:gd name="T27" fmla="*/ 58 h 76"/>
                  <a:gd name="T28" fmla="*/ 37 w 73"/>
                  <a:gd name="T29" fmla="*/ 45 h 76"/>
                  <a:gd name="T30" fmla="*/ 28 w 73"/>
                  <a:gd name="T31" fmla="*/ 30 h 76"/>
                  <a:gd name="T32" fmla="*/ 19 w 73"/>
                  <a:gd name="T33" fmla="*/ 18 h 76"/>
                  <a:gd name="T34" fmla="*/ 10 w 73"/>
                  <a:gd name="T35" fmla="*/ 6 h 76"/>
                  <a:gd name="T36" fmla="*/ 1 w 73"/>
                  <a:gd name="T37" fmla="*/ 0 h 76"/>
                  <a:gd name="T38" fmla="*/ 1 w 73"/>
                  <a:gd name="T39" fmla="*/ 1 h 76"/>
                  <a:gd name="T40" fmla="*/ 0 w 73"/>
                  <a:gd name="T4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6">
                    <a:moveTo>
                      <a:pt x="0" y="1"/>
                    </a:moveTo>
                    <a:lnTo>
                      <a:pt x="0" y="1"/>
                    </a:lnTo>
                    <a:lnTo>
                      <a:pt x="9" y="8"/>
                    </a:lnTo>
                    <a:lnTo>
                      <a:pt x="18" y="19"/>
                    </a:lnTo>
                    <a:lnTo>
                      <a:pt x="27" y="33"/>
                    </a:lnTo>
                    <a:lnTo>
                      <a:pt x="36" y="46"/>
                    </a:lnTo>
                    <a:lnTo>
                      <a:pt x="45" y="59"/>
                    </a:lnTo>
                    <a:lnTo>
                      <a:pt x="55" y="70"/>
                    </a:lnTo>
                    <a:lnTo>
                      <a:pt x="63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64" y="75"/>
                    </a:lnTo>
                    <a:lnTo>
                      <a:pt x="55" y="68"/>
                    </a:lnTo>
                    <a:lnTo>
                      <a:pt x="46" y="58"/>
                    </a:lnTo>
                    <a:lnTo>
                      <a:pt x="37" y="45"/>
                    </a:lnTo>
                    <a:lnTo>
                      <a:pt x="28" y="30"/>
                    </a:lnTo>
                    <a:lnTo>
                      <a:pt x="19" y="18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3" name="Freeform 1467">
                <a:extLst>
                  <a:ext uri="{FF2B5EF4-FFF2-40B4-BE49-F238E27FC236}">
                    <a16:creationId xmlns:a16="http://schemas.microsoft.com/office/drawing/2014/main" id="{A8ACEA8A-8797-4F63-98F9-F6BB81855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934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1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2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1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4" name="Freeform 1468">
                <a:extLst>
                  <a:ext uri="{FF2B5EF4-FFF2-40B4-BE49-F238E27FC236}">
                    <a16:creationId xmlns:a16="http://schemas.microsoft.com/office/drawing/2014/main" id="{7E476635-2CA5-4F67-960C-E7F654C5F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1"/>
                <a:ext cx="8" cy="13"/>
              </a:xfrm>
              <a:custGeom>
                <a:avLst/>
                <a:gdLst>
                  <a:gd name="T0" fmla="*/ 1 w 23"/>
                  <a:gd name="T1" fmla="*/ 2 h 40"/>
                  <a:gd name="T2" fmla="*/ 0 w 23"/>
                  <a:gd name="T3" fmla="*/ 2 h 40"/>
                  <a:gd name="T4" fmla="*/ 5 w 23"/>
                  <a:gd name="T5" fmla="*/ 7 h 40"/>
                  <a:gd name="T6" fmla="*/ 8 w 23"/>
                  <a:gd name="T7" fmla="*/ 12 h 40"/>
                  <a:gd name="T8" fmla="*/ 11 w 23"/>
                  <a:gd name="T9" fmla="*/ 16 h 40"/>
                  <a:gd name="T10" fmla="*/ 15 w 23"/>
                  <a:gd name="T11" fmla="*/ 21 h 40"/>
                  <a:gd name="T12" fmla="*/ 17 w 23"/>
                  <a:gd name="T13" fmla="*/ 25 h 40"/>
                  <a:gd name="T14" fmla="*/ 18 w 23"/>
                  <a:gd name="T15" fmla="*/ 28 h 40"/>
                  <a:gd name="T16" fmla="*/ 19 w 23"/>
                  <a:gd name="T17" fmla="*/ 34 h 40"/>
                  <a:gd name="T18" fmla="*/ 19 w 23"/>
                  <a:gd name="T19" fmla="*/ 40 h 40"/>
                  <a:gd name="T20" fmla="*/ 23 w 23"/>
                  <a:gd name="T21" fmla="*/ 40 h 40"/>
                  <a:gd name="T22" fmla="*/ 22 w 23"/>
                  <a:gd name="T23" fmla="*/ 34 h 40"/>
                  <a:gd name="T24" fmla="*/ 20 w 23"/>
                  <a:gd name="T25" fmla="*/ 28 h 40"/>
                  <a:gd name="T26" fmla="*/ 18 w 23"/>
                  <a:gd name="T27" fmla="*/ 23 h 40"/>
                  <a:gd name="T28" fmla="*/ 16 w 23"/>
                  <a:gd name="T29" fmla="*/ 18 h 40"/>
                  <a:gd name="T30" fmla="*/ 13 w 23"/>
                  <a:gd name="T31" fmla="*/ 15 h 40"/>
                  <a:gd name="T32" fmla="*/ 10 w 23"/>
                  <a:gd name="T33" fmla="*/ 11 h 40"/>
                  <a:gd name="T34" fmla="*/ 6 w 23"/>
                  <a:gd name="T35" fmla="*/ 6 h 40"/>
                  <a:gd name="T36" fmla="*/ 1 w 23"/>
                  <a:gd name="T37" fmla="*/ 0 h 40"/>
                  <a:gd name="T38" fmla="*/ 0 w 23"/>
                  <a:gd name="T39" fmla="*/ 0 h 40"/>
                  <a:gd name="T40" fmla="*/ 1 w 23"/>
                  <a:gd name="T4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40">
                    <a:moveTo>
                      <a:pt x="1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5" y="21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9" y="34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2" y="34"/>
                    </a:lnTo>
                    <a:lnTo>
                      <a:pt x="20" y="28"/>
                    </a:lnTo>
                    <a:lnTo>
                      <a:pt x="18" y="23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5" name="Freeform 1469">
                <a:extLst>
                  <a:ext uri="{FF2B5EF4-FFF2-40B4-BE49-F238E27FC236}">
                    <a16:creationId xmlns:a16="http://schemas.microsoft.com/office/drawing/2014/main" id="{652196E5-806D-43F6-87A6-0241CFD8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14"/>
                <a:ext cx="10" cy="8"/>
              </a:xfrm>
              <a:custGeom>
                <a:avLst/>
                <a:gdLst>
                  <a:gd name="T0" fmla="*/ 1 w 31"/>
                  <a:gd name="T1" fmla="*/ 1 h 22"/>
                  <a:gd name="T2" fmla="*/ 0 w 31"/>
                  <a:gd name="T3" fmla="*/ 1 h 22"/>
                  <a:gd name="T4" fmla="*/ 1 w 31"/>
                  <a:gd name="T5" fmla="*/ 4 h 22"/>
                  <a:gd name="T6" fmla="*/ 4 w 31"/>
                  <a:gd name="T7" fmla="*/ 6 h 22"/>
                  <a:gd name="T8" fmla="*/ 9 w 31"/>
                  <a:gd name="T9" fmla="*/ 10 h 22"/>
                  <a:gd name="T10" fmla="*/ 13 w 31"/>
                  <a:gd name="T11" fmla="*/ 14 h 22"/>
                  <a:gd name="T12" fmla="*/ 18 w 31"/>
                  <a:gd name="T13" fmla="*/ 17 h 22"/>
                  <a:gd name="T14" fmla="*/ 23 w 31"/>
                  <a:gd name="T15" fmla="*/ 19 h 22"/>
                  <a:gd name="T16" fmla="*/ 29 w 31"/>
                  <a:gd name="T17" fmla="*/ 22 h 22"/>
                  <a:gd name="T18" fmla="*/ 31 w 31"/>
                  <a:gd name="T19" fmla="*/ 22 h 22"/>
                  <a:gd name="T20" fmla="*/ 30 w 31"/>
                  <a:gd name="T21" fmla="*/ 19 h 22"/>
                  <a:gd name="T22" fmla="*/ 29 w 31"/>
                  <a:gd name="T23" fmla="*/ 19 h 22"/>
                  <a:gd name="T24" fmla="*/ 26 w 31"/>
                  <a:gd name="T25" fmla="*/ 18 h 22"/>
                  <a:gd name="T26" fmla="*/ 20 w 31"/>
                  <a:gd name="T27" fmla="*/ 16 h 22"/>
                  <a:gd name="T28" fmla="*/ 14 w 31"/>
                  <a:gd name="T29" fmla="*/ 13 h 22"/>
                  <a:gd name="T30" fmla="*/ 10 w 31"/>
                  <a:gd name="T31" fmla="*/ 9 h 22"/>
                  <a:gd name="T32" fmla="*/ 5 w 31"/>
                  <a:gd name="T33" fmla="*/ 6 h 22"/>
                  <a:gd name="T34" fmla="*/ 3 w 31"/>
                  <a:gd name="T35" fmla="*/ 3 h 22"/>
                  <a:gd name="T36" fmla="*/ 2 w 31"/>
                  <a:gd name="T37" fmla="*/ 1 h 22"/>
                  <a:gd name="T38" fmla="*/ 1 w 31"/>
                  <a:gd name="T39" fmla="*/ 0 h 22"/>
                  <a:gd name="T40" fmla="*/ 1 w 31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1" y="1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14"/>
                    </a:lnTo>
                    <a:lnTo>
                      <a:pt x="18" y="17"/>
                    </a:lnTo>
                    <a:lnTo>
                      <a:pt x="23" y="19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6" name="Freeform 1470">
                <a:extLst>
                  <a:ext uri="{FF2B5EF4-FFF2-40B4-BE49-F238E27FC236}">
                    <a16:creationId xmlns:a16="http://schemas.microsoft.com/office/drawing/2014/main" id="{8EB72216-C39B-469F-8EF0-EB4822B1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5"/>
                <a:ext cx="87" cy="88"/>
              </a:xfrm>
              <a:custGeom>
                <a:avLst/>
                <a:gdLst>
                  <a:gd name="T0" fmla="*/ 100 w 260"/>
                  <a:gd name="T1" fmla="*/ 41 h 264"/>
                  <a:gd name="T2" fmla="*/ 79 w 260"/>
                  <a:gd name="T3" fmla="*/ 29 h 264"/>
                  <a:gd name="T4" fmla="*/ 55 w 260"/>
                  <a:gd name="T5" fmla="*/ 18 h 264"/>
                  <a:gd name="T6" fmla="*/ 33 w 260"/>
                  <a:gd name="T7" fmla="*/ 10 h 264"/>
                  <a:gd name="T8" fmla="*/ 21 w 260"/>
                  <a:gd name="T9" fmla="*/ 10 h 264"/>
                  <a:gd name="T10" fmla="*/ 18 w 260"/>
                  <a:gd name="T11" fmla="*/ 5 h 264"/>
                  <a:gd name="T12" fmla="*/ 16 w 260"/>
                  <a:gd name="T13" fmla="*/ 0 h 264"/>
                  <a:gd name="T14" fmla="*/ 20 w 260"/>
                  <a:gd name="T15" fmla="*/ 4 h 264"/>
                  <a:gd name="T16" fmla="*/ 1 w 260"/>
                  <a:gd name="T17" fmla="*/ 23 h 264"/>
                  <a:gd name="T18" fmla="*/ 2 w 260"/>
                  <a:gd name="T19" fmla="*/ 34 h 264"/>
                  <a:gd name="T20" fmla="*/ 9 w 260"/>
                  <a:gd name="T21" fmla="*/ 48 h 264"/>
                  <a:gd name="T22" fmla="*/ 18 w 260"/>
                  <a:gd name="T23" fmla="*/ 61 h 264"/>
                  <a:gd name="T24" fmla="*/ 20 w 260"/>
                  <a:gd name="T25" fmla="*/ 74 h 264"/>
                  <a:gd name="T26" fmla="*/ 29 w 260"/>
                  <a:gd name="T27" fmla="*/ 86 h 264"/>
                  <a:gd name="T28" fmla="*/ 45 w 260"/>
                  <a:gd name="T29" fmla="*/ 102 h 264"/>
                  <a:gd name="T30" fmla="*/ 64 w 260"/>
                  <a:gd name="T31" fmla="*/ 115 h 264"/>
                  <a:gd name="T32" fmla="*/ 77 w 260"/>
                  <a:gd name="T33" fmla="*/ 122 h 264"/>
                  <a:gd name="T34" fmla="*/ 91 w 260"/>
                  <a:gd name="T35" fmla="*/ 129 h 264"/>
                  <a:gd name="T36" fmla="*/ 103 w 260"/>
                  <a:gd name="T37" fmla="*/ 140 h 264"/>
                  <a:gd name="T38" fmla="*/ 114 w 260"/>
                  <a:gd name="T39" fmla="*/ 155 h 264"/>
                  <a:gd name="T40" fmla="*/ 126 w 260"/>
                  <a:gd name="T41" fmla="*/ 170 h 264"/>
                  <a:gd name="T42" fmla="*/ 135 w 260"/>
                  <a:gd name="T43" fmla="*/ 187 h 264"/>
                  <a:gd name="T44" fmla="*/ 142 w 260"/>
                  <a:gd name="T45" fmla="*/ 204 h 264"/>
                  <a:gd name="T46" fmla="*/ 149 w 260"/>
                  <a:gd name="T47" fmla="*/ 218 h 264"/>
                  <a:gd name="T48" fmla="*/ 154 w 260"/>
                  <a:gd name="T49" fmla="*/ 231 h 264"/>
                  <a:gd name="T50" fmla="*/ 161 w 260"/>
                  <a:gd name="T51" fmla="*/ 239 h 264"/>
                  <a:gd name="T52" fmla="*/ 172 w 260"/>
                  <a:gd name="T53" fmla="*/ 251 h 264"/>
                  <a:gd name="T54" fmla="*/ 182 w 260"/>
                  <a:gd name="T55" fmla="*/ 261 h 264"/>
                  <a:gd name="T56" fmla="*/ 190 w 260"/>
                  <a:gd name="T57" fmla="*/ 264 h 264"/>
                  <a:gd name="T58" fmla="*/ 202 w 260"/>
                  <a:gd name="T59" fmla="*/ 261 h 264"/>
                  <a:gd name="T60" fmla="*/ 220 w 260"/>
                  <a:gd name="T61" fmla="*/ 262 h 264"/>
                  <a:gd name="T62" fmla="*/ 239 w 260"/>
                  <a:gd name="T63" fmla="*/ 262 h 264"/>
                  <a:gd name="T64" fmla="*/ 255 w 260"/>
                  <a:gd name="T65" fmla="*/ 258 h 264"/>
                  <a:gd name="T66" fmla="*/ 258 w 260"/>
                  <a:gd name="T67" fmla="*/ 248 h 264"/>
                  <a:gd name="T68" fmla="*/ 252 w 260"/>
                  <a:gd name="T69" fmla="*/ 234 h 264"/>
                  <a:gd name="T70" fmla="*/ 246 w 260"/>
                  <a:gd name="T71" fmla="*/ 220 h 264"/>
                  <a:gd name="T72" fmla="*/ 234 w 260"/>
                  <a:gd name="T73" fmla="*/ 202 h 264"/>
                  <a:gd name="T74" fmla="*/ 216 w 260"/>
                  <a:gd name="T75" fmla="*/ 185 h 264"/>
                  <a:gd name="T76" fmla="*/ 195 w 260"/>
                  <a:gd name="T77" fmla="*/ 168 h 264"/>
                  <a:gd name="T78" fmla="*/ 176 w 260"/>
                  <a:gd name="T79" fmla="*/ 148 h 264"/>
                  <a:gd name="T80" fmla="*/ 160 w 260"/>
                  <a:gd name="T81" fmla="*/ 129 h 264"/>
                  <a:gd name="T82" fmla="*/ 135 w 260"/>
                  <a:gd name="T83" fmla="*/ 92 h 264"/>
                  <a:gd name="T84" fmla="*/ 138 w 260"/>
                  <a:gd name="T85" fmla="*/ 82 h 264"/>
                  <a:gd name="T86" fmla="*/ 133 w 260"/>
                  <a:gd name="T87" fmla="*/ 70 h 264"/>
                  <a:gd name="T88" fmla="*/ 126 w 260"/>
                  <a:gd name="T89" fmla="*/ 60 h 264"/>
                  <a:gd name="T90" fmla="*/ 117 w 260"/>
                  <a:gd name="T91" fmla="*/ 51 h 264"/>
                  <a:gd name="T92" fmla="*/ 109 w 260"/>
                  <a:gd name="T93" fmla="*/ 49 h 264"/>
                  <a:gd name="T94" fmla="*/ 109 w 260"/>
                  <a:gd name="T95" fmla="*/ 4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264">
                    <a:moveTo>
                      <a:pt x="109" y="45"/>
                    </a:moveTo>
                    <a:lnTo>
                      <a:pt x="100" y="41"/>
                    </a:lnTo>
                    <a:lnTo>
                      <a:pt x="90" y="34"/>
                    </a:lnTo>
                    <a:lnTo>
                      <a:pt x="79" y="29"/>
                    </a:lnTo>
                    <a:lnTo>
                      <a:pt x="66" y="22"/>
                    </a:lnTo>
                    <a:lnTo>
                      <a:pt x="55" y="18"/>
                    </a:lnTo>
                    <a:lnTo>
                      <a:pt x="43" y="12"/>
                    </a:lnTo>
                    <a:lnTo>
                      <a:pt x="33" y="10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4"/>
                    </a:lnTo>
                    <a:lnTo>
                      <a:pt x="27" y="12"/>
                    </a:lnTo>
                    <a:lnTo>
                      <a:pt x="1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9" y="48"/>
                    </a:lnTo>
                    <a:lnTo>
                      <a:pt x="13" y="55"/>
                    </a:lnTo>
                    <a:lnTo>
                      <a:pt x="18" y="61"/>
                    </a:lnTo>
                    <a:lnTo>
                      <a:pt x="20" y="68"/>
                    </a:lnTo>
                    <a:lnTo>
                      <a:pt x="20" y="74"/>
                    </a:lnTo>
                    <a:lnTo>
                      <a:pt x="24" y="79"/>
                    </a:lnTo>
                    <a:lnTo>
                      <a:pt x="29" y="86"/>
                    </a:lnTo>
                    <a:lnTo>
                      <a:pt x="37" y="94"/>
                    </a:lnTo>
                    <a:lnTo>
                      <a:pt x="45" y="102"/>
                    </a:lnTo>
                    <a:lnTo>
                      <a:pt x="54" y="109"/>
                    </a:lnTo>
                    <a:lnTo>
                      <a:pt x="64" y="115"/>
                    </a:lnTo>
                    <a:lnTo>
                      <a:pt x="71" y="120"/>
                    </a:lnTo>
                    <a:lnTo>
                      <a:pt x="77" y="122"/>
                    </a:lnTo>
                    <a:lnTo>
                      <a:pt x="85" y="125"/>
                    </a:lnTo>
                    <a:lnTo>
                      <a:pt x="91" y="129"/>
                    </a:lnTo>
                    <a:lnTo>
                      <a:pt x="96" y="134"/>
                    </a:lnTo>
                    <a:lnTo>
                      <a:pt x="103" y="140"/>
                    </a:lnTo>
                    <a:lnTo>
                      <a:pt x="109" y="147"/>
                    </a:lnTo>
                    <a:lnTo>
                      <a:pt x="114" y="155"/>
                    </a:lnTo>
                    <a:lnTo>
                      <a:pt x="120" y="162"/>
                    </a:lnTo>
                    <a:lnTo>
                      <a:pt x="126" y="170"/>
                    </a:lnTo>
                    <a:lnTo>
                      <a:pt x="130" y="178"/>
                    </a:lnTo>
                    <a:lnTo>
                      <a:pt x="135" y="187"/>
                    </a:lnTo>
                    <a:lnTo>
                      <a:pt x="139" y="195"/>
                    </a:lnTo>
                    <a:lnTo>
                      <a:pt x="142" y="204"/>
                    </a:lnTo>
                    <a:lnTo>
                      <a:pt x="146" y="211"/>
                    </a:lnTo>
                    <a:lnTo>
                      <a:pt x="149" y="218"/>
                    </a:lnTo>
                    <a:lnTo>
                      <a:pt x="151" y="224"/>
                    </a:lnTo>
                    <a:lnTo>
                      <a:pt x="154" y="231"/>
                    </a:lnTo>
                    <a:lnTo>
                      <a:pt x="158" y="233"/>
                    </a:lnTo>
                    <a:lnTo>
                      <a:pt x="161" y="239"/>
                    </a:lnTo>
                    <a:lnTo>
                      <a:pt x="167" y="244"/>
                    </a:lnTo>
                    <a:lnTo>
                      <a:pt x="172" y="251"/>
                    </a:lnTo>
                    <a:lnTo>
                      <a:pt x="177" y="255"/>
                    </a:lnTo>
                    <a:lnTo>
                      <a:pt x="182" y="261"/>
                    </a:lnTo>
                    <a:lnTo>
                      <a:pt x="186" y="264"/>
                    </a:lnTo>
                    <a:lnTo>
                      <a:pt x="190" y="264"/>
                    </a:lnTo>
                    <a:lnTo>
                      <a:pt x="193" y="261"/>
                    </a:lnTo>
                    <a:lnTo>
                      <a:pt x="202" y="261"/>
                    </a:lnTo>
                    <a:lnTo>
                      <a:pt x="211" y="261"/>
                    </a:lnTo>
                    <a:lnTo>
                      <a:pt x="220" y="262"/>
                    </a:lnTo>
                    <a:lnTo>
                      <a:pt x="230" y="263"/>
                    </a:lnTo>
                    <a:lnTo>
                      <a:pt x="239" y="262"/>
                    </a:lnTo>
                    <a:lnTo>
                      <a:pt x="248" y="261"/>
                    </a:lnTo>
                    <a:lnTo>
                      <a:pt x="255" y="258"/>
                    </a:lnTo>
                    <a:lnTo>
                      <a:pt x="260" y="252"/>
                    </a:lnTo>
                    <a:lnTo>
                      <a:pt x="258" y="248"/>
                    </a:lnTo>
                    <a:lnTo>
                      <a:pt x="256" y="242"/>
                    </a:lnTo>
                    <a:lnTo>
                      <a:pt x="252" y="234"/>
                    </a:lnTo>
                    <a:lnTo>
                      <a:pt x="249" y="227"/>
                    </a:lnTo>
                    <a:lnTo>
                      <a:pt x="246" y="220"/>
                    </a:lnTo>
                    <a:lnTo>
                      <a:pt x="240" y="211"/>
                    </a:lnTo>
                    <a:lnTo>
                      <a:pt x="234" y="202"/>
                    </a:lnTo>
                    <a:lnTo>
                      <a:pt x="229" y="193"/>
                    </a:lnTo>
                    <a:lnTo>
                      <a:pt x="216" y="185"/>
                    </a:lnTo>
                    <a:lnTo>
                      <a:pt x="205" y="177"/>
                    </a:lnTo>
                    <a:lnTo>
                      <a:pt x="195" y="168"/>
                    </a:lnTo>
                    <a:lnTo>
                      <a:pt x="186" y="158"/>
                    </a:lnTo>
                    <a:lnTo>
                      <a:pt x="176" y="148"/>
                    </a:lnTo>
                    <a:lnTo>
                      <a:pt x="168" y="138"/>
                    </a:lnTo>
                    <a:lnTo>
                      <a:pt x="160" y="129"/>
                    </a:lnTo>
                    <a:lnTo>
                      <a:pt x="151" y="123"/>
                    </a:lnTo>
                    <a:lnTo>
                      <a:pt x="135" y="92"/>
                    </a:lnTo>
                    <a:lnTo>
                      <a:pt x="138" y="86"/>
                    </a:lnTo>
                    <a:lnTo>
                      <a:pt x="138" y="82"/>
                    </a:lnTo>
                    <a:lnTo>
                      <a:pt x="136" y="76"/>
                    </a:lnTo>
                    <a:lnTo>
                      <a:pt x="133" y="70"/>
                    </a:lnTo>
                    <a:lnTo>
                      <a:pt x="129" y="66"/>
                    </a:lnTo>
                    <a:lnTo>
                      <a:pt x="126" y="60"/>
                    </a:lnTo>
                    <a:lnTo>
                      <a:pt x="120" y="56"/>
                    </a:lnTo>
                    <a:lnTo>
                      <a:pt x="117" y="51"/>
                    </a:lnTo>
                    <a:lnTo>
                      <a:pt x="111" y="51"/>
                    </a:lnTo>
                    <a:lnTo>
                      <a:pt x="109" y="49"/>
                    </a:lnTo>
                    <a:lnTo>
                      <a:pt x="108" y="47"/>
                    </a:lnTo>
                    <a:lnTo>
                      <a:pt x="109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7" name="Freeform 1471">
                <a:extLst>
                  <a:ext uri="{FF2B5EF4-FFF2-40B4-BE49-F238E27FC236}">
                    <a16:creationId xmlns:a16="http://schemas.microsoft.com/office/drawing/2014/main" id="{3A650B62-3A4F-4746-9816-ADF88AA08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847"/>
                <a:ext cx="30" cy="12"/>
              </a:xfrm>
              <a:custGeom>
                <a:avLst/>
                <a:gdLst>
                  <a:gd name="T0" fmla="*/ 3 w 88"/>
                  <a:gd name="T1" fmla="*/ 3 h 38"/>
                  <a:gd name="T2" fmla="*/ 2 w 88"/>
                  <a:gd name="T3" fmla="*/ 4 h 38"/>
                  <a:gd name="T4" fmla="*/ 11 w 88"/>
                  <a:gd name="T5" fmla="*/ 5 h 38"/>
                  <a:gd name="T6" fmla="*/ 21 w 88"/>
                  <a:gd name="T7" fmla="*/ 7 h 38"/>
                  <a:gd name="T8" fmla="*/ 32 w 88"/>
                  <a:gd name="T9" fmla="*/ 13 h 38"/>
                  <a:gd name="T10" fmla="*/ 44 w 88"/>
                  <a:gd name="T11" fmla="*/ 17 h 38"/>
                  <a:gd name="T12" fmla="*/ 55 w 88"/>
                  <a:gd name="T13" fmla="*/ 24 h 38"/>
                  <a:gd name="T14" fmla="*/ 67 w 88"/>
                  <a:gd name="T15" fmla="*/ 29 h 38"/>
                  <a:gd name="T16" fmla="*/ 78 w 88"/>
                  <a:gd name="T17" fmla="*/ 35 h 38"/>
                  <a:gd name="T18" fmla="*/ 86 w 88"/>
                  <a:gd name="T19" fmla="*/ 38 h 38"/>
                  <a:gd name="T20" fmla="*/ 88 w 88"/>
                  <a:gd name="T21" fmla="*/ 37 h 38"/>
                  <a:gd name="T22" fmla="*/ 79 w 88"/>
                  <a:gd name="T23" fmla="*/ 34 h 38"/>
                  <a:gd name="T24" fmla="*/ 69 w 88"/>
                  <a:gd name="T25" fmla="*/ 28 h 38"/>
                  <a:gd name="T26" fmla="*/ 58 w 88"/>
                  <a:gd name="T27" fmla="*/ 23 h 38"/>
                  <a:gd name="T28" fmla="*/ 45 w 88"/>
                  <a:gd name="T29" fmla="*/ 17 h 38"/>
                  <a:gd name="T30" fmla="*/ 34 w 88"/>
                  <a:gd name="T31" fmla="*/ 12 h 38"/>
                  <a:gd name="T32" fmla="*/ 22 w 88"/>
                  <a:gd name="T33" fmla="*/ 6 h 38"/>
                  <a:gd name="T34" fmla="*/ 11 w 88"/>
                  <a:gd name="T35" fmla="*/ 3 h 38"/>
                  <a:gd name="T36" fmla="*/ 2 w 88"/>
                  <a:gd name="T37" fmla="*/ 0 h 38"/>
                  <a:gd name="T38" fmla="*/ 0 w 88"/>
                  <a:gd name="T39" fmla="*/ 1 h 38"/>
                  <a:gd name="T40" fmla="*/ 3 w 88"/>
                  <a:gd name="T4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8">
                    <a:moveTo>
                      <a:pt x="3" y="3"/>
                    </a:moveTo>
                    <a:lnTo>
                      <a:pt x="2" y="4"/>
                    </a:lnTo>
                    <a:lnTo>
                      <a:pt x="11" y="5"/>
                    </a:lnTo>
                    <a:lnTo>
                      <a:pt x="21" y="7"/>
                    </a:lnTo>
                    <a:lnTo>
                      <a:pt x="32" y="13"/>
                    </a:lnTo>
                    <a:lnTo>
                      <a:pt x="44" y="17"/>
                    </a:lnTo>
                    <a:lnTo>
                      <a:pt x="55" y="24"/>
                    </a:lnTo>
                    <a:lnTo>
                      <a:pt x="67" y="29"/>
                    </a:lnTo>
                    <a:lnTo>
                      <a:pt x="78" y="35"/>
                    </a:lnTo>
                    <a:lnTo>
                      <a:pt x="86" y="38"/>
                    </a:lnTo>
                    <a:lnTo>
                      <a:pt x="88" y="37"/>
                    </a:lnTo>
                    <a:lnTo>
                      <a:pt x="79" y="34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7"/>
                    </a:lnTo>
                    <a:lnTo>
                      <a:pt x="34" y="12"/>
                    </a:lnTo>
                    <a:lnTo>
                      <a:pt x="22" y="6"/>
                    </a:lnTo>
                    <a:lnTo>
                      <a:pt x="11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8" name="Freeform 1472">
                <a:extLst>
                  <a:ext uri="{FF2B5EF4-FFF2-40B4-BE49-F238E27FC236}">
                    <a16:creationId xmlns:a16="http://schemas.microsoft.com/office/drawing/2014/main" id="{6E35F91F-4C4E-4250-A0C3-4D92681FF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845"/>
                <a:ext cx="4" cy="4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6 w 12"/>
                  <a:gd name="T5" fmla="*/ 3 h 13"/>
                  <a:gd name="T6" fmla="*/ 3 w 12"/>
                  <a:gd name="T7" fmla="*/ 1 h 13"/>
                  <a:gd name="T8" fmla="*/ 0 w 12"/>
                  <a:gd name="T9" fmla="*/ 0 h 13"/>
                  <a:gd name="T10" fmla="*/ 0 w 12"/>
                  <a:gd name="T11" fmla="*/ 3 h 13"/>
                  <a:gd name="T12" fmla="*/ 1 w 12"/>
                  <a:gd name="T13" fmla="*/ 6 h 13"/>
                  <a:gd name="T14" fmla="*/ 4 w 12"/>
                  <a:gd name="T15" fmla="*/ 10 h 13"/>
                  <a:gd name="T16" fmla="*/ 6 w 12"/>
                  <a:gd name="T17" fmla="*/ 12 h 13"/>
                  <a:gd name="T18" fmla="*/ 9 w 12"/>
                  <a:gd name="T19" fmla="*/ 10 h 13"/>
                  <a:gd name="T20" fmla="*/ 6 w 12"/>
                  <a:gd name="T21" fmla="*/ 7 h 13"/>
                  <a:gd name="T22" fmla="*/ 6 w 12"/>
                  <a:gd name="T23" fmla="*/ 9 h 13"/>
                  <a:gd name="T24" fmla="*/ 5 w 12"/>
                  <a:gd name="T25" fmla="*/ 7 h 13"/>
                  <a:gd name="T26" fmla="*/ 3 w 12"/>
                  <a:gd name="T27" fmla="*/ 5 h 13"/>
                  <a:gd name="T28" fmla="*/ 1 w 12"/>
                  <a:gd name="T29" fmla="*/ 3 h 13"/>
                  <a:gd name="T30" fmla="*/ 1 w 12"/>
                  <a:gd name="T31" fmla="*/ 2 h 13"/>
                  <a:gd name="T32" fmla="*/ 1 w 12"/>
                  <a:gd name="T33" fmla="*/ 2 h 13"/>
                  <a:gd name="T34" fmla="*/ 4 w 12"/>
                  <a:gd name="T35" fmla="*/ 5 h 13"/>
                  <a:gd name="T36" fmla="*/ 10 w 12"/>
                  <a:gd name="T37" fmla="*/ 13 h 13"/>
                  <a:gd name="T38" fmla="*/ 10 w 12"/>
                  <a:gd name="T39" fmla="*/ 13 h 13"/>
                  <a:gd name="T40" fmla="*/ 12 w 12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9" name="Freeform 1473">
                <a:extLst>
                  <a:ext uri="{FF2B5EF4-FFF2-40B4-BE49-F238E27FC236}">
                    <a16:creationId xmlns:a16="http://schemas.microsoft.com/office/drawing/2014/main" id="{502F505D-12DE-44CB-99AF-53863162D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9"/>
                <a:ext cx="9" cy="4"/>
              </a:xfrm>
              <a:custGeom>
                <a:avLst/>
                <a:gdLst>
                  <a:gd name="T0" fmla="*/ 1 w 26"/>
                  <a:gd name="T1" fmla="*/ 11 h 11"/>
                  <a:gd name="T2" fmla="*/ 26 w 26"/>
                  <a:gd name="T3" fmla="*/ 1 h 11"/>
                  <a:gd name="T4" fmla="*/ 25 w 26"/>
                  <a:gd name="T5" fmla="*/ 0 h 11"/>
                  <a:gd name="T6" fmla="*/ 0 w 26"/>
                  <a:gd name="T7" fmla="*/ 10 h 11"/>
                  <a:gd name="T8" fmla="*/ 1 w 2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1">
                    <a:moveTo>
                      <a:pt x="1" y="11"/>
                    </a:moveTo>
                    <a:lnTo>
                      <a:pt x="26" y="1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0" name="Freeform 1474">
                <a:extLst>
                  <a:ext uri="{FF2B5EF4-FFF2-40B4-BE49-F238E27FC236}">
                    <a16:creationId xmlns:a16="http://schemas.microsoft.com/office/drawing/2014/main" id="{164DDE7D-2126-4FEB-93DE-EB1B4DB52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52"/>
                <a:ext cx="7" cy="18"/>
              </a:xfrm>
              <a:custGeom>
                <a:avLst/>
                <a:gdLst>
                  <a:gd name="T0" fmla="*/ 20 w 20"/>
                  <a:gd name="T1" fmla="*/ 51 h 52"/>
                  <a:gd name="T2" fmla="*/ 20 w 20"/>
                  <a:gd name="T3" fmla="*/ 52 h 52"/>
                  <a:gd name="T4" fmla="*/ 20 w 20"/>
                  <a:gd name="T5" fmla="*/ 45 h 52"/>
                  <a:gd name="T6" fmla="*/ 18 w 20"/>
                  <a:gd name="T7" fmla="*/ 38 h 52"/>
                  <a:gd name="T8" fmla="*/ 15 w 20"/>
                  <a:gd name="T9" fmla="*/ 30 h 52"/>
                  <a:gd name="T10" fmla="*/ 10 w 20"/>
                  <a:gd name="T11" fmla="*/ 25 h 52"/>
                  <a:gd name="T12" fmla="*/ 7 w 20"/>
                  <a:gd name="T13" fmla="*/ 18 h 52"/>
                  <a:gd name="T14" fmla="*/ 3 w 20"/>
                  <a:gd name="T15" fmla="*/ 11 h 52"/>
                  <a:gd name="T16" fmla="*/ 1 w 20"/>
                  <a:gd name="T17" fmla="*/ 6 h 52"/>
                  <a:gd name="T18" fmla="*/ 2 w 20"/>
                  <a:gd name="T19" fmla="*/ 1 h 52"/>
                  <a:gd name="T20" fmla="*/ 0 w 20"/>
                  <a:gd name="T21" fmla="*/ 0 h 52"/>
                  <a:gd name="T22" fmla="*/ 0 w 20"/>
                  <a:gd name="T23" fmla="*/ 6 h 52"/>
                  <a:gd name="T24" fmla="*/ 1 w 20"/>
                  <a:gd name="T25" fmla="*/ 11 h 52"/>
                  <a:gd name="T26" fmla="*/ 5 w 20"/>
                  <a:gd name="T27" fmla="*/ 19 h 52"/>
                  <a:gd name="T28" fmla="*/ 9 w 20"/>
                  <a:gd name="T29" fmla="*/ 26 h 52"/>
                  <a:gd name="T30" fmla="*/ 12 w 20"/>
                  <a:gd name="T31" fmla="*/ 33 h 52"/>
                  <a:gd name="T32" fmla="*/ 17 w 20"/>
                  <a:gd name="T33" fmla="*/ 39 h 52"/>
                  <a:gd name="T34" fmla="*/ 19 w 20"/>
                  <a:gd name="T35" fmla="*/ 45 h 52"/>
                  <a:gd name="T36" fmla="*/ 19 w 20"/>
                  <a:gd name="T37" fmla="*/ 52 h 52"/>
                  <a:gd name="T38" fmla="*/ 19 w 20"/>
                  <a:gd name="T39" fmla="*/ 52 h 52"/>
                  <a:gd name="T40" fmla="*/ 20 w 2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2">
                    <a:moveTo>
                      <a:pt x="20" y="51"/>
                    </a:moveTo>
                    <a:lnTo>
                      <a:pt x="20" y="52"/>
                    </a:lnTo>
                    <a:lnTo>
                      <a:pt x="20" y="45"/>
                    </a:lnTo>
                    <a:lnTo>
                      <a:pt x="18" y="38"/>
                    </a:lnTo>
                    <a:lnTo>
                      <a:pt x="15" y="30"/>
                    </a:lnTo>
                    <a:lnTo>
                      <a:pt x="10" y="25"/>
                    </a:lnTo>
                    <a:lnTo>
                      <a:pt x="7" y="18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5" y="19"/>
                    </a:lnTo>
                    <a:lnTo>
                      <a:pt x="9" y="26"/>
                    </a:lnTo>
                    <a:lnTo>
                      <a:pt x="12" y="33"/>
                    </a:lnTo>
                    <a:lnTo>
                      <a:pt x="17" y="39"/>
                    </a:lnTo>
                    <a:lnTo>
                      <a:pt x="19" y="45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2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1" name="Freeform 1475">
                <a:extLst>
                  <a:ext uri="{FF2B5EF4-FFF2-40B4-BE49-F238E27FC236}">
                    <a16:creationId xmlns:a16="http://schemas.microsoft.com/office/drawing/2014/main" id="{204613EB-FCD7-4F5E-AB48-955B0C9C0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870"/>
                <a:ext cx="20" cy="16"/>
              </a:xfrm>
              <a:custGeom>
                <a:avLst/>
                <a:gdLst>
                  <a:gd name="T0" fmla="*/ 59 w 59"/>
                  <a:gd name="T1" fmla="*/ 48 h 49"/>
                  <a:gd name="T2" fmla="*/ 58 w 59"/>
                  <a:gd name="T3" fmla="*/ 48 h 49"/>
                  <a:gd name="T4" fmla="*/ 53 w 59"/>
                  <a:gd name="T5" fmla="*/ 46 h 49"/>
                  <a:gd name="T6" fmla="*/ 45 w 59"/>
                  <a:gd name="T7" fmla="*/ 41 h 49"/>
                  <a:gd name="T8" fmla="*/ 36 w 59"/>
                  <a:gd name="T9" fmla="*/ 35 h 49"/>
                  <a:gd name="T10" fmla="*/ 27 w 59"/>
                  <a:gd name="T11" fmla="*/ 28 h 49"/>
                  <a:gd name="T12" fmla="*/ 19 w 59"/>
                  <a:gd name="T13" fmla="*/ 20 h 49"/>
                  <a:gd name="T14" fmla="*/ 11 w 59"/>
                  <a:gd name="T15" fmla="*/ 12 h 49"/>
                  <a:gd name="T16" fmla="*/ 6 w 59"/>
                  <a:gd name="T17" fmla="*/ 6 h 49"/>
                  <a:gd name="T18" fmla="*/ 2 w 59"/>
                  <a:gd name="T19" fmla="*/ 0 h 49"/>
                  <a:gd name="T20" fmla="*/ 0 w 59"/>
                  <a:gd name="T21" fmla="*/ 2 h 49"/>
                  <a:gd name="T22" fmla="*/ 3 w 59"/>
                  <a:gd name="T23" fmla="*/ 6 h 49"/>
                  <a:gd name="T24" fmla="*/ 10 w 59"/>
                  <a:gd name="T25" fmla="*/ 14 h 49"/>
                  <a:gd name="T26" fmla="*/ 17 w 59"/>
                  <a:gd name="T27" fmla="*/ 21 h 49"/>
                  <a:gd name="T28" fmla="*/ 26 w 59"/>
                  <a:gd name="T29" fmla="*/ 29 h 49"/>
                  <a:gd name="T30" fmla="*/ 34 w 59"/>
                  <a:gd name="T31" fmla="*/ 36 h 49"/>
                  <a:gd name="T32" fmla="*/ 44 w 59"/>
                  <a:gd name="T33" fmla="*/ 42 h 49"/>
                  <a:gd name="T34" fmla="*/ 52 w 59"/>
                  <a:gd name="T35" fmla="*/ 47 h 49"/>
                  <a:gd name="T36" fmla="*/ 58 w 59"/>
                  <a:gd name="T37" fmla="*/ 49 h 49"/>
                  <a:gd name="T38" fmla="*/ 57 w 59"/>
                  <a:gd name="T39" fmla="*/ 49 h 49"/>
                  <a:gd name="T40" fmla="*/ 59 w 59"/>
                  <a:gd name="T4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9">
                    <a:moveTo>
                      <a:pt x="59" y="48"/>
                    </a:moveTo>
                    <a:lnTo>
                      <a:pt x="58" y="48"/>
                    </a:lnTo>
                    <a:lnTo>
                      <a:pt x="53" y="46"/>
                    </a:lnTo>
                    <a:lnTo>
                      <a:pt x="45" y="41"/>
                    </a:lnTo>
                    <a:lnTo>
                      <a:pt x="36" y="35"/>
                    </a:lnTo>
                    <a:lnTo>
                      <a:pt x="27" y="28"/>
                    </a:lnTo>
                    <a:lnTo>
                      <a:pt x="19" y="20"/>
                    </a:lnTo>
                    <a:lnTo>
                      <a:pt x="11" y="12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10" y="14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4" y="42"/>
                    </a:lnTo>
                    <a:lnTo>
                      <a:pt x="52" y="47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2" name="Freeform 1476">
                <a:extLst>
                  <a:ext uri="{FF2B5EF4-FFF2-40B4-BE49-F238E27FC236}">
                    <a16:creationId xmlns:a16="http://schemas.microsoft.com/office/drawing/2014/main" id="{B5C0A41C-10D1-440D-BA2B-A07419640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885"/>
                <a:ext cx="26" cy="37"/>
              </a:xfrm>
              <a:custGeom>
                <a:avLst/>
                <a:gdLst>
                  <a:gd name="T0" fmla="*/ 78 w 78"/>
                  <a:gd name="T1" fmla="*/ 109 h 110"/>
                  <a:gd name="T2" fmla="*/ 78 w 78"/>
                  <a:gd name="T3" fmla="*/ 110 h 110"/>
                  <a:gd name="T4" fmla="*/ 76 w 78"/>
                  <a:gd name="T5" fmla="*/ 103 h 110"/>
                  <a:gd name="T6" fmla="*/ 73 w 78"/>
                  <a:gd name="T7" fmla="*/ 96 h 110"/>
                  <a:gd name="T8" fmla="*/ 70 w 78"/>
                  <a:gd name="T9" fmla="*/ 88 h 110"/>
                  <a:gd name="T10" fmla="*/ 67 w 78"/>
                  <a:gd name="T11" fmla="*/ 82 h 110"/>
                  <a:gd name="T12" fmla="*/ 62 w 78"/>
                  <a:gd name="T13" fmla="*/ 73 h 110"/>
                  <a:gd name="T14" fmla="*/ 59 w 78"/>
                  <a:gd name="T15" fmla="*/ 65 h 110"/>
                  <a:gd name="T16" fmla="*/ 54 w 78"/>
                  <a:gd name="T17" fmla="*/ 56 h 110"/>
                  <a:gd name="T18" fmla="*/ 49 w 78"/>
                  <a:gd name="T19" fmla="*/ 49 h 110"/>
                  <a:gd name="T20" fmla="*/ 44 w 78"/>
                  <a:gd name="T21" fmla="*/ 41 h 110"/>
                  <a:gd name="T22" fmla="*/ 39 w 78"/>
                  <a:gd name="T23" fmla="*/ 32 h 110"/>
                  <a:gd name="T24" fmla="*/ 33 w 78"/>
                  <a:gd name="T25" fmla="*/ 26 h 110"/>
                  <a:gd name="T26" fmla="*/ 27 w 78"/>
                  <a:gd name="T27" fmla="*/ 19 h 110"/>
                  <a:gd name="T28" fmla="*/ 21 w 78"/>
                  <a:gd name="T29" fmla="*/ 12 h 110"/>
                  <a:gd name="T30" fmla="*/ 15 w 78"/>
                  <a:gd name="T31" fmla="*/ 8 h 110"/>
                  <a:gd name="T32" fmla="*/ 9 w 78"/>
                  <a:gd name="T33" fmla="*/ 3 h 110"/>
                  <a:gd name="T34" fmla="*/ 2 w 78"/>
                  <a:gd name="T35" fmla="*/ 0 h 110"/>
                  <a:gd name="T36" fmla="*/ 0 w 78"/>
                  <a:gd name="T37" fmla="*/ 2 h 110"/>
                  <a:gd name="T38" fmla="*/ 7 w 78"/>
                  <a:gd name="T39" fmla="*/ 4 h 110"/>
                  <a:gd name="T40" fmla="*/ 13 w 78"/>
                  <a:gd name="T41" fmla="*/ 9 h 110"/>
                  <a:gd name="T42" fmla="*/ 19 w 78"/>
                  <a:gd name="T43" fmla="*/ 14 h 110"/>
                  <a:gd name="T44" fmla="*/ 26 w 78"/>
                  <a:gd name="T45" fmla="*/ 20 h 110"/>
                  <a:gd name="T46" fmla="*/ 32 w 78"/>
                  <a:gd name="T47" fmla="*/ 26 h 110"/>
                  <a:gd name="T48" fmla="*/ 37 w 78"/>
                  <a:gd name="T49" fmla="*/ 35 h 110"/>
                  <a:gd name="T50" fmla="*/ 42 w 78"/>
                  <a:gd name="T51" fmla="*/ 42 h 110"/>
                  <a:gd name="T52" fmla="*/ 47 w 78"/>
                  <a:gd name="T53" fmla="*/ 50 h 110"/>
                  <a:gd name="T54" fmla="*/ 52 w 78"/>
                  <a:gd name="T55" fmla="*/ 57 h 110"/>
                  <a:gd name="T56" fmla="*/ 58 w 78"/>
                  <a:gd name="T57" fmla="*/ 66 h 110"/>
                  <a:gd name="T58" fmla="*/ 61 w 78"/>
                  <a:gd name="T59" fmla="*/ 75 h 110"/>
                  <a:gd name="T60" fmla="*/ 64 w 78"/>
                  <a:gd name="T61" fmla="*/ 83 h 110"/>
                  <a:gd name="T62" fmla="*/ 69 w 78"/>
                  <a:gd name="T63" fmla="*/ 90 h 110"/>
                  <a:gd name="T64" fmla="*/ 71 w 78"/>
                  <a:gd name="T65" fmla="*/ 96 h 110"/>
                  <a:gd name="T66" fmla="*/ 73 w 78"/>
                  <a:gd name="T67" fmla="*/ 103 h 110"/>
                  <a:gd name="T68" fmla="*/ 76 w 78"/>
                  <a:gd name="T69" fmla="*/ 110 h 110"/>
                  <a:gd name="T70" fmla="*/ 76 w 78"/>
                  <a:gd name="T71" fmla="*/ 110 h 110"/>
                  <a:gd name="T72" fmla="*/ 78 w 78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110">
                    <a:moveTo>
                      <a:pt x="78" y="109"/>
                    </a:moveTo>
                    <a:lnTo>
                      <a:pt x="78" y="110"/>
                    </a:lnTo>
                    <a:lnTo>
                      <a:pt x="76" y="103"/>
                    </a:lnTo>
                    <a:lnTo>
                      <a:pt x="73" y="96"/>
                    </a:lnTo>
                    <a:lnTo>
                      <a:pt x="70" y="88"/>
                    </a:lnTo>
                    <a:lnTo>
                      <a:pt x="67" y="82"/>
                    </a:lnTo>
                    <a:lnTo>
                      <a:pt x="62" y="73"/>
                    </a:lnTo>
                    <a:lnTo>
                      <a:pt x="59" y="65"/>
                    </a:lnTo>
                    <a:lnTo>
                      <a:pt x="54" y="56"/>
                    </a:lnTo>
                    <a:lnTo>
                      <a:pt x="49" y="49"/>
                    </a:lnTo>
                    <a:lnTo>
                      <a:pt x="44" y="41"/>
                    </a:lnTo>
                    <a:lnTo>
                      <a:pt x="39" y="32"/>
                    </a:lnTo>
                    <a:lnTo>
                      <a:pt x="33" y="26"/>
                    </a:lnTo>
                    <a:lnTo>
                      <a:pt x="27" y="19"/>
                    </a:lnTo>
                    <a:lnTo>
                      <a:pt x="21" y="12"/>
                    </a:lnTo>
                    <a:lnTo>
                      <a:pt x="15" y="8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6" y="20"/>
                    </a:lnTo>
                    <a:lnTo>
                      <a:pt x="32" y="26"/>
                    </a:lnTo>
                    <a:lnTo>
                      <a:pt x="37" y="35"/>
                    </a:lnTo>
                    <a:lnTo>
                      <a:pt x="42" y="42"/>
                    </a:lnTo>
                    <a:lnTo>
                      <a:pt x="47" y="50"/>
                    </a:lnTo>
                    <a:lnTo>
                      <a:pt x="52" y="57"/>
                    </a:lnTo>
                    <a:lnTo>
                      <a:pt x="58" y="66"/>
                    </a:lnTo>
                    <a:lnTo>
                      <a:pt x="61" y="75"/>
                    </a:lnTo>
                    <a:lnTo>
                      <a:pt x="64" y="83"/>
                    </a:lnTo>
                    <a:lnTo>
                      <a:pt x="69" y="90"/>
                    </a:lnTo>
                    <a:lnTo>
                      <a:pt x="71" y="96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8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3" name="Freeform 1477">
                <a:extLst>
                  <a:ext uri="{FF2B5EF4-FFF2-40B4-BE49-F238E27FC236}">
                    <a16:creationId xmlns:a16="http://schemas.microsoft.com/office/drawing/2014/main" id="{C905D173-756A-411B-9ED9-C9216035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922"/>
                <a:ext cx="13" cy="11"/>
              </a:xfrm>
              <a:custGeom>
                <a:avLst/>
                <a:gdLst>
                  <a:gd name="T0" fmla="*/ 36 w 37"/>
                  <a:gd name="T1" fmla="*/ 33 h 34"/>
                  <a:gd name="T2" fmla="*/ 37 w 37"/>
                  <a:gd name="T3" fmla="*/ 33 h 34"/>
                  <a:gd name="T4" fmla="*/ 33 w 37"/>
                  <a:gd name="T5" fmla="*/ 32 h 34"/>
                  <a:gd name="T6" fmla="*/ 28 w 37"/>
                  <a:gd name="T7" fmla="*/ 30 h 34"/>
                  <a:gd name="T8" fmla="*/ 24 w 37"/>
                  <a:gd name="T9" fmla="*/ 24 h 34"/>
                  <a:gd name="T10" fmla="*/ 19 w 37"/>
                  <a:gd name="T11" fmla="*/ 20 h 34"/>
                  <a:gd name="T12" fmla="*/ 14 w 37"/>
                  <a:gd name="T13" fmla="*/ 13 h 34"/>
                  <a:gd name="T14" fmla="*/ 9 w 37"/>
                  <a:gd name="T15" fmla="*/ 8 h 34"/>
                  <a:gd name="T16" fmla="*/ 5 w 37"/>
                  <a:gd name="T17" fmla="*/ 2 h 34"/>
                  <a:gd name="T18" fmla="*/ 1 w 37"/>
                  <a:gd name="T19" fmla="*/ 0 h 34"/>
                  <a:gd name="T20" fmla="*/ 0 w 37"/>
                  <a:gd name="T21" fmla="*/ 1 h 34"/>
                  <a:gd name="T22" fmla="*/ 3 w 37"/>
                  <a:gd name="T23" fmla="*/ 4 h 34"/>
                  <a:gd name="T24" fmla="*/ 7 w 37"/>
                  <a:gd name="T25" fmla="*/ 9 h 34"/>
                  <a:gd name="T26" fmla="*/ 12 w 37"/>
                  <a:gd name="T27" fmla="*/ 14 h 34"/>
                  <a:gd name="T28" fmla="*/ 16 w 37"/>
                  <a:gd name="T29" fmla="*/ 21 h 34"/>
                  <a:gd name="T30" fmla="*/ 22 w 37"/>
                  <a:gd name="T31" fmla="*/ 25 h 34"/>
                  <a:gd name="T32" fmla="*/ 28 w 37"/>
                  <a:gd name="T33" fmla="*/ 30 h 34"/>
                  <a:gd name="T34" fmla="*/ 31 w 37"/>
                  <a:gd name="T35" fmla="*/ 34 h 34"/>
                  <a:gd name="T36" fmla="*/ 37 w 37"/>
                  <a:gd name="T37" fmla="*/ 34 h 34"/>
                  <a:gd name="T38" fmla="*/ 37 w 37"/>
                  <a:gd name="T39" fmla="*/ 34 h 34"/>
                  <a:gd name="T40" fmla="*/ 36 w 37"/>
                  <a:gd name="T4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4">
                    <a:moveTo>
                      <a:pt x="36" y="33"/>
                    </a:moveTo>
                    <a:lnTo>
                      <a:pt x="37" y="33"/>
                    </a:lnTo>
                    <a:lnTo>
                      <a:pt x="33" y="32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19" y="20"/>
                    </a:lnTo>
                    <a:lnTo>
                      <a:pt x="14" y="13"/>
                    </a:lnTo>
                    <a:lnTo>
                      <a:pt x="9" y="8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6" y="21"/>
                    </a:lnTo>
                    <a:lnTo>
                      <a:pt x="22" y="25"/>
                    </a:lnTo>
                    <a:lnTo>
                      <a:pt x="28" y="30"/>
                    </a:lnTo>
                    <a:lnTo>
                      <a:pt x="31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4" name="Freeform 1478">
                <a:extLst>
                  <a:ext uri="{FF2B5EF4-FFF2-40B4-BE49-F238E27FC236}">
                    <a16:creationId xmlns:a16="http://schemas.microsoft.com/office/drawing/2014/main" id="{CD353212-489D-431C-9F81-0B8EF0E5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932"/>
                <a:ext cx="1" cy="2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1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5" name="Freeform 1479">
                <a:extLst>
                  <a:ext uri="{FF2B5EF4-FFF2-40B4-BE49-F238E27FC236}">
                    <a16:creationId xmlns:a16="http://schemas.microsoft.com/office/drawing/2014/main" id="{4B59A20A-04B4-41EA-96EB-E6AA509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29"/>
                <a:ext cx="23" cy="4"/>
              </a:xfrm>
              <a:custGeom>
                <a:avLst/>
                <a:gdLst>
                  <a:gd name="T0" fmla="*/ 66 w 67"/>
                  <a:gd name="T1" fmla="*/ 0 h 12"/>
                  <a:gd name="T2" fmla="*/ 62 w 67"/>
                  <a:gd name="T3" fmla="*/ 6 h 12"/>
                  <a:gd name="T4" fmla="*/ 55 w 67"/>
                  <a:gd name="T5" fmla="*/ 9 h 12"/>
                  <a:gd name="T6" fmla="*/ 46 w 67"/>
                  <a:gd name="T7" fmla="*/ 10 h 12"/>
                  <a:gd name="T8" fmla="*/ 37 w 67"/>
                  <a:gd name="T9" fmla="*/ 11 h 12"/>
                  <a:gd name="T10" fmla="*/ 28 w 67"/>
                  <a:gd name="T11" fmla="*/ 10 h 12"/>
                  <a:gd name="T12" fmla="*/ 18 w 67"/>
                  <a:gd name="T13" fmla="*/ 9 h 12"/>
                  <a:gd name="T14" fmla="*/ 9 w 67"/>
                  <a:gd name="T15" fmla="*/ 9 h 12"/>
                  <a:gd name="T16" fmla="*/ 0 w 67"/>
                  <a:gd name="T17" fmla="*/ 9 h 12"/>
                  <a:gd name="T18" fmla="*/ 0 w 67"/>
                  <a:gd name="T19" fmla="*/ 9 h 12"/>
                  <a:gd name="T20" fmla="*/ 9 w 67"/>
                  <a:gd name="T21" fmla="*/ 9 h 12"/>
                  <a:gd name="T22" fmla="*/ 18 w 67"/>
                  <a:gd name="T23" fmla="*/ 10 h 12"/>
                  <a:gd name="T24" fmla="*/ 28 w 67"/>
                  <a:gd name="T25" fmla="*/ 11 h 12"/>
                  <a:gd name="T26" fmla="*/ 37 w 67"/>
                  <a:gd name="T27" fmla="*/ 12 h 12"/>
                  <a:gd name="T28" fmla="*/ 46 w 67"/>
                  <a:gd name="T29" fmla="*/ 11 h 12"/>
                  <a:gd name="T30" fmla="*/ 55 w 67"/>
                  <a:gd name="T31" fmla="*/ 10 h 12"/>
                  <a:gd name="T32" fmla="*/ 63 w 67"/>
                  <a:gd name="T33" fmla="*/ 7 h 12"/>
                  <a:gd name="T34" fmla="*/ 67 w 67"/>
                  <a:gd name="T35" fmla="*/ 1 h 12"/>
                  <a:gd name="T36" fmla="*/ 67 w 67"/>
                  <a:gd name="T37" fmla="*/ 0 h 12"/>
                  <a:gd name="T38" fmla="*/ 66 w 6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2">
                    <a:moveTo>
                      <a:pt x="66" y="0"/>
                    </a:moveTo>
                    <a:lnTo>
                      <a:pt x="62" y="6"/>
                    </a:lnTo>
                    <a:lnTo>
                      <a:pt x="55" y="9"/>
                    </a:lnTo>
                    <a:lnTo>
                      <a:pt x="46" y="10"/>
                    </a:lnTo>
                    <a:lnTo>
                      <a:pt x="37" y="11"/>
                    </a:lnTo>
                    <a:lnTo>
                      <a:pt x="28" y="10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18" y="10"/>
                    </a:lnTo>
                    <a:lnTo>
                      <a:pt x="28" y="11"/>
                    </a:lnTo>
                    <a:lnTo>
                      <a:pt x="37" y="12"/>
                    </a:lnTo>
                    <a:lnTo>
                      <a:pt x="46" y="11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6" name="Freeform 1480">
                <a:extLst>
                  <a:ext uri="{FF2B5EF4-FFF2-40B4-BE49-F238E27FC236}">
                    <a16:creationId xmlns:a16="http://schemas.microsoft.com/office/drawing/2014/main" id="{0AE8DA1C-B0CB-4D1B-A542-822A00153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909"/>
                <a:ext cx="10" cy="20"/>
              </a:xfrm>
              <a:custGeom>
                <a:avLst/>
                <a:gdLst>
                  <a:gd name="T0" fmla="*/ 0 w 31"/>
                  <a:gd name="T1" fmla="*/ 1 h 59"/>
                  <a:gd name="T2" fmla="*/ 5 w 31"/>
                  <a:gd name="T3" fmla="*/ 10 h 59"/>
                  <a:gd name="T4" fmla="*/ 11 w 31"/>
                  <a:gd name="T5" fmla="*/ 19 h 59"/>
                  <a:gd name="T6" fmla="*/ 15 w 31"/>
                  <a:gd name="T7" fmla="*/ 28 h 59"/>
                  <a:gd name="T8" fmla="*/ 20 w 31"/>
                  <a:gd name="T9" fmla="*/ 35 h 59"/>
                  <a:gd name="T10" fmla="*/ 22 w 31"/>
                  <a:gd name="T11" fmla="*/ 42 h 59"/>
                  <a:gd name="T12" fmla="*/ 25 w 31"/>
                  <a:gd name="T13" fmla="*/ 50 h 59"/>
                  <a:gd name="T14" fmla="*/ 29 w 31"/>
                  <a:gd name="T15" fmla="*/ 56 h 59"/>
                  <a:gd name="T16" fmla="*/ 30 w 31"/>
                  <a:gd name="T17" fmla="*/ 59 h 59"/>
                  <a:gd name="T18" fmla="*/ 31 w 31"/>
                  <a:gd name="T19" fmla="*/ 59 h 59"/>
                  <a:gd name="T20" fmla="*/ 30 w 31"/>
                  <a:gd name="T21" fmla="*/ 54 h 59"/>
                  <a:gd name="T22" fmla="*/ 28 w 31"/>
                  <a:gd name="T23" fmla="*/ 48 h 59"/>
                  <a:gd name="T24" fmla="*/ 24 w 31"/>
                  <a:gd name="T25" fmla="*/ 41 h 59"/>
                  <a:gd name="T26" fmla="*/ 21 w 31"/>
                  <a:gd name="T27" fmla="*/ 34 h 59"/>
                  <a:gd name="T28" fmla="*/ 16 w 31"/>
                  <a:gd name="T29" fmla="*/ 26 h 59"/>
                  <a:gd name="T30" fmla="*/ 12 w 31"/>
                  <a:gd name="T31" fmla="*/ 17 h 59"/>
                  <a:gd name="T32" fmla="*/ 6 w 31"/>
                  <a:gd name="T33" fmla="*/ 8 h 59"/>
                  <a:gd name="T34" fmla="*/ 1 w 31"/>
                  <a:gd name="T35" fmla="*/ 0 h 59"/>
                  <a:gd name="T36" fmla="*/ 0 w 31"/>
                  <a:gd name="T3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9">
                    <a:moveTo>
                      <a:pt x="0" y="1"/>
                    </a:moveTo>
                    <a:lnTo>
                      <a:pt x="5" y="10"/>
                    </a:lnTo>
                    <a:lnTo>
                      <a:pt x="11" y="19"/>
                    </a:lnTo>
                    <a:lnTo>
                      <a:pt x="15" y="28"/>
                    </a:lnTo>
                    <a:lnTo>
                      <a:pt x="20" y="35"/>
                    </a:lnTo>
                    <a:lnTo>
                      <a:pt x="22" y="42"/>
                    </a:lnTo>
                    <a:lnTo>
                      <a:pt x="25" y="50"/>
                    </a:lnTo>
                    <a:lnTo>
                      <a:pt x="29" y="56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0" y="54"/>
                    </a:lnTo>
                    <a:lnTo>
                      <a:pt x="28" y="48"/>
                    </a:lnTo>
                    <a:lnTo>
                      <a:pt x="24" y="41"/>
                    </a:lnTo>
                    <a:lnTo>
                      <a:pt x="21" y="34"/>
                    </a:lnTo>
                    <a:lnTo>
                      <a:pt x="16" y="26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7" name="Freeform 1481">
                <a:extLst>
                  <a:ext uri="{FF2B5EF4-FFF2-40B4-BE49-F238E27FC236}">
                    <a16:creationId xmlns:a16="http://schemas.microsoft.com/office/drawing/2014/main" id="{AD6965A2-AD32-4D79-80F0-5FE25604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886"/>
                <a:ext cx="26" cy="23"/>
              </a:xfrm>
              <a:custGeom>
                <a:avLst/>
                <a:gdLst>
                  <a:gd name="T0" fmla="*/ 0 w 79"/>
                  <a:gd name="T1" fmla="*/ 1 h 71"/>
                  <a:gd name="T2" fmla="*/ 9 w 79"/>
                  <a:gd name="T3" fmla="*/ 8 h 71"/>
                  <a:gd name="T4" fmla="*/ 17 w 79"/>
                  <a:gd name="T5" fmla="*/ 17 h 71"/>
                  <a:gd name="T6" fmla="*/ 25 w 79"/>
                  <a:gd name="T7" fmla="*/ 26 h 71"/>
                  <a:gd name="T8" fmla="*/ 35 w 79"/>
                  <a:gd name="T9" fmla="*/ 36 h 71"/>
                  <a:gd name="T10" fmla="*/ 44 w 79"/>
                  <a:gd name="T11" fmla="*/ 46 h 71"/>
                  <a:gd name="T12" fmla="*/ 54 w 79"/>
                  <a:gd name="T13" fmla="*/ 55 h 71"/>
                  <a:gd name="T14" fmla="*/ 65 w 79"/>
                  <a:gd name="T15" fmla="*/ 63 h 71"/>
                  <a:gd name="T16" fmla="*/ 78 w 79"/>
                  <a:gd name="T17" fmla="*/ 71 h 71"/>
                  <a:gd name="T18" fmla="*/ 79 w 79"/>
                  <a:gd name="T19" fmla="*/ 68 h 71"/>
                  <a:gd name="T20" fmla="*/ 66 w 79"/>
                  <a:gd name="T21" fmla="*/ 63 h 71"/>
                  <a:gd name="T22" fmla="*/ 56 w 79"/>
                  <a:gd name="T23" fmla="*/ 54 h 71"/>
                  <a:gd name="T24" fmla="*/ 45 w 79"/>
                  <a:gd name="T25" fmla="*/ 45 h 71"/>
                  <a:gd name="T26" fmla="*/ 37 w 79"/>
                  <a:gd name="T27" fmla="*/ 35 h 71"/>
                  <a:gd name="T28" fmla="*/ 27 w 79"/>
                  <a:gd name="T29" fmla="*/ 25 h 71"/>
                  <a:gd name="T30" fmla="*/ 19 w 79"/>
                  <a:gd name="T31" fmla="*/ 15 h 71"/>
                  <a:gd name="T32" fmla="*/ 9 w 79"/>
                  <a:gd name="T33" fmla="*/ 6 h 71"/>
                  <a:gd name="T34" fmla="*/ 1 w 79"/>
                  <a:gd name="T35" fmla="*/ 0 h 71"/>
                  <a:gd name="T36" fmla="*/ 0 w 79"/>
                  <a:gd name="T37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71">
                    <a:moveTo>
                      <a:pt x="0" y="1"/>
                    </a:moveTo>
                    <a:lnTo>
                      <a:pt x="9" y="8"/>
                    </a:lnTo>
                    <a:lnTo>
                      <a:pt x="17" y="17"/>
                    </a:lnTo>
                    <a:lnTo>
                      <a:pt x="25" y="26"/>
                    </a:lnTo>
                    <a:lnTo>
                      <a:pt x="35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5" y="63"/>
                    </a:lnTo>
                    <a:lnTo>
                      <a:pt x="78" y="71"/>
                    </a:lnTo>
                    <a:lnTo>
                      <a:pt x="79" y="68"/>
                    </a:lnTo>
                    <a:lnTo>
                      <a:pt x="66" y="63"/>
                    </a:lnTo>
                    <a:lnTo>
                      <a:pt x="56" y="54"/>
                    </a:lnTo>
                    <a:lnTo>
                      <a:pt x="45" y="45"/>
                    </a:lnTo>
                    <a:lnTo>
                      <a:pt x="37" y="35"/>
                    </a:lnTo>
                    <a:lnTo>
                      <a:pt x="27" y="25"/>
                    </a:lnTo>
                    <a:lnTo>
                      <a:pt x="19" y="15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8" name="Freeform 1482">
                <a:extLst>
                  <a:ext uri="{FF2B5EF4-FFF2-40B4-BE49-F238E27FC236}">
                    <a16:creationId xmlns:a16="http://schemas.microsoft.com/office/drawing/2014/main" id="{7C54F290-0B1B-4968-8F99-05C80A4A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875"/>
                <a:ext cx="6" cy="11"/>
              </a:xfrm>
              <a:custGeom>
                <a:avLst/>
                <a:gdLst>
                  <a:gd name="T0" fmla="*/ 0 w 18"/>
                  <a:gd name="T1" fmla="*/ 0 h 32"/>
                  <a:gd name="T2" fmla="*/ 0 w 18"/>
                  <a:gd name="T3" fmla="*/ 1 h 32"/>
                  <a:gd name="T4" fmla="*/ 17 w 18"/>
                  <a:gd name="T5" fmla="*/ 32 h 32"/>
                  <a:gd name="T6" fmla="*/ 18 w 18"/>
                  <a:gd name="T7" fmla="*/ 31 h 32"/>
                  <a:gd name="T8" fmla="*/ 3 w 18"/>
                  <a:gd name="T9" fmla="*/ 0 h 32"/>
                  <a:gd name="T10" fmla="*/ 3 w 18"/>
                  <a:gd name="T11" fmla="*/ 1 h 32"/>
                  <a:gd name="T12" fmla="*/ 0 w 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lnTo>
                      <a:pt x="0" y="1"/>
                    </a:lnTo>
                    <a:lnTo>
                      <a:pt x="17" y="32"/>
                    </a:lnTo>
                    <a:lnTo>
                      <a:pt x="18" y="3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9" name="Freeform 1483">
                <a:extLst>
                  <a:ext uri="{FF2B5EF4-FFF2-40B4-BE49-F238E27FC236}">
                    <a16:creationId xmlns:a16="http://schemas.microsoft.com/office/drawing/2014/main" id="{0707A22D-1834-43C8-AA09-6D3DC6D3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862"/>
                <a:ext cx="7" cy="14"/>
              </a:xfrm>
              <a:custGeom>
                <a:avLst/>
                <a:gdLst>
                  <a:gd name="T0" fmla="*/ 1 w 22"/>
                  <a:gd name="T1" fmla="*/ 1 h 43"/>
                  <a:gd name="T2" fmla="*/ 0 w 22"/>
                  <a:gd name="T3" fmla="*/ 1 h 43"/>
                  <a:gd name="T4" fmla="*/ 4 w 22"/>
                  <a:gd name="T5" fmla="*/ 7 h 43"/>
                  <a:gd name="T6" fmla="*/ 8 w 22"/>
                  <a:gd name="T7" fmla="*/ 11 h 43"/>
                  <a:gd name="T8" fmla="*/ 12 w 22"/>
                  <a:gd name="T9" fmla="*/ 17 h 43"/>
                  <a:gd name="T10" fmla="*/ 16 w 22"/>
                  <a:gd name="T11" fmla="*/ 22 h 43"/>
                  <a:gd name="T12" fmla="*/ 19 w 22"/>
                  <a:gd name="T13" fmla="*/ 26 h 43"/>
                  <a:gd name="T14" fmla="*/ 21 w 22"/>
                  <a:gd name="T15" fmla="*/ 32 h 43"/>
                  <a:gd name="T16" fmla="*/ 21 w 22"/>
                  <a:gd name="T17" fmla="*/ 36 h 43"/>
                  <a:gd name="T18" fmla="*/ 17 w 22"/>
                  <a:gd name="T19" fmla="*/ 41 h 43"/>
                  <a:gd name="T20" fmla="*/ 20 w 22"/>
                  <a:gd name="T21" fmla="*/ 43 h 43"/>
                  <a:gd name="T22" fmla="*/ 22 w 22"/>
                  <a:gd name="T23" fmla="*/ 36 h 43"/>
                  <a:gd name="T24" fmla="*/ 22 w 22"/>
                  <a:gd name="T25" fmla="*/ 32 h 43"/>
                  <a:gd name="T26" fmla="*/ 21 w 22"/>
                  <a:gd name="T27" fmla="*/ 26 h 43"/>
                  <a:gd name="T28" fmla="*/ 17 w 22"/>
                  <a:gd name="T29" fmla="*/ 20 h 43"/>
                  <a:gd name="T30" fmla="*/ 14 w 22"/>
                  <a:gd name="T31" fmla="*/ 16 h 43"/>
                  <a:gd name="T32" fmla="*/ 10 w 22"/>
                  <a:gd name="T33" fmla="*/ 10 h 43"/>
                  <a:gd name="T34" fmla="*/ 5 w 22"/>
                  <a:gd name="T35" fmla="*/ 6 h 43"/>
                  <a:gd name="T36" fmla="*/ 1 w 22"/>
                  <a:gd name="T37" fmla="*/ 0 h 43"/>
                  <a:gd name="T38" fmla="*/ 1 w 22"/>
                  <a:gd name="T39" fmla="*/ 0 h 43"/>
                  <a:gd name="T40" fmla="*/ 1 w 22"/>
                  <a:gd name="T4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3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2" y="17"/>
                    </a:lnTo>
                    <a:lnTo>
                      <a:pt x="16" y="22"/>
                    </a:lnTo>
                    <a:lnTo>
                      <a:pt x="19" y="26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22" y="36"/>
                    </a:lnTo>
                    <a:lnTo>
                      <a:pt x="22" y="32"/>
                    </a:lnTo>
                    <a:lnTo>
                      <a:pt x="21" y="26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0" name="Freeform 1484">
                <a:extLst>
                  <a:ext uri="{FF2B5EF4-FFF2-40B4-BE49-F238E27FC236}">
                    <a16:creationId xmlns:a16="http://schemas.microsoft.com/office/drawing/2014/main" id="{CA9B77C4-04EE-4AD4-93EF-BB5602321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59"/>
                <a:ext cx="3" cy="3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4 h 7"/>
                  <a:gd name="T6" fmla="*/ 1 w 9"/>
                  <a:gd name="T7" fmla="*/ 7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7 h 7"/>
                  <a:gd name="T14" fmla="*/ 4 w 9"/>
                  <a:gd name="T15" fmla="*/ 7 h 7"/>
                  <a:gd name="T16" fmla="*/ 3 w 9"/>
                  <a:gd name="T17" fmla="*/ 5 h 7"/>
                  <a:gd name="T18" fmla="*/ 3 w 9"/>
                  <a:gd name="T19" fmla="*/ 4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1" name="Freeform 1485">
                <a:extLst>
                  <a:ext uri="{FF2B5EF4-FFF2-40B4-BE49-F238E27FC236}">
                    <a16:creationId xmlns:a16="http://schemas.microsoft.com/office/drawing/2014/main" id="{4B90805C-7600-40DB-BAB4-32DE28CD9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7"/>
                <a:ext cx="44" cy="54"/>
              </a:xfrm>
              <a:custGeom>
                <a:avLst/>
                <a:gdLst>
                  <a:gd name="T0" fmla="*/ 58 w 132"/>
                  <a:gd name="T1" fmla="*/ 12 h 164"/>
                  <a:gd name="T2" fmla="*/ 40 w 132"/>
                  <a:gd name="T3" fmla="*/ 3 h 164"/>
                  <a:gd name="T4" fmla="*/ 28 w 132"/>
                  <a:gd name="T5" fmla="*/ 0 h 164"/>
                  <a:gd name="T6" fmla="*/ 20 w 132"/>
                  <a:gd name="T7" fmla="*/ 0 h 164"/>
                  <a:gd name="T8" fmla="*/ 15 w 132"/>
                  <a:gd name="T9" fmla="*/ 3 h 164"/>
                  <a:gd name="T10" fmla="*/ 10 w 132"/>
                  <a:gd name="T11" fmla="*/ 11 h 164"/>
                  <a:gd name="T12" fmla="*/ 8 w 132"/>
                  <a:gd name="T13" fmla="*/ 20 h 164"/>
                  <a:gd name="T14" fmla="*/ 5 w 132"/>
                  <a:gd name="T15" fmla="*/ 32 h 164"/>
                  <a:gd name="T16" fmla="*/ 0 w 132"/>
                  <a:gd name="T17" fmla="*/ 45 h 164"/>
                  <a:gd name="T18" fmla="*/ 12 w 132"/>
                  <a:gd name="T19" fmla="*/ 65 h 164"/>
                  <a:gd name="T20" fmla="*/ 25 w 132"/>
                  <a:gd name="T21" fmla="*/ 79 h 164"/>
                  <a:gd name="T22" fmla="*/ 35 w 132"/>
                  <a:gd name="T23" fmla="*/ 89 h 164"/>
                  <a:gd name="T24" fmla="*/ 46 w 132"/>
                  <a:gd name="T25" fmla="*/ 98 h 164"/>
                  <a:gd name="T26" fmla="*/ 56 w 132"/>
                  <a:gd name="T27" fmla="*/ 104 h 164"/>
                  <a:gd name="T28" fmla="*/ 66 w 132"/>
                  <a:gd name="T29" fmla="*/ 115 h 164"/>
                  <a:gd name="T30" fmla="*/ 76 w 132"/>
                  <a:gd name="T31" fmla="*/ 128 h 164"/>
                  <a:gd name="T32" fmla="*/ 89 w 132"/>
                  <a:gd name="T33" fmla="*/ 148 h 164"/>
                  <a:gd name="T34" fmla="*/ 96 w 132"/>
                  <a:gd name="T35" fmla="*/ 155 h 164"/>
                  <a:gd name="T36" fmla="*/ 103 w 132"/>
                  <a:gd name="T37" fmla="*/ 159 h 164"/>
                  <a:gd name="T38" fmla="*/ 108 w 132"/>
                  <a:gd name="T39" fmla="*/ 163 h 164"/>
                  <a:gd name="T40" fmla="*/ 113 w 132"/>
                  <a:gd name="T41" fmla="*/ 164 h 164"/>
                  <a:gd name="T42" fmla="*/ 118 w 132"/>
                  <a:gd name="T43" fmla="*/ 164 h 164"/>
                  <a:gd name="T44" fmla="*/ 121 w 132"/>
                  <a:gd name="T45" fmla="*/ 160 h 164"/>
                  <a:gd name="T46" fmla="*/ 127 w 132"/>
                  <a:gd name="T47" fmla="*/ 156 h 164"/>
                  <a:gd name="T48" fmla="*/ 132 w 132"/>
                  <a:gd name="T49" fmla="*/ 149 h 164"/>
                  <a:gd name="T50" fmla="*/ 132 w 132"/>
                  <a:gd name="T51" fmla="*/ 146 h 164"/>
                  <a:gd name="T52" fmla="*/ 132 w 132"/>
                  <a:gd name="T53" fmla="*/ 144 h 164"/>
                  <a:gd name="T54" fmla="*/ 130 w 132"/>
                  <a:gd name="T55" fmla="*/ 140 h 164"/>
                  <a:gd name="T56" fmla="*/ 129 w 132"/>
                  <a:gd name="T57" fmla="*/ 136 h 164"/>
                  <a:gd name="T58" fmla="*/ 128 w 132"/>
                  <a:gd name="T59" fmla="*/ 132 h 164"/>
                  <a:gd name="T60" fmla="*/ 126 w 132"/>
                  <a:gd name="T61" fmla="*/ 128 h 164"/>
                  <a:gd name="T62" fmla="*/ 126 w 132"/>
                  <a:gd name="T63" fmla="*/ 126 h 164"/>
                  <a:gd name="T64" fmla="*/ 125 w 132"/>
                  <a:gd name="T65" fmla="*/ 122 h 164"/>
                  <a:gd name="T66" fmla="*/ 108 w 132"/>
                  <a:gd name="T67" fmla="*/ 103 h 164"/>
                  <a:gd name="T68" fmla="*/ 93 w 132"/>
                  <a:gd name="T69" fmla="*/ 89 h 164"/>
                  <a:gd name="T70" fmla="*/ 84 w 132"/>
                  <a:gd name="T71" fmla="*/ 76 h 164"/>
                  <a:gd name="T72" fmla="*/ 77 w 132"/>
                  <a:gd name="T73" fmla="*/ 66 h 164"/>
                  <a:gd name="T74" fmla="*/ 72 w 132"/>
                  <a:gd name="T75" fmla="*/ 56 h 164"/>
                  <a:gd name="T76" fmla="*/ 67 w 132"/>
                  <a:gd name="T77" fmla="*/ 46 h 164"/>
                  <a:gd name="T78" fmla="*/ 65 w 132"/>
                  <a:gd name="T79" fmla="*/ 34 h 164"/>
                  <a:gd name="T80" fmla="*/ 61 w 132"/>
                  <a:gd name="T81" fmla="*/ 18 h 164"/>
                  <a:gd name="T82" fmla="*/ 58 w 132"/>
                  <a:gd name="T83" fmla="*/ 17 h 164"/>
                  <a:gd name="T84" fmla="*/ 58 w 132"/>
                  <a:gd name="T85" fmla="*/ 16 h 164"/>
                  <a:gd name="T86" fmla="*/ 58 w 132"/>
                  <a:gd name="T87" fmla="*/ 14 h 164"/>
                  <a:gd name="T88" fmla="*/ 58 w 132"/>
                  <a:gd name="T89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164">
                    <a:moveTo>
                      <a:pt x="58" y="12"/>
                    </a:moveTo>
                    <a:lnTo>
                      <a:pt x="40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2" y="65"/>
                    </a:lnTo>
                    <a:lnTo>
                      <a:pt x="25" y="79"/>
                    </a:lnTo>
                    <a:lnTo>
                      <a:pt x="35" y="89"/>
                    </a:lnTo>
                    <a:lnTo>
                      <a:pt x="46" y="98"/>
                    </a:lnTo>
                    <a:lnTo>
                      <a:pt x="56" y="104"/>
                    </a:lnTo>
                    <a:lnTo>
                      <a:pt x="66" y="115"/>
                    </a:lnTo>
                    <a:lnTo>
                      <a:pt x="76" y="128"/>
                    </a:lnTo>
                    <a:lnTo>
                      <a:pt x="89" y="148"/>
                    </a:lnTo>
                    <a:lnTo>
                      <a:pt x="96" y="155"/>
                    </a:lnTo>
                    <a:lnTo>
                      <a:pt x="103" y="159"/>
                    </a:lnTo>
                    <a:lnTo>
                      <a:pt x="108" y="163"/>
                    </a:lnTo>
                    <a:lnTo>
                      <a:pt x="113" y="164"/>
                    </a:lnTo>
                    <a:lnTo>
                      <a:pt x="118" y="164"/>
                    </a:lnTo>
                    <a:lnTo>
                      <a:pt x="121" y="160"/>
                    </a:lnTo>
                    <a:lnTo>
                      <a:pt x="127" y="156"/>
                    </a:lnTo>
                    <a:lnTo>
                      <a:pt x="132" y="149"/>
                    </a:lnTo>
                    <a:lnTo>
                      <a:pt x="132" y="146"/>
                    </a:lnTo>
                    <a:lnTo>
                      <a:pt x="132" y="144"/>
                    </a:lnTo>
                    <a:lnTo>
                      <a:pt x="130" y="140"/>
                    </a:lnTo>
                    <a:lnTo>
                      <a:pt x="129" y="136"/>
                    </a:lnTo>
                    <a:lnTo>
                      <a:pt x="128" y="132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5" y="122"/>
                    </a:lnTo>
                    <a:lnTo>
                      <a:pt x="108" y="103"/>
                    </a:lnTo>
                    <a:lnTo>
                      <a:pt x="93" y="89"/>
                    </a:lnTo>
                    <a:lnTo>
                      <a:pt x="84" y="76"/>
                    </a:lnTo>
                    <a:lnTo>
                      <a:pt x="77" y="66"/>
                    </a:lnTo>
                    <a:lnTo>
                      <a:pt x="72" y="56"/>
                    </a:lnTo>
                    <a:lnTo>
                      <a:pt x="67" y="46"/>
                    </a:lnTo>
                    <a:lnTo>
                      <a:pt x="65" y="34"/>
                    </a:lnTo>
                    <a:lnTo>
                      <a:pt x="61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2" name="Freeform 1486">
                <a:extLst>
                  <a:ext uri="{FF2B5EF4-FFF2-40B4-BE49-F238E27FC236}">
                    <a16:creationId xmlns:a16="http://schemas.microsoft.com/office/drawing/2014/main" id="{D2E8F649-F8FF-4615-ADC9-A54135D9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6"/>
                <a:ext cx="20" cy="16"/>
              </a:xfrm>
              <a:custGeom>
                <a:avLst/>
                <a:gdLst>
                  <a:gd name="T0" fmla="*/ 2 w 59"/>
                  <a:gd name="T1" fmla="*/ 44 h 46"/>
                  <a:gd name="T2" fmla="*/ 2 w 59"/>
                  <a:gd name="T3" fmla="*/ 45 h 46"/>
                  <a:gd name="T4" fmla="*/ 6 w 59"/>
                  <a:gd name="T5" fmla="*/ 31 h 46"/>
                  <a:gd name="T6" fmla="*/ 9 w 59"/>
                  <a:gd name="T7" fmla="*/ 20 h 46"/>
                  <a:gd name="T8" fmla="*/ 11 w 59"/>
                  <a:gd name="T9" fmla="*/ 11 h 46"/>
                  <a:gd name="T10" fmla="*/ 16 w 59"/>
                  <a:gd name="T11" fmla="*/ 3 h 46"/>
                  <a:gd name="T12" fmla="*/ 20 w 59"/>
                  <a:gd name="T13" fmla="*/ 1 h 46"/>
                  <a:gd name="T14" fmla="*/ 28 w 59"/>
                  <a:gd name="T15" fmla="*/ 1 h 46"/>
                  <a:gd name="T16" fmla="*/ 40 w 59"/>
                  <a:gd name="T17" fmla="*/ 4 h 46"/>
                  <a:gd name="T18" fmla="*/ 58 w 59"/>
                  <a:gd name="T19" fmla="*/ 13 h 46"/>
                  <a:gd name="T20" fmla="*/ 59 w 59"/>
                  <a:gd name="T21" fmla="*/ 12 h 46"/>
                  <a:gd name="T22" fmla="*/ 41 w 59"/>
                  <a:gd name="T23" fmla="*/ 3 h 46"/>
                  <a:gd name="T24" fmla="*/ 28 w 59"/>
                  <a:gd name="T25" fmla="*/ 0 h 46"/>
                  <a:gd name="T26" fmla="*/ 20 w 59"/>
                  <a:gd name="T27" fmla="*/ 0 h 46"/>
                  <a:gd name="T28" fmla="*/ 15 w 59"/>
                  <a:gd name="T29" fmla="*/ 3 h 46"/>
                  <a:gd name="T30" fmla="*/ 10 w 59"/>
                  <a:gd name="T31" fmla="*/ 11 h 46"/>
                  <a:gd name="T32" fmla="*/ 8 w 59"/>
                  <a:gd name="T33" fmla="*/ 20 h 46"/>
                  <a:gd name="T34" fmla="*/ 6 w 59"/>
                  <a:gd name="T35" fmla="*/ 31 h 46"/>
                  <a:gd name="T36" fmla="*/ 0 w 59"/>
                  <a:gd name="T37" fmla="*/ 45 h 46"/>
                  <a:gd name="T38" fmla="*/ 0 w 59"/>
                  <a:gd name="T39" fmla="*/ 46 h 46"/>
                  <a:gd name="T40" fmla="*/ 2 w 59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6">
                    <a:moveTo>
                      <a:pt x="2" y="44"/>
                    </a:moveTo>
                    <a:lnTo>
                      <a:pt x="2" y="45"/>
                    </a:lnTo>
                    <a:lnTo>
                      <a:pt x="6" y="31"/>
                    </a:lnTo>
                    <a:lnTo>
                      <a:pt x="9" y="20"/>
                    </a:lnTo>
                    <a:lnTo>
                      <a:pt x="11" y="11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8" y="1"/>
                    </a:lnTo>
                    <a:lnTo>
                      <a:pt x="40" y="4"/>
                    </a:lnTo>
                    <a:lnTo>
                      <a:pt x="58" y="13"/>
                    </a:lnTo>
                    <a:lnTo>
                      <a:pt x="59" y="12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6" y="31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3" name="Freeform 1487">
                <a:extLst>
                  <a:ext uri="{FF2B5EF4-FFF2-40B4-BE49-F238E27FC236}">
                    <a16:creationId xmlns:a16="http://schemas.microsoft.com/office/drawing/2014/main" id="{40DF359B-C1A1-47D3-B5D3-4A723D042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3972"/>
                <a:ext cx="30" cy="34"/>
              </a:xfrm>
              <a:custGeom>
                <a:avLst/>
                <a:gdLst>
                  <a:gd name="T0" fmla="*/ 89 w 89"/>
                  <a:gd name="T1" fmla="*/ 102 h 104"/>
                  <a:gd name="T2" fmla="*/ 78 w 89"/>
                  <a:gd name="T3" fmla="*/ 82 h 104"/>
                  <a:gd name="T4" fmla="*/ 66 w 89"/>
                  <a:gd name="T5" fmla="*/ 68 h 104"/>
                  <a:gd name="T6" fmla="*/ 56 w 89"/>
                  <a:gd name="T7" fmla="*/ 59 h 104"/>
                  <a:gd name="T8" fmla="*/ 47 w 89"/>
                  <a:gd name="T9" fmla="*/ 52 h 104"/>
                  <a:gd name="T10" fmla="*/ 36 w 89"/>
                  <a:gd name="T11" fmla="*/ 45 h 104"/>
                  <a:gd name="T12" fmla="*/ 25 w 89"/>
                  <a:gd name="T13" fmla="*/ 35 h 104"/>
                  <a:gd name="T14" fmla="*/ 13 w 89"/>
                  <a:gd name="T15" fmla="*/ 20 h 104"/>
                  <a:gd name="T16" fmla="*/ 2 w 89"/>
                  <a:gd name="T17" fmla="*/ 0 h 104"/>
                  <a:gd name="T18" fmla="*/ 0 w 89"/>
                  <a:gd name="T19" fmla="*/ 1 h 104"/>
                  <a:gd name="T20" fmla="*/ 12 w 89"/>
                  <a:gd name="T21" fmla="*/ 21 h 104"/>
                  <a:gd name="T22" fmla="*/ 24 w 89"/>
                  <a:gd name="T23" fmla="*/ 36 h 104"/>
                  <a:gd name="T24" fmla="*/ 34 w 89"/>
                  <a:gd name="T25" fmla="*/ 45 h 104"/>
                  <a:gd name="T26" fmla="*/ 45 w 89"/>
                  <a:gd name="T27" fmla="*/ 53 h 104"/>
                  <a:gd name="T28" fmla="*/ 54 w 89"/>
                  <a:gd name="T29" fmla="*/ 61 h 104"/>
                  <a:gd name="T30" fmla="*/ 65 w 89"/>
                  <a:gd name="T31" fmla="*/ 71 h 104"/>
                  <a:gd name="T32" fmla="*/ 76 w 89"/>
                  <a:gd name="T33" fmla="*/ 83 h 104"/>
                  <a:gd name="T34" fmla="*/ 88 w 89"/>
                  <a:gd name="T35" fmla="*/ 104 h 104"/>
                  <a:gd name="T36" fmla="*/ 89 w 89"/>
                  <a:gd name="T37" fmla="*/ 10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4">
                    <a:moveTo>
                      <a:pt x="89" y="102"/>
                    </a:moveTo>
                    <a:lnTo>
                      <a:pt x="78" y="82"/>
                    </a:lnTo>
                    <a:lnTo>
                      <a:pt x="66" y="68"/>
                    </a:lnTo>
                    <a:lnTo>
                      <a:pt x="56" y="59"/>
                    </a:lnTo>
                    <a:lnTo>
                      <a:pt x="47" y="52"/>
                    </a:lnTo>
                    <a:lnTo>
                      <a:pt x="36" y="45"/>
                    </a:lnTo>
                    <a:lnTo>
                      <a:pt x="25" y="35"/>
                    </a:lnTo>
                    <a:lnTo>
                      <a:pt x="13" y="2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21"/>
                    </a:lnTo>
                    <a:lnTo>
                      <a:pt x="24" y="36"/>
                    </a:lnTo>
                    <a:lnTo>
                      <a:pt x="34" y="45"/>
                    </a:lnTo>
                    <a:lnTo>
                      <a:pt x="45" y="53"/>
                    </a:lnTo>
                    <a:lnTo>
                      <a:pt x="54" y="61"/>
                    </a:lnTo>
                    <a:lnTo>
                      <a:pt x="65" y="71"/>
                    </a:lnTo>
                    <a:lnTo>
                      <a:pt x="76" y="83"/>
                    </a:lnTo>
                    <a:lnTo>
                      <a:pt x="88" y="104"/>
                    </a:lnTo>
                    <a:lnTo>
                      <a:pt x="8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4" name="Freeform 1488">
                <a:extLst>
                  <a:ext uri="{FF2B5EF4-FFF2-40B4-BE49-F238E27FC236}">
                    <a16:creationId xmlns:a16="http://schemas.microsoft.com/office/drawing/2014/main" id="{7898B1BE-A2CA-4CE8-8862-64E29087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4005"/>
                <a:ext cx="15" cy="6"/>
              </a:xfrm>
              <a:custGeom>
                <a:avLst/>
                <a:gdLst>
                  <a:gd name="T0" fmla="*/ 43 w 45"/>
                  <a:gd name="T1" fmla="*/ 2 h 18"/>
                  <a:gd name="T2" fmla="*/ 43 w 45"/>
                  <a:gd name="T3" fmla="*/ 2 h 18"/>
                  <a:gd name="T4" fmla="*/ 38 w 45"/>
                  <a:gd name="T5" fmla="*/ 9 h 18"/>
                  <a:gd name="T6" fmla="*/ 32 w 45"/>
                  <a:gd name="T7" fmla="*/ 13 h 18"/>
                  <a:gd name="T8" fmla="*/ 28 w 45"/>
                  <a:gd name="T9" fmla="*/ 16 h 18"/>
                  <a:gd name="T10" fmla="*/ 24 w 45"/>
                  <a:gd name="T11" fmla="*/ 16 h 18"/>
                  <a:gd name="T12" fmla="*/ 21 w 45"/>
                  <a:gd name="T13" fmla="*/ 16 h 18"/>
                  <a:gd name="T14" fmla="*/ 15 w 45"/>
                  <a:gd name="T15" fmla="*/ 12 h 18"/>
                  <a:gd name="T16" fmla="*/ 10 w 45"/>
                  <a:gd name="T17" fmla="*/ 8 h 18"/>
                  <a:gd name="T18" fmla="*/ 1 w 45"/>
                  <a:gd name="T19" fmla="*/ 0 h 18"/>
                  <a:gd name="T20" fmla="*/ 0 w 45"/>
                  <a:gd name="T21" fmla="*/ 2 h 18"/>
                  <a:gd name="T22" fmla="*/ 8 w 45"/>
                  <a:gd name="T23" fmla="*/ 9 h 18"/>
                  <a:gd name="T24" fmla="*/ 13 w 45"/>
                  <a:gd name="T25" fmla="*/ 13 h 18"/>
                  <a:gd name="T26" fmla="*/ 19 w 45"/>
                  <a:gd name="T27" fmla="*/ 17 h 18"/>
                  <a:gd name="T28" fmla="*/ 24 w 45"/>
                  <a:gd name="T29" fmla="*/ 18 h 18"/>
                  <a:gd name="T30" fmla="*/ 29 w 45"/>
                  <a:gd name="T31" fmla="*/ 18 h 18"/>
                  <a:gd name="T32" fmla="*/ 33 w 45"/>
                  <a:gd name="T33" fmla="*/ 14 h 18"/>
                  <a:gd name="T34" fmla="*/ 39 w 45"/>
                  <a:gd name="T35" fmla="*/ 10 h 18"/>
                  <a:gd name="T36" fmla="*/ 45 w 45"/>
                  <a:gd name="T37" fmla="*/ 3 h 18"/>
                  <a:gd name="T38" fmla="*/ 45 w 45"/>
                  <a:gd name="T39" fmla="*/ 2 h 18"/>
                  <a:gd name="T40" fmla="*/ 43 w 45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8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4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9" y="10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5" name="Freeform 1489">
                <a:extLst>
                  <a:ext uri="{FF2B5EF4-FFF2-40B4-BE49-F238E27FC236}">
                    <a16:creationId xmlns:a16="http://schemas.microsoft.com/office/drawing/2014/main" id="{761244EA-403A-4E49-9544-6E469CE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997"/>
                <a:ext cx="3" cy="9"/>
              </a:xfrm>
              <a:custGeom>
                <a:avLst/>
                <a:gdLst>
                  <a:gd name="T0" fmla="*/ 0 w 9"/>
                  <a:gd name="T1" fmla="*/ 1 h 27"/>
                  <a:gd name="T2" fmla="*/ 0 w 9"/>
                  <a:gd name="T3" fmla="*/ 0 h 27"/>
                  <a:gd name="T4" fmla="*/ 0 w 9"/>
                  <a:gd name="T5" fmla="*/ 4 h 27"/>
                  <a:gd name="T6" fmla="*/ 1 w 9"/>
                  <a:gd name="T7" fmla="*/ 7 h 27"/>
                  <a:gd name="T8" fmla="*/ 4 w 9"/>
                  <a:gd name="T9" fmla="*/ 12 h 27"/>
                  <a:gd name="T10" fmla="*/ 5 w 9"/>
                  <a:gd name="T11" fmla="*/ 15 h 27"/>
                  <a:gd name="T12" fmla="*/ 6 w 9"/>
                  <a:gd name="T13" fmla="*/ 18 h 27"/>
                  <a:gd name="T14" fmla="*/ 7 w 9"/>
                  <a:gd name="T15" fmla="*/ 22 h 27"/>
                  <a:gd name="T16" fmla="*/ 8 w 9"/>
                  <a:gd name="T17" fmla="*/ 25 h 27"/>
                  <a:gd name="T18" fmla="*/ 8 w 9"/>
                  <a:gd name="T19" fmla="*/ 27 h 27"/>
                  <a:gd name="T20" fmla="*/ 9 w 9"/>
                  <a:gd name="T21" fmla="*/ 27 h 27"/>
                  <a:gd name="T22" fmla="*/ 9 w 9"/>
                  <a:gd name="T23" fmla="*/ 25 h 27"/>
                  <a:gd name="T24" fmla="*/ 8 w 9"/>
                  <a:gd name="T25" fmla="*/ 22 h 27"/>
                  <a:gd name="T26" fmla="*/ 7 w 9"/>
                  <a:gd name="T27" fmla="*/ 18 h 27"/>
                  <a:gd name="T28" fmla="*/ 6 w 9"/>
                  <a:gd name="T29" fmla="*/ 15 h 27"/>
                  <a:gd name="T30" fmla="*/ 5 w 9"/>
                  <a:gd name="T31" fmla="*/ 10 h 27"/>
                  <a:gd name="T32" fmla="*/ 4 w 9"/>
                  <a:gd name="T33" fmla="*/ 7 h 27"/>
                  <a:gd name="T34" fmla="*/ 3 w 9"/>
                  <a:gd name="T35" fmla="*/ 4 h 27"/>
                  <a:gd name="T36" fmla="*/ 1 w 9"/>
                  <a:gd name="T37" fmla="*/ 0 h 27"/>
                  <a:gd name="T38" fmla="*/ 1 w 9"/>
                  <a:gd name="T39" fmla="*/ 0 h 27"/>
                  <a:gd name="T40" fmla="*/ 0 w 9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12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7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8" y="22"/>
                    </a:lnTo>
                    <a:lnTo>
                      <a:pt x="7" y="18"/>
                    </a:lnTo>
                    <a:lnTo>
                      <a:pt x="6" y="15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6" name="Freeform 1490">
                <a:extLst>
                  <a:ext uri="{FF2B5EF4-FFF2-40B4-BE49-F238E27FC236}">
                    <a16:creationId xmlns:a16="http://schemas.microsoft.com/office/drawing/2014/main" id="{60A266E0-0BB1-4131-BD11-A795E762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962"/>
                <a:ext cx="22" cy="36"/>
              </a:xfrm>
              <a:custGeom>
                <a:avLst/>
                <a:gdLst>
                  <a:gd name="T0" fmla="*/ 0 w 67"/>
                  <a:gd name="T1" fmla="*/ 2 h 106"/>
                  <a:gd name="T2" fmla="*/ 0 w 67"/>
                  <a:gd name="T3" fmla="*/ 1 h 106"/>
                  <a:gd name="T4" fmla="*/ 5 w 67"/>
                  <a:gd name="T5" fmla="*/ 17 h 106"/>
                  <a:gd name="T6" fmla="*/ 9 w 67"/>
                  <a:gd name="T7" fmla="*/ 29 h 106"/>
                  <a:gd name="T8" fmla="*/ 13 w 67"/>
                  <a:gd name="T9" fmla="*/ 40 h 106"/>
                  <a:gd name="T10" fmla="*/ 18 w 67"/>
                  <a:gd name="T11" fmla="*/ 52 h 106"/>
                  <a:gd name="T12" fmla="*/ 24 w 67"/>
                  <a:gd name="T13" fmla="*/ 60 h 106"/>
                  <a:gd name="T14" fmla="*/ 34 w 67"/>
                  <a:gd name="T15" fmla="*/ 72 h 106"/>
                  <a:gd name="T16" fmla="*/ 48 w 67"/>
                  <a:gd name="T17" fmla="*/ 87 h 106"/>
                  <a:gd name="T18" fmla="*/ 64 w 67"/>
                  <a:gd name="T19" fmla="*/ 106 h 106"/>
                  <a:gd name="T20" fmla="*/ 67 w 67"/>
                  <a:gd name="T21" fmla="*/ 104 h 106"/>
                  <a:gd name="T22" fmla="*/ 50 w 67"/>
                  <a:gd name="T23" fmla="*/ 86 h 106"/>
                  <a:gd name="T24" fmla="*/ 35 w 67"/>
                  <a:gd name="T25" fmla="*/ 72 h 106"/>
                  <a:gd name="T26" fmla="*/ 26 w 67"/>
                  <a:gd name="T27" fmla="*/ 59 h 106"/>
                  <a:gd name="T28" fmla="*/ 20 w 67"/>
                  <a:gd name="T29" fmla="*/ 49 h 106"/>
                  <a:gd name="T30" fmla="*/ 14 w 67"/>
                  <a:gd name="T31" fmla="*/ 39 h 106"/>
                  <a:gd name="T32" fmla="*/ 9 w 67"/>
                  <a:gd name="T33" fmla="*/ 29 h 106"/>
                  <a:gd name="T34" fmla="*/ 7 w 67"/>
                  <a:gd name="T35" fmla="*/ 17 h 106"/>
                  <a:gd name="T36" fmla="*/ 2 w 67"/>
                  <a:gd name="T37" fmla="*/ 1 h 106"/>
                  <a:gd name="T38" fmla="*/ 0 w 67"/>
                  <a:gd name="T39" fmla="*/ 0 h 106"/>
                  <a:gd name="T40" fmla="*/ 0 w 67"/>
                  <a:gd name="T41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06">
                    <a:moveTo>
                      <a:pt x="0" y="2"/>
                    </a:moveTo>
                    <a:lnTo>
                      <a:pt x="0" y="1"/>
                    </a:lnTo>
                    <a:lnTo>
                      <a:pt x="5" y="17"/>
                    </a:lnTo>
                    <a:lnTo>
                      <a:pt x="9" y="29"/>
                    </a:lnTo>
                    <a:lnTo>
                      <a:pt x="13" y="40"/>
                    </a:lnTo>
                    <a:lnTo>
                      <a:pt x="18" y="52"/>
                    </a:lnTo>
                    <a:lnTo>
                      <a:pt x="24" y="60"/>
                    </a:lnTo>
                    <a:lnTo>
                      <a:pt x="34" y="72"/>
                    </a:lnTo>
                    <a:lnTo>
                      <a:pt x="48" y="87"/>
                    </a:lnTo>
                    <a:lnTo>
                      <a:pt x="64" y="106"/>
                    </a:lnTo>
                    <a:lnTo>
                      <a:pt x="67" y="104"/>
                    </a:lnTo>
                    <a:lnTo>
                      <a:pt x="50" y="86"/>
                    </a:lnTo>
                    <a:lnTo>
                      <a:pt x="35" y="72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4" y="39"/>
                    </a:lnTo>
                    <a:lnTo>
                      <a:pt x="9" y="29"/>
                    </a:lnTo>
                    <a:lnTo>
                      <a:pt x="7" y="17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7" name="Freeform 1491">
                <a:extLst>
                  <a:ext uri="{FF2B5EF4-FFF2-40B4-BE49-F238E27FC236}">
                    <a16:creationId xmlns:a16="http://schemas.microsoft.com/office/drawing/2014/main" id="{0261F6E1-A184-4EE6-956B-DE67400C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960"/>
                <a:ext cx="1" cy="3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0 h 7"/>
                  <a:gd name="T4" fmla="*/ 0 w 2"/>
                  <a:gd name="T5" fmla="*/ 3 h 7"/>
                  <a:gd name="T6" fmla="*/ 0 w 2"/>
                  <a:gd name="T7" fmla="*/ 4 h 7"/>
                  <a:gd name="T8" fmla="*/ 0 w 2"/>
                  <a:gd name="T9" fmla="*/ 6 h 7"/>
                  <a:gd name="T10" fmla="*/ 2 w 2"/>
                  <a:gd name="T11" fmla="*/ 7 h 7"/>
                  <a:gd name="T12" fmla="*/ 2 w 2"/>
                  <a:gd name="T13" fmla="*/ 5 h 7"/>
                  <a:gd name="T14" fmla="*/ 1 w 2"/>
                  <a:gd name="T15" fmla="*/ 5 h 7"/>
                  <a:gd name="T16" fmla="*/ 0 w 2"/>
                  <a:gd name="T17" fmla="*/ 4 h 7"/>
                  <a:gd name="T18" fmla="*/ 0 w 2"/>
                  <a:gd name="T19" fmla="*/ 3 h 7"/>
                  <a:gd name="T20" fmla="*/ 1 w 2"/>
                  <a:gd name="T21" fmla="*/ 1 h 7"/>
                  <a:gd name="T22" fmla="*/ 1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8" name="Freeform 1492">
                <a:extLst>
                  <a:ext uri="{FF2B5EF4-FFF2-40B4-BE49-F238E27FC236}">
                    <a16:creationId xmlns:a16="http://schemas.microsoft.com/office/drawing/2014/main" id="{2637BFAF-1758-416E-A953-C58577D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69" cy="80"/>
              </a:xfrm>
              <a:custGeom>
                <a:avLst/>
                <a:gdLst>
                  <a:gd name="T0" fmla="*/ 53 w 206"/>
                  <a:gd name="T1" fmla="*/ 11 h 239"/>
                  <a:gd name="T2" fmla="*/ 43 w 206"/>
                  <a:gd name="T3" fmla="*/ 8 h 239"/>
                  <a:gd name="T4" fmla="*/ 34 w 206"/>
                  <a:gd name="T5" fmla="*/ 1 h 239"/>
                  <a:gd name="T6" fmla="*/ 23 w 206"/>
                  <a:gd name="T7" fmla="*/ 0 h 239"/>
                  <a:gd name="T8" fmla="*/ 15 w 206"/>
                  <a:gd name="T9" fmla="*/ 7 h 239"/>
                  <a:gd name="T10" fmla="*/ 2 w 206"/>
                  <a:gd name="T11" fmla="*/ 7 h 239"/>
                  <a:gd name="T12" fmla="*/ 3 w 206"/>
                  <a:gd name="T13" fmla="*/ 34 h 239"/>
                  <a:gd name="T14" fmla="*/ 3 w 206"/>
                  <a:gd name="T15" fmla="*/ 44 h 239"/>
                  <a:gd name="T16" fmla="*/ 6 w 206"/>
                  <a:gd name="T17" fmla="*/ 53 h 239"/>
                  <a:gd name="T18" fmla="*/ 7 w 206"/>
                  <a:gd name="T19" fmla="*/ 63 h 239"/>
                  <a:gd name="T20" fmla="*/ 9 w 206"/>
                  <a:gd name="T21" fmla="*/ 73 h 239"/>
                  <a:gd name="T22" fmla="*/ 17 w 206"/>
                  <a:gd name="T23" fmla="*/ 81 h 239"/>
                  <a:gd name="T24" fmla="*/ 29 w 206"/>
                  <a:gd name="T25" fmla="*/ 93 h 239"/>
                  <a:gd name="T26" fmla="*/ 42 w 206"/>
                  <a:gd name="T27" fmla="*/ 103 h 239"/>
                  <a:gd name="T28" fmla="*/ 52 w 206"/>
                  <a:gd name="T29" fmla="*/ 109 h 239"/>
                  <a:gd name="T30" fmla="*/ 64 w 206"/>
                  <a:gd name="T31" fmla="*/ 114 h 239"/>
                  <a:gd name="T32" fmla="*/ 75 w 206"/>
                  <a:gd name="T33" fmla="*/ 126 h 239"/>
                  <a:gd name="T34" fmla="*/ 88 w 206"/>
                  <a:gd name="T35" fmla="*/ 142 h 239"/>
                  <a:gd name="T36" fmla="*/ 100 w 206"/>
                  <a:gd name="T37" fmla="*/ 160 h 239"/>
                  <a:gd name="T38" fmla="*/ 111 w 206"/>
                  <a:gd name="T39" fmla="*/ 181 h 239"/>
                  <a:gd name="T40" fmla="*/ 121 w 206"/>
                  <a:gd name="T41" fmla="*/ 200 h 239"/>
                  <a:gd name="T42" fmla="*/ 130 w 206"/>
                  <a:gd name="T43" fmla="*/ 215 h 239"/>
                  <a:gd name="T44" fmla="*/ 137 w 206"/>
                  <a:gd name="T45" fmla="*/ 227 h 239"/>
                  <a:gd name="T46" fmla="*/ 154 w 206"/>
                  <a:gd name="T47" fmla="*/ 234 h 239"/>
                  <a:gd name="T48" fmla="*/ 167 w 206"/>
                  <a:gd name="T49" fmla="*/ 238 h 239"/>
                  <a:gd name="T50" fmla="*/ 177 w 206"/>
                  <a:gd name="T51" fmla="*/ 238 h 239"/>
                  <a:gd name="T52" fmla="*/ 186 w 206"/>
                  <a:gd name="T53" fmla="*/ 233 h 239"/>
                  <a:gd name="T54" fmla="*/ 195 w 206"/>
                  <a:gd name="T55" fmla="*/ 228 h 239"/>
                  <a:gd name="T56" fmla="*/ 202 w 206"/>
                  <a:gd name="T57" fmla="*/ 220 h 239"/>
                  <a:gd name="T58" fmla="*/ 205 w 206"/>
                  <a:gd name="T59" fmla="*/ 210 h 239"/>
                  <a:gd name="T60" fmla="*/ 206 w 206"/>
                  <a:gd name="T61" fmla="*/ 196 h 239"/>
                  <a:gd name="T62" fmla="*/ 201 w 206"/>
                  <a:gd name="T63" fmla="*/ 186 h 239"/>
                  <a:gd name="T64" fmla="*/ 192 w 206"/>
                  <a:gd name="T65" fmla="*/ 172 h 239"/>
                  <a:gd name="T66" fmla="*/ 183 w 206"/>
                  <a:gd name="T67" fmla="*/ 157 h 239"/>
                  <a:gd name="T68" fmla="*/ 176 w 206"/>
                  <a:gd name="T69" fmla="*/ 148 h 239"/>
                  <a:gd name="T70" fmla="*/ 162 w 206"/>
                  <a:gd name="T71" fmla="*/ 142 h 239"/>
                  <a:gd name="T72" fmla="*/ 145 w 206"/>
                  <a:gd name="T73" fmla="*/ 121 h 239"/>
                  <a:gd name="T74" fmla="*/ 127 w 206"/>
                  <a:gd name="T75" fmla="*/ 95 h 239"/>
                  <a:gd name="T76" fmla="*/ 110 w 206"/>
                  <a:gd name="T77" fmla="*/ 78 h 239"/>
                  <a:gd name="T78" fmla="*/ 106 w 206"/>
                  <a:gd name="T79" fmla="*/ 61 h 239"/>
                  <a:gd name="T80" fmla="*/ 102 w 206"/>
                  <a:gd name="T81" fmla="*/ 53 h 239"/>
                  <a:gd name="T82" fmla="*/ 98 w 206"/>
                  <a:gd name="T83" fmla="*/ 44 h 239"/>
                  <a:gd name="T84" fmla="*/ 90 w 206"/>
                  <a:gd name="T85" fmla="*/ 36 h 239"/>
                  <a:gd name="T86" fmla="*/ 84 w 206"/>
                  <a:gd name="T87" fmla="*/ 30 h 239"/>
                  <a:gd name="T88" fmla="*/ 75 w 206"/>
                  <a:gd name="T89" fmla="*/ 27 h 239"/>
                  <a:gd name="T90" fmla="*/ 66 w 206"/>
                  <a:gd name="T91" fmla="*/ 21 h 239"/>
                  <a:gd name="T92" fmla="*/ 61 w 206"/>
                  <a:gd name="T93" fmla="*/ 1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39">
                    <a:moveTo>
                      <a:pt x="60" y="13"/>
                    </a:moveTo>
                    <a:lnTo>
                      <a:pt x="53" y="11"/>
                    </a:lnTo>
                    <a:lnTo>
                      <a:pt x="47" y="9"/>
                    </a:lnTo>
                    <a:lnTo>
                      <a:pt x="43" y="8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5" y="7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5" y="47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7" y="63"/>
                    </a:lnTo>
                    <a:lnTo>
                      <a:pt x="8" y="66"/>
                    </a:lnTo>
                    <a:lnTo>
                      <a:pt x="9" y="73"/>
                    </a:lnTo>
                    <a:lnTo>
                      <a:pt x="12" y="76"/>
                    </a:lnTo>
                    <a:lnTo>
                      <a:pt x="17" y="81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35" y="98"/>
                    </a:lnTo>
                    <a:lnTo>
                      <a:pt x="42" y="103"/>
                    </a:lnTo>
                    <a:lnTo>
                      <a:pt x="46" y="107"/>
                    </a:lnTo>
                    <a:lnTo>
                      <a:pt x="52" y="109"/>
                    </a:lnTo>
                    <a:lnTo>
                      <a:pt x="58" y="111"/>
                    </a:lnTo>
                    <a:lnTo>
                      <a:pt x="64" y="114"/>
                    </a:lnTo>
                    <a:lnTo>
                      <a:pt x="70" y="120"/>
                    </a:lnTo>
                    <a:lnTo>
                      <a:pt x="75" y="126"/>
                    </a:lnTo>
                    <a:lnTo>
                      <a:pt x="82" y="135"/>
                    </a:lnTo>
                    <a:lnTo>
                      <a:pt x="88" y="142"/>
                    </a:lnTo>
                    <a:lnTo>
                      <a:pt x="94" y="151"/>
                    </a:lnTo>
                    <a:lnTo>
                      <a:pt x="100" y="160"/>
                    </a:lnTo>
                    <a:lnTo>
                      <a:pt x="106" y="170"/>
                    </a:lnTo>
                    <a:lnTo>
                      <a:pt x="111" y="181"/>
                    </a:lnTo>
                    <a:lnTo>
                      <a:pt x="117" y="190"/>
                    </a:lnTo>
                    <a:lnTo>
                      <a:pt x="121" y="200"/>
                    </a:lnTo>
                    <a:lnTo>
                      <a:pt x="126" y="207"/>
                    </a:lnTo>
                    <a:lnTo>
                      <a:pt x="130" y="215"/>
                    </a:lnTo>
                    <a:lnTo>
                      <a:pt x="134" y="221"/>
                    </a:lnTo>
                    <a:lnTo>
                      <a:pt x="137" y="227"/>
                    </a:lnTo>
                    <a:lnTo>
                      <a:pt x="146" y="230"/>
                    </a:lnTo>
                    <a:lnTo>
                      <a:pt x="154" y="234"/>
                    </a:lnTo>
                    <a:lnTo>
                      <a:pt x="160" y="237"/>
                    </a:lnTo>
                    <a:lnTo>
                      <a:pt x="167" y="238"/>
                    </a:lnTo>
                    <a:lnTo>
                      <a:pt x="172" y="239"/>
                    </a:lnTo>
                    <a:lnTo>
                      <a:pt x="177" y="238"/>
                    </a:lnTo>
                    <a:lnTo>
                      <a:pt x="183" y="237"/>
                    </a:lnTo>
                    <a:lnTo>
                      <a:pt x="186" y="233"/>
                    </a:lnTo>
                    <a:lnTo>
                      <a:pt x="192" y="230"/>
                    </a:lnTo>
                    <a:lnTo>
                      <a:pt x="195" y="228"/>
                    </a:lnTo>
                    <a:lnTo>
                      <a:pt x="199" y="224"/>
                    </a:lnTo>
                    <a:lnTo>
                      <a:pt x="202" y="220"/>
                    </a:lnTo>
                    <a:lnTo>
                      <a:pt x="204" y="216"/>
                    </a:lnTo>
                    <a:lnTo>
                      <a:pt x="205" y="210"/>
                    </a:lnTo>
                    <a:lnTo>
                      <a:pt x="206" y="204"/>
                    </a:lnTo>
                    <a:lnTo>
                      <a:pt x="206" y="196"/>
                    </a:lnTo>
                    <a:lnTo>
                      <a:pt x="204" y="192"/>
                    </a:lnTo>
                    <a:lnTo>
                      <a:pt x="201" y="186"/>
                    </a:lnTo>
                    <a:lnTo>
                      <a:pt x="196" y="179"/>
                    </a:lnTo>
                    <a:lnTo>
                      <a:pt x="192" y="172"/>
                    </a:lnTo>
                    <a:lnTo>
                      <a:pt x="186" y="165"/>
                    </a:lnTo>
                    <a:lnTo>
                      <a:pt x="183" y="157"/>
                    </a:lnTo>
                    <a:lnTo>
                      <a:pt x="180" y="151"/>
                    </a:lnTo>
                    <a:lnTo>
                      <a:pt x="176" y="148"/>
                    </a:lnTo>
                    <a:lnTo>
                      <a:pt x="169" y="148"/>
                    </a:lnTo>
                    <a:lnTo>
                      <a:pt x="162" y="142"/>
                    </a:lnTo>
                    <a:lnTo>
                      <a:pt x="153" y="132"/>
                    </a:lnTo>
                    <a:lnTo>
                      <a:pt x="145" y="121"/>
                    </a:lnTo>
                    <a:lnTo>
                      <a:pt x="136" y="108"/>
                    </a:lnTo>
                    <a:lnTo>
                      <a:pt x="127" y="95"/>
                    </a:lnTo>
                    <a:lnTo>
                      <a:pt x="119" y="85"/>
                    </a:lnTo>
                    <a:lnTo>
                      <a:pt x="110" y="78"/>
                    </a:lnTo>
                    <a:lnTo>
                      <a:pt x="106" y="66"/>
                    </a:lnTo>
                    <a:lnTo>
                      <a:pt x="106" y="61"/>
                    </a:lnTo>
                    <a:lnTo>
                      <a:pt x="104" y="56"/>
                    </a:lnTo>
                    <a:lnTo>
                      <a:pt x="102" y="53"/>
                    </a:lnTo>
                    <a:lnTo>
                      <a:pt x="100" y="48"/>
                    </a:lnTo>
                    <a:lnTo>
                      <a:pt x="98" y="44"/>
                    </a:lnTo>
                    <a:lnTo>
                      <a:pt x="94" y="40"/>
                    </a:lnTo>
                    <a:lnTo>
                      <a:pt x="90" y="36"/>
                    </a:lnTo>
                    <a:lnTo>
                      <a:pt x="88" y="30"/>
                    </a:lnTo>
                    <a:lnTo>
                      <a:pt x="84" y="30"/>
                    </a:lnTo>
                    <a:lnTo>
                      <a:pt x="81" y="29"/>
                    </a:lnTo>
                    <a:lnTo>
                      <a:pt x="75" y="27"/>
                    </a:lnTo>
                    <a:lnTo>
                      <a:pt x="72" y="25"/>
                    </a:lnTo>
                    <a:lnTo>
                      <a:pt x="66" y="21"/>
                    </a:lnTo>
                    <a:lnTo>
                      <a:pt x="64" y="18"/>
                    </a:lnTo>
                    <a:lnTo>
                      <a:pt x="61" y="16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9" name="Freeform 1493">
                <a:extLst>
                  <a:ext uri="{FF2B5EF4-FFF2-40B4-BE49-F238E27FC236}">
                    <a16:creationId xmlns:a16="http://schemas.microsoft.com/office/drawing/2014/main" id="{9EECAC86-D6F9-41DB-98BB-82FE5AA5A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04"/>
                <a:ext cx="14" cy="4"/>
              </a:xfrm>
              <a:custGeom>
                <a:avLst/>
                <a:gdLst>
                  <a:gd name="T0" fmla="*/ 2 w 43"/>
                  <a:gd name="T1" fmla="*/ 2 h 13"/>
                  <a:gd name="T2" fmla="*/ 2 w 43"/>
                  <a:gd name="T3" fmla="*/ 3 h 13"/>
                  <a:gd name="T4" fmla="*/ 6 w 43"/>
                  <a:gd name="T5" fmla="*/ 1 h 13"/>
                  <a:gd name="T6" fmla="*/ 13 w 43"/>
                  <a:gd name="T7" fmla="*/ 1 h 13"/>
                  <a:gd name="T8" fmla="*/ 16 w 43"/>
                  <a:gd name="T9" fmla="*/ 2 h 13"/>
                  <a:gd name="T10" fmla="*/ 20 w 43"/>
                  <a:gd name="T11" fmla="*/ 6 h 13"/>
                  <a:gd name="T12" fmla="*/ 25 w 43"/>
                  <a:gd name="T13" fmla="*/ 8 h 13"/>
                  <a:gd name="T14" fmla="*/ 29 w 43"/>
                  <a:gd name="T15" fmla="*/ 10 h 13"/>
                  <a:gd name="T16" fmla="*/ 36 w 43"/>
                  <a:gd name="T17" fmla="*/ 12 h 13"/>
                  <a:gd name="T18" fmla="*/ 43 w 43"/>
                  <a:gd name="T19" fmla="*/ 13 h 13"/>
                  <a:gd name="T20" fmla="*/ 43 w 43"/>
                  <a:gd name="T21" fmla="*/ 12 h 13"/>
                  <a:gd name="T22" fmla="*/ 36 w 43"/>
                  <a:gd name="T23" fmla="*/ 11 h 13"/>
                  <a:gd name="T24" fmla="*/ 32 w 43"/>
                  <a:gd name="T25" fmla="*/ 9 h 13"/>
                  <a:gd name="T26" fmla="*/ 26 w 43"/>
                  <a:gd name="T27" fmla="*/ 7 h 13"/>
                  <a:gd name="T28" fmla="*/ 21 w 43"/>
                  <a:gd name="T29" fmla="*/ 3 h 13"/>
                  <a:gd name="T30" fmla="*/ 17 w 43"/>
                  <a:gd name="T31" fmla="*/ 1 h 13"/>
                  <a:gd name="T32" fmla="*/ 13 w 43"/>
                  <a:gd name="T33" fmla="*/ 0 h 13"/>
                  <a:gd name="T34" fmla="*/ 6 w 43"/>
                  <a:gd name="T35" fmla="*/ 0 h 13"/>
                  <a:gd name="T36" fmla="*/ 0 w 43"/>
                  <a:gd name="T37" fmla="*/ 2 h 13"/>
                  <a:gd name="T38" fmla="*/ 0 w 43"/>
                  <a:gd name="T39" fmla="*/ 2 h 13"/>
                  <a:gd name="T40" fmla="*/ 2 w 43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2" y="2"/>
                    </a:moveTo>
                    <a:lnTo>
                      <a:pt x="2" y="3"/>
                    </a:lnTo>
                    <a:lnTo>
                      <a:pt x="6" y="1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6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36" y="11"/>
                    </a:lnTo>
                    <a:lnTo>
                      <a:pt x="32" y="9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0" name="Freeform 1494">
                <a:extLst>
                  <a:ext uri="{FF2B5EF4-FFF2-40B4-BE49-F238E27FC236}">
                    <a16:creationId xmlns:a16="http://schemas.microsoft.com/office/drawing/2014/main" id="{1C7FD423-A1F6-4379-A00F-9C297965C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7" cy="3"/>
              </a:xfrm>
              <a:custGeom>
                <a:avLst/>
                <a:gdLst>
                  <a:gd name="T0" fmla="*/ 2 w 20"/>
                  <a:gd name="T1" fmla="*/ 7 h 7"/>
                  <a:gd name="T2" fmla="*/ 3 w 20"/>
                  <a:gd name="T3" fmla="*/ 6 h 7"/>
                  <a:gd name="T4" fmla="*/ 11 w 20"/>
                  <a:gd name="T5" fmla="*/ 7 h 7"/>
                  <a:gd name="T6" fmla="*/ 17 w 20"/>
                  <a:gd name="T7" fmla="*/ 6 h 7"/>
                  <a:gd name="T8" fmla="*/ 20 w 20"/>
                  <a:gd name="T9" fmla="*/ 0 h 7"/>
                  <a:gd name="T10" fmla="*/ 19 w 20"/>
                  <a:gd name="T11" fmla="*/ 0 h 7"/>
                  <a:gd name="T12" fmla="*/ 16 w 20"/>
                  <a:gd name="T13" fmla="*/ 5 h 7"/>
                  <a:gd name="T14" fmla="*/ 11 w 20"/>
                  <a:gd name="T15" fmla="*/ 3 h 7"/>
                  <a:gd name="T16" fmla="*/ 3 w 20"/>
                  <a:gd name="T17" fmla="*/ 5 h 7"/>
                  <a:gd name="T18" fmla="*/ 0 w 20"/>
                  <a:gd name="T19" fmla="*/ 7 h 7"/>
                  <a:gd name="T20" fmla="*/ 2 w 20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" y="7"/>
                    </a:moveTo>
                    <a:lnTo>
                      <a:pt x="3" y="6"/>
                    </a:lnTo>
                    <a:lnTo>
                      <a:pt x="11" y="7"/>
                    </a:lnTo>
                    <a:lnTo>
                      <a:pt x="17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3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1" name="Freeform 1495">
                <a:extLst>
                  <a:ext uri="{FF2B5EF4-FFF2-40B4-BE49-F238E27FC236}">
                    <a16:creationId xmlns:a16="http://schemas.microsoft.com/office/drawing/2014/main" id="{68DD28E7-247C-47A2-B58D-EC17A53BB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7"/>
                <a:ext cx="2" cy="8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3 w 6"/>
                  <a:gd name="T7" fmla="*/ 26 h 26"/>
                  <a:gd name="T8" fmla="*/ 6 w 6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2" name="Freeform 1496">
                <a:extLst>
                  <a:ext uri="{FF2B5EF4-FFF2-40B4-BE49-F238E27FC236}">
                    <a16:creationId xmlns:a16="http://schemas.microsoft.com/office/drawing/2014/main" id="{998ED444-3D92-42BC-9D51-BDE4B3281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916"/>
                <a:ext cx="3" cy="12"/>
              </a:xfrm>
              <a:custGeom>
                <a:avLst/>
                <a:gdLst>
                  <a:gd name="T0" fmla="*/ 8 w 8"/>
                  <a:gd name="T1" fmla="*/ 37 h 38"/>
                  <a:gd name="T2" fmla="*/ 8 w 8"/>
                  <a:gd name="T3" fmla="*/ 38 h 38"/>
                  <a:gd name="T4" fmla="*/ 6 w 8"/>
                  <a:gd name="T5" fmla="*/ 32 h 38"/>
                  <a:gd name="T6" fmla="*/ 5 w 8"/>
                  <a:gd name="T7" fmla="*/ 28 h 38"/>
                  <a:gd name="T8" fmla="*/ 5 w 8"/>
                  <a:gd name="T9" fmla="*/ 22 h 38"/>
                  <a:gd name="T10" fmla="*/ 4 w 8"/>
                  <a:gd name="T11" fmla="*/ 18 h 38"/>
                  <a:gd name="T12" fmla="*/ 3 w 8"/>
                  <a:gd name="T13" fmla="*/ 12 h 38"/>
                  <a:gd name="T14" fmla="*/ 3 w 8"/>
                  <a:gd name="T15" fmla="*/ 9 h 38"/>
                  <a:gd name="T16" fmla="*/ 3 w 8"/>
                  <a:gd name="T17" fmla="*/ 4 h 38"/>
                  <a:gd name="T18" fmla="*/ 3 w 8"/>
                  <a:gd name="T19" fmla="*/ 0 h 38"/>
                  <a:gd name="T20" fmla="*/ 0 w 8"/>
                  <a:gd name="T21" fmla="*/ 0 h 38"/>
                  <a:gd name="T22" fmla="*/ 0 w 8"/>
                  <a:gd name="T23" fmla="*/ 4 h 38"/>
                  <a:gd name="T24" fmla="*/ 0 w 8"/>
                  <a:gd name="T25" fmla="*/ 9 h 38"/>
                  <a:gd name="T26" fmla="*/ 2 w 8"/>
                  <a:gd name="T27" fmla="*/ 12 h 38"/>
                  <a:gd name="T28" fmla="*/ 3 w 8"/>
                  <a:gd name="T29" fmla="*/ 18 h 38"/>
                  <a:gd name="T30" fmla="*/ 3 w 8"/>
                  <a:gd name="T31" fmla="*/ 22 h 38"/>
                  <a:gd name="T32" fmla="*/ 4 w 8"/>
                  <a:gd name="T33" fmla="*/ 28 h 38"/>
                  <a:gd name="T34" fmla="*/ 5 w 8"/>
                  <a:gd name="T35" fmla="*/ 32 h 38"/>
                  <a:gd name="T36" fmla="*/ 6 w 8"/>
                  <a:gd name="T37" fmla="*/ 38 h 38"/>
                  <a:gd name="T38" fmla="*/ 6 w 8"/>
                  <a:gd name="T39" fmla="*/ 38 h 38"/>
                  <a:gd name="T40" fmla="*/ 8 w 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8">
                    <a:moveTo>
                      <a:pt x="8" y="37"/>
                    </a:moveTo>
                    <a:lnTo>
                      <a:pt x="8" y="38"/>
                    </a:lnTo>
                    <a:lnTo>
                      <a:pt x="6" y="32"/>
                    </a:lnTo>
                    <a:lnTo>
                      <a:pt x="5" y="28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4" y="28"/>
                    </a:lnTo>
                    <a:lnTo>
                      <a:pt x="5" y="32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3" name="Freeform 1497">
                <a:extLst>
                  <a:ext uri="{FF2B5EF4-FFF2-40B4-BE49-F238E27FC236}">
                    <a16:creationId xmlns:a16="http://schemas.microsoft.com/office/drawing/2014/main" id="{2755FC1C-89DA-4B6B-B13C-93B37AA2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3928"/>
                <a:ext cx="14" cy="12"/>
              </a:xfrm>
              <a:custGeom>
                <a:avLst/>
                <a:gdLst>
                  <a:gd name="T0" fmla="*/ 44 w 44"/>
                  <a:gd name="T1" fmla="*/ 36 h 38"/>
                  <a:gd name="T2" fmla="*/ 38 w 44"/>
                  <a:gd name="T3" fmla="*/ 34 h 38"/>
                  <a:gd name="T4" fmla="*/ 34 w 44"/>
                  <a:gd name="T5" fmla="*/ 30 h 38"/>
                  <a:gd name="T6" fmla="*/ 27 w 44"/>
                  <a:gd name="T7" fmla="*/ 25 h 38"/>
                  <a:gd name="T8" fmla="*/ 22 w 44"/>
                  <a:gd name="T9" fmla="*/ 20 h 38"/>
                  <a:gd name="T10" fmla="*/ 15 w 44"/>
                  <a:gd name="T11" fmla="*/ 14 h 38"/>
                  <a:gd name="T12" fmla="*/ 9 w 44"/>
                  <a:gd name="T13" fmla="*/ 9 h 38"/>
                  <a:gd name="T14" fmla="*/ 5 w 44"/>
                  <a:gd name="T15" fmla="*/ 4 h 38"/>
                  <a:gd name="T16" fmla="*/ 1 w 44"/>
                  <a:gd name="T17" fmla="*/ 0 h 38"/>
                  <a:gd name="T18" fmla="*/ 0 w 44"/>
                  <a:gd name="T19" fmla="*/ 2 h 38"/>
                  <a:gd name="T20" fmla="*/ 4 w 44"/>
                  <a:gd name="T21" fmla="*/ 5 h 38"/>
                  <a:gd name="T22" fmla="*/ 8 w 44"/>
                  <a:gd name="T23" fmla="*/ 10 h 38"/>
                  <a:gd name="T24" fmla="*/ 15 w 44"/>
                  <a:gd name="T25" fmla="*/ 15 h 38"/>
                  <a:gd name="T26" fmla="*/ 20 w 44"/>
                  <a:gd name="T27" fmla="*/ 22 h 38"/>
                  <a:gd name="T28" fmla="*/ 26 w 44"/>
                  <a:gd name="T29" fmla="*/ 27 h 38"/>
                  <a:gd name="T30" fmla="*/ 32 w 44"/>
                  <a:gd name="T31" fmla="*/ 32 h 38"/>
                  <a:gd name="T32" fmla="*/ 37 w 44"/>
                  <a:gd name="T33" fmla="*/ 36 h 38"/>
                  <a:gd name="T34" fmla="*/ 44 w 44"/>
                  <a:gd name="T35" fmla="*/ 38 h 38"/>
                  <a:gd name="T36" fmla="*/ 44 w 44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8">
                    <a:moveTo>
                      <a:pt x="44" y="36"/>
                    </a:moveTo>
                    <a:lnTo>
                      <a:pt x="38" y="34"/>
                    </a:lnTo>
                    <a:lnTo>
                      <a:pt x="34" y="30"/>
                    </a:lnTo>
                    <a:lnTo>
                      <a:pt x="27" y="25"/>
                    </a:lnTo>
                    <a:lnTo>
                      <a:pt x="22" y="20"/>
                    </a:lnTo>
                    <a:lnTo>
                      <a:pt x="15" y="14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0" y="22"/>
                    </a:lnTo>
                    <a:lnTo>
                      <a:pt x="26" y="27"/>
                    </a:lnTo>
                    <a:lnTo>
                      <a:pt x="32" y="32"/>
                    </a:lnTo>
                    <a:lnTo>
                      <a:pt x="37" y="36"/>
                    </a:lnTo>
                    <a:lnTo>
                      <a:pt x="44" y="38"/>
                    </a:lnTo>
                    <a:lnTo>
                      <a:pt x="4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4" name="Freeform 1498">
                <a:extLst>
                  <a:ext uri="{FF2B5EF4-FFF2-40B4-BE49-F238E27FC236}">
                    <a16:creationId xmlns:a16="http://schemas.microsoft.com/office/drawing/2014/main" id="{4497FD0A-8B7A-44CA-A3FE-C7CB86D2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40"/>
                <a:ext cx="29" cy="40"/>
              </a:xfrm>
              <a:custGeom>
                <a:avLst/>
                <a:gdLst>
                  <a:gd name="T0" fmla="*/ 85 w 85"/>
                  <a:gd name="T1" fmla="*/ 119 h 120"/>
                  <a:gd name="T2" fmla="*/ 82 w 85"/>
                  <a:gd name="T3" fmla="*/ 112 h 120"/>
                  <a:gd name="T4" fmla="*/ 78 w 85"/>
                  <a:gd name="T5" fmla="*/ 106 h 120"/>
                  <a:gd name="T6" fmla="*/ 74 w 85"/>
                  <a:gd name="T7" fmla="*/ 98 h 120"/>
                  <a:gd name="T8" fmla="*/ 69 w 85"/>
                  <a:gd name="T9" fmla="*/ 90 h 120"/>
                  <a:gd name="T10" fmla="*/ 65 w 85"/>
                  <a:gd name="T11" fmla="*/ 80 h 120"/>
                  <a:gd name="T12" fmla="*/ 59 w 85"/>
                  <a:gd name="T13" fmla="*/ 71 h 120"/>
                  <a:gd name="T14" fmla="*/ 54 w 85"/>
                  <a:gd name="T15" fmla="*/ 62 h 120"/>
                  <a:gd name="T16" fmla="*/ 48 w 85"/>
                  <a:gd name="T17" fmla="*/ 53 h 120"/>
                  <a:gd name="T18" fmla="*/ 43 w 85"/>
                  <a:gd name="T19" fmla="*/ 43 h 120"/>
                  <a:gd name="T20" fmla="*/ 37 w 85"/>
                  <a:gd name="T21" fmla="*/ 33 h 120"/>
                  <a:gd name="T22" fmla="*/ 31 w 85"/>
                  <a:gd name="T23" fmla="*/ 25 h 120"/>
                  <a:gd name="T24" fmla="*/ 25 w 85"/>
                  <a:gd name="T25" fmla="*/ 18 h 120"/>
                  <a:gd name="T26" fmla="*/ 19 w 85"/>
                  <a:gd name="T27" fmla="*/ 11 h 120"/>
                  <a:gd name="T28" fmla="*/ 13 w 85"/>
                  <a:gd name="T29" fmla="*/ 6 h 120"/>
                  <a:gd name="T30" fmla="*/ 7 w 85"/>
                  <a:gd name="T31" fmla="*/ 3 h 120"/>
                  <a:gd name="T32" fmla="*/ 0 w 85"/>
                  <a:gd name="T33" fmla="*/ 0 h 120"/>
                  <a:gd name="T34" fmla="*/ 0 w 85"/>
                  <a:gd name="T35" fmla="*/ 2 h 120"/>
                  <a:gd name="T36" fmla="*/ 4 w 85"/>
                  <a:gd name="T37" fmla="*/ 4 h 120"/>
                  <a:gd name="T38" fmla="*/ 11 w 85"/>
                  <a:gd name="T39" fmla="*/ 7 h 120"/>
                  <a:gd name="T40" fmla="*/ 17 w 85"/>
                  <a:gd name="T41" fmla="*/ 13 h 120"/>
                  <a:gd name="T42" fmla="*/ 24 w 85"/>
                  <a:gd name="T43" fmla="*/ 20 h 120"/>
                  <a:gd name="T44" fmla="*/ 29 w 85"/>
                  <a:gd name="T45" fmla="*/ 28 h 120"/>
                  <a:gd name="T46" fmla="*/ 35 w 85"/>
                  <a:gd name="T47" fmla="*/ 36 h 120"/>
                  <a:gd name="T48" fmla="*/ 41 w 85"/>
                  <a:gd name="T49" fmla="*/ 44 h 120"/>
                  <a:gd name="T50" fmla="*/ 46 w 85"/>
                  <a:gd name="T51" fmla="*/ 53 h 120"/>
                  <a:gd name="T52" fmla="*/ 53 w 85"/>
                  <a:gd name="T53" fmla="*/ 62 h 120"/>
                  <a:gd name="T54" fmla="*/ 58 w 85"/>
                  <a:gd name="T55" fmla="*/ 73 h 120"/>
                  <a:gd name="T56" fmla="*/ 64 w 85"/>
                  <a:gd name="T57" fmla="*/ 83 h 120"/>
                  <a:gd name="T58" fmla="*/ 67 w 85"/>
                  <a:gd name="T59" fmla="*/ 90 h 120"/>
                  <a:gd name="T60" fmla="*/ 73 w 85"/>
                  <a:gd name="T61" fmla="*/ 101 h 120"/>
                  <a:gd name="T62" fmla="*/ 76 w 85"/>
                  <a:gd name="T63" fmla="*/ 107 h 120"/>
                  <a:gd name="T64" fmla="*/ 81 w 85"/>
                  <a:gd name="T65" fmla="*/ 113 h 120"/>
                  <a:gd name="T66" fmla="*/ 84 w 85"/>
                  <a:gd name="T67" fmla="*/ 120 h 120"/>
                  <a:gd name="T68" fmla="*/ 85 w 85"/>
                  <a:gd name="T6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0">
                    <a:moveTo>
                      <a:pt x="85" y="119"/>
                    </a:moveTo>
                    <a:lnTo>
                      <a:pt x="82" y="112"/>
                    </a:lnTo>
                    <a:lnTo>
                      <a:pt x="78" y="106"/>
                    </a:lnTo>
                    <a:lnTo>
                      <a:pt x="74" y="98"/>
                    </a:lnTo>
                    <a:lnTo>
                      <a:pt x="69" y="90"/>
                    </a:lnTo>
                    <a:lnTo>
                      <a:pt x="65" y="80"/>
                    </a:lnTo>
                    <a:lnTo>
                      <a:pt x="59" y="71"/>
                    </a:lnTo>
                    <a:lnTo>
                      <a:pt x="54" y="62"/>
                    </a:lnTo>
                    <a:lnTo>
                      <a:pt x="48" y="53"/>
                    </a:lnTo>
                    <a:lnTo>
                      <a:pt x="43" y="43"/>
                    </a:lnTo>
                    <a:lnTo>
                      <a:pt x="37" y="33"/>
                    </a:lnTo>
                    <a:lnTo>
                      <a:pt x="31" y="25"/>
                    </a:lnTo>
                    <a:lnTo>
                      <a:pt x="25" y="18"/>
                    </a:lnTo>
                    <a:lnTo>
                      <a:pt x="19" y="11"/>
                    </a:lnTo>
                    <a:lnTo>
                      <a:pt x="13" y="6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7" y="13"/>
                    </a:lnTo>
                    <a:lnTo>
                      <a:pt x="24" y="20"/>
                    </a:lnTo>
                    <a:lnTo>
                      <a:pt x="29" y="28"/>
                    </a:lnTo>
                    <a:lnTo>
                      <a:pt x="35" y="36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3" y="62"/>
                    </a:lnTo>
                    <a:lnTo>
                      <a:pt x="58" y="73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3" y="101"/>
                    </a:lnTo>
                    <a:lnTo>
                      <a:pt x="76" y="107"/>
                    </a:lnTo>
                    <a:lnTo>
                      <a:pt x="81" y="113"/>
                    </a:lnTo>
                    <a:lnTo>
                      <a:pt x="84" y="120"/>
                    </a:lnTo>
                    <a:lnTo>
                      <a:pt x="85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5" name="Freeform 1499">
                <a:extLst>
                  <a:ext uri="{FF2B5EF4-FFF2-40B4-BE49-F238E27FC236}">
                    <a16:creationId xmlns:a16="http://schemas.microsoft.com/office/drawing/2014/main" id="{345BE5D9-77D1-49E1-977D-4CE9B9CEF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0"/>
                <a:ext cx="17" cy="4"/>
              </a:xfrm>
              <a:custGeom>
                <a:avLst/>
                <a:gdLst>
                  <a:gd name="T0" fmla="*/ 49 w 51"/>
                  <a:gd name="T1" fmla="*/ 6 h 13"/>
                  <a:gd name="T2" fmla="*/ 45 w 51"/>
                  <a:gd name="T3" fmla="*/ 10 h 13"/>
                  <a:gd name="T4" fmla="*/ 42 w 51"/>
                  <a:gd name="T5" fmla="*/ 11 h 13"/>
                  <a:gd name="T6" fmla="*/ 35 w 51"/>
                  <a:gd name="T7" fmla="*/ 12 h 13"/>
                  <a:gd name="T8" fmla="*/ 30 w 51"/>
                  <a:gd name="T9" fmla="*/ 11 h 13"/>
                  <a:gd name="T10" fmla="*/ 25 w 51"/>
                  <a:gd name="T11" fmla="*/ 10 h 13"/>
                  <a:gd name="T12" fmla="*/ 18 w 51"/>
                  <a:gd name="T13" fmla="*/ 7 h 13"/>
                  <a:gd name="T14" fmla="*/ 10 w 51"/>
                  <a:gd name="T15" fmla="*/ 4 h 13"/>
                  <a:gd name="T16" fmla="*/ 1 w 51"/>
                  <a:gd name="T17" fmla="*/ 0 h 13"/>
                  <a:gd name="T18" fmla="*/ 0 w 51"/>
                  <a:gd name="T19" fmla="*/ 2 h 13"/>
                  <a:gd name="T20" fmla="*/ 8 w 51"/>
                  <a:gd name="T21" fmla="*/ 5 h 13"/>
                  <a:gd name="T22" fmla="*/ 16 w 51"/>
                  <a:gd name="T23" fmla="*/ 8 h 13"/>
                  <a:gd name="T24" fmla="*/ 25 w 51"/>
                  <a:gd name="T25" fmla="*/ 11 h 13"/>
                  <a:gd name="T26" fmla="*/ 30 w 51"/>
                  <a:gd name="T27" fmla="*/ 12 h 13"/>
                  <a:gd name="T28" fmla="*/ 35 w 51"/>
                  <a:gd name="T29" fmla="*/ 13 h 13"/>
                  <a:gd name="T30" fmla="*/ 42 w 51"/>
                  <a:gd name="T31" fmla="*/ 12 h 13"/>
                  <a:gd name="T32" fmla="*/ 46 w 51"/>
                  <a:gd name="T33" fmla="*/ 11 h 13"/>
                  <a:gd name="T34" fmla="*/ 51 w 51"/>
                  <a:gd name="T35" fmla="*/ 7 h 13"/>
                  <a:gd name="T36" fmla="*/ 49 w 51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3">
                    <a:moveTo>
                      <a:pt x="49" y="6"/>
                    </a:moveTo>
                    <a:lnTo>
                      <a:pt x="45" y="10"/>
                    </a:lnTo>
                    <a:lnTo>
                      <a:pt x="42" y="11"/>
                    </a:lnTo>
                    <a:lnTo>
                      <a:pt x="35" y="12"/>
                    </a:lnTo>
                    <a:lnTo>
                      <a:pt x="30" y="11"/>
                    </a:lnTo>
                    <a:lnTo>
                      <a:pt x="25" y="10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8"/>
                    </a:lnTo>
                    <a:lnTo>
                      <a:pt x="25" y="11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1" y="7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6" name="Freeform 1500">
                <a:extLst>
                  <a:ext uri="{FF2B5EF4-FFF2-40B4-BE49-F238E27FC236}">
                    <a16:creationId xmlns:a16="http://schemas.microsoft.com/office/drawing/2014/main" id="{53467C3D-A709-4CAF-99C2-D87EEADA7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969"/>
                <a:ext cx="7" cy="13"/>
              </a:xfrm>
              <a:custGeom>
                <a:avLst/>
                <a:gdLst>
                  <a:gd name="T0" fmla="*/ 21 w 22"/>
                  <a:gd name="T1" fmla="*/ 2 h 38"/>
                  <a:gd name="T2" fmla="*/ 21 w 22"/>
                  <a:gd name="T3" fmla="*/ 1 h 38"/>
                  <a:gd name="T4" fmla="*/ 19 w 22"/>
                  <a:gd name="T5" fmla="*/ 8 h 38"/>
                  <a:gd name="T6" fmla="*/ 18 w 22"/>
                  <a:gd name="T7" fmla="*/ 15 h 38"/>
                  <a:gd name="T8" fmla="*/ 17 w 22"/>
                  <a:gd name="T9" fmla="*/ 20 h 38"/>
                  <a:gd name="T10" fmla="*/ 15 w 22"/>
                  <a:gd name="T11" fmla="*/ 25 h 38"/>
                  <a:gd name="T12" fmla="*/ 12 w 22"/>
                  <a:gd name="T13" fmla="*/ 28 h 38"/>
                  <a:gd name="T14" fmla="*/ 9 w 22"/>
                  <a:gd name="T15" fmla="*/ 32 h 38"/>
                  <a:gd name="T16" fmla="*/ 6 w 22"/>
                  <a:gd name="T17" fmla="*/ 35 h 38"/>
                  <a:gd name="T18" fmla="*/ 0 w 22"/>
                  <a:gd name="T19" fmla="*/ 37 h 38"/>
                  <a:gd name="T20" fmla="*/ 2 w 22"/>
                  <a:gd name="T21" fmla="*/ 38 h 38"/>
                  <a:gd name="T22" fmla="*/ 7 w 22"/>
                  <a:gd name="T23" fmla="*/ 36 h 38"/>
                  <a:gd name="T24" fmla="*/ 10 w 22"/>
                  <a:gd name="T25" fmla="*/ 33 h 38"/>
                  <a:gd name="T26" fmla="*/ 14 w 22"/>
                  <a:gd name="T27" fmla="*/ 29 h 38"/>
                  <a:gd name="T28" fmla="*/ 17 w 22"/>
                  <a:gd name="T29" fmla="*/ 26 h 38"/>
                  <a:gd name="T30" fmla="*/ 18 w 22"/>
                  <a:gd name="T31" fmla="*/ 20 h 38"/>
                  <a:gd name="T32" fmla="*/ 21 w 22"/>
                  <a:gd name="T33" fmla="*/ 15 h 38"/>
                  <a:gd name="T34" fmla="*/ 21 w 22"/>
                  <a:gd name="T35" fmla="*/ 8 h 38"/>
                  <a:gd name="T36" fmla="*/ 22 w 22"/>
                  <a:gd name="T37" fmla="*/ 1 h 38"/>
                  <a:gd name="T38" fmla="*/ 22 w 22"/>
                  <a:gd name="T39" fmla="*/ 0 h 38"/>
                  <a:gd name="T40" fmla="*/ 21 w 22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8">
                    <a:moveTo>
                      <a:pt x="21" y="2"/>
                    </a:moveTo>
                    <a:lnTo>
                      <a:pt x="21" y="1"/>
                    </a:lnTo>
                    <a:lnTo>
                      <a:pt x="19" y="8"/>
                    </a:lnTo>
                    <a:lnTo>
                      <a:pt x="18" y="15"/>
                    </a:lnTo>
                    <a:lnTo>
                      <a:pt x="17" y="20"/>
                    </a:lnTo>
                    <a:lnTo>
                      <a:pt x="15" y="25"/>
                    </a:lnTo>
                    <a:lnTo>
                      <a:pt x="12" y="28"/>
                    </a:lnTo>
                    <a:lnTo>
                      <a:pt x="9" y="32"/>
                    </a:lnTo>
                    <a:lnTo>
                      <a:pt x="6" y="35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7" y="36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6"/>
                    </a:lnTo>
                    <a:lnTo>
                      <a:pt x="18" y="20"/>
                    </a:lnTo>
                    <a:lnTo>
                      <a:pt x="21" y="15"/>
                    </a:lnTo>
                    <a:lnTo>
                      <a:pt x="21" y="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7" name="Freeform 1501">
                <a:extLst>
                  <a:ext uri="{FF2B5EF4-FFF2-40B4-BE49-F238E27FC236}">
                    <a16:creationId xmlns:a16="http://schemas.microsoft.com/office/drawing/2014/main" id="{6BE8E9F6-BD88-4486-B0B1-E7310084D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53"/>
                <a:ext cx="11" cy="17"/>
              </a:xfrm>
              <a:custGeom>
                <a:avLst/>
                <a:gdLst>
                  <a:gd name="T0" fmla="*/ 1 w 32"/>
                  <a:gd name="T1" fmla="*/ 2 h 50"/>
                  <a:gd name="T2" fmla="*/ 0 w 32"/>
                  <a:gd name="T3" fmla="*/ 2 h 50"/>
                  <a:gd name="T4" fmla="*/ 4 w 32"/>
                  <a:gd name="T5" fmla="*/ 5 h 50"/>
                  <a:gd name="T6" fmla="*/ 7 w 32"/>
                  <a:gd name="T7" fmla="*/ 11 h 50"/>
                  <a:gd name="T8" fmla="*/ 10 w 32"/>
                  <a:gd name="T9" fmla="*/ 18 h 50"/>
                  <a:gd name="T10" fmla="*/ 16 w 32"/>
                  <a:gd name="T11" fmla="*/ 26 h 50"/>
                  <a:gd name="T12" fmla="*/ 20 w 32"/>
                  <a:gd name="T13" fmla="*/ 32 h 50"/>
                  <a:gd name="T14" fmla="*/ 24 w 32"/>
                  <a:gd name="T15" fmla="*/ 40 h 50"/>
                  <a:gd name="T16" fmla="*/ 28 w 32"/>
                  <a:gd name="T17" fmla="*/ 46 h 50"/>
                  <a:gd name="T18" fmla="*/ 30 w 32"/>
                  <a:gd name="T19" fmla="*/ 50 h 50"/>
                  <a:gd name="T20" fmla="*/ 32 w 32"/>
                  <a:gd name="T21" fmla="*/ 48 h 50"/>
                  <a:gd name="T22" fmla="*/ 29 w 32"/>
                  <a:gd name="T23" fmla="*/ 44 h 50"/>
                  <a:gd name="T24" fmla="*/ 26 w 32"/>
                  <a:gd name="T25" fmla="*/ 38 h 50"/>
                  <a:gd name="T26" fmla="*/ 21 w 32"/>
                  <a:gd name="T27" fmla="*/ 32 h 50"/>
                  <a:gd name="T28" fmla="*/ 17 w 32"/>
                  <a:gd name="T29" fmla="*/ 25 h 50"/>
                  <a:gd name="T30" fmla="*/ 13 w 32"/>
                  <a:gd name="T31" fmla="*/ 17 h 50"/>
                  <a:gd name="T32" fmla="*/ 8 w 32"/>
                  <a:gd name="T33" fmla="*/ 10 h 50"/>
                  <a:gd name="T34" fmla="*/ 5 w 32"/>
                  <a:gd name="T35" fmla="*/ 4 h 50"/>
                  <a:gd name="T36" fmla="*/ 1 w 32"/>
                  <a:gd name="T37" fmla="*/ 0 h 50"/>
                  <a:gd name="T38" fmla="*/ 0 w 32"/>
                  <a:gd name="T39" fmla="*/ 0 h 50"/>
                  <a:gd name="T40" fmla="*/ 1 w 32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0">
                    <a:moveTo>
                      <a:pt x="1" y="2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7" y="11"/>
                    </a:lnTo>
                    <a:lnTo>
                      <a:pt x="10" y="18"/>
                    </a:lnTo>
                    <a:lnTo>
                      <a:pt x="16" y="26"/>
                    </a:lnTo>
                    <a:lnTo>
                      <a:pt x="20" y="32"/>
                    </a:lnTo>
                    <a:lnTo>
                      <a:pt x="24" y="40"/>
                    </a:lnTo>
                    <a:lnTo>
                      <a:pt x="28" y="46"/>
                    </a:lnTo>
                    <a:lnTo>
                      <a:pt x="30" y="50"/>
                    </a:lnTo>
                    <a:lnTo>
                      <a:pt x="32" y="48"/>
                    </a:lnTo>
                    <a:lnTo>
                      <a:pt x="29" y="44"/>
                    </a:lnTo>
                    <a:lnTo>
                      <a:pt x="26" y="38"/>
                    </a:lnTo>
                    <a:lnTo>
                      <a:pt x="21" y="32"/>
                    </a:lnTo>
                    <a:lnTo>
                      <a:pt x="17" y="25"/>
                    </a:lnTo>
                    <a:lnTo>
                      <a:pt x="13" y="17"/>
                    </a:lnTo>
                    <a:lnTo>
                      <a:pt x="8" y="10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8" name="Freeform 1502">
                <a:extLst>
                  <a:ext uri="{FF2B5EF4-FFF2-40B4-BE49-F238E27FC236}">
                    <a16:creationId xmlns:a16="http://schemas.microsoft.com/office/drawing/2014/main" id="{C9FBCEAD-87A1-4C50-8257-6C976A322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930"/>
                <a:ext cx="23" cy="24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2 h 71"/>
                  <a:gd name="T4" fmla="*/ 9 w 67"/>
                  <a:gd name="T5" fmla="*/ 7 h 71"/>
                  <a:gd name="T6" fmla="*/ 17 w 67"/>
                  <a:gd name="T7" fmla="*/ 17 h 71"/>
                  <a:gd name="T8" fmla="*/ 26 w 67"/>
                  <a:gd name="T9" fmla="*/ 30 h 71"/>
                  <a:gd name="T10" fmla="*/ 35 w 67"/>
                  <a:gd name="T11" fmla="*/ 43 h 71"/>
                  <a:gd name="T12" fmla="*/ 43 w 67"/>
                  <a:gd name="T13" fmla="*/ 54 h 71"/>
                  <a:gd name="T14" fmla="*/ 52 w 67"/>
                  <a:gd name="T15" fmla="*/ 66 h 71"/>
                  <a:gd name="T16" fmla="*/ 60 w 67"/>
                  <a:gd name="T17" fmla="*/ 71 h 71"/>
                  <a:gd name="T18" fmla="*/ 67 w 67"/>
                  <a:gd name="T19" fmla="*/ 70 h 71"/>
                  <a:gd name="T20" fmla="*/ 66 w 67"/>
                  <a:gd name="T21" fmla="*/ 69 h 71"/>
                  <a:gd name="T22" fmla="*/ 60 w 67"/>
                  <a:gd name="T23" fmla="*/ 69 h 71"/>
                  <a:gd name="T24" fmla="*/ 53 w 67"/>
                  <a:gd name="T25" fmla="*/ 63 h 71"/>
                  <a:gd name="T26" fmla="*/ 44 w 67"/>
                  <a:gd name="T27" fmla="*/ 53 h 71"/>
                  <a:gd name="T28" fmla="*/ 36 w 67"/>
                  <a:gd name="T29" fmla="*/ 42 h 71"/>
                  <a:gd name="T30" fmla="*/ 28 w 67"/>
                  <a:gd name="T31" fmla="*/ 29 h 71"/>
                  <a:gd name="T32" fmla="*/ 19 w 67"/>
                  <a:gd name="T33" fmla="*/ 16 h 71"/>
                  <a:gd name="T34" fmla="*/ 10 w 67"/>
                  <a:gd name="T35" fmla="*/ 6 h 71"/>
                  <a:gd name="T36" fmla="*/ 1 w 67"/>
                  <a:gd name="T37" fmla="*/ 0 h 71"/>
                  <a:gd name="T38" fmla="*/ 1 w 67"/>
                  <a:gd name="T39" fmla="*/ 0 h 71"/>
                  <a:gd name="T40" fmla="*/ 0 w 67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71">
                    <a:moveTo>
                      <a:pt x="0" y="0"/>
                    </a:moveTo>
                    <a:lnTo>
                      <a:pt x="0" y="2"/>
                    </a:lnTo>
                    <a:lnTo>
                      <a:pt x="9" y="7"/>
                    </a:lnTo>
                    <a:lnTo>
                      <a:pt x="17" y="17"/>
                    </a:lnTo>
                    <a:lnTo>
                      <a:pt x="26" y="30"/>
                    </a:lnTo>
                    <a:lnTo>
                      <a:pt x="35" y="43"/>
                    </a:lnTo>
                    <a:lnTo>
                      <a:pt x="43" y="54"/>
                    </a:lnTo>
                    <a:lnTo>
                      <a:pt x="52" y="66"/>
                    </a:lnTo>
                    <a:lnTo>
                      <a:pt x="60" y="71"/>
                    </a:lnTo>
                    <a:lnTo>
                      <a:pt x="67" y="70"/>
                    </a:lnTo>
                    <a:lnTo>
                      <a:pt x="66" y="69"/>
                    </a:lnTo>
                    <a:lnTo>
                      <a:pt x="60" y="69"/>
                    </a:lnTo>
                    <a:lnTo>
                      <a:pt x="53" y="63"/>
                    </a:lnTo>
                    <a:lnTo>
                      <a:pt x="44" y="53"/>
                    </a:lnTo>
                    <a:lnTo>
                      <a:pt x="36" y="42"/>
                    </a:lnTo>
                    <a:lnTo>
                      <a:pt x="28" y="29"/>
                    </a:lnTo>
                    <a:lnTo>
                      <a:pt x="19" y="16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9" name="Freeform 1503">
                <a:extLst>
                  <a:ext uri="{FF2B5EF4-FFF2-40B4-BE49-F238E27FC236}">
                    <a16:creationId xmlns:a16="http://schemas.microsoft.com/office/drawing/2014/main" id="{4C44C593-8B2F-4156-8502-3156EFE0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26"/>
                <a:ext cx="2" cy="5"/>
              </a:xfrm>
              <a:custGeom>
                <a:avLst/>
                <a:gdLst>
                  <a:gd name="T0" fmla="*/ 0 w 6"/>
                  <a:gd name="T1" fmla="*/ 0 h 14"/>
                  <a:gd name="T2" fmla="*/ 1 w 6"/>
                  <a:gd name="T3" fmla="*/ 0 h 14"/>
                  <a:gd name="T4" fmla="*/ 4 w 6"/>
                  <a:gd name="T5" fmla="*/ 14 h 14"/>
                  <a:gd name="T6" fmla="*/ 6 w 6"/>
                  <a:gd name="T7" fmla="*/ 14 h 14"/>
                  <a:gd name="T8" fmla="*/ 2 w 6"/>
                  <a:gd name="T9" fmla="*/ 0 h 14"/>
                  <a:gd name="T10" fmla="*/ 3 w 6"/>
                  <a:gd name="T11" fmla="*/ 0 h 14"/>
                  <a:gd name="T12" fmla="*/ 0 w 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1" y="0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0" name="Freeform 1504">
                <a:extLst>
                  <a:ext uri="{FF2B5EF4-FFF2-40B4-BE49-F238E27FC236}">
                    <a16:creationId xmlns:a16="http://schemas.microsoft.com/office/drawing/2014/main" id="{7D6180D0-DF8A-4149-B1CD-0AEA12DB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914"/>
                <a:ext cx="6" cy="12"/>
              </a:xfrm>
              <a:custGeom>
                <a:avLst/>
                <a:gdLst>
                  <a:gd name="T0" fmla="*/ 0 w 20"/>
                  <a:gd name="T1" fmla="*/ 1 h 36"/>
                  <a:gd name="T2" fmla="*/ 0 w 20"/>
                  <a:gd name="T3" fmla="*/ 1 h 36"/>
                  <a:gd name="T4" fmla="*/ 3 w 20"/>
                  <a:gd name="T5" fmla="*/ 7 h 36"/>
                  <a:gd name="T6" fmla="*/ 6 w 20"/>
                  <a:gd name="T7" fmla="*/ 11 h 36"/>
                  <a:gd name="T8" fmla="*/ 11 w 20"/>
                  <a:gd name="T9" fmla="*/ 16 h 36"/>
                  <a:gd name="T10" fmla="*/ 12 w 20"/>
                  <a:gd name="T11" fmla="*/ 19 h 36"/>
                  <a:gd name="T12" fmla="*/ 14 w 20"/>
                  <a:gd name="T13" fmla="*/ 24 h 36"/>
                  <a:gd name="T14" fmla="*/ 16 w 20"/>
                  <a:gd name="T15" fmla="*/ 26 h 36"/>
                  <a:gd name="T16" fmla="*/ 18 w 20"/>
                  <a:gd name="T17" fmla="*/ 32 h 36"/>
                  <a:gd name="T18" fmla="*/ 16 w 20"/>
                  <a:gd name="T19" fmla="*/ 36 h 36"/>
                  <a:gd name="T20" fmla="*/ 20 w 20"/>
                  <a:gd name="T21" fmla="*/ 36 h 36"/>
                  <a:gd name="T22" fmla="*/ 20 w 20"/>
                  <a:gd name="T23" fmla="*/ 32 h 36"/>
                  <a:gd name="T24" fmla="*/ 18 w 20"/>
                  <a:gd name="T25" fmla="*/ 26 h 36"/>
                  <a:gd name="T26" fmla="*/ 16 w 20"/>
                  <a:gd name="T27" fmla="*/ 22 h 36"/>
                  <a:gd name="T28" fmla="*/ 14 w 20"/>
                  <a:gd name="T29" fmla="*/ 18 h 36"/>
                  <a:gd name="T30" fmla="*/ 11 w 20"/>
                  <a:gd name="T31" fmla="*/ 14 h 36"/>
                  <a:gd name="T32" fmla="*/ 9 w 20"/>
                  <a:gd name="T33" fmla="*/ 9 h 36"/>
                  <a:gd name="T34" fmla="*/ 4 w 20"/>
                  <a:gd name="T35" fmla="*/ 6 h 36"/>
                  <a:gd name="T36" fmla="*/ 0 w 20"/>
                  <a:gd name="T37" fmla="*/ 0 h 36"/>
                  <a:gd name="T38" fmla="*/ 0 w 20"/>
                  <a:gd name="T39" fmla="*/ 0 h 36"/>
                  <a:gd name="T40" fmla="*/ 0 w 20"/>
                  <a:gd name="T41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6">
                    <a:moveTo>
                      <a:pt x="0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12" y="19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8" y="26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1" name="Freeform 1505">
                <a:extLst>
                  <a:ext uri="{FF2B5EF4-FFF2-40B4-BE49-F238E27FC236}">
                    <a16:creationId xmlns:a16="http://schemas.microsoft.com/office/drawing/2014/main" id="{388AF179-140C-4F85-A12F-4AC31A5CD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908"/>
                <a:ext cx="9" cy="6"/>
              </a:xfrm>
              <a:custGeom>
                <a:avLst/>
                <a:gdLst>
                  <a:gd name="T0" fmla="*/ 2 w 28"/>
                  <a:gd name="T1" fmla="*/ 2 h 18"/>
                  <a:gd name="T2" fmla="*/ 0 w 28"/>
                  <a:gd name="T3" fmla="*/ 0 h 18"/>
                  <a:gd name="T4" fmla="*/ 2 w 28"/>
                  <a:gd name="T5" fmla="*/ 4 h 18"/>
                  <a:gd name="T6" fmla="*/ 4 w 28"/>
                  <a:gd name="T7" fmla="*/ 6 h 18"/>
                  <a:gd name="T8" fmla="*/ 7 w 28"/>
                  <a:gd name="T9" fmla="*/ 9 h 18"/>
                  <a:gd name="T10" fmla="*/ 13 w 28"/>
                  <a:gd name="T11" fmla="*/ 13 h 18"/>
                  <a:gd name="T12" fmla="*/ 17 w 28"/>
                  <a:gd name="T13" fmla="*/ 15 h 18"/>
                  <a:gd name="T14" fmla="*/ 22 w 28"/>
                  <a:gd name="T15" fmla="*/ 17 h 18"/>
                  <a:gd name="T16" fmla="*/ 26 w 28"/>
                  <a:gd name="T17" fmla="*/ 18 h 18"/>
                  <a:gd name="T18" fmla="*/ 28 w 28"/>
                  <a:gd name="T19" fmla="*/ 18 h 18"/>
                  <a:gd name="T20" fmla="*/ 27 w 28"/>
                  <a:gd name="T21" fmla="*/ 17 h 18"/>
                  <a:gd name="T22" fmla="*/ 26 w 28"/>
                  <a:gd name="T23" fmla="*/ 17 h 18"/>
                  <a:gd name="T24" fmla="*/ 23 w 28"/>
                  <a:gd name="T25" fmla="*/ 16 h 18"/>
                  <a:gd name="T26" fmla="*/ 18 w 28"/>
                  <a:gd name="T27" fmla="*/ 15 h 18"/>
                  <a:gd name="T28" fmla="*/ 14 w 28"/>
                  <a:gd name="T29" fmla="*/ 12 h 18"/>
                  <a:gd name="T30" fmla="*/ 9 w 28"/>
                  <a:gd name="T31" fmla="*/ 8 h 18"/>
                  <a:gd name="T32" fmla="*/ 6 w 28"/>
                  <a:gd name="T33" fmla="*/ 5 h 18"/>
                  <a:gd name="T34" fmla="*/ 3 w 28"/>
                  <a:gd name="T35" fmla="*/ 3 h 18"/>
                  <a:gd name="T36" fmla="*/ 2 w 28"/>
                  <a:gd name="T37" fmla="*/ 0 h 18"/>
                  <a:gd name="T38" fmla="*/ 2 w 28"/>
                  <a:gd name="T39" fmla="*/ 0 h 18"/>
                  <a:gd name="T40" fmla="*/ 2 w 28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2" y="2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3" y="13"/>
                    </a:lnTo>
                    <a:lnTo>
                      <a:pt x="17" y="15"/>
                    </a:lnTo>
                    <a:lnTo>
                      <a:pt x="22" y="17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18" y="15"/>
                    </a:lnTo>
                    <a:lnTo>
                      <a:pt x="14" y="12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2" name="Freeform 1506">
                <a:extLst>
                  <a:ext uri="{FF2B5EF4-FFF2-40B4-BE49-F238E27FC236}">
                    <a16:creationId xmlns:a16="http://schemas.microsoft.com/office/drawing/2014/main" id="{E66D2699-1006-42DF-BB57-DDCB25251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2"/>
                <a:ext cx="73" cy="78"/>
              </a:xfrm>
              <a:custGeom>
                <a:avLst/>
                <a:gdLst>
                  <a:gd name="T0" fmla="*/ 65 w 220"/>
                  <a:gd name="T1" fmla="*/ 16 h 233"/>
                  <a:gd name="T2" fmla="*/ 51 w 220"/>
                  <a:gd name="T3" fmla="*/ 9 h 233"/>
                  <a:gd name="T4" fmla="*/ 40 w 220"/>
                  <a:gd name="T5" fmla="*/ 4 h 233"/>
                  <a:gd name="T6" fmla="*/ 27 w 220"/>
                  <a:gd name="T7" fmla="*/ 0 h 233"/>
                  <a:gd name="T8" fmla="*/ 16 w 220"/>
                  <a:gd name="T9" fmla="*/ 5 h 233"/>
                  <a:gd name="T10" fmla="*/ 8 w 220"/>
                  <a:gd name="T11" fmla="*/ 10 h 233"/>
                  <a:gd name="T12" fmla="*/ 9 w 220"/>
                  <a:gd name="T13" fmla="*/ 27 h 233"/>
                  <a:gd name="T14" fmla="*/ 7 w 220"/>
                  <a:gd name="T15" fmla="*/ 38 h 233"/>
                  <a:gd name="T16" fmla="*/ 4 w 220"/>
                  <a:gd name="T17" fmla="*/ 51 h 233"/>
                  <a:gd name="T18" fmla="*/ 2 w 220"/>
                  <a:gd name="T19" fmla="*/ 64 h 233"/>
                  <a:gd name="T20" fmla="*/ 0 w 220"/>
                  <a:gd name="T21" fmla="*/ 75 h 233"/>
                  <a:gd name="T22" fmla="*/ 7 w 220"/>
                  <a:gd name="T23" fmla="*/ 83 h 233"/>
                  <a:gd name="T24" fmla="*/ 14 w 220"/>
                  <a:gd name="T25" fmla="*/ 90 h 233"/>
                  <a:gd name="T26" fmla="*/ 23 w 220"/>
                  <a:gd name="T27" fmla="*/ 95 h 233"/>
                  <a:gd name="T28" fmla="*/ 32 w 220"/>
                  <a:gd name="T29" fmla="*/ 99 h 233"/>
                  <a:gd name="T30" fmla="*/ 45 w 220"/>
                  <a:gd name="T31" fmla="*/ 106 h 233"/>
                  <a:gd name="T32" fmla="*/ 58 w 220"/>
                  <a:gd name="T33" fmla="*/ 118 h 233"/>
                  <a:gd name="T34" fmla="*/ 71 w 220"/>
                  <a:gd name="T35" fmla="*/ 134 h 233"/>
                  <a:gd name="T36" fmla="*/ 82 w 220"/>
                  <a:gd name="T37" fmla="*/ 150 h 233"/>
                  <a:gd name="T38" fmla="*/ 91 w 220"/>
                  <a:gd name="T39" fmla="*/ 170 h 233"/>
                  <a:gd name="T40" fmla="*/ 100 w 220"/>
                  <a:gd name="T41" fmla="*/ 186 h 233"/>
                  <a:gd name="T42" fmla="*/ 105 w 220"/>
                  <a:gd name="T43" fmla="*/ 202 h 233"/>
                  <a:gd name="T44" fmla="*/ 111 w 220"/>
                  <a:gd name="T45" fmla="*/ 214 h 233"/>
                  <a:gd name="T46" fmla="*/ 120 w 220"/>
                  <a:gd name="T47" fmla="*/ 220 h 233"/>
                  <a:gd name="T48" fmla="*/ 132 w 220"/>
                  <a:gd name="T49" fmla="*/ 227 h 233"/>
                  <a:gd name="T50" fmla="*/ 143 w 220"/>
                  <a:gd name="T51" fmla="*/ 231 h 233"/>
                  <a:gd name="T52" fmla="*/ 152 w 220"/>
                  <a:gd name="T53" fmla="*/ 233 h 233"/>
                  <a:gd name="T54" fmla="*/ 162 w 220"/>
                  <a:gd name="T55" fmla="*/ 230 h 233"/>
                  <a:gd name="T56" fmla="*/ 182 w 220"/>
                  <a:gd name="T57" fmla="*/ 232 h 233"/>
                  <a:gd name="T58" fmla="*/ 200 w 220"/>
                  <a:gd name="T59" fmla="*/ 231 h 233"/>
                  <a:gd name="T60" fmla="*/ 214 w 220"/>
                  <a:gd name="T61" fmla="*/ 227 h 233"/>
                  <a:gd name="T62" fmla="*/ 219 w 220"/>
                  <a:gd name="T63" fmla="*/ 217 h 233"/>
                  <a:gd name="T64" fmla="*/ 213 w 220"/>
                  <a:gd name="T65" fmla="*/ 204 h 233"/>
                  <a:gd name="T66" fmla="*/ 205 w 220"/>
                  <a:gd name="T67" fmla="*/ 190 h 233"/>
                  <a:gd name="T68" fmla="*/ 196 w 220"/>
                  <a:gd name="T69" fmla="*/ 172 h 233"/>
                  <a:gd name="T70" fmla="*/ 178 w 220"/>
                  <a:gd name="T71" fmla="*/ 156 h 233"/>
                  <a:gd name="T72" fmla="*/ 158 w 220"/>
                  <a:gd name="T73" fmla="*/ 138 h 233"/>
                  <a:gd name="T74" fmla="*/ 139 w 220"/>
                  <a:gd name="T75" fmla="*/ 119 h 233"/>
                  <a:gd name="T76" fmla="*/ 123 w 220"/>
                  <a:gd name="T77" fmla="*/ 101 h 233"/>
                  <a:gd name="T78" fmla="*/ 99 w 220"/>
                  <a:gd name="T79" fmla="*/ 64 h 233"/>
                  <a:gd name="T80" fmla="*/ 100 w 220"/>
                  <a:gd name="T81" fmla="*/ 54 h 233"/>
                  <a:gd name="T82" fmla="*/ 96 w 220"/>
                  <a:gd name="T83" fmla="*/ 44 h 233"/>
                  <a:gd name="T84" fmla="*/ 88 w 220"/>
                  <a:gd name="T85" fmla="*/ 34 h 233"/>
                  <a:gd name="T86" fmla="*/ 80 w 220"/>
                  <a:gd name="T87" fmla="*/ 24 h 233"/>
                  <a:gd name="T88" fmla="*/ 73 w 220"/>
                  <a:gd name="T89" fmla="*/ 23 h 233"/>
                  <a:gd name="T90" fmla="*/ 73 w 220"/>
                  <a:gd name="T91" fmla="*/ 1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233">
                    <a:moveTo>
                      <a:pt x="73" y="19"/>
                    </a:moveTo>
                    <a:lnTo>
                      <a:pt x="65" y="16"/>
                    </a:lnTo>
                    <a:lnTo>
                      <a:pt x="58" y="11"/>
                    </a:lnTo>
                    <a:lnTo>
                      <a:pt x="51" y="9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9" y="27"/>
                    </a:lnTo>
                    <a:lnTo>
                      <a:pt x="8" y="32"/>
                    </a:lnTo>
                    <a:lnTo>
                      <a:pt x="7" y="38"/>
                    </a:lnTo>
                    <a:lnTo>
                      <a:pt x="6" y="44"/>
                    </a:lnTo>
                    <a:lnTo>
                      <a:pt x="4" y="51"/>
                    </a:lnTo>
                    <a:lnTo>
                      <a:pt x="3" y="57"/>
                    </a:lnTo>
                    <a:lnTo>
                      <a:pt x="2" y="64"/>
                    </a:lnTo>
                    <a:lnTo>
                      <a:pt x="1" y="70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7" y="83"/>
                    </a:lnTo>
                    <a:lnTo>
                      <a:pt x="10" y="87"/>
                    </a:lnTo>
                    <a:lnTo>
                      <a:pt x="14" y="90"/>
                    </a:lnTo>
                    <a:lnTo>
                      <a:pt x="18" y="93"/>
                    </a:lnTo>
                    <a:lnTo>
                      <a:pt x="23" y="95"/>
                    </a:lnTo>
                    <a:lnTo>
                      <a:pt x="28" y="98"/>
                    </a:lnTo>
                    <a:lnTo>
                      <a:pt x="32" y="99"/>
                    </a:lnTo>
                    <a:lnTo>
                      <a:pt x="39" y="101"/>
                    </a:lnTo>
                    <a:lnTo>
                      <a:pt x="45" y="106"/>
                    </a:lnTo>
                    <a:lnTo>
                      <a:pt x="51" y="111"/>
                    </a:lnTo>
                    <a:lnTo>
                      <a:pt x="58" y="118"/>
                    </a:lnTo>
                    <a:lnTo>
                      <a:pt x="64" y="125"/>
                    </a:lnTo>
                    <a:lnTo>
                      <a:pt x="71" y="134"/>
                    </a:lnTo>
                    <a:lnTo>
                      <a:pt x="75" y="143"/>
                    </a:lnTo>
                    <a:lnTo>
                      <a:pt x="82" y="150"/>
                    </a:lnTo>
                    <a:lnTo>
                      <a:pt x="85" y="159"/>
                    </a:lnTo>
                    <a:lnTo>
                      <a:pt x="91" y="170"/>
                    </a:lnTo>
                    <a:lnTo>
                      <a:pt x="95" y="177"/>
                    </a:lnTo>
                    <a:lnTo>
                      <a:pt x="100" y="186"/>
                    </a:lnTo>
                    <a:lnTo>
                      <a:pt x="103" y="194"/>
                    </a:lnTo>
                    <a:lnTo>
                      <a:pt x="105" y="202"/>
                    </a:lnTo>
                    <a:lnTo>
                      <a:pt x="109" y="209"/>
                    </a:lnTo>
                    <a:lnTo>
                      <a:pt x="111" y="214"/>
                    </a:lnTo>
                    <a:lnTo>
                      <a:pt x="114" y="217"/>
                    </a:lnTo>
                    <a:lnTo>
                      <a:pt x="120" y="220"/>
                    </a:lnTo>
                    <a:lnTo>
                      <a:pt x="125" y="223"/>
                    </a:lnTo>
                    <a:lnTo>
                      <a:pt x="132" y="227"/>
                    </a:lnTo>
                    <a:lnTo>
                      <a:pt x="138" y="230"/>
                    </a:lnTo>
                    <a:lnTo>
                      <a:pt x="143" y="231"/>
                    </a:lnTo>
                    <a:lnTo>
                      <a:pt x="148" y="232"/>
                    </a:lnTo>
                    <a:lnTo>
                      <a:pt x="152" y="233"/>
                    </a:lnTo>
                    <a:lnTo>
                      <a:pt x="155" y="230"/>
                    </a:lnTo>
                    <a:lnTo>
                      <a:pt x="162" y="230"/>
                    </a:lnTo>
                    <a:lnTo>
                      <a:pt x="171" y="231"/>
                    </a:lnTo>
                    <a:lnTo>
                      <a:pt x="182" y="232"/>
                    </a:lnTo>
                    <a:lnTo>
                      <a:pt x="191" y="232"/>
                    </a:lnTo>
                    <a:lnTo>
                      <a:pt x="200" y="231"/>
                    </a:lnTo>
                    <a:lnTo>
                      <a:pt x="207" y="230"/>
                    </a:lnTo>
                    <a:lnTo>
                      <a:pt x="214" y="227"/>
                    </a:lnTo>
                    <a:lnTo>
                      <a:pt x="220" y="220"/>
                    </a:lnTo>
                    <a:lnTo>
                      <a:pt x="219" y="217"/>
                    </a:lnTo>
                    <a:lnTo>
                      <a:pt x="216" y="211"/>
                    </a:lnTo>
                    <a:lnTo>
                      <a:pt x="213" y="204"/>
                    </a:lnTo>
                    <a:lnTo>
                      <a:pt x="210" y="198"/>
                    </a:lnTo>
                    <a:lnTo>
                      <a:pt x="205" y="190"/>
                    </a:lnTo>
                    <a:lnTo>
                      <a:pt x="201" y="181"/>
                    </a:lnTo>
                    <a:lnTo>
                      <a:pt x="196" y="172"/>
                    </a:lnTo>
                    <a:lnTo>
                      <a:pt x="191" y="163"/>
                    </a:lnTo>
                    <a:lnTo>
                      <a:pt x="178" y="156"/>
                    </a:lnTo>
                    <a:lnTo>
                      <a:pt x="168" y="148"/>
                    </a:lnTo>
                    <a:lnTo>
                      <a:pt x="158" y="138"/>
                    </a:lnTo>
                    <a:lnTo>
                      <a:pt x="148" y="129"/>
                    </a:lnTo>
                    <a:lnTo>
                      <a:pt x="139" y="119"/>
                    </a:lnTo>
                    <a:lnTo>
                      <a:pt x="130" y="110"/>
                    </a:lnTo>
                    <a:lnTo>
                      <a:pt x="123" y="101"/>
                    </a:lnTo>
                    <a:lnTo>
                      <a:pt x="114" y="94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4"/>
                    </a:lnTo>
                    <a:lnTo>
                      <a:pt x="99" y="48"/>
                    </a:lnTo>
                    <a:lnTo>
                      <a:pt x="96" y="44"/>
                    </a:lnTo>
                    <a:lnTo>
                      <a:pt x="93" y="39"/>
                    </a:lnTo>
                    <a:lnTo>
                      <a:pt x="88" y="34"/>
                    </a:lnTo>
                    <a:lnTo>
                      <a:pt x="84" y="29"/>
                    </a:lnTo>
                    <a:lnTo>
                      <a:pt x="80" y="24"/>
                    </a:lnTo>
                    <a:lnTo>
                      <a:pt x="75" y="24"/>
                    </a:lnTo>
                    <a:lnTo>
                      <a:pt x="73" y="23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3" name="Freeform 1507">
                <a:extLst>
                  <a:ext uri="{FF2B5EF4-FFF2-40B4-BE49-F238E27FC236}">
                    <a16:creationId xmlns:a16="http://schemas.microsoft.com/office/drawing/2014/main" id="{0295D6E4-7441-41F5-A433-4F022A39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852"/>
                <a:ext cx="18" cy="7"/>
              </a:xfrm>
              <a:custGeom>
                <a:avLst/>
                <a:gdLst>
                  <a:gd name="T0" fmla="*/ 1 w 55"/>
                  <a:gd name="T1" fmla="*/ 1 h 20"/>
                  <a:gd name="T2" fmla="*/ 0 w 55"/>
                  <a:gd name="T3" fmla="*/ 1 h 20"/>
                  <a:gd name="T4" fmla="*/ 9 w 55"/>
                  <a:gd name="T5" fmla="*/ 1 h 20"/>
                  <a:gd name="T6" fmla="*/ 14 w 55"/>
                  <a:gd name="T7" fmla="*/ 2 h 20"/>
                  <a:gd name="T8" fmla="*/ 21 w 55"/>
                  <a:gd name="T9" fmla="*/ 5 h 20"/>
                  <a:gd name="T10" fmla="*/ 27 w 55"/>
                  <a:gd name="T11" fmla="*/ 7 h 20"/>
                  <a:gd name="T12" fmla="*/ 31 w 55"/>
                  <a:gd name="T13" fmla="*/ 10 h 20"/>
                  <a:gd name="T14" fmla="*/ 39 w 55"/>
                  <a:gd name="T15" fmla="*/ 14 h 20"/>
                  <a:gd name="T16" fmla="*/ 46 w 55"/>
                  <a:gd name="T17" fmla="*/ 17 h 20"/>
                  <a:gd name="T18" fmla="*/ 53 w 55"/>
                  <a:gd name="T19" fmla="*/ 20 h 20"/>
                  <a:gd name="T20" fmla="*/ 55 w 55"/>
                  <a:gd name="T21" fmla="*/ 19 h 20"/>
                  <a:gd name="T22" fmla="*/ 47 w 55"/>
                  <a:gd name="T23" fmla="*/ 16 h 20"/>
                  <a:gd name="T24" fmla="*/ 40 w 55"/>
                  <a:gd name="T25" fmla="*/ 11 h 20"/>
                  <a:gd name="T26" fmla="*/ 33 w 55"/>
                  <a:gd name="T27" fmla="*/ 9 h 20"/>
                  <a:gd name="T28" fmla="*/ 28 w 55"/>
                  <a:gd name="T29" fmla="*/ 6 h 20"/>
                  <a:gd name="T30" fmla="*/ 21 w 55"/>
                  <a:gd name="T31" fmla="*/ 4 h 20"/>
                  <a:gd name="T32" fmla="*/ 14 w 55"/>
                  <a:gd name="T33" fmla="*/ 1 h 20"/>
                  <a:gd name="T34" fmla="*/ 9 w 55"/>
                  <a:gd name="T35" fmla="*/ 0 h 20"/>
                  <a:gd name="T36" fmla="*/ 0 w 55"/>
                  <a:gd name="T37" fmla="*/ 0 h 20"/>
                  <a:gd name="T38" fmla="*/ 0 w 55"/>
                  <a:gd name="T39" fmla="*/ 0 h 20"/>
                  <a:gd name="T40" fmla="*/ 1 w 55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0">
                    <a:moveTo>
                      <a:pt x="1" y="1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4" y="2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9" y="14"/>
                    </a:lnTo>
                    <a:lnTo>
                      <a:pt x="46" y="17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47" y="16"/>
                    </a:lnTo>
                    <a:lnTo>
                      <a:pt x="40" y="11"/>
                    </a:lnTo>
                    <a:lnTo>
                      <a:pt x="33" y="9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4" name="Freeform 1508">
                <a:extLst>
                  <a:ext uri="{FF2B5EF4-FFF2-40B4-BE49-F238E27FC236}">
                    <a16:creationId xmlns:a16="http://schemas.microsoft.com/office/drawing/2014/main" id="{9874FA7F-5754-45FF-BB2E-94531198A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852"/>
                <a:ext cx="5" cy="5"/>
              </a:xfrm>
              <a:custGeom>
                <a:avLst/>
                <a:gdLst>
                  <a:gd name="T0" fmla="*/ 1 w 16"/>
                  <a:gd name="T1" fmla="*/ 15 h 16"/>
                  <a:gd name="T2" fmla="*/ 1 w 16"/>
                  <a:gd name="T3" fmla="*/ 16 h 16"/>
                  <a:gd name="T4" fmla="*/ 4 w 16"/>
                  <a:gd name="T5" fmla="*/ 11 h 16"/>
                  <a:gd name="T6" fmla="*/ 8 w 16"/>
                  <a:gd name="T7" fmla="*/ 9 h 16"/>
                  <a:gd name="T8" fmla="*/ 13 w 16"/>
                  <a:gd name="T9" fmla="*/ 6 h 16"/>
                  <a:gd name="T10" fmla="*/ 16 w 16"/>
                  <a:gd name="T11" fmla="*/ 1 h 16"/>
                  <a:gd name="T12" fmla="*/ 15 w 16"/>
                  <a:gd name="T13" fmla="*/ 0 h 16"/>
                  <a:gd name="T14" fmla="*/ 11 w 16"/>
                  <a:gd name="T15" fmla="*/ 5 h 16"/>
                  <a:gd name="T16" fmla="*/ 7 w 16"/>
                  <a:gd name="T17" fmla="*/ 8 h 16"/>
                  <a:gd name="T18" fmla="*/ 4 w 16"/>
                  <a:gd name="T19" fmla="*/ 11 h 16"/>
                  <a:gd name="T20" fmla="*/ 0 w 16"/>
                  <a:gd name="T21" fmla="*/ 15 h 16"/>
                  <a:gd name="T22" fmla="*/ 0 w 16"/>
                  <a:gd name="T23" fmla="*/ 16 h 16"/>
                  <a:gd name="T24" fmla="*/ 1 w 16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" y="15"/>
                    </a:moveTo>
                    <a:lnTo>
                      <a:pt x="1" y="16"/>
                    </a:lnTo>
                    <a:lnTo>
                      <a:pt x="4" y="11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5" name="Freeform 1509">
                <a:extLst>
                  <a:ext uri="{FF2B5EF4-FFF2-40B4-BE49-F238E27FC236}">
                    <a16:creationId xmlns:a16="http://schemas.microsoft.com/office/drawing/2014/main" id="{56BF4C16-A5BD-4110-B6D7-AE629065F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7"/>
                <a:ext cx="3" cy="4"/>
              </a:xfrm>
              <a:custGeom>
                <a:avLst/>
                <a:gdLst>
                  <a:gd name="T0" fmla="*/ 7 w 7"/>
                  <a:gd name="T1" fmla="*/ 13 h 13"/>
                  <a:gd name="T2" fmla="*/ 7 w 7"/>
                  <a:gd name="T3" fmla="*/ 12 h 13"/>
                  <a:gd name="T4" fmla="*/ 2 w 7"/>
                  <a:gd name="T5" fmla="*/ 0 h 13"/>
                  <a:gd name="T6" fmla="*/ 0 w 7"/>
                  <a:gd name="T7" fmla="*/ 2 h 13"/>
                  <a:gd name="T8" fmla="*/ 5 w 7"/>
                  <a:gd name="T9" fmla="*/ 13 h 13"/>
                  <a:gd name="T10" fmla="*/ 5 w 7"/>
                  <a:gd name="T11" fmla="*/ 12 h 13"/>
                  <a:gd name="T12" fmla="*/ 7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7" y="1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6" name="Freeform 1510">
                <a:extLst>
                  <a:ext uri="{FF2B5EF4-FFF2-40B4-BE49-F238E27FC236}">
                    <a16:creationId xmlns:a16="http://schemas.microsoft.com/office/drawing/2014/main" id="{502F9F5C-4643-4571-98E1-B14081FA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61"/>
                <a:ext cx="4" cy="17"/>
              </a:xfrm>
              <a:custGeom>
                <a:avLst/>
                <a:gdLst>
                  <a:gd name="T0" fmla="*/ 1 w 10"/>
                  <a:gd name="T1" fmla="*/ 48 h 50"/>
                  <a:gd name="T2" fmla="*/ 1 w 10"/>
                  <a:gd name="T3" fmla="*/ 49 h 50"/>
                  <a:gd name="T4" fmla="*/ 2 w 10"/>
                  <a:gd name="T5" fmla="*/ 44 h 50"/>
                  <a:gd name="T6" fmla="*/ 3 w 10"/>
                  <a:gd name="T7" fmla="*/ 38 h 50"/>
                  <a:gd name="T8" fmla="*/ 3 w 10"/>
                  <a:gd name="T9" fmla="*/ 31 h 50"/>
                  <a:gd name="T10" fmla="*/ 5 w 10"/>
                  <a:gd name="T11" fmla="*/ 25 h 50"/>
                  <a:gd name="T12" fmla="*/ 5 w 10"/>
                  <a:gd name="T13" fmla="*/ 18 h 50"/>
                  <a:gd name="T14" fmla="*/ 8 w 10"/>
                  <a:gd name="T15" fmla="*/ 12 h 50"/>
                  <a:gd name="T16" fmla="*/ 9 w 10"/>
                  <a:gd name="T17" fmla="*/ 6 h 50"/>
                  <a:gd name="T18" fmla="*/ 10 w 10"/>
                  <a:gd name="T19" fmla="*/ 2 h 50"/>
                  <a:gd name="T20" fmla="*/ 9 w 10"/>
                  <a:gd name="T21" fmla="*/ 0 h 50"/>
                  <a:gd name="T22" fmla="*/ 8 w 10"/>
                  <a:gd name="T23" fmla="*/ 6 h 50"/>
                  <a:gd name="T24" fmla="*/ 5 w 10"/>
                  <a:gd name="T25" fmla="*/ 12 h 50"/>
                  <a:gd name="T26" fmla="*/ 4 w 10"/>
                  <a:gd name="T27" fmla="*/ 18 h 50"/>
                  <a:gd name="T28" fmla="*/ 3 w 10"/>
                  <a:gd name="T29" fmla="*/ 25 h 50"/>
                  <a:gd name="T30" fmla="*/ 2 w 10"/>
                  <a:gd name="T31" fmla="*/ 31 h 50"/>
                  <a:gd name="T32" fmla="*/ 1 w 10"/>
                  <a:gd name="T33" fmla="*/ 38 h 50"/>
                  <a:gd name="T34" fmla="*/ 0 w 10"/>
                  <a:gd name="T35" fmla="*/ 44 h 50"/>
                  <a:gd name="T36" fmla="*/ 0 w 10"/>
                  <a:gd name="T37" fmla="*/ 49 h 50"/>
                  <a:gd name="T38" fmla="*/ 0 w 10"/>
                  <a:gd name="T39" fmla="*/ 50 h 50"/>
                  <a:gd name="T40" fmla="*/ 1 w 10"/>
                  <a:gd name="T41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0">
                    <a:moveTo>
                      <a:pt x="1" y="48"/>
                    </a:moveTo>
                    <a:lnTo>
                      <a:pt x="1" y="49"/>
                    </a:lnTo>
                    <a:lnTo>
                      <a:pt x="2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8" y="12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8" y="6"/>
                    </a:lnTo>
                    <a:lnTo>
                      <a:pt x="5" y="12"/>
                    </a:lnTo>
                    <a:lnTo>
                      <a:pt x="4" y="18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7" name="Freeform 1511">
                <a:extLst>
                  <a:ext uri="{FF2B5EF4-FFF2-40B4-BE49-F238E27FC236}">
                    <a16:creationId xmlns:a16="http://schemas.microsoft.com/office/drawing/2014/main" id="{D7EBBA9C-BA10-4EAB-8992-4C370EDFB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77"/>
                <a:ext cx="11" cy="9"/>
              </a:xfrm>
              <a:custGeom>
                <a:avLst/>
                <a:gdLst>
                  <a:gd name="T0" fmla="*/ 32 w 32"/>
                  <a:gd name="T1" fmla="*/ 24 h 25"/>
                  <a:gd name="T2" fmla="*/ 31 w 32"/>
                  <a:gd name="T3" fmla="*/ 24 h 25"/>
                  <a:gd name="T4" fmla="*/ 29 w 32"/>
                  <a:gd name="T5" fmla="*/ 22 h 25"/>
                  <a:gd name="T6" fmla="*/ 23 w 32"/>
                  <a:gd name="T7" fmla="*/ 20 h 25"/>
                  <a:gd name="T8" fmla="*/ 19 w 32"/>
                  <a:gd name="T9" fmla="*/ 18 h 25"/>
                  <a:gd name="T10" fmla="*/ 14 w 32"/>
                  <a:gd name="T11" fmla="*/ 15 h 25"/>
                  <a:gd name="T12" fmla="*/ 11 w 32"/>
                  <a:gd name="T13" fmla="*/ 12 h 25"/>
                  <a:gd name="T14" fmla="*/ 8 w 32"/>
                  <a:gd name="T15" fmla="*/ 8 h 25"/>
                  <a:gd name="T16" fmla="*/ 4 w 32"/>
                  <a:gd name="T17" fmla="*/ 4 h 25"/>
                  <a:gd name="T18" fmla="*/ 1 w 32"/>
                  <a:gd name="T19" fmla="*/ 0 h 25"/>
                  <a:gd name="T20" fmla="*/ 0 w 32"/>
                  <a:gd name="T21" fmla="*/ 1 h 25"/>
                  <a:gd name="T22" fmla="*/ 3 w 32"/>
                  <a:gd name="T23" fmla="*/ 6 h 25"/>
                  <a:gd name="T24" fmla="*/ 7 w 32"/>
                  <a:gd name="T25" fmla="*/ 9 h 25"/>
                  <a:gd name="T26" fmla="*/ 9 w 32"/>
                  <a:gd name="T27" fmla="*/ 13 h 25"/>
                  <a:gd name="T28" fmla="*/ 13 w 32"/>
                  <a:gd name="T29" fmla="*/ 16 h 25"/>
                  <a:gd name="T30" fmla="*/ 18 w 32"/>
                  <a:gd name="T31" fmla="*/ 19 h 25"/>
                  <a:gd name="T32" fmla="*/ 22 w 32"/>
                  <a:gd name="T33" fmla="*/ 22 h 25"/>
                  <a:gd name="T34" fmla="*/ 27 w 32"/>
                  <a:gd name="T35" fmla="*/ 24 h 25"/>
                  <a:gd name="T36" fmla="*/ 31 w 32"/>
                  <a:gd name="T37" fmla="*/ 25 h 25"/>
                  <a:gd name="T38" fmla="*/ 31 w 32"/>
                  <a:gd name="T39" fmla="*/ 25 h 25"/>
                  <a:gd name="T40" fmla="*/ 32 w 32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5">
                    <a:moveTo>
                      <a:pt x="32" y="24"/>
                    </a:moveTo>
                    <a:lnTo>
                      <a:pt x="31" y="24"/>
                    </a:lnTo>
                    <a:lnTo>
                      <a:pt x="29" y="22"/>
                    </a:lnTo>
                    <a:lnTo>
                      <a:pt x="23" y="20"/>
                    </a:lnTo>
                    <a:lnTo>
                      <a:pt x="19" y="18"/>
                    </a:lnTo>
                    <a:lnTo>
                      <a:pt x="14" y="15"/>
                    </a:lnTo>
                    <a:lnTo>
                      <a:pt x="11" y="12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7" y="9"/>
                    </a:lnTo>
                    <a:lnTo>
                      <a:pt x="9" y="13"/>
                    </a:lnTo>
                    <a:lnTo>
                      <a:pt x="13" y="16"/>
                    </a:lnTo>
                    <a:lnTo>
                      <a:pt x="18" y="19"/>
                    </a:lnTo>
                    <a:lnTo>
                      <a:pt x="22" y="22"/>
                    </a:lnTo>
                    <a:lnTo>
                      <a:pt x="27" y="24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8" name="Freeform 1512">
                <a:extLst>
                  <a:ext uri="{FF2B5EF4-FFF2-40B4-BE49-F238E27FC236}">
                    <a16:creationId xmlns:a16="http://schemas.microsoft.com/office/drawing/2014/main" id="{059648B3-5830-4F37-9802-C61E58C18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885"/>
                <a:ext cx="27" cy="38"/>
              </a:xfrm>
              <a:custGeom>
                <a:avLst/>
                <a:gdLst>
                  <a:gd name="T0" fmla="*/ 81 w 81"/>
                  <a:gd name="T1" fmla="*/ 114 h 115"/>
                  <a:gd name="T2" fmla="*/ 81 w 81"/>
                  <a:gd name="T3" fmla="*/ 115 h 115"/>
                  <a:gd name="T4" fmla="*/ 79 w 81"/>
                  <a:gd name="T5" fmla="*/ 110 h 115"/>
                  <a:gd name="T6" fmla="*/ 75 w 81"/>
                  <a:gd name="T7" fmla="*/ 103 h 115"/>
                  <a:gd name="T8" fmla="*/ 73 w 81"/>
                  <a:gd name="T9" fmla="*/ 94 h 115"/>
                  <a:gd name="T10" fmla="*/ 69 w 81"/>
                  <a:gd name="T11" fmla="*/ 87 h 115"/>
                  <a:gd name="T12" fmla="*/ 65 w 81"/>
                  <a:gd name="T13" fmla="*/ 78 h 115"/>
                  <a:gd name="T14" fmla="*/ 61 w 81"/>
                  <a:gd name="T15" fmla="*/ 69 h 115"/>
                  <a:gd name="T16" fmla="*/ 55 w 81"/>
                  <a:gd name="T17" fmla="*/ 60 h 115"/>
                  <a:gd name="T18" fmla="*/ 51 w 81"/>
                  <a:gd name="T19" fmla="*/ 51 h 115"/>
                  <a:gd name="T20" fmla="*/ 45 w 81"/>
                  <a:gd name="T21" fmla="*/ 42 h 115"/>
                  <a:gd name="T22" fmla="*/ 41 w 81"/>
                  <a:gd name="T23" fmla="*/ 35 h 115"/>
                  <a:gd name="T24" fmla="*/ 34 w 81"/>
                  <a:gd name="T25" fmla="*/ 27 h 115"/>
                  <a:gd name="T26" fmla="*/ 28 w 81"/>
                  <a:gd name="T27" fmla="*/ 20 h 115"/>
                  <a:gd name="T28" fmla="*/ 22 w 81"/>
                  <a:gd name="T29" fmla="*/ 12 h 115"/>
                  <a:gd name="T30" fmla="*/ 15 w 81"/>
                  <a:gd name="T31" fmla="*/ 8 h 115"/>
                  <a:gd name="T32" fmla="*/ 9 w 81"/>
                  <a:gd name="T33" fmla="*/ 2 h 115"/>
                  <a:gd name="T34" fmla="*/ 3 w 81"/>
                  <a:gd name="T35" fmla="*/ 0 h 115"/>
                  <a:gd name="T36" fmla="*/ 0 w 81"/>
                  <a:gd name="T37" fmla="*/ 1 h 115"/>
                  <a:gd name="T38" fmla="*/ 8 w 81"/>
                  <a:gd name="T39" fmla="*/ 4 h 115"/>
                  <a:gd name="T40" fmla="*/ 14 w 81"/>
                  <a:gd name="T41" fmla="*/ 9 h 115"/>
                  <a:gd name="T42" fmla="*/ 20 w 81"/>
                  <a:gd name="T43" fmla="*/ 14 h 115"/>
                  <a:gd name="T44" fmla="*/ 26 w 81"/>
                  <a:gd name="T45" fmla="*/ 21 h 115"/>
                  <a:gd name="T46" fmla="*/ 32 w 81"/>
                  <a:gd name="T47" fmla="*/ 27 h 115"/>
                  <a:gd name="T48" fmla="*/ 38 w 81"/>
                  <a:gd name="T49" fmla="*/ 36 h 115"/>
                  <a:gd name="T50" fmla="*/ 43 w 81"/>
                  <a:gd name="T51" fmla="*/ 45 h 115"/>
                  <a:gd name="T52" fmla="*/ 50 w 81"/>
                  <a:gd name="T53" fmla="*/ 54 h 115"/>
                  <a:gd name="T54" fmla="*/ 54 w 81"/>
                  <a:gd name="T55" fmla="*/ 61 h 115"/>
                  <a:gd name="T56" fmla="*/ 60 w 81"/>
                  <a:gd name="T57" fmla="*/ 70 h 115"/>
                  <a:gd name="T58" fmla="*/ 63 w 81"/>
                  <a:gd name="T59" fmla="*/ 79 h 115"/>
                  <a:gd name="T60" fmla="*/ 68 w 81"/>
                  <a:gd name="T61" fmla="*/ 88 h 115"/>
                  <a:gd name="T62" fmla="*/ 71 w 81"/>
                  <a:gd name="T63" fmla="*/ 96 h 115"/>
                  <a:gd name="T64" fmla="*/ 74 w 81"/>
                  <a:gd name="T65" fmla="*/ 103 h 115"/>
                  <a:gd name="T66" fmla="*/ 78 w 81"/>
                  <a:gd name="T67" fmla="*/ 111 h 115"/>
                  <a:gd name="T68" fmla="*/ 80 w 81"/>
                  <a:gd name="T69" fmla="*/ 115 h 115"/>
                  <a:gd name="T70" fmla="*/ 80 w 81"/>
                  <a:gd name="T71" fmla="*/ 115 h 115"/>
                  <a:gd name="T72" fmla="*/ 81 w 81"/>
                  <a:gd name="T7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14"/>
                    </a:moveTo>
                    <a:lnTo>
                      <a:pt x="81" y="115"/>
                    </a:lnTo>
                    <a:lnTo>
                      <a:pt x="79" y="110"/>
                    </a:lnTo>
                    <a:lnTo>
                      <a:pt x="75" y="103"/>
                    </a:lnTo>
                    <a:lnTo>
                      <a:pt x="73" y="94"/>
                    </a:lnTo>
                    <a:lnTo>
                      <a:pt x="69" y="87"/>
                    </a:lnTo>
                    <a:lnTo>
                      <a:pt x="65" y="78"/>
                    </a:lnTo>
                    <a:lnTo>
                      <a:pt x="61" y="69"/>
                    </a:lnTo>
                    <a:lnTo>
                      <a:pt x="55" y="60"/>
                    </a:lnTo>
                    <a:lnTo>
                      <a:pt x="51" y="51"/>
                    </a:lnTo>
                    <a:lnTo>
                      <a:pt x="45" y="42"/>
                    </a:lnTo>
                    <a:lnTo>
                      <a:pt x="41" y="35"/>
                    </a:lnTo>
                    <a:lnTo>
                      <a:pt x="34" y="27"/>
                    </a:lnTo>
                    <a:lnTo>
                      <a:pt x="28" y="20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4"/>
                    </a:lnTo>
                    <a:lnTo>
                      <a:pt x="14" y="9"/>
                    </a:lnTo>
                    <a:lnTo>
                      <a:pt x="20" y="14"/>
                    </a:lnTo>
                    <a:lnTo>
                      <a:pt x="26" y="21"/>
                    </a:lnTo>
                    <a:lnTo>
                      <a:pt x="32" y="27"/>
                    </a:lnTo>
                    <a:lnTo>
                      <a:pt x="38" y="36"/>
                    </a:lnTo>
                    <a:lnTo>
                      <a:pt x="43" y="45"/>
                    </a:lnTo>
                    <a:lnTo>
                      <a:pt x="50" y="54"/>
                    </a:lnTo>
                    <a:lnTo>
                      <a:pt x="54" y="61"/>
                    </a:lnTo>
                    <a:lnTo>
                      <a:pt x="60" y="70"/>
                    </a:lnTo>
                    <a:lnTo>
                      <a:pt x="63" y="79"/>
                    </a:lnTo>
                    <a:lnTo>
                      <a:pt x="68" y="88"/>
                    </a:lnTo>
                    <a:lnTo>
                      <a:pt x="71" y="96"/>
                    </a:lnTo>
                    <a:lnTo>
                      <a:pt x="74" y="103"/>
                    </a:lnTo>
                    <a:lnTo>
                      <a:pt x="78" y="111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81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9" name="Freeform 1513">
                <a:extLst>
                  <a:ext uri="{FF2B5EF4-FFF2-40B4-BE49-F238E27FC236}">
                    <a16:creationId xmlns:a16="http://schemas.microsoft.com/office/drawing/2014/main" id="{59F967C8-E9BA-4B8A-91D1-38C2A5F4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23"/>
                <a:ext cx="14" cy="8"/>
              </a:xfrm>
              <a:custGeom>
                <a:avLst/>
                <a:gdLst>
                  <a:gd name="T0" fmla="*/ 41 w 44"/>
                  <a:gd name="T1" fmla="*/ 19 h 22"/>
                  <a:gd name="T2" fmla="*/ 43 w 44"/>
                  <a:gd name="T3" fmla="*/ 19 h 22"/>
                  <a:gd name="T4" fmla="*/ 37 w 44"/>
                  <a:gd name="T5" fmla="*/ 19 h 22"/>
                  <a:gd name="T6" fmla="*/ 34 w 44"/>
                  <a:gd name="T7" fmla="*/ 17 h 22"/>
                  <a:gd name="T8" fmla="*/ 28 w 44"/>
                  <a:gd name="T9" fmla="*/ 16 h 22"/>
                  <a:gd name="T10" fmla="*/ 22 w 44"/>
                  <a:gd name="T11" fmla="*/ 14 h 22"/>
                  <a:gd name="T12" fmla="*/ 16 w 44"/>
                  <a:gd name="T13" fmla="*/ 9 h 22"/>
                  <a:gd name="T14" fmla="*/ 11 w 44"/>
                  <a:gd name="T15" fmla="*/ 7 h 22"/>
                  <a:gd name="T16" fmla="*/ 6 w 44"/>
                  <a:gd name="T17" fmla="*/ 4 h 22"/>
                  <a:gd name="T18" fmla="*/ 2 w 44"/>
                  <a:gd name="T19" fmla="*/ 0 h 22"/>
                  <a:gd name="T20" fmla="*/ 0 w 44"/>
                  <a:gd name="T21" fmla="*/ 1 h 22"/>
                  <a:gd name="T22" fmla="*/ 4 w 44"/>
                  <a:gd name="T23" fmla="*/ 5 h 22"/>
                  <a:gd name="T24" fmla="*/ 9 w 44"/>
                  <a:gd name="T25" fmla="*/ 7 h 22"/>
                  <a:gd name="T26" fmla="*/ 14 w 44"/>
                  <a:gd name="T27" fmla="*/ 11 h 22"/>
                  <a:gd name="T28" fmla="*/ 20 w 44"/>
                  <a:gd name="T29" fmla="*/ 15 h 22"/>
                  <a:gd name="T30" fmla="*/ 26 w 44"/>
                  <a:gd name="T31" fmla="*/ 17 h 22"/>
                  <a:gd name="T32" fmla="*/ 31 w 44"/>
                  <a:gd name="T33" fmla="*/ 19 h 22"/>
                  <a:gd name="T34" fmla="*/ 37 w 44"/>
                  <a:gd name="T35" fmla="*/ 20 h 22"/>
                  <a:gd name="T36" fmla="*/ 43 w 44"/>
                  <a:gd name="T37" fmla="*/ 22 h 22"/>
                  <a:gd name="T38" fmla="*/ 44 w 44"/>
                  <a:gd name="T39" fmla="*/ 22 h 22"/>
                  <a:gd name="T40" fmla="*/ 41 w 44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1" y="19"/>
                    </a:moveTo>
                    <a:lnTo>
                      <a:pt x="43" y="19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16" y="9"/>
                    </a:lnTo>
                    <a:lnTo>
                      <a:pt x="11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1" y="19"/>
                    </a:lnTo>
                    <a:lnTo>
                      <a:pt x="37" y="20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0" name="Freeform 1514">
                <a:extLst>
                  <a:ext uri="{FF2B5EF4-FFF2-40B4-BE49-F238E27FC236}">
                    <a16:creationId xmlns:a16="http://schemas.microsoft.com/office/drawing/2014/main" id="{075C7C80-82E1-433E-BC86-0ACB2193F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9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1" name="Freeform 1515">
                <a:extLst>
                  <a:ext uri="{FF2B5EF4-FFF2-40B4-BE49-F238E27FC236}">
                    <a16:creationId xmlns:a16="http://schemas.microsoft.com/office/drawing/2014/main" id="{3A782637-2535-492E-9CB8-DD0DACC91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926"/>
                <a:ext cx="22" cy="4"/>
              </a:xfrm>
              <a:custGeom>
                <a:avLst/>
                <a:gdLst>
                  <a:gd name="T0" fmla="*/ 63 w 66"/>
                  <a:gd name="T1" fmla="*/ 1 h 12"/>
                  <a:gd name="T2" fmla="*/ 63 w 66"/>
                  <a:gd name="T3" fmla="*/ 0 h 12"/>
                  <a:gd name="T4" fmla="*/ 58 w 66"/>
                  <a:gd name="T5" fmla="*/ 4 h 12"/>
                  <a:gd name="T6" fmla="*/ 51 w 66"/>
                  <a:gd name="T7" fmla="*/ 9 h 12"/>
                  <a:gd name="T8" fmla="*/ 44 w 66"/>
                  <a:gd name="T9" fmla="*/ 10 h 12"/>
                  <a:gd name="T10" fmla="*/ 34 w 66"/>
                  <a:gd name="T11" fmla="*/ 11 h 12"/>
                  <a:gd name="T12" fmla="*/ 25 w 66"/>
                  <a:gd name="T13" fmla="*/ 11 h 12"/>
                  <a:gd name="T14" fmla="*/ 16 w 66"/>
                  <a:gd name="T15" fmla="*/ 10 h 12"/>
                  <a:gd name="T16" fmla="*/ 7 w 66"/>
                  <a:gd name="T17" fmla="*/ 9 h 12"/>
                  <a:gd name="T18" fmla="*/ 0 w 66"/>
                  <a:gd name="T19" fmla="*/ 9 h 12"/>
                  <a:gd name="T20" fmla="*/ 0 w 66"/>
                  <a:gd name="T21" fmla="*/ 10 h 12"/>
                  <a:gd name="T22" fmla="*/ 7 w 66"/>
                  <a:gd name="T23" fmla="*/ 11 h 12"/>
                  <a:gd name="T24" fmla="*/ 16 w 66"/>
                  <a:gd name="T25" fmla="*/ 11 h 12"/>
                  <a:gd name="T26" fmla="*/ 25 w 66"/>
                  <a:gd name="T27" fmla="*/ 12 h 12"/>
                  <a:gd name="T28" fmla="*/ 34 w 66"/>
                  <a:gd name="T29" fmla="*/ 12 h 12"/>
                  <a:gd name="T30" fmla="*/ 44 w 66"/>
                  <a:gd name="T31" fmla="*/ 11 h 12"/>
                  <a:gd name="T32" fmla="*/ 53 w 66"/>
                  <a:gd name="T33" fmla="*/ 10 h 12"/>
                  <a:gd name="T34" fmla="*/ 60 w 66"/>
                  <a:gd name="T35" fmla="*/ 7 h 12"/>
                  <a:gd name="T36" fmla="*/ 66 w 66"/>
                  <a:gd name="T37" fmla="*/ 1 h 12"/>
                  <a:gd name="T38" fmla="*/ 66 w 66"/>
                  <a:gd name="T39" fmla="*/ 0 h 12"/>
                  <a:gd name="T40" fmla="*/ 63 w 66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2">
                    <a:moveTo>
                      <a:pt x="63" y="1"/>
                    </a:moveTo>
                    <a:lnTo>
                      <a:pt x="63" y="0"/>
                    </a:lnTo>
                    <a:lnTo>
                      <a:pt x="58" y="4"/>
                    </a:lnTo>
                    <a:lnTo>
                      <a:pt x="51" y="9"/>
                    </a:lnTo>
                    <a:lnTo>
                      <a:pt x="44" y="10"/>
                    </a:lnTo>
                    <a:lnTo>
                      <a:pt x="34" y="11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4" y="12"/>
                    </a:lnTo>
                    <a:lnTo>
                      <a:pt x="44" y="11"/>
                    </a:lnTo>
                    <a:lnTo>
                      <a:pt x="53" y="10"/>
                    </a:lnTo>
                    <a:lnTo>
                      <a:pt x="60" y="7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2" name="Freeform 1516">
                <a:extLst>
                  <a:ext uri="{FF2B5EF4-FFF2-40B4-BE49-F238E27FC236}">
                    <a16:creationId xmlns:a16="http://schemas.microsoft.com/office/drawing/2014/main" id="{284A20B7-2D3A-4EB7-B67E-8EB21DC9C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06"/>
                <a:ext cx="11" cy="20"/>
              </a:xfrm>
              <a:custGeom>
                <a:avLst/>
                <a:gdLst>
                  <a:gd name="T0" fmla="*/ 0 w 32"/>
                  <a:gd name="T1" fmla="*/ 1 h 58"/>
                  <a:gd name="T2" fmla="*/ 6 w 32"/>
                  <a:gd name="T3" fmla="*/ 11 h 58"/>
                  <a:gd name="T4" fmla="*/ 12 w 32"/>
                  <a:gd name="T5" fmla="*/ 19 h 58"/>
                  <a:gd name="T6" fmla="*/ 16 w 32"/>
                  <a:gd name="T7" fmla="*/ 28 h 58"/>
                  <a:gd name="T8" fmla="*/ 20 w 32"/>
                  <a:gd name="T9" fmla="*/ 36 h 58"/>
                  <a:gd name="T10" fmla="*/ 23 w 32"/>
                  <a:gd name="T11" fmla="*/ 42 h 58"/>
                  <a:gd name="T12" fmla="*/ 26 w 32"/>
                  <a:gd name="T13" fmla="*/ 49 h 58"/>
                  <a:gd name="T14" fmla="*/ 29 w 32"/>
                  <a:gd name="T15" fmla="*/ 55 h 58"/>
                  <a:gd name="T16" fmla="*/ 31 w 32"/>
                  <a:gd name="T17" fmla="*/ 58 h 58"/>
                  <a:gd name="T18" fmla="*/ 32 w 32"/>
                  <a:gd name="T19" fmla="*/ 58 h 58"/>
                  <a:gd name="T20" fmla="*/ 31 w 32"/>
                  <a:gd name="T21" fmla="*/ 54 h 58"/>
                  <a:gd name="T22" fmla="*/ 28 w 32"/>
                  <a:gd name="T23" fmla="*/ 48 h 58"/>
                  <a:gd name="T24" fmla="*/ 25 w 32"/>
                  <a:gd name="T25" fmla="*/ 41 h 58"/>
                  <a:gd name="T26" fmla="*/ 22 w 32"/>
                  <a:gd name="T27" fmla="*/ 34 h 58"/>
                  <a:gd name="T28" fmla="*/ 17 w 32"/>
                  <a:gd name="T29" fmla="*/ 27 h 58"/>
                  <a:gd name="T30" fmla="*/ 13 w 32"/>
                  <a:gd name="T31" fmla="*/ 18 h 58"/>
                  <a:gd name="T32" fmla="*/ 8 w 32"/>
                  <a:gd name="T33" fmla="*/ 9 h 58"/>
                  <a:gd name="T34" fmla="*/ 3 w 32"/>
                  <a:gd name="T35" fmla="*/ 0 h 58"/>
                  <a:gd name="T36" fmla="*/ 0 w 32"/>
                  <a:gd name="T37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1"/>
                    </a:moveTo>
                    <a:lnTo>
                      <a:pt x="6" y="11"/>
                    </a:lnTo>
                    <a:lnTo>
                      <a:pt x="12" y="19"/>
                    </a:lnTo>
                    <a:lnTo>
                      <a:pt x="16" y="28"/>
                    </a:lnTo>
                    <a:lnTo>
                      <a:pt x="20" y="36"/>
                    </a:lnTo>
                    <a:lnTo>
                      <a:pt x="23" y="42"/>
                    </a:lnTo>
                    <a:lnTo>
                      <a:pt x="26" y="49"/>
                    </a:lnTo>
                    <a:lnTo>
                      <a:pt x="29" y="55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1" y="54"/>
                    </a:lnTo>
                    <a:lnTo>
                      <a:pt x="28" y="48"/>
                    </a:lnTo>
                    <a:lnTo>
                      <a:pt x="25" y="41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18"/>
                    </a:lnTo>
                    <a:lnTo>
                      <a:pt x="8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3" name="Freeform 1517">
                <a:extLst>
                  <a:ext uri="{FF2B5EF4-FFF2-40B4-BE49-F238E27FC236}">
                    <a16:creationId xmlns:a16="http://schemas.microsoft.com/office/drawing/2014/main" id="{552372BF-5B38-4F1A-BF36-DE34B98E7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83"/>
                <a:ext cx="26" cy="24"/>
              </a:xfrm>
              <a:custGeom>
                <a:avLst/>
                <a:gdLst>
                  <a:gd name="T0" fmla="*/ 0 w 77"/>
                  <a:gd name="T1" fmla="*/ 2 h 70"/>
                  <a:gd name="T2" fmla="*/ 9 w 77"/>
                  <a:gd name="T3" fmla="*/ 8 h 70"/>
                  <a:gd name="T4" fmla="*/ 16 w 77"/>
                  <a:gd name="T5" fmla="*/ 17 h 70"/>
                  <a:gd name="T6" fmla="*/ 25 w 77"/>
                  <a:gd name="T7" fmla="*/ 27 h 70"/>
                  <a:gd name="T8" fmla="*/ 34 w 77"/>
                  <a:gd name="T9" fmla="*/ 36 h 70"/>
                  <a:gd name="T10" fmla="*/ 44 w 77"/>
                  <a:gd name="T11" fmla="*/ 46 h 70"/>
                  <a:gd name="T12" fmla="*/ 54 w 77"/>
                  <a:gd name="T13" fmla="*/ 55 h 70"/>
                  <a:gd name="T14" fmla="*/ 64 w 77"/>
                  <a:gd name="T15" fmla="*/ 63 h 70"/>
                  <a:gd name="T16" fmla="*/ 75 w 77"/>
                  <a:gd name="T17" fmla="*/ 70 h 70"/>
                  <a:gd name="T18" fmla="*/ 77 w 77"/>
                  <a:gd name="T19" fmla="*/ 69 h 70"/>
                  <a:gd name="T20" fmla="*/ 65 w 77"/>
                  <a:gd name="T21" fmla="*/ 62 h 70"/>
                  <a:gd name="T22" fmla="*/ 55 w 77"/>
                  <a:gd name="T23" fmla="*/ 54 h 70"/>
                  <a:gd name="T24" fmla="*/ 44 w 77"/>
                  <a:gd name="T25" fmla="*/ 44 h 70"/>
                  <a:gd name="T26" fmla="*/ 36 w 77"/>
                  <a:gd name="T27" fmla="*/ 35 h 70"/>
                  <a:gd name="T28" fmla="*/ 27 w 77"/>
                  <a:gd name="T29" fmla="*/ 25 h 70"/>
                  <a:gd name="T30" fmla="*/ 18 w 77"/>
                  <a:gd name="T31" fmla="*/ 16 h 70"/>
                  <a:gd name="T32" fmla="*/ 10 w 77"/>
                  <a:gd name="T33" fmla="*/ 7 h 70"/>
                  <a:gd name="T34" fmla="*/ 1 w 77"/>
                  <a:gd name="T35" fmla="*/ 0 h 70"/>
                  <a:gd name="T36" fmla="*/ 0 w 77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0">
                    <a:moveTo>
                      <a:pt x="0" y="2"/>
                    </a:moveTo>
                    <a:lnTo>
                      <a:pt x="9" y="8"/>
                    </a:lnTo>
                    <a:lnTo>
                      <a:pt x="16" y="17"/>
                    </a:lnTo>
                    <a:lnTo>
                      <a:pt x="25" y="27"/>
                    </a:lnTo>
                    <a:lnTo>
                      <a:pt x="34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4" y="63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65" y="62"/>
                    </a:lnTo>
                    <a:lnTo>
                      <a:pt x="55" y="54"/>
                    </a:lnTo>
                    <a:lnTo>
                      <a:pt x="44" y="44"/>
                    </a:lnTo>
                    <a:lnTo>
                      <a:pt x="36" y="35"/>
                    </a:lnTo>
                    <a:lnTo>
                      <a:pt x="27" y="25"/>
                    </a:lnTo>
                    <a:lnTo>
                      <a:pt x="18" y="16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4" name="Freeform 1518">
                <a:extLst>
                  <a:ext uri="{FF2B5EF4-FFF2-40B4-BE49-F238E27FC236}">
                    <a16:creationId xmlns:a16="http://schemas.microsoft.com/office/drawing/2014/main" id="{7F1A39B2-E92C-4FA9-890E-0E2D8E9C6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873"/>
                <a:ext cx="5" cy="11"/>
              </a:xfrm>
              <a:custGeom>
                <a:avLst/>
                <a:gdLst>
                  <a:gd name="T0" fmla="*/ 0 w 17"/>
                  <a:gd name="T1" fmla="*/ 0 h 31"/>
                  <a:gd name="T2" fmla="*/ 0 w 17"/>
                  <a:gd name="T3" fmla="*/ 1 h 31"/>
                  <a:gd name="T4" fmla="*/ 16 w 17"/>
                  <a:gd name="T5" fmla="*/ 31 h 31"/>
                  <a:gd name="T6" fmla="*/ 17 w 17"/>
                  <a:gd name="T7" fmla="*/ 30 h 31"/>
                  <a:gd name="T8" fmla="*/ 1 w 17"/>
                  <a:gd name="T9" fmla="*/ 0 h 31"/>
                  <a:gd name="T10" fmla="*/ 1 w 17"/>
                  <a:gd name="T11" fmla="*/ 1 h 31"/>
                  <a:gd name="T12" fmla="*/ 0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0" y="0"/>
                    </a:moveTo>
                    <a:lnTo>
                      <a:pt x="0" y="1"/>
                    </a:lnTo>
                    <a:lnTo>
                      <a:pt x="16" y="31"/>
                    </a:lnTo>
                    <a:lnTo>
                      <a:pt x="17" y="3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5" name="Freeform 1519">
                <a:extLst>
                  <a:ext uri="{FF2B5EF4-FFF2-40B4-BE49-F238E27FC236}">
                    <a16:creationId xmlns:a16="http://schemas.microsoft.com/office/drawing/2014/main" id="{4FC09EA8-EA5A-4933-9FF7-68CD19953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860"/>
                <a:ext cx="7" cy="14"/>
              </a:xfrm>
              <a:custGeom>
                <a:avLst/>
                <a:gdLst>
                  <a:gd name="T0" fmla="*/ 0 w 22"/>
                  <a:gd name="T1" fmla="*/ 2 h 42"/>
                  <a:gd name="T2" fmla="*/ 0 w 22"/>
                  <a:gd name="T3" fmla="*/ 2 h 42"/>
                  <a:gd name="T4" fmla="*/ 4 w 22"/>
                  <a:gd name="T5" fmla="*/ 6 h 42"/>
                  <a:gd name="T6" fmla="*/ 9 w 22"/>
                  <a:gd name="T7" fmla="*/ 13 h 42"/>
                  <a:gd name="T8" fmla="*/ 13 w 22"/>
                  <a:gd name="T9" fmla="*/ 18 h 42"/>
                  <a:gd name="T10" fmla="*/ 16 w 22"/>
                  <a:gd name="T11" fmla="*/ 22 h 42"/>
                  <a:gd name="T12" fmla="*/ 18 w 22"/>
                  <a:gd name="T13" fmla="*/ 25 h 42"/>
                  <a:gd name="T14" fmla="*/ 21 w 22"/>
                  <a:gd name="T15" fmla="*/ 32 h 42"/>
                  <a:gd name="T16" fmla="*/ 21 w 22"/>
                  <a:gd name="T17" fmla="*/ 35 h 42"/>
                  <a:gd name="T18" fmla="*/ 18 w 22"/>
                  <a:gd name="T19" fmla="*/ 40 h 42"/>
                  <a:gd name="T20" fmla="*/ 21 w 22"/>
                  <a:gd name="T21" fmla="*/ 42 h 42"/>
                  <a:gd name="T22" fmla="*/ 22 w 22"/>
                  <a:gd name="T23" fmla="*/ 35 h 42"/>
                  <a:gd name="T24" fmla="*/ 22 w 22"/>
                  <a:gd name="T25" fmla="*/ 32 h 42"/>
                  <a:gd name="T26" fmla="*/ 21 w 22"/>
                  <a:gd name="T27" fmla="*/ 25 h 42"/>
                  <a:gd name="T28" fmla="*/ 17 w 22"/>
                  <a:gd name="T29" fmla="*/ 21 h 42"/>
                  <a:gd name="T30" fmla="*/ 15 w 22"/>
                  <a:gd name="T31" fmla="*/ 16 h 42"/>
                  <a:gd name="T32" fmla="*/ 10 w 22"/>
                  <a:gd name="T33" fmla="*/ 11 h 42"/>
                  <a:gd name="T34" fmla="*/ 6 w 22"/>
                  <a:gd name="T35" fmla="*/ 6 h 42"/>
                  <a:gd name="T36" fmla="*/ 2 w 22"/>
                  <a:gd name="T37" fmla="*/ 0 h 42"/>
                  <a:gd name="T38" fmla="*/ 0 w 22"/>
                  <a:gd name="T39" fmla="*/ 0 h 42"/>
                  <a:gd name="T40" fmla="*/ 0 w 22"/>
                  <a:gd name="T4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2">
                    <a:moveTo>
                      <a:pt x="0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9" y="13"/>
                    </a:lnTo>
                    <a:lnTo>
                      <a:pt x="13" y="18"/>
                    </a:lnTo>
                    <a:lnTo>
                      <a:pt x="16" y="22"/>
                    </a:lnTo>
                    <a:lnTo>
                      <a:pt x="18" y="25"/>
                    </a:lnTo>
                    <a:lnTo>
                      <a:pt x="21" y="32"/>
                    </a:lnTo>
                    <a:lnTo>
                      <a:pt x="21" y="35"/>
                    </a:lnTo>
                    <a:lnTo>
                      <a:pt x="18" y="40"/>
                    </a:lnTo>
                    <a:lnTo>
                      <a:pt x="21" y="42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1" y="25"/>
                    </a:lnTo>
                    <a:lnTo>
                      <a:pt x="17" y="21"/>
                    </a:lnTo>
                    <a:lnTo>
                      <a:pt x="15" y="16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6" name="Freeform 1520">
                <a:extLst>
                  <a:ext uri="{FF2B5EF4-FFF2-40B4-BE49-F238E27FC236}">
                    <a16:creationId xmlns:a16="http://schemas.microsoft.com/office/drawing/2014/main" id="{221C6A72-09DD-448F-B3E3-982301C39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858"/>
                <a:ext cx="3" cy="2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6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4 h 7"/>
                  <a:gd name="T14" fmla="*/ 4 w 9"/>
                  <a:gd name="T15" fmla="*/ 6 h 7"/>
                  <a:gd name="T16" fmla="*/ 3 w 9"/>
                  <a:gd name="T17" fmla="*/ 4 h 7"/>
                  <a:gd name="T18" fmla="*/ 3 w 9"/>
                  <a:gd name="T19" fmla="*/ 3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7" name="Freeform 1521">
                <a:extLst>
                  <a:ext uri="{FF2B5EF4-FFF2-40B4-BE49-F238E27FC236}">
                    <a16:creationId xmlns:a16="http://schemas.microsoft.com/office/drawing/2014/main" id="{DC5D7C5E-4F3B-4325-8F0C-012824AB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43" cy="52"/>
              </a:xfrm>
              <a:custGeom>
                <a:avLst/>
                <a:gdLst>
                  <a:gd name="T0" fmla="*/ 52 w 127"/>
                  <a:gd name="T1" fmla="*/ 11 h 157"/>
                  <a:gd name="T2" fmla="*/ 35 w 127"/>
                  <a:gd name="T3" fmla="*/ 3 h 157"/>
                  <a:gd name="T4" fmla="*/ 24 w 127"/>
                  <a:gd name="T5" fmla="*/ 0 h 157"/>
                  <a:gd name="T6" fmla="*/ 16 w 127"/>
                  <a:gd name="T7" fmla="*/ 0 h 157"/>
                  <a:gd name="T8" fmla="*/ 12 w 127"/>
                  <a:gd name="T9" fmla="*/ 3 h 157"/>
                  <a:gd name="T10" fmla="*/ 7 w 127"/>
                  <a:gd name="T11" fmla="*/ 11 h 157"/>
                  <a:gd name="T12" fmla="*/ 6 w 127"/>
                  <a:gd name="T13" fmla="*/ 20 h 157"/>
                  <a:gd name="T14" fmla="*/ 3 w 127"/>
                  <a:gd name="T15" fmla="*/ 32 h 157"/>
                  <a:gd name="T16" fmla="*/ 0 w 127"/>
                  <a:gd name="T17" fmla="*/ 46 h 157"/>
                  <a:gd name="T18" fmla="*/ 13 w 127"/>
                  <a:gd name="T19" fmla="*/ 65 h 157"/>
                  <a:gd name="T20" fmla="*/ 24 w 127"/>
                  <a:gd name="T21" fmla="*/ 80 h 157"/>
                  <a:gd name="T22" fmla="*/ 34 w 127"/>
                  <a:gd name="T23" fmla="*/ 87 h 157"/>
                  <a:gd name="T24" fmla="*/ 44 w 127"/>
                  <a:gd name="T25" fmla="*/ 95 h 157"/>
                  <a:gd name="T26" fmla="*/ 54 w 127"/>
                  <a:gd name="T27" fmla="*/ 102 h 157"/>
                  <a:gd name="T28" fmla="*/ 63 w 127"/>
                  <a:gd name="T29" fmla="*/ 111 h 157"/>
                  <a:gd name="T30" fmla="*/ 73 w 127"/>
                  <a:gd name="T31" fmla="*/ 124 h 157"/>
                  <a:gd name="T32" fmla="*/ 86 w 127"/>
                  <a:gd name="T33" fmla="*/ 144 h 157"/>
                  <a:gd name="T34" fmla="*/ 93 w 127"/>
                  <a:gd name="T35" fmla="*/ 149 h 157"/>
                  <a:gd name="T36" fmla="*/ 100 w 127"/>
                  <a:gd name="T37" fmla="*/ 155 h 157"/>
                  <a:gd name="T38" fmla="*/ 105 w 127"/>
                  <a:gd name="T39" fmla="*/ 157 h 157"/>
                  <a:gd name="T40" fmla="*/ 109 w 127"/>
                  <a:gd name="T41" fmla="*/ 157 h 157"/>
                  <a:gd name="T42" fmla="*/ 114 w 127"/>
                  <a:gd name="T43" fmla="*/ 157 h 157"/>
                  <a:gd name="T44" fmla="*/ 118 w 127"/>
                  <a:gd name="T45" fmla="*/ 155 h 157"/>
                  <a:gd name="T46" fmla="*/ 123 w 127"/>
                  <a:gd name="T47" fmla="*/ 149 h 157"/>
                  <a:gd name="T48" fmla="*/ 127 w 127"/>
                  <a:gd name="T49" fmla="*/ 142 h 157"/>
                  <a:gd name="T50" fmla="*/ 126 w 127"/>
                  <a:gd name="T51" fmla="*/ 139 h 157"/>
                  <a:gd name="T52" fmla="*/ 125 w 127"/>
                  <a:gd name="T53" fmla="*/ 137 h 157"/>
                  <a:gd name="T54" fmla="*/ 124 w 127"/>
                  <a:gd name="T55" fmla="*/ 132 h 157"/>
                  <a:gd name="T56" fmla="*/ 124 w 127"/>
                  <a:gd name="T57" fmla="*/ 129 h 157"/>
                  <a:gd name="T58" fmla="*/ 121 w 127"/>
                  <a:gd name="T59" fmla="*/ 127 h 157"/>
                  <a:gd name="T60" fmla="*/ 120 w 127"/>
                  <a:gd name="T61" fmla="*/ 122 h 157"/>
                  <a:gd name="T62" fmla="*/ 118 w 127"/>
                  <a:gd name="T63" fmla="*/ 119 h 157"/>
                  <a:gd name="T64" fmla="*/ 118 w 127"/>
                  <a:gd name="T65" fmla="*/ 117 h 157"/>
                  <a:gd name="T66" fmla="*/ 101 w 127"/>
                  <a:gd name="T67" fmla="*/ 99 h 157"/>
                  <a:gd name="T68" fmla="*/ 88 w 127"/>
                  <a:gd name="T69" fmla="*/ 84 h 157"/>
                  <a:gd name="T70" fmla="*/ 79 w 127"/>
                  <a:gd name="T71" fmla="*/ 73 h 157"/>
                  <a:gd name="T72" fmla="*/ 71 w 127"/>
                  <a:gd name="T73" fmla="*/ 63 h 157"/>
                  <a:gd name="T74" fmla="*/ 66 w 127"/>
                  <a:gd name="T75" fmla="*/ 53 h 157"/>
                  <a:gd name="T76" fmla="*/ 63 w 127"/>
                  <a:gd name="T77" fmla="*/ 43 h 157"/>
                  <a:gd name="T78" fmla="*/ 60 w 127"/>
                  <a:gd name="T79" fmla="*/ 30 h 157"/>
                  <a:gd name="T80" fmla="*/ 55 w 127"/>
                  <a:gd name="T81" fmla="*/ 15 h 157"/>
                  <a:gd name="T82" fmla="*/ 52 w 127"/>
                  <a:gd name="T83" fmla="*/ 15 h 157"/>
                  <a:gd name="T84" fmla="*/ 51 w 127"/>
                  <a:gd name="T85" fmla="*/ 13 h 157"/>
                  <a:gd name="T86" fmla="*/ 51 w 127"/>
                  <a:gd name="T87" fmla="*/ 12 h 157"/>
                  <a:gd name="T88" fmla="*/ 52 w 127"/>
                  <a:gd name="T89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57">
                    <a:moveTo>
                      <a:pt x="52" y="11"/>
                    </a:moveTo>
                    <a:lnTo>
                      <a:pt x="35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7" y="11"/>
                    </a:lnTo>
                    <a:lnTo>
                      <a:pt x="6" y="20"/>
                    </a:lnTo>
                    <a:lnTo>
                      <a:pt x="3" y="32"/>
                    </a:lnTo>
                    <a:lnTo>
                      <a:pt x="0" y="46"/>
                    </a:lnTo>
                    <a:lnTo>
                      <a:pt x="13" y="65"/>
                    </a:lnTo>
                    <a:lnTo>
                      <a:pt x="24" y="80"/>
                    </a:lnTo>
                    <a:lnTo>
                      <a:pt x="34" y="87"/>
                    </a:lnTo>
                    <a:lnTo>
                      <a:pt x="44" y="95"/>
                    </a:lnTo>
                    <a:lnTo>
                      <a:pt x="54" y="102"/>
                    </a:lnTo>
                    <a:lnTo>
                      <a:pt x="63" y="111"/>
                    </a:lnTo>
                    <a:lnTo>
                      <a:pt x="73" y="124"/>
                    </a:lnTo>
                    <a:lnTo>
                      <a:pt x="86" y="144"/>
                    </a:lnTo>
                    <a:lnTo>
                      <a:pt x="93" y="149"/>
                    </a:lnTo>
                    <a:lnTo>
                      <a:pt x="100" y="155"/>
                    </a:lnTo>
                    <a:lnTo>
                      <a:pt x="105" y="157"/>
                    </a:lnTo>
                    <a:lnTo>
                      <a:pt x="109" y="157"/>
                    </a:lnTo>
                    <a:lnTo>
                      <a:pt x="114" y="157"/>
                    </a:lnTo>
                    <a:lnTo>
                      <a:pt x="118" y="155"/>
                    </a:lnTo>
                    <a:lnTo>
                      <a:pt x="123" y="149"/>
                    </a:lnTo>
                    <a:lnTo>
                      <a:pt x="127" y="142"/>
                    </a:lnTo>
                    <a:lnTo>
                      <a:pt x="126" y="139"/>
                    </a:lnTo>
                    <a:lnTo>
                      <a:pt x="125" y="137"/>
                    </a:lnTo>
                    <a:lnTo>
                      <a:pt x="124" y="132"/>
                    </a:lnTo>
                    <a:lnTo>
                      <a:pt x="124" y="129"/>
                    </a:lnTo>
                    <a:lnTo>
                      <a:pt x="121" y="127"/>
                    </a:lnTo>
                    <a:lnTo>
                      <a:pt x="120" y="122"/>
                    </a:lnTo>
                    <a:lnTo>
                      <a:pt x="118" y="119"/>
                    </a:lnTo>
                    <a:lnTo>
                      <a:pt x="118" y="117"/>
                    </a:lnTo>
                    <a:lnTo>
                      <a:pt x="101" y="99"/>
                    </a:lnTo>
                    <a:lnTo>
                      <a:pt x="88" y="84"/>
                    </a:lnTo>
                    <a:lnTo>
                      <a:pt x="79" y="73"/>
                    </a:lnTo>
                    <a:lnTo>
                      <a:pt x="71" y="63"/>
                    </a:lnTo>
                    <a:lnTo>
                      <a:pt x="66" y="53"/>
                    </a:lnTo>
                    <a:lnTo>
                      <a:pt x="63" y="43"/>
                    </a:lnTo>
                    <a:lnTo>
                      <a:pt x="60" y="30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8" name="Freeform 1522">
                <a:extLst>
                  <a:ext uri="{FF2B5EF4-FFF2-40B4-BE49-F238E27FC236}">
                    <a16:creationId xmlns:a16="http://schemas.microsoft.com/office/drawing/2014/main" id="{D67DEB38-F2C4-4828-934F-94B706EE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18" cy="15"/>
              </a:xfrm>
              <a:custGeom>
                <a:avLst/>
                <a:gdLst>
                  <a:gd name="T0" fmla="*/ 3 w 54"/>
                  <a:gd name="T1" fmla="*/ 46 h 47"/>
                  <a:gd name="T2" fmla="*/ 3 w 54"/>
                  <a:gd name="T3" fmla="*/ 47 h 47"/>
                  <a:gd name="T4" fmla="*/ 6 w 54"/>
                  <a:gd name="T5" fmla="*/ 33 h 47"/>
                  <a:gd name="T6" fmla="*/ 8 w 54"/>
                  <a:gd name="T7" fmla="*/ 21 h 47"/>
                  <a:gd name="T8" fmla="*/ 9 w 54"/>
                  <a:gd name="T9" fmla="*/ 12 h 47"/>
                  <a:gd name="T10" fmla="*/ 14 w 54"/>
                  <a:gd name="T11" fmla="*/ 4 h 47"/>
                  <a:gd name="T12" fmla="*/ 18 w 54"/>
                  <a:gd name="T13" fmla="*/ 1 h 47"/>
                  <a:gd name="T14" fmla="*/ 26 w 54"/>
                  <a:gd name="T15" fmla="*/ 1 h 47"/>
                  <a:gd name="T16" fmla="*/ 36 w 54"/>
                  <a:gd name="T17" fmla="*/ 4 h 47"/>
                  <a:gd name="T18" fmla="*/ 52 w 54"/>
                  <a:gd name="T19" fmla="*/ 13 h 47"/>
                  <a:gd name="T20" fmla="*/ 54 w 54"/>
                  <a:gd name="T21" fmla="*/ 11 h 47"/>
                  <a:gd name="T22" fmla="*/ 37 w 54"/>
                  <a:gd name="T23" fmla="*/ 3 h 47"/>
                  <a:gd name="T24" fmla="*/ 26 w 54"/>
                  <a:gd name="T25" fmla="*/ 0 h 47"/>
                  <a:gd name="T26" fmla="*/ 18 w 54"/>
                  <a:gd name="T27" fmla="*/ 0 h 47"/>
                  <a:gd name="T28" fmla="*/ 12 w 54"/>
                  <a:gd name="T29" fmla="*/ 4 h 47"/>
                  <a:gd name="T30" fmla="*/ 8 w 54"/>
                  <a:gd name="T31" fmla="*/ 12 h 47"/>
                  <a:gd name="T32" fmla="*/ 7 w 54"/>
                  <a:gd name="T33" fmla="*/ 21 h 47"/>
                  <a:gd name="T34" fmla="*/ 4 w 54"/>
                  <a:gd name="T35" fmla="*/ 33 h 47"/>
                  <a:gd name="T36" fmla="*/ 0 w 54"/>
                  <a:gd name="T37" fmla="*/ 47 h 47"/>
                  <a:gd name="T38" fmla="*/ 0 w 54"/>
                  <a:gd name="T39" fmla="*/ 47 h 47"/>
                  <a:gd name="T40" fmla="*/ 3 w 54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7">
                    <a:moveTo>
                      <a:pt x="3" y="46"/>
                    </a:moveTo>
                    <a:lnTo>
                      <a:pt x="3" y="47"/>
                    </a:lnTo>
                    <a:lnTo>
                      <a:pt x="6" y="33"/>
                    </a:lnTo>
                    <a:lnTo>
                      <a:pt x="8" y="21"/>
                    </a:lnTo>
                    <a:lnTo>
                      <a:pt x="9" y="12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6" y="1"/>
                    </a:lnTo>
                    <a:lnTo>
                      <a:pt x="36" y="4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37" y="3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4"/>
                    </a:lnTo>
                    <a:lnTo>
                      <a:pt x="8" y="12"/>
                    </a:lnTo>
                    <a:lnTo>
                      <a:pt x="7" y="21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9" name="Freeform 1523">
                <a:extLst>
                  <a:ext uri="{FF2B5EF4-FFF2-40B4-BE49-F238E27FC236}">
                    <a16:creationId xmlns:a16="http://schemas.microsoft.com/office/drawing/2014/main" id="{0772FC6F-A790-4433-B4DD-53281DBB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62"/>
                <a:ext cx="30" cy="33"/>
              </a:xfrm>
              <a:custGeom>
                <a:avLst/>
                <a:gdLst>
                  <a:gd name="T0" fmla="*/ 89 w 89"/>
                  <a:gd name="T1" fmla="*/ 97 h 100"/>
                  <a:gd name="T2" fmla="*/ 76 w 89"/>
                  <a:gd name="T3" fmla="*/ 78 h 100"/>
                  <a:gd name="T4" fmla="*/ 65 w 89"/>
                  <a:gd name="T5" fmla="*/ 65 h 100"/>
                  <a:gd name="T6" fmla="*/ 56 w 89"/>
                  <a:gd name="T7" fmla="*/ 56 h 100"/>
                  <a:gd name="T8" fmla="*/ 46 w 89"/>
                  <a:gd name="T9" fmla="*/ 49 h 100"/>
                  <a:gd name="T10" fmla="*/ 36 w 89"/>
                  <a:gd name="T11" fmla="*/ 42 h 100"/>
                  <a:gd name="T12" fmla="*/ 27 w 89"/>
                  <a:gd name="T13" fmla="*/ 33 h 100"/>
                  <a:gd name="T14" fmla="*/ 16 w 89"/>
                  <a:gd name="T15" fmla="*/ 20 h 100"/>
                  <a:gd name="T16" fmla="*/ 2 w 89"/>
                  <a:gd name="T17" fmla="*/ 0 h 100"/>
                  <a:gd name="T18" fmla="*/ 0 w 89"/>
                  <a:gd name="T19" fmla="*/ 2 h 100"/>
                  <a:gd name="T20" fmla="*/ 14 w 89"/>
                  <a:gd name="T21" fmla="*/ 21 h 100"/>
                  <a:gd name="T22" fmla="*/ 25 w 89"/>
                  <a:gd name="T23" fmla="*/ 36 h 100"/>
                  <a:gd name="T24" fmla="*/ 35 w 89"/>
                  <a:gd name="T25" fmla="*/ 43 h 100"/>
                  <a:gd name="T26" fmla="*/ 45 w 89"/>
                  <a:gd name="T27" fmla="*/ 50 h 100"/>
                  <a:gd name="T28" fmla="*/ 55 w 89"/>
                  <a:gd name="T29" fmla="*/ 57 h 100"/>
                  <a:gd name="T30" fmla="*/ 64 w 89"/>
                  <a:gd name="T31" fmla="*/ 67 h 100"/>
                  <a:gd name="T32" fmla="*/ 74 w 89"/>
                  <a:gd name="T33" fmla="*/ 79 h 100"/>
                  <a:gd name="T34" fmla="*/ 87 w 89"/>
                  <a:gd name="T35" fmla="*/ 100 h 100"/>
                  <a:gd name="T36" fmla="*/ 89 w 89"/>
                  <a:gd name="T37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0">
                    <a:moveTo>
                      <a:pt x="89" y="97"/>
                    </a:moveTo>
                    <a:lnTo>
                      <a:pt x="76" y="78"/>
                    </a:lnTo>
                    <a:lnTo>
                      <a:pt x="65" y="65"/>
                    </a:lnTo>
                    <a:lnTo>
                      <a:pt x="56" y="56"/>
                    </a:lnTo>
                    <a:lnTo>
                      <a:pt x="46" y="49"/>
                    </a:lnTo>
                    <a:lnTo>
                      <a:pt x="36" y="42"/>
                    </a:lnTo>
                    <a:lnTo>
                      <a:pt x="27" y="33"/>
                    </a:lnTo>
                    <a:lnTo>
                      <a:pt x="16" y="2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4" y="21"/>
                    </a:lnTo>
                    <a:lnTo>
                      <a:pt x="25" y="36"/>
                    </a:lnTo>
                    <a:lnTo>
                      <a:pt x="35" y="43"/>
                    </a:lnTo>
                    <a:lnTo>
                      <a:pt x="45" y="50"/>
                    </a:lnTo>
                    <a:lnTo>
                      <a:pt x="55" y="57"/>
                    </a:lnTo>
                    <a:lnTo>
                      <a:pt x="64" y="67"/>
                    </a:lnTo>
                    <a:lnTo>
                      <a:pt x="74" y="79"/>
                    </a:lnTo>
                    <a:lnTo>
                      <a:pt x="87" y="100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0" name="Freeform 1524">
                <a:extLst>
                  <a:ext uri="{FF2B5EF4-FFF2-40B4-BE49-F238E27FC236}">
                    <a16:creationId xmlns:a16="http://schemas.microsoft.com/office/drawing/2014/main" id="{A31601E1-6C58-465C-8983-567BE1C9F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94"/>
                <a:ext cx="14" cy="6"/>
              </a:xfrm>
              <a:custGeom>
                <a:avLst/>
                <a:gdLst>
                  <a:gd name="T0" fmla="*/ 41 w 43"/>
                  <a:gd name="T1" fmla="*/ 1 h 17"/>
                  <a:gd name="T2" fmla="*/ 41 w 43"/>
                  <a:gd name="T3" fmla="*/ 0 h 17"/>
                  <a:gd name="T4" fmla="*/ 37 w 43"/>
                  <a:gd name="T5" fmla="*/ 7 h 17"/>
                  <a:gd name="T6" fmla="*/ 31 w 43"/>
                  <a:gd name="T7" fmla="*/ 13 h 17"/>
                  <a:gd name="T8" fmla="*/ 28 w 43"/>
                  <a:gd name="T9" fmla="*/ 15 h 17"/>
                  <a:gd name="T10" fmla="*/ 24 w 43"/>
                  <a:gd name="T11" fmla="*/ 15 h 17"/>
                  <a:gd name="T12" fmla="*/ 20 w 43"/>
                  <a:gd name="T13" fmla="*/ 15 h 17"/>
                  <a:gd name="T14" fmla="*/ 16 w 43"/>
                  <a:gd name="T15" fmla="*/ 13 h 17"/>
                  <a:gd name="T16" fmla="*/ 8 w 43"/>
                  <a:gd name="T17" fmla="*/ 7 h 17"/>
                  <a:gd name="T18" fmla="*/ 2 w 43"/>
                  <a:gd name="T19" fmla="*/ 1 h 17"/>
                  <a:gd name="T20" fmla="*/ 0 w 43"/>
                  <a:gd name="T21" fmla="*/ 4 h 17"/>
                  <a:gd name="T22" fmla="*/ 7 w 43"/>
                  <a:gd name="T23" fmla="*/ 9 h 17"/>
                  <a:gd name="T24" fmla="*/ 14 w 43"/>
                  <a:gd name="T25" fmla="*/ 14 h 17"/>
                  <a:gd name="T26" fmla="*/ 19 w 43"/>
                  <a:gd name="T27" fmla="*/ 16 h 17"/>
                  <a:gd name="T28" fmla="*/ 24 w 43"/>
                  <a:gd name="T29" fmla="*/ 17 h 17"/>
                  <a:gd name="T30" fmla="*/ 29 w 43"/>
                  <a:gd name="T31" fmla="*/ 16 h 17"/>
                  <a:gd name="T32" fmla="*/ 33 w 43"/>
                  <a:gd name="T33" fmla="*/ 14 h 17"/>
                  <a:gd name="T34" fmla="*/ 38 w 43"/>
                  <a:gd name="T35" fmla="*/ 9 h 17"/>
                  <a:gd name="T36" fmla="*/ 43 w 43"/>
                  <a:gd name="T37" fmla="*/ 1 h 17"/>
                  <a:gd name="T38" fmla="*/ 43 w 43"/>
                  <a:gd name="T39" fmla="*/ 1 h 17"/>
                  <a:gd name="T40" fmla="*/ 41 w 43"/>
                  <a:gd name="T4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7">
                    <a:moveTo>
                      <a:pt x="41" y="1"/>
                    </a:moveTo>
                    <a:lnTo>
                      <a:pt x="41" y="0"/>
                    </a:lnTo>
                    <a:lnTo>
                      <a:pt x="37" y="7"/>
                    </a:lnTo>
                    <a:lnTo>
                      <a:pt x="31" y="13"/>
                    </a:lnTo>
                    <a:lnTo>
                      <a:pt x="28" y="15"/>
                    </a:lnTo>
                    <a:lnTo>
                      <a:pt x="24" y="15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8" y="7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9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3" y="14"/>
                    </a:lnTo>
                    <a:lnTo>
                      <a:pt x="38" y="9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1" name="Freeform 1525">
                <a:extLst>
                  <a:ext uri="{FF2B5EF4-FFF2-40B4-BE49-F238E27FC236}">
                    <a16:creationId xmlns:a16="http://schemas.microsoft.com/office/drawing/2014/main" id="{7B106665-DC1A-4EE6-9052-88EB54A97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985"/>
                <a:ext cx="3" cy="9"/>
              </a:xfrm>
              <a:custGeom>
                <a:avLst/>
                <a:gdLst>
                  <a:gd name="T0" fmla="*/ 0 w 11"/>
                  <a:gd name="T1" fmla="*/ 3 h 27"/>
                  <a:gd name="T2" fmla="*/ 0 w 11"/>
                  <a:gd name="T3" fmla="*/ 1 h 27"/>
                  <a:gd name="T4" fmla="*/ 1 w 11"/>
                  <a:gd name="T5" fmla="*/ 4 h 27"/>
                  <a:gd name="T6" fmla="*/ 2 w 11"/>
                  <a:gd name="T7" fmla="*/ 8 h 27"/>
                  <a:gd name="T8" fmla="*/ 5 w 11"/>
                  <a:gd name="T9" fmla="*/ 12 h 27"/>
                  <a:gd name="T10" fmla="*/ 6 w 11"/>
                  <a:gd name="T11" fmla="*/ 14 h 27"/>
                  <a:gd name="T12" fmla="*/ 7 w 11"/>
                  <a:gd name="T13" fmla="*/ 17 h 27"/>
                  <a:gd name="T14" fmla="*/ 7 w 11"/>
                  <a:gd name="T15" fmla="*/ 22 h 27"/>
                  <a:gd name="T16" fmla="*/ 9 w 11"/>
                  <a:gd name="T17" fmla="*/ 24 h 27"/>
                  <a:gd name="T18" fmla="*/ 10 w 11"/>
                  <a:gd name="T19" fmla="*/ 27 h 27"/>
                  <a:gd name="T20" fmla="*/ 11 w 11"/>
                  <a:gd name="T21" fmla="*/ 27 h 27"/>
                  <a:gd name="T22" fmla="*/ 10 w 11"/>
                  <a:gd name="T23" fmla="*/ 24 h 27"/>
                  <a:gd name="T24" fmla="*/ 9 w 11"/>
                  <a:gd name="T25" fmla="*/ 21 h 27"/>
                  <a:gd name="T26" fmla="*/ 7 w 11"/>
                  <a:gd name="T27" fmla="*/ 17 h 27"/>
                  <a:gd name="T28" fmla="*/ 7 w 11"/>
                  <a:gd name="T29" fmla="*/ 14 h 27"/>
                  <a:gd name="T30" fmla="*/ 6 w 11"/>
                  <a:gd name="T31" fmla="*/ 10 h 27"/>
                  <a:gd name="T32" fmla="*/ 5 w 11"/>
                  <a:gd name="T33" fmla="*/ 7 h 27"/>
                  <a:gd name="T34" fmla="*/ 2 w 11"/>
                  <a:gd name="T35" fmla="*/ 4 h 27"/>
                  <a:gd name="T36" fmla="*/ 1 w 11"/>
                  <a:gd name="T37" fmla="*/ 1 h 27"/>
                  <a:gd name="T38" fmla="*/ 1 w 11"/>
                  <a:gd name="T39" fmla="*/ 0 h 27"/>
                  <a:gd name="T40" fmla="*/ 0 w 11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7">
                    <a:moveTo>
                      <a:pt x="0" y="3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9" y="24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4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7" y="14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2" name="Freeform 1526">
                <a:extLst>
                  <a:ext uri="{FF2B5EF4-FFF2-40B4-BE49-F238E27FC236}">
                    <a16:creationId xmlns:a16="http://schemas.microsoft.com/office/drawing/2014/main" id="{D54A6D61-8AD4-41F3-BF67-1E2DBAFD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3951"/>
                <a:ext cx="22" cy="35"/>
              </a:xfrm>
              <a:custGeom>
                <a:avLst/>
                <a:gdLst>
                  <a:gd name="T0" fmla="*/ 1 w 65"/>
                  <a:gd name="T1" fmla="*/ 4 h 105"/>
                  <a:gd name="T2" fmla="*/ 0 w 65"/>
                  <a:gd name="T3" fmla="*/ 1 h 105"/>
                  <a:gd name="T4" fmla="*/ 6 w 65"/>
                  <a:gd name="T5" fmla="*/ 17 h 105"/>
                  <a:gd name="T6" fmla="*/ 9 w 65"/>
                  <a:gd name="T7" fmla="*/ 29 h 105"/>
                  <a:gd name="T8" fmla="*/ 14 w 65"/>
                  <a:gd name="T9" fmla="*/ 41 h 105"/>
                  <a:gd name="T10" fmla="*/ 17 w 65"/>
                  <a:gd name="T11" fmla="*/ 51 h 105"/>
                  <a:gd name="T12" fmla="*/ 25 w 65"/>
                  <a:gd name="T13" fmla="*/ 60 h 105"/>
                  <a:gd name="T14" fmla="*/ 34 w 65"/>
                  <a:gd name="T15" fmla="*/ 72 h 105"/>
                  <a:gd name="T16" fmla="*/ 47 w 65"/>
                  <a:gd name="T17" fmla="*/ 86 h 105"/>
                  <a:gd name="T18" fmla="*/ 63 w 65"/>
                  <a:gd name="T19" fmla="*/ 105 h 105"/>
                  <a:gd name="T20" fmla="*/ 65 w 65"/>
                  <a:gd name="T21" fmla="*/ 102 h 105"/>
                  <a:gd name="T22" fmla="*/ 48 w 65"/>
                  <a:gd name="T23" fmla="*/ 84 h 105"/>
                  <a:gd name="T24" fmla="*/ 36 w 65"/>
                  <a:gd name="T25" fmla="*/ 70 h 105"/>
                  <a:gd name="T26" fmla="*/ 27 w 65"/>
                  <a:gd name="T27" fmla="*/ 59 h 105"/>
                  <a:gd name="T28" fmla="*/ 19 w 65"/>
                  <a:gd name="T29" fmla="*/ 49 h 105"/>
                  <a:gd name="T30" fmla="*/ 15 w 65"/>
                  <a:gd name="T31" fmla="*/ 40 h 105"/>
                  <a:gd name="T32" fmla="*/ 10 w 65"/>
                  <a:gd name="T33" fmla="*/ 29 h 105"/>
                  <a:gd name="T34" fmla="*/ 6 w 65"/>
                  <a:gd name="T35" fmla="*/ 17 h 105"/>
                  <a:gd name="T36" fmla="*/ 2 w 65"/>
                  <a:gd name="T37" fmla="*/ 1 h 105"/>
                  <a:gd name="T38" fmla="*/ 1 w 65"/>
                  <a:gd name="T39" fmla="*/ 0 h 105"/>
                  <a:gd name="T40" fmla="*/ 1 w 65"/>
                  <a:gd name="T41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05">
                    <a:moveTo>
                      <a:pt x="1" y="4"/>
                    </a:moveTo>
                    <a:lnTo>
                      <a:pt x="0" y="1"/>
                    </a:lnTo>
                    <a:lnTo>
                      <a:pt x="6" y="17"/>
                    </a:lnTo>
                    <a:lnTo>
                      <a:pt x="9" y="29"/>
                    </a:lnTo>
                    <a:lnTo>
                      <a:pt x="14" y="41"/>
                    </a:lnTo>
                    <a:lnTo>
                      <a:pt x="17" y="51"/>
                    </a:lnTo>
                    <a:lnTo>
                      <a:pt x="25" y="60"/>
                    </a:lnTo>
                    <a:lnTo>
                      <a:pt x="34" y="72"/>
                    </a:lnTo>
                    <a:lnTo>
                      <a:pt x="47" y="86"/>
                    </a:lnTo>
                    <a:lnTo>
                      <a:pt x="63" y="105"/>
                    </a:lnTo>
                    <a:lnTo>
                      <a:pt x="65" y="102"/>
                    </a:lnTo>
                    <a:lnTo>
                      <a:pt x="48" y="84"/>
                    </a:lnTo>
                    <a:lnTo>
                      <a:pt x="36" y="70"/>
                    </a:lnTo>
                    <a:lnTo>
                      <a:pt x="27" y="59"/>
                    </a:lnTo>
                    <a:lnTo>
                      <a:pt x="19" y="49"/>
                    </a:lnTo>
                    <a:lnTo>
                      <a:pt x="15" y="40"/>
                    </a:lnTo>
                    <a:lnTo>
                      <a:pt x="10" y="29"/>
                    </a:lnTo>
                    <a:lnTo>
                      <a:pt x="6" y="1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3" name="Freeform 1527">
                <a:extLst>
                  <a:ext uri="{FF2B5EF4-FFF2-40B4-BE49-F238E27FC236}">
                    <a16:creationId xmlns:a16="http://schemas.microsoft.com/office/drawing/2014/main" id="{70C49F93-965E-43CB-A24D-39485304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0"/>
                <a:ext cx="2" cy="2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0 h 7"/>
                  <a:gd name="T4" fmla="*/ 0 w 4"/>
                  <a:gd name="T5" fmla="*/ 2 h 7"/>
                  <a:gd name="T6" fmla="*/ 0 w 4"/>
                  <a:gd name="T7" fmla="*/ 4 h 7"/>
                  <a:gd name="T8" fmla="*/ 1 w 4"/>
                  <a:gd name="T9" fmla="*/ 4 h 7"/>
                  <a:gd name="T10" fmla="*/ 4 w 4"/>
                  <a:gd name="T11" fmla="*/ 7 h 7"/>
                  <a:gd name="T12" fmla="*/ 4 w 4"/>
                  <a:gd name="T13" fmla="*/ 3 h 7"/>
                  <a:gd name="T14" fmla="*/ 3 w 4"/>
                  <a:gd name="T15" fmla="*/ 3 h 7"/>
                  <a:gd name="T16" fmla="*/ 1 w 4"/>
                  <a:gd name="T17" fmla="*/ 3 h 7"/>
                  <a:gd name="T18" fmla="*/ 1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1 w 4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4" name="Freeform 1528">
                <a:extLst>
                  <a:ext uri="{FF2B5EF4-FFF2-40B4-BE49-F238E27FC236}">
                    <a16:creationId xmlns:a16="http://schemas.microsoft.com/office/drawing/2014/main" id="{D1E9B32E-C5DB-4ECA-BE7C-5EB347A12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97"/>
                <a:ext cx="65" cy="77"/>
              </a:xfrm>
              <a:custGeom>
                <a:avLst/>
                <a:gdLst>
                  <a:gd name="T0" fmla="*/ 48 w 197"/>
                  <a:gd name="T1" fmla="*/ 9 h 230"/>
                  <a:gd name="T2" fmla="*/ 39 w 197"/>
                  <a:gd name="T3" fmla="*/ 4 h 230"/>
                  <a:gd name="T4" fmla="*/ 30 w 197"/>
                  <a:gd name="T5" fmla="*/ 1 h 230"/>
                  <a:gd name="T6" fmla="*/ 21 w 197"/>
                  <a:gd name="T7" fmla="*/ 0 h 230"/>
                  <a:gd name="T8" fmla="*/ 14 w 197"/>
                  <a:gd name="T9" fmla="*/ 6 h 230"/>
                  <a:gd name="T10" fmla="*/ 2 w 197"/>
                  <a:gd name="T11" fmla="*/ 6 h 230"/>
                  <a:gd name="T12" fmla="*/ 5 w 197"/>
                  <a:gd name="T13" fmla="*/ 34 h 230"/>
                  <a:gd name="T14" fmla="*/ 5 w 197"/>
                  <a:gd name="T15" fmla="*/ 43 h 230"/>
                  <a:gd name="T16" fmla="*/ 7 w 197"/>
                  <a:gd name="T17" fmla="*/ 53 h 230"/>
                  <a:gd name="T18" fmla="*/ 9 w 197"/>
                  <a:gd name="T19" fmla="*/ 62 h 230"/>
                  <a:gd name="T20" fmla="*/ 10 w 197"/>
                  <a:gd name="T21" fmla="*/ 73 h 230"/>
                  <a:gd name="T22" fmla="*/ 20 w 197"/>
                  <a:gd name="T23" fmla="*/ 80 h 230"/>
                  <a:gd name="T24" fmla="*/ 30 w 197"/>
                  <a:gd name="T25" fmla="*/ 90 h 230"/>
                  <a:gd name="T26" fmla="*/ 43 w 197"/>
                  <a:gd name="T27" fmla="*/ 101 h 230"/>
                  <a:gd name="T28" fmla="*/ 53 w 197"/>
                  <a:gd name="T29" fmla="*/ 105 h 230"/>
                  <a:gd name="T30" fmla="*/ 64 w 197"/>
                  <a:gd name="T31" fmla="*/ 111 h 230"/>
                  <a:gd name="T32" fmla="*/ 74 w 197"/>
                  <a:gd name="T33" fmla="*/ 123 h 230"/>
                  <a:gd name="T34" fmla="*/ 85 w 197"/>
                  <a:gd name="T35" fmla="*/ 138 h 230"/>
                  <a:gd name="T36" fmla="*/ 98 w 197"/>
                  <a:gd name="T37" fmla="*/ 156 h 230"/>
                  <a:gd name="T38" fmla="*/ 109 w 197"/>
                  <a:gd name="T39" fmla="*/ 175 h 230"/>
                  <a:gd name="T40" fmla="*/ 118 w 197"/>
                  <a:gd name="T41" fmla="*/ 193 h 230"/>
                  <a:gd name="T42" fmla="*/ 128 w 197"/>
                  <a:gd name="T43" fmla="*/ 208 h 230"/>
                  <a:gd name="T44" fmla="*/ 135 w 197"/>
                  <a:gd name="T45" fmla="*/ 219 h 230"/>
                  <a:gd name="T46" fmla="*/ 150 w 197"/>
                  <a:gd name="T47" fmla="*/ 225 h 230"/>
                  <a:gd name="T48" fmla="*/ 163 w 197"/>
                  <a:gd name="T49" fmla="*/ 230 h 230"/>
                  <a:gd name="T50" fmla="*/ 173 w 197"/>
                  <a:gd name="T51" fmla="*/ 228 h 230"/>
                  <a:gd name="T52" fmla="*/ 182 w 197"/>
                  <a:gd name="T53" fmla="*/ 223 h 230"/>
                  <a:gd name="T54" fmla="*/ 190 w 197"/>
                  <a:gd name="T55" fmla="*/ 217 h 230"/>
                  <a:gd name="T56" fmla="*/ 194 w 197"/>
                  <a:gd name="T57" fmla="*/ 209 h 230"/>
                  <a:gd name="T58" fmla="*/ 196 w 197"/>
                  <a:gd name="T59" fmla="*/ 200 h 230"/>
                  <a:gd name="T60" fmla="*/ 197 w 197"/>
                  <a:gd name="T61" fmla="*/ 186 h 230"/>
                  <a:gd name="T62" fmla="*/ 192 w 197"/>
                  <a:gd name="T63" fmla="*/ 176 h 230"/>
                  <a:gd name="T64" fmla="*/ 182 w 197"/>
                  <a:gd name="T65" fmla="*/ 162 h 230"/>
                  <a:gd name="T66" fmla="*/ 174 w 197"/>
                  <a:gd name="T67" fmla="*/ 148 h 230"/>
                  <a:gd name="T68" fmla="*/ 168 w 197"/>
                  <a:gd name="T69" fmla="*/ 138 h 230"/>
                  <a:gd name="T70" fmla="*/ 154 w 197"/>
                  <a:gd name="T71" fmla="*/ 134 h 230"/>
                  <a:gd name="T72" fmla="*/ 138 w 197"/>
                  <a:gd name="T73" fmla="*/ 113 h 230"/>
                  <a:gd name="T74" fmla="*/ 120 w 197"/>
                  <a:gd name="T75" fmla="*/ 88 h 230"/>
                  <a:gd name="T76" fmla="*/ 103 w 197"/>
                  <a:gd name="T77" fmla="*/ 74 h 230"/>
                  <a:gd name="T78" fmla="*/ 99 w 197"/>
                  <a:gd name="T79" fmla="*/ 56 h 230"/>
                  <a:gd name="T80" fmla="*/ 95 w 197"/>
                  <a:gd name="T81" fmla="*/ 48 h 230"/>
                  <a:gd name="T82" fmla="*/ 91 w 197"/>
                  <a:gd name="T83" fmla="*/ 39 h 230"/>
                  <a:gd name="T84" fmla="*/ 85 w 197"/>
                  <a:gd name="T85" fmla="*/ 31 h 230"/>
                  <a:gd name="T86" fmla="*/ 79 w 197"/>
                  <a:gd name="T87" fmla="*/ 27 h 230"/>
                  <a:gd name="T88" fmla="*/ 71 w 197"/>
                  <a:gd name="T89" fmla="*/ 23 h 230"/>
                  <a:gd name="T90" fmla="*/ 62 w 197"/>
                  <a:gd name="T91" fmla="*/ 18 h 230"/>
                  <a:gd name="T92" fmla="*/ 55 w 197"/>
                  <a:gd name="T93" fmla="*/ 1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7" h="230">
                    <a:moveTo>
                      <a:pt x="54" y="10"/>
                    </a:moveTo>
                    <a:lnTo>
                      <a:pt x="48" y="9"/>
                    </a:lnTo>
                    <a:lnTo>
                      <a:pt x="43" y="6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5" y="34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6" y="48"/>
                    </a:lnTo>
                    <a:lnTo>
                      <a:pt x="7" y="53"/>
                    </a:lnTo>
                    <a:lnTo>
                      <a:pt x="7" y="58"/>
                    </a:lnTo>
                    <a:lnTo>
                      <a:pt x="9" y="62"/>
                    </a:lnTo>
                    <a:lnTo>
                      <a:pt x="10" y="68"/>
                    </a:lnTo>
                    <a:lnTo>
                      <a:pt x="10" y="73"/>
                    </a:lnTo>
                    <a:lnTo>
                      <a:pt x="15" y="76"/>
                    </a:lnTo>
                    <a:lnTo>
                      <a:pt x="20" y="80"/>
                    </a:lnTo>
                    <a:lnTo>
                      <a:pt x="25" y="86"/>
                    </a:lnTo>
                    <a:lnTo>
                      <a:pt x="30" y="90"/>
                    </a:lnTo>
                    <a:lnTo>
                      <a:pt x="36" y="96"/>
                    </a:lnTo>
                    <a:lnTo>
                      <a:pt x="43" y="101"/>
                    </a:lnTo>
                    <a:lnTo>
                      <a:pt x="47" y="104"/>
                    </a:lnTo>
                    <a:lnTo>
                      <a:pt x="53" y="105"/>
                    </a:lnTo>
                    <a:lnTo>
                      <a:pt x="57" y="107"/>
                    </a:lnTo>
                    <a:lnTo>
                      <a:pt x="64" y="111"/>
                    </a:lnTo>
                    <a:lnTo>
                      <a:pt x="69" y="116"/>
                    </a:lnTo>
                    <a:lnTo>
                      <a:pt x="74" y="123"/>
                    </a:lnTo>
                    <a:lnTo>
                      <a:pt x="81" y="130"/>
                    </a:lnTo>
                    <a:lnTo>
                      <a:pt x="85" y="138"/>
                    </a:lnTo>
                    <a:lnTo>
                      <a:pt x="92" y="147"/>
                    </a:lnTo>
                    <a:lnTo>
                      <a:pt x="98" y="156"/>
                    </a:lnTo>
                    <a:lnTo>
                      <a:pt x="103" y="165"/>
                    </a:lnTo>
                    <a:lnTo>
                      <a:pt x="109" y="175"/>
                    </a:lnTo>
                    <a:lnTo>
                      <a:pt x="114" y="184"/>
                    </a:lnTo>
                    <a:lnTo>
                      <a:pt x="118" y="193"/>
                    </a:lnTo>
                    <a:lnTo>
                      <a:pt x="123" y="202"/>
                    </a:lnTo>
                    <a:lnTo>
                      <a:pt x="128" y="208"/>
                    </a:lnTo>
                    <a:lnTo>
                      <a:pt x="131" y="214"/>
                    </a:lnTo>
                    <a:lnTo>
                      <a:pt x="135" y="219"/>
                    </a:lnTo>
                    <a:lnTo>
                      <a:pt x="143" y="223"/>
                    </a:lnTo>
                    <a:lnTo>
                      <a:pt x="150" y="225"/>
                    </a:lnTo>
                    <a:lnTo>
                      <a:pt x="157" y="227"/>
                    </a:lnTo>
                    <a:lnTo>
                      <a:pt x="163" y="230"/>
                    </a:lnTo>
                    <a:lnTo>
                      <a:pt x="168" y="230"/>
                    </a:lnTo>
                    <a:lnTo>
                      <a:pt x="173" y="228"/>
                    </a:lnTo>
                    <a:lnTo>
                      <a:pt x="177" y="226"/>
                    </a:lnTo>
                    <a:lnTo>
                      <a:pt x="182" y="223"/>
                    </a:lnTo>
                    <a:lnTo>
                      <a:pt x="185" y="221"/>
                    </a:lnTo>
                    <a:lnTo>
                      <a:pt x="190" y="217"/>
                    </a:lnTo>
                    <a:lnTo>
                      <a:pt x="192" y="213"/>
                    </a:lnTo>
                    <a:lnTo>
                      <a:pt x="194" y="209"/>
                    </a:lnTo>
                    <a:lnTo>
                      <a:pt x="196" y="205"/>
                    </a:lnTo>
                    <a:lnTo>
                      <a:pt x="196" y="200"/>
                    </a:lnTo>
                    <a:lnTo>
                      <a:pt x="197" y="193"/>
                    </a:lnTo>
                    <a:lnTo>
                      <a:pt x="197" y="186"/>
                    </a:lnTo>
                    <a:lnTo>
                      <a:pt x="194" y="182"/>
                    </a:lnTo>
                    <a:lnTo>
                      <a:pt x="192" y="176"/>
                    </a:lnTo>
                    <a:lnTo>
                      <a:pt x="187" y="169"/>
                    </a:lnTo>
                    <a:lnTo>
                      <a:pt x="182" y="162"/>
                    </a:lnTo>
                    <a:lnTo>
                      <a:pt x="178" y="154"/>
                    </a:lnTo>
                    <a:lnTo>
                      <a:pt x="174" y="148"/>
                    </a:lnTo>
                    <a:lnTo>
                      <a:pt x="171" y="142"/>
                    </a:lnTo>
                    <a:lnTo>
                      <a:pt x="168" y="138"/>
                    </a:lnTo>
                    <a:lnTo>
                      <a:pt x="162" y="139"/>
                    </a:lnTo>
                    <a:lnTo>
                      <a:pt x="154" y="134"/>
                    </a:lnTo>
                    <a:lnTo>
                      <a:pt x="146" y="125"/>
                    </a:lnTo>
                    <a:lnTo>
                      <a:pt x="138" y="113"/>
                    </a:lnTo>
                    <a:lnTo>
                      <a:pt x="128" y="99"/>
                    </a:lnTo>
                    <a:lnTo>
                      <a:pt x="120" y="88"/>
                    </a:lnTo>
                    <a:lnTo>
                      <a:pt x="112" y="78"/>
                    </a:lnTo>
                    <a:lnTo>
                      <a:pt x="103" y="74"/>
                    </a:lnTo>
                    <a:lnTo>
                      <a:pt x="99" y="61"/>
                    </a:lnTo>
                    <a:lnTo>
                      <a:pt x="99" y="56"/>
                    </a:lnTo>
                    <a:lnTo>
                      <a:pt x="98" y="51"/>
                    </a:lnTo>
                    <a:lnTo>
                      <a:pt x="95" y="48"/>
                    </a:lnTo>
                    <a:lnTo>
                      <a:pt x="94" y="43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5" y="31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4" y="25"/>
                    </a:lnTo>
                    <a:lnTo>
                      <a:pt x="71" y="23"/>
                    </a:lnTo>
                    <a:lnTo>
                      <a:pt x="66" y="21"/>
                    </a:lnTo>
                    <a:lnTo>
                      <a:pt x="62" y="18"/>
                    </a:lnTo>
                    <a:lnTo>
                      <a:pt x="58" y="15"/>
                    </a:lnTo>
                    <a:lnTo>
                      <a:pt x="55" y="12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5" name="Freeform 1529">
                <a:extLst>
                  <a:ext uri="{FF2B5EF4-FFF2-40B4-BE49-F238E27FC236}">
                    <a16:creationId xmlns:a16="http://schemas.microsoft.com/office/drawing/2014/main" id="{ED13FC9E-24E0-474B-9A94-D9E48B14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97"/>
                <a:ext cx="13" cy="3"/>
              </a:xfrm>
              <a:custGeom>
                <a:avLst/>
                <a:gdLst>
                  <a:gd name="T0" fmla="*/ 1 w 38"/>
                  <a:gd name="T1" fmla="*/ 2 h 11"/>
                  <a:gd name="T2" fmla="*/ 1 w 38"/>
                  <a:gd name="T3" fmla="*/ 3 h 11"/>
                  <a:gd name="T4" fmla="*/ 6 w 38"/>
                  <a:gd name="T5" fmla="*/ 1 h 11"/>
                  <a:gd name="T6" fmla="*/ 10 w 38"/>
                  <a:gd name="T7" fmla="*/ 1 h 11"/>
                  <a:gd name="T8" fmla="*/ 15 w 38"/>
                  <a:gd name="T9" fmla="*/ 1 h 11"/>
                  <a:gd name="T10" fmla="*/ 18 w 38"/>
                  <a:gd name="T11" fmla="*/ 3 h 11"/>
                  <a:gd name="T12" fmla="*/ 22 w 38"/>
                  <a:gd name="T13" fmla="*/ 6 h 11"/>
                  <a:gd name="T14" fmla="*/ 27 w 38"/>
                  <a:gd name="T15" fmla="*/ 8 h 11"/>
                  <a:gd name="T16" fmla="*/ 32 w 38"/>
                  <a:gd name="T17" fmla="*/ 11 h 11"/>
                  <a:gd name="T18" fmla="*/ 38 w 38"/>
                  <a:gd name="T19" fmla="*/ 11 h 11"/>
                  <a:gd name="T20" fmla="*/ 38 w 38"/>
                  <a:gd name="T21" fmla="*/ 11 h 11"/>
                  <a:gd name="T22" fmla="*/ 32 w 38"/>
                  <a:gd name="T23" fmla="*/ 8 h 11"/>
                  <a:gd name="T24" fmla="*/ 28 w 38"/>
                  <a:gd name="T25" fmla="*/ 6 h 11"/>
                  <a:gd name="T26" fmla="*/ 23 w 38"/>
                  <a:gd name="T27" fmla="*/ 4 h 11"/>
                  <a:gd name="T28" fmla="*/ 19 w 38"/>
                  <a:gd name="T29" fmla="*/ 2 h 11"/>
                  <a:gd name="T30" fmla="*/ 16 w 38"/>
                  <a:gd name="T31" fmla="*/ 1 h 11"/>
                  <a:gd name="T32" fmla="*/ 10 w 38"/>
                  <a:gd name="T33" fmla="*/ 0 h 11"/>
                  <a:gd name="T34" fmla="*/ 6 w 38"/>
                  <a:gd name="T35" fmla="*/ 0 h 11"/>
                  <a:gd name="T36" fmla="*/ 0 w 38"/>
                  <a:gd name="T37" fmla="*/ 2 h 11"/>
                  <a:gd name="T38" fmla="*/ 0 w 38"/>
                  <a:gd name="T39" fmla="*/ 2 h 11"/>
                  <a:gd name="T40" fmla="*/ 1 w 3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1">
                    <a:moveTo>
                      <a:pt x="1" y="2"/>
                    </a:moveTo>
                    <a:lnTo>
                      <a:pt x="1" y="3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6" name="Freeform 1530">
                <a:extLst>
                  <a:ext uri="{FF2B5EF4-FFF2-40B4-BE49-F238E27FC236}">
                    <a16:creationId xmlns:a16="http://schemas.microsoft.com/office/drawing/2014/main" id="{43E33D13-8969-4110-9675-0491E771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98"/>
                <a:ext cx="6" cy="2"/>
              </a:xfrm>
              <a:custGeom>
                <a:avLst/>
                <a:gdLst>
                  <a:gd name="T0" fmla="*/ 1 w 18"/>
                  <a:gd name="T1" fmla="*/ 8 h 8"/>
                  <a:gd name="T2" fmla="*/ 4 w 18"/>
                  <a:gd name="T3" fmla="*/ 5 h 8"/>
                  <a:gd name="T4" fmla="*/ 10 w 18"/>
                  <a:gd name="T5" fmla="*/ 5 h 8"/>
                  <a:gd name="T6" fmla="*/ 16 w 18"/>
                  <a:gd name="T7" fmla="*/ 4 h 8"/>
                  <a:gd name="T8" fmla="*/ 18 w 18"/>
                  <a:gd name="T9" fmla="*/ 0 h 8"/>
                  <a:gd name="T10" fmla="*/ 17 w 18"/>
                  <a:gd name="T11" fmla="*/ 0 h 8"/>
                  <a:gd name="T12" fmla="*/ 13 w 18"/>
                  <a:gd name="T13" fmla="*/ 3 h 8"/>
                  <a:gd name="T14" fmla="*/ 10 w 18"/>
                  <a:gd name="T15" fmla="*/ 4 h 8"/>
                  <a:gd name="T16" fmla="*/ 2 w 18"/>
                  <a:gd name="T17" fmla="*/ 4 h 8"/>
                  <a:gd name="T18" fmla="*/ 0 w 18"/>
                  <a:gd name="T19" fmla="*/ 8 h 8"/>
                  <a:gd name="T20" fmla="*/ 1 w 1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8"/>
                    </a:moveTo>
                    <a:lnTo>
                      <a:pt x="4" y="5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7" name="Freeform 1531">
                <a:extLst>
                  <a:ext uri="{FF2B5EF4-FFF2-40B4-BE49-F238E27FC236}">
                    <a16:creationId xmlns:a16="http://schemas.microsoft.com/office/drawing/2014/main" id="{12B367F8-D292-40E0-921F-7BFD78F31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900"/>
                <a:ext cx="2" cy="8"/>
              </a:xfrm>
              <a:custGeom>
                <a:avLst/>
                <a:gdLst>
                  <a:gd name="T0" fmla="*/ 7 w 7"/>
                  <a:gd name="T1" fmla="*/ 24 h 24"/>
                  <a:gd name="T2" fmla="*/ 1 w 7"/>
                  <a:gd name="T3" fmla="*/ 0 h 24"/>
                  <a:gd name="T4" fmla="*/ 0 w 7"/>
                  <a:gd name="T5" fmla="*/ 0 h 24"/>
                  <a:gd name="T6" fmla="*/ 4 w 7"/>
                  <a:gd name="T7" fmla="*/ 24 h 24"/>
                  <a:gd name="T8" fmla="*/ 7 w 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4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8" name="Freeform 1532">
                <a:extLst>
                  <a:ext uri="{FF2B5EF4-FFF2-40B4-BE49-F238E27FC236}">
                    <a16:creationId xmlns:a16="http://schemas.microsoft.com/office/drawing/2014/main" id="{0C7AD53C-2E9F-4D42-82B9-76035E90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908"/>
                <a:ext cx="2" cy="13"/>
              </a:xfrm>
              <a:custGeom>
                <a:avLst/>
                <a:gdLst>
                  <a:gd name="T0" fmla="*/ 8 w 8"/>
                  <a:gd name="T1" fmla="*/ 37 h 39"/>
                  <a:gd name="T2" fmla="*/ 8 w 8"/>
                  <a:gd name="T3" fmla="*/ 39 h 39"/>
                  <a:gd name="T4" fmla="*/ 7 w 8"/>
                  <a:gd name="T5" fmla="*/ 33 h 39"/>
                  <a:gd name="T6" fmla="*/ 6 w 8"/>
                  <a:gd name="T7" fmla="*/ 28 h 39"/>
                  <a:gd name="T8" fmla="*/ 5 w 8"/>
                  <a:gd name="T9" fmla="*/ 23 h 39"/>
                  <a:gd name="T10" fmla="*/ 4 w 8"/>
                  <a:gd name="T11" fmla="*/ 18 h 39"/>
                  <a:gd name="T12" fmla="*/ 3 w 8"/>
                  <a:gd name="T13" fmla="*/ 14 h 39"/>
                  <a:gd name="T14" fmla="*/ 3 w 8"/>
                  <a:gd name="T15" fmla="*/ 9 h 39"/>
                  <a:gd name="T16" fmla="*/ 3 w 8"/>
                  <a:gd name="T17" fmla="*/ 5 h 39"/>
                  <a:gd name="T18" fmla="*/ 3 w 8"/>
                  <a:gd name="T19" fmla="*/ 0 h 39"/>
                  <a:gd name="T20" fmla="*/ 0 w 8"/>
                  <a:gd name="T21" fmla="*/ 0 h 39"/>
                  <a:gd name="T22" fmla="*/ 0 w 8"/>
                  <a:gd name="T23" fmla="*/ 5 h 39"/>
                  <a:gd name="T24" fmla="*/ 0 w 8"/>
                  <a:gd name="T25" fmla="*/ 9 h 39"/>
                  <a:gd name="T26" fmla="*/ 2 w 8"/>
                  <a:gd name="T27" fmla="*/ 14 h 39"/>
                  <a:gd name="T28" fmla="*/ 3 w 8"/>
                  <a:gd name="T29" fmla="*/ 18 h 39"/>
                  <a:gd name="T30" fmla="*/ 3 w 8"/>
                  <a:gd name="T31" fmla="*/ 23 h 39"/>
                  <a:gd name="T32" fmla="*/ 5 w 8"/>
                  <a:gd name="T33" fmla="*/ 28 h 39"/>
                  <a:gd name="T34" fmla="*/ 5 w 8"/>
                  <a:gd name="T35" fmla="*/ 33 h 39"/>
                  <a:gd name="T36" fmla="*/ 7 w 8"/>
                  <a:gd name="T37" fmla="*/ 39 h 39"/>
                  <a:gd name="T38" fmla="*/ 7 w 8"/>
                  <a:gd name="T39" fmla="*/ 39 h 39"/>
                  <a:gd name="T40" fmla="*/ 8 w 8"/>
                  <a:gd name="T41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9">
                    <a:moveTo>
                      <a:pt x="8" y="37"/>
                    </a:moveTo>
                    <a:lnTo>
                      <a:pt x="8" y="39"/>
                    </a:lnTo>
                    <a:lnTo>
                      <a:pt x="7" y="33"/>
                    </a:lnTo>
                    <a:lnTo>
                      <a:pt x="6" y="2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9" name="Freeform 1533">
                <a:extLst>
                  <a:ext uri="{FF2B5EF4-FFF2-40B4-BE49-F238E27FC236}">
                    <a16:creationId xmlns:a16="http://schemas.microsoft.com/office/drawing/2014/main" id="{8761D418-E742-451C-91E0-549810922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921"/>
                <a:ext cx="14" cy="11"/>
              </a:xfrm>
              <a:custGeom>
                <a:avLst/>
                <a:gdLst>
                  <a:gd name="T0" fmla="*/ 43 w 43"/>
                  <a:gd name="T1" fmla="*/ 34 h 35"/>
                  <a:gd name="T2" fmla="*/ 38 w 43"/>
                  <a:gd name="T3" fmla="*/ 32 h 35"/>
                  <a:gd name="T4" fmla="*/ 33 w 43"/>
                  <a:gd name="T5" fmla="*/ 28 h 35"/>
                  <a:gd name="T6" fmla="*/ 27 w 43"/>
                  <a:gd name="T7" fmla="*/ 25 h 35"/>
                  <a:gd name="T8" fmla="*/ 22 w 43"/>
                  <a:gd name="T9" fmla="*/ 18 h 35"/>
                  <a:gd name="T10" fmla="*/ 16 w 43"/>
                  <a:gd name="T11" fmla="*/ 14 h 35"/>
                  <a:gd name="T12" fmla="*/ 11 w 43"/>
                  <a:gd name="T13" fmla="*/ 8 h 35"/>
                  <a:gd name="T14" fmla="*/ 6 w 43"/>
                  <a:gd name="T15" fmla="*/ 5 h 35"/>
                  <a:gd name="T16" fmla="*/ 1 w 43"/>
                  <a:gd name="T17" fmla="*/ 0 h 35"/>
                  <a:gd name="T18" fmla="*/ 0 w 43"/>
                  <a:gd name="T19" fmla="*/ 3 h 35"/>
                  <a:gd name="T20" fmla="*/ 4 w 43"/>
                  <a:gd name="T21" fmla="*/ 6 h 35"/>
                  <a:gd name="T22" fmla="*/ 9 w 43"/>
                  <a:gd name="T23" fmla="*/ 11 h 35"/>
                  <a:gd name="T24" fmla="*/ 15 w 43"/>
                  <a:gd name="T25" fmla="*/ 15 h 35"/>
                  <a:gd name="T26" fmla="*/ 20 w 43"/>
                  <a:gd name="T27" fmla="*/ 21 h 35"/>
                  <a:gd name="T28" fmla="*/ 26 w 43"/>
                  <a:gd name="T29" fmla="*/ 25 h 35"/>
                  <a:gd name="T30" fmla="*/ 32 w 43"/>
                  <a:gd name="T31" fmla="*/ 30 h 35"/>
                  <a:gd name="T32" fmla="*/ 37 w 43"/>
                  <a:gd name="T33" fmla="*/ 33 h 35"/>
                  <a:gd name="T34" fmla="*/ 43 w 43"/>
                  <a:gd name="T35" fmla="*/ 35 h 35"/>
                  <a:gd name="T36" fmla="*/ 43 w 43"/>
                  <a:gd name="T3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35">
                    <a:moveTo>
                      <a:pt x="43" y="34"/>
                    </a:moveTo>
                    <a:lnTo>
                      <a:pt x="38" y="32"/>
                    </a:lnTo>
                    <a:lnTo>
                      <a:pt x="33" y="28"/>
                    </a:lnTo>
                    <a:lnTo>
                      <a:pt x="27" y="25"/>
                    </a:lnTo>
                    <a:lnTo>
                      <a:pt x="22" y="18"/>
                    </a:lnTo>
                    <a:lnTo>
                      <a:pt x="16" y="14"/>
                    </a:lnTo>
                    <a:lnTo>
                      <a:pt x="11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0" y="21"/>
                    </a:lnTo>
                    <a:lnTo>
                      <a:pt x="26" y="25"/>
                    </a:lnTo>
                    <a:lnTo>
                      <a:pt x="32" y="30"/>
                    </a:lnTo>
                    <a:lnTo>
                      <a:pt x="37" y="33"/>
                    </a:lnTo>
                    <a:lnTo>
                      <a:pt x="43" y="35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0" name="Freeform 1534">
                <a:extLst>
                  <a:ext uri="{FF2B5EF4-FFF2-40B4-BE49-F238E27FC236}">
                    <a16:creationId xmlns:a16="http://schemas.microsoft.com/office/drawing/2014/main" id="{6B8C6283-80F0-4CDA-8D5A-D4B645F3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32"/>
                <a:ext cx="28" cy="39"/>
              </a:xfrm>
              <a:custGeom>
                <a:avLst/>
                <a:gdLst>
                  <a:gd name="T0" fmla="*/ 82 w 82"/>
                  <a:gd name="T1" fmla="*/ 114 h 116"/>
                  <a:gd name="T2" fmla="*/ 78 w 82"/>
                  <a:gd name="T3" fmla="*/ 108 h 116"/>
                  <a:gd name="T4" fmla="*/ 74 w 82"/>
                  <a:gd name="T5" fmla="*/ 102 h 116"/>
                  <a:gd name="T6" fmla="*/ 70 w 82"/>
                  <a:gd name="T7" fmla="*/ 95 h 116"/>
                  <a:gd name="T8" fmla="*/ 65 w 82"/>
                  <a:gd name="T9" fmla="*/ 86 h 116"/>
                  <a:gd name="T10" fmla="*/ 61 w 82"/>
                  <a:gd name="T11" fmla="*/ 77 h 116"/>
                  <a:gd name="T12" fmla="*/ 56 w 82"/>
                  <a:gd name="T13" fmla="*/ 68 h 116"/>
                  <a:gd name="T14" fmla="*/ 50 w 82"/>
                  <a:gd name="T15" fmla="*/ 60 h 116"/>
                  <a:gd name="T16" fmla="*/ 45 w 82"/>
                  <a:gd name="T17" fmla="*/ 49 h 116"/>
                  <a:gd name="T18" fmla="*/ 40 w 82"/>
                  <a:gd name="T19" fmla="*/ 42 h 116"/>
                  <a:gd name="T20" fmla="*/ 33 w 82"/>
                  <a:gd name="T21" fmla="*/ 33 h 116"/>
                  <a:gd name="T22" fmla="*/ 29 w 82"/>
                  <a:gd name="T23" fmla="*/ 25 h 116"/>
                  <a:gd name="T24" fmla="*/ 22 w 82"/>
                  <a:gd name="T25" fmla="*/ 17 h 116"/>
                  <a:gd name="T26" fmla="*/ 17 w 82"/>
                  <a:gd name="T27" fmla="*/ 11 h 116"/>
                  <a:gd name="T28" fmla="*/ 10 w 82"/>
                  <a:gd name="T29" fmla="*/ 6 h 116"/>
                  <a:gd name="T30" fmla="*/ 5 w 82"/>
                  <a:gd name="T31" fmla="*/ 2 h 116"/>
                  <a:gd name="T32" fmla="*/ 0 w 82"/>
                  <a:gd name="T33" fmla="*/ 0 h 116"/>
                  <a:gd name="T34" fmla="*/ 0 w 82"/>
                  <a:gd name="T35" fmla="*/ 1 h 116"/>
                  <a:gd name="T36" fmla="*/ 3 w 82"/>
                  <a:gd name="T37" fmla="*/ 3 h 116"/>
                  <a:gd name="T38" fmla="*/ 10 w 82"/>
                  <a:gd name="T39" fmla="*/ 7 h 116"/>
                  <a:gd name="T40" fmla="*/ 14 w 82"/>
                  <a:gd name="T41" fmla="*/ 12 h 116"/>
                  <a:gd name="T42" fmla="*/ 21 w 82"/>
                  <a:gd name="T43" fmla="*/ 18 h 116"/>
                  <a:gd name="T44" fmla="*/ 27 w 82"/>
                  <a:gd name="T45" fmla="*/ 26 h 116"/>
                  <a:gd name="T46" fmla="*/ 31 w 82"/>
                  <a:gd name="T47" fmla="*/ 34 h 116"/>
                  <a:gd name="T48" fmla="*/ 38 w 82"/>
                  <a:gd name="T49" fmla="*/ 43 h 116"/>
                  <a:gd name="T50" fmla="*/ 44 w 82"/>
                  <a:gd name="T51" fmla="*/ 52 h 116"/>
                  <a:gd name="T52" fmla="*/ 49 w 82"/>
                  <a:gd name="T53" fmla="*/ 61 h 116"/>
                  <a:gd name="T54" fmla="*/ 54 w 82"/>
                  <a:gd name="T55" fmla="*/ 70 h 116"/>
                  <a:gd name="T56" fmla="*/ 59 w 82"/>
                  <a:gd name="T57" fmla="*/ 80 h 116"/>
                  <a:gd name="T58" fmla="*/ 64 w 82"/>
                  <a:gd name="T59" fmla="*/ 88 h 116"/>
                  <a:gd name="T60" fmla="*/ 68 w 82"/>
                  <a:gd name="T61" fmla="*/ 95 h 116"/>
                  <a:gd name="T62" fmla="*/ 73 w 82"/>
                  <a:gd name="T63" fmla="*/ 103 h 116"/>
                  <a:gd name="T64" fmla="*/ 76 w 82"/>
                  <a:gd name="T65" fmla="*/ 110 h 116"/>
                  <a:gd name="T66" fmla="*/ 79 w 82"/>
                  <a:gd name="T67" fmla="*/ 116 h 116"/>
                  <a:gd name="T68" fmla="*/ 82 w 82"/>
                  <a:gd name="T6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16">
                    <a:moveTo>
                      <a:pt x="82" y="114"/>
                    </a:moveTo>
                    <a:lnTo>
                      <a:pt x="78" y="108"/>
                    </a:lnTo>
                    <a:lnTo>
                      <a:pt x="74" y="102"/>
                    </a:lnTo>
                    <a:lnTo>
                      <a:pt x="70" y="95"/>
                    </a:lnTo>
                    <a:lnTo>
                      <a:pt x="65" y="86"/>
                    </a:lnTo>
                    <a:lnTo>
                      <a:pt x="61" y="77"/>
                    </a:lnTo>
                    <a:lnTo>
                      <a:pt x="56" y="68"/>
                    </a:lnTo>
                    <a:lnTo>
                      <a:pt x="50" y="60"/>
                    </a:lnTo>
                    <a:lnTo>
                      <a:pt x="45" y="49"/>
                    </a:lnTo>
                    <a:lnTo>
                      <a:pt x="40" y="42"/>
                    </a:lnTo>
                    <a:lnTo>
                      <a:pt x="33" y="33"/>
                    </a:lnTo>
                    <a:lnTo>
                      <a:pt x="29" y="25"/>
                    </a:lnTo>
                    <a:lnTo>
                      <a:pt x="22" y="17"/>
                    </a:lnTo>
                    <a:lnTo>
                      <a:pt x="17" y="11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0" y="7"/>
                    </a:lnTo>
                    <a:lnTo>
                      <a:pt x="14" y="12"/>
                    </a:lnTo>
                    <a:lnTo>
                      <a:pt x="21" y="18"/>
                    </a:lnTo>
                    <a:lnTo>
                      <a:pt x="27" y="26"/>
                    </a:lnTo>
                    <a:lnTo>
                      <a:pt x="31" y="34"/>
                    </a:lnTo>
                    <a:lnTo>
                      <a:pt x="38" y="43"/>
                    </a:lnTo>
                    <a:lnTo>
                      <a:pt x="44" y="52"/>
                    </a:lnTo>
                    <a:lnTo>
                      <a:pt x="49" y="61"/>
                    </a:lnTo>
                    <a:lnTo>
                      <a:pt x="54" y="70"/>
                    </a:lnTo>
                    <a:lnTo>
                      <a:pt x="59" y="80"/>
                    </a:lnTo>
                    <a:lnTo>
                      <a:pt x="64" y="88"/>
                    </a:lnTo>
                    <a:lnTo>
                      <a:pt x="68" y="95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9" y="116"/>
                    </a:lnTo>
                    <a:lnTo>
                      <a:pt x="82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1" name="Freeform 1535">
                <a:extLst>
                  <a:ext uri="{FF2B5EF4-FFF2-40B4-BE49-F238E27FC236}">
                    <a16:creationId xmlns:a16="http://schemas.microsoft.com/office/drawing/2014/main" id="{755B6CB9-4A03-4875-A974-46639C232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70"/>
                <a:ext cx="16" cy="4"/>
              </a:xfrm>
              <a:custGeom>
                <a:avLst/>
                <a:gdLst>
                  <a:gd name="T0" fmla="*/ 48 w 49"/>
                  <a:gd name="T1" fmla="*/ 3 h 11"/>
                  <a:gd name="T2" fmla="*/ 43 w 49"/>
                  <a:gd name="T3" fmla="*/ 6 h 11"/>
                  <a:gd name="T4" fmla="*/ 40 w 49"/>
                  <a:gd name="T5" fmla="*/ 8 h 11"/>
                  <a:gd name="T6" fmla="*/ 35 w 49"/>
                  <a:gd name="T7" fmla="*/ 9 h 11"/>
                  <a:gd name="T8" fmla="*/ 30 w 49"/>
                  <a:gd name="T9" fmla="*/ 9 h 11"/>
                  <a:gd name="T10" fmla="*/ 24 w 49"/>
                  <a:gd name="T11" fmla="*/ 8 h 11"/>
                  <a:gd name="T12" fmla="*/ 17 w 49"/>
                  <a:gd name="T13" fmla="*/ 6 h 11"/>
                  <a:gd name="T14" fmla="*/ 11 w 49"/>
                  <a:gd name="T15" fmla="*/ 3 h 11"/>
                  <a:gd name="T16" fmla="*/ 3 w 49"/>
                  <a:gd name="T17" fmla="*/ 0 h 11"/>
                  <a:gd name="T18" fmla="*/ 0 w 49"/>
                  <a:gd name="T19" fmla="*/ 2 h 11"/>
                  <a:gd name="T20" fmla="*/ 9 w 49"/>
                  <a:gd name="T21" fmla="*/ 4 h 11"/>
                  <a:gd name="T22" fmla="*/ 16 w 49"/>
                  <a:gd name="T23" fmla="*/ 7 h 11"/>
                  <a:gd name="T24" fmla="*/ 24 w 49"/>
                  <a:gd name="T25" fmla="*/ 9 h 11"/>
                  <a:gd name="T26" fmla="*/ 30 w 49"/>
                  <a:gd name="T27" fmla="*/ 11 h 11"/>
                  <a:gd name="T28" fmla="*/ 35 w 49"/>
                  <a:gd name="T29" fmla="*/ 11 h 11"/>
                  <a:gd name="T30" fmla="*/ 40 w 49"/>
                  <a:gd name="T31" fmla="*/ 11 h 11"/>
                  <a:gd name="T32" fmla="*/ 45 w 49"/>
                  <a:gd name="T33" fmla="*/ 8 h 11"/>
                  <a:gd name="T34" fmla="*/ 49 w 49"/>
                  <a:gd name="T35" fmla="*/ 4 h 11"/>
                  <a:gd name="T36" fmla="*/ 48 w 4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1">
                    <a:moveTo>
                      <a:pt x="48" y="3"/>
                    </a:moveTo>
                    <a:lnTo>
                      <a:pt x="43" y="6"/>
                    </a:lnTo>
                    <a:lnTo>
                      <a:pt x="40" y="8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6" y="7"/>
                    </a:lnTo>
                    <a:lnTo>
                      <a:pt x="24" y="9"/>
                    </a:lnTo>
                    <a:lnTo>
                      <a:pt x="30" y="11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49" y="4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2" name="Freeform 1536">
                <a:extLst>
                  <a:ext uri="{FF2B5EF4-FFF2-40B4-BE49-F238E27FC236}">
                    <a16:creationId xmlns:a16="http://schemas.microsoft.com/office/drawing/2014/main" id="{79416D81-3538-4C16-9142-359B07A44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9"/>
                <a:ext cx="6" cy="12"/>
              </a:xfrm>
              <a:custGeom>
                <a:avLst/>
                <a:gdLst>
                  <a:gd name="T0" fmla="*/ 16 w 19"/>
                  <a:gd name="T1" fmla="*/ 2 h 38"/>
                  <a:gd name="T2" fmla="*/ 15 w 19"/>
                  <a:gd name="T3" fmla="*/ 1 h 38"/>
                  <a:gd name="T4" fmla="*/ 15 w 19"/>
                  <a:gd name="T5" fmla="*/ 8 h 38"/>
                  <a:gd name="T6" fmla="*/ 15 w 19"/>
                  <a:gd name="T7" fmla="*/ 15 h 38"/>
                  <a:gd name="T8" fmla="*/ 14 w 19"/>
                  <a:gd name="T9" fmla="*/ 20 h 38"/>
                  <a:gd name="T10" fmla="*/ 12 w 19"/>
                  <a:gd name="T11" fmla="*/ 24 h 38"/>
                  <a:gd name="T12" fmla="*/ 10 w 19"/>
                  <a:gd name="T13" fmla="*/ 28 h 38"/>
                  <a:gd name="T14" fmla="*/ 7 w 19"/>
                  <a:gd name="T15" fmla="*/ 31 h 38"/>
                  <a:gd name="T16" fmla="*/ 4 w 19"/>
                  <a:gd name="T17" fmla="*/ 34 h 38"/>
                  <a:gd name="T18" fmla="*/ 0 w 19"/>
                  <a:gd name="T19" fmla="*/ 37 h 38"/>
                  <a:gd name="T20" fmla="*/ 1 w 19"/>
                  <a:gd name="T21" fmla="*/ 38 h 38"/>
                  <a:gd name="T22" fmla="*/ 5 w 19"/>
                  <a:gd name="T23" fmla="*/ 36 h 38"/>
                  <a:gd name="T24" fmla="*/ 10 w 19"/>
                  <a:gd name="T25" fmla="*/ 32 h 38"/>
                  <a:gd name="T26" fmla="*/ 11 w 19"/>
                  <a:gd name="T27" fmla="*/ 29 h 38"/>
                  <a:gd name="T28" fmla="*/ 13 w 19"/>
                  <a:gd name="T29" fmla="*/ 26 h 38"/>
                  <a:gd name="T30" fmla="*/ 16 w 19"/>
                  <a:gd name="T31" fmla="*/ 20 h 38"/>
                  <a:gd name="T32" fmla="*/ 16 w 19"/>
                  <a:gd name="T33" fmla="*/ 15 h 38"/>
                  <a:gd name="T34" fmla="*/ 19 w 19"/>
                  <a:gd name="T35" fmla="*/ 8 h 38"/>
                  <a:gd name="T36" fmla="*/ 19 w 19"/>
                  <a:gd name="T37" fmla="*/ 1 h 38"/>
                  <a:gd name="T38" fmla="*/ 17 w 19"/>
                  <a:gd name="T39" fmla="*/ 0 h 38"/>
                  <a:gd name="T40" fmla="*/ 16 w 19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8">
                    <a:moveTo>
                      <a:pt x="16" y="2"/>
                    </a:moveTo>
                    <a:lnTo>
                      <a:pt x="15" y="1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4"/>
                    </a:lnTo>
                    <a:lnTo>
                      <a:pt x="0" y="37"/>
                    </a:lnTo>
                    <a:lnTo>
                      <a:pt x="1" y="38"/>
                    </a:lnTo>
                    <a:lnTo>
                      <a:pt x="5" y="36"/>
                    </a:lnTo>
                    <a:lnTo>
                      <a:pt x="10" y="32"/>
                    </a:lnTo>
                    <a:lnTo>
                      <a:pt x="11" y="29"/>
                    </a:lnTo>
                    <a:lnTo>
                      <a:pt x="13" y="26"/>
                    </a:lnTo>
                    <a:lnTo>
                      <a:pt x="16" y="20"/>
                    </a:lnTo>
                    <a:lnTo>
                      <a:pt x="16" y="15"/>
                    </a:lnTo>
                    <a:lnTo>
                      <a:pt x="19" y="8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3" name="Freeform 1537">
                <a:extLst>
                  <a:ext uri="{FF2B5EF4-FFF2-40B4-BE49-F238E27FC236}">
                    <a16:creationId xmlns:a16="http://schemas.microsoft.com/office/drawing/2014/main" id="{70B688C4-36BB-47E9-836E-8B884B952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3942"/>
                <a:ext cx="10" cy="17"/>
              </a:xfrm>
              <a:custGeom>
                <a:avLst/>
                <a:gdLst>
                  <a:gd name="T0" fmla="*/ 2 w 31"/>
                  <a:gd name="T1" fmla="*/ 3 h 50"/>
                  <a:gd name="T2" fmla="*/ 0 w 31"/>
                  <a:gd name="T3" fmla="*/ 3 h 50"/>
                  <a:gd name="T4" fmla="*/ 3 w 31"/>
                  <a:gd name="T5" fmla="*/ 7 h 50"/>
                  <a:gd name="T6" fmla="*/ 6 w 31"/>
                  <a:gd name="T7" fmla="*/ 12 h 50"/>
                  <a:gd name="T8" fmla="*/ 10 w 31"/>
                  <a:gd name="T9" fmla="*/ 18 h 50"/>
                  <a:gd name="T10" fmla="*/ 15 w 31"/>
                  <a:gd name="T11" fmla="*/ 26 h 50"/>
                  <a:gd name="T12" fmla="*/ 19 w 31"/>
                  <a:gd name="T13" fmla="*/ 33 h 50"/>
                  <a:gd name="T14" fmla="*/ 24 w 31"/>
                  <a:gd name="T15" fmla="*/ 40 h 50"/>
                  <a:gd name="T16" fmla="*/ 26 w 31"/>
                  <a:gd name="T17" fmla="*/ 45 h 50"/>
                  <a:gd name="T18" fmla="*/ 29 w 31"/>
                  <a:gd name="T19" fmla="*/ 50 h 50"/>
                  <a:gd name="T20" fmla="*/ 31 w 31"/>
                  <a:gd name="T21" fmla="*/ 49 h 50"/>
                  <a:gd name="T22" fmla="*/ 28 w 31"/>
                  <a:gd name="T23" fmla="*/ 44 h 50"/>
                  <a:gd name="T24" fmla="*/ 25 w 31"/>
                  <a:gd name="T25" fmla="*/ 39 h 50"/>
                  <a:gd name="T26" fmla="*/ 20 w 31"/>
                  <a:gd name="T27" fmla="*/ 32 h 50"/>
                  <a:gd name="T28" fmla="*/ 16 w 31"/>
                  <a:gd name="T29" fmla="*/ 25 h 50"/>
                  <a:gd name="T30" fmla="*/ 12 w 31"/>
                  <a:gd name="T31" fmla="*/ 17 h 50"/>
                  <a:gd name="T32" fmla="*/ 8 w 31"/>
                  <a:gd name="T33" fmla="*/ 11 h 50"/>
                  <a:gd name="T34" fmla="*/ 3 w 31"/>
                  <a:gd name="T35" fmla="*/ 5 h 50"/>
                  <a:gd name="T36" fmla="*/ 2 w 31"/>
                  <a:gd name="T37" fmla="*/ 0 h 50"/>
                  <a:gd name="T38" fmla="*/ 0 w 31"/>
                  <a:gd name="T39" fmla="*/ 0 h 50"/>
                  <a:gd name="T40" fmla="*/ 2 w 31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0">
                    <a:moveTo>
                      <a:pt x="2" y="3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6" y="12"/>
                    </a:lnTo>
                    <a:lnTo>
                      <a:pt x="10" y="18"/>
                    </a:lnTo>
                    <a:lnTo>
                      <a:pt x="15" y="26"/>
                    </a:lnTo>
                    <a:lnTo>
                      <a:pt x="19" y="33"/>
                    </a:lnTo>
                    <a:lnTo>
                      <a:pt x="24" y="40"/>
                    </a:lnTo>
                    <a:lnTo>
                      <a:pt x="26" y="45"/>
                    </a:lnTo>
                    <a:lnTo>
                      <a:pt x="29" y="50"/>
                    </a:lnTo>
                    <a:lnTo>
                      <a:pt x="31" y="49"/>
                    </a:lnTo>
                    <a:lnTo>
                      <a:pt x="28" y="44"/>
                    </a:lnTo>
                    <a:lnTo>
                      <a:pt x="25" y="39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12" y="17"/>
                    </a:lnTo>
                    <a:lnTo>
                      <a:pt x="8" y="11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4" name="Freeform 1538">
                <a:extLst>
                  <a:ext uri="{FF2B5EF4-FFF2-40B4-BE49-F238E27FC236}">
                    <a16:creationId xmlns:a16="http://schemas.microsoft.com/office/drawing/2014/main" id="{68570E54-3638-43F4-8243-8DD98D67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921"/>
                <a:ext cx="22" cy="22"/>
              </a:xfrm>
              <a:custGeom>
                <a:avLst/>
                <a:gdLst>
                  <a:gd name="T0" fmla="*/ 0 w 66"/>
                  <a:gd name="T1" fmla="*/ 0 h 66"/>
                  <a:gd name="T2" fmla="*/ 0 w 66"/>
                  <a:gd name="T3" fmla="*/ 1 h 66"/>
                  <a:gd name="T4" fmla="*/ 8 w 66"/>
                  <a:gd name="T5" fmla="*/ 6 h 66"/>
                  <a:gd name="T6" fmla="*/ 16 w 66"/>
                  <a:gd name="T7" fmla="*/ 15 h 66"/>
                  <a:gd name="T8" fmla="*/ 25 w 66"/>
                  <a:gd name="T9" fmla="*/ 26 h 66"/>
                  <a:gd name="T10" fmla="*/ 34 w 66"/>
                  <a:gd name="T11" fmla="*/ 40 h 66"/>
                  <a:gd name="T12" fmla="*/ 42 w 66"/>
                  <a:gd name="T13" fmla="*/ 51 h 66"/>
                  <a:gd name="T14" fmla="*/ 49 w 66"/>
                  <a:gd name="T15" fmla="*/ 60 h 66"/>
                  <a:gd name="T16" fmla="*/ 58 w 66"/>
                  <a:gd name="T17" fmla="*/ 66 h 66"/>
                  <a:gd name="T18" fmla="*/ 66 w 66"/>
                  <a:gd name="T19" fmla="*/ 65 h 66"/>
                  <a:gd name="T20" fmla="*/ 64 w 66"/>
                  <a:gd name="T21" fmla="*/ 63 h 66"/>
                  <a:gd name="T22" fmla="*/ 58 w 66"/>
                  <a:gd name="T23" fmla="*/ 65 h 66"/>
                  <a:gd name="T24" fmla="*/ 52 w 66"/>
                  <a:gd name="T25" fmla="*/ 60 h 66"/>
                  <a:gd name="T26" fmla="*/ 43 w 66"/>
                  <a:gd name="T27" fmla="*/ 50 h 66"/>
                  <a:gd name="T28" fmla="*/ 35 w 66"/>
                  <a:gd name="T29" fmla="*/ 38 h 66"/>
                  <a:gd name="T30" fmla="*/ 26 w 66"/>
                  <a:gd name="T31" fmla="*/ 25 h 66"/>
                  <a:gd name="T32" fmla="*/ 18 w 66"/>
                  <a:gd name="T33" fmla="*/ 13 h 66"/>
                  <a:gd name="T34" fmla="*/ 9 w 66"/>
                  <a:gd name="T35" fmla="*/ 4 h 66"/>
                  <a:gd name="T36" fmla="*/ 1 w 66"/>
                  <a:gd name="T37" fmla="*/ 0 h 66"/>
                  <a:gd name="T38" fmla="*/ 1 w 66"/>
                  <a:gd name="T39" fmla="*/ 0 h 66"/>
                  <a:gd name="T40" fmla="*/ 0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0" y="0"/>
                    </a:moveTo>
                    <a:lnTo>
                      <a:pt x="0" y="1"/>
                    </a:lnTo>
                    <a:lnTo>
                      <a:pt x="8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4" y="40"/>
                    </a:lnTo>
                    <a:lnTo>
                      <a:pt x="42" y="51"/>
                    </a:lnTo>
                    <a:lnTo>
                      <a:pt x="49" y="60"/>
                    </a:lnTo>
                    <a:lnTo>
                      <a:pt x="58" y="66"/>
                    </a:lnTo>
                    <a:lnTo>
                      <a:pt x="66" y="65"/>
                    </a:lnTo>
                    <a:lnTo>
                      <a:pt x="64" y="63"/>
                    </a:lnTo>
                    <a:lnTo>
                      <a:pt x="58" y="65"/>
                    </a:lnTo>
                    <a:lnTo>
                      <a:pt x="52" y="60"/>
                    </a:lnTo>
                    <a:lnTo>
                      <a:pt x="43" y="50"/>
                    </a:lnTo>
                    <a:lnTo>
                      <a:pt x="35" y="38"/>
                    </a:lnTo>
                    <a:lnTo>
                      <a:pt x="26" y="25"/>
                    </a:lnTo>
                    <a:lnTo>
                      <a:pt x="18" y="13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5" name="Freeform 1539">
                <a:extLst>
                  <a:ext uri="{FF2B5EF4-FFF2-40B4-BE49-F238E27FC236}">
                    <a16:creationId xmlns:a16="http://schemas.microsoft.com/office/drawing/2014/main" id="{4F92A843-F47F-4EA0-B877-965686152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917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3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6" name="Freeform 1540">
                <a:extLst>
                  <a:ext uri="{FF2B5EF4-FFF2-40B4-BE49-F238E27FC236}">
                    <a16:creationId xmlns:a16="http://schemas.microsoft.com/office/drawing/2014/main" id="{C595D656-081D-4D42-BEC8-8E035E724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6"/>
                <a:ext cx="7" cy="11"/>
              </a:xfrm>
              <a:custGeom>
                <a:avLst/>
                <a:gdLst>
                  <a:gd name="T0" fmla="*/ 2 w 20"/>
                  <a:gd name="T1" fmla="*/ 1 h 34"/>
                  <a:gd name="T2" fmla="*/ 0 w 20"/>
                  <a:gd name="T3" fmla="*/ 1 h 34"/>
                  <a:gd name="T4" fmla="*/ 4 w 20"/>
                  <a:gd name="T5" fmla="*/ 5 h 34"/>
                  <a:gd name="T6" fmla="*/ 8 w 20"/>
                  <a:gd name="T7" fmla="*/ 10 h 34"/>
                  <a:gd name="T8" fmla="*/ 11 w 20"/>
                  <a:gd name="T9" fmla="*/ 14 h 34"/>
                  <a:gd name="T10" fmla="*/ 14 w 20"/>
                  <a:gd name="T11" fmla="*/ 17 h 34"/>
                  <a:gd name="T12" fmla="*/ 15 w 20"/>
                  <a:gd name="T13" fmla="*/ 22 h 34"/>
                  <a:gd name="T14" fmla="*/ 17 w 20"/>
                  <a:gd name="T15" fmla="*/ 24 h 34"/>
                  <a:gd name="T16" fmla="*/ 18 w 20"/>
                  <a:gd name="T17" fmla="*/ 30 h 34"/>
                  <a:gd name="T18" fmla="*/ 17 w 20"/>
                  <a:gd name="T19" fmla="*/ 34 h 34"/>
                  <a:gd name="T20" fmla="*/ 20 w 20"/>
                  <a:gd name="T21" fmla="*/ 34 h 34"/>
                  <a:gd name="T22" fmla="*/ 20 w 20"/>
                  <a:gd name="T23" fmla="*/ 30 h 34"/>
                  <a:gd name="T24" fmla="*/ 18 w 20"/>
                  <a:gd name="T25" fmla="*/ 24 h 34"/>
                  <a:gd name="T26" fmla="*/ 17 w 20"/>
                  <a:gd name="T27" fmla="*/ 20 h 34"/>
                  <a:gd name="T28" fmla="*/ 15 w 20"/>
                  <a:gd name="T29" fmla="*/ 16 h 34"/>
                  <a:gd name="T30" fmla="*/ 12 w 20"/>
                  <a:gd name="T31" fmla="*/ 12 h 34"/>
                  <a:gd name="T32" fmla="*/ 9 w 20"/>
                  <a:gd name="T33" fmla="*/ 9 h 34"/>
                  <a:gd name="T34" fmla="*/ 5 w 20"/>
                  <a:gd name="T35" fmla="*/ 4 h 34"/>
                  <a:gd name="T36" fmla="*/ 2 w 20"/>
                  <a:gd name="T37" fmla="*/ 0 h 34"/>
                  <a:gd name="T38" fmla="*/ 0 w 20"/>
                  <a:gd name="T39" fmla="*/ 0 h 34"/>
                  <a:gd name="T40" fmla="*/ 2 w 20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4">
                    <a:moveTo>
                      <a:pt x="2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1" y="14"/>
                    </a:lnTo>
                    <a:lnTo>
                      <a:pt x="14" y="17"/>
                    </a:lnTo>
                    <a:lnTo>
                      <a:pt x="15" y="22"/>
                    </a:lnTo>
                    <a:lnTo>
                      <a:pt x="17" y="24"/>
                    </a:lnTo>
                    <a:lnTo>
                      <a:pt x="18" y="30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18" y="24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7" name="Freeform 1541">
                <a:extLst>
                  <a:ext uri="{FF2B5EF4-FFF2-40B4-BE49-F238E27FC236}">
                    <a16:creationId xmlns:a16="http://schemas.microsoft.com/office/drawing/2014/main" id="{1C01D3E7-F414-47FB-9BC5-CC6608DB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00"/>
                <a:ext cx="10" cy="6"/>
              </a:xfrm>
              <a:custGeom>
                <a:avLst/>
                <a:gdLst>
                  <a:gd name="T0" fmla="*/ 1 w 28"/>
                  <a:gd name="T1" fmla="*/ 1 h 18"/>
                  <a:gd name="T2" fmla="*/ 0 w 28"/>
                  <a:gd name="T3" fmla="*/ 0 h 18"/>
                  <a:gd name="T4" fmla="*/ 1 w 28"/>
                  <a:gd name="T5" fmla="*/ 3 h 18"/>
                  <a:gd name="T6" fmla="*/ 3 w 28"/>
                  <a:gd name="T7" fmla="*/ 6 h 18"/>
                  <a:gd name="T8" fmla="*/ 8 w 28"/>
                  <a:gd name="T9" fmla="*/ 9 h 18"/>
                  <a:gd name="T10" fmla="*/ 12 w 28"/>
                  <a:gd name="T11" fmla="*/ 12 h 18"/>
                  <a:gd name="T12" fmla="*/ 17 w 28"/>
                  <a:gd name="T13" fmla="*/ 14 h 18"/>
                  <a:gd name="T14" fmla="*/ 21 w 28"/>
                  <a:gd name="T15" fmla="*/ 15 h 18"/>
                  <a:gd name="T16" fmla="*/ 24 w 28"/>
                  <a:gd name="T17" fmla="*/ 18 h 18"/>
                  <a:gd name="T18" fmla="*/ 28 w 28"/>
                  <a:gd name="T19" fmla="*/ 18 h 18"/>
                  <a:gd name="T20" fmla="*/ 27 w 28"/>
                  <a:gd name="T21" fmla="*/ 15 h 18"/>
                  <a:gd name="T22" fmla="*/ 24 w 28"/>
                  <a:gd name="T23" fmla="*/ 15 h 18"/>
                  <a:gd name="T24" fmla="*/ 21 w 28"/>
                  <a:gd name="T25" fmla="*/ 14 h 18"/>
                  <a:gd name="T26" fmla="*/ 18 w 28"/>
                  <a:gd name="T27" fmla="*/ 13 h 18"/>
                  <a:gd name="T28" fmla="*/ 13 w 28"/>
                  <a:gd name="T29" fmla="*/ 10 h 18"/>
                  <a:gd name="T30" fmla="*/ 9 w 28"/>
                  <a:gd name="T31" fmla="*/ 8 h 18"/>
                  <a:gd name="T32" fmla="*/ 5 w 28"/>
                  <a:gd name="T33" fmla="*/ 4 h 18"/>
                  <a:gd name="T34" fmla="*/ 2 w 28"/>
                  <a:gd name="T35" fmla="*/ 2 h 18"/>
                  <a:gd name="T36" fmla="*/ 2 w 28"/>
                  <a:gd name="T37" fmla="*/ 0 h 18"/>
                  <a:gd name="T38" fmla="*/ 1 w 28"/>
                  <a:gd name="T39" fmla="*/ 0 h 18"/>
                  <a:gd name="T40" fmla="*/ 1 w 2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2" y="12"/>
                    </a:lnTo>
                    <a:lnTo>
                      <a:pt x="17" y="14"/>
                    </a:lnTo>
                    <a:lnTo>
                      <a:pt x="21" y="15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1" y="14"/>
                    </a:lnTo>
                    <a:lnTo>
                      <a:pt x="18" y="13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8" name="Freeform 1542">
                <a:extLst>
                  <a:ext uri="{FF2B5EF4-FFF2-40B4-BE49-F238E27FC236}">
                    <a16:creationId xmlns:a16="http://schemas.microsoft.com/office/drawing/2014/main" id="{76E4CB59-7736-4ED4-8F51-C3E8CD677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69" cy="76"/>
              </a:xfrm>
              <a:custGeom>
                <a:avLst/>
                <a:gdLst>
                  <a:gd name="T0" fmla="*/ 56 w 207"/>
                  <a:gd name="T1" fmla="*/ 15 h 227"/>
                  <a:gd name="T2" fmla="*/ 44 w 207"/>
                  <a:gd name="T3" fmla="*/ 8 h 227"/>
                  <a:gd name="T4" fmla="*/ 32 w 207"/>
                  <a:gd name="T5" fmla="*/ 4 h 227"/>
                  <a:gd name="T6" fmla="*/ 21 w 207"/>
                  <a:gd name="T7" fmla="*/ 0 h 227"/>
                  <a:gd name="T8" fmla="*/ 10 w 207"/>
                  <a:gd name="T9" fmla="*/ 6 h 227"/>
                  <a:gd name="T10" fmla="*/ 4 w 207"/>
                  <a:gd name="T11" fmla="*/ 13 h 227"/>
                  <a:gd name="T12" fmla="*/ 7 w 207"/>
                  <a:gd name="T13" fmla="*/ 28 h 227"/>
                  <a:gd name="T14" fmla="*/ 4 w 207"/>
                  <a:gd name="T15" fmla="*/ 39 h 227"/>
                  <a:gd name="T16" fmla="*/ 3 w 207"/>
                  <a:gd name="T17" fmla="*/ 52 h 227"/>
                  <a:gd name="T18" fmla="*/ 1 w 207"/>
                  <a:gd name="T19" fmla="*/ 66 h 227"/>
                  <a:gd name="T20" fmla="*/ 0 w 207"/>
                  <a:gd name="T21" fmla="*/ 78 h 227"/>
                  <a:gd name="T22" fmla="*/ 6 w 207"/>
                  <a:gd name="T23" fmla="*/ 85 h 227"/>
                  <a:gd name="T24" fmla="*/ 14 w 207"/>
                  <a:gd name="T25" fmla="*/ 92 h 227"/>
                  <a:gd name="T26" fmla="*/ 22 w 207"/>
                  <a:gd name="T27" fmla="*/ 97 h 227"/>
                  <a:gd name="T28" fmla="*/ 32 w 207"/>
                  <a:gd name="T29" fmla="*/ 100 h 227"/>
                  <a:gd name="T30" fmla="*/ 43 w 207"/>
                  <a:gd name="T31" fmla="*/ 107 h 227"/>
                  <a:gd name="T32" fmla="*/ 55 w 207"/>
                  <a:gd name="T33" fmla="*/ 118 h 227"/>
                  <a:gd name="T34" fmla="*/ 67 w 207"/>
                  <a:gd name="T35" fmla="*/ 132 h 227"/>
                  <a:gd name="T36" fmla="*/ 78 w 207"/>
                  <a:gd name="T37" fmla="*/ 149 h 227"/>
                  <a:gd name="T38" fmla="*/ 88 w 207"/>
                  <a:gd name="T39" fmla="*/ 166 h 227"/>
                  <a:gd name="T40" fmla="*/ 96 w 207"/>
                  <a:gd name="T41" fmla="*/ 182 h 227"/>
                  <a:gd name="T42" fmla="*/ 102 w 207"/>
                  <a:gd name="T43" fmla="*/ 198 h 227"/>
                  <a:gd name="T44" fmla="*/ 108 w 207"/>
                  <a:gd name="T45" fmla="*/ 209 h 227"/>
                  <a:gd name="T46" fmla="*/ 117 w 207"/>
                  <a:gd name="T47" fmla="*/ 216 h 227"/>
                  <a:gd name="T48" fmla="*/ 127 w 207"/>
                  <a:gd name="T49" fmla="*/ 221 h 227"/>
                  <a:gd name="T50" fmla="*/ 137 w 207"/>
                  <a:gd name="T51" fmla="*/ 227 h 227"/>
                  <a:gd name="T52" fmla="*/ 146 w 207"/>
                  <a:gd name="T53" fmla="*/ 227 h 227"/>
                  <a:gd name="T54" fmla="*/ 156 w 207"/>
                  <a:gd name="T55" fmla="*/ 224 h 227"/>
                  <a:gd name="T56" fmla="*/ 172 w 207"/>
                  <a:gd name="T57" fmla="*/ 224 h 227"/>
                  <a:gd name="T58" fmla="*/ 190 w 207"/>
                  <a:gd name="T59" fmla="*/ 223 h 227"/>
                  <a:gd name="T60" fmla="*/ 202 w 207"/>
                  <a:gd name="T61" fmla="*/ 217 h 227"/>
                  <a:gd name="T62" fmla="*/ 206 w 207"/>
                  <a:gd name="T63" fmla="*/ 207 h 227"/>
                  <a:gd name="T64" fmla="*/ 200 w 207"/>
                  <a:gd name="T65" fmla="*/ 194 h 227"/>
                  <a:gd name="T66" fmla="*/ 192 w 207"/>
                  <a:gd name="T67" fmla="*/ 179 h 227"/>
                  <a:gd name="T68" fmla="*/ 182 w 207"/>
                  <a:gd name="T69" fmla="*/ 163 h 227"/>
                  <a:gd name="T70" fmla="*/ 166 w 207"/>
                  <a:gd name="T71" fmla="*/ 149 h 227"/>
                  <a:gd name="T72" fmla="*/ 147 w 207"/>
                  <a:gd name="T73" fmla="*/ 132 h 227"/>
                  <a:gd name="T74" fmla="*/ 128 w 207"/>
                  <a:gd name="T75" fmla="*/ 114 h 227"/>
                  <a:gd name="T76" fmla="*/ 112 w 207"/>
                  <a:gd name="T77" fmla="*/ 97 h 227"/>
                  <a:gd name="T78" fmla="*/ 89 w 207"/>
                  <a:gd name="T79" fmla="*/ 61 h 227"/>
                  <a:gd name="T80" fmla="*/ 90 w 207"/>
                  <a:gd name="T81" fmla="*/ 51 h 227"/>
                  <a:gd name="T82" fmla="*/ 87 w 207"/>
                  <a:gd name="T83" fmla="*/ 42 h 227"/>
                  <a:gd name="T84" fmla="*/ 79 w 207"/>
                  <a:gd name="T85" fmla="*/ 33 h 227"/>
                  <a:gd name="T86" fmla="*/ 70 w 207"/>
                  <a:gd name="T87" fmla="*/ 23 h 227"/>
                  <a:gd name="T88" fmla="*/ 64 w 207"/>
                  <a:gd name="T89" fmla="*/ 22 h 227"/>
                  <a:gd name="T90" fmla="*/ 64 w 207"/>
                  <a:gd name="T91" fmla="*/ 1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7" h="227">
                    <a:moveTo>
                      <a:pt x="64" y="16"/>
                    </a:moveTo>
                    <a:lnTo>
                      <a:pt x="56" y="15"/>
                    </a:lnTo>
                    <a:lnTo>
                      <a:pt x="51" y="12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7" y="28"/>
                    </a:lnTo>
                    <a:lnTo>
                      <a:pt x="6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9" y="88"/>
                    </a:lnTo>
                    <a:lnTo>
                      <a:pt x="14" y="92"/>
                    </a:lnTo>
                    <a:lnTo>
                      <a:pt x="17" y="95"/>
                    </a:lnTo>
                    <a:lnTo>
                      <a:pt x="22" y="97"/>
                    </a:lnTo>
                    <a:lnTo>
                      <a:pt x="26" y="99"/>
                    </a:lnTo>
                    <a:lnTo>
                      <a:pt x="32" y="100"/>
                    </a:lnTo>
                    <a:lnTo>
                      <a:pt x="37" y="103"/>
                    </a:lnTo>
                    <a:lnTo>
                      <a:pt x="43" y="107"/>
                    </a:lnTo>
                    <a:lnTo>
                      <a:pt x="50" y="111"/>
                    </a:lnTo>
                    <a:lnTo>
                      <a:pt x="55" y="118"/>
                    </a:lnTo>
                    <a:lnTo>
                      <a:pt x="61" y="125"/>
                    </a:lnTo>
                    <a:lnTo>
                      <a:pt x="67" y="132"/>
                    </a:lnTo>
                    <a:lnTo>
                      <a:pt x="73" y="141"/>
                    </a:lnTo>
                    <a:lnTo>
                      <a:pt x="78" y="149"/>
                    </a:lnTo>
                    <a:lnTo>
                      <a:pt x="83" y="157"/>
                    </a:lnTo>
                    <a:lnTo>
                      <a:pt x="88" y="166"/>
                    </a:lnTo>
                    <a:lnTo>
                      <a:pt x="92" y="174"/>
                    </a:lnTo>
                    <a:lnTo>
                      <a:pt x="96" y="182"/>
                    </a:lnTo>
                    <a:lnTo>
                      <a:pt x="99" y="190"/>
                    </a:lnTo>
                    <a:lnTo>
                      <a:pt x="102" y="198"/>
                    </a:lnTo>
                    <a:lnTo>
                      <a:pt x="106" y="205"/>
                    </a:lnTo>
                    <a:lnTo>
                      <a:pt x="108" y="209"/>
                    </a:lnTo>
                    <a:lnTo>
                      <a:pt x="111" y="212"/>
                    </a:lnTo>
                    <a:lnTo>
                      <a:pt x="117" y="216"/>
                    </a:lnTo>
                    <a:lnTo>
                      <a:pt x="121" y="218"/>
                    </a:lnTo>
                    <a:lnTo>
                      <a:pt x="127" y="221"/>
                    </a:lnTo>
                    <a:lnTo>
                      <a:pt x="132" y="225"/>
                    </a:lnTo>
                    <a:lnTo>
                      <a:pt x="137" y="227"/>
                    </a:lnTo>
                    <a:lnTo>
                      <a:pt x="143" y="227"/>
                    </a:lnTo>
                    <a:lnTo>
                      <a:pt x="146" y="227"/>
                    </a:lnTo>
                    <a:lnTo>
                      <a:pt x="148" y="224"/>
                    </a:lnTo>
                    <a:lnTo>
                      <a:pt x="156" y="224"/>
                    </a:lnTo>
                    <a:lnTo>
                      <a:pt x="164" y="224"/>
                    </a:lnTo>
                    <a:lnTo>
                      <a:pt x="172" y="224"/>
                    </a:lnTo>
                    <a:lnTo>
                      <a:pt x="181" y="224"/>
                    </a:lnTo>
                    <a:lnTo>
                      <a:pt x="190" y="223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1"/>
                    </a:lnTo>
                    <a:lnTo>
                      <a:pt x="206" y="207"/>
                    </a:lnTo>
                    <a:lnTo>
                      <a:pt x="202" y="201"/>
                    </a:lnTo>
                    <a:lnTo>
                      <a:pt x="200" y="194"/>
                    </a:lnTo>
                    <a:lnTo>
                      <a:pt x="197" y="188"/>
                    </a:lnTo>
                    <a:lnTo>
                      <a:pt x="192" y="179"/>
                    </a:lnTo>
                    <a:lnTo>
                      <a:pt x="188" y="171"/>
                    </a:lnTo>
                    <a:lnTo>
                      <a:pt x="182" y="163"/>
                    </a:lnTo>
                    <a:lnTo>
                      <a:pt x="178" y="154"/>
                    </a:lnTo>
                    <a:lnTo>
                      <a:pt x="166" y="149"/>
                    </a:lnTo>
                    <a:lnTo>
                      <a:pt x="156" y="141"/>
                    </a:lnTo>
                    <a:lnTo>
                      <a:pt x="147" y="132"/>
                    </a:lnTo>
                    <a:lnTo>
                      <a:pt x="137" y="123"/>
                    </a:lnTo>
                    <a:lnTo>
                      <a:pt x="128" y="114"/>
                    </a:lnTo>
                    <a:lnTo>
                      <a:pt x="119" y="105"/>
                    </a:lnTo>
                    <a:lnTo>
                      <a:pt x="112" y="97"/>
                    </a:lnTo>
                    <a:lnTo>
                      <a:pt x="105" y="90"/>
                    </a:lnTo>
                    <a:lnTo>
                      <a:pt x="89" y="61"/>
                    </a:lnTo>
                    <a:lnTo>
                      <a:pt x="90" y="55"/>
                    </a:lnTo>
                    <a:lnTo>
                      <a:pt x="90" y="51"/>
                    </a:lnTo>
                    <a:lnTo>
                      <a:pt x="90" y="46"/>
                    </a:lnTo>
                    <a:lnTo>
                      <a:pt x="87" y="42"/>
                    </a:lnTo>
                    <a:lnTo>
                      <a:pt x="84" y="37"/>
                    </a:lnTo>
                    <a:lnTo>
                      <a:pt x="79" y="33"/>
                    </a:lnTo>
                    <a:lnTo>
                      <a:pt x="74" y="26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9" name="Freeform 1543">
                <a:extLst>
                  <a:ext uri="{FF2B5EF4-FFF2-40B4-BE49-F238E27FC236}">
                    <a16:creationId xmlns:a16="http://schemas.microsoft.com/office/drawing/2014/main" id="{ABD8134E-EF5C-4889-91A0-5A697D00F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3847"/>
                <a:ext cx="17" cy="6"/>
              </a:xfrm>
              <a:custGeom>
                <a:avLst/>
                <a:gdLst>
                  <a:gd name="T0" fmla="*/ 2 w 52"/>
                  <a:gd name="T1" fmla="*/ 3 h 18"/>
                  <a:gd name="T2" fmla="*/ 1 w 52"/>
                  <a:gd name="T3" fmla="*/ 3 h 18"/>
                  <a:gd name="T4" fmla="*/ 8 w 52"/>
                  <a:gd name="T5" fmla="*/ 4 h 18"/>
                  <a:gd name="T6" fmla="*/ 14 w 52"/>
                  <a:gd name="T7" fmla="*/ 4 h 18"/>
                  <a:gd name="T8" fmla="*/ 20 w 52"/>
                  <a:gd name="T9" fmla="*/ 6 h 18"/>
                  <a:gd name="T10" fmla="*/ 25 w 52"/>
                  <a:gd name="T11" fmla="*/ 8 h 18"/>
                  <a:gd name="T12" fmla="*/ 31 w 52"/>
                  <a:gd name="T13" fmla="*/ 10 h 18"/>
                  <a:gd name="T14" fmla="*/ 38 w 52"/>
                  <a:gd name="T15" fmla="*/ 14 h 18"/>
                  <a:gd name="T16" fmla="*/ 43 w 52"/>
                  <a:gd name="T17" fmla="*/ 16 h 18"/>
                  <a:gd name="T18" fmla="*/ 50 w 52"/>
                  <a:gd name="T19" fmla="*/ 18 h 18"/>
                  <a:gd name="T20" fmla="*/ 52 w 52"/>
                  <a:gd name="T21" fmla="*/ 18 h 18"/>
                  <a:gd name="T22" fmla="*/ 45 w 52"/>
                  <a:gd name="T23" fmla="*/ 15 h 18"/>
                  <a:gd name="T24" fmla="*/ 39 w 52"/>
                  <a:gd name="T25" fmla="*/ 13 h 18"/>
                  <a:gd name="T26" fmla="*/ 32 w 52"/>
                  <a:gd name="T27" fmla="*/ 8 h 18"/>
                  <a:gd name="T28" fmla="*/ 27 w 52"/>
                  <a:gd name="T29" fmla="*/ 6 h 18"/>
                  <a:gd name="T30" fmla="*/ 21 w 52"/>
                  <a:gd name="T31" fmla="*/ 5 h 18"/>
                  <a:gd name="T32" fmla="*/ 14 w 52"/>
                  <a:gd name="T33" fmla="*/ 3 h 18"/>
                  <a:gd name="T34" fmla="*/ 8 w 52"/>
                  <a:gd name="T35" fmla="*/ 0 h 18"/>
                  <a:gd name="T36" fmla="*/ 1 w 52"/>
                  <a:gd name="T37" fmla="*/ 1 h 18"/>
                  <a:gd name="T38" fmla="*/ 0 w 52"/>
                  <a:gd name="T39" fmla="*/ 3 h 18"/>
                  <a:gd name="T40" fmla="*/ 2 w 52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8">
                    <a:moveTo>
                      <a:pt x="2" y="3"/>
                    </a:moveTo>
                    <a:lnTo>
                      <a:pt x="1" y="3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31" y="10"/>
                    </a:lnTo>
                    <a:lnTo>
                      <a:pt x="38" y="14"/>
                    </a:lnTo>
                    <a:lnTo>
                      <a:pt x="43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45" y="15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7" y="6"/>
                    </a:lnTo>
                    <a:lnTo>
                      <a:pt x="21" y="5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0" name="Freeform 1544">
                <a:extLst>
                  <a:ext uri="{FF2B5EF4-FFF2-40B4-BE49-F238E27FC236}">
                    <a16:creationId xmlns:a16="http://schemas.microsoft.com/office/drawing/2014/main" id="{C9D1F6FB-4832-4A4B-AE19-E39944AF9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5" cy="6"/>
              </a:xfrm>
              <a:custGeom>
                <a:avLst/>
                <a:gdLst>
                  <a:gd name="T0" fmla="*/ 3 w 14"/>
                  <a:gd name="T1" fmla="*/ 16 h 17"/>
                  <a:gd name="T2" fmla="*/ 3 w 14"/>
                  <a:gd name="T3" fmla="*/ 17 h 17"/>
                  <a:gd name="T4" fmla="*/ 6 w 14"/>
                  <a:gd name="T5" fmla="*/ 13 h 17"/>
                  <a:gd name="T6" fmla="*/ 9 w 14"/>
                  <a:gd name="T7" fmla="*/ 9 h 17"/>
                  <a:gd name="T8" fmla="*/ 12 w 14"/>
                  <a:gd name="T9" fmla="*/ 6 h 17"/>
                  <a:gd name="T10" fmla="*/ 14 w 14"/>
                  <a:gd name="T11" fmla="*/ 0 h 17"/>
                  <a:gd name="T12" fmla="*/ 13 w 14"/>
                  <a:gd name="T13" fmla="*/ 0 h 17"/>
                  <a:gd name="T14" fmla="*/ 10 w 14"/>
                  <a:gd name="T15" fmla="*/ 6 h 17"/>
                  <a:gd name="T16" fmla="*/ 8 w 14"/>
                  <a:gd name="T17" fmla="*/ 8 h 17"/>
                  <a:gd name="T18" fmla="*/ 4 w 14"/>
                  <a:gd name="T19" fmla="*/ 12 h 17"/>
                  <a:gd name="T20" fmla="*/ 0 w 14"/>
                  <a:gd name="T21" fmla="*/ 16 h 17"/>
                  <a:gd name="T22" fmla="*/ 0 w 14"/>
                  <a:gd name="T23" fmla="*/ 17 h 17"/>
                  <a:gd name="T24" fmla="*/ 3 w 14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7">
                    <a:moveTo>
                      <a:pt x="3" y="16"/>
                    </a:moveTo>
                    <a:lnTo>
                      <a:pt x="3" y="17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1" name="Freeform 1545">
                <a:extLst>
                  <a:ext uri="{FF2B5EF4-FFF2-40B4-BE49-F238E27FC236}">
                    <a16:creationId xmlns:a16="http://schemas.microsoft.com/office/drawing/2014/main" id="{51290F7D-508B-4F19-997F-8F570967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2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2 h 14"/>
                  <a:gd name="T4" fmla="*/ 3 w 9"/>
                  <a:gd name="T5" fmla="*/ 0 h 14"/>
                  <a:gd name="T6" fmla="*/ 0 w 9"/>
                  <a:gd name="T7" fmla="*/ 1 h 14"/>
                  <a:gd name="T8" fmla="*/ 7 w 9"/>
                  <a:gd name="T9" fmla="*/ 14 h 14"/>
                  <a:gd name="T10" fmla="*/ 7 w 9"/>
                  <a:gd name="T11" fmla="*/ 12 h 14"/>
                  <a:gd name="T12" fmla="*/ 9 w 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1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2" name="Freeform 1546">
                <a:extLst>
                  <a:ext uri="{FF2B5EF4-FFF2-40B4-BE49-F238E27FC236}">
                    <a16:creationId xmlns:a16="http://schemas.microsoft.com/office/drawing/2014/main" id="{00683914-34DA-47C1-8B2B-7F7C69E6A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6"/>
                <a:ext cx="3" cy="17"/>
              </a:xfrm>
              <a:custGeom>
                <a:avLst/>
                <a:gdLst>
                  <a:gd name="T0" fmla="*/ 3 w 9"/>
                  <a:gd name="T1" fmla="*/ 49 h 51"/>
                  <a:gd name="T2" fmla="*/ 3 w 9"/>
                  <a:gd name="T3" fmla="*/ 50 h 51"/>
                  <a:gd name="T4" fmla="*/ 4 w 9"/>
                  <a:gd name="T5" fmla="*/ 44 h 51"/>
                  <a:gd name="T6" fmla="*/ 4 w 9"/>
                  <a:gd name="T7" fmla="*/ 39 h 51"/>
                  <a:gd name="T8" fmla="*/ 4 w 9"/>
                  <a:gd name="T9" fmla="*/ 32 h 51"/>
                  <a:gd name="T10" fmla="*/ 5 w 9"/>
                  <a:gd name="T11" fmla="*/ 25 h 51"/>
                  <a:gd name="T12" fmla="*/ 6 w 9"/>
                  <a:gd name="T13" fmla="*/ 17 h 51"/>
                  <a:gd name="T14" fmla="*/ 6 w 9"/>
                  <a:gd name="T15" fmla="*/ 12 h 51"/>
                  <a:gd name="T16" fmla="*/ 8 w 9"/>
                  <a:gd name="T17" fmla="*/ 6 h 51"/>
                  <a:gd name="T18" fmla="*/ 9 w 9"/>
                  <a:gd name="T19" fmla="*/ 3 h 51"/>
                  <a:gd name="T20" fmla="*/ 8 w 9"/>
                  <a:gd name="T21" fmla="*/ 0 h 51"/>
                  <a:gd name="T22" fmla="*/ 6 w 9"/>
                  <a:gd name="T23" fmla="*/ 6 h 51"/>
                  <a:gd name="T24" fmla="*/ 5 w 9"/>
                  <a:gd name="T25" fmla="*/ 12 h 51"/>
                  <a:gd name="T26" fmla="*/ 4 w 9"/>
                  <a:gd name="T27" fmla="*/ 17 h 51"/>
                  <a:gd name="T28" fmla="*/ 4 w 9"/>
                  <a:gd name="T29" fmla="*/ 25 h 51"/>
                  <a:gd name="T30" fmla="*/ 3 w 9"/>
                  <a:gd name="T31" fmla="*/ 32 h 51"/>
                  <a:gd name="T32" fmla="*/ 3 w 9"/>
                  <a:gd name="T33" fmla="*/ 39 h 51"/>
                  <a:gd name="T34" fmla="*/ 1 w 9"/>
                  <a:gd name="T35" fmla="*/ 44 h 51"/>
                  <a:gd name="T36" fmla="*/ 0 w 9"/>
                  <a:gd name="T37" fmla="*/ 50 h 51"/>
                  <a:gd name="T38" fmla="*/ 0 w 9"/>
                  <a:gd name="T39" fmla="*/ 51 h 51"/>
                  <a:gd name="T40" fmla="*/ 3 w 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1">
                    <a:moveTo>
                      <a:pt x="3" y="49"/>
                    </a:moveTo>
                    <a:lnTo>
                      <a:pt x="3" y="50"/>
                    </a:lnTo>
                    <a:lnTo>
                      <a:pt x="4" y="44"/>
                    </a:lnTo>
                    <a:lnTo>
                      <a:pt x="4" y="39"/>
                    </a:lnTo>
                    <a:lnTo>
                      <a:pt x="4" y="32"/>
                    </a:lnTo>
                    <a:lnTo>
                      <a:pt x="5" y="2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5" y="12"/>
                    </a:lnTo>
                    <a:lnTo>
                      <a:pt x="4" y="17"/>
                    </a:lnTo>
                    <a:lnTo>
                      <a:pt x="4" y="25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3" name="Freeform 1547">
                <a:extLst>
                  <a:ext uri="{FF2B5EF4-FFF2-40B4-BE49-F238E27FC236}">
                    <a16:creationId xmlns:a16="http://schemas.microsoft.com/office/drawing/2014/main" id="{7973FA57-5F1C-4BF5-A845-7BFC1955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73"/>
                <a:ext cx="11" cy="8"/>
              </a:xfrm>
              <a:custGeom>
                <a:avLst/>
                <a:gdLst>
                  <a:gd name="T0" fmla="*/ 32 w 32"/>
                  <a:gd name="T1" fmla="*/ 23 h 25"/>
                  <a:gd name="T2" fmla="*/ 28 w 32"/>
                  <a:gd name="T3" fmla="*/ 21 h 25"/>
                  <a:gd name="T4" fmla="*/ 23 w 32"/>
                  <a:gd name="T5" fmla="*/ 19 h 25"/>
                  <a:gd name="T6" fmla="*/ 19 w 32"/>
                  <a:gd name="T7" fmla="*/ 17 h 25"/>
                  <a:gd name="T8" fmla="*/ 15 w 32"/>
                  <a:gd name="T9" fmla="*/ 14 h 25"/>
                  <a:gd name="T10" fmla="*/ 11 w 32"/>
                  <a:gd name="T11" fmla="*/ 11 h 25"/>
                  <a:gd name="T12" fmla="*/ 8 w 32"/>
                  <a:gd name="T13" fmla="*/ 8 h 25"/>
                  <a:gd name="T14" fmla="*/ 5 w 32"/>
                  <a:gd name="T15" fmla="*/ 4 h 25"/>
                  <a:gd name="T16" fmla="*/ 1 w 32"/>
                  <a:gd name="T17" fmla="*/ 0 h 25"/>
                  <a:gd name="T18" fmla="*/ 0 w 32"/>
                  <a:gd name="T19" fmla="*/ 1 h 25"/>
                  <a:gd name="T20" fmla="*/ 4 w 32"/>
                  <a:gd name="T21" fmla="*/ 5 h 25"/>
                  <a:gd name="T22" fmla="*/ 6 w 32"/>
                  <a:gd name="T23" fmla="*/ 9 h 25"/>
                  <a:gd name="T24" fmla="*/ 10 w 32"/>
                  <a:gd name="T25" fmla="*/ 12 h 25"/>
                  <a:gd name="T26" fmla="*/ 14 w 32"/>
                  <a:gd name="T27" fmla="*/ 16 h 25"/>
                  <a:gd name="T28" fmla="*/ 17 w 32"/>
                  <a:gd name="T29" fmla="*/ 18 h 25"/>
                  <a:gd name="T30" fmla="*/ 22 w 32"/>
                  <a:gd name="T31" fmla="*/ 21 h 25"/>
                  <a:gd name="T32" fmla="*/ 26 w 32"/>
                  <a:gd name="T33" fmla="*/ 23 h 25"/>
                  <a:gd name="T34" fmla="*/ 32 w 32"/>
                  <a:gd name="T35" fmla="*/ 25 h 25"/>
                  <a:gd name="T36" fmla="*/ 32 w 32"/>
                  <a:gd name="T3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5">
                    <a:moveTo>
                      <a:pt x="32" y="23"/>
                    </a:moveTo>
                    <a:lnTo>
                      <a:pt x="28" y="21"/>
                    </a:lnTo>
                    <a:lnTo>
                      <a:pt x="23" y="19"/>
                    </a:lnTo>
                    <a:lnTo>
                      <a:pt x="19" y="17"/>
                    </a:lnTo>
                    <a:lnTo>
                      <a:pt x="15" y="14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22" y="21"/>
                    </a:lnTo>
                    <a:lnTo>
                      <a:pt x="26" y="23"/>
                    </a:lnTo>
                    <a:lnTo>
                      <a:pt x="32" y="25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4" name="Freeform 1548">
                <a:extLst>
                  <a:ext uri="{FF2B5EF4-FFF2-40B4-BE49-F238E27FC236}">
                    <a16:creationId xmlns:a16="http://schemas.microsoft.com/office/drawing/2014/main" id="{7EB7AB52-EB48-4F88-892F-910FF083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880"/>
                <a:ext cx="26" cy="37"/>
              </a:xfrm>
              <a:custGeom>
                <a:avLst/>
                <a:gdLst>
                  <a:gd name="T0" fmla="*/ 77 w 77"/>
                  <a:gd name="T1" fmla="*/ 109 h 110"/>
                  <a:gd name="T2" fmla="*/ 77 w 77"/>
                  <a:gd name="T3" fmla="*/ 110 h 110"/>
                  <a:gd name="T4" fmla="*/ 75 w 77"/>
                  <a:gd name="T5" fmla="*/ 103 h 110"/>
                  <a:gd name="T6" fmla="*/ 73 w 77"/>
                  <a:gd name="T7" fmla="*/ 97 h 110"/>
                  <a:gd name="T8" fmla="*/ 68 w 77"/>
                  <a:gd name="T9" fmla="*/ 89 h 110"/>
                  <a:gd name="T10" fmla="*/ 65 w 77"/>
                  <a:gd name="T11" fmla="*/ 82 h 110"/>
                  <a:gd name="T12" fmla="*/ 61 w 77"/>
                  <a:gd name="T13" fmla="*/ 74 h 110"/>
                  <a:gd name="T14" fmla="*/ 57 w 77"/>
                  <a:gd name="T15" fmla="*/ 65 h 110"/>
                  <a:gd name="T16" fmla="*/ 52 w 77"/>
                  <a:gd name="T17" fmla="*/ 56 h 110"/>
                  <a:gd name="T18" fmla="*/ 47 w 77"/>
                  <a:gd name="T19" fmla="*/ 49 h 110"/>
                  <a:gd name="T20" fmla="*/ 41 w 77"/>
                  <a:gd name="T21" fmla="*/ 41 h 110"/>
                  <a:gd name="T22" fmla="*/ 36 w 77"/>
                  <a:gd name="T23" fmla="*/ 32 h 110"/>
                  <a:gd name="T24" fmla="*/ 31 w 77"/>
                  <a:gd name="T25" fmla="*/ 25 h 110"/>
                  <a:gd name="T26" fmla="*/ 24 w 77"/>
                  <a:gd name="T27" fmla="*/ 18 h 110"/>
                  <a:gd name="T28" fmla="*/ 19 w 77"/>
                  <a:gd name="T29" fmla="*/ 13 h 110"/>
                  <a:gd name="T30" fmla="*/ 12 w 77"/>
                  <a:gd name="T31" fmla="*/ 7 h 110"/>
                  <a:gd name="T32" fmla="*/ 6 w 77"/>
                  <a:gd name="T33" fmla="*/ 3 h 110"/>
                  <a:gd name="T34" fmla="*/ 0 w 77"/>
                  <a:gd name="T35" fmla="*/ 0 h 110"/>
                  <a:gd name="T36" fmla="*/ 0 w 77"/>
                  <a:gd name="T37" fmla="*/ 3 h 110"/>
                  <a:gd name="T38" fmla="*/ 5 w 77"/>
                  <a:gd name="T39" fmla="*/ 5 h 110"/>
                  <a:gd name="T40" fmla="*/ 11 w 77"/>
                  <a:gd name="T41" fmla="*/ 8 h 110"/>
                  <a:gd name="T42" fmla="*/ 18 w 77"/>
                  <a:gd name="T43" fmla="*/ 13 h 110"/>
                  <a:gd name="T44" fmla="*/ 22 w 77"/>
                  <a:gd name="T45" fmla="*/ 19 h 110"/>
                  <a:gd name="T46" fmla="*/ 29 w 77"/>
                  <a:gd name="T47" fmla="*/ 26 h 110"/>
                  <a:gd name="T48" fmla="*/ 35 w 77"/>
                  <a:gd name="T49" fmla="*/ 33 h 110"/>
                  <a:gd name="T50" fmla="*/ 40 w 77"/>
                  <a:gd name="T51" fmla="*/ 42 h 110"/>
                  <a:gd name="T52" fmla="*/ 46 w 77"/>
                  <a:gd name="T53" fmla="*/ 50 h 110"/>
                  <a:gd name="T54" fmla="*/ 50 w 77"/>
                  <a:gd name="T55" fmla="*/ 57 h 110"/>
                  <a:gd name="T56" fmla="*/ 55 w 77"/>
                  <a:gd name="T57" fmla="*/ 66 h 110"/>
                  <a:gd name="T58" fmla="*/ 59 w 77"/>
                  <a:gd name="T59" fmla="*/ 75 h 110"/>
                  <a:gd name="T60" fmla="*/ 64 w 77"/>
                  <a:gd name="T61" fmla="*/ 83 h 110"/>
                  <a:gd name="T62" fmla="*/ 67 w 77"/>
                  <a:gd name="T63" fmla="*/ 90 h 110"/>
                  <a:gd name="T64" fmla="*/ 70 w 77"/>
                  <a:gd name="T65" fmla="*/ 98 h 110"/>
                  <a:gd name="T66" fmla="*/ 74 w 77"/>
                  <a:gd name="T67" fmla="*/ 106 h 110"/>
                  <a:gd name="T68" fmla="*/ 75 w 77"/>
                  <a:gd name="T69" fmla="*/ 110 h 110"/>
                  <a:gd name="T70" fmla="*/ 75 w 77"/>
                  <a:gd name="T71" fmla="*/ 110 h 110"/>
                  <a:gd name="T72" fmla="*/ 77 w 77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10">
                    <a:moveTo>
                      <a:pt x="77" y="109"/>
                    </a:moveTo>
                    <a:lnTo>
                      <a:pt x="77" y="110"/>
                    </a:lnTo>
                    <a:lnTo>
                      <a:pt x="75" y="103"/>
                    </a:lnTo>
                    <a:lnTo>
                      <a:pt x="73" y="97"/>
                    </a:lnTo>
                    <a:lnTo>
                      <a:pt x="68" y="89"/>
                    </a:lnTo>
                    <a:lnTo>
                      <a:pt x="65" y="82"/>
                    </a:lnTo>
                    <a:lnTo>
                      <a:pt x="61" y="74"/>
                    </a:lnTo>
                    <a:lnTo>
                      <a:pt x="57" y="65"/>
                    </a:lnTo>
                    <a:lnTo>
                      <a:pt x="52" y="56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6" y="32"/>
                    </a:lnTo>
                    <a:lnTo>
                      <a:pt x="31" y="25"/>
                    </a:lnTo>
                    <a:lnTo>
                      <a:pt x="24" y="18"/>
                    </a:lnTo>
                    <a:lnTo>
                      <a:pt x="19" y="13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11" y="8"/>
                    </a:lnTo>
                    <a:lnTo>
                      <a:pt x="18" y="13"/>
                    </a:lnTo>
                    <a:lnTo>
                      <a:pt x="22" y="19"/>
                    </a:lnTo>
                    <a:lnTo>
                      <a:pt x="29" y="26"/>
                    </a:lnTo>
                    <a:lnTo>
                      <a:pt x="35" y="33"/>
                    </a:lnTo>
                    <a:lnTo>
                      <a:pt x="40" y="42"/>
                    </a:lnTo>
                    <a:lnTo>
                      <a:pt x="46" y="50"/>
                    </a:lnTo>
                    <a:lnTo>
                      <a:pt x="50" y="57"/>
                    </a:lnTo>
                    <a:lnTo>
                      <a:pt x="55" y="66"/>
                    </a:lnTo>
                    <a:lnTo>
                      <a:pt x="59" y="75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0" y="98"/>
                    </a:lnTo>
                    <a:lnTo>
                      <a:pt x="74" y="106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7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5" name="Freeform 1549">
                <a:extLst>
                  <a:ext uri="{FF2B5EF4-FFF2-40B4-BE49-F238E27FC236}">
                    <a16:creationId xmlns:a16="http://schemas.microsoft.com/office/drawing/2014/main" id="{26CE309F-48CD-4364-8F5B-C4246741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916"/>
                <a:ext cx="13" cy="7"/>
              </a:xfrm>
              <a:custGeom>
                <a:avLst/>
                <a:gdLst>
                  <a:gd name="T0" fmla="*/ 39 w 41"/>
                  <a:gd name="T1" fmla="*/ 18 h 19"/>
                  <a:gd name="T2" fmla="*/ 39 w 41"/>
                  <a:gd name="T3" fmla="*/ 18 h 19"/>
                  <a:gd name="T4" fmla="*/ 36 w 41"/>
                  <a:gd name="T5" fmla="*/ 18 h 19"/>
                  <a:gd name="T6" fmla="*/ 32 w 41"/>
                  <a:gd name="T7" fmla="*/ 17 h 19"/>
                  <a:gd name="T8" fmla="*/ 26 w 41"/>
                  <a:gd name="T9" fmla="*/ 15 h 19"/>
                  <a:gd name="T10" fmla="*/ 20 w 41"/>
                  <a:gd name="T11" fmla="*/ 12 h 19"/>
                  <a:gd name="T12" fmla="*/ 16 w 41"/>
                  <a:gd name="T13" fmla="*/ 8 h 19"/>
                  <a:gd name="T14" fmla="*/ 10 w 41"/>
                  <a:gd name="T15" fmla="*/ 6 h 19"/>
                  <a:gd name="T16" fmla="*/ 6 w 41"/>
                  <a:gd name="T17" fmla="*/ 2 h 19"/>
                  <a:gd name="T18" fmla="*/ 2 w 41"/>
                  <a:gd name="T19" fmla="*/ 0 h 19"/>
                  <a:gd name="T20" fmla="*/ 0 w 41"/>
                  <a:gd name="T21" fmla="*/ 1 h 19"/>
                  <a:gd name="T22" fmla="*/ 5 w 41"/>
                  <a:gd name="T23" fmla="*/ 4 h 19"/>
                  <a:gd name="T24" fmla="*/ 9 w 41"/>
                  <a:gd name="T25" fmla="*/ 8 h 19"/>
                  <a:gd name="T26" fmla="*/ 14 w 41"/>
                  <a:gd name="T27" fmla="*/ 10 h 19"/>
                  <a:gd name="T28" fmla="*/ 19 w 41"/>
                  <a:gd name="T29" fmla="*/ 13 h 19"/>
                  <a:gd name="T30" fmla="*/ 25 w 41"/>
                  <a:gd name="T31" fmla="*/ 16 h 19"/>
                  <a:gd name="T32" fmla="*/ 30 w 41"/>
                  <a:gd name="T33" fmla="*/ 18 h 19"/>
                  <a:gd name="T34" fmla="*/ 36 w 41"/>
                  <a:gd name="T35" fmla="*/ 19 h 19"/>
                  <a:gd name="T36" fmla="*/ 39 w 41"/>
                  <a:gd name="T37" fmla="*/ 19 h 19"/>
                  <a:gd name="T38" fmla="*/ 41 w 41"/>
                  <a:gd name="T39" fmla="*/ 19 h 19"/>
                  <a:gd name="T40" fmla="*/ 39 w 41"/>
                  <a:gd name="T4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39" y="18"/>
                    </a:moveTo>
                    <a:lnTo>
                      <a:pt x="39" y="18"/>
                    </a:lnTo>
                    <a:lnTo>
                      <a:pt x="36" y="18"/>
                    </a:lnTo>
                    <a:lnTo>
                      <a:pt x="32" y="17"/>
                    </a:lnTo>
                    <a:lnTo>
                      <a:pt x="26" y="15"/>
                    </a:lnTo>
                    <a:lnTo>
                      <a:pt x="20" y="12"/>
                    </a:lnTo>
                    <a:lnTo>
                      <a:pt x="16" y="8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9" y="8"/>
                    </a:lnTo>
                    <a:lnTo>
                      <a:pt x="14" y="10"/>
                    </a:lnTo>
                    <a:lnTo>
                      <a:pt x="19" y="13"/>
                    </a:lnTo>
                    <a:lnTo>
                      <a:pt x="25" y="16"/>
                    </a:lnTo>
                    <a:lnTo>
                      <a:pt x="30" y="18"/>
                    </a:lnTo>
                    <a:lnTo>
                      <a:pt x="36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6" name="Freeform 1550">
                <a:extLst>
                  <a:ext uri="{FF2B5EF4-FFF2-40B4-BE49-F238E27FC236}">
                    <a16:creationId xmlns:a16="http://schemas.microsoft.com/office/drawing/2014/main" id="{FFF48526-5CFE-4EEB-9AE5-AF4212DF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921"/>
                <a:ext cx="1" cy="2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1 w 3"/>
                  <a:gd name="T5" fmla="*/ 6 h 6"/>
                  <a:gd name="T6" fmla="*/ 3 w 3"/>
                  <a:gd name="T7" fmla="*/ 2 h 6"/>
                  <a:gd name="T8" fmla="*/ 3 w 3"/>
                  <a:gd name="T9" fmla="*/ 2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7" name="Freeform 1551">
                <a:extLst>
                  <a:ext uri="{FF2B5EF4-FFF2-40B4-BE49-F238E27FC236}">
                    <a16:creationId xmlns:a16="http://schemas.microsoft.com/office/drawing/2014/main" id="{D24195A8-0335-4B70-A21C-F9A04D16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917"/>
                <a:ext cx="19" cy="5"/>
              </a:xfrm>
              <a:custGeom>
                <a:avLst/>
                <a:gdLst>
                  <a:gd name="T0" fmla="*/ 57 w 59"/>
                  <a:gd name="T1" fmla="*/ 1 h 14"/>
                  <a:gd name="T2" fmla="*/ 57 w 59"/>
                  <a:gd name="T3" fmla="*/ 0 h 14"/>
                  <a:gd name="T4" fmla="*/ 52 w 59"/>
                  <a:gd name="T5" fmla="*/ 6 h 14"/>
                  <a:gd name="T6" fmla="*/ 48 w 59"/>
                  <a:gd name="T7" fmla="*/ 9 h 14"/>
                  <a:gd name="T8" fmla="*/ 41 w 59"/>
                  <a:gd name="T9" fmla="*/ 11 h 14"/>
                  <a:gd name="T10" fmla="*/ 32 w 59"/>
                  <a:gd name="T11" fmla="*/ 13 h 14"/>
                  <a:gd name="T12" fmla="*/ 23 w 59"/>
                  <a:gd name="T13" fmla="*/ 13 h 14"/>
                  <a:gd name="T14" fmla="*/ 15 w 59"/>
                  <a:gd name="T15" fmla="*/ 13 h 14"/>
                  <a:gd name="T16" fmla="*/ 7 w 59"/>
                  <a:gd name="T17" fmla="*/ 13 h 14"/>
                  <a:gd name="T18" fmla="*/ 0 w 59"/>
                  <a:gd name="T19" fmla="*/ 13 h 14"/>
                  <a:gd name="T20" fmla="*/ 0 w 59"/>
                  <a:gd name="T21" fmla="*/ 14 h 14"/>
                  <a:gd name="T22" fmla="*/ 7 w 59"/>
                  <a:gd name="T23" fmla="*/ 14 h 14"/>
                  <a:gd name="T24" fmla="*/ 15 w 59"/>
                  <a:gd name="T25" fmla="*/ 14 h 14"/>
                  <a:gd name="T26" fmla="*/ 23 w 59"/>
                  <a:gd name="T27" fmla="*/ 14 h 14"/>
                  <a:gd name="T28" fmla="*/ 32 w 59"/>
                  <a:gd name="T29" fmla="*/ 14 h 14"/>
                  <a:gd name="T30" fmla="*/ 41 w 59"/>
                  <a:gd name="T31" fmla="*/ 13 h 14"/>
                  <a:gd name="T32" fmla="*/ 49 w 59"/>
                  <a:gd name="T33" fmla="*/ 10 h 14"/>
                  <a:gd name="T34" fmla="*/ 53 w 59"/>
                  <a:gd name="T35" fmla="*/ 7 h 14"/>
                  <a:gd name="T36" fmla="*/ 59 w 59"/>
                  <a:gd name="T37" fmla="*/ 1 h 14"/>
                  <a:gd name="T38" fmla="*/ 59 w 59"/>
                  <a:gd name="T39" fmla="*/ 0 h 14"/>
                  <a:gd name="T40" fmla="*/ 57 w 59"/>
                  <a:gd name="T4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4">
                    <a:moveTo>
                      <a:pt x="57" y="1"/>
                    </a:moveTo>
                    <a:lnTo>
                      <a:pt x="57" y="0"/>
                    </a:lnTo>
                    <a:lnTo>
                      <a:pt x="52" y="6"/>
                    </a:lnTo>
                    <a:lnTo>
                      <a:pt x="48" y="9"/>
                    </a:lnTo>
                    <a:lnTo>
                      <a:pt x="41" y="11"/>
                    </a:lnTo>
                    <a:lnTo>
                      <a:pt x="32" y="13"/>
                    </a:lnTo>
                    <a:lnTo>
                      <a:pt x="23" y="13"/>
                    </a:lnTo>
                    <a:lnTo>
                      <a:pt x="15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15" y="14"/>
                    </a:lnTo>
                    <a:lnTo>
                      <a:pt x="23" y="14"/>
                    </a:lnTo>
                    <a:lnTo>
                      <a:pt x="32" y="14"/>
                    </a:lnTo>
                    <a:lnTo>
                      <a:pt x="41" y="13"/>
                    </a:lnTo>
                    <a:lnTo>
                      <a:pt x="49" y="10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8" name="Freeform 1552">
                <a:extLst>
                  <a:ext uri="{FF2B5EF4-FFF2-40B4-BE49-F238E27FC236}">
                    <a16:creationId xmlns:a16="http://schemas.microsoft.com/office/drawing/2014/main" id="{BA390902-B5D9-4C8C-B042-8CA57866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8"/>
                <a:ext cx="11" cy="19"/>
              </a:xfrm>
              <a:custGeom>
                <a:avLst/>
                <a:gdLst>
                  <a:gd name="T0" fmla="*/ 0 w 32"/>
                  <a:gd name="T1" fmla="*/ 2 h 58"/>
                  <a:gd name="T2" fmla="*/ 6 w 32"/>
                  <a:gd name="T3" fmla="*/ 10 h 58"/>
                  <a:gd name="T4" fmla="*/ 12 w 32"/>
                  <a:gd name="T5" fmla="*/ 18 h 58"/>
                  <a:gd name="T6" fmla="*/ 15 w 32"/>
                  <a:gd name="T7" fmla="*/ 27 h 58"/>
                  <a:gd name="T8" fmla="*/ 21 w 32"/>
                  <a:gd name="T9" fmla="*/ 35 h 58"/>
                  <a:gd name="T10" fmla="*/ 23 w 32"/>
                  <a:gd name="T11" fmla="*/ 43 h 58"/>
                  <a:gd name="T12" fmla="*/ 26 w 32"/>
                  <a:gd name="T13" fmla="*/ 49 h 58"/>
                  <a:gd name="T14" fmla="*/ 30 w 32"/>
                  <a:gd name="T15" fmla="*/ 54 h 58"/>
                  <a:gd name="T16" fmla="*/ 31 w 32"/>
                  <a:gd name="T17" fmla="*/ 58 h 58"/>
                  <a:gd name="T18" fmla="*/ 32 w 32"/>
                  <a:gd name="T19" fmla="*/ 57 h 58"/>
                  <a:gd name="T20" fmla="*/ 31 w 32"/>
                  <a:gd name="T21" fmla="*/ 53 h 58"/>
                  <a:gd name="T22" fmla="*/ 27 w 32"/>
                  <a:gd name="T23" fmla="*/ 47 h 58"/>
                  <a:gd name="T24" fmla="*/ 25 w 32"/>
                  <a:gd name="T25" fmla="*/ 40 h 58"/>
                  <a:gd name="T26" fmla="*/ 22 w 32"/>
                  <a:gd name="T27" fmla="*/ 34 h 58"/>
                  <a:gd name="T28" fmla="*/ 17 w 32"/>
                  <a:gd name="T29" fmla="*/ 26 h 58"/>
                  <a:gd name="T30" fmla="*/ 13 w 32"/>
                  <a:gd name="T31" fmla="*/ 17 h 58"/>
                  <a:gd name="T32" fmla="*/ 7 w 32"/>
                  <a:gd name="T33" fmla="*/ 9 h 58"/>
                  <a:gd name="T34" fmla="*/ 3 w 32"/>
                  <a:gd name="T35" fmla="*/ 0 h 58"/>
                  <a:gd name="T36" fmla="*/ 0 w 32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2"/>
                    </a:moveTo>
                    <a:lnTo>
                      <a:pt x="6" y="10"/>
                    </a:lnTo>
                    <a:lnTo>
                      <a:pt x="12" y="18"/>
                    </a:lnTo>
                    <a:lnTo>
                      <a:pt x="15" y="27"/>
                    </a:lnTo>
                    <a:lnTo>
                      <a:pt x="21" y="35"/>
                    </a:lnTo>
                    <a:lnTo>
                      <a:pt x="23" y="43"/>
                    </a:lnTo>
                    <a:lnTo>
                      <a:pt x="26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1" y="53"/>
                    </a:lnTo>
                    <a:lnTo>
                      <a:pt x="27" y="47"/>
                    </a:lnTo>
                    <a:lnTo>
                      <a:pt x="25" y="40"/>
                    </a:lnTo>
                    <a:lnTo>
                      <a:pt x="22" y="34"/>
                    </a:lnTo>
                    <a:lnTo>
                      <a:pt x="17" y="26"/>
                    </a:lnTo>
                    <a:lnTo>
                      <a:pt x="13" y="17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9" name="Freeform 1553">
                <a:extLst>
                  <a:ext uri="{FF2B5EF4-FFF2-40B4-BE49-F238E27FC236}">
                    <a16:creationId xmlns:a16="http://schemas.microsoft.com/office/drawing/2014/main" id="{494BFD71-5921-4F5D-B928-6C3584443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877"/>
                <a:ext cx="25" cy="22"/>
              </a:xfrm>
              <a:custGeom>
                <a:avLst/>
                <a:gdLst>
                  <a:gd name="T0" fmla="*/ 0 w 74"/>
                  <a:gd name="T1" fmla="*/ 1 h 65"/>
                  <a:gd name="T2" fmla="*/ 7 w 74"/>
                  <a:gd name="T3" fmla="*/ 8 h 65"/>
                  <a:gd name="T4" fmla="*/ 15 w 74"/>
                  <a:gd name="T5" fmla="*/ 16 h 65"/>
                  <a:gd name="T6" fmla="*/ 24 w 74"/>
                  <a:gd name="T7" fmla="*/ 25 h 65"/>
                  <a:gd name="T8" fmla="*/ 33 w 74"/>
                  <a:gd name="T9" fmla="*/ 34 h 65"/>
                  <a:gd name="T10" fmla="*/ 42 w 74"/>
                  <a:gd name="T11" fmla="*/ 43 h 65"/>
                  <a:gd name="T12" fmla="*/ 51 w 74"/>
                  <a:gd name="T13" fmla="*/ 52 h 65"/>
                  <a:gd name="T14" fmla="*/ 61 w 74"/>
                  <a:gd name="T15" fmla="*/ 60 h 65"/>
                  <a:gd name="T16" fmla="*/ 73 w 74"/>
                  <a:gd name="T17" fmla="*/ 65 h 65"/>
                  <a:gd name="T18" fmla="*/ 74 w 74"/>
                  <a:gd name="T19" fmla="*/ 64 h 65"/>
                  <a:gd name="T20" fmla="*/ 64 w 74"/>
                  <a:gd name="T21" fmla="*/ 59 h 65"/>
                  <a:gd name="T22" fmla="*/ 52 w 74"/>
                  <a:gd name="T23" fmla="*/ 51 h 65"/>
                  <a:gd name="T24" fmla="*/ 45 w 74"/>
                  <a:gd name="T25" fmla="*/ 42 h 65"/>
                  <a:gd name="T26" fmla="*/ 33 w 74"/>
                  <a:gd name="T27" fmla="*/ 33 h 65"/>
                  <a:gd name="T28" fmla="*/ 25 w 74"/>
                  <a:gd name="T29" fmla="*/ 24 h 65"/>
                  <a:gd name="T30" fmla="*/ 16 w 74"/>
                  <a:gd name="T31" fmla="*/ 15 h 65"/>
                  <a:gd name="T32" fmla="*/ 10 w 74"/>
                  <a:gd name="T33" fmla="*/ 7 h 65"/>
                  <a:gd name="T34" fmla="*/ 1 w 74"/>
                  <a:gd name="T35" fmla="*/ 0 h 65"/>
                  <a:gd name="T36" fmla="*/ 0 w 74"/>
                  <a:gd name="T3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5">
                    <a:moveTo>
                      <a:pt x="0" y="1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24" y="25"/>
                    </a:lnTo>
                    <a:lnTo>
                      <a:pt x="33" y="34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61" y="60"/>
                    </a:lnTo>
                    <a:lnTo>
                      <a:pt x="73" y="65"/>
                    </a:lnTo>
                    <a:lnTo>
                      <a:pt x="74" y="64"/>
                    </a:lnTo>
                    <a:lnTo>
                      <a:pt x="64" y="59"/>
                    </a:lnTo>
                    <a:lnTo>
                      <a:pt x="52" y="51"/>
                    </a:lnTo>
                    <a:lnTo>
                      <a:pt x="45" y="42"/>
                    </a:lnTo>
                    <a:lnTo>
                      <a:pt x="33" y="33"/>
                    </a:lnTo>
                    <a:lnTo>
                      <a:pt x="25" y="24"/>
                    </a:lnTo>
                    <a:lnTo>
                      <a:pt x="16" y="15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0" name="Freeform 1554">
                <a:extLst>
                  <a:ext uri="{FF2B5EF4-FFF2-40B4-BE49-F238E27FC236}">
                    <a16:creationId xmlns:a16="http://schemas.microsoft.com/office/drawing/2014/main" id="{F085796D-91F1-44F6-BEBD-DA45898EE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3867"/>
                <a:ext cx="5" cy="10"/>
              </a:xfrm>
              <a:custGeom>
                <a:avLst/>
                <a:gdLst>
                  <a:gd name="T0" fmla="*/ 0 w 17"/>
                  <a:gd name="T1" fmla="*/ 0 h 30"/>
                  <a:gd name="T2" fmla="*/ 0 w 17"/>
                  <a:gd name="T3" fmla="*/ 1 h 30"/>
                  <a:gd name="T4" fmla="*/ 16 w 17"/>
                  <a:gd name="T5" fmla="*/ 30 h 30"/>
                  <a:gd name="T6" fmla="*/ 17 w 17"/>
                  <a:gd name="T7" fmla="*/ 28 h 30"/>
                  <a:gd name="T8" fmla="*/ 1 w 17"/>
                  <a:gd name="T9" fmla="*/ 0 h 30"/>
                  <a:gd name="T10" fmla="*/ 1 w 17"/>
                  <a:gd name="T11" fmla="*/ 1 h 30"/>
                  <a:gd name="T12" fmla="*/ 0 w 1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0" y="0"/>
                    </a:moveTo>
                    <a:lnTo>
                      <a:pt x="0" y="1"/>
                    </a:lnTo>
                    <a:lnTo>
                      <a:pt x="16" y="30"/>
                    </a:lnTo>
                    <a:lnTo>
                      <a:pt x="17" y="2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1" name="Freeform 1555">
                <a:extLst>
                  <a:ext uri="{FF2B5EF4-FFF2-40B4-BE49-F238E27FC236}">
                    <a16:creationId xmlns:a16="http://schemas.microsoft.com/office/drawing/2014/main" id="{FD91233C-6A88-4B2E-A275-E903BC3D4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4"/>
                <a:ext cx="7" cy="14"/>
              </a:xfrm>
              <a:custGeom>
                <a:avLst/>
                <a:gdLst>
                  <a:gd name="T0" fmla="*/ 0 w 21"/>
                  <a:gd name="T1" fmla="*/ 1 h 40"/>
                  <a:gd name="T2" fmla="*/ 0 w 21"/>
                  <a:gd name="T3" fmla="*/ 1 h 40"/>
                  <a:gd name="T4" fmla="*/ 3 w 21"/>
                  <a:gd name="T5" fmla="*/ 5 h 40"/>
                  <a:gd name="T6" fmla="*/ 9 w 21"/>
                  <a:gd name="T7" fmla="*/ 11 h 40"/>
                  <a:gd name="T8" fmla="*/ 14 w 21"/>
                  <a:gd name="T9" fmla="*/ 15 h 40"/>
                  <a:gd name="T10" fmla="*/ 16 w 21"/>
                  <a:gd name="T11" fmla="*/ 21 h 40"/>
                  <a:gd name="T12" fmla="*/ 19 w 21"/>
                  <a:gd name="T13" fmla="*/ 26 h 40"/>
                  <a:gd name="T14" fmla="*/ 20 w 21"/>
                  <a:gd name="T15" fmla="*/ 29 h 40"/>
                  <a:gd name="T16" fmla="*/ 20 w 21"/>
                  <a:gd name="T17" fmla="*/ 33 h 40"/>
                  <a:gd name="T18" fmla="*/ 18 w 21"/>
                  <a:gd name="T19" fmla="*/ 39 h 40"/>
                  <a:gd name="T20" fmla="*/ 20 w 21"/>
                  <a:gd name="T21" fmla="*/ 40 h 40"/>
                  <a:gd name="T22" fmla="*/ 21 w 21"/>
                  <a:gd name="T23" fmla="*/ 33 h 40"/>
                  <a:gd name="T24" fmla="*/ 21 w 21"/>
                  <a:gd name="T25" fmla="*/ 29 h 40"/>
                  <a:gd name="T26" fmla="*/ 20 w 21"/>
                  <a:gd name="T27" fmla="*/ 23 h 40"/>
                  <a:gd name="T28" fmla="*/ 17 w 21"/>
                  <a:gd name="T29" fmla="*/ 19 h 40"/>
                  <a:gd name="T30" fmla="*/ 15 w 21"/>
                  <a:gd name="T31" fmla="*/ 14 h 40"/>
                  <a:gd name="T32" fmla="*/ 10 w 21"/>
                  <a:gd name="T33" fmla="*/ 10 h 40"/>
                  <a:gd name="T34" fmla="*/ 6 w 21"/>
                  <a:gd name="T35" fmla="*/ 4 h 40"/>
                  <a:gd name="T36" fmla="*/ 1 w 21"/>
                  <a:gd name="T37" fmla="*/ 0 h 40"/>
                  <a:gd name="T38" fmla="*/ 0 w 21"/>
                  <a:gd name="T39" fmla="*/ 0 h 40"/>
                  <a:gd name="T40" fmla="*/ 0 w 21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9" y="11"/>
                    </a:lnTo>
                    <a:lnTo>
                      <a:pt x="14" y="15"/>
                    </a:lnTo>
                    <a:lnTo>
                      <a:pt x="16" y="21"/>
                    </a:lnTo>
                    <a:lnTo>
                      <a:pt x="19" y="26"/>
                    </a:lnTo>
                    <a:lnTo>
                      <a:pt x="20" y="29"/>
                    </a:lnTo>
                    <a:lnTo>
                      <a:pt x="20" y="33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0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2" name="Freeform 1556">
                <a:extLst>
                  <a:ext uri="{FF2B5EF4-FFF2-40B4-BE49-F238E27FC236}">
                    <a16:creationId xmlns:a16="http://schemas.microsoft.com/office/drawing/2014/main" id="{518CAA9C-FD81-49F5-8009-4D173D76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52"/>
                <a:ext cx="3" cy="2"/>
              </a:xfrm>
              <a:custGeom>
                <a:avLst/>
                <a:gdLst>
                  <a:gd name="T0" fmla="*/ 1 w 9"/>
                  <a:gd name="T1" fmla="*/ 1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7 h 7"/>
                  <a:gd name="T8" fmla="*/ 5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5 w 9"/>
                  <a:gd name="T15" fmla="*/ 6 h 7"/>
                  <a:gd name="T16" fmla="*/ 3 w 9"/>
                  <a:gd name="T17" fmla="*/ 5 h 7"/>
                  <a:gd name="T18" fmla="*/ 3 w 9"/>
                  <a:gd name="T19" fmla="*/ 3 h 7"/>
                  <a:gd name="T20" fmla="*/ 3 w 9"/>
                  <a:gd name="T21" fmla="*/ 1 h 7"/>
                  <a:gd name="T22" fmla="*/ 3 w 9"/>
                  <a:gd name="T23" fmla="*/ 0 h 7"/>
                  <a:gd name="T24" fmla="*/ 1 w 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3" name="Freeform 1557">
                <a:extLst>
                  <a:ext uri="{FF2B5EF4-FFF2-40B4-BE49-F238E27FC236}">
                    <a16:creationId xmlns:a16="http://schemas.microsoft.com/office/drawing/2014/main" id="{A0D09248-3863-4D61-B138-40CB24A3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9"/>
                <a:ext cx="35" cy="38"/>
              </a:xfrm>
              <a:custGeom>
                <a:avLst/>
                <a:gdLst>
                  <a:gd name="T0" fmla="*/ 37 w 106"/>
                  <a:gd name="T1" fmla="*/ 5 h 115"/>
                  <a:gd name="T2" fmla="*/ 23 w 106"/>
                  <a:gd name="T3" fmla="*/ 2 h 115"/>
                  <a:gd name="T4" fmla="*/ 15 w 106"/>
                  <a:gd name="T5" fmla="*/ 0 h 115"/>
                  <a:gd name="T6" fmla="*/ 8 w 106"/>
                  <a:gd name="T7" fmla="*/ 1 h 115"/>
                  <a:gd name="T8" fmla="*/ 5 w 106"/>
                  <a:gd name="T9" fmla="*/ 3 h 115"/>
                  <a:gd name="T10" fmla="*/ 3 w 106"/>
                  <a:gd name="T11" fmla="*/ 11 h 115"/>
                  <a:gd name="T12" fmla="*/ 2 w 106"/>
                  <a:gd name="T13" fmla="*/ 18 h 115"/>
                  <a:gd name="T14" fmla="*/ 2 w 106"/>
                  <a:gd name="T15" fmla="*/ 27 h 115"/>
                  <a:gd name="T16" fmla="*/ 0 w 106"/>
                  <a:gd name="T17" fmla="*/ 38 h 115"/>
                  <a:gd name="T18" fmla="*/ 12 w 106"/>
                  <a:gd name="T19" fmla="*/ 51 h 115"/>
                  <a:gd name="T20" fmla="*/ 19 w 106"/>
                  <a:gd name="T21" fmla="*/ 60 h 115"/>
                  <a:gd name="T22" fmla="*/ 30 w 106"/>
                  <a:gd name="T23" fmla="*/ 67 h 115"/>
                  <a:gd name="T24" fmla="*/ 37 w 106"/>
                  <a:gd name="T25" fmla="*/ 72 h 115"/>
                  <a:gd name="T26" fmla="*/ 44 w 106"/>
                  <a:gd name="T27" fmla="*/ 77 h 115"/>
                  <a:gd name="T28" fmla="*/ 53 w 106"/>
                  <a:gd name="T29" fmla="*/ 83 h 115"/>
                  <a:gd name="T30" fmla="*/ 63 w 106"/>
                  <a:gd name="T31" fmla="*/ 92 h 115"/>
                  <a:gd name="T32" fmla="*/ 73 w 106"/>
                  <a:gd name="T33" fmla="*/ 106 h 115"/>
                  <a:gd name="T34" fmla="*/ 79 w 106"/>
                  <a:gd name="T35" fmla="*/ 110 h 115"/>
                  <a:gd name="T36" fmla="*/ 85 w 106"/>
                  <a:gd name="T37" fmla="*/ 113 h 115"/>
                  <a:gd name="T38" fmla="*/ 88 w 106"/>
                  <a:gd name="T39" fmla="*/ 115 h 115"/>
                  <a:gd name="T40" fmla="*/ 92 w 106"/>
                  <a:gd name="T41" fmla="*/ 115 h 115"/>
                  <a:gd name="T42" fmla="*/ 96 w 106"/>
                  <a:gd name="T43" fmla="*/ 114 h 115"/>
                  <a:gd name="T44" fmla="*/ 98 w 106"/>
                  <a:gd name="T45" fmla="*/ 111 h 115"/>
                  <a:gd name="T46" fmla="*/ 101 w 106"/>
                  <a:gd name="T47" fmla="*/ 106 h 115"/>
                  <a:gd name="T48" fmla="*/ 106 w 106"/>
                  <a:gd name="T49" fmla="*/ 101 h 115"/>
                  <a:gd name="T50" fmla="*/ 104 w 106"/>
                  <a:gd name="T51" fmla="*/ 96 h 115"/>
                  <a:gd name="T52" fmla="*/ 100 w 106"/>
                  <a:gd name="T53" fmla="*/ 91 h 115"/>
                  <a:gd name="T54" fmla="*/ 98 w 106"/>
                  <a:gd name="T55" fmla="*/ 86 h 115"/>
                  <a:gd name="T56" fmla="*/ 96 w 106"/>
                  <a:gd name="T57" fmla="*/ 82 h 115"/>
                  <a:gd name="T58" fmla="*/ 81 w 106"/>
                  <a:gd name="T59" fmla="*/ 68 h 115"/>
                  <a:gd name="T60" fmla="*/ 71 w 106"/>
                  <a:gd name="T61" fmla="*/ 59 h 115"/>
                  <a:gd name="T62" fmla="*/ 63 w 106"/>
                  <a:gd name="T63" fmla="*/ 51 h 115"/>
                  <a:gd name="T64" fmla="*/ 56 w 106"/>
                  <a:gd name="T65" fmla="*/ 45 h 115"/>
                  <a:gd name="T66" fmla="*/ 52 w 106"/>
                  <a:gd name="T67" fmla="*/ 38 h 115"/>
                  <a:gd name="T68" fmla="*/ 49 w 106"/>
                  <a:gd name="T69" fmla="*/ 30 h 115"/>
                  <a:gd name="T70" fmla="*/ 44 w 106"/>
                  <a:gd name="T71" fmla="*/ 20 h 115"/>
                  <a:gd name="T72" fmla="*/ 41 w 106"/>
                  <a:gd name="T73" fmla="*/ 9 h 115"/>
                  <a:gd name="T74" fmla="*/ 39 w 106"/>
                  <a:gd name="T75" fmla="*/ 9 h 115"/>
                  <a:gd name="T76" fmla="*/ 37 w 106"/>
                  <a:gd name="T77" fmla="*/ 9 h 115"/>
                  <a:gd name="T78" fmla="*/ 37 w 106"/>
                  <a:gd name="T79" fmla="*/ 7 h 115"/>
                  <a:gd name="T80" fmla="*/ 37 w 106"/>
                  <a:gd name="T81" fmla="*/ 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15">
                    <a:moveTo>
                      <a:pt x="37" y="5"/>
                    </a:moveTo>
                    <a:lnTo>
                      <a:pt x="23" y="2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11"/>
                    </a:lnTo>
                    <a:lnTo>
                      <a:pt x="2" y="18"/>
                    </a:lnTo>
                    <a:lnTo>
                      <a:pt x="2" y="27"/>
                    </a:lnTo>
                    <a:lnTo>
                      <a:pt x="0" y="38"/>
                    </a:lnTo>
                    <a:lnTo>
                      <a:pt x="12" y="51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7" y="72"/>
                    </a:lnTo>
                    <a:lnTo>
                      <a:pt x="44" y="77"/>
                    </a:lnTo>
                    <a:lnTo>
                      <a:pt x="53" y="83"/>
                    </a:lnTo>
                    <a:lnTo>
                      <a:pt x="63" y="92"/>
                    </a:lnTo>
                    <a:lnTo>
                      <a:pt x="73" y="106"/>
                    </a:lnTo>
                    <a:lnTo>
                      <a:pt x="79" y="110"/>
                    </a:lnTo>
                    <a:lnTo>
                      <a:pt x="85" y="113"/>
                    </a:lnTo>
                    <a:lnTo>
                      <a:pt x="88" y="115"/>
                    </a:lnTo>
                    <a:lnTo>
                      <a:pt x="92" y="115"/>
                    </a:lnTo>
                    <a:lnTo>
                      <a:pt x="96" y="114"/>
                    </a:lnTo>
                    <a:lnTo>
                      <a:pt x="98" y="111"/>
                    </a:lnTo>
                    <a:lnTo>
                      <a:pt x="101" y="106"/>
                    </a:lnTo>
                    <a:lnTo>
                      <a:pt x="106" y="101"/>
                    </a:lnTo>
                    <a:lnTo>
                      <a:pt x="104" y="96"/>
                    </a:lnTo>
                    <a:lnTo>
                      <a:pt x="100" y="91"/>
                    </a:lnTo>
                    <a:lnTo>
                      <a:pt x="98" y="86"/>
                    </a:lnTo>
                    <a:lnTo>
                      <a:pt x="96" y="82"/>
                    </a:lnTo>
                    <a:lnTo>
                      <a:pt x="81" y="68"/>
                    </a:lnTo>
                    <a:lnTo>
                      <a:pt x="71" y="59"/>
                    </a:lnTo>
                    <a:lnTo>
                      <a:pt x="63" y="51"/>
                    </a:lnTo>
                    <a:lnTo>
                      <a:pt x="56" y="45"/>
                    </a:lnTo>
                    <a:lnTo>
                      <a:pt x="52" y="38"/>
                    </a:lnTo>
                    <a:lnTo>
                      <a:pt x="49" y="30"/>
                    </a:lnTo>
                    <a:lnTo>
                      <a:pt x="44" y="20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4" name="Freeform 1558">
                <a:extLst>
                  <a:ext uri="{FF2B5EF4-FFF2-40B4-BE49-F238E27FC236}">
                    <a16:creationId xmlns:a16="http://schemas.microsoft.com/office/drawing/2014/main" id="{377B7338-557B-41E1-AF57-AE0006300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8"/>
                <a:ext cx="12" cy="14"/>
              </a:xfrm>
              <a:custGeom>
                <a:avLst/>
                <a:gdLst>
                  <a:gd name="T0" fmla="*/ 1 w 38"/>
                  <a:gd name="T1" fmla="*/ 39 h 40"/>
                  <a:gd name="T2" fmla="*/ 1 w 38"/>
                  <a:gd name="T3" fmla="*/ 39 h 40"/>
                  <a:gd name="T4" fmla="*/ 3 w 38"/>
                  <a:gd name="T5" fmla="*/ 29 h 40"/>
                  <a:gd name="T6" fmla="*/ 4 w 38"/>
                  <a:gd name="T7" fmla="*/ 19 h 40"/>
                  <a:gd name="T8" fmla="*/ 4 w 38"/>
                  <a:gd name="T9" fmla="*/ 12 h 40"/>
                  <a:gd name="T10" fmla="*/ 7 w 38"/>
                  <a:gd name="T11" fmla="*/ 6 h 40"/>
                  <a:gd name="T12" fmla="*/ 10 w 38"/>
                  <a:gd name="T13" fmla="*/ 3 h 40"/>
                  <a:gd name="T14" fmla="*/ 16 w 38"/>
                  <a:gd name="T15" fmla="*/ 3 h 40"/>
                  <a:gd name="T16" fmla="*/ 24 w 38"/>
                  <a:gd name="T17" fmla="*/ 3 h 40"/>
                  <a:gd name="T18" fmla="*/ 37 w 38"/>
                  <a:gd name="T19" fmla="*/ 7 h 40"/>
                  <a:gd name="T20" fmla="*/ 38 w 38"/>
                  <a:gd name="T21" fmla="*/ 6 h 40"/>
                  <a:gd name="T22" fmla="*/ 24 w 38"/>
                  <a:gd name="T23" fmla="*/ 3 h 40"/>
                  <a:gd name="T24" fmla="*/ 16 w 38"/>
                  <a:gd name="T25" fmla="*/ 0 h 40"/>
                  <a:gd name="T26" fmla="*/ 9 w 38"/>
                  <a:gd name="T27" fmla="*/ 2 h 40"/>
                  <a:gd name="T28" fmla="*/ 5 w 38"/>
                  <a:gd name="T29" fmla="*/ 5 h 40"/>
                  <a:gd name="T30" fmla="*/ 3 w 38"/>
                  <a:gd name="T31" fmla="*/ 12 h 40"/>
                  <a:gd name="T32" fmla="*/ 3 w 38"/>
                  <a:gd name="T33" fmla="*/ 19 h 40"/>
                  <a:gd name="T34" fmla="*/ 1 w 38"/>
                  <a:gd name="T35" fmla="*/ 29 h 40"/>
                  <a:gd name="T36" fmla="*/ 0 w 38"/>
                  <a:gd name="T37" fmla="*/ 39 h 40"/>
                  <a:gd name="T38" fmla="*/ 0 w 38"/>
                  <a:gd name="T39" fmla="*/ 40 h 40"/>
                  <a:gd name="T40" fmla="*/ 1 w 38"/>
                  <a:gd name="T4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0">
                    <a:moveTo>
                      <a:pt x="1" y="39"/>
                    </a:moveTo>
                    <a:lnTo>
                      <a:pt x="1" y="39"/>
                    </a:lnTo>
                    <a:lnTo>
                      <a:pt x="3" y="29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24" y="3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1" y="2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5" name="Freeform 1559">
                <a:extLst>
                  <a:ext uri="{FF2B5EF4-FFF2-40B4-BE49-F238E27FC236}">
                    <a16:creationId xmlns:a16="http://schemas.microsoft.com/office/drawing/2014/main" id="{8B8BF3EC-CF88-46C0-8914-3C51A0BB7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32"/>
                <a:ext cx="25" cy="23"/>
              </a:xfrm>
              <a:custGeom>
                <a:avLst/>
                <a:gdLst>
                  <a:gd name="T0" fmla="*/ 75 w 75"/>
                  <a:gd name="T1" fmla="*/ 69 h 71"/>
                  <a:gd name="T2" fmla="*/ 64 w 75"/>
                  <a:gd name="T3" fmla="*/ 54 h 71"/>
                  <a:gd name="T4" fmla="*/ 55 w 75"/>
                  <a:gd name="T5" fmla="*/ 45 h 71"/>
                  <a:gd name="T6" fmla="*/ 46 w 75"/>
                  <a:gd name="T7" fmla="*/ 39 h 71"/>
                  <a:gd name="T8" fmla="*/ 38 w 75"/>
                  <a:gd name="T9" fmla="*/ 35 h 71"/>
                  <a:gd name="T10" fmla="*/ 32 w 75"/>
                  <a:gd name="T11" fmla="*/ 30 h 71"/>
                  <a:gd name="T12" fmla="*/ 23 w 75"/>
                  <a:gd name="T13" fmla="*/ 24 h 71"/>
                  <a:gd name="T14" fmla="*/ 14 w 75"/>
                  <a:gd name="T15" fmla="*/ 15 h 71"/>
                  <a:gd name="T16" fmla="*/ 1 w 75"/>
                  <a:gd name="T17" fmla="*/ 0 h 71"/>
                  <a:gd name="T18" fmla="*/ 0 w 75"/>
                  <a:gd name="T19" fmla="*/ 2 h 71"/>
                  <a:gd name="T20" fmla="*/ 12 w 75"/>
                  <a:gd name="T21" fmla="*/ 16 h 71"/>
                  <a:gd name="T22" fmla="*/ 20 w 75"/>
                  <a:gd name="T23" fmla="*/ 25 h 71"/>
                  <a:gd name="T24" fmla="*/ 29 w 75"/>
                  <a:gd name="T25" fmla="*/ 31 h 71"/>
                  <a:gd name="T26" fmla="*/ 37 w 75"/>
                  <a:gd name="T27" fmla="*/ 36 h 71"/>
                  <a:gd name="T28" fmla="*/ 44 w 75"/>
                  <a:gd name="T29" fmla="*/ 40 h 71"/>
                  <a:gd name="T30" fmla="*/ 54 w 75"/>
                  <a:gd name="T31" fmla="*/ 46 h 71"/>
                  <a:gd name="T32" fmla="*/ 63 w 75"/>
                  <a:gd name="T33" fmla="*/ 56 h 71"/>
                  <a:gd name="T34" fmla="*/ 74 w 75"/>
                  <a:gd name="T35" fmla="*/ 71 h 71"/>
                  <a:gd name="T36" fmla="*/ 75 w 75"/>
                  <a:gd name="T37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71">
                    <a:moveTo>
                      <a:pt x="75" y="69"/>
                    </a:moveTo>
                    <a:lnTo>
                      <a:pt x="64" y="54"/>
                    </a:lnTo>
                    <a:lnTo>
                      <a:pt x="55" y="45"/>
                    </a:lnTo>
                    <a:lnTo>
                      <a:pt x="46" y="39"/>
                    </a:lnTo>
                    <a:lnTo>
                      <a:pt x="38" y="35"/>
                    </a:lnTo>
                    <a:lnTo>
                      <a:pt x="32" y="30"/>
                    </a:lnTo>
                    <a:lnTo>
                      <a:pt x="23" y="24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6"/>
                    </a:lnTo>
                    <a:lnTo>
                      <a:pt x="20" y="25"/>
                    </a:lnTo>
                    <a:lnTo>
                      <a:pt x="29" y="31"/>
                    </a:lnTo>
                    <a:lnTo>
                      <a:pt x="37" y="36"/>
                    </a:lnTo>
                    <a:lnTo>
                      <a:pt x="44" y="40"/>
                    </a:lnTo>
                    <a:lnTo>
                      <a:pt x="54" y="46"/>
                    </a:lnTo>
                    <a:lnTo>
                      <a:pt x="63" y="56"/>
                    </a:lnTo>
                    <a:lnTo>
                      <a:pt x="74" y="71"/>
                    </a:lnTo>
                    <a:lnTo>
                      <a:pt x="7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6" name="Freeform 1560">
                <a:extLst>
                  <a:ext uri="{FF2B5EF4-FFF2-40B4-BE49-F238E27FC236}">
                    <a16:creationId xmlns:a16="http://schemas.microsoft.com/office/drawing/2014/main" id="{F7204C83-21E0-4386-B685-01D1214B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952"/>
                <a:ext cx="12" cy="5"/>
              </a:xfrm>
              <a:custGeom>
                <a:avLst/>
                <a:gdLst>
                  <a:gd name="T0" fmla="*/ 33 w 34"/>
                  <a:gd name="T1" fmla="*/ 1 h 15"/>
                  <a:gd name="T2" fmla="*/ 33 w 34"/>
                  <a:gd name="T3" fmla="*/ 0 h 15"/>
                  <a:gd name="T4" fmla="*/ 28 w 34"/>
                  <a:gd name="T5" fmla="*/ 6 h 15"/>
                  <a:gd name="T6" fmla="*/ 25 w 34"/>
                  <a:gd name="T7" fmla="*/ 10 h 15"/>
                  <a:gd name="T8" fmla="*/ 23 w 34"/>
                  <a:gd name="T9" fmla="*/ 13 h 15"/>
                  <a:gd name="T10" fmla="*/ 20 w 34"/>
                  <a:gd name="T11" fmla="*/ 14 h 15"/>
                  <a:gd name="T12" fmla="*/ 16 w 34"/>
                  <a:gd name="T13" fmla="*/ 14 h 15"/>
                  <a:gd name="T14" fmla="*/ 14 w 34"/>
                  <a:gd name="T15" fmla="*/ 12 h 15"/>
                  <a:gd name="T16" fmla="*/ 8 w 34"/>
                  <a:gd name="T17" fmla="*/ 9 h 15"/>
                  <a:gd name="T18" fmla="*/ 3 w 34"/>
                  <a:gd name="T19" fmla="*/ 6 h 15"/>
                  <a:gd name="T20" fmla="*/ 0 w 34"/>
                  <a:gd name="T21" fmla="*/ 6 h 15"/>
                  <a:gd name="T22" fmla="*/ 6 w 34"/>
                  <a:gd name="T23" fmla="*/ 11 h 15"/>
                  <a:gd name="T24" fmla="*/ 12 w 34"/>
                  <a:gd name="T25" fmla="*/ 13 h 15"/>
                  <a:gd name="T26" fmla="*/ 16 w 34"/>
                  <a:gd name="T27" fmla="*/ 15 h 15"/>
                  <a:gd name="T28" fmla="*/ 20 w 34"/>
                  <a:gd name="T29" fmla="*/ 15 h 15"/>
                  <a:gd name="T30" fmla="*/ 25 w 34"/>
                  <a:gd name="T31" fmla="*/ 14 h 15"/>
                  <a:gd name="T32" fmla="*/ 27 w 34"/>
                  <a:gd name="T33" fmla="*/ 11 h 15"/>
                  <a:gd name="T34" fmla="*/ 31 w 34"/>
                  <a:gd name="T35" fmla="*/ 6 h 15"/>
                  <a:gd name="T36" fmla="*/ 34 w 34"/>
                  <a:gd name="T37" fmla="*/ 1 h 15"/>
                  <a:gd name="T38" fmla="*/ 34 w 34"/>
                  <a:gd name="T39" fmla="*/ 1 h 15"/>
                  <a:gd name="T40" fmla="*/ 33 w 34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5">
                    <a:moveTo>
                      <a:pt x="33" y="1"/>
                    </a:moveTo>
                    <a:lnTo>
                      <a:pt x="33" y="0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3" y="13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6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7" y="11"/>
                    </a:lnTo>
                    <a:lnTo>
                      <a:pt x="31" y="6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7" name="Freeform 1561">
                <a:extLst>
                  <a:ext uri="{FF2B5EF4-FFF2-40B4-BE49-F238E27FC236}">
                    <a16:creationId xmlns:a16="http://schemas.microsoft.com/office/drawing/2014/main" id="{A1C1CDFF-003C-4B72-9197-09062C049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946"/>
                <a:ext cx="4" cy="6"/>
              </a:xfrm>
              <a:custGeom>
                <a:avLst/>
                <a:gdLst>
                  <a:gd name="T0" fmla="*/ 0 w 11"/>
                  <a:gd name="T1" fmla="*/ 1 h 19"/>
                  <a:gd name="T2" fmla="*/ 1 w 11"/>
                  <a:gd name="T3" fmla="*/ 5 h 19"/>
                  <a:gd name="T4" fmla="*/ 4 w 11"/>
                  <a:gd name="T5" fmla="*/ 10 h 19"/>
                  <a:gd name="T6" fmla="*/ 8 w 11"/>
                  <a:gd name="T7" fmla="*/ 15 h 19"/>
                  <a:gd name="T8" fmla="*/ 10 w 11"/>
                  <a:gd name="T9" fmla="*/ 19 h 19"/>
                  <a:gd name="T10" fmla="*/ 11 w 11"/>
                  <a:gd name="T11" fmla="*/ 19 h 19"/>
                  <a:gd name="T12" fmla="*/ 10 w 11"/>
                  <a:gd name="T13" fmla="*/ 14 h 19"/>
                  <a:gd name="T14" fmla="*/ 7 w 11"/>
                  <a:gd name="T15" fmla="*/ 9 h 19"/>
                  <a:gd name="T16" fmla="*/ 3 w 11"/>
                  <a:gd name="T17" fmla="*/ 4 h 19"/>
                  <a:gd name="T18" fmla="*/ 1 w 11"/>
                  <a:gd name="T19" fmla="*/ 0 h 19"/>
                  <a:gd name="T20" fmla="*/ 0 w 11"/>
                  <a:gd name="T2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0" y="1"/>
                    </a:moveTo>
                    <a:lnTo>
                      <a:pt x="1" y="5"/>
                    </a:lnTo>
                    <a:lnTo>
                      <a:pt x="4" y="10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8" name="Freeform 1562">
                <a:extLst>
                  <a:ext uri="{FF2B5EF4-FFF2-40B4-BE49-F238E27FC236}">
                    <a16:creationId xmlns:a16="http://schemas.microsoft.com/office/drawing/2014/main" id="{959191AE-1F74-44DE-AE2B-FE7C5507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922"/>
                <a:ext cx="19" cy="25"/>
              </a:xfrm>
              <a:custGeom>
                <a:avLst/>
                <a:gdLst>
                  <a:gd name="T0" fmla="*/ 1 w 57"/>
                  <a:gd name="T1" fmla="*/ 2 h 75"/>
                  <a:gd name="T2" fmla="*/ 0 w 57"/>
                  <a:gd name="T3" fmla="*/ 1 h 75"/>
                  <a:gd name="T4" fmla="*/ 4 w 57"/>
                  <a:gd name="T5" fmla="*/ 13 h 75"/>
                  <a:gd name="T6" fmla="*/ 8 w 57"/>
                  <a:gd name="T7" fmla="*/ 23 h 75"/>
                  <a:gd name="T8" fmla="*/ 12 w 57"/>
                  <a:gd name="T9" fmla="*/ 31 h 75"/>
                  <a:gd name="T10" fmla="*/ 15 w 57"/>
                  <a:gd name="T11" fmla="*/ 37 h 75"/>
                  <a:gd name="T12" fmla="*/ 22 w 57"/>
                  <a:gd name="T13" fmla="*/ 43 h 75"/>
                  <a:gd name="T14" fmla="*/ 30 w 57"/>
                  <a:gd name="T15" fmla="*/ 51 h 75"/>
                  <a:gd name="T16" fmla="*/ 40 w 57"/>
                  <a:gd name="T17" fmla="*/ 61 h 75"/>
                  <a:gd name="T18" fmla="*/ 55 w 57"/>
                  <a:gd name="T19" fmla="*/ 75 h 75"/>
                  <a:gd name="T20" fmla="*/ 57 w 57"/>
                  <a:gd name="T21" fmla="*/ 73 h 75"/>
                  <a:gd name="T22" fmla="*/ 42 w 57"/>
                  <a:gd name="T23" fmla="*/ 60 h 75"/>
                  <a:gd name="T24" fmla="*/ 32 w 57"/>
                  <a:gd name="T25" fmla="*/ 50 h 75"/>
                  <a:gd name="T26" fmla="*/ 24 w 57"/>
                  <a:gd name="T27" fmla="*/ 42 h 75"/>
                  <a:gd name="T28" fmla="*/ 18 w 57"/>
                  <a:gd name="T29" fmla="*/ 36 h 75"/>
                  <a:gd name="T30" fmla="*/ 13 w 57"/>
                  <a:gd name="T31" fmla="*/ 29 h 75"/>
                  <a:gd name="T32" fmla="*/ 10 w 57"/>
                  <a:gd name="T33" fmla="*/ 22 h 75"/>
                  <a:gd name="T34" fmla="*/ 5 w 57"/>
                  <a:gd name="T35" fmla="*/ 13 h 75"/>
                  <a:gd name="T36" fmla="*/ 1 w 57"/>
                  <a:gd name="T37" fmla="*/ 1 h 75"/>
                  <a:gd name="T38" fmla="*/ 1 w 57"/>
                  <a:gd name="T39" fmla="*/ 0 h 75"/>
                  <a:gd name="T40" fmla="*/ 1 w 57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75">
                    <a:moveTo>
                      <a:pt x="1" y="2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51"/>
                    </a:lnTo>
                    <a:lnTo>
                      <a:pt x="40" y="61"/>
                    </a:lnTo>
                    <a:lnTo>
                      <a:pt x="55" y="75"/>
                    </a:lnTo>
                    <a:lnTo>
                      <a:pt x="57" y="73"/>
                    </a:lnTo>
                    <a:lnTo>
                      <a:pt x="42" y="60"/>
                    </a:lnTo>
                    <a:lnTo>
                      <a:pt x="32" y="50"/>
                    </a:lnTo>
                    <a:lnTo>
                      <a:pt x="24" y="42"/>
                    </a:lnTo>
                    <a:lnTo>
                      <a:pt x="18" y="36"/>
                    </a:lnTo>
                    <a:lnTo>
                      <a:pt x="13" y="29"/>
                    </a:lnTo>
                    <a:lnTo>
                      <a:pt x="10" y="22"/>
                    </a:lnTo>
                    <a:lnTo>
                      <a:pt x="5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9" name="Freeform 1563">
                <a:extLst>
                  <a:ext uri="{FF2B5EF4-FFF2-40B4-BE49-F238E27FC236}">
                    <a16:creationId xmlns:a16="http://schemas.microsoft.com/office/drawing/2014/main" id="{E9094DE9-D1B9-4C83-A8E6-F879F28A6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0"/>
                <a:ext cx="1" cy="2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1 h 7"/>
                  <a:gd name="T4" fmla="*/ 0 w 5"/>
                  <a:gd name="T5" fmla="*/ 2 h 7"/>
                  <a:gd name="T6" fmla="*/ 1 w 5"/>
                  <a:gd name="T7" fmla="*/ 5 h 7"/>
                  <a:gd name="T8" fmla="*/ 4 w 5"/>
                  <a:gd name="T9" fmla="*/ 6 h 7"/>
                  <a:gd name="T10" fmla="*/ 5 w 5"/>
                  <a:gd name="T11" fmla="*/ 7 h 7"/>
                  <a:gd name="T12" fmla="*/ 5 w 5"/>
                  <a:gd name="T13" fmla="*/ 4 h 7"/>
                  <a:gd name="T14" fmla="*/ 4 w 5"/>
                  <a:gd name="T15" fmla="*/ 5 h 7"/>
                  <a:gd name="T16" fmla="*/ 2 w 5"/>
                  <a:gd name="T17" fmla="*/ 4 h 7"/>
                  <a:gd name="T18" fmla="*/ 4 w 5"/>
                  <a:gd name="T19" fmla="*/ 2 h 7"/>
                  <a:gd name="T20" fmla="*/ 2 w 5"/>
                  <a:gd name="T21" fmla="*/ 1 h 7"/>
                  <a:gd name="T22" fmla="*/ 2 w 5"/>
                  <a:gd name="T23" fmla="*/ 0 h 7"/>
                  <a:gd name="T24" fmla="*/ 1 w 5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0" name="Freeform 1564">
                <a:extLst>
                  <a:ext uri="{FF2B5EF4-FFF2-40B4-BE49-F238E27FC236}">
                    <a16:creationId xmlns:a16="http://schemas.microsoft.com/office/drawing/2014/main" id="{70AEF3DD-4D0F-4E33-AADF-98BAF3C29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4"/>
                <a:ext cx="55" cy="56"/>
              </a:xfrm>
              <a:custGeom>
                <a:avLst/>
                <a:gdLst>
                  <a:gd name="T0" fmla="*/ 38 w 167"/>
                  <a:gd name="T1" fmla="*/ 6 h 167"/>
                  <a:gd name="T2" fmla="*/ 29 w 167"/>
                  <a:gd name="T3" fmla="*/ 4 h 167"/>
                  <a:gd name="T4" fmla="*/ 22 w 167"/>
                  <a:gd name="T5" fmla="*/ 0 h 167"/>
                  <a:gd name="T6" fmla="*/ 14 w 167"/>
                  <a:gd name="T7" fmla="*/ 2 h 167"/>
                  <a:gd name="T8" fmla="*/ 10 w 167"/>
                  <a:gd name="T9" fmla="*/ 7 h 167"/>
                  <a:gd name="T10" fmla="*/ 0 w 167"/>
                  <a:gd name="T11" fmla="*/ 8 h 167"/>
                  <a:gd name="T12" fmla="*/ 5 w 167"/>
                  <a:gd name="T13" fmla="*/ 30 h 167"/>
                  <a:gd name="T14" fmla="*/ 5 w 167"/>
                  <a:gd name="T15" fmla="*/ 38 h 167"/>
                  <a:gd name="T16" fmla="*/ 7 w 167"/>
                  <a:gd name="T17" fmla="*/ 44 h 167"/>
                  <a:gd name="T18" fmla="*/ 10 w 167"/>
                  <a:gd name="T19" fmla="*/ 51 h 167"/>
                  <a:gd name="T20" fmla="*/ 11 w 167"/>
                  <a:gd name="T21" fmla="*/ 59 h 167"/>
                  <a:gd name="T22" fmla="*/ 20 w 167"/>
                  <a:gd name="T23" fmla="*/ 64 h 167"/>
                  <a:gd name="T24" fmla="*/ 29 w 167"/>
                  <a:gd name="T25" fmla="*/ 72 h 167"/>
                  <a:gd name="T26" fmla="*/ 39 w 167"/>
                  <a:gd name="T27" fmla="*/ 78 h 167"/>
                  <a:gd name="T28" fmla="*/ 47 w 167"/>
                  <a:gd name="T29" fmla="*/ 80 h 167"/>
                  <a:gd name="T30" fmla="*/ 66 w 167"/>
                  <a:gd name="T31" fmla="*/ 91 h 167"/>
                  <a:gd name="T32" fmla="*/ 86 w 167"/>
                  <a:gd name="T33" fmla="*/ 115 h 167"/>
                  <a:gd name="T34" fmla="*/ 105 w 167"/>
                  <a:gd name="T35" fmla="*/ 142 h 167"/>
                  <a:gd name="T36" fmla="*/ 120 w 167"/>
                  <a:gd name="T37" fmla="*/ 162 h 167"/>
                  <a:gd name="T38" fmla="*/ 131 w 167"/>
                  <a:gd name="T39" fmla="*/ 164 h 167"/>
                  <a:gd name="T40" fmla="*/ 142 w 167"/>
                  <a:gd name="T41" fmla="*/ 167 h 167"/>
                  <a:gd name="T42" fmla="*/ 149 w 167"/>
                  <a:gd name="T43" fmla="*/ 164 h 167"/>
                  <a:gd name="T44" fmla="*/ 154 w 167"/>
                  <a:gd name="T45" fmla="*/ 160 h 167"/>
                  <a:gd name="T46" fmla="*/ 160 w 167"/>
                  <a:gd name="T47" fmla="*/ 154 h 167"/>
                  <a:gd name="T48" fmla="*/ 164 w 167"/>
                  <a:gd name="T49" fmla="*/ 147 h 167"/>
                  <a:gd name="T50" fmla="*/ 167 w 167"/>
                  <a:gd name="T51" fmla="*/ 140 h 167"/>
                  <a:gd name="T52" fmla="*/ 167 w 167"/>
                  <a:gd name="T53" fmla="*/ 129 h 167"/>
                  <a:gd name="T54" fmla="*/ 160 w 167"/>
                  <a:gd name="T55" fmla="*/ 122 h 167"/>
                  <a:gd name="T56" fmla="*/ 153 w 167"/>
                  <a:gd name="T57" fmla="*/ 112 h 167"/>
                  <a:gd name="T58" fmla="*/ 145 w 167"/>
                  <a:gd name="T59" fmla="*/ 101 h 167"/>
                  <a:gd name="T60" fmla="*/ 139 w 167"/>
                  <a:gd name="T61" fmla="*/ 95 h 167"/>
                  <a:gd name="T62" fmla="*/ 127 w 167"/>
                  <a:gd name="T63" fmla="*/ 92 h 167"/>
                  <a:gd name="T64" fmla="*/ 113 w 167"/>
                  <a:gd name="T65" fmla="*/ 78 h 167"/>
                  <a:gd name="T66" fmla="*/ 98 w 167"/>
                  <a:gd name="T67" fmla="*/ 60 h 167"/>
                  <a:gd name="T68" fmla="*/ 85 w 167"/>
                  <a:gd name="T69" fmla="*/ 50 h 167"/>
                  <a:gd name="T70" fmla="*/ 79 w 167"/>
                  <a:gd name="T71" fmla="*/ 38 h 167"/>
                  <a:gd name="T72" fmla="*/ 77 w 167"/>
                  <a:gd name="T73" fmla="*/ 31 h 167"/>
                  <a:gd name="T74" fmla="*/ 72 w 167"/>
                  <a:gd name="T75" fmla="*/ 25 h 167"/>
                  <a:gd name="T76" fmla="*/ 67 w 167"/>
                  <a:gd name="T77" fmla="*/ 20 h 167"/>
                  <a:gd name="T78" fmla="*/ 58 w 167"/>
                  <a:gd name="T79" fmla="*/ 16 h 167"/>
                  <a:gd name="T80" fmla="*/ 44 w 167"/>
                  <a:gd name="T81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7">
                    <a:moveTo>
                      <a:pt x="42" y="6"/>
                    </a:moveTo>
                    <a:lnTo>
                      <a:pt x="38" y="6"/>
                    </a:lnTo>
                    <a:lnTo>
                      <a:pt x="32" y="5"/>
                    </a:lnTo>
                    <a:lnTo>
                      <a:pt x="29" y="4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51"/>
                    </a:lnTo>
                    <a:lnTo>
                      <a:pt x="11" y="55"/>
                    </a:lnTo>
                    <a:lnTo>
                      <a:pt x="11" y="59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3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9" y="78"/>
                    </a:lnTo>
                    <a:lnTo>
                      <a:pt x="43" y="80"/>
                    </a:lnTo>
                    <a:lnTo>
                      <a:pt x="47" y="80"/>
                    </a:lnTo>
                    <a:lnTo>
                      <a:pt x="56" y="85"/>
                    </a:lnTo>
                    <a:lnTo>
                      <a:pt x="66" y="91"/>
                    </a:lnTo>
                    <a:lnTo>
                      <a:pt x="75" y="103"/>
                    </a:lnTo>
                    <a:lnTo>
                      <a:pt x="86" y="115"/>
                    </a:lnTo>
                    <a:lnTo>
                      <a:pt x="96" y="129"/>
                    </a:lnTo>
                    <a:lnTo>
                      <a:pt x="105" y="142"/>
                    </a:lnTo>
                    <a:lnTo>
                      <a:pt x="113" y="154"/>
                    </a:lnTo>
                    <a:lnTo>
                      <a:pt x="120" y="162"/>
                    </a:lnTo>
                    <a:lnTo>
                      <a:pt x="126" y="164"/>
                    </a:lnTo>
                    <a:lnTo>
                      <a:pt x="131" y="164"/>
                    </a:lnTo>
                    <a:lnTo>
                      <a:pt x="137" y="167"/>
                    </a:lnTo>
                    <a:lnTo>
                      <a:pt x="142" y="167"/>
                    </a:lnTo>
                    <a:lnTo>
                      <a:pt x="145" y="167"/>
                    </a:lnTo>
                    <a:lnTo>
                      <a:pt x="149" y="164"/>
                    </a:lnTo>
                    <a:lnTo>
                      <a:pt x="152" y="163"/>
                    </a:lnTo>
                    <a:lnTo>
                      <a:pt x="154" y="160"/>
                    </a:lnTo>
                    <a:lnTo>
                      <a:pt x="158" y="156"/>
                    </a:lnTo>
                    <a:lnTo>
                      <a:pt x="160" y="154"/>
                    </a:lnTo>
                    <a:lnTo>
                      <a:pt x="163" y="152"/>
                    </a:lnTo>
                    <a:lnTo>
                      <a:pt x="164" y="147"/>
                    </a:lnTo>
                    <a:lnTo>
                      <a:pt x="166" y="144"/>
                    </a:lnTo>
                    <a:lnTo>
                      <a:pt x="167" y="140"/>
                    </a:lnTo>
                    <a:lnTo>
                      <a:pt x="167" y="135"/>
                    </a:lnTo>
                    <a:lnTo>
                      <a:pt x="167" y="129"/>
                    </a:lnTo>
                    <a:lnTo>
                      <a:pt x="164" y="126"/>
                    </a:lnTo>
                    <a:lnTo>
                      <a:pt x="160" y="122"/>
                    </a:lnTo>
                    <a:lnTo>
                      <a:pt x="157" y="117"/>
                    </a:lnTo>
                    <a:lnTo>
                      <a:pt x="153" y="112"/>
                    </a:lnTo>
                    <a:lnTo>
                      <a:pt x="149" y="107"/>
                    </a:lnTo>
                    <a:lnTo>
                      <a:pt x="145" y="101"/>
                    </a:lnTo>
                    <a:lnTo>
                      <a:pt x="141" y="97"/>
                    </a:lnTo>
                    <a:lnTo>
                      <a:pt x="139" y="95"/>
                    </a:lnTo>
                    <a:lnTo>
                      <a:pt x="134" y="97"/>
                    </a:lnTo>
                    <a:lnTo>
                      <a:pt x="127" y="92"/>
                    </a:lnTo>
                    <a:lnTo>
                      <a:pt x="121" y="87"/>
                    </a:lnTo>
                    <a:lnTo>
                      <a:pt x="113" y="78"/>
                    </a:lnTo>
                    <a:lnTo>
                      <a:pt x="106" y="69"/>
                    </a:lnTo>
                    <a:lnTo>
                      <a:pt x="98" y="60"/>
                    </a:lnTo>
                    <a:lnTo>
                      <a:pt x="92" y="54"/>
                    </a:lnTo>
                    <a:lnTo>
                      <a:pt x="85" y="50"/>
                    </a:lnTo>
                    <a:lnTo>
                      <a:pt x="80" y="42"/>
                    </a:lnTo>
                    <a:lnTo>
                      <a:pt x="79" y="38"/>
                    </a:lnTo>
                    <a:lnTo>
                      <a:pt x="78" y="34"/>
                    </a:lnTo>
                    <a:lnTo>
                      <a:pt x="77" y="31"/>
                    </a:lnTo>
                    <a:lnTo>
                      <a:pt x="75" y="29"/>
                    </a:lnTo>
                    <a:lnTo>
                      <a:pt x="72" y="25"/>
                    </a:lnTo>
                    <a:lnTo>
                      <a:pt x="69" y="23"/>
                    </a:lnTo>
                    <a:lnTo>
                      <a:pt x="67" y="20"/>
                    </a:lnTo>
                    <a:lnTo>
                      <a:pt x="63" y="16"/>
                    </a:lnTo>
                    <a:lnTo>
                      <a:pt x="58" y="16"/>
                    </a:lnTo>
                    <a:lnTo>
                      <a:pt x="52" y="13"/>
                    </a:lnTo>
                    <a:lnTo>
                      <a:pt x="44" y="9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1" name="Freeform 1565">
                <a:extLst>
                  <a:ext uri="{FF2B5EF4-FFF2-40B4-BE49-F238E27FC236}">
                    <a16:creationId xmlns:a16="http://schemas.microsoft.com/office/drawing/2014/main" id="{781E0067-8382-4E72-B47F-D159DAED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884"/>
                <a:ext cx="10" cy="2"/>
              </a:xfrm>
              <a:custGeom>
                <a:avLst/>
                <a:gdLst>
                  <a:gd name="T0" fmla="*/ 1 w 31"/>
                  <a:gd name="T1" fmla="*/ 4 h 7"/>
                  <a:gd name="T2" fmla="*/ 1 w 31"/>
                  <a:gd name="T3" fmla="*/ 5 h 7"/>
                  <a:gd name="T4" fmla="*/ 6 w 31"/>
                  <a:gd name="T5" fmla="*/ 3 h 7"/>
                  <a:gd name="T6" fmla="*/ 9 w 31"/>
                  <a:gd name="T7" fmla="*/ 1 h 7"/>
                  <a:gd name="T8" fmla="*/ 12 w 31"/>
                  <a:gd name="T9" fmla="*/ 1 h 7"/>
                  <a:gd name="T10" fmla="*/ 14 w 31"/>
                  <a:gd name="T11" fmla="*/ 3 h 7"/>
                  <a:gd name="T12" fmla="*/ 18 w 31"/>
                  <a:gd name="T13" fmla="*/ 5 h 7"/>
                  <a:gd name="T14" fmla="*/ 22 w 31"/>
                  <a:gd name="T15" fmla="*/ 6 h 7"/>
                  <a:gd name="T16" fmla="*/ 27 w 31"/>
                  <a:gd name="T17" fmla="*/ 7 h 7"/>
                  <a:gd name="T18" fmla="*/ 31 w 31"/>
                  <a:gd name="T19" fmla="*/ 7 h 7"/>
                  <a:gd name="T20" fmla="*/ 31 w 31"/>
                  <a:gd name="T21" fmla="*/ 5 h 7"/>
                  <a:gd name="T22" fmla="*/ 27 w 31"/>
                  <a:gd name="T23" fmla="*/ 5 h 7"/>
                  <a:gd name="T24" fmla="*/ 22 w 31"/>
                  <a:gd name="T25" fmla="*/ 5 h 7"/>
                  <a:gd name="T26" fmla="*/ 20 w 31"/>
                  <a:gd name="T27" fmla="*/ 3 h 7"/>
                  <a:gd name="T28" fmla="*/ 16 w 31"/>
                  <a:gd name="T29" fmla="*/ 1 h 7"/>
                  <a:gd name="T30" fmla="*/ 12 w 31"/>
                  <a:gd name="T31" fmla="*/ 0 h 7"/>
                  <a:gd name="T32" fmla="*/ 9 w 31"/>
                  <a:gd name="T33" fmla="*/ 0 h 7"/>
                  <a:gd name="T34" fmla="*/ 3 w 31"/>
                  <a:gd name="T35" fmla="*/ 0 h 7"/>
                  <a:gd name="T36" fmla="*/ 0 w 31"/>
                  <a:gd name="T37" fmla="*/ 3 h 7"/>
                  <a:gd name="T38" fmla="*/ 0 w 31"/>
                  <a:gd name="T39" fmla="*/ 4 h 7"/>
                  <a:gd name="T40" fmla="*/ 1 w 3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1" y="4"/>
                    </a:moveTo>
                    <a:lnTo>
                      <a:pt x="1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2" name="Freeform 1566">
                <a:extLst>
                  <a:ext uri="{FF2B5EF4-FFF2-40B4-BE49-F238E27FC236}">
                    <a16:creationId xmlns:a16="http://schemas.microsoft.com/office/drawing/2014/main" id="{36ACEA6B-D96A-436E-A371-1BC50ADEB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5"/>
                <a:ext cx="4" cy="3"/>
              </a:xfrm>
              <a:custGeom>
                <a:avLst/>
                <a:gdLst>
                  <a:gd name="T0" fmla="*/ 2 w 13"/>
                  <a:gd name="T1" fmla="*/ 7 h 7"/>
                  <a:gd name="T2" fmla="*/ 2 w 13"/>
                  <a:gd name="T3" fmla="*/ 5 h 7"/>
                  <a:gd name="T4" fmla="*/ 6 w 13"/>
                  <a:gd name="T5" fmla="*/ 4 h 7"/>
                  <a:gd name="T6" fmla="*/ 12 w 13"/>
                  <a:gd name="T7" fmla="*/ 4 h 7"/>
                  <a:gd name="T8" fmla="*/ 13 w 13"/>
                  <a:gd name="T9" fmla="*/ 0 h 7"/>
                  <a:gd name="T10" fmla="*/ 12 w 13"/>
                  <a:gd name="T11" fmla="*/ 0 h 7"/>
                  <a:gd name="T12" fmla="*/ 11 w 13"/>
                  <a:gd name="T13" fmla="*/ 2 h 7"/>
                  <a:gd name="T14" fmla="*/ 6 w 13"/>
                  <a:gd name="T15" fmla="*/ 3 h 7"/>
                  <a:gd name="T16" fmla="*/ 2 w 13"/>
                  <a:gd name="T17" fmla="*/ 4 h 7"/>
                  <a:gd name="T18" fmla="*/ 0 w 13"/>
                  <a:gd name="T19" fmla="*/ 7 h 7"/>
                  <a:gd name="T20" fmla="*/ 2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7"/>
                    </a:moveTo>
                    <a:lnTo>
                      <a:pt x="2" y="5"/>
                    </a:lnTo>
                    <a:lnTo>
                      <a:pt x="6" y="4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3" name="Freeform 1567">
                <a:extLst>
                  <a:ext uri="{FF2B5EF4-FFF2-40B4-BE49-F238E27FC236}">
                    <a16:creationId xmlns:a16="http://schemas.microsoft.com/office/drawing/2014/main" id="{81BFA24F-4B98-432F-925C-3A62379D0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8"/>
                <a:ext cx="3" cy="6"/>
              </a:xfrm>
              <a:custGeom>
                <a:avLst/>
                <a:gdLst>
                  <a:gd name="T0" fmla="*/ 8 w 8"/>
                  <a:gd name="T1" fmla="*/ 18 h 18"/>
                  <a:gd name="T2" fmla="*/ 2 w 8"/>
                  <a:gd name="T3" fmla="*/ 0 h 18"/>
                  <a:gd name="T4" fmla="*/ 0 w 8"/>
                  <a:gd name="T5" fmla="*/ 0 h 18"/>
                  <a:gd name="T6" fmla="*/ 5 w 8"/>
                  <a:gd name="T7" fmla="*/ 18 h 18"/>
                  <a:gd name="T8" fmla="*/ 8 w 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4" name="Freeform 1568">
                <a:extLst>
                  <a:ext uri="{FF2B5EF4-FFF2-40B4-BE49-F238E27FC236}">
                    <a16:creationId xmlns:a16="http://schemas.microsoft.com/office/drawing/2014/main" id="{F80DAB40-C41B-4E87-A0E6-046A4497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4"/>
                <a:ext cx="3" cy="10"/>
              </a:xfrm>
              <a:custGeom>
                <a:avLst/>
                <a:gdLst>
                  <a:gd name="T0" fmla="*/ 9 w 9"/>
                  <a:gd name="T1" fmla="*/ 29 h 30"/>
                  <a:gd name="T2" fmla="*/ 7 w 9"/>
                  <a:gd name="T3" fmla="*/ 25 h 30"/>
                  <a:gd name="T4" fmla="*/ 7 w 9"/>
                  <a:gd name="T5" fmla="*/ 21 h 30"/>
                  <a:gd name="T6" fmla="*/ 6 w 9"/>
                  <a:gd name="T7" fmla="*/ 18 h 30"/>
                  <a:gd name="T8" fmla="*/ 5 w 9"/>
                  <a:gd name="T9" fmla="*/ 14 h 30"/>
                  <a:gd name="T10" fmla="*/ 4 w 9"/>
                  <a:gd name="T11" fmla="*/ 10 h 30"/>
                  <a:gd name="T12" fmla="*/ 4 w 9"/>
                  <a:gd name="T13" fmla="*/ 8 h 30"/>
                  <a:gd name="T14" fmla="*/ 3 w 9"/>
                  <a:gd name="T15" fmla="*/ 4 h 30"/>
                  <a:gd name="T16" fmla="*/ 3 w 9"/>
                  <a:gd name="T17" fmla="*/ 0 h 30"/>
                  <a:gd name="T18" fmla="*/ 0 w 9"/>
                  <a:gd name="T19" fmla="*/ 0 h 30"/>
                  <a:gd name="T20" fmla="*/ 0 w 9"/>
                  <a:gd name="T21" fmla="*/ 4 h 30"/>
                  <a:gd name="T22" fmla="*/ 1 w 9"/>
                  <a:gd name="T23" fmla="*/ 8 h 30"/>
                  <a:gd name="T24" fmla="*/ 3 w 9"/>
                  <a:gd name="T25" fmla="*/ 10 h 30"/>
                  <a:gd name="T26" fmla="*/ 4 w 9"/>
                  <a:gd name="T27" fmla="*/ 14 h 30"/>
                  <a:gd name="T28" fmla="*/ 4 w 9"/>
                  <a:gd name="T29" fmla="*/ 18 h 30"/>
                  <a:gd name="T30" fmla="*/ 6 w 9"/>
                  <a:gd name="T31" fmla="*/ 21 h 30"/>
                  <a:gd name="T32" fmla="*/ 6 w 9"/>
                  <a:gd name="T33" fmla="*/ 25 h 30"/>
                  <a:gd name="T34" fmla="*/ 7 w 9"/>
                  <a:gd name="T35" fmla="*/ 29 h 30"/>
                  <a:gd name="T36" fmla="*/ 7 w 9"/>
                  <a:gd name="T37" fmla="*/ 30 h 30"/>
                  <a:gd name="T38" fmla="*/ 9 w 9"/>
                  <a:gd name="T3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0">
                    <a:moveTo>
                      <a:pt x="9" y="29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5" name="Freeform 1569">
                <a:extLst>
                  <a:ext uri="{FF2B5EF4-FFF2-40B4-BE49-F238E27FC236}">
                    <a16:creationId xmlns:a16="http://schemas.microsoft.com/office/drawing/2014/main" id="{348F321C-5E09-4777-B408-5B28518B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04"/>
                <a:ext cx="13" cy="7"/>
              </a:xfrm>
              <a:custGeom>
                <a:avLst/>
                <a:gdLst>
                  <a:gd name="T0" fmla="*/ 37 w 37"/>
                  <a:gd name="T1" fmla="*/ 21 h 22"/>
                  <a:gd name="T2" fmla="*/ 33 w 37"/>
                  <a:gd name="T3" fmla="*/ 20 h 22"/>
                  <a:gd name="T4" fmla="*/ 29 w 37"/>
                  <a:gd name="T5" fmla="*/ 19 h 22"/>
                  <a:gd name="T6" fmla="*/ 23 w 37"/>
                  <a:gd name="T7" fmla="*/ 17 h 22"/>
                  <a:gd name="T8" fmla="*/ 19 w 37"/>
                  <a:gd name="T9" fmla="*/ 12 h 22"/>
                  <a:gd name="T10" fmla="*/ 14 w 37"/>
                  <a:gd name="T11" fmla="*/ 10 h 22"/>
                  <a:gd name="T12" fmla="*/ 10 w 37"/>
                  <a:gd name="T13" fmla="*/ 5 h 22"/>
                  <a:gd name="T14" fmla="*/ 5 w 37"/>
                  <a:gd name="T15" fmla="*/ 2 h 22"/>
                  <a:gd name="T16" fmla="*/ 2 w 37"/>
                  <a:gd name="T17" fmla="*/ 0 h 22"/>
                  <a:gd name="T18" fmla="*/ 0 w 37"/>
                  <a:gd name="T19" fmla="*/ 1 h 22"/>
                  <a:gd name="T20" fmla="*/ 3 w 37"/>
                  <a:gd name="T21" fmla="*/ 4 h 22"/>
                  <a:gd name="T22" fmla="*/ 9 w 37"/>
                  <a:gd name="T23" fmla="*/ 7 h 22"/>
                  <a:gd name="T24" fmla="*/ 12 w 37"/>
                  <a:gd name="T25" fmla="*/ 10 h 22"/>
                  <a:gd name="T26" fmla="*/ 18 w 37"/>
                  <a:gd name="T27" fmla="*/ 14 h 22"/>
                  <a:gd name="T28" fmla="*/ 22 w 37"/>
                  <a:gd name="T29" fmla="*/ 18 h 22"/>
                  <a:gd name="T30" fmla="*/ 28 w 37"/>
                  <a:gd name="T31" fmla="*/ 20 h 22"/>
                  <a:gd name="T32" fmla="*/ 31 w 37"/>
                  <a:gd name="T33" fmla="*/ 22 h 22"/>
                  <a:gd name="T34" fmla="*/ 37 w 37"/>
                  <a:gd name="T35" fmla="*/ 22 h 22"/>
                  <a:gd name="T36" fmla="*/ 37 w 37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2">
                    <a:moveTo>
                      <a:pt x="37" y="21"/>
                    </a:moveTo>
                    <a:lnTo>
                      <a:pt x="33" y="20"/>
                    </a:lnTo>
                    <a:lnTo>
                      <a:pt x="29" y="19"/>
                    </a:lnTo>
                    <a:lnTo>
                      <a:pt x="23" y="17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9" y="7"/>
                    </a:lnTo>
                    <a:lnTo>
                      <a:pt x="12" y="10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8" y="2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6" name="Freeform 1570">
                <a:extLst>
                  <a:ext uri="{FF2B5EF4-FFF2-40B4-BE49-F238E27FC236}">
                    <a16:creationId xmlns:a16="http://schemas.microsoft.com/office/drawing/2014/main" id="{A56022DF-73F0-4107-B31D-9AB7A78D4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911"/>
                <a:ext cx="24" cy="27"/>
              </a:xfrm>
              <a:custGeom>
                <a:avLst/>
                <a:gdLst>
                  <a:gd name="T0" fmla="*/ 73 w 73"/>
                  <a:gd name="T1" fmla="*/ 80 h 82"/>
                  <a:gd name="T2" fmla="*/ 66 w 73"/>
                  <a:gd name="T3" fmla="*/ 72 h 82"/>
                  <a:gd name="T4" fmla="*/ 58 w 73"/>
                  <a:gd name="T5" fmla="*/ 61 h 82"/>
                  <a:gd name="T6" fmla="*/ 49 w 73"/>
                  <a:gd name="T7" fmla="*/ 48 h 82"/>
                  <a:gd name="T8" fmla="*/ 39 w 73"/>
                  <a:gd name="T9" fmla="*/ 34 h 82"/>
                  <a:gd name="T10" fmla="*/ 29 w 73"/>
                  <a:gd name="T11" fmla="*/ 22 h 82"/>
                  <a:gd name="T12" fmla="*/ 19 w 73"/>
                  <a:gd name="T13" fmla="*/ 10 h 82"/>
                  <a:gd name="T14" fmla="*/ 10 w 73"/>
                  <a:gd name="T15" fmla="*/ 4 h 82"/>
                  <a:gd name="T16" fmla="*/ 0 w 73"/>
                  <a:gd name="T17" fmla="*/ 0 h 82"/>
                  <a:gd name="T18" fmla="*/ 0 w 73"/>
                  <a:gd name="T19" fmla="*/ 1 h 82"/>
                  <a:gd name="T20" fmla="*/ 8 w 73"/>
                  <a:gd name="T21" fmla="*/ 5 h 82"/>
                  <a:gd name="T22" fmla="*/ 18 w 73"/>
                  <a:gd name="T23" fmla="*/ 13 h 82"/>
                  <a:gd name="T24" fmla="*/ 28 w 73"/>
                  <a:gd name="T25" fmla="*/ 23 h 82"/>
                  <a:gd name="T26" fmla="*/ 37 w 73"/>
                  <a:gd name="T27" fmla="*/ 36 h 82"/>
                  <a:gd name="T28" fmla="*/ 48 w 73"/>
                  <a:gd name="T29" fmla="*/ 50 h 82"/>
                  <a:gd name="T30" fmla="*/ 57 w 73"/>
                  <a:gd name="T31" fmla="*/ 63 h 82"/>
                  <a:gd name="T32" fmla="*/ 64 w 73"/>
                  <a:gd name="T33" fmla="*/ 74 h 82"/>
                  <a:gd name="T34" fmla="*/ 71 w 73"/>
                  <a:gd name="T35" fmla="*/ 82 h 82"/>
                  <a:gd name="T36" fmla="*/ 73 w 73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73" y="80"/>
                    </a:moveTo>
                    <a:lnTo>
                      <a:pt x="66" y="72"/>
                    </a:lnTo>
                    <a:lnTo>
                      <a:pt x="58" y="61"/>
                    </a:lnTo>
                    <a:lnTo>
                      <a:pt x="49" y="48"/>
                    </a:lnTo>
                    <a:lnTo>
                      <a:pt x="39" y="34"/>
                    </a:lnTo>
                    <a:lnTo>
                      <a:pt x="29" y="22"/>
                    </a:lnTo>
                    <a:lnTo>
                      <a:pt x="19" y="10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5"/>
                    </a:lnTo>
                    <a:lnTo>
                      <a:pt x="18" y="13"/>
                    </a:lnTo>
                    <a:lnTo>
                      <a:pt x="28" y="23"/>
                    </a:lnTo>
                    <a:lnTo>
                      <a:pt x="37" y="36"/>
                    </a:lnTo>
                    <a:lnTo>
                      <a:pt x="48" y="50"/>
                    </a:lnTo>
                    <a:lnTo>
                      <a:pt x="57" y="63"/>
                    </a:lnTo>
                    <a:lnTo>
                      <a:pt x="64" y="74"/>
                    </a:lnTo>
                    <a:lnTo>
                      <a:pt x="71" y="82"/>
                    </a:lnTo>
                    <a:lnTo>
                      <a:pt x="7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7" name="Freeform 1571">
                <a:extLst>
                  <a:ext uri="{FF2B5EF4-FFF2-40B4-BE49-F238E27FC236}">
                    <a16:creationId xmlns:a16="http://schemas.microsoft.com/office/drawing/2014/main" id="{818576C3-772E-462A-8307-E6001458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937"/>
                <a:ext cx="12" cy="3"/>
              </a:xfrm>
              <a:custGeom>
                <a:avLst/>
                <a:gdLst>
                  <a:gd name="T0" fmla="*/ 34 w 37"/>
                  <a:gd name="T1" fmla="*/ 0 h 8"/>
                  <a:gd name="T2" fmla="*/ 32 w 37"/>
                  <a:gd name="T3" fmla="*/ 3 h 8"/>
                  <a:gd name="T4" fmla="*/ 30 w 37"/>
                  <a:gd name="T5" fmla="*/ 4 h 8"/>
                  <a:gd name="T6" fmla="*/ 26 w 37"/>
                  <a:gd name="T7" fmla="*/ 6 h 8"/>
                  <a:gd name="T8" fmla="*/ 22 w 37"/>
                  <a:gd name="T9" fmla="*/ 6 h 8"/>
                  <a:gd name="T10" fmla="*/ 19 w 37"/>
                  <a:gd name="T11" fmla="*/ 6 h 8"/>
                  <a:gd name="T12" fmla="*/ 12 w 37"/>
                  <a:gd name="T13" fmla="*/ 4 h 8"/>
                  <a:gd name="T14" fmla="*/ 7 w 37"/>
                  <a:gd name="T15" fmla="*/ 4 h 8"/>
                  <a:gd name="T16" fmla="*/ 1 w 37"/>
                  <a:gd name="T17" fmla="*/ 2 h 8"/>
                  <a:gd name="T18" fmla="*/ 0 w 37"/>
                  <a:gd name="T19" fmla="*/ 3 h 8"/>
                  <a:gd name="T20" fmla="*/ 7 w 37"/>
                  <a:gd name="T21" fmla="*/ 4 h 8"/>
                  <a:gd name="T22" fmla="*/ 12 w 37"/>
                  <a:gd name="T23" fmla="*/ 6 h 8"/>
                  <a:gd name="T24" fmla="*/ 19 w 37"/>
                  <a:gd name="T25" fmla="*/ 8 h 8"/>
                  <a:gd name="T26" fmla="*/ 22 w 37"/>
                  <a:gd name="T27" fmla="*/ 8 h 8"/>
                  <a:gd name="T28" fmla="*/ 26 w 37"/>
                  <a:gd name="T29" fmla="*/ 8 h 8"/>
                  <a:gd name="T30" fmla="*/ 31 w 37"/>
                  <a:gd name="T31" fmla="*/ 6 h 8"/>
                  <a:gd name="T32" fmla="*/ 33 w 37"/>
                  <a:gd name="T33" fmla="*/ 4 h 8"/>
                  <a:gd name="T34" fmla="*/ 37 w 37"/>
                  <a:gd name="T35" fmla="*/ 1 h 8"/>
                  <a:gd name="T36" fmla="*/ 34 w 3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">
                    <a:moveTo>
                      <a:pt x="34" y="0"/>
                    </a:moveTo>
                    <a:lnTo>
                      <a:pt x="32" y="3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2" y="4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4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1" y="6"/>
                    </a:lnTo>
                    <a:lnTo>
                      <a:pt x="33" y="4"/>
                    </a:lnTo>
                    <a:lnTo>
                      <a:pt x="37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8" name="Freeform 1572">
                <a:extLst>
                  <a:ext uri="{FF2B5EF4-FFF2-40B4-BE49-F238E27FC236}">
                    <a16:creationId xmlns:a16="http://schemas.microsoft.com/office/drawing/2014/main" id="{119D06F3-7C95-4AC5-8CFA-8A683BE98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7"/>
                <a:ext cx="5" cy="10"/>
              </a:xfrm>
              <a:custGeom>
                <a:avLst/>
                <a:gdLst>
                  <a:gd name="T0" fmla="*/ 12 w 14"/>
                  <a:gd name="T1" fmla="*/ 1 h 32"/>
                  <a:gd name="T2" fmla="*/ 12 w 14"/>
                  <a:gd name="T3" fmla="*/ 1 h 32"/>
                  <a:gd name="T4" fmla="*/ 12 w 14"/>
                  <a:gd name="T5" fmla="*/ 7 h 32"/>
                  <a:gd name="T6" fmla="*/ 12 w 14"/>
                  <a:gd name="T7" fmla="*/ 12 h 32"/>
                  <a:gd name="T8" fmla="*/ 12 w 14"/>
                  <a:gd name="T9" fmla="*/ 16 h 32"/>
                  <a:gd name="T10" fmla="*/ 9 w 14"/>
                  <a:gd name="T11" fmla="*/ 19 h 32"/>
                  <a:gd name="T12" fmla="*/ 8 w 14"/>
                  <a:gd name="T13" fmla="*/ 23 h 32"/>
                  <a:gd name="T14" fmla="*/ 6 w 14"/>
                  <a:gd name="T15" fmla="*/ 25 h 32"/>
                  <a:gd name="T16" fmla="*/ 3 w 14"/>
                  <a:gd name="T17" fmla="*/ 27 h 32"/>
                  <a:gd name="T18" fmla="*/ 0 w 14"/>
                  <a:gd name="T19" fmla="*/ 31 h 32"/>
                  <a:gd name="T20" fmla="*/ 2 w 14"/>
                  <a:gd name="T21" fmla="*/ 32 h 32"/>
                  <a:gd name="T22" fmla="*/ 5 w 14"/>
                  <a:gd name="T23" fmla="*/ 30 h 32"/>
                  <a:gd name="T24" fmla="*/ 7 w 14"/>
                  <a:gd name="T25" fmla="*/ 26 h 32"/>
                  <a:gd name="T26" fmla="*/ 9 w 14"/>
                  <a:gd name="T27" fmla="*/ 24 h 32"/>
                  <a:gd name="T28" fmla="*/ 12 w 14"/>
                  <a:gd name="T29" fmla="*/ 21 h 32"/>
                  <a:gd name="T30" fmla="*/ 13 w 14"/>
                  <a:gd name="T31" fmla="*/ 16 h 32"/>
                  <a:gd name="T32" fmla="*/ 14 w 14"/>
                  <a:gd name="T33" fmla="*/ 12 h 32"/>
                  <a:gd name="T34" fmla="*/ 14 w 14"/>
                  <a:gd name="T35" fmla="*/ 7 h 32"/>
                  <a:gd name="T36" fmla="*/ 14 w 14"/>
                  <a:gd name="T37" fmla="*/ 1 h 32"/>
                  <a:gd name="T38" fmla="*/ 14 w 14"/>
                  <a:gd name="T39" fmla="*/ 0 h 32"/>
                  <a:gd name="T40" fmla="*/ 12 w 14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32">
                    <a:moveTo>
                      <a:pt x="12" y="1"/>
                    </a:moveTo>
                    <a:lnTo>
                      <a:pt x="12" y="1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9" y="19"/>
                    </a:lnTo>
                    <a:lnTo>
                      <a:pt x="8" y="23"/>
                    </a:lnTo>
                    <a:lnTo>
                      <a:pt x="6" y="25"/>
                    </a:lnTo>
                    <a:lnTo>
                      <a:pt x="3" y="27"/>
                    </a:lnTo>
                    <a:lnTo>
                      <a:pt x="0" y="31"/>
                    </a:lnTo>
                    <a:lnTo>
                      <a:pt x="2" y="32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2" y="21"/>
                    </a:lnTo>
                    <a:lnTo>
                      <a:pt x="13" y="16"/>
                    </a:lnTo>
                    <a:lnTo>
                      <a:pt x="14" y="12"/>
                    </a:lnTo>
                    <a:lnTo>
                      <a:pt x="14" y="7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9" name="Freeform 1573">
                <a:extLst>
                  <a:ext uri="{FF2B5EF4-FFF2-40B4-BE49-F238E27FC236}">
                    <a16:creationId xmlns:a16="http://schemas.microsoft.com/office/drawing/2014/main" id="{89663177-889F-468C-B415-2FAB2891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6"/>
                <a:ext cx="9" cy="11"/>
              </a:xfrm>
              <a:custGeom>
                <a:avLst/>
                <a:gdLst>
                  <a:gd name="T0" fmla="*/ 1 w 29"/>
                  <a:gd name="T1" fmla="*/ 1 h 34"/>
                  <a:gd name="T2" fmla="*/ 0 w 29"/>
                  <a:gd name="T3" fmla="*/ 1 h 34"/>
                  <a:gd name="T4" fmla="*/ 2 w 29"/>
                  <a:gd name="T5" fmla="*/ 3 h 34"/>
                  <a:gd name="T6" fmla="*/ 5 w 29"/>
                  <a:gd name="T7" fmla="*/ 8 h 34"/>
                  <a:gd name="T8" fmla="*/ 10 w 29"/>
                  <a:gd name="T9" fmla="*/ 12 h 34"/>
                  <a:gd name="T10" fmla="*/ 13 w 29"/>
                  <a:gd name="T11" fmla="*/ 18 h 34"/>
                  <a:gd name="T12" fmla="*/ 18 w 29"/>
                  <a:gd name="T13" fmla="*/ 22 h 34"/>
                  <a:gd name="T14" fmla="*/ 21 w 29"/>
                  <a:gd name="T15" fmla="*/ 28 h 34"/>
                  <a:gd name="T16" fmla="*/ 25 w 29"/>
                  <a:gd name="T17" fmla="*/ 32 h 34"/>
                  <a:gd name="T18" fmla="*/ 28 w 29"/>
                  <a:gd name="T19" fmla="*/ 34 h 34"/>
                  <a:gd name="T20" fmla="*/ 29 w 29"/>
                  <a:gd name="T21" fmla="*/ 33 h 34"/>
                  <a:gd name="T22" fmla="*/ 27 w 29"/>
                  <a:gd name="T23" fmla="*/ 30 h 34"/>
                  <a:gd name="T24" fmla="*/ 22 w 29"/>
                  <a:gd name="T25" fmla="*/ 26 h 34"/>
                  <a:gd name="T26" fmla="*/ 19 w 29"/>
                  <a:gd name="T27" fmla="*/ 21 h 34"/>
                  <a:gd name="T28" fmla="*/ 16 w 29"/>
                  <a:gd name="T29" fmla="*/ 17 h 34"/>
                  <a:gd name="T30" fmla="*/ 10 w 29"/>
                  <a:gd name="T31" fmla="*/ 12 h 34"/>
                  <a:gd name="T32" fmla="*/ 8 w 29"/>
                  <a:gd name="T33" fmla="*/ 5 h 34"/>
                  <a:gd name="T34" fmla="*/ 3 w 29"/>
                  <a:gd name="T35" fmla="*/ 2 h 34"/>
                  <a:gd name="T36" fmla="*/ 1 w 29"/>
                  <a:gd name="T37" fmla="*/ 0 h 34"/>
                  <a:gd name="T38" fmla="*/ 0 w 29"/>
                  <a:gd name="T39" fmla="*/ 0 h 34"/>
                  <a:gd name="T40" fmla="*/ 1 w 29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4">
                    <a:moveTo>
                      <a:pt x="1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2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21" y="28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2" y="26"/>
                    </a:lnTo>
                    <a:lnTo>
                      <a:pt x="19" y="21"/>
                    </a:lnTo>
                    <a:lnTo>
                      <a:pt x="16" y="17"/>
                    </a:lnTo>
                    <a:lnTo>
                      <a:pt x="10" y="12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0" name="Freeform 1574">
                <a:extLst>
                  <a:ext uri="{FF2B5EF4-FFF2-40B4-BE49-F238E27FC236}">
                    <a16:creationId xmlns:a16="http://schemas.microsoft.com/office/drawing/2014/main" id="{40940472-7A56-4BFF-A8FB-B6BA9CCAB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901"/>
                <a:ext cx="18" cy="15"/>
              </a:xfrm>
              <a:custGeom>
                <a:avLst/>
                <a:gdLst>
                  <a:gd name="T0" fmla="*/ 0 w 55"/>
                  <a:gd name="T1" fmla="*/ 1 h 46"/>
                  <a:gd name="T2" fmla="*/ 7 w 55"/>
                  <a:gd name="T3" fmla="*/ 4 h 46"/>
                  <a:gd name="T4" fmla="*/ 13 w 55"/>
                  <a:gd name="T5" fmla="*/ 11 h 46"/>
                  <a:gd name="T6" fmla="*/ 20 w 55"/>
                  <a:gd name="T7" fmla="*/ 20 h 46"/>
                  <a:gd name="T8" fmla="*/ 28 w 55"/>
                  <a:gd name="T9" fmla="*/ 28 h 46"/>
                  <a:gd name="T10" fmla="*/ 35 w 55"/>
                  <a:gd name="T11" fmla="*/ 37 h 46"/>
                  <a:gd name="T12" fmla="*/ 43 w 55"/>
                  <a:gd name="T13" fmla="*/ 44 h 46"/>
                  <a:gd name="T14" fmla="*/ 48 w 55"/>
                  <a:gd name="T15" fmla="*/ 46 h 46"/>
                  <a:gd name="T16" fmla="*/ 55 w 55"/>
                  <a:gd name="T17" fmla="*/ 46 h 46"/>
                  <a:gd name="T18" fmla="*/ 54 w 55"/>
                  <a:gd name="T19" fmla="*/ 44 h 46"/>
                  <a:gd name="T20" fmla="*/ 48 w 55"/>
                  <a:gd name="T21" fmla="*/ 46 h 46"/>
                  <a:gd name="T22" fmla="*/ 43 w 55"/>
                  <a:gd name="T23" fmla="*/ 41 h 46"/>
                  <a:gd name="T24" fmla="*/ 37 w 55"/>
                  <a:gd name="T25" fmla="*/ 36 h 46"/>
                  <a:gd name="T26" fmla="*/ 29 w 55"/>
                  <a:gd name="T27" fmla="*/ 27 h 46"/>
                  <a:gd name="T28" fmla="*/ 21 w 55"/>
                  <a:gd name="T29" fmla="*/ 18 h 46"/>
                  <a:gd name="T30" fmla="*/ 15 w 55"/>
                  <a:gd name="T31" fmla="*/ 9 h 46"/>
                  <a:gd name="T32" fmla="*/ 8 w 55"/>
                  <a:gd name="T33" fmla="*/ 3 h 46"/>
                  <a:gd name="T34" fmla="*/ 0 w 55"/>
                  <a:gd name="T35" fmla="*/ 0 h 46"/>
                  <a:gd name="T36" fmla="*/ 1 w 55"/>
                  <a:gd name="T37" fmla="*/ 0 h 46"/>
                  <a:gd name="T38" fmla="*/ 0 w 55"/>
                  <a:gd name="T3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" h="46">
                    <a:moveTo>
                      <a:pt x="0" y="1"/>
                    </a:moveTo>
                    <a:lnTo>
                      <a:pt x="7" y="4"/>
                    </a:lnTo>
                    <a:lnTo>
                      <a:pt x="13" y="11"/>
                    </a:lnTo>
                    <a:lnTo>
                      <a:pt x="20" y="20"/>
                    </a:lnTo>
                    <a:lnTo>
                      <a:pt x="28" y="28"/>
                    </a:lnTo>
                    <a:lnTo>
                      <a:pt x="35" y="37"/>
                    </a:lnTo>
                    <a:lnTo>
                      <a:pt x="43" y="44"/>
                    </a:lnTo>
                    <a:lnTo>
                      <a:pt x="48" y="46"/>
                    </a:lnTo>
                    <a:lnTo>
                      <a:pt x="55" y="46"/>
                    </a:lnTo>
                    <a:lnTo>
                      <a:pt x="54" y="44"/>
                    </a:lnTo>
                    <a:lnTo>
                      <a:pt x="48" y="46"/>
                    </a:lnTo>
                    <a:lnTo>
                      <a:pt x="43" y="41"/>
                    </a:lnTo>
                    <a:lnTo>
                      <a:pt x="37" y="36"/>
                    </a:lnTo>
                    <a:lnTo>
                      <a:pt x="29" y="27"/>
                    </a:lnTo>
                    <a:lnTo>
                      <a:pt x="21" y="18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1" name="Freeform 1575">
                <a:extLst>
                  <a:ext uri="{FF2B5EF4-FFF2-40B4-BE49-F238E27FC236}">
                    <a16:creationId xmlns:a16="http://schemas.microsoft.com/office/drawing/2014/main" id="{DA043EBC-5A10-40B6-9BEF-9BE9FBB58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98"/>
                <a:ext cx="2" cy="3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 h 10"/>
                  <a:gd name="T4" fmla="*/ 6 w 7"/>
                  <a:gd name="T5" fmla="*/ 10 h 10"/>
                  <a:gd name="T6" fmla="*/ 7 w 7"/>
                  <a:gd name="T7" fmla="*/ 8 h 10"/>
                  <a:gd name="T8" fmla="*/ 2 w 7"/>
                  <a:gd name="T9" fmla="*/ 0 h 10"/>
                  <a:gd name="T10" fmla="*/ 2 w 7"/>
                  <a:gd name="T11" fmla="*/ 0 h 10"/>
                  <a:gd name="T12" fmla="*/ 0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lnTo>
                      <a:pt x="0" y="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2" name="Freeform 1576">
                <a:extLst>
                  <a:ext uri="{FF2B5EF4-FFF2-40B4-BE49-F238E27FC236}">
                    <a16:creationId xmlns:a16="http://schemas.microsoft.com/office/drawing/2014/main" id="{DAAB6F62-4FBA-49E8-B45F-F4C90DAE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89"/>
                <a:ext cx="6" cy="9"/>
              </a:xfrm>
              <a:custGeom>
                <a:avLst/>
                <a:gdLst>
                  <a:gd name="T0" fmla="*/ 3 w 20"/>
                  <a:gd name="T1" fmla="*/ 2 h 27"/>
                  <a:gd name="T2" fmla="*/ 0 w 20"/>
                  <a:gd name="T3" fmla="*/ 2 h 27"/>
                  <a:gd name="T4" fmla="*/ 4 w 20"/>
                  <a:gd name="T5" fmla="*/ 6 h 27"/>
                  <a:gd name="T6" fmla="*/ 7 w 20"/>
                  <a:gd name="T7" fmla="*/ 9 h 27"/>
                  <a:gd name="T8" fmla="*/ 11 w 20"/>
                  <a:gd name="T9" fmla="*/ 11 h 27"/>
                  <a:gd name="T10" fmla="*/ 13 w 20"/>
                  <a:gd name="T11" fmla="*/ 15 h 27"/>
                  <a:gd name="T12" fmla="*/ 14 w 20"/>
                  <a:gd name="T13" fmla="*/ 17 h 27"/>
                  <a:gd name="T14" fmla="*/ 16 w 20"/>
                  <a:gd name="T15" fmla="*/ 19 h 27"/>
                  <a:gd name="T16" fmla="*/ 17 w 20"/>
                  <a:gd name="T17" fmla="*/ 22 h 27"/>
                  <a:gd name="T18" fmla="*/ 17 w 20"/>
                  <a:gd name="T19" fmla="*/ 27 h 27"/>
                  <a:gd name="T20" fmla="*/ 20 w 20"/>
                  <a:gd name="T21" fmla="*/ 27 h 27"/>
                  <a:gd name="T22" fmla="*/ 18 w 20"/>
                  <a:gd name="T23" fmla="*/ 22 h 27"/>
                  <a:gd name="T24" fmla="*/ 17 w 20"/>
                  <a:gd name="T25" fmla="*/ 19 h 27"/>
                  <a:gd name="T26" fmla="*/ 16 w 20"/>
                  <a:gd name="T27" fmla="*/ 15 h 27"/>
                  <a:gd name="T28" fmla="*/ 14 w 20"/>
                  <a:gd name="T29" fmla="*/ 12 h 27"/>
                  <a:gd name="T30" fmla="*/ 12 w 20"/>
                  <a:gd name="T31" fmla="*/ 10 h 27"/>
                  <a:gd name="T32" fmla="*/ 8 w 20"/>
                  <a:gd name="T33" fmla="*/ 7 h 27"/>
                  <a:gd name="T34" fmla="*/ 5 w 20"/>
                  <a:gd name="T35" fmla="*/ 4 h 27"/>
                  <a:gd name="T36" fmla="*/ 3 w 20"/>
                  <a:gd name="T37" fmla="*/ 0 h 27"/>
                  <a:gd name="T38" fmla="*/ 0 w 20"/>
                  <a:gd name="T39" fmla="*/ 0 h 27"/>
                  <a:gd name="T40" fmla="*/ 3 w 20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7">
                    <a:moveTo>
                      <a:pt x="3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1" y="11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6" y="19"/>
                    </a:lnTo>
                    <a:lnTo>
                      <a:pt x="17" y="22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18" y="22"/>
                    </a:lnTo>
                    <a:lnTo>
                      <a:pt x="17" y="19"/>
                    </a:lnTo>
                    <a:lnTo>
                      <a:pt x="16" y="15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3" name="Freeform 1577">
                <a:extLst>
                  <a:ext uri="{FF2B5EF4-FFF2-40B4-BE49-F238E27FC236}">
                    <a16:creationId xmlns:a16="http://schemas.microsoft.com/office/drawing/2014/main" id="{6929959C-82A8-4406-8CF1-4B1A97358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6"/>
                <a:ext cx="7" cy="4"/>
              </a:xfrm>
              <a:custGeom>
                <a:avLst/>
                <a:gdLst>
                  <a:gd name="T0" fmla="*/ 0 w 22"/>
                  <a:gd name="T1" fmla="*/ 1 h 11"/>
                  <a:gd name="T2" fmla="*/ 0 w 22"/>
                  <a:gd name="T3" fmla="*/ 1 h 11"/>
                  <a:gd name="T4" fmla="*/ 1 w 22"/>
                  <a:gd name="T5" fmla="*/ 5 h 11"/>
                  <a:gd name="T6" fmla="*/ 9 w 22"/>
                  <a:gd name="T7" fmla="*/ 8 h 11"/>
                  <a:gd name="T8" fmla="*/ 16 w 22"/>
                  <a:gd name="T9" fmla="*/ 11 h 11"/>
                  <a:gd name="T10" fmla="*/ 22 w 22"/>
                  <a:gd name="T11" fmla="*/ 11 h 11"/>
                  <a:gd name="T12" fmla="*/ 20 w 22"/>
                  <a:gd name="T13" fmla="*/ 10 h 11"/>
                  <a:gd name="T14" fmla="*/ 16 w 22"/>
                  <a:gd name="T15" fmla="*/ 10 h 11"/>
                  <a:gd name="T16" fmla="*/ 10 w 22"/>
                  <a:gd name="T17" fmla="*/ 7 h 11"/>
                  <a:gd name="T18" fmla="*/ 4 w 22"/>
                  <a:gd name="T19" fmla="*/ 3 h 11"/>
                  <a:gd name="T20" fmla="*/ 0 w 22"/>
                  <a:gd name="T21" fmla="*/ 1 h 11"/>
                  <a:gd name="T22" fmla="*/ 0 w 22"/>
                  <a:gd name="T23" fmla="*/ 0 h 11"/>
                  <a:gd name="T24" fmla="*/ 0 w 2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9" y="8"/>
                    </a:lnTo>
                    <a:lnTo>
                      <a:pt x="16" y="11"/>
                    </a:lnTo>
                    <a:lnTo>
                      <a:pt x="22" y="11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0" y="7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4" name="Freeform 1578">
                <a:extLst>
                  <a:ext uri="{FF2B5EF4-FFF2-40B4-BE49-F238E27FC236}">
                    <a16:creationId xmlns:a16="http://schemas.microsoft.com/office/drawing/2014/main" id="{C434973C-31C2-4713-9D12-8FD29925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49"/>
                <a:ext cx="59" cy="56"/>
              </a:xfrm>
              <a:custGeom>
                <a:avLst/>
                <a:gdLst>
                  <a:gd name="T0" fmla="*/ 44 w 177"/>
                  <a:gd name="T1" fmla="*/ 8 h 166"/>
                  <a:gd name="T2" fmla="*/ 34 w 177"/>
                  <a:gd name="T3" fmla="*/ 5 h 166"/>
                  <a:gd name="T4" fmla="*/ 25 w 177"/>
                  <a:gd name="T5" fmla="*/ 1 h 166"/>
                  <a:gd name="T6" fmla="*/ 15 w 177"/>
                  <a:gd name="T7" fmla="*/ 0 h 166"/>
                  <a:gd name="T8" fmla="*/ 7 w 177"/>
                  <a:gd name="T9" fmla="*/ 7 h 166"/>
                  <a:gd name="T10" fmla="*/ 2 w 177"/>
                  <a:gd name="T11" fmla="*/ 13 h 166"/>
                  <a:gd name="T12" fmla="*/ 5 w 177"/>
                  <a:gd name="T13" fmla="*/ 25 h 166"/>
                  <a:gd name="T14" fmla="*/ 5 w 177"/>
                  <a:gd name="T15" fmla="*/ 33 h 166"/>
                  <a:gd name="T16" fmla="*/ 5 w 177"/>
                  <a:gd name="T17" fmla="*/ 43 h 166"/>
                  <a:gd name="T18" fmla="*/ 5 w 177"/>
                  <a:gd name="T19" fmla="*/ 54 h 166"/>
                  <a:gd name="T20" fmla="*/ 5 w 177"/>
                  <a:gd name="T21" fmla="*/ 64 h 166"/>
                  <a:gd name="T22" fmla="*/ 10 w 177"/>
                  <a:gd name="T23" fmla="*/ 69 h 166"/>
                  <a:gd name="T24" fmla="*/ 16 w 177"/>
                  <a:gd name="T25" fmla="*/ 73 h 166"/>
                  <a:gd name="T26" fmla="*/ 22 w 177"/>
                  <a:gd name="T27" fmla="*/ 76 h 166"/>
                  <a:gd name="T28" fmla="*/ 30 w 177"/>
                  <a:gd name="T29" fmla="*/ 78 h 166"/>
                  <a:gd name="T30" fmla="*/ 50 w 177"/>
                  <a:gd name="T31" fmla="*/ 89 h 166"/>
                  <a:gd name="T32" fmla="*/ 69 w 177"/>
                  <a:gd name="T33" fmla="*/ 111 h 166"/>
                  <a:gd name="T34" fmla="*/ 87 w 177"/>
                  <a:gd name="T35" fmla="*/ 136 h 166"/>
                  <a:gd name="T36" fmla="*/ 98 w 177"/>
                  <a:gd name="T37" fmla="*/ 156 h 166"/>
                  <a:gd name="T38" fmla="*/ 104 w 177"/>
                  <a:gd name="T39" fmla="*/ 159 h 166"/>
                  <a:gd name="T40" fmla="*/ 113 w 177"/>
                  <a:gd name="T41" fmla="*/ 164 h 166"/>
                  <a:gd name="T42" fmla="*/ 122 w 177"/>
                  <a:gd name="T43" fmla="*/ 166 h 166"/>
                  <a:gd name="T44" fmla="*/ 129 w 177"/>
                  <a:gd name="T45" fmla="*/ 166 h 166"/>
                  <a:gd name="T46" fmla="*/ 136 w 177"/>
                  <a:gd name="T47" fmla="*/ 162 h 166"/>
                  <a:gd name="T48" fmla="*/ 150 w 177"/>
                  <a:gd name="T49" fmla="*/ 161 h 166"/>
                  <a:gd name="T50" fmla="*/ 162 w 177"/>
                  <a:gd name="T51" fmla="*/ 158 h 166"/>
                  <a:gd name="T52" fmla="*/ 173 w 177"/>
                  <a:gd name="T53" fmla="*/ 152 h 166"/>
                  <a:gd name="T54" fmla="*/ 175 w 177"/>
                  <a:gd name="T55" fmla="*/ 144 h 166"/>
                  <a:gd name="T56" fmla="*/ 169 w 177"/>
                  <a:gd name="T57" fmla="*/ 135 h 166"/>
                  <a:gd name="T58" fmla="*/ 162 w 177"/>
                  <a:gd name="T59" fmla="*/ 125 h 166"/>
                  <a:gd name="T60" fmla="*/ 154 w 177"/>
                  <a:gd name="T61" fmla="*/ 112 h 166"/>
                  <a:gd name="T62" fmla="*/ 140 w 177"/>
                  <a:gd name="T63" fmla="*/ 102 h 166"/>
                  <a:gd name="T64" fmla="*/ 123 w 177"/>
                  <a:gd name="T65" fmla="*/ 92 h 166"/>
                  <a:gd name="T66" fmla="*/ 108 w 177"/>
                  <a:gd name="T67" fmla="*/ 79 h 166"/>
                  <a:gd name="T68" fmla="*/ 94 w 177"/>
                  <a:gd name="T69" fmla="*/ 67 h 166"/>
                  <a:gd name="T70" fmla="*/ 73 w 177"/>
                  <a:gd name="T71" fmla="*/ 42 h 166"/>
                  <a:gd name="T72" fmla="*/ 73 w 177"/>
                  <a:gd name="T73" fmla="*/ 33 h 166"/>
                  <a:gd name="T74" fmla="*/ 69 w 177"/>
                  <a:gd name="T75" fmla="*/ 27 h 166"/>
                  <a:gd name="T76" fmla="*/ 64 w 177"/>
                  <a:gd name="T77" fmla="*/ 20 h 166"/>
                  <a:gd name="T78" fmla="*/ 56 w 177"/>
                  <a:gd name="T79" fmla="*/ 13 h 166"/>
                  <a:gd name="T80" fmla="*/ 50 w 177"/>
                  <a:gd name="T81" fmla="*/ 13 h 166"/>
                  <a:gd name="T82" fmla="*/ 50 w 177"/>
                  <a:gd name="T83" fmla="*/ 1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66">
                    <a:moveTo>
                      <a:pt x="50" y="10"/>
                    </a:moveTo>
                    <a:lnTo>
                      <a:pt x="44" y="8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43"/>
                    </a:lnTo>
                    <a:lnTo>
                      <a:pt x="5" y="48"/>
                    </a:lnTo>
                    <a:lnTo>
                      <a:pt x="5" y="54"/>
                    </a:lnTo>
                    <a:lnTo>
                      <a:pt x="5" y="59"/>
                    </a:lnTo>
                    <a:lnTo>
                      <a:pt x="5" y="64"/>
                    </a:lnTo>
                    <a:lnTo>
                      <a:pt x="6" y="66"/>
                    </a:lnTo>
                    <a:lnTo>
                      <a:pt x="10" y="69"/>
                    </a:lnTo>
                    <a:lnTo>
                      <a:pt x="13" y="71"/>
                    </a:lnTo>
                    <a:lnTo>
                      <a:pt x="16" y="73"/>
                    </a:lnTo>
                    <a:lnTo>
                      <a:pt x="19" y="75"/>
                    </a:lnTo>
                    <a:lnTo>
                      <a:pt x="22" y="76"/>
                    </a:lnTo>
                    <a:lnTo>
                      <a:pt x="27" y="78"/>
                    </a:lnTo>
                    <a:lnTo>
                      <a:pt x="30" y="78"/>
                    </a:lnTo>
                    <a:lnTo>
                      <a:pt x="40" y="81"/>
                    </a:lnTo>
                    <a:lnTo>
                      <a:pt x="50" y="89"/>
                    </a:lnTo>
                    <a:lnTo>
                      <a:pt x="60" y="99"/>
                    </a:lnTo>
                    <a:lnTo>
                      <a:pt x="69" y="111"/>
                    </a:lnTo>
                    <a:lnTo>
                      <a:pt x="79" y="124"/>
                    </a:lnTo>
                    <a:lnTo>
                      <a:pt x="87" y="136"/>
                    </a:lnTo>
                    <a:lnTo>
                      <a:pt x="93" y="147"/>
                    </a:lnTo>
                    <a:lnTo>
                      <a:pt x="98" y="156"/>
                    </a:lnTo>
                    <a:lnTo>
                      <a:pt x="102" y="158"/>
                    </a:lnTo>
                    <a:lnTo>
                      <a:pt x="104" y="159"/>
                    </a:lnTo>
                    <a:lnTo>
                      <a:pt x="110" y="162"/>
                    </a:lnTo>
                    <a:lnTo>
                      <a:pt x="113" y="164"/>
                    </a:lnTo>
                    <a:lnTo>
                      <a:pt x="119" y="164"/>
                    </a:lnTo>
                    <a:lnTo>
                      <a:pt x="122" y="166"/>
                    </a:lnTo>
                    <a:lnTo>
                      <a:pt x="125" y="166"/>
                    </a:lnTo>
                    <a:lnTo>
                      <a:pt x="129" y="166"/>
                    </a:lnTo>
                    <a:lnTo>
                      <a:pt x="131" y="164"/>
                    </a:lnTo>
                    <a:lnTo>
                      <a:pt x="136" y="162"/>
                    </a:lnTo>
                    <a:lnTo>
                      <a:pt x="142" y="162"/>
                    </a:lnTo>
                    <a:lnTo>
                      <a:pt x="150" y="161"/>
                    </a:lnTo>
                    <a:lnTo>
                      <a:pt x="157" y="159"/>
                    </a:lnTo>
                    <a:lnTo>
                      <a:pt x="162" y="158"/>
                    </a:lnTo>
                    <a:lnTo>
                      <a:pt x="169" y="155"/>
                    </a:lnTo>
                    <a:lnTo>
                      <a:pt x="173" y="152"/>
                    </a:lnTo>
                    <a:lnTo>
                      <a:pt x="177" y="147"/>
                    </a:lnTo>
                    <a:lnTo>
                      <a:pt x="175" y="144"/>
                    </a:lnTo>
                    <a:lnTo>
                      <a:pt x="172" y="139"/>
                    </a:lnTo>
                    <a:lnTo>
                      <a:pt x="169" y="135"/>
                    </a:lnTo>
                    <a:lnTo>
                      <a:pt x="166" y="129"/>
                    </a:lnTo>
                    <a:lnTo>
                      <a:pt x="162" y="125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49" y="106"/>
                    </a:lnTo>
                    <a:lnTo>
                      <a:pt x="140" y="102"/>
                    </a:lnTo>
                    <a:lnTo>
                      <a:pt x="132" y="98"/>
                    </a:lnTo>
                    <a:lnTo>
                      <a:pt x="123" y="92"/>
                    </a:lnTo>
                    <a:lnTo>
                      <a:pt x="116" y="85"/>
                    </a:lnTo>
                    <a:lnTo>
                      <a:pt x="108" y="79"/>
                    </a:lnTo>
                    <a:lnTo>
                      <a:pt x="102" y="72"/>
                    </a:lnTo>
                    <a:lnTo>
                      <a:pt x="94" y="67"/>
                    </a:lnTo>
                    <a:lnTo>
                      <a:pt x="87" y="63"/>
                    </a:lnTo>
                    <a:lnTo>
                      <a:pt x="73" y="42"/>
                    </a:lnTo>
                    <a:lnTo>
                      <a:pt x="74" y="37"/>
                    </a:lnTo>
                    <a:lnTo>
                      <a:pt x="73" y="33"/>
                    </a:lnTo>
                    <a:lnTo>
                      <a:pt x="73" y="29"/>
                    </a:lnTo>
                    <a:lnTo>
                      <a:pt x="69" y="27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59" y="17"/>
                    </a:lnTo>
                    <a:lnTo>
                      <a:pt x="56" y="13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5" name="Freeform 1579">
                <a:extLst>
                  <a:ext uri="{FF2B5EF4-FFF2-40B4-BE49-F238E27FC236}">
                    <a16:creationId xmlns:a16="http://schemas.microsoft.com/office/drawing/2014/main" id="{0365009B-D25A-41BF-A2F1-B5B672B0A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849"/>
                <a:ext cx="13" cy="4"/>
              </a:xfrm>
              <a:custGeom>
                <a:avLst/>
                <a:gdLst>
                  <a:gd name="T0" fmla="*/ 2 w 41"/>
                  <a:gd name="T1" fmla="*/ 0 h 10"/>
                  <a:gd name="T2" fmla="*/ 1 w 41"/>
                  <a:gd name="T3" fmla="*/ 1 h 10"/>
                  <a:gd name="T4" fmla="*/ 7 w 41"/>
                  <a:gd name="T5" fmla="*/ 0 h 10"/>
                  <a:gd name="T6" fmla="*/ 11 w 41"/>
                  <a:gd name="T7" fmla="*/ 0 h 10"/>
                  <a:gd name="T8" fmla="*/ 17 w 41"/>
                  <a:gd name="T9" fmla="*/ 1 h 10"/>
                  <a:gd name="T10" fmla="*/ 21 w 41"/>
                  <a:gd name="T11" fmla="*/ 2 h 10"/>
                  <a:gd name="T12" fmla="*/ 25 w 41"/>
                  <a:gd name="T13" fmla="*/ 4 h 10"/>
                  <a:gd name="T14" fmla="*/ 29 w 41"/>
                  <a:gd name="T15" fmla="*/ 6 h 10"/>
                  <a:gd name="T16" fmla="*/ 36 w 41"/>
                  <a:gd name="T17" fmla="*/ 8 h 10"/>
                  <a:gd name="T18" fmla="*/ 41 w 41"/>
                  <a:gd name="T19" fmla="*/ 10 h 10"/>
                  <a:gd name="T20" fmla="*/ 41 w 41"/>
                  <a:gd name="T21" fmla="*/ 8 h 10"/>
                  <a:gd name="T22" fmla="*/ 36 w 41"/>
                  <a:gd name="T23" fmla="*/ 7 h 10"/>
                  <a:gd name="T24" fmla="*/ 30 w 41"/>
                  <a:gd name="T25" fmla="*/ 5 h 10"/>
                  <a:gd name="T26" fmla="*/ 27 w 41"/>
                  <a:gd name="T27" fmla="*/ 2 h 10"/>
                  <a:gd name="T28" fmla="*/ 21 w 41"/>
                  <a:gd name="T29" fmla="*/ 1 h 10"/>
                  <a:gd name="T30" fmla="*/ 17 w 41"/>
                  <a:gd name="T31" fmla="*/ 0 h 10"/>
                  <a:gd name="T32" fmla="*/ 11 w 41"/>
                  <a:gd name="T33" fmla="*/ 0 h 10"/>
                  <a:gd name="T34" fmla="*/ 7 w 41"/>
                  <a:gd name="T35" fmla="*/ 0 h 10"/>
                  <a:gd name="T36" fmla="*/ 1 w 41"/>
                  <a:gd name="T37" fmla="*/ 0 h 10"/>
                  <a:gd name="T38" fmla="*/ 0 w 41"/>
                  <a:gd name="T39" fmla="*/ 0 h 10"/>
                  <a:gd name="T40" fmla="*/ 2 w 4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0">
                    <a:moveTo>
                      <a:pt x="2" y="0"/>
                    </a:moveTo>
                    <a:lnTo>
                      <a:pt x="1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1" y="2"/>
                    </a:lnTo>
                    <a:lnTo>
                      <a:pt x="25" y="4"/>
                    </a:lnTo>
                    <a:lnTo>
                      <a:pt x="29" y="6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36" y="7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6" name="Freeform 1580">
                <a:extLst>
                  <a:ext uri="{FF2B5EF4-FFF2-40B4-BE49-F238E27FC236}">
                    <a16:creationId xmlns:a16="http://schemas.microsoft.com/office/drawing/2014/main" id="{2822839C-9159-47F1-B524-7CBE3DF16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0"/>
                <a:ext cx="4" cy="5"/>
              </a:xfrm>
              <a:custGeom>
                <a:avLst/>
                <a:gdLst>
                  <a:gd name="T0" fmla="*/ 1 w 11"/>
                  <a:gd name="T1" fmla="*/ 14 h 15"/>
                  <a:gd name="T2" fmla="*/ 1 w 11"/>
                  <a:gd name="T3" fmla="*/ 15 h 15"/>
                  <a:gd name="T4" fmla="*/ 4 w 11"/>
                  <a:gd name="T5" fmla="*/ 12 h 15"/>
                  <a:gd name="T6" fmla="*/ 6 w 11"/>
                  <a:gd name="T7" fmla="*/ 9 h 15"/>
                  <a:gd name="T8" fmla="*/ 9 w 11"/>
                  <a:gd name="T9" fmla="*/ 6 h 15"/>
                  <a:gd name="T10" fmla="*/ 11 w 11"/>
                  <a:gd name="T11" fmla="*/ 0 h 15"/>
                  <a:gd name="T12" fmla="*/ 10 w 11"/>
                  <a:gd name="T13" fmla="*/ 0 h 15"/>
                  <a:gd name="T14" fmla="*/ 6 w 11"/>
                  <a:gd name="T15" fmla="*/ 5 h 15"/>
                  <a:gd name="T16" fmla="*/ 5 w 11"/>
                  <a:gd name="T17" fmla="*/ 8 h 15"/>
                  <a:gd name="T18" fmla="*/ 2 w 11"/>
                  <a:gd name="T19" fmla="*/ 10 h 15"/>
                  <a:gd name="T20" fmla="*/ 0 w 11"/>
                  <a:gd name="T21" fmla="*/ 14 h 15"/>
                  <a:gd name="T22" fmla="*/ 0 w 11"/>
                  <a:gd name="T23" fmla="*/ 15 h 15"/>
                  <a:gd name="T24" fmla="*/ 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4"/>
                    </a:moveTo>
                    <a:lnTo>
                      <a:pt x="1" y="15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7" name="Freeform 1581">
                <a:extLst>
                  <a:ext uri="{FF2B5EF4-FFF2-40B4-BE49-F238E27FC236}">
                    <a16:creationId xmlns:a16="http://schemas.microsoft.com/office/drawing/2014/main" id="{5155D627-93A2-4517-BCD1-ED7646F3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4"/>
                <a:ext cx="3" cy="4"/>
              </a:xfrm>
              <a:custGeom>
                <a:avLst/>
                <a:gdLst>
                  <a:gd name="T0" fmla="*/ 8 w 8"/>
                  <a:gd name="T1" fmla="*/ 9 h 10"/>
                  <a:gd name="T2" fmla="*/ 8 w 8"/>
                  <a:gd name="T3" fmla="*/ 8 h 10"/>
                  <a:gd name="T4" fmla="*/ 2 w 8"/>
                  <a:gd name="T5" fmla="*/ 0 h 10"/>
                  <a:gd name="T6" fmla="*/ 0 w 8"/>
                  <a:gd name="T7" fmla="*/ 1 h 10"/>
                  <a:gd name="T8" fmla="*/ 6 w 8"/>
                  <a:gd name="T9" fmla="*/ 10 h 10"/>
                  <a:gd name="T10" fmla="*/ 6 w 8"/>
                  <a:gd name="T11" fmla="*/ 9 h 10"/>
                  <a:gd name="T12" fmla="*/ 8 w 8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9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8" name="Freeform 1582">
                <a:extLst>
                  <a:ext uri="{FF2B5EF4-FFF2-40B4-BE49-F238E27FC236}">
                    <a16:creationId xmlns:a16="http://schemas.microsoft.com/office/drawing/2014/main" id="{3B3AF10B-9FED-4F31-9AE6-431F0D54B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7"/>
                <a:ext cx="1" cy="13"/>
              </a:xfrm>
              <a:custGeom>
                <a:avLst/>
                <a:gdLst>
                  <a:gd name="T0" fmla="*/ 2 w 2"/>
                  <a:gd name="T1" fmla="*/ 38 h 39"/>
                  <a:gd name="T2" fmla="*/ 2 w 2"/>
                  <a:gd name="T3" fmla="*/ 38 h 39"/>
                  <a:gd name="T4" fmla="*/ 2 w 2"/>
                  <a:gd name="T5" fmla="*/ 33 h 39"/>
                  <a:gd name="T6" fmla="*/ 2 w 2"/>
                  <a:gd name="T7" fmla="*/ 29 h 39"/>
                  <a:gd name="T8" fmla="*/ 2 w 2"/>
                  <a:gd name="T9" fmla="*/ 23 h 39"/>
                  <a:gd name="T10" fmla="*/ 2 w 2"/>
                  <a:gd name="T11" fmla="*/ 18 h 39"/>
                  <a:gd name="T12" fmla="*/ 2 w 2"/>
                  <a:gd name="T13" fmla="*/ 13 h 39"/>
                  <a:gd name="T14" fmla="*/ 2 w 2"/>
                  <a:gd name="T15" fmla="*/ 8 h 39"/>
                  <a:gd name="T16" fmla="*/ 2 w 2"/>
                  <a:gd name="T17" fmla="*/ 4 h 39"/>
                  <a:gd name="T18" fmla="*/ 2 w 2"/>
                  <a:gd name="T19" fmla="*/ 0 h 39"/>
                  <a:gd name="T20" fmla="*/ 2 w 2"/>
                  <a:gd name="T21" fmla="*/ 0 h 39"/>
                  <a:gd name="T22" fmla="*/ 1 w 2"/>
                  <a:gd name="T23" fmla="*/ 4 h 39"/>
                  <a:gd name="T24" fmla="*/ 0 w 2"/>
                  <a:gd name="T25" fmla="*/ 8 h 39"/>
                  <a:gd name="T26" fmla="*/ 0 w 2"/>
                  <a:gd name="T27" fmla="*/ 13 h 39"/>
                  <a:gd name="T28" fmla="*/ 0 w 2"/>
                  <a:gd name="T29" fmla="*/ 18 h 39"/>
                  <a:gd name="T30" fmla="*/ 0 w 2"/>
                  <a:gd name="T31" fmla="*/ 23 h 39"/>
                  <a:gd name="T32" fmla="*/ 0 w 2"/>
                  <a:gd name="T33" fmla="*/ 29 h 39"/>
                  <a:gd name="T34" fmla="*/ 0 w 2"/>
                  <a:gd name="T35" fmla="*/ 33 h 39"/>
                  <a:gd name="T36" fmla="*/ 0 w 2"/>
                  <a:gd name="T37" fmla="*/ 38 h 39"/>
                  <a:gd name="T38" fmla="*/ 0 w 2"/>
                  <a:gd name="T39" fmla="*/ 39 h 39"/>
                  <a:gd name="T40" fmla="*/ 2 w 2"/>
                  <a:gd name="T4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9">
                    <a:moveTo>
                      <a:pt x="2" y="38"/>
                    </a:moveTo>
                    <a:lnTo>
                      <a:pt x="2" y="38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9" name="Freeform 1583">
                <a:extLst>
                  <a:ext uri="{FF2B5EF4-FFF2-40B4-BE49-F238E27FC236}">
                    <a16:creationId xmlns:a16="http://schemas.microsoft.com/office/drawing/2014/main" id="{70225C42-1752-4E21-9285-C2C94B744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870"/>
                <a:ext cx="8" cy="4"/>
              </a:xfrm>
              <a:custGeom>
                <a:avLst/>
                <a:gdLst>
                  <a:gd name="T0" fmla="*/ 26 w 26"/>
                  <a:gd name="T1" fmla="*/ 13 h 13"/>
                  <a:gd name="T2" fmla="*/ 23 w 26"/>
                  <a:gd name="T3" fmla="*/ 13 h 13"/>
                  <a:gd name="T4" fmla="*/ 18 w 26"/>
                  <a:gd name="T5" fmla="*/ 12 h 13"/>
                  <a:gd name="T6" fmla="*/ 15 w 26"/>
                  <a:gd name="T7" fmla="*/ 11 h 13"/>
                  <a:gd name="T8" fmla="*/ 11 w 26"/>
                  <a:gd name="T9" fmla="*/ 9 h 13"/>
                  <a:gd name="T10" fmla="*/ 9 w 26"/>
                  <a:gd name="T11" fmla="*/ 7 h 13"/>
                  <a:gd name="T12" fmla="*/ 6 w 26"/>
                  <a:gd name="T13" fmla="*/ 4 h 13"/>
                  <a:gd name="T14" fmla="*/ 2 w 26"/>
                  <a:gd name="T15" fmla="*/ 2 h 13"/>
                  <a:gd name="T16" fmla="*/ 1 w 26"/>
                  <a:gd name="T17" fmla="*/ 0 h 13"/>
                  <a:gd name="T18" fmla="*/ 0 w 26"/>
                  <a:gd name="T19" fmla="*/ 1 h 13"/>
                  <a:gd name="T20" fmla="*/ 1 w 26"/>
                  <a:gd name="T21" fmla="*/ 3 h 13"/>
                  <a:gd name="T22" fmla="*/ 5 w 26"/>
                  <a:gd name="T23" fmla="*/ 5 h 13"/>
                  <a:gd name="T24" fmla="*/ 8 w 26"/>
                  <a:gd name="T25" fmla="*/ 8 h 13"/>
                  <a:gd name="T26" fmla="*/ 11 w 26"/>
                  <a:gd name="T27" fmla="*/ 10 h 13"/>
                  <a:gd name="T28" fmla="*/ 14 w 26"/>
                  <a:gd name="T29" fmla="*/ 12 h 13"/>
                  <a:gd name="T30" fmla="*/ 18 w 26"/>
                  <a:gd name="T31" fmla="*/ 13 h 13"/>
                  <a:gd name="T32" fmla="*/ 23 w 26"/>
                  <a:gd name="T33" fmla="*/ 13 h 13"/>
                  <a:gd name="T34" fmla="*/ 26 w 26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lnTo>
                      <a:pt x="23" y="13"/>
                    </a:lnTo>
                    <a:lnTo>
                      <a:pt x="18" y="12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18" y="13"/>
                    </a:lnTo>
                    <a:lnTo>
                      <a:pt x="23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0" name="Freeform 1584">
                <a:extLst>
                  <a:ext uri="{FF2B5EF4-FFF2-40B4-BE49-F238E27FC236}">
                    <a16:creationId xmlns:a16="http://schemas.microsoft.com/office/drawing/2014/main" id="{9500E84B-4CA4-415A-9DDB-FAB784E96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875"/>
                <a:ext cx="23" cy="26"/>
              </a:xfrm>
              <a:custGeom>
                <a:avLst/>
                <a:gdLst>
                  <a:gd name="T0" fmla="*/ 68 w 68"/>
                  <a:gd name="T1" fmla="*/ 79 h 80"/>
                  <a:gd name="T2" fmla="*/ 64 w 68"/>
                  <a:gd name="T3" fmla="*/ 69 h 80"/>
                  <a:gd name="T4" fmla="*/ 57 w 68"/>
                  <a:gd name="T5" fmla="*/ 59 h 80"/>
                  <a:gd name="T6" fmla="*/ 51 w 68"/>
                  <a:gd name="T7" fmla="*/ 46 h 80"/>
                  <a:gd name="T8" fmla="*/ 40 w 68"/>
                  <a:gd name="T9" fmla="*/ 34 h 80"/>
                  <a:gd name="T10" fmla="*/ 31 w 68"/>
                  <a:gd name="T11" fmla="*/ 22 h 80"/>
                  <a:gd name="T12" fmla="*/ 21 w 68"/>
                  <a:gd name="T13" fmla="*/ 12 h 80"/>
                  <a:gd name="T14" fmla="*/ 10 w 68"/>
                  <a:gd name="T15" fmla="*/ 4 h 80"/>
                  <a:gd name="T16" fmla="*/ 0 w 68"/>
                  <a:gd name="T17" fmla="*/ 0 h 80"/>
                  <a:gd name="T18" fmla="*/ 0 w 68"/>
                  <a:gd name="T19" fmla="*/ 2 h 80"/>
                  <a:gd name="T20" fmla="*/ 9 w 68"/>
                  <a:gd name="T21" fmla="*/ 5 h 80"/>
                  <a:gd name="T22" fmla="*/ 19 w 68"/>
                  <a:gd name="T23" fmla="*/ 13 h 80"/>
                  <a:gd name="T24" fmla="*/ 29 w 68"/>
                  <a:gd name="T25" fmla="*/ 24 h 80"/>
                  <a:gd name="T26" fmla="*/ 39 w 68"/>
                  <a:gd name="T27" fmla="*/ 35 h 80"/>
                  <a:gd name="T28" fmla="*/ 48 w 68"/>
                  <a:gd name="T29" fmla="*/ 48 h 80"/>
                  <a:gd name="T30" fmla="*/ 56 w 68"/>
                  <a:gd name="T31" fmla="*/ 60 h 80"/>
                  <a:gd name="T32" fmla="*/ 62 w 68"/>
                  <a:gd name="T33" fmla="*/ 71 h 80"/>
                  <a:gd name="T34" fmla="*/ 67 w 68"/>
                  <a:gd name="T35" fmla="*/ 80 h 80"/>
                  <a:gd name="T36" fmla="*/ 68 w 68"/>
                  <a:gd name="T37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80">
                    <a:moveTo>
                      <a:pt x="68" y="79"/>
                    </a:moveTo>
                    <a:lnTo>
                      <a:pt x="64" y="69"/>
                    </a:lnTo>
                    <a:lnTo>
                      <a:pt x="57" y="59"/>
                    </a:lnTo>
                    <a:lnTo>
                      <a:pt x="51" y="46"/>
                    </a:lnTo>
                    <a:lnTo>
                      <a:pt x="40" y="34"/>
                    </a:lnTo>
                    <a:lnTo>
                      <a:pt x="31" y="22"/>
                    </a:lnTo>
                    <a:lnTo>
                      <a:pt x="21" y="12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4"/>
                    </a:lnTo>
                    <a:lnTo>
                      <a:pt x="39" y="35"/>
                    </a:lnTo>
                    <a:lnTo>
                      <a:pt x="48" y="48"/>
                    </a:lnTo>
                    <a:lnTo>
                      <a:pt x="56" y="60"/>
                    </a:lnTo>
                    <a:lnTo>
                      <a:pt x="62" y="71"/>
                    </a:lnTo>
                    <a:lnTo>
                      <a:pt x="67" y="80"/>
                    </a:lnTo>
                    <a:lnTo>
                      <a:pt x="6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1" name="Freeform 1585">
                <a:extLst>
                  <a:ext uri="{FF2B5EF4-FFF2-40B4-BE49-F238E27FC236}">
                    <a16:creationId xmlns:a16="http://schemas.microsoft.com/office/drawing/2014/main" id="{450E8DA3-B650-4DF8-9CDB-09C63328C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3901"/>
                <a:ext cx="11" cy="4"/>
              </a:xfrm>
              <a:custGeom>
                <a:avLst/>
                <a:gdLst>
                  <a:gd name="T0" fmla="*/ 30 w 32"/>
                  <a:gd name="T1" fmla="*/ 9 h 10"/>
                  <a:gd name="T2" fmla="*/ 32 w 32"/>
                  <a:gd name="T3" fmla="*/ 9 h 10"/>
                  <a:gd name="T4" fmla="*/ 28 w 32"/>
                  <a:gd name="T5" fmla="*/ 9 h 10"/>
                  <a:gd name="T6" fmla="*/ 25 w 32"/>
                  <a:gd name="T7" fmla="*/ 9 h 10"/>
                  <a:gd name="T8" fmla="*/ 22 w 32"/>
                  <a:gd name="T9" fmla="*/ 8 h 10"/>
                  <a:gd name="T10" fmla="*/ 17 w 32"/>
                  <a:gd name="T11" fmla="*/ 7 h 10"/>
                  <a:gd name="T12" fmla="*/ 13 w 32"/>
                  <a:gd name="T13" fmla="*/ 5 h 10"/>
                  <a:gd name="T14" fmla="*/ 8 w 32"/>
                  <a:gd name="T15" fmla="*/ 3 h 10"/>
                  <a:gd name="T16" fmla="*/ 5 w 32"/>
                  <a:gd name="T17" fmla="*/ 1 h 10"/>
                  <a:gd name="T18" fmla="*/ 1 w 32"/>
                  <a:gd name="T19" fmla="*/ 0 h 10"/>
                  <a:gd name="T20" fmla="*/ 0 w 32"/>
                  <a:gd name="T21" fmla="*/ 1 h 10"/>
                  <a:gd name="T22" fmla="*/ 4 w 32"/>
                  <a:gd name="T23" fmla="*/ 2 h 10"/>
                  <a:gd name="T24" fmla="*/ 6 w 32"/>
                  <a:gd name="T25" fmla="*/ 5 h 10"/>
                  <a:gd name="T26" fmla="*/ 11 w 32"/>
                  <a:gd name="T27" fmla="*/ 6 h 10"/>
                  <a:gd name="T28" fmla="*/ 15 w 32"/>
                  <a:gd name="T29" fmla="*/ 8 h 10"/>
                  <a:gd name="T30" fmla="*/ 20 w 32"/>
                  <a:gd name="T31" fmla="*/ 9 h 10"/>
                  <a:gd name="T32" fmla="*/ 25 w 32"/>
                  <a:gd name="T33" fmla="*/ 10 h 10"/>
                  <a:gd name="T34" fmla="*/ 28 w 32"/>
                  <a:gd name="T35" fmla="*/ 10 h 10"/>
                  <a:gd name="T36" fmla="*/ 32 w 32"/>
                  <a:gd name="T37" fmla="*/ 10 h 10"/>
                  <a:gd name="T38" fmla="*/ 32 w 32"/>
                  <a:gd name="T39" fmla="*/ 10 h 10"/>
                  <a:gd name="T40" fmla="*/ 30 w 32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30" y="9"/>
                    </a:moveTo>
                    <a:lnTo>
                      <a:pt x="32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20" y="9"/>
                    </a:lnTo>
                    <a:lnTo>
                      <a:pt x="25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2" name="Freeform 1586">
                <a:extLst>
                  <a:ext uri="{FF2B5EF4-FFF2-40B4-BE49-F238E27FC236}">
                    <a16:creationId xmlns:a16="http://schemas.microsoft.com/office/drawing/2014/main" id="{761C30B8-F61C-43FF-A48E-8C5B4D27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3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3" name="Freeform 1587">
                <a:extLst>
                  <a:ext uri="{FF2B5EF4-FFF2-40B4-BE49-F238E27FC236}">
                    <a16:creationId xmlns:a16="http://schemas.microsoft.com/office/drawing/2014/main" id="{E4512CBA-517B-4B0D-86ED-871977FC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98"/>
                <a:ext cx="15" cy="6"/>
              </a:xfrm>
              <a:custGeom>
                <a:avLst/>
                <a:gdLst>
                  <a:gd name="T0" fmla="*/ 45 w 46"/>
                  <a:gd name="T1" fmla="*/ 2 h 18"/>
                  <a:gd name="T2" fmla="*/ 45 w 46"/>
                  <a:gd name="T3" fmla="*/ 0 h 18"/>
                  <a:gd name="T4" fmla="*/ 41 w 46"/>
                  <a:gd name="T5" fmla="*/ 5 h 18"/>
                  <a:gd name="T6" fmla="*/ 37 w 46"/>
                  <a:gd name="T7" fmla="*/ 8 h 18"/>
                  <a:gd name="T8" fmla="*/ 31 w 46"/>
                  <a:gd name="T9" fmla="*/ 11 h 18"/>
                  <a:gd name="T10" fmla="*/ 26 w 46"/>
                  <a:gd name="T11" fmla="*/ 12 h 18"/>
                  <a:gd name="T12" fmla="*/ 19 w 46"/>
                  <a:gd name="T13" fmla="*/ 13 h 18"/>
                  <a:gd name="T14" fmla="*/ 12 w 46"/>
                  <a:gd name="T15" fmla="*/ 14 h 18"/>
                  <a:gd name="T16" fmla="*/ 6 w 46"/>
                  <a:gd name="T17" fmla="*/ 16 h 18"/>
                  <a:gd name="T18" fmla="*/ 0 w 46"/>
                  <a:gd name="T19" fmla="*/ 17 h 18"/>
                  <a:gd name="T20" fmla="*/ 0 w 46"/>
                  <a:gd name="T21" fmla="*/ 18 h 18"/>
                  <a:gd name="T22" fmla="*/ 6 w 46"/>
                  <a:gd name="T23" fmla="*/ 17 h 18"/>
                  <a:gd name="T24" fmla="*/ 12 w 46"/>
                  <a:gd name="T25" fmla="*/ 16 h 18"/>
                  <a:gd name="T26" fmla="*/ 19 w 46"/>
                  <a:gd name="T27" fmla="*/ 16 h 18"/>
                  <a:gd name="T28" fmla="*/ 26 w 46"/>
                  <a:gd name="T29" fmla="*/ 13 h 18"/>
                  <a:gd name="T30" fmla="*/ 32 w 46"/>
                  <a:gd name="T31" fmla="*/ 12 h 18"/>
                  <a:gd name="T32" fmla="*/ 38 w 46"/>
                  <a:gd name="T33" fmla="*/ 10 h 18"/>
                  <a:gd name="T34" fmla="*/ 44 w 46"/>
                  <a:gd name="T35" fmla="*/ 7 h 18"/>
                  <a:gd name="T36" fmla="*/ 46 w 46"/>
                  <a:gd name="T37" fmla="*/ 2 h 18"/>
                  <a:gd name="T38" fmla="*/ 46 w 46"/>
                  <a:gd name="T39" fmla="*/ 0 h 18"/>
                  <a:gd name="T40" fmla="*/ 45 w 46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8">
                    <a:moveTo>
                      <a:pt x="45" y="2"/>
                    </a:moveTo>
                    <a:lnTo>
                      <a:pt x="45" y="0"/>
                    </a:lnTo>
                    <a:lnTo>
                      <a:pt x="41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6" y="12"/>
                    </a:lnTo>
                    <a:lnTo>
                      <a:pt x="19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2" y="16"/>
                    </a:lnTo>
                    <a:lnTo>
                      <a:pt x="19" y="16"/>
                    </a:lnTo>
                    <a:lnTo>
                      <a:pt x="26" y="13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4" name="Freeform 1588">
                <a:extLst>
                  <a:ext uri="{FF2B5EF4-FFF2-40B4-BE49-F238E27FC236}">
                    <a16:creationId xmlns:a16="http://schemas.microsoft.com/office/drawing/2014/main" id="{30876370-A703-48F5-A135-2298DC61C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4"/>
                <a:ext cx="10" cy="14"/>
              </a:xfrm>
              <a:custGeom>
                <a:avLst/>
                <a:gdLst>
                  <a:gd name="T0" fmla="*/ 1 w 28"/>
                  <a:gd name="T1" fmla="*/ 2 h 43"/>
                  <a:gd name="T2" fmla="*/ 0 w 28"/>
                  <a:gd name="T3" fmla="*/ 2 h 43"/>
                  <a:gd name="T4" fmla="*/ 4 w 28"/>
                  <a:gd name="T5" fmla="*/ 8 h 43"/>
                  <a:gd name="T6" fmla="*/ 9 w 28"/>
                  <a:gd name="T7" fmla="*/ 14 h 43"/>
                  <a:gd name="T8" fmla="*/ 13 w 28"/>
                  <a:gd name="T9" fmla="*/ 21 h 43"/>
                  <a:gd name="T10" fmla="*/ 18 w 28"/>
                  <a:gd name="T11" fmla="*/ 25 h 43"/>
                  <a:gd name="T12" fmla="*/ 20 w 28"/>
                  <a:gd name="T13" fmla="*/ 31 h 43"/>
                  <a:gd name="T14" fmla="*/ 23 w 28"/>
                  <a:gd name="T15" fmla="*/ 35 h 43"/>
                  <a:gd name="T16" fmla="*/ 25 w 28"/>
                  <a:gd name="T17" fmla="*/ 40 h 43"/>
                  <a:gd name="T18" fmla="*/ 27 w 28"/>
                  <a:gd name="T19" fmla="*/ 43 h 43"/>
                  <a:gd name="T20" fmla="*/ 28 w 28"/>
                  <a:gd name="T21" fmla="*/ 41 h 43"/>
                  <a:gd name="T22" fmla="*/ 27 w 28"/>
                  <a:gd name="T23" fmla="*/ 39 h 43"/>
                  <a:gd name="T24" fmla="*/ 24 w 28"/>
                  <a:gd name="T25" fmla="*/ 34 h 43"/>
                  <a:gd name="T26" fmla="*/ 21 w 28"/>
                  <a:gd name="T27" fmla="*/ 30 h 43"/>
                  <a:gd name="T28" fmla="*/ 18 w 28"/>
                  <a:gd name="T29" fmla="*/ 24 h 43"/>
                  <a:gd name="T30" fmla="*/ 14 w 28"/>
                  <a:gd name="T31" fmla="*/ 20 h 43"/>
                  <a:gd name="T32" fmla="*/ 10 w 28"/>
                  <a:gd name="T33" fmla="*/ 13 h 43"/>
                  <a:gd name="T34" fmla="*/ 6 w 28"/>
                  <a:gd name="T35" fmla="*/ 7 h 43"/>
                  <a:gd name="T36" fmla="*/ 1 w 28"/>
                  <a:gd name="T37" fmla="*/ 0 h 43"/>
                  <a:gd name="T38" fmla="*/ 1 w 28"/>
                  <a:gd name="T39" fmla="*/ 0 h 43"/>
                  <a:gd name="T40" fmla="*/ 1 w 28"/>
                  <a:gd name="T4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3">
                    <a:moveTo>
                      <a:pt x="1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9" y="14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20" y="31"/>
                    </a:lnTo>
                    <a:lnTo>
                      <a:pt x="23" y="35"/>
                    </a:lnTo>
                    <a:lnTo>
                      <a:pt x="25" y="40"/>
                    </a:lnTo>
                    <a:lnTo>
                      <a:pt x="27" y="43"/>
                    </a:lnTo>
                    <a:lnTo>
                      <a:pt x="28" y="41"/>
                    </a:lnTo>
                    <a:lnTo>
                      <a:pt x="27" y="39"/>
                    </a:lnTo>
                    <a:lnTo>
                      <a:pt x="24" y="34"/>
                    </a:lnTo>
                    <a:lnTo>
                      <a:pt x="21" y="30"/>
                    </a:lnTo>
                    <a:lnTo>
                      <a:pt x="18" y="24"/>
                    </a:lnTo>
                    <a:lnTo>
                      <a:pt x="14" y="20"/>
                    </a:lnTo>
                    <a:lnTo>
                      <a:pt x="10" y="13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5" name="Freeform 1589">
                <a:extLst>
                  <a:ext uri="{FF2B5EF4-FFF2-40B4-BE49-F238E27FC236}">
                    <a16:creationId xmlns:a16="http://schemas.microsoft.com/office/drawing/2014/main" id="{35B269FA-8E9B-4AEA-98F9-06E6713A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870"/>
                <a:ext cx="21" cy="15"/>
              </a:xfrm>
              <a:custGeom>
                <a:avLst/>
                <a:gdLst>
                  <a:gd name="T0" fmla="*/ 0 w 62"/>
                  <a:gd name="T1" fmla="*/ 1 h 44"/>
                  <a:gd name="T2" fmla="*/ 7 w 62"/>
                  <a:gd name="T3" fmla="*/ 5 h 44"/>
                  <a:gd name="T4" fmla="*/ 14 w 62"/>
                  <a:gd name="T5" fmla="*/ 11 h 44"/>
                  <a:gd name="T6" fmla="*/ 22 w 62"/>
                  <a:gd name="T7" fmla="*/ 17 h 44"/>
                  <a:gd name="T8" fmla="*/ 28 w 62"/>
                  <a:gd name="T9" fmla="*/ 23 h 44"/>
                  <a:gd name="T10" fmla="*/ 36 w 62"/>
                  <a:gd name="T11" fmla="*/ 30 h 44"/>
                  <a:gd name="T12" fmla="*/ 44 w 62"/>
                  <a:gd name="T13" fmla="*/ 36 h 44"/>
                  <a:gd name="T14" fmla="*/ 52 w 62"/>
                  <a:gd name="T15" fmla="*/ 40 h 44"/>
                  <a:gd name="T16" fmla="*/ 62 w 62"/>
                  <a:gd name="T17" fmla="*/ 44 h 44"/>
                  <a:gd name="T18" fmla="*/ 62 w 62"/>
                  <a:gd name="T19" fmla="*/ 42 h 44"/>
                  <a:gd name="T20" fmla="*/ 54 w 62"/>
                  <a:gd name="T21" fmla="*/ 39 h 44"/>
                  <a:gd name="T22" fmla="*/ 46 w 62"/>
                  <a:gd name="T23" fmla="*/ 35 h 44"/>
                  <a:gd name="T24" fmla="*/ 37 w 62"/>
                  <a:gd name="T25" fmla="*/ 28 h 44"/>
                  <a:gd name="T26" fmla="*/ 29 w 62"/>
                  <a:gd name="T27" fmla="*/ 22 h 44"/>
                  <a:gd name="T28" fmla="*/ 23 w 62"/>
                  <a:gd name="T29" fmla="*/ 16 h 44"/>
                  <a:gd name="T30" fmla="*/ 15 w 62"/>
                  <a:gd name="T31" fmla="*/ 9 h 44"/>
                  <a:gd name="T32" fmla="*/ 8 w 62"/>
                  <a:gd name="T33" fmla="*/ 4 h 44"/>
                  <a:gd name="T34" fmla="*/ 1 w 62"/>
                  <a:gd name="T35" fmla="*/ 0 h 44"/>
                  <a:gd name="T36" fmla="*/ 0 w 62"/>
                  <a:gd name="T37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4">
                    <a:moveTo>
                      <a:pt x="0" y="1"/>
                    </a:moveTo>
                    <a:lnTo>
                      <a:pt x="7" y="5"/>
                    </a:lnTo>
                    <a:lnTo>
                      <a:pt x="14" y="11"/>
                    </a:lnTo>
                    <a:lnTo>
                      <a:pt x="22" y="17"/>
                    </a:lnTo>
                    <a:lnTo>
                      <a:pt x="28" y="23"/>
                    </a:lnTo>
                    <a:lnTo>
                      <a:pt x="36" y="30"/>
                    </a:lnTo>
                    <a:lnTo>
                      <a:pt x="44" y="36"/>
                    </a:lnTo>
                    <a:lnTo>
                      <a:pt x="52" y="40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54" y="39"/>
                    </a:lnTo>
                    <a:lnTo>
                      <a:pt x="46" y="35"/>
                    </a:lnTo>
                    <a:lnTo>
                      <a:pt x="37" y="28"/>
                    </a:lnTo>
                    <a:lnTo>
                      <a:pt x="29" y="22"/>
                    </a:lnTo>
                    <a:lnTo>
                      <a:pt x="23" y="16"/>
                    </a:lnTo>
                    <a:lnTo>
                      <a:pt x="15" y="9"/>
                    </a:lnTo>
                    <a:lnTo>
                      <a:pt x="8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6" name="Freeform 1590">
                <a:extLst>
                  <a:ext uri="{FF2B5EF4-FFF2-40B4-BE49-F238E27FC236}">
                    <a16:creationId xmlns:a16="http://schemas.microsoft.com/office/drawing/2014/main" id="{12581E81-C08B-4BD1-97DA-59113CB98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863"/>
                <a:ext cx="5" cy="7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1 w 15"/>
                  <a:gd name="T11" fmla="*/ 0 h 22"/>
                  <a:gd name="T12" fmla="*/ 0 w 15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lnTo>
                      <a:pt x="0" y="1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7" name="Freeform 1591">
                <a:extLst>
                  <a:ext uri="{FF2B5EF4-FFF2-40B4-BE49-F238E27FC236}">
                    <a16:creationId xmlns:a16="http://schemas.microsoft.com/office/drawing/2014/main" id="{5FC83733-DEF4-4735-9215-C6779AE52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3"/>
                <a:ext cx="6" cy="10"/>
              </a:xfrm>
              <a:custGeom>
                <a:avLst/>
                <a:gdLst>
                  <a:gd name="T0" fmla="*/ 1 w 20"/>
                  <a:gd name="T1" fmla="*/ 3 h 30"/>
                  <a:gd name="T2" fmla="*/ 0 w 20"/>
                  <a:gd name="T3" fmla="*/ 3 h 30"/>
                  <a:gd name="T4" fmla="*/ 4 w 20"/>
                  <a:gd name="T5" fmla="*/ 6 h 30"/>
                  <a:gd name="T6" fmla="*/ 8 w 20"/>
                  <a:gd name="T7" fmla="*/ 8 h 30"/>
                  <a:gd name="T8" fmla="*/ 11 w 20"/>
                  <a:gd name="T9" fmla="*/ 13 h 30"/>
                  <a:gd name="T10" fmla="*/ 14 w 20"/>
                  <a:gd name="T11" fmla="*/ 16 h 30"/>
                  <a:gd name="T12" fmla="*/ 17 w 20"/>
                  <a:gd name="T13" fmla="*/ 18 h 30"/>
                  <a:gd name="T14" fmla="*/ 17 w 20"/>
                  <a:gd name="T15" fmla="*/ 22 h 30"/>
                  <a:gd name="T16" fmla="*/ 17 w 20"/>
                  <a:gd name="T17" fmla="*/ 26 h 30"/>
                  <a:gd name="T18" fmla="*/ 17 w 20"/>
                  <a:gd name="T19" fmla="*/ 30 h 30"/>
                  <a:gd name="T20" fmla="*/ 19 w 20"/>
                  <a:gd name="T21" fmla="*/ 30 h 30"/>
                  <a:gd name="T22" fmla="*/ 20 w 20"/>
                  <a:gd name="T23" fmla="*/ 26 h 30"/>
                  <a:gd name="T24" fmla="*/ 19 w 20"/>
                  <a:gd name="T25" fmla="*/ 22 h 30"/>
                  <a:gd name="T26" fmla="*/ 18 w 20"/>
                  <a:gd name="T27" fmla="*/ 18 h 30"/>
                  <a:gd name="T28" fmla="*/ 15 w 20"/>
                  <a:gd name="T29" fmla="*/ 14 h 30"/>
                  <a:gd name="T30" fmla="*/ 13 w 20"/>
                  <a:gd name="T31" fmla="*/ 10 h 30"/>
                  <a:gd name="T32" fmla="*/ 9 w 20"/>
                  <a:gd name="T33" fmla="*/ 8 h 30"/>
                  <a:gd name="T34" fmla="*/ 5 w 20"/>
                  <a:gd name="T35" fmla="*/ 4 h 30"/>
                  <a:gd name="T36" fmla="*/ 2 w 20"/>
                  <a:gd name="T37" fmla="*/ 0 h 30"/>
                  <a:gd name="T38" fmla="*/ 1 w 20"/>
                  <a:gd name="T39" fmla="*/ 0 h 30"/>
                  <a:gd name="T40" fmla="*/ 1 w 20"/>
                  <a:gd name="T4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0">
                    <a:moveTo>
                      <a:pt x="1" y="3"/>
                    </a:moveTo>
                    <a:lnTo>
                      <a:pt x="0" y="3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1" y="13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8" name="Freeform 1592">
                <a:extLst>
                  <a:ext uri="{FF2B5EF4-FFF2-40B4-BE49-F238E27FC236}">
                    <a16:creationId xmlns:a16="http://schemas.microsoft.com/office/drawing/2014/main" id="{D24D82B0-C92C-4E48-AB0D-DE95EB02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52"/>
                <a:ext cx="3" cy="2"/>
              </a:xfrm>
              <a:custGeom>
                <a:avLst/>
                <a:gdLst>
                  <a:gd name="T0" fmla="*/ 2 w 8"/>
                  <a:gd name="T1" fmla="*/ 2 h 7"/>
                  <a:gd name="T2" fmla="*/ 1 w 8"/>
                  <a:gd name="T3" fmla="*/ 0 h 7"/>
                  <a:gd name="T4" fmla="*/ 0 w 8"/>
                  <a:gd name="T5" fmla="*/ 2 h 7"/>
                  <a:gd name="T6" fmla="*/ 1 w 8"/>
                  <a:gd name="T7" fmla="*/ 4 h 7"/>
                  <a:gd name="T8" fmla="*/ 4 w 8"/>
                  <a:gd name="T9" fmla="*/ 7 h 7"/>
                  <a:gd name="T10" fmla="*/ 8 w 8"/>
                  <a:gd name="T11" fmla="*/ 4 h 7"/>
                  <a:gd name="T12" fmla="*/ 8 w 8"/>
                  <a:gd name="T13" fmla="*/ 3 h 7"/>
                  <a:gd name="T14" fmla="*/ 4 w 8"/>
                  <a:gd name="T15" fmla="*/ 3 h 7"/>
                  <a:gd name="T16" fmla="*/ 2 w 8"/>
                  <a:gd name="T17" fmla="*/ 3 h 7"/>
                  <a:gd name="T18" fmla="*/ 2 w 8"/>
                  <a:gd name="T19" fmla="*/ 2 h 7"/>
                  <a:gd name="T20" fmla="*/ 2 w 8"/>
                  <a:gd name="T21" fmla="*/ 2 h 7"/>
                  <a:gd name="T22" fmla="*/ 2 w 8"/>
                  <a:gd name="T23" fmla="*/ 0 h 7"/>
                  <a:gd name="T24" fmla="*/ 2 w 8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9" name="Freeform 1593">
                <a:extLst>
                  <a:ext uri="{FF2B5EF4-FFF2-40B4-BE49-F238E27FC236}">
                    <a16:creationId xmlns:a16="http://schemas.microsoft.com/office/drawing/2014/main" id="{C511C192-BF78-456A-AB19-62508A92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13"/>
                <a:ext cx="31" cy="35"/>
              </a:xfrm>
              <a:custGeom>
                <a:avLst/>
                <a:gdLst>
                  <a:gd name="T0" fmla="*/ 35 w 93"/>
                  <a:gd name="T1" fmla="*/ 5 h 106"/>
                  <a:gd name="T2" fmla="*/ 23 w 93"/>
                  <a:gd name="T3" fmla="*/ 1 h 106"/>
                  <a:gd name="T4" fmla="*/ 15 w 93"/>
                  <a:gd name="T5" fmla="*/ 0 h 106"/>
                  <a:gd name="T6" fmla="*/ 9 w 93"/>
                  <a:gd name="T7" fmla="*/ 1 h 106"/>
                  <a:gd name="T8" fmla="*/ 6 w 93"/>
                  <a:gd name="T9" fmla="*/ 4 h 106"/>
                  <a:gd name="T10" fmla="*/ 5 w 93"/>
                  <a:gd name="T11" fmla="*/ 9 h 106"/>
                  <a:gd name="T12" fmla="*/ 4 w 93"/>
                  <a:gd name="T13" fmla="*/ 16 h 106"/>
                  <a:gd name="T14" fmla="*/ 2 w 93"/>
                  <a:gd name="T15" fmla="*/ 25 h 106"/>
                  <a:gd name="T16" fmla="*/ 0 w 93"/>
                  <a:gd name="T17" fmla="*/ 35 h 106"/>
                  <a:gd name="T18" fmla="*/ 10 w 93"/>
                  <a:gd name="T19" fmla="*/ 47 h 106"/>
                  <a:gd name="T20" fmla="*/ 18 w 93"/>
                  <a:gd name="T21" fmla="*/ 55 h 106"/>
                  <a:gd name="T22" fmla="*/ 26 w 93"/>
                  <a:gd name="T23" fmla="*/ 62 h 106"/>
                  <a:gd name="T24" fmla="*/ 33 w 93"/>
                  <a:gd name="T25" fmla="*/ 65 h 106"/>
                  <a:gd name="T26" fmla="*/ 41 w 93"/>
                  <a:gd name="T27" fmla="*/ 69 h 106"/>
                  <a:gd name="T28" fmla="*/ 47 w 93"/>
                  <a:gd name="T29" fmla="*/ 77 h 106"/>
                  <a:gd name="T30" fmla="*/ 56 w 93"/>
                  <a:gd name="T31" fmla="*/ 85 h 106"/>
                  <a:gd name="T32" fmla="*/ 65 w 93"/>
                  <a:gd name="T33" fmla="*/ 97 h 106"/>
                  <a:gd name="T34" fmla="*/ 71 w 93"/>
                  <a:gd name="T35" fmla="*/ 102 h 106"/>
                  <a:gd name="T36" fmla="*/ 74 w 93"/>
                  <a:gd name="T37" fmla="*/ 104 h 106"/>
                  <a:gd name="T38" fmla="*/ 79 w 93"/>
                  <a:gd name="T39" fmla="*/ 106 h 106"/>
                  <a:gd name="T40" fmla="*/ 81 w 93"/>
                  <a:gd name="T41" fmla="*/ 106 h 106"/>
                  <a:gd name="T42" fmla="*/ 84 w 93"/>
                  <a:gd name="T43" fmla="*/ 105 h 106"/>
                  <a:gd name="T44" fmla="*/ 88 w 93"/>
                  <a:gd name="T45" fmla="*/ 104 h 106"/>
                  <a:gd name="T46" fmla="*/ 91 w 93"/>
                  <a:gd name="T47" fmla="*/ 101 h 106"/>
                  <a:gd name="T48" fmla="*/ 93 w 93"/>
                  <a:gd name="T49" fmla="*/ 95 h 106"/>
                  <a:gd name="T50" fmla="*/ 92 w 93"/>
                  <a:gd name="T51" fmla="*/ 91 h 106"/>
                  <a:gd name="T52" fmla="*/ 90 w 93"/>
                  <a:gd name="T53" fmla="*/ 86 h 106"/>
                  <a:gd name="T54" fmla="*/ 88 w 93"/>
                  <a:gd name="T55" fmla="*/ 81 h 106"/>
                  <a:gd name="T56" fmla="*/ 85 w 93"/>
                  <a:gd name="T57" fmla="*/ 77 h 106"/>
                  <a:gd name="T58" fmla="*/ 73 w 93"/>
                  <a:gd name="T59" fmla="*/ 65 h 106"/>
                  <a:gd name="T60" fmla="*/ 63 w 93"/>
                  <a:gd name="T61" fmla="*/ 55 h 106"/>
                  <a:gd name="T62" fmla="*/ 56 w 93"/>
                  <a:gd name="T63" fmla="*/ 49 h 106"/>
                  <a:gd name="T64" fmla="*/ 51 w 93"/>
                  <a:gd name="T65" fmla="*/ 41 h 106"/>
                  <a:gd name="T66" fmla="*/ 47 w 93"/>
                  <a:gd name="T67" fmla="*/ 35 h 106"/>
                  <a:gd name="T68" fmla="*/ 44 w 93"/>
                  <a:gd name="T69" fmla="*/ 28 h 106"/>
                  <a:gd name="T70" fmla="*/ 41 w 93"/>
                  <a:gd name="T71" fmla="*/ 20 h 106"/>
                  <a:gd name="T72" fmla="*/ 37 w 93"/>
                  <a:gd name="T73" fmla="*/ 9 h 106"/>
                  <a:gd name="T74" fmla="*/ 36 w 93"/>
                  <a:gd name="T75" fmla="*/ 9 h 106"/>
                  <a:gd name="T76" fmla="*/ 35 w 93"/>
                  <a:gd name="T77" fmla="*/ 8 h 106"/>
                  <a:gd name="T78" fmla="*/ 35 w 93"/>
                  <a:gd name="T79" fmla="*/ 7 h 106"/>
                  <a:gd name="T80" fmla="*/ 35 w 93"/>
                  <a:gd name="T81" fmla="*/ 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106">
                    <a:moveTo>
                      <a:pt x="35" y="5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9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10" y="47"/>
                    </a:lnTo>
                    <a:lnTo>
                      <a:pt x="18" y="55"/>
                    </a:lnTo>
                    <a:lnTo>
                      <a:pt x="26" y="62"/>
                    </a:lnTo>
                    <a:lnTo>
                      <a:pt x="33" y="65"/>
                    </a:lnTo>
                    <a:lnTo>
                      <a:pt x="41" y="69"/>
                    </a:lnTo>
                    <a:lnTo>
                      <a:pt x="47" y="77"/>
                    </a:lnTo>
                    <a:lnTo>
                      <a:pt x="56" y="85"/>
                    </a:lnTo>
                    <a:lnTo>
                      <a:pt x="65" y="97"/>
                    </a:lnTo>
                    <a:lnTo>
                      <a:pt x="71" y="102"/>
                    </a:lnTo>
                    <a:lnTo>
                      <a:pt x="74" y="104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4" y="105"/>
                    </a:lnTo>
                    <a:lnTo>
                      <a:pt x="88" y="104"/>
                    </a:lnTo>
                    <a:lnTo>
                      <a:pt x="91" y="101"/>
                    </a:lnTo>
                    <a:lnTo>
                      <a:pt x="93" y="95"/>
                    </a:lnTo>
                    <a:lnTo>
                      <a:pt x="92" y="91"/>
                    </a:lnTo>
                    <a:lnTo>
                      <a:pt x="90" y="86"/>
                    </a:lnTo>
                    <a:lnTo>
                      <a:pt x="88" y="81"/>
                    </a:lnTo>
                    <a:lnTo>
                      <a:pt x="85" y="77"/>
                    </a:lnTo>
                    <a:lnTo>
                      <a:pt x="73" y="65"/>
                    </a:lnTo>
                    <a:lnTo>
                      <a:pt x="63" y="55"/>
                    </a:lnTo>
                    <a:lnTo>
                      <a:pt x="56" y="49"/>
                    </a:lnTo>
                    <a:lnTo>
                      <a:pt x="51" y="41"/>
                    </a:lnTo>
                    <a:lnTo>
                      <a:pt x="47" y="35"/>
                    </a:lnTo>
                    <a:lnTo>
                      <a:pt x="44" y="28"/>
                    </a:lnTo>
                    <a:lnTo>
                      <a:pt x="41" y="2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0" name="Freeform 1594">
                <a:extLst>
                  <a:ext uri="{FF2B5EF4-FFF2-40B4-BE49-F238E27FC236}">
                    <a16:creationId xmlns:a16="http://schemas.microsoft.com/office/drawing/2014/main" id="{0A50A054-9EE1-4E85-806C-D20CDB08B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2"/>
                <a:ext cx="13" cy="12"/>
              </a:xfrm>
              <a:custGeom>
                <a:avLst/>
                <a:gdLst>
                  <a:gd name="T0" fmla="*/ 2 w 37"/>
                  <a:gd name="T1" fmla="*/ 34 h 36"/>
                  <a:gd name="T2" fmla="*/ 2 w 37"/>
                  <a:gd name="T3" fmla="*/ 36 h 36"/>
                  <a:gd name="T4" fmla="*/ 3 w 37"/>
                  <a:gd name="T5" fmla="*/ 24 h 36"/>
                  <a:gd name="T6" fmla="*/ 6 w 37"/>
                  <a:gd name="T7" fmla="*/ 18 h 36"/>
                  <a:gd name="T8" fmla="*/ 6 w 37"/>
                  <a:gd name="T9" fmla="*/ 10 h 36"/>
                  <a:gd name="T10" fmla="*/ 8 w 37"/>
                  <a:gd name="T11" fmla="*/ 5 h 36"/>
                  <a:gd name="T12" fmla="*/ 11 w 37"/>
                  <a:gd name="T13" fmla="*/ 2 h 36"/>
                  <a:gd name="T14" fmla="*/ 16 w 37"/>
                  <a:gd name="T15" fmla="*/ 2 h 36"/>
                  <a:gd name="T16" fmla="*/ 24 w 37"/>
                  <a:gd name="T17" fmla="*/ 3 h 36"/>
                  <a:gd name="T18" fmla="*/ 35 w 37"/>
                  <a:gd name="T19" fmla="*/ 7 h 36"/>
                  <a:gd name="T20" fmla="*/ 37 w 37"/>
                  <a:gd name="T21" fmla="*/ 6 h 36"/>
                  <a:gd name="T22" fmla="*/ 24 w 37"/>
                  <a:gd name="T23" fmla="*/ 2 h 36"/>
                  <a:gd name="T24" fmla="*/ 16 w 37"/>
                  <a:gd name="T25" fmla="*/ 0 h 36"/>
                  <a:gd name="T26" fmla="*/ 9 w 37"/>
                  <a:gd name="T27" fmla="*/ 1 h 36"/>
                  <a:gd name="T28" fmla="*/ 6 w 37"/>
                  <a:gd name="T29" fmla="*/ 4 h 36"/>
                  <a:gd name="T30" fmla="*/ 5 w 37"/>
                  <a:gd name="T31" fmla="*/ 10 h 36"/>
                  <a:gd name="T32" fmla="*/ 3 w 37"/>
                  <a:gd name="T33" fmla="*/ 18 h 36"/>
                  <a:gd name="T34" fmla="*/ 2 w 37"/>
                  <a:gd name="T35" fmla="*/ 24 h 36"/>
                  <a:gd name="T36" fmla="*/ 0 w 37"/>
                  <a:gd name="T37" fmla="*/ 36 h 36"/>
                  <a:gd name="T38" fmla="*/ 0 w 37"/>
                  <a:gd name="T39" fmla="*/ 36 h 36"/>
                  <a:gd name="T40" fmla="*/ 2 w 37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2" y="34"/>
                    </a:moveTo>
                    <a:lnTo>
                      <a:pt x="2" y="36"/>
                    </a:lnTo>
                    <a:lnTo>
                      <a:pt x="3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4" y="3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3" y="18"/>
                    </a:lnTo>
                    <a:lnTo>
                      <a:pt x="2" y="2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1" name="Freeform 1595">
                <a:extLst>
                  <a:ext uri="{FF2B5EF4-FFF2-40B4-BE49-F238E27FC236}">
                    <a16:creationId xmlns:a16="http://schemas.microsoft.com/office/drawing/2014/main" id="{B934CA6D-570E-4979-8BFA-39AEDF285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24"/>
                <a:ext cx="22" cy="21"/>
              </a:xfrm>
              <a:custGeom>
                <a:avLst/>
                <a:gdLst>
                  <a:gd name="T0" fmla="*/ 66 w 66"/>
                  <a:gd name="T1" fmla="*/ 64 h 65"/>
                  <a:gd name="T2" fmla="*/ 57 w 66"/>
                  <a:gd name="T3" fmla="*/ 52 h 65"/>
                  <a:gd name="T4" fmla="*/ 50 w 66"/>
                  <a:gd name="T5" fmla="*/ 43 h 65"/>
                  <a:gd name="T6" fmla="*/ 41 w 66"/>
                  <a:gd name="T7" fmla="*/ 36 h 65"/>
                  <a:gd name="T8" fmla="*/ 34 w 66"/>
                  <a:gd name="T9" fmla="*/ 33 h 65"/>
                  <a:gd name="T10" fmla="*/ 27 w 66"/>
                  <a:gd name="T11" fmla="*/ 28 h 65"/>
                  <a:gd name="T12" fmla="*/ 19 w 66"/>
                  <a:gd name="T13" fmla="*/ 23 h 65"/>
                  <a:gd name="T14" fmla="*/ 11 w 66"/>
                  <a:gd name="T15" fmla="*/ 14 h 65"/>
                  <a:gd name="T16" fmla="*/ 1 w 66"/>
                  <a:gd name="T17" fmla="*/ 0 h 65"/>
                  <a:gd name="T18" fmla="*/ 0 w 66"/>
                  <a:gd name="T19" fmla="*/ 2 h 65"/>
                  <a:gd name="T20" fmla="*/ 9 w 66"/>
                  <a:gd name="T21" fmla="*/ 15 h 65"/>
                  <a:gd name="T22" fmla="*/ 18 w 66"/>
                  <a:gd name="T23" fmla="*/ 24 h 65"/>
                  <a:gd name="T24" fmla="*/ 26 w 66"/>
                  <a:gd name="T25" fmla="*/ 30 h 65"/>
                  <a:gd name="T26" fmla="*/ 33 w 66"/>
                  <a:gd name="T27" fmla="*/ 34 h 65"/>
                  <a:gd name="T28" fmla="*/ 39 w 66"/>
                  <a:gd name="T29" fmla="*/ 39 h 65"/>
                  <a:gd name="T30" fmla="*/ 47 w 66"/>
                  <a:gd name="T31" fmla="*/ 44 h 65"/>
                  <a:gd name="T32" fmla="*/ 55 w 66"/>
                  <a:gd name="T33" fmla="*/ 53 h 65"/>
                  <a:gd name="T34" fmla="*/ 64 w 66"/>
                  <a:gd name="T35" fmla="*/ 65 h 65"/>
                  <a:gd name="T36" fmla="*/ 66 w 66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66" y="64"/>
                    </a:moveTo>
                    <a:lnTo>
                      <a:pt x="57" y="52"/>
                    </a:lnTo>
                    <a:lnTo>
                      <a:pt x="50" y="43"/>
                    </a:lnTo>
                    <a:lnTo>
                      <a:pt x="41" y="36"/>
                    </a:lnTo>
                    <a:lnTo>
                      <a:pt x="34" y="33"/>
                    </a:lnTo>
                    <a:lnTo>
                      <a:pt x="27" y="28"/>
                    </a:lnTo>
                    <a:lnTo>
                      <a:pt x="19" y="23"/>
                    </a:lnTo>
                    <a:lnTo>
                      <a:pt x="11" y="1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18" y="24"/>
                    </a:lnTo>
                    <a:lnTo>
                      <a:pt x="26" y="30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47" y="44"/>
                    </a:lnTo>
                    <a:lnTo>
                      <a:pt x="55" y="53"/>
                    </a:lnTo>
                    <a:lnTo>
                      <a:pt x="64" y="65"/>
                    </a:lnTo>
                    <a:lnTo>
                      <a:pt x="6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2" name="Freeform 1596">
                <a:extLst>
                  <a:ext uri="{FF2B5EF4-FFF2-40B4-BE49-F238E27FC236}">
                    <a16:creationId xmlns:a16="http://schemas.microsoft.com/office/drawing/2014/main" id="{F429AE23-9E36-43BE-9FF3-789E46D2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3944"/>
                <a:ext cx="10" cy="4"/>
              </a:xfrm>
              <a:custGeom>
                <a:avLst/>
                <a:gdLst>
                  <a:gd name="T0" fmla="*/ 28 w 30"/>
                  <a:gd name="T1" fmla="*/ 1 h 12"/>
                  <a:gd name="T2" fmla="*/ 28 w 30"/>
                  <a:gd name="T3" fmla="*/ 0 h 12"/>
                  <a:gd name="T4" fmla="*/ 26 w 30"/>
                  <a:gd name="T5" fmla="*/ 5 h 12"/>
                  <a:gd name="T6" fmla="*/ 23 w 30"/>
                  <a:gd name="T7" fmla="*/ 9 h 12"/>
                  <a:gd name="T8" fmla="*/ 19 w 30"/>
                  <a:gd name="T9" fmla="*/ 11 h 12"/>
                  <a:gd name="T10" fmla="*/ 17 w 30"/>
                  <a:gd name="T11" fmla="*/ 11 h 12"/>
                  <a:gd name="T12" fmla="*/ 15 w 30"/>
                  <a:gd name="T13" fmla="*/ 11 h 12"/>
                  <a:gd name="T14" fmla="*/ 11 w 30"/>
                  <a:gd name="T15" fmla="*/ 9 h 12"/>
                  <a:gd name="T16" fmla="*/ 7 w 30"/>
                  <a:gd name="T17" fmla="*/ 7 h 12"/>
                  <a:gd name="T18" fmla="*/ 2 w 30"/>
                  <a:gd name="T19" fmla="*/ 2 h 12"/>
                  <a:gd name="T20" fmla="*/ 0 w 30"/>
                  <a:gd name="T21" fmla="*/ 3 h 12"/>
                  <a:gd name="T22" fmla="*/ 6 w 30"/>
                  <a:gd name="T23" fmla="*/ 8 h 12"/>
                  <a:gd name="T24" fmla="*/ 10 w 30"/>
                  <a:gd name="T25" fmla="*/ 11 h 12"/>
                  <a:gd name="T26" fmla="*/ 15 w 30"/>
                  <a:gd name="T27" fmla="*/ 12 h 12"/>
                  <a:gd name="T28" fmla="*/ 17 w 30"/>
                  <a:gd name="T29" fmla="*/ 12 h 12"/>
                  <a:gd name="T30" fmla="*/ 21 w 30"/>
                  <a:gd name="T31" fmla="*/ 11 h 12"/>
                  <a:gd name="T32" fmla="*/ 25 w 30"/>
                  <a:gd name="T33" fmla="*/ 10 h 12"/>
                  <a:gd name="T34" fmla="*/ 28 w 30"/>
                  <a:gd name="T35" fmla="*/ 7 h 12"/>
                  <a:gd name="T36" fmla="*/ 30 w 30"/>
                  <a:gd name="T37" fmla="*/ 1 h 12"/>
                  <a:gd name="T38" fmla="*/ 30 w 30"/>
                  <a:gd name="T39" fmla="*/ 1 h 12"/>
                  <a:gd name="T40" fmla="*/ 28 w 30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2">
                    <a:moveTo>
                      <a:pt x="28" y="1"/>
                    </a:moveTo>
                    <a:lnTo>
                      <a:pt x="2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0" y="11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1" y="11"/>
                    </a:lnTo>
                    <a:lnTo>
                      <a:pt x="25" y="10"/>
                    </a:lnTo>
                    <a:lnTo>
                      <a:pt x="28" y="7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3" name="Freeform 1597">
                <a:extLst>
                  <a:ext uri="{FF2B5EF4-FFF2-40B4-BE49-F238E27FC236}">
                    <a16:creationId xmlns:a16="http://schemas.microsoft.com/office/drawing/2014/main" id="{D98C7F4A-89DC-41D5-ACE4-CC14688B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938"/>
                <a:ext cx="3" cy="6"/>
              </a:xfrm>
              <a:custGeom>
                <a:avLst/>
                <a:gdLst>
                  <a:gd name="T0" fmla="*/ 0 w 9"/>
                  <a:gd name="T1" fmla="*/ 0 h 18"/>
                  <a:gd name="T2" fmla="*/ 3 w 9"/>
                  <a:gd name="T3" fmla="*/ 5 h 18"/>
                  <a:gd name="T4" fmla="*/ 5 w 9"/>
                  <a:gd name="T5" fmla="*/ 10 h 18"/>
                  <a:gd name="T6" fmla="*/ 7 w 9"/>
                  <a:gd name="T7" fmla="*/ 15 h 18"/>
                  <a:gd name="T8" fmla="*/ 8 w 9"/>
                  <a:gd name="T9" fmla="*/ 18 h 18"/>
                  <a:gd name="T10" fmla="*/ 9 w 9"/>
                  <a:gd name="T11" fmla="*/ 18 h 18"/>
                  <a:gd name="T12" fmla="*/ 8 w 9"/>
                  <a:gd name="T13" fmla="*/ 14 h 18"/>
                  <a:gd name="T14" fmla="*/ 6 w 9"/>
                  <a:gd name="T15" fmla="*/ 8 h 18"/>
                  <a:gd name="T16" fmla="*/ 4 w 9"/>
                  <a:gd name="T17" fmla="*/ 4 h 18"/>
                  <a:gd name="T18" fmla="*/ 3 w 9"/>
                  <a:gd name="T19" fmla="*/ 0 h 18"/>
                  <a:gd name="T20" fmla="*/ 3 w 9"/>
                  <a:gd name="T21" fmla="*/ 0 h 18"/>
                  <a:gd name="T22" fmla="*/ 0 w 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lnTo>
                      <a:pt x="3" y="5"/>
                    </a:lnTo>
                    <a:lnTo>
                      <a:pt x="5" y="10"/>
                    </a:lnTo>
                    <a:lnTo>
                      <a:pt x="7" y="15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4" name="Freeform 1598">
                <a:extLst>
                  <a:ext uri="{FF2B5EF4-FFF2-40B4-BE49-F238E27FC236}">
                    <a16:creationId xmlns:a16="http://schemas.microsoft.com/office/drawing/2014/main" id="{80D22486-80E5-4042-891C-A22F4BD5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915"/>
                <a:ext cx="17" cy="24"/>
              </a:xfrm>
              <a:custGeom>
                <a:avLst/>
                <a:gdLst>
                  <a:gd name="T0" fmla="*/ 1 w 50"/>
                  <a:gd name="T1" fmla="*/ 3 h 70"/>
                  <a:gd name="T2" fmla="*/ 0 w 50"/>
                  <a:gd name="T3" fmla="*/ 2 h 70"/>
                  <a:gd name="T4" fmla="*/ 4 w 50"/>
                  <a:gd name="T5" fmla="*/ 12 h 70"/>
                  <a:gd name="T6" fmla="*/ 7 w 50"/>
                  <a:gd name="T7" fmla="*/ 21 h 70"/>
                  <a:gd name="T8" fmla="*/ 10 w 50"/>
                  <a:gd name="T9" fmla="*/ 29 h 70"/>
                  <a:gd name="T10" fmla="*/ 13 w 50"/>
                  <a:gd name="T11" fmla="*/ 34 h 70"/>
                  <a:gd name="T12" fmla="*/ 18 w 50"/>
                  <a:gd name="T13" fmla="*/ 41 h 70"/>
                  <a:gd name="T14" fmla="*/ 26 w 50"/>
                  <a:gd name="T15" fmla="*/ 49 h 70"/>
                  <a:gd name="T16" fmla="*/ 35 w 50"/>
                  <a:gd name="T17" fmla="*/ 58 h 70"/>
                  <a:gd name="T18" fmla="*/ 49 w 50"/>
                  <a:gd name="T19" fmla="*/ 70 h 70"/>
                  <a:gd name="T20" fmla="*/ 50 w 50"/>
                  <a:gd name="T21" fmla="*/ 69 h 70"/>
                  <a:gd name="T22" fmla="*/ 37 w 50"/>
                  <a:gd name="T23" fmla="*/ 57 h 70"/>
                  <a:gd name="T24" fmla="*/ 27 w 50"/>
                  <a:gd name="T25" fmla="*/ 48 h 70"/>
                  <a:gd name="T26" fmla="*/ 21 w 50"/>
                  <a:gd name="T27" fmla="*/ 40 h 70"/>
                  <a:gd name="T28" fmla="*/ 15 w 50"/>
                  <a:gd name="T29" fmla="*/ 33 h 70"/>
                  <a:gd name="T30" fmla="*/ 12 w 50"/>
                  <a:gd name="T31" fmla="*/ 27 h 70"/>
                  <a:gd name="T32" fmla="*/ 8 w 50"/>
                  <a:gd name="T33" fmla="*/ 21 h 70"/>
                  <a:gd name="T34" fmla="*/ 5 w 50"/>
                  <a:gd name="T35" fmla="*/ 12 h 70"/>
                  <a:gd name="T36" fmla="*/ 1 w 50"/>
                  <a:gd name="T37" fmla="*/ 2 h 70"/>
                  <a:gd name="T38" fmla="*/ 1 w 50"/>
                  <a:gd name="T39" fmla="*/ 0 h 70"/>
                  <a:gd name="T40" fmla="*/ 1 w 50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70">
                    <a:moveTo>
                      <a:pt x="1" y="3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3" y="34"/>
                    </a:lnTo>
                    <a:lnTo>
                      <a:pt x="18" y="41"/>
                    </a:lnTo>
                    <a:lnTo>
                      <a:pt x="26" y="49"/>
                    </a:lnTo>
                    <a:lnTo>
                      <a:pt x="35" y="58"/>
                    </a:lnTo>
                    <a:lnTo>
                      <a:pt x="49" y="70"/>
                    </a:lnTo>
                    <a:lnTo>
                      <a:pt x="50" y="69"/>
                    </a:lnTo>
                    <a:lnTo>
                      <a:pt x="37" y="57"/>
                    </a:lnTo>
                    <a:lnTo>
                      <a:pt x="27" y="48"/>
                    </a:lnTo>
                    <a:lnTo>
                      <a:pt x="21" y="40"/>
                    </a:lnTo>
                    <a:lnTo>
                      <a:pt x="15" y="33"/>
                    </a:lnTo>
                    <a:lnTo>
                      <a:pt x="12" y="27"/>
                    </a:lnTo>
                    <a:lnTo>
                      <a:pt x="8" y="21"/>
                    </a:lnTo>
                    <a:lnTo>
                      <a:pt x="5" y="1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5" name="Freeform 1599">
                <a:extLst>
                  <a:ext uri="{FF2B5EF4-FFF2-40B4-BE49-F238E27FC236}">
                    <a16:creationId xmlns:a16="http://schemas.microsoft.com/office/drawing/2014/main" id="{71CE8929-DED5-4E59-B5AA-79B4905B9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14"/>
                <a:ext cx="1" cy="2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2 w 3"/>
                  <a:gd name="T9" fmla="*/ 5 h 6"/>
                  <a:gd name="T10" fmla="*/ 3 w 3"/>
                  <a:gd name="T11" fmla="*/ 6 h 6"/>
                  <a:gd name="T12" fmla="*/ 3 w 3"/>
                  <a:gd name="T13" fmla="*/ 2 h 6"/>
                  <a:gd name="T14" fmla="*/ 2 w 3"/>
                  <a:gd name="T15" fmla="*/ 4 h 6"/>
                  <a:gd name="T16" fmla="*/ 1 w 3"/>
                  <a:gd name="T17" fmla="*/ 2 h 6"/>
                  <a:gd name="T18" fmla="*/ 1 w 3"/>
                  <a:gd name="T19" fmla="*/ 1 h 6"/>
                  <a:gd name="T20" fmla="*/ 2 w 3"/>
                  <a:gd name="T21" fmla="*/ 1 h 6"/>
                  <a:gd name="T22" fmla="*/ 2 w 3"/>
                  <a:gd name="T23" fmla="*/ 0 h 6"/>
                  <a:gd name="T24" fmla="*/ 0 w 3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6" name="Freeform 1600">
                <a:extLst>
                  <a:ext uri="{FF2B5EF4-FFF2-40B4-BE49-F238E27FC236}">
                    <a16:creationId xmlns:a16="http://schemas.microsoft.com/office/drawing/2014/main" id="{117835F6-F30E-4445-AA2F-66AC921C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0"/>
                <a:ext cx="49" cy="52"/>
              </a:xfrm>
              <a:custGeom>
                <a:avLst/>
                <a:gdLst>
                  <a:gd name="T0" fmla="*/ 33 w 146"/>
                  <a:gd name="T1" fmla="*/ 5 h 154"/>
                  <a:gd name="T2" fmla="*/ 26 w 146"/>
                  <a:gd name="T3" fmla="*/ 1 h 154"/>
                  <a:gd name="T4" fmla="*/ 20 w 146"/>
                  <a:gd name="T5" fmla="*/ 0 h 154"/>
                  <a:gd name="T6" fmla="*/ 13 w 146"/>
                  <a:gd name="T7" fmla="*/ 0 h 154"/>
                  <a:gd name="T8" fmla="*/ 9 w 146"/>
                  <a:gd name="T9" fmla="*/ 5 h 154"/>
                  <a:gd name="T10" fmla="*/ 1 w 146"/>
                  <a:gd name="T11" fmla="*/ 6 h 154"/>
                  <a:gd name="T12" fmla="*/ 3 w 146"/>
                  <a:gd name="T13" fmla="*/ 26 h 154"/>
                  <a:gd name="T14" fmla="*/ 5 w 146"/>
                  <a:gd name="T15" fmla="*/ 32 h 154"/>
                  <a:gd name="T16" fmla="*/ 6 w 146"/>
                  <a:gd name="T17" fmla="*/ 38 h 154"/>
                  <a:gd name="T18" fmla="*/ 7 w 146"/>
                  <a:gd name="T19" fmla="*/ 45 h 154"/>
                  <a:gd name="T20" fmla="*/ 10 w 146"/>
                  <a:gd name="T21" fmla="*/ 52 h 154"/>
                  <a:gd name="T22" fmla="*/ 16 w 146"/>
                  <a:gd name="T23" fmla="*/ 57 h 154"/>
                  <a:gd name="T24" fmla="*/ 24 w 146"/>
                  <a:gd name="T25" fmla="*/ 63 h 154"/>
                  <a:gd name="T26" fmla="*/ 33 w 146"/>
                  <a:gd name="T27" fmla="*/ 70 h 154"/>
                  <a:gd name="T28" fmla="*/ 41 w 146"/>
                  <a:gd name="T29" fmla="*/ 73 h 154"/>
                  <a:gd name="T30" fmla="*/ 57 w 146"/>
                  <a:gd name="T31" fmla="*/ 83 h 154"/>
                  <a:gd name="T32" fmla="*/ 75 w 146"/>
                  <a:gd name="T33" fmla="*/ 106 h 154"/>
                  <a:gd name="T34" fmla="*/ 90 w 146"/>
                  <a:gd name="T35" fmla="*/ 130 h 154"/>
                  <a:gd name="T36" fmla="*/ 104 w 146"/>
                  <a:gd name="T37" fmla="*/ 148 h 154"/>
                  <a:gd name="T38" fmla="*/ 114 w 146"/>
                  <a:gd name="T39" fmla="*/ 152 h 154"/>
                  <a:gd name="T40" fmla="*/ 123 w 146"/>
                  <a:gd name="T41" fmla="*/ 154 h 154"/>
                  <a:gd name="T42" fmla="*/ 130 w 146"/>
                  <a:gd name="T43" fmla="*/ 153 h 154"/>
                  <a:gd name="T44" fmla="*/ 136 w 146"/>
                  <a:gd name="T45" fmla="*/ 148 h 154"/>
                  <a:gd name="T46" fmla="*/ 140 w 146"/>
                  <a:gd name="T47" fmla="*/ 144 h 154"/>
                  <a:gd name="T48" fmla="*/ 144 w 146"/>
                  <a:gd name="T49" fmla="*/ 137 h 154"/>
                  <a:gd name="T50" fmla="*/ 146 w 146"/>
                  <a:gd name="T51" fmla="*/ 130 h 154"/>
                  <a:gd name="T52" fmla="*/ 146 w 146"/>
                  <a:gd name="T53" fmla="*/ 120 h 154"/>
                  <a:gd name="T54" fmla="*/ 140 w 146"/>
                  <a:gd name="T55" fmla="*/ 115 h 154"/>
                  <a:gd name="T56" fmla="*/ 135 w 146"/>
                  <a:gd name="T57" fmla="*/ 105 h 154"/>
                  <a:gd name="T58" fmla="*/ 127 w 146"/>
                  <a:gd name="T59" fmla="*/ 96 h 154"/>
                  <a:gd name="T60" fmla="*/ 123 w 146"/>
                  <a:gd name="T61" fmla="*/ 89 h 154"/>
                  <a:gd name="T62" fmla="*/ 112 w 146"/>
                  <a:gd name="T63" fmla="*/ 87 h 154"/>
                  <a:gd name="T64" fmla="*/ 99 w 146"/>
                  <a:gd name="T65" fmla="*/ 73 h 154"/>
                  <a:gd name="T66" fmla="*/ 86 w 146"/>
                  <a:gd name="T67" fmla="*/ 56 h 154"/>
                  <a:gd name="T68" fmla="*/ 75 w 146"/>
                  <a:gd name="T69" fmla="*/ 47 h 154"/>
                  <a:gd name="T70" fmla="*/ 71 w 146"/>
                  <a:gd name="T71" fmla="*/ 35 h 154"/>
                  <a:gd name="T72" fmla="*/ 69 w 146"/>
                  <a:gd name="T73" fmla="*/ 28 h 154"/>
                  <a:gd name="T74" fmla="*/ 65 w 146"/>
                  <a:gd name="T75" fmla="*/ 23 h 154"/>
                  <a:gd name="T76" fmla="*/ 59 w 146"/>
                  <a:gd name="T77" fmla="*/ 18 h 154"/>
                  <a:gd name="T78" fmla="*/ 53 w 146"/>
                  <a:gd name="T79" fmla="*/ 14 h 154"/>
                  <a:gd name="T80" fmla="*/ 41 w 146"/>
                  <a:gd name="T81" fmla="*/ 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6" h="154">
                    <a:moveTo>
                      <a:pt x="38" y="6"/>
                    </a:moveTo>
                    <a:lnTo>
                      <a:pt x="33" y="5"/>
                    </a:lnTo>
                    <a:lnTo>
                      <a:pt x="30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7" y="45"/>
                    </a:lnTo>
                    <a:lnTo>
                      <a:pt x="9" y="49"/>
                    </a:lnTo>
                    <a:lnTo>
                      <a:pt x="10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0"/>
                    </a:lnTo>
                    <a:lnTo>
                      <a:pt x="24" y="63"/>
                    </a:lnTo>
                    <a:lnTo>
                      <a:pt x="30" y="68"/>
                    </a:lnTo>
                    <a:lnTo>
                      <a:pt x="33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9" y="77"/>
                    </a:lnTo>
                    <a:lnTo>
                      <a:pt x="57" y="83"/>
                    </a:lnTo>
                    <a:lnTo>
                      <a:pt x="66" y="94"/>
                    </a:lnTo>
                    <a:lnTo>
                      <a:pt x="75" y="106"/>
                    </a:lnTo>
                    <a:lnTo>
                      <a:pt x="83" y="118"/>
                    </a:lnTo>
                    <a:lnTo>
                      <a:pt x="90" y="130"/>
                    </a:lnTo>
                    <a:lnTo>
                      <a:pt x="97" y="140"/>
                    </a:lnTo>
                    <a:lnTo>
                      <a:pt x="104" y="148"/>
                    </a:lnTo>
                    <a:lnTo>
                      <a:pt x="108" y="151"/>
                    </a:lnTo>
                    <a:lnTo>
                      <a:pt x="114" y="152"/>
                    </a:lnTo>
                    <a:lnTo>
                      <a:pt x="118" y="153"/>
                    </a:lnTo>
                    <a:lnTo>
                      <a:pt x="123" y="154"/>
                    </a:lnTo>
                    <a:lnTo>
                      <a:pt x="127" y="154"/>
                    </a:lnTo>
                    <a:lnTo>
                      <a:pt x="130" y="153"/>
                    </a:lnTo>
                    <a:lnTo>
                      <a:pt x="133" y="152"/>
                    </a:lnTo>
                    <a:lnTo>
                      <a:pt x="136" y="148"/>
                    </a:lnTo>
                    <a:lnTo>
                      <a:pt x="139" y="146"/>
                    </a:lnTo>
                    <a:lnTo>
                      <a:pt x="140" y="144"/>
                    </a:lnTo>
                    <a:lnTo>
                      <a:pt x="143" y="140"/>
                    </a:lnTo>
                    <a:lnTo>
                      <a:pt x="144" y="137"/>
                    </a:lnTo>
                    <a:lnTo>
                      <a:pt x="145" y="135"/>
                    </a:lnTo>
                    <a:lnTo>
                      <a:pt x="146" y="130"/>
                    </a:lnTo>
                    <a:lnTo>
                      <a:pt x="146" y="126"/>
                    </a:lnTo>
                    <a:lnTo>
                      <a:pt x="146" y="120"/>
                    </a:lnTo>
                    <a:lnTo>
                      <a:pt x="144" y="117"/>
                    </a:lnTo>
                    <a:lnTo>
                      <a:pt x="140" y="115"/>
                    </a:lnTo>
                    <a:lnTo>
                      <a:pt x="139" y="109"/>
                    </a:lnTo>
                    <a:lnTo>
                      <a:pt x="135" y="105"/>
                    </a:lnTo>
                    <a:lnTo>
                      <a:pt x="131" y="100"/>
                    </a:lnTo>
                    <a:lnTo>
                      <a:pt x="127" y="96"/>
                    </a:lnTo>
                    <a:lnTo>
                      <a:pt x="125" y="92"/>
                    </a:lnTo>
                    <a:lnTo>
                      <a:pt x="123" y="89"/>
                    </a:lnTo>
                    <a:lnTo>
                      <a:pt x="116" y="90"/>
                    </a:lnTo>
                    <a:lnTo>
                      <a:pt x="112" y="87"/>
                    </a:lnTo>
                    <a:lnTo>
                      <a:pt x="106" y="80"/>
                    </a:lnTo>
                    <a:lnTo>
                      <a:pt x="99" y="73"/>
                    </a:lnTo>
                    <a:lnTo>
                      <a:pt x="94" y="64"/>
                    </a:lnTo>
                    <a:lnTo>
                      <a:pt x="86" y="56"/>
                    </a:lnTo>
                    <a:lnTo>
                      <a:pt x="80" y="50"/>
                    </a:lnTo>
                    <a:lnTo>
                      <a:pt x="75" y="47"/>
                    </a:lnTo>
                    <a:lnTo>
                      <a:pt x="72" y="38"/>
                    </a:lnTo>
                    <a:lnTo>
                      <a:pt x="71" y="35"/>
                    </a:lnTo>
                    <a:lnTo>
                      <a:pt x="71" y="31"/>
                    </a:lnTo>
                    <a:lnTo>
                      <a:pt x="69" y="28"/>
                    </a:lnTo>
                    <a:lnTo>
                      <a:pt x="67" y="26"/>
                    </a:lnTo>
                    <a:lnTo>
                      <a:pt x="65" y="23"/>
                    </a:lnTo>
                    <a:lnTo>
                      <a:pt x="62" y="22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1" y="8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7" name="Freeform 1601">
                <a:extLst>
                  <a:ext uri="{FF2B5EF4-FFF2-40B4-BE49-F238E27FC236}">
                    <a16:creationId xmlns:a16="http://schemas.microsoft.com/office/drawing/2014/main" id="{283FC649-9F39-467E-AA21-E913D7362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80"/>
                <a:ext cx="9" cy="3"/>
              </a:xfrm>
              <a:custGeom>
                <a:avLst/>
                <a:gdLst>
                  <a:gd name="T0" fmla="*/ 2 w 27"/>
                  <a:gd name="T1" fmla="*/ 3 h 8"/>
                  <a:gd name="T2" fmla="*/ 4 w 27"/>
                  <a:gd name="T3" fmla="*/ 1 h 8"/>
                  <a:gd name="T4" fmla="*/ 7 w 27"/>
                  <a:gd name="T5" fmla="*/ 1 h 8"/>
                  <a:gd name="T6" fmla="*/ 10 w 27"/>
                  <a:gd name="T7" fmla="*/ 3 h 8"/>
                  <a:gd name="T8" fmla="*/ 13 w 27"/>
                  <a:gd name="T9" fmla="*/ 3 h 8"/>
                  <a:gd name="T10" fmla="*/ 15 w 27"/>
                  <a:gd name="T11" fmla="*/ 4 h 8"/>
                  <a:gd name="T12" fmla="*/ 18 w 27"/>
                  <a:gd name="T13" fmla="*/ 6 h 8"/>
                  <a:gd name="T14" fmla="*/ 23 w 27"/>
                  <a:gd name="T15" fmla="*/ 7 h 8"/>
                  <a:gd name="T16" fmla="*/ 27 w 27"/>
                  <a:gd name="T17" fmla="*/ 8 h 8"/>
                  <a:gd name="T18" fmla="*/ 27 w 27"/>
                  <a:gd name="T19" fmla="*/ 5 h 8"/>
                  <a:gd name="T20" fmla="*/ 23 w 27"/>
                  <a:gd name="T21" fmla="*/ 5 h 8"/>
                  <a:gd name="T22" fmla="*/ 21 w 27"/>
                  <a:gd name="T23" fmla="*/ 5 h 8"/>
                  <a:gd name="T24" fmla="*/ 17 w 27"/>
                  <a:gd name="T25" fmla="*/ 3 h 8"/>
                  <a:gd name="T26" fmla="*/ 13 w 27"/>
                  <a:gd name="T27" fmla="*/ 1 h 8"/>
                  <a:gd name="T28" fmla="*/ 10 w 27"/>
                  <a:gd name="T29" fmla="*/ 0 h 8"/>
                  <a:gd name="T30" fmla="*/ 7 w 27"/>
                  <a:gd name="T31" fmla="*/ 0 h 8"/>
                  <a:gd name="T32" fmla="*/ 3 w 27"/>
                  <a:gd name="T33" fmla="*/ 0 h 8"/>
                  <a:gd name="T34" fmla="*/ 0 w 27"/>
                  <a:gd name="T35" fmla="*/ 3 h 8"/>
                  <a:gd name="T36" fmla="*/ 0 w 27"/>
                  <a:gd name="T37" fmla="*/ 3 h 8"/>
                  <a:gd name="T38" fmla="*/ 2 w 27"/>
                  <a:gd name="T3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8">
                    <a:moveTo>
                      <a:pt x="2" y="3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23" y="7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7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8" name="Freeform 1602">
                <a:extLst>
                  <a:ext uri="{FF2B5EF4-FFF2-40B4-BE49-F238E27FC236}">
                    <a16:creationId xmlns:a16="http://schemas.microsoft.com/office/drawing/2014/main" id="{140B004A-C9E3-447E-8999-9FDEED91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81"/>
                <a:ext cx="5" cy="2"/>
              </a:xfrm>
              <a:custGeom>
                <a:avLst/>
                <a:gdLst>
                  <a:gd name="T0" fmla="*/ 2 w 14"/>
                  <a:gd name="T1" fmla="*/ 6 h 6"/>
                  <a:gd name="T2" fmla="*/ 2 w 14"/>
                  <a:gd name="T3" fmla="*/ 4 h 6"/>
                  <a:gd name="T4" fmla="*/ 6 w 14"/>
                  <a:gd name="T5" fmla="*/ 4 h 6"/>
                  <a:gd name="T6" fmla="*/ 11 w 14"/>
                  <a:gd name="T7" fmla="*/ 3 h 6"/>
                  <a:gd name="T8" fmla="*/ 14 w 14"/>
                  <a:gd name="T9" fmla="*/ 0 h 6"/>
                  <a:gd name="T10" fmla="*/ 11 w 14"/>
                  <a:gd name="T11" fmla="*/ 0 h 6"/>
                  <a:gd name="T12" fmla="*/ 10 w 14"/>
                  <a:gd name="T13" fmla="*/ 2 h 6"/>
                  <a:gd name="T14" fmla="*/ 6 w 14"/>
                  <a:gd name="T15" fmla="*/ 2 h 6"/>
                  <a:gd name="T16" fmla="*/ 2 w 14"/>
                  <a:gd name="T17" fmla="*/ 3 h 6"/>
                  <a:gd name="T18" fmla="*/ 0 w 14"/>
                  <a:gd name="T19" fmla="*/ 6 h 6"/>
                  <a:gd name="T20" fmla="*/ 2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2" y="6"/>
                    </a:moveTo>
                    <a:lnTo>
                      <a:pt x="2" y="4"/>
                    </a:lnTo>
                    <a:lnTo>
                      <a:pt x="6" y="4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9" name="Freeform 1603">
                <a:extLst>
                  <a:ext uri="{FF2B5EF4-FFF2-40B4-BE49-F238E27FC236}">
                    <a16:creationId xmlns:a16="http://schemas.microsoft.com/office/drawing/2014/main" id="{9CAB61E8-70BD-4D82-8D5F-2F5F3527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3"/>
                <a:ext cx="2" cy="6"/>
              </a:xfrm>
              <a:custGeom>
                <a:avLst/>
                <a:gdLst>
                  <a:gd name="T0" fmla="*/ 6 w 6"/>
                  <a:gd name="T1" fmla="*/ 17 h 17"/>
                  <a:gd name="T2" fmla="*/ 1 w 6"/>
                  <a:gd name="T3" fmla="*/ 0 h 17"/>
                  <a:gd name="T4" fmla="*/ 0 w 6"/>
                  <a:gd name="T5" fmla="*/ 0 h 17"/>
                  <a:gd name="T6" fmla="*/ 4 w 6"/>
                  <a:gd name="T7" fmla="*/ 17 h 17"/>
                  <a:gd name="T8" fmla="*/ 6 w 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0" name="Freeform 1604">
                <a:extLst>
                  <a:ext uri="{FF2B5EF4-FFF2-40B4-BE49-F238E27FC236}">
                    <a16:creationId xmlns:a16="http://schemas.microsoft.com/office/drawing/2014/main" id="{365F267B-801C-4E0D-B1CD-0C54D738B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9"/>
                <a:ext cx="3" cy="9"/>
              </a:xfrm>
              <a:custGeom>
                <a:avLst/>
                <a:gdLst>
                  <a:gd name="T0" fmla="*/ 9 w 9"/>
                  <a:gd name="T1" fmla="*/ 26 h 27"/>
                  <a:gd name="T2" fmla="*/ 9 w 9"/>
                  <a:gd name="T3" fmla="*/ 27 h 27"/>
                  <a:gd name="T4" fmla="*/ 8 w 9"/>
                  <a:gd name="T5" fmla="*/ 24 h 27"/>
                  <a:gd name="T6" fmla="*/ 5 w 9"/>
                  <a:gd name="T7" fmla="*/ 19 h 27"/>
                  <a:gd name="T8" fmla="*/ 5 w 9"/>
                  <a:gd name="T9" fmla="*/ 16 h 27"/>
                  <a:gd name="T10" fmla="*/ 4 w 9"/>
                  <a:gd name="T11" fmla="*/ 13 h 27"/>
                  <a:gd name="T12" fmla="*/ 3 w 9"/>
                  <a:gd name="T13" fmla="*/ 10 h 27"/>
                  <a:gd name="T14" fmla="*/ 3 w 9"/>
                  <a:gd name="T15" fmla="*/ 7 h 27"/>
                  <a:gd name="T16" fmla="*/ 2 w 9"/>
                  <a:gd name="T17" fmla="*/ 4 h 27"/>
                  <a:gd name="T18" fmla="*/ 2 w 9"/>
                  <a:gd name="T19" fmla="*/ 0 h 27"/>
                  <a:gd name="T20" fmla="*/ 0 w 9"/>
                  <a:gd name="T21" fmla="*/ 0 h 27"/>
                  <a:gd name="T22" fmla="*/ 0 w 9"/>
                  <a:gd name="T23" fmla="*/ 4 h 27"/>
                  <a:gd name="T24" fmla="*/ 1 w 9"/>
                  <a:gd name="T25" fmla="*/ 7 h 27"/>
                  <a:gd name="T26" fmla="*/ 1 w 9"/>
                  <a:gd name="T27" fmla="*/ 10 h 27"/>
                  <a:gd name="T28" fmla="*/ 3 w 9"/>
                  <a:gd name="T29" fmla="*/ 13 h 27"/>
                  <a:gd name="T30" fmla="*/ 3 w 9"/>
                  <a:gd name="T31" fmla="*/ 16 h 27"/>
                  <a:gd name="T32" fmla="*/ 4 w 9"/>
                  <a:gd name="T33" fmla="*/ 19 h 27"/>
                  <a:gd name="T34" fmla="*/ 5 w 9"/>
                  <a:gd name="T35" fmla="*/ 24 h 27"/>
                  <a:gd name="T36" fmla="*/ 6 w 9"/>
                  <a:gd name="T37" fmla="*/ 27 h 27"/>
                  <a:gd name="T38" fmla="*/ 6 w 9"/>
                  <a:gd name="T39" fmla="*/ 27 h 27"/>
                  <a:gd name="T40" fmla="*/ 9 w 9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9" y="26"/>
                    </a:moveTo>
                    <a:lnTo>
                      <a:pt x="9" y="27"/>
                    </a:lnTo>
                    <a:lnTo>
                      <a:pt x="8" y="24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1" name="Freeform 1605">
                <a:extLst>
                  <a:ext uri="{FF2B5EF4-FFF2-40B4-BE49-F238E27FC236}">
                    <a16:creationId xmlns:a16="http://schemas.microsoft.com/office/drawing/2014/main" id="{46AF20AA-A1A6-4C13-85D9-3D24B03D2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97"/>
                <a:ext cx="11" cy="8"/>
              </a:xfrm>
              <a:custGeom>
                <a:avLst/>
                <a:gdLst>
                  <a:gd name="T0" fmla="*/ 32 w 32"/>
                  <a:gd name="T1" fmla="*/ 21 h 22"/>
                  <a:gd name="T2" fmla="*/ 30 w 32"/>
                  <a:gd name="T3" fmla="*/ 20 h 22"/>
                  <a:gd name="T4" fmla="*/ 25 w 32"/>
                  <a:gd name="T5" fmla="*/ 19 h 22"/>
                  <a:gd name="T6" fmla="*/ 22 w 32"/>
                  <a:gd name="T7" fmla="*/ 15 h 22"/>
                  <a:gd name="T8" fmla="*/ 17 w 32"/>
                  <a:gd name="T9" fmla="*/ 12 h 22"/>
                  <a:gd name="T10" fmla="*/ 13 w 32"/>
                  <a:gd name="T11" fmla="*/ 9 h 22"/>
                  <a:gd name="T12" fmla="*/ 9 w 32"/>
                  <a:gd name="T13" fmla="*/ 6 h 22"/>
                  <a:gd name="T14" fmla="*/ 5 w 32"/>
                  <a:gd name="T15" fmla="*/ 2 h 22"/>
                  <a:gd name="T16" fmla="*/ 3 w 32"/>
                  <a:gd name="T17" fmla="*/ 0 h 22"/>
                  <a:gd name="T18" fmla="*/ 0 w 32"/>
                  <a:gd name="T19" fmla="*/ 2 h 22"/>
                  <a:gd name="T20" fmla="*/ 4 w 32"/>
                  <a:gd name="T21" fmla="*/ 4 h 22"/>
                  <a:gd name="T22" fmla="*/ 7 w 32"/>
                  <a:gd name="T23" fmla="*/ 8 h 22"/>
                  <a:gd name="T24" fmla="*/ 12 w 32"/>
                  <a:gd name="T25" fmla="*/ 10 h 22"/>
                  <a:gd name="T26" fmla="*/ 15 w 32"/>
                  <a:gd name="T27" fmla="*/ 13 h 22"/>
                  <a:gd name="T28" fmla="*/ 21 w 32"/>
                  <a:gd name="T29" fmla="*/ 17 h 22"/>
                  <a:gd name="T30" fmla="*/ 24 w 32"/>
                  <a:gd name="T31" fmla="*/ 19 h 22"/>
                  <a:gd name="T32" fmla="*/ 27 w 32"/>
                  <a:gd name="T33" fmla="*/ 21 h 22"/>
                  <a:gd name="T34" fmla="*/ 32 w 32"/>
                  <a:gd name="T35" fmla="*/ 22 h 22"/>
                  <a:gd name="T36" fmla="*/ 32 w 32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32" y="21"/>
                    </a:moveTo>
                    <a:lnTo>
                      <a:pt x="30" y="20"/>
                    </a:lnTo>
                    <a:lnTo>
                      <a:pt x="25" y="19"/>
                    </a:lnTo>
                    <a:lnTo>
                      <a:pt x="22" y="15"/>
                    </a:lnTo>
                    <a:lnTo>
                      <a:pt x="17" y="12"/>
                    </a:lnTo>
                    <a:lnTo>
                      <a:pt x="13" y="9"/>
                    </a:lnTo>
                    <a:lnTo>
                      <a:pt x="9" y="6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12" y="10"/>
                    </a:lnTo>
                    <a:lnTo>
                      <a:pt x="15" y="13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21"/>
                    </a:lnTo>
                    <a:lnTo>
                      <a:pt x="32" y="22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2" name="Freeform 1606">
                <a:extLst>
                  <a:ext uri="{FF2B5EF4-FFF2-40B4-BE49-F238E27FC236}">
                    <a16:creationId xmlns:a16="http://schemas.microsoft.com/office/drawing/2014/main" id="{9D2BAEB6-541B-423A-877C-45A0D552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3904"/>
                <a:ext cx="21" cy="26"/>
              </a:xfrm>
              <a:custGeom>
                <a:avLst/>
                <a:gdLst>
                  <a:gd name="T0" fmla="*/ 64 w 64"/>
                  <a:gd name="T1" fmla="*/ 75 h 76"/>
                  <a:gd name="T2" fmla="*/ 58 w 64"/>
                  <a:gd name="T3" fmla="*/ 67 h 76"/>
                  <a:gd name="T4" fmla="*/ 51 w 64"/>
                  <a:gd name="T5" fmla="*/ 57 h 76"/>
                  <a:gd name="T6" fmla="*/ 44 w 64"/>
                  <a:gd name="T7" fmla="*/ 46 h 76"/>
                  <a:gd name="T8" fmla="*/ 35 w 64"/>
                  <a:gd name="T9" fmla="*/ 34 h 76"/>
                  <a:gd name="T10" fmla="*/ 26 w 64"/>
                  <a:gd name="T11" fmla="*/ 21 h 76"/>
                  <a:gd name="T12" fmla="*/ 17 w 64"/>
                  <a:gd name="T13" fmla="*/ 11 h 76"/>
                  <a:gd name="T14" fmla="*/ 9 w 64"/>
                  <a:gd name="T15" fmla="*/ 3 h 76"/>
                  <a:gd name="T16" fmla="*/ 0 w 64"/>
                  <a:gd name="T17" fmla="*/ 0 h 76"/>
                  <a:gd name="T18" fmla="*/ 0 w 64"/>
                  <a:gd name="T19" fmla="*/ 1 h 76"/>
                  <a:gd name="T20" fmla="*/ 8 w 64"/>
                  <a:gd name="T21" fmla="*/ 6 h 76"/>
                  <a:gd name="T22" fmla="*/ 15 w 64"/>
                  <a:gd name="T23" fmla="*/ 12 h 76"/>
                  <a:gd name="T24" fmla="*/ 24 w 64"/>
                  <a:gd name="T25" fmla="*/ 22 h 76"/>
                  <a:gd name="T26" fmla="*/ 33 w 64"/>
                  <a:gd name="T27" fmla="*/ 35 h 76"/>
                  <a:gd name="T28" fmla="*/ 42 w 64"/>
                  <a:gd name="T29" fmla="*/ 47 h 76"/>
                  <a:gd name="T30" fmla="*/ 50 w 64"/>
                  <a:gd name="T31" fmla="*/ 60 h 76"/>
                  <a:gd name="T32" fmla="*/ 57 w 64"/>
                  <a:gd name="T33" fmla="*/ 70 h 76"/>
                  <a:gd name="T34" fmla="*/ 61 w 64"/>
                  <a:gd name="T35" fmla="*/ 76 h 76"/>
                  <a:gd name="T36" fmla="*/ 64 w 64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76">
                    <a:moveTo>
                      <a:pt x="64" y="75"/>
                    </a:moveTo>
                    <a:lnTo>
                      <a:pt x="58" y="67"/>
                    </a:lnTo>
                    <a:lnTo>
                      <a:pt x="51" y="57"/>
                    </a:lnTo>
                    <a:lnTo>
                      <a:pt x="44" y="46"/>
                    </a:lnTo>
                    <a:lnTo>
                      <a:pt x="35" y="34"/>
                    </a:lnTo>
                    <a:lnTo>
                      <a:pt x="26" y="21"/>
                    </a:lnTo>
                    <a:lnTo>
                      <a:pt x="17" y="11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6"/>
                    </a:lnTo>
                    <a:lnTo>
                      <a:pt x="15" y="12"/>
                    </a:lnTo>
                    <a:lnTo>
                      <a:pt x="24" y="22"/>
                    </a:lnTo>
                    <a:lnTo>
                      <a:pt x="33" y="35"/>
                    </a:lnTo>
                    <a:lnTo>
                      <a:pt x="42" y="47"/>
                    </a:lnTo>
                    <a:lnTo>
                      <a:pt x="50" y="60"/>
                    </a:lnTo>
                    <a:lnTo>
                      <a:pt x="57" y="70"/>
                    </a:lnTo>
                    <a:lnTo>
                      <a:pt x="61" y="76"/>
                    </a:lnTo>
                    <a:lnTo>
                      <a:pt x="6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3" name="Freeform 1607">
                <a:extLst>
                  <a:ext uri="{FF2B5EF4-FFF2-40B4-BE49-F238E27FC236}">
                    <a16:creationId xmlns:a16="http://schemas.microsoft.com/office/drawing/2014/main" id="{7649931A-6AC2-4693-9EAC-FABE8AF7D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30"/>
                <a:ext cx="11" cy="2"/>
              </a:xfrm>
              <a:custGeom>
                <a:avLst/>
                <a:gdLst>
                  <a:gd name="T0" fmla="*/ 33 w 34"/>
                  <a:gd name="T1" fmla="*/ 0 h 7"/>
                  <a:gd name="T2" fmla="*/ 31 w 34"/>
                  <a:gd name="T3" fmla="*/ 3 h 7"/>
                  <a:gd name="T4" fmla="*/ 27 w 34"/>
                  <a:gd name="T5" fmla="*/ 5 h 7"/>
                  <a:gd name="T6" fmla="*/ 25 w 34"/>
                  <a:gd name="T7" fmla="*/ 6 h 7"/>
                  <a:gd name="T8" fmla="*/ 21 w 34"/>
                  <a:gd name="T9" fmla="*/ 6 h 7"/>
                  <a:gd name="T10" fmla="*/ 16 w 34"/>
                  <a:gd name="T11" fmla="*/ 5 h 7"/>
                  <a:gd name="T12" fmla="*/ 12 w 34"/>
                  <a:gd name="T13" fmla="*/ 4 h 7"/>
                  <a:gd name="T14" fmla="*/ 8 w 34"/>
                  <a:gd name="T15" fmla="*/ 3 h 7"/>
                  <a:gd name="T16" fmla="*/ 3 w 34"/>
                  <a:gd name="T17" fmla="*/ 0 h 7"/>
                  <a:gd name="T18" fmla="*/ 0 w 34"/>
                  <a:gd name="T19" fmla="*/ 1 h 7"/>
                  <a:gd name="T20" fmla="*/ 6 w 34"/>
                  <a:gd name="T21" fmla="*/ 4 h 7"/>
                  <a:gd name="T22" fmla="*/ 12 w 34"/>
                  <a:gd name="T23" fmla="*/ 5 h 7"/>
                  <a:gd name="T24" fmla="*/ 16 w 34"/>
                  <a:gd name="T25" fmla="*/ 7 h 7"/>
                  <a:gd name="T26" fmla="*/ 21 w 34"/>
                  <a:gd name="T27" fmla="*/ 7 h 7"/>
                  <a:gd name="T28" fmla="*/ 25 w 34"/>
                  <a:gd name="T29" fmla="*/ 7 h 7"/>
                  <a:gd name="T30" fmla="*/ 28 w 34"/>
                  <a:gd name="T31" fmla="*/ 6 h 7"/>
                  <a:gd name="T32" fmla="*/ 32 w 34"/>
                  <a:gd name="T33" fmla="*/ 5 h 7"/>
                  <a:gd name="T34" fmla="*/ 34 w 34"/>
                  <a:gd name="T35" fmla="*/ 1 h 7"/>
                  <a:gd name="T36" fmla="*/ 33 w 34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">
                    <a:moveTo>
                      <a:pt x="33" y="0"/>
                    </a:moveTo>
                    <a:lnTo>
                      <a:pt x="31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5"/>
                    </a:lnTo>
                    <a:lnTo>
                      <a:pt x="16" y="7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8" y="6"/>
                    </a:lnTo>
                    <a:lnTo>
                      <a:pt x="32" y="5"/>
                    </a:lnTo>
                    <a:lnTo>
                      <a:pt x="34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4" name="Freeform 1608">
                <a:extLst>
                  <a:ext uri="{FF2B5EF4-FFF2-40B4-BE49-F238E27FC236}">
                    <a16:creationId xmlns:a16="http://schemas.microsoft.com/office/drawing/2014/main" id="{17E06368-7A2B-4ECE-9E15-5E8C78F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20"/>
                <a:ext cx="5" cy="10"/>
              </a:xfrm>
              <a:custGeom>
                <a:avLst/>
                <a:gdLst>
                  <a:gd name="T0" fmla="*/ 11 w 13"/>
                  <a:gd name="T1" fmla="*/ 1 h 30"/>
                  <a:gd name="T2" fmla="*/ 10 w 13"/>
                  <a:gd name="T3" fmla="*/ 1 h 30"/>
                  <a:gd name="T4" fmla="*/ 10 w 13"/>
                  <a:gd name="T5" fmla="*/ 7 h 30"/>
                  <a:gd name="T6" fmla="*/ 11 w 13"/>
                  <a:gd name="T7" fmla="*/ 11 h 30"/>
                  <a:gd name="T8" fmla="*/ 10 w 13"/>
                  <a:gd name="T9" fmla="*/ 16 h 30"/>
                  <a:gd name="T10" fmla="*/ 9 w 13"/>
                  <a:gd name="T11" fmla="*/ 18 h 30"/>
                  <a:gd name="T12" fmla="*/ 8 w 13"/>
                  <a:gd name="T13" fmla="*/ 21 h 30"/>
                  <a:gd name="T14" fmla="*/ 6 w 13"/>
                  <a:gd name="T15" fmla="*/ 24 h 30"/>
                  <a:gd name="T16" fmla="*/ 3 w 13"/>
                  <a:gd name="T17" fmla="*/ 26 h 30"/>
                  <a:gd name="T18" fmla="*/ 0 w 13"/>
                  <a:gd name="T19" fmla="*/ 28 h 30"/>
                  <a:gd name="T20" fmla="*/ 2 w 13"/>
                  <a:gd name="T21" fmla="*/ 30 h 30"/>
                  <a:gd name="T22" fmla="*/ 4 w 13"/>
                  <a:gd name="T23" fmla="*/ 28 h 30"/>
                  <a:gd name="T24" fmla="*/ 7 w 13"/>
                  <a:gd name="T25" fmla="*/ 26 h 30"/>
                  <a:gd name="T26" fmla="*/ 9 w 13"/>
                  <a:gd name="T27" fmla="*/ 23 h 30"/>
                  <a:gd name="T28" fmla="*/ 11 w 13"/>
                  <a:gd name="T29" fmla="*/ 18 h 30"/>
                  <a:gd name="T30" fmla="*/ 11 w 13"/>
                  <a:gd name="T31" fmla="*/ 16 h 30"/>
                  <a:gd name="T32" fmla="*/ 12 w 13"/>
                  <a:gd name="T33" fmla="*/ 11 h 30"/>
                  <a:gd name="T34" fmla="*/ 13 w 13"/>
                  <a:gd name="T35" fmla="*/ 7 h 30"/>
                  <a:gd name="T36" fmla="*/ 13 w 13"/>
                  <a:gd name="T37" fmla="*/ 1 h 30"/>
                  <a:gd name="T38" fmla="*/ 12 w 13"/>
                  <a:gd name="T39" fmla="*/ 0 h 30"/>
                  <a:gd name="T40" fmla="*/ 11 w 13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0">
                    <a:moveTo>
                      <a:pt x="11" y="1"/>
                    </a:moveTo>
                    <a:lnTo>
                      <a:pt x="10" y="1"/>
                    </a:lnTo>
                    <a:lnTo>
                      <a:pt x="10" y="7"/>
                    </a:lnTo>
                    <a:lnTo>
                      <a:pt x="11" y="11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3" y="26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7" y="26"/>
                    </a:lnTo>
                    <a:lnTo>
                      <a:pt x="9" y="23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2" y="11"/>
                    </a:lnTo>
                    <a:lnTo>
                      <a:pt x="13" y="7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5" name="Freeform 1609">
                <a:extLst>
                  <a:ext uri="{FF2B5EF4-FFF2-40B4-BE49-F238E27FC236}">
                    <a16:creationId xmlns:a16="http://schemas.microsoft.com/office/drawing/2014/main" id="{00232B32-7BAB-409D-A7E5-6409A7AA9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10"/>
                <a:ext cx="8" cy="10"/>
              </a:xfrm>
              <a:custGeom>
                <a:avLst/>
                <a:gdLst>
                  <a:gd name="T0" fmla="*/ 2 w 25"/>
                  <a:gd name="T1" fmla="*/ 1 h 32"/>
                  <a:gd name="T2" fmla="*/ 0 w 25"/>
                  <a:gd name="T3" fmla="*/ 1 h 32"/>
                  <a:gd name="T4" fmla="*/ 2 w 25"/>
                  <a:gd name="T5" fmla="*/ 4 h 32"/>
                  <a:gd name="T6" fmla="*/ 5 w 25"/>
                  <a:gd name="T7" fmla="*/ 9 h 32"/>
                  <a:gd name="T8" fmla="*/ 8 w 25"/>
                  <a:gd name="T9" fmla="*/ 12 h 32"/>
                  <a:gd name="T10" fmla="*/ 12 w 25"/>
                  <a:gd name="T11" fmla="*/ 17 h 32"/>
                  <a:gd name="T12" fmla="*/ 15 w 25"/>
                  <a:gd name="T13" fmla="*/ 21 h 32"/>
                  <a:gd name="T14" fmla="*/ 17 w 25"/>
                  <a:gd name="T15" fmla="*/ 27 h 32"/>
                  <a:gd name="T16" fmla="*/ 21 w 25"/>
                  <a:gd name="T17" fmla="*/ 29 h 32"/>
                  <a:gd name="T18" fmla="*/ 23 w 25"/>
                  <a:gd name="T19" fmla="*/ 32 h 32"/>
                  <a:gd name="T20" fmla="*/ 25 w 25"/>
                  <a:gd name="T21" fmla="*/ 31 h 32"/>
                  <a:gd name="T22" fmla="*/ 22 w 25"/>
                  <a:gd name="T23" fmla="*/ 29 h 32"/>
                  <a:gd name="T24" fmla="*/ 19 w 25"/>
                  <a:gd name="T25" fmla="*/ 24 h 32"/>
                  <a:gd name="T26" fmla="*/ 16 w 25"/>
                  <a:gd name="T27" fmla="*/ 20 h 32"/>
                  <a:gd name="T28" fmla="*/ 14 w 25"/>
                  <a:gd name="T29" fmla="*/ 15 h 32"/>
                  <a:gd name="T30" fmla="*/ 10 w 25"/>
                  <a:gd name="T31" fmla="*/ 11 h 32"/>
                  <a:gd name="T32" fmla="*/ 6 w 25"/>
                  <a:gd name="T33" fmla="*/ 6 h 32"/>
                  <a:gd name="T34" fmla="*/ 4 w 25"/>
                  <a:gd name="T35" fmla="*/ 3 h 32"/>
                  <a:gd name="T36" fmla="*/ 2 w 25"/>
                  <a:gd name="T37" fmla="*/ 0 h 32"/>
                  <a:gd name="T38" fmla="*/ 0 w 25"/>
                  <a:gd name="T39" fmla="*/ 0 h 32"/>
                  <a:gd name="T40" fmla="*/ 2 w 25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2">
                    <a:moveTo>
                      <a:pt x="2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5" y="21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19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6" name="Freeform 1610">
                <a:extLst>
                  <a:ext uri="{FF2B5EF4-FFF2-40B4-BE49-F238E27FC236}">
                    <a16:creationId xmlns:a16="http://schemas.microsoft.com/office/drawing/2014/main" id="{A80EBCBB-6ADF-4FFC-8FE4-085094512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6"/>
                <a:ext cx="16" cy="15"/>
              </a:xfrm>
              <a:custGeom>
                <a:avLst/>
                <a:gdLst>
                  <a:gd name="T0" fmla="*/ 0 w 49"/>
                  <a:gd name="T1" fmla="*/ 0 h 44"/>
                  <a:gd name="T2" fmla="*/ 0 w 49"/>
                  <a:gd name="T3" fmla="*/ 2 h 44"/>
                  <a:gd name="T4" fmla="*/ 6 w 49"/>
                  <a:gd name="T5" fmla="*/ 5 h 44"/>
                  <a:gd name="T6" fmla="*/ 12 w 49"/>
                  <a:gd name="T7" fmla="*/ 12 h 44"/>
                  <a:gd name="T8" fmla="*/ 18 w 49"/>
                  <a:gd name="T9" fmla="*/ 19 h 44"/>
                  <a:gd name="T10" fmla="*/ 24 w 49"/>
                  <a:gd name="T11" fmla="*/ 27 h 44"/>
                  <a:gd name="T12" fmla="*/ 31 w 49"/>
                  <a:gd name="T13" fmla="*/ 35 h 44"/>
                  <a:gd name="T14" fmla="*/ 37 w 49"/>
                  <a:gd name="T15" fmla="*/ 41 h 44"/>
                  <a:gd name="T16" fmla="*/ 43 w 49"/>
                  <a:gd name="T17" fmla="*/ 44 h 44"/>
                  <a:gd name="T18" fmla="*/ 49 w 49"/>
                  <a:gd name="T19" fmla="*/ 43 h 44"/>
                  <a:gd name="T20" fmla="*/ 48 w 49"/>
                  <a:gd name="T21" fmla="*/ 42 h 44"/>
                  <a:gd name="T22" fmla="*/ 43 w 49"/>
                  <a:gd name="T23" fmla="*/ 43 h 44"/>
                  <a:gd name="T24" fmla="*/ 39 w 49"/>
                  <a:gd name="T25" fmla="*/ 40 h 44"/>
                  <a:gd name="T26" fmla="*/ 32 w 49"/>
                  <a:gd name="T27" fmla="*/ 33 h 44"/>
                  <a:gd name="T28" fmla="*/ 25 w 49"/>
                  <a:gd name="T29" fmla="*/ 26 h 44"/>
                  <a:gd name="T30" fmla="*/ 21 w 49"/>
                  <a:gd name="T31" fmla="*/ 17 h 44"/>
                  <a:gd name="T32" fmla="*/ 13 w 49"/>
                  <a:gd name="T33" fmla="*/ 9 h 44"/>
                  <a:gd name="T34" fmla="*/ 7 w 49"/>
                  <a:gd name="T35" fmla="*/ 4 h 44"/>
                  <a:gd name="T36" fmla="*/ 0 w 49"/>
                  <a:gd name="T37" fmla="*/ 0 h 44"/>
                  <a:gd name="T38" fmla="*/ 0 w 49"/>
                  <a:gd name="T3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44">
                    <a:moveTo>
                      <a:pt x="0" y="0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2" y="12"/>
                    </a:lnTo>
                    <a:lnTo>
                      <a:pt x="18" y="19"/>
                    </a:lnTo>
                    <a:lnTo>
                      <a:pt x="24" y="27"/>
                    </a:lnTo>
                    <a:lnTo>
                      <a:pt x="31" y="35"/>
                    </a:lnTo>
                    <a:lnTo>
                      <a:pt x="37" y="41"/>
                    </a:lnTo>
                    <a:lnTo>
                      <a:pt x="43" y="44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3" y="43"/>
                    </a:lnTo>
                    <a:lnTo>
                      <a:pt x="39" y="40"/>
                    </a:lnTo>
                    <a:lnTo>
                      <a:pt x="32" y="33"/>
                    </a:lnTo>
                    <a:lnTo>
                      <a:pt x="25" y="26"/>
                    </a:lnTo>
                    <a:lnTo>
                      <a:pt x="21" y="17"/>
                    </a:lnTo>
                    <a:lnTo>
                      <a:pt x="13" y="9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7" name="Freeform 1611">
                <a:extLst>
                  <a:ext uri="{FF2B5EF4-FFF2-40B4-BE49-F238E27FC236}">
                    <a16:creationId xmlns:a16="http://schemas.microsoft.com/office/drawing/2014/main" id="{FD06796E-B82A-43B0-8591-DE3915BEA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4"/>
                <a:ext cx="1" cy="2"/>
              </a:xfrm>
              <a:custGeom>
                <a:avLst/>
                <a:gdLst>
                  <a:gd name="T0" fmla="*/ 0 w 4"/>
                  <a:gd name="T1" fmla="*/ 0 h 7"/>
                  <a:gd name="T2" fmla="*/ 3 w 4"/>
                  <a:gd name="T3" fmla="*/ 7 h 7"/>
                  <a:gd name="T4" fmla="*/ 4 w 4"/>
                  <a:gd name="T5" fmla="*/ 7 h 7"/>
                  <a:gd name="T6" fmla="*/ 1 w 4"/>
                  <a:gd name="T7" fmla="*/ 0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3" y="7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8" name="Freeform 1612">
                <a:extLst>
                  <a:ext uri="{FF2B5EF4-FFF2-40B4-BE49-F238E27FC236}">
                    <a16:creationId xmlns:a16="http://schemas.microsoft.com/office/drawing/2014/main" id="{232103A6-EFC2-459D-B391-D76E70E7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885"/>
                <a:ext cx="6" cy="9"/>
              </a:xfrm>
              <a:custGeom>
                <a:avLst/>
                <a:gdLst>
                  <a:gd name="T0" fmla="*/ 3 w 18"/>
                  <a:gd name="T1" fmla="*/ 1 h 26"/>
                  <a:gd name="T2" fmla="*/ 0 w 18"/>
                  <a:gd name="T3" fmla="*/ 1 h 26"/>
                  <a:gd name="T4" fmla="*/ 4 w 18"/>
                  <a:gd name="T5" fmla="*/ 5 h 26"/>
                  <a:gd name="T6" fmla="*/ 7 w 18"/>
                  <a:gd name="T7" fmla="*/ 8 h 26"/>
                  <a:gd name="T8" fmla="*/ 9 w 18"/>
                  <a:gd name="T9" fmla="*/ 10 h 26"/>
                  <a:gd name="T10" fmla="*/ 10 w 18"/>
                  <a:gd name="T11" fmla="*/ 13 h 26"/>
                  <a:gd name="T12" fmla="*/ 14 w 18"/>
                  <a:gd name="T13" fmla="*/ 15 h 26"/>
                  <a:gd name="T14" fmla="*/ 15 w 18"/>
                  <a:gd name="T15" fmla="*/ 18 h 26"/>
                  <a:gd name="T16" fmla="*/ 16 w 18"/>
                  <a:gd name="T17" fmla="*/ 21 h 26"/>
                  <a:gd name="T18" fmla="*/ 17 w 18"/>
                  <a:gd name="T19" fmla="*/ 26 h 26"/>
                  <a:gd name="T20" fmla="*/ 18 w 18"/>
                  <a:gd name="T21" fmla="*/ 26 h 26"/>
                  <a:gd name="T22" fmla="*/ 17 w 18"/>
                  <a:gd name="T23" fmla="*/ 21 h 26"/>
                  <a:gd name="T24" fmla="*/ 17 w 18"/>
                  <a:gd name="T25" fmla="*/ 18 h 26"/>
                  <a:gd name="T26" fmla="*/ 15 w 18"/>
                  <a:gd name="T27" fmla="*/ 14 h 26"/>
                  <a:gd name="T28" fmla="*/ 13 w 18"/>
                  <a:gd name="T29" fmla="*/ 11 h 26"/>
                  <a:gd name="T30" fmla="*/ 10 w 18"/>
                  <a:gd name="T31" fmla="*/ 9 h 26"/>
                  <a:gd name="T32" fmla="*/ 8 w 18"/>
                  <a:gd name="T33" fmla="*/ 8 h 26"/>
                  <a:gd name="T34" fmla="*/ 6 w 18"/>
                  <a:gd name="T35" fmla="*/ 3 h 26"/>
                  <a:gd name="T36" fmla="*/ 3 w 18"/>
                  <a:gd name="T37" fmla="*/ 0 h 26"/>
                  <a:gd name="T38" fmla="*/ 0 w 18"/>
                  <a:gd name="T39" fmla="*/ 0 h 26"/>
                  <a:gd name="T40" fmla="*/ 3 w 18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6">
                    <a:moveTo>
                      <a:pt x="3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3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5" y="14"/>
                    </a:lnTo>
                    <a:lnTo>
                      <a:pt x="13" y="11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9" name="Freeform 1613">
                <a:extLst>
                  <a:ext uri="{FF2B5EF4-FFF2-40B4-BE49-F238E27FC236}">
                    <a16:creationId xmlns:a16="http://schemas.microsoft.com/office/drawing/2014/main" id="{826B3A4C-2901-4014-B52A-345A1647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82"/>
                <a:ext cx="7" cy="3"/>
              </a:xfrm>
              <a:custGeom>
                <a:avLst/>
                <a:gdLst>
                  <a:gd name="T0" fmla="*/ 1 w 20"/>
                  <a:gd name="T1" fmla="*/ 2 h 10"/>
                  <a:gd name="T2" fmla="*/ 0 w 20"/>
                  <a:gd name="T3" fmla="*/ 1 h 10"/>
                  <a:gd name="T4" fmla="*/ 4 w 20"/>
                  <a:gd name="T5" fmla="*/ 4 h 10"/>
                  <a:gd name="T6" fmla="*/ 9 w 20"/>
                  <a:gd name="T7" fmla="*/ 7 h 10"/>
                  <a:gd name="T8" fmla="*/ 17 w 20"/>
                  <a:gd name="T9" fmla="*/ 10 h 10"/>
                  <a:gd name="T10" fmla="*/ 20 w 20"/>
                  <a:gd name="T11" fmla="*/ 10 h 10"/>
                  <a:gd name="T12" fmla="*/ 19 w 20"/>
                  <a:gd name="T13" fmla="*/ 9 h 10"/>
                  <a:gd name="T14" fmla="*/ 17 w 20"/>
                  <a:gd name="T15" fmla="*/ 9 h 10"/>
                  <a:gd name="T16" fmla="*/ 11 w 20"/>
                  <a:gd name="T17" fmla="*/ 6 h 10"/>
                  <a:gd name="T18" fmla="*/ 6 w 20"/>
                  <a:gd name="T19" fmla="*/ 3 h 10"/>
                  <a:gd name="T20" fmla="*/ 4 w 20"/>
                  <a:gd name="T21" fmla="*/ 1 h 10"/>
                  <a:gd name="T22" fmla="*/ 1 w 20"/>
                  <a:gd name="T23" fmla="*/ 0 h 10"/>
                  <a:gd name="T24" fmla="*/ 1 w 2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1" y="2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7" y="10"/>
                    </a:lnTo>
                    <a:lnTo>
                      <a:pt x="20" y="10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1" y="6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0" name="Freeform 1614">
                <a:extLst>
                  <a:ext uri="{FF2B5EF4-FFF2-40B4-BE49-F238E27FC236}">
                    <a16:creationId xmlns:a16="http://schemas.microsoft.com/office/drawing/2014/main" id="{F959A635-0E4E-4482-AC1F-59099CC8C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52" cy="50"/>
              </a:xfrm>
              <a:custGeom>
                <a:avLst/>
                <a:gdLst>
                  <a:gd name="T0" fmla="*/ 40 w 154"/>
                  <a:gd name="T1" fmla="*/ 6 h 151"/>
                  <a:gd name="T2" fmla="*/ 31 w 154"/>
                  <a:gd name="T3" fmla="*/ 3 h 151"/>
                  <a:gd name="T4" fmla="*/ 24 w 154"/>
                  <a:gd name="T5" fmla="*/ 0 h 151"/>
                  <a:gd name="T6" fmla="*/ 13 w 154"/>
                  <a:gd name="T7" fmla="*/ 0 h 151"/>
                  <a:gd name="T8" fmla="*/ 7 w 154"/>
                  <a:gd name="T9" fmla="*/ 4 h 151"/>
                  <a:gd name="T10" fmla="*/ 2 w 154"/>
                  <a:gd name="T11" fmla="*/ 9 h 151"/>
                  <a:gd name="T12" fmla="*/ 3 w 154"/>
                  <a:gd name="T13" fmla="*/ 20 h 151"/>
                  <a:gd name="T14" fmla="*/ 3 w 154"/>
                  <a:gd name="T15" fmla="*/ 27 h 151"/>
                  <a:gd name="T16" fmla="*/ 3 w 154"/>
                  <a:gd name="T17" fmla="*/ 37 h 151"/>
                  <a:gd name="T18" fmla="*/ 3 w 154"/>
                  <a:gd name="T19" fmla="*/ 47 h 151"/>
                  <a:gd name="T20" fmla="*/ 3 w 154"/>
                  <a:gd name="T21" fmla="*/ 55 h 151"/>
                  <a:gd name="T22" fmla="*/ 7 w 154"/>
                  <a:gd name="T23" fmla="*/ 59 h 151"/>
                  <a:gd name="T24" fmla="*/ 13 w 154"/>
                  <a:gd name="T25" fmla="*/ 63 h 151"/>
                  <a:gd name="T26" fmla="*/ 19 w 154"/>
                  <a:gd name="T27" fmla="*/ 66 h 151"/>
                  <a:gd name="T28" fmla="*/ 26 w 154"/>
                  <a:gd name="T29" fmla="*/ 68 h 151"/>
                  <a:gd name="T30" fmla="*/ 44 w 154"/>
                  <a:gd name="T31" fmla="*/ 79 h 151"/>
                  <a:gd name="T32" fmla="*/ 61 w 154"/>
                  <a:gd name="T33" fmla="*/ 100 h 151"/>
                  <a:gd name="T34" fmla="*/ 75 w 154"/>
                  <a:gd name="T35" fmla="*/ 123 h 151"/>
                  <a:gd name="T36" fmla="*/ 82 w 154"/>
                  <a:gd name="T37" fmla="*/ 141 h 151"/>
                  <a:gd name="T38" fmla="*/ 89 w 154"/>
                  <a:gd name="T39" fmla="*/ 146 h 151"/>
                  <a:gd name="T40" fmla="*/ 98 w 154"/>
                  <a:gd name="T41" fmla="*/ 148 h 151"/>
                  <a:gd name="T42" fmla="*/ 104 w 154"/>
                  <a:gd name="T43" fmla="*/ 150 h 151"/>
                  <a:gd name="T44" fmla="*/ 110 w 154"/>
                  <a:gd name="T45" fmla="*/ 151 h 151"/>
                  <a:gd name="T46" fmla="*/ 118 w 154"/>
                  <a:gd name="T47" fmla="*/ 148 h 151"/>
                  <a:gd name="T48" fmla="*/ 129 w 154"/>
                  <a:gd name="T49" fmla="*/ 148 h 151"/>
                  <a:gd name="T50" fmla="*/ 141 w 154"/>
                  <a:gd name="T51" fmla="*/ 146 h 151"/>
                  <a:gd name="T52" fmla="*/ 151 w 154"/>
                  <a:gd name="T53" fmla="*/ 140 h 151"/>
                  <a:gd name="T54" fmla="*/ 151 w 154"/>
                  <a:gd name="T55" fmla="*/ 133 h 151"/>
                  <a:gd name="T56" fmla="*/ 148 w 154"/>
                  <a:gd name="T57" fmla="*/ 125 h 151"/>
                  <a:gd name="T58" fmla="*/ 141 w 154"/>
                  <a:gd name="T59" fmla="*/ 115 h 151"/>
                  <a:gd name="T60" fmla="*/ 133 w 154"/>
                  <a:gd name="T61" fmla="*/ 103 h 151"/>
                  <a:gd name="T62" fmla="*/ 121 w 154"/>
                  <a:gd name="T63" fmla="*/ 94 h 151"/>
                  <a:gd name="T64" fmla="*/ 108 w 154"/>
                  <a:gd name="T65" fmla="*/ 84 h 151"/>
                  <a:gd name="T66" fmla="*/ 94 w 154"/>
                  <a:gd name="T67" fmla="*/ 71 h 151"/>
                  <a:gd name="T68" fmla="*/ 82 w 154"/>
                  <a:gd name="T69" fmla="*/ 61 h 151"/>
                  <a:gd name="T70" fmla="*/ 65 w 154"/>
                  <a:gd name="T71" fmla="*/ 37 h 151"/>
                  <a:gd name="T72" fmla="*/ 65 w 154"/>
                  <a:gd name="T73" fmla="*/ 30 h 151"/>
                  <a:gd name="T74" fmla="*/ 63 w 154"/>
                  <a:gd name="T75" fmla="*/ 23 h 151"/>
                  <a:gd name="T76" fmla="*/ 57 w 154"/>
                  <a:gd name="T77" fmla="*/ 17 h 151"/>
                  <a:gd name="T78" fmla="*/ 49 w 154"/>
                  <a:gd name="T79" fmla="*/ 11 h 151"/>
                  <a:gd name="T80" fmla="*/ 46 w 154"/>
                  <a:gd name="T81" fmla="*/ 11 h 151"/>
                  <a:gd name="T82" fmla="*/ 46 w 154"/>
                  <a:gd name="T8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1">
                    <a:moveTo>
                      <a:pt x="46" y="8"/>
                    </a:moveTo>
                    <a:lnTo>
                      <a:pt x="40" y="6"/>
                    </a:lnTo>
                    <a:lnTo>
                      <a:pt x="36" y="4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3" y="37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4" y="57"/>
                    </a:lnTo>
                    <a:lnTo>
                      <a:pt x="7" y="59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5"/>
                    </a:lnTo>
                    <a:lnTo>
                      <a:pt x="19" y="66"/>
                    </a:lnTo>
                    <a:lnTo>
                      <a:pt x="21" y="67"/>
                    </a:lnTo>
                    <a:lnTo>
                      <a:pt x="26" y="68"/>
                    </a:lnTo>
                    <a:lnTo>
                      <a:pt x="35" y="71"/>
                    </a:lnTo>
                    <a:lnTo>
                      <a:pt x="44" y="79"/>
                    </a:lnTo>
                    <a:lnTo>
                      <a:pt x="52" y="89"/>
                    </a:lnTo>
                    <a:lnTo>
                      <a:pt x="61" y="100"/>
                    </a:lnTo>
                    <a:lnTo>
                      <a:pt x="67" y="112"/>
                    </a:lnTo>
                    <a:lnTo>
                      <a:pt x="75" y="123"/>
                    </a:lnTo>
                    <a:lnTo>
                      <a:pt x="78" y="133"/>
                    </a:lnTo>
                    <a:lnTo>
                      <a:pt x="82" y="141"/>
                    </a:lnTo>
                    <a:lnTo>
                      <a:pt x="86" y="143"/>
                    </a:lnTo>
                    <a:lnTo>
                      <a:pt x="89" y="146"/>
                    </a:lnTo>
                    <a:lnTo>
                      <a:pt x="92" y="147"/>
                    </a:lnTo>
                    <a:lnTo>
                      <a:pt x="98" y="148"/>
                    </a:lnTo>
                    <a:lnTo>
                      <a:pt x="101" y="150"/>
                    </a:lnTo>
                    <a:lnTo>
                      <a:pt x="104" y="150"/>
                    </a:lnTo>
                    <a:lnTo>
                      <a:pt x="108" y="151"/>
                    </a:lnTo>
                    <a:lnTo>
                      <a:pt x="110" y="151"/>
                    </a:lnTo>
                    <a:lnTo>
                      <a:pt x="112" y="148"/>
                    </a:lnTo>
                    <a:lnTo>
                      <a:pt x="118" y="148"/>
                    </a:lnTo>
                    <a:lnTo>
                      <a:pt x="123" y="148"/>
                    </a:lnTo>
                    <a:lnTo>
                      <a:pt x="129" y="148"/>
                    </a:lnTo>
                    <a:lnTo>
                      <a:pt x="136" y="147"/>
                    </a:lnTo>
                    <a:lnTo>
                      <a:pt x="141" y="146"/>
                    </a:lnTo>
                    <a:lnTo>
                      <a:pt x="147" y="143"/>
                    </a:lnTo>
                    <a:lnTo>
                      <a:pt x="151" y="140"/>
                    </a:lnTo>
                    <a:lnTo>
                      <a:pt x="154" y="137"/>
                    </a:lnTo>
                    <a:lnTo>
                      <a:pt x="151" y="133"/>
                    </a:lnTo>
                    <a:lnTo>
                      <a:pt x="151" y="129"/>
                    </a:lnTo>
                    <a:lnTo>
                      <a:pt x="148" y="125"/>
                    </a:lnTo>
                    <a:lnTo>
                      <a:pt x="145" y="120"/>
                    </a:lnTo>
                    <a:lnTo>
                      <a:pt x="141" y="115"/>
                    </a:lnTo>
                    <a:lnTo>
                      <a:pt x="139" y="108"/>
                    </a:lnTo>
                    <a:lnTo>
                      <a:pt x="133" y="103"/>
                    </a:lnTo>
                    <a:lnTo>
                      <a:pt x="131" y="98"/>
                    </a:lnTo>
                    <a:lnTo>
                      <a:pt x="121" y="94"/>
                    </a:lnTo>
                    <a:lnTo>
                      <a:pt x="114" y="91"/>
                    </a:lnTo>
                    <a:lnTo>
                      <a:pt x="108" y="84"/>
                    </a:lnTo>
                    <a:lnTo>
                      <a:pt x="101" y="78"/>
                    </a:lnTo>
                    <a:lnTo>
                      <a:pt x="94" y="71"/>
                    </a:lnTo>
                    <a:lnTo>
                      <a:pt x="87" y="66"/>
                    </a:lnTo>
                    <a:lnTo>
                      <a:pt x="82" y="61"/>
                    </a:lnTo>
                    <a:lnTo>
                      <a:pt x="76" y="5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7" y="17"/>
                    </a:lnTo>
                    <a:lnTo>
                      <a:pt x="53" y="14"/>
                    </a:lnTo>
                    <a:lnTo>
                      <a:pt x="49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911" name="Group 1615">
              <a:extLst>
                <a:ext uri="{FF2B5EF4-FFF2-40B4-BE49-F238E27FC236}">
                  <a16:creationId xmlns:a16="http://schemas.microsoft.com/office/drawing/2014/main" id="{C6E32213-E861-4D44-B35C-5EEAF98EA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" y="1593"/>
              <a:ext cx="314" cy="2305"/>
              <a:chOff x="658" y="1593"/>
              <a:chExt cx="314" cy="2305"/>
            </a:xfrm>
          </p:grpSpPr>
          <p:sp>
            <p:nvSpPr>
              <p:cNvPr id="184912" name="Freeform 1616">
                <a:extLst>
                  <a:ext uri="{FF2B5EF4-FFF2-40B4-BE49-F238E27FC236}">
                    <a16:creationId xmlns:a16="http://schemas.microsoft.com/office/drawing/2014/main" id="{D1F65166-EAE1-418C-9F90-C4E007D5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47"/>
                <a:ext cx="12" cy="4"/>
              </a:xfrm>
              <a:custGeom>
                <a:avLst/>
                <a:gdLst>
                  <a:gd name="T0" fmla="*/ 1 w 37"/>
                  <a:gd name="T1" fmla="*/ 2 h 11"/>
                  <a:gd name="T2" fmla="*/ 0 w 37"/>
                  <a:gd name="T3" fmla="*/ 3 h 11"/>
                  <a:gd name="T4" fmla="*/ 5 w 37"/>
                  <a:gd name="T5" fmla="*/ 2 h 11"/>
                  <a:gd name="T6" fmla="*/ 10 w 37"/>
                  <a:gd name="T7" fmla="*/ 2 h 11"/>
                  <a:gd name="T8" fmla="*/ 14 w 37"/>
                  <a:gd name="T9" fmla="*/ 3 h 11"/>
                  <a:gd name="T10" fmla="*/ 18 w 37"/>
                  <a:gd name="T11" fmla="*/ 4 h 11"/>
                  <a:gd name="T12" fmla="*/ 21 w 37"/>
                  <a:gd name="T13" fmla="*/ 6 h 11"/>
                  <a:gd name="T14" fmla="*/ 25 w 37"/>
                  <a:gd name="T15" fmla="*/ 6 h 11"/>
                  <a:gd name="T16" fmla="*/ 30 w 37"/>
                  <a:gd name="T17" fmla="*/ 8 h 11"/>
                  <a:gd name="T18" fmla="*/ 37 w 37"/>
                  <a:gd name="T19" fmla="*/ 11 h 11"/>
                  <a:gd name="T20" fmla="*/ 37 w 37"/>
                  <a:gd name="T21" fmla="*/ 8 h 11"/>
                  <a:gd name="T22" fmla="*/ 31 w 37"/>
                  <a:gd name="T23" fmla="*/ 7 h 11"/>
                  <a:gd name="T24" fmla="*/ 27 w 37"/>
                  <a:gd name="T25" fmla="*/ 6 h 11"/>
                  <a:gd name="T26" fmla="*/ 22 w 37"/>
                  <a:gd name="T27" fmla="*/ 4 h 11"/>
                  <a:gd name="T28" fmla="*/ 19 w 37"/>
                  <a:gd name="T29" fmla="*/ 2 h 11"/>
                  <a:gd name="T30" fmla="*/ 14 w 37"/>
                  <a:gd name="T31" fmla="*/ 2 h 11"/>
                  <a:gd name="T32" fmla="*/ 10 w 37"/>
                  <a:gd name="T33" fmla="*/ 0 h 11"/>
                  <a:gd name="T34" fmla="*/ 5 w 37"/>
                  <a:gd name="T35" fmla="*/ 0 h 11"/>
                  <a:gd name="T36" fmla="*/ 0 w 37"/>
                  <a:gd name="T37" fmla="*/ 2 h 11"/>
                  <a:gd name="T38" fmla="*/ 0 w 37"/>
                  <a:gd name="T39" fmla="*/ 2 h 11"/>
                  <a:gd name="T40" fmla="*/ 1 w 37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1">
                    <a:moveTo>
                      <a:pt x="1" y="2"/>
                    </a:moveTo>
                    <a:lnTo>
                      <a:pt x="0" y="3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3" name="Freeform 1617">
                <a:extLst>
                  <a:ext uri="{FF2B5EF4-FFF2-40B4-BE49-F238E27FC236}">
                    <a16:creationId xmlns:a16="http://schemas.microsoft.com/office/drawing/2014/main" id="{CB65FAA7-4145-4D7A-B731-2B03791B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3" cy="4"/>
              </a:xfrm>
              <a:custGeom>
                <a:avLst/>
                <a:gdLst>
                  <a:gd name="T0" fmla="*/ 1 w 10"/>
                  <a:gd name="T1" fmla="*/ 12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6 h 13"/>
                  <a:gd name="T8" fmla="*/ 8 w 10"/>
                  <a:gd name="T9" fmla="*/ 4 h 13"/>
                  <a:gd name="T10" fmla="*/ 10 w 10"/>
                  <a:gd name="T11" fmla="*/ 0 h 13"/>
                  <a:gd name="T12" fmla="*/ 9 w 10"/>
                  <a:gd name="T13" fmla="*/ 0 h 13"/>
                  <a:gd name="T14" fmla="*/ 5 w 10"/>
                  <a:gd name="T15" fmla="*/ 3 h 13"/>
                  <a:gd name="T16" fmla="*/ 3 w 10"/>
                  <a:gd name="T17" fmla="*/ 5 h 13"/>
                  <a:gd name="T18" fmla="*/ 2 w 10"/>
                  <a:gd name="T19" fmla="*/ 8 h 13"/>
                  <a:gd name="T20" fmla="*/ 0 w 10"/>
                  <a:gd name="T21" fmla="*/ 12 h 13"/>
                  <a:gd name="T22" fmla="*/ 0 w 10"/>
                  <a:gd name="T23" fmla="*/ 13 h 13"/>
                  <a:gd name="T24" fmla="*/ 1 w 1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1" y="12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4" name="Freeform 1618">
                <a:extLst>
                  <a:ext uri="{FF2B5EF4-FFF2-40B4-BE49-F238E27FC236}">
                    <a16:creationId xmlns:a16="http://schemas.microsoft.com/office/drawing/2014/main" id="{6D92EE22-23E4-4B8B-853F-E3C4ADF7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2"/>
                <a:ext cx="2" cy="3"/>
              </a:xfrm>
              <a:custGeom>
                <a:avLst/>
                <a:gdLst>
                  <a:gd name="T0" fmla="*/ 5 w 5"/>
                  <a:gd name="T1" fmla="*/ 8 h 9"/>
                  <a:gd name="T2" fmla="*/ 5 w 5"/>
                  <a:gd name="T3" fmla="*/ 8 h 9"/>
                  <a:gd name="T4" fmla="*/ 1 w 5"/>
                  <a:gd name="T5" fmla="*/ 0 h 9"/>
                  <a:gd name="T6" fmla="*/ 0 w 5"/>
                  <a:gd name="T7" fmla="*/ 1 h 9"/>
                  <a:gd name="T8" fmla="*/ 3 w 5"/>
                  <a:gd name="T9" fmla="*/ 9 h 9"/>
                  <a:gd name="T10" fmla="*/ 3 w 5"/>
                  <a:gd name="T11" fmla="*/ 8 h 9"/>
                  <a:gd name="T12" fmla="*/ 5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8"/>
                    </a:moveTo>
                    <a:lnTo>
                      <a:pt x="5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5" name="Freeform 1619">
                <a:extLst>
                  <a:ext uri="{FF2B5EF4-FFF2-40B4-BE49-F238E27FC236}">
                    <a16:creationId xmlns:a16="http://schemas.microsoft.com/office/drawing/2014/main" id="{1680DDC3-BCB1-41BD-A251-9495EA7E2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855"/>
                <a:ext cx="1" cy="11"/>
              </a:xfrm>
              <a:custGeom>
                <a:avLst/>
                <a:gdLst>
                  <a:gd name="T0" fmla="*/ 1 w 2"/>
                  <a:gd name="T1" fmla="*/ 34 h 35"/>
                  <a:gd name="T2" fmla="*/ 1 w 2"/>
                  <a:gd name="T3" fmla="*/ 35 h 35"/>
                  <a:gd name="T4" fmla="*/ 1 w 2"/>
                  <a:gd name="T5" fmla="*/ 30 h 35"/>
                  <a:gd name="T6" fmla="*/ 1 w 2"/>
                  <a:gd name="T7" fmla="*/ 26 h 35"/>
                  <a:gd name="T8" fmla="*/ 1 w 2"/>
                  <a:gd name="T9" fmla="*/ 21 h 35"/>
                  <a:gd name="T10" fmla="*/ 1 w 2"/>
                  <a:gd name="T11" fmla="*/ 17 h 35"/>
                  <a:gd name="T12" fmla="*/ 1 w 2"/>
                  <a:gd name="T13" fmla="*/ 12 h 35"/>
                  <a:gd name="T14" fmla="*/ 2 w 2"/>
                  <a:gd name="T15" fmla="*/ 7 h 35"/>
                  <a:gd name="T16" fmla="*/ 2 w 2"/>
                  <a:gd name="T17" fmla="*/ 3 h 35"/>
                  <a:gd name="T18" fmla="*/ 2 w 2"/>
                  <a:gd name="T19" fmla="*/ 0 h 35"/>
                  <a:gd name="T20" fmla="*/ 1 w 2"/>
                  <a:gd name="T21" fmla="*/ 0 h 35"/>
                  <a:gd name="T22" fmla="*/ 1 w 2"/>
                  <a:gd name="T23" fmla="*/ 3 h 35"/>
                  <a:gd name="T24" fmla="*/ 1 w 2"/>
                  <a:gd name="T25" fmla="*/ 7 h 35"/>
                  <a:gd name="T26" fmla="*/ 0 w 2"/>
                  <a:gd name="T27" fmla="*/ 12 h 35"/>
                  <a:gd name="T28" fmla="*/ 0 w 2"/>
                  <a:gd name="T29" fmla="*/ 17 h 35"/>
                  <a:gd name="T30" fmla="*/ 0 w 2"/>
                  <a:gd name="T31" fmla="*/ 21 h 35"/>
                  <a:gd name="T32" fmla="*/ 0 w 2"/>
                  <a:gd name="T33" fmla="*/ 26 h 35"/>
                  <a:gd name="T34" fmla="*/ 0 w 2"/>
                  <a:gd name="T35" fmla="*/ 30 h 35"/>
                  <a:gd name="T36" fmla="*/ 0 w 2"/>
                  <a:gd name="T37" fmla="*/ 35 h 35"/>
                  <a:gd name="T38" fmla="*/ 0 w 2"/>
                  <a:gd name="T39" fmla="*/ 35 h 35"/>
                  <a:gd name="T40" fmla="*/ 1 w 2"/>
                  <a:gd name="T4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5">
                    <a:moveTo>
                      <a:pt x="1" y="34"/>
                    </a:moveTo>
                    <a:lnTo>
                      <a:pt x="1" y="35"/>
                    </a:lnTo>
                    <a:lnTo>
                      <a:pt x="1" y="30"/>
                    </a:lnTo>
                    <a:lnTo>
                      <a:pt x="1" y="26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6" name="Freeform 1620">
                <a:extLst>
                  <a:ext uri="{FF2B5EF4-FFF2-40B4-BE49-F238E27FC236}">
                    <a16:creationId xmlns:a16="http://schemas.microsoft.com/office/drawing/2014/main" id="{8369B9FE-9F37-4901-B7FD-AF0DC6474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66"/>
                <a:ext cx="8" cy="4"/>
              </a:xfrm>
              <a:custGeom>
                <a:avLst/>
                <a:gdLst>
                  <a:gd name="T0" fmla="*/ 22 w 22"/>
                  <a:gd name="T1" fmla="*/ 12 h 13"/>
                  <a:gd name="T2" fmla="*/ 19 w 22"/>
                  <a:gd name="T3" fmla="*/ 12 h 13"/>
                  <a:gd name="T4" fmla="*/ 17 w 22"/>
                  <a:gd name="T5" fmla="*/ 11 h 13"/>
                  <a:gd name="T6" fmla="*/ 13 w 22"/>
                  <a:gd name="T7" fmla="*/ 10 h 13"/>
                  <a:gd name="T8" fmla="*/ 11 w 22"/>
                  <a:gd name="T9" fmla="*/ 7 h 13"/>
                  <a:gd name="T10" fmla="*/ 8 w 22"/>
                  <a:gd name="T11" fmla="*/ 6 h 13"/>
                  <a:gd name="T12" fmla="*/ 6 w 22"/>
                  <a:gd name="T13" fmla="*/ 4 h 13"/>
                  <a:gd name="T14" fmla="*/ 3 w 22"/>
                  <a:gd name="T15" fmla="*/ 2 h 13"/>
                  <a:gd name="T16" fmla="*/ 1 w 22"/>
                  <a:gd name="T17" fmla="*/ 0 h 13"/>
                  <a:gd name="T18" fmla="*/ 0 w 22"/>
                  <a:gd name="T19" fmla="*/ 1 h 13"/>
                  <a:gd name="T20" fmla="*/ 1 w 22"/>
                  <a:gd name="T21" fmla="*/ 3 h 13"/>
                  <a:gd name="T22" fmla="*/ 4 w 22"/>
                  <a:gd name="T23" fmla="*/ 5 h 13"/>
                  <a:gd name="T24" fmla="*/ 7 w 22"/>
                  <a:gd name="T25" fmla="*/ 7 h 13"/>
                  <a:gd name="T26" fmla="*/ 10 w 22"/>
                  <a:gd name="T27" fmla="*/ 9 h 13"/>
                  <a:gd name="T28" fmla="*/ 12 w 22"/>
                  <a:gd name="T29" fmla="*/ 11 h 13"/>
                  <a:gd name="T30" fmla="*/ 16 w 22"/>
                  <a:gd name="T31" fmla="*/ 12 h 13"/>
                  <a:gd name="T32" fmla="*/ 19 w 22"/>
                  <a:gd name="T33" fmla="*/ 13 h 13"/>
                  <a:gd name="T34" fmla="*/ 22 w 22"/>
                  <a:gd name="T35" fmla="*/ 13 h 13"/>
                  <a:gd name="T36" fmla="*/ 22 w 22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lnTo>
                      <a:pt x="19" y="12"/>
                    </a:lnTo>
                    <a:lnTo>
                      <a:pt x="17" y="11"/>
                    </a:lnTo>
                    <a:lnTo>
                      <a:pt x="13" y="10"/>
                    </a:lnTo>
                    <a:lnTo>
                      <a:pt x="11" y="7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7" name="Freeform 1621">
                <a:extLst>
                  <a:ext uri="{FF2B5EF4-FFF2-40B4-BE49-F238E27FC236}">
                    <a16:creationId xmlns:a16="http://schemas.microsoft.com/office/drawing/2014/main" id="{774920F5-5910-4DC1-A138-A396E638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870"/>
                <a:ext cx="19" cy="25"/>
              </a:xfrm>
              <a:custGeom>
                <a:avLst/>
                <a:gdLst>
                  <a:gd name="T0" fmla="*/ 59 w 59"/>
                  <a:gd name="T1" fmla="*/ 73 h 75"/>
                  <a:gd name="T2" fmla="*/ 55 w 59"/>
                  <a:gd name="T3" fmla="*/ 65 h 75"/>
                  <a:gd name="T4" fmla="*/ 50 w 59"/>
                  <a:gd name="T5" fmla="*/ 55 h 75"/>
                  <a:gd name="T6" fmla="*/ 42 w 59"/>
                  <a:gd name="T7" fmla="*/ 44 h 75"/>
                  <a:gd name="T8" fmla="*/ 36 w 59"/>
                  <a:gd name="T9" fmla="*/ 33 h 75"/>
                  <a:gd name="T10" fmla="*/ 28 w 59"/>
                  <a:gd name="T11" fmla="*/ 21 h 75"/>
                  <a:gd name="T12" fmla="*/ 20 w 59"/>
                  <a:gd name="T13" fmla="*/ 11 h 75"/>
                  <a:gd name="T14" fmla="*/ 11 w 59"/>
                  <a:gd name="T15" fmla="*/ 4 h 75"/>
                  <a:gd name="T16" fmla="*/ 0 w 59"/>
                  <a:gd name="T17" fmla="*/ 0 h 75"/>
                  <a:gd name="T18" fmla="*/ 0 w 59"/>
                  <a:gd name="T19" fmla="*/ 1 h 75"/>
                  <a:gd name="T20" fmla="*/ 9 w 59"/>
                  <a:gd name="T21" fmla="*/ 4 h 75"/>
                  <a:gd name="T22" fmla="*/ 18 w 59"/>
                  <a:gd name="T23" fmla="*/ 13 h 75"/>
                  <a:gd name="T24" fmla="*/ 25 w 59"/>
                  <a:gd name="T25" fmla="*/ 24 h 75"/>
                  <a:gd name="T26" fmla="*/ 33 w 59"/>
                  <a:gd name="T27" fmla="*/ 33 h 75"/>
                  <a:gd name="T28" fmla="*/ 41 w 59"/>
                  <a:gd name="T29" fmla="*/ 45 h 75"/>
                  <a:gd name="T30" fmla="*/ 48 w 59"/>
                  <a:gd name="T31" fmla="*/ 56 h 75"/>
                  <a:gd name="T32" fmla="*/ 53 w 59"/>
                  <a:gd name="T33" fmla="*/ 67 h 75"/>
                  <a:gd name="T34" fmla="*/ 57 w 59"/>
                  <a:gd name="T35" fmla="*/ 75 h 75"/>
                  <a:gd name="T36" fmla="*/ 59 w 5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75">
                    <a:moveTo>
                      <a:pt x="59" y="73"/>
                    </a:moveTo>
                    <a:lnTo>
                      <a:pt x="55" y="65"/>
                    </a:lnTo>
                    <a:lnTo>
                      <a:pt x="50" y="55"/>
                    </a:lnTo>
                    <a:lnTo>
                      <a:pt x="42" y="44"/>
                    </a:lnTo>
                    <a:lnTo>
                      <a:pt x="36" y="33"/>
                    </a:lnTo>
                    <a:lnTo>
                      <a:pt x="28" y="21"/>
                    </a:lnTo>
                    <a:lnTo>
                      <a:pt x="20" y="11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4"/>
                    </a:lnTo>
                    <a:lnTo>
                      <a:pt x="18" y="13"/>
                    </a:lnTo>
                    <a:lnTo>
                      <a:pt x="25" y="24"/>
                    </a:lnTo>
                    <a:lnTo>
                      <a:pt x="33" y="33"/>
                    </a:lnTo>
                    <a:lnTo>
                      <a:pt x="41" y="45"/>
                    </a:lnTo>
                    <a:lnTo>
                      <a:pt x="48" y="56"/>
                    </a:lnTo>
                    <a:lnTo>
                      <a:pt x="53" y="67"/>
                    </a:lnTo>
                    <a:lnTo>
                      <a:pt x="57" y="75"/>
                    </a:lnTo>
                    <a:lnTo>
                      <a:pt x="5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8" name="Freeform 1622">
                <a:extLst>
                  <a:ext uri="{FF2B5EF4-FFF2-40B4-BE49-F238E27FC236}">
                    <a16:creationId xmlns:a16="http://schemas.microsoft.com/office/drawing/2014/main" id="{5261BB13-60F2-4C6A-87A5-34F1255E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95"/>
                <a:ext cx="9" cy="3"/>
              </a:xfrm>
              <a:custGeom>
                <a:avLst/>
                <a:gdLst>
                  <a:gd name="T0" fmla="*/ 28 w 29"/>
                  <a:gd name="T1" fmla="*/ 9 h 10"/>
                  <a:gd name="T2" fmla="*/ 28 w 29"/>
                  <a:gd name="T3" fmla="*/ 9 h 10"/>
                  <a:gd name="T4" fmla="*/ 26 w 29"/>
                  <a:gd name="T5" fmla="*/ 9 h 10"/>
                  <a:gd name="T6" fmla="*/ 22 w 29"/>
                  <a:gd name="T7" fmla="*/ 8 h 10"/>
                  <a:gd name="T8" fmla="*/ 19 w 29"/>
                  <a:gd name="T9" fmla="*/ 8 h 10"/>
                  <a:gd name="T10" fmla="*/ 16 w 29"/>
                  <a:gd name="T11" fmla="*/ 6 h 10"/>
                  <a:gd name="T12" fmla="*/ 11 w 29"/>
                  <a:gd name="T13" fmla="*/ 5 h 10"/>
                  <a:gd name="T14" fmla="*/ 8 w 29"/>
                  <a:gd name="T15" fmla="*/ 3 h 10"/>
                  <a:gd name="T16" fmla="*/ 4 w 29"/>
                  <a:gd name="T17" fmla="*/ 1 h 10"/>
                  <a:gd name="T18" fmla="*/ 2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5 w 29"/>
                  <a:gd name="T25" fmla="*/ 5 h 10"/>
                  <a:gd name="T26" fmla="*/ 10 w 29"/>
                  <a:gd name="T27" fmla="*/ 6 h 10"/>
                  <a:gd name="T28" fmla="*/ 14 w 29"/>
                  <a:gd name="T29" fmla="*/ 8 h 10"/>
                  <a:gd name="T30" fmla="*/ 19 w 29"/>
                  <a:gd name="T31" fmla="*/ 9 h 10"/>
                  <a:gd name="T32" fmla="*/ 22 w 29"/>
                  <a:gd name="T33" fmla="*/ 10 h 10"/>
                  <a:gd name="T34" fmla="*/ 26 w 29"/>
                  <a:gd name="T35" fmla="*/ 10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8" y="9"/>
                    </a:lnTo>
                    <a:lnTo>
                      <a:pt x="26" y="9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5" y="5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9" y="9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9" name="Freeform 1623">
                <a:extLst>
                  <a:ext uri="{FF2B5EF4-FFF2-40B4-BE49-F238E27FC236}">
                    <a16:creationId xmlns:a16="http://schemas.microsoft.com/office/drawing/2014/main" id="{19D29014-4A6D-46C6-890E-1FAC6A88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7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0" name="Freeform 1624">
                <a:extLst>
                  <a:ext uri="{FF2B5EF4-FFF2-40B4-BE49-F238E27FC236}">
                    <a16:creationId xmlns:a16="http://schemas.microsoft.com/office/drawing/2014/main" id="{105193EA-BB2E-4410-90C6-5784303F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3"/>
                <a:ext cx="15" cy="5"/>
              </a:xfrm>
              <a:custGeom>
                <a:avLst/>
                <a:gdLst>
                  <a:gd name="T0" fmla="*/ 40 w 43"/>
                  <a:gd name="T1" fmla="*/ 3 h 14"/>
                  <a:gd name="T2" fmla="*/ 40 w 43"/>
                  <a:gd name="T3" fmla="*/ 2 h 14"/>
                  <a:gd name="T4" fmla="*/ 38 w 43"/>
                  <a:gd name="T5" fmla="*/ 5 h 14"/>
                  <a:gd name="T6" fmla="*/ 35 w 43"/>
                  <a:gd name="T7" fmla="*/ 8 h 14"/>
                  <a:gd name="T8" fmla="*/ 29 w 43"/>
                  <a:gd name="T9" fmla="*/ 9 h 14"/>
                  <a:gd name="T10" fmla="*/ 24 w 43"/>
                  <a:gd name="T11" fmla="*/ 11 h 14"/>
                  <a:gd name="T12" fmla="*/ 18 w 43"/>
                  <a:gd name="T13" fmla="*/ 12 h 14"/>
                  <a:gd name="T14" fmla="*/ 12 w 43"/>
                  <a:gd name="T15" fmla="*/ 12 h 14"/>
                  <a:gd name="T16" fmla="*/ 6 w 43"/>
                  <a:gd name="T17" fmla="*/ 13 h 14"/>
                  <a:gd name="T18" fmla="*/ 0 w 43"/>
                  <a:gd name="T19" fmla="*/ 13 h 14"/>
                  <a:gd name="T20" fmla="*/ 0 w 43"/>
                  <a:gd name="T21" fmla="*/ 14 h 14"/>
                  <a:gd name="T22" fmla="*/ 6 w 43"/>
                  <a:gd name="T23" fmla="*/ 13 h 14"/>
                  <a:gd name="T24" fmla="*/ 12 w 43"/>
                  <a:gd name="T25" fmla="*/ 13 h 14"/>
                  <a:gd name="T26" fmla="*/ 18 w 43"/>
                  <a:gd name="T27" fmla="*/ 13 h 14"/>
                  <a:gd name="T28" fmla="*/ 24 w 43"/>
                  <a:gd name="T29" fmla="*/ 13 h 14"/>
                  <a:gd name="T30" fmla="*/ 29 w 43"/>
                  <a:gd name="T31" fmla="*/ 11 h 14"/>
                  <a:gd name="T32" fmla="*/ 36 w 43"/>
                  <a:gd name="T33" fmla="*/ 9 h 14"/>
                  <a:gd name="T34" fmla="*/ 40 w 43"/>
                  <a:gd name="T35" fmla="*/ 6 h 14"/>
                  <a:gd name="T36" fmla="*/ 43 w 43"/>
                  <a:gd name="T37" fmla="*/ 2 h 14"/>
                  <a:gd name="T38" fmla="*/ 43 w 43"/>
                  <a:gd name="T39" fmla="*/ 0 h 14"/>
                  <a:gd name="T40" fmla="*/ 40 w 43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4">
                    <a:moveTo>
                      <a:pt x="40" y="3"/>
                    </a:moveTo>
                    <a:lnTo>
                      <a:pt x="40" y="2"/>
                    </a:lnTo>
                    <a:lnTo>
                      <a:pt x="38" y="5"/>
                    </a:lnTo>
                    <a:lnTo>
                      <a:pt x="35" y="8"/>
                    </a:lnTo>
                    <a:lnTo>
                      <a:pt x="29" y="9"/>
                    </a:lnTo>
                    <a:lnTo>
                      <a:pt x="24" y="11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12" y="13"/>
                    </a:lnTo>
                    <a:lnTo>
                      <a:pt x="18" y="13"/>
                    </a:lnTo>
                    <a:lnTo>
                      <a:pt x="24" y="13"/>
                    </a:lnTo>
                    <a:lnTo>
                      <a:pt x="29" y="11"/>
                    </a:lnTo>
                    <a:lnTo>
                      <a:pt x="36" y="9"/>
                    </a:lnTo>
                    <a:lnTo>
                      <a:pt x="40" y="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1" name="Freeform 1625">
                <a:extLst>
                  <a:ext uri="{FF2B5EF4-FFF2-40B4-BE49-F238E27FC236}">
                    <a16:creationId xmlns:a16="http://schemas.microsoft.com/office/drawing/2014/main" id="{6397B183-A993-499E-A9D0-D2766C13F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880"/>
                <a:ext cx="8" cy="14"/>
              </a:xfrm>
              <a:custGeom>
                <a:avLst/>
                <a:gdLst>
                  <a:gd name="T0" fmla="*/ 0 w 25"/>
                  <a:gd name="T1" fmla="*/ 1 h 40"/>
                  <a:gd name="T2" fmla="*/ 3 w 25"/>
                  <a:gd name="T3" fmla="*/ 7 h 40"/>
                  <a:gd name="T4" fmla="*/ 9 w 25"/>
                  <a:gd name="T5" fmla="*/ 13 h 40"/>
                  <a:gd name="T6" fmla="*/ 11 w 25"/>
                  <a:gd name="T7" fmla="*/ 18 h 40"/>
                  <a:gd name="T8" fmla="*/ 15 w 25"/>
                  <a:gd name="T9" fmla="*/ 23 h 40"/>
                  <a:gd name="T10" fmla="*/ 17 w 25"/>
                  <a:gd name="T11" fmla="*/ 28 h 40"/>
                  <a:gd name="T12" fmla="*/ 20 w 25"/>
                  <a:gd name="T13" fmla="*/ 33 h 40"/>
                  <a:gd name="T14" fmla="*/ 22 w 25"/>
                  <a:gd name="T15" fmla="*/ 37 h 40"/>
                  <a:gd name="T16" fmla="*/ 22 w 25"/>
                  <a:gd name="T17" fmla="*/ 40 h 40"/>
                  <a:gd name="T18" fmla="*/ 25 w 25"/>
                  <a:gd name="T19" fmla="*/ 38 h 40"/>
                  <a:gd name="T20" fmla="*/ 22 w 25"/>
                  <a:gd name="T21" fmla="*/ 35 h 40"/>
                  <a:gd name="T22" fmla="*/ 22 w 25"/>
                  <a:gd name="T23" fmla="*/ 31 h 40"/>
                  <a:gd name="T24" fmla="*/ 19 w 25"/>
                  <a:gd name="T25" fmla="*/ 27 h 40"/>
                  <a:gd name="T26" fmla="*/ 17 w 25"/>
                  <a:gd name="T27" fmla="*/ 22 h 40"/>
                  <a:gd name="T28" fmla="*/ 12 w 25"/>
                  <a:gd name="T29" fmla="*/ 17 h 40"/>
                  <a:gd name="T30" fmla="*/ 10 w 25"/>
                  <a:gd name="T31" fmla="*/ 11 h 40"/>
                  <a:gd name="T32" fmla="*/ 6 w 25"/>
                  <a:gd name="T33" fmla="*/ 5 h 40"/>
                  <a:gd name="T34" fmla="*/ 1 w 25"/>
                  <a:gd name="T35" fmla="*/ 0 h 40"/>
                  <a:gd name="T36" fmla="*/ 0 w 2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40">
                    <a:moveTo>
                      <a:pt x="0" y="1"/>
                    </a:moveTo>
                    <a:lnTo>
                      <a:pt x="3" y="7"/>
                    </a:lnTo>
                    <a:lnTo>
                      <a:pt x="9" y="13"/>
                    </a:lnTo>
                    <a:lnTo>
                      <a:pt x="11" y="18"/>
                    </a:lnTo>
                    <a:lnTo>
                      <a:pt x="15" y="23"/>
                    </a:lnTo>
                    <a:lnTo>
                      <a:pt x="17" y="28"/>
                    </a:lnTo>
                    <a:lnTo>
                      <a:pt x="20" y="33"/>
                    </a:lnTo>
                    <a:lnTo>
                      <a:pt x="22" y="37"/>
                    </a:lnTo>
                    <a:lnTo>
                      <a:pt x="22" y="40"/>
                    </a:lnTo>
                    <a:lnTo>
                      <a:pt x="25" y="38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27"/>
                    </a:lnTo>
                    <a:lnTo>
                      <a:pt x="17" y="22"/>
                    </a:lnTo>
                    <a:lnTo>
                      <a:pt x="12" y="17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2" name="Freeform 1626">
                <a:extLst>
                  <a:ext uri="{FF2B5EF4-FFF2-40B4-BE49-F238E27FC236}">
                    <a16:creationId xmlns:a16="http://schemas.microsoft.com/office/drawing/2014/main" id="{296AD643-7D8B-483D-AE1D-C0A3B1EC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67"/>
                <a:ext cx="19" cy="14"/>
              </a:xfrm>
              <a:custGeom>
                <a:avLst/>
                <a:gdLst>
                  <a:gd name="T0" fmla="*/ 0 w 55"/>
                  <a:gd name="T1" fmla="*/ 2 h 42"/>
                  <a:gd name="T2" fmla="*/ 6 w 55"/>
                  <a:gd name="T3" fmla="*/ 5 h 42"/>
                  <a:gd name="T4" fmla="*/ 11 w 55"/>
                  <a:gd name="T5" fmla="*/ 10 h 42"/>
                  <a:gd name="T6" fmla="*/ 18 w 55"/>
                  <a:gd name="T7" fmla="*/ 17 h 42"/>
                  <a:gd name="T8" fmla="*/ 24 w 55"/>
                  <a:gd name="T9" fmla="*/ 22 h 42"/>
                  <a:gd name="T10" fmla="*/ 31 w 55"/>
                  <a:gd name="T11" fmla="*/ 28 h 42"/>
                  <a:gd name="T12" fmla="*/ 37 w 55"/>
                  <a:gd name="T13" fmla="*/ 33 h 42"/>
                  <a:gd name="T14" fmla="*/ 45 w 55"/>
                  <a:gd name="T15" fmla="*/ 39 h 42"/>
                  <a:gd name="T16" fmla="*/ 54 w 55"/>
                  <a:gd name="T17" fmla="*/ 42 h 42"/>
                  <a:gd name="T18" fmla="*/ 55 w 55"/>
                  <a:gd name="T19" fmla="*/ 40 h 42"/>
                  <a:gd name="T20" fmla="*/ 46 w 55"/>
                  <a:gd name="T21" fmla="*/ 37 h 42"/>
                  <a:gd name="T22" fmla="*/ 39 w 55"/>
                  <a:gd name="T23" fmla="*/ 32 h 42"/>
                  <a:gd name="T24" fmla="*/ 33 w 55"/>
                  <a:gd name="T25" fmla="*/ 27 h 42"/>
                  <a:gd name="T26" fmla="*/ 26 w 55"/>
                  <a:gd name="T27" fmla="*/ 21 h 42"/>
                  <a:gd name="T28" fmla="*/ 19 w 55"/>
                  <a:gd name="T29" fmla="*/ 14 h 42"/>
                  <a:gd name="T30" fmla="*/ 12 w 55"/>
                  <a:gd name="T31" fmla="*/ 9 h 42"/>
                  <a:gd name="T32" fmla="*/ 7 w 55"/>
                  <a:gd name="T33" fmla="*/ 4 h 42"/>
                  <a:gd name="T34" fmla="*/ 1 w 55"/>
                  <a:gd name="T35" fmla="*/ 0 h 42"/>
                  <a:gd name="T36" fmla="*/ 0 w 55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2">
                    <a:moveTo>
                      <a:pt x="0" y="2"/>
                    </a:moveTo>
                    <a:lnTo>
                      <a:pt x="6" y="5"/>
                    </a:lnTo>
                    <a:lnTo>
                      <a:pt x="11" y="10"/>
                    </a:lnTo>
                    <a:lnTo>
                      <a:pt x="18" y="17"/>
                    </a:lnTo>
                    <a:lnTo>
                      <a:pt x="24" y="22"/>
                    </a:lnTo>
                    <a:lnTo>
                      <a:pt x="31" y="28"/>
                    </a:lnTo>
                    <a:lnTo>
                      <a:pt x="37" y="33"/>
                    </a:lnTo>
                    <a:lnTo>
                      <a:pt x="45" y="39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46" y="37"/>
                    </a:lnTo>
                    <a:lnTo>
                      <a:pt x="39" y="32"/>
                    </a:lnTo>
                    <a:lnTo>
                      <a:pt x="33" y="27"/>
                    </a:lnTo>
                    <a:lnTo>
                      <a:pt x="26" y="21"/>
                    </a:lnTo>
                    <a:lnTo>
                      <a:pt x="19" y="14"/>
                    </a:lnTo>
                    <a:lnTo>
                      <a:pt x="12" y="9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3" name="Freeform 1627">
                <a:extLst>
                  <a:ext uri="{FF2B5EF4-FFF2-40B4-BE49-F238E27FC236}">
                    <a16:creationId xmlns:a16="http://schemas.microsoft.com/office/drawing/2014/main" id="{76A6AC37-63F4-45A7-BAAE-E4C62419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3859"/>
                <a:ext cx="5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3 h 23"/>
                  <a:gd name="T4" fmla="*/ 12 w 13"/>
                  <a:gd name="T5" fmla="*/ 23 h 23"/>
                  <a:gd name="T6" fmla="*/ 13 w 13"/>
                  <a:gd name="T7" fmla="*/ 22 h 23"/>
                  <a:gd name="T8" fmla="*/ 2 w 13"/>
                  <a:gd name="T9" fmla="*/ 0 h 23"/>
                  <a:gd name="T10" fmla="*/ 2 w 13"/>
                  <a:gd name="T11" fmla="*/ 3 h 23"/>
                  <a:gd name="T12" fmla="*/ 0 w 1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4" name="Freeform 1628">
                <a:extLst>
                  <a:ext uri="{FF2B5EF4-FFF2-40B4-BE49-F238E27FC236}">
                    <a16:creationId xmlns:a16="http://schemas.microsoft.com/office/drawing/2014/main" id="{69447D74-BE25-40C7-ACF7-F86FEBBA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851"/>
                <a:ext cx="6" cy="9"/>
              </a:xfrm>
              <a:custGeom>
                <a:avLst/>
                <a:gdLst>
                  <a:gd name="T0" fmla="*/ 2 w 18"/>
                  <a:gd name="T1" fmla="*/ 1 h 27"/>
                  <a:gd name="T2" fmla="*/ 0 w 18"/>
                  <a:gd name="T3" fmla="*/ 1 h 27"/>
                  <a:gd name="T4" fmla="*/ 4 w 18"/>
                  <a:gd name="T5" fmla="*/ 4 h 27"/>
                  <a:gd name="T6" fmla="*/ 8 w 18"/>
                  <a:gd name="T7" fmla="*/ 8 h 27"/>
                  <a:gd name="T8" fmla="*/ 10 w 18"/>
                  <a:gd name="T9" fmla="*/ 11 h 27"/>
                  <a:gd name="T10" fmla="*/ 13 w 18"/>
                  <a:gd name="T11" fmla="*/ 13 h 27"/>
                  <a:gd name="T12" fmla="*/ 15 w 18"/>
                  <a:gd name="T13" fmla="*/ 17 h 27"/>
                  <a:gd name="T14" fmla="*/ 17 w 18"/>
                  <a:gd name="T15" fmla="*/ 20 h 27"/>
                  <a:gd name="T16" fmla="*/ 17 w 18"/>
                  <a:gd name="T17" fmla="*/ 22 h 27"/>
                  <a:gd name="T18" fmla="*/ 16 w 18"/>
                  <a:gd name="T19" fmla="*/ 26 h 27"/>
                  <a:gd name="T20" fmla="*/ 17 w 18"/>
                  <a:gd name="T21" fmla="*/ 27 h 27"/>
                  <a:gd name="T22" fmla="*/ 18 w 18"/>
                  <a:gd name="T23" fmla="*/ 22 h 27"/>
                  <a:gd name="T24" fmla="*/ 18 w 18"/>
                  <a:gd name="T25" fmla="*/ 20 h 27"/>
                  <a:gd name="T26" fmla="*/ 17 w 18"/>
                  <a:gd name="T27" fmla="*/ 15 h 27"/>
                  <a:gd name="T28" fmla="*/ 15 w 18"/>
                  <a:gd name="T29" fmla="*/ 13 h 27"/>
                  <a:gd name="T30" fmla="*/ 11 w 18"/>
                  <a:gd name="T31" fmla="*/ 10 h 27"/>
                  <a:gd name="T32" fmla="*/ 8 w 18"/>
                  <a:gd name="T33" fmla="*/ 7 h 27"/>
                  <a:gd name="T34" fmla="*/ 6 w 18"/>
                  <a:gd name="T35" fmla="*/ 3 h 27"/>
                  <a:gd name="T36" fmla="*/ 2 w 18"/>
                  <a:gd name="T37" fmla="*/ 0 h 27"/>
                  <a:gd name="T38" fmla="*/ 0 w 18"/>
                  <a:gd name="T39" fmla="*/ 0 h 27"/>
                  <a:gd name="T40" fmla="*/ 2 w 18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2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11"/>
                    </a:lnTo>
                    <a:lnTo>
                      <a:pt x="13" y="13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6" y="26"/>
                    </a:lnTo>
                    <a:lnTo>
                      <a:pt x="17" y="27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7" y="15"/>
                    </a:lnTo>
                    <a:lnTo>
                      <a:pt x="15" y="13"/>
                    </a:lnTo>
                    <a:lnTo>
                      <a:pt x="11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5" name="Freeform 1629">
                <a:extLst>
                  <a:ext uri="{FF2B5EF4-FFF2-40B4-BE49-F238E27FC236}">
                    <a16:creationId xmlns:a16="http://schemas.microsoft.com/office/drawing/2014/main" id="{C77DA299-02A9-49D3-93C3-4E78585A7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50"/>
                <a:ext cx="2" cy="2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1 h 7"/>
                  <a:gd name="T4" fmla="*/ 0 w 6"/>
                  <a:gd name="T5" fmla="*/ 3 h 7"/>
                  <a:gd name="T6" fmla="*/ 1 w 6"/>
                  <a:gd name="T7" fmla="*/ 5 h 7"/>
                  <a:gd name="T8" fmla="*/ 2 w 6"/>
                  <a:gd name="T9" fmla="*/ 7 h 7"/>
                  <a:gd name="T10" fmla="*/ 6 w 6"/>
                  <a:gd name="T11" fmla="*/ 5 h 7"/>
                  <a:gd name="T12" fmla="*/ 4 w 6"/>
                  <a:gd name="T13" fmla="*/ 4 h 7"/>
                  <a:gd name="T14" fmla="*/ 2 w 6"/>
                  <a:gd name="T15" fmla="*/ 4 h 7"/>
                  <a:gd name="T16" fmla="*/ 2 w 6"/>
                  <a:gd name="T17" fmla="*/ 3 h 7"/>
                  <a:gd name="T18" fmla="*/ 2 w 6"/>
                  <a:gd name="T19" fmla="*/ 1 h 7"/>
                  <a:gd name="T20" fmla="*/ 2 w 6"/>
                  <a:gd name="T21" fmla="*/ 0 h 7"/>
                  <a:gd name="T22" fmla="*/ 2 w 6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6" name="Freeform 1630">
                <a:extLst>
                  <a:ext uri="{FF2B5EF4-FFF2-40B4-BE49-F238E27FC236}">
                    <a16:creationId xmlns:a16="http://schemas.microsoft.com/office/drawing/2014/main" id="{6FAFDD0D-83C4-4958-B56B-25D69FB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271"/>
                <a:ext cx="52" cy="82"/>
              </a:xfrm>
              <a:custGeom>
                <a:avLst/>
                <a:gdLst>
                  <a:gd name="T0" fmla="*/ 77 w 156"/>
                  <a:gd name="T1" fmla="*/ 247 h 247"/>
                  <a:gd name="T2" fmla="*/ 67 w 156"/>
                  <a:gd name="T3" fmla="*/ 243 h 247"/>
                  <a:gd name="T4" fmla="*/ 56 w 156"/>
                  <a:gd name="T5" fmla="*/ 237 h 247"/>
                  <a:gd name="T6" fmla="*/ 47 w 156"/>
                  <a:gd name="T7" fmla="*/ 229 h 247"/>
                  <a:gd name="T8" fmla="*/ 38 w 156"/>
                  <a:gd name="T9" fmla="*/ 220 h 247"/>
                  <a:gd name="T10" fmla="*/ 31 w 156"/>
                  <a:gd name="T11" fmla="*/ 210 h 247"/>
                  <a:gd name="T12" fmla="*/ 25 w 156"/>
                  <a:gd name="T13" fmla="*/ 198 h 247"/>
                  <a:gd name="T14" fmla="*/ 20 w 156"/>
                  <a:gd name="T15" fmla="*/ 186 h 247"/>
                  <a:gd name="T16" fmla="*/ 16 w 156"/>
                  <a:gd name="T17" fmla="*/ 174 h 247"/>
                  <a:gd name="T18" fmla="*/ 10 w 156"/>
                  <a:gd name="T19" fmla="*/ 161 h 247"/>
                  <a:gd name="T20" fmla="*/ 8 w 156"/>
                  <a:gd name="T21" fmla="*/ 149 h 247"/>
                  <a:gd name="T22" fmla="*/ 6 w 156"/>
                  <a:gd name="T23" fmla="*/ 137 h 247"/>
                  <a:gd name="T24" fmla="*/ 3 w 156"/>
                  <a:gd name="T25" fmla="*/ 124 h 247"/>
                  <a:gd name="T26" fmla="*/ 2 w 156"/>
                  <a:gd name="T27" fmla="*/ 114 h 247"/>
                  <a:gd name="T28" fmla="*/ 1 w 156"/>
                  <a:gd name="T29" fmla="*/ 104 h 247"/>
                  <a:gd name="T30" fmla="*/ 0 w 156"/>
                  <a:gd name="T31" fmla="*/ 95 h 247"/>
                  <a:gd name="T32" fmla="*/ 0 w 156"/>
                  <a:gd name="T33" fmla="*/ 89 h 247"/>
                  <a:gd name="T34" fmla="*/ 2 w 156"/>
                  <a:gd name="T35" fmla="*/ 75 h 247"/>
                  <a:gd name="T36" fmla="*/ 3 w 156"/>
                  <a:gd name="T37" fmla="*/ 62 h 247"/>
                  <a:gd name="T38" fmla="*/ 7 w 156"/>
                  <a:gd name="T39" fmla="*/ 49 h 247"/>
                  <a:gd name="T40" fmla="*/ 10 w 156"/>
                  <a:gd name="T41" fmla="*/ 38 h 247"/>
                  <a:gd name="T42" fmla="*/ 16 w 156"/>
                  <a:gd name="T43" fmla="*/ 28 h 247"/>
                  <a:gd name="T44" fmla="*/ 24 w 156"/>
                  <a:gd name="T45" fmla="*/ 20 h 247"/>
                  <a:gd name="T46" fmla="*/ 34 w 156"/>
                  <a:gd name="T47" fmla="*/ 13 h 247"/>
                  <a:gd name="T48" fmla="*/ 49 w 156"/>
                  <a:gd name="T49" fmla="*/ 9 h 247"/>
                  <a:gd name="T50" fmla="*/ 56 w 156"/>
                  <a:gd name="T51" fmla="*/ 6 h 247"/>
                  <a:gd name="T52" fmla="*/ 63 w 156"/>
                  <a:gd name="T53" fmla="*/ 2 h 247"/>
                  <a:gd name="T54" fmla="*/ 71 w 156"/>
                  <a:gd name="T55" fmla="*/ 1 h 247"/>
                  <a:gd name="T56" fmla="*/ 77 w 156"/>
                  <a:gd name="T57" fmla="*/ 0 h 247"/>
                  <a:gd name="T58" fmla="*/ 84 w 156"/>
                  <a:gd name="T59" fmla="*/ 0 h 247"/>
                  <a:gd name="T60" fmla="*/ 92 w 156"/>
                  <a:gd name="T61" fmla="*/ 1 h 247"/>
                  <a:gd name="T62" fmla="*/ 99 w 156"/>
                  <a:gd name="T63" fmla="*/ 4 h 247"/>
                  <a:gd name="T64" fmla="*/ 105 w 156"/>
                  <a:gd name="T65" fmla="*/ 8 h 247"/>
                  <a:gd name="T66" fmla="*/ 120 w 156"/>
                  <a:gd name="T67" fmla="*/ 12 h 247"/>
                  <a:gd name="T68" fmla="*/ 131 w 156"/>
                  <a:gd name="T69" fmla="*/ 18 h 247"/>
                  <a:gd name="T70" fmla="*/ 139 w 156"/>
                  <a:gd name="T71" fmla="*/ 27 h 247"/>
                  <a:gd name="T72" fmla="*/ 147 w 156"/>
                  <a:gd name="T73" fmla="*/ 37 h 247"/>
                  <a:gd name="T74" fmla="*/ 151 w 156"/>
                  <a:gd name="T75" fmla="*/ 48 h 247"/>
                  <a:gd name="T76" fmla="*/ 155 w 156"/>
                  <a:gd name="T77" fmla="*/ 61 h 247"/>
                  <a:gd name="T78" fmla="*/ 156 w 156"/>
                  <a:gd name="T79" fmla="*/ 72 h 247"/>
                  <a:gd name="T80" fmla="*/ 155 w 156"/>
                  <a:gd name="T81" fmla="*/ 84 h 247"/>
                  <a:gd name="T82" fmla="*/ 155 w 156"/>
                  <a:gd name="T83" fmla="*/ 95 h 247"/>
                  <a:gd name="T84" fmla="*/ 153 w 156"/>
                  <a:gd name="T85" fmla="*/ 108 h 247"/>
                  <a:gd name="T86" fmla="*/ 150 w 156"/>
                  <a:gd name="T87" fmla="*/ 120 h 247"/>
                  <a:gd name="T88" fmla="*/ 149 w 156"/>
                  <a:gd name="T89" fmla="*/ 131 h 247"/>
                  <a:gd name="T90" fmla="*/ 146 w 156"/>
                  <a:gd name="T91" fmla="*/ 145 h 247"/>
                  <a:gd name="T92" fmla="*/ 141 w 156"/>
                  <a:gd name="T93" fmla="*/ 157 h 247"/>
                  <a:gd name="T94" fmla="*/ 138 w 156"/>
                  <a:gd name="T95" fmla="*/ 169 h 247"/>
                  <a:gd name="T96" fmla="*/ 134 w 156"/>
                  <a:gd name="T97" fmla="*/ 181 h 247"/>
                  <a:gd name="T98" fmla="*/ 128 w 156"/>
                  <a:gd name="T99" fmla="*/ 193 h 247"/>
                  <a:gd name="T100" fmla="*/ 123 w 156"/>
                  <a:gd name="T101" fmla="*/ 204 h 247"/>
                  <a:gd name="T102" fmla="*/ 116 w 156"/>
                  <a:gd name="T103" fmla="*/ 214 h 247"/>
                  <a:gd name="T104" fmla="*/ 110 w 156"/>
                  <a:gd name="T105" fmla="*/ 223 h 247"/>
                  <a:gd name="T106" fmla="*/ 102 w 156"/>
                  <a:gd name="T107" fmla="*/ 231 h 247"/>
                  <a:gd name="T108" fmla="*/ 95 w 156"/>
                  <a:gd name="T109" fmla="*/ 238 h 247"/>
                  <a:gd name="T110" fmla="*/ 86 w 156"/>
                  <a:gd name="T111" fmla="*/ 243 h 247"/>
                  <a:gd name="T112" fmla="*/ 77 w 156"/>
                  <a:gd name="T113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247">
                    <a:moveTo>
                      <a:pt x="77" y="247"/>
                    </a:moveTo>
                    <a:lnTo>
                      <a:pt x="67" y="243"/>
                    </a:lnTo>
                    <a:lnTo>
                      <a:pt x="56" y="237"/>
                    </a:lnTo>
                    <a:lnTo>
                      <a:pt x="47" y="229"/>
                    </a:lnTo>
                    <a:lnTo>
                      <a:pt x="38" y="220"/>
                    </a:lnTo>
                    <a:lnTo>
                      <a:pt x="31" y="210"/>
                    </a:lnTo>
                    <a:lnTo>
                      <a:pt x="25" y="198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0" y="161"/>
                    </a:lnTo>
                    <a:lnTo>
                      <a:pt x="8" y="149"/>
                    </a:lnTo>
                    <a:lnTo>
                      <a:pt x="6" y="137"/>
                    </a:lnTo>
                    <a:lnTo>
                      <a:pt x="3" y="124"/>
                    </a:lnTo>
                    <a:lnTo>
                      <a:pt x="2" y="114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2" y="75"/>
                    </a:lnTo>
                    <a:lnTo>
                      <a:pt x="3" y="62"/>
                    </a:lnTo>
                    <a:lnTo>
                      <a:pt x="7" y="49"/>
                    </a:lnTo>
                    <a:lnTo>
                      <a:pt x="10" y="38"/>
                    </a:lnTo>
                    <a:lnTo>
                      <a:pt x="16" y="28"/>
                    </a:lnTo>
                    <a:lnTo>
                      <a:pt x="24" y="20"/>
                    </a:lnTo>
                    <a:lnTo>
                      <a:pt x="34" y="13"/>
                    </a:lnTo>
                    <a:lnTo>
                      <a:pt x="49" y="9"/>
                    </a:lnTo>
                    <a:lnTo>
                      <a:pt x="56" y="6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8"/>
                    </a:lnTo>
                    <a:lnTo>
                      <a:pt x="120" y="12"/>
                    </a:lnTo>
                    <a:lnTo>
                      <a:pt x="131" y="18"/>
                    </a:lnTo>
                    <a:lnTo>
                      <a:pt x="139" y="27"/>
                    </a:lnTo>
                    <a:lnTo>
                      <a:pt x="147" y="37"/>
                    </a:lnTo>
                    <a:lnTo>
                      <a:pt x="151" y="48"/>
                    </a:lnTo>
                    <a:lnTo>
                      <a:pt x="155" y="61"/>
                    </a:lnTo>
                    <a:lnTo>
                      <a:pt x="156" y="72"/>
                    </a:lnTo>
                    <a:lnTo>
                      <a:pt x="155" y="84"/>
                    </a:lnTo>
                    <a:lnTo>
                      <a:pt x="155" y="95"/>
                    </a:lnTo>
                    <a:lnTo>
                      <a:pt x="153" y="108"/>
                    </a:lnTo>
                    <a:lnTo>
                      <a:pt x="150" y="120"/>
                    </a:lnTo>
                    <a:lnTo>
                      <a:pt x="149" y="131"/>
                    </a:lnTo>
                    <a:lnTo>
                      <a:pt x="146" y="145"/>
                    </a:lnTo>
                    <a:lnTo>
                      <a:pt x="141" y="157"/>
                    </a:lnTo>
                    <a:lnTo>
                      <a:pt x="138" y="169"/>
                    </a:lnTo>
                    <a:lnTo>
                      <a:pt x="134" y="181"/>
                    </a:lnTo>
                    <a:lnTo>
                      <a:pt x="128" y="193"/>
                    </a:lnTo>
                    <a:lnTo>
                      <a:pt x="123" y="204"/>
                    </a:lnTo>
                    <a:lnTo>
                      <a:pt x="116" y="214"/>
                    </a:lnTo>
                    <a:lnTo>
                      <a:pt x="110" y="223"/>
                    </a:lnTo>
                    <a:lnTo>
                      <a:pt x="102" y="231"/>
                    </a:lnTo>
                    <a:lnTo>
                      <a:pt x="95" y="238"/>
                    </a:lnTo>
                    <a:lnTo>
                      <a:pt x="86" y="243"/>
                    </a:lnTo>
                    <a:lnTo>
                      <a:pt x="77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7" name="Freeform 1631">
                <a:extLst>
                  <a:ext uri="{FF2B5EF4-FFF2-40B4-BE49-F238E27FC236}">
                    <a16:creationId xmlns:a16="http://schemas.microsoft.com/office/drawing/2014/main" id="{C7CC84A2-763C-43BB-B41F-4A71A15C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01"/>
                <a:ext cx="26" cy="53"/>
              </a:xfrm>
              <a:custGeom>
                <a:avLst/>
                <a:gdLst>
                  <a:gd name="T0" fmla="*/ 0 w 77"/>
                  <a:gd name="T1" fmla="*/ 0 h 159"/>
                  <a:gd name="T2" fmla="*/ 0 w 77"/>
                  <a:gd name="T3" fmla="*/ 6 h 159"/>
                  <a:gd name="T4" fmla="*/ 0 w 77"/>
                  <a:gd name="T5" fmla="*/ 15 h 159"/>
                  <a:gd name="T6" fmla="*/ 1 w 77"/>
                  <a:gd name="T7" fmla="*/ 25 h 159"/>
                  <a:gd name="T8" fmla="*/ 2 w 77"/>
                  <a:gd name="T9" fmla="*/ 35 h 159"/>
                  <a:gd name="T10" fmla="*/ 4 w 77"/>
                  <a:gd name="T11" fmla="*/ 48 h 159"/>
                  <a:gd name="T12" fmla="*/ 8 w 77"/>
                  <a:gd name="T13" fmla="*/ 60 h 159"/>
                  <a:gd name="T14" fmla="*/ 10 w 77"/>
                  <a:gd name="T15" fmla="*/ 72 h 159"/>
                  <a:gd name="T16" fmla="*/ 15 w 77"/>
                  <a:gd name="T17" fmla="*/ 85 h 159"/>
                  <a:gd name="T18" fmla="*/ 19 w 77"/>
                  <a:gd name="T19" fmla="*/ 97 h 159"/>
                  <a:gd name="T20" fmla="*/ 24 w 77"/>
                  <a:gd name="T21" fmla="*/ 109 h 159"/>
                  <a:gd name="T22" fmla="*/ 31 w 77"/>
                  <a:gd name="T23" fmla="*/ 121 h 159"/>
                  <a:gd name="T24" fmla="*/ 38 w 77"/>
                  <a:gd name="T25" fmla="*/ 132 h 159"/>
                  <a:gd name="T26" fmla="*/ 45 w 77"/>
                  <a:gd name="T27" fmla="*/ 141 h 159"/>
                  <a:gd name="T28" fmla="*/ 55 w 77"/>
                  <a:gd name="T29" fmla="*/ 148 h 159"/>
                  <a:gd name="T30" fmla="*/ 65 w 77"/>
                  <a:gd name="T31" fmla="*/ 154 h 159"/>
                  <a:gd name="T32" fmla="*/ 77 w 77"/>
                  <a:gd name="T33" fmla="*/ 159 h 159"/>
                  <a:gd name="T34" fmla="*/ 77 w 77"/>
                  <a:gd name="T35" fmla="*/ 158 h 159"/>
                  <a:gd name="T36" fmla="*/ 67 w 77"/>
                  <a:gd name="T37" fmla="*/ 154 h 159"/>
                  <a:gd name="T38" fmla="*/ 57 w 77"/>
                  <a:gd name="T39" fmla="*/ 147 h 159"/>
                  <a:gd name="T40" fmla="*/ 47 w 77"/>
                  <a:gd name="T41" fmla="*/ 140 h 159"/>
                  <a:gd name="T42" fmla="*/ 39 w 77"/>
                  <a:gd name="T43" fmla="*/ 130 h 159"/>
                  <a:gd name="T44" fmla="*/ 32 w 77"/>
                  <a:gd name="T45" fmla="*/ 120 h 159"/>
                  <a:gd name="T46" fmla="*/ 26 w 77"/>
                  <a:gd name="T47" fmla="*/ 108 h 159"/>
                  <a:gd name="T48" fmla="*/ 20 w 77"/>
                  <a:gd name="T49" fmla="*/ 97 h 159"/>
                  <a:gd name="T50" fmla="*/ 16 w 77"/>
                  <a:gd name="T51" fmla="*/ 85 h 159"/>
                  <a:gd name="T52" fmla="*/ 12 w 77"/>
                  <a:gd name="T53" fmla="*/ 72 h 159"/>
                  <a:gd name="T54" fmla="*/ 10 w 77"/>
                  <a:gd name="T55" fmla="*/ 60 h 159"/>
                  <a:gd name="T56" fmla="*/ 6 w 77"/>
                  <a:gd name="T57" fmla="*/ 48 h 159"/>
                  <a:gd name="T58" fmla="*/ 4 w 77"/>
                  <a:gd name="T59" fmla="*/ 35 h 159"/>
                  <a:gd name="T60" fmla="*/ 2 w 77"/>
                  <a:gd name="T61" fmla="*/ 25 h 159"/>
                  <a:gd name="T62" fmla="*/ 2 w 77"/>
                  <a:gd name="T63" fmla="*/ 15 h 159"/>
                  <a:gd name="T64" fmla="*/ 2 w 77"/>
                  <a:gd name="T65" fmla="*/ 6 h 159"/>
                  <a:gd name="T66" fmla="*/ 2 w 77"/>
                  <a:gd name="T67" fmla="*/ 0 h 159"/>
                  <a:gd name="T68" fmla="*/ 1 w 77"/>
                  <a:gd name="T69" fmla="*/ 0 h 159"/>
                  <a:gd name="T70" fmla="*/ 0 w 77"/>
                  <a:gd name="T7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59">
                    <a:moveTo>
                      <a:pt x="0" y="0"/>
                    </a:moveTo>
                    <a:lnTo>
                      <a:pt x="0" y="6"/>
                    </a:lnTo>
                    <a:lnTo>
                      <a:pt x="0" y="15"/>
                    </a:lnTo>
                    <a:lnTo>
                      <a:pt x="1" y="25"/>
                    </a:lnTo>
                    <a:lnTo>
                      <a:pt x="2" y="35"/>
                    </a:lnTo>
                    <a:lnTo>
                      <a:pt x="4" y="48"/>
                    </a:lnTo>
                    <a:lnTo>
                      <a:pt x="8" y="60"/>
                    </a:lnTo>
                    <a:lnTo>
                      <a:pt x="10" y="72"/>
                    </a:lnTo>
                    <a:lnTo>
                      <a:pt x="15" y="85"/>
                    </a:lnTo>
                    <a:lnTo>
                      <a:pt x="19" y="97"/>
                    </a:lnTo>
                    <a:lnTo>
                      <a:pt x="24" y="109"/>
                    </a:lnTo>
                    <a:lnTo>
                      <a:pt x="31" y="121"/>
                    </a:lnTo>
                    <a:lnTo>
                      <a:pt x="38" y="132"/>
                    </a:lnTo>
                    <a:lnTo>
                      <a:pt x="45" y="141"/>
                    </a:lnTo>
                    <a:lnTo>
                      <a:pt x="55" y="148"/>
                    </a:lnTo>
                    <a:lnTo>
                      <a:pt x="65" y="154"/>
                    </a:lnTo>
                    <a:lnTo>
                      <a:pt x="77" y="159"/>
                    </a:lnTo>
                    <a:lnTo>
                      <a:pt x="77" y="158"/>
                    </a:lnTo>
                    <a:lnTo>
                      <a:pt x="67" y="154"/>
                    </a:lnTo>
                    <a:lnTo>
                      <a:pt x="57" y="147"/>
                    </a:lnTo>
                    <a:lnTo>
                      <a:pt x="47" y="140"/>
                    </a:lnTo>
                    <a:lnTo>
                      <a:pt x="39" y="130"/>
                    </a:lnTo>
                    <a:lnTo>
                      <a:pt x="32" y="120"/>
                    </a:lnTo>
                    <a:lnTo>
                      <a:pt x="26" y="108"/>
                    </a:lnTo>
                    <a:lnTo>
                      <a:pt x="20" y="97"/>
                    </a:lnTo>
                    <a:lnTo>
                      <a:pt x="16" y="85"/>
                    </a:lnTo>
                    <a:lnTo>
                      <a:pt x="12" y="72"/>
                    </a:lnTo>
                    <a:lnTo>
                      <a:pt x="10" y="60"/>
                    </a:lnTo>
                    <a:lnTo>
                      <a:pt x="6" y="48"/>
                    </a:lnTo>
                    <a:lnTo>
                      <a:pt x="4" y="35"/>
                    </a:lnTo>
                    <a:lnTo>
                      <a:pt x="2" y="25"/>
                    </a:lnTo>
                    <a:lnTo>
                      <a:pt x="2" y="15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8" name="Freeform 1632">
                <a:extLst>
                  <a:ext uri="{FF2B5EF4-FFF2-40B4-BE49-F238E27FC236}">
                    <a16:creationId xmlns:a16="http://schemas.microsoft.com/office/drawing/2014/main" id="{03EAD1CC-AED1-4DBA-BB66-12C31C926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274"/>
                <a:ext cx="16" cy="27"/>
              </a:xfrm>
              <a:custGeom>
                <a:avLst/>
                <a:gdLst>
                  <a:gd name="T0" fmla="*/ 48 w 49"/>
                  <a:gd name="T1" fmla="*/ 0 h 80"/>
                  <a:gd name="T2" fmla="*/ 49 w 49"/>
                  <a:gd name="T3" fmla="*/ 0 h 80"/>
                  <a:gd name="T4" fmla="*/ 33 w 49"/>
                  <a:gd name="T5" fmla="*/ 4 h 80"/>
                  <a:gd name="T6" fmla="*/ 23 w 49"/>
                  <a:gd name="T7" fmla="*/ 11 h 80"/>
                  <a:gd name="T8" fmla="*/ 14 w 49"/>
                  <a:gd name="T9" fmla="*/ 19 h 80"/>
                  <a:gd name="T10" fmla="*/ 10 w 49"/>
                  <a:gd name="T11" fmla="*/ 29 h 80"/>
                  <a:gd name="T12" fmla="*/ 6 w 49"/>
                  <a:gd name="T13" fmla="*/ 40 h 80"/>
                  <a:gd name="T14" fmla="*/ 3 w 49"/>
                  <a:gd name="T15" fmla="*/ 53 h 80"/>
                  <a:gd name="T16" fmla="*/ 1 w 49"/>
                  <a:gd name="T17" fmla="*/ 66 h 80"/>
                  <a:gd name="T18" fmla="*/ 0 w 49"/>
                  <a:gd name="T19" fmla="*/ 80 h 80"/>
                  <a:gd name="T20" fmla="*/ 1 w 49"/>
                  <a:gd name="T21" fmla="*/ 80 h 80"/>
                  <a:gd name="T22" fmla="*/ 3 w 49"/>
                  <a:gd name="T23" fmla="*/ 66 h 80"/>
                  <a:gd name="T24" fmla="*/ 4 w 49"/>
                  <a:gd name="T25" fmla="*/ 53 h 80"/>
                  <a:gd name="T26" fmla="*/ 8 w 49"/>
                  <a:gd name="T27" fmla="*/ 40 h 80"/>
                  <a:gd name="T28" fmla="*/ 11 w 49"/>
                  <a:gd name="T29" fmla="*/ 30 h 80"/>
                  <a:gd name="T30" fmla="*/ 17 w 49"/>
                  <a:gd name="T31" fmla="*/ 20 h 80"/>
                  <a:gd name="T32" fmla="*/ 24 w 49"/>
                  <a:gd name="T33" fmla="*/ 12 h 80"/>
                  <a:gd name="T34" fmla="*/ 34 w 49"/>
                  <a:gd name="T35" fmla="*/ 6 h 80"/>
                  <a:gd name="T36" fmla="*/ 49 w 49"/>
                  <a:gd name="T37" fmla="*/ 1 h 80"/>
                  <a:gd name="T38" fmla="*/ 49 w 49"/>
                  <a:gd name="T39" fmla="*/ 1 h 80"/>
                  <a:gd name="T40" fmla="*/ 48 w 49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80">
                    <a:moveTo>
                      <a:pt x="48" y="0"/>
                    </a:moveTo>
                    <a:lnTo>
                      <a:pt x="49" y="0"/>
                    </a:lnTo>
                    <a:lnTo>
                      <a:pt x="33" y="4"/>
                    </a:lnTo>
                    <a:lnTo>
                      <a:pt x="23" y="11"/>
                    </a:lnTo>
                    <a:lnTo>
                      <a:pt x="14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3" y="53"/>
                    </a:lnTo>
                    <a:lnTo>
                      <a:pt x="1" y="66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3" y="66"/>
                    </a:lnTo>
                    <a:lnTo>
                      <a:pt x="4" y="53"/>
                    </a:lnTo>
                    <a:lnTo>
                      <a:pt x="8" y="40"/>
                    </a:lnTo>
                    <a:lnTo>
                      <a:pt x="11" y="30"/>
                    </a:lnTo>
                    <a:lnTo>
                      <a:pt x="17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9" name="Freeform 1633">
                <a:extLst>
                  <a:ext uri="{FF2B5EF4-FFF2-40B4-BE49-F238E27FC236}">
                    <a16:creationId xmlns:a16="http://schemas.microsoft.com/office/drawing/2014/main" id="{761C74C7-605B-4CC3-83B3-E165CB5EE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271"/>
                <a:ext cx="19" cy="3"/>
              </a:xfrm>
              <a:custGeom>
                <a:avLst/>
                <a:gdLst>
                  <a:gd name="T0" fmla="*/ 58 w 59"/>
                  <a:gd name="T1" fmla="*/ 7 h 10"/>
                  <a:gd name="T2" fmla="*/ 59 w 59"/>
                  <a:gd name="T3" fmla="*/ 7 h 10"/>
                  <a:gd name="T4" fmla="*/ 52 w 59"/>
                  <a:gd name="T5" fmla="*/ 3 h 10"/>
                  <a:gd name="T6" fmla="*/ 45 w 59"/>
                  <a:gd name="T7" fmla="*/ 1 h 10"/>
                  <a:gd name="T8" fmla="*/ 37 w 59"/>
                  <a:gd name="T9" fmla="*/ 0 h 10"/>
                  <a:gd name="T10" fmla="*/ 30 w 59"/>
                  <a:gd name="T11" fmla="*/ 0 h 10"/>
                  <a:gd name="T12" fmla="*/ 22 w 59"/>
                  <a:gd name="T13" fmla="*/ 0 h 10"/>
                  <a:gd name="T14" fmla="*/ 16 w 59"/>
                  <a:gd name="T15" fmla="*/ 1 h 10"/>
                  <a:gd name="T16" fmla="*/ 8 w 59"/>
                  <a:gd name="T17" fmla="*/ 4 h 10"/>
                  <a:gd name="T18" fmla="*/ 0 w 59"/>
                  <a:gd name="T19" fmla="*/ 8 h 10"/>
                  <a:gd name="T20" fmla="*/ 2 w 59"/>
                  <a:gd name="T21" fmla="*/ 10 h 10"/>
                  <a:gd name="T22" fmla="*/ 9 w 59"/>
                  <a:gd name="T23" fmla="*/ 6 h 10"/>
                  <a:gd name="T24" fmla="*/ 16 w 59"/>
                  <a:gd name="T25" fmla="*/ 3 h 10"/>
                  <a:gd name="T26" fmla="*/ 22 w 59"/>
                  <a:gd name="T27" fmla="*/ 1 h 10"/>
                  <a:gd name="T28" fmla="*/ 30 w 59"/>
                  <a:gd name="T29" fmla="*/ 1 h 10"/>
                  <a:gd name="T30" fmla="*/ 37 w 59"/>
                  <a:gd name="T31" fmla="*/ 1 h 10"/>
                  <a:gd name="T32" fmla="*/ 45 w 59"/>
                  <a:gd name="T33" fmla="*/ 2 h 10"/>
                  <a:gd name="T34" fmla="*/ 50 w 59"/>
                  <a:gd name="T35" fmla="*/ 6 h 10"/>
                  <a:gd name="T36" fmla="*/ 58 w 59"/>
                  <a:gd name="T37" fmla="*/ 8 h 10"/>
                  <a:gd name="T38" fmla="*/ 58 w 59"/>
                  <a:gd name="T3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10">
                    <a:moveTo>
                      <a:pt x="58" y="7"/>
                    </a:moveTo>
                    <a:lnTo>
                      <a:pt x="59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1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7" y="1"/>
                    </a:lnTo>
                    <a:lnTo>
                      <a:pt x="45" y="2"/>
                    </a:lnTo>
                    <a:lnTo>
                      <a:pt x="50" y="6"/>
                    </a:lnTo>
                    <a:lnTo>
                      <a:pt x="58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0" name="Freeform 1634">
                <a:extLst>
                  <a:ext uri="{FF2B5EF4-FFF2-40B4-BE49-F238E27FC236}">
                    <a16:creationId xmlns:a16="http://schemas.microsoft.com/office/drawing/2014/main" id="{3C97FE2E-47A8-4527-B714-59E825DAB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273"/>
                <a:ext cx="17" cy="26"/>
              </a:xfrm>
              <a:custGeom>
                <a:avLst/>
                <a:gdLst>
                  <a:gd name="T0" fmla="*/ 50 w 51"/>
                  <a:gd name="T1" fmla="*/ 77 h 77"/>
                  <a:gd name="T2" fmla="*/ 51 w 51"/>
                  <a:gd name="T3" fmla="*/ 65 h 77"/>
                  <a:gd name="T4" fmla="*/ 50 w 51"/>
                  <a:gd name="T5" fmla="*/ 54 h 77"/>
                  <a:gd name="T6" fmla="*/ 46 w 51"/>
                  <a:gd name="T7" fmla="*/ 41 h 77"/>
                  <a:gd name="T8" fmla="*/ 42 w 51"/>
                  <a:gd name="T9" fmla="*/ 30 h 77"/>
                  <a:gd name="T10" fmla="*/ 35 w 51"/>
                  <a:gd name="T11" fmla="*/ 20 h 77"/>
                  <a:gd name="T12" fmla="*/ 26 w 51"/>
                  <a:gd name="T13" fmla="*/ 11 h 77"/>
                  <a:gd name="T14" fmla="*/ 15 w 51"/>
                  <a:gd name="T15" fmla="*/ 4 h 77"/>
                  <a:gd name="T16" fmla="*/ 0 w 51"/>
                  <a:gd name="T17" fmla="*/ 0 h 77"/>
                  <a:gd name="T18" fmla="*/ 0 w 51"/>
                  <a:gd name="T19" fmla="*/ 2 h 77"/>
                  <a:gd name="T20" fmla="*/ 13 w 51"/>
                  <a:gd name="T21" fmla="*/ 5 h 77"/>
                  <a:gd name="T22" fmla="*/ 25 w 51"/>
                  <a:gd name="T23" fmla="*/ 12 h 77"/>
                  <a:gd name="T24" fmla="*/ 33 w 51"/>
                  <a:gd name="T25" fmla="*/ 21 h 77"/>
                  <a:gd name="T26" fmla="*/ 41 w 51"/>
                  <a:gd name="T27" fmla="*/ 31 h 77"/>
                  <a:gd name="T28" fmla="*/ 44 w 51"/>
                  <a:gd name="T29" fmla="*/ 41 h 77"/>
                  <a:gd name="T30" fmla="*/ 47 w 51"/>
                  <a:gd name="T31" fmla="*/ 54 h 77"/>
                  <a:gd name="T32" fmla="*/ 50 w 51"/>
                  <a:gd name="T33" fmla="*/ 65 h 77"/>
                  <a:gd name="T34" fmla="*/ 49 w 51"/>
                  <a:gd name="T35" fmla="*/ 77 h 77"/>
                  <a:gd name="T36" fmla="*/ 50 w 51"/>
                  <a:gd name="T3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7">
                    <a:moveTo>
                      <a:pt x="50" y="77"/>
                    </a:moveTo>
                    <a:lnTo>
                      <a:pt x="51" y="65"/>
                    </a:lnTo>
                    <a:lnTo>
                      <a:pt x="50" y="54"/>
                    </a:lnTo>
                    <a:lnTo>
                      <a:pt x="46" y="41"/>
                    </a:lnTo>
                    <a:lnTo>
                      <a:pt x="42" y="30"/>
                    </a:lnTo>
                    <a:lnTo>
                      <a:pt x="35" y="20"/>
                    </a:lnTo>
                    <a:lnTo>
                      <a:pt x="26" y="11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3" y="5"/>
                    </a:lnTo>
                    <a:lnTo>
                      <a:pt x="25" y="12"/>
                    </a:lnTo>
                    <a:lnTo>
                      <a:pt x="33" y="21"/>
                    </a:lnTo>
                    <a:lnTo>
                      <a:pt x="41" y="31"/>
                    </a:lnTo>
                    <a:lnTo>
                      <a:pt x="44" y="41"/>
                    </a:lnTo>
                    <a:lnTo>
                      <a:pt x="47" y="54"/>
                    </a:lnTo>
                    <a:lnTo>
                      <a:pt x="50" y="65"/>
                    </a:lnTo>
                    <a:lnTo>
                      <a:pt x="49" y="77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1" name="Freeform 1635">
                <a:extLst>
                  <a:ext uri="{FF2B5EF4-FFF2-40B4-BE49-F238E27FC236}">
                    <a16:creationId xmlns:a16="http://schemas.microsoft.com/office/drawing/2014/main" id="{408BC7BD-9BF1-461E-A783-C4FD56A32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299"/>
                <a:ext cx="27" cy="54"/>
              </a:xfrm>
              <a:custGeom>
                <a:avLst/>
                <a:gdLst>
                  <a:gd name="T0" fmla="*/ 1 w 79"/>
                  <a:gd name="T1" fmla="*/ 164 h 164"/>
                  <a:gd name="T2" fmla="*/ 1 w 79"/>
                  <a:gd name="T3" fmla="*/ 164 h 164"/>
                  <a:gd name="T4" fmla="*/ 11 w 79"/>
                  <a:gd name="T5" fmla="*/ 159 h 164"/>
                  <a:gd name="T6" fmla="*/ 19 w 79"/>
                  <a:gd name="T7" fmla="*/ 155 h 164"/>
                  <a:gd name="T8" fmla="*/ 27 w 79"/>
                  <a:gd name="T9" fmla="*/ 148 h 164"/>
                  <a:gd name="T10" fmla="*/ 34 w 79"/>
                  <a:gd name="T11" fmla="*/ 140 h 164"/>
                  <a:gd name="T12" fmla="*/ 39 w 79"/>
                  <a:gd name="T13" fmla="*/ 130 h 164"/>
                  <a:gd name="T14" fmla="*/ 46 w 79"/>
                  <a:gd name="T15" fmla="*/ 120 h 164"/>
                  <a:gd name="T16" fmla="*/ 52 w 79"/>
                  <a:gd name="T17" fmla="*/ 110 h 164"/>
                  <a:gd name="T18" fmla="*/ 57 w 79"/>
                  <a:gd name="T19" fmla="*/ 98 h 164"/>
                  <a:gd name="T20" fmla="*/ 61 w 79"/>
                  <a:gd name="T21" fmla="*/ 85 h 164"/>
                  <a:gd name="T22" fmla="*/ 65 w 79"/>
                  <a:gd name="T23" fmla="*/ 73 h 164"/>
                  <a:gd name="T24" fmla="*/ 70 w 79"/>
                  <a:gd name="T25" fmla="*/ 61 h 164"/>
                  <a:gd name="T26" fmla="*/ 72 w 79"/>
                  <a:gd name="T27" fmla="*/ 47 h 164"/>
                  <a:gd name="T28" fmla="*/ 74 w 79"/>
                  <a:gd name="T29" fmla="*/ 36 h 164"/>
                  <a:gd name="T30" fmla="*/ 76 w 79"/>
                  <a:gd name="T31" fmla="*/ 24 h 164"/>
                  <a:gd name="T32" fmla="*/ 79 w 79"/>
                  <a:gd name="T33" fmla="*/ 11 h 164"/>
                  <a:gd name="T34" fmla="*/ 79 w 79"/>
                  <a:gd name="T35" fmla="*/ 0 h 164"/>
                  <a:gd name="T36" fmla="*/ 77 w 79"/>
                  <a:gd name="T37" fmla="*/ 0 h 164"/>
                  <a:gd name="T38" fmla="*/ 76 w 79"/>
                  <a:gd name="T39" fmla="*/ 11 h 164"/>
                  <a:gd name="T40" fmla="*/ 75 w 79"/>
                  <a:gd name="T41" fmla="*/ 24 h 164"/>
                  <a:gd name="T42" fmla="*/ 73 w 79"/>
                  <a:gd name="T43" fmla="*/ 36 h 164"/>
                  <a:gd name="T44" fmla="*/ 71 w 79"/>
                  <a:gd name="T45" fmla="*/ 47 h 164"/>
                  <a:gd name="T46" fmla="*/ 67 w 79"/>
                  <a:gd name="T47" fmla="*/ 61 h 164"/>
                  <a:gd name="T48" fmla="*/ 64 w 79"/>
                  <a:gd name="T49" fmla="*/ 73 h 164"/>
                  <a:gd name="T50" fmla="*/ 61 w 79"/>
                  <a:gd name="T51" fmla="*/ 85 h 164"/>
                  <a:gd name="T52" fmla="*/ 56 w 79"/>
                  <a:gd name="T53" fmla="*/ 95 h 164"/>
                  <a:gd name="T54" fmla="*/ 51 w 79"/>
                  <a:gd name="T55" fmla="*/ 108 h 164"/>
                  <a:gd name="T56" fmla="*/ 45 w 79"/>
                  <a:gd name="T57" fmla="*/ 119 h 164"/>
                  <a:gd name="T58" fmla="*/ 39 w 79"/>
                  <a:gd name="T59" fmla="*/ 129 h 164"/>
                  <a:gd name="T60" fmla="*/ 33 w 79"/>
                  <a:gd name="T61" fmla="*/ 138 h 164"/>
                  <a:gd name="T62" fmla="*/ 25 w 79"/>
                  <a:gd name="T63" fmla="*/ 146 h 164"/>
                  <a:gd name="T64" fmla="*/ 18 w 79"/>
                  <a:gd name="T65" fmla="*/ 153 h 164"/>
                  <a:gd name="T66" fmla="*/ 9 w 79"/>
                  <a:gd name="T67" fmla="*/ 158 h 164"/>
                  <a:gd name="T68" fmla="*/ 0 w 79"/>
                  <a:gd name="T69" fmla="*/ 163 h 164"/>
                  <a:gd name="T70" fmla="*/ 1 w 79"/>
                  <a:gd name="T71" fmla="*/ 163 h 164"/>
                  <a:gd name="T72" fmla="*/ 1 w 79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64">
                    <a:moveTo>
                      <a:pt x="1" y="164"/>
                    </a:moveTo>
                    <a:lnTo>
                      <a:pt x="1" y="164"/>
                    </a:lnTo>
                    <a:lnTo>
                      <a:pt x="11" y="159"/>
                    </a:lnTo>
                    <a:lnTo>
                      <a:pt x="19" y="155"/>
                    </a:lnTo>
                    <a:lnTo>
                      <a:pt x="27" y="148"/>
                    </a:lnTo>
                    <a:lnTo>
                      <a:pt x="34" y="140"/>
                    </a:lnTo>
                    <a:lnTo>
                      <a:pt x="39" y="130"/>
                    </a:lnTo>
                    <a:lnTo>
                      <a:pt x="46" y="120"/>
                    </a:lnTo>
                    <a:lnTo>
                      <a:pt x="52" y="110"/>
                    </a:lnTo>
                    <a:lnTo>
                      <a:pt x="57" y="98"/>
                    </a:lnTo>
                    <a:lnTo>
                      <a:pt x="61" y="85"/>
                    </a:lnTo>
                    <a:lnTo>
                      <a:pt x="65" y="73"/>
                    </a:lnTo>
                    <a:lnTo>
                      <a:pt x="70" y="61"/>
                    </a:lnTo>
                    <a:lnTo>
                      <a:pt x="72" y="47"/>
                    </a:lnTo>
                    <a:lnTo>
                      <a:pt x="74" y="36"/>
                    </a:lnTo>
                    <a:lnTo>
                      <a:pt x="76" y="24"/>
                    </a:lnTo>
                    <a:lnTo>
                      <a:pt x="79" y="1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6" y="11"/>
                    </a:lnTo>
                    <a:lnTo>
                      <a:pt x="75" y="24"/>
                    </a:lnTo>
                    <a:lnTo>
                      <a:pt x="73" y="36"/>
                    </a:lnTo>
                    <a:lnTo>
                      <a:pt x="71" y="47"/>
                    </a:lnTo>
                    <a:lnTo>
                      <a:pt x="67" y="61"/>
                    </a:lnTo>
                    <a:lnTo>
                      <a:pt x="64" y="73"/>
                    </a:lnTo>
                    <a:lnTo>
                      <a:pt x="61" y="85"/>
                    </a:lnTo>
                    <a:lnTo>
                      <a:pt x="56" y="95"/>
                    </a:lnTo>
                    <a:lnTo>
                      <a:pt x="51" y="108"/>
                    </a:lnTo>
                    <a:lnTo>
                      <a:pt x="45" y="119"/>
                    </a:lnTo>
                    <a:lnTo>
                      <a:pt x="39" y="129"/>
                    </a:lnTo>
                    <a:lnTo>
                      <a:pt x="33" y="138"/>
                    </a:lnTo>
                    <a:lnTo>
                      <a:pt x="25" y="146"/>
                    </a:lnTo>
                    <a:lnTo>
                      <a:pt x="18" y="153"/>
                    </a:lnTo>
                    <a:lnTo>
                      <a:pt x="9" y="158"/>
                    </a:lnTo>
                    <a:lnTo>
                      <a:pt x="0" y="163"/>
                    </a:lnTo>
                    <a:lnTo>
                      <a:pt x="1" y="163"/>
                    </a:lnTo>
                    <a:lnTo>
                      <a:pt x="1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2" name="Freeform 1636">
                <a:extLst>
                  <a:ext uri="{FF2B5EF4-FFF2-40B4-BE49-F238E27FC236}">
                    <a16:creationId xmlns:a16="http://schemas.microsoft.com/office/drawing/2014/main" id="{19B7E972-23AA-4B55-950B-69C32FC3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24"/>
                <a:ext cx="113" cy="34"/>
              </a:xfrm>
              <a:custGeom>
                <a:avLst/>
                <a:gdLst>
                  <a:gd name="T0" fmla="*/ 313 w 338"/>
                  <a:gd name="T1" fmla="*/ 52 h 101"/>
                  <a:gd name="T2" fmla="*/ 322 w 338"/>
                  <a:gd name="T3" fmla="*/ 63 h 101"/>
                  <a:gd name="T4" fmla="*/ 329 w 338"/>
                  <a:gd name="T5" fmla="*/ 71 h 101"/>
                  <a:gd name="T6" fmla="*/ 334 w 338"/>
                  <a:gd name="T7" fmla="*/ 76 h 101"/>
                  <a:gd name="T8" fmla="*/ 333 w 338"/>
                  <a:gd name="T9" fmla="*/ 81 h 101"/>
                  <a:gd name="T10" fmla="*/ 323 w 338"/>
                  <a:gd name="T11" fmla="*/ 81 h 101"/>
                  <a:gd name="T12" fmla="*/ 307 w 338"/>
                  <a:gd name="T13" fmla="*/ 77 h 101"/>
                  <a:gd name="T14" fmla="*/ 282 w 338"/>
                  <a:gd name="T15" fmla="*/ 76 h 101"/>
                  <a:gd name="T16" fmla="*/ 256 w 338"/>
                  <a:gd name="T17" fmla="*/ 81 h 101"/>
                  <a:gd name="T18" fmla="*/ 228 w 338"/>
                  <a:gd name="T19" fmla="*/ 86 h 101"/>
                  <a:gd name="T20" fmla="*/ 202 w 338"/>
                  <a:gd name="T21" fmla="*/ 92 h 101"/>
                  <a:gd name="T22" fmla="*/ 175 w 338"/>
                  <a:gd name="T23" fmla="*/ 97 h 101"/>
                  <a:gd name="T24" fmla="*/ 149 w 338"/>
                  <a:gd name="T25" fmla="*/ 101 h 101"/>
                  <a:gd name="T26" fmla="*/ 125 w 338"/>
                  <a:gd name="T27" fmla="*/ 101 h 101"/>
                  <a:gd name="T28" fmla="*/ 100 w 338"/>
                  <a:gd name="T29" fmla="*/ 95 h 101"/>
                  <a:gd name="T30" fmla="*/ 76 w 338"/>
                  <a:gd name="T31" fmla="*/ 87 h 101"/>
                  <a:gd name="T32" fmla="*/ 53 w 338"/>
                  <a:gd name="T33" fmla="*/ 84 h 101"/>
                  <a:gd name="T34" fmla="*/ 33 w 338"/>
                  <a:gd name="T35" fmla="*/ 81 h 101"/>
                  <a:gd name="T36" fmla="*/ 20 w 338"/>
                  <a:gd name="T37" fmla="*/ 76 h 101"/>
                  <a:gd name="T38" fmla="*/ 9 w 338"/>
                  <a:gd name="T39" fmla="*/ 66 h 101"/>
                  <a:gd name="T40" fmla="*/ 0 w 338"/>
                  <a:gd name="T41" fmla="*/ 55 h 101"/>
                  <a:gd name="T42" fmla="*/ 4 w 338"/>
                  <a:gd name="T43" fmla="*/ 49 h 101"/>
                  <a:gd name="T44" fmla="*/ 26 w 338"/>
                  <a:gd name="T45" fmla="*/ 50 h 101"/>
                  <a:gd name="T46" fmla="*/ 48 w 338"/>
                  <a:gd name="T47" fmla="*/ 53 h 101"/>
                  <a:gd name="T48" fmla="*/ 70 w 338"/>
                  <a:gd name="T49" fmla="*/ 49 h 101"/>
                  <a:gd name="T50" fmla="*/ 91 w 338"/>
                  <a:gd name="T51" fmla="*/ 39 h 101"/>
                  <a:gd name="T52" fmla="*/ 116 w 338"/>
                  <a:gd name="T53" fmla="*/ 26 h 101"/>
                  <a:gd name="T54" fmla="*/ 139 w 338"/>
                  <a:gd name="T55" fmla="*/ 12 h 101"/>
                  <a:gd name="T56" fmla="*/ 158 w 338"/>
                  <a:gd name="T57" fmla="*/ 4 h 101"/>
                  <a:gd name="T58" fmla="*/ 173 w 338"/>
                  <a:gd name="T59" fmla="*/ 1 h 101"/>
                  <a:gd name="T60" fmla="*/ 179 w 338"/>
                  <a:gd name="T61" fmla="*/ 1 h 101"/>
                  <a:gd name="T62" fmla="*/ 187 w 338"/>
                  <a:gd name="T63" fmla="*/ 9 h 101"/>
                  <a:gd name="T64" fmla="*/ 202 w 338"/>
                  <a:gd name="T65" fmla="*/ 20 h 101"/>
                  <a:gd name="T66" fmla="*/ 222 w 338"/>
                  <a:gd name="T67" fmla="*/ 32 h 101"/>
                  <a:gd name="T68" fmla="*/ 247 w 338"/>
                  <a:gd name="T69" fmla="*/ 40 h 101"/>
                  <a:gd name="T70" fmla="*/ 272 w 338"/>
                  <a:gd name="T71" fmla="*/ 45 h 101"/>
                  <a:gd name="T72" fmla="*/ 293 w 338"/>
                  <a:gd name="T73" fmla="*/ 46 h 101"/>
                  <a:gd name="T74" fmla="*/ 304 w 338"/>
                  <a:gd name="T7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1">
                    <a:moveTo>
                      <a:pt x="306" y="45"/>
                    </a:moveTo>
                    <a:lnTo>
                      <a:pt x="313" y="52"/>
                    </a:lnTo>
                    <a:lnTo>
                      <a:pt x="318" y="57"/>
                    </a:lnTo>
                    <a:lnTo>
                      <a:pt x="322" y="63"/>
                    </a:lnTo>
                    <a:lnTo>
                      <a:pt x="325" y="67"/>
                    </a:lnTo>
                    <a:lnTo>
                      <a:pt x="329" y="71"/>
                    </a:lnTo>
                    <a:lnTo>
                      <a:pt x="332" y="74"/>
                    </a:lnTo>
                    <a:lnTo>
                      <a:pt x="334" y="76"/>
                    </a:lnTo>
                    <a:lnTo>
                      <a:pt x="338" y="81"/>
                    </a:lnTo>
                    <a:lnTo>
                      <a:pt x="333" y="81"/>
                    </a:lnTo>
                    <a:lnTo>
                      <a:pt x="328" y="81"/>
                    </a:lnTo>
                    <a:lnTo>
                      <a:pt x="323" y="81"/>
                    </a:lnTo>
                    <a:lnTo>
                      <a:pt x="320" y="81"/>
                    </a:lnTo>
                    <a:lnTo>
                      <a:pt x="307" y="77"/>
                    </a:lnTo>
                    <a:lnTo>
                      <a:pt x="295" y="76"/>
                    </a:lnTo>
                    <a:lnTo>
                      <a:pt x="282" y="76"/>
                    </a:lnTo>
                    <a:lnTo>
                      <a:pt x="269" y="77"/>
                    </a:lnTo>
                    <a:lnTo>
                      <a:pt x="256" y="81"/>
                    </a:lnTo>
                    <a:lnTo>
                      <a:pt x="242" y="83"/>
                    </a:lnTo>
                    <a:lnTo>
                      <a:pt x="228" y="86"/>
                    </a:lnTo>
                    <a:lnTo>
                      <a:pt x="216" y="89"/>
                    </a:lnTo>
                    <a:lnTo>
                      <a:pt x="202" y="92"/>
                    </a:lnTo>
                    <a:lnTo>
                      <a:pt x="189" y="95"/>
                    </a:lnTo>
                    <a:lnTo>
                      <a:pt x="175" y="97"/>
                    </a:lnTo>
                    <a:lnTo>
                      <a:pt x="163" y="100"/>
                    </a:lnTo>
                    <a:lnTo>
                      <a:pt x="149" y="101"/>
                    </a:lnTo>
                    <a:lnTo>
                      <a:pt x="137" y="101"/>
                    </a:lnTo>
                    <a:lnTo>
                      <a:pt x="125" y="101"/>
                    </a:lnTo>
                    <a:lnTo>
                      <a:pt x="112" y="99"/>
                    </a:lnTo>
                    <a:lnTo>
                      <a:pt x="100" y="95"/>
                    </a:lnTo>
                    <a:lnTo>
                      <a:pt x="88" y="92"/>
                    </a:lnTo>
                    <a:lnTo>
                      <a:pt x="76" y="87"/>
                    </a:lnTo>
                    <a:lnTo>
                      <a:pt x="65" y="86"/>
                    </a:lnTo>
                    <a:lnTo>
                      <a:pt x="53" y="84"/>
                    </a:lnTo>
                    <a:lnTo>
                      <a:pt x="43" y="82"/>
                    </a:lnTo>
                    <a:lnTo>
                      <a:pt x="33" y="81"/>
                    </a:lnTo>
                    <a:lnTo>
                      <a:pt x="22" y="81"/>
                    </a:lnTo>
                    <a:lnTo>
                      <a:pt x="20" y="76"/>
                    </a:lnTo>
                    <a:lnTo>
                      <a:pt x="15" y="72"/>
                    </a:lnTo>
                    <a:lnTo>
                      <a:pt x="9" y="66"/>
                    </a:lnTo>
                    <a:lnTo>
                      <a:pt x="4" y="59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4" y="49"/>
                    </a:lnTo>
                    <a:lnTo>
                      <a:pt x="14" y="49"/>
                    </a:lnTo>
                    <a:lnTo>
                      <a:pt x="26" y="50"/>
                    </a:lnTo>
                    <a:lnTo>
                      <a:pt x="37" y="53"/>
                    </a:lnTo>
                    <a:lnTo>
                      <a:pt x="48" y="53"/>
                    </a:lnTo>
                    <a:lnTo>
                      <a:pt x="59" y="50"/>
                    </a:lnTo>
                    <a:lnTo>
                      <a:pt x="70" y="49"/>
                    </a:lnTo>
                    <a:lnTo>
                      <a:pt x="80" y="45"/>
                    </a:lnTo>
                    <a:lnTo>
                      <a:pt x="91" y="39"/>
                    </a:lnTo>
                    <a:lnTo>
                      <a:pt x="103" y="32"/>
                    </a:lnTo>
                    <a:lnTo>
                      <a:pt x="116" y="26"/>
                    </a:lnTo>
                    <a:lnTo>
                      <a:pt x="128" y="19"/>
                    </a:lnTo>
                    <a:lnTo>
                      <a:pt x="139" y="12"/>
                    </a:lnTo>
                    <a:lnTo>
                      <a:pt x="149" y="8"/>
                    </a:lnTo>
                    <a:lnTo>
                      <a:pt x="158" y="4"/>
                    </a:lnTo>
                    <a:lnTo>
                      <a:pt x="167" y="2"/>
                    </a:lnTo>
                    <a:lnTo>
                      <a:pt x="173" y="1"/>
                    </a:lnTo>
                    <a:lnTo>
                      <a:pt x="176" y="0"/>
                    </a:lnTo>
                    <a:lnTo>
                      <a:pt x="179" y="1"/>
                    </a:lnTo>
                    <a:lnTo>
                      <a:pt x="183" y="3"/>
                    </a:lnTo>
                    <a:lnTo>
                      <a:pt x="187" y="9"/>
                    </a:lnTo>
                    <a:lnTo>
                      <a:pt x="194" y="13"/>
                    </a:lnTo>
                    <a:lnTo>
                      <a:pt x="202" y="20"/>
                    </a:lnTo>
                    <a:lnTo>
                      <a:pt x="212" y="27"/>
                    </a:lnTo>
                    <a:lnTo>
                      <a:pt x="222" y="32"/>
                    </a:lnTo>
                    <a:lnTo>
                      <a:pt x="235" y="38"/>
                    </a:lnTo>
                    <a:lnTo>
                      <a:pt x="247" y="40"/>
                    </a:lnTo>
                    <a:lnTo>
                      <a:pt x="259" y="44"/>
                    </a:lnTo>
                    <a:lnTo>
                      <a:pt x="272" y="45"/>
                    </a:lnTo>
                    <a:lnTo>
                      <a:pt x="283" y="46"/>
                    </a:lnTo>
                    <a:lnTo>
                      <a:pt x="293" y="46"/>
                    </a:lnTo>
                    <a:lnTo>
                      <a:pt x="301" y="46"/>
                    </a:lnTo>
                    <a:lnTo>
                      <a:pt x="304" y="46"/>
                    </a:lnTo>
                    <a:lnTo>
                      <a:pt x="306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3" name="Freeform 1637">
                <a:extLst>
                  <a:ext uri="{FF2B5EF4-FFF2-40B4-BE49-F238E27FC236}">
                    <a16:creationId xmlns:a16="http://schemas.microsoft.com/office/drawing/2014/main" id="{AEDA0299-A2AA-49FA-A8AC-9B2D66E3E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38"/>
                <a:ext cx="11" cy="13"/>
              </a:xfrm>
              <a:custGeom>
                <a:avLst/>
                <a:gdLst>
                  <a:gd name="T0" fmla="*/ 32 w 33"/>
                  <a:gd name="T1" fmla="*/ 37 h 37"/>
                  <a:gd name="T2" fmla="*/ 33 w 33"/>
                  <a:gd name="T3" fmla="*/ 34 h 37"/>
                  <a:gd name="T4" fmla="*/ 30 w 33"/>
                  <a:gd name="T5" fmla="*/ 32 h 37"/>
                  <a:gd name="T6" fmla="*/ 27 w 33"/>
                  <a:gd name="T7" fmla="*/ 29 h 37"/>
                  <a:gd name="T8" fmla="*/ 24 w 33"/>
                  <a:gd name="T9" fmla="*/ 25 h 37"/>
                  <a:gd name="T10" fmla="*/ 21 w 33"/>
                  <a:gd name="T11" fmla="*/ 22 h 37"/>
                  <a:gd name="T12" fmla="*/ 17 w 33"/>
                  <a:gd name="T13" fmla="*/ 17 h 37"/>
                  <a:gd name="T14" fmla="*/ 13 w 33"/>
                  <a:gd name="T15" fmla="*/ 13 h 37"/>
                  <a:gd name="T16" fmla="*/ 7 w 33"/>
                  <a:gd name="T17" fmla="*/ 6 h 37"/>
                  <a:gd name="T18" fmla="*/ 1 w 33"/>
                  <a:gd name="T19" fmla="*/ 0 h 37"/>
                  <a:gd name="T20" fmla="*/ 0 w 33"/>
                  <a:gd name="T21" fmla="*/ 1 h 37"/>
                  <a:gd name="T22" fmla="*/ 7 w 33"/>
                  <a:gd name="T23" fmla="*/ 9 h 37"/>
                  <a:gd name="T24" fmla="*/ 12 w 33"/>
                  <a:gd name="T25" fmla="*/ 14 h 37"/>
                  <a:gd name="T26" fmla="*/ 15 w 33"/>
                  <a:gd name="T27" fmla="*/ 19 h 37"/>
                  <a:gd name="T28" fmla="*/ 19 w 33"/>
                  <a:gd name="T29" fmla="*/ 23 h 37"/>
                  <a:gd name="T30" fmla="*/ 23 w 33"/>
                  <a:gd name="T31" fmla="*/ 26 h 37"/>
                  <a:gd name="T32" fmla="*/ 26 w 33"/>
                  <a:gd name="T33" fmla="*/ 30 h 37"/>
                  <a:gd name="T34" fmla="*/ 28 w 33"/>
                  <a:gd name="T35" fmla="*/ 33 h 37"/>
                  <a:gd name="T36" fmla="*/ 32 w 33"/>
                  <a:gd name="T37" fmla="*/ 37 h 37"/>
                  <a:gd name="T38" fmla="*/ 32 w 33"/>
                  <a:gd name="T39" fmla="*/ 34 h 37"/>
                  <a:gd name="T40" fmla="*/ 32 w 33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7">
                    <a:moveTo>
                      <a:pt x="32" y="37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4" y="25"/>
                    </a:lnTo>
                    <a:lnTo>
                      <a:pt x="21" y="22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5" y="19"/>
                    </a:lnTo>
                    <a:lnTo>
                      <a:pt x="19" y="23"/>
                    </a:lnTo>
                    <a:lnTo>
                      <a:pt x="23" y="26"/>
                    </a:lnTo>
                    <a:lnTo>
                      <a:pt x="26" y="30"/>
                    </a:lnTo>
                    <a:lnTo>
                      <a:pt x="28" y="33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4" name="Freeform 1638">
                <a:extLst>
                  <a:ext uri="{FF2B5EF4-FFF2-40B4-BE49-F238E27FC236}">
                    <a16:creationId xmlns:a16="http://schemas.microsoft.com/office/drawing/2014/main" id="{27E5B157-A383-45E4-A67F-9660059AC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50"/>
                <a:ext cx="6" cy="1"/>
              </a:xfrm>
              <a:custGeom>
                <a:avLst/>
                <a:gdLst>
                  <a:gd name="T0" fmla="*/ 0 w 18"/>
                  <a:gd name="T1" fmla="*/ 3 h 3"/>
                  <a:gd name="T2" fmla="*/ 0 w 18"/>
                  <a:gd name="T3" fmla="*/ 3 h 3"/>
                  <a:gd name="T4" fmla="*/ 3 w 18"/>
                  <a:gd name="T5" fmla="*/ 3 h 3"/>
                  <a:gd name="T6" fmla="*/ 8 w 18"/>
                  <a:gd name="T7" fmla="*/ 3 h 3"/>
                  <a:gd name="T8" fmla="*/ 13 w 18"/>
                  <a:gd name="T9" fmla="*/ 3 h 3"/>
                  <a:gd name="T10" fmla="*/ 18 w 18"/>
                  <a:gd name="T11" fmla="*/ 3 h 3"/>
                  <a:gd name="T12" fmla="*/ 18 w 18"/>
                  <a:gd name="T13" fmla="*/ 0 h 3"/>
                  <a:gd name="T14" fmla="*/ 13 w 18"/>
                  <a:gd name="T15" fmla="*/ 1 h 3"/>
                  <a:gd name="T16" fmla="*/ 8 w 18"/>
                  <a:gd name="T17" fmla="*/ 1 h 3"/>
                  <a:gd name="T18" fmla="*/ 3 w 18"/>
                  <a:gd name="T19" fmla="*/ 0 h 3"/>
                  <a:gd name="T20" fmla="*/ 0 w 18"/>
                  <a:gd name="T21" fmla="*/ 0 h 3"/>
                  <a:gd name="T22" fmla="*/ 0 w 18"/>
                  <a:gd name="T23" fmla="*/ 0 h 3"/>
                  <a:gd name="T24" fmla="*/ 0 w 18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5" name="Freeform 1639">
                <a:extLst>
                  <a:ext uri="{FF2B5EF4-FFF2-40B4-BE49-F238E27FC236}">
                    <a16:creationId xmlns:a16="http://schemas.microsoft.com/office/drawing/2014/main" id="{004B7A8E-CA33-4AA6-8D2A-47CD6946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849"/>
                <a:ext cx="69" cy="9"/>
              </a:xfrm>
              <a:custGeom>
                <a:avLst/>
                <a:gdLst>
                  <a:gd name="T0" fmla="*/ 0 w 207"/>
                  <a:gd name="T1" fmla="*/ 23 h 27"/>
                  <a:gd name="T2" fmla="*/ 12 w 207"/>
                  <a:gd name="T3" fmla="*/ 26 h 27"/>
                  <a:gd name="T4" fmla="*/ 24 w 207"/>
                  <a:gd name="T5" fmla="*/ 27 h 27"/>
                  <a:gd name="T6" fmla="*/ 37 w 207"/>
                  <a:gd name="T7" fmla="*/ 27 h 27"/>
                  <a:gd name="T8" fmla="*/ 50 w 207"/>
                  <a:gd name="T9" fmla="*/ 25 h 27"/>
                  <a:gd name="T10" fmla="*/ 62 w 207"/>
                  <a:gd name="T11" fmla="*/ 22 h 27"/>
                  <a:gd name="T12" fmla="*/ 75 w 207"/>
                  <a:gd name="T13" fmla="*/ 21 h 27"/>
                  <a:gd name="T14" fmla="*/ 90 w 207"/>
                  <a:gd name="T15" fmla="*/ 17 h 27"/>
                  <a:gd name="T16" fmla="*/ 102 w 207"/>
                  <a:gd name="T17" fmla="*/ 15 h 27"/>
                  <a:gd name="T18" fmla="*/ 116 w 207"/>
                  <a:gd name="T19" fmla="*/ 11 h 27"/>
                  <a:gd name="T20" fmla="*/ 129 w 207"/>
                  <a:gd name="T21" fmla="*/ 9 h 27"/>
                  <a:gd name="T22" fmla="*/ 143 w 207"/>
                  <a:gd name="T23" fmla="*/ 6 h 27"/>
                  <a:gd name="T24" fmla="*/ 156 w 207"/>
                  <a:gd name="T25" fmla="*/ 3 h 27"/>
                  <a:gd name="T26" fmla="*/ 170 w 207"/>
                  <a:gd name="T27" fmla="*/ 2 h 27"/>
                  <a:gd name="T28" fmla="*/ 182 w 207"/>
                  <a:gd name="T29" fmla="*/ 2 h 27"/>
                  <a:gd name="T30" fmla="*/ 195 w 207"/>
                  <a:gd name="T31" fmla="*/ 2 h 27"/>
                  <a:gd name="T32" fmla="*/ 207 w 207"/>
                  <a:gd name="T33" fmla="*/ 6 h 27"/>
                  <a:gd name="T34" fmla="*/ 207 w 207"/>
                  <a:gd name="T35" fmla="*/ 4 h 27"/>
                  <a:gd name="T36" fmla="*/ 195 w 207"/>
                  <a:gd name="T37" fmla="*/ 1 h 27"/>
                  <a:gd name="T38" fmla="*/ 182 w 207"/>
                  <a:gd name="T39" fmla="*/ 0 h 27"/>
                  <a:gd name="T40" fmla="*/ 170 w 207"/>
                  <a:gd name="T41" fmla="*/ 1 h 27"/>
                  <a:gd name="T42" fmla="*/ 156 w 207"/>
                  <a:gd name="T43" fmla="*/ 2 h 27"/>
                  <a:gd name="T44" fmla="*/ 143 w 207"/>
                  <a:gd name="T45" fmla="*/ 4 h 27"/>
                  <a:gd name="T46" fmla="*/ 129 w 207"/>
                  <a:gd name="T47" fmla="*/ 7 h 27"/>
                  <a:gd name="T48" fmla="*/ 116 w 207"/>
                  <a:gd name="T49" fmla="*/ 10 h 27"/>
                  <a:gd name="T50" fmla="*/ 102 w 207"/>
                  <a:gd name="T51" fmla="*/ 13 h 27"/>
                  <a:gd name="T52" fmla="*/ 90 w 207"/>
                  <a:gd name="T53" fmla="*/ 16 h 27"/>
                  <a:gd name="T54" fmla="*/ 75 w 207"/>
                  <a:gd name="T55" fmla="*/ 19 h 27"/>
                  <a:gd name="T56" fmla="*/ 62 w 207"/>
                  <a:gd name="T57" fmla="*/ 21 h 27"/>
                  <a:gd name="T58" fmla="*/ 50 w 207"/>
                  <a:gd name="T59" fmla="*/ 23 h 27"/>
                  <a:gd name="T60" fmla="*/ 37 w 207"/>
                  <a:gd name="T61" fmla="*/ 25 h 27"/>
                  <a:gd name="T62" fmla="*/ 24 w 207"/>
                  <a:gd name="T63" fmla="*/ 25 h 27"/>
                  <a:gd name="T64" fmla="*/ 12 w 207"/>
                  <a:gd name="T65" fmla="*/ 25 h 27"/>
                  <a:gd name="T66" fmla="*/ 0 w 207"/>
                  <a:gd name="T67" fmla="*/ 22 h 27"/>
                  <a:gd name="T68" fmla="*/ 0 w 207"/>
                  <a:gd name="T6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7">
                    <a:moveTo>
                      <a:pt x="0" y="23"/>
                    </a:moveTo>
                    <a:lnTo>
                      <a:pt x="12" y="26"/>
                    </a:lnTo>
                    <a:lnTo>
                      <a:pt x="24" y="27"/>
                    </a:lnTo>
                    <a:lnTo>
                      <a:pt x="37" y="27"/>
                    </a:lnTo>
                    <a:lnTo>
                      <a:pt x="50" y="25"/>
                    </a:lnTo>
                    <a:lnTo>
                      <a:pt x="62" y="22"/>
                    </a:lnTo>
                    <a:lnTo>
                      <a:pt x="75" y="21"/>
                    </a:lnTo>
                    <a:lnTo>
                      <a:pt x="90" y="17"/>
                    </a:lnTo>
                    <a:lnTo>
                      <a:pt x="102" y="15"/>
                    </a:lnTo>
                    <a:lnTo>
                      <a:pt x="116" y="11"/>
                    </a:lnTo>
                    <a:lnTo>
                      <a:pt x="129" y="9"/>
                    </a:lnTo>
                    <a:lnTo>
                      <a:pt x="143" y="6"/>
                    </a:lnTo>
                    <a:lnTo>
                      <a:pt x="156" y="3"/>
                    </a:lnTo>
                    <a:lnTo>
                      <a:pt x="170" y="2"/>
                    </a:lnTo>
                    <a:lnTo>
                      <a:pt x="182" y="2"/>
                    </a:lnTo>
                    <a:lnTo>
                      <a:pt x="195" y="2"/>
                    </a:lnTo>
                    <a:lnTo>
                      <a:pt x="207" y="6"/>
                    </a:lnTo>
                    <a:lnTo>
                      <a:pt x="207" y="4"/>
                    </a:lnTo>
                    <a:lnTo>
                      <a:pt x="195" y="1"/>
                    </a:lnTo>
                    <a:lnTo>
                      <a:pt x="182" y="0"/>
                    </a:lnTo>
                    <a:lnTo>
                      <a:pt x="170" y="1"/>
                    </a:lnTo>
                    <a:lnTo>
                      <a:pt x="156" y="2"/>
                    </a:lnTo>
                    <a:lnTo>
                      <a:pt x="143" y="4"/>
                    </a:lnTo>
                    <a:lnTo>
                      <a:pt x="129" y="7"/>
                    </a:lnTo>
                    <a:lnTo>
                      <a:pt x="116" y="10"/>
                    </a:lnTo>
                    <a:lnTo>
                      <a:pt x="102" y="13"/>
                    </a:lnTo>
                    <a:lnTo>
                      <a:pt x="90" y="16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50" y="23"/>
                    </a:lnTo>
                    <a:lnTo>
                      <a:pt x="37" y="25"/>
                    </a:lnTo>
                    <a:lnTo>
                      <a:pt x="24" y="25"/>
                    </a:lnTo>
                    <a:lnTo>
                      <a:pt x="12" y="25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6" name="Freeform 1640">
                <a:extLst>
                  <a:ext uri="{FF2B5EF4-FFF2-40B4-BE49-F238E27FC236}">
                    <a16:creationId xmlns:a16="http://schemas.microsoft.com/office/drawing/2014/main" id="{AF0A4A9B-23CE-43B1-92D9-0BB084A0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50"/>
                <a:ext cx="31" cy="6"/>
              </a:xfrm>
              <a:custGeom>
                <a:avLst/>
                <a:gdLst>
                  <a:gd name="T0" fmla="*/ 0 w 92"/>
                  <a:gd name="T1" fmla="*/ 1 h 20"/>
                  <a:gd name="T2" fmla="*/ 3 w 92"/>
                  <a:gd name="T3" fmla="*/ 4 h 20"/>
                  <a:gd name="T4" fmla="*/ 13 w 92"/>
                  <a:gd name="T5" fmla="*/ 4 h 20"/>
                  <a:gd name="T6" fmla="*/ 23 w 92"/>
                  <a:gd name="T7" fmla="*/ 4 h 20"/>
                  <a:gd name="T8" fmla="*/ 34 w 92"/>
                  <a:gd name="T9" fmla="*/ 6 h 20"/>
                  <a:gd name="T10" fmla="*/ 45 w 92"/>
                  <a:gd name="T11" fmla="*/ 8 h 20"/>
                  <a:gd name="T12" fmla="*/ 56 w 92"/>
                  <a:gd name="T13" fmla="*/ 10 h 20"/>
                  <a:gd name="T14" fmla="*/ 68 w 92"/>
                  <a:gd name="T15" fmla="*/ 14 h 20"/>
                  <a:gd name="T16" fmla="*/ 80 w 92"/>
                  <a:gd name="T17" fmla="*/ 17 h 20"/>
                  <a:gd name="T18" fmla="*/ 92 w 92"/>
                  <a:gd name="T19" fmla="*/ 20 h 20"/>
                  <a:gd name="T20" fmla="*/ 92 w 92"/>
                  <a:gd name="T21" fmla="*/ 19 h 20"/>
                  <a:gd name="T22" fmla="*/ 80 w 92"/>
                  <a:gd name="T23" fmla="*/ 16 h 20"/>
                  <a:gd name="T24" fmla="*/ 68 w 92"/>
                  <a:gd name="T25" fmla="*/ 13 h 20"/>
                  <a:gd name="T26" fmla="*/ 56 w 92"/>
                  <a:gd name="T27" fmla="*/ 9 h 20"/>
                  <a:gd name="T28" fmla="*/ 45 w 92"/>
                  <a:gd name="T29" fmla="*/ 7 h 20"/>
                  <a:gd name="T30" fmla="*/ 34 w 92"/>
                  <a:gd name="T31" fmla="*/ 5 h 20"/>
                  <a:gd name="T32" fmla="*/ 23 w 92"/>
                  <a:gd name="T33" fmla="*/ 3 h 20"/>
                  <a:gd name="T34" fmla="*/ 13 w 92"/>
                  <a:gd name="T35" fmla="*/ 1 h 20"/>
                  <a:gd name="T36" fmla="*/ 3 w 92"/>
                  <a:gd name="T37" fmla="*/ 0 h 20"/>
                  <a:gd name="T38" fmla="*/ 4 w 92"/>
                  <a:gd name="T39" fmla="*/ 1 h 20"/>
                  <a:gd name="T40" fmla="*/ 0 w 92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0">
                    <a:moveTo>
                      <a:pt x="0" y="1"/>
                    </a:moveTo>
                    <a:lnTo>
                      <a:pt x="3" y="4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34" y="6"/>
                    </a:lnTo>
                    <a:lnTo>
                      <a:pt x="45" y="8"/>
                    </a:lnTo>
                    <a:lnTo>
                      <a:pt x="56" y="10"/>
                    </a:lnTo>
                    <a:lnTo>
                      <a:pt x="68" y="14"/>
                    </a:lnTo>
                    <a:lnTo>
                      <a:pt x="80" y="17"/>
                    </a:lnTo>
                    <a:lnTo>
                      <a:pt x="92" y="20"/>
                    </a:lnTo>
                    <a:lnTo>
                      <a:pt x="92" y="19"/>
                    </a:lnTo>
                    <a:lnTo>
                      <a:pt x="80" y="16"/>
                    </a:lnTo>
                    <a:lnTo>
                      <a:pt x="68" y="13"/>
                    </a:lnTo>
                    <a:lnTo>
                      <a:pt x="56" y="9"/>
                    </a:lnTo>
                    <a:lnTo>
                      <a:pt x="45" y="7"/>
                    </a:lnTo>
                    <a:lnTo>
                      <a:pt x="34" y="5"/>
                    </a:lnTo>
                    <a:lnTo>
                      <a:pt x="23" y="3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7" name="Freeform 1641">
                <a:extLst>
                  <a:ext uri="{FF2B5EF4-FFF2-40B4-BE49-F238E27FC236}">
                    <a16:creationId xmlns:a16="http://schemas.microsoft.com/office/drawing/2014/main" id="{D94814BE-A97F-4699-B783-55C9A0F28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40"/>
                <a:ext cx="9" cy="11"/>
              </a:xfrm>
              <a:custGeom>
                <a:avLst/>
                <a:gdLst>
                  <a:gd name="T0" fmla="*/ 15 w 25"/>
                  <a:gd name="T1" fmla="*/ 0 h 32"/>
                  <a:gd name="T2" fmla="*/ 5 w 25"/>
                  <a:gd name="T3" fmla="*/ 0 h 32"/>
                  <a:gd name="T4" fmla="*/ 0 w 25"/>
                  <a:gd name="T5" fmla="*/ 1 h 32"/>
                  <a:gd name="T6" fmla="*/ 1 w 25"/>
                  <a:gd name="T7" fmla="*/ 7 h 32"/>
                  <a:gd name="T8" fmla="*/ 5 w 25"/>
                  <a:gd name="T9" fmla="*/ 11 h 32"/>
                  <a:gd name="T10" fmla="*/ 10 w 25"/>
                  <a:gd name="T11" fmla="*/ 18 h 32"/>
                  <a:gd name="T12" fmla="*/ 16 w 25"/>
                  <a:gd name="T13" fmla="*/ 24 h 32"/>
                  <a:gd name="T14" fmla="*/ 20 w 25"/>
                  <a:gd name="T15" fmla="*/ 28 h 32"/>
                  <a:gd name="T16" fmla="*/ 22 w 25"/>
                  <a:gd name="T17" fmla="*/ 32 h 32"/>
                  <a:gd name="T18" fmla="*/ 25 w 25"/>
                  <a:gd name="T19" fmla="*/ 32 h 32"/>
                  <a:gd name="T20" fmla="*/ 23 w 25"/>
                  <a:gd name="T21" fmla="*/ 27 h 32"/>
                  <a:gd name="T22" fmla="*/ 17 w 25"/>
                  <a:gd name="T23" fmla="*/ 23 h 32"/>
                  <a:gd name="T24" fmla="*/ 11 w 25"/>
                  <a:gd name="T25" fmla="*/ 17 h 32"/>
                  <a:gd name="T26" fmla="*/ 6 w 25"/>
                  <a:gd name="T27" fmla="*/ 10 h 32"/>
                  <a:gd name="T28" fmla="*/ 2 w 25"/>
                  <a:gd name="T29" fmla="*/ 6 h 32"/>
                  <a:gd name="T30" fmla="*/ 2 w 25"/>
                  <a:gd name="T31" fmla="*/ 2 h 32"/>
                  <a:gd name="T32" fmla="*/ 5 w 25"/>
                  <a:gd name="T33" fmla="*/ 1 h 32"/>
                  <a:gd name="T34" fmla="*/ 15 w 25"/>
                  <a:gd name="T35" fmla="*/ 1 h 32"/>
                  <a:gd name="T36" fmla="*/ 15 w 2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2">
                    <a:moveTo>
                      <a:pt x="1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1"/>
                    </a:lnTo>
                    <a:lnTo>
                      <a:pt x="10" y="18"/>
                    </a:lnTo>
                    <a:lnTo>
                      <a:pt x="16" y="24"/>
                    </a:lnTo>
                    <a:lnTo>
                      <a:pt x="20" y="28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3" y="27"/>
                    </a:lnTo>
                    <a:lnTo>
                      <a:pt x="17" y="23"/>
                    </a:lnTo>
                    <a:lnTo>
                      <a:pt x="11" y="17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8" name="Freeform 1642">
                <a:extLst>
                  <a:ext uri="{FF2B5EF4-FFF2-40B4-BE49-F238E27FC236}">
                    <a16:creationId xmlns:a16="http://schemas.microsoft.com/office/drawing/2014/main" id="{0C65351E-A35B-4919-9B7C-4CBD6DD05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834"/>
                <a:ext cx="30" cy="8"/>
              </a:xfrm>
              <a:custGeom>
                <a:avLst/>
                <a:gdLst>
                  <a:gd name="T0" fmla="*/ 88 w 90"/>
                  <a:gd name="T1" fmla="*/ 0 h 23"/>
                  <a:gd name="T2" fmla="*/ 76 w 90"/>
                  <a:gd name="T3" fmla="*/ 8 h 23"/>
                  <a:gd name="T4" fmla="*/ 65 w 90"/>
                  <a:gd name="T5" fmla="*/ 13 h 23"/>
                  <a:gd name="T6" fmla="*/ 54 w 90"/>
                  <a:gd name="T7" fmla="*/ 17 h 23"/>
                  <a:gd name="T8" fmla="*/ 45 w 90"/>
                  <a:gd name="T9" fmla="*/ 19 h 23"/>
                  <a:gd name="T10" fmla="*/ 35 w 90"/>
                  <a:gd name="T11" fmla="*/ 20 h 23"/>
                  <a:gd name="T12" fmla="*/ 23 w 90"/>
                  <a:gd name="T13" fmla="*/ 20 h 23"/>
                  <a:gd name="T14" fmla="*/ 12 w 90"/>
                  <a:gd name="T15" fmla="*/ 19 h 23"/>
                  <a:gd name="T16" fmla="*/ 0 w 90"/>
                  <a:gd name="T17" fmla="*/ 17 h 23"/>
                  <a:gd name="T18" fmla="*/ 0 w 90"/>
                  <a:gd name="T19" fmla="*/ 18 h 23"/>
                  <a:gd name="T20" fmla="*/ 12 w 90"/>
                  <a:gd name="T21" fmla="*/ 20 h 23"/>
                  <a:gd name="T22" fmla="*/ 23 w 90"/>
                  <a:gd name="T23" fmla="*/ 23 h 23"/>
                  <a:gd name="T24" fmla="*/ 35 w 90"/>
                  <a:gd name="T25" fmla="*/ 23 h 23"/>
                  <a:gd name="T26" fmla="*/ 45 w 90"/>
                  <a:gd name="T27" fmla="*/ 20 h 23"/>
                  <a:gd name="T28" fmla="*/ 56 w 90"/>
                  <a:gd name="T29" fmla="*/ 18 h 23"/>
                  <a:gd name="T30" fmla="*/ 66 w 90"/>
                  <a:gd name="T31" fmla="*/ 15 h 23"/>
                  <a:gd name="T32" fmla="*/ 78 w 90"/>
                  <a:gd name="T33" fmla="*/ 8 h 23"/>
                  <a:gd name="T34" fmla="*/ 90 w 90"/>
                  <a:gd name="T35" fmla="*/ 2 h 23"/>
                  <a:gd name="T36" fmla="*/ 88 w 90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3">
                    <a:moveTo>
                      <a:pt x="88" y="0"/>
                    </a:moveTo>
                    <a:lnTo>
                      <a:pt x="76" y="8"/>
                    </a:lnTo>
                    <a:lnTo>
                      <a:pt x="65" y="13"/>
                    </a:lnTo>
                    <a:lnTo>
                      <a:pt x="54" y="17"/>
                    </a:lnTo>
                    <a:lnTo>
                      <a:pt x="45" y="19"/>
                    </a:lnTo>
                    <a:lnTo>
                      <a:pt x="35" y="20"/>
                    </a:lnTo>
                    <a:lnTo>
                      <a:pt x="23" y="20"/>
                    </a:lnTo>
                    <a:lnTo>
                      <a:pt x="12" y="19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2" y="20"/>
                    </a:lnTo>
                    <a:lnTo>
                      <a:pt x="23" y="23"/>
                    </a:lnTo>
                    <a:lnTo>
                      <a:pt x="35" y="23"/>
                    </a:lnTo>
                    <a:lnTo>
                      <a:pt x="45" y="20"/>
                    </a:lnTo>
                    <a:lnTo>
                      <a:pt x="56" y="18"/>
                    </a:lnTo>
                    <a:lnTo>
                      <a:pt x="66" y="15"/>
                    </a:lnTo>
                    <a:lnTo>
                      <a:pt x="78" y="8"/>
                    </a:lnTo>
                    <a:lnTo>
                      <a:pt x="90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9" name="Freeform 1643">
                <a:extLst>
                  <a:ext uri="{FF2B5EF4-FFF2-40B4-BE49-F238E27FC236}">
                    <a16:creationId xmlns:a16="http://schemas.microsoft.com/office/drawing/2014/main" id="{7D25F797-ABBD-4159-A167-6FB1BF9C9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23"/>
                <a:ext cx="24" cy="12"/>
              </a:xfrm>
              <a:custGeom>
                <a:avLst/>
                <a:gdLst>
                  <a:gd name="T0" fmla="*/ 73 w 73"/>
                  <a:gd name="T1" fmla="*/ 0 h 34"/>
                  <a:gd name="T2" fmla="*/ 69 w 73"/>
                  <a:gd name="T3" fmla="*/ 1 h 34"/>
                  <a:gd name="T4" fmla="*/ 64 w 73"/>
                  <a:gd name="T5" fmla="*/ 2 h 34"/>
                  <a:gd name="T6" fmla="*/ 55 w 73"/>
                  <a:gd name="T7" fmla="*/ 4 h 34"/>
                  <a:gd name="T8" fmla="*/ 46 w 73"/>
                  <a:gd name="T9" fmla="*/ 8 h 34"/>
                  <a:gd name="T10" fmla="*/ 36 w 73"/>
                  <a:gd name="T11" fmla="*/ 12 h 34"/>
                  <a:gd name="T12" fmla="*/ 23 w 73"/>
                  <a:gd name="T13" fmla="*/ 19 h 34"/>
                  <a:gd name="T14" fmla="*/ 12 w 73"/>
                  <a:gd name="T15" fmla="*/ 25 h 34"/>
                  <a:gd name="T16" fmla="*/ 0 w 73"/>
                  <a:gd name="T17" fmla="*/ 32 h 34"/>
                  <a:gd name="T18" fmla="*/ 1 w 73"/>
                  <a:gd name="T19" fmla="*/ 34 h 34"/>
                  <a:gd name="T20" fmla="*/ 13 w 73"/>
                  <a:gd name="T21" fmla="*/ 27 h 34"/>
                  <a:gd name="T22" fmla="*/ 25 w 73"/>
                  <a:gd name="T23" fmla="*/ 20 h 34"/>
                  <a:gd name="T24" fmla="*/ 37 w 73"/>
                  <a:gd name="T25" fmla="*/ 14 h 34"/>
                  <a:gd name="T26" fmla="*/ 47 w 73"/>
                  <a:gd name="T27" fmla="*/ 10 h 34"/>
                  <a:gd name="T28" fmla="*/ 56 w 73"/>
                  <a:gd name="T29" fmla="*/ 5 h 34"/>
                  <a:gd name="T30" fmla="*/ 64 w 73"/>
                  <a:gd name="T31" fmla="*/ 3 h 34"/>
                  <a:gd name="T32" fmla="*/ 69 w 73"/>
                  <a:gd name="T33" fmla="*/ 2 h 34"/>
                  <a:gd name="T34" fmla="*/ 73 w 73"/>
                  <a:gd name="T35" fmla="*/ 2 h 34"/>
                  <a:gd name="T36" fmla="*/ 73 w 73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4">
                    <a:moveTo>
                      <a:pt x="73" y="0"/>
                    </a:moveTo>
                    <a:lnTo>
                      <a:pt x="69" y="1"/>
                    </a:lnTo>
                    <a:lnTo>
                      <a:pt x="64" y="2"/>
                    </a:lnTo>
                    <a:lnTo>
                      <a:pt x="55" y="4"/>
                    </a:lnTo>
                    <a:lnTo>
                      <a:pt x="46" y="8"/>
                    </a:lnTo>
                    <a:lnTo>
                      <a:pt x="36" y="12"/>
                    </a:lnTo>
                    <a:lnTo>
                      <a:pt x="23" y="19"/>
                    </a:lnTo>
                    <a:lnTo>
                      <a:pt x="12" y="25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13" y="27"/>
                    </a:lnTo>
                    <a:lnTo>
                      <a:pt x="25" y="20"/>
                    </a:lnTo>
                    <a:lnTo>
                      <a:pt x="37" y="14"/>
                    </a:lnTo>
                    <a:lnTo>
                      <a:pt x="47" y="10"/>
                    </a:lnTo>
                    <a:lnTo>
                      <a:pt x="56" y="5"/>
                    </a:lnTo>
                    <a:lnTo>
                      <a:pt x="64" y="3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0" name="Freeform 1644">
                <a:extLst>
                  <a:ext uri="{FF2B5EF4-FFF2-40B4-BE49-F238E27FC236}">
                    <a16:creationId xmlns:a16="http://schemas.microsoft.com/office/drawing/2014/main" id="{B71A79FD-6F8F-4C31-88A7-BB801281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823"/>
                <a:ext cx="19" cy="13"/>
              </a:xfrm>
              <a:custGeom>
                <a:avLst/>
                <a:gdLst>
                  <a:gd name="T0" fmla="*/ 58 w 58"/>
                  <a:gd name="T1" fmla="*/ 37 h 38"/>
                  <a:gd name="T2" fmla="*/ 47 w 58"/>
                  <a:gd name="T3" fmla="*/ 31 h 38"/>
                  <a:gd name="T4" fmla="*/ 37 w 58"/>
                  <a:gd name="T5" fmla="*/ 25 h 38"/>
                  <a:gd name="T6" fmla="*/ 26 w 58"/>
                  <a:gd name="T7" fmla="*/ 20 h 38"/>
                  <a:gd name="T8" fmla="*/ 19 w 58"/>
                  <a:gd name="T9" fmla="*/ 13 h 38"/>
                  <a:gd name="T10" fmla="*/ 11 w 58"/>
                  <a:gd name="T11" fmla="*/ 8 h 38"/>
                  <a:gd name="T12" fmla="*/ 7 w 58"/>
                  <a:gd name="T13" fmla="*/ 3 h 38"/>
                  <a:gd name="T14" fmla="*/ 3 w 58"/>
                  <a:gd name="T15" fmla="*/ 1 h 38"/>
                  <a:gd name="T16" fmla="*/ 0 w 58"/>
                  <a:gd name="T17" fmla="*/ 0 h 38"/>
                  <a:gd name="T18" fmla="*/ 0 w 58"/>
                  <a:gd name="T19" fmla="*/ 1 h 38"/>
                  <a:gd name="T20" fmla="*/ 2 w 58"/>
                  <a:gd name="T21" fmla="*/ 2 h 38"/>
                  <a:gd name="T22" fmla="*/ 5 w 58"/>
                  <a:gd name="T23" fmla="*/ 4 h 38"/>
                  <a:gd name="T24" fmla="*/ 10 w 58"/>
                  <a:gd name="T25" fmla="*/ 10 h 38"/>
                  <a:gd name="T26" fmla="*/ 16 w 58"/>
                  <a:gd name="T27" fmla="*/ 14 h 38"/>
                  <a:gd name="T28" fmla="*/ 25 w 58"/>
                  <a:gd name="T29" fmla="*/ 20 h 38"/>
                  <a:gd name="T30" fmla="*/ 34 w 58"/>
                  <a:gd name="T31" fmla="*/ 28 h 38"/>
                  <a:gd name="T32" fmla="*/ 45 w 58"/>
                  <a:gd name="T33" fmla="*/ 32 h 38"/>
                  <a:gd name="T34" fmla="*/ 56 w 58"/>
                  <a:gd name="T35" fmla="*/ 38 h 38"/>
                  <a:gd name="T36" fmla="*/ 58 w 58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8">
                    <a:moveTo>
                      <a:pt x="58" y="37"/>
                    </a:moveTo>
                    <a:lnTo>
                      <a:pt x="47" y="31"/>
                    </a:lnTo>
                    <a:lnTo>
                      <a:pt x="37" y="25"/>
                    </a:lnTo>
                    <a:lnTo>
                      <a:pt x="26" y="20"/>
                    </a:lnTo>
                    <a:lnTo>
                      <a:pt x="19" y="13"/>
                    </a:lnTo>
                    <a:lnTo>
                      <a:pt x="11" y="8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10" y="10"/>
                    </a:lnTo>
                    <a:lnTo>
                      <a:pt x="16" y="14"/>
                    </a:lnTo>
                    <a:lnTo>
                      <a:pt x="25" y="20"/>
                    </a:lnTo>
                    <a:lnTo>
                      <a:pt x="34" y="28"/>
                    </a:lnTo>
                    <a:lnTo>
                      <a:pt x="45" y="32"/>
                    </a:lnTo>
                    <a:lnTo>
                      <a:pt x="56" y="38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1" name="Freeform 1645">
                <a:extLst>
                  <a:ext uri="{FF2B5EF4-FFF2-40B4-BE49-F238E27FC236}">
                    <a16:creationId xmlns:a16="http://schemas.microsoft.com/office/drawing/2014/main" id="{FCF83970-8D94-422D-942A-576E4A8D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3836"/>
                <a:ext cx="24" cy="3"/>
              </a:xfrm>
              <a:custGeom>
                <a:avLst/>
                <a:gdLst>
                  <a:gd name="T0" fmla="*/ 73 w 73"/>
                  <a:gd name="T1" fmla="*/ 8 h 10"/>
                  <a:gd name="T2" fmla="*/ 71 w 73"/>
                  <a:gd name="T3" fmla="*/ 9 h 10"/>
                  <a:gd name="T4" fmla="*/ 70 w 73"/>
                  <a:gd name="T5" fmla="*/ 8 h 10"/>
                  <a:gd name="T6" fmla="*/ 67 w 73"/>
                  <a:gd name="T7" fmla="*/ 8 h 10"/>
                  <a:gd name="T8" fmla="*/ 58 w 73"/>
                  <a:gd name="T9" fmla="*/ 8 h 10"/>
                  <a:gd name="T10" fmla="*/ 49 w 73"/>
                  <a:gd name="T11" fmla="*/ 8 h 10"/>
                  <a:gd name="T12" fmla="*/ 37 w 73"/>
                  <a:gd name="T13" fmla="*/ 8 h 10"/>
                  <a:gd name="T14" fmla="*/ 25 w 73"/>
                  <a:gd name="T15" fmla="*/ 5 h 10"/>
                  <a:gd name="T16" fmla="*/ 13 w 73"/>
                  <a:gd name="T17" fmla="*/ 3 h 10"/>
                  <a:gd name="T18" fmla="*/ 1 w 73"/>
                  <a:gd name="T19" fmla="*/ 0 h 10"/>
                  <a:gd name="T20" fmla="*/ 0 w 73"/>
                  <a:gd name="T21" fmla="*/ 1 h 10"/>
                  <a:gd name="T22" fmla="*/ 13 w 73"/>
                  <a:gd name="T23" fmla="*/ 4 h 10"/>
                  <a:gd name="T24" fmla="*/ 25 w 73"/>
                  <a:gd name="T25" fmla="*/ 8 h 10"/>
                  <a:gd name="T26" fmla="*/ 37 w 73"/>
                  <a:gd name="T27" fmla="*/ 9 h 10"/>
                  <a:gd name="T28" fmla="*/ 49 w 73"/>
                  <a:gd name="T29" fmla="*/ 10 h 10"/>
                  <a:gd name="T30" fmla="*/ 58 w 73"/>
                  <a:gd name="T31" fmla="*/ 10 h 10"/>
                  <a:gd name="T32" fmla="*/ 67 w 73"/>
                  <a:gd name="T33" fmla="*/ 10 h 10"/>
                  <a:gd name="T34" fmla="*/ 70 w 73"/>
                  <a:gd name="T35" fmla="*/ 10 h 10"/>
                  <a:gd name="T36" fmla="*/ 73 w 73"/>
                  <a:gd name="T37" fmla="*/ 8 h 10"/>
                  <a:gd name="T38" fmla="*/ 71 w 73"/>
                  <a:gd name="T39" fmla="*/ 9 h 10"/>
                  <a:gd name="T40" fmla="*/ 73 w 73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">
                    <a:moveTo>
                      <a:pt x="73" y="8"/>
                    </a:moveTo>
                    <a:lnTo>
                      <a:pt x="71" y="9"/>
                    </a:lnTo>
                    <a:lnTo>
                      <a:pt x="70" y="8"/>
                    </a:lnTo>
                    <a:lnTo>
                      <a:pt x="67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7" y="8"/>
                    </a:lnTo>
                    <a:lnTo>
                      <a:pt x="25" y="5"/>
                    </a:lnTo>
                    <a:lnTo>
                      <a:pt x="1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4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9" y="10"/>
                    </a:lnTo>
                    <a:lnTo>
                      <a:pt x="58" y="10"/>
                    </a:lnTo>
                    <a:lnTo>
                      <a:pt x="67" y="10"/>
                    </a:lnTo>
                    <a:lnTo>
                      <a:pt x="70" y="10"/>
                    </a:lnTo>
                    <a:lnTo>
                      <a:pt x="73" y="8"/>
                    </a:lnTo>
                    <a:lnTo>
                      <a:pt x="71" y="9"/>
                    </a:lnTo>
                    <a:lnTo>
                      <a:pt x="7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2" name="Freeform 1646">
                <a:extLst>
                  <a:ext uri="{FF2B5EF4-FFF2-40B4-BE49-F238E27FC236}">
                    <a16:creationId xmlns:a16="http://schemas.microsoft.com/office/drawing/2014/main" id="{F30D5123-5BF7-4D4A-987B-D5B271732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11"/>
                <a:ext cx="60" cy="30"/>
              </a:xfrm>
              <a:custGeom>
                <a:avLst/>
                <a:gdLst>
                  <a:gd name="T0" fmla="*/ 100 w 180"/>
                  <a:gd name="T1" fmla="*/ 70 h 90"/>
                  <a:gd name="T2" fmla="*/ 91 w 180"/>
                  <a:gd name="T3" fmla="*/ 75 h 90"/>
                  <a:gd name="T4" fmla="*/ 82 w 180"/>
                  <a:gd name="T5" fmla="*/ 79 h 90"/>
                  <a:gd name="T6" fmla="*/ 74 w 180"/>
                  <a:gd name="T7" fmla="*/ 83 h 90"/>
                  <a:gd name="T8" fmla="*/ 66 w 180"/>
                  <a:gd name="T9" fmla="*/ 87 h 90"/>
                  <a:gd name="T10" fmla="*/ 57 w 180"/>
                  <a:gd name="T11" fmla="*/ 88 h 90"/>
                  <a:gd name="T12" fmla="*/ 48 w 180"/>
                  <a:gd name="T13" fmla="*/ 90 h 90"/>
                  <a:gd name="T14" fmla="*/ 37 w 180"/>
                  <a:gd name="T15" fmla="*/ 90 h 90"/>
                  <a:gd name="T16" fmla="*/ 27 w 180"/>
                  <a:gd name="T17" fmla="*/ 89 h 90"/>
                  <a:gd name="T18" fmla="*/ 24 w 180"/>
                  <a:gd name="T19" fmla="*/ 88 h 90"/>
                  <a:gd name="T20" fmla="*/ 22 w 180"/>
                  <a:gd name="T21" fmla="*/ 87 h 90"/>
                  <a:gd name="T22" fmla="*/ 18 w 180"/>
                  <a:gd name="T23" fmla="*/ 87 h 90"/>
                  <a:gd name="T24" fmla="*/ 14 w 180"/>
                  <a:gd name="T25" fmla="*/ 86 h 90"/>
                  <a:gd name="T26" fmla="*/ 9 w 180"/>
                  <a:gd name="T27" fmla="*/ 85 h 90"/>
                  <a:gd name="T28" fmla="*/ 6 w 180"/>
                  <a:gd name="T29" fmla="*/ 85 h 90"/>
                  <a:gd name="T30" fmla="*/ 3 w 180"/>
                  <a:gd name="T31" fmla="*/ 84 h 90"/>
                  <a:gd name="T32" fmla="*/ 0 w 180"/>
                  <a:gd name="T33" fmla="*/ 84 h 90"/>
                  <a:gd name="T34" fmla="*/ 3 w 180"/>
                  <a:gd name="T35" fmla="*/ 78 h 90"/>
                  <a:gd name="T36" fmla="*/ 5 w 180"/>
                  <a:gd name="T37" fmla="*/ 72 h 90"/>
                  <a:gd name="T38" fmla="*/ 7 w 180"/>
                  <a:gd name="T39" fmla="*/ 66 h 90"/>
                  <a:gd name="T40" fmla="*/ 8 w 180"/>
                  <a:gd name="T41" fmla="*/ 60 h 90"/>
                  <a:gd name="T42" fmla="*/ 11 w 180"/>
                  <a:gd name="T43" fmla="*/ 53 h 90"/>
                  <a:gd name="T44" fmla="*/ 13 w 180"/>
                  <a:gd name="T45" fmla="*/ 48 h 90"/>
                  <a:gd name="T46" fmla="*/ 15 w 180"/>
                  <a:gd name="T47" fmla="*/ 42 h 90"/>
                  <a:gd name="T48" fmla="*/ 18 w 180"/>
                  <a:gd name="T49" fmla="*/ 39 h 90"/>
                  <a:gd name="T50" fmla="*/ 24 w 180"/>
                  <a:gd name="T51" fmla="*/ 34 h 90"/>
                  <a:gd name="T52" fmla="*/ 30 w 180"/>
                  <a:gd name="T53" fmla="*/ 31 h 90"/>
                  <a:gd name="T54" fmla="*/ 34 w 180"/>
                  <a:gd name="T55" fmla="*/ 29 h 90"/>
                  <a:gd name="T56" fmla="*/ 39 w 180"/>
                  <a:gd name="T57" fmla="*/ 25 h 90"/>
                  <a:gd name="T58" fmla="*/ 45 w 180"/>
                  <a:gd name="T59" fmla="*/ 23 h 90"/>
                  <a:gd name="T60" fmla="*/ 49 w 180"/>
                  <a:gd name="T61" fmla="*/ 21 h 90"/>
                  <a:gd name="T62" fmla="*/ 54 w 180"/>
                  <a:gd name="T63" fmla="*/ 20 h 90"/>
                  <a:gd name="T64" fmla="*/ 60 w 180"/>
                  <a:gd name="T65" fmla="*/ 17 h 90"/>
                  <a:gd name="T66" fmla="*/ 69 w 180"/>
                  <a:gd name="T67" fmla="*/ 13 h 90"/>
                  <a:gd name="T68" fmla="*/ 78 w 180"/>
                  <a:gd name="T69" fmla="*/ 10 h 90"/>
                  <a:gd name="T70" fmla="*/ 87 w 180"/>
                  <a:gd name="T71" fmla="*/ 5 h 90"/>
                  <a:gd name="T72" fmla="*/ 98 w 180"/>
                  <a:gd name="T73" fmla="*/ 2 h 90"/>
                  <a:gd name="T74" fmla="*/ 106 w 180"/>
                  <a:gd name="T75" fmla="*/ 0 h 90"/>
                  <a:gd name="T76" fmla="*/ 116 w 180"/>
                  <a:gd name="T77" fmla="*/ 0 h 90"/>
                  <a:gd name="T78" fmla="*/ 126 w 180"/>
                  <a:gd name="T79" fmla="*/ 1 h 90"/>
                  <a:gd name="T80" fmla="*/ 135 w 180"/>
                  <a:gd name="T81" fmla="*/ 4 h 90"/>
                  <a:gd name="T82" fmla="*/ 142 w 180"/>
                  <a:gd name="T83" fmla="*/ 6 h 90"/>
                  <a:gd name="T84" fmla="*/ 147 w 180"/>
                  <a:gd name="T85" fmla="*/ 10 h 90"/>
                  <a:gd name="T86" fmla="*/ 153 w 180"/>
                  <a:gd name="T87" fmla="*/ 14 h 90"/>
                  <a:gd name="T88" fmla="*/ 159 w 180"/>
                  <a:gd name="T89" fmla="*/ 17 h 90"/>
                  <a:gd name="T90" fmla="*/ 162 w 180"/>
                  <a:gd name="T91" fmla="*/ 23 h 90"/>
                  <a:gd name="T92" fmla="*/ 168 w 180"/>
                  <a:gd name="T93" fmla="*/ 26 h 90"/>
                  <a:gd name="T94" fmla="*/ 173 w 180"/>
                  <a:gd name="T95" fmla="*/ 31 h 90"/>
                  <a:gd name="T96" fmla="*/ 180 w 180"/>
                  <a:gd name="T97" fmla="*/ 34 h 90"/>
                  <a:gd name="T98" fmla="*/ 168 w 180"/>
                  <a:gd name="T99" fmla="*/ 38 h 90"/>
                  <a:gd name="T100" fmla="*/ 156 w 180"/>
                  <a:gd name="T101" fmla="*/ 41 h 90"/>
                  <a:gd name="T102" fmla="*/ 147 w 180"/>
                  <a:gd name="T103" fmla="*/ 46 h 90"/>
                  <a:gd name="T104" fmla="*/ 140 w 180"/>
                  <a:gd name="T105" fmla="*/ 49 h 90"/>
                  <a:gd name="T106" fmla="*/ 131 w 180"/>
                  <a:gd name="T107" fmla="*/ 54 h 90"/>
                  <a:gd name="T108" fmla="*/ 123 w 180"/>
                  <a:gd name="T109" fmla="*/ 60 h 90"/>
                  <a:gd name="T110" fmla="*/ 113 w 180"/>
                  <a:gd name="T111" fmla="*/ 66 h 90"/>
                  <a:gd name="T112" fmla="*/ 100 w 180"/>
                  <a:gd name="T113" fmla="*/ 7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0" h="90">
                    <a:moveTo>
                      <a:pt x="100" y="70"/>
                    </a:moveTo>
                    <a:lnTo>
                      <a:pt x="91" y="75"/>
                    </a:lnTo>
                    <a:lnTo>
                      <a:pt x="82" y="79"/>
                    </a:lnTo>
                    <a:lnTo>
                      <a:pt x="74" y="83"/>
                    </a:lnTo>
                    <a:lnTo>
                      <a:pt x="66" y="87"/>
                    </a:lnTo>
                    <a:lnTo>
                      <a:pt x="57" y="88"/>
                    </a:lnTo>
                    <a:lnTo>
                      <a:pt x="48" y="90"/>
                    </a:lnTo>
                    <a:lnTo>
                      <a:pt x="37" y="90"/>
                    </a:lnTo>
                    <a:lnTo>
                      <a:pt x="27" y="89"/>
                    </a:lnTo>
                    <a:lnTo>
                      <a:pt x="24" y="88"/>
                    </a:lnTo>
                    <a:lnTo>
                      <a:pt x="22" y="87"/>
                    </a:lnTo>
                    <a:lnTo>
                      <a:pt x="18" y="87"/>
                    </a:lnTo>
                    <a:lnTo>
                      <a:pt x="14" y="86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3" y="84"/>
                    </a:lnTo>
                    <a:lnTo>
                      <a:pt x="0" y="84"/>
                    </a:lnTo>
                    <a:lnTo>
                      <a:pt x="3" y="78"/>
                    </a:lnTo>
                    <a:lnTo>
                      <a:pt x="5" y="72"/>
                    </a:lnTo>
                    <a:lnTo>
                      <a:pt x="7" y="66"/>
                    </a:lnTo>
                    <a:lnTo>
                      <a:pt x="8" y="60"/>
                    </a:lnTo>
                    <a:lnTo>
                      <a:pt x="11" y="53"/>
                    </a:lnTo>
                    <a:lnTo>
                      <a:pt x="13" y="48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30" y="31"/>
                    </a:lnTo>
                    <a:lnTo>
                      <a:pt x="34" y="29"/>
                    </a:lnTo>
                    <a:lnTo>
                      <a:pt x="39" y="25"/>
                    </a:lnTo>
                    <a:lnTo>
                      <a:pt x="45" y="23"/>
                    </a:lnTo>
                    <a:lnTo>
                      <a:pt x="49" y="21"/>
                    </a:lnTo>
                    <a:lnTo>
                      <a:pt x="54" y="20"/>
                    </a:lnTo>
                    <a:lnTo>
                      <a:pt x="60" y="17"/>
                    </a:lnTo>
                    <a:lnTo>
                      <a:pt x="69" y="13"/>
                    </a:lnTo>
                    <a:lnTo>
                      <a:pt x="78" y="10"/>
                    </a:lnTo>
                    <a:lnTo>
                      <a:pt x="87" y="5"/>
                    </a:lnTo>
                    <a:lnTo>
                      <a:pt x="98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2" y="6"/>
                    </a:lnTo>
                    <a:lnTo>
                      <a:pt x="147" y="10"/>
                    </a:lnTo>
                    <a:lnTo>
                      <a:pt x="153" y="14"/>
                    </a:lnTo>
                    <a:lnTo>
                      <a:pt x="159" y="17"/>
                    </a:lnTo>
                    <a:lnTo>
                      <a:pt x="162" y="23"/>
                    </a:lnTo>
                    <a:lnTo>
                      <a:pt x="168" y="26"/>
                    </a:lnTo>
                    <a:lnTo>
                      <a:pt x="173" y="31"/>
                    </a:lnTo>
                    <a:lnTo>
                      <a:pt x="180" y="34"/>
                    </a:lnTo>
                    <a:lnTo>
                      <a:pt x="168" y="38"/>
                    </a:lnTo>
                    <a:lnTo>
                      <a:pt x="156" y="41"/>
                    </a:lnTo>
                    <a:lnTo>
                      <a:pt x="147" y="46"/>
                    </a:lnTo>
                    <a:lnTo>
                      <a:pt x="140" y="49"/>
                    </a:lnTo>
                    <a:lnTo>
                      <a:pt x="131" y="54"/>
                    </a:lnTo>
                    <a:lnTo>
                      <a:pt x="123" y="60"/>
                    </a:lnTo>
                    <a:lnTo>
                      <a:pt x="113" y="66"/>
                    </a:lnTo>
                    <a:lnTo>
                      <a:pt x="100" y="7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3" name="Freeform 1647">
                <a:extLst>
                  <a:ext uri="{FF2B5EF4-FFF2-40B4-BE49-F238E27FC236}">
                    <a16:creationId xmlns:a16="http://schemas.microsoft.com/office/drawing/2014/main" id="{3C8BF846-8DF4-40FF-BB27-CA191B02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34"/>
                <a:ext cx="24" cy="8"/>
              </a:xfrm>
              <a:custGeom>
                <a:avLst/>
                <a:gdLst>
                  <a:gd name="T0" fmla="*/ 0 w 73"/>
                  <a:gd name="T1" fmla="*/ 20 h 23"/>
                  <a:gd name="T2" fmla="*/ 10 w 73"/>
                  <a:gd name="T3" fmla="*/ 23 h 23"/>
                  <a:gd name="T4" fmla="*/ 19 w 73"/>
                  <a:gd name="T5" fmla="*/ 22 h 23"/>
                  <a:gd name="T6" fmla="*/ 28 w 73"/>
                  <a:gd name="T7" fmla="*/ 20 h 23"/>
                  <a:gd name="T8" fmla="*/ 37 w 73"/>
                  <a:gd name="T9" fmla="*/ 17 h 23"/>
                  <a:gd name="T10" fmla="*/ 47 w 73"/>
                  <a:gd name="T11" fmla="*/ 15 h 23"/>
                  <a:gd name="T12" fmla="*/ 55 w 73"/>
                  <a:gd name="T13" fmla="*/ 10 h 23"/>
                  <a:gd name="T14" fmla="*/ 64 w 73"/>
                  <a:gd name="T15" fmla="*/ 7 h 23"/>
                  <a:gd name="T16" fmla="*/ 73 w 73"/>
                  <a:gd name="T17" fmla="*/ 2 h 23"/>
                  <a:gd name="T18" fmla="*/ 71 w 73"/>
                  <a:gd name="T19" fmla="*/ 0 h 23"/>
                  <a:gd name="T20" fmla="*/ 63 w 73"/>
                  <a:gd name="T21" fmla="*/ 5 h 23"/>
                  <a:gd name="T22" fmla="*/ 54 w 73"/>
                  <a:gd name="T23" fmla="*/ 9 h 23"/>
                  <a:gd name="T24" fmla="*/ 46 w 73"/>
                  <a:gd name="T25" fmla="*/ 13 h 23"/>
                  <a:gd name="T26" fmla="*/ 37 w 73"/>
                  <a:gd name="T27" fmla="*/ 17 h 23"/>
                  <a:gd name="T28" fmla="*/ 28 w 73"/>
                  <a:gd name="T29" fmla="*/ 19 h 23"/>
                  <a:gd name="T30" fmla="*/ 19 w 73"/>
                  <a:gd name="T31" fmla="*/ 20 h 23"/>
                  <a:gd name="T32" fmla="*/ 10 w 73"/>
                  <a:gd name="T33" fmla="*/ 20 h 23"/>
                  <a:gd name="T34" fmla="*/ 0 w 73"/>
                  <a:gd name="T35" fmla="*/ 19 h 23"/>
                  <a:gd name="T36" fmla="*/ 0 w 73"/>
                  <a:gd name="T3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3">
                    <a:moveTo>
                      <a:pt x="0" y="20"/>
                    </a:moveTo>
                    <a:lnTo>
                      <a:pt x="10" y="23"/>
                    </a:lnTo>
                    <a:lnTo>
                      <a:pt x="19" y="22"/>
                    </a:lnTo>
                    <a:lnTo>
                      <a:pt x="28" y="20"/>
                    </a:lnTo>
                    <a:lnTo>
                      <a:pt x="37" y="17"/>
                    </a:lnTo>
                    <a:lnTo>
                      <a:pt x="47" y="15"/>
                    </a:lnTo>
                    <a:lnTo>
                      <a:pt x="55" y="10"/>
                    </a:lnTo>
                    <a:lnTo>
                      <a:pt x="64" y="7"/>
                    </a:lnTo>
                    <a:lnTo>
                      <a:pt x="73" y="2"/>
                    </a:lnTo>
                    <a:lnTo>
                      <a:pt x="71" y="0"/>
                    </a:lnTo>
                    <a:lnTo>
                      <a:pt x="63" y="5"/>
                    </a:lnTo>
                    <a:lnTo>
                      <a:pt x="54" y="9"/>
                    </a:lnTo>
                    <a:lnTo>
                      <a:pt x="46" y="13"/>
                    </a:lnTo>
                    <a:lnTo>
                      <a:pt x="37" y="17"/>
                    </a:lnTo>
                    <a:lnTo>
                      <a:pt x="28" y="19"/>
                    </a:lnTo>
                    <a:lnTo>
                      <a:pt x="19" y="20"/>
                    </a:lnTo>
                    <a:lnTo>
                      <a:pt x="10" y="20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4" name="Freeform 1648">
                <a:extLst>
                  <a:ext uri="{FF2B5EF4-FFF2-40B4-BE49-F238E27FC236}">
                    <a16:creationId xmlns:a16="http://schemas.microsoft.com/office/drawing/2014/main" id="{43156006-124D-41F4-B2BE-AD6307A0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39"/>
                <a:ext cx="10" cy="2"/>
              </a:xfrm>
              <a:custGeom>
                <a:avLst/>
                <a:gdLst>
                  <a:gd name="T0" fmla="*/ 0 w 29"/>
                  <a:gd name="T1" fmla="*/ 0 h 8"/>
                  <a:gd name="T2" fmla="*/ 2 w 29"/>
                  <a:gd name="T3" fmla="*/ 2 h 8"/>
                  <a:gd name="T4" fmla="*/ 4 w 29"/>
                  <a:gd name="T5" fmla="*/ 2 h 8"/>
                  <a:gd name="T6" fmla="*/ 7 w 29"/>
                  <a:gd name="T7" fmla="*/ 2 h 8"/>
                  <a:gd name="T8" fmla="*/ 11 w 29"/>
                  <a:gd name="T9" fmla="*/ 3 h 8"/>
                  <a:gd name="T10" fmla="*/ 15 w 29"/>
                  <a:gd name="T11" fmla="*/ 4 h 8"/>
                  <a:gd name="T12" fmla="*/ 18 w 29"/>
                  <a:gd name="T13" fmla="*/ 4 h 8"/>
                  <a:gd name="T14" fmla="*/ 23 w 29"/>
                  <a:gd name="T15" fmla="*/ 5 h 8"/>
                  <a:gd name="T16" fmla="*/ 24 w 29"/>
                  <a:gd name="T17" fmla="*/ 6 h 8"/>
                  <a:gd name="T18" fmla="*/ 29 w 29"/>
                  <a:gd name="T19" fmla="*/ 8 h 8"/>
                  <a:gd name="T20" fmla="*/ 29 w 29"/>
                  <a:gd name="T21" fmla="*/ 6 h 8"/>
                  <a:gd name="T22" fmla="*/ 26 w 29"/>
                  <a:gd name="T23" fmla="*/ 5 h 8"/>
                  <a:gd name="T24" fmla="*/ 23 w 29"/>
                  <a:gd name="T25" fmla="*/ 4 h 8"/>
                  <a:gd name="T26" fmla="*/ 18 w 29"/>
                  <a:gd name="T27" fmla="*/ 4 h 8"/>
                  <a:gd name="T28" fmla="*/ 15 w 29"/>
                  <a:gd name="T29" fmla="*/ 2 h 8"/>
                  <a:gd name="T30" fmla="*/ 11 w 29"/>
                  <a:gd name="T31" fmla="*/ 2 h 8"/>
                  <a:gd name="T32" fmla="*/ 7 w 29"/>
                  <a:gd name="T33" fmla="*/ 1 h 8"/>
                  <a:gd name="T34" fmla="*/ 4 w 29"/>
                  <a:gd name="T35" fmla="*/ 0 h 8"/>
                  <a:gd name="T36" fmla="*/ 2 w 29"/>
                  <a:gd name="T37" fmla="*/ 0 h 8"/>
                  <a:gd name="T38" fmla="*/ 2 w 29"/>
                  <a:gd name="T39" fmla="*/ 2 h 8"/>
                  <a:gd name="T40" fmla="*/ 0 w 29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5" name="Freeform 1649">
                <a:extLst>
                  <a:ext uri="{FF2B5EF4-FFF2-40B4-BE49-F238E27FC236}">
                    <a16:creationId xmlns:a16="http://schemas.microsoft.com/office/drawing/2014/main" id="{87D57379-8B84-42DF-8C3D-762A48EA0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24"/>
                <a:ext cx="7" cy="15"/>
              </a:xfrm>
              <a:custGeom>
                <a:avLst/>
                <a:gdLst>
                  <a:gd name="T0" fmla="*/ 18 w 21"/>
                  <a:gd name="T1" fmla="*/ 0 h 46"/>
                  <a:gd name="T2" fmla="*/ 15 w 21"/>
                  <a:gd name="T3" fmla="*/ 3 h 46"/>
                  <a:gd name="T4" fmla="*/ 13 w 21"/>
                  <a:gd name="T5" fmla="*/ 10 h 46"/>
                  <a:gd name="T6" fmla="*/ 12 w 21"/>
                  <a:gd name="T7" fmla="*/ 15 h 46"/>
                  <a:gd name="T8" fmla="*/ 9 w 21"/>
                  <a:gd name="T9" fmla="*/ 22 h 46"/>
                  <a:gd name="T10" fmla="*/ 7 w 21"/>
                  <a:gd name="T11" fmla="*/ 28 h 46"/>
                  <a:gd name="T12" fmla="*/ 6 w 21"/>
                  <a:gd name="T13" fmla="*/ 35 h 46"/>
                  <a:gd name="T14" fmla="*/ 4 w 21"/>
                  <a:gd name="T15" fmla="*/ 39 h 46"/>
                  <a:gd name="T16" fmla="*/ 0 w 21"/>
                  <a:gd name="T17" fmla="*/ 45 h 46"/>
                  <a:gd name="T18" fmla="*/ 3 w 21"/>
                  <a:gd name="T19" fmla="*/ 46 h 46"/>
                  <a:gd name="T20" fmla="*/ 5 w 21"/>
                  <a:gd name="T21" fmla="*/ 40 h 46"/>
                  <a:gd name="T22" fmla="*/ 7 w 21"/>
                  <a:gd name="T23" fmla="*/ 35 h 46"/>
                  <a:gd name="T24" fmla="*/ 9 w 21"/>
                  <a:gd name="T25" fmla="*/ 28 h 46"/>
                  <a:gd name="T26" fmla="*/ 10 w 21"/>
                  <a:gd name="T27" fmla="*/ 22 h 46"/>
                  <a:gd name="T28" fmla="*/ 13 w 21"/>
                  <a:gd name="T29" fmla="*/ 15 h 46"/>
                  <a:gd name="T30" fmla="*/ 14 w 21"/>
                  <a:gd name="T31" fmla="*/ 10 h 46"/>
                  <a:gd name="T32" fmla="*/ 17 w 21"/>
                  <a:gd name="T33" fmla="*/ 5 h 46"/>
                  <a:gd name="T34" fmla="*/ 21 w 21"/>
                  <a:gd name="T35" fmla="*/ 1 h 46"/>
                  <a:gd name="T36" fmla="*/ 18 w 2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46">
                    <a:moveTo>
                      <a:pt x="18" y="0"/>
                    </a:moveTo>
                    <a:lnTo>
                      <a:pt x="15" y="3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7" y="28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28"/>
                    </a:lnTo>
                    <a:lnTo>
                      <a:pt x="10" y="22"/>
                    </a:lnTo>
                    <a:lnTo>
                      <a:pt x="13" y="15"/>
                    </a:lnTo>
                    <a:lnTo>
                      <a:pt x="14" y="10"/>
                    </a:lnTo>
                    <a:lnTo>
                      <a:pt x="17" y="5"/>
                    </a:lnTo>
                    <a:lnTo>
                      <a:pt x="21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6" name="Freeform 1650">
                <a:extLst>
                  <a:ext uri="{FF2B5EF4-FFF2-40B4-BE49-F238E27FC236}">
                    <a16:creationId xmlns:a16="http://schemas.microsoft.com/office/drawing/2014/main" id="{92ED9218-D33C-444B-8A68-E6905D9D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16"/>
                <a:ext cx="15" cy="8"/>
              </a:xfrm>
              <a:custGeom>
                <a:avLst/>
                <a:gdLst>
                  <a:gd name="T0" fmla="*/ 42 w 44"/>
                  <a:gd name="T1" fmla="*/ 0 h 23"/>
                  <a:gd name="T2" fmla="*/ 37 w 44"/>
                  <a:gd name="T3" fmla="*/ 3 h 23"/>
                  <a:gd name="T4" fmla="*/ 32 w 44"/>
                  <a:gd name="T5" fmla="*/ 4 h 23"/>
                  <a:gd name="T6" fmla="*/ 27 w 44"/>
                  <a:gd name="T7" fmla="*/ 6 h 23"/>
                  <a:gd name="T8" fmla="*/ 22 w 44"/>
                  <a:gd name="T9" fmla="*/ 9 h 23"/>
                  <a:gd name="T10" fmla="*/ 17 w 44"/>
                  <a:gd name="T11" fmla="*/ 12 h 23"/>
                  <a:gd name="T12" fmla="*/ 13 w 44"/>
                  <a:gd name="T13" fmla="*/ 14 h 23"/>
                  <a:gd name="T14" fmla="*/ 7 w 44"/>
                  <a:gd name="T15" fmla="*/ 17 h 23"/>
                  <a:gd name="T16" fmla="*/ 0 w 44"/>
                  <a:gd name="T17" fmla="*/ 22 h 23"/>
                  <a:gd name="T18" fmla="*/ 3 w 44"/>
                  <a:gd name="T19" fmla="*/ 23 h 23"/>
                  <a:gd name="T20" fmla="*/ 8 w 44"/>
                  <a:gd name="T21" fmla="*/ 19 h 23"/>
                  <a:gd name="T22" fmla="*/ 14 w 44"/>
                  <a:gd name="T23" fmla="*/ 15 h 23"/>
                  <a:gd name="T24" fmla="*/ 18 w 44"/>
                  <a:gd name="T25" fmla="*/ 13 h 23"/>
                  <a:gd name="T26" fmla="*/ 23 w 44"/>
                  <a:gd name="T27" fmla="*/ 10 h 23"/>
                  <a:gd name="T28" fmla="*/ 28 w 44"/>
                  <a:gd name="T29" fmla="*/ 7 h 23"/>
                  <a:gd name="T30" fmla="*/ 33 w 44"/>
                  <a:gd name="T31" fmla="*/ 5 h 23"/>
                  <a:gd name="T32" fmla="*/ 39 w 44"/>
                  <a:gd name="T33" fmla="*/ 4 h 23"/>
                  <a:gd name="T34" fmla="*/ 44 w 44"/>
                  <a:gd name="T35" fmla="*/ 3 h 23"/>
                  <a:gd name="T36" fmla="*/ 42 w 44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23">
                    <a:moveTo>
                      <a:pt x="42" y="0"/>
                    </a:moveTo>
                    <a:lnTo>
                      <a:pt x="37" y="3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2" y="9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0" y="22"/>
                    </a:lnTo>
                    <a:lnTo>
                      <a:pt x="3" y="23"/>
                    </a:lnTo>
                    <a:lnTo>
                      <a:pt x="8" y="19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3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9" y="4"/>
                    </a:lnTo>
                    <a:lnTo>
                      <a:pt x="44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7" name="Freeform 1651">
                <a:extLst>
                  <a:ext uri="{FF2B5EF4-FFF2-40B4-BE49-F238E27FC236}">
                    <a16:creationId xmlns:a16="http://schemas.microsoft.com/office/drawing/2014/main" id="{0C46C27D-5827-4485-AE24-A2B4ABCE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811"/>
                <a:ext cx="26" cy="6"/>
              </a:xfrm>
              <a:custGeom>
                <a:avLst/>
                <a:gdLst>
                  <a:gd name="T0" fmla="*/ 77 w 77"/>
                  <a:gd name="T1" fmla="*/ 4 h 19"/>
                  <a:gd name="T2" fmla="*/ 66 w 77"/>
                  <a:gd name="T3" fmla="*/ 1 h 19"/>
                  <a:gd name="T4" fmla="*/ 57 w 77"/>
                  <a:gd name="T5" fmla="*/ 0 h 19"/>
                  <a:gd name="T6" fmla="*/ 47 w 77"/>
                  <a:gd name="T7" fmla="*/ 0 h 19"/>
                  <a:gd name="T8" fmla="*/ 38 w 77"/>
                  <a:gd name="T9" fmla="*/ 2 h 19"/>
                  <a:gd name="T10" fmla="*/ 28 w 77"/>
                  <a:gd name="T11" fmla="*/ 5 h 19"/>
                  <a:gd name="T12" fmla="*/ 18 w 77"/>
                  <a:gd name="T13" fmla="*/ 10 h 19"/>
                  <a:gd name="T14" fmla="*/ 9 w 77"/>
                  <a:gd name="T15" fmla="*/ 13 h 19"/>
                  <a:gd name="T16" fmla="*/ 0 w 77"/>
                  <a:gd name="T17" fmla="*/ 17 h 19"/>
                  <a:gd name="T18" fmla="*/ 1 w 77"/>
                  <a:gd name="T19" fmla="*/ 19 h 19"/>
                  <a:gd name="T20" fmla="*/ 11 w 77"/>
                  <a:gd name="T21" fmla="*/ 14 h 19"/>
                  <a:gd name="T22" fmla="*/ 20 w 77"/>
                  <a:gd name="T23" fmla="*/ 11 h 19"/>
                  <a:gd name="T24" fmla="*/ 29 w 77"/>
                  <a:gd name="T25" fmla="*/ 6 h 19"/>
                  <a:gd name="T26" fmla="*/ 38 w 77"/>
                  <a:gd name="T27" fmla="*/ 3 h 19"/>
                  <a:gd name="T28" fmla="*/ 47 w 77"/>
                  <a:gd name="T29" fmla="*/ 2 h 19"/>
                  <a:gd name="T30" fmla="*/ 57 w 77"/>
                  <a:gd name="T31" fmla="*/ 1 h 19"/>
                  <a:gd name="T32" fmla="*/ 66 w 77"/>
                  <a:gd name="T33" fmla="*/ 2 h 19"/>
                  <a:gd name="T34" fmla="*/ 75 w 77"/>
                  <a:gd name="T35" fmla="*/ 5 h 19"/>
                  <a:gd name="T36" fmla="*/ 77 w 77"/>
                  <a:gd name="T3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9">
                    <a:moveTo>
                      <a:pt x="77" y="4"/>
                    </a:moveTo>
                    <a:lnTo>
                      <a:pt x="66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5"/>
                    </a:lnTo>
                    <a:lnTo>
                      <a:pt x="18" y="10"/>
                    </a:lnTo>
                    <a:lnTo>
                      <a:pt x="9" y="13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1" y="14"/>
                    </a:lnTo>
                    <a:lnTo>
                      <a:pt x="20" y="11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7" y="2"/>
                    </a:lnTo>
                    <a:lnTo>
                      <a:pt x="57" y="1"/>
                    </a:lnTo>
                    <a:lnTo>
                      <a:pt x="66" y="2"/>
                    </a:lnTo>
                    <a:lnTo>
                      <a:pt x="75" y="5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8" name="Freeform 1652">
                <a:extLst>
                  <a:ext uri="{FF2B5EF4-FFF2-40B4-BE49-F238E27FC236}">
                    <a16:creationId xmlns:a16="http://schemas.microsoft.com/office/drawing/2014/main" id="{544D5AFA-E22D-4382-BE33-4A2288631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12"/>
                <a:ext cx="16" cy="10"/>
              </a:xfrm>
              <a:custGeom>
                <a:avLst/>
                <a:gdLst>
                  <a:gd name="T0" fmla="*/ 45 w 46"/>
                  <a:gd name="T1" fmla="*/ 32 h 32"/>
                  <a:gd name="T2" fmla="*/ 46 w 46"/>
                  <a:gd name="T3" fmla="*/ 31 h 32"/>
                  <a:gd name="T4" fmla="*/ 39 w 46"/>
                  <a:gd name="T5" fmla="*/ 27 h 32"/>
                  <a:gd name="T6" fmla="*/ 34 w 46"/>
                  <a:gd name="T7" fmla="*/ 22 h 32"/>
                  <a:gd name="T8" fmla="*/ 28 w 46"/>
                  <a:gd name="T9" fmla="*/ 19 h 32"/>
                  <a:gd name="T10" fmla="*/ 24 w 46"/>
                  <a:gd name="T11" fmla="*/ 14 h 32"/>
                  <a:gd name="T12" fmla="*/ 19 w 46"/>
                  <a:gd name="T13" fmla="*/ 10 h 32"/>
                  <a:gd name="T14" fmla="*/ 14 w 46"/>
                  <a:gd name="T15" fmla="*/ 7 h 32"/>
                  <a:gd name="T16" fmla="*/ 7 w 46"/>
                  <a:gd name="T17" fmla="*/ 3 h 32"/>
                  <a:gd name="T18" fmla="*/ 1 w 46"/>
                  <a:gd name="T19" fmla="*/ 0 h 32"/>
                  <a:gd name="T20" fmla="*/ 0 w 46"/>
                  <a:gd name="T21" fmla="*/ 1 h 32"/>
                  <a:gd name="T22" fmla="*/ 6 w 46"/>
                  <a:gd name="T23" fmla="*/ 4 h 32"/>
                  <a:gd name="T24" fmla="*/ 12 w 46"/>
                  <a:gd name="T25" fmla="*/ 7 h 32"/>
                  <a:gd name="T26" fmla="*/ 17 w 46"/>
                  <a:gd name="T27" fmla="*/ 11 h 32"/>
                  <a:gd name="T28" fmla="*/ 23 w 46"/>
                  <a:gd name="T29" fmla="*/ 16 h 32"/>
                  <a:gd name="T30" fmla="*/ 27 w 46"/>
                  <a:gd name="T31" fmla="*/ 20 h 32"/>
                  <a:gd name="T32" fmla="*/ 33 w 46"/>
                  <a:gd name="T33" fmla="*/ 25 h 32"/>
                  <a:gd name="T34" fmla="*/ 38 w 46"/>
                  <a:gd name="T35" fmla="*/ 28 h 32"/>
                  <a:gd name="T36" fmla="*/ 44 w 46"/>
                  <a:gd name="T37" fmla="*/ 32 h 32"/>
                  <a:gd name="T38" fmla="*/ 45 w 46"/>
                  <a:gd name="T39" fmla="*/ 31 h 32"/>
                  <a:gd name="T40" fmla="*/ 45 w 46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2">
                    <a:moveTo>
                      <a:pt x="45" y="32"/>
                    </a:moveTo>
                    <a:lnTo>
                      <a:pt x="46" y="31"/>
                    </a:lnTo>
                    <a:lnTo>
                      <a:pt x="39" y="27"/>
                    </a:lnTo>
                    <a:lnTo>
                      <a:pt x="34" y="22"/>
                    </a:lnTo>
                    <a:lnTo>
                      <a:pt x="28" y="19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4" y="7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7"/>
                    </a:lnTo>
                    <a:lnTo>
                      <a:pt x="17" y="11"/>
                    </a:lnTo>
                    <a:lnTo>
                      <a:pt x="23" y="16"/>
                    </a:lnTo>
                    <a:lnTo>
                      <a:pt x="27" y="20"/>
                    </a:lnTo>
                    <a:lnTo>
                      <a:pt x="33" y="25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5" y="31"/>
                    </a:ln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9" name="Freeform 1653">
                <a:extLst>
                  <a:ext uri="{FF2B5EF4-FFF2-40B4-BE49-F238E27FC236}">
                    <a16:creationId xmlns:a16="http://schemas.microsoft.com/office/drawing/2014/main" id="{6C015EA3-5B97-4A43-8D6D-749452B1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3822"/>
                <a:ext cx="27" cy="13"/>
              </a:xfrm>
              <a:custGeom>
                <a:avLst/>
                <a:gdLst>
                  <a:gd name="T0" fmla="*/ 2 w 81"/>
                  <a:gd name="T1" fmla="*/ 38 h 38"/>
                  <a:gd name="T2" fmla="*/ 15 w 81"/>
                  <a:gd name="T3" fmla="*/ 33 h 38"/>
                  <a:gd name="T4" fmla="*/ 25 w 81"/>
                  <a:gd name="T5" fmla="*/ 27 h 38"/>
                  <a:gd name="T6" fmla="*/ 33 w 81"/>
                  <a:gd name="T7" fmla="*/ 23 h 38"/>
                  <a:gd name="T8" fmla="*/ 42 w 81"/>
                  <a:gd name="T9" fmla="*/ 17 h 38"/>
                  <a:gd name="T10" fmla="*/ 49 w 81"/>
                  <a:gd name="T11" fmla="*/ 13 h 38"/>
                  <a:gd name="T12" fmla="*/ 58 w 81"/>
                  <a:gd name="T13" fmla="*/ 8 h 38"/>
                  <a:gd name="T14" fmla="*/ 69 w 81"/>
                  <a:gd name="T15" fmla="*/ 5 h 38"/>
                  <a:gd name="T16" fmla="*/ 81 w 81"/>
                  <a:gd name="T17" fmla="*/ 3 h 38"/>
                  <a:gd name="T18" fmla="*/ 81 w 81"/>
                  <a:gd name="T19" fmla="*/ 0 h 38"/>
                  <a:gd name="T20" fmla="*/ 69 w 81"/>
                  <a:gd name="T21" fmla="*/ 4 h 38"/>
                  <a:gd name="T22" fmla="*/ 56 w 81"/>
                  <a:gd name="T23" fmla="*/ 7 h 38"/>
                  <a:gd name="T24" fmla="*/ 48 w 81"/>
                  <a:gd name="T25" fmla="*/ 12 h 38"/>
                  <a:gd name="T26" fmla="*/ 41 w 81"/>
                  <a:gd name="T27" fmla="*/ 15 h 38"/>
                  <a:gd name="T28" fmla="*/ 32 w 81"/>
                  <a:gd name="T29" fmla="*/ 20 h 38"/>
                  <a:gd name="T30" fmla="*/ 23 w 81"/>
                  <a:gd name="T31" fmla="*/ 26 h 38"/>
                  <a:gd name="T32" fmla="*/ 12 w 81"/>
                  <a:gd name="T33" fmla="*/ 32 h 38"/>
                  <a:gd name="T34" fmla="*/ 0 w 81"/>
                  <a:gd name="T35" fmla="*/ 36 h 38"/>
                  <a:gd name="T36" fmla="*/ 2 w 8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8">
                    <a:moveTo>
                      <a:pt x="2" y="38"/>
                    </a:moveTo>
                    <a:lnTo>
                      <a:pt x="15" y="33"/>
                    </a:lnTo>
                    <a:lnTo>
                      <a:pt x="25" y="27"/>
                    </a:lnTo>
                    <a:lnTo>
                      <a:pt x="33" y="23"/>
                    </a:lnTo>
                    <a:lnTo>
                      <a:pt x="42" y="17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9" y="5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69" y="4"/>
                    </a:lnTo>
                    <a:lnTo>
                      <a:pt x="56" y="7"/>
                    </a:lnTo>
                    <a:lnTo>
                      <a:pt x="48" y="12"/>
                    </a:lnTo>
                    <a:lnTo>
                      <a:pt x="41" y="15"/>
                    </a:lnTo>
                    <a:lnTo>
                      <a:pt x="32" y="20"/>
                    </a:lnTo>
                    <a:lnTo>
                      <a:pt x="23" y="26"/>
                    </a:lnTo>
                    <a:lnTo>
                      <a:pt x="12" y="32"/>
                    </a:lnTo>
                    <a:lnTo>
                      <a:pt x="0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0" name="Freeform 1654">
                <a:extLst>
                  <a:ext uri="{FF2B5EF4-FFF2-40B4-BE49-F238E27FC236}">
                    <a16:creationId xmlns:a16="http://schemas.microsoft.com/office/drawing/2014/main" id="{0D569BE3-F90F-4B02-B899-D91A07291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792"/>
                <a:ext cx="37" cy="11"/>
              </a:xfrm>
              <a:custGeom>
                <a:avLst/>
                <a:gdLst>
                  <a:gd name="T0" fmla="*/ 3 w 110"/>
                  <a:gd name="T1" fmla="*/ 6 h 35"/>
                  <a:gd name="T2" fmla="*/ 15 w 110"/>
                  <a:gd name="T3" fmla="*/ 3 h 35"/>
                  <a:gd name="T4" fmla="*/ 26 w 110"/>
                  <a:gd name="T5" fmla="*/ 2 h 35"/>
                  <a:gd name="T6" fmla="*/ 40 w 110"/>
                  <a:gd name="T7" fmla="*/ 4 h 35"/>
                  <a:gd name="T8" fmla="*/ 53 w 110"/>
                  <a:gd name="T9" fmla="*/ 7 h 35"/>
                  <a:gd name="T10" fmla="*/ 66 w 110"/>
                  <a:gd name="T11" fmla="*/ 13 h 35"/>
                  <a:gd name="T12" fmla="*/ 80 w 110"/>
                  <a:gd name="T13" fmla="*/ 20 h 35"/>
                  <a:gd name="T14" fmla="*/ 95 w 110"/>
                  <a:gd name="T15" fmla="*/ 27 h 35"/>
                  <a:gd name="T16" fmla="*/ 109 w 110"/>
                  <a:gd name="T17" fmla="*/ 35 h 35"/>
                  <a:gd name="T18" fmla="*/ 110 w 110"/>
                  <a:gd name="T19" fmla="*/ 33 h 35"/>
                  <a:gd name="T20" fmla="*/ 96 w 110"/>
                  <a:gd name="T21" fmla="*/ 26 h 35"/>
                  <a:gd name="T22" fmla="*/ 81 w 110"/>
                  <a:gd name="T23" fmla="*/ 18 h 35"/>
                  <a:gd name="T24" fmla="*/ 68 w 110"/>
                  <a:gd name="T25" fmla="*/ 12 h 35"/>
                  <a:gd name="T26" fmla="*/ 54 w 110"/>
                  <a:gd name="T27" fmla="*/ 6 h 35"/>
                  <a:gd name="T28" fmla="*/ 40 w 110"/>
                  <a:gd name="T29" fmla="*/ 3 h 35"/>
                  <a:gd name="T30" fmla="*/ 26 w 110"/>
                  <a:gd name="T31" fmla="*/ 0 h 35"/>
                  <a:gd name="T32" fmla="*/ 15 w 110"/>
                  <a:gd name="T33" fmla="*/ 0 h 35"/>
                  <a:gd name="T34" fmla="*/ 0 w 110"/>
                  <a:gd name="T35" fmla="*/ 5 h 35"/>
                  <a:gd name="T36" fmla="*/ 3 w 110"/>
                  <a:gd name="T3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35">
                    <a:moveTo>
                      <a:pt x="3" y="6"/>
                    </a:moveTo>
                    <a:lnTo>
                      <a:pt x="15" y="3"/>
                    </a:lnTo>
                    <a:lnTo>
                      <a:pt x="26" y="2"/>
                    </a:lnTo>
                    <a:lnTo>
                      <a:pt x="40" y="4"/>
                    </a:lnTo>
                    <a:lnTo>
                      <a:pt x="53" y="7"/>
                    </a:lnTo>
                    <a:lnTo>
                      <a:pt x="66" y="13"/>
                    </a:lnTo>
                    <a:lnTo>
                      <a:pt x="80" y="20"/>
                    </a:lnTo>
                    <a:lnTo>
                      <a:pt x="95" y="27"/>
                    </a:lnTo>
                    <a:lnTo>
                      <a:pt x="109" y="35"/>
                    </a:lnTo>
                    <a:lnTo>
                      <a:pt x="110" y="33"/>
                    </a:lnTo>
                    <a:lnTo>
                      <a:pt x="96" y="26"/>
                    </a:lnTo>
                    <a:lnTo>
                      <a:pt x="81" y="18"/>
                    </a:lnTo>
                    <a:lnTo>
                      <a:pt x="68" y="12"/>
                    </a:lnTo>
                    <a:lnTo>
                      <a:pt x="54" y="6"/>
                    </a:lnTo>
                    <a:lnTo>
                      <a:pt x="40" y="3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1" name="Freeform 1655">
                <a:extLst>
                  <a:ext uri="{FF2B5EF4-FFF2-40B4-BE49-F238E27FC236}">
                    <a16:creationId xmlns:a16="http://schemas.microsoft.com/office/drawing/2014/main" id="{3CD6A773-5236-46B2-8FB4-C8521AA23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275"/>
                <a:ext cx="24" cy="15"/>
              </a:xfrm>
              <a:custGeom>
                <a:avLst/>
                <a:gdLst>
                  <a:gd name="T0" fmla="*/ 1 w 73"/>
                  <a:gd name="T1" fmla="*/ 43 h 43"/>
                  <a:gd name="T2" fmla="*/ 11 w 73"/>
                  <a:gd name="T3" fmla="*/ 36 h 43"/>
                  <a:gd name="T4" fmla="*/ 21 w 73"/>
                  <a:gd name="T5" fmla="*/ 28 h 43"/>
                  <a:gd name="T6" fmla="*/ 31 w 73"/>
                  <a:gd name="T7" fmla="*/ 23 h 43"/>
                  <a:gd name="T8" fmla="*/ 40 w 73"/>
                  <a:gd name="T9" fmla="*/ 17 h 43"/>
                  <a:gd name="T10" fmla="*/ 49 w 73"/>
                  <a:gd name="T11" fmla="*/ 12 h 43"/>
                  <a:gd name="T12" fmla="*/ 58 w 73"/>
                  <a:gd name="T13" fmla="*/ 7 h 43"/>
                  <a:gd name="T14" fmla="*/ 67 w 73"/>
                  <a:gd name="T15" fmla="*/ 4 h 43"/>
                  <a:gd name="T16" fmla="*/ 73 w 73"/>
                  <a:gd name="T17" fmla="*/ 2 h 43"/>
                  <a:gd name="T18" fmla="*/ 73 w 73"/>
                  <a:gd name="T19" fmla="*/ 0 h 43"/>
                  <a:gd name="T20" fmla="*/ 65 w 73"/>
                  <a:gd name="T21" fmla="*/ 3 h 43"/>
                  <a:gd name="T22" fmla="*/ 57 w 73"/>
                  <a:gd name="T23" fmla="*/ 6 h 43"/>
                  <a:gd name="T24" fmla="*/ 48 w 73"/>
                  <a:gd name="T25" fmla="*/ 11 h 43"/>
                  <a:gd name="T26" fmla="*/ 39 w 73"/>
                  <a:gd name="T27" fmla="*/ 15 h 43"/>
                  <a:gd name="T28" fmla="*/ 30 w 73"/>
                  <a:gd name="T29" fmla="*/ 22 h 43"/>
                  <a:gd name="T30" fmla="*/ 20 w 73"/>
                  <a:gd name="T31" fmla="*/ 27 h 43"/>
                  <a:gd name="T32" fmla="*/ 9 w 73"/>
                  <a:gd name="T33" fmla="*/ 35 h 43"/>
                  <a:gd name="T34" fmla="*/ 0 w 73"/>
                  <a:gd name="T35" fmla="*/ 42 h 43"/>
                  <a:gd name="T36" fmla="*/ 1 w 73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1" y="43"/>
                    </a:moveTo>
                    <a:lnTo>
                      <a:pt x="11" y="36"/>
                    </a:lnTo>
                    <a:lnTo>
                      <a:pt x="21" y="28"/>
                    </a:lnTo>
                    <a:lnTo>
                      <a:pt x="31" y="23"/>
                    </a:lnTo>
                    <a:lnTo>
                      <a:pt x="40" y="17"/>
                    </a:lnTo>
                    <a:lnTo>
                      <a:pt x="49" y="12"/>
                    </a:lnTo>
                    <a:lnTo>
                      <a:pt x="58" y="7"/>
                    </a:lnTo>
                    <a:lnTo>
                      <a:pt x="67" y="4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8" y="11"/>
                    </a:lnTo>
                    <a:lnTo>
                      <a:pt x="39" y="15"/>
                    </a:lnTo>
                    <a:lnTo>
                      <a:pt x="30" y="22"/>
                    </a:lnTo>
                    <a:lnTo>
                      <a:pt x="20" y="27"/>
                    </a:lnTo>
                    <a:lnTo>
                      <a:pt x="9" y="35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2" name="Freeform 1656">
                <a:extLst>
                  <a:ext uri="{FF2B5EF4-FFF2-40B4-BE49-F238E27FC236}">
                    <a16:creationId xmlns:a16="http://schemas.microsoft.com/office/drawing/2014/main" id="{97E3A3D3-058F-4683-B3B7-223BFFEA2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289"/>
                <a:ext cx="7" cy="29"/>
              </a:xfrm>
              <a:custGeom>
                <a:avLst/>
                <a:gdLst>
                  <a:gd name="T0" fmla="*/ 2 w 23"/>
                  <a:gd name="T1" fmla="*/ 86 h 86"/>
                  <a:gd name="T2" fmla="*/ 1 w 23"/>
                  <a:gd name="T3" fmla="*/ 73 h 86"/>
                  <a:gd name="T4" fmla="*/ 2 w 23"/>
                  <a:gd name="T5" fmla="*/ 59 h 86"/>
                  <a:gd name="T6" fmla="*/ 4 w 23"/>
                  <a:gd name="T7" fmla="*/ 46 h 86"/>
                  <a:gd name="T8" fmla="*/ 5 w 23"/>
                  <a:gd name="T9" fmla="*/ 35 h 86"/>
                  <a:gd name="T10" fmla="*/ 9 w 23"/>
                  <a:gd name="T11" fmla="*/ 25 h 86"/>
                  <a:gd name="T12" fmla="*/ 12 w 23"/>
                  <a:gd name="T13" fmla="*/ 16 h 86"/>
                  <a:gd name="T14" fmla="*/ 17 w 23"/>
                  <a:gd name="T15" fmla="*/ 8 h 86"/>
                  <a:gd name="T16" fmla="*/ 23 w 23"/>
                  <a:gd name="T17" fmla="*/ 2 h 86"/>
                  <a:gd name="T18" fmla="*/ 21 w 23"/>
                  <a:gd name="T19" fmla="*/ 0 h 86"/>
                  <a:gd name="T20" fmla="*/ 15 w 23"/>
                  <a:gd name="T21" fmla="*/ 7 h 86"/>
                  <a:gd name="T22" fmla="*/ 11 w 23"/>
                  <a:gd name="T23" fmla="*/ 13 h 86"/>
                  <a:gd name="T24" fmla="*/ 7 w 23"/>
                  <a:gd name="T25" fmla="*/ 25 h 86"/>
                  <a:gd name="T26" fmla="*/ 4 w 23"/>
                  <a:gd name="T27" fmla="*/ 35 h 86"/>
                  <a:gd name="T28" fmla="*/ 2 w 23"/>
                  <a:gd name="T29" fmla="*/ 46 h 86"/>
                  <a:gd name="T30" fmla="*/ 1 w 23"/>
                  <a:gd name="T31" fmla="*/ 59 h 86"/>
                  <a:gd name="T32" fmla="*/ 0 w 23"/>
                  <a:gd name="T33" fmla="*/ 73 h 86"/>
                  <a:gd name="T34" fmla="*/ 1 w 23"/>
                  <a:gd name="T35" fmla="*/ 86 h 86"/>
                  <a:gd name="T36" fmla="*/ 2 w 23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86">
                    <a:moveTo>
                      <a:pt x="2" y="86"/>
                    </a:moveTo>
                    <a:lnTo>
                      <a:pt x="1" y="73"/>
                    </a:lnTo>
                    <a:lnTo>
                      <a:pt x="2" y="59"/>
                    </a:lnTo>
                    <a:lnTo>
                      <a:pt x="4" y="46"/>
                    </a:lnTo>
                    <a:lnTo>
                      <a:pt x="5" y="35"/>
                    </a:lnTo>
                    <a:lnTo>
                      <a:pt x="9" y="25"/>
                    </a:lnTo>
                    <a:lnTo>
                      <a:pt x="12" y="16"/>
                    </a:lnTo>
                    <a:lnTo>
                      <a:pt x="17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5" y="7"/>
                    </a:lnTo>
                    <a:lnTo>
                      <a:pt x="11" y="13"/>
                    </a:lnTo>
                    <a:lnTo>
                      <a:pt x="7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3" name="Freeform 1657">
                <a:extLst>
                  <a:ext uri="{FF2B5EF4-FFF2-40B4-BE49-F238E27FC236}">
                    <a16:creationId xmlns:a16="http://schemas.microsoft.com/office/drawing/2014/main" id="{E3870D9A-7424-4237-8BBB-E405B3235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298"/>
                <a:ext cx="9" cy="22"/>
              </a:xfrm>
              <a:custGeom>
                <a:avLst/>
                <a:gdLst>
                  <a:gd name="T0" fmla="*/ 0 w 27"/>
                  <a:gd name="T1" fmla="*/ 1 h 66"/>
                  <a:gd name="T2" fmla="*/ 0 w 27"/>
                  <a:gd name="T3" fmla="*/ 0 h 66"/>
                  <a:gd name="T4" fmla="*/ 3 w 27"/>
                  <a:gd name="T5" fmla="*/ 9 h 66"/>
                  <a:gd name="T6" fmla="*/ 7 w 27"/>
                  <a:gd name="T7" fmla="*/ 17 h 66"/>
                  <a:gd name="T8" fmla="*/ 12 w 27"/>
                  <a:gd name="T9" fmla="*/ 26 h 66"/>
                  <a:gd name="T10" fmla="*/ 16 w 27"/>
                  <a:gd name="T11" fmla="*/ 33 h 66"/>
                  <a:gd name="T12" fmla="*/ 21 w 27"/>
                  <a:gd name="T13" fmla="*/ 42 h 66"/>
                  <a:gd name="T14" fmla="*/ 24 w 27"/>
                  <a:gd name="T15" fmla="*/ 50 h 66"/>
                  <a:gd name="T16" fmla="*/ 25 w 27"/>
                  <a:gd name="T17" fmla="*/ 58 h 66"/>
                  <a:gd name="T18" fmla="*/ 25 w 27"/>
                  <a:gd name="T19" fmla="*/ 66 h 66"/>
                  <a:gd name="T20" fmla="*/ 27 w 27"/>
                  <a:gd name="T21" fmla="*/ 66 h 66"/>
                  <a:gd name="T22" fmla="*/ 27 w 27"/>
                  <a:gd name="T23" fmla="*/ 58 h 66"/>
                  <a:gd name="T24" fmla="*/ 26 w 27"/>
                  <a:gd name="T25" fmla="*/ 50 h 66"/>
                  <a:gd name="T26" fmla="*/ 23 w 27"/>
                  <a:gd name="T27" fmla="*/ 41 h 66"/>
                  <a:gd name="T28" fmla="*/ 18 w 27"/>
                  <a:gd name="T29" fmla="*/ 32 h 66"/>
                  <a:gd name="T30" fmla="*/ 14 w 27"/>
                  <a:gd name="T31" fmla="*/ 23 h 66"/>
                  <a:gd name="T32" fmla="*/ 8 w 27"/>
                  <a:gd name="T33" fmla="*/ 16 h 66"/>
                  <a:gd name="T34" fmla="*/ 5 w 27"/>
                  <a:gd name="T35" fmla="*/ 8 h 66"/>
                  <a:gd name="T36" fmla="*/ 1 w 27"/>
                  <a:gd name="T37" fmla="*/ 0 h 66"/>
                  <a:gd name="T38" fmla="*/ 1 w 27"/>
                  <a:gd name="T39" fmla="*/ 0 h 66"/>
                  <a:gd name="T40" fmla="*/ 0 w 27"/>
                  <a:gd name="T4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66">
                    <a:moveTo>
                      <a:pt x="0" y="1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6"/>
                    </a:lnTo>
                    <a:lnTo>
                      <a:pt x="16" y="33"/>
                    </a:lnTo>
                    <a:lnTo>
                      <a:pt x="21" y="42"/>
                    </a:lnTo>
                    <a:lnTo>
                      <a:pt x="24" y="50"/>
                    </a:lnTo>
                    <a:lnTo>
                      <a:pt x="25" y="58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7" y="58"/>
                    </a:lnTo>
                    <a:lnTo>
                      <a:pt x="26" y="50"/>
                    </a:lnTo>
                    <a:lnTo>
                      <a:pt x="23" y="41"/>
                    </a:lnTo>
                    <a:lnTo>
                      <a:pt x="18" y="32"/>
                    </a:lnTo>
                    <a:lnTo>
                      <a:pt x="14" y="23"/>
                    </a:lnTo>
                    <a:lnTo>
                      <a:pt x="8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4" name="Freeform 1658">
                <a:extLst>
                  <a:ext uri="{FF2B5EF4-FFF2-40B4-BE49-F238E27FC236}">
                    <a16:creationId xmlns:a16="http://schemas.microsoft.com/office/drawing/2014/main" id="{8FD0750B-3BEC-4DF4-8BBE-854247449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281"/>
                <a:ext cx="14" cy="17"/>
              </a:xfrm>
              <a:custGeom>
                <a:avLst/>
                <a:gdLst>
                  <a:gd name="T0" fmla="*/ 0 w 42"/>
                  <a:gd name="T1" fmla="*/ 1 h 52"/>
                  <a:gd name="T2" fmla="*/ 5 w 42"/>
                  <a:gd name="T3" fmla="*/ 7 h 52"/>
                  <a:gd name="T4" fmla="*/ 11 w 42"/>
                  <a:gd name="T5" fmla="*/ 13 h 52"/>
                  <a:gd name="T6" fmla="*/ 16 w 42"/>
                  <a:gd name="T7" fmla="*/ 19 h 52"/>
                  <a:gd name="T8" fmla="*/ 23 w 42"/>
                  <a:gd name="T9" fmla="*/ 25 h 52"/>
                  <a:gd name="T10" fmla="*/ 28 w 42"/>
                  <a:gd name="T11" fmla="*/ 32 h 52"/>
                  <a:gd name="T12" fmla="*/ 32 w 42"/>
                  <a:gd name="T13" fmla="*/ 40 h 52"/>
                  <a:gd name="T14" fmla="*/ 37 w 42"/>
                  <a:gd name="T15" fmla="*/ 45 h 52"/>
                  <a:gd name="T16" fmla="*/ 40 w 42"/>
                  <a:gd name="T17" fmla="*/ 52 h 52"/>
                  <a:gd name="T18" fmla="*/ 42 w 42"/>
                  <a:gd name="T19" fmla="*/ 51 h 52"/>
                  <a:gd name="T20" fmla="*/ 38 w 42"/>
                  <a:gd name="T21" fmla="*/ 44 h 52"/>
                  <a:gd name="T22" fmla="*/ 34 w 42"/>
                  <a:gd name="T23" fmla="*/ 37 h 52"/>
                  <a:gd name="T24" fmla="*/ 29 w 42"/>
                  <a:gd name="T25" fmla="*/ 31 h 52"/>
                  <a:gd name="T26" fmla="*/ 24 w 42"/>
                  <a:gd name="T27" fmla="*/ 24 h 52"/>
                  <a:gd name="T28" fmla="*/ 18 w 42"/>
                  <a:gd name="T29" fmla="*/ 18 h 52"/>
                  <a:gd name="T30" fmla="*/ 12 w 42"/>
                  <a:gd name="T31" fmla="*/ 11 h 52"/>
                  <a:gd name="T32" fmla="*/ 6 w 42"/>
                  <a:gd name="T33" fmla="*/ 5 h 52"/>
                  <a:gd name="T34" fmla="*/ 2 w 42"/>
                  <a:gd name="T35" fmla="*/ 0 h 52"/>
                  <a:gd name="T36" fmla="*/ 0 w 42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2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6" y="19"/>
                    </a:lnTo>
                    <a:lnTo>
                      <a:pt x="23" y="25"/>
                    </a:lnTo>
                    <a:lnTo>
                      <a:pt x="28" y="32"/>
                    </a:lnTo>
                    <a:lnTo>
                      <a:pt x="32" y="40"/>
                    </a:lnTo>
                    <a:lnTo>
                      <a:pt x="37" y="45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4" y="37"/>
                    </a:lnTo>
                    <a:lnTo>
                      <a:pt x="29" y="31"/>
                    </a:lnTo>
                    <a:lnTo>
                      <a:pt x="24" y="24"/>
                    </a:lnTo>
                    <a:lnTo>
                      <a:pt x="18" y="18"/>
                    </a:lnTo>
                    <a:lnTo>
                      <a:pt x="12" y="11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5" name="Freeform 1659">
                <a:extLst>
                  <a:ext uri="{FF2B5EF4-FFF2-40B4-BE49-F238E27FC236}">
                    <a16:creationId xmlns:a16="http://schemas.microsoft.com/office/drawing/2014/main" id="{ED2749A8-CE7F-4C58-ACE3-5C04770B7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79"/>
                <a:ext cx="104" cy="60"/>
              </a:xfrm>
              <a:custGeom>
                <a:avLst/>
                <a:gdLst>
                  <a:gd name="T0" fmla="*/ 35 w 312"/>
                  <a:gd name="T1" fmla="*/ 34 h 182"/>
                  <a:gd name="T2" fmla="*/ 57 w 312"/>
                  <a:gd name="T3" fmla="*/ 14 h 182"/>
                  <a:gd name="T4" fmla="*/ 70 w 312"/>
                  <a:gd name="T5" fmla="*/ 1 h 182"/>
                  <a:gd name="T6" fmla="*/ 91 w 312"/>
                  <a:gd name="T7" fmla="*/ 2 h 182"/>
                  <a:gd name="T8" fmla="*/ 120 w 312"/>
                  <a:gd name="T9" fmla="*/ 11 h 182"/>
                  <a:gd name="T10" fmla="*/ 140 w 312"/>
                  <a:gd name="T11" fmla="*/ 14 h 182"/>
                  <a:gd name="T12" fmla="*/ 156 w 312"/>
                  <a:gd name="T13" fmla="*/ 16 h 182"/>
                  <a:gd name="T14" fmla="*/ 170 w 312"/>
                  <a:gd name="T15" fmla="*/ 17 h 182"/>
                  <a:gd name="T16" fmla="*/ 181 w 312"/>
                  <a:gd name="T17" fmla="*/ 18 h 182"/>
                  <a:gd name="T18" fmla="*/ 193 w 312"/>
                  <a:gd name="T19" fmla="*/ 18 h 182"/>
                  <a:gd name="T20" fmla="*/ 207 w 312"/>
                  <a:gd name="T21" fmla="*/ 19 h 182"/>
                  <a:gd name="T22" fmla="*/ 223 w 312"/>
                  <a:gd name="T23" fmla="*/ 19 h 182"/>
                  <a:gd name="T24" fmla="*/ 250 w 312"/>
                  <a:gd name="T25" fmla="*/ 94 h 182"/>
                  <a:gd name="T26" fmla="*/ 259 w 312"/>
                  <a:gd name="T27" fmla="*/ 122 h 182"/>
                  <a:gd name="T28" fmla="*/ 281 w 312"/>
                  <a:gd name="T29" fmla="*/ 145 h 182"/>
                  <a:gd name="T30" fmla="*/ 302 w 312"/>
                  <a:gd name="T31" fmla="*/ 165 h 182"/>
                  <a:gd name="T32" fmla="*/ 312 w 312"/>
                  <a:gd name="T33" fmla="*/ 182 h 182"/>
                  <a:gd name="T34" fmla="*/ 288 w 312"/>
                  <a:gd name="T35" fmla="*/ 181 h 182"/>
                  <a:gd name="T36" fmla="*/ 266 w 312"/>
                  <a:gd name="T37" fmla="*/ 177 h 182"/>
                  <a:gd name="T38" fmla="*/ 246 w 312"/>
                  <a:gd name="T39" fmla="*/ 172 h 182"/>
                  <a:gd name="T40" fmla="*/ 228 w 312"/>
                  <a:gd name="T41" fmla="*/ 164 h 182"/>
                  <a:gd name="T42" fmla="*/ 211 w 312"/>
                  <a:gd name="T43" fmla="*/ 155 h 182"/>
                  <a:gd name="T44" fmla="*/ 194 w 312"/>
                  <a:gd name="T45" fmla="*/ 144 h 182"/>
                  <a:gd name="T46" fmla="*/ 178 w 312"/>
                  <a:gd name="T47" fmla="*/ 130 h 182"/>
                  <a:gd name="T48" fmla="*/ 161 w 312"/>
                  <a:gd name="T49" fmla="*/ 115 h 182"/>
                  <a:gd name="T50" fmla="*/ 141 w 312"/>
                  <a:gd name="T51" fmla="*/ 100 h 182"/>
                  <a:gd name="T52" fmla="*/ 125 w 312"/>
                  <a:gd name="T53" fmla="*/ 94 h 182"/>
                  <a:gd name="T54" fmla="*/ 107 w 312"/>
                  <a:gd name="T55" fmla="*/ 93 h 182"/>
                  <a:gd name="T56" fmla="*/ 90 w 312"/>
                  <a:gd name="T57" fmla="*/ 98 h 182"/>
                  <a:gd name="T58" fmla="*/ 70 w 312"/>
                  <a:gd name="T59" fmla="*/ 105 h 182"/>
                  <a:gd name="T60" fmla="*/ 50 w 312"/>
                  <a:gd name="T61" fmla="*/ 115 h 182"/>
                  <a:gd name="T62" fmla="*/ 26 w 312"/>
                  <a:gd name="T63" fmla="*/ 125 h 182"/>
                  <a:gd name="T64" fmla="*/ 0 w 312"/>
                  <a:gd name="T65" fmla="*/ 13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2" h="182">
                    <a:moveTo>
                      <a:pt x="16" y="44"/>
                    </a:moveTo>
                    <a:lnTo>
                      <a:pt x="35" y="34"/>
                    </a:lnTo>
                    <a:lnTo>
                      <a:pt x="48" y="23"/>
                    </a:lnTo>
                    <a:lnTo>
                      <a:pt x="57" y="14"/>
                    </a:lnTo>
                    <a:lnTo>
                      <a:pt x="64" y="6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9" y="10"/>
                    </a:lnTo>
                    <a:lnTo>
                      <a:pt x="120" y="11"/>
                    </a:lnTo>
                    <a:lnTo>
                      <a:pt x="131" y="13"/>
                    </a:lnTo>
                    <a:lnTo>
                      <a:pt x="140" y="14"/>
                    </a:lnTo>
                    <a:lnTo>
                      <a:pt x="148" y="15"/>
                    </a:lnTo>
                    <a:lnTo>
                      <a:pt x="156" y="16"/>
                    </a:lnTo>
                    <a:lnTo>
                      <a:pt x="163" y="16"/>
                    </a:lnTo>
                    <a:lnTo>
                      <a:pt x="170" y="17"/>
                    </a:lnTo>
                    <a:lnTo>
                      <a:pt x="175" y="18"/>
                    </a:lnTo>
                    <a:lnTo>
                      <a:pt x="181" y="18"/>
                    </a:lnTo>
                    <a:lnTo>
                      <a:pt x="186" y="18"/>
                    </a:lnTo>
                    <a:lnTo>
                      <a:pt x="193" y="18"/>
                    </a:lnTo>
                    <a:lnTo>
                      <a:pt x="200" y="19"/>
                    </a:lnTo>
                    <a:lnTo>
                      <a:pt x="207" y="19"/>
                    </a:lnTo>
                    <a:lnTo>
                      <a:pt x="214" y="19"/>
                    </a:lnTo>
                    <a:lnTo>
                      <a:pt x="223" y="19"/>
                    </a:lnTo>
                    <a:lnTo>
                      <a:pt x="233" y="19"/>
                    </a:lnTo>
                    <a:lnTo>
                      <a:pt x="250" y="94"/>
                    </a:lnTo>
                    <a:lnTo>
                      <a:pt x="254" y="109"/>
                    </a:lnTo>
                    <a:lnTo>
                      <a:pt x="259" y="122"/>
                    </a:lnTo>
                    <a:lnTo>
                      <a:pt x="269" y="135"/>
                    </a:lnTo>
                    <a:lnTo>
                      <a:pt x="281" y="145"/>
                    </a:lnTo>
                    <a:lnTo>
                      <a:pt x="292" y="155"/>
                    </a:lnTo>
                    <a:lnTo>
                      <a:pt x="302" y="165"/>
                    </a:lnTo>
                    <a:lnTo>
                      <a:pt x="310" y="174"/>
                    </a:lnTo>
                    <a:lnTo>
                      <a:pt x="312" y="182"/>
                    </a:lnTo>
                    <a:lnTo>
                      <a:pt x="298" y="182"/>
                    </a:lnTo>
                    <a:lnTo>
                      <a:pt x="288" y="181"/>
                    </a:lnTo>
                    <a:lnTo>
                      <a:pt x="277" y="180"/>
                    </a:lnTo>
                    <a:lnTo>
                      <a:pt x="266" y="177"/>
                    </a:lnTo>
                    <a:lnTo>
                      <a:pt x="257" y="174"/>
                    </a:lnTo>
                    <a:lnTo>
                      <a:pt x="246" y="172"/>
                    </a:lnTo>
                    <a:lnTo>
                      <a:pt x="237" y="168"/>
                    </a:lnTo>
                    <a:lnTo>
                      <a:pt x="228" y="164"/>
                    </a:lnTo>
                    <a:lnTo>
                      <a:pt x="220" y="161"/>
                    </a:lnTo>
                    <a:lnTo>
                      <a:pt x="211" y="155"/>
                    </a:lnTo>
                    <a:lnTo>
                      <a:pt x="203" y="149"/>
                    </a:lnTo>
                    <a:lnTo>
                      <a:pt x="194" y="144"/>
                    </a:lnTo>
                    <a:lnTo>
                      <a:pt x="186" y="137"/>
                    </a:lnTo>
                    <a:lnTo>
                      <a:pt x="178" y="130"/>
                    </a:lnTo>
                    <a:lnTo>
                      <a:pt x="170" y="122"/>
                    </a:lnTo>
                    <a:lnTo>
                      <a:pt x="161" y="115"/>
                    </a:lnTo>
                    <a:lnTo>
                      <a:pt x="150" y="107"/>
                    </a:lnTo>
                    <a:lnTo>
                      <a:pt x="141" y="100"/>
                    </a:lnTo>
                    <a:lnTo>
                      <a:pt x="134" y="97"/>
                    </a:lnTo>
                    <a:lnTo>
                      <a:pt x="125" y="94"/>
                    </a:lnTo>
                    <a:lnTo>
                      <a:pt x="117" y="93"/>
                    </a:lnTo>
                    <a:lnTo>
                      <a:pt x="107" y="93"/>
                    </a:lnTo>
                    <a:lnTo>
                      <a:pt x="99" y="96"/>
                    </a:lnTo>
                    <a:lnTo>
                      <a:pt x="90" y="98"/>
                    </a:lnTo>
                    <a:lnTo>
                      <a:pt x="80" y="100"/>
                    </a:lnTo>
                    <a:lnTo>
                      <a:pt x="70" y="105"/>
                    </a:lnTo>
                    <a:lnTo>
                      <a:pt x="61" y="109"/>
                    </a:lnTo>
                    <a:lnTo>
                      <a:pt x="50" y="115"/>
                    </a:lnTo>
                    <a:lnTo>
                      <a:pt x="38" y="119"/>
                    </a:lnTo>
                    <a:lnTo>
                      <a:pt x="26" y="125"/>
                    </a:lnTo>
                    <a:lnTo>
                      <a:pt x="15" y="129"/>
                    </a:lnTo>
                    <a:lnTo>
                      <a:pt x="0" y="134"/>
                    </a:ln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6" name="Freeform 1660">
                <a:extLst>
                  <a:ext uri="{FF2B5EF4-FFF2-40B4-BE49-F238E27FC236}">
                    <a16:creationId xmlns:a16="http://schemas.microsoft.com/office/drawing/2014/main" id="{9D2F00BF-1E59-497D-AE5D-657FD4A9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778"/>
                <a:ext cx="32" cy="16"/>
              </a:xfrm>
              <a:custGeom>
                <a:avLst/>
                <a:gdLst>
                  <a:gd name="T0" fmla="*/ 93 w 94"/>
                  <a:gd name="T1" fmla="*/ 10 h 46"/>
                  <a:gd name="T2" fmla="*/ 94 w 94"/>
                  <a:gd name="T3" fmla="*/ 10 h 46"/>
                  <a:gd name="T4" fmla="*/ 76 w 94"/>
                  <a:gd name="T5" fmla="*/ 2 h 46"/>
                  <a:gd name="T6" fmla="*/ 62 w 94"/>
                  <a:gd name="T7" fmla="*/ 0 h 46"/>
                  <a:gd name="T8" fmla="*/ 53 w 94"/>
                  <a:gd name="T9" fmla="*/ 1 h 46"/>
                  <a:gd name="T10" fmla="*/ 47 w 94"/>
                  <a:gd name="T11" fmla="*/ 7 h 46"/>
                  <a:gd name="T12" fmla="*/ 40 w 94"/>
                  <a:gd name="T13" fmla="*/ 14 h 46"/>
                  <a:gd name="T14" fmla="*/ 31 w 94"/>
                  <a:gd name="T15" fmla="*/ 24 h 46"/>
                  <a:gd name="T16" fmla="*/ 19 w 94"/>
                  <a:gd name="T17" fmla="*/ 34 h 46"/>
                  <a:gd name="T18" fmla="*/ 0 w 94"/>
                  <a:gd name="T19" fmla="*/ 44 h 46"/>
                  <a:gd name="T20" fmla="*/ 1 w 94"/>
                  <a:gd name="T21" fmla="*/ 46 h 46"/>
                  <a:gd name="T22" fmla="*/ 20 w 94"/>
                  <a:gd name="T23" fmla="*/ 36 h 46"/>
                  <a:gd name="T24" fmla="*/ 34 w 94"/>
                  <a:gd name="T25" fmla="*/ 25 h 46"/>
                  <a:gd name="T26" fmla="*/ 43 w 94"/>
                  <a:gd name="T27" fmla="*/ 16 h 46"/>
                  <a:gd name="T28" fmla="*/ 48 w 94"/>
                  <a:gd name="T29" fmla="*/ 8 h 46"/>
                  <a:gd name="T30" fmla="*/ 55 w 94"/>
                  <a:gd name="T31" fmla="*/ 3 h 46"/>
                  <a:gd name="T32" fmla="*/ 62 w 94"/>
                  <a:gd name="T33" fmla="*/ 1 h 46"/>
                  <a:gd name="T34" fmla="*/ 74 w 94"/>
                  <a:gd name="T35" fmla="*/ 3 h 46"/>
                  <a:gd name="T36" fmla="*/ 92 w 94"/>
                  <a:gd name="T37" fmla="*/ 11 h 46"/>
                  <a:gd name="T38" fmla="*/ 93 w 94"/>
                  <a:gd name="T39" fmla="*/ 11 h 46"/>
                  <a:gd name="T40" fmla="*/ 93 w 94"/>
                  <a:gd name="T41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46">
                    <a:moveTo>
                      <a:pt x="93" y="10"/>
                    </a:moveTo>
                    <a:lnTo>
                      <a:pt x="94" y="10"/>
                    </a:lnTo>
                    <a:lnTo>
                      <a:pt x="76" y="2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7" y="7"/>
                    </a:lnTo>
                    <a:lnTo>
                      <a:pt x="40" y="14"/>
                    </a:lnTo>
                    <a:lnTo>
                      <a:pt x="31" y="24"/>
                    </a:lnTo>
                    <a:lnTo>
                      <a:pt x="19" y="34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0" y="36"/>
                    </a:lnTo>
                    <a:lnTo>
                      <a:pt x="34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55" y="3"/>
                    </a:lnTo>
                    <a:lnTo>
                      <a:pt x="62" y="1"/>
                    </a:lnTo>
                    <a:lnTo>
                      <a:pt x="74" y="3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7" name="Freeform 1661">
                <a:extLst>
                  <a:ext uri="{FF2B5EF4-FFF2-40B4-BE49-F238E27FC236}">
                    <a16:creationId xmlns:a16="http://schemas.microsoft.com/office/drawing/2014/main" id="{2230B230-39EB-4BB0-B083-AD6A1C283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782"/>
                <a:ext cx="41" cy="3"/>
              </a:xfrm>
              <a:custGeom>
                <a:avLst/>
                <a:gdLst>
                  <a:gd name="T0" fmla="*/ 125 w 125"/>
                  <a:gd name="T1" fmla="*/ 10 h 10"/>
                  <a:gd name="T2" fmla="*/ 123 w 125"/>
                  <a:gd name="T3" fmla="*/ 9 h 10"/>
                  <a:gd name="T4" fmla="*/ 113 w 125"/>
                  <a:gd name="T5" fmla="*/ 9 h 10"/>
                  <a:gd name="T6" fmla="*/ 104 w 125"/>
                  <a:gd name="T7" fmla="*/ 9 h 10"/>
                  <a:gd name="T8" fmla="*/ 97 w 125"/>
                  <a:gd name="T9" fmla="*/ 9 h 10"/>
                  <a:gd name="T10" fmla="*/ 90 w 125"/>
                  <a:gd name="T11" fmla="*/ 9 h 10"/>
                  <a:gd name="T12" fmla="*/ 83 w 125"/>
                  <a:gd name="T13" fmla="*/ 8 h 10"/>
                  <a:gd name="T14" fmla="*/ 77 w 125"/>
                  <a:gd name="T15" fmla="*/ 8 h 10"/>
                  <a:gd name="T16" fmla="*/ 72 w 125"/>
                  <a:gd name="T17" fmla="*/ 8 h 10"/>
                  <a:gd name="T18" fmla="*/ 65 w 125"/>
                  <a:gd name="T19" fmla="*/ 8 h 10"/>
                  <a:gd name="T20" fmla="*/ 60 w 125"/>
                  <a:gd name="T21" fmla="*/ 7 h 10"/>
                  <a:gd name="T22" fmla="*/ 54 w 125"/>
                  <a:gd name="T23" fmla="*/ 6 h 10"/>
                  <a:gd name="T24" fmla="*/ 47 w 125"/>
                  <a:gd name="T25" fmla="*/ 6 h 10"/>
                  <a:gd name="T26" fmla="*/ 40 w 125"/>
                  <a:gd name="T27" fmla="*/ 5 h 10"/>
                  <a:gd name="T28" fmla="*/ 30 w 125"/>
                  <a:gd name="T29" fmla="*/ 4 h 10"/>
                  <a:gd name="T30" fmla="*/ 21 w 125"/>
                  <a:gd name="T31" fmla="*/ 1 h 10"/>
                  <a:gd name="T32" fmla="*/ 11 w 125"/>
                  <a:gd name="T33" fmla="*/ 1 h 10"/>
                  <a:gd name="T34" fmla="*/ 0 w 125"/>
                  <a:gd name="T35" fmla="*/ 0 h 10"/>
                  <a:gd name="T36" fmla="*/ 0 w 125"/>
                  <a:gd name="T37" fmla="*/ 1 h 10"/>
                  <a:gd name="T38" fmla="*/ 11 w 125"/>
                  <a:gd name="T39" fmla="*/ 1 h 10"/>
                  <a:gd name="T40" fmla="*/ 21 w 125"/>
                  <a:gd name="T41" fmla="*/ 4 h 10"/>
                  <a:gd name="T42" fmla="*/ 30 w 125"/>
                  <a:gd name="T43" fmla="*/ 5 h 10"/>
                  <a:gd name="T44" fmla="*/ 40 w 125"/>
                  <a:gd name="T45" fmla="*/ 6 h 10"/>
                  <a:gd name="T46" fmla="*/ 47 w 125"/>
                  <a:gd name="T47" fmla="*/ 7 h 10"/>
                  <a:gd name="T48" fmla="*/ 54 w 125"/>
                  <a:gd name="T49" fmla="*/ 8 h 10"/>
                  <a:gd name="T50" fmla="*/ 60 w 125"/>
                  <a:gd name="T51" fmla="*/ 8 h 10"/>
                  <a:gd name="T52" fmla="*/ 65 w 125"/>
                  <a:gd name="T53" fmla="*/ 9 h 10"/>
                  <a:gd name="T54" fmla="*/ 72 w 125"/>
                  <a:gd name="T55" fmla="*/ 10 h 10"/>
                  <a:gd name="T56" fmla="*/ 77 w 125"/>
                  <a:gd name="T57" fmla="*/ 10 h 10"/>
                  <a:gd name="T58" fmla="*/ 83 w 125"/>
                  <a:gd name="T59" fmla="*/ 10 h 10"/>
                  <a:gd name="T60" fmla="*/ 90 w 125"/>
                  <a:gd name="T61" fmla="*/ 10 h 10"/>
                  <a:gd name="T62" fmla="*/ 97 w 125"/>
                  <a:gd name="T63" fmla="*/ 10 h 10"/>
                  <a:gd name="T64" fmla="*/ 104 w 125"/>
                  <a:gd name="T65" fmla="*/ 10 h 10"/>
                  <a:gd name="T66" fmla="*/ 113 w 125"/>
                  <a:gd name="T67" fmla="*/ 10 h 10"/>
                  <a:gd name="T68" fmla="*/ 123 w 125"/>
                  <a:gd name="T69" fmla="*/ 10 h 10"/>
                  <a:gd name="T70" fmla="*/ 122 w 125"/>
                  <a:gd name="T71" fmla="*/ 10 h 10"/>
                  <a:gd name="T72" fmla="*/ 125 w 125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0">
                    <a:moveTo>
                      <a:pt x="125" y="10"/>
                    </a:moveTo>
                    <a:lnTo>
                      <a:pt x="123" y="9"/>
                    </a:lnTo>
                    <a:lnTo>
                      <a:pt x="113" y="9"/>
                    </a:lnTo>
                    <a:lnTo>
                      <a:pt x="104" y="9"/>
                    </a:lnTo>
                    <a:lnTo>
                      <a:pt x="97" y="9"/>
                    </a:lnTo>
                    <a:lnTo>
                      <a:pt x="90" y="9"/>
                    </a:lnTo>
                    <a:lnTo>
                      <a:pt x="83" y="8"/>
                    </a:lnTo>
                    <a:lnTo>
                      <a:pt x="77" y="8"/>
                    </a:lnTo>
                    <a:lnTo>
                      <a:pt x="72" y="8"/>
                    </a:lnTo>
                    <a:lnTo>
                      <a:pt x="65" y="8"/>
                    </a:lnTo>
                    <a:lnTo>
                      <a:pt x="60" y="7"/>
                    </a:lnTo>
                    <a:lnTo>
                      <a:pt x="54" y="6"/>
                    </a:lnTo>
                    <a:lnTo>
                      <a:pt x="47" y="6"/>
                    </a:lnTo>
                    <a:lnTo>
                      <a:pt x="40" y="5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1" y="4"/>
                    </a:lnTo>
                    <a:lnTo>
                      <a:pt x="30" y="5"/>
                    </a:lnTo>
                    <a:lnTo>
                      <a:pt x="40" y="6"/>
                    </a:lnTo>
                    <a:lnTo>
                      <a:pt x="47" y="7"/>
                    </a:lnTo>
                    <a:lnTo>
                      <a:pt x="54" y="8"/>
                    </a:lnTo>
                    <a:lnTo>
                      <a:pt x="60" y="8"/>
                    </a:lnTo>
                    <a:lnTo>
                      <a:pt x="65" y="9"/>
                    </a:lnTo>
                    <a:lnTo>
                      <a:pt x="72" y="10"/>
                    </a:lnTo>
                    <a:lnTo>
                      <a:pt x="77" y="10"/>
                    </a:lnTo>
                    <a:lnTo>
                      <a:pt x="83" y="10"/>
                    </a:lnTo>
                    <a:lnTo>
                      <a:pt x="90" y="10"/>
                    </a:lnTo>
                    <a:lnTo>
                      <a:pt x="97" y="10"/>
                    </a:lnTo>
                    <a:lnTo>
                      <a:pt x="104" y="10"/>
                    </a:lnTo>
                    <a:lnTo>
                      <a:pt x="113" y="10"/>
                    </a:lnTo>
                    <a:lnTo>
                      <a:pt x="123" y="10"/>
                    </a:lnTo>
                    <a:lnTo>
                      <a:pt x="122" y="10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8" name="Freeform 1662">
                <a:extLst>
                  <a:ext uri="{FF2B5EF4-FFF2-40B4-BE49-F238E27FC236}">
                    <a16:creationId xmlns:a16="http://schemas.microsoft.com/office/drawing/2014/main" id="{A745F999-0C7E-4ABC-BB57-E64B9F6F2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785"/>
                <a:ext cx="7" cy="25"/>
              </a:xfrm>
              <a:custGeom>
                <a:avLst/>
                <a:gdLst>
                  <a:gd name="T0" fmla="*/ 19 w 19"/>
                  <a:gd name="T1" fmla="*/ 75 h 75"/>
                  <a:gd name="T2" fmla="*/ 3 w 19"/>
                  <a:gd name="T3" fmla="*/ 0 h 75"/>
                  <a:gd name="T4" fmla="*/ 0 w 19"/>
                  <a:gd name="T5" fmla="*/ 0 h 75"/>
                  <a:gd name="T6" fmla="*/ 17 w 19"/>
                  <a:gd name="T7" fmla="*/ 75 h 75"/>
                  <a:gd name="T8" fmla="*/ 19 w 19"/>
                  <a:gd name="T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5">
                    <a:moveTo>
                      <a:pt x="19" y="7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7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9" name="Freeform 1663">
                <a:extLst>
                  <a:ext uri="{FF2B5EF4-FFF2-40B4-BE49-F238E27FC236}">
                    <a16:creationId xmlns:a16="http://schemas.microsoft.com/office/drawing/2014/main" id="{5552081F-1B43-422B-82EA-15723CC3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810"/>
                <a:ext cx="21" cy="29"/>
              </a:xfrm>
              <a:custGeom>
                <a:avLst/>
                <a:gdLst>
                  <a:gd name="T0" fmla="*/ 62 w 63"/>
                  <a:gd name="T1" fmla="*/ 88 h 88"/>
                  <a:gd name="T2" fmla="*/ 63 w 63"/>
                  <a:gd name="T3" fmla="*/ 88 h 88"/>
                  <a:gd name="T4" fmla="*/ 61 w 63"/>
                  <a:gd name="T5" fmla="*/ 79 h 88"/>
                  <a:gd name="T6" fmla="*/ 53 w 63"/>
                  <a:gd name="T7" fmla="*/ 69 h 88"/>
                  <a:gd name="T8" fmla="*/ 44 w 63"/>
                  <a:gd name="T9" fmla="*/ 60 h 88"/>
                  <a:gd name="T10" fmla="*/ 33 w 63"/>
                  <a:gd name="T11" fmla="*/ 51 h 88"/>
                  <a:gd name="T12" fmla="*/ 21 w 63"/>
                  <a:gd name="T13" fmla="*/ 40 h 88"/>
                  <a:gd name="T14" fmla="*/ 11 w 63"/>
                  <a:gd name="T15" fmla="*/ 27 h 88"/>
                  <a:gd name="T16" fmla="*/ 5 w 63"/>
                  <a:gd name="T17" fmla="*/ 15 h 88"/>
                  <a:gd name="T18" fmla="*/ 2 w 63"/>
                  <a:gd name="T19" fmla="*/ 0 h 88"/>
                  <a:gd name="T20" fmla="*/ 0 w 63"/>
                  <a:gd name="T21" fmla="*/ 0 h 88"/>
                  <a:gd name="T22" fmla="*/ 3 w 63"/>
                  <a:gd name="T23" fmla="*/ 15 h 88"/>
                  <a:gd name="T24" fmla="*/ 10 w 63"/>
                  <a:gd name="T25" fmla="*/ 28 h 88"/>
                  <a:gd name="T26" fmla="*/ 20 w 63"/>
                  <a:gd name="T27" fmla="*/ 41 h 88"/>
                  <a:gd name="T28" fmla="*/ 30 w 63"/>
                  <a:gd name="T29" fmla="*/ 51 h 88"/>
                  <a:gd name="T30" fmla="*/ 42 w 63"/>
                  <a:gd name="T31" fmla="*/ 61 h 88"/>
                  <a:gd name="T32" fmla="*/ 52 w 63"/>
                  <a:gd name="T33" fmla="*/ 71 h 88"/>
                  <a:gd name="T34" fmla="*/ 60 w 63"/>
                  <a:gd name="T35" fmla="*/ 80 h 88"/>
                  <a:gd name="T36" fmla="*/ 62 w 63"/>
                  <a:gd name="T37" fmla="*/ 88 h 88"/>
                  <a:gd name="T38" fmla="*/ 62 w 63"/>
                  <a:gd name="T39" fmla="*/ 87 h 88"/>
                  <a:gd name="T40" fmla="*/ 62 w 63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88">
                    <a:moveTo>
                      <a:pt x="62" y="88"/>
                    </a:moveTo>
                    <a:lnTo>
                      <a:pt x="63" y="88"/>
                    </a:lnTo>
                    <a:lnTo>
                      <a:pt x="61" y="79"/>
                    </a:lnTo>
                    <a:lnTo>
                      <a:pt x="53" y="69"/>
                    </a:lnTo>
                    <a:lnTo>
                      <a:pt x="44" y="60"/>
                    </a:lnTo>
                    <a:lnTo>
                      <a:pt x="33" y="51"/>
                    </a:lnTo>
                    <a:lnTo>
                      <a:pt x="21" y="40"/>
                    </a:lnTo>
                    <a:lnTo>
                      <a:pt x="11" y="27"/>
                    </a:lnTo>
                    <a:lnTo>
                      <a:pt x="5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5"/>
                    </a:lnTo>
                    <a:lnTo>
                      <a:pt x="10" y="28"/>
                    </a:lnTo>
                    <a:lnTo>
                      <a:pt x="20" y="41"/>
                    </a:lnTo>
                    <a:lnTo>
                      <a:pt x="30" y="51"/>
                    </a:lnTo>
                    <a:lnTo>
                      <a:pt x="42" y="61"/>
                    </a:lnTo>
                    <a:lnTo>
                      <a:pt x="52" y="71"/>
                    </a:lnTo>
                    <a:lnTo>
                      <a:pt x="60" y="80"/>
                    </a:lnTo>
                    <a:lnTo>
                      <a:pt x="62" y="88"/>
                    </a:lnTo>
                    <a:lnTo>
                      <a:pt x="62" y="87"/>
                    </a:lnTo>
                    <a:lnTo>
                      <a:pt x="6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0" name="Freeform 1664">
                <a:extLst>
                  <a:ext uri="{FF2B5EF4-FFF2-40B4-BE49-F238E27FC236}">
                    <a16:creationId xmlns:a16="http://schemas.microsoft.com/office/drawing/2014/main" id="{2668B977-20BC-4039-ADBC-E5FB19AE8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16"/>
                <a:ext cx="50" cy="24"/>
              </a:xfrm>
              <a:custGeom>
                <a:avLst/>
                <a:gdLst>
                  <a:gd name="T0" fmla="*/ 0 w 151"/>
                  <a:gd name="T1" fmla="*/ 3 h 70"/>
                  <a:gd name="T2" fmla="*/ 9 w 151"/>
                  <a:gd name="T3" fmla="*/ 11 h 70"/>
                  <a:gd name="T4" fmla="*/ 16 w 151"/>
                  <a:gd name="T5" fmla="*/ 18 h 70"/>
                  <a:gd name="T6" fmla="*/ 25 w 151"/>
                  <a:gd name="T7" fmla="*/ 25 h 70"/>
                  <a:gd name="T8" fmla="*/ 33 w 151"/>
                  <a:gd name="T9" fmla="*/ 32 h 70"/>
                  <a:gd name="T10" fmla="*/ 42 w 151"/>
                  <a:gd name="T11" fmla="*/ 37 h 70"/>
                  <a:gd name="T12" fmla="*/ 50 w 151"/>
                  <a:gd name="T13" fmla="*/ 43 h 70"/>
                  <a:gd name="T14" fmla="*/ 59 w 151"/>
                  <a:gd name="T15" fmla="*/ 49 h 70"/>
                  <a:gd name="T16" fmla="*/ 67 w 151"/>
                  <a:gd name="T17" fmla="*/ 52 h 70"/>
                  <a:gd name="T18" fmla="*/ 76 w 151"/>
                  <a:gd name="T19" fmla="*/ 57 h 70"/>
                  <a:gd name="T20" fmla="*/ 86 w 151"/>
                  <a:gd name="T21" fmla="*/ 60 h 70"/>
                  <a:gd name="T22" fmla="*/ 96 w 151"/>
                  <a:gd name="T23" fmla="*/ 62 h 70"/>
                  <a:gd name="T24" fmla="*/ 105 w 151"/>
                  <a:gd name="T25" fmla="*/ 64 h 70"/>
                  <a:gd name="T26" fmla="*/ 116 w 151"/>
                  <a:gd name="T27" fmla="*/ 68 h 70"/>
                  <a:gd name="T28" fmla="*/ 127 w 151"/>
                  <a:gd name="T29" fmla="*/ 69 h 70"/>
                  <a:gd name="T30" fmla="*/ 137 w 151"/>
                  <a:gd name="T31" fmla="*/ 69 h 70"/>
                  <a:gd name="T32" fmla="*/ 151 w 151"/>
                  <a:gd name="T33" fmla="*/ 70 h 70"/>
                  <a:gd name="T34" fmla="*/ 151 w 151"/>
                  <a:gd name="T35" fmla="*/ 69 h 70"/>
                  <a:gd name="T36" fmla="*/ 137 w 151"/>
                  <a:gd name="T37" fmla="*/ 68 h 70"/>
                  <a:gd name="T38" fmla="*/ 127 w 151"/>
                  <a:gd name="T39" fmla="*/ 68 h 70"/>
                  <a:gd name="T40" fmla="*/ 116 w 151"/>
                  <a:gd name="T41" fmla="*/ 66 h 70"/>
                  <a:gd name="T42" fmla="*/ 105 w 151"/>
                  <a:gd name="T43" fmla="*/ 63 h 70"/>
                  <a:gd name="T44" fmla="*/ 96 w 151"/>
                  <a:gd name="T45" fmla="*/ 61 h 70"/>
                  <a:gd name="T46" fmla="*/ 86 w 151"/>
                  <a:gd name="T47" fmla="*/ 59 h 70"/>
                  <a:gd name="T48" fmla="*/ 77 w 151"/>
                  <a:gd name="T49" fmla="*/ 54 h 70"/>
                  <a:gd name="T50" fmla="*/ 69 w 151"/>
                  <a:gd name="T51" fmla="*/ 51 h 70"/>
                  <a:gd name="T52" fmla="*/ 61 w 151"/>
                  <a:gd name="T53" fmla="*/ 46 h 70"/>
                  <a:gd name="T54" fmla="*/ 52 w 151"/>
                  <a:gd name="T55" fmla="*/ 42 h 70"/>
                  <a:gd name="T56" fmla="*/ 42 w 151"/>
                  <a:gd name="T57" fmla="*/ 36 h 70"/>
                  <a:gd name="T58" fmla="*/ 35 w 151"/>
                  <a:gd name="T59" fmla="*/ 31 h 70"/>
                  <a:gd name="T60" fmla="*/ 26 w 151"/>
                  <a:gd name="T61" fmla="*/ 23 h 70"/>
                  <a:gd name="T62" fmla="*/ 19 w 151"/>
                  <a:gd name="T63" fmla="*/ 17 h 70"/>
                  <a:gd name="T64" fmla="*/ 10 w 151"/>
                  <a:gd name="T65" fmla="*/ 8 h 70"/>
                  <a:gd name="T66" fmla="*/ 0 w 151"/>
                  <a:gd name="T67" fmla="*/ 0 h 70"/>
                  <a:gd name="T68" fmla="*/ 0 w 151"/>
                  <a:gd name="T6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70">
                    <a:moveTo>
                      <a:pt x="0" y="3"/>
                    </a:moveTo>
                    <a:lnTo>
                      <a:pt x="9" y="11"/>
                    </a:lnTo>
                    <a:lnTo>
                      <a:pt x="16" y="18"/>
                    </a:lnTo>
                    <a:lnTo>
                      <a:pt x="25" y="25"/>
                    </a:lnTo>
                    <a:lnTo>
                      <a:pt x="33" y="32"/>
                    </a:lnTo>
                    <a:lnTo>
                      <a:pt x="42" y="37"/>
                    </a:lnTo>
                    <a:lnTo>
                      <a:pt x="50" y="43"/>
                    </a:lnTo>
                    <a:lnTo>
                      <a:pt x="59" y="49"/>
                    </a:lnTo>
                    <a:lnTo>
                      <a:pt x="67" y="52"/>
                    </a:lnTo>
                    <a:lnTo>
                      <a:pt x="76" y="57"/>
                    </a:lnTo>
                    <a:lnTo>
                      <a:pt x="86" y="60"/>
                    </a:lnTo>
                    <a:lnTo>
                      <a:pt x="96" y="62"/>
                    </a:lnTo>
                    <a:lnTo>
                      <a:pt x="105" y="64"/>
                    </a:lnTo>
                    <a:lnTo>
                      <a:pt x="116" y="68"/>
                    </a:lnTo>
                    <a:lnTo>
                      <a:pt x="127" y="69"/>
                    </a:lnTo>
                    <a:lnTo>
                      <a:pt x="137" y="69"/>
                    </a:lnTo>
                    <a:lnTo>
                      <a:pt x="151" y="70"/>
                    </a:lnTo>
                    <a:lnTo>
                      <a:pt x="151" y="69"/>
                    </a:lnTo>
                    <a:lnTo>
                      <a:pt x="137" y="68"/>
                    </a:lnTo>
                    <a:lnTo>
                      <a:pt x="127" y="68"/>
                    </a:lnTo>
                    <a:lnTo>
                      <a:pt x="116" y="66"/>
                    </a:lnTo>
                    <a:lnTo>
                      <a:pt x="105" y="63"/>
                    </a:lnTo>
                    <a:lnTo>
                      <a:pt x="96" y="61"/>
                    </a:lnTo>
                    <a:lnTo>
                      <a:pt x="86" y="59"/>
                    </a:lnTo>
                    <a:lnTo>
                      <a:pt x="77" y="54"/>
                    </a:lnTo>
                    <a:lnTo>
                      <a:pt x="69" y="51"/>
                    </a:lnTo>
                    <a:lnTo>
                      <a:pt x="61" y="46"/>
                    </a:lnTo>
                    <a:lnTo>
                      <a:pt x="52" y="42"/>
                    </a:lnTo>
                    <a:lnTo>
                      <a:pt x="42" y="36"/>
                    </a:lnTo>
                    <a:lnTo>
                      <a:pt x="35" y="31"/>
                    </a:lnTo>
                    <a:lnTo>
                      <a:pt x="26" y="23"/>
                    </a:lnTo>
                    <a:lnTo>
                      <a:pt x="19" y="17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1" name="Freeform 1665">
                <a:extLst>
                  <a:ext uri="{FF2B5EF4-FFF2-40B4-BE49-F238E27FC236}">
                    <a16:creationId xmlns:a16="http://schemas.microsoft.com/office/drawing/2014/main" id="{75F9F44D-8F4A-49EB-8954-0E84F1F9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809"/>
                <a:ext cx="53" cy="14"/>
              </a:xfrm>
              <a:custGeom>
                <a:avLst/>
                <a:gdLst>
                  <a:gd name="T0" fmla="*/ 0 w 160"/>
                  <a:gd name="T1" fmla="*/ 43 h 43"/>
                  <a:gd name="T2" fmla="*/ 2 w 160"/>
                  <a:gd name="T3" fmla="*/ 43 h 43"/>
                  <a:gd name="T4" fmla="*/ 15 w 160"/>
                  <a:gd name="T5" fmla="*/ 38 h 43"/>
                  <a:gd name="T6" fmla="*/ 27 w 160"/>
                  <a:gd name="T7" fmla="*/ 34 h 43"/>
                  <a:gd name="T8" fmla="*/ 39 w 160"/>
                  <a:gd name="T9" fmla="*/ 28 h 43"/>
                  <a:gd name="T10" fmla="*/ 51 w 160"/>
                  <a:gd name="T11" fmla="*/ 24 h 43"/>
                  <a:gd name="T12" fmla="*/ 61 w 160"/>
                  <a:gd name="T13" fmla="*/ 18 h 43"/>
                  <a:gd name="T14" fmla="*/ 71 w 160"/>
                  <a:gd name="T15" fmla="*/ 15 h 43"/>
                  <a:gd name="T16" fmla="*/ 80 w 160"/>
                  <a:gd name="T17" fmla="*/ 10 h 43"/>
                  <a:gd name="T18" fmla="*/ 89 w 160"/>
                  <a:gd name="T19" fmla="*/ 7 h 43"/>
                  <a:gd name="T20" fmla="*/ 97 w 160"/>
                  <a:gd name="T21" fmla="*/ 5 h 43"/>
                  <a:gd name="T22" fmla="*/ 106 w 160"/>
                  <a:gd name="T23" fmla="*/ 2 h 43"/>
                  <a:gd name="T24" fmla="*/ 115 w 160"/>
                  <a:gd name="T25" fmla="*/ 3 h 43"/>
                  <a:gd name="T26" fmla="*/ 124 w 160"/>
                  <a:gd name="T27" fmla="*/ 3 h 43"/>
                  <a:gd name="T28" fmla="*/ 132 w 160"/>
                  <a:gd name="T29" fmla="*/ 7 h 43"/>
                  <a:gd name="T30" fmla="*/ 139 w 160"/>
                  <a:gd name="T31" fmla="*/ 10 h 43"/>
                  <a:gd name="T32" fmla="*/ 148 w 160"/>
                  <a:gd name="T33" fmla="*/ 16 h 43"/>
                  <a:gd name="T34" fmla="*/ 159 w 160"/>
                  <a:gd name="T35" fmla="*/ 24 h 43"/>
                  <a:gd name="T36" fmla="*/ 160 w 160"/>
                  <a:gd name="T37" fmla="*/ 22 h 43"/>
                  <a:gd name="T38" fmla="*/ 151 w 160"/>
                  <a:gd name="T39" fmla="*/ 15 h 43"/>
                  <a:gd name="T40" fmla="*/ 142 w 160"/>
                  <a:gd name="T41" fmla="*/ 9 h 43"/>
                  <a:gd name="T42" fmla="*/ 134 w 160"/>
                  <a:gd name="T43" fmla="*/ 5 h 43"/>
                  <a:gd name="T44" fmla="*/ 124 w 160"/>
                  <a:gd name="T45" fmla="*/ 2 h 43"/>
                  <a:gd name="T46" fmla="*/ 115 w 160"/>
                  <a:gd name="T47" fmla="*/ 0 h 43"/>
                  <a:gd name="T48" fmla="*/ 106 w 160"/>
                  <a:gd name="T49" fmla="*/ 1 h 43"/>
                  <a:gd name="T50" fmla="*/ 97 w 160"/>
                  <a:gd name="T51" fmla="*/ 3 h 43"/>
                  <a:gd name="T52" fmla="*/ 89 w 160"/>
                  <a:gd name="T53" fmla="*/ 6 h 43"/>
                  <a:gd name="T54" fmla="*/ 79 w 160"/>
                  <a:gd name="T55" fmla="*/ 9 h 43"/>
                  <a:gd name="T56" fmla="*/ 69 w 160"/>
                  <a:gd name="T57" fmla="*/ 12 h 43"/>
                  <a:gd name="T58" fmla="*/ 60 w 160"/>
                  <a:gd name="T59" fmla="*/ 17 h 43"/>
                  <a:gd name="T60" fmla="*/ 50 w 160"/>
                  <a:gd name="T61" fmla="*/ 22 h 43"/>
                  <a:gd name="T62" fmla="*/ 37 w 160"/>
                  <a:gd name="T63" fmla="*/ 26 h 43"/>
                  <a:gd name="T64" fmla="*/ 25 w 160"/>
                  <a:gd name="T65" fmla="*/ 33 h 43"/>
                  <a:gd name="T66" fmla="*/ 13 w 160"/>
                  <a:gd name="T67" fmla="*/ 37 h 43"/>
                  <a:gd name="T68" fmla="*/ 0 w 160"/>
                  <a:gd name="T69" fmla="*/ 42 h 43"/>
                  <a:gd name="T70" fmla="*/ 2 w 160"/>
                  <a:gd name="T71" fmla="*/ 43 h 43"/>
                  <a:gd name="T72" fmla="*/ 0 w 160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43">
                    <a:moveTo>
                      <a:pt x="0" y="43"/>
                    </a:moveTo>
                    <a:lnTo>
                      <a:pt x="2" y="43"/>
                    </a:lnTo>
                    <a:lnTo>
                      <a:pt x="15" y="38"/>
                    </a:lnTo>
                    <a:lnTo>
                      <a:pt x="27" y="34"/>
                    </a:lnTo>
                    <a:lnTo>
                      <a:pt x="39" y="28"/>
                    </a:lnTo>
                    <a:lnTo>
                      <a:pt x="51" y="24"/>
                    </a:lnTo>
                    <a:lnTo>
                      <a:pt x="61" y="18"/>
                    </a:lnTo>
                    <a:lnTo>
                      <a:pt x="71" y="15"/>
                    </a:lnTo>
                    <a:lnTo>
                      <a:pt x="80" y="10"/>
                    </a:lnTo>
                    <a:lnTo>
                      <a:pt x="89" y="7"/>
                    </a:lnTo>
                    <a:lnTo>
                      <a:pt x="97" y="5"/>
                    </a:lnTo>
                    <a:lnTo>
                      <a:pt x="106" y="2"/>
                    </a:lnTo>
                    <a:lnTo>
                      <a:pt x="115" y="3"/>
                    </a:lnTo>
                    <a:lnTo>
                      <a:pt x="124" y="3"/>
                    </a:lnTo>
                    <a:lnTo>
                      <a:pt x="132" y="7"/>
                    </a:lnTo>
                    <a:lnTo>
                      <a:pt x="139" y="10"/>
                    </a:lnTo>
                    <a:lnTo>
                      <a:pt x="148" y="16"/>
                    </a:lnTo>
                    <a:lnTo>
                      <a:pt x="159" y="24"/>
                    </a:lnTo>
                    <a:lnTo>
                      <a:pt x="160" y="22"/>
                    </a:lnTo>
                    <a:lnTo>
                      <a:pt x="151" y="15"/>
                    </a:lnTo>
                    <a:lnTo>
                      <a:pt x="142" y="9"/>
                    </a:lnTo>
                    <a:lnTo>
                      <a:pt x="134" y="5"/>
                    </a:lnTo>
                    <a:lnTo>
                      <a:pt x="124" y="2"/>
                    </a:lnTo>
                    <a:lnTo>
                      <a:pt x="115" y="0"/>
                    </a:lnTo>
                    <a:lnTo>
                      <a:pt x="106" y="1"/>
                    </a:lnTo>
                    <a:lnTo>
                      <a:pt x="97" y="3"/>
                    </a:lnTo>
                    <a:lnTo>
                      <a:pt x="89" y="6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7"/>
                    </a:lnTo>
                    <a:lnTo>
                      <a:pt x="50" y="22"/>
                    </a:lnTo>
                    <a:lnTo>
                      <a:pt x="37" y="26"/>
                    </a:lnTo>
                    <a:lnTo>
                      <a:pt x="25" y="33"/>
                    </a:lnTo>
                    <a:lnTo>
                      <a:pt x="13" y="37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2" name="Freeform 1666">
                <a:extLst>
                  <a:ext uri="{FF2B5EF4-FFF2-40B4-BE49-F238E27FC236}">
                    <a16:creationId xmlns:a16="http://schemas.microsoft.com/office/drawing/2014/main" id="{AA938957-A593-41AB-AF5E-D98618F0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93"/>
                <a:ext cx="6" cy="30"/>
              </a:xfrm>
              <a:custGeom>
                <a:avLst/>
                <a:gdLst>
                  <a:gd name="T0" fmla="*/ 15 w 16"/>
                  <a:gd name="T1" fmla="*/ 0 h 90"/>
                  <a:gd name="T2" fmla="*/ 15 w 16"/>
                  <a:gd name="T3" fmla="*/ 0 h 90"/>
                  <a:gd name="T4" fmla="*/ 0 w 16"/>
                  <a:gd name="T5" fmla="*/ 90 h 90"/>
                  <a:gd name="T6" fmla="*/ 1 w 16"/>
                  <a:gd name="T7" fmla="*/ 90 h 90"/>
                  <a:gd name="T8" fmla="*/ 16 w 16"/>
                  <a:gd name="T9" fmla="*/ 0 h 90"/>
                  <a:gd name="T10" fmla="*/ 16 w 16"/>
                  <a:gd name="T11" fmla="*/ 1 h 90"/>
                  <a:gd name="T12" fmla="*/ 15 w 1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0">
                    <a:moveTo>
                      <a:pt x="15" y="0"/>
                    </a:moveTo>
                    <a:lnTo>
                      <a:pt x="15" y="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3" name="Freeform 1667">
                <a:extLst>
                  <a:ext uri="{FF2B5EF4-FFF2-40B4-BE49-F238E27FC236}">
                    <a16:creationId xmlns:a16="http://schemas.microsoft.com/office/drawing/2014/main" id="{AE63AB37-6144-43FE-9E02-FC1CA445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329"/>
                <a:ext cx="124" cy="479"/>
              </a:xfrm>
              <a:custGeom>
                <a:avLst/>
                <a:gdLst>
                  <a:gd name="T0" fmla="*/ 274 w 374"/>
                  <a:gd name="T1" fmla="*/ 256 h 1438"/>
                  <a:gd name="T2" fmla="*/ 284 w 374"/>
                  <a:gd name="T3" fmla="*/ 225 h 1438"/>
                  <a:gd name="T4" fmla="*/ 294 w 374"/>
                  <a:gd name="T5" fmla="*/ 189 h 1438"/>
                  <a:gd name="T6" fmla="*/ 313 w 374"/>
                  <a:gd name="T7" fmla="*/ 159 h 1438"/>
                  <a:gd name="T8" fmla="*/ 351 w 374"/>
                  <a:gd name="T9" fmla="*/ 140 h 1438"/>
                  <a:gd name="T10" fmla="*/ 371 w 374"/>
                  <a:gd name="T11" fmla="*/ 149 h 1438"/>
                  <a:gd name="T12" fmla="*/ 368 w 374"/>
                  <a:gd name="T13" fmla="*/ 186 h 1438"/>
                  <a:gd name="T14" fmla="*/ 351 w 374"/>
                  <a:gd name="T15" fmla="*/ 208 h 1438"/>
                  <a:gd name="T16" fmla="*/ 334 w 374"/>
                  <a:gd name="T17" fmla="*/ 251 h 1438"/>
                  <a:gd name="T18" fmla="*/ 316 w 374"/>
                  <a:gd name="T19" fmla="*/ 300 h 1438"/>
                  <a:gd name="T20" fmla="*/ 298 w 374"/>
                  <a:gd name="T21" fmla="*/ 351 h 1438"/>
                  <a:gd name="T22" fmla="*/ 285 w 374"/>
                  <a:gd name="T23" fmla="*/ 406 h 1438"/>
                  <a:gd name="T24" fmla="*/ 273 w 374"/>
                  <a:gd name="T25" fmla="*/ 465 h 1438"/>
                  <a:gd name="T26" fmla="*/ 261 w 374"/>
                  <a:gd name="T27" fmla="*/ 531 h 1438"/>
                  <a:gd name="T28" fmla="*/ 255 w 374"/>
                  <a:gd name="T29" fmla="*/ 606 h 1438"/>
                  <a:gd name="T30" fmla="*/ 251 w 374"/>
                  <a:gd name="T31" fmla="*/ 691 h 1438"/>
                  <a:gd name="T32" fmla="*/ 246 w 374"/>
                  <a:gd name="T33" fmla="*/ 787 h 1438"/>
                  <a:gd name="T34" fmla="*/ 237 w 374"/>
                  <a:gd name="T35" fmla="*/ 871 h 1438"/>
                  <a:gd name="T36" fmla="*/ 223 w 374"/>
                  <a:gd name="T37" fmla="*/ 948 h 1438"/>
                  <a:gd name="T38" fmla="*/ 211 w 374"/>
                  <a:gd name="T39" fmla="*/ 1018 h 1438"/>
                  <a:gd name="T40" fmla="*/ 200 w 374"/>
                  <a:gd name="T41" fmla="*/ 1090 h 1438"/>
                  <a:gd name="T42" fmla="*/ 195 w 374"/>
                  <a:gd name="T43" fmla="*/ 1164 h 1438"/>
                  <a:gd name="T44" fmla="*/ 200 w 374"/>
                  <a:gd name="T45" fmla="*/ 1244 h 1438"/>
                  <a:gd name="T46" fmla="*/ 213 w 374"/>
                  <a:gd name="T47" fmla="*/ 1336 h 1438"/>
                  <a:gd name="T48" fmla="*/ 187 w 374"/>
                  <a:gd name="T49" fmla="*/ 1360 h 1438"/>
                  <a:gd name="T50" fmla="*/ 149 w 374"/>
                  <a:gd name="T51" fmla="*/ 1356 h 1438"/>
                  <a:gd name="T52" fmla="*/ 119 w 374"/>
                  <a:gd name="T53" fmla="*/ 1351 h 1438"/>
                  <a:gd name="T54" fmla="*/ 90 w 374"/>
                  <a:gd name="T55" fmla="*/ 1345 h 1438"/>
                  <a:gd name="T56" fmla="*/ 57 w 374"/>
                  <a:gd name="T57" fmla="*/ 1370 h 1438"/>
                  <a:gd name="T58" fmla="*/ 39 w 374"/>
                  <a:gd name="T59" fmla="*/ 1379 h 1438"/>
                  <a:gd name="T60" fmla="*/ 33 w 374"/>
                  <a:gd name="T61" fmla="*/ 1396 h 1438"/>
                  <a:gd name="T62" fmla="*/ 29 w 374"/>
                  <a:gd name="T63" fmla="*/ 1428 h 1438"/>
                  <a:gd name="T64" fmla="*/ 8 w 374"/>
                  <a:gd name="T65" fmla="*/ 1400 h 1438"/>
                  <a:gd name="T66" fmla="*/ 0 w 374"/>
                  <a:gd name="T67" fmla="*/ 1366 h 1438"/>
                  <a:gd name="T68" fmla="*/ 4 w 374"/>
                  <a:gd name="T69" fmla="*/ 1346 h 1438"/>
                  <a:gd name="T70" fmla="*/ 8 w 374"/>
                  <a:gd name="T71" fmla="*/ 1333 h 1438"/>
                  <a:gd name="T72" fmla="*/ 46 w 374"/>
                  <a:gd name="T73" fmla="*/ 1215 h 1438"/>
                  <a:gd name="T74" fmla="*/ 87 w 374"/>
                  <a:gd name="T75" fmla="*/ 1068 h 1438"/>
                  <a:gd name="T76" fmla="*/ 118 w 374"/>
                  <a:gd name="T77" fmla="*/ 929 h 1438"/>
                  <a:gd name="T78" fmla="*/ 140 w 374"/>
                  <a:gd name="T79" fmla="*/ 793 h 1438"/>
                  <a:gd name="T80" fmla="*/ 156 w 374"/>
                  <a:gd name="T81" fmla="*/ 660 h 1438"/>
                  <a:gd name="T82" fmla="*/ 164 w 374"/>
                  <a:gd name="T83" fmla="*/ 529 h 1438"/>
                  <a:gd name="T84" fmla="*/ 168 w 374"/>
                  <a:gd name="T85" fmla="*/ 397 h 1438"/>
                  <a:gd name="T86" fmla="*/ 171 w 374"/>
                  <a:gd name="T87" fmla="*/ 262 h 1438"/>
                  <a:gd name="T88" fmla="*/ 152 w 374"/>
                  <a:gd name="T89" fmla="*/ 192 h 1438"/>
                  <a:gd name="T90" fmla="*/ 120 w 374"/>
                  <a:gd name="T91" fmla="*/ 142 h 1438"/>
                  <a:gd name="T92" fmla="*/ 89 w 374"/>
                  <a:gd name="T93" fmla="*/ 86 h 1438"/>
                  <a:gd name="T94" fmla="*/ 63 w 374"/>
                  <a:gd name="T95" fmla="*/ 19 h 1438"/>
                  <a:gd name="T96" fmla="*/ 69 w 374"/>
                  <a:gd name="T97" fmla="*/ 13 h 1438"/>
                  <a:gd name="T98" fmla="*/ 83 w 374"/>
                  <a:gd name="T99" fmla="*/ 14 h 1438"/>
                  <a:gd name="T100" fmla="*/ 161 w 374"/>
                  <a:gd name="T101" fmla="*/ 97 h 1438"/>
                  <a:gd name="T102" fmla="*/ 200 w 374"/>
                  <a:gd name="T103" fmla="*/ 145 h 1438"/>
                  <a:gd name="T104" fmla="*/ 226 w 374"/>
                  <a:gd name="T105" fmla="*/ 189 h 1438"/>
                  <a:gd name="T106" fmla="*/ 240 w 374"/>
                  <a:gd name="T107" fmla="*/ 253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1438">
                    <a:moveTo>
                      <a:pt x="264" y="266"/>
                    </a:moveTo>
                    <a:lnTo>
                      <a:pt x="267" y="263"/>
                    </a:lnTo>
                    <a:lnTo>
                      <a:pt x="270" y="260"/>
                    </a:lnTo>
                    <a:lnTo>
                      <a:pt x="274" y="256"/>
                    </a:lnTo>
                    <a:lnTo>
                      <a:pt x="276" y="249"/>
                    </a:lnTo>
                    <a:lnTo>
                      <a:pt x="278" y="242"/>
                    </a:lnTo>
                    <a:lnTo>
                      <a:pt x="282" y="233"/>
                    </a:lnTo>
                    <a:lnTo>
                      <a:pt x="284" y="225"/>
                    </a:lnTo>
                    <a:lnTo>
                      <a:pt x="286" y="216"/>
                    </a:lnTo>
                    <a:lnTo>
                      <a:pt x="288" y="207"/>
                    </a:lnTo>
                    <a:lnTo>
                      <a:pt x="291" y="198"/>
                    </a:lnTo>
                    <a:lnTo>
                      <a:pt x="294" y="189"/>
                    </a:lnTo>
                    <a:lnTo>
                      <a:pt x="297" y="180"/>
                    </a:lnTo>
                    <a:lnTo>
                      <a:pt x="302" y="174"/>
                    </a:lnTo>
                    <a:lnTo>
                      <a:pt x="307" y="165"/>
                    </a:lnTo>
                    <a:lnTo>
                      <a:pt x="313" y="159"/>
                    </a:lnTo>
                    <a:lnTo>
                      <a:pt x="319" y="155"/>
                    </a:lnTo>
                    <a:lnTo>
                      <a:pt x="332" y="147"/>
                    </a:lnTo>
                    <a:lnTo>
                      <a:pt x="342" y="142"/>
                    </a:lnTo>
                    <a:lnTo>
                      <a:pt x="351" y="140"/>
                    </a:lnTo>
                    <a:lnTo>
                      <a:pt x="358" y="139"/>
                    </a:lnTo>
                    <a:lnTo>
                      <a:pt x="362" y="141"/>
                    </a:lnTo>
                    <a:lnTo>
                      <a:pt x="368" y="145"/>
                    </a:lnTo>
                    <a:lnTo>
                      <a:pt x="371" y="149"/>
                    </a:lnTo>
                    <a:lnTo>
                      <a:pt x="374" y="156"/>
                    </a:lnTo>
                    <a:lnTo>
                      <a:pt x="374" y="168"/>
                    </a:lnTo>
                    <a:lnTo>
                      <a:pt x="371" y="178"/>
                    </a:lnTo>
                    <a:lnTo>
                      <a:pt x="368" y="186"/>
                    </a:lnTo>
                    <a:lnTo>
                      <a:pt x="363" y="193"/>
                    </a:lnTo>
                    <a:lnTo>
                      <a:pt x="359" y="198"/>
                    </a:lnTo>
                    <a:lnTo>
                      <a:pt x="354" y="203"/>
                    </a:lnTo>
                    <a:lnTo>
                      <a:pt x="351" y="208"/>
                    </a:lnTo>
                    <a:lnTo>
                      <a:pt x="349" y="213"/>
                    </a:lnTo>
                    <a:lnTo>
                      <a:pt x="343" y="226"/>
                    </a:lnTo>
                    <a:lnTo>
                      <a:pt x="340" y="239"/>
                    </a:lnTo>
                    <a:lnTo>
                      <a:pt x="334" y="251"/>
                    </a:lnTo>
                    <a:lnTo>
                      <a:pt x="329" y="263"/>
                    </a:lnTo>
                    <a:lnTo>
                      <a:pt x="325" y="276"/>
                    </a:lnTo>
                    <a:lnTo>
                      <a:pt x="320" y="288"/>
                    </a:lnTo>
                    <a:lnTo>
                      <a:pt x="316" y="300"/>
                    </a:lnTo>
                    <a:lnTo>
                      <a:pt x="312" y="313"/>
                    </a:lnTo>
                    <a:lnTo>
                      <a:pt x="307" y="326"/>
                    </a:lnTo>
                    <a:lnTo>
                      <a:pt x="304" y="339"/>
                    </a:lnTo>
                    <a:lnTo>
                      <a:pt x="298" y="351"/>
                    </a:lnTo>
                    <a:lnTo>
                      <a:pt x="296" y="365"/>
                    </a:lnTo>
                    <a:lnTo>
                      <a:pt x="292" y="378"/>
                    </a:lnTo>
                    <a:lnTo>
                      <a:pt x="287" y="392"/>
                    </a:lnTo>
                    <a:lnTo>
                      <a:pt x="285" y="406"/>
                    </a:lnTo>
                    <a:lnTo>
                      <a:pt x="282" y="420"/>
                    </a:lnTo>
                    <a:lnTo>
                      <a:pt x="278" y="435"/>
                    </a:lnTo>
                    <a:lnTo>
                      <a:pt x="275" y="450"/>
                    </a:lnTo>
                    <a:lnTo>
                      <a:pt x="273" y="465"/>
                    </a:lnTo>
                    <a:lnTo>
                      <a:pt x="269" y="481"/>
                    </a:lnTo>
                    <a:lnTo>
                      <a:pt x="267" y="498"/>
                    </a:lnTo>
                    <a:lnTo>
                      <a:pt x="264" y="514"/>
                    </a:lnTo>
                    <a:lnTo>
                      <a:pt x="261" y="531"/>
                    </a:lnTo>
                    <a:lnTo>
                      <a:pt x="260" y="549"/>
                    </a:lnTo>
                    <a:lnTo>
                      <a:pt x="258" y="567"/>
                    </a:lnTo>
                    <a:lnTo>
                      <a:pt x="256" y="586"/>
                    </a:lnTo>
                    <a:lnTo>
                      <a:pt x="255" y="606"/>
                    </a:lnTo>
                    <a:lnTo>
                      <a:pt x="254" y="626"/>
                    </a:lnTo>
                    <a:lnTo>
                      <a:pt x="252" y="647"/>
                    </a:lnTo>
                    <a:lnTo>
                      <a:pt x="252" y="668"/>
                    </a:lnTo>
                    <a:lnTo>
                      <a:pt x="251" y="691"/>
                    </a:lnTo>
                    <a:lnTo>
                      <a:pt x="250" y="714"/>
                    </a:lnTo>
                    <a:lnTo>
                      <a:pt x="249" y="739"/>
                    </a:lnTo>
                    <a:lnTo>
                      <a:pt x="248" y="764"/>
                    </a:lnTo>
                    <a:lnTo>
                      <a:pt x="246" y="787"/>
                    </a:lnTo>
                    <a:lnTo>
                      <a:pt x="245" y="809"/>
                    </a:lnTo>
                    <a:lnTo>
                      <a:pt x="242" y="830"/>
                    </a:lnTo>
                    <a:lnTo>
                      <a:pt x="240" y="851"/>
                    </a:lnTo>
                    <a:lnTo>
                      <a:pt x="237" y="871"/>
                    </a:lnTo>
                    <a:lnTo>
                      <a:pt x="233" y="892"/>
                    </a:lnTo>
                    <a:lnTo>
                      <a:pt x="231" y="911"/>
                    </a:lnTo>
                    <a:lnTo>
                      <a:pt x="227" y="930"/>
                    </a:lnTo>
                    <a:lnTo>
                      <a:pt x="223" y="948"/>
                    </a:lnTo>
                    <a:lnTo>
                      <a:pt x="220" y="966"/>
                    </a:lnTo>
                    <a:lnTo>
                      <a:pt x="217" y="984"/>
                    </a:lnTo>
                    <a:lnTo>
                      <a:pt x="214" y="1001"/>
                    </a:lnTo>
                    <a:lnTo>
                      <a:pt x="211" y="1018"/>
                    </a:lnTo>
                    <a:lnTo>
                      <a:pt x="209" y="1036"/>
                    </a:lnTo>
                    <a:lnTo>
                      <a:pt x="205" y="1054"/>
                    </a:lnTo>
                    <a:lnTo>
                      <a:pt x="202" y="1072"/>
                    </a:lnTo>
                    <a:lnTo>
                      <a:pt x="200" y="1090"/>
                    </a:lnTo>
                    <a:lnTo>
                      <a:pt x="199" y="1108"/>
                    </a:lnTo>
                    <a:lnTo>
                      <a:pt x="196" y="1126"/>
                    </a:lnTo>
                    <a:lnTo>
                      <a:pt x="196" y="1144"/>
                    </a:lnTo>
                    <a:lnTo>
                      <a:pt x="195" y="1164"/>
                    </a:lnTo>
                    <a:lnTo>
                      <a:pt x="195" y="1182"/>
                    </a:lnTo>
                    <a:lnTo>
                      <a:pt x="196" y="1203"/>
                    </a:lnTo>
                    <a:lnTo>
                      <a:pt x="196" y="1224"/>
                    </a:lnTo>
                    <a:lnTo>
                      <a:pt x="200" y="1244"/>
                    </a:lnTo>
                    <a:lnTo>
                      <a:pt x="201" y="1266"/>
                    </a:lnTo>
                    <a:lnTo>
                      <a:pt x="204" y="1289"/>
                    </a:lnTo>
                    <a:lnTo>
                      <a:pt x="209" y="1312"/>
                    </a:lnTo>
                    <a:lnTo>
                      <a:pt x="213" y="1336"/>
                    </a:lnTo>
                    <a:lnTo>
                      <a:pt x="220" y="1360"/>
                    </a:lnTo>
                    <a:lnTo>
                      <a:pt x="209" y="1360"/>
                    </a:lnTo>
                    <a:lnTo>
                      <a:pt x="196" y="1360"/>
                    </a:lnTo>
                    <a:lnTo>
                      <a:pt x="187" y="1360"/>
                    </a:lnTo>
                    <a:lnTo>
                      <a:pt x="177" y="1359"/>
                    </a:lnTo>
                    <a:lnTo>
                      <a:pt x="167" y="1358"/>
                    </a:lnTo>
                    <a:lnTo>
                      <a:pt x="158" y="1357"/>
                    </a:lnTo>
                    <a:lnTo>
                      <a:pt x="149" y="1356"/>
                    </a:lnTo>
                    <a:lnTo>
                      <a:pt x="141" y="1356"/>
                    </a:lnTo>
                    <a:lnTo>
                      <a:pt x="135" y="1355"/>
                    </a:lnTo>
                    <a:lnTo>
                      <a:pt x="127" y="1353"/>
                    </a:lnTo>
                    <a:lnTo>
                      <a:pt x="119" y="1351"/>
                    </a:lnTo>
                    <a:lnTo>
                      <a:pt x="112" y="1350"/>
                    </a:lnTo>
                    <a:lnTo>
                      <a:pt x="104" y="1349"/>
                    </a:lnTo>
                    <a:lnTo>
                      <a:pt x="98" y="1347"/>
                    </a:lnTo>
                    <a:lnTo>
                      <a:pt x="90" y="1345"/>
                    </a:lnTo>
                    <a:lnTo>
                      <a:pt x="83" y="1342"/>
                    </a:lnTo>
                    <a:lnTo>
                      <a:pt x="72" y="1356"/>
                    </a:lnTo>
                    <a:lnTo>
                      <a:pt x="65" y="1365"/>
                    </a:lnTo>
                    <a:lnTo>
                      <a:pt x="57" y="1370"/>
                    </a:lnTo>
                    <a:lnTo>
                      <a:pt x="51" y="1375"/>
                    </a:lnTo>
                    <a:lnTo>
                      <a:pt x="47" y="1377"/>
                    </a:lnTo>
                    <a:lnTo>
                      <a:pt x="42" y="1378"/>
                    </a:lnTo>
                    <a:lnTo>
                      <a:pt x="39" y="1379"/>
                    </a:lnTo>
                    <a:lnTo>
                      <a:pt x="36" y="1383"/>
                    </a:lnTo>
                    <a:lnTo>
                      <a:pt x="35" y="1386"/>
                    </a:lnTo>
                    <a:lnTo>
                      <a:pt x="33" y="1391"/>
                    </a:lnTo>
                    <a:lnTo>
                      <a:pt x="33" y="1396"/>
                    </a:lnTo>
                    <a:lnTo>
                      <a:pt x="33" y="1403"/>
                    </a:lnTo>
                    <a:lnTo>
                      <a:pt x="33" y="1410"/>
                    </a:lnTo>
                    <a:lnTo>
                      <a:pt x="30" y="1419"/>
                    </a:lnTo>
                    <a:lnTo>
                      <a:pt x="29" y="1428"/>
                    </a:lnTo>
                    <a:lnTo>
                      <a:pt x="25" y="1438"/>
                    </a:lnTo>
                    <a:lnTo>
                      <a:pt x="18" y="1424"/>
                    </a:lnTo>
                    <a:lnTo>
                      <a:pt x="11" y="1411"/>
                    </a:lnTo>
                    <a:lnTo>
                      <a:pt x="8" y="1400"/>
                    </a:lnTo>
                    <a:lnTo>
                      <a:pt x="4" y="1390"/>
                    </a:lnTo>
                    <a:lnTo>
                      <a:pt x="2" y="1381"/>
                    </a:lnTo>
                    <a:lnTo>
                      <a:pt x="1" y="1373"/>
                    </a:lnTo>
                    <a:lnTo>
                      <a:pt x="0" y="1366"/>
                    </a:lnTo>
                    <a:lnTo>
                      <a:pt x="0" y="1360"/>
                    </a:lnTo>
                    <a:lnTo>
                      <a:pt x="1" y="1355"/>
                    </a:lnTo>
                    <a:lnTo>
                      <a:pt x="1" y="1350"/>
                    </a:lnTo>
                    <a:lnTo>
                      <a:pt x="4" y="1346"/>
                    </a:lnTo>
                    <a:lnTo>
                      <a:pt x="5" y="1342"/>
                    </a:lnTo>
                    <a:lnTo>
                      <a:pt x="6" y="1340"/>
                    </a:lnTo>
                    <a:lnTo>
                      <a:pt x="7" y="1336"/>
                    </a:lnTo>
                    <a:lnTo>
                      <a:pt x="8" y="1333"/>
                    </a:lnTo>
                    <a:lnTo>
                      <a:pt x="8" y="1330"/>
                    </a:lnTo>
                    <a:lnTo>
                      <a:pt x="21" y="1291"/>
                    </a:lnTo>
                    <a:lnTo>
                      <a:pt x="34" y="1253"/>
                    </a:lnTo>
                    <a:lnTo>
                      <a:pt x="46" y="1215"/>
                    </a:lnTo>
                    <a:lnTo>
                      <a:pt x="57" y="1178"/>
                    </a:lnTo>
                    <a:lnTo>
                      <a:pt x="69" y="1141"/>
                    </a:lnTo>
                    <a:lnTo>
                      <a:pt x="78" y="1105"/>
                    </a:lnTo>
                    <a:lnTo>
                      <a:pt x="87" y="1068"/>
                    </a:lnTo>
                    <a:lnTo>
                      <a:pt x="95" y="1033"/>
                    </a:lnTo>
                    <a:lnTo>
                      <a:pt x="103" y="997"/>
                    </a:lnTo>
                    <a:lnTo>
                      <a:pt x="111" y="962"/>
                    </a:lnTo>
                    <a:lnTo>
                      <a:pt x="118" y="929"/>
                    </a:lnTo>
                    <a:lnTo>
                      <a:pt x="125" y="894"/>
                    </a:lnTo>
                    <a:lnTo>
                      <a:pt x="129" y="860"/>
                    </a:lnTo>
                    <a:lnTo>
                      <a:pt x="135" y="826"/>
                    </a:lnTo>
                    <a:lnTo>
                      <a:pt x="140" y="793"/>
                    </a:lnTo>
                    <a:lnTo>
                      <a:pt x="145" y="759"/>
                    </a:lnTo>
                    <a:lnTo>
                      <a:pt x="148" y="726"/>
                    </a:lnTo>
                    <a:lnTo>
                      <a:pt x="153" y="693"/>
                    </a:lnTo>
                    <a:lnTo>
                      <a:pt x="156" y="660"/>
                    </a:lnTo>
                    <a:lnTo>
                      <a:pt x="158" y="627"/>
                    </a:lnTo>
                    <a:lnTo>
                      <a:pt x="161" y="595"/>
                    </a:lnTo>
                    <a:lnTo>
                      <a:pt x="162" y="562"/>
                    </a:lnTo>
                    <a:lnTo>
                      <a:pt x="164" y="529"/>
                    </a:lnTo>
                    <a:lnTo>
                      <a:pt x="166" y="496"/>
                    </a:lnTo>
                    <a:lnTo>
                      <a:pt x="167" y="462"/>
                    </a:lnTo>
                    <a:lnTo>
                      <a:pt x="168" y="429"/>
                    </a:lnTo>
                    <a:lnTo>
                      <a:pt x="168" y="397"/>
                    </a:lnTo>
                    <a:lnTo>
                      <a:pt x="169" y="363"/>
                    </a:lnTo>
                    <a:lnTo>
                      <a:pt x="171" y="330"/>
                    </a:lnTo>
                    <a:lnTo>
                      <a:pt x="171" y="296"/>
                    </a:lnTo>
                    <a:lnTo>
                      <a:pt x="171" y="262"/>
                    </a:lnTo>
                    <a:lnTo>
                      <a:pt x="171" y="229"/>
                    </a:lnTo>
                    <a:lnTo>
                      <a:pt x="165" y="216"/>
                    </a:lnTo>
                    <a:lnTo>
                      <a:pt x="158" y="204"/>
                    </a:lnTo>
                    <a:lnTo>
                      <a:pt x="152" y="192"/>
                    </a:lnTo>
                    <a:lnTo>
                      <a:pt x="144" y="179"/>
                    </a:lnTo>
                    <a:lnTo>
                      <a:pt x="136" y="167"/>
                    </a:lnTo>
                    <a:lnTo>
                      <a:pt x="128" y="155"/>
                    </a:lnTo>
                    <a:lnTo>
                      <a:pt x="120" y="142"/>
                    </a:lnTo>
                    <a:lnTo>
                      <a:pt x="112" y="129"/>
                    </a:lnTo>
                    <a:lnTo>
                      <a:pt x="104" y="115"/>
                    </a:lnTo>
                    <a:lnTo>
                      <a:pt x="97" y="101"/>
                    </a:lnTo>
                    <a:lnTo>
                      <a:pt x="89" y="86"/>
                    </a:lnTo>
                    <a:lnTo>
                      <a:pt x="82" y="70"/>
                    </a:lnTo>
                    <a:lnTo>
                      <a:pt x="74" y="55"/>
                    </a:lnTo>
                    <a:lnTo>
                      <a:pt x="69" y="37"/>
                    </a:lnTo>
                    <a:lnTo>
                      <a:pt x="63" y="19"/>
                    </a:lnTo>
                    <a:lnTo>
                      <a:pt x="58" y="0"/>
                    </a:lnTo>
                    <a:lnTo>
                      <a:pt x="62" y="7"/>
                    </a:lnTo>
                    <a:lnTo>
                      <a:pt x="66" y="11"/>
                    </a:lnTo>
                    <a:lnTo>
                      <a:pt x="69" y="13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6" y="14"/>
                    </a:lnTo>
                    <a:lnTo>
                      <a:pt x="83" y="14"/>
                    </a:lnTo>
                    <a:lnTo>
                      <a:pt x="91" y="16"/>
                    </a:lnTo>
                    <a:lnTo>
                      <a:pt x="135" y="12"/>
                    </a:lnTo>
                    <a:lnTo>
                      <a:pt x="153" y="87"/>
                    </a:lnTo>
                    <a:lnTo>
                      <a:pt x="161" y="97"/>
                    </a:lnTo>
                    <a:lnTo>
                      <a:pt x="169" y="110"/>
                    </a:lnTo>
                    <a:lnTo>
                      <a:pt x="178" y="121"/>
                    </a:lnTo>
                    <a:lnTo>
                      <a:pt x="190" y="133"/>
                    </a:lnTo>
                    <a:lnTo>
                      <a:pt x="200" y="145"/>
                    </a:lnTo>
                    <a:lnTo>
                      <a:pt x="211" y="155"/>
                    </a:lnTo>
                    <a:lnTo>
                      <a:pt x="219" y="165"/>
                    </a:lnTo>
                    <a:lnTo>
                      <a:pt x="226" y="171"/>
                    </a:lnTo>
                    <a:lnTo>
                      <a:pt x="226" y="189"/>
                    </a:lnTo>
                    <a:lnTo>
                      <a:pt x="228" y="207"/>
                    </a:lnTo>
                    <a:lnTo>
                      <a:pt x="231" y="224"/>
                    </a:lnTo>
                    <a:lnTo>
                      <a:pt x="235" y="241"/>
                    </a:lnTo>
                    <a:lnTo>
                      <a:pt x="240" y="253"/>
                    </a:lnTo>
                    <a:lnTo>
                      <a:pt x="246" y="262"/>
                    </a:lnTo>
                    <a:lnTo>
                      <a:pt x="254" y="267"/>
                    </a:lnTo>
                    <a:lnTo>
                      <a:pt x="264" y="26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4" name="Freeform 1668">
                <a:extLst>
                  <a:ext uri="{FF2B5EF4-FFF2-40B4-BE49-F238E27FC236}">
                    <a16:creationId xmlns:a16="http://schemas.microsoft.com/office/drawing/2014/main" id="{ADB4BE42-CEE7-412E-B0AD-E473B73D8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381"/>
                <a:ext cx="18" cy="37"/>
              </a:xfrm>
              <a:custGeom>
                <a:avLst/>
                <a:gdLst>
                  <a:gd name="T0" fmla="*/ 55 w 56"/>
                  <a:gd name="T1" fmla="*/ 0 h 111"/>
                  <a:gd name="T2" fmla="*/ 49 w 56"/>
                  <a:gd name="T3" fmla="*/ 4 h 111"/>
                  <a:gd name="T4" fmla="*/ 43 w 56"/>
                  <a:gd name="T5" fmla="*/ 10 h 111"/>
                  <a:gd name="T6" fmla="*/ 39 w 56"/>
                  <a:gd name="T7" fmla="*/ 18 h 111"/>
                  <a:gd name="T8" fmla="*/ 33 w 56"/>
                  <a:gd name="T9" fmla="*/ 24 h 111"/>
                  <a:gd name="T10" fmla="*/ 31 w 56"/>
                  <a:gd name="T11" fmla="*/ 34 h 111"/>
                  <a:gd name="T12" fmla="*/ 27 w 56"/>
                  <a:gd name="T13" fmla="*/ 43 h 111"/>
                  <a:gd name="T14" fmla="*/ 25 w 56"/>
                  <a:gd name="T15" fmla="*/ 52 h 111"/>
                  <a:gd name="T16" fmla="*/ 22 w 56"/>
                  <a:gd name="T17" fmla="*/ 60 h 111"/>
                  <a:gd name="T18" fmla="*/ 19 w 56"/>
                  <a:gd name="T19" fmla="*/ 69 h 111"/>
                  <a:gd name="T20" fmla="*/ 17 w 56"/>
                  <a:gd name="T21" fmla="*/ 78 h 111"/>
                  <a:gd name="T22" fmla="*/ 15 w 56"/>
                  <a:gd name="T23" fmla="*/ 86 h 111"/>
                  <a:gd name="T24" fmla="*/ 13 w 56"/>
                  <a:gd name="T25" fmla="*/ 94 h 111"/>
                  <a:gd name="T26" fmla="*/ 11 w 56"/>
                  <a:gd name="T27" fmla="*/ 98 h 111"/>
                  <a:gd name="T28" fmla="*/ 7 w 56"/>
                  <a:gd name="T29" fmla="*/ 104 h 111"/>
                  <a:gd name="T30" fmla="*/ 4 w 56"/>
                  <a:gd name="T31" fmla="*/ 107 h 111"/>
                  <a:gd name="T32" fmla="*/ 0 w 56"/>
                  <a:gd name="T33" fmla="*/ 108 h 111"/>
                  <a:gd name="T34" fmla="*/ 0 w 56"/>
                  <a:gd name="T35" fmla="*/ 111 h 111"/>
                  <a:gd name="T36" fmla="*/ 5 w 56"/>
                  <a:gd name="T37" fmla="*/ 108 h 111"/>
                  <a:gd name="T38" fmla="*/ 8 w 56"/>
                  <a:gd name="T39" fmla="*/ 105 h 111"/>
                  <a:gd name="T40" fmla="*/ 12 w 56"/>
                  <a:gd name="T41" fmla="*/ 101 h 111"/>
                  <a:gd name="T42" fmla="*/ 14 w 56"/>
                  <a:gd name="T43" fmla="*/ 94 h 111"/>
                  <a:gd name="T44" fmla="*/ 16 w 56"/>
                  <a:gd name="T45" fmla="*/ 86 h 111"/>
                  <a:gd name="T46" fmla="*/ 19 w 56"/>
                  <a:gd name="T47" fmla="*/ 78 h 111"/>
                  <a:gd name="T48" fmla="*/ 22 w 56"/>
                  <a:gd name="T49" fmla="*/ 69 h 111"/>
                  <a:gd name="T50" fmla="*/ 23 w 56"/>
                  <a:gd name="T51" fmla="*/ 60 h 111"/>
                  <a:gd name="T52" fmla="*/ 26 w 56"/>
                  <a:gd name="T53" fmla="*/ 52 h 111"/>
                  <a:gd name="T54" fmla="*/ 28 w 56"/>
                  <a:gd name="T55" fmla="*/ 43 h 111"/>
                  <a:gd name="T56" fmla="*/ 32 w 56"/>
                  <a:gd name="T57" fmla="*/ 34 h 111"/>
                  <a:gd name="T58" fmla="*/ 35 w 56"/>
                  <a:gd name="T59" fmla="*/ 27 h 111"/>
                  <a:gd name="T60" fmla="*/ 40 w 56"/>
                  <a:gd name="T61" fmla="*/ 19 h 111"/>
                  <a:gd name="T62" fmla="*/ 44 w 56"/>
                  <a:gd name="T63" fmla="*/ 11 h 111"/>
                  <a:gd name="T64" fmla="*/ 50 w 56"/>
                  <a:gd name="T65" fmla="*/ 5 h 111"/>
                  <a:gd name="T66" fmla="*/ 56 w 56"/>
                  <a:gd name="T67" fmla="*/ 1 h 111"/>
                  <a:gd name="T68" fmla="*/ 55 w 56"/>
                  <a:gd name="T6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11">
                    <a:moveTo>
                      <a:pt x="55" y="0"/>
                    </a:moveTo>
                    <a:lnTo>
                      <a:pt x="49" y="4"/>
                    </a:lnTo>
                    <a:lnTo>
                      <a:pt x="43" y="10"/>
                    </a:lnTo>
                    <a:lnTo>
                      <a:pt x="39" y="18"/>
                    </a:lnTo>
                    <a:lnTo>
                      <a:pt x="33" y="24"/>
                    </a:lnTo>
                    <a:lnTo>
                      <a:pt x="31" y="34"/>
                    </a:lnTo>
                    <a:lnTo>
                      <a:pt x="27" y="43"/>
                    </a:lnTo>
                    <a:lnTo>
                      <a:pt x="25" y="52"/>
                    </a:lnTo>
                    <a:lnTo>
                      <a:pt x="22" y="60"/>
                    </a:lnTo>
                    <a:lnTo>
                      <a:pt x="19" y="69"/>
                    </a:lnTo>
                    <a:lnTo>
                      <a:pt x="17" y="78"/>
                    </a:lnTo>
                    <a:lnTo>
                      <a:pt x="15" y="86"/>
                    </a:lnTo>
                    <a:lnTo>
                      <a:pt x="13" y="94"/>
                    </a:lnTo>
                    <a:lnTo>
                      <a:pt x="11" y="98"/>
                    </a:lnTo>
                    <a:lnTo>
                      <a:pt x="7" y="104"/>
                    </a:lnTo>
                    <a:lnTo>
                      <a:pt x="4" y="107"/>
                    </a:lnTo>
                    <a:lnTo>
                      <a:pt x="0" y="108"/>
                    </a:lnTo>
                    <a:lnTo>
                      <a:pt x="0" y="111"/>
                    </a:lnTo>
                    <a:lnTo>
                      <a:pt x="5" y="108"/>
                    </a:lnTo>
                    <a:lnTo>
                      <a:pt x="8" y="105"/>
                    </a:lnTo>
                    <a:lnTo>
                      <a:pt x="12" y="101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9" y="78"/>
                    </a:lnTo>
                    <a:lnTo>
                      <a:pt x="22" y="69"/>
                    </a:lnTo>
                    <a:lnTo>
                      <a:pt x="23" y="60"/>
                    </a:lnTo>
                    <a:lnTo>
                      <a:pt x="26" y="52"/>
                    </a:lnTo>
                    <a:lnTo>
                      <a:pt x="28" y="43"/>
                    </a:lnTo>
                    <a:lnTo>
                      <a:pt x="32" y="34"/>
                    </a:lnTo>
                    <a:lnTo>
                      <a:pt x="35" y="27"/>
                    </a:lnTo>
                    <a:lnTo>
                      <a:pt x="40" y="19"/>
                    </a:lnTo>
                    <a:lnTo>
                      <a:pt x="44" y="11"/>
                    </a:lnTo>
                    <a:lnTo>
                      <a:pt x="50" y="5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5" name="Freeform 1669">
                <a:extLst>
                  <a:ext uri="{FF2B5EF4-FFF2-40B4-BE49-F238E27FC236}">
                    <a16:creationId xmlns:a16="http://schemas.microsoft.com/office/drawing/2014/main" id="{2BDDA8DB-697B-42FD-939B-1B26278C4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375"/>
                <a:ext cx="18" cy="6"/>
              </a:xfrm>
              <a:custGeom>
                <a:avLst/>
                <a:gdLst>
                  <a:gd name="T0" fmla="*/ 55 w 55"/>
                  <a:gd name="T1" fmla="*/ 18 h 18"/>
                  <a:gd name="T2" fmla="*/ 52 w 55"/>
                  <a:gd name="T3" fmla="*/ 10 h 18"/>
                  <a:gd name="T4" fmla="*/ 50 w 55"/>
                  <a:gd name="T5" fmla="*/ 5 h 18"/>
                  <a:gd name="T6" fmla="*/ 45 w 55"/>
                  <a:gd name="T7" fmla="*/ 2 h 18"/>
                  <a:gd name="T8" fmla="*/ 40 w 55"/>
                  <a:gd name="T9" fmla="*/ 0 h 18"/>
                  <a:gd name="T10" fmla="*/ 33 w 55"/>
                  <a:gd name="T11" fmla="*/ 1 h 18"/>
                  <a:gd name="T12" fmla="*/ 24 w 55"/>
                  <a:gd name="T13" fmla="*/ 4 h 18"/>
                  <a:gd name="T14" fmla="*/ 13 w 55"/>
                  <a:gd name="T15" fmla="*/ 8 h 18"/>
                  <a:gd name="T16" fmla="*/ 0 w 55"/>
                  <a:gd name="T17" fmla="*/ 15 h 18"/>
                  <a:gd name="T18" fmla="*/ 1 w 55"/>
                  <a:gd name="T19" fmla="*/ 18 h 18"/>
                  <a:gd name="T20" fmla="*/ 15 w 55"/>
                  <a:gd name="T21" fmla="*/ 10 h 18"/>
                  <a:gd name="T22" fmla="*/ 25 w 55"/>
                  <a:gd name="T23" fmla="*/ 5 h 18"/>
                  <a:gd name="T24" fmla="*/ 33 w 55"/>
                  <a:gd name="T25" fmla="*/ 2 h 18"/>
                  <a:gd name="T26" fmla="*/ 40 w 55"/>
                  <a:gd name="T27" fmla="*/ 2 h 18"/>
                  <a:gd name="T28" fmla="*/ 43 w 55"/>
                  <a:gd name="T29" fmla="*/ 3 h 18"/>
                  <a:gd name="T30" fmla="*/ 49 w 55"/>
                  <a:gd name="T31" fmla="*/ 6 h 18"/>
                  <a:gd name="T32" fmla="*/ 52 w 55"/>
                  <a:gd name="T33" fmla="*/ 12 h 18"/>
                  <a:gd name="T34" fmla="*/ 54 w 55"/>
                  <a:gd name="T35" fmla="*/ 18 h 18"/>
                  <a:gd name="T36" fmla="*/ 55 w 55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lnTo>
                      <a:pt x="52" y="10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5" y="10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9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6" name="Freeform 1670">
                <a:extLst>
                  <a:ext uri="{FF2B5EF4-FFF2-40B4-BE49-F238E27FC236}">
                    <a16:creationId xmlns:a16="http://schemas.microsoft.com/office/drawing/2014/main" id="{0C9DCE5A-51DB-48B2-9C48-CD0215DD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381"/>
                <a:ext cx="9" cy="19"/>
              </a:xfrm>
              <a:custGeom>
                <a:avLst/>
                <a:gdLst>
                  <a:gd name="T0" fmla="*/ 1 w 25"/>
                  <a:gd name="T1" fmla="*/ 57 h 57"/>
                  <a:gd name="T2" fmla="*/ 2 w 25"/>
                  <a:gd name="T3" fmla="*/ 52 h 57"/>
                  <a:gd name="T4" fmla="*/ 5 w 25"/>
                  <a:gd name="T5" fmla="*/ 48 h 57"/>
                  <a:gd name="T6" fmla="*/ 11 w 25"/>
                  <a:gd name="T7" fmla="*/ 42 h 57"/>
                  <a:gd name="T8" fmla="*/ 15 w 25"/>
                  <a:gd name="T9" fmla="*/ 38 h 57"/>
                  <a:gd name="T10" fmla="*/ 19 w 25"/>
                  <a:gd name="T11" fmla="*/ 31 h 57"/>
                  <a:gd name="T12" fmla="*/ 22 w 25"/>
                  <a:gd name="T13" fmla="*/ 22 h 57"/>
                  <a:gd name="T14" fmla="*/ 25 w 25"/>
                  <a:gd name="T15" fmla="*/ 12 h 57"/>
                  <a:gd name="T16" fmla="*/ 25 w 25"/>
                  <a:gd name="T17" fmla="*/ 0 h 57"/>
                  <a:gd name="T18" fmla="*/ 23 w 25"/>
                  <a:gd name="T19" fmla="*/ 0 h 57"/>
                  <a:gd name="T20" fmla="*/ 23 w 25"/>
                  <a:gd name="T21" fmla="*/ 12 h 57"/>
                  <a:gd name="T22" fmla="*/ 22 w 25"/>
                  <a:gd name="T23" fmla="*/ 22 h 57"/>
                  <a:gd name="T24" fmla="*/ 18 w 25"/>
                  <a:gd name="T25" fmla="*/ 29 h 57"/>
                  <a:gd name="T26" fmla="*/ 14 w 25"/>
                  <a:gd name="T27" fmla="*/ 36 h 57"/>
                  <a:gd name="T28" fmla="*/ 9 w 25"/>
                  <a:gd name="T29" fmla="*/ 41 h 57"/>
                  <a:gd name="T30" fmla="*/ 4 w 25"/>
                  <a:gd name="T31" fmla="*/ 46 h 57"/>
                  <a:gd name="T32" fmla="*/ 1 w 25"/>
                  <a:gd name="T33" fmla="*/ 51 h 57"/>
                  <a:gd name="T34" fmla="*/ 0 w 25"/>
                  <a:gd name="T35" fmla="*/ 57 h 57"/>
                  <a:gd name="T36" fmla="*/ 1 w 25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" y="57"/>
                    </a:moveTo>
                    <a:lnTo>
                      <a:pt x="2" y="52"/>
                    </a:lnTo>
                    <a:lnTo>
                      <a:pt x="5" y="48"/>
                    </a:lnTo>
                    <a:lnTo>
                      <a:pt x="11" y="42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22" y="22"/>
                    </a:lnTo>
                    <a:lnTo>
                      <a:pt x="25" y="1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12"/>
                    </a:lnTo>
                    <a:lnTo>
                      <a:pt x="22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9" y="41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7" name="Freeform 1671">
                <a:extLst>
                  <a:ext uri="{FF2B5EF4-FFF2-40B4-BE49-F238E27FC236}">
                    <a16:creationId xmlns:a16="http://schemas.microsoft.com/office/drawing/2014/main" id="{D19F603B-9ED9-4E5D-9DFC-953F20754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400"/>
                <a:ext cx="33" cy="167"/>
              </a:xfrm>
              <a:custGeom>
                <a:avLst/>
                <a:gdLst>
                  <a:gd name="T0" fmla="*/ 2 w 100"/>
                  <a:gd name="T1" fmla="*/ 479 h 502"/>
                  <a:gd name="T2" fmla="*/ 3 w 100"/>
                  <a:gd name="T3" fmla="*/ 434 h 502"/>
                  <a:gd name="T4" fmla="*/ 6 w 100"/>
                  <a:gd name="T5" fmla="*/ 394 h 502"/>
                  <a:gd name="T6" fmla="*/ 9 w 100"/>
                  <a:gd name="T7" fmla="*/ 354 h 502"/>
                  <a:gd name="T8" fmla="*/ 12 w 100"/>
                  <a:gd name="T9" fmla="*/ 318 h 502"/>
                  <a:gd name="T10" fmla="*/ 17 w 100"/>
                  <a:gd name="T11" fmla="*/ 285 h 502"/>
                  <a:gd name="T12" fmla="*/ 24 w 100"/>
                  <a:gd name="T13" fmla="*/ 252 h 502"/>
                  <a:gd name="T14" fmla="*/ 29 w 100"/>
                  <a:gd name="T15" fmla="*/ 222 h 502"/>
                  <a:gd name="T16" fmla="*/ 36 w 100"/>
                  <a:gd name="T17" fmla="*/ 193 h 502"/>
                  <a:gd name="T18" fmla="*/ 43 w 100"/>
                  <a:gd name="T19" fmla="*/ 166 h 502"/>
                  <a:gd name="T20" fmla="*/ 49 w 100"/>
                  <a:gd name="T21" fmla="*/ 139 h 502"/>
                  <a:gd name="T22" fmla="*/ 57 w 100"/>
                  <a:gd name="T23" fmla="*/ 113 h 502"/>
                  <a:gd name="T24" fmla="*/ 66 w 100"/>
                  <a:gd name="T25" fmla="*/ 88 h 502"/>
                  <a:gd name="T26" fmla="*/ 75 w 100"/>
                  <a:gd name="T27" fmla="*/ 64 h 502"/>
                  <a:gd name="T28" fmla="*/ 85 w 100"/>
                  <a:gd name="T29" fmla="*/ 39 h 502"/>
                  <a:gd name="T30" fmla="*/ 94 w 100"/>
                  <a:gd name="T31" fmla="*/ 13 h 502"/>
                  <a:gd name="T32" fmla="*/ 98 w 100"/>
                  <a:gd name="T33" fmla="*/ 0 h 502"/>
                  <a:gd name="T34" fmla="*/ 88 w 100"/>
                  <a:gd name="T35" fmla="*/ 26 h 502"/>
                  <a:gd name="T36" fmla="*/ 77 w 100"/>
                  <a:gd name="T37" fmla="*/ 50 h 502"/>
                  <a:gd name="T38" fmla="*/ 68 w 100"/>
                  <a:gd name="T39" fmla="*/ 76 h 502"/>
                  <a:gd name="T40" fmla="*/ 61 w 100"/>
                  <a:gd name="T41" fmla="*/ 101 h 502"/>
                  <a:gd name="T42" fmla="*/ 53 w 100"/>
                  <a:gd name="T43" fmla="*/ 125 h 502"/>
                  <a:gd name="T44" fmla="*/ 45 w 100"/>
                  <a:gd name="T45" fmla="*/ 152 h 502"/>
                  <a:gd name="T46" fmla="*/ 37 w 100"/>
                  <a:gd name="T47" fmla="*/ 179 h 502"/>
                  <a:gd name="T48" fmla="*/ 30 w 100"/>
                  <a:gd name="T49" fmla="*/ 207 h 502"/>
                  <a:gd name="T50" fmla="*/ 25 w 100"/>
                  <a:gd name="T51" fmla="*/ 238 h 502"/>
                  <a:gd name="T52" fmla="*/ 18 w 100"/>
                  <a:gd name="T53" fmla="*/ 269 h 502"/>
                  <a:gd name="T54" fmla="*/ 14 w 100"/>
                  <a:gd name="T55" fmla="*/ 302 h 502"/>
                  <a:gd name="T56" fmla="*/ 9 w 100"/>
                  <a:gd name="T57" fmla="*/ 336 h 502"/>
                  <a:gd name="T58" fmla="*/ 6 w 100"/>
                  <a:gd name="T59" fmla="*/ 373 h 502"/>
                  <a:gd name="T60" fmla="*/ 2 w 100"/>
                  <a:gd name="T61" fmla="*/ 414 h 502"/>
                  <a:gd name="T62" fmla="*/ 1 w 100"/>
                  <a:gd name="T63" fmla="*/ 456 h 502"/>
                  <a:gd name="T64" fmla="*/ 0 w 100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502">
                    <a:moveTo>
                      <a:pt x="1" y="502"/>
                    </a:moveTo>
                    <a:lnTo>
                      <a:pt x="2" y="479"/>
                    </a:lnTo>
                    <a:lnTo>
                      <a:pt x="2" y="456"/>
                    </a:lnTo>
                    <a:lnTo>
                      <a:pt x="3" y="434"/>
                    </a:lnTo>
                    <a:lnTo>
                      <a:pt x="3" y="414"/>
                    </a:lnTo>
                    <a:lnTo>
                      <a:pt x="6" y="394"/>
                    </a:lnTo>
                    <a:lnTo>
                      <a:pt x="7" y="373"/>
                    </a:lnTo>
                    <a:lnTo>
                      <a:pt x="9" y="354"/>
                    </a:lnTo>
                    <a:lnTo>
                      <a:pt x="11" y="336"/>
                    </a:lnTo>
                    <a:lnTo>
                      <a:pt x="12" y="318"/>
                    </a:lnTo>
                    <a:lnTo>
                      <a:pt x="15" y="302"/>
                    </a:lnTo>
                    <a:lnTo>
                      <a:pt x="17" y="285"/>
                    </a:lnTo>
                    <a:lnTo>
                      <a:pt x="20" y="269"/>
                    </a:lnTo>
                    <a:lnTo>
                      <a:pt x="24" y="252"/>
                    </a:lnTo>
                    <a:lnTo>
                      <a:pt x="26" y="238"/>
                    </a:lnTo>
                    <a:lnTo>
                      <a:pt x="29" y="222"/>
                    </a:lnTo>
                    <a:lnTo>
                      <a:pt x="33" y="207"/>
                    </a:lnTo>
                    <a:lnTo>
                      <a:pt x="36" y="193"/>
                    </a:lnTo>
                    <a:lnTo>
                      <a:pt x="38" y="179"/>
                    </a:lnTo>
                    <a:lnTo>
                      <a:pt x="43" y="166"/>
                    </a:lnTo>
                    <a:lnTo>
                      <a:pt x="47" y="152"/>
                    </a:lnTo>
                    <a:lnTo>
                      <a:pt x="49" y="139"/>
                    </a:lnTo>
                    <a:lnTo>
                      <a:pt x="54" y="125"/>
                    </a:lnTo>
                    <a:lnTo>
                      <a:pt x="57" y="113"/>
                    </a:lnTo>
                    <a:lnTo>
                      <a:pt x="63" y="101"/>
                    </a:lnTo>
                    <a:lnTo>
                      <a:pt x="66" y="88"/>
                    </a:lnTo>
                    <a:lnTo>
                      <a:pt x="71" y="76"/>
                    </a:lnTo>
                    <a:lnTo>
                      <a:pt x="75" y="64"/>
                    </a:lnTo>
                    <a:lnTo>
                      <a:pt x="80" y="50"/>
                    </a:lnTo>
                    <a:lnTo>
                      <a:pt x="85" y="39"/>
                    </a:lnTo>
                    <a:lnTo>
                      <a:pt x="89" y="26"/>
                    </a:lnTo>
                    <a:lnTo>
                      <a:pt x="94" y="13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2" y="13"/>
                    </a:lnTo>
                    <a:lnTo>
                      <a:pt x="88" y="26"/>
                    </a:lnTo>
                    <a:lnTo>
                      <a:pt x="83" y="39"/>
                    </a:lnTo>
                    <a:lnTo>
                      <a:pt x="77" y="50"/>
                    </a:lnTo>
                    <a:lnTo>
                      <a:pt x="73" y="64"/>
                    </a:lnTo>
                    <a:lnTo>
                      <a:pt x="68" y="76"/>
                    </a:lnTo>
                    <a:lnTo>
                      <a:pt x="65" y="88"/>
                    </a:lnTo>
                    <a:lnTo>
                      <a:pt x="61" y="101"/>
                    </a:lnTo>
                    <a:lnTo>
                      <a:pt x="57" y="113"/>
                    </a:lnTo>
                    <a:lnTo>
                      <a:pt x="53" y="125"/>
                    </a:lnTo>
                    <a:lnTo>
                      <a:pt x="48" y="139"/>
                    </a:lnTo>
                    <a:lnTo>
                      <a:pt x="45" y="152"/>
                    </a:lnTo>
                    <a:lnTo>
                      <a:pt x="40" y="166"/>
                    </a:lnTo>
                    <a:lnTo>
                      <a:pt x="37" y="179"/>
                    </a:lnTo>
                    <a:lnTo>
                      <a:pt x="35" y="193"/>
                    </a:lnTo>
                    <a:lnTo>
                      <a:pt x="30" y="207"/>
                    </a:lnTo>
                    <a:lnTo>
                      <a:pt x="27" y="222"/>
                    </a:lnTo>
                    <a:lnTo>
                      <a:pt x="25" y="238"/>
                    </a:lnTo>
                    <a:lnTo>
                      <a:pt x="21" y="252"/>
                    </a:lnTo>
                    <a:lnTo>
                      <a:pt x="18" y="269"/>
                    </a:lnTo>
                    <a:lnTo>
                      <a:pt x="16" y="285"/>
                    </a:lnTo>
                    <a:lnTo>
                      <a:pt x="14" y="302"/>
                    </a:lnTo>
                    <a:lnTo>
                      <a:pt x="11" y="318"/>
                    </a:lnTo>
                    <a:lnTo>
                      <a:pt x="9" y="336"/>
                    </a:lnTo>
                    <a:lnTo>
                      <a:pt x="7" y="354"/>
                    </a:lnTo>
                    <a:lnTo>
                      <a:pt x="6" y="373"/>
                    </a:lnTo>
                    <a:lnTo>
                      <a:pt x="3" y="394"/>
                    </a:lnTo>
                    <a:lnTo>
                      <a:pt x="2" y="414"/>
                    </a:lnTo>
                    <a:lnTo>
                      <a:pt x="2" y="434"/>
                    </a:lnTo>
                    <a:lnTo>
                      <a:pt x="1" y="456"/>
                    </a:lnTo>
                    <a:lnTo>
                      <a:pt x="1" y="479"/>
                    </a:lnTo>
                    <a:lnTo>
                      <a:pt x="0" y="502"/>
                    </a:lnTo>
                    <a:lnTo>
                      <a:pt x="1" y="5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8" name="Freeform 1672">
                <a:extLst>
                  <a:ext uri="{FF2B5EF4-FFF2-40B4-BE49-F238E27FC236}">
                    <a16:creationId xmlns:a16="http://schemas.microsoft.com/office/drawing/2014/main" id="{0FED35A5-B838-463B-B1E9-66833CA7E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567"/>
                <a:ext cx="19" cy="216"/>
              </a:xfrm>
              <a:custGeom>
                <a:avLst/>
                <a:gdLst>
                  <a:gd name="T0" fmla="*/ 26 w 56"/>
                  <a:gd name="T1" fmla="*/ 646 h 648"/>
                  <a:gd name="T2" fmla="*/ 16 w 56"/>
                  <a:gd name="T3" fmla="*/ 598 h 648"/>
                  <a:gd name="T4" fmla="*/ 8 w 56"/>
                  <a:gd name="T5" fmla="*/ 551 h 648"/>
                  <a:gd name="T6" fmla="*/ 4 w 56"/>
                  <a:gd name="T7" fmla="*/ 508 h 648"/>
                  <a:gd name="T8" fmla="*/ 1 w 56"/>
                  <a:gd name="T9" fmla="*/ 468 h 648"/>
                  <a:gd name="T10" fmla="*/ 2 w 56"/>
                  <a:gd name="T11" fmla="*/ 430 h 648"/>
                  <a:gd name="T12" fmla="*/ 5 w 56"/>
                  <a:gd name="T13" fmla="*/ 394 h 648"/>
                  <a:gd name="T14" fmla="*/ 8 w 56"/>
                  <a:gd name="T15" fmla="*/ 358 h 648"/>
                  <a:gd name="T16" fmla="*/ 15 w 56"/>
                  <a:gd name="T17" fmla="*/ 322 h 648"/>
                  <a:gd name="T18" fmla="*/ 20 w 56"/>
                  <a:gd name="T19" fmla="*/ 287 h 648"/>
                  <a:gd name="T20" fmla="*/ 27 w 56"/>
                  <a:gd name="T21" fmla="*/ 252 h 648"/>
                  <a:gd name="T22" fmla="*/ 33 w 56"/>
                  <a:gd name="T23" fmla="*/ 216 h 648"/>
                  <a:gd name="T24" fmla="*/ 39 w 56"/>
                  <a:gd name="T25" fmla="*/ 178 h 648"/>
                  <a:gd name="T26" fmla="*/ 46 w 56"/>
                  <a:gd name="T27" fmla="*/ 137 h 648"/>
                  <a:gd name="T28" fmla="*/ 51 w 56"/>
                  <a:gd name="T29" fmla="*/ 95 h 648"/>
                  <a:gd name="T30" fmla="*/ 54 w 56"/>
                  <a:gd name="T31" fmla="*/ 50 h 648"/>
                  <a:gd name="T32" fmla="*/ 56 w 56"/>
                  <a:gd name="T33" fmla="*/ 0 h 648"/>
                  <a:gd name="T34" fmla="*/ 54 w 56"/>
                  <a:gd name="T35" fmla="*/ 25 h 648"/>
                  <a:gd name="T36" fmla="*/ 51 w 56"/>
                  <a:gd name="T37" fmla="*/ 72 h 648"/>
                  <a:gd name="T38" fmla="*/ 47 w 56"/>
                  <a:gd name="T39" fmla="*/ 116 h 648"/>
                  <a:gd name="T40" fmla="*/ 42 w 56"/>
                  <a:gd name="T41" fmla="*/ 157 h 648"/>
                  <a:gd name="T42" fmla="*/ 36 w 56"/>
                  <a:gd name="T43" fmla="*/ 197 h 648"/>
                  <a:gd name="T44" fmla="*/ 28 w 56"/>
                  <a:gd name="T45" fmla="*/ 234 h 648"/>
                  <a:gd name="T46" fmla="*/ 21 w 56"/>
                  <a:gd name="T47" fmla="*/ 270 h 648"/>
                  <a:gd name="T48" fmla="*/ 16 w 56"/>
                  <a:gd name="T49" fmla="*/ 304 h 648"/>
                  <a:gd name="T50" fmla="*/ 10 w 56"/>
                  <a:gd name="T51" fmla="*/ 340 h 648"/>
                  <a:gd name="T52" fmla="*/ 6 w 56"/>
                  <a:gd name="T53" fmla="*/ 376 h 648"/>
                  <a:gd name="T54" fmla="*/ 1 w 56"/>
                  <a:gd name="T55" fmla="*/ 412 h 648"/>
                  <a:gd name="T56" fmla="*/ 0 w 56"/>
                  <a:gd name="T57" fmla="*/ 449 h 648"/>
                  <a:gd name="T58" fmla="*/ 1 w 56"/>
                  <a:gd name="T59" fmla="*/ 488 h 648"/>
                  <a:gd name="T60" fmla="*/ 5 w 56"/>
                  <a:gd name="T61" fmla="*/ 530 h 648"/>
                  <a:gd name="T62" fmla="*/ 9 w 56"/>
                  <a:gd name="T63" fmla="*/ 575 h 648"/>
                  <a:gd name="T64" fmla="*/ 18 w 56"/>
                  <a:gd name="T65" fmla="*/ 622 h 648"/>
                  <a:gd name="T66" fmla="*/ 25 w 56"/>
                  <a:gd name="T67" fmla="*/ 64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648">
                    <a:moveTo>
                      <a:pt x="25" y="648"/>
                    </a:moveTo>
                    <a:lnTo>
                      <a:pt x="26" y="646"/>
                    </a:lnTo>
                    <a:lnTo>
                      <a:pt x="19" y="622"/>
                    </a:lnTo>
                    <a:lnTo>
                      <a:pt x="16" y="598"/>
                    </a:lnTo>
                    <a:lnTo>
                      <a:pt x="10" y="575"/>
                    </a:lnTo>
                    <a:lnTo>
                      <a:pt x="8" y="551"/>
                    </a:lnTo>
                    <a:lnTo>
                      <a:pt x="6" y="530"/>
                    </a:lnTo>
                    <a:lnTo>
                      <a:pt x="4" y="508"/>
                    </a:lnTo>
                    <a:lnTo>
                      <a:pt x="2" y="488"/>
                    </a:lnTo>
                    <a:lnTo>
                      <a:pt x="1" y="468"/>
                    </a:lnTo>
                    <a:lnTo>
                      <a:pt x="1" y="449"/>
                    </a:lnTo>
                    <a:lnTo>
                      <a:pt x="2" y="430"/>
                    </a:lnTo>
                    <a:lnTo>
                      <a:pt x="4" y="412"/>
                    </a:lnTo>
                    <a:lnTo>
                      <a:pt x="5" y="394"/>
                    </a:lnTo>
                    <a:lnTo>
                      <a:pt x="7" y="376"/>
                    </a:lnTo>
                    <a:lnTo>
                      <a:pt x="8" y="358"/>
                    </a:lnTo>
                    <a:lnTo>
                      <a:pt x="11" y="340"/>
                    </a:lnTo>
                    <a:lnTo>
                      <a:pt x="15" y="322"/>
                    </a:lnTo>
                    <a:lnTo>
                      <a:pt x="16" y="304"/>
                    </a:lnTo>
                    <a:lnTo>
                      <a:pt x="20" y="287"/>
                    </a:lnTo>
                    <a:lnTo>
                      <a:pt x="24" y="270"/>
                    </a:lnTo>
                    <a:lnTo>
                      <a:pt x="27" y="252"/>
                    </a:lnTo>
                    <a:lnTo>
                      <a:pt x="30" y="234"/>
                    </a:lnTo>
                    <a:lnTo>
                      <a:pt x="33" y="216"/>
                    </a:lnTo>
                    <a:lnTo>
                      <a:pt x="37" y="197"/>
                    </a:lnTo>
                    <a:lnTo>
                      <a:pt x="39" y="178"/>
                    </a:lnTo>
                    <a:lnTo>
                      <a:pt x="43" y="157"/>
                    </a:lnTo>
                    <a:lnTo>
                      <a:pt x="46" y="137"/>
                    </a:lnTo>
                    <a:lnTo>
                      <a:pt x="48" y="116"/>
                    </a:lnTo>
                    <a:lnTo>
                      <a:pt x="51" y="95"/>
                    </a:lnTo>
                    <a:lnTo>
                      <a:pt x="53" y="72"/>
                    </a:lnTo>
                    <a:lnTo>
                      <a:pt x="54" y="50"/>
                    </a:lnTo>
                    <a:lnTo>
                      <a:pt x="56" y="25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25"/>
                    </a:lnTo>
                    <a:lnTo>
                      <a:pt x="53" y="50"/>
                    </a:lnTo>
                    <a:lnTo>
                      <a:pt x="51" y="72"/>
                    </a:lnTo>
                    <a:lnTo>
                      <a:pt x="49" y="95"/>
                    </a:lnTo>
                    <a:lnTo>
                      <a:pt x="47" y="116"/>
                    </a:lnTo>
                    <a:lnTo>
                      <a:pt x="44" y="137"/>
                    </a:lnTo>
                    <a:lnTo>
                      <a:pt x="42" y="157"/>
                    </a:lnTo>
                    <a:lnTo>
                      <a:pt x="38" y="178"/>
                    </a:lnTo>
                    <a:lnTo>
                      <a:pt x="36" y="197"/>
                    </a:lnTo>
                    <a:lnTo>
                      <a:pt x="32" y="216"/>
                    </a:lnTo>
                    <a:lnTo>
                      <a:pt x="28" y="234"/>
                    </a:lnTo>
                    <a:lnTo>
                      <a:pt x="25" y="252"/>
                    </a:lnTo>
                    <a:lnTo>
                      <a:pt x="21" y="270"/>
                    </a:lnTo>
                    <a:lnTo>
                      <a:pt x="19" y="287"/>
                    </a:lnTo>
                    <a:lnTo>
                      <a:pt x="16" y="304"/>
                    </a:lnTo>
                    <a:lnTo>
                      <a:pt x="14" y="322"/>
                    </a:lnTo>
                    <a:lnTo>
                      <a:pt x="10" y="340"/>
                    </a:lnTo>
                    <a:lnTo>
                      <a:pt x="7" y="358"/>
                    </a:lnTo>
                    <a:lnTo>
                      <a:pt x="6" y="376"/>
                    </a:lnTo>
                    <a:lnTo>
                      <a:pt x="4" y="394"/>
                    </a:lnTo>
                    <a:lnTo>
                      <a:pt x="1" y="412"/>
                    </a:lnTo>
                    <a:lnTo>
                      <a:pt x="1" y="430"/>
                    </a:lnTo>
                    <a:lnTo>
                      <a:pt x="0" y="449"/>
                    </a:lnTo>
                    <a:lnTo>
                      <a:pt x="0" y="468"/>
                    </a:lnTo>
                    <a:lnTo>
                      <a:pt x="1" y="488"/>
                    </a:lnTo>
                    <a:lnTo>
                      <a:pt x="1" y="508"/>
                    </a:lnTo>
                    <a:lnTo>
                      <a:pt x="5" y="530"/>
                    </a:lnTo>
                    <a:lnTo>
                      <a:pt x="6" y="551"/>
                    </a:lnTo>
                    <a:lnTo>
                      <a:pt x="9" y="575"/>
                    </a:lnTo>
                    <a:lnTo>
                      <a:pt x="14" y="598"/>
                    </a:lnTo>
                    <a:lnTo>
                      <a:pt x="18" y="622"/>
                    </a:lnTo>
                    <a:lnTo>
                      <a:pt x="25" y="646"/>
                    </a:lnTo>
                    <a:lnTo>
                      <a:pt x="25" y="645"/>
                    </a:lnTo>
                    <a:lnTo>
                      <a:pt x="25" y="6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9" name="Freeform 1673">
                <a:extLst>
                  <a:ext uri="{FF2B5EF4-FFF2-40B4-BE49-F238E27FC236}">
                    <a16:creationId xmlns:a16="http://schemas.microsoft.com/office/drawing/2014/main" id="{90E1A86D-CDDE-45F4-915A-065AAF11A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776"/>
                <a:ext cx="46" cy="7"/>
              </a:xfrm>
              <a:custGeom>
                <a:avLst/>
                <a:gdLst>
                  <a:gd name="T0" fmla="*/ 1 w 137"/>
                  <a:gd name="T1" fmla="*/ 2 h 20"/>
                  <a:gd name="T2" fmla="*/ 9 w 137"/>
                  <a:gd name="T3" fmla="*/ 4 h 20"/>
                  <a:gd name="T4" fmla="*/ 16 w 137"/>
                  <a:gd name="T5" fmla="*/ 6 h 20"/>
                  <a:gd name="T6" fmla="*/ 22 w 137"/>
                  <a:gd name="T7" fmla="*/ 8 h 20"/>
                  <a:gd name="T8" fmla="*/ 30 w 137"/>
                  <a:gd name="T9" fmla="*/ 8 h 20"/>
                  <a:gd name="T10" fmla="*/ 37 w 137"/>
                  <a:gd name="T11" fmla="*/ 11 h 20"/>
                  <a:gd name="T12" fmla="*/ 45 w 137"/>
                  <a:gd name="T13" fmla="*/ 12 h 20"/>
                  <a:gd name="T14" fmla="*/ 53 w 137"/>
                  <a:gd name="T15" fmla="*/ 13 h 20"/>
                  <a:gd name="T16" fmla="*/ 61 w 137"/>
                  <a:gd name="T17" fmla="*/ 15 h 20"/>
                  <a:gd name="T18" fmla="*/ 68 w 137"/>
                  <a:gd name="T19" fmla="*/ 15 h 20"/>
                  <a:gd name="T20" fmla="*/ 76 w 137"/>
                  <a:gd name="T21" fmla="*/ 16 h 20"/>
                  <a:gd name="T22" fmla="*/ 85 w 137"/>
                  <a:gd name="T23" fmla="*/ 17 h 20"/>
                  <a:gd name="T24" fmla="*/ 95 w 137"/>
                  <a:gd name="T25" fmla="*/ 18 h 20"/>
                  <a:gd name="T26" fmla="*/ 105 w 137"/>
                  <a:gd name="T27" fmla="*/ 18 h 20"/>
                  <a:gd name="T28" fmla="*/ 114 w 137"/>
                  <a:gd name="T29" fmla="*/ 18 h 20"/>
                  <a:gd name="T30" fmla="*/ 127 w 137"/>
                  <a:gd name="T31" fmla="*/ 18 h 20"/>
                  <a:gd name="T32" fmla="*/ 137 w 137"/>
                  <a:gd name="T33" fmla="*/ 20 h 20"/>
                  <a:gd name="T34" fmla="*/ 137 w 137"/>
                  <a:gd name="T35" fmla="*/ 18 h 20"/>
                  <a:gd name="T36" fmla="*/ 127 w 137"/>
                  <a:gd name="T37" fmla="*/ 18 h 20"/>
                  <a:gd name="T38" fmla="*/ 114 w 137"/>
                  <a:gd name="T39" fmla="*/ 16 h 20"/>
                  <a:gd name="T40" fmla="*/ 105 w 137"/>
                  <a:gd name="T41" fmla="*/ 16 h 20"/>
                  <a:gd name="T42" fmla="*/ 95 w 137"/>
                  <a:gd name="T43" fmla="*/ 16 h 20"/>
                  <a:gd name="T44" fmla="*/ 85 w 137"/>
                  <a:gd name="T45" fmla="*/ 16 h 20"/>
                  <a:gd name="T46" fmla="*/ 76 w 137"/>
                  <a:gd name="T47" fmla="*/ 15 h 20"/>
                  <a:gd name="T48" fmla="*/ 68 w 137"/>
                  <a:gd name="T49" fmla="*/ 14 h 20"/>
                  <a:gd name="T50" fmla="*/ 61 w 137"/>
                  <a:gd name="T51" fmla="*/ 13 h 20"/>
                  <a:gd name="T52" fmla="*/ 53 w 137"/>
                  <a:gd name="T53" fmla="*/ 12 h 20"/>
                  <a:gd name="T54" fmla="*/ 45 w 137"/>
                  <a:gd name="T55" fmla="*/ 11 h 20"/>
                  <a:gd name="T56" fmla="*/ 37 w 137"/>
                  <a:gd name="T57" fmla="*/ 8 h 20"/>
                  <a:gd name="T58" fmla="*/ 30 w 137"/>
                  <a:gd name="T59" fmla="*/ 8 h 20"/>
                  <a:gd name="T60" fmla="*/ 22 w 137"/>
                  <a:gd name="T61" fmla="*/ 6 h 20"/>
                  <a:gd name="T62" fmla="*/ 16 w 137"/>
                  <a:gd name="T63" fmla="*/ 5 h 20"/>
                  <a:gd name="T64" fmla="*/ 9 w 137"/>
                  <a:gd name="T65" fmla="*/ 3 h 20"/>
                  <a:gd name="T66" fmla="*/ 1 w 137"/>
                  <a:gd name="T67" fmla="*/ 0 h 20"/>
                  <a:gd name="T68" fmla="*/ 0 w 137"/>
                  <a:gd name="T69" fmla="*/ 0 h 20"/>
                  <a:gd name="T70" fmla="*/ 1 w 137"/>
                  <a:gd name="T7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7" h="20">
                    <a:moveTo>
                      <a:pt x="1" y="2"/>
                    </a:moveTo>
                    <a:lnTo>
                      <a:pt x="9" y="4"/>
                    </a:lnTo>
                    <a:lnTo>
                      <a:pt x="16" y="6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6"/>
                    </a:lnTo>
                    <a:lnTo>
                      <a:pt x="85" y="17"/>
                    </a:lnTo>
                    <a:lnTo>
                      <a:pt x="95" y="18"/>
                    </a:lnTo>
                    <a:lnTo>
                      <a:pt x="105" y="18"/>
                    </a:lnTo>
                    <a:lnTo>
                      <a:pt x="114" y="18"/>
                    </a:lnTo>
                    <a:lnTo>
                      <a:pt x="127" y="18"/>
                    </a:lnTo>
                    <a:lnTo>
                      <a:pt x="137" y="20"/>
                    </a:lnTo>
                    <a:lnTo>
                      <a:pt x="137" y="18"/>
                    </a:lnTo>
                    <a:lnTo>
                      <a:pt x="127" y="18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5" y="16"/>
                    </a:lnTo>
                    <a:lnTo>
                      <a:pt x="85" y="16"/>
                    </a:lnTo>
                    <a:lnTo>
                      <a:pt x="76" y="15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2"/>
                    </a:lnTo>
                    <a:lnTo>
                      <a:pt x="45" y="11"/>
                    </a:lnTo>
                    <a:lnTo>
                      <a:pt x="37" y="8"/>
                    </a:lnTo>
                    <a:lnTo>
                      <a:pt x="30" y="8"/>
                    </a:lnTo>
                    <a:lnTo>
                      <a:pt x="22" y="6"/>
                    </a:lnTo>
                    <a:lnTo>
                      <a:pt x="16" y="5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0" name="Freeform 1674">
                <a:extLst>
                  <a:ext uri="{FF2B5EF4-FFF2-40B4-BE49-F238E27FC236}">
                    <a16:creationId xmlns:a16="http://schemas.microsoft.com/office/drawing/2014/main" id="{E20FB633-8601-4671-A849-A65AC340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6"/>
                <a:ext cx="16" cy="14"/>
              </a:xfrm>
              <a:custGeom>
                <a:avLst/>
                <a:gdLst>
                  <a:gd name="T0" fmla="*/ 2 w 47"/>
                  <a:gd name="T1" fmla="*/ 42 h 42"/>
                  <a:gd name="T2" fmla="*/ 6 w 47"/>
                  <a:gd name="T3" fmla="*/ 39 h 42"/>
                  <a:gd name="T4" fmla="*/ 8 w 47"/>
                  <a:gd name="T5" fmla="*/ 39 h 42"/>
                  <a:gd name="T6" fmla="*/ 12 w 47"/>
                  <a:gd name="T7" fmla="*/ 35 h 42"/>
                  <a:gd name="T8" fmla="*/ 17 w 47"/>
                  <a:gd name="T9" fmla="*/ 34 h 42"/>
                  <a:gd name="T10" fmla="*/ 23 w 47"/>
                  <a:gd name="T11" fmla="*/ 30 h 42"/>
                  <a:gd name="T12" fmla="*/ 30 w 47"/>
                  <a:gd name="T13" fmla="*/ 24 h 42"/>
                  <a:gd name="T14" fmla="*/ 37 w 47"/>
                  <a:gd name="T15" fmla="*/ 15 h 42"/>
                  <a:gd name="T16" fmla="*/ 47 w 47"/>
                  <a:gd name="T17" fmla="*/ 2 h 42"/>
                  <a:gd name="T18" fmla="*/ 46 w 47"/>
                  <a:gd name="T19" fmla="*/ 0 h 42"/>
                  <a:gd name="T20" fmla="*/ 37 w 47"/>
                  <a:gd name="T21" fmla="*/ 14 h 42"/>
                  <a:gd name="T22" fmla="*/ 28 w 47"/>
                  <a:gd name="T23" fmla="*/ 22 h 42"/>
                  <a:gd name="T24" fmla="*/ 21 w 47"/>
                  <a:gd name="T25" fmla="*/ 28 h 42"/>
                  <a:gd name="T26" fmla="*/ 16 w 47"/>
                  <a:gd name="T27" fmla="*/ 32 h 42"/>
                  <a:gd name="T28" fmla="*/ 11 w 47"/>
                  <a:gd name="T29" fmla="*/ 34 h 42"/>
                  <a:gd name="T30" fmla="*/ 6 w 47"/>
                  <a:gd name="T31" fmla="*/ 36 h 42"/>
                  <a:gd name="T32" fmla="*/ 3 w 47"/>
                  <a:gd name="T33" fmla="*/ 39 h 42"/>
                  <a:gd name="T34" fmla="*/ 0 w 47"/>
                  <a:gd name="T35" fmla="*/ 40 h 42"/>
                  <a:gd name="T36" fmla="*/ 2 w 4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2">
                    <a:moveTo>
                      <a:pt x="2" y="42"/>
                    </a:moveTo>
                    <a:lnTo>
                      <a:pt x="6" y="39"/>
                    </a:lnTo>
                    <a:lnTo>
                      <a:pt x="8" y="39"/>
                    </a:lnTo>
                    <a:lnTo>
                      <a:pt x="12" y="35"/>
                    </a:lnTo>
                    <a:lnTo>
                      <a:pt x="17" y="34"/>
                    </a:lnTo>
                    <a:lnTo>
                      <a:pt x="23" y="30"/>
                    </a:lnTo>
                    <a:lnTo>
                      <a:pt x="30" y="24"/>
                    </a:lnTo>
                    <a:lnTo>
                      <a:pt x="37" y="15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37" y="14"/>
                    </a:lnTo>
                    <a:lnTo>
                      <a:pt x="28" y="22"/>
                    </a:lnTo>
                    <a:lnTo>
                      <a:pt x="21" y="28"/>
                    </a:lnTo>
                    <a:lnTo>
                      <a:pt x="16" y="32"/>
                    </a:lnTo>
                    <a:lnTo>
                      <a:pt x="11" y="34"/>
                    </a:lnTo>
                    <a:lnTo>
                      <a:pt x="6" y="36"/>
                    </a:lnTo>
                    <a:lnTo>
                      <a:pt x="3" y="39"/>
                    </a:lnTo>
                    <a:lnTo>
                      <a:pt x="0" y="40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1" name="Freeform 1675">
                <a:extLst>
                  <a:ext uri="{FF2B5EF4-FFF2-40B4-BE49-F238E27FC236}">
                    <a16:creationId xmlns:a16="http://schemas.microsoft.com/office/drawing/2014/main" id="{F3291515-D24B-4FE8-BD87-902E2587B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790"/>
                <a:ext cx="4" cy="19"/>
              </a:xfrm>
              <a:custGeom>
                <a:avLst/>
                <a:gdLst>
                  <a:gd name="T0" fmla="*/ 0 w 13"/>
                  <a:gd name="T1" fmla="*/ 57 h 57"/>
                  <a:gd name="T2" fmla="*/ 2 w 13"/>
                  <a:gd name="T3" fmla="*/ 57 h 57"/>
                  <a:gd name="T4" fmla="*/ 6 w 13"/>
                  <a:gd name="T5" fmla="*/ 46 h 57"/>
                  <a:gd name="T6" fmla="*/ 8 w 13"/>
                  <a:gd name="T7" fmla="*/ 37 h 57"/>
                  <a:gd name="T8" fmla="*/ 10 w 13"/>
                  <a:gd name="T9" fmla="*/ 28 h 57"/>
                  <a:gd name="T10" fmla="*/ 11 w 13"/>
                  <a:gd name="T11" fmla="*/ 21 h 57"/>
                  <a:gd name="T12" fmla="*/ 11 w 13"/>
                  <a:gd name="T13" fmla="*/ 14 h 57"/>
                  <a:gd name="T14" fmla="*/ 11 w 13"/>
                  <a:gd name="T15" fmla="*/ 9 h 57"/>
                  <a:gd name="T16" fmla="*/ 12 w 13"/>
                  <a:gd name="T17" fmla="*/ 4 h 57"/>
                  <a:gd name="T18" fmla="*/ 13 w 13"/>
                  <a:gd name="T19" fmla="*/ 1 h 57"/>
                  <a:gd name="T20" fmla="*/ 12 w 13"/>
                  <a:gd name="T21" fmla="*/ 0 h 57"/>
                  <a:gd name="T22" fmla="*/ 11 w 13"/>
                  <a:gd name="T23" fmla="*/ 4 h 57"/>
                  <a:gd name="T24" fmla="*/ 9 w 13"/>
                  <a:gd name="T25" fmla="*/ 9 h 57"/>
                  <a:gd name="T26" fmla="*/ 9 w 13"/>
                  <a:gd name="T27" fmla="*/ 14 h 57"/>
                  <a:gd name="T28" fmla="*/ 9 w 13"/>
                  <a:gd name="T29" fmla="*/ 21 h 57"/>
                  <a:gd name="T30" fmla="*/ 8 w 13"/>
                  <a:gd name="T31" fmla="*/ 28 h 57"/>
                  <a:gd name="T32" fmla="*/ 6 w 13"/>
                  <a:gd name="T33" fmla="*/ 37 h 57"/>
                  <a:gd name="T34" fmla="*/ 5 w 13"/>
                  <a:gd name="T35" fmla="*/ 46 h 57"/>
                  <a:gd name="T36" fmla="*/ 0 w 13"/>
                  <a:gd name="T37" fmla="*/ 56 h 57"/>
                  <a:gd name="T38" fmla="*/ 2 w 13"/>
                  <a:gd name="T39" fmla="*/ 56 h 57"/>
                  <a:gd name="T40" fmla="*/ 0 w 13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57">
                    <a:moveTo>
                      <a:pt x="0" y="57"/>
                    </a:moveTo>
                    <a:lnTo>
                      <a:pt x="2" y="57"/>
                    </a:lnTo>
                    <a:lnTo>
                      <a:pt x="6" y="46"/>
                    </a:lnTo>
                    <a:lnTo>
                      <a:pt x="8" y="37"/>
                    </a:lnTo>
                    <a:lnTo>
                      <a:pt x="10" y="28"/>
                    </a:lnTo>
                    <a:lnTo>
                      <a:pt x="11" y="21"/>
                    </a:lnTo>
                    <a:lnTo>
                      <a:pt x="11" y="14"/>
                    </a:lnTo>
                    <a:lnTo>
                      <a:pt x="11" y="9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28"/>
                    </a:lnTo>
                    <a:lnTo>
                      <a:pt x="6" y="37"/>
                    </a:lnTo>
                    <a:lnTo>
                      <a:pt x="5" y="46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2" name="Freeform 1676">
                <a:extLst>
                  <a:ext uri="{FF2B5EF4-FFF2-40B4-BE49-F238E27FC236}">
                    <a16:creationId xmlns:a16="http://schemas.microsoft.com/office/drawing/2014/main" id="{58DC3D44-55F0-476F-BE67-F2AB5713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3772"/>
                <a:ext cx="9" cy="36"/>
              </a:xfrm>
              <a:custGeom>
                <a:avLst/>
                <a:gdLst>
                  <a:gd name="T0" fmla="*/ 9 w 26"/>
                  <a:gd name="T1" fmla="*/ 0 h 108"/>
                  <a:gd name="T2" fmla="*/ 8 w 26"/>
                  <a:gd name="T3" fmla="*/ 0 h 108"/>
                  <a:gd name="T4" fmla="*/ 9 w 26"/>
                  <a:gd name="T5" fmla="*/ 2 h 108"/>
                  <a:gd name="T6" fmla="*/ 8 w 26"/>
                  <a:gd name="T7" fmla="*/ 6 h 108"/>
                  <a:gd name="T8" fmla="*/ 6 w 26"/>
                  <a:gd name="T9" fmla="*/ 9 h 108"/>
                  <a:gd name="T10" fmla="*/ 6 w 26"/>
                  <a:gd name="T11" fmla="*/ 12 h 108"/>
                  <a:gd name="T12" fmla="*/ 3 w 26"/>
                  <a:gd name="T13" fmla="*/ 16 h 108"/>
                  <a:gd name="T14" fmla="*/ 2 w 26"/>
                  <a:gd name="T15" fmla="*/ 20 h 108"/>
                  <a:gd name="T16" fmla="*/ 1 w 26"/>
                  <a:gd name="T17" fmla="*/ 25 h 108"/>
                  <a:gd name="T18" fmla="*/ 0 w 26"/>
                  <a:gd name="T19" fmla="*/ 30 h 108"/>
                  <a:gd name="T20" fmla="*/ 0 w 26"/>
                  <a:gd name="T21" fmla="*/ 36 h 108"/>
                  <a:gd name="T22" fmla="*/ 1 w 26"/>
                  <a:gd name="T23" fmla="*/ 42 h 108"/>
                  <a:gd name="T24" fmla="*/ 2 w 26"/>
                  <a:gd name="T25" fmla="*/ 51 h 108"/>
                  <a:gd name="T26" fmla="*/ 5 w 26"/>
                  <a:gd name="T27" fmla="*/ 58 h 108"/>
                  <a:gd name="T28" fmla="*/ 9 w 26"/>
                  <a:gd name="T29" fmla="*/ 69 h 108"/>
                  <a:gd name="T30" fmla="*/ 11 w 26"/>
                  <a:gd name="T31" fmla="*/ 81 h 108"/>
                  <a:gd name="T32" fmla="*/ 18 w 26"/>
                  <a:gd name="T33" fmla="*/ 93 h 108"/>
                  <a:gd name="T34" fmla="*/ 25 w 26"/>
                  <a:gd name="T35" fmla="*/ 108 h 108"/>
                  <a:gd name="T36" fmla="*/ 26 w 26"/>
                  <a:gd name="T37" fmla="*/ 107 h 108"/>
                  <a:gd name="T38" fmla="*/ 20 w 26"/>
                  <a:gd name="T39" fmla="*/ 92 h 108"/>
                  <a:gd name="T40" fmla="*/ 14 w 26"/>
                  <a:gd name="T41" fmla="*/ 80 h 108"/>
                  <a:gd name="T42" fmla="*/ 9 w 26"/>
                  <a:gd name="T43" fmla="*/ 69 h 108"/>
                  <a:gd name="T44" fmla="*/ 6 w 26"/>
                  <a:gd name="T45" fmla="*/ 58 h 108"/>
                  <a:gd name="T46" fmla="*/ 5 w 26"/>
                  <a:gd name="T47" fmla="*/ 51 h 108"/>
                  <a:gd name="T48" fmla="*/ 2 w 26"/>
                  <a:gd name="T49" fmla="*/ 42 h 108"/>
                  <a:gd name="T50" fmla="*/ 2 w 26"/>
                  <a:gd name="T51" fmla="*/ 36 h 108"/>
                  <a:gd name="T52" fmla="*/ 2 w 26"/>
                  <a:gd name="T53" fmla="*/ 30 h 108"/>
                  <a:gd name="T54" fmla="*/ 2 w 26"/>
                  <a:gd name="T55" fmla="*/ 25 h 108"/>
                  <a:gd name="T56" fmla="*/ 3 w 26"/>
                  <a:gd name="T57" fmla="*/ 20 h 108"/>
                  <a:gd name="T58" fmla="*/ 6 w 26"/>
                  <a:gd name="T59" fmla="*/ 17 h 108"/>
                  <a:gd name="T60" fmla="*/ 7 w 26"/>
                  <a:gd name="T61" fmla="*/ 12 h 108"/>
                  <a:gd name="T62" fmla="*/ 8 w 26"/>
                  <a:gd name="T63" fmla="*/ 9 h 108"/>
                  <a:gd name="T64" fmla="*/ 9 w 26"/>
                  <a:gd name="T65" fmla="*/ 6 h 108"/>
                  <a:gd name="T66" fmla="*/ 9 w 26"/>
                  <a:gd name="T67" fmla="*/ 2 h 108"/>
                  <a:gd name="T68" fmla="*/ 10 w 26"/>
                  <a:gd name="T69" fmla="*/ 0 h 108"/>
                  <a:gd name="T70" fmla="*/ 9 w 26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08">
                    <a:moveTo>
                      <a:pt x="9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9" y="69"/>
                    </a:lnTo>
                    <a:lnTo>
                      <a:pt x="11" y="81"/>
                    </a:lnTo>
                    <a:lnTo>
                      <a:pt x="18" y="93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0" y="92"/>
                    </a:lnTo>
                    <a:lnTo>
                      <a:pt x="14" y="80"/>
                    </a:lnTo>
                    <a:lnTo>
                      <a:pt x="9" y="69"/>
                    </a:lnTo>
                    <a:lnTo>
                      <a:pt x="6" y="58"/>
                    </a:lnTo>
                    <a:lnTo>
                      <a:pt x="5" y="51"/>
                    </a:lnTo>
                    <a:lnTo>
                      <a:pt x="2" y="42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3" name="Freeform 1677">
                <a:extLst>
                  <a:ext uri="{FF2B5EF4-FFF2-40B4-BE49-F238E27FC236}">
                    <a16:creationId xmlns:a16="http://schemas.microsoft.com/office/drawing/2014/main" id="{DA781913-68EA-4A0E-846F-6BC5B889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3404"/>
                <a:ext cx="55" cy="368"/>
              </a:xfrm>
              <a:custGeom>
                <a:avLst/>
                <a:gdLst>
                  <a:gd name="T0" fmla="*/ 162 w 166"/>
                  <a:gd name="T1" fmla="*/ 2 h 1104"/>
                  <a:gd name="T2" fmla="*/ 161 w 166"/>
                  <a:gd name="T3" fmla="*/ 70 h 1104"/>
                  <a:gd name="T4" fmla="*/ 161 w 166"/>
                  <a:gd name="T5" fmla="*/ 137 h 1104"/>
                  <a:gd name="T6" fmla="*/ 160 w 166"/>
                  <a:gd name="T7" fmla="*/ 203 h 1104"/>
                  <a:gd name="T8" fmla="*/ 158 w 166"/>
                  <a:gd name="T9" fmla="*/ 268 h 1104"/>
                  <a:gd name="T10" fmla="*/ 155 w 166"/>
                  <a:gd name="T11" fmla="*/ 335 h 1104"/>
                  <a:gd name="T12" fmla="*/ 150 w 166"/>
                  <a:gd name="T13" fmla="*/ 400 h 1104"/>
                  <a:gd name="T14" fmla="*/ 144 w 166"/>
                  <a:gd name="T15" fmla="*/ 466 h 1104"/>
                  <a:gd name="T16" fmla="*/ 137 w 166"/>
                  <a:gd name="T17" fmla="*/ 532 h 1104"/>
                  <a:gd name="T18" fmla="*/ 128 w 166"/>
                  <a:gd name="T19" fmla="*/ 599 h 1104"/>
                  <a:gd name="T20" fmla="*/ 116 w 166"/>
                  <a:gd name="T21" fmla="*/ 667 h 1104"/>
                  <a:gd name="T22" fmla="*/ 103 w 166"/>
                  <a:gd name="T23" fmla="*/ 735 h 1104"/>
                  <a:gd name="T24" fmla="*/ 87 w 166"/>
                  <a:gd name="T25" fmla="*/ 806 h 1104"/>
                  <a:gd name="T26" fmla="*/ 69 w 166"/>
                  <a:gd name="T27" fmla="*/ 878 h 1104"/>
                  <a:gd name="T28" fmla="*/ 49 w 166"/>
                  <a:gd name="T29" fmla="*/ 950 h 1104"/>
                  <a:gd name="T30" fmla="*/ 26 w 166"/>
                  <a:gd name="T31" fmla="*/ 1026 h 1104"/>
                  <a:gd name="T32" fmla="*/ 0 w 166"/>
                  <a:gd name="T33" fmla="*/ 1104 h 1104"/>
                  <a:gd name="T34" fmla="*/ 14 w 166"/>
                  <a:gd name="T35" fmla="*/ 1065 h 1104"/>
                  <a:gd name="T36" fmla="*/ 40 w 166"/>
                  <a:gd name="T37" fmla="*/ 989 h 1104"/>
                  <a:gd name="T38" fmla="*/ 61 w 166"/>
                  <a:gd name="T39" fmla="*/ 913 h 1104"/>
                  <a:gd name="T40" fmla="*/ 81 w 166"/>
                  <a:gd name="T41" fmla="*/ 842 h 1104"/>
                  <a:gd name="T42" fmla="*/ 97 w 166"/>
                  <a:gd name="T43" fmla="*/ 770 h 1104"/>
                  <a:gd name="T44" fmla="*/ 111 w 166"/>
                  <a:gd name="T45" fmla="*/ 701 h 1104"/>
                  <a:gd name="T46" fmla="*/ 123 w 166"/>
                  <a:gd name="T47" fmla="*/ 633 h 1104"/>
                  <a:gd name="T48" fmla="*/ 134 w 166"/>
                  <a:gd name="T49" fmla="*/ 566 h 1104"/>
                  <a:gd name="T50" fmla="*/ 142 w 166"/>
                  <a:gd name="T51" fmla="*/ 500 h 1104"/>
                  <a:gd name="T52" fmla="*/ 149 w 166"/>
                  <a:gd name="T53" fmla="*/ 433 h 1104"/>
                  <a:gd name="T54" fmla="*/ 155 w 166"/>
                  <a:gd name="T55" fmla="*/ 368 h 1104"/>
                  <a:gd name="T56" fmla="*/ 158 w 166"/>
                  <a:gd name="T57" fmla="*/ 302 h 1104"/>
                  <a:gd name="T58" fmla="*/ 161 w 166"/>
                  <a:gd name="T59" fmla="*/ 236 h 1104"/>
                  <a:gd name="T60" fmla="*/ 163 w 166"/>
                  <a:gd name="T61" fmla="*/ 170 h 1104"/>
                  <a:gd name="T62" fmla="*/ 165 w 166"/>
                  <a:gd name="T63" fmla="*/ 102 h 1104"/>
                  <a:gd name="T64" fmla="*/ 166 w 166"/>
                  <a:gd name="T65" fmla="*/ 35 h 1104"/>
                  <a:gd name="T66" fmla="*/ 165 w 166"/>
                  <a:gd name="T67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104">
                    <a:moveTo>
                      <a:pt x="163" y="3"/>
                    </a:moveTo>
                    <a:lnTo>
                      <a:pt x="162" y="2"/>
                    </a:lnTo>
                    <a:lnTo>
                      <a:pt x="162" y="35"/>
                    </a:lnTo>
                    <a:lnTo>
                      <a:pt x="161" y="70"/>
                    </a:lnTo>
                    <a:lnTo>
                      <a:pt x="161" y="102"/>
                    </a:lnTo>
                    <a:lnTo>
                      <a:pt x="161" y="137"/>
                    </a:lnTo>
                    <a:lnTo>
                      <a:pt x="160" y="170"/>
                    </a:lnTo>
                    <a:lnTo>
                      <a:pt x="160" y="203"/>
                    </a:lnTo>
                    <a:lnTo>
                      <a:pt x="160" y="236"/>
                    </a:lnTo>
                    <a:lnTo>
                      <a:pt x="158" y="268"/>
                    </a:lnTo>
                    <a:lnTo>
                      <a:pt x="157" y="302"/>
                    </a:lnTo>
                    <a:lnTo>
                      <a:pt x="155" y="335"/>
                    </a:lnTo>
                    <a:lnTo>
                      <a:pt x="152" y="368"/>
                    </a:lnTo>
                    <a:lnTo>
                      <a:pt x="150" y="400"/>
                    </a:lnTo>
                    <a:lnTo>
                      <a:pt x="148" y="433"/>
                    </a:lnTo>
                    <a:lnTo>
                      <a:pt x="144" y="466"/>
                    </a:lnTo>
                    <a:lnTo>
                      <a:pt x="140" y="500"/>
                    </a:lnTo>
                    <a:lnTo>
                      <a:pt x="137" y="532"/>
                    </a:lnTo>
                    <a:lnTo>
                      <a:pt x="132" y="566"/>
                    </a:lnTo>
                    <a:lnTo>
                      <a:pt x="128" y="599"/>
                    </a:lnTo>
                    <a:lnTo>
                      <a:pt x="122" y="633"/>
                    </a:lnTo>
                    <a:lnTo>
                      <a:pt x="116" y="667"/>
                    </a:lnTo>
                    <a:lnTo>
                      <a:pt x="110" y="701"/>
                    </a:lnTo>
                    <a:lnTo>
                      <a:pt x="103" y="735"/>
                    </a:lnTo>
                    <a:lnTo>
                      <a:pt x="96" y="770"/>
                    </a:lnTo>
                    <a:lnTo>
                      <a:pt x="87" y="806"/>
                    </a:lnTo>
                    <a:lnTo>
                      <a:pt x="78" y="842"/>
                    </a:lnTo>
                    <a:lnTo>
                      <a:pt x="69" y="878"/>
                    </a:lnTo>
                    <a:lnTo>
                      <a:pt x="60" y="913"/>
                    </a:lnTo>
                    <a:lnTo>
                      <a:pt x="49" y="950"/>
                    </a:lnTo>
                    <a:lnTo>
                      <a:pt x="38" y="989"/>
                    </a:lnTo>
                    <a:lnTo>
                      <a:pt x="26" y="1026"/>
                    </a:lnTo>
                    <a:lnTo>
                      <a:pt x="13" y="1065"/>
                    </a:lnTo>
                    <a:lnTo>
                      <a:pt x="0" y="1104"/>
                    </a:lnTo>
                    <a:lnTo>
                      <a:pt x="1" y="1104"/>
                    </a:lnTo>
                    <a:lnTo>
                      <a:pt x="14" y="1065"/>
                    </a:lnTo>
                    <a:lnTo>
                      <a:pt x="28" y="1026"/>
                    </a:lnTo>
                    <a:lnTo>
                      <a:pt x="40" y="989"/>
                    </a:lnTo>
                    <a:lnTo>
                      <a:pt x="51" y="950"/>
                    </a:lnTo>
                    <a:lnTo>
                      <a:pt x="61" y="913"/>
                    </a:lnTo>
                    <a:lnTo>
                      <a:pt x="72" y="878"/>
                    </a:lnTo>
                    <a:lnTo>
                      <a:pt x="81" y="842"/>
                    </a:lnTo>
                    <a:lnTo>
                      <a:pt x="89" y="806"/>
                    </a:lnTo>
                    <a:lnTo>
                      <a:pt x="97" y="770"/>
                    </a:lnTo>
                    <a:lnTo>
                      <a:pt x="105" y="735"/>
                    </a:lnTo>
                    <a:lnTo>
                      <a:pt x="111" y="701"/>
                    </a:lnTo>
                    <a:lnTo>
                      <a:pt x="119" y="667"/>
                    </a:lnTo>
                    <a:lnTo>
                      <a:pt x="123" y="633"/>
                    </a:lnTo>
                    <a:lnTo>
                      <a:pt x="129" y="599"/>
                    </a:lnTo>
                    <a:lnTo>
                      <a:pt x="134" y="566"/>
                    </a:lnTo>
                    <a:lnTo>
                      <a:pt x="139" y="532"/>
                    </a:lnTo>
                    <a:lnTo>
                      <a:pt x="142" y="500"/>
                    </a:lnTo>
                    <a:lnTo>
                      <a:pt x="146" y="466"/>
                    </a:lnTo>
                    <a:lnTo>
                      <a:pt x="149" y="433"/>
                    </a:lnTo>
                    <a:lnTo>
                      <a:pt x="151" y="400"/>
                    </a:lnTo>
                    <a:lnTo>
                      <a:pt x="155" y="368"/>
                    </a:lnTo>
                    <a:lnTo>
                      <a:pt x="156" y="335"/>
                    </a:lnTo>
                    <a:lnTo>
                      <a:pt x="158" y="302"/>
                    </a:lnTo>
                    <a:lnTo>
                      <a:pt x="160" y="268"/>
                    </a:lnTo>
                    <a:lnTo>
                      <a:pt x="161" y="236"/>
                    </a:lnTo>
                    <a:lnTo>
                      <a:pt x="162" y="203"/>
                    </a:lnTo>
                    <a:lnTo>
                      <a:pt x="163" y="170"/>
                    </a:lnTo>
                    <a:lnTo>
                      <a:pt x="163" y="137"/>
                    </a:lnTo>
                    <a:lnTo>
                      <a:pt x="165" y="102"/>
                    </a:lnTo>
                    <a:lnTo>
                      <a:pt x="165" y="70"/>
                    </a:lnTo>
                    <a:lnTo>
                      <a:pt x="166" y="35"/>
                    </a:lnTo>
                    <a:lnTo>
                      <a:pt x="166" y="2"/>
                    </a:lnTo>
                    <a:lnTo>
                      <a:pt x="165" y="0"/>
                    </a:ln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4" name="Freeform 1678">
                <a:extLst>
                  <a:ext uri="{FF2B5EF4-FFF2-40B4-BE49-F238E27FC236}">
                    <a16:creationId xmlns:a16="http://schemas.microsoft.com/office/drawing/2014/main" id="{658D8C73-C0CD-4495-85AB-C2ECEED2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329"/>
                <a:ext cx="38" cy="76"/>
              </a:xfrm>
              <a:custGeom>
                <a:avLst/>
                <a:gdLst>
                  <a:gd name="T0" fmla="*/ 1 w 114"/>
                  <a:gd name="T1" fmla="*/ 0 h 230"/>
                  <a:gd name="T2" fmla="*/ 0 w 114"/>
                  <a:gd name="T3" fmla="*/ 1 h 230"/>
                  <a:gd name="T4" fmla="*/ 5 w 114"/>
                  <a:gd name="T5" fmla="*/ 19 h 230"/>
                  <a:gd name="T6" fmla="*/ 10 w 114"/>
                  <a:gd name="T7" fmla="*/ 38 h 230"/>
                  <a:gd name="T8" fmla="*/ 17 w 114"/>
                  <a:gd name="T9" fmla="*/ 55 h 230"/>
                  <a:gd name="T10" fmla="*/ 24 w 114"/>
                  <a:gd name="T11" fmla="*/ 71 h 230"/>
                  <a:gd name="T12" fmla="*/ 31 w 114"/>
                  <a:gd name="T13" fmla="*/ 87 h 230"/>
                  <a:gd name="T14" fmla="*/ 38 w 114"/>
                  <a:gd name="T15" fmla="*/ 102 h 230"/>
                  <a:gd name="T16" fmla="*/ 46 w 114"/>
                  <a:gd name="T17" fmla="*/ 116 h 230"/>
                  <a:gd name="T18" fmla="*/ 54 w 114"/>
                  <a:gd name="T19" fmla="*/ 130 h 230"/>
                  <a:gd name="T20" fmla="*/ 61 w 114"/>
                  <a:gd name="T21" fmla="*/ 143 h 230"/>
                  <a:gd name="T22" fmla="*/ 70 w 114"/>
                  <a:gd name="T23" fmla="*/ 156 h 230"/>
                  <a:gd name="T24" fmla="*/ 78 w 114"/>
                  <a:gd name="T25" fmla="*/ 168 h 230"/>
                  <a:gd name="T26" fmla="*/ 86 w 114"/>
                  <a:gd name="T27" fmla="*/ 180 h 230"/>
                  <a:gd name="T28" fmla="*/ 92 w 114"/>
                  <a:gd name="T29" fmla="*/ 193 h 230"/>
                  <a:gd name="T30" fmla="*/ 100 w 114"/>
                  <a:gd name="T31" fmla="*/ 205 h 230"/>
                  <a:gd name="T32" fmla="*/ 107 w 114"/>
                  <a:gd name="T33" fmla="*/ 217 h 230"/>
                  <a:gd name="T34" fmla="*/ 112 w 114"/>
                  <a:gd name="T35" fmla="*/ 230 h 230"/>
                  <a:gd name="T36" fmla="*/ 114 w 114"/>
                  <a:gd name="T37" fmla="*/ 227 h 230"/>
                  <a:gd name="T38" fmla="*/ 108 w 114"/>
                  <a:gd name="T39" fmla="*/ 215 h 230"/>
                  <a:gd name="T40" fmla="*/ 100 w 114"/>
                  <a:gd name="T41" fmla="*/ 204 h 230"/>
                  <a:gd name="T42" fmla="*/ 95 w 114"/>
                  <a:gd name="T43" fmla="*/ 192 h 230"/>
                  <a:gd name="T44" fmla="*/ 88 w 114"/>
                  <a:gd name="T45" fmla="*/ 179 h 230"/>
                  <a:gd name="T46" fmla="*/ 78 w 114"/>
                  <a:gd name="T47" fmla="*/ 167 h 230"/>
                  <a:gd name="T48" fmla="*/ 71 w 114"/>
                  <a:gd name="T49" fmla="*/ 154 h 230"/>
                  <a:gd name="T50" fmla="*/ 63 w 114"/>
                  <a:gd name="T51" fmla="*/ 142 h 230"/>
                  <a:gd name="T52" fmla="*/ 56 w 114"/>
                  <a:gd name="T53" fmla="*/ 128 h 230"/>
                  <a:gd name="T54" fmla="*/ 47 w 114"/>
                  <a:gd name="T55" fmla="*/ 115 h 230"/>
                  <a:gd name="T56" fmla="*/ 40 w 114"/>
                  <a:gd name="T57" fmla="*/ 101 h 230"/>
                  <a:gd name="T58" fmla="*/ 33 w 114"/>
                  <a:gd name="T59" fmla="*/ 86 h 230"/>
                  <a:gd name="T60" fmla="*/ 25 w 114"/>
                  <a:gd name="T61" fmla="*/ 70 h 230"/>
                  <a:gd name="T62" fmla="*/ 18 w 114"/>
                  <a:gd name="T63" fmla="*/ 55 h 230"/>
                  <a:gd name="T64" fmla="*/ 13 w 114"/>
                  <a:gd name="T65" fmla="*/ 38 h 230"/>
                  <a:gd name="T66" fmla="*/ 7 w 114"/>
                  <a:gd name="T67" fmla="*/ 19 h 230"/>
                  <a:gd name="T68" fmla="*/ 1 w 114"/>
                  <a:gd name="T69" fmla="*/ 1 h 230"/>
                  <a:gd name="T70" fmla="*/ 0 w 114"/>
                  <a:gd name="T71" fmla="*/ 1 h 230"/>
                  <a:gd name="T72" fmla="*/ 1 w 114"/>
                  <a:gd name="T7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230">
                    <a:moveTo>
                      <a:pt x="1" y="0"/>
                    </a:moveTo>
                    <a:lnTo>
                      <a:pt x="0" y="1"/>
                    </a:lnTo>
                    <a:lnTo>
                      <a:pt x="5" y="19"/>
                    </a:lnTo>
                    <a:lnTo>
                      <a:pt x="10" y="38"/>
                    </a:lnTo>
                    <a:lnTo>
                      <a:pt x="17" y="55"/>
                    </a:lnTo>
                    <a:lnTo>
                      <a:pt x="24" y="71"/>
                    </a:lnTo>
                    <a:lnTo>
                      <a:pt x="31" y="87"/>
                    </a:lnTo>
                    <a:lnTo>
                      <a:pt x="38" y="102"/>
                    </a:lnTo>
                    <a:lnTo>
                      <a:pt x="46" y="116"/>
                    </a:lnTo>
                    <a:lnTo>
                      <a:pt x="54" y="130"/>
                    </a:lnTo>
                    <a:lnTo>
                      <a:pt x="61" y="143"/>
                    </a:lnTo>
                    <a:lnTo>
                      <a:pt x="70" y="156"/>
                    </a:lnTo>
                    <a:lnTo>
                      <a:pt x="78" y="168"/>
                    </a:lnTo>
                    <a:lnTo>
                      <a:pt x="86" y="180"/>
                    </a:lnTo>
                    <a:lnTo>
                      <a:pt x="92" y="193"/>
                    </a:lnTo>
                    <a:lnTo>
                      <a:pt x="100" y="205"/>
                    </a:lnTo>
                    <a:lnTo>
                      <a:pt x="107" y="217"/>
                    </a:lnTo>
                    <a:lnTo>
                      <a:pt x="112" y="230"/>
                    </a:lnTo>
                    <a:lnTo>
                      <a:pt x="114" y="227"/>
                    </a:lnTo>
                    <a:lnTo>
                      <a:pt x="108" y="215"/>
                    </a:lnTo>
                    <a:lnTo>
                      <a:pt x="100" y="204"/>
                    </a:lnTo>
                    <a:lnTo>
                      <a:pt x="95" y="192"/>
                    </a:lnTo>
                    <a:lnTo>
                      <a:pt x="88" y="179"/>
                    </a:lnTo>
                    <a:lnTo>
                      <a:pt x="78" y="167"/>
                    </a:lnTo>
                    <a:lnTo>
                      <a:pt x="71" y="154"/>
                    </a:lnTo>
                    <a:lnTo>
                      <a:pt x="63" y="142"/>
                    </a:lnTo>
                    <a:lnTo>
                      <a:pt x="56" y="128"/>
                    </a:lnTo>
                    <a:lnTo>
                      <a:pt x="47" y="115"/>
                    </a:lnTo>
                    <a:lnTo>
                      <a:pt x="40" y="101"/>
                    </a:lnTo>
                    <a:lnTo>
                      <a:pt x="33" y="86"/>
                    </a:lnTo>
                    <a:lnTo>
                      <a:pt x="25" y="70"/>
                    </a:lnTo>
                    <a:lnTo>
                      <a:pt x="18" y="55"/>
                    </a:lnTo>
                    <a:lnTo>
                      <a:pt x="13" y="38"/>
                    </a:lnTo>
                    <a:lnTo>
                      <a:pt x="7" y="19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5" name="Freeform 1679">
                <a:extLst>
                  <a:ext uri="{FF2B5EF4-FFF2-40B4-BE49-F238E27FC236}">
                    <a16:creationId xmlns:a16="http://schemas.microsoft.com/office/drawing/2014/main" id="{572FF3AA-1133-4819-8843-073BBDD4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9"/>
                <a:ext cx="12" cy="6"/>
              </a:xfrm>
              <a:custGeom>
                <a:avLst/>
                <a:gdLst>
                  <a:gd name="T0" fmla="*/ 34 w 34"/>
                  <a:gd name="T1" fmla="*/ 14 h 17"/>
                  <a:gd name="T2" fmla="*/ 25 w 34"/>
                  <a:gd name="T3" fmla="*/ 14 h 17"/>
                  <a:gd name="T4" fmla="*/ 19 w 34"/>
                  <a:gd name="T5" fmla="*/ 14 h 17"/>
                  <a:gd name="T6" fmla="*/ 16 w 34"/>
                  <a:gd name="T7" fmla="*/ 14 h 17"/>
                  <a:gd name="T8" fmla="*/ 14 w 34"/>
                  <a:gd name="T9" fmla="*/ 14 h 17"/>
                  <a:gd name="T10" fmla="*/ 13 w 34"/>
                  <a:gd name="T11" fmla="*/ 12 h 17"/>
                  <a:gd name="T12" fmla="*/ 10 w 34"/>
                  <a:gd name="T13" fmla="*/ 11 h 17"/>
                  <a:gd name="T14" fmla="*/ 6 w 34"/>
                  <a:gd name="T15" fmla="*/ 7 h 17"/>
                  <a:gd name="T16" fmla="*/ 2 w 34"/>
                  <a:gd name="T17" fmla="*/ 0 h 17"/>
                  <a:gd name="T18" fmla="*/ 0 w 34"/>
                  <a:gd name="T19" fmla="*/ 1 h 17"/>
                  <a:gd name="T20" fmla="*/ 5 w 34"/>
                  <a:gd name="T21" fmla="*/ 8 h 17"/>
                  <a:gd name="T22" fmla="*/ 8 w 34"/>
                  <a:gd name="T23" fmla="*/ 12 h 17"/>
                  <a:gd name="T24" fmla="*/ 10 w 34"/>
                  <a:gd name="T25" fmla="*/ 14 h 17"/>
                  <a:gd name="T26" fmla="*/ 14 w 34"/>
                  <a:gd name="T27" fmla="*/ 16 h 17"/>
                  <a:gd name="T28" fmla="*/ 16 w 34"/>
                  <a:gd name="T29" fmla="*/ 16 h 17"/>
                  <a:gd name="T30" fmla="*/ 19 w 34"/>
                  <a:gd name="T31" fmla="*/ 16 h 17"/>
                  <a:gd name="T32" fmla="*/ 25 w 34"/>
                  <a:gd name="T33" fmla="*/ 16 h 17"/>
                  <a:gd name="T34" fmla="*/ 34 w 34"/>
                  <a:gd name="T35" fmla="*/ 17 h 17"/>
                  <a:gd name="T36" fmla="*/ 34 w 34"/>
                  <a:gd name="T3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7">
                    <a:moveTo>
                      <a:pt x="34" y="14"/>
                    </a:moveTo>
                    <a:lnTo>
                      <a:pt x="25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5" y="16"/>
                    </a:lnTo>
                    <a:lnTo>
                      <a:pt x="34" y="17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6" name="Freeform 1680">
                <a:extLst>
                  <a:ext uri="{FF2B5EF4-FFF2-40B4-BE49-F238E27FC236}">
                    <a16:creationId xmlns:a16="http://schemas.microsoft.com/office/drawing/2014/main" id="{7BD35B23-6F41-4E95-83A6-E7880434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3333"/>
                <a:ext cx="15" cy="1"/>
              </a:xfrm>
              <a:custGeom>
                <a:avLst/>
                <a:gdLst>
                  <a:gd name="T0" fmla="*/ 44 w 44"/>
                  <a:gd name="T1" fmla="*/ 0 h 4"/>
                  <a:gd name="T2" fmla="*/ 43 w 44"/>
                  <a:gd name="T3" fmla="*/ 0 h 4"/>
                  <a:gd name="T4" fmla="*/ 0 w 44"/>
                  <a:gd name="T5" fmla="*/ 2 h 4"/>
                  <a:gd name="T6" fmla="*/ 0 w 44"/>
                  <a:gd name="T7" fmla="*/ 4 h 4"/>
                  <a:gd name="T8" fmla="*/ 43 w 44"/>
                  <a:gd name="T9" fmla="*/ 0 h 4"/>
                  <a:gd name="T10" fmla="*/ 42 w 44"/>
                  <a:gd name="T11" fmla="*/ 0 h 4"/>
                  <a:gd name="T12" fmla="*/ 44 w 4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">
                    <a:moveTo>
                      <a:pt x="44" y="0"/>
                    </a:moveTo>
                    <a:lnTo>
                      <a:pt x="4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7" name="Freeform 1681">
                <a:extLst>
                  <a:ext uri="{FF2B5EF4-FFF2-40B4-BE49-F238E27FC236}">
                    <a16:creationId xmlns:a16="http://schemas.microsoft.com/office/drawing/2014/main" id="{F905425B-4291-4381-8C87-3D3A94708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" cy="25"/>
              </a:xfrm>
              <a:custGeom>
                <a:avLst/>
                <a:gdLst>
                  <a:gd name="T0" fmla="*/ 21 w 21"/>
                  <a:gd name="T1" fmla="*/ 73 h 75"/>
                  <a:gd name="T2" fmla="*/ 21 w 21"/>
                  <a:gd name="T3" fmla="*/ 74 h 75"/>
                  <a:gd name="T4" fmla="*/ 3 w 21"/>
                  <a:gd name="T5" fmla="*/ 0 h 75"/>
                  <a:gd name="T6" fmla="*/ 0 w 21"/>
                  <a:gd name="T7" fmla="*/ 0 h 75"/>
                  <a:gd name="T8" fmla="*/ 20 w 21"/>
                  <a:gd name="T9" fmla="*/ 74 h 75"/>
                  <a:gd name="T10" fmla="*/ 20 w 21"/>
                  <a:gd name="T11" fmla="*/ 75 h 75"/>
                  <a:gd name="T12" fmla="*/ 21 w 21"/>
                  <a:gd name="T13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5">
                    <a:moveTo>
                      <a:pt x="21" y="73"/>
                    </a:moveTo>
                    <a:lnTo>
                      <a:pt x="21" y="7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0" y="74"/>
                    </a:lnTo>
                    <a:lnTo>
                      <a:pt x="20" y="75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8" name="Freeform 1682">
                <a:extLst>
                  <a:ext uri="{FF2B5EF4-FFF2-40B4-BE49-F238E27FC236}">
                    <a16:creationId xmlns:a16="http://schemas.microsoft.com/office/drawing/2014/main" id="{7544AC4A-DEB9-4EE1-9F06-D4CA7E8E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358"/>
                <a:ext cx="24" cy="29"/>
              </a:xfrm>
              <a:custGeom>
                <a:avLst/>
                <a:gdLst>
                  <a:gd name="T0" fmla="*/ 72 w 72"/>
                  <a:gd name="T1" fmla="*/ 85 h 87"/>
                  <a:gd name="T2" fmla="*/ 72 w 72"/>
                  <a:gd name="T3" fmla="*/ 85 h 87"/>
                  <a:gd name="T4" fmla="*/ 67 w 72"/>
                  <a:gd name="T5" fmla="*/ 78 h 87"/>
                  <a:gd name="T6" fmla="*/ 58 w 72"/>
                  <a:gd name="T7" fmla="*/ 67 h 87"/>
                  <a:gd name="T8" fmla="*/ 48 w 72"/>
                  <a:gd name="T9" fmla="*/ 57 h 87"/>
                  <a:gd name="T10" fmla="*/ 37 w 72"/>
                  <a:gd name="T11" fmla="*/ 46 h 87"/>
                  <a:gd name="T12" fmla="*/ 26 w 72"/>
                  <a:gd name="T13" fmla="*/ 35 h 87"/>
                  <a:gd name="T14" fmla="*/ 17 w 72"/>
                  <a:gd name="T15" fmla="*/ 23 h 87"/>
                  <a:gd name="T16" fmla="*/ 9 w 72"/>
                  <a:gd name="T17" fmla="*/ 11 h 87"/>
                  <a:gd name="T18" fmla="*/ 1 w 72"/>
                  <a:gd name="T19" fmla="*/ 0 h 87"/>
                  <a:gd name="T20" fmla="*/ 0 w 72"/>
                  <a:gd name="T21" fmla="*/ 2 h 87"/>
                  <a:gd name="T22" fmla="*/ 6 w 72"/>
                  <a:gd name="T23" fmla="*/ 13 h 87"/>
                  <a:gd name="T24" fmla="*/ 15 w 72"/>
                  <a:gd name="T25" fmla="*/ 25 h 87"/>
                  <a:gd name="T26" fmla="*/ 26 w 72"/>
                  <a:gd name="T27" fmla="*/ 36 h 87"/>
                  <a:gd name="T28" fmla="*/ 37 w 72"/>
                  <a:gd name="T29" fmla="*/ 48 h 87"/>
                  <a:gd name="T30" fmla="*/ 47 w 72"/>
                  <a:gd name="T31" fmla="*/ 59 h 87"/>
                  <a:gd name="T32" fmla="*/ 57 w 72"/>
                  <a:gd name="T33" fmla="*/ 70 h 87"/>
                  <a:gd name="T34" fmla="*/ 65 w 72"/>
                  <a:gd name="T35" fmla="*/ 79 h 87"/>
                  <a:gd name="T36" fmla="*/ 71 w 72"/>
                  <a:gd name="T37" fmla="*/ 87 h 87"/>
                  <a:gd name="T38" fmla="*/ 71 w 72"/>
                  <a:gd name="T39" fmla="*/ 85 h 87"/>
                  <a:gd name="T40" fmla="*/ 72 w 72"/>
                  <a:gd name="T41" fmla="*/ 8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87">
                    <a:moveTo>
                      <a:pt x="72" y="85"/>
                    </a:moveTo>
                    <a:lnTo>
                      <a:pt x="72" y="85"/>
                    </a:lnTo>
                    <a:lnTo>
                      <a:pt x="67" y="78"/>
                    </a:lnTo>
                    <a:lnTo>
                      <a:pt x="58" y="67"/>
                    </a:lnTo>
                    <a:lnTo>
                      <a:pt x="48" y="57"/>
                    </a:lnTo>
                    <a:lnTo>
                      <a:pt x="37" y="46"/>
                    </a:lnTo>
                    <a:lnTo>
                      <a:pt x="26" y="35"/>
                    </a:lnTo>
                    <a:lnTo>
                      <a:pt x="17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6" y="13"/>
                    </a:lnTo>
                    <a:lnTo>
                      <a:pt x="15" y="25"/>
                    </a:lnTo>
                    <a:lnTo>
                      <a:pt x="26" y="36"/>
                    </a:lnTo>
                    <a:lnTo>
                      <a:pt x="37" y="48"/>
                    </a:lnTo>
                    <a:lnTo>
                      <a:pt x="47" y="59"/>
                    </a:lnTo>
                    <a:lnTo>
                      <a:pt x="57" y="70"/>
                    </a:lnTo>
                    <a:lnTo>
                      <a:pt x="65" y="79"/>
                    </a:lnTo>
                    <a:lnTo>
                      <a:pt x="71" y="87"/>
                    </a:lnTo>
                    <a:lnTo>
                      <a:pt x="71" y="85"/>
                    </a:lnTo>
                    <a:lnTo>
                      <a:pt x="7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9" name="Freeform 1683">
                <a:extLst>
                  <a:ext uri="{FF2B5EF4-FFF2-40B4-BE49-F238E27FC236}">
                    <a16:creationId xmlns:a16="http://schemas.microsoft.com/office/drawing/2014/main" id="{57E9E888-4216-4F94-8800-C357C68B8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13" cy="31"/>
              </a:xfrm>
              <a:custGeom>
                <a:avLst/>
                <a:gdLst>
                  <a:gd name="T0" fmla="*/ 38 w 40"/>
                  <a:gd name="T1" fmla="*/ 92 h 95"/>
                  <a:gd name="T2" fmla="*/ 38 w 40"/>
                  <a:gd name="T3" fmla="*/ 92 h 95"/>
                  <a:gd name="T4" fmla="*/ 29 w 40"/>
                  <a:gd name="T5" fmla="*/ 93 h 95"/>
                  <a:gd name="T6" fmla="*/ 23 w 40"/>
                  <a:gd name="T7" fmla="*/ 89 h 95"/>
                  <a:gd name="T8" fmla="*/ 16 w 40"/>
                  <a:gd name="T9" fmla="*/ 79 h 95"/>
                  <a:gd name="T10" fmla="*/ 10 w 40"/>
                  <a:gd name="T11" fmla="*/ 68 h 95"/>
                  <a:gd name="T12" fmla="*/ 7 w 40"/>
                  <a:gd name="T13" fmla="*/ 51 h 95"/>
                  <a:gd name="T14" fmla="*/ 4 w 40"/>
                  <a:gd name="T15" fmla="*/ 34 h 95"/>
                  <a:gd name="T16" fmla="*/ 3 w 40"/>
                  <a:gd name="T17" fmla="*/ 16 h 95"/>
                  <a:gd name="T18" fmla="*/ 1 w 40"/>
                  <a:gd name="T19" fmla="*/ 0 h 95"/>
                  <a:gd name="T20" fmla="*/ 0 w 40"/>
                  <a:gd name="T21" fmla="*/ 0 h 95"/>
                  <a:gd name="T22" fmla="*/ 1 w 40"/>
                  <a:gd name="T23" fmla="*/ 16 h 95"/>
                  <a:gd name="T24" fmla="*/ 3 w 40"/>
                  <a:gd name="T25" fmla="*/ 34 h 95"/>
                  <a:gd name="T26" fmla="*/ 6 w 40"/>
                  <a:gd name="T27" fmla="*/ 51 h 95"/>
                  <a:gd name="T28" fmla="*/ 9 w 40"/>
                  <a:gd name="T29" fmla="*/ 68 h 95"/>
                  <a:gd name="T30" fmla="*/ 15 w 40"/>
                  <a:gd name="T31" fmla="*/ 80 h 95"/>
                  <a:gd name="T32" fmla="*/ 20 w 40"/>
                  <a:gd name="T33" fmla="*/ 90 h 95"/>
                  <a:gd name="T34" fmla="*/ 29 w 40"/>
                  <a:gd name="T35" fmla="*/ 95 h 95"/>
                  <a:gd name="T36" fmla="*/ 40 w 40"/>
                  <a:gd name="T37" fmla="*/ 93 h 95"/>
                  <a:gd name="T38" fmla="*/ 38 w 40"/>
                  <a:gd name="T39" fmla="*/ 93 h 95"/>
                  <a:gd name="T40" fmla="*/ 38 w 40"/>
                  <a:gd name="T4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95">
                    <a:moveTo>
                      <a:pt x="38" y="92"/>
                    </a:moveTo>
                    <a:lnTo>
                      <a:pt x="38" y="92"/>
                    </a:lnTo>
                    <a:lnTo>
                      <a:pt x="29" y="93"/>
                    </a:lnTo>
                    <a:lnTo>
                      <a:pt x="23" y="89"/>
                    </a:lnTo>
                    <a:lnTo>
                      <a:pt x="16" y="79"/>
                    </a:lnTo>
                    <a:lnTo>
                      <a:pt x="10" y="68"/>
                    </a:lnTo>
                    <a:lnTo>
                      <a:pt x="7" y="51"/>
                    </a:lnTo>
                    <a:lnTo>
                      <a:pt x="4" y="34"/>
                    </a:lnTo>
                    <a:lnTo>
                      <a:pt x="3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3" y="34"/>
                    </a:lnTo>
                    <a:lnTo>
                      <a:pt x="6" y="51"/>
                    </a:lnTo>
                    <a:lnTo>
                      <a:pt x="9" y="68"/>
                    </a:lnTo>
                    <a:lnTo>
                      <a:pt x="15" y="80"/>
                    </a:lnTo>
                    <a:lnTo>
                      <a:pt x="20" y="90"/>
                    </a:lnTo>
                    <a:lnTo>
                      <a:pt x="29" y="95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0" name="Freeform 1684">
                <a:extLst>
                  <a:ext uri="{FF2B5EF4-FFF2-40B4-BE49-F238E27FC236}">
                    <a16:creationId xmlns:a16="http://schemas.microsoft.com/office/drawing/2014/main" id="{44B9821F-EF09-47BC-B2A5-CC44E7DDD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353"/>
                <a:ext cx="78" cy="463"/>
              </a:xfrm>
              <a:custGeom>
                <a:avLst/>
                <a:gdLst>
                  <a:gd name="T0" fmla="*/ 139 w 235"/>
                  <a:gd name="T1" fmla="*/ 57 h 1388"/>
                  <a:gd name="T2" fmla="*/ 151 w 235"/>
                  <a:gd name="T3" fmla="*/ 29 h 1388"/>
                  <a:gd name="T4" fmla="*/ 169 w 235"/>
                  <a:gd name="T5" fmla="*/ 3 h 1388"/>
                  <a:gd name="T6" fmla="*/ 185 w 235"/>
                  <a:gd name="T7" fmla="*/ 0 h 1388"/>
                  <a:gd name="T8" fmla="*/ 203 w 235"/>
                  <a:gd name="T9" fmla="*/ 0 h 1388"/>
                  <a:gd name="T10" fmla="*/ 233 w 235"/>
                  <a:gd name="T11" fmla="*/ 52 h 1388"/>
                  <a:gd name="T12" fmla="*/ 235 w 235"/>
                  <a:gd name="T13" fmla="*/ 79 h 1388"/>
                  <a:gd name="T14" fmla="*/ 234 w 235"/>
                  <a:gd name="T15" fmla="*/ 106 h 1388"/>
                  <a:gd name="T16" fmla="*/ 225 w 235"/>
                  <a:gd name="T17" fmla="*/ 144 h 1388"/>
                  <a:gd name="T18" fmla="*/ 215 w 235"/>
                  <a:gd name="T19" fmla="*/ 204 h 1388"/>
                  <a:gd name="T20" fmla="*/ 204 w 235"/>
                  <a:gd name="T21" fmla="*/ 265 h 1388"/>
                  <a:gd name="T22" fmla="*/ 194 w 235"/>
                  <a:gd name="T23" fmla="*/ 328 h 1388"/>
                  <a:gd name="T24" fmla="*/ 184 w 235"/>
                  <a:gd name="T25" fmla="*/ 390 h 1388"/>
                  <a:gd name="T26" fmla="*/ 173 w 235"/>
                  <a:gd name="T27" fmla="*/ 455 h 1388"/>
                  <a:gd name="T28" fmla="*/ 162 w 235"/>
                  <a:gd name="T29" fmla="*/ 519 h 1388"/>
                  <a:gd name="T30" fmla="*/ 151 w 235"/>
                  <a:gd name="T31" fmla="*/ 583 h 1388"/>
                  <a:gd name="T32" fmla="*/ 140 w 235"/>
                  <a:gd name="T33" fmla="*/ 647 h 1388"/>
                  <a:gd name="T34" fmla="*/ 129 w 235"/>
                  <a:gd name="T35" fmla="*/ 712 h 1388"/>
                  <a:gd name="T36" fmla="*/ 116 w 235"/>
                  <a:gd name="T37" fmla="*/ 775 h 1388"/>
                  <a:gd name="T38" fmla="*/ 106 w 235"/>
                  <a:gd name="T39" fmla="*/ 831 h 1388"/>
                  <a:gd name="T40" fmla="*/ 93 w 235"/>
                  <a:gd name="T41" fmla="*/ 890 h 1388"/>
                  <a:gd name="T42" fmla="*/ 78 w 235"/>
                  <a:gd name="T43" fmla="*/ 953 h 1388"/>
                  <a:gd name="T44" fmla="*/ 65 w 235"/>
                  <a:gd name="T45" fmla="*/ 1018 h 1388"/>
                  <a:gd name="T46" fmla="*/ 55 w 235"/>
                  <a:gd name="T47" fmla="*/ 1080 h 1388"/>
                  <a:gd name="T48" fmla="*/ 49 w 235"/>
                  <a:gd name="T49" fmla="*/ 1139 h 1388"/>
                  <a:gd name="T50" fmla="*/ 44 w 235"/>
                  <a:gd name="T51" fmla="*/ 1185 h 1388"/>
                  <a:gd name="T52" fmla="*/ 38 w 235"/>
                  <a:gd name="T53" fmla="*/ 1222 h 1388"/>
                  <a:gd name="T54" fmla="*/ 36 w 235"/>
                  <a:gd name="T55" fmla="*/ 1251 h 1388"/>
                  <a:gd name="T56" fmla="*/ 37 w 235"/>
                  <a:gd name="T57" fmla="*/ 1276 h 1388"/>
                  <a:gd name="T58" fmla="*/ 45 w 235"/>
                  <a:gd name="T59" fmla="*/ 1300 h 1388"/>
                  <a:gd name="T60" fmla="*/ 53 w 235"/>
                  <a:gd name="T61" fmla="*/ 1334 h 1388"/>
                  <a:gd name="T62" fmla="*/ 44 w 235"/>
                  <a:gd name="T63" fmla="*/ 1360 h 1388"/>
                  <a:gd name="T64" fmla="*/ 32 w 235"/>
                  <a:gd name="T65" fmla="*/ 1378 h 1388"/>
                  <a:gd name="T66" fmla="*/ 16 w 235"/>
                  <a:gd name="T67" fmla="*/ 1331 h 1388"/>
                  <a:gd name="T68" fmla="*/ 5 w 235"/>
                  <a:gd name="T69" fmla="*/ 1272 h 1388"/>
                  <a:gd name="T70" fmla="*/ 0 w 235"/>
                  <a:gd name="T71" fmla="*/ 1207 h 1388"/>
                  <a:gd name="T72" fmla="*/ 0 w 235"/>
                  <a:gd name="T73" fmla="*/ 1145 h 1388"/>
                  <a:gd name="T74" fmla="*/ 0 w 235"/>
                  <a:gd name="T75" fmla="*/ 1097 h 1388"/>
                  <a:gd name="T76" fmla="*/ 11 w 235"/>
                  <a:gd name="T77" fmla="*/ 1016 h 1388"/>
                  <a:gd name="T78" fmla="*/ 26 w 235"/>
                  <a:gd name="T79" fmla="*/ 931 h 1388"/>
                  <a:gd name="T80" fmla="*/ 42 w 235"/>
                  <a:gd name="T81" fmla="*/ 841 h 1388"/>
                  <a:gd name="T82" fmla="*/ 60 w 235"/>
                  <a:gd name="T83" fmla="*/ 750 h 1388"/>
                  <a:gd name="T84" fmla="*/ 77 w 235"/>
                  <a:gd name="T85" fmla="*/ 656 h 1388"/>
                  <a:gd name="T86" fmla="*/ 94 w 235"/>
                  <a:gd name="T87" fmla="*/ 562 h 1388"/>
                  <a:gd name="T88" fmla="*/ 109 w 235"/>
                  <a:gd name="T89" fmla="*/ 467 h 1388"/>
                  <a:gd name="T90" fmla="*/ 122 w 235"/>
                  <a:gd name="T91" fmla="*/ 375 h 1388"/>
                  <a:gd name="T92" fmla="*/ 131 w 235"/>
                  <a:gd name="T93" fmla="*/ 285 h 1388"/>
                  <a:gd name="T94" fmla="*/ 137 w 235"/>
                  <a:gd name="T95" fmla="*/ 197 h 1388"/>
                  <a:gd name="T96" fmla="*/ 164 w 235"/>
                  <a:gd name="T97" fmla="*/ 105 h 1388"/>
                  <a:gd name="T98" fmla="*/ 160 w 235"/>
                  <a:gd name="T99" fmla="*/ 77 h 1388"/>
                  <a:gd name="T100" fmla="*/ 148 w 235"/>
                  <a:gd name="T101" fmla="*/ 6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5" h="1388">
                    <a:moveTo>
                      <a:pt x="133" y="69"/>
                    </a:moveTo>
                    <a:lnTo>
                      <a:pt x="137" y="64"/>
                    </a:lnTo>
                    <a:lnTo>
                      <a:pt x="139" y="57"/>
                    </a:lnTo>
                    <a:lnTo>
                      <a:pt x="142" y="48"/>
                    </a:lnTo>
                    <a:lnTo>
                      <a:pt x="148" y="38"/>
                    </a:lnTo>
                    <a:lnTo>
                      <a:pt x="151" y="29"/>
                    </a:lnTo>
                    <a:lnTo>
                      <a:pt x="157" y="20"/>
                    </a:lnTo>
                    <a:lnTo>
                      <a:pt x="162" y="11"/>
                    </a:lnTo>
                    <a:lnTo>
                      <a:pt x="169" y="3"/>
                    </a:lnTo>
                    <a:lnTo>
                      <a:pt x="174" y="1"/>
                    </a:lnTo>
                    <a:lnTo>
                      <a:pt x="179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08" y="1"/>
                    </a:lnTo>
                    <a:lnTo>
                      <a:pt x="214" y="3"/>
                    </a:lnTo>
                    <a:lnTo>
                      <a:pt x="233" y="52"/>
                    </a:lnTo>
                    <a:lnTo>
                      <a:pt x="234" y="60"/>
                    </a:lnTo>
                    <a:lnTo>
                      <a:pt x="235" y="69"/>
                    </a:lnTo>
                    <a:lnTo>
                      <a:pt x="235" y="79"/>
                    </a:lnTo>
                    <a:lnTo>
                      <a:pt x="235" y="88"/>
                    </a:lnTo>
                    <a:lnTo>
                      <a:pt x="235" y="97"/>
                    </a:lnTo>
                    <a:lnTo>
                      <a:pt x="234" y="106"/>
                    </a:lnTo>
                    <a:lnTo>
                      <a:pt x="232" y="116"/>
                    </a:lnTo>
                    <a:lnTo>
                      <a:pt x="230" y="124"/>
                    </a:lnTo>
                    <a:lnTo>
                      <a:pt x="225" y="144"/>
                    </a:lnTo>
                    <a:lnTo>
                      <a:pt x="223" y="164"/>
                    </a:lnTo>
                    <a:lnTo>
                      <a:pt x="219" y="184"/>
                    </a:lnTo>
                    <a:lnTo>
                      <a:pt x="215" y="204"/>
                    </a:lnTo>
                    <a:lnTo>
                      <a:pt x="213" y="224"/>
                    </a:lnTo>
                    <a:lnTo>
                      <a:pt x="208" y="244"/>
                    </a:lnTo>
                    <a:lnTo>
                      <a:pt x="204" y="265"/>
                    </a:lnTo>
                    <a:lnTo>
                      <a:pt x="202" y="286"/>
                    </a:lnTo>
                    <a:lnTo>
                      <a:pt x="198" y="307"/>
                    </a:lnTo>
                    <a:lnTo>
                      <a:pt x="194" y="328"/>
                    </a:lnTo>
                    <a:lnTo>
                      <a:pt x="192" y="350"/>
                    </a:lnTo>
                    <a:lnTo>
                      <a:pt x="187" y="370"/>
                    </a:lnTo>
                    <a:lnTo>
                      <a:pt x="184" y="390"/>
                    </a:lnTo>
                    <a:lnTo>
                      <a:pt x="180" y="412"/>
                    </a:lnTo>
                    <a:lnTo>
                      <a:pt x="177" y="433"/>
                    </a:lnTo>
                    <a:lnTo>
                      <a:pt x="173" y="455"/>
                    </a:lnTo>
                    <a:lnTo>
                      <a:pt x="170" y="476"/>
                    </a:lnTo>
                    <a:lnTo>
                      <a:pt x="166" y="498"/>
                    </a:lnTo>
                    <a:lnTo>
                      <a:pt x="162" y="519"/>
                    </a:lnTo>
                    <a:lnTo>
                      <a:pt x="159" y="540"/>
                    </a:lnTo>
                    <a:lnTo>
                      <a:pt x="155" y="562"/>
                    </a:lnTo>
                    <a:lnTo>
                      <a:pt x="151" y="583"/>
                    </a:lnTo>
                    <a:lnTo>
                      <a:pt x="148" y="605"/>
                    </a:lnTo>
                    <a:lnTo>
                      <a:pt x="144" y="625"/>
                    </a:lnTo>
                    <a:lnTo>
                      <a:pt x="140" y="647"/>
                    </a:lnTo>
                    <a:lnTo>
                      <a:pt x="137" y="668"/>
                    </a:lnTo>
                    <a:lnTo>
                      <a:pt x="133" y="689"/>
                    </a:lnTo>
                    <a:lnTo>
                      <a:pt x="129" y="712"/>
                    </a:lnTo>
                    <a:lnTo>
                      <a:pt x="125" y="732"/>
                    </a:lnTo>
                    <a:lnTo>
                      <a:pt x="121" y="753"/>
                    </a:lnTo>
                    <a:lnTo>
                      <a:pt x="116" y="775"/>
                    </a:lnTo>
                    <a:lnTo>
                      <a:pt x="113" y="795"/>
                    </a:lnTo>
                    <a:lnTo>
                      <a:pt x="110" y="813"/>
                    </a:lnTo>
                    <a:lnTo>
                      <a:pt x="106" y="831"/>
                    </a:lnTo>
                    <a:lnTo>
                      <a:pt x="102" y="850"/>
                    </a:lnTo>
                    <a:lnTo>
                      <a:pt x="97" y="869"/>
                    </a:lnTo>
                    <a:lnTo>
                      <a:pt x="93" y="890"/>
                    </a:lnTo>
                    <a:lnTo>
                      <a:pt x="88" y="910"/>
                    </a:lnTo>
                    <a:lnTo>
                      <a:pt x="84" y="933"/>
                    </a:lnTo>
                    <a:lnTo>
                      <a:pt x="78" y="953"/>
                    </a:lnTo>
                    <a:lnTo>
                      <a:pt x="75" y="974"/>
                    </a:lnTo>
                    <a:lnTo>
                      <a:pt x="69" y="996"/>
                    </a:lnTo>
                    <a:lnTo>
                      <a:pt x="65" y="1018"/>
                    </a:lnTo>
                    <a:lnTo>
                      <a:pt x="62" y="1038"/>
                    </a:lnTo>
                    <a:lnTo>
                      <a:pt x="58" y="1060"/>
                    </a:lnTo>
                    <a:lnTo>
                      <a:pt x="55" y="1080"/>
                    </a:lnTo>
                    <a:lnTo>
                      <a:pt x="53" y="1100"/>
                    </a:lnTo>
                    <a:lnTo>
                      <a:pt x="50" y="1120"/>
                    </a:lnTo>
                    <a:lnTo>
                      <a:pt x="49" y="1139"/>
                    </a:lnTo>
                    <a:lnTo>
                      <a:pt x="46" y="1155"/>
                    </a:lnTo>
                    <a:lnTo>
                      <a:pt x="45" y="1172"/>
                    </a:lnTo>
                    <a:lnTo>
                      <a:pt x="44" y="1185"/>
                    </a:lnTo>
                    <a:lnTo>
                      <a:pt x="41" y="1199"/>
                    </a:lnTo>
                    <a:lnTo>
                      <a:pt x="40" y="1211"/>
                    </a:lnTo>
                    <a:lnTo>
                      <a:pt x="38" y="1222"/>
                    </a:lnTo>
                    <a:lnTo>
                      <a:pt x="37" y="1232"/>
                    </a:lnTo>
                    <a:lnTo>
                      <a:pt x="36" y="1242"/>
                    </a:lnTo>
                    <a:lnTo>
                      <a:pt x="36" y="1251"/>
                    </a:lnTo>
                    <a:lnTo>
                      <a:pt x="36" y="1260"/>
                    </a:lnTo>
                    <a:lnTo>
                      <a:pt x="37" y="1268"/>
                    </a:lnTo>
                    <a:lnTo>
                      <a:pt x="37" y="1276"/>
                    </a:lnTo>
                    <a:lnTo>
                      <a:pt x="39" y="1284"/>
                    </a:lnTo>
                    <a:lnTo>
                      <a:pt x="42" y="1292"/>
                    </a:lnTo>
                    <a:lnTo>
                      <a:pt x="45" y="1300"/>
                    </a:lnTo>
                    <a:lnTo>
                      <a:pt x="50" y="1314"/>
                    </a:lnTo>
                    <a:lnTo>
                      <a:pt x="53" y="1325"/>
                    </a:lnTo>
                    <a:lnTo>
                      <a:pt x="53" y="1334"/>
                    </a:lnTo>
                    <a:lnTo>
                      <a:pt x="50" y="1342"/>
                    </a:lnTo>
                    <a:lnTo>
                      <a:pt x="47" y="1350"/>
                    </a:lnTo>
                    <a:lnTo>
                      <a:pt x="44" y="1360"/>
                    </a:lnTo>
                    <a:lnTo>
                      <a:pt x="41" y="1373"/>
                    </a:lnTo>
                    <a:lnTo>
                      <a:pt x="40" y="1388"/>
                    </a:lnTo>
                    <a:lnTo>
                      <a:pt x="32" y="1378"/>
                    </a:lnTo>
                    <a:lnTo>
                      <a:pt x="26" y="1365"/>
                    </a:lnTo>
                    <a:lnTo>
                      <a:pt x="20" y="1349"/>
                    </a:lnTo>
                    <a:lnTo>
                      <a:pt x="16" y="1331"/>
                    </a:lnTo>
                    <a:lnTo>
                      <a:pt x="11" y="1313"/>
                    </a:lnTo>
                    <a:lnTo>
                      <a:pt x="8" y="1293"/>
                    </a:lnTo>
                    <a:lnTo>
                      <a:pt x="5" y="1272"/>
                    </a:lnTo>
                    <a:lnTo>
                      <a:pt x="3" y="1249"/>
                    </a:lnTo>
                    <a:lnTo>
                      <a:pt x="2" y="1228"/>
                    </a:lnTo>
                    <a:lnTo>
                      <a:pt x="0" y="1207"/>
                    </a:lnTo>
                    <a:lnTo>
                      <a:pt x="0" y="1184"/>
                    </a:lnTo>
                    <a:lnTo>
                      <a:pt x="0" y="1164"/>
                    </a:lnTo>
                    <a:lnTo>
                      <a:pt x="0" y="1145"/>
                    </a:lnTo>
                    <a:lnTo>
                      <a:pt x="0" y="1127"/>
                    </a:lnTo>
                    <a:lnTo>
                      <a:pt x="0" y="1110"/>
                    </a:lnTo>
                    <a:lnTo>
                      <a:pt x="0" y="1097"/>
                    </a:lnTo>
                    <a:lnTo>
                      <a:pt x="2" y="1070"/>
                    </a:lnTo>
                    <a:lnTo>
                      <a:pt x="7" y="1043"/>
                    </a:lnTo>
                    <a:lnTo>
                      <a:pt x="11" y="1016"/>
                    </a:lnTo>
                    <a:lnTo>
                      <a:pt x="16" y="988"/>
                    </a:lnTo>
                    <a:lnTo>
                      <a:pt x="21" y="959"/>
                    </a:lnTo>
                    <a:lnTo>
                      <a:pt x="26" y="931"/>
                    </a:lnTo>
                    <a:lnTo>
                      <a:pt x="31" y="901"/>
                    </a:lnTo>
                    <a:lnTo>
                      <a:pt x="37" y="871"/>
                    </a:lnTo>
                    <a:lnTo>
                      <a:pt x="42" y="841"/>
                    </a:lnTo>
                    <a:lnTo>
                      <a:pt x="48" y="811"/>
                    </a:lnTo>
                    <a:lnTo>
                      <a:pt x="54" y="780"/>
                    </a:lnTo>
                    <a:lnTo>
                      <a:pt x="60" y="750"/>
                    </a:lnTo>
                    <a:lnTo>
                      <a:pt x="65" y="719"/>
                    </a:lnTo>
                    <a:lnTo>
                      <a:pt x="72" y="687"/>
                    </a:lnTo>
                    <a:lnTo>
                      <a:pt x="77" y="656"/>
                    </a:lnTo>
                    <a:lnTo>
                      <a:pt x="83" y="625"/>
                    </a:lnTo>
                    <a:lnTo>
                      <a:pt x="88" y="593"/>
                    </a:lnTo>
                    <a:lnTo>
                      <a:pt x="94" y="562"/>
                    </a:lnTo>
                    <a:lnTo>
                      <a:pt x="99" y="531"/>
                    </a:lnTo>
                    <a:lnTo>
                      <a:pt x="104" y="500"/>
                    </a:lnTo>
                    <a:lnTo>
                      <a:pt x="109" y="467"/>
                    </a:lnTo>
                    <a:lnTo>
                      <a:pt x="113" y="437"/>
                    </a:lnTo>
                    <a:lnTo>
                      <a:pt x="118" y="407"/>
                    </a:lnTo>
                    <a:lnTo>
                      <a:pt x="122" y="375"/>
                    </a:lnTo>
                    <a:lnTo>
                      <a:pt x="125" y="345"/>
                    </a:lnTo>
                    <a:lnTo>
                      <a:pt x="128" y="315"/>
                    </a:lnTo>
                    <a:lnTo>
                      <a:pt x="131" y="285"/>
                    </a:lnTo>
                    <a:lnTo>
                      <a:pt x="133" y="255"/>
                    </a:lnTo>
                    <a:lnTo>
                      <a:pt x="137" y="226"/>
                    </a:lnTo>
                    <a:lnTo>
                      <a:pt x="137" y="197"/>
                    </a:lnTo>
                    <a:lnTo>
                      <a:pt x="139" y="169"/>
                    </a:lnTo>
                    <a:lnTo>
                      <a:pt x="139" y="140"/>
                    </a:lnTo>
                    <a:lnTo>
                      <a:pt x="164" y="105"/>
                    </a:lnTo>
                    <a:lnTo>
                      <a:pt x="164" y="94"/>
                    </a:lnTo>
                    <a:lnTo>
                      <a:pt x="162" y="85"/>
                    </a:lnTo>
                    <a:lnTo>
                      <a:pt x="160" y="77"/>
                    </a:lnTo>
                    <a:lnTo>
                      <a:pt x="157" y="71"/>
                    </a:lnTo>
                    <a:lnTo>
                      <a:pt x="153" y="68"/>
                    </a:lnTo>
                    <a:lnTo>
                      <a:pt x="148" y="67"/>
                    </a:lnTo>
                    <a:lnTo>
                      <a:pt x="141" y="67"/>
                    </a:lnTo>
                    <a:lnTo>
                      <a:pt x="133" y="6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1" name="Freeform 1685">
                <a:extLst>
                  <a:ext uri="{FF2B5EF4-FFF2-40B4-BE49-F238E27FC236}">
                    <a16:creationId xmlns:a16="http://schemas.microsoft.com/office/drawing/2014/main" id="{E9A4C08B-C8DD-4333-BB5C-ED1E840C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55"/>
                <a:ext cx="12" cy="22"/>
              </a:xfrm>
              <a:custGeom>
                <a:avLst/>
                <a:gdLst>
                  <a:gd name="T0" fmla="*/ 35 w 37"/>
                  <a:gd name="T1" fmla="*/ 0 h 66"/>
                  <a:gd name="T2" fmla="*/ 28 w 37"/>
                  <a:gd name="T3" fmla="*/ 7 h 66"/>
                  <a:gd name="T4" fmla="*/ 24 w 37"/>
                  <a:gd name="T5" fmla="*/ 16 h 66"/>
                  <a:gd name="T6" fmla="*/ 18 w 37"/>
                  <a:gd name="T7" fmla="*/ 25 h 66"/>
                  <a:gd name="T8" fmla="*/ 15 w 37"/>
                  <a:gd name="T9" fmla="*/ 34 h 66"/>
                  <a:gd name="T10" fmla="*/ 9 w 37"/>
                  <a:gd name="T11" fmla="*/ 44 h 66"/>
                  <a:gd name="T12" fmla="*/ 6 w 37"/>
                  <a:gd name="T13" fmla="*/ 52 h 66"/>
                  <a:gd name="T14" fmla="*/ 3 w 37"/>
                  <a:gd name="T15" fmla="*/ 60 h 66"/>
                  <a:gd name="T16" fmla="*/ 0 w 37"/>
                  <a:gd name="T17" fmla="*/ 65 h 66"/>
                  <a:gd name="T18" fmla="*/ 3 w 37"/>
                  <a:gd name="T19" fmla="*/ 66 h 66"/>
                  <a:gd name="T20" fmla="*/ 5 w 37"/>
                  <a:gd name="T21" fmla="*/ 61 h 66"/>
                  <a:gd name="T22" fmla="*/ 7 w 37"/>
                  <a:gd name="T23" fmla="*/ 54 h 66"/>
                  <a:gd name="T24" fmla="*/ 11 w 37"/>
                  <a:gd name="T25" fmla="*/ 45 h 66"/>
                  <a:gd name="T26" fmla="*/ 16 w 37"/>
                  <a:gd name="T27" fmla="*/ 36 h 66"/>
                  <a:gd name="T28" fmla="*/ 19 w 37"/>
                  <a:gd name="T29" fmla="*/ 27 h 66"/>
                  <a:gd name="T30" fmla="*/ 25 w 37"/>
                  <a:gd name="T31" fmla="*/ 17 h 66"/>
                  <a:gd name="T32" fmla="*/ 31 w 37"/>
                  <a:gd name="T33" fmla="*/ 8 h 66"/>
                  <a:gd name="T34" fmla="*/ 37 w 37"/>
                  <a:gd name="T35" fmla="*/ 1 h 66"/>
                  <a:gd name="T36" fmla="*/ 35 w 3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6">
                    <a:moveTo>
                      <a:pt x="35" y="0"/>
                    </a:moveTo>
                    <a:lnTo>
                      <a:pt x="28" y="7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5" y="34"/>
                    </a:lnTo>
                    <a:lnTo>
                      <a:pt x="9" y="44"/>
                    </a:lnTo>
                    <a:lnTo>
                      <a:pt x="6" y="52"/>
                    </a:lnTo>
                    <a:lnTo>
                      <a:pt x="3" y="60"/>
                    </a:lnTo>
                    <a:lnTo>
                      <a:pt x="0" y="65"/>
                    </a:lnTo>
                    <a:lnTo>
                      <a:pt x="3" y="66"/>
                    </a:lnTo>
                    <a:lnTo>
                      <a:pt x="5" y="61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19" y="27"/>
                    </a:lnTo>
                    <a:lnTo>
                      <a:pt x="25" y="17"/>
                    </a:lnTo>
                    <a:lnTo>
                      <a:pt x="31" y="8"/>
                    </a:lnTo>
                    <a:lnTo>
                      <a:pt x="37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2" name="Freeform 1686">
                <a:extLst>
                  <a:ext uri="{FF2B5EF4-FFF2-40B4-BE49-F238E27FC236}">
                    <a16:creationId xmlns:a16="http://schemas.microsoft.com/office/drawing/2014/main" id="{E5C03CDB-4CCA-4711-BAA9-99F2FD2E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352"/>
                <a:ext cx="15" cy="3"/>
              </a:xfrm>
              <a:custGeom>
                <a:avLst/>
                <a:gdLst>
                  <a:gd name="T0" fmla="*/ 47 w 47"/>
                  <a:gd name="T1" fmla="*/ 5 h 7"/>
                  <a:gd name="T2" fmla="*/ 46 w 47"/>
                  <a:gd name="T3" fmla="*/ 5 h 7"/>
                  <a:gd name="T4" fmla="*/ 40 w 47"/>
                  <a:gd name="T5" fmla="*/ 3 h 7"/>
                  <a:gd name="T6" fmla="*/ 35 w 47"/>
                  <a:gd name="T7" fmla="*/ 2 h 7"/>
                  <a:gd name="T8" fmla="*/ 29 w 47"/>
                  <a:gd name="T9" fmla="*/ 2 h 7"/>
                  <a:gd name="T10" fmla="*/ 24 w 47"/>
                  <a:gd name="T11" fmla="*/ 0 h 7"/>
                  <a:gd name="T12" fmla="*/ 17 w 47"/>
                  <a:gd name="T13" fmla="*/ 2 h 7"/>
                  <a:gd name="T14" fmla="*/ 11 w 47"/>
                  <a:gd name="T15" fmla="*/ 3 h 7"/>
                  <a:gd name="T16" fmla="*/ 6 w 47"/>
                  <a:gd name="T17" fmla="*/ 3 h 7"/>
                  <a:gd name="T18" fmla="*/ 0 w 47"/>
                  <a:gd name="T19" fmla="*/ 5 h 7"/>
                  <a:gd name="T20" fmla="*/ 2 w 47"/>
                  <a:gd name="T21" fmla="*/ 7 h 7"/>
                  <a:gd name="T22" fmla="*/ 6 w 47"/>
                  <a:gd name="T23" fmla="*/ 5 h 7"/>
                  <a:gd name="T24" fmla="*/ 11 w 47"/>
                  <a:gd name="T25" fmla="*/ 4 h 7"/>
                  <a:gd name="T26" fmla="*/ 17 w 47"/>
                  <a:gd name="T27" fmla="*/ 3 h 7"/>
                  <a:gd name="T28" fmla="*/ 24 w 47"/>
                  <a:gd name="T29" fmla="*/ 3 h 7"/>
                  <a:gd name="T30" fmla="*/ 29 w 47"/>
                  <a:gd name="T31" fmla="*/ 3 h 7"/>
                  <a:gd name="T32" fmla="*/ 35 w 47"/>
                  <a:gd name="T33" fmla="*/ 3 h 7"/>
                  <a:gd name="T34" fmla="*/ 40 w 47"/>
                  <a:gd name="T35" fmla="*/ 5 h 7"/>
                  <a:gd name="T36" fmla="*/ 46 w 47"/>
                  <a:gd name="T37" fmla="*/ 6 h 7"/>
                  <a:gd name="T38" fmla="*/ 45 w 47"/>
                  <a:gd name="T39" fmla="*/ 5 h 7"/>
                  <a:gd name="T40" fmla="*/ 47 w 47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">
                    <a:moveTo>
                      <a:pt x="47" y="5"/>
                    </a:moveTo>
                    <a:lnTo>
                      <a:pt x="46" y="5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24" y="3"/>
                    </a:lnTo>
                    <a:lnTo>
                      <a:pt x="29" y="3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3" name="Freeform 1687">
                <a:extLst>
                  <a:ext uri="{FF2B5EF4-FFF2-40B4-BE49-F238E27FC236}">
                    <a16:creationId xmlns:a16="http://schemas.microsoft.com/office/drawing/2014/main" id="{A03CA46B-36A8-4DA2-B21A-BCFA33835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354"/>
                <a:ext cx="7" cy="16"/>
              </a:xfrm>
              <a:custGeom>
                <a:avLst/>
                <a:gdLst>
                  <a:gd name="T0" fmla="*/ 20 w 20"/>
                  <a:gd name="T1" fmla="*/ 49 h 49"/>
                  <a:gd name="T2" fmla="*/ 1 w 20"/>
                  <a:gd name="T3" fmla="*/ 0 h 49"/>
                  <a:gd name="T4" fmla="*/ 0 w 20"/>
                  <a:gd name="T5" fmla="*/ 0 h 49"/>
                  <a:gd name="T6" fmla="*/ 19 w 20"/>
                  <a:gd name="T7" fmla="*/ 49 h 49"/>
                  <a:gd name="T8" fmla="*/ 20 w 2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4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49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4" name="Freeform 1688">
                <a:extLst>
                  <a:ext uri="{FF2B5EF4-FFF2-40B4-BE49-F238E27FC236}">
                    <a16:creationId xmlns:a16="http://schemas.microsoft.com/office/drawing/2014/main" id="{34740677-2B3B-4285-984F-44C7C33D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371"/>
                <a:ext cx="3" cy="24"/>
              </a:xfrm>
              <a:custGeom>
                <a:avLst/>
                <a:gdLst>
                  <a:gd name="T0" fmla="*/ 3 w 9"/>
                  <a:gd name="T1" fmla="*/ 72 h 72"/>
                  <a:gd name="T2" fmla="*/ 5 w 9"/>
                  <a:gd name="T3" fmla="*/ 64 h 72"/>
                  <a:gd name="T4" fmla="*/ 6 w 9"/>
                  <a:gd name="T5" fmla="*/ 54 h 72"/>
                  <a:gd name="T6" fmla="*/ 8 w 9"/>
                  <a:gd name="T7" fmla="*/ 45 h 72"/>
                  <a:gd name="T8" fmla="*/ 9 w 9"/>
                  <a:gd name="T9" fmla="*/ 36 h 72"/>
                  <a:gd name="T10" fmla="*/ 9 w 9"/>
                  <a:gd name="T11" fmla="*/ 27 h 72"/>
                  <a:gd name="T12" fmla="*/ 9 w 9"/>
                  <a:gd name="T13" fmla="*/ 18 h 72"/>
                  <a:gd name="T14" fmla="*/ 7 w 9"/>
                  <a:gd name="T15" fmla="*/ 9 h 72"/>
                  <a:gd name="T16" fmla="*/ 6 w 9"/>
                  <a:gd name="T17" fmla="*/ 0 h 72"/>
                  <a:gd name="T18" fmla="*/ 5 w 9"/>
                  <a:gd name="T19" fmla="*/ 0 h 72"/>
                  <a:gd name="T20" fmla="*/ 6 w 9"/>
                  <a:gd name="T21" fmla="*/ 9 h 72"/>
                  <a:gd name="T22" fmla="*/ 7 w 9"/>
                  <a:gd name="T23" fmla="*/ 18 h 72"/>
                  <a:gd name="T24" fmla="*/ 7 w 9"/>
                  <a:gd name="T25" fmla="*/ 27 h 72"/>
                  <a:gd name="T26" fmla="*/ 7 w 9"/>
                  <a:gd name="T27" fmla="*/ 36 h 72"/>
                  <a:gd name="T28" fmla="*/ 6 w 9"/>
                  <a:gd name="T29" fmla="*/ 45 h 72"/>
                  <a:gd name="T30" fmla="*/ 6 w 9"/>
                  <a:gd name="T31" fmla="*/ 54 h 72"/>
                  <a:gd name="T32" fmla="*/ 4 w 9"/>
                  <a:gd name="T33" fmla="*/ 64 h 72"/>
                  <a:gd name="T34" fmla="*/ 0 w 9"/>
                  <a:gd name="T35" fmla="*/ 72 h 72"/>
                  <a:gd name="T36" fmla="*/ 3 w 9"/>
                  <a:gd name="T3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2">
                    <a:moveTo>
                      <a:pt x="3" y="72"/>
                    </a:moveTo>
                    <a:lnTo>
                      <a:pt x="5" y="64"/>
                    </a:lnTo>
                    <a:lnTo>
                      <a:pt x="6" y="54"/>
                    </a:lnTo>
                    <a:lnTo>
                      <a:pt x="8" y="45"/>
                    </a:lnTo>
                    <a:lnTo>
                      <a:pt x="9" y="36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6" y="9"/>
                    </a:lnTo>
                    <a:lnTo>
                      <a:pt x="7" y="18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6" y="45"/>
                    </a:lnTo>
                    <a:lnTo>
                      <a:pt x="6" y="54"/>
                    </a:lnTo>
                    <a:lnTo>
                      <a:pt x="4" y="64"/>
                    </a:lnTo>
                    <a:lnTo>
                      <a:pt x="0" y="72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5" name="Freeform 1689">
                <a:extLst>
                  <a:ext uri="{FF2B5EF4-FFF2-40B4-BE49-F238E27FC236}">
                    <a16:creationId xmlns:a16="http://schemas.microsoft.com/office/drawing/2014/main" id="{0C28ECAB-30B0-4B82-B10B-371C8C552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395"/>
                <a:ext cx="40" cy="223"/>
              </a:xfrm>
              <a:custGeom>
                <a:avLst/>
                <a:gdLst>
                  <a:gd name="T0" fmla="*/ 6 w 118"/>
                  <a:gd name="T1" fmla="*/ 650 h 671"/>
                  <a:gd name="T2" fmla="*/ 15 w 118"/>
                  <a:gd name="T3" fmla="*/ 608 h 671"/>
                  <a:gd name="T4" fmla="*/ 21 w 118"/>
                  <a:gd name="T5" fmla="*/ 566 h 671"/>
                  <a:gd name="T6" fmla="*/ 29 w 118"/>
                  <a:gd name="T7" fmla="*/ 523 h 671"/>
                  <a:gd name="T8" fmla="*/ 37 w 118"/>
                  <a:gd name="T9" fmla="*/ 480 h 671"/>
                  <a:gd name="T10" fmla="*/ 44 w 118"/>
                  <a:gd name="T11" fmla="*/ 437 h 671"/>
                  <a:gd name="T12" fmla="*/ 51 w 118"/>
                  <a:gd name="T13" fmla="*/ 394 h 671"/>
                  <a:gd name="T14" fmla="*/ 58 w 118"/>
                  <a:gd name="T15" fmla="*/ 351 h 671"/>
                  <a:gd name="T16" fmla="*/ 65 w 118"/>
                  <a:gd name="T17" fmla="*/ 309 h 671"/>
                  <a:gd name="T18" fmla="*/ 72 w 118"/>
                  <a:gd name="T19" fmla="*/ 266 h 671"/>
                  <a:gd name="T20" fmla="*/ 80 w 118"/>
                  <a:gd name="T21" fmla="*/ 225 h 671"/>
                  <a:gd name="T22" fmla="*/ 86 w 118"/>
                  <a:gd name="T23" fmla="*/ 183 h 671"/>
                  <a:gd name="T24" fmla="*/ 93 w 118"/>
                  <a:gd name="T25" fmla="*/ 140 h 671"/>
                  <a:gd name="T26" fmla="*/ 100 w 118"/>
                  <a:gd name="T27" fmla="*/ 100 h 671"/>
                  <a:gd name="T28" fmla="*/ 107 w 118"/>
                  <a:gd name="T29" fmla="*/ 60 h 671"/>
                  <a:gd name="T30" fmla="*/ 113 w 118"/>
                  <a:gd name="T31" fmla="*/ 19 h 671"/>
                  <a:gd name="T32" fmla="*/ 116 w 118"/>
                  <a:gd name="T33" fmla="*/ 0 h 671"/>
                  <a:gd name="T34" fmla="*/ 109 w 118"/>
                  <a:gd name="T35" fmla="*/ 39 h 671"/>
                  <a:gd name="T36" fmla="*/ 101 w 118"/>
                  <a:gd name="T37" fmla="*/ 80 h 671"/>
                  <a:gd name="T38" fmla="*/ 95 w 118"/>
                  <a:gd name="T39" fmla="*/ 120 h 671"/>
                  <a:gd name="T40" fmla="*/ 89 w 118"/>
                  <a:gd name="T41" fmla="*/ 162 h 671"/>
                  <a:gd name="T42" fmla="*/ 81 w 118"/>
                  <a:gd name="T43" fmla="*/ 203 h 671"/>
                  <a:gd name="T44" fmla="*/ 74 w 118"/>
                  <a:gd name="T45" fmla="*/ 245 h 671"/>
                  <a:gd name="T46" fmla="*/ 67 w 118"/>
                  <a:gd name="T47" fmla="*/ 287 h 671"/>
                  <a:gd name="T48" fmla="*/ 60 w 118"/>
                  <a:gd name="T49" fmla="*/ 330 h 671"/>
                  <a:gd name="T50" fmla="*/ 53 w 118"/>
                  <a:gd name="T51" fmla="*/ 374 h 671"/>
                  <a:gd name="T52" fmla="*/ 46 w 118"/>
                  <a:gd name="T53" fmla="*/ 416 h 671"/>
                  <a:gd name="T54" fmla="*/ 38 w 118"/>
                  <a:gd name="T55" fmla="*/ 459 h 671"/>
                  <a:gd name="T56" fmla="*/ 31 w 118"/>
                  <a:gd name="T57" fmla="*/ 502 h 671"/>
                  <a:gd name="T58" fmla="*/ 24 w 118"/>
                  <a:gd name="T59" fmla="*/ 544 h 671"/>
                  <a:gd name="T60" fmla="*/ 16 w 118"/>
                  <a:gd name="T61" fmla="*/ 587 h 671"/>
                  <a:gd name="T62" fmla="*/ 8 w 118"/>
                  <a:gd name="T63" fmla="*/ 629 h 671"/>
                  <a:gd name="T64" fmla="*/ 0 w 118"/>
                  <a:gd name="T65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671">
                    <a:moveTo>
                      <a:pt x="2" y="671"/>
                    </a:moveTo>
                    <a:lnTo>
                      <a:pt x="6" y="650"/>
                    </a:lnTo>
                    <a:lnTo>
                      <a:pt x="9" y="629"/>
                    </a:lnTo>
                    <a:lnTo>
                      <a:pt x="15" y="608"/>
                    </a:lnTo>
                    <a:lnTo>
                      <a:pt x="18" y="587"/>
                    </a:lnTo>
                    <a:lnTo>
                      <a:pt x="21" y="566"/>
                    </a:lnTo>
                    <a:lnTo>
                      <a:pt x="26" y="544"/>
                    </a:lnTo>
                    <a:lnTo>
                      <a:pt x="29" y="523"/>
                    </a:lnTo>
                    <a:lnTo>
                      <a:pt x="33" y="502"/>
                    </a:lnTo>
                    <a:lnTo>
                      <a:pt x="37" y="480"/>
                    </a:lnTo>
                    <a:lnTo>
                      <a:pt x="39" y="459"/>
                    </a:lnTo>
                    <a:lnTo>
                      <a:pt x="44" y="437"/>
                    </a:lnTo>
                    <a:lnTo>
                      <a:pt x="48" y="416"/>
                    </a:lnTo>
                    <a:lnTo>
                      <a:pt x="51" y="394"/>
                    </a:lnTo>
                    <a:lnTo>
                      <a:pt x="55" y="374"/>
                    </a:lnTo>
                    <a:lnTo>
                      <a:pt x="58" y="351"/>
                    </a:lnTo>
                    <a:lnTo>
                      <a:pt x="61" y="330"/>
                    </a:lnTo>
                    <a:lnTo>
                      <a:pt x="65" y="309"/>
                    </a:lnTo>
                    <a:lnTo>
                      <a:pt x="67" y="287"/>
                    </a:lnTo>
                    <a:lnTo>
                      <a:pt x="72" y="266"/>
                    </a:lnTo>
                    <a:lnTo>
                      <a:pt x="75" y="245"/>
                    </a:lnTo>
                    <a:lnTo>
                      <a:pt x="80" y="225"/>
                    </a:lnTo>
                    <a:lnTo>
                      <a:pt x="82" y="203"/>
                    </a:lnTo>
                    <a:lnTo>
                      <a:pt x="86" y="183"/>
                    </a:lnTo>
                    <a:lnTo>
                      <a:pt x="90" y="162"/>
                    </a:lnTo>
                    <a:lnTo>
                      <a:pt x="93" y="140"/>
                    </a:lnTo>
                    <a:lnTo>
                      <a:pt x="97" y="120"/>
                    </a:lnTo>
                    <a:lnTo>
                      <a:pt x="100" y="100"/>
                    </a:lnTo>
                    <a:lnTo>
                      <a:pt x="103" y="80"/>
                    </a:lnTo>
                    <a:lnTo>
                      <a:pt x="107" y="60"/>
                    </a:lnTo>
                    <a:lnTo>
                      <a:pt x="111" y="39"/>
                    </a:lnTo>
                    <a:lnTo>
                      <a:pt x="113" y="19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1" y="19"/>
                    </a:lnTo>
                    <a:lnTo>
                      <a:pt x="109" y="39"/>
                    </a:lnTo>
                    <a:lnTo>
                      <a:pt x="106" y="60"/>
                    </a:lnTo>
                    <a:lnTo>
                      <a:pt x="101" y="80"/>
                    </a:lnTo>
                    <a:lnTo>
                      <a:pt x="99" y="100"/>
                    </a:lnTo>
                    <a:lnTo>
                      <a:pt x="95" y="120"/>
                    </a:lnTo>
                    <a:lnTo>
                      <a:pt x="91" y="140"/>
                    </a:lnTo>
                    <a:lnTo>
                      <a:pt x="89" y="162"/>
                    </a:lnTo>
                    <a:lnTo>
                      <a:pt x="84" y="183"/>
                    </a:lnTo>
                    <a:lnTo>
                      <a:pt x="81" y="203"/>
                    </a:lnTo>
                    <a:lnTo>
                      <a:pt x="77" y="225"/>
                    </a:lnTo>
                    <a:lnTo>
                      <a:pt x="74" y="245"/>
                    </a:lnTo>
                    <a:lnTo>
                      <a:pt x="70" y="266"/>
                    </a:lnTo>
                    <a:lnTo>
                      <a:pt x="67" y="287"/>
                    </a:lnTo>
                    <a:lnTo>
                      <a:pt x="63" y="309"/>
                    </a:lnTo>
                    <a:lnTo>
                      <a:pt x="60" y="330"/>
                    </a:lnTo>
                    <a:lnTo>
                      <a:pt x="57" y="351"/>
                    </a:lnTo>
                    <a:lnTo>
                      <a:pt x="53" y="374"/>
                    </a:lnTo>
                    <a:lnTo>
                      <a:pt x="49" y="394"/>
                    </a:lnTo>
                    <a:lnTo>
                      <a:pt x="46" y="416"/>
                    </a:lnTo>
                    <a:lnTo>
                      <a:pt x="42" y="437"/>
                    </a:lnTo>
                    <a:lnTo>
                      <a:pt x="38" y="459"/>
                    </a:lnTo>
                    <a:lnTo>
                      <a:pt x="35" y="480"/>
                    </a:lnTo>
                    <a:lnTo>
                      <a:pt x="31" y="502"/>
                    </a:lnTo>
                    <a:lnTo>
                      <a:pt x="28" y="523"/>
                    </a:lnTo>
                    <a:lnTo>
                      <a:pt x="24" y="544"/>
                    </a:lnTo>
                    <a:lnTo>
                      <a:pt x="20" y="566"/>
                    </a:lnTo>
                    <a:lnTo>
                      <a:pt x="16" y="587"/>
                    </a:lnTo>
                    <a:lnTo>
                      <a:pt x="12" y="608"/>
                    </a:lnTo>
                    <a:lnTo>
                      <a:pt x="8" y="629"/>
                    </a:lnTo>
                    <a:lnTo>
                      <a:pt x="5" y="650"/>
                    </a:lnTo>
                    <a:lnTo>
                      <a:pt x="0" y="671"/>
                    </a:lnTo>
                    <a:lnTo>
                      <a:pt x="2" y="6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6" name="Freeform 1690">
                <a:extLst>
                  <a:ext uri="{FF2B5EF4-FFF2-40B4-BE49-F238E27FC236}">
                    <a16:creationId xmlns:a16="http://schemas.microsoft.com/office/drawing/2014/main" id="{E3D2B63A-B6C5-42EB-B389-4FE118C57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618"/>
                <a:ext cx="21" cy="109"/>
              </a:xfrm>
              <a:custGeom>
                <a:avLst/>
                <a:gdLst>
                  <a:gd name="T0" fmla="*/ 2 w 65"/>
                  <a:gd name="T1" fmla="*/ 325 h 325"/>
                  <a:gd name="T2" fmla="*/ 3 w 65"/>
                  <a:gd name="T3" fmla="*/ 305 h 325"/>
                  <a:gd name="T4" fmla="*/ 6 w 65"/>
                  <a:gd name="T5" fmla="*/ 285 h 325"/>
                  <a:gd name="T6" fmla="*/ 9 w 65"/>
                  <a:gd name="T7" fmla="*/ 265 h 325"/>
                  <a:gd name="T8" fmla="*/ 14 w 65"/>
                  <a:gd name="T9" fmla="*/ 243 h 325"/>
                  <a:gd name="T10" fmla="*/ 17 w 65"/>
                  <a:gd name="T11" fmla="*/ 223 h 325"/>
                  <a:gd name="T12" fmla="*/ 21 w 65"/>
                  <a:gd name="T13" fmla="*/ 201 h 325"/>
                  <a:gd name="T14" fmla="*/ 26 w 65"/>
                  <a:gd name="T15" fmla="*/ 179 h 325"/>
                  <a:gd name="T16" fmla="*/ 30 w 65"/>
                  <a:gd name="T17" fmla="*/ 157 h 325"/>
                  <a:gd name="T18" fmla="*/ 36 w 65"/>
                  <a:gd name="T19" fmla="*/ 137 h 325"/>
                  <a:gd name="T20" fmla="*/ 40 w 65"/>
                  <a:gd name="T21" fmla="*/ 116 h 325"/>
                  <a:gd name="T22" fmla="*/ 45 w 65"/>
                  <a:gd name="T23" fmla="*/ 95 h 325"/>
                  <a:gd name="T24" fmla="*/ 48 w 65"/>
                  <a:gd name="T25" fmla="*/ 74 h 325"/>
                  <a:gd name="T26" fmla="*/ 54 w 65"/>
                  <a:gd name="T27" fmla="*/ 55 h 325"/>
                  <a:gd name="T28" fmla="*/ 58 w 65"/>
                  <a:gd name="T29" fmla="*/ 36 h 325"/>
                  <a:gd name="T30" fmla="*/ 62 w 65"/>
                  <a:gd name="T31" fmla="*/ 18 h 325"/>
                  <a:gd name="T32" fmla="*/ 65 w 65"/>
                  <a:gd name="T33" fmla="*/ 0 h 325"/>
                  <a:gd name="T34" fmla="*/ 63 w 65"/>
                  <a:gd name="T35" fmla="*/ 0 h 325"/>
                  <a:gd name="T36" fmla="*/ 61 w 65"/>
                  <a:gd name="T37" fmla="*/ 18 h 325"/>
                  <a:gd name="T38" fmla="*/ 57 w 65"/>
                  <a:gd name="T39" fmla="*/ 36 h 325"/>
                  <a:gd name="T40" fmla="*/ 52 w 65"/>
                  <a:gd name="T41" fmla="*/ 55 h 325"/>
                  <a:gd name="T42" fmla="*/ 47 w 65"/>
                  <a:gd name="T43" fmla="*/ 74 h 325"/>
                  <a:gd name="T44" fmla="*/ 44 w 65"/>
                  <a:gd name="T45" fmla="*/ 95 h 325"/>
                  <a:gd name="T46" fmla="*/ 38 w 65"/>
                  <a:gd name="T47" fmla="*/ 116 h 325"/>
                  <a:gd name="T48" fmla="*/ 34 w 65"/>
                  <a:gd name="T49" fmla="*/ 137 h 325"/>
                  <a:gd name="T50" fmla="*/ 29 w 65"/>
                  <a:gd name="T51" fmla="*/ 157 h 325"/>
                  <a:gd name="T52" fmla="*/ 25 w 65"/>
                  <a:gd name="T53" fmla="*/ 179 h 325"/>
                  <a:gd name="T54" fmla="*/ 20 w 65"/>
                  <a:gd name="T55" fmla="*/ 201 h 325"/>
                  <a:gd name="T56" fmla="*/ 15 w 65"/>
                  <a:gd name="T57" fmla="*/ 223 h 325"/>
                  <a:gd name="T58" fmla="*/ 12 w 65"/>
                  <a:gd name="T59" fmla="*/ 243 h 325"/>
                  <a:gd name="T60" fmla="*/ 8 w 65"/>
                  <a:gd name="T61" fmla="*/ 265 h 325"/>
                  <a:gd name="T62" fmla="*/ 5 w 65"/>
                  <a:gd name="T63" fmla="*/ 285 h 325"/>
                  <a:gd name="T64" fmla="*/ 2 w 65"/>
                  <a:gd name="T65" fmla="*/ 305 h 325"/>
                  <a:gd name="T66" fmla="*/ 0 w 65"/>
                  <a:gd name="T67" fmla="*/ 325 h 325"/>
                  <a:gd name="T68" fmla="*/ 2 w 65"/>
                  <a:gd name="T6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" h="325">
                    <a:moveTo>
                      <a:pt x="2" y="325"/>
                    </a:moveTo>
                    <a:lnTo>
                      <a:pt x="3" y="305"/>
                    </a:lnTo>
                    <a:lnTo>
                      <a:pt x="6" y="285"/>
                    </a:lnTo>
                    <a:lnTo>
                      <a:pt x="9" y="265"/>
                    </a:lnTo>
                    <a:lnTo>
                      <a:pt x="14" y="243"/>
                    </a:lnTo>
                    <a:lnTo>
                      <a:pt x="17" y="223"/>
                    </a:lnTo>
                    <a:lnTo>
                      <a:pt x="21" y="201"/>
                    </a:lnTo>
                    <a:lnTo>
                      <a:pt x="26" y="179"/>
                    </a:lnTo>
                    <a:lnTo>
                      <a:pt x="30" y="157"/>
                    </a:lnTo>
                    <a:lnTo>
                      <a:pt x="36" y="137"/>
                    </a:lnTo>
                    <a:lnTo>
                      <a:pt x="40" y="116"/>
                    </a:lnTo>
                    <a:lnTo>
                      <a:pt x="45" y="95"/>
                    </a:lnTo>
                    <a:lnTo>
                      <a:pt x="48" y="74"/>
                    </a:lnTo>
                    <a:lnTo>
                      <a:pt x="54" y="55"/>
                    </a:lnTo>
                    <a:lnTo>
                      <a:pt x="58" y="36"/>
                    </a:lnTo>
                    <a:lnTo>
                      <a:pt x="62" y="18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8"/>
                    </a:lnTo>
                    <a:lnTo>
                      <a:pt x="57" y="36"/>
                    </a:lnTo>
                    <a:lnTo>
                      <a:pt x="52" y="55"/>
                    </a:lnTo>
                    <a:lnTo>
                      <a:pt x="47" y="74"/>
                    </a:lnTo>
                    <a:lnTo>
                      <a:pt x="44" y="95"/>
                    </a:lnTo>
                    <a:lnTo>
                      <a:pt x="38" y="116"/>
                    </a:lnTo>
                    <a:lnTo>
                      <a:pt x="34" y="137"/>
                    </a:lnTo>
                    <a:lnTo>
                      <a:pt x="29" y="157"/>
                    </a:lnTo>
                    <a:lnTo>
                      <a:pt x="25" y="179"/>
                    </a:lnTo>
                    <a:lnTo>
                      <a:pt x="20" y="201"/>
                    </a:lnTo>
                    <a:lnTo>
                      <a:pt x="15" y="223"/>
                    </a:lnTo>
                    <a:lnTo>
                      <a:pt x="12" y="243"/>
                    </a:lnTo>
                    <a:lnTo>
                      <a:pt x="8" y="265"/>
                    </a:lnTo>
                    <a:lnTo>
                      <a:pt x="5" y="285"/>
                    </a:lnTo>
                    <a:lnTo>
                      <a:pt x="2" y="305"/>
                    </a:lnTo>
                    <a:lnTo>
                      <a:pt x="0" y="325"/>
                    </a:lnTo>
                    <a:lnTo>
                      <a:pt x="2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7" name="Freeform 1691">
                <a:extLst>
                  <a:ext uri="{FF2B5EF4-FFF2-40B4-BE49-F238E27FC236}">
                    <a16:creationId xmlns:a16="http://schemas.microsoft.com/office/drawing/2014/main" id="{AC598C53-484D-4AAE-A6BD-94FF6555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27"/>
                <a:ext cx="5" cy="60"/>
              </a:xfrm>
              <a:custGeom>
                <a:avLst/>
                <a:gdLst>
                  <a:gd name="T0" fmla="*/ 10 w 15"/>
                  <a:gd name="T1" fmla="*/ 179 h 181"/>
                  <a:gd name="T2" fmla="*/ 6 w 15"/>
                  <a:gd name="T3" fmla="*/ 172 h 181"/>
                  <a:gd name="T4" fmla="*/ 4 w 15"/>
                  <a:gd name="T5" fmla="*/ 165 h 181"/>
                  <a:gd name="T6" fmla="*/ 3 w 15"/>
                  <a:gd name="T7" fmla="*/ 156 h 181"/>
                  <a:gd name="T8" fmla="*/ 2 w 15"/>
                  <a:gd name="T9" fmla="*/ 148 h 181"/>
                  <a:gd name="T10" fmla="*/ 1 w 15"/>
                  <a:gd name="T11" fmla="*/ 140 h 181"/>
                  <a:gd name="T12" fmla="*/ 1 w 15"/>
                  <a:gd name="T13" fmla="*/ 132 h 181"/>
                  <a:gd name="T14" fmla="*/ 1 w 15"/>
                  <a:gd name="T15" fmla="*/ 123 h 181"/>
                  <a:gd name="T16" fmla="*/ 3 w 15"/>
                  <a:gd name="T17" fmla="*/ 112 h 181"/>
                  <a:gd name="T18" fmla="*/ 3 w 15"/>
                  <a:gd name="T19" fmla="*/ 102 h 181"/>
                  <a:gd name="T20" fmla="*/ 5 w 15"/>
                  <a:gd name="T21" fmla="*/ 91 h 181"/>
                  <a:gd name="T22" fmla="*/ 6 w 15"/>
                  <a:gd name="T23" fmla="*/ 79 h 181"/>
                  <a:gd name="T24" fmla="*/ 9 w 15"/>
                  <a:gd name="T25" fmla="*/ 65 h 181"/>
                  <a:gd name="T26" fmla="*/ 10 w 15"/>
                  <a:gd name="T27" fmla="*/ 52 h 181"/>
                  <a:gd name="T28" fmla="*/ 12 w 15"/>
                  <a:gd name="T29" fmla="*/ 36 h 181"/>
                  <a:gd name="T30" fmla="*/ 14 w 15"/>
                  <a:gd name="T31" fmla="*/ 19 h 181"/>
                  <a:gd name="T32" fmla="*/ 15 w 15"/>
                  <a:gd name="T33" fmla="*/ 0 h 181"/>
                  <a:gd name="T34" fmla="*/ 14 w 15"/>
                  <a:gd name="T35" fmla="*/ 0 h 181"/>
                  <a:gd name="T36" fmla="*/ 12 w 15"/>
                  <a:gd name="T37" fmla="*/ 19 h 181"/>
                  <a:gd name="T38" fmla="*/ 10 w 15"/>
                  <a:gd name="T39" fmla="*/ 36 h 181"/>
                  <a:gd name="T40" fmla="*/ 9 w 15"/>
                  <a:gd name="T41" fmla="*/ 52 h 181"/>
                  <a:gd name="T42" fmla="*/ 6 w 15"/>
                  <a:gd name="T43" fmla="*/ 65 h 181"/>
                  <a:gd name="T44" fmla="*/ 5 w 15"/>
                  <a:gd name="T45" fmla="*/ 79 h 181"/>
                  <a:gd name="T46" fmla="*/ 3 w 15"/>
                  <a:gd name="T47" fmla="*/ 91 h 181"/>
                  <a:gd name="T48" fmla="*/ 2 w 15"/>
                  <a:gd name="T49" fmla="*/ 102 h 181"/>
                  <a:gd name="T50" fmla="*/ 1 w 15"/>
                  <a:gd name="T51" fmla="*/ 112 h 181"/>
                  <a:gd name="T52" fmla="*/ 0 w 15"/>
                  <a:gd name="T53" fmla="*/ 123 h 181"/>
                  <a:gd name="T54" fmla="*/ 0 w 15"/>
                  <a:gd name="T55" fmla="*/ 132 h 181"/>
                  <a:gd name="T56" fmla="*/ 0 w 15"/>
                  <a:gd name="T57" fmla="*/ 140 h 181"/>
                  <a:gd name="T58" fmla="*/ 1 w 15"/>
                  <a:gd name="T59" fmla="*/ 148 h 181"/>
                  <a:gd name="T60" fmla="*/ 1 w 15"/>
                  <a:gd name="T61" fmla="*/ 156 h 181"/>
                  <a:gd name="T62" fmla="*/ 3 w 15"/>
                  <a:gd name="T63" fmla="*/ 165 h 181"/>
                  <a:gd name="T64" fmla="*/ 6 w 15"/>
                  <a:gd name="T65" fmla="*/ 172 h 181"/>
                  <a:gd name="T66" fmla="*/ 9 w 15"/>
                  <a:gd name="T67" fmla="*/ 181 h 181"/>
                  <a:gd name="T68" fmla="*/ 10 w 15"/>
                  <a:gd name="T69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1">
                    <a:moveTo>
                      <a:pt x="10" y="179"/>
                    </a:moveTo>
                    <a:lnTo>
                      <a:pt x="6" y="172"/>
                    </a:lnTo>
                    <a:lnTo>
                      <a:pt x="4" y="165"/>
                    </a:lnTo>
                    <a:lnTo>
                      <a:pt x="3" y="156"/>
                    </a:lnTo>
                    <a:lnTo>
                      <a:pt x="2" y="148"/>
                    </a:lnTo>
                    <a:lnTo>
                      <a:pt x="1" y="140"/>
                    </a:lnTo>
                    <a:lnTo>
                      <a:pt x="1" y="132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2"/>
                    </a:lnTo>
                    <a:lnTo>
                      <a:pt x="5" y="91"/>
                    </a:lnTo>
                    <a:lnTo>
                      <a:pt x="6" y="79"/>
                    </a:lnTo>
                    <a:lnTo>
                      <a:pt x="9" y="65"/>
                    </a:lnTo>
                    <a:lnTo>
                      <a:pt x="10" y="52"/>
                    </a:lnTo>
                    <a:lnTo>
                      <a:pt x="12" y="36"/>
                    </a:lnTo>
                    <a:lnTo>
                      <a:pt x="14" y="19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9"/>
                    </a:lnTo>
                    <a:lnTo>
                      <a:pt x="10" y="36"/>
                    </a:lnTo>
                    <a:lnTo>
                      <a:pt x="9" y="52"/>
                    </a:lnTo>
                    <a:lnTo>
                      <a:pt x="6" y="65"/>
                    </a:lnTo>
                    <a:lnTo>
                      <a:pt x="5" y="79"/>
                    </a:lnTo>
                    <a:lnTo>
                      <a:pt x="3" y="91"/>
                    </a:lnTo>
                    <a:lnTo>
                      <a:pt x="2" y="102"/>
                    </a:lnTo>
                    <a:lnTo>
                      <a:pt x="1" y="11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0"/>
                    </a:lnTo>
                    <a:lnTo>
                      <a:pt x="1" y="148"/>
                    </a:lnTo>
                    <a:lnTo>
                      <a:pt x="1" y="156"/>
                    </a:lnTo>
                    <a:lnTo>
                      <a:pt x="3" y="165"/>
                    </a:lnTo>
                    <a:lnTo>
                      <a:pt x="6" y="172"/>
                    </a:lnTo>
                    <a:lnTo>
                      <a:pt x="9" y="181"/>
                    </a:lnTo>
                    <a:lnTo>
                      <a:pt x="10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8" name="Freeform 1692">
                <a:extLst>
                  <a:ext uri="{FF2B5EF4-FFF2-40B4-BE49-F238E27FC236}">
                    <a16:creationId xmlns:a16="http://schemas.microsoft.com/office/drawing/2014/main" id="{E7803DBF-7015-450E-A247-B17915B80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87"/>
                <a:ext cx="5" cy="29"/>
              </a:xfrm>
              <a:custGeom>
                <a:avLst/>
                <a:gdLst>
                  <a:gd name="T0" fmla="*/ 0 w 13"/>
                  <a:gd name="T1" fmla="*/ 89 h 89"/>
                  <a:gd name="T2" fmla="*/ 2 w 13"/>
                  <a:gd name="T3" fmla="*/ 88 h 89"/>
                  <a:gd name="T4" fmla="*/ 2 w 13"/>
                  <a:gd name="T5" fmla="*/ 73 h 89"/>
                  <a:gd name="T6" fmla="*/ 6 w 13"/>
                  <a:gd name="T7" fmla="*/ 60 h 89"/>
                  <a:gd name="T8" fmla="*/ 8 w 13"/>
                  <a:gd name="T9" fmla="*/ 50 h 89"/>
                  <a:gd name="T10" fmla="*/ 11 w 13"/>
                  <a:gd name="T11" fmla="*/ 42 h 89"/>
                  <a:gd name="T12" fmla="*/ 13 w 13"/>
                  <a:gd name="T13" fmla="*/ 35 h 89"/>
                  <a:gd name="T14" fmla="*/ 13 w 13"/>
                  <a:gd name="T15" fmla="*/ 26 h 89"/>
                  <a:gd name="T16" fmla="*/ 11 w 13"/>
                  <a:gd name="T17" fmla="*/ 14 h 89"/>
                  <a:gd name="T18" fmla="*/ 6 w 13"/>
                  <a:gd name="T19" fmla="*/ 0 h 89"/>
                  <a:gd name="T20" fmla="*/ 4 w 13"/>
                  <a:gd name="T21" fmla="*/ 1 h 89"/>
                  <a:gd name="T22" fmla="*/ 10 w 13"/>
                  <a:gd name="T23" fmla="*/ 14 h 89"/>
                  <a:gd name="T24" fmla="*/ 12 w 13"/>
                  <a:gd name="T25" fmla="*/ 26 h 89"/>
                  <a:gd name="T26" fmla="*/ 12 w 13"/>
                  <a:gd name="T27" fmla="*/ 35 h 89"/>
                  <a:gd name="T28" fmla="*/ 10 w 13"/>
                  <a:gd name="T29" fmla="*/ 42 h 89"/>
                  <a:gd name="T30" fmla="*/ 7 w 13"/>
                  <a:gd name="T31" fmla="*/ 50 h 89"/>
                  <a:gd name="T32" fmla="*/ 3 w 13"/>
                  <a:gd name="T33" fmla="*/ 60 h 89"/>
                  <a:gd name="T34" fmla="*/ 1 w 13"/>
                  <a:gd name="T35" fmla="*/ 73 h 89"/>
                  <a:gd name="T36" fmla="*/ 0 w 13"/>
                  <a:gd name="T37" fmla="*/ 88 h 89"/>
                  <a:gd name="T38" fmla="*/ 2 w 13"/>
                  <a:gd name="T39" fmla="*/ 87 h 89"/>
                  <a:gd name="T40" fmla="*/ 0 w 13"/>
                  <a:gd name="T4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0" y="89"/>
                    </a:moveTo>
                    <a:lnTo>
                      <a:pt x="2" y="88"/>
                    </a:lnTo>
                    <a:lnTo>
                      <a:pt x="2" y="73"/>
                    </a:lnTo>
                    <a:lnTo>
                      <a:pt x="6" y="60"/>
                    </a:lnTo>
                    <a:lnTo>
                      <a:pt x="8" y="50"/>
                    </a:lnTo>
                    <a:lnTo>
                      <a:pt x="11" y="42"/>
                    </a:lnTo>
                    <a:lnTo>
                      <a:pt x="13" y="35"/>
                    </a:lnTo>
                    <a:lnTo>
                      <a:pt x="13" y="26"/>
                    </a:lnTo>
                    <a:lnTo>
                      <a:pt x="11" y="14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0" y="14"/>
                    </a:lnTo>
                    <a:lnTo>
                      <a:pt x="12" y="26"/>
                    </a:lnTo>
                    <a:lnTo>
                      <a:pt x="12" y="35"/>
                    </a:lnTo>
                    <a:lnTo>
                      <a:pt x="10" y="42"/>
                    </a:lnTo>
                    <a:lnTo>
                      <a:pt x="7" y="50"/>
                    </a:lnTo>
                    <a:lnTo>
                      <a:pt x="3" y="60"/>
                    </a:lnTo>
                    <a:lnTo>
                      <a:pt x="1" y="73"/>
                    </a:lnTo>
                    <a:lnTo>
                      <a:pt x="0" y="88"/>
                    </a:lnTo>
                    <a:lnTo>
                      <a:pt x="2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9" name="Freeform 1693">
                <a:extLst>
                  <a:ext uri="{FF2B5EF4-FFF2-40B4-BE49-F238E27FC236}">
                    <a16:creationId xmlns:a16="http://schemas.microsoft.com/office/drawing/2014/main" id="{E652DF29-313C-4D4E-80E5-344D6E14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719"/>
                <a:ext cx="14" cy="97"/>
              </a:xfrm>
              <a:custGeom>
                <a:avLst/>
                <a:gdLst>
                  <a:gd name="T0" fmla="*/ 0 w 43"/>
                  <a:gd name="T1" fmla="*/ 0 h 292"/>
                  <a:gd name="T2" fmla="*/ 0 w 43"/>
                  <a:gd name="T3" fmla="*/ 0 h 292"/>
                  <a:gd name="T4" fmla="*/ 0 w 43"/>
                  <a:gd name="T5" fmla="*/ 13 h 292"/>
                  <a:gd name="T6" fmla="*/ 0 w 43"/>
                  <a:gd name="T7" fmla="*/ 30 h 292"/>
                  <a:gd name="T8" fmla="*/ 0 w 43"/>
                  <a:gd name="T9" fmla="*/ 48 h 292"/>
                  <a:gd name="T10" fmla="*/ 0 w 43"/>
                  <a:gd name="T11" fmla="*/ 67 h 292"/>
                  <a:gd name="T12" fmla="*/ 1 w 43"/>
                  <a:gd name="T13" fmla="*/ 87 h 292"/>
                  <a:gd name="T14" fmla="*/ 1 w 43"/>
                  <a:gd name="T15" fmla="*/ 110 h 292"/>
                  <a:gd name="T16" fmla="*/ 3 w 43"/>
                  <a:gd name="T17" fmla="*/ 131 h 292"/>
                  <a:gd name="T18" fmla="*/ 4 w 43"/>
                  <a:gd name="T19" fmla="*/ 152 h 292"/>
                  <a:gd name="T20" fmla="*/ 6 w 43"/>
                  <a:gd name="T21" fmla="*/ 175 h 292"/>
                  <a:gd name="T22" fmla="*/ 9 w 43"/>
                  <a:gd name="T23" fmla="*/ 196 h 292"/>
                  <a:gd name="T24" fmla="*/ 12 w 43"/>
                  <a:gd name="T25" fmla="*/ 216 h 292"/>
                  <a:gd name="T26" fmla="*/ 16 w 43"/>
                  <a:gd name="T27" fmla="*/ 234 h 292"/>
                  <a:gd name="T28" fmla="*/ 21 w 43"/>
                  <a:gd name="T29" fmla="*/ 252 h 292"/>
                  <a:gd name="T30" fmla="*/ 27 w 43"/>
                  <a:gd name="T31" fmla="*/ 268 h 292"/>
                  <a:gd name="T32" fmla="*/ 33 w 43"/>
                  <a:gd name="T33" fmla="*/ 281 h 292"/>
                  <a:gd name="T34" fmla="*/ 41 w 43"/>
                  <a:gd name="T35" fmla="*/ 292 h 292"/>
                  <a:gd name="T36" fmla="*/ 43 w 43"/>
                  <a:gd name="T37" fmla="*/ 291 h 292"/>
                  <a:gd name="T38" fmla="*/ 34 w 43"/>
                  <a:gd name="T39" fmla="*/ 280 h 292"/>
                  <a:gd name="T40" fmla="*/ 28 w 43"/>
                  <a:gd name="T41" fmla="*/ 267 h 292"/>
                  <a:gd name="T42" fmla="*/ 22 w 43"/>
                  <a:gd name="T43" fmla="*/ 252 h 292"/>
                  <a:gd name="T44" fmla="*/ 18 w 43"/>
                  <a:gd name="T45" fmla="*/ 234 h 292"/>
                  <a:gd name="T46" fmla="*/ 14 w 43"/>
                  <a:gd name="T47" fmla="*/ 216 h 292"/>
                  <a:gd name="T48" fmla="*/ 11 w 43"/>
                  <a:gd name="T49" fmla="*/ 196 h 292"/>
                  <a:gd name="T50" fmla="*/ 9 w 43"/>
                  <a:gd name="T51" fmla="*/ 175 h 292"/>
                  <a:gd name="T52" fmla="*/ 6 w 43"/>
                  <a:gd name="T53" fmla="*/ 152 h 292"/>
                  <a:gd name="T54" fmla="*/ 4 w 43"/>
                  <a:gd name="T55" fmla="*/ 131 h 292"/>
                  <a:gd name="T56" fmla="*/ 3 w 43"/>
                  <a:gd name="T57" fmla="*/ 110 h 292"/>
                  <a:gd name="T58" fmla="*/ 2 w 43"/>
                  <a:gd name="T59" fmla="*/ 87 h 292"/>
                  <a:gd name="T60" fmla="*/ 2 w 43"/>
                  <a:gd name="T61" fmla="*/ 67 h 292"/>
                  <a:gd name="T62" fmla="*/ 2 w 43"/>
                  <a:gd name="T63" fmla="*/ 48 h 292"/>
                  <a:gd name="T64" fmla="*/ 2 w 43"/>
                  <a:gd name="T65" fmla="*/ 30 h 292"/>
                  <a:gd name="T66" fmla="*/ 2 w 43"/>
                  <a:gd name="T67" fmla="*/ 13 h 292"/>
                  <a:gd name="T68" fmla="*/ 2 w 43"/>
                  <a:gd name="T69" fmla="*/ 0 h 292"/>
                  <a:gd name="T70" fmla="*/ 1 w 43"/>
                  <a:gd name="T71" fmla="*/ 0 h 292"/>
                  <a:gd name="T72" fmla="*/ 0 w 43"/>
                  <a:gd name="T7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292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7"/>
                    </a:lnTo>
                    <a:lnTo>
                      <a:pt x="1" y="87"/>
                    </a:lnTo>
                    <a:lnTo>
                      <a:pt x="1" y="110"/>
                    </a:lnTo>
                    <a:lnTo>
                      <a:pt x="3" y="131"/>
                    </a:lnTo>
                    <a:lnTo>
                      <a:pt x="4" y="152"/>
                    </a:lnTo>
                    <a:lnTo>
                      <a:pt x="6" y="175"/>
                    </a:lnTo>
                    <a:lnTo>
                      <a:pt x="9" y="196"/>
                    </a:lnTo>
                    <a:lnTo>
                      <a:pt x="12" y="216"/>
                    </a:lnTo>
                    <a:lnTo>
                      <a:pt x="16" y="234"/>
                    </a:lnTo>
                    <a:lnTo>
                      <a:pt x="21" y="252"/>
                    </a:lnTo>
                    <a:lnTo>
                      <a:pt x="27" y="268"/>
                    </a:lnTo>
                    <a:lnTo>
                      <a:pt x="33" y="281"/>
                    </a:lnTo>
                    <a:lnTo>
                      <a:pt x="41" y="292"/>
                    </a:lnTo>
                    <a:lnTo>
                      <a:pt x="43" y="291"/>
                    </a:lnTo>
                    <a:lnTo>
                      <a:pt x="34" y="280"/>
                    </a:lnTo>
                    <a:lnTo>
                      <a:pt x="28" y="267"/>
                    </a:lnTo>
                    <a:lnTo>
                      <a:pt x="22" y="252"/>
                    </a:lnTo>
                    <a:lnTo>
                      <a:pt x="18" y="234"/>
                    </a:lnTo>
                    <a:lnTo>
                      <a:pt x="14" y="216"/>
                    </a:lnTo>
                    <a:lnTo>
                      <a:pt x="11" y="196"/>
                    </a:lnTo>
                    <a:lnTo>
                      <a:pt x="9" y="175"/>
                    </a:lnTo>
                    <a:lnTo>
                      <a:pt x="6" y="152"/>
                    </a:lnTo>
                    <a:lnTo>
                      <a:pt x="4" y="131"/>
                    </a:lnTo>
                    <a:lnTo>
                      <a:pt x="3" y="110"/>
                    </a:lnTo>
                    <a:lnTo>
                      <a:pt x="2" y="87"/>
                    </a:lnTo>
                    <a:lnTo>
                      <a:pt x="2" y="67"/>
                    </a:lnTo>
                    <a:lnTo>
                      <a:pt x="2" y="48"/>
                    </a:lnTo>
                    <a:lnTo>
                      <a:pt x="2" y="30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0" name="Freeform 1694">
                <a:extLst>
                  <a:ext uri="{FF2B5EF4-FFF2-40B4-BE49-F238E27FC236}">
                    <a16:creationId xmlns:a16="http://schemas.microsoft.com/office/drawing/2014/main" id="{448BB9A5-9186-442E-A7E2-D37F183C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00"/>
                <a:ext cx="47" cy="319"/>
              </a:xfrm>
              <a:custGeom>
                <a:avLst/>
                <a:gdLst>
                  <a:gd name="T0" fmla="*/ 138 w 140"/>
                  <a:gd name="T1" fmla="*/ 0 h 956"/>
                  <a:gd name="T2" fmla="*/ 136 w 140"/>
                  <a:gd name="T3" fmla="*/ 57 h 956"/>
                  <a:gd name="T4" fmla="*/ 133 w 140"/>
                  <a:gd name="T5" fmla="*/ 114 h 956"/>
                  <a:gd name="T6" fmla="*/ 129 w 140"/>
                  <a:gd name="T7" fmla="*/ 174 h 956"/>
                  <a:gd name="T8" fmla="*/ 122 w 140"/>
                  <a:gd name="T9" fmla="*/ 236 h 956"/>
                  <a:gd name="T10" fmla="*/ 113 w 140"/>
                  <a:gd name="T11" fmla="*/ 297 h 956"/>
                  <a:gd name="T12" fmla="*/ 104 w 140"/>
                  <a:gd name="T13" fmla="*/ 360 h 956"/>
                  <a:gd name="T14" fmla="*/ 93 w 140"/>
                  <a:gd name="T15" fmla="*/ 422 h 956"/>
                  <a:gd name="T16" fmla="*/ 81 w 140"/>
                  <a:gd name="T17" fmla="*/ 485 h 956"/>
                  <a:gd name="T18" fmla="*/ 70 w 140"/>
                  <a:gd name="T19" fmla="*/ 547 h 956"/>
                  <a:gd name="T20" fmla="*/ 60 w 140"/>
                  <a:gd name="T21" fmla="*/ 610 h 956"/>
                  <a:gd name="T22" fmla="*/ 48 w 140"/>
                  <a:gd name="T23" fmla="*/ 671 h 956"/>
                  <a:gd name="T24" fmla="*/ 37 w 140"/>
                  <a:gd name="T25" fmla="*/ 731 h 956"/>
                  <a:gd name="T26" fmla="*/ 27 w 140"/>
                  <a:gd name="T27" fmla="*/ 790 h 956"/>
                  <a:gd name="T28" fmla="*/ 15 w 140"/>
                  <a:gd name="T29" fmla="*/ 847 h 956"/>
                  <a:gd name="T30" fmla="*/ 6 w 140"/>
                  <a:gd name="T31" fmla="*/ 903 h 956"/>
                  <a:gd name="T32" fmla="*/ 0 w 140"/>
                  <a:gd name="T33" fmla="*/ 956 h 956"/>
                  <a:gd name="T34" fmla="*/ 4 w 140"/>
                  <a:gd name="T35" fmla="*/ 930 h 956"/>
                  <a:gd name="T36" fmla="*/ 12 w 140"/>
                  <a:gd name="T37" fmla="*/ 876 h 956"/>
                  <a:gd name="T38" fmla="*/ 22 w 140"/>
                  <a:gd name="T39" fmla="*/ 819 h 956"/>
                  <a:gd name="T40" fmla="*/ 32 w 140"/>
                  <a:gd name="T41" fmla="*/ 762 h 956"/>
                  <a:gd name="T42" fmla="*/ 43 w 140"/>
                  <a:gd name="T43" fmla="*/ 701 h 956"/>
                  <a:gd name="T44" fmla="*/ 55 w 140"/>
                  <a:gd name="T45" fmla="*/ 641 h 956"/>
                  <a:gd name="T46" fmla="*/ 66 w 140"/>
                  <a:gd name="T47" fmla="*/ 579 h 956"/>
                  <a:gd name="T48" fmla="*/ 78 w 140"/>
                  <a:gd name="T49" fmla="*/ 516 h 956"/>
                  <a:gd name="T50" fmla="*/ 89 w 140"/>
                  <a:gd name="T51" fmla="*/ 453 h 956"/>
                  <a:gd name="T52" fmla="*/ 101 w 140"/>
                  <a:gd name="T53" fmla="*/ 390 h 956"/>
                  <a:gd name="T54" fmla="*/ 109 w 140"/>
                  <a:gd name="T55" fmla="*/ 328 h 956"/>
                  <a:gd name="T56" fmla="*/ 118 w 140"/>
                  <a:gd name="T57" fmla="*/ 266 h 956"/>
                  <a:gd name="T58" fmla="*/ 127 w 140"/>
                  <a:gd name="T59" fmla="*/ 204 h 956"/>
                  <a:gd name="T60" fmla="*/ 133 w 140"/>
                  <a:gd name="T61" fmla="*/ 145 h 956"/>
                  <a:gd name="T62" fmla="*/ 138 w 140"/>
                  <a:gd name="T63" fmla="*/ 86 h 956"/>
                  <a:gd name="T64" fmla="*/ 140 w 140"/>
                  <a:gd name="T65" fmla="*/ 28 h 956"/>
                  <a:gd name="T66" fmla="*/ 139 w 140"/>
                  <a:gd name="T67" fmla="*/ 1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956">
                    <a:moveTo>
                      <a:pt x="139" y="0"/>
                    </a:moveTo>
                    <a:lnTo>
                      <a:pt x="138" y="0"/>
                    </a:lnTo>
                    <a:lnTo>
                      <a:pt x="138" y="28"/>
                    </a:lnTo>
                    <a:lnTo>
                      <a:pt x="136" y="57"/>
                    </a:lnTo>
                    <a:lnTo>
                      <a:pt x="135" y="86"/>
                    </a:lnTo>
                    <a:lnTo>
                      <a:pt x="133" y="114"/>
                    </a:lnTo>
                    <a:lnTo>
                      <a:pt x="131" y="145"/>
                    </a:lnTo>
                    <a:lnTo>
                      <a:pt x="129" y="174"/>
                    </a:lnTo>
                    <a:lnTo>
                      <a:pt x="125" y="204"/>
                    </a:lnTo>
                    <a:lnTo>
                      <a:pt x="122" y="236"/>
                    </a:lnTo>
                    <a:lnTo>
                      <a:pt x="117" y="266"/>
                    </a:lnTo>
                    <a:lnTo>
                      <a:pt x="113" y="297"/>
                    </a:lnTo>
                    <a:lnTo>
                      <a:pt x="108" y="328"/>
                    </a:lnTo>
                    <a:lnTo>
                      <a:pt x="104" y="360"/>
                    </a:lnTo>
                    <a:lnTo>
                      <a:pt x="98" y="390"/>
                    </a:lnTo>
                    <a:lnTo>
                      <a:pt x="93" y="422"/>
                    </a:lnTo>
                    <a:lnTo>
                      <a:pt x="87" y="453"/>
                    </a:lnTo>
                    <a:lnTo>
                      <a:pt x="81" y="485"/>
                    </a:lnTo>
                    <a:lnTo>
                      <a:pt x="76" y="516"/>
                    </a:lnTo>
                    <a:lnTo>
                      <a:pt x="70" y="547"/>
                    </a:lnTo>
                    <a:lnTo>
                      <a:pt x="65" y="579"/>
                    </a:lnTo>
                    <a:lnTo>
                      <a:pt x="60" y="610"/>
                    </a:lnTo>
                    <a:lnTo>
                      <a:pt x="53" y="641"/>
                    </a:lnTo>
                    <a:lnTo>
                      <a:pt x="48" y="671"/>
                    </a:lnTo>
                    <a:lnTo>
                      <a:pt x="42" y="701"/>
                    </a:lnTo>
                    <a:lnTo>
                      <a:pt x="37" y="731"/>
                    </a:lnTo>
                    <a:lnTo>
                      <a:pt x="32" y="762"/>
                    </a:lnTo>
                    <a:lnTo>
                      <a:pt x="27" y="790"/>
                    </a:lnTo>
                    <a:lnTo>
                      <a:pt x="21" y="819"/>
                    </a:lnTo>
                    <a:lnTo>
                      <a:pt x="15" y="847"/>
                    </a:lnTo>
                    <a:lnTo>
                      <a:pt x="11" y="876"/>
                    </a:lnTo>
                    <a:lnTo>
                      <a:pt x="6" y="903"/>
                    </a:lnTo>
                    <a:lnTo>
                      <a:pt x="3" y="930"/>
                    </a:lnTo>
                    <a:lnTo>
                      <a:pt x="0" y="956"/>
                    </a:lnTo>
                    <a:lnTo>
                      <a:pt x="0" y="956"/>
                    </a:lnTo>
                    <a:lnTo>
                      <a:pt x="4" y="930"/>
                    </a:lnTo>
                    <a:lnTo>
                      <a:pt x="9" y="903"/>
                    </a:lnTo>
                    <a:lnTo>
                      <a:pt x="12" y="876"/>
                    </a:lnTo>
                    <a:lnTo>
                      <a:pt x="16" y="847"/>
                    </a:lnTo>
                    <a:lnTo>
                      <a:pt x="22" y="819"/>
                    </a:lnTo>
                    <a:lnTo>
                      <a:pt x="28" y="790"/>
                    </a:lnTo>
                    <a:lnTo>
                      <a:pt x="32" y="762"/>
                    </a:lnTo>
                    <a:lnTo>
                      <a:pt x="38" y="731"/>
                    </a:lnTo>
                    <a:lnTo>
                      <a:pt x="43" y="701"/>
                    </a:lnTo>
                    <a:lnTo>
                      <a:pt x="49" y="671"/>
                    </a:lnTo>
                    <a:lnTo>
                      <a:pt x="55" y="641"/>
                    </a:lnTo>
                    <a:lnTo>
                      <a:pt x="62" y="610"/>
                    </a:lnTo>
                    <a:lnTo>
                      <a:pt x="66" y="579"/>
                    </a:lnTo>
                    <a:lnTo>
                      <a:pt x="72" y="547"/>
                    </a:lnTo>
                    <a:lnTo>
                      <a:pt x="78" y="516"/>
                    </a:lnTo>
                    <a:lnTo>
                      <a:pt x="84" y="485"/>
                    </a:lnTo>
                    <a:lnTo>
                      <a:pt x="89" y="453"/>
                    </a:lnTo>
                    <a:lnTo>
                      <a:pt x="95" y="422"/>
                    </a:lnTo>
                    <a:lnTo>
                      <a:pt x="101" y="390"/>
                    </a:lnTo>
                    <a:lnTo>
                      <a:pt x="106" y="360"/>
                    </a:lnTo>
                    <a:lnTo>
                      <a:pt x="109" y="328"/>
                    </a:lnTo>
                    <a:lnTo>
                      <a:pt x="114" y="297"/>
                    </a:lnTo>
                    <a:lnTo>
                      <a:pt x="118" y="266"/>
                    </a:lnTo>
                    <a:lnTo>
                      <a:pt x="123" y="236"/>
                    </a:lnTo>
                    <a:lnTo>
                      <a:pt x="127" y="204"/>
                    </a:lnTo>
                    <a:lnTo>
                      <a:pt x="129" y="174"/>
                    </a:lnTo>
                    <a:lnTo>
                      <a:pt x="133" y="145"/>
                    </a:lnTo>
                    <a:lnTo>
                      <a:pt x="134" y="114"/>
                    </a:lnTo>
                    <a:lnTo>
                      <a:pt x="138" y="86"/>
                    </a:lnTo>
                    <a:lnTo>
                      <a:pt x="139" y="57"/>
                    </a:lnTo>
                    <a:lnTo>
                      <a:pt x="140" y="28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1" name="Freeform 1695">
                <a:extLst>
                  <a:ext uri="{FF2B5EF4-FFF2-40B4-BE49-F238E27FC236}">
                    <a16:creationId xmlns:a16="http://schemas.microsoft.com/office/drawing/2014/main" id="{477E317E-C854-4235-B90D-652DB9CE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388"/>
                <a:ext cx="9" cy="12"/>
              </a:xfrm>
              <a:custGeom>
                <a:avLst/>
                <a:gdLst>
                  <a:gd name="T0" fmla="*/ 23 w 27"/>
                  <a:gd name="T1" fmla="*/ 1 h 36"/>
                  <a:gd name="T2" fmla="*/ 24 w 27"/>
                  <a:gd name="T3" fmla="*/ 0 h 36"/>
                  <a:gd name="T4" fmla="*/ 0 w 27"/>
                  <a:gd name="T5" fmla="*/ 35 h 36"/>
                  <a:gd name="T6" fmla="*/ 1 w 27"/>
                  <a:gd name="T7" fmla="*/ 36 h 36"/>
                  <a:gd name="T8" fmla="*/ 27 w 27"/>
                  <a:gd name="T9" fmla="*/ 1 h 36"/>
                  <a:gd name="T10" fmla="*/ 27 w 27"/>
                  <a:gd name="T11" fmla="*/ 1 h 36"/>
                  <a:gd name="T12" fmla="*/ 23 w 27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23" y="1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2" name="Freeform 1696">
                <a:extLst>
                  <a:ext uri="{FF2B5EF4-FFF2-40B4-BE49-F238E27FC236}">
                    <a16:creationId xmlns:a16="http://schemas.microsoft.com/office/drawing/2014/main" id="{52C7BC21-2F58-438E-A2BD-9E0ED5FC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75"/>
                <a:ext cx="11" cy="13"/>
              </a:xfrm>
              <a:custGeom>
                <a:avLst/>
                <a:gdLst>
                  <a:gd name="T0" fmla="*/ 0 w 32"/>
                  <a:gd name="T1" fmla="*/ 2 h 39"/>
                  <a:gd name="T2" fmla="*/ 1 w 32"/>
                  <a:gd name="T3" fmla="*/ 4 h 39"/>
                  <a:gd name="T4" fmla="*/ 8 w 32"/>
                  <a:gd name="T5" fmla="*/ 2 h 39"/>
                  <a:gd name="T6" fmla="*/ 15 w 32"/>
                  <a:gd name="T7" fmla="*/ 1 h 39"/>
                  <a:gd name="T8" fmla="*/ 19 w 32"/>
                  <a:gd name="T9" fmla="*/ 2 h 39"/>
                  <a:gd name="T10" fmla="*/ 23 w 32"/>
                  <a:gd name="T11" fmla="*/ 7 h 39"/>
                  <a:gd name="T12" fmla="*/ 26 w 32"/>
                  <a:gd name="T13" fmla="*/ 11 h 39"/>
                  <a:gd name="T14" fmla="*/ 28 w 32"/>
                  <a:gd name="T15" fmla="*/ 18 h 39"/>
                  <a:gd name="T16" fmla="*/ 29 w 32"/>
                  <a:gd name="T17" fmla="*/ 28 h 39"/>
                  <a:gd name="T18" fmla="*/ 29 w 32"/>
                  <a:gd name="T19" fmla="*/ 39 h 39"/>
                  <a:gd name="T20" fmla="*/ 32 w 32"/>
                  <a:gd name="T21" fmla="*/ 39 h 39"/>
                  <a:gd name="T22" fmla="*/ 32 w 32"/>
                  <a:gd name="T23" fmla="*/ 28 h 39"/>
                  <a:gd name="T24" fmla="*/ 29 w 32"/>
                  <a:gd name="T25" fmla="*/ 18 h 39"/>
                  <a:gd name="T26" fmla="*/ 27 w 32"/>
                  <a:gd name="T27" fmla="*/ 11 h 39"/>
                  <a:gd name="T28" fmla="*/ 25 w 32"/>
                  <a:gd name="T29" fmla="*/ 4 h 39"/>
                  <a:gd name="T30" fmla="*/ 20 w 32"/>
                  <a:gd name="T31" fmla="*/ 1 h 39"/>
                  <a:gd name="T32" fmla="*/ 15 w 32"/>
                  <a:gd name="T33" fmla="*/ 0 h 39"/>
                  <a:gd name="T34" fmla="*/ 8 w 32"/>
                  <a:gd name="T35" fmla="*/ 0 h 39"/>
                  <a:gd name="T36" fmla="*/ 0 w 32"/>
                  <a:gd name="T37" fmla="*/ 2 h 39"/>
                  <a:gd name="T38" fmla="*/ 1 w 32"/>
                  <a:gd name="T39" fmla="*/ 4 h 39"/>
                  <a:gd name="T40" fmla="*/ 0 w 32"/>
                  <a:gd name="T4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9">
                    <a:moveTo>
                      <a:pt x="0" y="2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7"/>
                    </a:lnTo>
                    <a:lnTo>
                      <a:pt x="26" y="11"/>
                    </a:lnTo>
                    <a:lnTo>
                      <a:pt x="28" y="18"/>
                    </a:lnTo>
                    <a:lnTo>
                      <a:pt x="29" y="28"/>
                    </a:lnTo>
                    <a:lnTo>
                      <a:pt x="29" y="39"/>
                    </a:lnTo>
                    <a:lnTo>
                      <a:pt x="32" y="39"/>
                    </a:lnTo>
                    <a:lnTo>
                      <a:pt x="32" y="28"/>
                    </a:lnTo>
                    <a:lnTo>
                      <a:pt x="29" y="18"/>
                    </a:lnTo>
                    <a:lnTo>
                      <a:pt x="27" y="11"/>
                    </a:lnTo>
                    <a:lnTo>
                      <a:pt x="25" y="4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3" name="Freeform 1697">
                <a:extLst>
                  <a:ext uri="{FF2B5EF4-FFF2-40B4-BE49-F238E27FC236}">
                    <a16:creationId xmlns:a16="http://schemas.microsoft.com/office/drawing/2014/main" id="{3D2F8E72-064E-4E05-A43D-3FF716212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3"/>
                <a:ext cx="97" cy="85"/>
              </a:xfrm>
              <a:custGeom>
                <a:avLst/>
                <a:gdLst>
                  <a:gd name="T0" fmla="*/ 13 w 291"/>
                  <a:gd name="T1" fmla="*/ 7 h 255"/>
                  <a:gd name="T2" fmla="*/ 39 w 291"/>
                  <a:gd name="T3" fmla="*/ 5 h 255"/>
                  <a:gd name="T4" fmla="*/ 67 w 291"/>
                  <a:gd name="T5" fmla="*/ 4 h 255"/>
                  <a:gd name="T6" fmla="*/ 95 w 291"/>
                  <a:gd name="T7" fmla="*/ 1 h 255"/>
                  <a:gd name="T8" fmla="*/ 123 w 291"/>
                  <a:gd name="T9" fmla="*/ 0 h 255"/>
                  <a:gd name="T10" fmla="*/ 153 w 291"/>
                  <a:gd name="T11" fmla="*/ 0 h 255"/>
                  <a:gd name="T12" fmla="*/ 182 w 291"/>
                  <a:gd name="T13" fmla="*/ 0 h 255"/>
                  <a:gd name="T14" fmla="*/ 214 w 291"/>
                  <a:gd name="T15" fmla="*/ 1 h 255"/>
                  <a:gd name="T16" fmla="*/ 244 w 291"/>
                  <a:gd name="T17" fmla="*/ 4 h 255"/>
                  <a:gd name="T18" fmla="*/ 263 w 291"/>
                  <a:gd name="T19" fmla="*/ 12 h 255"/>
                  <a:gd name="T20" fmla="*/ 276 w 291"/>
                  <a:gd name="T21" fmla="*/ 28 h 255"/>
                  <a:gd name="T22" fmla="*/ 286 w 291"/>
                  <a:gd name="T23" fmla="*/ 48 h 255"/>
                  <a:gd name="T24" fmla="*/ 272 w 291"/>
                  <a:gd name="T25" fmla="*/ 61 h 255"/>
                  <a:gd name="T26" fmla="*/ 250 w 291"/>
                  <a:gd name="T27" fmla="*/ 63 h 255"/>
                  <a:gd name="T28" fmla="*/ 239 w 291"/>
                  <a:gd name="T29" fmla="*/ 71 h 255"/>
                  <a:gd name="T30" fmla="*/ 228 w 291"/>
                  <a:gd name="T31" fmla="*/ 89 h 255"/>
                  <a:gd name="T32" fmla="*/ 217 w 291"/>
                  <a:gd name="T33" fmla="*/ 111 h 255"/>
                  <a:gd name="T34" fmla="*/ 213 w 291"/>
                  <a:gd name="T35" fmla="*/ 121 h 255"/>
                  <a:gd name="T36" fmla="*/ 209 w 291"/>
                  <a:gd name="T37" fmla="*/ 127 h 255"/>
                  <a:gd name="T38" fmla="*/ 207 w 291"/>
                  <a:gd name="T39" fmla="*/ 130 h 255"/>
                  <a:gd name="T40" fmla="*/ 203 w 291"/>
                  <a:gd name="T41" fmla="*/ 130 h 255"/>
                  <a:gd name="T42" fmla="*/ 190 w 291"/>
                  <a:gd name="T43" fmla="*/ 138 h 255"/>
                  <a:gd name="T44" fmla="*/ 174 w 291"/>
                  <a:gd name="T45" fmla="*/ 150 h 255"/>
                  <a:gd name="T46" fmla="*/ 162 w 291"/>
                  <a:gd name="T47" fmla="*/ 165 h 255"/>
                  <a:gd name="T48" fmla="*/ 156 w 291"/>
                  <a:gd name="T49" fmla="*/ 182 h 255"/>
                  <a:gd name="T50" fmla="*/ 149 w 291"/>
                  <a:gd name="T51" fmla="*/ 211 h 255"/>
                  <a:gd name="T52" fmla="*/ 139 w 291"/>
                  <a:gd name="T53" fmla="*/ 239 h 255"/>
                  <a:gd name="T54" fmla="*/ 125 w 291"/>
                  <a:gd name="T55" fmla="*/ 255 h 255"/>
                  <a:gd name="T56" fmla="*/ 106 w 291"/>
                  <a:gd name="T57" fmla="*/ 245 h 255"/>
                  <a:gd name="T58" fmla="*/ 97 w 291"/>
                  <a:gd name="T59" fmla="*/ 226 h 255"/>
                  <a:gd name="T60" fmla="*/ 92 w 291"/>
                  <a:gd name="T61" fmla="*/ 203 h 255"/>
                  <a:gd name="T62" fmla="*/ 89 w 291"/>
                  <a:gd name="T63" fmla="*/ 176 h 255"/>
                  <a:gd name="T64" fmla="*/ 82 w 291"/>
                  <a:gd name="T65" fmla="*/ 150 h 255"/>
                  <a:gd name="T66" fmla="*/ 65 w 291"/>
                  <a:gd name="T67" fmla="*/ 134 h 255"/>
                  <a:gd name="T68" fmla="*/ 50 w 291"/>
                  <a:gd name="T69" fmla="*/ 118 h 255"/>
                  <a:gd name="T70" fmla="*/ 38 w 291"/>
                  <a:gd name="T71" fmla="*/ 103 h 255"/>
                  <a:gd name="T72" fmla="*/ 26 w 291"/>
                  <a:gd name="T73" fmla="*/ 87 h 255"/>
                  <a:gd name="T74" fmla="*/ 15 w 291"/>
                  <a:gd name="T75" fmla="*/ 70 h 255"/>
                  <a:gd name="T76" fmla="*/ 8 w 291"/>
                  <a:gd name="T77" fmla="*/ 48 h 255"/>
                  <a:gd name="T78" fmla="*/ 2 w 291"/>
                  <a:gd name="T79" fmla="*/ 2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55">
                    <a:moveTo>
                      <a:pt x="0" y="8"/>
                    </a:moveTo>
                    <a:lnTo>
                      <a:pt x="13" y="7"/>
                    </a:lnTo>
                    <a:lnTo>
                      <a:pt x="27" y="6"/>
                    </a:lnTo>
                    <a:lnTo>
                      <a:pt x="39" y="5"/>
                    </a:lnTo>
                    <a:lnTo>
                      <a:pt x="54" y="4"/>
                    </a:lnTo>
                    <a:lnTo>
                      <a:pt x="67" y="4"/>
                    </a:lnTo>
                    <a:lnTo>
                      <a:pt x="80" y="2"/>
                    </a:lnTo>
                    <a:lnTo>
                      <a:pt x="95" y="1"/>
                    </a:lnTo>
                    <a:lnTo>
                      <a:pt x="108" y="1"/>
                    </a:lnTo>
                    <a:lnTo>
                      <a:pt x="123" y="0"/>
                    </a:lnTo>
                    <a:lnTo>
                      <a:pt x="139" y="0"/>
                    </a:lnTo>
                    <a:lnTo>
                      <a:pt x="153" y="0"/>
                    </a:lnTo>
                    <a:lnTo>
                      <a:pt x="168" y="0"/>
                    </a:lnTo>
                    <a:lnTo>
                      <a:pt x="182" y="0"/>
                    </a:lnTo>
                    <a:lnTo>
                      <a:pt x="199" y="0"/>
                    </a:lnTo>
                    <a:lnTo>
                      <a:pt x="214" y="1"/>
                    </a:lnTo>
                    <a:lnTo>
                      <a:pt x="230" y="2"/>
                    </a:lnTo>
                    <a:lnTo>
                      <a:pt x="244" y="4"/>
                    </a:lnTo>
                    <a:lnTo>
                      <a:pt x="255" y="7"/>
                    </a:lnTo>
                    <a:lnTo>
                      <a:pt x="263" y="12"/>
                    </a:lnTo>
                    <a:lnTo>
                      <a:pt x="270" y="19"/>
                    </a:lnTo>
                    <a:lnTo>
                      <a:pt x="276" y="28"/>
                    </a:lnTo>
                    <a:lnTo>
                      <a:pt x="281" y="38"/>
                    </a:lnTo>
                    <a:lnTo>
                      <a:pt x="286" y="48"/>
                    </a:lnTo>
                    <a:lnTo>
                      <a:pt x="291" y="61"/>
                    </a:lnTo>
                    <a:lnTo>
                      <a:pt x="272" y="61"/>
                    </a:lnTo>
                    <a:lnTo>
                      <a:pt x="259" y="62"/>
                    </a:lnTo>
                    <a:lnTo>
                      <a:pt x="250" y="63"/>
                    </a:lnTo>
                    <a:lnTo>
                      <a:pt x="243" y="66"/>
                    </a:lnTo>
                    <a:lnTo>
                      <a:pt x="239" y="71"/>
                    </a:lnTo>
                    <a:lnTo>
                      <a:pt x="234" y="79"/>
                    </a:lnTo>
                    <a:lnTo>
                      <a:pt x="228" y="89"/>
                    </a:lnTo>
                    <a:lnTo>
                      <a:pt x="222" y="104"/>
                    </a:lnTo>
                    <a:lnTo>
                      <a:pt x="217" y="111"/>
                    </a:lnTo>
                    <a:lnTo>
                      <a:pt x="214" y="117"/>
                    </a:lnTo>
                    <a:lnTo>
                      <a:pt x="213" y="121"/>
                    </a:lnTo>
                    <a:lnTo>
                      <a:pt x="212" y="125"/>
                    </a:lnTo>
                    <a:lnTo>
                      <a:pt x="209" y="127"/>
                    </a:lnTo>
                    <a:lnTo>
                      <a:pt x="208" y="129"/>
                    </a:lnTo>
                    <a:lnTo>
                      <a:pt x="207" y="130"/>
                    </a:lnTo>
                    <a:lnTo>
                      <a:pt x="205" y="130"/>
                    </a:lnTo>
                    <a:lnTo>
                      <a:pt x="203" y="130"/>
                    </a:lnTo>
                    <a:lnTo>
                      <a:pt x="197" y="134"/>
                    </a:lnTo>
                    <a:lnTo>
                      <a:pt x="190" y="138"/>
                    </a:lnTo>
                    <a:lnTo>
                      <a:pt x="182" y="144"/>
                    </a:lnTo>
                    <a:lnTo>
                      <a:pt x="174" y="150"/>
                    </a:lnTo>
                    <a:lnTo>
                      <a:pt x="168" y="157"/>
                    </a:lnTo>
                    <a:lnTo>
                      <a:pt x="162" y="165"/>
                    </a:lnTo>
                    <a:lnTo>
                      <a:pt x="161" y="172"/>
                    </a:lnTo>
                    <a:lnTo>
                      <a:pt x="156" y="182"/>
                    </a:lnTo>
                    <a:lnTo>
                      <a:pt x="152" y="195"/>
                    </a:lnTo>
                    <a:lnTo>
                      <a:pt x="149" y="211"/>
                    </a:lnTo>
                    <a:lnTo>
                      <a:pt x="144" y="226"/>
                    </a:lnTo>
                    <a:lnTo>
                      <a:pt x="139" y="239"/>
                    </a:lnTo>
                    <a:lnTo>
                      <a:pt x="133" y="249"/>
                    </a:lnTo>
                    <a:lnTo>
                      <a:pt x="125" y="255"/>
                    </a:lnTo>
                    <a:lnTo>
                      <a:pt x="114" y="253"/>
                    </a:lnTo>
                    <a:lnTo>
                      <a:pt x="106" y="245"/>
                    </a:lnTo>
                    <a:lnTo>
                      <a:pt x="102" y="235"/>
                    </a:lnTo>
                    <a:lnTo>
                      <a:pt x="97" y="226"/>
                    </a:lnTo>
                    <a:lnTo>
                      <a:pt x="94" y="216"/>
                    </a:lnTo>
                    <a:lnTo>
                      <a:pt x="92" y="203"/>
                    </a:lnTo>
                    <a:lnTo>
                      <a:pt x="91" y="191"/>
                    </a:lnTo>
                    <a:lnTo>
                      <a:pt x="89" y="176"/>
                    </a:lnTo>
                    <a:lnTo>
                      <a:pt x="89" y="159"/>
                    </a:lnTo>
                    <a:lnTo>
                      <a:pt x="82" y="150"/>
                    </a:lnTo>
                    <a:lnTo>
                      <a:pt x="74" y="141"/>
                    </a:lnTo>
                    <a:lnTo>
                      <a:pt x="65" y="134"/>
                    </a:lnTo>
                    <a:lnTo>
                      <a:pt x="58" y="126"/>
                    </a:lnTo>
                    <a:lnTo>
                      <a:pt x="50" y="118"/>
                    </a:lnTo>
                    <a:lnTo>
                      <a:pt x="43" y="111"/>
                    </a:lnTo>
                    <a:lnTo>
                      <a:pt x="38" y="103"/>
                    </a:lnTo>
                    <a:lnTo>
                      <a:pt x="32" y="96"/>
                    </a:lnTo>
                    <a:lnTo>
                      <a:pt x="26" y="87"/>
                    </a:lnTo>
                    <a:lnTo>
                      <a:pt x="21" y="79"/>
                    </a:lnTo>
                    <a:lnTo>
                      <a:pt x="15" y="70"/>
                    </a:lnTo>
                    <a:lnTo>
                      <a:pt x="11" y="60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2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4" name="Freeform 1698">
                <a:extLst>
                  <a:ext uri="{FF2B5EF4-FFF2-40B4-BE49-F238E27FC236}">
                    <a16:creationId xmlns:a16="http://schemas.microsoft.com/office/drawing/2014/main" id="{B4029DA9-DFE4-4A69-AD15-8BEF4969A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7" cy="3"/>
              </a:xfrm>
              <a:custGeom>
                <a:avLst/>
                <a:gdLst>
                  <a:gd name="T0" fmla="*/ 231 w 231"/>
                  <a:gd name="T1" fmla="*/ 2 h 10"/>
                  <a:gd name="T2" fmla="*/ 214 w 231"/>
                  <a:gd name="T3" fmla="*/ 1 h 10"/>
                  <a:gd name="T4" fmla="*/ 199 w 231"/>
                  <a:gd name="T5" fmla="*/ 1 h 10"/>
                  <a:gd name="T6" fmla="*/ 183 w 231"/>
                  <a:gd name="T7" fmla="*/ 1 h 10"/>
                  <a:gd name="T8" fmla="*/ 169 w 231"/>
                  <a:gd name="T9" fmla="*/ 0 h 10"/>
                  <a:gd name="T10" fmla="*/ 153 w 231"/>
                  <a:gd name="T11" fmla="*/ 0 h 10"/>
                  <a:gd name="T12" fmla="*/ 140 w 231"/>
                  <a:gd name="T13" fmla="*/ 0 h 10"/>
                  <a:gd name="T14" fmla="*/ 124 w 231"/>
                  <a:gd name="T15" fmla="*/ 1 h 10"/>
                  <a:gd name="T16" fmla="*/ 109 w 231"/>
                  <a:gd name="T17" fmla="*/ 1 h 10"/>
                  <a:gd name="T18" fmla="*/ 96 w 231"/>
                  <a:gd name="T19" fmla="*/ 1 h 10"/>
                  <a:gd name="T20" fmla="*/ 81 w 231"/>
                  <a:gd name="T21" fmla="*/ 2 h 10"/>
                  <a:gd name="T22" fmla="*/ 67 w 231"/>
                  <a:gd name="T23" fmla="*/ 3 h 10"/>
                  <a:gd name="T24" fmla="*/ 53 w 231"/>
                  <a:gd name="T25" fmla="*/ 3 h 10"/>
                  <a:gd name="T26" fmla="*/ 40 w 231"/>
                  <a:gd name="T27" fmla="*/ 6 h 10"/>
                  <a:gd name="T28" fmla="*/ 27 w 231"/>
                  <a:gd name="T29" fmla="*/ 6 h 10"/>
                  <a:gd name="T30" fmla="*/ 13 w 231"/>
                  <a:gd name="T31" fmla="*/ 7 h 10"/>
                  <a:gd name="T32" fmla="*/ 0 w 231"/>
                  <a:gd name="T33" fmla="*/ 8 h 10"/>
                  <a:gd name="T34" fmla="*/ 0 w 231"/>
                  <a:gd name="T35" fmla="*/ 10 h 10"/>
                  <a:gd name="T36" fmla="*/ 13 w 231"/>
                  <a:gd name="T37" fmla="*/ 8 h 10"/>
                  <a:gd name="T38" fmla="*/ 27 w 231"/>
                  <a:gd name="T39" fmla="*/ 8 h 10"/>
                  <a:gd name="T40" fmla="*/ 40 w 231"/>
                  <a:gd name="T41" fmla="*/ 7 h 10"/>
                  <a:gd name="T42" fmla="*/ 53 w 231"/>
                  <a:gd name="T43" fmla="*/ 6 h 10"/>
                  <a:gd name="T44" fmla="*/ 67 w 231"/>
                  <a:gd name="T45" fmla="*/ 5 h 10"/>
                  <a:gd name="T46" fmla="*/ 81 w 231"/>
                  <a:gd name="T47" fmla="*/ 3 h 10"/>
                  <a:gd name="T48" fmla="*/ 96 w 231"/>
                  <a:gd name="T49" fmla="*/ 3 h 10"/>
                  <a:gd name="T50" fmla="*/ 109 w 231"/>
                  <a:gd name="T51" fmla="*/ 2 h 10"/>
                  <a:gd name="T52" fmla="*/ 124 w 231"/>
                  <a:gd name="T53" fmla="*/ 1 h 10"/>
                  <a:gd name="T54" fmla="*/ 140 w 231"/>
                  <a:gd name="T55" fmla="*/ 1 h 10"/>
                  <a:gd name="T56" fmla="*/ 153 w 231"/>
                  <a:gd name="T57" fmla="*/ 1 h 10"/>
                  <a:gd name="T58" fmla="*/ 169 w 231"/>
                  <a:gd name="T59" fmla="*/ 1 h 10"/>
                  <a:gd name="T60" fmla="*/ 183 w 231"/>
                  <a:gd name="T61" fmla="*/ 1 h 10"/>
                  <a:gd name="T62" fmla="*/ 199 w 231"/>
                  <a:gd name="T63" fmla="*/ 1 h 10"/>
                  <a:gd name="T64" fmla="*/ 214 w 231"/>
                  <a:gd name="T65" fmla="*/ 3 h 10"/>
                  <a:gd name="T66" fmla="*/ 231 w 231"/>
                  <a:gd name="T67" fmla="*/ 3 h 10"/>
                  <a:gd name="T68" fmla="*/ 231 w 231"/>
                  <a:gd name="T6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">
                    <a:moveTo>
                      <a:pt x="231" y="2"/>
                    </a:moveTo>
                    <a:lnTo>
                      <a:pt x="214" y="1"/>
                    </a:lnTo>
                    <a:lnTo>
                      <a:pt x="199" y="1"/>
                    </a:lnTo>
                    <a:lnTo>
                      <a:pt x="183" y="1"/>
                    </a:lnTo>
                    <a:lnTo>
                      <a:pt x="169" y="0"/>
                    </a:lnTo>
                    <a:lnTo>
                      <a:pt x="153" y="0"/>
                    </a:lnTo>
                    <a:lnTo>
                      <a:pt x="140" y="0"/>
                    </a:lnTo>
                    <a:lnTo>
                      <a:pt x="124" y="1"/>
                    </a:lnTo>
                    <a:lnTo>
                      <a:pt x="109" y="1"/>
                    </a:lnTo>
                    <a:lnTo>
                      <a:pt x="96" y="1"/>
                    </a:lnTo>
                    <a:lnTo>
                      <a:pt x="81" y="2"/>
                    </a:lnTo>
                    <a:lnTo>
                      <a:pt x="67" y="3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27" y="6"/>
                    </a:lnTo>
                    <a:lnTo>
                      <a:pt x="13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3" y="8"/>
                    </a:lnTo>
                    <a:lnTo>
                      <a:pt x="27" y="8"/>
                    </a:lnTo>
                    <a:lnTo>
                      <a:pt x="40" y="7"/>
                    </a:lnTo>
                    <a:lnTo>
                      <a:pt x="53" y="6"/>
                    </a:lnTo>
                    <a:lnTo>
                      <a:pt x="67" y="5"/>
                    </a:lnTo>
                    <a:lnTo>
                      <a:pt x="81" y="3"/>
                    </a:lnTo>
                    <a:lnTo>
                      <a:pt x="96" y="3"/>
                    </a:lnTo>
                    <a:lnTo>
                      <a:pt x="109" y="2"/>
                    </a:lnTo>
                    <a:lnTo>
                      <a:pt x="124" y="1"/>
                    </a:lnTo>
                    <a:lnTo>
                      <a:pt x="140" y="1"/>
                    </a:lnTo>
                    <a:lnTo>
                      <a:pt x="153" y="1"/>
                    </a:lnTo>
                    <a:lnTo>
                      <a:pt x="169" y="1"/>
                    </a:lnTo>
                    <a:lnTo>
                      <a:pt x="183" y="1"/>
                    </a:lnTo>
                    <a:lnTo>
                      <a:pt x="199" y="1"/>
                    </a:lnTo>
                    <a:lnTo>
                      <a:pt x="214" y="3"/>
                    </a:lnTo>
                    <a:lnTo>
                      <a:pt x="231" y="3"/>
                    </a:lnTo>
                    <a:lnTo>
                      <a:pt x="23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5" name="Freeform 1699">
                <a:extLst>
                  <a:ext uri="{FF2B5EF4-FFF2-40B4-BE49-F238E27FC236}">
                    <a16:creationId xmlns:a16="http://schemas.microsoft.com/office/drawing/2014/main" id="{94CBFD9C-636A-4B0A-BBE4-918826CF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333"/>
                <a:ext cx="20" cy="21"/>
              </a:xfrm>
              <a:custGeom>
                <a:avLst/>
                <a:gdLst>
                  <a:gd name="T0" fmla="*/ 60 w 61"/>
                  <a:gd name="T1" fmla="*/ 61 h 61"/>
                  <a:gd name="T2" fmla="*/ 61 w 61"/>
                  <a:gd name="T3" fmla="*/ 59 h 61"/>
                  <a:gd name="T4" fmla="*/ 56 w 61"/>
                  <a:gd name="T5" fmla="*/ 46 h 61"/>
                  <a:gd name="T6" fmla="*/ 51 w 61"/>
                  <a:gd name="T7" fmla="*/ 36 h 61"/>
                  <a:gd name="T8" fmla="*/ 46 w 61"/>
                  <a:gd name="T9" fmla="*/ 26 h 61"/>
                  <a:gd name="T10" fmla="*/ 40 w 61"/>
                  <a:gd name="T11" fmla="*/ 18 h 61"/>
                  <a:gd name="T12" fmla="*/ 34 w 61"/>
                  <a:gd name="T13" fmla="*/ 10 h 61"/>
                  <a:gd name="T14" fmla="*/ 26 w 61"/>
                  <a:gd name="T15" fmla="*/ 6 h 61"/>
                  <a:gd name="T16" fmla="*/ 14 w 61"/>
                  <a:gd name="T17" fmla="*/ 1 h 61"/>
                  <a:gd name="T18" fmla="*/ 0 w 61"/>
                  <a:gd name="T19" fmla="*/ 0 h 61"/>
                  <a:gd name="T20" fmla="*/ 0 w 61"/>
                  <a:gd name="T21" fmla="*/ 1 h 61"/>
                  <a:gd name="T22" fmla="*/ 14 w 61"/>
                  <a:gd name="T23" fmla="*/ 4 h 61"/>
                  <a:gd name="T24" fmla="*/ 23 w 61"/>
                  <a:gd name="T25" fmla="*/ 7 h 61"/>
                  <a:gd name="T26" fmla="*/ 32 w 61"/>
                  <a:gd name="T27" fmla="*/ 11 h 61"/>
                  <a:gd name="T28" fmla="*/ 39 w 61"/>
                  <a:gd name="T29" fmla="*/ 18 h 61"/>
                  <a:gd name="T30" fmla="*/ 45 w 61"/>
                  <a:gd name="T31" fmla="*/ 28 h 61"/>
                  <a:gd name="T32" fmla="*/ 49 w 61"/>
                  <a:gd name="T33" fmla="*/ 37 h 61"/>
                  <a:gd name="T34" fmla="*/ 55 w 61"/>
                  <a:gd name="T35" fmla="*/ 47 h 61"/>
                  <a:gd name="T36" fmla="*/ 60 w 61"/>
                  <a:gd name="T37" fmla="*/ 61 h 61"/>
                  <a:gd name="T38" fmla="*/ 60 w 61"/>
                  <a:gd name="T39" fmla="*/ 57 h 61"/>
                  <a:gd name="T40" fmla="*/ 60 w 6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1">
                    <a:moveTo>
                      <a:pt x="60" y="61"/>
                    </a:moveTo>
                    <a:lnTo>
                      <a:pt x="61" y="59"/>
                    </a:lnTo>
                    <a:lnTo>
                      <a:pt x="56" y="46"/>
                    </a:lnTo>
                    <a:lnTo>
                      <a:pt x="51" y="36"/>
                    </a:lnTo>
                    <a:lnTo>
                      <a:pt x="46" y="26"/>
                    </a:lnTo>
                    <a:lnTo>
                      <a:pt x="40" y="18"/>
                    </a:lnTo>
                    <a:lnTo>
                      <a:pt x="34" y="10"/>
                    </a:lnTo>
                    <a:lnTo>
                      <a:pt x="26" y="6"/>
                    </a:lnTo>
                    <a:lnTo>
                      <a:pt x="14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4"/>
                    </a:lnTo>
                    <a:lnTo>
                      <a:pt x="23" y="7"/>
                    </a:lnTo>
                    <a:lnTo>
                      <a:pt x="32" y="11"/>
                    </a:lnTo>
                    <a:lnTo>
                      <a:pt x="39" y="18"/>
                    </a:lnTo>
                    <a:lnTo>
                      <a:pt x="45" y="28"/>
                    </a:lnTo>
                    <a:lnTo>
                      <a:pt x="49" y="37"/>
                    </a:lnTo>
                    <a:lnTo>
                      <a:pt x="55" y="47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6" name="Freeform 1700">
                <a:extLst>
                  <a:ext uri="{FF2B5EF4-FFF2-40B4-BE49-F238E27FC236}">
                    <a16:creationId xmlns:a16="http://schemas.microsoft.com/office/drawing/2014/main" id="{94E38A01-E001-49AE-A21D-144923F4C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353"/>
                <a:ext cx="23" cy="15"/>
              </a:xfrm>
              <a:custGeom>
                <a:avLst/>
                <a:gdLst>
                  <a:gd name="T0" fmla="*/ 2 w 70"/>
                  <a:gd name="T1" fmla="*/ 46 h 46"/>
                  <a:gd name="T2" fmla="*/ 9 w 70"/>
                  <a:gd name="T3" fmla="*/ 30 h 46"/>
                  <a:gd name="T4" fmla="*/ 14 w 70"/>
                  <a:gd name="T5" fmla="*/ 20 h 46"/>
                  <a:gd name="T6" fmla="*/ 19 w 70"/>
                  <a:gd name="T7" fmla="*/ 11 h 46"/>
                  <a:gd name="T8" fmla="*/ 23 w 70"/>
                  <a:gd name="T9" fmla="*/ 7 h 46"/>
                  <a:gd name="T10" fmla="*/ 29 w 70"/>
                  <a:gd name="T11" fmla="*/ 4 h 46"/>
                  <a:gd name="T12" fmla="*/ 38 w 70"/>
                  <a:gd name="T13" fmla="*/ 3 h 46"/>
                  <a:gd name="T14" fmla="*/ 51 w 70"/>
                  <a:gd name="T15" fmla="*/ 3 h 46"/>
                  <a:gd name="T16" fmla="*/ 70 w 70"/>
                  <a:gd name="T17" fmla="*/ 3 h 46"/>
                  <a:gd name="T18" fmla="*/ 70 w 70"/>
                  <a:gd name="T19" fmla="*/ 0 h 46"/>
                  <a:gd name="T20" fmla="*/ 51 w 70"/>
                  <a:gd name="T21" fmla="*/ 0 h 46"/>
                  <a:gd name="T22" fmla="*/ 38 w 70"/>
                  <a:gd name="T23" fmla="*/ 1 h 46"/>
                  <a:gd name="T24" fmla="*/ 29 w 70"/>
                  <a:gd name="T25" fmla="*/ 3 h 46"/>
                  <a:gd name="T26" fmla="*/ 22 w 70"/>
                  <a:gd name="T27" fmla="*/ 5 h 46"/>
                  <a:gd name="T28" fmla="*/ 17 w 70"/>
                  <a:gd name="T29" fmla="*/ 10 h 46"/>
                  <a:gd name="T30" fmla="*/ 13 w 70"/>
                  <a:gd name="T31" fmla="*/ 18 h 46"/>
                  <a:gd name="T32" fmla="*/ 8 w 70"/>
                  <a:gd name="T33" fmla="*/ 29 h 46"/>
                  <a:gd name="T34" fmla="*/ 0 w 70"/>
                  <a:gd name="T35" fmla="*/ 43 h 46"/>
                  <a:gd name="T36" fmla="*/ 2 w 7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6">
                    <a:moveTo>
                      <a:pt x="2" y="46"/>
                    </a:moveTo>
                    <a:lnTo>
                      <a:pt x="9" y="30"/>
                    </a:lnTo>
                    <a:lnTo>
                      <a:pt x="14" y="20"/>
                    </a:lnTo>
                    <a:lnTo>
                      <a:pt x="19" y="11"/>
                    </a:lnTo>
                    <a:lnTo>
                      <a:pt x="23" y="7"/>
                    </a:lnTo>
                    <a:lnTo>
                      <a:pt x="29" y="4"/>
                    </a:lnTo>
                    <a:lnTo>
                      <a:pt x="38" y="3"/>
                    </a:lnTo>
                    <a:lnTo>
                      <a:pt x="51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1" y="0"/>
                    </a:lnTo>
                    <a:lnTo>
                      <a:pt x="38" y="1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8"/>
                    </a:lnTo>
                    <a:lnTo>
                      <a:pt x="8" y="29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7" name="Freeform 1701">
                <a:extLst>
                  <a:ext uri="{FF2B5EF4-FFF2-40B4-BE49-F238E27FC236}">
                    <a16:creationId xmlns:a16="http://schemas.microsoft.com/office/drawing/2014/main" id="{342C86CC-52E9-41DD-8C3B-8D14B79A1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367"/>
                <a:ext cx="6" cy="9"/>
              </a:xfrm>
              <a:custGeom>
                <a:avLst/>
                <a:gdLst>
                  <a:gd name="T0" fmla="*/ 0 w 18"/>
                  <a:gd name="T1" fmla="*/ 27 h 27"/>
                  <a:gd name="T2" fmla="*/ 1 w 18"/>
                  <a:gd name="T3" fmla="*/ 27 h 27"/>
                  <a:gd name="T4" fmla="*/ 2 w 18"/>
                  <a:gd name="T5" fmla="*/ 27 h 27"/>
                  <a:gd name="T6" fmla="*/ 6 w 18"/>
                  <a:gd name="T7" fmla="*/ 27 h 27"/>
                  <a:gd name="T8" fmla="*/ 6 w 18"/>
                  <a:gd name="T9" fmla="*/ 25 h 27"/>
                  <a:gd name="T10" fmla="*/ 8 w 18"/>
                  <a:gd name="T11" fmla="*/ 23 h 27"/>
                  <a:gd name="T12" fmla="*/ 9 w 18"/>
                  <a:gd name="T13" fmla="*/ 19 h 27"/>
                  <a:gd name="T14" fmla="*/ 10 w 18"/>
                  <a:gd name="T15" fmla="*/ 15 h 27"/>
                  <a:gd name="T16" fmla="*/ 13 w 18"/>
                  <a:gd name="T17" fmla="*/ 9 h 27"/>
                  <a:gd name="T18" fmla="*/ 18 w 18"/>
                  <a:gd name="T19" fmla="*/ 3 h 27"/>
                  <a:gd name="T20" fmla="*/ 17 w 18"/>
                  <a:gd name="T21" fmla="*/ 0 h 27"/>
                  <a:gd name="T22" fmla="*/ 12 w 18"/>
                  <a:gd name="T23" fmla="*/ 7 h 27"/>
                  <a:gd name="T24" fmla="*/ 9 w 18"/>
                  <a:gd name="T25" fmla="*/ 14 h 27"/>
                  <a:gd name="T26" fmla="*/ 8 w 18"/>
                  <a:gd name="T27" fmla="*/ 17 h 27"/>
                  <a:gd name="T28" fmla="*/ 6 w 18"/>
                  <a:gd name="T29" fmla="*/ 22 h 27"/>
                  <a:gd name="T30" fmla="*/ 4 w 18"/>
                  <a:gd name="T31" fmla="*/ 23 h 27"/>
                  <a:gd name="T32" fmla="*/ 3 w 18"/>
                  <a:gd name="T33" fmla="*/ 25 h 27"/>
                  <a:gd name="T34" fmla="*/ 2 w 18"/>
                  <a:gd name="T35" fmla="*/ 26 h 27"/>
                  <a:gd name="T36" fmla="*/ 1 w 18"/>
                  <a:gd name="T37" fmla="*/ 26 h 27"/>
                  <a:gd name="T38" fmla="*/ 2 w 18"/>
                  <a:gd name="T39" fmla="*/ 26 h 27"/>
                  <a:gd name="T40" fmla="*/ 0 w 18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3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4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8" name="Freeform 1702">
                <a:extLst>
                  <a:ext uri="{FF2B5EF4-FFF2-40B4-BE49-F238E27FC236}">
                    <a16:creationId xmlns:a16="http://schemas.microsoft.com/office/drawing/2014/main" id="{63345B06-3528-41F0-854D-659E60C9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376"/>
                <a:ext cx="15" cy="14"/>
              </a:xfrm>
              <a:custGeom>
                <a:avLst/>
                <a:gdLst>
                  <a:gd name="T0" fmla="*/ 1 w 46"/>
                  <a:gd name="T1" fmla="*/ 43 h 43"/>
                  <a:gd name="T2" fmla="*/ 1 w 46"/>
                  <a:gd name="T3" fmla="*/ 43 h 43"/>
                  <a:gd name="T4" fmla="*/ 3 w 46"/>
                  <a:gd name="T5" fmla="*/ 36 h 43"/>
                  <a:gd name="T6" fmla="*/ 9 w 46"/>
                  <a:gd name="T7" fmla="*/ 28 h 43"/>
                  <a:gd name="T8" fmla="*/ 15 w 46"/>
                  <a:gd name="T9" fmla="*/ 21 h 43"/>
                  <a:gd name="T10" fmla="*/ 22 w 46"/>
                  <a:gd name="T11" fmla="*/ 15 h 43"/>
                  <a:gd name="T12" fmla="*/ 30 w 46"/>
                  <a:gd name="T13" fmla="*/ 9 h 43"/>
                  <a:gd name="T14" fmla="*/ 38 w 46"/>
                  <a:gd name="T15" fmla="*/ 5 h 43"/>
                  <a:gd name="T16" fmla="*/ 43 w 46"/>
                  <a:gd name="T17" fmla="*/ 2 h 43"/>
                  <a:gd name="T18" fmla="*/ 44 w 46"/>
                  <a:gd name="T19" fmla="*/ 1 h 43"/>
                  <a:gd name="T20" fmla="*/ 46 w 46"/>
                  <a:gd name="T21" fmla="*/ 0 h 43"/>
                  <a:gd name="T22" fmla="*/ 42 w 46"/>
                  <a:gd name="T23" fmla="*/ 0 h 43"/>
                  <a:gd name="T24" fmla="*/ 36 w 46"/>
                  <a:gd name="T25" fmla="*/ 4 h 43"/>
                  <a:gd name="T26" fmla="*/ 29 w 46"/>
                  <a:gd name="T27" fmla="*/ 8 h 43"/>
                  <a:gd name="T28" fmla="*/ 21 w 46"/>
                  <a:gd name="T29" fmla="*/ 14 h 43"/>
                  <a:gd name="T30" fmla="*/ 14 w 46"/>
                  <a:gd name="T31" fmla="*/ 20 h 43"/>
                  <a:gd name="T32" fmla="*/ 7 w 46"/>
                  <a:gd name="T33" fmla="*/ 27 h 43"/>
                  <a:gd name="T34" fmla="*/ 1 w 46"/>
                  <a:gd name="T35" fmla="*/ 35 h 43"/>
                  <a:gd name="T36" fmla="*/ 0 w 46"/>
                  <a:gd name="T37" fmla="*/ 43 h 43"/>
                  <a:gd name="T38" fmla="*/ 0 w 46"/>
                  <a:gd name="T39" fmla="*/ 42 h 43"/>
                  <a:gd name="T40" fmla="*/ 1 w 4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1" y="43"/>
                    </a:moveTo>
                    <a:lnTo>
                      <a:pt x="1" y="43"/>
                    </a:lnTo>
                    <a:lnTo>
                      <a:pt x="3" y="36"/>
                    </a:lnTo>
                    <a:lnTo>
                      <a:pt x="9" y="28"/>
                    </a:lnTo>
                    <a:lnTo>
                      <a:pt x="15" y="21"/>
                    </a:lnTo>
                    <a:lnTo>
                      <a:pt x="22" y="15"/>
                    </a:lnTo>
                    <a:lnTo>
                      <a:pt x="30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7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9" name="Freeform 1703">
                <a:extLst>
                  <a:ext uri="{FF2B5EF4-FFF2-40B4-BE49-F238E27FC236}">
                    <a16:creationId xmlns:a16="http://schemas.microsoft.com/office/drawing/2014/main" id="{7DB7C5F4-8B50-4E27-92D8-44343EDF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390"/>
                <a:ext cx="16" cy="28"/>
              </a:xfrm>
              <a:custGeom>
                <a:avLst/>
                <a:gdLst>
                  <a:gd name="T0" fmla="*/ 0 w 48"/>
                  <a:gd name="T1" fmla="*/ 82 h 83"/>
                  <a:gd name="T2" fmla="*/ 11 w 48"/>
                  <a:gd name="T3" fmla="*/ 83 h 83"/>
                  <a:gd name="T4" fmla="*/ 20 w 48"/>
                  <a:gd name="T5" fmla="*/ 77 h 83"/>
                  <a:gd name="T6" fmla="*/ 26 w 48"/>
                  <a:gd name="T7" fmla="*/ 68 h 83"/>
                  <a:gd name="T8" fmla="*/ 31 w 48"/>
                  <a:gd name="T9" fmla="*/ 55 h 83"/>
                  <a:gd name="T10" fmla="*/ 36 w 48"/>
                  <a:gd name="T11" fmla="*/ 40 h 83"/>
                  <a:gd name="T12" fmla="*/ 39 w 48"/>
                  <a:gd name="T13" fmla="*/ 24 h 83"/>
                  <a:gd name="T14" fmla="*/ 43 w 48"/>
                  <a:gd name="T15" fmla="*/ 11 h 83"/>
                  <a:gd name="T16" fmla="*/ 48 w 48"/>
                  <a:gd name="T17" fmla="*/ 1 h 83"/>
                  <a:gd name="T18" fmla="*/ 46 w 48"/>
                  <a:gd name="T19" fmla="*/ 0 h 83"/>
                  <a:gd name="T20" fmla="*/ 41 w 48"/>
                  <a:gd name="T21" fmla="*/ 11 h 83"/>
                  <a:gd name="T22" fmla="*/ 37 w 48"/>
                  <a:gd name="T23" fmla="*/ 24 h 83"/>
                  <a:gd name="T24" fmla="*/ 34 w 48"/>
                  <a:gd name="T25" fmla="*/ 40 h 83"/>
                  <a:gd name="T26" fmla="*/ 30 w 48"/>
                  <a:gd name="T27" fmla="*/ 55 h 83"/>
                  <a:gd name="T28" fmla="*/ 26 w 48"/>
                  <a:gd name="T29" fmla="*/ 67 h 83"/>
                  <a:gd name="T30" fmla="*/ 19 w 48"/>
                  <a:gd name="T31" fmla="*/ 76 h 83"/>
                  <a:gd name="T32" fmla="*/ 11 w 48"/>
                  <a:gd name="T33" fmla="*/ 82 h 83"/>
                  <a:gd name="T34" fmla="*/ 1 w 48"/>
                  <a:gd name="T35" fmla="*/ 81 h 83"/>
                  <a:gd name="T36" fmla="*/ 0 w 48"/>
                  <a:gd name="T3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83">
                    <a:moveTo>
                      <a:pt x="0" y="82"/>
                    </a:moveTo>
                    <a:lnTo>
                      <a:pt x="11" y="83"/>
                    </a:lnTo>
                    <a:lnTo>
                      <a:pt x="20" y="77"/>
                    </a:lnTo>
                    <a:lnTo>
                      <a:pt x="26" y="68"/>
                    </a:lnTo>
                    <a:lnTo>
                      <a:pt x="31" y="55"/>
                    </a:lnTo>
                    <a:lnTo>
                      <a:pt x="36" y="40"/>
                    </a:lnTo>
                    <a:lnTo>
                      <a:pt x="39" y="24"/>
                    </a:lnTo>
                    <a:lnTo>
                      <a:pt x="43" y="1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1" y="11"/>
                    </a:lnTo>
                    <a:lnTo>
                      <a:pt x="37" y="24"/>
                    </a:lnTo>
                    <a:lnTo>
                      <a:pt x="34" y="40"/>
                    </a:lnTo>
                    <a:lnTo>
                      <a:pt x="30" y="55"/>
                    </a:lnTo>
                    <a:lnTo>
                      <a:pt x="26" y="67"/>
                    </a:lnTo>
                    <a:lnTo>
                      <a:pt x="19" y="76"/>
                    </a:lnTo>
                    <a:lnTo>
                      <a:pt x="11" y="82"/>
                    </a:lnTo>
                    <a:lnTo>
                      <a:pt x="1" y="81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0" name="Freeform 1704">
                <a:extLst>
                  <a:ext uri="{FF2B5EF4-FFF2-40B4-BE49-F238E27FC236}">
                    <a16:creationId xmlns:a16="http://schemas.microsoft.com/office/drawing/2014/main" id="{0A76FC41-A0BF-4AF0-A68D-1E24FBF13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9" cy="31"/>
              </a:xfrm>
              <a:custGeom>
                <a:avLst/>
                <a:gdLst>
                  <a:gd name="T0" fmla="*/ 0 w 26"/>
                  <a:gd name="T1" fmla="*/ 1 h 94"/>
                  <a:gd name="T2" fmla="*/ 0 w 26"/>
                  <a:gd name="T3" fmla="*/ 0 h 94"/>
                  <a:gd name="T4" fmla="*/ 0 w 26"/>
                  <a:gd name="T5" fmla="*/ 16 h 94"/>
                  <a:gd name="T6" fmla="*/ 2 w 26"/>
                  <a:gd name="T7" fmla="*/ 32 h 94"/>
                  <a:gd name="T8" fmla="*/ 3 w 26"/>
                  <a:gd name="T9" fmla="*/ 43 h 94"/>
                  <a:gd name="T10" fmla="*/ 6 w 26"/>
                  <a:gd name="T11" fmla="*/ 56 h 94"/>
                  <a:gd name="T12" fmla="*/ 8 w 26"/>
                  <a:gd name="T13" fmla="*/ 65 h 94"/>
                  <a:gd name="T14" fmla="*/ 13 w 26"/>
                  <a:gd name="T15" fmla="*/ 75 h 94"/>
                  <a:gd name="T16" fmla="*/ 18 w 26"/>
                  <a:gd name="T17" fmla="*/ 85 h 94"/>
                  <a:gd name="T18" fmla="*/ 25 w 26"/>
                  <a:gd name="T19" fmla="*/ 94 h 94"/>
                  <a:gd name="T20" fmla="*/ 26 w 26"/>
                  <a:gd name="T21" fmla="*/ 92 h 94"/>
                  <a:gd name="T22" fmla="*/ 19 w 26"/>
                  <a:gd name="T23" fmla="*/ 84 h 94"/>
                  <a:gd name="T24" fmla="*/ 14 w 26"/>
                  <a:gd name="T25" fmla="*/ 74 h 94"/>
                  <a:gd name="T26" fmla="*/ 9 w 26"/>
                  <a:gd name="T27" fmla="*/ 65 h 94"/>
                  <a:gd name="T28" fmla="*/ 7 w 26"/>
                  <a:gd name="T29" fmla="*/ 56 h 94"/>
                  <a:gd name="T30" fmla="*/ 5 w 26"/>
                  <a:gd name="T31" fmla="*/ 43 h 94"/>
                  <a:gd name="T32" fmla="*/ 3 w 26"/>
                  <a:gd name="T33" fmla="*/ 32 h 94"/>
                  <a:gd name="T34" fmla="*/ 3 w 26"/>
                  <a:gd name="T35" fmla="*/ 16 h 94"/>
                  <a:gd name="T36" fmla="*/ 3 w 26"/>
                  <a:gd name="T37" fmla="*/ 0 h 94"/>
                  <a:gd name="T38" fmla="*/ 3 w 26"/>
                  <a:gd name="T39" fmla="*/ 0 h 94"/>
                  <a:gd name="T40" fmla="*/ 0 w 26"/>
                  <a:gd name="T4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94">
                    <a:moveTo>
                      <a:pt x="0" y="1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2"/>
                    </a:lnTo>
                    <a:lnTo>
                      <a:pt x="3" y="43"/>
                    </a:lnTo>
                    <a:lnTo>
                      <a:pt x="6" y="56"/>
                    </a:lnTo>
                    <a:lnTo>
                      <a:pt x="8" y="65"/>
                    </a:lnTo>
                    <a:lnTo>
                      <a:pt x="13" y="75"/>
                    </a:lnTo>
                    <a:lnTo>
                      <a:pt x="18" y="85"/>
                    </a:lnTo>
                    <a:lnTo>
                      <a:pt x="25" y="94"/>
                    </a:lnTo>
                    <a:lnTo>
                      <a:pt x="26" y="92"/>
                    </a:lnTo>
                    <a:lnTo>
                      <a:pt x="19" y="84"/>
                    </a:lnTo>
                    <a:lnTo>
                      <a:pt x="14" y="74"/>
                    </a:lnTo>
                    <a:lnTo>
                      <a:pt x="9" y="65"/>
                    </a:lnTo>
                    <a:lnTo>
                      <a:pt x="7" y="56"/>
                    </a:lnTo>
                    <a:lnTo>
                      <a:pt x="5" y="43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1" name="Freeform 1705">
                <a:extLst>
                  <a:ext uri="{FF2B5EF4-FFF2-40B4-BE49-F238E27FC236}">
                    <a16:creationId xmlns:a16="http://schemas.microsoft.com/office/drawing/2014/main" id="{9E24285A-8385-4577-8F6D-78444493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6"/>
                <a:ext cx="30" cy="51"/>
              </a:xfrm>
              <a:custGeom>
                <a:avLst/>
                <a:gdLst>
                  <a:gd name="T0" fmla="*/ 0 w 90"/>
                  <a:gd name="T1" fmla="*/ 0 h 153"/>
                  <a:gd name="T2" fmla="*/ 0 w 90"/>
                  <a:gd name="T3" fmla="*/ 1 h 153"/>
                  <a:gd name="T4" fmla="*/ 2 w 90"/>
                  <a:gd name="T5" fmla="*/ 16 h 153"/>
                  <a:gd name="T6" fmla="*/ 4 w 90"/>
                  <a:gd name="T7" fmla="*/ 29 h 153"/>
                  <a:gd name="T8" fmla="*/ 7 w 90"/>
                  <a:gd name="T9" fmla="*/ 40 h 153"/>
                  <a:gd name="T10" fmla="*/ 10 w 90"/>
                  <a:gd name="T11" fmla="*/ 53 h 153"/>
                  <a:gd name="T12" fmla="*/ 16 w 90"/>
                  <a:gd name="T13" fmla="*/ 63 h 153"/>
                  <a:gd name="T14" fmla="*/ 20 w 90"/>
                  <a:gd name="T15" fmla="*/ 72 h 153"/>
                  <a:gd name="T16" fmla="*/ 25 w 90"/>
                  <a:gd name="T17" fmla="*/ 81 h 153"/>
                  <a:gd name="T18" fmla="*/ 31 w 90"/>
                  <a:gd name="T19" fmla="*/ 89 h 153"/>
                  <a:gd name="T20" fmla="*/ 37 w 90"/>
                  <a:gd name="T21" fmla="*/ 98 h 153"/>
                  <a:gd name="T22" fmla="*/ 42 w 90"/>
                  <a:gd name="T23" fmla="*/ 104 h 153"/>
                  <a:gd name="T24" fmla="*/ 49 w 90"/>
                  <a:gd name="T25" fmla="*/ 112 h 153"/>
                  <a:gd name="T26" fmla="*/ 57 w 90"/>
                  <a:gd name="T27" fmla="*/ 119 h 153"/>
                  <a:gd name="T28" fmla="*/ 64 w 90"/>
                  <a:gd name="T29" fmla="*/ 127 h 153"/>
                  <a:gd name="T30" fmla="*/ 73 w 90"/>
                  <a:gd name="T31" fmla="*/ 135 h 153"/>
                  <a:gd name="T32" fmla="*/ 81 w 90"/>
                  <a:gd name="T33" fmla="*/ 144 h 153"/>
                  <a:gd name="T34" fmla="*/ 88 w 90"/>
                  <a:gd name="T35" fmla="*/ 153 h 153"/>
                  <a:gd name="T36" fmla="*/ 90 w 90"/>
                  <a:gd name="T37" fmla="*/ 151 h 153"/>
                  <a:gd name="T38" fmla="*/ 82 w 90"/>
                  <a:gd name="T39" fmla="*/ 142 h 153"/>
                  <a:gd name="T40" fmla="*/ 74 w 90"/>
                  <a:gd name="T41" fmla="*/ 133 h 153"/>
                  <a:gd name="T42" fmla="*/ 66 w 90"/>
                  <a:gd name="T43" fmla="*/ 126 h 153"/>
                  <a:gd name="T44" fmla="*/ 58 w 90"/>
                  <a:gd name="T45" fmla="*/ 118 h 153"/>
                  <a:gd name="T46" fmla="*/ 51 w 90"/>
                  <a:gd name="T47" fmla="*/ 110 h 153"/>
                  <a:gd name="T48" fmla="*/ 45 w 90"/>
                  <a:gd name="T49" fmla="*/ 103 h 153"/>
                  <a:gd name="T50" fmla="*/ 39 w 90"/>
                  <a:gd name="T51" fmla="*/ 95 h 153"/>
                  <a:gd name="T52" fmla="*/ 32 w 90"/>
                  <a:gd name="T53" fmla="*/ 88 h 153"/>
                  <a:gd name="T54" fmla="*/ 27 w 90"/>
                  <a:gd name="T55" fmla="*/ 80 h 153"/>
                  <a:gd name="T56" fmla="*/ 21 w 90"/>
                  <a:gd name="T57" fmla="*/ 71 h 153"/>
                  <a:gd name="T58" fmla="*/ 17 w 90"/>
                  <a:gd name="T59" fmla="*/ 62 h 153"/>
                  <a:gd name="T60" fmla="*/ 12 w 90"/>
                  <a:gd name="T61" fmla="*/ 53 h 153"/>
                  <a:gd name="T62" fmla="*/ 9 w 90"/>
                  <a:gd name="T63" fmla="*/ 40 h 153"/>
                  <a:gd name="T64" fmla="*/ 5 w 90"/>
                  <a:gd name="T65" fmla="*/ 29 h 153"/>
                  <a:gd name="T66" fmla="*/ 3 w 90"/>
                  <a:gd name="T67" fmla="*/ 16 h 153"/>
                  <a:gd name="T68" fmla="*/ 1 w 90"/>
                  <a:gd name="T69" fmla="*/ 1 h 153"/>
                  <a:gd name="T70" fmla="*/ 0 w 90"/>
                  <a:gd name="T71" fmla="*/ 1 h 153"/>
                  <a:gd name="T72" fmla="*/ 0 w 90"/>
                  <a:gd name="T7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53">
                    <a:moveTo>
                      <a:pt x="0" y="0"/>
                    </a:moveTo>
                    <a:lnTo>
                      <a:pt x="0" y="1"/>
                    </a:lnTo>
                    <a:lnTo>
                      <a:pt x="2" y="16"/>
                    </a:lnTo>
                    <a:lnTo>
                      <a:pt x="4" y="29"/>
                    </a:lnTo>
                    <a:lnTo>
                      <a:pt x="7" y="40"/>
                    </a:lnTo>
                    <a:lnTo>
                      <a:pt x="10" y="53"/>
                    </a:lnTo>
                    <a:lnTo>
                      <a:pt x="16" y="63"/>
                    </a:lnTo>
                    <a:lnTo>
                      <a:pt x="20" y="72"/>
                    </a:lnTo>
                    <a:lnTo>
                      <a:pt x="25" y="81"/>
                    </a:lnTo>
                    <a:lnTo>
                      <a:pt x="31" y="89"/>
                    </a:lnTo>
                    <a:lnTo>
                      <a:pt x="37" y="98"/>
                    </a:lnTo>
                    <a:lnTo>
                      <a:pt x="42" y="104"/>
                    </a:lnTo>
                    <a:lnTo>
                      <a:pt x="49" y="112"/>
                    </a:lnTo>
                    <a:lnTo>
                      <a:pt x="57" y="119"/>
                    </a:lnTo>
                    <a:lnTo>
                      <a:pt x="64" y="127"/>
                    </a:lnTo>
                    <a:lnTo>
                      <a:pt x="73" y="135"/>
                    </a:lnTo>
                    <a:lnTo>
                      <a:pt x="81" y="144"/>
                    </a:lnTo>
                    <a:lnTo>
                      <a:pt x="88" y="153"/>
                    </a:lnTo>
                    <a:lnTo>
                      <a:pt x="90" y="151"/>
                    </a:lnTo>
                    <a:lnTo>
                      <a:pt x="82" y="142"/>
                    </a:lnTo>
                    <a:lnTo>
                      <a:pt x="74" y="133"/>
                    </a:lnTo>
                    <a:lnTo>
                      <a:pt x="66" y="126"/>
                    </a:lnTo>
                    <a:lnTo>
                      <a:pt x="58" y="118"/>
                    </a:lnTo>
                    <a:lnTo>
                      <a:pt x="51" y="110"/>
                    </a:lnTo>
                    <a:lnTo>
                      <a:pt x="45" y="103"/>
                    </a:lnTo>
                    <a:lnTo>
                      <a:pt x="39" y="95"/>
                    </a:lnTo>
                    <a:lnTo>
                      <a:pt x="32" y="88"/>
                    </a:lnTo>
                    <a:lnTo>
                      <a:pt x="27" y="80"/>
                    </a:lnTo>
                    <a:lnTo>
                      <a:pt x="21" y="71"/>
                    </a:lnTo>
                    <a:lnTo>
                      <a:pt x="17" y="62"/>
                    </a:lnTo>
                    <a:lnTo>
                      <a:pt x="12" y="53"/>
                    </a:lnTo>
                    <a:lnTo>
                      <a:pt x="9" y="40"/>
                    </a:lnTo>
                    <a:lnTo>
                      <a:pt x="5" y="29"/>
                    </a:lnTo>
                    <a:lnTo>
                      <a:pt x="3" y="1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2" name="Freeform 1706">
                <a:extLst>
                  <a:ext uri="{FF2B5EF4-FFF2-40B4-BE49-F238E27FC236}">
                    <a16:creationId xmlns:a16="http://schemas.microsoft.com/office/drawing/2014/main" id="{6FB196A0-1F2F-48EE-911B-538C515DD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778"/>
                <a:ext cx="48" cy="77"/>
              </a:xfrm>
              <a:custGeom>
                <a:avLst/>
                <a:gdLst>
                  <a:gd name="T0" fmla="*/ 78 w 144"/>
                  <a:gd name="T1" fmla="*/ 229 h 231"/>
                  <a:gd name="T2" fmla="*/ 42 w 144"/>
                  <a:gd name="T3" fmla="*/ 223 h 231"/>
                  <a:gd name="T4" fmla="*/ 19 w 144"/>
                  <a:gd name="T5" fmla="*/ 203 h 231"/>
                  <a:gd name="T6" fmla="*/ 7 w 144"/>
                  <a:gd name="T7" fmla="*/ 177 h 231"/>
                  <a:gd name="T8" fmla="*/ 0 w 144"/>
                  <a:gd name="T9" fmla="*/ 148 h 231"/>
                  <a:gd name="T10" fmla="*/ 6 w 144"/>
                  <a:gd name="T11" fmla="*/ 121 h 231"/>
                  <a:gd name="T12" fmla="*/ 18 w 144"/>
                  <a:gd name="T13" fmla="*/ 100 h 231"/>
                  <a:gd name="T14" fmla="*/ 30 w 144"/>
                  <a:gd name="T15" fmla="*/ 81 h 231"/>
                  <a:gd name="T16" fmla="*/ 38 w 144"/>
                  <a:gd name="T17" fmla="*/ 57 h 231"/>
                  <a:gd name="T18" fmla="*/ 46 w 144"/>
                  <a:gd name="T19" fmla="*/ 42 h 231"/>
                  <a:gd name="T20" fmla="*/ 52 w 144"/>
                  <a:gd name="T21" fmla="*/ 37 h 231"/>
                  <a:gd name="T22" fmla="*/ 61 w 144"/>
                  <a:gd name="T23" fmla="*/ 30 h 231"/>
                  <a:gd name="T24" fmla="*/ 70 w 144"/>
                  <a:gd name="T25" fmla="*/ 21 h 231"/>
                  <a:gd name="T26" fmla="*/ 72 w 144"/>
                  <a:gd name="T27" fmla="*/ 12 h 231"/>
                  <a:gd name="T28" fmla="*/ 78 w 144"/>
                  <a:gd name="T29" fmla="*/ 6 h 231"/>
                  <a:gd name="T30" fmla="*/ 81 w 144"/>
                  <a:gd name="T31" fmla="*/ 0 h 231"/>
                  <a:gd name="T32" fmla="*/ 88 w 144"/>
                  <a:gd name="T33" fmla="*/ 0 h 231"/>
                  <a:gd name="T34" fmla="*/ 93 w 144"/>
                  <a:gd name="T35" fmla="*/ 2 h 231"/>
                  <a:gd name="T36" fmla="*/ 98 w 144"/>
                  <a:gd name="T37" fmla="*/ 9 h 231"/>
                  <a:gd name="T38" fmla="*/ 102 w 144"/>
                  <a:gd name="T39" fmla="*/ 17 h 231"/>
                  <a:gd name="T40" fmla="*/ 104 w 144"/>
                  <a:gd name="T41" fmla="*/ 21 h 231"/>
                  <a:gd name="T42" fmla="*/ 109 w 144"/>
                  <a:gd name="T43" fmla="*/ 37 h 231"/>
                  <a:gd name="T44" fmla="*/ 116 w 144"/>
                  <a:gd name="T45" fmla="*/ 55 h 231"/>
                  <a:gd name="T46" fmla="*/ 123 w 144"/>
                  <a:gd name="T47" fmla="*/ 74 h 231"/>
                  <a:gd name="T48" fmla="*/ 128 w 144"/>
                  <a:gd name="T49" fmla="*/ 94 h 231"/>
                  <a:gd name="T50" fmla="*/ 135 w 144"/>
                  <a:gd name="T51" fmla="*/ 114 h 231"/>
                  <a:gd name="T52" fmla="*/ 139 w 144"/>
                  <a:gd name="T53" fmla="*/ 135 h 231"/>
                  <a:gd name="T54" fmla="*/ 143 w 144"/>
                  <a:gd name="T55" fmla="*/ 154 h 231"/>
                  <a:gd name="T56" fmla="*/ 144 w 144"/>
                  <a:gd name="T57" fmla="*/ 171 h 231"/>
                  <a:gd name="T58" fmla="*/ 139 w 144"/>
                  <a:gd name="T59" fmla="*/ 176 h 231"/>
                  <a:gd name="T60" fmla="*/ 136 w 144"/>
                  <a:gd name="T61" fmla="*/ 182 h 231"/>
                  <a:gd name="T62" fmla="*/ 134 w 144"/>
                  <a:gd name="T63" fmla="*/ 189 h 231"/>
                  <a:gd name="T64" fmla="*/ 132 w 144"/>
                  <a:gd name="T65" fmla="*/ 195 h 231"/>
                  <a:gd name="T66" fmla="*/ 135 w 144"/>
                  <a:gd name="T67" fmla="*/ 206 h 231"/>
                  <a:gd name="T68" fmla="*/ 138 w 144"/>
                  <a:gd name="T69" fmla="*/ 214 h 231"/>
                  <a:gd name="T70" fmla="*/ 142 w 144"/>
                  <a:gd name="T71" fmla="*/ 222 h 231"/>
                  <a:gd name="T72" fmla="*/ 139 w 144"/>
                  <a:gd name="T7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231">
                    <a:moveTo>
                      <a:pt x="99" y="226"/>
                    </a:moveTo>
                    <a:lnTo>
                      <a:pt x="78" y="229"/>
                    </a:lnTo>
                    <a:lnTo>
                      <a:pt x="59" y="229"/>
                    </a:lnTo>
                    <a:lnTo>
                      <a:pt x="42" y="223"/>
                    </a:lnTo>
                    <a:lnTo>
                      <a:pt x="30" y="214"/>
                    </a:lnTo>
                    <a:lnTo>
                      <a:pt x="19" y="203"/>
                    </a:lnTo>
                    <a:lnTo>
                      <a:pt x="13" y="191"/>
                    </a:lnTo>
                    <a:lnTo>
                      <a:pt x="7" y="177"/>
                    </a:lnTo>
                    <a:lnTo>
                      <a:pt x="4" y="164"/>
                    </a:lnTo>
                    <a:lnTo>
                      <a:pt x="0" y="148"/>
                    </a:lnTo>
                    <a:lnTo>
                      <a:pt x="3" y="135"/>
                    </a:lnTo>
                    <a:lnTo>
                      <a:pt x="6" y="121"/>
                    </a:lnTo>
                    <a:lnTo>
                      <a:pt x="12" y="110"/>
                    </a:lnTo>
                    <a:lnTo>
                      <a:pt x="18" y="100"/>
                    </a:lnTo>
                    <a:lnTo>
                      <a:pt x="25" y="90"/>
                    </a:lnTo>
                    <a:lnTo>
                      <a:pt x="30" y="81"/>
                    </a:lnTo>
                    <a:lnTo>
                      <a:pt x="34" y="72"/>
                    </a:lnTo>
                    <a:lnTo>
                      <a:pt x="38" y="57"/>
                    </a:lnTo>
                    <a:lnTo>
                      <a:pt x="42" y="48"/>
                    </a:lnTo>
                    <a:lnTo>
                      <a:pt x="46" y="42"/>
                    </a:lnTo>
                    <a:lnTo>
                      <a:pt x="49" y="39"/>
                    </a:lnTo>
                    <a:lnTo>
                      <a:pt x="52" y="37"/>
                    </a:lnTo>
                    <a:lnTo>
                      <a:pt x="55" y="35"/>
                    </a:lnTo>
                    <a:lnTo>
                      <a:pt x="61" y="30"/>
                    </a:lnTo>
                    <a:lnTo>
                      <a:pt x="67" y="24"/>
                    </a:lnTo>
                    <a:lnTo>
                      <a:pt x="70" y="21"/>
                    </a:lnTo>
                    <a:lnTo>
                      <a:pt x="71" y="17"/>
                    </a:lnTo>
                    <a:lnTo>
                      <a:pt x="72" y="12"/>
                    </a:lnTo>
                    <a:lnTo>
                      <a:pt x="74" y="9"/>
                    </a:lnTo>
                    <a:lnTo>
                      <a:pt x="78" y="6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6" y="6"/>
                    </a:lnTo>
                    <a:lnTo>
                      <a:pt x="98" y="9"/>
                    </a:lnTo>
                    <a:lnTo>
                      <a:pt x="100" y="12"/>
                    </a:lnTo>
                    <a:lnTo>
                      <a:pt x="102" y="17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6" y="29"/>
                    </a:lnTo>
                    <a:lnTo>
                      <a:pt x="109" y="37"/>
                    </a:lnTo>
                    <a:lnTo>
                      <a:pt x="111" y="46"/>
                    </a:lnTo>
                    <a:lnTo>
                      <a:pt x="116" y="55"/>
                    </a:lnTo>
                    <a:lnTo>
                      <a:pt x="118" y="65"/>
                    </a:lnTo>
                    <a:lnTo>
                      <a:pt x="123" y="74"/>
                    </a:lnTo>
                    <a:lnTo>
                      <a:pt x="125" y="84"/>
                    </a:lnTo>
                    <a:lnTo>
                      <a:pt x="128" y="94"/>
                    </a:lnTo>
                    <a:lnTo>
                      <a:pt x="132" y="104"/>
                    </a:lnTo>
                    <a:lnTo>
                      <a:pt x="135" y="114"/>
                    </a:lnTo>
                    <a:lnTo>
                      <a:pt x="137" y="125"/>
                    </a:lnTo>
                    <a:lnTo>
                      <a:pt x="139" y="135"/>
                    </a:lnTo>
                    <a:lnTo>
                      <a:pt x="142" y="145"/>
                    </a:lnTo>
                    <a:lnTo>
                      <a:pt x="143" y="154"/>
                    </a:lnTo>
                    <a:lnTo>
                      <a:pt x="144" y="163"/>
                    </a:lnTo>
                    <a:lnTo>
                      <a:pt x="144" y="171"/>
                    </a:lnTo>
                    <a:lnTo>
                      <a:pt x="143" y="174"/>
                    </a:lnTo>
                    <a:lnTo>
                      <a:pt x="139" y="176"/>
                    </a:lnTo>
                    <a:lnTo>
                      <a:pt x="138" y="178"/>
                    </a:lnTo>
                    <a:lnTo>
                      <a:pt x="136" y="182"/>
                    </a:lnTo>
                    <a:lnTo>
                      <a:pt x="136" y="185"/>
                    </a:lnTo>
                    <a:lnTo>
                      <a:pt x="134" y="189"/>
                    </a:lnTo>
                    <a:lnTo>
                      <a:pt x="132" y="192"/>
                    </a:lnTo>
                    <a:lnTo>
                      <a:pt x="132" y="195"/>
                    </a:lnTo>
                    <a:lnTo>
                      <a:pt x="133" y="202"/>
                    </a:lnTo>
                    <a:lnTo>
                      <a:pt x="135" y="206"/>
                    </a:lnTo>
                    <a:lnTo>
                      <a:pt x="136" y="211"/>
                    </a:lnTo>
                    <a:lnTo>
                      <a:pt x="138" y="214"/>
                    </a:lnTo>
                    <a:lnTo>
                      <a:pt x="139" y="219"/>
                    </a:lnTo>
                    <a:lnTo>
                      <a:pt x="142" y="222"/>
                    </a:lnTo>
                    <a:lnTo>
                      <a:pt x="142" y="227"/>
                    </a:lnTo>
                    <a:lnTo>
                      <a:pt x="139" y="231"/>
                    </a:lnTo>
                    <a:lnTo>
                      <a:pt x="99" y="22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3" name="Freeform 1707">
                <a:extLst>
                  <a:ext uri="{FF2B5EF4-FFF2-40B4-BE49-F238E27FC236}">
                    <a16:creationId xmlns:a16="http://schemas.microsoft.com/office/drawing/2014/main" id="{CF816EEA-B78E-4F9A-8615-566F0AA69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833"/>
                <a:ext cx="32" cy="22"/>
              </a:xfrm>
              <a:custGeom>
                <a:avLst/>
                <a:gdLst>
                  <a:gd name="T0" fmla="*/ 0 w 96"/>
                  <a:gd name="T1" fmla="*/ 0 h 66"/>
                  <a:gd name="T2" fmla="*/ 3 w 96"/>
                  <a:gd name="T3" fmla="*/ 13 h 66"/>
                  <a:gd name="T4" fmla="*/ 7 w 96"/>
                  <a:gd name="T5" fmla="*/ 28 h 66"/>
                  <a:gd name="T6" fmla="*/ 15 w 96"/>
                  <a:gd name="T7" fmla="*/ 40 h 66"/>
                  <a:gd name="T8" fmla="*/ 25 w 96"/>
                  <a:gd name="T9" fmla="*/ 50 h 66"/>
                  <a:gd name="T10" fmla="*/ 38 w 96"/>
                  <a:gd name="T11" fmla="*/ 59 h 66"/>
                  <a:gd name="T12" fmla="*/ 55 w 96"/>
                  <a:gd name="T13" fmla="*/ 65 h 66"/>
                  <a:gd name="T14" fmla="*/ 74 w 96"/>
                  <a:gd name="T15" fmla="*/ 66 h 66"/>
                  <a:gd name="T16" fmla="*/ 96 w 96"/>
                  <a:gd name="T17" fmla="*/ 62 h 66"/>
                  <a:gd name="T18" fmla="*/ 96 w 96"/>
                  <a:gd name="T19" fmla="*/ 61 h 66"/>
                  <a:gd name="T20" fmla="*/ 74 w 96"/>
                  <a:gd name="T21" fmla="*/ 65 h 66"/>
                  <a:gd name="T22" fmla="*/ 55 w 96"/>
                  <a:gd name="T23" fmla="*/ 64 h 66"/>
                  <a:gd name="T24" fmla="*/ 40 w 96"/>
                  <a:gd name="T25" fmla="*/ 58 h 66"/>
                  <a:gd name="T26" fmla="*/ 27 w 96"/>
                  <a:gd name="T27" fmla="*/ 49 h 66"/>
                  <a:gd name="T28" fmla="*/ 15 w 96"/>
                  <a:gd name="T29" fmla="*/ 38 h 66"/>
                  <a:gd name="T30" fmla="*/ 10 w 96"/>
                  <a:gd name="T31" fmla="*/ 26 h 66"/>
                  <a:gd name="T32" fmla="*/ 4 w 96"/>
                  <a:gd name="T33" fmla="*/ 13 h 66"/>
                  <a:gd name="T34" fmla="*/ 1 w 96"/>
                  <a:gd name="T35" fmla="*/ 0 h 66"/>
                  <a:gd name="T36" fmla="*/ 0 w 96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0" y="0"/>
                    </a:moveTo>
                    <a:lnTo>
                      <a:pt x="3" y="13"/>
                    </a:lnTo>
                    <a:lnTo>
                      <a:pt x="7" y="28"/>
                    </a:lnTo>
                    <a:lnTo>
                      <a:pt x="15" y="40"/>
                    </a:lnTo>
                    <a:lnTo>
                      <a:pt x="25" y="50"/>
                    </a:lnTo>
                    <a:lnTo>
                      <a:pt x="38" y="59"/>
                    </a:lnTo>
                    <a:lnTo>
                      <a:pt x="55" y="65"/>
                    </a:lnTo>
                    <a:lnTo>
                      <a:pt x="74" y="66"/>
                    </a:lnTo>
                    <a:lnTo>
                      <a:pt x="96" y="62"/>
                    </a:lnTo>
                    <a:lnTo>
                      <a:pt x="96" y="61"/>
                    </a:lnTo>
                    <a:lnTo>
                      <a:pt x="74" y="65"/>
                    </a:lnTo>
                    <a:lnTo>
                      <a:pt x="55" y="64"/>
                    </a:lnTo>
                    <a:lnTo>
                      <a:pt x="40" y="58"/>
                    </a:lnTo>
                    <a:lnTo>
                      <a:pt x="27" y="49"/>
                    </a:lnTo>
                    <a:lnTo>
                      <a:pt x="15" y="38"/>
                    </a:lnTo>
                    <a:lnTo>
                      <a:pt x="10" y="26"/>
                    </a:lnTo>
                    <a:lnTo>
                      <a:pt x="4" y="1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4" name="Freeform 1708">
                <a:extLst>
                  <a:ext uri="{FF2B5EF4-FFF2-40B4-BE49-F238E27FC236}">
                    <a16:creationId xmlns:a16="http://schemas.microsoft.com/office/drawing/2014/main" id="{F9B1CFCD-D259-4764-A773-9FD12BC7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803"/>
                <a:ext cx="11" cy="30"/>
              </a:xfrm>
              <a:custGeom>
                <a:avLst/>
                <a:gdLst>
                  <a:gd name="T0" fmla="*/ 33 w 35"/>
                  <a:gd name="T1" fmla="*/ 0 h 91"/>
                  <a:gd name="T2" fmla="*/ 30 w 35"/>
                  <a:gd name="T3" fmla="*/ 8 h 91"/>
                  <a:gd name="T4" fmla="*/ 24 w 35"/>
                  <a:gd name="T5" fmla="*/ 17 h 91"/>
                  <a:gd name="T6" fmla="*/ 17 w 35"/>
                  <a:gd name="T7" fmla="*/ 26 h 91"/>
                  <a:gd name="T8" fmla="*/ 10 w 35"/>
                  <a:gd name="T9" fmla="*/ 37 h 91"/>
                  <a:gd name="T10" fmla="*/ 5 w 35"/>
                  <a:gd name="T11" fmla="*/ 48 h 91"/>
                  <a:gd name="T12" fmla="*/ 1 w 35"/>
                  <a:gd name="T13" fmla="*/ 62 h 91"/>
                  <a:gd name="T14" fmla="*/ 0 w 35"/>
                  <a:gd name="T15" fmla="*/ 75 h 91"/>
                  <a:gd name="T16" fmla="*/ 4 w 35"/>
                  <a:gd name="T17" fmla="*/ 91 h 91"/>
                  <a:gd name="T18" fmla="*/ 5 w 35"/>
                  <a:gd name="T19" fmla="*/ 91 h 91"/>
                  <a:gd name="T20" fmla="*/ 1 w 35"/>
                  <a:gd name="T21" fmla="*/ 75 h 91"/>
                  <a:gd name="T22" fmla="*/ 4 w 35"/>
                  <a:gd name="T23" fmla="*/ 62 h 91"/>
                  <a:gd name="T24" fmla="*/ 7 w 35"/>
                  <a:gd name="T25" fmla="*/ 48 h 91"/>
                  <a:gd name="T26" fmla="*/ 13 w 35"/>
                  <a:gd name="T27" fmla="*/ 38 h 91"/>
                  <a:gd name="T28" fmla="*/ 18 w 35"/>
                  <a:gd name="T29" fmla="*/ 28 h 91"/>
                  <a:gd name="T30" fmla="*/ 25 w 35"/>
                  <a:gd name="T31" fmla="*/ 18 h 91"/>
                  <a:gd name="T32" fmla="*/ 31 w 35"/>
                  <a:gd name="T33" fmla="*/ 9 h 91"/>
                  <a:gd name="T34" fmla="*/ 35 w 35"/>
                  <a:gd name="T35" fmla="*/ 0 h 91"/>
                  <a:gd name="T36" fmla="*/ 33 w 35"/>
                  <a:gd name="T3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91">
                    <a:moveTo>
                      <a:pt x="33" y="0"/>
                    </a:moveTo>
                    <a:lnTo>
                      <a:pt x="30" y="8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0" y="37"/>
                    </a:lnTo>
                    <a:lnTo>
                      <a:pt x="5" y="48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1" y="75"/>
                    </a:lnTo>
                    <a:lnTo>
                      <a:pt x="4" y="62"/>
                    </a:lnTo>
                    <a:lnTo>
                      <a:pt x="7" y="48"/>
                    </a:lnTo>
                    <a:lnTo>
                      <a:pt x="13" y="38"/>
                    </a:lnTo>
                    <a:lnTo>
                      <a:pt x="18" y="28"/>
                    </a:lnTo>
                    <a:lnTo>
                      <a:pt x="25" y="18"/>
                    </a:lnTo>
                    <a:lnTo>
                      <a:pt x="31" y="9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5" name="Freeform 1709">
                <a:extLst>
                  <a:ext uri="{FF2B5EF4-FFF2-40B4-BE49-F238E27FC236}">
                    <a16:creationId xmlns:a16="http://schemas.microsoft.com/office/drawing/2014/main" id="{D8CEC4F8-2F7E-41AB-9527-1109E5691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786"/>
                <a:ext cx="12" cy="17"/>
              </a:xfrm>
              <a:custGeom>
                <a:avLst/>
                <a:gdLst>
                  <a:gd name="T0" fmla="*/ 32 w 35"/>
                  <a:gd name="T1" fmla="*/ 0 h 49"/>
                  <a:gd name="T2" fmla="*/ 27 w 35"/>
                  <a:gd name="T3" fmla="*/ 7 h 49"/>
                  <a:gd name="T4" fmla="*/ 21 w 35"/>
                  <a:gd name="T5" fmla="*/ 12 h 49"/>
                  <a:gd name="T6" fmla="*/ 18 w 35"/>
                  <a:gd name="T7" fmla="*/ 14 h 49"/>
                  <a:gd name="T8" fmla="*/ 15 w 35"/>
                  <a:gd name="T9" fmla="*/ 16 h 49"/>
                  <a:gd name="T10" fmla="*/ 12 w 35"/>
                  <a:gd name="T11" fmla="*/ 19 h 49"/>
                  <a:gd name="T12" fmla="*/ 8 w 35"/>
                  <a:gd name="T13" fmla="*/ 24 h 49"/>
                  <a:gd name="T14" fmla="*/ 4 w 35"/>
                  <a:gd name="T15" fmla="*/ 34 h 49"/>
                  <a:gd name="T16" fmla="*/ 0 w 35"/>
                  <a:gd name="T17" fmla="*/ 49 h 49"/>
                  <a:gd name="T18" fmla="*/ 1 w 35"/>
                  <a:gd name="T19" fmla="*/ 49 h 49"/>
                  <a:gd name="T20" fmla="*/ 6 w 35"/>
                  <a:gd name="T21" fmla="*/ 34 h 49"/>
                  <a:gd name="T22" fmla="*/ 10 w 35"/>
                  <a:gd name="T23" fmla="*/ 25 h 49"/>
                  <a:gd name="T24" fmla="*/ 13 w 35"/>
                  <a:gd name="T25" fmla="*/ 20 h 49"/>
                  <a:gd name="T26" fmla="*/ 17 w 35"/>
                  <a:gd name="T27" fmla="*/ 18 h 49"/>
                  <a:gd name="T28" fmla="*/ 19 w 35"/>
                  <a:gd name="T29" fmla="*/ 15 h 49"/>
                  <a:gd name="T30" fmla="*/ 23 w 35"/>
                  <a:gd name="T31" fmla="*/ 13 h 49"/>
                  <a:gd name="T32" fmla="*/ 28 w 35"/>
                  <a:gd name="T33" fmla="*/ 9 h 49"/>
                  <a:gd name="T34" fmla="*/ 35 w 35"/>
                  <a:gd name="T35" fmla="*/ 2 h 49"/>
                  <a:gd name="T36" fmla="*/ 32 w 35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49">
                    <a:moveTo>
                      <a:pt x="32" y="0"/>
                    </a:moveTo>
                    <a:lnTo>
                      <a:pt x="27" y="7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8" y="24"/>
                    </a:lnTo>
                    <a:lnTo>
                      <a:pt x="4" y="34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3" y="20"/>
                    </a:lnTo>
                    <a:lnTo>
                      <a:pt x="17" y="18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28" y="9"/>
                    </a:lnTo>
                    <a:lnTo>
                      <a:pt x="35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6" name="Freeform 1710">
                <a:extLst>
                  <a:ext uri="{FF2B5EF4-FFF2-40B4-BE49-F238E27FC236}">
                    <a16:creationId xmlns:a16="http://schemas.microsoft.com/office/drawing/2014/main" id="{FA9F3BCE-6468-412F-B008-6C387E77A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3778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5 w 17"/>
                  <a:gd name="T3" fmla="*/ 1 h 26"/>
                  <a:gd name="T4" fmla="*/ 13 w 17"/>
                  <a:gd name="T5" fmla="*/ 3 h 26"/>
                  <a:gd name="T6" fmla="*/ 10 w 17"/>
                  <a:gd name="T7" fmla="*/ 6 h 26"/>
                  <a:gd name="T8" fmla="*/ 8 w 17"/>
                  <a:gd name="T9" fmla="*/ 10 h 26"/>
                  <a:gd name="T10" fmla="*/ 6 w 17"/>
                  <a:gd name="T11" fmla="*/ 13 h 26"/>
                  <a:gd name="T12" fmla="*/ 5 w 17"/>
                  <a:gd name="T13" fmla="*/ 18 h 26"/>
                  <a:gd name="T14" fmla="*/ 3 w 17"/>
                  <a:gd name="T15" fmla="*/ 21 h 26"/>
                  <a:gd name="T16" fmla="*/ 0 w 17"/>
                  <a:gd name="T17" fmla="*/ 23 h 26"/>
                  <a:gd name="T18" fmla="*/ 2 w 17"/>
                  <a:gd name="T19" fmla="*/ 26 h 26"/>
                  <a:gd name="T20" fmla="*/ 5 w 17"/>
                  <a:gd name="T21" fmla="*/ 22 h 26"/>
                  <a:gd name="T22" fmla="*/ 6 w 17"/>
                  <a:gd name="T23" fmla="*/ 19 h 26"/>
                  <a:gd name="T24" fmla="*/ 7 w 17"/>
                  <a:gd name="T25" fmla="*/ 15 h 26"/>
                  <a:gd name="T26" fmla="*/ 9 w 17"/>
                  <a:gd name="T27" fmla="*/ 11 h 26"/>
                  <a:gd name="T28" fmla="*/ 13 w 17"/>
                  <a:gd name="T29" fmla="*/ 8 h 26"/>
                  <a:gd name="T30" fmla="*/ 15 w 17"/>
                  <a:gd name="T31" fmla="*/ 3 h 26"/>
                  <a:gd name="T32" fmla="*/ 16 w 17"/>
                  <a:gd name="T33" fmla="*/ 2 h 26"/>
                  <a:gd name="T34" fmla="*/ 17 w 17"/>
                  <a:gd name="T35" fmla="*/ 1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5" y="1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6" y="19"/>
                    </a:lnTo>
                    <a:lnTo>
                      <a:pt x="7" y="15"/>
                    </a:lnTo>
                    <a:lnTo>
                      <a:pt x="9" y="11"/>
                    </a:lnTo>
                    <a:lnTo>
                      <a:pt x="13" y="8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7" name="Rectangle 1711">
                <a:extLst>
                  <a:ext uri="{FF2B5EF4-FFF2-40B4-BE49-F238E27FC236}">
                    <a16:creationId xmlns:a16="http://schemas.microsoft.com/office/drawing/2014/main" id="{F858234D-1548-4D7C-AEA4-5214B2AFE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3778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8" name="Freeform 1712">
                <a:extLst>
                  <a:ext uri="{FF2B5EF4-FFF2-40B4-BE49-F238E27FC236}">
                    <a16:creationId xmlns:a16="http://schemas.microsoft.com/office/drawing/2014/main" id="{9B55E12D-2745-4791-A3D9-DB04CC1B2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8"/>
                <a:ext cx="5" cy="7"/>
              </a:xfrm>
              <a:custGeom>
                <a:avLst/>
                <a:gdLst>
                  <a:gd name="T0" fmla="*/ 14 w 14"/>
                  <a:gd name="T1" fmla="*/ 22 h 22"/>
                  <a:gd name="T2" fmla="*/ 14 w 14"/>
                  <a:gd name="T3" fmla="*/ 20 h 22"/>
                  <a:gd name="T4" fmla="*/ 13 w 14"/>
                  <a:gd name="T5" fmla="*/ 18 h 22"/>
                  <a:gd name="T6" fmla="*/ 12 w 14"/>
                  <a:gd name="T7" fmla="*/ 13 h 22"/>
                  <a:gd name="T8" fmla="*/ 10 w 14"/>
                  <a:gd name="T9" fmla="*/ 10 h 22"/>
                  <a:gd name="T10" fmla="*/ 8 w 14"/>
                  <a:gd name="T11" fmla="*/ 7 h 22"/>
                  <a:gd name="T12" fmla="*/ 5 w 14"/>
                  <a:gd name="T13" fmla="*/ 3 h 22"/>
                  <a:gd name="T14" fmla="*/ 2 w 14"/>
                  <a:gd name="T15" fmla="*/ 1 h 22"/>
                  <a:gd name="T16" fmla="*/ 0 w 14"/>
                  <a:gd name="T17" fmla="*/ 0 h 22"/>
                  <a:gd name="T18" fmla="*/ 0 w 14"/>
                  <a:gd name="T19" fmla="*/ 2 h 22"/>
                  <a:gd name="T20" fmla="*/ 1 w 14"/>
                  <a:gd name="T21" fmla="*/ 2 h 22"/>
                  <a:gd name="T22" fmla="*/ 4 w 14"/>
                  <a:gd name="T23" fmla="*/ 4 h 22"/>
                  <a:gd name="T24" fmla="*/ 5 w 14"/>
                  <a:gd name="T25" fmla="*/ 8 h 22"/>
                  <a:gd name="T26" fmla="*/ 8 w 14"/>
                  <a:gd name="T27" fmla="*/ 11 h 22"/>
                  <a:gd name="T28" fmla="*/ 11 w 14"/>
                  <a:gd name="T29" fmla="*/ 15 h 22"/>
                  <a:gd name="T30" fmla="*/ 12 w 14"/>
                  <a:gd name="T31" fmla="*/ 18 h 22"/>
                  <a:gd name="T32" fmla="*/ 13 w 14"/>
                  <a:gd name="T33" fmla="*/ 20 h 22"/>
                  <a:gd name="T34" fmla="*/ 13 w 14"/>
                  <a:gd name="T35" fmla="*/ 22 h 22"/>
                  <a:gd name="T36" fmla="*/ 14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22"/>
                    </a:moveTo>
                    <a:lnTo>
                      <a:pt x="14" y="20"/>
                    </a:lnTo>
                    <a:lnTo>
                      <a:pt x="13" y="18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4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9" name="Freeform 1713">
                <a:extLst>
                  <a:ext uri="{FF2B5EF4-FFF2-40B4-BE49-F238E27FC236}">
                    <a16:creationId xmlns:a16="http://schemas.microsoft.com/office/drawing/2014/main" id="{53C6BCE1-E14F-41DB-96C9-FAB54339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785"/>
                <a:ext cx="14" cy="51"/>
              </a:xfrm>
              <a:custGeom>
                <a:avLst/>
                <a:gdLst>
                  <a:gd name="T0" fmla="*/ 42 w 42"/>
                  <a:gd name="T1" fmla="*/ 151 h 151"/>
                  <a:gd name="T2" fmla="*/ 42 w 42"/>
                  <a:gd name="T3" fmla="*/ 151 h 151"/>
                  <a:gd name="T4" fmla="*/ 42 w 42"/>
                  <a:gd name="T5" fmla="*/ 142 h 151"/>
                  <a:gd name="T6" fmla="*/ 40 w 42"/>
                  <a:gd name="T7" fmla="*/ 134 h 151"/>
                  <a:gd name="T8" fmla="*/ 39 w 42"/>
                  <a:gd name="T9" fmla="*/ 124 h 151"/>
                  <a:gd name="T10" fmla="*/ 37 w 42"/>
                  <a:gd name="T11" fmla="*/ 115 h 151"/>
                  <a:gd name="T12" fmla="*/ 34 w 42"/>
                  <a:gd name="T13" fmla="*/ 105 h 151"/>
                  <a:gd name="T14" fmla="*/ 32 w 42"/>
                  <a:gd name="T15" fmla="*/ 95 h 151"/>
                  <a:gd name="T16" fmla="*/ 30 w 42"/>
                  <a:gd name="T17" fmla="*/ 85 h 151"/>
                  <a:gd name="T18" fmla="*/ 25 w 42"/>
                  <a:gd name="T19" fmla="*/ 74 h 151"/>
                  <a:gd name="T20" fmla="*/ 23 w 42"/>
                  <a:gd name="T21" fmla="*/ 64 h 151"/>
                  <a:gd name="T22" fmla="*/ 20 w 42"/>
                  <a:gd name="T23" fmla="*/ 54 h 151"/>
                  <a:gd name="T24" fmla="*/ 16 w 42"/>
                  <a:gd name="T25" fmla="*/ 44 h 151"/>
                  <a:gd name="T26" fmla="*/ 13 w 42"/>
                  <a:gd name="T27" fmla="*/ 35 h 151"/>
                  <a:gd name="T28" fmla="*/ 10 w 42"/>
                  <a:gd name="T29" fmla="*/ 25 h 151"/>
                  <a:gd name="T30" fmla="*/ 6 w 42"/>
                  <a:gd name="T31" fmla="*/ 17 h 151"/>
                  <a:gd name="T32" fmla="*/ 3 w 42"/>
                  <a:gd name="T33" fmla="*/ 9 h 151"/>
                  <a:gd name="T34" fmla="*/ 1 w 42"/>
                  <a:gd name="T35" fmla="*/ 0 h 151"/>
                  <a:gd name="T36" fmla="*/ 0 w 42"/>
                  <a:gd name="T37" fmla="*/ 0 h 151"/>
                  <a:gd name="T38" fmla="*/ 2 w 42"/>
                  <a:gd name="T39" fmla="*/ 9 h 151"/>
                  <a:gd name="T40" fmla="*/ 5 w 42"/>
                  <a:gd name="T41" fmla="*/ 17 h 151"/>
                  <a:gd name="T42" fmla="*/ 9 w 42"/>
                  <a:gd name="T43" fmla="*/ 25 h 151"/>
                  <a:gd name="T44" fmla="*/ 12 w 42"/>
                  <a:gd name="T45" fmla="*/ 35 h 151"/>
                  <a:gd name="T46" fmla="*/ 14 w 42"/>
                  <a:gd name="T47" fmla="*/ 44 h 151"/>
                  <a:gd name="T48" fmla="*/ 19 w 42"/>
                  <a:gd name="T49" fmla="*/ 54 h 151"/>
                  <a:gd name="T50" fmla="*/ 22 w 42"/>
                  <a:gd name="T51" fmla="*/ 64 h 151"/>
                  <a:gd name="T52" fmla="*/ 24 w 42"/>
                  <a:gd name="T53" fmla="*/ 74 h 151"/>
                  <a:gd name="T54" fmla="*/ 29 w 42"/>
                  <a:gd name="T55" fmla="*/ 85 h 151"/>
                  <a:gd name="T56" fmla="*/ 31 w 42"/>
                  <a:gd name="T57" fmla="*/ 95 h 151"/>
                  <a:gd name="T58" fmla="*/ 33 w 42"/>
                  <a:gd name="T59" fmla="*/ 105 h 151"/>
                  <a:gd name="T60" fmla="*/ 36 w 42"/>
                  <a:gd name="T61" fmla="*/ 115 h 151"/>
                  <a:gd name="T62" fmla="*/ 37 w 42"/>
                  <a:gd name="T63" fmla="*/ 124 h 151"/>
                  <a:gd name="T64" fmla="*/ 39 w 42"/>
                  <a:gd name="T65" fmla="*/ 134 h 151"/>
                  <a:gd name="T66" fmla="*/ 40 w 42"/>
                  <a:gd name="T67" fmla="*/ 142 h 151"/>
                  <a:gd name="T68" fmla="*/ 40 w 42"/>
                  <a:gd name="T69" fmla="*/ 151 h 151"/>
                  <a:gd name="T70" fmla="*/ 40 w 42"/>
                  <a:gd name="T71" fmla="*/ 150 h 151"/>
                  <a:gd name="T72" fmla="*/ 42 w 4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51">
                    <a:moveTo>
                      <a:pt x="42" y="151"/>
                    </a:moveTo>
                    <a:lnTo>
                      <a:pt x="42" y="151"/>
                    </a:lnTo>
                    <a:lnTo>
                      <a:pt x="42" y="142"/>
                    </a:lnTo>
                    <a:lnTo>
                      <a:pt x="40" y="134"/>
                    </a:lnTo>
                    <a:lnTo>
                      <a:pt x="39" y="124"/>
                    </a:lnTo>
                    <a:lnTo>
                      <a:pt x="37" y="115"/>
                    </a:lnTo>
                    <a:lnTo>
                      <a:pt x="34" y="105"/>
                    </a:lnTo>
                    <a:lnTo>
                      <a:pt x="32" y="95"/>
                    </a:lnTo>
                    <a:lnTo>
                      <a:pt x="30" y="85"/>
                    </a:lnTo>
                    <a:lnTo>
                      <a:pt x="25" y="74"/>
                    </a:lnTo>
                    <a:lnTo>
                      <a:pt x="23" y="64"/>
                    </a:lnTo>
                    <a:lnTo>
                      <a:pt x="20" y="54"/>
                    </a:lnTo>
                    <a:lnTo>
                      <a:pt x="16" y="44"/>
                    </a:lnTo>
                    <a:lnTo>
                      <a:pt x="13" y="35"/>
                    </a:lnTo>
                    <a:lnTo>
                      <a:pt x="10" y="25"/>
                    </a:lnTo>
                    <a:lnTo>
                      <a:pt x="6" y="17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9" y="25"/>
                    </a:lnTo>
                    <a:lnTo>
                      <a:pt x="12" y="35"/>
                    </a:lnTo>
                    <a:lnTo>
                      <a:pt x="14" y="44"/>
                    </a:lnTo>
                    <a:lnTo>
                      <a:pt x="19" y="54"/>
                    </a:lnTo>
                    <a:lnTo>
                      <a:pt x="22" y="64"/>
                    </a:lnTo>
                    <a:lnTo>
                      <a:pt x="24" y="74"/>
                    </a:lnTo>
                    <a:lnTo>
                      <a:pt x="29" y="85"/>
                    </a:lnTo>
                    <a:lnTo>
                      <a:pt x="31" y="95"/>
                    </a:lnTo>
                    <a:lnTo>
                      <a:pt x="33" y="105"/>
                    </a:lnTo>
                    <a:lnTo>
                      <a:pt x="36" y="115"/>
                    </a:lnTo>
                    <a:lnTo>
                      <a:pt x="37" y="124"/>
                    </a:lnTo>
                    <a:lnTo>
                      <a:pt x="39" y="134"/>
                    </a:lnTo>
                    <a:lnTo>
                      <a:pt x="40" y="142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2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0" name="Freeform 1714">
                <a:extLst>
                  <a:ext uri="{FF2B5EF4-FFF2-40B4-BE49-F238E27FC236}">
                    <a16:creationId xmlns:a16="http://schemas.microsoft.com/office/drawing/2014/main" id="{95D204B8-B37F-4C2A-ABBD-4F075F08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835"/>
                <a:ext cx="4" cy="9"/>
              </a:xfrm>
              <a:custGeom>
                <a:avLst/>
                <a:gdLst>
                  <a:gd name="T0" fmla="*/ 1 w 13"/>
                  <a:gd name="T1" fmla="*/ 25 h 25"/>
                  <a:gd name="T2" fmla="*/ 2 w 13"/>
                  <a:gd name="T3" fmla="*/ 22 h 25"/>
                  <a:gd name="T4" fmla="*/ 3 w 13"/>
                  <a:gd name="T5" fmla="*/ 20 h 25"/>
                  <a:gd name="T6" fmla="*/ 4 w 13"/>
                  <a:gd name="T7" fmla="*/ 15 h 25"/>
                  <a:gd name="T8" fmla="*/ 5 w 13"/>
                  <a:gd name="T9" fmla="*/ 13 h 25"/>
                  <a:gd name="T10" fmla="*/ 8 w 13"/>
                  <a:gd name="T11" fmla="*/ 10 h 25"/>
                  <a:gd name="T12" fmla="*/ 10 w 13"/>
                  <a:gd name="T13" fmla="*/ 6 h 25"/>
                  <a:gd name="T14" fmla="*/ 12 w 13"/>
                  <a:gd name="T15" fmla="*/ 4 h 25"/>
                  <a:gd name="T16" fmla="*/ 13 w 13"/>
                  <a:gd name="T17" fmla="*/ 1 h 25"/>
                  <a:gd name="T18" fmla="*/ 12 w 13"/>
                  <a:gd name="T19" fmla="*/ 0 h 25"/>
                  <a:gd name="T20" fmla="*/ 11 w 13"/>
                  <a:gd name="T21" fmla="*/ 3 h 25"/>
                  <a:gd name="T22" fmla="*/ 8 w 13"/>
                  <a:gd name="T23" fmla="*/ 5 h 25"/>
                  <a:gd name="T24" fmla="*/ 6 w 13"/>
                  <a:gd name="T25" fmla="*/ 7 h 25"/>
                  <a:gd name="T26" fmla="*/ 4 w 13"/>
                  <a:gd name="T27" fmla="*/ 11 h 25"/>
                  <a:gd name="T28" fmla="*/ 3 w 13"/>
                  <a:gd name="T29" fmla="*/ 14 h 25"/>
                  <a:gd name="T30" fmla="*/ 2 w 13"/>
                  <a:gd name="T31" fmla="*/ 18 h 25"/>
                  <a:gd name="T32" fmla="*/ 0 w 13"/>
                  <a:gd name="T33" fmla="*/ 22 h 25"/>
                  <a:gd name="T34" fmla="*/ 0 w 13"/>
                  <a:gd name="T35" fmla="*/ 25 h 25"/>
                  <a:gd name="T36" fmla="*/ 1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1" y="25"/>
                    </a:moveTo>
                    <a:lnTo>
                      <a:pt x="2" y="22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1" name="Freeform 1715">
                <a:extLst>
                  <a:ext uri="{FF2B5EF4-FFF2-40B4-BE49-F238E27FC236}">
                    <a16:creationId xmlns:a16="http://schemas.microsoft.com/office/drawing/2014/main" id="{24681D37-4767-43F3-A3CC-12504950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44"/>
                <a:ext cx="4" cy="12"/>
              </a:xfrm>
              <a:custGeom>
                <a:avLst/>
                <a:gdLst>
                  <a:gd name="T0" fmla="*/ 9 w 12"/>
                  <a:gd name="T1" fmla="*/ 37 h 37"/>
                  <a:gd name="T2" fmla="*/ 11 w 12"/>
                  <a:gd name="T3" fmla="*/ 36 h 37"/>
                  <a:gd name="T4" fmla="*/ 12 w 12"/>
                  <a:gd name="T5" fmla="*/ 32 h 37"/>
                  <a:gd name="T6" fmla="*/ 12 w 12"/>
                  <a:gd name="T7" fmla="*/ 27 h 37"/>
                  <a:gd name="T8" fmla="*/ 11 w 12"/>
                  <a:gd name="T9" fmla="*/ 23 h 37"/>
                  <a:gd name="T10" fmla="*/ 8 w 12"/>
                  <a:gd name="T11" fmla="*/ 19 h 37"/>
                  <a:gd name="T12" fmla="*/ 7 w 12"/>
                  <a:gd name="T13" fmla="*/ 16 h 37"/>
                  <a:gd name="T14" fmla="*/ 5 w 12"/>
                  <a:gd name="T15" fmla="*/ 12 h 37"/>
                  <a:gd name="T16" fmla="*/ 4 w 12"/>
                  <a:gd name="T17" fmla="*/ 7 h 37"/>
                  <a:gd name="T18" fmla="*/ 2 w 12"/>
                  <a:gd name="T19" fmla="*/ 0 h 37"/>
                  <a:gd name="T20" fmla="*/ 0 w 12"/>
                  <a:gd name="T21" fmla="*/ 0 h 37"/>
                  <a:gd name="T22" fmla="*/ 2 w 12"/>
                  <a:gd name="T23" fmla="*/ 7 h 37"/>
                  <a:gd name="T24" fmla="*/ 4 w 12"/>
                  <a:gd name="T25" fmla="*/ 13 h 37"/>
                  <a:gd name="T26" fmla="*/ 5 w 12"/>
                  <a:gd name="T27" fmla="*/ 17 h 37"/>
                  <a:gd name="T28" fmla="*/ 7 w 12"/>
                  <a:gd name="T29" fmla="*/ 21 h 37"/>
                  <a:gd name="T30" fmla="*/ 8 w 12"/>
                  <a:gd name="T31" fmla="*/ 24 h 37"/>
                  <a:gd name="T32" fmla="*/ 11 w 12"/>
                  <a:gd name="T33" fmla="*/ 27 h 37"/>
                  <a:gd name="T34" fmla="*/ 11 w 12"/>
                  <a:gd name="T35" fmla="*/ 32 h 37"/>
                  <a:gd name="T36" fmla="*/ 8 w 12"/>
                  <a:gd name="T37" fmla="*/ 36 h 37"/>
                  <a:gd name="T38" fmla="*/ 9 w 12"/>
                  <a:gd name="T39" fmla="*/ 36 h 37"/>
                  <a:gd name="T40" fmla="*/ 9 w 1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7">
                    <a:moveTo>
                      <a:pt x="9" y="37"/>
                    </a:moveTo>
                    <a:lnTo>
                      <a:pt x="11" y="36"/>
                    </a:lnTo>
                    <a:lnTo>
                      <a:pt x="12" y="32"/>
                    </a:lnTo>
                    <a:lnTo>
                      <a:pt x="12" y="27"/>
                    </a:lnTo>
                    <a:lnTo>
                      <a:pt x="11" y="23"/>
                    </a:lnTo>
                    <a:lnTo>
                      <a:pt x="8" y="19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2" name="Freeform 1716">
                <a:extLst>
                  <a:ext uri="{FF2B5EF4-FFF2-40B4-BE49-F238E27FC236}">
                    <a16:creationId xmlns:a16="http://schemas.microsoft.com/office/drawing/2014/main" id="{86BCCE87-92C0-4CE7-83FD-386220695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854"/>
                <a:ext cx="14" cy="2"/>
              </a:xfrm>
              <a:custGeom>
                <a:avLst/>
                <a:gdLst>
                  <a:gd name="T0" fmla="*/ 0 w 40"/>
                  <a:gd name="T1" fmla="*/ 1 h 7"/>
                  <a:gd name="T2" fmla="*/ 40 w 40"/>
                  <a:gd name="T3" fmla="*/ 7 h 7"/>
                  <a:gd name="T4" fmla="*/ 40 w 40"/>
                  <a:gd name="T5" fmla="*/ 6 h 7"/>
                  <a:gd name="T6" fmla="*/ 0 w 40"/>
                  <a:gd name="T7" fmla="*/ 0 h 7"/>
                  <a:gd name="T8" fmla="*/ 0 w 4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lnTo>
                      <a:pt x="40" y="7"/>
                    </a:lnTo>
                    <a:lnTo>
                      <a:pt x="40" y="6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3" name="Freeform 1717">
                <a:extLst>
                  <a:ext uri="{FF2B5EF4-FFF2-40B4-BE49-F238E27FC236}">
                    <a16:creationId xmlns:a16="http://schemas.microsoft.com/office/drawing/2014/main" id="{A2C9CE14-E025-471B-BDDB-C28986FA2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23"/>
                <a:ext cx="13" cy="12"/>
              </a:xfrm>
              <a:custGeom>
                <a:avLst/>
                <a:gdLst>
                  <a:gd name="T0" fmla="*/ 1 w 40"/>
                  <a:gd name="T1" fmla="*/ 6 h 36"/>
                  <a:gd name="T2" fmla="*/ 1 w 40"/>
                  <a:gd name="T3" fmla="*/ 13 h 36"/>
                  <a:gd name="T4" fmla="*/ 0 w 40"/>
                  <a:gd name="T5" fmla="*/ 18 h 36"/>
                  <a:gd name="T6" fmla="*/ 0 w 40"/>
                  <a:gd name="T7" fmla="*/ 21 h 36"/>
                  <a:gd name="T8" fmla="*/ 1 w 40"/>
                  <a:gd name="T9" fmla="*/ 23 h 36"/>
                  <a:gd name="T10" fmla="*/ 2 w 40"/>
                  <a:gd name="T11" fmla="*/ 25 h 36"/>
                  <a:gd name="T12" fmla="*/ 2 w 40"/>
                  <a:gd name="T13" fmla="*/ 27 h 36"/>
                  <a:gd name="T14" fmla="*/ 4 w 40"/>
                  <a:gd name="T15" fmla="*/ 31 h 36"/>
                  <a:gd name="T16" fmla="*/ 7 w 40"/>
                  <a:gd name="T17" fmla="*/ 36 h 36"/>
                  <a:gd name="T18" fmla="*/ 9 w 40"/>
                  <a:gd name="T19" fmla="*/ 36 h 36"/>
                  <a:gd name="T20" fmla="*/ 11 w 40"/>
                  <a:gd name="T21" fmla="*/ 36 h 36"/>
                  <a:gd name="T22" fmla="*/ 13 w 40"/>
                  <a:gd name="T23" fmla="*/ 36 h 36"/>
                  <a:gd name="T24" fmla="*/ 18 w 40"/>
                  <a:gd name="T25" fmla="*/ 36 h 36"/>
                  <a:gd name="T26" fmla="*/ 21 w 40"/>
                  <a:gd name="T27" fmla="*/ 36 h 36"/>
                  <a:gd name="T28" fmla="*/ 26 w 40"/>
                  <a:gd name="T29" fmla="*/ 36 h 36"/>
                  <a:gd name="T30" fmla="*/ 31 w 40"/>
                  <a:gd name="T31" fmla="*/ 35 h 36"/>
                  <a:gd name="T32" fmla="*/ 37 w 40"/>
                  <a:gd name="T33" fmla="*/ 34 h 36"/>
                  <a:gd name="T34" fmla="*/ 37 w 40"/>
                  <a:gd name="T35" fmla="*/ 26 h 36"/>
                  <a:gd name="T36" fmla="*/ 38 w 40"/>
                  <a:gd name="T37" fmla="*/ 22 h 36"/>
                  <a:gd name="T38" fmla="*/ 39 w 40"/>
                  <a:gd name="T39" fmla="*/ 18 h 36"/>
                  <a:gd name="T40" fmla="*/ 39 w 40"/>
                  <a:gd name="T41" fmla="*/ 15 h 36"/>
                  <a:gd name="T42" fmla="*/ 40 w 40"/>
                  <a:gd name="T43" fmla="*/ 12 h 36"/>
                  <a:gd name="T44" fmla="*/ 39 w 40"/>
                  <a:gd name="T45" fmla="*/ 9 h 36"/>
                  <a:gd name="T46" fmla="*/ 39 w 40"/>
                  <a:gd name="T47" fmla="*/ 6 h 36"/>
                  <a:gd name="T48" fmla="*/ 37 w 40"/>
                  <a:gd name="T49" fmla="*/ 0 h 36"/>
                  <a:gd name="T50" fmla="*/ 33 w 40"/>
                  <a:gd name="T51" fmla="*/ 0 h 36"/>
                  <a:gd name="T52" fmla="*/ 27 w 40"/>
                  <a:gd name="T53" fmla="*/ 0 h 36"/>
                  <a:gd name="T54" fmla="*/ 21 w 40"/>
                  <a:gd name="T55" fmla="*/ 0 h 36"/>
                  <a:gd name="T56" fmla="*/ 17 w 40"/>
                  <a:gd name="T57" fmla="*/ 1 h 36"/>
                  <a:gd name="T58" fmla="*/ 12 w 40"/>
                  <a:gd name="T59" fmla="*/ 1 h 36"/>
                  <a:gd name="T60" fmla="*/ 8 w 40"/>
                  <a:gd name="T61" fmla="*/ 3 h 36"/>
                  <a:gd name="T62" fmla="*/ 3 w 40"/>
                  <a:gd name="T63" fmla="*/ 4 h 36"/>
                  <a:gd name="T64" fmla="*/ 1 w 40"/>
                  <a:gd name="T65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36">
                    <a:moveTo>
                      <a:pt x="1" y="6"/>
                    </a:moveTo>
                    <a:lnTo>
                      <a:pt x="1" y="13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37" y="26"/>
                    </a:lnTo>
                    <a:lnTo>
                      <a:pt x="38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9" y="6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4" name="Freeform 1718">
                <a:extLst>
                  <a:ext uri="{FF2B5EF4-FFF2-40B4-BE49-F238E27FC236}">
                    <a16:creationId xmlns:a16="http://schemas.microsoft.com/office/drawing/2014/main" id="{96E8BC1A-E123-4589-A7D8-6C9E37F11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6"/>
                <a:ext cx="43" cy="39"/>
              </a:xfrm>
              <a:custGeom>
                <a:avLst/>
                <a:gdLst>
                  <a:gd name="T0" fmla="*/ 105 w 127"/>
                  <a:gd name="T1" fmla="*/ 49 h 116"/>
                  <a:gd name="T2" fmla="*/ 94 w 127"/>
                  <a:gd name="T3" fmla="*/ 46 h 116"/>
                  <a:gd name="T4" fmla="*/ 81 w 127"/>
                  <a:gd name="T5" fmla="*/ 44 h 116"/>
                  <a:gd name="T6" fmla="*/ 70 w 127"/>
                  <a:gd name="T7" fmla="*/ 44 h 116"/>
                  <a:gd name="T8" fmla="*/ 63 w 127"/>
                  <a:gd name="T9" fmla="*/ 45 h 116"/>
                  <a:gd name="T10" fmla="*/ 54 w 127"/>
                  <a:gd name="T11" fmla="*/ 46 h 116"/>
                  <a:gd name="T12" fmla="*/ 40 w 127"/>
                  <a:gd name="T13" fmla="*/ 47 h 116"/>
                  <a:gd name="T14" fmla="*/ 25 w 127"/>
                  <a:gd name="T15" fmla="*/ 52 h 116"/>
                  <a:gd name="T16" fmla="*/ 13 w 127"/>
                  <a:gd name="T17" fmla="*/ 61 h 116"/>
                  <a:gd name="T18" fmla="*/ 16 w 127"/>
                  <a:gd name="T19" fmla="*/ 72 h 116"/>
                  <a:gd name="T20" fmla="*/ 42 w 127"/>
                  <a:gd name="T21" fmla="*/ 72 h 116"/>
                  <a:gd name="T22" fmla="*/ 46 w 127"/>
                  <a:gd name="T23" fmla="*/ 87 h 116"/>
                  <a:gd name="T24" fmla="*/ 52 w 127"/>
                  <a:gd name="T25" fmla="*/ 98 h 116"/>
                  <a:gd name="T26" fmla="*/ 57 w 127"/>
                  <a:gd name="T27" fmla="*/ 107 h 116"/>
                  <a:gd name="T28" fmla="*/ 61 w 127"/>
                  <a:gd name="T29" fmla="*/ 116 h 116"/>
                  <a:gd name="T30" fmla="*/ 69 w 127"/>
                  <a:gd name="T31" fmla="*/ 112 h 116"/>
                  <a:gd name="T32" fmla="*/ 78 w 127"/>
                  <a:gd name="T33" fmla="*/ 110 h 116"/>
                  <a:gd name="T34" fmla="*/ 88 w 127"/>
                  <a:gd name="T35" fmla="*/ 110 h 116"/>
                  <a:gd name="T36" fmla="*/ 97 w 127"/>
                  <a:gd name="T37" fmla="*/ 110 h 116"/>
                  <a:gd name="T38" fmla="*/ 92 w 127"/>
                  <a:gd name="T39" fmla="*/ 102 h 116"/>
                  <a:gd name="T40" fmla="*/ 92 w 127"/>
                  <a:gd name="T41" fmla="*/ 98 h 116"/>
                  <a:gd name="T42" fmla="*/ 94 w 127"/>
                  <a:gd name="T43" fmla="*/ 92 h 116"/>
                  <a:gd name="T44" fmla="*/ 94 w 127"/>
                  <a:gd name="T45" fmla="*/ 87 h 116"/>
                  <a:gd name="T46" fmla="*/ 96 w 127"/>
                  <a:gd name="T47" fmla="*/ 81 h 116"/>
                  <a:gd name="T48" fmla="*/ 105 w 127"/>
                  <a:gd name="T49" fmla="*/ 75 h 116"/>
                  <a:gd name="T50" fmla="*/ 114 w 127"/>
                  <a:gd name="T51" fmla="*/ 70 h 116"/>
                  <a:gd name="T52" fmla="*/ 124 w 127"/>
                  <a:gd name="T53" fmla="*/ 63 h 116"/>
                  <a:gd name="T54" fmla="*/ 125 w 127"/>
                  <a:gd name="T55" fmla="*/ 54 h 116"/>
                  <a:gd name="T56" fmla="*/ 115 w 127"/>
                  <a:gd name="T57" fmla="*/ 52 h 116"/>
                  <a:gd name="T58" fmla="*/ 110 w 127"/>
                  <a:gd name="T59" fmla="*/ 10 h 116"/>
                  <a:gd name="T60" fmla="*/ 88 w 127"/>
                  <a:gd name="T61" fmla="*/ 3 h 116"/>
                  <a:gd name="T62" fmla="*/ 58 w 127"/>
                  <a:gd name="T63" fmla="*/ 0 h 116"/>
                  <a:gd name="T64" fmla="*/ 26 w 127"/>
                  <a:gd name="T65" fmla="*/ 4 h 116"/>
                  <a:gd name="T66" fmla="*/ 0 w 127"/>
                  <a:gd name="T67" fmla="*/ 14 h 116"/>
                  <a:gd name="T68" fmla="*/ 12 w 127"/>
                  <a:gd name="T69" fmla="*/ 14 h 116"/>
                  <a:gd name="T70" fmla="*/ 21 w 127"/>
                  <a:gd name="T71" fmla="*/ 16 h 116"/>
                  <a:gd name="T72" fmla="*/ 28 w 127"/>
                  <a:gd name="T73" fmla="*/ 24 h 116"/>
                  <a:gd name="T74" fmla="*/ 33 w 127"/>
                  <a:gd name="T75" fmla="*/ 29 h 116"/>
                  <a:gd name="T76" fmla="*/ 37 w 127"/>
                  <a:gd name="T77" fmla="*/ 37 h 116"/>
                  <a:gd name="T78" fmla="*/ 42 w 127"/>
                  <a:gd name="T79" fmla="*/ 47 h 116"/>
                  <a:gd name="T80" fmla="*/ 43 w 127"/>
                  <a:gd name="T81" fmla="*/ 49 h 116"/>
                  <a:gd name="T82" fmla="*/ 51 w 127"/>
                  <a:gd name="T83" fmla="*/ 52 h 116"/>
                  <a:gd name="T84" fmla="*/ 62 w 127"/>
                  <a:gd name="T85" fmla="*/ 49 h 116"/>
                  <a:gd name="T86" fmla="*/ 72 w 127"/>
                  <a:gd name="T87" fmla="*/ 46 h 116"/>
                  <a:gd name="T88" fmla="*/ 86 w 127"/>
                  <a:gd name="T89" fmla="*/ 47 h 116"/>
                  <a:gd name="T90" fmla="*/ 95 w 127"/>
                  <a:gd name="T91" fmla="*/ 44 h 116"/>
                  <a:gd name="T92" fmla="*/ 99 w 127"/>
                  <a:gd name="T93" fmla="*/ 34 h 116"/>
                  <a:gd name="T94" fmla="*/ 104 w 127"/>
                  <a:gd name="T95" fmla="*/ 24 h 116"/>
                  <a:gd name="T96" fmla="*/ 108 w 127"/>
                  <a:gd name="T97" fmla="*/ 15 h 116"/>
                  <a:gd name="T98" fmla="*/ 109 w 127"/>
                  <a:gd name="T99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7" h="116">
                    <a:moveTo>
                      <a:pt x="109" y="50"/>
                    </a:moveTo>
                    <a:lnTo>
                      <a:pt x="105" y="49"/>
                    </a:lnTo>
                    <a:lnTo>
                      <a:pt x="99" y="47"/>
                    </a:lnTo>
                    <a:lnTo>
                      <a:pt x="94" y="46"/>
                    </a:lnTo>
                    <a:lnTo>
                      <a:pt x="87" y="45"/>
                    </a:lnTo>
                    <a:lnTo>
                      <a:pt x="81" y="44"/>
                    </a:lnTo>
                    <a:lnTo>
                      <a:pt x="74" y="44"/>
                    </a:lnTo>
                    <a:lnTo>
                      <a:pt x="70" y="44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54" y="46"/>
                    </a:lnTo>
                    <a:lnTo>
                      <a:pt x="48" y="46"/>
                    </a:lnTo>
                    <a:lnTo>
                      <a:pt x="40" y="47"/>
                    </a:lnTo>
                    <a:lnTo>
                      <a:pt x="31" y="50"/>
                    </a:lnTo>
                    <a:lnTo>
                      <a:pt x="25" y="52"/>
                    </a:lnTo>
                    <a:lnTo>
                      <a:pt x="18" y="55"/>
                    </a:lnTo>
                    <a:lnTo>
                      <a:pt x="13" y="61"/>
                    </a:lnTo>
                    <a:lnTo>
                      <a:pt x="12" y="66"/>
                    </a:lnTo>
                    <a:lnTo>
                      <a:pt x="16" y="72"/>
                    </a:lnTo>
                    <a:lnTo>
                      <a:pt x="26" y="75"/>
                    </a:lnTo>
                    <a:lnTo>
                      <a:pt x="42" y="72"/>
                    </a:lnTo>
                    <a:lnTo>
                      <a:pt x="44" y="81"/>
                    </a:lnTo>
                    <a:lnTo>
                      <a:pt x="46" y="87"/>
                    </a:lnTo>
                    <a:lnTo>
                      <a:pt x="50" y="92"/>
                    </a:lnTo>
                    <a:lnTo>
                      <a:pt x="52" y="98"/>
                    </a:lnTo>
                    <a:lnTo>
                      <a:pt x="54" y="102"/>
                    </a:lnTo>
                    <a:lnTo>
                      <a:pt x="57" y="107"/>
                    </a:lnTo>
                    <a:lnTo>
                      <a:pt x="59" y="111"/>
                    </a:lnTo>
                    <a:lnTo>
                      <a:pt x="61" y="116"/>
                    </a:lnTo>
                    <a:lnTo>
                      <a:pt x="63" y="114"/>
                    </a:lnTo>
                    <a:lnTo>
                      <a:pt x="69" y="112"/>
                    </a:lnTo>
                    <a:lnTo>
                      <a:pt x="72" y="110"/>
                    </a:lnTo>
                    <a:lnTo>
                      <a:pt x="78" y="110"/>
                    </a:lnTo>
                    <a:lnTo>
                      <a:pt x="83" y="110"/>
                    </a:lnTo>
                    <a:lnTo>
                      <a:pt x="88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2" y="106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6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7"/>
                    </a:lnTo>
                    <a:lnTo>
                      <a:pt x="94" y="82"/>
                    </a:lnTo>
                    <a:lnTo>
                      <a:pt x="96" y="81"/>
                    </a:lnTo>
                    <a:lnTo>
                      <a:pt x="100" y="78"/>
                    </a:lnTo>
                    <a:lnTo>
                      <a:pt x="105" y="75"/>
                    </a:lnTo>
                    <a:lnTo>
                      <a:pt x="109" y="72"/>
                    </a:lnTo>
                    <a:lnTo>
                      <a:pt x="114" y="70"/>
                    </a:lnTo>
                    <a:lnTo>
                      <a:pt x="118" y="66"/>
                    </a:lnTo>
                    <a:lnTo>
                      <a:pt x="124" y="63"/>
                    </a:lnTo>
                    <a:lnTo>
                      <a:pt x="127" y="57"/>
                    </a:lnTo>
                    <a:lnTo>
                      <a:pt x="125" y="54"/>
                    </a:lnTo>
                    <a:lnTo>
                      <a:pt x="122" y="53"/>
                    </a:lnTo>
                    <a:lnTo>
                      <a:pt x="115" y="52"/>
                    </a:lnTo>
                    <a:lnTo>
                      <a:pt x="109" y="50"/>
                    </a:lnTo>
                    <a:lnTo>
                      <a:pt x="110" y="10"/>
                    </a:lnTo>
                    <a:lnTo>
                      <a:pt x="100" y="6"/>
                    </a:lnTo>
                    <a:lnTo>
                      <a:pt x="88" y="3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3"/>
                    </a:lnTo>
                    <a:lnTo>
                      <a:pt x="26" y="4"/>
                    </a:lnTo>
                    <a:lnTo>
                      <a:pt x="12" y="8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2" y="14"/>
                    </a:lnTo>
                    <a:lnTo>
                      <a:pt x="17" y="15"/>
                    </a:lnTo>
                    <a:lnTo>
                      <a:pt x="21" y="16"/>
                    </a:lnTo>
                    <a:lnTo>
                      <a:pt x="24" y="19"/>
                    </a:lnTo>
                    <a:lnTo>
                      <a:pt x="28" y="24"/>
                    </a:lnTo>
                    <a:lnTo>
                      <a:pt x="31" y="26"/>
                    </a:lnTo>
                    <a:lnTo>
                      <a:pt x="33" y="29"/>
                    </a:lnTo>
                    <a:lnTo>
                      <a:pt x="34" y="33"/>
                    </a:lnTo>
                    <a:lnTo>
                      <a:pt x="37" y="37"/>
                    </a:lnTo>
                    <a:lnTo>
                      <a:pt x="39" y="42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51" y="52"/>
                    </a:lnTo>
                    <a:lnTo>
                      <a:pt x="57" y="50"/>
                    </a:lnTo>
                    <a:lnTo>
                      <a:pt x="62" y="49"/>
                    </a:lnTo>
                    <a:lnTo>
                      <a:pt x="67" y="47"/>
                    </a:lnTo>
                    <a:lnTo>
                      <a:pt x="72" y="46"/>
                    </a:lnTo>
                    <a:lnTo>
                      <a:pt x="79" y="46"/>
                    </a:lnTo>
                    <a:lnTo>
                      <a:pt x="86" y="47"/>
                    </a:lnTo>
                    <a:lnTo>
                      <a:pt x="94" y="50"/>
                    </a:lnTo>
                    <a:lnTo>
                      <a:pt x="95" y="44"/>
                    </a:lnTo>
                    <a:lnTo>
                      <a:pt x="97" y="38"/>
                    </a:lnTo>
                    <a:lnTo>
                      <a:pt x="99" y="34"/>
                    </a:lnTo>
                    <a:lnTo>
                      <a:pt x="101" y="28"/>
                    </a:lnTo>
                    <a:lnTo>
                      <a:pt x="104" y="24"/>
                    </a:lnTo>
                    <a:lnTo>
                      <a:pt x="106" y="18"/>
                    </a:lnTo>
                    <a:lnTo>
                      <a:pt x="108" y="15"/>
                    </a:lnTo>
                    <a:lnTo>
                      <a:pt x="110" y="10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5" name="Freeform 1719">
                <a:extLst>
                  <a:ext uri="{FF2B5EF4-FFF2-40B4-BE49-F238E27FC236}">
                    <a16:creationId xmlns:a16="http://schemas.microsoft.com/office/drawing/2014/main" id="{61BD38DD-12CE-44F3-BFF0-1A620F0E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6"/>
                <a:ext cx="3" cy="10"/>
              </a:xfrm>
              <a:custGeom>
                <a:avLst/>
                <a:gdLst>
                  <a:gd name="T0" fmla="*/ 8 w 9"/>
                  <a:gd name="T1" fmla="*/ 29 h 30"/>
                  <a:gd name="T2" fmla="*/ 9 w 9"/>
                  <a:gd name="T3" fmla="*/ 29 h 30"/>
                  <a:gd name="T4" fmla="*/ 5 w 9"/>
                  <a:gd name="T5" fmla="*/ 24 h 30"/>
                  <a:gd name="T6" fmla="*/ 3 w 9"/>
                  <a:gd name="T7" fmla="*/ 20 h 30"/>
                  <a:gd name="T8" fmla="*/ 3 w 9"/>
                  <a:gd name="T9" fmla="*/ 18 h 30"/>
                  <a:gd name="T10" fmla="*/ 3 w 9"/>
                  <a:gd name="T11" fmla="*/ 16 h 30"/>
                  <a:gd name="T12" fmla="*/ 2 w 9"/>
                  <a:gd name="T13" fmla="*/ 14 h 30"/>
                  <a:gd name="T14" fmla="*/ 2 w 9"/>
                  <a:gd name="T15" fmla="*/ 11 h 30"/>
                  <a:gd name="T16" fmla="*/ 3 w 9"/>
                  <a:gd name="T17" fmla="*/ 6 h 30"/>
                  <a:gd name="T18" fmla="*/ 3 w 9"/>
                  <a:gd name="T19" fmla="*/ 0 h 30"/>
                  <a:gd name="T20" fmla="*/ 1 w 9"/>
                  <a:gd name="T21" fmla="*/ 0 h 30"/>
                  <a:gd name="T22" fmla="*/ 1 w 9"/>
                  <a:gd name="T23" fmla="*/ 6 h 30"/>
                  <a:gd name="T24" fmla="*/ 0 w 9"/>
                  <a:gd name="T25" fmla="*/ 11 h 30"/>
                  <a:gd name="T26" fmla="*/ 0 w 9"/>
                  <a:gd name="T27" fmla="*/ 14 h 30"/>
                  <a:gd name="T28" fmla="*/ 1 w 9"/>
                  <a:gd name="T29" fmla="*/ 16 h 30"/>
                  <a:gd name="T30" fmla="*/ 2 w 9"/>
                  <a:gd name="T31" fmla="*/ 18 h 30"/>
                  <a:gd name="T32" fmla="*/ 3 w 9"/>
                  <a:gd name="T33" fmla="*/ 21 h 30"/>
                  <a:gd name="T34" fmla="*/ 4 w 9"/>
                  <a:gd name="T35" fmla="*/ 25 h 30"/>
                  <a:gd name="T36" fmla="*/ 6 w 9"/>
                  <a:gd name="T37" fmla="*/ 30 h 30"/>
                  <a:gd name="T38" fmla="*/ 8 w 9"/>
                  <a:gd name="T39" fmla="*/ 30 h 30"/>
                  <a:gd name="T40" fmla="*/ 8 w 9"/>
                  <a:gd name="T41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8" y="29"/>
                    </a:moveTo>
                    <a:lnTo>
                      <a:pt x="9" y="29"/>
                    </a:lnTo>
                    <a:lnTo>
                      <a:pt x="5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3" y="21"/>
                    </a:lnTo>
                    <a:lnTo>
                      <a:pt x="4" y="25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6" name="Freeform 1720">
                <a:extLst>
                  <a:ext uri="{FF2B5EF4-FFF2-40B4-BE49-F238E27FC236}">
                    <a16:creationId xmlns:a16="http://schemas.microsoft.com/office/drawing/2014/main" id="{CFB82B58-D225-452F-9DAE-C8018887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34"/>
                <a:ext cx="10" cy="2"/>
              </a:xfrm>
              <a:custGeom>
                <a:avLst/>
                <a:gdLst>
                  <a:gd name="T0" fmla="*/ 29 w 31"/>
                  <a:gd name="T1" fmla="*/ 1 h 4"/>
                  <a:gd name="T2" fmla="*/ 30 w 31"/>
                  <a:gd name="T3" fmla="*/ 0 h 4"/>
                  <a:gd name="T4" fmla="*/ 24 w 31"/>
                  <a:gd name="T5" fmla="*/ 1 h 4"/>
                  <a:gd name="T6" fmla="*/ 19 w 31"/>
                  <a:gd name="T7" fmla="*/ 2 h 4"/>
                  <a:gd name="T8" fmla="*/ 14 w 31"/>
                  <a:gd name="T9" fmla="*/ 3 h 4"/>
                  <a:gd name="T10" fmla="*/ 11 w 31"/>
                  <a:gd name="T11" fmla="*/ 3 h 4"/>
                  <a:gd name="T12" fmla="*/ 6 w 31"/>
                  <a:gd name="T13" fmla="*/ 3 h 4"/>
                  <a:gd name="T14" fmla="*/ 4 w 31"/>
                  <a:gd name="T15" fmla="*/ 3 h 4"/>
                  <a:gd name="T16" fmla="*/ 2 w 31"/>
                  <a:gd name="T17" fmla="*/ 3 h 4"/>
                  <a:gd name="T18" fmla="*/ 0 w 31"/>
                  <a:gd name="T19" fmla="*/ 3 h 4"/>
                  <a:gd name="T20" fmla="*/ 0 w 31"/>
                  <a:gd name="T21" fmla="*/ 4 h 4"/>
                  <a:gd name="T22" fmla="*/ 2 w 31"/>
                  <a:gd name="T23" fmla="*/ 4 h 4"/>
                  <a:gd name="T24" fmla="*/ 4 w 31"/>
                  <a:gd name="T25" fmla="*/ 4 h 4"/>
                  <a:gd name="T26" fmla="*/ 6 w 31"/>
                  <a:gd name="T27" fmla="*/ 4 h 4"/>
                  <a:gd name="T28" fmla="*/ 11 w 31"/>
                  <a:gd name="T29" fmla="*/ 4 h 4"/>
                  <a:gd name="T30" fmla="*/ 14 w 31"/>
                  <a:gd name="T31" fmla="*/ 4 h 4"/>
                  <a:gd name="T32" fmla="*/ 19 w 31"/>
                  <a:gd name="T33" fmla="*/ 3 h 4"/>
                  <a:gd name="T34" fmla="*/ 24 w 31"/>
                  <a:gd name="T35" fmla="*/ 3 h 4"/>
                  <a:gd name="T36" fmla="*/ 30 w 31"/>
                  <a:gd name="T37" fmla="*/ 1 h 4"/>
                  <a:gd name="T38" fmla="*/ 31 w 31"/>
                  <a:gd name="T39" fmla="*/ 1 h 4"/>
                  <a:gd name="T40" fmla="*/ 29 w 31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29" y="1"/>
                    </a:moveTo>
                    <a:lnTo>
                      <a:pt x="30" y="0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7" name="Freeform 1721">
                <a:extLst>
                  <a:ext uri="{FF2B5EF4-FFF2-40B4-BE49-F238E27FC236}">
                    <a16:creationId xmlns:a16="http://schemas.microsoft.com/office/drawing/2014/main" id="{30657BC8-C56E-4A50-BF92-49E7E546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2" cy="12"/>
              </a:xfrm>
              <a:custGeom>
                <a:avLst/>
                <a:gdLst>
                  <a:gd name="T0" fmla="*/ 2 w 6"/>
                  <a:gd name="T1" fmla="*/ 2 h 35"/>
                  <a:gd name="T2" fmla="*/ 1 w 6"/>
                  <a:gd name="T3" fmla="*/ 1 h 35"/>
                  <a:gd name="T4" fmla="*/ 2 w 6"/>
                  <a:gd name="T5" fmla="*/ 7 h 35"/>
                  <a:gd name="T6" fmla="*/ 3 w 6"/>
                  <a:gd name="T7" fmla="*/ 10 h 35"/>
                  <a:gd name="T8" fmla="*/ 3 w 6"/>
                  <a:gd name="T9" fmla="*/ 13 h 35"/>
                  <a:gd name="T10" fmla="*/ 3 w 6"/>
                  <a:gd name="T11" fmla="*/ 16 h 35"/>
                  <a:gd name="T12" fmla="*/ 2 w 6"/>
                  <a:gd name="T13" fmla="*/ 18 h 35"/>
                  <a:gd name="T14" fmla="*/ 2 w 6"/>
                  <a:gd name="T15" fmla="*/ 22 h 35"/>
                  <a:gd name="T16" fmla="*/ 0 w 6"/>
                  <a:gd name="T17" fmla="*/ 27 h 35"/>
                  <a:gd name="T18" fmla="*/ 0 w 6"/>
                  <a:gd name="T19" fmla="*/ 35 h 35"/>
                  <a:gd name="T20" fmla="*/ 3 w 6"/>
                  <a:gd name="T21" fmla="*/ 35 h 35"/>
                  <a:gd name="T22" fmla="*/ 3 w 6"/>
                  <a:gd name="T23" fmla="*/ 27 h 35"/>
                  <a:gd name="T24" fmla="*/ 3 w 6"/>
                  <a:gd name="T25" fmla="*/ 22 h 35"/>
                  <a:gd name="T26" fmla="*/ 4 w 6"/>
                  <a:gd name="T27" fmla="*/ 18 h 35"/>
                  <a:gd name="T28" fmla="*/ 4 w 6"/>
                  <a:gd name="T29" fmla="*/ 16 h 35"/>
                  <a:gd name="T30" fmla="*/ 6 w 6"/>
                  <a:gd name="T31" fmla="*/ 13 h 35"/>
                  <a:gd name="T32" fmla="*/ 4 w 6"/>
                  <a:gd name="T33" fmla="*/ 10 h 35"/>
                  <a:gd name="T34" fmla="*/ 4 w 6"/>
                  <a:gd name="T35" fmla="*/ 7 h 35"/>
                  <a:gd name="T36" fmla="*/ 2 w 6"/>
                  <a:gd name="T37" fmla="*/ 1 h 35"/>
                  <a:gd name="T38" fmla="*/ 2 w 6"/>
                  <a:gd name="T39" fmla="*/ 0 h 35"/>
                  <a:gd name="T40" fmla="*/ 2 w 6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5">
                    <a:moveTo>
                      <a:pt x="2" y="2"/>
                    </a:moveTo>
                    <a:lnTo>
                      <a:pt x="1" y="1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27"/>
                    </a:lnTo>
                    <a:lnTo>
                      <a:pt x="3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8" name="Freeform 1722">
                <a:extLst>
                  <a:ext uri="{FF2B5EF4-FFF2-40B4-BE49-F238E27FC236}">
                    <a16:creationId xmlns:a16="http://schemas.microsoft.com/office/drawing/2014/main" id="{65D5C677-D025-401A-83CE-D3995D13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1 w 37"/>
                  <a:gd name="T1" fmla="*/ 7 h 7"/>
                  <a:gd name="T2" fmla="*/ 1 w 37"/>
                  <a:gd name="T3" fmla="*/ 7 h 7"/>
                  <a:gd name="T4" fmla="*/ 3 w 37"/>
                  <a:gd name="T5" fmla="*/ 5 h 7"/>
                  <a:gd name="T6" fmla="*/ 7 w 37"/>
                  <a:gd name="T7" fmla="*/ 4 h 7"/>
                  <a:gd name="T8" fmla="*/ 11 w 37"/>
                  <a:gd name="T9" fmla="*/ 2 h 7"/>
                  <a:gd name="T10" fmla="*/ 17 w 37"/>
                  <a:gd name="T11" fmla="*/ 2 h 7"/>
                  <a:gd name="T12" fmla="*/ 21 w 37"/>
                  <a:gd name="T13" fmla="*/ 1 h 7"/>
                  <a:gd name="T14" fmla="*/ 26 w 37"/>
                  <a:gd name="T15" fmla="*/ 2 h 7"/>
                  <a:gd name="T16" fmla="*/ 31 w 37"/>
                  <a:gd name="T17" fmla="*/ 2 h 7"/>
                  <a:gd name="T18" fmla="*/ 37 w 37"/>
                  <a:gd name="T19" fmla="*/ 2 h 7"/>
                  <a:gd name="T20" fmla="*/ 37 w 37"/>
                  <a:gd name="T21" fmla="*/ 0 h 7"/>
                  <a:gd name="T22" fmla="*/ 31 w 37"/>
                  <a:gd name="T23" fmla="*/ 0 h 7"/>
                  <a:gd name="T24" fmla="*/ 26 w 37"/>
                  <a:gd name="T25" fmla="*/ 0 h 7"/>
                  <a:gd name="T26" fmla="*/ 21 w 37"/>
                  <a:gd name="T27" fmla="*/ 0 h 7"/>
                  <a:gd name="T28" fmla="*/ 17 w 37"/>
                  <a:gd name="T29" fmla="*/ 0 h 7"/>
                  <a:gd name="T30" fmla="*/ 11 w 37"/>
                  <a:gd name="T31" fmla="*/ 1 h 7"/>
                  <a:gd name="T32" fmla="*/ 7 w 37"/>
                  <a:gd name="T33" fmla="*/ 2 h 7"/>
                  <a:gd name="T34" fmla="*/ 2 w 37"/>
                  <a:gd name="T35" fmla="*/ 4 h 7"/>
                  <a:gd name="T36" fmla="*/ 0 w 37"/>
                  <a:gd name="T37" fmla="*/ 6 h 7"/>
                  <a:gd name="T38" fmla="*/ 0 w 37"/>
                  <a:gd name="T39" fmla="*/ 7 h 7"/>
                  <a:gd name="T40" fmla="*/ 1 w 3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1" y="7"/>
                    </a:moveTo>
                    <a:lnTo>
                      <a:pt x="1" y="7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9" name="Freeform 1723">
                <a:extLst>
                  <a:ext uri="{FF2B5EF4-FFF2-40B4-BE49-F238E27FC236}">
                    <a16:creationId xmlns:a16="http://schemas.microsoft.com/office/drawing/2014/main" id="{1F955017-EA14-4BDA-BC4C-5AD71D77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5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0" name="Freeform 1724">
                <a:extLst>
                  <a:ext uri="{FF2B5EF4-FFF2-40B4-BE49-F238E27FC236}">
                    <a16:creationId xmlns:a16="http://schemas.microsoft.com/office/drawing/2014/main" id="{925914E4-31A1-48C9-BBFB-F02CF5F5F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02"/>
                <a:ext cx="15" cy="2"/>
              </a:xfrm>
              <a:custGeom>
                <a:avLst/>
                <a:gdLst>
                  <a:gd name="T0" fmla="*/ 0 w 44"/>
                  <a:gd name="T1" fmla="*/ 3 h 7"/>
                  <a:gd name="T2" fmla="*/ 0 w 44"/>
                  <a:gd name="T3" fmla="*/ 3 h 7"/>
                  <a:gd name="T4" fmla="*/ 5 w 44"/>
                  <a:gd name="T5" fmla="*/ 1 h 7"/>
                  <a:gd name="T6" fmla="*/ 9 w 44"/>
                  <a:gd name="T7" fmla="*/ 3 h 7"/>
                  <a:gd name="T8" fmla="*/ 16 w 44"/>
                  <a:gd name="T9" fmla="*/ 1 h 7"/>
                  <a:gd name="T10" fmla="*/ 22 w 44"/>
                  <a:gd name="T11" fmla="*/ 3 h 7"/>
                  <a:gd name="T12" fmla="*/ 28 w 44"/>
                  <a:gd name="T13" fmla="*/ 3 h 7"/>
                  <a:gd name="T14" fmla="*/ 34 w 44"/>
                  <a:gd name="T15" fmla="*/ 5 h 7"/>
                  <a:gd name="T16" fmla="*/ 39 w 44"/>
                  <a:gd name="T17" fmla="*/ 6 h 7"/>
                  <a:gd name="T18" fmla="*/ 43 w 44"/>
                  <a:gd name="T19" fmla="*/ 7 h 7"/>
                  <a:gd name="T20" fmla="*/ 44 w 44"/>
                  <a:gd name="T21" fmla="*/ 6 h 7"/>
                  <a:gd name="T22" fmla="*/ 39 w 44"/>
                  <a:gd name="T23" fmla="*/ 5 h 7"/>
                  <a:gd name="T24" fmla="*/ 34 w 44"/>
                  <a:gd name="T25" fmla="*/ 3 h 7"/>
                  <a:gd name="T26" fmla="*/ 28 w 44"/>
                  <a:gd name="T27" fmla="*/ 1 h 7"/>
                  <a:gd name="T28" fmla="*/ 22 w 44"/>
                  <a:gd name="T29" fmla="*/ 0 h 7"/>
                  <a:gd name="T30" fmla="*/ 16 w 44"/>
                  <a:gd name="T31" fmla="*/ 0 h 7"/>
                  <a:gd name="T32" fmla="*/ 9 w 44"/>
                  <a:gd name="T33" fmla="*/ 0 h 7"/>
                  <a:gd name="T34" fmla="*/ 5 w 44"/>
                  <a:gd name="T35" fmla="*/ 0 h 7"/>
                  <a:gd name="T36" fmla="*/ 0 w 44"/>
                  <a:gd name="T37" fmla="*/ 0 h 7"/>
                  <a:gd name="T38" fmla="*/ 0 w 44"/>
                  <a:gd name="T39" fmla="*/ 0 h 7"/>
                  <a:gd name="T40" fmla="*/ 0 w 44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">
                    <a:moveTo>
                      <a:pt x="0" y="3"/>
                    </a:moveTo>
                    <a:lnTo>
                      <a:pt x="0" y="3"/>
                    </a:lnTo>
                    <a:lnTo>
                      <a:pt x="5" y="1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1" name="Freeform 1725">
                <a:extLst>
                  <a:ext uri="{FF2B5EF4-FFF2-40B4-BE49-F238E27FC236}">
                    <a16:creationId xmlns:a16="http://schemas.microsoft.com/office/drawing/2014/main" id="{83E234F6-20EB-4A8E-98AC-D2DDC92B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802"/>
                <a:ext cx="16" cy="4"/>
              </a:xfrm>
              <a:custGeom>
                <a:avLst/>
                <a:gdLst>
                  <a:gd name="T0" fmla="*/ 3 w 48"/>
                  <a:gd name="T1" fmla="*/ 14 h 14"/>
                  <a:gd name="T2" fmla="*/ 9 w 48"/>
                  <a:gd name="T3" fmla="*/ 10 h 14"/>
                  <a:gd name="T4" fmla="*/ 15 w 48"/>
                  <a:gd name="T5" fmla="*/ 7 h 14"/>
                  <a:gd name="T6" fmla="*/ 24 w 48"/>
                  <a:gd name="T7" fmla="*/ 5 h 14"/>
                  <a:gd name="T8" fmla="*/ 31 w 48"/>
                  <a:gd name="T9" fmla="*/ 5 h 14"/>
                  <a:gd name="T10" fmla="*/ 36 w 48"/>
                  <a:gd name="T11" fmla="*/ 4 h 14"/>
                  <a:gd name="T12" fmla="*/ 43 w 48"/>
                  <a:gd name="T13" fmla="*/ 3 h 14"/>
                  <a:gd name="T14" fmla="*/ 46 w 48"/>
                  <a:gd name="T15" fmla="*/ 4 h 14"/>
                  <a:gd name="T16" fmla="*/ 48 w 48"/>
                  <a:gd name="T17" fmla="*/ 4 h 14"/>
                  <a:gd name="T18" fmla="*/ 48 w 48"/>
                  <a:gd name="T19" fmla="*/ 0 h 14"/>
                  <a:gd name="T20" fmla="*/ 46 w 48"/>
                  <a:gd name="T21" fmla="*/ 0 h 14"/>
                  <a:gd name="T22" fmla="*/ 43 w 48"/>
                  <a:gd name="T23" fmla="*/ 1 h 14"/>
                  <a:gd name="T24" fmla="*/ 36 w 48"/>
                  <a:gd name="T25" fmla="*/ 3 h 14"/>
                  <a:gd name="T26" fmla="*/ 31 w 48"/>
                  <a:gd name="T27" fmla="*/ 3 h 14"/>
                  <a:gd name="T28" fmla="*/ 24 w 48"/>
                  <a:gd name="T29" fmla="*/ 4 h 14"/>
                  <a:gd name="T30" fmla="*/ 15 w 48"/>
                  <a:gd name="T31" fmla="*/ 6 h 14"/>
                  <a:gd name="T32" fmla="*/ 7 w 48"/>
                  <a:gd name="T33" fmla="*/ 8 h 14"/>
                  <a:gd name="T34" fmla="*/ 0 w 48"/>
                  <a:gd name="T35" fmla="*/ 13 h 14"/>
                  <a:gd name="T36" fmla="*/ 3 w 4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14">
                    <a:moveTo>
                      <a:pt x="3" y="14"/>
                    </a:moveTo>
                    <a:lnTo>
                      <a:pt x="9" y="10"/>
                    </a:lnTo>
                    <a:lnTo>
                      <a:pt x="15" y="7"/>
                    </a:lnTo>
                    <a:lnTo>
                      <a:pt x="24" y="5"/>
                    </a:lnTo>
                    <a:lnTo>
                      <a:pt x="31" y="5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2" name="Freeform 1726">
                <a:extLst>
                  <a:ext uri="{FF2B5EF4-FFF2-40B4-BE49-F238E27FC236}">
                    <a16:creationId xmlns:a16="http://schemas.microsoft.com/office/drawing/2014/main" id="{769573FB-AA30-4592-91DC-B39079C0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805"/>
                <a:ext cx="4" cy="7"/>
              </a:xfrm>
              <a:custGeom>
                <a:avLst/>
                <a:gdLst>
                  <a:gd name="T0" fmla="*/ 13 w 13"/>
                  <a:gd name="T1" fmla="*/ 19 h 22"/>
                  <a:gd name="T2" fmla="*/ 5 w 13"/>
                  <a:gd name="T3" fmla="*/ 17 h 22"/>
                  <a:gd name="T4" fmla="*/ 1 w 13"/>
                  <a:gd name="T5" fmla="*/ 13 h 22"/>
                  <a:gd name="T6" fmla="*/ 2 w 13"/>
                  <a:gd name="T7" fmla="*/ 7 h 22"/>
                  <a:gd name="T8" fmla="*/ 7 w 13"/>
                  <a:gd name="T9" fmla="*/ 1 h 22"/>
                  <a:gd name="T10" fmla="*/ 5 w 13"/>
                  <a:gd name="T11" fmla="*/ 0 h 22"/>
                  <a:gd name="T12" fmla="*/ 0 w 13"/>
                  <a:gd name="T13" fmla="*/ 6 h 22"/>
                  <a:gd name="T14" fmla="*/ 0 w 13"/>
                  <a:gd name="T15" fmla="*/ 13 h 22"/>
                  <a:gd name="T16" fmla="*/ 3 w 13"/>
                  <a:gd name="T17" fmla="*/ 17 h 22"/>
                  <a:gd name="T18" fmla="*/ 13 w 13"/>
                  <a:gd name="T19" fmla="*/ 22 h 22"/>
                  <a:gd name="T20" fmla="*/ 13 w 13"/>
                  <a:gd name="T2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13" y="19"/>
                    </a:moveTo>
                    <a:lnTo>
                      <a:pt x="5" y="17"/>
                    </a:lnTo>
                    <a:lnTo>
                      <a:pt x="1" y="13"/>
                    </a:lnTo>
                    <a:lnTo>
                      <a:pt x="2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13" y="22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3" name="Freeform 1727">
                <a:extLst>
                  <a:ext uri="{FF2B5EF4-FFF2-40B4-BE49-F238E27FC236}">
                    <a16:creationId xmlns:a16="http://schemas.microsoft.com/office/drawing/2014/main" id="{3D28B582-5A18-4660-9467-6718AB49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811"/>
                <a:ext cx="5" cy="1"/>
              </a:xfrm>
              <a:custGeom>
                <a:avLst/>
                <a:gdLst>
                  <a:gd name="T0" fmla="*/ 16 w 16"/>
                  <a:gd name="T1" fmla="*/ 0 h 4"/>
                  <a:gd name="T2" fmla="*/ 15 w 16"/>
                  <a:gd name="T3" fmla="*/ 0 h 4"/>
                  <a:gd name="T4" fmla="*/ 0 w 16"/>
                  <a:gd name="T5" fmla="*/ 2 h 4"/>
                  <a:gd name="T6" fmla="*/ 0 w 16"/>
                  <a:gd name="T7" fmla="*/ 4 h 4"/>
                  <a:gd name="T8" fmla="*/ 15 w 16"/>
                  <a:gd name="T9" fmla="*/ 1 h 4"/>
                  <a:gd name="T10" fmla="*/ 15 w 16"/>
                  <a:gd name="T11" fmla="*/ 0 h 4"/>
                  <a:gd name="T12" fmla="*/ 16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4" name="Freeform 1728">
                <a:extLst>
                  <a:ext uri="{FF2B5EF4-FFF2-40B4-BE49-F238E27FC236}">
                    <a16:creationId xmlns:a16="http://schemas.microsoft.com/office/drawing/2014/main" id="{0DE8B779-449A-4448-8E87-6292E3238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11"/>
                <a:ext cx="6" cy="14"/>
              </a:xfrm>
              <a:custGeom>
                <a:avLst/>
                <a:gdLst>
                  <a:gd name="T0" fmla="*/ 19 w 20"/>
                  <a:gd name="T1" fmla="*/ 42 h 43"/>
                  <a:gd name="T2" fmla="*/ 20 w 20"/>
                  <a:gd name="T3" fmla="*/ 42 h 43"/>
                  <a:gd name="T4" fmla="*/ 18 w 20"/>
                  <a:gd name="T5" fmla="*/ 37 h 43"/>
                  <a:gd name="T6" fmla="*/ 15 w 20"/>
                  <a:gd name="T7" fmla="*/ 34 h 43"/>
                  <a:gd name="T8" fmla="*/ 13 w 20"/>
                  <a:gd name="T9" fmla="*/ 28 h 43"/>
                  <a:gd name="T10" fmla="*/ 11 w 20"/>
                  <a:gd name="T11" fmla="*/ 25 h 43"/>
                  <a:gd name="T12" fmla="*/ 9 w 20"/>
                  <a:gd name="T13" fmla="*/ 19 h 43"/>
                  <a:gd name="T14" fmla="*/ 6 w 20"/>
                  <a:gd name="T15" fmla="*/ 13 h 43"/>
                  <a:gd name="T16" fmla="*/ 3 w 20"/>
                  <a:gd name="T17" fmla="*/ 8 h 43"/>
                  <a:gd name="T18" fmla="*/ 0 w 20"/>
                  <a:gd name="T19" fmla="*/ 0 h 43"/>
                  <a:gd name="T20" fmla="*/ 0 w 20"/>
                  <a:gd name="T21" fmla="*/ 0 h 43"/>
                  <a:gd name="T22" fmla="*/ 2 w 20"/>
                  <a:gd name="T23" fmla="*/ 8 h 43"/>
                  <a:gd name="T24" fmla="*/ 4 w 20"/>
                  <a:gd name="T25" fmla="*/ 15 h 43"/>
                  <a:gd name="T26" fmla="*/ 8 w 20"/>
                  <a:gd name="T27" fmla="*/ 21 h 43"/>
                  <a:gd name="T28" fmla="*/ 10 w 20"/>
                  <a:gd name="T29" fmla="*/ 26 h 43"/>
                  <a:gd name="T30" fmla="*/ 11 w 20"/>
                  <a:gd name="T31" fmla="*/ 31 h 43"/>
                  <a:gd name="T32" fmla="*/ 14 w 20"/>
                  <a:gd name="T33" fmla="*/ 35 h 43"/>
                  <a:gd name="T34" fmla="*/ 17 w 20"/>
                  <a:gd name="T35" fmla="*/ 40 h 43"/>
                  <a:gd name="T36" fmla="*/ 19 w 20"/>
                  <a:gd name="T37" fmla="*/ 43 h 43"/>
                  <a:gd name="T38" fmla="*/ 20 w 20"/>
                  <a:gd name="T39" fmla="*/ 43 h 43"/>
                  <a:gd name="T40" fmla="*/ 19 w 20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9" y="42"/>
                    </a:moveTo>
                    <a:lnTo>
                      <a:pt x="20" y="42"/>
                    </a:lnTo>
                    <a:lnTo>
                      <a:pt x="18" y="37"/>
                    </a:lnTo>
                    <a:lnTo>
                      <a:pt x="15" y="34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9" y="19"/>
                    </a:lnTo>
                    <a:lnTo>
                      <a:pt x="6" y="13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35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5" name="Freeform 1729">
                <a:extLst>
                  <a:ext uri="{FF2B5EF4-FFF2-40B4-BE49-F238E27FC236}">
                    <a16:creationId xmlns:a16="http://schemas.microsoft.com/office/drawing/2014/main" id="{E294D4FB-E116-46E1-AEC9-9F6C5A92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36 w 37"/>
                  <a:gd name="T1" fmla="*/ 1 h 7"/>
                  <a:gd name="T2" fmla="*/ 37 w 37"/>
                  <a:gd name="T3" fmla="*/ 0 h 7"/>
                  <a:gd name="T4" fmla="*/ 34 w 37"/>
                  <a:gd name="T5" fmla="*/ 0 h 7"/>
                  <a:gd name="T6" fmla="*/ 28 w 37"/>
                  <a:gd name="T7" fmla="*/ 0 h 7"/>
                  <a:gd name="T8" fmla="*/ 22 w 37"/>
                  <a:gd name="T9" fmla="*/ 0 h 7"/>
                  <a:gd name="T10" fmla="*/ 17 w 37"/>
                  <a:gd name="T11" fmla="*/ 0 h 7"/>
                  <a:gd name="T12" fmla="*/ 11 w 37"/>
                  <a:gd name="T13" fmla="*/ 1 h 7"/>
                  <a:gd name="T14" fmla="*/ 8 w 37"/>
                  <a:gd name="T15" fmla="*/ 2 h 7"/>
                  <a:gd name="T16" fmla="*/ 2 w 37"/>
                  <a:gd name="T17" fmla="*/ 4 h 7"/>
                  <a:gd name="T18" fmla="*/ 0 w 37"/>
                  <a:gd name="T19" fmla="*/ 6 h 7"/>
                  <a:gd name="T20" fmla="*/ 1 w 37"/>
                  <a:gd name="T21" fmla="*/ 7 h 7"/>
                  <a:gd name="T22" fmla="*/ 3 w 37"/>
                  <a:gd name="T23" fmla="*/ 5 h 7"/>
                  <a:gd name="T24" fmla="*/ 8 w 37"/>
                  <a:gd name="T25" fmla="*/ 4 h 7"/>
                  <a:gd name="T26" fmla="*/ 11 w 37"/>
                  <a:gd name="T27" fmla="*/ 2 h 7"/>
                  <a:gd name="T28" fmla="*/ 17 w 37"/>
                  <a:gd name="T29" fmla="*/ 1 h 7"/>
                  <a:gd name="T30" fmla="*/ 22 w 37"/>
                  <a:gd name="T31" fmla="*/ 1 h 7"/>
                  <a:gd name="T32" fmla="*/ 28 w 37"/>
                  <a:gd name="T33" fmla="*/ 1 h 7"/>
                  <a:gd name="T34" fmla="*/ 34 w 37"/>
                  <a:gd name="T35" fmla="*/ 1 h 7"/>
                  <a:gd name="T36" fmla="*/ 37 w 37"/>
                  <a:gd name="T37" fmla="*/ 1 h 7"/>
                  <a:gd name="T38" fmla="*/ 37 w 37"/>
                  <a:gd name="T39" fmla="*/ 0 h 7"/>
                  <a:gd name="T40" fmla="*/ 36 w 3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36" y="1"/>
                    </a:moveTo>
                    <a:lnTo>
                      <a:pt x="37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6" name="Freeform 1730">
                <a:extLst>
                  <a:ext uri="{FF2B5EF4-FFF2-40B4-BE49-F238E27FC236}">
                    <a16:creationId xmlns:a16="http://schemas.microsoft.com/office/drawing/2014/main" id="{51DC5C95-6EA8-4AE2-B4EE-8308DA53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21"/>
                <a:ext cx="3" cy="2"/>
              </a:xfrm>
              <a:custGeom>
                <a:avLst/>
                <a:gdLst>
                  <a:gd name="T0" fmla="*/ 0 w 8"/>
                  <a:gd name="T1" fmla="*/ 1 h 6"/>
                  <a:gd name="T2" fmla="*/ 1 w 8"/>
                  <a:gd name="T3" fmla="*/ 2 h 6"/>
                  <a:gd name="T4" fmla="*/ 6 w 8"/>
                  <a:gd name="T5" fmla="*/ 6 h 6"/>
                  <a:gd name="T6" fmla="*/ 8 w 8"/>
                  <a:gd name="T7" fmla="*/ 4 h 6"/>
                  <a:gd name="T8" fmla="*/ 2 w 8"/>
                  <a:gd name="T9" fmla="*/ 0 h 6"/>
                  <a:gd name="T10" fmla="*/ 3 w 8"/>
                  <a:gd name="T11" fmla="*/ 1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lnTo>
                      <a:pt x="1" y="2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7" name="Freeform 1731">
                <a:extLst>
                  <a:ext uri="{FF2B5EF4-FFF2-40B4-BE49-F238E27FC236}">
                    <a16:creationId xmlns:a16="http://schemas.microsoft.com/office/drawing/2014/main" id="{A409BC95-735F-4DCA-B1F4-3E231535D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14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0 w 2"/>
                  <a:gd name="T3" fmla="*/ 0 h 24"/>
                  <a:gd name="T4" fmla="*/ 0 w 2"/>
                  <a:gd name="T5" fmla="*/ 5 h 24"/>
                  <a:gd name="T6" fmla="*/ 0 w 2"/>
                  <a:gd name="T7" fmla="*/ 8 h 24"/>
                  <a:gd name="T8" fmla="*/ 0 w 2"/>
                  <a:gd name="T9" fmla="*/ 10 h 24"/>
                  <a:gd name="T10" fmla="*/ 1 w 2"/>
                  <a:gd name="T11" fmla="*/ 14 h 24"/>
                  <a:gd name="T12" fmla="*/ 0 w 2"/>
                  <a:gd name="T13" fmla="*/ 17 h 24"/>
                  <a:gd name="T14" fmla="*/ 0 w 2"/>
                  <a:gd name="T15" fmla="*/ 18 h 24"/>
                  <a:gd name="T16" fmla="*/ 0 w 2"/>
                  <a:gd name="T17" fmla="*/ 20 h 24"/>
                  <a:gd name="T18" fmla="*/ 0 w 2"/>
                  <a:gd name="T19" fmla="*/ 24 h 24"/>
                  <a:gd name="T20" fmla="*/ 2 w 2"/>
                  <a:gd name="T21" fmla="*/ 24 h 24"/>
                  <a:gd name="T22" fmla="*/ 2 w 2"/>
                  <a:gd name="T23" fmla="*/ 20 h 24"/>
                  <a:gd name="T24" fmla="*/ 2 w 2"/>
                  <a:gd name="T25" fmla="*/ 18 h 24"/>
                  <a:gd name="T26" fmla="*/ 2 w 2"/>
                  <a:gd name="T27" fmla="*/ 17 h 24"/>
                  <a:gd name="T28" fmla="*/ 2 w 2"/>
                  <a:gd name="T29" fmla="*/ 14 h 24"/>
                  <a:gd name="T30" fmla="*/ 2 w 2"/>
                  <a:gd name="T31" fmla="*/ 10 h 24"/>
                  <a:gd name="T32" fmla="*/ 2 w 2"/>
                  <a:gd name="T33" fmla="*/ 8 h 24"/>
                  <a:gd name="T34" fmla="*/ 2 w 2"/>
                  <a:gd name="T35" fmla="*/ 5 h 24"/>
                  <a:gd name="T36" fmla="*/ 2 w 2"/>
                  <a:gd name="T37" fmla="*/ 0 h 24"/>
                  <a:gd name="T38" fmla="*/ 2 w 2"/>
                  <a:gd name="T39" fmla="*/ 1 h 24"/>
                  <a:gd name="T40" fmla="*/ 1 w 2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8" name="Freeform 1732">
                <a:extLst>
                  <a:ext uri="{FF2B5EF4-FFF2-40B4-BE49-F238E27FC236}">
                    <a16:creationId xmlns:a16="http://schemas.microsoft.com/office/drawing/2014/main" id="{721CD39D-BBE4-4F8A-9417-544FBEC5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05"/>
                <a:ext cx="12" cy="9"/>
              </a:xfrm>
              <a:custGeom>
                <a:avLst/>
                <a:gdLst>
                  <a:gd name="T0" fmla="*/ 34 w 36"/>
                  <a:gd name="T1" fmla="*/ 3 h 27"/>
                  <a:gd name="T2" fmla="*/ 34 w 36"/>
                  <a:gd name="T3" fmla="*/ 0 h 27"/>
                  <a:gd name="T4" fmla="*/ 31 w 36"/>
                  <a:gd name="T5" fmla="*/ 6 h 27"/>
                  <a:gd name="T6" fmla="*/ 25 w 36"/>
                  <a:gd name="T7" fmla="*/ 9 h 27"/>
                  <a:gd name="T8" fmla="*/ 21 w 36"/>
                  <a:gd name="T9" fmla="*/ 13 h 27"/>
                  <a:gd name="T10" fmla="*/ 16 w 36"/>
                  <a:gd name="T11" fmla="*/ 16 h 27"/>
                  <a:gd name="T12" fmla="*/ 12 w 36"/>
                  <a:gd name="T13" fmla="*/ 20 h 27"/>
                  <a:gd name="T14" fmla="*/ 7 w 36"/>
                  <a:gd name="T15" fmla="*/ 22 h 27"/>
                  <a:gd name="T16" fmla="*/ 3 w 36"/>
                  <a:gd name="T17" fmla="*/ 24 h 27"/>
                  <a:gd name="T18" fmla="*/ 0 w 36"/>
                  <a:gd name="T19" fmla="*/ 25 h 27"/>
                  <a:gd name="T20" fmla="*/ 3 w 36"/>
                  <a:gd name="T21" fmla="*/ 27 h 27"/>
                  <a:gd name="T22" fmla="*/ 5 w 36"/>
                  <a:gd name="T23" fmla="*/ 25 h 27"/>
                  <a:gd name="T24" fmla="*/ 8 w 36"/>
                  <a:gd name="T25" fmla="*/ 23 h 27"/>
                  <a:gd name="T26" fmla="*/ 13 w 36"/>
                  <a:gd name="T27" fmla="*/ 21 h 27"/>
                  <a:gd name="T28" fmla="*/ 17 w 36"/>
                  <a:gd name="T29" fmla="*/ 17 h 27"/>
                  <a:gd name="T30" fmla="*/ 23 w 36"/>
                  <a:gd name="T31" fmla="*/ 15 h 27"/>
                  <a:gd name="T32" fmla="*/ 26 w 36"/>
                  <a:gd name="T33" fmla="*/ 12 h 27"/>
                  <a:gd name="T34" fmla="*/ 32 w 36"/>
                  <a:gd name="T35" fmla="*/ 7 h 27"/>
                  <a:gd name="T36" fmla="*/ 36 w 36"/>
                  <a:gd name="T37" fmla="*/ 3 h 27"/>
                  <a:gd name="T38" fmla="*/ 36 w 36"/>
                  <a:gd name="T39" fmla="*/ 0 h 27"/>
                  <a:gd name="T40" fmla="*/ 34 w 36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7">
                    <a:moveTo>
                      <a:pt x="34" y="3"/>
                    </a:moveTo>
                    <a:lnTo>
                      <a:pt x="34" y="0"/>
                    </a:lnTo>
                    <a:lnTo>
                      <a:pt x="31" y="6"/>
                    </a:lnTo>
                    <a:lnTo>
                      <a:pt x="25" y="9"/>
                    </a:lnTo>
                    <a:lnTo>
                      <a:pt x="21" y="13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7" y="22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3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5"/>
                    </a:lnTo>
                    <a:lnTo>
                      <a:pt x="26" y="12"/>
                    </a:lnTo>
                    <a:lnTo>
                      <a:pt x="32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9" name="Freeform 1733">
                <a:extLst>
                  <a:ext uri="{FF2B5EF4-FFF2-40B4-BE49-F238E27FC236}">
                    <a16:creationId xmlns:a16="http://schemas.microsoft.com/office/drawing/2014/main" id="{2DF0FBF9-F096-4E00-9826-FF12A3671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3"/>
                <a:ext cx="7" cy="3"/>
              </a:xfrm>
              <a:custGeom>
                <a:avLst/>
                <a:gdLst>
                  <a:gd name="T0" fmla="*/ 0 w 20"/>
                  <a:gd name="T1" fmla="*/ 1 h 10"/>
                  <a:gd name="T2" fmla="*/ 1 w 20"/>
                  <a:gd name="T3" fmla="*/ 1 h 10"/>
                  <a:gd name="T4" fmla="*/ 8 w 20"/>
                  <a:gd name="T5" fmla="*/ 3 h 10"/>
                  <a:gd name="T6" fmla="*/ 14 w 20"/>
                  <a:gd name="T7" fmla="*/ 3 h 10"/>
                  <a:gd name="T8" fmla="*/ 17 w 20"/>
                  <a:gd name="T9" fmla="*/ 5 h 10"/>
                  <a:gd name="T10" fmla="*/ 19 w 20"/>
                  <a:gd name="T11" fmla="*/ 10 h 10"/>
                  <a:gd name="T12" fmla="*/ 20 w 20"/>
                  <a:gd name="T13" fmla="*/ 7 h 10"/>
                  <a:gd name="T14" fmla="*/ 18 w 20"/>
                  <a:gd name="T15" fmla="*/ 4 h 10"/>
                  <a:gd name="T16" fmla="*/ 15 w 20"/>
                  <a:gd name="T17" fmla="*/ 3 h 10"/>
                  <a:gd name="T18" fmla="*/ 8 w 20"/>
                  <a:gd name="T19" fmla="*/ 1 h 10"/>
                  <a:gd name="T20" fmla="*/ 1 w 20"/>
                  <a:gd name="T21" fmla="*/ 0 h 10"/>
                  <a:gd name="T22" fmla="*/ 2 w 20"/>
                  <a:gd name="T23" fmla="*/ 0 h 10"/>
                  <a:gd name="T24" fmla="*/ 0 w 2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0" y="1"/>
                    </a:moveTo>
                    <a:lnTo>
                      <a:pt x="1" y="1"/>
                    </a:lnTo>
                    <a:lnTo>
                      <a:pt x="8" y="3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0" name="Freeform 1734">
                <a:extLst>
                  <a:ext uri="{FF2B5EF4-FFF2-40B4-BE49-F238E27FC236}">
                    <a16:creationId xmlns:a16="http://schemas.microsoft.com/office/drawing/2014/main" id="{5BCBB8EE-F1D3-46B6-A998-A2920C117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4"/>
                <a:ext cx="1" cy="1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1" name="Freeform 1735">
                <a:extLst>
                  <a:ext uri="{FF2B5EF4-FFF2-40B4-BE49-F238E27FC236}">
                    <a16:creationId xmlns:a16="http://schemas.microsoft.com/office/drawing/2014/main" id="{1E7FACFD-2B36-4670-9028-42C1D4A4C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7"/>
                <a:ext cx="37" cy="5"/>
              </a:xfrm>
              <a:custGeom>
                <a:avLst/>
                <a:gdLst>
                  <a:gd name="T0" fmla="*/ 0 w 111"/>
                  <a:gd name="T1" fmla="*/ 13 h 14"/>
                  <a:gd name="T2" fmla="*/ 2 w 111"/>
                  <a:gd name="T3" fmla="*/ 14 h 14"/>
                  <a:gd name="T4" fmla="*/ 13 w 111"/>
                  <a:gd name="T5" fmla="*/ 8 h 14"/>
                  <a:gd name="T6" fmla="*/ 27 w 111"/>
                  <a:gd name="T7" fmla="*/ 5 h 14"/>
                  <a:gd name="T8" fmla="*/ 42 w 111"/>
                  <a:gd name="T9" fmla="*/ 3 h 14"/>
                  <a:gd name="T10" fmla="*/ 58 w 111"/>
                  <a:gd name="T11" fmla="*/ 2 h 14"/>
                  <a:gd name="T12" fmla="*/ 73 w 111"/>
                  <a:gd name="T13" fmla="*/ 2 h 14"/>
                  <a:gd name="T14" fmla="*/ 88 w 111"/>
                  <a:gd name="T15" fmla="*/ 4 h 14"/>
                  <a:gd name="T16" fmla="*/ 100 w 111"/>
                  <a:gd name="T17" fmla="*/ 6 h 14"/>
                  <a:gd name="T18" fmla="*/ 109 w 111"/>
                  <a:gd name="T19" fmla="*/ 11 h 14"/>
                  <a:gd name="T20" fmla="*/ 111 w 111"/>
                  <a:gd name="T21" fmla="*/ 10 h 14"/>
                  <a:gd name="T22" fmla="*/ 101 w 111"/>
                  <a:gd name="T23" fmla="*/ 5 h 14"/>
                  <a:gd name="T24" fmla="*/ 88 w 111"/>
                  <a:gd name="T25" fmla="*/ 2 h 14"/>
                  <a:gd name="T26" fmla="*/ 73 w 111"/>
                  <a:gd name="T27" fmla="*/ 1 h 14"/>
                  <a:gd name="T28" fmla="*/ 58 w 111"/>
                  <a:gd name="T29" fmla="*/ 0 h 14"/>
                  <a:gd name="T30" fmla="*/ 42 w 111"/>
                  <a:gd name="T31" fmla="*/ 2 h 14"/>
                  <a:gd name="T32" fmla="*/ 27 w 111"/>
                  <a:gd name="T33" fmla="*/ 4 h 14"/>
                  <a:gd name="T34" fmla="*/ 12 w 111"/>
                  <a:gd name="T35" fmla="*/ 7 h 14"/>
                  <a:gd name="T36" fmla="*/ 0 w 111"/>
                  <a:gd name="T37" fmla="*/ 13 h 14"/>
                  <a:gd name="T38" fmla="*/ 0 w 111"/>
                  <a:gd name="T39" fmla="*/ 14 h 14"/>
                  <a:gd name="T40" fmla="*/ 0 w 111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4">
                    <a:moveTo>
                      <a:pt x="0" y="13"/>
                    </a:moveTo>
                    <a:lnTo>
                      <a:pt x="2" y="14"/>
                    </a:lnTo>
                    <a:lnTo>
                      <a:pt x="13" y="8"/>
                    </a:lnTo>
                    <a:lnTo>
                      <a:pt x="27" y="5"/>
                    </a:lnTo>
                    <a:lnTo>
                      <a:pt x="42" y="3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8" y="4"/>
                    </a:lnTo>
                    <a:lnTo>
                      <a:pt x="100" y="6"/>
                    </a:lnTo>
                    <a:lnTo>
                      <a:pt x="109" y="11"/>
                    </a:lnTo>
                    <a:lnTo>
                      <a:pt x="111" y="10"/>
                    </a:lnTo>
                    <a:lnTo>
                      <a:pt x="101" y="5"/>
                    </a:lnTo>
                    <a:lnTo>
                      <a:pt x="88" y="2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4"/>
                    </a:lnTo>
                    <a:lnTo>
                      <a:pt x="12" y="7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2" name="Freeform 1736">
                <a:extLst>
                  <a:ext uri="{FF2B5EF4-FFF2-40B4-BE49-F238E27FC236}">
                    <a16:creationId xmlns:a16="http://schemas.microsoft.com/office/drawing/2014/main" id="{7F9D9F4B-2805-49B7-9BF2-FBB75BFF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91"/>
                <a:ext cx="7" cy="1"/>
              </a:xfrm>
              <a:custGeom>
                <a:avLst/>
                <a:gdLst>
                  <a:gd name="T0" fmla="*/ 21 w 21"/>
                  <a:gd name="T1" fmla="*/ 2 h 3"/>
                  <a:gd name="T2" fmla="*/ 17 w 21"/>
                  <a:gd name="T3" fmla="*/ 0 h 3"/>
                  <a:gd name="T4" fmla="*/ 12 w 21"/>
                  <a:gd name="T5" fmla="*/ 0 h 3"/>
                  <a:gd name="T6" fmla="*/ 6 w 21"/>
                  <a:gd name="T7" fmla="*/ 0 h 3"/>
                  <a:gd name="T8" fmla="*/ 0 w 21"/>
                  <a:gd name="T9" fmla="*/ 0 h 3"/>
                  <a:gd name="T10" fmla="*/ 0 w 21"/>
                  <a:gd name="T11" fmla="*/ 1 h 3"/>
                  <a:gd name="T12" fmla="*/ 6 w 21"/>
                  <a:gd name="T13" fmla="*/ 1 h 3"/>
                  <a:gd name="T14" fmla="*/ 12 w 21"/>
                  <a:gd name="T15" fmla="*/ 1 h 3"/>
                  <a:gd name="T16" fmla="*/ 17 w 21"/>
                  <a:gd name="T17" fmla="*/ 2 h 3"/>
                  <a:gd name="T18" fmla="*/ 21 w 21"/>
                  <a:gd name="T19" fmla="*/ 3 h 3"/>
                  <a:gd name="T20" fmla="*/ 21 w 21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">
                    <a:moveTo>
                      <a:pt x="21" y="2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3" name="Freeform 1737">
                <a:extLst>
                  <a:ext uri="{FF2B5EF4-FFF2-40B4-BE49-F238E27FC236}">
                    <a16:creationId xmlns:a16="http://schemas.microsoft.com/office/drawing/2014/main" id="{6FA6B351-465D-4F97-B2D8-4D1809F4E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79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19 w 21"/>
                  <a:gd name="T5" fmla="*/ 27 h 33"/>
                  <a:gd name="T6" fmla="*/ 17 w 21"/>
                  <a:gd name="T7" fmla="*/ 20 h 33"/>
                  <a:gd name="T8" fmla="*/ 15 w 21"/>
                  <a:gd name="T9" fmla="*/ 17 h 33"/>
                  <a:gd name="T10" fmla="*/ 14 w 21"/>
                  <a:gd name="T11" fmla="*/ 14 h 33"/>
                  <a:gd name="T12" fmla="*/ 10 w 21"/>
                  <a:gd name="T13" fmla="*/ 10 h 33"/>
                  <a:gd name="T14" fmla="*/ 9 w 21"/>
                  <a:gd name="T15" fmla="*/ 7 h 33"/>
                  <a:gd name="T16" fmla="*/ 5 w 21"/>
                  <a:gd name="T17" fmla="*/ 4 h 33"/>
                  <a:gd name="T18" fmla="*/ 0 w 21"/>
                  <a:gd name="T19" fmla="*/ 0 h 33"/>
                  <a:gd name="T20" fmla="*/ 0 w 21"/>
                  <a:gd name="T21" fmla="*/ 1 h 33"/>
                  <a:gd name="T22" fmla="*/ 4 w 21"/>
                  <a:gd name="T23" fmla="*/ 5 h 33"/>
                  <a:gd name="T24" fmla="*/ 7 w 21"/>
                  <a:gd name="T25" fmla="*/ 9 h 33"/>
                  <a:gd name="T26" fmla="*/ 9 w 21"/>
                  <a:gd name="T27" fmla="*/ 11 h 33"/>
                  <a:gd name="T28" fmla="*/ 12 w 21"/>
                  <a:gd name="T29" fmla="*/ 16 h 33"/>
                  <a:gd name="T30" fmla="*/ 14 w 21"/>
                  <a:gd name="T31" fmla="*/ 19 h 33"/>
                  <a:gd name="T32" fmla="*/ 16 w 21"/>
                  <a:gd name="T33" fmla="*/ 23 h 33"/>
                  <a:gd name="T34" fmla="*/ 17 w 21"/>
                  <a:gd name="T35" fmla="*/ 27 h 33"/>
                  <a:gd name="T36" fmla="*/ 21 w 21"/>
                  <a:gd name="T37" fmla="*/ 32 h 33"/>
                  <a:gd name="T38" fmla="*/ 21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19" y="27"/>
                    </a:lnTo>
                    <a:lnTo>
                      <a:pt x="17" y="20"/>
                    </a:lnTo>
                    <a:lnTo>
                      <a:pt x="15" y="17"/>
                    </a:lnTo>
                    <a:lnTo>
                      <a:pt x="14" y="14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4" name="Freeform 1738">
                <a:extLst>
                  <a:ext uri="{FF2B5EF4-FFF2-40B4-BE49-F238E27FC236}">
                    <a16:creationId xmlns:a16="http://schemas.microsoft.com/office/drawing/2014/main" id="{2281114A-6264-42C1-996F-15043F735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" cy="2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6 h 6"/>
                  <a:gd name="T4" fmla="*/ 3 w 3"/>
                  <a:gd name="T5" fmla="*/ 2 h 6"/>
                  <a:gd name="T6" fmla="*/ 2 w 3"/>
                  <a:gd name="T7" fmla="*/ 2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6 h 6"/>
                  <a:gd name="T22" fmla="*/ 2 w 3"/>
                  <a:gd name="T23" fmla="*/ 6 h 6"/>
                  <a:gd name="T24" fmla="*/ 2 w 3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5" name="Freeform 1739">
                <a:extLst>
                  <a:ext uri="{FF2B5EF4-FFF2-40B4-BE49-F238E27FC236}">
                    <a16:creationId xmlns:a16="http://schemas.microsoft.com/office/drawing/2014/main" id="{6FE8C2D7-A3D1-4AB0-BD23-C29825192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7" cy="2"/>
              </a:xfrm>
              <a:custGeom>
                <a:avLst/>
                <a:gdLst>
                  <a:gd name="T0" fmla="*/ 49 w 50"/>
                  <a:gd name="T1" fmla="*/ 4 h 6"/>
                  <a:gd name="T2" fmla="*/ 50 w 50"/>
                  <a:gd name="T3" fmla="*/ 3 h 6"/>
                  <a:gd name="T4" fmla="*/ 42 w 50"/>
                  <a:gd name="T5" fmla="*/ 1 h 6"/>
                  <a:gd name="T6" fmla="*/ 36 w 50"/>
                  <a:gd name="T7" fmla="*/ 0 h 6"/>
                  <a:gd name="T8" fmla="*/ 29 w 50"/>
                  <a:gd name="T9" fmla="*/ 0 h 6"/>
                  <a:gd name="T10" fmla="*/ 24 w 50"/>
                  <a:gd name="T11" fmla="*/ 0 h 6"/>
                  <a:gd name="T12" fmla="*/ 18 w 50"/>
                  <a:gd name="T13" fmla="*/ 2 h 6"/>
                  <a:gd name="T14" fmla="*/ 12 w 50"/>
                  <a:gd name="T15" fmla="*/ 3 h 6"/>
                  <a:gd name="T16" fmla="*/ 7 w 50"/>
                  <a:gd name="T17" fmla="*/ 4 h 6"/>
                  <a:gd name="T18" fmla="*/ 0 w 50"/>
                  <a:gd name="T19" fmla="*/ 5 h 6"/>
                  <a:gd name="T20" fmla="*/ 0 w 50"/>
                  <a:gd name="T21" fmla="*/ 6 h 6"/>
                  <a:gd name="T22" fmla="*/ 7 w 50"/>
                  <a:gd name="T23" fmla="*/ 6 h 6"/>
                  <a:gd name="T24" fmla="*/ 12 w 50"/>
                  <a:gd name="T25" fmla="*/ 4 h 6"/>
                  <a:gd name="T26" fmla="*/ 18 w 50"/>
                  <a:gd name="T27" fmla="*/ 3 h 6"/>
                  <a:gd name="T28" fmla="*/ 24 w 50"/>
                  <a:gd name="T29" fmla="*/ 2 h 6"/>
                  <a:gd name="T30" fmla="*/ 29 w 50"/>
                  <a:gd name="T31" fmla="*/ 1 h 6"/>
                  <a:gd name="T32" fmla="*/ 36 w 50"/>
                  <a:gd name="T33" fmla="*/ 1 h 6"/>
                  <a:gd name="T34" fmla="*/ 42 w 50"/>
                  <a:gd name="T35" fmla="*/ 2 h 6"/>
                  <a:gd name="T36" fmla="*/ 49 w 50"/>
                  <a:gd name="T37" fmla="*/ 4 h 6"/>
                  <a:gd name="T38" fmla="*/ 50 w 50"/>
                  <a:gd name="T39" fmla="*/ 4 h 6"/>
                  <a:gd name="T40" fmla="*/ 49 w 50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6">
                    <a:moveTo>
                      <a:pt x="49" y="4"/>
                    </a:moveTo>
                    <a:lnTo>
                      <a:pt x="50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6" y="1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6" name="Freeform 1740">
                <a:extLst>
                  <a:ext uri="{FF2B5EF4-FFF2-40B4-BE49-F238E27FC236}">
                    <a16:creationId xmlns:a16="http://schemas.microsoft.com/office/drawing/2014/main" id="{B35072D2-E8DC-42AB-A149-64543C98F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91"/>
                <a:ext cx="6" cy="13"/>
              </a:xfrm>
              <a:custGeom>
                <a:avLst/>
                <a:gdLst>
                  <a:gd name="T0" fmla="*/ 17 w 18"/>
                  <a:gd name="T1" fmla="*/ 1 h 40"/>
                  <a:gd name="T2" fmla="*/ 17 w 18"/>
                  <a:gd name="T3" fmla="*/ 0 h 40"/>
                  <a:gd name="T4" fmla="*/ 14 w 18"/>
                  <a:gd name="T5" fmla="*/ 4 h 40"/>
                  <a:gd name="T6" fmla="*/ 12 w 18"/>
                  <a:gd name="T7" fmla="*/ 9 h 40"/>
                  <a:gd name="T8" fmla="*/ 10 w 18"/>
                  <a:gd name="T9" fmla="*/ 13 h 40"/>
                  <a:gd name="T10" fmla="*/ 8 w 18"/>
                  <a:gd name="T11" fmla="*/ 18 h 40"/>
                  <a:gd name="T12" fmla="*/ 6 w 18"/>
                  <a:gd name="T13" fmla="*/ 23 h 40"/>
                  <a:gd name="T14" fmla="*/ 3 w 18"/>
                  <a:gd name="T15" fmla="*/ 29 h 40"/>
                  <a:gd name="T16" fmla="*/ 2 w 18"/>
                  <a:gd name="T17" fmla="*/ 34 h 40"/>
                  <a:gd name="T18" fmla="*/ 0 w 18"/>
                  <a:gd name="T19" fmla="*/ 40 h 40"/>
                  <a:gd name="T20" fmla="*/ 2 w 18"/>
                  <a:gd name="T21" fmla="*/ 40 h 40"/>
                  <a:gd name="T22" fmla="*/ 3 w 18"/>
                  <a:gd name="T23" fmla="*/ 34 h 40"/>
                  <a:gd name="T24" fmla="*/ 5 w 18"/>
                  <a:gd name="T25" fmla="*/ 29 h 40"/>
                  <a:gd name="T26" fmla="*/ 7 w 18"/>
                  <a:gd name="T27" fmla="*/ 24 h 40"/>
                  <a:gd name="T28" fmla="*/ 9 w 18"/>
                  <a:gd name="T29" fmla="*/ 19 h 40"/>
                  <a:gd name="T30" fmla="*/ 12 w 18"/>
                  <a:gd name="T31" fmla="*/ 15 h 40"/>
                  <a:gd name="T32" fmla="*/ 14 w 18"/>
                  <a:gd name="T33" fmla="*/ 10 h 40"/>
                  <a:gd name="T34" fmla="*/ 16 w 18"/>
                  <a:gd name="T35" fmla="*/ 5 h 40"/>
                  <a:gd name="T36" fmla="*/ 18 w 18"/>
                  <a:gd name="T37" fmla="*/ 1 h 40"/>
                  <a:gd name="T38" fmla="*/ 18 w 18"/>
                  <a:gd name="T39" fmla="*/ 0 h 40"/>
                  <a:gd name="T40" fmla="*/ 17 w 18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0">
                    <a:moveTo>
                      <a:pt x="17" y="1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5" y="29"/>
                    </a:lnTo>
                    <a:lnTo>
                      <a:pt x="7" y="24"/>
                    </a:lnTo>
                    <a:lnTo>
                      <a:pt x="9" y="19"/>
                    </a:lnTo>
                    <a:lnTo>
                      <a:pt x="12" y="15"/>
                    </a:lnTo>
                    <a:lnTo>
                      <a:pt x="14" y="10"/>
                    </a:lnTo>
                    <a:lnTo>
                      <a:pt x="16" y="5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7" name="Freeform 1741">
                <a:extLst>
                  <a:ext uri="{FF2B5EF4-FFF2-40B4-BE49-F238E27FC236}">
                    <a16:creationId xmlns:a16="http://schemas.microsoft.com/office/drawing/2014/main" id="{527251F2-05D3-4056-B0D6-BD48150D3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817"/>
                <a:ext cx="82" cy="52"/>
              </a:xfrm>
              <a:custGeom>
                <a:avLst/>
                <a:gdLst>
                  <a:gd name="T0" fmla="*/ 8 w 244"/>
                  <a:gd name="T1" fmla="*/ 60 h 157"/>
                  <a:gd name="T2" fmla="*/ 26 w 244"/>
                  <a:gd name="T3" fmla="*/ 78 h 157"/>
                  <a:gd name="T4" fmla="*/ 47 w 244"/>
                  <a:gd name="T5" fmla="*/ 99 h 157"/>
                  <a:gd name="T6" fmla="*/ 68 w 244"/>
                  <a:gd name="T7" fmla="*/ 119 h 157"/>
                  <a:gd name="T8" fmla="*/ 89 w 244"/>
                  <a:gd name="T9" fmla="*/ 134 h 157"/>
                  <a:gd name="T10" fmla="*/ 109 w 244"/>
                  <a:gd name="T11" fmla="*/ 145 h 157"/>
                  <a:gd name="T12" fmla="*/ 129 w 244"/>
                  <a:gd name="T13" fmla="*/ 154 h 157"/>
                  <a:gd name="T14" fmla="*/ 147 w 244"/>
                  <a:gd name="T15" fmla="*/ 157 h 157"/>
                  <a:gd name="T16" fmla="*/ 163 w 244"/>
                  <a:gd name="T17" fmla="*/ 155 h 157"/>
                  <a:gd name="T18" fmla="*/ 176 w 244"/>
                  <a:gd name="T19" fmla="*/ 145 h 157"/>
                  <a:gd name="T20" fmla="*/ 188 w 244"/>
                  <a:gd name="T21" fmla="*/ 132 h 157"/>
                  <a:gd name="T22" fmla="*/ 200 w 244"/>
                  <a:gd name="T23" fmla="*/ 119 h 157"/>
                  <a:gd name="T24" fmla="*/ 206 w 244"/>
                  <a:gd name="T25" fmla="*/ 110 h 157"/>
                  <a:gd name="T26" fmla="*/ 212 w 244"/>
                  <a:gd name="T27" fmla="*/ 104 h 157"/>
                  <a:gd name="T28" fmla="*/ 219 w 244"/>
                  <a:gd name="T29" fmla="*/ 97 h 157"/>
                  <a:gd name="T30" fmla="*/ 225 w 244"/>
                  <a:gd name="T31" fmla="*/ 90 h 157"/>
                  <a:gd name="T32" fmla="*/ 232 w 244"/>
                  <a:gd name="T33" fmla="*/ 78 h 157"/>
                  <a:gd name="T34" fmla="*/ 240 w 244"/>
                  <a:gd name="T35" fmla="*/ 55 h 157"/>
                  <a:gd name="T36" fmla="*/ 244 w 244"/>
                  <a:gd name="T37" fmla="*/ 33 h 157"/>
                  <a:gd name="T38" fmla="*/ 241 w 244"/>
                  <a:gd name="T39" fmla="*/ 10 h 157"/>
                  <a:gd name="T40" fmla="*/ 228 w 244"/>
                  <a:gd name="T41" fmla="*/ 0 h 157"/>
                  <a:gd name="T42" fmla="*/ 206 w 244"/>
                  <a:gd name="T43" fmla="*/ 2 h 157"/>
                  <a:gd name="T44" fmla="*/ 185 w 244"/>
                  <a:gd name="T45" fmla="*/ 5 h 157"/>
                  <a:gd name="T46" fmla="*/ 164 w 244"/>
                  <a:gd name="T47" fmla="*/ 8 h 157"/>
                  <a:gd name="T48" fmla="*/ 147 w 244"/>
                  <a:gd name="T49" fmla="*/ 10 h 157"/>
                  <a:gd name="T50" fmla="*/ 131 w 244"/>
                  <a:gd name="T51" fmla="*/ 12 h 157"/>
                  <a:gd name="T52" fmla="*/ 118 w 244"/>
                  <a:gd name="T53" fmla="*/ 17 h 157"/>
                  <a:gd name="T54" fmla="*/ 109 w 244"/>
                  <a:gd name="T55" fmla="*/ 20 h 157"/>
                  <a:gd name="T56" fmla="*/ 93 w 244"/>
                  <a:gd name="T57" fmla="*/ 26 h 157"/>
                  <a:gd name="T58" fmla="*/ 75 w 244"/>
                  <a:gd name="T59" fmla="*/ 33 h 157"/>
                  <a:gd name="T60" fmla="*/ 60 w 244"/>
                  <a:gd name="T61" fmla="*/ 37 h 157"/>
                  <a:gd name="T62" fmla="*/ 43 w 244"/>
                  <a:gd name="T63" fmla="*/ 43 h 157"/>
                  <a:gd name="T64" fmla="*/ 29 w 244"/>
                  <a:gd name="T65" fmla="*/ 47 h 157"/>
                  <a:gd name="T66" fmla="*/ 21 w 244"/>
                  <a:gd name="T67" fmla="*/ 48 h 157"/>
                  <a:gd name="T68" fmla="*/ 10 w 244"/>
                  <a:gd name="T69" fmla="*/ 49 h 157"/>
                  <a:gd name="T70" fmla="*/ 2 w 244"/>
                  <a:gd name="T71" fmla="*/ 5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157">
                    <a:moveTo>
                      <a:pt x="0" y="52"/>
                    </a:moveTo>
                    <a:lnTo>
                      <a:pt x="8" y="60"/>
                    </a:lnTo>
                    <a:lnTo>
                      <a:pt x="16" y="69"/>
                    </a:lnTo>
                    <a:lnTo>
                      <a:pt x="26" y="78"/>
                    </a:lnTo>
                    <a:lnTo>
                      <a:pt x="36" y="89"/>
                    </a:lnTo>
                    <a:lnTo>
                      <a:pt x="47" y="99"/>
                    </a:lnTo>
                    <a:lnTo>
                      <a:pt x="58" y="110"/>
                    </a:lnTo>
                    <a:lnTo>
                      <a:pt x="68" y="119"/>
                    </a:lnTo>
                    <a:lnTo>
                      <a:pt x="80" y="127"/>
                    </a:lnTo>
                    <a:lnTo>
                      <a:pt x="89" y="134"/>
                    </a:lnTo>
                    <a:lnTo>
                      <a:pt x="99" y="139"/>
                    </a:lnTo>
                    <a:lnTo>
                      <a:pt x="109" y="145"/>
                    </a:lnTo>
                    <a:lnTo>
                      <a:pt x="119" y="149"/>
                    </a:lnTo>
                    <a:lnTo>
                      <a:pt x="129" y="154"/>
                    </a:lnTo>
                    <a:lnTo>
                      <a:pt x="138" y="156"/>
                    </a:lnTo>
                    <a:lnTo>
                      <a:pt x="147" y="157"/>
                    </a:lnTo>
                    <a:lnTo>
                      <a:pt x="155" y="157"/>
                    </a:lnTo>
                    <a:lnTo>
                      <a:pt x="163" y="155"/>
                    </a:lnTo>
                    <a:lnTo>
                      <a:pt x="170" y="152"/>
                    </a:lnTo>
                    <a:lnTo>
                      <a:pt x="176" y="145"/>
                    </a:lnTo>
                    <a:lnTo>
                      <a:pt x="184" y="139"/>
                    </a:lnTo>
                    <a:lnTo>
                      <a:pt x="188" y="132"/>
                    </a:lnTo>
                    <a:lnTo>
                      <a:pt x="195" y="126"/>
                    </a:lnTo>
                    <a:lnTo>
                      <a:pt x="200" y="119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8" y="107"/>
                    </a:lnTo>
                    <a:lnTo>
                      <a:pt x="212" y="104"/>
                    </a:lnTo>
                    <a:lnTo>
                      <a:pt x="216" y="100"/>
                    </a:lnTo>
                    <a:lnTo>
                      <a:pt x="219" y="97"/>
                    </a:lnTo>
                    <a:lnTo>
                      <a:pt x="222" y="93"/>
                    </a:lnTo>
                    <a:lnTo>
                      <a:pt x="225" y="90"/>
                    </a:lnTo>
                    <a:lnTo>
                      <a:pt x="226" y="88"/>
                    </a:lnTo>
                    <a:lnTo>
                      <a:pt x="232" y="78"/>
                    </a:lnTo>
                    <a:lnTo>
                      <a:pt x="237" y="67"/>
                    </a:lnTo>
                    <a:lnTo>
                      <a:pt x="240" y="55"/>
                    </a:lnTo>
                    <a:lnTo>
                      <a:pt x="243" y="44"/>
                    </a:lnTo>
                    <a:lnTo>
                      <a:pt x="244" y="33"/>
                    </a:lnTo>
                    <a:lnTo>
                      <a:pt x="244" y="20"/>
                    </a:lnTo>
                    <a:lnTo>
                      <a:pt x="241" y="10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17" y="1"/>
                    </a:lnTo>
                    <a:lnTo>
                      <a:pt x="206" y="2"/>
                    </a:lnTo>
                    <a:lnTo>
                      <a:pt x="195" y="4"/>
                    </a:lnTo>
                    <a:lnTo>
                      <a:pt x="185" y="5"/>
                    </a:lnTo>
                    <a:lnTo>
                      <a:pt x="174" y="7"/>
                    </a:lnTo>
                    <a:lnTo>
                      <a:pt x="164" y="8"/>
                    </a:lnTo>
                    <a:lnTo>
                      <a:pt x="156" y="10"/>
                    </a:lnTo>
                    <a:lnTo>
                      <a:pt x="147" y="10"/>
                    </a:lnTo>
                    <a:lnTo>
                      <a:pt x="139" y="11"/>
                    </a:lnTo>
                    <a:lnTo>
                      <a:pt x="131" y="12"/>
                    </a:lnTo>
                    <a:lnTo>
                      <a:pt x="124" y="15"/>
                    </a:lnTo>
                    <a:lnTo>
                      <a:pt x="118" y="17"/>
                    </a:lnTo>
                    <a:lnTo>
                      <a:pt x="112" y="19"/>
                    </a:lnTo>
                    <a:lnTo>
                      <a:pt x="109" y="20"/>
                    </a:lnTo>
                    <a:lnTo>
                      <a:pt x="104" y="23"/>
                    </a:lnTo>
                    <a:lnTo>
                      <a:pt x="93" y="26"/>
                    </a:lnTo>
                    <a:lnTo>
                      <a:pt x="83" y="30"/>
                    </a:lnTo>
                    <a:lnTo>
                      <a:pt x="75" y="33"/>
                    </a:lnTo>
                    <a:lnTo>
                      <a:pt x="68" y="35"/>
                    </a:lnTo>
                    <a:lnTo>
                      <a:pt x="60" y="37"/>
                    </a:lnTo>
                    <a:lnTo>
                      <a:pt x="53" y="39"/>
                    </a:lnTo>
                    <a:lnTo>
                      <a:pt x="43" y="43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1" y="48"/>
                    </a:lnTo>
                    <a:lnTo>
                      <a:pt x="16" y="49"/>
                    </a:lnTo>
                    <a:lnTo>
                      <a:pt x="10" y="49"/>
                    </a:lnTo>
                    <a:lnTo>
                      <a:pt x="6" y="51"/>
                    </a:lnTo>
                    <a:lnTo>
                      <a:pt x="2" y="5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8" name="Freeform 1742">
                <a:extLst>
                  <a:ext uri="{FF2B5EF4-FFF2-40B4-BE49-F238E27FC236}">
                    <a16:creationId xmlns:a16="http://schemas.microsoft.com/office/drawing/2014/main" id="{33A7881D-FDC0-4506-8BC8-7BB671A2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4"/>
                <a:ext cx="27" cy="25"/>
              </a:xfrm>
              <a:custGeom>
                <a:avLst/>
                <a:gdLst>
                  <a:gd name="T0" fmla="*/ 81 w 81"/>
                  <a:gd name="T1" fmla="*/ 75 h 76"/>
                  <a:gd name="T2" fmla="*/ 71 w 81"/>
                  <a:gd name="T3" fmla="*/ 67 h 76"/>
                  <a:gd name="T4" fmla="*/ 60 w 81"/>
                  <a:gd name="T5" fmla="*/ 57 h 76"/>
                  <a:gd name="T6" fmla="*/ 48 w 81"/>
                  <a:gd name="T7" fmla="*/ 47 h 76"/>
                  <a:gd name="T8" fmla="*/ 38 w 81"/>
                  <a:gd name="T9" fmla="*/ 37 h 76"/>
                  <a:gd name="T10" fmla="*/ 28 w 81"/>
                  <a:gd name="T11" fmla="*/ 27 h 76"/>
                  <a:gd name="T12" fmla="*/ 18 w 81"/>
                  <a:gd name="T13" fmla="*/ 18 h 76"/>
                  <a:gd name="T14" fmla="*/ 10 w 81"/>
                  <a:gd name="T15" fmla="*/ 7 h 76"/>
                  <a:gd name="T16" fmla="*/ 2 w 81"/>
                  <a:gd name="T17" fmla="*/ 0 h 76"/>
                  <a:gd name="T18" fmla="*/ 0 w 81"/>
                  <a:gd name="T19" fmla="*/ 1 h 76"/>
                  <a:gd name="T20" fmla="*/ 8 w 81"/>
                  <a:gd name="T21" fmla="*/ 9 h 76"/>
                  <a:gd name="T22" fmla="*/ 17 w 81"/>
                  <a:gd name="T23" fmla="*/ 18 h 76"/>
                  <a:gd name="T24" fmla="*/ 26 w 81"/>
                  <a:gd name="T25" fmla="*/ 28 h 76"/>
                  <a:gd name="T26" fmla="*/ 37 w 81"/>
                  <a:gd name="T27" fmla="*/ 38 h 76"/>
                  <a:gd name="T28" fmla="*/ 47 w 81"/>
                  <a:gd name="T29" fmla="*/ 48 h 76"/>
                  <a:gd name="T30" fmla="*/ 58 w 81"/>
                  <a:gd name="T31" fmla="*/ 59 h 76"/>
                  <a:gd name="T32" fmla="*/ 69 w 81"/>
                  <a:gd name="T33" fmla="*/ 68 h 76"/>
                  <a:gd name="T34" fmla="*/ 80 w 81"/>
                  <a:gd name="T35" fmla="*/ 76 h 76"/>
                  <a:gd name="T36" fmla="*/ 81 w 81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76">
                    <a:moveTo>
                      <a:pt x="81" y="75"/>
                    </a:moveTo>
                    <a:lnTo>
                      <a:pt x="71" y="67"/>
                    </a:lnTo>
                    <a:lnTo>
                      <a:pt x="60" y="57"/>
                    </a:lnTo>
                    <a:lnTo>
                      <a:pt x="48" y="47"/>
                    </a:lnTo>
                    <a:lnTo>
                      <a:pt x="38" y="37"/>
                    </a:lnTo>
                    <a:lnTo>
                      <a:pt x="28" y="27"/>
                    </a:lnTo>
                    <a:lnTo>
                      <a:pt x="18" y="18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7" y="18"/>
                    </a:lnTo>
                    <a:lnTo>
                      <a:pt x="26" y="28"/>
                    </a:lnTo>
                    <a:lnTo>
                      <a:pt x="37" y="38"/>
                    </a:lnTo>
                    <a:lnTo>
                      <a:pt x="47" y="48"/>
                    </a:lnTo>
                    <a:lnTo>
                      <a:pt x="58" y="59"/>
                    </a:lnTo>
                    <a:lnTo>
                      <a:pt x="69" y="68"/>
                    </a:lnTo>
                    <a:lnTo>
                      <a:pt x="80" y="76"/>
                    </a:lnTo>
                    <a:lnTo>
                      <a:pt x="8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9" name="Freeform 1743">
                <a:extLst>
                  <a:ext uri="{FF2B5EF4-FFF2-40B4-BE49-F238E27FC236}">
                    <a16:creationId xmlns:a16="http://schemas.microsoft.com/office/drawing/2014/main" id="{65E57B58-6E73-43BF-8CE1-CA906EF7D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859"/>
                <a:ext cx="25" cy="10"/>
              </a:xfrm>
              <a:custGeom>
                <a:avLst/>
                <a:gdLst>
                  <a:gd name="T0" fmla="*/ 76 w 76"/>
                  <a:gd name="T1" fmla="*/ 30 h 31"/>
                  <a:gd name="T2" fmla="*/ 68 w 76"/>
                  <a:gd name="T3" fmla="*/ 30 h 31"/>
                  <a:gd name="T4" fmla="*/ 59 w 76"/>
                  <a:gd name="T5" fmla="*/ 29 h 31"/>
                  <a:gd name="T6" fmla="*/ 51 w 76"/>
                  <a:gd name="T7" fmla="*/ 27 h 31"/>
                  <a:gd name="T8" fmla="*/ 41 w 76"/>
                  <a:gd name="T9" fmla="*/ 22 h 31"/>
                  <a:gd name="T10" fmla="*/ 31 w 76"/>
                  <a:gd name="T11" fmla="*/ 17 h 31"/>
                  <a:gd name="T12" fmla="*/ 20 w 76"/>
                  <a:gd name="T13" fmla="*/ 11 h 31"/>
                  <a:gd name="T14" fmla="*/ 11 w 76"/>
                  <a:gd name="T15" fmla="*/ 7 h 31"/>
                  <a:gd name="T16" fmla="*/ 2 w 76"/>
                  <a:gd name="T17" fmla="*/ 0 h 31"/>
                  <a:gd name="T18" fmla="*/ 0 w 76"/>
                  <a:gd name="T19" fmla="*/ 1 h 31"/>
                  <a:gd name="T20" fmla="*/ 10 w 76"/>
                  <a:gd name="T21" fmla="*/ 8 h 31"/>
                  <a:gd name="T22" fmla="*/ 20 w 76"/>
                  <a:gd name="T23" fmla="*/ 13 h 31"/>
                  <a:gd name="T24" fmla="*/ 30 w 76"/>
                  <a:gd name="T25" fmla="*/ 18 h 31"/>
                  <a:gd name="T26" fmla="*/ 39 w 76"/>
                  <a:gd name="T27" fmla="*/ 23 h 31"/>
                  <a:gd name="T28" fmla="*/ 49 w 76"/>
                  <a:gd name="T29" fmla="*/ 27 h 31"/>
                  <a:gd name="T30" fmla="*/ 59 w 76"/>
                  <a:gd name="T31" fmla="*/ 30 h 31"/>
                  <a:gd name="T32" fmla="*/ 68 w 76"/>
                  <a:gd name="T33" fmla="*/ 31 h 31"/>
                  <a:gd name="T34" fmla="*/ 76 w 76"/>
                  <a:gd name="T35" fmla="*/ 31 h 31"/>
                  <a:gd name="T36" fmla="*/ 76 w 76"/>
                  <a:gd name="T3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31">
                    <a:moveTo>
                      <a:pt x="76" y="30"/>
                    </a:moveTo>
                    <a:lnTo>
                      <a:pt x="68" y="30"/>
                    </a:lnTo>
                    <a:lnTo>
                      <a:pt x="59" y="29"/>
                    </a:lnTo>
                    <a:lnTo>
                      <a:pt x="51" y="27"/>
                    </a:lnTo>
                    <a:lnTo>
                      <a:pt x="41" y="22"/>
                    </a:lnTo>
                    <a:lnTo>
                      <a:pt x="31" y="17"/>
                    </a:lnTo>
                    <a:lnTo>
                      <a:pt x="20" y="11"/>
                    </a:lnTo>
                    <a:lnTo>
                      <a:pt x="11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0" y="8"/>
                    </a:lnTo>
                    <a:lnTo>
                      <a:pt x="20" y="13"/>
                    </a:lnTo>
                    <a:lnTo>
                      <a:pt x="30" y="18"/>
                    </a:lnTo>
                    <a:lnTo>
                      <a:pt x="39" y="23"/>
                    </a:lnTo>
                    <a:lnTo>
                      <a:pt x="49" y="27"/>
                    </a:lnTo>
                    <a:lnTo>
                      <a:pt x="59" y="30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0" name="Freeform 1744">
                <a:extLst>
                  <a:ext uri="{FF2B5EF4-FFF2-40B4-BE49-F238E27FC236}">
                    <a16:creationId xmlns:a16="http://schemas.microsoft.com/office/drawing/2014/main" id="{2C80A8BC-7095-4575-B64C-9549867A5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54"/>
                <a:ext cx="16" cy="15"/>
              </a:xfrm>
              <a:custGeom>
                <a:avLst/>
                <a:gdLst>
                  <a:gd name="T0" fmla="*/ 49 w 50"/>
                  <a:gd name="T1" fmla="*/ 0 h 46"/>
                  <a:gd name="T2" fmla="*/ 44 w 50"/>
                  <a:gd name="T3" fmla="*/ 6 h 46"/>
                  <a:gd name="T4" fmla="*/ 39 w 50"/>
                  <a:gd name="T5" fmla="*/ 13 h 46"/>
                  <a:gd name="T6" fmla="*/ 32 w 50"/>
                  <a:gd name="T7" fmla="*/ 19 h 46"/>
                  <a:gd name="T8" fmla="*/ 28 w 50"/>
                  <a:gd name="T9" fmla="*/ 26 h 46"/>
                  <a:gd name="T10" fmla="*/ 21 w 50"/>
                  <a:gd name="T11" fmla="*/ 32 h 46"/>
                  <a:gd name="T12" fmla="*/ 14 w 50"/>
                  <a:gd name="T13" fmla="*/ 38 h 46"/>
                  <a:gd name="T14" fmla="*/ 7 w 50"/>
                  <a:gd name="T15" fmla="*/ 42 h 46"/>
                  <a:gd name="T16" fmla="*/ 0 w 50"/>
                  <a:gd name="T17" fmla="*/ 44 h 46"/>
                  <a:gd name="T18" fmla="*/ 0 w 50"/>
                  <a:gd name="T19" fmla="*/ 46 h 46"/>
                  <a:gd name="T20" fmla="*/ 8 w 50"/>
                  <a:gd name="T21" fmla="*/ 43 h 46"/>
                  <a:gd name="T22" fmla="*/ 16 w 50"/>
                  <a:gd name="T23" fmla="*/ 40 h 46"/>
                  <a:gd name="T24" fmla="*/ 22 w 50"/>
                  <a:gd name="T25" fmla="*/ 34 h 46"/>
                  <a:gd name="T26" fmla="*/ 29 w 50"/>
                  <a:gd name="T27" fmla="*/ 27 h 46"/>
                  <a:gd name="T28" fmla="*/ 35 w 50"/>
                  <a:gd name="T29" fmla="*/ 20 h 46"/>
                  <a:gd name="T30" fmla="*/ 40 w 50"/>
                  <a:gd name="T31" fmla="*/ 14 h 46"/>
                  <a:gd name="T32" fmla="*/ 46 w 50"/>
                  <a:gd name="T33" fmla="*/ 7 h 46"/>
                  <a:gd name="T34" fmla="*/ 50 w 50"/>
                  <a:gd name="T35" fmla="*/ 1 h 46"/>
                  <a:gd name="T36" fmla="*/ 49 w 50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6">
                    <a:moveTo>
                      <a:pt x="49" y="0"/>
                    </a:moveTo>
                    <a:lnTo>
                      <a:pt x="44" y="6"/>
                    </a:lnTo>
                    <a:lnTo>
                      <a:pt x="39" y="13"/>
                    </a:lnTo>
                    <a:lnTo>
                      <a:pt x="32" y="19"/>
                    </a:lnTo>
                    <a:lnTo>
                      <a:pt x="28" y="26"/>
                    </a:lnTo>
                    <a:lnTo>
                      <a:pt x="21" y="32"/>
                    </a:lnTo>
                    <a:lnTo>
                      <a:pt x="14" y="38"/>
                    </a:lnTo>
                    <a:lnTo>
                      <a:pt x="7" y="42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8" y="43"/>
                    </a:lnTo>
                    <a:lnTo>
                      <a:pt x="16" y="40"/>
                    </a:lnTo>
                    <a:lnTo>
                      <a:pt x="22" y="34"/>
                    </a:lnTo>
                    <a:lnTo>
                      <a:pt x="29" y="27"/>
                    </a:lnTo>
                    <a:lnTo>
                      <a:pt x="35" y="20"/>
                    </a:lnTo>
                    <a:lnTo>
                      <a:pt x="40" y="14"/>
                    </a:lnTo>
                    <a:lnTo>
                      <a:pt x="46" y="7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1" name="Freeform 1745">
                <a:extLst>
                  <a:ext uri="{FF2B5EF4-FFF2-40B4-BE49-F238E27FC236}">
                    <a16:creationId xmlns:a16="http://schemas.microsoft.com/office/drawing/2014/main" id="{F20BAF38-62F6-472B-96A5-CCF24C5AC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846"/>
                <a:ext cx="8" cy="8"/>
              </a:xfrm>
              <a:custGeom>
                <a:avLst/>
                <a:gdLst>
                  <a:gd name="T0" fmla="*/ 23 w 24"/>
                  <a:gd name="T1" fmla="*/ 0 h 26"/>
                  <a:gd name="T2" fmla="*/ 20 w 24"/>
                  <a:gd name="T3" fmla="*/ 2 h 26"/>
                  <a:gd name="T4" fmla="*/ 17 w 24"/>
                  <a:gd name="T5" fmla="*/ 5 h 26"/>
                  <a:gd name="T6" fmla="*/ 14 w 24"/>
                  <a:gd name="T7" fmla="*/ 8 h 26"/>
                  <a:gd name="T8" fmla="*/ 11 w 24"/>
                  <a:gd name="T9" fmla="*/ 12 h 26"/>
                  <a:gd name="T10" fmla="*/ 8 w 24"/>
                  <a:gd name="T11" fmla="*/ 16 h 26"/>
                  <a:gd name="T12" fmla="*/ 5 w 24"/>
                  <a:gd name="T13" fmla="*/ 19 h 26"/>
                  <a:gd name="T14" fmla="*/ 1 w 24"/>
                  <a:gd name="T15" fmla="*/ 22 h 26"/>
                  <a:gd name="T16" fmla="*/ 0 w 24"/>
                  <a:gd name="T17" fmla="*/ 24 h 26"/>
                  <a:gd name="T18" fmla="*/ 1 w 24"/>
                  <a:gd name="T19" fmla="*/ 26 h 26"/>
                  <a:gd name="T20" fmla="*/ 3 w 24"/>
                  <a:gd name="T21" fmla="*/ 23 h 26"/>
                  <a:gd name="T22" fmla="*/ 6 w 24"/>
                  <a:gd name="T23" fmla="*/ 21 h 26"/>
                  <a:gd name="T24" fmla="*/ 9 w 24"/>
                  <a:gd name="T25" fmla="*/ 17 h 26"/>
                  <a:gd name="T26" fmla="*/ 12 w 24"/>
                  <a:gd name="T27" fmla="*/ 13 h 26"/>
                  <a:gd name="T28" fmla="*/ 16 w 24"/>
                  <a:gd name="T29" fmla="*/ 10 h 26"/>
                  <a:gd name="T30" fmla="*/ 18 w 24"/>
                  <a:gd name="T31" fmla="*/ 6 h 26"/>
                  <a:gd name="T32" fmla="*/ 21 w 24"/>
                  <a:gd name="T33" fmla="*/ 3 h 26"/>
                  <a:gd name="T34" fmla="*/ 24 w 24"/>
                  <a:gd name="T35" fmla="*/ 1 h 26"/>
                  <a:gd name="T36" fmla="*/ 23 w 24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6">
                    <a:moveTo>
                      <a:pt x="23" y="0"/>
                    </a:moveTo>
                    <a:lnTo>
                      <a:pt x="20" y="2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8" y="16"/>
                    </a:lnTo>
                    <a:lnTo>
                      <a:pt x="5" y="19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3" y="23"/>
                    </a:lnTo>
                    <a:lnTo>
                      <a:pt x="6" y="21"/>
                    </a:lnTo>
                    <a:lnTo>
                      <a:pt x="9" y="17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2" name="Freeform 1746">
                <a:extLst>
                  <a:ext uri="{FF2B5EF4-FFF2-40B4-BE49-F238E27FC236}">
                    <a16:creationId xmlns:a16="http://schemas.microsoft.com/office/drawing/2014/main" id="{56EF3683-72BB-4715-AE13-E50B8567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816"/>
                <a:ext cx="7" cy="30"/>
              </a:xfrm>
              <a:custGeom>
                <a:avLst/>
                <a:gdLst>
                  <a:gd name="T0" fmla="*/ 10 w 19"/>
                  <a:gd name="T1" fmla="*/ 2 h 89"/>
                  <a:gd name="T2" fmla="*/ 9 w 19"/>
                  <a:gd name="T3" fmla="*/ 2 h 89"/>
                  <a:gd name="T4" fmla="*/ 13 w 19"/>
                  <a:gd name="T5" fmla="*/ 11 h 89"/>
                  <a:gd name="T6" fmla="*/ 16 w 19"/>
                  <a:gd name="T7" fmla="*/ 21 h 89"/>
                  <a:gd name="T8" fmla="*/ 16 w 19"/>
                  <a:gd name="T9" fmla="*/ 34 h 89"/>
                  <a:gd name="T10" fmla="*/ 15 w 19"/>
                  <a:gd name="T11" fmla="*/ 45 h 89"/>
                  <a:gd name="T12" fmla="*/ 12 w 19"/>
                  <a:gd name="T13" fmla="*/ 56 h 89"/>
                  <a:gd name="T14" fmla="*/ 9 w 19"/>
                  <a:gd name="T15" fmla="*/ 67 h 89"/>
                  <a:gd name="T16" fmla="*/ 4 w 19"/>
                  <a:gd name="T17" fmla="*/ 77 h 89"/>
                  <a:gd name="T18" fmla="*/ 0 w 19"/>
                  <a:gd name="T19" fmla="*/ 88 h 89"/>
                  <a:gd name="T20" fmla="*/ 1 w 19"/>
                  <a:gd name="T21" fmla="*/ 89 h 89"/>
                  <a:gd name="T22" fmla="*/ 5 w 19"/>
                  <a:gd name="T23" fmla="*/ 79 h 89"/>
                  <a:gd name="T24" fmla="*/ 10 w 19"/>
                  <a:gd name="T25" fmla="*/ 67 h 89"/>
                  <a:gd name="T26" fmla="*/ 13 w 19"/>
                  <a:gd name="T27" fmla="*/ 56 h 89"/>
                  <a:gd name="T28" fmla="*/ 16 w 19"/>
                  <a:gd name="T29" fmla="*/ 45 h 89"/>
                  <a:gd name="T30" fmla="*/ 19 w 19"/>
                  <a:gd name="T31" fmla="*/ 34 h 89"/>
                  <a:gd name="T32" fmla="*/ 19 w 19"/>
                  <a:gd name="T33" fmla="*/ 21 h 89"/>
                  <a:gd name="T34" fmla="*/ 15 w 19"/>
                  <a:gd name="T35" fmla="*/ 11 h 89"/>
                  <a:gd name="T36" fmla="*/ 10 w 19"/>
                  <a:gd name="T37" fmla="*/ 1 h 89"/>
                  <a:gd name="T38" fmla="*/ 10 w 19"/>
                  <a:gd name="T39" fmla="*/ 0 h 89"/>
                  <a:gd name="T40" fmla="*/ 10 w 19"/>
                  <a:gd name="T41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89">
                    <a:moveTo>
                      <a:pt x="10" y="2"/>
                    </a:moveTo>
                    <a:lnTo>
                      <a:pt x="9" y="2"/>
                    </a:lnTo>
                    <a:lnTo>
                      <a:pt x="13" y="11"/>
                    </a:lnTo>
                    <a:lnTo>
                      <a:pt x="16" y="21"/>
                    </a:lnTo>
                    <a:lnTo>
                      <a:pt x="16" y="34"/>
                    </a:lnTo>
                    <a:lnTo>
                      <a:pt x="15" y="45"/>
                    </a:lnTo>
                    <a:lnTo>
                      <a:pt x="12" y="56"/>
                    </a:lnTo>
                    <a:lnTo>
                      <a:pt x="9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1" y="89"/>
                    </a:lnTo>
                    <a:lnTo>
                      <a:pt x="5" y="79"/>
                    </a:lnTo>
                    <a:lnTo>
                      <a:pt x="10" y="67"/>
                    </a:lnTo>
                    <a:lnTo>
                      <a:pt x="13" y="56"/>
                    </a:lnTo>
                    <a:lnTo>
                      <a:pt x="16" y="45"/>
                    </a:lnTo>
                    <a:lnTo>
                      <a:pt x="19" y="34"/>
                    </a:lnTo>
                    <a:lnTo>
                      <a:pt x="19" y="21"/>
                    </a:lnTo>
                    <a:lnTo>
                      <a:pt x="15" y="1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3" name="Freeform 1747">
                <a:extLst>
                  <a:ext uri="{FF2B5EF4-FFF2-40B4-BE49-F238E27FC236}">
                    <a16:creationId xmlns:a16="http://schemas.microsoft.com/office/drawing/2014/main" id="{2AD99188-B778-4EB0-856A-53794826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16"/>
                <a:ext cx="27" cy="4"/>
              </a:xfrm>
              <a:custGeom>
                <a:avLst/>
                <a:gdLst>
                  <a:gd name="T0" fmla="*/ 0 w 81"/>
                  <a:gd name="T1" fmla="*/ 11 h 11"/>
                  <a:gd name="T2" fmla="*/ 8 w 81"/>
                  <a:gd name="T3" fmla="*/ 10 h 11"/>
                  <a:gd name="T4" fmla="*/ 18 w 81"/>
                  <a:gd name="T5" fmla="*/ 9 h 11"/>
                  <a:gd name="T6" fmla="*/ 29 w 81"/>
                  <a:gd name="T7" fmla="*/ 7 h 11"/>
                  <a:gd name="T8" fmla="*/ 40 w 81"/>
                  <a:gd name="T9" fmla="*/ 5 h 11"/>
                  <a:gd name="T10" fmla="*/ 50 w 81"/>
                  <a:gd name="T11" fmla="*/ 3 h 11"/>
                  <a:gd name="T12" fmla="*/ 63 w 81"/>
                  <a:gd name="T13" fmla="*/ 2 h 11"/>
                  <a:gd name="T14" fmla="*/ 72 w 81"/>
                  <a:gd name="T15" fmla="*/ 2 h 11"/>
                  <a:gd name="T16" fmla="*/ 81 w 81"/>
                  <a:gd name="T17" fmla="*/ 2 h 11"/>
                  <a:gd name="T18" fmla="*/ 81 w 81"/>
                  <a:gd name="T19" fmla="*/ 0 h 11"/>
                  <a:gd name="T20" fmla="*/ 72 w 81"/>
                  <a:gd name="T21" fmla="*/ 0 h 11"/>
                  <a:gd name="T22" fmla="*/ 63 w 81"/>
                  <a:gd name="T23" fmla="*/ 1 h 11"/>
                  <a:gd name="T24" fmla="*/ 50 w 81"/>
                  <a:gd name="T25" fmla="*/ 2 h 11"/>
                  <a:gd name="T26" fmla="*/ 40 w 81"/>
                  <a:gd name="T27" fmla="*/ 3 h 11"/>
                  <a:gd name="T28" fmla="*/ 29 w 81"/>
                  <a:gd name="T29" fmla="*/ 5 h 11"/>
                  <a:gd name="T30" fmla="*/ 18 w 81"/>
                  <a:gd name="T31" fmla="*/ 7 h 11"/>
                  <a:gd name="T32" fmla="*/ 8 w 81"/>
                  <a:gd name="T33" fmla="*/ 9 h 11"/>
                  <a:gd name="T34" fmla="*/ 0 w 81"/>
                  <a:gd name="T35" fmla="*/ 10 h 11"/>
                  <a:gd name="T36" fmla="*/ 0 w 8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1">
                    <a:moveTo>
                      <a:pt x="0" y="11"/>
                    </a:moveTo>
                    <a:lnTo>
                      <a:pt x="8" y="10"/>
                    </a:lnTo>
                    <a:lnTo>
                      <a:pt x="18" y="9"/>
                    </a:lnTo>
                    <a:lnTo>
                      <a:pt x="29" y="7"/>
                    </a:lnTo>
                    <a:lnTo>
                      <a:pt x="40" y="5"/>
                    </a:lnTo>
                    <a:lnTo>
                      <a:pt x="50" y="3"/>
                    </a:lnTo>
                    <a:lnTo>
                      <a:pt x="63" y="2"/>
                    </a:lnTo>
                    <a:lnTo>
                      <a:pt x="7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3" y="1"/>
                    </a:lnTo>
                    <a:lnTo>
                      <a:pt x="50" y="2"/>
                    </a:lnTo>
                    <a:lnTo>
                      <a:pt x="40" y="3"/>
                    </a:lnTo>
                    <a:lnTo>
                      <a:pt x="29" y="5"/>
                    </a:lnTo>
                    <a:lnTo>
                      <a:pt x="18" y="7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4" name="Freeform 1748">
                <a:extLst>
                  <a:ext uri="{FF2B5EF4-FFF2-40B4-BE49-F238E27FC236}">
                    <a16:creationId xmlns:a16="http://schemas.microsoft.com/office/drawing/2014/main" id="{3DFAD1E5-4F06-414C-BE33-A3F8C69E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820"/>
                <a:ext cx="17" cy="4"/>
              </a:xfrm>
              <a:custGeom>
                <a:avLst/>
                <a:gdLst>
                  <a:gd name="T0" fmla="*/ 2 w 52"/>
                  <a:gd name="T1" fmla="*/ 14 h 14"/>
                  <a:gd name="T2" fmla="*/ 6 w 52"/>
                  <a:gd name="T3" fmla="*/ 12 h 14"/>
                  <a:gd name="T4" fmla="*/ 10 w 52"/>
                  <a:gd name="T5" fmla="*/ 11 h 14"/>
                  <a:gd name="T6" fmla="*/ 16 w 52"/>
                  <a:gd name="T7" fmla="*/ 9 h 14"/>
                  <a:gd name="T8" fmla="*/ 22 w 52"/>
                  <a:gd name="T9" fmla="*/ 7 h 14"/>
                  <a:gd name="T10" fmla="*/ 27 w 52"/>
                  <a:gd name="T11" fmla="*/ 5 h 14"/>
                  <a:gd name="T12" fmla="*/ 36 w 52"/>
                  <a:gd name="T13" fmla="*/ 3 h 14"/>
                  <a:gd name="T14" fmla="*/ 44 w 52"/>
                  <a:gd name="T15" fmla="*/ 2 h 14"/>
                  <a:gd name="T16" fmla="*/ 52 w 52"/>
                  <a:gd name="T17" fmla="*/ 2 h 14"/>
                  <a:gd name="T18" fmla="*/ 52 w 52"/>
                  <a:gd name="T19" fmla="*/ 0 h 14"/>
                  <a:gd name="T20" fmla="*/ 44 w 52"/>
                  <a:gd name="T21" fmla="*/ 1 h 14"/>
                  <a:gd name="T22" fmla="*/ 36 w 52"/>
                  <a:gd name="T23" fmla="*/ 2 h 14"/>
                  <a:gd name="T24" fmla="*/ 27 w 52"/>
                  <a:gd name="T25" fmla="*/ 3 h 14"/>
                  <a:gd name="T26" fmla="*/ 22 w 52"/>
                  <a:gd name="T27" fmla="*/ 6 h 14"/>
                  <a:gd name="T28" fmla="*/ 14 w 52"/>
                  <a:gd name="T29" fmla="*/ 8 h 14"/>
                  <a:gd name="T30" fmla="*/ 8 w 52"/>
                  <a:gd name="T31" fmla="*/ 10 h 14"/>
                  <a:gd name="T32" fmla="*/ 5 w 52"/>
                  <a:gd name="T33" fmla="*/ 12 h 14"/>
                  <a:gd name="T34" fmla="*/ 0 w 52"/>
                  <a:gd name="T35" fmla="*/ 12 h 14"/>
                  <a:gd name="T36" fmla="*/ 2 w 52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4">
                    <a:moveTo>
                      <a:pt x="2" y="14"/>
                    </a:moveTo>
                    <a:lnTo>
                      <a:pt x="6" y="12"/>
                    </a:lnTo>
                    <a:lnTo>
                      <a:pt x="10" y="11"/>
                    </a:lnTo>
                    <a:lnTo>
                      <a:pt x="16" y="9"/>
                    </a:lnTo>
                    <a:lnTo>
                      <a:pt x="22" y="7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4" y="8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5" name="Freeform 1749">
                <a:extLst>
                  <a:ext uri="{FF2B5EF4-FFF2-40B4-BE49-F238E27FC236}">
                    <a16:creationId xmlns:a16="http://schemas.microsoft.com/office/drawing/2014/main" id="{0B081685-FF91-4928-805C-847D389BD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823"/>
                <a:ext cx="24" cy="9"/>
              </a:xfrm>
              <a:custGeom>
                <a:avLst/>
                <a:gdLst>
                  <a:gd name="T0" fmla="*/ 0 w 72"/>
                  <a:gd name="T1" fmla="*/ 27 h 27"/>
                  <a:gd name="T2" fmla="*/ 12 w 72"/>
                  <a:gd name="T3" fmla="*/ 23 h 27"/>
                  <a:gd name="T4" fmla="*/ 21 w 72"/>
                  <a:gd name="T5" fmla="*/ 19 h 27"/>
                  <a:gd name="T6" fmla="*/ 29 w 72"/>
                  <a:gd name="T7" fmla="*/ 17 h 27"/>
                  <a:gd name="T8" fmla="*/ 37 w 72"/>
                  <a:gd name="T9" fmla="*/ 15 h 27"/>
                  <a:gd name="T10" fmla="*/ 43 w 72"/>
                  <a:gd name="T11" fmla="*/ 13 h 27"/>
                  <a:gd name="T12" fmla="*/ 51 w 72"/>
                  <a:gd name="T13" fmla="*/ 9 h 27"/>
                  <a:gd name="T14" fmla="*/ 61 w 72"/>
                  <a:gd name="T15" fmla="*/ 7 h 27"/>
                  <a:gd name="T16" fmla="*/ 72 w 72"/>
                  <a:gd name="T17" fmla="*/ 3 h 27"/>
                  <a:gd name="T18" fmla="*/ 71 w 72"/>
                  <a:gd name="T19" fmla="*/ 0 h 27"/>
                  <a:gd name="T20" fmla="*/ 60 w 72"/>
                  <a:gd name="T21" fmla="*/ 5 h 27"/>
                  <a:gd name="T22" fmla="*/ 50 w 72"/>
                  <a:gd name="T23" fmla="*/ 9 h 27"/>
                  <a:gd name="T24" fmla="*/ 42 w 72"/>
                  <a:gd name="T25" fmla="*/ 12 h 27"/>
                  <a:gd name="T26" fmla="*/ 35 w 72"/>
                  <a:gd name="T27" fmla="*/ 14 h 27"/>
                  <a:gd name="T28" fmla="*/ 29 w 72"/>
                  <a:gd name="T29" fmla="*/ 16 h 27"/>
                  <a:gd name="T30" fmla="*/ 20 w 72"/>
                  <a:gd name="T31" fmla="*/ 19 h 27"/>
                  <a:gd name="T32" fmla="*/ 10 w 72"/>
                  <a:gd name="T33" fmla="*/ 22 h 27"/>
                  <a:gd name="T34" fmla="*/ 0 w 72"/>
                  <a:gd name="T35" fmla="*/ 25 h 27"/>
                  <a:gd name="T36" fmla="*/ 0 w 72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27">
                    <a:moveTo>
                      <a:pt x="0" y="27"/>
                    </a:moveTo>
                    <a:lnTo>
                      <a:pt x="12" y="23"/>
                    </a:lnTo>
                    <a:lnTo>
                      <a:pt x="21" y="19"/>
                    </a:lnTo>
                    <a:lnTo>
                      <a:pt x="29" y="17"/>
                    </a:lnTo>
                    <a:lnTo>
                      <a:pt x="37" y="15"/>
                    </a:lnTo>
                    <a:lnTo>
                      <a:pt x="43" y="13"/>
                    </a:lnTo>
                    <a:lnTo>
                      <a:pt x="51" y="9"/>
                    </a:lnTo>
                    <a:lnTo>
                      <a:pt x="61" y="7"/>
                    </a:lnTo>
                    <a:lnTo>
                      <a:pt x="72" y="3"/>
                    </a:lnTo>
                    <a:lnTo>
                      <a:pt x="71" y="0"/>
                    </a:lnTo>
                    <a:lnTo>
                      <a:pt x="60" y="5"/>
                    </a:lnTo>
                    <a:lnTo>
                      <a:pt x="50" y="9"/>
                    </a:lnTo>
                    <a:lnTo>
                      <a:pt x="42" y="12"/>
                    </a:lnTo>
                    <a:lnTo>
                      <a:pt x="35" y="14"/>
                    </a:lnTo>
                    <a:lnTo>
                      <a:pt x="29" y="16"/>
                    </a:lnTo>
                    <a:lnTo>
                      <a:pt x="20" y="19"/>
                    </a:lnTo>
                    <a:lnTo>
                      <a:pt x="10" y="22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6" name="Freeform 1750">
                <a:extLst>
                  <a:ext uri="{FF2B5EF4-FFF2-40B4-BE49-F238E27FC236}">
                    <a16:creationId xmlns:a16="http://schemas.microsoft.com/office/drawing/2014/main" id="{28919514-2237-4EC2-879F-8CA502584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2"/>
                <a:ext cx="11" cy="2"/>
              </a:xfrm>
              <a:custGeom>
                <a:avLst/>
                <a:gdLst>
                  <a:gd name="T0" fmla="*/ 1 w 32"/>
                  <a:gd name="T1" fmla="*/ 6 h 7"/>
                  <a:gd name="T2" fmla="*/ 1 w 32"/>
                  <a:gd name="T3" fmla="*/ 7 h 7"/>
                  <a:gd name="T4" fmla="*/ 4 w 32"/>
                  <a:gd name="T5" fmla="*/ 7 h 7"/>
                  <a:gd name="T6" fmla="*/ 6 w 32"/>
                  <a:gd name="T7" fmla="*/ 6 h 7"/>
                  <a:gd name="T8" fmla="*/ 11 w 32"/>
                  <a:gd name="T9" fmla="*/ 4 h 7"/>
                  <a:gd name="T10" fmla="*/ 16 w 32"/>
                  <a:gd name="T11" fmla="*/ 4 h 7"/>
                  <a:gd name="T12" fmla="*/ 21 w 32"/>
                  <a:gd name="T13" fmla="*/ 3 h 7"/>
                  <a:gd name="T14" fmla="*/ 26 w 32"/>
                  <a:gd name="T15" fmla="*/ 2 h 7"/>
                  <a:gd name="T16" fmla="*/ 29 w 32"/>
                  <a:gd name="T17" fmla="*/ 2 h 7"/>
                  <a:gd name="T18" fmla="*/ 32 w 32"/>
                  <a:gd name="T19" fmla="*/ 2 h 7"/>
                  <a:gd name="T20" fmla="*/ 32 w 32"/>
                  <a:gd name="T21" fmla="*/ 0 h 7"/>
                  <a:gd name="T22" fmla="*/ 29 w 32"/>
                  <a:gd name="T23" fmla="*/ 1 h 7"/>
                  <a:gd name="T24" fmla="*/ 26 w 32"/>
                  <a:gd name="T25" fmla="*/ 1 h 7"/>
                  <a:gd name="T26" fmla="*/ 21 w 32"/>
                  <a:gd name="T27" fmla="*/ 2 h 7"/>
                  <a:gd name="T28" fmla="*/ 16 w 32"/>
                  <a:gd name="T29" fmla="*/ 3 h 7"/>
                  <a:gd name="T30" fmla="*/ 11 w 32"/>
                  <a:gd name="T31" fmla="*/ 3 h 7"/>
                  <a:gd name="T32" fmla="*/ 6 w 32"/>
                  <a:gd name="T33" fmla="*/ 4 h 7"/>
                  <a:gd name="T34" fmla="*/ 4 w 32"/>
                  <a:gd name="T35" fmla="*/ 4 h 7"/>
                  <a:gd name="T36" fmla="*/ 0 w 32"/>
                  <a:gd name="T37" fmla="*/ 6 h 7"/>
                  <a:gd name="T38" fmla="*/ 0 w 32"/>
                  <a:gd name="T39" fmla="*/ 7 h 7"/>
                  <a:gd name="T40" fmla="*/ 1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1" y="6"/>
                    </a:move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21" y="3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6" y="1"/>
                    </a:lnTo>
                    <a:lnTo>
                      <a:pt x="21" y="2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7" name="Freeform 1751">
                <a:extLst>
                  <a:ext uri="{FF2B5EF4-FFF2-40B4-BE49-F238E27FC236}">
                    <a16:creationId xmlns:a16="http://schemas.microsoft.com/office/drawing/2014/main" id="{CCE7FB53-60BB-45A6-BD02-5135CA8A1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728"/>
                <a:ext cx="14" cy="7"/>
              </a:xfrm>
              <a:custGeom>
                <a:avLst/>
                <a:gdLst>
                  <a:gd name="T0" fmla="*/ 34 w 41"/>
                  <a:gd name="T1" fmla="*/ 2 h 23"/>
                  <a:gd name="T2" fmla="*/ 28 w 41"/>
                  <a:gd name="T3" fmla="*/ 1 h 23"/>
                  <a:gd name="T4" fmla="*/ 22 w 41"/>
                  <a:gd name="T5" fmla="*/ 0 h 23"/>
                  <a:gd name="T6" fmla="*/ 18 w 41"/>
                  <a:gd name="T7" fmla="*/ 0 h 23"/>
                  <a:gd name="T8" fmla="*/ 15 w 41"/>
                  <a:gd name="T9" fmla="*/ 0 h 23"/>
                  <a:gd name="T10" fmla="*/ 12 w 41"/>
                  <a:gd name="T11" fmla="*/ 1 h 23"/>
                  <a:gd name="T12" fmla="*/ 9 w 41"/>
                  <a:gd name="T13" fmla="*/ 2 h 23"/>
                  <a:gd name="T14" fmla="*/ 8 w 41"/>
                  <a:gd name="T15" fmla="*/ 4 h 23"/>
                  <a:gd name="T16" fmla="*/ 5 w 41"/>
                  <a:gd name="T17" fmla="*/ 5 h 23"/>
                  <a:gd name="T18" fmla="*/ 1 w 41"/>
                  <a:gd name="T19" fmla="*/ 9 h 23"/>
                  <a:gd name="T20" fmla="*/ 0 w 41"/>
                  <a:gd name="T21" fmla="*/ 13 h 23"/>
                  <a:gd name="T22" fmla="*/ 1 w 41"/>
                  <a:gd name="T23" fmla="*/ 17 h 23"/>
                  <a:gd name="T24" fmla="*/ 5 w 41"/>
                  <a:gd name="T25" fmla="*/ 20 h 23"/>
                  <a:gd name="T26" fmla="*/ 8 w 41"/>
                  <a:gd name="T27" fmla="*/ 20 h 23"/>
                  <a:gd name="T28" fmla="*/ 12 w 41"/>
                  <a:gd name="T29" fmla="*/ 21 h 23"/>
                  <a:gd name="T30" fmla="*/ 15 w 41"/>
                  <a:gd name="T31" fmla="*/ 23 h 23"/>
                  <a:gd name="T32" fmla="*/ 18 w 41"/>
                  <a:gd name="T33" fmla="*/ 23 h 23"/>
                  <a:gd name="T34" fmla="*/ 22 w 41"/>
                  <a:gd name="T35" fmla="*/ 23 h 23"/>
                  <a:gd name="T36" fmla="*/ 26 w 41"/>
                  <a:gd name="T37" fmla="*/ 23 h 23"/>
                  <a:gd name="T38" fmla="*/ 31 w 41"/>
                  <a:gd name="T39" fmla="*/ 23 h 23"/>
                  <a:gd name="T40" fmla="*/ 37 w 41"/>
                  <a:gd name="T41" fmla="*/ 20 h 23"/>
                  <a:gd name="T42" fmla="*/ 40 w 41"/>
                  <a:gd name="T43" fmla="*/ 18 h 23"/>
                  <a:gd name="T44" fmla="*/ 41 w 41"/>
                  <a:gd name="T45" fmla="*/ 11 h 23"/>
                  <a:gd name="T46" fmla="*/ 40 w 41"/>
                  <a:gd name="T47" fmla="*/ 6 h 23"/>
                  <a:gd name="T48" fmla="*/ 34 w 41"/>
                  <a:gd name="T4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23">
                    <a:moveTo>
                      <a:pt x="34" y="2"/>
                    </a:move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8" y="23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1" y="23"/>
                    </a:lnTo>
                    <a:lnTo>
                      <a:pt x="37" y="20"/>
                    </a:lnTo>
                    <a:lnTo>
                      <a:pt x="40" y="18"/>
                    </a:lnTo>
                    <a:lnTo>
                      <a:pt x="41" y="11"/>
                    </a:lnTo>
                    <a:lnTo>
                      <a:pt x="40" y="6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8" name="Freeform 1752">
                <a:extLst>
                  <a:ext uri="{FF2B5EF4-FFF2-40B4-BE49-F238E27FC236}">
                    <a16:creationId xmlns:a16="http://schemas.microsoft.com/office/drawing/2014/main" id="{DC78F81A-0C73-4111-885E-219C0524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14" cy="7"/>
              </a:xfrm>
              <a:custGeom>
                <a:avLst/>
                <a:gdLst>
                  <a:gd name="T0" fmla="*/ 20 w 43"/>
                  <a:gd name="T1" fmla="*/ 0 h 21"/>
                  <a:gd name="T2" fmla="*/ 13 w 43"/>
                  <a:gd name="T3" fmla="*/ 1 h 21"/>
                  <a:gd name="T4" fmla="*/ 7 w 43"/>
                  <a:gd name="T5" fmla="*/ 3 h 21"/>
                  <a:gd name="T6" fmla="*/ 4 w 43"/>
                  <a:gd name="T7" fmla="*/ 6 h 21"/>
                  <a:gd name="T8" fmla="*/ 0 w 43"/>
                  <a:gd name="T9" fmla="*/ 12 h 21"/>
                  <a:gd name="T10" fmla="*/ 4 w 43"/>
                  <a:gd name="T11" fmla="*/ 15 h 21"/>
                  <a:gd name="T12" fmla="*/ 6 w 43"/>
                  <a:gd name="T13" fmla="*/ 18 h 21"/>
                  <a:gd name="T14" fmla="*/ 7 w 43"/>
                  <a:gd name="T15" fmla="*/ 19 h 21"/>
                  <a:gd name="T16" fmla="*/ 9 w 43"/>
                  <a:gd name="T17" fmla="*/ 19 h 21"/>
                  <a:gd name="T18" fmla="*/ 13 w 43"/>
                  <a:gd name="T19" fmla="*/ 20 h 21"/>
                  <a:gd name="T20" fmla="*/ 15 w 43"/>
                  <a:gd name="T21" fmla="*/ 20 h 21"/>
                  <a:gd name="T22" fmla="*/ 18 w 43"/>
                  <a:gd name="T23" fmla="*/ 20 h 21"/>
                  <a:gd name="T24" fmla="*/ 24 w 43"/>
                  <a:gd name="T25" fmla="*/ 21 h 21"/>
                  <a:gd name="T26" fmla="*/ 35 w 43"/>
                  <a:gd name="T27" fmla="*/ 19 h 21"/>
                  <a:gd name="T28" fmla="*/ 41 w 43"/>
                  <a:gd name="T29" fmla="*/ 15 h 21"/>
                  <a:gd name="T30" fmla="*/ 43 w 43"/>
                  <a:gd name="T31" fmla="*/ 10 h 21"/>
                  <a:gd name="T32" fmla="*/ 41 w 43"/>
                  <a:gd name="T33" fmla="*/ 7 h 21"/>
                  <a:gd name="T34" fmla="*/ 38 w 43"/>
                  <a:gd name="T35" fmla="*/ 3 h 21"/>
                  <a:gd name="T36" fmla="*/ 32 w 43"/>
                  <a:gd name="T37" fmla="*/ 1 h 21"/>
                  <a:gd name="T38" fmla="*/ 26 w 43"/>
                  <a:gd name="T39" fmla="*/ 0 h 21"/>
                  <a:gd name="T40" fmla="*/ 20 w 43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21">
                    <a:moveTo>
                      <a:pt x="20" y="0"/>
                    </a:moveTo>
                    <a:lnTo>
                      <a:pt x="13" y="1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4" y="21"/>
                    </a:lnTo>
                    <a:lnTo>
                      <a:pt x="35" y="19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1" y="7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9" name="Freeform 1753">
                <a:extLst>
                  <a:ext uri="{FF2B5EF4-FFF2-40B4-BE49-F238E27FC236}">
                    <a16:creationId xmlns:a16="http://schemas.microsoft.com/office/drawing/2014/main" id="{0197DA96-F106-42FD-9897-E0EC730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8"/>
                <a:ext cx="14" cy="8"/>
              </a:xfrm>
              <a:custGeom>
                <a:avLst/>
                <a:gdLst>
                  <a:gd name="T0" fmla="*/ 23 w 44"/>
                  <a:gd name="T1" fmla="*/ 0 h 24"/>
                  <a:gd name="T2" fmla="*/ 22 w 44"/>
                  <a:gd name="T3" fmla="*/ 0 h 24"/>
                  <a:gd name="T4" fmla="*/ 18 w 44"/>
                  <a:gd name="T5" fmla="*/ 0 h 24"/>
                  <a:gd name="T6" fmla="*/ 15 w 44"/>
                  <a:gd name="T7" fmla="*/ 0 h 24"/>
                  <a:gd name="T8" fmla="*/ 13 w 44"/>
                  <a:gd name="T9" fmla="*/ 0 h 24"/>
                  <a:gd name="T10" fmla="*/ 10 w 44"/>
                  <a:gd name="T11" fmla="*/ 2 h 24"/>
                  <a:gd name="T12" fmla="*/ 7 w 44"/>
                  <a:gd name="T13" fmla="*/ 4 h 24"/>
                  <a:gd name="T14" fmla="*/ 4 w 44"/>
                  <a:gd name="T15" fmla="*/ 6 h 24"/>
                  <a:gd name="T16" fmla="*/ 0 w 44"/>
                  <a:gd name="T17" fmla="*/ 8 h 24"/>
                  <a:gd name="T18" fmla="*/ 0 w 44"/>
                  <a:gd name="T19" fmla="*/ 14 h 24"/>
                  <a:gd name="T20" fmla="*/ 3 w 44"/>
                  <a:gd name="T21" fmla="*/ 17 h 24"/>
                  <a:gd name="T22" fmla="*/ 8 w 44"/>
                  <a:gd name="T23" fmla="*/ 20 h 24"/>
                  <a:gd name="T24" fmla="*/ 15 w 44"/>
                  <a:gd name="T25" fmla="*/ 24 h 24"/>
                  <a:gd name="T26" fmla="*/ 18 w 44"/>
                  <a:gd name="T27" fmla="*/ 24 h 24"/>
                  <a:gd name="T28" fmla="*/ 23 w 44"/>
                  <a:gd name="T29" fmla="*/ 23 h 24"/>
                  <a:gd name="T30" fmla="*/ 27 w 44"/>
                  <a:gd name="T31" fmla="*/ 23 h 24"/>
                  <a:gd name="T32" fmla="*/ 32 w 44"/>
                  <a:gd name="T33" fmla="*/ 22 h 24"/>
                  <a:gd name="T34" fmla="*/ 35 w 44"/>
                  <a:gd name="T35" fmla="*/ 20 h 24"/>
                  <a:gd name="T36" fmla="*/ 40 w 44"/>
                  <a:gd name="T37" fmla="*/ 18 h 24"/>
                  <a:gd name="T38" fmla="*/ 43 w 44"/>
                  <a:gd name="T39" fmla="*/ 17 h 24"/>
                  <a:gd name="T40" fmla="*/ 44 w 44"/>
                  <a:gd name="T41" fmla="*/ 15 h 24"/>
                  <a:gd name="T42" fmla="*/ 43 w 44"/>
                  <a:gd name="T43" fmla="*/ 8 h 24"/>
                  <a:gd name="T44" fmla="*/ 37 w 44"/>
                  <a:gd name="T45" fmla="*/ 5 h 24"/>
                  <a:gd name="T46" fmla="*/ 32 w 44"/>
                  <a:gd name="T47" fmla="*/ 0 h 24"/>
                  <a:gd name="T48" fmla="*/ 23 w 44"/>
                  <a:gd name="T4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24">
                    <a:moveTo>
                      <a:pt x="23" y="0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32" y="22"/>
                    </a:lnTo>
                    <a:lnTo>
                      <a:pt x="35" y="20"/>
                    </a:lnTo>
                    <a:lnTo>
                      <a:pt x="40" y="18"/>
                    </a:lnTo>
                    <a:lnTo>
                      <a:pt x="43" y="17"/>
                    </a:lnTo>
                    <a:lnTo>
                      <a:pt x="44" y="15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0" name="Freeform 1754">
                <a:extLst>
                  <a:ext uri="{FF2B5EF4-FFF2-40B4-BE49-F238E27FC236}">
                    <a16:creationId xmlns:a16="http://schemas.microsoft.com/office/drawing/2014/main" id="{5D53BEC3-80D3-462A-A1B8-53BCE9E9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27"/>
                <a:ext cx="10" cy="3"/>
              </a:xfrm>
              <a:custGeom>
                <a:avLst/>
                <a:gdLst>
                  <a:gd name="T0" fmla="*/ 2 w 30"/>
                  <a:gd name="T1" fmla="*/ 7 h 7"/>
                  <a:gd name="T2" fmla="*/ 4 w 30"/>
                  <a:gd name="T3" fmla="*/ 6 h 7"/>
                  <a:gd name="T4" fmla="*/ 5 w 30"/>
                  <a:gd name="T5" fmla="*/ 5 h 7"/>
                  <a:gd name="T6" fmla="*/ 8 w 30"/>
                  <a:gd name="T7" fmla="*/ 3 h 7"/>
                  <a:gd name="T8" fmla="*/ 11 w 30"/>
                  <a:gd name="T9" fmla="*/ 2 h 7"/>
                  <a:gd name="T10" fmla="*/ 13 w 30"/>
                  <a:gd name="T11" fmla="*/ 3 h 7"/>
                  <a:gd name="T12" fmla="*/ 18 w 30"/>
                  <a:gd name="T13" fmla="*/ 2 h 7"/>
                  <a:gd name="T14" fmla="*/ 23 w 30"/>
                  <a:gd name="T15" fmla="*/ 3 h 7"/>
                  <a:gd name="T16" fmla="*/ 30 w 30"/>
                  <a:gd name="T17" fmla="*/ 5 h 7"/>
                  <a:gd name="T18" fmla="*/ 30 w 30"/>
                  <a:gd name="T19" fmla="*/ 3 h 7"/>
                  <a:gd name="T20" fmla="*/ 23 w 30"/>
                  <a:gd name="T21" fmla="*/ 2 h 7"/>
                  <a:gd name="T22" fmla="*/ 18 w 30"/>
                  <a:gd name="T23" fmla="*/ 1 h 7"/>
                  <a:gd name="T24" fmla="*/ 13 w 30"/>
                  <a:gd name="T25" fmla="*/ 0 h 7"/>
                  <a:gd name="T26" fmla="*/ 11 w 30"/>
                  <a:gd name="T27" fmla="*/ 1 h 7"/>
                  <a:gd name="T28" fmla="*/ 6 w 30"/>
                  <a:gd name="T29" fmla="*/ 2 h 7"/>
                  <a:gd name="T30" fmla="*/ 4 w 30"/>
                  <a:gd name="T31" fmla="*/ 3 h 7"/>
                  <a:gd name="T32" fmla="*/ 2 w 30"/>
                  <a:gd name="T33" fmla="*/ 5 h 7"/>
                  <a:gd name="T34" fmla="*/ 0 w 30"/>
                  <a:gd name="T35" fmla="*/ 6 h 7"/>
                  <a:gd name="T36" fmla="*/ 2 w 30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" y="7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3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1" name="Freeform 1755">
                <a:extLst>
                  <a:ext uri="{FF2B5EF4-FFF2-40B4-BE49-F238E27FC236}">
                    <a16:creationId xmlns:a16="http://schemas.microsoft.com/office/drawing/2014/main" id="{38951DA8-F128-4284-A2A5-B56457910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729"/>
                <a:ext cx="2" cy="6"/>
              </a:xfrm>
              <a:custGeom>
                <a:avLst/>
                <a:gdLst>
                  <a:gd name="T0" fmla="*/ 6 w 7"/>
                  <a:gd name="T1" fmla="*/ 15 h 16"/>
                  <a:gd name="T2" fmla="*/ 7 w 7"/>
                  <a:gd name="T3" fmla="*/ 15 h 16"/>
                  <a:gd name="T4" fmla="*/ 3 w 7"/>
                  <a:gd name="T5" fmla="*/ 11 h 16"/>
                  <a:gd name="T6" fmla="*/ 3 w 7"/>
                  <a:gd name="T7" fmla="*/ 8 h 16"/>
                  <a:gd name="T8" fmla="*/ 3 w 7"/>
                  <a:gd name="T9" fmla="*/ 5 h 16"/>
                  <a:gd name="T10" fmla="*/ 7 w 7"/>
                  <a:gd name="T11" fmla="*/ 1 h 16"/>
                  <a:gd name="T12" fmla="*/ 5 w 7"/>
                  <a:gd name="T13" fmla="*/ 0 h 16"/>
                  <a:gd name="T14" fmla="*/ 2 w 7"/>
                  <a:gd name="T15" fmla="*/ 4 h 16"/>
                  <a:gd name="T16" fmla="*/ 0 w 7"/>
                  <a:gd name="T17" fmla="*/ 8 h 16"/>
                  <a:gd name="T18" fmla="*/ 2 w 7"/>
                  <a:gd name="T19" fmla="*/ 12 h 16"/>
                  <a:gd name="T20" fmla="*/ 5 w 7"/>
                  <a:gd name="T21" fmla="*/ 16 h 16"/>
                  <a:gd name="T22" fmla="*/ 6 w 7"/>
                  <a:gd name="T23" fmla="*/ 16 h 16"/>
                  <a:gd name="T24" fmla="*/ 6 w 7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6" y="15"/>
                    </a:moveTo>
                    <a:lnTo>
                      <a:pt x="7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2" name="Freeform 1756">
                <a:extLst>
                  <a:ext uri="{FF2B5EF4-FFF2-40B4-BE49-F238E27FC236}">
                    <a16:creationId xmlns:a16="http://schemas.microsoft.com/office/drawing/2014/main" id="{9EA7CA7E-FFE8-463F-8C2A-FB14D313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35"/>
                <a:ext cx="10" cy="1"/>
              </a:xfrm>
              <a:custGeom>
                <a:avLst/>
                <a:gdLst>
                  <a:gd name="T0" fmla="*/ 31 w 31"/>
                  <a:gd name="T1" fmla="*/ 0 h 4"/>
                  <a:gd name="T2" fmla="*/ 26 w 31"/>
                  <a:gd name="T3" fmla="*/ 2 h 4"/>
                  <a:gd name="T4" fmla="*/ 20 w 31"/>
                  <a:gd name="T5" fmla="*/ 3 h 4"/>
                  <a:gd name="T6" fmla="*/ 16 w 31"/>
                  <a:gd name="T7" fmla="*/ 3 h 4"/>
                  <a:gd name="T8" fmla="*/ 12 w 31"/>
                  <a:gd name="T9" fmla="*/ 3 h 4"/>
                  <a:gd name="T10" fmla="*/ 9 w 31"/>
                  <a:gd name="T11" fmla="*/ 2 h 4"/>
                  <a:gd name="T12" fmla="*/ 5 w 31"/>
                  <a:gd name="T13" fmla="*/ 0 h 4"/>
                  <a:gd name="T14" fmla="*/ 3 w 31"/>
                  <a:gd name="T15" fmla="*/ 0 h 4"/>
                  <a:gd name="T16" fmla="*/ 0 w 31"/>
                  <a:gd name="T17" fmla="*/ 0 h 4"/>
                  <a:gd name="T18" fmla="*/ 0 w 31"/>
                  <a:gd name="T19" fmla="*/ 0 h 4"/>
                  <a:gd name="T20" fmla="*/ 3 w 31"/>
                  <a:gd name="T21" fmla="*/ 2 h 4"/>
                  <a:gd name="T22" fmla="*/ 5 w 31"/>
                  <a:gd name="T23" fmla="*/ 3 h 4"/>
                  <a:gd name="T24" fmla="*/ 9 w 31"/>
                  <a:gd name="T25" fmla="*/ 3 h 4"/>
                  <a:gd name="T26" fmla="*/ 12 w 31"/>
                  <a:gd name="T27" fmla="*/ 4 h 4"/>
                  <a:gd name="T28" fmla="*/ 16 w 31"/>
                  <a:gd name="T29" fmla="*/ 4 h 4"/>
                  <a:gd name="T30" fmla="*/ 20 w 31"/>
                  <a:gd name="T31" fmla="*/ 4 h 4"/>
                  <a:gd name="T32" fmla="*/ 26 w 31"/>
                  <a:gd name="T33" fmla="*/ 3 h 4"/>
                  <a:gd name="T34" fmla="*/ 31 w 31"/>
                  <a:gd name="T35" fmla="*/ 2 h 4"/>
                  <a:gd name="T36" fmla="*/ 31 w 3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6" y="2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3" name="Freeform 1757">
                <a:extLst>
                  <a:ext uri="{FF2B5EF4-FFF2-40B4-BE49-F238E27FC236}">
                    <a16:creationId xmlns:a16="http://schemas.microsoft.com/office/drawing/2014/main" id="{5C975F8F-0F86-43CE-A325-17B7DDE1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28"/>
                <a:ext cx="3" cy="7"/>
              </a:xfrm>
              <a:custGeom>
                <a:avLst/>
                <a:gdLst>
                  <a:gd name="T0" fmla="*/ 0 w 9"/>
                  <a:gd name="T1" fmla="*/ 0 h 19"/>
                  <a:gd name="T2" fmla="*/ 6 w 9"/>
                  <a:gd name="T3" fmla="*/ 5 h 19"/>
                  <a:gd name="T4" fmla="*/ 6 w 9"/>
                  <a:gd name="T5" fmla="*/ 9 h 19"/>
                  <a:gd name="T6" fmla="*/ 6 w 9"/>
                  <a:gd name="T7" fmla="*/ 15 h 19"/>
                  <a:gd name="T8" fmla="*/ 3 w 9"/>
                  <a:gd name="T9" fmla="*/ 18 h 19"/>
                  <a:gd name="T10" fmla="*/ 3 w 9"/>
                  <a:gd name="T11" fmla="*/ 19 h 19"/>
                  <a:gd name="T12" fmla="*/ 6 w 9"/>
                  <a:gd name="T13" fmla="*/ 16 h 19"/>
                  <a:gd name="T14" fmla="*/ 9 w 9"/>
                  <a:gd name="T15" fmla="*/ 9 h 19"/>
                  <a:gd name="T16" fmla="*/ 6 w 9"/>
                  <a:gd name="T17" fmla="*/ 3 h 19"/>
                  <a:gd name="T18" fmla="*/ 0 w 9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9">
                    <a:moveTo>
                      <a:pt x="0" y="0"/>
                    </a:moveTo>
                    <a:lnTo>
                      <a:pt x="6" y="5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9" y="9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4" name="Freeform 1758">
                <a:extLst>
                  <a:ext uri="{FF2B5EF4-FFF2-40B4-BE49-F238E27FC236}">
                    <a16:creationId xmlns:a16="http://schemas.microsoft.com/office/drawing/2014/main" id="{30C5DCA1-F5A9-49DB-8B44-2B33EEA3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6" cy="4"/>
              </a:xfrm>
              <a:custGeom>
                <a:avLst/>
                <a:gdLst>
                  <a:gd name="T0" fmla="*/ 1 w 20"/>
                  <a:gd name="T1" fmla="*/ 12 h 13"/>
                  <a:gd name="T2" fmla="*/ 1 w 20"/>
                  <a:gd name="T3" fmla="*/ 12 h 13"/>
                  <a:gd name="T4" fmla="*/ 5 w 20"/>
                  <a:gd name="T5" fmla="*/ 7 h 13"/>
                  <a:gd name="T6" fmla="*/ 8 w 20"/>
                  <a:gd name="T7" fmla="*/ 4 h 13"/>
                  <a:gd name="T8" fmla="*/ 13 w 20"/>
                  <a:gd name="T9" fmla="*/ 2 h 13"/>
                  <a:gd name="T10" fmla="*/ 20 w 20"/>
                  <a:gd name="T11" fmla="*/ 1 h 13"/>
                  <a:gd name="T12" fmla="*/ 20 w 20"/>
                  <a:gd name="T13" fmla="*/ 0 h 13"/>
                  <a:gd name="T14" fmla="*/ 13 w 20"/>
                  <a:gd name="T15" fmla="*/ 1 h 13"/>
                  <a:gd name="T16" fmla="*/ 7 w 20"/>
                  <a:gd name="T17" fmla="*/ 2 h 13"/>
                  <a:gd name="T18" fmla="*/ 4 w 20"/>
                  <a:gd name="T19" fmla="*/ 5 h 13"/>
                  <a:gd name="T20" fmla="*/ 0 w 20"/>
                  <a:gd name="T21" fmla="*/ 12 h 13"/>
                  <a:gd name="T22" fmla="*/ 0 w 20"/>
                  <a:gd name="T23" fmla="*/ 13 h 13"/>
                  <a:gd name="T24" fmla="*/ 1 w 2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lnTo>
                      <a:pt x="1" y="12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5" name="Freeform 1759">
                <a:extLst>
                  <a:ext uri="{FF2B5EF4-FFF2-40B4-BE49-F238E27FC236}">
                    <a16:creationId xmlns:a16="http://schemas.microsoft.com/office/drawing/2014/main" id="{FA572EE4-5E36-4B8F-9262-5A893FC2F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52"/>
                <a:ext cx="8" cy="3"/>
              </a:xfrm>
              <a:custGeom>
                <a:avLst/>
                <a:gdLst>
                  <a:gd name="T0" fmla="*/ 24 w 24"/>
                  <a:gd name="T1" fmla="*/ 8 h 10"/>
                  <a:gd name="T2" fmla="*/ 18 w 24"/>
                  <a:gd name="T3" fmla="*/ 8 h 10"/>
                  <a:gd name="T4" fmla="*/ 16 w 24"/>
                  <a:gd name="T5" fmla="*/ 8 h 10"/>
                  <a:gd name="T6" fmla="*/ 12 w 24"/>
                  <a:gd name="T7" fmla="*/ 8 h 10"/>
                  <a:gd name="T8" fmla="*/ 10 w 24"/>
                  <a:gd name="T9" fmla="*/ 7 h 10"/>
                  <a:gd name="T10" fmla="*/ 8 w 24"/>
                  <a:gd name="T11" fmla="*/ 7 h 10"/>
                  <a:gd name="T12" fmla="*/ 7 w 24"/>
                  <a:gd name="T13" fmla="*/ 6 h 10"/>
                  <a:gd name="T14" fmla="*/ 5 w 24"/>
                  <a:gd name="T15" fmla="*/ 3 h 10"/>
                  <a:gd name="T16" fmla="*/ 1 w 24"/>
                  <a:gd name="T17" fmla="*/ 0 h 10"/>
                  <a:gd name="T18" fmla="*/ 0 w 24"/>
                  <a:gd name="T19" fmla="*/ 1 h 10"/>
                  <a:gd name="T20" fmla="*/ 3 w 24"/>
                  <a:gd name="T21" fmla="*/ 4 h 10"/>
                  <a:gd name="T22" fmla="*/ 6 w 24"/>
                  <a:gd name="T23" fmla="*/ 7 h 10"/>
                  <a:gd name="T24" fmla="*/ 7 w 24"/>
                  <a:gd name="T25" fmla="*/ 8 h 10"/>
                  <a:gd name="T26" fmla="*/ 10 w 24"/>
                  <a:gd name="T27" fmla="*/ 8 h 10"/>
                  <a:gd name="T28" fmla="*/ 12 w 24"/>
                  <a:gd name="T29" fmla="*/ 9 h 10"/>
                  <a:gd name="T30" fmla="*/ 16 w 24"/>
                  <a:gd name="T31" fmla="*/ 9 h 10"/>
                  <a:gd name="T32" fmla="*/ 18 w 24"/>
                  <a:gd name="T33" fmla="*/ 9 h 10"/>
                  <a:gd name="T34" fmla="*/ 24 w 24"/>
                  <a:gd name="T35" fmla="*/ 10 h 10"/>
                  <a:gd name="T36" fmla="*/ 24 w 24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8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4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6" name="Freeform 1760">
                <a:extLst>
                  <a:ext uri="{FF2B5EF4-FFF2-40B4-BE49-F238E27FC236}">
                    <a16:creationId xmlns:a16="http://schemas.microsoft.com/office/drawing/2014/main" id="{22667AA2-77D8-4A6C-A944-26DFA99B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750"/>
                <a:ext cx="6" cy="5"/>
              </a:xfrm>
              <a:custGeom>
                <a:avLst/>
                <a:gdLst>
                  <a:gd name="T0" fmla="*/ 17 w 20"/>
                  <a:gd name="T1" fmla="*/ 0 h 14"/>
                  <a:gd name="T2" fmla="*/ 17 w 20"/>
                  <a:gd name="T3" fmla="*/ 2 h 14"/>
                  <a:gd name="T4" fmla="*/ 17 w 20"/>
                  <a:gd name="T5" fmla="*/ 3 h 14"/>
                  <a:gd name="T6" fmla="*/ 17 w 20"/>
                  <a:gd name="T7" fmla="*/ 7 h 14"/>
                  <a:gd name="T8" fmla="*/ 10 w 20"/>
                  <a:gd name="T9" fmla="*/ 12 h 14"/>
                  <a:gd name="T10" fmla="*/ 0 w 20"/>
                  <a:gd name="T11" fmla="*/ 13 h 14"/>
                  <a:gd name="T12" fmla="*/ 0 w 20"/>
                  <a:gd name="T13" fmla="*/ 14 h 14"/>
                  <a:gd name="T14" fmla="*/ 11 w 20"/>
                  <a:gd name="T15" fmla="*/ 13 h 14"/>
                  <a:gd name="T16" fmla="*/ 18 w 20"/>
                  <a:gd name="T17" fmla="*/ 8 h 14"/>
                  <a:gd name="T18" fmla="*/ 20 w 20"/>
                  <a:gd name="T19" fmla="*/ 3 h 14"/>
                  <a:gd name="T20" fmla="*/ 18 w 20"/>
                  <a:gd name="T21" fmla="*/ 0 h 14"/>
                  <a:gd name="T22" fmla="*/ 18 w 20"/>
                  <a:gd name="T23" fmla="*/ 0 h 14"/>
                  <a:gd name="T24" fmla="*/ 17 w 20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17" y="0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7" name="Freeform 1761">
                <a:extLst>
                  <a:ext uri="{FF2B5EF4-FFF2-40B4-BE49-F238E27FC236}">
                    <a16:creationId xmlns:a16="http://schemas.microsoft.com/office/drawing/2014/main" id="{FC0E3D2C-31FF-4976-83AA-1CFDAB0A5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47"/>
                <a:ext cx="7" cy="3"/>
              </a:xfrm>
              <a:custGeom>
                <a:avLst/>
                <a:gdLst>
                  <a:gd name="T0" fmla="*/ 0 w 20"/>
                  <a:gd name="T1" fmla="*/ 1 h 8"/>
                  <a:gd name="T2" fmla="*/ 0 w 20"/>
                  <a:gd name="T3" fmla="*/ 2 h 8"/>
                  <a:gd name="T4" fmla="*/ 4 w 20"/>
                  <a:gd name="T5" fmla="*/ 1 h 8"/>
                  <a:gd name="T6" fmla="*/ 11 w 20"/>
                  <a:gd name="T7" fmla="*/ 2 h 8"/>
                  <a:gd name="T8" fmla="*/ 16 w 20"/>
                  <a:gd name="T9" fmla="*/ 5 h 8"/>
                  <a:gd name="T10" fmla="*/ 19 w 20"/>
                  <a:gd name="T11" fmla="*/ 8 h 8"/>
                  <a:gd name="T12" fmla="*/ 20 w 20"/>
                  <a:gd name="T13" fmla="*/ 8 h 8"/>
                  <a:gd name="T14" fmla="*/ 16 w 20"/>
                  <a:gd name="T15" fmla="*/ 3 h 8"/>
                  <a:gd name="T16" fmla="*/ 11 w 20"/>
                  <a:gd name="T17" fmla="*/ 1 h 8"/>
                  <a:gd name="T18" fmla="*/ 4 w 20"/>
                  <a:gd name="T19" fmla="*/ 1 h 8"/>
                  <a:gd name="T20" fmla="*/ 0 w 20"/>
                  <a:gd name="T21" fmla="*/ 0 h 8"/>
                  <a:gd name="T22" fmla="*/ 0 w 20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0" y="1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11" y="2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8" name="Freeform 1762">
                <a:extLst>
                  <a:ext uri="{FF2B5EF4-FFF2-40B4-BE49-F238E27FC236}">
                    <a16:creationId xmlns:a16="http://schemas.microsoft.com/office/drawing/2014/main" id="{11561022-B452-4E05-BF31-C69A77AE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7"/>
                <a:ext cx="8" cy="4"/>
              </a:xfrm>
              <a:custGeom>
                <a:avLst/>
                <a:gdLst>
                  <a:gd name="T0" fmla="*/ 1 w 24"/>
                  <a:gd name="T1" fmla="*/ 10 h 10"/>
                  <a:gd name="T2" fmla="*/ 5 w 24"/>
                  <a:gd name="T3" fmla="*/ 8 h 10"/>
                  <a:gd name="T4" fmla="*/ 8 w 24"/>
                  <a:gd name="T5" fmla="*/ 6 h 10"/>
                  <a:gd name="T6" fmla="*/ 11 w 24"/>
                  <a:gd name="T7" fmla="*/ 3 h 10"/>
                  <a:gd name="T8" fmla="*/ 13 w 24"/>
                  <a:gd name="T9" fmla="*/ 2 h 10"/>
                  <a:gd name="T10" fmla="*/ 16 w 24"/>
                  <a:gd name="T11" fmla="*/ 2 h 10"/>
                  <a:gd name="T12" fmla="*/ 18 w 24"/>
                  <a:gd name="T13" fmla="*/ 1 h 10"/>
                  <a:gd name="T14" fmla="*/ 22 w 24"/>
                  <a:gd name="T15" fmla="*/ 2 h 10"/>
                  <a:gd name="T16" fmla="*/ 24 w 24"/>
                  <a:gd name="T17" fmla="*/ 1 h 10"/>
                  <a:gd name="T18" fmla="*/ 24 w 24"/>
                  <a:gd name="T19" fmla="*/ 0 h 10"/>
                  <a:gd name="T20" fmla="*/ 22 w 24"/>
                  <a:gd name="T21" fmla="*/ 0 h 10"/>
                  <a:gd name="T22" fmla="*/ 18 w 24"/>
                  <a:gd name="T23" fmla="*/ 0 h 10"/>
                  <a:gd name="T24" fmla="*/ 16 w 24"/>
                  <a:gd name="T25" fmla="*/ 1 h 10"/>
                  <a:gd name="T26" fmla="*/ 13 w 24"/>
                  <a:gd name="T27" fmla="*/ 1 h 10"/>
                  <a:gd name="T28" fmla="*/ 10 w 24"/>
                  <a:gd name="T29" fmla="*/ 2 h 10"/>
                  <a:gd name="T30" fmla="*/ 7 w 24"/>
                  <a:gd name="T31" fmla="*/ 3 h 10"/>
                  <a:gd name="T32" fmla="*/ 3 w 24"/>
                  <a:gd name="T33" fmla="*/ 6 h 10"/>
                  <a:gd name="T34" fmla="*/ 0 w 24"/>
                  <a:gd name="T35" fmla="*/ 8 h 10"/>
                  <a:gd name="T36" fmla="*/ 1 w 24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9" name="Freeform 1763">
                <a:extLst>
                  <a:ext uri="{FF2B5EF4-FFF2-40B4-BE49-F238E27FC236}">
                    <a16:creationId xmlns:a16="http://schemas.microsoft.com/office/drawing/2014/main" id="{3FA0B27E-1AB7-4C1F-8D00-9077CD61B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70"/>
                <a:ext cx="5" cy="6"/>
              </a:xfrm>
              <a:custGeom>
                <a:avLst/>
                <a:gdLst>
                  <a:gd name="T0" fmla="*/ 15 w 15"/>
                  <a:gd name="T1" fmla="*/ 16 h 18"/>
                  <a:gd name="T2" fmla="*/ 9 w 15"/>
                  <a:gd name="T3" fmla="*/ 13 h 18"/>
                  <a:gd name="T4" fmla="*/ 4 w 15"/>
                  <a:gd name="T5" fmla="*/ 10 h 18"/>
                  <a:gd name="T6" fmla="*/ 2 w 15"/>
                  <a:gd name="T7" fmla="*/ 7 h 18"/>
                  <a:gd name="T8" fmla="*/ 3 w 15"/>
                  <a:gd name="T9" fmla="*/ 2 h 18"/>
                  <a:gd name="T10" fmla="*/ 0 w 15"/>
                  <a:gd name="T11" fmla="*/ 0 h 18"/>
                  <a:gd name="T12" fmla="*/ 0 w 15"/>
                  <a:gd name="T13" fmla="*/ 7 h 18"/>
                  <a:gd name="T14" fmla="*/ 3 w 15"/>
                  <a:gd name="T15" fmla="*/ 11 h 18"/>
                  <a:gd name="T16" fmla="*/ 8 w 15"/>
                  <a:gd name="T17" fmla="*/ 15 h 18"/>
                  <a:gd name="T18" fmla="*/ 15 w 15"/>
                  <a:gd name="T19" fmla="*/ 18 h 18"/>
                  <a:gd name="T20" fmla="*/ 15 w 15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lnTo>
                      <a:pt x="9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5" y="18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0" name="Freeform 1764">
                <a:extLst>
                  <a:ext uri="{FF2B5EF4-FFF2-40B4-BE49-F238E27FC236}">
                    <a16:creationId xmlns:a16="http://schemas.microsoft.com/office/drawing/2014/main" id="{96AABC03-FF2E-4C32-A137-D9F4945E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772"/>
                <a:ext cx="11" cy="4"/>
              </a:xfrm>
              <a:custGeom>
                <a:avLst/>
                <a:gdLst>
                  <a:gd name="T0" fmla="*/ 29 w 31"/>
                  <a:gd name="T1" fmla="*/ 0 h 10"/>
                  <a:gd name="T2" fmla="*/ 29 w 31"/>
                  <a:gd name="T3" fmla="*/ 0 h 10"/>
                  <a:gd name="T4" fmla="*/ 28 w 31"/>
                  <a:gd name="T5" fmla="*/ 2 h 10"/>
                  <a:gd name="T6" fmla="*/ 24 w 31"/>
                  <a:gd name="T7" fmla="*/ 3 h 10"/>
                  <a:gd name="T8" fmla="*/ 20 w 31"/>
                  <a:gd name="T9" fmla="*/ 5 h 10"/>
                  <a:gd name="T10" fmla="*/ 18 w 31"/>
                  <a:gd name="T11" fmla="*/ 6 h 10"/>
                  <a:gd name="T12" fmla="*/ 13 w 31"/>
                  <a:gd name="T13" fmla="*/ 8 h 10"/>
                  <a:gd name="T14" fmla="*/ 9 w 31"/>
                  <a:gd name="T15" fmla="*/ 8 h 10"/>
                  <a:gd name="T16" fmla="*/ 4 w 31"/>
                  <a:gd name="T17" fmla="*/ 9 h 10"/>
                  <a:gd name="T18" fmla="*/ 0 w 31"/>
                  <a:gd name="T19" fmla="*/ 9 h 10"/>
                  <a:gd name="T20" fmla="*/ 0 w 31"/>
                  <a:gd name="T21" fmla="*/ 10 h 10"/>
                  <a:gd name="T22" fmla="*/ 4 w 31"/>
                  <a:gd name="T23" fmla="*/ 10 h 10"/>
                  <a:gd name="T24" fmla="*/ 9 w 31"/>
                  <a:gd name="T25" fmla="*/ 10 h 10"/>
                  <a:gd name="T26" fmla="*/ 13 w 31"/>
                  <a:gd name="T27" fmla="*/ 10 h 10"/>
                  <a:gd name="T28" fmla="*/ 18 w 31"/>
                  <a:gd name="T29" fmla="*/ 8 h 10"/>
                  <a:gd name="T30" fmla="*/ 22 w 31"/>
                  <a:gd name="T31" fmla="*/ 8 h 10"/>
                  <a:gd name="T32" fmla="*/ 26 w 31"/>
                  <a:gd name="T33" fmla="*/ 5 h 10"/>
                  <a:gd name="T34" fmla="*/ 29 w 31"/>
                  <a:gd name="T35" fmla="*/ 3 h 10"/>
                  <a:gd name="T36" fmla="*/ 31 w 31"/>
                  <a:gd name="T37" fmla="*/ 1 h 10"/>
                  <a:gd name="T38" fmla="*/ 31 w 31"/>
                  <a:gd name="T39" fmla="*/ 0 h 10"/>
                  <a:gd name="T40" fmla="*/ 29 w 3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9" y="0"/>
                    </a:lnTo>
                    <a:lnTo>
                      <a:pt x="28" y="2"/>
                    </a:lnTo>
                    <a:lnTo>
                      <a:pt x="24" y="3"/>
                    </a:lnTo>
                    <a:lnTo>
                      <a:pt x="20" y="5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1" name="Freeform 1765">
                <a:extLst>
                  <a:ext uri="{FF2B5EF4-FFF2-40B4-BE49-F238E27FC236}">
                    <a16:creationId xmlns:a16="http://schemas.microsoft.com/office/drawing/2014/main" id="{B6B45EC4-2280-459A-9670-20548592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7"/>
                <a:ext cx="7" cy="5"/>
              </a:xfrm>
              <a:custGeom>
                <a:avLst/>
                <a:gdLst>
                  <a:gd name="T0" fmla="*/ 0 w 21"/>
                  <a:gd name="T1" fmla="*/ 2 h 16"/>
                  <a:gd name="T2" fmla="*/ 0 w 21"/>
                  <a:gd name="T3" fmla="*/ 3 h 16"/>
                  <a:gd name="T4" fmla="*/ 9 w 21"/>
                  <a:gd name="T5" fmla="*/ 3 h 16"/>
                  <a:gd name="T6" fmla="*/ 13 w 21"/>
                  <a:gd name="T7" fmla="*/ 7 h 16"/>
                  <a:gd name="T8" fmla="*/ 18 w 21"/>
                  <a:gd name="T9" fmla="*/ 10 h 16"/>
                  <a:gd name="T10" fmla="*/ 20 w 21"/>
                  <a:gd name="T11" fmla="*/ 16 h 16"/>
                  <a:gd name="T12" fmla="*/ 21 w 21"/>
                  <a:gd name="T13" fmla="*/ 16 h 16"/>
                  <a:gd name="T14" fmla="*/ 20 w 21"/>
                  <a:gd name="T15" fmla="*/ 9 h 16"/>
                  <a:gd name="T16" fmla="*/ 14 w 21"/>
                  <a:gd name="T17" fmla="*/ 6 h 16"/>
                  <a:gd name="T18" fmla="*/ 9 w 21"/>
                  <a:gd name="T19" fmla="*/ 1 h 16"/>
                  <a:gd name="T20" fmla="*/ 0 w 21"/>
                  <a:gd name="T21" fmla="*/ 0 h 16"/>
                  <a:gd name="T22" fmla="*/ 0 w 21"/>
                  <a:gd name="T23" fmla="*/ 1 h 16"/>
                  <a:gd name="T24" fmla="*/ 0 w 21"/>
                  <a:gd name="T2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0" y="2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13" y="7"/>
                    </a:lnTo>
                    <a:lnTo>
                      <a:pt x="18" y="10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9"/>
                    </a:lnTo>
                    <a:lnTo>
                      <a:pt x="14" y="6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2" name="Freeform 1766">
                <a:extLst>
                  <a:ext uri="{FF2B5EF4-FFF2-40B4-BE49-F238E27FC236}">
                    <a16:creationId xmlns:a16="http://schemas.microsoft.com/office/drawing/2014/main" id="{8D83BA41-E0E9-4342-B3C1-95C40BE54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593"/>
                <a:ext cx="217" cy="247"/>
              </a:xfrm>
              <a:custGeom>
                <a:avLst/>
                <a:gdLst>
                  <a:gd name="T0" fmla="*/ 374 w 650"/>
                  <a:gd name="T1" fmla="*/ 3 h 742"/>
                  <a:gd name="T2" fmla="*/ 427 w 650"/>
                  <a:gd name="T3" fmla="*/ 12 h 742"/>
                  <a:gd name="T4" fmla="*/ 470 w 650"/>
                  <a:gd name="T5" fmla="*/ 28 h 742"/>
                  <a:gd name="T6" fmla="*/ 508 w 650"/>
                  <a:gd name="T7" fmla="*/ 50 h 742"/>
                  <a:gd name="T8" fmla="*/ 543 w 650"/>
                  <a:gd name="T9" fmla="*/ 82 h 742"/>
                  <a:gd name="T10" fmla="*/ 576 w 650"/>
                  <a:gd name="T11" fmla="*/ 118 h 742"/>
                  <a:gd name="T12" fmla="*/ 608 w 650"/>
                  <a:gd name="T13" fmla="*/ 166 h 742"/>
                  <a:gd name="T14" fmla="*/ 629 w 650"/>
                  <a:gd name="T15" fmla="*/ 224 h 742"/>
                  <a:gd name="T16" fmla="*/ 639 w 650"/>
                  <a:gd name="T17" fmla="*/ 296 h 742"/>
                  <a:gd name="T18" fmla="*/ 641 w 650"/>
                  <a:gd name="T19" fmla="*/ 376 h 742"/>
                  <a:gd name="T20" fmla="*/ 636 w 650"/>
                  <a:gd name="T21" fmla="*/ 464 h 742"/>
                  <a:gd name="T22" fmla="*/ 649 w 650"/>
                  <a:gd name="T23" fmla="*/ 464 h 742"/>
                  <a:gd name="T24" fmla="*/ 650 w 650"/>
                  <a:gd name="T25" fmla="*/ 476 h 742"/>
                  <a:gd name="T26" fmla="*/ 650 w 650"/>
                  <a:gd name="T27" fmla="*/ 500 h 742"/>
                  <a:gd name="T28" fmla="*/ 636 w 650"/>
                  <a:gd name="T29" fmla="*/ 516 h 742"/>
                  <a:gd name="T30" fmla="*/ 606 w 650"/>
                  <a:gd name="T31" fmla="*/ 554 h 742"/>
                  <a:gd name="T32" fmla="*/ 588 w 650"/>
                  <a:gd name="T33" fmla="*/ 594 h 742"/>
                  <a:gd name="T34" fmla="*/ 576 w 650"/>
                  <a:gd name="T35" fmla="*/ 612 h 742"/>
                  <a:gd name="T36" fmla="*/ 562 w 650"/>
                  <a:gd name="T37" fmla="*/ 626 h 742"/>
                  <a:gd name="T38" fmla="*/ 543 w 650"/>
                  <a:gd name="T39" fmla="*/ 634 h 742"/>
                  <a:gd name="T40" fmla="*/ 521 w 650"/>
                  <a:gd name="T41" fmla="*/ 636 h 742"/>
                  <a:gd name="T42" fmla="*/ 499 w 650"/>
                  <a:gd name="T43" fmla="*/ 644 h 742"/>
                  <a:gd name="T44" fmla="*/ 486 w 650"/>
                  <a:gd name="T45" fmla="*/ 680 h 742"/>
                  <a:gd name="T46" fmla="*/ 473 w 650"/>
                  <a:gd name="T47" fmla="*/ 713 h 742"/>
                  <a:gd name="T48" fmla="*/ 460 w 650"/>
                  <a:gd name="T49" fmla="*/ 728 h 742"/>
                  <a:gd name="T50" fmla="*/ 435 w 650"/>
                  <a:gd name="T51" fmla="*/ 735 h 742"/>
                  <a:gd name="T52" fmla="*/ 405 w 650"/>
                  <a:gd name="T53" fmla="*/ 739 h 742"/>
                  <a:gd name="T54" fmla="*/ 371 w 650"/>
                  <a:gd name="T55" fmla="*/ 738 h 742"/>
                  <a:gd name="T56" fmla="*/ 342 w 650"/>
                  <a:gd name="T57" fmla="*/ 731 h 742"/>
                  <a:gd name="T58" fmla="*/ 324 w 650"/>
                  <a:gd name="T59" fmla="*/ 729 h 742"/>
                  <a:gd name="T60" fmla="*/ 301 w 650"/>
                  <a:gd name="T61" fmla="*/ 739 h 742"/>
                  <a:gd name="T62" fmla="*/ 268 w 650"/>
                  <a:gd name="T63" fmla="*/ 742 h 742"/>
                  <a:gd name="T64" fmla="*/ 233 w 650"/>
                  <a:gd name="T65" fmla="*/ 742 h 742"/>
                  <a:gd name="T66" fmla="*/ 202 w 650"/>
                  <a:gd name="T67" fmla="*/ 737 h 742"/>
                  <a:gd name="T68" fmla="*/ 186 w 650"/>
                  <a:gd name="T69" fmla="*/ 728 h 742"/>
                  <a:gd name="T70" fmla="*/ 171 w 650"/>
                  <a:gd name="T71" fmla="*/ 701 h 742"/>
                  <a:gd name="T72" fmla="*/ 160 w 650"/>
                  <a:gd name="T73" fmla="*/ 668 h 742"/>
                  <a:gd name="T74" fmla="*/ 131 w 650"/>
                  <a:gd name="T75" fmla="*/ 645 h 742"/>
                  <a:gd name="T76" fmla="*/ 91 w 650"/>
                  <a:gd name="T77" fmla="*/ 638 h 742"/>
                  <a:gd name="T78" fmla="*/ 67 w 650"/>
                  <a:gd name="T79" fmla="*/ 611 h 742"/>
                  <a:gd name="T80" fmla="*/ 37 w 650"/>
                  <a:gd name="T81" fmla="*/ 554 h 742"/>
                  <a:gd name="T82" fmla="*/ 14 w 650"/>
                  <a:gd name="T83" fmla="*/ 529 h 742"/>
                  <a:gd name="T84" fmla="*/ 3 w 650"/>
                  <a:gd name="T85" fmla="*/ 504 h 742"/>
                  <a:gd name="T86" fmla="*/ 0 w 650"/>
                  <a:gd name="T87" fmla="*/ 490 h 742"/>
                  <a:gd name="T88" fmla="*/ 5 w 650"/>
                  <a:gd name="T89" fmla="*/ 484 h 742"/>
                  <a:gd name="T90" fmla="*/ 11 w 650"/>
                  <a:gd name="T91" fmla="*/ 441 h 742"/>
                  <a:gd name="T92" fmla="*/ 9 w 650"/>
                  <a:gd name="T93" fmla="*/ 342 h 742"/>
                  <a:gd name="T94" fmla="*/ 13 w 650"/>
                  <a:gd name="T95" fmla="*/ 266 h 742"/>
                  <a:gd name="T96" fmla="*/ 26 w 650"/>
                  <a:gd name="T97" fmla="*/ 206 h 742"/>
                  <a:gd name="T98" fmla="*/ 44 w 650"/>
                  <a:gd name="T99" fmla="*/ 161 h 742"/>
                  <a:gd name="T100" fmla="*/ 69 w 650"/>
                  <a:gd name="T101" fmla="*/ 126 h 742"/>
                  <a:gd name="T102" fmla="*/ 106 w 650"/>
                  <a:gd name="T103" fmla="*/ 87 h 742"/>
                  <a:gd name="T104" fmla="*/ 147 w 650"/>
                  <a:gd name="T105" fmla="*/ 54 h 742"/>
                  <a:gd name="T106" fmla="*/ 192 w 650"/>
                  <a:gd name="T107" fmla="*/ 27 h 742"/>
                  <a:gd name="T108" fmla="*/ 244 w 650"/>
                  <a:gd name="T109" fmla="*/ 9 h 742"/>
                  <a:gd name="T110" fmla="*/ 309 w 650"/>
                  <a:gd name="T111" fmla="*/ 0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0" h="742">
                    <a:moveTo>
                      <a:pt x="333" y="0"/>
                    </a:moveTo>
                    <a:lnTo>
                      <a:pt x="354" y="1"/>
                    </a:lnTo>
                    <a:lnTo>
                      <a:pt x="374" y="3"/>
                    </a:lnTo>
                    <a:lnTo>
                      <a:pt x="393" y="6"/>
                    </a:lnTo>
                    <a:lnTo>
                      <a:pt x="411" y="9"/>
                    </a:lnTo>
                    <a:lnTo>
                      <a:pt x="427" y="12"/>
                    </a:lnTo>
                    <a:lnTo>
                      <a:pt x="443" y="17"/>
                    </a:lnTo>
                    <a:lnTo>
                      <a:pt x="457" y="22"/>
                    </a:lnTo>
                    <a:lnTo>
                      <a:pt x="470" y="28"/>
                    </a:lnTo>
                    <a:lnTo>
                      <a:pt x="483" y="36"/>
                    </a:lnTo>
                    <a:lnTo>
                      <a:pt x="495" y="43"/>
                    </a:lnTo>
                    <a:lnTo>
                      <a:pt x="508" y="50"/>
                    </a:lnTo>
                    <a:lnTo>
                      <a:pt x="519" y="60"/>
                    </a:lnTo>
                    <a:lnTo>
                      <a:pt x="530" y="71"/>
                    </a:lnTo>
                    <a:lnTo>
                      <a:pt x="543" y="82"/>
                    </a:lnTo>
                    <a:lnTo>
                      <a:pt x="553" y="93"/>
                    </a:lnTo>
                    <a:lnTo>
                      <a:pt x="563" y="106"/>
                    </a:lnTo>
                    <a:lnTo>
                      <a:pt x="576" y="118"/>
                    </a:lnTo>
                    <a:lnTo>
                      <a:pt x="588" y="132"/>
                    </a:lnTo>
                    <a:lnTo>
                      <a:pt x="599" y="148"/>
                    </a:lnTo>
                    <a:lnTo>
                      <a:pt x="608" y="166"/>
                    </a:lnTo>
                    <a:lnTo>
                      <a:pt x="617" y="184"/>
                    </a:lnTo>
                    <a:lnTo>
                      <a:pt x="623" y="204"/>
                    </a:lnTo>
                    <a:lnTo>
                      <a:pt x="629" y="224"/>
                    </a:lnTo>
                    <a:lnTo>
                      <a:pt x="633" y="248"/>
                    </a:lnTo>
                    <a:lnTo>
                      <a:pt x="638" y="270"/>
                    </a:lnTo>
                    <a:lnTo>
                      <a:pt x="639" y="296"/>
                    </a:lnTo>
                    <a:lnTo>
                      <a:pt x="641" y="321"/>
                    </a:lnTo>
                    <a:lnTo>
                      <a:pt x="641" y="348"/>
                    </a:lnTo>
                    <a:lnTo>
                      <a:pt x="641" y="376"/>
                    </a:lnTo>
                    <a:lnTo>
                      <a:pt x="640" y="405"/>
                    </a:lnTo>
                    <a:lnTo>
                      <a:pt x="639" y="434"/>
                    </a:lnTo>
                    <a:lnTo>
                      <a:pt x="636" y="464"/>
                    </a:lnTo>
                    <a:lnTo>
                      <a:pt x="641" y="463"/>
                    </a:lnTo>
                    <a:lnTo>
                      <a:pt x="647" y="464"/>
                    </a:lnTo>
                    <a:lnTo>
                      <a:pt x="649" y="464"/>
                    </a:lnTo>
                    <a:lnTo>
                      <a:pt x="650" y="468"/>
                    </a:lnTo>
                    <a:lnTo>
                      <a:pt x="650" y="471"/>
                    </a:lnTo>
                    <a:lnTo>
                      <a:pt x="650" y="476"/>
                    </a:lnTo>
                    <a:lnTo>
                      <a:pt x="650" y="482"/>
                    </a:lnTo>
                    <a:lnTo>
                      <a:pt x="650" y="491"/>
                    </a:lnTo>
                    <a:lnTo>
                      <a:pt x="650" y="500"/>
                    </a:lnTo>
                    <a:lnTo>
                      <a:pt x="648" y="506"/>
                    </a:lnTo>
                    <a:lnTo>
                      <a:pt x="642" y="509"/>
                    </a:lnTo>
                    <a:lnTo>
                      <a:pt x="636" y="516"/>
                    </a:lnTo>
                    <a:lnTo>
                      <a:pt x="627" y="523"/>
                    </a:lnTo>
                    <a:lnTo>
                      <a:pt x="617" y="536"/>
                    </a:lnTo>
                    <a:lnTo>
                      <a:pt x="606" y="554"/>
                    </a:lnTo>
                    <a:lnTo>
                      <a:pt x="595" y="581"/>
                    </a:lnTo>
                    <a:lnTo>
                      <a:pt x="593" y="588"/>
                    </a:lnTo>
                    <a:lnTo>
                      <a:pt x="588" y="594"/>
                    </a:lnTo>
                    <a:lnTo>
                      <a:pt x="585" y="601"/>
                    </a:lnTo>
                    <a:lnTo>
                      <a:pt x="581" y="607"/>
                    </a:lnTo>
                    <a:lnTo>
                      <a:pt x="576" y="612"/>
                    </a:lnTo>
                    <a:lnTo>
                      <a:pt x="572" y="618"/>
                    </a:lnTo>
                    <a:lnTo>
                      <a:pt x="566" y="622"/>
                    </a:lnTo>
                    <a:lnTo>
                      <a:pt x="562" y="626"/>
                    </a:lnTo>
                    <a:lnTo>
                      <a:pt x="556" y="630"/>
                    </a:lnTo>
                    <a:lnTo>
                      <a:pt x="549" y="633"/>
                    </a:lnTo>
                    <a:lnTo>
                      <a:pt x="543" y="634"/>
                    </a:lnTo>
                    <a:lnTo>
                      <a:pt x="536" y="636"/>
                    </a:lnTo>
                    <a:lnTo>
                      <a:pt x="528" y="636"/>
                    </a:lnTo>
                    <a:lnTo>
                      <a:pt x="521" y="636"/>
                    </a:lnTo>
                    <a:lnTo>
                      <a:pt x="512" y="636"/>
                    </a:lnTo>
                    <a:lnTo>
                      <a:pt x="503" y="634"/>
                    </a:lnTo>
                    <a:lnTo>
                      <a:pt x="499" y="644"/>
                    </a:lnTo>
                    <a:lnTo>
                      <a:pt x="495" y="655"/>
                    </a:lnTo>
                    <a:lnTo>
                      <a:pt x="491" y="667"/>
                    </a:lnTo>
                    <a:lnTo>
                      <a:pt x="486" y="680"/>
                    </a:lnTo>
                    <a:lnTo>
                      <a:pt x="482" y="692"/>
                    </a:lnTo>
                    <a:lnTo>
                      <a:pt x="479" y="703"/>
                    </a:lnTo>
                    <a:lnTo>
                      <a:pt x="473" y="713"/>
                    </a:lnTo>
                    <a:lnTo>
                      <a:pt x="467" y="721"/>
                    </a:lnTo>
                    <a:lnTo>
                      <a:pt x="464" y="725"/>
                    </a:lnTo>
                    <a:lnTo>
                      <a:pt x="460" y="728"/>
                    </a:lnTo>
                    <a:lnTo>
                      <a:pt x="453" y="730"/>
                    </a:lnTo>
                    <a:lnTo>
                      <a:pt x="445" y="732"/>
                    </a:lnTo>
                    <a:lnTo>
                      <a:pt x="435" y="735"/>
                    </a:lnTo>
                    <a:lnTo>
                      <a:pt x="426" y="737"/>
                    </a:lnTo>
                    <a:lnTo>
                      <a:pt x="415" y="738"/>
                    </a:lnTo>
                    <a:lnTo>
                      <a:pt x="405" y="739"/>
                    </a:lnTo>
                    <a:lnTo>
                      <a:pt x="393" y="739"/>
                    </a:lnTo>
                    <a:lnTo>
                      <a:pt x="382" y="739"/>
                    </a:lnTo>
                    <a:lnTo>
                      <a:pt x="371" y="738"/>
                    </a:lnTo>
                    <a:lnTo>
                      <a:pt x="361" y="737"/>
                    </a:lnTo>
                    <a:lnTo>
                      <a:pt x="351" y="735"/>
                    </a:lnTo>
                    <a:lnTo>
                      <a:pt x="342" y="731"/>
                    </a:lnTo>
                    <a:lnTo>
                      <a:pt x="334" y="728"/>
                    </a:lnTo>
                    <a:lnTo>
                      <a:pt x="327" y="725"/>
                    </a:lnTo>
                    <a:lnTo>
                      <a:pt x="324" y="729"/>
                    </a:lnTo>
                    <a:lnTo>
                      <a:pt x="318" y="732"/>
                    </a:lnTo>
                    <a:lnTo>
                      <a:pt x="310" y="737"/>
                    </a:lnTo>
                    <a:lnTo>
                      <a:pt x="301" y="739"/>
                    </a:lnTo>
                    <a:lnTo>
                      <a:pt x="291" y="740"/>
                    </a:lnTo>
                    <a:lnTo>
                      <a:pt x="280" y="742"/>
                    </a:lnTo>
                    <a:lnTo>
                      <a:pt x="268" y="742"/>
                    </a:lnTo>
                    <a:lnTo>
                      <a:pt x="257" y="742"/>
                    </a:lnTo>
                    <a:lnTo>
                      <a:pt x="244" y="742"/>
                    </a:lnTo>
                    <a:lnTo>
                      <a:pt x="233" y="742"/>
                    </a:lnTo>
                    <a:lnTo>
                      <a:pt x="222" y="740"/>
                    </a:lnTo>
                    <a:lnTo>
                      <a:pt x="212" y="739"/>
                    </a:lnTo>
                    <a:lnTo>
                      <a:pt x="202" y="737"/>
                    </a:lnTo>
                    <a:lnTo>
                      <a:pt x="195" y="735"/>
                    </a:lnTo>
                    <a:lnTo>
                      <a:pt x="189" y="730"/>
                    </a:lnTo>
                    <a:lnTo>
                      <a:pt x="186" y="728"/>
                    </a:lnTo>
                    <a:lnTo>
                      <a:pt x="180" y="720"/>
                    </a:lnTo>
                    <a:lnTo>
                      <a:pt x="177" y="710"/>
                    </a:lnTo>
                    <a:lnTo>
                      <a:pt x="171" y="701"/>
                    </a:lnTo>
                    <a:lnTo>
                      <a:pt x="169" y="691"/>
                    </a:lnTo>
                    <a:lnTo>
                      <a:pt x="165" y="681"/>
                    </a:lnTo>
                    <a:lnTo>
                      <a:pt x="160" y="668"/>
                    </a:lnTo>
                    <a:lnTo>
                      <a:pt x="155" y="655"/>
                    </a:lnTo>
                    <a:lnTo>
                      <a:pt x="149" y="640"/>
                    </a:lnTo>
                    <a:lnTo>
                      <a:pt x="131" y="645"/>
                    </a:lnTo>
                    <a:lnTo>
                      <a:pt x="115" y="646"/>
                    </a:lnTo>
                    <a:lnTo>
                      <a:pt x="102" y="644"/>
                    </a:lnTo>
                    <a:lnTo>
                      <a:pt x="91" y="638"/>
                    </a:lnTo>
                    <a:lnTo>
                      <a:pt x="82" y="633"/>
                    </a:lnTo>
                    <a:lnTo>
                      <a:pt x="73" y="622"/>
                    </a:lnTo>
                    <a:lnTo>
                      <a:pt x="67" y="611"/>
                    </a:lnTo>
                    <a:lnTo>
                      <a:pt x="61" y="599"/>
                    </a:lnTo>
                    <a:lnTo>
                      <a:pt x="48" y="572"/>
                    </a:lnTo>
                    <a:lnTo>
                      <a:pt x="37" y="554"/>
                    </a:lnTo>
                    <a:lnTo>
                      <a:pt x="28" y="543"/>
                    </a:lnTo>
                    <a:lnTo>
                      <a:pt x="20" y="536"/>
                    </a:lnTo>
                    <a:lnTo>
                      <a:pt x="14" y="529"/>
                    </a:lnTo>
                    <a:lnTo>
                      <a:pt x="10" y="525"/>
                    </a:lnTo>
                    <a:lnTo>
                      <a:pt x="7" y="517"/>
                    </a:lnTo>
                    <a:lnTo>
                      <a:pt x="3" y="504"/>
                    </a:lnTo>
                    <a:lnTo>
                      <a:pt x="2" y="498"/>
                    </a:lnTo>
                    <a:lnTo>
                      <a:pt x="1" y="493"/>
                    </a:lnTo>
                    <a:lnTo>
                      <a:pt x="0" y="490"/>
                    </a:lnTo>
                    <a:lnTo>
                      <a:pt x="1" y="489"/>
                    </a:lnTo>
                    <a:lnTo>
                      <a:pt x="2" y="487"/>
                    </a:lnTo>
                    <a:lnTo>
                      <a:pt x="5" y="484"/>
                    </a:lnTo>
                    <a:lnTo>
                      <a:pt x="9" y="482"/>
                    </a:lnTo>
                    <a:lnTo>
                      <a:pt x="14" y="480"/>
                    </a:lnTo>
                    <a:lnTo>
                      <a:pt x="11" y="441"/>
                    </a:lnTo>
                    <a:lnTo>
                      <a:pt x="9" y="405"/>
                    </a:lnTo>
                    <a:lnTo>
                      <a:pt x="9" y="372"/>
                    </a:lnTo>
                    <a:lnTo>
                      <a:pt x="9" y="342"/>
                    </a:lnTo>
                    <a:lnTo>
                      <a:pt x="9" y="314"/>
                    </a:lnTo>
                    <a:lnTo>
                      <a:pt x="11" y="288"/>
                    </a:lnTo>
                    <a:lnTo>
                      <a:pt x="13" y="266"/>
                    </a:lnTo>
                    <a:lnTo>
                      <a:pt x="17" y="243"/>
                    </a:lnTo>
                    <a:lnTo>
                      <a:pt x="20" y="224"/>
                    </a:lnTo>
                    <a:lnTo>
                      <a:pt x="26" y="206"/>
                    </a:lnTo>
                    <a:lnTo>
                      <a:pt x="31" y="191"/>
                    </a:lnTo>
                    <a:lnTo>
                      <a:pt x="38" y="175"/>
                    </a:lnTo>
                    <a:lnTo>
                      <a:pt x="44" y="161"/>
                    </a:lnTo>
                    <a:lnTo>
                      <a:pt x="53" y="149"/>
                    </a:lnTo>
                    <a:lnTo>
                      <a:pt x="60" y="137"/>
                    </a:lnTo>
                    <a:lnTo>
                      <a:pt x="69" y="126"/>
                    </a:lnTo>
                    <a:lnTo>
                      <a:pt x="82" y="112"/>
                    </a:lnTo>
                    <a:lnTo>
                      <a:pt x="94" y="99"/>
                    </a:lnTo>
                    <a:lnTo>
                      <a:pt x="106" y="87"/>
                    </a:lnTo>
                    <a:lnTo>
                      <a:pt x="120" y="75"/>
                    </a:lnTo>
                    <a:lnTo>
                      <a:pt x="133" y="64"/>
                    </a:lnTo>
                    <a:lnTo>
                      <a:pt x="147" y="54"/>
                    </a:lnTo>
                    <a:lnTo>
                      <a:pt x="160" y="45"/>
                    </a:lnTo>
                    <a:lnTo>
                      <a:pt x="176" y="35"/>
                    </a:lnTo>
                    <a:lnTo>
                      <a:pt x="192" y="27"/>
                    </a:lnTo>
                    <a:lnTo>
                      <a:pt x="208" y="20"/>
                    </a:lnTo>
                    <a:lnTo>
                      <a:pt x="226" y="15"/>
                    </a:lnTo>
                    <a:lnTo>
                      <a:pt x="244" y="9"/>
                    </a:lnTo>
                    <a:lnTo>
                      <a:pt x="266" y="4"/>
                    </a:lnTo>
                    <a:lnTo>
                      <a:pt x="286" y="2"/>
                    </a:lnTo>
                    <a:lnTo>
                      <a:pt x="309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3" name="Freeform 1767">
                <a:extLst>
                  <a:ext uri="{FF2B5EF4-FFF2-40B4-BE49-F238E27FC236}">
                    <a16:creationId xmlns:a16="http://schemas.microsoft.com/office/drawing/2014/main" id="{1674762A-5973-4D26-AB74-7473D7E0B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93"/>
                <a:ext cx="77" cy="36"/>
              </a:xfrm>
              <a:custGeom>
                <a:avLst/>
                <a:gdLst>
                  <a:gd name="T0" fmla="*/ 231 w 231"/>
                  <a:gd name="T1" fmla="*/ 105 h 107"/>
                  <a:gd name="T2" fmla="*/ 220 w 231"/>
                  <a:gd name="T3" fmla="*/ 92 h 107"/>
                  <a:gd name="T4" fmla="*/ 210 w 231"/>
                  <a:gd name="T5" fmla="*/ 81 h 107"/>
                  <a:gd name="T6" fmla="*/ 198 w 231"/>
                  <a:gd name="T7" fmla="*/ 71 h 107"/>
                  <a:gd name="T8" fmla="*/ 187 w 231"/>
                  <a:gd name="T9" fmla="*/ 61 h 107"/>
                  <a:gd name="T10" fmla="*/ 176 w 231"/>
                  <a:gd name="T11" fmla="*/ 52 h 107"/>
                  <a:gd name="T12" fmla="*/ 164 w 231"/>
                  <a:gd name="T13" fmla="*/ 43 h 107"/>
                  <a:gd name="T14" fmla="*/ 151 w 231"/>
                  <a:gd name="T15" fmla="*/ 36 h 107"/>
                  <a:gd name="T16" fmla="*/ 138 w 231"/>
                  <a:gd name="T17" fmla="*/ 29 h 107"/>
                  <a:gd name="T18" fmla="*/ 124 w 231"/>
                  <a:gd name="T19" fmla="*/ 22 h 107"/>
                  <a:gd name="T20" fmla="*/ 111 w 231"/>
                  <a:gd name="T21" fmla="*/ 17 h 107"/>
                  <a:gd name="T22" fmla="*/ 94 w 231"/>
                  <a:gd name="T23" fmla="*/ 12 h 107"/>
                  <a:gd name="T24" fmla="*/ 78 w 231"/>
                  <a:gd name="T25" fmla="*/ 9 h 107"/>
                  <a:gd name="T26" fmla="*/ 61 w 231"/>
                  <a:gd name="T27" fmla="*/ 6 h 107"/>
                  <a:gd name="T28" fmla="*/ 41 w 231"/>
                  <a:gd name="T29" fmla="*/ 3 h 107"/>
                  <a:gd name="T30" fmla="*/ 21 w 231"/>
                  <a:gd name="T31" fmla="*/ 1 h 107"/>
                  <a:gd name="T32" fmla="*/ 0 w 231"/>
                  <a:gd name="T33" fmla="*/ 0 h 107"/>
                  <a:gd name="T34" fmla="*/ 0 w 231"/>
                  <a:gd name="T35" fmla="*/ 1 h 107"/>
                  <a:gd name="T36" fmla="*/ 21 w 231"/>
                  <a:gd name="T37" fmla="*/ 2 h 107"/>
                  <a:gd name="T38" fmla="*/ 41 w 231"/>
                  <a:gd name="T39" fmla="*/ 3 h 107"/>
                  <a:gd name="T40" fmla="*/ 61 w 231"/>
                  <a:gd name="T41" fmla="*/ 7 h 107"/>
                  <a:gd name="T42" fmla="*/ 78 w 231"/>
                  <a:gd name="T43" fmla="*/ 10 h 107"/>
                  <a:gd name="T44" fmla="*/ 94 w 231"/>
                  <a:gd name="T45" fmla="*/ 14 h 107"/>
                  <a:gd name="T46" fmla="*/ 109 w 231"/>
                  <a:gd name="T47" fmla="*/ 18 h 107"/>
                  <a:gd name="T48" fmla="*/ 123 w 231"/>
                  <a:gd name="T49" fmla="*/ 24 h 107"/>
                  <a:gd name="T50" fmla="*/ 137 w 231"/>
                  <a:gd name="T51" fmla="*/ 30 h 107"/>
                  <a:gd name="T52" fmla="*/ 149 w 231"/>
                  <a:gd name="T53" fmla="*/ 37 h 107"/>
                  <a:gd name="T54" fmla="*/ 163 w 231"/>
                  <a:gd name="T55" fmla="*/ 45 h 107"/>
                  <a:gd name="T56" fmla="*/ 175 w 231"/>
                  <a:gd name="T57" fmla="*/ 53 h 107"/>
                  <a:gd name="T58" fmla="*/ 186 w 231"/>
                  <a:gd name="T59" fmla="*/ 62 h 107"/>
                  <a:gd name="T60" fmla="*/ 197 w 231"/>
                  <a:gd name="T61" fmla="*/ 72 h 107"/>
                  <a:gd name="T62" fmla="*/ 209 w 231"/>
                  <a:gd name="T63" fmla="*/ 83 h 107"/>
                  <a:gd name="T64" fmla="*/ 219 w 231"/>
                  <a:gd name="T65" fmla="*/ 94 h 107"/>
                  <a:gd name="T66" fmla="*/ 231 w 231"/>
                  <a:gd name="T67" fmla="*/ 107 h 107"/>
                  <a:gd name="T68" fmla="*/ 231 w 231"/>
                  <a:gd name="T69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7">
                    <a:moveTo>
                      <a:pt x="231" y="105"/>
                    </a:moveTo>
                    <a:lnTo>
                      <a:pt x="220" y="92"/>
                    </a:lnTo>
                    <a:lnTo>
                      <a:pt x="210" y="81"/>
                    </a:lnTo>
                    <a:lnTo>
                      <a:pt x="198" y="71"/>
                    </a:lnTo>
                    <a:lnTo>
                      <a:pt x="187" y="61"/>
                    </a:lnTo>
                    <a:lnTo>
                      <a:pt x="176" y="52"/>
                    </a:lnTo>
                    <a:lnTo>
                      <a:pt x="164" y="43"/>
                    </a:lnTo>
                    <a:lnTo>
                      <a:pt x="151" y="36"/>
                    </a:lnTo>
                    <a:lnTo>
                      <a:pt x="138" y="29"/>
                    </a:lnTo>
                    <a:lnTo>
                      <a:pt x="124" y="22"/>
                    </a:lnTo>
                    <a:lnTo>
                      <a:pt x="111" y="17"/>
                    </a:lnTo>
                    <a:lnTo>
                      <a:pt x="94" y="12"/>
                    </a:lnTo>
                    <a:lnTo>
                      <a:pt x="78" y="9"/>
                    </a:lnTo>
                    <a:lnTo>
                      <a:pt x="61" y="6"/>
                    </a:lnTo>
                    <a:lnTo>
                      <a:pt x="41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1" y="2"/>
                    </a:lnTo>
                    <a:lnTo>
                      <a:pt x="41" y="3"/>
                    </a:lnTo>
                    <a:lnTo>
                      <a:pt x="61" y="7"/>
                    </a:lnTo>
                    <a:lnTo>
                      <a:pt x="78" y="10"/>
                    </a:lnTo>
                    <a:lnTo>
                      <a:pt x="94" y="14"/>
                    </a:lnTo>
                    <a:lnTo>
                      <a:pt x="109" y="18"/>
                    </a:lnTo>
                    <a:lnTo>
                      <a:pt x="123" y="24"/>
                    </a:lnTo>
                    <a:lnTo>
                      <a:pt x="137" y="30"/>
                    </a:lnTo>
                    <a:lnTo>
                      <a:pt x="149" y="37"/>
                    </a:lnTo>
                    <a:lnTo>
                      <a:pt x="163" y="45"/>
                    </a:lnTo>
                    <a:lnTo>
                      <a:pt x="175" y="53"/>
                    </a:lnTo>
                    <a:lnTo>
                      <a:pt x="186" y="62"/>
                    </a:lnTo>
                    <a:lnTo>
                      <a:pt x="197" y="72"/>
                    </a:lnTo>
                    <a:lnTo>
                      <a:pt x="209" y="83"/>
                    </a:lnTo>
                    <a:lnTo>
                      <a:pt x="219" y="94"/>
                    </a:lnTo>
                    <a:lnTo>
                      <a:pt x="231" y="107"/>
                    </a:lnTo>
                    <a:lnTo>
                      <a:pt x="231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4" name="Freeform 1768">
                <a:extLst>
                  <a:ext uri="{FF2B5EF4-FFF2-40B4-BE49-F238E27FC236}">
                    <a16:creationId xmlns:a16="http://schemas.microsoft.com/office/drawing/2014/main" id="{E4DB20FE-4291-4163-B120-5A3A18F6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1628"/>
                <a:ext cx="26" cy="120"/>
              </a:xfrm>
              <a:custGeom>
                <a:avLst/>
                <a:gdLst>
                  <a:gd name="T0" fmla="*/ 72 w 79"/>
                  <a:gd name="T1" fmla="*/ 358 h 359"/>
                  <a:gd name="T2" fmla="*/ 73 w 79"/>
                  <a:gd name="T3" fmla="*/ 359 h 359"/>
                  <a:gd name="T4" fmla="*/ 75 w 79"/>
                  <a:gd name="T5" fmla="*/ 328 h 359"/>
                  <a:gd name="T6" fmla="*/ 77 w 79"/>
                  <a:gd name="T7" fmla="*/ 300 h 359"/>
                  <a:gd name="T8" fmla="*/ 79 w 79"/>
                  <a:gd name="T9" fmla="*/ 271 h 359"/>
                  <a:gd name="T10" fmla="*/ 79 w 79"/>
                  <a:gd name="T11" fmla="*/ 243 h 359"/>
                  <a:gd name="T12" fmla="*/ 79 w 79"/>
                  <a:gd name="T13" fmla="*/ 216 h 359"/>
                  <a:gd name="T14" fmla="*/ 76 w 79"/>
                  <a:gd name="T15" fmla="*/ 191 h 359"/>
                  <a:gd name="T16" fmla="*/ 75 w 79"/>
                  <a:gd name="T17" fmla="*/ 165 h 359"/>
                  <a:gd name="T18" fmla="*/ 71 w 79"/>
                  <a:gd name="T19" fmla="*/ 142 h 359"/>
                  <a:gd name="T20" fmla="*/ 66 w 79"/>
                  <a:gd name="T21" fmla="*/ 119 h 359"/>
                  <a:gd name="T22" fmla="*/ 61 w 79"/>
                  <a:gd name="T23" fmla="*/ 99 h 359"/>
                  <a:gd name="T24" fmla="*/ 53 w 79"/>
                  <a:gd name="T25" fmla="*/ 79 h 359"/>
                  <a:gd name="T26" fmla="*/ 45 w 79"/>
                  <a:gd name="T27" fmla="*/ 60 h 359"/>
                  <a:gd name="T28" fmla="*/ 37 w 79"/>
                  <a:gd name="T29" fmla="*/ 42 h 359"/>
                  <a:gd name="T30" fmla="*/ 26 w 79"/>
                  <a:gd name="T31" fmla="*/ 26 h 359"/>
                  <a:gd name="T32" fmla="*/ 14 w 79"/>
                  <a:gd name="T33" fmla="*/ 13 h 359"/>
                  <a:gd name="T34" fmla="*/ 1 w 79"/>
                  <a:gd name="T35" fmla="*/ 0 h 359"/>
                  <a:gd name="T36" fmla="*/ 0 w 79"/>
                  <a:gd name="T37" fmla="*/ 2 h 359"/>
                  <a:gd name="T38" fmla="*/ 12 w 79"/>
                  <a:gd name="T39" fmla="*/ 13 h 359"/>
                  <a:gd name="T40" fmla="*/ 25 w 79"/>
                  <a:gd name="T41" fmla="*/ 27 h 359"/>
                  <a:gd name="T42" fmla="*/ 35 w 79"/>
                  <a:gd name="T43" fmla="*/ 44 h 359"/>
                  <a:gd name="T44" fmla="*/ 44 w 79"/>
                  <a:gd name="T45" fmla="*/ 60 h 359"/>
                  <a:gd name="T46" fmla="*/ 53 w 79"/>
                  <a:gd name="T47" fmla="*/ 79 h 359"/>
                  <a:gd name="T48" fmla="*/ 58 w 79"/>
                  <a:gd name="T49" fmla="*/ 99 h 359"/>
                  <a:gd name="T50" fmla="*/ 64 w 79"/>
                  <a:gd name="T51" fmla="*/ 119 h 359"/>
                  <a:gd name="T52" fmla="*/ 70 w 79"/>
                  <a:gd name="T53" fmla="*/ 142 h 359"/>
                  <a:gd name="T54" fmla="*/ 73 w 79"/>
                  <a:gd name="T55" fmla="*/ 165 h 359"/>
                  <a:gd name="T56" fmla="*/ 75 w 79"/>
                  <a:gd name="T57" fmla="*/ 191 h 359"/>
                  <a:gd name="T58" fmla="*/ 76 w 79"/>
                  <a:gd name="T59" fmla="*/ 216 h 359"/>
                  <a:gd name="T60" fmla="*/ 77 w 79"/>
                  <a:gd name="T61" fmla="*/ 243 h 359"/>
                  <a:gd name="T62" fmla="*/ 76 w 79"/>
                  <a:gd name="T63" fmla="*/ 271 h 359"/>
                  <a:gd name="T64" fmla="*/ 76 w 79"/>
                  <a:gd name="T65" fmla="*/ 300 h 359"/>
                  <a:gd name="T66" fmla="*/ 74 w 79"/>
                  <a:gd name="T67" fmla="*/ 328 h 359"/>
                  <a:gd name="T68" fmla="*/ 71 w 79"/>
                  <a:gd name="T69" fmla="*/ 359 h 359"/>
                  <a:gd name="T70" fmla="*/ 72 w 79"/>
                  <a:gd name="T71" fmla="*/ 359 h 359"/>
                  <a:gd name="T72" fmla="*/ 72 w 79"/>
                  <a:gd name="T73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359">
                    <a:moveTo>
                      <a:pt x="72" y="358"/>
                    </a:moveTo>
                    <a:lnTo>
                      <a:pt x="73" y="359"/>
                    </a:lnTo>
                    <a:lnTo>
                      <a:pt x="75" y="328"/>
                    </a:lnTo>
                    <a:lnTo>
                      <a:pt x="77" y="300"/>
                    </a:lnTo>
                    <a:lnTo>
                      <a:pt x="79" y="271"/>
                    </a:lnTo>
                    <a:lnTo>
                      <a:pt x="79" y="243"/>
                    </a:lnTo>
                    <a:lnTo>
                      <a:pt x="79" y="216"/>
                    </a:lnTo>
                    <a:lnTo>
                      <a:pt x="76" y="191"/>
                    </a:lnTo>
                    <a:lnTo>
                      <a:pt x="75" y="165"/>
                    </a:lnTo>
                    <a:lnTo>
                      <a:pt x="71" y="142"/>
                    </a:lnTo>
                    <a:lnTo>
                      <a:pt x="66" y="119"/>
                    </a:lnTo>
                    <a:lnTo>
                      <a:pt x="61" y="99"/>
                    </a:lnTo>
                    <a:lnTo>
                      <a:pt x="53" y="79"/>
                    </a:lnTo>
                    <a:lnTo>
                      <a:pt x="45" y="60"/>
                    </a:lnTo>
                    <a:lnTo>
                      <a:pt x="37" y="42"/>
                    </a:lnTo>
                    <a:lnTo>
                      <a:pt x="26" y="26"/>
                    </a:lnTo>
                    <a:lnTo>
                      <a:pt x="14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3"/>
                    </a:lnTo>
                    <a:lnTo>
                      <a:pt x="25" y="27"/>
                    </a:lnTo>
                    <a:lnTo>
                      <a:pt x="35" y="44"/>
                    </a:lnTo>
                    <a:lnTo>
                      <a:pt x="44" y="60"/>
                    </a:lnTo>
                    <a:lnTo>
                      <a:pt x="53" y="79"/>
                    </a:lnTo>
                    <a:lnTo>
                      <a:pt x="58" y="99"/>
                    </a:lnTo>
                    <a:lnTo>
                      <a:pt x="64" y="119"/>
                    </a:lnTo>
                    <a:lnTo>
                      <a:pt x="70" y="142"/>
                    </a:lnTo>
                    <a:lnTo>
                      <a:pt x="73" y="165"/>
                    </a:lnTo>
                    <a:lnTo>
                      <a:pt x="75" y="191"/>
                    </a:lnTo>
                    <a:lnTo>
                      <a:pt x="76" y="216"/>
                    </a:lnTo>
                    <a:lnTo>
                      <a:pt x="77" y="243"/>
                    </a:lnTo>
                    <a:lnTo>
                      <a:pt x="76" y="271"/>
                    </a:lnTo>
                    <a:lnTo>
                      <a:pt x="76" y="300"/>
                    </a:lnTo>
                    <a:lnTo>
                      <a:pt x="74" y="328"/>
                    </a:lnTo>
                    <a:lnTo>
                      <a:pt x="71" y="359"/>
                    </a:lnTo>
                    <a:lnTo>
                      <a:pt x="72" y="359"/>
                    </a:lnTo>
                    <a:lnTo>
                      <a:pt x="72" y="3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5" name="Freeform 1769">
                <a:extLst>
                  <a:ext uri="{FF2B5EF4-FFF2-40B4-BE49-F238E27FC236}">
                    <a16:creationId xmlns:a16="http://schemas.microsoft.com/office/drawing/2014/main" id="{7F2AF1FE-3908-4705-BA97-AA0EF1FA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1748"/>
                <a:ext cx="5" cy="9"/>
              </a:xfrm>
              <a:custGeom>
                <a:avLst/>
                <a:gdLst>
                  <a:gd name="T0" fmla="*/ 15 w 15"/>
                  <a:gd name="T1" fmla="*/ 28 h 28"/>
                  <a:gd name="T2" fmla="*/ 15 w 15"/>
                  <a:gd name="T3" fmla="*/ 19 h 28"/>
                  <a:gd name="T4" fmla="*/ 15 w 15"/>
                  <a:gd name="T5" fmla="*/ 13 h 28"/>
                  <a:gd name="T6" fmla="*/ 15 w 15"/>
                  <a:gd name="T7" fmla="*/ 9 h 28"/>
                  <a:gd name="T8" fmla="*/ 14 w 15"/>
                  <a:gd name="T9" fmla="*/ 5 h 28"/>
                  <a:gd name="T10" fmla="*/ 13 w 15"/>
                  <a:gd name="T11" fmla="*/ 1 h 28"/>
                  <a:gd name="T12" fmla="*/ 11 w 15"/>
                  <a:gd name="T13" fmla="*/ 1 h 28"/>
                  <a:gd name="T14" fmla="*/ 6 w 15"/>
                  <a:gd name="T15" fmla="*/ 0 h 28"/>
                  <a:gd name="T16" fmla="*/ 0 w 15"/>
                  <a:gd name="T17" fmla="*/ 1 h 28"/>
                  <a:gd name="T18" fmla="*/ 0 w 15"/>
                  <a:gd name="T19" fmla="*/ 3 h 28"/>
                  <a:gd name="T20" fmla="*/ 6 w 15"/>
                  <a:gd name="T21" fmla="*/ 1 h 28"/>
                  <a:gd name="T22" fmla="*/ 11 w 15"/>
                  <a:gd name="T23" fmla="*/ 3 h 28"/>
                  <a:gd name="T24" fmla="*/ 12 w 15"/>
                  <a:gd name="T25" fmla="*/ 3 h 28"/>
                  <a:gd name="T26" fmla="*/ 13 w 15"/>
                  <a:gd name="T27" fmla="*/ 5 h 28"/>
                  <a:gd name="T28" fmla="*/ 14 w 15"/>
                  <a:gd name="T29" fmla="*/ 9 h 28"/>
                  <a:gd name="T30" fmla="*/ 14 w 15"/>
                  <a:gd name="T31" fmla="*/ 13 h 28"/>
                  <a:gd name="T32" fmla="*/ 14 w 15"/>
                  <a:gd name="T33" fmla="*/ 19 h 28"/>
                  <a:gd name="T34" fmla="*/ 14 w 15"/>
                  <a:gd name="T35" fmla="*/ 28 h 28"/>
                  <a:gd name="T36" fmla="*/ 15 w 15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8">
                    <a:moveTo>
                      <a:pt x="15" y="28"/>
                    </a:moveTo>
                    <a:lnTo>
                      <a:pt x="15" y="19"/>
                    </a:lnTo>
                    <a:lnTo>
                      <a:pt x="15" y="13"/>
                    </a:lnTo>
                    <a:lnTo>
                      <a:pt x="15" y="9"/>
                    </a:lnTo>
                    <a:lnTo>
                      <a:pt x="14" y="5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4" y="19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6" name="Freeform 1770">
                <a:extLst>
                  <a:ext uri="{FF2B5EF4-FFF2-40B4-BE49-F238E27FC236}">
                    <a16:creationId xmlns:a16="http://schemas.microsoft.com/office/drawing/2014/main" id="{33DBF967-6CF1-4E7B-A45D-59F611D5E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757"/>
                <a:ext cx="18" cy="30"/>
              </a:xfrm>
              <a:custGeom>
                <a:avLst/>
                <a:gdLst>
                  <a:gd name="T0" fmla="*/ 0 w 55"/>
                  <a:gd name="T1" fmla="*/ 90 h 90"/>
                  <a:gd name="T2" fmla="*/ 0 w 55"/>
                  <a:gd name="T3" fmla="*/ 89 h 90"/>
                  <a:gd name="T4" fmla="*/ 10 w 55"/>
                  <a:gd name="T5" fmla="*/ 63 h 90"/>
                  <a:gd name="T6" fmla="*/ 21 w 55"/>
                  <a:gd name="T7" fmla="*/ 45 h 90"/>
                  <a:gd name="T8" fmla="*/ 32 w 55"/>
                  <a:gd name="T9" fmla="*/ 32 h 90"/>
                  <a:gd name="T10" fmla="*/ 41 w 55"/>
                  <a:gd name="T11" fmla="*/ 25 h 90"/>
                  <a:gd name="T12" fmla="*/ 47 w 55"/>
                  <a:gd name="T13" fmla="*/ 19 h 90"/>
                  <a:gd name="T14" fmla="*/ 53 w 55"/>
                  <a:gd name="T15" fmla="*/ 15 h 90"/>
                  <a:gd name="T16" fmla="*/ 55 w 55"/>
                  <a:gd name="T17" fmla="*/ 9 h 90"/>
                  <a:gd name="T18" fmla="*/ 55 w 55"/>
                  <a:gd name="T19" fmla="*/ 0 h 90"/>
                  <a:gd name="T20" fmla="*/ 54 w 55"/>
                  <a:gd name="T21" fmla="*/ 0 h 90"/>
                  <a:gd name="T22" fmla="*/ 54 w 55"/>
                  <a:gd name="T23" fmla="*/ 9 h 90"/>
                  <a:gd name="T24" fmla="*/ 52 w 55"/>
                  <a:gd name="T25" fmla="*/ 14 h 90"/>
                  <a:gd name="T26" fmla="*/ 46 w 55"/>
                  <a:gd name="T27" fmla="*/ 18 h 90"/>
                  <a:gd name="T28" fmla="*/ 38 w 55"/>
                  <a:gd name="T29" fmla="*/ 24 h 90"/>
                  <a:gd name="T30" fmla="*/ 29 w 55"/>
                  <a:gd name="T31" fmla="*/ 31 h 90"/>
                  <a:gd name="T32" fmla="*/ 21 w 55"/>
                  <a:gd name="T33" fmla="*/ 44 h 90"/>
                  <a:gd name="T34" fmla="*/ 9 w 55"/>
                  <a:gd name="T35" fmla="*/ 61 h 90"/>
                  <a:gd name="T36" fmla="*/ 0 w 55"/>
                  <a:gd name="T37" fmla="*/ 89 h 90"/>
                  <a:gd name="T38" fmla="*/ 0 w 55"/>
                  <a:gd name="T39" fmla="*/ 88 h 90"/>
                  <a:gd name="T40" fmla="*/ 0 w 55"/>
                  <a:gd name="T4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0">
                    <a:moveTo>
                      <a:pt x="0" y="90"/>
                    </a:moveTo>
                    <a:lnTo>
                      <a:pt x="0" y="89"/>
                    </a:lnTo>
                    <a:lnTo>
                      <a:pt x="10" y="63"/>
                    </a:lnTo>
                    <a:lnTo>
                      <a:pt x="21" y="45"/>
                    </a:lnTo>
                    <a:lnTo>
                      <a:pt x="32" y="32"/>
                    </a:lnTo>
                    <a:lnTo>
                      <a:pt x="41" y="25"/>
                    </a:lnTo>
                    <a:lnTo>
                      <a:pt x="47" y="19"/>
                    </a:lnTo>
                    <a:lnTo>
                      <a:pt x="53" y="15"/>
                    </a:lnTo>
                    <a:lnTo>
                      <a:pt x="55" y="9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4" y="9"/>
                    </a:lnTo>
                    <a:lnTo>
                      <a:pt x="52" y="14"/>
                    </a:lnTo>
                    <a:lnTo>
                      <a:pt x="46" y="18"/>
                    </a:lnTo>
                    <a:lnTo>
                      <a:pt x="38" y="24"/>
                    </a:lnTo>
                    <a:lnTo>
                      <a:pt x="29" y="31"/>
                    </a:lnTo>
                    <a:lnTo>
                      <a:pt x="21" y="44"/>
                    </a:lnTo>
                    <a:lnTo>
                      <a:pt x="9" y="61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7" name="Freeform 1771">
                <a:extLst>
                  <a:ext uri="{FF2B5EF4-FFF2-40B4-BE49-F238E27FC236}">
                    <a16:creationId xmlns:a16="http://schemas.microsoft.com/office/drawing/2014/main" id="{48721ACB-980C-44C8-8D24-A158E25E4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787"/>
                <a:ext cx="12" cy="15"/>
              </a:xfrm>
              <a:custGeom>
                <a:avLst/>
                <a:gdLst>
                  <a:gd name="T0" fmla="*/ 2 w 36"/>
                  <a:gd name="T1" fmla="*/ 46 h 46"/>
                  <a:gd name="T2" fmla="*/ 6 w 36"/>
                  <a:gd name="T3" fmla="*/ 43 h 46"/>
                  <a:gd name="T4" fmla="*/ 12 w 36"/>
                  <a:gd name="T5" fmla="*/ 38 h 46"/>
                  <a:gd name="T6" fmla="*/ 17 w 36"/>
                  <a:gd name="T7" fmla="*/ 33 h 46"/>
                  <a:gd name="T8" fmla="*/ 21 w 36"/>
                  <a:gd name="T9" fmla="*/ 27 h 46"/>
                  <a:gd name="T10" fmla="*/ 25 w 36"/>
                  <a:gd name="T11" fmla="*/ 21 h 46"/>
                  <a:gd name="T12" fmla="*/ 29 w 36"/>
                  <a:gd name="T13" fmla="*/ 15 h 46"/>
                  <a:gd name="T14" fmla="*/ 33 w 36"/>
                  <a:gd name="T15" fmla="*/ 8 h 46"/>
                  <a:gd name="T16" fmla="*/ 36 w 36"/>
                  <a:gd name="T17" fmla="*/ 1 h 46"/>
                  <a:gd name="T18" fmla="*/ 34 w 36"/>
                  <a:gd name="T19" fmla="*/ 0 h 46"/>
                  <a:gd name="T20" fmla="*/ 31 w 36"/>
                  <a:gd name="T21" fmla="*/ 6 h 46"/>
                  <a:gd name="T22" fmla="*/ 28 w 36"/>
                  <a:gd name="T23" fmla="*/ 14 h 46"/>
                  <a:gd name="T24" fmla="*/ 24 w 36"/>
                  <a:gd name="T25" fmla="*/ 20 h 46"/>
                  <a:gd name="T26" fmla="*/ 19 w 36"/>
                  <a:gd name="T27" fmla="*/ 26 h 46"/>
                  <a:gd name="T28" fmla="*/ 14 w 36"/>
                  <a:gd name="T29" fmla="*/ 31 h 46"/>
                  <a:gd name="T30" fmla="*/ 11 w 36"/>
                  <a:gd name="T31" fmla="*/ 36 h 46"/>
                  <a:gd name="T32" fmla="*/ 5 w 36"/>
                  <a:gd name="T33" fmla="*/ 42 h 46"/>
                  <a:gd name="T34" fmla="*/ 0 w 36"/>
                  <a:gd name="T35" fmla="*/ 45 h 46"/>
                  <a:gd name="T36" fmla="*/ 2 w 36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6">
                    <a:moveTo>
                      <a:pt x="2" y="46"/>
                    </a:moveTo>
                    <a:lnTo>
                      <a:pt x="6" y="43"/>
                    </a:lnTo>
                    <a:lnTo>
                      <a:pt x="12" y="38"/>
                    </a:lnTo>
                    <a:lnTo>
                      <a:pt x="17" y="33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5"/>
                    </a:lnTo>
                    <a:lnTo>
                      <a:pt x="33" y="8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1" y="6"/>
                    </a:lnTo>
                    <a:lnTo>
                      <a:pt x="28" y="14"/>
                    </a:lnTo>
                    <a:lnTo>
                      <a:pt x="24" y="20"/>
                    </a:lnTo>
                    <a:lnTo>
                      <a:pt x="19" y="26"/>
                    </a:lnTo>
                    <a:lnTo>
                      <a:pt x="14" y="31"/>
                    </a:lnTo>
                    <a:lnTo>
                      <a:pt x="11" y="36"/>
                    </a:lnTo>
                    <a:lnTo>
                      <a:pt x="5" y="42"/>
                    </a:lnTo>
                    <a:lnTo>
                      <a:pt x="0" y="45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8" name="Freeform 1772">
                <a:extLst>
                  <a:ext uri="{FF2B5EF4-FFF2-40B4-BE49-F238E27FC236}">
                    <a16:creationId xmlns:a16="http://schemas.microsoft.com/office/drawing/2014/main" id="{888A2DA5-EA0B-4A62-9E2B-EFBCDA04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802"/>
                <a:ext cx="20" cy="4"/>
              </a:xfrm>
              <a:custGeom>
                <a:avLst/>
                <a:gdLst>
                  <a:gd name="T0" fmla="*/ 2 w 60"/>
                  <a:gd name="T1" fmla="*/ 9 h 12"/>
                  <a:gd name="T2" fmla="*/ 0 w 60"/>
                  <a:gd name="T3" fmla="*/ 9 h 12"/>
                  <a:gd name="T4" fmla="*/ 9 w 60"/>
                  <a:gd name="T5" fmla="*/ 11 h 12"/>
                  <a:gd name="T6" fmla="*/ 18 w 60"/>
                  <a:gd name="T7" fmla="*/ 12 h 12"/>
                  <a:gd name="T8" fmla="*/ 26 w 60"/>
                  <a:gd name="T9" fmla="*/ 12 h 12"/>
                  <a:gd name="T10" fmla="*/ 33 w 60"/>
                  <a:gd name="T11" fmla="*/ 11 h 12"/>
                  <a:gd name="T12" fmla="*/ 40 w 60"/>
                  <a:gd name="T13" fmla="*/ 9 h 12"/>
                  <a:gd name="T14" fmla="*/ 47 w 60"/>
                  <a:gd name="T15" fmla="*/ 8 h 12"/>
                  <a:gd name="T16" fmla="*/ 54 w 60"/>
                  <a:gd name="T17" fmla="*/ 4 h 12"/>
                  <a:gd name="T18" fmla="*/ 60 w 60"/>
                  <a:gd name="T19" fmla="*/ 1 h 12"/>
                  <a:gd name="T20" fmla="*/ 58 w 60"/>
                  <a:gd name="T21" fmla="*/ 0 h 12"/>
                  <a:gd name="T22" fmla="*/ 52 w 60"/>
                  <a:gd name="T23" fmla="*/ 3 h 12"/>
                  <a:gd name="T24" fmla="*/ 45 w 60"/>
                  <a:gd name="T25" fmla="*/ 7 h 12"/>
                  <a:gd name="T26" fmla="*/ 40 w 60"/>
                  <a:gd name="T27" fmla="*/ 8 h 12"/>
                  <a:gd name="T28" fmla="*/ 33 w 60"/>
                  <a:gd name="T29" fmla="*/ 9 h 12"/>
                  <a:gd name="T30" fmla="*/ 26 w 60"/>
                  <a:gd name="T31" fmla="*/ 9 h 12"/>
                  <a:gd name="T32" fmla="*/ 18 w 60"/>
                  <a:gd name="T33" fmla="*/ 9 h 12"/>
                  <a:gd name="T34" fmla="*/ 9 w 60"/>
                  <a:gd name="T35" fmla="*/ 9 h 12"/>
                  <a:gd name="T36" fmla="*/ 0 w 60"/>
                  <a:gd name="T37" fmla="*/ 8 h 12"/>
                  <a:gd name="T38" fmla="*/ 0 w 60"/>
                  <a:gd name="T39" fmla="*/ 8 h 12"/>
                  <a:gd name="T40" fmla="*/ 2 w 60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2">
                    <a:moveTo>
                      <a:pt x="2" y="9"/>
                    </a:moveTo>
                    <a:lnTo>
                      <a:pt x="0" y="9"/>
                    </a:lnTo>
                    <a:lnTo>
                      <a:pt x="9" y="11"/>
                    </a:lnTo>
                    <a:lnTo>
                      <a:pt x="18" y="12"/>
                    </a:lnTo>
                    <a:lnTo>
                      <a:pt x="26" y="12"/>
                    </a:lnTo>
                    <a:lnTo>
                      <a:pt x="33" y="11"/>
                    </a:lnTo>
                    <a:lnTo>
                      <a:pt x="40" y="9"/>
                    </a:lnTo>
                    <a:lnTo>
                      <a:pt x="47" y="8"/>
                    </a:lnTo>
                    <a:lnTo>
                      <a:pt x="54" y="4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2" y="3"/>
                    </a:lnTo>
                    <a:lnTo>
                      <a:pt x="45" y="7"/>
                    </a:lnTo>
                    <a:lnTo>
                      <a:pt x="40" y="8"/>
                    </a:lnTo>
                    <a:lnTo>
                      <a:pt x="33" y="9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9" name="Freeform 1773">
                <a:extLst>
                  <a:ext uri="{FF2B5EF4-FFF2-40B4-BE49-F238E27FC236}">
                    <a16:creationId xmlns:a16="http://schemas.microsoft.com/office/drawing/2014/main" id="{C3D53837-389F-4052-A63F-78B119CD1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05"/>
                <a:ext cx="13" cy="29"/>
              </a:xfrm>
              <a:custGeom>
                <a:avLst/>
                <a:gdLst>
                  <a:gd name="T0" fmla="*/ 1 w 37"/>
                  <a:gd name="T1" fmla="*/ 87 h 87"/>
                  <a:gd name="T2" fmla="*/ 6 w 37"/>
                  <a:gd name="T3" fmla="*/ 79 h 87"/>
                  <a:gd name="T4" fmla="*/ 11 w 37"/>
                  <a:gd name="T5" fmla="*/ 69 h 87"/>
                  <a:gd name="T6" fmla="*/ 15 w 37"/>
                  <a:gd name="T7" fmla="*/ 57 h 87"/>
                  <a:gd name="T8" fmla="*/ 20 w 37"/>
                  <a:gd name="T9" fmla="*/ 46 h 87"/>
                  <a:gd name="T10" fmla="*/ 24 w 37"/>
                  <a:gd name="T11" fmla="*/ 33 h 87"/>
                  <a:gd name="T12" fmla="*/ 29 w 37"/>
                  <a:gd name="T13" fmla="*/ 21 h 87"/>
                  <a:gd name="T14" fmla="*/ 32 w 37"/>
                  <a:gd name="T15" fmla="*/ 10 h 87"/>
                  <a:gd name="T16" fmla="*/ 37 w 37"/>
                  <a:gd name="T17" fmla="*/ 1 h 87"/>
                  <a:gd name="T18" fmla="*/ 34 w 37"/>
                  <a:gd name="T19" fmla="*/ 0 h 87"/>
                  <a:gd name="T20" fmla="*/ 31 w 37"/>
                  <a:gd name="T21" fmla="*/ 10 h 87"/>
                  <a:gd name="T22" fmla="*/ 28 w 37"/>
                  <a:gd name="T23" fmla="*/ 21 h 87"/>
                  <a:gd name="T24" fmla="*/ 22 w 37"/>
                  <a:gd name="T25" fmla="*/ 33 h 87"/>
                  <a:gd name="T26" fmla="*/ 19 w 37"/>
                  <a:gd name="T27" fmla="*/ 46 h 87"/>
                  <a:gd name="T28" fmla="*/ 14 w 37"/>
                  <a:gd name="T29" fmla="*/ 57 h 87"/>
                  <a:gd name="T30" fmla="*/ 10 w 37"/>
                  <a:gd name="T31" fmla="*/ 68 h 87"/>
                  <a:gd name="T32" fmla="*/ 5 w 37"/>
                  <a:gd name="T33" fmla="*/ 78 h 87"/>
                  <a:gd name="T34" fmla="*/ 0 w 37"/>
                  <a:gd name="T35" fmla="*/ 86 h 87"/>
                  <a:gd name="T36" fmla="*/ 1 w 3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7">
                    <a:moveTo>
                      <a:pt x="1" y="87"/>
                    </a:moveTo>
                    <a:lnTo>
                      <a:pt x="6" y="79"/>
                    </a:lnTo>
                    <a:lnTo>
                      <a:pt x="11" y="69"/>
                    </a:lnTo>
                    <a:lnTo>
                      <a:pt x="15" y="57"/>
                    </a:lnTo>
                    <a:lnTo>
                      <a:pt x="20" y="46"/>
                    </a:lnTo>
                    <a:lnTo>
                      <a:pt x="24" y="33"/>
                    </a:lnTo>
                    <a:lnTo>
                      <a:pt x="29" y="21"/>
                    </a:lnTo>
                    <a:lnTo>
                      <a:pt x="32" y="10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0"/>
                    </a:lnTo>
                    <a:lnTo>
                      <a:pt x="28" y="21"/>
                    </a:lnTo>
                    <a:lnTo>
                      <a:pt x="22" y="33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10" y="68"/>
                    </a:lnTo>
                    <a:lnTo>
                      <a:pt x="5" y="78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0" name="Freeform 1774">
                <a:extLst>
                  <a:ext uri="{FF2B5EF4-FFF2-40B4-BE49-F238E27FC236}">
                    <a16:creationId xmlns:a16="http://schemas.microsoft.com/office/drawing/2014/main" id="{9B97B913-99D1-42E0-AC72-703610B86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4"/>
                <a:ext cx="48" cy="6"/>
              </a:xfrm>
              <a:custGeom>
                <a:avLst/>
                <a:gdLst>
                  <a:gd name="T0" fmla="*/ 1 w 142"/>
                  <a:gd name="T1" fmla="*/ 5 h 19"/>
                  <a:gd name="T2" fmla="*/ 0 w 142"/>
                  <a:gd name="T3" fmla="*/ 5 h 19"/>
                  <a:gd name="T4" fmla="*/ 6 w 142"/>
                  <a:gd name="T5" fmla="*/ 8 h 19"/>
                  <a:gd name="T6" fmla="*/ 15 w 142"/>
                  <a:gd name="T7" fmla="*/ 11 h 19"/>
                  <a:gd name="T8" fmla="*/ 24 w 142"/>
                  <a:gd name="T9" fmla="*/ 15 h 19"/>
                  <a:gd name="T10" fmla="*/ 34 w 142"/>
                  <a:gd name="T11" fmla="*/ 16 h 19"/>
                  <a:gd name="T12" fmla="*/ 45 w 142"/>
                  <a:gd name="T13" fmla="*/ 18 h 19"/>
                  <a:gd name="T14" fmla="*/ 56 w 142"/>
                  <a:gd name="T15" fmla="*/ 18 h 19"/>
                  <a:gd name="T16" fmla="*/ 67 w 142"/>
                  <a:gd name="T17" fmla="*/ 19 h 19"/>
                  <a:gd name="T18" fmla="*/ 77 w 142"/>
                  <a:gd name="T19" fmla="*/ 18 h 19"/>
                  <a:gd name="T20" fmla="*/ 88 w 142"/>
                  <a:gd name="T21" fmla="*/ 18 h 19"/>
                  <a:gd name="T22" fmla="*/ 98 w 142"/>
                  <a:gd name="T23" fmla="*/ 16 h 19"/>
                  <a:gd name="T24" fmla="*/ 108 w 142"/>
                  <a:gd name="T25" fmla="*/ 15 h 19"/>
                  <a:gd name="T26" fmla="*/ 118 w 142"/>
                  <a:gd name="T27" fmla="*/ 13 h 19"/>
                  <a:gd name="T28" fmla="*/ 127 w 142"/>
                  <a:gd name="T29" fmla="*/ 10 h 19"/>
                  <a:gd name="T30" fmla="*/ 134 w 142"/>
                  <a:gd name="T31" fmla="*/ 8 h 19"/>
                  <a:gd name="T32" fmla="*/ 137 w 142"/>
                  <a:gd name="T33" fmla="*/ 5 h 19"/>
                  <a:gd name="T34" fmla="*/ 142 w 142"/>
                  <a:gd name="T35" fmla="*/ 1 h 19"/>
                  <a:gd name="T36" fmla="*/ 141 w 142"/>
                  <a:gd name="T37" fmla="*/ 0 h 19"/>
                  <a:gd name="T38" fmla="*/ 136 w 142"/>
                  <a:gd name="T39" fmla="*/ 4 h 19"/>
                  <a:gd name="T40" fmla="*/ 132 w 142"/>
                  <a:gd name="T41" fmla="*/ 6 h 19"/>
                  <a:gd name="T42" fmla="*/ 125 w 142"/>
                  <a:gd name="T43" fmla="*/ 8 h 19"/>
                  <a:gd name="T44" fmla="*/ 118 w 142"/>
                  <a:gd name="T45" fmla="*/ 11 h 19"/>
                  <a:gd name="T46" fmla="*/ 108 w 142"/>
                  <a:gd name="T47" fmla="*/ 14 h 19"/>
                  <a:gd name="T48" fmla="*/ 98 w 142"/>
                  <a:gd name="T49" fmla="*/ 15 h 19"/>
                  <a:gd name="T50" fmla="*/ 88 w 142"/>
                  <a:gd name="T51" fmla="*/ 16 h 19"/>
                  <a:gd name="T52" fmla="*/ 77 w 142"/>
                  <a:gd name="T53" fmla="*/ 17 h 19"/>
                  <a:gd name="T54" fmla="*/ 67 w 142"/>
                  <a:gd name="T55" fmla="*/ 17 h 19"/>
                  <a:gd name="T56" fmla="*/ 56 w 142"/>
                  <a:gd name="T57" fmla="*/ 17 h 19"/>
                  <a:gd name="T58" fmla="*/ 45 w 142"/>
                  <a:gd name="T59" fmla="*/ 16 h 19"/>
                  <a:gd name="T60" fmla="*/ 34 w 142"/>
                  <a:gd name="T61" fmla="*/ 15 h 19"/>
                  <a:gd name="T62" fmla="*/ 24 w 142"/>
                  <a:gd name="T63" fmla="*/ 13 h 19"/>
                  <a:gd name="T64" fmla="*/ 16 w 142"/>
                  <a:gd name="T65" fmla="*/ 10 h 19"/>
                  <a:gd name="T66" fmla="*/ 8 w 142"/>
                  <a:gd name="T67" fmla="*/ 7 h 19"/>
                  <a:gd name="T68" fmla="*/ 1 w 142"/>
                  <a:gd name="T69" fmla="*/ 3 h 19"/>
                  <a:gd name="T70" fmla="*/ 0 w 142"/>
                  <a:gd name="T71" fmla="*/ 3 h 19"/>
                  <a:gd name="T72" fmla="*/ 1 w 142"/>
                  <a:gd name="T7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9">
                    <a:moveTo>
                      <a:pt x="1" y="5"/>
                    </a:moveTo>
                    <a:lnTo>
                      <a:pt x="0" y="5"/>
                    </a:lnTo>
                    <a:lnTo>
                      <a:pt x="6" y="8"/>
                    </a:lnTo>
                    <a:lnTo>
                      <a:pt x="15" y="11"/>
                    </a:lnTo>
                    <a:lnTo>
                      <a:pt x="24" y="15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56" y="18"/>
                    </a:lnTo>
                    <a:lnTo>
                      <a:pt x="67" y="19"/>
                    </a:lnTo>
                    <a:lnTo>
                      <a:pt x="77" y="18"/>
                    </a:lnTo>
                    <a:lnTo>
                      <a:pt x="88" y="18"/>
                    </a:lnTo>
                    <a:lnTo>
                      <a:pt x="98" y="16"/>
                    </a:lnTo>
                    <a:lnTo>
                      <a:pt x="108" y="15"/>
                    </a:lnTo>
                    <a:lnTo>
                      <a:pt x="118" y="13"/>
                    </a:lnTo>
                    <a:lnTo>
                      <a:pt x="127" y="10"/>
                    </a:lnTo>
                    <a:lnTo>
                      <a:pt x="134" y="8"/>
                    </a:lnTo>
                    <a:lnTo>
                      <a:pt x="137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6" y="4"/>
                    </a:lnTo>
                    <a:lnTo>
                      <a:pt x="132" y="6"/>
                    </a:lnTo>
                    <a:lnTo>
                      <a:pt x="125" y="8"/>
                    </a:lnTo>
                    <a:lnTo>
                      <a:pt x="118" y="11"/>
                    </a:lnTo>
                    <a:lnTo>
                      <a:pt x="108" y="14"/>
                    </a:lnTo>
                    <a:lnTo>
                      <a:pt x="98" y="15"/>
                    </a:lnTo>
                    <a:lnTo>
                      <a:pt x="88" y="16"/>
                    </a:lnTo>
                    <a:lnTo>
                      <a:pt x="77" y="17"/>
                    </a:lnTo>
                    <a:lnTo>
                      <a:pt x="67" y="17"/>
                    </a:lnTo>
                    <a:lnTo>
                      <a:pt x="56" y="17"/>
                    </a:lnTo>
                    <a:lnTo>
                      <a:pt x="45" y="16"/>
                    </a:lnTo>
                    <a:lnTo>
                      <a:pt x="34" y="15"/>
                    </a:lnTo>
                    <a:lnTo>
                      <a:pt x="24" y="13"/>
                    </a:lnTo>
                    <a:lnTo>
                      <a:pt x="16" y="10"/>
                    </a:lnTo>
                    <a:lnTo>
                      <a:pt x="8" y="7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1" name="Freeform 1775">
                <a:extLst>
                  <a:ext uri="{FF2B5EF4-FFF2-40B4-BE49-F238E27FC236}">
                    <a16:creationId xmlns:a16="http://schemas.microsoft.com/office/drawing/2014/main" id="{A23E3603-1BFE-45AB-881D-CB4039397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35"/>
                <a:ext cx="48" cy="7"/>
              </a:xfrm>
              <a:custGeom>
                <a:avLst/>
                <a:gdLst>
                  <a:gd name="T0" fmla="*/ 0 w 142"/>
                  <a:gd name="T1" fmla="*/ 5 h 21"/>
                  <a:gd name="T2" fmla="*/ 5 w 142"/>
                  <a:gd name="T3" fmla="*/ 7 h 21"/>
                  <a:gd name="T4" fmla="*/ 9 w 142"/>
                  <a:gd name="T5" fmla="*/ 11 h 21"/>
                  <a:gd name="T6" fmla="*/ 17 w 142"/>
                  <a:gd name="T7" fmla="*/ 14 h 21"/>
                  <a:gd name="T8" fmla="*/ 27 w 142"/>
                  <a:gd name="T9" fmla="*/ 15 h 21"/>
                  <a:gd name="T10" fmla="*/ 37 w 142"/>
                  <a:gd name="T11" fmla="*/ 17 h 21"/>
                  <a:gd name="T12" fmla="*/ 47 w 142"/>
                  <a:gd name="T13" fmla="*/ 19 h 21"/>
                  <a:gd name="T14" fmla="*/ 59 w 142"/>
                  <a:gd name="T15" fmla="*/ 21 h 21"/>
                  <a:gd name="T16" fmla="*/ 71 w 142"/>
                  <a:gd name="T17" fmla="*/ 21 h 21"/>
                  <a:gd name="T18" fmla="*/ 83 w 142"/>
                  <a:gd name="T19" fmla="*/ 21 h 21"/>
                  <a:gd name="T20" fmla="*/ 95 w 142"/>
                  <a:gd name="T21" fmla="*/ 19 h 21"/>
                  <a:gd name="T22" fmla="*/ 105 w 142"/>
                  <a:gd name="T23" fmla="*/ 17 h 21"/>
                  <a:gd name="T24" fmla="*/ 117 w 142"/>
                  <a:gd name="T25" fmla="*/ 15 h 21"/>
                  <a:gd name="T26" fmla="*/ 126 w 142"/>
                  <a:gd name="T27" fmla="*/ 13 h 21"/>
                  <a:gd name="T28" fmla="*/ 134 w 142"/>
                  <a:gd name="T29" fmla="*/ 10 h 21"/>
                  <a:gd name="T30" fmla="*/ 138 w 142"/>
                  <a:gd name="T31" fmla="*/ 5 h 21"/>
                  <a:gd name="T32" fmla="*/ 142 w 142"/>
                  <a:gd name="T33" fmla="*/ 1 h 21"/>
                  <a:gd name="T34" fmla="*/ 141 w 142"/>
                  <a:gd name="T35" fmla="*/ 0 h 21"/>
                  <a:gd name="T36" fmla="*/ 137 w 142"/>
                  <a:gd name="T37" fmla="*/ 5 h 21"/>
                  <a:gd name="T38" fmla="*/ 132 w 142"/>
                  <a:gd name="T39" fmla="*/ 8 h 21"/>
                  <a:gd name="T40" fmla="*/ 125 w 142"/>
                  <a:gd name="T41" fmla="*/ 12 h 21"/>
                  <a:gd name="T42" fmla="*/ 117 w 142"/>
                  <a:gd name="T43" fmla="*/ 15 h 21"/>
                  <a:gd name="T44" fmla="*/ 105 w 142"/>
                  <a:gd name="T45" fmla="*/ 16 h 21"/>
                  <a:gd name="T46" fmla="*/ 95 w 142"/>
                  <a:gd name="T47" fmla="*/ 17 h 21"/>
                  <a:gd name="T48" fmla="*/ 83 w 142"/>
                  <a:gd name="T49" fmla="*/ 17 h 21"/>
                  <a:gd name="T50" fmla="*/ 71 w 142"/>
                  <a:gd name="T51" fmla="*/ 17 h 21"/>
                  <a:gd name="T52" fmla="*/ 59 w 142"/>
                  <a:gd name="T53" fmla="*/ 17 h 21"/>
                  <a:gd name="T54" fmla="*/ 47 w 142"/>
                  <a:gd name="T55" fmla="*/ 17 h 21"/>
                  <a:gd name="T56" fmla="*/ 37 w 142"/>
                  <a:gd name="T57" fmla="*/ 16 h 21"/>
                  <a:gd name="T58" fmla="*/ 27 w 142"/>
                  <a:gd name="T59" fmla="*/ 15 h 21"/>
                  <a:gd name="T60" fmla="*/ 17 w 142"/>
                  <a:gd name="T61" fmla="*/ 13 h 21"/>
                  <a:gd name="T62" fmla="*/ 11 w 142"/>
                  <a:gd name="T63" fmla="*/ 10 h 21"/>
                  <a:gd name="T64" fmla="*/ 6 w 142"/>
                  <a:gd name="T65" fmla="*/ 6 h 21"/>
                  <a:gd name="T66" fmla="*/ 1 w 142"/>
                  <a:gd name="T67" fmla="*/ 3 h 21"/>
                  <a:gd name="T68" fmla="*/ 0 w 142"/>
                  <a:gd name="T6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21">
                    <a:moveTo>
                      <a:pt x="0" y="5"/>
                    </a:moveTo>
                    <a:lnTo>
                      <a:pt x="5" y="7"/>
                    </a:lnTo>
                    <a:lnTo>
                      <a:pt x="9" y="11"/>
                    </a:lnTo>
                    <a:lnTo>
                      <a:pt x="17" y="14"/>
                    </a:lnTo>
                    <a:lnTo>
                      <a:pt x="27" y="15"/>
                    </a:lnTo>
                    <a:lnTo>
                      <a:pt x="37" y="17"/>
                    </a:lnTo>
                    <a:lnTo>
                      <a:pt x="47" y="19"/>
                    </a:lnTo>
                    <a:lnTo>
                      <a:pt x="59" y="21"/>
                    </a:lnTo>
                    <a:lnTo>
                      <a:pt x="71" y="21"/>
                    </a:lnTo>
                    <a:lnTo>
                      <a:pt x="83" y="21"/>
                    </a:lnTo>
                    <a:lnTo>
                      <a:pt x="95" y="19"/>
                    </a:lnTo>
                    <a:lnTo>
                      <a:pt x="105" y="17"/>
                    </a:lnTo>
                    <a:lnTo>
                      <a:pt x="117" y="15"/>
                    </a:lnTo>
                    <a:lnTo>
                      <a:pt x="126" y="13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7" y="5"/>
                    </a:lnTo>
                    <a:lnTo>
                      <a:pt x="132" y="8"/>
                    </a:lnTo>
                    <a:lnTo>
                      <a:pt x="125" y="12"/>
                    </a:lnTo>
                    <a:lnTo>
                      <a:pt x="117" y="15"/>
                    </a:lnTo>
                    <a:lnTo>
                      <a:pt x="105" y="16"/>
                    </a:lnTo>
                    <a:lnTo>
                      <a:pt x="95" y="17"/>
                    </a:lnTo>
                    <a:lnTo>
                      <a:pt x="83" y="17"/>
                    </a:lnTo>
                    <a:lnTo>
                      <a:pt x="71" y="17"/>
                    </a:lnTo>
                    <a:lnTo>
                      <a:pt x="59" y="17"/>
                    </a:lnTo>
                    <a:lnTo>
                      <a:pt x="47" y="17"/>
                    </a:lnTo>
                    <a:lnTo>
                      <a:pt x="37" y="16"/>
                    </a:lnTo>
                    <a:lnTo>
                      <a:pt x="27" y="15"/>
                    </a:lnTo>
                    <a:lnTo>
                      <a:pt x="17" y="13"/>
                    </a:lnTo>
                    <a:lnTo>
                      <a:pt x="11" y="10"/>
                    </a:lnTo>
                    <a:lnTo>
                      <a:pt x="6" y="6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2" name="Freeform 1776">
                <a:extLst>
                  <a:ext uri="{FF2B5EF4-FFF2-40B4-BE49-F238E27FC236}">
                    <a16:creationId xmlns:a16="http://schemas.microsoft.com/office/drawing/2014/main" id="{5019390E-3FEA-442B-92CD-B95F2BB7F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06"/>
                <a:ext cx="12" cy="30"/>
              </a:xfrm>
              <a:custGeom>
                <a:avLst/>
                <a:gdLst>
                  <a:gd name="T0" fmla="*/ 0 w 37"/>
                  <a:gd name="T1" fmla="*/ 2 h 88"/>
                  <a:gd name="T2" fmla="*/ 0 w 37"/>
                  <a:gd name="T3" fmla="*/ 2 h 88"/>
                  <a:gd name="T4" fmla="*/ 6 w 37"/>
                  <a:gd name="T5" fmla="*/ 15 h 88"/>
                  <a:gd name="T6" fmla="*/ 10 w 37"/>
                  <a:gd name="T7" fmla="*/ 28 h 88"/>
                  <a:gd name="T8" fmla="*/ 15 w 37"/>
                  <a:gd name="T9" fmla="*/ 41 h 88"/>
                  <a:gd name="T10" fmla="*/ 19 w 37"/>
                  <a:gd name="T11" fmla="*/ 51 h 88"/>
                  <a:gd name="T12" fmla="*/ 22 w 37"/>
                  <a:gd name="T13" fmla="*/ 61 h 88"/>
                  <a:gd name="T14" fmla="*/ 27 w 37"/>
                  <a:gd name="T15" fmla="*/ 71 h 88"/>
                  <a:gd name="T16" fmla="*/ 31 w 37"/>
                  <a:gd name="T17" fmla="*/ 80 h 88"/>
                  <a:gd name="T18" fmla="*/ 36 w 37"/>
                  <a:gd name="T19" fmla="*/ 88 h 88"/>
                  <a:gd name="T20" fmla="*/ 37 w 37"/>
                  <a:gd name="T21" fmla="*/ 87 h 88"/>
                  <a:gd name="T22" fmla="*/ 33 w 37"/>
                  <a:gd name="T23" fmla="*/ 79 h 88"/>
                  <a:gd name="T24" fmla="*/ 28 w 37"/>
                  <a:gd name="T25" fmla="*/ 70 h 88"/>
                  <a:gd name="T26" fmla="*/ 24 w 37"/>
                  <a:gd name="T27" fmla="*/ 61 h 88"/>
                  <a:gd name="T28" fmla="*/ 19 w 37"/>
                  <a:gd name="T29" fmla="*/ 51 h 88"/>
                  <a:gd name="T30" fmla="*/ 17 w 37"/>
                  <a:gd name="T31" fmla="*/ 41 h 88"/>
                  <a:gd name="T32" fmla="*/ 11 w 37"/>
                  <a:gd name="T33" fmla="*/ 28 h 88"/>
                  <a:gd name="T34" fmla="*/ 7 w 37"/>
                  <a:gd name="T35" fmla="*/ 15 h 88"/>
                  <a:gd name="T36" fmla="*/ 1 w 37"/>
                  <a:gd name="T37" fmla="*/ 2 h 88"/>
                  <a:gd name="T38" fmla="*/ 0 w 37"/>
                  <a:gd name="T39" fmla="*/ 0 h 88"/>
                  <a:gd name="T40" fmla="*/ 0 w 37"/>
                  <a:gd name="T41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8">
                    <a:moveTo>
                      <a:pt x="0" y="2"/>
                    </a:moveTo>
                    <a:lnTo>
                      <a:pt x="0" y="2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5" y="41"/>
                    </a:lnTo>
                    <a:lnTo>
                      <a:pt x="19" y="51"/>
                    </a:lnTo>
                    <a:lnTo>
                      <a:pt x="22" y="61"/>
                    </a:lnTo>
                    <a:lnTo>
                      <a:pt x="27" y="71"/>
                    </a:lnTo>
                    <a:lnTo>
                      <a:pt x="31" y="80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3" y="79"/>
                    </a:lnTo>
                    <a:lnTo>
                      <a:pt x="28" y="70"/>
                    </a:lnTo>
                    <a:lnTo>
                      <a:pt x="24" y="61"/>
                    </a:lnTo>
                    <a:lnTo>
                      <a:pt x="19" y="51"/>
                    </a:lnTo>
                    <a:lnTo>
                      <a:pt x="17" y="41"/>
                    </a:lnTo>
                    <a:lnTo>
                      <a:pt x="11" y="28"/>
                    </a:lnTo>
                    <a:lnTo>
                      <a:pt x="7" y="1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3" name="Freeform 1777">
                <a:extLst>
                  <a:ext uri="{FF2B5EF4-FFF2-40B4-BE49-F238E27FC236}">
                    <a16:creationId xmlns:a16="http://schemas.microsoft.com/office/drawing/2014/main" id="{BD0B7100-F20C-490D-BBDF-CBD8DA1E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793"/>
                <a:ext cx="29" cy="16"/>
              </a:xfrm>
              <a:custGeom>
                <a:avLst/>
                <a:gdLst>
                  <a:gd name="T0" fmla="*/ 0 w 88"/>
                  <a:gd name="T1" fmla="*/ 2 h 49"/>
                  <a:gd name="T2" fmla="*/ 5 w 88"/>
                  <a:gd name="T3" fmla="*/ 14 h 49"/>
                  <a:gd name="T4" fmla="*/ 11 w 88"/>
                  <a:gd name="T5" fmla="*/ 26 h 49"/>
                  <a:gd name="T6" fmla="*/ 20 w 88"/>
                  <a:gd name="T7" fmla="*/ 35 h 49"/>
                  <a:gd name="T8" fmla="*/ 28 w 88"/>
                  <a:gd name="T9" fmla="*/ 41 h 49"/>
                  <a:gd name="T10" fmla="*/ 41 w 88"/>
                  <a:gd name="T11" fmla="*/ 46 h 49"/>
                  <a:gd name="T12" fmla="*/ 55 w 88"/>
                  <a:gd name="T13" fmla="*/ 49 h 49"/>
                  <a:gd name="T14" fmla="*/ 69 w 88"/>
                  <a:gd name="T15" fmla="*/ 47 h 49"/>
                  <a:gd name="T16" fmla="*/ 88 w 88"/>
                  <a:gd name="T17" fmla="*/ 44 h 49"/>
                  <a:gd name="T18" fmla="*/ 88 w 88"/>
                  <a:gd name="T19" fmla="*/ 43 h 49"/>
                  <a:gd name="T20" fmla="*/ 69 w 88"/>
                  <a:gd name="T21" fmla="*/ 46 h 49"/>
                  <a:gd name="T22" fmla="*/ 55 w 88"/>
                  <a:gd name="T23" fmla="*/ 46 h 49"/>
                  <a:gd name="T24" fmla="*/ 41 w 88"/>
                  <a:gd name="T25" fmla="*/ 46 h 49"/>
                  <a:gd name="T26" fmla="*/ 30 w 88"/>
                  <a:gd name="T27" fmla="*/ 40 h 49"/>
                  <a:gd name="T28" fmla="*/ 21 w 88"/>
                  <a:gd name="T29" fmla="*/ 34 h 49"/>
                  <a:gd name="T30" fmla="*/ 12 w 88"/>
                  <a:gd name="T31" fmla="*/ 25 h 49"/>
                  <a:gd name="T32" fmla="*/ 6 w 88"/>
                  <a:gd name="T33" fmla="*/ 13 h 49"/>
                  <a:gd name="T34" fmla="*/ 1 w 88"/>
                  <a:gd name="T35" fmla="*/ 0 h 49"/>
                  <a:gd name="T36" fmla="*/ 0 w 88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49">
                    <a:moveTo>
                      <a:pt x="0" y="2"/>
                    </a:moveTo>
                    <a:lnTo>
                      <a:pt x="5" y="14"/>
                    </a:lnTo>
                    <a:lnTo>
                      <a:pt x="11" y="26"/>
                    </a:lnTo>
                    <a:lnTo>
                      <a:pt x="20" y="35"/>
                    </a:lnTo>
                    <a:lnTo>
                      <a:pt x="28" y="41"/>
                    </a:lnTo>
                    <a:lnTo>
                      <a:pt x="41" y="46"/>
                    </a:lnTo>
                    <a:lnTo>
                      <a:pt x="55" y="49"/>
                    </a:lnTo>
                    <a:lnTo>
                      <a:pt x="69" y="47"/>
                    </a:lnTo>
                    <a:lnTo>
                      <a:pt x="88" y="44"/>
                    </a:lnTo>
                    <a:lnTo>
                      <a:pt x="88" y="43"/>
                    </a:lnTo>
                    <a:lnTo>
                      <a:pt x="69" y="46"/>
                    </a:lnTo>
                    <a:lnTo>
                      <a:pt x="55" y="46"/>
                    </a:lnTo>
                    <a:lnTo>
                      <a:pt x="41" y="46"/>
                    </a:lnTo>
                    <a:lnTo>
                      <a:pt x="30" y="40"/>
                    </a:lnTo>
                    <a:lnTo>
                      <a:pt x="21" y="34"/>
                    </a:lnTo>
                    <a:lnTo>
                      <a:pt x="12" y="25"/>
                    </a:lnTo>
                    <a:lnTo>
                      <a:pt x="6" y="1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4" name="Freeform 1778">
                <a:extLst>
                  <a:ext uri="{FF2B5EF4-FFF2-40B4-BE49-F238E27FC236}">
                    <a16:creationId xmlns:a16="http://schemas.microsoft.com/office/drawing/2014/main" id="{6688E1B0-6427-4CC0-A109-9B96B2120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762"/>
                <a:ext cx="20" cy="31"/>
              </a:xfrm>
              <a:custGeom>
                <a:avLst/>
                <a:gdLst>
                  <a:gd name="T0" fmla="*/ 0 w 60"/>
                  <a:gd name="T1" fmla="*/ 0 h 95"/>
                  <a:gd name="T2" fmla="*/ 4 w 60"/>
                  <a:gd name="T3" fmla="*/ 12 h 95"/>
                  <a:gd name="T4" fmla="*/ 7 w 60"/>
                  <a:gd name="T5" fmla="*/ 21 h 95"/>
                  <a:gd name="T6" fmla="*/ 12 w 60"/>
                  <a:gd name="T7" fmla="*/ 27 h 95"/>
                  <a:gd name="T8" fmla="*/ 17 w 60"/>
                  <a:gd name="T9" fmla="*/ 32 h 95"/>
                  <a:gd name="T10" fmla="*/ 25 w 60"/>
                  <a:gd name="T11" fmla="*/ 39 h 95"/>
                  <a:gd name="T12" fmla="*/ 34 w 60"/>
                  <a:gd name="T13" fmla="*/ 50 h 95"/>
                  <a:gd name="T14" fmla="*/ 45 w 60"/>
                  <a:gd name="T15" fmla="*/ 68 h 95"/>
                  <a:gd name="T16" fmla="*/ 57 w 60"/>
                  <a:gd name="T17" fmla="*/ 95 h 95"/>
                  <a:gd name="T18" fmla="*/ 60 w 60"/>
                  <a:gd name="T19" fmla="*/ 93 h 95"/>
                  <a:gd name="T20" fmla="*/ 46 w 60"/>
                  <a:gd name="T21" fmla="*/ 66 h 95"/>
                  <a:gd name="T22" fmla="*/ 35 w 60"/>
                  <a:gd name="T23" fmla="*/ 49 h 95"/>
                  <a:gd name="T24" fmla="*/ 26 w 60"/>
                  <a:gd name="T25" fmla="*/ 38 h 95"/>
                  <a:gd name="T26" fmla="*/ 19 w 60"/>
                  <a:gd name="T27" fmla="*/ 31 h 95"/>
                  <a:gd name="T28" fmla="*/ 14 w 60"/>
                  <a:gd name="T29" fmla="*/ 24 h 95"/>
                  <a:gd name="T30" fmla="*/ 9 w 60"/>
                  <a:gd name="T31" fmla="*/ 20 h 95"/>
                  <a:gd name="T32" fmla="*/ 6 w 60"/>
                  <a:gd name="T33" fmla="*/ 12 h 95"/>
                  <a:gd name="T34" fmla="*/ 3 w 60"/>
                  <a:gd name="T35" fmla="*/ 0 h 95"/>
                  <a:gd name="T36" fmla="*/ 0 w 60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5">
                    <a:moveTo>
                      <a:pt x="0" y="0"/>
                    </a:moveTo>
                    <a:lnTo>
                      <a:pt x="4" y="12"/>
                    </a:lnTo>
                    <a:lnTo>
                      <a:pt x="7" y="21"/>
                    </a:lnTo>
                    <a:lnTo>
                      <a:pt x="12" y="27"/>
                    </a:lnTo>
                    <a:lnTo>
                      <a:pt x="17" y="32"/>
                    </a:lnTo>
                    <a:lnTo>
                      <a:pt x="25" y="39"/>
                    </a:lnTo>
                    <a:lnTo>
                      <a:pt x="34" y="50"/>
                    </a:lnTo>
                    <a:lnTo>
                      <a:pt x="45" y="68"/>
                    </a:lnTo>
                    <a:lnTo>
                      <a:pt x="57" y="95"/>
                    </a:lnTo>
                    <a:lnTo>
                      <a:pt x="60" y="93"/>
                    </a:lnTo>
                    <a:lnTo>
                      <a:pt x="46" y="66"/>
                    </a:lnTo>
                    <a:lnTo>
                      <a:pt x="35" y="49"/>
                    </a:lnTo>
                    <a:lnTo>
                      <a:pt x="26" y="38"/>
                    </a:lnTo>
                    <a:lnTo>
                      <a:pt x="19" y="31"/>
                    </a:lnTo>
                    <a:lnTo>
                      <a:pt x="14" y="24"/>
                    </a:lnTo>
                    <a:lnTo>
                      <a:pt x="9" y="20"/>
                    </a:lnTo>
                    <a:lnTo>
                      <a:pt x="6" y="1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5" name="Freeform 1779">
                <a:extLst>
                  <a:ext uri="{FF2B5EF4-FFF2-40B4-BE49-F238E27FC236}">
                    <a16:creationId xmlns:a16="http://schemas.microsoft.com/office/drawing/2014/main" id="{E3786C1F-44EF-4335-8695-E97C29F1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753"/>
                <a:ext cx="5" cy="8"/>
              </a:xfrm>
              <a:custGeom>
                <a:avLst/>
                <a:gdLst>
                  <a:gd name="T0" fmla="*/ 14 w 16"/>
                  <a:gd name="T1" fmla="*/ 1 h 25"/>
                  <a:gd name="T2" fmla="*/ 14 w 16"/>
                  <a:gd name="T3" fmla="*/ 0 h 25"/>
                  <a:gd name="T4" fmla="*/ 9 w 16"/>
                  <a:gd name="T5" fmla="*/ 3 h 25"/>
                  <a:gd name="T6" fmla="*/ 5 w 16"/>
                  <a:gd name="T7" fmla="*/ 6 h 25"/>
                  <a:gd name="T8" fmla="*/ 3 w 16"/>
                  <a:gd name="T9" fmla="*/ 8 h 25"/>
                  <a:gd name="T10" fmla="*/ 1 w 16"/>
                  <a:gd name="T11" fmla="*/ 9 h 25"/>
                  <a:gd name="T12" fmla="*/ 0 w 16"/>
                  <a:gd name="T13" fmla="*/ 11 h 25"/>
                  <a:gd name="T14" fmla="*/ 1 w 16"/>
                  <a:gd name="T15" fmla="*/ 13 h 25"/>
                  <a:gd name="T16" fmla="*/ 2 w 16"/>
                  <a:gd name="T17" fmla="*/ 19 h 25"/>
                  <a:gd name="T18" fmla="*/ 3 w 16"/>
                  <a:gd name="T19" fmla="*/ 25 h 25"/>
                  <a:gd name="T20" fmla="*/ 5 w 16"/>
                  <a:gd name="T21" fmla="*/ 25 h 25"/>
                  <a:gd name="T22" fmla="*/ 3 w 16"/>
                  <a:gd name="T23" fmla="*/ 19 h 25"/>
                  <a:gd name="T24" fmla="*/ 3 w 16"/>
                  <a:gd name="T25" fmla="*/ 13 h 25"/>
                  <a:gd name="T26" fmla="*/ 3 w 16"/>
                  <a:gd name="T27" fmla="*/ 11 h 25"/>
                  <a:gd name="T28" fmla="*/ 3 w 16"/>
                  <a:gd name="T29" fmla="*/ 10 h 25"/>
                  <a:gd name="T30" fmla="*/ 4 w 16"/>
                  <a:gd name="T31" fmla="*/ 9 h 25"/>
                  <a:gd name="T32" fmla="*/ 7 w 16"/>
                  <a:gd name="T33" fmla="*/ 7 h 25"/>
                  <a:gd name="T34" fmla="*/ 10 w 16"/>
                  <a:gd name="T35" fmla="*/ 4 h 25"/>
                  <a:gd name="T36" fmla="*/ 16 w 16"/>
                  <a:gd name="T37" fmla="*/ 1 h 25"/>
                  <a:gd name="T38" fmla="*/ 16 w 16"/>
                  <a:gd name="T39" fmla="*/ 1 h 25"/>
                  <a:gd name="T40" fmla="*/ 14 w 1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5">
                    <a:moveTo>
                      <a:pt x="14" y="1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9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19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6" name="Freeform 1780">
                <a:extLst>
                  <a:ext uri="{FF2B5EF4-FFF2-40B4-BE49-F238E27FC236}">
                    <a16:creationId xmlns:a16="http://schemas.microsoft.com/office/drawing/2014/main" id="{A6D4054E-5E0F-427F-8CF4-7CE4A6CD4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35"/>
                <a:ext cx="21" cy="118"/>
              </a:xfrm>
              <a:custGeom>
                <a:avLst/>
                <a:gdLst>
                  <a:gd name="T0" fmla="*/ 61 w 63"/>
                  <a:gd name="T1" fmla="*/ 0 h 354"/>
                  <a:gd name="T2" fmla="*/ 52 w 63"/>
                  <a:gd name="T3" fmla="*/ 11 h 354"/>
                  <a:gd name="T4" fmla="*/ 45 w 63"/>
                  <a:gd name="T5" fmla="*/ 22 h 354"/>
                  <a:gd name="T6" fmla="*/ 36 w 63"/>
                  <a:gd name="T7" fmla="*/ 36 h 354"/>
                  <a:gd name="T8" fmla="*/ 30 w 63"/>
                  <a:gd name="T9" fmla="*/ 49 h 354"/>
                  <a:gd name="T10" fmla="*/ 23 w 63"/>
                  <a:gd name="T11" fmla="*/ 66 h 354"/>
                  <a:gd name="T12" fmla="*/ 18 w 63"/>
                  <a:gd name="T13" fmla="*/ 82 h 354"/>
                  <a:gd name="T14" fmla="*/ 13 w 63"/>
                  <a:gd name="T15" fmla="*/ 98 h 354"/>
                  <a:gd name="T16" fmla="*/ 10 w 63"/>
                  <a:gd name="T17" fmla="*/ 119 h 354"/>
                  <a:gd name="T18" fmla="*/ 5 w 63"/>
                  <a:gd name="T19" fmla="*/ 140 h 354"/>
                  <a:gd name="T20" fmla="*/ 3 w 63"/>
                  <a:gd name="T21" fmla="*/ 163 h 354"/>
                  <a:gd name="T22" fmla="*/ 2 w 63"/>
                  <a:gd name="T23" fmla="*/ 188 h 354"/>
                  <a:gd name="T24" fmla="*/ 0 w 63"/>
                  <a:gd name="T25" fmla="*/ 216 h 354"/>
                  <a:gd name="T26" fmla="*/ 0 w 63"/>
                  <a:gd name="T27" fmla="*/ 246 h 354"/>
                  <a:gd name="T28" fmla="*/ 2 w 63"/>
                  <a:gd name="T29" fmla="*/ 279 h 354"/>
                  <a:gd name="T30" fmla="*/ 3 w 63"/>
                  <a:gd name="T31" fmla="*/ 315 h 354"/>
                  <a:gd name="T32" fmla="*/ 7 w 63"/>
                  <a:gd name="T33" fmla="*/ 354 h 354"/>
                  <a:gd name="T34" fmla="*/ 8 w 63"/>
                  <a:gd name="T35" fmla="*/ 354 h 354"/>
                  <a:gd name="T36" fmla="*/ 4 w 63"/>
                  <a:gd name="T37" fmla="*/ 315 h 354"/>
                  <a:gd name="T38" fmla="*/ 3 w 63"/>
                  <a:gd name="T39" fmla="*/ 279 h 354"/>
                  <a:gd name="T40" fmla="*/ 2 w 63"/>
                  <a:gd name="T41" fmla="*/ 246 h 354"/>
                  <a:gd name="T42" fmla="*/ 2 w 63"/>
                  <a:gd name="T43" fmla="*/ 216 h 354"/>
                  <a:gd name="T44" fmla="*/ 2 w 63"/>
                  <a:gd name="T45" fmla="*/ 188 h 354"/>
                  <a:gd name="T46" fmla="*/ 4 w 63"/>
                  <a:gd name="T47" fmla="*/ 163 h 354"/>
                  <a:gd name="T48" fmla="*/ 8 w 63"/>
                  <a:gd name="T49" fmla="*/ 140 h 354"/>
                  <a:gd name="T50" fmla="*/ 11 w 63"/>
                  <a:gd name="T51" fmla="*/ 119 h 354"/>
                  <a:gd name="T52" fmla="*/ 14 w 63"/>
                  <a:gd name="T53" fmla="*/ 98 h 354"/>
                  <a:gd name="T54" fmla="*/ 20 w 63"/>
                  <a:gd name="T55" fmla="*/ 82 h 354"/>
                  <a:gd name="T56" fmla="*/ 24 w 63"/>
                  <a:gd name="T57" fmla="*/ 66 h 354"/>
                  <a:gd name="T58" fmla="*/ 31 w 63"/>
                  <a:gd name="T59" fmla="*/ 50 h 354"/>
                  <a:gd name="T60" fmla="*/ 38 w 63"/>
                  <a:gd name="T61" fmla="*/ 37 h 354"/>
                  <a:gd name="T62" fmla="*/ 46 w 63"/>
                  <a:gd name="T63" fmla="*/ 24 h 354"/>
                  <a:gd name="T64" fmla="*/ 54 w 63"/>
                  <a:gd name="T65" fmla="*/ 12 h 354"/>
                  <a:gd name="T66" fmla="*/ 63 w 63"/>
                  <a:gd name="T67" fmla="*/ 1 h 354"/>
                  <a:gd name="T68" fmla="*/ 61 w 63"/>
                  <a:gd name="T6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354">
                    <a:moveTo>
                      <a:pt x="61" y="0"/>
                    </a:moveTo>
                    <a:lnTo>
                      <a:pt x="52" y="11"/>
                    </a:lnTo>
                    <a:lnTo>
                      <a:pt x="45" y="22"/>
                    </a:lnTo>
                    <a:lnTo>
                      <a:pt x="36" y="36"/>
                    </a:lnTo>
                    <a:lnTo>
                      <a:pt x="30" y="49"/>
                    </a:lnTo>
                    <a:lnTo>
                      <a:pt x="23" y="66"/>
                    </a:lnTo>
                    <a:lnTo>
                      <a:pt x="18" y="82"/>
                    </a:lnTo>
                    <a:lnTo>
                      <a:pt x="13" y="98"/>
                    </a:lnTo>
                    <a:lnTo>
                      <a:pt x="10" y="119"/>
                    </a:lnTo>
                    <a:lnTo>
                      <a:pt x="5" y="140"/>
                    </a:lnTo>
                    <a:lnTo>
                      <a:pt x="3" y="163"/>
                    </a:lnTo>
                    <a:lnTo>
                      <a:pt x="2" y="188"/>
                    </a:lnTo>
                    <a:lnTo>
                      <a:pt x="0" y="216"/>
                    </a:lnTo>
                    <a:lnTo>
                      <a:pt x="0" y="246"/>
                    </a:lnTo>
                    <a:lnTo>
                      <a:pt x="2" y="279"/>
                    </a:lnTo>
                    <a:lnTo>
                      <a:pt x="3" y="315"/>
                    </a:lnTo>
                    <a:lnTo>
                      <a:pt x="7" y="354"/>
                    </a:lnTo>
                    <a:lnTo>
                      <a:pt x="8" y="354"/>
                    </a:lnTo>
                    <a:lnTo>
                      <a:pt x="4" y="315"/>
                    </a:lnTo>
                    <a:lnTo>
                      <a:pt x="3" y="279"/>
                    </a:lnTo>
                    <a:lnTo>
                      <a:pt x="2" y="246"/>
                    </a:lnTo>
                    <a:lnTo>
                      <a:pt x="2" y="216"/>
                    </a:lnTo>
                    <a:lnTo>
                      <a:pt x="2" y="188"/>
                    </a:lnTo>
                    <a:lnTo>
                      <a:pt x="4" y="163"/>
                    </a:lnTo>
                    <a:lnTo>
                      <a:pt x="8" y="140"/>
                    </a:lnTo>
                    <a:lnTo>
                      <a:pt x="11" y="119"/>
                    </a:lnTo>
                    <a:lnTo>
                      <a:pt x="14" y="98"/>
                    </a:lnTo>
                    <a:lnTo>
                      <a:pt x="20" y="82"/>
                    </a:lnTo>
                    <a:lnTo>
                      <a:pt x="24" y="66"/>
                    </a:lnTo>
                    <a:lnTo>
                      <a:pt x="31" y="50"/>
                    </a:lnTo>
                    <a:lnTo>
                      <a:pt x="38" y="37"/>
                    </a:lnTo>
                    <a:lnTo>
                      <a:pt x="46" y="24"/>
                    </a:lnTo>
                    <a:lnTo>
                      <a:pt x="54" y="12"/>
                    </a:lnTo>
                    <a:lnTo>
                      <a:pt x="63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7" name="Freeform 1781">
                <a:extLst>
                  <a:ext uri="{FF2B5EF4-FFF2-40B4-BE49-F238E27FC236}">
                    <a16:creationId xmlns:a16="http://schemas.microsoft.com/office/drawing/2014/main" id="{FB75341D-B8D7-4166-B92E-F9398A4A0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593"/>
                <a:ext cx="89" cy="42"/>
              </a:xfrm>
              <a:custGeom>
                <a:avLst/>
                <a:gdLst>
                  <a:gd name="T0" fmla="*/ 265 w 265"/>
                  <a:gd name="T1" fmla="*/ 0 h 127"/>
                  <a:gd name="T2" fmla="*/ 242 w 265"/>
                  <a:gd name="T3" fmla="*/ 0 h 127"/>
                  <a:gd name="T4" fmla="*/ 219 w 265"/>
                  <a:gd name="T5" fmla="*/ 3 h 127"/>
                  <a:gd name="T6" fmla="*/ 198 w 265"/>
                  <a:gd name="T7" fmla="*/ 4 h 127"/>
                  <a:gd name="T8" fmla="*/ 178 w 265"/>
                  <a:gd name="T9" fmla="*/ 9 h 127"/>
                  <a:gd name="T10" fmla="*/ 159 w 265"/>
                  <a:gd name="T11" fmla="*/ 15 h 127"/>
                  <a:gd name="T12" fmla="*/ 141 w 265"/>
                  <a:gd name="T13" fmla="*/ 20 h 127"/>
                  <a:gd name="T14" fmla="*/ 123 w 265"/>
                  <a:gd name="T15" fmla="*/ 27 h 127"/>
                  <a:gd name="T16" fmla="*/ 108 w 265"/>
                  <a:gd name="T17" fmla="*/ 36 h 127"/>
                  <a:gd name="T18" fmla="*/ 92 w 265"/>
                  <a:gd name="T19" fmla="*/ 45 h 127"/>
                  <a:gd name="T20" fmla="*/ 79 w 265"/>
                  <a:gd name="T21" fmla="*/ 54 h 127"/>
                  <a:gd name="T22" fmla="*/ 64 w 265"/>
                  <a:gd name="T23" fmla="*/ 64 h 127"/>
                  <a:gd name="T24" fmla="*/ 51 w 265"/>
                  <a:gd name="T25" fmla="*/ 75 h 127"/>
                  <a:gd name="T26" fmla="*/ 37 w 265"/>
                  <a:gd name="T27" fmla="*/ 86 h 127"/>
                  <a:gd name="T28" fmla="*/ 26 w 265"/>
                  <a:gd name="T29" fmla="*/ 99 h 127"/>
                  <a:gd name="T30" fmla="*/ 14 w 265"/>
                  <a:gd name="T31" fmla="*/ 111 h 127"/>
                  <a:gd name="T32" fmla="*/ 0 w 265"/>
                  <a:gd name="T33" fmla="*/ 126 h 127"/>
                  <a:gd name="T34" fmla="*/ 3 w 265"/>
                  <a:gd name="T35" fmla="*/ 127 h 127"/>
                  <a:gd name="T36" fmla="*/ 15 w 265"/>
                  <a:gd name="T37" fmla="*/ 112 h 127"/>
                  <a:gd name="T38" fmla="*/ 26 w 265"/>
                  <a:gd name="T39" fmla="*/ 100 h 127"/>
                  <a:gd name="T40" fmla="*/ 40 w 265"/>
                  <a:gd name="T41" fmla="*/ 89 h 127"/>
                  <a:gd name="T42" fmla="*/ 52 w 265"/>
                  <a:gd name="T43" fmla="*/ 77 h 127"/>
                  <a:gd name="T44" fmla="*/ 67 w 265"/>
                  <a:gd name="T45" fmla="*/ 65 h 127"/>
                  <a:gd name="T46" fmla="*/ 80 w 265"/>
                  <a:gd name="T47" fmla="*/ 56 h 127"/>
                  <a:gd name="T48" fmla="*/ 94 w 265"/>
                  <a:gd name="T49" fmla="*/ 46 h 127"/>
                  <a:gd name="T50" fmla="*/ 109 w 265"/>
                  <a:gd name="T51" fmla="*/ 37 h 127"/>
                  <a:gd name="T52" fmla="*/ 125 w 265"/>
                  <a:gd name="T53" fmla="*/ 28 h 127"/>
                  <a:gd name="T54" fmla="*/ 142 w 265"/>
                  <a:gd name="T55" fmla="*/ 22 h 127"/>
                  <a:gd name="T56" fmla="*/ 159 w 265"/>
                  <a:gd name="T57" fmla="*/ 16 h 127"/>
                  <a:gd name="T58" fmla="*/ 178 w 265"/>
                  <a:gd name="T59" fmla="*/ 10 h 127"/>
                  <a:gd name="T60" fmla="*/ 198 w 265"/>
                  <a:gd name="T61" fmla="*/ 6 h 127"/>
                  <a:gd name="T62" fmla="*/ 219 w 265"/>
                  <a:gd name="T63" fmla="*/ 4 h 127"/>
                  <a:gd name="T64" fmla="*/ 242 w 265"/>
                  <a:gd name="T65" fmla="*/ 1 h 127"/>
                  <a:gd name="T66" fmla="*/ 265 w 265"/>
                  <a:gd name="T67" fmla="*/ 1 h 127"/>
                  <a:gd name="T68" fmla="*/ 265 w 265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5" h="127">
                    <a:moveTo>
                      <a:pt x="265" y="0"/>
                    </a:moveTo>
                    <a:lnTo>
                      <a:pt x="242" y="0"/>
                    </a:lnTo>
                    <a:lnTo>
                      <a:pt x="219" y="3"/>
                    </a:lnTo>
                    <a:lnTo>
                      <a:pt x="198" y="4"/>
                    </a:lnTo>
                    <a:lnTo>
                      <a:pt x="178" y="9"/>
                    </a:lnTo>
                    <a:lnTo>
                      <a:pt x="159" y="15"/>
                    </a:lnTo>
                    <a:lnTo>
                      <a:pt x="141" y="20"/>
                    </a:lnTo>
                    <a:lnTo>
                      <a:pt x="123" y="27"/>
                    </a:lnTo>
                    <a:lnTo>
                      <a:pt x="108" y="36"/>
                    </a:lnTo>
                    <a:lnTo>
                      <a:pt x="92" y="45"/>
                    </a:lnTo>
                    <a:lnTo>
                      <a:pt x="79" y="54"/>
                    </a:lnTo>
                    <a:lnTo>
                      <a:pt x="64" y="64"/>
                    </a:lnTo>
                    <a:lnTo>
                      <a:pt x="51" y="75"/>
                    </a:lnTo>
                    <a:lnTo>
                      <a:pt x="37" y="86"/>
                    </a:lnTo>
                    <a:lnTo>
                      <a:pt x="26" y="99"/>
                    </a:lnTo>
                    <a:lnTo>
                      <a:pt x="14" y="111"/>
                    </a:lnTo>
                    <a:lnTo>
                      <a:pt x="0" y="126"/>
                    </a:lnTo>
                    <a:lnTo>
                      <a:pt x="3" y="127"/>
                    </a:lnTo>
                    <a:lnTo>
                      <a:pt x="15" y="112"/>
                    </a:lnTo>
                    <a:lnTo>
                      <a:pt x="26" y="100"/>
                    </a:lnTo>
                    <a:lnTo>
                      <a:pt x="40" y="89"/>
                    </a:lnTo>
                    <a:lnTo>
                      <a:pt x="52" y="77"/>
                    </a:lnTo>
                    <a:lnTo>
                      <a:pt x="67" y="65"/>
                    </a:lnTo>
                    <a:lnTo>
                      <a:pt x="80" y="56"/>
                    </a:lnTo>
                    <a:lnTo>
                      <a:pt x="94" y="46"/>
                    </a:lnTo>
                    <a:lnTo>
                      <a:pt x="109" y="37"/>
                    </a:lnTo>
                    <a:lnTo>
                      <a:pt x="125" y="28"/>
                    </a:lnTo>
                    <a:lnTo>
                      <a:pt x="142" y="22"/>
                    </a:lnTo>
                    <a:lnTo>
                      <a:pt x="159" y="16"/>
                    </a:lnTo>
                    <a:lnTo>
                      <a:pt x="178" y="10"/>
                    </a:lnTo>
                    <a:lnTo>
                      <a:pt x="198" y="6"/>
                    </a:lnTo>
                    <a:lnTo>
                      <a:pt x="219" y="4"/>
                    </a:lnTo>
                    <a:lnTo>
                      <a:pt x="242" y="1"/>
                    </a:lnTo>
                    <a:lnTo>
                      <a:pt x="265" y="1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8" name="Freeform 1782">
                <a:extLst>
                  <a:ext uri="{FF2B5EF4-FFF2-40B4-BE49-F238E27FC236}">
                    <a16:creationId xmlns:a16="http://schemas.microsoft.com/office/drawing/2014/main" id="{42AB5606-B61E-4651-94E7-749373449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17"/>
                <a:ext cx="61" cy="49"/>
              </a:xfrm>
              <a:custGeom>
                <a:avLst/>
                <a:gdLst>
                  <a:gd name="T0" fmla="*/ 80 w 184"/>
                  <a:gd name="T1" fmla="*/ 3 h 146"/>
                  <a:gd name="T2" fmla="*/ 68 w 184"/>
                  <a:gd name="T3" fmla="*/ 3 h 146"/>
                  <a:gd name="T4" fmla="*/ 57 w 184"/>
                  <a:gd name="T5" fmla="*/ 6 h 146"/>
                  <a:gd name="T6" fmla="*/ 44 w 184"/>
                  <a:gd name="T7" fmla="*/ 11 h 146"/>
                  <a:gd name="T8" fmla="*/ 34 w 184"/>
                  <a:gd name="T9" fmla="*/ 16 h 146"/>
                  <a:gd name="T10" fmla="*/ 24 w 184"/>
                  <a:gd name="T11" fmla="*/ 23 h 146"/>
                  <a:gd name="T12" fmla="*/ 15 w 184"/>
                  <a:gd name="T13" fmla="*/ 30 h 146"/>
                  <a:gd name="T14" fmla="*/ 8 w 184"/>
                  <a:gd name="T15" fmla="*/ 37 h 146"/>
                  <a:gd name="T16" fmla="*/ 2 w 184"/>
                  <a:gd name="T17" fmla="*/ 45 h 146"/>
                  <a:gd name="T18" fmla="*/ 0 w 184"/>
                  <a:gd name="T19" fmla="*/ 54 h 146"/>
                  <a:gd name="T20" fmla="*/ 0 w 184"/>
                  <a:gd name="T21" fmla="*/ 64 h 146"/>
                  <a:gd name="T22" fmla="*/ 2 w 184"/>
                  <a:gd name="T23" fmla="*/ 73 h 146"/>
                  <a:gd name="T24" fmla="*/ 4 w 184"/>
                  <a:gd name="T25" fmla="*/ 82 h 146"/>
                  <a:gd name="T26" fmla="*/ 8 w 184"/>
                  <a:gd name="T27" fmla="*/ 91 h 146"/>
                  <a:gd name="T28" fmla="*/ 12 w 184"/>
                  <a:gd name="T29" fmla="*/ 99 h 146"/>
                  <a:gd name="T30" fmla="*/ 16 w 184"/>
                  <a:gd name="T31" fmla="*/ 105 h 146"/>
                  <a:gd name="T32" fmla="*/ 20 w 184"/>
                  <a:gd name="T33" fmla="*/ 109 h 146"/>
                  <a:gd name="T34" fmla="*/ 40 w 184"/>
                  <a:gd name="T35" fmla="*/ 115 h 146"/>
                  <a:gd name="T36" fmla="*/ 55 w 184"/>
                  <a:gd name="T37" fmla="*/ 122 h 146"/>
                  <a:gd name="T38" fmla="*/ 69 w 184"/>
                  <a:gd name="T39" fmla="*/ 127 h 146"/>
                  <a:gd name="T40" fmla="*/ 79 w 184"/>
                  <a:gd name="T41" fmla="*/ 132 h 146"/>
                  <a:gd name="T42" fmla="*/ 88 w 184"/>
                  <a:gd name="T43" fmla="*/ 136 h 146"/>
                  <a:gd name="T44" fmla="*/ 97 w 184"/>
                  <a:gd name="T45" fmla="*/ 140 h 146"/>
                  <a:gd name="T46" fmla="*/ 107 w 184"/>
                  <a:gd name="T47" fmla="*/ 142 h 146"/>
                  <a:gd name="T48" fmla="*/ 119 w 184"/>
                  <a:gd name="T49" fmla="*/ 142 h 146"/>
                  <a:gd name="T50" fmla="*/ 129 w 184"/>
                  <a:gd name="T51" fmla="*/ 144 h 146"/>
                  <a:gd name="T52" fmla="*/ 141 w 184"/>
                  <a:gd name="T53" fmla="*/ 146 h 146"/>
                  <a:gd name="T54" fmla="*/ 150 w 184"/>
                  <a:gd name="T55" fmla="*/ 146 h 146"/>
                  <a:gd name="T56" fmla="*/ 159 w 184"/>
                  <a:gd name="T57" fmla="*/ 146 h 146"/>
                  <a:gd name="T58" fmla="*/ 168 w 184"/>
                  <a:gd name="T59" fmla="*/ 145 h 146"/>
                  <a:gd name="T60" fmla="*/ 174 w 184"/>
                  <a:gd name="T61" fmla="*/ 142 h 146"/>
                  <a:gd name="T62" fmla="*/ 179 w 184"/>
                  <a:gd name="T63" fmla="*/ 137 h 146"/>
                  <a:gd name="T64" fmla="*/ 184 w 184"/>
                  <a:gd name="T65" fmla="*/ 132 h 146"/>
                  <a:gd name="T66" fmla="*/ 184 w 184"/>
                  <a:gd name="T67" fmla="*/ 120 h 146"/>
                  <a:gd name="T68" fmla="*/ 184 w 184"/>
                  <a:gd name="T69" fmla="*/ 109 h 146"/>
                  <a:gd name="T70" fmla="*/ 184 w 184"/>
                  <a:gd name="T71" fmla="*/ 97 h 146"/>
                  <a:gd name="T72" fmla="*/ 184 w 184"/>
                  <a:gd name="T73" fmla="*/ 85 h 146"/>
                  <a:gd name="T74" fmla="*/ 182 w 184"/>
                  <a:gd name="T75" fmla="*/ 72 h 146"/>
                  <a:gd name="T76" fmla="*/ 179 w 184"/>
                  <a:gd name="T77" fmla="*/ 60 h 146"/>
                  <a:gd name="T78" fmla="*/ 175 w 184"/>
                  <a:gd name="T79" fmla="*/ 50 h 146"/>
                  <a:gd name="T80" fmla="*/ 169 w 184"/>
                  <a:gd name="T81" fmla="*/ 37 h 146"/>
                  <a:gd name="T82" fmla="*/ 159 w 184"/>
                  <a:gd name="T83" fmla="*/ 33 h 146"/>
                  <a:gd name="T84" fmla="*/ 147 w 184"/>
                  <a:gd name="T85" fmla="*/ 26 h 146"/>
                  <a:gd name="T86" fmla="*/ 135 w 184"/>
                  <a:gd name="T87" fmla="*/ 20 h 146"/>
                  <a:gd name="T88" fmla="*/ 123 w 184"/>
                  <a:gd name="T89" fmla="*/ 12 h 146"/>
                  <a:gd name="T90" fmla="*/ 109 w 184"/>
                  <a:gd name="T91" fmla="*/ 5 h 146"/>
                  <a:gd name="T92" fmla="*/ 97 w 184"/>
                  <a:gd name="T93" fmla="*/ 0 h 146"/>
                  <a:gd name="T94" fmla="*/ 88 w 184"/>
                  <a:gd name="T95" fmla="*/ 0 h 146"/>
                  <a:gd name="T96" fmla="*/ 80 w 184"/>
                  <a:gd name="T97" fmla="*/ 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46">
                    <a:moveTo>
                      <a:pt x="80" y="3"/>
                    </a:moveTo>
                    <a:lnTo>
                      <a:pt x="68" y="3"/>
                    </a:lnTo>
                    <a:lnTo>
                      <a:pt x="57" y="6"/>
                    </a:lnTo>
                    <a:lnTo>
                      <a:pt x="44" y="11"/>
                    </a:lnTo>
                    <a:lnTo>
                      <a:pt x="34" y="16"/>
                    </a:lnTo>
                    <a:lnTo>
                      <a:pt x="24" y="23"/>
                    </a:lnTo>
                    <a:lnTo>
                      <a:pt x="15" y="30"/>
                    </a:lnTo>
                    <a:lnTo>
                      <a:pt x="8" y="37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8" y="91"/>
                    </a:lnTo>
                    <a:lnTo>
                      <a:pt x="12" y="99"/>
                    </a:lnTo>
                    <a:lnTo>
                      <a:pt x="16" y="105"/>
                    </a:lnTo>
                    <a:lnTo>
                      <a:pt x="20" y="109"/>
                    </a:lnTo>
                    <a:lnTo>
                      <a:pt x="40" y="115"/>
                    </a:lnTo>
                    <a:lnTo>
                      <a:pt x="55" y="122"/>
                    </a:lnTo>
                    <a:lnTo>
                      <a:pt x="69" y="127"/>
                    </a:lnTo>
                    <a:lnTo>
                      <a:pt x="79" y="132"/>
                    </a:lnTo>
                    <a:lnTo>
                      <a:pt x="88" y="136"/>
                    </a:lnTo>
                    <a:lnTo>
                      <a:pt x="97" y="140"/>
                    </a:lnTo>
                    <a:lnTo>
                      <a:pt x="107" y="142"/>
                    </a:lnTo>
                    <a:lnTo>
                      <a:pt x="119" y="142"/>
                    </a:lnTo>
                    <a:lnTo>
                      <a:pt x="129" y="144"/>
                    </a:lnTo>
                    <a:lnTo>
                      <a:pt x="141" y="146"/>
                    </a:lnTo>
                    <a:lnTo>
                      <a:pt x="150" y="146"/>
                    </a:lnTo>
                    <a:lnTo>
                      <a:pt x="159" y="146"/>
                    </a:lnTo>
                    <a:lnTo>
                      <a:pt x="168" y="145"/>
                    </a:lnTo>
                    <a:lnTo>
                      <a:pt x="174" y="142"/>
                    </a:lnTo>
                    <a:lnTo>
                      <a:pt x="179" y="137"/>
                    </a:lnTo>
                    <a:lnTo>
                      <a:pt x="184" y="132"/>
                    </a:lnTo>
                    <a:lnTo>
                      <a:pt x="184" y="120"/>
                    </a:lnTo>
                    <a:lnTo>
                      <a:pt x="184" y="109"/>
                    </a:lnTo>
                    <a:lnTo>
                      <a:pt x="184" y="97"/>
                    </a:lnTo>
                    <a:lnTo>
                      <a:pt x="184" y="85"/>
                    </a:lnTo>
                    <a:lnTo>
                      <a:pt x="182" y="72"/>
                    </a:lnTo>
                    <a:lnTo>
                      <a:pt x="179" y="60"/>
                    </a:lnTo>
                    <a:lnTo>
                      <a:pt x="175" y="50"/>
                    </a:lnTo>
                    <a:lnTo>
                      <a:pt x="169" y="37"/>
                    </a:lnTo>
                    <a:lnTo>
                      <a:pt x="159" y="33"/>
                    </a:lnTo>
                    <a:lnTo>
                      <a:pt x="147" y="26"/>
                    </a:lnTo>
                    <a:lnTo>
                      <a:pt x="135" y="20"/>
                    </a:lnTo>
                    <a:lnTo>
                      <a:pt x="123" y="12"/>
                    </a:lnTo>
                    <a:lnTo>
                      <a:pt x="109" y="5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9" name="Freeform 1783">
                <a:extLst>
                  <a:ext uri="{FF2B5EF4-FFF2-40B4-BE49-F238E27FC236}">
                    <a16:creationId xmlns:a16="http://schemas.microsoft.com/office/drawing/2014/main" id="{1C78693E-B9A2-47EB-B8AD-6538AD19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19"/>
                <a:ext cx="63" cy="50"/>
              </a:xfrm>
              <a:custGeom>
                <a:avLst/>
                <a:gdLst>
                  <a:gd name="T0" fmla="*/ 81 w 190"/>
                  <a:gd name="T1" fmla="*/ 2 h 150"/>
                  <a:gd name="T2" fmla="*/ 70 w 190"/>
                  <a:gd name="T3" fmla="*/ 8 h 150"/>
                  <a:gd name="T4" fmla="*/ 59 w 190"/>
                  <a:gd name="T5" fmla="*/ 12 h 150"/>
                  <a:gd name="T6" fmla="*/ 48 w 190"/>
                  <a:gd name="T7" fmla="*/ 17 h 150"/>
                  <a:gd name="T8" fmla="*/ 38 w 190"/>
                  <a:gd name="T9" fmla="*/ 22 h 150"/>
                  <a:gd name="T10" fmla="*/ 26 w 190"/>
                  <a:gd name="T11" fmla="*/ 28 h 150"/>
                  <a:gd name="T12" fmla="*/ 19 w 190"/>
                  <a:gd name="T13" fmla="*/ 35 h 150"/>
                  <a:gd name="T14" fmla="*/ 13 w 190"/>
                  <a:gd name="T15" fmla="*/ 44 h 150"/>
                  <a:gd name="T16" fmla="*/ 7 w 190"/>
                  <a:gd name="T17" fmla="*/ 54 h 150"/>
                  <a:gd name="T18" fmla="*/ 0 w 190"/>
                  <a:gd name="T19" fmla="*/ 114 h 150"/>
                  <a:gd name="T20" fmla="*/ 3 w 190"/>
                  <a:gd name="T21" fmla="*/ 127 h 150"/>
                  <a:gd name="T22" fmla="*/ 8 w 190"/>
                  <a:gd name="T23" fmla="*/ 136 h 150"/>
                  <a:gd name="T24" fmla="*/ 14 w 190"/>
                  <a:gd name="T25" fmla="*/ 142 h 150"/>
                  <a:gd name="T26" fmla="*/ 21 w 190"/>
                  <a:gd name="T27" fmla="*/ 148 h 150"/>
                  <a:gd name="T28" fmla="*/ 29 w 190"/>
                  <a:gd name="T29" fmla="*/ 150 h 150"/>
                  <a:gd name="T30" fmla="*/ 38 w 190"/>
                  <a:gd name="T31" fmla="*/ 150 h 150"/>
                  <a:gd name="T32" fmla="*/ 47 w 190"/>
                  <a:gd name="T33" fmla="*/ 150 h 150"/>
                  <a:gd name="T34" fmla="*/ 57 w 190"/>
                  <a:gd name="T35" fmla="*/ 150 h 150"/>
                  <a:gd name="T36" fmla="*/ 67 w 190"/>
                  <a:gd name="T37" fmla="*/ 147 h 150"/>
                  <a:gd name="T38" fmla="*/ 76 w 190"/>
                  <a:gd name="T39" fmla="*/ 144 h 150"/>
                  <a:gd name="T40" fmla="*/ 87 w 190"/>
                  <a:gd name="T41" fmla="*/ 140 h 150"/>
                  <a:gd name="T42" fmla="*/ 96 w 190"/>
                  <a:gd name="T43" fmla="*/ 138 h 150"/>
                  <a:gd name="T44" fmla="*/ 106 w 190"/>
                  <a:gd name="T45" fmla="*/ 134 h 150"/>
                  <a:gd name="T46" fmla="*/ 115 w 190"/>
                  <a:gd name="T47" fmla="*/ 131 h 150"/>
                  <a:gd name="T48" fmla="*/ 123 w 190"/>
                  <a:gd name="T49" fmla="*/ 129 h 150"/>
                  <a:gd name="T50" fmla="*/ 132 w 190"/>
                  <a:gd name="T51" fmla="*/ 129 h 150"/>
                  <a:gd name="T52" fmla="*/ 149 w 190"/>
                  <a:gd name="T53" fmla="*/ 120 h 150"/>
                  <a:gd name="T54" fmla="*/ 162 w 190"/>
                  <a:gd name="T55" fmla="*/ 111 h 150"/>
                  <a:gd name="T56" fmla="*/ 171 w 190"/>
                  <a:gd name="T57" fmla="*/ 103 h 150"/>
                  <a:gd name="T58" fmla="*/ 177 w 190"/>
                  <a:gd name="T59" fmla="*/ 94 h 150"/>
                  <a:gd name="T60" fmla="*/ 181 w 190"/>
                  <a:gd name="T61" fmla="*/ 84 h 150"/>
                  <a:gd name="T62" fmla="*/ 185 w 190"/>
                  <a:gd name="T63" fmla="*/ 74 h 150"/>
                  <a:gd name="T64" fmla="*/ 187 w 190"/>
                  <a:gd name="T65" fmla="*/ 59 h 150"/>
                  <a:gd name="T66" fmla="*/ 190 w 190"/>
                  <a:gd name="T67" fmla="*/ 45 h 150"/>
                  <a:gd name="T68" fmla="*/ 183 w 190"/>
                  <a:gd name="T69" fmla="*/ 34 h 150"/>
                  <a:gd name="T70" fmla="*/ 176 w 190"/>
                  <a:gd name="T71" fmla="*/ 25 h 150"/>
                  <a:gd name="T72" fmla="*/ 167 w 190"/>
                  <a:gd name="T73" fmla="*/ 17 h 150"/>
                  <a:gd name="T74" fmla="*/ 154 w 190"/>
                  <a:gd name="T75" fmla="*/ 9 h 150"/>
                  <a:gd name="T76" fmla="*/ 142 w 190"/>
                  <a:gd name="T77" fmla="*/ 5 h 150"/>
                  <a:gd name="T78" fmla="*/ 125 w 190"/>
                  <a:gd name="T79" fmla="*/ 2 h 150"/>
                  <a:gd name="T80" fmla="*/ 105 w 190"/>
                  <a:gd name="T81" fmla="*/ 0 h 150"/>
                  <a:gd name="T82" fmla="*/ 81 w 190"/>
                  <a:gd name="T8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50">
                    <a:moveTo>
                      <a:pt x="81" y="2"/>
                    </a:moveTo>
                    <a:lnTo>
                      <a:pt x="70" y="8"/>
                    </a:lnTo>
                    <a:lnTo>
                      <a:pt x="59" y="12"/>
                    </a:lnTo>
                    <a:lnTo>
                      <a:pt x="48" y="17"/>
                    </a:lnTo>
                    <a:lnTo>
                      <a:pt x="38" y="22"/>
                    </a:lnTo>
                    <a:lnTo>
                      <a:pt x="26" y="28"/>
                    </a:lnTo>
                    <a:lnTo>
                      <a:pt x="19" y="35"/>
                    </a:lnTo>
                    <a:lnTo>
                      <a:pt x="13" y="44"/>
                    </a:lnTo>
                    <a:lnTo>
                      <a:pt x="7" y="54"/>
                    </a:lnTo>
                    <a:lnTo>
                      <a:pt x="0" y="114"/>
                    </a:lnTo>
                    <a:lnTo>
                      <a:pt x="3" y="127"/>
                    </a:lnTo>
                    <a:lnTo>
                      <a:pt x="8" y="136"/>
                    </a:lnTo>
                    <a:lnTo>
                      <a:pt x="14" y="142"/>
                    </a:lnTo>
                    <a:lnTo>
                      <a:pt x="21" y="148"/>
                    </a:lnTo>
                    <a:lnTo>
                      <a:pt x="29" y="150"/>
                    </a:lnTo>
                    <a:lnTo>
                      <a:pt x="38" y="150"/>
                    </a:lnTo>
                    <a:lnTo>
                      <a:pt x="47" y="150"/>
                    </a:lnTo>
                    <a:lnTo>
                      <a:pt x="57" y="150"/>
                    </a:lnTo>
                    <a:lnTo>
                      <a:pt x="67" y="147"/>
                    </a:lnTo>
                    <a:lnTo>
                      <a:pt x="76" y="144"/>
                    </a:lnTo>
                    <a:lnTo>
                      <a:pt x="87" y="140"/>
                    </a:lnTo>
                    <a:lnTo>
                      <a:pt x="96" y="138"/>
                    </a:lnTo>
                    <a:lnTo>
                      <a:pt x="106" y="134"/>
                    </a:lnTo>
                    <a:lnTo>
                      <a:pt x="115" y="131"/>
                    </a:lnTo>
                    <a:lnTo>
                      <a:pt x="123" y="129"/>
                    </a:lnTo>
                    <a:lnTo>
                      <a:pt x="132" y="129"/>
                    </a:lnTo>
                    <a:lnTo>
                      <a:pt x="149" y="120"/>
                    </a:lnTo>
                    <a:lnTo>
                      <a:pt x="162" y="111"/>
                    </a:lnTo>
                    <a:lnTo>
                      <a:pt x="171" y="103"/>
                    </a:lnTo>
                    <a:lnTo>
                      <a:pt x="177" y="94"/>
                    </a:lnTo>
                    <a:lnTo>
                      <a:pt x="181" y="84"/>
                    </a:lnTo>
                    <a:lnTo>
                      <a:pt x="185" y="74"/>
                    </a:lnTo>
                    <a:lnTo>
                      <a:pt x="187" y="59"/>
                    </a:lnTo>
                    <a:lnTo>
                      <a:pt x="190" y="45"/>
                    </a:lnTo>
                    <a:lnTo>
                      <a:pt x="183" y="34"/>
                    </a:lnTo>
                    <a:lnTo>
                      <a:pt x="176" y="25"/>
                    </a:lnTo>
                    <a:lnTo>
                      <a:pt x="167" y="17"/>
                    </a:lnTo>
                    <a:lnTo>
                      <a:pt x="154" y="9"/>
                    </a:lnTo>
                    <a:lnTo>
                      <a:pt x="142" y="5"/>
                    </a:lnTo>
                    <a:lnTo>
                      <a:pt x="125" y="2"/>
                    </a:lnTo>
                    <a:lnTo>
                      <a:pt x="105" y="0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0" name="Freeform 1784">
                <a:extLst>
                  <a:ext uri="{FF2B5EF4-FFF2-40B4-BE49-F238E27FC236}">
                    <a16:creationId xmlns:a16="http://schemas.microsoft.com/office/drawing/2014/main" id="{90E558FD-4DB1-46AA-BE0D-3DAC79DFD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18"/>
                <a:ext cx="26" cy="14"/>
              </a:xfrm>
              <a:custGeom>
                <a:avLst/>
                <a:gdLst>
                  <a:gd name="T0" fmla="*/ 1 w 78"/>
                  <a:gd name="T1" fmla="*/ 42 h 43"/>
                  <a:gd name="T2" fmla="*/ 1 w 78"/>
                  <a:gd name="T3" fmla="*/ 43 h 43"/>
                  <a:gd name="T4" fmla="*/ 6 w 78"/>
                  <a:gd name="T5" fmla="*/ 35 h 43"/>
                  <a:gd name="T6" fmla="*/ 15 w 78"/>
                  <a:gd name="T7" fmla="*/ 28 h 43"/>
                  <a:gd name="T8" fmla="*/ 24 w 78"/>
                  <a:gd name="T9" fmla="*/ 21 h 43"/>
                  <a:gd name="T10" fmla="*/ 33 w 78"/>
                  <a:gd name="T11" fmla="*/ 14 h 43"/>
                  <a:gd name="T12" fmla="*/ 43 w 78"/>
                  <a:gd name="T13" fmla="*/ 10 h 43"/>
                  <a:gd name="T14" fmla="*/ 56 w 78"/>
                  <a:gd name="T15" fmla="*/ 4 h 43"/>
                  <a:gd name="T16" fmla="*/ 66 w 78"/>
                  <a:gd name="T17" fmla="*/ 2 h 43"/>
                  <a:gd name="T18" fmla="*/ 78 w 78"/>
                  <a:gd name="T19" fmla="*/ 2 h 43"/>
                  <a:gd name="T20" fmla="*/ 78 w 78"/>
                  <a:gd name="T21" fmla="*/ 0 h 43"/>
                  <a:gd name="T22" fmla="*/ 66 w 78"/>
                  <a:gd name="T23" fmla="*/ 1 h 43"/>
                  <a:gd name="T24" fmla="*/ 56 w 78"/>
                  <a:gd name="T25" fmla="*/ 3 h 43"/>
                  <a:gd name="T26" fmla="*/ 42 w 78"/>
                  <a:gd name="T27" fmla="*/ 9 h 43"/>
                  <a:gd name="T28" fmla="*/ 32 w 78"/>
                  <a:gd name="T29" fmla="*/ 13 h 43"/>
                  <a:gd name="T30" fmla="*/ 22 w 78"/>
                  <a:gd name="T31" fmla="*/ 20 h 43"/>
                  <a:gd name="T32" fmla="*/ 13 w 78"/>
                  <a:gd name="T33" fmla="*/ 26 h 43"/>
                  <a:gd name="T34" fmla="*/ 6 w 78"/>
                  <a:gd name="T35" fmla="*/ 34 h 43"/>
                  <a:gd name="T36" fmla="*/ 0 w 78"/>
                  <a:gd name="T37" fmla="*/ 42 h 43"/>
                  <a:gd name="T38" fmla="*/ 0 w 78"/>
                  <a:gd name="T39" fmla="*/ 42 h 43"/>
                  <a:gd name="T40" fmla="*/ 1 w 78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3">
                    <a:moveTo>
                      <a:pt x="1" y="42"/>
                    </a:moveTo>
                    <a:lnTo>
                      <a:pt x="1" y="43"/>
                    </a:lnTo>
                    <a:lnTo>
                      <a:pt x="6" y="35"/>
                    </a:lnTo>
                    <a:lnTo>
                      <a:pt x="15" y="28"/>
                    </a:lnTo>
                    <a:lnTo>
                      <a:pt x="24" y="21"/>
                    </a:lnTo>
                    <a:lnTo>
                      <a:pt x="33" y="14"/>
                    </a:lnTo>
                    <a:lnTo>
                      <a:pt x="43" y="10"/>
                    </a:lnTo>
                    <a:lnTo>
                      <a:pt x="56" y="4"/>
                    </a:lnTo>
                    <a:lnTo>
                      <a:pt x="66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66" y="1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2" y="13"/>
                    </a:lnTo>
                    <a:lnTo>
                      <a:pt x="22" y="20"/>
                    </a:lnTo>
                    <a:lnTo>
                      <a:pt x="13" y="26"/>
                    </a:lnTo>
                    <a:lnTo>
                      <a:pt x="6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1" name="Freeform 1785">
                <a:extLst>
                  <a:ext uri="{FF2B5EF4-FFF2-40B4-BE49-F238E27FC236}">
                    <a16:creationId xmlns:a16="http://schemas.microsoft.com/office/drawing/2014/main" id="{34408B4E-4537-4044-803A-EB1E4423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32"/>
                <a:ext cx="7" cy="22"/>
              </a:xfrm>
              <a:custGeom>
                <a:avLst/>
                <a:gdLst>
                  <a:gd name="T0" fmla="*/ 21 w 21"/>
                  <a:gd name="T1" fmla="*/ 64 h 65"/>
                  <a:gd name="T2" fmla="*/ 21 w 21"/>
                  <a:gd name="T3" fmla="*/ 64 h 65"/>
                  <a:gd name="T4" fmla="*/ 17 w 21"/>
                  <a:gd name="T5" fmla="*/ 60 h 65"/>
                  <a:gd name="T6" fmla="*/ 13 w 21"/>
                  <a:gd name="T7" fmla="*/ 54 h 65"/>
                  <a:gd name="T8" fmla="*/ 9 w 21"/>
                  <a:gd name="T9" fmla="*/ 46 h 65"/>
                  <a:gd name="T10" fmla="*/ 6 w 21"/>
                  <a:gd name="T11" fmla="*/ 38 h 65"/>
                  <a:gd name="T12" fmla="*/ 4 w 21"/>
                  <a:gd name="T13" fmla="*/ 29 h 65"/>
                  <a:gd name="T14" fmla="*/ 1 w 21"/>
                  <a:gd name="T15" fmla="*/ 19 h 65"/>
                  <a:gd name="T16" fmla="*/ 1 w 21"/>
                  <a:gd name="T17" fmla="*/ 10 h 65"/>
                  <a:gd name="T18" fmla="*/ 4 w 21"/>
                  <a:gd name="T19" fmla="*/ 0 h 65"/>
                  <a:gd name="T20" fmla="*/ 1 w 21"/>
                  <a:gd name="T21" fmla="*/ 0 h 65"/>
                  <a:gd name="T22" fmla="*/ 0 w 21"/>
                  <a:gd name="T23" fmla="*/ 10 h 65"/>
                  <a:gd name="T24" fmla="*/ 0 w 21"/>
                  <a:gd name="T25" fmla="*/ 19 h 65"/>
                  <a:gd name="T26" fmla="*/ 1 w 21"/>
                  <a:gd name="T27" fmla="*/ 29 h 65"/>
                  <a:gd name="T28" fmla="*/ 4 w 21"/>
                  <a:gd name="T29" fmla="*/ 38 h 65"/>
                  <a:gd name="T30" fmla="*/ 8 w 21"/>
                  <a:gd name="T31" fmla="*/ 47 h 65"/>
                  <a:gd name="T32" fmla="*/ 12 w 21"/>
                  <a:gd name="T33" fmla="*/ 54 h 65"/>
                  <a:gd name="T34" fmla="*/ 16 w 21"/>
                  <a:gd name="T35" fmla="*/ 61 h 65"/>
                  <a:gd name="T36" fmla="*/ 19 w 21"/>
                  <a:gd name="T37" fmla="*/ 65 h 65"/>
                  <a:gd name="T38" fmla="*/ 21 w 21"/>
                  <a:gd name="T39" fmla="*/ 65 h 65"/>
                  <a:gd name="T40" fmla="*/ 21 w 21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21" y="64"/>
                    </a:moveTo>
                    <a:lnTo>
                      <a:pt x="21" y="64"/>
                    </a:lnTo>
                    <a:lnTo>
                      <a:pt x="17" y="60"/>
                    </a:lnTo>
                    <a:lnTo>
                      <a:pt x="13" y="54"/>
                    </a:lnTo>
                    <a:lnTo>
                      <a:pt x="9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1" y="19"/>
                    </a:lnTo>
                    <a:lnTo>
                      <a:pt x="1" y="1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8" y="47"/>
                    </a:lnTo>
                    <a:lnTo>
                      <a:pt x="12" y="54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2" name="Freeform 1786">
                <a:extLst>
                  <a:ext uri="{FF2B5EF4-FFF2-40B4-BE49-F238E27FC236}">
                    <a16:creationId xmlns:a16="http://schemas.microsoft.com/office/drawing/2014/main" id="{27794230-024E-4FA2-8D3F-5889DAFC3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54"/>
                <a:ext cx="33" cy="11"/>
              </a:xfrm>
              <a:custGeom>
                <a:avLst/>
                <a:gdLst>
                  <a:gd name="T0" fmla="*/ 98 w 98"/>
                  <a:gd name="T1" fmla="*/ 33 h 35"/>
                  <a:gd name="T2" fmla="*/ 86 w 98"/>
                  <a:gd name="T3" fmla="*/ 33 h 35"/>
                  <a:gd name="T4" fmla="*/ 76 w 98"/>
                  <a:gd name="T5" fmla="*/ 31 h 35"/>
                  <a:gd name="T6" fmla="*/ 68 w 98"/>
                  <a:gd name="T7" fmla="*/ 27 h 35"/>
                  <a:gd name="T8" fmla="*/ 58 w 98"/>
                  <a:gd name="T9" fmla="*/ 22 h 35"/>
                  <a:gd name="T10" fmla="*/ 49 w 98"/>
                  <a:gd name="T11" fmla="*/ 18 h 35"/>
                  <a:gd name="T12" fmla="*/ 37 w 98"/>
                  <a:gd name="T13" fmla="*/ 13 h 35"/>
                  <a:gd name="T14" fmla="*/ 19 w 98"/>
                  <a:gd name="T15" fmla="*/ 6 h 35"/>
                  <a:gd name="T16" fmla="*/ 0 w 98"/>
                  <a:gd name="T17" fmla="*/ 0 h 35"/>
                  <a:gd name="T18" fmla="*/ 0 w 98"/>
                  <a:gd name="T19" fmla="*/ 2 h 35"/>
                  <a:gd name="T20" fmla="*/ 19 w 98"/>
                  <a:gd name="T21" fmla="*/ 8 h 35"/>
                  <a:gd name="T22" fmla="*/ 35 w 98"/>
                  <a:gd name="T23" fmla="*/ 14 h 35"/>
                  <a:gd name="T24" fmla="*/ 48 w 98"/>
                  <a:gd name="T25" fmla="*/ 19 h 35"/>
                  <a:gd name="T26" fmla="*/ 57 w 98"/>
                  <a:gd name="T27" fmla="*/ 24 h 35"/>
                  <a:gd name="T28" fmla="*/ 67 w 98"/>
                  <a:gd name="T29" fmla="*/ 28 h 35"/>
                  <a:gd name="T30" fmla="*/ 76 w 98"/>
                  <a:gd name="T31" fmla="*/ 32 h 35"/>
                  <a:gd name="T32" fmla="*/ 86 w 98"/>
                  <a:gd name="T33" fmla="*/ 34 h 35"/>
                  <a:gd name="T34" fmla="*/ 98 w 98"/>
                  <a:gd name="T35" fmla="*/ 35 h 35"/>
                  <a:gd name="T36" fmla="*/ 98 w 98"/>
                  <a:gd name="T3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35">
                    <a:moveTo>
                      <a:pt x="98" y="33"/>
                    </a:moveTo>
                    <a:lnTo>
                      <a:pt x="86" y="33"/>
                    </a:lnTo>
                    <a:lnTo>
                      <a:pt x="76" y="31"/>
                    </a:lnTo>
                    <a:lnTo>
                      <a:pt x="68" y="27"/>
                    </a:lnTo>
                    <a:lnTo>
                      <a:pt x="58" y="22"/>
                    </a:lnTo>
                    <a:lnTo>
                      <a:pt x="49" y="18"/>
                    </a:lnTo>
                    <a:lnTo>
                      <a:pt x="37" y="13"/>
                    </a:lnTo>
                    <a:lnTo>
                      <a:pt x="19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5" y="14"/>
                    </a:lnTo>
                    <a:lnTo>
                      <a:pt x="48" y="19"/>
                    </a:lnTo>
                    <a:lnTo>
                      <a:pt x="57" y="24"/>
                    </a:lnTo>
                    <a:lnTo>
                      <a:pt x="67" y="28"/>
                    </a:lnTo>
                    <a:lnTo>
                      <a:pt x="76" y="32"/>
                    </a:lnTo>
                    <a:lnTo>
                      <a:pt x="86" y="34"/>
                    </a:lnTo>
                    <a:lnTo>
                      <a:pt x="98" y="3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3" name="Freeform 1787">
                <a:extLst>
                  <a:ext uri="{FF2B5EF4-FFF2-40B4-BE49-F238E27FC236}">
                    <a16:creationId xmlns:a16="http://schemas.microsoft.com/office/drawing/2014/main" id="{1FC73447-1A22-4CB9-A392-B6F02961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761"/>
                <a:ext cx="22" cy="5"/>
              </a:xfrm>
              <a:custGeom>
                <a:avLst/>
                <a:gdLst>
                  <a:gd name="T0" fmla="*/ 63 w 67"/>
                  <a:gd name="T1" fmla="*/ 1 h 15"/>
                  <a:gd name="T2" fmla="*/ 64 w 67"/>
                  <a:gd name="T3" fmla="*/ 0 h 15"/>
                  <a:gd name="T4" fmla="*/ 59 w 67"/>
                  <a:gd name="T5" fmla="*/ 6 h 15"/>
                  <a:gd name="T6" fmla="*/ 54 w 67"/>
                  <a:gd name="T7" fmla="*/ 10 h 15"/>
                  <a:gd name="T8" fmla="*/ 49 w 67"/>
                  <a:gd name="T9" fmla="*/ 13 h 15"/>
                  <a:gd name="T10" fmla="*/ 40 w 67"/>
                  <a:gd name="T11" fmla="*/ 14 h 15"/>
                  <a:gd name="T12" fmla="*/ 31 w 67"/>
                  <a:gd name="T13" fmla="*/ 14 h 15"/>
                  <a:gd name="T14" fmla="*/ 21 w 67"/>
                  <a:gd name="T15" fmla="*/ 14 h 15"/>
                  <a:gd name="T16" fmla="*/ 11 w 67"/>
                  <a:gd name="T17" fmla="*/ 13 h 15"/>
                  <a:gd name="T18" fmla="*/ 0 w 67"/>
                  <a:gd name="T19" fmla="*/ 11 h 15"/>
                  <a:gd name="T20" fmla="*/ 0 w 67"/>
                  <a:gd name="T21" fmla="*/ 12 h 15"/>
                  <a:gd name="T22" fmla="*/ 11 w 67"/>
                  <a:gd name="T23" fmla="*/ 14 h 15"/>
                  <a:gd name="T24" fmla="*/ 21 w 67"/>
                  <a:gd name="T25" fmla="*/ 15 h 15"/>
                  <a:gd name="T26" fmla="*/ 31 w 67"/>
                  <a:gd name="T27" fmla="*/ 15 h 15"/>
                  <a:gd name="T28" fmla="*/ 40 w 67"/>
                  <a:gd name="T29" fmla="*/ 15 h 15"/>
                  <a:gd name="T30" fmla="*/ 49 w 67"/>
                  <a:gd name="T31" fmla="*/ 14 h 15"/>
                  <a:gd name="T32" fmla="*/ 55 w 67"/>
                  <a:gd name="T33" fmla="*/ 11 h 15"/>
                  <a:gd name="T34" fmla="*/ 61 w 67"/>
                  <a:gd name="T35" fmla="*/ 6 h 15"/>
                  <a:gd name="T36" fmla="*/ 65 w 67"/>
                  <a:gd name="T37" fmla="*/ 1 h 15"/>
                  <a:gd name="T38" fmla="*/ 67 w 67"/>
                  <a:gd name="T39" fmla="*/ 1 h 15"/>
                  <a:gd name="T40" fmla="*/ 63 w 67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">
                    <a:moveTo>
                      <a:pt x="63" y="1"/>
                    </a:moveTo>
                    <a:lnTo>
                      <a:pt x="64" y="0"/>
                    </a:lnTo>
                    <a:lnTo>
                      <a:pt x="59" y="6"/>
                    </a:lnTo>
                    <a:lnTo>
                      <a:pt x="54" y="10"/>
                    </a:lnTo>
                    <a:lnTo>
                      <a:pt x="49" y="13"/>
                    </a:lnTo>
                    <a:lnTo>
                      <a:pt x="40" y="14"/>
                    </a:lnTo>
                    <a:lnTo>
                      <a:pt x="31" y="14"/>
                    </a:lnTo>
                    <a:lnTo>
                      <a:pt x="21" y="14"/>
                    </a:lnTo>
                    <a:lnTo>
                      <a:pt x="11" y="13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1" y="14"/>
                    </a:lnTo>
                    <a:lnTo>
                      <a:pt x="21" y="15"/>
                    </a:lnTo>
                    <a:lnTo>
                      <a:pt x="31" y="15"/>
                    </a:lnTo>
                    <a:lnTo>
                      <a:pt x="40" y="15"/>
                    </a:lnTo>
                    <a:lnTo>
                      <a:pt x="49" y="14"/>
                    </a:lnTo>
                    <a:lnTo>
                      <a:pt x="55" y="11"/>
                    </a:lnTo>
                    <a:lnTo>
                      <a:pt x="61" y="6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4" name="Freeform 1788">
                <a:extLst>
                  <a:ext uri="{FF2B5EF4-FFF2-40B4-BE49-F238E27FC236}">
                    <a16:creationId xmlns:a16="http://schemas.microsoft.com/office/drawing/2014/main" id="{03B41E79-58F4-4126-BA3E-B59BF0BE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730"/>
                <a:ext cx="7" cy="31"/>
              </a:xfrm>
              <a:custGeom>
                <a:avLst/>
                <a:gdLst>
                  <a:gd name="T0" fmla="*/ 0 w 19"/>
                  <a:gd name="T1" fmla="*/ 3 h 95"/>
                  <a:gd name="T2" fmla="*/ 6 w 19"/>
                  <a:gd name="T3" fmla="*/ 14 h 95"/>
                  <a:gd name="T4" fmla="*/ 10 w 19"/>
                  <a:gd name="T5" fmla="*/ 24 h 95"/>
                  <a:gd name="T6" fmla="*/ 13 w 19"/>
                  <a:gd name="T7" fmla="*/ 36 h 95"/>
                  <a:gd name="T8" fmla="*/ 15 w 19"/>
                  <a:gd name="T9" fmla="*/ 49 h 95"/>
                  <a:gd name="T10" fmla="*/ 15 w 19"/>
                  <a:gd name="T11" fmla="*/ 61 h 95"/>
                  <a:gd name="T12" fmla="*/ 15 w 19"/>
                  <a:gd name="T13" fmla="*/ 72 h 95"/>
                  <a:gd name="T14" fmla="*/ 14 w 19"/>
                  <a:gd name="T15" fmla="*/ 83 h 95"/>
                  <a:gd name="T16" fmla="*/ 14 w 19"/>
                  <a:gd name="T17" fmla="*/ 95 h 95"/>
                  <a:gd name="T18" fmla="*/ 18 w 19"/>
                  <a:gd name="T19" fmla="*/ 95 h 95"/>
                  <a:gd name="T20" fmla="*/ 18 w 19"/>
                  <a:gd name="T21" fmla="*/ 83 h 95"/>
                  <a:gd name="T22" fmla="*/ 19 w 19"/>
                  <a:gd name="T23" fmla="*/ 72 h 95"/>
                  <a:gd name="T24" fmla="*/ 19 w 19"/>
                  <a:gd name="T25" fmla="*/ 61 h 95"/>
                  <a:gd name="T26" fmla="*/ 16 w 19"/>
                  <a:gd name="T27" fmla="*/ 49 h 95"/>
                  <a:gd name="T28" fmla="*/ 15 w 19"/>
                  <a:gd name="T29" fmla="*/ 36 h 95"/>
                  <a:gd name="T30" fmla="*/ 12 w 19"/>
                  <a:gd name="T31" fmla="*/ 24 h 95"/>
                  <a:gd name="T32" fmla="*/ 7 w 19"/>
                  <a:gd name="T33" fmla="*/ 13 h 95"/>
                  <a:gd name="T34" fmla="*/ 2 w 19"/>
                  <a:gd name="T35" fmla="*/ 0 h 95"/>
                  <a:gd name="T36" fmla="*/ 0 w 19"/>
                  <a:gd name="T37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95">
                    <a:moveTo>
                      <a:pt x="0" y="3"/>
                    </a:moveTo>
                    <a:lnTo>
                      <a:pt x="6" y="14"/>
                    </a:lnTo>
                    <a:lnTo>
                      <a:pt x="10" y="24"/>
                    </a:lnTo>
                    <a:lnTo>
                      <a:pt x="13" y="36"/>
                    </a:lnTo>
                    <a:lnTo>
                      <a:pt x="15" y="49"/>
                    </a:lnTo>
                    <a:lnTo>
                      <a:pt x="15" y="61"/>
                    </a:lnTo>
                    <a:lnTo>
                      <a:pt x="15" y="72"/>
                    </a:lnTo>
                    <a:lnTo>
                      <a:pt x="14" y="83"/>
                    </a:lnTo>
                    <a:lnTo>
                      <a:pt x="14" y="95"/>
                    </a:lnTo>
                    <a:lnTo>
                      <a:pt x="18" y="95"/>
                    </a:lnTo>
                    <a:lnTo>
                      <a:pt x="18" y="83"/>
                    </a:lnTo>
                    <a:lnTo>
                      <a:pt x="19" y="72"/>
                    </a:lnTo>
                    <a:lnTo>
                      <a:pt x="19" y="61"/>
                    </a:lnTo>
                    <a:lnTo>
                      <a:pt x="16" y="49"/>
                    </a:lnTo>
                    <a:lnTo>
                      <a:pt x="15" y="36"/>
                    </a:lnTo>
                    <a:lnTo>
                      <a:pt x="12" y="24"/>
                    </a:lnTo>
                    <a:lnTo>
                      <a:pt x="7" y="1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5" name="Freeform 1789">
                <a:extLst>
                  <a:ext uri="{FF2B5EF4-FFF2-40B4-BE49-F238E27FC236}">
                    <a16:creationId xmlns:a16="http://schemas.microsoft.com/office/drawing/2014/main" id="{049AD025-B580-42B5-B0EF-AE0159C8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7"/>
                <a:ext cx="29" cy="13"/>
              </a:xfrm>
              <a:custGeom>
                <a:avLst/>
                <a:gdLst>
                  <a:gd name="T0" fmla="*/ 1 w 89"/>
                  <a:gd name="T1" fmla="*/ 5 h 39"/>
                  <a:gd name="T2" fmla="*/ 1 w 89"/>
                  <a:gd name="T3" fmla="*/ 4 h 39"/>
                  <a:gd name="T4" fmla="*/ 8 w 89"/>
                  <a:gd name="T5" fmla="*/ 2 h 39"/>
                  <a:gd name="T6" fmla="*/ 18 w 89"/>
                  <a:gd name="T7" fmla="*/ 3 h 39"/>
                  <a:gd name="T8" fmla="*/ 29 w 89"/>
                  <a:gd name="T9" fmla="*/ 6 h 39"/>
                  <a:gd name="T10" fmla="*/ 42 w 89"/>
                  <a:gd name="T11" fmla="*/ 13 h 39"/>
                  <a:gd name="T12" fmla="*/ 54 w 89"/>
                  <a:gd name="T13" fmla="*/ 21 h 39"/>
                  <a:gd name="T14" fmla="*/ 66 w 89"/>
                  <a:gd name="T15" fmla="*/ 27 h 39"/>
                  <a:gd name="T16" fmla="*/ 77 w 89"/>
                  <a:gd name="T17" fmla="*/ 34 h 39"/>
                  <a:gd name="T18" fmla="*/ 88 w 89"/>
                  <a:gd name="T19" fmla="*/ 39 h 39"/>
                  <a:gd name="T20" fmla="*/ 89 w 89"/>
                  <a:gd name="T21" fmla="*/ 37 h 39"/>
                  <a:gd name="T22" fmla="*/ 80 w 89"/>
                  <a:gd name="T23" fmla="*/ 33 h 39"/>
                  <a:gd name="T24" fmla="*/ 68 w 89"/>
                  <a:gd name="T25" fmla="*/ 26 h 39"/>
                  <a:gd name="T26" fmla="*/ 56 w 89"/>
                  <a:gd name="T27" fmla="*/ 18 h 39"/>
                  <a:gd name="T28" fmla="*/ 44 w 89"/>
                  <a:gd name="T29" fmla="*/ 12 h 39"/>
                  <a:gd name="T30" fmla="*/ 30 w 89"/>
                  <a:gd name="T31" fmla="*/ 5 h 39"/>
                  <a:gd name="T32" fmla="*/ 18 w 89"/>
                  <a:gd name="T33" fmla="*/ 0 h 39"/>
                  <a:gd name="T34" fmla="*/ 8 w 89"/>
                  <a:gd name="T35" fmla="*/ 0 h 39"/>
                  <a:gd name="T36" fmla="*/ 0 w 89"/>
                  <a:gd name="T37" fmla="*/ 3 h 39"/>
                  <a:gd name="T38" fmla="*/ 1 w 89"/>
                  <a:gd name="T39" fmla="*/ 3 h 39"/>
                  <a:gd name="T40" fmla="*/ 1 w 89"/>
                  <a:gd name="T41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39">
                    <a:moveTo>
                      <a:pt x="1" y="5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8" y="3"/>
                    </a:lnTo>
                    <a:lnTo>
                      <a:pt x="29" y="6"/>
                    </a:lnTo>
                    <a:lnTo>
                      <a:pt x="42" y="13"/>
                    </a:lnTo>
                    <a:lnTo>
                      <a:pt x="54" y="21"/>
                    </a:lnTo>
                    <a:lnTo>
                      <a:pt x="66" y="27"/>
                    </a:lnTo>
                    <a:lnTo>
                      <a:pt x="77" y="34"/>
                    </a:lnTo>
                    <a:lnTo>
                      <a:pt x="88" y="39"/>
                    </a:lnTo>
                    <a:lnTo>
                      <a:pt x="89" y="37"/>
                    </a:lnTo>
                    <a:lnTo>
                      <a:pt x="80" y="33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4" y="12"/>
                    </a:lnTo>
                    <a:lnTo>
                      <a:pt x="30" y="5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6" name="Freeform 1790">
                <a:extLst>
                  <a:ext uri="{FF2B5EF4-FFF2-40B4-BE49-F238E27FC236}">
                    <a16:creationId xmlns:a16="http://schemas.microsoft.com/office/drawing/2014/main" id="{9AAD461A-2C30-4E2C-97C8-0CFAF6D76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8"/>
                <a:ext cx="1" cy="1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7" name="Freeform 1791">
                <a:extLst>
                  <a:ext uri="{FF2B5EF4-FFF2-40B4-BE49-F238E27FC236}">
                    <a16:creationId xmlns:a16="http://schemas.microsoft.com/office/drawing/2014/main" id="{C6B1B436-A1E4-42E9-ADBA-99ED1846C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20"/>
                <a:ext cx="25" cy="17"/>
              </a:xfrm>
              <a:custGeom>
                <a:avLst/>
                <a:gdLst>
                  <a:gd name="T0" fmla="*/ 2 w 76"/>
                  <a:gd name="T1" fmla="*/ 52 h 52"/>
                  <a:gd name="T2" fmla="*/ 8 w 76"/>
                  <a:gd name="T3" fmla="*/ 43 h 52"/>
                  <a:gd name="T4" fmla="*/ 14 w 76"/>
                  <a:gd name="T5" fmla="*/ 34 h 52"/>
                  <a:gd name="T6" fmla="*/ 21 w 76"/>
                  <a:gd name="T7" fmla="*/ 27 h 52"/>
                  <a:gd name="T8" fmla="*/ 32 w 76"/>
                  <a:gd name="T9" fmla="*/ 22 h 52"/>
                  <a:gd name="T10" fmla="*/ 43 w 76"/>
                  <a:gd name="T11" fmla="*/ 16 h 52"/>
                  <a:gd name="T12" fmla="*/ 53 w 76"/>
                  <a:gd name="T13" fmla="*/ 12 h 52"/>
                  <a:gd name="T14" fmla="*/ 64 w 76"/>
                  <a:gd name="T15" fmla="*/ 7 h 52"/>
                  <a:gd name="T16" fmla="*/ 76 w 76"/>
                  <a:gd name="T17" fmla="*/ 1 h 52"/>
                  <a:gd name="T18" fmla="*/ 75 w 76"/>
                  <a:gd name="T19" fmla="*/ 0 h 52"/>
                  <a:gd name="T20" fmla="*/ 63 w 76"/>
                  <a:gd name="T21" fmla="*/ 5 h 52"/>
                  <a:gd name="T22" fmla="*/ 52 w 76"/>
                  <a:gd name="T23" fmla="*/ 10 h 52"/>
                  <a:gd name="T24" fmla="*/ 40 w 76"/>
                  <a:gd name="T25" fmla="*/ 15 h 52"/>
                  <a:gd name="T26" fmla="*/ 30 w 76"/>
                  <a:gd name="T27" fmla="*/ 19 h 52"/>
                  <a:gd name="T28" fmla="*/ 20 w 76"/>
                  <a:gd name="T29" fmla="*/ 26 h 52"/>
                  <a:gd name="T30" fmla="*/ 12 w 76"/>
                  <a:gd name="T31" fmla="*/ 33 h 52"/>
                  <a:gd name="T32" fmla="*/ 6 w 76"/>
                  <a:gd name="T33" fmla="*/ 41 h 52"/>
                  <a:gd name="T34" fmla="*/ 0 w 76"/>
                  <a:gd name="T35" fmla="*/ 52 h 52"/>
                  <a:gd name="T36" fmla="*/ 2 w 76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2">
                    <a:moveTo>
                      <a:pt x="2" y="52"/>
                    </a:moveTo>
                    <a:lnTo>
                      <a:pt x="8" y="43"/>
                    </a:lnTo>
                    <a:lnTo>
                      <a:pt x="14" y="34"/>
                    </a:lnTo>
                    <a:lnTo>
                      <a:pt x="21" y="27"/>
                    </a:lnTo>
                    <a:lnTo>
                      <a:pt x="32" y="22"/>
                    </a:lnTo>
                    <a:lnTo>
                      <a:pt x="43" y="16"/>
                    </a:lnTo>
                    <a:lnTo>
                      <a:pt x="53" y="12"/>
                    </a:lnTo>
                    <a:lnTo>
                      <a:pt x="64" y="7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3" y="5"/>
                    </a:lnTo>
                    <a:lnTo>
                      <a:pt x="52" y="10"/>
                    </a:lnTo>
                    <a:lnTo>
                      <a:pt x="40" y="15"/>
                    </a:lnTo>
                    <a:lnTo>
                      <a:pt x="30" y="19"/>
                    </a:lnTo>
                    <a:lnTo>
                      <a:pt x="20" y="26"/>
                    </a:lnTo>
                    <a:lnTo>
                      <a:pt x="12" y="33"/>
                    </a:lnTo>
                    <a:lnTo>
                      <a:pt x="6" y="4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8" name="Freeform 1792">
                <a:extLst>
                  <a:ext uri="{FF2B5EF4-FFF2-40B4-BE49-F238E27FC236}">
                    <a16:creationId xmlns:a16="http://schemas.microsoft.com/office/drawing/2014/main" id="{76088138-866F-423E-A75F-B7B473EC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38"/>
                <a:ext cx="3" cy="19"/>
              </a:xfrm>
              <a:custGeom>
                <a:avLst/>
                <a:gdLst>
                  <a:gd name="T0" fmla="*/ 1 w 8"/>
                  <a:gd name="T1" fmla="*/ 59 h 59"/>
                  <a:gd name="T2" fmla="*/ 8 w 8"/>
                  <a:gd name="T3" fmla="*/ 0 h 59"/>
                  <a:gd name="T4" fmla="*/ 7 w 8"/>
                  <a:gd name="T5" fmla="*/ 0 h 59"/>
                  <a:gd name="T6" fmla="*/ 0 w 8"/>
                  <a:gd name="T7" fmla="*/ 59 h 59"/>
                  <a:gd name="T8" fmla="*/ 1 w 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9">
                    <a:moveTo>
                      <a:pt x="1" y="59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5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9" name="Freeform 1793">
                <a:extLst>
                  <a:ext uri="{FF2B5EF4-FFF2-40B4-BE49-F238E27FC236}">
                    <a16:creationId xmlns:a16="http://schemas.microsoft.com/office/drawing/2014/main" id="{880DC811-6187-4928-948E-1AF95B9B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57"/>
                <a:ext cx="45" cy="13"/>
              </a:xfrm>
              <a:custGeom>
                <a:avLst/>
                <a:gdLst>
                  <a:gd name="T0" fmla="*/ 133 w 134"/>
                  <a:gd name="T1" fmla="*/ 14 h 37"/>
                  <a:gd name="T2" fmla="*/ 133 w 134"/>
                  <a:gd name="T3" fmla="*/ 14 h 37"/>
                  <a:gd name="T4" fmla="*/ 125 w 134"/>
                  <a:gd name="T5" fmla="*/ 15 h 37"/>
                  <a:gd name="T6" fmla="*/ 116 w 134"/>
                  <a:gd name="T7" fmla="*/ 17 h 37"/>
                  <a:gd name="T8" fmla="*/ 106 w 134"/>
                  <a:gd name="T9" fmla="*/ 20 h 37"/>
                  <a:gd name="T10" fmla="*/ 97 w 134"/>
                  <a:gd name="T11" fmla="*/ 23 h 37"/>
                  <a:gd name="T12" fmla="*/ 87 w 134"/>
                  <a:gd name="T13" fmla="*/ 26 h 37"/>
                  <a:gd name="T14" fmla="*/ 78 w 134"/>
                  <a:gd name="T15" fmla="*/ 30 h 37"/>
                  <a:gd name="T16" fmla="*/ 68 w 134"/>
                  <a:gd name="T17" fmla="*/ 32 h 37"/>
                  <a:gd name="T18" fmla="*/ 59 w 134"/>
                  <a:gd name="T19" fmla="*/ 35 h 37"/>
                  <a:gd name="T20" fmla="*/ 49 w 134"/>
                  <a:gd name="T21" fmla="*/ 35 h 37"/>
                  <a:gd name="T22" fmla="*/ 39 w 134"/>
                  <a:gd name="T23" fmla="*/ 35 h 37"/>
                  <a:gd name="T24" fmla="*/ 31 w 134"/>
                  <a:gd name="T25" fmla="*/ 35 h 37"/>
                  <a:gd name="T26" fmla="*/ 24 w 134"/>
                  <a:gd name="T27" fmla="*/ 33 h 37"/>
                  <a:gd name="T28" fmla="*/ 17 w 134"/>
                  <a:gd name="T29" fmla="*/ 27 h 37"/>
                  <a:gd name="T30" fmla="*/ 10 w 134"/>
                  <a:gd name="T31" fmla="*/ 22 h 37"/>
                  <a:gd name="T32" fmla="*/ 5 w 134"/>
                  <a:gd name="T33" fmla="*/ 12 h 37"/>
                  <a:gd name="T34" fmla="*/ 2 w 134"/>
                  <a:gd name="T35" fmla="*/ 0 h 37"/>
                  <a:gd name="T36" fmla="*/ 0 w 134"/>
                  <a:gd name="T37" fmla="*/ 0 h 37"/>
                  <a:gd name="T38" fmla="*/ 4 w 134"/>
                  <a:gd name="T39" fmla="*/ 14 h 37"/>
                  <a:gd name="T40" fmla="*/ 8 w 134"/>
                  <a:gd name="T41" fmla="*/ 23 h 37"/>
                  <a:gd name="T42" fmla="*/ 15 w 134"/>
                  <a:gd name="T43" fmla="*/ 30 h 37"/>
                  <a:gd name="T44" fmla="*/ 22 w 134"/>
                  <a:gd name="T45" fmla="*/ 34 h 37"/>
                  <a:gd name="T46" fmla="*/ 31 w 134"/>
                  <a:gd name="T47" fmla="*/ 36 h 37"/>
                  <a:gd name="T48" fmla="*/ 39 w 134"/>
                  <a:gd name="T49" fmla="*/ 37 h 37"/>
                  <a:gd name="T50" fmla="*/ 49 w 134"/>
                  <a:gd name="T51" fmla="*/ 37 h 37"/>
                  <a:gd name="T52" fmla="*/ 59 w 134"/>
                  <a:gd name="T53" fmla="*/ 35 h 37"/>
                  <a:gd name="T54" fmla="*/ 68 w 134"/>
                  <a:gd name="T55" fmla="*/ 34 h 37"/>
                  <a:gd name="T56" fmla="*/ 78 w 134"/>
                  <a:gd name="T57" fmla="*/ 31 h 37"/>
                  <a:gd name="T58" fmla="*/ 89 w 134"/>
                  <a:gd name="T59" fmla="*/ 27 h 37"/>
                  <a:gd name="T60" fmla="*/ 98 w 134"/>
                  <a:gd name="T61" fmla="*/ 24 h 37"/>
                  <a:gd name="T62" fmla="*/ 108 w 134"/>
                  <a:gd name="T63" fmla="*/ 21 h 37"/>
                  <a:gd name="T64" fmla="*/ 116 w 134"/>
                  <a:gd name="T65" fmla="*/ 17 h 37"/>
                  <a:gd name="T66" fmla="*/ 125 w 134"/>
                  <a:gd name="T67" fmla="*/ 16 h 37"/>
                  <a:gd name="T68" fmla="*/ 133 w 134"/>
                  <a:gd name="T69" fmla="*/ 16 h 37"/>
                  <a:gd name="T70" fmla="*/ 134 w 134"/>
                  <a:gd name="T71" fmla="*/ 16 h 37"/>
                  <a:gd name="T72" fmla="*/ 133 w 13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37">
                    <a:moveTo>
                      <a:pt x="133" y="14"/>
                    </a:moveTo>
                    <a:lnTo>
                      <a:pt x="133" y="14"/>
                    </a:lnTo>
                    <a:lnTo>
                      <a:pt x="125" y="15"/>
                    </a:lnTo>
                    <a:lnTo>
                      <a:pt x="116" y="17"/>
                    </a:lnTo>
                    <a:lnTo>
                      <a:pt x="106" y="20"/>
                    </a:lnTo>
                    <a:lnTo>
                      <a:pt x="97" y="23"/>
                    </a:lnTo>
                    <a:lnTo>
                      <a:pt x="87" y="26"/>
                    </a:lnTo>
                    <a:lnTo>
                      <a:pt x="78" y="30"/>
                    </a:lnTo>
                    <a:lnTo>
                      <a:pt x="68" y="32"/>
                    </a:lnTo>
                    <a:lnTo>
                      <a:pt x="59" y="35"/>
                    </a:lnTo>
                    <a:lnTo>
                      <a:pt x="49" y="35"/>
                    </a:lnTo>
                    <a:lnTo>
                      <a:pt x="39" y="35"/>
                    </a:lnTo>
                    <a:lnTo>
                      <a:pt x="31" y="35"/>
                    </a:lnTo>
                    <a:lnTo>
                      <a:pt x="24" y="33"/>
                    </a:lnTo>
                    <a:lnTo>
                      <a:pt x="17" y="27"/>
                    </a:lnTo>
                    <a:lnTo>
                      <a:pt x="10" y="22"/>
                    </a:lnTo>
                    <a:lnTo>
                      <a:pt x="5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2" y="34"/>
                    </a:lnTo>
                    <a:lnTo>
                      <a:pt x="31" y="36"/>
                    </a:lnTo>
                    <a:lnTo>
                      <a:pt x="39" y="37"/>
                    </a:lnTo>
                    <a:lnTo>
                      <a:pt x="49" y="37"/>
                    </a:lnTo>
                    <a:lnTo>
                      <a:pt x="59" y="35"/>
                    </a:lnTo>
                    <a:lnTo>
                      <a:pt x="68" y="34"/>
                    </a:lnTo>
                    <a:lnTo>
                      <a:pt x="78" y="31"/>
                    </a:lnTo>
                    <a:lnTo>
                      <a:pt x="89" y="27"/>
                    </a:lnTo>
                    <a:lnTo>
                      <a:pt x="98" y="24"/>
                    </a:lnTo>
                    <a:lnTo>
                      <a:pt x="108" y="21"/>
                    </a:lnTo>
                    <a:lnTo>
                      <a:pt x="116" y="17"/>
                    </a:lnTo>
                    <a:lnTo>
                      <a:pt x="125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0" name="Freeform 1794">
                <a:extLst>
                  <a:ext uri="{FF2B5EF4-FFF2-40B4-BE49-F238E27FC236}">
                    <a16:creationId xmlns:a16="http://schemas.microsoft.com/office/drawing/2014/main" id="{D4879900-B0BD-4056-8103-8F0D323B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734"/>
                <a:ext cx="20" cy="29"/>
              </a:xfrm>
              <a:custGeom>
                <a:avLst/>
                <a:gdLst>
                  <a:gd name="T0" fmla="*/ 57 w 59"/>
                  <a:gd name="T1" fmla="*/ 1 h 85"/>
                  <a:gd name="T2" fmla="*/ 55 w 59"/>
                  <a:gd name="T3" fmla="*/ 16 h 85"/>
                  <a:gd name="T4" fmla="*/ 51 w 59"/>
                  <a:gd name="T5" fmla="*/ 30 h 85"/>
                  <a:gd name="T6" fmla="*/ 48 w 59"/>
                  <a:gd name="T7" fmla="*/ 40 h 85"/>
                  <a:gd name="T8" fmla="*/ 45 w 59"/>
                  <a:gd name="T9" fmla="*/ 49 h 85"/>
                  <a:gd name="T10" fmla="*/ 38 w 59"/>
                  <a:gd name="T11" fmla="*/ 58 h 85"/>
                  <a:gd name="T12" fmla="*/ 29 w 59"/>
                  <a:gd name="T13" fmla="*/ 66 h 85"/>
                  <a:gd name="T14" fmla="*/ 17 w 59"/>
                  <a:gd name="T15" fmla="*/ 75 h 85"/>
                  <a:gd name="T16" fmla="*/ 0 w 59"/>
                  <a:gd name="T17" fmla="*/ 84 h 85"/>
                  <a:gd name="T18" fmla="*/ 1 w 59"/>
                  <a:gd name="T19" fmla="*/ 85 h 85"/>
                  <a:gd name="T20" fmla="*/ 18 w 59"/>
                  <a:gd name="T21" fmla="*/ 76 h 85"/>
                  <a:gd name="T22" fmla="*/ 30 w 59"/>
                  <a:gd name="T23" fmla="*/ 67 h 85"/>
                  <a:gd name="T24" fmla="*/ 39 w 59"/>
                  <a:gd name="T25" fmla="*/ 59 h 85"/>
                  <a:gd name="T26" fmla="*/ 45 w 59"/>
                  <a:gd name="T27" fmla="*/ 50 h 85"/>
                  <a:gd name="T28" fmla="*/ 50 w 59"/>
                  <a:gd name="T29" fmla="*/ 40 h 85"/>
                  <a:gd name="T30" fmla="*/ 54 w 59"/>
                  <a:gd name="T31" fmla="*/ 30 h 85"/>
                  <a:gd name="T32" fmla="*/ 56 w 59"/>
                  <a:gd name="T33" fmla="*/ 16 h 85"/>
                  <a:gd name="T34" fmla="*/ 59 w 59"/>
                  <a:gd name="T35" fmla="*/ 1 h 85"/>
                  <a:gd name="T36" fmla="*/ 59 w 59"/>
                  <a:gd name="T37" fmla="*/ 0 h 85"/>
                  <a:gd name="T38" fmla="*/ 57 w 59"/>
                  <a:gd name="T39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85">
                    <a:moveTo>
                      <a:pt x="57" y="1"/>
                    </a:moveTo>
                    <a:lnTo>
                      <a:pt x="55" y="16"/>
                    </a:lnTo>
                    <a:lnTo>
                      <a:pt x="51" y="30"/>
                    </a:lnTo>
                    <a:lnTo>
                      <a:pt x="48" y="40"/>
                    </a:lnTo>
                    <a:lnTo>
                      <a:pt x="45" y="49"/>
                    </a:lnTo>
                    <a:lnTo>
                      <a:pt x="38" y="58"/>
                    </a:lnTo>
                    <a:lnTo>
                      <a:pt x="29" y="66"/>
                    </a:lnTo>
                    <a:lnTo>
                      <a:pt x="17" y="75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18" y="76"/>
                    </a:lnTo>
                    <a:lnTo>
                      <a:pt x="30" y="67"/>
                    </a:lnTo>
                    <a:lnTo>
                      <a:pt x="39" y="59"/>
                    </a:lnTo>
                    <a:lnTo>
                      <a:pt x="45" y="5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6" y="16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1" name="Freeform 1795">
                <a:extLst>
                  <a:ext uri="{FF2B5EF4-FFF2-40B4-BE49-F238E27FC236}">
                    <a16:creationId xmlns:a16="http://schemas.microsoft.com/office/drawing/2014/main" id="{9036195D-8EC5-4209-98D3-CDE03BF2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719"/>
                <a:ext cx="37" cy="16"/>
              </a:xfrm>
              <a:custGeom>
                <a:avLst/>
                <a:gdLst>
                  <a:gd name="T0" fmla="*/ 3 w 110"/>
                  <a:gd name="T1" fmla="*/ 5 h 46"/>
                  <a:gd name="T2" fmla="*/ 2 w 110"/>
                  <a:gd name="T3" fmla="*/ 5 h 46"/>
                  <a:gd name="T4" fmla="*/ 25 w 110"/>
                  <a:gd name="T5" fmla="*/ 3 h 46"/>
                  <a:gd name="T6" fmla="*/ 44 w 110"/>
                  <a:gd name="T7" fmla="*/ 3 h 46"/>
                  <a:gd name="T8" fmla="*/ 61 w 110"/>
                  <a:gd name="T9" fmla="*/ 7 h 46"/>
                  <a:gd name="T10" fmla="*/ 74 w 110"/>
                  <a:gd name="T11" fmla="*/ 11 h 46"/>
                  <a:gd name="T12" fmla="*/ 85 w 110"/>
                  <a:gd name="T13" fmla="*/ 18 h 46"/>
                  <a:gd name="T14" fmla="*/ 95 w 110"/>
                  <a:gd name="T15" fmla="*/ 26 h 46"/>
                  <a:gd name="T16" fmla="*/ 101 w 110"/>
                  <a:gd name="T17" fmla="*/ 36 h 46"/>
                  <a:gd name="T18" fmla="*/ 109 w 110"/>
                  <a:gd name="T19" fmla="*/ 46 h 46"/>
                  <a:gd name="T20" fmla="*/ 110 w 110"/>
                  <a:gd name="T21" fmla="*/ 45 h 46"/>
                  <a:gd name="T22" fmla="*/ 104 w 110"/>
                  <a:gd name="T23" fmla="*/ 34 h 46"/>
                  <a:gd name="T24" fmla="*/ 96 w 110"/>
                  <a:gd name="T25" fmla="*/ 25 h 46"/>
                  <a:gd name="T26" fmla="*/ 86 w 110"/>
                  <a:gd name="T27" fmla="*/ 17 h 46"/>
                  <a:gd name="T28" fmla="*/ 74 w 110"/>
                  <a:gd name="T29" fmla="*/ 10 h 46"/>
                  <a:gd name="T30" fmla="*/ 61 w 110"/>
                  <a:gd name="T31" fmla="*/ 6 h 46"/>
                  <a:gd name="T32" fmla="*/ 44 w 110"/>
                  <a:gd name="T33" fmla="*/ 2 h 46"/>
                  <a:gd name="T34" fmla="*/ 25 w 110"/>
                  <a:gd name="T35" fmla="*/ 0 h 46"/>
                  <a:gd name="T36" fmla="*/ 2 w 110"/>
                  <a:gd name="T37" fmla="*/ 3 h 46"/>
                  <a:gd name="T38" fmla="*/ 0 w 110"/>
                  <a:gd name="T39" fmla="*/ 3 h 46"/>
                  <a:gd name="T40" fmla="*/ 3 w 110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46">
                    <a:moveTo>
                      <a:pt x="3" y="5"/>
                    </a:moveTo>
                    <a:lnTo>
                      <a:pt x="2" y="5"/>
                    </a:lnTo>
                    <a:lnTo>
                      <a:pt x="25" y="3"/>
                    </a:lnTo>
                    <a:lnTo>
                      <a:pt x="44" y="3"/>
                    </a:lnTo>
                    <a:lnTo>
                      <a:pt x="61" y="7"/>
                    </a:lnTo>
                    <a:lnTo>
                      <a:pt x="74" y="11"/>
                    </a:lnTo>
                    <a:lnTo>
                      <a:pt x="85" y="18"/>
                    </a:lnTo>
                    <a:lnTo>
                      <a:pt x="95" y="26"/>
                    </a:lnTo>
                    <a:lnTo>
                      <a:pt x="101" y="36"/>
                    </a:lnTo>
                    <a:lnTo>
                      <a:pt x="109" y="46"/>
                    </a:lnTo>
                    <a:lnTo>
                      <a:pt x="110" y="45"/>
                    </a:lnTo>
                    <a:lnTo>
                      <a:pt x="104" y="34"/>
                    </a:lnTo>
                    <a:lnTo>
                      <a:pt x="96" y="25"/>
                    </a:lnTo>
                    <a:lnTo>
                      <a:pt x="86" y="17"/>
                    </a:lnTo>
                    <a:lnTo>
                      <a:pt x="74" y="10"/>
                    </a:lnTo>
                    <a:lnTo>
                      <a:pt x="61" y="6"/>
                    </a:lnTo>
                    <a:lnTo>
                      <a:pt x="44" y="2"/>
                    </a:lnTo>
                    <a:lnTo>
                      <a:pt x="2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2" name="Freeform 1796">
                <a:extLst>
                  <a:ext uri="{FF2B5EF4-FFF2-40B4-BE49-F238E27FC236}">
                    <a16:creationId xmlns:a16="http://schemas.microsoft.com/office/drawing/2014/main" id="{9DC999A4-D2AA-47D2-82A9-D611612E2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66"/>
                <a:ext cx="30" cy="46"/>
              </a:xfrm>
              <a:custGeom>
                <a:avLst/>
                <a:gdLst>
                  <a:gd name="T0" fmla="*/ 35 w 89"/>
                  <a:gd name="T1" fmla="*/ 25 h 136"/>
                  <a:gd name="T2" fmla="*/ 37 w 89"/>
                  <a:gd name="T3" fmla="*/ 15 h 136"/>
                  <a:gd name="T4" fmla="*/ 41 w 89"/>
                  <a:gd name="T5" fmla="*/ 8 h 136"/>
                  <a:gd name="T6" fmla="*/ 44 w 89"/>
                  <a:gd name="T7" fmla="*/ 3 h 136"/>
                  <a:gd name="T8" fmla="*/ 47 w 89"/>
                  <a:gd name="T9" fmla="*/ 0 h 136"/>
                  <a:gd name="T10" fmla="*/ 51 w 89"/>
                  <a:gd name="T11" fmla="*/ 1 h 136"/>
                  <a:gd name="T12" fmla="*/ 54 w 89"/>
                  <a:gd name="T13" fmla="*/ 5 h 136"/>
                  <a:gd name="T14" fmla="*/ 57 w 89"/>
                  <a:gd name="T15" fmla="*/ 13 h 136"/>
                  <a:gd name="T16" fmla="*/ 58 w 89"/>
                  <a:gd name="T17" fmla="*/ 24 h 136"/>
                  <a:gd name="T18" fmla="*/ 63 w 89"/>
                  <a:gd name="T19" fmla="*/ 35 h 136"/>
                  <a:gd name="T20" fmla="*/ 69 w 89"/>
                  <a:gd name="T21" fmla="*/ 46 h 136"/>
                  <a:gd name="T22" fmla="*/ 74 w 89"/>
                  <a:gd name="T23" fmla="*/ 59 h 136"/>
                  <a:gd name="T24" fmla="*/ 81 w 89"/>
                  <a:gd name="T25" fmla="*/ 71 h 136"/>
                  <a:gd name="T26" fmla="*/ 84 w 89"/>
                  <a:gd name="T27" fmla="*/ 86 h 136"/>
                  <a:gd name="T28" fmla="*/ 88 w 89"/>
                  <a:gd name="T29" fmla="*/ 98 h 136"/>
                  <a:gd name="T30" fmla="*/ 89 w 89"/>
                  <a:gd name="T31" fmla="*/ 111 h 136"/>
                  <a:gd name="T32" fmla="*/ 85 w 89"/>
                  <a:gd name="T33" fmla="*/ 124 h 136"/>
                  <a:gd name="T34" fmla="*/ 82 w 89"/>
                  <a:gd name="T35" fmla="*/ 129 h 136"/>
                  <a:gd name="T36" fmla="*/ 79 w 89"/>
                  <a:gd name="T37" fmla="*/ 134 h 136"/>
                  <a:gd name="T38" fmla="*/ 73 w 89"/>
                  <a:gd name="T39" fmla="*/ 135 h 136"/>
                  <a:gd name="T40" fmla="*/ 69 w 89"/>
                  <a:gd name="T41" fmla="*/ 136 h 136"/>
                  <a:gd name="T42" fmla="*/ 62 w 89"/>
                  <a:gd name="T43" fmla="*/ 135 h 136"/>
                  <a:gd name="T44" fmla="*/ 57 w 89"/>
                  <a:gd name="T45" fmla="*/ 134 h 136"/>
                  <a:gd name="T46" fmla="*/ 51 w 89"/>
                  <a:gd name="T47" fmla="*/ 130 h 136"/>
                  <a:gd name="T48" fmla="*/ 48 w 89"/>
                  <a:gd name="T49" fmla="*/ 127 h 136"/>
                  <a:gd name="T50" fmla="*/ 44 w 89"/>
                  <a:gd name="T51" fmla="*/ 132 h 136"/>
                  <a:gd name="T52" fmla="*/ 37 w 89"/>
                  <a:gd name="T53" fmla="*/ 134 h 136"/>
                  <a:gd name="T54" fmla="*/ 29 w 89"/>
                  <a:gd name="T55" fmla="*/ 135 h 136"/>
                  <a:gd name="T56" fmla="*/ 21 w 89"/>
                  <a:gd name="T57" fmla="*/ 135 h 136"/>
                  <a:gd name="T58" fmla="*/ 15 w 89"/>
                  <a:gd name="T59" fmla="*/ 133 h 136"/>
                  <a:gd name="T60" fmla="*/ 8 w 89"/>
                  <a:gd name="T61" fmla="*/ 129 h 136"/>
                  <a:gd name="T62" fmla="*/ 2 w 89"/>
                  <a:gd name="T63" fmla="*/ 124 h 136"/>
                  <a:gd name="T64" fmla="*/ 0 w 89"/>
                  <a:gd name="T65" fmla="*/ 115 h 136"/>
                  <a:gd name="T66" fmla="*/ 0 w 89"/>
                  <a:gd name="T67" fmla="*/ 101 h 136"/>
                  <a:gd name="T68" fmla="*/ 2 w 89"/>
                  <a:gd name="T69" fmla="*/ 87 h 136"/>
                  <a:gd name="T70" fmla="*/ 7 w 89"/>
                  <a:gd name="T71" fmla="*/ 73 h 136"/>
                  <a:gd name="T72" fmla="*/ 11 w 89"/>
                  <a:gd name="T73" fmla="*/ 61 h 136"/>
                  <a:gd name="T74" fmla="*/ 18 w 89"/>
                  <a:gd name="T75" fmla="*/ 50 h 136"/>
                  <a:gd name="T76" fmla="*/ 25 w 89"/>
                  <a:gd name="T77" fmla="*/ 39 h 136"/>
                  <a:gd name="T78" fmla="*/ 30 w 89"/>
                  <a:gd name="T79" fmla="*/ 31 h 136"/>
                  <a:gd name="T80" fmla="*/ 35 w 89"/>
                  <a:gd name="T81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136">
                    <a:moveTo>
                      <a:pt x="35" y="25"/>
                    </a:moveTo>
                    <a:lnTo>
                      <a:pt x="37" y="15"/>
                    </a:lnTo>
                    <a:lnTo>
                      <a:pt x="41" y="8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4" y="5"/>
                    </a:lnTo>
                    <a:lnTo>
                      <a:pt x="57" y="13"/>
                    </a:lnTo>
                    <a:lnTo>
                      <a:pt x="58" y="24"/>
                    </a:lnTo>
                    <a:lnTo>
                      <a:pt x="63" y="35"/>
                    </a:lnTo>
                    <a:lnTo>
                      <a:pt x="69" y="46"/>
                    </a:lnTo>
                    <a:lnTo>
                      <a:pt x="74" y="59"/>
                    </a:lnTo>
                    <a:lnTo>
                      <a:pt x="81" y="71"/>
                    </a:lnTo>
                    <a:lnTo>
                      <a:pt x="84" y="86"/>
                    </a:lnTo>
                    <a:lnTo>
                      <a:pt x="88" y="98"/>
                    </a:lnTo>
                    <a:lnTo>
                      <a:pt x="89" y="111"/>
                    </a:lnTo>
                    <a:lnTo>
                      <a:pt x="85" y="124"/>
                    </a:lnTo>
                    <a:lnTo>
                      <a:pt x="82" y="129"/>
                    </a:lnTo>
                    <a:lnTo>
                      <a:pt x="79" y="134"/>
                    </a:lnTo>
                    <a:lnTo>
                      <a:pt x="73" y="135"/>
                    </a:lnTo>
                    <a:lnTo>
                      <a:pt x="69" y="136"/>
                    </a:lnTo>
                    <a:lnTo>
                      <a:pt x="62" y="135"/>
                    </a:lnTo>
                    <a:lnTo>
                      <a:pt x="57" y="134"/>
                    </a:lnTo>
                    <a:lnTo>
                      <a:pt x="51" y="130"/>
                    </a:lnTo>
                    <a:lnTo>
                      <a:pt x="48" y="127"/>
                    </a:lnTo>
                    <a:lnTo>
                      <a:pt x="44" y="132"/>
                    </a:lnTo>
                    <a:lnTo>
                      <a:pt x="37" y="134"/>
                    </a:lnTo>
                    <a:lnTo>
                      <a:pt x="29" y="135"/>
                    </a:lnTo>
                    <a:lnTo>
                      <a:pt x="21" y="135"/>
                    </a:lnTo>
                    <a:lnTo>
                      <a:pt x="15" y="133"/>
                    </a:lnTo>
                    <a:lnTo>
                      <a:pt x="8" y="129"/>
                    </a:lnTo>
                    <a:lnTo>
                      <a:pt x="2" y="124"/>
                    </a:lnTo>
                    <a:lnTo>
                      <a:pt x="0" y="115"/>
                    </a:lnTo>
                    <a:lnTo>
                      <a:pt x="0" y="101"/>
                    </a:lnTo>
                    <a:lnTo>
                      <a:pt x="2" y="87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8" y="50"/>
                    </a:lnTo>
                    <a:lnTo>
                      <a:pt x="25" y="39"/>
                    </a:lnTo>
                    <a:lnTo>
                      <a:pt x="30" y="31"/>
                    </a:lnTo>
                    <a:lnTo>
                      <a:pt x="35" y="2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3" name="Freeform 1797">
                <a:extLst>
                  <a:ext uri="{FF2B5EF4-FFF2-40B4-BE49-F238E27FC236}">
                    <a16:creationId xmlns:a16="http://schemas.microsoft.com/office/drawing/2014/main" id="{C312E8D9-9DCD-46B7-BE9C-B02383766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766"/>
                <a:ext cx="9" cy="8"/>
              </a:xfrm>
              <a:custGeom>
                <a:avLst/>
                <a:gdLst>
                  <a:gd name="T0" fmla="*/ 25 w 25"/>
                  <a:gd name="T1" fmla="*/ 24 h 25"/>
                  <a:gd name="T2" fmla="*/ 25 w 25"/>
                  <a:gd name="T3" fmla="*/ 24 h 25"/>
                  <a:gd name="T4" fmla="*/ 23 w 25"/>
                  <a:gd name="T5" fmla="*/ 13 h 25"/>
                  <a:gd name="T6" fmla="*/ 20 w 25"/>
                  <a:gd name="T7" fmla="*/ 5 h 25"/>
                  <a:gd name="T8" fmla="*/ 16 w 25"/>
                  <a:gd name="T9" fmla="*/ 1 h 25"/>
                  <a:gd name="T10" fmla="*/ 13 w 25"/>
                  <a:gd name="T11" fmla="*/ 0 h 25"/>
                  <a:gd name="T12" fmla="*/ 9 w 25"/>
                  <a:gd name="T13" fmla="*/ 2 h 25"/>
                  <a:gd name="T14" fmla="*/ 5 w 25"/>
                  <a:gd name="T15" fmla="*/ 8 h 25"/>
                  <a:gd name="T16" fmla="*/ 2 w 25"/>
                  <a:gd name="T17" fmla="*/ 16 h 25"/>
                  <a:gd name="T18" fmla="*/ 0 w 25"/>
                  <a:gd name="T19" fmla="*/ 25 h 25"/>
                  <a:gd name="T20" fmla="*/ 2 w 25"/>
                  <a:gd name="T21" fmla="*/ 25 h 25"/>
                  <a:gd name="T22" fmla="*/ 3 w 25"/>
                  <a:gd name="T23" fmla="*/ 16 h 25"/>
                  <a:gd name="T24" fmla="*/ 5 w 25"/>
                  <a:gd name="T25" fmla="*/ 9 h 25"/>
                  <a:gd name="T26" fmla="*/ 10 w 25"/>
                  <a:gd name="T27" fmla="*/ 4 h 25"/>
                  <a:gd name="T28" fmla="*/ 13 w 25"/>
                  <a:gd name="T29" fmla="*/ 1 h 25"/>
                  <a:gd name="T30" fmla="*/ 16 w 25"/>
                  <a:gd name="T31" fmla="*/ 2 h 25"/>
                  <a:gd name="T32" fmla="*/ 19 w 25"/>
                  <a:gd name="T33" fmla="*/ 6 h 25"/>
                  <a:gd name="T34" fmla="*/ 22 w 25"/>
                  <a:gd name="T35" fmla="*/ 13 h 25"/>
                  <a:gd name="T36" fmla="*/ 23 w 25"/>
                  <a:gd name="T37" fmla="*/ 24 h 25"/>
                  <a:gd name="T38" fmla="*/ 23 w 25"/>
                  <a:gd name="T39" fmla="*/ 25 h 25"/>
                  <a:gd name="T40" fmla="*/ 25 w 25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5" y="24"/>
                    </a:moveTo>
                    <a:lnTo>
                      <a:pt x="25" y="24"/>
                    </a:lnTo>
                    <a:lnTo>
                      <a:pt x="23" y="13"/>
                    </a:lnTo>
                    <a:lnTo>
                      <a:pt x="20" y="5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16"/>
                    </a:lnTo>
                    <a:lnTo>
                      <a:pt x="5" y="9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2" y="13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4" name="Freeform 1798">
                <a:extLst>
                  <a:ext uri="{FF2B5EF4-FFF2-40B4-BE49-F238E27FC236}">
                    <a16:creationId xmlns:a16="http://schemas.microsoft.com/office/drawing/2014/main" id="{A98BCBB0-A59F-4875-84C6-239C7E65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74"/>
                <a:ext cx="11" cy="34"/>
              </a:xfrm>
              <a:custGeom>
                <a:avLst/>
                <a:gdLst>
                  <a:gd name="T0" fmla="*/ 29 w 32"/>
                  <a:gd name="T1" fmla="*/ 101 h 101"/>
                  <a:gd name="T2" fmla="*/ 32 w 32"/>
                  <a:gd name="T3" fmla="*/ 88 h 101"/>
                  <a:gd name="T4" fmla="*/ 32 w 32"/>
                  <a:gd name="T5" fmla="*/ 75 h 101"/>
                  <a:gd name="T6" fmla="*/ 28 w 32"/>
                  <a:gd name="T7" fmla="*/ 61 h 101"/>
                  <a:gd name="T8" fmla="*/ 24 w 32"/>
                  <a:gd name="T9" fmla="*/ 49 h 101"/>
                  <a:gd name="T10" fmla="*/ 18 w 32"/>
                  <a:gd name="T11" fmla="*/ 35 h 101"/>
                  <a:gd name="T12" fmla="*/ 13 w 32"/>
                  <a:gd name="T13" fmla="*/ 22 h 101"/>
                  <a:gd name="T14" fmla="*/ 6 w 32"/>
                  <a:gd name="T15" fmla="*/ 11 h 101"/>
                  <a:gd name="T16" fmla="*/ 3 w 32"/>
                  <a:gd name="T17" fmla="*/ 0 h 101"/>
                  <a:gd name="T18" fmla="*/ 0 w 32"/>
                  <a:gd name="T19" fmla="*/ 2 h 101"/>
                  <a:gd name="T20" fmla="*/ 5 w 32"/>
                  <a:gd name="T21" fmla="*/ 12 h 101"/>
                  <a:gd name="T22" fmla="*/ 12 w 32"/>
                  <a:gd name="T23" fmla="*/ 23 h 101"/>
                  <a:gd name="T24" fmla="*/ 17 w 32"/>
                  <a:gd name="T25" fmla="*/ 36 h 101"/>
                  <a:gd name="T26" fmla="*/ 23 w 32"/>
                  <a:gd name="T27" fmla="*/ 49 h 101"/>
                  <a:gd name="T28" fmla="*/ 26 w 32"/>
                  <a:gd name="T29" fmla="*/ 61 h 101"/>
                  <a:gd name="T30" fmla="*/ 29 w 32"/>
                  <a:gd name="T31" fmla="*/ 75 h 101"/>
                  <a:gd name="T32" fmla="*/ 31 w 32"/>
                  <a:gd name="T33" fmla="*/ 88 h 101"/>
                  <a:gd name="T34" fmla="*/ 27 w 32"/>
                  <a:gd name="T35" fmla="*/ 101 h 101"/>
                  <a:gd name="T36" fmla="*/ 29 w 32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1">
                    <a:moveTo>
                      <a:pt x="29" y="101"/>
                    </a:moveTo>
                    <a:lnTo>
                      <a:pt x="32" y="88"/>
                    </a:lnTo>
                    <a:lnTo>
                      <a:pt x="32" y="75"/>
                    </a:lnTo>
                    <a:lnTo>
                      <a:pt x="28" y="61"/>
                    </a:lnTo>
                    <a:lnTo>
                      <a:pt x="24" y="49"/>
                    </a:lnTo>
                    <a:lnTo>
                      <a:pt x="18" y="35"/>
                    </a:lnTo>
                    <a:lnTo>
                      <a:pt x="13" y="22"/>
                    </a:lnTo>
                    <a:lnTo>
                      <a:pt x="6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" y="12"/>
                    </a:lnTo>
                    <a:lnTo>
                      <a:pt x="12" y="23"/>
                    </a:lnTo>
                    <a:lnTo>
                      <a:pt x="17" y="36"/>
                    </a:lnTo>
                    <a:lnTo>
                      <a:pt x="23" y="49"/>
                    </a:lnTo>
                    <a:lnTo>
                      <a:pt x="26" y="61"/>
                    </a:lnTo>
                    <a:lnTo>
                      <a:pt x="29" y="75"/>
                    </a:lnTo>
                    <a:lnTo>
                      <a:pt x="31" y="88"/>
                    </a:lnTo>
                    <a:lnTo>
                      <a:pt x="27" y="101"/>
                    </a:lnTo>
                    <a:lnTo>
                      <a:pt x="2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5" name="Freeform 1799">
                <a:extLst>
                  <a:ext uri="{FF2B5EF4-FFF2-40B4-BE49-F238E27FC236}">
                    <a16:creationId xmlns:a16="http://schemas.microsoft.com/office/drawing/2014/main" id="{21250F41-E093-4E93-BF5A-B51B9BDB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08"/>
                <a:ext cx="13" cy="4"/>
              </a:xfrm>
              <a:custGeom>
                <a:avLst/>
                <a:gdLst>
                  <a:gd name="T0" fmla="*/ 1 w 38"/>
                  <a:gd name="T1" fmla="*/ 4 h 13"/>
                  <a:gd name="T2" fmla="*/ 0 w 38"/>
                  <a:gd name="T3" fmla="*/ 4 h 13"/>
                  <a:gd name="T4" fmla="*/ 4 w 38"/>
                  <a:gd name="T5" fmla="*/ 8 h 13"/>
                  <a:gd name="T6" fmla="*/ 9 w 38"/>
                  <a:gd name="T7" fmla="*/ 10 h 13"/>
                  <a:gd name="T8" fmla="*/ 15 w 38"/>
                  <a:gd name="T9" fmla="*/ 12 h 13"/>
                  <a:gd name="T10" fmla="*/ 20 w 38"/>
                  <a:gd name="T11" fmla="*/ 13 h 13"/>
                  <a:gd name="T12" fmla="*/ 26 w 38"/>
                  <a:gd name="T13" fmla="*/ 12 h 13"/>
                  <a:gd name="T14" fmla="*/ 33 w 38"/>
                  <a:gd name="T15" fmla="*/ 10 h 13"/>
                  <a:gd name="T16" fmla="*/ 35 w 38"/>
                  <a:gd name="T17" fmla="*/ 6 h 13"/>
                  <a:gd name="T18" fmla="*/ 38 w 38"/>
                  <a:gd name="T19" fmla="*/ 0 h 13"/>
                  <a:gd name="T20" fmla="*/ 37 w 38"/>
                  <a:gd name="T21" fmla="*/ 0 h 13"/>
                  <a:gd name="T22" fmla="*/ 35 w 38"/>
                  <a:gd name="T23" fmla="*/ 5 h 13"/>
                  <a:gd name="T24" fmla="*/ 31 w 38"/>
                  <a:gd name="T25" fmla="*/ 10 h 13"/>
                  <a:gd name="T26" fmla="*/ 26 w 38"/>
                  <a:gd name="T27" fmla="*/ 10 h 13"/>
                  <a:gd name="T28" fmla="*/ 20 w 38"/>
                  <a:gd name="T29" fmla="*/ 10 h 13"/>
                  <a:gd name="T30" fmla="*/ 15 w 38"/>
                  <a:gd name="T31" fmla="*/ 10 h 13"/>
                  <a:gd name="T32" fmla="*/ 10 w 38"/>
                  <a:gd name="T33" fmla="*/ 9 h 13"/>
                  <a:gd name="T34" fmla="*/ 5 w 38"/>
                  <a:gd name="T35" fmla="*/ 5 h 13"/>
                  <a:gd name="T36" fmla="*/ 1 w 38"/>
                  <a:gd name="T37" fmla="*/ 2 h 13"/>
                  <a:gd name="T38" fmla="*/ 0 w 38"/>
                  <a:gd name="T39" fmla="*/ 2 h 13"/>
                  <a:gd name="T40" fmla="*/ 1 w 38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3">
                    <a:moveTo>
                      <a:pt x="1" y="4"/>
                    </a:moveTo>
                    <a:lnTo>
                      <a:pt x="0" y="4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20" y="13"/>
                    </a:lnTo>
                    <a:lnTo>
                      <a:pt x="26" y="12"/>
                    </a:lnTo>
                    <a:lnTo>
                      <a:pt x="33" y="10"/>
                    </a:lnTo>
                    <a:lnTo>
                      <a:pt x="35" y="6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5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0" y="9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6" name="Freeform 1800">
                <a:extLst>
                  <a:ext uri="{FF2B5EF4-FFF2-40B4-BE49-F238E27FC236}">
                    <a16:creationId xmlns:a16="http://schemas.microsoft.com/office/drawing/2014/main" id="{E2A650A2-E78B-40AB-8060-75A6B6013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05"/>
                <a:ext cx="16" cy="7"/>
              </a:xfrm>
              <a:custGeom>
                <a:avLst/>
                <a:gdLst>
                  <a:gd name="T0" fmla="*/ 0 w 49"/>
                  <a:gd name="T1" fmla="*/ 0 h 22"/>
                  <a:gd name="T2" fmla="*/ 2 w 49"/>
                  <a:gd name="T3" fmla="*/ 10 h 22"/>
                  <a:gd name="T4" fmla="*/ 8 w 49"/>
                  <a:gd name="T5" fmla="*/ 15 h 22"/>
                  <a:gd name="T6" fmla="*/ 15 w 49"/>
                  <a:gd name="T7" fmla="*/ 19 h 22"/>
                  <a:gd name="T8" fmla="*/ 22 w 49"/>
                  <a:gd name="T9" fmla="*/ 20 h 22"/>
                  <a:gd name="T10" fmla="*/ 30 w 49"/>
                  <a:gd name="T11" fmla="*/ 22 h 22"/>
                  <a:gd name="T12" fmla="*/ 38 w 49"/>
                  <a:gd name="T13" fmla="*/ 20 h 22"/>
                  <a:gd name="T14" fmla="*/ 46 w 49"/>
                  <a:gd name="T15" fmla="*/ 18 h 22"/>
                  <a:gd name="T16" fmla="*/ 49 w 49"/>
                  <a:gd name="T17" fmla="*/ 13 h 22"/>
                  <a:gd name="T18" fmla="*/ 48 w 49"/>
                  <a:gd name="T19" fmla="*/ 12 h 22"/>
                  <a:gd name="T20" fmla="*/ 44 w 49"/>
                  <a:gd name="T21" fmla="*/ 17 h 22"/>
                  <a:gd name="T22" fmla="*/ 38 w 49"/>
                  <a:gd name="T23" fmla="*/ 19 h 22"/>
                  <a:gd name="T24" fmla="*/ 30 w 49"/>
                  <a:gd name="T25" fmla="*/ 19 h 22"/>
                  <a:gd name="T26" fmla="*/ 22 w 49"/>
                  <a:gd name="T27" fmla="*/ 19 h 22"/>
                  <a:gd name="T28" fmla="*/ 16 w 49"/>
                  <a:gd name="T29" fmla="*/ 18 h 22"/>
                  <a:gd name="T30" fmla="*/ 9 w 49"/>
                  <a:gd name="T31" fmla="*/ 14 h 22"/>
                  <a:gd name="T32" fmla="*/ 3 w 49"/>
                  <a:gd name="T33" fmla="*/ 8 h 22"/>
                  <a:gd name="T34" fmla="*/ 1 w 49"/>
                  <a:gd name="T35" fmla="*/ 0 h 22"/>
                  <a:gd name="T36" fmla="*/ 0 w 49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2" y="10"/>
                    </a:lnTo>
                    <a:lnTo>
                      <a:pt x="8" y="15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22"/>
                    </a:lnTo>
                    <a:lnTo>
                      <a:pt x="38" y="20"/>
                    </a:lnTo>
                    <a:lnTo>
                      <a:pt x="46" y="18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4" y="17"/>
                    </a:lnTo>
                    <a:lnTo>
                      <a:pt x="38" y="19"/>
                    </a:lnTo>
                    <a:lnTo>
                      <a:pt x="30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9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7" name="Freeform 1801">
                <a:extLst>
                  <a:ext uri="{FF2B5EF4-FFF2-40B4-BE49-F238E27FC236}">
                    <a16:creationId xmlns:a16="http://schemas.microsoft.com/office/drawing/2014/main" id="{37FBDEC1-F931-47C5-830D-AAB3834CD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74"/>
                <a:ext cx="13" cy="31"/>
              </a:xfrm>
              <a:custGeom>
                <a:avLst/>
                <a:gdLst>
                  <a:gd name="T0" fmla="*/ 35 w 37"/>
                  <a:gd name="T1" fmla="*/ 1 h 91"/>
                  <a:gd name="T2" fmla="*/ 35 w 37"/>
                  <a:gd name="T3" fmla="*/ 0 h 91"/>
                  <a:gd name="T4" fmla="*/ 30 w 37"/>
                  <a:gd name="T5" fmla="*/ 6 h 91"/>
                  <a:gd name="T6" fmla="*/ 25 w 37"/>
                  <a:gd name="T7" fmla="*/ 15 h 91"/>
                  <a:gd name="T8" fmla="*/ 18 w 37"/>
                  <a:gd name="T9" fmla="*/ 25 h 91"/>
                  <a:gd name="T10" fmla="*/ 11 w 37"/>
                  <a:gd name="T11" fmla="*/ 36 h 91"/>
                  <a:gd name="T12" fmla="*/ 7 w 37"/>
                  <a:gd name="T13" fmla="*/ 49 h 91"/>
                  <a:gd name="T14" fmla="*/ 2 w 37"/>
                  <a:gd name="T15" fmla="*/ 62 h 91"/>
                  <a:gd name="T16" fmla="*/ 0 w 37"/>
                  <a:gd name="T17" fmla="*/ 76 h 91"/>
                  <a:gd name="T18" fmla="*/ 0 w 37"/>
                  <a:gd name="T19" fmla="*/ 91 h 91"/>
                  <a:gd name="T20" fmla="*/ 1 w 37"/>
                  <a:gd name="T21" fmla="*/ 91 h 91"/>
                  <a:gd name="T22" fmla="*/ 1 w 37"/>
                  <a:gd name="T23" fmla="*/ 76 h 91"/>
                  <a:gd name="T24" fmla="*/ 5 w 37"/>
                  <a:gd name="T25" fmla="*/ 62 h 91"/>
                  <a:gd name="T26" fmla="*/ 9 w 37"/>
                  <a:gd name="T27" fmla="*/ 49 h 91"/>
                  <a:gd name="T28" fmla="*/ 14 w 37"/>
                  <a:gd name="T29" fmla="*/ 37 h 91"/>
                  <a:gd name="T30" fmla="*/ 19 w 37"/>
                  <a:gd name="T31" fmla="*/ 26 h 91"/>
                  <a:gd name="T32" fmla="*/ 26 w 37"/>
                  <a:gd name="T33" fmla="*/ 16 h 91"/>
                  <a:gd name="T34" fmla="*/ 32 w 37"/>
                  <a:gd name="T35" fmla="*/ 7 h 91"/>
                  <a:gd name="T36" fmla="*/ 37 w 37"/>
                  <a:gd name="T37" fmla="*/ 1 h 91"/>
                  <a:gd name="T38" fmla="*/ 37 w 37"/>
                  <a:gd name="T39" fmla="*/ 1 h 91"/>
                  <a:gd name="T40" fmla="*/ 35 w 37"/>
                  <a:gd name="T41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91">
                    <a:moveTo>
                      <a:pt x="35" y="1"/>
                    </a:moveTo>
                    <a:lnTo>
                      <a:pt x="35" y="0"/>
                    </a:lnTo>
                    <a:lnTo>
                      <a:pt x="30" y="6"/>
                    </a:lnTo>
                    <a:lnTo>
                      <a:pt x="25" y="15"/>
                    </a:lnTo>
                    <a:lnTo>
                      <a:pt x="18" y="25"/>
                    </a:lnTo>
                    <a:lnTo>
                      <a:pt x="11" y="36"/>
                    </a:lnTo>
                    <a:lnTo>
                      <a:pt x="7" y="49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19" y="26"/>
                    </a:lnTo>
                    <a:lnTo>
                      <a:pt x="26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8" name="Freeform 1802">
                <a:extLst>
                  <a:ext uri="{FF2B5EF4-FFF2-40B4-BE49-F238E27FC236}">
                    <a16:creationId xmlns:a16="http://schemas.microsoft.com/office/drawing/2014/main" id="{3CE05C61-6CFD-4BBA-B75E-E226CEA2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776"/>
                <a:ext cx="13" cy="35"/>
              </a:xfrm>
              <a:custGeom>
                <a:avLst/>
                <a:gdLst>
                  <a:gd name="T0" fmla="*/ 9 w 37"/>
                  <a:gd name="T1" fmla="*/ 0 h 105"/>
                  <a:gd name="T2" fmla="*/ 6 w 37"/>
                  <a:gd name="T3" fmla="*/ 6 h 105"/>
                  <a:gd name="T4" fmla="*/ 5 w 37"/>
                  <a:gd name="T5" fmla="*/ 12 h 105"/>
                  <a:gd name="T6" fmla="*/ 3 w 37"/>
                  <a:gd name="T7" fmla="*/ 19 h 105"/>
                  <a:gd name="T8" fmla="*/ 3 w 37"/>
                  <a:gd name="T9" fmla="*/ 28 h 105"/>
                  <a:gd name="T10" fmla="*/ 0 w 37"/>
                  <a:gd name="T11" fmla="*/ 37 h 105"/>
                  <a:gd name="T12" fmla="*/ 0 w 37"/>
                  <a:gd name="T13" fmla="*/ 46 h 105"/>
                  <a:gd name="T14" fmla="*/ 0 w 37"/>
                  <a:gd name="T15" fmla="*/ 55 h 105"/>
                  <a:gd name="T16" fmla="*/ 0 w 37"/>
                  <a:gd name="T17" fmla="*/ 65 h 105"/>
                  <a:gd name="T18" fmla="*/ 1 w 37"/>
                  <a:gd name="T19" fmla="*/ 74 h 105"/>
                  <a:gd name="T20" fmla="*/ 3 w 37"/>
                  <a:gd name="T21" fmla="*/ 82 h 105"/>
                  <a:gd name="T22" fmla="*/ 4 w 37"/>
                  <a:gd name="T23" fmla="*/ 89 h 105"/>
                  <a:gd name="T24" fmla="*/ 7 w 37"/>
                  <a:gd name="T25" fmla="*/ 96 h 105"/>
                  <a:gd name="T26" fmla="*/ 10 w 37"/>
                  <a:gd name="T27" fmla="*/ 100 h 105"/>
                  <a:gd name="T28" fmla="*/ 15 w 37"/>
                  <a:gd name="T29" fmla="*/ 102 h 105"/>
                  <a:gd name="T30" fmla="*/ 19 w 37"/>
                  <a:gd name="T31" fmla="*/ 105 h 105"/>
                  <a:gd name="T32" fmla="*/ 25 w 37"/>
                  <a:gd name="T33" fmla="*/ 102 h 105"/>
                  <a:gd name="T34" fmla="*/ 33 w 37"/>
                  <a:gd name="T35" fmla="*/ 98 h 105"/>
                  <a:gd name="T36" fmla="*/ 36 w 37"/>
                  <a:gd name="T37" fmla="*/ 88 h 105"/>
                  <a:gd name="T38" fmla="*/ 37 w 37"/>
                  <a:gd name="T39" fmla="*/ 77 h 105"/>
                  <a:gd name="T40" fmla="*/ 34 w 37"/>
                  <a:gd name="T41" fmla="*/ 62 h 105"/>
                  <a:gd name="T42" fmla="*/ 31 w 37"/>
                  <a:gd name="T43" fmla="*/ 46 h 105"/>
                  <a:gd name="T44" fmla="*/ 23 w 37"/>
                  <a:gd name="T45" fmla="*/ 30 h 105"/>
                  <a:gd name="T46" fmla="*/ 17 w 37"/>
                  <a:gd name="T47" fmla="*/ 15 h 105"/>
                  <a:gd name="T48" fmla="*/ 9 w 37"/>
                  <a:gd name="T4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05">
                    <a:moveTo>
                      <a:pt x="9" y="0"/>
                    </a:moveTo>
                    <a:lnTo>
                      <a:pt x="6" y="6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3" y="82"/>
                    </a:lnTo>
                    <a:lnTo>
                      <a:pt x="4" y="89"/>
                    </a:lnTo>
                    <a:lnTo>
                      <a:pt x="7" y="96"/>
                    </a:lnTo>
                    <a:lnTo>
                      <a:pt x="10" y="100"/>
                    </a:lnTo>
                    <a:lnTo>
                      <a:pt x="15" y="102"/>
                    </a:lnTo>
                    <a:lnTo>
                      <a:pt x="19" y="105"/>
                    </a:lnTo>
                    <a:lnTo>
                      <a:pt x="25" y="102"/>
                    </a:lnTo>
                    <a:lnTo>
                      <a:pt x="33" y="98"/>
                    </a:lnTo>
                    <a:lnTo>
                      <a:pt x="36" y="88"/>
                    </a:lnTo>
                    <a:lnTo>
                      <a:pt x="37" y="77"/>
                    </a:lnTo>
                    <a:lnTo>
                      <a:pt x="34" y="62"/>
                    </a:lnTo>
                    <a:lnTo>
                      <a:pt x="31" y="4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9" name="Freeform 1803">
                <a:extLst>
                  <a:ext uri="{FF2B5EF4-FFF2-40B4-BE49-F238E27FC236}">
                    <a16:creationId xmlns:a16="http://schemas.microsoft.com/office/drawing/2014/main" id="{1CB14B59-0DE8-49F3-A70B-2AA0D0D9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776"/>
                <a:ext cx="14" cy="35"/>
              </a:xfrm>
              <a:custGeom>
                <a:avLst/>
                <a:gdLst>
                  <a:gd name="T0" fmla="*/ 34 w 43"/>
                  <a:gd name="T1" fmla="*/ 0 h 105"/>
                  <a:gd name="T2" fmla="*/ 28 w 43"/>
                  <a:gd name="T3" fmla="*/ 8 h 105"/>
                  <a:gd name="T4" fmla="*/ 22 w 43"/>
                  <a:gd name="T5" fmla="*/ 15 h 105"/>
                  <a:gd name="T6" fmla="*/ 16 w 43"/>
                  <a:gd name="T7" fmla="*/ 23 h 105"/>
                  <a:gd name="T8" fmla="*/ 13 w 43"/>
                  <a:gd name="T9" fmla="*/ 32 h 105"/>
                  <a:gd name="T10" fmla="*/ 8 w 43"/>
                  <a:gd name="T11" fmla="*/ 40 h 105"/>
                  <a:gd name="T12" fmla="*/ 5 w 43"/>
                  <a:gd name="T13" fmla="*/ 50 h 105"/>
                  <a:gd name="T14" fmla="*/ 3 w 43"/>
                  <a:gd name="T15" fmla="*/ 60 h 105"/>
                  <a:gd name="T16" fmla="*/ 0 w 43"/>
                  <a:gd name="T17" fmla="*/ 72 h 105"/>
                  <a:gd name="T18" fmla="*/ 0 w 43"/>
                  <a:gd name="T19" fmla="*/ 78 h 105"/>
                  <a:gd name="T20" fmla="*/ 0 w 43"/>
                  <a:gd name="T21" fmla="*/ 82 h 105"/>
                  <a:gd name="T22" fmla="*/ 0 w 43"/>
                  <a:gd name="T23" fmla="*/ 86 h 105"/>
                  <a:gd name="T24" fmla="*/ 0 w 43"/>
                  <a:gd name="T25" fmla="*/ 87 h 105"/>
                  <a:gd name="T26" fmla="*/ 0 w 43"/>
                  <a:gd name="T27" fmla="*/ 89 h 105"/>
                  <a:gd name="T28" fmla="*/ 2 w 43"/>
                  <a:gd name="T29" fmla="*/ 91 h 105"/>
                  <a:gd name="T30" fmla="*/ 6 w 43"/>
                  <a:gd name="T31" fmla="*/ 97 h 105"/>
                  <a:gd name="T32" fmla="*/ 12 w 43"/>
                  <a:gd name="T33" fmla="*/ 102 h 105"/>
                  <a:gd name="T34" fmla="*/ 17 w 43"/>
                  <a:gd name="T35" fmla="*/ 102 h 105"/>
                  <a:gd name="T36" fmla="*/ 22 w 43"/>
                  <a:gd name="T37" fmla="*/ 105 h 105"/>
                  <a:gd name="T38" fmla="*/ 25 w 43"/>
                  <a:gd name="T39" fmla="*/ 105 h 105"/>
                  <a:gd name="T40" fmla="*/ 30 w 43"/>
                  <a:gd name="T41" fmla="*/ 105 h 105"/>
                  <a:gd name="T42" fmla="*/ 33 w 43"/>
                  <a:gd name="T43" fmla="*/ 102 h 105"/>
                  <a:gd name="T44" fmla="*/ 35 w 43"/>
                  <a:gd name="T45" fmla="*/ 100 h 105"/>
                  <a:gd name="T46" fmla="*/ 37 w 43"/>
                  <a:gd name="T47" fmla="*/ 97 h 105"/>
                  <a:gd name="T48" fmla="*/ 40 w 43"/>
                  <a:gd name="T49" fmla="*/ 89 h 105"/>
                  <a:gd name="T50" fmla="*/ 40 w 43"/>
                  <a:gd name="T51" fmla="*/ 78 h 105"/>
                  <a:gd name="T52" fmla="*/ 42 w 43"/>
                  <a:gd name="T53" fmla="*/ 65 h 105"/>
                  <a:gd name="T54" fmla="*/ 43 w 43"/>
                  <a:gd name="T55" fmla="*/ 55 h 105"/>
                  <a:gd name="T56" fmla="*/ 43 w 43"/>
                  <a:gd name="T57" fmla="*/ 44 h 105"/>
                  <a:gd name="T58" fmla="*/ 43 w 43"/>
                  <a:gd name="T59" fmla="*/ 34 h 105"/>
                  <a:gd name="T60" fmla="*/ 41 w 43"/>
                  <a:gd name="T61" fmla="*/ 23 h 105"/>
                  <a:gd name="T62" fmla="*/ 38 w 43"/>
                  <a:gd name="T63" fmla="*/ 12 h 105"/>
                  <a:gd name="T64" fmla="*/ 34 w 43"/>
                  <a:gd name="T6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105">
                    <a:moveTo>
                      <a:pt x="34" y="0"/>
                    </a:moveTo>
                    <a:lnTo>
                      <a:pt x="28" y="8"/>
                    </a:lnTo>
                    <a:lnTo>
                      <a:pt x="22" y="15"/>
                    </a:lnTo>
                    <a:lnTo>
                      <a:pt x="16" y="23"/>
                    </a:lnTo>
                    <a:lnTo>
                      <a:pt x="13" y="32"/>
                    </a:lnTo>
                    <a:lnTo>
                      <a:pt x="8" y="40"/>
                    </a:lnTo>
                    <a:lnTo>
                      <a:pt x="5" y="50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6" y="97"/>
                    </a:lnTo>
                    <a:lnTo>
                      <a:pt x="12" y="102"/>
                    </a:lnTo>
                    <a:lnTo>
                      <a:pt x="17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30" y="105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7" y="97"/>
                    </a:lnTo>
                    <a:lnTo>
                      <a:pt x="40" y="89"/>
                    </a:lnTo>
                    <a:lnTo>
                      <a:pt x="40" y="78"/>
                    </a:lnTo>
                    <a:lnTo>
                      <a:pt x="42" y="65"/>
                    </a:lnTo>
                    <a:lnTo>
                      <a:pt x="43" y="55"/>
                    </a:lnTo>
                    <a:lnTo>
                      <a:pt x="43" y="44"/>
                    </a:lnTo>
                    <a:lnTo>
                      <a:pt x="43" y="34"/>
                    </a:lnTo>
                    <a:lnTo>
                      <a:pt x="41" y="23"/>
                    </a:lnTo>
                    <a:lnTo>
                      <a:pt x="3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0" name="Freeform 1804">
                <a:extLst>
                  <a:ext uri="{FF2B5EF4-FFF2-40B4-BE49-F238E27FC236}">
                    <a16:creationId xmlns:a16="http://schemas.microsoft.com/office/drawing/2014/main" id="{245376A8-274F-4A66-8B57-C01CAE9A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0"/>
                <a:ext cx="37" cy="92"/>
              </a:xfrm>
              <a:custGeom>
                <a:avLst/>
                <a:gdLst>
                  <a:gd name="T0" fmla="*/ 12 w 111"/>
                  <a:gd name="T1" fmla="*/ 13 h 276"/>
                  <a:gd name="T2" fmla="*/ 8 w 111"/>
                  <a:gd name="T3" fmla="*/ 41 h 276"/>
                  <a:gd name="T4" fmla="*/ 6 w 111"/>
                  <a:gd name="T5" fmla="*/ 67 h 276"/>
                  <a:gd name="T6" fmla="*/ 4 w 111"/>
                  <a:gd name="T7" fmla="*/ 92 h 276"/>
                  <a:gd name="T8" fmla="*/ 3 w 111"/>
                  <a:gd name="T9" fmla="*/ 114 h 276"/>
                  <a:gd name="T10" fmla="*/ 2 w 111"/>
                  <a:gd name="T11" fmla="*/ 134 h 276"/>
                  <a:gd name="T12" fmla="*/ 0 w 111"/>
                  <a:gd name="T13" fmla="*/ 153 h 276"/>
                  <a:gd name="T14" fmla="*/ 2 w 111"/>
                  <a:gd name="T15" fmla="*/ 171 h 276"/>
                  <a:gd name="T16" fmla="*/ 4 w 111"/>
                  <a:gd name="T17" fmla="*/ 188 h 276"/>
                  <a:gd name="T18" fmla="*/ 5 w 111"/>
                  <a:gd name="T19" fmla="*/ 202 h 276"/>
                  <a:gd name="T20" fmla="*/ 8 w 111"/>
                  <a:gd name="T21" fmla="*/ 215 h 276"/>
                  <a:gd name="T22" fmla="*/ 12 w 111"/>
                  <a:gd name="T23" fmla="*/ 228 h 276"/>
                  <a:gd name="T24" fmla="*/ 16 w 111"/>
                  <a:gd name="T25" fmla="*/ 239 h 276"/>
                  <a:gd name="T26" fmla="*/ 22 w 111"/>
                  <a:gd name="T27" fmla="*/ 249 h 276"/>
                  <a:gd name="T28" fmla="*/ 30 w 111"/>
                  <a:gd name="T29" fmla="*/ 258 h 276"/>
                  <a:gd name="T30" fmla="*/ 36 w 111"/>
                  <a:gd name="T31" fmla="*/ 268 h 276"/>
                  <a:gd name="T32" fmla="*/ 45 w 111"/>
                  <a:gd name="T33" fmla="*/ 276 h 276"/>
                  <a:gd name="T34" fmla="*/ 52 w 111"/>
                  <a:gd name="T35" fmla="*/ 258 h 276"/>
                  <a:gd name="T36" fmla="*/ 55 w 111"/>
                  <a:gd name="T37" fmla="*/ 241 h 276"/>
                  <a:gd name="T38" fmla="*/ 62 w 111"/>
                  <a:gd name="T39" fmla="*/ 224 h 276"/>
                  <a:gd name="T40" fmla="*/ 68 w 111"/>
                  <a:gd name="T41" fmla="*/ 206 h 276"/>
                  <a:gd name="T42" fmla="*/ 73 w 111"/>
                  <a:gd name="T43" fmla="*/ 189 h 276"/>
                  <a:gd name="T44" fmla="*/ 79 w 111"/>
                  <a:gd name="T45" fmla="*/ 171 h 276"/>
                  <a:gd name="T46" fmla="*/ 83 w 111"/>
                  <a:gd name="T47" fmla="*/ 153 h 276"/>
                  <a:gd name="T48" fmla="*/ 88 w 111"/>
                  <a:gd name="T49" fmla="*/ 134 h 276"/>
                  <a:gd name="T50" fmla="*/ 94 w 111"/>
                  <a:gd name="T51" fmla="*/ 116 h 276"/>
                  <a:gd name="T52" fmla="*/ 97 w 111"/>
                  <a:gd name="T53" fmla="*/ 99 h 276"/>
                  <a:gd name="T54" fmla="*/ 100 w 111"/>
                  <a:gd name="T55" fmla="*/ 82 h 276"/>
                  <a:gd name="T56" fmla="*/ 105 w 111"/>
                  <a:gd name="T57" fmla="*/ 65 h 276"/>
                  <a:gd name="T58" fmla="*/ 106 w 111"/>
                  <a:gd name="T59" fmla="*/ 48 h 276"/>
                  <a:gd name="T60" fmla="*/ 109 w 111"/>
                  <a:gd name="T61" fmla="*/ 30 h 276"/>
                  <a:gd name="T62" fmla="*/ 110 w 111"/>
                  <a:gd name="T63" fmla="*/ 16 h 276"/>
                  <a:gd name="T64" fmla="*/ 111 w 111"/>
                  <a:gd name="T65" fmla="*/ 0 h 276"/>
                  <a:gd name="T66" fmla="*/ 106 w 111"/>
                  <a:gd name="T67" fmla="*/ 3 h 276"/>
                  <a:gd name="T68" fmla="*/ 100 w 111"/>
                  <a:gd name="T69" fmla="*/ 5 h 276"/>
                  <a:gd name="T70" fmla="*/ 96 w 111"/>
                  <a:gd name="T71" fmla="*/ 9 h 276"/>
                  <a:gd name="T72" fmla="*/ 91 w 111"/>
                  <a:gd name="T73" fmla="*/ 11 h 276"/>
                  <a:gd name="T74" fmla="*/ 87 w 111"/>
                  <a:gd name="T75" fmla="*/ 13 h 276"/>
                  <a:gd name="T76" fmla="*/ 82 w 111"/>
                  <a:gd name="T77" fmla="*/ 16 h 276"/>
                  <a:gd name="T78" fmla="*/ 77 w 111"/>
                  <a:gd name="T79" fmla="*/ 19 h 276"/>
                  <a:gd name="T80" fmla="*/ 69 w 111"/>
                  <a:gd name="T81" fmla="*/ 22 h 276"/>
                  <a:gd name="T82" fmla="*/ 62 w 111"/>
                  <a:gd name="T83" fmla="*/ 21 h 276"/>
                  <a:gd name="T84" fmla="*/ 55 w 111"/>
                  <a:gd name="T85" fmla="*/ 20 h 276"/>
                  <a:gd name="T86" fmla="*/ 48 w 111"/>
                  <a:gd name="T87" fmla="*/ 19 h 276"/>
                  <a:gd name="T88" fmla="*/ 40 w 111"/>
                  <a:gd name="T89" fmla="*/ 19 h 276"/>
                  <a:gd name="T90" fmla="*/ 32 w 111"/>
                  <a:gd name="T91" fmla="*/ 18 h 276"/>
                  <a:gd name="T92" fmla="*/ 24 w 111"/>
                  <a:gd name="T93" fmla="*/ 17 h 276"/>
                  <a:gd name="T94" fmla="*/ 17 w 111"/>
                  <a:gd name="T95" fmla="*/ 16 h 276"/>
                  <a:gd name="T96" fmla="*/ 12 w 111"/>
                  <a:gd name="T97" fmla="*/ 1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276">
                    <a:moveTo>
                      <a:pt x="12" y="13"/>
                    </a:moveTo>
                    <a:lnTo>
                      <a:pt x="8" y="41"/>
                    </a:lnTo>
                    <a:lnTo>
                      <a:pt x="6" y="67"/>
                    </a:lnTo>
                    <a:lnTo>
                      <a:pt x="4" y="92"/>
                    </a:lnTo>
                    <a:lnTo>
                      <a:pt x="3" y="114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4" y="188"/>
                    </a:lnTo>
                    <a:lnTo>
                      <a:pt x="5" y="202"/>
                    </a:lnTo>
                    <a:lnTo>
                      <a:pt x="8" y="215"/>
                    </a:lnTo>
                    <a:lnTo>
                      <a:pt x="12" y="228"/>
                    </a:lnTo>
                    <a:lnTo>
                      <a:pt x="16" y="239"/>
                    </a:lnTo>
                    <a:lnTo>
                      <a:pt x="22" y="249"/>
                    </a:lnTo>
                    <a:lnTo>
                      <a:pt x="30" y="258"/>
                    </a:lnTo>
                    <a:lnTo>
                      <a:pt x="36" y="268"/>
                    </a:lnTo>
                    <a:lnTo>
                      <a:pt x="45" y="276"/>
                    </a:lnTo>
                    <a:lnTo>
                      <a:pt x="52" y="258"/>
                    </a:lnTo>
                    <a:lnTo>
                      <a:pt x="55" y="241"/>
                    </a:lnTo>
                    <a:lnTo>
                      <a:pt x="62" y="224"/>
                    </a:lnTo>
                    <a:lnTo>
                      <a:pt x="68" y="206"/>
                    </a:lnTo>
                    <a:lnTo>
                      <a:pt x="73" y="189"/>
                    </a:lnTo>
                    <a:lnTo>
                      <a:pt x="79" y="171"/>
                    </a:lnTo>
                    <a:lnTo>
                      <a:pt x="83" y="153"/>
                    </a:lnTo>
                    <a:lnTo>
                      <a:pt x="88" y="134"/>
                    </a:lnTo>
                    <a:lnTo>
                      <a:pt x="94" y="116"/>
                    </a:lnTo>
                    <a:lnTo>
                      <a:pt x="97" y="99"/>
                    </a:lnTo>
                    <a:lnTo>
                      <a:pt x="100" y="82"/>
                    </a:lnTo>
                    <a:lnTo>
                      <a:pt x="105" y="65"/>
                    </a:lnTo>
                    <a:lnTo>
                      <a:pt x="106" y="48"/>
                    </a:lnTo>
                    <a:lnTo>
                      <a:pt x="109" y="30"/>
                    </a:lnTo>
                    <a:lnTo>
                      <a:pt x="110" y="16"/>
                    </a:lnTo>
                    <a:lnTo>
                      <a:pt x="111" y="0"/>
                    </a:lnTo>
                    <a:lnTo>
                      <a:pt x="106" y="3"/>
                    </a:lnTo>
                    <a:lnTo>
                      <a:pt x="100" y="5"/>
                    </a:lnTo>
                    <a:lnTo>
                      <a:pt x="96" y="9"/>
                    </a:lnTo>
                    <a:lnTo>
                      <a:pt x="91" y="11"/>
                    </a:lnTo>
                    <a:lnTo>
                      <a:pt x="87" y="13"/>
                    </a:lnTo>
                    <a:lnTo>
                      <a:pt x="82" y="16"/>
                    </a:lnTo>
                    <a:lnTo>
                      <a:pt x="77" y="19"/>
                    </a:lnTo>
                    <a:lnTo>
                      <a:pt x="69" y="22"/>
                    </a:lnTo>
                    <a:lnTo>
                      <a:pt x="62" y="21"/>
                    </a:lnTo>
                    <a:lnTo>
                      <a:pt x="55" y="20"/>
                    </a:lnTo>
                    <a:lnTo>
                      <a:pt x="48" y="19"/>
                    </a:lnTo>
                    <a:lnTo>
                      <a:pt x="40" y="19"/>
                    </a:lnTo>
                    <a:lnTo>
                      <a:pt x="32" y="18"/>
                    </a:lnTo>
                    <a:lnTo>
                      <a:pt x="24" y="17"/>
                    </a:lnTo>
                    <a:lnTo>
                      <a:pt x="17" y="16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1" name="Freeform 1805">
                <a:extLst>
                  <a:ext uri="{FF2B5EF4-FFF2-40B4-BE49-F238E27FC236}">
                    <a16:creationId xmlns:a16="http://schemas.microsoft.com/office/drawing/2014/main" id="{7B61A332-FD6D-4B08-83C6-B07A6FB7E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4"/>
                <a:ext cx="15" cy="88"/>
              </a:xfrm>
              <a:custGeom>
                <a:avLst/>
                <a:gdLst>
                  <a:gd name="T0" fmla="*/ 43 w 44"/>
                  <a:gd name="T1" fmla="*/ 263 h 264"/>
                  <a:gd name="T2" fmla="*/ 44 w 44"/>
                  <a:gd name="T3" fmla="*/ 262 h 264"/>
                  <a:gd name="T4" fmla="*/ 35 w 44"/>
                  <a:gd name="T5" fmla="*/ 254 h 264"/>
                  <a:gd name="T6" fmla="*/ 29 w 44"/>
                  <a:gd name="T7" fmla="*/ 245 h 264"/>
                  <a:gd name="T8" fmla="*/ 21 w 44"/>
                  <a:gd name="T9" fmla="*/ 236 h 264"/>
                  <a:gd name="T10" fmla="*/ 15 w 44"/>
                  <a:gd name="T11" fmla="*/ 226 h 264"/>
                  <a:gd name="T12" fmla="*/ 11 w 44"/>
                  <a:gd name="T13" fmla="*/ 215 h 264"/>
                  <a:gd name="T14" fmla="*/ 7 w 44"/>
                  <a:gd name="T15" fmla="*/ 202 h 264"/>
                  <a:gd name="T16" fmla="*/ 4 w 44"/>
                  <a:gd name="T17" fmla="*/ 189 h 264"/>
                  <a:gd name="T18" fmla="*/ 3 w 44"/>
                  <a:gd name="T19" fmla="*/ 175 h 264"/>
                  <a:gd name="T20" fmla="*/ 1 w 44"/>
                  <a:gd name="T21" fmla="*/ 160 h 264"/>
                  <a:gd name="T22" fmla="*/ 1 w 44"/>
                  <a:gd name="T23" fmla="*/ 140 h 264"/>
                  <a:gd name="T24" fmla="*/ 1 w 44"/>
                  <a:gd name="T25" fmla="*/ 123 h 264"/>
                  <a:gd name="T26" fmla="*/ 2 w 44"/>
                  <a:gd name="T27" fmla="*/ 102 h 264"/>
                  <a:gd name="T28" fmla="*/ 4 w 44"/>
                  <a:gd name="T29" fmla="*/ 79 h 264"/>
                  <a:gd name="T30" fmla="*/ 5 w 44"/>
                  <a:gd name="T31" fmla="*/ 55 h 264"/>
                  <a:gd name="T32" fmla="*/ 7 w 44"/>
                  <a:gd name="T33" fmla="*/ 28 h 264"/>
                  <a:gd name="T34" fmla="*/ 10 w 44"/>
                  <a:gd name="T35" fmla="*/ 0 h 264"/>
                  <a:gd name="T36" fmla="*/ 10 w 44"/>
                  <a:gd name="T37" fmla="*/ 0 h 264"/>
                  <a:gd name="T38" fmla="*/ 6 w 44"/>
                  <a:gd name="T39" fmla="*/ 28 h 264"/>
                  <a:gd name="T40" fmla="*/ 4 w 44"/>
                  <a:gd name="T41" fmla="*/ 55 h 264"/>
                  <a:gd name="T42" fmla="*/ 2 w 44"/>
                  <a:gd name="T43" fmla="*/ 79 h 264"/>
                  <a:gd name="T44" fmla="*/ 1 w 44"/>
                  <a:gd name="T45" fmla="*/ 102 h 264"/>
                  <a:gd name="T46" fmla="*/ 0 w 44"/>
                  <a:gd name="T47" fmla="*/ 123 h 264"/>
                  <a:gd name="T48" fmla="*/ 0 w 44"/>
                  <a:gd name="T49" fmla="*/ 140 h 264"/>
                  <a:gd name="T50" fmla="*/ 0 w 44"/>
                  <a:gd name="T51" fmla="*/ 160 h 264"/>
                  <a:gd name="T52" fmla="*/ 1 w 44"/>
                  <a:gd name="T53" fmla="*/ 175 h 264"/>
                  <a:gd name="T54" fmla="*/ 3 w 44"/>
                  <a:gd name="T55" fmla="*/ 189 h 264"/>
                  <a:gd name="T56" fmla="*/ 6 w 44"/>
                  <a:gd name="T57" fmla="*/ 202 h 264"/>
                  <a:gd name="T58" fmla="*/ 10 w 44"/>
                  <a:gd name="T59" fmla="*/ 215 h 264"/>
                  <a:gd name="T60" fmla="*/ 14 w 44"/>
                  <a:gd name="T61" fmla="*/ 227 h 264"/>
                  <a:gd name="T62" fmla="*/ 21 w 44"/>
                  <a:gd name="T63" fmla="*/ 237 h 264"/>
                  <a:gd name="T64" fmla="*/ 27 w 44"/>
                  <a:gd name="T65" fmla="*/ 246 h 264"/>
                  <a:gd name="T66" fmla="*/ 34 w 44"/>
                  <a:gd name="T67" fmla="*/ 255 h 264"/>
                  <a:gd name="T68" fmla="*/ 43 w 44"/>
                  <a:gd name="T69" fmla="*/ 264 h 264"/>
                  <a:gd name="T70" fmla="*/ 44 w 44"/>
                  <a:gd name="T71" fmla="*/ 263 h 264"/>
                  <a:gd name="T72" fmla="*/ 43 w 44"/>
                  <a:gd name="T7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264">
                    <a:moveTo>
                      <a:pt x="43" y="263"/>
                    </a:moveTo>
                    <a:lnTo>
                      <a:pt x="44" y="262"/>
                    </a:lnTo>
                    <a:lnTo>
                      <a:pt x="35" y="254"/>
                    </a:lnTo>
                    <a:lnTo>
                      <a:pt x="29" y="245"/>
                    </a:lnTo>
                    <a:lnTo>
                      <a:pt x="21" y="236"/>
                    </a:lnTo>
                    <a:lnTo>
                      <a:pt x="15" y="226"/>
                    </a:lnTo>
                    <a:lnTo>
                      <a:pt x="11" y="215"/>
                    </a:lnTo>
                    <a:lnTo>
                      <a:pt x="7" y="202"/>
                    </a:lnTo>
                    <a:lnTo>
                      <a:pt x="4" y="189"/>
                    </a:lnTo>
                    <a:lnTo>
                      <a:pt x="3" y="175"/>
                    </a:lnTo>
                    <a:lnTo>
                      <a:pt x="1" y="160"/>
                    </a:lnTo>
                    <a:lnTo>
                      <a:pt x="1" y="140"/>
                    </a:lnTo>
                    <a:lnTo>
                      <a:pt x="1" y="123"/>
                    </a:lnTo>
                    <a:lnTo>
                      <a:pt x="2" y="102"/>
                    </a:lnTo>
                    <a:lnTo>
                      <a:pt x="4" y="79"/>
                    </a:lnTo>
                    <a:lnTo>
                      <a:pt x="5" y="55"/>
                    </a:lnTo>
                    <a:lnTo>
                      <a:pt x="7" y="2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28"/>
                    </a:lnTo>
                    <a:lnTo>
                      <a:pt x="4" y="55"/>
                    </a:lnTo>
                    <a:lnTo>
                      <a:pt x="2" y="79"/>
                    </a:lnTo>
                    <a:lnTo>
                      <a:pt x="1" y="102"/>
                    </a:lnTo>
                    <a:lnTo>
                      <a:pt x="0" y="123"/>
                    </a:lnTo>
                    <a:lnTo>
                      <a:pt x="0" y="140"/>
                    </a:lnTo>
                    <a:lnTo>
                      <a:pt x="0" y="160"/>
                    </a:lnTo>
                    <a:lnTo>
                      <a:pt x="1" y="175"/>
                    </a:lnTo>
                    <a:lnTo>
                      <a:pt x="3" y="189"/>
                    </a:lnTo>
                    <a:lnTo>
                      <a:pt x="6" y="202"/>
                    </a:lnTo>
                    <a:lnTo>
                      <a:pt x="10" y="215"/>
                    </a:lnTo>
                    <a:lnTo>
                      <a:pt x="14" y="227"/>
                    </a:lnTo>
                    <a:lnTo>
                      <a:pt x="21" y="237"/>
                    </a:lnTo>
                    <a:lnTo>
                      <a:pt x="27" y="246"/>
                    </a:lnTo>
                    <a:lnTo>
                      <a:pt x="34" y="255"/>
                    </a:lnTo>
                    <a:lnTo>
                      <a:pt x="43" y="264"/>
                    </a:lnTo>
                    <a:lnTo>
                      <a:pt x="44" y="263"/>
                    </a:lnTo>
                    <a:lnTo>
                      <a:pt x="43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2" name="Freeform 1806">
                <a:extLst>
                  <a:ext uri="{FF2B5EF4-FFF2-40B4-BE49-F238E27FC236}">
                    <a16:creationId xmlns:a16="http://schemas.microsoft.com/office/drawing/2014/main" id="{8F982BCA-FEE7-4FAF-BB38-26E8C4C46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00"/>
                <a:ext cx="23" cy="92"/>
              </a:xfrm>
              <a:custGeom>
                <a:avLst/>
                <a:gdLst>
                  <a:gd name="T0" fmla="*/ 68 w 68"/>
                  <a:gd name="T1" fmla="*/ 1 h 276"/>
                  <a:gd name="T2" fmla="*/ 67 w 68"/>
                  <a:gd name="T3" fmla="*/ 1 h 276"/>
                  <a:gd name="T4" fmla="*/ 65 w 68"/>
                  <a:gd name="T5" fmla="*/ 16 h 276"/>
                  <a:gd name="T6" fmla="*/ 64 w 68"/>
                  <a:gd name="T7" fmla="*/ 31 h 276"/>
                  <a:gd name="T8" fmla="*/ 62 w 68"/>
                  <a:gd name="T9" fmla="*/ 49 h 276"/>
                  <a:gd name="T10" fmla="*/ 60 w 68"/>
                  <a:gd name="T11" fmla="*/ 65 h 276"/>
                  <a:gd name="T12" fmla="*/ 55 w 68"/>
                  <a:gd name="T13" fmla="*/ 82 h 276"/>
                  <a:gd name="T14" fmla="*/ 52 w 68"/>
                  <a:gd name="T15" fmla="*/ 100 h 276"/>
                  <a:gd name="T16" fmla="*/ 49 w 68"/>
                  <a:gd name="T17" fmla="*/ 118 h 276"/>
                  <a:gd name="T18" fmla="*/ 44 w 68"/>
                  <a:gd name="T19" fmla="*/ 134 h 276"/>
                  <a:gd name="T20" fmla="*/ 39 w 68"/>
                  <a:gd name="T21" fmla="*/ 153 h 276"/>
                  <a:gd name="T22" fmla="*/ 34 w 68"/>
                  <a:gd name="T23" fmla="*/ 171 h 276"/>
                  <a:gd name="T24" fmla="*/ 30 w 68"/>
                  <a:gd name="T25" fmla="*/ 190 h 276"/>
                  <a:gd name="T26" fmla="*/ 23 w 68"/>
                  <a:gd name="T27" fmla="*/ 207 h 276"/>
                  <a:gd name="T28" fmla="*/ 18 w 68"/>
                  <a:gd name="T29" fmla="*/ 225 h 276"/>
                  <a:gd name="T30" fmla="*/ 12 w 68"/>
                  <a:gd name="T31" fmla="*/ 242 h 276"/>
                  <a:gd name="T32" fmla="*/ 7 w 68"/>
                  <a:gd name="T33" fmla="*/ 259 h 276"/>
                  <a:gd name="T34" fmla="*/ 0 w 68"/>
                  <a:gd name="T35" fmla="*/ 276 h 276"/>
                  <a:gd name="T36" fmla="*/ 2 w 68"/>
                  <a:gd name="T37" fmla="*/ 276 h 276"/>
                  <a:gd name="T38" fmla="*/ 8 w 68"/>
                  <a:gd name="T39" fmla="*/ 259 h 276"/>
                  <a:gd name="T40" fmla="*/ 13 w 68"/>
                  <a:gd name="T41" fmla="*/ 242 h 276"/>
                  <a:gd name="T42" fmla="*/ 20 w 68"/>
                  <a:gd name="T43" fmla="*/ 225 h 276"/>
                  <a:gd name="T44" fmla="*/ 25 w 68"/>
                  <a:gd name="T45" fmla="*/ 207 h 276"/>
                  <a:gd name="T46" fmla="*/ 31 w 68"/>
                  <a:gd name="T47" fmla="*/ 190 h 276"/>
                  <a:gd name="T48" fmla="*/ 36 w 68"/>
                  <a:gd name="T49" fmla="*/ 171 h 276"/>
                  <a:gd name="T50" fmla="*/ 41 w 68"/>
                  <a:gd name="T51" fmla="*/ 153 h 276"/>
                  <a:gd name="T52" fmla="*/ 45 w 68"/>
                  <a:gd name="T53" fmla="*/ 134 h 276"/>
                  <a:gd name="T54" fmla="*/ 51 w 68"/>
                  <a:gd name="T55" fmla="*/ 118 h 276"/>
                  <a:gd name="T56" fmla="*/ 53 w 68"/>
                  <a:gd name="T57" fmla="*/ 100 h 276"/>
                  <a:gd name="T58" fmla="*/ 58 w 68"/>
                  <a:gd name="T59" fmla="*/ 82 h 276"/>
                  <a:gd name="T60" fmla="*/ 62 w 68"/>
                  <a:gd name="T61" fmla="*/ 65 h 276"/>
                  <a:gd name="T62" fmla="*/ 63 w 68"/>
                  <a:gd name="T63" fmla="*/ 49 h 276"/>
                  <a:gd name="T64" fmla="*/ 65 w 68"/>
                  <a:gd name="T65" fmla="*/ 31 h 276"/>
                  <a:gd name="T66" fmla="*/ 68 w 68"/>
                  <a:gd name="T67" fmla="*/ 16 h 276"/>
                  <a:gd name="T68" fmla="*/ 68 w 68"/>
                  <a:gd name="T69" fmla="*/ 1 h 276"/>
                  <a:gd name="T70" fmla="*/ 67 w 68"/>
                  <a:gd name="T71" fmla="*/ 0 h 276"/>
                  <a:gd name="T72" fmla="*/ 68 w 68"/>
                  <a:gd name="T7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276">
                    <a:moveTo>
                      <a:pt x="68" y="1"/>
                    </a:moveTo>
                    <a:lnTo>
                      <a:pt x="67" y="1"/>
                    </a:lnTo>
                    <a:lnTo>
                      <a:pt x="65" y="16"/>
                    </a:lnTo>
                    <a:lnTo>
                      <a:pt x="64" y="31"/>
                    </a:lnTo>
                    <a:lnTo>
                      <a:pt x="62" y="49"/>
                    </a:lnTo>
                    <a:lnTo>
                      <a:pt x="60" y="65"/>
                    </a:lnTo>
                    <a:lnTo>
                      <a:pt x="55" y="82"/>
                    </a:lnTo>
                    <a:lnTo>
                      <a:pt x="52" y="100"/>
                    </a:lnTo>
                    <a:lnTo>
                      <a:pt x="49" y="118"/>
                    </a:lnTo>
                    <a:lnTo>
                      <a:pt x="44" y="134"/>
                    </a:lnTo>
                    <a:lnTo>
                      <a:pt x="39" y="153"/>
                    </a:lnTo>
                    <a:lnTo>
                      <a:pt x="34" y="171"/>
                    </a:lnTo>
                    <a:lnTo>
                      <a:pt x="30" y="190"/>
                    </a:lnTo>
                    <a:lnTo>
                      <a:pt x="23" y="207"/>
                    </a:lnTo>
                    <a:lnTo>
                      <a:pt x="18" y="225"/>
                    </a:lnTo>
                    <a:lnTo>
                      <a:pt x="12" y="242"/>
                    </a:lnTo>
                    <a:lnTo>
                      <a:pt x="7" y="259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8" y="259"/>
                    </a:lnTo>
                    <a:lnTo>
                      <a:pt x="13" y="242"/>
                    </a:lnTo>
                    <a:lnTo>
                      <a:pt x="20" y="225"/>
                    </a:lnTo>
                    <a:lnTo>
                      <a:pt x="25" y="207"/>
                    </a:lnTo>
                    <a:lnTo>
                      <a:pt x="31" y="190"/>
                    </a:lnTo>
                    <a:lnTo>
                      <a:pt x="36" y="171"/>
                    </a:lnTo>
                    <a:lnTo>
                      <a:pt x="41" y="153"/>
                    </a:lnTo>
                    <a:lnTo>
                      <a:pt x="45" y="134"/>
                    </a:lnTo>
                    <a:lnTo>
                      <a:pt x="51" y="118"/>
                    </a:lnTo>
                    <a:lnTo>
                      <a:pt x="53" y="100"/>
                    </a:lnTo>
                    <a:lnTo>
                      <a:pt x="58" y="82"/>
                    </a:lnTo>
                    <a:lnTo>
                      <a:pt x="62" y="65"/>
                    </a:lnTo>
                    <a:lnTo>
                      <a:pt x="63" y="49"/>
                    </a:lnTo>
                    <a:lnTo>
                      <a:pt x="65" y="31"/>
                    </a:lnTo>
                    <a:lnTo>
                      <a:pt x="68" y="1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3" name="Freeform 1807">
                <a:extLst>
                  <a:ext uri="{FF2B5EF4-FFF2-40B4-BE49-F238E27FC236}">
                    <a16:creationId xmlns:a16="http://schemas.microsoft.com/office/drawing/2014/main" id="{CFF85480-1436-4611-B902-1F92D119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5" cy="8"/>
              </a:xfrm>
              <a:custGeom>
                <a:avLst/>
                <a:gdLst>
                  <a:gd name="T0" fmla="*/ 0 w 44"/>
                  <a:gd name="T1" fmla="*/ 23 h 23"/>
                  <a:gd name="T2" fmla="*/ 1 w 44"/>
                  <a:gd name="T3" fmla="*/ 23 h 23"/>
                  <a:gd name="T4" fmla="*/ 9 w 44"/>
                  <a:gd name="T5" fmla="*/ 20 h 23"/>
                  <a:gd name="T6" fmla="*/ 15 w 44"/>
                  <a:gd name="T7" fmla="*/ 17 h 23"/>
                  <a:gd name="T8" fmla="*/ 19 w 44"/>
                  <a:gd name="T9" fmla="*/ 14 h 23"/>
                  <a:gd name="T10" fmla="*/ 24 w 44"/>
                  <a:gd name="T11" fmla="*/ 12 h 23"/>
                  <a:gd name="T12" fmla="*/ 28 w 44"/>
                  <a:gd name="T13" fmla="*/ 10 h 23"/>
                  <a:gd name="T14" fmla="*/ 31 w 44"/>
                  <a:gd name="T15" fmla="*/ 7 h 23"/>
                  <a:gd name="T16" fmla="*/ 37 w 44"/>
                  <a:gd name="T17" fmla="*/ 4 h 23"/>
                  <a:gd name="T18" fmla="*/ 44 w 44"/>
                  <a:gd name="T19" fmla="*/ 0 h 23"/>
                  <a:gd name="T20" fmla="*/ 41 w 44"/>
                  <a:gd name="T21" fmla="*/ 0 h 23"/>
                  <a:gd name="T22" fmla="*/ 36 w 44"/>
                  <a:gd name="T23" fmla="*/ 2 h 23"/>
                  <a:gd name="T24" fmla="*/ 30 w 44"/>
                  <a:gd name="T25" fmla="*/ 5 h 23"/>
                  <a:gd name="T26" fmla="*/ 27 w 44"/>
                  <a:gd name="T27" fmla="*/ 8 h 23"/>
                  <a:gd name="T28" fmla="*/ 22 w 44"/>
                  <a:gd name="T29" fmla="*/ 10 h 23"/>
                  <a:gd name="T30" fmla="*/ 17 w 44"/>
                  <a:gd name="T31" fmla="*/ 12 h 23"/>
                  <a:gd name="T32" fmla="*/ 12 w 44"/>
                  <a:gd name="T33" fmla="*/ 16 h 23"/>
                  <a:gd name="T34" fmla="*/ 7 w 44"/>
                  <a:gd name="T35" fmla="*/ 19 h 23"/>
                  <a:gd name="T36" fmla="*/ 0 w 44"/>
                  <a:gd name="T37" fmla="*/ 22 h 23"/>
                  <a:gd name="T38" fmla="*/ 0 w 44"/>
                  <a:gd name="T39" fmla="*/ 22 h 23"/>
                  <a:gd name="T40" fmla="*/ 0 w 4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3">
                    <a:moveTo>
                      <a:pt x="0" y="23"/>
                    </a:moveTo>
                    <a:lnTo>
                      <a:pt x="1" y="23"/>
                    </a:lnTo>
                    <a:lnTo>
                      <a:pt x="9" y="20"/>
                    </a:lnTo>
                    <a:lnTo>
                      <a:pt x="15" y="17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7" y="4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2" y="16"/>
                    </a:lnTo>
                    <a:lnTo>
                      <a:pt x="7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4" name="Freeform 1808">
                <a:extLst>
                  <a:ext uri="{FF2B5EF4-FFF2-40B4-BE49-F238E27FC236}">
                    <a16:creationId xmlns:a16="http://schemas.microsoft.com/office/drawing/2014/main" id="{2625EFD8-CF70-48AD-9474-7CAC76E10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4"/>
                <a:ext cx="19" cy="4"/>
              </a:xfrm>
              <a:custGeom>
                <a:avLst/>
                <a:gdLst>
                  <a:gd name="T0" fmla="*/ 1 w 59"/>
                  <a:gd name="T1" fmla="*/ 0 h 10"/>
                  <a:gd name="T2" fmla="*/ 0 w 59"/>
                  <a:gd name="T3" fmla="*/ 1 h 10"/>
                  <a:gd name="T4" fmla="*/ 6 w 59"/>
                  <a:gd name="T5" fmla="*/ 4 h 10"/>
                  <a:gd name="T6" fmla="*/ 13 w 59"/>
                  <a:gd name="T7" fmla="*/ 5 h 10"/>
                  <a:gd name="T8" fmla="*/ 21 w 59"/>
                  <a:gd name="T9" fmla="*/ 6 h 10"/>
                  <a:gd name="T10" fmla="*/ 29 w 59"/>
                  <a:gd name="T11" fmla="*/ 6 h 10"/>
                  <a:gd name="T12" fmla="*/ 36 w 59"/>
                  <a:gd name="T13" fmla="*/ 7 h 10"/>
                  <a:gd name="T14" fmla="*/ 45 w 59"/>
                  <a:gd name="T15" fmla="*/ 8 h 10"/>
                  <a:gd name="T16" fmla="*/ 52 w 59"/>
                  <a:gd name="T17" fmla="*/ 9 h 10"/>
                  <a:gd name="T18" fmla="*/ 59 w 59"/>
                  <a:gd name="T19" fmla="*/ 10 h 10"/>
                  <a:gd name="T20" fmla="*/ 59 w 59"/>
                  <a:gd name="T21" fmla="*/ 9 h 10"/>
                  <a:gd name="T22" fmla="*/ 52 w 59"/>
                  <a:gd name="T23" fmla="*/ 8 h 10"/>
                  <a:gd name="T24" fmla="*/ 45 w 59"/>
                  <a:gd name="T25" fmla="*/ 6 h 10"/>
                  <a:gd name="T26" fmla="*/ 36 w 59"/>
                  <a:gd name="T27" fmla="*/ 6 h 10"/>
                  <a:gd name="T28" fmla="*/ 29 w 59"/>
                  <a:gd name="T29" fmla="*/ 6 h 10"/>
                  <a:gd name="T30" fmla="*/ 21 w 59"/>
                  <a:gd name="T31" fmla="*/ 4 h 10"/>
                  <a:gd name="T32" fmla="*/ 13 w 59"/>
                  <a:gd name="T33" fmla="*/ 4 h 10"/>
                  <a:gd name="T34" fmla="*/ 6 w 59"/>
                  <a:gd name="T35" fmla="*/ 1 h 10"/>
                  <a:gd name="T36" fmla="*/ 1 w 59"/>
                  <a:gd name="T37" fmla="*/ 0 h 10"/>
                  <a:gd name="T38" fmla="*/ 0 w 59"/>
                  <a:gd name="T39" fmla="*/ 0 h 10"/>
                  <a:gd name="T40" fmla="*/ 1 w 59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0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3" y="5"/>
                    </a:lnTo>
                    <a:lnTo>
                      <a:pt x="21" y="6"/>
                    </a:lnTo>
                    <a:lnTo>
                      <a:pt x="29" y="6"/>
                    </a:lnTo>
                    <a:lnTo>
                      <a:pt x="36" y="7"/>
                    </a:lnTo>
                    <a:lnTo>
                      <a:pt x="45" y="8"/>
                    </a:lnTo>
                    <a:lnTo>
                      <a:pt x="52" y="9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2" y="8"/>
                    </a:lnTo>
                    <a:lnTo>
                      <a:pt x="45" y="6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5" name="Freeform 1809">
                <a:extLst>
                  <a:ext uri="{FF2B5EF4-FFF2-40B4-BE49-F238E27FC236}">
                    <a16:creationId xmlns:a16="http://schemas.microsoft.com/office/drawing/2014/main" id="{2B21EEC3-B5CF-43E5-B708-8F3277FBA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1"/>
                <a:ext cx="27" cy="61"/>
              </a:xfrm>
              <a:custGeom>
                <a:avLst/>
                <a:gdLst>
                  <a:gd name="T0" fmla="*/ 0 w 81"/>
                  <a:gd name="T1" fmla="*/ 16 h 183"/>
                  <a:gd name="T2" fmla="*/ 3 w 81"/>
                  <a:gd name="T3" fmla="*/ 26 h 183"/>
                  <a:gd name="T4" fmla="*/ 6 w 81"/>
                  <a:gd name="T5" fmla="*/ 37 h 183"/>
                  <a:gd name="T6" fmla="*/ 10 w 81"/>
                  <a:gd name="T7" fmla="*/ 48 h 183"/>
                  <a:gd name="T8" fmla="*/ 12 w 81"/>
                  <a:gd name="T9" fmla="*/ 61 h 183"/>
                  <a:gd name="T10" fmla="*/ 14 w 81"/>
                  <a:gd name="T11" fmla="*/ 73 h 183"/>
                  <a:gd name="T12" fmla="*/ 15 w 81"/>
                  <a:gd name="T13" fmla="*/ 85 h 183"/>
                  <a:gd name="T14" fmla="*/ 17 w 81"/>
                  <a:gd name="T15" fmla="*/ 98 h 183"/>
                  <a:gd name="T16" fmla="*/ 20 w 81"/>
                  <a:gd name="T17" fmla="*/ 110 h 183"/>
                  <a:gd name="T18" fmla="*/ 22 w 81"/>
                  <a:gd name="T19" fmla="*/ 122 h 183"/>
                  <a:gd name="T20" fmla="*/ 24 w 81"/>
                  <a:gd name="T21" fmla="*/ 134 h 183"/>
                  <a:gd name="T22" fmla="*/ 25 w 81"/>
                  <a:gd name="T23" fmla="*/ 145 h 183"/>
                  <a:gd name="T24" fmla="*/ 29 w 81"/>
                  <a:gd name="T25" fmla="*/ 155 h 183"/>
                  <a:gd name="T26" fmla="*/ 32 w 81"/>
                  <a:gd name="T27" fmla="*/ 164 h 183"/>
                  <a:gd name="T28" fmla="*/ 37 w 81"/>
                  <a:gd name="T29" fmla="*/ 172 h 183"/>
                  <a:gd name="T30" fmla="*/ 40 w 81"/>
                  <a:gd name="T31" fmla="*/ 178 h 183"/>
                  <a:gd name="T32" fmla="*/ 45 w 81"/>
                  <a:gd name="T33" fmla="*/ 183 h 183"/>
                  <a:gd name="T34" fmla="*/ 49 w 81"/>
                  <a:gd name="T35" fmla="*/ 172 h 183"/>
                  <a:gd name="T36" fmla="*/ 52 w 81"/>
                  <a:gd name="T37" fmla="*/ 162 h 183"/>
                  <a:gd name="T38" fmla="*/ 56 w 81"/>
                  <a:gd name="T39" fmla="*/ 150 h 183"/>
                  <a:gd name="T40" fmla="*/ 59 w 81"/>
                  <a:gd name="T41" fmla="*/ 138 h 183"/>
                  <a:gd name="T42" fmla="*/ 62 w 81"/>
                  <a:gd name="T43" fmla="*/ 126 h 183"/>
                  <a:gd name="T44" fmla="*/ 66 w 81"/>
                  <a:gd name="T45" fmla="*/ 113 h 183"/>
                  <a:gd name="T46" fmla="*/ 68 w 81"/>
                  <a:gd name="T47" fmla="*/ 100 h 183"/>
                  <a:gd name="T48" fmla="*/ 71 w 81"/>
                  <a:gd name="T49" fmla="*/ 88 h 183"/>
                  <a:gd name="T50" fmla="*/ 74 w 81"/>
                  <a:gd name="T51" fmla="*/ 75 h 183"/>
                  <a:gd name="T52" fmla="*/ 76 w 81"/>
                  <a:gd name="T53" fmla="*/ 63 h 183"/>
                  <a:gd name="T54" fmla="*/ 78 w 81"/>
                  <a:gd name="T55" fmla="*/ 51 h 183"/>
                  <a:gd name="T56" fmla="*/ 79 w 81"/>
                  <a:gd name="T57" fmla="*/ 39 h 183"/>
                  <a:gd name="T58" fmla="*/ 80 w 81"/>
                  <a:gd name="T59" fmla="*/ 28 h 183"/>
                  <a:gd name="T60" fmla="*/ 81 w 81"/>
                  <a:gd name="T61" fmla="*/ 18 h 183"/>
                  <a:gd name="T62" fmla="*/ 81 w 81"/>
                  <a:gd name="T63" fmla="*/ 8 h 183"/>
                  <a:gd name="T64" fmla="*/ 81 w 81"/>
                  <a:gd name="T65" fmla="*/ 0 h 183"/>
                  <a:gd name="T66" fmla="*/ 77 w 81"/>
                  <a:gd name="T67" fmla="*/ 2 h 183"/>
                  <a:gd name="T68" fmla="*/ 71 w 81"/>
                  <a:gd name="T69" fmla="*/ 6 h 183"/>
                  <a:gd name="T70" fmla="*/ 68 w 81"/>
                  <a:gd name="T71" fmla="*/ 8 h 183"/>
                  <a:gd name="T72" fmla="*/ 62 w 81"/>
                  <a:gd name="T73" fmla="*/ 11 h 183"/>
                  <a:gd name="T74" fmla="*/ 57 w 81"/>
                  <a:gd name="T75" fmla="*/ 15 h 183"/>
                  <a:gd name="T76" fmla="*/ 51 w 81"/>
                  <a:gd name="T77" fmla="*/ 17 h 183"/>
                  <a:gd name="T78" fmla="*/ 47 w 81"/>
                  <a:gd name="T79" fmla="*/ 18 h 183"/>
                  <a:gd name="T80" fmla="*/ 41 w 81"/>
                  <a:gd name="T81" fmla="*/ 20 h 183"/>
                  <a:gd name="T82" fmla="*/ 37 w 81"/>
                  <a:gd name="T83" fmla="*/ 20 h 183"/>
                  <a:gd name="T84" fmla="*/ 32 w 81"/>
                  <a:gd name="T85" fmla="*/ 19 h 183"/>
                  <a:gd name="T86" fmla="*/ 25 w 81"/>
                  <a:gd name="T87" fmla="*/ 18 h 183"/>
                  <a:gd name="T88" fmla="*/ 21 w 81"/>
                  <a:gd name="T89" fmla="*/ 18 h 183"/>
                  <a:gd name="T90" fmla="*/ 14 w 81"/>
                  <a:gd name="T91" fmla="*/ 18 h 183"/>
                  <a:gd name="T92" fmla="*/ 10 w 81"/>
                  <a:gd name="T93" fmla="*/ 17 h 183"/>
                  <a:gd name="T94" fmla="*/ 4 w 81"/>
                  <a:gd name="T95" fmla="*/ 16 h 183"/>
                  <a:gd name="T96" fmla="*/ 0 w 81"/>
                  <a:gd name="T97" fmla="*/ 1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" h="183">
                    <a:moveTo>
                      <a:pt x="0" y="16"/>
                    </a:moveTo>
                    <a:lnTo>
                      <a:pt x="3" y="26"/>
                    </a:lnTo>
                    <a:lnTo>
                      <a:pt x="6" y="37"/>
                    </a:lnTo>
                    <a:lnTo>
                      <a:pt x="10" y="48"/>
                    </a:lnTo>
                    <a:lnTo>
                      <a:pt x="12" y="61"/>
                    </a:lnTo>
                    <a:lnTo>
                      <a:pt x="14" y="73"/>
                    </a:lnTo>
                    <a:lnTo>
                      <a:pt x="15" y="85"/>
                    </a:lnTo>
                    <a:lnTo>
                      <a:pt x="17" y="98"/>
                    </a:lnTo>
                    <a:lnTo>
                      <a:pt x="20" y="110"/>
                    </a:lnTo>
                    <a:lnTo>
                      <a:pt x="22" y="122"/>
                    </a:lnTo>
                    <a:lnTo>
                      <a:pt x="24" y="134"/>
                    </a:lnTo>
                    <a:lnTo>
                      <a:pt x="25" y="145"/>
                    </a:lnTo>
                    <a:lnTo>
                      <a:pt x="29" y="155"/>
                    </a:lnTo>
                    <a:lnTo>
                      <a:pt x="32" y="164"/>
                    </a:lnTo>
                    <a:lnTo>
                      <a:pt x="37" y="172"/>
                    </a:lnTo>
                    <a:lnTo>
                      <a:pt x="40" y="178"/>
                    </a:lnTo>
                    <a:lnTo>
                      <a:pt x="45" y="183"/>
                    </a:lnTo>
                    <a:lnTo>
                      <a:pt x="49" y="172"/>
                    </a:lnTo>
                    <a:lnTo>
                      <a:pt x="52" y="162"/>
                    </a:lnTo>
                    <a:lnTo>
                      <a:pt x="56" y="150"/>
                    </a:lnTo>
                    <a:lnTo>
                      <a:pt x="59" y="138"/>
                    </a:lnTo>
                    <a:lnTo>
                      <a:pt x="62" y="126"/>
                    </a:lnTo>
                    <a:lnTo>
                      <a:pt x="66" y="113"/>
                    </a:lnTo>
                    <a:lnTo>
                      <a:pt x="68" y="100"/>
                    </a:lnTo>
                    <a:lnTo>
                      <a:pt x="71" y="88"/>
                    </a:lnTo>
                    <a:lnTo>
                      <a:pt x="74" y="75"/>
                    </a:lnTo>
                    <a:lnTo>
                      <a:pt x="76" y="63"/>
                    </a:lnTo>
                    <a:lnTo>
                      <a:pt x="78" y="51"/>
                    </a:lnTo>
                    <a:lnTo>
                      <a:pt x="79" y="39"/>
                    </a:lnTo>
                    <a:lnTo>
                      <a:pt x="80" y="28"/>
                    </a:lnTo>
                    <a:lnTo>
                      <a:pt x="81" y="18"/>
                    </a:lnTo>
                    <a:lnTo>
                      <a:pt x="81" y="8"/>
                    </a:lnTo>
                    <a:lnTo>
                      <a:pt x="81" y="0"/>
                    </a:lnTo>
                    <a:lnTo>
                      <a:pt x="77" y="2"/>
                    </a:lnTo>
                    <a:lnTo>
                      <a:pt x="71" y="6"/>
                    </a:lnTo>
                    <a:lnTo>
                      <a:pt x="68" y="8"/>
                    </a:lnTo>
                    <a:lnTo>
                      <a:pt x="62" y="11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47" y="18"/>
                    </a:lnTo>
                    <a:lnTo>
                      <a:pt x="41" y="20"/>
                    </a:lnTo>
                    <a:lnTo>
                      <a:pt x="37" y="20"/>
                    </a:lnTo>
                    <a:lnTo>
                      <a:pt x="32" y="19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4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6" name="Freeform 1810">
                <a:extLst>
                  <a:ext uri="{FF2B5EF4-FFF2-40B4-BE49-F238E27FC236}">
                    <a16:creationId xmlns:a16="http://schemas.microsoft.com/office/drawing/2014/main" id="{BAF2F436-0772-4DF7-BF08-00E3D1DE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06"/>
                <a:ext cx="16" cy="56"/>
              </a:xfrm>
              <a:custGeom>
                <a:avLst/>
                <a:gdLst>
                  <a:gd name="T0" fmla="*/ 46 w 48"/>
                  <a:gd name="T1" fmla="*/ 168 h 169"/>
                  <a:gd name="T2" fmla="*/ 48 w 48"/>
                  <a:gd name="T3" fmla="*/ 167 h 169"/>
                  <a:gd name="T4" fmla="*/ 42 w 48"/>
                  <a:gd name="T5" fmla="*/ 162 h 169"/>
                  <a:gd name="T6" fmla="*/ 37 w 48"/>
                  <a:gd name="T7" fmla="*/ 157 h 169"/>
                  <a:gd name="T8" fmla="*/ 33 w 48"/>
                  <a:gd name="T9" fmla="*/ 148 h 169"/>
                  <a:gd name="T10" fmla="*/ 30 w 48"/>
                  <a:gd name="T11" fmla="*/ 140 h 169"/>
                  <a:gd name="T12" fmla="*/ 28 w 48"/>
                  <a:gd name="T13" fmla="*/ 130 h 169"/>
                  <a:gd name="T14" fmla="*/ 25 w 48"/>
                  <a:gd name="T15" fmla="*/ 119 h 169"/>
                  <a:gd name="T16" fmla="*/ 23 w 48"/>
                  <a:gd name="T17" fmla="*/ 107 h 169"/>
                  <a:gd name="T18" fmla="*/ 21 w 48"/>
                  <a:gd name="T19" fmla="*/ 95 h 169"/>
                  <a:gd name="T20" fmla="*/ 20 w 48"/>
                  <a:gd name="T21" fmla="*/ 83 h 169"/>
                  <a:gd name="T22" fmla="*/ 16 w 48"/>
                  <a:gd name="T23" fmla="*/ 70 h 169"/>
                  <a:gd name="T24" fmla="*/ 15 w 48"/>
                  <a:gd name="T25" fmla="*/ 58 h 169"/>
                  <a:gd name="T26" fmla="*/ 14 w 48"/>
                  <a:gd name="T27" fmla="*/ 46 h 169"/>
                  <a:gd name="T28" fmla="*/ 11 w 48"/>
                  <a:gd name="T29" fmla="*/ 33 h 169"/>
                  <a:gd name="T30" fmla="*/ 9 w 48"/>
                  <a:gd name="T31" fmla="*/ 21 h 169"/>
                  <a:gd name="T32" fmla="*/ 5 w 48"/>
                  <a:gd name="T33" fmla="*/ 11 h 169"/>
                  <a:gd name="T34" fmla="*/ 1 w 48"/>
                  <a:gd name="T35" fmla="*/ 0 h 169"/>
                  <a:gd name="T36" fmla="*/ 0 w 48"/>
                  <a:gd name="T37" fmla="*/ 1 h 169"/>
                  <a:gd name="T38" fmla="*/ 3 w 48"/>
                  <a:gd name="T39" fmla="*/ 11 h 169"/>
                  <a:gd name="T40" fmla="*/ 6 w 48"/>
                  <a:gd name="T41" fmla="*/ 21 h 169"/>
                  <a:gd name="T42" fmla="*/ 10 w 48"/>
                  <a:gd name="T43" fmla="*/ 33 h 169"/>
                  <a:gd name="T44" fmla="*/ 12 w 48"/>
                  <a:gd name="T45" fmla="*/ 46 h 169"/>
                  <a:gd name="T46" fmla="*/ 14 w 48"/>
                  <a:gd name="T47" fmla="*/ 58 h 169"/>
                  <a:gd name="T48" fmla="*/ 15 w 48"/>
                  <a:gd name="T49" fmla="*/ 70 h 169"/>
                  <a:gd name="T50" fmla="*/ 18 w 48"/>
                  <a:gd name="T51" fmla="*/ 83 h 169"/>
                  <a:gd name="T52" fmla="*/ 20 w 48"/>
                  <a:gd name="T53" fmla="*/ 95 h 169"/>
                  <a:gd name="T54" fmla="*/ 22 w 48"/>
                  <a:gd name="T55" fmla="*/ 107 h 169"/>
                  <a:gd name="T56" fmla="*/ 24 w 48"/>
                  <a:gd name="T57" fmla="*/ 119 h 169"/>
                  <a:gd name="T58" fmla="*/ 27 w 48"/>
                  <a:gd name="T59" fmla="*/ 130 h 169"/>
                  <a:gd name="T60" fmla="*/ 28 w 48"/>
                  <a:gd name="T61" fmla="*/ 140 h 169"/>
                  <a:gd name="T62" fmla="*/ 32 w 48"/>
                  <a:gd name="T63" fmla="*/ 149 h 169"/>
                  <a:gd name="T64" fmla="*/ 36 w 48"/>
                  <a:gd name="T65" fmla="*/ 157 h 169"/>
                  <a:gd name="T66" fmla="*/ 40 w 48"/>
                  <a:gd name="T67" fmla="*/ 163 h 169"/>
                  <a:gd name="T68" fmla="*/ 46 w 48"/>
                  <a:gd name="T69" fmla="*/ 169 h 169"/>
                  <a:gd name="T70" fmla="*/ 48 w 48"/>
                  <a:gd name="T71" fmla="*/ 168 h 169"/>
                  <a:gd name="T72" fmla="*/ 46 w 48"/>
                  <a:gd name="T73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69">
                    <a:moveTo>
                      <a:pt x="46" y="168"/>
                    </a:moveTo>
                    <a:lnTo>
                      <a:pt x="48" y="167"/>
                    </a:lnTo>
                    <a:lnTo>
                      <a:pt x="42" y="162"/>
                    </a:lnTo>
                    <a:lnTo>
                      <a:pt x="37" y="157"/>
                    </a:lnTo>
                    <a:lnTo>
                      <a:pt x="33" y="148"/>
                    </a:lnTo>
                    <a:lnTo>
                      <a:pt x="30" y="140"/>
                    </a:lnTo>
                    <a:lnTo>
                      <a:pt x="28" y="130"/>
                    </a:lnTo>
                    <a:lnTo>
                      <a:pt x="25" y="119"/>
                    </a:lnTo>
                    <a:lnTo>
                      <a:pt x="23" y="107"/>
                    </a:lnTo>
                    <a:lnTo>
                      <a:pt x="21" y="95"/>
                    </a:lnTo>
                    <a:lnTo>
                      <a:pt x="20" y="83"/>
                    </a:lnTo>
                    <a:lnTo>
                      <a:pt x="16" y="70"/>
                    </a:lnTo>
                    <a:lnTo>
                      <a:pt x="15" y="58"/>
                    </a:lnTo>
                    <a:lnTo>
                      <a:pt x="14" y="46"/>
                    </a:lnTo>
                    <a:lnTo>
                      <a:pt x="11" y="33"/>
                    </a:lnTo>
                    <a:lnTo>
                      <a:pt x="9" y="21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1"/>
                    </a:lnTo>
                    <a:lnTo>
                      <a:pt x="10" y="33"/>
                    </a:lnTo>
                    <a:lnTo>
                      <a:pt x="12" y="46"/>
                    </a:lnTo>
                    <a:lnTo>
                      <a:pt x="14" y="58"/>
                    </a:lnTo>
                    <a:lnTo>
                      <a:pt x="15" y="70"/>
                    </a:lnTo>
                    <a:lnTo>
                      <a:pt x="18" y="83"/>
                    </a:lnTo>
                    <a:lnTo>
                      <a:pt x="20" y="95"/>
                    </a:lnTo>
                    <a:lnTo>
                      <a:pt x="22" y="107"/>
                    </a:lnTo>
                    <a:lnTo>
                      <a:pt x="24" y="119"/>
                    </a:lnTo>
                    <a:lnTo>
                      <a:pt x="27" y="130"/>
                    </a:lnTo>
                    <a:lnTo>
                      <a:pt x="28" y="140"/>
                    </a:lnTo>
                    <a:lnTo>
                      <a:pt x="32" y="149"/>
                    </a:lnTo>
                    <a:lnTo>
                      <a:pt x="36" y="157"/>
                    </a:lnTo>
                    <a:lnTo>
                      <a:pt x="40" y="163"/>
                    </a:lnTo>
                    <a:lnTo>
                      <a:pt x="46" y="169"/>
                    </a:lnTo>
                    <a:lnTo>
                      <a:pt x="48" y="168"/>
                    </a:lnTo>
                    <a:lnTo>
                      <a:pt x="46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7" name="Freeform 1811">
                <a:extLst>
                  <a:ext uri="{FF2B5EF4-FFF2-40B4-BE49-F238E27FC236}">
                    <a16:creationId xmlns:a16="http://schemas.microsoft.com/office/drawing/2014/main" id="{94D9BBD3-EEE2-4CB4-9FD2-FB8F0691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900"/>
                <a:ext cx="13" cy="62"/>
              </a:xfrm>
              <a:custGeom>
                <a:avLst/>
                <a:gdLst>
                  <a:gd name="T0" fmla="*/ 37 w 37"/>
                  <a:gd name="T1" fmla="*/ 1 h 184"/>
                  <a:gd name="T2" fmla="*/ 35 w 37"/>
                  <a:gd name="T3" fmla="*/ 1 h 184"/>
                  <a:gd name="T4" fmla="*/ 34 w 37"/>
                  <a:gd name="T5" fmla="*/ 9 h 184"/>
                  <a:gd name="T6" fmla="*/ 34 w 37"/>
                  <a:gd name="T7" fmla="*/ 19 h 184"/>
                  <a:gd name="T8" fmla="*/ 34 w 37"/>
                  <a:gd name="T9" fmla="*/ 29 h 184"/>
                  <a:gd name="T10" fmla="*/ 33 w 37"/>
                  <a:gd name="T11" fmla="*/ 40 h 184"/>
                  <a:gd name="T12" fmla="*/ 32 w 37"/>
                  <a:gd name="T13" fmla="*/ 52 h 184"/>
                  <a:gd name="T14" fmla="*/ 31 w 37"/>
                  <a:gd name="T15" fmla="*/ 64 h 184"/>
                  <a:gd name="T16" fmla="*/ 29 w 37"/>
                  <a:gd name="T17" fmla="*/ 76 h 184"/>
                  <a:gd name="T18" fmla="*/ 26 w 37"/>
                  <a:gd name="T19" fmla="*/ 89 h 184"/>
                  <a:gd name="T20" fmla="*/ 23 w 37"/>
                  <a:gd name="T21" fmla="*/ 101 h 184"/>
                  <a:gd name="T22" fmla="*/ 20 w 37"/>
                  <a:gd name="T23" fmla="*/ 114 h 184"/>
                  <a:gd name="T24" fmla="*/ 17 w 37"/>
                  <a:gd name="T25" fmla="*/ 127 h 184"/>
                  <a:gd name="T26" fmla="*/ 13 w 37"/>
                  <a:gd name="T27" fmla="*/ 139 h 184"/>
                  <a:gd name="T28" fmla="*/ 11 w 37"/>
                  <a:gd name="T29" fmla="*/ 151 h 184"/>
                  <a:gd name="T30" fmla="*/ 6 w 37"/>
                  <a:gd name="T31" fmla="*/ 163 h 184"/>
                  <a:gd name="T32" fmla="*/ 3 w 37"/>
                  <a:gd name="T33" fmla="*/ 173 h 184"/>
                  <a:gd name="T34" fmla="*/ 0 w 37"/>
                  <a:gd name="T35" fmla="*/ 184 h 184"/>
                  <a:gd name="T36" fmla="*/ 2 w 37"/>
                  <a:gd name="T37" fmla="*/ 184 h 184"/>
                  <a:gd name="T38" fmla="*/ 5 w 37"/>
                  <a:gd name="T39" fmla="*/ 173 h 184"/>
                  <a:gd name="T40" fmla="*/ 8 w 37"/>
                  <a:gd name="T41" fmla="*/ 163 h 184"/>
                  <a:gd name="T42" fmla="*/ 12 w 37"/>
                  <a:gd name="T43" fmla="*/ 151 h 184"/>
                  <a:gd name="T44" fmla="*/ 15 w 37"/>
                  <a:gd name="T45" fmla="*/ 139 h 184"/>
                  <a:gd name="T46" fmla="*/ 18 w 37"/>
                  <a:gd name="T47" fmla="*/ 127 h 184"/>
                  <a:gd name="T48" fmla="*/ 22 w 37"/>
                  <a:gd name="T49" fmla="*/ 114 h 184"/>
                  <a:gd name="T50" fmla="*/ 24 w 37"/>
                  <a:gd name="T51" fmla="*/ 101 h 184"/>
                  <a:gd name="T52" fmla="*/ 27 w 37"/>
                  <a:gd name="T53" fmla="*/ 89 h 184"/>
                  <a:gd name="T54" fmla="*/ 30 w 37"/>
                  <a:gd name="T55" fmla="*/ 76 h 184"/>
                  <a:gd name="T56" fmla="*/ 32 w 37"/>
                  <a:gd name="T57" fmla="*/ 64 h 184"/>
                  <a:gd name="T58" fmla="*/ 33 w 37"/>
                  <a:gd name="T59" fmla="*/ 52 h 184"/>
                  <a:gd name="T60" fmla="*/ 34 w 37"/>
                  <a:gd name="T61" fmla="*/ 40 h 184"/>
                  <a:gd name="T62" fmla="*/ 36 w 37"/>
                  <a:gd name="T63" fmla="*/ 29 h 184"/>
                  <a:gd name="T64" fmla="*/ 37 w 37"/>
                  <a:gd name="T65" fmla="*/ 19 h 184"/>
                  <a:gd name="T66" fmla="*/ 37 w 37"/>
                  <a:gd name="T67" fmla="*/ 9 h 184"/>
                  <a:gd name="T68" fmla="*/ 37 w 37"/>
                  <a:gd name="T69" fmla="*/ 1 h 184"/>
                  <a:gd name="T70" fmla="*/ 35 w 37"/>
                  <a:gd name="T71" fmla="*/ 0 h 184"/>
                  <a:gd name="T72" fmla="*/ 37 w 37"/>
                  <a:gd name="T73" fmla="*/ 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84">
                    <a:moveTo>
                      <a:pt x="37" y="1"/>
                    </a:moveTo>
                    <a:lnTo>
                      <a:pt x="35" y="1"/>
                    </a:lnTo>
                    <a:lnTo>
                      <a:pt x="34" y="9"/>
                    </a:lnTo>
                    <a:lnTo>
                      <a:pt x="34" y="19"/>
                    </a:lnTo>
                    <a:lnTo>
                      <a:pt x="34" y="29"/>
                    </a:lnTo>
                    <a:lnTo>
                      <a:pt x="33" y="40"/>
                    </a:lnTo>
                    <a:lnTo>
                      <a:pt x="32" y="52"/>
                    </a:lnTo>
                    <a:lnTo>
                      <a:pt x="31" y="64"/>
                    </a:lnTo>
                    <a:lnTo>
                      <a:pt x="29" y="76"/>
                    </a:lnTo>
                    <a:lnTo>
                      <a:pt x="26" y="89"/>
                    </a:lnTo>
                    <a:lnTo>
                      <a:pt x="23" y="101"/>
                    </a:lnTo>
                    <a:lnTo>
                      <a:pt x="20" y="114"/>
                    </a:lnTo>
                    <a:lnTo>
                      <a:pt x="17" y="127"/>
                    </a:lnTo>
                    <a:lnTo>
                      <a:pt x="13" y="139"/>
                    </a:lnTo>
                    <a:lnTo>
                      <a:pt x="11" y="151"/>
                    </a:lnTo>
                    <a:lnTo>
                      <a:pt x="6" y="163"/>
                    </a:lnTo>
                    <a:lnTo>
                      <a:pt x="3" y="173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5" y="173"/>
                    </a:lnTo>
                    <a:lnTo>
                      <a:pt x="8" y="163"/>
                    </a:lnTo>
                    <a:lnTo>
                      <a:pt x="12" y="151"/>
                    </a:lnTo>
                    <a:lnTo>
                      <a:pt x="15" y="139"/>
                    </a:lnTo>
                    <a:lnTo>
                      <a:pt x="18" y="127"/>
                    </a:lnTo>
                    <a:lnTo>
                      <a:pt x="22" y="114"/>
                    </a:lnTo>
                    <a:lnTo>
                      <a:pt x="24" y="101"/>
                    </a:lnTo>
                    <a:lnTo>
                      <a:pt x="27" y="89"/>
                    </a:lnTo>
                    <a:lnTo>
                      <a:pt x="30" y="76"/>
                    </a:lnTo>
                    <a:lnTo>
                      <a:pt x="32" y="64"/>
                    </a:lnTo>
                    <a:lnTo>
                      <a:pt x="33" y="52"/>
                    </a:lnTo>
                    <a:lnTo>
                      <a:pt x="34" y="40"/>
                    </a:lnTo>
                    <a:lnTo>
                      <a:pt x="36" y="29"/>
                    </a:lnTo>
                    <a:lnTo>
                      <a:pt x="37" y="19"/>
                    </a:lnTo>
                    <a:lnTo>
                      <a:pt x="37" y="9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8" name="Freeform 1812">
                <a:extLst>
                  <a:ext uri="{FF2B5EF4-FFF2-40B4-BE49-F238E27FC236}">
                    <a16:creationId xmlns:a16="http://schemas.microsoft.com/office/drawing/2014/main" id="{4838C012-C99F-4CBE-B7B1-96471770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4" cy="7"/>
              </a:xfrm>
              <a:custGeom>
                <a:avLst/>
                <a:gdLst>
                  <a:gd name="T0" fmla="*/ 1 w 42"/>
                  <a:gd name="T1" fmla="*/ 22 h 22"/>
                  <a:gd name="T2" fmla="*/ 2 w 42"/>
                  <a:gd name="T3" fmla="*/ 22 h 22"/>
                  <a:gd name="T4" fmla="*/ 7 w 42"/>
                  <a:gd name="T5" fmla="*/ 20 h 22"/>
                  <a:gd name="T6" fmla="*/ 11 w 42"/>
                  <a:gd name="T7" fmla="*/ 19 h 22"/>
                  <a:gd name="T8" fmla="*/ 17 w 42"/>
                  <a:gd name="T9" fmla="*/ 17 h 22"/>
                  <a:gd name="T10" fmla="*/ 23 w 42"/>
                  <a:gd name="T11" fmla="*/ 13 h 22"/>
                  <a:gd name="T12" fmla="*/ 27 w 42"/>
                  <a:gd name="T13" fmla="*/ 10 h 22"/>
                  <a:gd name="T14" fmla="*/ 32 w 42"/>
                  <a:gd name="T15" fmla="*/ 8 h 22"/>
                  <a:gd name="T16" fmla="*/ 37 w 42"/>
                  <a:gd name="T17" fmla="*/ 4 h 22"/>
                  <a:gd name="T18" fmla="*/ 42 w 42"/>
                  <a:gd name="T19" fmla="*/ 2 h 22"/>
                  <a:gd name="T20" fmla="*/ 39 w 42"/>
                  <a:gd name="T21" fmla="*/ 0 h 22"/>
                  <a:gd name="T22" fmla="*/ 36 w 42"/>
                  <a:gd name="T23" fmla="*/ 3 h 22"/>
                  <a:gd name="T24" fmla="*/ 30 w 42"/>
                  <a:gd name="T25" fmla="*/ 7 h 22"/>
                  <a:gd name="T26" fmla="*/ 26 w 42"/>
                  <a:gd name="T27" fmla="*/ 10 h 22"/>
                  <a:gd name="T28" fmla="*/ 20 w 42"/>
                  <a:gd name="T29" fmla="*/ 12 h 22"/>
                  <a:gd name="T30" fmla="*/ 16 w 42"/>
                  <a:gd name="T31" fmla="*/ 14 h 22"/>
                  <a:gd name="T32" fmla="*/ 10 w 42"/>
                  <a:gd name="T33" fmla="*/ 18 h 22"/>
                  <a:gd name="T34" fmla="*/ 6 w 42"/>
                  <a:gd name="T35" fmla="*/ 19 h 22"/>
                  <a:gd name="T36" fmla="*/ 0 w 42"/>
                  <a:gd name="T37" fmla="*/ 21 h 22"/>
                  <a:gd name="T38" fmla="*/ 1 w 42"/>
                  <a:gd name="T39" fmla="*/ 21 h 22"/>
                  <a:gd name="T40" fmla="*/ 1 w 42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22">
                    <a:moveTo>
                      <a:pt x="1" y="22"/>
                    </a:moveTo>
                    <a:lnTo>
                      <a:pt x="2" y="22"/>
                    </a:lnTo>
                    <a:lnTo>
                      <a:pt x="7" y="20"/>
                    </a:lnTo>
                    <a:lnTo>
                      <a:pt x="11" y="19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6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10" y="18"/>
                    </a:lnTo>
                    <a:lnTo>
                      <a:pt x="6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9" name="Freeform 1813">
                <a:extLst>
                  <a:ext uri="{FF2B5EF4-FFF2-40B4-BE49-F238E27FC236}">
                    <a16:creationId xmlns:a16="http://schemas.microsoft.com/office/drawing/2014/main" id="{C0500B16-E41E-4D9C-9ACE-E41EC013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15" cy="2"/>
              </a:xfrm>
              <a:custGeom>
                <a:avLst/>
                <a:gdLst>
                  <a:gd name="T0" fmla="*/ 1 w 43"/>
                  <a:gd name="T1" fmla="*/ 0 h 6"/>
                  <a:gd name="T2" fmla="*/ 0 w 43"/>
                  <a:gd name="T3" fmla="*/ 2 h 6"/>
                  <a:gd name="T4" fmla="*/ 5 w 43"/>
                  <a:gd name="T5" fmla="*/ 2 h 6"/>
                  <a:gd name="T6" fmla="*/ 11 w 43"/>
                  <a:gd name="T7" fmla="*/ 3 h 6"/>
                  <a:gd name="T8" fmla="*/ 15 w 43"/>
                  <a:gd name="T9" fmla="*/ 3 h 6"/>
                  <a:gd name="T10" fmla="*/ 22 w 43"/>
                  <a:gd name="T11" fmla="*/ 4 h 6"/>
                  <a:gd name="T12" fmla="*/ 26 w 43"/>
                  <a:gd name="T13" fmla="*/ 4 h 6"/>
                  <a:gd name="T14" fmla="*/ 33 w 43"/>
                  <a:gd name="T15" fmla="*/ 5 h 6"/>
                  <a:gd name="T16" fmla="*/ 38 w 43"/>
                  <a:gd name="T17" fmla="*/ 6 h 6"/>
                  <a:gd name="T18" fmla="*/ 43 w 43"/>
                  <a:gd name="T19" fmla="*/ 6 h 6"/>
                  <a:gd name="T20" fmla="*/ 43 w 43"/>
                  <a:gd name="T21" fmla="*/ 5 h 6"/>
                  <a:gd name="T22" fmla="*/ 38 w 43"/>
                  <a:gd name="T23" fmla="*/ 4 h 6"/>
                  <a:gd name="T24" fmla="*/ 33 w 43"/>
                  <a:gd name="T25" fmla="*/ 4 h 6"/>
                  <a:gd name="T26" fmla="*/ 26 w 43"/>
                  <a:gd name="T27" fmla="*/ 3 h 6"/>
                  <a:gd name="T28" fmla="*/ 22 w 43"/>
                  <a:gd name="T29" fmla="*/ 3 h 6"/>
                  <a:gd name="T30" fmla="*/ 15 w 43"/>
                  <a:gd name="T31" fmla="*/ 2 h 6"/>
                  <a:gd name="T32" fmla="*/ 11 w 43"/>
                  <a:gd name="T33" fmla="*/ 2 h 6"/>
                  <a:gd name="T34" fmla="*/ 5 w 43"/>
                  <a:gd name="T35" fmla="*/ 1 h 6"/>
                  <a:gd name="T36" fmla="*/ 0 w 43"/>
                  <a:gd name="T37" fmla="*/ 0 h 6"/>
                  <a:gd name="T38" fmla="*/ 0 w 43"/>
                  <a:gd name="T39" fmla="*/ 2 h 6"/>
                  <a:gd name="T40" fmla="*/ 1 w 4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">
                    <a:moveTo>
                      <a:pt x="1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33" y="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0" name="Freeform 1814">
                <a:extLst>
                  <a:ext uri="{FF2B5EF4-FFF2-40B4-BE49-F238E27FC236}">
                    <a16:creationId xmlns:a16="http://schemas.microsoft.com/office/drawing/2014/main" id="{732A1F4B-C3A2-4C8D-858C-66E54293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67" cy="119"/>
              </a:xfrm>
              <a:custGeom>
                <a:avLst/>
                <a:gdLst>
                  <a:gd name="T0" fmla="*/ 34 w 201"/>
                  <a:gd name="T1" fmla="*/ 10 h 358"/>
                  <a:gd name="T2" fmla="*/ 28 w 201"/>
                  <a:gd name="T3" fmla="*/ 30 h 358"/>
                  <a:gd name="T4" fmla="*/ 23 w 201"/>
                  <a:gd name="T5" fmla="*/ 50 h 358"/>
                  <a:gd name="T6" fmla="*/ 18 w 201"/>
                  <a:gd name="T7" fmla="*/ 70 h 358"/>
                  <a:gd name="T8" fmla="*/ 12 w 201"/>
                  <a:gd name="T9" fmla="*/ 91 h 358"/>
                  <a:gd name="T10" fmla="*/ 9 w 201"/>
                  <a:gd name="T11" fmla="*/ 111 h 358"/>
                  <a:gd name="T12" fmla="*/ 5 w 201"/>
                  <a:gd name="T13" fmla="*/ 132 h 358"/>
                  <a:gd name="T14" fmla="*/ 1 w 201"/>
                  <a:gd name="T15" fmla="*/ 151 h 358"/>
                  <a:gd name="T16" fmla="*/ 3 w 201"/>
                  <a:gd name="T17" fmla="*/ 174 h 358"/>
                  <a:gd name="T18" fmla="*/ 11 w 201"/>
                  <a:gd name="T19" fmla="*/ 197 h 358"/>
                  <a:gd name="T20" fmla="*/ 19 w 201"/>
                  <a:gd name="T21" fmla="*/ 222 h 358"/>
                  <a:gd name="T22" fmla="*/ 28 w 201"/>
                  <a:gd name="T23" fmla="*/ 246 h 358"/>
                  <a:gd name="T24" fmla="*/ 35 w 201"/>
                  <a:gd name="T25" fmla="*/ 271 h 358"/>
                  <a:gd name="T26" fmla="*/ 43 w 201"/>
                  <a:gd name="T27" fmla="*/ 297 h 358"/>
                  <a:gd name="T28" fmla="*/ 52 w 201"/>
                  <a:gd name="T29" fmla="*/ 322 h 358"/>
                  <a:gd name="T30" fmla="*/ 60 w 201"/>
                  <a:gd name="T31" fmla="*/ 345 h 358"/>
                  <a:gd name="T32" fmla="*/ 72 w 201"/>
                  <a:gd name="T33" fmla="*/ 355 h 358"/>
                  <a:gd name="T34" fmla="*/ 88 w 201"/>
                  <a:gd name="T35" fmla="*/ 349 h 358"/>
                  <a:gd name="T36" fmla="*/ 105 w 201"/>
                  <a:gd name="T37" fmla="*/ 343 h 358"/>
                  <a:gd name="T38" fmla="*/ 122 w 201"/>
                  <a:gd name="T39" fmla="*/ 337 h 358"/>
                  <a:gd name="T40" fmla="*/ 140 w 201"/>
                  <a:gd name="T41" fmla="*/ 331 h 358"/>
                  <a:gd name="T42" fmla="*/ 158 w 201"/>
                  <a:gd name="T43" fmla="*/ 325 h 358"/>
                  <a:gd name="T44" fmla="*/ 175 w 201"/>
                  <a:gd name="T45" fmla="*/ 319 h 358"/>
                  <a:gd name="T46" fmla="*/ 192 w 201"/>
                  <a:gd name="T47" fmla="*/ 314 h 358"/>
                  <a:gd name="T48" fmla="*/ 182 w 201"/>
                  <a:gd name="T49" fmla="*/ 305 h 358"/>
                  <a:gd name="T50" fmla="*/ 149 w 201"/>
                  <a:gd name="T51" fmla="*/ 282 h 358"/>
                  <a:gd name="T52" fmla="*/ 121 w 201"/>
                  <a:gd name="T53" fmla="*/ 250 h 358"/>
                  <a:gd name="T54" fmla="*/ 99 w 201"/>
                  <a:gd name="T55" fmla="*/ 209 h 358"/>
                  <a:gd name="T56" fmla="*/ 81 w 201"/>
                  <a:gd name="T57" fmla="*/ 162 h 358"/>
                  <a:gd name="T58" fmla="*/ 65 w 201"/>
                  <a:gd name="T59" fmla="*/ 114 h 358"/>
                  <a:gd name="T60" fmla="*/ 53 w 201"/>
                  <a:gd name="T61" fmla="*/ 67 h 358"/>
                  <a:gd name="T62" fmla="*/ 43 w 201"/>
                  <a:gd name="T63" fmla="*/ 2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1" h="358">
                    <a:moveTo>
                      <a:pt x="37" y="0"/>
                    </a:moveTo>
                    <a:lnTo>
                      <a:pt x="34" y="10"/>
                    </a:lnTo>
                    <a:lnTo>
                      <a:pt x="31" y="20"/>
                    </a:lnTo>
                    <a:lnTo>
                      <a:pt x="28" y="30"/>
                    </a:lnTo>
                    <a:lnTo>
                      <a:pt x="26" y="40"/>
                    </a:lnTo>
                    <a:lnTo>
                      <a:pt x="23" y="50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3" y="174"/>
                    </a:lnTo>
                    <a:lnTo>
                      <a:pt x="8" y="185"/>
                    </a:lnTo>
                    <a:lnTo>
                      <a:pt x="11" y="197"/>
                    </a:lnTo>
                    <a:lnTo>
                      <a:pt x="16" y="209"/>
                    </a:lnTo>
                    <a:lnTo>
                      <a:pt x="19" y="222"/>
                    </a:lnTo>
                    <a:lnTo>
                      <a:pt x="24" y="234"/>
                    </a:lnTo>
                    <a:lnTo>
                      <a:pt x="28" y="246"/>
                    </a:lnTo>
                    <a:lnTo>
                      <a:pt x="31" y="260"/>
                    </a:lnTo>
                    <a:lnTo>
                      <a:pt x="35" y="271"/>
                    </a:lnTo>
                    <a:lnTo>
                      <a:pt x="39" y="285"/>
                    </a:lnTo>
                    <a:lnTo>
                      <a:pt x="43" y="297"/>
                    </a:lnTo>
                    <a:lnTo>
                      <a:pt x="47" y="309"/>
                    </a:lnTo>
                    <a:lnTo>
                      <a:pt x="52" y="322"/>
                    </a:lnTo>
                    <a:lnTo>
                      <a:pt x="55" y="334"/>
                    </a:lnTo>
                    <a:lnTo>
                      <a:pt x="60" y="345"/>
                    </a:lnTo>
                    <a:lnTo>
                      <a:pt x="63" y="358"/>
                    </a:lnTo>
                    <a:lnTo>
                      <a:pt x="72" y="355"/>
                    </a:lnTo>
                    <a:lnTo>
                      <a:pt x="80" y="352"/>
                    </a:lnTo>
                    <a:lnTo>
                      <a:pt x="88" y="349"/>
                    </a:lnTo>
                    <a:lnTo>
                      <a:pt x="97" y="346"/>
                    </a:lnTo>
                    <a:lnTo>
                      <a:pt x="105" y="343"/>
                    </a:lnTo>
                    <a:lnTo>
                      <a:pt x="113" y="341"/>
                    </a:lnTo>
                    <a:lnTo>
                      <a:pt x="122" y="337"/>
                    </a:lnTo>
                    <a:lnTo>
                      <a:pt x="131" y="335"/>
                    </a:lnTo>
                    <a:lnTo>
                      <a:pt x="140" y="331"/>
                    </a:lnTo>
                    <a:lnTo>
                      <a:pt x="150" y="328"/>
                    </a:lnTo>
                    <a:lnTo>
                      <a:pt x="158" y="325"/>
                    </a:lnTo>
                    <a:lnTo>
                      <a:pt x="167" y="323"/>
                    </a:lnTo>
                    <a:lnTo>
                      <a:pt x="175" y="319"/>
                    </a:lnTo>
                    <a:lnTo>
                      <a:pt x="183" y="317"/>
                    </a:lnTo>
                    <a:lnTo>
                      <a:pt x="192" y="314"/>
                    </a:lnTo>
                    <a:lnTo>
                      <a:pt x="201" y="312"/>
                    </a:lnTo>
                    <a:lnTo>
                      <a:pt x="182" y="305"/>
                    </a:lnTo>
                    <a:lnTo>
                      <a:pt x="164" y="296"/>
                    </a:lnTo>
                    <a:lnTo>
                      <a:pt x="149" y="282"/>
                    </a:lnTo>
                    <a:lnTo>
                      <a:pt x="135" y="267"/>
                    </a:lnTo>
                    <a:lnTo>
                      <a:pt x="121" y="250"/>
                    </a:lnTo>
                    <a:lnTo>
                      <a:pt x="109" y="231"/>
                    </a:lnTo>
                    <a:lnTo>
                      <a:pt x="99" y="209"/>
                    </a:lnTo>
                    <a:lnTo>
                      <a:pt x="89" y="186"/>
                    </a:lnTo>
                    <a:lnTo>
                      <a:pt x="81" y="162"/>
                    </a:lnTo>
                    <a:lnTo>
                      <a:pt x="72" y="139"/>
                    </a:lnTo>
                    <a:lnTo>
                      <a:pt x="65" y="114"/>
                    </a:lnTo>
                    <a:lnTo>
                      <a:pt x="58" y="89"/>
                    </a:lnTo>
                    <a:lnTo>
                      <a:pt x="53" y="67"/>
                    </a:lnTo>
                    <a:lnTo>
                      <a:pt x="47" y="42"/>
                    </a:lnTo>
                    <a:lnTo>
                      <a:pt x="43" y="2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1" name="Freeform 1815">
                <a:extLst>
                  <a:ext uri="{FF2B5EF4-FFF2-40B4-BE49-F238E27FC236}">
                    <a16:creationId xmlns:a16="http://schemas.microsoft.com/office/drawing/2014/main" id="{A9A7D580-0A2F-45D7-BACF-9574E8A5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13" cy="53"/>
              </a:xfrm>
              <a:custGeom>
                <a:avLst/>
                <a:gdLst>
                  <a:gd name="T0" fmla="*/ 1 w 38"/>
                  <a:gd name="T1" fmla="*/ 161 h 161"/>
                  <a:gd name="T2" fmla="*/ 2 w 38"/>
                  <a:gd name="T3" fmla="*/ 151 h 161"/>
                  <a:gd name="T4" fmla="*/ 4 w 38"/>
                  <a:gd name="T5" fmla="*/ 141 h 161"/>
                  <a:gd name="T6" fmla="*/ 7 w 38"/>
                  <a:gd name="T7" fmla="*/ 132 h 161"/>
                  <a:gd name="T8" fmla="*/ 8 w 38"/>
                  <a:gd name="T9" fmla="*/ 122 h 161"/>
                  <a:gd name="T10" fmla="*/ 10 w 38"/>
                  <a:gd name="T11" fmla="*/ 111 h 161"/>
                  <a:gd name="T12" fmla="*/ 13 w 38"/>
                  <a:gd name="T13" fmla="*/ 101 h 161"/>
                  <a:gd name="T14" fmla="*/ 14 w 38"/>
                  <a:gd name="T15" fmla="*/ 90 h 161"/>
                  <a:gd name="T16" fmla="*/ 17 w 38"/>
                  <a:gd name="T17" fmla="*/ 80 h 161"/>
                  <a:gd name="T18" fmla="*/ 19 w 38"/>
                  <a:gd name="T19" fmla="*/ 70 h 161"/>
                  <a:gd name="T20" fmla="*/ 22 w 38"/>
                  <a:gd name="T21" fmla="*/ 60 h 161"/>
                  <a:gd name="T22" fmla="*/ 24 w 38"/>
                  <a:gd name="T23" fmla="*/ 51 h 161"/>
                  <a:gd name="T24" fmla="*/ 27 w 38"/>
                  <a:gd name="T25" fmla="*/ 40 h 161"/>
                  <a:gd name="T26" fmla="*/ 29 w 38"/>
                  <a:gd name="T27" fmla="*/ 30 h 161"/>
                  <a:gd name="T28" fmla="*/ 33 w 38"/>
                  <a:gd name="T29" fmla="*/ 20 h 161"/>
                  <a:gd name="T30" fmla="*/ 35 w 38"/>
                  <a:gd name="T31" fmla="*/ 10 h 161"/>
                  <a:gd name="T32" fmla="*/ 38 w 38"/>
                  <a:gd name="T33" fmla="*/ 0 h 161"/>
                  <a:gd name="T34" fmla="*/ 37 w 38"/>
                  <a:gd name="T35" fmla="*/ 0 h 161"/>
                  <a:gd name="T36" fmla="*/ 34 w 38"/>
                  <a:gd name="T37" fmla="*/ 10 h 161"/>
                  <a:gd name="T38" fmla="*/ 32 w 38"/>
                  <a:gd name="T39" fmla="*/ 20 h 161"/>
                  <a:gd name="T40" fmla="*/ 28 w 38"/>
                  <a:gd name="T41" fmla="*/ 30 h 161"/>
                  <a:gd name="T42" fmla="*/ 25 w 38"/>
                  <a:gd name="T43" fmla="*/ 40 h 161"/>
                  <a:gd name="T44" fmla="*/ 23 w 38"/>
                  <a:gd name="T45" fmla="*/ 51 h 161"/>
                  <a:gd name="T46" fmla="*/ 20 w 38"/>
                  <a:gd name="T47" fmla="*/ 60 h 161"/>
                  <a:gd name="T48" fmla="*/ 18 w 38"/>
                  <a:gd name="T49" fmla="*/ 70 h 161"/>
                  <a:gd name="T50" fmla="*/ 16 w 38"/>
                  <a:gd name="T51" fmla="*/ 80 h 161"/>
                  <a:gd name="T52" fmla="*/ 13 w 38"/>
                  <a:gd name="T53" fmla="*/ 90 h 161"/>
                  <a:gd name="T54" fmla="*/ 11 w 38"/>
                  <a:gd name="T55" fmla="*/ 101 h 161"/>
                  <a:gd name="T56" fmla="*/ 9 w 38"/>
                  <a:gd name="T57" fmla="*/ 111 h 161"/>
                  <a:gd name="T58" fmla="*/ 7 w 38"/>
                  <a:gd name="T59" fmla="*/ 122 h 161"/>
                  <a:gd name="T60" fmla="*/ 5 w 38"/>
                  <a:gd name="T61" fmla="*/ 132 h 161"/>
                  <a:gd name="T62" fmla="*/ 2 w 38"/>
                  <a:gd name="T63" fmla="*/ 141 h 161"/>
                  <a:gd name="T64" fmla="*/ 1 w 38"/>
                  <a:gd name="T65" fmla="*/ 151 h 161"/>
                  <a:gd name="T66" fmla="*/ 0 w 38"/>
                  <a:gd name="T67" fmla="*/ 161 h 161"/>
                  <a:gd name="T68" fmla="*/ 1 w 38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61">
                    <a:moveTo>
                      <a:pt x="1" y="161"/>
                    </a:moveTo>
                    <a:lnTo>
                      <a:pt x="2" y="151"/>
                    </a:lnTo>
                    <a:lnTo>
                      <a:pt x="4" y="141"/>
                    </a:lnTo>
                    <a:lnTo>
                      <a:pt x="7" y="132"/>
                    </a:lnTo>
                    <a:lnTo>
                      <a:pt x="8" y="122"/>
                    </a:lnTo>
                    <a:lnTo>
                      <a:pt x="10" y="111"/>
                    </a:lnTo>
                    <a:lnTo>
                      <a:pt x="13" y="101"/>
                    </a:lnTo>
                    <a:lnTo>
                      <a:pt x="14" y="90"/>
                    </a:lnTo>
                    <a:lnTo>
                      <a:pt x="17" y="80"/>
                    </a:lnTo>
                    <a:lnTo>
                      <a:pt x="19" y="70"/>
                    </a:lnTo>
                    <a:lnTo>
                      <a:pt x="22" y="60"/>
                    </a:lnTo>
                    <a:lnTo>
                      <a:pt x="24" y="51"/>
                    </a:lnTo>
                    <a:lnTo>
                      <a:pt x="27" y="40"/>
                    </a:lnTo>
                    <a:lnTo>
                      <a:pt x="29" y="30"/>
                    </a:lnTo>
                    <a:lnTo>
                      <a:pt x="33" y="20"/>
                    </a:lnTo>
                    <a:lnTo>
                      <a:pt x="35" y="1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0"/>
                    </a:lnTo>
                    <a:lnTo>
                      <a:pt x="32" y="20"/>
                    </a:lnTo>
                    <a:lnTo>
                      <a:pt x="28" y="30"/>
                    </a:lnTo>
                    <a:lnTo>
                      <a:pt x="25" y="40"/>
                    </a:lnTo>
                    <a:lnTo>
                      <a:pt x="23" y="51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3" y="90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1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5112" name="Group 1816">
              <a:extLst>
                <a:ext uri="{FF2B5EF4-FFF2-40B4-BE49-F238E27FC236}">
                  <a16:creationId xmlns:a16="http://schemas.microsoft.com/office/drawing/2014/main" id="{BF182A9E-1CB7-474D-88CA-79EA9FAA6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" y="1912"/>
              <a:ext cx="745" cy="1940"/>
              <a:chOff x="514" y="1912"/>
              <a:chExt cx="745" cy="1940"/>
            </a:xfrm>
          </p:grpSpPr>
          <p:sp>
            <p:nvSpPr>
              <p:cNvPr id="185113" name="Freeform 1817">
                <a:extLst>
                  <a:ext uri="{FF2B5EF4-FFF2-40B4-BE49-F238E27FC236}">
                    <a16:creationId xmlns:a16="http://schemas.microsoft.com/office/drawing/2014/main" id="{56336BEC-2E1E-4F26-8360-5FCD9A3D7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66"/>
                <a:ext cx="21" cy="65"/>
              </a:xfrm>
              <a:custGeom>
                <a:avLst/>
                <a:gdLst>
                  <a:gd name="T0" fmla="*/ 63 w 65"/>
                  <a:gd name="T1" fmla="*/ 195 h 197"/>
                  <a:gd name="T2" fmla="*/ 65 w 65"/>
                  <a:gd name="T3" fmla="*/ 195 h 197"/>
                  <a:gd name="T4" fmla="*/ 61 w 65"/>
                  <a:gd name="T5" fmla="*/ 184 h 197"/>
                  <a:gd name="T6" fmla="*/ 56 w 65"/>
                  <a:gd name="T7" fmla="*/ 173 h 197"/>
                  <a:gd name="T8" fmla="*/ 53 w 65"/>
                  <a:gd name="T9" fmla="*/ 161 h 197"/>
                  <a:gd name="T10" fmla="*/ 48 w 65"/>
                  <a:gd name="T11" fmla="*/ 148 h 197"/>
                  <a:gd name="T12" fmla="*/ 45 w 65"/>
                  <a:gd name="T13" fmla="*/ 136 h 197"/>
                  <a:gd name="T14" fmla="*/ 40 w 65"/>
                  <a:gd name="T15" fmla="*/ 124 h 197"/>
                  <a:gd name="T16" fmla="*/ 37 w 65"/>
                  <a:gd name="T17" fmla="*/ 110 h 197"/>
                  <a:gd name="T18" fmla="*/ 34 w 65"/>
                  <a:gd name="T19" fmla="*/ 99 h 197"/>
                  <a:gd name="T20" fmla="*/ 29 w 65"/>
                  <a:gd name="T21" fmla="*/ 85 h 197"/>
                  <a:gd name="T22" fmla="*/ 26 w 65"/>
                  <a:gd name="T23" fmla="*/ 73 h 197"/>
                  <a:gd name="T24" fmla="*/ 21 w 65"/>
                  <a:gd name="T25" fmla="*/ 61 h 197"/>
                  <a:gd name="T26" fmla="*/ 17 w 65"/>
                  <a:gd name="T27" fmla="*/ 48 h 197"/>
                  <a:gd name="T28" fmla="*/ 14 w 65"/>
                  <a:gd name="T29" fmla="*/ 36 h 197"/>
                  <a:gd name="T30" fmla="*/ 10 w 65"/>
                  <a:gd name="T31" fmla="*/ 24 h 197"/>
                  <a:gd name="T32" fmla="*/ 6 w 65"/>
                  <a:gd name="T33" fmla="*/ 13 h 197"/>
                  <a:gd name="T34" fmla="*/ 2 w 65"/>
                  <a:gd name="T35" fmla="*/ 0 h 197"/>
                  <a:gd name="T36" fmla="*/ 0 w 65"/>
                  <a:gd name="T37" fmla="*/ 0 h 197"/>
                  <a:gd name="T38" fmla="*/ 3 w 65"/>
                  <a:gd name="T39" fmla="*/ 13 h 197"/>
                  <a:gd name="T40" fmla="*/ 9 w 65"/>
                  <a:gd name="T41" fmla="*/ 24 h 197"/>
                  <a:gd name="T42" fmla="*/ 12 w 65"/>
                  <a:gd name="T43" fmla="*/ 36 h 197"/>
                  <a:gd name="T44" fmla="*/ 16 w 65"/>
                  <a:gd name="T45" fmla="*/ 48 h 197"/>
                  <a:gd name="T46" fmla="*/ 20 w 65"/>
                  <a:gd name="T47" fmla="*/ 61 h 197"/>
                  <a:gd name="T48" fmla="*/ 24 w 65"/>
                  <a:gd name="T49" fmla="*/ 73 h 197"/>
                  <a:gd name="T50" fmla="*/ 28 w 65"/>
                  <a:gd name="T51" fmla="*/ 85 h 197"/>
                  <a:gd name="T52" fmla="*/ 31 w 65"/>
                  <a:gd name="T53" fmla="*/ 99 h 197"/>
                  <a:gd name="T54" fmla="*/ 35 w 65"/>
                  <a:gd name="T55" fmla="*/ 110 h 197"/>
                  <a:gd name="T56" fmla="*/ 39 w 65"/>
                  <a:gd name="T57" fmla="*/ 124 h 197"/>
                  <a:gd name="T58" fmla="*/ 44 w 65"/>
                  <a:gd name="T59" fmla="*/ 136 h 197"/>
                  <a:gd name="T60" fmla="*/ 47 w 65"/>
                  <a:gd name="T61" fmla="*/ 148 h 197"/>
                  <a:gd name="T62" fmla="*/ 52 w 65"/>
                  <a:gd name="T63" fmla="*/ 161 h 197"/>
                  <a:gd name="T64" fmla="*/ 55 w 65"/>
                  <a:gd name="T65" fmla="*/ 173 h 197"/>
                  <a:gd name="T66" fmla="*/ 60 w 65"/>
                  <a:gd name="T67" fmla="*/ 184 h 197"/>
                  <a:gd name="T68" fmla="*/ 63 w 65"/>
                  <a:gd name="T69" fmla="*/ 195 h 197"/>
                  <a:gd name="T70" fmla="*/ 65 w 65"/>
                  <a:gd name="T71" fmla="*/ 197 h 197"/>
                  <a:gd name="T72" fmla="*/ 63 w 65"/>
                  <a:gd name="T73" fmla="*/ 1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197">
                    <a:moveTo>
                      <a:pt x="63" y="195"/>
                    </a:moveTo>
                    <a:lnTo>
                      <a:pt x="65" y="195"/>
                    </a:lnTo>
                    <a:lnTo>
                      <a:pt x="61" y="184"/>
                    </a:lnTo>
                    <a:lnTo>
                      <a:pt x="56" y="173"/>
                    </a:lnTo>
                    <a:lnTo>
                      <a:pt x="53" y="161"/>
                    </a:lnTo>
                    <a:lnTo>
                      <a:pt x="48" y="148"/>
                    </a:lnTo>
                    <a:lnTo>
                      <a:pt x="45" y="136"/>
                    </a:lnTo>
                    <a:lnTo>
                      <a:pt x="40" y="124"/>
                    </a:lnTo>
                    <a:lnTo>
                      <a:pt x="37" y="110"/>
                    </a:lnTo>
                    <a:lnTo>
                      <a:pt x="34" y="99"/>
                    </a:lnTo>
                    <a:lnTo>
                      <a:pt x="29" y="85"/>
                    </a:lnTo>
                    <a:lnTo>
                      <a:pt x="26" y="73"/>
                    </a:lnTo>
                    <a:lnTo>
                      <a:pt x="21" y="61"/>
                    </a:lnTo>
                    <a:lnTo>
                      <a:pt x="17" y="48"/>
                    </a:lnTo>
                    <a:lnTo>
                      <a:pt x="14" y="36"/>
                    </a:lnTo>
                    <a:lnTo>
                      <a:pt x="10" y="24"/>
                    </a:lnTo>
                    <a:lnTo>
                      <a:pt x="6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4"/>
                    </a:lnTo>
                    <a:lnTo>
                      <a:pt x="12" y="36"/>
                    </a:lnTo>
                    <a:lnTo>
                      <a:pt x="16" y="48"/>
                    </a:lnTo>
                    <a:lnTo>
                      <a:pt x="20" y="61"/>
                    </a:lnTo>
                    <a:lnTo>
                      <a:pt x="24" y="73"/>
                    </a:lnTo>
                    <a:lnTo>
                      <a:pt x="28" y="85"/>
                    </a:lnTo>
                    <a:lnTo>
                      <a:pt x="31" y="99"/>
                    </a:lnTo>
                    <a:lnTo>
                      <a:pt x="35" y="110"/>
                    </a:lnTo>
                    <a:lnTo>
                      <a:pt x="39" y="124"/>
                    </a:lnTo>
                    <a:lnTo>
                      <a:pt x="44" y="136"/>
                    </a:lnTo>
                    <a:lnTo>
                      <a:pt x="47" y="148"/>
                    </a:lnTo>
                    <a:lnTo>
                      <a:pt x="52" y="161"/>
                    </a:lnTo>
                    <a:lnTo>
                      <a:pt x="55" y="173"/>
                    </a:lnTo>
                    <a:lnTo>
                      <a:pt x="60" y="184"/>
                    </a:lnTo>
                    <a:lnTo>
                      <a:pt x="63" y="195"/>
                    </a:lnTo>
                    <a:lnTo>
                      <a:pt x="65" y="197"/>
                    </a:lnTo>
                    <a:lnTo>
                      <a:pt x="6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4" name="Freeform 1818">
                <a:extLst>
                  <a:ext uri="{FF2B5EF4-FFF2-40B4-BE49-F238E27FC236}">
                    <a16:creationId xmlns:a16="http://schemas.microsoft.com/office/drawing/2014/main" id="{703926B9-154B-4731-901F-04A33E36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016"/>
                <a:ext cx="46" cy="15"/>
              </a:xfrm>
              <a:custGeom>
                <a:avLst/>
                <a:gdLst>
                  <a:gd name="T0" fmla="*/ 138 w 138"/>
                  <a:gd name="T1" fmla="*/ 1 h 46"/>
                  <a:gd name="T2" fmla="*/ 137 w 138"/>
                  <a:gd name="T3" fmla="*/ 0 h 46"/>
                  <a:gd name="T4" fmla="*/ 128 w 138"/>
                  <a:gd name="T5" fmla="*/ 2 h 46"/>
                  <a:gd name="T6" fmla="*/ 119 w 138"/>
                  <a:gd name="T7" fmla="*/ 5 h 46"/>
                  <a:gd name="T8" fmla="*/ 112 w 138"/>
                  <a:gd name="T9" fmla="*/ 7 h 46"/>
                  <a:gd name="T10" fmla="*/ 104 w 138"/>
                  <a:gd name="T11" fmla="*/ 10 h 46"/>
                  <a:gd name="T12" fmla="*/ 94 w 138"/>
                  <a:gd name="T13" fmla="*/ 13 h 46"/>
                  <a:gd name="T14" fmla="*/ 86 w 138"/>
                  <a:gd name="T15" fmla="*/ 15 h 46"/>
                  <a:gd name="T16" fmla="*/ 76 w 138"/>
                  <a:gd name="T17" fmla="*/ 19 h 46"/>
                  <a:gd name="T18" fmla="*/ 68 w 138"/>
                  <a:gd name="T19" fmla="*/ 22 h 46"/>
                  <a:gd name="T20" fmla="*/ 59 w 138"/>
                  <a:gd name="T21" fmla="*/ 25 h 46"/>
                  <a:gd name="T22" fmla="*/ 50 w 138"/>
                  <a:gd name="T23" fmla="*/ 28 h 46"/>
                  <a:gd name="T24" fmla="*/ 44 w 138"/>
                  <a:gd name="T25" fmla="*/ 31 h 46"/>
                  <a:gd name="T26" fmla="*/ 34 w 138"/>
                  <a:gd name="T27" fmla="*/ 33 h 46"/>
                  <a:gd name="T28" fmla="*/ 25 w 138"/>
                  <a:gd name="T29" fmla="*/ 37 h 46"/>
                  <a:gd name="T30" fmla="*/ 16 w 138"/>
                  <a:gd name="T31" fmla="*/ 40 h 46"/>
                  <a:gd name="T32" fmla="*/ 9 w 138"/>
                  <a:gd name="T33" fmla="*/ 42 h 46"/>
                  <a:gd name="T34" fmla="*/ 0 w 138"/>
                  <a:gd name="T35" fmla="*/ 44 h 46"/>
                  <a:gd name="T36" fmla="*/ 1 w 138"/>
                  <a:gd name="T37" fmla="*/ 46 h 46"/>
                  <a:gd name="T38" fmla="*/ 10 w 138"/>
                  <a:gd name="T39" fmla="*/ 43 h 46"/>
                  <a:gd name="T40" fmla="*/ 18 w 138"/>
                  <a:gd name="T41" fmla="*/ 41 h 46"/>
                  <a:gd name="T42" fmla="*/ 26 w 138"/>
                  <a:gd name="T43" fmla="*/ 38 h 46"/>
                  <a:gd name="T44" fmla="*/ 35 w 138"/>
                  <a:gd name="T45" fmla="*/ 35 h 46"/>
                  <a:gd name="T46" fmla="*/ 44 w 138"/>
                  <a:gd name="T47" fmla="*/ 32 h 46"/>
                  <a:gd name="T48" fmla="*/ 53 w 138"/>
                  <a:gd name="T49" fmla="*/ 29 h 46"/>
                  <a:gd name="T50" fmla="*/ 61 w 138"/>
                  <a:gd name="T51" fmla="*/ 25 h 46"/>
                  <a:gd name="T52" fmla="*/ 70 w 138"/>
                  <a:gd name="T53" fmla="*/ 23 h 46"/>
                  <a:gd name="T54" fmla="*/ 78 w 138"/>
                  <a:gd name="T55" fmla="*/ 20 h 46"/>
                  <a:gd name="T56" fmla="*/ 87 w 138"/>
                  <a:gd name="T57" fmla="*/ 17 h 46"/>
                  <a:gd name="T58" fmla="*/ 96 w 138"/>
                  <a:gd name="T59" fmla="*/ 14 h 46"/>
                  <a:gd name="T60" fmla="*/ 104 w 138"/>
                  <a:gd name="T61" fmla="*/ 12 h 46"/>
                  <a:gd name="T62" fmla="*/ 113 w 138"/>
                  <a:gd name="T63" fmla="*/ 8 h 46"/>
                  <a:gd name="T64" fmla="*/ 121 w 138"/>
                  <a:gd name="T65" fmla="*/ 6 h 46"/>
                  <a:gd name="T66" fmla="*/ 130 w 138"/>
                  <a:gd name="T67" fmla="*/ 3 h 46"/>
                  <a:gd name="T68" fmla="*/ 138 w 138"/>
                  <a:gd name="T69" fmla="*/ 1 h 46"/>
                  <a:gd name="T70" fmla="*/ 138 w 138"/>
                  <a:gd name="T71" fmla="*/ 0 h 46"/>
                  <a:gd name="T72" fmla="*/ 138 w 138"/>
                  <a:gd name="T73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38" y="1"/>
                    </a:moveTo>
                    <a:lnTo>
                      <a:pt x="137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7"/>
                    </a:lnTo>
                    <a:lnTo>
                      <a:pt x="104" y="10"/>
                    </a:lnTo>
                    <a:lnTo>
                      <a:pt x="94" y="13"/>
                    </a:lnTo>
                    <a:lnTo>
                      <a:pt x="86" y="15"/>
                    </a:lnTo>
                    <a:lnTo>
                      <a:pt x="76" y="19"/>
                    </a:lnTo>
                    <a:lnTo>
                      <a:pt x="68" y="22"/>
                    </a:lnTo>
                    <a:lnTo>
                      <a:pt x="59" y="25"/>
                    </a:lnTo>
                    <a:lnTo>
                      <a:pt x="50" y="28"/>
                    </a:lnTo>
                    <a:lnTo>
                      <a:pt x="44" y="31"/>
                    </a:lnTo>
                    <a:lnTo>
                      <a:pt x="34" y="33"/>
                    </a:lnTo>
                    <a:lnTo>
                      <a:pt x="25" y="37"/>
                    </a:lnTo>
                    <a:lnTo>
                      <a:pt x="16" y="40"/>
                    </a:lnTo>
                    <a:lnTo>
                      <a:pt x="9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0" y="43"/>
                    </a:lnTo>
                    <a:lnTo>
                      <a:pt x="18" y="41"/>
                    </a:lnTo>
                    <a:lnTo>
                      <a:pt x="26" y="38"/>
                    </a:lnTo>
                    <a:lnTo>
                      <a:pt x="35" y="35"/>
                    </a:lnTo>
                    <a:lnTo>
                      <a:pt x="44" y="32"/>
                    </a:lnTo>
                    <a:lnTo>
                      <a:pt x="53" y="29"/>
                    </a:lnTo>
                    <a:lnTo>
                      <a:pt x="61" y="25"/>
                    </a:lnTo>
                    <a:lnTo>
                      <a:pt x="70" y="23"/>
                    </a:lnTo>
                    <a:lnTo>
                      <a:pt x="78" y="20"/>
                    </a:lnTo>
                    <a:lnTo>
                      <a:pt x="87" y="17"/>
                    </a:lnTo>
                    <a:lnTo>
                      <a:pt x="96" y="14"/>
                    </a:lnTo>
                    <a:lnTo>
                      <a:pt x="104" y="12"/>
                    </a:lnTo>
                    <a:lnTo>
                      <a:pt x="113" y="8"/>
                    </a:lnTo>
                    <a:lnTo>
                      <a:pt x="121" y="6"/>
                    </a:lnTo>
                    <a:lnTo>
                      <a:pt x="130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5" name="Freeform 1819">
                <a:extLst>
                  <a:ext uri="{FF2B5EF4-FFF2-40B4-BE49-F238E27FC236}">
                    <a16:creationId xmlns:a16="http://schemas.microsoft.com/office/drawing/2014/main" id="{86991FAC-6ED2-4CB9-94F8-5CD283EBF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12"/>
                <a:ext cx="55" cy="104"/>
              </a:xfrm>
              <a:custGeom>
                <a:avLst/>
                <a:gdLst>
                  <a:gd name="T0" fmla="*/ 1 w 164"/>
                  <a:gd name="T1" fmla="*/ 0 h 313"/>
                  <a:gd name="T2" fmla="*/ 0 w 164"/>
                  <a:gd name="T3" fmla="*/ 0 h 313"/>
                  <a:gd name="T4" fmla="*/ 5 w 164"/>
                  <a:gd name="T5" fmla="*/ 21 h 313"/>
                  <a:gd name="T6" fmla="*/ 10 w 164"/>
                  <a:gd name="T7" fmla="*/ 42 h 313"/>
                  <a:gd name="T8" fmla="*/ 16 w 164"/>
                  <a:gd name="T9" fmla="*/ 67 h 313"/>
                  <a:gd name="T10" fmla="*/ 21 w 164"/>
                  <a:gd name="T11" fmla="*/ 89 h 313"/>
                  <a:gd name="T12" fmla="*/ 28 w 164"/>
                  <a:gd name="T13" fmla="*/ 114 h 313"/>
                  <a:gd name="T14" fmla="*/ 35 w 164"/>
                  <a:gd name="T15" fmla="*/ 139 h 313"/>
                  <a:gd name="T16" fmla="*/ 43 w 164"/>
                  <a:gd name="T17" fmla="*/ 162 h 313"/>
                  <a:gd name="T18" fmla="*/ 52 w 164"/>
                  <a:gd name="T19" fmla="*/ 186 h 313"/>
                  <a:gd name="T20" fmla="*/ 61 w 164"/>
                  <a:gd name="T21" fmla="*/ 209 h 313"/>
                  <a:gd name="T22" fmla="*/ 72 w 164"/>
                  <a:gd name="T23" fmla="*/ 231 h 313"/>
                  <a:gd name="T24" fmla="*/ 83 w 164"/>
                  <a:gd name="T25" fmla="*/ 251 h 313"/>
                  <a:gd name="T26" fmla="*/ 98 w 164"/>
                  <a:gd name="T27" fmla="*/ 268 h 313"/>
                  <a:gd name="T28" fmla="*/ 112 w 164"/>
                  <a:gd name="T29" fmla="*/ 283 h 313"/>
                  <a:gd name="T30" fmla="*/ 127 w 164"/>
                  <a:gd name="T31" fmla="*/ 296 h 313"/>
                  <a:gd name="T32" fmla="*/ 145 w 164"/>
                  <a:gd name="T33" fmla="*/ 306 h 313"/>
                  <a:gd name="T34" fmla="*/ 164 w 164"/>
                  <a:gd name="T35" fmla="*/ 313 h 313"/>
                  <a:gd name="T36" fmla="*/ 164 w 164"/>
                  <a:gd name="T37" fmla="*/ 310 h 313"/>
                  <a:gd name="T38" fmla="*/ 145 w 164"/>
                  <a:gd name="T39" fmla="*/ 304 h 313"/>
                  <a:gd name="T40" fmla="*/ 128 w 164"/>
                  <a:gd name="T41" fmla="*/ 295 h 313"/>
                  <a:gd name="T42" fmla="*/ 113 w 164"/>
                  <a:gd name="T43" fmla="*/ 281 h 313"/>
                  <a:gd name="T44" fmla="*/ 99 w 164"/>
                  <a:gd name="T45" fmla="*/ 267 h 313"/>
                  <a:gd name="T46" fmla="*/ 85 w 164"/>
                  <a:gd name="T47" fmla="*/ 249 h 313"/>
                  <a:gd name="T48" fmla="*/ 73 w 164"/>
                  <a:gd name="T49" fmla="*/ 230 h 313"/>
                  <a:gd name="T50" fmla="*/ 63 w 164"/>
                  <a:gd name="T51" fmla="*/ 208 h 313"/>
                  <a:gd name="T52" fmla="*/ 53 w 164"/>
                  <a:gd name="T53" fmla="*/ 186 h 313"/>
                  <a:gd name="T54" fmla="*/ 45 w 164"/>
                  <a:gd name="T55" fmla="*/ 162 h 313"/>
                  <a:gd name="T56" fmla="*/ 37 w 164"/>
                  <a:gd name="T57" fmla="*/ 139 h 313"/>
                  <a:gd name="T58" fmla="*/ 28 w 164"/>
                  <a:gd name="T59" fmla="*/ 114 h 313"/>
                  <a:gd name="T60" fmla="*/ 23 w 164"/>
                  <a:gd name="T61" fmla="*/ 89 h 313"/>
                  <a:gd name="T62" fmla="*/ 17 w 164"/>
                  <a:gd name="T63" fmla="*/ 67 h 313"/>
                  <a:gd name="T64" fmla="*/ 11 w 164"/>
                  <a:gd name="T65" fmla="*/ 42 h 313"/>
                  <a:gd name="T66" fmla="*/ 7 w 164"/>
                  <a:gd name="T67" fmla="*/ 21 h 313"/>
                  <a:gd name="T68" fmla="*/ 1 w 164"/>
                  <a:gd name="T69" fmla="*/ 0 h 313"/>
                  <a:gd name="T70" fmla="*/ 0 w 164"/>
                  <a:gd name="T71" fmla="*/ 0 h 313"/>
                  <a:gd name="T72" fmla="*/ 1 w 164"/>
                  <a:gd name="T7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313">
                    <a:moveTo>
                      <a:pt x="1" y="0"/>
                    </a:moveTo>
                    <a:lnTo>
                      <a:pt x="0" y="0"/>
                    </a:lnTo>
                    <a:lnTo>
                      <a:pt x="5" y="21"/>
                    </a:lnTo>
                    <a:lnTo>
                      <a:pt x="10" y="42"/>
                    </a:lnTo>
                    <a:lnTo>
                      <a:pt x="16" y="67"/>
                    </a:lnTo>
                    <a:lnTo>
                      <a:pt x="21" y="89"/>
                    </a:lnTo>
                    <a:lnTo>
                      <a:pt x="28" y="114"/>
                    </a:lnTo>
                    <a:lnTo>
                      <a:pt x="35" y="139"/>
                    </a:lnTo>
                    <a:lnTo>
                      <a:pt x="43" y="162"/>
                    </a:lnTo>
                    <a:lnTo>
                      <a:pt x="52" y="186"/>
                    </a:lnTo>
                    <a:lnTo>
                      <a:pt x="61" y="209"/>
                    </a:lnTo>
                    <a:lnTo>
                      <a:pt x="72" y="231"/>
                    </a:lnTo>
                    <a:lnTo>
                      <a:pt x="83" y="251"/>
                    </a:lnTo>
                    <a:lnTo>
                      <a:pt x="98" y="268"/>
                    </a:lnTo>
                    <a:lnTo>
                      <a:pt x="112" y="283"/>
                    </a:lnTo>
                    <a:lnTo>
                      <a:pt x="127" y="296"/>
                    </a:lnTo>
                    <a:lnTo>
                      <a:pt x="145" y="306"/>
                    </a:lnTo>
                    <a:lnTo>
                      <a:pt x="164" y="313"/>
                    </a:lnTo>
                    <a:lnTo>
                      <a:pt x="164" y="310"/>
                    </a:lnTo>
                    <a:lnTo>
                      <a:pt x="145" y="304"/>
                    </a:lnTo>
                    <a:lnTo>
                      <a:pt x="128" y="295"/>
                    </a:lnTo>
                    <a:lnTo>
                      <a:pt x="113" y="281"/>
                    </a:lnTo>
                    <a:lnTo>
                      <a:pt x="99" y="267"/>
                    </a:lnTo>
                    <a:lnTo>
                      <a:pt x="85" y="249"/>
                    </a:lnTo>
                    <a:lnTo>
                      <a:pt x="73" y="230"/>
                    </a:lnTo>
                    <a:lnTo>
                      <a:pt x="63" y="208"/>
                    </a:lnTo>
                    <a:lnTo>
                      <a:pt x="53" y="186"/>
                    </a:lnTo>
                    <a:lnTo>
                      <a:pt x="45" y="162"/>
                    </a:lnTo>
                    <a:lnTo>
                      <a:pt x="37" y="139"/>
                    </a:lnTo>
                    <a:lnTo>
                      <a:pt x="28" y="114"/>
                    </a:lnTo>
                    <a:lnTo>
                      <a:pt x="23" y="89"/>
                    </a:lnTo>
                    <a:lnTo>
                      <a:pt x="17" y="67"/>
                    </a:lnTo>
                    <a:lnTo>
                      <a:pt x="11" y="42"/>
                    </a:lnTo>
                    <a:lnTo>
                      <a:pt x="7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6" name="Freeform 1820">
                <a:extLst>
                  <a:ext uri="{FF2B5EF4-FFF2-40B4-BE49-F238E27FC236}">
                    <a16:creationId xmlns:a16="http://schemas.microsoft.com/office/drawing/2014/main" id="{BB1658DC-A771-4CE0-A686-5805C50E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69" cy="54"/>
              </a:xfrm>
              <a:custGeom>
                <a:avLst/>
                <a:gdLst>
                  <a:gd name="T0" fmla="*/ 0 w 207"/>
                  <a:gd name="T1" fmla="*/ 0 h 161"/>
                  <a:gd name="T2" fmla="*/ 7 w 207"/>
                  <a:gd name="T3" fmla="*/ 6 h 161"/>
                  <a:gd name="T4" fmla="*/ 15 w 207"/>
                  <a:gd name="T5" fmla="*/ 14 h 161"/>
                  <a:gd name="T6" fmla="*/ 26 w 207"/>
                  <a:gd name="T7" fmla="*/ 21 h 161"/>
                  <a:gd name="T8" fmla="*/ 37 w 207"/>
                  <a:gd name="T9" fmla="*/ 29 h 161"/>
                  <a:gd name="T10" fmla="*/ 50 w 207"/>
                  <a:gd name="T11" fmla="*/ 37 h 161"/>
                  <a:gd name="T12" fmla="*/ 61 w 207"/>
                  <a:gd name="T13" fmla="*/ 45 h 161"/>
                  <a:gd name="T14" fmla="*/ 73 w 207"/>
                  <a:gd name="T15" fmla="*/ 52 h 161"/>
                  <a:gd name="T16" fmla="*/ 84 w 207"/>
                  <a:gd name="T17" fmla="*/ 58 h 161"/>
                  <a:gd name="T18" fmla="*/ 90 w 207"/>
                  <a:gd name="T19" fmla="*/ 63 h 161"/>
                  <a:gd name="T20" fmla="*/ 96 w 207"/>
                  <a:gd name="T21" fmla="*/ 67 h 161"/>
                  <a:gd name="T22" fmla="*/ 103 w 207"/>
                  <a:gd name="T23" fmla="*/ 71 h 161"/>
                  <a:gd name="T24" fmla="*/ 111 w 207"/>
                  <a:gd name="T25" fmla="*/ 73 h 161"/>
                  <a:gd name="T26" fmla="*/ 118 w 207"/>
                  <a:gd name="T27" fmla="*/ 75 h 161"/>
                  <a:gd name="T28" fmla="*/ 127 w 207"/>
                  <a:gd name="T29" fmla="*/ 79 h 161"/>
                  <a:gd name="T30" fmla="*/ 136 w 207"/>
                  <a:gd name="T31" fmla="*/ 81 h 161"/>
                  <a:gd name="T32" fmla="*/ 144 w 207"/>
                  <a:gd name="T33" fmla="*/ 84 h 161"/>
                  <a:gd name="T34" fmla="*/ 153 w 207"/>
                  <a:gd name="T35" fmla="*/ 88 h 161"/>
                  <a:gd name="T36" fmla="*/ 162 w 207"/>
                  <a:gd name="T37" fmla="*/ 91 h 161"/>
                  <a:gd name="T38" fmla="*/ 171 w 207"/>
                  <a:gd name="T39" fmla="*/ 98 h 161"/>
                  <a:gd name="T40" fmla="*/ 179 w 207"/>
                  <a:gd name="T41" fmla="*/ 103 h 161"/>
                  <a:gd name="T42" fmla="*/ 186 w 207"/>
                  <a:gd name="T43" fmla="*/ 109 h 161"/>
                  <a:gd name="T44" fmla="*/ 194 w 207"/>
                  <a:gd name="T45" fmla="*/ 119 h 161"/>
                  <a:gd name="T46" fmla="*/ 201 w 207"/>
                  <a:gd name="T47" fmla="*/ 128 h 161"/>
                  <a:gd name="T48" fmla="*/ 207 w 207"/>
                  <a:gd name="T49" fmla="*/ 140 h 161"/>
                  <a:gd name="T50" fmla="*/ 195 w 207"/>
                  <a:gd name="T51" fmla="*/ 140 h 161"/>
                  <a:gd name="T52" fmla="*/ 184 w 207"/>
                  <a:gd name="T53" fmla="*/ 143 h 161"/>
                  <a:gd name="T54" fmla="*/ 174 w 207"/>
                  <a:gd name="T55" fmla="*/ 144 h 161"/>
                  <a:gd name="T56" fmla="*/ 163 w 207"/>
                  <a:gd name="T57" fmla="*/ 147 h 161"/>
                  <a:gd name="T58" fmla="*/ 153 w 207"/>
                  <a:gd name="T59" fmla="*/ 149 h 161"/>
                  <a:gd name="T60" fmla="*/ 143 w 207"/>
                  <a:gd name="T61" fmla="*/ 153 h 161"/>
                  <a:gd name="T62" fmla="*/ 132 w 207"/>
                  <a:gd name="T63" fmla="*/ 156 h 161"/>
                  <a:gd name="T64" fmla="*/ 120 w 207"/>
                  <a:gd name="T65" fmla="*/ 159 h 161"/>
                  <a:gd name="T66" fmla="*/ 119 w 207"/>
                  <a:gd name="T67" fmla="*/ 161 h 161"/>
                  <a:gd name="T68" fmla="*/ 117 w 207"/>
                  <a:gd name="T69" fmla="*/ 161 h 161"/>
                  <a:gd name="T70" fmla="*/ 114 w 207"/>
                  <a:gd name="T71" fmla="*/ 158 h 161"/>
                  <a:gd name="T72" fmla="*/ 108 w 207"/>
                  <a:gd name="T73" fmla="*/ 156 h 161"/>
                  <a:gd name="T74" fmla="*/ 101 w 207"/>
                  <a:gd name="T75" fmla="*/ 153 h 161"/>
                  <a:gd name="T76" fmla="*/ 93 w 207"/>
                  <a:gd name="T77" fmla="*/ 148 h 161"/>
                  <a:gd name="T78" fmla="*/ 84 w 207"/>
                  <a:gd name="T79" fmla="*/ 140 h 161"/>
                  <a:gd name="T80" fmla="*/ 74 w 207"/>
                  <a:gd name="T81" fmla="*/ 132 h 161"/>
                  <a:gd name="T82" fmla="*/ 64 w 207"/>
                  <a:gd name="T83" fmla="*/ 122 h 161"/>
                  <a:gd name="T84" fmla="*/ 55 w 207"/>
                  <a:gd name="T85" fmla="*/ 111 h 161"/>
                  <a:gd name="T86" fmla="*/ 44 w 207"/>
                  <a:gd name="T87" fmla="*/ 98 h 161"/>
                  <a:gd name="T88" fmla="*/ 34 w 207"/>
                  <a:gd name="T89" fmla="*/ 82 h 161"/>
                  <a:gd name="T90" fmla="*/ 24 w 207"/>
                  <a:gd name="T91" fmla="*/ 64 h 161"/>
                  <a:gd name="T92" fmla="*/ 15 w 207"/>
                  <a:gd name="T93" fmla="*/ 45 h 161"/>
                  <a:gd name="T94" fmla="*/ 7 w 207"/>
                  <a:gd name="T95" fmla="*/ 24 h 161"/>
                  <a:gd name="T96" fmla="*/ 0 w 207"/>
                  <a:gd name="T9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7" h="161">
                    <a:moveTo>
                      <a:pt x="0" y="0"/>
                    </a:moveTo>
                    <a:lnTo>
                      <a:pt x="7" y="6"/>
                    </a:lnTo>
                    <a:lnTo>
                      <a:pt x="15" y="14"/>
                    </a:lnTo>
                    <a:lnTo>
                      <a:pt x="26" y="21"/>
                    </a:lnTo>
                    <a:lnTo>
                      <a:pt x="37" y="29"/>
                    </a:lnTo>
                    <a:lnTo>
                      <a:pt x="50" y="37"/>
                    </a:lnTo>
                    <a:lnTo>
                      <a:pt x="61" y="45"/>
                    </a:lnTo>
                    <a:lnTo>
                      <a:pt x="73" y="52"/>
                    </a:lnTo>
                    <a:lnTo>
                      <a:pt x="84" y="58"/>
                    </a:lnTo>
                    <a:lnTo>
                      <a:pt x="90" y="63"/>
                    </a:lnTo>
                    <a:lnTo>
                      <a:pt x="96" y="67"/>
                    </a:lnTo>
                    <a:lnTo>
                      <a:pt x="103" y="71"/>
                    </a:lnTo>
                    <a:lnTo>
                      <a:pt x="111" y="73"/>
                    </a:lnTo>
                    <a:lnTo>
                      <a:pt x="118" y="75"/>
                    </a:lnTo>
                    <a:lnTo>
                      <a:pt x="127" y="79"/>
                    </a:lnTo>
                    <a:lnTo>
                      <a:pt x="136" y="81"/>
                    </a:lnTo>
                    <a:lnTo>
                      <a:pt x="144" y="84"/>
                    </a:lnTo>
                    <a:lnTo>
                      <a:pt x="153" y="88"/>
                    </a:lnTo>
                    <a:lnTo>
                      <a:pt x="162" y="91"/>
                    </a:lnTo>
                    <a:lnTo>
                      <a:pt x="171" y="98"/>
                    </a:lnTo>
                    <a:lnTo>
                      <a:pt x="179" y="103"/>
                    </a:lnTo>
                    <a:lnTo>
                      <a:pt x="186" y="109"/>
                    </a:lnTo>
                    <a:lnTo>
                      <a:pt x="194" y="119"/>
                    </a:lnTo>
                    <a:lnTo>
                      <a:pt x="201" y="128"/>
                    </a:lnTo>
                    <a:lnTo>
                      <a:pt x="207" y="140"/>
                    </a:lnTo>
                    <a:lnTo>
                      <a:pt x="195" y="140"/>
                    </a:lnTo>
                    <a:lnTo>
                      <a:pt x="184" y="143"/>
                    </a:lnTo>
                    <a:lnTo>
                      <a:pt x="174" y="144"/>
                    </a:lnTo>
                    <a:lnTo>
                      <a:pt x="163" y="147"/>
                    </a:lnTo>
                    <a:lnTo>
                      <a:pt x="153" y="149"/>
                    </a:lnTo>
                    <a:lnTo>
                      <a:pt x="143" y="153"/>
                    </a:lnTo>
                    <a:lnTo>
                      <a:pt x="132" y="156"/>
                    </a:lnTo>
                    <a:lnTo>
                      <a:pt x="120" y="159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4" y="158"/>
                    </a:lnTo>
                    <a:lnTo>
                      <a:pt x="108" y="156"/>
                    </a:lnTo>
                    <a:lnTo>
                      <a:pt x="101" y="153"/>
                    </a:lnTo>
                    <a:lnTo>
                      <a:pt x="93" y="148"/>
                    </a:lnTo>
                    <a:lnTo>
                      <a:pt x="84" y="140"/>
                    </a:lnTo>
                    <a:lnTo>
                      <a:pt x="74" y="132"/>
                    </a:lnTo>
                    <a:lnTo>
                      <a:pt x="64" y="122"/>
                    </a:lnTo>
                    <a:lnTo>
                      <a:pt x="55" y="111"/>
                    </a:lnTo>
                    <a:lnTo>
                      <a:pt x="44" y="98"/>
                    </a:lnTo>
                    <a:lnTo>
                      <a:pt x="34" y="82"/>
                    </a:lnTo>
                    <a:lnTo>
                      <a:pt x="24" y="64"/>
                    </a:lnTo>
                    <a:lnTo>
                      <a:pt x="15" y="45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7" name="Freeform 1821">
                <a:extLst>
                  <a:ext uri="{FF2B5EF4-FFF2-40B4-BE49-F238E27FC236}">
                    <a16:creationId xmlns:a16="http://schemas.microsoft.com/office/drawing/2014/main" id="{8314C399-03B6-47B8-AFEB-FDB559269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29" cy="20"/>
              </a:xfrm>
              <a:custGeom>
                <a:avLst/>
                <a:gdLst>
                  <a:gd name="T0" fmla="*/ 87 w 87"/>
                  <a:gd name="T1" fmla="*/ 58 h 60"/>
                  <a:gd name="T2" fmla="*/ 75 w 87"/>
                  <a:gd name="T3" fmla="*/ 53 h 60"/>
                  <a:gd name="T4" fmla="*/ 63 w 87"/>
                  <a:gd name="T5" fmla="*/ 45 h 60"/>
                  <a:gd name="T6" fmla="*/ 51 w 87"/>
                  <a:gd name="T7" fmla="*/ 37 h 60"/>
                  <a:gd name="T8" fmla="*/ 40 w 87"/>
                  <a:gd name="T9" fmla="*/ 29 h 60"/>
                  <a:gd name="T10" fmla="*/ 28 w 87"/>
                  <a:gd name="T11" fmla="*/ 20 h 60"/>
                  <a:gd name="T12" fmla="*/ 17 w 87"/>
                  <a:gd name="T13" fmla="*/ 12 h 60"/>
                  <a:gd name="T14" fmla="*/ 9 w 87"/>
                  <a:gd name="T15" fmla="*/ 6 h 60"/>
                  <a:gd name="T16" fmla="*/ 1 w 87"/>
                  <a:gd name="T17" fmla="*/ 0 h 60"/>
                  <a:gd name="T18" fmla="*/ 0 w 87"/>
                  <a:gd name="T19" fmla="*/ 1 h 60"/>
                  <a:gd name="T20" fmla="*/ 8 w 87"/>
                  <a:gd name="T21" fmla="*/ 7 h 60"/>
                  <a:gd name="T22" fmla="*/ 16 w 87"/>
                  <a:gd name="T23" fmla="*/ 15 h 60"/>
                  <a:gd name="T24" fmla="*/ 26 w 87"/>
                  <a:gd name="T25" fmla="*/ 23 h 60"/>
                  <a:gd name="T26" fmla="*/ 37 w 87"/>
                  <a:gd name="T27" fmla="*/ 30 h 60"/>
                  <a:gd name="T28" fmla="*/ 50 w 87"/>
                  <a:gd name="T29" fmla="*/ 38 h 60"/>
                  <a:gd name="T30" fmla="*/ 62 w 87"/>
                  <a:gd name="T31" fmla="*/ 46 h 60"/>
                  <a:gd name="T32" fmla="*/ 73 w 87"/>
                  <a:gd name="T33" fmla="*/ 53 h 60"/>
                  <a:gd name="T34" fmla="*/ 86 w 87"/>
                  <a:gd name="T35" fmla="*/ 60 h 60"/>
                  <a:gd name="T36" fmla="*/ 87 w 87"/>
                  <a:gd name="T3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60">
                    <a:moveTo>
                      <a:pt x="87" y="58"/>
                    </a:moveTo>
                    <a:lnTo>
                      <a:pt x="75" y="53"/>
                    </a:lnTo>
                    <a:lnTo>
                      <a:pt x="63" y="45"/>
                    </a:lnTo>
                    <a:lnTo>
                      <a:pt x="51" y="37"/>
                    </a:lnTo>
                    <a:lnTo>
                      <a:pt x="40" y="29"/>
                    </a:lnTo>
                    <a:lnTo>
                      <a:pt x="28" y="20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7"/>
                    </a:lnTo>
                    <a:lnTo>
                      <a:pt x="16" y="15"/>
                    </a:lnTo>
                    <a:lnTo>
                      <a:pt x="26" y="23"/>
                    </a:lnTo>
                    <a:lnTo>
                      <a:pt x="37" y="30"/>
                    </a:lnTo>
                    <a:lnTo>
                      <a:pt x="50" y="38"/>
                    </a:lnTo>
                    <a:lnTo>
                      <a:pt x="62" y="46"/>
                    </a:lnTo>
                    <a:lnTo>
                      <a:pt x="73" y="53"/>
                    </a:lnTo>
                    <a:lnTo>
                      <a:pt x="86" y="60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8" name="Freeform 1822">
                <a:extLst>
                  <a:ext uri="{FF2B5EF4-FFF2-40B4-BE49-F238E27FC236}">
                    <a16:creationId xmlns:a16="http://schemas.microsoft.com/office/drawing/2014/main" id="{342B6CCD-CB47-447D-BA09-376F2FD8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82"/>
                <a:ext cx="40" cy="27"/>
              </a:xfrm>
              <a:custGeom>
                <a:avLst/>
                <a:gdLst>
                  <a:gd name="T0" fmla="*/ 121 w 122"/>
                  <a:gd name="T1" fmla="*/ 81 h 81"/>
                  <a:gd name="T2" fmla="*/ 122 w 122"/>
                  <a:gd name="T3" fmla="*/ 80 h 81"/>
                  <a:gd name="T4" fmla="*/ 116 w 122"/>
                  <a:gd name="T5" fmla="*/ 69 h 81"/>
                  <a:gd name="T6" fmla="*/ 108 w 122"/>
                  <a:gd name="T7" fmla="*/ 59 h 81"/>
                  <a:gd name="T8" fmla="*/ 102 w 122"/>
                  <a:gd name="T9" fmla="*/ 50 h 81"/>
                  <a:gd name="T10" fmla="*/ 94 w 122"/>
                  <a:gd name="T11" fmla="*/ 43 h 81"/>
                  <a:gd name="T12" fmla="*/ 84 w 122"/>
                  <a:gd name="T13" fmla="*/ 38 h 81"/>
                  <a:gd name="T14" fmla="*/ 76 w 122"/>
                  <a:gd name="T15" fmla="*/ 32 h 81"/>
                  <a:gd name="T16" fmla="*/ 68 w 122"/>
                  <a:gd name="T17" fmla="*/ 29 h 81"/>
                  <a:gd name="T18" fmla="*/ 59 w 122"/>
                  <a:gd name="T19" fmla="*/ 24 h 81"/>
                  <a:gd name="T20" fmla="*/ 51 w 122"/>
                  <a:gd name="T21" fmla="*/ 22 h 81"/>
                  <a:gd name="T22" fmla="*/ 41 w 122"/>
                  <a:gd name="T23" fmla="*/ 19 h 81"/>
                  <a:gd name="T24" fmla="*/ 32 w 122"/>
                  <a:gd name="T25" fmla="*/ 15 h 81"/>
                  <a:gd name="T26" fmla="*/ 25 w 122"/>
                  <a:gd name="T27" fmla="*/ 13 h 81"/>
                  <a:gd name="T28" fmla="*/ 19 w 122"/>
                  <a:gd name="T29" fmla="*/ 11 h 81"/>
                  <a:gd name="T30" fmla="*/ 12 w 122"/>
                  <a:gd name="T31" fmla="*/ 7 h 81"/>
                  <a:gd name="T32" fmla="*/ 6 w 122"/>
                  <a:gd name="T33" fmla="*/ 3 h 81"/>
                  <a:gd name="T34" fmla="*/ 0 w 122"/>
                  <a:gd name="T35" fmla="*/ 0 h 81"/>
                  <a:gd name="T36" fmla="*/ 0 w 122"/>
                  <a:gd name="T37" fmla="*/ 1 h 81"/>
                  <a:gd name="T38" fmla="*/ 4 w 122"/>
                  <a:gd name="T39" fmla="*/ 5 h 81"/>
                  <a:gd name="T40" fmla="*/ 10 w 122"/>
                  <a:gd name="T41" fmla="*/ 10 h 81"/>
                  <a:gd name="T42" fmla="*/ 17 w 122"/>
                  <a:gd name="T43" fmla="*/ 12 h 81"/>
                  <a:gd name="T44" fmla="*/ 24 w 122"/>
                  <a:gd name="T45" fmla="*/ 15 h 81"/>
                  <a:gd name="T46" fmla="*/ 32 w 122"/>
                  <a:gd name="T47" fmla="*/ 18 h 81"/>
                  <a:gd name="T48" fmla="*/ 41 w 122"/>
                  <a:gd name="T49" fmla="*/ 20 h 81"/>
                  <a:gd name="T50" fmla="*/ 50 w 122"/>
                  <a:gd name="T51" fmla="*/ 22 h 81"/>
                  <a:gd name="T52" fmla="*/ 58 w 122"/>
                  <a:gd name="T53" fmla="*/ 26 h 81"/>
                  <a:gd name="T54" fmla="*/ 66 w 122"/>
                  <a:gd name="T55" fmla="*/ 30 h 81"/>
                  <a:gd name="T56" fmla="*/ 75 w 122"/>
                  <a:gd name="T57" fmla="*/ 33 h 81"/>
                  <a:gd name="T58" fmla="*/ 84 w 122"/>
                  <a:gd name="T59" fmla="*/ 39 h 81"/>
                  <a:gd name="T60" fmla="*/ 91 w 122"/>
                  <a:gd name="T61" fmla="*/ 44 h 81"/>
                  <a:gd name="T62" fmla="*/ 99 w 122"/>
                  <a:gd name="T63" fmla="*/ 51 h 81"/>
                  <a:gd name="T64" fmla="*/ 107 w 122"/>
                  <a:gd name="T65" fmla="*/ 60 h 81"/>
                  <a:gd name="T66" fmla="*/ 114 w 122"/>
                  <a:gd name="T67" fmla="*/ 70 h 81"/>
                  <a:gd name="T68" fmla="*/ 120 w 122"/>
                  <a:gd name="T69" fmla="*/ 81 h 81"/>
                  <a:gd name="T70" fmla="*/ 121 w 122"/>
                  <a:gd name="T71" fmla="*/ 80 h 81"/>
                  <a:gd name="T72" fmla="*/ 121 w 122"/>
                  <a:gd name="T7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81">
                    <a:moveTo>
                      <a:pt x="121" y="81"/>
                    </a:moveTo>
                    <a:lnTo>
                      <a:pt x="122" y="80"/>
                    </a:lnTo>
                    <a:lnTo>
                      <a:pt x="116" y="69"/>
                    </a:lnTo>
                    <a:lnTo>
                      <a:pt x="108" y="59"/>
                    </a:lnTo>
                    <a:lnTo>
                      <a:pt x="102" y="50"/>
                    </a:lnTo>
                    <a:lnTo>
                      <a:pt x="94" y="43"/>
                    </a:lnTo>
                    <a:lnTo>
                      <a:pt x="84" y="38"/>
                    </a:lnTo>
                    <a:lnTo>
                      <a:pt x="76" y="32"/>
                    </a:lnTo>
                    <a:lnTo>
                      <a:pt x="68" y="29"/>
                    </a:lnTo>
                    <a:lnTo>
                      <a:pt x="59" y="24"/>
                    </a:lnTo>
                    <a:lnTo>
                      <a:pt x="51" y="22"/>
                    </a:lnTo>
                    <a:lnTo>
                      <a:pt x="41" y="19"/>
                    </a:lnTo>
                    <a:lnTo>
                      <a:pt x="32" y="15"/>
                    </a:lnTo>
                    <a:lnTo>
                      <a:pt x="25" y="13"/>
                    </a:lnTo>
                    <a:lnTo>
                      <a:pt x="19" y="11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10" y="10"/>
                    </a:lnTo>
                    <a:lnTo>
                      <a:pt x="17" y="12"/>
                    </a:lnTo>
                    <a:lnTo>
                      <a:pt x="24" y="15"/>
                    </a:lnTo>
                    <a:lnTo>
                      <a:pt x="32" y="18"/>
                    </a:lnTo>
                    <a:lnTo>
                      <a:pt x="41" y="20"/>
                    </a:lnTo>
                    <a:lnTo>
                      <a:pt x="50" y="22"/>
                    </a:lnTo>
                    <a:lnTo>
                      <a:pt x="58" y="26"/>
                    </a:lnTo>
                    <a:lnTo>
                      <a:pt x="66" y="30"/>
                    </a:lnTo>
                    <a:lnTo>
                      <a:pt x="75" y="33"/>
                    </a:lnTo>
                    <a:lnTo>
                      <a:pt x="84" y="39"/>
                    </a:lnTo>
                    <a:lnTo>
                      <a:pt x="91" y="44"/>
                    </a:lnTo>
                    <a:lnTo>
                      <a:pt x="99" y="51"/>
                    </a:lnTo>
                    <a:lnTo>
                      <a:pt x="107" y="60"/>
                    </a:lnTo>
                    <a:lnTo>
                      <a:pt x="114" y="70"/>
                    </a:lnTo>
                    <a:lnTo>
                      <a:pt x="120" y="81"/>
                    </a:lnTo>
                    <a:lnTo>
                      <a:pt x="121" y="80"/>
                    </a:lnTo>
                    <a:lnTo>
                      <a:pt x="12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9" name="Freeform 1823">
                <a:extLst>
                  <a:ext uri="{FF2B5EF4-FFF2-40B4-BE49-F238E27FC236}">
                    <a16:creationId xmlns:a16="http://schemas.microsoft.com/office/drawing/2014/main" id="{C558C471-66A4-4D67-B9EB-6BDBD128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009"/>
                <a:ext cx="29" cy="7"/>
              </a:xfrm>
              <a:custGeom>
                <a:avLst/>
                <a:gdLst>
                  <a:gd name="T0" fmla="*/ 3 w 88"/>
                  <a:gd name="T1" fmla="*/ 19 h 21"/>
                  <a:gd name="T2" fmla="*/ 1 w 88"/>
                  <a:gd name="T3" fmla="*/ 21 h 21"/>
                  <a:gd name="T4" fmla="*/ 13 w 88"/>
                  <a:gd name="T5" fmla="*/ 17 h 21"/>
                  <a:gd name="T6" fmla="*/ 24 w 88"/>
                  <a:gd name="T7" fmla="*/ 14 h 21"/>
                  <a:gd name="T8" fmla="*/ 34 w 88"/>
                  <a:gd name="T9" fmla="*/ 10 h 21"/>
                  <a:gd name="T10" fmla="*/ 44 w 88"/>
                  <a:gd name="T11" fmla="*/ 8 h 21"/>
                  <a:gd name="T12" fmla="*/ 54 w 88"/>
                  <a:gd name="T13" fmla="*/ 6 h 21"/>
                  <a:gd name="T14" fmla="*/ 65 w 88"/>
                  <a:gd name="T15" fmla="*/ 4 h 21"/>
                  <a:gd name="T16" fmla="*/ 77 w 88"/>
                  <a:gd name="T17" fmla="*/ 1 h 21"/>
                  <a:gd name="T18" fmla="*/ 88 w 88"/>
                  <a:gd name="T19" fmla="*/ 1 h 21"/>
                  <a:gd name="T20" fmla="*/ 88 w 88"/>
                  <a:gd name="T21" fmla="*/ 0 h 21"/>
                  <a:gd name="T22" fmla="*/ 77 w 88"/>
                  <a:gd name="T23" fmla="*/ 0 h 21"/>
                  <a:gd name="T24" fmla="*/ 65 w 88"/>
                  <a:gd name="T25" fmla="*/ 1 h 21"/>
                  <a:gd name="T26" fmla="*/ 54 w 88"/>
                  <a:gd name="T27" fmla="*/ 4 h 21"/>
                  <a:gd name="T28" fmla="*/ 44 w 88"/>
                  <a:gd name="T29" fmla="*/ 7 h 21"/>
                  <a:gd name="T30" fmla="*/ 34 w 88"/>
                  <a:gd name="T31" fmla="*/ 9 h 21"/>
                  <a:gd name="T32" fmla="*/ 23 w 88"/>
                  <a:gd name="T33" fmla="*/ 13 h 21"/>
                  <a:gd name="T34" fmla="*/ 13 w 88"/>
                  <a:gd name="T35" fmla="*/ 16 h 21"/>
                  <a:gd name="T36" fmla="*/ 1 w 88"/>
                  <a:gd name="T37" fmla="*/ 19 h 21"/>
                  <a:gd name="T38" fmla="*/ 0 w 88"/>
                  <a:gd name="T39" fmla="*/ 21 h 21"/>
                  <a:gd name="T40" fmla="*/ 3 w 8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1">
                    <a:moveTo>
                      <a:pt x="3" y="19"/>
                    </a:moveTo>
                    <a:lnTo>
                      <a:pt x="1" y="21"/>
                    </a:lnTo>
                    <a:lnTo>
                      <a:pt x="13" y="17"/>
                    </a:lnTo>
                    <a:lnTo>
                      <a:pt x="24" y="14"/>
                    </a:lnTo>
                    <a:lnTo>
                      <a:pt x="34" y="10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7" y="1"/>
                    </a:lnTo>
                    <a:lnTo>
                      <a:pt x="88" y="1"/>
                    </a:lnTo>
                    <a:lnTo>
                      <a:pt x="88" y="0"/>
                    </a:lnTo>
                    <a:lnTo>
                      <a:pt x="77" y="0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4" y="9"/>
                    </a:lnTo>
                    <a:lnTo>
                      <a:pt x="23" y="13"/>
                    </a:lnTo>
                    <a:lnTo>
                      <a:pt x="13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0" name="Freeform 1824">
                <a:extLst>
                  <a:ext uri="{FF2B5EF4-FFF2-40B4-BE49-F238E27FC236}">
                    <a16:creationId xmlns:a16="http://schemas.microsoft.com/office/drawing/2014/main" id="{F5F82CB5-067A-4FEA-BF66-B804E253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40" cy="54"/>
              </a:xfrm>
              <a:custGeom>
                <a:avLst/>
                <a:gdLst>
                  <a:gd name="T0" fmla="*/ 1 w 122"/>
                  <a:gd name="T1" fmla="*/ 0 h 162"/>
                  <a:gd name="T2" fmla="*/ 0 w 122"/>
                  <a:gd name="T3" fmla="*/ 1 h 162"/>
                  <a:gd name="T4" fmla="*/ 8 w 122"/>
                  <a:gd name="T5" fmla="*/ 25 h 162"/>
                  <a:gd name="T6" fmla="*/ 16 w 122"/>
                  <a:gd name="T7" fmla="*/ 47 h 162"/>
                  <a:gd name="T8" fmla="*/ 25 w 122"/>
                  <a:gd name="T9" fmla="*/ 66 h 162"/>
                  <a:gd name="T10" fmla="*/ 35 w 122"/>
                  <a:gd name="T11" fmla="*/ 84 h 162"/>
                  <a:gd name="T12" fmla="*/ 45 w 122"/>
                  <a:gd name="T13" fmla="*/ 100 h 162"/>
                  <a:gd name="T14" fmla="*/ 56 w 122"/>
                  <a:gd name="T15" fmla="*/ 112 h 162"/>
                  <a:gd name="T16" fmla="*/ 65 w 122"/>
                  <a:gd name="T17" fmla="*/ 125 h 162"/>
                  <a:gd name="T18" fmla="*/ 75 w 122"/>
                  <a:gd name="T19" fmla="*/ 133 h 162"/>
                  <a:gd name="T20" fmla="*/ 84 w 122"/>
                  <a:gd name="T21" fmla="*/ 142 h 162"/>
                  <a:gd name="T22" fmla="*/ 94 w 122"/>
                  <a:gd name="T23" fmla="*/ 149 h 162"/>
                  <a:gd name="T24" fmla="*/ 101 w 122"/>
                  <a:gd name="T25" fmla="*/ 154 h 162"/>
                  <a:gd name="T26" fmla="*/ 108 w 122"/>
                  <a:gd name="T27" fmla="*/ 158 h 162"/>
                  <a:gd name="T28" fmla="*/ 115 w 122"/>
                  <a:gd name="T29" fmla="*/ 160 h 162"/>
                  <a:gd name="T30" fmla="*/ 118 w 122"/>
                  <a:gd name="T31" fmla="*/ 162 h 162"/>
                  <a:gd name="T32" fmla="*/ 120 w 122"/>
                  <a:gd name="T33" fmla="*/ 162 h 162"/>
                  <a:gd name="T34" fmla="*/ 122 w 122"/>
                  <a:gd name="T35" fmla="*/ 159 h 162"/>
                  <a:gd name="T36" fmla="*/ 120 w 122"/>
                  <a:gd name="T37" fmla="*/ 162 h 162"/>
                  <a:gd name="T38" fmla="*/ 120 w 122"/>
                  <a:gd name="T39" fmla="*/ 160 h 162"/>
                  <a:gd name="T40" fmla="*/ 118 w 122"/>
                  <a:gd name="T41" fmla="*/ 160 h 162"/>
                  <a:gd name="T42" fmla="*/ 116 w 122"/>
                  <a:gd name="T43" fmla="*/ 159 h 162"/>
                  <a:gd name="T44" fmla="*/ 109 w 122"/>
                  <a:gd name="T45" fmla="*/ 157 h 162"/>
                  <a:gd name="T46" fmla="*/ 102 w 122"/>
                  <a:gd name="T47" fmla="*/ 153 h 162"/>
                  <a:gd name="T48" fmla="*/ 96 w 122"/>
                  <a:gd name="T49" fmla="*/ 148 h 162"/>
                  <a:gd name="T50" fmla="*/ 87 w 122"/>
                  <a:gd name="T51" fmla="*/ 141 h 162"/>
                  <a:gd name="T52" fmla="*/ 76 w 122"/>
                  <a:gd name="T53" fmla="*/ 132 h 162"/>
                  <a:gd name="T54" fmla="*/ 66 w 122"/>
                  <a:gd name="T55" fmla="*/ 122 h 162"/>
                  <a:gd name="T56" fmla="*/ 57 w 122"/>
                  <a:gd name="T57" fmla="*/ 111 h 162"/>
                  <a:gd name="T58" fmla="*/ 46 w 122"/>
                  <a:gd name="T59" fmla="*/ 99 h 162"/>
                  <a:gd name="T60" fmla="*/ 36 w 122"/>
                  <a:gd name="T61" fmla="*/ 82 h 162"/>
                  <a:gd name="T62" fmla="*/ 26 w 122"/>
                  <a:gd name="T63" fmla="*/ 65 h 162"/>
                  <a:gd name="T64" fmla="*/ 18 w 122"/>
                  <a:gd name="T65" fmla="*/ 45 h 162"/>
                  <a:gd name="T66" fmla="*/ 9 w 122"/>
                  <a:gd name="T67" fmla="*/ 25 h 162"/>
                  <a:gd name="T68" fmla="*/ 1 w 122"/>
                  <a:gd name="T69" fmla="*/ 1 h 162"/>
                  <a:gd name="T70" fmla="*/ 0 w 122"/>
                  <a:gd name="T71" fmla="*/ 2 h 162"/>
                  <a:gd name="T72" fmla="*/ 1 w 122"/>
                  <a:gd name="T7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62">
                    <a:moveTo>
                      <a:pt x="1" y="0"/>
                    </a:moveTo>
                    <a:lnTo>
                      <a:pt x="0" y="1"/>
                    </a:lnTo>
                    <a:lnTo>
                      <a:pt x="8" y="25"/>
                    </a:lnTo>
                    <a:lnTo>
                      <a:pt x="16" y="47"/>
                    </a:lnTo>
                    <a:lnTo>
                      <a:pt x="25" y="66"/>
                    </a:lnTo>
                    <a:lnTo>
                      <a:pt x="35" y="84"/>
                    </a:lnTo>
                    <a:lnTo>
                      <a:pt x="45" y="100"/>
                    </a:lnTo>
                    <a:lnTo>
                      <a:pt x="56" y="112"/>
                    </a:lnTo>
                    <a:lnTo>
                      <a:pt x="65" y="125"/>
                    </a:lnTo>
                    <a:lnTo>
                      <a:pt x="75" y="133"/>
                    </a:lnTo>
                    <a:lnTo>
                      <a:pt x="84" y="142"/>
                    </a:lnTo>
                    <a:lnTo>
                      <a:pt x="94" y="149"/>
                    </a:lnTo>
                    <a:lnTo>
                      <a:pt x="101" y="154"/>
                    </a:lnTo>
                    <a:lnTo>
                      <a:pt x="108" y="158"/>
                    </a:lnTo>
                    <a:lnTo>
                      <a:pt x="115" y="160"/>
                    </a:lnTo>
                    <a:lnTo>
                      <a:pt x="118" y="162"/>
                    </a:lnTo>
                    <a:lnTo>
                      <a:pt x="120" y="162"/>
                    </a:lnTo>
                    <a:lnTo>
                      <a:pt x="122" y="159"/>
                    </a:lnTo>
                    <a:lnTo>
                      <a:pt x="120" y="162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09" y="157"/>
                    </a:lnTo>
                    <a:lnTo>
                      <a:pt x="102" y="153"/>
                    </a:lnTo>
                    <a:lnTo>
                      <a:pt x="96" y="148"/>
                    </a:lnTo>
                    <a:lnTo>
                      <a:pt x="87" y="141"/>
                    </a:lnTo>
                    <a:lnTo>
                      <a:pt x="76" y="132"/>
                    </a:lnTo>
                    <a:lnTo>
                      <a:pt x="66" y="122"/>
                    </a:lnTo>
                    <a:lnTo>
                      <a:pt x="57" y="111"/>
                    </a:lnTo>
                    <a:lnTo>
                      <a:pt x="46" y="99"/>
                    </a:lnTo>
                    <a:lnTo>
                      <a:pt x="36" y="82"/>
                    </a:lnTo>
                    <a:lnTo>
                      <a:pt x="26" y="65"/>
                    </a:lnTo>
                    <a:lnTo>
                      <a:pt x="18" y="45"/>
                    </a:lnTo>
                    <a:lnTo>
                      <a:pt x="9" y="25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1" name="Freeform 1825">
                <a:extLst>
                  <a:ext uri="{FF2B5EF4-FFF2-40B4-BE49-F238E27FC236}">
                    <a16:creationId xmlns:a16="http://schemas.microsoft.com/office/drawing/2014/main" id="{F4124B68-AFF0-4117-A873-B881175A9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2" cy="81"/>
              </a:xfrm>
              <a:custGeom>
                <a:avLst/>
                <a:gdLst>
                  <a:gd name="T0" fmla="*/ 31 w 547"/>
                  <a:gd name="T1" fmla="*/ 7 h 243"/>
                  <a:gd name="T2" fmla="*/ 83 w 547"/>
                  <a:gd name="T3" fmla="*/ 20 h 243"/>
                  <a:gd name="T4" fmla="*/ 129 w 547"/>
                  <a:gd name="T5" fmla="*/ 32 h 243"/>
                  <a:gd name="T6" fmla="*/ 167 w 547"/>
                  <a:gd name="T7" fmla="*/ 44 h 243"/>
                  <a:gd name="T8" fmla="*/ 201 w 547"/>
                  <a:gd name="T9" fmla="*/ 56 h 243"/>
                  <a:gd name="T10" fmla="*/ 231 w 547"/>
                  <a:gd name="T11" fmla="*/ 67 h 243"/>
                  <a:gd name="T12" fmla="*/ 256 w 547"/>
                  <a:gd name="T13" fmla="*/ 79 h 243"/>
                  <a:gd name="T14" fmla="*/ 281 w 547"/>
                  <a:gd name="T15" fmla="*/ 90 h 243"/>
                  <a:gd name="T16" fmla="*/ 303 w 547"/>
                  <a:gd name="T17" fmla="*/ 103 h 243"/>
                  <a:gd name="T18" fmla="*/ 325 w 547"/>
                  <a:gd name="T19" fmla="*/ 115 h 243"/>
                  <a:gd name="T20" fmla="*/ 349 w 547"/>
                  <a:gd name="T21" fmla="*/ 130 h 243"/>
                  <a:gd name="T22" fmla="*/ 375 w 547"/>
                  <a:gd name="T23" fmla="*/ 146 h 243"/>
                  <a:gd name="T24" fmla="*/ 404 w 547"/>
                  <a:gd name="T25" fmla="*/ 162 h 243"/>
                  <a:gd name="T26" fmla="*/ 438 w 547"/>
                  <a:gd name="T27" fmla="*/ 180 h 243"/>
                  <a:gd name="T28" fmla="*/ 477 w 547"/>
                  <a:gd name="T29" fmla="*/ 201 h 243"/>
                  <a:gd name="T30" fmla="*/ 522 w 547"/>
                  <a:gd name="T31" fmla="*/ 222 h 243"/>
                  <a:gd name="T32" fmla="*/ 528 w 547"/>
                  <a:gd name="T33" fmla="*/ 234 h 243"/>
                  <a:gd name="T34" fmla="*/ 488 w 547"/>
                  <a:gd name="T35" fmla="*/ 233 h 243"/>
                  <a:gd name="T36" fmla="*/ 448 w 547"/>
                  <a:gd name="T37" fmla="*/ 233 h 243"/>
                  <a:gd name="T38" fmla="*/ 407 w 547"/>
                  <a:gd name="T39" fmla="*/ 234 h 243"/>
                  <a:gd name="T40" fmla="*/ 367 w 547"/>
                  <a:gd name="T41" fmla="*/ 235 h 243"/>
                  <a:gd name="T42" fmla="*/ 328 w 547"/>
                  <a:gd name="T43" fmla="*/ 238 h 243"/>
                  <a:gd name="T44" fmla="*/ 288 w 547"/>
                  <a:gd name="T45" fmla="*/ 240 h 243"/>
                  <a:gd name="T46" fmla="*/ 251 w 547"/>
                  <a:gd name="T47" fmla="*/ 242 h 243"/>
                  <a:gd name="T48" fmla="*/ 229 w 547"/>
                  <a:gd name="T49" fmla="*/ 232 h 243"/>
                  <a:gd name="T50" fmla="*/ 217 w 547"/>
                  <a:gd name="T51" fmla="*/ 213 h 243"/>
                  <a:gd name="T52" fmla="*/ 200 w 547"/>
                  <a:gd name="T53" fmla="*/ 202 h 243"/>
                  <a:gd name="T54" fmla="*/ 184 w 547"/>
                  <a:gd name="T55" fmla="*/ 193 h 243"/>
                  <a:gd name="T56" fmla="*/ 166 w 547"/>
                  <a:gd name="T57" fmla="*/ 185 h 243"/>
                  <a:gd name="T58" fmla="*/ 148 w 547"/>
                  <a:gd name="T59" fmla="*/ 180 h 243"/>
                  <a:gd name="T60" fmla="*/ 133 w 547"/>
                  <a:gd name="T61" fmla="*/ 175 h 243"/>
                  <a:gd name="T62" fmla="*/ 119 w 547"/>
                  <a:gd name="T63" fmla="*/ 166 h 243"/>
                  <a:gd name="T64" fmla="*/ 106 w 547"/>
                  <a:gd name="T65" fmla="*/ 159 h 243"/>
                  <a:gd name="T66" fmla="*/ 83 w 547"/>
                  <a:gd name="T67" fmla="*/ 147 h 243"/>
                  <a:gd name="T68" fmla="*/ 61 w 547"/>
                  <a:gd name="T69" fmla="*/ 130 h 243"/>
                  <a:gd name="T70" fmla="*/ 41 w 547"/>
                  <a:gd name="T71" fmla="*/ 114 h 243"/>
                  <a:gd name="T72" fmla="*/ 31 w 547"/>
                  <a:gd name="T73" fmla="*/ 103 h 243"/>
                  <a:gd name="T74" fmla="*/ 25 w 547"/>
                  <a:gd name="T75" fmla="*/ 90 h 243"/>
                  <a:gd name="T76" fmla="*/ 19 w 547"/>
                  <a:gd name="T77" fmla="*/ 77 h 243"/>
                  <a:gd name="T78" fmla="*/ 16 w 547"/>
                  <a:gd name="T79" fmla="*/ 63 h 243"/>
                  <a:gd name="T80" fmla="*/ 13 w 547"/>
                  <a:gd name="T81" fmla="*/ 49 h 243"/>
                  <a:gd name="T82" fmla="*/ 9 w 547"/>
                  <a:gd name="T83" fmla="*/ 35 h 243"/>
                  <a:gd name="T84" fmla="*/ 7 w 547"/>
                  <a:gd name="T85" fmla="*/ 21 h 243"/>
                  <a:gd name="T86" fmla="*/ 3 w 547"/>
                  <a:gd name="T87" fmla="*/ 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7" h="243">
                    <a:moveTo>
                      <a:pt x="0" y="0"/>
                    </a:moveTo>
                    <a:lnTo>
                      <a:pt x="31" y="7"/>
                    </a:lnTo>
                    <a:lnTo>
                      <a:pt x="57" y="13"/>
                    </a:lnTo>
                    <a:lnTo>
                      <a:pt x="83" y="20"/>
                    </a:lnTo>
                    <a:lnTo>
                      <a:pt x="107" y="26"/>
                    </a:lnTo>
                    <a:lnTo>
                      <a:pt x="129" y="32"/>
                    </a:lnTo>
                    <a:lnTo>
                      <a:pt x="149" y="38"/>
                    </a:lnTo>
                    <a:lnTo>
                      <a:pt x="167" y="44"/>
                    </a:lnTo>
                    <a:lnTo>
                      <a:pt x="185" y="50"/>
                    </a:lnTo>
                    <a:lnTo>
                      <a:pt x="201" y="56"/>
                    </a:lnTo>
                    <a:lnTo>
                      <a:pt x="217" y="60"/>
                    </a:lnTo>
                    <a:lnTo>
                      <a:pt x="231" y="67"/>
                    </a:lnTo>
                    <a:lnTo>
                      <a:pt x="244" y="73"/>
                    </a:lnTo>
                    <a:lnTo>
                      <a:pt x="256" y="79"/>
                    </a:lnTo>
                    <a:lnTo>
                      <a:pt x="268" y="84"/>
                    </a:lnTo>
                    <a:lnTo>
                      <a:pt x="281" y="90"/>
                    </a:lnTo>
                    <a:lnTo>
                      <a:pt x="292" y="96"/>
                    </a:lnTo>
                    <a:lnTo>
                      <a:pt x="303" y="103"/>
                    </a:lnTo>
                    <a:lnTo>
                      <a:pt x="314" y="109"/>
                    </a:lnTo>
                    <a:lnTo>
                      <a:pt x="325" y="115"/>
                    </a:lnTo>
                    <a:lnTo>
                      <a:pt x="337" y="123"/>
                    </a:lnTo>
                    <a:lnTo>
                      <a:pt x="349" y="130"/>
                    </a:lnTo>
                    <a:lnTo>
                      <a:pt x="361" y="137"/>
                    </a:lnTo>
                    <a:lnTo>
                      <a:pt x="375" y="146"/>
                    </a:lnTo>
                    <a:lnTo>
                      <a:pt x="389" y="153"/>
                    </a:lnTo>
                    <a:lnTo>
                      <a:pt x="404" y="162"/>
                    </a:lnTo>
                    <a:lnTo>
                      <a:pt x="421" y="171"/>
                    </a:lnTo>
                    <a:lnTo>
                      <a:pt x="438" y="180"/>
                    </a:lnTo>
                    <a:lnTo>
                      <a:pt x="457" y="190"/>
                    </a:lnTo>
                    <a:lnTo>
                      <a:pt x="477" y="201"/>
                    </a:lnTo>
                    <a:lnTo>
                      <a:pt x="498" y="212"/>
                    </a:lnTo>
                    <a:lnTo>
                      <a:pt x="522" y="222"/>
                    </a:lnTo>
                    <a:lnTo>
                      <a:pt x="547" y="234"/>
                    </a:lnTo>
                    <a:lnTo>
                      <a:pt x="528" y="234"/>
                    </a:lnTo>
                    <a:lnTo>
                      <a:pt x="508" y="233"/>
                    </a:lnTo>
                    <a:lnTo>
                      <a:pt x="488" y="233"/>
                    </a:lnTo>
                    <a:lnTo>
                      <a:pt x="468" y="233"/>
                    </a:lnTo>
                    <a:lnTo>
                      <a:pt x="448" y="233"/>
                    </a:lnTo>
                    <a:lnTo>
                      <a:pt x="428" y="234"/>
                    </a:lnTo>
                    <a:lnTo>
                      <a:pt x="407" y="234"/>
                    </a:lnTo>
                    <a:lnTo>
                      <a:pt x="387" y="234"/>
                    </a:lnTo>
                    <a:lnTo>
                      <a:pt x="367" y="235"/>
                    </a:lnTo>
                    <a:lnTo>
                      <a:pt x="348" y="236"/>
                    </a:lnTo>
                    <a:lnTo>
                      <a:pt x="328" y="238"/>
                    </a:lnTo>
                    <a:lnTo>
                      <a:pt x="308" y="239"/>
                    </a:lnTo>
                    <a:lnTo>
                      <a:pt x="288" y="240"/>
                    </a:lnTo>
                    <a:lnTo>
                      <a:pt x="269" y="241"/>
                    </a:lnTo>
                    <a:lnTo>
                      <a:pt x="251" y="242"/>
                    </a:lnTo>
                    <a:lnTo>
                      <a:pt x="235" y="243"/>
                    </a:lnTo>
                    <a:lnTo>
                      <a:pt x="229" y="232"/>
                    </a:lnTo>
                    <a:lnTo>
                      <a:pt x="222" y="222"/>
                    </a:lnTo>
                    <a:lnTo>
                      <a:pt x="217" y="213"/>
                    </a:lnTo>
                    <a:lnTo>
                      <a:pt x="209" y="206"/>
                    </a:lnTo>
                    <a:lnTo>
                      <a:pt x="200" y="202"/>
                    </a:lnTo>
                    <a:lnTo>
                      <a:pt x="192" y="196"/>
                    </a:lnTo>
                    <a:lnTo>
                      <a:pt x="184" y="193"/>
                    </a:lnTo>
                    <a:lnTo>
                      <a:pt x="175" y="188"/>
                    </a:lnTo>
                    <a:lnTo>
                      <a:pt x="166" y="185"/>
                    </a:lnTo>
                    <a:lnTo>
                      <a:pt x="157" y="184"/>
                    </a:lnTo>
                    <a:lnTo>
                      <a:pt x="148" y="180"/>
                    </a:lnTo>
                    <a:lnTo>
                      <a:pt x="140" y="177"/>
                    </a:lnTo>
                    <a:lnTo>
                      <a:pt x="133" y="175"/>
                    </a:lnTo>
                    <a:lnTo>
                      <a:pt x="126" y="170"/>
                    </a:lnTo>
                    <a:lnTo>
                      <a:pt x="119" y="166"/>
                    </a:lnTo>
                    <a:lnTo>
                      <a:pt x="115" y="161"/>
                    </a:lnTo>
                    <a:lnTo>
                      <a:pt x="106" y="159"/>
                    </a:lnTo>
                    <a:lnTo>
                      <a:pt x="96" y="155"/>
                    </a:lnTo>
                    <a:lnTo>
                      <a:pt x="83" y="147"/>
                    </a:lnTo>
                    <a:lnTo>
                      <a:pt x="72" y="139"/>
                    </a:lnTo>
                    <a:lnTo>
                      <a:pt x="61" y="130"/>
                    </a:lnTo>
                    <a:lnTo>
                      <a:pt x="51" y="122"/>
                    </a:lnTo>
                    <a:lnTo>
                      <a:pt x="41" y="114"/>
                    </a:lnTo>
                    <a:lnTo>
                      <a:pt x="34" y="109"/>
                    </a:lnTo>
                    <a:lnTo>
                      <a:pt x="31" y="103"/>
                    </a:lnTo>
                    <a:lnTo>
                      <a:pt x="27" y="97"/>
                    </a:lnTo>
                    <a:lnTo>
                      <a:pt x="25" y="90"/>
                    </a:lnTo>
                    <a:lnTo>
                      <a:pt x="22" y="83"/>
                    </a:lnTo>
                    <a:lnTo>
                      <a:pt x="19" y="77"/>
                    </a:lnTo>
                    <a:lnTo>
                      <a:pt x="18" y="69"/>
                    </a:lnTo>
                    <a:lnTo>
                      <a:pt x="16" y="63"/>
                    </a:lnTo>
                    <a:lnTo>
                      <a:pt x="15" y="56"/>
                    </a:lnTo>
                    <a:lnTo>
                      <a:pt x="13" y="49"/>
                    </a:lnTo>
                    <a:lnTo>
                      <a:pt x="10" y="41"/>
                    </a:lnTo>
                    <a:lnTo>
                      <a:pt x="9" y="35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2" name="Freeform 1826">
                <a:extLst>
                  <a:ext uri="{FF2B5EF4-FFF2-40B4-BE49-F238E27FC236}">
                    <a16:creationId xmlns:a16="http://schemas.microsoft.com/office/drawing/2014/main" id="{8D3C00CB-0F92-49A4-BBAC-4383333B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3" cy="78"/>
              </a:xfrm>
              <a:custGeom>
                <a:avLst/>
                <a:gdLst>
                  <a:gd name="T0" fmla="*/ 549 w 549"/>
                  <a:gd name="T1" fmla="*/ 234 h 235"/>
                  <a:gd name="T2" fmla="*/ 499 w 549"/>
                  <a:gd name="T3" fmla="*/ 211 h 235"/>
                  <a:gd name="T4" fmla="*/ 457 w 549"/>
                  <a:gd name="T5" fmla="*/ 191 h 235"/>
                  <a:gd name="T6" fmla="*/ 421 w 549"/>
                  <a:gd name="T7" fmla="*/ 170 h 235"/>
                  <a:gd name="T8" fmla="*/ 389 w 549"/>
                  <a:gd name="T9" fmla="*/ 154 h 235"/>
                  <a:gd name="T10" fmla="*/ 362 w 549"/>
                  <a:gd name="T11" fmla="*/ 137 h 235"/>
                  <a:gd name="T12" fmla="*/ 338 w 549"/>
                  <a:gd name="T13" fmla="*/ 123 h 235"/>
                  <a:gd name="T14" fmla="*/ 315 w 549"/>
                  <a:gd name="T15" fmla="*/ 109 h 235"/>
                  <a:gd name="T16" fmla="*/ 293 w 549"/>
                  <a:gd name="T17" fmla="*/ 96 h 235"/>
                  <a:gd name="T18" fmla="*/ 269 w 549"/>
                  <a:gd name="T19" fmla="*/ 84 h 235"/>
                  <a:gd name="T20" fmla="*/ 244 w 549"/>
                  <a:gd name="T21" fmla="*/ 72 h 235"/>
                  <a:gd name="T22" fmla="*/ 217 w 549"/>
                  <a:gd name="T23" fmla="*/ 61 h 235"/>
                  <a:gd name="T24" fmla="*/ 186 w 549"/>
                  <a:gd name="T25" fmla="*/ 49 h 235"/>
                  <a:gd name="T26" fmla="*/ 149 w 549"/>
                  <a:gd name="T27" fmla="*/ 38 h 235"/>
                  <a:gd name="T28" fmla="*/ 107 w 549"/>
                  <a:gd name="T29" fmla="*/ 26 h 235"/>
                  <a:gd name="T30" fmla="*/ 57 w 549"/>
                  <a:gd name="T31" fmla="*/ 12 h 235"/>
                  <a:gd name="T32" fmla="*/ 0 w 549"/>
                  <a:gd name="T33" fmla="*/ 0 h 235"/>
                  <a:gd name="T34" fmla="*/ 31 w 549"/>
                  <a:gd name="T35" fmla="*/ 8 h 235"/>
                  <a:gd name="T36" fmla="*/ 83 w 549"/>
                  <a:gd name="T37" fmla="*/ 21 h 235"/>
                  <a:gd name="T38" fmla="*/ 129 w 549"/>
                  <a:gd name="T39" fmla="*/ 32 h 235"/>
                  <a:gd name="T40" fmla="*/ 167 w 549"/>
                  <a:gd name="T41" fmla="*/ 45 h 235"/>
                  <a:gd name="T42" fmla="*/ 200 w 549"/>
                  <a:gd name="T43" fmla="*/ 57 h 235"/>
                  <a:gd name="T44" fmla="*/ 230 w 549"/>
                  <a:gd name="T45" fmla="*/ 68 h 235"/>
                  <a:gd name="T46" fmla="*/ 255 w 549"/>
                  <a:gd name="T47" fmla="*/ 80 h 235"/>
                  <a:gd name="T48" fmla="*/ 279 w 549"/>
                  <a:gd name="T49" fmla="*/ 91 h 235"/>
                  <a:gd name="T50" fmla="*/ 302 w 549"/>
                  <a:gd name="T51" fmla="*/ 104 h 235"/>
                  <a:gd name="T52" fmla="*/ 325 w 549"/>
                  <a:gd name="T53" fmla="*/ 117 h 235"/>
                  <a:gd name="T54" fmla="*/ 348 w 549"/>
                  <a:gd name="T55" fmla="*/ 131 h 235"/>
                  <a:gd name="T56" fmla="*/ 375 w 549"/>
                  <a:gd name="T57" fmla="*/ 147 h 235"/>
                  <a:gd name="T58" fmla="*/ 403 w 549"/>
                  <a:gd name="T59" fmla="*/ 164 h 235"/>
                  <a:gd name="T60" fmla="*/ 436 w 549"/>
                  <a:gd name="T61" fmla="*/ 182 h 235"/>
                  <a:gd name="T62" fmla="*/ 477 w 549"/>
                  <a:gd name="T63" fmla="*/ 202 h 235"/>
                  <a:gd name="T64" fmla="*/ 521 w 549"/>
                  <a:gd name="T65" fmla="*/ 223 h 235"/>
                  <a:gd name="T66" fmla="*/ 547 w 549"/>
                  <a:gd name="T67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9" h="235">
                    <a:moveTo>
                      <a:pt x="547" y="235"/>
                    </a:moveTo>
                    <a:lnTo>
                      <a:pt x="549" y="234"/>
                    </a:lnTo>
                    <a:lnTo>
                      <a:pt x="523" y="223"/>
                    </a:lnTo>
                    <a:lnTo>
                      <a:pt x="499" y="211"/>
                    </a:lnTo>
                    <a:lnTo>
                      <a:pt x="477" y="201"/>
                    </a:lnTo>
                    <a:lnTo>
                      <a:pt x="457" y="191"/>
                    </a:lnTo>
                    <a:lnTo>
                      <a:pt x="439" y="181"/>
                    </a:lnTo>
                    <a:lnTo>
                      <a:pt x="421" y="170"/>
                    </a:lnTo>
                    <a:lnTo>
                      <a:pt x="404" y="161"/>
                    </a:lnTo>
                    <a:lnTo>
                      <a:pt x="389" y="154"/>
                    </a:lnTo>
                    <a:lnTo>
                      <a:pt x="376" y="146"/>
                    </a:lnTo>
                    <a:lnTo>
                      <a:pt x="362" y="137"/>
                    </a:lnTo>
                    <a:lnTo>
                      <a:pt x="349" y="129"/>
                    </a:lnTo>
                    <a:lnTo>
                      <a:pt x="338" y="123"/>
                    </a:lnTo>
                    <a:lnTo>
                      <a:pt x="327" y="115"/>
                    </a:lnTo>
                    <a:lnTo>
                      <a:pt x="315" y="109"/>
                    </a:lnTo>
                    <a:lnTo>
                      <a:pt x="304" y="102"/>
                    </a:lnTo>
                    <a:lnTo>
                      <a:pt x="293" y="96"/>
                    </a:lnTo>
                    <a:lnTo>
                      <a:pt x="282" y="90"/>
                    </a:lnTo>
                    <a:lnTo>
                      <a:pt x="269" y="84"/>
                    </a:lnTo>
                    <a:lnTo>
                      <a:pt x="257" y="78"/>
                    </a:lnTo>
                    <a:lnTo>
                      <a:pt x="244" y="72"/>
                    </a:lnTo>
                    <a:lnTo>
                      <a:pt x="231" y="67"/>
                    </a:lnTo>
                    <a:lnTo>
                      <a:pt x="217" y="61"/>
                    </a:lnTo>
                    <a:lnTo>
                      <a:pt x="202" y="55"/>
                    </a:lnTo>
                    <a:lnTo>
                      <a:pt x="186" y="49"/>
                    </a:lnTo>
                    <a:lnTo>
                      <a:pt x="167" y="43"/>
                    </a:lnTo>
                    <a:lnTo>
                      <a:pt x="149" y="38"/>
                    </a:lnTo>
                    <a:lnTo>
                      <a:pt x="129" y="31"/>
                    </a:lnTo>
                    <a:lnTo>
                      <a:pt x="107" y="26"/>
                    </a:lnTo>
                    <a:lnTo>
                      <a:pt x="83" y="20"/>
                    </a:lnTo>
                    <a:lnTo>
                      <a:pt x="57" y="12"/>
                    </a:lnTo>
                    <a:lnTo>
                      <a:pt x="31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1" y="8"/>
                    </a:lnTo>
                    <a:lnTo>
                      <a:pt x="57" y="15"/>
                    </a:lnTo>
                    <a:lnTo>
                      <a:pt x="83" y="21"/>
                    </a:lnTo>
                    <a:lnTo>
                      <a:pt x="107" y="27"/>
                    </a:lnTo>
                    <a:lnTo>
                      <a:pt x="129" y="32"/>
                    </a:lnTo>
                    <a:lnTo>
                      <a:pt x="149" y="39"/>
                    </a:lnTo>
                    <a:lnTo>
                      <a:pt x="167" y="45"/>
                    </a:lnTo>
                    <a:lnTo>
                      <a:pt x="185" y="52"/>
                    </a:lnTo>
                    <a:lnTo>
                      <a:pt x="200" y="57"/>
                    </a:lnTo>
                    <a:lnTo>
                      <a:pt x="216" y="62"/>
                    </a:lnTo>
                    <a:lnTo>
                      <a:pt x="230" y="68"/>
                    </a:lnTo>
                    <a:lnTo>
                      <a:pt x="242" y="74"/>
                    </a:lnTo>
                    <a:lnTo>
                      <a:pt x="255" y="80"/>
                    </a:lnTo>
                    <a:lnTo>
                      <a:pt x="267" y="85"/>
                    </a:lnTo>
                    <a:lnTo>
                      <a:pt x="279" y="91"/>
                    </a:lnTo>
                    <a:lnTo>
                      <a:pt x="291" y="98"/>
                    </a:lnTo>
                    <a:lnTo>
                      <a:pt x="302" y="104"/>
                    </a:lnTo>
                    <a:lnTo>
                      <a:pt x="313" y="110"/>
                    </a:lnTo>
                    <a:lnTo>
                      <a:pt x="325" y="117"/>
                    </a:lnTo>
                    <a:lnTo>
                      <a:pt x="337" y="124"/>
                    </a:lnTo>
                    <a:lnTo>
                      <a:pt x="348" y="131"/>
                    </a:lnTo>
                    <a:lnTo>
                      <a:pt x="360" y="138"/>
                    </a:lnTo>
                    <a:lnTo>
                      <a:pt x="375" y="147"/>
                    </a:lnTo>
                    <a:lnTo>
                      <a:pt x="388" y="155"/>
                    </a:lnTo>
                    <a:lnTo>
                      <a:pt x="403" y="164"/>
                    </a:lnTo>
                    <a:lnTo>
                      <a:pt x="420" y="172"/>
                    </a:lnTo>
                    <a:lnTo>
                      <a:pt x="436" y="182"/>
                    </a:lnTo>
                    <a:lnTo>
                      <a:pt x="457" y="192"/>
                    </a:lnTo>
                    <a:lnTo>
                      <a:pt x="477" y="202"/>
                    </a:lnTo>
                    <a:lnTo>
                      <a:pt x="498" y="213"/>
                    </a:lnTo>
                    <a:lnTo>
                      <a:pt x="521" y="223"/>
                    </a:lnTo>
                    <a:lnTo>
                      <a:pt x="546" y="235"/>
                    </a:lnTo>
                    <a:lnTo>
                      <a:pt x="547" y="234"/>
                    </a:lnTo>
                    <a:lnTo>
                      <a:pt x="547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3" name="Freeform 1827">
                <a:extLst>
                  <a:ext uri="{FF2B5EF4-FFF2-40B4-BE49-F238E27FC236}">
                    <a16:creationId xmlns:a16="http://schemas.microsoft.com/office/drawing/2014/main" id="{EF446111-3F5F-4A28-AD68-A2B9F6EA2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005"/>
                <a:ext cx="105" cy="4"/>
              </a:xfrm>
              <a:custGeom>
                <a:avLst/>
                <a:gdLst>
                  <a:gd name="T0" fmla="*/ 0 w 314"/>
                  <a:gd name="T1" fmla="*/ 11 h 11"/>
                  <a:gd name="T2" fmla="*/ 2 w 314"/>
                  <a:gd name="T3" fmla="*/ 11 h 11"/>
                  <a:gd name="T4" fmla="*/ 18 w 314"/>
                  <a:gd name="T5" fmla="*/ 10 h 11"/>
                  <a:gd name="T6" fmla="*/ 36 w 314"/>
                  <a:gd name="T7" fmla="*/ 10 h 11"/>
                  <a:gd name="T8" fmla="*/ 55 w 314"/>
                  <a:gd name="T9" fmla="*/ 9 h 11"/>
                  <a:gd name="T10" fmla="*/ 74 w 314"/>
                  <a:gd name="T11" fmla="*/ 7 h 11"/>
                  <a:gd name="T12" fmla="*/ 95 w 314"/>
                  <a:gd name="T13" fmla="*/ 7 h 11"/>
                  <a:gd name="T14" fmla="*/ 115 w 314"/>
                  <a:gd name="T15" fmla="*/ 6 h 11"/>
                  <a:gd name="T16" fmla="*/ 134 w 314"/>
                  <a:gd name="T17" fmla="*/ 4 h 11"/>
                  <a:gd name="T18" fmla="*/ 154 w 314"/>
                  <a:gd name="T19" fmla="*/ 3 h 11"/>
                  <a:gd name="T20" fmla="*/ 174 w 314"/>
                  <a:gd name="T21" fmla="*/ 3 h 11"/>
                  <a:gd name="T22" fmla="*/ 194 w 314"/>
                  <a:gd name="T23" fmla="*/ 3 h 11"/>
                  <a:gd name="T24" fmla="*/ 215 w 314"/>
                  <a:gd name="T25" fmla="*/ 2 h 11"/>
                  <a:gd name="T26" fmla="*/ 235 w 314"/>
                  <a:gd name="T27" fmla="*/ 2 h 11"/>
                  <a:gd name="T28" fmla="*/ 255 w 314"/>
                  <a:gd name="T29" fmla="*/ 2 h 11"/>
                  <a:gd name="T30" fmla="*/ 275 w 314"/>
                  <a:gd name="T31" fmla="*/ 2 h 11"/>
                  <a:gd name="T32" fmla="*/ 295 w 314"/>
                  <a:gd name="T33" fmla="*/ 2 h 11"/>
                  <a:gd name="T34" fmla="*/ 314 w 314"/>
                  <a:gd name="T35" fmla="*/ 3 h 11"/>
                  <a:gd name="T36" fmla="*/ 314 w 314"/>
                  <a:gd name="T37" fmla="*/ 2 h 11"/>
                  <a:gd name="T38" fmla="*/ 295 w 314"/>
                  <a:gd name="T39" fmla="*/ 1 h 11"/>
                  <a:gd name="T40" fmla="*/ 275 w 314"/>
                  <a:gd name="T41" fmla="*/ 0 h 11"/>
                  <a:gd name="T42" fmla="*/ 255 w 314"/>
                  <a:gd name="T43" fmla="*/ 0 h 11"/>
                  <a:gd name="T44" fmla="*/ 235 w 314"/>
                  <a:gd name="T45" fmla="*/ 0 h 11"/>
                  <a:gd name="T46" fmla="*/ 215 w 314"/>
                  <a:gd name="T47" fmla="*/ 0 h 11"/>
                  <a:gd name="T48" fmla="*/ 194 w 314"/>
                  <a:gd name="T49" fmla="*/ 1 h 11"/>
                  <a:gd name="T50" fmla="*/ 174 w 314"/>
                  <a:gd name="T51" fmla="*/ 1 h 11"/>
                  <a:gd name="T52" fmla="*/ 154 w 314"/>
                  <a:gd name="T53" fmla="*/ 2 h 11"/>
                  <a:gd name="T54" fmla="*/ 134 w 314"/>
                  <a:gd name="T55" fmla="*/ 2 h 11"/>
                  <a:gd name="T56" fmla="*/ 115 w 314"/>
                  <a:gd name="T57" fmla="*/ 4 h 11"/>
                  <a:gd name="T58" fmla="*/ 95 w 314"/>
                  <a:gd name="T59" fmla="*/ 4 h 11"/>
                  <a:gd name="T60" fmla="*/ 74 w 314"/>
                  <a:gd name="T61" fmla="*/ 6 h 11"/>
                  <a:gd name="T62" fmla="*/ 55 w 314"/>
                  <a:gd name="T63" fmla="*/ 7 h 11"/>
                  <a:gd name="T64" fmla="*/ 36 w 314"/>
                  <a:gd name="T65" fmla="*/ 9 h 11"/>
                  <a:gd name="T66" fmla="*/ 18 w 314"/>
                  <a:gd name="T67" fmla="*/ 9 h 11"/>
                  <a:gd name="T68" fmla="*/ 2 w 314"/>
                  <a:gd name="T69" fmla="*/ 10 h 11"/>
                  <a:gd name="T70" fmla="*/ 2 w 314"/>
                  <a:gd name="T71" fmla="*/ 11 h 11"/>
                  <a:gd name="T72" fmla="*/ 0 w 314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11">
                    <a:moveTo>
                      <a:pt x="0" y="11"/>
                    </a:moveTo>
                    <a:lnTo>
                      <a:pt x="2" y="11"/>
                    </a:lnTo>
                    <a:lnTo>
                      <a:pt x="18" y="10"/>
                    </a:lnTo>
                    <a:lnTo>
                      <a:pt x="36" y="10"/>
                    </a:lnTo>
                    <a:lnTo>
                      <a:pt x="55" y="9"/>
                    </a:lnTo>
                    <a:lnTo>
                      <a:pt x="74" y="7"/>
                    </a:lnTo>
                    <a:lnTo>
                      <a:pt x="95" y="7"/>
                    </a:lnTo>
                    <a:lnTo>
                      <a:pt x="115" y="6"/>
                    </a:lnTo>
                    <a:lnTo>
                      <a:pt x="134" y="4"/>
                    </a:lnTo>
                    <a:lnTo>
                      <a:pt x="154" y="3"/>
                    </a:lnTo>
                    <a:lnTo>
                      <a:pt x="174" y="3"/>
                    </a:lnTo>
                    <a:lnTo>
                      <a:pt x="194" y="3"/>
                    </a:lnTo>
                    <a:lnTo>
                      <a:pt x="215" y="2"/>
                    </a:lnTo>
                    <a:lnTo>
                      <a:pt x="235" y="2"/>
                    </a:lnTo>
                    <a:lnTo>
                      <a:pt x="255" y="2"/>
                    </a:lnTo>
                    <a:lnTo>
                      <a:pt x="275" y="2"/>
                    </a:lnTo>
                    <a:lnTo>
                      <a:pt x="295" y="2"/>
                    </a:lnTo>
                    <a:lnTo>
                      <a:pt x="314" y="3"/>
                    </a:lnTo>
                    <a:lnTo>
                      <a:pt x="314" y="2"/>
                    </a:lnTo>
                    <a:lnTo>
                      <a:pt x="295" y="1"/>
                    </a:lnTo>
                    <a:lnTo>
                      <a:pt x="275" y="0"/>
                    </a:lnTo>
                    <a:lnTo>
                      <a:pt x="255" y="0"/>
                    </a:lnTo>
                    <a:lnTo>
                      <a:pt x="235" y="0"/>
                    </a:lnTo>
                    <a:lnTo>
                      <a:pt x="215" y="0"/>
                    </a:lnTo>
                    <a:lnTo>
                      <a:pt x="194" y="1"/>
                    </a:lnTo>
                    <a:lnTo>
                      <a:pt x="174" y="1"/>
                    </a:lnTo>
                    <a:lnTo>
                      <a:pt x="154" y="2"/>
                    </a:lnTo>
                    <a:lnTo>
                      <a:pt x="134" y="2"/>
                    </a:lnTo>
                    <a:lnTo>
                      <a:pt x="115" y="4"/>
                    </a:lnTo>
                    <a:lnTo>
                      <a:pt x="95" y="4"/>
                    </a:lnTo>
                    <a:lnTo>
                      <a:pt x="74" y="6"/>
                    </a:lnTo>
                    <a:lnTo>
                      <a:pt x="55" y="7"/>
                    </a:lnTo>
                    <a:lnTo>
                      <a:pt x="36" y="9"/>
                    </a:lnTo>
                    <a:lnTo>
                      <a:pt x="18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4" name="Freeform 1828">
                <a:extLst>
                  <a:ext uri="{FF2B5EF4-FFF2-40B4-BE49-F238E27FC236}">
                    <a16:creationId xmlns:a16="http://schemas.microsoft.com/office/drawing/2014/main" id="{42F79D8B-3EC2-44DC-A7C6-207080854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982"/>
                <a:ext cx="41" cy="27"/>
              </a:xfrm>
              <a:custGeom>
                <a:avLst/>
                <a:gdLst>
                  <a:gd name="T0" fmla="*/ 2 w 122"/>
                  <a:gd name="T1" fmla="*/ 2 h 82"/>
                  <a:gd name="T2" fmla="*/ 0 w 122"/>
                  <a:gd name="T3" fmla="*/ 2 h 82"/>
                  <a:gd name="T4" fmla="*/ 6 w 122"/>
                  <a:gd name="T5" fmla="*/ 6 h 82"/>
                  <a:gd name="T6" fmla="*/ 13 w 122"/>
                  <a:gd name="T7" fmla="*/ 11 h 82"/>
                  <a:gd name="T8" fmla="*/ 19 w 122"/>
                  <a:gd name="T9" fmla="*/ 14 h 82"/>
                  <a:gd name="T10" fmla="*/ 27 w 122"/>
                  <a:gd name="T11" fmla="*/ 18 h 82"/>
                  <a:gd name="T12" fmla="*/ 35 w 122"/>
                  <a:gd name="T13" fmla="*/ 21 h 82"/>
                  <a:gd name="T14" fmla="*/ 44 w 122"/>
                  <a:gd name="T15" fmla="*/ 24 h 82"/>
                  <a:gd name="T16" fmla="*/ 53 w 122"/>
                  <a:gd name="T17" fmla="*/ 26 h 82"/>
                  <a:gd name="T18" fmla="*/ 61 w 122"/>
                  <a:gd name="T19" fmla="*/ 28 h 82"/>
                  <a:gd name="T20" fmla="*/ 70 w 122"/>
                  <a:gd name="T21" fmla="*/ 33 h 82"/>
                  <a:gd name="T22" fmla="*/ 78 w 122"/>
                  <a:gd name="T23" fmla="*/ 36 h 82"/>
                  <a:gd name="T24" fmla="*/ 87 w 122"/>
                  <a:gd name="T25" fmla="*/ 42 h 82"/>
                  <a:gd name="T26" fmla="*/ 95 w 122"/>
                  <a:gd name="T27" fmla="*/ 46 h 82"/>
                  <a:gd name="T28" fmla="*/ 102 w 122"/>
                  <a:gd name="T29" fmla="*/ 53 h 82"/>
                  <a:gd name="T30" fmla="*/ 109 w 122"/>
                  <a:gd name="T31" fmla="*/ 62 h 82"/>
                  <a:gd name="T32" fmla="*/ 115 w 122"/>
                  <a:gd name="T33" fmla="*/ 71 h 82"/>
                  <a:gd name="T34" fmla="*/ 120 w 122"/>
                  <a:gd name="T35" fmla="*/ 82 h 82"/>
                  <a:gd name="T36" fmla="*/ 122 w 122"/>
                  <a:gd name="T37" fmla="*/ 82 h 82"/>
                  <a:gd name="T38" fmla="*/ 117 w 122"/>
                  <a:gd name="T39" fmla="*/ 71 h 82"/>
                  <a:gd name="T40" fmla="*/ 110 w 122"/>
                  <a:gd name="T41" fmla="*/ 61 h 82"/>
                  <a:gd name="T42" fmla="*/ 104 w 122"/>
                  <a:gd name="T43" fmla="*/ 52 h 82"/>
                  <a:gd name="T44" fmla="*/ 97 w 122"/>
                  <a:gd name="T45" fmla="*/ 45 h 82"/>
                  <a:gd name="T46" fmla="*/ 88 w 122"/>
                  <a:gd name="T47" fmla="*/ 41 h 82"/>
                  <a:gd name="T48" fmla="*/ 80 w 122"/>
                  <a:gd name="T49" fmla="*/ 34 h 82"/>
                  <a:gd name="T50" fmla="*/ 71 w 122"/>
                  <a:gd name="T51" fmla="*/ 32 h 82"/>
                  <a:gd name="T52" fmla="*/ 63 w 122"/>
                  <a:gd name="T53" fmla="*/ 27 h 82"/>
                  <a:gd name="T54" fmla="*/ 53 w 122"/>
                  <a:gd name="T55" fmla="*/ 25 h 82"/>
                  <a:gd name="T56" fmla="*/ 44 w 122"/>
                  <a:gd name="T57" fmla="*/ 22 h 82"/>
                  <a:gd name="T58" fmla="*/ 36 w 122"/>
                  <a:gd name="T59" fmla="*/ 20 h 82"/>
                  <a:gd name="T60" fmla="*/ 28 w 122"/>
                  <a:gd name="T61" fmla="*/ 16 h 82"/>
                  <a:gd name="T62" fmla="*/ 21 w 122"/>
                  <a:gd name="T63" fmla="*/ 14 h 82"/>
                  <a:gd name="T64" fmla="*/ 14 w 122"/>
                  <a:gd name="T65" fmla="*/ 9 h 82"/>
                  <a:gd name="T66" fmla="*/ 7 w 122"/>
                  <a:gd name="T67" fmla="*/ 5 h 82"/>
                  <a:gd name="T68" fmla="*/ 2 w 122"/>
                  <a:gd name="T69" fmla="*/ 0 h 82"/>
                  <a:gd name="T70" fmla="*/ 2 w 122"/>
                  <a:gd name="T71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82">
                    <a:moveTo>
                      <a:pt x="2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3" y="11"/>
                    </a:lnTo>
                    <a:lnTo>
                      <a:pt x="19" y="14"/>
                    </a:lnTo>
                    <a:lnTo>
                      <a:pt x="27" y="18"/>
                    </a:lnTo>
                    <a:lnTo>
                      <a:pt x="35" y="21"/>
                    </a:lnTo>
                    <a:lnTo>
                      <a:pt x="44" y="24"/>
                    </a:lnTo>
                    <a:lnTo>
                      <a:pt x="53" y="26"/>
                    </a:lnTo>
                    <a:lnTo>
                      <a:pt x="61" y="28"/>
                    </a:lnTo>
                    <a:lnTo>
                      <a:pt x="70" y="33"/>
                    </a:lnTo>
                    <a:lnTo>
                      <a:pt x="78" y="36"/>
                    </a:lnTo>
                    <a:lnTo>
                      <a:pt x="87" y="42"/>
                    </a:lnTo>
                    <a:lnTo>
                      <a:pt x="95" y="46"/>
                    </a:lnTo>
                    <a:lnTo>
                      <a:pt x="102" y="53"/>
                    </a:lnTo>
                    <a:lnTo>
                      <a:pt x="109" y="62"/>
                    </a:lnTo>
                    <a:lnTo>
                      <a:pt x="115" y="71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17" y="71"/>
                    </a:lnTo>
                    <a:lnTo>
                      <a:pt x="110" y="61"/>
                    </a:lnTo>
                    <a:lnTo>
                      <a:pt x="104" y="52"/>
                    </a:lnTo>
                    <a:lnTo>
                      <a:pt x="97" y="45"/>
                    </a:lnTo>
                    <a:lnTo>
                      <a:pt x="88" y="41"/>
                    </a:lnTo>
                    <a:lnTo>
                      <a:pt x="80" y="34"/>
                    </a:lnTo>
                    <a:lnTo>
                      <a:pt x="71" y="32"/>
                    </a:lnTo>
                    <a:lnTo>
                      <a:pt x="63" y="27"/>
                    </a:lnTo>
                    <a:lnTo>
                      <a:pt x="53" y="25"/>
                    </a:lnTo>
                    <a:lnTo>
                      <a:pt x="44" y="22"/>
                    </a:lnTo>
                    <a:lnTo>
                      <a:pt x="36" y="20"/>
                    </a:lnTo>
                    <a:lnTo>
                      <a:pt x="28" y="16"/>
                    </a:lnTo>
                    <a:lnTo>
                      <a:pt x="21" y="14"/>
                    </a:lnTo>
                    <a:lnTo>
                      <a:pt x="14" y="9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5" name="Freeform 1829">
                <a:extLst>
                  <a:ext uri="{FF2B5EF4-FFF2-40B4-BE49-F238E27FC236}">
                    <a16:creationId xmlns:a16="http://schemas.microsoft.com/office/drawing/2014/main" id="{E1453A66-AA53-4633-8725-C1CC9ED0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964"/>
                <a:ext cx="27" cy="18"/>
              </a:xfrm>
              <a:custGeom>
                <a:avLst/>
                <a:gdLst>
                  <a:gd name="T0" fmla="*/ 0 w 81"/>
                  <a:gd name="T1" fmla="*/ 2 h 54"/>
                  <a:gd name="T2" fmla="*/ 7 w 81"/>
                  <a:gd name="T3" fmla="*/ 8 h 54"/>
                  <a:gd name="T4" fmla="*/ 17 w 81"/>
                  <a:gd name="T5" fmla="*/ 14 h 54"/>
                  <a:gd name="T6" fmla="*/ 27 w 81"/>
                  <a:gd name="T7" fmla="*/ 23 h 54"/>
                  <a:gd name="T8" fmla="*/ 38 w 81"/>
                  <a:gd name="T9" fmla="*/ 32 h 54"/>
                  <a:gd name="T10" fmla="*/ 49 w 81"/>
                  <a:gd name="T11" fmla="*/ 40 h 54"/>
                  <a:gd name="T12" fmla="*/ 61 w 81"/>
                  <a:gd name="T13" fmla="*/ 48 h 54"/>
                  <a:gd name="T14" fmla="*/ 70 w 81"/>
                  <a:gd name="T15" fmla="*/ 52 h 54"/>
                  <a:gd name="T16" fmla="*/ 81 w 81"/>
                  <a:gd name="T17" fmla="*/ 54 h 54"/>
                  <a:gd name="T18" fmla="*/ 81 w 81"/>
                  <a:gd name="T19" fmla="*/ 52 h 54"/>
                  <a:gd name="T20" fmla="*/ 73 w 81"/>
                  <a:gd name="T21" fmla="*/ 50 h 54"/>
                  <a:gd name="T22" fmla="*/ 63 w 81"/>
                  <a:gd name="T23" fmla="*/ 46 h 54"/>
                  <a:gd name="T24" fmla="*/ 50 w 81"/>
                  <a:gd name="T25" fmla="*/ 38 h 54"/>
                  <a:gd name="T26" fmla="*/ 40 w 81"/>
                  <a:gd name="T27" fmla="*/ 30 h 54"/>
                  <a:gd name="T28" fmla="*/ 28 w 81"/>
                  <a:gd name="T29" fmla="*/ 22 h 54"/>
                  <a:gd name="T30" fmla="*/ 17 w 81"/>
                  <a:gd name="T31" fmla="*/ 13 h 54"/>
                  <a:gd name="T32" fmla="*/ 8 w 81"/>
                  <a:gd name="T33" fmla="*/ 6 h 54"/>
                  <a:gd name="T34" fmla="*/ 2 w 81"/>
                  <a:gd name="T35" fmla="*/ 0 h 54"/>
                  <a:gd name="T36" fmla="*/ 0 w 81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54">
                    <a:moveTo>
                      <a:pt x="0" y="2"/>
                    </a:moveTo>
                    <a:lnTo>
                      <a:pt x="7" y="8"/>
                    </a:lnTo>
                    <a:lnTo>
                      <a:pt x="17" y="14"/>
                    </a:lnTo>
                    <a:lnTo>
                      <a:pt x="27" y="23"/>
                    </a:lnTo>
                    <a:lnTo>
                      <a:pt x="38" y="32"/>
                    </a:lnTo>
                    <a:lnTo>
                      <a:pt x="49" y="40"/>
                    </a:lnTo>
                    <a:lnTo>
                      <a:pt x="61" y="48"/>
                    </a:lnTo>
                    <a:lnTo>
                      <a:pt x="70" y="52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73" y="50"/>
                    </a:lnTo>
                    <a:lnTo>
                      <a:pt x="63" y="46"/>
                    </a:lnTo>
                    <a:lnTo>
                      <a:pt x="50" y="38"/>
                    </a:lnTo>
                    <a:lnTo>
                      <a:pt x="40" y="30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6" name="Freeform 1830">
                <a:extLst>
                  <a:ext uri="{FF2B5EF4-FFF2-40B4-BE49-F238E27FC236}">
                    <a16:creationId xmlns:a16="http://schemas.microsoft.com/office/drawing/2014/main" id="{50F201A2-BE4B-4CFA-B4CC-535CCAA2C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28"/>
                <a:ext cx="12" cy="36"/>
              </a:xfrm>
              <a:custGeom>
                <a:avLst/>
                <a:gdLst>
                  <a:gd name="T0" fmla="*/ 1 w 36"/>
                  <a:gd name="T1" fmla="*/ 0 h 110"/>
                  <a:gd name="T2" fmla="*/ 0 w 36"/>
                  <a:gd name="T3" fmla="*/ 1 h 110"/>
                  <a:gd name="T4" fmla="*/ 2 w 36"/>
                  <a:gd name="T5" fmla="*/ 8 h 110"/>
                  <a:gd name="T6" fmla="*/ 5 w 36"/>
                  <a:gd name="T7" fmla="*/ 14 h 110"/>
                  <a:gd name="T8" fmla="*/ 7 w 36"/>
                  <a:gd name="T9" fmla="*/ 22 h 110"/>
                  <a:gd name="T10" fmla="*/ 8 w 36"/>
                  <a:gd name="T11" fmla="*/ 28 h 110"/>
                  <a:gd name="T12" fmla="*/ 9 w 36"/>
                  <a:gd name="T13" fmla="*/ 36 h 110"/>
                  <a:gd name="T14" fmla="*/ 11 w 36"/>
                  <a:gd name="T15" fmla="*/ 42 h 110"/>
                  <a:gd name="T16" fmla="*/ 14 w 36"/>
                  <a:gd name="T17" fmla="*/ 50 h 110"/>
                  <a:gd name="T18" fmla="*/ 15 w 36"/>
                  <a:gd name="T19" fmla="*/ 56 h 110"/>
                  <a:gd name="T20" fmla="*/ 17 w 36"/>
                  <a:gd name="T21" fmla="*/ 64 h 110"/>
                  <a:gd name="T22" fmla="*/ 19 w 36"/>
                  <a:gd name="T23" fmla="*/ 70 h 110"/>
                  <a:gd name="T24" fmla="*/ 19 w 36"/>
                  <a:gd name="T25" fmla="*/ 77 h 110"/>
                  <a:gd name="T26" fmla="*/ 23 w 36"/>
                  <a:gd name="T27" fmla="*/ 84 h 110"/>
                  <a:gd name="T28" fmla="*/ 26 w 36"/>
                  <a:gd name="T29" fmla="*/ 90 h 110"/>
                  <a:gd name="T30" fmla="*/ 28 w 36"/>
                  <a:gd name="T31" fmla="*/ 99 h 110"/>
                  <a:gd name="T32" fmla="*/ 30 w 36"/>
                  <a:gd name="T33" fmla="*/ 104 h 110"/>
                  <a:gd name="T34" fmla="*/ 34 w 36"/>
                  <a:gd name="T35" fmla="*/ 110 h 110"/>
                  <a:gd name="T36" fmla="*/ 36 w 36"/>
                  <a:gd name="T37" fmla="*/ 109 h 110"/>
                  <a:gd name="T38" fmla="*/ 32 w 36"/>
                  <a:gd name="T39" fmla="*/ 103 h 110"/>
                  <a:gd name="T40" fmla="*/ 29 w 36"/>
                  <a:gd name="T41" fmla="*/ 96 h 110"/>
                  <a:gd name="T42" fmla="*/ 27 w 36"/>
                  <a:gd name="T43" fmla="*/ 90 h 110"/>
                  <a:gd name="T44" fmla="*/ 24 w 36"/>
                  <a:gd name="T45" fmla="*/ 84 h 110"/>
                  <a:gd name="T46" fmla="*/ 21 w 36"/>
                  <a:gd name="T47" fmla="*/ 77 h 110"/>
                  <a:gd name="T48" fmla="*/ 19 w 36"/>
                  <a:gd name="T49" fmla="*/ 70 h 110"/>
                  <a:gd name="T50" fmla="*/ 18 w 36"/>
                  <a:gd name="T51" fmla="*/ 64 h 110"/>
                  <a:gd name="T52" fmla="*/ 17 w 36"/>
                  <a:gd name="T53" fmla="*/ 56 h 110"/>
                  <a:gd name="T54" fmla="*/ 15 w 36"/>
                  <a:gd name="T55" fmla="*/ 50 h 110"/>
                  <a:gd name="T56" fmla="*/ 13 w 36"/>
                  <a:gd name="T57" fmla="*/ 42 h 110"/>
                  <a:gd name="T58" fmla="*/ 11 w 36"/>
                  <a:gd name="T59" fmla="*/ 36 h 110"/>
                  <a:gd name="T60" fmla="*/ 9 w 36"/>
                  <a:gd name="T61" fmla="*/ 28 h 110"/>
                  <a:gd name="T62" fmla="*/ 8 w 36"/>
                  <a:gd name="T63" fmla="*/ 22 h 110"/>
                  <a:gd name="T64" fmla="*/ 6 w 36"/>
                  <a:gd name="T65" fmla="*/ 14 h 110"/>
                  <a:gd name="T66" fmla="*/ 5 w 36"/>
                  <a:gd name="T67" fmla="*/ 8 h 110"/>
                  <a:gd name="T68" fmla="*/ 2 w 36"/>
                  <a:gd name="T69" fmla="*/ 1 h 110"/>
                  <a:gd name="T70" fmla="*/ 1 w 36"/>
                  <a:gd name="T71" fmla="*/ 2 h 110"/>
                  <a:gd name="T72" fmla="*/ 1 w 36"/>
                  <a:gd name="T7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110">
                    <a:moveTo>
                      <a:pt x="1" y="0"/>
                    </a:moveTo>
                    <a:lnTo>
                      <a:pt x="0" y="1"/>
                    </a:lnTo>
                    <a:lnTo>
                      <a:pt x="2" y="8"/>
                    </a:lnTo>
                    <a:lnTo>
                      <a:pt x="5" y="14"/>
                    </a:lnTo>
                    <a:lnTo>
                      <a:pt x="7" y="22"/>
                    </a:lnTo>
                    <a:lnTo>
                      <a:pt x="8" y="28"/>
                    </a:lnTo>
                    <a:lnTo>
                      <a:pt x="9" y="36"/>
                    </a:lnTo>
                    <a:lnTo>
                      <a:pt x="11" y="42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7" y="64"/>
                    </a:lnTo>
                    <a:lnTo>
                      <a:pt x="19" y="70"/>
                    </a:lnTo>
                    <a:lnTo>
                      <a:pt x="19" y="77"/>
                    </a:lnTo>
                    <a:lnTo>
                      <a:pt x="23" y="84"/>
                    </a:lnTo>
                    <a:lnTo>
                      <a:pt x="26" y="90"/>
                    </a:lnTo>
                    <a:lnTo>
                      <a:pt x="28" y="99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6" y="109"/>
                    </a:lnTo>
                    <a:lnTo>
                      <a:pt x="32" y="103"/>
                    </a:lnTo>
                    <a:lnTo>
                      <a:pt x="29" y="96"/>
                    </a:lnTo>
                    <a:lnTo>
                      <a:pt x="27" y="90"/>
                    </a:lnTo>
                    <a:lnTo>
                      <a:pt x="24" y="84"/>
                    </a:lnTo>
                    <a:lnTo>
                      <a:pt x="21" y="77"/>
                    </a:lnTo>
                    <a:lnTo>
                      <a:pt x="19" y="70"/>
                    </a:lnTo>
                    <a:lnTo>
                      <a:pt x="18" y="64"/>
                    </a:lnTo>
                    <a:lnTo>
                      <a:pt x="17" y="56"/>
                    </a:lnTo>
                    <a:lnTo>
                      <a:pt x="15" y="50"/>
                    </a:lnTo>
                    <a:lnTo>
                      <a:pt x="13" y="42"/>
                    </a:lnTo>
                    <a:lnTo>
                      <a:pt x="11" y="36"/>
                    </a:lnTo>
                    <a:lnTo>
                      <a:pt x="9" y="28"/>
                    </a:lnTo>
                    <a:lnTo>
                      <a:pt x="8" y="22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7" name="Freeform 1831">
                <a:extLst>
                  <a:ext uri="{FF2B5EF4-FFF2-40B4-BE49-F238E27FC236}">
                    <a16:creationId xmlns:a16="http://schemas.microsoft.com/office/drawing/2014/main" id="{F3BFEDAA-BA41-4FCC-9D1E-9A399669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4"/>
                <a:ext cx="100" cy="167"/>
              </a:xfrm>
              <a:custGeom>
                <a:avLst/>
                <a:gdLst>
                  <a:gd name="T0" fmla="*/ 0 w 299"/>
                  <a:gd name="T1" fmla="*/ 502 h 502"/>
                  <a:gd name="T2" fmla="*/ 19 w 299"/>
                  <a:gd name="T3" fmla="*/ 495 h 502"/>
                  <a:gd name="T4" fmla="*/ 36 w 299"/>
                  <a:gd name="T5" fmla="*/ 488 h 502"/>
                  <a:gd name="T6" fmla="*/ 49 w 299"/>
                  <a:gd name="T7" fmla="*/ 483 h 502"/>
                  <a:gd name="T8" fmla="*/ 62 w 299"/>
                  <a:gd name="T9" fmla="*/ 480 h 502"/>
                  <a:gd name="T10" fmla="*/ 76 w 299"/>
                  <a:gd name="T11" fmla="*/ 479 h 502"/>
                  <a:gd name="T12" fmla="*/ 89 w 299"/>
                  <a:gd name="T13" fmla="*/ 481 h 502"/>
                  <a:gd name="T14" fmla="*/ 102 w 299"/>
                  <a:gd name="T15" fmla="*/ 484 h 502"/>
                  <a:gd name="T16" fmla="*/ 116 w 299"/>
                  <a:gd name="T17" fmla="*/ 490 h 502"/>
                  <a:gd name="T18" fmla="*/ 299 w 299"/>
                  <a:gd name="T19" fmla="*/ 0 h 502"/>
                  <a:gd name="T20" fmla="*/ 173 w 299"/>
                  <a:gd name="T21" fmla="*/ 130 h 502"/>
                  <a:gd name="T22" fmla="*/ 0 w 299"/>
                  <a:gd name="T23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9" h="502">
                    <a:moveTo>
                      <a:pt x="0" y="502"/>
                    </a:moveTo>
                    <a:lnTo>
                      <a:pt x="19" y="495"/>
                    </a:lnTo>
                    <a:lnTo>
                      <a:pt x="36" y="488"/>
                    </a:lnTo>
                    <a:lnTo>
                      <a:pt x="49" y="483"/>
                    </a:lnTo>
                    <a:lnTo>
                      <a:pt x="62" y="480"/>
                    </a:lnTo>
                    <a:lnTo>
                      <a:pt x="76" y="479"/>
                    </a:lnTo>
                    <a:lnTo>
                      <a:pt x="89" y="481"/>
                    </a:lnTo>
                    <a:lnTo>
                      <a:pt x="102" y="484"/>
                    </a:lnTo>
                    <a:lnTo>
                      <a:pt x="116" y="490"/>
                    </a:lnTo>
                    <a:lnTo>
                      <a:pt x="299" y="0"/>
                    </a:lnTo>
                    <a:lnTo>
                      <a:pt x="173" y="130"/>
                    </a:lnTo>
                    <a:lnTo>
                      <a:pt x="0" y="50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8" name="Freeform 1832">
                <a:extLst>
                  <a:ext uri="{FF2B5EF4-FFF2-40B4-BE49-F238E27FC236}">
                    <a16:creationId xmlns:a16="http://schemas.microsoft.com/office/drawing/2014/main" id="{EBA32C9F-372F-4409-93F0-FABF172B5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333"/>
                <a:ext cx="39" cy="8"/>
              </a:xfrm>
              <a:custGeom>
                <a:avLst/>
                <a:gdLst>
                  <a:gd name="T0" fmla="*/ 115 w 117"/>
                  <a:gd name="T1" fmla="*/ 10 h 23"/>
                  <a:gd name="T2" fmla="*/ 117 w 117"/>
                  <a:gd name="T3" fmla="*/ 9 h 23"/>
                  <a:gd name="T4" fmla="*/ 102 w 117"/>
                  <a:gd name="T5" fmla="*/ 4 h 23"/>
                  <a:gd name="T6" fmla="*/ 88 w 117"/>
                  <a:gd name="T7" fmla="*/ 0 h 23"/>
                  <a:gd name="T8" fmla="*/ 76 w 117"/>
                  <a:gd name="T9" fmla="*/ 0 h 23"/>
                  <a:gd name="T10" fmla="*/ 63 w 117"/>
                  <a:gd name="T11" fmla="*/ 0 h 23"/>
                  <a:gd name="T12" fmla="*/ 50 w 117"/>
                  <a:gd name="T13" fmla="*/ 2 h 23"/>
                  <a:gd name="T14" fmla="*/ 35 w 117"/>
                  <a:gd name="T15" fmla="*/ 8 h 23"/>
                  <a:gd name="T16" fmla="*/ 19 w 117"/>
                  <a:gd name="T17" fmla="*/ 14 h 23"/>
                  <a:gd name="T18" fmla="*/ 0 w 117"/>
                  <a:gd name="T19" fmla="*/ 22 h 23"/>
                  <a:gd name="T20" fmla="*/ 1 w 117"/>
                  <a:gd name="T21" fmla="*/ 23 h 23"/>
                  <a:gd name="T22" fmla="*/ 20 w 117"/>
                  <a:gd name="T23" fmla="*/ 16 h 23"/>
                  <a:gd name="T24" fmla="*/ 37 w 117"/>
                  <a:gd name="T25" fmla="*/ 9 h 23"/>
                  <a:gd name="T26" fmla="*/ 50 w 117"/>
                  <a:gd name="T27" fmla="*/ 4 h 23"/>
                  <a:gd name="T28" fmla="*/ 63 w 117"/>
                  <a:gd name="T29" fmla="*/ 1 h 23"/>
                  <a:gd name="T30" fmla="*/ 76 w 117"/>
                  <a:gd name="T31" fmla="*/ 0 h 23"/>
                  <a:gd name="T32" fmla="*/ 88 w 117"/>
                  <a:gd name="T33" fmla="*/ 2 h 23"/>
                  <a:gd name="T34" fmla="*/ 102 w 117"/>
                  <a:gd name="T35" fmla="*/ 5 h 23"/>
                  <a:gd name="T36" fmla="*/ 115 w 117"/>
                  <a:gd name="T37" fmla="*/ 10 h 23"/>
                  <a:gd name="T38" fmla="*/ 117 w 117"/>
                  <a:gd name="T39" fmla="*/ 10 h 23"/>
                  <a:gd name="T40" fmla="*/ 115 w 11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23">
                    <a:moveTo>
                      <a:pt x="115" y="10"/>
                    </a:moveTo>
                    <a:lnTo>
                      <a:pt x="117" y="9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5" y="8"/>
                    </a:lnTo>
                    <a:lnTo>
                      <a:pt x="19" y="14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0" y="16"/>
                    </a:lnTo>
                    <a:lnTo>
                      <a:pt x="37" y="9"/>
                    </a:lnTo>
                    <a:lnTo>
                      <a:pt x="50" y="4"/>
                    </a:lnTo>
                    <a:lnTo>
                      <a:pt x="63" y="1"/>
                    </a:lnTo>
                    <a:lnTo>
                      <a:pt x="76" y="0"/>
                    </a:lnTo>
                    <a:lnTo>
                      <a:pt x="88" y="2"/>
                    </a:lnTo>
                    <a:lnTo>
                      <a:pt x="102" y="5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9" name="Freeform 1833">
                <a:extLst>
                  <a:ext uri="{FF2B5EF4-FFF2-40B4-BE49-F238E27FC236}">
                    <a16:creationId xmlns:a16="http://schemas.microsoft.com/office/drawing/2014/main" id="{9D608C4E-A0D7-4A5D-977F-187EACC2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174"/>
                <a:ext cx="61" cy="163"/>
              </a:xfrm>
              <a:custGeom>
                <a:avLst/>
                <a:gdLst>
                  <a:gd name="T0" fmla="*/ 184 w 184"/>
                  <a:gd name="T1" fmla="*/ 1 h 490"/>
                  <a:gd name="T2" fmla="*/ 183 w 184"/>
                  <a:gd name="T3" fmla="*/ 0 h 490"/>
                  <a:gd name="T4" fmla="*/ 0 w 184"/>
                  <a:gd name="T5" fmla="*/ 490 h 490"/>
                  <a:gd name="T6" fmla="*/ 2 w 184"/>
                  <a:gd name="T7" fmla="*/ 490 h 490"/>
                  <a:gd name="T8" fmla="*/ 184 w 184"/>
                  <a:gd name="T9" fmla="*/ 0 h 490"/>
                  <a:gd name="T10" fmla="*/ 183 w 184"/>
                  <a:gd name="T11" fmla="*/ 0 h 490"/>
                  <a:gd name="T12" fmla="*/ 184 w 184"/>
                  <a:gd name="T13" fmla="*/ 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490">
                    <a:moveTo>
                      <a:pt x="184" y="1"/>
                    </a:moveTo>
                    <a:lnTo>
                      <a:pt x="183" y="0"/>
                    </a:lnTo>
                    <a:lnTo>
                      <a:pt x="0" y="490"/>
                    </a:lnTo>
                    <a:lnTo>
                      <a:pt x="2" y="490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0" name="Freeform 1834">
                <a:extLst>
                  <a:ext uri="{FF2B5EF4-FFF2-40B4-BE49-F238E27FC236}">
                    <a16:creationId xmlns:a16="http://schemas.microsoft.com/office/drawing/2014/main" id="{A55A4B58-3153-4F7E-B8C5-A4C0C76FF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174"/>
                <a:ext cx="42" cy="43"/>
              </a:xfrm>
              <a:custGeom>
                <a:avLst/>
                <a:gdLst>
                  <a:gd name="T0" fmla="*/ 3 w 127"/>
                  <a:gd name="T1" fmla="*/ 131 h 131"/>
                  <a:gd name="T2" fmla="*/ 127 w 127"/>
                  <a:gd name="T3" fmla="*/ 1 h 131"/>
                  <a:gd name="T4" fmla="*/ 125 w 127"/>
                  <a:gd name="T5" fmla="*/ 0 h 131"/>
                  <a:gd name="T6" fmla="*/ 0 w 127"/>
                  <a:gd name="T7" fmla="*/ 130 h 131"/>
                  <a:gd name="T8" fmla="*/ 3 w 127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1">
                    <a:moveTo>
                      <a:pt x="3" y="131"/>
                    </a:moveTo>
                    <a:lnTo>
                      <a:pt x="127" y="1"/>
                    </a:lnTo>
                    <a:lnTo>
                      <a:pt x="125" y="0"/>
                    </a:lnTo>
                    <a:lnTo>
                      <a:pt x="0" y="130"/>
                    </a:lnTo>
                    <a:lnTo>
                      <a:pt x="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1" name="Freeform 1835">
                <a:extLst>
                  <a:ext uri="{FF2B5EF4-FFF2-40B4-BE49-F238E27FC236}">
                    <a16:creationId xmlns:a16="http://schemas.microsoft.com/office/drawing/2014/main" id="{3A352185-6DFD-4C4A-8615-E9B3FC0A4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217"/>
                <a:ext cx="58" cy="124"/>
              </a:xfrm>
              <a:custGeom>
                <a:avLst/>
                <a:gdLst>
                  <a:gd name="T0" fmla="*/ 0 w 175"/>
                  <a:gd name="T1" fmla="*/ 372 h 374"/>
                  <a:gd name="T2" fmla="*/ 1 w 175"/>
                  <a:gd name="T3" fmla="*/ 374 h 374"/>
                  <a:gd name="T4" fmla="*/ 175 w 175"/>
                  <a:gd name="T5" fmla="*/ 2 h 374"/>
                  <a:gd name="T6" fmla="*/ 174 w 175"/>
                  <a:gd name="T7" fmla="*/ 0 h 374"/>
                  <a:gd name="T8" fmla="*/ 0 w 175"/>
                  <a:gd name="T9" fmla="*/ 372 h 374"/>
                  <a:gd name="T10" fmla="*/ 1 w 175"/>
                  <a:gd name="T11" fmla="*/ 374 h 374"/>
                  <a:gd name="T12" fmla="*/ 0 w 175"/>
                  <a:gd name="T13" fmla="*/ 37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374">
                    <a:moveTo>
                      <a:pt x="0" y="372"/>
                    </a:moveTo>
                    <a:lnTo>
                      <a:pt x="1" y="374"/>
                    </a:lnTo>
                    <a:lnTo>
                      <a:pt x="175" y="2"/>
                    </a:lnTo>
                    <a:lnTo>
                      <a:pt x="174" y="0"/>
                    </a:lnTo>
                    <a:lnTo>
                      <a:pt x="0" y="372"/>
                    </a:lnTo>
                    <a:lnTo>
                      <a:pt x="1" y="374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2" name="Freeform 1836">
                <a:extLst>
                  <a:ext uri="{FF2B5EF4-FFF2-40B4-BE49-F238E27FC236}">
                    <a16:creationId xmlns:a16="http://schemas.microsoft.com/office/drawing/2014/main" id="{65FCCF33-5DB5-4DCB-9D16-0946451F0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115" cy="179"/>
              </a:xfrm>
              <a:custGeom>
                <a:avLst/>
                <a:gdLst>
                  <a:gd name="T0" fmla="*/ 17 w 345"/>
                  <a:gd name="T1" fmla="*/ 14 h 537"/>
                  <a:gd name="T2" fmla="*/ 51 w 345"/>
                  <a:gd name="T3" fmla="*/ 6 h 537"/>
                  <a:gd name="T4" fmla="*/ 88 w 345"/>
                  <a:gd name="T5" fmla="*/ 1 h 537"/>
                  <a:gd name="T6" fmla="*/ 124 w 345"/>
                  <a:gd name="T7" fmla="*/ 0 h 537"/>
                  <a:gd name="T8" fmla="*/ 159 w 345"/>
                  <a:gd name="T9" fmla="*/ 2 h 537"/>
                  <a:gd name="T10" fmla="*/ 191 w 345"/>
                  <a:gd name="T11" fmla="*/ 8 h 537"/>
                  <a:gd name="T12" fmla="*/ 223 w 345"/>
                  <a:gd name="T13" fmla="*/ 17 h 537"/>
                  <a:gd name="T14" fmla="*/ 251 w 345"/>
                  <a:gd name="T15" fmla="*/ 29 h 537"/>
                  <a:gd name="T16" fmla="*/ 281 w 345"/>
                  <a:gd name="T17" fmla="*/ 57 h 537"/>
                  <a:gd name="T18" fmla="*/ 305 w 345"/>
                  <a:gd name="T19" fmla="*/ 95 h 537"/>
                  <a:gd name="T20" fmla="*/ 317 w 345"/>
                  <a:gd name="T21" fmla="*/ 131 h 537"/>
                  <a:gd name="T22" fmla="*/ 320 w 345"/>
                  <a:gd name="T23" fmla="*/ 167 h 537"/>
                  <a:gd name="T24" fmla="*/ 319 w 345"/>
                  <a:gd name="T25" fmla="*/ 204 h 537"/>
                  <a:gd name="T26" fmla="*/ 317 w 345"/>
                  <a:gd name="T27" fmla="*/ 242 h 537"/>
                  <a:gd name="T28" fmla="*/ 319 w 345"/>
                  <a:gd name="T29" fmla="*/ 284 h 537"/>
                  <a:gd name="T30" fmla="*/ 331 w 345"/>
                  <a:gd name="T31" fmla="*/ 328 h 537"/>
                  <a:gd name="T32" fmla="*/ 342 w 345"/>
                  <a:gd name="T33" fmla="*/ 367 h 537"/>
                  <a:gd name="T34" fmla="*/ 344 w 345"/>
                  <a:gd name="T35" fmla="*/ 398 h 537"/>
                  <a:gd name="T36" fmla="*/ 345 w 345"/>
                  <a:gd name="T37" fmla="*/ 424 h 537"/>
                  <a:gd name="T38" fmla="*/ 343 w 345"/>
                  <a:gd name="T39" fmla="*/ 449 h 537"/>
                  <a:gd name="T40" fmla="*/ 341 w 345"/>
                  <a:gd name="T41" fmla="*/ 470 h 537"/>
                  <a:gd name="T42" fmla="*/ 335 w 345"/>
                  <a:gd name="T43" fmla="*/ 490 h 537"/>
                  <a:gd name="T44" fmla="*/ 327 w 345"/>
                  <a:gd name="T45" fmla="*/ 508 h 537"/>
                  <a:gd name="T46" fmla="*/ 318 w 345"/>
                  <a:gd name="T47" fmla="*/ 527 h 537"/>
                  <a:gd name="T48" fmla="*/ 287 w 345"/>
                  <a:gd name="T49" fmla="*/ 528 h 537"/>
                  <a:gd name="T50" fmla="*/ 244 w 345"/>
                  <a:gd name="T51" fmla="*/ 505 h 537"/>
                  <a:gd name="T52" fmla="*/ 213 w 345"/>
                  <a:gd name="T53" fmla="*/ 475 h 537"/>
                  <a:gd name="T54" fmla="*/ 188 w 345"/>
                  <a:gd name="T55" fmla="*/ 440 h 537"/>
                  <a:gd name="T56" fmla="*/ 166 w 345"/>
                  <a:gd name="T57" fmla="*/ 404 h 537"/>
                  <a:gd name="T58" fmla="*/ 142 w 345"/>
                  <a:gd name="T59" fmla="*/ 369 h 537"/>
                  <a:gd name="T60" fmla="*/ 113 w 345"/>
                  <a:gd name="T61" fmla="*/ 337 h 537"/>
                  <a:gd name="T62" fmla="*/ 71 w 345"/>
                  <a:gd name="T63" fmla="*/ 310 h 537"/>
                  <a:gd name="T64" fmla="*/ 43 w 345"/>
                  <a:gd name="T65" fmla="*/ 282 h 537"/>
                  <a:gd name="T66" fmla="*/ 38 w 345"/>
                  <a:gd name="T67" fmla="*/ 247 h 537"/>
                  <a:gd name="T68" fmla="*/ 31 w 345"/>
                  <a:gd name="T69" fmla="*/ 211 h 537"/>
                  <a:gd name="T70" fmla="*/ 27 w 345"/>
                  <a:gd name="T71" fmla="*/ 176 h 537"/>
                  <a:gd name="T72" fmla="*/ 21 w 345"/>
                  <a:gd name="T73" fmla="*/ 143 h 537"/>
                  <a:gd name="T74" fmla="*/ 15 w 345"/>
                  <a:gd name="T75" fmla="*/ 107 h 537"/>
                  <a:gd name="T76" fmla="*/ 10 w 345"/>
                  <a:gd name="T77" fmla="*/ 72 h 537"/>
                  <a:gd name="T78" fmla="*/ 4 w 345"/>
                  <a:gd name="T79" fmla="*/ 37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537">
                    <a:moveTo>
                      <a:pt x="0" y="19"/>
                    </a:moveTo>
                    <a:lnTo>
                      <a:pt x="17" y="14"/>
                    </a:lnTo>
                    <a:lnTo>
                      <a:pt x="34" y="9"/>
                    </a:lnTo>
                    <a:lnTo>
                      <a:pt x="51" y="6"/>
                    </a:lnTo>
                    <a:lnTo>
                      <a:pt x="70" y="3"/>
                    </a:lnTo>
                    <a:lnTo>
                      <a:pt x="88" y="1"/>
                    </a:lnTo>
                    <a:lnTo>
                      <a:pt x="106" y="0"/>
                    </a:lnTo>
                    <a:lnTo>
                      <a:pt x="124" y="0"/>
                    </a:lnTo>
                    <a:lnTo>
                      <a:pt x="142" y="0"/>
                    </a:lnTo>
                    <a:lnTo>
                      <a:pt x="159" y="2"/>
                    </a:lnTo>
                    <a:lnTo>
                      <a:pt x="176" y="5"/>
                    </a:lnTo>
                    <a:lnTo>
                      <a:pt x="191" y="8"/>
                    </a:lnTo>
                    <a:lnTo>
                      <a:pt x="208" y="12"/>
                    </a:lnTo>
                    <a:lnTo>
                      <a:pt x="223" y="17"/>
                    </a:lnTo>
                    <a:lnTo>
                      <a:pt x="237" y="24"/>
                    </a:lnTo>
                    <a:lnTo>
                      <a:pt x="251" y="29"/>
                    </a:lnTo>
                    <a:lnTo>
                      <a:pt x="262" y="38"/>
                    </a:lnTo>
                    <a:lnTo>
                      <a:pt x="281" y="57"/>
                    </a:lnTo>
                    <a:lnTo>
                      <a:pt x="295" y="76"/>
                    </a:lnTo>
                    <a:lnTo>
                      <a:pt x="305" y="95"/>
                    </a:lnTo>
                    <a:lnTo>
                      <a:pt x="314" y="113"/>
                    </a:lnTo>
                    <a:lnTo>
                      <a:pt x="317" y="131"/>
                    </a:lnTo>
                    <a:lnTo>
                      <a:pt x="319" y="149"/>
                    </a:lnTo>
                    <a:lnTo>
                      <a:pt x="320" y="167"/>
                    </a:lnTo>
                    <a:lnTo>
                      <a:pt x="320" y="185"/>
                    </a:lnTo>
                    <a:lnTo>
                      <a:pt x="319" y="204"/>
                    </a:lnTo>
                    <a:lnTo>
                      <a:pt x="318" y="222"/>
                    </a:lnTo>
                    <a:lnTo>
                      <a:pt x="317" y="242"/>
                    </a:lnTo>
                    <a:lnTo>
                      <a:pt x="318" y="263"/>
                    </a:lnTo>
                    <a:lnTo>
                      <a:pt x="319" y="284"/>
                    </a:lnTo>
                    <a:lnTo>
                      <a:pt x="324" y="305"/>
                    </a:lnTo>
                    <a:lnTo>
                      <a:pt x="331" y="328"/>
                    </a:lnTo>
                    <a:lnTo>
                      <a:pt x="339" y="351"/>
                    </a:lnTo>
                    <a:lnTo>
                      <a:pt x="342" y="367"/>
                    </a:lnTo>
                    <a:lnTo>
                      <a:pt x="343" y="383"/>
                    </a:lnTo>
                    <a:lnTo>
                      <a:pt x="344" y="398"/>
                    </a:lnTo>
                    <a:lnTo>
                      <a:pt x="345" y="411"/>
                    </a:lnTo>
                    <a:lnTo>
                      <a:pt x="345" y="424"/>
                    </a:lnTo>
                    <a:lnTo>
                      <a:pt x="345" y="436"/>
                    </a:lnTo>
                    <a:lnTo>
                      <a:pt x="343" y="449"/>
                    </a:lnTo>
                    <a:lnTo>
                      <a:pt x="343" y="459"/>
                    </a:lnTo>
                    <a:lnTo>
                      <a:pt x="341" y="470"/>
                    </a:lnTo>
                    <a:lnTo>
                      <a:pt x="337" y="480"/>
                    </a:lnTo>
                    <a:lnTo>
                      <a:pt x="335" y="490"/>
                    </a:lnTo>
                    <a:lnTo>
                      <a:pt x="332" y="499"/>
                    </a:lnTo>
                    <a:lnTo>
                      <a:pt x="327" y="508"/>
                    </a:lnTo>
                    <a:lnTo>
                      <a:pt x="323" y="518"/>
                    </a:lnTo>
                    <a:lnTo>
                      <a:pt x="318" y="527"/>
                    </a:lnTo>
                    <a:lnTo>
                      <a:pt x="314" y="537"/>
                    </a:lnTo>
                    <a:lnTo>
                      <a:pt x="287" y="528"/>
                    </a:lnTo>
                    <a:lnTo>
                      <a:pt x="264" y="517"/>
                    </a:lnTo>
                    <a:lnTo>
                      <a:pt x="244" y="505"/>
                    </a:lnTo>
                    <a:lnTo>
                      <a:pt x="227" y="490"/>
                    </a:lnTo>
                    <a:lnTo>
                      <a:pt x="213" y="475"/>
                    </a:lnTo>
                    <a:lnTo>
                      <a:pt x="200" y="458"/>
                    </a:lnTo>
                    <a:lnTo>
                      <a:pt x="188" y="440"/>
                    </a:lnTo>
                    <a:lnTo>
                      <a:pt x="177" y="423"/>
                    </a:lnTo>
                    <a:lnTo>
                      <a:pt x="166" y="404"/>
                    </a:lnTo>
                    <a:lnTo>
                      <a:pt x="154" y="386"/>
                    </a:lnTo>
                    <a:lnTo>
                      <a:pt x="142" y="369"/>
                    </a:lnTo>
                    <a:lnTo>
                      <a:pt x="128" y="353"/>
                    </a:lnTo>
                    <a:lnTo>
                      <a:pt x="113" y="337"/>
                    </a:lnTo>
                    <a:lnTo>
                      <a:pt x="93" y="322"/>
                    </a:lnTo>
                    <a:lnTo>
                      <a:pt x="71" y="310"/>
                    </a:lnTo>
                    <a:lnTo>
                      <a:pt x="48" y="298"/>
                    </a:lnTo>
                    <a:lnTo>
                      <a:pt x="43" y="282"/>
                    </a:lnTo>
                    <a:lnTo>
                      <a:pt x="40" y="264"/>
                    </a:lnTo>
                    <a:lnTo>
                      <a:pt x="38" y="247"/>
                    </a:lnTo>
                    <a:lnTo>
                      <a:pt x="34" y="229"/>
                    </a:lnTo>
                    <a:lnTo>
                      <a:pt x="31" y="211"/>
                    </a:lnTo>
                    <a:lnTo>
                      <a:pt x="28" y="193"/>
                    </a:lnTo>
                    <a:lnTo>
                      <a:pt x="27" y="176"/>
                    </a:lnTo>
                    <a:lnTo>
                      <a:pt x="23" y="158"/>
                    </a:lnTo>
                    <a:lnTo>
                      <a:pt x="21" y="143"/>
                    </a:lnTo>
                    <a:lnTo>
                      <a:pt x="18" y="123"/>
                    </a:lnTo>
                    <a:lnTo>
                      <a:pt x="15" y="107"/>
                    </a:lnTo>
                    <a:lnTo>
                      <a:pt x="13" y="89"/>
                    </a:lnTo>
                    <a:lnTo>
                      <a:pt x="10" y="72"/>
                    </a:lnTo>
                    <a:lnTo>
                      <a:pt x="6" y="54"/>
                    </a:lnTo>
                    <a:lnTo>
                      <a:pt x="4" y="3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3" name="Freeform 1837">
                <a:extLst>
                  <a:ext uri="{FF2B5EF4-FFF2-40B4-BE49-F238E27FC236}">
                    <a16:creationId xmlns:a16="http://schemas.microsoft.com/office/drawing/2014/main" id="{0CD34EC5-D750-4BAF-9C84-C812BAB8E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88" cy="13"/>
              </a:xfrm>
              <a:custGeom>
                <a:avLst/>
                <a:gdLst>
                  <a:gd name="T0" fmla="*/ 264 w 264"/>
                  <a:gd name="T1" fmla="*/ 38 h 38"/>
                  <a:gd name="T2" fmla="*/ 253 w 264"/>
                  <a:gd name="T3" fmla="*/ 29 h 38"/>
                  <a:gd name="T4" fmla="*/ 239 w 264"/>
                  <a:gd name="T5" fmla="*/ 23 h 38"/>
                  <a:gd name="T6" fmla="*/ 224 w 264"/>
                  <a:gd name="T7" fmla="*/ 17 h 38"/>
                  <a:gd name="T8" fmla="*/ 209 w 264"/>
                  <a:gd name="T9" fmla="*/ 12 h 38"/>
                  <a:gd name="T10" fmla="*/ 193 w 264"/>
                  <a:gd name="T11" fmla="*/ 8 h 38"/>
                  <a:gd name="T12" fmla="*/ 177 w 264"/>
                  <a:gd name="T13" fmla="*/ 5 h 38"/>
                  <a:gd name="T14" fmla="*/ 160 w 264"/>
                  <a:gd name="T15" fmla="*/ 2 h 38"/>
                  <a:gd name="T16" fmla="*/ 142 w 264"/>
                  <a:gd name="T17" fmla="*/ 0 h 38"/>
                  <a:gd name="T18" fmla="*/ 124 w 264"/>
                  <a:gd name="T19" fmla="*/ 0 h 38"/>
                  <a:gd name="T20" fmla="*/ 107 w 264"/>
                  <a:gd name="T21" fmla="*/ 0 h 38"/>
                  <a:gd name="T22" fmla="*/ 89 w 264"/>
                  <a:gd name="T23" fmla="*/ 0 h 38"/>
                  <a:gd name="T24" fmla="*/ 71 w 264"/>
                  <a:gd name="T25" fmla="*/ 2 h 38"/>
                  <a:gd name="T26" fmla="*/ 52 w 264"/>
                  <a:gd name="T27" fmla="*/ 6 h 38"/>
                  <a:gd name="T28" fmla="*/ 36 w 264"/>
                  <a:gd name="T29" fmla="*/ 9 h 38"/>
                  <a:gd name="T30" fmla="*/ 18 w 264"/>
                  <a:gd name="T31" fmla="*/ 14 h 38"/>
                  <a:gd name="T32" fmla="*/ 0 w 264"/>
                  <a:gd name="T33" fmla="*/ 19 h 38"/>
                  <a:gd name="T34" fmla="*/ 2 w 264"/>
                  <a:gd name="T35" fmla="*/ 20 h 38"/>
                  <a:gd name="T36" fmla="*/ 18 w 264"/>
                  <a:gd name="T37" fmla="*/ 15 h 38"/>
                  <a:gd name="T38" fmla="*/ 36 w 264"/>
                  <a:gd name="T39" fmla="*/ 10 h 38"/>
                  <a:gd name="T40" fmla="*/ 52 w 264"/>
                  <a:gd name="T41" fmla="*/ 7 h 38"/>
                  <a:gd name="T42" fmla="*/ 71 w 264"/>
                  <a:gd name="T43" fmla="*/ 5 h 38"/>
                  <a:gd name="T44" fmla="*/ 89 w 264"/>
                  <a:gd name="T45" fmla="*/ 2 h 38"/>
                  <a:gd name="T46" fmla="*/ 107 w 264"/>
                  <a:gd name="T47" fmla="*/ 1 h 38"/>
                  <a:gd name="T48" fmla="*/ 124 w 264"/>
                  <a:gd name="T49" fmla="*/ 0 h 38"/>
                  <a:gd name="T50" fmla="*/ 142 w 264"/>
                  <a:gd name="T51" fmla="*/ 1 h 38"/>
                  <a:gd name="T52" fmla="*/ 160 w 264"/>
                  <a:gd name="T53" fmla="*/ 3 h 38"/>
                  <a:gd name="T54" fmla="*/ 177 w 264"/>
                  <a:gd name="T55" fmla="*/ 6 h 38"/>
                  <a:gd name="T56" fmla="*/ 193 w 264"/>
                  <a:gd name="T57" fmla="*/ 9 h 38"/>
                  <a:gd name="T58" fmla="*/ 209 w 264"/>
                  <a:gd name="T59" fmla="*/ 14 h 38"/>
                  <a:gd name="T60" fmla="*/ 223 w 264"/>
                  <a:gd name="T61" fmla="*/ 18 h 38"/>
                  <a:gd name="T62" fmla="*/ 237 w 264"/>
                  <a:gd name="T63" fmla="*/ 25 h 38"/>
                  <a:gd name="T64" fmla="*/ 251 w 264"/>
                  <a:gd name="T65" fmla="*/ 30 h 38"/>
                  <a:gd name="T66" fmla="*/ 263 w 264"/>
                  <a:gd name="T67" fmla="*/ 38 h 38"/>
                  <a:gd name="T68" fmla="*/ 264 w 264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38">
                    <a:moveTo>
                      <a:pt x="264" y="38"/>
                    </a:moveTo>
                    <a:lnTo>
                      <a:pt x="253" y="29"/>
                    </a:lnTo>
                    <a:lnTo>
                      <a:pt x="239" y="23"/>
                    </a:lnTo>
                    <a:lnTo>
                      <a:pt x="224" y="17"/>
                    </a:lnTo>
                    <a:lnTo>
                      <a:pt x="209" y="12"/>
                    </a:lnTo>
                    <a:lnTo>
                      <a:pt x="193" y="8"/>
                    </a:lnTo>
                    <a:lnTo>
                      <a:pt x="177" y="5"/>
                    </a:lnTo>
                    <a:lnTo>
                      <a:pt x="160" y="2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2" y="6"/>
                    </a:lnTo>
                    <a:lnTo>
                      <a:pt x="36" y="9"/>
                    </a:lnTo>
                    <a:lnTo>
                      <a:pt x="18" y="14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18" y="15"/>
                    </a:lnTo>
                    <a:lnTo>
                      <a:pt x="36" y="10"/>
                    </a:lnTo>
                    <a:lnTo>
                      <a:pt x="52" y="7"/>
                    </a:lnTo>
                    <a:lnTo>
                      <a:pt x="71" y="5"/>
                    </a:lnTo>
                    <a:lnTo>
                      <a:pt x="89" y="2"/>
                    </a:lnTo>
                    <a:lnTo>
                      <a:pt x="107" y="1"/>
                    </a:lnTo>
                    <a:lnTo>
                      <a:pt x="124" y="0"/>
                    </a:lnTo>
                    <a:lnTo>
                      <a:pt x="142" y="1"/>
                    </a:lnTo>
                    <a:lnTo>
                      <a:pt x="160" y="3"/>
                    </a:lnTo>
                    <a:lnTo>
                      <a:pt x="177" y="6"/>
                    </a:lnTo>
                    <a:lnTo>
                      <a:pt x="193" y="9"/>
                    </a:lnTo>
                    <a:lnTo>
                      <a:pt x="209" y="14"/>
                    </a:lnTo>
                    <a:lnTo>
                      <a:pt x="223" y="18"/>
                    </a:lnTo>
                    <a:lnTo>
                      <a:pt x="237" y="25"/>
                    </a:lnTo>
                    <a:lnTo>
                      <a:pt x="251" y="30"/>
                    </a:lnTo>
                    <a:lnTo>
                      <a:pt x="263" y="38"/>
                    </a:lnTo>
                    <a:lnTo>
                      <a:pt x="264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4" name="Freeform 1838">
                <a:extLst>
                  <a:ext uri="{FF2B5EF4-FFF2-40B4-BE49-F238E27FC236}">
                    <a16:creationId xmlns:a16="http://schemas.microsoft.com/office/drawing/2014/main" id="{50E98003-6EEE-4428-8866-CF731E4F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021"/>
                <a:ext cx="26" cy="105"/>
              </a:xfrm>
              <a:custGeom>
                <a:avLst/>
                <a:gdLst>
                  <a:gd name="T0" fmla="*/ 78 w 78"/>
                  <a:gd name="T1" fmla="*/ 314 h 314"/>
                  <a:gd name="T2" fmla="*/ 78 w 78"/>
                  <a:gd name="T3" fmla="*/ 313 h 314"/>
                  <a:gd name="T4" fmla="*/ 69 w 78"/>
                  <a:gd name="T5" fmla="*/ 290 h 314"/>
                  <a:gd name="T6" fmla="*/ 62 w 78"/>
                  <a:gd name="T7" fmla="*/ 267 h 314"/>
                  <a:gd name="T8" fmla="*/ 57 w 78"/>
                  <a:gd name="T9" fmla="*/ 246 h 314"/>
                  <a:gd name="T10" fmla="*/ 56 w 78"/>
                  <a:gd name="T11" fmla="*/ 225 h 314"/>
                  <a:gd name="T12" fmla="*/ 55 w 78"/>
                  <a:gd name="T13" fmla="*/ 204 h 314"/>
                  <a:gd name="T14" fmla="*/ 56 w 78"/>
                  <a:gd name="T15" fmla="*/ 185 h 314"/>
                  <a:gd name="T16" fmla="*/ 57 w 78"/>
                  <a:gd name="T17" fmla="*/ 166 h 314"/>
                  <a:gd name="T18" fmla="*/ 59 w 78"/>
                  <a:gd name="T19" fmla="*/ 148 h 314"/>
                  <a:gd name="T20" fmla="*/ 59 w 78"/>
                  <a:gd name="T21" fmla="*/ 129 h 314"/>
                  <a:gd name="T22" fmla="*/ 57 w 78"/>
                  <a:gd name="T23" fmla="*/ 111 h 314"/>
                  <a:gd name="T24" fmla="*/ 55 w 78"/>
                  <a:gd name="T25" fmla="*/ 93 h 314"/>
                  <a:gd name="T26" fmla="*/ 51 w 78"/>
                  <a:gd name="T27" fmla="*/ 76 h 314"/>
                  <a:gd name="T28" fmla="*/ 44 w 78"/>
                  <a:gd name="T29" fmla="*/ 56 h 314"/>
                  <a:gd name="T30" fmla="*/ 33 w 78"/>
                  <a:gd name="T31" fmla="*/ 38 h 314"/>
                  <a:gd name="T32" fmla="*/ 19 w 78"/>
                  <a:gd name="T33" fmla="*/ 19 h 314"/>
                  <a:gd name="T34" fmla="*/ 0 w 78"/>
                  <a:gd name="T35" fmla="*/ 0 h 314"/>
                  <a:gd name="T36" fmla="*/ 0 w 78"/>
                  <a:gd name="T37" fmla="*/ 0 h 314"/>
                  <a:gd name="T38" fmla="*/ 18 w 78"/>
                  <a:gd name="T39" fmla="*/ 21 h 314"/>
                  <a:gd name="T40" fmla="*/ 32 w 78"/>
                  <a:gd name="T41" fmla="*/ 40 h 314"/>
                  <a:gd name="T42" fmla="*/ 42 w 78"/>
                  <a:gd name="T43" fmla="*/ 58 h 314"/>
                  <a:gd name="T44" fmla="*/ 50 w 78"/>
                  <a:gd name="T45" fmla="*/ 76 h 314"/>
                  <a:gd name="T46" fmla="*/ 54 w 78"/>
                  <a:gd name="T47" fmla="*/ 93 h 314"/>
                  <a:gd name="T48" fmla="*/ 56 w 78"/>
                  <a:gd name="T49" fmla="*/ 111 h 314"/>
                  <a:gd name="T50" fmla="*/ 57 w 78"/>
                  <a:gd name="T51" fmla="*/ 129 h 314"/>
                  <a:gd name="T52" fmla="*/ 57 w 78"/>
                  <a:gd name="T53" fmla="*/ 148 h 314"/>
                  <a:gd name="T54" fmla="*/ 55 w 78"/>
                  <a:gd name="T55" fmla="*/ 166 h 314"/>
                  <a:gd name="T56" fmla="*/ 55 w 78"/>
                  <a:gd name="T57" fmla="*/ 185 h 314"/>
                  <a:gd name="T58" fmla="*/ 54 w 78"/>
                  <a:gd name="T59" fmla="*/ 204 h 314"/>
                  <a:gd name="T60" fmla="*/ 55 w 78"/>
                  <a:gd name="T61" fmla="*/ 225 h 314"/>
                  <a:gd name="T62" fmla="*/ 56 w 78"/>
                  <a:gd name="T63" fmla="*/ 246 h 314"/>
                  <a:gd name="T64" fmla="*/ 60 w 78"/>
                  <a:gd name="T65" fmla="*/ 267 h 314"/>
                  <a:gd name="T66" fmla="*/ 66 w 78"/>
                  <a:gd name="T67" fmla="*/ 290 h 314"/>
                  <a:gd name="T68" fmla="*/ 75 w 78"/>
                  <a:gd name="T69" fmla="*/ 314 h 314"/>
                  <a:gd name="T70" fmla="*/ 75 w 78"/>
                  <a:gd name="T71" fmla="*/ 314 h 314"/>
                  <a:gd name="T72" fmla="*/ 78 w 78"/>
                  <a:gd name="T73" fmla="*/ 31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314">
                    <a:moveTo>
                      <a:pt x="78" y="314"/>
                    </a:moveTo>
                    <a:lnTo>
                      <a:pt x="78" y="313"/>
                    </a:lnTo>
                    <a:lnTo>
                      <a:pt x="69" y="290"/>
                    </a:lnTo>
                    <a:lnTo>
                      <a:pt x="62" y="267"/>
                    </a:lnTo>
                    <a:lnTo>
                      <a:pt x="57" y="246"/>
                    </a:lnTo>
                    <a:lnTo>
                      <a:pt x="56" y="225"/>
                    </a:lnTo>
                    <a:lnTo>
                      <a:pt x="55" y="204"/>
                    </a:lnTo>
                    <a:lnTo>
                      <a:pt x="56" y="185"/>
                    </a:lnTo>
                    <a:lnTo>
                      <a:pt x="57" y="166"/>
                    </a:lnTo>
                    <a:lnTo>
                      <a:pt x="59" y="148"/>
                    </a:lnTo>
                    <a:lnTo>
                      <a:pt x="59" y="129"/>
                    </a:lnTo>
                    <a:lnTo>
                      <a:pt x="57" y="111"/>
                    </a:lnTo>
                    <a:lnTo>
                      <a:pt x="55" y="93"/>
                    </a:lnTo>
                    <a:lnTo>
                      <a:pt x="51" y="76"/>
                    </a:lnTo>
                    <a:lnTo>
                      <a:pt x="44" y="56"/>
                    </a:lnTo>
                    <a:lnTo>
                      <a:pt x="33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lnTo>
                      <a:pt x="32" y="40"/>
                    </a:lnTo>
                    <a:lnTo>
                      <a:pt x="42" y="58"/>
                    </a:lnTo>
                    <a:lnTo>
                      <a:pt x="50" y="76"/>
                    </a:lnTo>
                    <a:lnTo>
                      <a:pt x="54" y="93"/>
                    </a:lnTo>
                    <a:lnTo>
                      <a:pt x="56" y="111"/>
                    </a:lnTo>
                    <a:lnTo>
                      <a:pt x="57" y="129"/>
                    </a:lnTo>
                    <a:lnTo>
                      <a:pt x="57" y="148"/>
                    </a:lnTo>
                    <a:lnTo>
                      <a:pt x="55" y="166"/>
                    </a:lnTo>
                    <a:lnTo>
                      <a:pt x="55" y="185"/>
                    </a:lnTo>
                    <a:lnTo>
                      <a:pt x="54" y="204"/>
                    </a:lnTo>
                    <a:lnTo>
                      <a:pt x="55" y="225"/>
                    </a:lnTo>
                    <a:lnTo>
                      <a:pt x="56" y="246"/>
                    </a:lnTo>
                    <a:lnTo>
                      <a:pt x="60" y="267"/>
                    </a:lnTo>
                    <a:lnTo>
                      <a:pt x="66" y="290"/>
                    </a:lnTo>
                    <a:lnTo>
                      <a:pt x="75" y="314"/>
                    </a:lnTo>
                    <a:lnTo>
                      <a:pt x="75" y="314"/>
                    </a:lnTo>
                    <a:lnTo>
                      <a:pt x="78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5" name="Freeform 1839">
                <a:extLst>
                  <a:ext uri="{FF2B5EF4-FFF2-40B4-BE49-F238E27FC236}">
                    <a16:creationId xmlns:a16="http://schemas.microsoft.com/office/drawing/2014/main" id="{B5419F7E-9A20-456F-A6D2-63C852AC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126"/>
                <a:ext cx="10" cy="62"/>
              </a:xfrm>
              <a:custGeom>
                <a:avLst/>
                <a:gdLst>
                  <a:gd name="T0" fmla="*/ 1 w 32"/>
                  <a:gd name="T1" fmla="*/ 186 h 186"/>
                  <a:gd name="T2" fmla="*/ 1 w 32"/>
                  <a:gd name="T3" fmla="*/ 186 h 186"/>
                  <a:gd name="T4" fmla="*/ 6 w 32"/>
                  <a:gd name="T5" fmla="*/ 178 h 186"/>
                  <a:gd name="T6" fmla="*/ 11 w 32"/>
                  <a:gd name="T7" fmla="*/ 169 h 186"/>
                  <a:gd name="T8" fmla="*/ 14 w 32"/>
                  <a:gd name="T9" fmla="*/ 158 h 186"/>
                  <a:gd name="T10" fmla="*/ 19 w 32"/>
                  <a:gd name="T11" fmla="*/ 149 h 186"/>
                  <a:gd name="T12" fmla="*/ 23 w 32"/>
                  <a:gd name="T13" fmla="*/ 139 h 186"/>
                  <a:gd name="T14" fmla="*/ 25 w 32"/>
                  <a:gd name="T15" fmla="*/ 129 h 186"/>
                  <a:gd name="T16" fmla="*/ 28 w 32"/>
                  <a:gd name="T17" fmla="*/ 119 h 186"/>
                  <a:gd name="T18" fmla="*/ 30 w 32"/>
                  <a:gd name="T19" fmla="*/ 108 h 186"/>
                  <a:gd name="T20" fmla="*/ 31 w 32"/>
                  <a:gd name="T21" fmla="*/ 98 h 186"/>
                  <a:gd name="T22" fmla="*/ 32 w 32"/>
                  <a:gd name="T23" fmla="*/ 86 h 186"/>
                  <a:gd name="T24" fmla="*/ 32 w 32"/>
                  <a:gd name="T25" fmla="*/ 73 h 186"/>
                  <a:gd name="T26" fmla="*/ 32 w 32"/>
                  <a:gd name="T27" fmla="*/ 60 h 186"/>
                  <a:gd name="T28" fmla="*/ 31 w 32"/>
                  <a:gd name="T29" fmla="*/ 47 h 186"/>
                  <a:gd name="T30" fmla="*/ 31 w 32"/>
                  <a:gd name="T31" fmla="*/ 32 h 186"/>
                  <a:gd name="T32" fmla="*/ 29 w 32"/>
                  <a:gd name="T33" fmla="*/ 17 h 186"/>
                  <a:gd name="T34" fmla="*/ 26 w 32"/>
                  <a:gd name="T35" fmla="*/ 0 h 186"/>
                  <a:gd name="T36" fmla="*/ 25 w 32"/>
                  <a:gd name="T37" fmla="*/ 0 h 186"/>
                  <a:gd name="T38" fmla="*/ 28 w 32"/>
                  <a:gd name="T39" fmla="*/ 17 h 186"/>
                  <a:gd name="T40" fmla="*/ 29 w 32"/>
                  <a:gd name="T41" fmla="*/ 32 h 186"/>
                  <a:gd name="T42" fmla="*/ 30 w 32"/>
                  <a:gd name="T43" fmla="*/ 47 h 186"/>
                  <a:gd name="T44" fmla="*/ 31 w 32"/>
                  <a:gd name="T45" fmla="*/ 60 h 186"/>
                  <a:gd name="T46" fmla="*/ 31 w 32"/>
                  <a:gd name="T47" fmla="*/ 73 h 186"/>
                  <a:gd name="T48" fmla="*/ 31 w 32"/>
                  <a:gd name="T49" fmla="*/ 86 h 186"/>
                  <a:gd name="T50" fmla="*/ 29 w 32"/>
                  <a:gd name="T51" fmla="*/ 98 h 186"/>
                  <a:gd name="T52" fmla="*/ 29 w 32"/>
                  <a:gd name="T53" fmla="*/ 108 h 186"/>
                  <a:gd name="T54" fmla="*/ 25 w 32"/>
                  <a:gd name="T55" fmla="*/ 119 h 186"/>
                  <a:gd name="T56" fmla="*/ 23 w 32"/>
                  <a:gd name="T57" fmla="*/ 129 h 186"/>
                  <a:gd name="T58" fmla="*/ 21 w 32"/>
                  <a:gd name="T59" fmla="*/ 139 h 186"/>
                  <a:gd name="T60" fmla="*/ 18 w 32"/>
                  <a:gd name="T61" fmla="*/ 147 h 186"/>
                  <a:gd name="T62" fmla="*/ 13 w 32"/>
                  <a:gd name="T63" fmla="*/ 157 h 186"/>
                  <a:gd name="T64" fmla="*/ 9 w 32"/>
                  <a:gd name="T65" fmla="*/ 166 h 186"/>
                  <a:gd name="T66" fmla="*/ 4 w 32"/>
                  <a:gd name="T67" fmla="*/ 176 h 186"/>
                  <a:gd name="T68" fmla="*/ 0 w 32"/>
                  <a:gd name="T69" fmla="*/ 185 h 186"/>
                  <a:gd name="T70" fmla="*/ 1 w 32"/>
                  <a:gd name="T71" fmla="*/ 185 h 186"/>
                  <a:gd name="T72" fmla="*/ 1 w 32"/>
                  <a:gd name="T73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86">
                    <a:moveTo>
                      <a:pt x="1" y="186"/>
                    </a:moveTo>
                    <a:lnTo>
                      <a:pt x="1" y="186"/>
                    </a:lnTo>
                    <a:lnTo>
                      <a:pt x="6" y="178"/>
                    </a:lnTo>
                    <a:lnTo>
                      <a:pt x="11" y="169"/>
                    </a:lnTo>
                    <a:lnTo>
                      <a:pt x="14" y="158"/>
                    </a:lnTo>
                    <a:lnTo>
                      <a:pt x="19" y="149"/>
                    </a:lnTo>
                    <a:lnTo>
                      <a:pt x="23" y="139"/>
                    </a:lnTo>
                    <a:lnTo>
                      <a:pt x="25" y="129"/>
                    </a:lnTo>
                    <a:lnTo>
                      <a:pt x="28" y="119"/>
                    </a:lnTo>
                    <a:lnTo>
                      <a:pt x="30" y="108"/>
                    </a:lnTo>
                    <a:lnTo>
                      <a:pt x="31" y="98"/>
                    </a:lnTo>
                    <a:lnTo>
                      <a:pt x="32" y="86"/>
                    </a:lnTo>
                    <a:lnTo>
                      <a:pt x="32" y="73"/>
                    </a:lnTo>
                    <a:lnTo>
                      <a:pt x="32" y="60"/>
                    </a:lnTo>
                    <a:lnTo>
                      <a:pt x="31" y="47"/>
                    </a:lnTo>
                    <a:lnTo>
                      <a:pt x="31" y="32"/>
                    </a:lnTo>
                    <a:lnTo>
                      <a:pt x="29" y="17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8" y="17"/>
                    </a:lnTo>
                    <a:lnTo>
                      <a:pt x="29" y="32"/>
                    </a:lnTo>
                    <a:lnTo>
                      <a:pt x="30" y="47"/>
                    </a:lnTo>
                    <a:lnTo>
                      <a:pt x="31" y="60"/>
                    </a:lnTo>
                    <a:lnTo>
                      <a:pt x="31" y="73"/>
                    </a:lnTo>
                    <a:lnTo>
                      <a:pt x="31" y="86"/>
                    </a:lnTo>
                    <a:lnTo>
                      <a:pt x="29" y="98"/>
                    </a:lnTo>
                    <a:lnTo>
                      <a:pt x="29" y="108"/>
                    </a:lnTo>
                    <a:lnTo>
                      <a:pt x="25" y="119"/>
                    </a:lnTo>
                    <a:lnTo>
                      <a:pt x="23" y="129"/>
                    </a:lnTo>
                    <a:lnTo>
                      <a:pt x="21" y="139"/>
                    </a:lnTo>
                    <a:lnTo>
                      <a:pt x="18" y="147"/>
                    </a:lnTo>
                    <a:lnTo>
                      <a:pt x="13" y="157"/>
                    </a:lnTo>
                    <a:lnTo>
                      <a:pt x="9" y="166"/>
                    </a:lnTo>
                    <a:lnTo>
                      <a:pt x="4" y="176"/>
                    </a:lnTo>
                    <a:lnTo>
                      <a:pt x="0" y="185"/>
                    </a:lnTo>
                    <a:lnTo>
                      <a:pt x="1" y="185"/>
                    </a:lnTo>
                    <a:lnTo>
                      <a:pt x="1" y="1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6" name="Freeform 1840">
                <a:extLst>
                  <a:ext uri="{FF2B5EF4-FFF2-40B4-BE49-F238E27FC236}">
                    <a16:creationId xmlns:a16="http://schemas.microsoft.com/office/drawing/2014/main" id="{D4B7C8D3-7316-4CE3-B1CE-4D59B9591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107"/>
                <a:ext cx="89" cy="80"/>
              </a:xfrm>
              <a:custGeom>
                <a:avLst/>
                <a:gdLst>
                  <a:gd name="T0" fmla="*/ 0 w 266"/>
                  <a:gd name="T1" fmla="*/ 1 h 240"/>
                  <a:gd name="T2" fmla="*/ 0 w 266"/>
                  <a:gd name="T3" fmla="*/ 3 h 240"/>
                  <a:gd name="T4" fmla="*/ 23 w 266"/>
                  <a:gd name="T5" fmla="*/ 13 h 240"/>
                  <a:gd name="T6" fmla="*/ 45 w 266"/>
                  <a:gd name="T7" fmla="*/ 26 h 240"/>
                  <a:gd name="T8" fmla="*/ 64 w 266"/>
                  <a:gd name="T9" fmla="*/ 40 h 240"/>
                  <a:gd name="T10" fmla="*/ 79 w 266"/>
                  <a:gd name="T11" fmla="*/ 56 h 240"/>
                  <a:gd name="T12" fmla="*/ 93 w 266"/>
                  <a:gd name="T13" fmla="*/ 73 h 240"/>
                  <a:gd name="T14" fmla="*/ 106 w 266"/>
                  <a:gd name="T15" fmla="*/ 90 h 240"/>
                  <a:gd name="T16" fmla="*/ 118 w 266"/>
                  <a:gd name="T17" fmla="*/ 108 h 240"/>
                  <a:gd name="T18" fmla="*/ 129 w 266"/>
                  <a:gd name="T19" fmla="*/ 126 h 240"/>
                  <a:gd name="T20" fmla="*/ 140 w 266"/>
                  <a:gd name="T21" fmla="*/ 144 h 240"/>
                  <a:gd name="T22" fmla="*/ 151 w 266"/>
                  <a:gd name="T23" fmla="*/ 162 h 240"/>
                  <a:gd name="T24" fmla="*/ 165 w 266"/>
                  <a:gd name="T25" fmla="*/ 179 h 240"/>
                  <a:gd name="T26" fmla="*/ 179 w 266"/>
                  <a:gd name="T27" fmla="*/ 193 h 240"/>
                  <a:gd name="T28" fmla="*/ 196 w 266"/>
                  <a:gd name="T29" fmla="*/ 209 h 240"/>
                  <a:gd name="T30" fmla="*/ 215 w 266"/>
                  <a:gd name="T31" fmla="*/ 221 h 240"/>
                  <a:gd name="T32" fmla="*/ 239 w 266"/>
                  <a:gd name="T33" fmla="*/ 231 h 240"/>
                  <a:gd name="T34" fmla="*/ 266 w 266"/>
                  <a:gd name="T35" fmla="*/ 240 h 240"/>
                  <a:gd name="T36" fmla="*/ 266 w 266"/>
                  <a:gd name="T37" fmla="*/ 239 h 240"/>
                  <a:gd name="T38" fmla="*/ 240 w 266"/>
                  <a:gd name="T39" fmla="*/ 230 h 240"/>
                  <a:gd name="T40" fmla="*/ 217 w 266"/>
                  <a:gd name="T41" fmla="*/ 219 h 240"/>
                  <a:gd name="T42" fmla="*/ 198 w 266"/>
                  <a:gd name="T43" fmla="*/ 208 h 240"/>
                  <a:gd name="T44" fmla="*/ 180 w 266"/>
                  <a:gd name="T45" fmla="*/ 192 h 240"/>
                  <a:gd name="T46" fmla="*/ 166 w 266"/>
                  <a:gd name="T47" fmla="*/ 176 h 240"/>
                  <a:gd name="T48" fmla="*/ 153 w 266"/>
                  <a:gd name="T49" fmla="*/ 161 h 240"/>
                  <a:gd name="T50" fmla="*/ 141 w 266"/>
                  <a:gd name="T51" fmla="*/ 142 h 240"/>
                  <a:gd name="T52" fmla="*/ 130 w 266"/>
                  <a:gd name="T53" fmla="*/ 125 h 240"/>
                  <a:gd name="T54" fmla="*/ 119 w 266"/>
                  <a:gd name="T55" fmla="*/ 107 h 240"/>
                  <a:gd name="T56" fmla="*/ 107 w 266"/>
                  <a:gd name="T57" fmla="*/ 89 h 240"/>
                  <a:gd name="T58" fmla="*/ 95 w 266"/>
                  <a:gd name="T59" fmla="*/ 72 h 240"/>
                  <a:gd name="T60" fmla="*/ 81 w 266"/>
                  <a:gd name="T61" fmla="*/ 55 h 240"/>
                  <a:gd name="T62" fmla="*/ 66 w 266"/>
                  <a:gd name="T63" fmla="*/ 38 h 240"/>
                  <a:gd name="T64" fmla="*/ 46 w 266"/>
                  <a:gd name="T65" fmla="*/ 25 h 240"/>
                  <a:gd name="T66" fmla="*/ 26 w 266"/>
                  <a:gd name="T67" fmla="*/ 12 h 240"/>
                  <a:gd name="T68" fmla="*/ 1 w 266"/>
                  <a:gd name="T69" fmla="*/ 0 h 240"/>
                  <a:gd name="T70" fmla="*/ 1 w 266"/>
                  <a:gd name="T71" fmla="*/ 1 h 240"/>
                  <a:gd name="T72" fmla="*/ 0 w 266"/>
                  <a:gd name="T73" fmla="*/ 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240">
                    <a:moveTo>
                      <a:pt x="0" y="1"/>
                    </a:moveTo>
                    <a:lnTo>
                      <a:pt x="0" y="3"/>
                    </a:lnTo>
                    <a:lnTo>
                      <a:pt x="23" y="13"/>
                    </a:lnTo>
                    <a:lnTo>
                      <a:pt x="45" y="26"/>
                    </a:lnTo>
                    <a:lnTo>
                      <a:pt x="64" y="40"/>
                    </a:lnTo>
                    <a:lnTo>
                      <a:pt x="79" y="56"/>
                    </a:lnTo>
                    <a:lnTo>
                      <a:pt x="93" y="73"/>
                    </a:lnTo>
                    <a:lnTo>
                      <a:pt x="106" y="90"/>
                    </a:lnTo>
                    <a:lnTo>
                      <a:pt x="118" y="108"/>
                    </a:lnTo>
                    <a:lnTo>
                      <a:pt x="129" y="126"/>
                    </a:lnTo>
                    <a:lnTo>
                      <a:pt x="140" y="144"/>
                    </a:lnTo>
                    <a:lnTo>
                      <a:pt x="151" y="162"/>
                    </a:lnTo>
                    <a:lnTo>
                      <a:pt x="165" y="179"/>
                    </a:lnTo>
                    <a:lnTo>
                      <a:pt x="179" y="193"/>
                    </a:lnTo>
                    <a:lnTo>
                      <a:pt x="196" y="209"/>
                    </a:lnTo>
                    <a:lnTo>
                      <a:pt x="215" y="221"/>
                    </a:lnTo>
                    <a:lnTo>
                      <a:pt x="239" y="231"/>
                    </a:lnTo>
                    <a:lnTo>
                      <a:pt x="266" y="240"/>
                    </a:lnTo>
                    <a:lnTo>
                      <a:pt x="266" y="239"/>
                    </a:lnTo>
                    <a:lnTo>
                      <a:pt x="240" y="230"/>
                    </a:lnTo>
                    <a:lnTo>
                      <a:pt x="217" y="219"/>
                    </a:lnTo>
                    <a:lnTo>
                      <a:pt x="198" y="208"/>
                    </a:lnTo>
                    <a:lnTo>
                      <a:pt x="180" y="192"/>
                    </a:lnTo>
                    <a:lnTo>
                      <a:pt x="166" y="176"/>
                    </a:lnTo>
                    <a:lnTo>
                      <a:pt x="153" y="161"/>
                    </a:lnTo>
                    <a:lnTo>
                      <a:pt x="141" y="142"/>
                    </a:lnTo>
                    <a:lnTo>
                      <a:pt x="130" y="125"/>
                    </a:lnTo>
                    <a:lnTo>
                      <a:pt x="119" y="107"/>
                    </a:lnTo>
                    <a:lnTo>
                      <a:pt x="107" y="89"/>
                    </a:lnTo>
                    <a:lnTo>
                      <a:pt x="95" y="72"/>
                    </a:lnTo>
                    <a:lnTo>
                      <a:pt x="81" y="55"/>
                    </a:lnTo>
                    <a:lnTo>
                      <a:pt x="66" y="38"/>
                    </a:lnTo>
                    <a:lnTo>
                      <a:pt x="46" y="25"/>
                    </a:lnTo>
                    <a:lnTo>
                      <a:pt x="26" y="1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7" name="Freeform 1841">
                <a:extLst>
                  <a:ext uri="{FF2B5EF4-FFF2-40B4-BE49-F238E27FC236}">
                    <a16:creationId xmlns:a16="http://schemas.microsoft.com/office/drawing/2014/main" id="{D4D314FF-BC98-40A8-BC37-C7837F697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6" cy="93"/>
              </a:xfrm>
              <a:custGeom>
                <a:avLst/>
                <a:gdLst>
                  <a:gd name="T0" fmla="*/ 0 w 48"/>
                  <a:gd name="T1" fmla="*/ 0 h 281"/>
                  <a:gd name="T2" fmla="*/ 3 w 48"/>
                  <a:gd name="T3" fmla="*/ 18 h 281"/>
                  <a:gd name="T4" fmla="*/ 6 w 48"/>
                  <a:gd name="T5" fmla="*/ 36 h 281"/>
                  <a:gd name="T6" fmla="*/ 9 w 48"/>
                  <a:gd name="T7" fmla="*/ 53 h 281"/>
                  <a:gd name="T8" fmla="*/ 12 w 48"/>
                  <a:gd name="T9" fmla="*/ 71 h 281"/>
                  <a:gd name="T10" fmla="*/ 14 w 48"/>
                  <a:gd name="T11" fmla="*/ 88 h 281"/>
                  <a:gd name="T12" fmla="*/ 17 w 48"/>
                  <a:gd name="T13" fmla="*/ 106 h 281"/>
                  <a:gd name="T14" fmla="*/ 20 w 48"/>
                  <a:gd name="T15" fmla="*/ 124 h 281"/>
                  <a:gd name="T16" fmla="*/ 23 w 48"/>
                  <a:gd name="T17" fmla="*/ 140 h 281"/>
                  <a:gd name="T18" fmla="*/ 26 w 48"/>
                  <a:gd name="T19" fmla="*/ 158 h 281"/>
                  <a:gd name="T20" fmla="*/ 28 w 48"/>
                  <a:gd name="T21" fmla="*/ 175 h 281"/>
                  <a:gd name="T22" fmla="*/ 30 w 48"/>
                  <a:gd name="T23" fmla="*/ 193 h 281"/>
                  <a:gd name="T24" fmla="*/ 33 w 48"/>
                  <a:gd name="T25" fmla="*/ 211 h 281"/>
                  <a:gd name="T26" fmla="*/ 37 w 48"/>
                  <a:gd name="T27" fmla="*/ 228 h 281"/>
                  <a:gd name="T28" fmla="*/ 40 w 48"/>
                  <a:gd name="T29" fmla="*/ 246 h 281"/>
                  <a:gd name="T30" fmla="*/ 42 w 48"/>
                  <a:gd name="T31" fmla="*/ 263 h 281"/>
                  <a:gd name="T32" fmla="*/ 47 w 48"/>
                  <a:gd name="T33" fmla="*/ 281 h 281"/>
                  <a:gd name="T34" fmla="*/ 48 w 48"/>
                  <a:gd name="T35" fmla="*/ 281 h 281"/>
                  <a:gd name="T36" fmla="*/ 45 w 48"/>
                  <a:gd name="T37" fmla="*/ 263 h 281"/>
                  <a:gd name="T38" fmla="*/ 41 w 48"/>
                  <a:gd name="T39" fmla="*/ 246 h 281"/>
                  <a:gd name="T40" fmla="*/ 38 w 48"/>
                  <a:gd name="T41" fmla="*/ 228 h 281"/>
                  <a:gd name="T42" fmla="*/ 36 w 48"/>
                  <a:gd name="T43" fmla="*/ 211 h 281"/>
                  <a:gd name="T44" fmla="*/ 32 w 48"/>
                  <a:gd name="T45" fmla="*/ 193 h 281"/>
                  <a:gd name="T46" fmla="*/ 29 w 48"/>
                  <a:gd name="T47" fmla="*/ 175 h 281"/>
                  <a:gd name="T48" fmla="*/ 28 w 48"/>
                  <a:gd name="T49" fmla="*/ 158 h 281"/>
                  <a:gd name="T50" fmla="*/ 24 w 48"/>
                  <a:gd name="T51" fmla="*/ 140 h 281"/>
                  <a:gd name="T52" fmla="*/ 22 w 48"/>
                  <a:gd name="T53" fmla="*/ 124 h 281"/>
                  <a:gd name="T54" fmla="*/ 19 w 48"/>
                  <a:gd name="T55" fmla="*/ 106 h 281"/>
                  <a:gd name="T56" fmla="*/ 17 w 48"/>
                  <a:gd name="T57" fmla="*/ 88 h 281"/>
                  <a:gd name="T58" fmla="*/ 13 w 48"/>
                  <a:gd name="T59" fmla="*/ 71 h 281"/>
                  <a:gd name="T60" fmla="*/ 11 w 48"/>
                  <a:gd name="T61" fmla="*/ 53 h 281"/>
                  <a:gd name="T62" fmla="*/ 8 w 48"/>
                  <a:gd name="T63" fmla="*/ 36 h 281"/>
                  <a:gd name="T64" fmla="*/ 5 w 48"/>
                  <a:gd name="T65" fmla="*/ 18 h 281"/>
                  <a:gd name="T66" fmla="*/ 1 w 48"/>
                  <a:gd name="T67" fmla="*/ 0 h 281"/>
                  <a:gd name="T68" fmla="*/ 1 w 48"/>
                  <a:gd name="T69" fmla="*/ 1 h 281"/>
                  <a:gd name="T70" fmla="*/ 0 w 48"/>
                  <a:gd name="T7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" h="281">
                    <a:moveTo>
                      <a:pt x="0" y="0"/>
                    </a:moveTo>
                    <a:lnTo>
                      <a:pt x="3" y="18"/>
                    </a:lnTo>
                    <a:lnTo>
                      <a:pt x="6" y="36"/>
                    </a:lnTo>
                    <a:lnTo>
                      <a:pt x="9" y="53"/>
                    </a:lnTo>
                    <a:lnTo>
                      <a:pt x="12" y="71"/>
                    </a:lnTo>
                    <a:lnTo>
                      <a:pt x="14" y="88"/>
                    </a:lnTo>
                    <a:lnTo>
                      <a:pt x="17" y="106"/>
                    </a:lnTo>
                    <a:lnTo>
                      <a:pt x="20" y="124"/>
                    </a:lnTo>
                    <a:lnTo>
                      <a:pt x="23" y="140"/>
                    </a:lnTo>
                    <a:lnTo>
                      <a:pt x="26" y="158"/>
                    </a:lnTo>
                    <a:lnTo>
                      <a:pt x="28" y="175"/>
                    </a:lnTo>
                    <a:lnTo>
                      <a:pt x="30" y="193"/>
                    </a:lnTo>
                    <a:lnTo>
                      <a:pt x="33" y="211"/>
                    </a:lnTo>
                    <a:lnTo>
                      <a:pt x="37" y="228"/>
                    </a:lnTo>
                    <a:lnTo>
                      <a:pt x="40" y="246"/>
                    </a:lnTo>
                    <a:lnTo>
                      <a:pt x="42" y="263"/>
                    </a:lnTo>
                    <a:lnTo>
                      <a:pt x="47" y="281"/>
                    </a:lnTo>
                    <a:lnTo>
                      <a:pt x="48" y="281"/>
                    </a:lnTo>
                    <a:lnTo>
                      <a:pt x="45" y="263"/>
                    </a:lnTo>
                    <a:lnTo>
                      <a:pt x="41" y="246"/>
                    </a:lnTo>
                    <a:lnTo>
                      <a:pt x="38" y="228"/>
                    </a:lnTo>
                    <a:lnTo>
                      <a:pt x="36" y="211"/>
                    </a:lnTo>
                    <a:lnTo>
                      <a:pt x="32" y="193"/>
                    </a:lnTo>
                    <a:lnTo>
                      <a:pt x="29" y="175"/>
                    </a:lnTo>
                    <a:lnTo>
                      <a:pt x="28" y="158"/>
                    </a:lnTo>
                    <a:lnTo>
                      <a:pt x="24" y="140"/>
                    </a:lnTo>
                    <a:lnTo>
                      <a:pt x="22" y="124"/>
                    </a:lnTo>
                    <a:lnTo>
                      <a:pt x="19" y="106"/>
                    </a:lnTo>
                    <a:lnTo>
                      <a:pt x="17" y="88"/>
                    </a:lnTo>
                    <a:lnTo>
                      <a:pt x="13" y="71"/>
                    </a:lnTo>
                    <a:lnTo>
                      <a:pt x="11" y="53"/>
                    </a:lnTo>
                    <a:lnTo>
                      <a:pt x="8" y="36"/>
                    </a:lnTo>
                    <a:lnTo>
                      <a:pt x="5" y="1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8" name="Freeform 1842">
                <a:extLst>
                  <a:ext uri="{FF2B5EF4-FFF2-40B4-BE49-F238E27FC236}">
                    <a16:creationId xmlns:a16="http://schemas.microsoft.com/office/drawing/2014/main" id="{496EE6AC-5BDA-49F0-B5DE-A1C03211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130"/>
                <a:ext cx="217" cy="192"/>
              </a:xfrm>
              <a:custGeom>
                <a:avLst/>
                <a:gdLst>
                  <a:gd name="T0" fmla="*/ 23 w 651"/>
                  <a:gd name="T1" fmla="*/ 493 h 576"/>
                  <a:gd name="T2" fmla="*/ 68 w 651"/>
                  <a:gd name="T3" fmla="*/ 467 h 576"/>
                  <a:gd name="T4" fmla="*/ 113 w 651"/>
                  <a:gd name="T5" fmla="*/ 441 h 576"/>
                  <a:gd name="T6" fmla="*/ 156 w 651"/>
                  <a:gd name="T7" fmla="*/ 411 h 576"/>
                  <a:gd name="T8" fmla="*/ 198 w 651"/>
                  <a:gd name="T9" fmla="*/ 381 h 576"/>
                  <a:gd name="T10" fmla="*/ 239 w 651"/>
                  <a:gd name="T11" fmla="*/ 351 h 576"/>
                  <a:gd name="T12" fmla="*/ 280 w 651"/>
                  <a:gd name="T13" fmla="*/ 318 h 576"/>
                  <a:gd name="T14" fmla="*/ 319 w 651"/>
                  <a:gd name="T15" fmla="*/ 285 h 576"/>
                  <a:gd name="T16" fmla="*/ 359 w 651"/>
                  <a:gd name="T17" fmla="*/ 252 h 576"/>
                  <a:gd name="T18" fmla="*/ 397 w 651"/>
                  <a:gd name="T19" fmla="*/ 217 h 576"/>
                  <a:gd name="T20" fmla="*/ 435 w 651"/>
                  <a:gd name="T21" fmla="*/ 184 h 576"/>
                  <a:gd name="T22" fmla="*/ 473 w 651"/>
                  <a:gd name="T23" fmla="*/ 150 h 576"/>
                  <a:gd name="T24" fmla="*/ 513 w 651"/>
                  <a:gd name="T25" fmla="*/ 115 h 576"/>
                  <a:gd name="T26" fmla="*/ 551 w 651"/>
                  <a:gd name="T27" fmla="*/ 82 h 576"/>
                  <a:gd name="T28" fmla="*/ 591 w 651"/>
                  <a:gd name="T29" fmla="*/ 48 h 576"/>
                  <a:gd name="T30" fmla="*/ 631 w 651"/>
                  <a:gd name="T31" fmla="*/ 15 h 576"/>
                  <a:gd name="T32" fmla="*/ 634 w 651"/>
                  <a:gd name="T33" fmla="*/ 17 h 576"/>
                  <a:gd name="T34" fmla="*/ 600 w 651"/>
                  <a:gd name="T35" fmla="*/ 54 h 576"/>
                  <a:gd name="T36" fmla="*/ 566 w 651"/>
                  <a:gd name="T37" fmla="*/ 88 h 576"/>
                  <a:gd name="T38" fmla="*/ 532 w 651"/>
                  <a:gd name="T39" fmla="*/ 124 h 576"/>
                  <a:gd name="T40" fmla="*/ 498 w 651"/>
                  <a:gd name="T41" fmla="*/ 160 h 576"/>
                  <a:gd name="T42" fmla="*/ 463 w 651"/>
                  <a:gd name="T43" fmla="*/ 197 h 576"/>
                  <a:gd name="T44" fmla="*/ 428 w 651"/>
                  <a:gd name="T45" fmla="*/ 234 h 576"/>
                  <a:gd name="T46" fmla="*/ 394 w 651"/>
                  <a:gd name="T47" fmla="*/ 270 h 576"/>
                  <a:gd name="T48" fmla="*/ 360 w 651"/>
                  <a:gd name="T49" fmla="*/ 306 h 576"/>
                  <a:gd name="T50" fmla="*/ 325 w 651"/>
                  <a:gd name="T51" fmla="*/ 342 h 576"/>
                  <a:gd name="T52" fmla="*/ 290 w 651"/>
                  <a:gd name="T53" fmla="*/ 379 h 576"/>
                  <a:gd name="T54" fmla="*/ 257 w 651"/>
                  <a:gd name="T55" fmla="*/ 416 h 576"/>
                  <a:gd name="T56" fmla="*/ 222 w 651"/>
                  <a:gd name="T57" fmla="*/ 452 h 576"/>
                  <a:gd name="T58" fmla="*/ 187 w 651"/>
                  <a:gd name="T59" fmla="*/ 488 h 576"/>
                  <a:gd name="T60" fmla="*/ 153 w 651"/>
                  <a:gd name="T61" fmla="*/ 522 h 576"/>
                  <a:gd name="T62" fmla="*/ 120 w 651"/>
                  <a:gd name="T63" fmla="*/ 559 h 576"/>
                  <a:gd name="T64" fmla="*/ 100 w 651"/>
                  <a:gd name="T65" fmla="*/ 559 h 576"/>
                  <a:gd name="T66" fmla="*/ 84 w 651"/>
                  <a:gd name="T67" fmla="*/ 533 h 576"/>
                  <a:gd name="T68" fmla="*/ 56 w 651"/>
                  <a:gd name="T69" fmla="*/ 515 h 576"/>
                  <a:gd name="T70" fmla="*/ 20 w 651"/>
                  <a:gd name="T71" fmla="*/ 50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576">
                    <a:moveTo>
                      <a:pt x="0" y="505"/>
                    </a:moveTo>
                    <a:lnTo>
                      <a:pt x="23" y="493"/>
                    </a:lnTo>
                    <a:lnTo>
                      <a:pt x="46" y="481"/>
                    </a:lnTo>
                    <a:lnTo>
                      <a:pt x="68" y="467"/>
                    </a:lnTo>
                    <a:lnTo>
                      <a:pt x="91" y="455"/>
                    </a:lnTo>
                    <a:lnTo>
                      <a:pt x="113" y="441"/>
                    </a:lnTo>
                    <a:lnTo>
                      <a:pt x="134" y="426"/>
                    </a:lnTo>
                    <a:lnTo>
                      <a:pt x="156" y="411"/>
                    </a:lnTo>
                    <a:lnTo>
                      <a:pt x="177" y="398"/>
                    </a:lnTo>
                    <a:lnTo>
                      <a:pt x="198" y="381"/>
                    </a:lnTo>
                    <a:lnTo>
                      <a:pt x="218" y="367"/>
                    </a:lnTo>
                    <a:lnTo>
                      <a:pt x="239" y="351"/>
                    </a:lnTo>
                    <a:lnTo>
                      <a:pt x="259" y="334"/>
                    </a:lnTo>
                    <a:lnTo>
                      <a:pt x="280" y="318"/>
                    </a:lnTo>
                    <a:lnTo>
                      <a:pt x="299" y="303"/>
                    </a:lnTo>
                    <a:lnTo>
                      <a:pt x="319" y="285"/>
                    </a:lnTo>
                    <a:lnTo>
                      <a:pt x="338" y="269"/>
                    </a:lnTo>
                    <a:lnTo>
                      <a:pt x="359" y="252"/>
                    </a:lnTo>
                    <a:lnTo>
                      <a:pt x="377" y="235"/>
                    </a:lnTo>
                    <a:lnTo>
                      <a:pt x="397" y="217"/>
                    </a:lnTo>
                    <a:lnTo>
                      <a:pt x="417" y="201"/>
                    </a:lnTo>
                    <a:lnTo>
                      <a:pt x="435" y="184"/>
                    </a:lnTo>
                    <a:lnTo>
                      <a:pt x="455" y="166"/>
                    </a:lnTo>
                    <a:lnTo>
                      <a:pt x="473" y="150"/>
                    </a:lnTo>
                    <a:lnTo>
                      <a:pt x="493" y="132"/>
                    </a:lnTo>
                    <a:lnTo>
                      <a:pt x="513" y="115"/>
                    </a:lnTo>
                    <a:lnTo>
                      <a:pt x="532" y="98"/>
                    </a:lnTo>
                    <a:lnTo>
                      <a:pt x="551" y="82"/>
                    </a:lnTo>
                    <a:lnTo>
                      <a:pt x="572" y="64"/>
                    </a:lnTo>
                    <a:lnTo>
                      <a:pt x="591" y="48"/>
                    </a:lnTo>
                    <a:lnTo>
                      <a:pt x="610" y="32"/>
                    </a:lnTo>
                    <a:lnTo>
                      <a:pt x="631" y="15"/>
                    </a:lnTo>
                    <a:lnTo>
                      <a:pt x="651" y="0"/>
                    </a:lnTo>
                    <a:lnTo>
                      <a:pt x="634" y="17"/>
                    </a:lnTo>
                    <a:lnTo>
                      <a:pt x="618" y="36"/>
                    </a:lnTo>
                    <a:lnTo>
                      <a:pt x="600" y="54"/>
                    </a:lnTo>
                    <a:lnTo>
                      <a:pt x="583" y="70"/>
                    </a:lnTo>
                    <a:lnTo>
                      <a:pt x="566" y="88"/>
                    </a:lnTo>
                    <a:lnTo>
                      <a:pt x="548" y="107"/>
                    </a:lnTo>
                    <a:lnTo>
                      <a:pt x="532" y="124"/>
                    </a:lnTo>
                    <a:lnTo>
                      <a:pt x="514" y="142"/>
                    </a:lnTo>
                    <a:lnTo>
                      <a:pt x="498" y="160"/>
                    </a:lnTo>
                    <a:lnTo>
                      <a:pt x="481" y="178"/>
                    </a:lnTo>
                    <a:lnTo>
                      <a:pt x="463" y="197"/>
                    </a:lnTo>
                    <a:lnTo>
                      <a:pt x="446" y="215"/>
                    </a:lnTo>
                    <a:lnTo>
                      <a:pt x="428" y="234"/>
                    </a:lnTo>
                    <a:lnTo>
                      <a:pt x="411" y="252"/>
                    </a:lnTo>
                    <a:lnTo>
                      <a:pt x="394" y="270"/>
                    </a:lnTo>
                    <a:lnTo>
                      <a:pt x="377" y="288"/>
                    </a:lnTo>
                    <a:lnTo>
                      <a:pt x="360" y="306"/>
                    </a:lnTo>
                    <a:lnTo>
                      <a:pt x="343" y="324"/>
                    </a:lnTo>
                    <a:lnTo>
                      <a:pt x="325" y="342"/>
                    </a:lnTo>
                    <a:lnTo>
                      <a:pt x="308" y="361"/>
                    </a:lnTo>
                    <a:lnTo>
                      <a:pt x="290" y="379"/>
                    </a:lnTo>
                    <a:lnTo>
                      <a:pt x="273" y="398"/>
                    </a:lnTo>
                    <a:lnTo>
                      <a:pt x="257" y="416"/>
                    </a:lnTo>
                    <a:lnTo>
                      <a:pt x="239" y="434"/>
                    </a:lnTo>
                    <a:lnTo>
                      <a:pt x="222" y="452"/>
                    </a:lnTo>
                    <a:lnTo>
                      <a:pt x="204" y="469"/>
                    </a:lnTo>
                    <a:lnTo>
                      <a:pt x="187" y="488"/>
                    </a:lnTo>
                    <a:lnTo>
                      <a:pt x="171" y="506"/>
                    </a:lnTo>
                    <a:lnTo>
                      <a:pt x="153" y="522"/>
                    </a:lnTo>
                    <a:lnTo>
                      <a:pt x="137" y="540"/>
                    </a:lnTo>
                    <a:lnTo>
                      <a:pt x="120" y="559"/>
                    </a:lnTo>
                    <a:lnTo>
                      <a:pt x="103" y="576"/>
                    </a:lnTo>
                    <a:lnTo>
                      <a:pt x="100" y="559"/>
                    </a:lnTo>
                    <a:lnTo>
                      <a:pt x="93" y="545"/>
                    </a:lnTo>
                    <a:lnTo>
                      <a:pt x="84" y="533"/>
                    </a:lnTo>
                    <a:lnTo>
                      <a:pt x="72" y="522"/>
                    </a:lnTo>
                    <a:lnTo>
                      <a:pt x="56" y="515"/>
                    </a:lnTo>
                    <a:lnTo>
                      <a:pt x="39" y="510"/>
                    </a:lnTo>
                    <a:lnTo>
                      <a:pt x="20" y="506"/>
                    </a:lnTo>
                    <a:lnTo>
                      <a:pt x="0" y="50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9" name="Freeform 1843">
                <a:extLst>
                  <a:ext uri="{FF2B5EF4-FFF2-40B4-BE49-F238E27FC236}">
                    <a16:creationId xmlns:a16="http://schemas.microsoft.com/office/drawing/2014/main" id="{88A2C403-66E5-4A3D-B68B-1EA83205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131"/>
                <a:ext cx="218" cy="168"/>
              </a:xfrm>
              <a:custGeom>
                <a:avLst/>
                <a:gdLst>
                  <a:gd name="T0" fmla="*/ 651 w 653"/>
                  <a:gd name="T1" fmla="*/ 0 h 506"/>
                  <a:gd name="T2" fmla="*/ 611 w 653"/>
                  <a:gd name="T3" fmla="*/ 32 h 506"/>
                  <a:gd name="T4" fmla="*/ 572 w 653"/>
                  <a:gd name="T5" fmla="*/ 64 h 506"/>
                  <a:gd name="T6" fmla="*/ 532 w 653"/>
                  <a:gd name="T7" fmla="*/ 97 h 506"/>
                  <a:gd name="T8" fmla="*/ 494 w 653"/>
                  <a:gd name="T9" fmla="*/ 132 h 506"/>
                  <a:gd name="T10" fmla="*/ 455 w 653"/>
                  <a:gd name="T11" fmla="*/ 166 h 506"/>
                  <a:gd name="T12" fmla="*/ 417 w 653"/>
                  <a:gd name="T13" fmla="*/ 200 h 506"/>
                  <a:gd name="T14" fmla="*/ 378 w 653"/>
                  <a:gd name="T15" fmla="*/ 234 h 506"/>
                  <a:gd name="T16" fmla="*/ 339 w 653"/>
                  <a:gd name="T17" fmla="*/ 268 h 506"/>
                  <a:gd name="T18" fmla="*/ 299 w 653"/>
                  <a:gd name="T19" fmla="*/ 303 h 506"/>
                  <a:gd name="T20" fmla="*/ 259 w 653"/>
                  <a:gd name="T21" fmla="*/ 334 h 506"/>
                  <a:gd name="T22" fmla="*/ 219 w 653"/>
                  <a:gd name="T23" fmla="*/ 366 h 506"/>
                  <a:gd name="T24" fmla="*/ 177 w 653"/>
                  <a:gd name="T25" fmla="*/ 397 h 506"/>
                  <a:gd name="T26" fmla="*/ 135 w 653"/>
                  <a:gd name="T27" fmla="*/ 427 h 506"/>
                  <a:gd name="T28" fmla="*/ 92 w 653"/>
                  <a:gd name="T29" fmla="*/ 454 h 506"/>
                  <a:gd name="T30" fmla="*/ 46 w 653"/>
                  <a:gd name="T31" fmla="*/ 480 h 506"/>
                  <a:gd name="T32" fmla="*/ 0 w 653"/>
                  <a:gd name="T33" fmla="*/ 505 h 506"/>
                  <a:gd name="T34" fmla="*/ 24 w 653"/>
                  <a:gd name="T35" fmla="*/ 495 h 506"/>
                  <a:gd name="T36" fmla="*/ 70 w 653"/>
                  <a:gd name="T37" fmla="*/ 469 h 506"/>
                  <a:gd name="T38" fmla="*/ 114 w 653"/>
                  <a:gd name="T39" fmla="*/ 442 h 506"/>
                  <a:gd name="T40" fmla="*/ 158 w 653"/>
                  <a:gd name="T41" fmla="*/ 413 h 506"/>
                  <a:gd name="T42" fmla="*/ 199 w 653"/>
                  <a:gd name="T43" fmla="*/ 382 h 506"/>
                  <a:gd name="T44" fmla="*/ 241 w 653"/>
                  <a:gd name="T45" fmla="*/ 351 h 506"/>
                  <a:gd name="T46" fmla="*/ 281 w 653"/>
                  <a:gd name="T47" fmla="*/ 320 h 506"/>
                  <a:gd name="T48" fmla="*/ 321 w 653"/>
                  <a:gd name="T49" fmla="*/ 286 h 506"/>
                  <a:gd name="T50" fmla="*/ 360 w 653"/>
                  <a:gd name="T51" fmla="*/ 253 h 506"/>
                  <a:gd name="T52" fmla="*/ 398 w 653"/>
                  <a:gd name="T53" fmla="*/ 219 h 506"/>
                  <a:gd name="T54" fmla="*/ 437 w 653"/>
                  <a:gd name="T55" fmla="*/ 185 h 506"/>
                  <a:gd name="T56" fmla="*/ 475 w 653"/>
                  <a:gd name="T57" fmla="*/ 150 h 506"/>
                  <a:gd name="T58" fmla="*/ 514 w 653"/>
                  <a:gd name="T59" fmla="*/ 117 h 506"/>
                  <a:gd name="T60" fmla="*/ 554 w 653"/>
                  <a:gd name="T61" fmla="*/ 83 h 506"/>
                  <a:gd name="T62" fmla="*/ 593 w 653"/>
                  <a:gd name="T63" fmla="*/ 49 h 506"/>
                  <a:gd name="T64" fmla="*/ 632 w 653"/>
                  <a:gd name="T65" fmla="*/ 17 h 506"/>
                  <a:gd name="T66" fmla="*/ 651 w 653"/>
                  <a:gd name="T6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506">
                    <a:moveTo>
                      <a:pt x="653" y="1"/>
                    </a:moveTo>
                    <a:lnTo>
                      <a:pt x="651" y="0"/>
                    </a:lnTo>
                    <a:lnTo>
                      <a:pt x="631" y="16"/>
                    </a:lnTo>
                    <a:lnTo>
                      <a:pt x="611" y="32"/>
                    </a:lnTo>
                    <a:lnTo>
                      <a:pt x="591" y="48"/>
                    </a:lnTo>
                    <a:lnTo>
                      <a:pt x="572" y="64"/>
                    </a:lnTo>
                    <a:lnTo>
                      <a:pt x="552" y="82"/>
                    </a:lnTo>
                    <a:lnTo>
                      <a:pt x="532" y="97"/>
                    </a:lnTo>
                    <a:lnTo>
                      <a:pt x="513" y="114"/>
                    </a:lnTo>
                    <a:lnTo>
                      <a:pt x="494" y="132"/>
                    </a:lnTo>
                    <a:lnTo>
                      <a:pt x="473" y="149"/>
                    </a:lnTo>
                    <a:lnTo>
                      <a:pt x="455" y="166"/>
                    </a:lnTo>
                    <a:lnTo>
                      <a:pt x="436" y="184"/>
                    </a:lnTo>
                    <a:lnTo>
                      <a:pt x="417" y="200"/>
                    </a:lnTo>
                    <a:lnTo>
                      <a:pt x="398" y="217"/>
                    </a:lnTo>
                    <a:lnTo>
                      <a:pt x="378" y="234"/>
                    </a:lnTo>
                    <a:lnTo>
                      <a:pt x="358" y="251"/>
                    </a:lnTo>
                    <a:lnTo>
                      <a:pt x="339" y="268"/>
                    </a:lnTo>
                    <a:lnTo>
                      <a:pt x="319" y="285"/>
                    </a:lnTo>
                    <a:lnTo>
                      <a:pt x="299" y="303"/>
                    </a:lnTo>
                    <a:lnTo>
                      <a:pt x="280" y="318"/>
                    </a:lnTo>
                    <a:lnTo>
                      <a:pt x="259" y="334"/>
                    </a:lnTo>
                    <a:lnTo>
                      <a:pt x="240" y="351"/>
                    </a:lnTo>
                    <a:lnTo>
                      <a:pt x="219" y="366"/>
                    </a:lnTo>
                    <a:lnTo>
                      <a:pt x="198" y="381"/>
                    </a:lnTo>
                    <a:lnTo>
                      <a:pt x="177" y="397"/>
                    </a:lnTo>
                    <a:lnTo>
                      <a:pt x="156" y="412"/>
                    </a:lnTo>
                    <a:lnTo>
                      <a:pt x="135" y="427"/>
                    </a:lnTo>
                    <a:lnTo>
                      <a:pt x="113" y="441"/>
                    </a:lnTo>
                    <a:lnTo>
                      <a:pt x="92" y="454"/>
                    </a:lnTo>
                    <a:lnTo>
                      <a:pt x="68" y="468"/>
                    </a:lnTo>
                    <a:lnTo>
                      <a:pt x="46" y="480"/>
                    </a:lnTo>
                    <a:lnTo>
                      <a:pt x="23" y="492"/>
                    </a:lnTo>
                    <a:lnTo>
                      <a:pt x="0" y="505"/>
                    </a:lnTo>
                    <a:lnTo>
                      <a:pt x="1" y="506"/>
                    </a:lnTo>
                    <a:lnTo>
                      <a:pt x="24" y="495"/>
                    </a:lnTo>
                    <a:lnTo>
                      <a:pt x="48" y="482"/>
                    </a:lnTo>
                    <a:lnTo>
                      <a:pt x="70" y="469"/>
                    </a:lnTo>
                    <a:lnTo>
                      <a:pt x="93" y="456"/>
                    </a:lnTo>
                    <a:lnTo>
                      <a:pt x="114" y="442"/>
                    </a:lnTo>
                    <a:lnTo>
                      <a:pt x="136" y="427"/>
                    </a:lnTo>
                    <a:lnTo>
                      <a:pt x="158" y="413"/>
                    </a:lnTo>
                    <a:lnTo>
                      <a:pt x="179" y="398"/>
                    </a:lnTo>
                    <a:lnTo>
                      <a:pt x="199" y="382"/>
                    </a:lnTo>
                    <a:lnTo>
                      <a:pt x="221" y="368"/>
                    </a:lnTo>
                    <a:lnTo>
                      <a:pt x="241" y="351"/>
                    </a:lnTo>
                    <a:lnTo>
                      <a:pt x="260" y="335"/>
                    </a:lnTo>
                    <a:lnTo>
                      <a:pt x="281" y="320"/>
                    </a:lnTo>
                    <a:lnTo>
                      <a:pt x="301" y="303"/>
                    </a:lnTo>
                    <a:lnTo>
                      <a:pt x="321" y="286"/>
                    </a:lnTo>
                    <a:lnTo>
                      <a:pt x="341" y="270"/>
                    </a:lnTo>
                    <a:lnTo>
                      <a:pt x="360" y="253"/>
                    </a:lnTo>
                    <a:lnTo>
                      <a:pt x="379" y="237"/>
                    </a:lnTo>
                    <a:lnTo>
                      <a:pt x="398" y="219"/>
                    </a:lnTo>
                    <a:lnTo>
                      <a:pt x="418" y="202"/>
                    </a:lnTo>
                    <a:lnTo>
                      <a:pt x="437" y="185"/>
                    </a:lnTo>
                    <a:lnTo>
                      <a:pt x="456" y="167"/>
                    </a:lnTo>
                    <a:lnTo>
                      <a:pt x="475" y="150"/>
                    </a:lnTo>
                    <a:lnTo>
                      <a:pt x="494" y="133"/>
                    </a:lnTo>
                    <a:lnTo>
                      <a:pt x="514" y="117"/>
                    </a:lnTo>
                    <a:lnTo>
                      <a:pt x="535" y="100"/>
                    </a:lnTo>
                    <a:lnTo>
                      <a:pt x="554" y="83"/>
                    </a:lnTo>
                    <a:lnTo>
                      <a:pt x="573" y="65"/>
                    </a:lnTo>
                    <a:lnTo>
                      <a:pt x="593" y="49"/>
                    </a:lnTo>
                    <a:lnTo>
                      <a:pt x="612" y="34"/>
                    </a:lnTo>
                    <a:lnTo>
                      <a:pt x="632" y="17"/>
                    </a:lnTo>
                    <a:lnTo>
                      <a:pt x="653" y="1"/>
                    </a:lnTo>
                    <a:lnTo>
                      <a:pt x="651" y="0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0" name="Freeform 1844">
                <a:extLst>
                  <a:ext uri="{FF2B5EF4-FFF2-40B4-BE49-F238E27FC236}">
                    <a16:creationId xmlns:a16="http://schemas.microsoft.com/office/drawing/2014/main" id="{7E8AE532-D460-4D86-B9D3-211CDB09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130"/>
                <a:ext cx="184" cy="193"/>
              </a:xfrm>
              <a:custGeom>
                <a:avLst/>
                <a:gdLst>
                  <a:gd name="T0" fmla="*/ 2 w 550"/>
                  <a:gd name="T1" fmla="*/ 578 h 578"/>
                  <a:gd name="T2" fmla="*/ 36 w 550"/>
                  <a:gd name="T3" fmla="*/ 543 h 578"/>
                  <a:gd name="T4" fmla="*/ 69 w 550"/>
                  <a:gd name="T5" fmla="*/ 507 h 578"/>
                  <a:gd name="T6" fmla="*/ 103 w 550"/>
                  <a:gd name="T7" fmla="*/ 471 h 578"/>
                  <a:gd name="T8" fmla="*/ 138 w 550"/>
                  <a:gd name="T9" fmla="*/ 435 h 578"/>
                  <a:gd name="T10" fmla="*/ 171 w 550"/>
                  <a:gd name="T11" fmla="*/ 399 h 578"/>
                  <a:gd name="T12" fmla="*/ 206 w 550"/>
                  <a:gd name="T13" fmla="*/ 362 h 578"/>
                  <a:gd name="T14" fmla="*/ 241 w 550"/>
                  <a:gd name="T15" fmla="*/ 326 h 578"/>
                  <a:gd name="T16" fmla="*/ 276 w 550"/>
                  <a:gd name="T17" fmla="*/ 290 h 578"/>
                  <a:gd name="T18" fmla="*/ 310 w 550"/>
                  <a:gd name="T19" fmla="*/ 253 h 578"/>
                  <a:gd name="T20" fmla="*/ 344 w 550"/>
                  <a:gd name="T21" fmla="*/ 217 h 578"/>
                  <a:gd name="T22" fmla="*/ 379 w 550"/>
                  <a:gd name="T23" fmla="*/ 180 h 578"/>
                  <a:gd name="T24" fmla="*/ 413 w 550"/>
                  <a:gd name="T25" fmla="*/ 144 h 578"/>
                  <a:gd name="T26" fmla="*/ 447 w 550"/>
                  <a:gd name="T27" fmla="*/ 108 h 578"/>
                  <a:gd name="T28" fmla="*/ 482 w 550"/>
                  <a:gd name="T29" fmla="*/ 73 h 578"/>
                  <a:gd name="T30" fmla="*/ 515 w 550"/>
                  <a:gd name="T31" fmla="*/ 37 h 578"/>
                  <a:gd name="T32" fmla="*/ 550 w 550"/>
                  <a:gd name="T33" fmla="*/ 2 h 578"/>
                  <a:gd name="T34" fmla="*/ 531 w 550"/>
                  <a:gd name="T35" fmla="*/ 18 h 578"/>
                  <a:gd name="T36" fmla="*/ 498 w 550"/>
                  <a:gd name="T37" fmla="*/ 53 h 578"/>
                  <a:gd name="T38" fmla="*/ 463 w 550"/>
                  <a:gd name="T39" fmla="*/ 89 h 578"/>
                  <a:gd name="T40" fmla="*/ 429 w 550"/>
                  <a:gd name="T41" fmla="*/ 124 h 578"/>
                  <a:gd name="T42" fmla="*/ 394 w 550"/>
                  <a:gd name="T43" fmla="*/ 161 h 578"/>
                  <a:gd name="T44" fmla="*/ 360 w 550"/>
                  <a:gd name="T45" fmla="*/ 198 h 578"/>
                  <a:gd name="T46" fmla="*/ 326 w 550"/>
                  <a:gd name="T47" fmla="*/ 234 h 578"/>
                  <a:gd name="T48" fmla="*/ 291 w 550"/>
                  <a:gd name="T49" fmla="*/ 270 h 578"/>
                  <a:gd name="T50" fmla="*/ 256 w 550"/>
                  <a:gd name="T51" fmla="*/ 307 h 578"/>
                  <a:gd name="T52" fmla="*/ 222 w 550"/>
                  <a:gd name="T53" fmla="*/ 343 h 578"/>
                  <a:gd name="T54" fmla="*/ 188 w 550"/>
                  <a:gd name="T55" fmla="*/ 380 h 578"/>
                  <a:gd name="T56" fmla="*/ 153 w 550"/>
                  <a:gd name="T57" fmla="*/ 416 h 578"/>
                  <a:gd name="T58" fmla="*/ 119 w 550"/>
                  <a:gd name="T59" fmla="*/ 452 h 578"/>
                  <a:gd name="T60" fmla="*/ 84 w 550"/>
                  <a:gd name="T61" fmla="*/ 488 h 578"/>
                  <a:gd name="T62" fmla="*/ 50 w 550"/>
                  <a:gd name="T63" fmla="*/ 523 h 578"/>
                  <a:gd name="T64" fmla="*/ 17 w 550"/>
                  <a:gd name="T65" fmla="*/ 559 h 578"/>
                  <a:gd name="T66" fmla="*/ 2 w 550"/>
                  <a:gd name="T67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0" h="578">
                    <a:moveTo>
                      <a:pt x="0" y="577"/>
                    </a:moveTo>
                    <a:lnTo>
                      <a:pt x="2" y="578"/>
                    </a:lnTo>
                    <a:lnTo>
                      <a:pt x="18" y="560"/>
                    </a:lnTo>
                    <a:lnTo>
                      <a:pt x="36" y="543"/>
                    </a:lnTo>
                    <a:lnTo>
                      <a:pt x="51" y="525"/>
                    </a:lnTo>
                    <a:lnTo>
                      <a:pt x="69" y="507"/>
                    </a:lnTo>
                    <a:lnTo>
                      <a:pt x="86" y="489"/>
                    </a:lnTo>
                    <a:lnTo>
                      <a:pt x="103" y="471"/>
                    </a:lnTo>
                    <a:lnTo>
                      <a:pt x="121" y="454"/>
                    </a:lnTo>
                    <a:lnTo>
                      <a:pt x="138" y="435"/>
                    </a:lnTo>
                    <a:lnTo>
                      <a:pt x="154" y="417"/>
                    </a:lnTo>
                    <a:lnTo>
                      <a:pt x="171" y="399"/>
                    </a:lnTo>
                    <a:lnTo>
                      <a:pt x="188" y="380"/>
                    </a:lnTo>
                    <a:lnTo>
                      <a:pt x="206" y="362"/>
                    </a:lnTo>
                    <a:lnTo>
                      <a:pt x="223" y="344"/>
                    </a:lnTo>
                    <a:lnTo>
                      <a:pt x="241" y="326"/>
                    </a:lnTo>
                    <a:lnTo>
                      <a:pt x="259" y="308"/>
                    </a:lnTo>
                    <a:lnTo>
                      <a:pt x="276" y="290"/>
                    </a:lnTo>
                    <a:lnTo>
                      <a:pt x="293" y="271"/>
                    </a:lnTo>
                    <a:lnTo>
                      <a:pt x="310" y="253"/>
                    </a:lnTo>
                    <a:lnTo>
                      <a:pt x="326" y="235"/>
                    </a:lnTo>
                    <a:lnTo>
                      <a:pt x="344" y="217"/>
                    </a:lnTo>
                    <a:lnTo>
                      <a:pt x="361" y="198"/>
                    </a:lnTo>
                    <a:lnTo>
                      <a:pt x="379" y="180"/>
                    </a:lnTo>
                    <a:lnTo>
                      <a:pt x="396" y="162"/>
                    </a:lnTo>
                    <a:lnTo>
                      <a:pt x="413" y="144"/>
                    </a:lnTo>
                    <a:lnTo>
                      <a:pt x="430" y="126"/>
                    </a:lnTo>
                    <a:lnTo>
                      <a:pt x="447" y="108"/>
                    </a:lnTo>
                    <a:lnTo>
                      <a:pt x="465" y="90"/>
                    </a:lnTo>
                    <a:lnTo>
                      <a:pt x="482" y="73"/>
                    </a:lnTo>
                    <a:lnTo>
                      <a:pt x="498" y="55"/>
                    </a:lnTo>
                    <a:lnTo>
                      <a:pt x="515" y="37"/>
                    </a:lnTo>
                    <a:lnTo>
                      <a:pt x="532" y="19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31" y="18"/>
                    </a:lnTo>
                    <a:lnTo>
                      <a:pt x="514" y="37"/>
                    </a:lnTo>
                    <a:lnTo>
                      <a:pt x="498" y="53"/>
                    </a:lnTo>
                    <a:lnTo>
                      <a:pt x="480" y="71"/>
                    </a:lnTo>
                    <a:lnTo>
                      <a:pt x="463" y="89"/>
                    </a:lnTo>
                    <a:lnTo>
                      <a:pt x="445" y="107"/>
                    </a:lnTo>
                    <a:lnTo>
                      <a:pt x="429" y="124"/>
                    </a:lnTo>
                    <a:lnTo>
                      <a:pt x="411" y="143"/>
                    </a:lnTo>
                    <a:lnTo>
                      <a:pt x="394" y="161"/>
                    </a:lnTo>
                    <a:lnTo>
                      <a:pt x="378" y="179"/>
                    </a:lnTo>
                    <a:lnTo>
                      <a:pt x="360" y="198"/>
                    </a:lnTo>
                    <a:lnTo>
                      <a:pt x="343" y="216"/>
                    </a:lnTo>
                    <a:lnTo>
                      <a:pt x="326" y="234"/>
                    </a:lnTo>
                    <a:lnTo>
                      <a:pt x="308" y="252"/>
                    </a:lnTo>
                    <a:lnTo>
                      <a:pt x="291" y="270"/>
                    </a:lnTo>
                    <a:lnTo>
                      <a:pt x="273" y="288"/>
                    </a:lnTo>
                    <a:lnTo>
                      <a:pt x="256" y="307"/>
                    </a:lnTo>
                    <a:lnTo>
                      <a:pt x="240" y="325"/>
                    </a:lnTo>
                    <a:lnTo>
                      <a:pt x="222" y="343"/>
                    </a:lnTo>
                    <a:lnTo>
                      <a:pt x="205" y="361"/>
                    </a:lnTo>
                    <a:lnTo>
                      <a:pt x="188" y="380"/>
                    </a:lnTo>
                    <a:lnTo>
                      <a:pt x="170" y="398"/>
                    </a:lnTo>
                    <a:lnTo>
                      <a:pt x="153" y="416"/>
                    </a:lnTo>
                    <a:lnTo>
                      <a:pt x="135" y="434"/>
                    </a:lnTo>
                    <a:lnTo>
                      <a:pt x="119" y="452"/>
                    </a:lnTo>
                    <a:lnTo>
                      <a:pt x="102" y="470"/>
                    </a:lnTo>
                    <a:lnTo>
                      <a:pt x="84" y="488"/>
                    </a:lnTo>
                    <a:lnTo>
                      <a:pt x="68" y="506"/>
                    </a:lnTo>
                    <a:lnTo>
                      <a:pt x="50" y="523"/>
                    </a:lnTo>
                    <a:lnTo>
                      <a:pt x="33" y="541"/>
                    </a:lnTo>
                    <a:lnTo>
                      <a:pt x="17" y="559"/>
                    </a:lnTo>
                    <a:lnTo>
                      <a:pt x="0" y="576"/>
                    </a:lnTo>
                    <a:lnTo>
                      <a:pt x="2" y="577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1" name="Freeform 1845">
                <a:extLst>
                  <a:ext uri="{FF2B5EF4-FFF2-40B4-BE49-F238E27FC236}">
                    <a16:creationId xmlns:a16="http://schemas.microsoft.com/office/drawing/2014/main" id="{0FE21028-2819-461F-A3CC-723EFE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99"/>
                <a:ext cx="35" cy="24"/>
              </a:xfrm>
              <a:custGeom>
                <a:avLst/>
                <a:gdLst>
                  <a:gd name="T0" fmla="*/ 0 w 104"/>
                  <a:gd name="T1" fmla="*/ 1 h 72"/>
                  <a:gd name="T2" fmla="*/ 0 w 104"/>
                  <a:gd name="T3" fmla="*/ 3 h 72"/>
                  <a:gd name="T4" fmla="*/ 20 w 104"/>
                  <a:gd name="T5" fmla="*/ 3 h 72"/>
                  <a:gd name="T6" fmla="*/ 40 w 104"/>
                  <a:gd name="T7" fmla="*/ 7 h 72"/>
                  <a:gd name="T8" fmla="*/ 56 w 104"/>
                  <a:gd name="T9" fmla="*/ 12 h 72"/>
                  <a:gd name="T10" fmla="*/ 70 w 104"/>
                  <a:gd name="T11" fmla="*/ 20 h 72"/>
                  <a:gd name="T12" fmla="*/ 83 w 104"/>
                  <a:gd name="T13" fmla="*/ 30 h 72"/>
                  <a:gd name="T14" fmla="*/ 93 w 104"/>
                  <a:gd name="T15" fmla="*/ 42 h 72"/>
                  <a:gd name="T16" fmla="*/ 99 w 104"/>
                  <a:gd name="T17" fmla="*/ 56 h 72"/>
                  <a:gd name="T18" fmla="*/ 103 w 104"/>
                  <a:gd name="T19" fmla="*/ 72 h 72"/>
                  <a:gd name="T20" fmla="*/ 104 w 104"/>
                  <a:gd name="T21" fmla="*/ 72 h 72"/>
                  <a:gd name="T22" fmla="*/ 100 w 104"/>
                  <a:gd name="T23" fmla="*/ 56 h 72"/>
                  <a:gd name="T24" fmla="*/ 95 w 104"/>
                  <a:gd name="T25" fmla="*/ 41 h 72"/>
                  <a:gd name="T26" fmla="*/ 85 w 104"/>
                  <a:gd name="T27" fmla="*/ 29 h 72"/>
                  <a:gd name="T28" fmla="*/ 72 w 104"/>
                  <a:gd name="T29" fmla="*/ 19 h 72"/>
                  <a:gd name="T30" fmla="*/ 57 w 104"/>
                  <a:gd name="T31" fmla="*/ 11 h 72"/>
                  <a:gd name="T32" fmla="*/ 40 w 104"/>
                  <a:gd name="T33" fmla="*/ 5 h 72"/>
                  <a:gd name="T34" fmla="*/ 20 w 104"/>
                  <a:gd name="T35" fmla="*/ 2 h 72"/>
                  <a:gd name="T36" fmla="*/ 0 w 104"/>
                  <a:gd name="T37" fmla="*/ 0 h 72"/>
                  <a:gd name="T38" fmla="*/ 1 w 104"/>
                  <a:gd name="T39" fmla="*/ 2 h 72"/>
                  <a:gd name="T40" fmla="*/ 0 w 104"/>
                  <a:gd name="T4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72">
                    <a:moveTo>
                      <a:pt x="0" y="1"/>
                    </a:moveTo>
                    <a:lnTo>
                      <a:pt x="0" y="3"/>
                    </a:lnTo>
                    <a:lnTo>
                      <a:pt x="20" y="3"/>
                    </a:lnTo>
                    <a:lnTo>
                      <a:pt x="40" y="7"/>
                    </a:lnTo>
                    <a:lnTo>
                      <a:pt x="56" y="12"/>
                    </a:lnTo>
                    <a:lnTo>
                      <a:pt x="70" y="20"/>
                    </a:lnTo>
                    <a:lnTo>
                      <a:pt x="83" y="30"/>
                    </a:lnTo>
                    <a:lnTo>
                      <a:pt x="93" y="42"/>
                    </a:lnTo>
                    <a:lnTo>
                      <a:pt x="99" y="56"/>
                    </a:lnTo>
                    <a:lnTo>
                      <a:pt x="103" y="72"/>
                    </a:lnTo>
                    <a:lnTo>
                      <a:pt x="104" y="72"/>
                    </a:lnTo>
                    <a:lnTo>
                      <a:pt x="100" y="56"/>
                    </a:lnTo>
                    <a:lnTo>
                      <a:pt x="95" y="41"/>
                    </a:lnTo>
                    <a:lnTo>
                      <a:pt x="85" y="29"/>
                    </a:lnTo>
                    <a:lnTo>
                      <a:pt x="72" y="19"/>
                    </a:lnTo>
                    <a:lnTo>
                      <a:pt x="57" y="11"/>
                    </a:lnTo>
                    <a:lnTo>
                      <a:pt x="40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2" name="Freeform 1846">
                <a:extLst>
                  <a:ext uri="{FF2B5EF4-FFF2-40B4-BE49-F238E27FC236}">
                    <a16:creationId xmlns:a16="http://schemas.microsoft.com/office/drawing/2014/main" id="{619EAB1F-8665-437C-86D6-3F7B02909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66" cy="320"/>
              </a:xfrm>
              <a:custGeom>
                <a:avLst/>
                <a:gdLst>
                  <a:gd name="T0" fmla="*/ 112 w 199"/>
                  <a:gd name="T1" fmla="*/ 52 h 960"/>
                  <a:gd name="T2" fmla="*/ 117 w 199"/>
                  <a:gd name="T3" fmla="*/ 110 h 960"/>
                  <a:gd name="T4" fmla="*/ 124 w 199"/>
                  <a:gd name="T5" fmla="*/ 168 h 960"/>
                  <a:gd name="T6" fmla="*/ 128 w 199"/>
                  <a:gd name="T7" fmla="*/ 228 h 960"/>
                  <a:gd name="T8" fmla="*/ 135 w 199"/>
                  <a:gd name="T9" fmla="*/ 286 h 960"/>
                  <a:gd name="T10" fmla="*/ 139 w 199"/>
                  <a:gd name="T11" fmla="*/ 345 h 960"/>
                  <a:gd name="T12" fmla="*/ 145 w 199"/>
                  <a:gd name="T13" fmla="*/ 403 h 960"/>
                  <a:gd name="T14" fmla="*/ 151 w 199"/>
                  <a:gd name="T15" fmla="*/ 461 h 960"/>
                  <a:gd name="T16" fmla="*/ 156 w 199"/>
                  <a:gd name="T17" fmla="*/ 521 h 960"/>
                  <a:gd name="T18" fmla="*/ 162 w 199"/>
                  <a:gd name="T19" fmla="*/ 579 h 960"/>
                  <a:gd name="T20" fmla="*/ 167 w 199"/>
                  <a:gd name="T21" fmla="*/ 638 h 960"/>
                  <a:gd name="T22" fmla="*/ 173 w 199"/>
                  <a:gd name="T23" fmla="*/ 697 h 960"/>
                  <a:gd name="T24" fmla="*/ 180 w 199"/>
                  <a:gd name="T25" fmla="*/ 755 h 960"/>
                  <a:gd name="T26" fmla="*/ 184 w 199"/>
                  <a:gd name="T27" fmla="*/ 813 h 960"/>
                  <a:gd name="T28" fmla="*/ 191 w 199"/>
                  <a:gd name="T29" fmla="*/ 872 h 960"/>
                  <a:gd name="T30" fmla="*/ 195 w 199"/>
                  <a:gd name="T31" fmla="*/ 931 h 960"/>
                  <a:gd name="T32" fmla="*/ 185 w 199"/>
                  <a:gd name="T33" fmla="*/ 948 h 960"/>
                  <a:gd name="T34" fmla="*/ 159 w 199"/>
                  <a:gd name="T35" fmla="*/ 923 h 960"/>
                  <a:gd name="T36" fmla="*/ 136 w 199"/>
                  <a:gd name="T37" fmla="*/ 899 h 960"/>
                  <a:gd name="T38" fmla="*/ 110 w 199"/>
                  <a:gd name="T39" fmla="*/ 873 h 960"/>
                  <a:gd name="T40" fmla="*/ 84 w 199"/>
                  <a:gd name="T41" fmla="*/ 823 h 960"/>
                  <a:gd name="T42" fmla="*/ 62 w 199"/>
                  <a:gd name="T43" fmla="*/ 754 h 960"/>
                  <a:gd name="T44" fmla="*/ 44 w 199"/>
                  <a:gd name="T45" fmla="*/ 687 h 960"/>
                  <a:gd name="T46" fmla="*/ 29 w 199"/>
                  <a:gd name="T47" fmla="*/ 623 h 960"/>
                  <a:gd name="T48" fmla="*/ 17 w 199"/>
                  <a:gd name="T49" fmla="*/ 563 h 960"/>
                  <a:gd name="T50" fmla="*/ 9 w 199"/>
                  <a:gd name="T51" fmla="*/ 506 h 960"/>
                  <a:gd name="T52" fmla="*/ 4 w 199"/>
                  <a:gd name="T53" fmla="*/ 451 h 960"/>
                  <a:gd name="T54" fmla="*/ 1 w 199"/>
                  <a:gd name="T55" fmla="*/ 398 h 960"/>
                  <a:gd name="T56" fmla="*/ 1 w 199"/>
                  <a:gd name="T57" fmla="*/ 348 h 960"/>
                  <a:gd name="T58" fmla="*/ 4 w 199"/>
                  <a:gd name="T59" fmla="*/ 299 h 960"/>
                  <a:gd name="T60" fmla="*/ 9 w 199"/>
                  <a:gd name="T61" fmla="*/ 250 h 960"/>
                  <a:gd name="T62" fmla="*/ 16 w 199"/>
                  <a:gd name="T63" fmla="*/ 204 h 960"/>
                  <a:gd name="T64" fmla="*/ 25 w 199"/>
                  <a:gd name="T65" fmla="*/ 159 h 960"/>
                  <a:gd name="T66" fmla="*/ 35 w 199"/>
                  <a:gd name="T67" fmla="*/ 113 h 960"/>
                  <a:gd name="T68" fmla="*/ 47 w 199"/>
                  <a:gd name="T69" fmla="*/ 67 h 960"/>
                  <a:gd name="T70" fmla="*/ 61 w 199"/>
                  <a:gd name="T71" fmla="*/ 23 h 960"/>
                  <a:gd name="T72" fmla="*/ 74 w 199"/>
                  <a:gd name="T73" fmla="*/ 5 h 960"/>
                  <a:gd name="T74" fmla="*/ 85 w 199"/>
                  <a:gd name="T75" fmla="*/ 10 h 960"/>
                  <a:gd name="T76" fmla="*/ 94 w 199"/>
                  <a:gd name="T77" fmla="*/ 14 h 960"/>
                  <a:gd name="T78" fmla="*/ 103 w 199"/>
                  <a:gd name="T79" fmla="*/ 19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960">
                    <a:moveTo>
                      <a:pt x="109" y="21"/>
                    </a:moveTo>
                    <a:lnTo>
                      <a:pt x="112" y="52"/>
                    </a:lnTo>
                    <a:lnTo>
                      <a:pt x="115" y="80"/>
                    </a:lnTo>
                    <a:lnTo>
                      <a:pt x="117" y="110"/>
                    </a:lnTo>
                    <a:lnTo>
                      <a:pt x="120" y="139"/>
                    </a:lnTo>
                    <a:lnTo>
                      <a:pt x="124" y="168"/>
                    </a:lnTo>
                    <a:lnTo>
                      <a:pt x="126" y="198"/>
                    </a:lnTo>
                    <a:lnTo>
                      <a:pt x="128" y="228"/>
                    </a:lnTo>
                    <a:lnTo>
                      <a:pt x="131" y="256"/>
                    </a:lnTo>
                    <a:lnTo>
                      <a:pt x="135" y="286"/>
                    </a:lnTo>
                    <a:lnTo>
                      <a:pt x="137" y="315"/>
                    </a:lnTo>
                    <a:lnTo>
                      <a:pt x="139" y="345"/>
                    </a:lnTo>
                    <a:lnTo>
                      <a:pt x="143" y="374"/>
                    </a:lnTo>
                    <a:lnTo>
                      <a:pt x="145" y="403"/>
                    </a:lnTo>
                    <a:lnTo>
                      <a:pt x="148" y="432"/>
                    </a:lnTo>
                    <a:lnTo>
                      <a:pt x="151" y="461"/>
                    </a:lnTo>
                    <a:lnTo>
                      <a:pt x="154" y="491"/>
                    </a:lnTo>
                    <a:lnTo>
                      <a:pt x="156" y="521"/>
                    </a:lnTo>
                    <a:lnTo>
                      <a:pt x="158" y="550"/>
                    </a:lnTo>
                    <a:lnTo>
                      <a:pt x="162" y="579"/>
                    </a:lnTo>
                    <a:lnTo>
                      <a:pt x="165" y="608"/>
                    </a:lnTo>
                    <a:lnTo>
                      <a:pt x="167" y="638"/>
                    </a:lnTo>
                    <a:lnTo>
                      <a:pt x="171" y="668"/>
                    </a:lnTo>
                    <a:lnTo>
                      <a:pt x="173" y="697"/>
                    </a:lnTo>
                    <a:lnTo>
                      <a:pt x="176" y="726"/>
                    </a:lnTo>
                    <a:lnTo>
                      <a:pt x="180" y="755"/>
                    </a:lnTo>
                    <a:lnTo>
                      <a:pt x="182" y="784"/>
                    </a:lnTo>
                    <a:lnTo>
                      <a:pt x="184" y="813"/>
                    </a:lnTo>
                    <a:lnTo>
                      <a:pt x="188" y="844"/>
                    </a:lnTo>
                    <a:lnTo>
                      <a:pt x="191" y="872"/>
                    </a:lnTo>
                    <a:lnTo>
                      <a:pt x="193" y="902"/>
                    </a:lnTo>
                    <a:lnTo>
                      <a:pt x="195" y="931"/>
                    </a:lnTo>
                    <a:lnTo>
                      <a:pt x="199" y="960"/>
                    </a:lnTo>
                    <a:lnTo>
                      <a:pt x="185" y="948"/>
                    </a:lnTo>
                    <a:lnTo>
                      <a:pt x="173" y="936"/>
                    </a:lnTo>
                    <a:lnTo>
                      <a:pt x="159" y="923"/>
                    </a:lnTo>
                    <a:lnTo>
                      <a:pt x="148" y="911"/>
                    </a:lnTo>
                    <a:lnTo>
                      <a:pt x="136" y="899"/>
                    </a:lnTo>
                    <a:lnTo>
                      <a:pt x="122" y="886"/>
                    </a:lnTo>
                    <a:lnTo>
                      <a:pt x="110" y="873"/>
                    </a:lnTo>
                    <a:lnTo>
                      <a:pt x="98" y="862"/>
                    </a:lnTo>
                    <a:lnTo>
                      <a:pt x="84" y="823"/>
                    </a:lnTo>
                    <a:lnTo>
                      <a:pt x="74" y="789"/>
                    </a:lnTo>
                    <a:lnTo>
                      <a:pt x="62" y="754"/>
                    </a:lnTo>
                    <a:lnTo>
                      <a:pt x="52" y="719"/>
                    </a:lnTo>
                    <a:lnTo>
                      <a:pt x="44" y="687"/>
                    </a:lnTo>
                    <a:lnTo>
                      <a:pt x="36" y="654"/>
                    </a:lnTo>
                    <a:lnTo>
                      <a:pt x="29" y="623"/>
                    </a:lnTo>
                    <a:lnTo>
                      <a:pt x="22" y="592"/>
                    </a:lnTo>
                    <a:lnTo>
                      <a:pt x="17" y="563"/>
                    </a:lnTo>
                    <a:lnTo>
                      <a:pt x="13" y="534"/>
                    </a:lnTo>
                    <a:lnTo>
                      <a:pt x="9" y="506"/>
                    </a:lnTo>
                    <a:lnTo>
                      <a:pt x="6" y="478"/>
                    </a:lnTo>
                    <a:lnTo>
                      <a:pt x="4" y="451"/>
                    </a:lnTo>
                    <a:lnTo>
                      <a:pt x="1" y="424"/>
                    </a:lnTo>
                    <a:lnTo>
                      <a:pt x="1" y="398"/>
                    </a:lnTo>
                    <a:lnTo>
                      <a:pt x="0" y="373"/>
                    </a:lnTo>
                    <a:lnTo>
                      <a:pt x="1" y="348"/>
                    </a:lnTo>
                    <a:lnTo>
                      <a:pt x="1" y="323"/>
                    </a:lnTo>
                    <a:lnTo>
                      <a:pt x="4" y="299"/>
                    </a:lnTo>
                    <a:lnTo>
                      <a:pt x="6" y="275"/>
                    </a:lnTo>
                    <a:lnTo>
                      <a:pt x="9" y="250"/>
                    </a:lnTo>
                    <a:lnTo>
                      <a:pt x="11" y="228"/>
                    </a:lnTo>
                    <a:lnTo>
                      <a:pt x="16" y="204"/>
                    </a:lnTo>
                    <a:lnTo>
                      <a:pt x="20" y="182"/>
                    </a:lnTo>
                    <a:lnTo>
                      <a:pt x="25" y="159"/>
                    </a:lnTo>
                    <a:lnTo>
                      <a:pt x="29" y="136"/>
                    </a:lnTo>
                    <a:lnTo>
                      <a:pt x="35" y="113"/>
                    </a:lnTo>
                    <a:lnTo>
                      <a:pt x="41" y="91"/>
                    </a:lnTo>
                    <a:lnTo>
                      <a:pt x="47" y="67"/>
                    </a:lnTo>
                    <a:lnTo>
                      <a:pt x="53" y="46"/>
                    </a:lnTo>
                    <a:lnTo>
                      <a:pt x="61" y="23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0" y="7"/>
                    </a:lnTo>
                    <a:lnTo>
                      <a:pt x="85" y="10"/>
                    </a:lnTo>
                    <a:lnTo>
                      <a:pt x="91" y="11"/>
                    </a:lnTo>
                    <a:lnTo>
                      <a:pt x="94" y="14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9" y="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3" name="Freeform 1847">
                <a:extLst>
                  <a:ext uri="{FF2B5EF4-FFF2-40B4-BE49-F238E27FC236}">
                    <a16:creationId xmlns:a16="http://schemas.microsoft.com/office/drawing/2014/main" id="{A4361A42-1A42-44A3-BEF4-6CA4BF143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7"/>
                <a:ext cx="30" cy="313"/>
              </a:xfrm>
              <a:custGeom>
                <a:avLst/>
                <a:gdLst>
                  <a:gd name="T0" fmla="*/ 91 w 91"/>
                  <a:gd name="T1" fmla="*/ 940 h 940"/>
                  <a:gd name="T2" fmla="*/ 85 w 91"/>
                  <a:gd name="T3" fmla="*/ 881 h 940"/>
                  <a:gd name="T4" fmla="*/ 80 w 91"/>
                  <a:gd name="T5" fmla="*/ 823 h 940"/>
                  <a:gd name="T6" fmla="*/ 74 w 91"/>
                  <a:gd name="T7" fmla="*/ 764 h 940"/>
                  <a:gd name="T8" fmla="*/ 68 w 91"/>
                  <a:gd name="T9" fmla="*/ 705 h 940"/>
                  <a:gd name="T10" fmla="*/ 63 w 91"/>
                  <a:gd name="T11" fmla="*/ 646 h 940"/>
                  <a:gd name="T12" fmla="*/ 57 w 91"/>
                  <a:gd name="T13" fmla="*/ 588 h 940"/>
                  <a:gd name="T14" fmla="*/ 52 w 91"/>
                  <a:gd name="T15" fmla="*/ 529 h 940"/>
                  <a:gd name="T16" fmla="*/ 47 w 91"/>
                  <a:gd name="T17" fmla="*/ 470 h 940"/>
                  <a:gd name="T18" fmla="*/ 40 w 91"/>
                  <a:gd name="T19" fmla="*/ 411 h 940"/>
                  <a:gd name="T20" fmla="*/ 36 w 91"/>
                  <a:gd name="T21" fmla="*/ 353 h 940"/>
                  <a:gd name="T22" fmla="*/ 30 w 91"/>
                  <a:gd name="T23" fmla="*/ 294 h 940"/>
                  <a:gd name="T24" fmla="*/ 24 w 91"/>
                  <a:gd name="T25" fmla="*/ 236 h 940"/>
                  <a:gd name="T26" fmla="*/ 19 w 91"/>
                  <a:gd name="T27" fmla="*/ 176 h 940"/>
                  <a:gd name="T28" fmla="*/ 13 w 91"/>
                  <a:gd name="T29" fmla="*/ 118 h 940"/>
                  <a:gd name="T30" fmla="*/ 8 w 91"/>
                  <a:gd name="T31" fmla="*/ 60 h 940"/>
                  <a:gd name="T32" fmla="*/ 1 w 91"/>
                  <a:gd name="T33" fmla="*/ 0 h 940"/>
                  <a:gd name="T34" fmla="*/ 3 w 91"/>
                  <a:gd name="T35" fmla="*/ 31 h 940"/>
                  <a:gd name="T36" fmla="*/ 8 w 91"/>
                  <a:gd name="T37" fmla="*/ 89 h 940"/>
                  <a:gd name="T38" fmla="*/ 15 w 91"/>
                  <a:gd name="T39" fmla="*/ 148 h 940"/>
                  <a:gd name="T40" fmla="*/ 19 w 91"/>
                  <a:gd name="T41" fmla="*/ 207 h 940"/>
                  <a:gd name="T42" fmla="*/ 26 w 91"/>
                  <a:gd name="T43" fmla="*/ 265 h 940"/>
                  <a:gd name="T44" fmla="*/ 30 w 91"/>
                  <a:gd name="T45" fmla="*/ 325 h 940"/>
                  <a:gd name="T46" fmla="*/ 37 w 91"/>
                  <a:gd name="T47" fmla="*/ 382 h 940"/>
                  <a:gd name="T48" fmla="*/ 43 w 91"/>
                  <a:gd name="T49" fmla="*/ 441 h 940"/>
                  <a:gd name="T50" fmla="*/ 47 w 91"/>
                  <a:gd name="T51" fmla="*/ 500 h 940"/>
                  <a:gd name="T52" fmla="*/ 53 w 91"/>
                  <a:gd name="T53" fmla="*/ 558 h 940"/>
                  <a:gd name="T54" fmla="*/ 58 w 91"/>
                  <a:gd name="T55" fmla="*/ 617 h 940"/>
                  <a:gd name="T56" fmla="*/ 63 w 91"/>
                  <a:gd name="T57" fmla="*/ 676 h 940"/>
                  <a:gd name="T58" fmla="*/ 70 w 91"/>
                  <a:gd name="T59" fmla="*/ 735 h 940"/>
                  <a:gd name="T60" fmla="*/ 75 w 91"/>
                  <a:gd name="T61" fmla="*/ 792 h 940"/>
                  <a:gd name="T62" fmla="*/ 82 w 91"/>
                  <a:gd name="T63" fmla="*/ 852 h 940"/>
                  <a:gd name="T64" fmla="*/ 86 w 91"/>
                  <a:gd name="T65" fmla="*/ 910 h 940"/>
                  <a:gd name="T66" fmla="*/ 91 w 91"/>
                  <a:gd name="T67" fmla="*/ 939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40">
                    <a:moveTo>
                      <a:pt x="90" y="940"/>
                    </a:moveTo>
                    <a:lnTo>
                      <a:pt x="91" y="940"/>
                    </a:lnTo>
                    <a:lnTo>
                      <a:pt x="87" y="910"/>
                    </a:lnTo>
                    <a:lnTo>
                      <a:pt x="85" y="881"/>
                    </a:lnTo>
                    <a:lnTo>
                      <a:pt x="83" y="852"/>
                    </a:lnTo>
                    <a:lnTo>
                      <a:pt x="80" y="823"/>
                    </a:lnTo>
                    <a:lnTo>
                      <a:pt x="76" y="792"/>
                    </a:lnTo>
                    <a:lnTo>
                      <a:pt x="74" y="764"/>
                    </a:lnTo>
                    <a:lnTo>
                      <a:pt x="72" y="735"/>
                    </a:lnTo>
                    <a:lnTo>
                      <a:pt x="68" y="705"/>
                    </a:lnTo>
                    <a:lnTo>
                      <a:pt x="65" y="676"/>
                    </a:lnTo>
                    <a:lnTo>
                      <a:pt x="63" y="646"/>
                    </a:lnTo>
                    <a:lnTo>
                      <a:pt x="61" y="617"/>
                    </a:lnTo>
                    <a:lnTo>
                      <a:pt x="57" y="588"/>
                    </a:lnTo>
                    <a:lnTo>
                      <a:pt x="55" y="558"/>
                    </a:lnTo>
                    <a:lnTo>
                      <a:pt x="52" y="529"/>
                    </a:lnTo>
                    <a:lnTo>
                      <a:pt x="49" y="500"/>
                    </a:lnTo>
                    <a:lnTo>
                      <a:pt x="47" y="470"/>
                    </a:lnTo>
                    <a:lnTo>
                      <a:pt x="44" y="441"/>
                    </a:lnTo>
                    <a:lnTo>
                      <a:pt x="40" y="411"/>
                    </a:lnTo>
                    <a:lnTo>
                      <a:pt x="38" y="382"/>
                    </a:lnTo>
                    <a:lnTo>
                      <a:pt x="36" y="353"/>
                    </a:lnTo>
                    <a:lnTo>
                      <a:pt x="33" y="325"/>
                    </a:lnTo>
                    <a:lnTo>
                      <a:pt x="30" y="294"/>
                    </a:lnTo>
                    <a:lnTo>
                      <a:pt x="27" y="265"/>
                    </a:lnTo>
                    <a:lnTo>
                      <a:pt x="24" y="236"/>
                    </a:lnTo>
                    <a:lnTo>
                      <a:pt x="21" y="207"/>
                    </a:lnTo>
                    <a:lnTo>
                      <a:pt x="19" y="176"/>
                    </a:lnTo>
                    <a:lnTo>
                      <a:pt x="16" y="148"/>
                    </a:lnTo>
                    <a:lnTo>
                      <a:pt x="13" y="118"/>
                    </a:lnTo>
                    <a:lnTo>
                      <a:pt x="10" y="89"/>
                    </a:lnTo>
                    <a:lnTo>
                      <a:pt x="8" y="60"/>
                    </a:lnTo>
                    <a:lnTo>
                      <a:pt x="5" y="3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1"/>
                    </a:lnTo>
                    <a:lnTo>
                      <a:pt x="6" y="60"/>
                    </a:lnTo>
                    <a:lnTo>
                      <a:pt x="8" y="89"/>
                    </a:lnTo>
                    <a:lnTo>
                      <a:pt x="11" y="118"/>
                    </a:lnTo>
                    <a:lnTo>
                      <a:pt x="15" y="148"/>
                    </a:lnTo>
                    <a:lnTo>
                      <a:pt x="17" y="176"/>
                    </a:lnTo>
                    <a:lnTo>
                      <a:pt x="19" y="207"/>
                    </a:lnTo>
                    <a:lnTo>
                      <a:pt x="22" y="236"/>
                    </a:lnTo>
                    <a:lnTo>
                      <a:pt x="26" y="265"/>
                    </a:lnTo>
                    <a:lnTo>
                      <a:pt x="28" y="294"/>
                    </a:lnTo>
                    <a:lnTo>
                      <a:pt x="30" y="325"/>
                    </a:lnTo>
                    <a:lnTo>
                      <a:pt x="34" y="353"/>
                    </a:lnTo>
                    <a:lnTo>
                      <a:pt x="37" y="382"/>
                    </a:lnTo>
                    <a:lnTo>
                      <a:pt x="39" y="411"/>
                    </a:lnTo>
                    <a:lnTo>
                      <a:pt x="43" y="441"/>
                    </a:lnTo>
                    <a:lnTo>
                      <a:pt x="45" y="470"/>
                    </a:lnTo>
                    <a:lnTo>
                      <a:pt x="47" y="500"/>
                    </a:lnTo>
                    <a:lnTo>
                      <a:pt x="50" y="529"/>
                    </a:lnTo>
                    <a:lnTo>
                      <a:pt x="53" y="558"/>
                    </a:lnTo>
                    <a:lnTo>
                      <a:pt x="55" y="588"/>
                    </a:lnTo>
                    <a:lnTo>
                      <a:pt x="58" y="617"/>
                    </a:lnTo>
                    <a:lnTo>
                      <a:pt x="61" y="646"/>
                    </a:lnTo>
                    <a:lnTo>
                      <a:pt x="63" y="676"/>
                    </a:lnTo>
                    <a:lnTo>
                      <a:pt x="66" y="705"/>
                    </a:lnTo>
                    <a:lnTo>
                      <a:pt x="70" y="735"/>
                    </a:lnTo>
                    <a:lnTo>
                      <a:pt x="73" y="764"/>
                    </a:lnTo>
                    <a:lnTo>
                      <a:pt x="75" y="792"/>
                    </a:lnTo>
                    <a:lnTo>
                      <a:pt x="79" y="823"/>
                    </a:lnTo>
                    <a:lnTo>
                      <a:pt x="82" y="852"/>
                    </a:lnTo>
                    <a:lnTo>
                      <a:pt x="84" y="881"/>
                    </a:lnTo>
                    <a:lnTo>
                      <a:pt x="86" y="910"/>
                    </a:lnTo>
                    <a:lnTo>
                      <a:pt x="90" y="940"/>
                    </a:lnTo>
                    <a:lnTo>
                      <a:pt x="91" y="939"/>
                    </a:lnTo>
                    <a:lnTo>
                      <a:pt x="90" y="9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4" name="Freeform 1848">
                <a:extLst>
                  <a:ext uri="{FF2B5EF4-FFF2-40B4-BE49-F238E27FC236}">
                    <a16:creationId xmlns:a16="http://schemas.microsoft.com/office/drawing/2014/main" id="{18436A1C-554F-42DC-A165-FB12597D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7"/>
                <a:ext cx="34" cy="33"/>
              </a:xfrm>
              <a:custGeom>
                <a:avLst/>
                <a:gdLst>
                  <a:gd name="T0" fmla="*/ 0 w 102"/>
                  <a:gd name="T1" fmla="*/ 1 h 99"/>
                  <a:gd name="T2" fmla="*/ 13 w 102"/>
                  <a:gd name="T3" fmla="*/ 12 h 99"/>
                  <a:gd name="T4" fmla="*/ 24 w 102"/>
                  <a:gd name="T5" fmla="*/ 25 h 99"/>
                  <a:gd name="T6" fmla="*/ 38 w 102"/>
                  <a:gd name="T7" fmla="*/ 38 h 99"/>
                  <a:gd name="T8" fmla="*/ 50 w 102"/>
                  <a:gd name="T9" fmla="*/ 49 h 99"/>
                  <a:gd name="T10" fmla="*/ 61 w 102"/>
                  <a:gd name="T11" fmla="*/ 62 h 99"/>
                  <a:gd name="T12" fmla="*/ 75 w 102"/>
                  <a:gd name="T13" fmla="*/ 75 h 99"/>
                  <a:gd name="T14" fmla="*/ 87 w 102"/>
                  <a:gd name="T15" fmla="*/ 86 h 99"/>
                  <a:gd name="T16" fmla="*/ 101 w 102"/>
                  <a:gd name="T17" fmla="*/ 99 h 99"/>
                  <a:gd name="T18" fmla="*/ 102 w 102"/>
                  <a:gd name="T19" fmla="*/ 98 h 99"/>
                  <a:gd name="T20" fmla="*/ 89 w 102"/>
                  <a:gd name="T21" fmla="*/ 86 h 99"/>
                  <a:gd name="T22" fmla="*/ 76 w 102"/>
                  <a:gd name="T23" fmla="*/ 74 h 99"/>
                  <a:gd name="T24" fmla="*/ 64 w 102"/>
                  <a:gd name="T25" fmla="*/ 60 h 99"/>
                  <a:gd name="T26" fmla="*/ 51 w 102"/>
                  <a:gd name="T27" fmla="*/ 49 h 99"/>
                  <a:gd name="T28" fmla="*/ 39 w 102"/>
                  <a:gd name="T29" fmla="*/ 37 h 99"/>
                  <a:gd name="T30" fmla="*/ 27 w 102"/>
                  <a:gd name="T31" fmla="*/ 24 h 99"/>
                  <a:gd name="T32" fmla="*/ 14 w 102"/>
                  <a:gd name="T33" fmla="*/ 11 h 99"/>
                  <a:gd name="T34" fmla="*/ 2 w 102"/>
                  <a:gd name="T35" fmla="*/ 0 h 99"/>
                  <a:gd name="T36" fmla="*/ 2 w 102"/>
                  <a:gd name="T37" fmla="*/ 1 h 99"/>
                  <a:gd name="T38" fmla="*/ 0 w 102"/>
                  <a:gd name="T3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99">
                    <a:moveTo>
                      <a:pt x="0" y="1"/>
                    </a:moveTo>
                    <a:lnTo>
                      <a:pt x="13" y="12"/>
                    </a:lnTo>
                    <a:lnTo>
                      <a:pt x="24" y="25"/>
                    </a:lnTo>
                    <a:lnTo>
                      <a:pt x="38" y="38"/>
                    </a:lnTo>
                    <a:lnTo>
                      <a:pt x="50" y="49"/>
                    </a:lnTo>
                    <a:lnTo>
                      <a:pt x="61" y="62"/>
                    </a:lnTo>
                    <a:lnTo>
                      <a:pt x="75" y="75"/>
                    </a:lnTo>
                    <a:lnTo>
                      <a:pt x="87" y="86"/>
                    </a:lnTo>
                    <a:lnTo>
                      <a:pt x="101" y="99"/>
                    </a:lnTo>
                    <a:lnTo>
                      <a:pt x="102" y="98"/>
                    </a:lnTo>
                    <a:lnTo>
                      <a:pt x="89" y="86"/>
                    </a:lnTo>
                    <a:lnTo>
                      <a:pt x="76" y="74"/>
                    </a:lnTo>
                    <a:lnTo>
                      <a:pt x="64" y="60"/>
                    </a:lnTo>
                    <a:lnTo>
                      <a:pt x="51" y="49"/>
                    </a:lnTo>
                    <a:lnTo>
                      <a:pt x="39" y="37"/>
                    </a:lnTo>
                    <a:lnTo>
                      <a:pt x="27" y="24"/>
                    </a:lnTo>
                    <a:lnTo>
                      <a:pt x="14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5" name="Freeform 1849">
                <a:extLst>
                  <a:ext uri="{FF2B5EF4-FFF2-40B4-BE49-F238E27FC236}">
                    <a16:creationId xmlns:a16="http://schemas.microsoft.com/office/drawing/2014/main" id="{04ADB350-64D7-4FC8-9212-42442634F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33" cy="287"/>
              </a:xfrm>
              <a:custGeom>
                <a:avLst/>
                <a:gdLst>
                  <a:gd name="T0" fmla="*/ 68 w 99"/>
                  <a:gd name="T1" fmla="*/ 1 h 862"/>
                  <a:gd name="T2" fmla="*/ 53 w 99"/>
                  <a:gd name="T3" fmla="*/ 47 h 862"/>
                  <a:gd name="T4" fmla="*/ 41 w 99"/>
                  <a:gd name="T5" fmla="*/ 92 h 862"/>
                  <a:gd name="T6" fmla="*/ 29 w 99"/>
                  <a:gd name="T7" fmla="*/ 137 h 862"/>
                  <a:gd name="T8" fmla="*/ 20 w 99"/>
                  <a:gd name="T9" fmla="*/ 182 h 862"/>
                  <a:gd name="T10" fmla="*/ 11 w 99"/>
                  <a:gd name="T11" fmla="*/ 229 h 862"/>
                  <a:gd name="T12" fmla="*/ 6 w 99"/>
                  <a:gd name="T13" fmla="*/ 276 h 862"/>
                  <a:gd name="T14" fmla="*/ 1 w 99"/>
                  <a:gd name="T15" fmla="*/ 323 h 862"/>
                  <a:gd name="T16" fmla="*/ 0 w 99"/>
                  <a:gd name="T17" fmla="*/ 374 h 862"/>
                  <a:gd name="T18" fmla="*/ 1 w 99"/>
                  <a:gd name="T19" fmla="*/ 424 h 862"/>
                  <a:gd name="T20" fmla="*/ 6 w 99"/>
                  <a:gd name="T21" fmla="*/ 479 h 862"/>
                  <a:gd name="T22" fmla="*/ 13 w 99"/>
                  <a:gd name="T23" fmla="*/ 534 h 862"/>
                  <a:gd name="T24" fmla="*/ 23 w 99"/>
                  <a:gd name="T25" fmla="*/ 594 h 862"/>
                  <a:gd name="T26" fmla="*/ 36 w 99"/>
                  <a:gd name="T27" fmla="*/ 655 h 862"/>
                  <a:gd name="T28" fmla="*/ 53 w 99"/>
                  <a:gd name="T29" fmla="*/ 720 h 862"/>
                  <a:gd name="T30" fmla="*/ 73 w 99"/>
                  <a:gd name="T31" fmla="*/ 789 h 862"/>
                  <a:gd name="T32" fmla="*/ 97 w 99"/>
                  <a:gd name="T33" fmla="*/ 862 h 862"/>
                  <a:gd name="T34" fmla="*/ 85 w 99"/>
                  <a:gd name="T35" fmla="*/ 825 h 862"/>
                  <a:gd name="T36" fmla="*/ 64 w 99"/>
                  <a:gd name="T37" fmla="*/ 754 h 862"/>
                  <a:gd name="T38" fmla="*/ 46 w 99"/>
                  <a:gd name="T39" fmla="*/ 688 h 862"/>
                  <a:gd name="T40" fmla="*/ 32 w 99"/>
                  <a:gd name="T41" fmla="*/ 623 h 862"/>
                  <a:gd name="T42" fmla="*/ 19 w 99"/>
                  <a:gd name="T43" fmla="*/ 563 h 862"/>
                  <a:gd name="T44" fmla="*/ 10 w 99"/>
                  <a:gd name="T45" fmla="*/ 506 h 862"/>
                  <a:gd name="T46" fmla="*/ 5 w 99"/>
                  <a:gd name="T47" fmla="*/ 451 h 862"/>
                  <a:gd name="T48" fmla="*/ 4 w 99"/>
                  <a:gd name="T49" fmla="*/ 399 h 862"/>
                  <a:gd name="T50" fmla="*/ 4 w 99"/>
                  <a:gd name="T51" fmla="*/ 348 h 862"/>
                  <a:gd name="T52" fmla="*/ 5 w 99"/>
                  <a:gd name="T53" fmla="*/ 299 h 862"/>
                  <a:gd name="T54" fmla="*/ 10 w 99"/>
                  <a:gd name="T55" fmla="*/ 251 h 862"/>
                  <a:gd name="T56" fmla="*/ 17 w 99"/>
                  <a:gd name="T57" fmla="*/ 204 h 862"/>
                  <a:gd name="T58" fmla="*/ 26 w 99"/>
                  <a:gd name="T59" fmla="*/ 159 h 862"/>
                  <a:gd name="T60" fmla="*/ 37 w 99"/>
                  <a:gd name="T61" fmla="*/ 115 h 862"/>
                  <a:gd name="T62" fmla="*/ 48 w 99"/>
                  <a:gd name="T63" fmla="*/ 69 h 862"/>
                  <a:gd name="T64" fmla="*/ 62 w 99"/>
                  <a:gd name="T65" fmla="*/ 24 h 862"/>
                  <a:gd name="T66" fmla="*/ 68 w 99"/>
                  <a:gd name="T67" fmla="*/ 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862">
                    <a:moveTo>
                      <a:pt x="69" y="0"/>
                    </a:moveTo>
                    <a:lnTo>
                      <a:pt x="68" y="1"/>
                    </a:lnTo>
                    <a:lnTo>
                      <a:pt x="61" y="24"/>
                    </a:lnTo>
                    <a:lnTo>
                      <a:pt x="53" y="47"/>
                    </a:lnTo>
                    <a:lnTo>
                      <a:pt x="47" y="69"/>
                    </a:lnTo>
                    <a:lnTo>
                      <a:pt x="41" y="92"/>
                    </a:lnTo>
                    <a:lnTo>
                      <a:pt x="35" y="115"/>
                    </a:lnTo>
                    <a:lnTo>
                      <a:pt x="29" y="137"/>
                    </a:lnTo>
                    <a:lnTo>
                      <a:pt x="25" y="159"/>
                    </a:lnTo>
                    <a:lnTo>
                      <a:pt x="20" y="182"/>
                    </a:lnTo>
                    <a:lnTo>
                      <a:pt x="16" y="204"/>
                    </a:lnTo>
                    <a:lnTo>
                      <a:pt x="11" y="229"/>
                    </a:lnTo>
                    <a:lnTo>
                      <a:pt x="9" y="251"/>
                    </a:lnTo>
                    <a:lnTo>
                      <a:pt x="6" y="276"/>
                    </a:lnTo>
                    <a:lnTo>
                      <a:pt x="4" y="299"/>
                    </a:lnTo>
                    <a:lnTo>
                      <a:pt x="1" y="323"/>
                    </a:lnTo>
                    <a:lnTo>
                      <a:pt x="0" y="348"/>
                    </a:lnTo>
                    <a:lnTo>
                      <a:pt x="0" y="374"/>
                    </a:lnTo>
                    <a:lnTo>
                      <a:pt x="0" y="399"/>
                    </a:lnTo>
                    <a:lnTo>
                      <a:pt x="1" y="424"/>
                    </a:lnTo>
                    <a:lnTo>
                      <a:pt x="4" y="451"/>
                    </a:lnTo>
                    <a:lnTo>
                      <a:pt x="6" y="479"/>
                    </a:lnTo>
                    <a:lnTo>
                      <a:pt x="9" y="506"/>
                    </a:lnTo>
                    <a:lnTo>
                      <a:pt x="13" y="534"/>
                    </a:lnTo>
                    <a:lnTo>
                      <a:pt x="17" y="563"/>
                    </a:lnTo>
                    <a:lnTo>
                      <a:pt x="23" y="594"/>
                    </a:lnTo>
                    <a:lnTo>
                      <a:pt x="29" y="623"/>
                    </a:lnTo>
                    <a:lnTo>
                      <a:pt x="36" y="655"/>
                    </a:lnTo>
                    <a:lnTo>
                      <a:pt x="44" y="688"/>
                    </a:lnTo>
                    <a:lnTo>
                      <a:pt x="53" y="720"/>
                    </a:lnTo>
                    <a:lnTo>
                      <a:pt x="62" y="754"/>
                    </a:lnTo>
                    <a:lnTo>
                      <a:pt x="73" y="789"/>
                    </a:lnTo>
                    <a:lnTo>
                      <a:pt x="85" y="825"/>
                    </a:lnTo>
                    <a:lnTo>
                      <a:pt x="97" y="862"/>
                    </a:lnTo>
                    <a:lnTo>
                      <a:pt x="99" y="862"/>
                    </a:lnTo>
                    <a:lnTo>
                      <a:pt x="85" y="825"/>
                    </a:lnTo>
                    <a:lnTo>
                      <a:pt x="74" y="789"/>
                    </a:lnTo>
                    <a:lnTo>
                      <a:pt x="64" y="754"/>
                    </a:lnTo>
                    <a:lnTo>
                      <a:pt x="53" y="720"/>
                    </a:lnTo>
                    <a:lnTo>
                      <a:pt x="46" y="688"/>
                    </a:lnTo>
                    <a:lnTo>
                      <a:pt x="37" y="655"/>
                    </a:lnTo>
                    <a:lnTo>
                      <a:pt x="32" y="623"/>
                    </a:lnTo>
                    <a:lnTo>
                      <a:pt x="24" y="594"/>
                    </a:lnTo>
                    <a:lnTo>
                      <a:pt x="19" y="563"/>
                    </a:lnTo>
                    <a:lnTo>
                      <a:pt x="15" y="534"/>
                    </a:lnTo>
                    <a:lnTo>
                      <a:pt x="10" y="506"/>
                    </a:lnTo>
                    <a:lnTo>
                      <a:pt x="8" y="479"/>
                    </a:lnTo>
                    <a:lnTo>
                      <a:pt x="5" y="451"/>
                    </a:lnTo>
                    <a:lnTo>
                      <a:pt x="4" y="424"/>
                    </a:lnTo>
                    <a:lnTo>
                      <a:pt x="4" y="399"/>
                    </a:lnTo>
                    <a:lnTo>
                      <a:pt x="3" y="374"/>
                    </a:lnTo>
                    <a:lnTo>
                      <a:pt x="4" y="348"/>
                    </a:lnTo>
                    <a:lnTo>
                      <a:pt x="4" y="323"/>
                    </a:lnTo>
                    <a:lnTo>
                      <a:pt x="5" y="299"/>
                    </a:lnTo>
                    <a:lnTo>
                      <a:pt x="8" y="276"/>
                    </a:lnTo>
                    <a:lnTo>
                      <a:pt x="10" y="251"/>
                    </a:lnTo>
                    <a:lnTo>
                      <a:pt x="14" y="229"/>
                    </a:lnTo>
                    <a:lnTo>
                      <a:pt x="17" y="204"/>
                    </a:lnTo>
                    <a:lnTo>
                      <a:pt x="22" y="182"/>
                    </a:lnTo>
                    <a:lnTo>
                      <a:pt x="26" y="159"/>
                    </a:lnTo>
                    <a:lnTo>
                      <a:pt x="32" y="137"/>
                    </a:lnTo>
                    <a:lnTo>
                      <a:pt x="37" y="115"/>
                    </a:lnTo>
                    <a:lnTo>
                      <a:pt x="43" y="92"/>
                    </a:lnTo>
                    <a:lnTo>
                      <a:pt x="48" y="69"/>
                    </a:lnTo>
                    <a:lnTo>
                      <a:pt x="54" y="47"/>
                    </a:lnTo>
                    <a:lnTo>
                      <a:pt x="62" y="24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6" name="Freeform 1850">
                <a:extLst>
                  <a:ext uri="{FF2B5EF4-FFF2-40B4-BE49-F238E27FC236}">
                    <a16:creationId xmlns:a16="http://schemas.microsoft.com/office/drawing/2014/main" id="{0788BD5B-4C69-4297-BF04-A82A0D79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110"/>
                <a:ext cx="14" cy="7"/>
              </a:xfrm>
              <a:custGeom>
                <a:avLst/>
                <a:gdLst>
                  <a:gd name="T0" fmla="*/ 44 w 44"/>
                  <a:gd name="T1" fmla="*/ 22 h 22"/>
                  <a:gd name="T2" fmla="*/ 44 w 44"/>
                  <a:gd name="T3" fmla="*/ 21 h 22"/>
                  <a:gd name="T4" fmla="*/ 39 w 44"/>
                  <a:gd name="T5" fmla="*/ 19 h 22"/>
                  <a:gd name="T6" fmla="*/ 34 w 44"/>
                  <a:gd name="T7" fmla="*/ 16 h 22"/>
                  <a:gd name="T8" fmla="*/ 28 w 44"/>
                  <a:gd name="T9" fmla="*/ 14 h 22"/>
                  <a:gd name="T10" fmla="*/ 26 w 44"/>
                  <a:gd name="T11" fmla="*/ 11 h 22"/>
                  <a:gd name="T12" fmla="*/ 21 w 44"/>
                  <a:gd name="T13" fmla="*/ 10 h 22"/>
                  <a:gd name="T14" fmla="*/ 15 w 44"/>
                  <a:gd name="T15" fmla="*/ 7 h 22"/>
                  <a:gd name="T16" fmla="*/ 9 w 44"/>
                  <a:gd name="T17" fmla="*/ 5 h 22"/>
                  <a:gd name="T18" fmla="*/ 3 w 44"/>
                  <a:gd name="T19" fmla="*/ 0 h 22"/>
                  <a:gd name="T20" fmla="*/ 0 w 44"/>
                  <a:gd name="T21" fmla="*/ 2 h 22"/>
                  <a:gd name="T22" fmla="*/ 8 w 44"/>
                  <a:gd name="T23" fmla="*/ 6 h 22"/>
                  <a:gd name="T24" fmla="*/ 14 w 44"/>
                  <a:gd name="T25" fmla="*/ 9 h 22"/>
                  <a:gd name="T26" fmla="*/ 18 w 44"/>
                  <a:gd name="T27" fmla="*/ 11 h 22"/>
                  <a:gd name="T28" fmla="*/ 24 w 44"/>
                  <a:gd name="T29" fmla="*/ 12 h 22"/>
                  <a:gd name="T30" fmla="*/ 28 w 44"/>
                  <a:gd name="T31" fmla="*/ 15 h 22"/>
                  <a:gd name="T32" fmla="*/ 32 w 44"/>
                  <a:gd name="T33" fmla="*/ 17 h 22"/>
                  <a:gd name="T34" fmla="*/ 37 w 44"/>
                  <a:gd name="T35" fmla="*/ 20 h 22"/>
                  <a:gd name="T36" fmla="*/ 42 w 44"/>
                  <a:gd name="T37" fmla="*/ 22 h 22"/>
                  <a:gd name="T38" fmla="*/ 42 w 44"/>
                  <a:gd name="T39" fmla="*/ 22 h 22"/>
                  <a:gd name="T40" fmla="*/ 44 w 44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4" y="22"/>
                    </a:moveTo>
                    <a:lnTo>
                      <a:pt x="44" y="21"/>
                    </a:lnTo>
                    <a:lnTo>
                      <a:pt x="39" y="19"/>
                    </a:lnTo>
                    <a:lnTo>
                      <a:pt x="34" y="16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1" y="10"/>
                    </a:lnTo>
                    <a:lnTo>
                      <a:pt x="15" y="7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8" y="6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24" y="12"/>
                    </a:lnTo>
                    <a:lnTo>
                      <a:pt x="28" y="15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7" name="Freeform 1851">
                <a:extLst>
                  <a:ext uri="{FF2B5EF4-FFF2-40B4-BE49-F238E27FC236}">
                    <a16:creationId xmlns:a16="http://schemas.microsoft.com/office/drawing/2014/main" id="{BB347364-A15E-44F8-8B54-972EFD70C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93" cy="339"/>
              </a:xfrm>
              <a:custGeom>
                <a:avLst/>
                <a:gdLst>
                  <a:gd name="T0" fmla="*/ 151 w 278"/>
                  <a:gd name="T1" fmla="*/ 145 h 1016"/>
                  <a:gd name="T2" fmla="*/ 171 w 278"/>
                  <a:gd name="T3" fmla="*/ 198 h 1016"/>
                  <a:gd name="T4" fmla="*/ 190 w 278"/>
                  <a:gd name="T5" fmla="*/ 253 h 1016"/>
                  <a:gd name="T6" fmla="*/ 207 w 278"/>
                  <a:gd name="T7" fmla="*/ 308 h 1016"/>
                  <a:gd name="T8" fmla="*/ 222 w 278"/>
                  <a:gd name="T9" fmla="*/ 364 h 1016"/>
                  <a:gd name="T10" fmla="*/ 234 w 278"/>
                  <a:gd name="T11" fmla="*/ 421 h 1016"/>
                  <a:gd name="T12" fmla="*/ 244 w 278"/>
                  <a:gd name="T13" fmla="*/ 477 h 1016"/>
                  <a:gd name="T14" fmla="*/ 251 w 278"/>
                  <a:gd name="T15" fmla="*/ 534 h 1016"/>
                  <a:gd name="T16" fmla="*/ 254 w 278"/>
                  <a:gd name="T17" fmla="*/ 589 h 1016"/>
                  <a:gd name="T18" fmla="*/ 252 w 278"/>
                  <a:gd name="T19" fmla="*/ 644 h 1016"/>
                  <a:gd name="T20" fmla="*/ 246 w 278"/>
                  <a:gd name="T21" fmla="*/ 698 h 1016"/>
                  <a:gd name="T22" fmla="*/ 236 w 278"/>
                  <a:gd name="T23" fmla="*/ 758 h 1016"/>
                  <a:gd name="T24" fmla="*/ 235 w 278"/>
                  <a:gd name="T25" fmla="*/ 818 h 1016"/>
                  <a:gd name="T26" fmla="*/ 240 w 278"/>
                  <a:gd name="T27" fmla="*/ 876 h 1016"/>
                  <a:gd name="T28" fmla="*/ 252 w 278"/>
                  <a:gd name="T29" fmla="*/ 933 h 1016"/>
                  <a:gd name="T30" fmla="*/ 270 w 278"/>
                  <a:gd name="T31" fmla="*/ 990 h 1016"/>
                  <a:gd name="T32" fmla="*/ 262 w 278"/>
                  <a:gd name="T33" fmla="*/ 996 h 1016"/>
                  <a:gd name="T34" fmla="*/ 236 w 278"/>
                  <a:gd name="T35" fmla="*/ 986 h 1016"/>
                  <a:gd name="T36" fmla="*/ 211 w 278"/>
                  <a:gd name="T37" fmla="*/ 984 h 1016"/>
                  <a:gd name="T38" fmla="*/ 184 w 278"/>
                  <a:gd name="T39" fmla="*/ 991 h 1016"/>
                  <a:gd name="T40" fmla="*/ 158 w 278"/>
                  <a:gd name="T41" fmla="*/ 1004 h 1016"/>
                  <a:gd name="T42" fmla="*/ 147 w 278"/>
                  <a:gd name="T43" fmla="*/ 998 h 1016"/>
                  <a:gd name="T44" fmla="*/ 159 w 278"/>
                  <a:gd name="T45" fmla="*/ 941 h 1016"/>
                  <a:gd name="T46" fmla="*/ 163 w 278"/>
                  <a:gd name="T47" fmla="*/ 881 h 1016"/>
                  <a:gd name="T48" fmla="*/ 161 w 278"/>
                  <a:gd name="T49" fmla="*/ 818 h 1016"/>
                  <a:gd name="T50" fmla="*/ 148 w 278"/>
                  <a:gd name="T51" fmla="*/ 757 h 1016"/>
                  <a:gd name="T52" fmla="*/ 124 w 278"/>
                  <a:gd name="T53" fmla="*/ 699 h 1016"/>
                  <a:gd name="T54" fmla="*/ 96 w 278"/>
                  <a:gd name="T55" fmla="*/ 675 h 1016"/>
                  <a:gd name="T56" fmla="*/ 73 w 278"/>
                  <a:gd name="T57" fmla="*/ 636 h 1016"/>
                  <a:gd name="T58" fmla="*/ 56 w 278"/>
                  <a:gd name="T59" fmla="*/ 581 h 1016"/>
                  <a:gd name="T60" fmla="*/ 45 w 278"/>
                  <a:gd name="T61" fmla="*/ 516 h 1016"/>
                  <a:gd name="T62" fmla="*/ 37 w 278"/>
                  <a:gd name="T63" fmla="*/ 442 h 1016"/>
                  <a:gd name="T64" fmla="*/ 31 w 278"/>
                  <a:gd name="T65" fmla="*/ 363 h 1016"/>
                  <a:gd name="T66" fmla="*/ 27 w 278"/>
                  <a:gd name="T67" fmla="*/ 281 h 1016"/>
                  <a:gd name="T68" fmla="*/ 21 w 278"/>
                  <a:gd name="T69" fmla="*/ 199 h 1016"/>
                  <a:gd name="T70" fmla="*/ 14 w 278"/>
                  <a:gd name="T71" fmla="*/ 119 h 1016"/>
                  <a:gd name="T72" fmla="*/ 6 w 278"/>
                  <a:gd name="T73" fmla="*/ 45 h 1016"/>
                  <a:gd name="T74" fmla="*/ 5 w 278"/>
                  <a:gd name="T75" fmla="*/ 10 h 1016"/>
                  <a:gd name="T76" fmla="*/ 27 w 278"/>
                  <a:gd name="T77" fmla="*/ 39 h 1016"/>
                  <a:gd name="T78" fmla="*/ 50 w 278"/>
                  <a:gd name="T79" fmla="*/ 64 h 1016"/>
                  <a:gd name="T80" fmla="*/ 77 w 278"/>
                  <a:gd name="T81" fmla="*/ 85 h 1016"/>
                  <a:gd name="T82" fmla="*/ 106 w 278"/>
                  <a:gd name="T83" fmla="*/ 100 h 1016"/>
                  <a:gd name="T84" fmla="*/ 137 w 278"/>
                  <a:gd name="T85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1016">
                    <a:moveTo>
                      <a:pt x="137" y="110"/>
                    </a:moveTo>
                    <a:lnTo>
                      <a:pt x="143" y="127"/>
                    </a:lnTo>
                    <a:lnTo>
                      <a:pt x="151" y="145"/>
                    </a:lnTo>
                    <a:lnTo>
                      <a:pt x="158" y="162"/>
                    </a:lnTo>
                    <a:lnTo>
                      <a:pt x="163" y="180"/>
                    </a:lnTo>
                    <a:lnTo>
                      <a:pt x="171" y="198"/>
                    </a:lnTo>
                    <a:lnTo>
                      <a:pt x="177" y="216"/>
                    </a:lnTo>
                    <a:lnTo>
                      <a:pt x="184" y="234"/>
                    </a:lnTo>
                    <a:lnTo>
                      <a:pt x="190" y="253"/>
                    </a:lnTo>
                    <a:lnTo>
                      <a:pt x="196" y="271"/>
                    </a:lnTo>
                    <a:lnTo>
                      <a:pt x="202" y="288"/>
                    </a:lnTo>
                    <a:lnTo>
                      <a:pt x="207" y="308"/>
                    </a:lnTo>
                    <a:lnTo>
                      <a:pt x="213" y="327"/>
                    </a:lnTo>
                    <a:lnTo>
                      <a:pt x="216" y="346"/>
                    </a:lnTo>
                    <a:lnTo>
                      <a:pt x="222" y="364"/>
                    </a:lnTo>
                    <a:lnTo>
                      <a:pt x="226" y="383"/>
                    </a:lnTo>
                    <a:lnTo>
                      <a:pt x="231" y="402"/>
                    </a:lnTo>
                    <a:lnTo>
                      <a:pt x="234" y="421"/>
                    </a:lnTo>
                    <a:lnTo>
                      <a:pt x="237" y="440"/>
                    </a:lnTo>
                    <a:lnTo>
                      <a:pt x="242" y="458"/>
                    </a:lnTo>
                    <a:lnTo>
                      <a:pt x="244" y="477"/>
                    </a:lnTo>
                    <a:lnTo>
                      <a:pt x="246" y="496"/>
                    </a:lnTo>
                    <a:lnTo>
                      <a:pt x="249" y="515"/>
                    </a:lnTo>
                    <a:lnTo>
                      <a:pt x="251" y="534"/>
                    </a:lnTo>
                    <a:lnTo>
                      <a:pt x="252" y="552"/>
                    </a:lnTo>
                    <a:lnTo>
                      <a:pt x="253" y="571"/>
                    </a:lnTo>
                    <a:lnTo>
                      <a:pt x="254" y="589"/>
                    </a:lnTo>
                    <a:lnTo>
                      <a:pt x="254" y="607"/>
                    </a:lnTo>
                    <a:lnTo>
                      <a:pt x="253" y="626"/>
                    </a:lnTo>
                    <a:lnTo>
                      <a:pt x="252" y="644"/>
                    </a:lnTo>
                    <a:lnTo>
                      <a:pt x="251" y="662"/>
                    </a:lnTo>
                    <a:lnTo>
                      <a:pt x="249" y="680"/>
                    </a:lnTo>
                    <a:lnTo>
                      <a:pt x="246" y="698"/>
                    </a:lnTo>
                    <a:lnTo>
                      <a:pt x="242" y="718"/>
                    </a:lnTo>
                    <a:lnTo>
                      <a:pt x="240" y="738"/>
                    </a:lnTo>
                    <a:lnTo>
                      <a:pt x="236" y="758"/>
                    </a:lnTo>
                    <a:lnTo>
                      <a:pt x="235" y="779"/>
                    </a:lnTo>
                    <a:lnTo>
                      <a:pt x="234" y="798"/>
                    </a:lnTo>
                    <a:lnTo>
                      <a:pt x="235" y="818"/>
                    </a:lnTo>
                    <a:lnTo>
                      <a:pt x="236" y="837"/>
                    </a:lnTo>
                    <a:lnTo>
                      <a:pt x="236" y="856"/>
                    </a:lnTo>
                    <a:lnTo>
                      <a:pt x="240" y="876"/>
                    </a:lnTo>
                    <a:lnTo>
                      <a:pt x="243" y="895"/>
                    </a:lnTo>
                    <a:lnTo>
                      <a:pt x="246" y="914"/>
                    </a:lnTo>
                    <a:lnTo>
                      <a:pt x="252" y="933"/>
                    </a:lnTo>
                    <a:lnTo>
                      <a:pt x="258" y="951"/>
                    </a:lnTo>
                    <a:lnTo>
                      <a:pt x="263" y="970"/>
                    </a:lnTo>
                    <a:lnTo>
                      <a:pt x="270" y="990"/>
                    </a:lnTo>
                    <a:lnTo>
                      <a:pt x="278" y="1009"/>
                    </a:lnTo>
                    <a:lnTo>
                      <a:pt x="270" y="1001"/>
                    </a:lnTo>
                    <a:lnTo>
                      <a:pt x="262" y="996"/>
                    </a:lnTo>
                    <a:lnTo>
                      <a:pt x="254" y="992"/>
                    </a:lnTo>
                    <a:lnTo>
                      <a:pt x="245" y="988"/>
                    </a:lnTo>
                    <a:lnTo>
                      <a:pt x="236" y="986"/>
                    </a:lnTo>
                    <a:lnTo>
                      <a:pt x="227" y="984"/>
                    </a:lnTo>
                    <a:lnTo>
                      <a:pt x="220" y="984"/>
                    </a:lnTo>
                    <a:lnTo>
                      <a:pt x="211" y="984"/>
                    </a:lnTo>
                    <a:lnTo>
                      <a:pt x="202" y="986"/>
                    </a:lnTo>
                    <a:lnTo>
                      <a:pt x="193" y="988"/>
                    </a:lnTo>
                    <a:lnTo>
                      <a:pt x="184" y="991"/>
                    </a:lnTo>
                    <a:lnTo>
                      <a:pt x="176" y="994"/>
                    </a:lnTo>
                    <a:lnTo>
                      <a:pt x="167" y="998"/>
                    </a:lnTo>
                    <a:lnTo>
                      <a:pt x="158" y="1004"/>
                    </a:lnTo>
                    <a:lnTo>
                      <a:pt x="150" y="1010"/>
                    </a:lnTo>
                    <a:lnTo>
                      <a:pt x="141" y="1016"/>
                    </a:lnTo>
                    <a:lnTo>
                      <a:pt x="147" y="998"/>
                    </a:lnTo>
                    <a:lnTo>
                      <a:pt x="152" y="981"/>
                    </a:lnTo>
                    <a:lnTo>
                      <a:pt x="156" y="960"/>
                    </a:lnTo>
                    <a:lnTo>
                      <a:pt x="159" y="941"/>
                    </a:lnTo>
                    <a:lnTo>
                      <a:pt x="161" y="922"/>
                    </a:lnTo>
                    <a:lnTo>
                      <a:pt x="163" y="901"/>
                    </a:lnTo>
                    <a:lnTo>
                      <a:pt x="163" y="881"/>
                    </a:lnTo>
                    <a:lnTo>
                      <a:pt x="163" y="859"/>
                    </a:lnTo>
                    <a:lnTo>
                      <a:pt x="162" y="839"/>
                    </a:lnTo>
                    <a:lnTo>
                      <a:pt x="161" y="818"/>
                    </a:lnTo>
                    <a:lnTo>
                      <a:pt x="158" y="798"/>
                    </a:lnTo>
                    <a:lnTo>
                      <a:pt x="152" y="778"/>
                    </a:lnTo>
                    <a:lnTo>
                      <a:pt x="148" y="757"/>
                    </a:lnTo>
                    <a:lnTo>
                      <a:pt x="140" y="737"/>
                    </a:lnTo>
                    <a:lnTo>
                      <a:pt x="133" y="718"/>
                    </a:lnTo>
                    <a:lnTo>
                      <a:pt x="124" y="699"/>
                    </a:lnTo>
                    <a:lnTo>
                      <a:pt x="114" y="693"/>
                    </a:lnTo>
                    <a:lnTo>
                      <a:pt x="104" y="686"/>
                    </a:lnTo>
                    <a:lnTo>
                      <a:pt x="96" y="675"/>
                    </a:lnTo>
                    <a:lnTo>
                      <a:pt x="87" y="664"/>
                    </a:lnTo>
                    <a:lnTo>
                      <a:pt x="79" y="651"/>
                    </a:lnTo>
                    <a:lnTo>
                      <a:pt x="73" y="636"/>
                    </a:lnTo>
                    <a:lnTo>
                      <a:pt x="67" y="618"/>
                    </a:lnTo>
                    <a:lnTo>
                      <a:pt x="61" y="600"/>
                    </a:lnTo>
                    <a:lnTo>
                      <a:pt x="56" y="581"/>
                    </a:lnTo>
                    <a:lnTo>
                      <a:pt x="52" y="561"/>
                    </a:lnTo>
                    <a:lnTo>
                      <a:pt x="49" y="540"/>
                    </a:lnTo>
                    <a:lnTo>
                      <a:pt x="45" y="516"/>
                    </a:lnTo>
                    <a:lnTo>
                      <a:pt x="42" y="493"/>
                    </a:lnTo>
                    <a:lnTo>
                      <a:pt x="39" y="468"/>
                    </a:lnTo>
                    <a:lnTo>
                      <a:pt x="37" y="442"/>
                    </a:lnTo>
                    <a:lnTo>
                      <a:pt x="35" y="416"/>
                    </a:lnTo>
                    <a:lnTo>
                      <a:pt x="32" y="389"/>
                    </a:lnTo>
                    <a:lnTo>
                      <a:pt x="31" y="363"/>
                    </a:lnTo>
                    <a:lnTo>
                      <a:pt x="29" y="336"/>
                    </a:lnTo>
                    <a:lnTo>
                      <a:pt x="28" y="309"/>
                    </a:lnTo>
                    <a:lnTo>
                      <a:pt x="27" y="281"/>
                    </a:lnTo>
                    <a:lnTo>
                      <a:pt x="23" y="254"/>
                    </a:lnTo>
                    <a:lnTo>
                      <a:pt x="23" y="226"/>
                    </a:lnTo>
                    <a:lnTo>
                      <a:pt x="21" y="199"/>
                    </a:lnTo>
                    <a:lnTo>
                      <a:pt x="20" y="172"/>
                    </a:lnTo>
                    <a:lnTo>
                      <a:pt x="18" y="145"/>
                    </a:lnTo>
                    <a:lnTo>
                      <a:pt x="14" y="119"/>
                    </a:lnTo>
                    <a:lnTo>
                      <a:pt x="12" y="93"/>
                    </a:lnTo>
                    <a:lnTo>
                      <a:pt x="10" y="69"/>
                    </a:lnTo>
                    <a:lnTo>
                      <a:pt x="6" y="45"/>
                    </a:lnTo>
                    <a:lnTo>
                      <a:pt x="3" y="23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12" y="20"/>
                    </a:lnTo>
                    <a:lnTo>
                      <a:pt x="19" y="30"/>
                    </a:lnTo>
                    <a:lnTo>
                      <a:pt x="27" y="39"/>
                    </a:lnTo>
                    <a:lnTo>
                      <a:pt x="33" y="48"/>
                    </a:lnTo>
                    <a:lnTo>
                      <a:pt x="42" y="56"/>
                    </a:lnTo>
                    <a:lnTo>
                      <a:pt x="50" y="64"/>
                    </a:lnTo>
                    <a:lnTo>
                      <a:pt x="59" y="72"/>
                    </a:lnTo>
                    <a:lnTo>
                      <a:pt x="68" y="79"/>
                    </a:lnTo>
                    <a:lnTo>
                      <a:pt x="77" y="85"/>
                    </a:lnTo>
                    <a:lnTo>
                      <a:pt x="87" y="91"/>
                    </a:lnTo>
                    <a:lnTo>
                      <a:pt x="96" y="96"/>
                    </a:lnTo>
                    <a:lnTo>
                      <a:pt x="106" y="100"/>
                    </a:lnTo>
                    <a:lnTo>
                      <a:pt x="116" y="105"/>
                    </a:lnTo>
                    <a:lnTo>
                      <a:pt x="126" y="108"/>
                    </a:lnTo>
                    <a:lnTo>
                      <a:pt x="137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8" name="Freeform 1852">
                <a:extLst>
                  <a:ext uri="{FF2B5EF4-FFF2-40B4-BE49-F238E27FC236}">
                    <a16:creationId xmlns:a16="http://schemas.microsoft.com/office/drawing/2014/main" id="{62CF8B0C-EBA4-4259-842B-14B5DBACE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9" cy="196"/>
              </a:xfrm>
              <a:custGeom>
                <a:avLst/>
                <a:gdLst>
                  <a:gd name="T0" fmla="*/ 114 w 118"/>
                  <a:gd name="T1" fmla="*/ 571 h 588"/>
                  <a:gd name="T2" fmla="*/ 117 w 118"/>
                  <a:gd name="T3" fmla="*/ 535 h 588"/>
                  <a:gd name="T4" fmla="*/ 118 w 118"/>
                  <a:gd name="T5" fmla="*/ 498 h 588"/>
                  <a:gd name="T6" fmla="*/ 118 w 118"/>
                  <a:gd name="T7" fmla="*/ 461 h 588"/>
                  <a:gd name="T8" fmla="*/ 116 w 118"/>
                  <a:gd name="T9" fmla="*/ 424 h 588"/>
                  <a:gd name="T10" fmla="*/ 111 w 118"/>
                  <a:gd name="T11" fmla="*/ 387 h 588"/>
                  <a:gd name="T12" fmla="*/ 107 w 118"/>
                  <a:gd name="T13" fmla="*/ 349 h 588"/>
                  <a:gd name="T14" fmla="*/ 99 w 118"/>
                  <a:gd name="T15" fmla="*/ 312 h 588"/>
                  <a:gd name="T16" fmla="*/ 91 w 118"/>
                  <a:gd name="T17" fmla="*/ 274 h 588"/>
                  <a:gd name="T18" fmla="*/ 81 w 118"/>
                  <a:gd name="T19" fmla="*/ 236 h 588"/>
                  <a:gd name="T20" fmla="*/ 72 w 118"/>
                  <a:gd name="T21" fmla="*/ 199 h 588"/>
                  <a:gd name="T22" fmla="*/ 61 w 118"/>
                  <a:gd name="T23" fmla="*/ 162 h 588"/>
                  <a:gd name="T24" fmla="*/ 49 w 118"/>
                  <a:gd name="T25" fmla="*/ 125 h 588"/>
                  <a:gd name="T26" fmla="*/ 36 w 118"/>
                  <a:gd name="T27" fmla="*/ 89 h 588"/>
                  <a:gd name="T28" fmla="*/ 23 w 118"/>
                  <a:gd name="T29" fmla="*/ 53 h 588"/>
                  <a:gd name="T30" fmla="*/ 8 w 118"/>
                  <a:gd name="T31" fmla="*/ 17 h 588"/>
                  <a:gd name="T32" fmla="*/ 0 w 118"/>
                  <a:gd name="T33" fmla="*/ 1 h 588"/>
                  <a:gd name="T34" fmla="*/ 15 w 118"/>
                  <a:gd name="T35" fmla="*/ 36 h 588"/>
                  <a:gd name="T36" fmla="*/ 27 w 118"/>
                  <a:gd name="T37" fmla="*/ 70 h 588"/>
                  <a:gd name="T38" fmla="*/ 41 w 118"/>
                  <a:gd name="T39" fmla="*/ 107 h 588"/>
                  <a:gd name="T40" fmla="*/ 54 w 118"/>
                  <a:gd name="T41" fmla="*/ 144 h 588"/>
                  <a:gd name="T42" fmla="*/ 64 w 118"/>
                  <a:gd name="T43" fmla="*/ 180 h 588"/>
                  <a:gd name="T44" fmla="*/ 76 w 118"/>
                  <a:gd name="T45" fmla="*/ 218 h 588"/>
                  <a:gd name="T46" fmla="*/ 86 w 118"/>
                  <a:gd name="T47" fmla="*/ 255 h 588"/>
                  <a:gd name="T48" fmla="*/ 94 w 118"/>
                  <a:gd name="T49" fmla="*/ 293 h 588"/>
                  <a:gd name="T50" fmla="*/ 100 w 118"/>
                  <a:gd name="T51" fmla="*/ 330 h 588"/>
                  <a:gd name="T52" fmla="*/ 107 w 118"/>
                  <a:gd name="T53" fmla="*/ 368 h 588"/>
                  <a:gd name="T54" fmla="*/ 113 w 118"/>
                  <a:gd name="T55" fmla="*/ 405 h 588"/>
                  <a:gd name="T56" fmla="*/ 116 w 118"/>
                  <a:gd name="T57" fmla="*/ 442 h 588"/>
                  <a:gd name="T58" fmla="*/ 117 w 118"/>
                  <a:gd name="T59" fmla="*/ 479 h 588"/>
                  <a:gd name="T60" fmla="*/ 116 w 118"/>
                  <a:gd name="T61" fmla="*/ 517 h 588"/>
                  <a:gd name="T62" fmla="*/ 115 w 118"/>
                  <a:gd name="T63" fmla="*/ 553 h 588"/>
                  <a:gd name="T64" fmla="*/ 110 w 118"/>
                  <a:gd name="T65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588">
                    <a:moveTo>
                      <a:pt x="111" y="588"/>
                    </a:moveTo>
                    <a:lnTo>
                      <a:pt x="114" y="571"/>
                    </a:lnTo>
                    <a:lnTo>
                      <a:pt x="116" y="553"/>
                    </a:lnTo>
                    <a:lnTo>
                      <a:pt x="117" y="535"/>
                    </a:lnTo>
                    <a:lnTo>
                      <a:pt x="118" y="517"/>
                    </a:lnTo>
                    <a:lnTo>
                      <a:pt x="118" y="498"/>
                    </a:lnTo>
                    <a:lnTo>
                      <a:pt x="118" y="479"/>
                    </a:lnTo>
                    <a:lnTo>
                      <a:pt x="118" y="461"/>
                    </a:lnTo>
                    <a:lnTo>
                      <a:pt x="117" y="442"/>
                    </a:lnTo>
                    <a:lnTo>
                      <a:pt x="116" y="424"/>
                    </a:lnTo>
                    <a:lnTo>
                      <a:pt x="114" y="405"/>
                    </a:lnTo>
                    <a:lnTo>
                      <a:pt x="111" y="387"/>
                    </a:lnTo>
                    <a:lnTo>
                      <a:pt x="109" y="368"/>
                    </a:lnTo>
                    <a:lnTo>
                      <a:pt x="107" y="349"/>
                    </a:lnTo>
                    <a:lnTo>
                      <a:pt x="102" y="330"/>
                    </a:lnTo>
                    <a:lnTo>
                      <a:pt x="99" y="312"/>
                    </a:lnTo>
                    <a:lnTo>
                      <a:pt x="96" y="293"/>
                    </a:lnTo>
                    <a:lnTo>
                      <a:pt x="91" y="274"/>
                    </a:lnTo>
                    <a:lnTo>
                      <a:pt x="87" y="255"/>
                    </a:lnTo>
                    <a:lnTo>
                      <a:pt x="81" y="236"/>
                    </a:lnTo>
                    <a:lnTo>
                      <a:pt x="78" y="218"/>
                    </a:lnTo>
                    <a:lnTo>
                      <a:pt x="72" y="199"/>
                    </a:lnTo>
                    <a:lnTo>
                      <a:pt x="65" y="180"/>
                    </a:lnTo>
                    <a:lnTo>
                      <a:pt x="61" y="162"/>
                    </a:lnTo>
                    <a:lnTo>
                      <a:pt x="55" y="144"/>
                    </a:lnTo>
                    <a:lnTo>
                      <a:pt x="49" y="125"/>
                    </a:lnTo>
                    <a:lnTo>
                      <a:pt x="43" y="107"/>
                    </a:lnTo>
                    <a:lnTo>
                      <a:pt x="36" y="89"/>
                    </a:lnTo>
                    <a:lnTo>
                      <a:pt x="30" y="70"/>
                    </a:lnTo>
                    <a:lnTo>
                      <a:pt x="23" y="53"/>
                    </a:lnTo>
                    <a:lnTo>
                      <a:pt x="16" y="35"/>
                    </a:lnTo>
                    <a:lnTo>
                      <a:pt x="8" y="1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9"/>
                    </a:lnTo>
                    <a:lnTo>
                      <a:pt x="15" y="36"/>
                    </a:lnTo>
                    <a:lnTo>
                      <a:pt x="21" y="53"/>
                    </a:lnTo>
                    <a:lnTo>
                      <a:pt x="27" y="70"/>
                    </a:lnTo>
                    <a:lnTo>
                      <a:pt x="35" y="89"/>
                    </a:lnTo>
                    <a:lnTo>
                      <a:pt x="41" y="107"/>
                    </a:lnTo>
                    <a:lnTo>
                      <a:pt x="48" y="125"/>
                    </a:lnTo>
                    <a:lnTo>
                      <a:pt x="54" y="144"/>
                    </a:lnTo>
                    <a:lnTo>
                      <a:pt x="59" y="162"/>
                    </a:lnTo>
                    <a:lnTo>
                      <a:pt x="64" y="180"/>
                    </a:lnTo>
                    <a:lnTo>
                      <a:pt x="70" y="199"/>
                    </a:lnTo>
                    <a:lnTo>
                      <a:pt x="76" y="218"/>
                    </a:lnTo>
                    <a:lnTo>
                      <a:pt x="80" y="236"/>
                    </a:lnTo>
                    <a:lnTo>
                      <a:pt x="86" y="255"/>
                    </a:lnTo>
                    <a:lnTo>
                      <a:pt x="89" y="274"/>
                    </a:lnTo>
                    <a:lnTo>
                      <a:pt x="94" y="293"/>
                    </a:lnTo>
                    <a:lnTo>
                      <a:pt x="98" y="312"/>
                    </a:lnTo>
                    <a:lnTo>
                      <a:pt x="100" y="330"/>
                    </a:lnTo>
                    <a:lnTo>
                      <a:pt x="105" y="349"/>
                    </a:lnTo>
                    <a:lnTo>
                      <a:pt x="107" y="368"/>
                    </a:lnTo>
                    <a:lnTo>
                      <a:pt x="110" y="387"/>
                    </a:lnTo>
                    <a:lnTo>
                      <a:pt x="113" y="405"/>
                    </a:lnTo>
                    <a:lnTo>
                      <a:pt x="114" y="424"/>
                    </a:lnTo>
                    <a:lnTo>
                      <a:pt x="116" y="442"/>
                    </a:lnTo>
                    <a:lnTo>
                      <a:pt x="116" y="461"/>
                    </a:lnTo>
                    <a:lnTo>
                      <a:pt x="117" y="479"/>
                    </a:lnTo>
                    <a:lnTo>
                      <a:pt x="117" y="498"/>
                    </a:lnTo>
                    <a:lnTo>
                      <a:pt x="116" y="517"/>
                    </a:lnTo>
                    <a:lnTo>
                      <a:pt x="116" y="535"/>
                    </a:lnTo>
                    <a:lnTo>
                      <a:pt x="115" y="553"/>
                    </a:lnTo>
                    <a:lnTo>
                      <a:pt x="113" y="571"/>
                    </a:lnTo>
                    <a:lnTo>
                      <a:pt x="110" y="588"/>
                    </a:lnTo>
                    <a:lnTo>
                      <a:pt x="1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9" name="Freeform 1853">
                <a:extLst>
                  <a:ext uri="{FF2B5EF4-FFF2-40B4-BE49-F238E27FC236}">
                    <a16:creationId xmlns:a16="http://schemas.microsoft.com/office/drawing/2014/main" id="{94F38352-ED10-4664-A34A-B8CE1B447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83"/>
                <a:ext cx="15" cy="104"/>
              </a:xfrm>
              <a:custGeom>
                <a:avLst/>
                <a:gdLst>
                  <a:gd name="T0" fmla="*/ 44 w 45"/>
                  <a:gd name="T1" fmla="*/ 311 h 311"/>
                  <a:gd name="T2" fmla="*/ 45 w 45"/>
                  <a:gd name="T3" fmla="*/ 310 h 311"/>
                  <a:gd name="T4" fmla="*/ 37 w 45"/>
                  <a:gd name="T5" fmla="*/ 292 h 311"/>
                  <a:gd name="T6" fmla="*/ 30 w 45"/>
                  <a:gd name="T7" fmla="*/ 273 h 311"/>
                  <a:gd name="T8" fmla="*/ 24 w 45"/>
                  <a:gd name="T9" fmla="*/ 253 h 311"/>
                  <a:gd name="T10" fmla="*/ 19 w 45"/>
                  <a:gd name="T11" fmla="*/ 236 h 311"/>
                  <a:gd name="T12" fmla="*/ 13 w 45"/>
                  <a:gd name="T13" fmla="*/ 216 h 311"/>
                  <a:gd name="T14" fmla="*/ 10 w 45"/>
                  <a:gd name="T15" fmla="*/ 197 h 311"/>
                  <a:gd name="T16" fmla="*/ 7 w 45"/>
                  <a:gd name="T17" fmla="*/ 178 h 311"/>
                  <a:gd name="T18" fmla="*/ 4 w 45"/>
                  <a:gd name="T19" fmla="*/ 158 h 311"/>
                  <a:gd name="T20" fmla="*/ 2 w 45"/>
                  <a:gd name="T21" fmla="*/ 139 h 311"/>
                  <a:gd name="T22" fmla="*/ 2 w 45"/>
                  <a:gd name="T23" fmla="*/ 120 h 311"/>
                  <a:gd name="T24" fmla="*/ 1 w 45"/>
                  <a:gd name="T25" fmla="*/ 101 h 311"/>
                  <a:gd name="T26" fmla="*/ 2 w 45"/>
                  <a:gd name="T27" fmla="*/ 81 h 311"/>
                  <a:gd name="T28" fmla="*/ 3 w 45"/>
                  <a:gd name="T29" fmla="*/ 61 h 311"/>
                  <a:gd name="T30" fmla="*/ 7 w 45"/>
                  <a:gd name="T31" fmla="*/ 42 h 311"/>
                  <a:gd name="T32" fmla="*/ 10 w 45"/>
                  <a:gd name="T33" fmla="*/ 20 h 311"/>
                  <a:gd name="T34" fmla="*/ 13 w 45"/>
                  <a:gd name="T35" fmla="*/ 0 h 311"/>
                  <a:gd name="T36" fmla="*/ 13 w 45"/>
                  <a:gd name="T37" fmla="*/ 0 h 311"/>
                  <a:gd name="T38" fmla="*/ 8 w 45"/>
                  <a:gd name="T39" fmla="*/ 20 h 311"/>
                  <a:gd name="T40" fmla="*/ 4 w 45"/>
                  <a:gd name="T41" fmla="*/ 42 h 311"/>
                  <a:gd name="T42" fmla="*/ 2 w 45"/>
                  <a:gd name="T43" fmla="*/ 61 h 311"/>
                  <a:gd name="T44" fmla="*/ 1 w 45"/>
                  <a:gd name="T45" fmla="*/ 81 h 311"/>
                  <a:gd name="T46" fmla="*/ 0 w 45"/>
                  <a:gd name="T47" fmla="*/ 101 h 311"/>
                  <a:gd name="T48" fmla="*/ 1 w 45"/>
                  <a:gd name="T49" fmla="*/ 120 h 311"/>
                  <a:gd name="T50" fmla="*/ 1 w 45"/>
                  <a:gd name="T51" fmla="*/ 139 h 311"/>
                  <a:gd name="T52" fmla="*/ 2 w 45"/>
                  <a:gd name="T53" fmla="*/ 158 h 311"/>
                  <a:gd name="T54" fmla="*/ 6 w 45"/>
                  <a:gd name="T55" fmla="*/ 178 h 311"/>
                  <a:gd name="T56" fmla="*/ 9 w 45"/>
                  <a:gd name="T57" fmla="*/ 197 h 311"/>
                  <a:gd name="T58" fmla="*/ 13 w 45"/>
                  <a:gd name="T59" fmla="*/ 216 h 311"/>
                  <a:gd name="T60" fmla="*/ 18 w 45"/>
                  <a:gd name="T61" fmla="*/ 236 h 311"/>
                  <a:gd name="T62" fmla="*/ 24 w 45"/>
                  <a:gd name="T63" fmla="*/ 253 h 311"/>
                  <a:gd name="T64" fmla="*/ 29 w 45"/>
                  <a:gd name="T65" fmla="*/ 273 h 311"/>
                  <a:gd name="T66" fmla="*/ 36 w 45"/>
                  <a:gd name="T67" fmla="*/ 292 h 311"/>
                  <a:gd name="T68" fmla="*/ 44 w 45"/>
                  <a:gd name="T69" fmla="*/ 311 h 311"/>
                  <a:gd name="T70" fmla="*/ 45 w 45"/>
                  <a:gd name="T71" fmla="*/ 310 h 311"/>
                  <a:gd name="T72" fmla="*/ 44 w 45"/>
                  <a:gd name="T73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11">
                    <a:moveTo>
                      <a:pt x="44" y="311"/>
                    </a:moveTo>
                    <a:lnTo>
                      <a:pt x="45" y="310"/>
                    </a:lnTo>
                    <a:lnTo>
                      <a:pt x="37" y="292"/>
                    </a:lnTo>
                    <a:lnTo>
                      <a:pt x="30" y="273"/>
                    </a:lnTo>
                    <a:lnTo>
                      <a:pt x="24" y="253"/>
                    </a:lnTo>
                    <a:lnTo>
                      <a:pt x="19" y="236"/>
                    </a:lnTo>
                    <a:lnTo>
                      <a:pt x="13" y="216"/>
                    </a:lnTo>
                    <a:lnTo>
                      <a:pt x="10" y="197"/>
                    </a:lnTo>
                    <a:lnTo>
                      <a:pt x="7" y="178"/>
                    </a:lnTo>
                    <a:lnTo>
                      <a:pt x="4" y="158"/>
                    </a:lnTo>
                    <a:lnTo>
                      <a:pt x="2" y="139"/>
                    </a:lnTo>
                    <a:lnTo>
                      <a:pt x="2" y="120"/>
                    </a:lnTo>
                    <a:lnTo>
                      <a:pt x="1" y="101"/>
                    </a:lnTo>
                    <a:lnTo>
                      <a:pt x="2" y="81"/>
                    </a:lnTo>
                    <a:lnTo>
                      <a:pt x="3" y="61"/>
                    </a:lnTo>
                    <a:lnTo>
                      <a:pt x="7" y="42"/>
                    </a:lnTo>
                    <a:lnTo>
                      <a:pt x="10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8" y="20"/>
                    </a:lnTo>
                    <a:lnTo>
                      <a:pt x="4" y="42"/>
                    </a:lnTo>
                    <a:lnTo>
                      <a:pt x="2" y="61"/>
                    </a:lnTo>
                    <a:lnTo>
                      <a:pt x="1" y="81"/>
                    </a:lnTo>
                    <a:lnTo>
                      <a:pt x="0" y="101"/>
                    </a:lnTo>
                    <a:lnTo>
                      <a:pt x="1" y="120"/>
                    </a:lnTo>
                    <a:lnTo>
                      <a:pt x="1" y="139"/>
                    </a:lnTo>
                    <a:lnTo>
                      <a:pt x="2" y="158"/>
                    </a:lnTo>
                    <a:lnTo>
                      <a:pt x="6" y="178"/>
                    </a:lnTo>
                    <a:lnTo>
                      <a:pt x="9" y="197"/>
                    </a:lnTo>
                    <a:lnTo>
                      <a:pt x="13" y="216"/>
                    </a:lnTo>
                    <a:lnTo>
                      <a:pt x="18" y="236"/>
                    </a:lnTo>
                    <a:lnTo>
                      <a:pt x="24" y="253"/>
                    </a:lnTo>
                    <a:lnTo>
                      <a:pt x="29" y="273"/>
                    </a:lnTo>
                    <a:lnTo>
                      <a:pt x="36" y="292"/>
                    </a:lnTo>
                    <a:lnTo>
                      <a:pt x="44" y="311"/>
                    </a:lnTo>
                    <a:lnTo>
                      <a:pt x="45" y="310"/>
                    </a:lnTo>
                    <a:lnTo>
                      <a:pt x="44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0" name="Freeform 1854">
                <a:extLst>
                  <a:ext uri="{FF2B5EF4-FFF2-40B4-BE49-F238E27FC236}">
                    <a16:creationId xmlns:a16="http://schemas.microsoft.com/office/drawing/2014/main" id="{24038056-7E6F-4623-8B56-65C28A9C1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478"/>
                <a:ext cx="46" cy="12"/>
              </a:xfrm>
              <a:custGeom>
                <a:avLst/>
                <a:gdLst>
                  <a:gd name="T0" fmla="*/ 0 w 138"/>
                  <a:gd name="T1" fmla="*/ 35 h 35"/>
                  <a:gd name="T2" fmla="*/ 1 w 138"/>
                  <a:gd name="T3" fmla="*/ 35 h 35"/>
                  <a:gd name="T4" fmla="*/ 10 w 138"/>
                  <a:gd name="T5" fmla="*/ 28 h 35"/>
                  <a:gd name="T6" fmla="*/ 19 w 138"/>
                  <a:gd name="T7" fmla="*/ 22 h 35"/>
                  <a:gd name="T8" fmla="*/ 28 w 138"/>
                  <a:gd name="T9" fmla="*/ 17 h 35"/>
                  <a:gd name="T10" fmla="*/ 36 w 138"/>
                  <a:gd name="T11" fmla="*/ 12 h 35"/>
                  <a:gd name="T12" fmla="*/ 45 w 138"/>
                  <a:gd name="T13" fmla="*/ 8 h 35"/>
                  <a:gd name="T14" fmla="*/ 53 w 138"/>
                  <a:gd name="T15" fmla="*/ 6 h 35"/>
                  <a:gd name="T16" fmla="*/ 62 w 138"/>
                  <a:gd name="T17" fmla="*/ 4 h 35"/>
                  <a:gd name="T18" fmla="*/ 69 w 138"/>
                  <a:gd name="T19" fmla="*/ 2 h 35"/>
                  <a:gd name="T20" fmla="*/ 78 w 138"/>
                  <a:gd name="T21" fmla="*/ 2 h 35"/>
                  <a:gd name="T22" fmla="*/ 87 w 138"/>
                  <a:gd name="T23" fmla="*/ 2 h 35"/>
                  <a:gd name="T24" fmla="*/ 95 w 138"/>
                  <a:gd name="T25" fmla="*/ 4 h 35"/>
                  <a:gd name="T26" fmla="*/ 104 w 138"/>
                  <a:gd name="T27" fmla="*/ 7 h 35"/>
                  <a:gd name="T28" fmla="*/ 112 w 138"/>
                  <a:gd name="T29" fmla="*/ 10 h 35"/>
                  <a:gd name="T30" fmla="*/ 120 w 138"/>
                  <a:gd name="T31" fmla="*/ 14 h 35"/>
                  <a:gd name="T32" fmla="*/ 128 w 138"/>
                  <a:gd name="T33" fmla="*/ 19 h 35"/>
                  <a:gd name="T34" fmla="*/ 137 w 138"/>
                  <a:gd name="T35" fmla="*/ 26 h 35"/>
                  <a:gd name="T36" fmla="*/ 138 w 138"/>
                  <a:gd name="T37" fmla="*/ 25 h 35"/>
                  <a:gd name="T38" fmla="*/ 130 w 138"/>
                  <a:gd name="T39" fmla="*/ 18 h 35"/>
                  <a:gd name="T40" fmla="*/ 122 w 138"/>
                  <a:gd name="T41" fmla="*/ 12 h 35"/>
                  <a:gd name="T42" fmla="*/ 113 w 138"/>
                  <a:gd name="T43" fmla="*/ 8 h 35"/>
                  <a:gd name="T44" fmla="*/ 105 w 138"/>
                  <a:gd name="T45" fmla="*/ 6 h 35"/>
                  <a:gd name="T46" fmla="*/ 95 w 138"/>
                  <a:gd name="T47" fmla="*/ 2 h 35"/>
                  <a:gd name="T48" fmla="*/ 87 w 138"/>
                  <a:gd name="T49" fmla="*/ 1 h 35"/>
                  <a:gd name="T50" fmla="*/ 78 w 138"/>
                  <a:gd name="T51" fmla="*/ 0 h 35"/>
                  <a:gd name="T52" fmla="*/ 69 w 138"/>
                  <a:gd name="T53" fmla="*/ 1 h 35"/>
                  <a:gd name="T54" fmla="*/ 62 w 138"/>
                  <a:gd name="T55" fmla="*/ 2 h 35"/>
                  <a:gd name="T56" fmla="*/ 53 w 138"/>
                  <a:gd name="T57" fmla="*/ 4 h 35"/>
                  <a:gd name="T58" fmla="*/ 44 w 138"/>
                  <a:gd name="T59" fmla="*/ 7 h 35"/>
                  <a:gd name="T60" fmla="*/ 35 w 138"/>
                  <a:gd name="T61" fmla="*/ 11 h 35"/>
                  <a:gd name="T62" fmla="*/ 26 w 138"/>
                  <a:gd name="T63" fmla="*/ 16 h 35"/>
                  <a:gd name="T64" fmla="*/ 18 w 138"/>
                  <a:gd name="T65" fmla="*/ 20 h 35"/>
                  <a:gd name="T66" fmla="*/ 9 w 138"/>
                  <a:gd name="T67" fmla="*/ 26 h 35"/>
                  <a:gd name="T68" fmla="*/ 0 w 138"/>
                  <a:gd name="T69" fmla="*/ 34 h 35"/>
                  <a:gd name="T70" fmla="*/ 1 w 138"/>
                  <a:gd name="T71" fmla="*/ 35 h 35"/>
                  <a:gd name="T72" fmla="*/ 0 w 138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35">
                    <a:moveTo>
                      <a:pt x="0" y="35"/>
                    </a:moveTo>
                    <a:lnTo>
                      <a:pt x="1" y="35"/>
                    </a:lnTo>
                    <a:lnTo>
                      <a:pt x="10" y="28"/>
                    </a:lnTo>
                    <a:lnTo>
                      <a:pt x="19" y="22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62" y="4"/>
                    </a:lnTo>
                    <a:lnTo>
                      <a:pt x="69" y="2"/>
                    </a:lnTo>
                    <a:lnTo>
                      <a:pt x="78" y="2"/>
                    </a:lnTo>
                    <a:lnTo>
                      <a:pt x="87" y="2"/>
                    </a:lnTo>
                    <a:lnTo>
                      <a:pt x="95" y="4"/>
                    </a:lnTo>
                    <a:lnTo>
                      <a:pt x="104" y="7"/>
                    </a:lnTo>
                    <a:lnTo>
                      <a:pt x="112" y="10"/>
                    </a:lnTo>
                    <a:lnTo>
                      <a:pt x="120" y="14"/>
                    </a:lnTo>
                    <a:lnTo>
                      <a:pt x="128" y="19"/>
                    </a:lnTo>
                    <a:lnTo>
                      <a:pt x="137" y="26"/>
                    </a:lnTo>
                    <a:lnTo>
                      <a:pt x="138" y="25"/>
                    </a:lnTo>
                    <a:lnTo>
                      <a:pt x="130" y="18"/>
                    </a:lnTo>
                    <a:lnTo>
                      <a:pt x="122" y="12"/>
                    </a:lnTo>
                    <a:lnTo>
                      <a:pt x="113" y="8"/>
                    </a:lnTo>
                    <a:lnTo>
                      <a:pt x="105" y="6"/>
                    </a:lnTo>
                    <a:lnTo>
                      <a:pt x="95" y="2"/>
                    </a:lnTo>
                    <a:lnTo>
                      <a:pt x="87" y="1"/>
                    </a:lnTo>
                    <a:lnTo>
                      <a:pt x="78" y="0"/>
                    </a:lnTo>
                    <a:lnTo>
                      <a:pt x="69" y="1"/>
                    </a:lnTo>
                    <a:lnTo>
                      <a:pt x="62" y="2"/>
                    </a:lnTo>
                    <a:lnTo>
                      <a:pt x="53" y="4"/>
                    </a:lnTo>
                    <a:lnTo>
                      <a:pt x="44" y="7"/>
                    </a:lnTo>
                    <a:lnTo>
                      <a:pt x="35" y="11"/>
                    </a:lnTo>
                    <a:lnTo>
                      <a:pt x="26" y="16"/>
                    </a:lnTo>
                    <a:lnTo>
                      <a:pt x="18" y="20"/>
                    </a:lnTo>
                    <a:lnTo>
                      <a:pt x="9" y="26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1" name="Freeform 1855">
                <a:extLst>
                  <a:ext uri="{FF2B5EF4-FFF2-40B4-BE49-F238E27FC236}">
                    <a16:creationId xmlns:a16="http://schemas.microsoft.com/office/drawing/2014/main" id="{E6298E51-EAA6-40EF-8731-45ADA845A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4" cy="106"/>
              </a:xfrm>
              <a:custGeom>
                <a:avLst/>
                <a:gdLst>
                  <a:gd name="T0" fmla="*/ 0 w 43"/>
                  <a:gd name="T1" fmla="*/ 1 h 319"/>
                  <a:gd name="T2" fmla="*/ 9 w 43"/>
                  <a:gd name="T3" fmla="*/ 20 h 319"/>
                  <a:gd name="T4" fmla="*/ 18 w 43"/>
                  <a:gd name="T5" fmla="*/ 39 h 319"/>
                  <a:gd name="T6" fmla="*/ 24 w 43"/>
                  <a:gd name="T7" fmla="*/ 59 h 319"/>
                  <a:gd name="T8" fmla="*/ 29 w 43"/>
                  <a:gd name="T9" fmla="*/ 80 h 319"/>
                  <a:gd name="T10" fmla="*/ 34 w 43"/>
                  <a:gd name="T11" fmla="*/ 100 h 319"/>
                  <a:gd name="T12" fmla="*/ 37 w 43"/>
                  <a:gd name="T13" fmla="*/ 120 h 319"/>
                  <a:gd name="T14" fmla="*/ 38 w 43"/>
                  <a:gd name="T15" fmla="*/ 141 h 319"/>
                  <a:gd name="T16" fmla="*/ 39 w 43"/>
                  <a:gd name="T17" fmla="*/ 162 h 319"/>
                  <a:gd name="T18" fmla="*/ 39 w 43"/>
                  <a:gd name="T19" fmla="*/ 183 h 319"/>
                  <a:gd name="T20" fmla="*/ 39 w 43"/>
                  <a:gd name="T21" fmla="*/ 203 h 319"/>
                  <a:gd name="T22" fmla="*/ 38 w 43"/>
                  <a:gd name="T23" fmla="*/ 223 h 319"/>
                  <a:gd name="T24" fmla="*/ 35 w 43"/>
                  <a:gd name="T25" fmla="*/ 243 h 319"/>
                  <a:gd name="T26" fmla="*/ 32 w 43"/>
                  <a:gd name="T27" fmla="*/ 262 h 319"/>
                  <a:gd name="T28" fmla="*/ 28 w 43"/>
                  <a:gd name="T29" fmla="*/ 282 h 319"/>
                  <a:gd name="T30" fmla="*/ 24 w 43"/>
                  <a:gd name="T31" fmla="*/ 301 h 319"/>
                  <a:gd name="T32" fmla="*/ 18 w 43"/>
                  <a:gd name="T33" fmla="*/ 319 h 319"/>
                  <a:gd name="T34" fmla="*/ 19 w 43"/>
                  <a:gd name="T35" fmla="*/ 319 h 319"/>
                  <a:gd name="T36" fmla="*/ 25 w 43"/>
                  <a:gd name="T37" fmla="*/ 301 h 319"/>
                  <a:gd name="T38" fmla="*/ 29 w 43"/>
                  <a:gd name="T39" fmla="*/ 282 h 319"/>
                  <a:gd name="T40" fmla="*/ 34 w 43"/>
                  <a:gd name="T41" fmla="*/ 262 h 319"/>
                  <a:gd name="T42" fmla="*/ 37 w 43"/>
                  <a:gd name="T43" fmla="*/ 243 h 319"/>
                  <a:gd name="T44" fmla="*/ 39 w 43"/>
                  <a:gd name="T45" fmla="*/ 223 h 319"/>
                  <a:gd name="T46" fmla="*/ 40 w 43"/>
                  <a:gd name="T47" fmla="*/ 203 h 319"/>
                  <a:gd name="T48" fmla="*/ 43 w 43"/>
                  <a:gd name="T49" fmla="*/ 183 h 319"/>
                  <a:gd name="T50" fmla="*/ 40 w 43"/>
                  <a:gd name="T51" fmla="*/ 162 h 319"/>
                  <a:gd name="T52" fmla="*/ 40 w 43"/>
                  <a:gd name="T53" fmla="*/ 141 h 319"/>
                  <a:gd name="T54" fmla="*/ 38 w 43"/>
                  <a:gd name="T55" fmla="*/ 120 h 319"/>
                  <a:gd name="T56" fmla="*/ 35 w 43"/>
                  <a:gd name="T57" fmla="*/ 100 h 319"/>
                  <a:gd name="T58" fmla="*/ 30 w 43"/>
                  <a:gd name="T59" fmla="*/ 80 h 319"/>
                  <a:gd name="T60" fmla="*/ 26 w 43"/>
                  <a:gd name="T61" fmla="*/ 59 h 319"/>
                  <a:gd name="T62" fmla="*/ 18 w 43"/>
                  <a:gd name="T63" fmla="*/ 39 h 319"/>
                  <a:gd name="T64" fmla="*/ 11 w 43"/>
                  <a:gd name="T65" fmla="*/ 19 h 319"/>
                  <a:gd name="T66" fmla="*/ 2 w 43"/>
                  <a:gd name="T67" fmla="*/ 0 h 319"/>
                  <a:gd name="T68" fmla="*/ 0 w 43"/>
                  <a:gd name="T69" fmla="*/ 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19">
                    <a:moveTo>
                      <a:pt x="0" y="1"/>
                    </a:moveTo>
                    <a:lnTo>
                      <a:pt x="9" y="20"/>
                    </a:lnTo>
                    <a:lnTo>
                      <a:pt x="18" y="39"/>
                    </a:lnTo>
                    <a:lnTo>
                      <a:pt x="24" y="59"/>
                    </a:lnTo>
                    <a:lnTo>
                      <a:pt x="29" y="80"/>
                    </a:lnTo>
                    <a:lnTo>
                      <a:pt x="34" y="100"/>
                    </a:lnTo>
                    <a:lnTo>
                      <a:pt x="37" y="120"/>
                    </a:lnTo>
                    <a:lnTo>
                      <a:pt x="38" y="141"/>
                    </a:lnTo>
                    <a:lnTo>
                      <a:pt x="39" y="162"/>
                    </a:lnTo>
                    <a:lnTo>
                      <a:pt x="39" y="183"/>
                    </a:lnTo>
                    <a:lnTo>
                      <a:pt x="39" y="203"/>
                    </a:lnTo>
                    <a:lnTo>
                      <a:pt x="38" y="223"/>
                    </a:lnTo>
                    <a:lnTo>
                      <a:pt x="35" y="243"/>
                    </a:lnTo>
                    <a:lnTo>
                      <a:pt x="32" y="262"/>
                    </a:lnTo>
                    <a:lnTo>
                      <a:pt x="28" y="282"/>
                    </a:lnTo>
                    <a:lnTo>
                      <a:pt x="24" y="301"/>
                    </a:lnTo>
                    <a:lnTo>
                      <a:pt x="18" y="319"/>
                    </a:lnTo>
                    <a:lnTo>
                      <a:pt x="19" y="319"/>
                    </a:lnTo>
                    <a:lnTo>
                      <a:pt x="25" y="301"/>
                    </a:lnTo>
                    <a:lnTo>
                      <a:pt x="29" y="282"/>
                    </a:lnTo>
                    <a:lnTo>
                      <a:pt x="34" y="262"/>
                    </a:lnTo>
                    <a:lnTo>
                      <a:pt x="37" y="243"/>
                    </a:lnTo>
                    <a:lnTo>
                      <a:pt x="39" y="223"/>
                    </a:lnTo>
                    <a:lnTo>
                      <a:pt x="40" y="203"/>
                    </a:lnTo>
                    <a:lnTo>
                      <a:pt x="43" y="183"/>
                    </a:lnTo>
                    <a:lnTo>
                      <a:pt x="40" y="162"/>
                    </a:lnTo>
                    <a:lnTo>
                      <a:pt x="40" y="141"/>
                    </a:lnTo>
                    <a:lnTo>
                      <a:pt x="38" y="120"/>
                    </a:lnTo>
                    <a:lnTo>
                      <a:pt x="35" y="100"/>
                    </a:lnTo>
                    <a:lnTo>
                      <a:pt x="30" y="80"/>
                    </a:lnTo>
                    <a:lnTo>
                      <a:pt x="26" y="59"/>
                    </a:lnTo>
                    <a:lnTo>
                      <a:pt x="18" y="39"/>
                    </a:lnTo>
                    <a:lnTo>
                      <a:pt x="11" y="19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2" name="Freeform 1856">
                <a:extLst>
                  <a:ext uri="{FF2B5EF4-FFF2-40B4-BE49-F238E27FC236}">
                    <a16:creationId xmlns:a16="http://schemas.microsoft.com/office/drawing/2014/main" id="{FBB12AC7-46E8-4769-A8FE-284F37E80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2" cy="233"/>
              </a:xfrm>
              <a:custGeom>
                <a:avLst/>
                <a:gdLst>
                  <a:gd name="T0" fmla="*/ 0 w 125"/>
                  <a:gd name="T1" fmla="*/ 1 h 701"/>
                  <a:gd name="T2" fmla="*/ 8 w 125"/>
                  <a:gd name="T3" fmla="*/ 46 h 701"/>
                  <a:gd name="T4" fmla="*/ 14 w 125"/>
                  <a:gd name="T5" fmla="*/ 94 h 701"/>
                  <a:gd name="T6" fmla="*/ 18 w 125"/>
                  <a:gd name="T7" fmla="*/ 146 h 701"/>
                  <a:gd name="T8" fmla="*/ 22 w 125"/>
                  <a:gd name="T9" fmla="*/ 200 h 701"/>
                  <a:gd name="T10" fmla="*/ 24 w 125"/>
                  <a:gd name="T11" fmla="*/ 255 h 701"/>
                  <a:gd name="T12" fmla="*/ 29 w 125"/>
                  <a:gd name="T13" fmla="*/ 310 h 701"/>
                  <a:gd name="T14" fmla="*/ 31 w 125"/>
                  <a:gd name="T15" fmla="*/ 364 h 701"/>
                  <a:gd name="T16" fmla="*/ 35 w 125"/>
                  <a:gd name="T17" fmla="*/ 417 h 701"/>
                  <a:gd name="T18" fmla="*/ 40 w 125"/>
                  <a:gd name="T19" fmla="*/ 469 h 701"/>
                  <a:gd name="T20" fmla="*/ 46 w 125"/>
                  <a:gd name="T21" fmla="*/ 517 h 701"/>
                  <a:gd name="T22" fmla="*/ 54 w 125"/>
                  <a:gd name="T23" fmla="*/ 562 h 701"/>
                  <a:gd name="T24" fmla="*/ 63 w 125"/>
                  <a:gd name="T25" fmla="*/ 601 h 701"/>
                  <a:gd name="T26" fmla="*/ 74 w 125"/>
                  <a:gd name="T27" fmla="*/ 637 h 701"/>
                  <a:gd name="T28" fmla="*/ 88 w 125"/>
                  <a:gd name="T29" fmla="*/ 665 h 701"/>
                  <a:gd name="T30" fmla="*/ 104 w 125"/>
                  <a:gd name="T31" fmla="*/ 687 h 701"/>
                  <a:gd name="T32" fmla="*/ 124 w 125"/>
                  <a:gd name="T33" fmla="*/ 701 h 701"/>
                  <a:gd name="T34" fmla="*/ 115 w 125"/>
                  <a:gd name="T35" fmla="*/ 693 h 701"/>
                  <a:gd name="T36" fmla="*/ 97 w 125"/>
                  <a:gd name="T37" fmla="*/ 675 h 701"/>
                  <a:gd name="T38" fmla="*/ 81 w 125"/>
                  <a:gd name="T39" fmla="*/ 651 h 701"/>
                  <a:gd name="T40" fmla="*/ 68 w 125"/>
                  <a:gd name="T41" fmla="*/ 619 h 701"/>
                  <a:gd name="T42" fmla="*/ 58 w 125"/>
                  <a:gd name="T43" fmla="*/ 582 h 701"/>
                  <a:gd name="T44" fmla="*/ 51 w 125"/>
                  <a:gd name="T45" fmla="*/ 541 h 701"/>
                  <a:gd name="T46" fmla="*/ 45 w 125"/>
                  <a:gd name="T47" fmla="*/ 494 h 701"/>
                  <a:gd name="T48" fmla="*/ 39 w 125"/>
                  <a:gd name="T49" fmla="*/ 443 h 701"/>
                  <a:gd name="T50" fmla="*/ 35 w 125"/>
                  <a:gd name="T51" fmla="*/ 390 h 701"/>
                  <a:gd name="T52" fmla="*/ 31 w 125"/>
                  <a:gd name="T53" fmla="*/ 337 h 701"/>
                  <a:gd name="T54" fmla="*/ 29 w 125"/>
                  <a:gd name="T55" fmla="*/ 282 h 701"/>
                  <a:gd name="T56" fmla="*/ 24 w 125"/>
                  <a:gd name="T57" fmla="*/ 227 h 701"/>
                  <a:gd name="T58" fmla="*/ 22 w 125"/>
                  <a:gd name="T59" fmla="*/ 173 h 701"/>
                  <a:gd name="T60" fmla="*/ 17 w 125"/>
                  <a:gd name="T61" fmla="*/ 120 h 701"/>
                  <a:gd name="T62" fmla="*/ 12 w 125"/>
                  <a:gd name="T63" fmla="*/ 70 h 701"/>
                  <a:gd name="T64" fmla="*/ 5 w 125"/>
                  <a:gd name="T65" fmla="*/ 24 h 701"/>
                  <a:gd name="T66" fmla="*/ 0 w 125"/>
                  <a:gd name="T67" fmla="*/ 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701">
                    <a:moveTo>
                      <a:pt x="2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8" y="46"/>
                    </a:lnTo>
                    <a:lnTo>
                      <a:pt x="11" y="70"/>
                    </a:lnTo>
                    <a:lnTo>
                      <a:pt x="14" y="94"/>
                    </a:lnTo>
                    <a:lnTo>
                      <a:pt x="15" y="120"/>
                    </a:lnTo>
                    <a:lnTo>
                      <a:pt x="18" y="146"/>
                    </a:lnTo>
                    <a:lnTo>
                      <a:pt x="20" y="173"/>
                    </a:lnTo>
                    <a:lnTo>
                      <a:pt x="22" y="200"/>
                    </a:lnTo>
                    <a:lnTo>
                      <a:pt x="23" y="227"/>
                    </a:lnTo>
                    <a:lnTo>
                      <a:pt x="24" y="255"/>
                    </a:lnTo>
                    <a:lnTo>
                      <a:pt x="27" y="282"/>
                    </a:lnTo>
                    <a:lnTo>
                      <a:pt x="29" y="310"/>
                    </a:lnTo>
                    <a:lnTo>
                      <a:pt x="30" y="337"/>
                    </a:lnTo>
                    <a:lnTo>
                      <a:pt x="31" y="364"/>
                    </a:lnTo>
                    <a:lnTo>
                      <a:pt x="33" y="390"/>
                    </a:lnTo>
                    <a:lnTo>
                      <a:pt x="35" y="417"/>
                    </a:lnTo>
                    <a:lnTo>
                      <a:pt x="37" y="443"/>
                    </a:lnTo>
                    <a:lnTo>
                      <a:pt x="40" y="469"/>
                    </a:lnTo>
                    <a:lnTo>
                      <a:pt x="43" y="494"/>
                    </a:lnTo>
                    <a:lnTo>
                      <a:pt x="46" y="517"/>
                    </a:lnTo>
                    <a:lnTo>
                      <a:pt x="49" y="541"/>
                    </a:lnTo>
                    <a:lnTo>
                      <a:pt x="54" y="562"/>
                    </a:lnTo>
                    <a:lnTo>
                      <a:pt x="57" y="582"/>
                    </a:lnTo>
                    <a:lnTo>
                      <a:pt x="63" y="601"/>
                    </a:lnTo>
                    <a:lnTo>
                      <a:pt x="66" y="619"/>
                    </a:lnTo>
                    <a:lnTo>
                      <a:pt x="74" y="637"/>
                    </a:lnTo>
                    <a:lnTo>
                      <a:pt x="79" y="652"/>
                    </a:lnTo>
                    <a:lnTo>
                      <a:pt x="88" y="665"/>
                    </a:lnTo>
                    <a:lnTo>
                      <a:pt x="96" y="676"/>
                    </a:lnTo>
                    <a:lnTo>
                      <a:pt x="104" y="687"/>
                    </a:lnTo>
                    <a:lnTo>
                      <a:pt x="114" y="694"/>
                    </a:lnTo>
                    <a:lnTo>
                      <a:pt x="124" y="701"/>
                    </a:lnTo>
                    <a:lnTo>
                      <a:pt x="125" y="699"/>
                    </a:lnTo>
                    <a:lnTo>
                      <a:pt x="115" y="693"/>
                    </a:lnTo>
                    <a:lnTo>
                      <a:pt x="105" y="685"/>
                    </a:lnTo>
                    <a:lnTo>
                      <a:pt x="97" y="675"/>
                    </a:lnTo>
                    <a:lnTo>
                      <a:pt x="88" y="664"/>
                    </a:lnTo>
                    <a:lnTo>
                      <a:pt x="81" y="651"/>
                    </a:lnTo>
                    <a:lnTo>
                      <a:pt x="75" y="636"/>
                    </a:lnTo>
                    <a:lnTo>
                      <a:pt x="68" y="619"/>
                    </a:lnTo>
                    <a:lnTo>
                      <a:pt x="64" y="601"/>
                    </a:lnTo>
                    <a:lnTo>
                      <a:pt x="58" y="582"/>
                    </a:lnTo>
                    <a:lnTo>
                      <a:pt x="55" y="562"/>
                    </a:lnTo>
                    <a:lnTo>
                      <a:pt x="51" y="541"/>
                    </a:lnTo>
                    <a:lnTo>
                      <a:pt x="47" y="517"/>
                    </a:lnTo>
                    <a:lnTo>
                      <a:pt x="45" y="494"/>
                    </a:lnTo>
                    <a:lnTo>
                      <a:pt x="41" y="469"/>
                    </a:lnTo>
                    <a:lnTo>
                      <a:pt x="39" y="443"/>
                    </a:lnTo>
                    <a:lnTo>
                      <a:pt x="37" y="417"/>
                    </a:lnTo>
                    <a:lnTo>
                      <a:pt x="35" y="390"/>
                    </a:lnTo>
                    <a:lnTo>
                      <a:pt x="33" y="364"/>
                    </a:lnTo>
                    <a:lnTo>
                      <a:pt x="31" y="337"/>
                    </a:lnTo>
                    <a:lnTo>
                      <a:pt x="30" y="310"/>
                    </a:lnTo>
                    <a:lnTo>
                      <a:pt x="29" y="282"/>
                    </a:lnTo>
                    <a:lnTo>
                      <a:pt x="26" y="255"/>
                    </a:lnTo>
                    <a:lnTo>
                      <a:pt x="24" y="227"/>
                    </a:lnTo>
                    <a:lnTo>
                      <a:pt x="23" y="200"/>
                    </a:lnTo>
                    <a:lnTo>
                      <a:pt x="22" y="173"/>
                    </a:lnTo>
                    <a:lnTo>
                      <a:pt x="20" y="146"/>
                    </a:lnTo>
                    <a:lnTo>
                      <a:pt x="17" y="120"/>
                    </a:lnTo>
                    <a:lnTo>
                      <a:pt x="14" y="94"/>
                    </a:lnTo>
                    <a:lnTo>
                      <a:pt x="12" y="70"/>
                    </a:lnTo>
                    <a:lnTo>
                      <a:pt x="9" y="46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3" name="Freeform 1857">
                <a:extLst>
                  <a:ext uri="{FF2B5EF4-FFF2-40B4-BE49-F238E27FC236}">
                    <a16:creationId xmlns:a16="http://schemas.microsoft.com/office/drawing/2014/main" id="{7617A9BD-2807-40BF-8134-63B3C3C7B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6" cy="37"/>
              </a:xfrm>
              <a:custGeom>
                <a:avLst/>
                <a:gdLst>
                  <a:gd name="T0" fmla="*/ 138 w 138"/>
                  <a:gd name="T1" fmla="*/ 110 h 111"/>
                  <a:gd name="T2" fmla="*/ 138 w 138"/>
                  <a:gd name="T3" fmla="*/ 110 h 111"/>
                  <a:gd name="T4" fmla="*/ 127 w 138"/>
                  <a:gd name="T5" fmla="*/ 108 h 111"/>
                  <a:gd name="T6" fmla="*/ 117 w 138"/>
                  <a:gd name="T7" fmla="*/ 105 h 111"/>
                  <a:gd name="T8" fmla="*/ 107 w 138"/>
                  <a:gd name="T9" fmla="*/ 101 h 111"/>
                  <a:gd name="T10" fmla="*/ 98 w 138"/>
                  <a:gd name="T11" fmla="*/ 96 h 111"/>
                  <a:gd name="T12" fmla="*/ 87 w 138"/>
                  <a:gd name="T13" fmla="*/ 91 h 111"/>
                  <a:gd name="T14" fmla="*/ 78 w 138"/>
                  <a:gd name="T15" fmla="*/ 84 h 111"/>
                  <a:gd name="T16" fmla="*/ 69 w 138"/>
                  <a:gd name="T17" fmla="*/ 79 h 111"/>
                  <a:gd name="T18" fmla="*/ 61 w 138"/>
                  <a:gd name="T19" fmla="*/ 72 h 111"/>
                  <a:gd name="T20" fmla="*/ 52 w 138"/>
                  <a:gd name="T21" fmla="*/ 64 h 111"/>
                  <a:gd name="T22" fmla="*/ 44 w 138"/>
                  <a:gd name="T23" fmla="*/ 55 h 111"/>
                  <a:gd name="T24" fmla="*/ 36 w 138"/>
                  <a:gd name="T25" fmla="*/ 48 h 111"/>
                  <a:gd name="T26" fmla="*/ 29 w 138"/>
                  <a:gd name="T27" fmla="*/ 39 h 111"/>
                  <a:gd name="T28" fmla="*/ 21 w 138"/>
                  <a:gd name="T29" fmla="*/ 30 h 111"/>
                  <a:gd name="T30" fmla="*/ 14 w 138"/>
                  <a:gd name="T31" fmla="*/ 20 h 111"/>
                  <a:gd name="T32" fmla="*/ 7 w 138"/>
                  <a:gd name="T33" fmla="*/ 10 h 111"/>
                  <a:gd name="T34" fmla="*/ 1 w 138"/>
                  <a:gd name="T35" fmla="*/ 0 h 111"/>
                  <a:gd name="T36" fmla="*/ 0 w 138"/>
                  <a:gd name="T37" fmla="*/ 1 h 111"/>
                  <a:gd name="T38" fmla="*/ 5 w 138"/>
                  <a:gd name="T39" fmla="*/ 11 h 111"/>
                  <a:gd name="T40" fmla="*/ 13 w 138"/>
                  <a:gd name="T41" fmla="*/ 22 h 111"/>
                  <a:gd name="T42" fmla="*/ 20 w 138"/>
                  <a:gd name="T43" fmla="*/ 32 h 111"/>
                  <a:gd name="T44" fmla="*/ 27 w 138"/>
                  <a:gd name="T45" fmla="*/ 42 h 111"/>
                  <a:gd name="T46" fmla="*/ 34 w 138"/>
                  <a:gd name="T47" fmla="*/ 51 h 111"/>
                  <a:gd name="T48" fmla="*/ 43 w 138"/>
                  <a:gd name="T49" fmla="*/ 57 h 111"/>
                  <a:gd name="T50" fmla="*/ 50 w 138"/>
                  <a:gd name="T51" fmla="*/ 65 h 111"/>
                  <a:gd name="T52" fmla="*/ 60 w 138"/>
                  <a:gd name="T53" fmla="*/ 72 h 111"/>
                  <a:gd name="T54" fmla="*/ 68 w 138"/>
                  <a:gd name="T55" fmla="*/ 80 h 111"/>
                  <a:gd name="T56" fmla="*/ 77 w 138"/>
                  <a:gd name="T57" fmla="*/ 87 h 111"/>
                  <a:gd name="T58" fmla="*/ 87 w 138"/>
                  <a:gd name="T59" fmla="*/ 91 h 111"/>
                  <a:gd name="T60" fmla="*/ 96 w 138"/>
                  <a:gd name="T61" fmla="*/ 97 h 111"/>
                  <a:gd name="T62" fmla="*/ 106 w 138"/>
                  <a:gd name="T63" fmla="*/ 101 h 111"/>
                  <a:gd name="T64" fmla="*/ 116 w 138"/>
                  <a:gd name="T65" fmla="*/ 106 h 111"/>
                  <a:gd name="T66" fmla="*/ 127 w 138"/>
                  <a:gd name="T67" fmla="*/ 109 h 111"/>
                  <a:gd name="T68" fmla="*/ 138 w 138"/>
                  <a:gd name="T69" fmla="*/ 111 h 111"/>
                  <a:gd name="T70" fmla="*/ 136 w 138"/>
                  <a:gd name="T71" fmla="*/ 111 h 111"/>
                  <a:gd name="T72" fmla="*/ 138 w 138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111">
                    <a:moveTo>
                      <a:pt x="138" y="110"/>
                    </a:moveTo>
                    <a:lnTo>
                      <a:pt x="138" y="110"/>
                    </a:lnTo>
                    <a:lnTo>
                      <a:pt x="127" y="108"/>
                    </a:lnTo>
                    <a:lnTo>
                      <a:pt x="117" y="105"/>
                    </a:lnTo>
                    <a:lnTo>
                      <a:pt x="107" y="101"/>
                    </a:lnTo>
                    <a:lnTo>
                      <a:pt x="98" y="96"/>
                    </a:lnTo>
                    <a:lnTo>
                      <a:pt x="87" y="91"/>
                    </a:lnTo>
                    <a:lnTo>
                      <a:pt x="78" y="84"/>
                    </a:lnTo>
                    <a:lnTo>
                      <a:pt x="69" y="79"/>
                    </a:lnTo>
                    <a:lnTo>
                      <a:pt x="61" y="72"/>
                    </a:lnTo>
                    <a:lnTo>
                      <a:pt x="52" y="64"/>
                    </a:lnTo>
                    <a:lnTo>
                      <a:pt x="44" y="55"/>
                    </a:lnTo>
                    <a:lnTo>
                      <a:pt x="36" y="48"/>
                    </a:lnTo>
                    <a:lnTo>
                      <a:pt x="29" y="39"/>
                    </a:lnTo>
                    <a:lnTo>
                      <a:pt x="21" y="30"/>
                    </a:lnTo>
                    <a:lnTo>
                      <a:pt x="14" y="20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1"/>
                    </a:lnTo>
                    <a:lnTo>
                      <a:pt x="13" y="22"/>
                    </a:lnTo>
                    <a:lnTo>
                      <a:pt x="20" y="32"/>
                    </a:lnTo>
                    <a:lnTo>
                      <a:pt x="27" y="42"/>
                    </a:lnTo>
                    <a:lnTo>
                      <a:pt x="34" y="51"/>
                    </a:lnTo>
                    <a:lnTo>
                      <a:pt x="43" y="57"/>
                    </a:lnTo>
                    <a:lnTo>
                      <a:pt x="50" y="65"/>
                    </a:lnTo>
                    <a:lnTo>
                      <a:pt x="60" y="72"/>
                    </a:lnTo>
                    <a:lnTo>
                      <a:pt x="68" y="80"/>
                    </a:lnTo>
                    <a:lnTo>
                      <a:pt x="77" y="87"/>
                    </a:lnTo>
                    <a:lnTo>
                      <a:pt x="87" y="91"/>
                    </a:lnTo>
                    <a:lnTo>
                      <a:pt x="96" y="97"/>
                    </a:lnTo>
                    <a:lnTo>
                      <a:pt x="106" y="101"/>
                    </a:lnTo>
                    <a:lnTo>
                      <a:pt x="116" y="106"/>
                    </a:lnTo>
                    <a:lnTo>
                      <a:pt x="127" y="109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8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4" name="Freeform 1858">
                <a:extLst>
                  <a:ext uri="{FF2B5EF4-FFF2-40B4-BE49-F238E27FC236}">
                    <a16:creationId xmlns:a16="http://schemas.microsoft.com/office/drawing/2014/main" id="{9A94E71D-035B-41F5-AA01-F85526CB0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79" cy="308"/>
              </a:xfrm>
              <a:custGeom>
                <a:avLst/>
                <a:gdLst>
                  <a:gd name="T0" fmla="*/ 10 w 238"/>
                  <a:gd name="T1" fmla="*/ 5 h 922"/>
                  <a:gd name="T2" fmla="*/ 30 w 238"/>
                  <a:gd name="T3" fmla="*/ 23 h 922"/>
                  <a:gd name="T4" fmla="*/ 49 w 238"/>
                  <a:gd name="T5" fmla="*/ 47 h 922"/>
                  <a:gd name="T6" fmla="*/ 68 w 238"/>
                  <a:gd name="T7" fmla="*/ 80 h 922"/>
                  <a:gd name="T8" fmla="*/ 79 w 238"/>
                  <a:gd name="T9" fmla="*/ 117 h 922"/>
                  <a:gd name="T10" fmla="*/ 84 w 238"/>
                  <a:gd name="T11" fmla="*/ 154 h 922"/>
                  <a:gd name="T12" fmla="*/ 87 w 238"/>
                  <a:gd name="T13" fmla="*/ 192 h 922"/>
                  <a:gd name="T14" fmla="*/ 90 w 238"/>
                  <a:gd name="T15" fmla="*/ 230 h 922"/>
                  <a:gd name="T16" fmla="*/ 94 w 238"/>
                  <a:gd name="T17" fmla="*/ 269 h 922"/>
                  <a:gd name="T18" fmla="*/ 96 w 238"/>
                  <a:gd name="T19" fmla="*/ 309 h 922"/>
                  <a:gd name="T20" fmla="*/ 99 w 238"/>
                  <a:gd name="T21" fmla="*/ 350 h 922"/>
                  <a:gd name="T22" fmla="*/ 102 w 238"/>
                  <a:gd name="T23" fmla="*/ 390 h 922"/>
                  <a:gd name="T24" fmla="*/ 105 w 238"/>
                  <a:gd name="T25" fmla="*/ 432 h 922"/>
                  <a:gd name="T26" fmla="*/ 108 w 238"/>
                  <a:gd name="T27" fmla="*/ 472 h 922"/>
                  <a:gd name="T28" fmla="*/ 112 w 238"/>
                  <a:gd name="T29" fmla="*/ 511 h 922"/>
                  <a:gd name="T30" fmla="*/ 116 w 238"/>
                  <a:gd name="T31" fmla="*/ 552 h 922"/>
                  <a:gd name="T32" fmla="*/ 119 w 238"/>
                  <a:gd name="T33" fmla="*/ 590 h 922"/>
                  <a:gd name="T34" fmla="*/ 126 w 238"/>
                  <a:gd name="T35" fmla="*/ 628 h 922"/>
                  <a:gd name="T36" fmla="*/ 131 w 238"/>
                  <a:gd name="T37" fmla="*/ 665 h 922"/>
                  <a:gd name="T38" fmla="*/ 137 w 238"/>
                  <a:gd name="T39" fmla="*/ 701 h 922"/>
                  <a:gd name="T40" fmla="*/ 148 w 238"/>
                  <a:gd name="T41" fmla="*/ 732 h 922"/>
                  <a:gd name="T42" fmla="*/ 163 w 238"/>
                  <a:gd name="T43" fmla="*/ 759 h 922"/>
                  <a:gd name="T44" fmla="*/ 178 w 238"/>
                  <a:gd name="T45" fmla="*/ 779 h 922"/>
                  <a:gd name="T46" fmla="*/ 194 w 238"/>
                  <a:gd name="T47" fmla="*/ 793 h 922"/>
                  <a:gd name="T48" fmla="*/ 205 w 238"/>
                  <a:gd name="T49" fmla="*/ 800 h 922"/>
                  <a:gd name="T50" fmla="*/ 210 w 238"/>
                  <a:gd name="T51" fmla="*/ 812 h 922"/>
                  <a:gd name="T52" fmla="*/ 216 w 238"/>
                  <a:gd name="T53" fmla="*/ 829 h 922"/>
                  <a:gd name="T54" fmla="*/ 220 w 238"/>
                  <a:gd name="T55" fmla="*/ 847 h 922"/>
                  <a:gd name="T56" fmla="*/ 226 w 238"/>
                  <a:gd name="T57" fmla="*/ 867 h 922"/>
                  <a:gd name="T58" fmla="*/ 231 w 238"/>
                  <a:gd name="T59" fmla="*/ 886 h 922"/>
                  <a:gd name="T60" fmla="*/ 235 w 238"/>
                  <a:gd name="T61" fmla="*/ 904 h 922"/>
                  <a:gd name="T62" fmla="*/ 237 w 238"/>
                  <a:gd name="T63" fmla="*/ 916 h 922"/>
                  <a:gd name="T64" fmla="*/ 216 w 238"/>
                  <a:gd name="T65" fmla="*/ 916 h 922"/>
                  <a:gd name="T66" fmla="*/ 178 w 238"/>
                  <a:gd name="T67" fmla="*/ 904 h 922"/>
                  <a:gd name="T68" fmla="*/ 150 w 238"/>
                  <a:gd name="T69" fmla="*/ 888 h 922"/>
                  <a:gd name="T70" fmla="*/ 128 w 238"/>
                  <a:gd name="T71" fmla="*/ 871 h 922"/>
                  <a:gd name="T72" fmla="*/ 112 w 238"/>
                  <a:gd name="T73" fmla="*/ 851 h 922"/>
                  <a:gd name="T74" fmla="*/ 99 w 238"/>
                  <a:gd name="T75" fmla="*/ 828 h 922"/>
                  <a:gd name="T76" fmla="*/ 88 w 238"/>
                  <a:gd name="T77" fmla="*/ 798 h 922"/>
                  <a:gd name="T78" fmla="*/ 78 w 238"/>
                  <a:gd name="T79" fmla="*/ 765 h 922"/>
                  <a:gd name="T80" fmla="*/ 68 w 238"/>
                  <a:gd name="T81" fmla="*/ 722 h 922"/>
                  <a:gd name="T82" fmla="*/ 65 w 238"/>
                  <a:gd name="T83" fmla="*/ 675 h 922"/>
                  <a:gd name="T84" fmla="*/ 59 w 238"/>
                  <a:gd name="T85" fmla="*/ 628 h 922"/>
                  <a:gd name="T86" fmla="*/ 54 w 238"/>
                  <a:gd name="T87" fmla="*/ 581 h 922"/>
                  <a:gd name="T88" fmla="*/ 50 w 238"/>
                  <a:gd name="T89" fmla="*/ 535 h 922"/>
                  <a:gd name="T90" fmla="*/ 45 w 238"/>
                  <a:gd name="T91" fmla="*/ 489 h 922"/>
                  <a:gd name="T92" fmla="*/ 41 w 238"/>
                  <a:gd name="T93" fmla="*/ 442 h 922"/>
                  <a:gd name="T94" fmla="*/ 37 w 238"/>
                  <a:gd name="T95" fmla="*/ 396 h 922"/>
                  <a:gd name="T96" fmla="*/ 32 w 238"/>
                  <a:gd name="T97" fmla="*/ 350 h 922"/>
                  <a:gd name="T98" fmla="*/ 28 w 238"/>
                  <a:gd name="T99" fmla="*/ 303 h 922"/>
                  <a:gd name="T100" fmla="*/ 23 w 238"/>
                  <a:gd name="T101" fmla="*/ 256 h 922"/>
                  <a:gd name="T102" fmla="*/ 19 w 238"/>
                  <a:gd name="T103" fmla="*/ 210 h 922"/>
                  <a:gd name="T104" fmla="*/ 15 w 238"/>
                  <a:gd name="T105" fmla="*/ 164 h 922"/>
                  <a:gd name="T106" fmla="*/ 11 w 238"/>
                  <a:gd name="T107" fmla="*/ 117 h 922"/>
                  <a:gd name="T108" fmla="*/ 6 w 238"/>
                  <a:gd name="T109" fmla="*/ 69 h 922"/>
                  <a:gd name="T110" fmla="*/ 2 w 238"/>
                  <a:gd name="T111" fmla="*/ 23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922">
                    <a:moveTo>
                      <a:pt x="0" y="0"/>
                    </a:moveTo>
                    <a:lnTo>
                      <a:pt x="10" y="5"/>
                    </a:lnTo>
                    <a:lnTo>
                      <a:pt x="21" y="13"/>
                    </a:lnTo>
                    <a:lnTo>
                      <a:pt x="30" y="23"/>
                    </a:lnTo>
                    <a:lnTo>
                      <a:pt x="40" y="35"/>
                    </a:lnTo>
                    <a:lnTo>
                      <a:pt x="49" y="47"/>
                    </a:lnTo>
                    <a:lnTo>
                      <a:pt x="59" y="63"/>
                    </a:lnTo>
                    <a:lnTo>
                      <a:pt x="68" y="80"/>
                    </a:lnTo>
                    <a:lnTo>
                      <a:pt x="78" y="100"/>
                    </a:lnTo>
                    <a:lnTo>
                      <a:pt x="79" y="117"/>
                    </a:lnTo>
                    <a:lnTo>
                      <a:pt x="81" y="134"/>
                    </a:lnTo>
                    <a:lnTo>
                      <a:pt x="84" y="154"/>
                    </a:lnTo>
                    <a:lnTo>
                      <a:pt x="85" y="173"/>
                    </a:lnTo>
                    <a:lnTo>
                      <a:pt x="87" y="192"/>
                    </a:lnTo>
                    <a:lnTo>
                      <a:pt x="88" y="210"/>
                    </a:lnTo>
                    <a:lnTo>
                      <a:pt x="90" y="230"/>
                    </a:lnTo>
                    <a:lnTo>
                      <a:pt x="91" y="249"/>
                    </a:lnTo>
                    <a:lnTo>
                      <a:pt x="94" y="269"/>
                    </a:lnTo>
                    <a:lnTo>
                      <a:pt x="95" y="289"/>
                    </a:lnTo>
                    <a:lnTo>
                      <a:pt x="96" y="309"/>
                    </a:lnTo>
                    <a:lnTo>
                      <a:pt x="97" y="330"/>
                    </a:lnTo>
                    <a:lnTo>
                      <a:pt x="99" y="350"/>
                    </a:lnTo>
                    <a:lnTo>
                      <a:pt x="99" y="370"/>
                    </a:lnTo>
                    <a:lnTo>
                      <a:pt x="102" y="390"/>
                    </a:lnTo>
                    <a:lnTo>
                      <a:pt x="104" y="410"/>
                    </a:lnTo>
                    <a:lnTo>
                      <a:pt x="105" y="432"/>
                    </a:lnTo>
                    <a:lnTo>
                      <a:pt x="107" y="452"/>
                    </a:lnTo>
                    <a:lnTo>
                      <a:pt x="108" y="472"/>
                    </a:lnTo>
                    <a:lnTo>
                      <a:pt x="111" y="492"/>
                    </a:lnTo>
                    <a:lnTo>
                      <a:pt x="112" y="511"/>
                    </a:lnTo>
                    <a:lnTo>
                      <a:pt x="114" y="532"/>
                    </a:lnTo>
                    <a:lnTo>
                      <a:pt x="116" y="552"/>
                    </a:lnTo>
                    <a:lnTo>
                      <a:pt x="118" y="571"/>
                    </a:lnTo>
                    <a:lnTo>
                      <a:pt x="119" y="590"/>
                    </a:lnTo>
                    <a:lnTo>
                      <a:pt x="123" y="609"/>
                    </a:lnTo>
                    <a:lnTo>
                      <a:pt x="126" y="628"/>
                    </a:lnTo>
                    <a:lnTo>
                      <a:pt x="128" y="646"/>
                    </a:lnTo>
                    <a:lnTo>
                      <a:pt x="131" y="665"/>
                    </a:lnTo>
                    <a:lnTo>
                      <a:pt x="134" y="683"/>
                    </a:lnTo>
                    <a:lnTo>
                      <a:pt x="137" y="701"/>
                    </a:lnTo>
                    <a:lnTo>
                      <a:pt x="141" y="718"/>
                    </a:lnTo>
                    <a:lnTo>
                      <a:pt x="148" y="732"/>
                    </a:lnTo>
                    <a:lnTo>
                      <a:pt x="155" y="747"/>
                    </a:lnTo>
                    <a:lnTo>
                      <a:pt x="163" y="759"/>
                    </a:lnTo>
                    <a:lnTo>
                      <a:pt x="170" y="770"/>
                    </a:lnTo>
                    <a:lnTo>
                      <a:pt x="178" y="779"/>
                    </a:lnTo>
                    <a:lnTo>
                      <a:pt x="185" y="787"/>
                    </a:lnTo>
                    <a:lnTo>
                      <a:pt x="194" y="793"/>
                    </a:lnTo>
                    <a:lnTo>
                      <a:pt x="201" y="795"/>
                    </a:lnTo>
                    <a:lnTo>
                      <a:pt x="205" y="800"/>
                    </a:lnTo>
                    <a:lnTo>
                      <a:pt x="207" y="805"/>
                    </a:lnTo>
                    <a:lnTo>
                      <a:pt x="210" y="812"/>
                    </a:lnTo>
                    <a:lnTo>
                      <a:pt x="213" y="820"/>
                    </a:lnTo>
                    <a:lnTo>
                      <a:pt x="216" y="829"/>
                    </a:lnTo>
                    <a:lnTo>
                      <a:pt x="218" y="837"/>
                    </a:lnTo>
                    <a:lnTo>
                      <a:pt x="220" y="847"/>
                    </a:lnTo>
                    <a:lnTo>
                      <a:pt x="224" y="857"/>
                    </a:lnTo>
                    <a:lnTo>
                      <a:pt x="226" y="867"/>
                    </a:lnTo>
                    <a:lnTo>
                      <a:pt x="228" y="876"/>
                    </a:lnTo>
                    <a:lnTo>
                      <a:pt x="231" y="886"/>
                    </a:lnTo>
                    <a:lnTo>
                      <a:pt x="233" y="894"/>
                    </a:lnTo>
                    <a:lnTo>
                      <a:pt x="235" y="904"/>
                    </a:lnTo>
                    <a:lnTo>
                      <a:pt x="236" y="911"/>
                    </a:lnTo>
                    <a:lnTo>
                      <a:pt x="237" y="916"/>
                    </a:lnTo>
                    <a:lnTo>
                      <a:pt x="238" y="922"/>
                    </a:lnTo>
                    <a:lnTo>
                      <a:pt x="216" y="916"/>
                    </a:lnTo>
                    <a:lnTo>
                      <a:pt x="196" y="910"/>
                    </a:lnTo>
                    <a:lnTo>
                      <a:pt x="178" y="904"/>
                    </a:lnTo>
                    <a:lnTo>
                      <a:pt x="163" y="896"/>
                    </a:lnTo>
                    <a:lnTo>
                      <a:pt x="150" y="888"/>
                    </a:lnTo>
                    <a:lnTo>
                      <a:pt x="139" y="880"/>
                    </a:lnTo>
                    <a:lnTo>
                      <a:pt x="128" y="871"/>
                    </a:lnTo>
                    <a:lnTo>
                      <a:pt x="119" y="861"/>
                    </a:lnTo>
                    <a:lnTo>
                      <a:pt x="112" y="851"/>
                    </a:lnTo>
                    <a:lnTo>
                      <a:pt x="106" y="840"/>
                    </a:lnTo>
                    <a:lnTo>
                      <a:pt x="99" y="828"/>
                    </a:lnTo>
                    <a:lnTo>
                      <a:pt x="94" y="814"/>
                    </a:lnTo>
                    <a:lnTo>
                      <a:pt x="88" y="798"/>
                    </a:lnTo>
                    <a:lnTo>
                      <a:pt x="82" y="783"/>
                    </a:lnTo>
                    <a:lnTo>
                      <a:pt x="78" y="765"/>
                    </a:lnTo>
                    <a:lnTo>
                      <a:pt x="70" y="746"/>
                    </a:lnTo>
                    <a:lnTo>
                      <a:pt x="68" y="722"/>
                    </a:lnTo>
                    <a:lnTo>
                      <a:pt x="67" y="699"/>
                    </a:lnTo>
                    <a:lnTo>
                      <a:pt x="65" y="675"/>
                    </a:lnTo>
                    <a:lnTo>
                      <a:pt x="61" y="653"/>
                    </a:lnTo>
                    <a:lnTo>
                      <a:pt x="59" y="628"/>
                    </a:lnTo>
                    <a:lnTo>
                      <a:pt x="56" y="606"/>
                    </a:lnTo>
                    <a:lnTo>
                      <a:pt x="54" y="581"/>
                    </a:lnTo>
                    <a:lnTo>
                      <a:pt x="52" y="558"/>
                    </a:lnTo>
                    <a:lnTo>
                      <a:pt x="50" y="535"/>
                    </a:lnTo>
                    <a:lnTo>
                      <a:pt x="47" y="511"/>
                    </a:lnTo>
                    <a:lnTo>
                      <a:pt x="45" y="489"/>
                    </a:lnTo>
                    <a:lnTo>
                      <a:pt x="43" y="464"/>
                    </a:lnTo>
                    <a:lnTo>
                      <a:pt x="41" y="442"/>
                    </a:lnTo>
                    <a:lnTo>
                      <a:pt x="39" y="418"/>
                    </a:lnTo>
                    <a:lnTo>
                      <a:pt x="37" y="396"/>
                    </a:lnTo>
                    <a:lnTo>
                      <a:pt x="35" y="372"/>
                    </a:lnTo>
                    <a:lnTo>
                      <a:pt x="32" y="350"/>
                    </a:lnTo>
                    <a:lnTo>
                      <a:pt x="30" y="325"/>
                    </a:lnTo>
                    <a:lnTo>
                      <a:pt x="28" y="303"/>
                    </a:lnTo>
                    <a:lnTo>
                      <a:pt x="25" y="279"/>
                    </a:lnTo>
                    <a:lnTo>
                      <a:pt x="23" y="256"/>
                    </a:lnTo>
                    <a:lnTo>
                      <a:pt x="21" y="233"/>
                    </a:lnTo>
                    <a:lnTo>
                      <a:pt x="19" y="210"/>
                    </a:lnTo>
                    <a:lnTo>
                      <a:pt x="17" y="186"/>
                    </a:lnTo>
                    <a:lnTo>
                      <a:pt x="15" y="164"/>
                    </a:lnTo>
                    <a:lnTo>
                      <a:pt x="13" y="139"/>
                    </a:lnTo>
                    <a:lnTo>
                      <a:pt x="11" y="117"/>
                    </a:lnTo>
                    <a:lnTo>
                      <a:pt x="8" y="93"/>
                    </a:lnTo>
                    <a:lnTo>
                      <a:pt x="6" y="69"/>
                    </a:lnTo>
                    <a:lnTo>
                      <a:pt x="3" y="46"/>
                    </a:lnTo>
                    <a:lnTo>
                      <a:pt x="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5" name="Freeform 1859">
                <a:extLst>
                  <a:ext uri="{FF2B5EF4-FFF2-40B4-BE49-F238E27FC236}">
                    <a16:creationId xmlns:a16="http://schemas.microsoft.com/office/drawing/2014/main" id="{EAB2A354-0843-4596-838D-B7EFDC67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26" cy="33"/>
              </a:xfrm>
              <a:custGeom>
                <a:avLst/>
                <a:gdLst>
                  <a:gd name="T0" fmla="*/ 79 w 79"/>
                  <a:gd name="T1" fmla="*/ 101 h 101"/>
                  <a:gd name="T2" fmla="*/ 79 w 79"/>
                  <a:gd name="T3" fmla="*/ 99 h 101"/>
                  <a:gd name="T4" fmla="*/ 69 w 79"/>
                  <a:gd name="T5" fmla="*/ 80 h 101"/>
                  <a:gd name="T6" fmla="*/ 60 w 79"/>
                  <a:gd name="T7" fmla="*/ 64 h 101"/>
                  <a:gd name="T8" fmla="*/ 50 w 79"/>
                  <a:gd name="T9" fmla="*/ 48 h 101"/>
                  <a:gd name="T10" fmla="*/ 41 w 79"/>
                  <a:gd name="T11" fmla="*/ 34 h 101"/>
                  <a:gd name="T12" fmla="*/ 32 w 79"/>
                  <a:gd name="T13" fmla="*/ 23 h 101"/>
                  <a:gd name="T14" fmla="*/ 22 w 79"/>
                  <a:gd name="T15" fmla="*/ 13 h 101"/>
                  <a:gd name="T16" fmla="*/ 12 w 79"/>
                  <a:gd name="T17" fmla="*/ 6 h 101"/>
                  <a:gd name="T18" fmla="*/ 1 w 79"/>
                  <a:gd name="T19" fmla="*/ 0 h 101"/>
                  <a:gd name="T20" fmla="*/ 0 w 79"/>
                  <a:gd name="T21" fmla="*/ 2 h 101"/>
                  <a:gd name="T22" fmla="*/ 10 w 79"/>
                  <a:gd name="T23" fmla="*/ 7 h 101"/>
                  <a:gd name="T24" fmla="*/ 21 w 79"/>
                  <a:gd name="T25" fmla="*/ 15 h 101"/>
                  <a:gd name="T26" fmla="*/ 30 w 79"/>
                  <a:gd name="T27" fmla="*/ 25 h 101"/>
                  <a:gd name="T28" fmla="*/ 40 w 79"/>
                  <a:gd name="T29" fmla="*/ 36 h 101"/>
                  <a:gd name="T30" fmla="*/ 49 w 79"/>
                  <a:gd name="T31" fmla="*/ 49 h 101"/>
                  <a:gd name="T32" fmla="*/ 58 w 79"/>
                  <a:gd name="T33" fmla="*/ 64 h 101"/>
                  <a:gd name="T34" fmla="*/ 68 w 79"/>
                  <a:gd name="T35" fmla="*/ 82 h 101"/>
                  <a:gd name="T36" fmla="*/ 78 w 79"/>
                  <a:gd name="T37" fmla="*/ 101 h 101"/>
                  <a:gd name="T38" fmla="*/ 78 w 79"/>
                  <a:gd name="T39" fmla="*/ 101 h 101"/>
                  <a:gd name="T40" fmla="*/ 79 w 79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1">
                    <a:moveTo>
                      <a:pt x="79" y="101"/>
                    </a:moveTo>
                    <a:lnTo>
                      <a:pt x="79" y="99"/>
                    </a:lnTo>
                    <a:lnTo>
                      <a:pt x="69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4"/>
                    </a:lnTo>
                    <a:lnTo>
                      <a:pt x="32" y="23"/>
                    </a:lnTo>
                    <a:lnTo>
                      <a:pt x="22" y="13"/>
                    </a:lnTo>
                    <a:lnTo>
                      <a:pt x="12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21" y="15"/>
                    </a:lnTo>
                    <a:lnTo>
                      <a:pt x="30" y="25"/>
                    </a:lnTo>
                    <a:lnTo>
                      <a:pt x="40" y="36"/>
                    </a:lnTo>
                    <a:lnTo>
                      <a:pt x="49" y="49"/>
                    </a:lnTo>
                    <a:lnTo>
                      <a:pt x="58" y="64"/>
                    </a:lnTo>
                    <a:lnTo>
                      <a:pt x="68" y="82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6" name="Freeform 1860">
                <a:extLst>
                  <a:ext uri="{FF2B5EF4-FFF2-40B4-BE49-F238E27FC236}">
                    <a16:creationId xmlns:a16="http://schemas.microsoft.com/office/drawing/2014/main" id="{618DB0A9-A994-4073-A2D4-43A890DBF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152"/>
                <a:ext cx="21" cy="206"/>
              </a:xfrm>
              <a:custGeom>
                <a:avLst/>
                <a:gdLst>
                  <a:gd name="T0" fmla="*/ 63 w 63"/>
                  <a:gd name="T1" fmla="*/ 619 h 619"/>
                  <a:gd name="T2" fmla="*/ 56 w 63"/>
                  <a:gd name="T3" fmla="*/ 584 h 619"/>
                  <a:gd name="T4" fmla="*/ 50 w 63"/>
                  <a:gd name="T5" fmla="*/ 547 h 619"/>
                  <a:gd name="T6" fmla="*/ 45 w 63"/>
                  <a:gd name="T7" fmla="*/ 510 h 619"/>
                  <a:gd name="T8" fmla="*/ 41 w 63"/>
                  <a:gd name="T9" fmla="*/ 472 h 619"/>
                  <a:gd name="T10" fmla="*/ 37 w 63"/>
                  <a:gd name="T11" fmla="*/ 432 h 619"/>
                  <a:gd name="T12" fmla="*/ 33 w 63"/>
                  <a:gd name="T13" fmla="*/ 392 h 619"/>
                  <a:gd name="T14" fmla="*/ 30 w 63"/>
                  <a:gd name="T15" fmla="*/ 352 h 619"/>
                  <a:gd name="T16" fmla="*/ 27 w 63"/>
                  <a:gd name="T17" fmla="*/ 312 h 619"/>
                  <a:gd name="T18" fmla="*/ 22 w 63"/>
                  <a:gd name="T19" fmla="*/ 270 h 619"/>
                  <a:gd name="T20" fmla="*/ 20 w 63"/>
                  <a:gd name="T21" fmla="*/ 231 h 619"/>
                  <a:gd name="T22" fmla="*/ 18 w 63"/>
                  <a:gd name="T23" fmla="*/ 189 h 619"/>
                  <a:gd name="T24" fmla="*/ 15 w 63"/>
                  <a:gd name="T25" fmla="*/ 150 h 619"/>
                  <a:gd name="T26" fmla="*/ 11 w 63"/>
                  <a:gd name="T27" fmla="*/ 111 h 619"/>
                  <a:gd name="T28" fmla="*/ 8 w 63"/>
                  <a:gd name="T29" fmla="*/ 73 h 619"/>
                  <a:gd name="T30" fmla="*/ 4 w 63"/>
                  <a:gd name="T31" fmla="*/ 36 h 619"/>
                  <a:gd name="T32" fmla="*/ 1 w 63"/>
                  <a:gd name="T33" fmla="*/ 0 h 619"/>
                  <a:gd name="T34" fmla="*/ 1 w 63"/>
                  <a:gd name="T35" fmla="*/ 18 h 619"/>
                  <a:gd name="T36" fmla="*/ 4 w 63"/>
                  <a:gd name="T37" fmla="*/ 55 h 619"/>
                  <a:gd name="T38" fmla="*/ 8 w 63"/>
                  <a:gd name="T39" fmla="*/ 92 h 619"/>
                  <a:gd name="T40" fmla="*/ 11 w 63"/>
                  <a:gd name="T41" fmla="*/ 130 h 619"/>
                  <a:gd name="T42" fmla="*/ 15 w 63"/>
                  <a:gd name="T43" fmla="*/ 170 h 619"/>
                  <a:gd name="T44" fmla="*/ 17 w 63"/>
                  <a:gd name="T45" fmla="*/ 211 h 619"/>
                  <a:gd name="T46" fmla="*/ 20 w 63"/>
                  <a:gd name="T47" fmla="*/ 250 h 619"/>
                  <a:gd name="T48" fmla="*/ 22 w 63"/>
                  <a:gd name="T49" fmla="*/ 291 h 619"/>
                  <a:gd name="T50" fmla="*/ 27 w 63"/>
                  <a:gd name="T51" fmla="*/ 332 h 619"/>
                  <a:gd name="T52" fmla="*/ 30 w 63"/>
                  <a:gd name="T53" fmla="*/ 372 h 619"/>
                  <a:gd name="T54" fmla="*/ 33 w 63"/>
                  <a:gd name="T55" fmla="*/ 412 h 619"/>
                  <a:gd name="T56" fmla="*/ 37 w 63"/>
                  <a:gd name="T57" fmla="*/ 452 h 619"/>
                  <a:gd name="T58" fmla="*/ 41 w 63"/>
                  <a:gd name="T59" fmla="*/ 490 h 619"/>
                  <a:gd name="T60" fmla="*/ 47 w 63"/>
                  <a:gd name="T61" fmla="*/ 529 h 619"/>
                  <a:gd name="T62" fmla="*/ 53 w 63"/>
                  <a:gd name="T63" fmla="*/ 566 h 619"/>
                  <a:gd name="T64" fmla="*/ 58 w 63"/>
                  <a:gd name="T65" fmla="*/ 601 h 619"/>
                  <a:gd name="T66" fmla="*/ 62 w 63"/>
                  <a:gd name="T67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619">
                    <a:moveTo>
                      <a:pt x="63" y="618"/>
                    </a:moveTo>
                    <a:lnTo>
                      <a:pt x="63" y="619"/>
                    </a:lnTo>
                    <a:lnTo>
                      <a:pt x="59" y="601"/>
                    </a:lnTo>
                    <a:lnTo>
                      <a:pt x="56" y="584"/>
                    </a:lnTo>
                    <a:lnTo>
                      <a:pt x="53" y="566"/>
                    </a:lnTo>
                    <a:lnTo>
                      <a:pt x="50" y="547"/>
                    </a:lnTo>
                    <a:lnTo>
                      <a:pt x="48" y="529"/>
                    </a:lnTo>
                    <a:lnTo>
                      <a:pt x="45" y="510"/>
                    </a:lnTo>
                    <a:lnTo>
                      <a:pt x="43" y="490"/>
                    </a:lnTo>
                    <a:lnTo>
                      <a:pt x="41" y="472"/>
                    </a:lnTo>
                    <a:lnTo>
                      <a:pt x="38" y="452"/>
                    </a:lnTo>
                    <a:lnTo>
                      <a:pt x="37" y="432"/>
                    </a:lnTo>
                    <a:lnTo>
                      <a:pt x="35" y="412"/>
                    </a:lnTo>
                    <a:lnTo>
                      <a:pt x="33" y="392"/>
                    </a:lnTo>
                    <a:lnTo>
                      <a:pt x="31" y="372"/>
                    </a:lnTo>
                    <a:lnTo>
                      <a:pt x="30" y="352"/>
                    </a:lnTo>
                    <a:lnTo>
                      <a:pt x="28" y="332"/>
                    </a:lnTo>
                    <a:lnTo>
                      <a:pt x="27" y="312"/>
                    </a:lnTo>
                    <a:lnTo>
                      <a:pt x="25" y="291"/>
                    </a:lnTo>
                    <a:lnTo>
                      <a:pt x="22" y="270"/>
                    </a:lnTo>
                    <a:lnTo>
                      <a:pt x="21" y="250"/>
                    </a:lnTo>
                    <a:lnTo>
                      <a:pt x="20" y="231"/>
                    </a:lnTo>
                    <a:lnTo>
                      <a:pt x="19" y="211"/>
                    </a:lnTo>
                    <a:lnTo>
                      <a:pt x="18" y="189"/>
                    </a:lnTo>
                    <a:lnTo>
                      <a:pt x="16" y="170"/>
                    </a:lnTo>
                    <a:lnTo>
                      <a:pt x="15" y="150"/>
                    </a:lnTo>
                    <a:lnTo>
                      <a:pt x="13" y="130"/>
                    </a:lnTo>
                    <a:lnTo>
                      <a:pt x="11" y="111"/>
                    </a:lnTo>
                    <a:lnTo>
                      <a:pt x="10" y="92"/>
                    </a:lnTo>
                    <a:lnTo>
                      <a:pt x="8" y="73"/>
                    </a:lnTo>
                    <a:lnTo>
                      <a:pt x="7" y="55"/>
                    </a:lnTo>
                    <a:lnTo>
                      <a:pt x="4" y="36"/>
                    </a:lnTo>
                    <a:lnTo>
                      <a:pt x="2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8"/>
                    </a:lnTo>
                    <a:lnTo>
                      <a:pt x="3" y="36"/>
                    </a:lnTo>
                    <a:lnTo>
                      <a:pt x="4" y="55"/>
                    </a:lnTo>
                    <a:lnTo>
                      <a:pt x="7" y="73"/>
                    </a:lnTo>
                    <a:lnTo>
                      <a:pt x="8" y="92"/>
                    </a:lnTo>
                    <a:lnTo>
                      <a:pt x="10" y="111"/>
                    </a:lnTo>
                    <a:lnTo>
                      <a:pt x="11" y="130"/>
                    </a:lnTo>
                    <a:lnTo>
                      <a:pt x="13" y="150"/>
                    </a:lnTo>
                    <a:lnTo>
                      <a:pt x="15" y="170"/>
                    </a:lnTo>
                    <a:lnTo>
                      <a:pt x="16" y="189"/>
                    </a:lnTo>
                    <a:lnTo>
                      <a:pt x="17" y="211"/>
                    </a:lnTo>
                    <a:lnTo>
                      <a:pt x="19" y="231"/>
                    </a:lnTo>
                    <a:lnTo>
                      <a:pt x="20" y="250"/>
                    </a:lnTo>
                    <a:lnTo>
                      <a:pt x="21" y="270"/>
                    </a:lnTo>
                    <a:lnTo>
                      <a:pt x="22" y="291"/>
                    </a:lnTo>
                    <a:lnTo>
                      <a:pt x="25" y="312"/>
                    </a:lnTo>
                    <a:lnTo>
                      <a:pt x="27" y="332"/>
                    </a:lnTo>
                    <a:lnTo>
                      <a:pt x="28" y="352"/>
                    </a:lnTo>
                    <a:lnTo>
                      <a:pt x="30" y="372"/>
                    </a:lnTo>
                    <a:lnTo>
                      <a:pt x="31" y="392"/>
                    </a:lnTo>
                    <a:lnTo>
                      <a:pt x="33" y="412"/>
                    </a:lnTo>
                    <a:lnTo>
                      <a:pt x="36" y="432"/>
                    </a:lnTo>
                    <a:lnTo>
                      <a:pt x="37" y="452"/>
                    </a:lnTo>
                    <a:lnTo>
                      <a:pt x="39" y="472"/>
                    </a:lnTo>
                    <a:lnTo>
                      <a:pt x="41" y="490"/>
                    </a:lnTo>
                    <a:lnTo>
                      <a:pt x="44" y="510"/>
                    </a:lnTo>
                    <a:lnTo>
                      <a:pt x="47" y="529"/>
                    </a:lnTo>
                    <a:lnTo>
                      <a:pt x="49" y="547"/>
                    </a:lnTo>
                    <a:lnTo>
                      <a:pt x="53" y="566"/>
                    </a:lnTo>
                    <a:lnTo>
                      <a:pt x="55" y="584"/>
                    </a:lnTo>
                    <a:lnTo>
                      <a:pt x="58" y="601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3" y="6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7" name="Freeform 1861">
                <a:extLst>
                  <a:ext uri="{FF2B5EF4-FFF2-40B4-BE49-F238E27FC236}">
                    <a16:creationId xmlns:a16="http://schemas.microsoft.com/office/drawing/2014/main" id="{426C7E1A-AAAE-490B-8670-BE0B1316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358"/>
                <a:ext cx="21" cy="26"/>
              </a:xfrm>
              <a:custGeom>
                <a:avLst/>
                <a:gdLst>
                  <a:gd name="T0" fmla="*/ 62 w 62"/>
                  <a:gd name="T1" fmla="*/ 76 h 78"/>
                  <a:gd name="T2" fmla="*/ 61 w 62"/>
                  <a:gd name="T3" fmla="*/ 76 h 78"/>
                  <a:gd name="T4" fmla="*/ 55 w 62"/>
                  <a:gd name="T5" fmla="*/ 74 h 78"/>
                  <a:gd name="T6" fmla="*/ 46 w 62"/>
                  <a:gd name="T7" fmla="*/ 68 h 78"/>
                  <a:gd name="T8" fmla="*/ 38 w 62"/>
                  <a:gd name="T9" fmla="*/ 60 h 78"/>
                  <a:gd name="T10" fmla="*/ 31 w 62"/>
                  <a:gd name="T11" fmla="*/ 51 h 78"/>
                  <a:gd name="T12" fmla="*/ 23 w 62"/>
                  <a:gd name="T13" fmla="*/ 40 h 78"/>
                  <a:gd name="T14" fmla="*/ 15 w 62"/>
                  <a:gd name="T15" fmla="*/ 28 h 78"/>
                  <a:gd name="T16" fmla="*/ 9 w 62"/>
                  <a:gd name="T17" fmla="*/ 13 h 78"/>
                  <a:gd name="T18" fmla="*/ 2 w 62"/>
                  <a:gd name="T19" fmla="*/ 0 h 78"/>
                  <a:gd name="T20" fmla="*/ 0 w 62"/>
                  <a:gd name="T21" fmla="*/ 1 h 78"/>
                  <a:gd name="T22" fmla="*/ 8 w 62"/>
                  <a:gd name="T23" fmla="*/ 15 h 78"/>
                  <a:gd name="T24" fmla="*/ 14 w 62"/>
                  <a:gd name="T25" fmla="*/ 29 h 78"/>
                  <a:gd name="T26" fmla="*/ 22 w 62"/>
                  <a:gd name="T27" fmla="*/ 41 h 78"/>
                  <a:gd name="T28" fmla="*/ 30 w 62"/>
                  <a:gd name="T29" fmla="*/ 51 h 78"/>
                  <a:gd name="T30" fmla="*/ 37 w 62"/>
                  <a:gd name="T31" fmla="*/ 61 h 78"/>
                  <a:gd name="T32" fmla="*/ 45 w 62"/>
                  <a:gd name="T33" fmla="*/ 69 h 78"/>
                  <a:gd name="T34" fmla="*/ 52 w 62"/>
                  <a:gd name="T35" fmla="*/ 75 h 78"/>
                  <a:gd name="T36" fmla="*/ 61 w 62"/>
                  <a:gd name="T37" fmla="*/ 78 h 78"/>
                  <a:gd name="T38" fmla="*/ 61 w 62"/>
                  <a:gd name="T39" fmla="*/ 78 h 78"/>
                  <a:gd name="T40" fmla="*/ 62 w 62"/>
                  <a:gd name="T41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8">
                    <a:moveTo>
                      <a:pt x="62" y="76"/>
                    </a:moveTo>
                    <a:lnTo>
                      <a:pt x="61" y="76"/>
                    </a:lnTo>
                    <a:lnTo>
                      <a:pt x="55" y="74"/>
                    </a:lnTo>
                    <a:lnTo>
                      <a:pt x="46" y="68"/>
                    </a:lnTo>
                    <a:lnTo>
                      <a:pt x="38" y="60"/>
                    </a:lnTo>
                    <a:lnTo>
                      <a:pt x="31" y="51"/>
                    </a:lnTo>
                    <a:lnTo>
                      <a:pt x="23" y="40"/>
                    </a:lnTo>
                    <a:lnTo>
                      <a:pt x="15" y="28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4" y="29"/>
                    </a:lnTo>
                    <a:lnTo>
                      <a:pt x="22" y="41"/>
                    </a:lnTo>
                    <a:lnTo>
                      <a:pt x="30" y="51"/>
                    </a:lnTo>
                    <a:lnTo>
                      <a:pt x="37" y="61"/>
                    </a:lnTo>
                    <a:lnTo>
                      <a:pt x="45" y="69"/>
                    </a:lnTo>
                    <a:lnTo>
                      <a:pt x="52" y="7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2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8" name="Freeform 1862">
                <a:extLst>
                  <a:ext uri="{FF2B5EF4-FFF2-40B4-BE49-F238E27FC236}">
                    <a16:creationId xmlns:a16="http://schemas.microsoft.com/office/drawing/2014/main" id="{A57BC03C-62AB-48A6-8A69-A02B8AF8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3" cy="43"/>
              </a:xfrm>
              <a:custGeom>
                <a:avLst/>
                <a:gdLst>
                  <a:gd name="T0" fmla="*/ 37 w 37"/>
                  <a:gd name="T1" fmla="*/ 127 h 127"/>
                  <a:gd name="T2" fmla="*/ 37 w 37"/>
                  <a:gd name="T3" fmla="*/ 127 h 127"/>
                  <a:gd name="T4" fmla="*/ 37 w 37"/>
                  <a:gd name="T5" fmla="*/ 121 h 127"/>
                  <a:gd name="T6" fmla="*/ 36 w 37"/>
                  <a:gd name="T7" fmla="*/ 116 h 127"/>
                  <a:gd name="T8" fmla="*/ 34 w 37"/>
                  <a:gd name="T9" fmla="*/ 108 h 127"/>
                  <a:gd name="T10" fmla="*/ 32 w 37"/>
                  <a:gd name="T11" fmla="*/ 99 h 127"/>
                  <a:gd name="T12" fmla="*/ 31 w 37"/>
                  <a:gd name="T13" fmla="*/ 90 h 127"/>
                  <a:gd name="T14" fmla="*/ 28 w 37"/>
                  <a:gd name="T15" fmla="*/ 81 h 127"/>
                  <a:gd name="T16" fmla="*/ 26 w 37"/>
                  <a:gd name="T17" fmla="*/ 71 h 127"/>
                  <a:gd name="T18" fmla="*/ 23 w 37"/>
                  <a:gd name="T19" fmla="*/ 62 h 127"/>
                  <a:gd name="T20" fmla="*/ 19 w 37"/>
                  <a:gd name="T21" fmla="*/ 52 h 127"/>
                  <a:gd name="T22" fmla="*/ 17 w 37"/>
                  <a:gd name="T23" fmla="*/ 42 h 127"/>
                  <a:gd name="T24" fmla="*/ 15 w 37"/>
                  <a:gd name="T25" fmla="*/ 34 h 127"/>
                  <a:gd name="T26" fmla="*/ 11 w 37"/>
                  <a:gd name="T27" fmla="*/ 25 h 127"/>
                  <a:gd name="T28" fmla="*/ 9 w 37"/>
                  <a:gd name="T29" fmla="*/ 17 h 127"/>
                  <a:gd name="T30" fmla="*/ 6 w 37"/>
                  <a:gd name="T31" fmla="*/ 10 h 127"/>
                  <a:gd name="T32" fmla="*/ 4 w 37"/>
                  <a:gd name="T33" fmla="*/ 3 h 127"/>
                  <a:gd name="T34" fmla="*/ 1 w 37"/>
                  <a:gd name="T35" fmla="*/ 0 h 127"/>
                  <a:gd name="T36" fmla="*/ 0 w 37"/>
                  <a:gd name="T37" fmla="*/ 1 h 127"/>
                  <a:gd name="T38" fmla="*/ 2 w 37"/>
                  <a:gd name="T39" fmla="*/ 5 h 127"/>
                  <a:gd name="T40" fmla="*/ 5 w 37"/>
                  <a:gd name="T41" fmla="*/ 11 h 127"/>
                  <a:gd name="T42" fmla="*/ 8 w 37"/>
                  <a:gd name="T43" fmla="*/ 17 h 127"/>
                  <a:gd name="T44" fmla="*/ 10 w 37"/>
                  <a:gd name="T45" fmla="*/ 25 h 127"/>
                  <a:gd name="T46" fmla="*/ 14 w 37"/>
                  <a:gd name="T47" fmla="*/ 34 h 127"/>
                  <a:gd name="T48" fmla="*/ 16 w 37"/>
                  <a:gd name="T49" fmla="*/ 42 h 127"/>
                  <a:gd name="T50" fmla="*/ 18 w 37"/>
                  <a:gd name="T51" fmla="*/ 52 h 127"/>
                  <a:gd name="T52" fmla="*/ 22 w 37"/>
                  <a:gd name="T53" fmla="*/ 62 h 127"/>
                  <a:gd name="T54" fmla="*/ 24 w 37"/>
                  <a:gd name="T55" fmla="*/ 71 h 127"/>
                  <a:gd name="T56" fmla="*/ 26 w 37"/>
                  <a:gd name="T57" fmla="*/ 81 h 127"/>
                  <a:gd name="T58" fmla="*/ 28 w 37"/>
                  <a:gd name="T59" fmla="*/ 90 h 127"/>
                  <a:gd name="T60" fmla="*/ 31 w 37"/>
                  <a:gd name="T61" fmla="*/ 99 h 127"/>
                  <a:gd name="T62" fmla="*/ 33 w 37"/>
                  <a:gd name="T63" fmla="*/ 108 h 127"/>
                  <a:gd name="T64" fmla="*/ 34 w 37"/>
                  <a:gd name="T65" fmla="*/ 116 h 127"/>
                  <a:gd name="T66" fmla="*/ 36 w 37"/>
                  <a:gd name="T67" fmla="*/ 121 h 127"/>
                  <a:gd name="T68" fmla="*/ 36 w 37"/>
                  <a:gd name="T69" fmla="*/ 127 h 127"/>
                  <a:gd name="T70" fmla="*/ 37 w 37"/>
                  <a:gd name="T71" fmla="*/ 126 h 127"/>
                  <a:gd name="T72" fmla="*/ 37 w 37"/>
                  <a:gd name="T7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7">
                    <a:moveTo>
                      <a:pt x="37" y="127"/>
                    </a:moveTo>
                    <a:lnTo>
                      <a:pt x="37" y="127"/>
                    </a:lnTo>
                    <a:lnTo>
                      <a:pt x="37" y="121"/>
                    </a:lnTo>
                    <a:lnTo>
                      <a:pt x="36" y="116"/>
                    </a:lnTo>
                    <a:lnTo>
                      <a:pt x="34" y="108"/>
                    </a:lnTo>
                    <a:lnTo>
                      <a:pt x="32" y="99"/>
                    </a:lnTo>
                    <a:lnTo>
                      <a:pt x="31" y="90"/>
                    </a:lnTo>
                    <a:lnTo>
                      <a:pt x="28" y="81"/>
                    </a:lnTo>
                    <a:lnTo>
                      <a:pt x="26" y="71"/>
                    </a:lnTo>
                    <a:lnTo>
                      <a:pt x="23" y="62"/>
                    </a:lnTo>
                    <a:lnTo>
                      <a:pt x="19" y="52"/>
                    </a:lnTo>
                    <a:lnTo>
                      <a:pt x="17" y="42"/>
                    </a:lnTo>
                    <a:lnTo>
                      <a:pt x="15" y="34"/>
                    </a:lnTo>
                    <a:lnTo>
                      <a:pt x="11" y="25"/>
                    </a:lnTo>
                    <a:lnTo>
                      <a:pt x="9" y="17"/>
                    </a:lnTo>
                    <a:lnTo>
                      <a:pt x="6" y="10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7"/>
                    </a:lnTo>
                    <a:lnTo>
                      <a:pt x="10" y="25"/>
                    </a:lnTo>
                    <a:lnTo>
                      <a:pt x="14" y="34"/>
                    </a:lnTo>
                    <a:lnTo>
                      <a:pt x="16" y="42"/>
                    </a:lnTo>
                    <a:lnTo>
                      <a:pt x="18" y="52"/>
                    </a:lnTo>
                    <a:lnTo>
                      <a:pt x="22" y="62"/>
                    </a:lnTo>
                    <a:lnTo>
                      <a:pt x="24" y="71"/>
                    </a:lnTo>
                    <a:lnTo>
                      <a:pt x="26" y="81"/>
                    </a:lnTo>
                    <a:lnTo>
                      <a:pt x="28" y="90"/>
                    </a:lnTo>
                    <a:lnTo>
                      <a:pt x="31" y="99"/>
                    </a:lnTo>
                    <a:lnTo>
                      <a:pt x="33" y="108"/>
                    </a:lnTo>
                    <a:lnTo>
                      <a:pt x="34" y="116"/>
                    </a:lnTo>
                    <a:lnTo>
                      <a:pt x="36" y="121"/>
                    </a:lnTo>
                    <a:lnTo>
                      <a:pt x="36" y="127"/>
                    </a:lnTo>
                    <a:lnTo>
                      <a:pt x="37" y="126"/>
                    </a:lnTo>
                    <a:lnTo>
                      <a:pt x="3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9" name="Freeform 1863">
                <a:extLst>
                  <a:ext uri="{FF2B5EF4-FFF2-40B4-BE49-F238E27FC236}">
                    <a16:creationId xmlns:a16="http://schemas.microsoft.com/office/drawing/2014/main" id="{EBBE208D-8A50-4D0A-9433-2FAB41A8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67"/>
                <a:ext cx="56" cy="59"/>
              </a:xfrm>
              <a:custGeom>
                <a:avLst/>
                <a:gdLst>
                  <a:gd name="T0" fmla="*/ 0 w 168"/>
                  <a:gd name="T1" fmla="*/ 0 h 177"/>
                  <a:gd name="T2" fmla="*/ 7 w 168"/>
                  <a:gd name="T3" fmla="*/ 19 h 177"/>
                  <a:gd name="T4" fmla="*/ 12 w 168"/>
                  <a:gd name="T5" fmla="*/ 37 h 177"/>
                  <a:gd name="T6" fmla="*/ 18 w 168"/>
                  <a:gd name="T7" fmla="*/ 52 h 177"/>
                  <a:gd name="T8" fmla="*/ 24 w 168"/>
                  <a:gd name="T9" fmla="*/ 69 h 177"/>
                  <a:gd name="T10" fmla="*/ 29 w 168"/>
                  <a:gd name="T11" fmla="*/ 82 h 177"/>
                  <a:gd name="T12" fmla="*/ 36 w 168"/>
                  <a:gd name="T13" fmla="*/ 95 h 177"/>
                  <a:gd name="T14" fmla="*/ 42 w 168"/>
                  <a:gd name="T15" fmla="*/ 106 h 177"/>
                  <a:gd name="T16" fmla="*/ 49 w 168"/>
                  <a:gd name="T17" fmla="*/ 116 h 177"/>
                  <a:gd name="T18" fmla="*/ 58 w 168"/>
                  <a:gd name="T19" fmla="*/ 126 h 177"/>
                  <a:gd name="T20" fmla="*/ 69 w 168"/>
                  <a:gd name="T21" fmla="*/ 135 h 177"/>
                  <a:gd name="T22" fmla="*/ 80 w 168"/>
                  <a:gd name="T23" fmla="*/ 143 h 177"/>
                  <a:gd name="T24" fmla="*/ 93 w 168"/>
                  <a:gd name="T25" fmla="*/ 151 h 177"/>
                  <a:gd name="T26" fmla="*/ 108 w 168"/>
                  <a:gd name="T27" fmla="*/ 158 h 177"/>
                  <a:gd name="T28" fmla="*/ 125 w 168"/>
                  <a:gd name="T29" fmla="*/ 165 h 177"/>
                  <a:gd name="T30" fmla="*/ 147 w 168"/>
                  <a:gd name="T31" fmla="*/ 171 h 177"/>
                  <a:gd name="T32" fmla="*/ 168 w 168"/>
                  <a:gd name="T33" fmla="*/ 177 h 177"/>
                  <a:gd name="T34" fmla="*/ 168 w 168"/>
                  <a:gd name="T35" fmla="*/ 176 h 177"/>
                  <a:gd name="T36" fmla="*/ 147 w 168"/>
                  <a:gd name="T37" fmla="*/ 169 h 177"/>
                  <a:gd name="T38" fmla="*/ 127 w 168"/>
                  <a:gd name="T39" fmla="*/ 163 h 177"/>
                  <a:gd name="T40" fmla="*/ 109 w 168"/>
                  <a:gd name="T41" fmla="*/ 157 h 177"/>
                  <a:gd name="T42" fmla="*/ 94 w 168"/>
                  <a:gd name="T43" fmla="*/ 149 h 177"/>
                  <a:gd name="T44" fmla="*/ 81 w 168"/>
                  <a:gd name="T45" fmla="*/ 142 h 177"/>
                  <a:gd name="T46" fmla="*/ 70 w 168"/>
                  <a:gd name="T47" fmla="*/ 134 h 177"/>
                  <a:gd name="T48" fmla="*/ 60 w 168"/>
                  <a:gd name="T49" fmla="*/ 125 h 177"/>
                  <a:gd name="T50" fmla="*/ 51 w 168"/>
                  <a:gd name="T51" fmla="*/ 115 h 177"/>
                  <a:gd name="T52" fmla="*/ 43 w 168"/>
                  <a:gd name="T53" fmla="*/ 105 h 177"/>
                  <a:gd name="T54" fmla="*/ 37 w 168"/>
                  <a:gd name="T55" fmla="*/ 94 h 177"/>
                  <a:gd name="T56" fmla="*/ 30 w 168"/>
                  <a:gd name="T57" fmla="*/ 82 h 177"/>
                  <a:gd name="T58" fmla="*/ 25 w 168"/>
                  <a:gd name="T59" fmla="*/ 67 h 177"/>
                  <a:gd name="T60" fmla="*/ 19 w 168"/>
                  <a:gd name="T61" fmla="*/ 52 h 177"/>
                  <a:gd name="T62" fmla="*/ 14 w 168"/>
                  <a:gd name="T63" fmla="*/ 37 h 177"/>
                  <a:gd name="T64" fmla="*/ 8 w 168"/>
                  <a:gd name="T65" fmla="*/ 19 h 177"/>
                  <a:gd name="T66" fmla="*/ 1 w 168"/>
                  <a:gd name="T67" fmla="*/ 0 h 177"/>
                  <a:gd name="T68" fmla="*/ 0 w 168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8" h="177">
                    <a:moveTo>
                      <a:pt x="0" y="0"/>
                    </a:moveTo>
                    <a:lnTo>
                      <a:pt x="7" y="19"/>
                    </a:lnTo>
                    <a:lnTo>
                      <a:pt x="12" y="37"/>
                    </a:lnTo>
                    <a:lnTo>
                      <a:pt x="18" y="52"/>
                    </a:lnTo>
                    <a:lnTo>
                      <a:pt x="24" y="69"/>
                    </a:lnTo>
                    <a:lnTo>
                      <a:pt x="29" y="82"/>
                    </a:lnTo>
                    <a:lnTo>
                      <a:pt x="36" y="95"/>
                    </a:lnTo>
                    <a:lnTo>
                      <a:pt x="42" y="106"/>
                    </a:lnTo>
                    <a:lnTo>
                      <a:pt x="49" y="116"/>
                    </a:lnTo>
                    <a:lnTo>
                      <a:pt x="58" y="126"/>
                    </a:lnTo>
                    <a:lnTo>
                      <a:pt x="69" y="135"/>
                    </a:lnTo>
                    <a:lnTo>
                      <a:pt x="80" y="143"/>
                    </a:lnTo>
                    <a:lnTo>
                      <a:pt x="93" y="151"/>
                    </a:lnTo>
                    <a:lnTo>
                      <a:pt x="108" y="158"/>
                    </a:lnTo>
                    <a:lnTo>
                      <a:pt x="125" y="165"/>
                    </a:lnTo>
                    <a:lnTo>
                      <a:pt x="147" y="171"/>
                    </a:lnTo>
                    <a:lnTo>
                      <a:pt x="168" y="177"/>
                    </a:lnTo>
                    <a:lnTo>
                      <a:pt x="168" y="176"/>
                    </a:lnTo>
                    <a:lnTo>
                      <a:pt x="147" y="169"/>
                    </a:lnTo>
                    <a:lnTo>
                      <a:pt x="127" y="163"/>
                    </a:lnTo>
                    <a:lnTo>
                      <a:pt x="109" y="157"/>
                    </a:lnTo>
                    <a:lnTo>
                      <a:pt x="94" y="149"/>
                    </a:lnTo>
                    <a:lnTo>
                      <a:pt x="81" y="142"/>
                    </a:lnTo>
                    <a:lnTo>
                      <a:pt x="70" y="134"/>
                    </a:lnTo>
                    <a:lnTo>
                      <a:pt x="60" y="125"/>
                    </a:lnTo>
                    <a:lnTo>
                      <a:pt x="51" y="115"/>
                    </a:lnTo>
                    <a:lnTo>
                      <a:pt x="43" y="105"/>
                    </a:lnTo>
                    <a:lnTo>
                      <a:pt x="37" y="94"/>
                    </a:lnTo>
                    <a:lnTo>
                      <a:pt x="30" y="82"/>
                    </a:lnTo>
                    <a:lnTo>
                      <a:pt x="25" y="67"/>
                    </a:lnTo>
                    <a:lnTo>
                      <a:pt x="19" y="52"/>
                    </a:lnTo>
                    <a:lnTo>
                      <a:pt x="14" y="37"/>
                    </a:lnTo>
                    <a:lnTo>
                      <a:pt x="8" y="1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0" name="Freeform 1864">
                <a:extLst>
                  <a:ext uri="{FF2B5EF4-FFF2-40B4-BE49-F238E27FC236}">
                    <a16:creationId xmlns:a16="http://schemas.microsoft.com/office/drawing/2014/main" id="{287FC26F-C84E-468D-8C06-C55404AF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118"/>
                <a:ext cx="24" cy="249"/>
              </a:xfrm>
              <a:custGeom>
                <a:avLst/>
                <a:gdLst>
                  <a:gd name="T0" fmla="*/ 0 w 73"/>
                  <a:gd name="T1" fmla="*/ 1 h 747"/>
                  <a:gd name="T2" fmla="*/ 4 w 73"/>
                  <a:gd name="T3" fmla="*/ 47 h 747"/>
                  <a:gd name="T4" fmla="*/ 9 w 73"/>
                  <a:gd name="T5" fmla="*/ 94 h 747"/>
                  <a:gd name="T6" fmla="*/ 14 w 73"/>
                  <a:gd name="T7" fmla="*/ 141 h 747"/>
                  <a:gd name="T8" fmla="*/ 18 w 73"/>
                  <a:gd name="T9" fmla="*/ 188 h 747"/>
                  <a:gd name="T10" fmla="*/ 22 w 73"/>
                  <a:gd name="T11" fmla="*/ 234 h 747"/>
                  <a:gd name="T12" fmla="*/ 26 w 73"/>
                  <a:gd name="T13" fmla="*/ 280 h 747"/>
                  <a:gd name="T14" fmla="*/ 31 w 73"/>
                  <a:gd name="T15" fmla="*/ 327 h 747"/>
                  <a:gd name="T16" fmla="*/ 36 w 73"/>
                  <a:gd name="T17" fmla="*/ 373 h 747"/>
                  <a:gd name="T18" fmla="*/ 40 w 73"/>
                  <a:gd name="T19" fmla="*/ 419 h 747"/>
                  <a:gd name="T20" fmla="*/ 44 w 73"/>
                  <a:gd name="T21" fmla="*/ 466 h 747"/>
                  <a:gd name="T22" fmla="*/ 47 w 73"/>
                  <a:gd name="T23" fmla="*/ 513 h 747"/>
                  <a:gd name="T24" fmla="*/ 52 w 73"/>
                  <a:gd name="T25" fmla="*/ 560 h 747"/>
                  <a:gd name="T26" fmla="*/ 57 w 73"/>
                  <a:gd name="T27" fmla="*/ 606 h 747"/>
                  <a:gd name="T28" fmla="*/ 61 w 73"/>
                  <a:gd name="T29" fmla="*/ 654 h 747"/>
                  <a:gd name="T30" fmla="*/ 66 w 73"/>
                  <a:gd name="T31" fmla="*/ 700 h 747"/>
                  <a:gd name="T32" fmla="*/ 71 w 73"/>
                  <a:gd name="T33" fmla="*/ 747 h 747"/>
                  <a:gd name="T34" fmla="*/ 70 w 73"/>
                  <a:gd name="T35" fmla="*/ 724 h 747"/>
                  <a:gd name="T36" fmla="*/ 66 w 73"/>
                  <a:gd name="T37" fmla="*/ 676 h 747"/>
                  <a:gd name="T38" fmla="*/ 61 w 73"/>
                  <a:gd name="T39" fmla="*/ 630 h 747"/>
                  <a:gd name="T40" fmla="*/ 56 w 73"/>
                  <a:gd name="T41" fmla="*/ 583 h 747"/>
                  <a:gd name="T42" fmla="*/ 52 w 73"/>
                  <a:gd name="T43" fmla="*/ 536 h 747"/>
                  <a:gd name="T44" fmla="*/ 46 w 73"/>
                  <a:gd name="T45" fmla="*/ 490 h 747"/>
                  <a:gd name="T46" fmla="*/ 44 w 73"/>
                  <a:gd name="T47" fmla="*/ 444 h 747"/>
                  <a:gd name="T48" fmla="*/ 38 w 73"/>
                  <a:gd name="T49" fmla="*/ 397 h 747"/>
                  <a:gd name="T50" fmla="*/ 35 w 73"/>
                  <a:gd name="T51" fmla="*/ 351 h 747"/>
                  <a:gd name="T52" fmla="*/ 29 w 73"/>
                  <a:gd name="T53" fmla="*/ 304 h 747"/>
                  <a:gd name="T54" fmla="*/ 26 w 73"/>
                  <a:gd name="T55" fmla="*/ 258 h 747"/>
                  <a:gd name="T56" fmla="*/ 22 w 73"/>
                  <a:gd name="T57" fmla="*/ 210 h 747"/>
                  <a:gd name="T58" fmla="*/ 17 w 73"/>
                  <a:gd name="T59" fmla="*/ 165 h 747"/>
                  <a:gd name="T60" fmla="*/ 14 w 73"/>
                  <a:gd name="T61" fmla="*/ 117 h 747"/>
                  <a:gd name="T62" fmla="*/ 8 w 73"/>
                  <a:gd name="T63" fmla="*/ 71 h 747"/>
                  <a:gd name="T64" fmla="*/ 4 w 73"/>
                  <a:gd name="T65" fmla="*/ 24 h 747"/>
                  <a:gd name="T66" fmla="*/ 0 w 73"/>
                  <a:gd name="T67" fmla="*/ 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47">
                    <a:moveTo>
                      <a:pt x="1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4" y="47"/>
                    </a:lnTo>
                    <a:lnTo>
                      <a:pt x="7" y="71"/>
                    </a:lnTo>
                    <a:lnTo>
                      <a:pt x="9" y="94"/>
                    </a:lnTo>
                    <a:lnTo>
                      <a:pt x="11" y="117"/>
                    </a:lnTo>
                    <a:lnTo>
                      <a:pt x="14" y="141"/>
                    </a:lnTo>
                    <a:lnTo>
                      <a:pt x="15" y="165"/>
                    </a:lnTo>
                    <a:lnTo>
                      <a:pt x="18" y="188"/>
                    </a:lnTo>
                    <a:lnTo>
                      <a:pt x="19" y="210"/>
                    </a:lnTo>
                    <a:lnTo>
                      <a:pt x="22" y="234"/>
                    </a:lnTo>
                    <a:lnTo>
                      <a:pt x="25" y="258"/>
                    </a:lnTo>
                    <a:lnTo>
                      <a:pt x="26" y="280"/>
                    </a:lnTo>
                    <a:lnTo>
                      <a:pt x="28" y="304"/>
                    </a:lnTo>
                    <a:lnTo>
                      <a:pt x="31" y="327"/>
                    </a:lnTo>
                    <a:lnTo>
                      <a:pt x="33" y="351"/>
                    </a:lnTo>
                    <a:lnTo>
                      <a:pt x="36" y="373"/>
                    </a:lnTo>
                    <a:lnTo>
                      <a:pt x="37" y="397"/>
                    </a:lnTo>
                    <a:lnTo>
                      <a:pt x="40" y="419"/>
                    </a:lnTo>
                    <a:lnTo>
                      <a:pt x="42" y="444"/>
                    </a:lnTo>
                    <a:lnTo>
                      <a:pt x="44" y="466"/>
                    </a:lnTo>
                    <a:lnTo>
                      <a:pt x="46" y="490"/>
                    </a:lnTo>
                    <a:lnTo>
                      <a:pt x="47" y="513"/>
                    </a:lnTo>
                    <a:lnTo>
                      <a:pt x="50" y="536"/>
                    </a:lnTo>
                    <a:lnTo>
                      <a:pt x="52" y="560"/>
                    </a:lnTo>
                    <a:lnTo>
                      <a:pt x="55" y="583"/>
                    </a:lnTo>
                    <a:lnTo>
                      <a:pt x="57" y="606"/>
                    </a:lnTo>
                    <a:lnTo>
                      <a:pt x="59" y="630"/>
                    </a:lnTo>
                    <a:lnTo>
                      <a:pt x="61" y="654"/>
                    </a:lnTo>
                    <a:lnTo>
                      <a:pt x="64" y="676"/>
                    </a:lnTo>
                    <a:lnTo>
                      <a:pt x="66" y="700"/>
                    </a:lnTo>
                    <a:lnTo>
                      <a:pt x="69" y="724"/>
                    </a:lnTo>
                    <a:lnTo>
                      <a:pt x="71" y="747"/>
                    </a:lnTo>
                    <a:lnTo>
                      <a:pt x="73" y="747"/>
                    </a:lnTo>
                    <a:lnTo>
                      <a:pt x="70" y="724"/>
                    </a:lnTo>
                    <a:lnTo>
                      <a:pt x="68" y="700"/>
                    </a:lnTo>
                    <a:lnTo>
                      <a:pt x="66" y="676"/>
                    </a:lnTo>
                    <a:lnTo>
                      <a:pt x="63" y="654"/>
                    </a:lnTo>
                    <a:lnTo>
                      <a:pt x="61" y="630"/>
                    </a:lnTo>
                    <a:lnTo>
                      <a:pt x="59" y="606"/>
                    </a:lnTo>
                    <a:lnTo>
                      <a:pt x="56" y="583"/>
                    </a:lnTo>
                    <a:lnTo>
                      <a:pt x="54" y="560"/>
                    </a:lnTo>
                    <a:lnTo>
                      <a:pt x="52" y="536"/>
                    </a:lnTo>
                    <a:lnTo>
                      <a:pt x="50" y="513"/>
                    </a:lnTo>
                    <a:lnTo>
                      <a:pt x="46" y="490"/>
                    </a:lnTo>
                    <a:lnTo>
                      <a:pt x="45" y="466"/>
                    </a:lnTo>
                    <a:lnTo>
                      <a:pt x="44" y="444"/>
                    </a:lnTo>
                    <a:lnTo>
                      <a:pt x="41" y="419"/>
                    </a:lnTo>
                    <a:lnTo>
                      <a:pt x="38" y="397"/>
                    </a:lnTo>
                    <a:lnTo>
                      <a:pt x="36" y="373"/>
                    </a:lnTo>
                    <a:lnTo>
                      <a:pt x="35" y="351"/>
                    </a:lnTo>
                    <a:lnTo>
                      <a:pt x="33" y="327"/>
                    </a:lnTo>
                    <a:lnTo>
                      <a:pt x="29" y="304"/>
                    </a:lnTo>
                    <a:lnTo>
                      <a:pt x="28" y="280"/>
                    </a:lnTo>
                    <a:lnTo>
                      <a:pt x="26" y="258"/>
                    </a:lnTo>
                    <a:lnTo>
                      <a:pt x="24" y="234"/>
                    </a:lnTo>
                    <a:lnTo>
                      <a:pt x="22" y="210"/>
                    </a:lnTo>
                    <a:lnTo>
                      <a:pt x="19" y="188"/>
                    </a:lnTo>
                    <a:lnTo>
                      <a:pt x="17" y="165"/>
                    </a:lnTo>
                    <a:lnTo>
                      <a:pt x="15" y="141"/>
                    </a:lnTo>
                    <a:lnTo>
                      <a:pt x="14" y="117"/>
                    </a:lnTo>
                    <a:lnTo>
                      <a:pt x="10" y="94"/>
                    </a:lnTo>
                    <a:lnTo>
                      <a:pt x="8" y="71"/>
                    </a:lnTo>
                    <a:lnTo>
                      <a:pt x="6" y="47"/>
                    </a:lnTo>
                    <a:lnTo>
                      <a:pt x="4" y="24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1" name="Freeform 1865">
                <a:extLst>
                  <a:ext uri="{FF2B5EF4-FFF2-40B4-BE49-F238E27FC236}">
                    <a16:creationId xmlns:a16="http://schemas.microsoft.com/office/drawing/2014/main" id="{9B5F5F0B-132A-4E27-AC73-0E15962DC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3"/>
                <a:ext cx="152" cy="326"/>
              </a:xfrm>
              <a:custGeom>
                <a:avLst/>
                <a:gdLst>
                  <a:gd name="T0" fmla="*/ 213 w 457"/>
                  <a:gd name="T1" fmla="*/ 53 h 978"/>
                  <a:gd name="T2" fmla="*/ 170 w 457"/>
                  <a:gd name="T3" fmla="*/ 24 h 978"/>
                  <a:gd name="T4" fmla="*/ 121 w 457"/>
                  <a:gd name="T5" fmla="*/ 12 h 978"/>
                  <a:gd name="T6" fmla="*/ 105 w 457"/>
                  <a:gd name="T7" fmla="*/ 1 h 978"/>
                  <a:gd name="T8" fmla="*/ 90 w 457"/>
                  <a:gd name="T9" fmla="*/ 5 h 978"/>
                  <a:gd name="T10" fmla="*/ 70 w 457"/>
                  <a:gd name="T11" fmla="*/ 24 h 978"/>
                  <a:gd name="T12" fmla="*/ 41 w 457"/>
                  <a:gd name="T13" fmla="*/ 43 h 978"/>
                  <a:gd name="T14" fmla="*/ 20 w 457"/>
                  <a:gd name="T15" fmla="*/ 68 h 978"/>
                  <a:gd name="T16" fmla="*/ 5 w 457"/>
                  <a:gd name="T17" fmla="*/ 101 h 978"/>
                  <a:gd name="T18" fmla="*/ 0 w 457"/>
                  <a:gd name="T19" fmla="*/ 136 h 978"/>
                  <a:gd name="T20" fmla="*/ 4 w 457"/>
                  <a:gd name="T21" fmla="*/ 175 h 978"/>
                  <a:gd name="T22" fmla="*/ 7 w 457"/>
                  <a:gd name="T23" fmla="*/ 237 h 978"/>
                  <a:gd name="T24" fmla="*/ 15 w 457"/>
                  <a:gd name="T25" fmla="*/ 295 h 978"/>
                  <a:gd name="T26" fmla="*/ 29 w 457"/>
                  <a:gd name="T27" fmla="*/ 351 h 978"/>
                  <a:gd name="T28" fmla="*/ 46 w 457"/>
                  <a:gd name="T29" fmla="*/ 404 h 978"/>
                  <a:gd name="T30" fmla="*/ 65 w 457"/>
                  <a:gd name="T31" fmla="*/ 454 h 978"/>
                  <a:gd name="T32" fmla="*/ 88 w 457"/>
                  <a:gd name="T33" fmla="*/ 504 h 978"/>
                  <a:gd name="T34" fmla="*/ 113 w 457"/>
                  <a:gd name="T35" fmla="*/ 551 h 978"/>
                  <a:gd name="T36" fmla="*/ 139 w 457"/>
                  <a:gd name="T37" fmla="*/ 597 h 978"/>
                  <a:gd name="T38" fmla="*/ 164 w 457"/>
                  <a:gd name="T39" fmla="*/ 642 h 978"/>
                  <a:gd name="T40" fmla="*/ 189 w 457"/>
                  <a:gd name="T41" fmla="*/ 686 h 978"/>
                  <a:gd name="T42" fmla="*/ 215 w 457"/>
                  <a:gd name="T43" fmla="*/ 734 h 978"/>
                  <a:gd name="T44" fmla="*/ 237 w 457"/>
                  <a:gd name="T45" fmla="*/ 782 h 978"/>
                  <a:gd name="T46" fmla="*/ 262 w 457"/>
                  <a:gd name="T47" fmla="*/ 830 h 978"/>
                  <a:gd name="T48" fmla="*/ 287 w 457"/>
                  <a:gd name="T49" fmla="*/ 879 h 978"/>
                  <a:gd name="T50" fmla="*/ 310 w 457"/>
                  <a:gd name="T51" fmla="*/ 929 h 978"/>
                  <a:gd name="T52" fmla="*/ 335 w 457"/>
                  <a:gd name="T53" fmla="*/ 978 h 978"/>
                  <a:gd name="T54" fmla="*/ 358 w 457"/>
                  <a:gd name="T55" fmla="*/ 957 h 978"/>
                  <a:gd name="T56" fmla="*/ 379 w 457"/>
                  <a:gd name="T57" fmla="*/ 944 h 978"/>
                  <a:gd name="T58" fmla="*/ 401 w 457"/>
                  <a:gd name="T59" fmla="*/ 938 h 978"/>
                  <a:gd name="T60" fmla="*/ 423 w 457"/>
                  <a:gd name="T61" fmla="*/ 939 h 978"/>
                  <a:gd name="T62" fmla="*/ 448 w 457"/>
                  <a:gd name="T63" fmla="*/ 947 h 978"/>
                  <a:gd name="T64" fmla="*/ 454 w 457"/>
                  <a:gd name="T65" fmla="*/ 910 h 978"/>
                  <a:gd name="T66" fmla="*/ 450 w 457"/>
                  <a:gd name="T67" fmla="*/ 847 h 978"/>
                  <a:gd name="T68" fmla="*/ 448 w 457"/>
                  <a:gd name="T69" fmla="*/ 783 h 978"/>
                  <a:gd name="T70" fmla="*/ 444 w 457"/>
                  <a:gd name="T71" fmla="*/ 723 h 978"/>
                  <a:gd name="T72" fmla="*/ 438 w 457"/>
                  <a:gd name="T73" fmla="*/ 667 h 978"/>
                  <a:gd name="T74" fmla="*/ 431 w 457"/>
                  <a:gd name="T75" fmla="*/ 619 h 978"/>
                  <a:gd name="T76" fmla="*/ 428 w 457"/>
                  <a:gd name="T77" fmla="*/ 575 h 978"/>
                  <a:gd name="T78" fmla="*/ 427 w 457"/>
                  <a:gd name="T79" fmla="*/ 531 h 978"/>
                  <a:gd name="T80" fmla="*/ 425 w 457"/>
                  <a:gd name="T81" fmla="*/ 486 h 978"/>
                  <a:gd name="T82" fmla="*/ 421 w 457"/>
                  <a:gd name="T83" fmla="*/ 441 h 978"/>
                  <a:gd name="T84" fmla="*/ 417 w 457"/>
                  <a:gd name="T85" fmla="*/ 398 h 978"/>
                  <a:gd name="T86" fmla="*/ 411 w 457"/>
                  <a:gd name="T87" fmla="*/ 354 h 978"/>
                  <a:gd name="T88" fmla="*/ 403 w 457"/>
                  <a:gd name="T89" fmla="*/ 312 h 978"/>
                  <a:gd name="T90" fmla="*/ 392 w 457"/>
                  <a:gd name="T91" fmla="*/ 271 h 978"/>
                  <a:gd name="T92" fmla="*/ 375 w 457"/>
                  <a:gd name="T93" fmla="*/ 233 h 978"/>
                  <a:gd name="T94" fmla="*/ 355 w 457"/>
                  <a:gd name="T95" fmla="*/ 196 h 978"/>
                  <a:gd name="T96" fmla="*/ 333 w 457"/>
                  <a:gd name="T97" fmla="*/ 177 h 978"/>
                  <a:gd name="T98" fmla="*/ 310 w 457"/>
                  <a:gd name="T99" fmla="*/ 169 h 978"/>
                  <a:gd name="T100" fmla="*/ 288 w 457"/>
                  <a:gd name="T101" fmla="*/ 165 h 978"/>
                  <a:gd name="T102" fmla="*/ 263 w 457"/>
                  <a:gd name="T103" fmla="*/ 168 h 978"/>
                  <a:gd name="T104" fmla="*/ 238 w 457"/>
                  <a:gd name="T105" fmla="*/ 181 h 978"/>
                  <a:gd name="T106" fmla="*/ 222 w 457"/>
                  <a:gd name="T107" fmla="*/ 188 h 978"/>
                  <a:gd name="T108" fmla="*/ 226 w 457"/>
                  <a:gd name="T109" fmla="*/ 168 h 978"/>
                  <a:gd name="T110" fmla="*/ 230 w 457"/>
                  <a:gd name="T111" fmla="*/ 148 h 978"/>
                  <a:gd name="T112" fmla="*/ 233 w 457"/>
                  <a:gd name="T113" fmla="*/ 128 h 978"/>
                  <a:gd name="T114" fmla="*/ 234 w 457"/>
                  <a:gd name="T115" fmla="*/ 105 h 978"/>
                  <a:gd name="T116" fmla="*/ 236 w 457"/>
                  <a:gd name="T117" fmla="*/ 84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978">
                    <a:moveTo>
                      <a:pt x="236" y="84"/>
                    </a:moveTo>
                    <a:lnTo>
                      <a:pt x="224" y="66"/>
                    </a:lnTo>
                    <a:lnTo>
                      <a:pt x="213" y="53"/>
                    </a:lnTo>
                    <a:lnTo>
                      <a:pt x="199" y="40"/>
                    </a:lnTo>
                    <a:lnTo>
                      <a:pt x="185" y="31"/>
                    </a:lnTo>
                    <a:lnTo>
                      <a:pt x="170" y="24"/>
                    </a:lnTo>
                    <a:lnTo>
                      <a:pt x="154" y="18"/>
                    </a:lnTo>
                    <a:lnTo>
                      <a:pt x="139" y="15"/>
                    </a:lnTo>
                    <a:lnTo>
                      <a:pt x="121" y="12"/>
                    </a:lnTo>
                    <a:lnTo>
                      <a:pt x="115" y="7"/>
                    </a:lnTo>
                    <a:lnTo>
                      <a:pt x="110" y="3"/>
                    </a:lnTo>
                    <a:lnTo>
                      <a:pt x="105" y="1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0" y="5"/>
                    </a:lnTo>
                    <a:lnTo>
                      <a:pt x="87" y="10"/>
                    </a:lnTo>
                    <a:lnTo>
                      <a:pt x="81" y="18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0" y="36"/>
                    </a:lnTo>
                    <a:lnTo>
                      <a:pt x="41" y="43"/>
                    </a:lnTo>
                    <a:lnTo>
                      <a:pt x="33" y="50"/>
                    </a:lnTo>
                    <a:lnTo>
                      <a:pt x="25" y="59"/>
                    </a:lnTo>
                    <a:lnTo>
                      <a:pt x="20" y="68"/>
                    </a:lnTo>
                    <a:lnTo>
                      <a:pt x="14" y="79"/>
                    </a:lnTo>
                    <a:lnTo>
                      <a:pt x="9" y="90"/>
                    </a:lnTo>
                    <a:lnTo>
                      <a:pt x="5" y="101"/>
                    </a:lnTo>
                    <a:lnTo>
                      <a:pt x="2" y="112"/>
                    </a:lnTo>
                    <a:lnTo>
                      <a:pt x="1" y="123"/>
                    </a:lnTo>
                    <a:lnTo>
                      <a:pt x="0" y="136"/>
                    </a:lnTo>
                    <a:lnTo>
                      <a:pt x="1" y="149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4" y="195"/>
                    </a:lnTo>
                    <a:lnTo>
                      <a:pt x="5" y="217"/>
                    </a:lnTo>
                    <a:lnTo>
                      <a:pt x="7" y="237"/>
                    </a:lnTo>
                    <a:lnTo>
                      <a:pt x="10" y="257"/>
                    </a:lnTo>
                    <a:lnTo>
                      <a:pt x="12" y="276"/>
                    </a:lnTo>
                    <a:lnTo>
                      <a:pt x="15" y="295"/>
                    </a:lnTo>
                    <a:lnTo>
                      <a:pt x="20" y="314"/>
                    </a:lnTo>
                    <a:lnTo>
                      <a:pt x="23" y="332"/>
                    </a:lnTo>
                    <a:lnTo>
                      <a:pt x="29" y="351"/>
                    </a:lnTo>
                    <a:lnTo>
                      <a:pt x="33" y="368"/>
                    </a:lnTo>
                    <a:lnTo>
                      <a:pt x="40" y="386"/>
                    </a:lnTo>
                    <a:lnTo>
                      <a:pt x="46" y="404"/>
                    </a:lnTo>
                    <a:lnTo>
                      <a:pt x="52" y="421"/>
                    </a:lnTo>
                    <a:lnTo>
                      <a:pt x="58" y="437"/>
                    </a:lnTo>
                    <a:lnTo>
                      <a:pt x="65" y="454"/>
                    </a:lnTo>
                    <a:lnTo>
                      <a:pt x="73" y="471"/>
                    </a:lnTo>
                    <a:lnTo>
                      <a:pt x="80" y="487"/>
                    </a:lnTo>
                    <a:lnTo>
                      <a:pt x="88" y="504"/>
                    </a:lnTo>
                    <a:lnTo>
                      <a:pt x="96" y="519"/>
                    </a:lnTo>
                    <a:lnTo>
                      <a:pt x="104" y="535"/>
                    </a:lnTo>
                    <a:lnTo>
                      <a:pt x="113" y="551"/>
                    </a:lnTo>
                    <a:lnTo>
                      <a:pt x="122" y="565"/>
                    </a:lnTo>
                    <a:lnTo>
                      <a:pt x="130" y="582"/>
                    </a:lnTo>
                    <a:lnTo>
                      <a:pt x="139" y="597"/>
                    </a:lnTo>
                    <a:lnTo>
                      <a:pt x="148" y="612"/>
                    </a:lnTo>
                    <a:lnTo>
                      <a:pt x="156" y="627"/>
                    </a:lnTo>
                    <a:lnTo>
                      <a:pt x="164" y="642"/>
                    </a:lnTo>
                    <a:lnTo>
                      <a:pt x="172" y="658"/>
                    </a:lnTo>
                    <a:lnTo>
                      <a:pt x="181" y="672"/>
                    </a:lnTo>
                    <a:lnTo>
                      <a:pt x="189" y="686"/>
                    </a:lnTo>
                    <a:lnTo>
                      <a:pt x="198" y="702"/>
                    </a:lnTo>
                    <a:lnTo>
                      <a:pt x="206" y="717"/>
                    </a:lnTo>
                    <a:lnTo>
                      <a:pt x="215" y="734"/>
                    </a:lnTo>
                    <a:lnTo>
                      <a:pt x="222" y="749"/>
                    </a:lnTo>
                    <a:lnTo>
                      <a:pt x="230" y="765"/>
                    </a:lnTo>
                    <a:lnTo>
                      <a:pt x="237" y="782"/>
                    </a:lnTo>
                    <a:lnTo>
                      <a:pt x="246" y="799"/>
                    </a:lnTo>
                    <a:lnTo>
                      <a:pt x="254" y="814"/>
                    </a:lnTo>
                    <a:lnTo>
                      <a:pt x="262" y="830"/>
                    </a:lnTo>
                    <a:lnTo>
                      <a:pt x="270" y="847"/>
                    </a:lnTo>
                    <a:lnTo>
                      <a:pt x="279" y="864"/>
                    </a:lnTo>
                    <a:lnTo>
                      <a:pt x="287" y="879"/>
                    </a:lnTo>
                    <a:lnTo>
                      <a:pt x="295" y="896"/>
                    </a:lnTo>
                    <a:lnTo>
                      <a:pt x="302" y="913"/>
                    </a:lnTo>
                    <a:lnTo>
                      <a:pt x="310" y="929"/>
                    </a:lnTo>
                    <a:lnTo>
                      <a:pt x="319" y="944"/>
                    </a:lnTo>
                    <a:lnTo>
                      <a:pt x="327" y="962"/>
                    </a:lnTo>
                    <a:lnTo>
                      <a:pt x="335" y="978"/>
                    </a:lnTo>
                    <a:lnTo>
                      <a:pt x="343" y="970"/>
                    </a:lnTo>
                    <a:lnTo>
                      <a:pt x="351" y="964"/>
                    </a:lnTo>
                    <a:lnTo>
                      <a:pt x="358" y="957"/>
                    </a:lnTo>
                    <a:lnTo>
                      <a:pt x="364" y="952"/>
                    </a:lnTo>
                    <a:lnTo>
                      <a:pt x="373" y="948"/>
                    </a:lnTo>
                    <a:lnTo>
                      <a:pt x="379" y="944"/>
                    </a:lnTo>
                    <a:lnTo>
                      <a:pt x="386" y="941"/>
                    </a:lnTo>
                    <a:lnTo>
                      <a:pt x="394" y="939"/>
                    </a:lnTo>
                    <a:lnTo>
                      <a:pt x="401" y="938"/>
                    </a:lnTo>
                    <a:lnTo>
                      <a:pt x="408" y="937"/>
                    </a:lnTo>
                    <a:lnTo>
                      <a:pt x="417" y="938"/>
                    </a:lnTo>
                    <a:lnTo>
                      <a:pt x="423" y="939"/>
                    </a:lnTo>
                    <a:lnTo>
                      <a:pt x="431" y="940"/>
                    </a:lnTo>
                    <a:lnTo>
                      <a:pt x="439" y="943"/>
                    </a:lnTo>
                    <a:lnTo>
                      <a:pt x="448" y="947"/>
                    </a:lnTo>
                    <a:lnTo>
                      <a:pt x="457" y="950"/>
                    </a:lnTo>
                    <a:lnTo>
                      <a:pt x="455" y="930"/>
                    </a:lnTo>
                    <a:lnTo>
                      <a:pt x="454" y="910"/>
                    </a:lnTo>
                    <a:lnTo>
                      <a:pt x="453" y="890"/>
                    </a:lnTo>
                    <a:lnTo>
                      <a:pt x="452" y="868"/>
                    </a:lnTo>
                    <a:lnTo>
                      <a:pt x="450" y="847"/>
                    </a:lnTo>
                    <a:lnTo>
                      <a:pt x="449" y="826"/>
                    </a:lnTo>
                    <a:lnTo>
                      <a:pt x="448" y="804"/>
                    </a:lnTo>
                    <a:lnTo>
                      <a:pt x="448" y="783"/>
                    </a:lnTo>
                    <a:lnTo>
                      <a:pt x="446" y="764"/>
                    </a:lnTo>
                    <a:lnTo>
                      <a:pt x="446" y="743"/>
                    </a:lnTo>
                    <a:lnTo>
                      <a:pt x="444" y="723"/>
                    </a:lnTo>
                    <a:lnTo>
                      <a:pt x="443" y="703"/>
                    </a:lnTo>
                    <a:lnTo>
                      <a:pt x="440" y="685"/>
                    </a:lnTo>
                    <a:lnTo>
                      <a:pt x="438" y="667"/>
                    </a:lnTo>
                    <a:lnTo>
                      <a:pt x="437" y="649"/>
                    </a:lnTo>
                    <a:lnTo>
                      <a:pt x="434" y="634"/>
                    </a:lnTo>
                    <a:lnTo>
                      <a:pt x="431" y="619"/>
                    </a:lnTo>
                    <a:lnTo>
                      <a:pt x="431" y="605"/>
                    </a:lnTo>
                    <a:lnTo>
                      <a:pt x="429" y="590"/>
                    </a:lnTo>
                    <a:lnTo>
                      <a:pt x="428" y="575"/>
                    </a:lnTo>
                    <a:lnTo>
                      <a:pt x="428" y="561"/>
                    </a:lnTo>
                    <a:lnTo>
                      <a:pt x="428" y="545"/>
                    </a:lnTo>
                    <a:lnTo>
                      <a:pt x="427" y="531"/>
                    </a:lnTo>
                    <a:lnTo>
                      <a:pt x="426" y="516"/>
                    </a:lnTo>
                    <a:lnTo>
                      <a:pt x="426" y="501"/>
                    </a:lnTo>
                    <a:lnTo>
                      <a:pt x="425" y="486"/>
                    </a:lnTo>
                    <a:lnTo>
                      <a:pt x="423" y="471"/>
                    </a:lnTo>
                    <a:lnTo>
                      <a:pt x="422" y="457"/>
                    </a:lnTo>
                    <a:lnTo>
                      <a:pt x="421" y="441"/>
                    </a:lnTo>
                    <a:lnTo>
                      <a:pt x="420" y="426"/>
                    </a:lnTo>
                    <a:lnTo>
                      <a:pt x="419" y="413"/>
                    </a:lnTo>
                    <a:lnTo>
                      <a:pt x="417" y="398"/>
                    </a:lnTo>
                    <a:lnTo>
                      <a:pt x="417" y="383"/>
                    </a:lnTo>
                    <a:lnTo>
                      <a:pt x="413" y="369"/>
                    </a:lnTo>
                    <a:lnTo>
                      <a:pt x="411" y="354"/>
                    </a:lnTo>
                    <a:lnTo>
                      <a:pt x="409" y="341"/>
                    </a:lnTo>
                    <a:lnTo>
                      <a:pt x="407" y="326"/>
                    </a:lnTo>
                    <a:lnTo>
                      <a:pt x="403" y="312"/>
                    </a:lnTo>
                    <a:lnTo>
                      <a:pt x="400" y="298"/>
                    </a:lnTo>
                    <a:lnTo>
                      <a:pt x="397" y="285"/>
                    </a:lnTo>
                    <a:lnTo>
                      <a:pt x="392" y="271"/>
                    </a:lnTo>
                    <a:lnTo>
                      <a:pt x="386" y="259"/>
                    </a:lnTo>
                    <a:lnTo>
                      <a:pt x="382" y="246"/>
                    </a:lnTo>
                    <a:lnTo>
                      <a:pt x="375" y="233"/>
                    </a:lnTo>
                    <a:lnTo>
                      <a:pt x="370" y="220"/>
                    </a:lnTo>
                    <a:lnTo>
                      <a:pt x="364" y="209"/>
                    </a:lnTo>
                    <a:lnTo>
                      <a:pt x="355" y="196"/>
                    </a:lnTo>
                    <a:lnTo>
                      <a:pt x="348" y="185"/>
                    </a:lnTo>
                    <a:lnTo>
                      <a:pt x="341" y="181"/>
                    </a:lnTo>
                    <a:lnTo>
                      <a:pt x="333" y="177"/>
                    </a:lnTo>
                    <a:lnTo>
                      <a:pt x="326" y="175"/>
                    </a:lnTo>
                    <a:lnTo>
                      <a:pt x="318" y="171"/>
                    </a:lnTo>
                    <a:lnTo>
                      <a:pt x="310" y="169"/>
                    </a:lnTo>
                    <a:lnTo>
                      <a:pt x="302" y="167"/>
                    </a:lnTo>
                    <a:lnTo>
                      <a:pt x="296" y="166"/>
                    </a:lnTo>
                    <a:lnTo>
                      <a:pt x="288" y="165"/>
                    </a:lnTo>
                    <a:lnTo>
                      <a:pt x="280" y="165"/>
                    </a:lnTo>
                    <a:lnTo>
                      <a:pt x="271" y="166"/>
                    </a:lnTo>
                    <a:lnTo>
                      <a:pt x="263" y="168"/>
                    </a:lnTo>
                    <a:lnTo>
                      <a:pt x="255" y="171"/>
                    </a:lnTo>
                    <a:lnTo>
                      <a:pt x="246" y="175"/>
                    </a:lnTo>
                    <a:lnTo>
                      <a:pt x="238" y="181"/>
                    </a:lnTo>
                    <a:lnTo>
                      <a:pt x="230" y="187"/>
                    </a:lnTo>
                    <a:lnTo>
                      <a:pt x="221" y="195"/>
                    </a:lnTo>
                    <a:lnTo>
                      <a:pt x="222" y="188"/>
                    </a:lnTo>
                    <a:lnTo>
                      <a:pt x="224" y="182"/>
                    </a:lnTo>
                    <a:lnTo>
                      <a:pt x="225" y="175"/>
                    </a:lnTo>
                    <a:lnTo>
                      <a:pt x="226" y="168"/>
                    </a:lnTo>
                    <a:lnTo>
                      <a:pt x="227" y="162"/>
                    </a:lnTo>
                    <a:lnTo>
                      <a:pt x="228" y="155"/>
                    </a:lnTo>
                    <a:lnTo>
                      <a:pt x="230" y="148"/>
                    </a:lnTo>
                    <a:lnTo>
                      <a:pt x="231" y="141"/>
                    </a:lnTo>
                    <a:lnTo>
                      <a:pt x="232" y="133"/>
                    </a:lnTo>
                    <a:lnTo>
                      <a:pt x="233" y="128"/>
                    </a:lnTo>
                    <a:lnTo>
                      <a:pt x="233" y="120"/>
                    </a:lnTo>
                    <a:lnTo>
                      <a:pt x="233" y="113"/>
                    </a:lnTo>
                    <a:lnTo>
                      <a:pt x="234" y="105"/>
                    </a:lnTo>
                    <a:lnTo>
                      <a:pt x="235" y="99"/>
                    </a:lnTo>
                    <a:lnTo>
                      <a:pt x="235" y="91"/>
                    </a:lnTo>
                    <a:lnTo>
                      <a:pt x="236" y="8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2" name="Freeform 1866">
                <a:extLst>
                  <a:ext uri="{FF2B5EF4-FFF2-40B4-BE49-F238E27FC236}">
                    <a16:creationId xmlns:a16="http://schemas.microsoft.com/office/drawing/2014/main" id="{556A4E9B-209D-4C73-A2D6-4F441A52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427"/>
                <a:ext cx="38" cy="24"/>
              </a:xfrm>
              <a:custGeom>
                <a:avLst/>
                <a:gdLst>
                  <a:gd name="T0" fmla="*/ 0 w 115"/>
                  <a:gd name="T1" fmla="*/ 1 h 73"/>
                  <a:gd name="T2" fmla="*/ 1 w 115"/>
                  <a:gd name="T3" fmla="*/ 1 h 73"/>
                  <a:gd name="T4" fmla="*/ 19 w 115"/>
                  <a:gd name="T5" fmla="*/ 4 h 73"/>
                  <a:gd name="T6" fmla="*/ 35 w 115"/>
                  <a:gd name="T7" fmla="*/ 7 h 73"/>
                  <a:gd name="T8" fmla="*/ 49 w 115"/>
                  <a:gd name="T9" fmla="*/ 13 h 73"/>
                  <a:gd name="T10" fmla="*/ 64 w 115"/>
                  <a:gd name="T11" fmla="*/ 21 h 73"/>
                  <a:gd name="T12" fmla="*/ 78 w 115"/>
                  <a:gd name="T13" fmla="*/ 30 h 73"/>
                  <a:gd name="T14" fmla="*/ 91 w 115"/>
                  <a:gd name="T15" fmla="*/ 42 h 73"/>
                  <a:gd name="T16" fmla="*/ 103 w 115"/>
                  <a:gd name="T17" fmla="*/ 55 h 73"/>
                  <a:gd name="T18" fmla="*/ 114 w 115"/>
                  <a:gd name="T19" fmla="*/ 73 h 73"/>
                  <a:gd name="T20" fmla="*/ 115 w 115"/>
                  <a:gd name="T21" fmla="*/ 72 h 73"/>
                  <a:gd name="T22" fmla="*/ 105 w 115"/>
                  <a:gd name="T23" fmla="*/ 54 h 73"/>
                  <a:gd name="T24" fmla="*/ 93 w 115"/>
                  <a:gd name="T25" fmla="*/ 41 h 73"/>
                  <a:gd name="T26" fmla="*/ 79 w 115"/>
                  <a:gd name="T27" fmla="*/ 28 h 73"/>
                  <a:gd name="T28" fmla="*/ 65 w 115"/>
                  <a:gd name="T29" fmla="*/ 19 h 73"/>
                  <a:gd name="T30" fmla="*/ 51 w 115"/>
                  <a:gd name="T31" fmla="*/ 12 h 73"/>
                  <a:gd name="T32" fmla="*/ 35 w 115"/>
                  <a:gd name="T33" fmla="*/ 6 h 73"/>
                  <a:gd name="T34" fmla="*/ 19 w 115"/>
                  <a:gd name="T35" fmla="*/ 3 h 73"/>
                  <a:gd name="T36" fmla="*/ 1 w 115"/>
                  <a:gd name="T37" fmla="*/ 0 h 73"/>
                  <a:gd name="T38" fmla="*/ 2 w 115"/>
                  <a:gd name="T39" fmla="*/ 0 h 73"/>
                  <a:gd name="T40" fmla="*/ 0 w 115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73">
                    <a:moveTo>
                      <a:pt x="0" y="1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35" y="7"/>
                    </a:lnTo>
                    <a:lnTo>
                      <a:pt x="49" y="13"/>
                    </a:lnTo>
                    <a:lnTo>
                      <a:pt x="64" y="21"/>
                    </a:lnTo>
                    <a:lnTo>
                      <a:pt x="78" y="30"/>
                    </a:lnTo>
                    <a:lnTo>
                      <a:pt x="91" y="42"/>
                    </a:lnTo>
                    <a:lnTo>
                      <a:pt x="103" y="55"/>
                    </a:lnTo>
                    <a:lnTo>
                      <a:pt x="114" y="73"/>
                    </a:lnTo>
                    <a:lnTo>
                      <a:pt x="115" y="72"/>
                    </a:lnTo>
                    <a:lnTo>
                      <a:pt x="105" y="54"/>
                    </a:lnTo>
                    <a:lnTo>
                      <a:pt x="93" y="41"/>
                    </a:lnTo>
                    <a:lnTo>
                      <a:pt x="79" y="28"/>
                    </a:lnTo>
                    <a:lnTo>
                      <a:pt x="65" y="19"/>
                    </a:lnTo>
                    <a:lnTo>
                      <a:pt x="51" y="12"/>
                    </a:lnTo>
                    <a:lnTo>
                      <a:pt x="35" y="6"/>
                    </a:lnTo>
                    <a:lnTo>
                      <a:pt x="19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3" name="Freeform 1867">
                <a:extLst>
                  <a:ext uri="{FF2B5EF4-FFF2-40B4-BE49-F238E27FC236}">
                    <a16:creationId xmlns:a16="http://schemas.microsoft.com/office/drawing/2014/main" id="{943C67CA-AD65-460C-91C7-3EF6707E5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423"/>
                <a:ext cx="14" cy="6"/>
              </a:xfrm>
              <a:custGeom>
                <a:avLst/>
                <a:gdLst>
                  <a:gd name="T0" fmla="*/ 3 w 41"/>
                  <a:gd name="T1" fmla="*/ 19 h 19"/>
                  <a:gd name="T2" fmla="*/ 6 w 41"/>
                  <a:gd name="T3" fmla="*/ 11 h 19"/>
                  <a:gd name="T4" fmla="*/ 12 w 41"/>
                  <a:gd name="T5" fmla="*/ 6 h 19"/>
                  <a:gd name="T6" fmla="*/ 16 w 41"/>
                  <a:gd name="T7" fmla="*/ 2 h 19"/>
                  <a:gd name="T8" fmla="*/ 20 w 41"/>
                  <a:gd name="T9" fmla="*/ 1 h 19"/>
                  <a:gd name="T10" fmla="*/ 25 w 41"/>
                  <a:gd name="T11" fmla="*/ 2 h 19"/>
                  <a:gd name="T12" fmla="*/ 29 w 41"/>
                  <a:gd name="T13" fmla="*/ 5 h 19"/>
                  <a:gd name="T14" fmla="*/ 34 w 41"/>
                  <a:gd name="T15" fmla="*/ 8 h 19"/>
                  <a:gd name="T16" fmla="*/ 40 w 41"/>
                  <a:gd name="T17" fmla="*/ 13 h 19"/>
                  <a:gd name="T18" fmla="*/ 41 w 41"/>
                  <a:gd name="T19" fmla="*/ 12 h 19"/>
                  <a:gd name="T20" fmla="*/ 35 w 41"/>
                  <a:gd name="T21" fmla="*/ 7 h 19"/>
                  <a:gd name="T22" fmla="*/ 30 w 41"/>
                  <a:gd name="T23" fmla="*/ 2 h 19"/>
                  <a:gd name="T24" fmla="*/ 25 w 41"/>
                  <a:gd name="T25" fmla="*/ 0 h 19"/>
                  <a:gd name="T26" fmla="*/ 20 w 41"/>
                  <a:gd name="T27" fmla="*/ 0 h 19"/>
                  <a:gd name="T28" fmla="*/ 14 w 41"/>
                  <a:gd name="T29" fmla="*/ 1 h 19"/>
                  <a:gd name="T30" fmla="*/ 9 w 41"/>
                  <a:gd name="T31" fmla="*/ 5 h 19"/>
                  <a:gd name="T32" fmla="*/ 5 w 41"/>
                  <a:gd name="T33" fmla="*/ 10 h 19"/>
                  <a:gd name="T34" fmla="*/ 0 w 41"/>
                  <a:gd name="T35" fmla="*/ 18 h 19"/>
                  <a:gd name="T36" fmla="*/ 3 w 4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9">
                    <a:moveTo>
                      <a:pt x="3" y="19"/>
                    </a:moveTo>
                    <a:lnTo>
                      <a:pt x="6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4" y="8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4" name="Freeform 1868">
                <a:extLst>
                  <a:ext uri="{FF2B5EF4-FFF2-40B4-BE49-F238E27FC236}">
                    <a16:creationId xmlns:a16="http://schemas.microsoft.com/office/drawing/2014/main" id="{AD1FEDFA-2F97-4033-9808-9C3501DA5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9"/>
                <a:ext cx="28" cy="52"/>
              </a:xfrm>
              <a:custGeom>
                <a:avLst/>
                <a:gdLst>
                  <a:gd name="T0" fmla="*/ 4 w 83"/>
                  <a:gd name="T1" fmla="*/ 157 h 157"/>
                  <a:gd name="T2" fmla="*/ 3 w 83"/>
                  <a:gd name="T3" fmla="*/ 144 h 157"/>
                  <a:gd name="T4" fmla="*/ 1 w 83"/>
                  <a:gd name="T5" fmla="*/ 131 h 157"/>
                  <a:gd name="T6" fmla="*/ 1 w 83"/>
                  <a:gd name="T7" fmla="*/ 119 h 157"/>
                  <a:gd name="T8" fmla="*/ 1 w 83"/>
                  <a:gd name="T9" fmla="*/ 107 h 157"/>
                  <a:gd name="T10" fmla="*/ 3 w 83"/>
                  <a:gd name="T11" fmla="*/ 94 h 157"/>
                  <a:gd name="T12" fmla="*/ 5 w 83"/>
                  <a:gd name="T13" fmla="*/ 83 h 157"/>
                  <a:gd name="T14" fmla="*/ 10 w 83"/>
                  <a:gd name="T15" fmla="*/ 73 h 157"/>
                  <a:gd name="T16" fmla="*/ 14 w 83"/>
                  <a:gd name="T17" fmla="*/ 62 h 157"/>
                  <a:gd name="T18" fmla="*/ 20 w 83"/>
                  <a:gd name="T19" fmla="*/ 52 h 157"/>
                  <a:gd name="T20" fmla="*/ 27 w 83"/>
                  <a:gd name="T21" fmla="*/ 43 h 157"/>
                  <a:gd name="T22" fmla="*/ 33 w 83"/>
                  <a:gd name="T23" fmla="*/ 34 h 157"/>
                  <a:gd name="T24" fmla="*/ 42 w 83"/>
                  <a:gd name="T25" fmla="*/ 26 h 157"/>
                  <a:gd name="T26" fmla="*/ 50 w 83"/>
                  <a:gd name="T27" fmla="*/ 18 h 157"/>
                  <a:gd name="T28" fmla="*/ 60 w 83"/>
                  <a:gd name="T29" fmla="*/ 11 h 157"/>
                  <a:gd name="T30" fmla="*/ 70 w 83"/>
                  <a:gd name="T31" fmla="*/ 6 h 157"/>
                  <a:gd name="T32" fmla="*/ 83 w 83"/>
                  <a:gd name="T33" fmla="*/ 1 h 157"/>
                  <a:gd name="T34" fmla="*/ 80 w 83"/>
                  <a:gd name="T35" fmla="*/ 0 h 157"/>
                  <a:gd name="T36" fmla="*/ 69 w 83"/>
                  <a:gd name="T37" fmla="*/ 4 h 157"/>
                  <a:gd name="T38" fmla="*/ 59 w 83"/>
                  <a:gd name="T39" fmla="*/ 10 h 157"/>
                  <a:gd name="T40" fmla="*/ 49 w 83"/>
                  <a:gd name="T41" fmla="*/ 17 h 157"/>
                  <a:gd name="T42" fmla="*/ 40 w 83"/>
                  <a:gd name="T43" fmla="*/ 25 h 157"/>
                  <a:gd name="T44" fmla="*/ 32 w 83"/>
                  <a:gd name="T45" fmla="*/ 32 h 157"/>
                  <a:gd name="T46" fmla="*/ 24 w 83"/>
                  <a:gd name="T47" fmla="*/ 40 h 157"/>
                  <a:gd name="T48" fmla="*/ 19 w 83"/>
                  <a:gd name="T49" fmla="*/ 50 h 157"/>
                  <a:gd name="T50" fmla="*/ 13 w 83"/>
                  <a:gd name="T51" fmla="*/ 61 h 157"/>
                  <a:gd name="T52" fmla="*/ 8 w 83"/>
                  <a:gd name="T53" fmla="*/ 72 h 157"/>
                  <a:gd name="T54" fmla="*/ 4 w 83"/>
                  <a:gd name="T55" fmla="*/ 83 h 157"/>
                  <a:gd name="T56" fmla="*/ 2 w 83"/>
                  <a:gd name="T57" fmla="*/ 94 h 157"/>
                  <a:gd name="T58" fmla="*/ 0 w 83"/>
                  <a:gd name="T59" fmla="*/ 107 h 157"/>
                  <a:gd name="T60" fmla="*/ 0 w 83"/>
                  <a:gd name="T61" fmla="*/ 119 h 157"/>
                  <a:gd name="T62" fmla="*/ 0 w 83"/>
                  <a:gd name="T63" fmla="*/ 131 h 157"/>
                  <a:gd name="T64" fmla="*/ 1 w 83"/>
                  <a:gd name="T65" fmla="*/ 144 h 157"/>
                  <a:gd name="T66" fmla="*/ 3 w 83"/>
                  <a:gd name="T67" fmla="*/ 157 h 157"/>
                  <a:gd name="T68" fmla="*/ 4 w 83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57">
                    <a:moveTo>
                      <a:pt x="4" y="157"/>
                    </a:moveTo>
                    <a:lnTo>
                      <a:pt x="3" y="144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7"/>
                    </a:lnTo>
                    <a:lnTo>
                      <a:pt x="3" y="94"/>
                    </a:lnTo>
                    <a:lnTo>
                      <a:pt x="5" y="83"/>
                    </a:lnTo>
                    <a:lnTo>
                      <a:pt x="10" y="73"/>
                    </a:lnTo>
                    <a:lnTo>
                      <a:pt x="14" y="62"/>
                    </a:lnTo>
                    <a:lnTo>
                      <a:pt x="20" y="52"/>
                    </a:lnTo>
                    <a:lnTo>
                      <a:pt x="27" y="43"/>
                    </a:lnTo>
                    <a:lnTo>
                      <a:pt x="33" y="34"/>
                    </a:lnTo>
                    <a:lnTo>
                      <a:pt x="42" y="26"/>
                    </a:lnTo>
                    <a:lnTo>
                      <a:pt x="50" y="18"/>
                    </a:lnTo>
                    <a:lnTo>
                      <a:pt x="60" y="11"/>
                    </a:lnTo>
                    <a:lnTo>
                      <a:pt x="70" y="6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69" y="4"/>
                    </a:lnTo>
                    <a:lnTo>
                      <a:pt x="59" y="10"/>
                    </a:lnTo>
                    <a:lnTo>
                      <a:pt x="49" y="17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4" y="40"/>
                    </a:lnTo>
                    <a:lnTo>
                      <a:pt x="19" y="50"/>
                    </a:lnTo>
                    <a:lnTo>
                      <a:pt x="13" y="61"/>
                    </a:lnTo>
                    <a:lnTo>
                      <a:pt x="8" y="72"/>
                    </a:lnTo>
                    <a:lnTo>
                      <a:pt x="4" y="83"/>
                    </a:lnTo>
                    <a:lnTo>
                      <a:pt x="2" y="94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5" name="Freeform 1869">
                <a:extLst>
                  <a:ext uri="{FF2B5EF4-FFF2-40B4-BE49-F238E27FC236}">
                    <a16:creationId xmlns:a16="http://schemas.microsoft.com/office/drawing/2014/main" id="{BF636319-E003-44E0-BB1F-C0DAE73B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81"/>
                <a:ext cx="68" cy="181"/>
              </a:xfrm>
              <a:custGeom>
                <a:avLst/>
                <a:gdLst>
                  <a:gd name="T0" fmla="*/ 195 w 203"/>
                  <a:gd name="T1" fmla="*/ 527 h 543"/>
                  <a:gd name="T2" fmla="*/ 178 w 203"/>
                  <a:gd name="T3" fmla="*/ 498 h 543"/>
                  <a:gd name="T4" fmla="*/ 162 w 203"/>
                  <a:gd name="T5" fmla="*/ 466 h 543"/>
                  <a:gd name="T6" fmla="*/ 145 w 203"/>
                  <a:gd name="T7" fmla="*/ 437 h 543"/>
                  <a:gd name="T8" fmla="*/ 127 w 203"/>
                  <a:gd name="T9" fmla="*/ 407 h 543"/>
                  <a:gd name="T10" fmla="*/ 110 w 203"/>
                  <a:gd name="T11" fmla="*/ 376 h 543"/>
                  <a:gd name="T12" fmla="*/ 93 w 203"/>
                  <a:gd name="T13" fmla="*/ 344 h 543"/>
                  <a:gd name="T14" fmla="*/ 77 w 203"/>
                  <a:gd name="T15" fmla="*/ 312 h 543"/>
                  <a:gd name="T16" fmla="*/ 62 w 203"/>
                  <a:gd name="T17" fmla="*/ 279 h 543"/>
                  <a:gd name="T18" fmla="*/ 49 w 203"/>
                  <a:gd name="T19" fmla="*/ 246 h 543"/>
                  <a:gd name="T20" fmla="*/ 37 w 203"/>
                  <a:gd name="T21" fmla="*/ 212 h 543"/>
                  <a:gd name="T22" fmla="*/ 26 w 203"/>
                  <a:gd name="T23" fmla="*/ 176 h 543"/>
                  <a:gd name="T24" fmla="*/ 17 w 203"/>
                  <a:gd name="T25" fmla="*/ 139 h 543"/>
                  <a:gd name="T26" fmla="*/ 9 w 203"/>
                  <a:gd name="T27" fmla="*/ 102 h 543"/>
                  <a:gd name="T28" fmla="*/ 5 w 203"/>
                  <a:gd name="T29" fmla="*/ 62 h 543"/>
                  <a:gd name="T30" fmla="*/ 1 w 203"/>
                  <a:gd name="T31" fmla="*/ 21 h 543"/>
                  <a:gd name="T32" fmla="*/ 0 w 203"/>
                  <a:gd name="T33" fmla="*/ 0 h 543"/>
                  <a:gd name="T34" fmla="*/ 1 w 203"/>
                  <a:gd name="T35" fmla="*/ 43 h 543"/>
                  <a:gd name="T36" fmla="*/ 6 w 203"/>
                  <a:gd name="T37" fmla="*/ 82 h 543"/>
                  <a:gd name="T38" fmla="*/ 11 w 203"/>
                  <a:gd name="T39" fmla="*/ 121 h 543"/>
                  <a:gd name="T40" fmla="*/ 19 w 203"/>
                  <a:gd name="T41" fmla="*/ 158 h 543"/>
                  <a:gd name="T42" fmla="*/ 29 w 203"/>
                  <a:gd name="T43" fmla="*/ 194 h 543"/>
                  <a:gd name="T44" fmla="*/ 42 w 203"/>
                  <a:gd name="T45" fmla="*/ 230 h 543"/>
                  <a:gd name="T46" fmla="*/ 54 w 203"/>
                  <a:gd name="T47" fmla="*/ 265 h 543"/>
                  <a:gd name="T48" fmla="*/ 69 w 203"/>
                  <a:gd name="T49" fmla="*/ 297 h 543"/>
                  <a:gd name="T50" fmla="*/ 84 w 203"/>
                  <a:gd name="T51" fmla="*/ 330 h 543"/>
                  <a:gd name="T52" fmla="*/ 100 w 203"/>
                  <a:gd name="T53" fmla="*/ 361 h 543"/>
                  <a:gd name="T54" fmla="*/ 117 w 203"/>
                  <a:gd name="T55" fmla="*/ 392 h 543"/>
                  <a:gd name="T56" fmla="*/ 135 w 203"/>
                  <a:gd name="T57" fmla="*/ 424 h 543"/>
                  <a:gd name="T58" fmla="*/ 152 w 203"/>
                  <a:gd name="T59" fmla="*/ 454 h 543"/>
                  <a:gd name="T60" fmla="*/ 168 w 203"/>
                  <a:gd name="T61" fmla="*/ 484 h 543"/>
                  <a:gd name="T62" fmla="*/ 185 w 203"/>
                  <a:gd name="T63" fmla="*/ 514 h 543"/>
                  <a:gd name="T64" fmla="*/ 202 w 203"/>
                  <a:gd name="T65" fmla="*/ 543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543">
                    <a:moveTo>
                      <a:pt x="203" y="542"/>
                    </a:moveTo>
                    <a:lnTo>
                      <a:pt x="195" y="527"/>
                    </a:lnTo>
                    <a:lnTo>
                      <a:pt x="187" y="512"/>
                    </a:lnTo>
                    <a:lnTo>
                      <a:pt x="178" y="498"/>
                    </a:lnTo>
                    <a:lnTo>
                      <a:pt x="169" y="483"/>
                    </a:lnTo>
                    <a:lnTo>
                      <a:pt x="162" y="466"/>
                    </a:lnTo>
                    <a:lnTo>
                      <a:pt x="153" y="452"/>
                    </a:lnTo>
                    <a:lnTo>
                      <a:pt x="145" y="437"/>
                    </a:lnTo>
                    <a:lnTo>
                      <a:pt x="136" y="422"/>
                    </a:lnTo>
                    <a:lnTo>
                      <a:pt x="127" y="407"/>
                    </a:lnTo>
                    <a:lnTo>
                      <a:pt x="119" y="391"/>
                    </a:lnTo>
                    <a:lnTo>
                      <a:pt x="110" y="376"/>
                    </a:lnTo>
                    <a:lnTo>
                      <a:pt x="102" y="360"/>
                    </a:lnTo>
                    <a:lnTo>
                      <a:pt x="93" y="344"/>
                    </a:lnTo>
                    <a:lnTo>
                      <a:pt x="85" y="329"/>
                    </a:lnTo>
                    <a:lnTo>
                      <a:pt x="77" y="312"/>
                    </a:lnTo>
                    <a:lnTo>
                      <a:pt x="71" y="296"/>
                    </a:lnTo>
                    <a:lnTo>
                      <a:pt x="62" y="279"/>
                    </a:lnTo>
                    <a:lnTo>
                      <a:pt x="56" y="262"/>
                    </a:lnTo>
                    <a:lnTo>
                      <a:pt x="49" y="246"/>
                    </a:lnTo>
                    <a:lnTo>
                      <a:pt x="43" y="230"/>
                    </a:lnTo>
                    <a:lnTo>
                      <a:pt x="37" y="212"/>
                    </a:lnTo>
                    <a:lnTo>
                      <a:pt x="30" y="194"/>
                    </a:lnTo>
                    <a:lnTo>
                      <a:pt x="26" y="176"/>
                    </a:lnTo>
                    <a:lnTo>
                      <a:pt x="20" y="158"/>
                    </a:lnTo>
                    <a:lnTo>
                      <a:pt x="17" y="139"/>
                    </a:lnTo>
                    <a:lnTo>
                      <a:pt x="12" y="121"/>
                    </a:lnTo>
                    <a:lnTo>
                      <a:pt x="9" y="102"/>
                    </a:lnTo>
                    <a:lnTo>
                      <a:pt x="7" y="82"/>
                    </a:lnTo>
                    <a:lnTo>
                      <a:pt x="5" y="62"/>
                    </a:lnTo>
                    <a:lnTo>
                      <a:pt x="3" y="43"/>
                    </a:lnTo>
                    <a:lnTo>
                      <a:pt x="1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" y="43"/>
                    </a:lnTo>
                    <a:lnTo>
                      <a:pt x="3" y="62"/>
                    </a:lnTo>
                    <a:lnTo>
                      <a:pt x="6" y="82"/>
                    </a:lnTo>
                    <a:lnTo>
                      <a:pt x="8" y="102"/>
                    </a:lnTo>
                    <a:lnTo>
                      <a:pt x="11" y="121"/>
                    </a:lnTo>
                    <a:lnTo>
                      <a:pt x="15" y="139"/>
                    </a:lnTo>
                    <a:lnTo>
                      <a:pt x="19" y="158"/>
                    </a:lnTo>
                    <a:lnTo>
                      <a:pt x="24" y="176"/>
                    </a:lnTo>
                    <a:lnTo>
                      <a:pt x="29" y="194"/>
                    </a:lnTo>
                    <a:lnTo>
                      <a:pt x="35" y="212"/>
                    </a:lnTo>
                    <a:lnTo>
                      <a:pt x="42" y="230"/>
                    </a:lnTo>
                    <a:lnTo>
                      <a:pt x="47" y="246"/>
                    </a:lnTo>
                    <a:lnTo>
                      <a:pt x="54" y="265"/>
                    </a:lnTo>
                    <a:lnTo>
                      <a:pt x="62" y="280"/>
                    </a:lnTo>
                    <a:lnTo>
                      <a:pt x="69" y="297"/>
                    </a:lnTo>
                    <a:lnTo>
                      <a:pt x="76" y="313"/>
                    </a:lnTo>
                    <a:lnTo>
                      <a:pt x="84" y="330"/>
                    </a:lnTo>
                    <a:lnTo>
                      <a:pt x="92" y="346"/>
                    </a:lnTo>
                    <a:lnTo>
                      <a:pt x="100" y="361"/>
                    </a:lnTo>
                    <a:lnTo>
                      <a:pt x="109" y="377"/>
                    </a:lnTo>
                    <a:lnTo>
                      <a:pt x="117" y="392"/>
                    </a:lnTo>
                    <a:lnTo>
                      <a:pt x="126" y="407"/>
                    </a:lnTo>
                    <a:lnTo>
                      <a:pt x="135" y="424"/>
                    </a:lnTo>
                    <a:lnTo>
                      <a:pt x="144" y="438"/>
                    </a:lnTo>
                    <a:lnTo>
                      <a:pt x="152" y="454"/>
                    </a:lnTo>
                    <a:lnTo>
                      <a:pt x="160" y="469"/>
                    </a:lnTo>
                    <a:lnTo>
                      <a:pt x="168" y="484"/>
                    </a:lnTo>
                    <a:lnTo>
                      <a:pt x="177" y="499"/>
                    </a:lnTo>
                    <a:lnTo>
                      <a:pt x="185" y="514"/>
                    </a:lnTo>
                    <a:lnTo>
                      <a:pt x="193" y="528"/>
                    </a:lnTo>
                    <a:lnTo>
                      <a:pt x="202" y="543"/>
                    </a:lnTo>
                    <a:lnTo>
                      <a:pt x="20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6" name="Freeform 1870">
                <a:extLst>
                  <a:ext uri="{FF2B5EF4-FFF2-40B4-BE49-F238E27FC236}">
                    <a16:creationId xmlns:a16="http://schemas.microsoft.com/office/drawing/2014/main" id="{CBAF09A9-E82E-4D7F-AF09-1B778B7C9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662"/>
                <a:ext cx="44" cy="87"/>
              </a:xfrm>
              <a:custGeom>
                <a:avLst/>
                <a:gdLst>
                  <a:gd name="T0" fmla="*/ 129 w 131"/>
                  <a:gd name="T1" fmla="*/ 261 h 263"/>
                  <a:gd name="T2" fmla="*/ 131 w 131"/>
                  <a:gd name="T3" fmla="*/ 261 h 263"/>
                  <a:gd name="T4" fmla="*/ 122 w 131"/>
                  <a:gd name="T5" fmla="*/ 245 h 263"/>
                  <a:gd name="T6" fmla="*/ 114 w 131"/>
                  <a:gd name="T7" fmla="*/ 228 h 263"/>
                  <a:gd name="T8" fmla="*/ 105 w 131"/>
                  <a:gd name="T9" fmla="*/ 212 h 263"/>
                  <a:gd name="T10" fmla="*/ 99 w 131"/>
                  <a:gd name="T11" fmla="*/ 196 h 263"/>
                  <a:gd name="T12" fmla="*/ 90 w 131"/>
                  <a:gd name="T13" fmla="*/ 179 h 263"/>
                  <a:gd name="T14" fmla="*/ 82 w 131"/>
                  <a:gd name="T15" fmla="*/ 162 h 263"/>
                  <a:gd name="T16" fmla="*/ 73 w 131"/>
                  <a:gd name="T17" fmla="*/ 147 h 263"/>
                  <a:gd name="T18" fmla="*/ 65 w 131"/>
                  <a:gd name="T19" fmla="*/ 130 h 263"/>
                  <a:gd name="T20" fmla="*/ 58 w 131"/>
                  <a:gd name="T21" fmla="*/ 114 h 263"/>
                  <a:gd name="T22" fmla="*/ 50 w 131"/>
                  <a:gd name="T23" fmla="*/ 97 h 263"/>
                  <a:gd name="T24" fmla="*/ 41 w 131"/>
                  <a:gd name="T25" fmla="*/ 82 h 263"/>
                  <a:gd name="T26" fmla="*/ 33 w 131"/>
                  <a:gd name="T27" fmla="*/ 65 h 263"/>
                  <a:gd name="T28" fmla="*/ 26 w 131"/>
                  <a:gd name="T29" fmla="*/ 48 h 263"/>
                  <a:gd name="T30" fmla="*/ 18 w 131"/>
                  <a:gd name="T31" fmla="*/ 32 h 263"/>
                  <a:gd name="T32" fmla="*/ 10 w 131"/>
                  <a:gd name="T33" fmla="*/ 16 h 263"/>
                  <a:gd name="T34" fmla="*/ 1 w 131"/>
                  <a:gd name="T35" fmla="*/ 0 h 263"/>
                  <a:gd name="T36" fmla="*/ 0 w 131"/>
                  <a:gd name="T37" fmla="*/ 1 h 263"/>
                  <a:gd name="T38" fmla="*/ 9 w 131"/>
                  <a:gd name="T39" fmla="*/ 18 h 263"/>
                  <a:gd name="T40" fmla="*/ 17 w 131"/>
                  <a:gd name="T41" fmla="*/ 33 h 263"/>
                  <a:gd name="T42" fmla="*/ 25 w 131"/>
                  <a:gd name="T43" fmla="*/ 50 h 263"/>
                  <a:gd name="T44" fmla="*/ 31 w 131"/>
                  <a:gd name="T45" fmla="*/ 67 h 263"/>
                  <a:gd name="T46" fmla="*/ 40 w 131"/>
                  <a:gd name="T47" fmla="*/ 83 h 263"/>
                  <a:gd name="T48" fmla="*/ 48 w 131"/>
                  <a:gd name="T49" fmla="*/ 99 h 263"/>
                  <a:gd name="T50" fmla="*/ 56 w 131"/>
                  <a:gd name="T51" fmla="*/ 115 h 263"/>
                  <a:gd name="T52" fmla="*/ 64 w 131"/>
                  <a:gd name="T53" fmla="*/ 132 h 263"/>
                  <a:gd name="T54" fmla="*/ 72 w 131"/>
                  <a:gd name="T55" fmla="*/ 149 h 263"/>
                  <a:gd name="T56" fmla="*/ 79 w 131"/>
                  <a:gd name="T57" fmla="*/ 165 h 263"/>
                  <a:gd name="T58" fmla="*/ 88 w 131"/>
                  <a:gd name="T59" fmla="*/ 181 h 263"/>
                  <a:gd name="T60" fmla="*/ 96 w 131"/>
                  <a:gd name="T61" fmla="*/ 197 h 263"/>
                  <a:gd name="T62" fmla="*/ 104 w 131"/>
                  <a:gd name="T63" fmla="*/ 214 h 263"/>
                  <a:gd name="T64" fmla="*/ 113 w 131"/>
                  <a:gd name="T65" fmla="*/ 230 h 263"/>
                  <a:gd name="T66" fmla="*/ 121 w 131"/>
                  <a:gd name="T67" fmla="*/ 246 h 263"/>
                  <a:gd name="T68" fmla="*/ 129 w 131"/>
                  <a:gd name="T69" fmla="*/ 263 h 263"/>
                  <a:gd name="T70" fmla="*/ 131 w 131"/>
                  <a:gd name="T71" fmla="*/ 263 h 263"/>
                  <a:gd name="T72" fmla="*/ 129 w 131"/>
                  <a:gd name="T73" fmla="*/ 26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" h="263">
                    <a:moveTo>
                      <a:pt x="129" y="261"/>
                    </a:moveTo>
                    <a:lnTo>
                      <a:pt x="131" y="261"/>
                    </a:lnTo>
                    <a:lnTo>
                      <a:pt x="122" y="245"/>
                    </a:lnTo>
                    <a:lnTo>
                      <a:pt x="114" y="228"/>
                    </a:lnTo>
                    <a:lnTo>
                      <a:pt x="105" y="212"/>
                    </a:lnTo>
                    <a:lnTo>
                      <a:pt x="99" y="196"/>
                    </a:lnTo>
                    <a:lnTo>
                      <a:pt x="90" y="179"/>
                    </a:lnTo>
                    <a:lnTo>
                      <a:pt x="82" y="162"/>
                    </a:lnTo>
                    <a:lnTo>
                      <a:pt x="73" y="147"/>
                    </a:lnTo>
                    <a:lnTo>
                      <a:pt x="65" y="130"/>
                    </a:lnTo>
                    <a:lnTo>
                      <a:pt x="58" y="114"/>
                    </a:lnTo>
                    <a:lnTo>
                      <a:pt x="50" y="97"/>
                    </a:lnTo>
                    <a:lnTo>
                      <a:pt x="41" y="82"/>
                    </a:lnTo>
                    <a:lnTo>
                      <a:pt x="33" y="65"/>
                    </a:lnTo>
                    <a:lnTo>
                      <a:pt x="26" y="48"/>
                    </a:lnTo>
                    <a:lnTo>
                      <a:pt x="18" y="32"/>
                    </a:lnTo>
                    <a:lnTo>
                      <a:pt x="10" y="1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9" y="18"/>
                    </a:lnTo>
                    <a:lnTo>
                      <a:pt x="17" y="33"/>
                    </a:lnTo>
                    <a:lnTo>
                      <a:pt x="25" y="50"/>
                    </a:lnTo>
                    <a:lnTo>
                      <a:pt x="31" y="67"/>
                    </a:lnTo>
                    <a:lnTo>
                      <a:pt x="40" y="83"/>
                    </a:lnTo>
                    <a:lnTo>
                      <a:pt x="48" y="99"/>
                    </a:lnTo>
                    <a:lnTo>
                      <a:pt x="56" y="115"/>
                    </a:lnTo>
                    <a:lnTo>
                      <a:pt x="64" y="132"/>
                    </a:lnTo>
                    <a:lnTo>
                      <a:pt x="72" y="149"/>
                    </a:lnTo>
                    <a:lnTo>
                      <a:pt x="79" y="165"/>
                    </a:lnTo>
                    <a:lnTo>
                      <a:pt x="88" y="181"/>
                    </a:lnTo>
                    <a:lnTo>
                      <a:pt x="96" y="197"/>
                    </a:lnTo>
                    <a:lnTo>
                      <a:pt x="104" y="214"/>
                    </a:lnTo>
                    <a:lnTo>
                      <a:pt x="113" y="230"/>
                    </a:lnTo>
                    <a:lnTo>
                      <a:pt x="121" y="246"/>
                    </a:lnTo>
                    <a:lnTo>
                      <a:pt x="129" y="263"/>
                    </a:lnTo>
                    <a:lnTo>
                      <a:pt x="131" y="263"/>
                    </a:lnTo>
                    <a:lnTo>
                      <a:pt x="129" y="2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7" name="Freeform 1871">
                <a:extLst>
                  <a:ext uri="{FF2B5EF4-FFF2-40B4-BE49-F238E27FC236}">
                    <a16:creationId xmlns:a16="http://schemas.microsoft.com/office/drawing/2014/main" id="{CB85B1BA-91C5-4399-A46E-144B23B2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35"/>
                <a:ext cx="41" cy="14"/>
              </a:xfrm>
              <a:custGeom>
                <a:avLst/>
                <a:gdLst>
                  <a:gd name="T0" fmla="*/ 120 w 122"/>
                  <a:gd name="T1" fmla="*/ 15 h 43"/>
                  <a:gd name="T2" fmla="*/ 122 w 122"/>
                  <a:gd name="T3" fmla="*/ 15 h 43"/>
                  <a:gd name="T4" fmla="*/ 114 w 122"/>
                  <a:gd name="T5" fmla="*/ 11 h 43"/>
                  <a:gd name="T6" fmla="*/ 104 w 122"/>
                  <a:gd name="T7" fmla="*/ 7 h 43"/>
                  <a:gd name="T8" fmla="*/ 96 w 122"/>
                  <a:gd name="T9" fmla="*/ 5 h 43"/>
                  <a:gd name="T10" fmla="*/ 89 w 122"/>
                  <a:gd name="T11" fmla="*/ 3 h 43"/>
                  <a:gd name="T12" fmla="*/ 81 w 122"/>
                  <a:gd name="T13" fmla="*/ 2 h 43"/>
                  <a:gd name="T14" fmla="*/ 73 w 122"/>
                  <a:gd name="T15" fmla="*/ 0 h 43"/>
                  <a:gd name="T16" fmla="*/ 65 w 122"/>
                  <a:gd name="T17" fmla="*/ 2 h 43"/>
                  <a:gd name="T18" fmla="*/ 59 w 122"/>
                  <a:gd name="T19" fmla="*/ 3 h 43"/>
                  <a:gd name="T20" fmla="*/ 52 w 122"/>
                  <a:gd name="T21" fmla="*/ 5 h 43"/>
                  <a:gd name="T22" fmla="*/ 44 w 122"/>
                  <a:gd name="T23" fmla="*/ 8 h 43"/>
                  <a:gd name="T24" fmla="*/ 37 w 122"/>
                  <a:gd name="T25" fmla="*/ 12 h 43"/>
                  <a:gd name="T26" fmla="*/ 28 w 122"/>
                  <a:gd name="T27" fmla="*/ 16 h 43"/>
                  <a:gd name="T28" fmla="*/ 22 w 122"/>
                  <a:gd name="T29" fmla="*/ 22 h 43"/>
                  <a:gd name="T30" fmla="*/ 15 w 122"/>
                  <a:gd name="T31" fmla="*/ 27 h 43"/>
                  <a:gd name="T32" fmla="*/ 8 w 122"/>
                  <a:gd name="T33" fmla="*/ 34 h 43"/>
                  <a:gd name="T34" fmla="*/ 0 w 122"/>
                  <a:gd name="T35" fmla="*/ 42 h 43"/>
                  <a:gd name="T36" fmla="*/ 1 w 122"/>
                  <a:gd name="T37" fmla="*/ 43 h 43"/>
                  <a:gd name="T38" fmla="*/ 8 w 122"/>
                  <a:gd name="T39" fmla="*/ 35 h 43"/>
                  <a:gd name="T40" fmla="*/ 17 w 122"/>
                  <a:gd name="T41" fmla="*/ 29 h 43"/>
                  <a:gd name="T42" fmla="*/ 24 w 122"/>
                  <a:gd name="T43" fmla="*/ 23 h 43"/>
                  <a:gd name="T44" fmla="*/ 30 w 122"/>
                  <a:gd name="T45" fmla="*/ 17 h 43"/>
                  <a:gd name="T46" fmla="*/ 38 w 122"/>
                  <a:gd name="T47" fmla="*/ 13 h 43"/>
                  <a:gd name="T48" fmla="*/ 45 w 122"/>
                  <a:gd name="T49" fmla="*/ 9 h 43"/>
                  <a:gd name="T50" fmla="*/ 52 w 122"/>
                  <a:gd name="T51" fmla="*/ 7 h 43"/>
                  <a:gd name="T52" fmla="*/ 59 w 122"/>
                  <a:gd name="T53" fmla="*/ 5 h 43"/>
                  <a:gd name="T54" fmla="*/ 65 w 122"/>
                  <a:gd name="T55" fmla="*/ 3 h 43"/>
                  <a:gd name="T56" fmla="*/ 73 w 122"/>
                  <a:gd name="T57" fmla="*/ 3 h 43"/>
                  <a:gd name="T58" fmla="*/ 81 w 122"/>
                  <a:gd name="T59" fmla="*/ 3 h 43"/>
                  <a:gd name="T60" fmla="*/ 89 w 122"/>
                  <a:gd name="T61" fmla="*/ 4 h 43"/>
                  <a:gd name="T62" fmla="*/ 96 w 122"/>
                  <a:gd name="T63" fmla="*/ 6 h 43"/>
                  <a:gd name="T64" fmla="*/ 102 w 122"/>
                  <a:gd name="T65" fmla="*/ 9 h 43"/>
                  <a:gd name="T66" fmla="*/ 112 w 122"/>
                  <a:gd name="T67" fmla="*/ 12 h 43"/>
                  <a:gd name="T68" fmla="*/ 120 w 122"/>
                  <a:gd name="T69" fmla="*/ 16 h 43"/>
                  <a:gd name="T70" fmla="*/ 122 w 122"/>
                  <a:gd name="T71" fmla="*/ 15 h 43"/>
                  <a:gd name="T72" fmla="*/ 120 w 122"/>
                  <a:gd name="T7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43">
                    <a:moveTo>
                      <a:pt x="120" y="15"/>
                    </a:moveTo>
                    <a:lnTo>
                      <a:pt x="122" y="15"/>
                    </a:lnTo>
                    <a:lnTo>
                      <a:pt x="114" y="11"/>
                    </a:lnTo>
                    <a:lnTo>
                      <a:pt x="104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1" y="2"/>
                    </a:lnTo>
                    <a:lnTo>
                      <a:pt x="73" y="0"/>
                    </a:lnTo>
                    <a:lnTo>
                      <a:pt x="65" y="2"/>
                    </a:lnTo>
                    <a:lnTo>
                      <a:pt x="59" y="3"/>
                    </a:lnTo>
                    <a:lnTo>
                      <a:pt x="52" y="5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8" y="16"/>
                    </a:lnTo>
                    <a:lnTo>
                      <a:pt x="22" y="22"/>
                    </a:lnTo>
                    <a:lnTo>
                      <a:pt x="15" y="27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4" y="23"/>
                    </a:lnTo>
                    <a:lnTo>
                      <a:pt x="30" y="17"/>
                    </a:lnTo>
                    <a:lnTo>
                      <a:pt x="38" y="13"/>
                    </a:lnTo>
                    <a:lnTo>
                      <a:pt x="45" y="9"/>
                    </a:lnTo>
                    <a:lnTo>
                      <a:pt x="52" y="7"/>
                    </a:lnTo>
                    <a:lnTo>
                      <a:pt x="59" y="5"/>
                    </a:lnTo>
                    <a:lnTo>
                      <a:pt x="65" y="3"/>
                    </a:lnTo>
                    <a:lnTo>
                      <a:pt x="73" y="3"/>
                    </a:lnTo>
                    <a:lnTo>
                      <a:pt x="81" y="3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12" y="12"/>
                    </a:lnTo>
                    <a:lnTo>
                      <a:pt x="120" y="16"/>
                    </a:lnTo>
                    <a:lnTo>
                      <a:pt x="122" y="15"/>
                    </a:lnTo>
                    <a:lnTo>
                      <a:pt x="1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8" name="Freeform 1872">
                <a:extLst>
                  <a:ext uri="{FF2B5EF4-FFF2-40B4-BE49-F238E27FC236}">
                    <a16:creationId xmlns:a16="http://schemas.microsoft.com/office/drawing/2014/main" id="{BADD7FE5-1A52-4077-82AA-CD78854E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634"/>
                <a:ext cx="9" cy="106"/>
              </a:xfrm>
              <a:custGeom>
                <a:avLst/>
                <a:gdLst>
                  <a:gd name="T0" fmla="*/ 0 w 26"/>
                  <a:gd name="T1" fmla="*/ 0 h 316"/>
                  <a:gd name="T2" fmla="*/ 4 w 26"/>
                  <a:gd name="T3" fmla="*/ 15 h 316"/>
                  <a:gd name="T4" fmla="*/ 6 w 26"/>
                  <a:gd name="T5" fmla="*/ 33 h 316"/>
                  <a:gd name="T6" fmla="*/ 7 w 26"/>
                  <a:gd name="T7" fmla="*/ 51 h 316"/>
                  <a:gd name="T8" fmla="*/ 9 w 26"/>
                  <a:gd name="T9" fmla="*/ 69 h 316"/>
                  <a:gd name="T10" fmla="*/ 12 w 26"/>
                  <a:gd name="T11" fmla="*/ 89 h 316"/>
                  <a:gd name="T12" fmla="*/ 13 w 26"/>
                  <a:gd name="T13" fmla="*/ 109 h 316"/>
                  <a:gd name="T14" fmla="*/ 14 w 26"/>
                  <a:gd name="T15" fmla="*/ 130 h 316"/>
                  <a:gd name="T16" fmla="*/ 15 w 26"/>
                  <a:gd name="T17" fmla="*/ 149 h 316"/>
                  <a:gd name="T18" fmla="*/ 16 w 26"/>
                  <a:gd name="T19" fmla="*/ 170 h 316"/>
                  <a:gd name="T20" fmla="*/ 17 w 26"/>
                  <a:gd name="T21" fmla="*/ 192 h 316"/>
                  <a:gd name="T22" fmla="*/ 17 w 26"/>
                  <a:gd name="T23" fmla="*/ 213 h 316"/>
                  <a:gd name="T24" fmla="*/ 18 w 26"/>
                  <a:gd name="T25" fmla="*/ 234 h 316"/>
                  <a:gd name="T26" fmla="*/ 20 w 26"/>
                  <a:gd name="T27" fmla="*/ 256 h 316"/>
                  <a:gd name="T28" fmla="*/ 21 w 26"/>
                  <a:gd name="T29" fmla="*/ 276 h 316"/>
                  <a:gd name="T30" fmla="*/ 23 w 26"/>
                  <a:gd name="T31" fmla="*/ 296 h 316"/>
                  <a:gd name="T32" fmla="*/ 24 w 26"/>
                  <a:gd name="T33" fmla="*/ 316 h 316"/>
                  <a:gd name="T34" fmla="*/ 26 w 26"/>
                  <a:gd name="T35" fmla="*/ 316 h 316"/>
                  <a:gd name="T36" fmla="*/ 24 w 26"/>
                  <a:gd name="T37" fmla="*/ 296 h 316"/>
                  <a:gd name="T38" fmla="*/ 23 w 26"/>
                  <a:gd name="T39" fmla="*/ 276 h 316"/>
                  <a:gd name="T40" fmla="*/ 22 w 26"/>
                  <a:gd name="T41" fmla="*/ 256 h 316"/>
                  <a:gd name="T42" fmla="*/ 20 w 26"/>
                  <a:gd name="T43" fmla="*/ 234 h 316"/>
                  <a:gd name="T44" fmla="*/ 20 w 26"/>
                  <a:gd name="T45" fmla="*/ 213 h 316"/>
                  <a:gd name="T46" fmla="*/ 18 w 26"/>
                  <a:gd name="T47" fmla="*/ 192 h 316"/>
                  <a:gd name="T48" fmla="*/ 17 w 26"/>
                  <a:gd name="T49" fmla="*/ 170 h 316"/>
                  <a:gd name="T50" fmla="*/ 17 w 26"/>
                  <a:gd name="T51" fmla="*/ 149 h 316"/>
                  <a:gd name="T52" fmla="*/ 15 w 26"/>
                  <a:gd name="T53" fmla="*/ 130 h 316"/>
                  <a:gd name="T54" fmla="*/ 15 w 26"/>
                  <a:gd name="T55" fmla="*/ 109 h 316"/>
                  <a:gd name="T56" fmla="*/ 13 w 26"/>
                  <a:gd name="T57" fmla="*/ 89 h 316"/>
                  <a:gd name="T58" fmla="*/ 12 w 26"/>
                  <a:gd name="T59" fmla="*/ 69 h 316"/>
                  <a:gd name="T60" fmla="*/ 9 w 26"/>
                  <a:gd name="T61" fmla="*/ 51 h 316"/>
                  <a:gd name="T62" fmla="*/ 7 w 26"/>
                  <a:gd name="T63" fmla="*/ 33 h 316"/>
                  <a:gd name="T64" fmla="*/ 6 w 26"/>
                  <a:gd name="T65" fmla="*/ 15 h 316"/>
                  <a:gd name="T66" fmla="*/ 3 w 26"/>
                  <a:gd name="T67" fmla="*/ 0 h 316"/>
                  <a:gd name="T68" fmla="*/ 0 w 26"/>
                  <a:gd name="T69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16">
                    <a:moveTo>
                      <a:pt x="0" y="0"/>
                    </a:moveTo>
                    <a:lnTo>
                      <a:pt x="4" y="15"/>
                    </a:lnTo>
                    <a:lnTo>
                      <a:pt x="6" y="33"/>
                    </a:lnTo>
                    <a:lnTo>
                      <a:pt x="7" y="51"/>
                    </a:lnTo>
                    <a:lnTo>
                      <a:pt x="9" y="69"/>
                    </a:lnTo>
                    <a:lnTo>
                      <a:pt x="12" y="89"/>
                    </a:lnTo>
                    <a:lnTo>
                      <a:pt x="13" y="109"/>
                    </a:lnTo>
                    <a:lnTo>
                      <a:pt x="14" y="130"/>
                    </a:lnTo>
                    <a:lnTo>
                      <a:pt x="15" y="149"/>
                    </a:lnTo>
                    <a:lnTo>
                      <a:pt x="16" y="170"/>
                    </a:lnTo>
                    <a:lnTo>
                      <a:pt x="17" y="192"/>
                    </a:lnTo>
                    <a:lnTo>
                      <a:pt x="17" y="213"/>
                    </a:lnTo>
                    <a:lnTo>
                      <a:pt x="18" y="234"/>
                    </a:lnTo>
                    <a:lnTo>
                      <a:pt x="20" y="256"/>
                    </a:lnTo>
                    <a:lnTo>
                      <a:pt x="21" y="276"/>
                    </a:lnTo>
                    <a:lnTo>
                      <a:pt x="23" y="296"/>
                    </a:lnTo>
                    <a:lnTo>
                      <a:pt x="24" y="316"/>
                    </a:lnTo>
                    <a:lnTo>
                      <a:pt x="26" y="316"/>
                    </a:lnTo>
                    <a:lnTo>
                      <a:pt x="24" y="296"/>
                    </a:lnTo>
                    <a:lnTo>
                      <a:pt x="23" y="276"/>
                    </a:lnTo>
                    <a:lnTo>
                      <a:pt x="22" y="256"/>
                    </a:lnTo>
                    <a:lnTo>
                      <a:pt x="20" y="234"/>
                    </a:lnTo>
                    <a:lnTo>
                      <a:pt x="20" y="213"/>
                    </a:lnTo>
                    <a:lnTo>
                      <a:pt x="18" y="192"/>
                    </a:lnTo>
                    <a:lnTo>
                      <a:pt x="17" y="170"/>
                    </a:lnTo>
                    <a:lnTo>
                      <a:pt x="17" y="149"/>
                    </a:lnTo>
                    <a:lnTo>
                      <a:pt x="15" y="130"/>
                    </a:lnTo>
                    <a:lnTo>
                      <a:pt x="15" y="109"/>
                    </a:lnTo>
                    <a:lnTo>
                      <a:pt x="13" y="89"/>
                    </a:lnTo>
                    <a:lnTo>
                      <a:pt x="12" y="69"/>
                    </a:lnTo>
                    <a:lnTo>
                      <a:pt x="9" y="51"/>
                    </a:lnTo>
                    <a:lnTo>
                      <a:pt x="7" y="33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9" name="Freeform 1873">
                <a:extLst>
                  <a:ext uri="{FF2B5EF4-FFF2-40B4-BE49-F238E27FC236}">
                    <a16:creationId xmlns:a16="http://schemas.microsoft.com/office/drawing/2014/main" id="{84F1E2F1-4332-4928-AE76-2A46EE18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484"/>
                <a:ext cx="29" cy="150"/>
              </a:xfrm>
              <a:custGeom>
                <a:avLst/>
                <a:gdLst>
                  <a:gd name="T0" fmla="*/ 8 w 87"/>
                  <a:gd name="T1" fmla="*/ 12 h 450"/>
                  <a:gd name="T2" fmla="*/ 23 w 87"/>
                  <a:gd name="T3" fmla="*/ 37 h 450"/>
                  <a:gd name="T4" fmla="*/ 35 w 87"/>
                  <a:gd name="T5" fmla="*/ 62 h 450"/>
                  <a:gd name="T6" fmla="*/ 44 w 87"/>
                  <a:gd name="T7" fmla="*/ 87 h 450"/>
                  <a:gd name="T8" fmla="*/ 52 w 87"/>
                  <a:gd name="T9" fmla="*/ 114 h 450"/>
                  <a:gd name="T10" fmla="*/ 59 w 87"/>
                  <a:gd name="T11" fmla="*/ 141 h 450"/>
                  <a:gd name="T12" fmla="*/ 63 w 87"/>
                  <a:gd name="T13" fmla="*/ 170 h 450"/>
                  <a:gd name="T14" fmla="*/ 68 w 87"/>
                  <a:gd name="T15" fmla="*/ 199 h 450"/>
                  <a:gd name="T16" fmla="*/ 71 w 87"/>
                  <a:gd name="T17" fmla="*/ 228 h 450"/>
                  <a:gd name="T18" fmla="*/ 73 w 87"/>
                  <a:gd name="T19" fmla="*/ 257 h 450"/>
                  <a:gd name="T20" fmla="*/ 75 w 87"/>
                  <a:gd name="T21" fmla="*/ 287 h 450"/>
                  <a:gd name="T22" fmla="*/ 77 w 87"/>
                  <a:gd name="T23" fmla="*/ 317 h 450"/>
                  <a:gd name="T24" fmla="*/ 79 w 87"/>
                  <a:gd name="T25" fmla="*/ 347 h 450"/>
                  <a:gd name="T26" fmla="*/ 80 w 87"/>
                  <a:gd name="T27" fmla="*/ 377 h 450"/>
                  <a:gd name="T28" fmla="*/ 81 w 87"/>
                  <a:gd name="T29" fmla="*/ 406 h 450"/>
                  <a:gd name="T30" fmla="*/ 83 w 87"/>
                  <a:gd name="T31" fmla="*/ 435 h 450"/>
                  <a:gd name="T32" fmla="*/ 87 w 87"/>
                  <a:gd name="T33" fmla="*/ 450 h 450"/>
                  <a:gd name="T34" fmla="*/ 84 w 87"/>
                  <a:gd name="T35" fmla="*/ 421 h 450"/>
                  <a:gd name="T36" fmla="*/ 82 w 87"/>
                  <a:gd name="T37" fmla="*/ 391 h 450"/>
                  <a:gd name="T38" fmla="*/ 80 w 87"/>
                  <a:gd name="T39" fmla="*/ 361 h 450"/>
                  <a:gd name="T40" fmla="*/ 79 w 87"/>
                  <a:gd name="T41" fmla="*/ 332 h 450"/>
                  <a:gd name="T42" fmla="*/ 78 w 87"/>
                  <a:gd name="T43" fmla="*/ 302 h 450"/>
                  <a:gd name="T44" fmla="*/ 77 w 87"/>
                  <a:gd name="T45" fmla="*/ 273 h 450"/>
                  <a:gd name="T46" fmla="*/ 73 w 87"/>
                  <a:gd name="T47" fmla="*/ 242 h 450"/>
                  <a:gd name="T48" fmla="*/ 71 w 87"/>
                  <a:gd name="T49" fmla="*/ 213 h 450"/>
                  <a:gd name="T50" fmla="*/ 68 w 87"/>
                  <a:gd name="T51" fmla="*/ 184 h 450"/>
                  <a:gd name="T52" fmla="*/ 62 w 87"/>
                  <a:gd name="T53" fmla="*/ 156 h 450"/>
                  <a:gd name="T54" fmla="*/ 56 w 87"/>
                  <a:gd name="T55" fmla="*/ 128 h 450"/>
                  <a:gd name="T56" fmla="*/ 49 w 87"/>
                  <a:gd name="T57" fmla="*/ 101 h 450"/>
                  <a:gd name="T58" fmla="*/ 41 w 87"/>
                  <a:gd name="T59" fmla="*/ 74 h 450"/>
                  <a:gd name="T60" fmla="*/ 30 w 87"/>
                  <a:gd name="T61" fmla="*/ 48 h 450"/>
                  <a:gd name="T62" fmla="*/ 17 w 87"/>
                  <a:gd name="T63" fmla="*/ 24 h 450"/>
                  <a:gd name="T64" fmla="*/ 3 w 87"/>
                  <a:gd name="T6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450">
                    <a:moveTo>
                      <a:pt x="0" y="1"/>
                    </a:moveTo>
                    <a:lnTo>
                      <a:pt x="8" y="12"/>
                    </a:lnTo>
                    <a:lnTo>
                      <a:pt x="16" y="25"/>
                    </a:lnTo>
                    <a:lnTo>
                      <a:pt x="23" y="37"/>
                    </a:lnTo>
                    <a:lnTo>
                      <a:pt x="28" y="49"/>
                    </a:lnTo>
                    <a:lnTo>
                      <a:pt x="35" y="62"/>
                    </a:lnTo>
                    <a:lnTo>
                      <a:pt x="38" y="74"/>
                    </a:lnTo>
                    <a:lnTo>
                      <a:pt x="44" y="87"/>
                    </a:lnTo>
                    <a:lnTo>
                      <a:pt x="47" y="101"/>
                    </a:lnTo>
                    <a:lnTo>
                      <a:pt x="52" y="114"/>
                    </a:lnTo>
                    <a:lnTo>
                      <a:pt x="55" y="128"/>
                    </a:lnTo>
                    <a:lnTo>
                      <a:pt x="59" y="141"/>
                    </a:lnTo>
                    <a:lnTo>
                      <a:pt x="61" y="156"/>
                    </a:lnTo>
                    <a:lnTo>
                      <a:pt x="63" y="170"/>
                    </a:lnTo>
                    <a:lnTo>
                      <a:pt x="65" y="184"/>
                    </a:lnTo>
                    <a:lnTo>
                      <a:pt x="68" y="199"/>
                    </a:lnTo>
                    <a:lnTo>
                      <a:pt x="70" y="213"/>
                    </a:lnTo>
                    <a:lnTo>
                      <a:pt x="71" y="228"/>
                    </a:lnTo>
                    <a:lnTo>
                      <a:pt x="72" y="242"/>
                    </a:lnTo>
                    <a:lnTo>
                      <a:pt x="73" y="257"/>
                    </a:lnTo>
                    <a:lnTo>
                      <a:pt x="74" y="273"/>
                    </a:lnTo>
                    <a:lnTo>
                      <a:pt x="75" y="287"/>
                    </a:lnTo>
                    <a:lnTo>
                      <a:pt x="77" y="302"/>
                    </a:lnTo>
                    <a:lnTo>
                      <a:pt x="77" y="317"/>
                    </a:lnTo>
                    <a:lnTo>
                      <a:pt x="78" y="332"/>
                    </a:lnTo>
                    <a:lnTo>
                      <a:pt x="79" y="347"/>
                    </a:lnTo>
                    <a:lnTo>
                      <a:pt x="79" y="361"/>
                    </a:lnTo>
                    <a:lnTo>
                      <a:pt x="80" y="377"/>
                    </a:lnTo>
                    <a:lnTo>
                      <a:pt x="80" y="391"/>
                    </a:lnTo>
                    <a:lnTo>
                      <a:pt x="81" y="406"/>
                    </a:lnTo>
                    <a:lnTo>
                      <a:pt x="82" y="421"/>
                    </a:lnTo>
                    <a:lnTo>
                      <a:pt x="83" y="435"/>
                    </a:lnTo>
                    <a:lnTo>
                      <a:pt x="84" y="450"/>
                    </a:lnTo>
                    <a:lnTo>
                      <a:pt x="87" y="450"/>
                    </a:lnTo>
                    <a:lnTo>
                      <a:pt x="84" y="435"/>
                    </a:lnTo>
                    <a:lnTo>
                      <a:pt x="84" y="421"/>
                    </a:lnTo>
                    <a:lnTo>
                      <a:pt x="82" y="406"/>
                    </a:lnTo>
                    <a:lnTo>
                      <a:pt x="82" y="391"/>
                    </a:lnTo>
                    <a:lnTo>
                      <a:pt x="81" y="377"/>
                    </a:lnTo>
                    <a:lnTo>
                      <a:pt x="80" y="361"/>
                    </a:lnTo>
                    <a:lnTo>
                      <a:pt x="80" y="347"/>
                    </a:lnTo>
                    <a:lnTo>
                      <a:pt x="79" y="332"/>
                    </a:lnTo>
                    <a:lnTo>
                      <a:pt x="79" y="317"/>
                    </a:lnTo>
                    <a:lnTo>
                      <a:pt x="78" y="302"/>
                    </a:lnTo>
                    <a:lnTo>
                      <a:pt x="77" y="287"/>
                    </a:lnTo>
                    <a:lnTo>
                      <a:pt x="77" y="273"/>
                    </a:lnTo>
                    <a:lnTo>
                      <a:pt x="74" y="257"/>
                    </a:lnTo>
                    <a:lnTo>
                      <a:pt x="73" y="242"/>
                    </a:lnTo>
                    <a:lnTo>
                      <a:pt x="72" y="228"/>
                    </a:lnTo>
                    <a:lnTo>
                      <a:pt x="71" y="213"/>
                    </a:lnTo>
                    <a:lnTo>
                      <a:pt x="70" y="199"/>
                    </a:lnTo>
                    <a:lnTo>
                      <a:pt x="68" y="184"/>
                    </a:lnTo>
                    <a:lnTo>
                      <a:pt x="65" y="170"/>
                    </a:lnTo>
                    <a:lnTo>
                      <a:pt x="62" y="156"/>
                    </a:lnTo>
                    <a:lnTo>
                      <a:pt x="59" y="141"/>
                    </a:lnTo>
                    <a:lnTo>
                      <a:pt x="56" y="128"/>
                    </a:lnTo>
                    <a:lnTo>
                      <a:pt x="53" y="114"/>
                    </a:lnTo>
                    <a:lnTo>
                      <a:pt x="49" y="101"/>
                    </a:lnTo>
                    <a:lnTo>
                      <a:pt x="45" y="87"/>
                    </a:lnTo>
                    <a:lnTo>
                      <a:pt x="41" y="74"/>
                    </a:lnTo>
                    <a:lnTo>
                      <a:pt x="36" y="61"/>
                    </a:lnTo>
                    <a:lnTo>
                      <a:pt x="30" y="48"/>
                    </a:lnTo>
                    <a:lnTo>
                      <a:pt x="24" y="35"/>
                    </a:lnTo>
                    <a:lnTo>
                      <a:pt x="17" y="24"/>
                    </a:lnTo>
                    <a:lnTo>
                      <a:pt x="9" y="1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0" name="Freeform 1874">
                <a:extLst>
                  <a:ext uri="{FF2B5EF4-FFF2-40B4-BE49-F238E27FC236}">
                    <a16:creationId xmlns:a16="http://schemas.microsoft.com/office/drawing/2014/main" id="{84A459BF-26C2-4BC9-A8D8-6A28039C9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78"/>
                <a:ext cx="42" cy="10"/>
              </a:xfrm>
              <a:custGeom>
                <a:avLst/>
                <a:gdLst>
                  <a:gd name="T0" fmla="*/ 0 w 128"/>
                  <a:gd name="T1" fmla="*/ 30 h 31"/>
                  <a:gd name="T2" fmla="*/ 1 w 128"/>
                  <a:gd name="T3" fmla="*/ 31 h 31"/>
                  <a:gd name="T4" fmla="*/ 10 w 128"/>
                  <a:gd name="T5" fmla="*/ 23 h 31"/>
                  <a:gd name="T6" fmla="*/ 19 w 128"/>
                  <a:gd name="T7" fmla="*/ 17 h 31"/>
                  <a:gd name="T8" fmla="*/ 26 w 128"/>
                  <a:gd name="T9" fmla="*/ 12 h 31"/>
                  <a:gd name="T10" fmla="*/ 35 w 128"/>
                  <a:gd name="T11" fmla="*/ 7 h 31"/>
                  <a:gd name="T12" fmla="*/ 43 w 128"/>
                  <a:gd name="T13" fmla="*/ 4 h 31"/>
                  <a:gd name="T14" fmla="*/ 51 w 128"/>
                  <a:gd name="T15" fmla="*/ 2 h 31"/>
                  <a:gd name="T16" fmla="*/ 59 w 128"/>
                  <a:gd name="T17" fmla="*/ 2 h 31"/>
                  <a:gd name="T18" fmla="*/ 67 w 128"/>
                  <a:gd name="T19" fmla="*/ 2 h 31"/>
                  <a:gd name="T20" fmla="*/ 75 w 128"/>
                  <a:gd name="T21" fmla="*/ 2 h 31"/>
                  <a:gd name="T22" fmla="*/ 83 w 128"/>
                  <a:gd name="T23" fmla="*/ 4 h 31"/>
                  <a:gd name="T24" fmla="*/ 89 w 128"/>
                  <a:gd name="T25" fmla="*/ 7 h 31"/>
                  <a:gd name="T26" fmla="*/ 96 w 128"/>
                  <a:gd name="T27" fmla="*/ 8 h 31"/>
                  <a:gd name="T28" fmla="*/ 104 w 128"/>
                  <a:gd name="T29" fmla="*/ 11 h 31"/>
                  <a:gd name="T30" fmla="*/ 112 w 128"/>
                  <a:gd name="T31" fmla="*/ 14 h 31"/>
                  <a:gd name="T32" fmla="*/ 120 w 128"/>
                  <a:gd name="T33" fmla="*/ 18 h 31"/>
                  <a:gd name="T34" fmla="*/ 127 w 128"/>
                  <a:gd name="T35" fmla="*/ 21 h 31"/>
                  <a:gd name="T36" fmla="*/ 128 w 128"/>
                  <a:gd name="T37" fmla="*/ 20 h 31"/>
                  <a:gd name="T38" fmla="*/ 121 w 128"/>
                  <a:gd name="T39" fmla="*/ 17 h 31"/>
                  <a:gd name="T40" fmla="*/ 113 w 128"/>
                  <a:gd name="T41" fmla="*/ 13 h 31"/>
                  <a:gd name="T42" fmla="*/ 106 w 128"/>
                  <a:gd name="T43" fmla="*/ 10 h 31"/>
                  <a:gd name="T44" fmla="*/ 98 w 128"/>
                  <a:gd name="T45" fmla="*/ 7 h 31"/>
                  <a:gd name="T46" fmla="*/ 89 w 128"/>
                  <a:gd name="T47" fmla="*/ 4 h 31"/>
                  <a:gd name="T48" fmla="*/ 83 w 128"/>
                  <a:gd name="T49" fmla="*/ 2 h 31"/>
                  <a:gd name="T50" fmla="*/ 75 w 128"/>
                  <a:gd name="T51" fmla="*/ 1 h 31"/>
                  <a:gd name="T52" fmla="*/ 67 w 128"/>
                  <a:gd name="T53" fmla="*/ 0 h 31"/>
                  <a:gd name="T54" fmla="*/ 59 w 128"/>
                  <a:gd name="T55" fmla="*/ 0 h 31"/>
                  <a:gd name="T56" fmla="*/ 51 w 128"/>
                  <a:gd name="T57" fmla="*/ 1 h 31"/>
                  <a:gd name="T58" fmla="*/ 43 w 128"/>
                  <a:gd name="T59" fmla="*/ 3 h 31"/>
                  <a:gd name="T60" fmla="*/ 34 w 128"/>
                  <a:gd name="T61" fmla="*/ 7 h 31"/>
                  <a:gd name="T62" fmla="*/ 25 w 128"/>
                  <a:gd name="T63" fmla="*/ 11 h 31"/>
                  <a:gd name="T64" fmla="*/ 16 w 128"/>
                  <a:gd name="T65" fmla="*/ 16 h 31"/>
                  <a:gd name="T66" fmla="*/ 9 w 128"/>
                  <a:gd name="T67" fmla="*/ 22 h 31"/>
                  <a:gd name="T68" fmla="*/ 0 w 128"/>
                  <a:gd name="T69" fmla="*/ 30 h 31"/>
                  <a:gd name="T70" fmla="*/ 1 w 128"/>
                  <a:gd name="T71" fmla="*/ 30 h 31"/>
                  <a:gd name="T72" fmla="*/ 0 w 128"/>
                  <a:gd name="T7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31">
                    <a:moveTo>
                      <a:pt x="0" y="30"/>
                    </a:moveTo>
                    <a:lnTo>
                      <a:pt x="1" y="31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6" y="12"/>
                    </a:lnTo>
                    <a:lnTo>
                      <a:pt x="35" y="7"/>
                    </a:lnTo>
                    <a:lnTo>
                      <a:pt x="43" y="4"/>
                    </a:lnTo>
                    <a:lnTo>
                      <a:pt x="51" y="2"/>
                    </a:lnTo>
                    <a:lnTo>
                      <a:pt x="59" y="2"/>
                    </a:lnTo>
                    <a:lnTo>
                      <a:pt x="67" y="2"/>
                    </a:lnTo>
                    <a:lnTo>
                      <a:pt x="75" y="2"/>
                    </a:lnTo>
                    <a:lnTo>
                      <a:pt x="83" y="4"/>
                    </a:lnTo>
                    <a:lnTo>
                      <a:pt x="89" y="7"/>
                    </a:lnTo>
                    <a:lnTo>
                      <a:pt x="96" y="8"/>
                    </a:lnTo>
                    <a:lnTo>
                      <a:pt x="104" y="11"/>
                    </a:lnTo>
                    <a:lnTo>
                      <a:pt x="112" y="14"/>
                    </a:lnTo>
                    <a:lnTo>
                      <a:pt x="120" y="18"/>
                    </a:lnTo>
                    <a:lnTo>
                      <a:pt x="127" y="21"/>
                    </a:lnTo>
                    <a:lnTo>
                      <a:pt x="128" y="20"/>
                    </a:lnTo>
                    <a:lnTo>
                      <a:pt x="121" y="17"/>
                    </a:lnTo>
                    <a:lnTo>
                      <a:pt x="113" y="13"/>
                    </a:lnTo>
                    <a:lnTo>
                      <a:pt x="106" y="10"/>
                    </a:lnTo>
                    <a:lnTo>
                      <a:pt x="98" y="7"/>
                    </a:lnTo>
                    <a:lnTo>
                      <a:pt x="89" y="4"/>
                    </a:lnTo>
                    <a:lnTo>
                      <a:pt x="83" y="2"/>
                    </a:lnTo>
                    <a:lnTo>
                      <a:pt x="75" y="1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3" y="3"/>
                    </a:lnTo>
                    <a:lnTo>
                      <a:pt x="34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9" y="2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1" name="Freeform 1875">
                <a:extLst>
                  <a:ext uri="{FF2B5EF4-FFF2-40B4-BE49-F238E27FC236}">
                    <a16:creationId xmlns:a16="http://schemas.microsoft.com/office/drawing/2014/main" id="{4B9FBF33-3810-4CB3-9972-1CA78546B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451"/>
                <a:ext cx="5" cy="37"/>
              </a:xfrm>
              <a:custGeom>
                <a:avLst/>
                <a:gdLst>
                  <a:gd name="T0" fmla="*/ 15 w 16"/>
                  <a:gd name="T1" fmla="*/ 1 h 111"/>
                  <a:gd name="T2" fmla="*/ 15 w 16"/>
                  <a:gd name="T3" fmla="*/ 0 h 111"/>
                  <a:gd name="T4" fmla="*/ 14 w 16"/>
                  <a:gd name="T5" fmla="*/ 8 h 111"/>
                  <a:gd name="T6" fmla="*/ 14 w 16"/>
                  <a:gd name="T7" fmla="*/ 15 h 111"/>
                  <a:gd name="T8" fmla="*/ 14 w 16"/>
                  <a:gd name="T9" fmla="*/ 23 h 111"/>
                  <a:gd name="T10" fmla="*/ 13 w 16"/>
                  <a:gd name="T11" fmla="*/ 29 h 111"/>
                  <a:gd name="T12" fmla="*/ 13 w 16"/>
                  <a:gd name="T13" fmla="*/ 37 h 111"/>
                  <a:gd name="T14" fmla="*/ 13 w 16"/>
                  <a:gd name="T15" fmla="*/ 44 h 111"/>
                  <a:gd name="T16" fmla="*/ 12 w 16"/>
                  <a:gd name="T17" fmla="*/ 51 h 111"/>
                  <a:gd name="T18" fmla="*/ 11 w 16"/>
                  <a:gd name="T19" fmla="*/ 57 h 111"/>
                  <a:gd name="T20" fmla="*/ 9 w 16"/>
                  <a:gd name="T21" fmla="*/ 64 h 111"/>
                  <a:gd name="T22" fmla="*/ 8 w 16"/>
                  <a:gd name="T23" fmla="*/ 71 h 111"/>
                  <a:gd name="T24" fmla="*/ 7 w 16"/>
                  <a:gd name="T25" fmla="*/ 78 h 111"/>
                  <a:gd name="T26" fmla="*/ 6 w 16"/>
                  <a:gd name="T27" fmla="*/ 84 h 111"/>
                  <a:gd name="T28" fmla="*/ 5 w 16"/>
                  <a:gd name="T29" fmla="*/ 91 h 111"/>
                  <a:gd name="T30" fmla="*/ 4 w 16"/>
                  <a:gd name="T31" fmla="*/ 98 h 111"/>
                  <a:gd name="T32" fmla="*/ 2 w 16"/>
                  <a:gd name="T33" fmla="*/ 104 h 111"/>
                  <a:gd name="T34" fmla="*/ 0 w 16"/>
                  <a:gd name="T35" fmla="*/ 111 h 111"/>
                  <a:gd name="T36" fmla="*/ 2 w 16"/>
                  <a:gd name="T37" fmla="*/ 111 h 111"/>
                  <a:gd name="T38" fmla="*/ 4 w 16"/>
                  <a:gd name="T39" fmla="*/ 104 h 111"/>
                  <a:gd name="T40" fmla="*/ 5 w 16"/>
                  <a:gd name="T41" fmla="*/ 98 h 111"/>
                  <a:gd name="T42" fmla="*/ 6 w 16"/>
                  <a:gd name="T43" fmla="*/ 91 h 111"/>
                  <a:gd name="T44" fmla="*/ 7 w 16"/>
                  <a:gd name="T45" fmla="*/ 84 h 111"/>
                  <a:gd name="T46" fmla="*/ 9 w 16"/>
                  <a:gd name="T47" fmla="*/ 78 h 111"/>
                  <a:gd name="T48" fmla="*/ 9 w 16"/>
                  <a:gd name="T49" fmla="*/ 71 h 111"/>
                  <a:gd name="T50" fmla="*/ 12 w 16"/>
                  <a:gd name="T51" fmla="*/ 64 h 111"/>
                  <a:gd name="T52" fmla="*/ 13 w 16"/>
                  <a:gd name="T53" fmla="*/ 57 h 111"/>
                  <a:gd name="T54" fmla="*/ 13 w 16"/>
                  <a:gd name="T55" fmla="*/ 51 h 111"/>
                  <a:gd name="T56" fmla="*/ 14 w 16"/>
                  <a:gd name="T57" fmla="*/ 44 h 111"/>
                  <a:gd name="T58" fmla="*/ 15 w 16"/>
                  <a:gd name="T59" fmla="*/ 37 h 111"/>
                  <a:gd name="T60" fmla="*/ 15 w 16"/>
                  <a:gd name="T61" fmla="*/ 29 h 111"/>
                  <a:gd name="T62" fmla="*/ 15 w 16"/>
                  <a:gd name="T63" fmla="*/ 23 h 111"/>
                  <a:gd name="T64" fmla="*/ 16 w 16"/>
                  <a:gd name="T65" fmla="*/ 15 h 111"/>
                  <a:gd name="T66" fmla="*/ 16 w 16"/>
                  <a:gd name="T67" fmla="*/ 8 h 111"/>
                  <a:gd name="T68" fmla="*/ 16 w 16"/>
                  <a:gd name="T69" fmla="*/ 0 h 111"/>
                  <a:gd name="T70" fmla="*/ 16 w 16"/>
                  <a:gd name="T71" fmla="*/ 0 h 111"/>
                  <a:gd name="T72" fmla="*/ 15 w 16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11">
                    <a:moveTo>
                      <a:pt x="15" y="1"/>
                    </a:moveTo>
                    <a:lnTo>
                      <a:pt x="15" y="0"/>
                    </a:lnTo>
                    <a:lnTo>
                      <a:pt x="14" y="8"/>
                    </a:lnTo>
                    <a:lnTo>
                      <a:pt x="14" y="15"/>
                    </a:lnTo>
                    <a:lnTo>
                      <a:pt x="14" y="23"/>
                    </a:lnTo>
                    <a:lnTo>
                      <a:pt x="13" y="29"/>
                    </a:lnTo>
                    <a:lnTo>
                      <a:pt x="13" y="37"/>
                    </a:lnTo>
                    <a:lnTo>
                      <a:pt x="13" y="44"/>
                    </a:lnTo>
                    <a:lnTo>
                      <a:pt x="12" y="51"/>
                    </a:lnTo>
                    <a:lnTo>
                      <a:pt x="11" y="57"/>
                    </a:lnTo>
                    <a:lnTo>
                      <a:pt x="9" y="64"/>
                    </a:lnTo>
                    <a:lnTo>
                      <a:pt x="8" y="71"/>
                    </a:lnTo>
                    <a:lnTo>
                      <a:pt x="7" y="78"/>
                    </a:lnTo>
                    <a:lnTo>
                      <a:pt x="6" y="84"/>
                    </a:lnTo>
                    <a:lnTo>
                      <a:pt x="5" y="91"/>
                    </a:lnTo>
                    <a:lnTo>
                      <a:pt x="4" y="98"/>
                    </a:lnTo>
                    <a:lnTo>
                      <a:pt x="2" y="104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4" y="104"/>
                    </a:lnTo>
                    <a:lnTo>
                      <a:pt x="5" y="98"/>
                    </a:lnTo>
                    <a:lnTo>
                      <a:pt x="6" y="91"/>
                    </a:lnTo>
                    <a:lnTo>
                      <a:pt x="7" y="84"/>
                    </a:lnTo>
                    <a:lnTo>
                      <a:pt x="9" y="78"/>
                    </a:lnTo>
                    <a:lnTo>
                      <a:pt x="9" y="71"/>
                    </a:lnTo>
                    <a:lnTo>
                      <a:pt x="12" y="64"/>
                    </a:lnTo>
                    <a:lnTo>
                      <a:pt x="13" y="57"/>
                    </a:lnTo>
                    <a:lnTo>
                      <a:pt x="13" y="51"/>
                    </a:lnTo>
                    <a:lnTo>
                      <a:pt x="14" y="44"/>
                    </a:lnTo>
                    <a:lnTo>
                      <a:pt x="15" y="37"/>
                    </a:lnTo>
                    <a:lnTo>
                      <a:pt x="15" y="29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2" name="Freeform 1876">
                <a:extLst>
                  <a:ext uri="{FF2B5EF4-FFF2-40B4-BE49-F238E27FC236}">
                    <a16:creationId xmlns:a16="http://schemas.microsoft.com/office/drawing/2014/main" id="{57EAB378-2156-4765-B5F2-DEBE33E0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398"/>
                <a:ext cx="41" cy="62"/>
              </a:xfrm>
              <a:custGeom>
                <a:avLst/>
                <a:gdLst>
                  <a:gd name="T0" fmla="*/ 20 w 122"/>
                  <a:gd name="T1" fmla="*/ 0 h 185"/>
                  <a:gd name="T2" fmla="*/ 32 w 122"/>
                  <a:gd name="T3" fmla="*/ 9 h 185"/>
                  <a:gd name="T4" fmla="*/ 46 w 122"/>
                  <a:gd name="T5" fmla="*/ 21 h 185"/>
                  <a:gd name="T6" fmla="*/ 58 w 122"/>
                  <a:gd name="T7" fmla="*/ 35 h 185"/>
                  <a:gd name="T8" fmla="*/ 70 w 122"/>
                  <a:gd name="T9" fmla="*/ 47 h 185"/>
                  <a:gd name="T10" fmla="*/ 83 w 122"/>
                  <a:gd name="T11" fmla="*/ 60 h 185"/>
                  <a:gd name="T12" fmla="*/ 96 w 122"/>
                  <a:gd name="T13" fmla="*/ 74 h 185"/>
                  <a:gd name="T14" fmla="*/ 109 w 122"/>
                  <a:gd name="T15" fmla="*/ 85 h 185"/>
                  <a:gd name="T16" fmla="*/ 122 w 122"/>
                  <a:gd name="T17" fmla="*/ 94 h 185"/>
                  <a:gd name="T18" fmla="*/ 110 w 122"/>
                  <a:gd name="T19" fmla="*/ 100 h 185"/>
                  <a:gd name="T20" fmla="*/ 98 w 122"/>
                  <a:gd name="T21" fmla="*/ 105 h 185"/>
                  <a:gd name="T22" fmla="*/ 87 w 122"/>
                  <a:gd name="T23" fmla="*/ 112 h 185"/>
                  <a:gd name="T24" fmla="*/ 76 w 122"/>
                  <a:gd name="T25" fmla="*/ 121 h 185"/>
                  <a:gd name="T26" fmla="*/ 67 w 122"/>
                  <a:gd name="T27" fmla="*/ 132 h 185"/>
                  <a:gd name="T28" fmla="*/ 58 w 122"/>
                  <a:gd name="T29" fmla="*/ 146 h 185"/>
                  <a:gd name="T30" fmla="*/ 49 w 122"/>
                  <a:gd name="T31" fmla="*/ 163 h 185"/>
                  <a:gd name="T32" fmla="*/ 40 w 122"/>
                  <a:gd name="T33" fmla="*/ 185 h 185"/>
                  <a:gd name="T34" fmla="*/ 30 w 122"/>
                  <a:gd name="T35" fmla="*/ 173 h 185"/>
                  <a:gd name="T36" fmla="*/ 21 w 122"/>
                  <a:gd name="T37" fmla="*/ 160 h 185"/>
                  <a:gd name="T38" fmla="*/ 14 w 122"/>
                  <a:gd name="T39" fmla="*/ 147 h 185"/>
                  <a:gd name="T40" fmla="*/ 8 w 122"/>
                  <a:gd name="T41" fmla="*/ 133 h 185"/>
                  <a:gd name="T42" fmla="*/ 5 w 122"/>
                  <a:gd name="T43" fmla="*/ 120 h 185"/>
                  <a:gd name="T44" fmla="*/ 2 w 122"/>
                  <a:gd name="T45" fmla="*/ 105 h 185"/>
                  <a:gd name="T46" fmla="*/ 0 w 122"/>
                  <a:gd name="T47" fmla="*/ 91 h 185"/>
                  <a:gd name="T48" fmla="*/ 0 w 122"/>
                  <a:gd name="T49" fmla="*/ 76 h 185"/>
                  <a:gd name="T50" fmla="*/ 0 w 122"/>
                  <a:gd name="T51" fmla="*/ 64 h 185"/>
                  <a:gd name="T52" fmla="*/ 2 w 122"/>
                  <a:gd name="T53" fmla="*/ 51 h 185"/>
                  <a:gd name="T54" fmla="*/ 4 w 122"/>
                  <a:gd name="T55" fmla="*/ 39 h 185"/>
                  <a:gd name="T56" fmla="*/ 6 w 122"/>
                  <a:gd name="T57" fmla="*/ 29 h 185"/>
                  <a:gd name="T58" fmla="*/ 9 w 122"/>
                  <a:gd name="T59" fmla="*/ 19 h 185"/>
                  <a:gd name="T60" fmla="*/ 13 w 122"/>
                  <a:gd name="T61" fmla="*/ 11 h 185"/>
                  <a:gd name="T62" fmla="*/ 18 w 122"/>
                  <a:gd name="T63" fmla="*/ 4 h 185"/>
                  <a:gd name="T64" fmla="*/ 20 w 122"/>
                  <a:gd name="T6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85">
                    <a:moveTo>
                      <a:pt x="20" y="0"/>
                    </a:moveTo>
                    <a:lnTo>
                      <a:pt x="32" y="9"/>
                    </a:lnTo>
                    <a:lnTo>
                      <a:pt x="46" y="21"/>
                    </a:lnTo>
                    <a:lnTo>
                      <a:pt x="58" y="35"/>
                    </a:lnTo>
                    <a:lnTo>
                      <a:pt x="70" y="47"/>
                    </a:lnTo>
                    <a:lnTo>
                      <a:pt x="83" y="60"/>
                    </a:lnTo>
                    <a:lnTo>
                      <a:pt x="96" y="74"/>
                    </a:lnTo>
                    <a:lnTo>
                      <a:pt x="109" y="85"/>
                    </a:lnTo>
                    <a:lnTo>
                      <a:pt x="122" y="94"/>
                    </a:lnTo>
                    <a:lnTo>
                      <a:pt x="110" y="100"/>
                    </a:lnTo>
                    <a:lnTo>
                      <a:pt x="98" y="105"/>
                    </a:lnTo>
                    <a:lnTo>
                      <a:pt x="87" y="112"/>
                    </a:lnTo>
                    <a:lnTo>
                      <a:pt x="76" y="121"/>
                    </a:lnTo>
                    <a:lnTo>
                      <a:pt x="67" y="132"/>
                    </a:lnTo>
                    <a:lnTo>
                      <a:pt x="58" y="146"/>
                    </a:lnTo>
                    <a:lnTo>
                      <a:pt x="49" y="163"/>
                    </a:lnTo>
                    <a:lnTo>
                      <a:pt x="40" y="185"/>
                    </a:lnTo>
                    <a:lnTo>
                      <a:pt x="30" y="173"/>
                    </a:lnTo>
                    <a:lnTo>
                      <a:pt x="21" y="160"/>
                    </a:lnTo>
                    <a:lnTo>
                      <a:pt x="14" y="147"/>
                    </a:lnTo>
                    <a:lnTo>
                      <a:pt x="8" y="133"/>
                    </a:lnTo>
                    <a:lnTo>
                      <a:pt x="5" y="120"/>
                    </a:lnTo>
                    <a:lnTo>
                      <a:pt x="2" y="105"/>
                    </a:lnTo>
                    <a:lnTo>
                      <a:pt x="0" y="91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2" y="51"/>
                    </a:lnTo>
                    <a:lnTo>
                      <a:pt x="4" y="39"/>
                    </a:lnTo>
                    <a:lnTo>
                      <a:pt x="6" y="29"/>
                    </a:lnTo>
                    <a:lnTo>
                      <a:pt x="9" y="19"/>
                    </a:lnTo>
                    <a:lnTo>
                      <a:pt x="13" y="11"/>
                    </a:lnTo>
                    <a:lnTo>
                      <a:pt x="18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3" name="Freeform 1877">
                <a:extLst>
                  <a:ext uri="{FF2B5EF4-FFF2-40B4-BE49-F238E27FC236}">
                    <a16:creationId xmlns:a16="http://schemas.microsoft.com/office/drawing/2014/main" id="{1B70FCC7-D818-481D-BD7D-ED2A5A4EF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8"/>
                <a:ext cx="34" cy="32"/>
              </a:xfrm>
              <a:custGeom>
                <a:avLst/>
                <a:gdLst>
                  <a:gd name="T0" fmla="*/ 103 w 103"/>
                  <a:gd name="T1" fmla="*/ 95 h 95"/>
                  <a:gd name="T2" fmla="*/ 103 w 103"/>
                  <a:gd name="T3" fmla="*/ 93 h 95"/>
                  <a:gd name="T4" fmla="*/ 90 w 103"/>
                  <a:gd name="T5" fmla="*/ 84 h 95"/>
                  <a:gd name="T6" fmla="*/ 77 w 103"/>
                  <a:gd name="T7" fmla="*/ 73 h 95"/>
                  <a:gd name="T8" fmla="*/ 65 w 103"/>
                  <a:gd name="T9" fmla="*/ 60 h 95"/>
                  <a:gd name="T10" fmla="*/ 51 w 103"/>
                  <a:gd name="T11" fmla="*/ 47 h 95"/>
                  <a:gd name="T12" fmla="*/ 40 w 103"/>
                  <a:gd name="T13" fmla="*/ 35 h 95"/>
                  <a:gd name="T14" fmla="*/ 26 w 103"/>
                  <a:gd name="T15" fmla="*/ 21 h 95"/>
                  <a:gd name="T16" fmla="*/ 14 w 103"/>
                  <a:gd name="T17" fmla="*/ 9 h 95"/>
                  <a:gd name="T18" fmla="*/ 2 w 103"/>
                  <a:gd name="T19" fmla="*/ 0 h 95"/>
                  <a:gd name="T20" fmla="*/ 0 w 103"/>
                  <a:gd name="T21" fmla="*/ 1 h 95"/>
                  <a:gd name="T22" fmla="*/ 12 w 103"/>
                  <a:gd name="T23" fmla="*/ 11 h 95"/>
                  <a:gd name="T24" fmla="*/ 24 w 103"/>
                  <a:gd name="T25" fmla="*/ 22 h 95"/>
                  <a:gd name="T26" fmla="*/ 38 w 103"/>
                  <a:gd name="T27" fmla="*/ 36 h 95"/>
                  <a:gd name="T28" fmla="*/ 51 w 103"/>
                  <a:gd name="T29" fmla="*/ 48 h 95"/>
                  <a:gd name="T30" fmla="*/ 62 w 103"/>
                  <a:gd name="T31" fmla="*/ 62 h 95"/>
                  <a:gd name="T32" fmla="*/ 76 w 103"/>
                  <a:gd name="T33" fmla="*/ 74 h 95"/>
                  <a:gd name="T34" fmla="*/ 88 w 103"/>
                  <a:gd name="T35" fmla="*/ 85 h 95"/>
                  <a:gd name="T36" fmla="*/ 102 w 103"/>
                  <a:gd name="T37" fmla="*/ 95 h 95"/>
                  <a:gd name="T38" fmla="*/ 102 w 103"/>
                  <a:gd name="T39" fmla="*/ 93 h 95"/>
                  <a:gd name="T40" fmla="*/ 103 w 10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95">
                    <a:moveTo>
                      <a:pt x="103" y="95"/>
                    </a:moveTo>
                    <a:lnTo>
                      <a:pt x="103" y="93"/>
                    </a:lnTo>
                    <a:lnTo>
                      <a:pt x="90" y="84"/>
                    </a:lnTo>
                    <a:lnTo>
                      <a:pt x="77" y="73"/>
                    </a:lnTo>
                    <a:lnTo>
                      <a:pt x="65" y="60"/>
                    </a:lnTo>
                    <a:lnTo>
                      <a:pt x="51" y="47"/>
                    </a:lnTo>
                    <a:lnTo>
                      <a:pt x="40" y="35"/>
                    </a:lnTo>
                    <a:lnTo>
                      <a:pt x="26" y="21"/>
                    </a:lnTo>
                    <a:lnTo>
                      <a:pt x="14" y="9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1"/>
                    </a:lnTo>
                    <a:lnTo>
                      <a:pt x="24" y="22"/>
                    </a:lnTo>
                    <a:lnTo>
                      <a:pt x="38" y="36"/>
                    </a:lnTo>
                    <a:lnTo>
                      <a:pt x="51" y="48"/>
                    </a:lnTo>
                    <a:lnTo>
                      <a:pt x="62" y="62"/>
                    </a:lnTo>
                    <a:lnTo>
                      <a:pt x="76" y="74"/>
                    </a:lnTo>
                    <a:lnTo>
                      <a:pt x="88" y="85"/>
                    </a:lnTo>
                    <a:lnTo>
                      <a:pt x="102" y="95"/>
                    </a:lnTo>
                    <a:lnTo>
                      <a:pt x="102" y="93"/>
                    </a:lnTo>
                    <a:lnTo>
                      <a:pt x="103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4" name="Freeform 1878">
                <a:extLst>
                  <a:ext uri="{FF2B5EF4-FFF2-40B4-BE49-F238E27FC236}">
                    <a16:creationId xmlns:a16="http://schemas.microsoft.com/office/drawing/2014/main" id="{2DDAC366-5362-454C-8E40-465A73B0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29"/>
                <a:ext cx="28" cy="30"/>
              </a:xfrm>
              <a:custGeom>
                <a:avLst/>
                <a:gdLst>
                  <a:gd name="T0" fmla="*/ 0 w 83"/>
                  <a:gd name="T1" fmla="*/ 91 h 91"/>
                  <a:gd name="T2" fmla="*/ 1 w 83"/>
                  <a:gd name="T3" fmla="*/ 91 h 91"/>
                  <a:gd name="T4" fmla="*/ 9 w 83"/>
                  <a:gd name="T5" fmla="*/ 70 h 91"/>
                  <a:gd name="T6" fmla="*/ 18 w 83"/>
                  <a:gd name="T7" fmla="*/ 53 h 91"/>
                  <a:gd name="T8" fmla="*/ 28 w 83"/>
                  <a:gd name="T9" fmla="*/ 38 h 91"/>
                  <a:gd name="T10" fmla="*/ 37 w 83"/>
                  <a:gd name="T11" fmla="*/ 28 h 91"/>
                  <a:gd name="T12" fmla="*/ 47 w 83"/>
                  <a:gd name="T13" fmla="*/ 18 h 91"/>
                  <a:gd name="T14" fmla="*/ 59 w 83"/>
                  <a:gd name="T15" fmla="*/ 12 h 91"/>
                  <a:gd name="T16" fmla="*/ 71 w 83"/>
                  <a:gd name="T17" fmla="*/ 7 h 91"/>
                  <a:gd name="T18" fmla="*/ 83 w 83"/>
                  <a:gd name="T19" fmla="*/ 1 h 91"/>
                  <a:gd name="T20" fmla="*/ 81 w 83"/>
                  <a:gd name="T21" fmla="*/ 0 h 91"/>
                  <a:gd name="T22" fmla="*/ 68 w 83"/>
                  <a:gd name="T23" fmla="*/ 6 h 91"/>
                  <a:gd name="T24" fmla="*/ 57 w 83"/>
                  <a:gd name="T25" fmla="*/ 10 h 91"/>
                  <a:gd name="T26" fmla="*/ 46 w 83"/>
                  <a:gd name="T27" fmla="*/ 18 h 91"/>
                  <a:gd name="T28" fmla="*/ 36 w 83"/>
                  <a:gd name="T29" fmla="*/ 26 h 91"/>
                  <a:gd name="T30" fmla="*/ 26 w 83"/>
                  <a:gd name="T31" fmla="*/ 37 h 91"/>
                  <a:gd name="T32" fmla="*/ 17 w 83"/>
                  <a:gd name="T33" fmla="*/ 50 h 91"/>
                  <a:gd name="T34" fmla="*/ 8 w 83"/>
                  <a:gd name="T35" fmla="*/ 68 h 91"/>
                  <a:gd name="T36" fmla="*/ 0 w 83"/>
                  <a:gd name="T37" fmla="*/ 91 h 91"/>
                  <a:gd name="T38" fmla="*/ 1 w 83"/>
                  <a:gd name="T39" fmla="*/ 90 h 91"/>
                  <a:gd name="T40" fmla="*/ 0 w 83"/>
                  <a:gd name="T4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1">
                    <a:moveTo>
                      <a:pt x="0" y="91"/>
                    </a:moveTo>
                    <a:lnTo>
                      <a:pt x="1" y="91"/>
                    </a:lnTo>
                    <a:lnTo>
                      <a:pt x="9" y="70"/>
                    </a:lnTo>
                    <a:lnTo>
                      <a:pt x="18" y="53"/>
                    </a:lnTo>
                    <a:lnTo>
                      <a:pt x="28" y="38"/>
                    </a:lnTo>
                    <a:lnTo>
                      <a:pt x="37" y="28"/>
                    </a:lnTo>
                    <a:lnTo>
                      <a:pt x="47" y="18"/>
                    </a:lnTo>
                    <a:lnTo>
                      <a:pt x="59" y="12"/>
                    </a:lnTo>
                    <a:lnTo>
                      <a:pt x="71" y="7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68" y="6"/>
                    </a:lnTo>
                    <a:lnTo>
                      <a:pt x="57" y="10"/>
                    </a:lnTo>
                    <a:lnTo>
                      <a:pt x="46" y="18"/>
                    </a:lnTo>
                    <a:lnTo>
                      <a:pt x="36" y="26"/>
                    </a:lnTo>
                    <a:lnTo>
                      <a:pt x="26" y="37"/>
                    </a:lnTo>
                    <a:lnTo>
                      <a:pt x="17" y="50"/>
                    </a:lnTo>
                    <a:lnTo>
                      <a:pt x="8" y="68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5" name="Freeform 1879">
                <a:extLst>
                  <a:ext uri="{FF2B5EF4-FFF2-40B4-BE49-F238E27FC236}">
                    <a16:creationId xmlns:a16="http://schemas.microsoft.com/office/drawing/2014/main" id="{FDB93931-1B0E-4E5B-AB40-E3E8D00AD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398"/>
                <a:ext cx="15" cy="62"/>
              </a:xfrm>
              <a:custGeom>
                <a:avLst/>
                <a:gdLst>
                  <a:gd name="T0" fmla="*/ 22 w 43"/>
                  <a:gd name="T1" fmla="*/ 0 h 186"/>
                  <a:gd name="T2" fmla="*/ 21 w 43"/>
                  <a:gd name="T3" fmla="*/ 0 h 186"/>
                  <a:gd name="T4" fmla="*/ 17 w 43"/>
                  <a:gd name="T5" fmla="*/ 5 h 186"/>
                  <a:gd name="T6" fmla="*/ 14 w 43"/>
                  <a:gd name="T7" fmla="*/ 11 h 186"/>
                  <a:gd name="T8" fmla="*/ 10 w 43"/>
                  <a:gd name="T9" fmla="*/ 20 h 186"/>
                  <a:gd name="T10" fmla="*/ 7 w 43"/>
                  <a:gd name="T11" fmla="*/ 30 h 186"/>
                  <a:gd name="T12" fmla="*/ 5 w 43"/>
                  <a:gd name="T13" fmla="*/ 40 h 186"/>
                  <a:gd name="T14" fmla="*/ 3 w 43"/>
                  <a:gd name="T15" fmla="*/ 52 h 186"/>
                  <a:gd name="T16" fmla="*/ 1 w 43"/>
                  <a:gd name="T17" fmla="*/ 65 h 186"/>
                  <a:gd name="T18" fmla="*/ 0 w 43"/>
                  <a:gd name="T19" fmla="*/ 77 h 186"/>
                  <a:gd name="T20" fmla="*/ 1 w 43"/>
                  <a:gd name="T21" fmla="*/ 92 h 186"/>
                  <a:gd name="T22" fmla="*/ 3 w 43"/>
                  <a:gd name="T23" fmla="*/ 106 h 186"/>
                  <a:gd name="T24" fmla="*/ 6 w 43"/>
                  <a:gd name="T25" fmla="*/ 121 h 186"/>
                  <a:gd name="T26" fmla="*/ 8 w 43"/>
                  <a:gd name="T27" fmla="*/ 134 h 186"/>
                  <a:gd name="T28" fmla="*/ 14 w 43"/>
                  <a:gd name="T29" fmla="*/ 149 h 186"/>
                  <a:gd name="T30" fmla="*/ 22 w 43"/>
                  <a:gd name="T31" fmla="*/ 161 h 186"/>
                  <a:gd name="T32" fmla="*/ 31 w 43"/>
                  <a:gd name="T33" fmla="*/ 175 h 186"/>
                  <a:gd name="T34" fmla="*/ 41 w 43"/>
                  <a:gd name="T35" fmla="*/ 186 h 186"/>
                  <a:gd name="T36" fmla="*/ 43 w 43"/>
                  <a:gd name="T37" fmla="*/ 185 h 186"/>
                  <a:gd name="T38" fmla="*/ 32 w 43"/>
                  <a:gd name="T39" fmla="*/ 174 h 186"/>
                  <a:gd name="T40" fmla="*/ 23 w 43"/>
                  <a:gd name="T41" fmla="*/ 161 h 186"/>
                  <a:gd name="T42" fmla="*/ 16 w 43"/>
                  <a:gd name="T43" fmla="*/ 147 h 186"/>
                  <a:gd name="T44" fmla="*/ 11 w 43"/>
                  <a:gd name="T45" fmla="*/ 134 h 186"/>
                  <a:gd name="T46" fmla="*/ 7 w 43"/>
                  <a:gd name="T47" fmla="*/ 121 h 186"/>
                  <a:gd name="T48" fmla="*/ 4 w 43"/>
                  <a:gd name="T49" fmla="*/ 106 h 186"/>
                  <a:gd name="T50" fmla="*/ 3 w 43"/>
                  <a:gd name="T51" fmla="*/ 92 h 186"/>
                  <a:gd name="T52" fmla="*/ 3 w 43"/>
                  <a:gd name="T53" fmla="*/ 77 h 186"/>
                  <a:gd name="T54" fmla="*/ 3 w 43"/>
                  <a:gd name="T55" fmla="*/ 65 h 186"/>
                  <a:gd name="T56" fmla="*/ 4 w 43"/>
                  <a:gd name="T57" fmla="*/ 52 h 186"/>
                  <a:gd name="T58" fmla="*/ 6 w 43"/>
                  <a:gd name="T59" fmla="*/ 40 h 186"/>
                  <a:gd name="T60" fmla="*/ 8 w 43"/>
                  <a:gd name="T61" fmla="*/ 30 h 186"/>
                  <a:gd name="T62" fmla="*/ 12 w 43"/>
                  <a:gd name="T63" fmla="*/ 20 h 186"/>
                  <a:gd name="T64" fmla="*/ 15 w 43"/>
                  <a:gd name="T65" fmla="*/ 12 h 186"/>
                  <a:gd name="T66" fmla="*/ 20 w 43"/>
                  <a:gd name="T67" fmla="*/ 6 h 186"/>
                  <a:gd name="T68" fmla="*/ 22 w 43"/>
                  <a:gd name="T69" fmla="*/ 2 h 186"/>
                  <a:gd name="T70" fmla="*/ 21 w 43"/>
                  <a:gd name="T71" fmla="*/ 2 h 186"/>
                  <a:gd name="T72" fmla="*/ 22 w 43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186">
                    <a:moveTo>
                      <a:pt x="22" y="0"/>
                    </a:moveTo>
                    <a:lnTo>
                      <a:pt x="21" y="0"/>
                    </a:lnTo>
                    <a:lnTo>
                      <a:pt x="17" y="5"/>
                    </a:lnTo>
                    <a:lnTo>
                      <a:pt x="14" y="11"/>
                    </a:lnTo>
                    <a:lnTo>
                      <a:pt x="10" y="20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92"/>
                    </a:lnTo>
                    <a:lnTo>
                      <a:pt x="3" y="106"/>
                    </a:lnTo>
                    <a:lnTo>
                      <a:pt x="6" y="121"/>
                    </a:lnTo>
                    <a:lnTo>
                      <a:pt x="8" y="134"/>
                    </a:lnTo>
                    <a:lnTo>
                      <a:pt x="14" y="149"/>
                    </a:lnTo>
                    <a:lnTo>
                      <a:pt x="22" y="161"/>
                    </a:lnTo>
                    <a:lnTo>
                      <a:pt x="31" y="175"/>
                    </a:lnTo>
                    <a:lnTo>
                      <a:pt x="41" y="186"/>
                    </a:lnTo>
                    <a:lnTo>
                      <a:pt x="43" y="185"/>
                    </a:lnTo>
                    <a:lnTo>
                      <a:pt x="32" y="174"/>
                    </a:lnTo>
                    <a:lnTo>
                      <a:pt x="23" y="161"/>
                    </a:lnTo>
                    <a:lnTo>
                      <a:pt x="16" y="147"/>
                    </a:lnTo>
                    <a:lnTo>
                      <a:pt x="11" y="134"/>
                    </a:lnTo>
                    <a:lnTo>
                      <a:pt x="7" y="121"/>
                    </a:lnTo>
                    <a:lnTo>
                      <a:pt x="4" y="106"/>
                    </a:lnTo>
                    <a:lnTo>
                      <a:pt x="3" y="92"/>
                    </a:lnTo>
                    <a:lnTo>
                      <a:pt x="3" y="77"/>
                    </a:lnTo>
                    <a:lnTo>
                      <a:pt x="3" y="65"/>
                    </a:lnTo>
                    <a:lnTo>
                      <a:pt x="4" y="52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2" y="20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6" name="Freeform 1880">
                <a:extLst>
                  <a:ext uri="{FF2B5EF4-FFF2-40B4-BE49-F238E27FC236}">
                    <a16:creationId xmlns:a16="http://schemas.microsoft.com/office/drawing/2014/main" id="{8C01C5E2-DFF9-462C-9040-C7EFA335C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478"/>
                <a:ext cx="49" cy="160"/>
              </a:xfrm>
              <a:custGeom>
                <a:avLst/>
                <a:gdLst>
                  <a:gd name="T0" fmla="*/ 144 w 147"/>
                  <a:gd name="T1" fmla="*/ 464 h 480"/>
                  <a:gd name="T2" fmla="*/ 138 w 147"/>
                  <a:gd name="T3" fmla="*/ 431 h 480"/>
                  <a:gd name="T4" fmla="*/ 132 w 147"/>
                  <a:gd name="T5" fmla="*/ 398 h 480"/>
                  <a:gd name="T6" fmla="*/ 126 w 147"/>
                  <a:gd name="T7" fmla="*/ 367 h 480"/>
                  <a:gd name="T8" fmla="*/ 119 w 147"/>
                  <a:gd name="T9" fmla="*/ 335 h 480"/>
                  <a:gd name="T10" fmla="*/ 112 w 147"/>
                  <a:gd name="T11" fmla="*/ 304 h 480"/>
                  <a:gd name="T12" fmla="*/ 104 w 147"/>
                  <a:gd name="T13" fmla="*/ 274 h 480"/>
                  <a:gd name="T14" fmla="*/ 95 w 147"/>
                  <a:gd name="T15" fmla="*/ 243 h 480"/>
                  <a:gd name="T16" fmla="*/ 88 w 147"/>
                  <a:gd name="T17" fmla="*/ 213 h 480"/>
                  <a:gd name="T18" fmla="*/ 79 w 147"/>
                  <a:gd name="T19" fmla="*/ 184 h 480"/>
                  <a:gd name="T20" fmla="*/ 70 w 147"/>
                  <a:gd name="T21" fmla="*/ 155 h 480"/>
                  <a:gd name="T22" fmla="*/ 59 w 147"/>
                  <a:gd name="T23" fmla="*/ 126 h 480"/>
                  <a:gd name="T24" fmla="*/ 48 w 147"/>
                  <a:gd name="T25" fmla="*/ 96 h 480"/>
                  <a:gd name="T26" fmla="*/ 35 w 147"/>
                  <a:gd name="T27" fmla="*/ 68 h 480"/>
                  <a:gd name="T28" fmla="*/ 22 w 147"/>
                  <a:gd name="T29" fmla="*/ 40 h 480"/>
                  <a:gd name="T30" fmla="*/ 9 w 147"/>
                  <a:gd name="T31" fmla="*/ 13 h 480"/>
                  <a:gd name="T32" fmla="*/ 0 w 147"/>
                  <a:gd name="T33" fmla="*/ 1 h 480"/>
                  <a:gd name="T34" fmla="*/ 15 w 147"/>
                  <a:gd name="T35" fmla="*/ 28 h 480"/>
                  <a:gd name="T36" fmla="*/ 28 w 147"/>
                  <a:gd name="T37" fmla="*/ 56 h 480"/>
                  <a:gd name="T38" fmla="*/ 40 w 147"/>
                  <a:gd name="T39" fmla="*/ 83 h 480"/>
                  <a:gd name="T40" fmla="*/ 53 w 147"/>
                  <a:gd name="T41" fmla="*/ 112 h 480"/>
                  <a:gd name="T42" fmla="*/ 63 w 147"/>
                  <a:gd name="T43" fmla="*/ 140 h 480"/>
                  <a:gd name="T44" fmla="*/ 73 w 147"/>
                  <a:gd name="T45" fmla="*/ 168 h 480"/>
                  <a:gd name="T46" fmla="*/ 82 w 147"/>
                  <a:gd name="T47" fmla="*/ 198 h 480"/>
                  <a:gd name="T48" fmla="*/ 91 w 147"/>
                  <a:gd name="T49" fmla="*/ 228 h 480"/>
                  <a:gd name="T50" fmla="*/ 99 w 147"/>
                  <a:gd name="T51" fmla="*/ 258 h 480"/>
                  <a:gd name="T52" fmla="*/ 107 w 147"/>
                  <a:gd name="T53" fmla="*/ 288 h 480"/>
                  <a:gd name="T54" fmla="*/ 114 w 147"/>
                  <a:gd name="T55" fmla="*/ 320 h 480"/>
                  <a:gd name="T56" fmla="*/ 121 w 147"/>
                  <a:gd name="T57" fmla="*/ 351 h 480"/>
                  <a:gd name="T58" fmla="*/ 128 w 147"/>
                  <a:gd name="T59" fmla="*/ 382 h 480"/>
                  <a:gd name="T60" fmla="*/ 133 w 147"/>
                  <a:gd name="T61" fmla="*/ 415 h 480"/>
                  <a:gd name="T62" fmla="*/ 139 w 147"/>
                  <a:gd name="T63" fmla="*/ 446 h 480"/>
                  <a:gd name="T64" fmla="*/ 145 w 147"/>
                  <a:gd name="T65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" h="480">
                    <a:moveTo>
                      <a:pt x="147" y="480"/>
                    </a:moveTo>
                    <a:lnTo>
                      <a:pt x="144" y="464"/>
                    </a:lnTo>
                    <a:lnTo>
                      <a:pt x="140" y="446"/>
                    </a:lnTo>
                    <a:lnTo>
                      <a:pt x="138" y="431"/>
                    </a:lnTo>
                    <a:lnTo>
                      <a:pt x="136" y="415"/>
                    </a:lnTo>
                    <a:lnTo>
                      <a:pt x="132" y="398"/>
                    </a:lnTo>
                    <a:lnTo>
                      <a:pt x="129" y="382"/>
                    </a:lnTo>
                    <a:lnTo>
                      <a:pt x="126" y="367"/>
                    </a:lnTo>
                    <a:lnTo>
                      <a:pt x="122" y="351"/>
                    </a:lnTo>
                    <a:lnTo>
                      <a:pt x="119" y="335"/>
                    </a:lnTo>
                    <a:lnTo>
                      <a:pt x="116" y="320"/>
                    </a:lnTo>
                    <a:lnTo>
                      <a:pt x="112" y="304"/>
                    </a:lnTo>
                    <a:lnTo>
                      <a:pt x="108" y="288"/>
                    </a:lnTo>
                    <a:lnTo>
                      <a:pt x="104" y="274"/>
                    </a:lnTo>
                    <a:lnTo>
                      <a:pt x="100" y="258"/>
                    </a:lnTo>
                    <a:lnTo>
                      <a:pt x="95" y="243"/>
                    </a:lnTo>
                    <a:lnTo>
                      <a:pt x="92" y="228"/>
                    </a:lnTo>
                    <a:lnTo>
                      <a:pt x="88" y="213"/>
                    </a:lnTo>
                    <a:lnTo>
                      <a:pt x="83" y="198"/>
                    </a:lnTo>
                    <a:lnTo>
                      <a:pt x="79" y="184"/>
                    </a:lnTo>
                    <a:lnTo>
                      <a:pt x="74" y="168"/>
                    </a:lnTo>
                    <a:lnTo>
                      <a:pt x="70" y="155"/>
                    </a:lnTo>
                    <a:lnTo>
                      <a:pt x="64" y="140"/>
                    </a:lnTo>
                    <a:lnTo>
                      <a:pt x="59" y="126"/>
                    </a:lnTo>
                    <a:lnTo>
                      <a:pt x="54" y="111"/>
                    </a:lnTo>
                    <a:lnTo>
                      <a:pt x="48" y="96"/>
                    </a:lnTo>
                    <a:lnTo>
                      <a:pt x="42" y="82"/>
                    </a:lnTo>
                    <a:lnTo>
                      <a:pt x="35" y="68"/>
                    </a:lnTo>
                    <a:lnTo>
                      <a:pt x="30" y="55"/>
                    </a:lnTo>
                    <a:lnTo>
                      <a:pt x="22" y="40"/>
                    </a:lnTo>
                    <a:lnTo>
                      <a:pt x="16" y="27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6"/>
                    </a:lnTo>
                    <a:lnTo>
                      <a:pt x="15" y="28"/>
                    </a:lnTo>
                    <a:lnTo>
                      <a:pt x="21" y="43"/>
                    </a:lnTo>
                    <a:lnTo>
                      <a:pt x="28" y="56"/>
                    </a:lnTo>
                    <a:lnTo>
                      <a:pt x="34" y="69"/>
                    </a:lnTo>
                    <a:lnTo>
                      <a:pt x="40" y="83"/>
                    </a:lnTo>
                    <a:lnTo>
                      <a:pt x="46" y="97"/>
                    </a:lnTo>
                    <a:lnTo>
                      <a:pt x="53" y="112"/>
                    </a:lnTo>
                    <a:lnTo>
                      <a:pt x="57" y="126"/>
                    </a:lnTo>
                    <a:lnTo>
                      <a:pt x="63" y="140"/>
                    </a:lnTo>
                    <a:lnTo>
                      <a:pt x="67" y="155"/>
                    </a:lnTo>
                    <a:lnTo>
                      <a:pt x="73" y="168"/>
                    </a:lnTo>
                    <a:lnTo>
                      <a:pt x="76" y="184"/>
                    </a:lnTo>
                    <a:lnTo>
                      <a:pt x="82" y="198"/>
                    </a:lnTo>
                    <a:lnTo>
                      <a:pt x="86" y="213"/>
                    </a:lnTo>
                    <a:lnTo>
                      <a:pt x="91" y="228"/>
                    </a:lnTo>
                    <a:lnTo>
                      <a:pt x="95" y="243"/>
                    </a:lnTo>
                    <a:lnTo>
                      <a:pt x="99" y="258"/>
                    </a:lnTo>
                    <a:lnTo>
                      <a:pt x="103" y="274"/>
                    </a:lnTo>
                    <a:lnTo>
                      <a:pt x="107" y="288"/>
                    </a:lnTo>
                    <a:lnTo>
                      <a:pt x="111" y="304"/>
                    </a:lnTo>
                    <a:lnTo>
                      <a:pt x="114" y="320"/>
                    </a:lnTo>
                    <a:lnTo>
                      <a:pt x="117" y="335"/>
                    </a:lnTo>
                    <a:lnTo>
                      <a:pt x="121" y="351"/>
                    </a:lnTo>
                    <a:lnTo>
                      <a:pt x="123" y="367"/>
                    </a:lnTo>
                    <a:lnTo>
                      <a:pt x="128" y="382"/>
                    </a:lnTo>
                    <a:lnTo>
                      <a:pt x="130" y="398"/>
                    </a:lnTo>
                    <a:lnTo>
                      <a:pt x="133" y="415"/>
                    </a:lnTo>
                    <a:lnTo>
                      <a:pt x="137" y="431"/>
                    </a:lnTo>
                    <a:lnTo>
                      <a:pt x="139" y="446"/>
                    </a:lnTo>
                    <a:lnTo>
                      <a:pt x="141" y="464"/>
                    </a:lnTo>
                    <a:lnTo>
                      <a:pt x="145" y="480"/>
                    </a:lnTo>
                    <a:lnTo>
                      <a:pt x="147" y="4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7" name="Freeform 1881">
                <a:extLst>
                  <a:ext uri="{FF2B5EF4-FFF2-40B4-BE49-F238E27FC236}">
                    <a16:creationId xmlns:a16="http://schemas.microsoft.com/office/drawing/2014/main" id="{F1BE7C20-E7E2-4AF5-8B9D-57537D870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87"/>
                <a:ext cx="74" cy="185"/>
              </a:xfrm>
              <a:custGeom>
                <a:avLst/>
                <a:gdLst>
                  <a:gd name="T0" fmla="*/ 219 w 224"/>
                  <a:gd name="T1" fmla="*/ 534 h 556"/>
                  <a:gd name="T2" fmla="*/ 213 w 224"/>
                  <a:gd name="T3" fmla="*/ 490 h 556"/>
                  <a:gd name="T4" fmla="*/ 204 w 224"/>
                  <a:gd name="T5" fmla="*/ 447 h 556"/>
                  <a:gd name="T6" fmla="*/ 195 w 224"/>
                  <a:gd name="T7" fmla="*/ 407 h 556"/>
                  <a:gd name="T8" fmla="*/ 186 w 224"/>
                  <a:gd name="T9" fmla="*/ 368 h 556"/>
                  <a:gd name="T10" fmla="*/ 174 w 224"/>
                  <a:gd name="T11" fmla="*/ 331 h 556"/>
                  <a:gd name="T12" fmla="*/ 163 w 224"/>
                  <a:gd name="T13" fmla="*/ 294 h 556"/>
                  <a:gd name="T14" fmla="*/ 152 w 224"/>
                  <a:gd name="T15" fmla="*/ 259 h 556"/>
                  <a:gd name="T16" fmla="*/ 140 w 224"/>
                  <a:gd name="T17" fmla="*/ 224 h 556"/>
                  <a:gd name="T18" fmla="*/ 125 w 224"/>
                  <a:gd name="T19" fmla="*/ 190 h 556"/>
                  <a:gd name="T20" fmla="*/ 111 w 224"/>
                  <a:gd name="T21" fmla="*/ 160 h 556"/>
                  <a:gd name="T22" fmla="*/ 93 w 224"/>
                  <a:gd name="T23" fmla="*/ 129 h 556"/>
                  <a:gd name="T24" fmla="*/ 75 w 224"/>
                  <a:gd name="T25" fmla="*/ 98 h 556"/>
                  <a:gd name="T26" fmla="*/ 57 w 224"/>
                  <a:gd name="T27" fmla="*/ 70 h 556"/>
                  <a:gd name="T28" fmla="*/ 35 w 224"/>
                  <a:gd name="T29" fmla="*/ 41 h 556"/>
                  <a:gd name="T30" fmla="*/ 14 w 224"/>
                  <a:gd name="T31" fmla="*/ 13 h 556"/>
                  <a:gd name="T32" fmla="*/ 0 w 224"/>
                  <a:gd name="T33" fmla="*/ 1 h 556"/>
                  <a:gd name="T34" fmla="*/ 23 w 224"/>
                  <a:gd name="T35" fmla="*/ 29 h 556"/>
                  <a:gd name="T36" fmla="*/ 44 w 224"/>
                  <a:gd name="T37" fmla="*/ 56 h 556"/>
                  <a:gd name="T38" fmla="*/ 65 w 224"/>
                  <a:gd name="T39" fmla="*/ 85 h 556"/>
                  <a:gd name="T40" fmla="*/ 83 w 224"/>
                  <a:gd name="T41" fmla="*/ 115 h 556"/>
                  <a:gd name="T42" fmla="*/ 99 w 224"/>
                  <a:gd name="T43" fmla="*/ 146 h 556"/>
                  <a:gd name="T44" fmla="*/ 116 w 224"/>
                  <a:gd name="T45" fmla="*/ 177 h 556"/>
                  <a:gd name="T46" fmla="*/ 131 w 224"/>
                  <a:gd name="T47" fmla="*/ 209 h 556"/>
                  <a:gd name="T48" fmla="*/ 143 w 224"/>
                  <a:gd name="T49" fmla="*/ 241 h 556"/>
                  <a:gd name="T50" fmla="*/ 157 w 224"/>
                  <a:gd name="T51" fmla="*/ 277 h 556"/>
                  <a:gd name="T52" fmla="*/ 168 w 224"/>
                  <a:gd name="T53" fmla="*/ 312 h 556"/>
                  <a:gd name="T54" fmla="*/ 179 w 224"/>
                  <a:gd name="T55" fmla="*/ 349 h 556"/>
                  <a:gd name="T56" fmla="*/ 189 w 224"/>
                  <a:gd name="T57" fmla="*/ 388 h 556"/>
                  <a:gd name="T58" fmla="*/ 198 w 224"/>
                  <a:gd name="T59" fmla="*/ 427 h 556"/>
                  <a:gd name="T60" fmla="*/ 207 w 224"/>
                  <a:gd name="T61" fmla="*/ 467 h 556"/>
                  <a:gd name="T62" fmla="*/ 215 w 224"/>
                  <a:gd name="T63" fmla="*/ 511 h 556"/>
                  <a:gd name="T64" fmla="*/ 222 w 224"/>
                  <a:gd name="T65" fmla="*/ 556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" h="556">
                    <a:moveTo>
                      <a:pt x="224" y="556"/>
                    </a:moveTo>
                    <a:lnTo>
                      <a:pt x="219" y="534"/>
                    </a:lnTo>
                    <a:lnTo>
                      <a:pt x="216" y="511"/>
                    </a:lnTo>
                    <a:lnTo>
                      <a:pt x="213" y="490"/>
                    </a:lnTo>
                    <a:lnTo>
                      <a:pt x="207" y="467"/>
                    </a:lnTo>
                    <a:lnTo>
                      <a:pt x="204" y="447"/>
                    </a:lnTo>
                    <a:lnTo>
                      <a:pt x="199" y="427"/>
                    </a:lnTo>
                    <a:lnTo>
                      <a:pt x="195" y="407"/>
                    </a:lnTo>
                    <a:lnTo>
                      <a:pt x="190" y="388"/>
                    </a:lnTo>
                    <a:lnTo>
                      <a:pt x="186" y="368"/>
                    </a:lnTo>
                    <a:lnTo>
                      <a:pt x="180" y="349"/>
                    </a:lnTo>
                    <a:lnTo>
                      <a:pt x="174" y="331"/>
                    </a:lnTo>
                    <a:lnTo>
                      <a:pt x="169" y="312"/>
                    </a:lnTo>
                    <a:lnTo>
                      <a:pt x="163" y="294"/>
                    </a:lnTo>
                    <a:lnTo>
                      <a:pt x="158" y="277"/>
                    </a:lnTo>
                    <a:lnTo>
                      <a:pt x="152" y="259"/>
                    </a:lnTo>
                    <a:lnTo>
                      <a:pt x="145" y="241"/>
                    </a:lnTo>
                    <a:lnTo>
                      <a:pt x="140" y="224"/>
                    </a:lnTo>
                    <a:lnTo>
                      <a:pt x="132" y="207"/>
                    </a:lnTo>
                    <a:lnTo>
                      <a:pt x="125" y="190"/>
                    </a:lnTo>
                    <a:lnTo>
                      <a:pt x="117" y="175"/>
                    </a:lnTo>
                    <a:lnTo>
                      <a:pt x="111" y="160"/>
                    </a:lnTo>
                    <a:lnTo>
                      <a:pt x="102" y="143"/>
                    </a:lnTo>
                    <a:lnTo>
                      <a:pt x="93" y="129"/>
                    </a:lnTo>
                    <a:lnTo>
                      <a:pt x="84" y="114"/>
                    </a:lnTo>
                    <a:lnTo>
                      <a:pt x="75" y="98"/>
                    </a:lnTo>
                    <a:lnTo>
                      <a:pt x="67" y="85"/>
                    </a:lnTo>
                    <a:lnTo>
                      <a:pt x="57" y="70"/>
                    </a:lnTo>
                    <a:lnTo>
                      <a:pt x="46" y="56"/>
                    </a:lnTo>
                    <a:lnTo>
                      <a:pt x="35" y="41"/>
                    </a:lnTo>
                    <a:lnTo>
                      <a:pt x="25" y="28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5"/>
                    </a:lnTo>
                    <a:lnTo>
                      <a:pt x="23" y="29"/>
                    </a:lnTo>
                    <a:lnTo>
                      <a:pt x="34" y="42"/>
                    </a:lnTo>
                    <a:lnTo>
                      <a:pt x="44" y="56"/>
                    </a:lnTo>
                    <a:lnTo>
                      <a:pt x="54" y="71"/>
                    </a:lnTo>
                    <a:lnTo>
                      <a:pt x="65" y="85"/>
                    </a:lnTo>
                    <a:lnTo>
                      <a:pt x="74" y="101"/>
                    </a:lnTo>
                    <a:lnTo>
                      <a:pt x="83" y="115"/>
                    </a:lnTo>
                    <a:lnTo>
                      <a:pt x="91" y="130"/>
                    </a:lnTo>
                    <a:lnTo>
                      <a:pt x="99" y="146"/>
                    </a:lnTo>
                    <a:lnTo>
                      <a:pt x="108" y="161"/>
                    </a:lnTo>
                    <a:lnTo>
                      <a:pt x="116" y="177"/>
                    </a:lnTo>
                    <a:lnTo>
                      <a:pt x="123" y="193"/>
                    </a:lnTo>
                    <a:lnTo>
                      <a:pt x="131" y="209"/>
                    </a:lnTo>
                    <a:lnTo>
                      <a:pt x="137" y="225"/>
                    </a:lnTo>
                    <a:lnTo>
                      <a:pt x="143" y="241"/>
                    </a:lnTo>
                    <a:lnTo>
                      <a:pt x="151" y="259"/>
                    </a:lnTo>
                    <a:lnTo>
                      <a:pt x="157" y="277"/>
                    </a:lnTo>
                    <a:lnTo>
                      <a:pt x="163" y="294"/>
                    </a:lnTo>
                    <a:lnTo>
                      <a:pt x="168" y="312"/>
                    </a:lnTo>
                    <a:lnTo>
                      <a:pt x="174" y="331"/>
                    </a:lnTo>
                    <a:lnTo>
                      <a:pt x="179" y="349"/>
                    </a:lnTo>
                    <a:lnTo>
                      <a:pt x="183" y="368"/>
                    </a:lnTo>
                    <a:lnTo>
                      <a:pt x="189" y="388"/>
                    </a:lnTo>
                    <a:lnTo>
                      <a:pt x="194" y="407"/>
                    </a:lnTo>
                    <a:lnTo>
                      <a:pt x="198" y="427"/>
                    </a:lnTo>
                    <a:lnTo>
                      <a:pt x="202" y="447"/>
                    </a:lnTo>
                    <a:lnTo>
                      <a:pt x="207" y="467"/>
                    </a:lnTo>
                    <a:lnTo>
                      <a:pt x="210" y="490"/>
                    </a:lnTo>
                    <a:lnTo>
                      <a:pt x="215" y="511"/>
                    </a:lnTo>
                    <a:lnTo>
                      <a:pt x="218" y="534"/>
                    </a:lnTo>
                    <a:lnTo>
                      <a:pt x="222" y="556"/>
                    </a:lnTo>
                    <a:lnTo>
                      <a:pt x="224" y="5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8" name="Freeform 1882">
                <a:extLst>
                  <a:ext uri="{FF2B5EF4-FFF2-40B4-BE49-F238E27FC236}">
                    <a16:creationId xmlns:a16="http://schemas.microsoft.com/office/drawing/2014/main" id="{1E3126E6-B522-409E-9EC0-AE04C08AB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07"/>
                <a:ext cx="43" cy="200"/>
              </a:xfrm>
              <a:custGeom>
                <a:avLst/>
                <a:gdLst>
                  <a:gd name="T0" fmla="*/ 1 w 130"/>
                  <a:gd name="T1" fmla="*/ 21 h 599"/>
                  <a:gd name="T2" fmla="*/ 5 w 130"/>
                  <a:gd name="T3" fmla="*/ 60 h 599"/>
                  <a:gd name="T4" fmla="*/ 10 w 130"/>
                  <a:gd name="T5" fmla="*/ 99 h 599"/>
                  <a:gd name="T6" fmla="*/ 17 w 130"/>
                  <a:gd name="T7" fmla="*/ 138 h 599"/>
                  <a:gd name="T8" fmla="*/ 27 w 130"/>
                  <a:gd name="T9" fmla="*/ 178 h 599"/>
                  <a:gd name="T10" fmla="*/ 38 w 130"/>
                  <a:gd name="T11" fmla="*/ 217 h 599"/>
                  <a:gd name="T12" fmla="*/ 49 w 130"/>
                  <a:gd name="T13" fmla="*/ 256 h 599"/>
                  <a:gd name="T14" fmla="*/ 62 w 130"/>
                  <a:gd name="T15" fmla="*/ 295 h 599"/>
                  <a:gd name="T16" fmla="*/ 73 w 130"/>
                  <a:gd name="T17" fmla="*/ 334 h 599"/>
                  <a:gd name="T18" fmla="*/ 84 w 130"/>
                  <a:gd name="T19" fmla="*/ 373 h 599"/>
                  <a:gd name="T20" fmla="*/ 95 w 130"/>
                  <a:gd name="T21" fmla="*/ 410 h 599"/>
                  <a:gd name="T22" fmla="*/ 106 w 130"/>
                  <a:gd name="T23" fmla="*/ 446 h 599"/>
                  <a:gd name="T24" fmla="*/ 114 w 130"/>
                  <a:gd name="T25" fmla="*/ 483 h 599"/>
                  <a:gd name="T26" fmla="*/ 121 w 130"/>
                  <a:gd name="T27" fmla="*/ 517 h 599"/>
                  <a:gd name="T28" fmla="*/ 126 w 130"/>
                  <a:gd name="T29" fmla="*/ 551 h 599"/>
                  <a:gd name="T30" fmla="*/ 127 w 130"/>
                  <a:gd name="T31" fmla="*/ 584 h 599"/>
                  <a:gd name="T32" fmla="*/ 129 w 130"/>
                  <a:gd name="T33" fmla="*/ 599 h 599"/>
                  <a:gd name="T34" fmla="*/ 128 w 130"/>
                  <a:gd name="T35" fmla="*/ 568 h 599"/>
                  <a:gd name="T36" fmla="*/ 125 w 130"/>
                  <a:gd name="T37" fmla="*/ 534 h 599"/>
                  <a:gd name="T38" fmla="*/ 120 w 130"/>
                  <a:gd name="T39" fmla="*/ 500 h 599"/>
                  <a:gd name="T40" fmla="*/ 112 w 130"/>
                  <a:gd name="T41" fmla="*/ 464 h 599"/>
                  <a:gd name="T42" fmla="*/ 102 w 130"/>
                  <a:gd name="T43" fmla="*/ 428 h 599"/>
                  <a:gd name="T44" fmla="*/ 92 w 130"/>
                  <a:gd name="T45" fmla="*/ 391 h 599"/>
                  <a:gd name="T46" fmla="*/ 81 w 130"/>
                  <a:gd name="T47" fmla="*/ 353 h 599"/>
                  <a:gd name="T48" fmla="*/ 69 w 130"/>
                  <a:gd name="T49" fmla="*/ 316 h 599"/>
                  <a:gd name="T50" fmla="*/ 57 w 130"/>
                  <a:gd name="T51" fmla="*/ 276 h 599"/>
                  <a:gd name="T52" fmla="*/ 45 w 130"/>
                  <a:gd name="T53" fmla="*/ 237 h 599"/>
                  <a:gd name="T54" fmla="*/ 34 w 130"/>
                  <a:gd name="T55" fmla="*/ 198 h 599"/>
                  <a:gd name="T56" fmla="*/ 24 w 130"/>
                  <a:gd name="T57" fmla="*/ 157 h 599"/>
                  <a:gd name="T58" fmla="*/ 16 w 130"/>
                  <a:gd name="T59" fmla="*/ 119 h 599"/>
                  <a:gd name="T60" fmla="*/ 8 w 130"/>
                  <a:gd name="T61" fmla="*/ 80 h 599"/>
                  <a:gd name="T62" fmla="*/ 3 w 130"/>
                  <a:gd name="T63" fmla="*/ 40 h 599"/>
                  <a:gd name="T64" fmla="*/ 3 w 130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599">
                    <a:moveTo>
                      <a:pt x="0" y="0"/>
                    </a:moveTo>
                    <a:lnTo>
                      <a:pt x="1" y="21"/>
                    </a:lnTo>
                    <a:lnTo>
                      <a:pt x="2" y="40"/>
                    </a:lnTo>
                    <a:lnTo>
                      <a:pt x="5" y="60"/>
                    </a:lnTo>
                    <a:lnTo>
                      <a:pt x="7" y="80"/>
                    </a:lnTo>
                    <a:lnTo>
                      <a:pt x="10" y="99"/>
                    </a:lnTo>
                    <a:lnTo>
                      <a:pt x="14" y="119"/>
                    </a:lnTo>
                    <a:lnTo>
                      <a:pt x="17" y="138"/>
                    </a:lnTo>
                    <a:lnTo>
                      <a:pt x="23" y="157"/>
                    </a:lnTo>
                    <a:lnTo>
                      <a:pt x="27" y="178"/>
                    </a:lnTo>
                    <a:lnTo>
                      <a:pt x="33" y="198"/>
                    </a:lnTo>
                    <a:lnTo>
                      <a:pt x="38" y="217"/>
                    </a:lnTo>
                    <a:lnTo>
                      <a:pt x="44" y="237"/>
                    </a:lnTo>
                    <a:lnTo>
                      <a:pt x="49" y="256"/>
                    </a:lnTo>
                    <a:lnTo>
                      <a:pt x="55" y="276"/>
                    </a:lnTo>
                    <a:lnTo>
                      <a:pt x="62" y="295"/>
                    </a:lnTo>
                    <a:lnTo>
                      <a:pt x="67" y="316"/>
                    </a:lnTo>
                    <a:lnTo>
                      <a:pt x="73" y="334"/>
                    </a:lnTo>
                    <a:lnTo>
                      <a:pt x="79" y="353"/>
                    </a:lnTo>
                    <a:lnTo>
                      <a:pt x="84" y="373"/>
                    </a:lnTo>
                    <a:lnTo>
                      <a:pt x="91" y="391"/>
                    </a:lnTo>
                    <a:lnTo>
                      <a:pt x="95" y="410"/>
                    </a:lnTo>
                    <a:lnTo>
                      <a:pt x="101" y="428"/>
                    </a:lnTo>
                    <a:lnTo>
                      <a:pt x="106" y="446"/>
                    </a:lnTo>
                    <a:lnTo>
                      <a:pt x="110" y="464"/>
                    </a:lnTo>
                    <a:lnTo>
                      <a:pt x="114" y="483"/>
                    </a:lnTo>
                    <a:lnTo>
                      <a:pt x="119" y="500"/>
                    </a:lnTo>
                    <a:lnTo>
                      <a:pt x="121" y="517"/>
                    </a:lnTo>
                    <a:lnTo>
                      <a:pt x="123" y="534"/>
                    </a:lnTo>
                    <a:lnTo>
                      <a:pt x="126" y="551"/>
                    </a:lnTo>
                    <a:lnTo>
                      <a:pt x="127" y="568"/>
                    </a:lnTo>
                    <a:lnTo>
                      <a:pt x="127" y="584"/>
                    </a:lnTo>
                    <a:lnTo>
                      <a:pt x="127" y="599"/>
                    </a:lnTo>
                    <a:lnTo>
                      <a:pt x="129" y="599"/>
                    </a:lnTo>
                    <a:lnTo>
                      <a:pt x="130" y="584"/>
                    </a:lnTo>
                    <a:lnTo>
                      <a:pt x="128" y="568"/>
                    </a:lnTo>
                    <a:lnTo>
                      <a:pt x="127" y="551"/>
                    </a:lnTo>
                    <a:lnTo>
                      <a:pt x="125" y="534"/>
                    </a:lnTo>
                    <a:lnTo>
                      <a:pt x="123" y="517"/>
                    </a:lnTo>
                    <a:lnTo>
                      <a:pt x="120" y="500"/>
                    </a:lnTo>
                    <a:lnTo>
                      <a:pt x="116" y="483"/>
                    </a:lnTo>
                    <a:lnTo>
                      <a:pt x="112" y="464"/>
                    </a:lnTo>
                    <a:lnTo>
                      <a:pt x="107" y="446"/>
                    </a:lnTo>
                    <a:lnTo>
                      <a:pt x="102" y="428"/>
                    </a:lnTo>
                    <a:lnTo>
                      <a:pt x="98" y="410"/>
                    </a:lnTo>
                    <a:lnTo>
                      <a:pt x="92" y="391"/>
                    </a:lnTo>
                    <a:lnTo>
                      <a:pt x="85" y="373"/>
                    </a:lnTo>
                    <a:lnTo>
                      <a:pt x="81" y="353"/>
                    </a:lnTo>
                    <a:lnTo>
                      <a:pt x="74" y="334"/>
                    </a:lnTo>
                    <a:lnTo>
                      <a:pt x="69" y="316"/>
                    </a:lnTo>
                    <a:lnTo>
                      <a:pt x="63" y="295"/>
                    </a:lnTo>
                    <a:lnTo>
                      <a:pt x="57" y="276"/>
                    </a:lnTo>
                    <a:lnTo>
                      <a:pt x="51" y="256"/>
                    </a:lnTo>
                    <a:lnTo>
                      <a:pt x="45" y="237"/>
                    </a:lnTo>
                    <a:lnTo>
                      <a:pt x="38" y="217"/>
                    </a:lnTo>
                    <a:lnTo>
                      <a:pt x="34" y="198"/>
                    </a:lnTo>
                    <a:lnTo>
                      <a:pt x="28" y="178"/>
                    </a:lnTo>
                    <a:lnTo>
                      <a:pt x="24" y="157"/>
                    </a:lnTo>
                    <a:lnTo>
                      <a:pt x="19" y="138"/>
                    </a:lnTo>
                    <a:lnTo>
                      <a:pt x="16" y="119"/>
                    </a:lnTo>
                    <a:lnTo>
                      <a:pt x="12" y="99"/>
                    </a:lnTo>
                    <a:lnTo>
                      <a:pt x="8" y="80"/>
                    </a:lnTo>
                    <a:lnTo>
                      <a:pt x="7" y="60"/>
                    </a:lnTo>
                    <a:lnTo>
                      <a:pt x="3" y="40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9" name="Freeform 1883">
                <a:extLst>
                  <a:ext uri="{FF2B5EF4-FFF2-40B4-BE49-F238E27FC236}">
                    <a16:creationId xmlns:a16="http://schemas.microsoft.com/office/drawing/2014/main" id="{F9C2B793-C3AC-4E84-A41C-94662FA8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30"/>
                <a:ext cx="60" cy="224"/>
              </a:xfrm>
              <a:custGeom>
                <a:avLst/>
                <a:gdLst>
                  <a:gd name="T0" fmla="*/ 178 w 180"/>
                  <a:gd name="T1" fmla="*/ 647 h 672"/>
                  <a:gd name="T2" fmla="*/ 170 w 180"/>
                  <a:gd name="T3" fmla="*/ 600 h 672"/>
                  <a:gd name="T4" fmla="*/ 160 w 180"/>
                  <a:gd name="T5" fmla="*/ 552 h 672"/>
                  <a:gd name="T6" fmla="*/ 148 w 180"/>
                  <a:gd name="T7" fmla="*/ 505 h 672"/>
                  <a:gd name="T8" fmla="*/ 132 w 180"/>
                  <a:gd name="T9" fmla="*/ 458 h 672"/>
                  <a:gd name="T10" fmla="*/ 116 w 180"/>
                  <a:gd name="T11" fmla="*/ 412 h 672"/>
                  <a:gd name="T12" fmla="*/ 100 w 180"/>
                  <a:gd name="T13" fmla="*/ 368 h 672"/>
                  <a:gd name="T14" fmla="*/ 82 w 180"/>
                  <a:gd name="T15" fmla="*/ 324 h 672"/>
                  <a:gd name="T16" fmla="*/ 65 w 180"/>
                  <a:gd name="T17" fmla="*/ 281 h 672"/>
                  <a:gd name="T18" fmla="*/ 49 w 180"/>
                  <a:gd name="T19" fmla="*/ 239 h 672"/>
                  <a:gd name="T20" fmla="*/ 33 w 180"/>
                  <a:gd name="T21" fmla="*/ 199 h 672"/>
                  <a:gd name="T22" fmla="*/ 21 w 180"/>
                  <a:gd name="T23" fmla="*/ 159 h 672"/>
                  <a:gd name="T24" fmla="*/ 11 w 180"/>
                  <a:gd name="T25" fmla="*/ 121 h 672"/>
                  <a:gd name="T26" fmla="*/ 4 w 180"/>
                  <a:gd name="T27" fmla="*/ 84 h 672"/>
                  <a:gd name="T28" fmla="*/ 1 w 180"/>
                  <a:gd name="T29" fmla="*/ 50 h 672"/>
                  <a:gd name="T30" fmla="*/ 2 w 180"/>
                  <a:gd name="T31" fmla="*/ 17 h 672"/>
                  <a:gd name="T32" fmla="*/ 3 w 180"/>
                  <a:gd name="T33" fmla="*/ 0 h 672"/>
                  <a:gd name="T34" fmla="*/ 0 w 180"/>
                  <a:gd name="T35" fmla="*/ 33 h 672"/>
                  <a:gd name="T36" fmla="*/ 1 w 180"/>
                  <a:gd name="T37" fmla="*/ 66 h 672"/>
                  <a:gd name="T38" fmla="*/ 6 w 180"/>
                  <a:gd name="T39" fmla="*/ 103 h 672"/>
                  <a:gd name="T40" fmla="*/ 14 w 180"/>
                  <a:gd name="T41" fmla="*/ 140 h 672"/>
                  <a:gd name="T42" fmla="*/ 27 w 180"/>
                  <a:gd name="T43" fmla="*/ 179 h 672"/>
                  <a:gd name="T44" fmla="*/ 40 w 180"/>
                  <a:gd name="T45" fmla="*/ 219 h 672"/>
                  <a:gd name="T46" fmla="*/ 55 w 180"/>
                  <a:gd name="T47" fmla="*/ 260 h 672"/>
                  <a:gd name="T48" fmla="*/ 73 w 180"/>
                  <a:gd name="T49" fmla="*/ 304 h 672"/>
                  <a:gd name="T50" fmla="*/ 88 w 180"/>
                  <a:gd name="T51" fmla="*/ 346 h 672"/>
                  <a:gd name="T52" fmla="*/ 105 w 180"/>
                  <a:gd name="T53" fmla="*/ 389 h 672"/>
                  <a:gd name="T54" fmla="*/ 123 w 180"/>
                  <a:gd name="T55" fmla="*/ 435 h 672"/>
                  <a:gd name="T56" fmla="*/ 138 w 180"/>
                  <a:gd name="T57" fmla="*/ 481 h 672"/>
                  <a:gd name="T58" fmla="*/ 152 w 180"/>
                  <a:gd name="T59" fmla="*/ 529 h 672"/>
                  <a:gd name="T60" fmla="*/ 165 w 180"/>
                  <a:gd name="T61" fmla="*/ 576 h 672"/>
                  <a:gd name="T62" fmla="*/ 172 w 180"/>
                  <a:gd name="T63" fmla="*/ 623 h 672"/>
                  <a:gd name="T64" fmla="*/ 179 w 180"/>
                  <a:gd name="T65" fmla="*/ 672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672">
                    <a:moveTo>
                      <a:pt x="180" y="672"/>
                    </a:moveTo>
                    <a:lnTo>
                      <a:pt x="178" y="647"/>
                    </a:lnTo>
                    <a:lnTo>
                      <a:pt x="175" y="623"/>
                    </a:lnTo>
                    <a:lnTo>
                      <a:pt x="170" y="600"/>
                    </a:lnTo>
                    <a:lnTo>
                      <a:pt x="167" y="576"/>
                    </a:lnTo>
                    <a:lnTo>
                      <a:pt x="160" y="552"/>
                    </a:lnTo>
                    <a:lnTo>
                      <a:pt x="154" y="529"/>
                    </a:lnTo>
                    <a:lnTo>
                      <a:pt x="148" y="505"/>
                    </a:lnTo>
                    <a:lnTo>
                      <a:pt x="140" y="481"/>
                    </a:lnTo>
                    <a:lnTo>
                      <a:pt x="132" y="458"/>
                    </a:lnTo>
                    <a:lnTo>
                      <a:pt x="125" y="435"/>
                    </a:lnTo>
                    <a:lnTo>
                      <a:pt x="116" y="412"/>
                    </a:lnTo>
                    <a:lnTo>
                      <a:pt x="107" y="389"/>
                    </a:lnTo>
                    <a:lnTo>
                      <a:pt x="100" y="368"/>
                    </a:lnTo>
                    <a:lnTo>
                      <a:pt x="91" y="346"/>
                    </a:lnTo>
                    <a:lnTo>
                      <a:pt x="82" y="324"/>
                    </a:lnTo>
                    <a:lnTo>
                      <a:pt x="74" y="302"/>
                    </a:lnTo>
                    <a:lnTo>
                      <a:pt x="65" y="281"/>
                    </a:lnTo>
                    <a:lnTo>
                      <a:pt x="56" y="260"/>
                    </a:lnTo>
                    <a:lnTo>
                      <a:pt x="49" y="239"/>
                    </a:lnTo>
                    <a:lnTo>
                      <a:pt x="41" y="219"/>
                    </a:lnTo>
                    <a:lnTo>
                      <a:pt x="33" y="199"/>
                    </a:lnTo>
                    <a:lnTo>
                      <a:pt x="28" y="179"/>
                    </a:lnTo>
                    <a:lnTo>
                      <a:pt x="21" y="159"/>
                    </a:lnTo>
                    <a:lnTo>
                      <a:pt x="15" y="140"/>
                    </a:lnTo>
                    <a:lnTo>
                      <a:pt x="11" y="121"/>
                    </a:lnTo>
                    <a:lnTo>
                      <a:pt x="8" y="103"/>
                    </a:lnTo>
                    <a:lnTo>
                      <a:pt x="4" y="84"/>
                    </a:lnTo>
                    <a:lnTo>
                      <a:pt x="2" y="66"/>
                    </a:lnTo>
                    <a:lnTo>
                      <a:pt x="1" y="50"/>
                    </a:lnTo>
                    <a:lnTo>
                      <a:pt x="1" y="33"/>
                    </a:lnTo>
                    <a:lnTo>
                      <a:pt x="2" y="1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7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1" y="66"/>
                    </a:lnTo>
                    <a:lnTo>
                      <a:pt x="3" y="84"/>
                    </a:lnTo>
                    <a:lnTo>
                      <a:pt x="6" y="103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1" y="159"/>
                    </a:lnTo>
                    <a:lnTo>
                      <a:pt x="27" y="179"/>
                    </a:lnTo>
                    <a:lnTo>
                      <a:pt x="32" y="199"/>
                    </a:lnTo>
                    <a:lnTo>
                      <a:pt x="40" y="219"/>
                    </a:lnTo>
                    <a:lnTo>
                      <a:pt x="47" y="239"/>
                    </a:lnTo>
                    <a:lnTo>
                      <a:pt x="55" y="260"/>
                    </a:lnTo>
                    <a:lnTo>
                      <a:pt x="63" y="282"/>
                    </a:lnTo>
                    <a:lnTo>
                      <a:pt x="73" y="304"/>
                    </a:lnTo>
                    <a:lnTo>
                      <a:pt x="80" y="324"/>
                    </a:lnTo>
                    <a:lnTo>
                      <a:pt x="88" y="346"/>
                    </a:lnTo>
                    <a:lnTo>
                      <a:pt x="97" y="368"/>
                    </a:lnTo>
                    <a:lnTo>
                      <a:pt x="105" y="389"/>
                    </a:lnTo>
                    <a:lnTo>
                      <a:pt x="115" y="412"/>
                    </a:lnTo>
                    <a:lnTo>
                      <a:pt x="123" y="435"/>
                    </a:lnTo>
                    <a:lnTo>
                      <a:pt x="131" y="458"/>
                    </a:lnTo>
                    <a:lnTo>
                      <a:pt x="138" y="481"/>
                    </a:lnTo>
                    <a:lnTo>
                      <a:pt x="147" y="505"/>
                    </a:lnTo>
                    <a:lnTo>
                      <a:pt x="152" y="529"/>
                    </a:lnTo>
                    <a:lnTo>
                      <a:pt x="159" y="552"/>
                    </a:lnTo>
                    <a:lnTo>
                      <a:pt x="165" y="576"/>
                    </a:lnTo>
                    <a:lnTo>
                      <a:pt x="170" y="600"/>
                    </a:lnTo>
                    <a:lnTo>
                      <a:pt x="172" y="623"/>
                    </a:lnTo>
                    <a:lnTo>
                      <a:pt x="177" y="647"/>
                    </a:lnTo>
                    <a:lnTo>
                      <a:pt x="179" y="672"/>
                    </a:lnTo>
                    <a:lnTo>
                      <a:pt x="180" y="6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0" name="Freeform 1884">
                <a:extLst>
                  <a:ext uri="{FF2B5EF4-FFF2-40B4-BE49-F238E27FC236}">
                    <a16:creationId xmlns:a16="http://schemas.microsoft.com/office/drawing/2014/main" id="{4FCAF459-9224-4745-B135-F65371125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433"/>
                <a:ext cx="127" cy="302"/>
              </a:xfrm>
              <a:custGeom>
                <a:avLst/>
                <a:gdLst>
                  <a:gd name="T0" fmla="*/ 375 w 380"/>
                  <a:gd name="T1" fmla="*/ 896 h 906"/>
                  <a:gd name="T2" fmla="*/ 360 w 380"/>
                  <a:gd name="T3" fmla="*/ 865 h 906"/>
                  <a:gd name="T4" fmla="*/ 338 w 380"/>
                  <a:gd name="T5" fmla="*/ 823 h 906"/>
                  <a:gd name="T6" fmla="*/ 309 w 380"/>
                  <a:gd name="T7" fmla="*/ 774 h 906"/>
                  <a:gd name="T8" fmla="*/ 276 w 380"/>
                  <a:gd name="T9" fmla="*/ 716 h 906"/>
                  <a:gd name="T10" fmla="*/ 239 w 380"/>
                  <a:gd name="T11" fmla="*/ 651 h 906"/>
                  <a:gd name="T12" fmla="*/ 199 w 380"/>
                  <a:gd name="T13" fmla="*/ 583 h 906"/>
                  <a:gd name="T14" fmla="*/ 161 w 380"/>
                  <a:gd name="T15" fmla="*/ 512 h 906"/>
                  <a:gd name="T16" fmla="*/ 123 w 380"/>
                  <a:gd name="T17" fmla="*/ 439 h 906"/>
                  <a:gd name="T18" fmla="*/ 87 w 380"/>
                  <a:gd name="T19" fmla="*/ 366 h 906"/>
                  <a:gd name="T20" fmla="*/ 57 w 380"/>
                  <a:gd name="T21" fmla="*/ 295 h 906"/>
                  <a:gd name="T22" fmla="*/ 30 w 380"/>
                  <a:gd name="T23" fmla="*/ 228 h 906"/>
                  <a:gd name="T24" fmla="*/ 13 w 380"/>
                  <a:gd name="T25" fmla="*/ 164 h 906"/>
                  <a:gd name="T26" fmla="*/ 3 w 380"/>
                  <a:gd name="T27" fmla="*/ 107 h 906"/>
                  <a:gd name="T28" fmla="*/ 4 w 380"/>
                  <a:gd name="T29" fmla="*/ 57 h 906"/>
                  <a:gd name="T30" fmla="*/ 16 w 380"/>
                  <a:gd name="T31" fmla="*/ 18 h 906"/>
                  <a:gd name="T32" fmla="*/ 24 w 380"/>
                  <a:gd name="T33" fmla="*/ 0 h 906"/>
                  <a:gd name="T34" fmla="*/ 7 w 380"/>
                  <a:gd name="T35" fmla="*/ 36 h 906"/>
                  <a:gd name="T36" fmla="*/ 0 w 380"/>
                  <a:gd name="T37" fmla="*/ 81 h 906"/>
                  <a:gd name="T38" fmla="*/ 5 w 380"/>
                  <a:gd name="T39" fmla="*/ 135 h 906"/>
                  <a:gd name="T40" fmla="*/ 19 w 380"/>
                  <a:gd name="T41" fmla="*/ 195 h 906"/>
                  <a:gd name="T42" fmla="*/ 41 w 380"/>
                  <a:gd name="T43" fmla="*/ 262 h 906"/>
                  <a:gd name="T44" fmla="*/ 70 w 380"/>
                  <a:gd name="T45" fmla="*/ 331 h 906"/>
                  <a:gd name="T46" fmla="*/ 103 w 380"/>
                  <a:gd name="T47" fmla="*/ 403 h 906"/>
                  <a:gd name="T48" fmla="*/ 140 w 380"/>
                  <a:gd name="T49" fmla="*/ 477 h 906"/>
                  <a:gd name="T50" fmla="*/ 179 w 380"/>
                  <a:gd name="T51" fmla="*/ 549 h 906"/>
                  <a:gd name="T52" fmla="*/ 218 w 380"/>
                  <a:gd name="T53" fmla="*/ 619 h 906"/>
                  <a:gd name="T54" fmla="*/ 255 w 380"/>
                  <a:gd name="T55" fmla="*/ 686 h 906"/>
                  <a:gd name="T56" fmla="*/ 291 w 380"/>
                  <a:gd name="T57" fmla="*/ 746 h 906"/>
                  <a:gd name="T58" fmla="*/ 323 w 380"/>
                  <a:gd name="T59" fmla="*/ 801 h 906"/>
                  <a:gd name="T60" fmla="*/ 349 w 380"/>
                  <a:gd name="T61" fmla="*/ 847 h 906"/>
                  <a:gd name="T62" fmla="*/ 368 w 380"/>
                  <a:gd name="T63" fmla="*/ 883 h 906"/>
                  <a:gd name="T64" fmla="*/ 378 w 380"/>
                  <a:gd name="T65" fmla="*/ 90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0" h="906">
                    <a:moveTo>
                      <a:pt x="380" y="906"/>
                    </a:moveTo>
                    <a:lnTo>
                      <a:pt x="375" y="896"/>
                    </a:lnTo>
                    <a:lnTo>
                      <a:pt x="369" y="882"/>
                    </a:lnTo>
                    <a:lnTo>
                      <a:pt x="360" y="865"/>
                    </a:lnTo>
                    <a:lnTo>
                      <a:pt x="350" y="845"/>
                    </a:lnTo>
                    <a:lnTo>
                      <a:pt x="338" y="823"/>
                    </a:lnTo>
                    <a:lnTo>
                      <a:pt x="325" y="800"/>
                    </a:lnTo>
                    <a:lnTo>
                      <a:pt x="309" y="774"/>
                    </a:lnTo>
                    <a:lnTo>
                      <a:pt x="292" y="745"/>
                    </a:lnTo>
                    <a:lnTo>
                      <a:pt x="276" y="716"/>
                    </a:lnTo>
                    <a:lnTo>
                      <a:pt x="258" y="684"/>
                    </a:lnTo>
                    <a:lnTo>
                      <a:pt x="239" y="651"/>
                    </a:lnTo>
                    <a:lnTo>
                      <a:pt x="220" y="618"/>
                    </a:lnTo>
                    <a:lnTo>
                      <a:pt x="199" y="583"/>
                    </a:lnTo>
                    <a:lnTo>
                      <a:pt x="180" y="548"/>
                    </a:lnTo>
                    <a:lnTo>
                      <a:pt x="161" y="512"/>
                    </a:lnTo>
                    <a:lnTo>
                      <a:pt x="141" y="476"/>
                    </a:lnTo>
                    <a:lnTo>
                      <a:pt x="123" y="439"/>
                    </a:lnTo>
                    <a:lnTo>
                      <a:pt x="104" y="402"/>
                    </a:lnTo>
                    <a:lnTo>
                      <a:pt x="87" y="366"/>
                    </a:lnTo>
                    <a:lnTo>
                      <a:pt x="72" y="330"/>
                    </a:lnTo>
                    <a:lnTo>
                      <a:pt x="57" y="295"/>
                    </a:lnTo>
                    <a:lnTo>
                      <a:pt x="42" y="262"/>
                    </a:lnTo>
                    <a:lnTo>
                      <a:pt x="30" y="228"/>
                    </a:lnTo>
                    <a:lnTo>
                      <a:pt x="21" y="195"/>
                    </a:lnTo>
                    <a:lnTo>
                      <a:pt x="13" y="164"/>
                    </a:lnTo>
                    <a:lnTo>
                      <a:pt x="7" y="135"/>
                    </a:lnTo>
                    <a:lnTo>
                      <a:pt x="3" y="107"/>
                    </a:lnTo>
                    <a:lnTo>
                      <a:pt x="1" y="81"/>
                    </a:lnTo>
                    <a:lnTo>
                      <a:pt x="4" y="57"/>
                    </a:lnTo>
                    <a:lnTo>
                      <a:pt x="8" y="36"/>
                    </a:lnTo>
                    <a:lnTo>
                      <a:pt x="16" y="18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4" y="16"/>
                    </a:lnTo>
                    <a:lnTo>
                      <a:pt x="7" y="36"/>
                    </a:lnTo>
                    <a:lnTo>
                      <a:pt x="2" y="57"/>
                    </a:lnTo>
                    <a:lnTo>
                      <a:pt x="0" y="81"/>
                    </a:lnTo>
                    <a:lnTo>
                      <a:pt x="1" y="107"/>
                    </a:lnTo>
                    <a:lnTo>
                      <a:pt x="5" y="135"/>
                    </a:lnTo>
                    <a:lnTo>
                      <a:pt x="11" y="164"/>
                    </a:lnTo>
                    <a:lnTo>
                      <a:pt x="19" y="195"/>
                    </a:lnTo>
                    <a:lnTo>
                      <a:pt x="30" y="228"/>
                    </a:lnTo>
                    <a:lnTo>
                      <a:pt x="41" y="262"/>
                    </a:lnTo>
                    <a:lnTo>
                      <a:pt x="55" y="296"/>
                    </a:lnTo>
                    <a:lnTo>
                      <a:pt x="70" y="331"/>
                    </a:lnTo>
                    <a:lnTo>
                      <a:pt x="86" y="367"/>
                    </a:lnTo>
                    <a:lnTo>
                      <a:pt x="103" y="403"/>
                    </a:lnTo>
                    <a:lnTo>
                      <a:pt x="121" y="440"/>
                    </a:lnTo>
                    <a:lnTo>
                      <a:pt x="140" y="477"/>
                    </a:lnTo>
                    <a:lnTo>
                      <a:pt x="159" y="514"/>
                    </a:lnTo>
                    <a:lnTo>
                      <a:pt x="179" y="549"/>
                    </a:lnTo>
                    <a:lnTo>
                      <a:pt x="199" y="585"/>
                    </a:lnTo>
                    <a:lnTo>
                      <a:pt x="218" y="619"/>
                    </a:lnTo>
                    <a:lnTo>
                      <a:pt x="238" y="653"/>
                    </a:lnTo>
                    <a:lnTo>
                      <a:pt x="255" y="686"/>
                    </a:lnTo>
                    <a:lnTo>
                      <a:pt x="275" y="716"/>
                    </a:lnTo>
                    <a:lnTo>
                      <a:pt x="291" y="746"/>
                    </a:lnTo>
                    <a:lnTo>
                      <a:pt x="307" y="774"/>
                    </a:lnTo>
                    <a:lnTo>
                      <a:pt x="323" y="801"/>
                    </a:lnTo>
                    <a:lnTo>
                      <a:pt x="336" y="825"/>
                    </a:lnTo>
                    <a:lnTo>
                      <a:pt x="349" y="847"/>
                    </a:lnTo>
                    <a:lnTo>
                      <a:pt x="360" y="866"/>
                    </a:lnTo>
                    <a:lnTo>
                      <a:pt x="368" y="883"/>
                    </a:lnTo>
                    <a:lnTo>
                      <a:pt x="374" y="898"/>
                    </a:lnTo>
                    <a:lnTo>
                      <a:pt x="378" y="906"/>
                    </a:lnTo>
                    <a:lnTo>
                      <a:pt x="380" y="9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1" name="Freeform 1885">
                <a:extLst>
                  <a:ext uri="{FF2B5EF4-FFF2-40B4-BE49-F238E27FC236}">
                    <a16:creationId xmlns:a16="http://schemas.microsoft.com/office/drawing/2014/main" id="{AF5E5691-DA4D-4015-8C1F-01F4AA532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481"/>
                <a:ext cx="133" cy="254"/>
              </a:xfrm>
              <a:custGeom>
                <a:avLst/>
                <a:gdLst>
                  <a:gd name="T0" fmla="*/ 398 w 399"/>
                  <a:gd name="T1" fmla="*/ 753 h 763"/>
                  <a:gd name="T2" fmla="*/ 389 w 399"/>
                  <a:gd name="T3" fmla="*/ 726 h 763"/>
                  <a:gd name="T4" fmla="*/ 374 w 399"/>
                  <a:gd name="T5" fmla="*/ 695 h 763"/>
                  <a:gd name="T6" fmla="*/ 353 w 399"/>
                  <a:gd name="T7" fmla="*/ 659 h 763"/>
                  <a:gd name="T8" fmla="*/ 329 w 399"/>
                  <a:gd name="T9" fmla="*/ 620 h 763"/>
                  <a:gd name="T10" fmla="*/ 300 w 399"/>
                  <a:gd name="T11" fmla="*/ 576 h 763"/>
                  <a:gd name="T12" fmla="*/ 268 w 399"/>
                  <a:gd name="T13" fmla="*/ 530 h 763"/>
                  <a:gd name="T14" fmla="*/ 235 w 399"/>
                  <a:gd name="T15" fmla="*/ 480 h 763"/>
                  <a:gd name="T16" fmla="*/ 201 w 399"/>
                  <a:gd name="T17" fmla="*/ 428 h 763"/>
                  <a:gd name="T18" fmla="*/ 166 w 399"/>
                  <a:gd name="T19" fmla="*/ 375 h 763"/>
                  <a:gd name="T20" fmla="*/ 133 w 399"/>
                  <a:gd name="T21" fmla="*/ 318 h 763"/>
                  <a:gd name="T22" fmla="*/ 101 w 399"/>
                  <a:gd name="T23" fmla="*/ 261 h 763"/>
                  <a:gd name="T24" fmla="*/ 72 w 399"/>
                  <a:gd name="T25" fmla="*/ 203 h 763"/>
                  <a:gd name="T26" fmla="*/ 46 w 399"/>
                  <a:gd name="T27" fmla="*/ 145 h 763"/>
                  <a:gd name="T28" fmla="*/ 24 w 399"/>
                  <a:gd name="T29" fmla="*/ 86 h 763"/>
                  <a:gd name="T30" fmla="*/ 8 w 399"/>
                  <a:gd name="T31" fmla="*/ 28 h 763"/>
                  <a:gd name="T32" fmla="*/ 0 w 399"/>
                  <a:gd name="T33" fmla="*/ 0 h 763"/>
                  <a:gd name="T34" fmla="*/ 14 w 399"/>
                  <a:gd name="T35" fmla="*/ 57 h 763"/>
                  <a:gd name="T36" fmla="*/ 32 w 399"/>
                  <a:gd name="T37" fmla="*/ 117 h 763"/>
                  <a:gd name="T38" fmla="*/ 56 w 399"/>
                  <a:gd name="T39" fmla="*/ 176 h 763"/>
                  <a:gd name="T40" fmla="*/ 84 w 399"/>
                  <a:gd name="T41" fmla="*/ 233 h 763"/>
                  <a:gd name="T42" fmla="*/ 115 w 399"/>
                  <a:gd name="T43" fmla="*/ 292 h 763"/>
                  <a:gd name="T44" fmla="*/ 147 w 399"/>
                  <a:gd name="T45" fmla="*/ 348 h 763"/>
                  <a:gd name="T46" fmla="*/ 182 w 399"/>
                  <a:gd name="T47" fmla="*/ 403 h 763"/>
                  <a:gd name="T48" fmla="*/ 216 w 399"/>
                  <a:gd name="T49" fmla="*/ 456 h 763"/>
                  <a:gd name="T50" fmla="*/ 250 w 399"/>
                  <a:gd name="T51" fmla="*/ 507 h 763"/>
                  <a:gd name="T52" fmla="*/ 283 w 399"/>
                  <a:gd name="T53" fmla="*/ 555 h 763"/>
                  <a:gd name="T54" fmla="*/ 312 w 399"/>
                  <a:gd name="T55" fmla="*/ 600 h 763"/>
                  <a:gd name="T56" fmla="*/ 339 w 399"/>
                  <a:gd name="T57" fmla="*/ 641 h 763"/>
                  <a:gd name="T58" fmla="*/ 362 w 399"/>
                  <a:gd name="T59" fmla="*/ 678 h 763"/>
                  <a:gd name="T60" fmla="*/ 381 w 399"/>
                  <a:gd name="T61" fmla="*/ 712 h 763"/>
                  <a:gd name="T62" fmla="*/ 393 w 399"/>
                  <a:gd name="T63" fmla="*/ 740 h 763"/>
                  <a:gd name="T64" fmla="*/ 398 w 399"/>
                  <a:gd name="T65" fmla="*/ 763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9" h="763">
                    <a:moveTo>
                      <a:pt x="399" y="763"/>
                    </a:moveTo>
                    <a:lnTo>
                      <a:pt x="398" y="753"/>
                    </a:lnTo>
                    <a:lnTo>
                      <a:pt x="394" y="740"/>
                    </a:lnTo>
                    <a:lnTo>
                      <a:pt x="389" y="726"/>
                    </a:lnTo>
                    <a:lnTo>
                      <a:pt x="383" y="711"/>
                    </a:lnTo>
                    <a:lnTo>
                      <a:pt x="374" y="695"/>
                    </a:lnTo>
                    <a:lnTo>
                      <a:pt x="365" y="677"/>
                    </a:lnTo>
                    <a:lnTo>
                      <a:pt x="353" y="659"/>
                    </a:lnTo>
                    <a:lnTo>
                      <a:pt x="341" y="640"/>
                    </a:lnTo>
                    <a:lnTo>
                      <a:pt x="329" y="620"/>
                    </a:lnTo>
                    <a:lnTo>
                      <a:pt x="314" y="599"/>
                    </a:lnTo>
                    <a:lnTo>
                      <a:pt x="300" y="576"/>
                    </a:lnTo>
                    <a:lnTo>
                      <a:pt x="284" y="554"/>
                    </a:lnTo>
                    <a:lnTo>
                      <a:pt x="268" y="530"/>
                    </a:lnTo>
                    <a:lnTo>
                      <a:pt x="251" y="505"/>
                    </a:lnTo>
                    <a:lnTo>
                      <a:pt x="235" y="480"/>
                    </a:lnTo>
                    <a:lnTo>
                      <a:pt x="218" y="455"/>
                    </a:lnTo>
                    <a:lnTo>
                      <a:pt x="201" y="428"/>
                    </a:lnTo>
                    <a:lnTo>
                      <a:pt x="184" y="401"/>
                    </a:lnTo>
                    <a:lnTo>
                      <a:pt x="166" y="375"/>
                    </a:lnTo>
                    <a:lnTo>
                      <a:pt x="148" y="346"/>
                    </a:lnTo>
                    <a:lnTo>
                      <a:pt x="133" y="318"/>
                    </a:lnTo>
                    <a:lnTo>
                      <a:pt x="117" y="290"/>
                    </a:lnTo>
                    <a:lnTo>
                      <a:pt x="101" y="261"/>
                    </a:lnTo>
                    <a:lnTo>
                      <a:pt x="85" y="232"/>
                    </a:lnTo>
                    <a:lnTo>
                      <a:pt x="72" y="203"/>
                    </a:lnTo>
                    <a:lnTo>
                      <a:pt x="59" y="174"/>
                    </a:lnTo>
                    <a:lnTo>
                      <a:pt x="46" y="145"/>
                    </a:lnTo>
                    <a:lnTo>
                      <a:pt x="34" y="117"/>
                    </a:lnTo>
                    <a:lnTo>
                      <a:pt x="24" y="86"/>
                    </a:lnTo>
                    <a:lnTo>
                      <a:pt x="15" y="57"/>
                    </a:lnTo>
                    <a:lnTo>
                      <a:pt x="8" y="2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28"/>
                    </a:lnTo>
                    <a:lnTo>
                      <a:pt x="14" y="57"/>
                    </a:lnTo>
                    <a:lnTo>
                      <a:pt x="23" y="86"/>
                    </a:lnTo>
                    <a:lnTo>
                      <a:pt x="32" y="117"/>
                    </a:lnTo>
                    <a:lnTo>
                      <a:pt x="44" y="146"/>
                    </a:lnTo>
                    <a:lnTo>
                      <a:pt x="56" y="176"/>
                    </a:lnTo>
                    <a:lnTo>
                      <a:pt x="70" y="204"/>
                    </a:lnTo>
                    <a:lnTo>
                      <a:pt x="84" y="233"/>
                    </a:lnTo>
                    <a:lnTo>
                      <a:pt x="99" y="262"/>
                    </a:lnTo>
                    <a:lnTo>
                      <a:pt x="115" y="292"/>
                    </a:lnTo>
                    <a:lnTo>
                      <a:pt x="131" y="320"/>
                    </a:lnTo>
                    <a:lnTo>
                      <a:pt x="147" y="348"/>
                    </a:lnTo>
                    <a:lnTo>
                      <a:pt x="165" y="376"/>
                    </a:lnTo>
                    <a:lnTo>
                      <a:pt x="182" y="403"/>
                    </a:lnTo>
                    <a:lnTo>
                      <a:pt x="200" y="429"/>
                    </a:lnTo>
                    <a:lnTo>
                      <a:pt x="216" y="456"/>
                    </a:lnTo>
                    <a:lnTo>
                      <a:pt x="233" y="482"/>
                    </a:lnTo>
                    <a:lnTo>
                      <a:pt x="250" y="507"/>
                    </a:lnTo>
                    <a:lnTo>
                      <a:pt x="266" y="532"/>
                    </a:lnTo>
                    <a:lnTo>
                      <a:pt x="283" y="555"/>
                    </a:lnTo>
                    <a:lnTo>
                      <a:pt x="297" y="579"/>
                    </a:lnTo>
                    <a:lnTo>
                      <a:pt x="312" y="600"/>
                    </a:lnTo>
                    <a:lnTo>
                      <a:pt x="327" y="621"/>
                    </a:lnTo>
                    <a:lnTo>
                      <a:pt x="339" y="641"/>
                    </a:lnTo>
                    <a:lnTo>
                      <a:pt x="351" y="661"/>
                    </a:lnTo>
                    <a:lnTo>
                      <a:pt x="362" y="678"/>
                    </a:lnTo>
                    <a:lnTo>
                      <a:pt x="373" y="696"/>
                    </a:lnTo>
                    <a:lnTo>
                      <a:pt x="381" y="712"/>
                    </a:lnTo>
                    <a:lnTo>
                      <a:pt x="388" y="727"/>
                    </a:lnTo>
                    <a:lnTo>
                      <a:pt x="393" y="740"/>
                    </a:lnTo>
                    <a:lnTo>
                      <a:pt x="397" y="753"/>
                    </a:lnTo>
                    <a:lnTo>
                      <a:pt x="398" y="763"/>
                    </a:lnTo>
                    <a:lnTo>
                      <a:pt x="399" y="7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2" name="Freeform 1886">
                <a:extLst>
                  <a:ext uri="{FF2B5EF4-FFF2-40B4-BE49-F238E27FC236}">
                    <a16:creationId xmlns:a16="http://schemas.microsoft.com/office/drawing/2014/main" id="{FFE1323D-13E0-4757-87F5-E5FB39C14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637"/>
                <a:ext cx="43" cy="105"/>
              </a:xfrm>
              <a:custGeom>
                <a:avLst/>
                <a:gdLst>
                  <a:gd name="T0" fmla="*/ 0 w 129"/>
                  <a:gd name="T1" fmla="*/ 0 h 314"/>
                  <a:gd name="T2" fmla="*/ 11 w 129"/>
                  <a:gd name="T3" fmla="*/ 27 h 314"/>
                  <a:gd name="T4" fmla="*/ 21 w 129"/>
                  <a:gd name="T5" fmla="*/ 52 h 314"/>
                  <a:gd name="T6" fmla="*/ 32 w 129"/>
                  <a:gd name="T7" fmla="*/ 76 h 314"/>
                  <a:gd name="T8" fmla="*/ 45 w 129"/>
                  <a:gd name="T9" fmla="*/ 101 h 314"/>
                  <a:gd name="T10" fmla="*/ 55 w 129"/>
                  <a:gd name="T11" fmla="*/ 123 h 314"/>
                  <a:gd name="T12" fmla="*/ 65 w 129"/>
                  <a:gd name="T13" fmla="*/ 145 h 314"/>
                  <a:gd name="T14" fmla="*/ 75 w 129"/>
                  <a:gd name="T15" fmla="*/ 167 h 314"/>
                  <a:gd name="T16" fmla="*/ 85 w 129"/>
                  <a:gd name="T17" fmla="*/ 187 h 314"/>
                  <a:gd name="T18" fmla="*/ 94 w 129"/>
                  <a:gd name="T19" fmla="*/ 207 h 314"/>
                  <a:gd name="T20" fmla="*/ 102 w 129"/>
                  <a:gd name="T21" fmla="*/ 225 h 314"/>
                  <a:gd name="T22" fmla="*/ 110 w 129"/>
                  <a:gd name="T23" fmla="*/ 243 h 314"/>
                  <a:gd name="T24" fmla="*/ 115 w 129"/>
                  <a:gd name="T25" fmla="*/ 258 h 314"/>
                  <a:gd name="T26" fmla="*/ 121 w 129"/>
                  <a:gd name="T27" fmla="*/ 274 h 314"/>
                  <a:gd name="T28" fmla="*/ 124 w 129"/>
                  <a:gd name="T29" fmla="*/ 289 h 314"/>
                  <a:gd name="T30" fmla="*/ 125 w 129"/>
                  <a:gd name="T31" fmla="*/ 302 h 314"/>
                  <a:gd name="T32" fmla="*/ 128 w 129"/>
                  <a:gd name="T33" fmla="*/ 314 h 314"/>
                  <a:gd name="T34" fmla="*/ 129 w 129"/>
                  <a:gd name="T35" fmla="*/ 314 h 314"/>
                  <a:gd name="T36" fmla="*/ 128 w 129"/>
                  <a:gd name="T37" fmla="*/ 302 h 314"/>
                  <a:gd name="T38" fmla="*/ 125 w 129"/>
                  <a:gd name="T39" fmla="*/ 289 h 314"/>
                  <a:gd name="T40" fmla="*/ 122 w 129"/>
                  <a:gd name="T41" fmla="*/ 274 h 314"/>
                  <a:gd name="T42" fmla="*/ 118 w 129"/>
                  <a:gd name="T43" fmla="*/ 258 h 314"/>
                  <a:gd name="T44" fmla="*/ 111 w 129"/>
                  <a:gd name="T45" fmla="*/ 242 h 314"/>
                  <a:gd name="T46" fmla="*/ 103 w 129"/>
                  <a:gd name="T47" fmla="*/ 224 h 314"/>
                  <a:gd name="T48" fmla="*/ 95 w 129"/>
                  <a:gd name="T49" fmla="*/ 205 h 314"/>
                  <a:gd name="T50" fmla="*/ 86 w 129"/>
                  <a:gd name="T51" fmla="*/ 186 h 314"/>
                  <a:gd name="T52" fmla="*/ 77 w 129"/>
                  <a:gd name="T53" fmla="*/ 166 h 314"/>
                  <a:gd name="T54" fmla="*/ 66 w 129"/>
                  <a:gd name="T55" fmla="*/ 143 h 314"/>
                  <a:gd name="T56" fmla="*/ 56 w 129"/>
                  <a:gd name="T57" fmla="*/ 122 h 314"/>
                  <a:gd name="T58" fmla="*/ 46 w 129"/>
                  <a:gd name="T59" fmla="*/ 98 h 314"/>
                  <a:gd name="T60" fmla="*/ 35 w 129"/>
                  <a:gd name="T61" fmla="*/ 75 h 314"/>
                  <a:gd name="T62" fmla="*/ 23 w 129"/>
                  <a:gd name="T63" fmla="*/ 51 h 314"/>
                  <a:gd name="T64" fmla="*/ 12 w 129"/>
                  <a:gd name="T65" fmla="*/ 25 h 314"/>
                  <a:gd name="T66" fmla="*/ 2 w 129"/>
                  <a:gd name="T67" fmla="*/ 0 h 314"/>
                  <a:gd name="T68" fmla="*/ 0 w 129"/>
                  <a:gd name="T69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314">
                    <a:moveTo>
                      <a:pt x="0" y="0"/>
                    </a:moveTo>
                    <a:lnTo>
                      <a:pt x="11" y="27"/>
                    </a:lnTo>
                    <a:lnTo>
                      <a:pt x="21" y="52"/>
                    </a:lnTo>
                    <a:lnTo>
                      <a:pt x="32" y="76"/>
                    </a:lnTo>
                    <a:lnTo>
                      <a:pt x="45" y="101"/>
                    </a:lnTo>
                    <a:lnTo>
                      <a:pt x="55" y="123"/>
                    </a:lnTo>
                    <a:lnTo>
                      <a:pt x="65" y="145"/>
                    </a:lnTo>
                    <a:lnTo>
                      <a:pt x="75" y="167"/>
                    </a:lnTo>
                    <a:lnTo>
                      <a:pt x="85" y="187"/>
                    </a:lnTo>
                    <a:lnTo>
                      <a:pt x="94" y="207"/>
                    </a:lnTo>
                    <a:lnTo>
                      <a:pt x="102" y="225"/>
                    </a:lnTo>
                    <a:lnTo>
                      <a:pt x="110" y="243"/>
                    </a:lnTo>
                    <a:lnTo>
                      <a:pt x="115" y="258"/>
                    </a:lnTo>
                    <a:lnTo>
                      <a:pt x="121" y="274"/>
                    </a:lnTo>
                    <a:lnTo>
                      <a:pt x="124" y="289"/>
                    </a:lnTo>
                    <a:lnTo>
                      <a:pt x="125" y="302"/>
                    </a:lnTo>
                    <a:lnTo>
                      <a:pt x="128" y="314"/>
                    </a:lnTo>
                    <a:lnTo>
                      <a:pt x="129" y="314"/>
                    </a:lnTo>
                    <a:lnTo>
                      <a:pt x="128" y="302"/>
                    </a:lnTo>
                    <a:lnTo>
                      <a:pt x="125" y="289"/>
                    </a:lnTo>
                    <a:lnTo>
                      <a:pt x="122" y="274"/>
                    </a:lnTo>
                    <a:lnTo>
                      <a:pt x="118" y="258"/>
                    </a:lnTo>
                    <a:lnTo>
                      <a:pt x="111" y="242"/>
                    </a:lnTo>
                    <a:lnTo>
                      <a:pt x="103" y="224"/>
                    </a:lnTo>
                    <a:lnTo>
                      <a:pt x="95" y="205"/>
                    </a:lnTo>
                    <a:lnTo>
                      <a:pt x="86" y="186"/>
                    </a:lnTo>
                    <a:lnTo>
                      <a:pt x="77" y="166"/>
                    </a:lnTo>
                    <a:lnTo>
                      <a:pt x="66" y="143"/>
                    </a:lnTo>
                    <a:lnTo>
                      <a:pt x="56" y="122"/>
                    </a:lnTo>
                    <a:lnTo>
                      <a:pt x="46" y="98"/>
                    </a:lnTo>
                    <a:lnTo>
                      <a:pt x="35" y="75"/>
                    </a:lnTo>
                    <a:lnTo>
                      <a:pt x="23" y="51"/>
                    </a:lnTo>
                    <a:lnTo>
                      <a:pt x="12" y="2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3" name="Freeform 1887">
                <a:extLst>
                  <a:ext uri="{FF2B5EF4-FFF2-40B4-BE49-F238E27FC236}">
                    <a16:creationId xmlns:a16="http://schemas.microsoft.com/office/drawing/2014/main" id="{827788AC-0D04-49C1-A07F-49E309C2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51"/>
                <a:ext cx="90" cy="155"/>
              </a:xfrm>
              <a:custGeom>
                <a:avLst/>
                <a:gdLst>
                  <a:gd name="T0" fmla="*/ 218 w 270"/>
                  <a:gd name="T1" fmla="*/ 8 h 464"/>
                  <a:gd name="T2" fmla="*/ 197 w 270"/>
                  <a:gd name="T3" fmla="*/ 2 h 464"/>
                  <a:gd name="T4" fmla="*/ 171 w 270"/>
                  <a:gd name="T5" fmla="*/ 0 h 464"/>
                  <a:gd name="T6" fmla="*/ 143 w 270"/>
                  <a:gd name="T7" fmla="*/ 3 h 464"/>
                  <a:gd name="T8" fmla="*/ 115 w 270"/>
                  <a:gd name="T9" fmla="*/ 12 h 464"/>
                  <a:gd name="T10" fmla="*/ 86 w 270"/>
                  <a:gd name="T11" fmla="*/ 25 h 464"/>
                  <a:gd name="T12" fmla="*/ 57 w 270"/>
                  <a:gd name="T13" fmla="*/ 45 h 464"/>
                  <a:gd name="T14" fmla="*/ 32 w 270"/>
                  <a:gd name="T15" fmla="*/ 69 h 464"/>
                  <a:gd name="T16" fmla="*/ 20 w 270"/>
                  <a:gd name="T17" fmla="*/ 104 h 464"/>
                  <a:gd name="T18" fmla="*/ 16 w 270"/>
                  <a:gd name="T19" fmla="*/ 147 h 464"/>
                  <a:gd name="T20" fmla="*/ 12 w 270"/>
                  <a:gd name="T21" fmla="*/ 194 h 464"/>
                  <a:gd name="T22" fmla="*/ 6 w 270"/>
                  <a:gd name="T23" fmla="*/ 239 h 464"/>
                  <a:gd name="T24" fmla="*/ 2 w 270"/>
                  <a:gd name="T25" fmla="*/ 286 h 464"/>
                  <a:gd name="T26" fmla="*/ 0 w 270"/>
                  <a:gd name="T27" fmla="*/ 332 h 464"/>
                  <a:gd name="T28" fmla="*/ 2 w 270"/>
                  <a:gd name="T29" fmla="*/ 378 h 464"/>
                  <a:gd name="T30" fmla="*/ 9 w 270"/>
                  <a:gd name="T31" fmla="*/ 423 h 464"/>
                  <a:gd name="T32" fmla="*/ 33 w 270"/>
                  <a:gd name="T33" fmla="*/ 436 h 464"/>
                  <a:gd name="T34" fmla="*/ 66 w 270"/>
                  <a:gd name="T35" fmla="*/ 429 h 464"/>
                  <a:gd name="T36" fmla="*/ 95 w 270"/>
                  <a:gd name="T37" fmla="*/ 434 h 464"/>
                  <a:gd name="T38" fmla="*/ 122 w 270"/>
                  <a:gd name="T39" fmla="*/ 444 h 464"/>
                  <a:gd name="T40" fmla="*/ 150 w 270"/>
                  <a:gd name="T41" fmla="*/ 454 h 464"/>
                  <a:gd name="T42" fmla="*/ 178 w 270"/>
                  <a:gd name="T43" fmla="*/ 462 h 464"/>
                  <a:gd name="T44" fmla="*/ 209 w 270"/>
                  <a:gd name="T45" fmla="*/ 463 h 464"/>
                  <a:gd name="T46" fmla="*/ 246 w 270"/>
                  <a:gd name="T47" fmla="*/ 453 h 464"/>
                  <a:gd name="T48" fmla="*/ 268 w 270"/>
                  <a:gd name="T49" fmla="*/ 415 h 464"/>
                  <a:gd name="T50" fmla="*/ 269 w 270"/>
                  <a:gd name="T51" fmla="*/ 357 h 464"/>
                  <a:gd name="T52" fmla="*/ 270 w 270"/>
                  <a:gd name="T53" fmla="*/ 300 h 464"/>
                  <a:gd name="T54" fmla="*/ 269 w 270"/>
                  <a:gd name="T55" fmla="*/ 241 h 464"/>
                  <a:gd name="T56" fmla="*/ 265 w 270"/>
                  <a:gd name="T57" fmla="*/ 181 h 464"/>
                  <a:gd name="T58" fmla="*/ 259 w 270"/>
                  <a:gd name="T59" fmla="*/ 126 h 464"/>
                  <a:gd name="T60" fmla="*/ 250 w 270"/>
                  <a:gd name="T61" fmla="*/ 75 h 464"/>
                  <a:gd name="T62" fmla="*/ 236 w 270"/>
                  <a:gd name="T63" fmla="*/ 32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0" h="464">
                    <a:moveTo>
                      <a:pt x="227" y="13"/>
                    </a:moveTo>
                    <a:lnTo>
                      <a:pt x="218" y="8"/>
                    </a:lnTo>
                    <a:lnTo>
                      <a:pt x="208" y="4"/>
                    </a:lnTo>
                    <a:lnTo>
                      <a:pt x="197" y="2"/>
                    </a:lnTo>
                    <a:lnTo>
                      <a:pt x="185" y="0"/>
                    </a:lnTo>
                    <a:lnTo>
                      <a:pt x="171" y="0"/>
                    </a:lnTo>
                    <a:lnTo>
                      <a:pt x="158" y="1"/>
                    </a:lnTo>
                    <a:lnTo>
                      <a:pt x="143" y="3"/>
                    </a:lnTo>
                    <a:lnTo>
                      <a:pt x="130" y="6"/>
                    </a:lnTo>
                    <a:lnTo>
                      <a:pt x="115" y="12"/>
                    </a:lnTo>
                    <a:lnTo>
                      <a:pt x="99" y="18"/>
                    </a:lnTo>
                    <a:lnTo>
                      <a:pt x="86" y="25"/>
                    </a:lnTo>
                    <a:lnTo>
                      <a:pt x="71" y="34"/>
                    </a:lnTo>
                    <a:lnTo>
                      <a:pt x="57" y="45"/>
                    </a:lnTo>
                    <a:lnTo>
                      <a:pt x="45" y="56"/>
                    </a:lnTo>
                    <a:lnTo>
                      <a:pt x="32" y="69"/>
                    </a:lnTo>
                    <a:lnTo>
                      <a:pt x="21" y="83"/>
                    </a:lnTo>
                    <a:lnTo>
                      <a:pt x="20" y="104"/>
                    </a:lnTo>
                    <a:lnTo>
                      <a:pt x="19" y="126"/>
                    </a:lnTo>
                    <a:lnTo>
                      <a:pt x="16" y="147"/>
                    </a:lnTo>
                    <a:lnTo>
                      <a:pt x="14" y="170"/>
                    </a:lnTo>
                    <a:lnTo>
                      <a:pt x="12" y="194"/>
                    </a:lnTo>
                    <a:lnTo>
                      <a:pt x="9" y="216"/>
                    </a:lnTo>
                    <a:lnTo>
                      <a:pt x="6" y="239"/>
                    </a:lnTo>
                    <a:lnTo>
                      <a:pt x="4" y="262"/>
                    </a:lnTo>
                    <a:lnTo>
                      <a:pt x="2" y="286"/>
                    </a:lnTo>
                    <a:lnTo>
                      <a:pt x="1" y="309"/>
                    </a:lnTo>
                    <a:lnTo>
                      <a:pt x="0" y="332"/>
                    </a:lnTo>
                    <a:lnTo>
                      <a:pt x="1" y="355"/>
                    </a:lnTo>
                    <a:lnTo>
                      <a:pt x="2" y="378"/>
                    </a:lnTo>
                    <a:lnTo>
                      <a:pt x="4" y="401"/>
                    </a:lnTo>
                    <a:lnTo>
                      <a:pt x="9" y="423"/>
                    </a:lnTo>
                    <a:lnTo>
                      <a:pt x="14" y="444"/>
                    </a:lnTo>
                    <a:lnTo>
                      <a:pt x="33" y="436"/>
                    </a:lnTo>
                    <a:lnTo>
                      <a:pt x="50" y="432"/>
                    </a:lnTo>
                    <a:lnTo>
                      <a:pt x="66" y="429"/>
                    </a:lnTo>
                    <a:lnTo>
                      <a:pt x="80" y="430"/>
                    </a:lnTo>
                    <a:lnTo>
                      <a:pt x="95" y="434"/>
                    </a:lnTo>
                    <a:lnTo>
                      <a:pt x="110" y="437"/>
                    </a:lnTo>
                    <a:lnTo>
                      <a:pt x="122" y="444"/>
                    </a:lnTo>
                    <a:lnTo>
                      <a:pt x="135" y="449"/>
                    </a:lnTo>
                    <a:lnTo>
                      <a:pt x="150" y="454"/>
                    </a:lnTo>
                    <a:lnTo>
                      <a:pt x="163" y="460"/>
                    </a:lnTo>
                    <a:lnTo>
                      <a:pt x="178" y="462"/>
                    </a:lnTo>
                    <a:lnTo>
                      <a:pt x="194" y="464"/>
                    </a:lnTo>
                    <a:lnTo>
                      <a:pt x="209" y="463"/>
                    </a:lnTo>
                    <a:lnTo>
                      <a:pt x="226" y="460"/>
                    </a:lnTo>
                    <a:lnTo>
                      <a:pt x="246" y="453"/>
                    </a:lnTo>
                    <a:lnTo>
                      <a:pt x="267" y="442"/>
                    </a:lnTo>
                    <a:lnTo>
                      <a:pt x="268" y="415"/>
                    </a:lnTo>
                    <a:lnTo>
                      <a:pt x="269" y="387"/>
                    </a:lnTo>
                    <a:lnTo>
                      <a:pt x="269" y="357"/>
                    </a:lnTo>
                    <a:lnTo>
                      <a:pt x="270" y="329"/>
                    </a:lnTo>
                    <a:lnTo>
                      <a:pt x="270" y="300"/>
                    </a:lnTo>
                    <a:lnTo>
                      <a:pt x="269" y="270"/>
                    </a:lnTo>
                    <a:lnTo>
                      <a:pt x="269" y="241"/>
                    </a:lnTo>
                    <a:lnTo>
                      <a:pt x="267" y="211"/>
                    </a:lnTo>
                    <a:lnTo>
                      <a:pt x="265" y="181"/>
                    </a:lnTo>
                    <a:lnTo>
                      <a:pt x="262" y="153"/>
                    </a:lnTo>
                    <a:lnTo>
                      <a:pt x="259" y="126"/>
                    </a:lnTo>
                    <a:lnTo>
                      <a:pt x="255" y="99"/>
                    </a:lnTo>
                    <a:lnTo>
                      <a:pt x="250" y="75"/>
                    </a:lnTo>
                    <a:lnTo>
                      <a:pt x="244" y="52"/>
                    </a:lnTo>
                    <a:lnTo>
                      <a:pt x="236" y="32"/>
                    </a:lnTo>
                    <a:lnTo>
                      <a:pt x="227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4" name="Freeform 1888">
                <a:extLst>
                  <a:ext uri="{FF2B5EF4-FFF2-40B4-BE49-F238E27FC236}">
                    <a16:creationId xmlns:a16="http://schemas.microsoft.com/office/drawing/2014/main" id="{C5750A7A-2DBB-409C-BDA2-9473D809F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350"/>
                <a:ext cx="69" cy="29"/>
              </a:xfrm>
              <a:custGeom>
                <a:avLst/>
                <a:gdLst>
                  <a:gd name="T0" fmla="*/ 1 w 207"/>
                  <a:gd name="T1" fmla="*/ 85 h 86"/>
                  <a:gd name="T2" fmla="*/ 1 w 207"/>
                  <a:gd name="T3" fmla="*/ 86 h 86"/>
                  <a:gd name="T4" fmla="*/ 12 w 207"/>
                  <a:gd name="T5" fmla="*/ 72 h 86"/>
                  <a:gd name="T6" fmla="*/ 25 w 207"/>
                  <a:gd name="T7" fmla="*/ 59 h 86"/>
                  <a:gd name="T8" fmla="*/ 37 w 207"/>
                  <a:gd name="T9" fmla="*/ 48 h 86"/>
                  <a:gd name="T10" fmla="*/ 51 w 207"/>
                  <a:gd name="T11" fmla="*/ 37 h 86"/>
                  <a:gd name="T12" fmla="*/ 66 w 207"/>
                  <a:gd name="T13" fmla="*/ 28 h 86"/>
                  <a:gd name="T14" fmla="*/ 79 w 207"/>
                  <a:gd name="T15" fmla="*/ 22 h 86"/>
                  <a:gd name="T16" fmla="*/ 95 w 207"/>
                  <a:gd name="T17" fmla="*/ 15 h 86"/>
                  <a:gd name="T18" fmla="*/ 109 w 207"/>
                  <a:gd name="T19" fmla="*/ 11 h 86"/>
                  <a:gd name="T20" fmla="*/ 122 w 207"/>
                  <a:gd name="T21" fmla="*/ 7 h 86"/>
                  <a:gd name="T22" fmla="*/ 137 w 207"/>
                  <a:gd name="T23" fmla="*/ 4 h 86"/>
                  <a:gd name="T24" fmla="*/ 151 w 207"/>
                  <a:gd name="T25" fmla="*/ 4 h 86"/>
                  <a:gd name="T26" fmla="*/ 164 w 207"/>
                  <a:gd name="T27" fmla="*/ 4 h 86"/>
                  <a:gd name="T28" fmla="*/ 176 w 207"/>
                  <a:gd name="T29" fmla="*/ 5 h 86"/>
                  <a:gd name="T30" fmla="*/ 187 w 207"/>
                  <a:gd name="T31" fmla="*/ 7 h 86"/>
                  <a:gd name="T32" fmla="*/ 197 w 207"/>
                  <a:gd name="T33" fmla="*/ 12 h 86"/>
                  <a:gd name="T34" fmla="*/ 206 w 207"/>
                  <a:gd name="T35" fmla="*/ 16 h 86"/>
                  <a:gd name="T36" fmla="*/ 207 w 207"/>
                  <a:gd name="T37" fmla="*/ 16 h 86"/>
                  <a:gd name="T38" fmla="*/ 198 w 207"/>
                  <a:gd name="T39" fmla="*/ 11 h 86"/>
                  <a:gd name="T40" fmla="*/ 187 w 207"/>
                  <a:gd name="T41" fmla="*/ 7 h 86"/>
                  <a:gd name="T42" fmla="*/ 176 w 207"/>
                  <a:gd name="T43" fmla="*/ 4 h 86"/>
                  <a:gd name="T44" fmla="*/ 164 w 207"/>
                  <a:gd name="T45" fmla="*/ 2 h 86"/>
                  <a:gd name="T46" fmla="*/ 151 w 207"/>
                  <a:gd name="T47" fmla="*/ 0 h 86"/>
                  <a:gd name="T48" fmla="*/ 137 w 207"/>
                  <a:gd name="T49" fmla="*/ 3 h 86"/>
                  <a:gd name="T50" fmla="*/ 122 w 207"/>
                  <a:gd name="T51" fmla="*/ 5 h 86"/>
                  <a:gd name="T52" fmla="*/ 109 w 207"/>
                  <a:gd name="T53" fmla="*/ 9 h 86"/>
                  <a:gd name="T54" fmla="*/ 93 w 207"/>
                  <a:gd name="T55" fmla="*/ 14 h 86"/>
                  <a:gd name="T56" fmla="*/ 78 w 207"/>
                  <a:gd name="T57" fmla="*/ 21 h 86"/>
                  <a:gd name="T58" fmla="*/ 64 w 207"/>
                  <a:gd name="T59" fmla="*/ 27 h 86"/>
                  <a:gd name="T60" fmla="*/ 49 w 207"/>
                  <a:gd name="T61" fmla="*/ 36 h 86"/>
                  <a:gd name="T62" fmla="*/ 36 w 207"/>
                  <a:gd name="T63" fmla="*/ 46 h 86"/>
                  <a:gd name="T64" fmla="*/ 23 w 207"/>
                  <a:gd name="T65" fmla="*/ 58 h 86"/>
                  <a:gd name="T66" fmla="*/ 11 w 207"/>
                  <a:gd name="T67" fmla="*/ 70 h 86"/>
                  <a:gd name="T68" fmla="*/ 0 w 207"/>
                  <a:gd name="T69" fmla="*/ 85 h 86"/>
                  <a:gd name="T70" fmla="*/ 0 w 207"/>
                  <a:gd name="T71" fmla="*/ 85 h 86"/>
                  <a:gd name="T72" fmla="*/ 1 w 207"/>
                  <a:gd name="T7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86">
                    <a:moveTo>
                      <a:pt x="1" y="85"/>
                    </a:moveTo>
                    <a:lnTo>
                      <a:pt x="1" y="86"/>
                    </a:lnTo>
                    <a:lnTo>
                      <a:pt x="12" y="72"/>
                    </a:lnTo>
                    <a:lnTo>
                      <a:pt x="25" y="59"/>
                    </a:lnTo>
                    <a:lnTo>
                      <a:pt x="37" y="48"/>
                    </a:lnTo>
                    <a:lnTo>
                      <a:pt x="51" y="37"/>
                    </a:lnTo>
                    <a:lnTo>
                      <a:pt x="66" y="28"/>
                    </a:lnTo>
                    <a:lnTo>
                      <a:pt x="79" y="22"/>
                    </a:lnTo>
                    <a:lnTo>
                      <a:pt x="95" y="15"/>
                    </a:lnTo>
                    <a:lnTo>
                      <a:pt x="109" y="11"/>
                    </a:lnTo>
                    <a:lnTo>
                      <a:pt x="122" y="7"/>
                    </a:lnTo>
                    <a:lnTo>
                      <a:pt x="137" y="4"/>
                    </a:lnTo>
                    <a:lnTo>
                      <a:pt x="151" y="4"/>
                    </a:lnTo>
                    <a:lnTo>
                      <a:pt x="164" y="4"/>
                    </a:lnTo>
                    <a:lnTo>
                      <a:pt x="176" y="5"/>
                    </a:lnTo>
                    <a:lnTo>
                      <a:pt x="187" y="7"/>
                    </a:lnTo>
                    <a:lnTo>
                      <a:pt x="197" y="12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198" y="11"/>
                    </a:lnTo>
                    <a:lnTo>
                      <a:pt x="187" y="7"/>
                    </a:lnTo>
                    <a:lnTo>
                      <a:pt x="176" y="4"/>
                    </a:lnTo>
                    <a:lnTo>
                      <a:pt x="164" y="2"/>
                    </a:lnTo>
                    <a:lnTo>
                      <a:pt x="151" y="0"/>
                    </a:lnTo>
                    <a:lnTo>
                      <a:pt x="137" y="3"/>
                    </a:lnTo>
                    <a:lnTo>
                      <a:pt x="122" y="5"/>
                    </a:lnTo>
                    <a:lnTo>
                      <a:pt x="109" y="9"/>
                    </a:lnTo>
                    <a:lnTo>
                      <a:pt x="93" y="14"/>
                    </a:lnTo>
                    <a:lnTo>
                      <a:pt x="78" y="21"/>
                    </a:lnTo>
                    <a:lnTo>
                      <a:pt x="64" y="27"/>
                    </a:lnTo>
                    <a:lnTo>
                      <a:pt x="49" y="36"/>
                    </a:lnTo>
                    <a:lnTo>
                      <a:pt x="36" y="46"/>
                    </a:lnTo>
                    <a:lnTo>
                      <a:pt x="23" y="58"/>
                    </a:lnTo>
                    <a:lnTo>
                      <a:pt x="11" y="7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5" name="Freeform 1889">
                <a:extLst>
                  <a:ext uri="{FF2B5EF4-FFF2-40B4-BE49-F238E27FC236}">
                    <a16:creationId xmlns:a16="http://schemas.microsoft.com/office/drawing/2014/main" id="{7F4E340E-27C7-4321-BB5D-39749061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379"/>
                <a:ext cx="7" cy="120"/>
              </a:xfrm>
              <a:custGeom>
                <a:avLst/>
                <a:gdLst>
                  <a:gd name="T0" fmla="*/ 14 w 22"/>
                  <a:gd name="T1" fmla="*/ 361 h 361"/>
                  <a:gd name="T2" fmla="*/ 15 w 22"/>
                  <a:gd name="T3" fmla="*/ 361 h 361"/>
                  <a:gd name="T4" fmla="*/ 10 w 22"/>
                  <a:gd name="T5" fmla="*/ 340 h 361"/>
                  <a:gd name="T6" fmla="*/ 7 w 22"/>
                  <a:gd name="T7" fmla="*/ 318 h 361"/>
                  <a:gd name="T8" fmla="*/ 3 w 22"/>
                  <a:gd name="T9" fmla="*/ 295 h 361"/>
                  <a:gd name="T10" fmla="*/ 2 w 22"/>
                  <a:gd name="T11" fmla="*/ 273 h 361"/>
                  <a:gd name="T12" fmla="*/ 1 w 22"/>
                  <a:gd name="T13" fmla="*/ 249 h 361"/>
                  <a:gd name="T14" fmla="*/ 2 w 22"/>
                  <a:gd name="T15" fmla="*/ 226 h 361"/>
                  <a:gd name="T16" fmla="*/ 3 w 22"/>
                  <a:gd name="T17" fmla="*/ 204 h 361"/>
                  <a:gd name="T18" fmla="*/ 5 w 22"/>
                  <a:gd name="T19" fmla="*/ 179 h 361"/>
                  <a:gd name="T20" fmla="*/ 8 w 22"/>
                  <a:gd name="T21" fmla="*/ 157 h 361"/>
                  <a:gd name="T22" fmla="*/ 10 w 22"/>
                  <a:gd name="T23" fmla="*/ 133 h 361"/>
                  <a:gd name="T24" fmla="*/ 13 w 22"/>
                  <a:gd name="T25" fmla="*/ 111 h 361"/>
                  <a:gd name="T26" fmla="*/ 15 w 22"/>
                  <a:gd name="T27" fmla="*/ 87 h 361"/>
                  <a:gd name="T28" fmla="*/ 18 w 22"/>
                  <a:gd name="T29" fmla="*/ 65 h 361"/>
                  <a:gd name="T30" fmla="*/ 20 w 22"/>
                  <a:gd name="T31" fmla="*/ 43 h 361"/>
                  <a:gd name="T32" fmla="*/ 21 w 22"/>
                  <a:gd name="T33" fmla="*/ 21 h 361"/>
                  <a:gd name="T34" fmla="*/ 22 w 22"/>
                  <a:gd name="T35" fmla="*/ 0 h 361"/>
                  <a:gd name="T36" fmla="*/ 21 w 22"/>
                  <a:gd name="T37" fmla="*/ 0 h 361"/>
                  <a:gd name="T38" fmla="*/ 20 w 22"/>
                  <a:gd name="T39" fmla="*/ 21 h 361"/>
                  <a:gd name="T40" fmla="*/ 18 w 22"/>
                  <a:gd name="T41" fmla="*/ 43 h 361"/>
                  <a:gd name="T42" fmla="*/ 17 w 22"/>
                  <a:gd name="T43" fmla="*/ 65 h 361"/>
                  <a:gd name="T44" fmla="*/ 14 w 22"/>
                  <a:gd name="T45" fmla="*/ 87 h 361"/>
                  <a:gd name="T46" fmla="*/ 12 w 22"/>
                  <a:gd name="T47" fmla="*/ 111 h 361"/>
                  <a:gd name="T48" fmla="*/ 9 w 22"/>
                  <a:gd name="T49" fmla="*/ 133 h 361"/>
                  <a:gd name="T50" fmla="*/ 7 w 22"/>
                  <a:gd name="T51" fmla="*/ 157 h 361"/>
                  <a:gd name="T52" fmla="*/ 4 w 22"/>
                  <a:gd name="T53" fmla="*/ 179 h 361"/>
                  <a:gd name="T54" fmla="*/ 2 w 22"/>
                  <a:gd name="T55" fmla="*/ 204 h 361"/>
                  <a:gd name="T56" fmla="*/ 1 w 22"/>
                  <a:gd name="T57" fmla="*/ 226 h 361"/>
                  <a:gd name="T58" fmla="*/ 0 w 22"/>
                  <a:gd name="T59" fmla="*/ 249 h 361"/>
                  <a:gd name="T60" fmla="*/ 1 w 22"/>
                  <a:gd name="T61" fmla="*/ 273 h 361"/>
                  <a:gd name="T62" fmla="*/ 2 w 22"/>
                  <a:gd name="T63" fmla="*/ 295 h 361"/>
                  <a:gd name="T64" fmla="*/ 4 w 22"/>
                  <a:gd name="T65" fmla="*/ 318 h 361"/>
                  <a:gd name="T66" fmla="*/ 9 w 22"/>
                  <a:gd name="T67" fmla="*/ 340 h 361"/>
                  <a:gd name="T68" fmla="*/ 14 w 22"/>
                  <a:gd name="T69" fmla="*/ 361 h 361"/>
                  <a:gd name="T70" fmla="*/ 15 w 22"/>
                  <a:gd name="T71" fmla="*/ 361 h 361"/>
                  <a:gd name="T72" fmla="*/ 14 w 22"/>
                  <a:gd name="T73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361">
                    <a:moveTo>
                      <a:pt x="14" y="361"/>
                    </a:moveTo>
                    <a:lnTo>
                      <a:pt x="15" y="361"/>
                    </a:lnTo>
                    <a:lnTo>
                      <a:pt x="10" y="340"/>
                    </a:lnTo>
                    <a:lnTo>
                      <a:pt x="7" y="318"/>
                    </a:lnTo>
                    <a:lnTo>
                      <a:pt x="3" y="295"/>
                    </a:lnTo>
                    <a:lnTo>
                      <a:pt x="2" y="273"/>
                    </a:lnTo>
                    <a:lnTo>
                      <a:pt x="1" y="249"/>
                    </a:lnTo>
                    <a:lnTo>
                      <a:pt x="2" y="226"/>
                    </a:lnTo>
                    <a:lnTo>
                      <a:pt x="3" y="204"/>
                    </a:lnTo>
                    <a:lnTo>
                      <a:pt x="5" y="179"/>
                    </a:lnTo>
                    <a:lnTo>
                      <a:pt x="8" y="157"/>
                    </a:lnTo>
                    <a:lnTo>
                      <a:pt x="10" y="133"/>
                    </a:lnTo>
                    <a:lnTo>
                      <a:pt x="13" y="111"/>
                    </a:lnTo>
                    <a:lnTo>
                      <a:pt x="15" y="87"/>
                    </a:lnTo>
                    <a:lnTo>
                      <a:pt x="18" y="65"/>
                    </a:lnTo>
                    <a:lnTo>
                      <a:pt x="20" y="43"/>
                    </a:lnTo>
                    <a:lnTo>
                      <a:pt x="21" y="2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21"/>
                    </a:lnTo>
                    <a:lnTo>
                      <a:pt x="18" y="43"/>
                    </a:lnTo>
                    <a:lnTo>
                      <a:pt x="17" y="65"/>
                    </a:lnTo>
                    <a:lnTo>
                      <a:pt x="14" y="87"/>
                    </a:lnTo>
                    <a:lnTo>
                      <a:pt x="12" y="111"/>
                    </a:lnTo>
                    <a:lnTo>
                      <a:pt x="9" y="133"/>
                    </a:lnTo>
                    <a:lnTo>
                      <a:pt x="7" y="157"/>
                    </a:lnTo>
                    <a:lnTo>
                      <a:pt x="4" y="179"/>
                    </a:lnTo>
                    <a:lnTo>
                      <a:pt x="2" y="204"/>
                    </a:lnTo>
                    <a:lnTo>
                      <a:pt x="1" y="226"/>
                    </a:lnTo>
                    <a:lnTo>
                      <a:pt x="0" y="249"/>
                    </a:lnTo>
                    <a:lnTo>
                      <a:pt x="1" y="273"/>
                    </a:lnTo>
                    <a:lnTo>
                      <a:pt x="2" y="295"/>
                    </a:lnTo>
                    <a:lnTo>
                      <a:pt x="4" y="318"/>
                    </a:lnTo>
                    <a:lnTo>
                      <a:pt x="9" y="340"/>
                    </a:lnTo>
                    <a:lnTo>
                      <a:pt x="14" y="361"/>
                    </a:lnTo>
                    <a:lnTo>
                      <a:pt x="15" y="361"/>
                    </a:lnTo>
                    <a:lnTo>
                      <a:pt x="14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6" name="Freeform 1890">
                <a:extLst>
                  <a:ext uri="{FF2B5EF4-FFF2-40B4-BE49-F238E27FC236}">
                    <a16:creationId xmlns:a16="http://schemas.microsoft.com/office/drawing/2014/main" id="{6EC84B15-671E-4638-A85D-00780B69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494"/>
                <a:ext cx="84" cy="12"/>
              </a:xfrm>
              <a:custGeom>
                <a:avLst/>
                <a:gdLst>
                  <a:gd name="T0" fmla="*/ 252 w 254"/>
                  <a:gd name="T1" fmla="*/ 14 h 37"/>
                  <a:gd name="T2" fmla="*/ 252 w 254"/>
                  <a:gd name="T3" fmla="*/ 12 h 37"/>
                  <a:gd name="T4" fmla="*/ 232 w 254"/>
                  <a:gd name="T5" fmla="*/ 24 h 37"/>
                  <a:gd name="T6" fmla="*/ 213 w 254"/>
                  <a:gd name="T7" fmla="*/ 32 h 37"/>
                  <a:gd name="T8" fmla="*/ 195 w 254"/>
                  <a:gd name="T9" fmla="*/ 34 h 37"/>
                  <a:gd name="T10" fmla="*/ 180 w 254"/>
                  <a:gd name="T11" fmla="*/ 35 h 37"/>
                  <a:gd name="T12" fmla="*/ 164 w 254"/>
                  <a:gd name="T13" fmla="*/ 34 h 37"/>
                  <a:gd name="T14" fmla="*/ 149 w 254"/>
                  <a:gd name="T15" fmla="*/ 30 h 37"/>
                  <a:gd name="T16" fmla="*/ 137 w 254"/>
                  <a:gd name="T17" fmla="*/ 25 h 37"/>
                  <a:gd name="T18" fmla="*/ 122 w 254"/>
                  <a:gd name="T19" fmla="*/ 20 h 37"/>
                  <a:gd name="T20" fmla="*/ 109 w 254"/>
                  <a:gd name="T21" fmla="*/ 15 h 37"/>
                  <a:gd name="T22" fmla="*/ 95 w 254"/>
                  <a:gd name="T23" fmla="*/ 9 h 37"/>
                  <a:gd name="T24" fmla="*/ 81 w 254"/>
                  <a:gd name="T25" fmla="*/ 5 h 37"/>
                  <a:gd name="T26" fmla="*/ 67 w 254"/>
                  <a:gd name="T27" fmla="*/ 1 h 37"/>
                  <a:gd name="T28" fmla="*/ 53 w 254"/>
                  <a:gd name="T29" fmla="*/ 0 h 37"/>
                  <a:gd name="T30" fmla="*/ 36 w 254"/>
                  <a:gd name="T31" fmla="*/ 2 h 37"/>
                  <a:gd name="T32" fmla="*/ 18 w 254"/>
                  <a:gd name="T33" fmla="*/ 7 h 37"/>
                  <a:gd name="T34" fmla="*/ 0 w 254"/>
                  <a:gd name="T35" fmla="*/ 16 h 37"/>
                  <a:gd name="T36" fmla="*/ 1 w 254"/>
                  <a:gd name="T37" fmla="*/ 16 h 37"/>
                  <a:gd name="T38" fmla="*/ 20 w 254"/>
                  <a:gd name="T39" fmla="*/ 8 h 37"/>
                  <a:gd name="T40" fmla="*/ 36 w 254"/>
                  <a:gd name="T41" fmla="*/ 4 h 37"/>
                  <a:gd name="T42" fmla="*/ 53 w 254"/>
                  <a:gd name="T43" fmla="*/ 1 h 37"/>
                  <a:gd name="T44" fmla="*/ 67 w 254"/>
                  <a:gd name="T45" fmla="*/ 4 h 37"/>
                  <a:gd name="T46" fmla="*/ 81 w 254"/>
                  <a:gd name="T47" fmla="*/ 6 h 37"/>
                  <a:gd name="T48" fmla="*/ 94 w 254"/>
                  <a:gd name="T49" fmla="*/ 10 h 37"/>
                  <a:gd name="T50" fmla="*/ 108 w 254"/>
                  <a:gd name="T51" fmla="*/ 16 h 37"/>
                  <a:gd name="T52" fmla="*/ 121 w 254"/>
                  <a:gd name="T53" fmla="*/ 21 h 37"/>
                  <a:gd name="T54" fmla="*/ 135 w 254"/>
                  <a:gd name="T55" fmla="*/ 27 h 37"/>
                  <a:gd name="T56" fmla="*/ 149 w 254"/>
                  <a:gd name="T57" fmla="*/ 32 h 37"/>
                  <a:gd name="T58" fmla="*/ 164 w 254"/>
                  <a:gd name="T59" fmla="*/ 35 h 37"/>
                  <a:gd name="T60" fmla="*/ 180 w 254"/>
                  <a:gd name="T61" fmla="*/ 37 h 37"/>
                  <a:gd name="T62" fmla="*/ 195 w 254"/>
                  <a:gd name="T63" fmla="*/ 35 h 37"/>
                  <a:gd name="T64" fmla="*/ 213 w 254"/>
                  <a:gd name="T65" fmla="*/ 33 h 37"/>
                  <a:gd name="T66" fmla="*/ 233 w 254"/>
                  <a:gd name="T67" fmla="*/ 25 h 37"/>
                  <a:gd name="T68" fmla="*/ 254 w 254"/>
                  <a:gd name="T69" fmla="*/ 14 h 37"/>
                  <a:gd name="T70" fmla="*/ 254 w 254"/>
                  <a:gd name="T71" fmla="*/ 14 h 37"/>
                  <a:gd name="T72" fmla="*/ 252 w 25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37">
                    <a:moveTo>
                      <a:pt x="252" y="14"/>
                    </a:moveTo>
                    <a:lnTo>
                      <a:pt x="252" y="12"/>
                    </a:lnTo>
                    <a:lnTo>
                      <a:pt x="232" y="24"/>
                    </a:lnTo>
                    <a:lnTo>
                      <a:pt x="213" y="32"/>
                    </a:lnTo>
                    <a:lnTo>
                      <a:pt x="195" y="34"/>
                    </a:lnTo>
                    <a:lnTo>
                      <a:pt x="180" y="35"/>
                    </a:lnTo>
                    <a:lnTo>
                      <a:pt x="164" y="34"/>
                    </a:lnTo>
                    <a:lnTo>
                      <a:pt x="149" y="30"/>
                    </a:lnTo>
                    <a:lnTo>
                      <a:pt x="137" y="25"/>
                    </a:lnTo>
                    <a:lnTo>
                      <a:pt x="122" y="20"/>
                    </a:lnTo>
                    <a:lnTo>
                      <a:pt x="109" y="15"/>
                    </a:lnTo>
                    <a:lnTo>
                      <a:pt x="95" y="9"/>
                    </a:lnTo>
                    <a:lnTo>
                      <a:pt x="81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6" y="2"/>
                    </a:lnTo>
                    <a:lnTo>
                      <a:pt x="18" y="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0" y="8"/>
                    </a:lnTo>
                    <a:lnTo>
                      <a:pt x="36" y="4"/>
                    </a:lnTo>
                    <a:lnTo>
                      <a:pt x="53" y="1"/>
                    </a:lnTo>
                    <a:lnTo>
                      <a:pt x="67" y="4"/>
                    </a:lnTo>
                    <a:lnTo>
                      <a:pt x="81" y="6"/>
                    </a:lnTo>
                    <a:lnTo>
                      <a:pt x="94" y="10"/>
                    </a:lnTo>
                    <a:lnTo>
                      <a:pt x="108" y="16"/>
                    </a:lnTo>
                    <a:lnTo>
                      <a:pt x="121" y="21"/>
                    </a:lnTo>
                    <a:lnTo>
                      <a:pt x="135" y="27"/>
                    </a:lnTo>
                    <a:lnTo>
                      <a:pt x="149" y="32"/>
                    </a:lnTo>
                    <a:lnTo>
                      <a:pt x="164" y="35"/>
                    </a:lnTo>
                    <a:lnTo>
                      <a:pt x="180" y="37"/>
                    </a:lnTo>
                    <a:lnTo>
                      <a:pt x="195" y="35"/>
                    </a:lnTo>
                    <a:lnTo>
                      <a:pt x="213" y="33"/>
                    </a:lnTo>
                    <a:lnTo>
                      <a:pt x="233" y="25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7" name="Freeform 1891">
                <a:extLst>
                  <a:ext uri="{FF2B5EF4-FFF2-40B4-BE49-F238E27FC236}">
                    <a16:creationId xmlns:a16="http://schemas.microsoft.com/office/drawing/2014/main" id="{57B9FE46-77FB-44FB-A0CB-46FBE5661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355"/>
                <a:ext cx="15" cy="143"/>
              </a:xfrm>
              <a:custGeom>
                <a:avLst/>
                <a:gdLst>
                  <a:gd name="T0" fmla="*/ 0 w 44"/>
                  <a:gd name="T1" fmla="*/ 1 h 428"/>
                  <a:gd name="T2" fmla="*/ 9 w 44"/>
                  <a:gd name="T3" fmla="*/ 20 h 428"/>
                  <a:gd name="T4" fmla="*/ 16 w 44"/>
                  <a:gd name="T5" fmla="*/ 40 h 428"/>
                  <a:gd name="T6" fmla="*/ 22 w 44"/>
                  <a:gd name="T7" fmla="*/ 63 h 428"/>
                  <a:gd name="T8" fmla="*/ 27 w 44"/>
                  <a:gd name="T9" fmla="*/ 87 h 428"/>
                  <a:gd name="T10" fmla="*/ 32 w 44"/>
                  <a:gd name="T11" fmla="*/ 113 h 428"/>
                  <a:gd name="T12" fmla="*/ 35 w 44"/>
                  <a:gd name="T13" fmla="*/ 141 h 428"/>
                  <a:gd name="T14" fmla="*/ 37 w 44"/>
                  <a:gd name="T15" fmla="*/ 169 h 428"/>
                  <a:gd name="T16" fmla="*/ 40 w 44"/>
                  <a:gd name="T17" fmla="*/ 199 h 428"/>
                  <a:gd name="T18" fmla="*/ 41 w 44"/>
                  <a:gd name="T19" fmla="*/ 228 h 428"/>
                  <a:gd name="T20" fmla="*/ 41 w 44"/>
                  <a:gd name="T21" fmla="*/ 258 h 428"/>
                  <a:gd name="T22" fmla="*/ 42 w 44"/>
                  <a:gd name="T23" fmla="*/ 287 h 428"/>
                  <a:gd name="T24" fmla="*/ 42 w 44"/>
                  <a:gd name="T25" fmla="*/ 316 h 428"/>
                  <a:gd name="T26" fmla="*/ 41 w 44"/>
                  <a:gd name="T27" fmla="*/ 345 h 428"/>
                  <a:gd name="T28" fmla="*/ 41 w 44"/>
                  <a:gd name="T29" fmla="*/ 375 h 428"/>
                  <a:gd name="T30" fmla="*/ 40 w 44"/>
                  <a:gd name="T31" fmla="*/ 403 h 428"/>
                  <a:gd name="T32" fmla="*/ 40 w 44"/>
                  <a:gd name="T33" fmla="*/ 428 h 428"/>
                  <a:gd name="T34" fmla="*/ 41 w 44"/>
                  <a:gd name="T35" fmla="*/ 428 h 428"/>
                  <a:gd name="T36" fmla="*/ 42 w 44"/>
                  <a:gd name="T37" fmla="*/ 403 h 428"/>
                  <a:gd name="T38" fmla="*/ 43 w 44"/>
                  <a:gd name="T39" fmla="*/ 375 h 428"/>
                  <a:gd name="T40" fmla="*/ 43 w 44"/>
                  <a:gd name="T41" fmla="*/ 345 h 428"/>
                  <a:gd name="T42" fmla="*/ 44 w 44"/>
                  <a:gd name="T43" fmla="*/ 316 h 428"/>
                  <a:gd name="T44" fmla="*/ 44 w 44"/>
                  <a:gd name="T45" fmla="*/ 287 h 428"/>
                  <a:gd name="T46" fmla="*/ 43 w 44"/>
                  <a:gd name="T47" fmla="*/ 258 h 428"/>
                  <a:gd name="T48" fmla="*/ 42 w 44"/>
                  <a:gd name="T49" fmla="*/ 228 h 428"/>
                  <a:gd name="T50" fmla="*/ 41 w 44"/>
                  <a:gd name="T51" fmla="*/ 199 h 428"/>
                  <a:gd name="T52" fmla="*/ 40 w 44"/>
                  <a:gd name="T53" fmla="*/ 169 h 428"/>
                  <a:gd name="T54" fmla="*/ 36 w 44"/>
                  <a:gd name="T55" fmla="*/ 141 h 428"/>
                  <a:gd name="T56" fmla="*/ 32 w 44"/>
                  <a:gd name="T57" fmla="*/ 113 h 428"/>
                  <a:gd name="T58" fmla="*/ 28 w 44"/>
                  <a:gd name="T59" fmla="*/ 87 h 428"/>
                  <a:gd name="T60" fmla="*/ 23 w 44"/>
                  <a:gd name="T61" fmla="*/ 63 h 428"/>
                  <a:gd name="T62" fmla="*/ 18 w 44"/>
                  <a:gd name="T63" fmla="*/ 40 h 428"/>
                  <a:gd name="T64" fmla="*/ 11 w 44"/>
                  <a:gd name="T65" fmla="*/ 20 h 428"/>
                  <a:gd name="T66" fmla="*/ 2 w 44"/>
                  <a:gd name="T67" fmla="*/ 0 h 428"/>
                  <a:gd name="T68" fmla="*/ 0 w 44"/>
                  <a:gd name="T69" fmla="*/ 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428">
                    <a:moveTo>
                      <a:pt x="0" y="1"/>
                    </a:moveTo>
                    <a:lnTo>
                      <a:pt x="9" y="20"/>
                    </a:lnTo>
                    <a:lnTo>
                      <a:pt x="16" y="40"/>
                    </a:lnTo>
                    <a:lnTo>
                      <a:pt x="22" y="63"/>
                    </a:lnTo>
                    <a:lnTo>
                      <a:pt x="27" y="87"/>
                    </a:lnTo>
                    <a:lnTo>
                      <a:pt x="32" y="113"/>
                    </a:lnTo>
                    <a:lnTo>
                      <a:pt x="35" y="141"/>
                    </a:lnTo>
                    <a:lnTo>
                      <a:pt x="37" y="169"/>
                    </a:lnTo>
                    <a:lnTo>
                      <a:pt x="40" y="199"/>
                    </a:lnTo>
                    <a:lnTo>
                      <a:pt x="41" y="228"/>
                    </a:lnTo>
                    <a:lnTo>
                      <a:pt x="41" y="258"/>
                    </a:lnTo>
                    <a:lnTo>
                      <a:pt x="42" y="287"/>
                    </a:lnTo>
                    <a:lnTo>
                      <a:pt x="42" y="316"/>
                    </a:lnTo>
                    <a:lnTo>
                      <a:pt x="41" y="345"/>
                    </a:lnTo>
                    <a:lnTo>
                      <a:pt x="41" y="375"/>
                    </a:lnTo>
                    <a:lnTo>
                      <a:pt x="40" y="403"/>
                    </a:lnTo>
                    <a:lnTo>
                      <a:pt x="40" y="428"/>
                    </a:lnTo>
                    <a:lnTo>
                      <a:pt x="41" y="428"/>
                    </a:lnTo>
                    <a:lnTo>
                      <a:pt x="42" y="403"/>
                    </a:lnTo>
                    <a:lnTo>
                      <a:pt x="43" y="375"/>
                    </a:lnTo>
                    <a:lnTo>
                      <a:pt x="43" y="345"/>
                    </a:lnTo>
                    <a:lnTo>
                      <a:pt x="44" y="316"/>
                    </a:lnTo>
                    <a:lnTo>
                      <a:pt x="44" y="287"/>
                    </a:lnTo>
                    <a:lnTo>
                      <a:pt x="43" y="258"/>
                    </a:lnTo>
                    <a:lnTo>
                      <a:pt x="42" y="228"/>
                    </a:lnTo>
                    <a:lnTo>
                      <a:pt x="41" y="199"/>
                    </a:lnTo>
                    <a:lnTo>
                      <a:pt x="40" y="169"/>
                    </a:lnTo>
                    <a:lnTo>
                      <a:pt x="36" y="141"/>
                    </a:lnTo>
                    <a:lnTo>
                      <a:pt x="32" y="113"/>
                    </a:lnTo>
                    <a:lnTo>
                      <a:pt x="28" y="87"/>
                    </a:lnTo>
                    <a:lnTo>
                      <a:pt x="23" y="63"/>
                    </a:lnTo>
                    <a:lnTo>
                      <a:pt x="18" y="40"/>
                    </a:lnTo>
                    <a:lnTo>
                      <a:pt x="11" y="2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8" name="Freeform 1892">
                <a:extLst>
                  <a:ext uri="{FF2B5EF4-FFF2-40B4-BE49-F238E27FC236}">
                    <a16:creationId xmlns:a16="http://schemas.microsoft.com/office/drawing/2014/main" id="{F5B469AF-AB0B-4B75-9E92-155801946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4"/>
                <a:ext cx="96" cy="170"/>
              </a:xfrm>
              <a:custGeom>
                <a:avLst/>
                <a:gdLst>
                  <a:gd name="T0" fmla="*/ 32 w 288"/>
                  <a:gd name="T1" fmla="*/ 6 h 509"/>
                  <a:gd name="T2" fmla="*/ 60 w 288"/>
                  <a:gd name="T3" fmla="*/ 0 h 509"/>
                  <a:gd name="T4" fmla="*/ 87 w 288"/>
                  <a:gd name="T5" fmla="*/ 5 h 509"/>
                  <a:gd name="T6" fmla="*/ 115 w 288"/>
                  <a:gd name="T7" fmla="*/ 16 h 509"/>
                  <a:gd name="T8" fmla="*/ 145 w 288"/>
                  <a:gd name="T9" fmla="*/ 27 h 509"/>
                  <a:gd name="T10" fmla="*/ 175 w 288"/>
                  <a:gd name="T11" fmla="*/ 35 h 509"/>
                  <a:gd name="T12" fmla="*/ 208 w 288"/>
                  <a:gd name="T13" fmla="*/ 35 h 509"/>
                  <a:gd name="T14" fmla="*/ 247 w 288"/>
                  <a:gd name="T15" fmla="*/ 25 h 509"/>
                  <a:gd name="T16" fmla="*/ 265 w 288"/>
                  <a:gd name="T17" fmla="*/ 28 h 509"/>
                  <a:gd name="T18" fmla="*/ 263 w 288"/>
                  <a:gd name="T19" fmla="*/ 60 h 509"/>
                  <a:gd name="T20" fmla="*/ 265 w 288"/>
                  <a:gd name="T21" fmla="*/ 91 h 509"/>
                  <a:gd name="T22" fmla="*/ 266 w 288"/>
                  <a:gd name="T23" fmla="*/ 120 h 509"/>
                  <a:gd name="T24" fmla="*/ 268 w 288"/>
                  <a:gd name="T25" fmla="*/ 152 h 509"/>
                  <a:gd name="T26" fmla="*/ 270 w 288"/>
                  <a:gd name="T27" fmla="*/ 181 h 509"/>
                  <a:gd name="T28" fmla="*/ 275 w 288"/>
                  <a:gd name="T29" fmla="*/ 211 h 509"/>
                  <a:gd name="T30" fmla="*/ 279 w 288"/>
                  <a:gd name="T31" fmla="*/ 240 h 509"/>
                  <a:gd name="T32" fmla="*/ 281 w 288"/>
                  <a:gd name="T33" fmla="*/ 270 h 509"/>
                  <a:gd name="T34" fmla="*/ 285 w 288"/>
                  <a:gd name="T35" fmla="*/ 301 h 509"/>
                  <a:gd name="T36" fmla="*/ 287 w 288"/>
                  <a:gd name="T37" fmla="*/ 331 h 509"/>
                  <a:gd name="T38" fmla="*/ 288 w 288"/>
                  <a:gd name="T39" fmla="*/ 362 h 509"/>
                  <a:gd name="T40" fmla="*/ 287 w 288"/>
                  <a:gd name="T41" fmla="*/ 393 h 509"/>
                  <a:gd name="T42" fmla="*/ 285 w 288"/>
                  <a:gd name="T43" fmla="*/ 425 h 509"/>
                  <a:gd name="T44" fmla="*/ 279 w 288"/>
                  <a:gd name="T45" fmla="*/ 459 h 509"/>
                  <a:gd name="T46" fmla="*/ 274 w 288"/>
                  <a:gd name="T47" fmla="*/ 493 h 509"/>
                  <a:gd name="T48" fmla="*/ 263 w 288"/>
                  <a:gd name="T49" fmla="*/ 502 h 509"/>
                  <a:gd name="T50" fmla="*/ 247 w 288"/>
                  <a:gd name="T51" fmla="*/ 482 h 509"/>
                  <a:gd name="T52" fmla="*/ 226 w 288"/>
                  <a:gd name="T53" fmla="*/ 466 h 509"/>
                  <a:gd name="T54" fmla="*/ 202 w 288"/>
                  <a:gd name="T55" fmla="*/ 450 h 509"/>
                  <a:gd name="T56" fmla="*/ 173 w 288"/>
                  <a:gd name="T57" fmla="*/ 438 h 509"/>
                  <a:gd name="T58" fmla="*/ 141 w 288"/>
                  <a:gd name="T59" fmla="*/ 430 h 509"/>
                  <a:gd name="T60" fmla="*/ 109 w 288"/>
                  <a:gd name="T61" fmla="*/ 425 h 509"/>
                  <a:gd name="T62" fmla="*/ 74 w 288"/>
                  <a:gd name="T63" fmla="*/ 427 h 509"/>
                  <a:gd name="T64" fmla="*/ 55 w 288"/>
                  <a:gd name="T65" fmla="*/ 405 h 509"/>
                  <a:gd name="T66" fmla="*/ 46 w 288"/>
                  <a:gd name="T67" fmla="*/ 350 h 509"/>
                  <a:gd name="T68" fmla="*/ 34 w 288"/>
                  <a:gd name="T69" fmla="*/ 295 h 509"/>
                  <a:gd name="T70" fmla="*/ 21 w 288"/>
                  <a:gd name="T71" fmla="*/ 239 h 509"/>
                  <a:gd name="T72" fmla="*/ 9 w 288"/>
                  <a:gd name="T73" fmla="*/ 185 h 509"/>
                  <a:gd name="T74" fmla="*/ 2 w 288"/>
                  <a:gd name="T75" fmla="*/ 132 h 509"/>
                  <a:gd name="T76" fmla="*/ 1 w 288"/>
                  <a:gd name="T77" fmla="*/ 82 h 509"/>
                  <a:gd name="T78" fmla="*/ 9 w 288"/>
                  <a:gd name="T79" fmla="*/ 36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509">
                    <a:moveTo>
                      <a:pt x="17" y="15"/>
                    </a:moveTo>
                    <a:lnTo>
                      <a:pt x="32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5"/>
                    </a:lnTo>
                    <a:lnTo>
                      <a:pt x="101" y="9"/>
                    </a:lnTo>
                    <a:lnTo>
                      <a:pt x="115" y="16"/>
                    </a:lnTo>
                    <a:lnTo>
                      <a:pt x="130" y="21"/>
                    </a:lnTo>
                    <a:lnTo>
                      <a:pt x="145" y="27"/>
                    </a:lnTo>
                    <a:lnTo>
                      <a:pt x="159" y="32"/>
                    </a:lnTo>
                    <a:lnTo>
                      <a:pt x="175" y="35"/>
                    </a:lnTo>
                    <a:lnTo>
                      <a:pt x="192" y="37"/>
                    </a:lnTo>
                    <a:lnTo>
                      <a:pt x="208" y="35"/>
                    </a:lnTo>
                    <a:lnTo>
                      <a:pt x="226" y="32"/>
                    </a:lnTo>
                    <a:lnTo>
                      <a:pt x="247" y="25"/>
                    </a:lnTo>
                    <a:lnTo>
                      <a:pt x="267" y="12"/>
                    </a:lnTo>
                    <a:lnTo>
                      <a:pt x="265" y="28"/>
                    </a:lnTo>
                    <a:lnTo>
                      <a:pt x="265" y="44"/>
                    </a:lnTo>
                    <a:lnTo>
                      <a:pt x="263" y="60"/>
                    </a:lnTo>
                    <a:lnTo>
                      <a:pt x="263" y="75"/>
                    </a:lnTo>
                    <a:lnTo>
                      <a:pt x="265" y="91"/>
                    </a:lnTo>
                    <a:lnTo>
                      <a:pt x="265" y="106"/>
                    </a:lnTo>
                    <a:lnTo>
                      <a:pt x="266" y="120"/>
                    </a:lnTo>
                    <a:lnTo>
                      <a:pt x="267" y="136"/>
                    </a:lnTo>
                    <a:lnTo>
                      <a:pt x="268" y="152"/>
                    </a:lnTo>
                    <a:lnTo>
                      <a:pt x="269" y="166"/>
                    </a:lnTo>
                    <a:lnTo>
                      <a:pt x="270" y="181"/>
                    </a:lnTo>
                    <a:lnTo>
                      <a:pt x="274" y="196"/>
                    </a:lnTo>
                    <a:lnTo>
                      <a:pt x="275" y="211"/>
                    </a:lnTo>
                    <a:lnTo>
                      <a:pt x="276" y="226"/>
                    </a:lnTo>
                    <a:lnTo>
                      <a:pt x="279" y="240"/>
                    </a:lnTo>
                    <a:lnTo>
                      <a:pt x="279" y="256"/>
                    </a:lnTo>
                    <a:lnTo>
                      <a:pt x="281" y="270"/>
                    </a:lnTo>
                    <a:lnTo>
                      <a:pt x="282" y="285"/>
                    </a:lnTo>
                    <a:lnTo>
                      <a:pt x="285" y="301"/>
                    </a:lnTo>
                    <a:lnTo>
                      <a:pt x="285" y="315"/>
                    </a:lnTo>
                    <a:lnTo>
                      <a:pt x="287" y="331"/>
                    </a:lnTo>
                    <a:lnTo>
                      <a:pt x="287" y="347"/>
                    </a:lnTo>
                    <a:lnTo>
                      <a:pt x="288" y="362"/>
                    </a:lnTo>
                    <a:lnTo>
                      <a:pt x="288" y="378"/>
                    </a:lnTo>
                    <a:lnTo>
                      <a:pt x="287" y="393"/>
                    </a:lnTo>
                    <a:lnTo>
                      <a:pt x="286" y="410"/>
                    </a:lnTo>
                    <a:lnTo>
                      <a:pt x="285" y="425"/>
                    </a:lnTo>
                    <a:lnTo>
                      <a:pt x="282" y="442"/>
                    </a:lnTo>
                    <a:lnTo>
                      <a:pt x="279" y="459"/>
                    </a:lnTo>
                    <a:lnTo>
                      <a:pt x="277" y="475"/>
                    </a:lnTo>
                    <a:lnTo>
                      <a:pt x="274" y="493"/>
                    </a:lnTo>
                    <a:lnTo>
                      <a:pt x="268" y="509"/>
                    </a:lnTo>
                    <a:lnTo>
                      <a:pt x="263" y="502"/>
                    </a:lnTo>
                    <a:lnTo>
                      <a:pt x="256" y="491"/>
                    </a:lnTo>
                    <a:lnTo>
                      <a:pt x="247" y="482"/>
                    </a:lnTo>
                    <a:lnTo>
                      <a:pt x="238" y="475"/>
                    </a:lnTo>
                    <a:lnTo>
                      <a:pt x="226" y="466"/>
                    </a:lnTo>
                    <a:lnTo>
                      <a:pt x="215" y="458"/>
                    </a:lnTo>
                    <a:lnTo>
                      <a:pt x="202" y="450"/>
                    </a:lnTo>
                    <a:lnTo>
                      <a:pt x="188" y="444"/>
                    </a:lnTo>
                    <a:lnTo>
                      <a:pt x="173" y="438"/>
                    </a:lnTo>
                    <a:lnTo>
                      <a:pt x="158" y="434"/>
                    </a:lnTo>
                    <a:lnTo>
                      <a:pt x="141" y="430"/>
                    </a:lnTo>
                    <a:lnTo>
                      <a:pt x="124" y="426"/>
                    </a:lnTo>
                    <a:lnTo>
                      <a:pt x="109" y="425"/>
                    </a:lnTo>
                    <a:lnTo>
                      <a:pt x="91" y="425"/>
                    </a:lnTo>
                    <a:lnTo>
                      <a:pt x="74" y="427"/>
                    </a:lnTo>
                    <a:lnTo>
                      <a:pt x="56" y="431"/>
                    </a:lnTo>
                    <a:lnTo>
                      <a:pt x="55" y="405"/>
                    </a:lnTo>
                    <a:lnTo>
                      <a:pt x="51" y="378"/>
                    </a:lnTo>
                    <a:lnTo>
                      <a:pt x="46" y="350"/>
                    </a:lnTo>
                    <a:lnTo>
                      <a:pt x="40" y="322"/>
                    </a:lnTo>
                    <a:lnTo>
                      <a:pt x="34" y="295"/>
                    </a:lnTo>
                    <a:lnTo>
                      <a:pt x="27" y="267"/>
                    </a:lnTo>
                    <a:lnTo>
                      <a:pt x="21" y="239"/>
                    </a:lnTo>
                    <a:lnTo>
                      <a:pt x="13" y="212"/>
                    </a:lnTo>
                    <a:lnTo>
                      <a:pt x="9" y="185"/>
                    </a:lnTo>
                    <a:lnTo>
                      <a:pt x="4" y="158"/>
                    </a:lnTo>
                    <a:lnTo>
                      <a:pt x="2" y="132"/>
                    </a:lnTo>
                    <a:lnTo>
                      <a:pt x="0" y="107"/>
                    </a:lnTo>
                    <a:lnTo>
                      <a:pt x="1" y="82"/>
                    </a:lnTo>
                    <a:lnTo>
                      <a:pt x="3" y="58"/>
                    </a:lnTo>
                    <a:lnTo>
                      <a:pt x="9" y="36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9" name="Freeform 1893">
                <a:extLst>
                  <a:ext uri="{FF2B5EF4-FFF2-40B4-BE49-F238E27FC236}">
                    <a16:creationId xmlns:a16="http://schemas.microsoft.com/office/drawing/2014/main" id="{15B739D3-5A07-479E-94B1-300B96D2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494"/>
                <a:ext cx="84" cy="12"/>
              </a:xfrm>
              <a:custGeom>
                <a:avLst/>
                <a:gdLst>
                  <a:gd name="T0" fmla="*/ 252 w 252"/>
                  <a:gd name="T1" fmla="*/ 12 h 38"/>
                  <a:gd name="T2" fmla="*/ 251 w 252"/>
                  <a:gd name="T3" fmla="*/ 12 h 38"/>
                  <a:gd name="T4" fmla="*/ 229 w 252"/>
                  <a:gd name="T5" fmla="*/ 25 h 38"/>
                  <a:gd name="T6" fmla="*/ 210 w 252"/>
                  <a:gd name="T7" fmla="*/ 31 h 38"/>
                  <a:gd name="T8" fmla="*/ 192 w 252"/>
                  <a:gd name="T9" fmla="*/ 35 h 38"/>
                  <a:gd name="T10" fmla="*/ 175 w 252"/>
                  <a:gd name="T11" fmla="*/ 36 h 38"/>
                  <a:gd name="T12" fmla="*/ 160 w 252"/>
                  <a:gd name="T13" fmla="*/ 35 h 38"/>
                  <a:gd name="T14" fmla="*/ 144 w 252"/>
                  <a:gd name="T15" fmla="*/ 31 h 38"/>
                  <a:gd name="T16" fmla="*/ 129 w 252"/>
                  <a:gd name="T17" fmla="*/ 26 h 38"/>
                  <a:gd name="T18" fmla="*/ 115 w 252"/>
                  <a:gd name="T19" fmla="*/ 21 h 38"/>
                  <a:gd name="T20" fmla="*/ 101 w 252"/>
                  <a:gd name="T21" fmla="*/ 16 h 38"/>
                  <a:gd name="T22" fmla="*/ 87 w 252"/>
                  <a:gd name="T23" fmla="*/ 9 h 38"/>
                  <a:gd name="T24" fmla="*/ 72 w 252"/>
                  <a:gd name="T25" fmla="*/ 5 h 38"/>
                  <a:gd name="T26" fmla="*/ 59 w 252"/>
                  <a:gd name="T27" fmla="*/ 2 h 38"/>
                  <a:gd name="T28" fmla="*/ 45 w 252"/>
                  <a:gd name="T29" fmla="*/ 0 h 38"/>
                  <a:gd name="T30" fmla="*/ 31 w 252"/>
                  <a:gd name="T31" fmla="*/ 2 h 38"/>
                  <a:gd name="T32" fmla="*/ 16 w 252"/>
                  <a:gd name="T33" fmla="*/ 7 h 38"/>
                  <a:gd name="T34" fmla="*/ 0 w 252"/>
                  <a:gd name="T35" fmla="*/ 15 h 38"/>
                  <a:gd name="T36" fmla="*/ 2 w 252"/>
                  <a:gd name="T37" fmla="*/ 17 h 38"/>
                  <a:gd name="T38" fmla="*/ 17 w 252"/>
                  <a:gd name="T39" fmla="*/ 8 h 38"/>
                  <a:gd name="T40" fmla="*/ 31 w 252"/>
                  <a:gd name="T41" fmla="*/ 3 h 38"/>
                  <a:gd name="T42" fmla="*/ 45 w 252"/>
                  <a:gd name="T43" fmla="*/ 2 h 38"/>
                  <a:gd name="T44" fmla="*/ 59 w 252"/>
                  <a:gd name="T45" fmla="*/ 3 h 38"/>
                  <a:gd name="T46" fmla="*/ 72 w 252"/>
                  <a:gd name="T47" fmla="*/ 7 h 38"/>
                  <a:gd name="T48" fmla="*/ 85 w 252"/>
                  <a:gd name="T49" fmla="*/ 10 h 38"/>
                  <a:gd name="T50" fmla="*/ 99 w 252"/>
                  <a:gd name="T51" fmla="*/ 17 h 38"/>
                  <a:gd name="T52" fmla="*/ 114 w 252"/>
                  <a:gd name="T53" fmla="*/ 22 h 38"/>
                  <a:gd name="T54" fmla="*/ 127 w 252"/>
                  <a:gd name="T55" fmla="*/ 28 h 38"/>
                  <a:gd name="T56" fmla="*/ 144 w 252"/>
                  <a:gd name="T57" fmla="*/ 33 h 38"/>
                  <a:gd name="T58" fmla="*/ 160 w 252"/>
                  <a:gd name="T59" fmla="*/ 36 h 38"/>
                  <a:gd name="T60" fmla="*/ 175 w 252"/>
                  <a:gd name="T61" fmla="*/ 38 h 38"/>
                  <a:gd name="T62" fmla="*/ 192 w 252"/>
                  <a:gd name="T63" fmla="*/ 36 h 38"/>
                  <a:gd name="T64" fmla="*/ 210 w 252"/>
                  <a:gd name="T65" fmla="*/ 33 h 38"/>
                  <a:gd name="T66" fmla="*/ 231 w 252"/>
                  <a:gd name="T67" fmla="*/ 26 h 38"/>
                  <a:gd name="T68" fmla="*/ 252 w 252"/>
                  <a:gd name="T69" fmla="*/ 13 h 38"/>
                  <a:gd name="T70" fmla="*/ 251 w 252"/>
                  <a:gd name="T71" fmla="*/ 12 h 38"/>
                  <a:gd name="T72" fmla="*/ 252 w 252"/>
                  <a:gd name="T73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8">
                    <a:moveTo>
                      <a:pt x="252" y="12"/>
                    </a:moveTo>
                    <a:lnTo>
                      <a:pt x="251" y="12"/>
                    </a:lnTo>
                    <a:lnTo>
                      <a:pt x="229" y="25"/>
                    </a:lnTo>
                    <a:lnTo>
                      <a:pt x="210" y="31"/>
                    </a:lnTo>
                    <a:lnTo>
                      <a:pt x="192" y="35"/>
                    </a:lnTo>
                    <a:lnTo>
                      <a:pt x="175" y="36"/>
                    </a:lnTo>
                    <a:lnTo>
                      <a:pt x="160" y="35"/>
                    </a:lnTo>
                    <a:lnTo>
                      <a:pt x="144" y="31"/>
                    </a:lnTo>
                    <a:lnTo>
                      <a:pt x="129" y="26"/>
                    </a:lnTo>
                    <a:lnTo>
                      <a:pt x="115" y="21"/>
                    </a:lnTo>
                    <a:lnTo>
                      <a:pt x="101" y="16"/>
                    </a:lnTo>
                    <a:lnTo>
                      <a:pt x="87" y="9"/>
                    </a:lnTo>
                    <a:lnTo>
                      <a:pt x="72" y="5"/>
                    </a:lnTo>
                    <a:lnTo>
                      <a:pt x="59" y="2"/>
                    </a:lnTo>
                    <a:lnTo>
                      <a:pt x="45" y="0"/>
                    </a:lnTo>
                    <a:lnTo>
                      <a:pt x="31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17" y="8"/>
                    </a:lnTo>
                    <a:lnTo>
                      <a:pt x="31" y="3"/>
                    </a:lnTo>
                    <a:lnTo>
                      <a:pt x="45" y="2"/>
                    </a:lnTo>
                    <a:lnTo>
                      <a:pt x="59" y="3"/>
                    </a:lnTo>
                    <a:lnTo>
                      <a:pt x="72" y="7"/>
                    </a:lnTo>
                    <a:lnTo>
                      <a:pt x="85" y="10"/>
                    </a:lnTo>
                    <a:lnTo>
                      <a:pt x="99" y="17"/>
                    </a:lnTo>
                    <a:lnTo>
                      <a:pt x="114" y="22"/>
                    </a:lnTo>
                    <a:lnTo>
                      <a:pt x="127" y="28"/>
                    </a:lnTo>
                    <a:lnTo>
                      <a:pt x="144" y="33"/>
                    </a:lnTo>
                    <a:lnTo>
                      <a:pt x="160" y="36"/>
                    </a:lnTo>
                    <a:lnTo>
                      <a:pt x="175" y="38"/>
                    </a:lnTo>
                    <a:lnTo>
                      <a:pt x="192" y="36"/>
                    </a:lnTo>
                    <a:lnTo>
                      <a:pt x="210" y="33"/>
                    </a:lnTo>
                    <a:lnTo>
                      <a:pt x="231" y="26"/>
                    </a:lnTo>
                    <a:lnTo>
                      <a:pt x="252" y="13"/>
                    </a:lnTo>
                    <a:lnTo>
                      <a:pt x="251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0" name="Freeform 1894">
                <a:extLst>
                  <a:ext uri="{FF2B5EF4-FFF2-40B4-BE49-F238E27FC236}">
                    <a16:creationId xmlns:a16="http://schemas.microsoft.com/office/drawing/2014/main" id="{26631ED4-06D7-4051-8E68-BA0083288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98"/>
                <a:ext cx="9" cy="166"/>
              </a:xfrm>
              <a:custGeom>
                <a:avLst/>
                <a:gdLst>
                  <a:gd name="T0" fmla="*/ 6 w 26"/>
                  <a:gd name="T1" fmla="*/ 498 h 498"/>
                  <a:gd name="T2" fmla="*/ 15 w 26"/>
                  <a:gd name="T3" fmla="*/ 464 h 498"/>
                  <a:gd name="T4" fmla="*/ 19 w 26"/>
                  <a:gd name="T5" fmla="*/ 430 h 498"/>
                  <a:gd name="T6" fmla="*/ 24 w 26"/>
                  <a:gd name="T7" fmla="*/ 398 h 498"/>
                  <a:gd name="T8" fmla="*/ 26 w 26"/>
                  <a:gd name="T9" fmla="*/ 366 h 498"/>
                  <a:gd name="T10" fmla="*/ 25 w 26"/>
                  <a:gd name="T11" fmla="*/ 335 h 498"/>
                  <a:gd name="T12" fmla="*/ 23 w 26"/>
                  <a:gd name="T13" fmla="*/ 303 h 498"/>
                  <a:gd name="T14" fmla="*/ 20 w 26"/>
                  <a:gd name="T15" fmla="*/ 273 h 498"/>
                  <a:gd name="T16" fmla="*/ 17 w 26"/>
                  <a:gd name="T17" fmla="*/ 244 h 498"/>
                  <a:gd name="T18" fmla="*/ 15 w 26"/>
                  <a:gd name="T19" fmla="*/ 214 h 498"/>
                  <a:gd name="T20" fmla="*/ 12 w 26"/>
                  <a:gd name="T21" fmla="*/ 184 h 498"/>
                  <a:gd name="T22" fmla="*/ 7 w 26"/>
                  <a:gd name="T23" fmla="*/ 154 h 498"/>
                  <a:gd name="T24" fmla="*/ 5 w 26"/>
                  <a:gd name="T25" fmla="*/ 124 h 498"/>
                  <a:gd name="T26" fmla="*/ 3 w 26"/>
                  <a:gd name="T27" fmla="*/ 94 h 498"/>
                  <a:gd name="T28" fmla="*/ 1 w 26"/>
                  <a:gd name="T29" fmla="*/ 63 h 498"/>
                  <a:gd name="T30" fmla="*/ 3 w 26"/>
                  <a:gd name="T31" fmla="*/ 32 h 498"/>
                  <a:gd name="T32" fmla="*/ 5 w 26"/>
                  <a:gd name="T33" fmla="*/ 0 h 498"/>
                  <a:gd name="T34" fmla="*/ 1 w 26"/>
                  <a:gd name="T35" fmla="*/ 16 h 498"/>
                  <a:gd name="T36" fmla="*/ 0 w 26"/>
                  <a:gd name="T37" fmla="*/ 48 h 498"/>
                  <a:gd name="T38" fmla="*/ 0 w 26"/>
                  <a:gd name="T39" fmla="*/ 79 h 498"/>
                  <a:gd name="T40" fmla="*/ 3 w 26"/>
                  <a:gd name="T41" fmla="*/ 109 h 498"/>
                  <a:gd name="T42" fmla="*/ 5 w 26"/>
                  <a:gd name="T43" fmla="*/ 140 h 498"/>
                  <a:gd name="T44" fmla="*/ 7 w 26"/>
                  <a:gd name="T45" fmla="*/ 169 h 498"/>
                  <a:gd name="T46" fmla="*/ 12 w 26"/>
                  <a:gd name="T47" fmla="*/ 199 h 498"/>
                  <a:gd name="T48" fmla="*/ 15 w 26"/>
                  <a:gd name="T49" fmla="*/ 228 h 498"/>
                  <a:gd name="T50" fmla="*/ 17 w 26"/>
                  <a:gd name="T51" fmla="*/ 258 h 498"/>
                  <a:gd name="T52" fmla="*/ 20 w 26"/>
                  <a:gd name="T53" fmla="*/ 290 h 498"/>
                  <a:gd name="T54" fmla="*/ 23 w 26"/>
                  <a:gd name="T55" fmla="*/ 319 h 498"/>
                  <a:gd name="T56" fmla="*/ 24 w 26"/>
                  <a:gd name="T57" fmla="*/ 350 h 498"/>
                  <a:gd name="T58" fmla="*/ 23 w 26"/>
                  <a:gd name="T59" fmla="*/ 382 h 498"/>
                  <a:gd name="T60" fmla="*/ 20 w 26"/>
                  <a:gd name="T61" fmla="*/ 414 h 498"/>
                  <a:gd name="T62" fmla="*/ 16 w 26"/>
                  <a:gd name="T63" fmla="*/ 447 h 498"/>
                  <a:gd name="T64" fmla="*/ 9 w 26"/>
                  <a:gd name="T65" fmla="*/ 481 h 498"/>
                  <a:gd name="T66" fmla="*/ 6 w 26"/>
                  <a:gd name="T67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6" y="498"/>
                    </a:moveTo>
                    <a:lnTo>
                      <a:pt x="6" y="498"/>
                    </a:lnTo>
                    <a:lnTo>
                      <a:pt x="12" y="481"/>
                    </a:lnTo>
                    <a:lnTo>
                      <a:pt x="15" y="464"/>
                    </a:lnTo>
                    <a:lnTo>
                      <a:pt x="17" y="447"/>
                    </a:lnTo>
                    <a:lnTo>
                      <a:pt x="19" y="430"/>
                    </a:lnTo>
                    <a:lnTo>
                      <a:pt x="23" y="414"/>
                    </a:lnTo>
                    <a:lnTo>
                      <a:pt x="24" y="398"/>
                    </a:lnTo>
                    <a:lnTo>
                      <a:pt x="25" y="382"/>
                    </a:lnTo>
                    <a:lnTo>
                      <a:pt x="26" y="366"/>
                    </a:lnTo>
                    <a:lnTo>
                      <a:pt x="26" y="350"/>
                    </a:lnTo>
                    <a:lnTo>
                      <a:pt x="25" y="335"/>
                    </a:lnTo>
                    <a:lnTo>
                      <a:pt x="25" y="319"/>
                    </a:lnTo>
                    <a:lnTo>
                      <a:pt x="23" y="303"/>
                    </a:lnTo>
                    <a:lnTo>
                      <a:pt x="23" y="290"/>
                    </a:lnTo>
                    <a:lnTo>
                      <a:pt x="20" y="273"/>
                    </a:lnTo>
                    <a:lnTo>
                      <a:pt x="19" y="258"/>
                    </a:lnTo>
                    <a:lnTo>
                      <a:pt x="17" y="244"/>
                    </a:lnTo>
                    <a:lnTo>
                      <a:pt x="16" y="228"/>
                    </a:lnTo>
                    <a:lnTo>
                      <a:pt x="15" y="214"/>
                    </a:lnTo>
                    <a:lnTo>
                      <a:pt x="13" y="199"/>
                    </a:lnTo>
                    <a:lnTo>
                      <a:pt x="12" y="184"/>
                    </a:lnTo>
                    <a:lnTo>
                      <a:pt x="9" y="169"/>
                    </a:lnTo>
                    <a:lnTo>
                      <a:pt x="7" y="154"/>
                    </a:lnTo>
                    <a:lnTo>
                      <a:pt x="6" y="140"/>
                    </a:lnTo>
                    <a:lnTo>
                      <a:pt x="5" y="124"/>
                    </a:lnTo>
                    <a:lnTo>
                      <a:pt x="4" y="109"/>
                    </a:lnTo>
                    <a:lnTo>
                      <a:pt x="3" y="94"/>
                    </a:lnTo>
                    <a:lnTo>
                      <a:pt x="3" y="79"/>
                    </a:lnTo>
                    <a:lnTo>
                      <a:pt x="1" y="63"/>
                    </a:lnTo>
                    <a:lnTo>
                      <a:pt x="1" y="48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6"/>
                    </a:lnTo>
                    <a:lnTo>
                      <a:pt x="0" y="32"/>
                    </a:lnTo>
                    <a:lnTo>
                      <a:pt x="0" y="48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0" y="94"/>
                    </a:lnTo>
                    <a:lnTo>
                      <a:pt x="3" y="109"/>
                    </a:lnTo>
                    <a:lnTo>
                      <a:pt x="3" y="124"/>
                    </a:lnTo>
                    <a:lnTo>
                      <a:pt x="5" y="140"/>
                    </a:lnTo>
                    <a:lnTo>
                      <a:pt x="6" y="154"/>
                    </a:lnTo>
                    <a:lnTo>
                      <a:pt x="7" y="169"/>
                    </a:lnTo>
                    <a:lnTo>
                      <a:pt x="9" y="184"/>
                    </a:lnTo>
                    <a:lnTo>
                      <a:pt x="12" y="199"/>
                    </a:lnTo>
                    <a:lnTo>
                      <a:pt x="13" y="214"/>
                    </a:lnTo>
                    <a:lnTo>
                      <a:pt x="15" y="228"/>
                    </a:lnTo>
                    <a:lnTo>
                      <a:pt x="16" y="244"/>
                    </a:lnTo>
                    <a:lnTo>
                      <a:pt x="17" y="258"/>
                    </a:lnTo>
                    <a:lnTo>
                      <a:pt x="19" y="273"/>
                    </a:lnTo>
                    <a:lnTo>
                      <a:pt x="20" y="290"/>
                    </a:lnTo>
                    <a:lnTo>
                      <a:pt x="22" y="303"/>
                    </a:lnTo>
                    <a:lnTo>
                      <a:pt x="23" y="319"/>
                    </a:lnTo>
                    <a:lnTo>
                      <a:pt x="23" y="335"/>
                    </a:lnTo>
                    <a:lnTo>
                      <a:pt x="24" y="350"/>
                    </a:lnTo>
                    <a:lnTo>
                      <a:pt x="24" y="366"/>
                    </a:lnTo>
                    <a:lnTo>
                      <a:pt x="23" y="382"/>
                    </a:lnTo>
                    <a:lnTo>
                      <a:pt x="23" y="398"/>
                    </a:lnTo>
                    <a:lnTo>
                      <a:pt x="20" y="414"/>
                    </a:lnTo>
                    <a:lnTo>
                      <a:pt x="18" y="430"/>
                    </a:lnTo>
                    <a:lnTo>
                      <a:pt x="16" y="447"/>
                    </a:lnTo>
                    <a:lnTo>
                      <a:pt x="14" y="464"/>
                    </a:lnTo>
                    <a:lnTo>
                      <a:pt x="9" y="481"/>
                    </a:lnTo>
                    <a:lnTo>
                      <a:pt x="6" y="498"/>
                    </a:lnTo>
                    <a:lnTo>
                      <a:pt x="6" y="497"/>
                    </a:lnTo>
                    <a:lnTo>
                      <a:pt x="6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1" name="Freeform 1895">
                <a:extLst>
                  <a:ext uri="{FF2B5EF4-FFF2-40B4-BE49-F238E27FC236}">
                    <a16:creationId xmlns:a16="http://schemas.microsoft.com/office/drawing/2014/main" id="{B9517C03-BB50-4569-B293-430320FBF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0 w 213"/>
                  <a:gd name="T1" fmla="*/ 7 h 85"/>
                  <a:gd name="T2" fmla="*/ 0 w 213"/>
                  <a:gd name="T3" fmla="*/ 7 h 85"/>
                  <a:gd name="T4" fmla="*/ 18 w 213"/>
                  <a:gd name="T5" fmla="*/ 4 h 85"/>
                  <a:gd name="T6" fmla="*/ 35 w 213"/>
                  <a:gd name="T7" fmla="*/ 1 h 85"/>
                  <a:gd name="T8" fmla="*/ 53 w 213"/>
                  <a:gd name="T9" fmla="*/ 1 h 85"/>
                  <a:gd name="T10" fmla="*/ 69 w 213"/>
                  <a:gd name="T11" fmla="*/ 2 h 85"/>
                  <a:gd name="T12" fmla="*/ 85 w 213"/>
                  <a:gd name="T13" fmla="*/ 6 h 85"/>
                  <a:gd name="T14" fmla="*/ 102 w 213"/>
                  <a:gd name="T15" fmla="*/ 10 h 85"/>
                  <a:gd name="T16" fmla="*/ 116 w 213"/>
                  <a:gd name="T17" fmla="*/ 14 h 85"/>
                  <a:gd name="T18" fmla="*/ 131 w 213"/>
                  <a:gd name="T19" fmla="*/ 20 h 85"/>
                  <a:gd name="T20" fmla="*/ 146 w 213"/>
                  <a:gd name="T21" fmla="*/ 27 h 85"/>
                  <a:gd name="T22" fmla="*/ 159 w 213"/>
                  <a:gd name="T23" fmla="*/ 34 h 85"/>
                  <a:gd name="T24" fmla="*/ 170 w 213"/>
                  <a:gd name="T25" fmla="*/ 42 h 85"/>
                  <a:gd name="T26" fmla="*/ 180 w 213"/>
                  <a:gd name="T27" fmla="*/ 50 h 85"/>
                  <a:gd name="T28" fmla="*/ 192 w 213"/>
                  <a:gd name="T29" fmla="*/ 59 h 85"/>
                  <a:gd name="T30" fmla="*/ 199 w 213"/>
                  <a:gd name="T31" fmla="*/ 68 h 85"/>
                  <a:gd name="T32" fmla="*/ 207 w 213"/>
                  <a:gd name="T33" fmla="*/ 77 h 85"/>
                  <a:gd name="T34" fmla="*/ 213 w 213"/>
                  <a:gd name="T35" fmla="*/ 85 h 85"/>
                  <a:gd name="T36" fmla="*/ 213 w 213"/>
                  <a:gd name="T37" fmla="*/ 84 h 85"/>
                  <a:gd name="T38" fmla="*/ 208 w 213"/>
                  <a:gd name="T39" fmla="*/ 75 h 85"/>
                  <a:gd name="T40" fmla="*/ 202 w 213"/>
                  <a:gd name="T41" fmla="*/ 66 h 85"/>
                  <a:gd name="T42" fmla="*/ 193 w 213"/>
                  <a:gd name="T43" fmla="*/ 57 h 85"/>
                  <a:gd name="T44" fmla="*/ 183 w 213"/>
                  <a:gd name="T45" fmla="*/ 48 h 85"/>
                  <a:gd name="T46" fmla="*/ 173 w 213"/>
                  <a:gd name="T47" fmla="*/ 41 h 85"/>
                  <a:gd name="T48" fmla="*/ 160 w 213"/>
                  <a:gd name="T49" fmla="*/ 33 h 85"/>
                  <a:gd name="T50" fmla="*/ 147 w 213"/>
                  <a:gd name="T51" fmla="*/ 25 h 85"/>
                  <a:gd name="T52" fmla="*/ 133 w 213"/>
                  <a:gd name="T53" fmla="*/ 18 h 85"/>
                  <a:gd name="T54" fmla="*/ 118 w 213"/>
                  <a:gd name="T55" fmla="*/ 13 h 85"/>
                  <a:gd name="T56" fmla="*/ 102 w 213"/>
                  <a:gd name="T57" fmla="*/ 9 h 85"/>
                  <a:gd name="T58" fmla="*/ 85 w 213"/>
                  <a:gd name="T59" fmla="*/ 4 h 85"/>
                  <a:gd name="T60" fmla="*/ 69 w 213"/>
                  <a:gd name="T61" fmla="*/ 1 h 85"/>
                  <a:gd name="T62" fmla="*/ 53 w 213"/>
                  <a:gd name="T63" fmla="*/ 0 h 85"/>
                  <a:gd name="T64" fmla="*/ 35 w 213"/>
                  <a:gd name="T65" fmla="*/ 0 h 85"/>
                  <a:gd name="T66" fmla="*/ 18 w 213"/>
                  <a:gd name="T67" fmla="*/ 1 h 85"/>
                  <a:gd name="T68" fmla="*/ 0 w 213"/>
                  <a:gd name="T69" fmla="*/ 6 h 85"/>
                  <a:gd name="T70" fmla="*/ 1 w 213"/>
                  <a:gd name="T71" fmla="*/ 7 h 85"/>
                  <a:gd name="T72" fmla="*/ 0 w 213"/>
                  <a:gd name="T73" fmla="*/ 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85">
                    <a:moveTo>
                      <a:pt x="0" y="7"/>
                    </a:moveTo>
                    <a:lnTo>
                      <a:pt x="0" y="7"/>
                    </a:lnTo>
                    <a:lnTo>
                      <a:pt x="18" y="4"/>
                    </a:lnTo>
                    <a:lnTo>
                      <a:pt x="35" y="1"/>
                    </a:lnTo>
                    <a:lnTo>
                      <a:pt x="53" y="1"/>
                    </a:lnTo>
                    <a:lnTo>
                      <a:pt x="69" y="2"/>
                    </a:lnTo>
                    <a:lnTo>
                      <a:pt x="85" y="6"/>
                    </a:lnTo>
                    <a:lnTo>
                      <a:pt x="102" y="10"/>
                    </a:lnTo>
                    <a:lnTo>
                      <a:pt x="116" y="14"/>
                    </a:lnTo>
                    <a:lnTo>
                      <a:pt x="131" y="20"/>
                    </a:lnTo>
                    <a:lnTo>
                      <a:pt x="146" y="27"/>
                    </a:lnTo>
                    <a:lnTo>
                      <a:pt x="159" y="34"/>
                    </a:lnTo>
                    <a:lnTo>
                      <a:pt x="170" y="42"/>
                    </a:lnTo>
                    <a:lnTo>
                      <a:pt x="180" y="50"/>
                    </a:lnTo>
                    <a:lnTo>
                      <a:pt x="192" y="59"/>
                    </a:lnTo>
                    <a:lnTo>
                      <a:pt x="199" y="68"/>
                    </a:lnTo>
                    <a:lnTo>
                      <a:pt x="207" y="77"/>
                    </a:lnTo>
                    <a:lnTo>
                      <a:pt x="213" y="85"/>
                    </a:lnTo>
                    <a:lnTo>
                      <a:pt x="213" y="84"/>
                    </a:lnTo>
                    <a:lnTo>
                      <a:pt x="208" y="75"/>
                    </a:lnTo>
                    <a:lnTo>
                      <a:pt x="202" y="66"/>
                    </a:lnTo>
                    <a:lnTo>
                      <a:pt x="193" y="57"/>
                    </a:lnTo>
                    <a:lnTo>
                      <a:pt x="183" y="48"/>
                    </a:lnTo>
                    <a:lnTo>
                      <a:pt x="173" y="41"/>
                    </a:lnTo>
                    <a:lnTo>
                      <a:pt x="160" y="33"/>
                    </a:lnTo>
                    <a:lnTo>
                      <a:pt x="147" y="25"/>
                    </a:lnTo>
                    <a:lnTo>
                      <a:pt x="133" y="18"/>
                    </a:lnTo>
                    <a:lnTo>
                      <a:pt x="118" y="13"/>
                    </a:lnTo>
                    <a:lnTo>
                      <a:pt x="102" y="9"/>
                    </a:lnTo>
                    <a:lnTo>
                      <a:pt x="85" y="4"/>
                    </a:lnTo>
                    <a:lnTo>
                      <a:pt x="69" y="1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18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2" name="Freeform 1896">
                <a:extLst>
                  <a:ext uri="{FF2B5EF4-FFF2-40B4-BE49-F238E27FC236}">
                    <a16:creationId xmlns:a16="http://schemas.microsoft.com/office/drawing/2014/main" id="{ADA2704C-3DDA-4B4E-9718-2D6F5853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9"/>
                <a:ext cx="19" cy="138"/>
              </a:xfrm>
              <a:custGeom>
                <a:avLst/>
                <a:gdLst>
                  <a:gd name="T0" fmla="*/ 18 w 58"/>
                  <a:gd name="T1" fmla="*/ 0 h 416"/>
                  <a:gd name="T2" fmla="*/ 10 w 58"/>
                  <a:gd name="T3" fmla="*/ 21 h 416"/>
                  <a:gd name="T4" fmla="*/ 4 w 58"/>
                  <a:gd name="T5" fmla="*/ 43 h 416"/>
                  <a:gd name="T6" fmla="*/ 2 w 58"/>
                  <a:gd name="T7" fmla="*/ 67 h 416"/>
                  <a:gd name="T8" fmla="*/ 0 w 58"/>
                  <a:gd name="T9" fmla="*/ 92 h 416"/>
                  <a:gd name="T10" fmla="*/ 2 w 58"/>
                  <a:gd name="T11" fmla="*/ 117 h 416"/>
                  <a:gd name="T12" fmla="*/ 5 w 58"/>
                  <a:gd name="T13" fmla="*/ 143 h 416"/>
                  <a:gd name="T14" fmla="*/ 10 w 58"/>
                  <a:gd name="T15" fmla="*/ 170 h 416"/>
                  <a:gd name="T16" fmla="*/ 14 w 58"/>
                  <a:gd name="T17" fmla="*/ 197 h 416"/>
                  <a:gd name="T18" fmla="*/ 22 w 58"/>
                  <a:gd name="T19" fmla="*/ 225 h 416"/>
                  <a:gd name="T20" fmla="*/ 28 w 58"/>
                  <a:gd name="T21" fmla="*/ 252 h 416"/>
                  <a:gd name="T22" fmla="*/ 35 w 58"/>
                  <a:gd name="T23" fmla="*/ 280 h 416"/>
                  <a:gd name="T24" fmla="*/ 41 w 58"/>
                  <a:gd name="T25" fmla="*/ 307 h 416"/>
                  <a:gd name="T26" fmla="*/ 46 w 58"/>
                  <a:gd name="T27" fmla="*/ 335 h 416"/>
                  <a:gd name="T28" fmla="*/ 51 w 58"/>
                  <a:gd name="T29" fmla="*/ 363 h 416"/>
                  <a:gd name="T30" fmla="*/ 55 w 58"/>
                  <a:gd name="T31" fmla="*/ 390 h 416"/>
                  <a:gd name="T32" fmla="*/ 56 w 58"/>
                  <a:gd name="T33" fmla="*/ 416 h 416"/>
                  <a:gd name="T34" fmla="*/ 58 w 58"/>
                  <a:gd name="T35" fmla="*/ 416 h 416"/>
                  <a:gd name="T36" fmla="*/ 56 w 58"/>
                  <a:gd name="T37" fmla="*/ 390 h 416"/>
                  <a:gd name="T38" fmla="*/ 54 w 58"/>
                  <a:gd name="T39" fmla="*/ 363 h 416"/>
                  <a:gd name="T40" fmla="*/ 48 w 58"/>
                  <a:gd name="T41" fmla="*/ 335 h 416"/>
                  <a:gd name="T42" fmla="*/ 42 w 58"/>
                  <a:gd name="T43" fmla="*/ 307 h 416"/>
                  <a:gd name="T44" fmla="*/ 36 w 58"/>
                  <a:gd name="T45" fmla="*/ 280 h 416"/>
                  <a:gd name="T46" fmla="*/ 29 w 58"/>
                  <a:gd name="T47" fmla="*/ 252 h 416"/>
                  <a:gd name="T48" fmla="*/ 23 w 58"/>
                  <a:gd name="T49" fmla="*/ 225 h 416"/>
                  <a:gd name="T50" fmla="*/ 17 w 58"/>
                  <a:gd name="T51" fmla="*/ 197 h 416"/>
                  <a:gd name="T52" fmla="*/ 11 w 58"/>
                  <a:gd name="T53" fmla="*/ 170 h 416"/>
                  <a:gd name="T54" fmla="*/ 7 w 58"/>
                  <a:gd name="T55" fmla="*/ 143 h 416"/>
                  <a:gd name="T56" fmla="*/ 3 w 58"/>
                  <a:gd name="T57" fmla="*/ 117 h 416"/>
                  <a:gd name="T58" fmla="*/ 3 w 58"/>
                  <a:gd name="T59" fmla="*/ 92 h 416"/>
                  <a:gd name="T60" fmla="*/ 3 w 58"/>
                  <a:gd name="T61" fmla="*/ 67 h 416"/>
                  <a:gd name="T62" fmla="*/ 5 w 58"/>
                  <a:gd name="T63" fmla="*/ 43 h 416"/>
                  <a:gd name="T64" fmla="*/ 11 w 58"/>
                  <a:gd name="T65" fmla="*/ 21 h 416"/>
                  <a:gd name="T66" fmla="*/ 20 w 58"/>
                  <a:gd name="T67" fmla="*/ 1 h 416"/>
                  <a:gd name="T68" fmla="*/ 18 w 58"/>
                  <a:gd name="T6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416">
                    <a:moveTo>
                      <a:pt x="18" y="0"/>
                    </a:moveTo>
                    <a:lnTo>
                      <a:pt x="10" y="21"/>
                    </a:lnTo>
                    <a:lnTo>
                      <a:pt x="4" y="43"/>
                    </a:lnTo>
                    <a:lnTo>
                      <a:pt x="2" y="67"/>
                    </a:lnTo>
                    <a:lnTo>
                      <a:pt x="0" y="92"/>
                    </a:lnTo>
                    <a:lnTo>
                      <a:pt x="2" y="117"/>
                    </a:lnTo>
                    <a:lnTo>
                      <a:pt x="5" y="143"/>
                    </a:lnTo>
                    <a:lnTo>
                      <a:pt x="10" y="170"/>
                    </a:lnTo>
                    <a:lnTo>
                      <a:pt x="14" y="197"/>
                    </a:lnTo>
                    <a:lnTo>
                      <a:pt x="22" y="225"/>
                    </a:lnTo>
                    <a:lnTo>
                      <a:pt x="28" y="252"/>
                    </a:lnTo>
                    <a:lnTo>
                      <a:pt x="35" y="280"/>
                    </a:lnTo>
                    <a:lnTo>
                      <a:pt x="41" y="307"/>
                    </a:lnTo>
                    <a:lnTo>
                      <a:pt x="46" y="335"/>
                    </a:lnTo>
                    <a:lnTo>
                      <a:pt x="51" y="363"/>
                    </a:lnTo>
                    <a:lnTo>
                      <a:pt x="55" y="390"/>
                    </a:lnTo>
                    <a:lnTo>
                      <a:pt x="56" y="416"/>
                    </a:lnTo>
                    <a:lnTo>
                      <a:pt x="58" y="416"/>
                    </a:lnTo>
                    <a:lnTo>
                      <a:pt x="56" y="390"/>
                    </a:lnTo>
                    <a:lnTo>
                      <a:pt x="54" y="363"/>
                    </a:lnTo>
                    <a:lnTo>
                      <a:pt x="48" y="335"/>
                    </a:lnTo>
                    <a:lnTo>
                      <a:pt x="42" y="307"/>
                    </a:lnTo>
                    <a:lnTo>
                      <a:pt x="36" y="280"/>
                    </a:lnTo>
                    <a:lnTo>
                      <a:pt x="29" y="252"/>
                    </a:lnTo>
                    <a:lnTo>
                      <a:pt x="23" y="225"/>
                    </a:lnTo>
                    <a:lnTo>
                      <a:pt x="17" y="197"/>
                    </a:lnTo>
                    <a:lnTo>
                      <a:pt x="11" y="170"/>
                    </a:lnTo>
                    <a:lnTo>
                      <a:pt x="7" y="143"/>
                    </a:lnTo>
                    <a:lnTo>
                      <a:pt x="3" y="117"/>
                    </a:lnTo>
                    <a:lnTo>
                      <a:pt x="3" y="92"/>
                    </a:lnTo>
                    <a:lnTo>
                      <a:pt x="3" y="67"/>
                    </a:lnTo>
                    <a:lnTo>
                      <a:pt x="5" y="43"/>
                    </a:lnTo>
                    <a:lnTo>
                      <a:pt x="11" y="21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3" name="Freeform 1897">
                <a:extLst>
                  <a:ext uri="{FF2B5EF4-FFF2-40B4-BE49-F238E27FC236}">
                    <a16:creationId xmlns:a16="http://schemas.microsoft.com/office/drawing/2014/main" id="{BBB7FDDC-83F3-4C70-B002-E9728709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5"/>
                <a:ext cx="81" cy="184"/>
              </a:xfrm>
              <a:custGeom>
                <a:avLst/>
                <a:gdLst>
                  <a:gd name="T0" fmla="*/ 32 w 242"/>
                  <a:gd name="T1" fmla="*/ 3 h 550"/>
                  <a:gd name="T2" fmla="*/ 60 w 242"/>
                  <a:gd name="T3" fmla="*/ 0 h 550"/>
                  <a:gd name="T4" fmla="*/ 88 w 242"/>
                  <a:gd name="T5" fmla="*/ 1 h 550"/>
                  <a:gd name="T6" fmla="*/ 117 w 242"/>
                  <a:gd name="T7" fmla="*/ 8 h 550"/>
                  <a:gd name="T8" fmla="*/ 146 w 242"/>
                  <a:gd name="T9" fmla="*/ 18 h 550"/>
                  <a:gd name="T10" fmla="*/ 174 w 242"/>
                  <a:gd name="T11" fmla="*/ 32 h 550"/>
                  <a:gd name="T12" fmla="*/ 200 w 242"/>
                  <a:gd name="T13" fmla="*/ 49 h 550"/>
                  <a:gd name="T14" fmla="*/ 222 w 242"/>
                  <a:gd name="T15" fmla="*/ 71 h 550"/>
                  <a:gd name="T16" fmla="*/ 233 w 242"/>
                  <a:gd name="T17" fmla="*/ 91 h 550"/>
                  <a:gd name="T18" fmla="*/ 238 w 242"/>
                  <a:gd name="T19" fmla="*/ 108 h 550"/>
                  <a:gd name="T20" fmla="*/ 242 w 242"/>
                  <a:gd name="T21" fmla="*/ 127 h 550"/>
                  <a:gd name="T22" fmla="*/ 242 w 242"/>
                  <a:gd name="T23" fmla="*/ 149 h 550"/>
                  <a:gd name="T24" fmla="*/ 241 w 242"/>
                  <a:gd name="T25" fmla="*/ 172 h 550"/>
                  <a:gd name="T26" fmla="*/ 237 w 242"/>
                  <a:gd name="T27" fmla="*/ 198 h 550"/>
                  <a:gd name="T28" fmla="*/ 234 w 242"/>
                  <a:gd name="T29" fmla="*/ 224 h 550"/>
                  <a:gd name="T30" fmla="*/ 232 w 242"/>
                  <a:gd name="T31" fmla="*/ 253 h 550"/>
                  <a:gd name="T32" fmla="*/ 227 w 242"/>
                  <a:gd name="T33" fmla="*/ 282 h 550"/>
                  <a:gd name="T34" fmla="*/ 224 w 242"/>
                  <a:gd name="T35" fmla="*/ 314 h 550"/>
                  <a:gd name="T36" fmla="*/ 222 w 242"/>
                  <a:gd name="T37" fmla="*/ 346 h 550"/>
                  <a:gd name="T38" fmla="*/ 222 w 242"/>
                  <a:gd name="T39" fmla="*/ 380 h 550"/>
                  <a:gd name="T40" fmla="*/ 222 w 242"/>
                  <a:gd name="T41" fmla="*/ 414 h 550"/>
                  <a:gd name="T42" fmla="*/ 224 w 242"/>
                  <a:gd name="T43" fmla="*/ 450 h 550"/>
                  <a:gd name="T44" fmla="*/ 229 w 242"/>
                  <a:gd name="T45" fmla="*/ 486 h 550"/>
                  <a:gd name="T46" fmla="*/ 236 w 242"/>
                  <a:gd name="T47" fmla="*/ 523 h 550"/>
                  <a:gd name="T48" fmla="*/ 233 w 242"/>
                  <a:gd name="T49" fmla="*/ 544 h 550"/>
                  <a:gd name="T50" fmla="*/ 216 w 242"/>
                  <a:gd name="T51" fmla="*/ 548 h 550"/>
                  <a:gd name="T52" fmla="*/ 201 w 242"/>
                  <a:gd name="T53" fmla="*/ 550 h 550"/>
                  <a:gd name="T54" fmla="*/ 185 w 242"/>
                  <a:gd name="T55" fmla="*/ 549 h 550"/>
                  <a:gd name="T56" fmla="*/ 169 w 242"/>
                  <a:gd name="T57" fmla="*/ 546 h 550"/>
                  <a:gd name="T58" fmla="*/ 153 w 242"/>
                  <a:gd name="T59" fmla="*/ 542 h 550"/>
                  <a:gd name="T60" fmla="*/ 136 w 242"/>
                  <a:gd name="T61" fmla="*/ 534 h 550"/>
                  <a:gd name="T62" fmla="*/ 120 w 242"/>
                  <a:gd name="T63" fmla="*/ 526 h 550"/>
                  <a:gd name="T64" fmla="*/ 107 w 242"/>
                  <a:gd name="T65" fmla="*/ 496 h 550"/>
                  <a:gd name="T66" fmla="*/ 103 w 242"/>
                  <a:gd name="T67" fmla="*/ 451 h 550"/>
                  <a:gd name="T68" fmla="*/ 94 w 242"/>
                  <a:gd name="T69" fmla="*/ 410 h 550"/>
                  <a:gd name="T70" fmla="*/ 84 w 242"/>
                  <a:gd name="T71" fmla="*/ 371 h 550"/>
                  <a:gd name="T72" fmla="*/ 72 w 242"/>
                  <a:gd name="T73" fmla="*/ 336 h 550"/>
                  <a:gd name="T74" fmla="*/ 61 w 242"/>
                  <a:gd name="T75" fmla="*/ 302 h 550"/>
                  <a:gd name="T76" fmla="*/ 49 w 242"/>
                  <a:gd name="T77" fmla="*/ 270 h 550"/>
                  <a:gd name="T78" fmla="*/ 37 w 242"/>
                  <a:gd name="T79" fmla="*/ 241 h 550"/>
                  <a:gd name="T80" fmla="*/ 25 w 242"/>
                  <a:gd name="T81" fmla="*/ 212 h 550"/>
                  <a:gd name="T82" fmla="*/ 16 w 242"/>
                  <a:gd name="T83" fmla="*/ 186 h 550"/>
                  <a:gd name="T84" fmla="*/ 9 w 242"/>
                  <a:gd name="T85" fmla="*/ 159 h 550"/>
                  <a:gd name="T86" fmla="*/ 3 w 242"/>
                  <a:gd name="T87" fmla="*/ 132 h 550"/>
                  <a:gd name="T88" fmla="*/ 0 w 242"/>
                  <a:gd name="T89" fmla="*/ 107 h 550"/>
                  <a:gd name="T90" fmla="*/ 0 w 242"/>
                  <a:gd name="T91" fmla="*/ 80 h 550"/>
                  <a:gd name="T92" fmla="*/ 5 w 242"/>
                  <a:gd name="T93" fmla="*/ 52 h 550"/>
                  <a:gd name="T94" fmla="*/ 14 w 242"/>
                  <a:gd name="T95" fmla="*/ 23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" h="550">
                    <a:moveTo>
                      <a:pt x="20" y="8"/>
                    </a:moveTo>
                    <a:lnTo>
                      <a:pt x="32" y="3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3" y="3"/>
                    </a:lnTo>
                    <a:lnTo>
                      <a:pt x="117" y="8"/>
                    </a:lnTo>
                    <a:lnTo>
                      <a:pt x="132" y="12"/>
                    </a:lnTo>
                    <a:lnTo>
                      <a:pt x="146" y="18"/>
                    </a:lnTo>
                    <a:lnTo>
                      <a:pt x="160" y="24"/>
                    </a:lnTo>
                    <a:lnTo>
                      <a:pt x="174" y="32"/>
                    </a:lnTo>
                    <a:lnTo>
                      <a:pt x="187" y="41"/>
                    </a:lnTo>
                    <a:lnTo>
                      <a:pt x="200" y="49"/>
                    </a:lnTo>
                    <a:lnTo>
                      <a:pt x="211" y="60"/>
                    </a:lnTo>
                    <a:lnTo>
                      <a:pt x="222" y="71"/>
                    </a:lnTo>
                    <a:lnTo>
                      <a:pt x="231" y="83"/>
                    </a:lnTo>
                    <a:lnTo>
                      <a:pt x="233" y="91"/>
                    </a:lnTo>
                    <a:lnTo>
                      <a:pt x="236" y="100"/>
                    </a:lnTo>
                    <a:lnTo>
                      <a:pt x="238" y="108"/>
                    </a:lnTo>
                    <a:lnTo>
                      <a:pt x="241" y="117"/>
                    </a:lnTo>
                    <a:lnTo>
                      <a:pt x="242" y="127"/>
                    </a:lnTo>
                    <a:lnTo>
                      <a:pt x="242" y="138"/>
                    </a:lnTo>
                    <a:lnTo>
                      <a:pt x="242" y="149"/>
                    </a:lnTo>
                    <a:lnTo>
                      <a:pt x="242" y="161"/>
                    </a:lnTo>
                    <a:lnTo>
                      <a:pt x="241" y="172"/>
                    </a:lnTo>
                    <a:lnTo>
                      <a:pt x="238" y="184"/>
                    </a:lnTo>
                    <a:lnTo>
                      <a:pt x="237" y="198"/>
                    </a:lnTo>
                    <a:lnTo>
                      <a:pt x="236" y="211"/>
                    </a:lnTo>
                    <a:lnTo>
                      <a:pt x="234" y="224"/>
                    </a:lnTo>
                    <a:lnTo>
                      <a:pt x="233" y="238"/>
                    </a:lnTo>
                    <a:lnTo>
                      <a:pt x="232" y="253"/>
                    </a:lnTo>
                    <a:lnTo>
                      <a:pt x="229" y="268"/>
                    </a:lnTo>
                    <a:lnTo>
                      <a:pt x="227" y="282"/>
                    </a:lnTo>
                    <a:lnTo>
                      <a:pt x="226" y="298"/>
                    </a:lnTo>
                    <a:lnTo>
                      <a:pt x="224" y="314"/>
                    </a:lnTo>
                    <a:lnTo>
                      <a:pt x="223" y="330"/>
                    </a:lnTo>
                    <a:lnTo>
                      <a:pt x="222" y="346"/>
                    </a:lnTo>
                    <a:lnTo>
                      <a:pt x="222" y="364"/>
                    </a:lnTo>
                    <a:lnTo>
                      <a:pt x="222" y="380"/>
                    </a:lnTo>
                    <a:lnTo>
                      <a:pt x="222" y="397"/>
                    </a:lnTo>
                    <a:lnTo>
                      <a:pt x="222" y="414"/>
                    </a:lnTo>
                    <a:lnTo>
                      <a:pt x="222" y="432"/>
                    </a:lnTo>
                    <a:lnTo>
                      <a:pt x="224" y="450"/>
                    </a:lnTo>
                    <a:lnTo>
                      <a:pt x="226" y="468"/>
                    </a:lnTo>
                    <a:lnTo>
                      <a:pt x="229" y="486"/>
                    </a:lnTo>
                    <a:lnTo>
                      <a:pt x="233" y="504"/>
                    </a:lnTo>
                    <a:lnTo>
                      <a:pt x="236" y="523"/>
                    </a:lnTo>
                    <a:lnTo>
                      <a:pt x="242" y="541"/>
                    </a:lnTo>
                    <a:lnTo>
                      <a:pt x="233" y="544"/>
                    </a:lnTo>
                    <a:lnTo>
                      <a:pt x="224" y="546"/>
                    </a:lnTo>
                    <a:lnTo>
                      <a:pt x="216" y="548"/>
                    </a:lnTo>
                    <a:lnTo>
                      <a:pt x="208" y="549"/>
                    </a:lnTo>
                    <a:lnTo>
                      <a:pt x="201" y="550"/>
                    </a:lnTo>
                    <a:lnTo>
                      <a:pt x="192" y="550"/>
                    </a:lnTo>
                    <a:lnTo>
                      <a:pt x="185" y="549"/>
                    </a:lnTo>
                    <a:lnTo>
                      <a:pt x="178" y="548"/>
                    </a:lnTo>
                    <a:lnTo>
                      <a:pt x="169" y="546"/>
                    </a:lnTo>
                    <a:lnTo>
                      <a:pt x="161" y="544"/>
                    </a:lnTo>
                    <a:lnTo>
                      <a:pt x="153" y="542"/>
                    </a:lnTo>
                    <a:lnTo>
                      <a:pt x="145" y="537"/>
                    </a:lnTo>
                    <a:lnTo>
                      <a:pt x="136" y="534"/>
                    </a:lnTo>
                    <a:lnTo>
                      <a:pt x="128" y="530"/>
                    </a:lnTo>
                    <a:lnTo>
                      <a:pt x="120" y="526"/>
                    </a:lnTo>
                    <a:lnTo>
                      <a:pt x="111" y="519"/>
                    </a:lnTo>
                    <a:lnTo>
                      <a:pt x="107" y="496"/>
                    </a:lnTo>
                    <a:lnTo>
                      <a:pt x="105" y="472"/>
                    </a:lnTo>
                    <a:lnTo>
                      <a:pt x="103" y="451"/>
                    </a:lnTo>
                    <a:lnTo>
                      <a:pt x="98" y="430"/>
                    </a:lnTo>
                    <a:lnTo>
                      <a:pt x="94" y="410"/>
                    </a:lnTo>
                    <a:lnTo>
                      <a:pt x="89" y="390"/>
                    </a:lnTo>
                    <a:lnTo>
                      <a:pt x="84" y="371"/>
                    </a:lnTo>
                    <a:lnTo>
                      <a:pt x="78" y="353"/>
                    </a:lnTo>
                    <a:lnTo>
                      <a:pt x="72" y="336"/>
                    </a:lnTo>
                    <a:lnTo>
                      <a:pt x="67" y="319"/>
                    </a:lnTo>
                    <a:lnTo>
                      <a:pt x="61" y="302"/>
                    </a:lnTo>
                    <a:lnTo>
                      <a:pt x="54" y="286"/>
                    </a:lnTo>
                    <a:lnTo>
                      <a:pt x="49" y="270"/>
                    </a:lnTo>
                    <a:lnTo>
                      <a:pt x="42" y="256"/>
                    </a:lnTo>
                    <a:lnTo>
                      <a:pt x="37" y="241"/>
                    </a:lnTo>
                    <a:lnTo>
                      <a:pt x="31" y="227"/>
                    </a:lnTo>
                    <a:lnTo>
                      <a:pt x="25" y="212"/>
                    </a:lnTo>
                    <a:lnTo>
                      <a:pt x="20" y="200"/>
                    </a:lnTo>
                    <a:lnTo>
                      <a:pt x="16" y="186"/>
                    </a:lnTo>
                    <a:lnTo>
                      <a:pt x="11" y="173"/>
                    </a:lnTo>
                    <a:lnTo>
                      <a:pt x="9" y="159"/>
                    </a:lnTo>
                    <a:lnTo>
                      <a:pt x="5" y="146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3" y="66"/>
                    </a:lnTo>
                    <a:lnTo>
                      <a:pt x="5" y="52"/>
                    </a:lnTo>
                    <a:lnTo>
                      <a:pt x="9" y="37"/>
                    </a:lnTo>
                    <a:lnTo>
                      <a:pt x="14" y="2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4" name="Freeform 1898">
                <a:extLst>
                  <a:ext uri="{FF2B5EF4-FFF2-40B4-BE49-F238E27FC236}">
                    <a16:creationId xmlns:a16="http://schemas.microsoft.com/office/drawing/2014/main" id="{461D1844-8946-4A5E-A58E-2F1A1677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213 w 213"/>
                  <a:gd name="T1" fmla="*/ 83 h 84"/>
                  <a:gd name="T2" fmla="*/ 203 w 213"/>
                  <a:gd name="T3" fmla="*/ 71 h 84"/>
                  <a:gd name="T4" fmla="*/ 193 w 213"/>
                  <a:gd name="T5" fmla="*/ 60 h 84"/>
                  <a:gd name="T6" fmla="*/ 182 w 213"/>
                  <a:gd name="T7" fmla="*/ 50 h 84"/>
                  <a:gd name="T8" fmla="*/ 169 w 213"/>
                  <a:gd name="T9" fmla="*/ 41 h 84"/>
                  <a:gd name="T10" fmla="*/ 156 w 213"/>
                  <a:gd name="T11" fmla="*/ 32 h 84"/>
                  <a:gd name="T12" fmla="*/ 142 w 213"/>
                  <a:gd name="T13" fmla="*/ 24 h 84"/>
                  <a:gd name="T14" fmla="*/ 129 w 213"/>
                  <a:gd name="T15" fmla="*/ 17 h 84"/>
                  <a:gd name="T16" fmla="*/ 114 w 213"/>
                  <a:gd name="T17" fmla="*/ 13 h 84"/>
                  <a:gd name="T18" fmla="*/ 99 w 213"/>
                  <a:gd name="T19" fmla="*/ 8 h 84"/>
                  <a:gd name="T20" fmla="*/ 84 w 213"/>
                  <a:gd name="T21" fmla="*/ 4 h 84"/>
                  <a:gd name="T22" fmla="*/ 69 w 213"/>
                  <a:gd name="T23" fmla="*/ 1 h 84"/>
                  <a:gd name="T24" fmla="*/ 55 w 213"/>
                  <a:gd name="T25" fmla="*/ 0 h 84"/>
                  <a:gd name="T26" fmla="*/ 40 w 213"/>
                  <a:gd name="T27" fmla="*/ 0 h 84"/>
                  <a:gd name="T28" fmla="*/ 27 w 213"/>
                  <a:gd name="T29" fmla="*/ 1 h 84"/>
                  <a:gd name="T30" fmla="*/ 13 w 213"/>
                  <a:gd name="T31" fmla="*/ 4 h 84"/>
                  <a:gd name="T32" fmla="*/ 0 w 213"/>
                  <a:gd name="T33" fmla="*/ 8 h 84"/>
                  <a:gd name="T34" fmla="*/ 2 w 213"/>
                  <a:gd name="T35" fmla="*/ 9 h 84"/>
                  <a:gd name="T36" fmla="*/ 13 w 213"/>
                  <a:gd name="T37" fmla="*/ 6 h 84"/>
                  <a:gd name="T38" fmla="*/ 27 w 213"/>
                  <a:gd name="T39" fmla="*/ 2 h 84"/>
                  <a:gd name="T40" fmla="*/ 40 w 213"/>
                  <a:gd name="T41" fmla="*/ 1 h 84"/>
                  <a:gd name="T42" fmla="*/ 55 w 213"/>
                  <a:gd name="T43" fmla="*/ 1 h 84"/>
                  <a:gd name="T44" fmla="*/ 69 w 213"/>
                  <a:gd name="T45" fmla="*/ 2 h 84"/>
                  <a:gd name="T46" fmla="*/ 84 w 213"/>
                  <a:gd name="T47" fmla="*/ 6 h 84"/>
                  <a:gd name="T48" fmla="*/ 99 w 213"/>
                  <a:gd name="T49" fmla="*/ 9 h 84"/>
                  <a:gd name="T50" fmla="*/ 112 w 213"/>
                  <a:gd name="T51" fmla="*/ 13 h 84"/>
                  <a:gd name="T52" fmla="*/ 127 w 213"/>
                  <a:gd name="T53" fmla="*/ 19 h 84"/>
                  <a:gd name="T54" fmla="*/ 140 w 213"/>
                  <a:gd name="T55" fmla="*/ 26 h 84"/>
                  <a:gd name="T56" fmla="*/ 155 w 213"/>
                  <a:gd name="T57" fmla="*/ 33 h 84"/>
                  <a:gd name="T58" fmla="*/ 167 w 213"/>
                  <a:gd name="T59" fmla="*/ 42 h 84"/>
                  <a:gd name="T60" fmla="*/ 180 w 213"/>
                  <a:gd name="T61" fmla="*/ 51 h 84"/>
                  <a:gd name="T62" fmla="*/ 192 w 213"/>
                  <a:gd name="T63" fmla="*/ 61 h 84"/>
                  <a:gd name="T64" fmla="*/ 202 w 213"/>
                  <a:gd name="T65" fmla="*/ 72 h 84"/>
                  <a:gd name="T66" fmla="*/ 211 w 213"/>
                  <a:gd name="T67" fmla="*/ 84 h 84"/>
                  <a:gd name="T68" fmla="*/ 213 w 213"/>
                  <a:gd name="T6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4">
                    <a:moveTo>
                      <a:pt x="213" y="83"/>
                    </a:moveTo>
                    <a:lnTo>
                      <a:pt x="203" y="71"/>
                    </a:lnTo>
                    <a:lnTo>
                      <a:pt x="193" y="60"/>
                    </a:lnTo>
                    <a:lnTo>
                      <a:pt x="182" y="50"/>
                    </a:lnTo>
                    <a:lnTo>
                      <a:pt x="169" y="41"/>
                    </a:lnTo>
                    <a:lnTo>
                      <a:pt x="156" y="32"/>
                    </a:lnTo>
                    <a:lnTo>
                      <a:pt x="142" y="24"/>
                    </a:lnTo>
                    <a:lnTo>
                      <a:pt x="129" y="17"/>
                    </a:lnTo>
                    <a:lnTo>
                      <a:pt x="114" y="13"/>
                    </a:lnTo>
                    <a:lnTo>
                      <a:pt x="99" y="8"/>
                    </a:lnTo>
                    <a:lnTo>
                      <a:pt x="84" y="4"/>
                    </a:lnTo>
                    <a:lnTo>
                      <a:pt x="69" y="1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3" y="6"/>
                    </a:lnTo>
                    <a:lnTo>
                      <a:pt x="27" y="2"/>
                    </a:lnTo>
                    <a:lnTo>
                      <a:pt x="40" y="1"/>
                    </a:lnTo>
                    <a:lnTo>
                      <a:pt x="55" y="1"/>
                    </a:lnTo>
                    <a:lnTo>
                      <a:pt x="69" y="2"/>
                    </a:lnTo>
                    <a:lnTo>
                      <a:pt x="84" y="6"/>
                    </a:lnTo>
                    <a:lnTo>
                      <a:pt x="99" y="9"/>
                    </a:lnTo>
                    <a:lnTo>
                      <a:pt x="112" y="13"/>
                    </a:lnTo>
                    <a:lnTo>
                      <a:pt x="127" y="19"/>
                    </a:lnTo>
                    <a:lnTo>
                      <a:pt x="140" y="26"/>
                    </a:lnTo>
                    <a:lnTo>
                      <a:pt x="155" y="33"/>
                    </a:lnTo>
                    <a:lnTo>
                      <a:pt x="167" y="42"/>
                    </a:lnTo>
                    <a:lnTo>
                      <a:pt x="180" y="51"/>
                    </a:lnTo>
                    <a:lnTo>
                      <a:pt x="192" y="61"/>
                    </a:lnTo>
                    <a:lnTo>
                      <a:pt x="202" y="72"/>
                    </a:lnTo>
                    <a:lnTo>
                      <a:pt x="211" y="84"/>
                    </a:lnTo>
                    <a:lnTo>
                      <a:pt x="21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5" name="Freeform 1899">
                <a:extLst>
                  <a:ext uri="{FF2B5EF4-FFF2-40B4-BE49-F238E27FC236}">
                    <a16:creationId xmlns:a16="http://schemas.microsoft.com/office/drawing/2014/main" id="{D7FC2804-B5AF-44C1-9B71-4C90B8F81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8" cy="153"/>
              </a:xfrm>
              <a:custGeom>
                <a:avLst/>
                <a:gdLst>
                  <a:gd name="T0" fmla="*/ 22 w 22"/>
                  <a:gd name="T1" fmla="*/ 458 h 459"/>
                  <a:gd name="T2" fmla="*/ 12 w 22"/>
                  <a:gd name="T3" fmla="*/ 421 h 459"/>
                  <a:gd name="T4" fmla="*/ 6 w 22"/>
                  <a:gd name="T5" fmla="*/ 385 h 459"/>
                  <a:gd name="T6" fmla="*/ 2 w 22"/>
                  <a:gd name="T7" fmla="*/ 349 h 459"/>
                  <a:gd name="T8" fmla="*/ 1 w 22"/>
                  <a:gd name="T9" fmla="*/ 314 h 459"/>
                  <a:gd name="T10" fmla="*/ 1 w 22"/>
                  <a:gd name="T11" fmla="*/ 281 h 459"/>
                  <a:gd name="T12" fmla="*/ 3 w 22"/>
                  <a:gd name="T13" fmla="*/ 247 h 459"/>
                  <a:gd name="T14" fmla="*/ 6 w 22"/>
                  <a:gd name="T15" fmla="*/ 215 h 459"/>
                  <a:gd name="T16" fmla="*/ 10 w 22"/>
                  <a:gd name="T17" fmla="*/ 185 h 459"/>
                  <a:gd name="T18" fmla="*/ 12 w 22"/>
                  <a:gd name="T19" fmla="*/ 155 h 459"/>
                  <a:gd name="T20" fmla="*/ 15 w 22"/>
                  <a:gd name="T21" fmla="*/ 128 h 459"/>
                  <a:gd name="T22" fmla="*/ 19 w 22"/>
                  <a:gd name="T23" fmla="*/ 101 h 459"/>
                  <a:gd name="T24" fmla="*/ 21 w 22"/>
                  <a:gd name="T25" fmla="*/ 78 h 459"/>
                  <a:gd name="T26" fmla="*/ 21 w 22"/>
                  <a:gd name="T27" fmla="*/ 55 h 459"/>
                  <a:gd name="T28" fmla="*/ 21 w 22"/>
                  <a:gd name="T29" fmla="*/ 34 h 459"/>
                  <a:gd name="T30" fmla="*/ 16 w 22"/>
                  <a:gd name="T31" fmla="*/ 17 h 459"/>
                  <a:gd name="T32" fmla="*/ 11 w 22"/>
                  <a:gd name="T33" fmla="*/ 0 h 459"/>
                  <a:gd name="T34" fmla="*/ 12 w 22"/>
                  <a:gd name="T35" fmla="*/ 8 h 459"/>
                  <a:gd name="T36" fmla="*/ 18 w 22"/>
                  <a:gd name="T37" fmla="*/ 25 h 459"/>
                  <a:gd name="T38" fmla="*/ 20 w 22"/>
                  <a:gd name="T39" fmla="*/ 44 h 459"/>
                  <a:gd name="T40" fmla="*/ 20 w 22"/>
                  <a:gd name="T41" fmla="*/ 66 h 459"/>
                  <a:gd name="T42" fmla="*/ 19 w 22"/>
                  <a:gd name="T43" fmla="*/ 89 h 459"/>
                  <a:gd name="T44" fmla="*/ 15 w 22"/>
                  <a:gd name="T45" fmla="*/ 115 h 459"/>
                  <a:gd name="T46" fmla="*/ 12 w 22"/>
                  <a:gd name="T47" fmla="*/ 141 h 459"/>
                  <a:gd name="T48" fmla="*/ 10 w 22"/>
                  <a:gd name="T49" fmla="*/ 170 h 459"/>
                  <a:gd name="T50" fmla="*/ 6 w 22"/>
                  <a:gd name="T51" fmla="*/ 200 h 459"/>
                  <a:gd name="T52" fmla="*/ 3 w 22"/>
                  <a:gd name="T53" fmla="*/ 231 h 459"/>
                  <a:gd name="T54" fmla="*/ 1 w 22"/>
                  <a:gd name="T55" fmla="*/ 263 h 459"/>
                  <a:gd name="T56" fmla="*/ 0 w 22"/>
                  <a:gd name="T57" fmla="*/ 297 h 459"/>
                  <a:gd name="T58" fmla="*/ 1 w 22"/>
                  <a:gd name="T59" fmla="*/ 331 h 459"/>
                  <a:gd name="T60" fmla="*/ 2 w 22"/>
                  <a:gd name="T61" fmla="*/ 367 h 459"/>
                  <a:gd name="T62" fmla="*/ 7 w 22"/>
                  <a:gd name="T63" fmla="*/ 403 h 459"/>
                  <a:gd name="T64" fmla="*/ 15 w 22"/>
                  <a:gd name="T65" fmla="*/ 440 h 459"/>
                  <a:gd name="T66" fmla="*/ 21 w 22"/>
                  <a:gd name="T67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459">
                    <a:moveTo>
                      <a:pt x="22" y="459"/>
                    </a:moveTo>
                    <a:lnTo>
                      <a:pt x="22" y="458"/>
                    </a:lnTo>
                    <a:lnTo>
                      <a:pt x="16" y="440"/>
                    </a:lnTo>
                    <a:lnTo>
                      <a:pt x="12" y="421"/>
                    </a:lnTo>
                    <a:lnTo>
                      <a:pt x="10" y="403"/>
                    </a:lnTo>
                    <a:lnTo>
                      <a:pt x="6" y="385"/>
                    </a:lnTo>
                    <a:lnTo>
                      <a:pt x="4" y="367"/>
                    </a:lnTo>
                    <a:lnTo>
                      <a:pt x="2" y="349"/>
                    </a:lnTo>
                    <a:lnTo>
                      <a:pt x="1" y="331"/>
                    </a:lnTo>
                    <a:lnTo>
                      <a:pt x="1" y="314"/>
                    </a:lnTo>
                    <a:lnTo>
                      <a:pt x="1" y="297"/>
                    </a:lnTo>
                    <a:lnTo>
                      <a:pt x="1" y="281"/>
                    </a:lnTo>
                    <a:lnTo>
                      <a:pt x="2" y="263"/>
                    </a:lnTo>
                    <a:lnTo>
                      <a:pt x="3" y="247"/>
                    </a:lnTo>
                    <a:lnTo>
                      <a:pt x="4" y="231"/>
                    </a:lnTo>
                    <a:lnTo>
                      <a:pt x="6" y="215"/>
                    </a:lnTo>
                    <a:lnTo>
                      <a:pt x="7" y="200"/>
                    </a:lnTo>
                    <a:lnTo>
                      <a:pt x="10" y="185"/>
                    </a:lnTo>
                    <a:lnTo>
                      <a:pt x="12" y="170"/>
                    </a:lnTo>
                    <a:lnTo>
                      <a:pt x="12" y="155"/>
                    </a:lnTo>
                    <a:lnTo>
                      <a:pt x="14" y="141"/>
                    </a:lnTo>
                    <a:lnTo>
                      <a:pt x="15" y="128"/>
                    </a:lnTo>
                    <a:lnTo>
                      <a:pt x="18" y="115"/>
                    </a:lnTo>
                    <a:lnTo>
                      <a:pt x="19" y="101"/>
                    </a:lnTo>
                    <a:lnTo>
                      <a:pt x="21" y="89"/>
                    </a:lnTo>
                    <a:lnTo>
                      <a:pt x="21" y="78"/>
                    </a:lnTo>
                    <a:lnTo>
                      <a:pt x="21" y="66"/>
                    </a:lnTo>
                    <a:lnTo>
                      <a:pt x="21" y="55"/>
                    </a:lnTo>
                    <a:lnTo>
                      <a:pt x="21" y="44"/>
                    </a:lnTo>
                    <a:lnTo>
                      <a:pt x="21" y="34"/>
                    </a:lnTo>
                    <a:lnTo>
                      <a:pt x="19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2" y="8"/>
                    </a:lnTo>
                    <a:lnTo>
                      <a:pt x="15" y="17"/>
                    </a:lnTo>
                    <a:lnTo>
                      <a:pt x="18" y="25"/>
                    </a:lnTo>
                    <a:lnTo>
                      <a:pt x="19" y="34"/>
                    </a:lnTo>
                    <a:lnTo>
                      <a:pt x="20" y="44"/>
                    </a:lnTo>
                    <a:lnTo>
                      <a:pt x="20" y="55"/>
                    </a:lnTo>
                    <a:lnTo>
                      <a:pt x="20" y="66"/>
                    </a:lnTo>
                    <a:lnTo>
                      <a:pt x="20" y="78"/>
                    </a:lnTo>
                    <a:lnTo>
                      <a:pt x="19" y="89"/>
                    </a:lnTo>
                    <a:lnTo>
                      <a:pt x="18" y="101"/>
                    </a:lnTo>
                    <a:lnTo>
                      <a:pt x="15" y="115"/>
                    </a:lnTo>
                    <a:lnTo>
                      <a:pt x="14" y="128"/>
                    </a:lnTo>
                    <a:lnTo>
                      <a:pt x="12" y="141"/>
                    </a:lnTo>
                    <a:lnTo>
                      <a:pt x="12" y="155"/>
                    </a:lnTo>
                    <a:lnTo>
                      <a:pt x="10" y="170"/>
                    </a:lnTo>
                    <a:lnTo>
                      <a:pt x="7" y="185"/>
                    </a:lnTo>
                    <a:lnTo>
                      <a:pt x="6" y="200"/>
                    </a:lnTo>
                    <a:lnTo>
                      <a:pt x="4" y="215"/>
                    </a:lnTo>
                    <a:lnTo>
                      <a:pt x="3" y="231"/>
                    </a:lnTo>
                    <a:lnTo>
                      <a:pt x="1" y="247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0" y="297"/>
                    </a:lnTo>
                    <a:lnTo>
                      <a:pt x="0" y="314"/>
                    </a:lnTo>
                    <a:lnTo>
                      <a:pt x="1" y="331"/>
                    </a:lnTo>
                    <a:lnTo>
                      <a:pt x="1" y="349"/>
                    </a:lnTo>
                    <a:lnTo>
                      <a:pt x="2" y="367"/>
                    </a:lnTo>
                    <a:lnTo>
                      <a:pt x="4" y="385"/>
                    </a:lnTo>
                    <a:lnTo>
                      <a:pt x="7" y="403"/>
                    </a:lnTo>
                    <a:lnTo>
                      <a:pt x="12" y="421"/>
                    </a:lnTo>
                    <a:lnTo>
                      <a:pt x="15" y="440"/>
                    </a:lnTo>
                    <a:lnTo>
                      <a:pt x="21" y="458"/>
                    </a:lnTo>
                    <a:lnTo>
                      <a:pt x="21" y="457"/>
                    </a:lnTo>
                    <a:lnTo>
                      <a:pt x="22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6" name="Freeform 1900">
                <a:extLst>
                  <a:ext uri="{FF2B5EF4-FFF2-40B4-BE49-F238E27FC236}">
                    <a16:creationId xmlns:a16="http://schemas.microsoft.com/office/drawing/2014/main" id="{4F53226F-237E-4677-9E43-A48FC348E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807"/>
                <a:ext cx="45" cy="11"/>
              </a:xfrm>
              <a:custGeom>
                <a:avLst/>
                <a:gdLst>
                  <a:gd name="T0" fmla="*/ 0 w 133"/>
                  <a:gd name="T1" fmla="*/ 1 h 32"/>
                  <a:gd name="T2" fmla="*/ 0 w 133"/>
                  <a:gd name="T3" fmla="*/ 1 h 32"/>
                  <a:gd name="T4" fmla="*/ 9 w 133"/>
                  <a:gd name="T5" fmla="*/ 7 h 32"/>
                  <a:gd name="T6" fmla="*/ 17 w 133"/>
                  <a:gd name="T7" fmla="*/ 11 h 32"/>
                  <a:gd name="T8" fmla="*/ 28 w 133"/>
                  <a:gd name="T9" fmla="*/ 16 h 32"/>
                  <a:gd name="T10" fmla="*/ 35 w 133"/>
                  <a:gd name="T11" fmla="*/ 19 h 32"/>
                  <a:gd name="T12" fmla="*/ 43 w 133"/>
                  <a:gd name="T13" fmla="*/ 23 h 32"/>
                  <a:gd name="T14" fmla="*/ 51 w 133"/>
                  <a:gd name="T15" fmla="*/ 26 h 32"/>
                  <a:gd name="T16" fmla="*/ 59 w 133"/>
                  <a:gd name="T17" fmla="*/ 27 h 32"/>
                  <a:gd name="T18" fmla="*/ 67 w 133"/>
                  <a:gd name="T19" fmla="*/ 29 h 32"/>
                  <a:gd name="T20" fmla="*/ 75 w 133"/>
                  <a:gd name="T21" fmla="*/ 30 h 32"/>
                  <a:gd name="T22" fmla="*/ 81 w 133"/>
                  <a:gd name="T23" fmla="*/ 32 h 32"/>
                  <a:gd name="T24" fmla="*/ 90 w 133"/>
                  <a:gd name="T25" fmla="*/ 32 h 32"/>
                  <a:gd name="T26" fmla="*/ 98 w 133"/>
                  <a:gd name="T27" fmla="*/ 30 h 32"/>
                  <a:gd name="T28" fmla="*/ 106 w 133"/>
                  <a:gd name="T29" fmla="*/ 29 h 32"/>
                  <a:gd name="T30" fmla="*/ 114 w 133"/>
                  <a:gd name="T31" fmla="*/ 27 h 32"/>
                  <a:gd name="T32" fmla="*/ 122 w 133"/>
                  <a:gd name="T33" fmla="*/ 25 h 32"/>
                  <a:gd name="T34" fmla="*/ 133 w 133"/>
                  <a:gd name="T35" fmla="*/ 23 h 32"/>
                  <a:gd name="T36" fmla="*/ 132 w 133"/>
                  <a:gd name="T37" fmla="*/ 21 h 32"/>
                  <a:gd name="T38" fmla="*/ 122 w 133"/>
                  <a:gd name="T39" fmla="*/ 24 h 32"/>
                  <a:gd name="T40" fmla="*/ 114 w 133"/>
                  <a:gd name="T41" fmla="*/ 27 h 32"/>
                  <a:gd name="T42" fmla="*/ 106 w 133"/>
                  <a:gd name="T43" fmla="*/ 27 h 32"/>
                  <a:gd name="T44" fmla="*/ 98 w 133"/>
                  <a:gd name="T45" fmla="*/ 29 h 32"/>
                  <a:gd name="T46" fmla="*/ 90 w 133"/>
                  <a:gd name="T47" fmla="*/ 29 h 32"/>
                  <a:gd name="T48" fmla="*/ 81 w 133"/>
                  <a:gd name="T49" fmla="*/ 29 h 32"/>
                  <a:gd name="T50" fmla="*/ 75 w 133"/>
                  <a:gd name="T51" fmla="*/ 29 h 32"/>
                  <a:gd name="T52" fmla="*/ 67 w 133"/>
                  <a:gd name="T53" fmla="*/ 27 h 32"/>
                  <a:gd name="T54" fmla="*/ 59 w 133"/>
                  <a:gd name="T55" fmla="*/ 27 h 32"/>
                  <a:gd name="T56" fmla="*/ 51 w 133"/>
                  <a:gd name="T57" fmla="*/ 25 h 32"/>
                  <a:gd name="T58" fmla="*/ 44 w 133"/>
                  <a:gd name="T59" fmla="*/ 21 h 32"/>
                  <a:gd name="T60" fmla="*/ 38 w 133"/>
                  <a:gd name="T61" fmla="*/ 18 h 32"/>
                  <a:gd name="T62" fmla="*/ 28 w 133"/>
                  <a:gd name="T63" fmla="*/ 15 h 32"/>
                  <a:gd name="T64" fmla="*/ 20 w 133"/>
                  <a:gd name="T65" fmla="*/ 10 h 32"/>
                  <a:gd name="T66" fmla="*/ 11 w 133"/>
                  <a:gd name="T67" fmla="*/ 6 h 32"/>
                  <a:gd name="T68" fmla="*/ 2 w 133"/>
                  <a:gd name="T69" fmla="*/ 0 h 32"/>
                  <a:gd name="T70" fmla="*/ 2 w 133"/>
                  <a:gd name="T71" fmla="*/ 1 h 32"/>
                  <a:gd name="T72" fmla="*/ 0 w 133"/>
                  <a:gd name="T7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32">
                    <a:moveTo>
                      <a:pt x="0" y="1"/>
                    </a:moveTo>
                    <a:lnTo>
                      <a:pt x="0" y="1"/>
                    </a:lnTo>
                    <a:lnTo>
                      <a:pt x="9" y="7"/>
                    </a:lnTo>
                    <a:lnTo>
                      <a:pt x="17" y="11"/>
                    </a:lnTo>
                    <a:lnTo>
                      <a:pt x="28" y="16"/>
                    </a:lnTo>
                    <a:lnTo>
                      <a:pt x="35" y="19"/>
                    </a:lnTo>
                    <a:lnTo>
                      <a:pt x="43" y="23"/>
                    </a:lnTo>
                    <a:lnTo>
                      <a:pt x="51" y="26"/>
                    </a:lnTo>
                    <a:lnTo>
                      <a:pt x="59" y="27"/>
                    </a:lnTo>
                    <a:lnTo>
                      <a:pt x="67" y="29"/>
                    </a:lnTo>
                    <a:lnTo>
                      <a:pt x="75" y="30"/>
                    </a:lnTo>
                    <a:lnTo>
                      <a:pt x="81" y="32"/>
                    </a:lnTo>
                    <a:lnTo>
                      <a:pt x="90" y="32"/>
                    </a:lnTo>
                    <a:lnTo>
                      <a:pt x="98" y="30"/>
                    </a:lnTo>
                    <a:lnTo>
                      <a:pt x="106" y="29"/>
                    </a:lnTo>
                    <a:lnTo>
                      <a:pt x="114" y="27"/>
                    </a:lnTo>
                    <a:lnTo>
                      <a:pt x="122" y="25"/>
                    </a:lnTo>
                    <a:lnTo>
                      <a:pt x="133" y="23"/>
                    </a:lnTo>
                    <a:lnTo>
                      <a:pt x="132" y="21"/>
                    </a:lnTo>
                    <a:lnTo>
                      <a:pt x="122" y="24"/>
                    </a:lnTo>
                    <a:lnTo>
                      <a:pt x="114" y="27"/>
                    </a:lnTo>
                    <a:lnTo>
                      <a:pt x="106" y="27"/>
                    </a:lnTo>
                    <a:lnTo>
                      <a:pt x="98" y="29"/>
                    </a:lnTo>
                    <a:lnTo>
                      <a:pt x="90" y="29"/>
                    </a:lnTo>
                    <a:lnTo>
                      <a:pt x="81" y="29"/>
                    </a:lnTo>
                    <a:lnTo>
                      <a:pt x="75" y="29"/>
                    </a:lnTo>
                    <a:lnTo>
                      <a:pt x="67" y="27"/>
                    </a:lnTo>
                    <a:lnTo>
                      <a:pt x="59" y="27"/>
                    </a:lnTo>
                    <a:lnTo>
                      <a:pt x="51" y="25"/>
                    </a:lnTo>
                    <a:lnTo>
                      <a:pt x="44" y="21"/>
                    </a:lnTo>
                    <a:lnTo>
                      <a:pt x="38" y="18"/>
                    </a:lnTo>
                    <a:lnTo>
                      <a:pt x="28" y="15"/>
                    </a:lnTo>
                    <a:lnTo>
                      <a:pt x="20" y="10"/>
                    </a:lnTo>
                    <a:lnTo>
                      <a:pt x="1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7" name="Freeform 1901">
                <a:extLst>
                  <a:ext uri="{FF2B5EF4-FFF2-40B4-BE49-F238E27FC236}">
                    <a16:creationId xmlns:a16="http://schemas.microsoft.com/office/drawing/2014/main" id="{405A9541-7A7E-4D16-8F70-FA8EA8778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8"/>
                <a:ext cx="38" cy="171"/>
              </a:xfrm>
              <a:custGeom>
                <a:avLst/>
                <a:gdLst>
                  <a:gd name="T0" fmla="*/ 15 w 113"/>
                  <a:gd name="T1" fmla="*/ 16 h 514"/>
                  <a:gd name="T2" fmla="*/ 6 w 113"/>
                  <a:gd name="T3" fmla="*/ 45 h 514"/>
                  <a:gd name="T4" fmla="*/ 1 w 113"/>
                  <a:gd name="T5" fmla="*/ 73 h 514"/>
                  <a:gd name="T6" fmla="*/ 0 w 113"/>
                  <a:gd name="T7" fmla="*/ 100 h 514"/>
                  <a:gd name="T8" fmla="*/ 3 w 113"/>
                  <a:gd name="T9" fmla="*/ 127 h 514"/>
                  <a:gd name="T10" fmla="*/ 10 w 113"/>
                  <a:gd name="T11" fmla="*/ 154 h 514"/>
                  <a:gd name="T12" fmla="*/ 17 w 113"/>
                  <a:gd name="T13" fmla="*/ 179 h 514"/>
                  <a:gd name="T14" fmla="*/ 28 w 113"/>
                  <a:gd name="T15" fmla="*/ 206 h 514"/>
                  <a:gd name="T16" fmla="*/ 38 w 113"/>
                  <a:gd name="T17" fmla="*/ 234 h 514"/>
                  <a:gd name="T18" fmla="*/ 50 w 113"/>
                  <a:gd name="T19" fmla="*/ 263 h 514"/>
                  <a:gd name="T20" fmla="*/ 61 w 113"/>
                  <a:gd name="T21" fmla="*/ 295 h 514"/>
                  <a:gd name="T22" fmla="*/ 74 w 113"/>
                  <a:gd name="T23" fmla="*/ 330 h 514"/>
                  <a:gd name="T24" fmla="*/ 85 w 113"/>
                  <a:gd name="T25" fmla="*/ 364 h 514"/>
                  <a:gd name="T26" fmla="*/ 95 w 113"/>
                  <a:gd name="T27" fmla="*/ 403 h 514"/>
                  <a:gd name="T28" fmla="*/ 103 w 113"/>
                  <a:gd name="T29" fmla="*/ 444 h 514"/>
                  <a:gd name="T30" fmla="*/ 108 w 113"/>
                  <a:gd name="T31" fmla="*/ 489 h 514"/>
                  <a:gd name="T32" fmla="*/ 113 w 113"/>
                  <a:gd name="T33" fmla="*/ 514 h 514"/>
                  <a:gd name="T34" fmla="*/ 107 w 113"/>
                  <a:gd name="T35" fmla="*/ 466 h 514"/>
                  <a:gd name="T36" fmla="*/ 100 w 113"/>
                  <a:gd name="T37" fmla="*/ 424 h 514"/>
                  <a:gd name="T38" fmla="*/ 91 w 113"/>
                  <a:gd name="T39" fmla="*/ 383 h 514"/>
                  <a:gd name="T40" fmla="*/ 80 w 113"/>
                  <a:gd name="T41" fmla="*/ 346 h 514"/>
                  <a:gd name="T42" fmla="*/ 69 w 113"/>
                  <a:gd name="T43" fmla="*/ 312 h 514"/>
                  <a:gd name="T44" fmla="*/ 57 w 113"/>
                  <a:gd name="T45" fmla="*/ 280 h 514"/>
                  <a:gd name="T46" fmla="*/ 44 w 113"/>
                  <a:gd name="T47" fmla="*/ 249 h 514"/>
                  <a:gd name="T48" fmla="*/ 33 w 113"/>
                  <a:gd name="T49" fmla="*/ 221 h 514"/>
                  <a:gd name="T50" fmla="*/ 23 w 113"/>
                  <a:gd name="T51" fmla="*/ 193 h 514"/>
                  <a:gd name="T52" fmla="*/ 14 w 113"/>
                  <a:gd name="T53" fmla="*/ 166 h 514"/>
                  <a:gd name="T54" fmla="*/ 7 w 113"/>
                  <a:gd name="T55" fmla="*/ 139 h 514"/>
                  <a:gd name="T56" fmla="*/ 3 w 113"/>
                  <a:gd name="T57" fmla="*/ 113 h 514"/>
                  <a:gd name="T58" fmla="*/ 3 w 113"/>
                  <a:gd name="T59" fmla="*/ 86 h 514"/>
                  <a:gd name="T60" fmla="*/ 5 w 113"/>
                  <a:gd name="T61" fmla="*/ 59 h 514"/>
                  <a:gd name="T62" fmla="*/ 12 w 113"/>
                  <a:gd name="T63" fmla="*/ 30 h 514"/>
                  <a:gd name="T64" fmla="*/ 23 w 113"/>
                  <a:gd name="T65" fmla="*/ 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514">
                    <a:moveTo>
                      <a:pt x="22" y="0"/>
                    </a:moveTo>
                    <a:lnTo>
                      <a:pt x="15" y="16"/>
                    </a:lnTo>
                    <a:lnTo>
                      <a:pt x="11" y="30"/>
                    </a:lnTo>
                    <a:lnTo>
                      <a:pt x="6" y="45"/>
                    </a:lnTo>
                    <a:lnTo>
                      <a:pt x="3" y="59"/>
                    </a:lnTo>
                    <a:lnTo>
                      <a:pt x="1" y="73"/>
                    </a:lnTo>
                    <a:lnTo>
                      <a:pt x="0" y="86"/>
                    </a:lnTo>
                    <a:lnTo>
                      <a:pt x="0" y="100"/>
                    </a:lnTo>
                    <a:lnTo>
                      <a:pt x="1" y="113"/>
                    </a:lnTo>
                    <a:lnTo>
                      <a:pt x="3" y="127"/>
                    </a:lnTo>
                    <a:lnTo>
                      <a:pt x="6" y="139"/>
                    </a:lnTo>
                    <a:lnTo>
                      <a:pt x="10" y="154"/>
                    </a:lnTo>
                    <a:lnTo>
                      <a:pt x="13" y="166"/>
                    </a:lnTo>
                    <a:lnTo>
                      <a:pt x="17" y="179"/>
                    </a:lnTo>
                    <a:lnTo>
                      <a:pt x="22" y="193"/>
                    </a:lnTo>
                    <a:lnTo>
                      <a:pt x="28" y="206"/>
                    </a:lnTo>
                    <a:lnTo>
                      <a:pt x="32" y="221"/>
                    </a:lnTo>
                    <a:lnTo>
                      <a:pt x="38" y="234"/>
                    </a:lnTo>
                    <a:lnTo>
                      <a:pt x="43" y="250"/>
                    </a:lnTo>
                    <a:lnTo>
                      <a:pt x="50" y="263"/>
                    </a:lnTo>
                    <a:lnTo>
                      <a:pt x="56" y="280"/>
                    </a:lnTo>
                    <a:lnTo>
                      <a:pt x="61" y="295"/>
                    </a:lnTo>
                    <a:lnTo>
                      <a:pt x="68" y="312"/>
                    </a:lnTo>
                    <a:lnTo>
                      <a:pt x="74" y="330"/>
                    </a:lnTo>
                    <a:lnTo>
                      <a:pt x="79" y="346"/>
                    </a:lnTo>
                    <a:lnTo>
                      <a:pt x="85" y="364"/>
                    </a:lnTo>
                    <a:lnTo>
                      <a:pt x="89" y="383"/>
                    </a:lnTo>
                    <a:lnTo>
                      <a:pt x="95" y="403"/>
                    </a:lnTo>
                    <a:lnTo>
                      <a:pt x="98" y="424"/>
                    </a:lnTo>
                    <a:lnTo>
                      <a:pt x="103" y="444"/>
                    </a:lnTo>
                    <a:lnTo>
                      <a:pt x="106" y="466"/>
                    </a:lnTo>
                    <a:lnTo>
                      <a:pt x="108" y="489"/>
                    </a:lnTo>
                    <a:lnTo>
                      <a:pt x="111" y="514"/>
                    </a:lnTo>
                    <a:lnTo>
                      <a:pt x="113" y="514"/>
                    </a:lnTo>
                    <a:lnTo>
                      <a:pt x="111" y="489"/>
                    </a:lnTo>
                    <a:lnTo>
                      <a:pt x="107" y="466"/>
                    </a:lnTo>
                    <a:lnTo>
                      <a:pt x="105" y="444"/>
                    </a:lnTo>
                    <a:lnTo>
                      <a:pt x="100" y="424"/>
                    </a:lnTo>
                    <a:lnTo>
                      <a:pt x="96" y="403"/>
                    </a:lnTo>
                    <a:lnTo>
                      <a:pt x="91" y="383"/>
                    </a:lnTo>
                    <a:lnTo>
                      <a:pt x="86" y="364"/>
                    </a:lnTo>
                    <a:lnTo>
                      <a:pt x="80" y="346"/>
                    </a:lnTo>
                    <a:lnTo>
                      <a:pt x="75" y="330"/>
                    </a:lnTo>
                    <a:lnTo>
                      <a:pt x="69" y="312"/>
                    </a:lnTo>
                    <a:lnTo>
                      <a:pt x="63" y="295"/>
                    </a:lnTo>
                    <a:lnTo>
                      <a:pt x="57" y="280"/>
                    </a:lnTo>
                    <a:lnTo>
                      <a:pt x="51" y="263"/>
                    </a:lnTo>
                    <a:lnTo>
                      <a:pt x="44" y="249"/>
                    </a:lnTo>
                    <a:lnTo>
                      <a:pt x="39" y="234"/>
                    </a:lnTo>
                    <a:lnTo>
                      <a:pt x="33" y="221"/>
                    </a:lnTo>
                    <a:lnTo>
                      <a:pt x="29" y="206"/>
                    </a:lnTo>
                    <a:lnTo>
                      <a:pt x="23" y="193"/>
                    </a:lnTo>
                    <a:lnTo>
                      <a:pt x="19" y="179"/>
                    </a:lnTo>
                    <a:lnTo>
                      <a:pt x="14" y="166"/>
                    </a:lnTo>
                    <a:lnTo>
                      <a:pt x="11" y="154"/>
                    </a:lnTo>
                    <a:lnTo>
                      <a:pt x="7" y="139"/>
                    </a:lnTo>
                    <a:lnTo>
                      <a:pt x="5" y="127"/>
                    </a:lnTo>
                    <a:lnTo>
                      <a:pt x="3" y="113"/>
                    </a:lnTo>
                    <a:lnTo>
                      <a:pt x="3" y="100"/>
                    </a:lnTo>
                    <a:lnTo>
                      <a:pt x="3" y="86"/>
                    </a:lnTo>
                    <a:lnTo>
                      <a:pt x="3" y="73"/>
                    </a:lnTo>
                    <a:lnTo>
                      <a:pt x="5" y="59"/>
                    </a:lnTo>
                    <a:lnTo>
                      <a:pt x="7" y="45"/>
                    </a:lnTo>
                    <a:lnTo>
                      <a:pt x="12" y="30"/>
                    </a:lnTo>
                    <a:lnTo>
                      <a:pt x="16" y="16"/>
                    </a:lnTo>
                    <a:lnTo>
                      <a:pt x="2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8" name="Freeform 1902">
                <a:extLst>
                  <a:ext uri="{FF2B5EF4-FFF2-40B4-BE49-F238E27FC236}">
                    <a16:creationId xmlns:a16="http://schemas.microsoft.com/office/drawing/2014/main" id="{3AC2A4C4-4604-4FC2-B9C8-7DDFD4C7D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796"/>
                <a:ext cx="102" cy="445"/>
              </a:xfrm>
              <a:custGeom>
                <a:avLst/>
                <a:gdLst>
                  <a:gd name="T0" fmla="*/ 195 w 306"/>
                  <a:gd name="T1" fmla="*/ 1318 h 1337"/>
                  <a:gd name="T2" fmla="*/ 217 w 306"/>
                  <a:gd name="T3" fmla="*/ 1300 h 1337"/>
                  <a:gd name="T4" fmla="*/ 239 w 306"/>
                  <a:gd name="T5" fmla="*/ 1295 h 1337"/>
                  <a:gd name="T6" fmla="*/ 263 w 306"/>
                  <a:gd name="T7" fmla="*/ 1298 h 1337"/>
                  <a:gd name="T8" fmla="*/ 289 w 306"/>
                  <a:gd name="T9" fmla="*/ 1310 h 1337"/>
                  <a:gd name="T10" fmla="*/ 297 w 306"/>
                  <a:gd name="T11" fmla="*/ 1299 h 1337"/>
                  <a:gd name="T12" fmla="*/ 277 w 306"/>
                  <a:gd name="T13" fmla="*/ 1229 h 1337"/>
                  <a:gd name="T14" fmla="*/ 259 w 306"/>
                  <a:gd name="T15" fmla="*/ 1157 h 1337"/>
                  <a:gd name="T16" fmla="*/ 248 w 306"/>
                  <a:gd name="T17" fmla="*/ 1087 h 1337"/>
                  <a:gd name="T18" fmla="*/ 241 w 306"/>
                  <a:gd name="T19" fmla="*/ 1020 h 1337"/>
                  <a:gd name="T20" fmla="*/ 237 w 306"/>
                  <a:gd name="T21" fmla="*/ 953 h 1337"/>
                  <a:gd name="T22" fmla="*/ 236 w 306"/>
                  <a:gd name="T23" fmla="*/ 888 h 1337"/>
                  <a:gd name="T24" fmla="*/ 236 w 306"/>
                  <a:gd name="T25" fmla="*/ 826 h 1337"/>
                  <a:gd name="T26" fmla="*/ 238 w 306"/>
                  <a:gd name="T27" fmla="*/ 764 h 1337"/>
                  <a:gd name="T28" fmla="*/ 240 w 306"/>
                  <a:gd name="T29" fmla="*/ 704 h 1337"/>
                  <a:gd name="T30" fmla="*/ 244 w 306"/>
                  <a:gd name="T31" fmla="*/ 648 h 1337"/>
                  <a:gd name="T32" fmla="*/ 237 w 306"/>
                  <a:gd name="T33" fmla="*/ 605 h 1337"/>
                  <a:gd name="T34" fmla="*/ 225 w 306"/>
                  <a:gd name="T35" fmla="*/ 557 h 1337"/>
                  <a:gd name="T36" fmla="*/ 207 w 306"/>
                  <a:gd name="T37" fmla="*/ 497 h 1337"/>
                  <a:gd name="T38" fmla="*/ 189 w 306"/>
                  <a:gd name="T39" fmla="*/ 430 h 1337"/>
                  <a:gd name="T40" fmla="*/ 169 w 306"/>
                  <a:gd name="T41" fmla="*/ 357 h 1337"/>
                  <a:gd name="T42" fmla="*/ 147 w 306"/>
                  <a:gd name="T43" fmla="*/ 283 h 1337"/>
                  <a:gd name="T44" fmla="*/ 128 w 306"/>
                  <a:gd name="T45" fmla="*/ 211 h 1337"/>
                  <a:gd name="T46" fmla="*/ 108 w 306"/>
                  <a:gd name="T47" fmla="*/ 143 h 1337"/>
                  <a:gd name="T48" fmla="*/ 93 w 306"/>
                  <a:gd name="T49" fmla="*/ 83 h 1337"/>
                  <a:gd name="T50" fmla="*/ 81 w 306"/>
                  <a:gd name="T51" fmla="*/ 35 h 1337"/>
                  <a:gd name="T52" fmla="*/ 73 w 306"/>
                  <a:gd name="T53" fmla="*/ 0 h 1337"/>
                  <a:gd name="T54" fmla="*/ 63 w 306"/>
                  <a:gd name="T55" fmla="*/ 34 h 1337"/>
                  <a:gd name="T56" fmla="*/ 53 w 306"/>
                  <a:gd name="T57" fmla="*/ 68 h 1337"/>
                  <a:gd name="T58" fmla="*/ 43 w 306"/>
                  <a:gd name="T59" fmla="*/ 105 h 1337"/>
                  <a:gd name="T60" fmla="*/ 29 w 306"/>
                  <a:gd name="T61" fmla="*/ 146 h 1337"/>
                  <a:gd name="T62" fmla="*/ 14 w 306"/>
                  <a:gd name="T63" fmla="*/ 191 h 1337"/>
                  <a:gd name="T64" fmla="*/ 1 w 306"/>
                  <a:gd name="T65" fmla="*/ 263 h 1337"/>
                  <a:gd name="T66" fmla="*/ 0 w 306"/>
                  <a:gd name="T67" fmla="*/ 353 h 1337"/>
                  <a:gd name="T68" fmla="*/ 9 w 306"/>
                  <a:gd name="T69" fmla="*/ 452 h 1337"/>
                  <a:gd name="T70" fmla="*/ 23 w 306"/>
                  <a:gd name="T71" fmla="*/ 559 h 1337"/>
                  <a:gd name="T72" fmla="*/ 43 w 306"/>
                  <a:gd name="T73" fmla="*/ 670 h 1337"/>
                  <a:gd name="T74" fmla="*/ 66 w 306"/>
                  <a:gd name="T75" fmla="*/ 784 h 1337"/>
                  <a:gd name="T76" fmla="*/ 91 w 306"/>
                  <a:gd name="T77" fmla="*/ 901 h 1337"/>
                  <a:gd name="T78" fmla="*/ 117 w 306"/>
                  <a:gd name="T79" fmla="*/ 1015 h 1337"/>
                  <a:gd name="T80" fmla="*/ 141 w 306"/>
                  <a:gd name="T81" fmla="*/ 1129 h 1337"/>
                  <a:gd name="T82" fmla="*/ 163 w 306"/>
                  <a:gd name="T83" fmla="*/ 1236 h 1337"/>
                  <a:gd name="T84" fmla="*/ 180 w 306"/>
                  <a:gd name="T85" fmla="*/ 133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6" h="1337">
                    <a:moveTo>
                      <a:pt x="180" y="1337"/>
                    </a:moveTo>
                    <a:lnTo>
                      <a:pt x="186" y="1327"/>
                    </a:lnTo>
                    <a:lnTo>
                      <a:pt x="195" y="1318"/>
                    </a:lnTo>
                    <a:lnTo>
                      <a:pt x="203" y="1312"/>
                    </a:lnTo>
                    <a:lnTo>
                      <a:pt x="210" y="1306"/>
                    </a:lnTo>
                    <a:lnTo>
                      <a:pt x="217" y="1300"/>
                    </a:lnTo>
                    <a:lnTo>
                      <a:pt x="225" y="1297"/>
                    </a:lnTo>
                    <a:lnTo>
                      <a:pt x="232" y="1296"/>
                    </a:lnTo>
                    <a:lnTo>
                      <a:pt x="239" y="1295"/>
                    </a:lnTo>
                    <a:lnTo>
                      <a:pt x="247" y="1295"/>
                    </a:lnTo>
                    <a:lnTo>
                      <a:pt x="255" y="1296"/>
                    </a:lnTo>
                    <a:lnTo>
                      <a:pt x="263" y="1298"/>
                    </a:lnTo>
                    <a:lnTo>
                      <a:pt x="271" y="1301"/>
                    </a:lnTo>
                    <a:lnTo>
                      <a:pt x="278" y="1306"/>
                    </a:lnTo>
                    <a:lnTo>
                      <a:pt x="289" y="1310"/>
                    </a:lnTo>
                    <a:lnTo>
                      <a:pt x="297" y="1317"/>
                    </a:lnTo>
                    <a:lnTo>
                      <a:pt x="306" y="1324"/>
                    </a:lnTo>
                    <a:lnTo>
                      <a:pt x="297" y="1299"/>
                    </a:lnTo>
                    <a:lnTo>
                      <a:pt x="290" y="1276"/>
                    </a:lnTo>
                    <a:lnTo>
                      <a:pt x="283" y="1251"/>
                    </a:lnTo>
                    <a:lnTo>
                      <a:pt x="277" y="1229"/>
                    </a:lnTo>
                    <a:lnTo>
                      <a:pt x="271" y="1204"/>
                    </a:lnTo>
                    <a:lnTo>
                      <a:pt x="265" y="1181"/>
                    </a:lnTo>
                    <a:lnTo>
                      <a:pt x="259" y="1157"/>
                    </a:lnTo>
                    <a:lnTo>
                      <a:pt x="256" y="1134"/>
                    </a:lnTo>
                    <a:lnTo>
                      <a:pt x="253" y="1111"/>
                    </a:lnTo>
                    <a:lnTo>
                      <a:pt x="248" y="1087"/>
                    </a:lnTo>
                    <a:lnTo>
                      <a:pt x="245" y="1065"/>
                    </a:lnTo>
                    <a:lnTo>
                      <a:pt x="244" y="1042"/>
                    </a:lnTo>
                    <a:lnTo>
                      <a:pt x="241" y="1020"/>
                    </a:lnTo>
                    <a:lnTo>
                      <a:pt x="239" y="997"/>
                    </a:lnTo>
                    <a:lnTo>
                      <a:pt x="238" y="975"/>
                    </a:lnTo>
                    <a:lnTo>
                      <a:pt x="237" y="953"/>
                    </a:lnTo>
                    <a:lnTo>
                      <a:pt x="236" y="931"/>
                    </a:lnTo>
                    <a:lnTo>
                      <a:pt x="236" y="909"/>
                    </a:lnTo>
                    <a:lnTo>
                      <a:pt x="236" y="888"/>
                    </a:lnTo>
                    <a:lnTo>
                      <a:pt x="236" y="866"/>
                    </a:lnTo>
                    <a:lnTo>
                      <a:pt x="236" y="846"/>
                    </a:lnTo>
                    <a:lnTo>
                      <a:pt x="236" y="826"/>
                    </a:lnTo>
                    <a:lnTo>
                      <a:pt x="236" y="805"/>
                    </a:lnTo>
                    <a:lnTo>
                      <a:pt x="237" y="784"/>
                    </a:lnTo>
                    <a:lnTo>
                      <a:pt x="238" y="764"/>
                    </a:lnTo>
                    <a:lnTo>
                      <a:pt x="239" y="744"/>
                    </a:lnTo>
                    <a:lnTo>
                      <a:pt x="239" y="723"/>
                    </a:lnTo>
                    <a:lnTo>
                      <a:pt x="240" y="704"/>
                    </a:lnTo>
                    <a:lnTo>
                      <a:pt x="241" y="685"/>
                    </a:lnTo>
                    <a:lnTo>
                      <a:pt x="243" y="665"/>
                    </a:lnTo>
                    <a:lnTo>
                      <a:pt x="244" y="648"/>
                    </a:lnTo>
                    <a:lnTo>
                      <a:pt x="245" y="628"/>
                    </a:lnTo>
                    <a:lnTo>
                      <a:pt x="241" y="617"/>
                    </a:lnTo>
                    <a:lnTo>
                      <a:pt x="237" y="605"/>
                    </a:lnTo>
                    <a:lnTo>
                      <a:pt x="234" y="590"/>
                    </a:lnTo>
                    <a:lnTo>
                      <a:pt x="229" y="573"/>
                    </a:lnTo>
                    <a:lnTo>
                      <a:pt x="225" y="557"/>
                    </a:lnTo>
                    <a:lnTo>
                      <a:pt x="219" y="538"/>
                    </a:lnTo>
                    <a:lnTo>
                      <a:pt x="213" y="519"/>
                    </a:lnTo>
                    <a:lnTo>
                      <a:pt x="207" y="497"/>
                    </a:lnTo>
                    <a:lnTo>
                      <a:pt x="201" y="475"/>
                    </a:lnTo>
                    <a:lnTo>
                      <a:pt x="195" y="452"/>
                    </a:lnTo>
                    <a:lnTo>
                      <a:pt x="189" y="430"/>
                    </a:lnTo>
                    <a:lnTo>
                      <a:pt x="181" y="406"/>
                    </a:lnTo>
                    <a:lnTo>
                      <a:pt x="175" y="382"/>
                    </a:lnTo>
                    <a:lnTo>
                      <a:pt x="169" y="357"/>
                    </a:lnTo>
                    <a:lnTo>
                      <a:pt x="161" y="332"/>
                    </a:lnTo>
                    <a:lnTo>
                      <a:pt x="154" y="308"/>
                    </a:lnTo>
                    <a:lnTo>
                      <a:pt x="147" y="283"/>
                    </a:lnTo>
                    <a:lnTo>
                      <a:pt x="139" y="258"/>
                    </a:lnTo>
                    <a:lnTo>
                      <a:pt x="134" y="235"/>
                    </a:lnTo>
                    <a:lnTo>
                      <a:pt x="128" y="211"/>
                    </a:lnTo>
                    <a:lnTo>
                      <a:pt x="120" y="188"/>
                    </a:lnTo>
                    <a:lnTo>
                      <a:pt x="115" y="165"/>
                    </a:lnTo>
                    <a:lnTo>
                      <a:pt x="108" y="143"/>
                    </a:lnTo>
                    <a:lnTo>
                      <a:pt x="104" y="121"/>
                    </a:lnTo>
                    <a:lnTo>
                      <a:pt x="98" y="101"/>
                    </a:lnTo>
                    <a:lnTo>
                      <a:pt x="93" y="83"/>
                    </a:lnTo>
                    <a:lnTo>
                      <a:pt x="88" y="65"/>
                    </a:lnTo>
                    <a:lnTo>
                      <a:pt x="84" y="50"/>
                    </a:lnTo>
                    <a:lnTo>
                      <a:pt x="81" y="35"/>
                    </a:lnTo>
                    <a:lnTo>
                      <a:pt x="78" y="22"/>
                    </a:lnTo>
                    <a:lnTo>
                      <a:pt x="75" y="10"/>
                    </a:lnTo>
                    <a:lnTo>
                      <a:pt x="73" y="0"/>
                    </a:lnTo>
                    <a:lnTo>
                      <a:pt x="70" y="12"/>
                    </a:lnTo>
                    <a:lnTo>
                      <a:pt x="66" y="23"/>
                    </a:lnTo>
                    <a:lnTo>
                      <a:pt x="63" y="34"/>
                    </a:lnTo>
                    <a:lnTo>
                      <a:pt x="60" y="44"/>
                    </a:lnTo>
                    <a:lnTo>
                      <a:pt x="56" y="56"/>
                    </a:lnTo>
                    <a:lnTo>
                      <a:pt x="53" y="68"/>
                    </a:lnTo>
                    <a:lnTo>
                      <a:pt x="50" y="80"/>
                    </a:lnTo>
                    <a:lnTo>
                      <a:pt x="46" y="92"/>
                    </a:lnTo>
                    <a:lnTo>
                      <a:pt x="43" y="105"/>
                    </a:lnTo>
                    <a:lnTo>
                      <a:pt x="38" y="119"/>
                    </a:lnTo>
                    <a:lnTo>
                      <a:pt x="34" y="132"/>
                    </a:lnTo>
                    <a:lnTo>
                      <a:pt x="29" y="146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4" y="191"/>
                    </a:lnTo>
                    <a:lnTo>
                      <a:pt x="7" y="208"/>
                    </a:lnTo>
                    <a:lnTo>
                      <a:pt x="4" y="234"/>
                    </a:lnTo>
                    <a:lnTo>
                      <a:pt x="1" y="263"/>
                    </a:lnTo>
                    <a:lnTo>
                      <a:pt x="0" y="291"/>
                    </a:lnTo>
                    <a:lnTo>
                      <a:pt x="0" y="321"/>
                    </a:lnTo>
                    <a:lnTo>
                      <a:pt x="0" y="353"/>
                    </a:lnTo>
                    <a:lnTo>
                      <a:pt x="3" y="385"/>
                    </a:lnTo>
                    <a:lnTo>
                      <a:pt x="6" y="418"/>
                    </a:lnTo>
                    <a:lnTo>
                      <a:pt x="9" y="452"/>
                    </a:lnTo>
                    <a:lnTo>
                      <a:pt x="13" y="486"/>
                    </a:lnTo>
                    <a:lnTo>
                      <a:pt x="18" y="522"/>
                    </a:lnTo>
                    <a:lnTo>
                      <a:pt x="23" y="559"/>
                    </a:lnTo>
                    <a:lnTo>
                      <a:pt x="29" y="595"/>
                    </a:lnTo>
                    <a:lnTo>
                      <a:pt x="36" y="632"/>
                    </a:lnTo>
                    <a:lnTo>
                      <a:pt x="43" y="670"/>
                    </a:lnTo>
                    <a:lnTo>
                      <a:pt x="51" y="708"/>
                    </a:lnTo>
                    <a:lnTo>
                      <a:pt x="58" y="745"/>
                    </a:lnTo>
                    <a:lnTo>
                      <a:pt x="66" y="784"/>
                    </a:lnTo>
                    <a:lnTo>
                      <a:pt x="75" y="824"/>
                    </a:lnTo>
                    <a:lnTo>
                      <a:pt x="83" y="862"/>
                    </a:lnTo>
                    <a:lnTo>
                      <a:pt x="91" y="901"/>
                    </a:lnTo>
                    <a:lnTo>
                      <a:pt x="100" y="939"/>
                    </a:lnTo>
                    <a:lnTo>
                      <a:pt x="108" y="977"/>
                    </a:lnTo>
                    <a:lnTo>
                      <a:pt x="117" y="1015"/>
                    </a:lnTo>
                    <a:lnTo>
                      <a:pt x="125" y="1054"/>
                    </a:lnTo>
                    <a:lnTo>
                      <a:pt x="134" y="1091"/>
                    </a:lnTo>
                    <a:lnTo>
                      <a:pt x="141" y="1129"/>
                    </a:lnTo>
                    <a:lnTo>
                      <a:pt x="148" y="1165"/>
                    </a:lnTo>
                    <a:lnTo>
                      <a:pt x="156" y="1201"/>
                    </a:lnTo>
                    <a:lnTo>
                      <a:pt x="163" y="1236"/>
                    </a:lnTo>
                    <a:lnTo>
                      <a:pt x="169" y="1270"/>
                    </a:lnTo>
                    <a:lnTo>
                      <a:pt x="174" y="1305"/>
                    </a:lnTo>
                    <a:lnTo>
                      <a:pt x="180" y="133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9" name="Freeform 1903">
                <a:extLst>
                  <a:ext uri="{FF2B5EF4-FFF2-40B4-BE49-F238E27FC236}">
                    <a16:creationId xmlns:a16="http://schemas.microsoft.com/office/drawing/2014/main" id="{21B3F4D7-5A5B-4C69-B195-097C89418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227"/>
                <a:ext cx="42" cy="14"/>
              </a:xfrm>
              <a:custGeom>
                <a:avLst/>
                <a:gdLst>
                  <a:gd name="T0" fmla="*/ 124 w 126"/>
                  <a:gd name="T1" fmla="*/ 29 h 42"/>
                  <a:gd name="T2" fmla="*/ 126 w 126"/>
                  <a:gd name="T3" fmla="*/ 28 h 42"/>
                  <a:gd name="T4" fmla="*/ 117 w 126"/>
                  <a:gd name="T5" fmla="*/ 21 h 42"/>
                  <a:gd name="T6" fmla="*/ 109 w 126"/>
                  <a:gd name="T7" fmla="*/ 15 h 42"/>
                  <a:gd name="T8" fmla="*/ 100 w 126"/>
                  <a:gd name="T9" fmla="*/ 11 h 42"/>
                  <a:gd name="T10" fmla="*/ 91 w 126"/>
                  <a:gd name="T11" fmla="*/ 6 h 42"/>
                  <a:gd name="T12" fmla="*/ 84 w 126"/>
                  <a:gd name="T13" fmla="*/ 2 h 42"/>
                  <a:gd name="T14" fmla="*/ 75 w 126"/>
                  <a:gd name="T15" fmla="*/ 1 h 42"/>
                  <a:gd name="T16" fmla="*/ 66 w 126"/>
                  <a:gd name="T17" fmla="*/ 0 h 42"/>
                  <a:gd name="T18" fmla="*/ 60 w 126"/>
                  <a:gd name="T19" fmla="*/ 0 h 42"/>
                  <a:gd name="T20" fmla="*/ 52 w 126"/>
                  <a:gd name="T21" fmla="*/ 0 h 42"/>
                  <a:gd name="T22" fmla="*/ 45 w 126"/>
                  <a:gd name="T23" fmla="*/ 2 h 42"/>
                  <a:gd name="T24" fmla="*/ 37 w 126"/>
                  <a:gd name="T25" fmla="*/ 5 h 42"/>
                  <a:gd name="T26" fmla="*/ 29 w 126"/>
                  <a:gd name="T27" fmla="*/ 11 h 42"/>
                  <a:gd name="T28" fmla="*/ 23 w 126"/>
                  <a:gd name="T29" fmla="*/ 17 h 42"/>
                  <a:gd name="T30" fmla="*/ 14 w 126"/>
                  <a:gd name="T31" fmla="*/ 23 h 42"/>
                  <a:gd name="T32" fmla="*/ 6 w 126"/>
                  <a:gd name="T33" fmla="*/ 31 h 42"/>
                  <a:gd name="T34" fmla="*/ 0 w 126"/>
                  <a:gd name="T35" fmla="*/ 41 h 42"/>
                  <a:gd name="T36" fmla="*/ 1 w 126"/>
                  <a:gd name="T37" fmla="*/ 42 h 42"/>
                  <a:gd name="T38" fmla="*/ 8 w 126"/>
                  <a:gd name="T39" fmla="*/ 32 h 42"/>
                  <a:gd name="T40" fmla="*/ 17 w 126"/>
                  <a:gd name="T41" fmla="*/ 24 h 42"/>
                  <a:gd name="T42" fmla="*/ 23 w 126"/>
                  <a:gd name="T43" fmla="*/ 18 h 42"/>
                  <a:gd name="T44" fmla="*/ 30 w 126"/>
                  <a:gd name="T45" fmla="*/ 11 h 42"/>
                  <a:gd name="T46" fmla="*/ 38 w 126"/>
                  <a:gd name="T47" fmla="*/ 6 h 42"/>
                  <a:gd name="T48" fmla="*/ 46 w 126"/>
                  <a:gd name="T49" fmla="*/ 3 h 42"/>
                  <a:gd name="T50" fmla="*/ 52 w 126"/>
                  <a:gd name="T51" fmla="*/ 2 h 42"/>
                  <a:gd name="T52" fmla="*/ 60 w 126"/>
                  <a:gd name="T53" fmla="*/ 1 h 42"/>
                  <a:gd name="T54" fmla="*/ 66 w 126"/>
                  <a:gd name="T55" fmla="*/ 1 h 42"/>
                  <a:gd name="T56" fmla="*/ 75 w 126"/>
                  <a:gd name="T57" fmla="*/ 2 h 42"/>
                  <a:gd name="T58" fmla="*/ 82 w 126"/>
                  <a:gd name="T59" fmla="*/ 4 h 42"/>
                  <a:gd name="T60" fmla="*/ 89 w 126"/>
                  <a:gd name="T61" fmla="*/ 8 h 42"/>
                  <a:gd name="T62" fmla="*/ 97 w 126"/>
                  <a:gd name="T63" fmla="*/ 11 h 42"/>
                  <a:gd name="T64" fmla="*/ 107 w 126"/>
                  <a:gd name="T65" fmla="*/ 17 h 42"/>
                  <a:gd name="T66" fmla="*/ 116 w 126"/>
                  <a:gd name="T67" fmla="*/ 22 h 42"/>
                  <a:gd name="T68" fmla="*/ 124 w 126"/>
                  <a:gd name="T69" fmla="*/ 30 h 42"/>
                  <a:gd name="T70" fmla="*/ 126 w 126"/>
                  <a:gd name="T71" fmla="*/ 29 h 42"/>
                  <a:gd name="T72" fmla="*/ 124 w 126"/>
                  <a:gd name="T7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42">
                    <a:moveTo>
                      <a:pt x="124" y="29"/>
                    </a:moveTo>
                    <a:lnTo>
                      <a:pt x="126" y="28"/>
                    </a:lnTo>
                    <a:lnTo>
                      <a:pt x="117" y="21"/>
                    </a:lnTo>
                    <a:lnTo>
                      <a:pt x="109" y="15"/>
                    </a:lnTo>
                    <a:lnTo>
                      <a:pt x="100" y="11"/>
                    </a:lnTo>
                    <a:lnTo>
                      <a:pt x="91" y="6"/>
                    </a:lnTo>
                    <a:lnTo>
                      <a:pt x="84" y="2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5" y="2"/>
                    </a:lnTo>
                    <a:lnTo>
                      <a:pt x="37" y="5"/>
                    </a:lnTo>
                    <a:lnTo>
                      <a:pt x="29" y="11"/>
                    </a:lnTo>
                    <a:lnTo>
                      <a:pt x="23" y="17"/>
                    </a:lnTo>
                    <a:lnTo>
                      <a:pt x="14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8" y="32"/>
                    </a:lnTo>
                    <a:lnTo>
                      <a:pt x="17" y="24"/>
                    </a:lnTo>
                    <a:lnTo>
                      <a:pt x="23" y="18"/>
                    </a:lnTo>
                    <a:lnTo>
                      <a:pt x="30" y="11"/>
                    </a:lnTo>
                    <a:lnTo>
                      <a:pt x="38" y="6"/>
                    </a:lnTo>
                    <a:lnTo>
                      <a:pt x="46" y="3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6" y="1"/>
                    </a:lnTo>
                    <a:lnTo>
                      <a:pt x="75" y="2"/>
                    </a:lnTo>
                    <a:lnTo>
                      <a:pt x="82" y="4"/>
                    </a:lnTo>
                    <a:lnTo>
                      <a:pt x="89" y="8"/>
                    </a:lnTo>
                    <a:lnTo>
                      <a:pt x="97" y="11"/>
                    </a:lnTo>
                    <a:lnTo>
                      <a:pt x="107" y="17"/>
                    </a:lnTo>
                    <a:lnTo>
                      <a:pt x="116" y="22"/>
                    </a:lnTo>
                    <a:lnTo>
                      <a:pt x="124" y="30"/>
                    </a:lnTo>
                    <a:lnTo>
                      <a:pt x="126" y="29"/>
                    </a:lnTo>
                    <a:lnTo>
                      <a:pt x="1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0" name="Freeform 1904">
                <a:extLst>
                  <a:ext uri="{FF2B5EF4-FFF2-40B4-BE49-F238E27FC236}">
                    <a16:creationId xmlns:a16="http://schemas.microsoft.com/office/drawing/2014/main" id="{325E5EE1-5FF9-4DEA-AD2E-736300114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05"/>
                <a:ext cx="24" cy="232"/>
              </a:xfrm>
              <a:custGeom>
                <a:avLst/>
                <a:gdLst>
                  <a:gd name="T0" fmla="*/ 9 w 73"/>
                  <a:gd name="T1" fmla="*/ 20 h 696"/>
                  <a:gd name="T2" fmla="*/ 6 w 73"/>
                  <a:gd name="T3" fmla="*/ 57 h 696"/>
                  <a:gd name="T4" fmla="*/ 4 w 73"/>
                  <a:gd name="T5" fmla="*/ 96 h 696"/>
                  <a:gd name="T6" fmla="*/ 3 w 73"/>
                  <a:gd name="T7" fmla="*/ 136 h 696"/>
                  <a:gd name="T8" fmla="*/ 1 w 73"/>
                  <a:gd name="T9" fmla="*/ 177 h 696"/>
                  <a:gd name="T10" fmla="*/ 0 w 73"/>
                  <a:gd name="T11" fmla="*/ 218 h 696"/>
                  <a:gd name="T12" fmla="*/ 0 w 73"/>
                  <a:gd name="T13" fmla="*/ 260 h 696"/>
                  <a:gd name="T14" fmla="*/ 0 w 73"/>
                  <a:gd name="T15" fmla="*/ 303 h 696"/>
                  <a:gd name="T16" fmla="*/ 3 w 73"/>
                  <a:gd name="T17" fmla="*/ 347 h 696"/>
                  <a:gd name="T18" fmla="*/ 6 w 73"/>
                  <a:gd name="T19" fmla="*/ 392 h 696"/>
                  <a:gd name="T20" fmla="*/ 11 w 73"/>
                  <a:gd name="T21" fmla="*/ 437 h 696"/>
                  <a:gd name="T22" fmla="*/ 18 w 73"/>
                  <a:gd name="T23" fmla="*/ 483 h 696"/>
                  <a:gd name="T24" fmla="*/ 24 w 73"/>
                  <a:gd name="T25" fmla="*/ 529 h 696"/>
                  <a:gd name="T26" fmla="*/ 36 w 73"/>
                  <a:gd name="T27" fmla="*/ 576 h 696"/>
                  <a:gd name="T28" fmla="*/ 47 w 73"/>
                  <a:gd name="T29" fmla="*/ 623 h 696"/>
                  <a:gd name="T30" fmla="*/ 62 w 73"/>
                  <a:gd name="T31" fmla="*/ 671 h 696"/>
                  <a:gd name="T32" fmla="*/ 73 w 73"/>
                  <a:gd name="T33" fmla="*/ 696 h 696"/>
                  <a:gd name="T34" fmla="*/ 56 w 73"/>
                  <a:gd name="T35" fmla="*/ 648 h 696"/>
                  <a:gd name="T36" fmla="*/ 43 w 73"/>
                  <a:gd name="T37" fmla="*/ 601 h 696"/>
                  <a:gd name="T38" fmla="*/ 32 w 73"/>
                  <a:gd name="T39" fmla="*/ 553 h 696"/>
                  <a:gd name="T40" fmla="*/ 22 w 73"/>
                  <a:gd name="T41" fmla="*/ 506 h 696"/>
                  <a:gd name="T42" fmla="*/ 14 w 73"/>
                  <a:gd name="T43" fmla="*/ 459 h 696"/>
                  <a:gd name="T44" fmla="*/ 10 w 73"/>
                  <a:gd name="T45" fmla="*/ 414 h 696"/>
                  <a:gd name="T46" fmla="*/ 6 w 73"/>
                  <a:gd name="T47" fmla="*/ 369 h 696"/>
                  <a:gd name="T48" fmla="*/ 4 w 73"/>
                  <a:gd name="T49" fmla="*/ 325 h 696"/>
                  <a:gd name="T50" fmla="*/ 3 w 73"/>
                  <a:gd name="T51" fmla="*/ 282 h 696"/>
                  <a:gd name="T52" fmla="*/ 3 w 73"/>
                  <a:gd name="T53" fmla="*/ 238 h 696"/>
                  <a:gd name="T54" fmla="*/ 3 w 73"/>
                  <a:gd name="T55" fmla="*/ 198 h 696"/>
                  <a:gd name="T56" fmla="*/ 3 w 73"/>
                  <a:gd name="T57" fmla="*/ 156 h 696"/>
                  <a:gd name="T58" fmla="*/ 5 w 73"/>
                  <a:gd name="T59" fmla="*/ 116 h 696"/>
                  <a:gd name="T60" fmla="*/ 6 w 73"/>
                  <a:gd name="T61" fmla="*/ 76 h 696"/>
                  <a:gd name="T62" fmla="*/ 10 w 73"/>
                  <a:gd name="T63" fmla="*/ 39 h 696"/>
                  <a:gd name="T64" fmla="*/ 11 w 73"/>
                  <a:gd name="T65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696">
                    <a:moveTo>
                      <a:pt x="10" y="0"/>
                    </a:moveTo>
                    <a:lnTo>
                      <a:pt x="9" y="20"/>
                    </a:lnTo>
                    <a:lnTo>
                      <a:pt x="8" y="39"/>
                    </a:lnTo>
                    <a:lnTo>
                      <a:pt x="6" y="57"/>
                    </a:lnTo>
                    <a:lnTo>
                      <a:pt x="5" y="76"/>
                    </a:lnTo>
                    <a:lnTo>
                      <a:pt x="4" y="96"/>
                    </a:lnTo>
                    <a:lnTo>
                      <a:pt x="3" y="116"/>
                    </a:lnTo>
                    <a:lnTo>
                      <a:pt x="3" y="136"/>
                    </a:lnTo>
                    <a:lnTo>
                      <a:pt x="2" y="156"/>
                    </a:lnTo>
                    <a:lnTo>
                      <a:pt x="1" y="177"/>
                    </a:lnTo>
                    <a:lnTo>
                      <a:pt x="0" y="198"/>
                    </a:lnTo>
                    <a:lnTo>
                      <a:pt x="0" y="218"/>
                    </a:lnTo>
                    <a:lnTo>
                      <a:pt x="0" y="238"/>
                    </a:lnTo>
                    <a:lnTo>
                      <a:pt x="0" y="260"/>
                    </a:lnTo>
                    <a:lnTo>
                      <a:pt x="0" y="282"/>
                    </a:lnTo>
                    <a:lnTo>
                      <a:pt x="0" y="303"/>
                    </a:lnTo>
                    <a:lnTo>
                      <a:pt x="1" y="325"/>
                    </a:lnTo>
                    <a:lnTo>
                      <a:pt x="3" y="347"/>
                    </a:lnTo>
                    <a:lnTo>
                      <a:pt x="4" y="369"/>
                    </a:lnTo>
                    <a:lnTo>
                      <a:pt x="6" y="392"/>
                    </a:lnTo>
                    <a:lnTo>
                      <a:pt x="9" y="414"/>
                    </a:lnTo>
                    <a:lnTo>
                      <a:pt x="11" y="437"/>
                    </a:lnTo>
                    <a:lnTo>
                      <a:pt x="13" y="459"/>
                    </a:lnTo>
                    <a:lnTo>
                      <a:pt x="18" y="483"/>
                    </a:lnTo>
                    <a:lnTo>
                      <a:pt x="21" y="506"/>
                    </a:lnTo>
                    <a:lnTo>
                      <a:pt x="24" y="529"/>
                    </a:lnTo>
                    <a:lnTo>
                      <a:pt x="30" y="553"/>
                    </a:lnTo>
                    <a:lnTo>
                      <a:pt x="36" y="576"/>
                    </a:lnTo>
                    <a:lnTo>
                      <a:pt x="41" y="601"/>
                    </a:lnTo>
                    <a:lnTo>
                      <a:pt x="47" y="623"/>
                    </a:lnTo>
                    <a:lnTo>
                      <a:pt x="55" y="648"/>
                    </a:lnTo>
                    <a:lnTo>
                      <a:pt x="62" y="671"/>
                    </a:lnTo>
                    <a:lnTo>
                      <a:pt x="70" y="696"/>
                    </a:lnTo>
                    <a:lnTo>
                      <a:pt x="73" y="696"/>
                    </a:lnTo>
                    <a:lnTo>
                      <a:pt x="64" y="671"/>
                    </a:lnTo>
                    <a:lnTo>
                      <a:pt x="56" y="648"/>
                    </a:lnTo>
                    <a:lnTo>
                      <a:pt x="49" y="623"/>
                    </a:lnTo>
                    <a:lnTo>
                      <a:pt x="43" y="601"/>
                    </a:lnTo>
                    <a:lnTo>
                      <a:pt x="37" y="576"/>
                    </a:lnTo>
                    <a:lnTo>
                      <a:pt x="32" y="553"/>
                    </a:lnTo>
                    <a:lnTo>
                      <a:pt x="27" y="529"/>
                    </a:lnTo>
                    <a:lnTo>
                      <a:pt x="22" y="506"/>
                    </a:lnTo>
                    <a:lnTo>
                      <a:pt x="19" y="483"/>
                    </a:lnTo>
                    <a:lnTo>
                      <a:pt x="14" y="459"/>
                    </a:lnTo>
                    <a:lnTo>
                      <a:pt x="12" y="437"/>
                    </a:lnTo>
                    <a:lnTo>
                      <a:pt x="10" y="414"/>
                    </a:lnTo>
                    <a:lnTo>
                      <a:pt x="8" y="392"/>
                    </a:lnTo>
                    <a:lnTo>
                      <a:pt x="6" y="369"/>
                    </a:lnTo>
                    <a:lnTo>
                      <a:pt x="4" y="347"/>
                    </a:lnTo>
                    <a:lnTo>
                      <a:pt x="4" y="325"/>
                    </a:lnTo>
                    <a:lnTo>
                      <a:pt x="3" y="303"/>
                    </a:lnTo>
                    <a:lnTo>
                      <a:pt x="3" y="282"/>
                    </a:lnTo>
                    <a:lnTo>
                      <a:pt x="3" y="260"/>
                    </a:lnTo>
                    <a:lnTo>
                      <a:pt x="3" y="238"/>
                    </a:lnTo>
                    <a:lnTo>
                      <a:pt x="3" y="218"/>
                    </a:lnTo>
                    <a:lnTo>
                      <a:pt x="3" y="198"/>
                    </a:lnTo>
                    <a:lnTo>
                      <a:pt x="3" y="177"/>
                    </a:lnTo>
                    <a:lnTo>
                      <a:pt x="3" y="156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6" y="96"/>
                    </a:lnTo>
                    <a:lnTo>
                      <a:pt x="6" y="76"/>
                    </a:lnTo>
                    <a:lnTo>
                      <a:pt x="9" y="57"/>
                    </a:lnTo>
                    <a:lnTo>
                      <a:pt x="10" y="39"/>
                    </a:lnTo>
                    <a:lnTo>
                      <a:pt x="10" y="20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1" name="Freeform 1905">
                <a:extLst>
                  <a:ext uri="{FF2B5EF4-FFF2-40B4-BE49-F238E27FC236}">
                    <a16:creationId xmlns:a16="http://schemas.microsoft.com/office/drawing/2014/main" id="{8AD207E6-AF5F-4C8C-95DA-524767EC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796"/>
                <a:ext cx="58" cy="210"/>
              </a:xfrm>
              <a:custGeom>
                <a:avLst/>
                <a:gdLst>
                  <a:gd name="T0" fmla="*/ 0 w 173"/>
                  <a:gd name="T1" fmla="*/ 0 h 629"/>
                  <a:gd name="T2" fmla="*/ 4 w 173"/>
                  <a:gd name="T3" fmla="*/ 22 h 629"/>
                  <a:gd name="T4" fmla="*/ 12 w 173"/>
                  <a:gd name="T5" fmla="*/ 50 h 629"/>
                  <a:gd name="T6" fmla="*/ 20 w 173"/>
                  <a:gd name="T7" fmla="*/ 83 h 629"/>
                  <a:gd name="T8" fmla="*/ 30 w 173"/>
                  <a:gd name="T9" fmla="*/ 122 h 629"/>
                  <a:gd name="T10" fmla="*/ 41 w 173"/>
                  <a:gd name="T11" fmla="*/ 165 h 629"/>
                  <a:gd name="T12" fmla="*/ 55 w 173"/>
                  <a:gd name="T13" fmla="*/ 211 h 629"/>
                  <a:gd name="T14" fmla="*/ 67 w 173"/>
                  <a:gd name="T15" fmla="*/ 258 h 629"/>
                  <a:gd name="T16" fmla="*/ 82 w 173"/>
                  <a:gd name="T17" fmla="*/ 308 h 629"/>
                  <a:gd name="T18" fmla="*/ 95 w 173"/>
                  <a:gd name="T19" fmla="*/ 357 h 629"/>
                  <a:gd name="T20" fmla="*/ 109 w 173"/>
                  <a:gd name="T21" fmla="*/ 405 h 629"/>
                  <a:gd name="T22" fmla="*/ 122 w 173"/>
                  <a:gd name="T23" fmla="*/ 452 h 629"/>
                  <a:gd name="T24" fmla="*/ 135 w 173"/>
                  <a:gd name="T25" fmla="*/ 497 h 629"/>
                  <a:gd name="T26" fmla="*/ 146 w 173"/>
                  <a:gd name="T27" fmla="*/ 538 h 629"/>
                  <a:gd name="T28" fmla="*/ 156 w 173"/>
                  <a:gd name="T29" fmla="*/ 574 h 629"/>
                  <a:gd name="T30" fmla="*/ 164 w 173"/>
                  <a:gd name="T31" fmla="*/ 604 h 629"/>
                  <a:gd name="T32" fmla="*/ 172 w 173"/>
                  <a:gd name="T33" fmla="*/ 629 h 629"/>
                  <a:gd name="T34" fmla="*/ 169 w 173"/>
                  <a:gd name="T35" fmla="*/ 617 h 629"/>
                  <a:gd name="T36" fmla="*/ 163 w 173"/>
                  <a:gd name="T37" fmla="*/ 589 h 629"/>
                  <a:gd name="T38" fmla="*/ 152 w 173"/>
                  <a:gd name="T39" fmla="*/ 557 h 629"/>
                  <a:gd name="T40" fmla="*/ 141 w 173"/>
                  <a:gd name="T41" fmla="*/ 519 h 629"/>
                  <a:gd name="T42" fmla="*/ 130 w 173"/>
                  <a:gd name="T43" fmla="*/ 475 h 629"/>
                  <a:gd name="T44" fmla="*/ 117 w 173"/>
                  <a:gd name="T45" fmla="*/ 430 h 629"/>
                  <a:gd name="T46" fmla="*/ 103 w 173"/>
                  <a:gd name="T47" fmla="*/ 381 h 629"/>
                  <a:gd name="T48" fmla="*/ 90 w 173"/>
                  <a:gd name="T49" fmla="*/ 332 h 629"/>
                  <a:gd name="T50" fmla="*/ 76 w 173"/>
                  <a:gd name="T51" fmla="*/ 283 h 629"/>
                  <a:gd name="T52" fmla="*/ 62 w 173"/>
                  <a:gd name="T53" fmla="*/ 235 h 629"/>
                  <a:gd name="T54" fmla="*/ 49 w 173"/>
                  <a:gd name="T55" fmla="*/ 188 h 629"/>
                  <a:gd name="T56" fmla="*/ 37 w 173"/>
                  <a:gd name="T57" fmla="*/ 143 h 629"/>
                  <a:gd name="T58" fmla="*/ 27 w 173"/>
                  <a:gd name="T59" fmla="*/ 101 h 629"/>
                  <a:gd name="T60" fmla="*/ 17 w 173"/>
                  <a:gd name="T61" fmla="*/ 66 h 629"/>
                  <a:gd name="T62" fmla="*/ 9 w 173"/>
                  <a:gd name="T63" fmla="*/ 35 h 629"/>
                  <a:gd name="T64" fmla="*/ 3 w 173"/>
                  <a:gd name="T65" fmla="*/ 11 h 629"/>
                  <a:gd name="T66" fmla="*/ 0 w 173"/>
                  <a:gd name="T67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629">
                    <a:moveTo>
                      <a:pt x="2" y="0"/>
                    </a:moveTo>
                    <a:lnTo>
                      <a:pt x="0" y="0"/>
                    </a:lnTo>
                    <a:lnTo>
                      <a:pt x="3" y="11"/>
                    </a:lnTo>
                    <a:lnTo>
                      <a:pt x="4" y="22"/>
                    </a:lnTo>
                    <a:lnTo>
                      <a:pt x="8" y="35"/>
                    </a:lnTo>
                    <a:lnTo>
                      <a:pt x="12" y="50"/>
                    </a:lnTo>
                    <a:lnTo>
                      <a:pt x="15" y="66"/>
                    </a:lnTo>
                    <a:lnTo>
                      <a:pt x="20" y="83"/>
                    </a:lnTo>
                    <a:lnTo>
                      <a:pt x="25" y="101"/>
                    </a:lnTo>
                    <a:lnTo>
                      <a:pt x="30" y="122"/>
                    </a:lnTo>
                    <a:lnTo>
                      <a:pt x="35" y="143"/>
                    </a:lnTo>
                    <a:lnTo>
                      <a:pt x="41" y="165"/>
                    </a:lnTo>
                    <a:lnTo>
                      <a:pt x="47" y="188"/>
                    </a:lnTo>
                    <a:lnTo>
                      <a:pt x="55" y="211"/>
                    </a:lnTo>
                    <a:lnTo>
                      <a:pt x="61" y="235"/>
                    </a:lnTo>
                    <a:lnTo>
                      <a:pt x="67" y="258"/>
                    </a:lnTo>
                    <a:lnTo>
                      <a:pt x="74" y="283"/>
                    </a:lnTo>
                    <a:lnTo>
                      <a:pt x="82" y="308"/>
                    </a:lnTo>
                    <a:lnTo>
                      <a:pt x="87" y="332"/>
                    </a:lnTo>
                    <a:lnTo>
                      <a:pt x="95" y="357"/>
                    </a:lnTo>
                    <a:lnTo>
                      <a:pt x="102" y="381"/>
                    </a:lnTo>
                    <a:lnTo>
                      <a:pt x="109" y="405"/>
                    </a:lnTo>
                    <a:lnTo>
                      <a:pt x="115" y="430"/>
                    </a:lnTo>
                    <a:lnTo>
                      <a:pt x="122" y="452"/>
                    </a:lnTo>
                    <a:lnTo>
                      <a:pt x="129" y="475"/>
                    </a:lnTo>
                    <a:lnTo>
                      <a:pt x="135" y="497"/>
                    </a:lnTo>
                    <a:lnTo>
                      <a:pt x="140" y="519"/>
                    </a:lnTo>
                    <a:lnTo>
                      <a:pt x="146" y="538"/>
                    </a:lnTo>
                    <a:lnTo>
                      <a:pt x="152" y="557"/>
                    </a:lnTo>
                    <a:lnTo>
                      <a:pt x="156" y="574"/>
                    </a:lnTo>
                    <a:lnTo>
                      <a:pt x="160" y="589"/>
                    </a:lnTo>
                    <a:lnTo>
                      <a:pt x="164" y="604"/>
                    </a:lnTo>
                    <a:lnTo>
                      <a:pt x="168" y="617"/>
                    </a:lnTo>
                    <a:lnTo>
                      <a:pt x="172" y="629"/>
                    </a:lnTo>
                    <a:lnTo>
                      <a:pt x="173" y="629"/>
                    </a:lnTo>
                    <a:lnTo>
                      <a:pt x="169" y="617"/>
                    </a:lnTo>
                    <a:lnTo>
                      <a:pt x="166" y="604"/>
                    </a:lnTo>
                    <a:lnTo>
                      <a:pt x="163" y="589"/>
                    </a:lnTo>
                    <a:lnTo>
                      <a:pt x="158" y="574"/>
                    </a:lnTo>
                    <a:lnTo>
                      <a:pt x="152" y="557"/>
                    </a:lnTo>
                    <a:lnTo>
                      <a:pt x="148" y="538"/>
                    </a:lnTo>
                    <a:lnTo>
                      <a:pt x="141" y="519"/>
                    </a:lnTo>
                    <a:lnTo>
                      <a:pt x="136" y="497"/>
                    </a:lnTo>
                    <a:lnTo>
                      <a:pt x="130" y="475"/>
                    </a:lnTo>
                    <a:lnTo>
                      <a:pt x="123" y="452"/>
                    </a:lnTo>
                    <a:lnTo>
                      <a:pt x="117" y="430"/>
                    </a:lnTo>
                    <a:lnTo>
                      <a:pt x="110" y="405"/>
                    </a:lnTo>
                    <a:lnTo>
                      <a:pt x="103" y="381"/>
                    </a:lnTo>
                    <a:lnTo>
                      <a:pt x="96" y="357"/>
                    </a:lnTo>
                    <a:lnTo>
                      <a:pt x="90" y="332"/>
                    </a:lnTo>
                    <a:lnTo>
                      <a:pt x="83" y="308"/>
                    </a:lnTo>
                    <a:lnTo>
                      <a:pt x="76" y="283"/>
                    </a:lnTo>
                    <a:lnTo>
                      <a:pt x="68" y="258"/>
                    </a:lnTo>
                    <a:lnTo>
                      <a:pt x="62" y="235"/>
                    </a:lnTo>
                    <a:lnTo>
                      <a:pt x="56" y="211"/>
                    </a:lnTo>
                    <a:lnTo>
                      <a:pt x="49" y="188"/>
                    </a:lnTo>
                    <a:lnTo>
                      <a:pt x="44" y="165"/>
                    </a:lnTo>
                    <a:lnTo>
                      <a:pt x="37" y="143"/>
                    </a:lnTo>
                    <a:lnTo>
                      <a:pt x="33" y="122"/>
                    </a:lnTo>
                    <a:lnTo>
                      <a:pt x="27" y="101"/>
                    </a:lnTo>
                    <a:lnTo>
                      <a:pt x="21" y="83"/>
                    </a:lnTo>
                    <a:lnTo>
                      <a:pt x="17" y="66"/>
                    </a:lnTo>
                    <a:lnTo>
                      <a:pt x="13" y="50"/>
                    </a:lnTo>
                    <a:lnTo>
                      <a:pt x="9" y="35"/>
                    </a:lnTo>
                    <a:lnTo>
                      <a:pt x="6" y="22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2" name="Freeform 1906">
                <a:extLst>
                  <a:ext uri="{FF2B5EF4-FFF2-40B4-BE49-F238E27FC236}">
                    <a16:creationId xmlns:a16="http://schemas.microsoft.com/office/drawing/2014/main" id="{3FC32EF0-F86C-4775-96F2-8098DB094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796"/>
                <a:ext cx="22" cy="69"/>
              </a:xfrm>
              <a:custGeom>
                <a:avLst/>
                <a:gdLst>
                  <a:gd name="T0" fmla="*/ 1 w 67"/>
                  <a:gd name="T1" fmla="*/ 207 h 207"/>
                  <a:gd name="T2" fmla="*/ 1 w 67"/>
                  <a:gd name="T3" fmla="*/ 207 h 207"/>
                  <a:gd name="T4" fmla="*/ 8 w 67"/>
                  <a:gd name="T5" fmla="*/ 191 h 207"/>
                  <a:gd name="T6" fmla="*/ 14 w 67"/>
                  <a:gd name="T7" fmla="*/ 175 h 207"/>
                  <a:gd name="T8" fmla="*/ 19 w 67"/>
                  <a:gd name="T9" fmla="*/ 160 h 207"/>
                  <a:gd name="T10" fmla="*/ 25 w 67"/>
                  <a:gd name="T11" fmla="*/ 145 h 207"/>
                  <a:gd name="T12" fmla="*/ 28 w 67"/>
                  <a:gd name="T13" fmla="*/ 132 h 207"/>
                  <a:gd name="T14" fmla="*/ 34 w 67"/>
                  <a:gd name="T15" fmla="*/ 118 h 207"/>
                  <a:gd name="T16" fmla="*/ 36 w 67"/>
                  <a:gd name="T17" fmla="*/ 105 h 207"/>
                  <a:gd name="T18" fmla="*/ 40 w 67"/>
                  <a:gd name="T19" fmla="*/ 91 h 207"/>
                  <a:gd name="T20" fmla="*/ 44 w 67"/>
                  <a:gd name="T21" fmla="*/ 80 h 207"/>
                  <a:gd name="T22" fmla="*/ 47 w 67"/>
                  <a:gd name="T23" fmla="*/ 68 h 207"/>
                  <a:gd name="T24" fmla="*/ 51 w 67"/>
                  <a:gd name="T25" fmla="*/ 55 h 207"/>
                  <a:gd name="T26" fmla="*/ 54 w 67"/>
                  <a:gd name="T27" fmla="*/ 43 h 207"/>
                  <a:gd name="T28" fmla="*/ 57 w 67"/>
                  <a:gd name="T29" fmla="*/ 33 h 207"/>
                  <a:gd name="T30" fmla="*/ 61 w 67"/>
                  <a:gd name="T31" fmla="*/ 22 h 207"/>
                  <a:gd name="T32" fmla="*/ 64 w 67"/>
                  <a:gd name="T33" fmla="*/ 11 h 207"/>
                  <a:gd name="T34" fmla="*/ 67 w 67"/>
                  <a:gd name="T35" fmla="*/ 0 h 207"/>
                  <a:gd name="T36" fmla="*/ 66 w 67"/>
                  <a:gd name="T37" fmla="*/ 0 h 207"/>
                  <a:gd name="T38" fmla="*/ 62 w 67"/>
                  <a:gd name="T39" fmla="*/ 11 h 207"/>
                  <a:gd name="T40" fmla="*/ 58 w 67"/>
                  <a:gd name="T41" fmla="*/ 22 h 207"/>
                  <a:gd name="T42" fmla="*/ 55 w 67"/>
                  <a:gd name="T43" fmla="*/ 33 h 207"/>
                  <a:gd name="T44" fmla="*/ 53 w 67"/>
                  <a:gd name="T45" fmla="*/ 43 h 207"/>
                  <a:gd name="T46" fmla="*/ 49 w 67"/>
                  <a:gd name="T47" fmla="*/ 55 h 207"/>
                  <a:gd name="T48" fmla="*/ 46 w 67"/>
                  <a:gd name="T49" fmla="*/ 68 h 207"/>
                  <a:gd name="T50" fmla="*/ 43 w 67"/>
                  <a:gd name="T51" fmla="*/ 80 h 207"/>
                  <a:gd name="T52" fmla="*/ 38 w 67"/>
                  <a:gd name="T53" fmla="*/ 91 h 207"/>
                  <a:gd name="T54" fmla="*/ 36 w 67"/>
                  <a:gd name="T55" fmla="*/ 105 h 207"/>
                  <a:gd name="T56" fmla="*/ 31 w 67"/>
                  <a:gd name="T57" fmla="*/ 118 h 207"/>
                  <a:gd name="T58" fmla="*/ 27 w 67"/>
                  <a:gd name="T59" fmla="*/ 132 h 207"/>
                  <a:gd name="T60" fmla="*/ 22 w 67"/>
                  <a:gd name="T61" fmla="*/ 145 h 207"/>
                  <a:gd name="T62" fmla="*/ 18 w 67"/>
                  <a:gd name="T63" fmla="*/ 160 h 207"/>
                  <a:gd name="T64" fmla="*/ 12 w 67"/>
                  <a:gd name="T65" fmla="*/ 175 h 207"/>
                  <a:gd name="T66" fmla="*/ 7 w 67"/>
                  <a:gd name="T67" fmla="*/ 191 h 207"/>
                  <a:gd name="T68" fmla="*/ 0 w 67"/>
                  <a:gd name="T69" fmla="*/ 206 h 207"/>
                  <a:gd name="T70" fmla="*/ 0 w 67"/>
                  <a:gd name="T71" fmla="*/ 207 h 207"/>
                  <a:gd name="T72" fmla="*/ 1 w 67"/>
                  <a:gd name="T7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207">
                    <a:moveTo>
                      <a:pt x="1" y="207"/>
                    </a:moveTo>
                    <a:lnTo>
                      <a:pt x="1" y="207"/>
                    </a:lnTo>
                    <a:lnTo>
                      <a:pt x="8" y="191"/>
                    </a:lnTo>
                    <a:lnTo>
                      <a:pt x="14" y="175"/>
                    </a:lnTo>
                    <a:lnTo>
                      <a:pt x="19" y="160"/>
                    </a:lnTo>
                    <a:lnTo>
                      <a:pt x="25" y="145"/>
                    </a:lnTo>
                    <a:lnTo>
                      <a:pt x="28" y="132"/>
                    </a:lnTo>
                    <a:lnTo>
                      <a:pt x="34" y="118"/>
                    </a:lnTo>
                    <a:lnTo>
                      <a:pt x="36" y="105"/>
                    </a:lnTo>
                    <a:lnTo>
                      <a:pt x="40" y="91"/>
                    </a:lnTo>
                    <a:lnTo>
                      <a:pt x="44" y="80"/>
                    </a:lnTo>
                    <a:lnTo>
                      <a:pt x="47" y="68"/>
                    </a:lnTo>
                    <a:lnTo>
                      <a:pt x="51" y="55"/>
                    </a:lnTo>
                    <a:lnTo>
                      <a:pt x="54" y="43"/>
                    </a:lnTo>
                    <a:lnTo>
                      <a:pt x="57" y="33"/>
                    </a:lnTo>
                    <a:lnTo>
                      <a:pt x="61" y="22"/>
                    </a:lnTo>
                    <a:lnTo>
                      <a:pt x="64" y="1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2" y="11"/>
                    </a:lnTo>
                    <a:lnTo>
                      <a:pt x="58" y="22"/>
                    </a:lnTo>
                    <a:lnTo>
                      <a:pt x="55" y="33"/>
                    </a:lnTo>
                    <a:lnTo>
                      <a:pt x="53" y="43"/>
                    </a:lnTo>
                    <a:lnTo>
                      <a:pt x="49" y="55"/>
                    </a:lnTo>
                    <a:lnTo>
                      <a:pt x="46" y="68"/>
                    </a:lnTo>
                    <a:lnTo>
                      <a:pt x="43" y="80"/>
                    </a:lnTo>
                    <a:lnTo>
                      <a:pt x="38" y="91"/>
                    </a:lnTo>
                    <a:lnTo>
                      <a:pt x="36" y="105"/>
                    </a:lnTo>
                    <a:lnTo>
                      <a:pt x="31" y="118"/>
                    </a:lnTo>
                    <a:lnTo>
                      <a:pt x="27" y="132"/>
                    </a:lnTo>
                    <a:lnTo>
                      <a:pt x="22" y="145"/>
                    </a:lnTo>
                    <a:lnTo>
                      <a:pt x="18" y="160"/>
                    </a:lnTo>
                    <a:lnTo>
                      <a:pt x="12" y="175"/>
                    </a:lnTo>
                    <a:lnTo>
                      <a:pt x="7" y="191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1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3" name="Freeform 1907">
                <a:extLst>
                  <a:ext uri="{FF2B5EF4-FFF2-40B4-BE49-F238E27FC236}">
                    <a16:creationId xmlns:a16="http://schemas.microsoft.com/office/drawing/2014/main" id="{BD671AEE-1A6A-4C3D-A231-40BE50D64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865"/>
                <a:ext cx="60" cy="377"/>
              </a:xfrm>
              <a:custGeom>
                <a:avLst/>
                <a:gdLst>
                  <a:gd name="T0" fmla="*/ 181 w 181"/>
                  <a:gd name="T1" fmla="*/ 1129 h 1130"/>
                  <a:gd name="T2" fmla="*/ 171 w 181"/>
                  <a:gd name="T3" fmla="*/ 1063 h 1130"/>
                  <a:gd name="T4" fmla="*/ 157 w 181"/>
                  <a:gd name="T5" fmla="*/ 994 h 1130"/>
                  <a:gd name="T6" fmla="*/ 142 w 181"/>
                  <a:gd name="T7" fmla="*/ 921 h 1130"/>
                  <a:gd name="T8" fmla="*/ 127 w 181"/>
                  <a:gd name="T9" fmla="*/ 847 h 1130"/>
                  <a:gd name="T10" fmla="*/ 109 w 181"/>
                  <a:gd name="T11" fmla="*/ 770 h 1130"/>
                  <a:gd name="T12" fmla="*/ 92 w 181"/>
                  <a:gd name="T13" fmla="*/ 693 h 1130"/>
                  <a:gd name="T14" fmla="*/ 75 w 181"/>
                  <a:gd name="T15" fmla="*/ 616 h 1130"/>
                  <a:gd name="T16" fmla="*/ 60 w 181"/>
                  <a:gd name="T17" fmla="*/ 538 h 1130"/>
                  <a:gd name="T18" fmla="*/ 44 w 181"/>
                  <a:gd name="T19" fmla="*/ 462 h 1130"/>
                  <a:gd name="T20" fmla="*/ 31 w 181"/>
                  <a:gd name="T21" fmla="*/ 388 h 1130"/>
                  <a:gd name="T22" fmla="*/ 19 w 181"/>
                  <a:gd name="T23" fmla="*/ 314 h 1130"/>
                  <a:gd name="T24" fmla="*/ 10 w 181"/>
                  <a:gd name="T25" fmla="*/ 244 h 1130"/>
                  <a:gd name="T26" fmla="*/ 4 w 181"/>
                  <a:gd name="T27" fmla="*/ 177 h 1130"/>
                  <a:gd name="T28" fmla="*/ 1 w 181"/>
                  <a:gd name="T29" fmla="*/ 114 h 1130"/>
                  <a:gd name="T30" fmla="*/ 3 w 181"/>
                  <a:gd name="T31" fmla="*/ 55 h 1130"/>
                  <a:gd name="T32" fmla="*/ 8 w 181"/>
                  <a:gd name="T33" fmla="*/ 0 h 1130"/>
                  <a:gd name="T34" fmla="*/ 4 w 181"/>
                  <a:gd name="T35" fmla="*/ 27 h 1130"/>
                  <a:gd name="T36" fmla="*/ 0 w 181"/>
                  <a:gd name="T37" fmla="*/ 84 h 1130"/>
                  <a:gd name="T38" fmla="*/ 1 w 181"/>
                  <a:gd name="T39" fmla="*/ 145 h 1130"/>
                  <a:gd name="T40" fmla="*/ 5 w 181"/>
                  <a:gd name="T41" fmla="*/ 210 h 1130"/>
                  <a:gd name="T42" fmla="*/ 13 w 181"/>
                  <a:gd name="T43" fmla="*/ 279 h 1130"/>
                  <a:gd name="T44" fmla="*/ 23 w 181"/>
                  <a:gd name="T45" fmla="*/ 351 h 1130"/>
                  <a:gd name="T46" fmla="*/ 36 w 181"/>
                  <a:gd name="T47" fmla="*/ 425 h 1130"/>
                  <a:gd name="T48" fmla="*/ 51 w 181"/>
                  <a:gd name="T49" fmla="*/ 501 h 1130"/>
                  <a:gd name="T50" fmla="*/ 65 w 181"/>
                  <a:gd name="T51" fmla="*/ 577 h 1130"/>
                  <a:gd name="T52" fmla="*/ 82 w 181"/>
                  <a:gd name="T53" fmla="*/ 654 h 1130"/>
                  <a:gd name="T54" fmla="*/ 100 w 181"/>
                  <a:gd name="T55" fmla="*/ 732 h 1130"/>
                  <a:gd name="T56" fmla="*/ 117 w 181"/>
                  <a:gd name="T57" fmla="*/ 809 h 1130"/>
                  <a:gd name="T58" fmla="*/ 133 w 181"/>
                  <a:gd name="T59" fmla="*/ 884 h 1130"/>
                  <a:gd name="T60" fmla="*/ 148 w 181"/>
                  <a:gd name="T61" fmla="*/ 957 h 1130"/>
                  <a:gd name="T62" fmla="*/ 162 w 181"/>
                  <a:gd name="T63" fmla="*/ 1028 h 1130"/>
                  <a:gd name="T64" fmla="*/ 173 w 181"/>
                  <a:gd name="T65" fmla="*/ 1097 h 1130"/>
                  <a:gd name="T66" fmla="*/ 181 w 181"/>
                  <a:gd name="T67" fmla="*/ 1130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" h="1130">
                    <a:moveTo>
                      <a:pt x="179" y="1129"/>
                    </a:moveTo>
                    <a:lnTo>
                      <a:pt x="181" y="1129"/>
                    </a:lnTo>
                    <a:lnTo>
                      <a:pt x="175" y="1097"/>
                    </a:lnTo>
                    <a:lnTo>
                      <a:pt x="171" y="1063"/>
                    </a:lnTo>
                    <a:lnTo>
                      <a:pt x="164" y="1028"/>
                    </a:lnTo>
                    <a:lnTo>
                      <a:pt x="157" y="994"/>
                    </a:lnTo>
                    <a:lnTo>
                      <a:pt x="149" y="957"/>
                    </a:lnTo>
                    <a:lnTo>
                      <a:pt x="142" y="921"/>
                    </a:lnTo>
                    <a:lnTo>
                      <a:pt x="135" y="884"/>
                    </a:lnTo>
                    <a:lnTo>
                      <a:pt x="127" y="847"/>
                    </a:lnTo>
                    <a:lnTo>
                      <a:pt x="118" y="809"/>
                    </a:lnTo>
                    <a:lnTo>
                      <a:pt x="109" y="770"/>
                    </a:lnTo>
                    <a:lnTo>
                      <a:pt x="101" y="732"/>
                    </a:lnTo>
                    <a:lnTo>
                      <a:pt x="92" y="693"/>
                    </a:lnTo>
                    <a:lnTo>
                      <a:pt x="84" y="654"/>
                    </a:lnTo>
                    <a:lnTo>
                      <a:pt x="75" y="616"/>
                    </a:lnTo>
                    <a:lnTo>
                      <a:pt x="68" y="577"/>
                    </a:lnTo>
                    <a:lnTo>
                      <a:pt x="60" y="538"/>
                    </a:lnTo>
                    <a:lnTo>
                      <a:pt x="52" y="501"/>
                    </a:lnTo>
                    <a:lnTo>
                      <a:pt x="44" y="462"/>
                    </a:lnTo>
                    <a:lnTo>
                      <a:pt x="37" y="425"/>
                    </a:lnTo>
                    <a:lnTo>
                      <a:pt x="31" y="388"/>
                    </a:lnTo>
                    <a:lnTo>
                      <a:pt x="24" y="351"/>
                    </a:lnTo>
                    <a:lnTo>
                      <a:pt x="19" y="314"/>
                    </a:lnTo>
                    <a:lnTo>
                      <a:pt x="14" y="279"/>
                    </a:lnTo>
                    <a:lnTo>
                      <a:pt x="10" y="244"/>
                    </a:lnTo>
                    <a:lnTo>
                      <a:pt x="7" y="210"/>
                    </a:lnTo>
                    <a:lnTo>
                      <a:pt x="4" y="177"/>
                    </a:lnTo>
                    <a:lnTo>
                      <a:pt x="1" y="145"/>
                    </a:lnTo>
                    <a:lnTo>
                      <a:pt x="1" y="114"/>
                    </a:lnTo>
                    <a:lnTo>
                      <a:pt x="1" y="84"/>
                    </a:lnTo>
                    <a:lnTo>
                      <a:pt x="3" y="55"/>
                    </a:lnTo>
                    <a:lnTo>
                      <a:pt x="5" y="27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1" y="55"/>
                    </a:lnTo>
                    <a:lnTo>
                      <a:pt x="0" y="84"/>
                    </a:lnTo>
                    <a:lnTo>
                      <a:pt x="0" y="114"/>
                    </a:lnTo>
                    <a:lnTo>
                      <a:pt x="1" y="145"/>
                    </a:lnTo>
                    <a:lnTo>
                      <a:pt x="3" y="177"/>
                    </a:lnTo>
                    <a:lnTo>
                      <a:pt x="5" y="210"/>
                    </a:lnTo>
                    <a:lnTo>
                      <a:pt x="9" y="244"/>
                    </a:lnTo>
                    <a:lnTo>
                      <a:pt x="13" y="279"/>
                    </a:lnTo>
                    <a:lnTo>
                      <a:pt x="18" y="314"/>
                    </a:lnTo>
                    <a:lnTo>
                      <a:pt x="23" y="351"/>
                    </a:lnTo>
                    <a:lnTo>
                      <a:pt x="29" y="388"/>
                    </a:lnTo>
                    <a:lnTo>
                      <a:pt x="36" y="425"/>
                    </a:lnTo>
                    <a:lnTo>
                      <a:pt x="43" y="462"/>
                    </a:lnTo>
                    <a:lnTo>
                      <a:pt x="51" y="501"/>
                    </a:lnTo>
                    <a:lnTo>
                      <a:pt x="58" y="538"/>
                    </a:lnTo>
                    <a:lnTo>
                      <a:pt x="65" y="577"/>
                    </a:lnTo>
                    <a:lnTo>
                      <a:pt x="74" y="616"/>
                    </a:lnTo>
                    <a:lnTo>
                      <a:pt x="82" y="654"/>
                    </a:lnTo>
                    <a:lnTo>
                      <a:pt x="91" y="693"/>
                    </a:lnTo>
                    <a:lnTo>
                      <a:pt x="100" y="732"/>
                    </a:lnTo>
                    <a:lnTo>
                      <a:pt x="108" y="770"/>
                    </a:lnTo>
                    <a:lnTo>
                      <a:pt x="117" y="809"/>
                    </a:lnTo>
                    <a:lnTo>
                      <a:pt x="125" y="847"/>
                    </a:lnTo>
                    <a:lnTo>
                      <a:pt x="133" y="884"/>
                    </a:lnTo>
                    <a:lnTo>
                      <a:pt x="141" y="921"/>
                    </a:lnTo>
                    <a:lnTo>
                      <a:pt x="148" y="957"/>
                    </a:lnTo>
                    <a:lnTo>
                      <a:pt x="156" y="994"/>
                    </a:lnTo>
                    <a:lnTo>
                      <a:pt x="162" y="1028"/>
                    </a:lnTo>
                    <a:lnTo>
                      <a:pt x="169" y="1063"/>
                    </a:lnTo>
                    <a:lnTo>
                      <a:pt x="173" y="1097"/>
                    </a:lnTo>
                    <a:lnTo>
                      <a:pt x="179" y="1129"/>
                    </a:lnTo>
                    <a:lnTo>
                      <a:pt x="181" y="1130"/>
                    </a:lnTo>
                    <a:lnTo>
                      <a:pt x="179" y="1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4" name="Freeform 1908">
                <a:extLst>
                  <a:ext uri="{FF2B5EF4-FFF2-40B4-BE49-F238E27FC236}">
                    <a16:creationId xmlns:a16="http://schemas.microsoft.com/office/drawing/2014/main" id="{1A4E2A87-8C83-4D4B-ABAF-E628126F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60" cy="548"/>
              </a:xfrm>
              <a:custGeom>
                <a:avLst/>
                <a:gdLst>
                  <a:gd name="T0" fmla="*/ 16 w 480"/>
                  <a:gd name="T1" fmla="*/ 52 h 1646"/>
                  <a:gd name="T2" fmla="*/ 44 w 480"/>
                  <a:gd name="T3" fmla="*/ 159 h 1646"/>
                  <a:gd name="T4" fmla="*/ 72 w 480"/>
                  <a:gd name="T5" fmla="*/ 263 h 1646"/>
                  <a:gd name="T6" fmla="*/ 99 w 480"/>
                  <a:gd name="T7" fmla="*/ 365 h 1646"/>
                  <a:gd name="T8" fmla="*/ 124 w 480"/>
                  <a:gd name="T9" fmla="*/ 467 h 1646"/>
                  <a:gd name="T10" fmla="*/ 150 w 480"/>
                  <a:gd name="T11" fmla="*/ 568 h 1646"/>
                  <a:gd name="T12" fmla="*/ 176 w 480"/>
                  <a:gd name="T13" fmla="*/ 669 h 1646"/>
                  <a:gd name="T14" fmla="*/ 202 w 480"/>
                  <a:gd name="T15" fmla="*/ 769 h 1646"/>
                  <a:gd name="T16" fmla="*/ 228 w 480"/>
                  <a:gd name="T17" fmla="*/ 870 h 1646"/>
                  <a:gd name="T18" fmla="*/ 254 w 480"/>
                  <a:gd name="T19" fmla="*/ 970 h 1646"/>
                  <a:gd name="T20" fmla="*/ 281 w 480"/>
                  <a:gd name="T21" fmla="*/ 1071 h 1646"/>
                  <a:gd name="T22" fmla="*/ 309 w 480"/>
                  <a:gd name="T23" fmla="*/ 1173 h 1646"/>
                  <a:gd name="T24" fmla="*/ 337 w 480"/>
                  <a:gd name="T25" fmla="*/ 1275 h 1646"/>
                  <a:gd name="T26" fmla="*/ 369 w 480"/>
                  <a:gd name="T27" fmla="*/ 1379 h 1646"/>
                  <a:gd name="T28" fmla="*/ 401 w 480"/>
                  <a:gd name="T29" fmla="*/ 1485 h 1646"/>
                  <a:gd name="T30" fmla="*/ 435 w 480"/>
                  <a:gd name="T31" fmla="*/ 1592 h 1646"/>
                  <a:gd name="T32" fmla="*/ 455 w 480"/>
                  <a:gd name="T33" fmla="*/ 1629 h 1646"/>
                  <a:gd name="T34" fmla="*/ 462 w 480"/>
                  <a:gd name="T35" fmla="*/ 1606 h 1646"/>
                  <a:gd name="T36" fmla="*/ 469 w 480"/>
                  <a:gd name="T37" fmla="*/ 1587 h 1646"/>
                  <a:gd name="T38" fmla="*/ 475 w 480"/>
                  <a:gd name="T39" fmla="*/ 1562 h 1646"/>
                  <a:gd name="T40" fmla="*/ 469 w 480"/>
                  <a:gd name="T41" fmla="*/ 1488 h 1646"/>
                  <a:gd name="T42" fmla="*/ 447 w 480"/>
                  <a:gd name="T43" fmla="*/ 1378 h 1646"/>
                  <a:gd name="T44" fmla="*/ 424 w 480"/>
                  <a:gd name="T45" fmla="*/ 1274 h 1646"/>
                  <a:gd name="T46" fmla="*/ 398 w 480"/>
                  <a:gd name="T47" fmla="*/ 1174 h 1646"/>
                  <a:gd name="T48" fmla="*/ 372 w 480"/>
                  <a:gd name="T49" fmla="*/ 1075 h 1646"/>
                  <a:gd name="T50" fmla="*/ 344 w 480"/>
                  <a:gd name="T51" fmla="*/ 981 h 1646"/>
                  <a:gd name="T52" fmla="*/ 317 w 480"/>
                  <a:gd name="T53" fmla="*/ 889 h 1646"/>
                  <a:gd name="T54" fmla="*/ 288 w 480"/>
                  <a:gd name="T55" fmla="*/ 799 h 1646"/>
                  <a:gd name="T56" fmla="*/ 260 w 480"/>
                  <a:gd name="T57" fmla="*/ 711 h 1646"/>
                  <a:gd name="T58" fmla="*/ 232 w 480"/>
                  <a:gd name="T59" fmla="*/ 623 h 1646"/>
                  <a:gd name="T60" fmla="*/ 203 w 480"/>
                  <a:gd name="T61" fmla="*/ 537 h 1646"/>
                  <a:gd name="T62" fmla="*/ 175 w 480"/>
                  <a:gd name="T63" fmla="*/ 452 h 1646"/>
                  <a:gd name="T64" fmla="*/ 148 w 480"/>
                  <a:gd name="T65" fmla="*/ 365 h 1646"/>
                  <a:gd name="T66" fmla="*/ 122 w 480"/>
                  <a:gd name="T67" fmla="*/ 279 h 1646"/>
                  <a:gd name="T68" fmla="*/ 97 w 480"/>
                  <a:gd name="T69" fmla="*/ 191 h 1646"/>
                  <a:gd name="T70" fmla="*/ 75 w 480"/>
                  <a:gd name="T71" fmla="*/ 104 h 1646"/>
                  <a:gd name="T72" fmla="*/ 53 w 480"/>
                  <a:gd name="T73" fmla="*/ 60 h 1646"/>
                  <a:gd name="T74" fmla="*/ 37 w 480"/>
                  <a:gd name="T75" fmla="*/ 58 h 1646"/>
                  <a:gd name="T76" fmla="*/ 26 w 480"/>
                  <a:gd name="T77" fmla="*/ 46 h 1646"/>
                  <a:gd name="T78" fmla="*/ 11 w 480"/>
                  <a:gd name="T79" fmla="*/ 20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0" h="1646">
                    <a:moveTo>
                      <a:pt x="0" y="0"/>
                    </a:moveTo>
                    <a:lnTo>
                      <a:pt x="16" y="52"/>
                    </a:lnTo>
                    <a:lnTo>
                      <a:pt x="30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2" y="263"/>
                    </a:lnTo>
                    <a:lnTo>
                      <a:pt x="85" y="315"/>
                    </a:lnTo>
                    <a:lnTo>
                      <a:pt x="99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6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1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1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2" y="1328"/>
                    </a:lnTo>
                    <a:lnTo>
                      <a:pt x="369" y="1379"/>
                    </a:lnTo>
                    <a:lnTo>
                      <a:pt x="385" y="1432"/>
                    </a:lnTo>
                    <a:lnTo>
                      <a:pt x="401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5" y="1629"/>
                    </a:lnTo>
                    <a:lnTo>
                      <a:pt x="459" y="1616"/>
                    </a:lnTo>
                    <a:lnTo>
                      <a:pt x="462" y="1606"/>
                    </a:lnTo>
                    <a:lnTo>
                      <a:pt x="466" y="1596"/>
                    </a:lnTo>
                    <a:lnTo>
                      <a:pt x="469" y="1587"/>
                    </a:lnTo>
                    <a:lnTo>
                      <a:pt x="472" y="1577"/>
                    </a:lnTo>
                    <a:lnTo>
                      <a:pt x="475" y="1562"/>
                    </a:lnTo>
                    <a:lnTo>
                      <a:pt x="480" y="1544"/>
                    </a:lnTo>
                    <a:lnTo>
                      <a:pt x="469" y="1488"/>
                    </a:lnTo>
                    <a:lnTo>
                      <a:pt x="459" y="1434"/>
                    </a:lnTo>
                    <a:lnTo>
                      <a:pt x="447" y="1378"/>
                    </a:lnTo>
                    <a:lnTo>
                      <a:pt x="436" y="1326"/>
                    </a:lnTo>
                    <a:lnTo>
                      <a:pt x="424" y="1274"/>
                    </a:lnTo>
                    <a:lnTo>
                      <a:pt x="410" y="1223"/>
                    </a:lnTo>
                    <a:lnTo>
                      <a:pt x="398" y="1174"/>
                    </a:lnTo>
                    <a:lnTo>
                      <a:pt x="385" y="1125"/>
                    </a:lnTo>
                    <a:lnTo>
                      <a:pt x="372" y="1075"/>
                    </a:lnTo>
                    <a:lnTo>
                      <a:pt x="359" y="1028"/>
                    </a:lnTo>
                    <a:lnTo>
                      <a:pt x="344" y="981"/>
                    </a:lnTo>
                    <a:lnTo>
                      <a:pt x="331" y="934"/>
                    </a:lnTo>
                    <a:lnTo>
                      <a:pt x="317" y="889"/>
                    </a:lnTo>
                    <a:lnTo>
                      <a:pt x="303" y="843"/>
                    </a:lnTo>
                    <a:lnTo>
                      <a:pt x="288" y="799"/>
                    </a:lnTo>
                    <a:lnTo>
                      <a:pt x="275" y="754"/>
                    </a:lnTo>
                    <a:lnTo>
                      <a:pt x="260" y="711"/>
                    </a:lnTo>
                    <a:lnTo>
                      <a:pt x="245" y="667"/>
                    </a:lnTo>
                    <a:lnTo>
                      <a:pt x="232" y="623"/>
                    </a:lnTo>
                    <a:lnTo>
                      <a:pt x="217" y="581"/>
                    </a:lnTo>
                    <a:lnTo>
                      <a:pt x="203" y="537"/>
                    </a:lnTo>
                    <a:lnTo>
                      <a:pt x="188" y="494"/>
                    </a:lnTo>
                    <a:lnTo>
                      <a:pt x="175" y="452"/>
                    </a:lnTo>
                    <a:lnTo>
                      <a:pt x="161" y="408"/>
                    </a:lnTo>
                    <a:lnTo>
                      <a:pt x="148" y="365"/>
                    </a:lnTo>
                    <a:lnTo>
                      <a:pt x="136" y="323"/>
                    </a:lnTo>
                    <a:lnTo>
                      <a:pt x="122" y="279"/>
                    </a:lnTo>
                    <a:lnTo>
                      <a:pt x="110" y="236"/>
                    </a:lnTo>
                    <a:lnTo>
                      <a:pt x="97" y="191"/>
                    </a:lnTo>
                    <a:lnTo>
                      <a:pt x="86" y="149"/>
                    </a:lnTo>
                    <a:lnTo>
                      <a:pt x="75" y="104"/>
                    </a:lnTo>
                    <a:lnTo>
                      <a:pt x="64" y="58"/>
                    </a:lnTo>
                    <a:lnTo>
                      <a:pt x="53" y="60"/>
                    </a:lnTo>
                    <a:lnTo>
                      <a:pt x="44" y="60"/>
                    </a:lnTo>
                    <a:lnTo>
                      <a:pt x="37" y="58"/>
                    </a:lnTo>
                    <a:lnTo>
                      <a:pt x="32" y="52"/>
                    </a:lnTo>
                    <a:lnTo>
                      <a:pt x="26" y="46"/>
                    </a:lnTo>
                    <a:lnTo>
                      <a:pt x="20" y="34"/>
                    </a:lnTo>
                    <a:lnTo>
                      <a:pt x="1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5" name="Freeform 1909">
                <a:extLst>
                  <a:ext uri="{FF2B5EF4-FFF2-40B4-BE49-F238E27FC236}">
                    <a16:creationId xmlns:a16="http://schemas.microsoft.com/office/drawing/2014/main" id="{893F99EE-11F9-4508-964E-0C63422B9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51" cy="548"/>
              </a:xfrm>
              <a:custGeom>
                <a:avLst/>
                <a:gdLst>
                  <a:gd name="T0" fmla="*/ 453 w 453"/>
                  <a:gd name="T1" fmla="*/ 1646 h 1646"/>
                  <a:gd name="T2" fmla="*/ 418 w 453"/>
                  <a:gd name="T3" fmla="*/ 1538 h 1646"/>
                  <a:gd name="T4" fmla="*/ 386 w 453"/>
                  <a:gd name="T5" fmla="*/ 1432 h 1646"/>
                  <a:gd name="T6" fmla="*/ 353 w 453"/>
                  <a:gd name="T7" fmla="*/ 1328 h 1646"/>
                  <a:gd name="T8" fmla="*/ 324 w 453"/>
                  <a:gd name="T9" fmla="*/ 1223 h 1646"/>
                  <a:gd name="T10" fmla="*/ 296 w 453"/>
                  <a:gd name="T11" fmla="*/ 1121 h 1646"/>
                  <a:gd name="T12" fmla="*/ 268 w 453"/>
                  <a:gd name="T13" fmla="*/ 1020 h 1646"/>
                  <a:gd name="T14" fmla="*/ 242 w 453"/>
                  <a:gd name="T15" fmla="*/ 919 h 1646"/>
                  <a:gd name="T16" fmla="*/ 215 w 453"/>
                  <a:gd name="T17" fmla="*/ 819 h 1646"/>
                  <a:gd name="T18" fmla="*/ 189 w 453"/>
                  <a:gd name="T19" fmla="*/ 719 h 1646"/>
                  <a:gd name="T20" fmla="*/ 164 w 453"/>
                  <a:gd name="T21" fmla="*/ 619 h 1646"/>
                  <a:gd name="T22" fmla="*/ 139 w 453"/>
                  <a:gd name="T23" fmla="*/ 518 h 1646"/>
                  <a:gd name="T24" fmla="*/ 112 w 453"/>
                  <a:gd name="T25" fmla="*/ 417 h 1646"/>
                  <a:gd name="T26" fmla="*/ 86 w 453"/>
                  <a:gd name="T27" fmla="*/ 315 h 1646"/>
                  <a:gd name="T28" fmla="*/ 58 w 453"/>
                  <a:gd name="T29" fmla="*/ 210 h 1646"/>
                  <a:gd name="T30" fmla="*/ 31 w 453"/>
                  <a:gd name="T31" fmla="*/ 105 h 1646"/>
                  <a:gd name="T32" fmla="*/ 1 w 453"/>
                  <a:gd name="T33" fmla="*/ 0 h 1646"/>
                  <a:gd name="T34" fmla="*/ 14 w 453"/>
                  <a:gd name="T35" fmla="*/ 52 h 1646"/>
                  <a:gd name="T36" fmla="*/ 44 w 453"/>
                  <a:gd name="T37" fmla="*/ 159 h 1646"/>
                  <a:gd name="T38" fmla="*/ 71 w 453"/>
                  <a:gd name="T39" fmla="*/ 263 h 1646"/>
                  <a:gd name="T40" fmla="*/ 97 w 453"/>
                  <a:gd name="T41" fmla="*/ 365 h 1646"/>
                  <a:gd name="T42" fmla="*/ 124 w 453"/>
                  <a:gd name="T43" fmla="*/ 467 h 1646"/>
                  <a:gd name="T44" fmla="*/ 150 w 453"/>
                  <a:gd name="T45" fmla="*/ 568 h 1646"/>
                  <a:gd name="T46" fmla="*/ 175 w 453"/>
                  <a:gd name="T47" fmla="*/ 669 h 1646"/>
                  <a:gd name="T48" fmla="*/ 202 w 453"/>
                  <a:gd name="T49" fmla="*/ 769 h 1646"/>
                  <a:gd name="T50" fmla="*/ 228 w 453"/>
                  <a:gd name="T51" fmla="*/ 870 h 1646"/>
                  <a:gd name="T52" fmla="*/ 254 w 453"/>
                  <a:gd name="T53" fmla="*/ 970 h 1646"/>
                  <a:gd name="T54" fmla="*/ 280 w 453"/>
                  <a:gd name="T55" fmla="*/ 1071 h 1646"/>
                  <a:gd name="T56" fmla="*/ 309 w 453"/>
                  <a:gd name="T57" fmla="*/ 1173 h 1646"/>
                  <a:gd name="T58" fmla="*/ 337 w 453"/>
                  <a:gd name="T59" fmla="*/ 1275 h 1646"/>
                  <a:gd name="T60" fmla="*/ 368 w 453"/>
                  <a:gd name="T61" fmla="*/ 1379 h 1646"/>
                  <a:gd name="T62" fmla="*/ 400 w 453"/>
                  <a:gd name="T63" fmla="*/ 1485 h 1646"/>
                  <a:gd name="T64" fmla="*/ 435 w 453"/>
                  <a:gd name="T65" fmla="*/ 1592 h 1646"/>
                  <a:gd name="T66" fmla="*/ 453 w 453"/>
                  <a:gd name="T67" fmla="*/ 1646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3" h="1646">
                    <a:moveTo>
                      <a:pt x="452" y="1646"/>
                    </a:moveTo>
                    <a:lnTo>
                      <a:pt x="453" y="1646"/>
                    </a:lnTo>
                    <a:lnTo>
                      <a:pt x="436" y="1592"/>
                    </a:lnTo>
                    <a:lnTo>
                      <a:pt x="418" y="1538"/>
                    </a:lnTo>
                    <a:lnTo>
                      <a:pt x="402" y="1485"/>
                    </a:lnTo>
                    <a:lnTo>
                      <a:pt x="386" y="1432"/>
                    </a:lnTo>
                    <a:lnTo>
                      <a:pt x="370" y="1379"/>
                    </a:lnTo>
                    <a:lnTo>
                      <a:pt x="353" y="1328"/>
                    </a:lnTo>
                    <a:lnTo>
                      <a:pt x="339" y="1275"/>
                    </a:lnTo>
                    <a:lnTo>
                      <a:pt x="324" y="1223"/>
                    </a:lnTo>
                    <a:lnTo>
                      <a:pt x="309" y="1173"/>
                    </a:lnTo>
                    <a:lnTo>
                      <a:pt x="296" y="1121"/>
                    </a:lnTo>
                    <a:lnTo>
                      <a:pt x="282" y="1071"/>
                    </a:lnTo>
                    <a:lnTo>
                      <a:pt x="268" y="1020"/>
                    </a:lnTo>
                    <a:lnTo>
                      <a:pt x="256" y="970"/>
                    </a:lnTo>
                    <a:lnTo>
                      <a:pt x="242" y="919"/>
                    </a:lnTo>
                    <a:lnTo>
                      <a:pt x="229" y="870"/>
                    </a:lnTo>
                    <a:lnTo>
                      <a:pt x="215" y="819"/>
                    </a:lnTo>
                    <a:lnTo>
                      <a:pt x="203" y="769"/>
                    </a:lnTo>
                    <a:lnTo>
                      <a:pt x="189" y="719"/>
                    </a:lnTo>
                    <a:lnTo>
                      <a:pt x="177" y="669"/>
                    </a:lnTo>
                    <a:lnTo>
                      <a:pt x="164" y="619"/>
                    </a:lnTo>
                    <a:lnTo>
                      <a:pt x="151" y="568"/>
                    </a:lnTo>
                    <a:lnTo>
                      <a:pt x="139" y="518"/>
                    </a:lnTo>
                    <a:lnTo>
                      <a:pt x="126" y="467"/>
                    </a:lnTo>
                    <a:lnTo>
                      <a:pt x="112" y="417"/>
                    </a:lnTo>
                    <a:lnTo>
                      <a:pt x="100" y="365"/>
                    </a:lnTo>
                    <a:lnTo>
                      <a:pt x="86" y="315"/>
                    </a:lnTo>
                    <a:lnTo>
                      <a:pt x="73" y="263"/>
                    </a:lnTo>
                    <a:lnTo>
                      <a:pt x="58" y="210"/>
                    </a:lnTo>
                    <a:lnTo>
                      <a:pt x="45" y="159"/>
                    </a:lnTo>
                    <a:lnTo>
                      <a:pt x="31" y="105"/>
                    </a:lnTo>
                    <a:lnTo>
                      <a:pt x="17" y="5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52"/>
                    </a:lnTo>
                    <a:lnTo>
                      <a:pt x="29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1" y="263"/>
                    </a:lnTo>
                    <a:lnTo>
                      <a:pt x="85" y="315"/>
                    </a:lnTo>
                    <a:lnTo>
                      <a:pt x="97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5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0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0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3" y="1328"/>
                    </a:lnTo>
                    <a:lnTo>
                      <a:pt x="368" y="1379"/>
                    </a:lnTo>
                    <a:lnTo>
                      <a:pt x="385" y="1432"/>
                    </a:lnTo>
                    <a:lnTo>
                      <a:pt x="400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3" y="1646"/>
                    </a:lnTo>
                    <a:lnTo>
                      <a:pt x="452" y="16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6" name="Freeform 1910">
                <a:extLst>
                  <a:ext uri="{FF2B5EF4-FFF2-40B4-BE49-F238E27FC236}">
                    <a16:creationId xmlns:a16="http://schemas.microsoft.com/office/drawing/2014/main" id="{9CD3A2DC-AEA0-412D-A40C-7CF00083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3189"/>
                <a:ext cx="9" cy="34"/>
              </a:xfrm>
              <a:custGeom>
                <a:avLst/>
                <a:gdLst>
                  <a:gd name="T0" fmla="*/ 28 w 29"/>
                  <a:gd name="T1" fmla="*/ 0 h 102"/>
                  <a:gd name="T2" fmla="*/ 23 w 29"/>
                  <a:gd name="T3" fmla="*/ 18 h 102"/>
                  <a:gd name="T4" fmla="*/ 20 w 29"/>
                  <a:gd name="T5" fmla="*/ 32 h 102"/>
                  <a:gd name="T6" fmla="*/ 16 w 29"/>
                  <a:gd name="T7" fmla="*/ 43 h 102"/>
                  <a:gd name="T8" fmla="*/ 13 w 29"/>
                  <a:gd name="T9" fmla="*/ 51 h 102"/>
                  <a:gd name="T10" fmla="*/ 10 w 29"/>
                  <a:gd name="T11" fmla="*/ 61 h 102"/>
                  <a:gd name="T12" fmla="*/ 8 w 29"/>
                  <a:gd name="T13" fmla="*/ 71 h 102"/>
                  <a:gd name="T14" fmla="*/ 3 w 29"/>
                  <a:gd name="T15" fmla="*/ 84 h 102"/>
                  <a:gd name="T16" fmla="*/ 0 w 29"/>
                  <a:gd name="T17" fmla="*/ 102 h 102"/>
                  <a:gd name="T18" fmla="*/ 2 w 29"/>
                  <a:gd name="T19" fmla="*/ 102 h 102"/>
                  <a:gd name="T20" fmla="*/ 4 w 29"/>
                  <a:gd name="T21" fmla="*/ 84 h 102"/>
                  <a:gd name="T22" fmla="*/ 8 w 29"/>
                  <a:gd name="T23" fmla="*/ 71 h 102"/>
                  <a:gd name="T24" fmla="*/ 11 w 29"/>
                  <a:gd name="T25" fmla="*/ 61 h 102"/>
                  <a:gd name="T26" fmla="*/ 15 w 29"/>
                  <a:gd name="T27" fmla="*/ 51 h 102"/>
                  <a:gd name="T28" fmla="*/ 19 w 29"/>
                  <a:gd name="T29" fmla="*/ 43 h 102"/>
                  <a:gd name="T30" fmla="*/ 22 w 29"/>
                  <a:gd name="T31" fmla="*/ 32 h 102"/>
                  <a:gd name="T32" fmla="*/ 24 w 29"/>
                  <a:gd name="T33" fmla="*/ 18 h 102"/>
                  <a:gd name="T34" fmla="*/ 29 w 29"/>
                  <a:gd name="T35" fmla="*/ 0 h 102"/>
                  <a:gd name="T36" fmla="*/ 28 w 29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02">
                    <a:moveTo>
                      <a:pt x="28" y="0"/>
                    </a:moveTo>
                    <a:lnTo>
                      <a:pt x="23" y="18"/>
                    </a:lnTo>
                    <a:lnTo>
                      <a:pt x="20" y="32"/>
                    </a:lnTo>
                    <a:lnTo>
                      <a:pt x="16" y="43"/>
                    </a:lnTo>
                    <a:lnTo>
                      <a:pt x="13" y="51"/>
                    </a:lnTo>
                    <a:lnTo>
                      <a:pt x="10" y="61"/>
                    </a:lnTo>
                    <a:lnTo>
                      <a:pt x="8" y="71"/>
                    </a:lnTo>
                    <a:lnTo>
                      <a:pt x="3" y="8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84"/>
                    </a:lnTo>
                    <a:lnTo>
                      <a:pt x="8" y="71"/>
                    </a:lnTo>
                    <a:lnTo>
                      <a:pt x="11" y="61"/>
                    </a:lnTo>
                    <a:lnTo>
                      <a:pt x="15" y="51"/>
                    </a:lnTo>
                    <a:lnTo>
                      <a:pt x="19" y="43"/>
                    </a:lnTo>
                    <a:lnTo>
                      <a:pt x="22" y="32"/>
                    </a:lnTo>
                    <a:lnTo>
                      <a:pt x="24" y="18"/>
                    </a:lnTo>
                    <a:lnTo>
                      <a:pt x="29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7" name="Freeform 1911">
                <a:extLst>
                  <a:ext uri="{FF2B5EF4-FFF2-40B4-BE49-F238E27FC236}">
                    <a16:creationId xmlns:a16="http://schemas.microsoft.com/office/drawing/2014/main" id="{F30431AE-0016-4EF5-8218-10DF6EAE1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2693"/>
                <a:ext cx="139" cy="495"/>
              </a:xfrm>
              <a:custGeom>
                <a:avLst/>
                <a:gdLst>
                  <a:gd name="T0" fmla="*/ 0 w 417"/>
                  <a:gd name="T1" fmla="*/ 1 h 1487"/>
                  <a:gd name="T2" fmla="*/ 22 w 417"/>
                  <a:gd name="T3" fmla="*/ 91 h 1487"/>
                  <a:gd name="T4" fmla="*/ 46 w 417"/>
                  <a:gd name="T5" fmla="*/ 178 h 1487"/>
                  <a:gd name="T6" fmla="*/ 71 w 417"/>
                  <a:gd name="T7" fmla="*/ 266 h 1487"/>
                  <a:gd name="T8" fmla="*/ 97 w 417"/>
                  <a:gd name="T9" fmla="*/ 351 h 1487"/>
                  <a:gd name="T10" fmla="*/ 125 w 417"/>
                  <a:gd name="T11" fmla="*/ 437 h 1487"/>
                  <a:gd name="T12" fmla="*/ 153 w 417"/>
                  <a:gd name="T13" fmla="*/ 522 h 1487"/>
                  <a:gd name="T14" fmla="*/ 182 w 417"/>
                  <a:gd name="T15" fmla="*/ 609 h 1487"/>
                  <a:gd name="T16" fmla="*/ 211 w 417"/>
                  <a:gd name="T17" fmla="*/ 697 h 1487"/>
                  <a:gd name="T18" fmla="*/ 239 w 417"/>
                  <a:gd name="T19" fmla="*/ 785 h 1487"/>
                  <a:gd name="T20" fmla="*/ 268 w 417"/>
                  <a:gd name="T21" fmla="*/ 877 h 1487"/>
                  <a:gd name="T22" fmla="*/ 295 w 417"/>
                  <a:gd name="T23" fmla="*/ 970 h 1487"/>
                  <a:gd name="T24" fmla="*/ 320 w 417"/>
                  <a:gd name="T25" fmla="*/ 1066 h 1487"/>
                  <a:gd name="T26" fmla="*/ 347 w 417"/>
                  <a:gd name="T27" fmla="*/ 1166 h 1487"/>
                  <a:gd name="T28" fmla="*/ 372 w 417"/>
                  <a:gd name="T29" fmla="*/ 1268 h 1487"/>
                  <a:gd name="T30" fmla="*/ 394 w 417"/>
                  <a:gd name="T31" fmla="*/ 1376 h 1487"/>
                  <a:gd name="T32" fmla="*/ 416 w 417"/>
                  <a:gd name="T33" fmla="*/ 1487 h 1487"/>
                  <a:gd name="T34" fmla="*/ 407 w 417"/>
                  <a:gd name="T35" fmla="*/ 1430 h 1487"/>
                  <a:gd name="T36" fmla="*/ 384 w 417"/>
                  <a:gd name="T37" fmla="*/ 1321 h 1487"/>
                  <a:gd name="T38" fmla="*/ 362 w 417"/>
                  <a:gd name="T39" fmla="*/ 1217 h 1487"/>
                  <a:gd name="T40" fmla="*/ 335 w 417"/>
                  <a:gd name="T41" fmla="*/ 1116 h 1487"/>
                  <a:gd name="T42" fmla="*/ 310 w 417"/>
                  <a:gd name="T43" fmla="*/ 1018 h 1487"/>
                  <a:gd name="T44" fmla="*/ 282 w 417"/>
                  <a:gd name="T45" fmla="*/ 923 h 1487"/>
                  <a:gd name="T46" fmla="*/ 254 w 417"/>
                  <a:gd name="T47" fmla="*/ 831 h 1487"/>
                  <a:gd name="T48" fmla="*/ 226 w 417"/>
                  <a:gd name="T49" fmla="*/ 741 h 1487"/>
                  <a:gd name="T50" fmla="*/ 198 w 417"/>
                  <a:gd name="T51" fmla="*/ 653 h 1487"/>
                  <a:gd name="T52" fmla="*/ 169 w 417"/>
                  <a:gd name="T53" fmla="*/ 565 h 1487"/>
                  <a:gd name="T54" fmla="*/ 140 w 417"/>
                  <a:gd name="T55" fmla="*/ 479 h 1487"/>
                  <a:gd name="T56" fmla="*/ 113 w 417"/>
                  <a:gd name="T57" fmla="*/ 393 h 1487"/>
                  <a:gd name="T58" fmla="*/ 86 w 417"/>
                  <a:gd name="T59" fmla="*/ 307 h 1487"/>
                  <a:gd name="T60" fmla="*/ 60 w 417"/>
                  <a:gd name="T61" fmla="*/ 221 h 1487"/>
                  <a:gd name="T62" fmla="*/ 34 w 417"/>
                  <a:gd name="T63" fmla="*/ 134 h 1487"/>
                  <a:gd name="T64" fmla="*/ 11 w 417"/>
                  <a:gd name="T65" fmla="*/ 47 h 1487"/>
                  <a:gd name="T66" fmla="*/ 0 w 417"/>
                  <a:gd name="T67" fmla="*/ 0 h 1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7" h="1487">
                    <a:moveTo>
                      <a:pt x="0" y="2"/>
                    </a:moveTo>
                    <a:lnTo>
                      <a:pt x="0" y="1"/>
                    </a:lnTo>
                    <a:lnTo>
                      <a:pt x="11" y="47"/>
                    </a:lnTo>
                    <a:lnTo>
                      <a:pt x="22" y="91"/>
                    </a:lnTo>
                    <a:lnTo>
                      <a:pt x="33" y="134"/>
                    </a:lnTo>
                    <a:lnTo>
                      <a:pt x="46" y="178"/>
                    </a:lnTo>
                    <a:lnTo>
                      <a:pt x="58" y="221"/>
                    </a:lnTo>
                    <a:lnTo>
                      <a:pt x="71" y="266"/>
                    </a:lnTo>
                    <a:lnTo>
                      <a:pt x="84" y="307"/>
                    </a:lnTo>
                    <a:lnTo>
                      <a:pt x="97" y="351"/>
                    </a:lnTo>
                    <a:lnTo>
                      <a:pt x="111" y="393"/>
                    </a:lnTo>
                    <a:lnTo>
                      <a:pt x="125" y="437"/>
                    </a:lnTo>
                    <a:lnTo>
                      <a:pt x="140" y="479"/>
                    </a:lnTo>
                    <a:lnTo>
                      <a:pt x="153" y="522"/>
                    </a:lnTo>
                    <a:lnTo>
                      <a:pt x="168" y="565"/>
                    </a:lnTo>
                    <a:lnTo>
                      <a:pt x="182" y="609"/>
                    </a:lnTo>
                    <a:lnTo>
                      <a:pt x="196" y="653"/>
                    </a:lnTo>
                    <a:lnTo>
                      <a:pt x="211" y="697"/>
                    </a:lnTo>
                    <a:lnTo>
                      <a:pt x="225" y="741"/>
                    </a:lnTo>
                    <a:lnTo>
                      <a:pt x="239" y="785"/>
                    </a:lnTo>
                    <a:lnTo>
                      <a:pt x="253" y="831"/>
                    </a:lnTo>
                    <a:lnTo>
                      <a:pt x="268" y="877"/>
                    </a:lnTo>
                    <a:lnTo>
                      <a:pt x="280" y="923"/>
                    </a:lnTo>
                    <a:lnTo>
                      <a:pt x="295" y="970"/>
                    </a:lnTo>
                    <a:lnTo>
                      <a:pt x="309" y="1018"/>
                    </a:lnTo>
                    <a:lnTo>
                      <a:pt x="320" y="1066"/>
                    </a:lnTo>
                    <a:lnTo>
                      <a:pt x="334" y="1116"/>
                    </a:lnTo>
                    <a:lnTo>
                      <a:pt x="347" y="1166"/>
                    </a:lnTo>
                    <a:lnTo>
                      <a:pt x="360" y="1217"/>
                    </a:lnTo>
                    <a:lnTo>
                      <a:pt x="372" y="1268"/>
                    </a:lnTo>
                    <a:lnTo>
                      <a:pt x="383" y="1321"/>
                    </a:lnTo>
                    <a:lnTo>
                      <a:pt x="394" y="1376"/>
                    </a:lnTo>
                    <a:lnTo>
                      <a:pt x="406" y="1430"/>
                    </a:lnTo>
                    <a:lnTo>
                      <a:pt x="416" y="1487"/>
                    </a:lnTo>
                    <a:lnTo>
                      <a:pt x="417" y="1487"/>
                    </a:lnTo>
                    <a:lnTo>
                      <a:pt x="407" y="1430"/>
                    </a:lnTo>
                    <a:lnTo>
                      <a:pt x="396" y="1376"/>
                    </a:lnTo>
                    <a:lnTo>
                      <a:pt x="384" y="1321"/>
                    </a:lnTo>
                    <a:lnTo>
                      <a:pt x="373" y="1268"/>
                    </a:lnTo>
                    <a:lnTo>
                      <a:pt x="362" y="1217"/>
                    </a:lnTo>
                    <a:lnTo>
                      <a:pt x="348" y="1166"/>
                    </a:lnTo>
                    <a:lnTo>
                      <a:pt x="335" y="1116"/>
                    </a:lnTo>
                    <a:lnTo>
                      <a:pt x="323" y="1066"/>
                    </a:lnTo>
                    <a:lnTo>
                      <a:pt x="310" y="1018"/>
                    </a:lnTo>
                    <a:lnTo>
                      <a:pt x="297" y="970"/>
                    </a:lnTo>
                    <a:lnTo>
                      <a:pt x="282" y="923"/>
                    </a:lnTo>
                    <a:lnTo>
                      <a:pt x="268" y="877"/>
                    </a:lnTo>
                    <a:lnTo>
                      <a:pt x="254" y="831"/>
                    </a:lnTo>
                    <a:lnTo>
                      <a:pt x="241" y="785"/>
                    </a:lnTo>
                    <a:lnTo>
                      <a:pt x="226" y="741"/>
                    </a:lnTo>
                    <a:lnTo>
                      <a:pt x="213" y="697"/>
                    </a:lnTo>
                    <a:lnTo>
                      <a:pt x="198" y="653"/>
                    </a:lnTo>
                    <a:lnTo>
                      <a:pt x="184" y="609"/>
                    </a:lnTo>
                    <a:lnTo>
                      <a:pt x="169" y="565"/>
                    </a:lnTo>
                    <a:lnTo>
                      <a:pt x="154" y="522"/>
                    </a:lnTo>
                    <a:lnTo>
                      <a:pt x="140" y="479"/>
                    </a:lnTo>
                    <a:lnTo>
                      <a:pt x="126" y="437"/>
                    </a:lnTo>
                    <a:lnTo>
                      <a:pt x="113" y="393"/>
                    </a:lnTo>
                    <a:lnTo>
                      <a:pt x="98" y="351"/>
                    </a:lnTo>
                    <a:lnTo>
                      <a:pt x="86" y="307"/>
                    </a:lnTo>
                    <a:lnTo>
                      <a:pt x="73" y="266"/>
                    </a:lnTo>
                    <a:lnTo>
                      <a:pt x="60" y="221"/>
                    </a:lnTo>
                    <a:lnTo>
                      <a:pt x="47" y="178"/>
                    </a:lnTo>
                    <a:lnTo>
                      <a:pt x="34" y="134"/>
                    </a:lnTo>
                    <a:lnTo>
                      <a:pt x="23" y="91"/>
                    </a:lnTo>
                    <a:lnTo>
                      <a:pt x="11" y="47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8" name="Freeform 1912">
                <a:extLst>
                  <a:ext uri="{FF2B5EF4-FFF2-40B4-BE49-F238E27FC236}">
                    <a16:creationId xmlns:a16="http://schemas.microsoft.com/office/drawing/2014/main" id="{8E29F488-1BE0-4E1F-9A88-51FF1880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674"/>
                <a:ext cx="21" cy="20"/>
              </a:xfrm>
              <a:custGeom>
                <a:avLst/>
                <a:gdLst>
                  <a:gd name="T0" fmla="*/ 1 w 63"/>
                  <a:gd name="T1" fmla="*/ 0 h 61"/>
                  <a:gd name="T2" fmla="*/ 0 w 63"/>
                  <a:gd name="T3" fmla="*/ 1 h 61"/>
                  <a:gd name="T4" fmla="*/ 10 w 63"/>
                  <a:gd name="T5" fmla="*/ 20 h 61"/>
                  <a:gd name="T6" fmla="*/ 19 w 63"/>
                  <a:gd name="T7" fmla="*/ 34 h 61"/>
                  <a:gd name="T8" fmla="*/ 25 w 63"/>
                  <a:gd name="T9" fmla="*/ 47 h 61"/>
                  <a:gd name="T10" fmla="*/ 31 w 63"/>
                  <a:gd name="T11" fmla="*/ 53 h 61"/>
                  <a:gd name="T12" fmla="*/ 36 w 63"/>
                  <a:gd name="T13" fmla="*/ 58 h 61"/>
                  <a:gd name="T14" fmla="*/ 44 w 63"/>
                  <a:gd name="T15" fmla="*/ 61 h 61"/>
                  <a:gd name="T16" fmla="*/ 53 w 63"/>
                  <a:gd name="T17" fmla="*/ 61 h 61"/>
                  <a:gd name="T18" fmla="*/ 63 w 63"/>
                  <a:gd name="T19" fmla="*/ 59 h 61"/>
                  <a:gd name="T20" fmla="*/ 63 w 63"/>
                  <a:gd name="T21" fmla="*/ 58 h 61"/>
                  <a:gd name="T22" fmla="*/ 53 w 63"/>
                  <a:gd name="T23" fmla="*/ 59 h 61"/>
                  <a:gd name="T24" fmla="*/ 44 w 63"/>
                  <a:gd name="T25" fmla="*/ 59 h 61"/>
                  <a:gd name="T26" fmla="*/ 38 w 63"/>
                  <a:gd name="T27" fmla="*/ 57 h 61"/>
                  <a:gd name="T28" fmla="*/ 33 w 63"/>
                  <a:gd name="T29" fmla="*/ 52 h 61"/>
                  <a:gd name="T30" fmla="*/ 27 w 63"/>
                  <a:gd name="T31" fmla="*/ 46 h 61"/>
                  <a:gd name="T32" fmla="*/ 20 w 63"/>
                  <a:gd name="T33" fmla="*/ 33 h 61"/>
                  <a:gd name="T34" fmla="*/ 11 w 63"/>
                  <a:gd name="T35" fmla="*/ 20 h 61"/>
                  <a:gd name="T36" fmla="*/ 1 w 63"/>
                  <a:gd name="T37" fmla="*/ 0 h 61"/>
                  <a:gd name="T38" fmla="*/ 0 w 63"/>
                  <a:gd name="T39" fmla="*/ 0 h 61"/>
                  <a:gd name="T40" fmla="*/ 1 w 63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1">
                    <a:moveTo>
                      <a:pt x="1" y="0"/>
                    </a:moveTo>
                    <a:lnTo>
                      <a:pt x="0" y="1"/>
                    </a:lnTo>
                    <a:lnTo>
                      <a:pt x="10" y="20"/>
                    </a:lnTo>
                    <a:lnTo>
                      <a:pt x="19" y="34"/>
                    </a:lnTo>
                    <a:lnTo>
                      <a:pt x="25" y="47"/>
                    </a:lnTo>
                    <a:lnTo>
                      <a:pt x="31" y="53"/>
                    </a:lnTo>
                    <a:lnTo>
                      <a:pt x="36" y="58"/>
                    </a:lnTo>
                    <a:lnTo>
                      <a:pt x="44" y="61"/>
                    </a:lnTo>
                    <a:lnTo>
                      <a:pt x="53" y="61"/>
                    </a:lnTo>
                    <a:lnTo>
                      <a:pt x="63" y="59"/>
                    </a:lnTo>
                    <a:lnTo>
                      <a:pt x="63" y="58"/>
                    </a:lnTo>
                    <a:lnTo>
                      <a:pt x="53" y="59"/>
                    </a:lnTo>
                    <a:lnTo>
                      <a:pt x="44" y="59"/>
                    </a:lnTo>
                    <a:lnTo>
                      <a:pt x="38" y="57"/>
                    </a:lnTo>
                    <a:lnTo>
                      <a:pt x="33" y="52"/>
                    </a:lnTo>
                    <a:lnTo>
                      <a:pt x="27" y="46"/>
                    </a:lnTo>
                    <a:lnTo>
                      <a:pt x="20" y="33"/>
                    </a:lnTo>
                    <a:lnTo>
                      <a:pt x="11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9" name="Freeform 1913">
                <a:extLst>
                  <a:ext uri="{FF2B5EF4-FFF2-40B4-BE49-F238E27FC236}">
                    <a16:creationId xmlns:a16="http://schemas.microsoft.com/office/drawing/2014/main" id="{D6036048-8A7E-4068-B5B1-31649BA6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01"/>
                <a:ext cx="73" cy="164"/>
              </a:xfrm>
              <a:custGeom>
                <a:avLst/>
                <a:gdLst>
                  <a:gd name="T0" fmla="*/ 4 w 218"/>
                  <a:gd name="T1" fmla="*/ 16 h 494"/>
                  <a:gd name="T2" fmla="*/ 13 w 218"/>
                  <a:gd name="T3" fmla="*/ 50 h 494"/>
                  <a:gd name="T4" fmla="*/ 21 w 218"/>
                  <a:gd name="T5" fmla="*/ 81 h 494"/>
                  <a:gd name="T6" fmla="*/ 29 w 218"/>
                  <a:gd name="T7" fmla="*/ 113 h 494"/>
                  <a:gd name="T8" fmla="*/ 38 w 218"/>
                  <a:gd name="T9" fmla="*/ 144 h 494"/>
                  <a:gd name="T10" fmla="*/ 47 w 218"/>
                  <a:gd name="T11" fmla="*/ 174 h 494"/>
                  <a:gd name="T12" fmla="*/ 55 w 218"/>
                  <a:gd name="T13" fmla="*/ 206 h 494"/>
                  <a:gd name="T14" fmla="*/ 63 w 218"/>
                  <a:gd name="T15" fmla="*/ 236 h 494"/>
                  <a:gd name="T16" fmla="*/ 72 w 218"/>
                  <a:gd name="T17" fmla="*/ 266 h 494"/>
                  <a:gd name="T18" fmla="*/ 81 w 218"/>
                  <a:gd name="T19" fmla="*/ 297 h 494"/>
                  <a:gd name="T20" fmla="*/ 90 w 218"/>
                  <a:gd name="T21" fmla="*/ 327 h 494"/>
                  <a:gd name="T22" fmla="*/ 100 w 218"/>
                  <a:gd name="T23" fmla="*/ 357 h 494"/>
                  <a:gd name="T24" fmla="*/ 109 w 218"/>
                  <a:gd name="T25" fmla="*/ 387 h 494"/>
                  <a:gd name="T26" fmla="*/ 118 w 218"/>
                  <a:gd name="T27" fmla="*/ 418 h 494"/>
                  <a:gd name="T28" fmla="*/ 130 w 218"/>
                  <a:gd name="T29" fmla="*/ 448 h 494"/>
                  <a:gd name="T30" fmla="*/ 139 w 218"/>
                  <a:gd name="T31" fmla="*/ 479 h 494"/>
                  <a:gd name="T32" fmla="*/ 153 w 218"/>
                  <a:gd name="T33" fmla="*/ 478 h 494"/>
                  <a:gd name="T34" fmla="*/ 171 w 218"/>
                  <a:gd name="T35" fmla="*/ 445 h 494"/>
                  <a:gd name="T36" fmla="*/ 186 w 218"/>
                  <a:gd name="T37" fmla="*/ 410 h 494"/>
                  <a:gd name="T38" fmla="*/ 197 w 218"/>
                  <a:gd name="T39" fmla="*/ 373 h 494"/>
                  <a:gd name="T40" fmla="*/ 207 w 218"/>
                  <a:gd name="T41" fmla="*/ 336 h 494"/>
                  <a:gd name="T42" fmla="*/ 215 w 218"/>
                  <a:gd name="T43" fmla="*/ 297 h 494"/>
                  <a:gd name="T44" fmla="*/ 218 w 218"/>
                  <a:gd name="T45" fmla="*/ 254 h 494"/>
                  <a:gd name="T46" fmla="*/ 217 w 218"/>
                  <a:gd name="T47" fmla="*/ 211 h 494"/>
                  <a:gd name="T48" fmla="*/ 200 w 218"/>
                  <a:gd name="T49" fmla="*/ 183 h 494"/>
                  <a:gd name="T50" fmla="*/ 174 w 218"/>
                  <a:gd name="T51" fmla="*/ 168 h 494"/>
                  <a:gd name="T52" fmla="*/ 149 w 218"/>
                  <a:gd name="T53" fmla="*/ 147 h 494"/>
                  <a:gd name="T54" fmla="*/ 124 w 218"/>
                  <a:gd name="T55" fmla="*/ 124 h 494"/>
                  <a:gd name="T56" fmla="*/ 100 w 218"/>
                  <a:gd name="T57" fmla="*/ 98 h 494"/>
                  <a:gd name="T58" fmla="*/ 75 w 218"/>
                  <a:gd name="T59" fmla="*/ 70 h 494"/>
                  <a:gd name="T60" fmla="*/ 47 w 218"/>
                  <a:gd name="T61" fmla="*/ 43 h 494"/>
                  <a:gd name="T62" fmla="*/ 16 w 218"/>
                  <a:gd name="T63" fmla="*/ 1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8" h="494">
                    <a:moveTo>
                      <a:pt x="0" y="0"/>
                    </a:moveTo>
                    <a:lnTo>
                      <a:pt x="4" y="16"/>
                    </a:lnTo>
                    <a:lnTo>
                      <a:pt x="7" y="33"/>
                    </a:lnTo>
                    <a:lnTo>
                      <a:pt x="13" y="50"/>
                    </a:lnTo>
                    <a:lnTo>
                      <a:pt x="16" y="65"/>
                    </a:lnTo>
                    <a:lnTo>
                      <a:pt x="21" y="81"/>
                    </a:lnTo>
                    <a:lnTo>
                      <a:pt x="25" y="97"/>
                    </a:lnTo>
                    <a:lnTo>
                      <a:pt x="29" y="113"/>
                    </a:lnTo>
                    <a:lnTo>
                      <a:pt x="34" y="128"/>
                    </a:lnTo>
                    <a:lnTo>
                      <a:pt x="38" y="144"/>
                    </a:lnTo>
                    <a:lnTo>
                      <a:pt x="42" y="160"/>
                    </a:lnTo>
                    <a:lnTo>
                      <a:pt x="47" y="174"/>
                    </a:lnTo>
                    <a:lnTo>
                      <a:pt x="51" y="190"/>
                    </a:lnTo>
                    <a:lnTo>
                      <a:pt x="55" y="206"/>
                    </a:lnTo>
                    <a:lnTo>
                      <a:pt x="59" y="221"/>
                    </a:lnTo>
                    <a:lnTo>
                      <a:pt x="63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8" y="282"/>
                    </a:lnTo>
                    <a:lnTo>
                      <a:pt x="81" y="297"/>
                    </a:lnTo>
                    <a:lnTo>
                      <a:pt x="86" y="311"/>
                    </a:lnTo>
                    <a:lnTo>
                      <a:pt x="90" y="327"/>
                    </a:lnTo>
                    <a:lnTo>
                      <a:pt x="95" y="341"/>
                    </a:lnTo>
                    <a:lnTo>
                      <a:pt x="100" y="357"/>
                    </a:lnTo>
                    <a:lnTo>
                      <a:pt x="104" y="372"/>
                    </a:lnTo>
                    <a:lnTo>
                      <a:pt x="109" y="387"/>
                    </a:lnTo>
                    <a:lnTo>
                      <a:pt x="114" y="402"/>
                    </a:lnTo>
                    <a:lnTo>
                      <a:pt x="118" y="418"/>
                    </a:lnTo>
                    <a:lnTo>
                      <a:pt x="124" y="432"/>
                    </a:lnTo>
                    <a:lnTo>
                      <a:pt x="130" y="448"/>
                    </a:lnTo>
                    <a:lnTo>
                      <a:pt x="133" y="464"/>
                    </a:lnTo>
                    <a:lnTo>
                      <a:pt x="139" y="479"/>
                    </a:lnTo>
                    <a:lnTo>
                      <a:pt x="144" y="494"/>
                    </a:lnTo>
                    <a:lnTo>
                      <a:pt x="153" y="478"/>
                    </a:lnTo>
                    <a:lnTo>
                      <a:pt x="162" y="461"/>
                    </a:lnTo>
                    <a:lnTo>
                      <a:pt x="171" y="445"/>
                    </a:lnTo>
                    <a:lnTo>
                      <a:pt x="178" y="427"/>
                    </a:lnTo>
                    <a:lnTo>
                      <a:pt x="186" y="410"/>
                    </a:lnTo>
                    <a:lnTo>
                      <a:pt x="191" y="392"/>
                    </a:lnTo>
                    <a:lnTo>
                      <a:pt x="197" y="373"/>
                    </a:lnTo>
                    <a:lnTo>
                      <a:pt x="204" y="355"/>
                    </a:lnTo>
                    <a:lnTo>
                      <a:pt x="207" y="336"/>
                    </a:lnTo>
                    <a:lnTo>
                      <a:pt x="211" y="316"/>
                    </a:lnTo>
                    <a:lnTo>
                      <a:pt x="215" y="297"/>
                    </a:lnTo>
                    <a:lnTo>
                      <a:pt x="216" y="275"/>
                    </a:lnTo>
                    <a:lnTo>
                      <a:pt x="218" y="254"/>
                    </a:lnTo>
                    <a:lnTo>
                      <a:pt x="218" y="234"/>
                    </a:lnTo>
                    <a:lnTo>
                      <a:pt x="217" y="211"/>
                    </a:lnTo>
                    <a:lnTo>
                      <a:pt x="215" y="189"/>
                    </a:lnTo>
                    <a:lnTo>
                      <a:pt x="200" y="183"/>
                    </a:lnTo>
                    <a:lnTo>
                      <a:pt x="187" y="175"/>
                    </a:lnTo>
                    <a:lnTo>
                      <a:pt x="174" y="168"/>
                    </a:lnTo>
                    <a:lnTo>
                      <a:pt x="161" y="157"/>
                    </a:lnTo>
                    <a:lnTo>
                      <a:pt x="149" y="147"/>
                    </a:lnTo>
                    <a:lnTo>
                      <a:pt x="136" y="136"/>
                    </a:lnTo>
                    <a:lnTo>
                      <a:pt x="124" y="124"/>
                    </a:lnTo>
                    <a:lnTo>
                      <a:pt x="112" y="111"/>
                    </a:lnTo>
                    <a:lnTo>
                      <a:pt x="100" y="98"/>
                    </a:lnTo>
                    <a:lnTo>
                      <a:pt x="87" y="85"/>
                    </a:lnTo>
                    <a:lnTo>
                      <a:pt x="75" y="70"/>
                    </a:lnTo>
                    <a:lnTo>
                      <a:pt x="60" y="57"/>
                    </a:lnTo>
                    <a:lnTo>
                      <a:pt x="47" y="43"/>
                    </a:lnTo>
                    <a:lnTo>
                      <a:pt x="32" y="28"/>
                    </a:lnTo>
                    <a:lnTo>
                      <a:pt x="1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0" name="Freeform 1914">
                <a:extLst>
                  <a:ext uri="{FF2B5EF4-FFF2-40B4-BE49-F238E27FC236}">
                    <a16:creationId xmlns:a16="http://schemas.microsoft.com/office/drawing/2014/main" id="{AD36DC37-6BA9-4E99-A477-CFEF03092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701"/>
                <a:ext cx="48" cy="165"/>
              </a:xfrm>
              <a:custGeom>
                <a:avLst/>
                <a:gdLst>
                  <a:gd name="T0" fmla="*/ 144 w 144"/>
                  <a:gd name="T1" fmla="*/ 494 h 495"/>
                  <a:gd name="T2" fmla="*/ 134 w 144"/>
                  <a:gd name="T3" fmla="*/ 464 h 495"/>
                  <a:gd name="T4" fmla="*/ 124 w 144"/>
                  <a:gd name="T5" fmla="*/ 432 h 495"/>
                  <a:gd name="T6" fmla="*/ 114 w 144"/>
                  <a:gd name="T7" fmla="*/ 402 h 495"/>
                  <a:gd name="T8" fmla="*/ 105 w 144"/>
                  <a:gd name="T9" fmla="*/ 372 h 495"/>
                  <a:gd name="T10" fmla="*/ 95 w 144"/>
                  <a:gd name="T11" fmla="*/ 341 h 495"/>
                  <a:gd name="T12" fmla="*/ 87 w 144"/>
                  <a:gd name="T13" fmla="*/ 311 h 495"/>
                  <a:gd name="T14" fmla="*/ 78 w 144"/>
                  <a:gd name="T15" fmla="*/ 282 h 495"/>
                  <a:gd name="T16" fmla="*/ 69 w 144"/>
                  <a:gd name="T17" fmla="*/ 252 h 495"/>
                  <a:gd name="T18" fmla="*/ 60 w 144"/>
                  <a:gd name="T19" fmla="*/ 221 h 495"/>
                  <a:gd name="T20" fmla="*/ 51 w 144"/>
                  <a:gd name="T21" fmla="*/ 190 h 495"/>
                  <a:gd name="T22" fmla="*/ 44 w 144"/>
                  <a:gd name="T23" fmla="*/ 160 h 495"/>
                  <a:gd name="T24" fmla="*/ 35 w 144"/>
                  <a:gd name="T25" fmla="*/ 128 h 495"/>
                  <a:gd name="T26" fmla="*/ 27 w 144"/>
                  <a:gd name="T27" fmla="*/ 97 h 495"/>
                  <a:gd name="T28" fmla="*/ 17 w 144"/>
                  <a:gd name="T29" fmla="*/ 65 h 495"/>
                  <a:gd name="T30" fmla="*/ 9 w 144"/>
                  <a:gd name="T31" fmla="*/ 33 h 495"/>
                  <a:gd name="T32" fmla="*/ 1 w 144"/>
                  <a:gd name="T33" fmla="*/ 0 h 495"/>
                  <a:gd name="T34" fmla="*/ 4 w 144"/>
                  <a:gd name="T35" fmla="*/ 16 h 495"/>
                  <a:gd name="T36" fmla="*/ 12 w 144"/>
                  <a:gd name="T37" fmla="*/ 50 h 495"/>
                  <a:gd name="T38" fmla="*/ 20 w 144"/>
                  <a:gd name="T39" fmla="*/ 81 h 495"/>
                  <a:gd name="T40" fmla="*/ 29 w 144"/>
                  <a:gd name="T41" fmla="*/ 113 h 495"/>
                  <a:gd name="T42" fmla="*/ 37 w 144"/>
                  <a:gd name="T43" fmla="*/ 144 h 495"/>
                  <a:gd name="T44" fmla="*/ 46 w 144"/>
                  <a:gd name="T45" fmla="*/ 174 h 495"/>
                  <a:gd name="T46" fmla="*/ 55 w 144"/>
                  <a:gd name="T47" fmla="*/ 206 h 495"/>
                  <a:gd name="T48" fmla="*/ 64 w 144"/>
                  <a:gd name="T49" fmla="*/ 236 h 495"/>
                  <a:gd name="T50" fmla="*/ 72 w 144"/>
                  <a:gd name="T51" fmla="*/ 266 h 495"/>
                  <a:gd name="T52" fmla="*/ 81 w 144"/>
                  <a:gd name="T53" fmla="*/ 297 h 495"/>
                  <a:gd name="T54" fmla="*/ 90 w 144"/>
                  <a:gd name="T55" fmla="*/ 327 h 495"/>
                  <a:gd name="T56" fmla="*/ 100 w 144"/>
                  <a:gd name="T57" fmla="*/ 357 h 495"/>
                  <a:gd name="T58" fmla="*/ 109 w 144"/>
                  <a:gd name="T59" fmla="*/ 387 h 495"/>
                  <a:gd name="T60" fmla="*/ 118 w 144"/>
                  <a:gd name="T61" fmla="*/ 418 h 495"/>
                  <a:gd name="T62" fmla="*/ 129 w 144"/>
                  <a:gd name="T63" fmla="*/ 448 h 495"/>
                  <a:gd name="T64" fmla="*/ 138 w 144"/>
                  <a:gd name="T65" fmla="*/ 479 h 495"/>
                  <a:gd name="T66" fmla="*/ 144 w 144"/>
                  <a:gd name="T67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4" h="495">
                    <a:moveTo>
                      <a:pt x="143" y="494"/>
                    </a:moveTo>
                    <a:lnTo>
                      <a:pt x="144" y="494"/>
                    </a:lnTo>
                    <a:lnTo>
                      <a:pt x="139" y="479"/>
                    </a:lnTo>
                    <a:lnTo>
                      <a:pt x="134" y="464"/>
                    </a:lnTo>
                    <a:lnTo>
                      <a:pt x="130" y="448"/>
                    </a:lnTo>
                    <a:lnTo>
                      <a:pt x="124" y="432"/>
                    </a:lnTo>
                    <a:lnTo>
                      <a:pt x="120" y="418"/>
                    </a:lnTo>
                    <a:lnTo>
                      <a:pt x="114" y="402"/>
                    </a:lnTo>
                    <a:lnTo>
                      <a:pt x="110" y="387"/>
                    </a:lnTo>
                    <a:lnTo>
                      <a:pt x="105" y="372"/>
                    </a:lnTo>
                    <a:lnTo>
                      <a:pt x="100" y="357"/>
                    </a:lnTo>
                    <a:lnTo>
                      <a:pt x="95" y="341"/>
                    </a:lnTo>
                    <a:lnTo>
                      <a:pt x="92" y="327"/>
                    </a:lnTo>
                    <a:lnTo>
                      <a:pt x="87" y="311"/>
                    </a:lnTo>
                    <a:lnTo>
                      <a:pt x="82" y="297"/>
                    </a:lnTo>
                    <a:lnTo>
                      <a:pt x="78" y="282"/>
                    </a:lnTo>
                    <a:lnTo>
                      <a:pt x="73" y="266"/>
                    </a:lnTo>
                    <a:lnTo>
                      <a:pt x="69" y="252"/>
                    </a:lnTo>
                    <a:lnTo>
                      <a:pt x="65" y="236"/>
                    </a:lnTo>
                    <a:lnTo>
                      <a:pt x="60" y="221"/>
                    </a:lnTo>
                    <a:lnTo>
                      <a:pt x="56" y="206"/>
                    </a:lnTo>
                    <a:lnTo>
                      <a:pt x="51" y="190"/>
                    </a:lnTo>
                    <a:lnTo>
                      <a:pt x="48" y="174"/>
                    </a:lnTo>
                    <a:lnTo>
                      <a:pt x="44" y="160"/>
                    </a:lnTo>
                    <a:lnTo>
                      <a:pt x="39" y="144"/>
                    </a:lnTo>
                    <a:lnTo>
                      <a:pt x="35" y="128"/>
                    </a:lnTo>
                    <a:lnTo>
                      <a:pt x="30" y="113"/>
                    </a:lnTo>
                    <a:lnTo>
                      <a:pt x="27" y="97"/>
                    </a:lnTo>
                    <a:lnTo>
                      <a:pt x="22" y="81"/>
                    </a:lnTo>
                    <a:lnTo>
                      <a:pt x="17" y="65"/>
                    </a:lnTo>
                    <a:lnTo>
                      <a:pt x="14" y="50"/>
                    </a:lnTo>
                    <a:lnTo>
                      <a:pt x="9" y="33"/>
                    </a:lnTo>
                    <a:lnTo>
                      <a:pt x="5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6"/>
                    </a:lnTo>
                    <a:lnTo>
                      <a:pt x="8" y="33"/>
                    </a:lnTo>
                    <a:lnTo>
                      <a:pt x="12" y="50"/>
                    </a:lnTo>
                    <a:lnTo>
                      <a:pt x="15" y="65"/>
                    </a:lnTo>
                    <a:lnTo>
                      <a:pt x="20" y="81"/>
                    </a:lnTo>
                    <a:lnTo>
                      <a:pt x="26" y="97"/>
                    </a:lnTo>
                    <a:lnTo>
                      <a:pt x="29" y="113"/>
                    </a:lnTo>
                    <a:lnTo>
                      <a:pt x="33" y="128"/>
                    </a:lnTo>
                    <a:lnTo>
                      <a:pt x="37" y="144"/>
                    </a:lnTo>
                    <a:lnTo>
                      <a:pt x="41" y="160"/>
                    </a:lnTo>
                    <a:lnTo>
                      <a:pt x="46" y="174"/>
                    </a:lnTo>
                    <a:lnTo>
                      <a:pt x="50" y="190"/>
                    </a:lnTo>
                    <a:lnTo>
                      <a:pt x="55" y="206"/>
                    </a:lnTo>
                    <a:lnTo>
                      <a:pt x="58" y="221"/>
                    </a:lnTo>
                    <a:lnTo>
                      <a:pt x="64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7" y="282"/>
                    </a:lnTo>
                    <a:lnTo>
                      <a:pt x="81" y="297"/>
                    </a:lnTo>
                    <a:lnTo>
                      <a:pt x="85" y="311"/>
                    </a:lnTo>
                    <a:lnTo>
                      <a:pt x="90" y="327"/>
                    </a:lnTo>
                    <a:lnTo>
                      <a:pt x="94" y="341"/>
                    </a:lnTo>
                    <a:lnTo>
                      <a:pt x="100" y="357"/>
                    </a:lnTo>
                    <a:lnTo>
                      <a:pt x="103" y="372"/>
                    </a:lnTo>
                    <a:lnTo>
                      <a:pt x="109" y="387"/>
                    </a:lnTo>
                    <a:lnTo>
                      <a:pt x="113" y="402"/>
                    </a:lnTo>
                    <a:lnTo>
                      <a:pt x="118" y="418"/>
                    </a:lnTo>
                    <a:lnTo>
                      <a:pt x="123" y="432"/>
                    </a:lnTo>
                    <a:lnTo>
                      <a:pt x="129" y="448"/>
                    </a:lnTo>
                    <a:lnTo>
                      <a:pt x="132" y="464"/>
                    </a:lnTo>
                    <a:lnTo>
                      <a:pt x="138" y="479"/>
                    </a:lnTo>
                    <a:lnTo>
                      <a:pt x="143" y="494"/>
                    </a:lnTo>
                    <a:lnTo>
                      <a:pt x="144" y="495"/>
                    </a:lnTo>
                    <a:lnTo>
                      <a:pt x="143" y="4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1" name="Freeform 1915">
                <a:extLst>
                  <a:ext uri="{FF2B5EF4-FFF2-40B4-BE49-F238E27FC236}">
                    <a16:creationId xmlns:a16="http://schemas.microsoft.com/office/drawing/2014/main" id="{5AC886FA-909E-4774-9ED2-63C241AA1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5" cy="102"/>
              </a:xfrm>
              <a:custGeom>
                <a:avLst/>
                <a:gdLst>
                  <a:gd name="T0" fmla="*/ 71 w 75"/>
                  <a:gd name="T1" fmla="*/ 1 h 306"/>
                  <a:gd name="T2" fmla="*/ 71 w 75"/>
                  <a:gd name="T3" fmla="*/ 0 h 306"/>
                  <a:gd name="T4" fmla="*/ 73 w 75"/>
                  <a:gd name="T5" fmla="*/ 22 h 306"/>
                  <a:gd name="T6" fmla="*/ 73 w 75"/>
                  <a:gd name="T7" fmla="*/ 45 h 306"/>
                  <a:gd name="T8" fmla="*/ 74 w 75"/>
                  <a:gd name="T9" fmla="*/ 65 h 306"/>
                  <a:gd name="T10" fmla="*/ 72 w 75"/>
                  <a:gd name="T11" fmla="*/ 86 h 306"/>
                  <a:gd name="T12" fmla="*/ 71 w 75"/>
                  <a:gd name="T13" fmla="*/ 107 h 306"/>
                  <a:gd name="T14" fmla="*/ 67 w 75"/>
                  <a:gd name="T15" fmla="*/ 126 h 306"/>
                  <a:gd name="T16" fmla="*/ 64 w 75"/>
                  <a:gd name="T17" fmla="*/ 147 h 306"/>
                  <a:gd name="T18" fmla="*/ 58 w 75"/>
                  <a:gd name="T19" fmla="*/ 166 h 306"/>
                  <a:gd name="T20" fmla="*/ 54 w 75"/>
                  <a:gd name="T21" fmla="*/ 184 h 306"/>
                  <a:gd name="T22" fmla="*/ 48 w 75"/>
                  <a:gd name="T23" fmla="*/ 203 h 306"/>
                  <a:gd name="T24" fmla="*/ 42 w 75"/>
                  <a:gd name="T25" fmla="*/ 221 h 306"/>
                  <a:gd name="T26" fmla="*/ 34 w 75"/>
                  <a:gd name="T27" fmla="*/ 238 h 306"/>
                  <a:gd name="T28" fmla="*/ 27 w 75"/>
                  <a:gd name="T29" fmla="*/ 255 h 306"/>
                  <a:gd name="T30" fmla="*/ 19 w 75"/>
                  <a:gd name="T31" fmla="*/ 272 h 306"/>
                  <a:gd name="T32" fmla="*/ 10 w 75"/>
                  <a:gd name="T33" fmla="*/ 288 h 306"/>
                  <a:gd name="T34" fmla="*/ 0 w 75"/>
                  <a:gd name="T35" fmla="*/ 305 h 306"/>
                  <a:gd name="T36" fmla="*/ 1 w 75"/>
                  <a:gd name="T37" fmla="*/ 306 h 306"/>
                  <a:gd name="T38" fmla="*/ 11 w 75"/>
                  <a:gd name="T39" fmla="*/ 290 h 306"/>
                  <a:gd name="T40" fmla="*/ 20 w 75"/>
                  <a:gd name="T41" fmla="*/ 273 h 306"/>
                  <a:gd name="T42" fmla="*/ 29 w 75"/>
                  <a:gd name="T43" fmla="*/ 257 h 306"/>
                  <a:gd name="T44" fmla="*/ 36 w 75"/>
                  <a:gd name="T45" fmla="*/ 239 h 306"/>
                  <a:gd name="T46" fmla="*/ 42 w 75"/>
                  <a:gd name="T47" fmla="*/ 221 h 306"/>
                  <a:gd name="T48" fmla="*/ 49 w 75"/>
                  <a:gd name="T49" fmla="*/ 203 h 306"/>
                  <a:gd name="T50" fmla="*/ 55 w 75"/>
                  <a:gd name="T51" fmla="*/ 184 h 306"/>
                  <a:gd name="T52" fmla="*/ 61 w 75"/>
                  <a:gd name="T53" fmla="*/ 166 h 306"/>
                  <a:gd name="T54" fmla="*/ 64 w 75"/>
                  <a:gd name="T55" fmla="*/ 147 h 306"/>
                  <a:gd name="T56" fmla="*/ 68 w 75"/>
                  <a:gd name="T57" fmla="*/ 126 h 306"/>
                  <a:gd name="T58" fmla="*/ 72 w 75"/>
                  <a:gd name="T59" fmla="*/ 107 h 306"/>
                  <a:gd name="T60" fmla="*/ 74 w 75"/>
                  <a:gd name="T61" fmla="*/ 86 h 306"/>
                  <a:gd name="T62" fmla="*/ 74 w 75"/>
                  <a:gd name="T63" fmla="*/ 65 h 306"/>
                  <a:gd name="T64" fmla="*/ 75 w 75"/>
                  <a:gd name="T65" fmla="*/ 45 h 306"/>
                  <a:gd name="T66" fmla="*/ 74 w 75"/>
                  <a:gd name="T67" fmla="*/ 22 h 306"/>
                  <a:gd name="T68" fmla="*/ 73 w 75"/>
                  <a:gd name="T69" fmla="*/ 0 h 306"/>
                  <a:gd name="T70" fmla="*/ 73 w 75"/>
                  <a:gd name="T71" fmla="*/ 0 h 306"/>
                  <a:gd name="T72" fmla="*/ 71 w 75"/>
                  <a:gd name="T73" fmla="*/ 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306">
                    <a:moveTo>
                      <a:pt x="71" y="1"/>
                    </a:moveTo>
                    <a:lnTo>
                      <a:pt x="71" y="0"/>
                    </a:lnTo>
                    <a:lnTo>
                      <a:pt x="73" y="22"/>
                    </a:lnTo>
                    <a:lnTo>
                      <a:pt x="73" y="45"/>
                    </a:lnTo>
                    <a:lnTo>
                      <a:pt x="74" y="65"/>
                    </a:lnTo>
                    <a:lnTo>
                      <a:pt x="72" y="86"/>
                    </a:lnTo>
                    <a:lnTo>
                      <a:pt x="71" y="107"/>
                    </a:lnTo>
                    <a:lnTo>
                      <a:pt x="67" y="126"/>
                    </a:lnTo>
                    <a:lnTo>
                      <a:pt x="64" y="147"/>
                    </a:lnTo>
                    <a:lnTo>
                      <a:pt x="58" y="166"/>
                    </a:lnTo>
                    <a:lnTo>
                      <a:pt x="54" y="184"/>
                    </a:lnTo>
                    <a:lnTo>
                      <a:pt x="48" y="203"/>
                    </a:lnTo>
                    <a:lnTo>
                      <a:pt x="42" y="221"/>
                    </a:lnTo>
                    <a:lnTo>
                      <a:pt x="34" y="238"/>
                    </a:lnTo>
                    <a:lnTo>
                      <a:pt x="27" y="255"/>
                    </a:lnTo>
                    <a:lnTo>
                      <a:pt x="19" y="272"/>
                    </a:lnTo>
                    <a:lnTo>
                      <a:pt x="10" y="288"/>
                    </a:lnTo>
                    <a:lnTo>
                      <a:pt x="0" y="305"/>
                    </a:lnTo>
                    <a:lnTo>
                      <a:pt x="1" y="306"/>
                    </a:lnTo>
                    <a:lnTo>
                      <a:pt x="11" y="290"/>
                    </a:lnTo>
                    <a:lnTo>
                      <a:pt x="20" y="273"/>
                    </a:lnTo>
                    <a:lnTo>
                      <a:pt x="29" y="257"/>
                    </a:lnTo>
                    <a:lnTo>
                      <a:pt x="36" y="239"/>
                    </a:lnTo>
                    <a:lnTo>
                      <a:pt x="42" y="221"/>
                    </a:lnTo>
                    <a:lnTo>
                      <a:pt x="49" y="203"/>
                    </a:lnTo>
                    <a:lnTo>
                      <a:pt x="55" y="184"/>
                    </a:lnTo>
                    <a:lnTo>
                      <a:pt x="61" y="166"/>
                    </a:lnTo>
                    <a:lnTo>
                      <a:pt x="64" y="147"/>
                    </a:lnTo>
                    <a:lnTo>
                      <a:pt x="68" y="126"/>
                    </a:lnTo>
                    <a:lnTo>
                      <a:pt x="72" y="107"/>
                    </a:lnTo>
                    <a:lnTo>
                      <a:pt x="74" y="86"/>
                    </a:lnTo>
                    <a:lnTo>
                      <a:pt x="74" y="65"/>
                    </a:lnTo>
                    <a:lnTo>
                      <a:pt x="75" y="45"/>
                    </a:lnTo>
                    <a:lnTo>
                      <a:pt x="74" y="2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2" name="Freeform 1916">
                <a:extLst>
                  <a:ext uri="{FF2B5EF4-FFF2-40B4-BE49-F238E27FC236}">
                    <a16:creationId xmlns:a16="http://schemas.microsoft.com/office/drawing/2014/main" id="{8849E0CD-E293-4AEE-A0FE-96CDCC945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701"/>
                <a:ext cx="73" cy="63"/>
              </a:xfrm>
              <a:custGeom>
                <a:avLst/>
                <a:gdLst>
                  <a:gd name="T0" fmla="*/ 3 w 218"/>
                  <a:gd name="T1" fmla="*/ 2 h 191"/>
                  <a:gd name="T2" fmla="*/ 0 w 218"/>
                  <a:gd name="T3" fmla="*/ 3 h 191"/>
                  <a:gd name="T4" fmla="*/ 17 w 218"/>
                  <a:gd name="T5" fmla="*/ 17 h 191"/>
                  <a:gd name="T6" fmla="*/ 33 w 218"/>
                  <a:gd name="T7" fmla="*/ 31 h 191"/>
                  <a:gd name="T8" fmla="*/ 49 w 218"/>
                  <a:gd name="T9" fmla="*/ 45 h 191"/>
                  <a:gd name="T10" fmla="*/ 61 w 218"/>
                  <a:gd name="T11" fmla="*/ 59 h 191"/>
                  <a:gd name="T12" fmla="*/ 75 w 218"/>
                  <a:gd name="T13" fmla="*/ 72 h 191"/>
                  <a:gd name="T14" fmla="*/ 88 w 218"/>
                  <a:gd name="T15" fmla="*/ 87 h 191"/>
                  <a:gd name="T16" fmla="*/ 101 w 218"/>
                  <a:gd name="T17" fmla="*/ 100 h 191"/>
                  <a:gd name="T18" fmla="*/ 112 w 218"/>
                  <a:gd name="T19" fmla="*/ 113 h 191"/>
                  <a:gd name="T20" fmla="*/ 125 w 218"/>
                  <a:gd name="T21" fmla="*/ 125 h 191"/>
                  <a:gd name="T22" fmla="*/ 137 w 218"/>
                  <a:gd name="T23" fmla="*/ 137 h 191"/>
                  <a:gd name="T24" fmla="*/ 149 w 218"/>
                  <a:gd name="T25" fmla="*/ 150 h 191"/>
                  <a:gd name="T26" fmla="*/ 162 w 218"/>
                  <a:gd name="T27" fmla="*/ 160 h 191"/>
                  <a:gd name="T28" fmla="*/ 175 w 218"/>
                  <a:gd name="T29" fmla="*/ 170 h 191"/>
                  <a:gd name="T30" fmla="*/ 188 w 218"/>
                  <a:gd name="T31" fmla="*/ 178 h 191"/>
                  <a:gd name="T32" fmla="*/ 201 w 218"/>
                  <a:gd name="T33" fmla="*/ 185 h 191"/>
                  <a:gd name="T34" fmla="*/ 216 w 218"/>
                  <a:gd name="T35" fmla="*/ 191 h 191"/>
                  <a:gd name="T36" fmla="*/ 218 w 218"/>
                  <a:gd name="T37" fmla="*/ 190 h 191"/>
                  <a:gd name="T38" fmla="*/ 203 w 218"/>
                  <a:gd name="T39" fmla="*/ 184 h 191"/>
                  <a:gd name="T40" fmla="*/ 190 w 218"/>
                  <a:gd name="T41" fmla="*/ 177 h 191"/>
                  <a:gd name="T42" fmla="*/ 176 w 218"/>
                  <a:gd name="T43" fmla="*/ 169 h 191"/>
                  <a:gd name="T44" fmla="*/ 163 w 218"/>
                  <a:gd name="T45" fmla="*/ 159 h 191"/>
                  <a:gd name="T46" fmla="*/ 152 w 218"/>
                  <a:gd name="T47" fmla="*/ 148 h 191"/>
                  <a:gd name="T48" fmla="*/ 139 w 218"/>
                  <a:gd name="T49" fmla="*/ 136 h 191"/>
                  <a:gd name="T50" fmla="*/ 126 w 218"/>
                  <a:gd name="T51" fmla="*/ 124 h 191"/>
                  <a:gd name="T52" fmla="*/ 114 w 218"/>
                  <a:gd name="T53" fmla="*/ 111 h 191"/>
                  <a:gd name="T54" fmla="*/ 101 w 218"/>
                  <a:gd name="T55" fmla="*/ 99 h 191"/>
                  <a:gd name="T56" fmla="*/ 90 w 218"/>
                  <a:gd name="T57" fmla="*/ 85 h 191"/>
                  <a:gd name="T58" fmla="*/ 77 w 218"/>
                  <a:gd name="T59" fmla="*/ 71 h 191"/>
                  <a:gd name="T60" fmla="*/ 63 w 218"/>
                  <a:gd name="T61" fmla="*/ 58 h 191"/>
                  <a:gd name="T62" fmla="*/ 50 w 218"/>
                  <a:gd name="T63" fmla="*/ 43 h 191"/>
                  <a:gd name="T64" fmla="*/ 35 w 218"/>
                  <a:gd name="T65" fmla="*/ 30 h 191"/>
                  <a:gd name="T66" fmla="*/ 18 w 218"/>
                  <a:gd name="T67" fmla="*/ 15 h 191"/>
                  <a:gd name="T68" fmla="*/ 3 w 218"/>
                  <a:gd name="T69" fmla="*/ 0 h 191"/>
                  <a:gd name="T70" fmla="*/ 0 w 218"/>
                  <a:gd name="T71" fmla="*/ 2 h 191"/>
                  <a:gd name="T72" fmla="*/ 3 w 218"/>
                  <a:gd name="T73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191">
                    <a:moveTo>
                      <a:pt x="3" y="2"/>
                    </a:moveTo>
                    <a:lnTo>
                      <a:pt x="0" y="3"/>
                    </a:lnTo>
                    <a:lnTo>
                      <a:pt x="17" y="17"/>
                    </a:lnTo>
                    <a:lnTo>
                      <a:pt x="33" y="31"/>
                    </a:lnTo>
                    <a:lnTo>
                      <a:pt x="49" y="45"/>
                    </a:lnTo>
                    <a:lnTo>
                      <a:pt x="61" y="59"/>
                    </a:lnTo>
                    <a:lnTo>
                      <a:pt x="75" y="72"/>
                    </a:lnTo>
                    <a:lnTo>
                      <a:pt x="88" y="87"/>
                    </a:lnTo>
                    <a:lnTo>
                      <a:pt x="101" y="100"/>
                    </a:lnTo>
                    <a:lnTo>
                      <a:pt x="112" y="113"/>
                    </a:lnTo>
                    <a:lnTo>
                      <a:pt x="125" y="125"/>
                    </a:lnTo>
                    <a:lnTo>
                      <a:pt x="137" y="137"/>
                    </a:lnTo>
                    <a:lnTo>
                      <a:pt x="149" y="150"/>
                    </a:lnTo>
                    <a:lnTo>
                      <a:pt x="162" y="160"/>
                    </a:lnTo>
                    <a:lnTo>
                      <a:pt x="175" y="170"/>
                    </a:lnTo>
                    <a:lnTo>
                      <a:pt x="188" y="178"/>
                    </a:lnTo>
                    <a:lnTo>
                      <a:pt x="201" y="185"/>
                    </a:lnTo>
                    <a:lnTo>
                      <a:pt x="216" y="191"/>
                    </a:lnTo>
                    <a:lnTo>
                      <a:pt x="218" y="190"/>
                    </a:lnTo>
                    <a:lnTo>
                      <a:pt x="203" y="184"/>
                    </a:lnTo>
                    <a:lnTo>
                      <a:pt x="190" y="177"/>
                    </a:lnTo>
                    <a:lnTo>
                      <a:pt x="176" y="169"/>
                    </a:lnTo>
                    <a:lnTo>
                      <a:pt x="163" y="159"/>
                    </a:lnTo>
                    <a:lnTo>
                      <a:pt x="152" y="148"/>
                    </a:lnTo>
                    <a:lnTo>
                      <a:pt x="139" y="136"/>
                    </a:lnTo>
                    <a:lnTo>
                      <a:pt x="126" y="124"/>
                    </a:lnTo>
                    <a:lnTo>
                      <a:pt x="114" y="111"/>
                    </a:lnTo>
                    <a:lnTo>
                      <a:pt x="101" y="99"/>
                    </a:lnTo>
                    <a:lnTo>
                      <a:pt x="90" y="85"/>
                    </a:lnTo>
                    <a:lnTo>
                      <a:pt x="77" y="71"/>
                    </a:lnTo>
                    <a:lnTo>
                      <a:pt x="63" y="58"/>
                    </a:lnTo>
                    <a:lnTo>
                      <a:pt x="50" y="43"/>
                    </a:lnTo>
                    <a:lnTo>
                      <a:pt x="35" y="30"/>
                    </a:lnTo>
                    <a:lnTo>
                      <a:pt x="18" y="1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3" name="Freeform 1917">
                <a:extLst>
                  <a:ext uri="{FF2B5EF4-FFF2-40B4-BE49-F238E27FC236}">
                    <a16:creationId xmlns:a16="http://schemas.microsoft.com/office/drawing/2014/main" id="{CCDC2D61-29DD-4AB1-AA2D-B2D85E37E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119" cy="237"/>
              </a:xfrm>
              <a:custGeom>
                <a:avLst/>
                <a:gdLst>
                  <a:gd name="T0" fmla="*/ 154 w 355"/>
                  <a:gd name="T1" fmla="*/ 17 h 712"/>
                  <a:gd name="T2" fmla="*/ 132 w 355"/>
                  <a:gd name="T3" fmla="*/ 50 h 712"/>
                  <a:gd name="T4" fmla="*/ 112 w 355"/>
                  <a:gd name="T5" fmla="*/ 83 h 712"/>
                  <a:gd name="T6" fmla="*/ 93 w 355"/>
                  <a:gd name="T7" fmla="*/ 115 h 712"/>
                  <a:gd name="T8" fmla="*/ 74 w 355"/>
                  <a:gd name="T9" fmla="*/ 146 h 712"/>
                  <a:gd name="T10" fmla="*/ 52 w 355"/>
                  <a:gd name="T11" fmla="*/ 177 h 712"/>
                  <a:gd name="T12" fmla="*/ 32 w 355"/>
                  <a:gd name="T13" fmla="*/ 211 h 712"/>
                  <a:gd name="T14" fmla="*/ 11 w 355"/>
                  <a:gd name="T15" fmla="*/ 244 h 712"/>
                  <a:gd name="T16" fmla="*/ 5 w 355"/>
                  <a:gd name="T17" fmla="*/ 276 h 712"/>
                  <a:gd name="T18" fmla="*/ 15 w 355"/>
                  <a:gd name="T19" fmla="*/ 303 h 712"/>
                  <a:gd name="T20" fmla="*/ 23 w 355"/>
                  <a:gd name="T21" fmla="*/ 332 h 712"/>
                  <a:gd name="T22" fmla="*/ 33 w 355"/>
                  <a:gd name="T23" fmla="*/ 359 h 712"/>
                  <a:gd name="T24" fmla="*/ 42 w 355"/>
                  <a:gd name="T25" fmla="*/ 387 h 712"/>
                  <a:gd name="T26" fmla="*/ 52 w 355"/>
                  <a:gd name="T27" fmla="*/ 414 h 712"/>
                  <a:gd name="T28" fmla="*/ 61 w 355"/>
                  <a:gd name="T29" fmla="*/ 442 h 712"/>
                  <a:gd name="T30" fmla="*/ 70 w 355"/>
                  <a:gd name="T31" fmla="*/ 469 h 712"/>
                  <a:gd name="T32" fmla="*/ 78 w 355"/>
                  <a:gd name="T33" fmla="*/ 498 h 712"/>
                  <a:gd name="T34" fmla="*/ 86 w 355"/>
                  <a:gd name="T35" fmla="*/ 526 h 712"/>
                  <a:gd name="T36" fmla="*/ 94 w 355"/>
                  <a:gd name="T37" fmla="*/ 554 h 712"/>
                  <a:gd name="T38" fmla="*/ 103 w 355"/>
                  <a:gd name="T39" fmla="*/ 582 h 712"/>
                  <a:gd name="T40" fmla="*/ 111 w 355"/>
                  <a:gd name="T41" fmla="*/ 610 h 712"/>
                  <a:gd name="T42" fmla="*/ 117 w 355"/>
                  <a:gd name="T43" fmla="*/ 639 h 712"/>
                  <a:gd name="T44" fmla="*/ 125 w 355"/>
                  <a:gd name="T45" fmla="*/ 668 h 712"/>
                  <a:gd name="T46" fmla="*/ 132 w 355"/>
                  <a:gd name="T47" fmla="*/ 698 h 712"/>
                  <a:gd name="T48" fmla="*/ 143 w 355"/>
                  <a:gd name="T49" fmla="*/ 691 h 712"/>
                  <a:gd name="T50" fmla="*/ 158 w 355"/>
                  <a:gd name="T51" fmla="*/ 648 h 712"/>
                  <a:gd name="T52" fmla="*/ 169 w 355"/>
                  <a:gd name="T53" fmla="*/ 602 h 712"/>
                  <a:gd name="T54" fmla="*/ 180 w 355"/>
                  <a:gd name="T55" fmla="*/ 553 h 712"/>
                  <a:gd name="T56" fmla="*/ 190 w 355"/>
                  <a:gd name="T57" fmla="*/ 504 h 712"/>
                  <a:gd name="T58" fmla="*/ 201 w 355"/>
                  <a:gd name="T59" fmla="*/ 453 h 712"/>
                  <a:gd name="T60" fmla="*/ 210 w 355"/>
                  <a:gd name="T61" fmla="*/ 404 h 712"/>
                  <a:gd name="T62" fmla="*/ 220 w 355"/>
                  <a:gd name="T63" fmla="*/ 354 h 712"/>
                  <a:gd name="T64" fmla="*/ 230 w 355"/>
                  <a:gd name="T65" fmla="*/ 308 h 712"/>
                  <a:gd name="T66" fmla="*/ 242 w 355"/>
                  <a:gd name="T67" fmla="*/ 265 h 712"/>
                  <a:gd name="T68" fmla="*/ 254 w 355"/>
                  <a:gd name="T69" fmla="*/ 223 h 712"/>
                  <a:gd name="T70" fmla="*/ 267 w 355"/>
                  <a:gd name="T71" fmla="*/ 186 h 712"/>
                  <a:gd name="T72" fmla="*/ 283 w 355"/>
                  <a:gd name="T73" fmla="*/ 154 h 712"/>
                  <a:gd name="T74" fmla="*/ 301 w 355"/>
                  <a:gd name="T75" fmla="*/ 128 h 712"/>
                  <a:gd name="T76" fmla="*/ 320 w 355"/>
                  <a:gd name="T77" fmla="*/ 106 h 712"/>
                  <a:gd name="T78" fmla="*/ 343 w 355"/>
                  <a:gd name="T79" fmla="*/ 94 h 712"/>
                  <a:gd name="T80" fmla="*/ 343 w 355"/>
                  <a:gd name="T81" fmla="*/ 84 h 712"/>
                  <a:gd name="T82" fmla="*/ 319 w 355"/>
                  <a:gd name="T83" fmla="*/ 73 h 712"/>
                  <a:gd name="T84" fmla="*/ 296 w 355"/>
                  <a:gd name="T85" fmla="*/ 62 h 712"/>
                  <a:gd name="T86" fmla="*/ 272 w 355"/>
                  <a:gd name="T87" fmla="*/ 49 h 712"/>
                  <a:gd name="T88" fmla="*/ 248 w 355"/>
                  <a:gd name="T89" fmla="*/ 39 h 712"/>
                  <a:gd name="T90" fmla="*/ 224 w 355"/>
                  <a:gd name="T91" fmla="*/ 28 h 712"/>
                  <a:gd name="T92" fmla="*/ 201 w 355"/>
                  <a:gd name="T93" fmla="*/ 17 h 712"/>
                  <a:gd name="T94" fmla="*/ 178 w 355"/>
                  <a:gd name="T95" fmla="*/ 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5" h="712">
                    <a:moveTo>
                      <a:pt x="165" y="0"/>
                    </a:moveTo>
                    <a:lnTo>
                      <a:pt x="154" y="17"/>
                    </a:lnTo>
                    <a:lnTo>
                      <a:pt x="143" y="34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3" y="99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4" y="146"/>
                    </a:lnTo>
                    <a:lnTo>
                      <a:pt x="62" y="163"/>
                    </a:lnTo>
                    <a:lnTo>
                      <a:pt x="52" y="177"/>
                    </a:lnTo>
                    <a:lnTo>
                      <a:pt x="43" y="193"/>
                    </a:lnTo>
                    <a:lnTo>
                      <a:pt x="32" y="211"/>
                    </a:lnTo>
                    <a:lnTo>
                      <a:pt x="22" y="228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5" y="276"/>
                    </a:lnTo>
                    <a:lnTo>
                      <a:pt x="8" y="289"/>
                    </a:lnTo>
                    <a:lnTo>
                      <a:pt x="15" y="303"/>
                    </a:lnTo>
                    <a:lnTo>
                      <a:pt x="20" y="317"/>
                    </a:lnTo>
                    <a:lnTo>
                      <a:pt x="23" y="332"/>
                    </a:lnTo>
                    <a:lnTo>
                      <a:pt x="30" y="344"/>
                    </a:lnTo>
                    <a:lnTo>
                      <a:pt x="33" y="359"/>
                    </a:lnTo>
                    <a:lnTo>
                      <a:pt x="38" y="373"/>
                    </a:lnTo>
                    <a:lnTo>
                      <a:pt x="42" y="387"/>
                    </a:lnTo>
                    <a:lnTo>
                      <a:pt x="47" y="401"/>
                    </a:lnTo>
                    <a:lnTo>
                      <a:pt x="52" y="414"/>
                    </a:lnTo>
                    <a:lnTo>
                      <a:pt x="56" y="428"/>
                    </a:lnTo>
                    <a:lnTo>
                      <a:pt x="61" y="442"/>
                    </a:lnTo>
                    <a:lnTo>
                      <a:pt x="65" y="456"/>
                    </a:lnTo>
                    <a:lnTo>
                      <a:pt x="70" y="469"/>
                    </a:lnTo>
                    <a:lnTo>
                      <a:pt x="74" y="483"/>
                    </a:lnTo>
                    <a:lnTo>
                      <a:pt x="78" y="498"/>
                    </a:lnTo>
                    <a:lnTo>
                      <a:pt x="82" y="511"/>
                    </a:lnTo>
                    <a:lnTo>
                      <a:pt x="86" y="526"/>
                    </a:lnTo>
                    <a:lnTo>
                      <a:pt x="90" y="539"/>
                    </a:lnTo>
                    <a:lnTo>
                      <a:pt x="94" y="554"/>
                    </a:lnTo>
                    <a:lnTo>
                      <a:pt x="98" y="567"/>
                    </a:lnTo>
                    <a:lnTo>
                      <a:pt x="103" y="582"/>
                    </a:lnTo>
                    <a:lnTo>
                      <a:pt x="106" y="596"/>
                    </a:lnTo>
                    <a:lnTo>
                      <a:pt x="111" y="610"/>
                    </a:lnTo>
                    <a:lnTo>
                      <a:pt x="114" y="625"/>
                    </a:lnTo>
                    <a:lnTo>
                      <a:pt x="117" y="639"/>
                    </a:lnTo>
                    <a:lnTo>
                      <a:pt x="122" y="653"/>
                    </a:lnTo>
                    <a:lnTo>
                      <a:pt x="125" y="668"/>
                    </a:lnTo>
                    <a:lnTo>
                      <a:pt x="128" y="682"/>
                    </a:lnTo>
                    <a:lnTo>
                      <a:pt x="132" y="698"/>
                    </a:lnTo>
                    <a:lnTo>
                      <a:pt x="136" y="712"/>
                    </a:lnTo>
                    <a:lnTo>
                      <a:pt x="143" y="691"/>
                    </a:lnTo>
                    <a:lnTo>
                      <a:pt x="150" y="670"/>
                    </a:lnTo>
                    <a:lnTo>
                      <a:pt x="158" y="648"/>
                    </a:lnTo>
                    <a:lnTo>
                      <a:pt x="163" y="625"/>
                    </a:lnTo>
                    <a:lnTo>
                      <a:pt x="169" y="602"/>
                    </a:lnTo>
                    <a:lnTo>
                      <a:pt x="176" y="578"/>
                    </a:lnTo>
                    <a:lnTo>
                      <a:pt x="180" y="553"/>
                    </a:lnTo>
                    <a:lnTo>
                      <a:pt x="186" y="528"/>
                    </a:lnTo>
                    <a:lnTo>
                      <a:pt x="190" y="504"/>
                    </a:lnTo>
                    <a:lnTo>
                      <a:pt x="196" y="479"/>
                    </a:lnTo>
                    <a:lnTo>
                      <a:pt x="201" y="453"/>
                    </a:lnTo>
                    <a:lnTo>
                      <a:pt x="205" y="428"/>
                    </a:lnTo>
                    <a:lnTo>
                      <a:pt x="210" y="404"/>
                    </a:lnTo>
                    <a:lnTo>
                      <a:pt x="215" y="379"/>
                    </a:lnTo>
                    <a:lnTo>
                      <a:pt x="220" y="354"/>
                    </a:lnTo>
                    <a:lnTo>
                      <a:pt x="225" y="332"/>
                    </a:lnTo>
                    <a:lnTo>
                      <a:pt x="230" y="308"/>
                    </a:lnTo>
                    <a:lnTo>
                      <a:pt x="236" y="286"/>
                    </a:lnTo>
                    <a:lnTo>
                      <a:pt x="242" y="265"/>
                    </a:lnTo>
                    <a:lnTo>
                      <a:pt x="247" y="243"/>
                    </a:lnTo>
                    <a:lnTo>
                      <a:pt x="254" y="223"/>
                    </a:lnTo>
                    <a:lnTo>
                      <a:pt x="260" y="204"/>
                    </a:lnTo>
                    <a:lnTo>
                      <a:pt x="267" y="186"/>
                    </a:lnTo>
                    <a:lnTo>
                      <a:pt x="275" y="169"/>
                    </a:lnTo>
                    <a:lnTo>
                      <a:pt x="283" y="154"/>
                    </a:lnTo>
                    <a:lnTo>
                      <a:pt x="292" y="140"/>
                    </a:lnTo>
                    <a:lnTo>
                      <a:pt x="301" y="128"/>
                    </a:lnTo>
                    <a:lnTo>
                      <a:pt x="309" y="117"/>
                    </a:lnTo>
                    <a:lnTo>
                      <a:pt x="320" y="106"/>
                    </a:lnTo>
                    <a:lnTo>
                      <a:pt x="330" y="99"/>
                    </a:lnTo>
                    <a:lnTo>
                      <a:pt x="343" y="94"/>
                    </a:lnTo>
                    <a:lnTo>
                      <a:pt x="355" y="90"/>
                    </a:lnTo>
                    <a:lnTo>
                      <a:pt x="343" y="84"/>
                    </a:lnTo>
                    <a:lnTo>
                      <a:pt x="330" y="78"/>
                    </a:lnTo>
                    <a:lnTo>
                      <a:pt x="319" y="73"/>
                    </a:lnTo>
                    <a:lnTo>
                      <a:pt x="308" y="67"/>
                    </a:lnTo>
                    <a:lnTo>
                      <a:pt x="296" y="62"/>
                    </a:lnTo>
                    <a:lnTo>
                      <a:pt x="283" y="56"/>
                    </a:lnTo>
                    <a:lnTo>
                      <a:pt x="272" y="49"/>
                    </a:lnTo>
                    <a:lnTo>
                      <a:pt x="260" y="45"/>
                    </a:lnTo>
                    <a:lnTo>
                      <a:pt x="248" y="39"/>
                    </a:lnTo>
                    <a:lnTo>
                      <a:pt x="236" y="34"/>
                    </a:lnTo>
                    <a:lnTo>
                      <a:pt x="224" y="28"/>
                    </a:lnTo>
                    <a:lnTo>
                      <a:pt x="213" y="22"/>
                    </a:lnTo>
                    <a:lnTo>
                      <a:pt x="201" y="17"/>
                    </a:lnTo>
                    <a:lnTo>
                      <a:pt x="189" y="11"/>
                    </a:lnTo>
                    <a:lnTo>
                      <a:pt x="178" y="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4" name="Freeform 1918">
                <a:extLst>
                  <a:ext uri="{FF2B5EF4-FFF2-40B4-BE49-F238E27FC236}">
                    <a16:creationId xmlns:a16="http://schemas.microsoft.com/office/drawing/2014/main" id="{ADD985CD-AF22-497F-9F49-606B9561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0"/>
                <a:ext cx="56" cy="88"/>
              </a:xfrm>
              <a:custGeom>
                <a:avLst/>
                <a:gdLst>
                  <a:gd name="T0" fmla="*/ 1 w 167"/>
                  <a:gd name="T1" fmla="*/ 262 h 263"/>
                  <a:gd name="T2" fmla="*/ 1 w 167"/>
                  <a:gd name="T3" fmla="*/ 263 h 263"/>
                  <a:gd name="T4" fmla="*/ 12 w 167"/>
                  <a:gd name="T5" fmla="*/ 245 h 263"/>
                  <a:gd name="T6" fmla="*/ 23 w 167"/>
                  <a:gd name="T7" fmla="*/ 229 h 263"/>
                  <a:gd name="T8" fmla="*/ 34 w 167"/>
                  <a:gd name="T9" fmla="*/ 212 h 263"/>
                  <a:gd name="T10" fmla="*/ 44 w 167"/>
                  <a:gd name="T11" fmla="*/ 195 h 263"/>
                  <a:gd name="T12" fmla="*/ 54 w 167"/>
                  <a:gd name="T13" fmla="*/ 179 h 263"/>
                  <a:gd name="T14" fmla="*/ 63 w 167"/>
                  <a:gd name="T15" fmla="*/ 164 h 263"/>
                  <a:gd name="T16" fmla="*/ 74 w 167"/>
                  <a:gd name="T17" fmla="*/ 147 h 263"/>
                  <a:gd name="T18" fmla="*/ 84 w 167"/>
                  <a:gd name="T19" fmla="*/ 132 h 263"/>
                  <a:gd name="T20" fmla="*/ 94 w 167"/>
                  <a:gd name="T21" fmla="*/ 116 h 263"/>
                  <a:gd name="T22" fmla="*/ 104 w 167"/>
                  <a:gd name="T23" fmla="*/ 100 h 263"/>
                  <a:gd name="T24" fmla="*/ 113 w 167"/>
                  <a:gd name="T25" fmla="*/ 85 h 263"/>
                  <a:gd name="T26" fmla="*/ 123 w 167"/>
                  <a:gd name="T27" fmla="*/ 68 h 263"/>
                  <a:gd name="T28" fmla="*/ 134 w 167"/>
                  <a:gd name="T29" fmla="*/ 53 h 263"/>
                  <a:gd name="T30" fmla="*/ 144 w 167"/>
                  <a:gd name="T31" fmla="*/ 36 h 263"/>
                  <a:gd name="T32" fmla="*/ 155 w 167"/>
                  <a:gd name="T33" fmla="*/ 19 h 263"/>
                  <a:gd name="T34" fmla="*/ 167 w 167"/>
                  <a:gd name="T35" fmla="*/ 1 h 263"/>
                  <a:gd name="T36" fmla="*/ 165 w 167"/>
                  <a:gd name="T37" fmla="*/ 0 h 263"/>
                  <a:gd name="T38" fmla="*/ 154 w 167"/>
                  <a:gd name="T39" fmla="*/ 18 h 263"/>
                  <a:gd name="T40" fmla="*/ 142 w 167"/>
                  <a:gd name="T41" fmla="*/ 33 h 263"/>
                  <a:gd name="T42" fmla="*/ 132 w 167"/>
                  <a:gd name="T43" fmla="*/ 50 h 263"/>
                  <a:gd name="T44" fmla="*/ 122 w 167"/>
                  <a:gd name="T45" fmla="*/ 67 h 263"/>
                  <a:gd name="T46" fmla="*/ 112 w 167"/>
                  <a:gd name="T47" fmla="*/ 83 h 263"/>
                  <a:gd name="T48" fmla="*/ 102 w 167"/>
                  <a:gd name="T49" fmla="*/ 98 h 263"/>
                  <a:gd name="T50" fmla="*/ 93 w 167"/>
                  <a:gd name="T51" fmla="*/ 115 h 263"/>
                  <a:gd name="T52" fmla="*/ 82 w 167"/>
                  <a:gd name="T53" fmla="*/ 130 h 263"/>
                  <a:gd name="T54" fmla="*/ 72 w 167"/>
                  <a:gd name="T55" fmla="*/ 146 h 263"/>
                  <a:gd name="T56" fmla="*/ 63 w 167"/>
                  <a:gd name="T57" fmla="*/ 162 h 263"/>
                  <a:gd name="T58" fmla="*/ 52 w 167"/>
                  <a:gd name="T59" fmla="*/ 177 h 263"/>
                  <a:gd name="T60" fmla="*/ 43 w 167"/>
                  <a:gd name="T61" fmla="*/ 194 h 263"/>
                  <a:gd name="T62" fmla="*/ 32 w 167"/>
                  <a:gd name="T63" fmla="*/ 211 h 263"/>
                  <a:gd name="T64" fmla="*/ 22 w 167"/>
                  <a:gd name="T65" fmla="*/ 227 h 263"/>
                  <a:gd name="T66" fmla="*/ 11 w 167"/>
                  <a:gd name="T67" fmla="*/ 244 h 263"/>
                  <a:gd name="T68" fmla="*/ 0 w 167"/>
                  <a:gd name="T69" fmla="*/ 261 h 263"/>
                  <a:gd name="T70" fmla="*/ 0 w 167"/>
                  <a:gd name="T71" fmla="*/ 262 h 263"/>
                  <a:gd name="T72" fmla="*/ 1 w 167"/>
                  <a:gd name="T73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63">
                    <a:moveTo>
                      <a:pt x="1" y="262"/>
                    </a:moveTo>
                    <a:lnTo>
                      <a:pt x="1" y="263"/>
                    </a:lnTo>
                    <a:lnTo>
                      <a:pt x="12" y="245"/>
                    </a:lnTo>
                    <a:lnTo>
                      <a:pt x="23" y="229"/>
                    </a:lnTo>
                    <a:lnTo>
                      <a:pt x="34" y="212"/>
                    </a:lnTo>
                    <a:lnTo>
                      <a:pt x="44" y="195"/>
                    </a:lnTo>
                    <a:lnTo>
                      <a:pt x="54" y="179"/>
                    </a:lnTo>
                    <a:lnTo>
                      <a:pt x="63" y="164"/>
                    </a:lnTo>
                    <a:lnTo>
                      <a:pt x="74" y="147"/>
                    </a:lnTo>
                    <a:lnTo>
                      <a:pt x="84" y="132"/>
                    </a:lnTo>
                    <a:lnTo>
                      <a:pt x="94" y="116"/>
                    </a:lnTo>
                    <a:lnTo>
                      <a:pt x="104" y="100"/>
                    </a:lnTo>
                    <a:lnTo>
                      <a:pt x="113" y="85"/>
                    </a:lnTo>
                    <a:lnTo>
                      <a:pt x="123" y="68"/>
                    </a:lnTo>
                    <a:lnTo>
                      <a:pt x="134" y="53"/>
                    </a:lnTo>
                    <a:lnTo>
                      <a:pt x="144" y="36"/>
                    </a:lnTo>
                    <a:lnTo>
                      <a:pt x="155" y="19"/>
                    </a:lnTo>
                    <a:lnTo>
                      <a:pt x="167" y="1"/>
                    </a:lnTo>
                    <a:lnTo>
                      <a:pt x="165" y="0"/>
                    </a:lnTo>
                    <a:lnTo>
                      <a:pt x="154" y="18"/>
                    </a:lnTo>
                    <a:lnTo>
                      <a:pt x="142" y="33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2" y="98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2" y="146"/>
                    </a:lnTo>
                    <a:lnTo>
                      <a:pt x="63" y="162"/>
                    </a:lnTo>
                    <a:lnTo>
                      <a:pt x="52" y="177"/>
                    </a:lnTo>
                    <a:lnTo>
                      <a:pt x="43" y="194"/>
                    </a:lnTo>
                    <a:lnTo>
                      <a:pt x="32" y="211"/>
                    </a:lnTo>
                    <a:lnTo>
                      <a:pt x="22" y="227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5" name="Freeform 1919">
                <a:extLst>
                  <a:ext uri="{FF2B5EF4-FFF2-40B4-BE49-F238E27FC236}">
                    <a16:creationId xmlns:a16="http://schemas.microsoft.com/office/drawing/2014/main" id="{B98E181C-5404-4725-BE31-2598DD459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88"/>
                <a:ext cx="46" cy="150"/>
              </a:xfrm>
              <a:custGeom>
                <a:avLst/>
                <a:gdLst>
                  <a:gd name="T0" fmla="*/ 138 w 138"/>
                  <a:gd name="T1" fmla="*/ 451 h 451"/>
                  <a:gd name="T2" fmla="*/ 132 w 138"/>
                  <a:gd name="T3" fmla="*/ 421 h 451"/>
                  <a:gd name="T4" fmla="*/ 124 w 138"/>
                  <a:gd name="T5" fmla="*/ 393 h 451"/>
                  <a:gd name="T6" fmla="*/ 117 w 138"/>
                  <a:gd name="T7" fmla="*/ 364 h 451"/>
                  <a:gd name="T8" fmla="*/ 108 w 138"/>
                  <a:gd name="T9" fmla="*/ 336 h 451"/>
                  <a:gd name="T10" fmla="*/ 100 w 138"/>
                  <a:gd name="T11" fmla="*/ 306 h 451"/>
                  <a:gd name="T12" fmla="*/ 92 w 138"/>
                  <a:gd name="T13" fmla="*/ 278 h 451"/>
                  <a:gd name="T14" fmla="*/ 84 w 138"/>
                  <a:gd name="T15" fmla="*/ 250 h 451"/>
                  <a:gd name="T16" fmla="*/ 76 w 138"/>
                  <a:gd name="T17" fmla="*/ 222 h 451"/>
                  <a:gd name="T18" fmla="*/ 68 w 138"/>
                  <a:gd name="T19" fmla="*/ 195 h 451"/>
                  <a:gd name="T20" fmla="*/ 59 w 138"/>
                  <a:gd name="T21" fmla="*/ 167 h 451"/>
                  <a:gd name="T22" fmla="*/ 50 w 138"/>
                  <a:gd name="T23" fmla="*/ 140 h 451"/>
                  <a:gd name="T24" fmla="*/ 41 w 138"/>
                  <a:gd name="T25" fmla="*/ 112 h 451"/>
                  <a:gd name="T26" fmla="*/ 33 w 138"/>
                  <a:gd name="T27" fmla="*/ 83 h 451"/>
                  <a:gd name="T28" fmla="*/ 22 w 138"/>
                  <a:gd name="T29" fmla="*/ 56 h 451"/>
                  <a:gd name="T30" fmla="*/ 12 w 138"/>
                  <a:gd name="T31" fmla="*/ 28 h 451"/>
                  <a:gd name="T32" fmla="*/ 2 w 138"/>
                  <a:gd name="T33" fmla="*/ 0 h 451"/>
                  <a:gd name="T34" fmla="*/ 6 w 138"/>
                  <a:gd name="T35" fmla="*/ 15 h 451"/>
                  <a:gd name="T36" fmla="*/ 16 w 138"/>
                  <a:gd name="T37" fmla="*/ 43 h 451"/>
                  <a:gd name="T38" fmla="*/ 25 w 138"/>
                  <a:gd name="T39" fmla="*/ 71 h 451"/>
                  <a:gd name="T40" fmla="*/ 35 w 138"/>
                  <a:gd name="T41" fmla="*/ 98 h 451"/>
                  <a:gd name="T42" fmla="*/ 44 w 138"/>
                  <a:gd name="T43" fmla="*/ 126 h 451"/>
                  <a:gd name="T44" fmla="*/ 53 w 138"/>
                  <a:gd name="T45" fmla="*/ 153 h 451"/>
                  <a:gd name="T46" fmla="*/ 62 w 138"/>
                  <a:gd name="T47" fmla="*/ 181 h 451"/>
                  <a:gd name="T48" fmla="*/ 70 w 138"/>
                  <a:gd name="T49" fmla="*/ 208 h 451"/>
                  <a:gd name="T50" fmla="*/ 79 w 138"/>
                  <a:gd name="T51" fmla="*/ 237 h 451"/>
                  <a:gd name="T52" fmla="*/ 87 w 138"/>
                  <a:gd name="T53" fmla="*/ 265 h 451"/>
                  <a:gd name="T54" fmla="*/ 96 w 138"/>
                  <a:gd name="T55" fmla="*/ 293 h 451"/>
                  <a:gd name="T56" fmla="*/ 102 w 138"/>
                  <a:gd name="T57" fmla="*/ 321 h 451"/>
                  <a:gd name="T58" fmla="*/ 110 w 138"/>
                  <a:gd name="T59" fmla="*/ 349 h 451"/>
                  <a:gd name="T60" fmla="*/ 118 w 138"/>
                  <a:gd name="T61" fmla="*/ 378 h 451"/>
                  <a:gd name="T62" fmla="*/ 127 w 138"/>
                  <a:gd name="T63" fmla="*/ 407 h 451"/>
                  <a:gd name="T64" fmla="*/ 133 w 138"/>
                  <a:gd name="T65" fmla="*/ 437 h 451"/>
                  <a:gd name="T66" fmla="*/ 138 w 138"/>
                  <a:gd name="T67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51">
                    <a:moveTo>
                      <a:pt x="137" y="451"/>
                    </a:moveTo>
                    <a:lnTo>
                      <a:pt x="138" y="451"/>
                    </a:lnTo>
                    <a:lnTo>
                      <a:pt x="134" y="437"/>
                    </a:lnTo>
                    <a:lnTo>
                      <a:pt x="132" y="421"/>
                    </a:lnTo>
                    <a:lnTo>
                      <a:pt x="128" y="407"/>
                    </a:lnTo>
                    <a:lnTo>
                      <a:pt x="124" y="393"/>
                    </a:lnTo>
                    <a:lnTo>
                      <a:pt x="119" y="378"/>
                    </a:lnTo>
                    <a:lnTo>
                      <a:pt x="117" y="364"/>
                    </a:lnTo>
                    <a:lnTo>
                      <a:pt x="113" y="349"/>
                    </a:lnTo>
                    <a:lnTo>
                      <a:pt x="108" y="336"/>
                    </a:lnTo>
                    <a:lnTo>
                      <a:pt x="105" y="321"/>
                    </a:lnTo>
                    <a:lnTo>
                      <a:pt x="100" y="306"/>
                    </a:lnTo>
                    <a:lnTo>
                      <a:pt x="97" y="293"/>
                    </a:lnTo>
                    <a:lnTo>
                      <a:pt x="92" y="278"/>
                    </a:lnTo>
                    <a:lnTo>
                      <a:pt x="88" y="265"/>
                    </a:lnTo>
                    <a:lnTo>
                      <a:pt x="84" y="250"/>
                    </a:lnTo>
                    <a:lnTo>
                      <a:pt x="80" y="237"/>
                    </a:lnTo>
                    <a:lnTo>
                      <a:pt x="76" y="222"/>
                    </a:lnTo>
                    <a:lnTo>
                      <a:pt x="72" y="208"/>
                    </a:lnTo>
                    <a:lnTo>
                      <a:pt x="68" y="195"/>
                    </a:lnTo>
                    <a:lnTo>
                      <a:pt x="64" y="181"/>
                    </a:lnTo>
                    <a:lnTo>
                      <a:pt x="59" y="167"/>
                    </a:lnTo>
                    <a:lnTo>
                      <a:pt x="54" y="153"/>
                    </a:lnTo>
                    <a:lnTo>
                      <a:pt x="50" y="140"/>
                    </a:lnTo>
                    <a:lnTo>
                      <a:pt x="45" y="126"/>
                    </a:lnTo>
                    <a:lnTo>
                      <a:pt x="41" y="112"/>
                    </a:lnTo>
                    <a:lnTo>
                      <a:pt x="36" y="98"/>
                    </a:lnTo>
                    <a:lnTo>
                      <a:pt x="33" y="83"/>
                    </a:lnTo>
                    <a:lnTo>
                      <a:pt x="26" y="71"/>
                    </a:lnTo>
                    <a:lnTo>
                      <a:pt x="22" y="56"/>
                    </a:lnTo>
                    <a:lnTo>
                      <a:pt x="18" y="43"/>
                    </a:lnTo>
                    <a:lnTo>
                      <a:pt x="12" y="28"/>
                    </a:lnTo>
                    <a:lnTo>
                      <a:pt x="8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6" y="43"/>
                    </a:lnTo>
                    <a:lnTo>
                      <a:pt x="21" y="56"/>
                    </a:lnTo>
                    <a:lnTo>
                      <a:pt x="25" y="71"/>
                    </a:lnTo>
                    <a:lnTo>
                      <a:pt x="31" y="83"/>
                    </a:lnTo>
                    <a:lnTo>
                      <a:pt x="35" y="98"/>
                    </a:lnTo>
                    <a:lnTo>
                      <a:pt x="40" y="112"/>
                    </a:lnTo>
                    <a:lnTo>
                      <a:pt x="44" y="126"/>
                    </a:lnTo>
                    <a:lnTo>
                      <a:pt x="49" y="140"/>
                    </a:lnTo>
                    <a:lnTo>
                      <a:pt x="53" y="153"/>
                    </a:lnTo>
                    <a:lnTo>
                      <a:pt x="58" y="167"/>
                    </a:lnTo>
                    <a:lnTo>
                      <a:pt x="62" y="181"/>
                    </a:lnTo>
                    <a:lnTo>
                      <a:pt x="67" y="195"/>
                    </a:lnTo>
                    <a:lnTo>
                      <a:pt x="70" y="208"/>
                    </a:lnTo>
                    <a:lnTo>
                      <a:pt x="74" y="222"/>
                    </a:lnTo>
                    <a:lnTo>
                      <a:pt x="79" y="237"/>
                    </a:lnTo>
                    <a:lnTo>
                      <a:pt x="83" y="250"/>
                    </a:lnTo>
                    <a:lnTo>
                      <a:pt x="87" y="265"/>
                    </a:lnTo>
                    <a:lnTo>
                      <a:pt x="90" y="278"/>
                    </a:lnTo>
                    <a:lnTo>
                      <a:pt x="96" y="293"/>
                    </a:lnTo>
                    <a:lnTo>
                      <a:pt x="99" y="306"/>
                    </a:lnTo>
                    <a:lnTo>
                      <a:pt x="102" y="321"/>
                    </a:lnTo>
                    <a:lnTo>
                      <a:pt x="107" y="336"/>
                    </a:lnTo>
                    <a:lnTo>
                      <a:pt x="110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3" y="393"/>
                    </a:lnTo>
                    <a:lnTo>
                      <a:pt x="127" y="407"/>
                    </a:lnTo>
                    <a:lnTo>
                      <a:pt x="129" y="421"/>
                    </a:lnTo>
                    <a:lnTo>
                      <a:pt x="133" y="437"/>
                    </a:lnTo>
                    <a:lnTo>
                      <a:pt x="137" y="451"/>
                    </a:lnTo>
                    <a:lnTo>
                      <a:pt x="138" y="451"/>
                    </a:lnTo>
                    <a:lnTo>
                      <a:pt x="13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6" name="Freeform 1920">
                <a:extLst>
                  <a:ext uri="{FF2B5EF4-FFF2-40B4-BE49-F238E27FC236}">
                    <a16:creationId xmlns:a16="http://schemas.microsoft.com/office/drawing/2014/main" id="{9211C3B0-916F-4266-9F42-0D8D945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8"/>
              </a:xfrm>
              <a:custGeom>
                <a:avLst/>
                <a:gdLst>
                  <a:gd name="T0" fmla="*/ 220 w 220"/>
                  <a:gd name="T1" fmla="*/ 0 h 623"/>
                  <a:gd name="T2" fmla="*/ 194 w 220"/>
                  <a:gd name="T3" fmla="*/ 10 h 623"/>
                  <a:gd name="T4" fmla="*/ 173 w 220"/>
                  <a:gd name="T5" fmla="*/ 26 h 623"/>
                  <a:gd name="T6" fmla="*/ 155 w 220"/>
                  <a:gd name="T7" fmla="*/ 50 h 623"/>
                  <a:gd name="T8" fmla="*/ 139 w 220"/>
                  <a:gd name="T9" fmla="*/ 79 h 623"/>
                  <a:gd name="T10" fmla="*/ 124 w 220"/>
                  <a:gd name="T11" fmla="*/ 115 h 623"/>
                  <a:gd name="T12" fmla="*/ 111 w 220"/>
                  <a:gd name="T13" fmla="*/ 154 h 623"/>
                  <a:gd name="T14" fmla="*/ 100 w 220"/>
                  <a:gd name="T15" fmla="*/ 197 h 623"/>
                  <a:gd name="T16" fmla="*/ 89 w 220"/>
                  <a:gd name="T17" fmla="*/ 243 h 623"/>
                  <a:gd name="T18" fmla="*/ 79 w 220"/>
                  <a:gd name="T19" fmla="*/ 290 h 623"/>
                  <a:gd name="T20" fmla="*/ 69 w 220"/>
                  <a:gd name="T21" fmla="*/ 339 h 623"/>
                  <a:gd name="T22" fmla="*/ 58 w 220"/>
                  <a:gd name="T23" fmla="*/ 390 h 623"/>
                  <a:gd name="T24" fmla="*/ 50 w 220"/>
                  <a:gd name="T25" fmla="*/ 439 h 623"/>
                  <a:gd name="T26" fmla="*/ 38 w 220"/>
                  <a:gd name="T27" fmla="*/ 489 h 623"/>
                  <a:gd name="T28" fmla="*/ 27 w 220"/>
                  <a:gd name="T29" fmla="*/ 536 h 623"/>
                  <a:gd name="T30" fmla="*/ 14 w 220"/>
                  <a:gd name="T31" fmla="*/ 581 h 623"/>
                  <a:gd name="T32" fmla="*/ 0 w 220"/>
                  <a:gd name="T33" fmla="*/ 623 h 623"/>
                  <a:gd name="T34" fmla="*/ 9 w 220"/>
                  <a:gd name="T35" fmla="*/ 602 h 623"/>
                  <a:gd name="T36" fmla="*/ 23 w 220"/>
                  <a:gd name="T37" fmla="*/ 559 h 623"/>
                  <a:gd name="T38" fmla="*/ 34 w 220"/>
                  <a:gd name="T39" fmla="*/ 513 h 623"/>
                  <a:gd name="T40" fmla="*/ 45 w 220"/>
                  <a:gd name="T41" fmla="*/ 464 h 623"/>
                  <a:gd name="T42" fmla="*/ 55 w 220"/>
                  <a:gd name="T43" fmla="*/ 415 h 623"/>
                  <a:gd name="T44" fmla="*/ 65 w 220"/>
                  <a:gd name="T45" fmla="*/ 364 h 623"/>
                  <a:gd name="T46" fmla="*/ 76 w 220"/>
                  <a:gd name="T47" fmla="*/ 315 h 623"/>
                  <a:gd name="T48" fmla="*/ 85 w 220"/>
                  <a:gd name="T49" fmla="*/ 265 h 623"/>
                  <a:gd name="T50" fmla="*/ 97 w 220"/>
                  <a:gd name="T51" fmla="*/ 219 h 623"/>
                  <a:gd name="T52" fmla="*/ 107 w 220"/>
                  <a:gd name="T53" fmla="*/ 176 h 623"/>
                  <a:gd name="T54" fmla="*/ 119 w 220"/>
                  <a:gd name="T55" fmla="*/ 134 h 623"/>
                  <a:gd name="T56" fmla="*/ 132 w 220"/>
                  <a:gd name="T57" fmla="*/ 97 h 623"/>
                  <a:gd name="T58" fmla="*/ 148 w 220"/>
                  <a:gd name="T59" fmla="*/ 66 h 623"/>
                  <a:gd name="T60" fmla="*/ 166 w 220"/>
                  <a:gd name="T61" fmla="*/ 39 h 623"/>
                  <a:gd name="T62" fmla="*/ 185 w 220"/>
                  <a:gd name="T63" fmla="*/ 19 h 623"/>
                  <a:gd name="T64" fmla="*/ 208 w 220"/>
                  <a:gd name="T65" fmla="*/ 5 h 623"/>
                  <a:gd name="T66" fmla="*/ 220 w 220"/>
                  <a:gd name="T67" fmla="*/ 0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0" h="623">
                    <a:moveTo>
                      <a:pt x="219" y="2"/>
                    </a:moveTo>
                    <a:lnTo>
                      <a:pt x="220" y="0"/>
                    </a:lnTo>
                    <a:lnTo>
                      <a:pt x="206" y="4"/>
                    </a:lnTo>
                    <a:lnTo>
                      <a:pt x="194" y="10"/>
                    </a:lnTo>
                    <a:lnTo>
                      <a:pt x="184" y="17"/>
                    </a:lnTo>
                    <a:lnTo>
                      <a:pt x="173" y="26"/>
                    </a:lnTo>
                    <a:lnTo>
                      <a:pt x="164" y="38"/>
                    </a:lnTo>
                    <a:lnTo>
                      <a:pt x="155" y="50"/>
                    </a:lnTo>
                    <a:lnTo>
                      <a:pt x="147" y="65"/>
                    </a:lnTo>
                    <a:lnTo>
                      <a:pt x="139" y="79"/>
                    </a:lnTo>
                    <a:lnTo>
                      <a:pt x="131" y="96"/>
                    </a:lnTo>
                    <a:lnTo>
                      <a:pt x="124" y="115"/>
                    </a:lnTo>
                    <a:lnTo>
                      <a:pt x="118" y="134"/>
                    </a:lnTo>
                    <a:lnTo>
                      <a:pt x="111" y="154"/>
                    </a:lnTo>
                    <a:lnTo>
                      <a:pt x="106" y="176"/>
                    </a:lnTo>
                    <a:lnTo>
                      <a:pt x="100" y="197"/>
                    </a:lnTo>
                    <a:lnTo>
                      <a:pt x="94" y="219"/>
                    </a:lnTo>
                    <a:lnTo>
                      <a:pt x="89" y="243"/>
                    </a:lnTo>
                    <a:lnTo>
                      <a:pt x="84" y="265"/>
                    </a:lnTo>
                    <a:lnTo>
                      <a:pt x="79" y="290"/>
                    </a:lnTo>
                    <a:lnTo>
                      <a:pt x="74" y="315"/>
                    </a:lnTo>
                    <a:lnTo>
                      <a:pt x="69" y="339"/>
                    </a:lnTo>
                    <a:lnTo>
                      <a:pt x="65" y="364"/>
                    </a:lnTo>
                    <a:lnTo>
                      <a:pt x="58" y="390"/>
                    </a:lnTo>
                    <a:lnTo>
                      <a:pt x="54" y="415"/>
                    </a:lnTo>
                    <a:lnTo>
                      <a:pt x="50" y="439"/>
                    </a:lnTo>
                    <a:lnTo>
                      <a:pt x="44" y="464"/>
                    </a:lnTo>
                    <a:lnTo>
                      <a:pt x="38" y="489"/>
                    </a:lnTo>
                    <a:lnTo>
                      <a:pt x="33" y="513"/>
                    </a:lnTo>
                    <a:lnTo>
                      <a:pt x="27" y="536"/>
                    </a:lnTo>
                    <a:lnTo>
                      <a:pt x="21" y="559"/>
                    </a:lnTo>
                    <a:lnTo>
                      <a:pt x="14" y="581"/>
                    </a:lnTo>
                    <a:lnTo>
                      <a:pt x="7" y="602"/>
                    </a:lnTo>
                    <a:lnTo>
                      <a:pt x="0" y="623"/>
                    </a:lnTo>
                    <a:lnTo>
                      <a:pt x="1" y="623"/>
                    </a:lnTo>
                    <a:lnTo>
                      <a:pt x="9" y="602"/>
                    </a:lnTo>
                    <a:lnTo>
                      <a:pt x="15" y="581"/>
                    </a:lnTo>
                    <a:lnTo>
                      <a:pt x="23" y="559"/>
                    </a:lnTo>
                    <a:lnTo>
                      <a:pt x="28" y="536"/>
                    </a:lnTo>
                    <a:lnTo>
                      <a:pt x="34" y="513"/>
                    </a:lnTo>
                    <a:lnTo>
                      <a:pt x="41" y="489"/>
                    </a:lnTo>
                    <a:lnTo>
                      <a:pt x="45" y="464"/>
                    </a:lnTo>
                    <a:lnTo>
                      <a:pt x="51" y="439"/>
                    </a:lnTo>
                    <a:lnTo>
                      <a:pt x="55" y="415"/>
                    </a:lnTo>
                    <a:lnTo>
                      <a:pt x="61" y="390"/>
                    </a:lnTo>
                    <a:lnTo>
                      <a:pt x="65" y="364"/>
                    </a:lnTo>
                    <a:lnTo>
                      <a:pt x="71" y="339"/>
                    </a:lnTo>
                    <a:lnTo>
                      <a:pt x="76" y="315"/>
                    </a:lnTo>
                    <a:lnTo>
                      <a:pt x="80" y="290"/>
                    </a:lnTo>
                    <a:lnTo>
                      <a:pt x="85" y="265"/>
                    </a:lnTo>
                    <a:lnTo>
                      <a:pt x="91" y="243"/>
                    </a:lnTo>
                    <a:lnTo>
                      <a:pt x="97" y="219"/>
                    </a:lnTo>
                    <a:lnTo>
                      <a:pt x="101" y="197"/>
                    </a:lnTo>
                    <a:lnTo>
                      <a:pt x="107" y="176"/>
                    </a:lnTo>
                    <a:lnTo>
                      <a:pt x="112" y="154"/>
                    </a:lnTo>
                    <a:lnTo>
                      <a:pt x="119" y="134"/>
                    </a:lnTo>
                    <a:lnTo>
                      <a:pt x="126" y="115"/>
                    </a:lnTo>
                    <a:lnTo>
                      <a:pt x="132" y="97"/>
                    </a:lnTo>
                    <a:lnTo>
                      <a:pt x="140" y="81"/>
                    </a:lnTo>
                    <a:lnTo>
                      <a:pt x="148" y="66"/>
                    </a:lnTo>
                    <a:lnTo>
                      <a:pt x="157" y="52"/>
                    </a:lnTo>
                    <a:lnTo>
                      <a:pt x="166" y="39"/>
                    </a:lnTo>
                    <a:lnTo>
                      <a:pt x="175" y="28"/>
                    </a:lnTo>
                    <a:lnTo>
                      <a:pt x="185" y="19"/>
                    </a:lnTo>
                    <a:lnTo>
                      <a:pt x="196" y="11"/>
                    </a:lnTo>
                    <a:lnTo>
                      <a:pt x="208" y="5"/>
                    </a:lnTo>
                    <a:lnTo>
                      <a:pt x="220" y="2"/>
                    </a:lnTo>
                    <a:lnTo>
                      <a:pt x="220" y="0"/>
                    </a:lnTo>
                    <a:lnTo>
                      <a:pt x="2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7" name="Freeform 1921">
                <a:extLst>
                  <a:ext uri="{FF2B5EF4-FFF2-40B4-BE49-F238E27FC236}">
                    <a16:creationId xmlns:a16="http://schemas.microsoft.com/office/drawing/2014/main" id="{92C0E32C-CC21-4B51-8CBF-F95FC4737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801"/>
                <a:ext cx="63" cy="30"/>
              </a:xfrm>
              <a:custGeom>
                <a:avLst/>
                <a:gdLst>
                  <a:gd name="T0" fmla="*/ 1 w 191"/>
                  <a:gd name="T1" fmla="*/ 1 h 91"/>
                  <a:gd name="T2" fmla="*/ 0 w 191"/>
                  <a:gd name="T3" fmla="*/ 1 h 91"/>
                  <a:gd name="T4" fmla="*/ 13 w 191"/>
                  <a:gd name="T5" fmla="*/ 6 h 91"/>
                  <a:gd name="T6" fmla="*/ 24 w 191"/>
                  <a:gd name="T7" fmla="*/ 12 h 91"/>
                  <a:gd name="T8" fmla="*/ 36 w 191"/>
                  <a:gd name="T9" fmla="*/ 18 h 91"/>
                  <a:gd name="T10" fmla="*/ 47 w 191"/>
                  <a:gd name="T11" fmla="*/ 23 h 91"/>
                  <a:gd name="T12" fmla="*/ 59 w 191"/>
                  <a:gd name="T13" fmla="*/ 29 h 91"/>
                  <a:gd name="T14" fmla="*/ 71 w 191"/>
                  <a:gd name="T15" fmla="*/ 35 h 91"/>
                  <a:gd name="T16" fmla="*/ 82 w 191"/>
                  <a:gd name="T17" fmla="*/ 40 h 91"/>
                  <a:gd name="T18" fmla="*/ 94 w 191"/>
                  <a:gd name="T19" fmla="*/ 46 h 91"/>
                  <a:gd name="T20" fmla="*/ 106 w 191"/>
                  <a:gd name="T21" fmla="*/ 50 h 91"/>
                  <a:gd name="T22" fmla="*/ 118 w 191"/>
                  <a:gd name="T23" fmla="*/ 57 h 91"/>
                  <a:gd name="T24" fmla="*/ 130 w 191"/>
                  <a:gd name="T25" fmla="*/ 62 h 91"/>
                  <a:gd name="T26" fmla="*/ 143 w 191"/>
                  <a:gd name="T27" fmla="*/ 68 h 91"/>
                  <a:gd name="T28" fmla="*/ 154 w 191"/>
                  <a:gd name="T29" fmla="*/ 74 h 91"/>
                  <a:gd name="T30" fmla="*/ 165 w 191"/>
                  <a:gd name="T31" fmla="*/ 80 h 91"/>
                  <a:gd name="T32" fmla="*/ 177 w 191"/>
                  <a:gd name="T33" fmla="*/ 85 h 91"/>
                  <a:gd name="T34" fmla="*/ 190 w 191"/>
                  <a:gd name="T35" fmla="*/ 91 h 91"/>
                  <a:gd name="T36" fmla="*/ 191 w 191"/>
                  <a:gd name="T37" fmla="*/ 89 h 91"/>
                  <a:gd name="T38" fmla="*/ 178 w 191"/>
                  <a:gd name="T39" fmla="*/ 84 h 91"/>
                  <a:gd name="T40" fmla="*/ 167 w 191"/>
                  <a:gd name="T41" fmla="*/ 77 h 91"/>
                  <a:gd name="T42" fmla="*/ 155 w 191"/>
                  <a:gd name="T43" fmla="*/ 72 h 91"/>
                  <a:gd name="T44" fmla="*/ 144 w 191"/>
                  <a:gd name="T45" fmla="*/ 67 h 91"/>
                  <a:gd name="T46" fmla="*/ 133 w 191"/>
                  <a:gd name="T47" fmla="*/ 60 h 91"/>
                  <a:gd name="T48" fmla="*/ 120 w 191"/>
                  <a:gd name="T49" fmla="*/ 56 h 91"/>
                  <a:gd name="T50" fmla="*/ 108 w 191"/>
                  <a:gd name="T51" fmla="*/ 49 h 91"/>
                  <a:gd name="T52" fmla="*/ 97 w 191"/>
                  <a:gd name="T53" fmla="*/ 45 h 91"/>
                  <a:gd name="T54" fmla="*/ 84 w 191"/>
                  <a:gd name="T55" fmla="*/ 39 h 91"/>
                  <a:gd name="T56" fmla="*/ 72 w 191"/>
                  <a:gd name="T57" fmla="*/ 32 h 91"/>
                  <a:gd name="T58" fmla="*/ 60 w 191"/>
                  <a:gd name="T59" fmla="*/ 28 h 91"/>
                  <a:gd name="T60" fmla="*/ 48 w 191"/>
                  <a:gd name="T61" fmla="*/ 22 h 91"/>
                  <a:gd name="T62" fmla="*/ 36 w 191"/>
                  <a:gd name="T63" fmla="*/ 17 h 91"/>
                  <a:gd name="T64" fmla="*/ 25 w 191"/>
                  <a:gd name="T65" fmla="*/ 10 h 91"/>
                  <a:gd name="T66" fmla="*/ 14 w 191"/>
                  <a:gd name="T67" fmla="*/ 4 h 91"/>
                  <a:gd name="T68" fmla="*/ 1 w 191"/>
                  <a:gd name="T69" fmla="*/ 0 h 91"/>
                  <a:gd name="T70" fmla="*/ 0 w 191"/>
                  <a:gd name="T71" fmla="*/ 0 h 91"/>
                  <a:gd name="T72" fmla="*/ 1 w 191"/>
                  <a:gd name="T7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91">
                    <a:moveTo>
                      <a:pt x="1" y="1"/>
                    </a:moveTo>
                    <a:lnTo>
                      <a:pt x="0" y="1"/>
                    </a:lnTo>
                    <a:lnTo>
                      <a:pt x="13" y="6"/>
                    </a:lnTo>
                    <a:lnTo>
                      <a:pt x="24" y="12"/>
                    </a:lnTo>
                    <a:lnTo>
                      <a:pt x="36" y="18"/>
                    </a:lnTo>
                    <a:lnTo>
                      <a:pt x="47" y="23"/>
                    </a:lnTo>
                    <a:lnTo>
                      <a:pt x="59" y="29"/>
                    </a:lnTo>
                    <a:lnTo>
                      <a:pt x="71" y="35"/>
                    </a:lnTo>
                    <a:lnTo>
                      <a:pt x="82" y="40"/>
                    </a:lnTo>
                    <a:lnTo>
                      <a:pt x="94" y="46"/>
                    </a:lnTo>
                    <a:lnTo>
                      <a:pt x="106" y="50"/>
                    </a:lnTo>
                    <a:lnTo>
                      <a:pt x="118" y="57"/>
                    </a:lnTo>
                    <a:lnTo>
                      <a:pt x="130" y="62"/>
                    </a:lnTo>
                    <a:lnTo>
                      <a:pt x="143" y="68"/>
                    </a:lnTo>
                    <a:lnTo>
                      <a:pt x="154" y="74"/>
                    </a:lnTo>
                    <a:lnTo>
                      <a:pt x="165" y="80"/>
                    </a:lnTo>
                    <a:lnTo>
                      <a:pt x="177" y="85"/>
                    </a:lnTo>
                    <a:lnTo>
                      <a:pt x="190" y="91"/>
                    </a:lnTo>
                    <a:lnTo>
                      <a:pt x="191" y="89"/>
                    </a:lnTo>
                    <a:lnTo>
                      <a:pt x="178" y="84"/>
                    </a:lnTo>
                    <a:lnTo>
                      <a:pt x="167" y="77"/>
                    </a:lnTo>
                    <a:lnTo>
                      <a:pt x="155" y="72"/>
                    </a:lnTo>
                    <a:lnTo>
                      <a:pt x="144" y="67"/>
                    </a:lnTo>
                    <a:lnTo>
                      <a:pt x="133" y="60"/>
                    </a:lnTo>
                    <a:lnTo>
                      <a:pt x="120" y="56"/>
                    </a:lnTo>
                    <a:lnTo>
                      <a:pt x="108" y="49"/>
                    </a:lnTo>
                    <a:lnTo>
                      <a:pt x="97" y="45"/>
                    </a:lnTo>
                    <a:lnTo>
                      <a:pt x="84" y="39"/>
                    </a:lnTo>
                    <a:lnTo>
                      <a:pt x="72" y="32"/>
                    </a:lnTo>
                    <a:lnTo>
                      <a:pt x="60" y="28"/>
                    </a:lnTo>
                    <a:lnTo>
                      <a:pt x="48" y="22"/>
                    </a:lnTo>
                    <a:lnTo>
                      <a:pt x="36" y="17"/>
                    </a:lnTo>
                    <a:lnTo>
                      <a:pt x="25" y="10"/>
                    </a:lnTo>
                    <a:lnTo>
                      <a:pt x="14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8" name="Freeform 1922">
                <a:extLst>
                  <a:ext uri="{FF2B5EF4-FFF2-40B4-BE49-F238E27FC236}">
                    <a16:creationId xmlns:a16="http://schemas.microsoft.com/office/drawing/2014/main" id="{9FC38E6E-CB3C-4696-B973-35B4729D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829"/>
                <a:ext cx="73" cy="306"/>
              </a:xfrm>
              <a:custGeom>
                <a:avLst/>
                <a:gdLst>
                  <a:gd name="T0" fmla="*/ 6 w 219"/>
                  <a:gd name="T1" fmla="*/ 641 h 918"/>
                  <a:gd name="T2" fmla="*/ 17 w 219"/>
                  <a:gd name="T3" fmla="*/ 679 h 918"/>
                  <a:gd name="T4" fmla="*/ 29 w 219"/>
                  <a:gd name="T5" fmla="*/ 716 h 918"/>
                  <a:gd name="T6" fmla="*/ 38 w 219"/>
                  <a:gd name="T7" fmla="*/ 753 h 918"/>
                  <a:gd name="T8" fmla="*/ 47 w 219"/>
                  <a:gd name="T9" fmla="*/ 790 h 918"/>
                  <a:gd name="T10" fmla="*/ 54 w 219"/>
                  <a:gd name="T11" fmla="*/ 827 h 918"/>
                  <a:gd name="T12" fmla="*/ 62 w 219"/>
                  <a:gd name="T13" fmla="*/ 863 h 918"/>
                  <a:gd name="T14" fmla="*/ 70 w 219"/>
                  <a:gd name="T15" fmla="*/ 900 h 918"/>
                  <a:gd name="T16" fmla="*/ 81 w 219"/>
                  <a:gd name="T17" fmla="*/ 894 h 918"/>
                  <a:gd name="T18" fmla="*/ 94 w 219"/>
                  <a:gd name="T19" fmla="*/ 843 h 918"/>
                  <a:gd name="T20" fmla="*/ 106 w 219"/>
                  <a:gd name="T21" fmla="*/ 790 h 918"/>
                  <a:gd name="T22" fmla="*/ 117 w 219"/>
                  <a:gd name="T23" fmla="*/ 735 h 918"/>
                  <a:gd name="T24" fmla="*/ 127 w 219"/>
                  <a:gd name="T25" fmla="*/ 678 h 918"/>
                  <a:gd name="T26" fmla="*/ 136 w 219"/>
                  <a:gd name="T27" fmla="*/ 619 h 918"/>
                  <a:gd name="T28" fmla="*/ 145 w 219"/>
                  <a:gd name="T29" fmla="*/ 561 h 918"/>
                  <a:gd name="T30" fmla="*/ 152 w 219"/>
                  <a:gd name="T31" fmla="*/ 501 h 918"/>
                  <a:gd name="T32" fmla="*/ 161 w 219"/>
                  <a:gd name="T33" fmla="*/ 440 h 918"/>
                  <a:gd name="T34" fmla="*/ 168 w 219"/>
                  <a:gd name="T35" fmla="*/ 381 h 918"/>
                  <a:gd name="T36" fmla="*/ 176 w 219"/>
                  <a:gd name="T37" fmla="*/ 319 h 918"/>
                  <a:gd name="T38" fmla="*/ 182 w 219"/>
                  <a:gd name="T39" fmla="*/ 259 h 918"/>
                  <a:gd name="T40" fmla="*/ 190 w 219"/>
                  <a:gd name="T41" fmla="*/ 200 h 918"/>
                  <a:gd name="T42" fmla="*/ 198 w 219"/>
                  <a:gd name="T43" fmla="*/ 142 h 918"/>
                  <a:gd name="T44" fmla="*/ 206 w 219"/>
                  <a:gd name="T45" fmla="*/ 83 h 918"/>
                  <a:gd name="T46" fmla="*/ 215 w 219"/>
                  <a:gd name="T47" fmla="*/ 28 h 918"/>
                  <a:gd name="T48" fmla="*/ 207 w 219"/>
                  <a:gd name="T49" fmla="*/ 5 h 918"/>
                  <a:gd name="T50" fmla="*/ 186 w 219"/>
                  <a:gd name="T51" fmla="*/ 18 h 918"/>
                  <a:gd name="T52" fmla="*/ 165 w 219"/>
                  <a:gd name="T53" fmla="*/ 38 h 918"/>
                  <a:gd name="T54" fmla="*/ 149 w 219"/>
                  <a:gd name="T55" fmla="*/ 66 h 918"/>
                  <a:gd name="T56" fmla="*/ 133 w 219"/>
                  <a:gd name="T57" fmla="*/ 99 h 918"/>
                  <a:gd name="T58" fmla="*/ 118 w 219"/>
                  <a:gd name="T59" fmla="*/ 137 h 918"/>
                  <a:gd name="T60" fmla="*/ 106 w 219"/>
                  <a:gd name="T61" fmla="*/ 179 h 918"/>
                  <a:gd name="T62" fmla="*/ 95 w 219"/>
                  <a:gd name="T63" fmla="*/ 223 h 918"/>
                  <a:gd name="T64" fmla="*/ 84 w 219"/>
                  <a:gd name="T65" fmla="*/ 271 h 918"/>
                  <a:gd name="T66" fmla="*/ 74 w 219"/>
                  <a:gd name="T67" fmla="*/ 319 h 918"/>
                  <a:gd name="T68" fmla="*/ 63 w 219"/>
                  <a:gd name="T69" fmla="*/ 369 h 918"/>
                  <a:gd name="T70" fmla="*/ 52 w 219"/>
                  <a:gd name="T71" fmla="*/ 419 h 918"/>
                  <a:gd name="T72" fmla="*/ 42 w 219"/>
                  <a:gd name="T73" fmla="*/ 468 h 918"/>
                  <a:gd name="T74" fmla="*/ 32 w 219"/>
                  <a:gd name="T75" fmla="*/ 515 h 918"/>
                  <a:gd name="T76" fmla="*/ 20 w 219"/>
                  <a:gd name="T77" fmla="*/ 560 h 918"/>
                  <a:gd name="T78" fmla="*/ 6 w 219"/>
                  <a:gd name="T79" fmla="*/ 603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9" h="918">
                    <a:moveTo>
                      <a:pt x="0" y="622"/>
                    </a:moveTo>
                    <a:lnTo>
                      <a:pt x="6" y="641"/>
                    </a:lnTo>
                    <a:lnTo>
                      <a:pt x="12" y="660"/>
                    </a:lnTo>
                    <a:lnTo>
                      <a:pt x="17" y="679"/>
                    </a:lnTo>
                    <a:lnTo>
                      <a:pt x="23" y="698"/>
                    </a:lnTo>
                    <a:lnTo>
                      <a:pt x="29" y="716"/>
                    </a:lnTo>
                    <a:lnTo>
                      <a:pt x="32" y="735"/>
                    </a:lnTo>
                    <a:lnTo>
                      <a:pt x="38" y="753"/>
                    </a:lnTo>
                    <a:lnTo>
                      <a:pt x="42" y="771"/>
                    </a:lnTo>
                    <a:lnTo>
                      <a:pt x="47" y="790"/>
                    </a:lnTo>
                    <a:lnTo>
                      <a:pt x="50" y="808"/>
                    </a:lnTo>
                    <a:lnTo>
                      <a:pt x="54" y="827"/>
                    </a:lnTo>
                    <a:lnTo>
                      <a:pt x="58" y="845"/>
                    </a:lnTo>
                    <a:lnTo>
                      <a:pt x="62" y="863"/>
                    </a:lnTo>
                    <a:lnTo>
                      <a:pt x="66" y="881"/>
                    </a:lnTo>
                    <a:lnTo>
                      <a:pt x="70" y="900"/>
                    </a:lnTo>
                    <a:lnTo>
                      <a:pt x="74" y="918"/>
                    </a:lnTo>
                    <a:lnTo>
                      <a:pt x="81" y="894"/>
                    </a:lnTo>
                    <a:lnTo>
                      <a:pt x="87" y="868"/>
                    </a:lnTo>
                    <a:lnTo>
                      <a:pt x="94" y="843"/>
                    </a:lnTo>
                    <a:lnTo>
                      <a:pt x="99" y="816"/>
                    </a:lnTo>
                    <a:lnTo>
                      <a:pt x="106" y="790"/>
                    </a:lnTo>
                    <a:lnTo>
                      <a:pt x="112" y="763"/>
                    </a:lnTo>
                    <a:lnTo>
                      <a:pt x="117" y="735"/>
                    </a:lnTo>
                    <a:lnTo>
                      <a:pt x="123" y="707"/>
                    </a:lnTo>
                    <a:lnTo>
                      <a:pt x="127" y="678"/>
                    </a:lnTo>
                    <a:lnTo>
                      <a:pt x="132" y="650"/>
                    </a:lnTo>
                    <a:lnTo>
                      <a:pt x="136" y="619"/>
                    </a:lnTo>
                    <a:lnTo>
                      <a:pt x="140" y="591"/>
                    </a:lnTo>
                    <a:lnTo>
                      <a:pt x="145" y="561"/>
                    </a:lnTo>
                    <a:lnTo>
                      <a:pt x="149" y="531"/>
                    </a:lnTo>
                    <a:lnTo>
                      <a:pt x="152" y="501"/>
                    </a:lnTo>
                    <a:lnTo>
                      <a:pt x="158" y="470"/>
                    </a:lnTo>
                    <a:lnTo>
                      <a:pt x="161" y="440"/>
                    </a:lnTo>
                    <a:lnTo>
                      <a:pt x="163" y="411"/>
                    </a:lnTo>
                    <a:lnTo>
                      <a:pt x="168" y="381"/>
                    </a:lnTo>
                    <a:lnTo>
                      <a:pt x="171" y="349"/>
                    </a:lnTo>
                    <a:lnTo>
                      <a:pt x="176" y="319"/>
                    </a:lnTo>
                    <a:lnTo>
                      <a:pt x="179" y="289"/>
                    </a:lnTo>
                    <a:lnTo>
                      <a:pt x="182" y="259"/>
                    </a:lnTo>
                    <a:lnTo>
                      <a:pt x="187" y="230"/>
                    </a:lnTo>
                    <a:lnTo>
                      <a:pt x="190" y="200"/>
                    </a:lnTo>
                    <a:lnTo>
                      <a:pt x="194" y="171"/>
                    </a:lnTo>
                    <a:lnTo>
                      <a:pt x="198" y="142"/>
                    </a:lnTo>
                    <a:lnTo>
                      <a:pt x="201" y="112"/>
                    </a:lnTo>
                    <a:lnTo>
                      <a:pt x="206" y="83"/>
                    </a:lnTo>
                    <a:lnTo>
                      <a:pt x="210" y="56"/>
                    </a:lnTo>
                    <a:lnTo>
                      <a:pt x="215" y="28"/>
                    </a:lnTo>
                    <a:lnTo>
                      <a:pt x="219" y="0"/>
                    </a:lnTo>
                    <a:lnTo>
                      <a:pt x="207" y="5"/>
                    </a:lnTo>
                    <a:lnTo>
                      <a:pt x="196" y="9"/>
                    </a:lnTo>
                    <a:lnTo>
                      <a:pt x="186" y="18"/>
                    </a:lnTo>
                    <a:lnTo>
                      <a:pt x="176" y="28"/>
                    </a:lnTo>
                    <a:lnTo>
                      <a:pt x="165" y="38"/>
                    </a:lnTo>
                    <a:lnTo>
                      <a:pt x="158" y="52"/>
                    </a:lnTo>
                    <a:lnTo>
                      <a:pt x="149" y="66"/>
                    </a:lnTo>
                    <a:lnTo>
                      <a:pt x="140" y="82"/>
                    </a:lnTo>
                    <a:lnTo>
                      <a:pt x="133" y="99"/>
                    </a:lnTo>
                    <a:lnTo>
                      <a:pt x="125" y="117"/>
                    </a:lnTo>
                    <a:lnTo>
                      <a:pt x="118" y="137"/>
                    </a:lnTo>
                    <a:lnTo>
                      <a:pt x="112" y="157"/>
                    </a:lnTo>
                    <a:lnTo>
                      <a:pt x="106" y="179"/>
                    </a:lnTo>
                    <a:lnTo>
                      <a:pt x="99" y="201"/>
                    </a:lnTo>
                    <a:lnTo>
                      <a:pt x="95" y="223"/>
                    </a:lnTo>
                    <a:lnTo>
                      <a:pt x="89" y="247"/>
                    </a:lnTo>
                    <a:lnTo>
                      <a:pt x="84" y="271"/>
                    </a:lnTo>
                    <a:lnTo>
                      <a:pt x="79" y="295"/>
                    </a:lnTo>
                    <a:lnTo>
                      <a:pt x="74" y="319"/>
                    </a:lnTo>
                    <a:lnTo>
                      <a:pt x="68" y="345"/>
                    </a:lnTo>
                    <a:lnTo>
                      <a:pt x="63" y="369"/>
                    </a:lnTo>
                    <a:lnTo>
                      <a:pt x="58" y="394"/>
                    </a:lnTo>
                    <a:lnTo>
                      <a:pt x="52" y="419"/>
                    </a:lnTo>
                    <a:lnTo>
                      <a:pt x="48" y="443"/>
                    </a:lnTo>
                    <a:lnTo>
                      <a:pt x="42" y="468"/>
                    </a:lnTo>
                    <a:lnTo>
                      <a:pt x="38" y="492"/>
                    </a:lnTo>
                    <a:lnTo>
                      <a:pt x="32" y="515"/>
                    </a:lnTo>
                    <a:lnTo>
                      <a:pt x="25" y="538"/>
                    </a:lnTo>
                    <a:lnTo>
                      <a:pt x="20" y="560"/>
                    </a:lnTo>
                    <a:lnTo>
                      <a:pt x="12" y="582"/>
                    </a:lnTo>
                    <a:lnTo>
                      <a:pt x="6" y="603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9" name="Freeform 1923">
                <a:extLst>
                  <a:ext uri="{FF2B5EF4-FFF2-40B4-BE49-F238E27FC236}">
                    <a16:creationId xmlns:a16="http://schemas.microsoft.com/office/drawing/2014/main" id="{28F914AB-E51B-4E57-8468-4C7D3AC1D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3036"/>
                <a:ext cx="25" cy="99"/>
              </a:xfrm>
              <a:custGeom>
                <a:avLst/>
                <a:gdLst>
                  <a:gd name="T0" fmla="*/ 74 w 75"/>
                  <a:gd name="T1" fmla="*/ 296 h 296"/>
                  <a:gd name="T2" fmla="*/ 75 w 75"/>
                  <a:gd name="T3" fmla="*/ 296 h 296"/>
                  <a:gd name="T4" fmla="*/ 72 w 75"/>
                  <a:gd name="T5" fmla="*/ 278 h 296"/>
                  <a:gd name="T6" fmla="*/ 69 w 75"/>
                  <a:gd name="T7" fmla="*/ 259 h 296"/>
                  <a:gd name="T8" fmla="*/ 64 w 75"/>
                  <a:gd name="T9" fmla="*/ 241 h 296"/>
                  <a:gd name="T10" fmla="*/ 61 w 75"/>
                  <a:gd name="T11" fmla="*/ 223 h 296"/>
                  <a:gd name="T12" fmla="*/ 56 w 75"/>
                  <a:gd name="T13" fmla="*/ 205 h 296"/>
                  <a:gd name="T14" fmla="*/ 53 w 75"/>
                  <a:gd name="T15" fmla="*/ 187 h 296"/>
                  <a:gd name="T16" fmla="*/ 48 w 75"/>
                  <a:gd name="T17" fmla="*/ 168 h 296"/>
                  <a:gd name="T18" fmla="*/ 44 w 75"/>
                  <a:gd name="T19" fmla="*/ 150 h 296"/>
                  <a:gd name="T20" fmla="*/ 41 w 75"/>
                  <a:gd name="T21" fmla="*/ 132 h 296"/>
                  <a:gd name="T22" fmla="*/ 35 w 75"/>
                  <a:gd name="T23" fmla="*/ 114 h 296"/>
                  <a:gd name="T24" fmla="*/ 32 w 75"/>
                  <a:gd name="T25" fmla="*/ 95 h 296"/>
                  <a:gd name="T26" fmla="*/ 25 w 75"/>
                  <a:gd name="T27" fmla="*/ 77 h 296"/>
                  <a:gd name="T28" fmla="*/ 20 w 75"/>
                  <a:gd name="T29" fmla="*/ 58 h 296"/>
                  <a:gd name="T30" fmla="*/ 14 w 75"/>
                  <a:gd name="T31" fmla="*/ 38 h 296"/>
                  <a:gd name="T32" fmla="*/ 8 w 75"/>
                  <a:gd name="T33" fmla="*/ 20 h 296"/>
                  <a:gd name="T34" fmla="*/ 1 w 75"/>
                  <a:gd name="T35" fmla="*/ 0 h 296"/>
                  <a:gd name="T36" fmla="*/ 0 w 75"/>
                  <a:gd name="T37" fmla="*/ 0 h 296"/>
                  <a:gd name="T38" fmla="*/ 7 w 75"/>
                  <a:gd name="T39" fmla="*/ 20 h 296"/>
                  <a:gd name="T40" fmla="*/ 13 w 75"/>
                  <a:gd name="T41" fmla="*/ 38 h 296"/>
                  <a:gd name="T42" fmla="*/ 19 w 75"/>
                  <a:gd name="T43" fmla="*/ 58 h 296"/>
                  <a:gd name="T44" fmla="*/ 24 w 75"/>
                  <a:gd name="T45" fmla="*/ 77 h 296"/>
                  <a:gd name="T46" fmla="*/ 29 w 75"/>
                  <a:gd name="T47" fmla="*/ 95 h 296"/>
                  <a:gd name="T48" fmla="*/ 34 w 75"/>
                  <a:gd name="T49" fmla="*/ 114 h 296"/>
                  <a:gd name="T50" fmla="*/ 38 w 75"/>
                  <a:gd name="T51" fmla="*/ 132 h 296"/>
                  <a:gd name="T52" fmla="*/ 43 w 75"/>
                  <a:gd name="T53" fmla="*/ 150 h 296"/>
                  <a:gd name="T54" fmla="*/ 47 w 75"/>
                  <a:gd name="T55" fmla="*/ 168 h 296"/>
                  <a:gd name="T56" fmla="*/ 51 w 75"/>
                  <a:gd name="T57" fmla="*/ 187 h 296"/>
                  <a:gd name="T58" fmla="*/ 55 w 75"/>
                  <a:gd name="T59" fmla="*/ 205 h 296"/>
                  <a:gd name="T60" fmla="*/ 58 w 75"/>
                  <a:gd name="T61" fmla="*/ 223 h 296"/>
                  <a:gd name="T62" fmla="*/ 63 w 75"/>
                  <a:gd name="T63" fmla="*/ 241 h 296"/>
                  <a:gd name="T64" fmla="*/ 66 w 75"/>
                  <a:gd name="T65" fmla="*/ 259 h 296"/>
                  <a:gd name="T66" fmla="*/ 71 w 75"/>
                  <a:gd name="T67" fmla="*/ 278 h 296"/>
                  <a:gd name="T68" fmla="*/ 74 w 75"/>
                  <a:gd name="T69" fmla="*/ 296 h 296"/>
                  <a:gd name="T70" fmla="*/ 75 w 75"/>
                  <a:gd name="T71" fmla="*/ 296 h 296"/>
                  <a:gd name="T72" fmla="*/ 74 w 75"/>
                  <a:gd name="T7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96">
                    <a:moveTo>
                      <a:pt x="74" y="296"/>
                    </a:moveTo>
                    <a:lnTo>
                      <a:pt x="75" y="296"/>
                    </a:lnTo>
                    <a:lnTo>
                      <a:pt x="72" y="278"/>
                    </a:lnTo>
                    <a:lnTo>
                      <a:pt x="69" y="259"/>
                    </a:lnTo>
                    <a:lnTo>
                      <a:pt x="64" y="241"/>
                    </a:lnTo>
                    <a:lnTo>
                      <a:pt x="61" y="223"/>
                    </a:lnTo>
                    <a:lnTo>
                      <a:pt x="56" y="205"/>
                    </a:lnTo>
                    <a:lnTo>
                      <a:pt x="53" y="187"/>
                    </a:lnTo>
                    <a:lnTo>
                      <a:pt x="48" y="168"/>
                    </a:lnTo>
                    <a:lnTo>
                      <a:pt x="44" y="150"/>
                    </a:lnTo>
                    <a:lnTo>
                      <a:pt x="41" y="132"/>
                    </a:lnTo>
                    <a:lnTo>
                      <a:pt x="35" y="114"/>
                    </a:lnTo>
                    <a:lnTo>
                      <a:pt x="32" y="95"/>
                    </a:lnTo>
                    <a:lnTo>
                      <a:pt x="25" y="77"/>
                    </a:lnTo>
                    <a:lnTo>
                      <a:pt x="20" y="58"/>
                    </a:lnTo>
                    <a:lnTo>
                      <a:pt x="14" y="38"/>
                    </a:lnTo>
                    <a:lnTo>
                      <a:pt x="8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7" y="20"/>
                    </a:lnTo>
                    <a:lnTo>
                      <a:pt x="13" y="38"/>
                    </a:lnTo>
                    <a:lnTo>
                      <a:pt x="19" y="58"/>
                    </a:lnTo>
                    <a:lnTo>
                      <a:pt x="24" y="77"/>
                    </a:lnTo>
                    <a:lnTo>
                      <a:pt x="29" y="95"/>
                    </a:lnTo>
                    <a:lnTo>
                      <a:pt x="34" y="114"/>
                    </a:lnTo>
                    <a:lnTo>
                      <a:pt x="38" y="132"/>
                    </a:lnTo>
                    <a:lnTo>
                      <a:pt x="43" y="150"/>
                    </a:lnTo>
                    <a:lnTo>
                      <a:pt x="47" y="168"/>
                    </a:lnTo>
                    <a:lnTo>
                      <a:pt x="51" y="187"/>
                    </a:lnTo>
                    <a:lnTo>
                      <a:pt x="55" y="205"/>
                    </a:lnTo>
                    <a:lnTo>
                      <a:pt x="58" y="223"/>
                    </a:lnTo>
                    <a:lnTo>
                      <a:pt x="63" y="241"/>
                    </a:lnTo>
                    <a:lnTo>
                      <a:pt x="66" y="259"/>
                    </a:lnTo>
                    <a:lnTo>
                      <a:pt x="71" y="278"/>
                    </a:lnTo>
                    <a:lnTo>
                      <a:pt x="74" y="296"/>
                    </a:lnTo>
                    <a:lnTo>
                      <a:pt x="75" y="296"/>
                    </a:lnTo>
                    <a:lnTo>
                      <a:pt x="74" y="2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0" name="Freeform 1924">
                <a:extLst>
                  <a:ext uri="{FF2B5EF4-FFF2-40B4-BE49-F238E27FC236}">
                    <a16:creationId xmlns:a16="http://schemas.microsoft.com/office/drawing/2014/main" id="{D4AC1380-F2FB-495C-9D4F-1DE18002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29"/>
                <a:ext cx="49" cy="306"/>
              </a:xfrm>
              <a:custGeom>
                <a:avLst/>
                <a:gdLst>
                  <a:gd name="T0" fmla="*/ 145 w 147"/>
                  <a:gd name="T1" fmla="*/ 0 h 918"/>
                  <a:gd name="T2" fmla="*/ 137 w 147"/>
                  <a:gd name="T3" fmla="*/ 56 h 918"/>
                  <a:gd name="T4" fmla="*/ 128 w 147"/>
                  <a:gd name="T5" fmla="*/ 112 h 918"/>
                  <a:gd name="T6" fmla="*/ 119 w 147"/>
                  <a:gd name="T7" fmla="*/ 171 h 918"/>
                  <a:gd name="T8" fmla="*/ 113 w 147"/>
                  <a:gd name="T9" fmla="*/ 230 h 918"/>
                  <a:gd name="T10" fmla="*/ 105 w 147"/>
                  <a:gd name="T11" fmla="*/ 289 h 918"/>
                  <a:gd name="T12" fmla="*/ 97 w 147"/>
                  <a:gd name="T13" fmla="*/ 349 h 918"/>
                  <a:gd name="T14" fmla="*/ 89 w 147"/>
                  <a:gd name="T15" fmla="*/ 411 h 918"/>
                  <a:gd name="T16" fmla="*/ 83 w 147"/>
                  <a:gd name="T17" fmla="*/ 470 h 918"/>
                  <a:gd name="T18" fmla="*/ 74 w 147"/>
                  <a:gd name="T19" fmla="*/ 531 h 918"/>
                  <a:gd name="T20" fmla="*/ 67 w 147"/>
                  <a:gd name="T21" fmla="*/ 591 h 918"/>
                  <a:gd name="T22" fmla="*/ 58 w 147"/>
                  <a:gd name="T23" fmla="*/ 650 h 918"/>
                  <a:gd name="T24" fmla="*/ 49 w 147"/>
                  <a:gd name="T25" fmla="*/ 707 h 918"/>
                  <a:gd name="T26" fmla="*/ 39 w 147"/>
                  <a:gd name="T27" fmla="*/ 763 h 918"/>
                  <a:gd name="T28" fmla="*/ 26 w 147"/>
                  <a:gd name="T29" fmla="*/ 816 h 918"/>
                  <a:gd name="T30" fmla="*/ 14 w 147"/>
                  <a:gd name="T31" fmla="*/ 868 h 918"/>
                  <a:gd name="T32" fmla="*/ 0 w 147"/>
                  <a:gd name="T33" fmla="*/ 918 h 918"/>
                  <a:gd name="T34" fmla="*/ 9 w 147"/>
                  <a:gd name="T35" fmla="*/ 894 h 918"/>
                  <a:gd name="T36" fmla="*/ 23 w 147"/>
                  <a:gd name="T37" fmla="*/ 843 h 918"/>
                  <a:gd name="T38" fmla="*/ 34 w 147"/>
                  <a:gd name="T39" fmla="*/ 790 h 918"/>
                  <a:gd name="T40" fmla="*/ 44 w 147"/>
                  <a:gd name="T41" fmla="*/ 735 h 918"/>
                  <a:gd name="T42" fmla="*/ 55 w 147"/>
                  <a:gd name="T43" fmla="*/ 678 h 918"/>
                  <a:gd name="T44" fmla="*/ 64 w 147"/>
                  <a:gd name="T45" fmla="*/ 619 h 918"/>
                  <a:gd name="T46" fmla="*/ 73 w 147"/>
                  <a:gd name="T47" fmla="*/ 561 h 918"/>
                  <a:gd name="T48" fmla="*/ 80 w 147"/>
                  <a:gd name="T49" fmla="*/ 501 h 918"/>
                  <a:gd name="T50" fmla="*/ 88 w 147"/>
                  <a:gd name="T51" fmla="*/ 440 h 918"/>
                  <a:gd name="T52" fmla="*/ 96 w 147"/>
                  <a:gd name="T53" fmla="*/ 381 h 918"/>
                  <a:gd name="T54" fmla="*/ 102 w 147"/>
                  <a:gd name="T55" fmla="*/ 319 h 918"/>
                  <a:gd name="T56" fmla="*/ 109 w 147"/>
                  <a:gd name="T57" fmla="*/ 259 h 918"/>
                  <a:gd name="T58" fmla="*/ 117 w 147"/>
                  <a:gd name="T59" fmla="*/ 200 h 918"/>
                  <a:gd name="T60" fmla="*/ 125 w 147"/>
                  <a:gd name="T61" fmla="*/ 142 h 918"/>
                  <a:gd name="T62" fmla="*/ 133 w 147"/>
                  <a:gd name="T63" fmla="*/ 83 h 918"/>
                  <a:gd name="T64" fmla="*/ 142 w 147"/>
                  <a:gd name="T65" fmla="*/ 28 h 918"/>
                  <a:gd name="T66" fmla="*/ 146 w 147"/>
                  <a:gd name="T67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918">
                    <a:moveTo>
                      <a:pt x="146" y="1"/>
                    </a:moveTo>
                    <a:lnTo>
                      <a:pt x="145" y="0"/>
                    </a:lnTo>
                    <a:lnTo>
                      <a:pt x="141" y="28"/>
                    </a:lnTo>
                    <a:lnTo>
                      <a:pt x="137" y="56"/>
                    </a:lnTo>
                    <a:lnTo>
                      <a:pt x="132" y="83"/>
                    </a:lnTo>
                    <a:lnTo>
                      <a:pt x="128" y="112"/>
                    </a:lnTo>
                    <a:lnTo>
                      <a:pt x="124" y="142"/>
                    </a:lnTo>
                    <a:lnTo>
                      <a:pt x="119" y="171"/>
                    </a:lnTo>
                    <a:lnTo>
                      <a:pt x="116" y="200"/>
                    </a:lnTo>
                    <a:lnTo>
                      <a:pt x="113" y="230"/>
                    </a:lnTo>
                    <a:lnTo>
                      <a:pt x="108" y="259"/>
                    </a:lnTo>
                    <a:lnTo>
                      <a:pt x="105" y="289"/>
                    </a:lnTo>
                    <a:lnTo>
                      <a:pt x="100" y="319"/>
                    </a:lnTo>
                    <a:lnTo>
                      <a:pt x="97" y="349"/>
                    </a:lnTo>
                    <a:lnTo>
                      <a:pt x="93" y="381"/>
                    </a:lnTo>
                    <a:lnTo>
                      <a:pt x="89" y="411"/>
                    </a:lnTo>
                    <a:lnTo>
                      <a:pt x="87" y="440"/>
                    </a:lnTo>
                    <a:lnTo>
                      <a:pt x="83" y="470"/>
                    </a:lnTo>
                    <a:lnTo>
                      <a:pt x="79" y="501"/>
                    </a:lnTo>
                    <a:lnTo>
                      <a:pt x="74" y="531"/>
                    </a:lnTo>
                    <a:lnTo>
                      <a:pt x="72" y="561"/>
                    </a:lnTo>
                    <a:lnTo>
                      <a:pt x="67" y="591"/>
                    </a:lnTo>
                    <a:lnTo>
                      <a:pt x="63" y="619"/>
                    </a:lnTo>
                    <a:lnTo>
                      <a:pt x="58" y="650"/>
                    </a:lnTo>
                    <a:lnTo>
                      <a:pt x="54" y="678"/>
                    </a:lnTo>
                    <a:lnTo>
                      <a:pt x="49" y="707"/>
                    </a:lnTo>
                    <a:lnTo>
                      <a:pt x="44" y="735"/>
                    </a:lnTo>
                    <a:lnTo>
                      <a:pt x="39" y="763"/>
                    </a:lnTo>
                    <a:lnTo>
                      <a:pt x="33" y="790"/>
                    </a:lnTo>
                    <a:lnTo>
                      <a:pt x="26" y="816"/>
                    </a:lnTo>
                    <a:lnTo>
                      <a:pt x="21" y="843"/>
                    </a:lnTo>
                    <a:lnTo>
                      <a:pt x="14" y="868"/>
                    </a:lnTo>
                    <a:lnTo>
                      <a:pt x="7" y="894"/>
                    </a:lnTo>
                    <a:lnTo>
                      <a:pt x="0" y="918"/>
                    </a:lnTo>
                    <a:lnTo>
                      <a:pt x="2" y="918"/>
                    </a:lnTo>
                    <a:lnTo>
                      <a:pt x="9" y="894"/>
                    </a:lnTo>
                    <a:lnTo>
                      <a:pt x="16" y="868"/>
                    </a:lnTo>
                    <a:lnTo>
                      <a:pt x="23" y="843"/>
                    </a:lnTo>
                    <a:lnTo>
                      <a:pt x="27" y="816"/>
                    </a:lnTo>
                    <a:lnTo>
                      <a:pt x="34" y="790"/>
                    </a:lnTo>
                    <a:lnTo>
                      <a:pt x="40" y="763"/>
                    </a:lnTo>
                    <a:lnTo>
                      <a:pt x="44" y="735"/>
                    </a:lnTo>
                    <a:lnTo>
                      <a:pt x="51" y="707"/>
                    </a:lnTo>
                    <a:lnTo>
                      <a:pt x="55" y="678"/>
                    </a:lnTo>
                    <a:lnTo>
                      <a:pt x="60" y="650"/>
                    </a:lnTo>
                    <a:lnTo>
                      <a:pt x="64" y="619"/>
                    </a:lnTo>
                    <a:lnTo>
                      <a:pt x="68" y="591"/>
                    </a:lnTo>
                    <a:lnTo>
                      <a:pt x="73" y="561"/>
                    </a:lnTo>
                    <a:lnTo>
                      <a:pt x="76" y="531"/>
                    </a:lnTo>
                    <a:lnTo>
                      <a:pt x="80" y="501"/>
                    </a:lnTo>
                    <a:lnTo>
                      <a:pt x="85" y="470"/>
                    </a:lnTo>
                    <a:lnTo>
                      <a:pt x="88" y="440"/>
                    </a:lnTo>
                    <a:lnTo>
                      <a:pt x="91" y="411"/>
                    </a:lnTo>
                    <a:lnTo>
                      <a:pt x="96" y="381"/>
                    </a:lnTo>
                    <a:lnTo>
                      <a:pt x="98" y="349"/>
                    </a:lnTo>
                    <a:lnTo>
                      <a:pt x="102" y="319"/>
                    </a:lnTo>
                    <a:lnTo>
                      <a:pt x="107" y="289"/>
                    </a:lnTo>
                    <a:lnTo>
                      <a:pt x="109" y="259"/>
                    </a:lnTo>
                    <a:lnTo>
                      <a:pt x="114" y="230"/>
                    </a:lnTo>
                    <a:lnTo>
                      <a:pt x="117" y="200"/>
                    </a:lnTo>
                    <a:lnTo>
                      <a:pt x="122" y="171"/>
                    </a:lnTo>
                    <a:lnTo>
                      <a:pt x="125" y="142"/>
                    </a:lnTo>
                    <a:lnTo>
                      <a:pt x="128" y="112"/>
                    </a:lnTo>
                    <a:lnTo>
                      <a:pt x="133" y="83"/>
                    </a:lnTo>
                    <a:lnTo>
                      <a:pt x="138" y="56"/>
                    </a:lnTo>
                    <a:lnTo>
                      <a:pt x="142" y="28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1" name="Freeform 1925">
                <a:extLst>
                  <a:ext uri="{FF2B5EF4-FFF2-40B4-BE49-F238E27FC236}">
                    <a16:creationId xmlns:a16="http://schemas.microsoft.com/office/drawing/2014/main" id="{60F5FA3B-3291-4A8E-BF03-327E6C27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7"/>
              </a:xfrm>
              <a:custGeom>
                <a:avLst/>
                <a:gdLst>
                  <a:gd name="T0" fmla="*/ 8 w 221"/>
                  <a:gd name="T1" fmla="*/ 602 h 621"/>
                  <a:gd name="T2" fmla="*/ 21 w 221"/>
                  <a:gd name="T3" fmla="*/ 560 h 621"/>
                  <a:gd name="T4" fmla="*/ 33 w 221"/>
                  <a:gd name="T5" fmla="*/ 515 h 621"/>
                  <a:gd name="T6" fmla="*/ 44 w 221"/>
                  <a:gd name="T7" fmla="*/ 468 h 621"/>
                  <a:gd name="T8" fmla="*/ 55 w 221"/>
                  <a:gd name="T9" fmla="*/ 419 h 621"/>
                  <a:gd name="T10" fmla="*/ 65 w 221"/>
                  <a:gd name="T11" fmla="*/ 368 h 621"/>
                  <a:gd name="T12" fmla="*/ 75 w 221"/>
                  <a:gd name="T13" fmla="*/ 319 h 621"/>
                  <a:gd name="T14" fmla="*/ 85 w 221"/>
                  <a:gd name="T15" fmla="*/ 270 h 621"/>
                  <a:gd name="T16" fmla="*/ 97 w 221"/>
                  <a:gd name="T17" fmla="*/ 222 h 621"/>
                  <a:gd name="T18" fmla="*/ 108 w 221"/>
                  <a:gd name="T19" fmla="*/ 178 h 621"/>
                  <a:gd name="T20" fmla="*/ 120 w 221"/>
                  <a:gd name="T21" fmla="*/ 136 h 621"/>
                  <a:gd name="T22" fmla="*/ 135 w 221"/>
                  <a:gd name="T23" fmla="*/ 99 h 621"/>
                  <a:gd name="T24" fmla="*/ 150 w 221"/>
                  <a:gd name="T25" fmla="*/ 67 h 621"/>
                  <a:gd name="T26" fmla="*/ 167 w 221"/>
                  <a:gd name="T27" fmla="*/ 39 h 621"/>
                  <a:gd name="T28" fmla="*/ 187 w 221"/>
                  <a:gd name="T29" fmla="*/ 18 h 621"/>
                  <a:gd name="T30" fmla="*/ 210 w 221"/>
                  <a:gd name="T31" fmla="*/ 5 h 621"/>
                  <a:gd name="T32" fmla="*/ 221 w 221"/>
                  <a:gd name="T33" fmla="*/ 0 h 621"/>
                  <a:gd name="T34" fmla="*/ 196 w 221"/>
                  <a:gd name="T35" fmla="*/ 9 h 621"/>
                  <a:gd name="T36" fmla="*/ 176 w 221"/>
                  <a:gd name="T37" fmla="*/ 26 h 621"/>
                  <a:gd name="T38" fmla="*/ 158 w 221"/>
                  <a:gd name="T39" fmla="*/ 51 h 621"/>
                  <a:gd name="T40" fmla="*/ 140 w 221"/>
                  <a:gd name="T41" fmla="*/ 81 h 621"/>
                  <a:gd name="T42" fmla="*/ 126 w 221"/>
                  <a:gd name="T43" fmla="*/ 117 h 621"/>
                  <a:gd name="T44" fmla="*/ 112 w 221"/>
                  <a:gd name="T45" fmla="*/ 156 h 621"/>
                  <a:gd name="T46" fmla="*/ 100 w 221"/>
                  <a:gd name="T47" fmla="*/ 200 h 621"/>
                  <a:gd name="T48" fmla="*/ 90 w 221"/>
                  <a:gd name="T49" fmla="*/ 246 h 621"/>
                  <a:gd name="T50" fmla="*/ 80 w 221"/>
                  <a:gd name="T51" fmla="*/ 294 h 621"/>
                  <a:gd name="T52" fmla="*/ 69 w 221"/>
                  <a:gd name="T53" fmla="*/ 344 h 621"/>
                  <a:gd name="T54" fmla="*/ 58 w 221"/>
                  <a:gd name="T55" fmla="*/ 393 h 621"/>
                  <a:gd name="T56" fmla="*/ 48 w 221"/>
                  <a:gd name="T57" fmla="*/ 443 h 621"/>
                  <a:gd name="T58" fmla="*/ 38 w 221"/>
                  <a:gd name="T59" fmla="*/ 491 h 621"/>
                  <a:gd name="T60" fmla="*/ 26 w 221"/>
                  <a:gd name="T61" fmla="*/ 538 h 621"/>
                  <a:gd name="T62" fmla="*/ 13 w 221"/>
                  <a:gd name="T63" fmla="*/ 581 h 621"/>
                  <a:gd name="T64" fmla="*/ 0 w 221"/>
                  <a:gd name="T65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621">
                    <a:moveTo>
                      <a:pt x="0" y="621"/>
                    </a:moveTo>
                    <a:lnTo>
                      <a:pt x="8" y="602"/>
                    </a:lnTo>
                    <a:lnTo>
                      <a:pt x="15" y="581"/>
                    </a:lnTo>
                    <a:lnTo>
                      <a:pt x="21" y="560"/>
                    </a:lnTo>
                    <a:lnTo>
                      <a:pt x="27" y="538"/>
                    </a:lnTo>
                    <a:lnTo>
                      <a:pt x="33" y="515"/>
                    </a:lnTo>
                    <a:lnTo>
                      <a:pt x="39" y="491"/>
                    </a:lnTo>
                    <a:lnTo>
                      <a:pt x="44" y="468"/>
                    </a:lnTo>
                    <a:lnTo>
                      <a:pt x="51" y="443"/>
                    </a:lnTo>
                    <a:lnTo>
                      <a:pt x="55" y="419"/>
                    </a:lnTo>
                    <a:lnTo>
                      <a:pt x="61" y="393"/>
                    </a:lnTo>
                    <a:lnTo>
                      <a:pt x="65" y="368"/>
                    </a:lnTo>
                    <a:lnTo>
                      <a:pt x="71" y="344"/>
                    </a:lnTo>
                    <a:lnTo>
                      <a:pt x="75" y="319"/>
                    </a:lnTo>
                    <a:lnTo>
                      <a:pt x="81" y="294"/>
                    </a:lnTo>
                    <a:lnTo>
                      <a:pt x="85" y="270"/>
                    </a:lnTo>
                    <a:lnTo>
                      <a:pt x="91" y="246"/>
                    </a:lnTo>
                    <a:lnTo>
                      <a:pt x="97" y="222"/>
                    </a:lnTo>
                    <a:lnTo>
                      <a:pt x="102" y="200"/>
                    </a:lnTo>
                    <a:lnTo>
                      <a:pt x="108" y="178"/>
                    </a:lnTo>
                    <a:lnTo>
                      <a:pt x="115" y="156"/>
                    </a:lnTo>
                    <a:lnTo>
                      <a:pt x="120" y="136"/>
                    </a:lnTo>
                    <a:lnTo>
                      <a:pt x="128" y="117"/>
                    </a:lnTo>
                    <a:lnTo>
                      <a:pt x="135" y="99"/>
                    </a:lnTo>
                    <a:lnTo>
                      <a:pt x="143" y="82"/>
                    </a:lnTo>
                    <a:lnTo>
                      <a:pt x="150" y="67"/>
                    </a:lnTo>
                    <a:lnTo>
                      <a:pt x="159" y="52"/>
                    </a:lnTo>
                    <a:lnTo>
                      <a:pt x="167" y="39"/>
                    </a:lnTo>
                    <a:lnTo>
                      <a:pt x="177" y="28"/>
                    </a:lnTo>
                    <a:lnTo>
                      <a:pt x="187" y="18"/>
                    </a:lnTo>
                    <a:lnTo>
                      <a:pt x="199" y="10"/>
                    </a:lnTo>
                    <a:lnTo>
                      <a:pt x="210" y="5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8" y="4"/>
                    </a:lnTo>
                    <a:lnTo>
                      <a:pt x="196" y="9"/>
                    </a:lnTo>
                    <a:lnTo>
                      <a:pt x="186" y="17"/>
                    </a:lnTo>
                    <a:lnTo>
                      <a:pt x="176" y="26"/>
                    </a:lnTo>
                    <a:lnTo>
                      <a:pt x="166" y="39"/>
                    </a:lnTo>
                    <a:lnTo>
                      <a:pt x="158" y="51"/>
                    </a:lnTo>
                    <a:lnTo>
                      <a:pt x="149" y="65"/>
                    </a:lnTo>
                    <a:lnTo>
                      <a:pt x="140" y="81"/>
                    </a:lnTo>
                    <a:lnTo>
                      <a:pt x="134" y="98"/>
                    </a:lnTo>
                    <a:lnTo>
                      <a:pt x="126" y="117"/>
                    </a:lnTo>
                    <a:lnTo>
                      <a:pt x="119" y="136"/>
                    </a:lnTo>
                    <a:lnTo>
                      <a:pt x="112" y="156"/>
                    </a:lnTo>
                    <a:lnTo>
                      <a:pt x="107" y="178"/>
                    </a:lnTo>
                    <a:lnTo>
                      <a:pt x="100" y="200"/>
                    </a:lnTo>
                    <a:lnTo>
                      <a:pt x="95" y="222"/>
                    </a:lnTo>
                    <a:lnTo>
                      <a:pt x="90" y="246"/>
                    </a:lnTo>
                    <a:lnTo>
                      <a:pt x="84" y="270"/>
                    </a:lnTo>
                    <a:lnTo>
                      <a:pt x="80" y="294"/>
                    </a:lnTo>
                    <a:lnTo>
                      <a:pt x="74" y="319"/>
                    </a:lnTo>
                    <a:lnTo>
                      <a:pt x="69" y="344"/>
                    </a:lnTo>
                    <a:lnTo>
                      <a:pt x="64" y="368"/>
                    </a:lnTo>
                    <a:lnTo>
                      <a:pt x="58" y="393"/>
                    </a:lnTo>
                    <a:lnTo>
                      <a:pt x="54" y="419"/>
                    </a:lnTo>
                    <a:lnTo>
                      <a:pt x="48" y="443"/>
                    </a:lnTo>
                    <a:lnTo>
                      <a:pt x="44" y="468"/>
                    </a:lnTo>
                    <a:lnTo>
                      <a:pt x="38" y="491"/>
                    </a:lnTo>
                    <a:lnTo>
                      <a:pt x="33" y="515"/>
                    </a:lnTo>
                    <a:lnTo>
                      <a:pt x="26" y="538"/>
                    </a:lnTo>
                    <a:lnTo>
                      <a:pt x="20" y="560"/>
                    </a:lnTo>
                    <a:lnTo>
                      <a:pt x="13" y="581"/>
                    </a:lnTo>
                    <a:lnTo>
                      <a:pt x="7" y="602"/>
                    </a:lnTo>
                    <a:lnTo>
                      <a:pt x="0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2" name="Freeform 1926">
                <a:extLst>
                  <a:ext uri="{FF2B5EF4-FFF2-40B4-BE49-F238E27FC236}">
                    <a16:creationId xmlns:a16="http://schemas.microsoft.com/office/drawing/2014/main" id="{6CF04DC1-A303-416A-8CB7-D60D11CC5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1"/>
                <a:ext cx="64" cy="354"/>
              </a:xfrm>
              <a:custGeom>
                <a:avLst/>
                <a:gdLst>
                  <a:gd name="T0" fmla="*/ 154 w 192"/>
                  <a:gd name="T1" fmla="*/ 0 h 1063"/>
                  <a:gd name="T2" fmla="*/ 164 w 192"/>
                  <a:gd name="T3" fmla="*/ 3 h 1063"/>
                  <a:gd name="T4" fmla="*/ 172 w 192"/>
                  <a:gd name="T5" fmla="*/ 8 h 1063"/>
                  <a:gd name="T6" fmla="*/ 182 w 192"/>
                  <a:gd name="T7" fmla="*/ 11 h 1063"/>
                  <a:gd name="T8" fmla="*/ 186 w 192"/>
                  <a:gd name="T9" fmla="*/ 47 h 1063"/>
                  <a:gd name="T10" fmla="*/ 176 w 192"/>
                  <a:gd name="T11" fmla="*/ 118 h 1063"/>
                  <a:gd name="T12" fmla="*/ 167 w 192"/>
                  <a:gd name="T13" fmla="*/ 187 h 1063"/>
                  <a:gd name="T14" fmla="*/ 161 w 192"/>
                  <a:gd name="T15" fmla="*/ 254 h 1063"/>
                  <a:gd name="T16" fmla="*/ 155 w 192"/>
                  <a:gd name="T17" fmla="*/ 322 h 1063"/>
                  <a:gd name="T18" fmla="*/ 149 w 192"/>
                  <a:gd name="T19" fmla="*/ 389 h 1063"/>
                  <a:gd name="T20" fmla="*/ 143 w 192"/>
                  <a:gd name="T21" fmla="*/ 455 h 1063"/>
                  <a:gd name="T22" fmla="*/ 137 w 192"/>
                  <a:gd name="T23" fmla="*/ 520 h 1063"/>
                  <a:gd name="T24" fmla="*/ 130 w 192"/>
                  <a:gd name="T25" fmla="*/ 585 h 1063"/>
                  <a:gd name="T26" fmla="*/ 124 w 192"/>
                  <a:gd name="T27" fmla="*/ 649 h 1063"/>
                  <a:gd name="T28" fmla="*/ 115 w 192"/>
                  <a:gd name="T29" fmla="*/ 713 h 1063"/>
                  <a:gd name="T30" fmla="*/ 103 w 192"/>
                  <a:gd name="T31" fmla="*/ 778 h 1063"/>
                  <a:gd name="T32" fmla="*/ 91 w 192"/>
                  <a:gd name="T33" fmla="*/ 841 h 1063"/>
                  <a:gd name="T34" fmla="*/ 77 w 192"/>
                  <a:gd name="T35" fmla="*/ 904 h 1063"/>
                  <a:gd name="T36" fmla="*/ 59 w 192"/>
                  <a:gd name="T37" fmla="*/ 969 h 1063"/>
                  <a:gd name="T38" fmla="*/ 38 w 192"/>
                  <a:gd name="T39" fmla="*/ 1032 h 1063"/>
                  <a:gd name="T40" fmla="*/ 24 w 192"/>
                  <a:gd name="T41" fmla="*/ 1050 h 1063"/>
                  <a:gd name="T42" fmla="*/ 22 w 192"/>
                  <a:gd name="T43" fmla="*/ 1028 h 1063"/>
                  <a:gd name="T44" fmla="*/ 18 w 192"/>
                  <a:gd name="T45" fmla="*/ 1010 h 1063"/>
                  <a:gd name="T46" fmla="*/ 15 w 192"/>
                  <a:gd name="T47" fmla="*/ 996 h 1063"/>
                  <a:gd name="T48" fmla="*/ 12 w 192"/>
                  <a:gd name="T49" fmla="*/ 981 h 1063"/>
                  <a:gd name="T50" fmla="*/ 9 w 192"/>
                  <a:gd name="T51" fmla="*/ 967 h 1063"/>
                  <a:gd name="T52" fmla="*/ 6 w 192"/>
                  <a:gd name="T53" fmla="*/ 950 h 1063"/>
                  <a:gd name="T54" fmla="*/ 1 w 192"/>
                  <a:gd name="T55" fmla="*/ 927 h 1063"/>
                  <a:gd name="T56" fmla="*/ 7 w 192"/>
                  <a:gd name="T57" fmla="*/ 887 h 1063"/>
                  <a:gd name="T58" fmla="*/ 19 w 192"/>
                  <a:gd name="T59" fmla="*/ 832 h 1063"/>
                  <a:gd name="T60" fmla="*/ 31 w 192"/>
                  <a:gd name="T61" fmla="*/ 776 h 1063"/>
                  <a:gd name="T62" fmla="*/ 42 w 192"/>
                  <a:gd name="T63" fmla="*/ 720 h 1063"/>
                  <a:gd name="T64" fmla="*/ 51 w 192"/>
                  <a:gd name="T65" fmla="*/ 663 h 1063"/>
                  <a:gd name="T66" fmla="*/ 60 w 192"/>
                  <a:gd name="T67" fmla="*/ 605 h 1063"/>
                  <a:gd name="T68" fmla="*/ 68 w 192"/>
                  <a:gd name="T69" fmla="*/ 547 h 1063"/>
                  <a:gd name="T70" fmla="*/ 77 w 192"/>
                  <a:gd name="T71" fmla="*/ 490 h 1063"/>
                  <a:gd name="T72" fmla="*/ 84 w 192"/>
                  <a:gd name="T73" fmla="*/ 432 h 1063"/>
                  <a:gd name="T74" fmla="*/ 91 w 192"/>
                  <a:gd name="T75" fmla="*/ 373 h 1063"/>
                  <a:gd name="T76" fmla="*/ 98 w 192"/>
                  <a:gd name="T77" fmla="*/ 315 h 1063"/>
                  <a:gd name="T78" fmla="*/ 106 w 192"/>
                  <a:gd name="T79" fmla="*/ 258 h 1063"/>
                  <a:gd name="T80" fmla="*/ 115 w 192"/>
                  <a:gd name="T81" fmla="*/ 199 h 1063"/>
                  <a:gd name="T82" fmla="*/ 121 w 192"/>
                  <a:gd name="T83" fmla="*/ 142 h 1063"/>
                  <a:gd name="T84" fmla="*/ 130 w 192"/>
                  <a:gd name="T85" fmla="*/ 84 h 1063"/>
                  <a:gd name="T86" fmla="*/ 139 w 192"/>
                  <a:gd name="T87" fmla="*/ 28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063">
                    <a:moveTo>
                      <a:pt x="145" y="0"/>
                    </a:moveTo>
                    <a:lnTo>
                      <a:pt x="154" y="0"/>
                    </a:lnTo>
                    <a:lnTo>
                      <a:pt x="161" y="2"/>
                    </a:lnTo>
                    <a:lnTo>
                      <a:pt x="164" y="3"/>
                    </a:lnTo>
                    <a:lnTo>
                      <a:pt x="169" y="5"/>
                    </a:lnTo>
                    <a:lnTo>
                      <a:pt x="172" y="8"/>
                    </a:lnTo>
                    <a:lnTo>
                      <a:pt x="176" y="9"/>
                    </a:lnTo>
                    <a:lnTo>
                      <a:pt x="182" y="11"/>
                    </a:lnTo>
                    <a:lnTo>
                      <a:pt x="192" y="11"/>
                    </a:lnTo>
                    <a:lnTo>
                      <a:pt x="186" y="47"/>
                    </a:lnTo>
                    <a:lnTo>
                      <a:pt x="182" y="82"/>
                    </a:lnTo>
                    <a:lnTo>
                      <a:pt x="176" y="118"/>
                    </a:lnTo>
                    <a:lnTo>
                      <a:pt x="172" y="152"/>
                    </a:lnTo>
                    <a:lnTo>
                      <a:pt x="167" y="187"/>
                    </a:lnTo>
                    <a:lnTo>
                      <a:pt x="164" y="222"/>
                    </a:lnTo>
                    <a:lnTo>
                      <a:pt x="161" y="254"/>
                    </a:lnTo>
                    <a:lnTo>
                      <a:pt x="158" y="289"/>
                    </a:lnTo>
                    <a:lnTo>
                      <a:pt x="155" y="322"/>
                    </a:lnTo>
                    <a:lnTo>
                      <a:pt x="152" y="356"/>
                    </a:lnTo>
                    <a:lnTo>
                      <a:pt x="149" y="389"/>
                    </a:lnTo>
                    <a:lnTo>
                      <a:pt x="146" y="423"/>
                    </a:lnTo>
                    <a:lnTo>
                      <a:pt x="143" y="455"/>
                    </a:lnTo>
                    <a:lnTo>
                      <a:pt x="139" y="488"/>
                    </a:lnTo>
                    <a:lnTo>
                      <a:pt x="137" y="520"/>
                    </a:lnTo>
                    <a:lnTo>
                      <a:pt x="134" y="553"/>
                    </a:lnTo>
                    <a:lnTo>
                      <a:pt x="130" y="585"/>
                    </a:lnTo>
                    <a:lnTo>
                      <a:pt x="127" y="618"/>
                    </a:lnTo>
                    <a:lnTo>
                      <a:pt x="124" y="649"/>
                    </a:lnTo>
                    <a:lnTo>
                      <a:pt x="118" y="682"/>
                    </a:lnTo>
                    <a:lnTo>
                      <a:pt x="115" y="713"/>
                    </a:lnTo>
                    <a:lnTo>
                      <a:pt x="109" y="746"/>
                    </a:lnTo>
                    <a:lnTo>
                      <a:pt x="103" y="778"/>
                    </a:lnTo>
                    <a:lnTo>
                      <a:pt x="97" y="808"/>
                    </a:lnTo>
                    <a:lnTo>
                      <a:pt x="91" y="841"/>
                    </a:lnTo>
                    <a:lnTo>
                      <a:pt x="84" y="872"/>
                    </a:lnTo>
                    <a:lnTo>
                      <a:pt x="77" y="904"/>
                    </a:lnTo>
                    <a:lnTo>
                      <a:pt x="68" y="935"/>
                    </a:lnTo>
                    <a:lnTo>
                      <a:pt x="59" y="969"/>
                    </a:lnTo>
                    <a:lnTo>
                      <a:pt x="50" y="999"/>
                    </a:lnTo>
                    <a:lnTo>
                      <a:pt x="38" y="1032"/>
                    </a:lnTo>
                    <a:lnTo>
                      <a:pt x="27" y="1063"/>
                    </a:lnTo>
                    <a:lnTo>
                      <a:pt x="24" y="1050"/>
                    </a:lnTo>
                    <a:lnTo>
                      <a:pt x="23" y="1038"/>
                    </a:lnTo>
                    <a:lnTo>
                      <a:pt x="22" y="1028"/>
                    </a:lnTo>
                    <a:lnTo>
                      <a:pt x="19" y="1019"/>
                    </a:lnTo>
                    <a:lnTo>
                      <a:pt x="18" y="1010"/>
                    </a:lnTo>
                    <a:lnTo>
                      <a:pt x="16" y="1004"/>
                    </a:lnTo>
                    <a:lnTo>
                      <a:pt x="15" y="996"/>
                    </a:lnTo>
                    <a:lnTo>
                      <a:pt x="13" y="989"/>
                    </a:lnTo>
                    <a:lnTo>
                      <a:pt x="12" y="981"/>
                    </a:lnTo>
                    <a:lnTo>
                      <a:pt x="10" y="974"/>
                    </a:lnTo>
                    <a:lnTo>
                      <a:pt x="9" y="967"/>
                    </a:lnTo>
                    <a:lnTo>
                      <a:pt x="7" y="959"/>
                    </a:lnTo>
                    <a:lnTo>
                      <a:pt x="6" y="950"/>
                    </a:lnTo>
                    <a:lnTo>
                      <a:pt x="4" y="940"/>
                    </a:lnTo>
                    <a:lnTo>
                      <a:pt x="1" y="927"/>
                    </a:lnTo>
                    <a:lnTo>
                      <a:pt x="0" y="915"/>
                    </a:lnTo>
                    <a:lnTo>
                      <a:pt x="7" y="887"/>
                    </a:lnTo>
                    <a:lnTo>
                      <a:pt x="13" y="860"/>
                    </a:lnTo>
                    <a:lnTo>
                      <a:pt x="19" y="832"/>
                    </a:lnTo>
                    <a:lnTo>
                      <a:pt x="25" y="804"/>
                    </a:lnTo>
                    <a:lnTo>
                      <a:pt x="31" y="776"/>
                    </a:lnTo>
                    <a:lnTo>
                      <a:pt x="36" y="748"/>
                    </a:lnTo>
                    <a:lnTo>
                      <a:pt x="42" y="720"/>
                    </a:lnTo>
                    <a:lnTo>
                      <a:pt x="46" y="691"/>
                    </a:lnTo>
                    <a:lnTo>
                      <a:pt x="51" y="663"/>
                    </a:lnTo>
                    <a:lnTo>
                      <a:pt x="55" y="635"/>
                    </a:lnTo>
                    <a:lnTo>
                      <a:pt x="60" y="605"/>
                    </a:lnTo>
                    <a:lnTo>
                      <a:pt x="64" y="576"/>
                    </a:lnTo>
                    <a:lnTo>
                      <a:pt x="68" y="547"/>
                    </a:lnTo>
                    <a:lnTo>
                      <a:pt x="72" y="518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4" y="432"/>
                    </a:lnTo>
                    <a:lnTo>
                      <a:pt x="88" y="402"/>
                    </a:lnTo>
                    <a:lnTo>
                      <a:pt x="91" y="373"/>
                    </a:lnTo>
                    <a:lnTo>
                      <a:pt x="94" y="344"/>
                    </a:lnTo>
                    <a:lnTo>
                      <a:pt x="98" y="315"/>
                    </a:lnTo>
                    <a:lnTo>
                      <a:pt x="102" y="287"/>
                    </a:lnTo>
                    <a:lnTo>
                      <a:pt x="106" y="258"/>
                    </a:lnTo>
                    <a:lnTo>
                      <a:pt x="109" y="229"/>
                    </a:lnTo>
                    <a:lnTo>
                      <a:pt x="115" y="199"/>
                    </a:lnTo>
                    <a:lnTo>
                      <a:pt x="118" y="170"/>
                    </a:lnTo>
                    <a:lnTo>
                      <a:pt x="121" y="142"/>
                    </a:lnTo>
                    <a:lnTo>
                      <a:pt x="126" y="113"/>
                    </a:lnTo>
                    <a:lnTo>
                      <a:pt x="130" y="84"/>
                    </a:lnTo>
                    <a:lnTo>
                      <a:pt x="135" y="56"/>
                    </a:lnTo>
                    <a:lnTo>
                      <a:pt x="139" y="2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3" name="Freeform 1927">
                <a:extLst>
                  <a:ext uri="{FF2B5EF4-FFF2-40B4-BE49-F238E27FC236}">
                    <a16:creationId xmlns:a16="http://schemas.microsoft.com/office/drawing/2014/main" id="{64B1A5F1-D64A-43B0-BC2C-6571D94C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831"/>
                <a:ext cx="16" cy="4"/>
              </a:xfrm>
              <a:custGeom>
                <a:avLst/>
                <a:gdLst>
                  <a:gd name="T0" fmla="*/ 47 w 47"/>
                  <a:gd name="T1" fmla="*/ 12 h 13"/>
                  <a:gd name="T2" fmla="*/ 47 w 47"/>
                  <a:gd name="T3" fmla="*/ 12 h 13"/>
                  <a:gd name="T4" fmla="*/ 37 w 47"/>
                  <a:gd name="T5" fmla="*/ 11 h 13"/>
                  <a:gd name="T6" fmla="*/ 30 w 47"/>
                  <a:gd name="T7" fmla="*/ 10 h 13"/>
                  <a:gd name="T8" fmla="*/ 28 w 47"/>
                  <a:gd name="T9" fmla="*/ 7 h 13"/>
                  <a:gd name="T10" fmla="*/ 25 w 47"/>
                  <a:gd name="T11" fmla="*/ 5 h 13"/>
                  <a:gd name="T12" fmla="*/ 20 w 47"/>
                  <a:gd name="T13" fmla="*/ 4 h 13"/>
                  <a:gd name="T14" fmla="*/ 16 w 47"/>
                  <a:gd name="T15" fmla="*/ 2 h 13"/>
                  <a:gd name="T16" fmla="*/ 9 w 47"/>
                  <a:gd name="T17" fmla="*/ 1 h 13"/>
                  <a:gd name="T18" fmla="*/ 0 w 47"/>
                  <a:gd name="T19" fmla="*/ 0 h 13"/>
                  <a:gd name="T20" fmla="*/ 0 w 47"/>
                  <a:gd name="T21" fmla="*/ 2 h 13"/>
                  <a:gd name="T22" fmla="*/ 9 w 47"/>
                  <a:gd name="T23" fmla="*/ 2 h 13"/>
                  <a:gd name="T24" fmla="*/ 16 w 47"/>
                  <a:gd name="T25" fmla="*/ 4 h 13"/>
                  <a:gd name="T26" fmla="*/ 19 w 47"/>
                  <a:gd name="T27" fmla="*/ 5 h 13"/>
                  <a:gd name="T28" fmla="*/ 24 w 47"/>
                  <a:gd name="T29" fmla="*/ 6 h 13"/>
                  <a:gd name="T30" fmla="*/ 26 w 47"/>
                  <a:gd name="T31" fmla="*/ 10 h 13"/>
                  <a:gd name="T32" fmla="*/ 30 w 47"/>
                  <a:gd name="T33" fmla="*/ 11 h 13"/>
                  <a:gd name="T34" fmla="*/ 37 w 47"/>
                  <a:gd name="T35" fmla="*/ 12 h 13"/>
                  <a:gd name="T36" fmla="*/ 47 w 47"/>
                  <a:gd name="T37" fmla="*/ 13 h 13"/>
                  <a:gd name="T38" fmla="*/ 46 w 47"/>
                  <a:gd name="T39" fmla="*/ 12 h 13"/>
                  <a:gd name="T40" fmla="*/ 47 w 47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3">
                    <a:moveTo>
                      <a:pt x="47" y="12"/>
                    </a:moveTo>
                    <a:lnTo>
                      <a:pt x="47" y="12"/>
                    </a:lnTo>
                    <a:lnTo>
                      <a:pt x="37" y="11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30" y="11"/>
                    </a:lnTo>
                    <a:lnTo>
                      <a:pt x="37" y="12"/>
                    </a:lnTo>
                    <a:lnTo>
                      <a:pt x="47" y="13"/>
                    </a:lnTo>
                    <a:lnTo>
                      <a:pt x="46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4" name="Freeform 1928">
                <a:extLst>
                  <a:ext uri="{FF2B5EF4-FFF2-40B4-BE49-F238E27FC236}">
                    <a16:creationId xmlns:a16="http://schemas.microsoft.com/office/drawing/2014/main" id="{34547F70-3614-4AC0-8BEC-AEF3D6905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835"/>
                <a:ext cx="55" cy="350"/>
              </a:xfrm>
              <a:custGeom>
                <a:avLst/>
                <a:gdLst>
                  <a:gd name="T0" fmla="*/ 2 w 166"/>
                  <a:gd name="T1" fmla="*/ 1052 h 1052"/>
                  <a:gd name="T2" fmla="*/ 25 w 166"/>
                  <a:gd name="T3" fmla="*/ 988 h 1052"/>
                  <a:gd name="T4" fmla="*/ 44 w 166"/>
                  <a:gd name="T5" fmla="*/ 924 h 1052"/>
                  <a:gd name="T6" fmla="*/ 60 w 166"/>
                  <a:gd name="T7" fmla="*/ 861 h 1052"/>
                  <a:gd name="T8" fmla="*/ 73 w 166"/>
                  <a:gd name="T9" fmla="*/ 797 h 1052"/>
                  <a:gd name="T10" fmla="*/ 84 w 166"/>
                  <a:gd name="T11" fmla="*/ 735 h 1052"/>
                  <a:gd name="T12" fmla="*/ 93 w 166"/>
                  <a:gd name="T13" fmla="*/ 671 h 1052"/>
                  <a:gd name="T14" fmla="*/ 102 w 166"/>
                  <a:gd name="T15" fmla="*/ 607 h 1052"/>
                  <a:gd name="T16" fmla="*/ 109 w 166"/>
                  <a:gd name="T17" fmla="*/ 542 h 1052"/>
                  <a:gd name="T18" fmla="*/ 114 w 166"/>
                  <a:gd name="T19" fmla="*/ 477 h 1052"/>
                  <a:gd name="T20" fmla="*/ 121 w 166"/>
                  <a:gd name="T21" fmla="*/ 412 h 1052"/>
                  <a:gd name="T22" fmla="*/ 127 w 166"/>
                  <a:gd name="T23" fmla="*/ 345 h 1052"/>
                  <a:gd name="T24" fmla="*/ 134 w 166"/>
                  <a:gd name="T25" fmla="*/ 277 h 1052"/>
                  <a:gd name="T26" fmla="*/ 140 w 166"/>
                  <a:gd name="T27" fmla="*/ 210 h 1052"/>
                  <a:gd name="T28" fmla="*/ 147 w 166"/>
                  <a:gd name="T29" fmla="*/ 140 h 1052"/>
                  <a:gd name="T30" fmla="*/ 156 w 166"/>
                  <a:gd name="T31" fmla="*/ 71 h 1052"/>
                  <a:gd name="T32" fmla="*/ 166 w 166"/>
                  <a:gd name="T33" fmla="*/ 0 h 1052"/>
                  <a:gd name="T34" fmla="*/ 160 w 166"/>
                  <a:gd name="T35" fmla="*/ 36 h 1052"/>
                  <a:gd name="T36" fmla="*/ 149 w 166"/>
                  <a:gd name="T37" fmla="*/ 107 h 1052"/>
                  <a:gd name="T38" fmla="*/ 141 w 166"/>
                  <a:gd name="T39" fmla="*/ 176 h 1052"/>
                  <a:gd name="T40" fmla="*/ 135 w 166"/>
                  <a:gd name="T41" fmla="*/ 243 h 1052"/>
                  <a:gd name="T42" fmla="*/ 128 w 166"/>
                  <a:gd name="T43" fmla="*/ 311 h 1052"/>
                  <a:gd name="T44" fmla="*/ 122 w 166"/>
                  <a:gd name="T45" fmla="*/ 378 h 1052"/>
                  <a:gd name="T46" fmla="*/ 117 w 166"/>
                  <a:gd name="T47" fmla="*/ 443 h 1052"/>
                  <a:gd name="T48" fmla="*/ 111 w 166"/>
                  <a:gd name="T49" fmla="*/ 509 h 1052"/>
                  <a:gd name="T50" fmla="*/ 104 w 166"/>
                  <a:gd name="T51" fmla="*/ 574 h 1052"/>
                  <a:gd name="T52" fmla="*/ 97 w 166"/>
                  <a:gd name="T53" fmla="*/ 638 h 1052"/>
                  <a:gd name="T54" fmla="*/ 88 w 166"/>
                  <a:gd name="T55" fmla="*/ 702 h 1052"/>
                  <a:gd name="T56" fmla="*/ 77 w 166"/>
                  <a:gd name="T57" fmla="*/ 766 h 1052"/>
                  <a:gd name="T58" fmla="*/ 65 w 166"/>
                  <a:gd name="T59" fmla="*/ 830 h 1052"/>
                  <a:gd name="T60" fmla="*/ 49 w 166"/>
                  <a:gd name="T61" fmla="*/ 893 h 1052"/>
                  <a:gd name="T62" fmla="*/ 33 w 166"/>
                  <a:gd name="T63" fmla="*/ 957 h 1052"/>
                  <a:gd name="T64" fmla="*/ 11 w 166"/>
                  <a:gd name="T65" fmla="*/ 1021 h 1052"/>
                  <a:gd name="T66" fmla="*/ 2 w 166"/>
                  <a:gd name="T67" fmla="*/ 105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052">
                    <a:moveTo>
                      <a:pt x="0" y="1052"/>
                    </a:moveTo>
                    <a:lnTo>
                      <a:pt x="2" y="1052"/>
                    </a:lnTo>
                    <a:lnTo>
                      <a:pt x="14" y="1021"/>
                    </a:lnTo>
                    <a:lnTo>
                      <a:pt x="25" y="988"/>
                    </a:lnTo>
                    <a:lnTo>
                      <a:pt x="35" y="957"/>
                    </a:lnTo>
                    <a:lnTo>
                      <a:pt x="44" y="924"/>
                    </a:lnTo>
                    <a:lnTo>
                      <a:pt x="52" y="893"/>
                    </a:lnTo>
                    <a:lnTo>
                      <a:pt x="60" y="861"/>
                    </a:lnTo>
                    <a:lnTo>
                      <a:pt x="67" y="830"/>
                    </a:lnTo>
                    <a:lnTo>
                      <a:pt x="73" y="797"/>
                    </a:lnTo>
                    <a:lnTo>
                      <a:pt x="79" y="766"/>
                    </a:lnTo>
                    <a:lnTo>
                      <a:pt x="84" y="735"/>
                    </a:lnTo>
                    <a:lnTo>
                      <a:pt x="90" y="702"/>
                    </a:lnTo>
                    <a:lnTo>
                      <a:pt x="93" y="671"/>
                    </a:lnTo>
                    <a:lnTo>
                      <a:pt x="99" y="638"/>
                    </a:lnTo>
                    <a:lnTo>
                      <a:pt x="102" y="607"/>
                    </a:lnTo>
                    <a:lnTo>
                      <a:pt x="105" y="574"/>
                    </a:lnTo>
                    <a:lnTo>
                      <a:pt x="109" y="542"/>
                    </a:lnTo>
                    <a:lnTo>
                      <a:pt x="112" y="509"/>
                    </a:lnTo>
                    <a:lnTo>
                      <a:pt x="114" y="477"/>
                    </a:lnTo>
                    <a:lnTo>
                      <a:pt x="118" y="443"/>
                    </a:lnTo>
                    <a:lnTo>
                      <a:pt x="121" y="412"/>
                    </a:lnTo>
                    <a:lnTo>
                      <a:pt x="125" y="378"/>
                    </a:lnTo>
                    <a:lnTo>
                      <a:pt x="127" y="345"/>
                    </a:lnTo>
                    <a:lnTo>
                      <a:pt x="130" y="311"/>
                    </a:lnTo>
                    <a:lnTo>
                      <a:pt x="134" y="277"/>
                    </a:lnTo>
                    <a:lnTo>
                      <a:pt x="136" y="243"/>
                    </a:lnTo>
                    <a:lnTo>
                      <a:pt x="140" y="210"/>
                    </a:lnTo>
                    <a:lnTo>
                      <a:pt x="143" y="176"/>
                    </a:lnTo>
                    <a:lnTo>
                      <a:pt x="147" y="140"/>
                    </a:lnTo>
                    <a:lnTo>
                      <a:pt x="151" y="107"/>
                    </a:lnTo>
                    <a:lnTo>
                      <a:pt x="156" y="71"/>
                    </a:lnTo>
                    <a:lnTo>
                      <a:pt x="162" y="36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0" y="36"/>
                    </a:lnTo>
                    <a:lnTo>
                      <a:pt x="155" y="71"/>
                    </a:lnTo>
                    <a:lnTo>
                      <a:pt x="149" y="107"/>
                    </a:lnTo>
                    <a:lnTo>
                      <a:pt x="146" y="140"/>
                    </a:lnTo>
                    <a:lnTo>
                      <a:pt x="141" y="176"/>
                    </a:lnTo>
                    <a:lnTo>
                      <a:pt x="138" y="210"/>
                    </a:lnTo>
                    <a:lnTo>
                      <a:pt x="135" y="243"/>
                    </a:lnTo>
                    <a:lnTo>
                      <a:pt x="131" y="277"/>
                    </a:lnTo>
                    <a:lnTo>
                      <a:pt x="128" y="311"/>
                    </a:lnTo>
                    <a:lnTo>
                      <a:pt x="126" y="345"/>
                    </a:lnTo>
                    <a:lnTo>
                      <a:pt x="122" y="378"/>
                    </a:lnTo>
                    <a:lnTo>
                      <a:pt x="120" y="412"/>
                    </a:lnTo>
                    <a:lnTo>
                      <a:pt x="117" y="443"/>
                    </a:lnTo>
                    <a:lnTo>
                      <a:pt x="113" y="477"/>
                    </a:lnTo>
                    <a:lnTo>
                      <a:pt x="111" y="509"/>
                    </a:lnTo>
                    <a:lnTo>
                      <a:pt x="108" y="542"/>
                    </a:lnTo>
                    <a:lnTo>
                      <a:pt x="104" y="574"/>
                    </a:lnTo>
                    <a:lnTo>
                      <a:pt x="101" y="607"/>
                    </a:lnTo>
                    <a:lnTo>
                      <a:pt x="97" y="638"/>
                    </a:lnTo>
                    <a:lnTo>
                      <a:pt x="92" y="671"/>
                    </a:lnTo>
                    <a:lnTo>
                      <a:pt x="88" y="702"/>
                    </a:lnTo>
                    <a:lnTo>
                      <a:pt x="82" y="735"/>
                    </a:lnTo>
                    <a:lnTo>
                      <a:pt x="77" y="766"/>
                    </a:lnTo>
                    <a:lnTo>
                      <a:pt x="71" y="797"/>
                    </a:lnTo>
                    <a:lnTo>
                      <a:pt x="65" y="830"/>
                    </a:lnTo>
                    <a:lnTo>
                      <a:pt x="58" y="861"/>
                    </a:lnTo>
                    <a:lnTo>
                      <a:pt x="49" y="893"/>
                    </a:lnTo>
                    <a:lnTo>
                      <a:pt x="42" y="924"/>
                    </a:lnTo>
                    <a:lnTo>
                      <a:pt x="33" y="957"/>
                    </a:lnTo>
                    <a:lnTo>
                      <a:pt x="24" y="988"/>
                    </a:lnTo>
                    <a:lnTo>
                      <a:pt x="11" y="1021"/>
                    </a:lnTo>
                    <a:lnTo>
                      <a:pt x="0" y="1052"/>
                    </a:lnTo>
                    <a:lnTo>
                      <a:pt x="2" y="1052"/>
                    </a:lnTo>
                    <a:lnTo>
                      <a:pt x="0" y="10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5" name="Freeform 1929">
                <a:extLst>
                  <a:ext uri="{FF2B5EF4-FFF2-40B4-BE49-F238E27FC236}">
                    <a16:creationId xmlns:a16="http://schemas.microsoft.com/office/drawing/2014/main" id="{7A2F4E97-081C-4202-90FF-772ED692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136"/>
                <a:ext cx="9" cy="50"/>
              </a:xfrm>
              <a:custGeom>
                <a:avLst/>
                <a:gdLst>
                  <a:gd name="T0" fmla="*/ 0 w 28"/>
                  <a:gd name="T1" fmla="*/ 0 h 149"/>
                  <a:gd name="T2" fmla="*/ 2 w 28"/>
                  <a:gd name="T3" fmla="*/ 14 h 149"/>
                  <a:gd name="T4" fmla="*/ 4 w 28"/>
                  <a:gd name="T5" fmla="*/ 25 h 149"/>
                  <a:gd name="T6" fmla="*/ 6 w 28"/>
                  <a:gd name="T7" fmla="*/ 36 h 149"/>
                  <a:gd name="T8" fmla="*/ 7 w 28"/>
                  <a:gd name="T9" fmla="*/ 45 h 149"/>
                  <a:gd name="T10" fmla="*/ 9 w 28"/>
                  <a:gd name="T11" fmla="*/ 53 h 149"/>
                  <a:gd name="T12" fmla="*/ 11 w 28"/>
                  <a:gd name="T13" fmla="*/ 61 h 149"/>
                  <a:gd name="T14" fmla="*/ 12 w 28"/>
                  <a:gd name="T15" fmla="*/ 67 h 149"/>
                  <a:gd name="T16" fmla="*/ 13 w 28"/>
                  <a:gd name="T17" fmla="*/ 75 h 149"/>
                  <a:gd name="T18" fmla="*/ 15 w 28"/>
                  <a:gd name="T19" fmla="*/ 81 h 149"/>
                  <a:gd name="T20" fmla="*/ 16 w 28"/>
                  <a:gd name="T21" fmla="*/ 89 h 149"/>
                  <a:gd name="T22" fmla="*/ 18 w 28"/>
                  <a:gd name="T23" fmla="*/ 95 h 149"/>
                  <a:gd name="T24" fmla="*/ 19 w 28"/>
                  <a:gd name="T25" fmla="*/ 104 h 149"/>
                  <a:gd name="T26" fmla="*/ 22 w 28"/>
                  <a:gd name="T27" fmla="*/ 114 h 149"/>
                  <a:gd name="T28" fmla="*/ 23 w 28"/>
                  <a:gd name="T29" fmla="*/ 123 h 149"/>
                  <a:gd name="T30" fmla="*/ 24 w 28"/>
                  <a:gd name="T31" fmla="*/ 135 h 149"/>
                  <a:gd name="T32" fmla="*/ 27 w 28"/>
                  <a:gd name="T33" fmla="*/ 149 h 149"/>
                  <a:gd name="T34" fmla="*/ 28 w 28"/>
                  <a:gd name="T35" fmla="*/ 149 h 149"/>
                  <a:gd name="T36" fmla="*/ 26 w 28"/>
                  <a:gd name="T37" fmla="*/ 135 h 149"/>
                  <a:gd name="T38" fmla="*/ 24 w 28"/>
                  <a:gd name="T39" fmla="*/ 123 h 149"/>
                  <a:gd name="T40" fmla="*/ 23 w 28"/>
                  <a:gd name="T41" fmla="*/ 114 h 149"/>
                  <a:gd name="T42" fmla="*/ 22 w 28"/>
                  <a:gd name="T43" fmla="*/ 104 h 149"/>
                  <a:gd name="T44" fmla="*/ 19 w 28"/>
                  <a:gd name="T45" fmla="*/ 95 h 149"/>
                  <a:gd name="T46" fmla="*/ 18 w 28"/>
                  <a:gd name="T47" fmla="*/ 89 h 149"/>
                  <a:gd name="T48" fmla="*/ 16 w 28"/>
                  <a:gd name="T49" fmla="*/ 81 h 149"/>
                  <a:gd name="T50" fmla="*/ 15 w 28"/>
                  <a:gd name="T51" fmla="*/ 75 h 149"/>
                  <a:gd name="T52" fmla="*/ 13 w 28"/>
                  <a:gd name="T53" fmla="*/ 67 h 149"/>
                  <a:gd name="T54" fmla="*/ 12 w 28"/>
                  <a:gd name="T55" fmla="*/ 61 h 149"/>
                  <a:gd name="T56" fmla="*/ 11 w 28"/>
                  <a:gd name="T57" fmla="*/ 53 h 149"/>
                  <a:gd name="T58" fmla="*/ 9 w 28"/>
                  <a:gd name="T59" fmla="*/ 45 h 149"/>
                  <a:gd name="T60" fmla="*/ 7 w 28"/>
                  <a:gd name="T61" fmla="*/ 36 h 149"/>
                  <a:gd name="T62" fmla="*/ 5 w 28"/>
                  <a:gd name="T63" fmla="*/ 25 h 149"/>
                  <a:gd name="T64" fmla="*/ 4 w 28"/>
                  <a:gd name="T65" fmla="*/ 14 h 149"/>
                  <a:gd name="T66" fmla="*/ 2 w 28"/>
                  <a:gd name="T67" fmla="*/ 0 h 149"/>
                  <a:gd name="T68" fmla="*/ 0 w 28"/>
                  <a:gd name="T6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49">
                    <a:moveTo>
                      <a:pt x="0" y="0"/>
                    </a:moveTo>
                    <a:lnTo>
                      <a:pt x="2" y="14"/>
                    </a:lnTo>
                    <a:lnTo>
                      <a:pt x="4" y="25"/>
                    </a:lnTo>
                    <a:lnTo>
                      <a:pt x="6" y="36"/>
                    </a:lnTo>
                    <a:lnTo>
                      <a:pt x="7" y="45"/>
                    </a:lnTo>
                    <a:lnTo>
                      <a:pt x="9" y="53"/>
                    </a:lnTo>
                    <a:lnTo>
                      <a:pt x="11" y="61"/>
                    </a:lnTo>
                    <a:lnTo>
                      <a:pt x="12" y="67"/>
                    </a:lnTo>
                    <a:lnTo>
                      <a:pt x="13" y="75"/>
                    </a:lnTo>
                    <a:lnTo>
                      <a:pt x="15" y="81"/>
                    </a:lnTo>
                    <a:lnTo>
                      <a:pt x="16" y="89"/>
                    </a:lnTo>
                    <a:lnTo>
                      <a:pt x="18" y="95"/>
                    </a:lnTo>
                    <a:lnTo>
                      <a:pt x="19" y="104"/>
                    </a:lnTo>
                    <a:lnTo>
                      <a:pt x="22" y="114"/>
                    </a:lnTo>
                    <a:lnTo>
                      <a:pt x="23" y="123"/>
                    </a:lnTo>
                    <a:lnTo>
                      <a:pt x="24" y="135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6" y="135"/>
                    </a:lnTo>
                    <a:lnTo>
                      <a:pt x="24" y="123"/>
                    </a:lnTo>
                    <a:lnTo>
                      <a:pt x="23" y="114"/>
                    </a:lnTo>
                    <a:lnTo>
                      <a:pt x="22" y="104"/>
                    </a:lnTo>
                    <a:lnTo>
                      <a:pt x="19" y="95"/>
                    </a:lnTo>
                    <a:lnTo>
                      <a:pt x="18" y="89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3" y="67"/>
                    </a:lnTo>
                    <a:lnTo>
                      <a:pt x="12" y="61"/>
                    </a:lnTo>
                    <a:lnTo>
                      <a:pt x="11" y="53"/>
                    </a:lnTo>
                    <a:lnTo>
                      <a:pt x="9" y="45"/>
                    </a:lnTo>
                    <a:lnTo>
                      <a:pt x="7" y="36"/>
                    </a:lnTo>
                    <a:lnTo>
                      <a:pt x="5" y="25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6" name="Freeform 1930">
                <a:extLst>
                  <a:ext uri="{FF2B5EF4-FFF2-40B4-BE49-F238E27FC236}">
                    <a16:creationId xmlns:a16="http://schemas.microsoft.com/office/drawing/2014/main" id="{D248FBF1-3C56-4403-B20F-7AA007D55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31"/>
                <a:ext cx="49" cy="305"/>
              </a:xfrm>
              <a:custGeom>
                <a:avLst/>
                <a:gdLst>
                  <a:gd name="T0" fmla="*/ 143 w 145"/>
                  <a:gd name="T1" fmla="*/ 0 h 915"/>
                  <a:gd name="T2" fmla="*/ 134 w 145"/>
                  <a:gd name="T3" fmla="*/ 57 h 915"/>
                  <a:gd name="T4" fmla="*/ 125 w 145"/>
                  <a:gd name="T5" fmla="*/ 114 h 915"/>
                  <a:gd name="T6" fmla="*/ 117 w 145"/>
                  <a:gd name="T7" fmla="*/ 171 h 915"/>
                  <a:gd name="T8" fmla="*/ 107 w 145"/>
                  <a:gd name="T9" fmla="*/ 230 h 915"/>
                  <a:gd name="T10" fmla="*/ 100 w 145"/>
                  <a:gd name="T11" fmla="*/ 287 h 915"/>
                  <a:gd name="T12" fmla="*/ 94 w 145"/>
                  <a:gd name="T13" fmla="*/ 345 h 915"/>
                  <a:gd name="T14" fmla="*/ 86 w 145"/>
                  <a:gd name="T15" fmla="*/ 403 h 915"/>
                  <a:gd name="T16" fmla="*/ 79 w 145"/>
                  <a:gd name="T17" fmla="*/ 461 h 915"/>
                  <a:gd name="T18" fmla="*/ 71 w 145"/>
                  <a:gd name="T19" fmla="*/ 519 h 915"/>
                  <a:gd name="T20" fmla="*/ 63 w 145"/>
                  <a:gd name="T21" fmla="*/ 577 h 915"/>
                  <a:gd name="T22" fmla="*/ 54 w 145"/>
                  <a:gd name="T23" fmla="*/ 635 h 915"/>
                  <a:gd name="T24" fmla="*/ 46 w 145"/>
                  <a:gd name="T25" fmla="*/ 692 h 915"/>
                  <a:gd name="T26" fmla="*/ 34 w 145"/>
                  <a:gd name="T27" fmla="*/ 749 h 915"/>
                  <a:gd name="T28" fmla="*/ 24 w 145"/>
                  <a:gd name="T29" fmla="*/ 804 h 915"/>
                  <a:gd name="T30" fmla="*/ 12 w 145"/>
                  <a:gd name="T31" fmla="*/ 860 h 915"/>
                  <a:gd name="T32" fmla="*/ 0 w 145"/>
                  <a:gd name="T33" fmla="*/ 915 h 915"/>
                  <a:gd name="T34" fmla="*/ 7 w 145"/>
                  <a:gd name="T35" fmla="*/ 888 h 915"/>
                  <a:gd name="T36" fmla="*/ 21 w 145"/>
                  <a:gd name="T37" fmla="*/ 833 h 915"/>
                  <a:gd name="T38" fmla="*/ 32 w 145"/>
                  <a:gd name="T39" fmla="*/ 777 h 915"/>
                  <a:gd name="T40" fmla="*/ 42 w 145"/>
                  <a:gd name="T41" fmla="*/ 720 h 915"/>
                  <a:gd name="T42" fmla="*/ 52 w 145"/>
                  <a:gd name="T43" fmla="*/ 663 h 915"/>
                  <a:gd name="T44" fmla="*/ 61 w 145"/>
                  <a:gd name="T45" fmla="*/ 605 h 915"/>
                  <a:gd name="T46" fmla="*/ 69 w 145"/>
                  <a:gd name="T47" fmla="*/ 548 h 915"/>
                  <a:gd name="T48" fmla="*/ 77 w 145"/>
                  <a:gd name="T49" fmla="*/ 490 h 915"/>
                  <a:gd name="T50" fmla="*/ 85 w 145"/>
                  <a:gd name="T51" fmla="*/ 431 h 915"/>
                  <a:gd name="T52" fmla="*/ 90 w 145"/>
                  <a:gd name="T53" fmla="*/ 374 h 915"/>
                  <a:gd name="T54" fmla="*/ 98 w 145"/>
                  <a:gd name="T55" fmla="*/ 316 h 915"/>
                  <a:gd name="T56" fmla="*/ 106 w 145"/>
                  <a:gd name="T57" fmla="*/ 258 h 915"/>
                  <a:gd name="T58" fmla="*/ 114 w 145"/>
                  <a:gd name="T59" fmla="*/ 200 h 915"/>
                  <a:gd name="T60" fmla="*/ 122 w 145"/>
                  <a:gd name="T61" fmla="*/ 143 h 915"/>
                  <a:gd name="T62" fmla="*/ 131 w 145"/>
                  <a:gd name="T63" fmla="*/ 85 h 915"/>
                  <a:gd name="T64" fmla="*/ 139 w 145"/>
                  <a:gd name="T65" fmla="*/ 29 h 915"/>
                  <a:gd name="T66" fmla="*/ 144 w 145"/>
                  <a:gd name="T67" fmla="*/ 1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915">
                    <a:moveTo>
                      <a:pt x="144" y="0"/>
                    </a:moveTo>
                    <a:lnTo>
                      <a:pt x="143" y="0"/>
                    </a:lnTo>
                    <a:lnTo>
                      <a:pt x="139" y="29"/>
                    </a:lnTo>
                    <a:lnTo>
                      <a:pt x="134" y="57"/>
                    </a:lnTo>
                    <a:lnTo>
                      <a:pt x="128" y="85"/>
                    </a:lnTo>
                    <a:lnTo>
                      <a:pt x="125" y="114"/>
                    </a:lnTo>
                    <a:lnTo>
                      <a:pt x="120" y="143"/>
                    </a:lnTo>
                    <a:lnTo>
                      <a:pt x="117" y="171"/>
                    </a:lnTo>
                    <a:lnTo>
                      <a:pt x="113" y="200"/>
                    </a:lnTo>
                    <a:lnTo>
                      <a:pt x="107" y="230"/>
                    </a:lnTo>
                    <a:lnTo>
                      <a:pt x="105" y="258"/>
                    </a:lnTo>
                    <a:lnTo>
                      <a:pt x="100" y="287"/>
                    </a:lnTo>
                    <a:lnTo>
                      <a:pt x="96" y="316"/>
                    </a:lnTo>
                    <a:lnTo>
                      <a:pt x="94" y="345"/>
                    </a:lnTo>
                    <a:lnTo>
                      <a:pt x="89" y="374"/>
                    </a:lnTo>
                    <a:lnTo>
                      <a:pt x="86" y="403"/>
                    </a:lnTo>
                    <a:lnTo>
                      <a:pt x="83" y="431"/>
                    </a:lnTo>
                    <a:lnTo>
                      <a:pt x="79" y="461"/>
                    </a:lnTo>
                    <a:lnTo>
                      <a:pt x="75" y="490"/>
                    </a:lnTo>
                    <a:lnTo>
                      <a:pt x="71" y="519"/>
                    </a:lnTo>
                    <a:lnTo>
                      <a:pt x="67" y="548"/>
                    </a:lnTo>
                    <a:lnTo>
                      <a:pt x="63" y="577"/>
                    </a:lnTo>
                    <a:lnTo>
                      <a:pt x="59" y="605"/>
                    </a:lnTo>
                    <a:lnTo>
                      <a:pt x="54" y="635"/>
                    </a:lnTo>
                    <a:lnTo>
                      <a:pt x="50" y="663"/>
                    </a:lnTo>
                    <a:lnTo>
                      <a:pt x="46" y="692"/>
                    </a:lnTo>
                    <a:lnTo>
                      <a:pt x="40" y="720"/>
                    </a:lnTo>
                    <a:lnTo>
                      <a:pt x="34" y="749"/>
                    </a:lnTo>
                    <a:lnTo>
                      <a:pt x="30" y="777"/>
                    </a:lnTo>
                    <a:lnTo>
                      <a:pt x="24" y="804"/>
                    </a:lnTo>
                    <a:lnTo>
                      <a:pt x="19" y="833"/>
                    </a:lnTo>
                    <a:lnTo>
                      <a:pt x="12" y="860"/>
                    </a:lnTo>
                    <a:lnTo>
                      <a:pt x="5" y="888"/>
                    </a:lnTo>
                    <a:lnTo>
                      <a:pt x="0" y="915"/>
                    </a:lnTo>
                    <a:lnTo>
                      <a:pt x="0" y="915"/>
                    </a:lnTo>
                    <a:lnTo>
                      <a:pt x="7" y="888"/>
                    </a:lnTo>
                    <a:lnTo>
                      <a:pt x="14" y="860"/>
                    </a:lnTo>
                    <a:lnTo>
                      <a:pt x="21" y="833"/>
                    </a:lnTo>
                    <a:lnTo>
                      <a:pt x="25" y="804"/>
                    </a:lnTo>
                    <a:lnTo>
                      <a:pt x="32" y="777"/>
                    </a:lnTo>
                    <a:lnTo>
                      <a:pt x="37" y="749"/>
                    </a:lnTo>
                    <a:lnTo>
                      <a:pt x="42" y="720"/>
                    </a:lnTo>
                    <a:lnTo>
                      <a:pt x="47" y="692"/>
                    </a:lnTo>
                    <a:lnTo>
                      <a:pt x="52" y="663"/>
                    </a:lnTo>
                    <a:lnTo>
                      <a:pt x="56" y="635"/>
                    </a:lnTo>
                    <a:lnTo>
                      <a:pt x="61" y="605"/>
                    </a:lnTo>
                    <a:lnTo>
                      <a:pt x="65" y="577"/>
                    </a:lnTo>
                    <a:lnTo>
                      <a:pt x="69" y="548"/>
                    </a:lnTo>
                    <a:lnTo>
                      <a:pt x="72" y="519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5" y="431"/>
                    </a:lnTo>
                    <a:lnTo>
                      <a:pt x="87" y="403"/>
                    </a:lnTo>
                    <a:lnTo>
                      <a:pt x="90" y="374"/>
                    </a:lnTo>
                    <a:lnTo>
                      <a:pt x="95" y="345"/>
                    </a:lnTo>
                    <a:lnTo>
                      <a:pt x="98" y="316"/>
                    </a:lnTo>
                    <a:lnTo>
                      <a:pt x="103" y="287"/>
                    </a:lnTo>
                    <a:lnTo>
                      <a:pt x="106" y="258"/>
                    </a:lnTo>
                    <a:lnTo>
                      <a:pt x="109" y="230"/>
                    </a:lnTo>
                    <a:lnTo>
                      <a:pt x="114" y="200"/>
                    </a:lnTo>
                    <a:lnTo>
                      <a:pt x="117" y="171"/>
                    </a:lnTo>
                    <a:lnTo>
                      <a:pt x="122" y="143"/>
                    </a:lnTo>
                    <a:lnTo>
                      <a:pt x="126" y="114"/>
                    </a:lnTo>
                    <a:lnTo>
                      <a:pt x="131" y="85"/>
                    </a:lnTo>
                    <a:lnTo>
                      <a:pt x="135" y="57"/>
                    </a:lnTo>
                    <a:lnTo>
                      <a:pt x="139" y="29"/>
                    </a:lnTo>
                    <a:lnTo>
                      <a:pt x="145" y="0"/>
                    </a:lnTo>
                    <a:lnTo>
                      <a:pt x="144" y="1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7" name="Freeform 1931">
                <a:extLst>
                  <a:ext uri="{FF2B5EF4-FFF2-40B4-BE49-F238E27FC236}">
                    <a16:creationId xmlns:a16="http://schemas.microsoft.com/office/drawing/2014/main" id="{0E223399-0413-4FA9-ACD8-0886FDE7E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64" cy="124"/>
              </a:xfrm>
              <a:custGeom>
                <a:avLst/>
                <a:gdLst>
                  <a:gd name="T0" fmla="*/ 68 w 191"/>
                  <a:gd name="T1" fmla="*/ 0 h 373"/>
                  <a:gd name="T2" fmla="*/ 77 w 191"/>
                  <a:gd name="T3" fmla="*/ 9 h 373"/>
                  <a:gd name="T4" fmla="*/ 84 w 191"/>
                  <a:gd name="T5" fmla="*/ 19 h 373"/>
                  <a:gd name="T6" fmla="*/ 91 w 191"/>
                  <a:gd name="T7" fmla="*/ 28 h 373"/>
                  <a:gd name="T8" fmla="*/ 97 w 191"/>
                  <a:gd name="T9" fmla="*/ 34 h 373"/>
                  <a:gd name="T10" fmla="*/ 103 w 191"/>
                  <a:gd name="T11" fmla="*/ 41 h 373"/>
                  <a:gd name="T12" fmla="*/ 108 w 191"/>
                  <a:gd name="T13" fmla="*/ 48 h 373"/>
                  <a:gd name="T14" fmla="*/ 115 w 191"/>
                  <a:gd name="T15" fmla="*/ 55 h 373"/>
                  <a:gd name="T16" fmla="*/ 120 w 191"/>
                  <a:gd name="T17" fmla="*/ 61 h 373"/>
                  <a:gd name="T18" fmla="*/ 126 w 191"/>
                  <a:gd name="T19" fmla="*/ 67 h 373"/>
                  <a:gd name="T20" fmla="*/ 133 w 191"/>
                  <a:gd name="T21" fmla="*/ 74 h 373"/>
                  <a:gd name="T22" fmla="*/ 139 w 191"/>
                  <a:gd name="T23" fmla="*/ 79 h 373"/>
                  <a:gd name="T24" fmla="*/ 148 w 191"/>
                  <a:gd name="T25" fmla="*/ 86 h 373"/>
                  <a:gd name="T26" fmla="*/ 156 w 191"/>
                  <a:gd name="T27" fmla="*/ 93 h 373"/>
                  <a:gd name="T28" fmla="*/ 167 w 191"/>
                  <a:gd name="T29" fmla="*/ 99 h 373"/>
                  <a:gd name="T30" fmla="*/ 177 w 191"/>
                  <a:gd name="T31" fmla="*/ 107 h 373"/>
                  <a:gd name="T32" fmla="*/ 191 w 191"/>
                  <a:gd name="T33" fmla="*/ 115 h 373"/>
                  <a:gd name="T34" fmla="*/ 176 w 191"/>
                  <a:gd name="T35" fmla="*/ 132 h 373"/>
                  <a:gd name="T36" fmla="*/ 164 w 191"/>
                  <a:gd name="T37" fmla="*/ 148 h 373"/>
                  <a:gd name="T38" fmla="*/ 153 w 191"/>
                  <a:gd name="T39" fmla="*/ 165 h 373"/>
                  <a:gd name="T40" fmla="*/ 140 w 191"/>
                  <a:gd name="T41" fmla="*/ 180 h 373"/>
                  <a:gd name="T42" fmla="*/ 132 w 191"/>
                  <a:gd name="T43" fmla="*/ 196 h 373"/>
                  <a:gd name="T44" fmla="*/ 121 w 191"/>
                  <a:gd name="T45" fmla="*/ 212 h 373"/>
                  <a:gd name="T46" fmla="*/ 112 w 191"/>
                  <a:gd name="T47" fmla="*/ 226 h 373"/>
                  <a:gd name="T48" fmla="*/ 103 w 191"/>
                  <a:gd name="T49" fmla="*/ 242 h 373"/>
                  <a:gd name="T50" fmla="*/ 95 w 191"/>
                  <a:gd name="T51" fmla="*/ 256 h 373"/>
                  <a:gd name="T52" fmla="*/ 86 w 191"/>
                  <a:gd name="T53" fmla="*/ 273 h 373"/>
                  <a:gd name="T54" fmla="*/ 77 w 191"/>
                  <a:gd name="T55" fmla="*/ 289 h 373"/>
                  <a:gd name="T56" fmla="*/ 66 w 191"/>
                  <a:gd name="T57" fmla="*/ 305 h 373"/>
                  <a:gd name="T58" fmla="*/ 56 w 191"/>
                  <a:gd name="T59" fmla="*/ 322 h 373"/>
                  <a:gd name="T60" fmla="*/ 45 w 191"/>
                  <a:gd name="T61" fmla="*/ 338 h 373"/>
                  <a:gd name="T62" fmla="*/ 34 w 191"/>
                  <a:gd name="T63" fmla="*/ 355 h 373"/>
                  <a:gd name="T64" fmla="*/ 22 w 191"/>
                  <a:gd name="T65" fmla="*/ 373 h 373"/>
                  <a:gd name="T66" fmla="*/ 17 w 191"/>
                  <a:gd name="T67" fmla="*/ 359 h 373"/>
                  <a:gd name="T68" fmla="*/ 15 w 191"/>
                  <a:gd name="T69" fmla="*/ 350 h 373"/>
                  <a:gd name="T70" fmla="*/ 13 w 191"/>
                  <a:gd name="T71" fmla="*/ 344 h 373"/>
                  <a:gd name="T72" fmla="*/ 12 w 191"/>
                  <a:gd name="T73" fmla="*/ 341 h 373"/>
                  <a:gd name="T74" fmla="*/ 9 w 191"/>
                  <a:gd name="T75" fmla="*/ 337 h 373"/>
                  <a:gd name="T76" fmla="*/ 8 w 191"/>
                  <a:gd name="T77" fmla="*/ 332 h 373"/>
                  <a:gd name="T78" fmla="*/ 6 w 191"/>
                  <a:gd name="T79" fmla="*/ 324 h 373"/>
                  <a:gd name="T80" fmla="*/ 0 w 191"/>
                  <a:gd name="T81" fmla="*/ 308 h 373"/>
                  <a:gd name="T82" fmla="*/ 8 w 191"/>
                  <a:gd name="T83" fmla="*/ 295 h 373"/>
                  <a:gd name="T84" fmla="*/ 15 w 191"/>
                  <a:gd name="T85" fmla="*/ 279 h 373"/>
                  <a:gd name="T86" fmla="*/ 22 w 191"/>
                  <a:gd name="T87" fmla="*/ 263 h 373"/>
                  <a:gd name="T88" fmla="*/ 29 w 191"/>
                  <a:gd name="T89" fmla="*/ 248 h 373"/>
                  <a:gd name="T90" fmla="*/ 36 w 191"/>
                  <a:gd name="T91" fmla="*/ 230 h 373"/>
                  <a:gd name="T92" fmla="*/ 42 w 191"/>
                  <a:gd name="T93" fmla="*/ 212 h 373"/>
                  <a:gd name="T94" fmla="*/ 49 w 191"/>
                  <a:gd name="T95" fmla="*/ 193 h 373"/>
                  <a:gd name="T96" fmla="*/ 54 w 191"/>
                  <a:gd name="T97" fmla="*/ 175 h 373"/>
                  <a:gd name="T98" fmla="*/ 60 w 191"/>
                  <a:gd name="T99" fmla="*/ 154 h 373"/>
                  <a:gd name="T100" fmla="*/ 63 w 191"/>
                  <a:gd name="T101" fmla="*/ 133 h 373"/>
                  <a:gd name="T102" fmla="*/ 68 w 191"/>
                  <a:gd name="T103" fmla="*/ 113 h 373"/>
                  <a:gd name="T104" fmla="*/ 70 w 191"/>
                  <a:gd name="T105" fmla="*/ 92 h 373"/>
                  <a:gd name="T106" fmla="*/ 71 w 191"/>
                  <a:gd name="T107" fmla="*/ 69 h 373"/>
                  <a:gd name="T108" fmla="*/ 72 w 191"/>
                  <a:gd name="T109" fmla="*/ 47 h 373"/>
                  <a:gd name="T110" fmla="*/ 71 w 191"/>
                  <a:gd name="T111" fmla="*/ 23 h 373"/>
                  <a:gd name="T112" fmla="*/ 68 w 191"/>
                  <a:gd name="T11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1" h="373">
                    <a:moveTo>
                      <a:pt x="68" y="0"/>
                    </a:moveTo>
                    <a:lnTo>
                      <a:pt x="77" y="9"/>
                    </a:lnTo>
                    <a:lnTo>
                      <a:pt x="84" y="19"/>
                    </a:lnTo>
                    <a:lnTo>
                      <a:pt x="91" y="28"/>
                    </a:lnTo>
                    <a:lnTo>
                      <a:pt x="97" y="34"/>
                    </a:lnTo>
                    <a:lnTo>
                      <a:pt x="103" y="41"/>
                    </a:lnTo>
                    <a:lnTo>
                      <a:pt x="108" y="48"/>
                    </a:lnTo>
                    <a:lnTo>
                      <a:pt x="115" y="55"/>
                    </a:lnTo>
                    <a:lnTo>
                      <a:pt x="120" y="61"/>
                    </a:lnTo>
                    <a:lnTo>
                      <a:pt x="126" y="67"/>
                    </a:lnTo>
                    <a:lnTo>
                      <a:pt x="133" y="74"/>
                    </a:lnTo>
                    <a:lnTo>
                      <a:pt x="139" y="79"/>
                    </a:lnTo>
                    <a:lnTo>
                      <a:pt x="148" y="86"/>
                    </a:lnTo>
                    <a:lnTo>
                      <a:pt x="156" y="93"/>
                    </a:lnTo>
                    <a:lnTo>
                      <a:pt x="167" y="99"/>
                    </a:lnTo>
                    <a:lnTo>
                      <a:pt x="177" y="107"/>
                    </a:lnTo>
                    <a:lnTo>
                      <a:pt x="191" y="115"/>
                    </a:lnTo>
                    <a:lnTo>
                      <a:pt x="176" y="132"/>
                    </a:lnTo>
                    <a:lnTo>
                      <a:pt x="164" y="148"/>
                    </a:lnTo>
                    <a:lnTo>
                      <a:pt x="153" y="165"/>
                    </a:lnTo>
                    <a:lnTo>
                      <a:pt x="140" y="180"/>
                    </a:lnTo>
                    <a:lnTo>
                      <a:pt x="132" y="196"/>
                    </a:lnTo>
                    <a:lnTo>
                      <a:pt x="121" y="212"/>
                    </a:lnTo>
                    <a:lnTo>
                      <a:pt x="112" y="226"/>
                    </a:lnTo>
                    <a:lnTo>
                      <a:pt x="103" y="242"/>
                    </a:lnTo>
                    <a:lnTo>
                      <a:pt x="95" y="256"/>
                    </a:lnTo>
                    <a:lnTo>
                      <a:pt x="86" y="273"/>
                    </a:lnTo>
                    <a:lnTo>
                      <a:pt x="77" y="289"/>
                    </a:lnTo>
                    <a:lnTo>
                      <a:pt x="66" y="305"/>
                    </a:lnTo>
                    <a:lnTo>
                      <a:pt x="56" y="322"/>
                    </a:lnTo>
                    <a:lnTo>
                      <a:pt x="45" y="338"/>
                    </a:lnTo>
                    <a:lnTo>
                      <a:pt x="34" y="355"/>
                    </a:lnTo>
                    <a:lnTo>
                      <a:pt x="22" y="373"/>
                    </a:lnTo>
                    <a:lnTo>
                      <a:pt x="17" y="359"/>
                    </a:lnTo>
                    <a:lnTo>
                      <a:pt x="15" y="350"/>
                    </a:lnTo>
                    <a:lnTo>
                      <a:pt x="13" y="344"/>
                    </a:lnTo>
                    <a:lnTo>
                      <a:pt x="12" y="341"/>
                    </a:lnTo>
                    <a:lnTo>
                      <a:pt x="9" y="337"/>
                    </a:lnTo>
                    <a:lnTo>
                      <a:pt x="8" y="332"/>
                    </a:lnTo>
                    <a:lnTo>
                      <a:pt x="6" y="324"/>
                    </a:lnTo>
                    <a:lnTo>
                      <a:pt x="0" y="308"/>
                    </a:lnTo>
                    <a:lnTo>
                      <a:pt x="8" y="295"/>
                    </a:lnTo>
                    <a:lnTo>
                      <a:pt x="15" y="279"/>
                    </a:lnTo>
                    <a:lnTo>
                      <a:pt x="22" y="263"/>
                    </a:lnTo>
                    <a:lnTo>
                      <a:pt x="29" y="248"/>
                    </a:lnTo>
                    <a:lnTo>
                      <a:pt x="36" y="230"/>
                    </a:lnTo>
                    <a:lnTo>
                      <a:pt x="42" y="212"/>
                    </a:lnTo>
                    <a:lnTo>
                      <a:pt x="49" y="193"/>
                    </a:lnTo>
                    <a:lnTo>
                      <a:pt x="54" y="175"/>
                    </a:lnTo>
                    <a:lnTo>
                      <a:pt x="60" y="154"/>
                    </a:lnTo>
                    <a:lnTo>
                      <a:pt x="63" y="133"/>
                    </a:lnTo>
                    <a:lnTo>
                      <a:pt x="68" y="113"/>
                    </a:lnTo>
                    <a:lnTo>
                      <a:pt x="70" y="92"/>
                    </a:lnTo>
                    <a:lnTo>
                      <a:pt x="71" y="69"/>
                    </a:lnTo>
                    <a:lnTo>
                      <a:pt x="72" y="47"/>
                    </a:lnTo>
                    <a:lnTo>
                      <a:pt x="71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8" name="Freeform 1932">
                <a:extLst>
                  <a:ext uri="{FF2B5EF4-FFF2-40B4-BE49-F238E27FC236}">
                    <a16:creationId xmlns:a16="http://schemas.microsoft.com/office/drawing/2014/main" id="{32F5ADB5-AB59-40A0-BC26-6AC07B2F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764"/>
                <a:ext cx="42" cy="38"/>
              </a:xfrm>
              <a:custGeom>
                <a:avLst/>
                <a:gdLst>
                  <a:gd name="T0" fmla="*/ 125 w 125"/>
                  <a:gd name="T1" fmla="*/ 115 h 115"/>
                  <a:gd name="T2" fmla="*/ 125 w 125"/>
                  <a:gd name="T3" fmla="*/ 114 h 115"/>
                  <a:gd name="T4" fmla="*/ 111 w 125"/>
                  <a:gd name="T5" fmla="*/ 106 h 115"/>
                  <a:gd name="T6" fmla="*/ 100 w 125"/>
                  <a:gd name="T7" fmla="*/ 100 h 115"/>
                  <a:gd name="T8" fmla="*/ 90 w 125"/>
                  <a:gd name="T9" fmla="*/ 92 h 115"/>
                  <a:gd name="T10" fmla="*/ 81 w 125"/>
                  <a:gd name="T11" fmla="*/ 85 h 115"/>
                  <a:gd name="T12" fmla="*/ 73 w 125"/>
                  <a:gd name="T13" fmla="*/ 78 h 115"/>
                  <a:gd name="T14" fmla="*/ 67 w 125"/>
                  <a:gd name="T15" fmla="*/ 73 h 115"/>
                  <a:gd name="T16" fmla="*/ 61 w 125"/>
                  <a:gd name="T17" fmla="*/ 66 h 115"/>
                  <a:gd name="T18" fmla="*/ 54 w 125"/>
                  <a:gd name="T19" fmla="*/ 60 h 115"/>
                  <a:gd name="T20" fmla="*/ 49 w 125"/>
                  <a:gd name="T21" fmla="*/ 55 h 115"/>
                  <a:gd name="T22" fmla="*/ 43 w 125"/>
                  <a:gd name="T23" fmla="*/ 48 h 115"/>
                  <a:gd name="T24" fmla="*/ 37 w 125"/>
                  <a:gd name="T25" fmla="*/ 41 h 115"/>
                  <a:gd name="T26" fmla="*/ 31 w 125"/>
                  <a:gd name="T27" fmla="*/ 35 h 115"/>
                  <a:gd name="T28" fmla="*/ 25 w 125"/>
                  <a:gd name="T29" fmla="*/ 27 h 115"/>
                  <a:gd name="T30" fmla="*/ 18 w 125"/>
                  <a:gd name="T31" fmla="*/ 18 h 115"/>
                  <a:gd name="T32" fmla="*/ 11 w 125"/>
                  <a:gd name="T33" fmla="*/ 9 h 115"/>
                  <a:gd name="T34" fmla="*/ 3 w 125"/>
                  <a:gd name="T35" fmla="*/ 0 h 115"/>
                  <a:gd name="T36" fmla="*/ 0 w 125"/>
                  <a:gd name="T37" fmla="*/ 1 h 115"/>
                  <a:gd name="T38" fmla="*/ 9 w 125"/>
                  <a:gd name="T39" fmla="*/ 11 h 115"/>
                  <a:gd name="T40" fmla="*/ 17 w 125"/>
                  <a:gd name="T41" fmla="*/ 20 h 115"/>
                  <a:gd name="T42" fmla="*/ 24 w 125"/>
                  <a:gd name="T43" fmla="*/ 29 h 115"/>
                  <a:gd name="T44" fmla="*/ 30 w 125"/>
                  <a:gd name="T45" fmla="*/ 36 h 115"/>
                  <a:gd name="T46" fmla="*/ 36 w 125"/>
                  <a:gd name="T47" fmla="*/ 42 h 115"/>
                  <a:gd name="T48" fmla="*/ 41 w 125"/>
                  <a:gd name="T49" fmla="*/ 49 h 115"/>
                  <a:gd name="T50" fmla="*/ 48 w 125"/>
                  <a:gd name="T51" fmla="*/ 56 h 115"/>
                  <a:gd name="T52" fmla="*/ 53 w 125"/>
                  <a:gd name="T53" fmla="*/ 63 h 115"/>
                  <a:gd name="T54" fmla="*/ 60 w 125"/>
                  <a:gd name="T55" fmla="*/ 68 h 115"/>
                  <a:gd name="T56" fmla="*/ 66 w 125"/>
                  <a:gd name="T57" fmla="*/ 75 h 115"/>
                  <a:gd name="T58" fmla="*/ 72 w 125"/>
                  <a:gd name="T59" fmla="*/ 81 h 115"/>
                  <a:gd name="T60" fmla="*/ 81 w 125"/>
                  <a:gd name="T61" fmla="*/ 87 h 115"/>
                  <a:gd name="T62" fmla="*/ 89 w 125"/>
                  <a:gd name="T63" fmla="*/ 94 h 115"/>
                  <a:gd name="T64" fmla="*/ 99 w 125"/>
                  <a:gd name="T65" fmla="*/ 101 h 115"/>
                  <a:gd name="T66" fmla="*/ 110 w 125"/>
                  <a:gd name="T67" fmla="*/ 108 h 115"/>
                  <a:gd name="T68" fmla="*/ 123 w 125"/>
                  <a:gd name="T69" fmla="*/ 115 h 115"/>
                  <a:gd name="T70" fmla="*/ 123 w 125"/>
                  <a:gd name="T71" fmla="*/ 114 h 115"/>
                  <a:gd name="T72" fmla="*/ 125 w 125"/>
                  <a:gd name="T7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15">
                    <a:moveTo>
                      <a:pt x="125" y="115"/>
                    </a:moveTo>
                    <a:lnTo>
                      <a:pt x="125" y="114"/>
                    </a:lnTo>
                    <a:lnTo>
                      <a:pt x="111" y="106"/>
                    </a:lnTo>
                    <a:lnTo>
                      <a:pt x="100" y="100"/>
                    </a:lnTo>
                    <a:lnTo>
                      <a:pt x="90" y="92"/>
                    </a:lnTo>
                    <a:lnTo>
                      <a:pt x="81" y="85"/>
                    </a:lnTo>
                    <a:lnTo>
                      <a:pt x="73" y="78"/>
                    </a:lnTo>
                    <a:lnTo>
                      <a:pt x="67" y="73"/>
                    </a:lnTo>
                    <a:lnTo>
                      <a:pt x="61" y="66"/>
                    </a:lnTo>
                    <a:lnTo>
                      <a:pt x="54" y="60"/>
                    </a:lnTo>
                    <a:lnTo>
                      <a:pt x="49" y="55"/>
                    </a:lnTo>
                    <a:lnTo>
                      <a:pt x="43" y="48"/>
                    </a:lnTo>
                    <a:lnTo>
                      <a:pt x="37" y="41"/>
                    </a:lnTo>
                    <a:lnTo>
                      <a:pt x="31" y="35"/>
                    </a:lnTo>
                    <a:lnTo>
                      <a:pt x="25" y="27"/>
                    </a:lnTo>
                    <a:lnTo>
                      <a:pt x="18" y="18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9" y="11"/>
                    </a:lnTo>
                    <a:lnTo>
                      <a:pt x="17" y="20"/>
                    </a:lnTo>
                    <a:lnTo>
                      <a:pt x="24" y="29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41" y="49"/>
                    </a:lnTo>
                    <a:lnTo>
                      <a:pt x="48" y="56"/>
                    </a:lnTo>
                    <a:lnTo>
                      <a:pt x="53" y="63"/>
                    </a:lnTo>
                    <a:lnTo>
                      <a:pt x="60" y="68"/>
                    </a:lnTo>
                    <a:lnTo>
                      <a:pt x="66" y="75"/>
                    </a:lnTo>
                    <a:lnTo>
                      <a:pt x="72" y="81"/>
                    </a:lnTo>
                    <a:lnTo>
                      <a:pt x="81" y="87"/>
                    </a:lnTo>
                    <a:lnTo>
                      <a:pt x="89" y="94"/>
                    </a:lnTo>
                    <a:lnTo>
                      <a:pt x="99" y="101"/>
                    </a:lnTo>
                    <a:lnTo>
                      <a:pt x="110" y="108"/>
                    </a:lnTo>
                    <a:lnTo>
                      <a:pt x="123" y="115"/>
                    </a:lnTo>
                    <a:lnTo>
                      <a:pt x="123" y="114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9" name="Freeform 1933">
                <a:extLst>
                  <a:ext uri="{FF2B5EF4-FFF2-40B4-BE49-F238E27FC236}">
                    <a16:creationId xmlns:a16="http://schemas.microsoft.com/office/drawing/2014/main" id="{66A50A7F-FDA6-49F2-9B1F-9FAFCAC1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57" cy="87"/>
              </a:xfrm>
              <a:custGeom>
                <a:avLst/>
                <a:gdLst>
                  <a:gd name="T0" fmla="*/ 0 w 172"/>
                  <a:gd name="T1" fmla="*/ 259 h 260"/>
                  <a:gd name="T2" fmla="*/ 3 w 172"/>
                  <a:gd name="T3" fmla="*/ 260 h 260"/>
                  <a:gd name="T4" fmla="*/ 15 w 172"/>
                  <a:gd name="T5" fmla="*/ 241 h 260"/>
                  <a:gd name="T6" fmla="*/ 26 w 172"/>
                  <a:gd name="T7" fmla="*/ 225 h 260"/>
                  <a:gd name="T8" fmla="*/ 37 w 172"/>
                  <a:gd name="T9" fmla="*/ 209 h 260"/>
                  <a:gd name="T10" fmla="*/ 47 w 172"/>
                  <a:gd name="T11" fmla="*/ 191 h 260"/>
                  <a:gd name="T12" fmla="*/ 58 w 172"/>
                  <a:gd name="T13" fmla="*/ 176 h 260"/>
                  <a:gd name="T14" fmla="*/ 67 w 172"/>
                  <a:gd name="T15" fmla="*/ 159 h 260"/>
                  <a:gd name="T16" fmla="*/ 76 w 172"/>
                  <a:gd name="T17" fmla="*/ 144 h 260"/>
                  <a:gd name="T18" fmla="*/ 84 w 172"/>
                  <a:gd name="T19" fmla="*/ 129 h 260"/>
                  <a:gd name="T20" fmla="*/ 93 w 172"/>
                  <a:gd name="T21" fmla="*/ 113 h 260"/>
                  <a:gd name="T22" fmla="*/ 102 w 172"/>
                  <a:gd name="T23" fmla="*/ 99 h 260"/>
                  <a:gd name="T24" fmla="*/ 113 w 172"/>
                  <a:gd name="T25" fmla="*/ 83 h 260"/>
                  <a:gd name="T26" fmla="*/ 123 w 172"/>
                  <a:gd name="T27" fmla="*/ 67 h 260"/>
                  <a:gd name="T28" fmla="*/ 134 w 172"/>
                  <a:gd name="T29" fmla="*/ 52 h 260"/>
                  <a:gd name="T30" fmla="*/ 145 w 172"/>
                  <a:gd name="T31" fmla="*/ 35 h 260"/>
                  <a:gd name="T32" fmla="*/ 157 w 172"/>
                  <a:gd name="T33" fmla="*/ 19 h 260"/>
                  <a:gd name="T34" fmla="*/ 172 w 172"/>
                  <a:gd name="T35" fmla="*/ 2 h 260"/>
                  <a:gd name="T36" fmla="*/ 170 w 172"/>
                  <a:gd name="T37" fmla="*/ 0 h 260"/>
                  <a:gd name="T38" fmla="*/ 156 w 172"/>
                  <a:gd name="T39" fmla="*/ 18 h 260"/>
                  <a:gd name="T40" fmla="*/ 143 w 172"/>
                  <a:gd name="T41" fmla="*/ 34 h 260"/>
                  <a:gd name="T42" fmla="*/ 132 w 172"/>
                  <a:gd name="T43" fmla="*/ 49 h 260"/>
                  <a:gd name="T44" fmla="*/ 120 w 172"/>
                  <a:gd name="T45" fmla="*/ 66 h 260"/>
                  <a:gd name="T46" fmla="*/ 110 w 172"/>
                  <a:gd name="T47" fmla="*/ 82 h 260"/>
                  <a:gd name="T48" fmla="*/ 101 w 172"/>
                  <a:gd name="T49" fmla="*/ 96 h 260"/>
                  <a:gd name="T50" fmla="*/ 92 w 172"/>
                  <a:gd name="T51" fmla="*/ 112 h 260"/>
                  <a:gd name="T52" fmla="*/ 83 w 172"/>
                  <a:gd name="T53" fmla="*/ 127 h 260"/>
                  <a:gd name="T54" fmla="*/ 74 w 172"/>
                  <a:gd name="T55" fmla="*/ 144 h 260"/>
                  <a:gd name="T56" fmla="*/ 64 w 172"/>
                  <a:gd name="T57" fmla="*/ 158 h 260"/>
                  <a:gd name="T58" fmla="*/ 55 w 172"/>
                  <a:gd name="T59" fmla="*/ 174 h 260"/>
                  <a:gd name="T60" fmla="*/ 46 w 172"/>
                  <a:gd name="T61" fmla="*/ 191 h 260"/>
                  <a:gd name="T62" fmla="*/ 36 w 172"/>
                  <a:gd name="T63" fmla="*/ 206 h 260"/>
                  <a:gd name="T64" fmla="*/ 25 w 172"/>
                  <a:gd name="T65" fmla="*/ 223 h 260"/>
                  <a:gd name="T66" fmla="*/ 14 w 172"/>
                  <a:gd name="T67" fmla="*/ 240 h 260"/>
                  <a:gd name="T68" fmla="*/ 0 w 172"/>
                  <a:gd name="T69" fmla="*/ 258 h 260"/>
                  <a:gd name="T70" fmla="*/ 3 w 172"/>
                  <a:gd name="T71" fmla="*/ 259 h 260"/>
                  <a:gd name="T72" fmla="*/ 0 w 172"/>
                  <a:gd name="T7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260">
                    <a:moveTo>
                      <a:pt x="0" y="259"/>
                    </a:moveTo>
                    <a:lnTo>
                      <a:pt x="3" y="260"/>
                    </a:lnTo>
                    <a:lnTo>
                      <a:pt x="15" y="241"/>
                    </a:lnTo>
                    <a:lnTo>
                      <a:pt x="26" y="225"/>
                    </a:lnTo>
                    <a:lnTo>
                      <a:pt x="37" y="209"/>
                    </a:lnTo>
                    <a:lnTo>
                      <a:pt x="47" y="191"/>
                    </a:lnTo>
                    <a:lnTo>
                      <a:pt x="58" y="176"/>
                    </a:lnTo>
                    <a:lnTo>
                      <a:pt x="67" y="159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3" y="113"/>
                    </a:lnTo>
                    <a:lnTo>
                      <a:pt x="102" y="99"/>
                    </a:lnTo>
                    <a:lnTo>
                      <a:pt x="113" y="83"/>
                    </a:lnTo>
                    <a:lnTo>
                      <a:pt x="123" y="67"/>
                    </a:lnTo>
                    <a:lnTo>
                      <a:pt x="134" y="52"/>
                    </a:lnTo>
                    <a:lnTo>
                      <a:pt x="145" y="35"/>
                    </a:lnTo>
                    <a:lnTo>
                      <a:pt x="157" y="19"/>
                    </a:lnTo>
                    <a:lnTo>
                      <a:pt x="172" y="2"/>
                    </a:lnTo>
                    <a:lnTo>
                      <a:pt x="170" y="0"/>
                    </a:lnTo>
                    <a:lnTo>
                      <a:pt x="156" y="18"/>
                    </a:lnTo>
                    <a:lnTo>
                      <a:pt x="143" y="34"/>
                    </a:lnTo>
                    <a:lnTo>
                      <a:pt x="132" y="49"/>
                    </a:lnTo>
                    <a:lnTo>
                      <a:pt x="120" y="66"/>
                    </a:lnTo>
                    <a:lnTo>
                      <a:pt x="110" y="82"/>
                    </a:lnTo>
                    <a:lnTo>
                      <a:pt x="101" y="96"/>
                    </a:lnTo>
                    <a:lnTo>
                      <a:pt x="92" y="112"/>
                    </a:lnTo>
                    <a:lnTo>
                      <a:pt x="83" y="127"/>
                    </a:lnTo>
                    <a:lnTo>
                      <a:pt x="74" y="144"/>
                    </a:lnTo>
                    <a:lnTo>
                      <a:pt x="64" y="158"/>
                    </a:lnTo>
                    <a:lnTo>
                      <a:pt x="55" y="174"/>
                    </a:lnTo>
                    <a:lnTo>
                      <a:pt x="46" y="191"/>
                    </a:lnTo>
                    <a:lnTo>
                      <a:pt x="36" y="206"/>
                    </a:lnTo>
                    <a:lnTo>
                      <a:pt x="25" y="223"/>
                    </a:lnTo>
                    <a:lnTo>
                      <a:pt x="14" y="240"/>
                    </a:lnTo>
                    <a:lnTo>
                      <a:pt x="0" y="258"/>
                    </a:lnTo>
                    <a:lnTo>
                      <a:pt x="3" y="259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0" name="Freeform 1934">
                <a:extLst>
                  <a:ext uri="{FF2B5EF4-FFF2-40B4-BE49-F238E27FC236}">
                    <a16:creationId xmlns:a16="http://schemas.microsoft.com/office/drawing/2014/main" id="{8172ECAE-03B9-47DE-9F29-000E5642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866"/>
                <a:ext cx="7" cy="21"/>
              </a:xfrm>
              <a:custGeom>
                <a:avLst/>
                <a:gdLst>
                  <a:gd name="T0" fmla="*/ 0 w 21"/>
                  <a:gd name="T1" fmla="*/ 0 h 65"/>
                  <a:gd name="T2" fmla="*/ 0 w 21"/>
                  <a:gd name="T3" fmla="*/ 1 h 65"/>
                  <a:gd name="T4" fmla="*/ 5 w 21"/>
                  <a:gd name="T5" fmla="*/ 16 h 65"/>
                  <a:gd name="T6" fmla="*/ 7 w 21"/>
                  <a:gd name="T7" fmla="*/ 25 h 65"/>
                  <a:gd name="T8" fmla="*/ 9 w 21"/>
                  <a:gd name="T9" fmla="*/ 30 h 65"/>
                  <a:gd name="T10" fmla="*/ 10 w 21"/>
                  <a:gd name="T11" fmla="*/ 34 h 65"/>
                  <a:gd name="T12" fmla="*/ 11 w 21"/>
                  <a:gd name="T13" fmla="*/ 36 h 65"/>
                  <a:gd name="T14" fmla="*/ 14 w 21"/>
                  <a:gd name="T15" fmla="*/ 42 h 65"/>
                  <a:gd name="T16" fmla="*/ 16 w 21"/>
                  <a:gd name="T17" fmla="*/ 51 h 65"/>
                  <a:gd name="T18" fmla="*/ 20 w 21"/>
                  <a:gd name="T19" fmla="*/ 65 h 65"/>
                  <a:gd name="T20" fmla="*/ 21 w 21"/>
                  <a:gd name="T21" fmla="*/ 65 h 65"/>
                  <a:gd name="T22" fmla="*/ 17 w 21"/>
                  <a:gd name="T23" fmla="*/ 51 h 65"/>
                  <a:gd name="T24" fmla="*/ 15 w 21"/>
                  <a:gd name="T25" fmla="*/ 42 h 65"/>
                  <a:gd name="T26" fmla="*/ 12 w 21"/>
                  <a:gd name="T27" fmla="*/ 36 h 65"/>
                  <a:gd name="T28" fmla="*/ 11 w 21"/>
                  <a:gd name="T29" fmla="*/ 34 h 65"/>
                  <a:gd name="T30" fmla="*/ 10 w 21"/>
                  <a:gd name="T31" fmla="*/ 29 h 65"/>
                  <a:gd name="T32" fmla="*/ 9 w 21"/>
                  <a:gd name="T33" fmla="*/ 25 h 65"/>
                  <a:gd name="T34" fmla="*/ 6 w 21"/>
                  <a:gd name="T35" fmla="*/ 16 h 65"/>
                  <a:gd name="T36" fmla="*/ 1 w 21"/>
                  <a:gd name="T37" fmla="*/ 1 h 65"/>
                  <a:gd name="T38" fmla="*/ 1 w 21"/>
                  <a:gd name="T39" fmla="*/ 1 h 65"/>
                  <a:gd name="T40" fmla="*/ 0 w 21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0" y="0"/>
                    </a:moveTo>
                    <a:lnTo>
                      <a:pt x="0" y="1"/>
                    </a:lnTo>
                    <a:lnTo>
                      <a:pt x="5" y="16"/>
                    </a:lnTo>
                    <a:lnTo>
                      <a:pt x="7" y="25"/>
                    </a:lnTo>
                    <a:lnTo>
                      <a:pt x="9" y="30"/>
                    </a:lnTo>
                    <a:lnTo>
                      <a:pt x="10" y="34"/>
                    </a:lnTo>
                    <a:lnTo>
                      <a:pt x="11" y="36"/>
                    </a:lnTo>
                    <a:lnTo>
                      <a:pt x="14" y="42"/>
                    </a:lnTo>
                    <a:lnTo>
                      <a:pt x="16" y="51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17" y="51"/>
                    </a:lnTo>
                    <a:lnTo>
                      <a:pt x="15" y="42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10" y="29"/>
                    </a:lnTo>
                    <a:lnTo>
                      <a:pt x="9" y="25"/>
                    </a:lnTo>
                    <a:lnTo>
                      <a:pt x="6" y="16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1" name="Freeform 1935">
                <a:extLst>
                  <a:ext uri="{FF2B5EF4-FFF2-40B4-BE49-F238E27FC236}">
                    <a16:creationId xmlns:a16="http://schemas.microsoft.com/office/drawing/2014/main" id="{8DA96C90-D6AB-43D7-A2F5-F7C4E90A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4" cy="103"/>
              </a:xfrm>
              <a:custGeom>
                <a:avLst/>
                <a:gdLst>
                  <a:gd name="T0" fmla="*/ 69 w 73"/>
                  <a:gd name="T1" fmla="*/ 0 h 309"/>
                  <a:gd name="T2" fmla="*/ 67 w 73"/>
                  <a:gd name="T3" fmla="*/ 0 h 309"/>
                  <a:gd name="T4" fmla="*/ 70 w 73"/>
                  <a:gd name="T5" fmla="*/ 24 h 309"/>
                  <a:gd name="T6" fmla="*/ 70 w 73"/>
                  <a:gd name="T7" fmla="*/ 47 h 309"/>
                  <a:gd name="T8" fmla="*/ 70 w 73"/>
                  <a:gd name="T9" fmla="*/ 69 h 309"/>
                  <a:gd name="T10" fmla="*/ 69 w 73"/>
                  <a:gd name="T11" fmla="*/ 92 h 309"/>
                  <a:gd name="T12" fmla="*/ 66 w 73"/>
                  <a:gd name="T13" fmla="*/ 114 h 309"/>
                  <a:gd name="T14" fmla="*/ 63 w 73"/>
                  <a:gd name="T15" fmla="*/ 134 h 309"/>
                  <a:gd name="T16" fmla="*/ 59 w 73"/>
                  <a:gd name="T17" fmla="*/ 154 h 309"/>
                  <a:gd name="T18" fmla="*/ 53 w 73"/>
                  <a:gd name="T19" fmla="*/ 175 h 309"/>
                  <a:gd name="T20" fmla="*/ 47 w 73"/>
                  <a:gd name="T21" fmla="*/ 194 h 309"/>
                  <a:gd name="T22" fmla="*/ 41 w 73"/>
                  <a:gd name="T23" fmla="*/ 213 h 309"/>
                  <a:gd name="T24" fmla="*/ 35 w 73"/>
                  <a:gd name="T25" fmla="*/ 230 h 309"/>
                  <a:gd name="T26" fmla="*/ 28 w 73"/>
                  <a:gd name="T27" fmla="*/ 248 h 309"/>
                  <a:gd name="T28" fmla="*/ 22 w 73"/>
                  <a:gd name="T29" fmla="*/ 263 h 309"/>
                  <a:gd name="T30" fmla="*/ 14 w 73"/>
                  <a:gd name="T31" fmla="*/ 279 h 309"/>
                  <a:gd name="T32" fmla="*/ 7 w 73"/>
                  <a:gd name="T33" fmla="*/ 295 h 309"/>
                  <a:gd name="T34" fmla="*/ 0 w 73"/>
                  <a:gd name="T35" fmla="*/ 308 h 309"/>
                  <a:gd name="T36" fmla="*/ 1 w 73"/>
                  <a:gd name="T37" fmla="*/ 309 h 309"/>
                  <a:gd name="T38" fmla="*/ 9 w 73"/>
                  <a:gd name="T39" fmla="*/ 296 h 309"/>
                  <a:gd name="T40" fmla="*/ 15 w 73"/>
                  <a:gd name="T41" fmla="*/ 280 h 309"/>
                  <a:gd name="T42" fmla="*/ 23 w 73"/>
                  <a:gd name="T43" fmla="*/ 264 h 309"/>
                  <a:gd name="T44" fmla="*/ 30 w 73"/>
                  <a:gd name="T45" fmla="*/ 248 h 309"/>
                  <a:gd name="T46" fmla="*/ 36 w 73"/>
                  <a:gd name="T47" fmla="*/ 230 h 309"/>
                  <a:gd name="T48" fmla="*/ 43 w 73"/>
                  <a:gd name="T49" fmla="*/ 213 h 309"/>
                  <a:gd name="T50" fmla="*/ 50 w 73"/>
                  <a:gd name="T51" fmla="*/ 194 h 309"/>
                  <a:gd name="T52" fmla="*/ 55 w 73"/>
                  <a:gd name="T53" fmla="*/ 175 h 309"/>
                  <a:gd name="T54" fmla="*/ 61 w 73"/>
                  <a:gd name="T55" fmla="*/ 154 h 309"/>
                  <a:gd name="T56" fmla="*/ 64 w 73"/>
                  <a:gd name="T57" fmla="*/ 134 h 309"/>
                  <a:gd name="T58" fmla="*/ 67 w 73"/>
                  <a:gd name="T59" fmla="*/ 114 h 309"/>
                  <a:gd name="T60" fmla="*/ 70 w 73"/>
                  <a:gd name="T61" fmla="*/ 92 h 309"/>
                  <a:gd name="T62" fmla="*/ 72 w 73"/>
                  <a:gd name="T63" fmla="*/ 69 h 309"/>
                  <a:gd name="T64" fmla="*/ 73 w 73"/>
                  <a:gd name="T65" fmla="*/ 47 h 309"/>
                  <a:gd name="T66" fmla="*/ 71 w 73"/>
                  <a:gd name="T67" fmla="*/ 24 h 309"/>
                  <a:gd name="T68" fmla="*/ 69 w 73"/>
                  <a:gd name="T69" fmla="*/ 0 h 309"/>
                  <a:gd name="T70" fmla="*/ 67 w 73"/>
                  <a:gd name="T71" fmla="*/ 1 h 309"/>
                  <a:gd name="T72" fmla="*/ 69 w 73"/>
                  <a:gd name="T7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309">
                    <a:moveTo>
                      <a:pt x="69" y="0"/>
                    </a:moveTo>
                    <a:lnTo>
                      <a:pt x="67" y="0"/>
                    </a:lnTo>
                    <a:lnTo>
                      <a:pt x="70" y="24"/>
                    </a:lnTo>
                    <a:lnTo>
                      <a:pt x="70" y="47"/>
                    </a:lnTo>
                    <a:lnTo>
                      <a:pt x="70" y="69"/>
                    </a:lnTo>
                    <a:lnTo>
                      <a:pt x="69" y="92"/>
                    </a:lnTo>
                    <a:lnTo>
                      <a:pt x="66" y="114"/>
                    </a:lnTo>
                    <a:lnTo>
                      <a:pt x="63" y="134"/>
                    </a:lnTo>
                    <a:lnTo>
                      <a:pt x="59" y="154"/>
                    </a:lnTo>
                    <a:lnTo>
                      <a:pt x="53" y="175"/>
                    </a:lnTo>
                    <a:lnTo>
                      <a:pt x="47" y="194"/>
                    </a:lnTo>
                    <a:lnTo>
                      <a:pt x="41" y="213"/>
                    </a:lnTo>
                    <a:lnTo>
                      <a:pt x="35" y="230"/>
                    </a:lnTo>
                    <a:lnTo>
                      <a:pt x="28" y="248"/>
                    </a:lnTo>
                    <a:lnTo>
                      <a:pt x="22" y="263"/>
                    </a:lnTo>
                    <a:lnTo>
                      <a:pt x="14" y="279"/>
                    </a:lnTo>
                    <a:lnTo>
                      <a:pt x="7" y="295"/>
                    </a:lnTo>
                    <a:lnTo>
                      <a:pt x="0" y="308"/>
                    </a:lnTo>
                    <a:lnTo>
                      <a:pt x="1" y="309"/>
                    </a:lnTo>
                    <a:lnTo>
                      <a:pt x="9" y="296"/>
                    </a:lnTo>
                    <a:lnTo>
                      <a:pt x="15" y="280"/>
                    </a:lnTo>
                    <a:lnTo>
                      <a:pt x="23" y="264"/>
                    </a:lnTo>
                    <a:lnTo>
                      <a:pt x="30" y="248"/>
                    </a:lnTo>
                    <a:lnTo>
                      <a:pt x="36" y="230"/>
                    </a:lnTo>
                    <a:lnTo>
                      <a:pt x="43" y="213"/>
                    </a:lnTo>
                    <a:lnTo>
                      <a:pt x="50" y="194"/>
                    </a:lnTo>
                    <a:lnTo>
                      <a:pt x="55" y="175"/>
                    </a:lnTo>
                    <a:lnTo>
                      <a:pt x="61" y="154"/>
                    </a:lnTo>
                    <a:lnTo>
                      <a:pt x="64" y="134"/>
                    </a:lnTo>
                    <a:lnTo>
                      <a:pt x="67" y="114"/>
                    </a:lnTo>
                    <a:lnTo>
                      <a:pt x="70" y="92"/>
                    </a:lnTo>
                    <a:lnTo>
                      <a:pt x="72" y="69"/>
                    </a:lnTo>
                    <a:lnTo>
                      <a:pt x="73" y="47"/>
                    </a:lnTo>
                    <a:lnTo>
                      <a:pt x="71" y="24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2" name="Freeform 1936">
                <a:extLst>
                  <a:ext uri="{FF2B5EF4-FFF2-40B4-BE49-F238E27FC236}">
                    <a16:creationId xmlns:a16="http://schemas.microsoft.com/office/drawing/2014/main" id="{C990FFA7-CF76-4D7D-801F-8B04E736E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653"/>
                <a:ext cx="65" cy="277"/>
              </a:xfrm>
              <a:custGeom>
                <a:avLst/>
                <a:gdLst>
                  <a:gd name="T0" fmla="*/ 89 w 194"/>
                  <a:gd name="T1" fmla="*/ 21 h 830"/>
                  <a:gd name="T2" fmla="*/ 103 w 194"/>
                  <a:gd name="T3" fmla="*/ 71 h 830"/>
                  <a:gd name="T4" fmla="*/ 119 w 194"/>
                  <a:gd name="T5" fmla="*/ 124 h 830"/>
                  <a:gd name="T6" fmla="*/ 134 w 194"/>
                  <a:gd name="T7" fmla="*/ 184 h 830"/>
                  <a:gd name="T8" fmla="*/ 149 w 194"/>
                  <a:gd name="T9" fmla="*/ 243 h 830"/>
                  <a:gd name="T10" fmla="*/ 164 w 194"/>
                  <a:gd name="T11" fmla="*/ 303 h 830"/>
                  <a:gd name="T12" fmla="*/ 177 w 194"/>
                  <a:gd name="T13" fmla="*/ 359 h 830"/>
                  <a:gd name="T14" fmla="*/ 188 w 194"/>
                  <a:gd name="T15" fmla="*/ 406 h 830"/>
                  <a:gd name="T16" fmla="*/ 174 w 194"/>
                  <a:gd name="T17" fmla="*/ 501 h 830"/>
                  <a:gd name="T18" fmla="*/ 139 w 194"/>
                  <a:gd name="T19" fmla="*/ 609 h 830"/>
                  <a:gd name="T20" fmla="*/ 112 w 194"/>
                  <a:gd name="T21" fmla="*/ 676 h 830"/>
                  <a:gd name="T22" fmla="*/ 91 w 194"/>
                  <a:gd name="T23" fmla="*/ 714 h 830"/>
                  <a:gd name="T24" fmla="*/ 73 w 194"/>
                  <a:gd name="T25" fmla="*/ 736 h 830"/>
                  <a:gd name="T26" fmla="*/ 55 w 194"/>
                  <a:gd name="T27" fmla="*/ 749 h 830"/>
                  <a:gd name="T28" fmla="*/ 37 w 194"/>
                  <a:gd name="T29" fmla="*/ 768 h 830"/>
                  <a:gd name="T30" fmla="*/ 16 w 194"/>
                  <a:gd name="T31" fmla="*/ 803 h 830"/>
                  <a:gd name="T32" fmla="*/ 3 w 194"/>
                  <a:gd name="T33" fmla="*/ 810 h 830"/>
                  <a:gd name="T34" fmla="*/ 1 w 194"/>
                  <a:gd name="T35" fmla="*/ 771 h 830"/>
                  <a:gd name="T36" fmla="*/ 1 w 194"/>
                  <a:gd name="T37" fmla="*/ 734 h 830"/>
                  <a:gd name="T38" fmla="*/ 0 w 194"/>
                  <a:gd name="T39" fmla="*/ 695 h 830"/>
                  <a:gd name="T40" fmla="*/ 0 w 194"/>
                  <a:gd name="T41" fmla="*/ 658 h 830"/>
                  <a:gd name="T42" fmla="*/ 1 w 194"/>
                  <a:gd name="T43" fmla="*/ 622 h 830"/>
                  <a:gd name="T44" fmla="*/ 1 w 194"/>
                  <a:gd name="T45" fmla="*/ 587 h 830"/>
                  <a:gd name="T46" fmla="*/ 3 w 194"/>
                  <a:gd name="T47" fmla="*/ 551 h 830"/>
                  <a:gd name="T48" fmla="*/ 5 w 194"/>
                  <a:gd name="T49" fmla="*/ 514 h 830"/>
                  <a:gd name="T50" fmla="*/ 8 w 194"/>
                  <a:gd name="T51" fmla="*/ 479 h 830"/>
                  <a:gd name="T52" fmla="*/ 12 w 194"/>
                  <a:gd name="T53" fmla="*/ 443 h 830"/>
                  <a:gd name="T54" fmla="*/ 16 w 194"/>
                  <a:gd name="T55" fmla="*/ 406 h 830"/>
                  <a:gd name="T56" fmla="*/ 23 w 194"/>
                  <a:gd name="T57" fmla="*/ 368 h 830"/>
                  <a:gd name="T58" fmla="*/ 28 w 194"/>
                  <a:gd name="T59" fmla="*/ 330 h 830"/>
                  <a:gd name="T60" fmla="*/ 35 w 194"/>
                  <a:gd name="T61" fmla="*/ 292 h 830"/>
                  <a:gd name="T62" fmla="*/ 43 w 194"/>
                  <a:gd name="T63" fmla="*/ 251 h 830"/>
                  <a:gd name="T64" fmla="*/ 45 w 194"/>
                  <a:gd name="T65" fmla="*/ 216 h 830"/>
                  <a:gd name="T66" fmla="*/ 45 w 194"/>
                  <a:gd name="T67" fmla="*/ 186 h 830"/>
                  <a:gd name="T68" fmla="*/ 46 w 194"/>
                  <a:gd name="T69" fmla="*/ 154 h 830"/>
                  <a:gd name="T70" fmla="*/ 51 w 194"/>
                  <a:gd name="T71" fmla="*/ 119 h 830"/>
                  <a:gd name="T72" fmla="*/ 57 w 194"/>
                  <a:gd name="T73" fmla="*/ 86 h 830"/>
                  <a:gd name="T74" fmla="*/ 64 w 194"/>
                  <a:gd name="T75" fmla="*/ 56 h 830"/>
                  <a:gd name="T76" fmla="*/ 72 w 194"/>
                  <a:gd name="T77" fmla="*/ 29 h 830"/>
                  <a:gd name="T78" fmla="*/ 80 w 194"/>
                  <a:gd name="T79" fmla="*/ 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830">
                    <a:moveTo>
                      <a:pt x="83" y="0"/>
                    </a:moveTo>
                    <a:lnTo>
                      <a:pt x="89" y="21"/>
                    </a:lnTo>
                    <a:lnTo>
                      <a:pt x="97" y="45"/>
                    </a:lnTo>
                    <a:lnTo>
                      <a:pt x="103" y="71"/>
                    </a:lnTo>
                    <a:lnTo>
                      <a:pt x="110" y="96"/>
                    </a:lnTo>
                    <a:lnTo>
                      <a:pt x="119" y="124"/>
                    </a:lnTo>
                    <a:lnTo>
                      <a:pt x="126" y="154"/>
                    </a:lnTo>
                    <a:lnTo>
                      <a:pt x="134" y="184"/>
                    </a:lnTo>
                    <a:lnTo>
                      <a:pt x="141" y="213"/>
                    </a:lnTo>
                    <a:lnTo>
                      <a:pt x="149" y="243"/>
                    </a:lnTo>
                    <a:lnTo>
                      <a:pt x="156" y="273"/>
                    </a:lnTo>
                    <a:lnTo>
                      <a:pt x="164" y="303"/>
                    </a:lnTo>
                    <a:lnTo>
                      <a:pt x="171" y="331"/>
                    </a:lnTo>
                    <a:lnTo>
                      <a:pt x="177" y="359"/>
                    </a:lnTo>
                    <a:lnTo>
                      <a:pt x="184" y="384"/>
                    </a:lnTo>
                    <a:lnTo>
                      <a:pt x="188" y="406"/>
                    </a:lnTo>
                    <a:lnTo>
                      <a:pt x="194" y="428"/>
                    </a:lnTo>
                    <a:lnTo>
                      <a:pt x="174" y="501"/>
                    </a:lnTo>
                    <a:lnTo>
                      <a:pt x="156" y="561"/>
                    </a:lnTo>
                    <a:lnTo>
                      <a:pt x="139" y="609"/>
                    </a:lnTo>
                    <a:lnTo>
                      <a:pt x="126" y="647"/>
                    </a:lnTo>
                    <a:lnTo>
                      <a:pt x="112" y="676"/>
                    </a:lnTo>
                    <a:lnTo>
                      <a:pt x="101" y="699"/>
                    </a:lnTo>
                    <a:lnTo>
                      <a:pt x="91" y="714"/>
                    </a:lnTo>
                    <a:lnTo>
                      <a:pt x="82" y="727"/>
                    </a:lnTo>
                    <a:lnTo>
                      <a:pt x="73" y="736"/>
                    </a:lnTo>
                    <a:lnTo>
                      <a:pt x="64" y="743"/>
                    </a:lnTo>
                    <a:lnTo>
                      <a:pt x="55" y="749"/>
                    </a:lnTo>
                    <a:lnTo>
                      <a:pt x="46" y="758"/>
                    </a:lnTo>
                    <a:lnTo>
                      <a:pt x="37" y="768"/>
                    </a:lnTo>
                    <a:lnTo>
                      <a:pt x="27" y="783"/>
                    </a:lnTo>
                    <a:lnTo>
                      <a:pt x="16" y="803"/>
                    </a:lnTo>
                    <a:lnTo>
                      <a:pt x="5" y="830"/>
                    </a:lnTo>
                    <a:lnTo>
                      <a:pt x="3" y="810"/>
                    </a:lnTo>
                    <a:lnTo>
                      <a:pt x="2" y="791"/>
                    </a:lnTo>
                    <a:lnTo>
                      <a:pt x="1" y="771"/>
                    </a:lnTo>
                    <a:lnTo>
                      <a:pt x="1" y="751"/>
                    </a:lnTo>
                    <a:lnTo>
                      <a:pt x="1" y="734"/>
                    </a:lnTo>
                    <a:lnTo>
                      <a:pt x="0" y="714"/>
                    </a:lnTo>
                    <a:lnTo>
                      <a:pt x="0" y="69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0" y="640"/>
                    </a:lnTo>
                    <a:lnTo>
                      <a:pt x="1" y="622"/>
                    </a:lnTo>
                    <a:lnTo>
                      <a:pt x="1" y="605"/>
                    </a:lnTo>
                    <a:lnTo>
                      <a:pt x="1" y="587"/>
                    </a:lnTo>
                    <a:lnTo>
                      <a:pt x="2" y="569"/>
                    </a:lnTo>
                    <a:lnTo>
                      <a:pt x="3" y="551"/>
                    </a:lnTo>
                    <a:lnTo>
                      <a:pt x="5" y="533"/>
                    </a:lnTo>
                    <a:lnTo>
                      <a:pt x="5" y="514"/>
                    </a:lnTo>
                    <a:lnTo>
                      <a:pt x="7" y="497"/>
                    </a:lnTo>
                    <a:lnTo>
                      <a:pt x="8" y="479"/>
                    </a:lnTo>
                    <a:lnTo>
                      <a:pt x="10" y="461"/>
                    </a:lnTo>
                    <a:lnTo>
                      <a:pt x="12" y="443"/>
                    </a:lnTo>
                    <a:lnTo>
                      <a:pt x="15" y="424"/>
                    </a:lnTo>
                    <a:lnTo>
                      <a:pt x="16" y="406"/>
                    </a:lnTo>
                    <a:lnTo>
                      <a:pt x="19" y="387"/>
                    </a:lnTo>
                    <a:lnTo>
                      <a:pt x="23" y="368"/>
                    </a:lnTo>
                    <a:lnTo>
                      <a:pt x="25" y="349"/>
                    </a:lnTo>
                    <a:lnTo>
                      <a:pt x="28" y="330"/>
                    </a:lnTo>
                    <a:lnTo>
                      <a:pt x="32" y="311"/>
                    </a:lnTo>
                    <a:lnTo>
                      <a:pt x="35" y="292"/>
                    </a:lnTo>
                    <a:lnTo>
                      <a:pt x="38" y="271"/>
                    </a:lnTo>
                    <a:lnTo>
                      <a:pt x="43" y="251"/>
                    </a:lnTo>
                    <a:lnTo>
                      <a:pt x="46" y="231"/>
                    </a:lnTo>
                    <a:lnTo>
                      <a:pt x="45" y="216"/>
                    </a:lnTo>
                    <a:lnTo>
                      <a:pt x="45" y="202"/>
                    </a:lnTo>
                    <a:lnTo>
                      <a:pt x="45" y="186"/>
                    </a:lnTo>
                    <a:lnTo>
                      <a:pt x="45" y="170"/>
                    </a:lnTo>
                    <a:lnTo>
                      <a:pt x="46" y="154"/>
                    </a:lnTo>
                    <a:lnTo>
                      <a:pt x="48" y="137"/>
                    </a:lnTo>
                    <a:lnTo>
                      <a:pt x="51" y="119"/>
                    </a:lnTo>
                    <a:lnTo>
                      <a:pt x="54" y="103"/>
                    </a:lnTo>
                    <a:lnTo>
                      <a:pt x="57" y="86"/>
                    </a:lnTo>
                    <a:lnTo>
                      <a:pt x="60" y="71"/>
                    </a:lnTo>
                    <a:lnTo>
                      <a:pt x="64" y="56"/>
                    </a:lnTo>
                    <a:lnTo>
                      <a:pt x="69" y="41"/>
                    </a:lnTo>
                    <a:lnTo>
                      <a:pt x="72" y="29"/>
                    </a:lnTo>
                    <a:lnTo>
                      <a:pt x="76" y="18"/>
                    </a:lnTo>
                    <a:lnTo>
                      <a:pt x="80" y="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3" name="Freeform 1937">
                <a:extLst>
                  <a:ext uri="{FF2B5EF4-FFF2-40B4-BE49-F238E27FC236}">
                    <a16:creationId xmlns:a16="http://schemas.microsoft.com/office/drawing/2014/main" id="{243F15B8-894E-4D4C-B6B2-4A4C6B53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654"/>
                <a:ext cx="37" cy="143"/>
              </a:xfrm>
              <a:custGeom>
                <a:avLst/>
                <a:gdLst>
                  <a:gd name="T0" fmla="*/ 111 w 111"/>
                  <a:gd name="T1" fmla="*/ 429 h 429"/>
                  <a:gd name="T2" fmla="*/ 106 w 111"/>
                  <a:gd name="T3" fmla="*/ 406 h 429"/>
                  <a:gd name="T4" fmla="*/ 101 w 111"/>
                  <a:gd name="T5" fmla="*/ 384 h 429"/>
                  <a:gd name="T6" fmla="*/ 95 w 111"/>
                  <a:gd name="T7" fmla="*/ 359 h 429"/>
                  <a:gd name="T8" fmla="*/ 88 w 111"/>
                  <a:gd name="T9" fmla="*/ 331 h 429"/>
                  <a:gd name="T10" fmla="*/ 81 w 111"/>
                  <a:gd name="T11" fmla="*/ 303 h 429"/>
                  <a:gd name="T12" fmla="*/ 73 w 111"/>
                  <a:gd name="T13" fmla="*/ 273 h 429"/>
                  <a:gd name="T14" fmla="*/ 67 w 111"/>
                  <a:gd name="T15" fmla="*/ 243 h 429"/>
                  <a:gd name="T16" fmla="*/ 59 w 111"/>
                  <a:gd name="T17" fmla="*/ 213 h 429"/>
                  <a:gd name="T18" fmla="*/ 52 w 111"/>
                  <a:gd name="T19" fmla="*/ 184 h 429"/>
                  <a:gd name="T20" fmla="*/ 44 w 111"/>
                  <a:gd name="T21" fmla="*/ 154 h 429"/>
                  <a:gd name="T22" fmla="*/ 36 w 111"/>
                  <a:gd name="T23" fmla="*/ 125 h 429"/>
                  <a:gd name="T24" fmla="*/ 28 w 111"/>
                  <a:gd name="T25" fmla="*/ 97 h 429"/>
                  <a:gd name="T26" fmla="*/ 22 w 111"/>
                  <a:gd name="T27" fmla="*/ 70 h 429"/>
                  <a:gd name="T28" fmla="*/ 15 w 111"/>
                  <a:gd name="T29" fmla="*/ 45 h 429"/>
                  <a:gd name="T30" fmla="*/ 7 w 111"/>
                  <a:gd name="T31" fmla="*/ 21 h 429"/>
                  <a:gd name="T32" fmla="*/ 2 w 111"/>
                  <a:gd name="T33" fmla="*/ 0 h 429"/>
                  <a:gd name="T34" fmla="*/ 0 w 111"/>
                  <a:gd name="T35" fmla="*/ 0 h 429"/>
                  <a:gd name="T36" fmla="*/ 7 w 111"/>
                  <a:gd name="T37" fmla="*/ 21 h 429"/>
                  <a:gd name="T38" fmla="*/ 13 w 111"/>
                  <a:gd name="T39" fmla="*/ 45 h 429"/>
                  <a:gd name="T40" fmla="*/ 20 w 111"/>
                  <a:gd name="T41" fmla="*/ 70 h 429"/>
                  <a:gd name="T42" fmla="*/ 27 w 111"/>
                  <a:gd name="T43" fmla="*/ 97 h 429"/>
                  <a:gd name="T44" fmla="*/ 35 w 111"/>
                  <a:gd name="T45" fmla="*/ 125 h 429"/>
                  <a:gd name="T46" fmla="*/ 42 w 111"/>
                  <a:gd name="T47" fmla="*/ 154 h 429"/>
                  <a:gd name="T48" fmla="*/ 51 w 111"/>
                  <a:gd name="T49" fmla="*/ 184 h 429"/>
                  <a:gd name="T50" fmla="*/ 58 w 111"/>
                  <a:gd name="T51" fmla="*/ 213 h 429"/>
                  <a:gd name="T52" fmla="*/ 64 w 111"/>
                  <a:gd name="T53" fmla="*/ 243 h 429"/>
                  <a:gd name="T54" fmla="*/ 72 w 111"/>
                  <a:gd name="T55" fmla="*/ 273 h 429"/>
                  <a:gd name="T56" fmla="*/ 80 w 111"/>
                  <a:gd name="T57" fmla="*/ 303 h 429"/>
                  <a:gd name="T58" fmla="*/ 87 w 111"/>
                  <a:gd name="T59" fmla="*/ 331 h 429"/>
                  <a:gd name="T60" fmla="*/ 94 w 111"/>
                  <a:gd name="T61" fmla="*/ 359 h 429"/>
                  <a:gd name="T62" fmla="*/ 100 w 111"/>
                  <a:gd name="T63" fmla="*/ 384 h 429"/>
                  <a:gd name="T64" fmla="*/ 105 w 111"/>
                  <a:gd name="T65" fmla="*/ 406 h 429"/>
                  <a:gd name="T66" fmla="*/ 109 w 111"/>
                  <a:gd name="T67" fmla="*/ 429 h 429"/>
                  <a:gd name="T68" fmla="*/ 111 w 111"/>
                  <a:gd name="T69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429">
                    <a:moveTo>
                      <a:pt x="111" y="429"/>
                    </a:moveTo>
                    <a:lnTo>
                      <a:pt x="106" y="406"/>
                    </a:lnTo>
                    <a:lnTo>
                      <a:pt x="101" y="384"/>
                    </a:lnTo>
                    <a:lnTo>
                      <a:pt x="95" y="359"/>
                    </a:lnTo>
                    <a:lnTo>
                      <a:pt x="88" y="331"/>
                    </a:lnTo>
                    <a:lnTo>
                      <a:pt x="81" y="303"/>
                    </a:lnTo>
                    <a:lnTo>
                      <a:pt x="73" y="273"/>
                    </a:lnTo>
                    <a:lnTo>
                      <a:pt x="67" y="243"/>
                    </a:lnTo>
                    <a:lnTo>
                      <a:pt x="59" y="213"/>
                    </a:lnTo>
                    <a:lnTo>
                      <a:pt x="52" y="184"/>
                    </a:lnTo>
                    <a:lnTo>
                      <a:pt x="44" y="154"/>
                    </a:lnTo>
                    <a:lnTo>
                      <a:pt x="36" y="125"/>
                    </a:lnTo>
                    <a:lnTo>
                      <a:pt x="28" y="97"/>
                    </a:lnTo>
                    <a:lnTo>
                      <a:pt x="22" y="70"/>
                    </a:lnTo>
                    <a:lnTo>
                      <a:pt x="15" y="45"/>
                    </a:lnTo>
                    <a:lnTo>
                      <a:pt x="7" y="2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21"/>
                    </a:lnTo>
                    <a:lnTo>
                      <a:pt x="13" y="45"/>
                    </a:lnTo>
                    <a:lnTo>
                      <a:pt x="20" y="70"/>
                    </a:lnTo>
                    <a:lnTo>
                      <a:pt x="27" y="97"/>
                    </a:lnTo>
                    <a:lnTo>
                      <a:pt x="35" y="125"/>
                    </a:lnTo>
                    <a:lnTo>
                      <a:pt x="42" y="154"/>
                    </a:lnTo>
                    <a:lnTo>
                      <a:pt x="51" y="184"/>
                    </a:lnTo>
                    <a:lnTo>
                      <a:pt x="58" y="213"/>
                    </a:lnTo>
                    <a:lnTo>
                      <a:pt x="64" y="243"/>
                    </a:lnTo>
                    <a:lnTo>
                      <a:pt x="72" y="273"/>
                    </a:lnTo>
                    <a:lnTo>
                      <a:pt x="80" y="303"/>
                    </a:lnTo>
                    <a:lnTo>
                      <a:pt x="87" y="331"/>
                    </a:lnTo>
                    <a:lnTo>
                      <a:pt x="94" y="359"/>
                    </a:lnTo>
                    <a:lnTo>
                      <a:pt x="100" y="384"/>
                    </a:lnTo>
                    <a:lnTo>
                      <a:pt x="105" y="406"/>
                    </a:lnTo>
                    <a:lnTo>
                      <a:pt x="109" y="429"/>
                    </a:lnTo>
                    <a:lnTo>
                      <a:pt x="111" y="4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4" name="Freeform 1938">
                <a:extLst>
                  <a:ext uri="{FF2B5EF4-FFF2-40B4-BE49-F238E27FC236}">
                    <a16:creationId xmlns:a16="http://schemas.microsoft.com/office/drawing/2014/main" id="{EF22B23D-310C-4E3A-B27B-A5F38E021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795"/>
                <a:ext cx="63" cy="135"/>
              </a:xfrm>
              <a:custGeom>
                <a:avLst/>
                <a:gdLst>
                  <a:gd name="T0" fmla="*/ 0 w 190"/>
                  <a:gd name="T1" fmla="*/ 403 h 404"/>
                  <a:gd name="T2" fmla="*/ 0 w 190"/>
                  <a:gd name="T3" fmla="*/ 404 h 404"/>
                  <a:gd name="T4" fmla="*/ 12 w 190"/>
                  <a:gd name="T5" fmla="*/ 377 h 404"/>
                  <a:gd name="T6" fmla="*/ 23 w 190"/>
                  <a:gd name="T7" fmla="*/ 357 h 404"/>
                  <a:gd name="T8" fmla="*/ 33 w 190"/>
                  <a:gd name="T9" fmla="*/ 342 h 404"/>
                  <a:gd name="T10" fmla="*/ 43 w 190"/>
                  <a:gd name="T11" fmla="*/ 331 h 404"/>
                  <a:gd name="T12" fmla="*/ 52 w 190"/>
                  <a:gd name="T13" fmla="*/ 322 h 404"/>
                  <a:gd name="T14" fmla="*/ 61 w 190"/>
                  <a:gd name="T15" fmla="*/ 315 h 404"/>
                  <a:gd name="T16" fmla="*/ 70 w 190"/>
                  <a:gd name="T17" fmla="*/ 309 h 404"/>
                  <a:gd name="T18" fmla="*/ 79 w 190"/>
                  <a:gd name="T19" fmla="*/ 301 h 404"/>
                  <a:gd name="T20" fmla="*/ 87 w 190"/>
                  <a:gd name="T21" fmla="*/ 288 h 404"/>
                  <a:gd name="T22" fmla="*/ 98 w 190"/>
                  <a:gd name="T23" fmla="*/ 273 h 404"/>
                  <a:gd name="T24" fmla="*/ 109 w 190"/>
                  <a:gd name="T25" fmla="*/ 250 h 404"/>
                  <a:gd name="T26" fmla="*/ 123 w 190"/>
                  <a:gd name="T27" fmla="*/ 220 h 404"/>
                  <a:gd name="T28" fmla="*/ 136 w 190"/>
                  <a:gd name="T29" fmla="*/ 182 h 404"/>
                  <a:gd name="T30" fmla="*/ 152 w 190"/>
                  <a:gd name="T31" fmla="*/ 134 h 404"/>
                  <a:gd name="T32" fmla="*/ 170 w 190"/>
                  <a:gd name="T33" fmla="*/ 74 h 404"/>
                  <a:gd name="T34" fmla="*/ 190 w 190"/>
                  <a:gd name="T35" fmla="*/ 0 h 404"/>
                  <a:gd name="T36" fmla="*/ 189 w 190"/>
                  <a:gd name="T37" fmla="*/ 0 h 404"/>
                  <a:gd name="T38" fmla="*/ 169 w 190"/>
                  <a:gd name="T39" fmla="*/ 74 h 404"/>
                  <a:gd name="T40" fmla="*/ 151 w 190"/>
                  <a:gd name="T41" fmla="*/ 134 h 404"/>
                  <a:gd name="T42" fmla="*/ 134 w 190"/>
                  <a:gd name="T43" fmla="*/ 182 h 404"/>
                  <a:gd name="T44" fmla="*/ 121 w 190"/>
                  <a:gd name="T45" fmla="*/ 220 h 404"/>
                  <a:gd name="T46" fmla="*/ 108 w 190"/>
                  <a:gd name="T47" fmla="*/ 248 h 404"/>
                  <a:gd name="T48" fmla="*/ 96 w 190"/>
                  <a:gd name="T49" fmla="*/ 271 h 404"/>
                  <a:gd name="T50" fmla="*/ 86 w 190"/>
                  <a:gd name="T51" fmla="*/ 287 h 404"/>
                  <a:gd name="T52" fmla="*/ 77 w 190"/>
                  <a:gd name="T53" fmla="*/ 300 h 404"/>
                  <a:gd name="T54" fmla="*/ 68 w 190"/>
                  <a:gd name="T55" fmla="*/ 308 h 404"/>
                  <a:gd name="T56" fmla="*/ 59 w 190"/>
                  <a:gd name="T57" fmla="*/ 314 h 404"/>
                  <a:gd name="T58" fmla="*/ 50 w 190"/>
                  <a:gd name="T59" fmla="*/ 322 h 404"/>
                  <a:gd name="T60" fmla="*/ 42 w 190"/>
                  <a:gd name="T61" fmla="*/ 330 h 404"/>
                  <a:gd name="T62" fmla="*/ 32 w 190"/>
                  <a:gd name="T63" fmla="*/ 340 h 404"/>
                  <a:gd name="T64" fmla="*/ 22 w 190"/>
                  <a:gd name="T65" fmla="*/ 355 h 404"/>
                  <a:gd name="T66" fmla="*/ 11 w 190"/>
                  <a:gd name="T67" fmla="*/ 375 h 404"/>
                  <a:gd name="T68" fmla="*/ 0 w 190"/>
                  <a:gd name="T69" fmla="*/ 402 h 404"/>
                  <a:gd name="T70" fmla="*/ 0 w 190"/>
                  <a:gd name="T71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0" h="404">
                    <a:moveTo>
                      <a:pt x="0" y="403"/>
                    </a:moveTo>
                    <a:lnTo>
                      <a:pt x="0" y="404"/>
                    </a:lnTo>
                    <a:lnTo>
                      <a:pt x="12" y="377"/>
                    </a:lnTo>
                    <a:lnTo>
                      <a:pt x="23" y="357"/>
                    </a:lnTo>
                    <a:lnTo>
                      <a:pt x="33" y="342"/>
                    </a:lnTo>
                    <a:lnTo>
                      <a:pt x="43" y="331"/>
                    </a:lnTo>
                    <a:lnTo>
                      <a:pt x="52" y="322"/>
                    </a:lnTo>
                    <a:lnTo>
                      <a:pt x="61" y="315"/>
                    </a:lnTo>
                    <a:lnTo>
                      <a:pt x="70" y="309"/>
                    </a:lnTo>
                    <a:lnTo>
                      <a:pt x="79" y="301"/>
                    </a:lnTo>
                    <a:lnTo>
                      <a:pt x="87" y="288"/>
                    </a:lnTo>
                    <a:lnTo>
                      <a:pt x="98" y="273"/>
                    </a:lnTo>
                    <a:lnTo>
                      <a:pt x="109" y="250"/>
                    </a:lnTo>
                    <a:lnTo>
                      <a:pt x="123" y="220"/>
                    </a:lnTo>
                    <a:lnTo>
                      <a:pt x="136" y="182"/>
                    </a:lnTo>
                    <a:lnTo>
                      <a:pt x="152" y="134"/>
                    </a:lnTo>
                    <a:lnTo>
                      <a:pt x="170" y="74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69" y="74"/>
                    </a:lnTo>
                    <a:lnTo>
                      <a:pt x="151" y="134"/>
                    </a:lnTo>
                    <a:lnTo>
                      <a:pt x="134" y="182"/>
                    </a:lnTo>
                    <a:lnTo>
                      <a:pt x="121" y="220"/>
                    </a:lnTo>
                    <a:lnTo>
                      <a:pt x="108" y="248"/>
                    </a:lnTo>
                    <a:lnTo>
                      <a:pt x="96" y="271"/>
                    </a:lnTo>
                    <a:lnTo>
                      <a:pt x="86" y="287"/>
                    </a:lnTo>
                    <a:lnTo>
                      <a:pt x="77" y="300"/>
                    </a:lnTo>
                    <a:lnTo>
                      <a:pt x="68" y="308"/>
                    </a:lnTo>
                    <a:lnTo>
                      <a:pt x="59" y="314"/>
                    </a:lnTo>
                    <a:lnTo>
                      <a:pt x="50" y="322"/>
                    </a:lnTo>
                    <a:lnTo>
                      <a:pt x="42" y="330"/>
                    </a:lnTo>
                    <a:lnTo>
                      <a:pt x="32" y="340"/>
                    </a:lnTo>
                    <a:lnTo>
                      <a:pt x="22" y="355"/>
                    </a:lnTo>
                    <a:lnTo>
                      <a:pt x="11" y="375"/>
                    </a:lnTo>
                    <a:lnTo>
                      <a:pt x="0" y="402"/>
                    </a:lnTo>
                    <a:lnTo>
                      <a:pt x="0" y="4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5" name="Freeform 1939">
                <a:extLst>
                  <a:ext uri="{FF2B5EF4-FFF2-40B4-BE49-F238E27FC236}">
                    <a16:creationId xmlns:a16="http://schemas.microsoft.com/office/drawing/2014/main" id="{573EF761-7D95-4F8B-9889-08C6B2F36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730"/>
                <a:ext cx="16" cy="199"/>
              </a:xfrm>
              <a:custGeom>
                <a:avLst/>
                <a:gdLst>
                  <a:gd name="T0" fmla="*/ 43 w 48"/>
                  <a:gd name="T1" fmla="*/ 20 h 599"/>
                  <a:gd name="T2" fmla="*/ 35 w 48"/>
                  <a:gd name="T3" fmla="*/ 60 h 599"/>
                  <a:gd name="T4" fmla="*/ 28 w 48"/>
                  <a:gd name="T5" fmla="*/ 100 h 599"/>
                  <a:gd name="T6" fmla="*/ 22 w 48"/>
                  <a:gd name="T7" fmla="*/ 137 h 599"/>
                  <a:gd name="T8" fmla="*/ 17 w 48"/>
                  <a:gd name="T9" fmla="*/ 175 h 599"/>
                  <a:gd name="T10" fmla="*/ 12 w 48"/>
                  <a:gd name="T11" fmla="*/ 212 h 599"/>
                  <a:gd name="T12" fmla="*/ 9 w 48"/>
                  <a:gd name="T13" fmla="*/ 248 h 599"/>
                  <a:gd name="T14" fmla="*/ 6 w 48"/>
                  <a:gd name="T15" fmla="*/ 284 h 599"/>
                  <a:gd name="T16" fmla="*/ 3 w 48"/>
                  <a:gd name="T17" fmla="*/ 319 h 599"/>
                  <a:gd name="T18" fmla="*/ 2 w 48"/>
                  <a:gd name="T19" fmla="*/ 355 h 599"/>
                  <a:gd name="T20" fmla="*/ 0 w 48"/>
                  <a:gd name="T21" fmla="*/ 391 h 599"/>
                  <a:gd name="T22" fmla="*/ 0 w 48"/>
                  <a:gd name="T23" fmla="*/ 427 h 599"/>
                  <a:gd name="T24" fmla="*/ 0 w 48"/>
                  <a:gd name="T25" fmla="*/ 464 h 599"/>
                  <a:gd name="T26" fmla="*/ 0 w 48"/>
                  <a:gd name="T27" fmla="*/ 502 h 599"/>
                  <a:gd name="T28" fmla="*/ 2 w 48"/>
                  <a:gd name="T29" fmla="*/ 539 h 599"/>
                  <a:gd name="T30" fmla="*/ 3 w 48"/>
                  <a:gd name="T31" fmla="*/ 579 h 599"/>
                  <a:gd name="T32" fmla="*/ 6 w 48"/>
                  <a:gd name="T33" fmla="*/ 599 h 599"/>
                  <a:gd name="T34" fmla="*/ 4 w 48"/>
                  <a:gd name="T35" fmla="*/ 560 h 599"/>
                  <a:gd name="T36" fmla="*/ 3 w 48"/>
                  <a:gd name="T37" fmla="*/ 521 h 599"/>
                  <a:gd name="T38" fmla="*/ 2 w 48"/>
                  <a:gd name="T39" fmla="*/ 483 h 599"/>
                  <a:gd name="T40" fmla="*/ 2 w 48"/>
                  <a:gd name="T41" fmla="*/ 446 h 599"/>
                  <a:gd name="T42" fmla="*/ 2 w 48"/>
                  <a:gd name="T43" fmla="*/ 409 h 599"/>
                  <a:gd name="T44" fmla="*/ 3 w 48"/>
                  <a:gd name="T45" fmla="*/ 374 h 599"/>
                  <a:gd name="T46" fmla="*/ 4 w 48"/>
                  <a:gd name="T47" fmla="*/ 337 h 599"/>
                  <a:gd name="T48" fmla="*/ 6 w 48"/>
                  <a:gd name="T49" fmla="*/ 302 h 599"/>
                  <a:gd name="T50" fmla="*/ 9 w 48"/>
                  <a:gd name="T51" fmla="*/ 266 h 599"/>
                  <a:gd name="T52" fmla="*/ 12 w 48"/>
                  <a:gd name="T53" fmla="*/ 230 h 599"/>
                  <a:gd name="T54" fmla="*/ 16 w 48"/>
                  <a:gd name="T55" fmla="*/ 194 h 599"/>
                  <a:gd name="T56" fmla="*/ 21 w 48"/>
                  <a:gd name="T57" fmla="*/ 156 h 599"/>
                  <a:gd name="T58" fmla="*/ 26 w 48"/>
                  <a:gd name="T59" fmla="*/ 119 h 599"/>
                  <a:gd name="T60" fmla="*/ 34 w 48"/>
                  <a:gd name="T61" fmla="*/ 79 h 599"/>
                  <a:gd name="T62" fmla="*/ 40 w 48"/>
                  <a:gd name="T63" fmla="*/ 40 h 599"/>
                  <a:gd name="T64" fmla="*/ 48 w 48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599">
                    <a:moveTo>
                      <a:pt x="47" y="0"/>
                    </a:moveTo>
                    <a:lnTo>
                      <a:pt x="43" y="20"/>
                    </a:lnTo>
                    <a:lnTo>
                      <a:pt x="38" y="40"/>
                    </a:lnTo>
                    <a:lnTo>
                      <a:pt x="35" y="60"/>
                    </a:lnTo>
                    <a:lnTo>
                      <a:pt x="31" y="79"/>
                    </a:lnTo>
                    <a:lnTo>
                      <a:pt x="28" y="100"/>
                    </a:lnTo>
                    <a:lnTo>
                      <a:pt x="26" y="119"/>
                    </a:lnTo>
                    <a:lnTo>
                      <a:pt x="22" y="137"/>
                    </a:lnTo>
                    <a:lnTo>
                      <a:pt x="20" y="156"/>
                    </a:lnTo>
                    <a:lnTo>
                      <a:pt x="17" y="175"/>
                    </a:lnTo>
                    <a:lnTo>
                      <a:pt x="15" y="194"/>
                    </a:lnTo>
                    <a:lnTo>
                      <a:pt x="12" y="212"/>
                    </a:lnTo>
                    <a:lnTo>
                      <a:pt x="11" y="230"/>
                    </a:lnTo>
                    <a:lnTo>
                      <a:pt x="9" y="248"/>
                    </a:lnTo>
                    <a:lnTo>
                      <a:pt x="7" y="266"/>
                    </a:lnTo>
                    <a:lnTo>
                      <a:pt x="6" y="284"/>
                    </a:lnTo>
                    <a:lnTo>
                      <a:pt x="6" y="302"/>
                    </a:lnTo>
                    <a:lnTo>
                      <a:pt x="3" y="319"/>
                    </a:lnTo>
                    <a:lnTo>
                      <a:pt x="2" y="337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1"/>
                    </a:lnTo>
                    <a:lnTo>
                      <a:pt x="0" y="409"/>
                    </a:lnTo>
                    <a:lnTo>
                      <a:pt x="0" y="427"/>
                    </a:lnTo>
                    <a:lnTo>
                      <a:pt x="0" y="446"/>
                    </a:lnTo>
                    <a:lnTo>
                      <a:pt x="0" y="464"/>
                    </a:lnTo>
                    <a:lnTo>
                      <a:pt x="0" y="483"/>
                    </a:lnTo>
                    <a:lnTo>
                      <a:pt x="0" y="502"/>
                    </a:lnTo>
                    <a:lnTo>
                      <a:pt x="0" y="521"/>
                    </a:lnTo>
                    <a:lnTo>
                      <a:pt x="2" y="539"/>
                    </a:lnTo>
                    <a:lnTo>
                      <a:pt x="2" y="560"/>
                    </a:lnTo>
                    <a:lnTo>
                      <a:pt x="3" y="579"/>
                    </a:lnTo>
                    <a:lnTo>
                      <a:pt x="4" y="599"/>
                    </a:lnTo>
                    <a:lnTo>
                      <a:pt x="6" y="599"/>
                    </a:lnTo>
                    <a:lnTo>
                      <a:pt x="6" y="579"/>
                    </a:lnTo>
                    <a:lnTo>
                      <a:pt x="4" y="560"/>
                    </a:lnTo>
                    <a:lnTo>
                      <a:pt x="3" y="539"/>
                    </a:lnTo>
                    <a:lnTo>
                      <a:pt x="3" y="521"/>
                    </a:lnTo>
                    <a:lnTo>
                      <a:pt x="3" y="502"/>
                    </a:lnTo>
                    <a:lnTo>
                      <a:pt x="2" y="483"/>
                    </a:lnTo>
                    <a:lnTo>
                      <a:pt x="2" y="464"/>
                    </a:lnTo>
                    <a:lnTo>
                      <a:pt x="2" y="446"/>
                    </a:lnTo>
                    <a:lnTo>
                      <a:pt x="2" y="427"/>
                    </a:lnTo>
                    <a:lnTo>
                      <a:pt x="2" y="409"/>
                    </a:lnTo>
                    <a:lnTo>
                      <a:pt x="3" y="391"/>
                    </a:lnTo>
                    <a:lnTo>
                      <a:pt x="3" y="374"/>
                    </a:lnTo>
                    <a:lnTo>
                      <a:pt x="3" y="355"/>
                    </a:lnTo>
                    <a:lnTo>
                      <a:pt x="4" y="337"/>
                    </a:lnTo>
                    <a:lnTo>
                      <a:pt x="6" y="319"/>
                    </a:lnTo>
                    <a:lnTo>
                      <a:pt x="6" y="302"/>
                    </a:lnTo>
                    <a:lnTo>
                      <a:pt x="7" y="284"/>
                    </a:lnTo>
                    <a:lnTo>
                      <a:pt x="9" y="266"/>
                    </a:lnTo>
                    <a:lnTo>
                      <a:pt x="10" y="248"/>
                    </a:lnTo>
                    <a:lnTo>
                      <a:pt x="12" y="230"/>
                    </a:lnTo>
                    <a:lnTo>
                      <a:pt x="15" y="212"/>
                    </a:lnTo>
                    <a:lnTo>
                      <a:pt x="16" y="194"/>
                    </a:lnTo>
                    <a:lnTo>
                      <a:pt x="18" y="175"/>
                    </a:lnTo>
                    <a:lnTo>
                      <a:pt x="21" y="156"/>
                    </a:lnTo>
                    <a:lnTo>
                      <a:pt x="24" y="137"/>
                    </a:lnTo>
                    <a:lnTo>
                      <a:pt x="26" y="119"/>
                    </a:lnTo>
                    <a:lnTo>
                      <a:pt x="29" y="100"/>
                    </a:lnTo>
                    <a:lnTo>
                      <a:pt x="34" y="79"/>
                    </a:lnTo>
                    <a:lnTo>
                      <a:pt x="36" y="60"/>
                    </a:lnTo>
                    <a:lnTo>
                      <a:pt x="40" y="40"/>
                    </a:lnTo>
                    <a:lnTo>
                      <a:pt x="44" y="20"/>
                    </a:lnTo>
                    <a:lnTo>
                      <a:pt x="4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6" name="Freeform 1940">
                <a:extLst>
                  <a:ext uri="{FF2B5EF4-FFF2-40B4-BE49-F238E27FC236}">
                    <a16:creationId xmlns:a16="http://schemas.microsoft.com/office/drawing/2014/main" id="{1BD98A13-BEE0-4B8C-A07E-A2DE8E71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654"/>
                <a:ext cx="14" cy="77"/>
              </a:xfrm>
              <a:custGeom>
                <a:avLst/>
                <a:gdLst>
                  <a:gd name="T0" fmla="*/ 41 w 41"/>
                  <a:gd name="T1" fmla="*/ 1 h 231"/>
                  <a:gd name="T2" fmla="*/ 39 w 41"/>
                  <a:gd name="T3" fmla="*/ 0 h 231"/>
                  <a:gd name="T4" fmla="*/ 36 w 41"/>
                  <a:gd name="T5" fmla="*/ 8 h 231"/>
                  <a:gd name="T6" fmla="*/ 32 w 41"/>
                  <a:gd name="T7" fmla="*/ 18 h 231"/>
                  <a:gd name="T8" fmla="*/ 28 w 41"/>
                  <a:gd name="T9" fmla="*/ 30 h 231"/>
                  <a:gd name="T10" fmla="*/ 25 w 41"/>
                  <a:gd name="T11" fmla="*/ 43 h 231"/>
                  <a:gd name="T12" fmla="*/ 20 w 41"/>
                  <a:gd name="T13" fmla="*/ 56 h 231"/>
                  <a:gd name="T14" fmla="*/ 17 w 41"/>
                  <a:gd name="T15" fmla="*/ 72 h 231"/>
                  <a:gd name="T16" fmla="*/ 13 w 41"/>
                  <a:gd name="T17" fmla="*/ 88 h 231"/>
                  <a:gd name="T18" fmla="*/ 10 w 41"/>
                  <a:gd name="T19" fmla="*/ 103 h 231"/>
                  <a:gd name="T20" fmla="*/ 7 w 41"/>
                  <a:gd name="T21" fmla="*/ 120 h 231"/>
                  <a:gd name="T22" fmla="*/ 4 w 41"/>
                  <a:gd name="T23" fmla="*/ 137 h 231"/>
                  <a:gd name="T24" fmla="*/ 3 w 41"/>
                  <a:gd name="T25" fmla="*/ 154 h 231"/>
                  <a:gd name="T26" fmla="*/ 2 w 41"/>
                  <a:gd name="T27" fmla="*/ 171 h 231"/>
                  <a:gd name="T28" fmla="*/ 0 w 41"/>
                  <a:gd name="T29" fmla="*/ 186 h 231"/>
                  <a:gd name="T30" fmla="*/ 0 w 41"/>
                  <a:gd name="T31" fmla="*/ 203 h 231"/>
                  <a:gd name="T32" fmla="*/ 2 w 41"/>
                  <a:gd name="T33" fmla="*/ 217 h 231"/>
                  <a:gd name="T34" fmla="*/ 3 w 41"/>
                  <a:gd name="T35" fmla="*/ 231 h 231"/>
                  <a:gd name="T36" fmla="*/ 4 w 41"/>
                  <a:gd name="T37" fmla="*/ 231 h 231"/>
                  <a:gd name="T38" fmla="*/ 3 w 41"/>
                  <a:gd name="T39" fmla="*/ 217 h 231"/>
                  <a:gd name="T40" fmla="*/ 3 w 41"/>
                  <a:gd name="T41" fmla="*/ 203 h 231"/>
                  <a:gd name="T42" fmla="*/ 3 w 41"/>
                  <a:gd name="T43" fmla="*/ 186 h 231"/>
                  <a:gd name="T44" fmla="*/ 3 w 41"/>
                  <a:gd name="T45" fmla="*/ 171 h 231"/>
                  <a:gd name="T46" fmla="*/ 4 w 41"/>
                  <a:gd name="T47" fmla="*/ 154 h 231"/>
                  <a:gd name="T48" fmla="*/ 6 w 41"/>
                  <a:gd name="T49" fmla="*/ 137 h 231"/>
                  <a:gd name="T50" fmla="*/ 8 w 41"/>
                  <a:gd name="T51" fmla="*/ 120 h 231"/>
                  <a:gd name="T52" fmla="*/ 11 w 41"/>
                  <a:gd name="T53" fmla="*/ 103 h 231"/>
                  <a:gd name="T54" fmla="*/ 13 w 41"/>
                  <a:gd name="T55" fmla="*/ 88 h 231"/>
                  <a:gd name="T56" fmla="*/ 18 w 41"/>
                  <a:gd name="T57" fmla="*/ 72 h 231"/>
                  <a:gd name="T58" fmla="*/ 22 w 41"/>
                  <a:gd name="T59" fmla="*/ 56 h 231"/>
                  <a:gd name="T60" fmla="*/ 25 w 41"/>
                  <a:gd name="T61" fmla="*/ 43 h 231"/>
                  <a:gd name="T62" fmla="*/ 29 w 41"/>
                  <a:gd name="T63" fmla="*/ 30 h 231"/>
                  <a:gd name="T64" fmla="*/ 34 w 41"/>
                  <a:gd name="T65" fmla="*/ 18 h 231"/>
                  <a:gd name="T66" fmla="*/ 37 w 41"/>
                  <a:gd name="T67" fmla="*/ 10 h 231"/>
                  <a:gd name="T68" fmla="*/ 41 w 41"/>
                  <a:gd name="T69" fmla="*/ 2 h 231"/>
                  <a:gd name="T70" fmla="*/ 39 w 41"/>
                  <a:gd name="T71" fmla="*/ 1 h 231"/>
                  <a:gd name="T72" fmla="*/ 41 w 41"/>
                  <a:gd name="T73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231">
                    <a:moveTo>
                      <a:pt x="41" y="1"/>
                    </a:moveTo>
                    <a:lnTo>
                      <a:pt x="39" y="0"/>
                    </a:lnTo>
                    <a:lnTo>
                      <a:pt x="36" y="8"/>
                    </a:lnTo>
                    <a:lnTo>
                      <a:pt x="32" y="18"/>
                    </a:lnTo>
                    <a:lnTo>
                      <a:pt x="28" y="30"/>
                    </a:lnTo>
                    <a:lnTo>
                      <a:pt x="25" y="43"/>
                    </a:lnTo>
                    <a:lnTo>
                      <a:pt x="20" y="56"/>
                    </a:lnTo>
                    <a:lnTo>
                      <a:pt x="17" y="72"/>
                    </a:lnTo>
                    <a:lnTo>
                      <a:pt x="13" y="88"/>
                    </a:lnTo>
                    <a:lnTo>
                      <a:pt x="10" y="103"/>
                    </a:lnTo>
                    <a:lnTo>
                      <a:pt x="7" y="120"/>
                    </a:lnTo>
                    <a:lnTo>
                      <a:pt x="4" y="137"/>
                    </a:lnTo>
                    <a:lnTo>
                      <a:pt x="3" y="154"/>
                    </a:lnTo>
                    <a:lnTo>
                      <a:pt x="2" y="171"/>
                    </a:lnTo>
                    <a:lnTo>
                      <a:pt x="0" y="186"/>
                    </a:lnTo>
                    <a:lnTo>
                      <a:pt x="0" y="203"/>
                    </a:lnTo>
                    <a:lnTo>
                      <a:pt x="2" y="217"/>
                    </a:lnTo>
                    <a:lnTo>
                      <a:pt x="3" y="231"/>
                    </a:lnTo>
                    <a:lnTo>
                      <a:pt x="4" y="231"/>
                    </a:lnTo>
                    <a:lnTo>
                      <a:pt x="3" y="217"/>
                    </a:lnTo>
                    <a:lnTo>
                      <a:pt x="3" y="203"/>
                    </a:lnTo>
                    <a:lnTo>
                      <a:pt x="3" y="186"/>
                    </a:lnTo>
                    <a:lnTo>
                      <a:pt x="3" y="171"/>
                    </a:lnTo>
                    <a:lnTo>
                      <a:pt x="4" y="154"/>
                    </a:lnTo>
                    <a:lnTo>
                      <a:pt x="6" y="137"/>
                    </a:lnTo>
                    <a:lnTo>
                      <a:pt x="8" y="120"/>
                    </a:lnTo>
                    <a:lnTo>
                      <a:pt x="11" y="103"/>
                    </a:lnTo>
                    <a:lnTo>
                      <a:pt x="13" y="88"/>
                    </a:lnTo>
                    <a:lnTo>
                      <a:pt x="18" y="72"/>
                    </a:lnTo>
                    <a:lnTo>
                      <a:pt x="22" y="56"/>
                    </a:lnTo>
                    <a:lnTo>
                      <a:pt x="25" y="43"/>
                    </a:lnTo>
                    <a:lnTo>
                      <a:pt x="29" y="30"/>
                    </a:lnTo>
                    <a:lnTo>
                      <a:pt x="34" y="18"/>
                    </a:lnTo>
                    <a:lnTo>
                      <a:pt x="37" y="10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7" name="Freeform 1941">
                <a:extLst>
                  <a:ext uri="{FF2B5EF4-FFF2-40B4-BE49-F238E27FC236}">
                    <a16:creationId xmlns:a16="http://schemas.microsoft.com/office/drawing/2014/main" id="{379D4D03-ACC0-49A0-9E92-6B80FA32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9"/>
                <a:ext cx="92" cy="404"/>
              </a:xfrm>
              <a:custGeom>
                <a:avLst/>
                <a:gdLst>
                  <a:gd name="T0" fmla="*/ 105 w 278"/>
                  <a:gd name="T1" fmla="*/ 13 h 1214"/>
                  <a:gd name="T2" fmla="*/ 90 w 278"/>
                  <a:gd name="T3" fmla="*/ 33 h 1214"/>
                  <a:gd name="T4" fmla="*/ 75 w 278"/>
                  <a:gd name="T5" fmla="*/ 50 h 1214"/>
                  <a:gd name="T6" fmla="*/ 59 w 278"/>
                  <a:gd name="T7" fmla="*/ 64 h 1214"/>
                  <a:gd name="T8" fmla="*/ 42 w 278"/>
                  <a:gd name="T9" fmla="*/ 80 h 1214"/>
                  <a:gd name="T10" fmla="*/ 28 w 278"/>
                  <a:gd name="T11" fmla="*/ 97 h 1214"/>
                  <a:gd name="T12" fmla="*/ 14 w 278"/>
                  <a:gd name="T13" fmla="*/ 115 h 1214"/>
                  <a:gd name="T14" fmla="*/ 4 w 278"/>
                  <a:gd name="T15" fmla="*/ 137 h 1214"/>
                  <a:gd name="T16" fmla="*/ 0 w 278"/>
                  <a:gd name="T17" fmla="*/ 167 h 1214"/>
                  <a:gd name="T18" fmla="*/ 0 w 278"/>
                  <a:gd name="T19" fmla="*/ 210 h 1214"/>
                  <a:gd name="T20" fmla="*/ 7 w 278"/>
                  <a:gd name="T21" fmla="*/ 264 h 1214"/>
                  <a:gd name="T22" fmla="*/ 18 w 278"/>
                  <a:gd name="T23" fmla="*/ 327 h 1214"/>
                  <a:gd name="T24" fmla="*/ 31 w 278"/>
                  <a:gd name="T25" fmla="*/ 397 h 1214"/>
                  <a:gd name="T26" fmla="*/ 47 w 278"/>
                  <a:gd name="T27" fmla="*/ 473 h 1214"/>
                  <a:gd name="T28" fmla="*/ 65 w 278"/>
                  <a:gd name="T29" fmla="*/ 553 h 1214"/>
                  <a:gd name="T30" fmla="*/ 85 w 278"/>
                  <a:gd name="T31" fmla="*/ 636 h 1214"/>
                  <a:gd name="T32" fmla="*/ 104 w 278"/>
                  <a:gd name="T33" fmla="*/ 719 h 1214"/>
                  <a:gd name="T34" fmla="*/ 122 w 278"/>
                  <a:gd name="T35" fmla="*/ 802 h 1214"/>
                  <a:gd name="T36" fmla="*/ 140 w 278"/>
                  <a:gd name="T37" fmla="*/ 884 h 1214"/>
                  <a:gd name="T38" fmla="*/ 155 w 278"/>
                  <a:gd name="T39" fmla="*/ 960 h 1214"/>
                  <a:gd name="T40" fmla="*/ 169 w 278"/>
                  <a:gd name="T41" fmla="*/ 1032 h 1214"/>
                  <a:gd name="T42" fmla="*/ 178 w 278"/>
                  <a:gd name="T43" fmla="*/ 1095 h 1214"/>
                  <a:gd name="T44" fmla="*/ 182 w 278"/>
                  <a:gd name="T45" fmla="*/ 1151 h 1214"/>
                  <a:gd name="T46" fmla="*/ 183 w 278"/>
                  <a:gd name="T47" fmla="*/ 1196 h 1214"/>
                  <a:gd name="T48" fmla="*/ 185 w 278"/>
                  <a:gd name="T49" fmla="*/ 1205 h 1214"/>
                  <a:gd name="T50" fmla="*/ 196 w 278"/>
                  <a:gd name="T51" fmla="*/ 1183 h 1214"/>
                  <a:gd name="T52" fmla="*/ 207 w 278"/>
                  <a:gd name="T53" fmla="*/ 1156 h 1214"/>
                  <a:gd name="T54" fmla="*/ 222 w 278"/>
                  <a:gd name="T55" fmla="*/ 1126 h 1214"/>
                  <a:gd name="T56" fmla="*/ 235 w 278"/>
                  <a:gd name="T57" fmla="*/ 1095 h 1214"/>
                  <a:gd name="T58" fmla="*/ 250 w 278"/>
                  <a:gd name="T59" fmla="*/ 1065 h 1214"/>
                  <a:gd name="T60" fmla="*/ 263 w 278"/>
                  <a:gd name="T61" fmla="*/ 1035 h 1214"/>
                  <a:gd name="T62" fmla="*/ 274 w 278"/>
                  <a:gd name="T63" fmla="*/ 1008 h 1214"/>
                  <a:gd name="T64" fmla="*/ 274 w 278"/>
                  <a:gd name="T65" fmla="*/ 971 h 1214"/>
                  <a:gd name="T66" fmla="*/ 265 w 278"/>
                  <a:gd name="T67" fmla="*/ 919 h 1214"/>
                  <a:gd name="T68" fmla="*/ 254 w 278"/>
                  <a:gd name="T69" fmla="*/ 864 h 1214"/>
                  <a:gd name="T70" fmla="*/ 242 w 278"/>
                  <a:gd name="T71" fmla="*/ 807 h 1214"/>
                  <a:gd name="T72" fmla="*/ 229 w 278"/>
                  <a:gd name="T73" fmla="*/ 747 h 1214"/>
                  <a:gd name="T74" fmla="*/ 216 w 278"/>
                  <a:gd name="T75" fmla="*/ 687 h 1214"/>
                  <a:gd name="T76" fmla="*/ 201 w 278"/>
                  <a:gd name="T77" fmla="*/ 625 h 1214"/>
                  <a:gd name="T78" fmla="*/ 189 w 278"/>
                  <a:gd name="T79" fmla="*/ 560 h 1214"/>
                  <a:gd name="T80" fmla="*/ 176 w 278"/>
                  <a:gd name="T81" fmla="*/ 496 h 1214"/>
                  <a:gd name="T82" fmla="*/ 162 w 278"/>
                  <a:gd name="T83" fmla="*/ 430 h 1214"/>
                  <a:gd name="T84" fmla="*/ 150 w 278"/>
                  <a:gd name="T85" fmla="*/ 364 h 1214"/>
                  <a:gd name="T86" fmla="*/ 139 w 278"/>
                  <a:gd name="T87" fmla="*/ 298 h 1214"/>
                  <a:gd name="T88" fmla="*/ 130 w 278"/>
                  <a:gd name="T89" fmla="*/ 230 h 1214"/>
                  <a:gd name="T90" fmla="*/ 122 w 278"/>
                  <a:gd name="T91" fmla="*/ 164 h 1214"/>
                  <a:gd name="T92" fmla="*/ 116 w 278"/>
                  <a:gd name="T93" fmla="*/ 99 h 1214"/>
                  <a:gd name="T94" fmla="*/ 111 w 278"/>
                  <a:gd name="T95" fmla="*/ 33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1214">
                    <a:moveTo>
                      <a:pt x="111" y="0"/>
                    </a:moveTo>
                    <a:lnTo>
                      <a:pt x="105" y="13"/>
                    </a:lnTo>
                    <a:lnTo>
                      <a:pt x="97" y="23"/>
                    </a:lnTo>
                    <a:lnTo>
                      <a:pt x="90" y="33"/>
                    </a:lnTo>
                    <a:lnTo>
                      <a:pt x="84" y="41"/>
                    </a:lnTo>
                    <a:lnTo>
                      <a:pt x="75" y="50"/>
                    </a:lnTo>
                    <a:lnTo>
                      <a:pt x="67" y="58"/>
                    </a:lnTo>
                    <a:lnTo>
                      <a:pt x="59" y="64"/>
                    </a:lnTo>
                    <a:lnTo>
                      <a:pt x="51" y="72"/>
                    </a:lnTo>
                    <a:lnTo>
                      <a:pt x="42" y="80"/>
                    </a:lnTo>
                    <a:lnTo>
                      <a:pt x="35" y="88"/>
                    </a:lnTo>
                    <a:lnTo>
                      <a:pt x="28" y="97"/>
                    </a:lnTo>
                    <a:lnTo>
                      <a:pt x="21" y="106"/>
                    </a:lnTo>
                    <a:lnTo>
                      <a:pt x="14" y="115"/>
                    </a:lnTo>
                    <a:lnTo>
                      <a:pt x="10" y="126"/>
                    </a:lnTo>
                    <a:lnTo>
                      <a:pt x="4" y="137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8"/>
                    </a:lnTo>
                    <a:lnTo>
                      <a:pt x="0" y="210"/>
                    </a:lnTo>
                    <a:lnTo>
                      <a:pt x="3" y="236"/>
                    </a:lnTo>
                    <a:lnTo>
                      <a:pt x="7" y="264"/>
                    </a:lnTo>
                    <a:lnTo>
                      <a:pt x="12" y="294"/>
                    </a:lnTo>
                    <a:lnTo>
                      <a:pt x="18" y="327"/>
                    </a:lnTo>
                    <a:lnTo>
                      <a:pt x="23" y="360"/>
                    </a:lnTo>
                    <a:lnTo>
                      <a:pt x="31" y="397"/>
                    </a:lnTo>
                    <a:lnTo>
                      <a:pt x="39" y="434"/>
                    </a:lnTo>
                    <a:lnTo>
                      <a:pt x="47" y="473"/>
                    </a:lnTo>
                    <a:lnTo>
                      <a:pt x="56" y="512"/>
                    </a:lnTo>
                    <a:lnTo>
                      <a:pt x="65" y="553"/>
                    </a:lnTo>
                    <a:lnTo>
                      <a:pt x="74" y="594"/>
                    </a:lnTo>
                    <a:lnTo>
                      <a:pt x="85" y="636"/>
                    </a:lnTo>
                    <a:lnTo>
                      <a:pt x="94" y="678"/>
                    </a:lnTo>
                    <a:lnTo>
                      <a:pt x="104" y="719"/>
                    </a:lnTo>
                    <a:lnTo>
                      <a:pt x="113" y="761"/>
                    </a:lnTo>
                    <a:lnTo>
                      <a:pt x="122" y="802"/>
                    </a:lnTo>
                    <a:lnTo>
                      <a:pt x="131" y="844"/>
                    </a:lnTo>
                    <a:lnTo>
                      <a:pt x="140" y="884"/>
                    </a:lnTo>
                    <a:lnTo>
                      <a:pt x="149" y="923"/>
                    </a:lnTo>
                    <a:lnTo>
                      <a:pt x="155" y="960"/>
                    </a:lnTo>
                    <a:lnTo>
                      <a:pt x="162" y="997"/>
                    </a:lnTo>
                    <a:lnTo>
                      <a:pt x="169" y="1032"/>
                    </a:lnTo>
                    <a:lnTo>
                      <a:pt x="173" y="1065"/>
                    </a:lnTo>
                    <a:lnTo>
                      <a:pt x="178" y="1095"/>
                    </a:lnTo>
                    <a:lnTo>
                      <a:pt x="181" y="1124"/>
                    </a:lnTo>
                    <a:lnTo>
                      <a:pt x="182" y="1151"/>
                    </a:lnTo>
                    <a:lnTo>
                      <a:pt x="183" y="1175"/>
                    </a:lnTo>
                    <a:lnTo>
                      <a:pt x="183" y="1196"/>
                    </a:lnTo>
                    <a:lnTo>
                      <a:pt x="181" y="1214"/>
                    </a:lnTo>
                    <a:lnTo>
                      <a:pt x="185" y="1205"/>
                    </a:lnTo>
                    <a:lnTo>
                      <a:pt x="190" y="1194"/>
                    </a:lnTo>
                    <a:lnTo>
                      <a:pt x="196" y="1183"/>
                    </a:lnTo>
                    <a:lnTo>
                      <a:pt x="201" y="1169"/>
                    </a:lnTo>
                    <a:lnTo>
                      <a:pt x="207" y="1156"/>
                    </a:lnTo>
                    <a:lnTo>
                      <a:pt x="214" y="1141"/>
                    </a:lnTo>
                    <a:lnTo>
                      <a:pt x="222" y="1126"/>
                    </a:lnTo>
                    <a:lnTo>
                      <a:pt x="228" y="1111"/>
                    </a:lnTo>
                    <a:lnTo>
                      <a:pt x="235" y="1095"/>
                    </a:lnTo>
                    <a:lnTo>
                      <a:pt x="243" y="1079"/>
                    </a:lnTo>
                    <a:lnTo>
                      <a:pt x="250" y="1065"/>
                    </a:lnTo>
                    <a:lnTo>
                      <a:pt x="256" y="1049"/>
                    </a:lnTo>
                    <a:lnTo>
                      <a:pt x="263" y="1035"/>
                    </a:lnTo>
                    <a:lnTo>
                      <a:pt x="269" y="1020"/>
                    </a:lnTo>
                    <a:lnTo>
                      <a:pt x="274" y="1008"/>
                    </a:lnTo>
                    <a:lnTo>
                      <a:pt x="278" y="995"/>
                    </a:lnTo>
                    <a:lnTo>
                      <a:pt x="274" y="971"/>
                    </a:lnTo>
                    <a:lnTo>
                      <a:pt x="270" y="945"/>
                    </a:lnTo>
                    <a:lnTo>
                      <a:pt x="265" y="919"/>
                    </a:lnTo>
                    <a:lnTo>
                      <a:pt x="260" y="892"/>
                    </a:lnTo>
                    <a:lnTo>
                      <a:pt x="254" y="864"/>
                    </a:lnTo>
                    <a:lnTo>
                      <a:pt x="249" y="836"/>
                    </a:lnTo>
                    <a:lnTo>
                      <a:pt x="242" y="807"/>
                    </a:lnTo>
                    <a:lnTo>
                      <a:pt x="236" y="778"/>
                    </a:lnTo>
                    <a:lnTo>
                      <a:pt x="229" y="747"/>
                    </a:lnTo>
                    <a:lnTo>
                      <a:pt x="223" y="717"/>
                    </a:lnTo>
                    <a:lnTo>
                      <a:pt x="216" y="687"/>
                    </a:lnTo>
                    <a:lnTo>
                      <a:pt x="209" y="655"/>
                    </a:lnTo>
                    <a:lnTo>
                      <a:pt x="201" y="625"/>
                    </a:lnTo>
                    <a:lnTo>
                      <a:pt x="196" y="593"/>
                    </a:lnTo>
                    <a:lnTo>
                      <a:pt x="189" y="560"/>
                    </a:lnTo>
                    <a:lnTo>
                      <a:pt x="181" y="529"/>
                    </a:lnTo>
                    <a:lnTo>
                      <a:pt x="176" y="496"/>
                    </a:lnTo>
                    <a:lnTo>
                      <a:pt x="169" y="462"/>
                    </a:lnTo>
                    <a:lnTo>
                      <a:pt x="162" y="430"/>
                    </a:lnTo>
                    <a:lnTo>
                      <a:pt x="157" y="397"/>
                    </a:lnTo>
                    <a:lnTo>
                      <a:pt x="150" y="364"/>
                    </a:lnTo>
                    <a:lnTo>
                      <a:pt x="145" y="330"/>
                    </a:lnTo>
                    <a:lnTo>
                      <a:pt x="139" y="298"/>
                    </a:lnTo>
                    <a:lnTo>
                      <a:pt x="134" y="264"/>
                    </a:lnTo>
                    <a:lnTo>
                      <a:pt x="130" y="230"/>
                    </a:lnTo>
                    <a:lnTo>
                      <a:pt x="125" y="197"/>
                    </a:lnTo>
                    <a:lnTo>
                      <a:pt x="122" y="164"/>
                    </a:lnTo>
                    <a:lnTo>
                      <a:pt x="117" y="130"/>
                    </a:lnTo>
                    <a:lnTo>
                      <a:pt x="116" y="99"/>
                    </a:lnTo>
                    <a:lnTo>
                      <a:pt x="114" y="65"/>
                    </a:lnTo>
                    <a:lnTo>
                      <a:pt x="111" y="3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8" name="Freeform 1942">
                <a:extLst>
                  <a:ext uri="{FF2B5EF4-FFF2-40B4-BE49-F238E27FC236}">
                    <a16:creationId xmlns:a16="http://schemas.microsoft.com/office/drawing/2014/main" id="{E606809B-776D-4148-B3D9-7D3944557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8"/>
                <a:ext cx="37" cy="51"/>
              </a:xfrm>
              <a:custGeom>
                <a:avLst/>
                <a:gdLst>
                  <a:gd name="T0" fmla="*/ 1 w 111"/>
                  <a:gd name="T1" fmla="*/ 151 h 151"/>
                  <a:gd name="T2" fmla="*/ 5 w 111"/>
                  <a:gd name="T3" fmla="*/ 138 h 151"/>
                  <a:gd name="T4" fmla="*/ 10 w 111"/>
                  <a:gd name="T5" fmla="*/ 128 h 151"/>
                  <a:gd name="T6" fmla="*/ 15 w 111"/>
                  <a:gd name="T7" fmla="*/ 117 h 151"/>
                  <a:gd name="T8" fmla="*/ 21 w 111"/>
                  <a:gd name="T9" fmla="*/ 107 h 151"/>
                  <a:gd name="T10" fmla="*/ 29 w 111"/>
                  <a:gd name="T11" fmla="*/ 98 h 151"/>
                  <a:gd name="T12" fmla="*/ 36 w 111"/>
                  <a:gd name="T13" fmla="*/ 90 h 151"/>
                  <a:gd name="T14" fmla="*/ 43 w 111"/>
                  <a:gd name="T15" fmla="*/ 82 h 151"/>
                  <a:gd name="T16" fmla="*/ 52 w 111"/>
                  <a:gd name="T17" fmla="*/ 73 h 151"/>
                  <a:gd name="T18" fmla="*/ 59 w 111"/>
                  <a:gd name="T19" fmla="*/ 66 h 151"/>
                  <a:gd name="T20" fmla="*/ 67 w 111"/>
                  <a:gd name="T21" fmla="*/ 59 h 151"/>
                  <a:gd name="T22" fmla="*/ 75 w 111"/>
                  <a:gd name="T23" fmla="*/ 51 h 151"/>
                  <a:gd name="T24" fmla="*/ 84 w 111"/>
                  <a:gd name="T25" fmla="*/ 43 h 151"/>
                  <a:gd name="T26" fmla="*/ 91 w 111"/>
                  <a:gd name="T27" fmla="*/ 34 h 151"/>
                  <a:gd name="T28" fmla="*/ 97 w 111"/>
                  <a:gd name="T29" fmla="*/ 24 h 151"/>
                  <a:gd name="T30" fmla="*/ 105 w 111"/>
                  <a:gd name="T31" fmla="*/ 14 h 151"/>
                  <a:gd name="T32" fmla="*/ 111 w 111"/>
                  <a:gd name="T33" fmla="*/ 2 h 151"/>
                  <a:gd name="T34" fmla="*/ 108 w 111"/>
                  <a:gd name="T35" fmla="*/ 0 h 151"/>
                  <a:gd name="T36" fmla="*/ 103 w 111"/>
                  <a:gd name="T37" fmla="*/ 13 h 151"/>
                  <a:gd name="T38" fmla="*/ 96 w 111"/>
                  <a:gd name="T39" fmla="*/ 23 h 151"/>
                  <a:gd name="T40" fmla="*/ 89 w 111"/>
                  <a:gd name="T41" fmla="*/ 33 h 151"/>
                  <a:gd name="T42" fmla="*/ 82 w 111"/>
                  <a:gd name="T43" fmla="*/ 42 h 151"/>
                  <a:gd name="T44" fmla="*/ 73 w 111"/>
                  <a:gd name="T45" fmla="*/ 50 h 151"/>
                  <a:gd name="T46" fmla="*/ 66 w 111"/>
                  <a:gd name="T47" fmla="*/ 57 h 151"/>
                  <a:gd name="T48" fmla="*/ 58 w 111"/>
                  <a:gd name="T49" fmla="*/ 64 h 151"/>
                  <a:gd name="T50" fmla="*/ 50 w 111"/>
                  <a:gd name="T51" fmla="*/ 72 h 151"/>
                  <a:gd name="T52" fmla="*/ 41 w 111"/>
                  <a:gd name="T53" fmla="*/ 81 h 151"/>
                  <a:gd name="T54" fmla="*/ 34 w 111"/>
                  <a:gd name="T55" fmla="*/ 89 h 151"/>
                  <a:gd name="T56" fmla="*/ 27 w 111"/>
                  <a:gd name="T57" fmla="*/ 97 h 151"/>
                  <a:gd name="T58" fmla="*/ 21 w 111"/>
                  <a:gd name="T59" fmla="*/ 106 h 151"/>
                  <a:gd name="T60" fmla="*/ 14 w 111"/>
                  <a:gd name="T61" fmla="*/ 116 h 151"/>
                  <a:gd name="T62" fmla="*/ 9 w 111"/>
                  <a:gd name="T63" fmla="*/ 126 h 151"/>
                  <a:gd name="T64" fmla="*/ 3 w 111"/>
                  <a:gd name="T65" fmla="*/ 138 h 151"/>
                  <a:gd name="T66" fmla="*/ 0 w 111"/>
                  <a:gd name="T67" fmla="*/ 151 h 151"/>
                  <a:gd name="T68" fmla="*/ 1 w 111"/>
                  <a:gd name="T6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1">
                    <a:moveTo>
                      <a:pt x="1" y="151"/>
                    </a:moveTo>
                    <a:lnTo>
                      <a:pt x="5" y="138"/>
                    </a:lnTo>
                    <a:lnTo>
                      <a:pt x="10" y="128"/>
                    </a:lnTo>
                    <a:lnTo>
                      <a:pt x="15" y="117"/>
                    </a:lnTo>
                    <a:lnTo>
                      <a:pt x="21" y="107"/>
                    </a:lnTo>
                    <a:lnTo>
                      <a:pt x="29" y="98"/>
                    </a:lnTo>
                    <a:lnTo>
                      <a:pt x="36" y="90"/>
                    </a:lnTo>
                    <a:lnTo>
                      <a:pt x="43" y="82"/>
                    </a:lnTo>
                    <a:lnTo>
                      <a:pt x="52" y="73"/>
                    </a:lnTo>
                    <a:lnTo>
                      <a:pt x="59" y="66"/>
                    </a:lnTo>
                    <a:lnTo>
                      <a:pt x="67" y="59"/>
                    </a:lnTo>
                    <a:lnTo>
                      <a:pt x="75" y="51"/>
                    </a:lnTo>
                    <a:lnTo>
                      <a:pt x="84" y="43"/>
                    </a:lnTo>
                    <a:lnTo>
                      <a:pt x="91" y="34"/>
                    </a:lnTo>
                    <a:lnTo>
                      <a:pt x="97" y="24"/>
                    </a:lnTo>
                    <a:lnTo>
                      <a:pt x="105" y="14"/>
                    </a:lnTo>
                    <a:lnTo>
                      <a:pt x="111" y="2"/>
                    </a:lnTo>
                    <a:lnTo>
                      <a:pt x="108" y="0"/>
                    </a:lnTo>
                    <a:lnTo>
                      <a:pt x="103" y="13"/>
                    </a:lnTo>
                    <a:lnTo>
                      <a:pt x="96" y="23"/>
                    </a:lnTo>
                    <a:lnTo>
                      <a:pt x="89" y="33"/>
                    </a:lnTo>
                    <a:lnTo>
                      <a:pt x="82" y="42"/>
                    </a:lnTo>
                    <a:lnTo>
                      <a:pt x="73" y="50"/>
                    </a:lnTo>
                    <a:lnTo>
                      <a:pt x="66" y="57"/>
                    </a:lnTo>
                    <a:lnTo>
                      <a:pt x="58" y="64"/>
                    </a:lnTo>
                    <a:lnTo>
                      <a:pt x="50" y="72"/>
                    </a:lnTo>
                    <a:lnTo>
                      <a:pt x="41" y="81"/>
                    </a:lnTo>
                    <a:lnTo>
                      <a:pt x="34" y="89"/>
                    </a:lnTo>
                    <a:lnTo>
                      <a:pt x="27" y="97"/>
                    </a:lnTo>
                    <a:lnTo>
                      <a:pt x="21" y="106"/>
                    </a:lnTo>
                    <a:lnTo>
                      <a:pt x="14" y="116"/>
                    </a:lnTo>
                    <a:lnTo>
                      <a:pt x="9" y="126"/>
                    </a:lnTo>
                    <a:lnTo>
                      <a:pt x="3" y="138"/>
                    </a:lnTo>
                    <a:lnTo>
                      <a:pt x="0" y="151"/>
                    </a:lnTo>
                    <a:lnTo>
                      <a:pt x="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9" name="Freeform 1943">
                <a:extLst>
                  <a:ext uri="{FF2B5EF4-FFF2-40B4-BE49-F238E27FC236}">
                    <a16:creationId xmlns:a16="http://schemas.microsoft.com/office/drawing/2014/main" id="{DD1E3526-4ABE-49C2-9899-40C76BBF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29"/>
                <a:ext cx="61" cy="355"/>
              </a:xfrm>
              <a:custGeom>
                <a:avLst/>
                <a:gdLst>
                  <a:gd name="T0" fmla="*/ 182 w 185"/>
                  <a:gd name="T1" fmla="*/ 1064 h 1065"/>
                  <a:gd name="T2" fmla="*/ 185 w 185"/>
                  <a:gd name="T3" fmla="*/ 1025 h 1065"/>
                  <a:gd name="T4" fmla="*/ 181 w 185"/>
                  <a:gd name="T5" fmla="*/ 974 h 1065"/>
                  <a:gd name="T6" fmla="*/ 175 w 185"/>
                  <a:gd name="T7" fmla="*/ 915 h 1065"/>
                  <a:gd name="T8" fmla="*/ 163 w 185"/>
                  <a:gd name="T9" fmla="*/ 846 h 1065"/>
                  <a:gd name="T10" fmla="*/ 149 w 185"/>
                  <a:gd name="T11" fmla="*/ 772 h 1065"/>
                  <a:gd name="T12" fmla="*/ 132 w 185"/>
                  <a:gd name="T13" fmla="*/ 693 h 1065"/>
                  <a:gd name="T14" fmla="*/ 114 w 185"/>
                  <a:gd name="T15" fmla="*/ 611 h 1065"/>
                  <a:gd name="T16" fmla="*/ 96 w 185"/>
                  <a:gd name="T17" fmla="*/ 527 h 1065"/>
                  <a:gd name="T18" fmla="*/ 76 w 185"/>
                  <a:gd name="T19" fmla="*/ 444 h 1065"/>
                  <a:gd name="T20" fmla="*/ 58 w 185"/>
                  <a:gd name="T21" fmla="*/ 362 h 1065"/>
                  <a:gd name="T22" fmla="*/ 40 w 185"/>
                  <a:gd name="T23" fmla="*/ 284 h 1065"/>
                  <a:gd name="T24" fmla="*/ 25 w 185"/>
                  <a:gd name="T25" fmla="*/ 210 h 1065"/>
                  <a:gd name="T26" fmla="*/ 13 w 185"/>
                  <a:gd name="T27" fmla="*/ 144 h 1065"/>
                  <a:gd name="T28" fmla="*/ 5 w 185"/>
                  <a:gd name="T29" fmla="*/ 85 h 1065"/>
                  <a:gd name="T30" fmla="*/ 0 w 185"/>
                  <a:gd name="T31" fmla="*/ 38 h 1065"/>
                  <a:gd name="T32" fmla="*/ 2 w 185"/>
                  <a:gd name="T33" fmla="*/ 0 h 1065"/>
                  <a:gd name="T34" fmla="*/ 0 w 185"/>
                  <a:gd name="T35" fmla="*/ 17 h 1065"/>
                  <a:gd name="T36" fmla="*/ 0 w 185"/>
                  <a:gd name="T37" fmla="*/ 60 h 1065"/>
                  <a:gd name="T38" fmla="*/ 7 w 185"/>
                  <a:gd name="T39" fmla="*/ 114 h 1065"/>
                  <a:gd name="T40" fmla="*/ 18 w 185"/>
                  <a:gd name="T41" fmla="*/ 177 h 1065"/>
                  <a:gd name="T42" fmla="*/ 32 w 185"/>
                  <a:gd name="T43" fmla="*/ 246 h 1065"/>
                  <a:gd name="T44" fmla="*/ 47 w 185"/>
                  <a:gd name="T45" fmla="*/ 323 h 1065"/>
                  <a:gd name="T46" fmla="*/ 65 w 185"/>
                  <a:gd name="T47" fmla="*/ 402 h 1065"/>
                  <a:gd name="T48" fmla="*/ 84 w 185"/>
                  <a:gd name="T49" fmla="*/ 486 h 1065"/>
                  <a:gd name="T50" fmla="*/ 104 w 185"/>
                  <a:gd name="T51" fmla="*/ 569 h 1065"/>
                  <a:gd name="T52" fmla="*/ 122 w 185"/>
                  <a:gd name="T53" fmla="*/ 652 h 1065"/>
                  <a:gd name="T54" fmla="*/ 140 w 185"/>
                  <a:gd name="T55" fmla="*/ 734 h 1065"/>
                  <a:gd name="T56" fmla="*/ 155 w 185"/>
                  <a:gd name="T57" fmla="*/ 810 h 1065"/>
                  <a:gd name="T58" fmla="*/ 169 w 185"/>
                  <a:gd name="T59" fmla="*/ 881 h 1065"/>
                  <a:gd name="T60" fmla="*/ 178 w 185"/>
                  <a:gd name="T61" fmla="*/ 945 h 1065"/>
                  <a:gd name="T62" fmla="*/ 182 w 185"/>
                  <a:gd name="T63" fmla="*/ 1001 h 1065"/>
                  <a:gd name="T64" fmla="*/ 183 w 185"/>
                  <a:gd name="T65" fmla="*/ 1046 h 1065"/>
                  <a:gd name="T66" fmla="*/ 182 w 185"/>
                  <a:gd name="T67" fmla="*/ 1065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1065">
                    <a:moveTo>
                      <a:pt x="181" y="1064"/>
                    </a:moveTo>
                    <a:lnTo>
                      <a:pt x="182" y="1064"/>
                    </a:lnTo>
                    <a:lnTo>
                      <a:pt x="185" y="1046"/>
                    </a:lnTo>
                    <a:lnTo>
                      <a:pt x="185" y="1025"/>
                    </a:lnTo>
                    <a:lnTo>
                      <a:pt x="183" y="1001"/>
                    </a:lnTo>
                    <a:lnTo>
                      <a:pt x="181" y="974"/>
                    </a:lnTo>
                    <a:lnTo>
                      <a:pt x="179" y="945"/>
                    </a:lnTo>
                    <a:lnTo>
                      <a:pt x="175" y="915"/>
                    </a:lnTo>
                    <a:lnTo>
                      <a:pt x="170" y="881"/>
                    </a:lnTo>
                    <a:lnTo>
                      <a:pt x="163" y="846"/>
                    </a:lnTo>
                    <a:lnTo>
                      <a:pt x="158" y="810"/>
                    </a:lnTo>
                    <a:lnTo>
                      <a:pt x="149" y="772"/>
                    </a:lnTo>
                    <a:lnTo>
                      <a:pt x="141" y="734"/>
                    </a:lnTo>
                    <a:lnTo>
                      <a:pt x="132" y="693"/>
                    </a:lnTo>
                    <a:lnTo>
                      <a:pt x="123" y="652"/>
                    </a:lnTo>
                    <a:lnTo>
                      <a:pt x="114" y="611"/>
                    </a:lnTo>
                    <a:lnTo>
                      <a:pt x="105" y="569"/>
                    </a:lnTo>
                    <a:lnTo>
                      <a:pt x="96" y="527"/>
                    </a:lnTo>
                    <a:lnTo>
                      <a:pt x="85" y="486"/>
                    </a:lnTo>
                    <a:lnTo>
                      <a:pt x="76" y="444"/>
                    </a:lnTo>
                    <a:lnTo>
                      <a:pt x="67" y="402"/>
                    </a:lnTo>
                    <a:lnTo>
                      <a:pt x="58" y="362"/>
                    </a:lnTo>
                    <a:lnTo>
                      <a:pt x="49" y="323"/>
                    </a:lnTo>
                    <a:lnTo>
                      <a:pt x="40" y="284"/>
                    </a:lnTo>
                    <a:lnTo>
                      <a:pt x="32" y="246"/>
                    </a:lnTo>
                    <a:lnTo>
                      <a:pt x="25" y="210"/>
                    </a:lnTo>
                    <a:lnTo>
                      <a:pt x="19" y="177"/>
                    </a:lnTo>
                    <a:lnTo>
                      <a:pt x="13" y="144"/>
                    </a:lnTo>
                    <a:lnTo>
                      <a:pt x="9" y="114"/>
                    </a:lnTo>
                    <a:lnTo>
                      <a:pt x="5" y="85"/>
                    </a:lnTo>
                    <a:lnTo>
                      <a:pt x="2" y="60"/>
                    </a:lnTo>
                    <a:lnTo>
                      <a:pt x="0" y="38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8"/>
                    </a:lnTo>
                    <a:lnTo>
                      <a:pt x="0" y="60"/>
                    </a:lnTo>
                    <a:lnTo>
                      <a:pt x="3" y="85"/>
                    </a:lnTo>
                    <a:lnTo>
                      <a:pt x="7" y="114"/>
                    </a:lnTo>
                    <a:lnTo>
                      <a:pt x="11" y="144"/>
                    </a:lnTo>
                    <a:lnTo>
                      <a:pt x="18" y="177"/>
                    </a:lnTo>
                    <a:lnTo>
                      <a:pt x="23" y="210"/>
                    </a:lnTo>
                    <a:lnTo>
                      <a:pt x="32" y="246"/>
                    </a:lnTo>
                    <a:lnTo>
                      <a:pt x="39" y="284"/>
                    </a:lnTo>
                    <a:lnTo>
                      <a:pt x="47" y="323"/>
                    </a:lnTo>
                    <a:lnTo>
                      <a:pt x="56" y="362"/>
                    </a:lnTo>
                    <a:lnTo>
                      <a:pt x="65" y="402"/>
                    </a:lnTo>
                    <a:lnTo>
                      <a:pt x="75" y="444"/>
                    </a:lnTo>
                    <a:lnTo>
                      <a:pt x="84" y="486"/>
                    </a:lnTo>
                    <a:lnTo>
                      <a:pt x="94" y="527"/>
                    </a:lnTo>
                    <a:lnTo>
                      <a:pt x="104" y="569"/>
                    </a:lnTo>
                    <a:lnTo>
                      <a:pt x="113" y="611"/>
                    </a:lnTo>
                    <a:lnTo>
                      <a:pt x="122" y="652"/>
                    </a:lnTo>
                    <a:lnTo>
                      <a:pt x="131" y="693"/>
                    </a:lnTo>
                    <a:lnTo>
                      <a:pt x="140" y="734"/>
                    </a:lnTo>
                    <a:lnTo>
                      <a:pt x="149" y="772"/>
                    </a:lnTo>
                    <a:lnTo>
                      <a:pt x="155" y="810"/>
                    </a:lnTo>
                    <a:lnTo>
                      <a:pt x="162" y="846"/>
                    </a:lnTo>
                    <a:lnTo>
                      <a:pt x="169" y="881"/>
                    </a:lnTo>
                    <a:lnTo>
                      <a:pt x="173" y="915"/>
                    </a:lnTo>
                    <a:lnTo>
                      <a:pt x="178" y="945"/>
                    </a:lnTo>
                    <a:lnTo>
                      <a:pt x="180" y="974"/>
                    </a:lnTo>
                    <a:lnTo>
                      <a:pt x="182" y="1001"/>
                    </a:lnTo>
                    <a:lnTo>
                      <a:pt x="183" y="1025"/>
                    </a:lnTo>
                    <a:lnTo>
                      <a:pt x="183" y="1046"/>
                    </a:lnTo>
                    <a:lnTo>
                      <a:pt x="181" y="1064"/>
                    </a:lnTo>
                    <a:lnTo>
                      <a:pt x="182" y="1065"/>
                    </a:lnTo>
                    <a:lnTo>
                      <a:pt x="181" y="10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0" name="Freeform 1944">
                <a:extLst>
                  <a:ext uri="{FF2B5EF4-FFF2-40B4-BE49-F238E27FC236}">
                    <a16:creationId xmlns:a16="http://schemas.microsoft.com/office/drawing/2014/main" id="{18ACEF39-A424-4A82-8571-4980CF013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10"/>
                <a:ext cx="33" cy="74"/>
              </a:xfrm>
              <a:custGeom>
                <a:avLst/>
                <a:gdLst>
                  <a:gd name="T0" fmla="*/ 97 w 98"/>
                  <a:gd name="T1" fmla="*/ 0 h 220"/>
                  <a:gd name="T2" fmla="*/ 92 w 98"/>
                  <a:gd name="T3" fmla="*/ 13 h 220"/>
                  <a:gd name="T4" fmla="*/ 87 w 98"/>
                  <a:gd name="T5" fmla="*/ 25 h 220"/>
                  <a:gd name="T6" fmla="*/ 81 w 98"/>
                  <a:gd name="T7" fmla="*/ 40 h 220"/>
                  <a:gd name="T8" fmla="*/ 74 w 98"/>
                  <a:gd name="T9" fmla="*/ 54 h 220"/>
                  <a:gd name="T10" fmla="*/ 68 w 98"/>
                  <a:gd name="T11" fmla="*/ 69 h 220"/>
                  <a:gd name="T12" fmla="*/ 61 w 98"/>
                  <a:gd name="T13" fmla="*/ 84 h 220"/>
                  <a:gd name="T14" fmla="*/ 53 w 98"/>
                  <a:gd name="T15" fmla="*/ 100 h 220"/>
                  <a:gd name="T16" fmla="*/ 47 w 98"/>
                  <a:gd name="T17" fmla="*/ 116 h 220"/>
                  <a:gd name="T18" fmla="*/ 41 w 98"/>
                  <a:gd name="T19" fmla="*/ 130 h 220"/>
                  <a:gd name="T20" fmla="*/ 33 w 98"/>
                  <a:gd name="T21" fmla="*/ 146 h 220"/>
                  <a:gd name="T22" fmla="*/ 26 w 98"/>
                  <a:gd name="T23" fmla="*/ 161 h 220"/>
                  <a:gd name="T24" fmla="*/ 19 w 98"/>
                  <a:gd name="T25" fmla="*/ 174 h 220"/>
                  <a:gd name="T26" fmla="*/ 15 w 98"/>
                  <a:gd name="T27" fmla="*/ 186 h 220"/>
                  <a:gd name="T28" fmla="*/ 8 w 98"/>
                  <a:gd name="T29" fmla="*/ 199 h 220"/>
                  <a:gd name="T30" fmla="*/ 4 w 98"/>
                  <a:gd name="T31" fmla="*/ 209 h 220"/>
                  <a:gd name="T32" fmla="*/ 0 w 98"/>
                  <a:gd name="T33" fmla="*/ 219 h 220"/>
                  <a:gd name="T34" fmla="*/ 1 w 98"/>
                  <a:gd name="T35" fmla="*/ 220 h 220"/>
                  <a:gd name="T36" fmla="*/ 5 w 98"/>
                  <a:gd name="T37" fmla="*/ 211 h 220"/>
                  <a:gd name="T38" fmla="*/ 10 w 98"/>
                  <a:gd name="T39" fmla="*/ 200 h 220"/>
                  <a:gd name="T40" fmla="*/ 16 w 98"/>
                  <a:gd name="T41" fmla="*/ 189 h 220"/>
                  <a:gd name="T42" fmla="*/ 22 w 98"/>
                  <a:gd name="T43" fmla="*/ 175 h 220"/>
                  <a:gd name="T44" fmla="*/ 27 w 98"/>
                  <a:gd name="T45" fmla="*/ 162 h 220"/>
                  <a:gd name="T46" fmla="*/ 34 w 98"/>
                  <a:gd name="T47" fmla="*/ 147 h 220"/>
                  <a:gd name="T48" fmla="*/ 42 w 98"/>
                  <a:gd name="T49" fmla="*/ 131 h 220"/>
                  <a:gd name="T50" fmla="*/ 48 w 98"/>
                  <a:gd name="T51" fmla="*/ 117 h 220"/>
                  <a:gd name="T52" fmla="*/ 55 w 98"/>
                  <a:gd name="T53" fmla="*/ 101 h 220"/>
                  <a:gd name="T54" fmla="*/ 63 w 98"/>
                  <a:gd name="T55" fmla="*/ 85 h 220"/>
                  <a:gd name="T56" fmla="*/ 70 w 98"/>
                  <a:gd name="T57" fmla="*/ 70 h 220"/>
                  <a:gd name="T58" fmla="*/ 77 w 98"/>
                  <a:gd name="T59" fmla="*/ 55 h 220"/>
                  <a:gd name="T60" fmla="*/ 82 w 98"/>
                  <a:gd name="T61" fmla="*/ 41 h 220"/>
                  <a:gd name="T62" fmla="*/ 88 w 98"/>
                  <a:gd name="T63" fmla="*/ 26 h 220"/>
                  <a:gd name="T64" fmla="*/ 94 w 98"/>
                  <a:gd name="T65" fmla="*/ 13 h 220"/>
                  <a:gd name="T66" fmla="*/ 98 w 98"/>
                  <a:gd name="T67" fmla="*/ 0 h 220"/>
                  <a:gd name="T68" fmla="*/ 97 w 98"/>
                  <a:gd name="T6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97" y="0"/>
                    </a:moveTo>
                    <a:lnTo>
                      <a:pt x="92" y="13"/>
                    </a:lnTo>
                    <a:lnTo>
                      <a:pt x="87" y="25"/>
                    </a:lnTo>
                    <a:lnTo>
                      <a:pt x="81" y="40"/>
                    </a:lnTo>
                    <a:lnTo>
                      <a:pt x="74" y="54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100"/>
                    </a:lnTo>
                    <a:lnTo>
                      <a:pt x="47" y="116"/>
                    </a:lnTo>
                    <a:lnTo>
                      <a:pt x="41" y="130"/>
                    </a:lnTo>
                    <a:lnTo>
                      <a:pt x="33" y="146"/>
                    </a:lnTo>
                    <a:lnTo>
                      <a:pt x="26" y="161"/>
                    </a:lnTo>
                    <a:lnTo>
                      <a:pt x="19" y="174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4" y="209"/>
                    </a:lnTo>
                    <a:lnTo>
                      <a:pt x="0" y="219"/>
                    </a:lnTo>
                    <a:lnTo>
                      <a:pt x="1" y="220"/>
                    </a:lnTo>
                    <a:lnTo>
                      <a:pt x="5" y="211"/>
                    </a:lnTo>
                    <a:lnTo>
                      <a:pt x="10" y="200"/>
                    </a:lnTo>
                    <a:lnTo>
                      <a:pt x="16" y="189"/>
                    </a:lnTo>
                    <a:lnTo>
                      <a:pt x="22" y="175"/>
                    </a:lnTo>
                    <a:lnTo>
                      <a:pt x="27" y="162"/>
                    </a:lnTo>
                    <a:lnTo>
                      <a:pt x="34" y="147"/>
                    </a:lnTo>
                    <a:lnTo>
                      <a:pt x="42" y="131"/>
                    </a:lnTo>
                    <a:lnTo>
                      <a:pt x="48" y="117"/>
                    </a:lnTo>
                    <a:lnTo>
                      <a:pt x="55" y="101"/>
                    </a:lnTo>
                    <a:lnTo>
                      <a:pt x="63" y="85"/>
                    </a:lnTo>
                    <a:lnTo>
                      <a:pt x="70" y="70"/>
                    </a:lnTo>
                    <a:lnTo>
                      <a:pt x="77" y="55"/>
                    </a:lnTo>
                    <a:lnTo>
                      <a:pt x="82" y="41"/>
                    </a:lnTo>
                    <a:lnTo>
                      <a:pt x="88" y="26"/>
                    </a:lnTo>
                    <a:lnTo>
                      <a:pt x="94" y="13"/>
                    </a:lnTo>
                    <a:lnTo>
                      <a:pt x="98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1" name="Freeform 1945">
                <a:extLst>
                  <a:ext uri="{FF2B5EF4-FFF2-40B4-BE49-F238E27FC236}">
                    <a16:creationId xmlns:a16="http://schemas.microsoft.com/office/drawing/2014/main" id="{8223C1F5-9951-4EE8-AEB1-029BD1773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878"/>
                <a:ext cx="56" cy="332"/>
              </a:xfrm>
              <a:custGeom>
                <a:avLst/>
                <a:gdLst>
                  <a:gd name="T0" fmla="*/ 0 w 170"/>
                  <a:gd name="T1" fmla="*/ 1 h 996"/>
                  <a:gd name="T2" fmla="*/ 4 w 170"/>
                  <a:gd name="T3" fmla="*/ 65 h 996"/>
                  <a:gd name="T4" fmla="*/ 7 w 170"/>
                  <a:gd name="T5" fmla="*/ 130 h 996"/>
                  <a:gd name="T6" fmla="*/ 16 w 170"/>
                  <a:gd name="T7" fmla="*/ 198 h 996"/>
                  <a:gd name="T8" fmla="*/ 25 w 170"/>
                  <a:gd name="T9" fmla="*/ 264 h 996"/>
                  <a:gd name="T10" fmla="*/ 35 w 170"/>
                  <a:gd name="T11" fmla="*/ 331 h 996"/>
                  <a:gd name="T12" fmla="*/ 46 w 170"/>
                  <a:gd name="T13" fmla="*/ 397 h 996"/>
                  <a:gd name="T14" fmla="*/ 60 w 170"/>
                  <a:gd name="T15" fmla="*/ 463 h 996"/>
                  <a:gd name="T16" fmla="*/ 71 w 170"/>
                  <a:gd name="T17" fmla="*/ 529 h 996"/>
                  <a:gd name="T18" fmla="*/ 86 w 170"/>
                  <a:gd name="T19" fmla="*/ 594 h 996"/>
                  <a:gd name="T20" fmla="*/ 99 w 170"/>
                  <a:gd name="T21" fmla="*/ 656 h 996"/>
                  <a:gd name="T22" fmla="*/ 113 w 170"/>
                  <a:gd name="T23" fmla="*/ 718 h 996"/>
                  <a:gd name="T24" fmla="*/ 126 w 170"/>
                  <a:gd name="T25" fmla="*/ 779 h 996"/>
                  <a:gd name="T26" fmla="*/ 138 w 170"/>
                  <a:gd name="T27" fmla="*/ 837 h 996"/>
                  <a:gd name="T28" fmla="*/ 150 w 170"/>
                  <a:gd name="T29" fmla="*/ 892 h 996"/>
                  <a:gd name="T30" fmla="*/ 160 w 170"/>
                  <a:gd name="T31" fmla="*/ 946 h 996"/>
                  <a:gd name="T32" fmla="*/ 167 w 170"/>
                  <a:gd name="T33" fmla="*/ 996 h 996"/>
                  <a:gd name="T34" fmla="*/ 166 w 170"/>
                  <a:gd name="T35" fmla="*/ 972 h 996"/>
                  <a:gd name="T36" fmla="*/ 156 w 170"/>
                  <a:gd name="T37" fmla="*/ 919 h 996"/>
                  <a:gd name="T38" fmla="*/ 146 w 170"/>
                  <a:gd name="T39" fmla="*/ 865 h 996"/>
                  <a:gd name="T40" fmla="*/ 134 w 170"/>
                  <a:gd name="T41" fmla="*/ 808 h 996"/>
                  <a:gd name="T42" fmla="*/ 121 w 170"/>
                  <a:gd name="T43" fmla="*/ 748 h 996"/>
                  <a:gd name="T44" fmla="*/ 107 w 170"/>
                  <a:gd name="T45" fmla="*/ 688 h 996"/>
                  <a:gd name="T46" fmla="*/ 93 w 170"/>
                  <a:gd name="T47" fmla="*/ 625 h 996"/>
                  <a:gd name="T48" fmla="*/ 80 w 170"/>
                  <a:gd name="T49" fmla="*/ 561 h 996"/>
                  <a:gd name="T50" fmla="*/ 67 w 170"/>
                  <a:gd name="T51" fmla="*/ 496 h 996"/>
                  <a:gd name="T52" fmla="*/ 54 w 170"/>
                  <a:gd name="T53" fmla="*/ 430 h 996"/>
                  <a:gd name="T54" fmla="*/ 42 w 170"/>
                  <a:gd name="T55" fmla="*/ 364 h 996"/>
                  <a:gd name="T56" fmla="*/ 31 w 170"/>
                  <a:gd name="T57" fmla="*/ 297 h 996"/>
                  <a:gd name="T58" fmla="*/ 22 w 170"/>
                  <a:gd name="T59" fmla="*/ 231 h 996"/>
                  <a:gd name="T60" fmla="*/ 13 w 170"/>
                  <a:gd name="T61" fmla="*/ 164 h 996"/>
                  <a:gd name="T62" fmla="*/ 7 w 170"/>
                  <a:gd name="T63" fmla="*/ 99 h 996"/>
                  <a:gd name="T64" fmla="*/ 3 w 170"/>
                  <a:gd name="T65" fmla="*/ 34 h 996"/>
                  <a:gd name="T66" fmla="*/ 0 w 170"/>
                  <a:gd name="T6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996">
                    <a:moveTo>
                      <a:pt x="1" y="2"/>
                    </a:moveTo>
                    <a:lnTo>
                      <a:pt x="0" y="1"/>
                    </a:lnTo>
                    <a:lnTo>
                      <a:pt x="1" y="34"/>
                    </a:lnTo>
                    <a:lnTo>
                      <a:pt x="4" y="65"/>
                    </a:lnTo>
                    <a:lnTo>
                      <a:pt x="6" y="99"/>
                    </a:lnTo>
                    <a:lnTo>
                      <a:pt x="7" y="130"/>
                    </a:lnTo>
                    <a:lnTo>
                      <a:pt x="12" y="164"/>
                    </a:lnTo>
                    <a:lnTo>
                      <a:pt x="16" y="198"/>
                    </a:lnTo>
                    <a:lnTo>
                      <a:pt x="19" y="231"/>
                    </a:lnTo>
                    <a:lnTo>
                      <a:pt x="25" y="264"/>
                    </a:lnTo>
                    <a:lnTo>
                      <a:pt x="28" y="297"/>
                    </a:lnTo>
                    <a:lnTo>
                      <a:pt x="35" y="331"/>
                    </a:lnTo>
                    <a:lnTo>
                      <a:pt x="40" y="364"/>
                    </a:lnTo>
                    <a:lnTo>
                      <a:pt x="46" y="397"/>
                    </a:lnTo>
                    <a:lnTo>
                      <a:pt x="52" y="430"/>
                    </a:lnTo>
                    <a:lnTo>
                      <a:pt x="60" y="463"/>
                    </a:lnTo>
                    <a:lnTo>
                      <a:pt x="65" y="496"/>
                    </a:lnTo>
                    <a:lnTo>
                      <a:pt x="71" y="529"/>
                    </a:lnTo>
                    <a:lnTo>
                      <a:pt x="79" y="561"/>
                    </a:lnTo>
                    <a:lnTo>
                      <a:pt x="86" y="594"/>
                    </a:lnTo>
                    <a:lnTo>
                      <a:pt x="92" y="625"/>
                    </a:lnTo>
                    <a:lnTo>
                      <a:pt x="99" y="656"/>
                    </a:lnTo>
                    <a:lnTo>
                      <a:pt x="106" y="688"/>
                    </a:lnTo>
                    <a:lnTo>
                      <a:pt x="113" y="718"/>
                    </a:lnTo>
                    <a:lnTo>
                      <a:pt x="119" y="748"/>
                    </a:lnTo>
                    <a:lnTo>
                      <a:pt x="126" y="779"/>
                    </a:lnTo>
                    <a:lnTo>
                      <a:pt x="133" y="808"/>
                    </a:lnTo>
                    <a:lnTo>
                      <a:pt x="138" y="837"/>
                    </a:lnTo>
                    <a:lnTo>
                      <a:pt x="144" y="865"/>
                    </a:lnTo>
                    <a:lnTo>
                      <a:pt x="150" y="892"/>
                    </a:lnTo>
                    <a:lnTo>
                      <a:pt x="155" y="919"/>
                    </a:lnTo>
                    <a:lnTo>
                      <a:pt x="160" y="946"/>
                    </a:lnTo>
                    <a:lnTo>
                      <a:pt x="165" y="972"/>
                    </a:lnTo>
                    <a:lnTo>
                      <a:pt x="167" y="996"/>
                    </a:lnTo>
                    <a:lnTo>
                      <a:pt x="170" y="996"/>
                    </a:lnTo>
                    <a:lnTo>
                      <a:pt x="166" y="972"/>
                    </a:lnTo>
                    <a:lnTo>
                      <a:pt x="162" y="946"/>
                    </a:lnTo>
                    <a:lnTo>
                      <a:pt x="156" y="919"/>
                    </a:lnTo>
                    <a:lnTo>
                      <a:pt x="151" y="892"/>
                    </a:lnTo>
                    <a:lnTo>
                      <a:pt x="146" y="865"/>
                    </a:lnTo>
                    <a:lnTo>
                      <a:pt x="139" y="837"/>
                    </a:lnTo>
                    <a:lnTo>
                      <a:pt x="134" y="808"/>
                    </a:lnTo>
                    <a:lnTo>
                      <a:pt x="127" y="779"/>
                    </a:lnTo>
                    <a:lnTo>
                      <a:pt x="121" y="748"/>
                    </a:lnTo>
                    <a:lnTo>
                      <a:pt x="114" y="718"/>
                    </a:lnTo>
                    <a:lnTo>
                      <a:pt x="107" y="688"/>
                    </a:lnTo>
                    <a:lnTo>
                      <a:pt x="100" y="656"/>
                    </a:lnTo>
                    <a:lnTo>
                      <a:pt x="93" y="625"/>
                    </a:lnTo>
                    <a:lnTo>
                      <a:pt x="87" y="594"/>
                    </a:lnTo>
                    <a:lnTo>
                      <a:pt x="80" y="561"/>
                    </a:lnTo>
                    <a:lnTo>
                      <a:pt x="73" y="529"/>
                    </a:lnTo>
                    <a:lnTo>
                      <a:pt x="67" y="496"/>
                    </a:lnTo>
                    <a:lnTo>
                      <a:pt x="60" y="463"/>
                    </a:lnTo>
                    <a:lnTo>
                      <a:pt x="54" y="430"/>
                    </a:lnTo>
                    <a:lnTo>
                      <a:pt x="47" y="397"/>
                    </a:lnTo>
                    <a:lnTo>
                      <a:pt x="42" y="364"/>
                    </a:lnTo>
                    <a:lnTo>
                      <a:pt x="36" y="331"/>
                    </a:lnTo>
                    <a:lnTo>
                      <a:pt x="31" y="297"/>
                    </a:lnTo>
                    <a:lnTo>
                      <a:pt x="26" y="264"/>
                    </a:lnTo>
                    <a:lnTo>
                      <a:pt x="22" y="231"/>
                    </a:lnTo>
                    <a:lnTo>
                      <a:pt x="17" y="198"/>
                    </a:lnTo>
                    <a:lnTo>
                      <a:pt x="13" y="164"/>
                    </a:lnTo>
                    <a:lnTo>
                      <a:pt x="9" y="130"/>
                    </a:lnTo>
                    <a:lnTo>
                      <a:pt x="7" y="99"/>
                    </a:lnTo>
                    <a:lnTo>
                      <a:pt x="5" y="65"/>
                    </a:lnTo>
                    <a:lnTo>
                      <a:pt x="3" y="3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2" name="Freeform 1946">
                <a:extLst>
                  <a:ext uri="{FF2B5EF4-FFF2-40B4-BE49-F238E27FC236}">
                    <a16:creationId xmlns:a16="http://schemas.microsoft.com/office/drawing/2014/main" id="{9AA484C3-3010-4097-889C-3C3820F5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65" cy="296"/>
              </a:xfrm>
              <a:custGeom>
                <a:avLst/>
                <a:gdLst>
                  <a:gd name="T0" fmla="*/ 3 w 196"/>
                  <a:gd name="T1" fmla="*/ 11 h 888"/>
                  <a:gd name="T2" fmla="*/ 1 w 196"/>
                  <a:gd name="T3" fmla="*/ 37 h 888"/>
                  <a:gd name="T4" fmla="*/ 0 w 196"/>
                  <a:gd name="T5" fmla="*/ 69 h 888"/>
                  <a:gd name="T6" fmla="*/ 0 w 196"/>
                  <a:gd name="T7" fmla="*/ 103 h 888"/>
                  <a:gd name="T8" fmla="*/ 0 w 196"/>
                  <a:gd name="T9" fmla="*/ 144 h 888"/>
                  <a:gd name="T10" fmla="*/ 0 w 196"/>
                  <a:gd name="T11" fmla="*/ 185 h 888"/>
                  <a:gd name="T12" fmla="*/ 1 w 196"/>
                  <a:gd name="T13" fmla="*/ 231 h 888"/>
                  <a:gd name="T14" fmla="*/ 3 w 196"/>
                  <a:gd name="T15" fmla="*/ 277 h 888"/>
                  <a:gd name="T16" fmla="*/ 6 w 196"/>
                  <a:gd name="T17" fmla="*/ 324 h 888"/>
                  <a:gd name="T18" fmla="*/ 11 w 196"/>
                  <a:gd name="T19" fmla="*/ 372 h 888"/>
                  <a:gd name="T20" fmla="*/ 15 w 196"/>
                  <a:gd name="T21" fmla="*/ 420 h 888"/>
                  <a:gd name="T22" fmla="*/ 22 w 196"/>
                  <a:gd name="T23" fmla="*/ 466 h 888"/>
                  <a:gd name="T24" fmla="*/ 30 w 196"/>
                  <a:gd name="T25" fmla="*/ 510 h 888"/>
                  <a:gd name="T26" fmla="*/ 39 w 196"/>
                  <a:gd name="T27" fmla="*/ 552 h 888"/>
                  <a:gd name="T28" fmla="*/ 49 w 196"/>
                  <a:gd name="T29" fmla="*/ 590 h 888"/>
                  <a:gd name="T30" fmla="*/ 60 w 196"/>
                  <a:gd name="T31" fmla="*/ 625 h 888"/>
                  <a:gd name="T32" fmla="*/ 69 w 196"/>
                  <a:gd name="T33" fmla="*/ 654 h 888"/>
                  <a:gd name="T34" fmla="*/ 75 w 196"/>
                  <a:gd name="T35" fmla="*/ 679 h 888"/>
                  <a:gd name="T36" fmla="*/ 76 w 196"/>
                  <a:gd name="T37" fmla="*/ 701 h 888"/>
                  <a:gd name="T38" fmla="*/ 76 w 196"/>
                  <a:gd name="T39" fmla="*/ 725 h 888"/>
                  <a:gd name="T40" fmla="*/ 88 w 196"/>
                  <a:gd name="T41" fmla="*/ 744 h 888"/>
                  <a:gd name="T42" fmla="*/ 111 w 196"/>
                  <a:gd name="T43" fmla="*/ 757 h 888"/>
                  <a:gd name="T44" fmla="*/ 130 w 196"/>
                  <a:gd name="T45" fmla="*/ 772 h 888"/>
                  <a:gd name="T46" fmla="*/ 145 w 196"/>
                  <a:gd name="T47" fmla="*/ 789 h 888"/>
                  <a:gd name="T48" fmla="*/ 159 w 196"/>
                  <a:gd name="T49" fmla="*/ 808 h 888"/>
                  <a:gd name="T50" fmla="*/ 170 w 196"/>
                  <a:gd name="T51" fmla="*/ 829 h 888"/>
                  <a:gd name="T52" fmla="*/ 180 w 196"/>
                  <a:gd name="T53" fmla="*/ 851 h 888"/>
                  <a:gd name="T54" fmla="*/ 188 w 196"/>
                  <a:gd name="T55" fmla="*/ 875 h 888"/>
                  <a:gd name="T56" fmla="*/ 192 w 196"/>
                  <a:gd name="T57" fmla="*/ 872 h 888"/>
                  <a:gd name="T58" fmla="*/ 192 w 196"/>
                  <a:gd name="T59" fmla="*/ 837 h 888"/>
                  <a:gd name="T60" fmla="*/ 194 w 196"/>
                  <a:gd name="T61" fmla="*/ 802 h 888"/>
                  <a:gd name="T62" fmla="*/ 194 w 196"/>
                  <a:gd name="T63" fmla="*/ 766 h 888"/>
                  <a:gd name="T64" fmla="*/ 192 w 196"/>
                  <a:gd name="T65" fmla="*/ 730 h 888"/>
                  <a:gd name="T66" fmla="*/ 192 w 196"/>
                  <a:gd name="T67" fmla="*/ 696 h 888"/>
                  <a:gd name="T68" fmla="*/ 194 w 196"/>
                  <a:gd name="T69" fmla="*/ 661 h 888"/>
                  <a:gd name="T70" fmla="*/ 195 w 196"/>
                  <a:gd name="T71" fmla="*/ 625 h 888"/>
                  <a:gd name="T72" fmla="*/ 191 w 196"/>
                  <a:gd name="T73" fmla="*/ 595 h 888"/>
                  <a:gd name="T74" fmla="*/ 179 w 196"/>
                  <a:gd name="T75" fmla="*/ 561 h 888"/>
                  <a:gd name="T76" fmla="*/ 168 w 196"/>
                  <a:gd name="T77" fmla="*/ 526 h 888"/>
                  <a:gd name="T78" fmla="*/ 155 w 196"/>
                  <a:gd name="T79" fmla="*/ 489 h 888"/>
                  <a:gd name="T80" fmla="*/ 143 w 196"/>
                  <a:gd name="T81" fmla="*/ 450 h 888"/>
                  <a:gd name="T82" fmla="*/ 131 w 196"/>
                  <a:gd name="T83" fmla="*/ 409 h 888"/>
                  <a:gd name="T84" fmla="*/ 118 w 196"/>
                  <a:gd name="T85" fmla="*/ 368 h 888"/>
                  <a:gd name="T86" fmla="*/ 106 w 196"/>
                  <a:gd name="T87" fmla="*/ 326 h 888"/>
                  <a:gd name="T88" fmla="*/ 94 w 196"/>
                  <a:gd name="T89" fmla="*/ 284 h 888"/>
                  <a:gd name="T90" fmla="*/ 81 w 196"/>
                  <a:gd name="T91" fmla="*/ 241 h 888"/>
                  <a:gd name="T92" fmla="*/ 69 w 196"/>
                  <a:gd name="T93" fmla="*/ 200 h 888"/>
                  <a:gd name="T94" fmla="*/ 57 w 196"/>
                  <a:gd name="T95" fmla="*/ 159 h 888"/>
                  <a:gd name="T96" fmla="*/ 44 w 196"/>
                  <a:gd name="T97" fmla="*/ 120 h 888"/>
                  <a:gd name="T98" fmla="*/ 32 w 196"/>
                  <a:gd name="T99" fmla="*/ 83 h 888"/>
                  <a:gd name="T100" fmla="*/ 21 w 196"/>
                  <a:gd name="T101" fmla="*/ 48 h 888"/>
                  <a:gd name="T102" fmla="*/ 10 w 196"/>
                  <a:gd name="T103" fmla="*/ 16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6" h="888">
                    <a:moveTo>
                      <a:pt x="4" y="0"/>
                    </a:moveTo>
                    <a:lnTo>
                      <a:pt x="3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5"/>
                    </a:lnTo>
                    <a:lnTo>
                      <a:pt x="0" y="103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1" y="231"/>
                    </a:lnTo>
                    <a:lnTo>
                      <a:pt x="2" y="254"/>
                    </a:lnTo>
                    <a:lnTo>
                      <a:pt x="3" y="277"/>
                    </a:lnTo>
                    <a:lnTo>
                      <a:pt x="5" y="301"/>
                    </a:lnTo>
                    <a:lnTo>
                      <a:pt x="6" y="324"/>
                    </a:lnTo>
                    <a:lnTo>
                      <a:pt x="9" y="349"/>
                    </a:lnTo>
                    <a:lnTo>
                      <a:pt x="11" y="372"/>
                    </a:lnTo>
                    <a:lnTo>
                      <a:pt x="13" y="396"/>
                    </a:lnTo>
                    <a:lnTo>
                      <a:pt x="15" y="420"/>
                    </a:lnTo>
                    <a:lnTo>
                      <a:pt x="19" y="443"/>
                    </a:lnTo>
                    <a:lnTo>
                      <a:pt x="22" y="466"/>
                    </a:lnTo>
                    <a:lnTo>
                      <a:pt x="25" y="488"/>
                    </a:lnTo>
                    <a:lnTo>
                      <a:pt x="30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1"/>
                    </a:lnTo>
                    <a:lnTo>
                      <a:pt x="49" y="590"/>
                    </a:lnTo>
                    <a:lnTo>
                      <a:pt x="55" y="607"/>
                    </a:lnTo>
                    <a:lnTo>
                      <a:pt x="60" y="625"/>
                    </a:lnTo>
                    <a:lnTo>
                      <a:pt x="67" y="639"/>
                    </a:lnTo>
                    <a:lnTo>
                      <a:pt x="69" y="654"/>
                    </a:lnTo>
                    <a:lnTo>
                      <a:pt x="72" y="667"/>
                    </a:lnTo>
                    <a:lnTo>
                      <a:pt x="75" y="679"/>
                    </a:lnTo>
                    <a:lnTo>
                      <a:pt x="75" y="690"/>
                    </a:lnTo>
                    <a:lnTo>
                      <a:pt x="76" y="701"/>
                    </a:lnTo>
                    <a:lnTo>
                      <a:pt x="76" y="711"/>
                    </a:lnTo>
                    <a:lnTo>
                      <a:pt x="76" y="725"/>
                    </a:lnTo>
                    <a:lnTo>
                      <a:pt x="75" y="739"/>
                    </a:lnTo>
                    <a:lnTo>
                      <a:pt x="88" y="744"/>
                    </a:lnTo>
                    <a:lnTo>
                      <a:pt x="100" y="750"/>
                    </a:lnTo>
                    <a:lnTo>
                      <a:pt x="111" y="757"/>
                    </a:lnTo>
                    <a:lnTo>
                      <a:pt x="121" y="765"/>
                    </a:lnTo>
                    <a:lnTo>
                      <a:pt x="130" y="772"/>
                    </a:lnTo>
                    <a:lnTo>
                      <a:pt x="139" y="780"/>
                    </a:lnTo>
                    <a:lnTo>
                      <a:pt x="145" y="789"/>
                    </a:lnTo>
                    <a:lnTo>
                      <a:pt x="152" y="798"/>
                    </a:lnTo>
                    <a:lnTo>
                      <a:pt x="159" y="808"/>
                    </a:lnTo>
                    <a:lnTo>
                      <a:pt x="164" y="818"/>
                    </a:lnTo>
                    <a:lnTo>
                      <a:pt x="170" y="829"/>
                    </a:lnTo>
                    <a:lnTo>
                      <a:pt x="174" y="840"/>
                    </a:lnTo>
                    <a:lnTo>
                      <a:pt x="180" y="851"/>
                    </a:lnTo>
                    <a:lnTo>
                      <a:pt x="183" y="864"/>
                    </a:lnTo>
                    <a:lnTo>
                      <a:pt x="188" y="875"/>
                    </a:lnTo>
                    <a:lnTo>
                      <a:pt x="192" y="888"/>
                    </a:lnTo>
                    <a:lnTo>
                      <a:pt x="192" y="872"/>
                    </a:lnTo>
                    <a:lnTo>
                      <a:pt x="192" y="855"/>
                    </a:lnTo>
                    <a:lnTo>
                      <a:pt x="192" y="837"/>
                    </a:lnTo>
                    <a:lnTo>
                      <a:pt x="194" y="820"/>
                    </a:lnTo>
                    <a:lnTo>
                      <a:pt x="194" y="802"/>
                    </a:lnTo>
                    <a:lnTo>
                      <a:pt x="194" y="784"/>
                    </a:lnTo>
                    <a:lnTo>
                      <a:pt x="194" y="766"/>
                    </a:lnTo>
                    <a:lnTo>
                      <a:pt x="194" y="748"/>
                    </a:lnTo>
                    <a:lnTo>
                      <a:pt x="192" y="730"/>
                    </a:lnTo>
                    <a:lnTo>
                      <a:pt x="192" y="713"/>
                    </a:lnTo>
                    <a:lnTo>
                      <a:pt x="192" y="696"/>
                    </a:lnTo>
                    <a:lnTo>
                      <a:pt x="194" y="678"/>
                    </a:lnTo>
                    <a:lnTo>
                      <a:pt x="194" y="661"/>
                    </a:lnTo>
                    <a:lnTo>
                      <a:pt x="195" y="643"/>
                    </a:lnTo>
                    <a:lnTo>
                      <a:pt x="195" y="625"/>
                    </a:lnTo>
                    <a:lnTo>
                      <a:pt x="196" y="609"/>
                    </a:lnTo>
                    <a:lnTo>
                      <a:pt x="191" y="595"/>
                    </a:lnTo>
                    <a:lnTo>
                      <a:pt x="185" y="578"/>
                    </a:lnTo>
                    <a:lnTo>
                      <a:pt x="179" y="561"/>
                    </a:lnTo>
                    <a:lnTo>
                      <a:pt x="173" y="544"/>
                    </a:lnTo>
                    <a:lnTo>
                      <a:pt x="168" y="526"/>
                    </a:lnTo>
                    <a:lnTo>
                      <a:pt x="161" y="508"/>
                    </a:lnTo>
                    <a:lnTo>
                      <a:pt x="155" y="489"/>
                    </a:lnTo>
                    <a:lnTo>
                      <a:pt x="150" y="470"/>
                    </a:lnTo>
                    <a:lnTo>
                      <a:pt x="143" y="450"/>
                    </a:lnTo>
                    <a:lnTo>
                      <a:pt x="137" y="430"/>
                    </a:lnTo>
                    <a:lnTo>
                      <a:pt x="131" y="409"/>
                    </a:lnTo>
                    <a:lnTo>
                      <a:pt x="125" y="388"/>
                    </a:lnTo>
                    <a:lnTo>
                      <a:pt x="118" y="368"/>
                    </a:lnTo>
                    <a:lnTo>
                      <a:pt x="113" y="347"/>
                    </a:lnTo>
                    <a:lnTo>
                      <a:pt x="106" y="326"/>
                    </a:lnTo>
                    <a:lnTo>
                      <a:pt x="99" y="304"/>
                    </a:lnTo>
                    <a:lnTo>
                      <a:pt x="94" y="284"/>
                    </a:lnTo>
                    <a:lnTo>
                      <a:pt x="87" y="263"/>
                    </a:lnTo>
                    <a:lnTo>
                      <a:pt x="81" y="241"/>
                    </a:lnTo>
                    <a:lnTo>
                      <a:pt x="75" y="220"/>
                    </a:lnTo>
                    <a:lnTo>
                      <a:pt x="69" y="200"/>
                    </a:lnTo>
                    <a:lnTo>
                      <a:pt x="63" y="180"/>
                    </a:lnTo>
                    <a:lnTo>
                      <a:pt x="57" y="159"/>
                    </a:lnTo>
                    <a:lnTo>
                      <a:pt x="51" y="139"/>
                    </a:lnTo>
                    <a:lnTo>
                      <a:pt x="44" y="120"/>
                    </a:lnTo>
                    <a:lnTo>
                      <a:pt x="39" y="101"/>
                    </a:lnTo>
                    <a:lnTo>
                      <a:pt x="32" y="83"/>
                    </a:lnTo>
                    <a:lnTo>
                      <a:pt x="26" y="65"/>
                    </a:lnTo>
                    <a:lnTo>
                      <a:pt x="21" y="48"/>
                    </a:lnTo>
                    <a:lnTo>
                      <a:pt x="15" y="31"/>
                    </a:lnTo>
                    <a:lnTo>
                      <a:pt x="10" y="1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3" name="Freeform 1947">
                <a:extLst>
                  <a:ext uri="{FF2B5EF4-FFF2-40B4-BE49-F238E27FC236}">
                    <a16:creationId xmlns:a16="http://schemas.microsoft.com/office/drawing/2014/main" id="{C5C25607-8483-4AE9-8675-1093DF025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22" cy="214"/>
              </a:xfrm>
              <a:custGeom>
                <a:avLst/>
                <a:gdLst>
                  <a:gd name="T0" fmla="*/ 68 w 68"/>
                  <a:gd name="T1" fmla="*/ 639 h 642"/>
                  <a:gd name="T2" fmla="*/ 56 w 68"/>
                  <a:gd name="T3" fmla="*/ 608 h 642"/>
                  <a:gd name="T4" fmla="*/ 44 w 68"/>
                  <a:gd name="T5" fmla="*/ 572 h 642"/>
                  <a:gd name="T6" fmla="*/ 35 w 68"/>
                  <a:gd name="T7" fmla="*/ 532 h 642"/>
                  <a:gd name="T8" fmla="*/ 28 w 68"/>
                  <a:gd name="T9" fmla="*/ 489 h 642"/>
                  <a:gd name="T10" fmla="*/ 21 w 68"/>
                  <a:gd name="T11" fmla="*/ 444 h 642"/>
                  <a:gd name="T12" fmla="*/ 15 w 68"/>
                  <a:gd name="T13" fmla="*/ 396 h 642"/>
                  <a:gd name="T14" fmla="*/ 10 w 68"/>
                  <a:gd name="T15" fmla="*/ 349 h 642"/>
                  <a:gd name="T16" fmla="*/ 6 w 68"/>
                  <a:gd name="T17" fmla="*/ 302 h 642"/>
                  <a:gd name="T18" fmla="*/ 4 w 68"/>
                  <a:gd name="T19" fmla="*/ 255 h 642"/>
                  <a:gd name="T20" fmla="*/ 2 w 68"/>
                  <a:gd name="T21" fmla="*/ 209 h 642"/>
                  <a:gd name="T22" fmla="*/ 1 w 68"/>
                  <a:gd name="T23" fmla="*/ 165 h 642"/>
                  <a:gd name="T24" fmla="*/ 1 w 68"/>
                  <a:gd name="T25" fmla="*/ 123 h 642"/>
                  <a:gd name="T26" fmla="*/ 1 w 68"/>
                  <a:gd name="T27" fmla="*/ 86 h 642"/>
                  <a:gd name="T28" fmla="*/ 2 w 68"/>
                  <a:gd name="T29" fmla="*/ 52 h 642"/>
                  <a:gd name="T30" fmla="*/ 4 w 68"/>
                  <a:gd name="T31" fmla="*/ 24 h 642"/>
                  <a:gd name="T32" fmla="*/ 6 w 68"/>
                  <a:gd name="T33" fmla="*/ 0 h 642"/>
                  <a:gd name="T34" fmla="*/ 4 w 68"/>
                  <a:gd name="T35" fmla="*/ 11 h 642"/>
                  <a:gd name="T36" fmla="*/ 1 w 68"/>
                  <a:gd name="T37" fmla="*/ 37 h 642"/>
                  <a:gd name="T38" fmla="*/ 1 w 68"/>
                  <a:gd name="T39" fmla="*/ 68 h 642"/>
                  <a:gd name="T40" fmla="*/ 0 w 68"/>
                  <a:gd name="T41" fmla="*/ 104 h 642"/>
                  <a:gd name="T42" fmla="*/ 0 w 68"/>
                  <a:gd name="T43" fmla="*/ 144 h 642"/>
                  <a:gd name="T44" fmla="*/ 1 w 68"/>
                  <a:gd name="T45" fmla="*/ 186 h 642"/>
                  <a:gd name="T46" fmla="*/ 1 w 68"/>
                  <a:gd name="T47" fmla="*/ 232 h 642"/>
                  <a:gd name="T48" fmla="*/ 4 w 68"/>
                  <a:gd name="T49" fmla="*/ 278 h 642"/>
                  <a:gd name="T50" fmla="*/ 6 w 68"/>
                  <a:gd name="T51" fmla="*/ 325 h 642"/>
                  <a:gd name="T52" fmla="*/ 11 w 68"/>
                  <a:gd name="T53" fmla="*/ 373 h 642"/>
                  <a:gd name="T54" fmla="*/ 15 w 68"/>
                  <a:gd name="T55" fmla="*/ 419 h 642"/>
                  <a:gd name="T56" fmla="*/ 23 w 68"/>
                  <a:gd name="T57" fmla="*/ 467 h 642"/>
                  <a:gd name="T58" fmla="*/ 31 w 68"/>
                  <a:gd name="T59" fmla="*/ 510 h 642"/>
                  <a:gd name="T60" fmla="*/ 39 w 68"/>
                  <a:gd name="T61" fmla="*/ 552 h 642"/>
                  <a:gd name="T62" fmla="*/ 49 w 68"/>
                  <a:gd name="T63" fmla="*/ 590 h 642"/>
                  <a:gd name="T64" fmla="*/ 61 w 68"/>
                  <a:gd name="T65" fmla="*/ 625 h 642"/>
                  <a:gd name="T66" fmla="*/ 67 w 68"/>
                  <a:gd name="T67" fmla="*/ 64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42">
                    <a:moveTo>
                      <a:pt x="68" y="640"/>
                    </a:moveTo>
                    <a:lnTo>
                      <a:pt x="68" y="639"/>
                    </a:lnTo>
                    <a:lnTo>
                      <a:pt x="62" y="625"/>
                    </a:lnTo>
                    <a:lnTo>
                      <a:pt x="56" y="608"/>
                    </a:lnTo>
                    <a:lnTo>
                      <a:pt x="50" y="590"/>
                    </a:lnTo>
                    <a:lnTo>
                      <a:pt x="44" y="572"/>
                    </a:lnTo>
                    <a:lnTo>
                      <a:pt x="41" y="552"/>
                    </a:lnTo>
                    <a:lnTo>
                      <a:pt x="35" y="532"/>
                    </a:lnTo>
                    <a:lnTo>
                      <a:pt x="32" y="510"/>
                    </a:lnTo>
                    <a:lnTo>
                      <a:pt x="28" y="489"/>
                    </a:lnTo>
                    <a:lnTo>
                      <a:pt x="24" y="467"/>
                    </a:lnTo>
                    <a:lnTo>
                      <a:pt x="21" y="444"/>
                    </a:lnTo>
                    <a:lnTo>
                      <a:pt x="18" y="419"/>
                    </a:lnTo>
                    <a:lnTo>
                      <a:pt x="15" y="396"/>
                    </a:lnTo>
                    <a:lnTo>
                      <a:pt x="12" y="373"/>
                    </a:lnTo>
                    <a:lnTo>
                      <a:pt x="10" y="349"/>
                    </a:lnTo>
                    <a:lnTo>
                      <a:pt x="9" y="325"/>
                    </a:lnTo>
                    <a:lnTo>
                      <a:pt x="6" y="302"/>
                    </a:lnTo>
                    <a:lnTo>
                      <a:pt x="5" y="278"/>
                    </a:lnTo>
                    <a:lnTo>
                      <a:pt x="4" y="255"/>
                    </a:lnTo>
                    <a:lnTo>
                      <a:pt x="3" y="232"/>
                    </a:lnTo>
                    <a:lnTo>
                      <a:pt x="2" y="209"/>
                    </a:lnTo>
                    <a:lnTo>
                      <a:pt x="1" y="186"/>
                    </a:lnTo>
                    <a:lnTo>
                      <a:pt x="1" y="165"/>
                    </a:lnTo>
                    <a:lnTo>
                      <a:pt x="1" y="144"/>
                    </a:lnTo>
                    <a:lnTo>
                      <a:pt x="1" y="123"/>
                    </a:lnTo>
                    <a:lnTo>
                      <a:pt x="1" y="104"/>
                    </a:lnTo>
                    <a:lnTo>
                      <a:pt x="1" y="86"/>
                    </a:lnTo>
                    <a:lnTo>
                      <a:pt x="1" y="68"/>
                    </a:lnTo>
                    <a:lnTo>
                      <a:pt x="2" y="52"/>
                    </a:lnTo>
                    <a:lnTo>
                      <a:pt x="3" y="37"/>
                    </a:lnTo>
                    <a:lnTo>
                      <a:pt x="4" y="24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1" y="52"/>
                    </a:lnTo>
                    <a:lnTo>
                      <a:pt x="1" y="68"/>
                    </a:lnTo>
                    <a:lnTo>
                      <a:pt x="1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1" y="186"/>
                    </a:lnTo>
                    <a:lnTo>
                      <a:pt x="1" y="209"/>
                    </a:lnTo>
                    <a:lnTo>
                      <a:pt x="1" y="232"/>
                    </a:lnTo>
                    <a:lnTo>
                      <a:pt x="2" y="255"/>
                    </a:lnTo>
                    <a:lnTo>
                      <a:pt x="4" y="278"/>
                    </a:lnTo>
                    <a:lnTo>
                      <a:pt x="5" y="302"/>
                    </a:lnTo>
                    <a:lnTo>
                      <a:pt x="6" y="325"/>
                    </a:lnTo>
                    <a:lnTo>
                      <a:pt x="9" y="349"/>
                    </a:lnTo>
                    <a:lnTo>
                      <a:pt x="11" y="373"/>
                    </a:lnTo>
                    <a:lnTo>
                      <a:pt x="13" y="396"/>
                    </a:lnTo>
                    <a:lnTo>
                      <a:pt x="15" y="419"/>
                    </a:lnTo>
                    <a:lnTo>
                      <a:pt x="19" y="444"/>
                    </a:lnTo>
                    <a:lnTo>
                      <a:pt x="23" y="467"/>
                    </a:lnTo>
                    <a:lnTo>
                      <a:pt x="26" y="489"/>
                    </a:lnTo>
                    <a:lnTo>
                      <a:pt x="31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2"/>
                    </a:lnTo>
                    <a:lnTo>
                      <a:pt x="49" y="590"/>
                    </a:lnTo>
                    <a:lnTo>
                      <a:pt x="55" y="608"/>
                    </a:lnTo>
                    <a:lnTo>
                      <a:pt x="61" y="625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8" y="6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4" name="Freeform 1948">
                <a:extLst>
                  <a:ext uri="{FF2B5EF4-FFF2-40B4-BE49-F238E27FC236}">
                    <a16:creationId xmlns:a16="http://schemas.microsoft.com/office/drawing/2014/main" id="{C8FE65DE-1E0F-4E9A-A17A-9EEC0480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233"/>
                <a:ext cx="4" cy="33"/>
              </a:xfrm>
              <a:custGeom>
                <a:avLst/>
                <a:gdLst>
                  <a:gd name="T0" fmla="*/ 10 w 11"/>
                  <a:gd name="T1" fmla="*/ 97 h 99"/>
                  <a:gd name="T2" fmla="*/ 10 w 11"/>
                  <a:gd name="T3" fmla="*/ 98 h 99"/>
                  <a:gd name="T4" fmla="*/ 11 w 11"/>
                  <a:gd name="T5" fmla="*/ 84 h 99"/>
                  <a:gd name="T6" fmla="*/ 11 w 11"/>
                  <a:gd name="T7" fmla="*/ 70 h 99"/>
                  <a:gd name="T8" fmla="*/ 11 w 11"/>
                  <a:gd name="T9" fmla="*/ 60 h 99"/>
                  <a:gd name="T10" fmla="*/ 10 w 11"/>
                  <a:gd name="T11" fmla="*/ 49 h 99"/>
                  <a:gd name="T12" fmla="*/ 9 w 11"/>
                  <a:gd name="T13" fmla="*/ 39 h 99"/>
                  <a:gd name="T14" fmla="*/ 7 w 11"/>
                  <a:gd name="T15" fmla="*/ 26 h 99"/>
                  <a:gd name="T16" fmla="*/ 4 w 11"/>
                  <a:gd name="T17" fmla="*/ 14 h 99"/>
                  <a:gd name="T18" fmla="*/ 1 w 11"/>
                  <a:gd name="T19" fmla="*/ 0 h 99"/>
                  <a:gd name="T20" fmla="*/ 0 w 11"/>
                  <a:gd name="T21" fmla="*/ 0 h 99"/>
                  <a:gd name="T22" fmla="*/ 3 w 11"/>
                  <a:gd name="T23" fmla="*/ 14 h 99"/>
                  <a:gd name="T24" fmla="*/ 6 w 11"/>
                  <a:gd name="T25" fmla="*/ 26 h 99"/>
                  <a:gd name="T26" fmla="*/ 8 w 11"/>
                  <a:gd name="T27" fmla="*/ 39 h 99"/>
                  <a:gd name="T28" fmla="*/ 9 w 11"/>
                  <a:gd name="T29" fmla="*/ 49 h 99"/>
                  <a:gd name="T30" fmla="*/ 10 w 11"/>
                  <a:gd name="T31" fmla="*/ 60 h 99"/>
                  <a:gd name="T32" fmla="*/ 10 w 11"/>
                  <a:gd name="T33" fmla="*/ 70 h 99"/>
                  <a:gd name="T34" fmla="*/ 10 w 11"/>
                  <a:gd name="T35" fmla="*/ 84 h 99"/>
                  <a:gd name="T36" fmla="*/ 9 w 11"/>
                  <a:gd name="T37" fmla="*/ 98 h 99"/>
                  <a:gd name="T38" fmla="*/ 9 w 11"/>
                  <a:gd name="T39" fmla="*/ 99 h 99"/>
                  <a:gd name="T40" fmla="*/ 10 w 11"/>
                  <a:gd name="T41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9">
                    <a:moveTo>
                      <a:pt x="10" y="97"/>
                    </a:moveTo>
                    <a:lnTo>
                      <a:pt x="10" y="98"/>
                    </a:lnTo>
                    <a:lnTo>
                      <a:pt x="11" y="84"/>
                    </a:lnTo>
                    <a:lnTo>
                      <a:pt x="11" y="70"/>
                    </a:lnTo>
                    <a:lnTo>
                      <a:pt x="11" y="60"/>
                    </a:lnTo>
                    <a:lnTo>
                      <a:pt x="10" y="49"/>
                    </a:lnTo>
                    <a:lnTo>
                      <a:pt x="9" y="39"/>
                    </a:lnTo>
                    <a:lnTo>
                      <a:pt x="7" y="26"/>
                    </a:lnTo>
                    <a:lnTo>
                      <a:pt x="4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6" y="26"/>
                    </a:lnTo>
                    <a:lnTo>
                      <a:pt x="8" y="39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0" y="70"/>
                    </a:lnTo>
                    <a:lnTo>
                      <a:pt x="10" y="84"/>
                    </a:lnTo>
                    <a:lnTo>
                      <a:pt x="9" y="98"/>
                    </a:lnTo>
                    <a:lnTo>
                      <a:pt x="9" y="99"/>
                    </a:lnTo>
                    <a:lnTo>
                      <a:pt x="1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5" name="Freeform 1949">
                <a:extLst>
                  <a:ext uri="{FF2B5EF4-FFF2-40B4-BE49-F238E27FC236}">
                    <a16:creationId xmlns:a16="http://schemas.microsoft.com/office/drawing/2014/main" id="{8DA31E91-E93D-4290-B726-862BA0F93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266"/>
                <a:ext cx="39" cy="50"/>
              </a:xfrm>
              <a:custGeom>
                <a:avLst/>
                <a:gdLst>
                  <a:gd name="T0" fmla="*/ 116 w 117"/>
                  <a:gd name="T1" fmla="*/ 151 h 151"/>
                  <a:gd name="T2" fmla="*/ 117 w 117"/>
                  <a:gd name="T3" fmla="*/ 151 h 151"/>
                  <a:gd name="T4" fmla="*/ 114 w 117"/>
                  <a:gd name="T5" fmla="*/ 138 h 151"/>
                  <a:gd name="T6" fmla="*/ 108 w 117"/>
                  <a:gd name="T7" fmla="*/ 126 h 151"/>
                  <a:gd name="T8" fmla="*/ 106 w 117"/>
                  <a:gd name="T9" fmla="*/ 114 h 151"/>
                  <a:gd name="T10" fmla="*/ 99 w 117"/>
                  <a:gd name="T11" fmla="*/ 101 h 151"/>
                  <a:gd name="T12" fmla="*/ 96 w 117"/>
                  <a:gd name="T13" fmla="*/ 91 h 151"/>
                  <a:gd name="T14" fmla="*/ 91 w 117"/>
                  <a:gd name="T15" fmla="*/ 80 h 151"/>
                  <a:gd name="T16" fmla="*/ 85 w 117"/>
                  <a:gd name="T17" fmla="*/ 70 h 151"/>
                  <a:gd name="T18" fmla="*/ 78 w 117"/>
                  <a:gd name="T19" fmla="*/ 60 h 151"/>
                  <a:gd name="T20" fmla="*/ 71 w 117"/>
                  <a:gd name="T21" fmla="*/ 50 h 151"/>
                  <a:gd name="T22" fmla="*/ 64 w 117"/>
                  <a:gd name="T23" fmla="*/ 42 h 151"/>
                  <a:gd name="T24" fmla="*/ 56 w 117"/>
                  <a:gd name="T25" fmla="*/ 34 h 151"/>
                  <a:gd name="T26" fmla="*/ 48 w 117"/>
                  <a:gd name="T27" fmla="*/ 26 h 151"/>
                  <a:gd name="T28" fmla="*/ 38 w 117"/>
                  <a:gd name="T29" fmla="*/ 19 h 151"/>
                  <a:gd name="T30" fmla="*/ 28 w 117"/>
                  <a:gd name="T31" fmla="*/ 11 h 151"/>
                  <a:gd name="T32" fmla="*/ 15 w 117"/>
                  <a:gd name="T33" fmla="*/ 6 h 151"/>
                  <a:gd name="T34" fmla="*/ 2 w 117"/>
                  <a:gd name="T35" fmla="*/ 0 h 151"/>
                  <a:gd name="T36" fmla="*/ 0 w 117"/>
                  <a:gd name="T37" fmla="*/ 3 h 151"/>
                  <a:gd name="T38" fmla="*/ 13 w 117"/>
                  <a:gd name="T39" fmla="*/ 7 h 151"/>
                  <a:gd name="T40" fmla="*/ 25 w 117"/>
                  <a:gd name="T41" fmla="*/ 13 h 151"/>
                  <a:gd name="T42" fmla="*/ 36 w 117"/>
                  <a:gd name="T43" fmla="*/ 20 h 151"/>
                  <a:gd name="T44" fmla="*/ 46 w 117"/>
                  <a:gd name="T45" fmla="*/ 27 h 151"/>
                  <a:gd name="T46" fmla="*/ 55 w 117"/>
                  <a:gd name="T47" fmla="*/ 35 h 151"/>
                  <a:gd name="T48" fmla="*/ 62 w 117"/>
                  <a:gd name="T49" fmla="*/ 43 h 151"/>
                  <a:gd name="T50" fmla="*/ 70 w 117"/>
                  <a:gd name="T51" fmla="*/ 52 h 151"/>
                  <a:gd name="T52" fmla="*/ 77 w 117"/>
                  <a:gd name="T53" fmla="*/ 61 h 151"/>
                  <a:gd name="T54" fmla="*/ 83 w 117"/>
                  <a:gd name="T55" fmla="*/ 71 h 151"/>
                  <a:gd name="T56" fmla="*/ 88 w 117"/>
                  <a:gd name="T57" fmla="*/ 81 h 151"/>
                  <a:gd name="T58" fmla="*/ 95 w 117"/>
                  <a:gd name="T59" fmla="*/ 92 h 151"/>
                  <a:gd name="T60" fmla="*/ 98 w 117"/>
                  <a:gd name="T61" fmla="*/ 103 h 151"/>
                  <a:gd name="T62" fmla="*/ 104 w 117"/>
                  <a:gd name="T63" fmla="*/ 114 h 151"/>
                  <a:gd name="T64" fmla="*/ 107 w 117"/>
                  <a:gd name="T65" fmla="*/ 126 h 151"/>
                  <a:gd name="T66" fmla="*/ 113 w 117"/>
                  <a:gd name="T67" fmla="*/ 138 h 151"/>
                  <a:gd name="T68" fmla="*/ 116 w 117"/>
                  <a:gd name="T69" fmla="*/ 151 h 151"/>
                  <a:gd name="T70" fmla="*/ 117 w 117"/>
                  <a:gd name="T71" fmla="*/ 151 h 151"/>
                  <a:gd name="T72" fmla="*/ 116 w 11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51">
                    <a:moveTo>
                      <a:pt x="116" y="151"/>
                    </a:moveTo>
                    <a:lnTo>
                      <a:pt x="117" y="151"/>
                    </a:lnTo>
                    <a:lnTo>
                      <a:pt x="114" y="138"/>
                    </a:lnTo>
                    <a:lnTo>
                      <a:pt x="108" y="126"/>
                    </a:lnTo>
                    <a:lnTo>
                      <a:pt x="106" y="114"/>
                    </a:lnTo>
                    <a:lnTo>
                      <a:pt x="99" y="101"/>
                    </a:lnTo>
                    <a:lnTo>
                      <a:pt x="96" y="91"/>
                    </a:lnTo>
                    <a:lnTo>
                      <a:pt x="91" y="80"/>
                    </a:lnTo>
                    <a:lnTo>
                      <a:pt x="85" y="70"/>
                    </a:lnTo>
                    <a:lnTo>
                      <a:pt x="78" y="60"/>
                    </a:lnTo>
                    <a:lnTo>
                      <a:pt x="71" y="50"/>
                    </a:lnTo>
                    <a:lnTo>
                      <a:pt x="64" y="42"/>
                    </a:lnTo>
                    <a:lnTo>
                      <a:pt x="56" y="34"/>
                    </a:lnTo>
                    <a:lnTo>
                      <a:pt x="48" y="26"/>
                    </a:lnTo>
                    <a:lnTo>
                      <a:pt x="38" y="19"/>
                    </a:lnTo>
                    <a:lnTo>
                      <a:pt x="28" y="11"/>
                    </a:lnTo>
                    <a:lnTo>
                      <a:pt x="15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5" y="13"/>
                    </a:lnTo>
                    <a:lnTo>
                      <a:pt x="36" y="20"/>
                    </a:lnTo>
                    <a:lnTo>
                      <a:pt x="46" y="27"/>
                    </a:lnTo>
                    <a:lnTo>
                      <a:pt x="55" y="35"/>
                    </a:lnTo>
                    <a:lnTo>
                      <a:pt x="62" y="43"/>
                    </a:lnTo>
                    <a:lnTo>
                      <a:pt x="70" y="52"/>
                    </a:lnTo>
                    <a:lnTo>
                      <a:pt x="77" y="61"/>
                    </a:lnTo>
                    <a:lnTo>
                      <a:pt x="83" y="71"/>
                    </a:lnTo>
                    <a:lnTo>
                      <a:pt x="88" y="81"/>
                    </a:lnTo>
                    <a:lnTo>
                      <a:pt x="95" y="92"/>
                    </a:lnTo>
                    <a:lnTo>
                      <a:pt x="98" y="103"/>
                    </a:lnTo>
                    <a:lnTo>
                      <a:pt x="104" y="114"/>
                    </a:lnTo>
                    <a:lnTo>
                      <a:pt x="107" y="126"/>
                    </a:lnTo>
                    <a:lnTo>
                      <a:pt x="113" y="138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6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6" name="Freeform 1950">
                <a:extLst>
                  <a:ext uri="{FF2B5EF4-FFF2-40B4-BE49-F238E27FC236}">
                    <a16:creationId xmlns:a16="http://schemas.microsoft.com/office/drawing/2014/main" id="{254B612C-81C2-4A14-AB9F-E9E8F061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222"/>
                <a:ext cx="2" cy="93"/>
              </a:xfrm>
              <a:custGeom>
                <a:avLst/>
                <a:gdLst>
                  <a:gd name="T0" fmla="*/ 3 w 5"/>
                  <a:gd name="T1" fmla="*/ 0 h 280"/>
                  <a:gd name="T2" fmla="*/ 3 w 5"/>
                  <a:gd name="T3" fmla="*/ 17 h 280"/>
                  <a:gd name="T4" fmla="*/ 2 w 5"/>
                  <a:gd name="T5" fmla="*/ 35 h 280"/>
                  <a:gd name="T6" fmla="*/ 1 w 5"/>
                  <a:gd name="T7" fmla="*/ 52 h 280"/>
                  <a:gd name="T8" fmla="*/ 1 w 5"/>
                  <a:gd name="T9" fmla="*/ 70 h 280"/>
                  <a:gd name="T10" fmla="*/ 1 w 5"/>
                  <a:gd name="T11" fmla="*/ 86 h 280"/>
                  <a:gd name="T12" fmla="*/ 1 w 5"/>
                  <a:gd name="T13" fmla="*/ 104 h 280"/>
                  <a:gd name="T14" fmla="*/ 1 w 5"/>
                  <a:gd name="T15" fmla="*/ 122 h 280"/>
                  <a:gd name="T16" fmla="*/ 1 w 5"/>
                  <a:gd name="T17" fmla="*/ 140 h 280"/>
                  <a:gd name="T18" fmla="*/ 1 w 5"/>
                  <a:gd name="T19" fmla="*/ 158 h 280"/>
                  <a:gd name="T20" fmla="*/ 1 w 5"/>
                  <a:gd name="T21" fmla="*/ 176 h 280"/>
                  <a:gd name="T22" fmla="*/ 1 w 5"/>
                  <a:gd name="T23" fmla="*/ 194 h 280"/>
                  <a:gd name="T24" fmla="*/ 1 w 5"/>
                  <a:gd name="T25" fmla="*/ 211 h 280"/>
                  <a:gd name="T26" fmla="*/ 1 w 5"/>
                  <a:gd name="T27" fmla="*/ 229 h 280"/>
                  <a:gd name="T28" fmla="*/ 1 w 5"/>
                  <a:gd name="T29" fmla="*/ 247 h 280"/>
                  <a:gd name="T30" fmla="*/ 1 w 5"/>
                  <a:gd name="T31" fmla="*/ 264 h 280"/>
                  <a:gd name="T32" fmla="*/ 0 w 5"/>
                  <a:gd name="T33" fmla="*/ 280 h 280"/>
                  <a:gd name="T34" fmla="*/ 1 w 5"/>
                  <a:gd name="T35" fmla="*/ 280 h 280"/>
                  <a:gd name="T36" fmla="*/ 1 w 5"/>
                  <a:gd name="T37" fmla="*/ 264 h 280"/>
                  <a:gd name="T38" fmla="*/ 3 w 5"/>
                  <a:gd name="T39" fmla="*/ 247 h 280"/>
                  <a:gd name="T40" fmla="*/ 3 w 5"/>
                  <a:gd name="T41" fmla="*/ 229 h 280"/>
                  <a:gd name="T42" fmla="*/ 3 w 5"/>
                  <a:gd name="T43" fmla="*/ 211 h 280"/>
                  <a:gd name="T44" fmla="*/ 3 w 5"/>
                  <a:gd name="T45" fmla="*/ 194 h 280"/>
                  <a:gd name="T46" fmla="*/ 3 w 5"/>
                  <a:gd name="T47" fmla="*/ 176 h 280"/>
                  <a:gd name="T48" fmla="*/ 3 w 5"/>
                  <a:gd name="T49" fmla="*/ 158 h 280"/>
                  <a:gd name="T50" fmla="*/ 3 w 5"/>
                  <a:gd name="T51" fmla="*/ 140 h 280"/>
                  <a:gd name="T52" fmla="*/ 3 w 5"/>
                  <a:gd name="T53" fmla="*/ 122 h 280"/>
                  <a:gd name="T54" fmla="*/ 3 w 5"/>
                  <a:gd name="T55" fmla="*/ 104 h 280"/>
                  <a:gd name="T56" fmla="*/ 3 w 5"/>
                  <a:gd name="T57" fmla="*/ 86 h 280"/>
                  <a:gd name="T58" fmla="*/ 3 w 5"/>
                  <a:gd name="T59" fmla="*/ 70 h 280"/>
                  <a:gd name="T60" fmla="*/ 3 w 5"/>
                  <a:gd name="T61" fmla="*/ 52 h 280"/>
                  <a:gd name="T62" fmla="*/ 3 w 5"/>
                  <a:gd name="T63" fmla="*/ 35 h 280"/>
                  <a:gd name="T64" fmla="*/ 4 w 5"/>
                  <a:gd name="T65" fmla="*/ 17 h 280"/>
                  <a:gd name="T66" fmla="*/ 5 w 5"/>
                  <a:gd name="T67" fmla="*/ 0 h 280"/>
                  <a:gd name="T68" fmla="*/ 3 w 5"/>
                  <a:gd name="T69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280">
                    <a:moveTo>
                      <a:pt x="3" y="0"/>
                    </a:moveTo>
                    <a:lnTo>
                      <a:pt x="3" y="17"/>
                    </a:lnTo>
                    <a:lnTo>
                      <a:pt x="2" y="35"/>
                    </a:lnTo>
                    <a:lnTo>
                      <a:pt x="1" y="52"/>
                    </a:lnTo>
                    <a:lnTo>
                      <a:pt x="1" y="70"/>
                    </a:lnTo>
                    <a:lnTo>
                      <a:pt x="1" y="86"/>
                    </a:lnTo>
                    <a:lnTo>
                      <a:pt x="1" y="104"/>
                    </a:lnTo>
                    <a:lnTo>
                      <a:pt x="1" y="122"/>
                    </a:lnTo>
                    <a:lnTo>
                      <a:pt x="1" y="140"/>
                    </a:lnTo>
                    <a:lnTo>
                      <a:pt x="1" y="158"/>
                    </a:lnTo>
                    <a:lnTo>
                      <a:pt x="1" y="176"/>
                    </a:lnTo>
                    <a:lnTo>
                      <a:pt x="1" y="194"/>
                    </a:lnTo>
                    <a:lnTo>
                      <a:pt x="1" y="211"/>
                    </a:lnTo>
                    <a:lnTo>
                      <a:pt x="1" y="229"/>
                    </a:lnTo>
                    <a:lnTo>
                      <a:pt x="1" y="247"/>
                    </a:lnTo>
                    <a:lnTo>
                      <a:pt x="1" y="264"/>
                    </a:lnTo>
                    <a:lnTo>
                      <a:pt x="0" y="280"/>
                    </a:lnTo>
                    <a:lnTo>
                      <a:pt x="1" y="280"/>
                    </a:lnTo>
                    <a:lnTo>
                      <a:pt x="1" y="264"/>
                    </a:lnTo>
                    <a:lnTo>
                      <a:pt x="3" y="247"/>
                    </a:lnTo>
                    <a:lnTo>
                      <a:pt x="3" y="229"/>
                    </a:lnTo>
                    <a:lnTo>
                      <a:pt x="3" y="211"/>
                    </a:lnTo>
                    <a:lnTo>
                      <a:pt x="3" y="194"/>
                    </a:lnTo>
                    <a:lnTo>
                      <a:pt x="3" y="176"/>
                    </a:lnTo>
                    <a:lnTo>
                      <a:pt x="3" y="158"/>
                    </a:lnTo>
                    <a:lnTo>
                      <a:pt x="3" y="140"/>
                    </a:lnTo>
                    <a:lnTo>
                      <a:pt x="3" y="122"/>
                    </a:lnTo>
                    <a:lnTo>
                      <a:pt x="3" y="104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4" y="17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7" name="Freeform 1951">
                <a:extLst>
                  <a:ext uri="{FF2B5EF4-FFF2-40B4-BE49-F238E27FC236}">
                    <a16:creationId xmlns:a16="http://schemas.microsoft.com/office/drawing/2014/main" id="{1F71D0DA-28FE-475C-9523-495CA37A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3020"/>
                <a:ext cx="65" cy="202"/>
              </a:xfrm>
              <a:custGeom>
                <a:avLst/>
                <a:gdLst>
                  <a:gd name="T0" fmla="*/ 0 w 194"/>
                  <a:gd name="T1" fmla="*/ 0 h 608"/>
                  <a:gd name="T2" fmla="*/ 11 w 194"/>
                  <a:gd name="T3" fmla="*/ 30 h 608"/>
                  <a:gd name="T4" fmla="*/ 22 w 194"/>
                  <a:gd name="T5" fmla="*/ 64 h 608"/>
                  <a:gd name="T6" fmla="*/ 35 w 194"/>
                  <a:gd name="T7" fmla="*/ 100 h 608"/>
                  <a:gd name="T8" fmla="*/ 47 w 194"/>
                  <a:gd name="T9" fmla="*/ 139 h 608"/>
                  <a:gd name="T10" fmla="*/ 59 w 194"/>
                  <a:gd name="T11" fmla="*/ 179 h 608"/>
                  <a:gd name="T12" fmla="*/ 72 w 194"/>
                  <a:gd name="T13" fmla="*/ 220 h 608"/>
                  <a:gd name="T14" fmla="*/ 83 w 194"/>
                  <a:gd name="T15" fmla="*/ 263 h 608"/>
                  <a:gd name="T16" fmla="*/ 95 w 194"/>
                  <a:gd name="T17" fmla="*/ 304 h 608"/>
                  <a:gd name="T18" fmla="*/ 109 w 194"/>
                  <a:gd name="T19" fmla="*/ 347 h 608"/>
                  <a:gd name="T20" fmla="*/ 121 w 194"/>
                  <a:gd name="T21" fmla="*/ 388 h 608"/>
                  <a:gd name="T22" fmla="*/ 133 w 194"/>
                  <a:gd name="T23" fmla="*/ 430 h 608"/>
                  <a:gd name="T24" fmla="*/ 146 w 194"/>
                  <a:gd name="T25" fmla="*/ 469 h 608"/>
                  <a:gd name="T26" fmla="*/ 157 w 194"/>
                  <a:gd name="T27" fmla="*/ 508 h 608"/>
                  <a:gd name="T28" fmla="*/ 169 w 194"/>
                  <a:gd name="T29" fmla="*/ 544 h 608"/>
                  <a:gd name="T30" fmla="*/ 181 w 194"/>
                  <a:gd name="T31" fmla="*/ 578 h 608"/>
                  <a:gd name="T32" fmla="*/ 192 w 194"/>
                  <a:gd name="T33" fmla="*/ 608 h 608"/>
                  <a:gd name="T34" fmla="*/ 188 w 194"/>
                  <a:gd name="T35" fmla="*/ 594 h 608"/>
                  <a:gd name="T36" fmla="*/ 177 w 194"/>
                  <a:gd name="T37" fmla="*/ 561 h 608"/>
                  <a:gd name="T38" fmla="*/ 165 w 194"/>
                  <a:gd name="T39" fmla="*/ 526 h 608"/>
                  <a:gd name="T40" fmla="*/ 154 w 194"/>
                  <a:gd name="T41" fmla="*/ 489 h 608"/>
                  <a:gd name="T42" fmla="*/ 141 w 194"/>
                  <a:gd name="T43" fmla="*/ 450 h 608"/>
                  <a:gd name="T44" fmla="*/ 128 w 194"/>
                  <a:gd name="T45" fmla="*/ 410 h 608"/>
                  <a:gd name="T46" fmla="*/ 116 w 194"/>
                  <a:gd name="T47" fmla="*/ 367 h 608"/>
                  <a:gd name="T48" fmla="*/ 104 w 194"/>
                  <a:gd name="T49" fmla="*/ 325 h 608"/>
                  <a:gd name="T50" fmla="*/ 92 w 194"/>
                  <a:gd name="T51" fmla="*/ 283 h 608"/>
                  <a:gd name="T52" fmla="*/ 79 w 194"/>
                  <a:gd name="T53" fmla="*/ 241 h 608"/>
                  <a:gd name="T54" fmla="*/ 66 w 194"/>
                  <a:gd name="T55" fmla="*/ 200 h 608"/>
                  <a:gd name="T56" fmla="*/ 54 w 194"/>
                  <a:gd name="T57" fmla="*/ 159 h 608"/>
                  <a:gd name="T58" fmla="*/ 43 w 194"/>
                  <a:gd name="T59" fmla="*/ 119 h 608"/>
                  <a:gd name="T60" fmla="*/ 30 w 194"/>
                  <a:gd name="T61" fmla="*/ 82 h 608"/>
                  <a:gd name="T62" fmla="*/ 19 w 194"/>
                  <a:gd name="T63" fmla="*/ 47 h 608"/>
                  <a:gd name="T64" fmla="*/ 8 w 194"/>
                  <a:gd name="T65" fmla="*/ 15 h 608"/>
                  <a:gd name="T66" fmla="*/ 0 w 194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08">
                    <a:moveTo>
                      <a:pt x="1" y="0"/>
                    </a:moveTo>
                    <a:lnTo>
                      <a:pt x="0" y="0"/>
                    </a:lnTo>
                    <a:lnTo>
                      <a:pt x="6" y="15"/>
                    </a:lnTo>
                    <a:lnTo>
                      <a:pt x="11" y="30"/>
                    </a:lnTo>
                    <a:lnTo>
                      <a:pt x="17" y="47"/>
                    </a:lnTo>
                    <a:lnTo>
                      <a:pt x="22" y="64"/>
                    </a:lnTo>
                    <a:lnTo>
                      <a:pt x="29" y="82"/>
                    </a:lnTo>
                    <a:lnTo>
                      <a:pt x="35" y="100"/>
                    </a:lnTo>
                    <a:lnTo>
                      <a:pt x="40" y="119"/>
                    </a:lnTo>
                    <a:lnTo>
                      <a:pt x="47" y="139"/>
                    </a:lnTo>
                    <a:lnTo>
                      <a:pt x="53" y="159"/>
                    </a:lnTo>
                    <a:lnTo>
                      <a:pt x="59" y="179"/>
                    </a:lnTo>
                    <a:lnTo>
                      <a:pt x="65" y="200"/>
                    </a:lnTo>
                    <a:lnTo>
                      <a:pt x="72" y="220"/>
                    </a:lnTo>
                    <a:lnTo>
                      <a:pt x="77" y="241"/>
                    </a:lnTo>
                    <a:lnTo>
                      <a:pt x="83" y="263"/>
                    </a:lnTo>
                    <a:lnTo>
                      <a:pt x="90" y="283"/>
                    </a:lnTo>
                    <a:lnTo>
                      <a:pt x="95" y="304"/>
                    </a:lnTo>
                    <a:lnTo>
                      <a:pt x="102" y="325"/>
                    </a:lnTo>
                    <a:lnTo>
                      <a:pt x="109" y="347"/>
                    </a:lnTo>
                    <a:lnTo>
                      <a:pt x="114" y="367"/>
                    </a:lnTo>
                    <a:lnTo>
                      <a:pt x="121" y="388"/>
                    </a:lnTo>
                    <a:lnTo>
                      <a:pt x="127" y="410"/>
                    </a:lnTo>
                    <a:lnTo>
                      <a:pt x="133" y="430"/>
                    </a:lnTo>
                    <a:lnTo>
                      <a:pt x="139" y="450"/>
                    </a:lnTo>
                    <a:lnTo>
                      <a:pt x="146" y="469"/>
                    </a:lnTo>
                    <a:lnTo>
                      <a:pt x="151" y="489"/>
                    </a:lnTo>
                    <a:lnTo>
                      <a:pt x="157" y="508"/>
                    </a:lnTo>
                    <a:lnTo>
                      <a:pt x="164" y="526"/>
                    </a:lnTo>
                    <a:lnTo>
                      <a:pt x="169" y="544"/>
                    </a:lnTo>
                    <a:lnTo>
                      <a:pt x="175" y="561"/>
                    </a:lnTo>
                    <a:lnTo>
                      <a:pt x="181" y="578"/>
                    </a:lnTo>
                    <a:lnTo>
                      <a:pt x="187" y="594"/>
                    </a:lnTo>
                    <a:lnTo>
                      <a:pt x="192" y="608"/>
                    </a:lnTo>
                    <a:lnTo>
                      <a:pt x="194" y="608"/>
                    </a:lnTo>
                    <a:lnTo>
                      <a:pt x="188" y="594"/>
                    </a:lnTo>
                    <a:lnTo>
                      <a:pt x="183" y="578"/>
                    </a:lnTo>
                    <a:lnTo>
                      <a:pt x="177" y="561"/>
                    </a:lnTo>
                    <a:lnTo>
                      <a:pt x="170" y="544"/>
                    </a:lnTo>
                    <a:lnTo>
                      <a:pt x="165" y="526"/>
                    </a:lnTo>
                    <a:lnTo>
                      <a:pt x="159" y="508"/>
                    </a:lnTo>
                    <a:lnTo>
                      <a:pt x="154" y="489"/>
                    </a:lnTo>
                    <a:lnTo>
                      <a:pt x="147" y="469"/>
                    </a:lnTo>
                    <a:lnTo>
                      <a:pt x="141" y="450"/>
                    </a:lnTo>
                    <a:lnTo>
                      <a:pt x="136" y="430"/>
                    </a:lnTo>
                    <a:lnTo>
                      <a:pt x="128" y="410"/>
                    </a:lnTo>
                    <a:lnTo>
                      <a:pt x="122" y="388"/>
                    </a:lnTo>
                    <a:lnTo>
                      <a:pt x="116" y="367"/>
                    </a:lnTo>
                    <a:lnTo>
                      <a:pt x="110" y="347"/>
                    </a:lnTo>
                    <a:lnTo>
                      <a:pt x="104" y="325"/>
                    </a:lnTo>
                    <a:lnTo>
                      <a:pt x="98" y="304"/>
                    </a:lnTo>
                    <a:lnTo>
                      <a:pt x="92" y="283"/>
                    </a:lnTo>
                    <a:lnTo>
                      <a:pt x="85" y="263"/>
                    </a:lnTo>
                    <a:lnTo>
                      <a:pt x="79" y="241"/>
                    </a:lnTo>
                    <a:lnTo>
                      <a:pt x="72" y="220"/>
                    </a:lnTo>
                    <a:lnTo>
                      <a:pt x="66" y="200"/>
                    </a:lnTo>
                    <a:lnTo>
                      <a:pt x="61" y="179"/>
                    </a:lnTo>
                    <a:lnTo>
                      <a:pt x="54" y="159"/>
                    </a:lnTo>
                    <a:lnTo>
                      <a:pt x="48" y="139"/>
                    </a:lnTo>
                    <a:lnTo>
                      <a:pt x="43" y="119"/>
                    </a:lnTo>
                    <a:lnTo>
                      <a:pt x="37" y="100"/>
                    </a:lnTo>
                    <a:lnTo>
                      <a:pt x="30" y="82"/>
                    </a:lnTo>
                    <a:lnTo>
                      <a:pt x="25" y="64"/>
                    </a:lnTo>
                    <a:lnTo>
                      <a:pt x="19" y="47"/>
                    </a:lnTo>
                    <a:lnTo>
                      <a:pt x="14" y="30"/>
                    </a:lnTo>
                    <a:lnTo>
                      <a:pt x="8" y="1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8" name="Freeform 1952">
                <a:extLst>
                  <a:ext uri="{FF2B5EF4-FFF2-40B4-BE49-F238E27FC236}">
                    <a16:creationId xmlns:a16="http://schemas.microsoft.com/office/drawing/2014/main" id="{3BA9C97F-8517-405A-8C9F-273746E3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247"/>
                <a:ext cx="39" cy="102"/>
              </a:xfrm>
              <a:custGeom>
                <a:avLst/>
                <a:gdLst>
                  <a:gd name="T0" fmla="*/ 6 w 119"/>
                  <a:gd name="T1" fmla="*/ 117 h 305"/>
                  <a:gd name="T2" fmla="*/ 16 w 119"/>
                  <a:gd name="T3" fmla="*/ 137 h 305"/>
                  <a:gd name="T4" fmla="*/ 26 w 119"/>
                  <a:gd name="T5" fmla="*/ 156 h 305"/>
                  <a:gd name="T6" fmla="*/ 33 w 119"/>
                  <a:gd name="T7" fmla="*/ 179 h 305"/>
                  <a:gd name="T8" fmla="*/ 40 w 119"/>
                  <a:gd name="T9" fmla="*/ 201 h 305"/>
                  <a:gd name="T10" fmla="*/ 44 w 119"/>
                  <a:gd name="T11" fmla="*/ 227 h 305"/>
                  <a:gd name="T12" fmla="*/ 45 w 119"/>
                  <a:gd name="T13" fmla="*/ 256 h 305"/>
                  <a:gd name="T14" fmla="*/ 42 w 119"/>
                  <a:gd name="T15" fmla="*/ 287 h 305"/>
                  <a:gd name="T16" fmla="*/ 52 w 119"/>
                  <a:gd name="T17" fmla="*/ 288 h 305"/>
                  <a:gd name="T18" fmla="*/ 73 w 119"/>
                  <a:gd name="T19" fmla="*/ 281 h 305"/>
                  <a:gd name="T20" fmla="*/ 91 w 119"/>
                  <a:gd name="T21" fmla="*/ 291 h 305"/>
                  <a:gd name="T22" fmla="*/ 110 w 119"/>
                  <a:gd name="T23" fmla="*/ 303 h 305"/>
                  <a:gd name="T24" fmla="*/ 114 w 119"/>
                  <a:gd name="T25" fmla="*/ 297 h 305"/>
                  <a:gd name="T26" fmla="*/ 99 w 119"/>
                  <a:gd name="T27" fmla="*/ 278 h 305"/>
                  <a:gd name="T28" fmla="*/ 86 w 119"/>
                  <a:gd name="T29" fmla="*/ 256 h 305"/>
                  <a:gd name="T30" fmla="*/ 76 w 119"/>
                  <a:gd name="T31" fmla="*/ 229 h 305"/>
                  <a:gd name="T32" fmla="*/ 67 w 119"/>
                  <a:gd name="T33" fmla="*/ 202 h 305"/>
                  <a:gd name="T34" fmla="*/ 63 w 119"/>
                  <a:gd name="T35" fmla="*/ 174 h 305"/>
                  <a:gd name="T36" fmla="*/ 63 w 119"/>
                  <a:gd name="T37" fmla="*/ 147 h 305"/>
                  <a:gd name="T38" fmla="*/ 69 w 119"/>
                  <a:gd name="T39" fmla="*/ 124 h 305"/>
                  <a:gd name="T40" fmla="*/ 72 w 119"/>
                  <a:gd name="T41" fmla="*/ 102 h 305"/>
                  <a:gd name="T42" fmla="*/ 69 w 119"/>
                  <a:gd name="T43" fmla="*/ 87 h 305"/>
                  <a:gd name="T44" fmla="*/ 66 w 119"/>
                  <a:gd name="T45" fmla="*/ 74 h 305"/>
                  <a:gd name="T46" fmla="*/ 63 w 119"/>
                  <a:gd name="T47" fmla="*/ 62 h 305"/>
                  <a:gd name="T48" fmla="*/ 61 w 119"/>
                  <a:gd name="T49" fmla="*/ 50 h 305"/>
                  <a:gd name="T50" fmla="*/ 59 w 119"/>
                  <a:gd name="T51" fmla="*/ 38 h 305"/>
                  <a:gd name="T52" fmla="*/ 55 w 119"/>
                  <a:gd name="T53" fmla="*/ 25 h 305"/>
                  <a:gd name="T54" fmla="*/ 52 w 119"/>
                  <a:gd name="T55" fmla="*/ 9 h 305"/>
                  <a:gd name="T56" fmla="*/ 44 w 119"/>
                  <a:gd name="T57" fmla="*/ 14 h 305"/>
                  <a:gd name="T58" fmla="*/ 31 w 119"/>
                  <a:gd name="T59" fmla="*/ 39 h 305"/>
                  <a:gd name="T60" fmla="*/ 20 w 119"/>
                  <a:gd name="T61" fmla="*/ 66 h 305"/>
                  <a:gd name="T62" fmla="*/ 7 w 119"/>
                  <a:gd name="T63" fmla="*/ 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305">
                    <a:moveTo>
                      <a:pt x="0" y="107"/>
                    </a:moveTo>
                    <a:lnTo>
                      <a:pt x="6" y="117"/>
                    </a:lnTo>
                    <a:lnTo>
                      <a:pt x="12" y="127"/>
                    </a:lnTo>
                    <a:lnTo>
                      <a:pt x="16" y="137"/>
                    </a:lnTo>
                    <a:lnTo>
                      <a:pt x="21" y="146"/>
                    </a:lnTo>
                    <a:lnTo>
                      <a:pt x="26" y="156"/>
                    </a:lnTo>
                    <a:lnTo>
                      <a:pt x="31" y="167"/>
                    </a:lnTo>
                    <a:lnTo>
                      <a:pt x="33" y="179"/>
                    </a:lnTo>
                    <a:lnTo>
                      <a:pt x="38" y="190"/>
                    </a:lnTo>
                    <a:lnTo>
                      <a:pt x="40" y="201"/>
                    </a:lnTo>
                    <a:lnTo>
                      <a:pt x="42" y="213"/>
                    </a:lnTo>
                    <a:lnTo>
                      <a:pt x="44" y="227"/>
                    </a:lnTo>
                    <a:lnTo>
                      <a:pt x="45" y="240"/>
                    </a:lnTo>
                    <a:lnTo>
                      <a:pt x="45" y="256"/>
                    </a:lnTo>
                    <a:lnTo>
                      <a:pt x="44" y="270"/>
                    </a:lnTo>
                    <a:lnTo>
                      <a:pt x="42" y="287"/>
                    </a:lnTo>
                    <a:lnTo>
                      <a:pt x="41" y="305"/>
                    </a:lnTo>
                    <a:lnTo>
                      <a:pt x="52" y="288"/>
                    </a:lnTo>
                    <a:lnTo>
                      <a:pt x="63" y="282"/>
                    </a:lnTo>
                    <a:lnTo>
                      <a:pt x="73" y="281"/>
                    </a:lnTo>
                    <a:lnTo>
                      <a:pt x="82" y="285"/>
                    </a:lnTo>
                    <a:lnTo>
                      <a:pt x="91" y="291"/>
                    </a:lnTo>
                    <a:lnTo>
                      <a:pt x="101" y="297"/>
                    </a:lnTo>
                    <a:lnTo>
                      <a:pt x="110" y="303"/>
                    </a:lnTo>
                    <a:lnTo>
                      <a:pt x="119" y="305"/>
                    </a:lnTo>
                    <a:lnTo>
                      <a:pt x="114" y="297"/>
                    </a:lnTo>
                    <a:lnTo>
                      <a:pt x="106" y="288"/>
                    </a:lnTo>
                    <a:lnTo>
                      <a:pt x="99" y="278"/>
                    </a:lnTo>
                    <a:lnTo>
                      <a:pt x="92" y="267"/>
                    </a:lnTo>
                    <a:lnTo>
                      <a:pt x="86" y="256"/>
                    </a:lnTo>
                    <a:lnTo>
                      <a:pt x="81" y="242"/>
                    </a:lnTo>
                    <a:lnTo>
                      <a:pt x="76" y="229"/>
                    </a:lnTo>
                    <a:lnTo>
                      <a:pt x="71" y="216"/>
                    </a:lnTo>
                    <a:lnTo>
                      <a:pt x="67" y="202"/>
                    </a:lnTo>
                    <a:lnTo>
                      <a:pt x="64" y="189"/>
                    </a:lnTo>
                    <a:lnTo>
                      <a:pt x="63" y="174"/>
                    </a:lnTo>
                    <a:lnTo>
                      <a:pt x="62" y="161"/>
                    </a:lnTo>
                    <a:lnTo>
                      <a:pt x="63" y="147"/>
                    </a:lnTo>
                    <a:lnTo>
                      <a:pt x="64" y="135"/>
                    </a:lnTo>
                    <a:lnTo>
                      <a:pt x="69" y="124"/>
                    </a:lnTo>
                    <a:lnTo>
                      <a:pt x="73" y="111"/>
                    </a:lnTo>
                    <a:lnTo>
                      <a:pt x="72" y="102"/>
                    </a:lnTo>
                    <a:lnTo>
                      <a:pt x="71" y="94"/>
                    </a:lnTo>
                    <a:lnTo>
                      <a:pt x="69" y="87"/>
                    </a:lnTo>
                    <a:lnTo>
                      <a:pt x="67" y="80"/>
                    </a:lnTo>
                    <a:lnTo>
                      <a:pt x="66" y="74"/>
                    </a:lnTo>
                    <a:lnTo>
                      <a:pt x="64" y="67"/>
                    </a:lnTo>
                    <a:lnTo>
                      <a:pt x="63" y="62"/>
                    </a:lnTo>
                    <a:lnTo>
                      <a:pt x="62" y="56"/>
                    </a:lnTo>
                    <a:lnTo>
                      <a:pt x="61" y="50"/>
                    </a:lnTo>
                    <a:lnTo>
                      <a:pt x="60" y="45"/>
                    </a:lnTo>
                    <a:lnTo>
                      <a:pt x="59" y="38"/>
                    </a:lnTo>
                    <a:lnTo>
                      <a:pt x="58" y="32"/>
                    </a:lnTo>
                    <a:lnTo>
                      <a:pt x="55" y="25"/>
                    </a:lnTo>
                    <a:lnTo>
                      <a:pt x="53" y="18"/>
                    </a:lnTo>
                    <a:lnTo>
                      <a:pt x="52" y="9"/>
                    </a:lnTo>
                    <a:lnTo>
                      <a:pt x="50" y="0"/>
                    </a:lnTo>
                    <a:lnTo>
                      <a:pt x="44" y="14"/>
                    </a:lnTo>
                    <a:lnTo>
                      <a:pt x="38" y="27"/>
                    </a:lnTo>
                    <a:lnTo>
                      <a:pt x="31" y="39"/>
                    </a:lnTo>
                    <a:lnTo>
                      <a:pt x="25" y="54"/>
                    </a:lnTo>
                    <a:lnTo>
                      <a:pt x="20" y="66"/>
                    </a:lnTo>
                    <a:lnTo>
                      <a:pt x="13" y="80"/>
                    </a:lnTo>
                    <a:lnTo>
                      <a:pt x="7" y="9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9" name="Freeform 1953">
                <a:extLst>
                  <a:ext uri="{FF2B5EF4-FFF2-40B4-BE49-F238E27FC236}">
                    <a16:creationId xmlns:a16="http://schemas.microsoft.com/office/drawing/2014/main" id="{41958884-B698-4024-9FB7-E77E8C0A0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3"/>
                <a:ext cx="15" cy="67"/>
              </a:xfrm>
              <a:custGeom>
                <a:avLst/>
                <a:gdLst>
                  <a:gd name="T0" fmla="*/ 41 w 46"/>
                  <a:gd name="T1" fmla="*/ 198 h 200"/>
                  <a:gd name="T2" fmla="*/ 42 w 46"/>
                  <a:gd name="T3" fmla="*/ 198 h 200"/>
                  <a:gd name="T4" fmla="*/ 44 w 46"/>
                  <a:gd name="T5" fmla="*/ 180 h 200"/>
                  <a:gd name="T6" fmla="*/ 45 w 46"/>
                  <a:gd name="T7" fmla="*/ 164 h 200"/>
                  <a:gd name="T8" fmla="*/ 46 w 46"/>
                  <a:gd name="T9" fmla="*/ 149 h 200"/>
                  <a:gd name="T10" fmla="*/ 46 w 46"/>
                  <a:gd name="T11" fmla="*/ 133 h 200"/>
                  <a:gd name="T12" fmla="*/ 44 w 46"/>
                  <a:gd name="T13" fmla="*/ 120 h 200"/>
                  <a:gd name="T14" fmla="*/ 43 w 46"/>
                  <a:gd name="T15" fmla="*/ 106 h 200"/>
                  <a:gd name="T16" fmla="*/ 42 w 46"/>
                  <a:gd name="T17" fmla="*/ 94 h 200"/>
                  <a:gd name="T18" fmla="*/ 38 w 46"/>
                  <a:gd name="T19" fmla="*/ 83 h 200"/>
                  <a:gd name="T20" fmla="*/ 35 w 46"/>
                  <a:gd name="T21" fmla="*/ 72 h 200"/>
                  <a:gd name="T22" fmla="*/ 32 w 46"/>
                  <a:gd name="T23" fmla="*/ 60 h 200"/>
                  <a:gd name="T24" fmla="*/ 27 w 46"/>
                  <a:gd name="T25" fmla="*/ 49 h 200"/>
                  <a:gd name="T26" fmla="*/ 23 w 46"/>
                  <a:gd name="T27" fmla="*/ 39 h 200"/>
                  <a:gd name="T28" fmla="*/ 17 w 46"/>
                  <a:gd name="T29" fmla="*/ 29 h 200"/>
                  <a:gd name="T30" fmla="*/ 13 w 46"/>
                  <a:gd name="T31" fmla="*/ 19 h 200"/>
                  <a:gd name="T32" fmla="*/ 7 w 46"/>
                  <a:gd name="T33" fmla="*/ 10 h 200"/>
                  <a:gd name="T34" fmla="*/ 1 w 46"/>
                  <a:gd name="T35" fmla="*/ 0 h 200"/>
                  <a:gd name="T36" fmla="*/ 0 w 46"/>
                  <a:gd name="T37" fmla="*/ 1 h 200"/>
                  <a:gd name="T38" fmla="*/ 6 w 46"/>
                  <a:gd name="T39" fmla="*/ 11 h 200"/>
                  <a:gd name="T40" fmla="*/ 10 w 46"/>
                  <a:gd name="T41" fmla="*/ 21 h 200"/>
                  <a:gd name="T42" fmla="*/ 16 w 46"/>
                  <a:gd name="T43" fmla="*/ 31 h 200"/>
                  <a:gd name="T44" fmla="*/ 22 w 46"/>
                  <a:gd name="T45" fmla="*/ 40 h 200"/>
                  <a:gd name="T46" fmla="*/ 25 w 46"/>
                  <a:gd name="T47" fmla="*/ 50 h 200"/>
                  <a:gd name="T48" fmla="*/ 29 w 46"/>
                  <a:gd name="T49" fmla="*/ 60 h 200"/>
                  <a:gd name="T50" fmla="*/ 33 w 46"/>
                  <a:gd name="T51" fmla="*/ 72 h 200"/>
                  <a:gd name="T52" fmla="*/ 36 w 46"/>
                  <a:gd name="T53" fmla="*/ 83 h 200"/>
                  <a:gd name="T54" fmla="*/ 40 w 46"/>
                  <a:gd name="T55" fmla="*/ 94 h 200"/>
                  <a:gd name="T56" fmla="*/ 42 w 46"/>
                  <a:gd name="T57" fmla="*/ 106 h 200"/>
                  <a:gd name="T58" fmla="*/ 43 w 46"/>
                  <a:gd name="T59" fmla="*/ 120 h 200"/>
                  <a:gd name="T60" fmla="*/ 44 w 46"/>
                  <a:gd name="T61" fmla="*/ 133 h 200"/>
                  <a:gd name="T62" fmla="*/ 44 w 46"/>
                  <a:gd name="T63" fmla="*/ 149 h 200"/>
                  <a:gd name="T64" fmla="*/ 44 w 46"/>
                  <a:gd name="T65" fmla="*/ 164 h 200"/>
                  <a:gd name="T66" fmla="*/ 42 w 46"/>
                  <a:gd name="T67" fmla="*/ 180 h 200"/>
                  <a:gd name="T68" fmla="*/ 41 w 46"/>
                  <a:gd name="T69" fmla="*/ 198 h 200"/>
                  <a:gd name="T70" fmla="*/ 42 w 46"/>
                  <a:gd name="T71" fmla="*/ 200 h 200"/>
                  <a:gd name="T72" fmla="*/ 41 w 46"/>
                  <a:gd name="T73" fmla="*/ 19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0">
                    <a:moveTo>
                      <a:pt x="41" y="198"/>
                    </a:moveTo>
                    <a:lnTo>
                      <a:pt x="42" y="198"/>
                    </a:lnTo>
                    <a:lnTo>
                      <a:pt x="44" y="180"/>
                    </a:lnTo>
                    <a:lnTo>
                      <a:pt x="45" y="164"/>
                    </a:lnTo>
                    <a:lnTo>
                      <a:pt x="46" y="149"/>
                    </a:lnTo>
                    <a:lnTo>
                      <a:pt x="46" y="133"/>
                    </a:lnTo>
                    <a:lnTo>
                      <a:pt x="44" y="120"/>
                    </a:lnTo>
                    <a:lnTo>
                      <a:pt x="43" y="106"/>
                    </a:lnTo>
                    <a:lnTo>
                      <a:pt x="42" y="94"/>
                    </a:lnTo>
                    <a:lnTo>
                      <a:pt x="38" y="83"/>
                    </a:lnTo>
                    <a:lnTo>
                      <a:pt x="35" y="72"/>
                    </a:lnTo>
                    <a:lnTo>
                      <a:pt x="32" y="60"/>
                    </a:lnTo>
                    <a:lnTo>
                      <a:pt x="27" y="49"/>
                    </a:lnTo>
                    <a:lnTo>
                      <a:pt x="23" y="39"/>
                    </a:lnTo>
                    <a:lnTo>
                      <a:pt x="17" y="29"/>
                    </a:lnTo>
                    <a:lnTo>
                      <a:pt x="13" y="19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0" y="21"/>
                    </a:lnTo>
                    <a:lnTo>
                      <a:pt x="16" y="31"/>
                    </a:lnTo>
                    <a:lnTo>
                      <a:pt x="22" y="40"/>
                    </a:lnTo>
                    <a:lnTo>
                      <a:pt x="25" y="50"/>
                    </a:lnTo>
                    <a:lnTo>
                      <a:pt x="29" y="60"/>
                    </a:lnTo>
                    <a:lnTo>
                      <a:pt x="33" y="72"/>
                    </a:lnTo>
                    <a:lnTo>
                      <a:pt x="36" y="83"/>
                    </a:lnTo>
                    <a:lnTo>
                      <a:pt x="40" y="94"/>
                    </a:lnTo>
                    <a:lnTo>
                      <a:pt x="42" y="106"/>
                    </a:lnTo>
                    <a:lnTo>
                      <a:pt x="43" y="120"/>
                    </a:lnTo>
                    <a:lnTo>
                      <a:pt x="44" y="133"/>
                    </a:lnTo>
                    <a:lnTo>
                      <a:pt x="44" y="149"/>
                    </a:lnTo>
                    <a:lnTo>
                      <a:pt x="44" y="164"/>
                    </a:lnTo>
                    <a:lnTo>
                      <a:pt x="42" y="180"/>
                    </a:lnTo>
                    <a:lnTo>
                      <a:pt x="41" y="198"/>
                    </a:lnTo>
                    <a:lnTo>
                      <a:pt x="42" y="200"/>
                    </a:lnTo>
                    <a:lnTo>
                      <a:pt x="41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0" name="Freeform 1954">
                <a:extLst>
                  <a:ext uri="{FF2B5EF4-FFF2-40B4-BE49-F238E27FC236}">
                    <a16:creationId xmlns:a16="http://schemas.microsoft.com/office/drawing/2014/main" id="{81259DE8-A88F-4EC0-9DE2-E157E8D4A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40"/>
                <a:ext cx="27" cy="9"/>
              </a:xfrm>
              <a:custGeom>
                <a:avLst/>
                <a:gdLst>
                  <a:gd name="T0" fmla="*/ 79 w 80"/>
                  <a:gd name="T1" fmla="*/ 27 h 27"/>
                  <a:gd name="T2" fmla="*/ 79 w 80"/>
                  <a:gd name="T3" fmla="*/ 27 h 27"/>
                  <a:gd name="T4" fmla="*/ 70 w 80"/>
                  <a:gd name="T5" fmla="*/ 24 h 27"/>
                  <a:gd name="T6" fmla="*/ 63 w 80"/>
                  <a:gd name="T7" fmla="*/ 18 h 27"/>
                  <a:gd name="T8" fmla="*/ 52 w 80"/>
                  <a:gd name="T9" fmla="*/ 12 h 27"/>
                  <a:gd name="T10" fmla="*/ 43 w 80"/>
                  <a:gd name="T11" fmla="*/ 5 h 27"/>
                  <a:gd name="T12" fmla="*/ 33 w 80"/>
                  <a:gd name="T13" fmla="*/ 0 h 27"/>
                  <a:gd name="T14" fmla="*/ 22 w 80"/>
                  <a:gd name="T15" fmla="*/ 3 h 27"/>
                  <a:gd name="T16" fmla="*/ 11 w 80"/>
                  <a:gd name="T17" fmla="*/ 9 h 27"/>
                  <a:gd name="T18" fmla="*/ 0 w 80"/>
                  <a:gd name="T19" fmla="*/ 27 h 27"/>
                  <a:gd name="T20" fmla="*/ 2 w 80"/>
                  <a:gd name="T21" fmla="*/ 27 h 27"/>
                  <a:gd name="T22" fmla="*/ 12 w 80"/>
                  <a:gd name="T23" fmla="*/ 12 h 27"/>
                  <a:gd name="T24" fmla="*/ 23 w 80"/>
                  <a:gd name="T25" fmla="*/ 4 h 27"/>
                  <a:gd name="T26" fmla="*/ 33 w 80"/>
                  <a:gd name="T27" fmla="*/ 3 h 27"/>
                  <a:gd name="T28" fmla="*/ 41 w 80"/>
                  <a:gd name="T29" fmla="*/ 7 h 27"/>
                  <a:gd name="T30" fmla="*/ 50 w 80"/>
                  <a:gd name="T31" fmla="*/ 13 h 27"/>
                  <a:gd name="T32" fmla="*/ 60 w 80"/>
                  <a:gd name="T33" fmla="*/ 20 h 27"/>
                  <a:gd name="T34" fmla="*/ 69 w 80"/>
                  <a:gd name="T35" fmla="*/ 25 h 27"/>
                  <a:gd name="T36" fmla="*/ 79 w 80"/>
                  <a:gd name="T37" fmla="*/ 27 h 27"/>
                  <a:gd name="T38" fmla="*/ 80 w 80"/>
                  <a:gd name="T39" fmla="*/ 27 h 27"/>
                  <a:gd name="T40" fmla="*/ 79 w 80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79" y="27"/>
                    </a:moveTo>
                    <a:lnTo>
                      <a:pt x="79" y="27"/>
                    </a:lnTo>
                    <a:lnTo>
                      <a:pt x="70" y="24"/>
                    </a:lnTo>
                    <a:lnTo>
                      <a:pt x="63" y="18"/>
                    </a:lnTo>
                    <a:lnTo>
                      <a:pt x="52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3"/>
                    </a:lnTo>
                    <a:lnTo>
                      <a:pt x="11" y="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12" y="12"/>
                    </a:lnTo>
                    <a:lnTo>
                      <a:pt x="23" y="4"/>
                    </a:lnTo>
                    <a:lnTo>
                      <a:pt x="33" y="3"/>
                    </a:lnTo>
                    <a:lnTo>
                      <a:pt x="41" y="7"/>
                    </a:lnTo>
                    <a:lnTo>
                      <a:pt x="50" y="13"/>
                    </a:lnTo>
                    <a:lnTo>
                      <a:pt x="60" y="20"/>
                    </a:lnTo>
                    <a:lnTo>
                      <a:pt x="69" y="25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7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1" name="Freeform 1955">
                <a:extLst>
                  <a:ext uri="{FF2B5EF4-FFF2-40B4-BE49-F238E27FC236}">
                    <a16:creationId xmlns:a16="http://schemas.microsoft.com/office/drawing/2014/main" id="{DBC06D81-CD52-4995-B239-6B6676C4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284"/>
                <a:ext cx="19" cy="65"/>
              </a:xfrm>
              <a:custGeom>
                <a:avLst/>
                <a:gdLst>
                  <a:gd name="T0" fmla="*/ 12 w 59"/>
                  <a:gd name="T1" fmla="*/ 0 h 195"/>
                  <a:gd name="T2" fmla="*/ 12 w 59"/>
                  <a:gd name="T3" fmla="*/ 0 h 195"/>
                  <a:gd name="T4" fmla="*/ 7 w 59"/>
                  <a:gd name="T5" fmla="*/ 13 h 195"/>
                  <a:gd name="T6" fmla="*/ 2 w 59"/>
                  <a:gd name="T7" fmla="*/ 24 h 195"/>
                  <a:gd name="T8" fmla="*/ 1 w 59"/>
                  <a:gd name="T9" fmla="*/ 37 h 195"/>
                  <a:gd name="T10" fmla="*/ 0 w 59"/>
                  <a:gd name="T11" fmla="*/ 50 h 195"/>
                  <a:gd name="T12" fmla="*/ 1 w 59"/>
                  <a:gd name="T13" fmla="*/ 63 h 195"/>
                  <a:gd name="T14" fmla="*/ 2 w 59"/>
                  <a:gd name="T15" fmla="*/ 78 h 195"/>
                  <a:gd name="T16" fmla="*/ 6 w 59"/>
                  <a:gd name="T17" fmla="*/ 91 h 195"/>
                  <a:gd name="T18" fmla="*/ 9 w 59"/>
                  <a:gd name="T19" fmla="*/ 105 h 195"/>
                  <a:gd name="T20" fmla="*/ 13 w 59"/>
                  <a:gd name="T21" fmla="*/ 119 h 195"/>
                  <a:gd name="T22" fmla="*/ 19 w 59"/>
                  <a:gd name="T23" fmla="*/ 133 h 195"/>
                  <a:gd name="T24" fmla="*/ 23 w 59"/>
                  <a:gd name="T25" fmla="*/ 146 h 195"/>
                  <a:gd name="T26" fmla="*/ 30 w 59"/>
                  <a:gd name="T27" fmla="*/ 156 h 195"/>
                  <a:gd name="T28" fmla="*/ 36 w 59"/>
                  <a:gd name="T29" fmla="*/ 168 h 195"/>
                  <a:gd name="T30" fmla="*/ 44 w 59"/>
                  <a:gd name="T31" fmla="*/ 179 h 195"/>
                  <a:gd name="T32" fmla="*/ 52 w 59"/>
                  <a:gd name="T33" fmla="*/ 188 h 195"/>
                  <a:gd name="T34" fmla="*/ 57 w 59"/>
                  <a:gd name="T35" fmla="*/ 195 h 195"/>
                  <a:gd name="T36" fmla="*/ 59 w 59"/>
                  <a:gd name="T37" fmla="*/ 195 h 195"/>
                  <a:gd name="T38" fmla="*/ 53 w 59"/>
                  <a:gd name="T39" fmla="*/ 186 h 195"/>
                  <a:gd name="T40" fmla="*/ 45 w 59"/>
                  <a:gd name="T41" fmla="*/ 176 h 195"/>
                  <a:gd name="T42" fmla="*/ 38 w 59"/>
                  <a:gd name="T43" fmla="*/ 166 h 195"/>
                  <a:gd name="T44" fmla="*/ 32 w 59"/>
                  <a:gd name="T45" fmla="*/ 156 h 195"/>
                  <a:gd name="T46" fmla="*/ 26 w 59"/>
                  <a:gd name="T47" fmla="*/ 144 h 195"/>
                  <a:gd name="T48" fmla="*/ 20 w 59"/>
                  <a:gd name="T49" fmla="*/ 131 h 195"/>
                  <a:gd name="T50" fmla="*/ 15 w 59"/>
                  <a:gd name="T51" fmla="*/ 119 h 195"/>
                  <a:gd name="T52" fmla="*/ 11 w 59"/>
                  <a:gd name="T53" fmla="*/ 105 h 195"/>
                  <a:gd name="T54" fmla="*/ 7 w 59"/>
                  <a:gd name="T55" fmla="*/ 91 h 195"/>
                  <a:gd name="T56" fmla="*/ 3 w 59"/>
                  <a:gd name="T57" fmla="*/ 78 h 195"/>
                  <a:gd name="T58" fmla="*/ 2 w 59"/>
                  <a:gd name="T59" fmla="*/ 63 h 195"/>
                  <a:gd name="T60" fmla="*/ 2 w 59"/>
                  <a:gd name="T61" fmla="*/ 50 h 195"/>
                  <a:gd name="T62" fmla="*/ 2 w 59"/>
                  <a:gd name="T63" fmla="*/ 37 h 195"/>
                  <a:gd name="T64" fmla="*/ 4 w 59"/>
                  <a:gd name="T65" fmla="*/ 24 h 195"/>
                  <a:gd name="T66" fmla="*/ 9 w 59"/>
                  <a:gd name="T67" fmla="*/ 13 h 195"/>
                  <a:gd name="T68" fmla="*/ 13 w 59"/>
                  <a:gd name="T69" fmla="*/ 1 h 195"/>
                  <a:gd name="T70" fmla="*/ 13 w 59"/>
                  <a:gd name="T71" fmla="*/ 0 h 195"/>
                  <a:gd name="T72" fmla="*/ 12 w 59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195">
                    <a:moveTo>
                      <a:pt x="12" y="0"/>
                    </a:moveTo>
                    <a:lnTo>
                      <a:pt x="12" y="0"/>
                    </a:lnTo>
                    <a:lnTo>
                      <a:pt x="7" y="13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0"/>
                    </a:lnTo>
                    <a:lnTo>
                      <a:pt x="1" y="63"/>
                    </a:lnTo>
                    <a:lnTo>
                      <a:pt x="2" y="78"/>
                    </a:lnTo>
                    <a:lnTo>
                      <a:pt x="6" y="91"/>
                    </a:lnTo>
                    <a:lnTo>
                      <a:pt x="9" y="105"/>
                    </a:lnTo>
                    <a:lnTo>
                      <a:pt x="13" y="119"/>
                    </a:lnTo>
                    <a:lnTo>
                      <a:pt x="19" y="133"/>
                    </a:lnTo>
                    <a:lnTo>
                      <a:pt x="23" y="146"/>
                    </a:lnTo>
                    <a:lnTo>
                      <a:pt x="30" y="156"/>
                    </a:lnTo>
                    <a:lnTo>
                      <a:pt x="36" y="168"/>
                    </a:lnTo>
                    <a:lnTo>
                      <a:pt x="44" y="179"/>
                    </a:lnTo>
                    <a:lnTo>
                      <a:pt x="52" y="188"/>
                    </a:lnTo>
                    <a:lnTo>
                      <a:pt x="57" y="195"/>
                    </a:lnTo>
                    <a:lnTo>
                      <a:pt x="59" y="195"/>
                    </a:lnTo>
                    <a:lnTo>
                      <a:pt x="53" y="186"/>
                    </a:lnTo>
                    <a:lnTo>
                      <a:pt x="45" y="176"/>
                    </a:lnTo>
                    <a:lnTo>
                      <a:pt x="38" y="166"/>
                    </a:lnTo>
                    <a:lnTo>
                      <a:pt x="32" y="156"/>
                    </a:lnTo>
                    <a:lnTo>
                      <a:pt x="26" y="144"/>
                    </a:lnTo>
                    <a:lnTo>
                      <a:pt x="20" y="131"/>
                    </a:lnTo>
                    <a:lnTo>
                      <a:pt x="15" y="119"/>
                    </a:lnTo>
                    <a:lnTo>
                      <a:pt x="11" y="105"/>
                    </a:lnTo>
                    <a:lnTo>
                      <a:pt x="7" y="91"/>
                    </a:lnTo>
                    <a:lnTo>
                      <a:pt x="3" y="78"/>
                    </a:lnTo>
                    <a:lnTo>
                      <a:pt x="2" y="63"/>
                    </a:lnTo>
                    <a:lnTo>
                      <a:pt x="2" y="50"/>
                    </a:lnTo>
                    <a:lnTo>
                      <a:pt x="2" y="37"/>
                    </a:lnTo>
                    <a:lnTo>
                      <a:pt x="4" y="24"/>
                    </a:lnTo>
                    <a:lnTo>
                      <a:pt x="9" y="1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2" name="Freeform 1956">
                <a:extLst>
                  <a:ext uri="{FF2B5EF4-FFF2-40B4-BE49-F238E27FC236}">
                    <a16:creationId xmlns:a16="http://schemas.microsoft.com/office/drawing/2014/main" id="{D2071FE2-94E9-4DB7-9A08-9E8D4625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7"/>
                <a:ext cx="9" cy="37"/>
              </a:xfrm>
              <a:custGeom>
                <a:avLst/>
                <a:gdLst>
                  <a:gd name="T0" fmla="*/ 1 w 26"/>
                  <a:gd name="T1" fmla="*/ 0 h 111"/>
                  <a:gd name="T2" fmla="*/ 0 w 26"/>
                  <a:gd name="T3" fmla="*/ 0 h 111"/>
                  <a:gd name="T4" fmla="*/ 2 w 26"/>
                  <a:gd name="T5" fmla="*/ 9 h 111"/>
                  <a:gd name="T6" fmla="*/ 2 w 26"/>
                  <a:gd name="T7" fmla="*/ 18 h 111"/>
                  <a:gd name="T8" fmla="*/ 5 w 26"/>
                  <a:gd name="T9" fmla="*/ 25 h 111"/>
                  <a:gd name="T10" fmla="*/ 7 w 26"/>
                  <a:gd name="T11" fmla="*/ 32 h 111"/>
                  <a:gd name="T12" fmla="*/ 9 w 26"/>
                  <a:gd name="T13" fmla="*/ 38 h 111"/>
                  <a:gd name="T14" fmla="*/ 10 w 26"/>
                  <a:gd name="T15" fmla="*/ 45 h 111"/>
                  <a:gd name="T16" fmla="*/ 11 w 26"/>
                  <a:gd name="T17" fmla="*/ 51 h 111"/>
                  <a:gd name="T18" fmla="*/ 12 w 26"/>
                  <a:gd name="T19" fmla="*/ 55 h 111"/>
                  <a:gd name="T20" fmla="*/ 14 w 26"/>
                  <a:gd name="T21" fmla="*/ 61 h 111"/>
                  <a:gd name="T22" fmla="*/ 14 w 26"/>
                  <a:gd name="T23" fmla="*/ 66 h 111"/>
                  <a:gd name="T24" fmla="*/ 16 w 26"/>
                  <a:gd name="T25" fmla="*/ 73 h 111"/>
                  <a:gd name="T26" fmla="*/ 17 w 26"/>
                  <a:gd name="T27" fmla="*/ 79 h 111"/>
                  <a:gd name="T28" fmla="*/ 19 w 26"/>
                  <a:gd name="T29" fmla="*/ 86 h 111"/>
                  <a:gd name="T30" fmla="*/ 20 w 26"/>
                  <a:gd name="T31" fmla="*/ 93 h 111"/>
                  <a:gd name="T32" fmla="*/ 22 w 26"/>
                  <a:gd name="T33" fmla="*/ 102 h 111"/>
                  <a:gd name="T34" fmla="*/ 25 w 26"/>
                  <a:gd name="T35" fmla="*/ 111 h 111"/>
                  <a:gd name="T36" fmla="*/ 26 w 26"/>
                  <a:gd name="T37" fmla="*/ 111 h 111"/>
                  <a:gd name="T38" fmla="*/ 23 w 26"/>
                  <a:gd name="T39" fmla="*/ 102 h 111"/>
                  <a:gd name="T40" fmla="*/ 22 w 26"/>
                  <a:gd name="T41" fmla="*/ 93 h 111"/>
                  <a:gd name="T42" fmla="*/ 20 w 26"/>
                  <a:gd name="T43" fmla="*/ 86 h 111"/>
                  <a:gd name="T44" fmla="*/ 19 w 26"/>
                  <a:gd name="T45" fmla="*/ 79 h 111"/>
                  <a:gd name="T46" fmla="*/ 17 w 26"/>
                  <a:gd name="T47" fmla="*/ 73 h 111"/>
                  <a:gd name="T48" fmla="*/ 16 w 26"/>
                  <a:gd name="T49" fmla="*/ 66 h 111"/>
                  <a:gd name="T50" fmla="*/ 14 w 26"/>
                  <a:gd name="T51" fmla="*/ 61 h 111"/>
                  <a:gd name="T52" fmla="*/ 14 w 26"/>
                  <a:gd name="T53" fmla="*/ 55 h 111"/>
                  <a:gd name="T54" fmla="*/ 12 w 26"/>
                  <a:gd name="T55" fmla="*/ 51 h 111"/>
                  <a:gd name="T56" fmla="*/ 11 w 26"/>
                  <a:gd name="T57" fmla="*/ 45 h 111"/>
                  <a:gd name="T58" fmla="*/ 10 w 26"/>
                  <a:gd name="T59" fmla="*/ 38 h 111"/>
                  <a:gd name="T60" fmla="*/ 9 w 26"/>
                  <a:gd name="T61" fmla="*/ 32 h 111"/>
                  <a:gd name="T62" fmla="*/ 7 w 26"/>
                  <a:gd name="T63" fmla="*/ 25 h 111"/>
                  <a:gd name="T64" fmla="*/ 4 w 26"/>
                  <a:gd name="T65" fmla="*/ 18 h 111"/>
                  <a:gd name="T66" fmla="*/ 2 w 26"/>
                  <a:gd name="T67" fmla="*/ 9 h 111"/>
                  <a:gd name="T68" fmla="*/ 1 w 26"/>
                  <a:gd name="T69" fmla="*/ 0 h 111"/>
                  <a:gd name="T70" fmla="*/ 0 w 26"/>
                  <a:gd name="T71" fmla="*/ 0 h 111"/>
                  <a:gd name="T72" fmla="*/ 1 w 26"/>
                  <a:gd name="T7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11">
                    <a:moveTo>
                      <a:pt x="1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5"/>
                    </a:lnTo>
                    <a:lnTo>
                      <a:pt x="11" y="51"/>
                    </a:lnTo>
                    <a:lnTo>
                      <a:pt x="12" y="55"/>
                    </a:lnTo>
                    <a:lnTo>
                      <a:pt x="14" y="61"/>
                    </a:lnTo>
                    <a:lnTo>
                      <a:pt x="14" y="66"/>
                    </a:lnTo>
                    <a:lnTo>
                      <a:pt x="16" y="73"/>
                    </a:lnTo>
                    <a:lnTo>
                      <a:pt x="17" y="79"/>
                    </a:lnTo>
                    <a:lnTo>
                      <a:pt x="19" y="86"/>
                    </a:lnTo>
                    <a:lnTo>
                      <a:pt x="20" y="93"/>
                    </a:lnTo>
                    <a:lnTo>
                      <a:pt x="22" y="102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3" y="102"/>
                    </a:lnTo>
                    <a:lnTo>
                      <a:pt x="22" y="93"/>
                    </a:lnTo>
                    <a:lnTo>
                      <a:pt x="20" y="86"/>
                    </a:lnTo>
                    <a:lnTo>
                      <a:pt x="19" y="79"/>
                    </a:lnTo>
                    <a:lnTo>
                      <a:pt x="17" y="73"/>
                    </a:lnTo>
                    <a:lnTo>
                      <a:pt x="16" y="66"/>
                    </a:lnTo>
                    <a:lnTo>
                      <a:pt x="14" y="61"/>
                    </a:lnTo>
                    <a:lnTo>
                      <a:pt x="14" y="55"/>
                    </a:lnTo>
                    <a:lnTo>
                      <a:pt x="12" y="51"/>
                    </a:lnTo>
                    <a:lnTo>
                      <a:pt x="11" y="45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7" y="25"/>
                    </a:lnTo>
                    <a:lnTo>
                      <a:pt x="4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3" name="Freeform 1957">
                <a:extLst>
                  <a:ext uri="{FF2B5EF4-FFF2-40B4-BE49-F238E27FC236}">
                    <a16:creationId xmlns:a16="http://schemas.microsoft.com/office/drawing/2014/main" id="{9A7D5E2C-7631-4447-BBAF-28746AD1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47"/>
                <a:ext cx="17" cy="36"/>
              </a:xfrm>
              <a:custGeom>
                <a:avLst/>
                <a:gdLst>
                  <a:gd name="T0" fmla="*/ 1 w 51"/>
                  <a:gd name="T1" fmla="*/ 106 h 107"/>
                  <a:gd name="T2" fmla="*/ 1 w 51"/>
                  <a:gd name="T3" fmla="*/ 107 h 107"/>
                  <a:gd name="T4" fmla="*/ 8 w 51"/>
                  <a:gd name="T5" fmla="*/ 94 h 107"/>
                  <a:gd name="T6" fmla="*/ 14 w 51"/>
                  <a:gd name="T7" fmla="*/ 81 h 107"/>
                  <a:gd name="T8" fmla="*/ 21 w 51"/>
                  <a:gd name="T9" fmla="*/ 66 h 107"/>
                  <a:gd name="T10" fmla="*/ 26 w 51"/>
                  <a:gd name="T11" fmla="*/ 53 h 107"/>
                  <a:gd name="T12" fmla="*/ 32 w 51"/>
                  <a:gd name="T13" fmla="*/ 41 h 107"/>
                  <a:gd name="T14" fmla="*/ 39 w 51"/>
                  <a:gd name="T15" fmla="*/ 27 h 107"/>
                  <a:gd name="T16" fmla="*/ 44 w 51"/>
                  <a:gd name="T17" fmla="*/ 15 h 107"/>
                  <a:gd name="T18" fmla="*/ 51 w 51"/>
                  <a:gd name="T19" fmla="*/ 0 h 107"/>
                  <a:gd name="T20" fmla="*/ 50 w 51"/>
                  <a:gd name="T21" fmla="*/ 0 h 107"/>
                  <a:gd name="T22" fmla="*/ 43 w 51"/>
                  <a:gd name="T23" fmla="*/ 13 h 107"/>
                  <a:gd name="T24" fmla="*/ 37 w 51"/>
                  <a:gd name="T25" fmla="*/ 26 h 107"/>
                  <a:gd name="T26" fmla="*/ 31 w 51"/>
                  <a:gd name="T27" fmla="*/ 38 h 107"/>
                  <a:gd name="T28" fmla="*/ 25 w 51"/>
                  <a:gd name="T29" fmla="*/ 53 h 107"/>
                  <a:gd name="T30" fmla="*/ 18 w 51"/>
                  <a:gd name="T31" fmla="*/ 66 h 107"/>
                  <a:gd name="T32" fmla="*/ 13 w 51"/>
                  <a:gd name="T33" fmla="*/ 79 h 107"/>
                  <a:gd name="T34" fmla="*/ 7 w 51"/>
                  <a:gd name="T35" fmla="*/ 92 h 107"/>
                  <a:gd name="T36" fmla="*/ 0 w 51"/>
                  <a:gd name="T37" fmla="*/ 106 h 107"/>
                  <a:gd name="T38" fmla="*/ 0 w 51"/>
                  <a:gd name="T39" fmla="*/ 107 h 107"/>
                  <a:gd name="T40" fmla="*/ 1 w 51"/>
                  <a:gd name="T4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7">
                    <a:moveTo>
                      <a:pt x="1" y="106"/>
                    </a:moveTo>
                    <a:lnTo>
                      <a:pt x="1" y="107"/>
                    </a:lnTo>
                    <a:lnTo>
                      <a:pt x="8" y="94"/>
                    </a:lnTo>
                    <a:lnTo>
                      <a:pt x="14" y="81"/>
                    </a:lnTo>
                    <a:lnTo>
                      <a:pt x="21" y="66"/>
                    </a:lnTo>
                    <a:lnTo>
                      <a:pt x="26" y="53"/>
                    </a:lnTo>
                    <a:lnTo>
                      <a:pt x="32" y="41"/>
                    </a:lnTo>
                    <a:lnTo>
                      <a:pt x="39" y="27"/>
                    </a:lnTo>
                    <a:lnTo>
                      <a:pt x="44" y="15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1" y="38"/>
                    </a:lnTo>
                    <a:lnTo>
                      <a:pt x="25" y="53"/>
                    </a:lnTo>
                    <a:lnTo>
                      <a:pt x="18" y="66"/>
                    </a:lnTo>
                    <a:lnTo>
                      <a:pt x="13" y="79"/>
                    </a:lnTo>
                    <a:lnTo>
                      <a:pt x="7" y="92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4" name="Freeform 1958">
                <a:extLst>
                  <a:ext uri="{FF2B5EF4-FFF2-40B4-BE49-F238E27FC236}">
                    <a16:creationId xmlns:a16="http://schemas.microsoft.com/office/drawing/2014/main" id="{67EF5503-A5D4-4DCC-8553-E55EC9AC0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282"/>
                <a:ext cx="30" cy="67"/>
              </a:xfrm>
              <a:custGeom>
                <a:avLst/>
                <a:gdLst>
                  <a:gd name="T0" fmla="*/ 47 w 91"/>
                  <a:gd name="T1" fmla="*/ 0 h 200"/>
                  <a:gd name="T2" fmla="*/ 43 w 91"/>
                  <a:gd name="T3" fmla="*/ 9 h 200"/>
                  <a:gd name="T4" fmla="*/ 37 w 91"/>
                  <a:gd name="T5" fmla="*/ 19 h 200"/>
                  <a:gd name="T6" fmla="*/ 32 w 91"/>
                  <a:gd name="T7" fmla="*/ 29 h 200"/>
                  <a:gd name="T8" fmla="*/ 26 w 91"/>
                  <a:gd name="T9" fmla="*/ 39 h 200"/>
                  <a:gd name="T10" fmla="*/ 22 w 91"/>
                  <a:gd name="T11" fmla="*/ 49 h 200"/>
                  <a:gd name="T12" fmla="*/ 18 w 91"/>
                  <a:gd name="T13" fmla="*/ 61 h 200"/>
                  <a:gd name="T14" fmla="*/ 15 w 91"/>
                  <a:gd name="T15" fmla="*/ 73 h 200"/>
                  <a:gd name="T16" fmla="*/ 11 w 91"/>
                  <a:gd name="T17" fmla="*/ 84 h 200"/>
                  <a:gd name="T18" fmla="*/ 8 w 91"/>
                  <a:gd name="T19" fmla="*/ 96 h 200"/>
                  <a:gd name="T20" fmla="*/ 5 w 91"/>
                  <a:gd name="T21" fmla="*/ 108 h 200"/>
                  <a:gd name="T22" fmla="*/ 4 w 91"/>
                  <a:gd name="T23" fmla="*/ 121 h 200"/>
                  <a:gd name="T24" fmla="*/ 1 w 91"/>
                  <a:gd name="T25" fmla="*/ 133 h 200"/>
                  <a:gd name="T26" fmla="*/ 1 w 91"/>
                  <a:gd name="T27" fmla="*/ 145 h 200"/>
                  <a:gd name="T28" fmla="*/ 0 w 91"/>
                  <a:gd name="T29" fmla="*/ 158 h 200"/>
                  <a:gd name="T30" fmla="*/ 1 w 91"/>
                  <a:gd name="T31" fmla="*/ 170 h 200"/>
                  <a:gd name="T32" fmla="*/ 1 w 91"/>
                  <a:gd name="T33" fmla="*/ 181 h 200"/>
                  <a:gd name="T34" fmla="*/ 14 w 91"/>
                  <a:gd name="T35" fmla="*/ 184 h 200"/>
                  <a:gd name="T36" fmla="*/ 24 w 91"/>
                  <a:gd name="T37" fmla="*/ 186 h 200"/>
                  <a:gd name="T38" fmla="*/ 33 w 91"/>
                  <a:gd name="T39" fmla="*/ 188 h 200"/>
                  <a:gd name="T40" fmla="*/ 42 w 91"/>
                  <a:gd name="T41" fmla="*/ 189 h 200"/>
                  <a:gd name="T42" fmla="*/ 51 w 91"/>
                  <a:gd name="T43" fmla="*/ 190 h 200"/>
                  <a:gd name="T44" fmla="*/ 61 w 91"/>
                  <a:gd name="T45" fmla="*/ 194 h 200"/>
                  <a:gd name="T46" fmla="*/ 71 w 91"/>
                  <a:gd name="T47" fmla="*/ 197 h 200"/>
                  <a:gd name="T48" fmla="*/ 83 w 91"/>
                  <a:gd name="T49" fmla="*/ 200 h 200"/>
                  <a:gd name="T50" fmla="*/ 87 w 91"/>
                  <a:gd name="T51" fmla="*/ 190 h 200"/>
                  <a:gd name="T52" fmla="*/ 89 w 91"/>
                  <a:gd name="T53" fmla="*/ 178 h 200"/>
                  <a:gd name="T54" fmla="*/ 90 w 91"/>
                  <a:gd name="T55" fmla="*/ 167 h 200"/>
                  <a:gd name="T56" fmla="*/ 90 w 91"/>
                  <a:gd name="T57" fmla="*/ 156 h 200"/>
                  <a:gd name="T58" fmla="*/ 91 w 91"/>
                  <a:gd name="T59" fmla="*/ 143 h 200"/>
                  <a:gd name="T60" fmla="*/ 90 w 91"/>
                  <a:gd name="T61" fmla="*/ 131 h 200"/>
                  <a:gd name="T62" fmla="*/ 90 w 91"/>
                  <a:gd name="T63" fmla="*/ 117 h 200"/>
                  <a:gd name="T64" fmla="*/ 88 w 91"/>
                  <a:gd name="T65" fmla="*/ 105 h 200"/>
                  <a:gd name="T66" fmla="*/ 86 w 91"/>
                  <a:gd name="T67" fmla="*/ 93 h 200"/>
                  <a:gd name="T68" fmla="*/ 82 w 91"/>
                  <a:gd name="T69" fmla="*/ 79 h 200"/>
                  <a:gd name="T70" fmla="*/ 79 w 91"/>
                  <a:gd name="T71" fmla="*/ 66 h 200"/>
                  <a:gd name="T72" fmla="*/ 73 w 91"/>
                  <a:gd name="T73" fmla="*/ 52 h 200"/>
                  <a:gd name="T74" fmla="*/ 68 w 91"/>
                  <a:gd name="T75" fmla="*/ 39 h 200"/>
                  <a:gd name="T76" fmla="*/ 62 w 91"/>
                  <a:gd name="T77" fmla="*/ 27 h 200"/>
                  <a:gd name="T78" fmla="*/ 55 w 91"/>
                  <a:gd name="T79" fmla="*/ 12 h 200"/>
                  <a:gd name="T80" fmla="*/ 47 w 91"/>
                  <a:gd name="T8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1" h="200">
                    <a:moveTo>
                      <a:pt x="47" y="0"/>
                    </a:moveTo>
                    <a:lnTo>
                      <a:pt x="43" y="9"/>
                    </a:lnTo>
                    <a:lnTo>
                      <a:pt x="37" y="19"/>
                    </a:lnTo>
                    <a:lnTo>
                      <a:pt x="32" y="29"/>
                    </a:lnTo>
                    <a:lnTo>
                      <a:pt x="26" y="39"/>
                    </a:lnTo>
                    <a:lnTo>
                      <a:pt x="22" y="49"/>
                    </a:lnTo>
                    <a:lnTo>
                      <a:pt x="18" y="61"/>
                    </a:lnTo>
                    <a:lnTo>
                      <a:pt x="15" y="73"/>
                    </a:lnTo>
                    <a:lnTo>
                      <a:pt x="11" y="84"/>
                    </a:lnTo>
                    <a:lnTo>
                      <a:pt x="8" y="96"/>
                    </a:lnTo>
                    <a:lnTo>
                      <a:pt x="5" y="108"/>
                    </a:lnTo>
                    <a:lnTo>
                      <a:pt x="4" y="121"/>
                    </a:lnTo>
                    <a:lnTo>
                      <a:pt x="1" y="133"/>
                    </a:lnTo>
                    <a:lnTo>
                      <a:pt x="1" y="145"/>
                    </a:lnTo>
                    <a:lnTo>
                      <a:pt x="0" y="158"/>
                    </a:lnTo>
                    <a:lnTo>
                      <a:pt x="1" y="170"/>
                    </a:lnTo>
                    <a:lnTo>
                      <a:pt x="1" y="181"/>
                    </a:lnTo>
                    <a:lnTo>
                      <a:pt x="14" y="184"/>
                    </a:lnTo>
                    <a:lnTo>
                      <a:pt x="24" y="186"/>
                    </a:lnTo>
                    <a:lnTo>
                      <a:pt x="33" y="188"/>
                    </a:lnTo>
                    <a:lnTo>
                      <a:pt x="42" y="189"/>
                    </a:lnTo>
                    <a:lnTo>
                      <a:pt x="51" y="190"/>
                    </a:lnTo>
                    <a:lnTo>
                      <a:pt x="61" y="194"/>
                    </a:lnTo>
                    <a:lnTo>
                      <a:pt x="71" y="197"/>
                    </a:lnTo>
                    <a:lnTo>
                      <a:pt x="83" y="200"/>
                    </a:lnTo>
                    <a:lnTo>
                      <a:pt x="87" y="190"/>
                    </a:lnTo>
                    <a:lnTo>
                      <a:pt x="89" y="178"/>
                    </a:lnTo>
                    <a:lnTo>
                      <a:pt x="90" y="167"/>
                    </a:lnTo>
                    <a:lnTo>
                      <a:pt x="90" y="156"/>
                    </a:lnTo>
                    <a:lnTo>
                      <a:pt x="91" y="143"/>
                    </a:lnTo>
                    <a:lnTo>
                      <a:pt x="90" y="131"/>
                    </a:lnTo>
                    <a:lnTo>
                      <a:pt x="90" y="117"/>
                    </a:lnTo>
                    <a:lnTo>
                      <a:pt x="88" y="105"/>
                    </a:lnTo>
                    <a:lnTo>
                      <a:pt x="86" y="93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3" y="52"/>
                    </a:lnTo>
                    <a:lnTo>
                      <a:pt x="68" y="39"/>
                    </a:lnTo>
                    <a:lnTo>
                      <a:pt x="62" y="27"/>
                    </a:lnTo>
                    <a:lnTo>
                      <a:pt x="55" y="1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5" name="Freeform 1959">
                <a:extLst>
                  <a:ext uri="{FF2B5EF4-FFF2-40B4-BE49-F238E27FC236}">
                    <a16:creationId xmlns:a16="http://schemas.microsoft.com/office/drawing/2014/main" id="{898CB25E-CFC9-4984-99DE-9D1838EC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282"/>
                <a:ext cx="16" cy="61"/>
              </a:xfrm>
              <a:custGeom>
                <a:avLst/>
                <a:gdLst>
                  <a:gd name="T0" fmla="*/ 2 w 48"/>
                  <a:gd name="T1" fmla="*/ 181 h 182"/>
                  <a:gd name="T2" fmla="*/ 2 w 48"/>
                  <a:gd name="T3" fmla="*/ 181 h 182"/>
                  <a:gd name="T4" fmla="*/ 2 w 48"/>
                  <a:gd name="T5" fmla="*/ 170 h 182"/>
                  <a:gd name="T6" fmla="*/ 1 w 48"/>
                  <a:gd name="T7" fmla="*/ 158 h 182"/>
                  <a:gd name="T8" fmla="*/ 2 w 48"/>
                  <a:gd name="T9" fmla="*/ 145 h 182"/>
                  <a:gd name="T10" fmla="*/ 2 w 48"/>
                  <a:gd name="T11" fmla="*/ 133 h 182"/>
                  <a:gd name="T12" fmla="*/ 5 w 48"/>
                  <a:gd name="T13" fmla="*/ 121 h 182"/>
                  <a:gd name="T14" fmla="*/ 6 w 48"/>
                  <a:gd name="T15" fmla="*/ 108 h 182"/>
                  <a:gd name="T16" fmla="*/ 9 w 48"/>
                  <a:gd name="T17" fmla="*/ 96 h 182"/>
                  <a:gd name="T18" fmla="*/ 11 w 48"/>
                  <a:gd name="T19" fmla="*/ 85 h 182"/>
                  <a:gd name="T20" fmla="*/ 15 w 48"/>
                  <a:gd name="T21" fmla="*/ 73 h 182"/>
                  <a:gd name="T22" fmla="*/ 19 w 48"/>
                  <a:gd name="T23" fmla="*/ 61 h 182"/>
                  <a:gd name="T24" fmla="*/ 24 w 48"/>
                  <a:gd name="T25" fmla="*/ 50 h 182"/>
                  <a:gd name="T26" fmla="*/ 27 w 48"/>
                  <a:gd name="T27" fmla="*/ 40 h 182"/>
                  <a:gd name="T28" fmla="*/ 33 w 48"/>
                  <a:gd name="T29" fmla="*/ 30 h 182"/>
                  <a:gd name="T30" fmla="*/ 37 w 48"/>
                  <a:gd name="T31" fmla="*/ 20 h 182"/>
                  <a:gd name="T32" fmla="*/ 43 w 48"/>
                  <a:gd name="T33" fmla="*/ 10 h 182"/>
                  <a:gd name="T34" fmla="*/ 48 w 48"/>
                  <a:gd name="T35" fmla="*/ 0 h 182"/>
                  <a:gd name="T36" fmla="*/ 47 w 48"/>
                  <a:gd name="T37" fmla="*/ 0 h 182"/>
                  <a:gd name="T38" fmla="*/ 42 w 48"/>
                  <a:gd name="T39" fmla="*/ 9 h 182"/>
                  <a:gd name="T40" fmla="*/ 36 w 48"/>
                  <a:gd name="T41" fmla="*/ 18 h 182"/>
                  <a:gd name="T42" fmla="*/ 32 w 48"/>
                  <a:gd name="T43" fmla="*/ 29 h 182"/>
                  <a:gd name="T44" fmla="*/ 26 w 48"/>
                  <a:gd name="T45" fmla="*/ 38 h 182"/>
                  <a:gd name="T46" fmla="*/ 21 w 48"/>
                  <a:gd name="T47" fmla="*/ 50 h 182"/>
                  <a:gd name="T48" fmla="*/ 17 w 48"/>
                  <a:gd name="T49" fmla="*/ 61 h 182"/>
                  <a:gd name="T50" fmla="*/ 15 w 48"/>
                  <a:gd name="T51" fmla="*/ 73 h 182"/>
                  <a:gd name="T52" fmla="*/ 10 w 48"/>
                  <a:gd name="T53" fmla="*/ 85 h 182"/>
                  <a:gd name="T54" fmla="*/ 7 w 48"/>
                  <a:gd name="T55" fmla="*/ 96 h 182"/>
                  <a:gd name="T56" fmla="*/ 5 w 48"/>
                  <a:gd name="T57" fmla="*/ 108 h 182"/>
                  <a:gd name="T58" fmla="*/ 2 w 48"/>
                  <a:gd name="T59" fmla="*/ 121 h 182"/>
                  <a:gd name="T60" fmla="*/ 1 w 48"/>
                  <a:gd name="T61" fmla="*/ 133 h 182"/>
                  <a:gd name="T62" fmla="*/ 0 w 48"/>
                  <a:gd name="T63" fmla="*/ 145 h 182"/>
                  <a:gd name="T64" fmla="*/ 0 w 48"/>
                  <a:gd name="T65" fmla="*/ 158 h 182"/>
                  <a:gd name="T66" fmla="*/ 0 w 48"/>
                  <a:gd name="T67" fmla="*/ 170 h 182"/>
                  <a:gd name="T68" fmla="*/ 1 w 48"/>
                  <a:gd name="T69" fmla="*/ 181 h 182"/>
                  <a:gd name="T70" fmla="*/ 2 w 48"/>
                  <a:gd name="T71" fmla="*/ 182 h 182"/>
                  <a:gd name="T72" fmla="*/ 2 w 48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82">
                    <a:moveTo>
                      <a:pt x="2" y="181"/>
                    </a:moveTo>
                    <a:lnTo>
                      <a:pt x="2" y="181"/>
                    </a:lnTo>
                    <a:lnTo>
                      <a:pt x="2" y="170"/>
                    </a:lnTo>
                    <a:lnTo>
                      <a:pt x="1" y="158"/>
                    </a:lnTo>
                    <a:lnTo>
                      <a:pt x="2" y="145"/>
                    </a:lnTo>
                    <a:lnTo>
                      <a:pt x="2" y="133"/>
                    </a:lnTo>
                    <a:lnTo>
                      <a:pt x="5" y="121"/>
                    </a:lnTo>
                    <a:lnTo>
                      <a:pt x="6" y="108"/>
                    </a:lnTo>
                    <a:lnTo>
                      <a:pt x="9" y="96"/>
                    </a:lnTo>
                    <a:lnTo>
                      <a:pt x="11" y="85"/>
                    </a:lnTo>
                    <a:lnTo>
                      <a:pt x="15" y="73"/>
                    </a:lnTo>
                    <a:lnTo>
                      <a:pt x="19" y="61"/>
                    </a:lnTo>
                    <a:lnTo>
                      <a:pt x="24" y="50"/>
                    </a:lnTo>
                    <a:lnTo>
                      <a:pt x="27" y="40"/>
                    </a:lnTo>
                    <a:lnTo>
                      <a:pt x="33" y="30"/>
                    </a:lnTo>
                    <a:lnTo>
                      <a:pt x="37" y="20"/>
                    </a:lnTo>
                    <a:lnTo>
                      <a:pt x="43" y="1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2" y="9"/>
                    </a:lnTo>
                    <a:lnTo>
                      <a:pt x="36" y="18"/>
                    </a:lnTo>
                    <a:lnTo>
                      <a:pt x="32" y="29"/>
                    </a:lnTo>
                    <a:lnTo>
                      <a:pt x="26" y="38"/>
                    </a:lnTo>
                    <a:lnTo>
                      <a:pt x="21" y="50"/>
                    </a:lnTo>
                    <a:lnTo>
                      <a:pt x="17" y="61"/>
                    </a:lnTo>
                    <a:lnTo>
                      <a:pt x="15" y="73"/>
                    </a:lnTo>
                    <a:lnTo>
                      <a:pt x="10" y="85"/>
                    </a:lnTo>
                    <a:lnTo>
                      <a:pt x="7" y="96"/>
                    </a:lnTo>
                    <a:lnTo>
                      <a:pt x="5" y="108"/>
                    </a:lnTo>
                    <a:lnTo>
                      <a:pt x="2" y="121"/>
                    </a:lnTo>
                    <a:lnTo>
                      <a:pt x="1" y="133"/>
                    </a:lnTo>
                    <a:lnTo>
                      <a:pt x="0" y="145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1" y="181"/>
                    </a:lnTo>
                    <a:lnTo>
                      <a:pt x="2" y="182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6" name="Freeform 1960">
                <a:extLst>
                  <a:ext uri="{FF2B5EF4-FFF2-40B4-BE49-F238E27FC236}">
                    <a16:creationId xmlns:a16="http://schemas.microsoft.com/office/drawing/2014/main" id="{4B3C767A-0EEA-4286-BA4E-047C2DBE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3"/>
                <a:ext cx="27" cy="7"/>
              </a:xfrm>
              <a:custGeom>
                <a:avLst/>
                <a:gdLst>
                  <a:gd name="T0" fmla="*/ 79 w 81"/>
                  <a:gd name="T1" fmla="*/ 18 h 20"/>
                  <a:gd name="T2" fmla="*/ 80 w 81"/>
                  <a:gd name="T3" fmla="*/ 18 h 20"/>
                  <a:gd name="T4" fmla="*/ 68 w 81"/>
                  <a:gd name="T5" fmla="*/ 15 h 20"/>
                  <a:gd name="T6" fmla="*/ 58 w 81"/>
                  <a:gd name="T7" fmla="*/ 12 h 20"/>
                  <a:gd name="T8" fmla="*/ 48 w 81"/>
                  <a:gd name="T9" fmla="*/ 9 h 20"/>
                  <a:gd name="T10" fmla="*/ 39 w 81"/>
                  <a:gd name="T11" fmla="*/ 7 h 20"/>
                  <a:gd name="T12" fmla="*/ 30 w 81"/>
                  <a:gd name="T13" fmla="*/ 6 h 20"/>
                  <a:gd name="T14" fmla="*/ 21 w 81"/>
                  <a:gd name="T15" fmla="*/ 4 h 20"/>
                  <a:gd name="T16" fmla="*/ 10 w 81"/>
                  <a:gd name="T17" fmla="*/ 2 h 20"/>
                  <a:gd name="T18" fmla="*/ 0 w 81"/>
                  <a:gd name="T19" fmla="*/ 0 h 20"/>
                  <a:gd name="T20" fmla="*/ 0 w 81"/>
                  <a:gd name="T21" fmla="*/ 0 h 20"/>
                  <a:gd name="T22" fmla="*/ 10 w 81"/>
                  <a:gd name="T23" fmla="*/ 3 h 20"/>
                  <a:gd name="T24" fmla="*/ 21 w 81"/>
                  <a:gd name="T25" fmla="*/ 5 h 20"/>
                  <a:gd name="T26" fmla="*/ 30 w 81"/>
                  <a:gd name="T27" fmla="*/ 7 h 20"/>
                  <a:gd name="T28" fmla="*/ 39 w 81"/>
                  <a:gd name="T29" fmla="*/ 8 h 20"/>
                  <a:gd name="T30" fmla="*/ 48 w 81"/>
                  <a:gd name="T31" fmla="*/ 11 h 20"/>
                  <a:gd name="T32" fmla="*/ 58 w 81"/>
                  <a:gd name="T33" fmla="*/ 13 h 20"/>
                  <a:gd name="T34" fmla="*/ 68 w 81"/>
                  <a:gd name="T35" fmla="*/ 16 h 20"/>
                  <a:gd name="T36" fmla="*/ 80 w 81"/>
                  <a:gd name="T37" fmla="*/ 20 h 20"/>
                  <a:gd name="T38" fmla="*/ 81 w 81"/>
                  <a:gd name="T39" fmla="*/ 18 h 20"/>
                  <a:gd name="T40" fmla="*/ 79 w 81"/>
                  <a:gd name="T4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20">
                    <a:moveTo>
                      <a:pt x="79" y="18"/>
                    </a:moveTo>
                    <a:lnTo>
                      <a:pt x="80" y="18"/>
                    </a:lnTo>
                    <a:lnTo>
                      <a:pt x="68" y="15"/>
                    </a:lnTo>
                    <a:lnTo>
                      <a:pt x="58" y="12"/>
                    </a:lnTo>
                    <a:lnTo>
                      <a:pt x="48" y="9"/>
                    </a:lnTo>
                    <a:lnTo>
                      <a:pt x="39" y="7"/>
                    </a:lnTo>
                    <a:lnTo>
                      <a:pt x="30" y="6"/>
                    </a:lnTo>
                    <a:lnTo>
                      <a:pt x="21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1" y="5"/>
                    </a:lnTo>
                    <a:lnTo>
                      <a:pt x="30" y="7"/>
                    </a:lnTo>
                    <a:lnTo>
                      <a:pt x="39" y="8"/>
                    </a:lnTo>
                    <a:lnTo>
                      <a:pt x="48" y="11"/>
                    </a:lnTo>
                    <a:lnTo>
                      <a:pt x="58" y="13"/>
                    </a:lnTo>
                    <a:lnTo>
                      <a:pt x="68" y="16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7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7" name="Freeform 1961">
                <a:extLst>
                  <a:ext uri="{FF2B5EF4-FFF2-40B4-BE49-F238E27FC236}">
                    <a16:creationId xmlns:a16="http://schemas.microsoft.com/office/drawing/2014/main" id="{13C3B3AF-3381-4B07-A800-FB26C5EF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2"/>
                <a:ext cx="15" cy="67"/>
              </a:xfrm>
              <a:custGeom>
                <a:avLst/>
                <a:gdLst>
                  <a:gd name="T0" fmla="*/ 1 w 46"/>
                  <a:gd name="T1" fmla="*/ 2 h 202"/>
                  <a:gd name="T2" fmla="*/ 0 w 46"/>
                  <a:gd name="T3" fmla="*/ 2 h 202"/>
                  <a:gd name="T4" fmla="*/ 7 w 46"/>
                  <a:gd name="T5" fmla="*/ 15 h 202"/>
                  <a:gd name="T6" fmla="*/ 15 w 46"/>
                  <a:gd name="T7" fmla="*/ 29 h 202"/>
                  <a:gd name="T8" fmla="*/ 22 w 46"/>
                  <a:gd name="T9" fmla="*/ 41 h 202"/>
                  <a:gd name="T10" fmla="*/ 26 w 46"/>
                  <a:gd name="T11" fmla="*/ 54 h 202"/>
                  <a:gd name="T12" fmla="*/ 31 w 46"/>
                  <a:gd name="T13" fmla="*/ 68 h 202"/>
                  <a:gd name="T14" fmla="*/ 35 w 46"/>
                  <a:gd name="T15" fmla="*/ 81 h 202"/>
                  <a:gd name="T16" fmla="*/ 38 w 46"/>
                  <a:gd name="T17" fmla="*/ 95 h 202"/>
                  <a:gd name="T18" fmla="*/ 41 w 46"/>
                  <a:gd name="T19" fmla="*/ 107 h 202"/>
                  <a:gd name="T20" fmla="*/ 42 w 46"/>
                  <a:gd name="T21" fmla="*/ 119 h 202"/>
                  <a:gd name="T22" fmla="*/ 43 w 46"/>
                  <a:gd name="T23" fmla="*/ 133 h 202"/>
                  <a:gd name="T24" fmla="*/ 43 w 46"/>
                  <a:gd name="T25" fmla="*/ 145 h 202"/>
                  <a:gd name="T26" fmla="*/ 43 w 46"/>
                  <a:gd name="T27" fmla="*/ 158 h 202"/>
                  <a:gd name="T28" fmla="*/ 42 w 46"/>
                  <a:gd name="T29" fmla="*/ 169 h 202"/>
                  <a:gd name="T30" fmla="*/ 42 w 46"/>
                  <a:gd name="T31" fmla="*/ 180 h 202"/>
                  <a:gd name="T32" fmla="*/ 38 w 46"/>
                  <a:gd name="T33" fmla="*/ 192 h 202"/>
                  <a:gd name="T34" fmla="*/ 36 w 46"/>
                  <a:gd name="T35" fmla="*/ 202 h 202"/>
                  <a:gd name="T36" fmla="*/ 37 w 46"/>
                  <a:gd name="T37" fmla="*/ 202 h 202"/>
                  <a:gd name="T38" fmla="*/ 41 w 46"/>
                  <a:gd name="T39" fmla="*/ 192 h 202"/>
                  <a:gd name="T40" fmla="*/ 42 w 46"/>
                  <a:gd name="T41" fmla="*/ 180 h 202"/>
                  <a:gd name="T42" fmla="*/ 44 w 46"/>
                  <a:gd name="T43" fmla="*/ 169 h 202"/>
                  <a:gd name="T44" fmla="*/ 44 w 46"/>
                  <a:gd name="T45" fmla="*/ 158 h 202"/>
                  <a:gd name="T46" fmla="*/ 46 w 46"/>
                  <a:gd name="T47" fmla="*/ 145 h 202"/>
                  <a:gd name="T48" fmla="*/ 44 w 46"/>
                  <a:gd name="T49" fmla="*/ 133 h 202"/>
                  <a:gd name="T50" fmla="*/ 44 w 46"/>
                  <a:gd name="T51" fmla="*/ 119 h 202"/>
                  <a:gd name="T52" fmla="*/ 42 w 46"/>
                  <a:gd name="T53" fmla="*/ 107 h 202"/>
                  <a:gd name="T54" fmla="*/ 40 w 46"/>
                  <a:gd name="T55" fmla="*/ 95 h 202"/>
                  <a:gd name="T56" fmla="*/ 36 w 46"/>
                  <a:gd name="T57" fmla="*/ 81 h 202"/>
                  <a:gd name="T58" fmla="*/ 32 w 46"/>
                  <a:gd name="T59" fmla="*/ 68 h 202"/>
                  <a:gd name="T60" fmla="*/ 27 w 46"/>
                  <a:gd name="T61" fmla="*/ 54 h 202"/>
                  <a:gd name="T62" fmla="*/ 23 w 46"/>
                  <a:gd name="T63" fmla="*/ 40 h 202"/>
                  <a:gd name="T64" fmla="*/ 16 w 46"/>
                  <a:gd name="T65" fmla="*/ 27 h 202"/>
                  <a:gd name="T66" fmla="*/ 9 w 46"/>
                  <a:gd name="T67" fmla="*/ 14 h 202"/>
                  <a:gd name="T68" fmla="*/ 1 w 46"/>
                  <a:gd name="T69" fmla="*/ 0 h 202"/>
                  <a:gd name="T70" fmla="*/ 0 w 46"/>
                  <a:gd name="T71" fmla="*/ 0 h 202"/>
                  <a:gd name="T72" fmla="*/ 1 w 46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2">
                    <a:moveTo>
                      <a:pt x="1" y="2"/>
                    </a:moveTo>
                    <a:lnTo>
                      <a:pt x="0" y="2"/>
                    </a:lnTo>
                    <a:lnTo>
                      <a:pt x="7" y="15"/>
                    </a:lnTo>
                    <a:lnTo>
                      <a:pt x="15" y="29"/>
                    </a:lnTo>
                    <a:lnTo>
                      <a:pt x="22" y="41"/>
                    </a:lnTo>
                    <a:lnTo>
                      <a:pt x="26" y="54"/>
                    </a:lnTo>
                    <a:lnTo>
                      <a:pt x="31" y="68"/>
                    </a:lnTo>
                    <a:lnTo>
                      <a:pt x="35" y="81"/>
                    </a:lnTo>
                    <a:lnTo>
                      <a:pt x="38" y="95"/>
                    </a:lnTo>
                    <a:lnTo>
                      <a:pt x="41" y="107"/>
                    </a:lnTo>
                    <a:lnTo>
                      <a:pt x="42" y="119"/>
                    </a:lnTo>
                    <a:lnTo>
                      <a:pt x="43" y="133"/>
                    </a:lnTo>
                    <a:lnTo>
                      <a:pt x="43" y="145"/>
                    </a:lnTo>
                    <a:lnTo>
                      <a:pt x="43" y="158"/>
                    </a:lnTo>
                    <a:lnTo>
                      <a:pt x="42" y="169"/>
                    </a:lnTo>
                    <a:lnTo>
                      <a:pt x="42" y="180"/>
                    </a:lnTo>
                    <a:lnTo>
                      <a:pt x="38" y="192"/>
                    </a:lnTo>
                    <a:lnTo>
                      <a:pt x="36" y="202"/>
                    </a:lnTo>
                    <a:lnTo>
                      <a:pt x="37" y="202"/>
                    </a:lnTo>
                    <a:lnTo>
                      <a:pt x="41" y="192"/>
                    </a:lnTo>
                    <a:lnTo>
                      <a:pt x="42" y="180"/>
                    </a:lnTo>
                    <a:lnTo>
                      <a:pt x="44" y="169"/>
                    </a:lnTo>
                    <a:lnTo>
                      <a:pt x="44" y="158"/>
                    </a:lnTo>
                    <a:lnTo>
                      <a:pt x="46" y="145"/>
                    </a:lnTo>
                    <a:lnTo>
                      <a:pt x="44" y="133"/>
                    </a:lnTo>
                    <a:lnTo>
                      <a:pt x="44" y="119"/>
                    </a:lnTo>
                    <a:lnTo>
                      <a:pt x="42" y="107"/>
                    </a:lnTo>
                    <a:lnTo>
                      <a:pt x="40" y="95"/>
                    </a:lnTo>
                    <a:lnTo>
                      <a:pt x="36" y="81"/>
                    </a:lnTo>
                    <a:lnTo>
                      <a:pt x="32" y="68"/>
                    </a:lnTo>
                    <a:lnTo>
                      <a:pt x="27" y="54"/>
                    </a:lnTo>
                    <a:lnTo>
                      <a:pt x="23" y="40"/>
                    </a:lnTo>
                    <a:lnTo>
                      <a:pt x="16" y="27"/>
                    </a:lnTo>
                    <a:lnTo>
                      <a:pt x="9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8" name="Freeform 1962">
                <a:extLst>
                  <a:ext uri="{FF2B5EF4-FFF2-40B4-BE49-F238E27FC236}">
                    <a16:creationId xmlns:a16="http://schemas.microsoft.com/office/drawing/2014/main" id="{FB0CCF3E-6EA5-400D-8884-6981A3A11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47" cy="75"/>
              </a:xfrm>
              <a:custGeom>
                <a:avLst/>
                <a:gdLst>
                  <a:gd name="T0" fmla="*/ 88 w 141"/>
                  <a:gd name="T1" fmla="*/ 0 h 226"/>
                  <a:gd name="T2" fmla="*/ 87 w 141"/>
                  <a:gd name="T3" fmla="*/ 14 h 226"/>
                  <a:gd name="T4" fmla="*/ 86 w 141"/>
                  <a:gd name="T5" fmla="*/ 29 h 226"/>
                  <a:gd name="T6" fmla="*/ 86 w 141"/>
                  <a:gd name="T7" fmla="*/ 44 h 226"/>
                  <a:gd name="T8" fmla="*/ 84 w 141"/>
                  <a:gd name="T9" fmla="*/ 57 h 226"/>
                  <a:gd name="T10" fmla="*/ 83 w 141"/>
                  <a:gd name="T11" fmla="*/ 72 h 226"/>
                  <a:gd name="T12" fmla="*/ 81 w 141"/>
                  <a:gd name="T13" fmla="*/ 85 h 226"/>
                  <a:gd name="T14" fmla="*/ 78 w 141"/>
                  <a:gd name="T15" fmla="*/ 99 h 226"/>
                  <a:gd name="T16" fmla="*/ 75 w 141"/>
                  <a:gd name="T17" fmla="*/ 112 h 226"/>
                  <a:gd name="T18" fmla="*/ 71 w 141"/>
                  <a:gd name="T19" fmla="*/ 125 h 226"/>
                  <a:gd name="T20" fmla="*/ 66 w 141"/>
                  <a:gd name="T21" fmla="*/ 139 h 226"/>
                  <a:gd name="T22" fmla="*/ 58 w 141"/>
                  <a:gd name="T23" fmla="*/ 152 h 226"/>
                  <a:gd name="T24" fmla="*/ 50 w 141"/>
                  <a:gd name="T25" fmla="*/ 166 h 226"/>
                  <a:gd name="T26" fmla="*/ 41 w 141"/>
                  <a:gd name="T27" fmla="*/ 179 h 226"/>
                  <a:gd name="T28" fmla="*/ 29 w 141"/>
                  <a:gd name="T29" fmla="*/ 194 h 226"/>
                  <a:gd name="T30" fmla="*/ 16 w 141"/>
                  <a:gd name="T31" fmla="*/ 207 h 226"/>
                  <a:gd name="T32" fmla="*/ 0 w 141"/>
                  <a:gd name="T33" fmla="*/ 222 h 226"/>
                  <a:gd name="T34" fmla="*/ 8 w 141"/>
                  <a:gd name="T35" fmla="*/ 223 h 226"/>
                  <a:gd name="T36" fmla="*/ 18 w 141"/>
                  <a:gd name="T37" fmla="*/ 224 h 226"/>
                  <a:gd name="T38" fmla="*/ 30 w 141"/>
                  <a:gd name="T39" fmla="*/ 224 h 226"/>
                  <a:gd name="T40" fmla="*/ 44 w 141"/>
                  <a:gd name="T41" fmla="*/ 224 h 226"/>
                  <a:gd name="T42" fmla="*/ 57 w 141"/>
                  <a:gd name="T43" fmla="*/ 224 h 226"/>
                  <a:gd name="T44" fmla="*/ 68 w 141"/>
                  <a:gd name="T45" fmla="*/ 224 h 226"/>
                  <a:gd name="T46" fmla="*/ 77 w 141"/>
                  <a:gd name="T47" fmla="*/ 226 h 226"/>
                  <a:gd name="T48" fmla="*/ 86 w 141"/>
                  <a:gd name="T49" fmla="*/ 226 h 226"/>
                  <a:gd name="T50" fmla="*/ 90 w 141"/>
                  <a:gd name="T51" fmla="*/ 217 h 226"/>
                  <a:gd name="T52" fmla="*/ 94 w 141"/>
                  <a:gd name="T53" fmla="*/ 208 h 226"/>
                  <a:gd name="T54" fmla="*/ 100 w 141"/>
                  <a:gd name="T55" fmla="*/ 201 h 226"/>
                  <a:gd name="T56" fmla="*/ 103 w 141"/>
                  <a:gd name="T57" fmla="*/ 192 h 226"/>
                  <a:gd name="T58" fmla="*/ 106 w 141"/>
                  <a:gd name="T59" fmla="*/ 184 h 226"/>
                  <a:gd name="T60" fmla="*/ 110 w 141"/>
                  <a:gd name="T61" fmla="*/ 177 h 226"/>
                  <a:gd name="T62" fmla="*/ 113 w 141"/>
                  <a:gd name="T63" fmla="*/ 169 h 226"/>
                  <a:gd name="T64" fmla="*/ 117 w 141"/>
                  <a:gd name="T65" fmla="*/ 162 h 226"/>
                  <a:gd name="T66" fmla="*/ 119 w 141"/>
                  <a:gd name="T67" fmla="*/ 156 h 226"/>
                  <a:gd name="T68" fmla="*/ 122 w 141"/>
                  <a:gd name="T69" fmla="*/ 149 h 226"/>
                  <a:gd name="T70" fmla="*/ 125 w 141"/>
                  <a:gd name="T71" fmla="*/ 141 h 226"/>
                  <a:gd name="T72" fmla="*/ 129 w 141"/>
                  <a:gd name="T73" fmla="*/ 132 h 226"/>
                  <a:gd name="T74" fmla="*/ 131 w 141"/>
                  <a:gd name="T75" fmla="*/ 124 h 226"/>
                  <a:gd name="T76" fmla="*/ 134 w 141"/>
                  <a:gd name="T77" fmla="*/ 117 h 226"/>
                  <a:gd name="T78" fmla="*/ 137 w 141"/>
                  <a:gd name="T79" fmla="*/ 108 h 226"/>
                  <a:gd name="T80" fmla="*/ 141 w 141"/>
                  <a:gd name="T81" fmla="*/ 97 h 226"/>
                  <a:gd name="T82" fmla="*/ 137 w 141"/>
                  <a:gd name="T83" fmla="*/ 85 h 226"/>
                  <a:gd name="T84" fmla="*/ 131 w 141"/>
                  <a:gd name="T85" fmla="*/ 73 h 226"/>
                  <a:gd name="T86" fmla="*/ 127 w 141"/>
                  <a:gd name="T87" fmla="*/ 58 h 226"/>
                  <a:gd name="T88" fmla="*/ 121 w 141"/>
                  <a:gd name="T89" fmla="*/ 45 h 226"/>
                  <a:gd name="T90" fmla="*/ 113 w 141"/>
                  <a:gd name="T91" fmla="*/ 30 h 226"/>
                  <a:gd name="T92" fmla="*/ 106 w 141"/>
                  <a:gd name="T93" fmla="*/ 18 h 226"/>
                  <a:gd name="T94" fmla="*/ 97 w 141"/>
                  <a:gd name="T95" fmla="*/ 8 h 226"/>
                  <a:gd name="T96" fmla="*/ 88 w 141"/>
                  <a:gd name="T9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226">
                    <a:moveTo>
                      <a:pt x="88" y="0"/>
                    </a:move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8" y="99"/>
                    </a:lnTo>
                    <a:lnTo>
                      <a:pt x="75" y="112"/>
                    </a:lnTo>
                    <a:lnTo>
                      <a:pt x="71" y="125"/>
                    </a:lnTo>
                    <a:lnTo>
                      <a:pt x="66" y="139"/>
                    </a:lnTo>
                    <a:lnTo>
                      <a:pt x="58" y="152"/>
                    </a:lnTo>
                    <a:lnTo>
                      <a:pt x="50" y="166"/>
                    </a:lnTo>
                    <a:lnTo>
                      <a:pt x="41" y="179"/>
                    </a:lnTo>
                    <a:lnTo>
                      <a:pt x="29" y="194"/>
                    </a:lnTo>
                    <a:lnTo>
                      <a:pt x="16" y="207"/>
                    </a:lnTo>
                    <a:lnTo>
                      <a:pt x="0" y="222"/>
                    </a:lnTo>
                    <a:lnTo>
                      <a:pt x="8" y="223"/>
                    </a:lnTo>
                    <a:lnTo>
                      <a:pt x="18" y="224"/>
                    </a:lnTo>
                    <a:lnTo>
                      <a:pt x="30" y="224"/>
                    </a:lnTo>
                    <a:lnTo>
                      <a:pt x="44" y="224"/>
                    </a:lnTo>
                    <a:lnTo>
                      <a:pt x="57" y="224"/>
                    </a:lnTo>
                    <a:lnTo>
                      <a:pt x="68" y="224"/>
                    </a:lnTo>
                    <a:lnTo>
                      <a:pt x="77" y="226"/>
                    </a:lnTo>
                    <a:lnTo>
                      <a:pt x="86" y="226"/>
                    </a:lnTo>
                    <a:lnTo>
                      <a:pt x="90" y="217"/>
                    </a:lnTo>
                    <a:lnTo>
                      <a:pt x="94" y="208"/>
                    </a:lnTo>
                    <a:lnTo>
                      <a:pt x="100" y="201"/>
                    </a:lnTo>
                    <a:lnTo>
                      <a:pt x="103" y="192"/>
                    </a:lnTo>
                    <a:lnTo>
                      <a:pt x="106" y="184"/>
                    </a:lnTo>
                    <a:lnTo>
                      <a:pt x="110" y="177"/>
                    </a:lnTo>
                    <a:lnTo>
                      <a:pt x="113" y="169"/>
                    </a:lnTo>
                    <a:lnTo>
                      <a:pt x="117" y="162"/>
                    </a:lnTo>
                    <a:lnTo>
                      <a:pt x="119" y="156"/>
                    </a:lnTo>
                    <a:lnTo>
                      <a:pt x="122" y="149"/>
                    </a:lnTo>
                    <a:lnTo>
                      <a:pt x="125" y="141"/>
                    </a:lnTo>
                    <a:lnTo>
                      <a:pt x="129" y="132"/>
                    </a:lnTo>
                    <a:lnTo>
                      <a:pt x="131" y="124"/>
                    </a:lnTo>
                    <a:lnTo>
                      <a:pt x="134" y="117"/>
                    </a:lnTo>
                    <a:lnTo>
                      <a:pt x="137" y="108"/>
                    </a:lnTo>
                    <a:lnTo>
                      <a:pt x="141" y="97"/>
                    </a:lnTo>
                    <a:lnTo>
                      <a:pt x="137" y="85"/>
                    </a:lnTo>
                    <a:lnTo>
                      <a:pt x="131" y="73"/>
                    </a:lnTo>
                    <a:lnTo>
                      <a:pt x="127" y="58"/>
                    </a:lnTo>
                    <a:lnTo>
                      <a:pt x="121" y="45"/>
                    </a:lnTo>
                    <a:lnTo>
                      <a:pt x="113" y="30"/>
                    </a:lnTo>
                    <a:lnTo>
                      <a:pt x="106" y="18"/>
                    </a:lnTo>
                    <a:lnTo>
                      <a:pt x="97" y="8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9" name="Freeform 1963">
                <a:extLst>
                  <a:ext uri="{FF2B5EF4-FFF2-40B4-BE49-F238E27FC236}">
                    <a16:creationId xmlns:a16="http://schemas.microsoft.com/office/drawing/2014/main" id="{6E731AEF-EA93-47B2-8F2F-3ED8AFDF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30" cy="74"/>
              </a:xfrm>
              <a:custGeom>
                <a:avLst/>
                <a:gdLst>
                  <a:gd name="T0" fmla="*/ 1 w 89"/>
                  <a:gd name="T1" fmla="*/ 221 h 222"/>
                  <a:gd name="T2" fmla="*/ 1 w 89"/>
                  <a:gd name="T3" fmla="*/ 222 h 222"/>
                  <a:gd name="T4" fmla="*/ 17 w 89"/>
                  <a:gd name="T5" fmla="*/ 208 h 222"/>
                  <a:gd name="T6" fmla="*/ 30 w 89"/>
                  <a:gd name="T7" fmla="*/ 194 h 222"/>
                  <a:gd name="T8" fmla="*/ 43 w 89"/>
                  <a:gd name="T9" fmla="*/ 179 h 222"/>
                  <a:gd name="T10" fmla="*/ 52 w 89"/>
                  <a:gd name="T11" fmla="*/ 167 h 222"/>
                  <a:gd name="T12" fmla="*/ 61 w 89"/>
                  <a:gd name="T13" fmla="*/ 152 h 222"/>
                  <a:gd name="T14" fmla="*/ 67 w 89"/>
                  <a:gd name="T15" fmla="*/ 140 h 222"/>
                  <a:gd name="T16" fmla="*/ 73 w 89"/>
                  <a:gd name="T17" fmla="*/ 125 h 222"/>
                  <a:gd name="T18" fmla="*/ 77 w 89"/>
                  <a:gd name="T19" fmla="*/ 112 h 222"/>
                  <a:gd name="T20" fmla="*/ 80 w 89"/>
                  <a:gd name="T21" fmla="*/ 99 h 222"/>
                  <a:gd name="T22" fmla="*/ 83 w 89"/>
                  <a:gd name="T23" fmla="*/ 85 h 222"/>
                  <a:gd name="T24" fmla="*/ 85 w 89"/>
                  <a:gd name="T25" fmla="*/ 72 h 222"/>
                  <a:gd name="T26" fmla="*/ 86 w 89"/>
                  <a:gd name="T27" fmla="*/ 57 h 222"/>
                  <a:gd name="T28" fmla="*/ 87 w 89"/>
                  <a:gd name="T29" fmla="*/ 44 h 222"/>
                  <a:gd name="T30" fmla="*/ 89 w 89"/>
                  <a:gd name="T31" fmla="*/ 29 h 222"/>
                  <a:gd name="T32" fmla="*/ 89 w 89"/>
                  <a:gd name="T33" fmla="*/ 14 h 222"/>
                  <a:gd name="T34" fmla="*/ 89 w 89"/>
                  <a:gd name="T35" fmla="*/ 0 h 222"/>
                  <a:gd name="T36" fmla="*/ 89 w 89"/>
                  <a:gd name="T37" fmla="*/ 0 h 222"/>
                  <a:gd name="T38" fmla="*/ 87 w 89"/>
                  <a:gd name="T39" fmla="*/ 14 h 222"/>
                  <a:gd name="T40" fmla="*/ 86 w 89"/>
                  <a:gd name="T41" fmla="*/ 29 h 222"/>
                  <a:gd name="T42" fmla="*/ 86 w 89"/>
                  <a:gd name="T43" fmla="*/ 44 h 222"/>
                  <a:gd name="T44" fmla="*/ 84 w 89"/>
                  <a:gd name="T45" fmla="*/ 57 h 222"/>
                  <a:gd name="T46" fmla="*/ 83 w 89"/>
                  <a:gd name="T47" fmla="*/ 72 h 222"/>
                  <a:gd name="T48" fmla="*/ 81 w 89"/>
                  <a:gd name="T49" fmla="*/ 85 h 222"/>
                  <a:gd name="T50" fmla="*/ 79 w 89"/>
                  <a:gd name="T51" fmla="*/ 99 h 222"/>
                  <a:gd name="T52" fmla="*/ 75 w 89"/>
                  <a:gd name="T53" fmla="*/ 112 h 222"/>
                  <a:gd name="T54" fmla="*/ 72 w 89"/>
                  <a:gd name="T55" fmla="*/ 125 h 222"/>
                  <a:gd name="T56" fmla="*/ 65 w 89"/>
                  <a:gd name="T57" fmla="*/ 139 h 222"/>
                  <a:gd name="T58" fmla="*/ 58 w 89"/>
                  <a:gd name="T59" fmla="*/ 151 h 222"/>
                  <a:gd name="T60" fmla="*/ 50 w 89"/>
                  <a:gd name="T61" fmla="*/ 165 h 222"/>
                  <a:gd name="T62" fmla="*/ 42 w 89"/>
                  <a:gd name="T63" fmla="*/ 179 h 222"/>
                  <a:gd name="T64" fmla="*/ 29 w 89"/>
                  <a:gd name="T65" fmla="*/ 193 h 222"/>
                  <a:gd name="T66" fmla="*/ 16 w 89"/>
                  <a:gd name="T67" fmla="*/ 207 h 222"/>
                  <a:gd name="T68" fmla="*/ 0 w 89"/>
                  <a:gd name="T69" fmla="*/ 221 h 222"/>
                  <a:gd name="T70" fmla="*/ 1 w 89"/>
                  <a:gd name="T71" fmla="*/ 222 h 222"/>
                  <a:gd name="T72" fmla="*/ 1 w 89"/>
                  <a:gd name="T73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22">
                    <a:moveTo>
                      <a:pt x="1" y="221"/>
                    </a:moveTo>
                    <a:lnTo>
                      <a:pt x="1" y="222"/>
                    </a:lnTo>
                    <a:lnTo>
                      <a:pt x="17" y="208"/>
                    </a:lnTo>
                    <a:lnTo>
                      <a:pt x="30" y="194"/>
                    </a:lnTo>
                    <a:lnTo>
                      <a:pt x="43" y="179"/>
                    </a:lnTo>
                    <a:lnTo>
                      <a:pt x="52" y="167"/>
                    </a:lnTo>
                    <a:lnTo>
                      <a:pt x="61" y="152"/>
                    </a:lnTo>
                    <a:lnTo>
                      <a:pt x="67" y="140"/>
                    </a:lnTo>
                    <a:lnTo>
                      <a:pt x="73" y="125"/>
                    </a:lnTo>
                    <a:lnTo>
                      <a:pt x="77" y="112"/>
                    </a:lnTo>
                    <a:lnTo>
                      <a:pt x="80" y="99"/>
                    </a:lnTo>
                    <a:lnTo>
                      <a:pt x="83" y="85"/>
                    </a:lnTo>
                    <a:lnTo>
                      <a:pt x="85" y="72"/>
                    </a:lnTo>
                    <a:lnTo>
                      <a:pt x="86" y="57"/>
                    </a:lnTo>
                    <a:lnTo>
                      <a:pt x="87" y="44"/>
                    </a:lnTo>
                    <a:lnTo>
                      <a:pt x="89" y="29"/>
                    </a:lnTo>
                    <a:lnTo>
                      <a:pt x="89" y="1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9" y="99"/>
                    </a:lnTo>
                    <a:lnTo>
                      <a:pt x="75" y="112"/>
                    </a:lnTo>
                    <a:lnTo>
                      <a:pt x="72" y="125"/>
                    </a:lnTo>
                    <a:lnTo>
                      <a:pt x="65" y="139"/>
                    </a:lnTo>
                    <a:lnTo>
                      <a:pt x="58" y="151"/>
                    </a:lnTo>
                    <a:lnTo>
                      <a:pt x="50" y="165"/>
                    </a:lnTo>
                    <a:lnTo>
                      <a:pt x="42" y="179"/>
                    </a:lnTo>
                    <a:lnTo>
                      <a:pt x="29" y="193"/>
                    </a:lnTo>
                    <a:lnTo>
                      <a:pt x="16" y="207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1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0" name="Freeform 1964">
                <a:extLst>
                  <a:ext uri="{FF2B5EF4-FFF2-40B4-BE49-F238E27FC236}">
                    <a16:creationId xmlns:a16="http://schemas.microsoft.com/office/drawing/2014/main" id="{E806DCCE-0308-49AD-BEF0-3B74240BC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357"/>
                <a:ext cx="29" cy="2"/>
              </a:xfrm>
              <a:custGeom>
                <a:avLst/>
                <a:gdLst>
                  <a:gd name="T0" fmla="*/ 85 w 87"/>
                  <a:gd name="T1" fmla="*/ 7 h 7"/>
                  <a:gd name="T2" fmla="*/ 86 w 87"/>
                  <a:gd name="T3" fmla="*/ 7 h 7"/>
                  <a:gd name="T4" fmla="*/ 79 w 87"/>
                  <a:gd name="T5" fmla="*/ 4 h 7"/>
                  <a:gd name="T6" fmla="*/ 68 w 87"/>
                  <a:gd name="T7" fmla="*/ 3 h 7"/>
                  <a:gd name="T8" fmla="*/ 57 w 87"/>
                  <a:gd name="T9" fmla="*/ 3 h 7"/>
                  <a:gd name="T10" fmla="*/ 44 w 87"/>
                  <a:gd name="T11" fmla="*/ 2 h 7"/>
                  <a:gd name="T12" fmla="*/ 31 w 87"/>
                  <a:gd name="T13" fmla="*/ 2 h 7"/>
                  <a:gd name="T14" fmla="*/ 19 w 87"/>
                  <a:gd name="T15" fmla="*/ 2 h 7"/>
                  <a:gd name="T16" fmla="*/ 9 w 87"/>
                  <a:gd name="T17" fmla="*/ 2 h 7"/>
                  <a:gd name="T18" fmla="*/ 0 w 87"/>
                  <a:gd name="T19" fmla="*/ 0 h 7"/>
                  <a:gd name="T20" fmla="*/ 0 w 87"/>
                  <a:gd name="T21" fmla="*/ 2 h 7"/>
                  <a:gd name="T22" fmla="*/ 9 w 87"/>
                  <a:gd name="T23" fmla="*/ 3 h 7"/>
                  <a:gd name="T24" fmla="*/ 19 w 87"/>
                  <a:gd name="T25" fmla="*/ 4 h 7"/>
                  <a:gd name="T26" fmla="*/ 31 w 87"/>
                  <a:gd name="T27" fmla="*/ 4 h 7"/>
                  <a:gd name="T28" fmla="*/ 44 w 87"/>
                  <a:gd name="T29" fmla="*/ 4 h 7"/>
                  <a:gd name="T30" fmla="*/ 57 w 87"/>
                  <a:gd name="T31" fmla="*/ 4 h 7"/>
                  <a:gd name="T32" fmla="*/ 68 w 87"/>
                  <a:gd name="T33" fmla="*/ 4 h 7"/>
                  <a:gd name="T34" fmla="*/ 79 w 87"/>
                  <a:gd name="T35" fmla="*/ 7 h 7"/>
                  <a:gd name="T36" fmla="*/ 86 w 87"/>
                  <a:gd name="T37" fmla="*/ 7 h 7"/>
                  <a:gd name="T38" fmla="*/ 87 w 87"/>
                  <a:gd name="T39" fmla="*/ 7 h 7"/>
                  <a:gd name="T40" fmla="*/ 85 w 8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">
                    <a:moveTo>
                      <a:pt x="85" y="7"/>
                    </a:moveTo>
                    <a:lnTo>
                      <a:pt x="86" y="7"/>
                    </a:lnTo>
                    <a:lnTo>
                      <a:pt x="79" y="4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4" y="2"/>
                    </a:lnTo>
                    <a:lnTo>
                      <a:pt x="31" y="2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3"/>
                    </a:lnTo>
                    <a:lnTo>
                      <a:pt x="19" y="4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57" y="4"/>
                    </a:lnTo>
                    <a:lnTo>
                      <a:pt x="68" y="4"/>
                    </a:lnTo>
                    <a:lnTo>
                      <a:pt x="79" y="7"/>
                    </a:lnTo>
                    <a:lnTo>
                      <a:pt x="86" y="7"/>
                    </a:lnTo>
                    <a:lnTo>
                      <a:pt x="87" y="7"/>
                    </a:lnTo>
                    <a:lnTo>
                      <a:pt x="8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1" name="Freeform 1965">
                <a:extLst>
                  <a:ext uri="{FF2B5EF4-FFF2-40B4-BE49-F238E27FC236}">
                    <a16:creationId xmlns:a16="http://schemas.microsoft.com/office/drawing/2014/main" id="{AFDDB63F-C1F4-40E2-8357-B6575E3B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315"/>
                <a:ext cx="19" cy="43"/>
              </a:xfrm>
              <a:custGeom>
                <a:avLst/>
                <a:gdLst>
                  <a:gd name="T0" fmla="*/ 55 w 56"/>
                  <a:gd name="T1" fmla="*/ 0 h 130"/>
                  <a:gd name="T2" fmla="*/ 52 w 56"/>
                  <a:gd name="T3" fmla="*/ 12 h 130"/>
                  <a:gd name="T4" fmla="*/ 49 w 56"/>
                  <a:gd name="T5" fmla="*/ 21 h 130"/>
                  <a:gd name="T6" fmla="*/ 46 w 56"/>
                  <a:gd name="T7" fmla="*/ 28 h 130"/>
                  <a:gd name="T8" fmla="*/ 43 w 56"/>
                  <a:gd name="T9" fmla="*/ 36 h 130"/>
                  <a:gd name="T10" fmla="*/ 40 w 56"/>
                  <a:gd name="T11" fmla="*/ 44 h 130"/>
                  <a:gd name="T12" fmla="*/ 36 w 56"/>
                  <a:gd name="T13" fmla="*/ 52 h 130"/>
                  <a:gd name="T14" fmla="*/ 34 w 56"/>
                  <a:gd name="T15" fmla="*/ 59 h 130"/>
                  <a:gd name="T16" fmla="*/ 31 w 56"/>
                  <a:gd name="T17" fmla="*/ 65 h 130"/>
                  <a:gd name="T18" fmla="*/ 27 w 56"/>
                  <a:gd name="T19" fmla="*/ 72 h 130"/>
                  <a:gd name="T20" fmla="*/ 25 w 56"/>
                  <a:gd name="T21" fmla="*/ 79 h 130"/>
                  <a:gd name="T22" fmla="*/ 22 w 56"/>
                  <a:gd name="T23" fmla="*/ 87 h 130"/>
                  <a:gd name="T24" fmla="*/ 17 w 56"/>
                  <a:gd name="T25" fmla="*/ 95 h 130"/>
                  <a:gd name="T26" fmla="*/ 14 w 56"/>
                  <a:gd name="T27" fmla="*/ 102 h 130"/>
                  <a:gd name="T28" fmla="*/ 9 w 56"/>
                  <a:gd name="T29" fmla="*/ 110 h 130"/>
                  <a:gd name="T30" fmla="*/ 5 w 56"/>
                  <a:gd name="T31" fmla="*/ 120 h 130"/>
                  <a:gd name="T32" fmla="*/ 0 w 56"/>
                  <a:gd name="T33" fmla="*/ 130 h 130"/>
                  <a:gd name="T34" fmla="*/ 1 w 56"/>
                  <a:gd name="T35" fmla="*/ 130 h 130"/>
                  <a:gd name="T36" fmla="*/ 6 w 56"/>
                  <a:gd name="T37" fmla="*/ 121 h 130"/>
                  <a:gd name="T38" fmla="*/ 10 w 56"/>
                  <a:gd name="T39" fmla="*/ 111 h 130"/>
                  <a:gd name="T40" fmla="*/ 15 w 56"/>
                  <a:gd name="T41" fmla="*/ 104 h 130"/>
                  <a:gd name="T42" fmla="*/ 19 w 56"/>
                  <a:gd name="T43" fmla="*/ 96 h 130"/>
                  <a:gd name="T44" fmla="*/ 23 w 56"/>
                  <a:gd name="T45" fmla="*/ 88 h 130"/>
                  <a:gd name="T46" fmla="*/ 26 w 56"/>
                  <a:gd name="T47" fmla="*/ 80 h 130"/>
                  <a:gd name="T48" fmla="*/ 30 w 56"/>
                  <a:gd name="T49" fmla="*/ 73 h 130"/>
                  <a:gd name="T50" fmla="*/ 33 w 56"/>
                  <a:gd name="T51" fmla="*/ 66 h 130"/>
                  <a:gd name="T52" fmla="*/ 36 w 56"/>
                  <a:gd name="T53" fmla="*/ 60 h 130"/>
                  <a:gd name="T54" fmla="*/ 38 w 56"/>
                  <a:gd name="T55" fmla="*/ 53 h 130"/>
                  <a:gd name="T56" fmla="*/ 42 w 56"/>
                  <a:gd name="T57" fmla="*/ 44 h 130"/>
                  <a:gd name="T58" fmla="*/ 44 w 56"/>
                  <a:gd name="T59" fmla="*/ 36 h 130"/>
                  <a:gd name="T60" fmla="*/ 47 w 56"/>
                  <a:gd name="T61" fmla="*/ 28 h 130"/>
                  <a:gd name="T62" fmla="*/ 50 w 56"/>
                  <a:gd name="T63" fmla="*/ 21 h 130"/>
                  <a:gd name="T64" fmla="*/ 53 w 56"/>
                  <a:gd name="T65" fmla="*/ 12 h 130"/>
                  <a:gd name="T66" fmla="*/ 56 w 56"/>
                  <a:gd name="T67" fmla="*/ 0 h 130"/>
                  <a:gd name="T68" fmla="*/ 55 w 56"/>
                  <a:gd name="T6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30">
                    <a:moveTo>
                      <a:pt x="55" y="0"/>
                    </a:moveTo>
                    <a:lnTo>
                      <a:pt x="52" y="12"/>
                    </a:lnTo>
                    <a:lnTo>
                      <a:pt x="49" y="21"/>
                    </a:lnTo>
                    <a:lnTo>
                      <a:pt x="46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4" y="59"/>
                    </a:lnTo>
                    <a:lnTo>
                      <a:pt x="31" y="65"/>
                    </a:lnTo>
                    <a:lnTo>
                      <a:pt x="27" y="72"/>
                    </a:lnTo>
                    <a:lnTo>
                      <a:pt x="25" y="79"/>
                    </a:lnTo>
                    <a:lnTo>
                      <a:pt x="22" y="87"/>
                    </a:lnTo>
                    <a:lnTo>
                      <a:pt x="17" y="95"/>
                    </a:lnTo>
                    <a:lnTo>
                      <a:pt x="14" y="102"/>
                    </a:lnTo>
                    <a:lnTo>
                      <a:pt x="9" y="110"/>
                    </a:lnTo>
                    <a:lnTo>
                      <a:pt x="5" y="120"/>
                    </a:lnTo>
                    <a:lnTo>
                      <a:pt x="0" y="130"/>
                    </a:lnTo>
                    <a:lnTo>
                      <a:pt x="1" y="130"/>
                    </a:lnTo>
                    <a:lnTo>
                      <a:pt x="6" y="121"/>
                    </a:lnTo>
                    <a:lnTo>
                      <a:pt x="10" y="111"/>
                    </a:lnTo>
                    <a:lnTo>
                      <a:pt x="15" y="104"/>
                    </a:lnTo>
                    <a:lnTo>
                      <a:pt x="19" y="96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30" y="73"/>
                    </a:lnTo>
                    <a:lnTo>
                      <a:pt x="33" y="66"/>
                    </a:lnTo>
                    <a:lnTo>
                      <a:pt x="36" y="60"/>
                    </a:lnTo>
                    <a:lnTo>
                      <a:pt x="38" y="53"/>
                    </a:lnTo>
                    <a:lnTo>
                      <a:pt x="42" y="44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3" y="12"/>
                    </a:lnTo>
                    <a:lnTo>
                      <a:pt x="56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2" name="Freeform 1966">
                <a:extLst>
                  <a:ext uri="{FF2B5EF4-FFF2-40B4-BE49-F238E27FC236}">
                    <a16:creationId xmlns:a16="http://schemas.microsoft.com/office/drawing/2014/main" id="{5EA84EC4-EAC4-492C-BDB2-76A93416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283"/>
                <a:ext cx="19" cy="32"/>
              </a:xfrm>
              <a:custGeom>
                <a:avLst/>
                <a:gdLst>
                  <a:gd name="T0" fmla="*/ 2 w 55"/>
                  <a:gd name="T1" fmla="*/ 0 h 97"/>
                  <a:gd name="T2" fmla="*/ 0 w 55"/>
                  <a:gd name="T3" fmla="*/ 1 h 97"/>
                  <a:gd name="T4" fmla="*/ 11 w 55"/>
                  <a:gd name="T5" fmla="*/ 9 h 97"/>
                  <a:gd name="T6" fmla="*/ 20 w 55"/>
                  <a:gd name="T7" fmla="*/ 20 h 97"/>
                  <a:gd name="T8" fmla="*/ 27 w 55"/>
                  <a:gd name="T9" fmla="*/ 32 h 97"/>
                  <a:gd name="T10" fmla="*/ 34 w 55"/>
                  <a:gd name="T11" fmla="*/ 46 h 97"/>
                  <a:gd name="T12" fmla="*/ 40 w 55"/>
                  <a:gd name="T13" fmla="*/ 59 h 97"/>
                  <a:gd name="T14" fmla="*/ 44 w 55"/>
                  <a:gd name="T15" fmla="*/ 73 h 97"/>
                  <a:gd name="T16" fmla="*/ 49 w 55"/>
                  <a:gd name="T17" fmla="*/ 85 h 97"/>
                  <a:gd name="T18" fmla="*/ 53 w 55"/>
                  <a:gd name="T19" fmla="*/ 97 h 97"/>
                  <a:gd name="T20" fmla="*/ 55 w 55"/>
                  <a:gd name="T21" fmla="*/ 97 h 97"/>
                  <a:gd name="T22" fmla="*/ 51 w 55"/>
                  <a:gd name="T23" fmla="*/ 85 h 97"/>
                  <a:gd name="T24" fmla="*/ 46 w 55"/>
                  <a:gd name="T25" fmla="*/ 73 h 97"/>
                  <a:gd name="T26" fmla="*/ 41 w 55"/>
                  <a:gd name="T27" fmla="*/ 57 h 97"/>
                  <a:gd name="T28" fmla="*/ 34 w 55"/>
                  <a:gd name="T29" fmla="*/ 43 h 97"/>
                  <a:gd name="T30" fmla="*/ 29 w 55"/>
                  <a:gd name="T31" fmla="*/ 30 h 97"/>
                  <a:gd name="T32" fmla="*/ 21 w 55"/>
                  <a:gd name="T33" fmla="*/ 18 h 97"/>
                  <a:gd name="T34" fmla="*/ 12 w 55"/>
                  <a:gd name="T35" fmla="*/ 8 h 97"/>
                  <a:gd name="T36" fmla="*/ 2 w 55"/>
                  <a:gd name="T37" fmla="*/ 0 h 97"/>
                  <a:gd name="T38" fmla="*/ 0 w 55"/>
                  <a:gd name="T39" fmla="*/ 0 h 97"/>
                  <a:gd name="T40" fmla="*/ 2 w 55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7">
                    <a:moveTo>
                      <a:pt x="2" y="0"/>
                    </a:moveTo>
                    <a:lnTo>
                      <a:pt x="0" y="1"/>
                    </a:lnTo>
                    <a:lnTo>
                      <a:pt x="11" y="9"/>
                    </a:lnTo>
                    <a:lnTo>
                      <a:pt x="20" y="20"/>
                    </a:lnTo>
                    <a:lnTo>
                      <a:pt x="27" y="32"/>
                    </a:lnTo>
                    <a:lnTo>
                      <a:pt x="34" y="46"/>
                    </a:lnTo>
                    <a:lnTo>
                      <a:pt x="40" y="59"/>
                    </a:lnTo>
                    <a:lnTo>
                      <a:pt x="44" y="73"/>
                    </a:lnTo>
                    <a:lnTo>
                      <a:pt x="49" y="85"/>
                    </a:lnTo>
                    <a:lnTo>
                      <a:pt x="53" y="97"/>
                    </a:lnTo>
                    <a:lnTo>
                      <a:pt x="55" y="97"/>
                    </a:lnTo>
                    <a:lnTo>
                      <a:pt x="51" y="85"/>
                    </a:lnTo>
                    <a:lnTo>
                      <a:pt x="46" y="73"/>
                    </a:lnTo>
                    <a:lnTo>
                      <a:pt x="41" y="57"/>
                    </a:lnTo>
                    <a:lnTo>
                      <a:pt x="34" y="43"/>
                    </a:lnTo>
                    <a:lnTo>
                      <a:pt x="29" y="30"/>
                    </a:lnTo>
                    <a:lnTo>
                      <a:pt x="21" y="18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3" name="Freeform 1967">
                <a:extLst>
                  <a:ext uri="{FF2B5EF4-FFF2-40B4-BE49-F238E27FC236}">
                    <a16:creationId xmlns:a16="http://schemas.microsoft.com/office/drawing/2014/main" id="{79DDE623-9285-4EAE-A6EE-E02975A8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28" cy="69"/>
              </a:xfrm>
              <a:custGeom>
                <a:avLst/>
                <a:gdLst>
                  <a:gd name="T0" fmla="*/ 0 w 85"/>
                  <a:gd name="T1" fmla="*/ 103 h 207"/>
                  <a:gd name="T2" fmla="*/ 5 w 85"/>
                  <a:gd name="T3" fmla="*/ 90 h 207"/>
                  <a:gd name="T4" fmla="*/ 11 w 85"/>
                  <a:gd name="T5" fmla="*/ 77 h 207"/>
                  <a:gd name="T6" fmla="*/ 17 w 85"/>
                  <a:gd name="T7" fmla="*/ 63 h 207"/>
                  <a:gd name="T8" fmla="*/ 22 w 85"/>
                  <a:gd name="T9" fmla="*/ 51 h 207"/>
                  <a:gd name="T10" fmla="*/ 28 w 85"/>
                  <a:gd name="T11" fmla="*/ 39 h 207"/>
                  <a:gd name="T12" fmla="*/ 33 w 85"/>
                  <a:gd name="T13" fmla="*/ 25 h 207"/>
                  <a:gd name="T14" fmla="*/ 39 w 85"/>
                  <a:gd name="T15" fmla="*/ 13 h 207"/>
                  <a:gd name="T16" fmla="*/ 45 w 85"/>
                  <a:gd name="T17" fmla="*/ 0 h 207"/>
                  <a:gd name="T18" fmla="*/ 47 w 85"/>
                  <a:gd name="T19" fmla="*/ 12 h 207"/>
                  <a:gd name="T20" fmla="*/ 50 w 85"/>
                  <a:gd name="T21" fmla="*/ 23 h 207"/>
                  <a:gd name="T22" fmla="*/ 54 w 85"/>
                  <a:gd name="T23" fmla="*/ 35 h 207"/>
                  <a:gd name="T24" fmla="*/ 55 w 85"/>
                  <a:gd name="T25" fmla="*/ 46 h 207"/>
                  <a:gd name="T26" fmla="*/ 58 w 85"/>
                  <a:gd name="T27" fmla="*/ 58 h 207"/>
                  <a:gd name="T28" fmla="*/ 60 w 85"/>
                  <a:gd name="T29" fmla="*/ 70 h 207"/>
                  <a:gd name="T30" fmla="*/ 63 w 85"/>
                  <a:gd name="T31" fmla="*/ 80 h 207"/>
                  <a:gd name="T32" fmla="*/ 65 w 85"/>
                  <a:gd name="T33" fmla="*/ 92 h 207"/>
                  <a:gd name="T34" fmla="*/ 67 w 85"/>
                  <a:gd name="T35" fmla="*/ 104 h 207"/>
                  <a:gd name="T36" fmla="*/ 70 w 85"/>
                  <a:gd name="T37" fmla="*/ 115 h 207"/>
                  <a:gd name="T38" fmla="*/ 73 w 85"/>
                  <a:gd name="T39" fmla="*/ 127 h 207"/>
                  <a:gd name="T40" fmla="*/ 75 w 85"/>
                  <a:gd name="T41" fmla="*/ 137 h 207"/>
                  <a:gd name="T42" fmla="*/ 77 w 85"/>
                  <a:gd name="T43" fmla="*/ 150 h 207"/>
                  <a:gd name="T44" fmla="*/ 79 w 85"/>
                  <a:gd name="T45" fmla="*/ 162 h 207"/>
                  <a:gd name="T46" fmla="*/ 83 w 85"/>
                  <a:gd name="T47" fmla="*/ 173 h 207"/>
                  <a:gd name="T48" fmla="*/ 85 w 85"/>
                  <a:gd name="T49" fmla="*/ 184 h 207"/>
                  <a:gd name="T50" fmla="*/ 76 w 85"/>
                  <a:gd name="T51" fmla="*/ 177 h 207"/>
                  <a:gd name="T52" fmla="*/ 67 w 85"/>
                  <a:gd name="T53" fmla="*/ 172 h 207"/>
                  <a:gd name="T54" fmla="*/ 59 w 85"/>
                  <a:gd name="T55" fmla="*/ 172 h 207"/>
                  <a:gd name="T56" fmla="*/ 50 w 85"/>
                  <a:gd name="T57" fmla="*/ 174 h 207"/>
                  <a:gd name="T58" fmla="*/ 43 w 85"/>
                  <a:gd name="T59" fmla="*/ 180 h 207"/>
                  <a:gd name="T60" fmla="*/ 37 w 85"/>
                  <a:gd name="T61" fmla="*/ 188 h 207"/>
                  <a:gd name="T62" fmla="*/ 31 w 85"/>
                  <a:gd name="T63" fmla="*/ 197 h 207"/>
                  <a:gd name="T64" fmla="*/ 24 w 85"/>
                  <a:gd name="T65" fmla="*/ 207 h 207"/>
                  <a:gd name="T66" fmla="*/ 22 w 85"/>
                  <a:gd name="T67" fmla="*/ 195 h 207"/>
                  <a:gd name="T68" fmla="*/ 18 w 85"/>
                  <a:gd name="T69" fmla="*/ 181 h 207"/>
                  <a:gd name="T70" fmla="*/ 14 w 85"/>
                  <a:gd name="T71" fmla="*/ 168 h 207"/>
                  <a:gd name="T72" fmla="*/ 13 w 85"/>
                  <a:gd name="T73" fmla="*/ 155 h 207"/>
                  <a:gd name="T74" fmla="*/ 10 w 85"/>
                  <a:gd name="T75" fmla="*/ 142 h 207"/>
                  <a:gd name="T76" fmla="*/ 6 w 85"/>
                  <a:gd name="T77" fmla="*/ 128 h 207"/>
                  <a:gd name="T78" fmla="*/ 3 w 85"/>
                  <a:gd name="T79" fmla="*/ 115 h 207"/>
                  <a:gd name="T80" fmla="*/ 0 w 85"/>
                  <a:gd name="T81" fmla="*/ 1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207">
                    <a:moveTo>
                      <a:pt x="0" y="103"/>
                    </a:moveTo>
                    <a:lnTo>
                      <a:pt x="5" y="90"/>
                    </a:lnTo>
                    <a:lnTo>
                      <a:pt x="11" y="77"/>
                    </a:lnTo>
                    <a:lnTo>
                      <a:pt x="17" y="63"/>
                    </a:lnTo>
                    <a:lnTo>
                      <a:pt x="22" y="51"/>
                    </a:lnTo>
                    <a:lnTo>
                      <a:pt x="28" y="39"/>
                    </a:lnTo>
                    <a:lnTo>
                      <a:pt x="33" y="25"/>
                    </a:lnTo>
                    <a:lnTo>
                      <a:pt x="39" y="13"/>
                    </a:lnTo>
                    <a:lnTo>
                      <a:pt x="45" y="0"/>
                    </a:lnTo>
                    <a:lnTo>
                      <a:pt x="47" y="12"/>
                    </a:lnTo>
                    <a:lnTo>
                      <a:pt x="50" y="23"/>
                    </a:lnTo>
                    <a:lnTo>
                      <a:pt x="54" y="35"/>
                    </a:lnTo>
                    <a:lnTo>
                      <a:pt x="55" y="46"/>
                    </a:lnTo>
                    <a:lnTo>
                      <a:pt x="58" y="58"/>
                    </a:lnTo>
                    <a:lnTo>
                      <a:pt x="60" y="70"/>
                    </a:lnTo>
                    <a:lnTo>
                      <a:pt x="63" y="80"/>
                    </a:lnTo>
                    <a:lnTo>
                      <a:pt x="65" y="92"/>
                    </a:lnTo>
                    <a:lnTo>
                      <a:pt x="67" y="104"/>
                    </a:lnTo>
                    <a:lnTo>
                      <a:pt x="70" y="115"/>
                    </a:lnTo>
                    <a:lnTo>
                      <a:pt x="73" y="127"/>
                    </a:lnTo>
                    <a:lnTo>
                      <a:pt x="75" y="137"/>
                    </a:lnTo>
                    <a:lnTo>
                      <a:pt x="77" y="150"/>
                    </a:lnTo>
                    <a:lnTo>
                      <a:pt x="79" y="162"/>
                    </a:lnTo>
                    <a:lnTo>
                      <a:pt x="83" y="173"/>
                    </a:lnTo>
                    <a:lnTo>
                      <a:pt x="85" y="184"/>
                    </a:lnTo>
                    <a:lnTo>
                      <a:pt x="76" y="177"/>
                    </a:lnTo>
                    <a:lnTo>
                      <a:pt x="67" y="172"/>
                    </a:lnTo>
                    <a:lnTo>
                      <a:pt x="59" y="172"/>
                    </a:lnTo>
                    <a:lnTo>
                      <a:pt x="50" y="174"/>
                    </a:lnTo>
                    <a:lnTo>
                      <a:pt x="43" y="180"/>
                    </a:lnTo>
                    <a:lnTo>
                      <a:pt x="37" y="188"/>
                    </a:lnTo>
                    <a:lnTo>
                      <a:pt x="31" y="197"/>
                    </a:lnTo>
                    <a:lnTo>
                      <a:pt x="24" y="207"/>
                    </a:lnTo>
                    <a:lnTo>
                      <a:pt x="22" y="195"/>
                    </a:lnTo>
                    <a:lnTo>
                      <a:pt x="18" y="181"/>
                    </a:lnTo>
                    <a:lnTo>
                      <a:pt x="14" y="168"/>
                    </a:lnTo>
                    <a:lnTo>
                      <a:pt x="13" y="155"/>
                    </a:lnTo>
                    <a:lnTo>
                      <a:pt x="10" y="142"/>
                    </a:lnTo>
                    <a:lnTo>
                      <a:pt x="6" y="128"/>
                    </a:lnTo>
                    <a:lnTo>
                      <a:pt x="3" y="11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4" name="Freeform 1968">
                <a:extLst>
                  <a:ext uri="{FF2B5EF4-FFF2-40B4-BE49-F238E27FC236}">
                    <a16:creationId xmlns:a16="http://schemas.microsoft.com/office/drawing/2014/main" id="{7F158463-4B75-4079-A9EF-A0B05BECD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16" cy="35"/>
              </a:xfrm>
              <a:custGeom>
                <a:avLst/>
                <a:gdLst>
                  <a:gd name="T0" fmla="*/ 47 w 47"/>
                  <a:gd name="T1" fmla="*/ 1 h 105"/>
                  <a:gd name="T2" fmla="*/ 45 w 47"/>
                  <a:gd name="T3" fmla="*/ 0 h 105"/>
                  <a:gd name="T4" fmla="*/ 39 w 47"/>
                  <a:gd name="T5" fmla="*/ 14 h 105"/>
                  <a:gd name="T6" fmla="*/ 33 w 47"/>
                  <a:gd name="T7" fmla="*/ 26 h 105"/>
                  <a:gd name="T8" fmla="*/ 28 w 47"/>
                  <a:gd name="T9" fmla="*/ 40 h 105"/>
                  <a:gd name="T10" fmla="*/ 23 w 47"/>
                  <a:gd name="T11" fmla="*/ 52 h 105"/>
                  <a:gd name="T12" fmla="*/ 17 w 47"/>
                  <a:gd name="T13" fmla="*/ 64 h 105"/>
                  <a:gd name="T14" fmla="*/ 11 w 47"/>
                  <a:gd name="T15" fmla="*/ 78 h 105"/>
                  <a:gd name="T16" fmla="*/ 5 w 47"/>
                  <a:gd name="T17" fmla="*/ 90 h 105"/>
                  <a:gd name="T18" fmla="*/ 0 w 47"/>
                  <a:gd name="T19" fmla="*/ 102 h 105"/>
                  <a:gd name="T20" fmla="*/ 2 w 47"/>
                  <a:gd name="T21" fmla="*/ 105 h 105"/>
                  <a:gd name="T22" fmla="*/ 8 w 47"/>
                  <a:gd name="T23" fmla="*/ 91 h 105"/>
                  <a:gd name="T24" fmla="*/ 13 w 47"/>
                  <a:gd name="T25" fmla="*/ 79 h 105"/>
                  <a:gd name="T26" fmla="*/ 19 w 47"/>
                  <a:gd name="T27" fmla="*/ 65 h 105"/>
                  <a:gd name="T28" fmla="*/ 25 w 47"/>
                  <a:gd name="T29" fmla="*/ 52 h 105"/>
                  <a:gd name="T30" fmla="*/ 30 w 47"/>
                  <a:gd name="T31" fmla="*/ 41 h 105"/>
                  <a:gd name="T32" fmla="*/ 35 w 47"/>
                  <a:gd name="T33" fmla="*/ 28 h 105"/>
                  <a:gd name="T34" fmla="*/ 41 w 47"/>
                  <a:gd name="T35" fmla="*/ 15 h 105"/>
                  <a:gd name="T36" fmla="*/ 47 w 47"/>
                  <a:gd name="T37" fmla="*/ 3 h 105"/>
                  <a:gd name="T38" fmla="*/ 45 w 47"/>
                  <a:gd name="T39" fmla="*/ 1 h 105"/>
                  <a:gd name="T40" fmla="*/ 47 w 47"/>
                  <a:gd name="T41" fmla="*/ 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05">
                    <a:moveTo>
                      <a:pt x="47" y="1"/>
                    </a:moveTo>
                    <a:lnTo>
                      <a:pt x="45" y="0"/>
                    </a:lnTo>
                    <a:lnTo>
                      <a:pt x="39" y="14"/>
                    </a:lnTo>
                    <a:lnTo>
                      <a:pt x="33" y="26"/>
                    </a:lnTo>
                    <a:lnTo>
                      <a:pt x="28" y="40"/>
                    </a:lnTo>
                    <a:lnTo>
                      <a:pt x="23" y="52"/>
                    </a:lnTo>
                    <a:lnTo>
                      <a:pt x="17" y="64"/>
                    </a:lnTo>
                    <a:lnTo>
                      <a:pt x="11" y="78"/>
                    </a:lnTo>
                    <a:lnTo>
                      <a:pt x="5" y="9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8" y="91"/>
                    </a:lnTo>
                    <a:lnTo>
                      <a:pt x="13" y="79"/>
                    </a:lnTo>
                    <a:lnTo>
                      <a:pt x="19" y="65"/>
                    </a:lnTo>
                    <a:lnTo>
                      <a:pt x="25" y="52"/>
                    </a:lnTo>
                    <a:lnTo>
                      <a:pt x="30" y="41"/>
                    </a:lnTo>
                    <a:lnTo>
                      <a:pt x="35" y="28"/>
                    </a:lnTo>
                    <a:lnTo>
                      <a:pt x="41" y="15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5" name="Freeform 1969">
                <a:extLst>
                  <a:ext uri="{FF2B5EF4-FFF2-40B4-BE49-F238E27FC236}">
                    <a16:creationId xmlns:a16="http://schemas.microsoft.com/office/drawing/2014/main" id="{EFB54FB6-E6A4-4667-853E-422E822B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214"/>
                <a:ext cx="14" cy="62"/>
              </a:xfrm>
              <a:custGeom>
                <a:avLst/>
                <a:gdLst>
                  <a:gd name="T0" fmla="*/ 40 w 42"/>
                  <a:gd name="T1" fmla="*/ 187 h 187"/>
                  <a:gd name="T2" fmla="*/ 42 w 42"/>
                  <a:gd name="T3" fmla="*/ 185 h 187"/>
                  <a:gd name="T4" fmla="*/ 40 w 42"/>
                  <a:gd name="T5" fmla="*/ 174 h 187"/>
                  <a:gd name="T6" fmla="*/ 37 w 42"/>
                  <a:gd name="T7" fmla="*/ 162 h 187"/>
                  <a:gd name="T8" fmla="*/ 34 w 42"/>
                  <a:gd name="T9" fmla="*/ 150 h 187"/>
                  <a:gd name="T10" fmla="*/ 32 w 42"/>
                  <a:gd name="T11" fmla="*/ 138 h 187"/>
                  <a:gd name="T12" fmla="*/ 29 w 42"/>
                  <a:gd name="T13" fmla="*/ 127 h 187"/>
                  <a:gd name="T14" fmla="*/ 26 w 42"/>
                  <a:gd name="T15" fmla="*/ 116 h 187"/>
                  <a:gd name="T16" fmla="*/ 24 w 42"/>
                  <a:gd name="T17" fmla="*/ 105 h 187"/>
                  <a:gd name="T18" fmla="*/ 22 w 42"/>
                  <a:gd name="T19" fmla="*/ 92 h 187"/>
                  <a:gd name="T20" fmla="*/ 20 w 42"/>
                  <a:gd name="T21" fmla="*/ 81 h 187"/>
                  <a:gd name="T22" fmla="*/ 18 w 42"/>
                  <a:gd name="T23" fmla="*/ 70 h 187"/>
                  <a:gd name="T24" fmla="*/ 14 w 42"/>
                  <a:gd name="T25" fmla="*/ 59 h 187"/>
                  <a:gd name="T26" fmla="*/ 12 w 42"/>
                  <a:gd name="T27" fmla="*/ 47 h 187"/>
                  <a:gd name="T28" fmla="*/ 10 w 42"/>
                  <a:gd name="T29" fmla="*/ 35 h 187"/>
                  <a:gd name="T30" fmla="*/ 7 w 42"/>
                  <a:gd name="T31" fmla="*/ 24 h 187"/>
                  <a:gd name="T32" fmla="*/ 4 w 42"/>
                  <a:gd name="T33" fmla="*/ 13 h 187"/>
                  <a:gd name="T34" fmla="*/ 2 w 42"/>
                  <a:gd name="T35" fmla="*/ 0 h 187"/>
                  <a:gd name="T36" fmla="*/ 0 w 42"/>
                  <a:gd name="T37" fmla="*/ 0 h 187"/>
                  <a:gd name="T38" fmla="*/ 3 w 42"/>
                  <a:gd name="T39" fmla="*/ 13 h 187"/>
                  <a:gd name="T40" fmla="*/ 5 w 42"/>
                  <a:gd name="T41" fmla="*/ 24 h 187"/>
                  <a:gd name="T42" fmla="*/ 9 w 42"/>
                  <a:gd name="T43" fmla="*/ 35 h 187"/>
                  <a:gd name="T44" fmla="*/ 11 w 42"/>
                  <a:gd name="T45" fmla="*/ 47 h 187"/>
                  <a:gd name="T46" fmla="*/ 13 w 42"/>
                  <a:gd name="T47" fmla="*/ 59 h 187"/>
                  <a:gd name="T48" fmla="*/ 15 w 42"/>
                  <a:gd name="T49" fmla="*/ 70 h 187"/>
                  <a:gd name="T50" fmla="*/ 18 w 42"/>
                  <a:gd name="T51" fmla="*/ 81 h 187"/>
                  <a:gd name="T52" fmla="*/ 21 w 42"/>
                  <a:gd name="T53" fmla="*/ 92 h 187"/>
                  <a:gd name="T54" fmla="*/ 23 w 42"/>
                  <a:gd name="T55" fmla="*/ 105 h 187"/>
                  <a:gd name="T56" fmla="*/ 25 w 42"/>
                  <a:gd name="T57" fmla="*/ 116 h 187"/>
                  <a:gd name="T58" fmla="*/ 28 w 42"/>
                  <a:gd name="T59" fmla="*/ 127 h 187"/>
                  <a:gd name="T60" fmla="*/ 31 w 42"/>
                  <a:gd name="T61" fmla="*/ 138 h 187"/>
                  <a:gd name="T62" fmla="*/ 32 w 42"/>
                  <a:gd name="T63" fmla="*/ 150 h 187"/>
                  <a:gd name="T64" fmla="*/ 34 w 42"/>
                  <a:gd name="T65" fmla="*/ 162 h 187"/>
                  <a:gd name="T66" fmla="*/ 38 w 42"/>
                  <a:gd name="T67" fmla="*/ 174 h 187"/>
                  <a:gd name="T68" fmla="*/ 40 w 42"/>
                  <a:gd name="T69" fmla="*/ 185 h 187"/>
                  <a:gd name="T70" fmla="*/ 42 w 42"/>
                  <a:gd name="T71" fmla="*/ 184 h 187"/>
                  <a:gd name="T72" fmla="*/ 40 w 42"/>
                  <a:gd name="T73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87">
                    <a:moveTo>
                      <a:pt x="40" y="187"/>
                    </a:moveTo>
                    <a:lnTo>
                      <a:pt x="42" y="185"/>
                    </a:lnTo>
                    <a:lnTo>
                      <a:pt x="40" y="174"/>
                    </a:lnTo>
                    <a:lnTo>
                      <a:pt x="37" y="162"/>
                    </a:lnTo>
                    <a:lnTo>
                      <a:pt x="34" y="150"/>
                    </a:lnTo>
                    <a:lnTo>
                      <a:pt x="32" y="138"/>
                    </a:lnTo>
                    <a:lnTo>
                      <a:pt x="29" y="127"/>
                    </a:lnTo>
                    <a:lnTo>
                      <a:pt x="26" y="116"/>
                    </a:lnTo>
                    <a:lnTo>
                      <a:pt x="24" y="105"/>
                    </a:lnTo>
                    <a:lnTo>
                      <a:pt x="22" y="92"/>
                    </a:lnTo>
                    <a:lnTo>
                      <a:pt x="20" y="81"/>
                    </a:lnTo>
                    <a:lnTo>
                      <a:pt x="18" y="70"/>
                    </a:lnTo>
                    <a:lnTo>
                      <a:pt x="14" y="59"/>
                    </a:lnTo>
                    <a:lnTo>
                      <a:pt x="12" y="47"/>
                    </a:lnTo>
                    <a:lnTo>
                      <a:pt x="10" y="35"/>
                    </a:lnTo>
                    <a:lnTo>
                      <a:pt x="7" y="24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5" y="24"/>
                    </a:lnTo>
                    <a:lnTo>
                      <a:pt x="9" y="35"/>
                    </a:lnTo>
                    <a:lnTo>
                      <a:pt x="11" y="47"/>
                    </a:lnTo>
                    <a:lnTo>
                      <a:pt x="13" y="59"/>
                    </a:lnTo>
                    <a:lnTo>
                      <a:pt x="15" y="70"/>
                    </a:lnTo>
                    <a:lnTo>
                      <a:pt x="18" y="81"/>
                    </a:lnTo>
                    <a:lnTo>
                      <a:pt x="21" y="92"/>
                    </a:lnTo>
                    <a:lnTo>
                      <a:pt x="23" y="105"/>
                    </a:lnTo>
                    <a:lnTo>
                      <a:pt x="25" y="116"/>
                    </a:lnTo>
                    <a:lnTo>
                      <a:pt x="28" y="127"/>
                    </a:lnTo>
                    <a:lnTo>
                      <a:pt x="31" y="138"/>
                    </a:lnTo>
                    <a:lnTo>
                      <a:pt x="32" y="150"/>
                    </a:lnTo>
                    <a:lnTo>
                      <a:pt x="34" y="162"/>
                    </a:lnTo>
                    <a:lnTo>
                      <a:pt x="38" y="174"/>
                    </a:lnTo>
                    <a:lnTo>
                      <a:pt x="40" y="185"/>
                    </a:lnTo>
                    <a:lnTo>
                      <a:pt x="42" y="184"/>
                    </a:lnTo>
                    <a:lnTo>
                      <a:pt x="40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6" name="Freeform 1970">
                <a:extLst>
                  <a:ext uri="{FF2B5EF4-FFF2-40B4-BE49-F238E27FC236}">
                    <a16:creationId xmlns:a16="http://schemas.microsoft.com/office/drawing/2014/main" id="{91B01EC0-52B7-4353-9533-D08DC3EC0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271"/>
                <a:ext cx="20" cy="12"/>
              </a:xfrm>
              <a:custGeom>
                <a:avLst/>
                <a:gdLst>
                  <a:gd name="T0" fmla="*/ 0 w 61"/>
                  <a:gd name="T1" fmla="*/ 36 h 37"/>
                  <a:gd name="T2" fmla="*/ 1 w 61"/>
                  <a:gd name="T3" fmla="*/ 37 h 37"/>
                  <a:gd name="T4" fmla="*/ 6 w 61"/>
                  <a:gd name="T5" fmla="*/ 27 h 37"/>
                  <a:gd name="T6" fmla="*/ 13 w 61"/>
                  <a:gd name="T7" fmla="*/ 17 h 37"/>
                  <a:gd name="T8" fmla="*/ 20 w 61"/>
                  <a:gd name="T9" fmla="*/ 10 h 37"/>
                  <a:gd name="T10" fmla="*/ 26 w 61"/>
                  <a:gd name="T11" fmla="*/ 4 h 37"/>
                  <a:gd name="T12" fmla="*/ 34 w 61"/>
                  <a:gd name="T13" fmla="*/ 1 h 37"/>
                  <a:gd name="T14" fmla="*/ 43 w 61"/>
                  <a:gd name="T15" fmla="*/ 1 h 37"/>
                  <a:gd name="T16" fmla="*/ 51 w 61"/>
                  <a:gd name="T17" fmla="*/ 6 h 37"/>
                  <a:gd name="T18" fmla="*/ 60 w 61"/>
                  <a:gd name="T19" fmla="*/ 15 h 37"/>
                  <a:gd name="T20" fmla="*/ 61 w 61"/>
                  <a:gd name="T21" fmla="*/ 13 h 37"/>
                  <a:gd name="T22" fmla="*/ 52 w 61"/>
                  <a:gd name="T23" fmla="*/ 4 h 37"/>
                  <a:gd name="T24" fmla="*/ 43 w 61"/>
                  <a:gd name="T25" fmla="*/ 0 h 37"/>
                  <a:gd name="T26" fmla="*/ 34 w 61"/>
                  <a:gd name="T27" fmla="*/ 0 h 37"/>
                  <a:gd name="T28" fmla="*/ 25 w 61"/>
                  <a:gd name="T29" fmla="*/ 3 h 37"/>
                  <a:gd name="T30" fmla="*/ 19 w 61"/>
                  <a:gd name="T31" fmla="*/ 9 h 37"/>
                  <a:gd name="T32" fmla="*/ 11 w 61"/>
                  <a:gd name="T33" fmla="*/ 16 h 37"/>
                  <a:gd name="T34" fmla="*/ 5 w 61"/>
                  <a:gd name="T35" fmla="*/ 25 h 37"/>
                  <a:gd name="T36" fmla="*/ 0 w 61"/>
                  <a:gd name="T37" fmla="*/ 35 h 37"/>
                  <a:gd name="T38" fmla="*/ 1 w 61"/>
                  <a:gd name="T39" fmla="*/ 36 h 37"/>
                  <a:gd name="T40" fmla="*/ 0 w 61"/>
                  <a:gd name="T41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37">
                    <a:moveTo>
                      <a:pt x="0" y="36"/>
                    </a:moveTo>
                    <a:lnTo>
                      <a:pt x="1" y="37"/>
                    </a:lnTo>
                    <a:lnTo>
                      <a:pt x="6" y="27"/>
                    </a:lnTo>
                    <a:lnTo>
                      <a:pt x="13" y="17"/>
                    </a:lnTo>
                    <a:lnTo>
                      <a:pt x="20" y="10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6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52" y="4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9" y="9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7" name="Freeform 1971">
                <a:extLst>
                  <a:ext uri="{FF2B5EF4-FFF2-40B4-BE49-F238E27FC236}">
                    <a16:creationId xmlns:a16="http://schemas.microsoft.com/office/drawing/2014/main" id="{E803832B-EDF4-4A53-B004-CBB53725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8"/>
                <a:ext cx="9" cy="35"/>
              </a:xfrm>
              <a:custGeom>
                <a:avLst/>
                <a:gdLst>
                  <a:gd name="T0" fmla="*/ 0 w 26"/>
                  <a:gd name="T1" fmla="*/ 0 h 106"/>
                  <a:gd name="T2" fmla="*/ 0 w 26"/>
                  <a:gd name="T3" fmla="*/ 2 h 106"/>
                  <a:gd name="T4" fmla="*/ 2 w 26"/>
                  <a:gd name="T5" fmla="*/ 15 h 106"/>
                  <a:gd name="T6" fmla="*/ 5 w 26"/>
                  <a:gd name="T7" fmla="*/ 27 h 106"/>
                  <a:gd name="T8" fmla="*/ 9 w 26"/>
                  <a:gd name="T9" fmla="*/ 41 h 106"/>
                  <a:gd name="T10" fmla="*/ 12 w 26"/>
                  <a:gd name="T11" fmla="*/ 53 h 106"/>
                  <a:gd name="T12" fmla="*/ 13 w 26"/>
                  <a:gd name="T13" fmla="*/ 67 h 106"/>
                  <a:gd name="T14" fmla="*/ 17 w 26"/>
                  <a:gd name="T15" fmla="*/ 80 h 106"/>
                  <a:gd name="T16" fmla="*/ 21 w 26"/>
                  <a:gd name="T17" fmla="*/ 94 h 106"/>
                  <a:gd name="T18" fmla="*/ 25 w 26"/>
                  <a:gd name="T19" fmla="*/ 106 h 106"/>
                  <a:gd name="T20" fmla="*/ 26 w 26"/>
                  <a:gd name="T21" fmla="*/ 106 h 106"/>
                  <a:gd name="T22" fmla="*/ 22 w 26"/>
                  <a:gd name="T23" fmla="*/ 94 h 106"/>
                  <a:gd name="T24" fmla="*/ 19 w 26"/>
                  <a:gd name="T25" fmla="*/ 80 h 106"/>
                  <a:gd name="T26" fmla="*/ 16 w 26"/>
                  <a:gd name="T27" fmla="*/ 67 h 106"/>
                  <a:gd name="T28" fmla="*/ 13 w 26"/>
                  <a:gd name="T29" fmla="*/ 53 h 106"/>
                  <a:gd name="T30" fmla="*/ 11 w 26"/>
                  <a:gd name="T31" fmla="*/ 41 h 106"/>
                  <a:gd name="T32" fmla="*/ 8 w 26"/>
                  <a:gd name="T33" fmla="*/ 27 h 106"/>
                  <a:gd name="T34" fmla="*/ 4 w 26"/>
                  <a:gd name="T35" fmla="*/ 15 h 106"/>
                  <a:gd name="T36" fmla="*/ 1 w 26"/>
                  <a:gd name="T37" fmla="*/ 2 h 106"/>
                  <a:gd name="T38" fmla="*/ 1 w 26"/>
                  <a:gd name="T39" fmla="*/ 3 h 106"/>
                  <a:gd name="T40" fmla="*/ 0 w 2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6">
                    <a:moveTo>
                      <a:pt x="0" y="0"/>
                    </a:moveTo>
                    <a:lnTo>
                      <a:pt x="0" y="2"/>
                    </a:lnTo>
                    <a:lnTo>
                      <a:pt x="2" y="15"/>
                    </a:lnTo>
                    <a:lnTo>
                      <a:pt x="5" y="27"/>
                    </a:lnTo>
                    <a:lnTo>
                      <a:pt x="9" y="41"/>
                    </a:lnTo>
                    <a:lnTo>
                      <a:pt x="12" y="53"/>
                    </a:lnTo>
                    <a:lnTo>
                      <a:pt x="13" y="67"/>
                    </a:lnTo>
                    <a:lnTo>
                      <a:pt x="17" y="80"/>
                    </a:lnTo>
                    <a:lnTo>
                      <a:pt x="21" y="94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2" y="94"/>
                    </a:lnTo>
                    <a:lnTo>
                      <a:pt x="19" y="80"/>
                    </a:lnTo>
                    <a:lnTo>
                      <a:pt x="16" y="67"/>
                    </a:lnTo>
                    <a:lnTo>
                      <a:pt x="13" y="53"/>
                    </a:lnTo>
                    <a:lnTo>
                      <a:pt x="11" y="41"/>
                    </a:lnTo>
                    <a:lnTo>
                      <a:pt x="8" y="27"/>
                    </a:lnTo>
                    <a:lnTo>
                      <a:pt x="4" y="15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8" name="Freeform 1972">
                <a:extLst>
                  <a:ext uri="{FF2B5EF4-FFF2-40B4-BE49-F238E27FC236}">
                    <a16:creationId xmlns:a16="http://schemas.microsoft.com/office/drawing/2014/main" id="{EDFC2F11-3FC4-43C2-A492-4F3F5079B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85" cy="265"/>
              </a:xfrm>
              <a:custGeom>
                <a:avLst/>
                <a:gdLst>
                  <a:gd name="T0" fmla="*/ 166 w 253"/>
                  <a:gd name="T1" fmla="*/ 34 h 795"/>
                  <a:gd name="T2" fmla="*/ 172 w 253"/>
                  <a:gd name="T3" fmla="*/ 55 h 795"/>
                  <a:gd name="T4" fmla="*/ 181 w 253"/>
                  <a:gd name="T5" fmla="*/ 73 h 795"/>
                  <a:gd name="T6" fmla="*/ 190 w 253"/>
                  <a:gd name="T7" fmla="*/ 90 h 795"/>
                  <a:gd name="T8" fmla="*/ 202 w 253"/>
                  <a:gd name="T9" fmla="*/ 105 h 795"/>
                  <a:gd name="T10" fmla="*/ 215 w 253"/>
                  <a:gd name="T11" fmla="*/ 118 h 795"/>
                  <a:gd name="T12" fmla="*/ 230 w 253"/>
                  <a:gd name="T13" fmla="*/ 130 h 795"/>
                  <a:gd name="T14" fmla="*/ 246 w 253"/>
                  <a:gd name="T15" fmla="*/ 144 h 795"/>
                  <a:gd name="T16" fmla="*/ 250 w 253"/>
                  <a:gd name="T17" fmla="*/ 165 h 795"/>
                  <a:gd name="T18" fmla="*/ 242 w 253"/>
                  <a:gd name="T19" fmla="*/ 195 h 795"/>
                  <a:gd name="T20" fmla="*/ 238 w 253"/>
                  <a:gd name="T21" fmla="*/ 227 h 795"/>
                  <a:gd name="T22" fmla="*/ 234 w 253"/>
                  <a:gd name="T23" fmla="*/ 257 h 795"/>
                  <a:gd name="T24" fmla="*/ 233 w 253"/>
                  <a:gd name="T25" fmla="*/ 288 h 795"/>
                  <a:gd name="T26" fmla="*/ 233 w 253"/>
                  <a:gd name="T27" fmla="*/ 319 h 795"/>
                  <a:gd name="T28" fmla="*/ 234 w 253"/>
                  <a:gd name="T29" fmla="*/ 349 h 795"/>
                  <a:gd name="T30" fmla="*/ 237 w 253"/>
                  <a:gd name="T31" fmla="*/ 379 h 795"/>
                  <a:gd name="T32" fmla="*/ 239 w 253"/>
                  <a:gd name="T33" fmla="*/ 411 h 795"/>
                  <a:gd name="T34" fmla="*/ 240 w 253"/>
                  <a:gd name="T35" fmla="*/ 441 h 795"/>
                  <a:gd name="T36" fmla="*/ 242 w 253"/>
                  <a:gd name="T37" fmla="*/ 472 h 795"/>
                  <a:gd name="T38" fmla="*/ 243 w 253"/>
                  <a:gd name="T39" fmla="*/ 503 h 795"/>
                  <a:gd name="T40" fmla="*/ 244 w 253"/>
                  <a:gd name="T41" fmla="*/ 534 h 795"/>
                  <a:gd name="T42" fmla="*/ 244 w 253"/>
                  <a:gd name="T43" fmla="*/ 566 h 795"/>
                  <a:gd name="T44" fmla="*/ 242 w 253"/>
                  <a:gd name="T45" fmla="*/ 595 h 795"/>
                  <a:gd name="T46" fmla="*/ 239 w 253"/>
                  <a:gd name="T47" fmla="*/ 626 h 795"/>
                  <a:gd name="T48" fmla="*/ 229 w 253"/>
                  <a:gd name="T49" fmla="*/ 645 h 795"/>
                  <a:gd name="T50" fmla="*/ 216 w 253"/>
                  <a:gd name="T51" fmla="*/ 655 h 795"/>
                  <a:gd name="T52" fmla="*/ 207 w 253"/>
                  <a:gd name="T53" fmla="*/ 671 h 795"/>
                  <a:gd name="T54" fmla="*/ 200 w 253"/>
                  <a:gd name="T55" fmla="*/ 689 h 795"/>
                  <a:gd name="T56" fmla="*/ 193 w 253"/>
                  <a:gd name="T57" fmla="*/ 709 h 795"/>
                  <a:gd name="T58" fmla="*/ 186 w 253"/>
                  <a:gd name="T59" fmla="*/ 732 h 795"/>
                  <a:gd name="T60" fmla="*/ 179 w 253"/>
                  <a:gd name="T61" fmla="*/ 756 h 795"/>
                  <a:gd name="T62" fmla="*/ 172 w 253"/>
                  <a:gd name="T63" fmla="*/ 783 h 795"/>
                  <a:gd name="T64" fmla="*/ 154 w 253"/>
                  <a:gd name="T65" fmla="*/ 779 h 795"/>
                  <a:gd name="T66" fmla="*/ 126 w 253"/>
                  <a:gd name="T67" fmla="*/ 746 h 795"/>
                  <a:gd name="T68" fmla="*/ 100 w 253"/>
                  <a:gd name="T69" fmla="*/ 711 h 795"/>
                  <a:gd name="T70" fmla="*/ 74 w 253"/>
                  <a:gd name="T71" fmla="*/ 677 h 795"/>
                  <a:gd name="T72" fmla="*/ 52 w 253"/>
                  <a:gd name="T73" fmla="*/ 642 h 795"/>
                  <a:gd name="T74" fmla="*/ 31 w 253"/>
                  <a:gd name="T75" fmla="*/ 609 h 795"/>
                  <a:gd name="T76" fmla="*/ 17 w 253"/>
                  <a:gd name="T77" fmla="*/ 578 h 795"/>
                  <a:gd name="T78" fmla="*/ 9 w 253"/>
                  <a:gd name="T79" fmla="*/ 549 h 795"/>
                  <a:gd name="T80" fmla="*/ 6 w 253"/>
                  <a:gd name="T81" fmla="*/ 521 h 795"/>
                  <a:gd name="T82" fmla="*/ 3 w 253"/>
                  <a:gd name="T83" fmla="*/ 489 h 795"/>
                  <a:gd name="T84" fmla="*/ 1 w 253"/>
                  <a:gd name="T85" fmla="*/ 456 h 795"/>
                  <a:gd name="T86" fmla="*/ 0 w 253"/>
                  <a:gd name="T87" fmla="*/ 422 h 795"/>
                  <a:gd name="T88" fmla="*/ 0 w 253"/>
                  <a:gd name="T89" fmla="*/ 386 h 795"/>
                  <a:gd name="T90" fmla="*/ 1 w 253"/>
                  <a:gd name="T91" fmla="*/ 350 h 795"/>
                  <a:gd name="T92" fmla="*/ 3 w 253"/>
                  <a:gd name="T93" fmla="*/ 314 h 795"/>
                  <a:gd name="T94" fmla="*/ 6 w 253"/>
                  <a:gd name="T95" fmla="*/ 277 h 795"/>
                  <a:gd name="T96" fmla="*/ 10 w 253"/>
                  <a:gd name="T97" fmla="*/ 240 h 795"/>
                  <a:gd name="T98" fmla="*/ 16 w 253"/>
                  <a:gd name="T99" fmla="*/ 204 h 795"/>
                  <a:gd name="T100" fmla="*/ 22 w 253"/>
                  <a:gd name="T101" fmla="*/ 170 h 795"/>
                  <a:gd name="T102" fmla="*/ 30 w 253"/>
                  <a:gd name="T103" fmla="*/ 135 h 795"/>
                  <a:gd name="T104" fmla="*/ 39 w 253"/>
                  <a:gd name="T105" fmla="*/ 101 h 795"/>
                  <a:gd name="T106" fmla="*/ 49 w 253"/>
                  <a:gd name="T107" fmla="*/ 70 h 795"/>
                  <a:gd name="T108" fmla="*/ 61 w 253"/>
                  <a:gd name="T109" fmla="*/ 41 h 795"/>
                  <a:gd name="T110" fmla="*/ 75 w 253"/>
                  <a:gd name="T111" fmla="*/ 13 h 795"/>
                  <a:gd name="T112" fmla="*/ 164 w 253"/>
                  <a:gd name="T113" fmla="*/ 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3" h="795">
                    <a:moveTo>
                      <a:pt x="164" y="22"/>
                    </a:moveTo>
                    <a:lnTo>
                      <a:pt x="166" y="34"/>
                    </a:lnTo>
                    <a:lnTo>
                      <a:pt x="169" y="44"/>
                    </a:lnTo>
                    <a:lnTo>
                      <a:pt x="172" y="55"/>
                    </a:lnTo>
                    <a:lnTo>
                      <a:pt x="175" y="64"/>
                    </a:lnTo>
                    <a:lnTo>
                      <a:pt x="181" y="73"/>
                    </a:lnTo>
                    <a:lnTo>
                      <a:pt x="185" y="82"/>
                    </a:lnTo>
                    <a:lnTo>
                      <a:pt x="190" y="90"/>
                    </a:lnTo>
                    <a:lnTo>
                      <a:pt x="196" y="98"/>
                    </a:lnTo>
                    <a:lnTo>
                      <a:pt x="202" y="105"/>
                    </a:lnTo>
                    <a:lnTo>
                      <a:pt x="207" y="111"/>
                    </a:lnTo>
                    <a:lnTo>
                      <a:pt x="215" y="118"/>
                    </a:lnTo>
                    <a:lnTo>
                      <a:pt x="222" y="125"/>
                    </a:lnTo>
                    <a:lnTo>
                      <a:pt x="230" y="130"/>
                    </a:lnTo>
                    <a:lnTo>
                      <a:pt x="238" y="137"/>
                    </a:lnTo>
                    <a:lnTo>
                      <a:pt x="246" y="144"/>
                    </a:lnTo>
                    <a:lnTo>
                      <a:pt x="253" y="151"/>
                    </a:lnTo>
                    <a:lnTo>
                      <a:pt x="250" y="165"/>
                    </a:lnTo>
                    <a:lnTo>
                      <a:pt x="246" y="181"/>
                    </a:lnTo>
                    <a:lnTo>
                      <a:pt x="242" y="195"/>
                    </a:lnTo>
                    <a:lnTo>
                      <a:pt x="239" y="212"/>
                    </a:lnTo>
                    <a:lnTo>
                      <a:pt x="238" y="227"/>
                    </a:lnTo>
                    <a:lnTo>
                      <a:pt x="237" y="241"/>
                    </a:lnTo>
                    <a:lnTo>
                      <a:pt x="234" y="257"/>
                    </a:lnTo>
                    <a:lnTo>
                      <a:pt x="233" y="273"/>
                    </a:lnTo>
                    <a:lnTo>
                      <a:pt x="233" y="288"/>
                    </a:lnTo>
                    <a:lnTo>
                      <a:pt x="233" y="303"/>
                    </a:lnTo>
                    <a:lnTo>
                      <a:pt x="233" y="319"/>
                    </a:lnTo>
                    <a:lnTo>
                      <a:pt x="233" y="334"/>
                    </a:lnTo>
                    <a:lnTo>
                      <a:pt x="234" y="349"/>
                    </a:lnTo>
                    <a:lnTo>
                      <a:pt x="236" y="365"/>
                    </a:lnTo>
                    <a:lnTo>
                      <a:pt x="237" y="379"/>
                    </a:lnTo>
                    <a:lnTo>
                      <a:pt x="238" y="395"/>
                    </a:lnTo>
                    <a:lnTo>
                      <a:pt x="239" y="411"/>
                    </a:lnTo>
                    <a:lnTo>
                      <a:pt x="239" y="426"/>
                    </a:lnTo>
                    <a:lnTo>
                      <a:pt x="240" y="441"/>
                    </a:lnTo>
                    <a:lnTo>
                      <a:pt x="241" y="458"/>
                    </a:lnTo>
                    <a:lnTo>
                      <a:pt x="242" y="472"/>
                    </a:lnTo>
                    <a:lnTo>
                      <a:pt x="243" y="488"/>
                    </a:lnTo>
                    <a:lnTo>
                      <a:pt x="243" y="503"/>
                    </a:lnTo>
                    <a:lnTo>
                      <a:pt x="244" y="518"/>
                    </a:lnTo>
                    <a:lnTo>
                      <a:pt x="244" y="534"/>
                    </a:lnTo>
                    <a:lnTo>
                      <a:pt x="244" y="550"/>
                    </a:lnTo>
                    <a:lnTo>
                      <a:pt x="244" y="566"/>
                    </a:lnTo>
                    <a:lnTo>
                      <a:pt x="243" y="580"/>
                    </a:lnTo>
                    <a:lnTo>
                      <a:pt x="242" y="595"/>
                    </a:lnTo>
                    <a:lnTo>
                      <a:pt x="240" y="612"/>
                    </a:lnTo>
                    <a:lnTo>
                      <a:pt x="239" y="626"/>
                    </a:lnTo>
                    <a:lnTo>
                      <a:pt x="237" y="642"/>
                    </a:lnTo>
                    <a:lnTo>
                      <a:pt x="229" y="645"/>
                    </a:lnTo>
                    <a:lnTo>
                      <a:pt x="222" y="650"/>
                    </a:lnTo>
                    <a:lnTo>
                      <a:pt x="216" y="655"/>
                    </a:lnTo>
                    <a:lnTo>
                      <a:pt x="212" y="662"/>
                    </a:lnTo>
                    <a:lnTo>
                      <a:pt x="207" y="671"/>
                    </a:lnTo>
                    <a:lnTo>
                      <a:pt x="203" y="679"/>
                    </a:lnTo>
                    <a:lnTo>
                      <a:pt x="200" y="689"/>
                    </a:lnTo>
                    <a:lnTo>
                      <a:pt x="196" y="699"/>
                    </a:lnTo>
                    <a:lnTo>
                      <a:pt x="193" y="709"/>
                    </a:lnTo>
                    <a:lnTo>
                      <a:pt x="190" y="720"/>
                    </a:lnTo>
                    <a:lnTo>
                      <a:pt x="186" y="732"/>
                    </a:lnTo>
                    <a:lnTo>
                      <a:pt x="184" y="744"/>
                    </a:lnTo>
                    <a:lnTo>
                      <a:pt x="179" y="756"/>
                    </a:lnTo>
                    <a:lnTo>
                      <a:pt x="175" y="770"/>
                    </a:lnTo>
                    <a:lnTo>
                      <a:pt x="172" y="783"/>
                    </a:lnTo>
                    <a:lnTo>
                      <a:pt x="166" y="795"/>
                    </a:lnTo>
                    <a:lnTo>
                      <a:pt x="154" y="779"/>
                    </a:lnTo>
                    <a:lnTo>
                      <a:pt x="140" y="763"/>
                    </a:lnTo>
                    <a:lnTo>
                      <a:pt x="126" y="746"/>
                    </a:lnTo>
                    <a:lnTo>
                      <a:pt x="113" y="729"/>
                    </a:lnTo>
                    <a:lnTo>
                      <a:pt x="100" y="711"/>
                    </a:lnTo>
                    <a:lnTo>
                      <a:pt x="87" y="695"/>
                    </a:lnTo>
                    <a:lnTo>
                      <a:pt x="74" y="677"/>
                    </a:lnTo>
                    <a:lnTo>
                      <a:pt x="62" y="660"/>
                    </a:lnTo>
                    <a:lnTo>
                      <a:pt x="52" y="642"/>
                    </a:lnTo>
                    <a:lnTo>
                      <a:pt x="40" y="625"/>
                    </a:lnTo>
                    <a:lnTo>
                      <a:pt x="31" y="609"/>
                    </a:lnTo>
                    <a:lnTo>
                      <a:pt x="24" y="592"/>
                    </a:lnTo>
                    <a:lnTo>
                      <a:pt x="17" y="578"/>
                    </a:lnTo>
                    <a:lnTo>
                      <a:pt x="12" y="562"/>
                    </a:lnTo>
                    <a:lnTo>
                      <a:pt x="9" y="549"/>
                    </a:lnTo>
                    <a:lnTo>
                      <a:pt x="8" y="535"/>
                    </a:lnTo>
                    <a:lnTo>
                      <a:pt x="6" y="521"/>
                    </a:lnTo>
                    <a:lnTo>
                      <a:pt x="6" y="505"/>
                    </a:lnTo>
                    <a:lnTo>
                      <a:pt x="3" y="489"/>
                    </a:lnTo>
                    <a:lnTo>
                      <a:pt x="2" y="472"/>
                    </a:lnTo>
                    <a:lnTo>
                      <a:pt x="1" y="456"/>
                    </a:lnTo>
                    <a:lnTo>
                      <a:pt x="0" y="439"/>
                    </a:lnTo>
                    <a:lnTo>
                      <a:pt x="0" y="422"/>
                    </a:lnTo>
                    <a:lnTo>
                      <a:pt x="0" y="404"/>
                    </a:lnTo>
                    <a:lnTo>
                      <a:pt x="0" y="386"/>
                    </a:lnTo>
                    <a:lnTo>
                      <a:pt x="0" y="368"/>
                    </a:lnTo>
                    <a:lnTo>
                      <a:pt x="1" y="350"/>
                    </a:lnTo>
                    <a:lnTo>
                      <a:pt x="2" y="332"/>
                    </a:lnTo>
                    <a:lnTo>
                      <a:pt x="3" y="314"/>
                    </a:lnTo>
                    <a:lnTo>
                      <a:pt x="5" y="295"/>
                    </a:lnTo>
                    <a:lnTo>
                      <a:pt x="6" y="277"/>
                    </a:lnTo>
                    <a:lnTo>
                      <a:pt x="8" y="259"/>
                    </a:lnTo>
                    <a:lnTo>
                      <a:pt x="10" y="240"/>
                    </a:lnTo>
                    <a:lnTo>
                      <a:pt x="13" y="222"/>
                    </a:lnTo>
                    <a:lnTo>
                      <a:pt x="16" y="204"/>
                    </a:lnTo>
                    <a:lnTo>
                      <a:pt x="19" y="186"/>
                    </a:lnTo>
                    <a:lnTo>
                      <a:pt x="22" y="170"/>
                    </a:lnTo>
                    <a:lnTo>
                      <a:pt x="26" y="152"/>
                    </a:lnTo>
                    <a:lnTo>
                      <a:pt x="30" y="135"/>
                    </a:lnTo>
                    <a:lnTo>
                      <a:pt x="35" y="118"/>
                    </a:lnTo>
                    <a:lnTo>
                      <a:pt x="39" y="101"/>
                    </a:lnTo>
                    <a:lnTo>
                      <a:pt x="44" y="85"/>
                    </a:lnTo>
                    <a:lnTo>
                      <a:pt x="49" y="70"/>
                    </a:lnTo>
                    <a:lnTo>
                      <a:pt x="55" y="55"/>
                    </a:lnTo>
                    <a:lnTo>
                      <a:pt x="61" y="41"/>
                    </a:lnTo>
                    <a:lnTo>
                      <a:pt x="68" y="26"/>
                    </a:lnTo>
                    <a:lnTo>
                      <a:pt x="75" y="13"/>
                    </a:lnTo>
                    <a:lnTo>
                      <a:pt x="82" y="0"/>
                    </a:lnTo>
                    <a:lnTo>
                      <a:pt x="164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9" name="Freeform 1973">
                <a:extLst>
                  <a:ext uri="{FF2B5EF4-FFF2-40B4-BE49-F238E27FC236}">
                    <a16:creationId xmlns:a16="http://schemas.microsoft.com/office/drawing/2014/main" id="{0A983524-3FD3-4C29-B544-A660CE8EF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50"/>
                <a:ext cx="30" cy="43"/>
              </a:xfrm>
              <a:custGeom>
                <a:avLst/>
                <a:gdLst>
                  <a:gd name="T0" fmla="*/ 91 w 91"/>
                  <a:gd name="T1" fmla="*/ 129 h 129"/>
                  <a:gd name="T2" fmla="*/ 91 w 91"/>
                  <a:gd name="T3" fmla="*/ 127 h 129"/>
                  <a:gd name="T4" fmla="*/ 83 w 91"/>
                  <a:gd name="T5" fmla="*/ 121 h 129"/>
                  <a:gd name="T6" fmla="*/ 75 w 91"/>
                  <a:gd name="T7" fmla="*/ 114 h 129"/>
                  <a:gd name="T8" fmla="*/ 66 w 91"/>
                  <a:gd name="T9" fmla="*/ 108 h 129"/>
                  <a:gd name="T10" fmla="*/ 59 w 91"/>
                  <a:gd name="T11" fmla="*/ 102 h 129"/>
                  <a:gd name="T12" fmla="*/ 52 w 91"/>
                  <a:gd name="T13" fmla="*/ 95 h 129"/>
                  <a:gd name="T14" fmla="*/ 45 w 91"/>
                  <a:gd name="T15" fmla="*/ 89 h 129"/>
                  <a:gd name="T16" fmla="*/ 39 w 91"/>
                  <a:gd name="T17" fmla="*/ 81 h 129"/>
                  <a:gd name="T18" fmla="*/ 33 w 91"/>
                  <a:gd name="T19" fmla="*/ 75 h 129"/>
                  <a:gd name="T20" fmla="*/ 27 w 91"/>
                  <a:gd name="T21" fmla="*/ 67 h 129"/>
                  <a:gd name="T22" fmla="*/ 22 w 91"/>
                  <a:gd name="T23" fmla="*/ 60 h 129"/>
                  <a:gd name="T24" fmla="*/ 18 w 91"/>
                  <a:gd name="T25" fmla="*/ 51 h 129"/>
                  <a:gd name="T26" fmla="*/ 13 w 91"/>
                  <a:gd name="T27" fmla="*/ 42 h 129"/>
                  <a:gd name="T28" fmla="*/ 10 w 91"/>
                  <a:gd name="T29" fmla="*/ 33 h 129"/>
                  <a:gd name="T30" fmla="*/ 6 w 91"/>
                  <a:gd name="T31" fmla="*/ 23 h 129"/>
                  <a:gd name="T32" fmla="*/ 3 w 91"/>
                  <a:gd name="T33" fmla="*/ 12 h 129"/>
                  <a:gd name="T34" fmla="*/ 1 w 91"/>
                  <a:gd name="T35" fmla="*/ 0 h 129"/>
                  <a:gd name="T36" fmla="*/ 0 w 91"/>
                  <a:gd name="T37" fmla="*/ 0 h 129"/>
                  <a:gd name="T38" fmla="*/ 1 w 91"/>
                  <a:gd name="T39" fmla="*/ 12 h 129"/>
                  <a:gd name="T40" fmla="*/ 4 w 91"/>
                  <a:gd name="T41" fmla="*/ 23 h 129"/>
                  <a:gd name="T42" fmla="*/ 8 w 91"/>
                  <a:gd name="T43" fmla="*/ 33 h 129"/>
                  <a:gd name="T44" fmla="*/ 12 w 91"/>
                  <a:gd name="T45" fmla="*/ 44 h 129"/>
                  <a:gd name="T46" fmla="*/ 15 w 91"/>
                  <a:gd name="T47" fmla="*/ 52 h 129"/>
                  <a:gd name="T48" fmla="*/ 21 w 91"/>
                  <a:gd name="T49" fmla="*/ 61 h 129"/>
                  <a:gd name="T50" fmla="*/ 26 w 91"/>
                  <a:gd name="T51" fmla="*/ 69 h 129"/>
                  <a:gd name="T52" fmla="*/ 32 w 91"/>
                  <a:gd name="T53" fmla="*/ 76 h 129"/>
                  <a:gd name="T54" fmla="*/ 38 w 91"/>
                  <a:gd name="T55" fmla="*/ 83 h 129"/>
                  <a:gd name="T56" fmla="*/ 45 w 91"/>
                  <a:gd name="T57" fmla="*/ 90 h 129"/>
                  <a:gd name="T58" fmla="*/ 50 w 91"/>
                  <a:gd name="T59" fmla="*/ 96 h 129"/>
                  <a:gd name="T60" fmla="*/ 58 w 91"/>
                  <a:gd name="T61" fmla="*/ 103 h 129"/>
                  <a:gd name="T62" fmla="*/ 65 w 91"/>
                  <a:gd name="T63" fmla="*/ 109 h 129"/>
                  <a:gd name="T64" fmla="*/ 73 w 91"/>
                  <a:gd name="T65" fmla="*/ 116 h 129"/>
                  <a:gd name="T66" fmla="*/ 82 w 91"/>
                  <a:gd name="T67" fmla="*/ 122 h 129"/>
                  <a:gd name="T68" fmla="*/ 89 w 91"/>
                  <a:gd name="T69" fmla="*/ 129 h 129"/>
                  <a:gd name="T70" fmla="*/ 89 w 91"/>
                  <a:gd name="T71" fmla="*/ 129 h 129"/>
                  <a:gd name="T72" fmla="*/ 91 w 91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9">
                    <a:moveTo>
                      <a:pt x="91" y="129"/>
                    </a:moveTo>
                    <a:lnTo>
                      <a:pt x="91" y="127"/>
                    </a:lnTo>
                    <a:lnTo>
                      <a:pt x="83" y="121"/>
                    </a:lnTo>
                    <a:lnTo>
                      <a:pt x="75" y="114"/>
                    </a:lnTo>
                    <a:lnTo>
                      <a:pt x="66" y="108"/>
                    </a:lnTo>
                    <a:lnTo>
                      <a:pt x="59" y="102"/>
                    </a:lnTo>
                    <a:lnTo>
                      <a:pt x="52" y="95"/>
                    </a:lnTo>
                    <a:lnTo>
                      <a:pt x="45" y="89"/>
                    </a:lnTo>
                    <a:lnTo>
                      <a:pt x="39" y="81"/>
                    </a:lnTo>
                    <a:lnTo>
                      <a:pt x="33" y="75"/>
                    </a:lnTo>
                    <a:lnTo>
                      <a:pt x="27" y="67"/>
                    </a:lnTo>
                    <a:lnTo>
                      <a:pt x="22" y="60"/>
                    </a:lnTo>
                    <a:lnTo>
                      <a:pt x="18" y="51"/>
                    </a:lnTo>
                    <a:lnTo>
                      <a:pt x="13" y="42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4" y="23"/>
                    </a:lnTo>
                    <a:lnTo>
                      <a:pt x="8" y="33"/>
                    </a:lnTo>
                    <a:lnTo>
                      <a:pt x="12" y="44"/>
                    </a:lnTo>
                    <a:lnTo>
                      <a:pt x="15" y="52"/>
                    </a:lnTo>
                    <a:lnTo>
                      <a:pt x="21" y="61"/>
                    </a:lnTo>
                    <a:lnTo>
                      <a:pt x="26" y="69"/>
                    </a:lnTo>
                    <a:lnTo>
                      <a:pt x="32" y="76"/>
                    </a:lnTo>
                    <a:lnTo>
                      <a:pt x="38" y="83"/>
                    </a:lnTo>
                    <a:lnTo>
                      <a:pt x="45" y="90"/>
                    </a:lnTo>
                    <a:lnTo>
                      <a:pt x="50" y="96"/>
                    </a:lnTo>
                    <a:lnTo>
                      <a:pt x="58" y="103"/>
                    </a:lnTo>
                    <a:lnTo>
                      <a:pt x="65" y="109"/>
                    </a:lnTo>
                    <a:lnTo>
                      <a:pt x="73" y="116"/>
                    </a:lnTo>
                    <a:lnTo>
                      <a:pt x="82" y="122"/>
                    </a:lnTo>
                    <a:lnTo>
                      <a:pt x="89" y="129"/>
                    </a:lnTo>
                    <a:lnTo>
                      <a:pt x="89" y="129"/>
                    </a:lnTo>
                    <a:lnTo>
                      <a:pt x="9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0" name="Freeform 1974">
                <a:extLst>
                  <a:ext uri="{FF2B5EF4-FFF2-40B4-BE49-F238E27FC236}">
                    <a16:creationId xmlns:a16="http://schemas.microsoft.com/office/drawing/2014/main" id="{A84917E5-5704-4686-ACEF-1F2296D43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3393"/>
                <a:ext cx="8" cy="164"/>
              </a:xfrm>
              <a:custGeom>
                <a:avLst/>
                <a:gdLst>
                  <a:gd name="T0" fmla="*/ 7 w 23"/>
                  <a:gd name="T1" fmla="*/ 475 h 492"/>
                  <a:gd name="T2" fmla="*/ 10 w 23"/>
                  <a:gd name="T3" fmla="*/ 445 h 492"/>
                  <a:gd name="T4" fmla="*/ 13 w 23"/>
                  <a:gd name="T5" fmla="*/ 415 h 492"/>
                  <a:gd name="T6" fmla="*/ 13 w 23"/>
                  <a:gd name="T7" fmla="*/ 383 h 492"/>
                  <a:gd name="T8" fmla="*/ 13 w 23"/>
                  <a:gd name="T9" fmla="*/ 353 h 492"/>
                  <a:gd name="T10" fmla="*/ 12 w 23"/>
                  <a:gd name="T11" fmla="*/ 321 h 492"/>
                  <a:gd name="T12" fmla="*/ 9 w 23"/>
                  <a:gd name="T13" fmla="*/ 291 h 492"/>
                  <a:gd name="T14" fmla="*/ 7 w 23"/>
                  <a:gd name="T15" fmla="*/ 261 h 492"/>
                  <a:gd name="T16" fmla="*/ 5 w 23"/>
                  <a:gd name="T17" fmla="*/ 229 h 492"/>
                  <a:gd name="T18" fmla="*/ 4 w 23"/>
                  <a:gd name="T19" fmla="*/ 199 h 492"/>
                  <a:gd name="T20" fmla="*/ 3 w 23"/>
                  <a:gd name="T21" fmla="*/ 168 h 492"/>
                  <a:gd name="T22" fmla="*/ 3 w 23"/>
                  <a:gd name="T23" fmla="*/ 137 h 492"/>
                  <a:gd name="T24" fmla="*/ 4 w 23"/>
                  <a:gd name="T25" fmla="*/ 107 h 492"/>
                  <a:gd name="T26" fmla="*/ 7 w 23"/>
                  <a:gd name="T27" fmla="*/ 76 h 492"/>
                  <a:gd name="T28" fmla="*/ 12 w 23"/>
                  <a:gd name="T29" fmla="*/ 45 h 492"/>
                  <a:gd name="T30" fmla="*/ 18 w 23"/>
                  <a:gd name="T31" fmla="*/ 15 h 492"/>
                  <a:gd name="T32" fmla="*/ 22 w 23"/>
                  <a:gd name="T33" fmla="*/ 0 h 492"/>
                  <a:gd name="T34" fmla="*/ 13 w 23"/>
                  <a:gd name="T35" fmla="*/ 30 h 492"/>
                  <a:gd name="T36" fmla="*/ 7 w 23"/>
                  <a:gd name="T37" fmla="*/ 61 h 492"/>
                  <a:gd name="T38" fmla="*/ 4 w 23"/>
                  <a:gd name="T39" fmla="*/ 90 h 492"/>
                  <a:gd name="T40" fmla="*/ 2 w 23"/>
                  <a:gd name="T41" fmla="*/ 122 h 492"/>
                  <a:gd name="T42" fmla="*/ 0 w 23"/>
                  <a:gd name="T43" fmla="*/ 152 h 492"/>
                  <a:gd name="T44" fmla="*/ 2 w 23"/>
                  <a:gd name="T45" fmla="*/ 183 h 492"/>
                  <a:gd name="T46" fmla="*/ 3 w 23"/>
                  <a:gd name="T47" fmla="*/ 214 h 492"/>
                  <a:gd name="T48" fmla="*/ 5 w 23"/>
                  <a:gd name="T49" fmla="*/ 244 h 492"/>
                  <a:gd name="T50" fmla="*/ 7 w 23"/>
                  <a:gd name="T51" fmla="*/ 275 h 492"/>
                  <a:gd name="T52" fmla="*/ 8 w 23"/>
                  <a:gd name="T53" fmla="*/ 307 h 492"/>
                  <a:gd name="T54" fmla="*/ 10 w 23"/>
                  <a:gd name="T55" fmla="*/ 337 h 492"/>
                  <a:gd name="T56" fmla="*/ 12 w 23"/>
                  <a:gd name="T57" fmla="*/ 367 h 492"/>
                  <a:gd name="T58" fmla="*/ 12 w 23"/>
                  <a:gd name="T59" fmla="*/ 399 h 492"/>
                  <a:gd name="T60" fmla="*/ 10 w 23"/>
                  <a:gd name="T61" fmla="*/ 430 h 492"/>
                  <a:gd name="T62" fmla="*/ 7 w 23"/>
                  <a:gd name="T63" fmla="*/ 461 h 492"/>
                  <a:gd name="T64" fmla="*/ 4 w 23"/>
                  <a:gd name="T65" fmla="*/ 492 h 492"/>
                  <a:gd name="T66" fmla="*/ 5 w 23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492">
                    <a:moveTo>
                      <a:pt x="5" y="492"/>
                    </a:moveTo>
                    <a:lnTo>
                      <a:pt x="7" y="475"/>
                    </a:lnTo>
                    <a:lnTo>
                      <a:pt x="9" y="461"/>
                    </a:lnTo>
                    <a:lnTo>
                      <a:pt x="10" y="445"/>
                    </a:lnTo>
                    <a:lnTo>
                      <a:pt x="13" y="430"/>
                    </a:lnTo>
                    <a:lnTo>
                      <a:pt x="13" y="415"/>
                    </a:lnTo>
                    <a:lnTo>
                      <a:pt x="13" y="399"/>
                    </a:lnTo>
                    <a:lnTo>
                      <a:pt x="13" y="383"/>
                    </a:lnTo>
                    <a:lnTo>
                      <a:pt x="13" y="367"/>
                    </a:lnTo>
                    <a:lnTo>
                      <a:pt x="13" y="353"/>
                    </a:lnTo>
                    <a:lnTo>
                      <a:pt x="13" y="337"/>
                    </a:lnTo>
                    <a:lnTo>
                      <a:pt x="12" y="321"/>
                    </a:lnTo>
                    <a:lnTo>
                      <a:pt x="10" y="307"/>
                    </a:lnTo>
                    <a:lnTo>
                      <a:pt x="9" y="291"/>
                    </a:lnTo>
                    <a:lnTo>
                      <a:pt x="7" y="275"/>
                    </a:lnTo>
                    <a:lnTo>
                      <a:pt x="7" y="261"/>
                    </a:lnTo>
                    <a:lnTo>
                      <a:pt x="7" y="244"/>
                    </a:lnTo>
                    <a:lnTo>
                      <a:pt x="5" y="229"/>
                    </a:lnTo>
                    <a:lnTo>
                      <a:pt x="5" y="214"/>
                    </a:lnTo>
                    <a:lnTo>
                      <a:pt x="4" y="199"/>
                    </a:lnTo>
                    <a:lnTo>
                      <a:pt x="3" y="183"/>
                    </a:lnTo>
                    <a:lnTo>
                      <a:pt x="3" y="168"/>
                    </a:lnTo>
                    <a:lnTo>
                      <a:pt x="2" y="152"/>
                    </a:lnTo>
                    <a:lnTo>
                      <a:pt x="3" y="137"/>
                    </a:lnTo>
                    <a:lnTo>
                      <a:pt x="3" y="122"/>
                    </a:lnTo>
                    <a:lnTo>
                      <a:pt x="4" y="107"/>
                    </a:lnTo>
                    <a:lnTo>
                      <a:pt x="5" y="90"/>
                    </a:lnTo>
                    <a:lnTo>
                      <a:pt x="7" y="76"/>
                    </a:lnTo>
                    <a:lnTo>
                      <a:pt x="8" y="61"/>
                    </a:lnTo>
                    <a:lnTo>
                      <a:pt x="12" y="45"/>
                    </a:lnTo>
                    <a:lnTo>
                      <a:pt x="15" y="30"/>
                    </a:lnTo>
                    <a:lnTo>
                      <a:pt x="18" y="15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7" y="15"/>
                    </a:lnTo>
                    <a:lnTo>
                      <a:pt x="13" y="30"/>
                    </a:lnTo>
                    <a:lnTo>
                      <a:pt x="10" y="45"/>
                    </a:lnTo>
                    <a:lnTo>
                      <a:pt x="7" y="61"/>
                    </a:lnTo>
                    <a:lnTo>
                      <a:pt x="5" y="76"/>
                    </a:lnTo>
                    <a:lnTo>
                      <a:pt x="4" y="90"/>
                    </a:lnTo>
                    <a:lnTo>
                      <a:pt x="2" y="107"/>
                    </a:lnTo>
                    <a:lnTo>
                      <a:pt x="2" y="122"/>
                    </a:lnTo>
                    <a:lnTo>
                      <a:pt x="2" y="137"/>
                    </a:lnTo>
                    <a:lnTo>
                      <a:pt x="0" y="152"/>
                    </a:lnTo>
                    <a:lnTo>
                      <a:pt x="2" y="168"/>
                    </a:lnTo>
                    <a:lnTo>
                      <a:pt x="2" y="183"/>
                    </a:lnTo>
                    <a:lnTo>
                      <a:pt x="2" y="199"/>
                    </a:lnTo>
                    <a:lnTo>
                      <a:pt x="3" y="214"/>
                    </a:lnTo>
                    <a:lnTo>
                      <a:pt x="4" y="229"/>
                    </a:lnTo>
                    <a:lnTo>
                      <a:pt x="5" y="244"/>
                    </a:lnTo>
                    <a:lnTo>
                      <a:pt x="6" y="261"/>
                    </a:lnTo>
                    <a:lnTo>
                      <a:pt x="7" y="275"/>
                    </a:lnTo>
                    <a:lnTo>
                      <a:pt x="7" y="291"/>
                    </a:lnTo>
                    <a:lnTo>
                      <a:pt x="8" y="307"/>
                    </a:lnTo>
                    <a:lnTo>
                      <a:pt x="10" y="321"/>
                    </a:lnTo>
                    <a:lnTo>
                      <a:pt x="10" y="337"/>
                    </a:lnTo>
                    <a:lnTo>
                      <a:pt x="10" y="353"/>
                    </a:lnTo>
                    <a:lnTo>
                      <a:pt x="12" y="367"/>
                    </a:lnTo>
                    <a:lnTo>
                      <a:pt x="12" y="383"/>
                    </a:lnTo>
                    <a:lnTo>
                      <a:pt x="12" y="399"/>
                    </a:lnTo>
                    <a:lnTo>
                      <a:pt x="12" y="415"/>
                    </a:lnTo>
                    <a:lnTo>
                      <a:pt x="10" y="430"/>
                    </a:lnTo>
                    <a:lnTo>
                      <a:pt x="9" y="445"/>
                    </a:lnTo>
                    <a:lnTo>
                      <a:pt x="7" y="461"/>
                    </a:lnTo>
                    <a:lnTo>
                      <a:pt x="6" y="475"/>
                    </a:lnTo>
                    <a:lnTo>
                      <a:pt x="4" y="492"/>
                    </a:lnTo>
                    <a:lnTo>
                      <a:pt x="4" y="491"/>
                    </a:lnTo>
                    <a:lnTo>
                      <a:pt x="5" y="4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1" name="Freeform 1975">
                <a:extLst>
                  <a:ext uri="{FF2B5EF4-FFF2-40B4-BE49-F238E27FC236}">
                    <a16:creationId xmlns:a16="http://schemas.microsoft.com/office/drawing/2014/main" id="{2562F0C4-9834-49E7-8353-67244C6C0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556"/>
                <a:ext cx="24" cy="51"/>
              </a:xfrm>
              <a:custGeom>
                <a:avLst/>
                <a:gdLst>
                  <a:gd name="T0" fmla="*/ 0 w 73"/>
                  <a:gd name="T1" fmla="*/ 153 h 153"/>
                  <a:gd name="T2" fmla="*/ 2 w 73"/>
                  <a:gd name="T3" fmla="*/ 153 h 153"/>
                  <a:gd name="T4" fmla="*/ 8 w 73"/>
                  <a:gd name="T5" fmla="*/ 140 h 153"/>
                  <a:gd name="T6" fmla="*/ 12 w 73"/>
                  <a:gd name="T7" fmla="*/ 128 h 153"/>
                  <a:gd name="T8" fmla="*/ 15 w 73"/>
                  <a:gd name="T9" fmla="*/ 114 h 153"/>
                  <a:gd name="T10" fmla="*/ 20 w 73"/>
                  <a:gd name="T11" fmla="*/ 102 h 153"/>
                  <a:gd name="T12" fmla="*/ 22 w 73"/>
                  <a:gd name="T13" fmla="*/ 90 h 153"/>
                  <a:gd name="T14" fmla="*/ 27 w 73"/>
                  <a:gd name="T15" fmla="*/ 78 h 153"/>
                  <a:gd name="T16" fmla="*/ 29 w 73"/>
                  <a:gd name="T17" fmla="*/ 67 h 153"/>
                  <a:gd name="T18" fmla="*/ 32 w 73"/>
                  <a:gd name="T19" fmla="*/ 57 h 153"/>
                  <a:gd name="T20" fmla="*/ 36 w 73"/>
                  <a:gd name="T21" fmla="*/ 47 h 153"/>
                  <a:gd name="T22" fmla="*/ 39 w 73"/>
                  <a:gd name="T23" fmla="*/ 38 h 153"/>
                  <a:gd name="T24" fmla="*/ 43 w 73"/>
                  <a:gd name="T25" fmla="*/ 28 h 153"/>
                  <a:gd name="T26" fmla="*/ 48 w 73"/>
                  <a:gd name="T27" fmla="*/ 21 h 153"/>
                  <a:gd name="T28" fmla="*/ 52 w 73"/>
                  <a:gd name="T29" fmla="*/ 13 h 153"/>
                  <a:gd name="T30" fmla="*/ 58 w 73"/>
                  <a:gd name="T31" fmla="*/ 9 h 153"/>
                  <a:gd name="T32" fmla="*/ 64 w 73"/>
                  <a:gd name="T33" fmla="*/ 3 h 153"/>
                  <a:gd name="T34" fmla="*/ 73 w 73"/>
                  <a:gd name="T35" fmla="*/ 0 h 153"/>
                  <a:gd name="T36" fmla="*/ 70 w 73"/>
                  <a:gd name="T37" fmla="*/ 0 h 153"/>
                  <a:gd name="T38" fmla="*/ 64 w 73"/>
                  <a:gd name="T39" fmla="*/ 2 h 153"/>
                  <a:gd name="T40" fmla="*/ 57 w 73"/>
                  <a:gd name="T41" fmla="*/ 8 h 153"/>
                  <a:gd name="T42" fmla="*/ 51 w 73"/>
                  <a:gd name="T43" fmla="*/ 12 h 153"/>
                  <a:gd name="T44" fmla="*/ 46 w 73"/>
                  <a:gd name="T45" fmla="*/ 20 h 153"/>
                  <a:gd name="T46" fmla="*/ 42 w 73"/>
                  <a:gd name="T47" fmla="*/ 28 h 153"/>
                  <a:gd name="T48" fmla="*/ 37 w 73"/>
                  <a:gd name="T49" fmla="*/ 36 h 153"/>
                  <a:gd name="T50" fmla="*/ 35 w 73"/>
                  <a:gd name="T51" fmla="*/ 47 h 153"/>
                  <a:gd name="T52" fmla="*/ 31 w 73"/>
                  <a:gd name="T53" fmla="*/ 57 h 153"/>
                  <a:gd name="T54" fmla="*/ 28 w 73"/>
                  <a:gd name="T55" fmla="*/ 67 h 153"/>
                  <a:gd name="T56" fmla="*/ 24 w 73"/>
                  <a:gd name="T57" fmla="*/ 78 h 153"/>
                  <a:gd name="T58" fmla="*/ 21 w 73"/>
                  <a:gd name="T59" fmla="*/ 90 h 153"/>
                  <a:gd name="T60" fmla="*/ 18 w 73"/>
                  <a:gd name="T61" fmla="*/ 102 h 153"/>
                  <a:gd name="T62" fmla="*/ 14 w 73"/>
                  <a:gd name="T63" fmla="*/ 114 h 153"/>
                  <a:gd name="T64" fmla="*/ 11 w 73"/>
                  <a:gd name="T65" fmla="*/ 128 h 153"/>
                  <a:gd name="T66" fmla="*/ 6 w 73"/>
                  <a:gd name="T67" fmla="*/ 140 h 153"/>
                  <a:gd name="T68" fmla="*/ 0 w 73"/>
                  <a:gd name="T69" fmla="*/ 152 h 153"/>
                  <a:gd name="T70" fmla="*/ 2 w 73"/>
                  <a:gd name="T71" fmla="*/ 152 h 153"/>
                  <a:gd name="T72" fmla="*/ 0 w 73"/>
                  <a:gd name="T7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153">
                    <a:moveTo>
                      <a:pt x="0" y="153"/>
                    </a:moveTo>
                    <a:lnTo>
                      <a:pt x="2" y="153"/>
                    </a:lnTo>
                    <a:lnTo>
                      <a:pt x="8" y="140"/>
                    </a:lnTo>
                    <a:lnTo>
                      <a:pt x="12" y="128"/>
                    </a:lnTo>
                    <a:lnTo>
                      <a:pt x="15" y="114"/>
                    </a:lnTo>
                    <a:lnTo>
                      <a:pt x="20" y="102"/>
                    </a:lnTo>
                    <a:lnTo>
                      <a:pt x="22" y="90"/>
                    </a:lnTo>
                    <a:lnTo>
                      <a:pt x="27" y="78"/>
                    </a:lnTo>
                    <a:lnTo>
                      <a:pt x="29" y="67"/>
                    </a:lnTo>
                    <a:lnTo>
                      <a:pt x="32" y="57"/>
                    </a:lnTo>
                    <a:lnTo>
                      <a:pt x="36" y="47"/>
                    </a:lnTo>
                    <a:lnTo>
                      <a:pt x="39" y="38"/>
                    </a:lnTo>
                    <a:lnTo>
                      <a:pt x="43" y="28"/>
                    </a:lnTo>
                    <a:lnTo>
                      <a:pt x="48" y="21"/>
                    </a:lnTo>
                    <a:lnTo>
                      <a:pt x="52" y="13"/>
                    </a:lnTo>
                    <a:lnTo>
                      <a:pt x="58" y="9"/>
                    </a:lnTo>
                    <a:lnTo>
                      <a:pt x="64" y="3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4" y="2"/>
                    </a:lnTo>
                    <a:lnTo>
                      <a:pt x="57" y="8"/>
                    </a:lnTo>
                    <a:lnTo>
                      <a:pt x="51" y="12"/>
                    </a:lnTo>
                    <a:lnTo>
                      <a:pt x="46" y="20"/>
                    </a:lnTo>
                    <a:lnTo>
                      <a:pt x="42" y="28"/>
                    </a:lnTo>
                    <a:lnTo>
                      <a:pt x="37" y="36"/>
                    </a:lnTo>
                    <a:lnTo>
                      <a:pt x="35" y="47"/>
                    </a:lnTo>
                    <a:lnTo>
                      <a:pt x="31" y="57"/>
                    </a:lnTo>
                    <a:lnTo>
                      <a:pt x="28" y="67"/>
                    </a:lnTo>
                    <a:lnTo>
                      <a:pt x="24" y="78"/>
                    </a:lnTo>
                    <a:lnTo>
                      <a:pt x="21" y="90"/>
                    </a:lnTo>
                    <a:lnTo>
                      <a:pt x="18" y="102"/>
                    </a:lnTo>
                    <a:lnTo>
                      <a:pt x="14" y="114"/>
                    </a:lnTo>
                    <a:lnTo>
                      <a:pt x="11" y="128"/>
                    </a:lnTo>
                    <a:lnTo>
                      <a:pt x="6" y="140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2" name="Freeform 1976">
                <a:extLst>
                  <a:ext uri="{FF2B5EF4-FFF2-40B4-BE49-F238E27FC236}">
                    <a16:creationId xmlns:a16="http://schemas.microsoft.com/office/drawing/2014/main" id="{272858D8-ADF3-48CF-B32E-C64311FD6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521"/>
                <a:ext cx="53" cy="86"/>
              </a:xfrm>
              <a:custGeom>
                <a:avLst/>
                <a:gdLst>
                  <a:gd name="T0" fmla="*/ 0 w 159"/>
                  <a:gd name="T1" fmla="*/ 0 h 260"/>
                  <a:gd name="T2" fmla="*/ 1 w 159"/>
                  <a:gd name="T3" fmla="*/ 14 h 260"/>
                  <a:gd name="T4" fmla="*/ 4 w 159"/>
                  <a:gd name="T5" fmla="*/ 27 h 260"/>
                  <a:gd name="T6" fmla="*/ 9 w 159"/>
                  <a:gd name="T7" fmla="*/ 43 h 260"/>
                  <a:gd name="T8" fmla="*/ 15 w 159"/>
                  <a:gd name="T9" fmla="*/ 59 h 260"/>
                  <a:gd name="T10" fmla="*/ 23 w 159"/>
                  <a:gd name="T11" fmla="*/ 74 h 260"/>
                  <a:gd name="T12" fmla="*/ 32 w 159"/>
                  <a:gd name="T13" fmla="*/ 91 h 260"/>
                  <a:gd name="T14" fmla="*/ 43 w 159"/>
                  <a:gd name="T15" fmla="*/ 108 h 260"/>
                  <a:gd name="T16" fmla="*/ 55 w 159"/>
                  <a:gd name="T17" fmla="*/ 125 h 260"/>
                  <a:gd name="T18" fmla="*/ 66 w 159"/>
                  <a:gd name="T19" fmla="*/ 143 h 260"/>
                  <a:gd name="T20" fmla="*/ 78 w 159"/>
                  <a:gd name="T21" fmla="*/ 160 h 260"/>
                  <a:gd name="T22" fmla="*/ 91 w 159"/>
                  <a:gd name="T23" fmla="*/ 177 h 260"/>
                  <a:gd name="T24" fmla="*/ 104 w 159"/>
                  <a:gd name="T25" fmla="*/ 194 h 260"/>
                  <a:gd name="T26" fmla="*/ 116 w 159"/>
                  <a:gd name="T27" fmla="*/ 212 h 260"/>
                  <a:gd name="T28" fmla="*/ 131 w 159"/>
                  <a:gd name="T29" fmla="*/ 229 h 260"/>
                  <a:gd name="T30" fmla="*/ 144 w 159"/>
                  <a:gd name="T31" fmla="*/ 245 h 260"/>
                  <a:gd name="T32" fmla="*/ 157 w 159"/>
                  <a:gd name="T33" fmla="*/ 260 h 260"/>
                  <a:gd name="T34" fmla="*/ 159 w 159"/>
                  <a:gd name="T35" fmla="*/ 260 h 260"/>
                  <a:gd name="T36" fmla="*/ 147 w 159"/>
                  <a:gd name="T37" fmla="*/ 244 h 260"/>
                  <a:gd name="T38" fmla="*/ 133 w 159"/>
                  <a:gd name="T39" fmla="*/ 228 h 260"/>
                  <a:gd name="T40" fmla="*/ 119 w 159"/>
                  <a:gd name="T41" fmla="*/ 211 h 260"/>
                  <a:gd name="T42" fmla="*/ 105 w 159"/>
                  <a:gd name="T43" fmla="*/ 193 h 260"/>
                  <a:gd name="T44" fmla="*/ 93 w 159"/>
                  <a:gd name="T45" fmla="*/ 176 h 260"/>
                  <a:gd name="T46" fmla="*/ 79 w 159"/>
                  <a:gd name="T47" fmla="*/ 158 h 260"/>
                  <a:gd name="T48" fmla="*/ 68 w 159"/>
                  <a:gd name="T49" fmla="*/ 142 h 260"/>
                  <a:gd name="T50" fmla="*/ 56 w 159"/>
                  <a:gd name="T51" fmla="*/ 124 h 260"/>
                  <a:gd name="T52" fmla="*/ 46 w 159"/>
                  <a:gd name="T53" fmla="*/ 107 h 260"/>
                  <a:gd name="T54" fmla="*/ 35 w 159"/>
                  <a:gd name="T55" fmla="*/ 90 h 260"/>
                  <a:gd name="T56" fmla="*/ 26 w 159"/>
                  <a:gd name="T57" fmla="*/ 73 h 260"/>
                  <a:gd name="T58" fmla="*/ 18 w 159"/>
                  <a:gd name="T59" fmla="*/ 57 h 260"/>
                  <a:gd name="T60" fmla="*/ 11 w 159"/>
                  <a:gd name="T61" fmla="*/ 43 h 260"/>
                  <a:gd name="T62" fmla="*/ 6 w 159"/>
                  <a:gd name="T63" fmla="*/ 27 h 260"/>
                  <a:gd name="T64" fmla="*/ 3 w 159"/>
                  <a:gd name="T65" fmla="*/ 14 h 260"/>
                  <a:gd name="T66" fmla="*/ 1 w 159"/>
                  <a:gd name="T67" fmla="*/ 0 h 260"/>
                  <a:gd name="T68" fmla="*/ 0 w 159"/>
                  <a:gd name="T6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260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9" y="43"/>
                    </a:lnTo>
                    <a:lnTo>
                      <a:pt x="15" y="59"/>
                    </a:lnTo>
                    <a:lnTo>
                      <a:pt x="23" y="74"/>
                    </a:lnTo>
                    <a:lnTo>
                      <a:pt x="32" y="91"/>
                    </a:lnTo>
                    <a:lnTo>
                      <a:pt x="43" y="108"/>
                    </a:lnTo>
                    <a:lnTo>
                      <a:pt x="55" y="125"/>
                    </a:lnTo>
                    <a:lnTo>
                      <a:pt x="66" y="143"/>
                    </a:lnTo>
                    <a:lnTo>
                      <a:pt x="78" y="160"/>
                    </a:lnTo>
                    <a:lnTo>
                      <a:pt x="91" y="177"/>
                    </a:lnTo>
                    <a:lnTo>
                      <a:pt x="104" y="194"/>
                    </a:lnTo>
                    <a:lnTo>
                      <a:pt x="116" y="212"/>
                    </a:lnTo>
                    <a:lnTo>
                      <a:pt x="131" y="229"/>
                    </a:lnTo>
                    <a:lnTo>
                      <a:pt x="144" y="245"/>
                    </a:lnTo>
                    <a:lnTo>
                      <a:pt x="157" y="260"/>
                    </a:lnTo>
                    <a:lnTo>
                      <a:pt x="159" y="260"/>
                    </a:lnTo>
                    <a:lnTo>
                      <a:pt x="147" y="244"/>
                    </a:lnTo>
                    <a:lnTo>
                      <a:pt x="133" y="228"/>
                    </a:lnTo>
                    <a:lnTo>
                      <a:pt x="119" y="211"/>
                    </a:lnTo>
                    <a:lnTo>
                      <a:pt x="105" y="193"/>
                    </a:lnTo>
                    <a:lnTo>
                      <a:pt x="93" y="176"/>
                    </a:lnTo>
                    <a:lnTo>
                      <a:pt x="79" y="158"/>
                    </a:lnTo>
                    <a:lnTo>
                      <a:pt x="68" y="142"/>
                    </a:lnTo>
                    <a:lnTo>
                      <a:pt x="56" y="124"/>
                    </a:lnTo>
                    <a:lnTo>
                      <a:pt x="46" y="107"/>
                    </a:lnTo>
                    <a:lnTo>
                      <a:pt x="35" y="90"/>
                    </a:lnTo>
                    <a:lnTo>
                      <a:pt x="26" y="73"/>
                    </a:lnTo>
                    <a:lnTo>
                      <a:pt x="18" y="57"/>
                    </a:lnTo>
                    <a:lnTo>
                      <a:pt x="11" y="43"/>
                    </a:lnTo>
                    <a:lnTo>
                      <a:pt x="6" y="27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3" name="Freeform 1977">
                <a:extLst>
                  <a:ext uri="{FF2B5EF4-FFF2-40B4-BE49-F238E27FC236}">
                    <a16:creationId xmlns:a16="http://schemas.microsoft.com/office/drawing/2014/main" id="{9A932F15-4A4E-4417-A579-CC63D3FD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28" cy="179"/>
              </a:xfrm>
              <a:custGeom>
                <a:avLst/>
                <a:gdLst>
                  <a:gd name="T0" fmla="*/ 82 w 84"/>
                  <a:gd name="T1" fmla="*/ 0 h 536"/>
                  <a:gd name="T2" fmla="*/ 68 w 84"/>
                  <a:gd name="T3" fmla="*/ 26 h 536"/>
                  <a:gd name="T4" fmla="*/ 56 w 84"/>
                  <a:gd name="T5" fmla="*/ 56 h 536"/>
                  <a:gd name="T6" fmla="*/ 45 w 84"/>
                  <a:gd name="T7" fmla="*/ 86 h 536"/>
                  <a:gd name="T8" fmla="*/ 36 w 84"/>
                  <a:gd name="T9" fmla="*/ 118 h 536"/>
                  <a:gd name="T10" fmla="*/ 27 w 84"/>
                  <a:gd name="T11" fmla="*/ 153 h 536"/>
                  <a:gd name="T12" fmla="*/ 20 w 84"/>
                  <a:gd name="T13" fmla="*/ 187 h 536"/>
                  <a:gd name="T14" fmla="*/ 14 w 84"/>
                  <a:gd name="T15" fmla="*/ 222 h 536"/>
                  <a:gd name="T16" fmla="*/ 9 w 84"/>
                  <a:gd name="T17" fmla="*/ 259 h 536"/>
                  <a:gd name="T18" fmla="*/ 6 w 84"/>
                  <a:gd name="T19" fmla="*/ 296 h 536"/>
                  <a:gd name="T20" fmla="*/ 3 w 84"/>
                  <a:gd name="T21" fmla="*/ 332 h 536"/>
                  <a:gd name="T22" fmla="*/ 1 w 84"/>
                  <a:gd name="T23" fmla="*/ 369 h 536"/>
                  <a:gd name="T24" fmla="*/ 0 w 84"/>
                  <a:gd name="T25" fmla="*/ 404 h 536"/>
                  <a:gd name="T26" fmla="*/ 1 w 84"/>
                  <a:gd name="T27" fmla="*/ 439 h 536"/>
                  <a:gd name="T28" fmla="*/ 3 w 84"/>
                  <a:gd name="T29" fmla="*/ 473 h 536"/>
                  <a:gd name="T30" fmla="*/ 6 w 84"/>
                  <a:gd name="T31" fmla="*/ 506 h 536"/>
                  <a:gd name="T32" fmla="*/ 9 w 84"/>
                  <a:gd name="T33" fmla="*/ 536 h 536"/>
                  <a:gd name="T34" fmla="*/ 9 w 84"/>
                  <a:gd name="T35" fmla="*/ 521 h 536"/>
                  <a:gd name="T36" fmla="*/ 6 w 84"/>
                  <a:gd name="T37" fmla="*/ 490 h 536"/>
                  <a:gd name="T38" fmla="*/ 4 w 84"/>
                  <a:gd name="T39" fmla="*/ 457 h 536"/>
                  <a:gd name="T40" fmla="*/ 4 w 84"/>
                  <a:gd name="T41" fmla="*/ 423 h 536"/>
                  <a:gd name="T42" fmla="*/ 4 w 84"/>
                  <a:gd name="T43" fmla="*/ 386 h 536"/>
                  <a:gd name="T44" fmla="*/ 4 w 84"/>
                  <a:gd name="T45" fmla="*/ 351 h 536"/>
                  <a:gd name="T46" fmla="*/ 6 w 84"/>
                  <a:gd name="T47" fmla="*/ 314 h 536"/>
                  <a:gd name="T48" fmla="*/ 9 w 84"/>
                  <a:gd name="T49" fmla="*/ 277 h 536"/>
                  <a:gd name="T50" fmla="*/ 12 w 84"/>
                  <a:gd name="T51" fmla="*/ 241 h 536"/>
                  <a:gd name="T52" fmla="*/ 18 w 84"/>
                  <a:gd name="T53" fmla="*/ 204 h 536"/>
                  <a:gd name="T54" fmla="*/ 25 w 84"/>
                  <a:gd name="T55" fmla="*/ 169 h 536"/>
                  <a:gd name="T56" fmla="*/ 32 w 84"/>
                  <a:gd name="T57" fmla="*/ 136 h 536"/>
                  <a:gd name="T58" fmla="*/ 41 w 84"/>
                  <a:gd name="T59" fmla="*/ 102 h 536"/>
                  <a:gd name="T60" fmla="*/ 51 w 84"/>
                  <a:gd name="T61" fmla="*/ 71 h 536"/>
                  <a:gd name="T62" fmla="*/ 64 w 84"/>
                  <a:gd name="T63" fmla="*/ 42 h 536"/>
                  <a:gd name="T64" fmla="*/ 77 w 84"/>
                  <a:gd name="T65" fmla="*/ 14 h 536"/>
                  <a:gd name="T66" fmla="*/ 83 w 84"/>
                  <a:gd name="T67" fmla="*/ 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6">
                    <a:moveTo>
                      <a:pt x="83" y="0"/>
                    </a:moveTo>
                    <a:lnTo>
                      <a:pt x="82" y="0"/>
                    </a:lnTo>
                    <a:lnTo>
                      <a:pt x="75" y="12"/>
                    </a:lnTo>
                    <a:lnTo>
                      <a:pt x="68" y="26"/>
                    </a:lnTo>
                    <a:lnTo>
                      <a:pt x="62" y="40"/>
                    </a:lnTo>
                    <a:lnTo>
                      <a:pt x="56" y="56"/>
                    </a:lnTo>
                    <a:lnTo>
                      <a:pt x="50" y="71"/>
                    </a:lnTo>
                    <a:lnTo>
                      <a:pt x="45" y="86"/>
                    </a:lnTo>
                    <a:lnTo>
                      <a:pt x="40" y="102"/>
                    </a:lnTo>
                    <a:lnTo>
                      <a:pt x="36" y="118"/>
                    </a:lnTo>
                    <a:lnTo>
                      <a:pt x="31" y="136"/>
                    </a:lnTo>
                    <a:lnTo>
                      <a:pt x="27" y="153"/>
                    </a:lnTo>
                    <a:lnTo>
                      <a:pt x="23" y="169"/>
                    </a:lnTo>
                    <a:lnTo>
                      <a:pt x="20" y="187"/>
                    </a:lnTo>
                    <a:lnTo>
                      <a:pt x="17" y="204"/>
                    </a:lnTo>
                    <a:lnTo>
                      <a:pt x="14" y="222"/>
                    </a:lnTo>
                    <a:lnTo>
                      <a:pt x="11" y="241"/>
                    </a:lnTo>
                    <a:lnTo>
                      <a:pt x="9" y="259"/>
                    </a:lnTo>
                    <a:lnTo>
                      <a:pt x="7" y="277"/>
                    </a:lnTo>
                    <a:lnTo>
                      <a:pt x="6" y="296"/>
                    </a:lnTo>
                    <a:lnTo>
                      <a:pt x="4" y="314"/>
                    </a:lnTo>
                    <a:lnTo>
                      <a:pt x="3" y="332"/>
                    </a:lnTo>
                    <a:lnTo>
                      <a:pt x="2" y="351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0" y="404"/>
                    </a:lnTo>
                    <a:lnTo>
                      <a:pt x="1" y="423"/>
                    </a:lnTo>
                    <a:lnTo>
                      <a:pt x="1" y="439"/>
                    </a:lnTo>
                    <a:lnTo>
                      <a:pt x="2" y="457"/>
                    </a:lnTo>
                    <a:lnTo>
                      <a:pt x="3" y="473"/>
                    </a:lnTo>
                    <a:lnTo>
                      <a:pt x="4" y="490"/>
                    </a:lnTo>
                    <a:lnTo>
                      <a:pt x="6" y="506"/>
                    </a:lnTo>
                    <a:lnTo>
                      <a:pt x="7" y="521"/>
                    </a:lnTo>
                    <a:lnTo>
                      <a:pt x="9" y="536"/>
                    </a:lnTo>
                    <a:lnTo>
                      <a:pt x="10" y="536"/>
                    </a:lnTo>
                    <a:lnTo>
                      <a:pt x="9" y="521"/>
                    </a:lnTo>
                    <a:lnTo>
                      <a:pt x="7" y="506"/>
                    </a:lnTo>
                    <a:lnTo>
                      <a:pt x="6" y="490"/>
                    </a:lnTo>
                    <a:lnTo>
                      <a:pt x="4" y="473"/>
                    </a:lnTo>
                    <a:lnTo>
                      <a:pt x="4" y="457"/>
                    </a:lnTo>
                    <a:lnTo>
                      <a:pt x="4" y="439"/>
                    </a:lnTo>
                    <a:lnTo>
                      <a:pt x="4" y="423"/>
                    </a:lnTo>
                    <a:lnTo>
                      <a:pt x="3" y="404"/>
                    </a:lnTo>
                    <a:lnTo>
                      <a:pt x="4" y="386"/>
                    </a:lnTo>
                    <a:lnTo>
                      <a:pt x="4" y="369"/>
                    </a:lnTo>
                    <a:lnTo>
                      <a:pt x="4" y="351"/>
                    </a:lnTo>
                    <a:lnTo>
                      <a:pt x="4" y="332"/>
                    </a:lnTo>
                    <a:lnTo>
                      <a:pt x="6" y="314"/>
                    </a:lnTo>
                    <a:lnTo>
                      <a:pt x="7" y="296"/>
                    </a:lnTo>
                    <a:lnTo>
                      <a:pt x="9" y="277"/>
                    </a:lnTo>
                    <a:lnTo>
                      <a:pt x="10" y="259"/>
                    </a:lnTo>
                    <a:lnTo>
                      <a:pt x="12" y="241"/>
                    </a:lnTo>
                    <a:lnTo>
                      <a:pt x="16" y="222"/>
                    </a:lnTo>
                    <a:lnTo>
                      <a:pt x="18" y="204"/>
                    </a:lnTo>
                    <a:lnTo>
                      <a:pt x="21" y="187"/>
                    </a:lnTo>
                    <a:lnTo>
                      <a:pt x="25" y="169"/>
                    </a:lnTo>
                    <a:lnTo>
                      <a:pt x="28" y="153"/>
                    </a:lnTo>
                    <a:lnTo>
                      <a:pt x="32" y="136"/>
                    </a:lnTo>
                    <a:lnTo>
                      <a:pt x="37" y="118"/>
                    </a:lnTo>
                    <a:lnTo>
                      <a:pt x="41" y="102"/>
                    </a:lnTo>
                    <a:lnTo>
                      <a:pt x="47" y="86"/>
                    </a:lnTo>
                    <a:lnTo>
                      <a:pt x="51" y="71"/>
                    </a:lnTo>
                    <a:lnTo>
                      <a:pt x="57" y="56"/>
                    </a:lnTo>
                    <a:lnTo>
                      <a:pt x="64" y="42"/>
                    </a:lnTo>
                    <a:lnTo>
                      <a:pt x="71" y="28"/>
                    </a:lnTo>
                    <a:lnTo>
                      <a:pt x="77" y="14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4" name="Freeform 1978">
                <a:extLst>
                  <a:ext uri="{FF2B5EF4-FFF2-40B4-BE49-F238E27FC236}">
                    <a16:creationId xmlns:a16="http://schemas.microsoft.com/office/drawing/2014/main" id="{64409B19-72E2-4903-A81F-988CC50B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2"/>
                <a:ext cx="28" cy="7"/>
              </a:xfrm>
              <a:custGeom>
                <a:avLst/>
                <a:gdLst>
                  <a:gd name="T0" fmla="*/ 83 w 83"/>
                  <a:gd name="T1" fmla="*/ 22 h 22"/>
                  <a:gd name="T2" fmla="*/ 82 w 83"/>
                  <a:gd name="T3" fmla="*/ 21 h 22"/>
                  <a:gd name="T4" fmla="*/ 0 w 83"/>
                  <a:gd name="T5" fmla="*/ 0 h 22"/>
                  <a:gd name="T6" fmla="*/ 0 w 83"/>
                  <a:gd name="T7" fmla="*/ 2 h 22"/>
                  <a:gd name="T8" fmla="*/ 82 w 83"/>
                  <a:gd name="T9" fmla="*/ 22 h 22"/>
                  <a:gd name="T10" fmla="*/ 81 w 83"/>
                  <a:gd name="T11" fmla="*/ 22 h 22"/>
                  <a:gd name="T12" fmla="*/ 83 w 83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2">
                    <a:moveTo>
                      <a:pt x="83" y="22"/>
                    </a:moveTo>
                    <a:lnTo>
                      <a:pt x="82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5" name="Freeform 1979">
                <a:extLst>
                  <a:ext uri="{FF2B5EF4-FFF2-40B4-BE49-F238E27FC236}">
                    <a16:creationId xmlns:a16="http://schemas.microsoft.com/office/drawing/2014/main" id="{DEFC6F0C-30AB-4AE8-A33C-9FAD8B4A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369"/>
                <a:ext cx="41" cy="186"/>
              </a:xfrm>
              <a:custGeom>
                <a:avLst/>
                <a:gdLst>
                  <a:gd name="T0" fmla="*/ 39 w 122"/>
                  <a:gd name="T1" fmla="*/ 102 h 558"/>
                  <a:gd name="T2" fmla="*/ 52 w 122"/>
                  <a:gd name="T3" fmla="*/ 86 h 558"/>
                  <a:gd name="T4" fmla="*/ 62 w 122"/>
                  <a:gd name="T5" fmla="*/ 74 h 558"/>
                  <a:gd name="T6" fmla="*/ 73 w 122"/>
                  <a:gd name="T7" fmla="*/ 61 h 558"/>
                  <a:gd name="T8" fmla="*/ 83 w 122"/>
                  <a:gd name="T9" fmla="*/ 49 h 558"/>
                  <a:gd name="T10" fmla="*/ 94 w 122"/>
                  <a:gd name="T11" fmla="*/ 37 h 558"/>
                  <a:gd name="T12" fmla="*/ 104 w 122"/>
                  <a:gd name="T13" fmla="*/ 23 h 558"/>
                  <a:gd name="T14" fmla="*/ 117 w 122"/>
                  <a:gd name="T15" fmla="*/ 9 h 558"/>
                  <a:gd name="T16" fmla="*/ 120 w 122"/>
                  <a:gd name="T17" fmla="*/ 18 h 558"/>
                  <a:gd name="T18" fmla="*/ 119 w 122"/>
                  <a:gd name="T19" fmla="*/ 57 h 558"/>
                  <a:gd name="T20" fmla="*/ 118 w 122"/>
                  <a:gd name="T21" fmla="*/ 96 h 558"/>
                  <a:gd name="T22" fmla="*/ 118 w 122"/>
                  <a:gd name="T23" fmla="*/ 137 h 558"/>
                  <a:gd name="T24" fmla="*/ 118 w 122"/>
                  <a:gd name="T25" fmla="*/ 178 h 558"/>
                  <a:gd name="T26" fmla="*/ 118 w 122"/>
                  <a:gd name="T27" fmla="*/ 220 h 558"/>
                  <a:gd name="T28" fmla="*/ 118 w 122"/>
                  <a:gd name="T29" fmla="*/ 261 h 558"/>
                  <a:gd name="T30" fmla="*/ 118 w 122"/>
                  <a:gd name="T31" fmla="*/ 303 h 558"/>
                  <a:gd name="T32" fmla="*/ 117 w 122"/>
                  <a:gd name="T33" fmla="*/ 343 h 558"/>
                  <a:gd name="T34" fmla="*/ 116 w 122"/>
                  <a:gd name="T35" fmla="*/ 380 h 558"/>
                  <a:gd name="T36" fmla="*/ 113 w 122"/>
                  <a:gd name="T37" fmla="*/ 417 h 558"/>
                  <a:gd name="T38" fmla="*/ 111 w 122"/>
                  <a:gd name="T39" fmla="*/ 450 h 558"/>
                  <a:gd name="T40" fmla="*/ 107 w 122"/>
                  <a:gd name="T41" fmla="*/ 481 h 558"/>
                  <a:gd name="T42" fmla="*/ 100 w 122"/>
                  <a:gd name="T43" fmla="*/ 509 h 558"/>
                  <a:gd name="T44" fmla="*/ 94 w 122"/>
                  <a:gd name="T45" fmla="*/ 531 h 558"/>
                  <a:gd name="T46" fmla="*/ 84 w 122"/>
                  <a:gd name="T47" fmla="*/ 552 h 558"/>
                  <a:gd name="T48" fmla="*/ 74 w 122"/>
                  <a:gd name="T49" fmla="*/ 540 h 558"/>
                  <a:gd name="T50" fmla="*/ 61 w 122"/>
                  <a:gd name="T51" fmla="*/ 506 h 558"/>
                  <a:gd name="T52" fmla="*/ 44 w 122"/>
                  <a:gd name="T53" fmla="*/ 481 h 558"/>
                  <a:gd name="T54" fmla="*/ 17 w 122"/>
                  <a:gd name="T55" fmla="*/ 467 h 558"/>
                  <a:gd name="T56" fmla="*/ 1 w 122"/>
                  <a:gd name="T57" fmla="*/ 445 h 558"/>
                  <a:gd name="T58" fmla="*/ 4 w 122"/>
                  <a:gd name="T59" fmla="*/ 400 h 558"/>
                  <a:gd name="T60" fmla="*/ 7 w 122"/>
                  <a:gd name="T61" fmla="*/ 354 h 558"/>
                  <a:gd name="T62" fmla="*/ 11 w 122"/>
                  <a:gd name="T63" fmla="*/ 308 h 558"/>
                  <a:gd name="T64" fmla="*/ 15 w 122"/>
                  <a:gd name="T65" fmla="*/ 262 h 558"/>
                  <a:gd name="T66" fmla="*/ 20 w 122"/>
                  <a:gd name="T67" fmla="*/ 216 h 558"/>
                  <a:gd name="T68" fmla="*/ 26 w 122"/>
                  <a:gd name="T69" fmla="*/ 172 h 558"/>
                  <a:gd name="T70" fmla="*/ 30 w 122"/>
                  <a:gd name="T71" fmla="*/ 131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558">
                    <a:moveTo>
                      <a:pt x="34" y="110"/>
                    </a:moveTo>
                    <a:lnTo>
                      <a:pt x="39" y="102"/>
                    </a:lnTo>
                    <a:lnTo>
                      <a:pt x="46" y="94"/>
                    </a:lnTo>
                    <a:lnTo>
                      <a:pt x="52" y="86"/>
                    </a:lnTo>
                    <a:lnTo>
                      <a:pt x="57" y="79"/>
                    </a:lnTo>
                    <a:lnTo>
                      <a:pt x="62" y="74"/>
                    </a:lnTo>
                    <a:lnTo>
                      <a:pt x="67" y="67"/>
                    </a:lnTo>
                    <a:lnTo>
                      <a:pt x="73" y="61"/>
                    </a:lnTo>
                    <a:lnTo>
                      <a:pt x="78" y="55"/>
                    </a:lnTo>
                    <a:lnTo>
                      <a:pt x="83" y="49"/>
                    </a:lnTo>
                    <a:lnTo>
                      <a:pt x="89" y="42"/>
                    </a:lnTo>
                    <a:lnTo>
                      <a:pt x="94" y="37"/>
                    </a:lnTo>
                    <a:lnTo>
                      <a:pt x="100" y="30"/>
                    </a:lnTo>
                    <a:lnTo>
                      <a:pt x="104" y="23"/>
                    </a:lnTo>
                    <a:lnTo>
                      <a:pt x="110" y="17"/>
                    </a:lnTo>
                    <a:lnTo>
                      <a:pt x="117" y="9"/>
                    </a:lnTo>
                    <a:lnTo>
                      <a:pt x="122" y="0"/>
                    </a:lnTo>
                    <a:lnTo>
                      <a:pt x="120" y="18"/>
                    </a:lnTo>
                    <a:lnTo>
                      <a:pt x="120" y="37"/>
                    </a:lnTo>
                    <a:lnTo>
                      <a:pt x="119" y="57"/>
                    </a:lnTo>
                    <a:lnTo>
                      <a:pt x="118" y="75"/>
                    </a:lnTo>
                    <a:lnTo>
                      <a:pt x="118" y="96"/>
                    </a:lnTo>
                    <a:lnTo>
                      <a:pt x="118" y="116"/>
                    </a:lnTo>
                    <a:lnTo>
                      <a:pt x="118" y="137"/>
                    </a:lnTo>
                    <a:lnTo>
                      <a:pt x="118" y="157"/>
                    </a:lnTo>
                    <a:lnTo>
                      <a:pt x="118" y="178"/>
                    </a:lnTo>
                    <a:lnTo>
                      <a:pt x="118" y="199"/>
                    </a:lnTo>
                    <a:lnTo>
                      <a:pt x="118" y="220"/>
                    </a:lnTo>
                    <a:lnTo>
                      <a:pt x="118" y="241"/>
                    </a:lnTo>
                    <a:lnTo>
                      <a:pt x="118" y="261"/>
                    </a:lnTo>
                    <a:lnTo>
                      <a:pt x="118" y="282"/>
                    </a:lnTo>
                    <a:lnTo>
                      <a:pt x="118" y="303"/>
                    </a:lnTo>
                    <a:lnTo>
                      <a:pt x="118" y="323"/>
                    </a:lnTo>
                    <a:lnTo>
                      <a:pt x="117" y="343"/>
                    </a:lnTo>
                    <a:lnTo>
                      <a:pt x="117" y="362"/>
                    </a:lnTo>
                    <a:lnTo>
                      <a:pt x="116" y="380"/>
                    </a:lnTo>
                    <a:lnTo>
                      <a:pt x="115" y="399"/>
                    </a:lnTo>
                    <a:lnTo>
                      <a:pt x="113" y="417"/>
                    </a:lnTo>
                    <a:lnTo>
                      <a:pt x="112" y="434"/>
                    </a:lnTo>
                    <a:lnTo>
                      <a:pt x="111" y="450"/>
                    </a:lnTo>
                    <a:lnTo>
                      <a:pt x="109" y="466"/>
                    </a:lnTo>
                    <a:lnTo>
                      <a:pt x="107" y="481"/>
                    </a:lnTo>
                    <a:lnTo>
                      <a:pt x="103" y="495"/>
                    </a:lnTo>
                    <a:lnTo>
                      <a:pt x="100" y="509"/>
                    </a:lnTo>
                    <a:lnTo>
                      <a:pt x="98" y="521"/>
                    </a:lnTo>
                    <a:lnTo>
                      <a:pt x="94" y="531"/>
                    </a:lnTo>
                    <a:lnTo>
                      <a:pt x="89" y="541"/>
                    </a:lnTo>
                    <a:lnTo>
                      <a:pt x="84" y="552"/>
                    </a:lnTo>
                    <a:lnTo>
                      <a:pt x="79" y="558"/>
                    </a:lnTo>
                    <a:lnTo>
                      <a:pt x="74" y="540"/>
                    </a:lnTo>
                    <a:lnTo>
                      <a:pt x="67" y="522"/>
                    </a:lnTo>
                    <a:lnTo>
                      <a:pt x="61" y="506"/>
                    </a:lnTo>
                    <a:lnTo>
                      <a:pt x="53" y="492"/>
                    </a:lnTo>
                    <a:lnTo>
                      <a:pt x="44" y="481"/>
                    </a:lnTo>
                    <a:lnTo>
                      <a:pt x="32" y="472"/>
                    </a:lnTo>
                    <a:lnTo>
                      <a:pt x="17" y="467"/>
                    </a:lnTo>
                    <a:lnTo>
                      <a:pt x="0" y="467"/>
                    </a:lnTo>
                    <a:lnTo>
                      <a:pt x="1" y="445"/>
                    </a:lnTo>
                    <a:lnTo>
                      <a:pt x="2" y="423"/>
                    </a:lnTo>
                    <a:lnTo>
                      <a:pt x="4" y="400"/>
                    </a:lnTo>
                    <a:lnTo>
                      <a:pt x="6" y="377"/>
                    </a:lnTo>
                    <a:lnTo>
                      <a:pt x="7" y="354"/>
                    </a:lnTo>
                    <a:lnTo>
                      <a:pt x="8" y="332"/>
                    </a:lnTo>
                    <a:lnTo>
                      <a:pt x="11" y="308"/>
                    </a:lnTo>
                    <a:lnTo>
                      <a:pt x="14" y="286"/>
                    </a:lnTo>
                    <a:lnTo>
                      <a:pt x="15" y="262"/>
                    </a:lnTo>
                    <a:lnTo>
                      <a:pt x="18" y="239"/>
                    </a:lnTo>
                    <a:lnTo>
                      <a:pt x="20" y="216"/>
                    </a:lnTo>
                    <a:lnTo>
                      <a:pt x="24" y="194"/>
                    </a:lnTo>
                    <a:lnTo>
                      <a:pt x="26" y="172"/>
                    </a:lnTo>
                    <a:lnTo>
                      <a:pt x="28" y="151"/>
                    </a:lnTo>
                    <a:lnTo>
                      <a:pt x="30" y="131"/>
                    </a:lnTo>
                    <a:lnTo>
                      <a:pt x="34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6" name="Freeform 1980">
                <a:extLst>
                  <a:ext uri="{FF2B5EF4-FFF2-40B4-BE49-F238E27FC236}">
                    <a16:creationId xmlns:a16="http://schemas.microsoft.com/office/drawing/2014/main" id="{C7974966-075B-4BA5-88C9-85524DC1F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369"/>
                <a:ext cx="30" cy="37"/>
              </a:xfrm>
              <a:custGeom>
                <a:avLst/>
                <a:gdLst>
                  <a:gd name="T0" fmla="*/ 90 w 90"/>
                  <a:gd name="T1" fmla="*/ 1 h 111"/>
                  <a:gd name="T2" fmla="*/ 88 w 90"/>
                  <a:gd name="T3" fmla="*/ 0 h 111"/>
                  <a:gd name="T4" fmla="*/ 83 w 90"/>
                  <a:gd name="T5" fmla="*/ 9 h 111"/>
                  <a:gd name="T6" fmla="*/ 77 w 90"/>
                  <a:gd name="T7" fmla="*/ 17 h 111"/>
                  <a:gd name="T8" fmla="*/ 70 w 90"/>
                  <a:gd name="T9" fmla="*/ 23 h 111"/>
                  <a:gd name="T10" fmla="*/ 66 w 90"/>
                  <a:gd name="T11" fmla="*/ 30 h 111"/>
                  <a:gd name="T12" fmla="*/ 60 w 90"/>
                  <a:gd name="T13" fmla="*/ 38 h 111"/>
                  <a:gd name="T14" fmla="*/ 54 w 90"/>
                  <a:gd name="T15" fmla="*/ 43 h 111"/>
                  <a:gd name="T16" fmla="*/ 49 w 90"/>
                  <a:gd name="T17" fmla="*/ 49 h 111"/>
                  <a:gd name="T18" fmla="*/ 45 w 90"/>
                  <a:gd name="T19" fmla="*/ 55 h 111"/>
                  <a:gd name="T20" fmla="*/ 40 w 90"/>
                  <a:gd name="T21" fmla="*/ 60 h 111"/>
                  <a:gd name="T22" fmla="*/ 35 w 90"/>
                  <a:gd name="T23" fmla="*/ 66 h 111"/>
                  <a:gd name="T24" fmla="*/ 28 w 90"/>
                  <a:gd name="T25" fmla="*/ 73 h 111"/>
                  <a:gd name="T26" fmla="*/ 23 w 90"/>
                  <a:gd name="T27" fmla="*/ 79 h 111"/>
                  <a:gd name="T28" fmla="*/ 18 w 90"/>
                  <a:gd name="T29" fmla="*/ 86 h 111"/>
                  <a:gd name="T30" fmla="*/ 12 w 90"/>
                  <a:gd name="T31" fmla="*/ 94 h 111"/>
                  <a:gd name="T32" fmla="*/ 5 w 90"/>
                  <a:gd name="T33" fmla="*/ 101 h 111"/>
                  <a:gd name="T34" fmla="*/ 0 w 90"/>
                  <a:gd name="T35" fmla="*/ 109 h 111"/>
                  <a:gd name="T36" fmla="*/ 2 w 90"/>
                  <a:gd name="T37" fmla="*/ 111 h 111"/>
                  <a:gd name="T38" fmla="*/ 7 w 90"/>
                  <a:gd name="T39" fmla="*/ 103 h 111"/>
                  <a:gd name="T40" fmla="*/ 13 w 90"/>
                  <a:gd name="T41" fmla="*/ 94 h 111"/>
                  <a:gd name="T42" fmla="*/ 19 w 90"/>
                  <a:gd name="T43" fmla="*/ 87 h 111"/>
                  <a:gd name="T44" fmla="*/ 25 w 90"/>
                  <a:gd name="T45" fmla="*/ 80 h 111"/>
                  <a:gd name="T46" fmla="*/ 30 w 90"/>
                  <a:gd name="T47" fmla="*/ 74 h 111"/>
                  <a:gd name="T48" fmla="*/ 36 w 90"/>
                  <a:gd name="T49" fmla="*/ 67 h 111"/>
                  <a:gd name="T50" fmla="*/ 41 w 90"/>
                  <a:gd name="T51" fmla="*/ 61 h 111"/>
                  <a:gd name="T52" fmla="*/ 46 w 90"/>
                  <a:gd name="T53" fmla="*/ 56 h 111"/>
                  <a:gd name="T54" fmla="*/ 50 w 90"/>
                  <a:gd name="T55" fmla="*/ 50 h 111"/>
                  <a:gd name="T56" fmla="*/ 56 w 90"/>
                  <a:gd name="T57" fmla="*/ 45 h 111"/>
                  <a:gd name="T58" fmla="*/ 62 w 90"/>
                  <a:gd name="T59" fmla="*/ 38 h 111"/>
                  <a:gd name="T60" fmla="*/ 66 w 90"/>
                  <a:gd name="T61" fmla="*/ 31 h 111"/>
                  <a:gd name="T62" fmla="*/ 73 w 90"/>
                  <a:gd name="T63" fmla="*/ 24 h 111"/>
                  <a:gd name="T64" fmla="*/ 78 w 90"/>
                  <a:gd name="T65" fmla="*/ 18 h 111"/>
                  <a:gd name="T66" fmla="*/ 84 w 90"/>
                  <a:gd name="T67" fmla="*/ 10 h 111"/>
                  <a:gd name="T68" fmla="*/ 90 w 90"/>
                  <a:gd name="T69" fmla="*/ 2 h 111"/>
                  <a:gd name="T70" fmla="*/ 88 w 90"/>
                  <a:gd name="T71" fmla="*/ 1 h 111"/>
                  <a:gd name="T72" fmla="*/ 90 w 90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11">
                    <a:moveTo>
                      <a:pt x="90" y="1"/>
                    </a:moveTo>
                    <a:lnTo>
                      <a:pt x="88" y="0"/>
                    </a:lnTo>
                    <a:lnTo>
                      <a:pt x="83" y="9"/>
                    </a:lnTo>
                    <a:lnTo>
                      <a:pt x="77" y="17"/>
                    </a:lnTo>
                    <a:lnTo>
                      <a:pt x="70" y="23"/>
                    </a:lnTo>
                    <a:lnTo>
                      <a:pt x="66" y="30"/>
                    </a:lnTo>
                    <a:lnTo>
                      <a:pt x="60" y="38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5" y="55"/>
                    </a:lnTo>
                    <a:lnTo>
                      <a:pt x="40" y="60"/>
                    </a:lnTo>
                    <a:lnTo>
                      <a:pt x="35" y="66"/>
                    </a:lnTo>
                    <a:lnTo>
                      <a:pt x="28" y="73"/>
                    </a:lnTo>
                    <a:lnTo>
                      <a:pt x="23" y="79"/>
                    </a:lnTo>
                    <a:lnTo>
                      <a:pt x="18" y="86"/>
                    </a:lnTo>
                    <a:lnTo>
                      <a:pt x="12" y="94"/>
                    </a:lnTo>
                    <a:lnTo>
                      <a:pt x="5" y="101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3"/>
                    </a:lnTo>
                    <a:lnTo>
                      <a:pt x="13" y="94"/>
                    </a:lnTo>
                    <a:lnTo>
                      <a:pt x="19" y="87"/>
                    </a:lnTo>
                    <a:lnTo>
                      <a:pt x="25" y="80"/>
                    </a:lnTo>
                    <a:lnTo>
                      <a:pt x="30" y="74"/>
                    </a:lnTo>
                    <a:lnTo>
                      <a:pt x="36" y="67"/>
                    </a:lnTo>
                    <a:lnTo>
                      <a:pt x="41" y="61"/>
                    </a:lnTo>
                    <a:lnTo>
                      <a:pt x="46" y="56"/>
                    </a:lnTo>
                    <a:lnTo>
                      <a:pt x="50" y="50"/>
                    </a:lnTo>
                    <a:lnTo>
                      <a:pt x="56" y="45"/>
                    </a:lnTo>
                    <a:lnTo>
                      <a:pt x="62" y="38"/>
                    </a:lnTo>
                    <a:lnTo>
                      <a:pt x="66" y="31"/>
                    </a:lnTo>
                    <a:lnTo>
                      <a:pt x="73" y="24"/>
                    </a:lnTo>
                    <a:lnTo>
                      <a:pt x="78" y="18"/>
                    </a:lnTo>
                    <a:lnTo>
                      <a:pt x="84" y="10"/>
                    </a:lnTo>
                    <a:lnTo>
                      <a:pt x="90" y="2"/>
                    </a:lnTo>
                    <a:lnTo>
                      <a:pt x="88" y="1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7" name="Freeform 1981">
                <a:extLst>
                  <a:ext uri="{FF2B5EF4-FFF2-40B4-BE49-F238E27FC236}">
                    <a16:creationId xmlns:a16="http://schemas.microsoft.com/office/drawing/2014/main" id="{596C98DF-B866-4901-932A-707D1854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369"/>
                <a:ext cx="15" cy="186"/>
              </a:xfrm>
              <a:custGeom>
                <a:avLst/>
                <a:gdLst>
                  <a:gd name="T0" fmla="*/ 1 w 45"/>
                  <a:gd name="T1" fmla="*/ 558 h 558"/>
                  <a:gd name="T2" fmla="*/ 12 w 45"/>
                  <a:gd name="T3" fmla="*/ 541 h 558"/>
                  <a:gd name="T4" fmla="*/ 21 w 45"/>
                  <a:gd name="T5" fmla="*/ 520 h 558"/>
                  <a:gd name="T6" fmla="*/ 27 w 45"/>
                  <a:gd name="T7" fmla="*/ 495 h 558"/>
                  <a:gd name="T8" fmla="*/ 32 w 45"/>
                  <a:gd name="T9" fmla="*/ 466 h 558"/>
                  <a:gd name="T10" fmla="*/ 36 w 45"/>
                  <a:gd name="T11" fmla="*/ 434 h 558"/>
                  <a:gd name="T12" fmla="*/ 38 w 45"/>
                  <a:gd name="T13" fmla="*/ 399 h 558"/>
                  <a:gd name="T14" fmla="*/ 39 w 45"/>
                  <a:gd name="T15" fmla="*/ 361 h 558"/>
                  <a:gd name="T16" fmla="*/ 40 w 45"/>
                  <a:gd name="T17" fmla="*/ 322 h 558"/>
                  <a:gd name="T18" fmla="*/ 40 w 45"/>
                  <a:gd name="T19" fmla="*/ 281 h 558"/>
                  <a:gd name="T20" fmla="*/ 40 w 45"/>
                  <a:gd name="T21" fmla="*/ 240 h 558"/>
                  <a:gd name="T22" fmla="*/ 40 w 45"/>
                  <a:gd name="T23" fmla="*/ 198 h 558"/>
                  <a:gd name="T24" fmla="*/ 40 w 45"/>
                  <a:gd name="T25" fmla="*/ 157 h 558"/>
                  <a:gd name="T26" fmla="*/ 40 w 45"/>
                  <a:gd name="T27" fmla="*/ 115 h 558"/>
                  <a:gd name="T28" fmla="*/ 41 w 45"/>
                  <a:gd name="T29" fmla="*/ 75 h 558"/>
                  <a:gd name="T30" fmla="*/ 42 w 45"/>
                  <a:gd name="T31" fmla="*/ 37 h 558"/>
                  <a:gd name="T32" fmla="*/ 45 w 45"/>
                  <a:gd name="T33" fmla="*/ 0 h 558"/>
                  <a:gd name="T34" fmla="*/ 42 w 45"/>
                  <a:gd name="T35" fmla="*/ 18 h 558"/>
                  <a:gd name="T36" fmla="*/ 40 w 45"/>
                  <a:gd name="T37" fmla="*/ 56 h 558"/>
                  <a:gd name="T38" fmla="*/ 39 w 45"/>
                  <a:gd name="T39" fmla="*/ 95 h 558"/>
                  <a:gd name="T40" fmla="*/ 38 w 45"/>
                  <a:gd name="T41" fmla="*/ 135 h 558"/>
                  <a:gd name="T42" fmla="*/ 38 w 45"/>
                  <a:gd name="T43" fmla="*/ 178 h 558"/>
                  <a:gd name="T44" fmla="*/ 38 w 45"/>
                  <a:gd name="T45" fmla="*/ 218 h 558"/>
                  <a:gd name="T46" fmla="*/ 38 w 45"/>
                  <a:gd name="T47" fmla="*/ 261 h 558"/>
                  <a:gd name="T48" fmla="*/ 38 w 45"/>
                  <a:gd name="T49" fmla="*/ 301 h 558"/>
                  <a:gd name="T50" fmla="*/ 38 w 45"/>
                  <a:gd name="T51" fmla="*/ 342 h 558"/>
                  <a:gd name="T52" fmla="*/ 37 w 45"/>
                  <a:gd name="T53" fmla="*/ 380 h 558"/>
                  <a:gd name="T54" fmla="*/ 34 w 45"/>
                  <a:gd name="T55" fmla="*/ 416 h 558"/>
                  <a:gd name="T56" fmla="*/ 32 w 45"/>
                  <a:gd name="T57" fmla="*/ 450 h 558"/>
                  <a:gd name="T58" fmla="*/ 28 w 45"/>
                  <a:gd name="T59" fmla="*/ 481 h 558"/>
                  <a:gd name="T60" fmla="*/ 21 w 45"/>
                  <a:gd name="T61" fmla="*/ 508 h 558"/>
                  <a:gd name="T62" fmla="*/ 15 w 45"/>
                  <a:gd name="T63" fmla="*/ 531 h 558"/>
                  <a:gd name="T64" fmla="*/ 5 w 45"/>
                  <a:gd name="T65" fmla="*/ 550 h 558"/>
                  <a:gd name="T66" fmla="*/ 1 w 45"/>
                  <a:gd name="T67" fmla="*/ 55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558">
                    <a:moveTo>
                      <a:pt x="0" y="558"/>
                    </a:moveTo>
                    <a:lnTo>
                      <a:pt x="1" y="558"/>
                    </a:lnTo>
                    <a:lnTo>
                      <a:pt x="6" y="552"/>
                    </a:lnTo>
                    <a:lnTo>
                      <a:pt x="12" y="541"/>
                    </a:lnTo>
                    <a:lnTo>
                      <a:pt x="17" y="531"/>
                    </a:lnTo>
                    <a:lnTo>
                      <a:pt x="21" y="520"/>
                    </a:lnTo>
                    <a:lnTo>
                      <a:pt x="23" y="508"/>
                    </a:lnTo>
                    <a:lnTo>
                      <a:pt x="27" y="495"/>
                    </a:lnTo>
                    <a:lnTo>
                      <a:pt x="29" y="481"/>
                    </a:lnTo>
                    <a:lnTo>
                      <a:pt x="32" y="466"/>
                    </a:lnTo>
                    <a:lnTo>
                      <a:pt x="33" y="450"/>
                    </a:lnTo>
                    <a:lnTo>
                      <a:pt x="36" y="434"/>
                    </a:lnTo>
                    <a:lnTo>
                      <a:pt x="36" y="416"/>
                    </a:lnTo>
                    <a:lnTo>
                      <a:pt x="38" y="399"/>
                    </a:lnTo>
                    <a:lnTo>
                      <a:pt x="38" y="380"/>
                    </a:lnTo>
                    <a:lnTo>
                      <a:pt x="39" y="361"/>
                    </a:lnTo>
                    <a:lnTo>
                      <a:pt x="39" y="342"/>
                    </a:lnTo>
                    <a:lnTo>
                      <a:pt x="40" y="322"/>
                    </a:lnTo>
                    <a:lnTo>
                      <a:pt x="40" y="301"/>
                    </a:lnTo>
                    <a:lnTo>
                      <a:pt x="40" y="281"/>
                    </a:lnTo>
                    <a:lnTo>
                      <a:pt x="40" y="261"/>
                    </a:lnTo>
                    <a:lnTo>
                      <a:pt x="40" y="240"/>
                    </a:lnTo>
                    <a:lnTo>
                      <a:pt x="40" y="218"/>
                    </a:lnTo>
                    <a:lnTo>
                      <a:pt x="40" y="198"/>
                    </a:lnTo>
                    <a:lnTo>
                      <a:pt x="40" y="178"/>
                    </a:lnTo>
                    <a:lnTo>
                      <a:pt x="40" y="157"/>
                    </a:lnTo>
                    <a:lnTo>
                      <a:pt x="40" y="135"/>
                    </a:lnTo>
                    <a:lnTo>
                      <a:pt x="40" y="115"/>
                    </a:lnTo>
                    <a:lnTo>
                      <a:pt x="41" y="95"/>
                    </a:lnTo>
                    <a:lnTo>
                      <a:pt x="41" y="75"/>
                    </a:lnTo>
                    <a:lnTo>
                      <a:pt x="41" y="56"/>
                    </a:lnTo>
                    <a:lnTo>
                      <a:pt x="42" y="37"/>
                    </a:lnTo>
                    <a:lnTo>
                      <a:pt x="43" y="1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8"/>
                    </a:lnTo>
                    <a:lnTo>
                      <a:pt x="41" y="37"/>
                    </a:lnTo>
                    <a:lnTo>
                      <a:pt x="40" y="56"/>
                    </a:lnTo>
                    <a:lnTo>
                      <a:pt x="39" y="75"/>
                    </a:lnTo>
                    <a:lnTo>
                      <a:pt x="39" y="95"/>
                    </a:lnTo>
                    <a:lnTo>
                      <a:pt x="38" y="115"/>
                    </a:lnTo>
                    <a:lnTo>
                      <a:pt x="38" y="135"/>
                    </a:lnTo>
                    <a:lnTo>
                      <a:pt x="38" y="157"/>
                    </a:lnTo>
                    <a:lnTo>
                      <a:pt x="38" y="178"/>
                    </a:lnTo>
                    <a:lnTo>
                      <a:pt x="38" y="198"/>
                    </a:lnTo>
                    <a:lnTo>
                      <a:pt x="38" y="218"/>
                    </a:lnTo>
                    <a:lnTo>
                      <a:pt x="38" y="240"/>
                    </a:lnTo>
                    <a:lnTo>
                      <a:pt x="38" y="261"/>
                    </a:lnTo>
                    <a:lnTo>
                      <a:pt x="38" y="281"/>
                    </a:lnTo>
                    <a:lnTo>
                      <a:pt x="38" y="301"/>
                    </a:lnTo>
                    <a:lnTo>
                      <a:pt x="38" y="322"/>
                    </a:lnTo>
                    <a:lnTo>
                      <a:pt x="38" y="342"/>
                    </a:lnTo>
                    <a:lnTo>
                      <a:pt x="38" y="361"/>
                    </a:lnTo>
                    <a:lnTo>
                      <a:pt x="37" y="380"/>
                    </a:lnTo>
                    <a:lnTo>
                      <a:pt x="36" y="399"/>
                    </a:lnTo>
                    <a:lnTo>
                      <a:pt x="34" y="416"/>
                    </a:lnTo>
                    <a:lnTo>
                      <a:pt x="33" y="434"/>
                    </a:lnTo>
                    <a:lnTo>
                      <a:pt x="32" y="450"/>
                    </a:lnTo>
                    <a:lnTo>
                      <a:pt x="30" y="466"/>
                    </a:lnTo>
                    <a:lnTo>
                      <a:pt x="28" y="481"/>
                    </a:lnTo>
                    <a:lnTo>
                      <a:pt x="24" y="495"/>
                    </a:lnTo>
                    <a:lnTo>
                      <a:pt x="21" y="508"/>
                    </a:lnTo>
                    <a:lnTo>
                      <a:pt x="19" y="520"/>
                    </a:lnTo>
                    <a:lnTo>
                      <a:pt x="15" y="531"/>
                    </a:lnTo>
                    <a:lnTo>
                      <a:pt x="11" y="540"/>
                    </a:lnTo>
                    <a:lnTo>
                      <a:pt x="5" y="550"/>
                    </a:lnTo>
                    <a:lnTo>
                      <a:pt x="0" y="557"/>
                    </a:lnTo>
                    <a:lnTo>
                      <a:pt x="1" y="558"/>
                    </a:lnTo>
                    <a:lnTo>
                      <a:pt x="0" y="5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8" name="Freeform 1982">
                <a:extLst>
                  <a:ext uri="{FF2B5EF4-FFF2-40B4-BE49-F238E27FC236}">
                    <a16:creationId xmlns:a16="http://schemas.microsoft.com/office/drawing/2014/main" id="{695BEA71-C92D-42AB-85C1-DE9549B2F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4"/>
                <a:ext cx="27" cy="30"/>
              </a:xfrm>
              <a:custGeom>
                <a:avLst/>
                <a:gdLst>
                  <a:gd name="T0" fmla="*/ 0 w 81"/>
                  <a:gd name="T1" fmla="*/ 0 h 91"/>
                  <a:gd name="T2" fmla="*/ 1 w 81"/>
                  <a:gd name="T3" fmla="*/ 0 h 91"/>
                  <a:gd name="T4" fmla="*/ 18 w 81"/>
                  <a:gd name="T5" fmla="*/ 0 h 91"/>
                  <a:gd name="T6" fmla="*/ 32 w 81"/>
                  <a:gd name="T7" fmla="*/ 6 h 91"/>
                  <a:gd name="T8" fmla="*/ 44 w 81"/>
                  <a:gd name="T9" fmla="*/ 15 h 91"/>
                  <a:gd name="T10" fmla="*/ 54 w 81"/>
                  <a:gd name="T11" fmla="*/ 26 h 91"/>
                  <a:gd name="T12" fmla="*/ 62 w 81"/>
                  <a:gd name="T13" fmla="*/ 40 h 91"/>
                  <a:gd name="T14" fmla="*/ 69 w 81"/>
                  <a:gd name="T15" fmla="*/ 55 h 91"/>
                  <a:gd name="T16" fmla="*/ 74 w 81"/>
                  <a:gd name="T17" fmla="*/ 73 h 91"/>
                  <a:gd name="T18" fmla="*/ 80 w 81"/>
                  <a:gd name="T19" fmla="*/ 91 h 91"/>
                  <a:gd name="T20" fmla="*/ 81 w 81"/>
                  <a:gd name="T21" fmla="*/ 91 h 91"/>
                  <a:gd name="T22" fmla="*/ 76 w 81"/>
                  <a:gd name="T23" fmla="*/ 73 h 91"/>
                  <a:gd name="T24" fmla="*/ 70 w 81"/>
                  <a:gd name="T25" fmla="*/ 55 h 91"/>
                  <a:gd name="T26" fmla="*/ 63 w 81"/>
                  <a:gd name="T27" fmla="*/ 40 h 91"/>
                  <a:gd name="T28" fmla="*/ 55 w 81"/>
                  <a:gd name="T29" fmla="*/ 25 h 91"/>
                  <a:gd name="T30" fmla="*/ 45 w 81"/>
                  <a:gd name="T31" fmla="*/ 13 h 91"/>
                  <a:gd name="T32" fmla="*/ 34 w 81"/>
                  <a:gd name="T33" fmla="*/ 5 h 91"/>
                  <a:gd name="T34" fmla="*/ 18 w 81"/>
                  <a:gd name="T35" fmla="*/ 0 h 91"/>
                  <a:gd name="T36" fmla="*/ 1 w 81"/>
                  <a:gd name="T37" fmla="*/ 0 h 91"/>
                  <a:gd name="T38" fmla="*/ 2 w 81"/>
                  <a:gd name="T39" fmla="*/ 0 h 91"/>
                  <a:gd name="T40" fmla="*/ 0 w 81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9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32" y="6"/>
                    </a:lnTo>
                    <a:lnTo>
                      <a:pt x="44" y="15"/>
                    </a:lnTo>
                    <a:lnTo>
                      <a:pt x="54" y="26"/>
                    </a:lnTo>
                    <a:lnTo>
                      <a:pt x="62" y="40"/>
                    </a:lnTo>
                    <a:lnTo>
                      <a:pt x="69" y="55"/>
                    </a:lnTo>
                    <a:lnTo>
                      <a:pt x="74" y="73"/>
                    </a:lnTo>
                    <a:lnTo>
                      <a:pt x="80" y="91"/>
                    </a:lnTo>
                    <a:lnTo>
                      <a:pt x="81" y="91"/>
                    </a:lnTo>
                    <a:lnTo>
                      <a:pt x="76" y="73"/>
                    </a:lnTo>
                    <a:lnTo>
                      <a:pt x="70" y="55"/>
                    </a:lnTo>
                    <a:lnTo>
                      <a:pt x="63" y="40"/>
                    </a:lnTo>
                    <a:lnTo>
                      <a:pt x="55" y="25"/>
                    </a:lnTo>
                    <a:lnTo>
                      <a:pt x="45" y="13"/>
                    </a:lnTo>
                    <a:lnTo>
                      <a:pt x="34" y="5"/>
                    </a:lnTo>
                    <a:lnTo>
                      <a:pt x="18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9" name="Freeform 1983">
                <a:extLst>
                  <a:ext uri="{FF2B5EF4-FFF2-40B4-BE49-F238E27FC236}">
                    <a16:creationId xmlns:a16="http://schemas.microsoft.com/office/drawing/2014/main" id="{7CD8E76A-31E7-4F25-A099-3BD7145D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404"/>
                <a:ext cx="12" cy="120"/>
              </a:xfrm>
              <a:custGeom>
                <a:avLst/>
                <a:gdLst>
                  <a:gd name="T0" fmla="*/ 34 w 36"/>
                  <a:gd name="T1" fmla="*/ 0 h 359"/>
                  <a:gd name="T2" fmla="*/ 34 w 36"/>
                  <a:gd name="T3" fmla="*/ 2 h 359"/>
                  <a:gd name="T4" fmla="*/ 32 w 36"/>
                  <a:gd name="T5" fmla="*/ 23 h 359"/>
                  <a:gd name="T6" fmla="*/ 28 w 36"/>
                  <a:gd name="T7" fmla="*/ 44 h 359"/>
                  <a:gd name="T8" fmla="*/ 26 w 36"/>
                  <a:gd name="T9" fmla="*/ 64 h 359"/>
                  <a:gd name="T10" fmla="*/ 24 w 36"/>
                  <a:gd name="T11" fmla="*/ 87 h 359"/>
                  <a:gd name="T12" fmla="*/ 20 w 36"/>
                  <a:gd name="T13" fmla="*/ 109 h 359"/>
                  <a:gd name="T14" fmla="*/ 18 w 36"/>
                  <a:gd name="T15" fmla="*/ 132 h 359"/>
                  <a:gd name="T16" fmla="*/ 16 w 36"/>
                  <a:gd name="T17" fmla="*/ 154 h 359"/>
                  <a:gd name="T18" fmla="*/ 15 w 36"/>
                  <a:gd name="T19" fmla="*/ 178 h 359"/>
                  <a:gd name="T20" fmla="*/ 11 w 36"/>
                  <a:gd name="T21" fmla="*/ 200 h 359"/>
                  <a:gd name="T22" fmla="*/ 9 w 36"/>
                  <a:gd name="T23" fmla="*/ 224 h 359"/>
                  <a:gd name="T24" fmla="*/ 8 w 36"/>
                  <a:gd name="T25" fmla="*/ 246 h 359"/>
                  <a:gd name="T26" fmla="*/ 6 w 36"/>
                  <a:gd name="T27" fmla="*/ 268 h 359"/>
                  <a:gd name="T28" fmla="*/ 5 w 36"/>
                  <a:gd name="T29" fmla="*/ 292 h 359"/>
                  <a:gd name="T30" fmla="*/ 2 w 36"/>
                  <a:gd name="T31" fmla="*/ 314 h 359"/>
                  <a:gd name="T32" fmla="*/ 2 w 36"/>
                  <a:gd name="T33" fmla="*/ 337 h 359"/>
                  <a:gd name="T34" fmla="*/ 0 w 36"/>
                  <a:gd name="T35" fmla="*/ 359 h 359"/>
                  <a:gd name="T36" fmla="*/ 2 w 36"/>
                  <a:gd name="T37" fmla="*/ 359 h 359"/>
                  <a:gd name="T38" fmla="*/ 4 w 36"/>
                  <a:gd name="T39" fmla="*/ 337 h 359"/>
                  <a:gd name="T40" fmla="*/ 5 w 36"/>
                  <a:gd name="T41" fmla="*/ 314 h 359"/>
                  <a:gd name="T42" fmla="*/ 6 w 36"/>
                  <a:gd name="T43" fmla="*/ 292 h 359"/>
                  <a:gd name="T44" fmla="*/ 8 w 36"/>
                  <a:gd name="T45" fmla="*/ 268 h 359"/>
                  <a:gd name="T46" fmla="*/ 9 w 36"/>
                  <a:gd name="T47" fmla="*/ 246 h 359"/>
                  <a:gd name="T48" fmla="*/ 11 w 36"/>
                  <a:gd name="T49" fmla="*/ 224 h 359"/>
                  <a:gd name="T50" fmla="*/ 14 w 36"/>
                  <a:gd name="T51" fmla="*/ 200 h 359"/>
                  <a:gd name="T52" fmla="*/ 16 w 36"/>
                  <a:gd name="T53" fmla="*/ 178 h 359"/>
                  <a:gd name="T54" fmla="*/ 17 w 36"/>
                  <a:gd name="T55" fmla="*/ 154 h 359"/>
                  <a:gd name="T56" fmla="*/ 19 w 36"/>
                  <a:gd name="T57" fmla="*/ 132 h 359"/>
                  <a:gd name="T58" fmla="*/ 23 w 36"/>
                  <a:gd name="T59" fmla="*/ 109 h 359"/>
                  <a:gd name="T60" fmla="*/ 26 w 36"/>
                  <a:gd name="T61" fmla="*/ 87 h 359"/>
                  <a:gd name="T62" fmla="*/ 27 w 36"/>
                  <a:gd name="T63" fmla="*/ 64 h 359"/>
                  <a:gd name="T64" fmla="*/ 30 w 36"/>
                  <a:gd name="T65" fmla="*/ 44 h 359"/>
                  <a:gd name="T66" fmla="*/ 33 w 36"/>
                  <a:gd name="T67" fmla="*/ 23 h 359"/>
                  <a:gd name="T68" fmla="*/ 36 w 36"/>
                  <a:gd name="T69" fmla="*/ 2 h 359"/>
                  <a:gd name="T70" fmla="*/ 36 w 36"/>
                  <a:gd name="T71" fmla="*/ 3 h 359"/>
                  <a:gd name="T72" fmla="*/ 34 w 36"/>
                  <a:gd name="T73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9">
                    <a:moveTo>
                      <a:pt x="34" y="0"/>
                    </a:moveTo>
                    <a:lnTo>
                      <a:pt x="34" y="2"/>
                    </a:lnTo>
                    <a:lnTo>
                      <a:pt x="32" y="23"/>
                    </a:lnTo>
                    <a:lnTo>
                      <a:pt x="28" y="44"/>
                    </a:lnTo>
                    <a:lnTo>
                      <a:pt x="26" y="64"/>
                    </a:lnTo>
                    <a:lnTo>
                      <a:pt x="24" y="87"/>
                    </a:lnTo>
                    <a:lnTo>
                      <a:pt x="20" y="109"/>
                    </a:lnTo>
                    <a:lnTo>
                      <a:pt x="18" y="132"/>
                    </a:lnTo>
                    <a:lnTo>
                      <a:pt x="16" y="154"/>
                    </a:lnTo>
                    <a:lnTo>
                      <a:pt x="15" y="178"/>
                    </a:lnTo>
                    <a:lnTo>
                      <a:pt x="11" y="200"/>
                    </a:lnTo>
                    <a:lnTo>
                      <a:pt x="9" y="224"/>
                    </a:lnTo>
                    <a:lnTo>
                      <a:pt x="8" y="246"/>
                    </a:lnTo>
                    <a:lnTo>
                      <a:pt x="6" y="268"/>
                    </a:lnTo>
                    <a:lnTo>
                      <a:pt x="5" y="292"/>
                    </a:lnTo>
                    <a:lnTo>
                      <a:pt x="2" y="314"/>
                    </a:lnTo>
                    <a:lnTo>
                      <a:pt x="2" y="337"/>
                    </a:lnTo>
                    <a:lnTo>
                      <a:pt x="0" y="359"/>
                    </a:lnTo>
                    <a:lnTo>
                      <a:pt x="2" y="359"/>
                    </a:lnTo>
                    <a:lnTo>
                      <a:pt x="4" y="337"/>
                    </a:lnTo>
                    <a:lnTo>
                      <a:pt x="5" y="314"/>
                    </a:lnTo>
                    <a:lnTo>
                      <a:pt x="6" y="292"/>
                    </a:lnTo>
                    <a:lnTo>
                      <a:pt x="8" y="268"/>
                    </a:lnTo>
                    <a:lnTo>
                      <a:pt x="9" y="246"/>
                    </a:lnTo>
                    <a:lnTo>
                      <a:pt x="11" y="224"/>
                    </a:lnTo>
                    <a:lnTo>
                      <a:pt x="14" y="200"/>
                    </a:lnTo>
                    <a:lnTo>
                      <a:pt x="16" y="178"/>
                    </a:lnTo>
                    <a:lnTo>
                      <a:pt x="17" y="154"/>
                    </a:lnTo>
                    <a:lnTo>
                      <a:pt x="19" y="132"/>
                    </a:lnTo>
                    <a:lnTo>
                      <a:pt x="23" y="109"/>
                    </a:lnTo>
                    <a:lnTo>
                      <a:pt x="26" y="87"/>
                    </a:lnTo>
                    <a:lnTo>
                      <a:pt x="27" y="64"/>
                    </a:lnTo>
                    <a:lnTo>
                      <a:pt x="30" y="44"/>
                    </a:lnTo>
                    <a:lnTo>
                      <a:pt x="33" y="23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0" name="Freeform 1984">
                <a:extLst>
                  <a:ext uri="{FF2B5EF4-FFF2-40B4-BE49-F238E27FC236}">
                    <a16:creationId xmlns:a16="http://schemas.microsoft.com/office/drawing/2014/main" id="{5F2EFBA8-657F-45A9-99F8-C4D1EC996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521"/>
                <a:ext cx="30" cy="249"/>
              </a:xfrm>
              <a:custGeom>
                <a:avLst/>
                <a:gdLst>
                  <a:gd name="T0" fmla="*/ 11 w 92"/>
                  <a:gd name="T1" fmla="*/ 0 h 747"/>
                  <a:gd name="T2" fmla="*/ 22 w 92"/>
                  <a:gd name="T3" fmla="*/ 3 h 747"/>
                  <a:gd name="T4" fmla="*/ 35 w 92"/>
                  <a:gd name="T5" fmla="*/ 8 h 747"/>
                  <a:gd name="T6" fmla="*/ 48 w 92"/>
                  <a:gd name="T7" fmla="*/ 19 h 747"/>
                  <a:gd name="T8" fmla="*/ 59 w 92"/>
                  <a:gd name="T9" fmla="*/ 35 h 747"/>
                  <a:gd name="T10" fmla="*/ 68 w 92"/>
                  <a:gd name="T11" fmla="*/ 52 h 747"/>
                  <a:gd name="T12" fmla="*/ 77 w 92"/>
                  <a:gd name="T13" fmla="*/ 72 h 747"/>
                  <a:gd name="T14" fmla="*/ 83 w 92"/>
                  <a:gd name="T15" fmla="*/ 92 h 747"/>
                  <a:gd name="T16" fmla="*/ 87 w 92"/>
                  <a:gd name="T17" fmla="*/ 115 h 747"/>
                  <a:gd name="T18" fmla="*/ 90 w 92"/>
                  <a:gd name="T19" fmla="*/ 136 h 747"/>
                  <a:gd name="T20" fmla="*/ 92 w 92"/>
                  <a:gd name="T21" fmla="*/ 154 h 747"/>
                  <a:gd name="T22" fmla="*/ 90 w 92"/>
                  <a:gd name="T23" fmla="*/ 172 h 747"/>
                  <a:gd name="T24" fmla="*/ 89 w 92"/>
                  <a:gd name="T25" fmla="*/ 189 h 747"/>
                  <a:gd name="T26" fmla="*/ 86 w 92"/>
                  <a:gd name="T27" fmla="*/ 207 h 747"/>
                  <a:gd name="T28" fmla="*/ 83 w 92"/>
                  <a:gd name="T29" fmla="*/ 228 h 747"/>
                  <a:gd name="T30" fmla="*/ 79 w 92"/>
                  <a:gd name="T31" fmla="*/ 250 h 747"/>
                  <a:gd name="T32" fmla="*/ 74 w 92"/>
                  <a:gd name="T33" fmla="*/ 279 h 747"/>
                  <a:gd name="T34" fmla="*/ 70 w 92"/>
                  <a:gd name="T35" fmla="*/ 313 h 747"/>
                  <a:gd name="T36" fmla="*/ 67 w 92"/>
                  <a:gd name="T37" fmla="*/ 354 h 747"/>
                  <a:gd name="T38" fmla="*/ 64 w 92"/>
                  <a:gd name="T39" fmla="*/ 402 h 747"/>
                  <a:gd name="T40" fmla="*/ 64 w 92"/>
                  <a:gd name="T41" fmla="*/ 459 h 747"/>
                  <a:gd name="T42" fmla="*/ 62 w 92"/>
                  <a:gd name="T43" fmla="*/ 526 h 747"/>
                  <a:gd name="T44" fmla="*/ 64 w 92"/>
                  <a:gd name="T45" fmla="*/ 605 h 747"/>
                  <a:gd name="T46" fmla="*/ 67 w 92"/>
                  <a:gd name="T47" fmla="*/ 697 h 747"/>
                  <a:gd name="T48" fmla="*/ 67 w 92"/>
                  <a:gd name="T49" fmla="*/ 736 h 747"/>
                  <a:gd name="T50" fmla="*/ 62 w 92"/>
                  <a:gd name="T51" fmla="*/ 715 h 747"/>
                  <a:gd name="T52" fmla="*/ 58 w 92"/>
                  <a:gd name="T53" fmla="*/ 692 h 747"/>
                  <a:gd name="T54" fmla="*/ 53 w 92"/>
                  <a:gd name="T55" fmla="*/ 670 h 747"/>
                  <a:gd name="T56" fmla="*/ 49 w 92"/>
                  <a:gd name="T57" fmla="*/ 649 h 747"/>
                  <a:gd name="T58" fmla="*/ 46 w 92"/>
                  <a:gd name="T59" fmla="*/ 626 h 747"/>
                  <a:gd name="T60" fmla="*/ 42 w 92"/>
                  <a:gd name="T61" fmla="*/ 604 h 747"/>
                  <a:gd name="T62" fmla="*/ 39 w 92"/>
                  <a:gd name="T63" fmla="*/ 584 h 747"/>
                  <a:gd name="T64" fmla="*/ 34 w 92"/>
                  <a:gd name="T65" fmla="*/ 557 h 747"/>
                  <a:gd name="T66" fmla="*/ 28 w 92"/>
                  <a:gd name="T67" fmla="*/ 524 h 747"/>
                  <a:gd name="T68" fmla="*/ 22 w 92"/>
                  <a:gd name="T69" fmla="*/ 489 h 747"/>
                  <a:gd name="T70" fmla="*/ 19 w 92"/>
                  <a:gd name="T71" fmla="*/ 455 h 747"/>
                  <a:gd name="T72" fmla="*/ 14 w 92"/>
                  <a:gd name="T73" fmla="*/ 420 h 747"/>
                  <a:gd name="T74" fmla="*/ 11 w 92"/>
                  <a:gd name="T75" fmla="*/ 384 h 747"/>
                  <a:gd name="T76" fmla="*/ 9 w 92"/>
                  <a:gd name="T77" fmla="*/ 348 h 747"/>
                  <a:gd name="T78" fmla="*/ 5 w 92"/>
                  <a:gd name="T79" fmla="*/ 312 h 747"/>
                  <a:gd name="T80" fmla="*/ 2 w 92"/>
                  <a:gd name="T81" fmla="*/ 276 h 747"/>
                  <a:gd name="T82" fmla="*/ 1 w 92"/>
                  <a:gd name="T83" fmla="*/ 239 h 747"/>
                  <a:gd name="T84" fmla="*/ 0 w 92"/>
                  <a:gd name="T85" fmla="*/ 203 h 747"/>
                  <a:gd name="T86" fmla="*/ 0 w 92"/>
                  <a:gd name="T87" fmla="*/ 166 h 747"/>
                  <a:gd name="T88" fmla="*/ 0 w 92"/>
                  <a:gd name="T89" fmla="*/ 129 h 747"/>
                  <a:gd name="T90" fmla="*/ 0 w 92"/>
                  <a:gd name="T91" fmla="*/ 92 h 747"/>
                  <a:gd name="T92" fmla="*/ 1 w 92"/>
                  <a:gd name="T93" fmla="*/ 56 h 747"/>
                  <a:gd name="T94" fmla="*/ 3 w 92"/>
                  <a:gd name="T95" fmla="*/ 21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747">
                    <a:moveTo>
                      <a:pt x="4" y="3"/>
                    </a:moveTo>
                    <a:lnTo>
                      <a:pt x="11" y="0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30" y="5"/>
                    </a:lnTo>
                    <a:lnTo>
                      <a:pt x="35" y="8"/>
                    </a:lnTo>
                    <a:lnTo>
                      <a:pt x="42" y="14"/>
                    </a:lnTo>
                    <a:lnTo>
                      <a:pt x="48" y="19"/>
                    </a:lnTo>
                    <a:lnTo>
                      <a:pt x="53" y="27"/>
                    </a:lnTo>
                    <a:lnTo>
                      <a:pt x="59" y="35"/>
                    </a:lnTo>
                    <a:lnTo>
                      <a:pt x="64" y="43"/>
                    </a:lnTo>
                    <a:lnTo>
                      <a:pt x="68" y="52"/>
                    </a:lnTo>
                    <a:lnTo>
                      <a:pt x="74" y="62"/>
                    </a:lnTo>
                    <a:lnTo>
                      <a:pt x="77" y="72"/>
                    </a:lnTo>
                    <a:lnTo>
                      <a:pt x="79" y="82"/>
                    </a:lnTo>
                    <a:lnTo>
                      <a:pt x="83" y="92"/>
                    </a:lnTo>
                    <a:lnTo>
                      <a:pt x="85" y="104"/>
                    </a:lnTo>
                    <a:lnTo>
                      <a:pt x="87" y="115"/>
                    </a:lnTo>
                    <a:lnTo>
                      <a:pt x="88" y="126"/>
                    </a:lnTo>
                    <a:lnTo>
                      <a:pt x="90" y="136"/>
                    </a:lnTo>
                    <a:lnTo>
                      <a:pt x="90" y="146"/>
                    </a:lnTo>
                    <a:lnTo>
                      <a:pt x="92" y="154"/>
                    </a:lnTo>
                    <a:lnTo>
                      <a:pt x="92" y="163"/>
                    </a:lnTo>
                    <a:lnTo>
                      <a:pt x="90" y="172"/>
                    </a:lnTo>
                    <a:lnTo>
                      <a:pt x="90" y="181"/>
                    </a:lnTo>
                    <a:lnTo>
                      <a:pt x="89" y="189"/>
                    </a:lnTo>
                    <a:lnTo>
                      <a:pt x="87" y="199"/>
                    </a:lnTo>
                    <a:lnTo>
                      <a:pt x="86" y="207"/>
                    </a:lnTo>
                    <a:lnTo>
                      <a:pt x="85" y="217"/>
                    </a:lnTo>
                    <a:lnTo>
                      <a:pt x="83" y="228"/>
                    </a:lnTo>
                    <a:lnTo>
                      <a:pt x="81" y="239"/>
                    </a:lnTo>
                    <a:lnTo>
                      <a:pt x="79" y="250"/>
                    </a:lnTo>
                    <a:lnTo>
                      <a:pt x="77" y="264"/>
                    </a:lnTo>
                    <a:lnTo>
                      <a:pt x="74" y="279"/>
                    </a:lnTo>
                    <a:lnTo>
                      <a:pt x="74" y="295"/>
                    </a:lnTo>
                    <a:lnTo>
                      <a:pt x="70" y="313"/>
                    </a:lnTo>
                    <a:lnTo>
                      <a:pt x="69" y="332"/>
                    </a:lnTo>
                    <a:lnTo>
                      <a:pt x="67" y="354"/>
                    </a:lnTo>
                    <a:lnTo>
                      <a:pt x="65" y="376"/>
                    </a:lnTo>
                    <a:lnTo>
                      <a:pt x="64" y="402"/>
                    </a:lnTo>
                    <a:lnTo>
                      <a:pt x="64" y="429"/>
                    </a:lnTo>
                    <a:lnTo>
                      <a:pt x="64" y="459"/>
                    </a:lnTo>
                    <a:lnTo>
                      <a:pt x="62" y="492"/>
                    </a:lnTo>
                    <a:lnTo>
                      <a:pt x="62" y="526"/>
                    </a:lnTo>
                    <a:lnTo>
                      <a:pt x="64" y="565"/>
                    </a:lnTo>
                    <a:lnTo>
                      <a:pt x="64" y="605"/>
                    </a:lnTo>
                    <a:lnTo>
                      <a:pt x="64" y="649"/>
                    </a:lnTo>
                    <a:lnTo>
                      <a:pt x="67" y="697"/>
                    </a:lnTo>
                    <a:lnTo>
                      <a:pt x="69" y="747"/>
                    </a:lnTo>
                    <a:lnTo>
                      <a:pt x="67" y="736"/>
                    </a:lnTo>
                    <a:lnTo>
                      <a:pt x="64" y="726"/>
                    </a:lnTo>
                    <a:lnTo>
                      <a:pt x="62" y="715"/>
                    </a:lnTo>
                    <a:lnTo>
                      <a:pt x="60" y="704"/>
                    </a:lnTo>
                    <a:lnTo>
                      <a:pt x="58" y="692"/>
                    </a:lnTo>
                    <a:lnTo>
                      <a:pt x="56" y="682"/>
                    </a:lnTo>
                    <a:lnTo>
                      <a:pt x="53" y="670"/>
                    </a:lnTo>
                    <a:lnTo>
                      <a:pt x="51" y="660"/>
                    </a:lnTo>
                    <a:lnTo>
                      <a:pt x="49" y="649"/>
                    </a:lnTo>
                    <a:lnTo>
                      <a:pt x="48" y="637"/>
                    </a:lnTo>
                    <a:lnTo>
                      <a:pt x="46" y="626"/>
                    </a:lnTo>
                    <a:lnTo>
                      <a:pt x="43" y="615"/>
                    </a:lnTo>
                    <a:lnTo>
                      <a:pt x="42" y="604"/>
                    </a:lnTo>
                    <a:lnTo>
                      <a:pt x="40" y="594"/>
                    </a:lnTo>
                    <a:lnTo>
                      <a:pt x="39" y="584"/>
                    </a:lnTo>
                    <a:lnTo>
                      <a:pt x="38" y="574"/>
                    </a:lnTo>
                    <a:lnTo>
                      <a:pt x="34" y="557"/>
                    </a:lnTo>
                    <a:lnTo>
                      <a:pt x="31" y="541"/>
                    </a:lnTo>
                    <a:lnTo>
                      <a:pt x="28" y="524"/>
                    </a:lnTo>
                    <a:lnTo>
                      <a:pt x="25" y="507"/>
                    </a:lnTo>
                    <a:lnTo>
                      <a:pt x="22" y="489"/>
                    </a:lnTo>
                    <a:lnTo>
                      <a:pt x="21" y="473"/>
                    </a:lnTo>
                    <a:lnTo>
                      <a:pt x="19" y="455"/>
                    </a:lnTo>
                    <a:lnTo>
                      <a:pt x="16" y="438"/>
                    </a:lnTo>
                    <a:lnTo>
                      <a:pt x="14" y="420"/>
                    </a:lnTo>
                    <a:lnTo>
                      <a:pt x="12" y="402"/>
                    </a:lnTo>
                    <a:lnTo>
                      <a:pt x="11" y="384"/>
                    </a:lnTo>
                    <a:lnTo>
                      <a:pt x="10" y="367"/>
                    </a:lnTo>
                    <a:lnTo>
                      <a:pt x="9" y="348"/>
                    </a:lnTo>
                    <a:lnTo>
                      <a:pt x="6" y="330"/>
                    </a:lnTo>
                    <a:lnTo>
                      <a:pt x="5" y="312"/>
                    </a:lnTo>
                    <a:lnTo>
                      <a:pt x="4" y="294"/>
                    </a:lnTo>
                    <a:lnTo>
                      <a:pt x="2" y="276"/>
                    </a:lnTo>
                    <a:lnTo>
                      <a:pt x="2" y="258"/>
                    </a:lnTo>
                    <a:lnTo>
                      <a:pt x="1" y="239"/>
                    </a:lnTo>
                    <a:lnTo>
                      <a:pt x="0" y="221"/>
                    </a:lnTo>
                    <a:lnTo>
                      <a:pt x="0" y="203"/>
                    </a:lnTo>
                    <a:lnTo>
                      <a:pt x="0" y="184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0" y="129"/>
                    </a:lnTo>
                    <a:lnTo>
                      <a:pt x="0" y="111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1" y="56"/>
                    </a:lnTo>
                    <a:lnTo>
                      <a:pt x="2" y="38"/>
                    </a:lnTo>
                    <a:lnTo>
                      <a:pt x="3" y="2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1" name="Freeform 1985">
                <a:extLst>
                  <a:ext uri="{FF2B5EF4-FFF2-40B4-BE49-F238E27FC236}">
                    <a16:creationId xmlns:a16="http://schemas.microsoft.com/office/drawing/2014/main" id="{3070FD5C-2B73-48A7-9ED8-33309D67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1"/>
                <a:ext cx="27" cy="35"/>
              </a:xfrm>
              <a:custGeom>
                <a:avLst/>
                <a:gdLst>
                  <a:gd name="T0" fmla="*/ 82 w 82"/>
                  <a:gd name="T1" fmla="*/ 103 h 103"/>
                  <a:gd name="T2" fmla="*/ 80 w 82"/>
                  <a:gd name="T3" fmla="*/ 91 h 103"/>
                  <a:gd name="T4" fmla="*/ 76 w 82"/>
                  <a:gd name="T5" fmla="*/ 81 h 103"/>
                  <a:gd name="T6" fmla="*/ 73 w 82"/>
                  <a:gd name="T7" fmla="*/ 70 h 103"/>
                  <a:gd name="T8" fmla="*/ 71 w 82"/>
                  <a:gd name="T9" fmla="*/ 60 h 103"/>
                  <a:gd name="T10" fmla="*/ 65 w 82"/>
                  <a:gd name="T11" fmla="*/ 51 h 103"/>
                  <a:gd name="T12" fmla="*/ 61 w 82"/>
                  <a:gd name="T13" fmla="*/ 41 h 103"/>
                  <a:gd name="T14" fmla="*/ 56 w 82"/>
                  <a:gd name="T15" fmla="*/ 33 h 103"/>
                  <a:gd name="T16" fmla="*/ 50 w 82"/>
                  <a:gd name="T17" fmla="*/ 25 h 103"/>
                  <a:gd name="T18" fmla="*/ 45 w 82"/>
                  <a:gd name="T19" fmla="*/ 20 h 103"/>
                  <a:gd name="T20" fmla="*/ 39 w 82"/>
                  <a:gd name="T21" fmla="*/ 13 h 103"/>
                  <a:gd name="T22" fmla="*/ 32 w 82"/>
                  <a:gd name="T23" fmla="*/ 7 h 103"/>
                  <a:gd name="T24" fmla="*/ 27 w 82"/>
                  <a:gd name="T25" fmla="*/ 3 h 103"/>
                  <a:gd name="T26" fmla="*/ 19 w 82"/>
                  <a:gd name="T27" fmla="*/ 0 h 103"/>
                  <a:gd name="T28" fmla="*/ 13 w 82"/>
                  <a:gd name="T29" fmla="*/ 0 h 103"/>
                  <a:gd name="T30" fmla="*/ 7 w 82"/>
                  <a:gd name="T31" fmla="*/ 0 h 103"/>
                  <a:gd name="T32" fmla="*/ 0 w 82"/>
                  <a:gd name="T33" fmla="*/ 0 h 103"/>
                  <a:gd name="T34" fmla="*/ 1 w 82"/>
                  <a:gd name="T35" fmla="*/ 2 h 103"/>
                  <a:gd name="T36" fmla="*/ 7 w 82"/>
                  <a:gd name="T37" fmla="*/ 0 h 103"/>
                  <a:gd name="T38" fmla="*/ 13 w 82"/>
                  <a:gd name="T39" fmla="*/ 0 h 103"/>
                  <a:gd name="T40" fmla="*/ 19 w 82"/>
                  <a:gd name="T41" fmla="*/ 2 h 103"/>
                  <a:gd name="T42" fmla="*/ 26 w 82"/>
                  <a:gd name="T43" fmla="*/ 4 h 103"/>
                  <a:gd name="T44" fmla="*/ 31 w 82"/>
                  <a:gd name="T45" fmla="*/ 8 h 103"/>
                  <a:gd name="T46" fmla="*/ 37 w 82"/>
                  <a:gd name="T47" fmla="*/ 14 h 103"/>
                  <a:gd name="T48" fmla="*/ 43 w 82"/>
                  <a:gd name="T49" fmla="*/ 20 h 103"/>
                  <a:gd name="T50" fmla="*/ 49 w 82"/>
                  <a:gd name="T51" fmla="*/ 26 h 103"/>
                  <a:gd name="T52" fmla="*/ 54 w 82"/>
                  <a:gd name="T53" fmla="*/ 35 h 103"/>
                  <a:gd name="T54" fmla="*/ 59 w 82"/>
                  <a:gd name="T55" fmla="*/ 43 h 103"/>
                  <a:gd name="T56" fmla="*/ 64 w 82"/>
                  <a:gd name="T57" fmla="*/ 51 h 103"/>
                  <a:gd name="T58" fmla="*/ 68 w 82"/>
                  <a:gd name="T59" fmla="*/ 61 h 103"/>
                  <a:gd name="T60" fmla="*/ 72 w 82"/>
                  <a:gd name="T61" fmla="*/ 70 h 103"/>
                  <a:gd name="T62" fmla="*/ 75 w 82"/>
                  <a:gd name="T63" fmla="*/ 81 h 103"/>
                  <a:gd name="T64" fmla="*/ 78 w 82"/>
                  <a:gd name="T65" fmla="*/ 91 h 103"/>
                  <a:gd name="T66" fmla="*/ 81 w 82"/>
                  <a:gd name="T67" fmla="*/ 103 h 103"/>
                  <a:gd name="T68" fmla="*/ 82 w 82"/>
                  <a:gd name="T6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03">
                    <a:moveTo>
                      <a:pt x="82" y="103"/>
                    </a:moveTo>
                    <a:lnTo>
                      <a:pt x="80" y="91"/>
                    </a:lnTo>
                    <a:lnTo>
                      <a:pt x="76" y="81"/>
                    </a:lnTo>
                    <a:lnTo>
                      <a:pt x="73" y="70"/>
                    </a:lnTo>
                    <a:lnTo>
                      <a:pt x="71" y="60"/>
                    </a:lnTo>
                    <a:lnTo>
                      <a:pt x="65" y="51"/>
                    </a:lnTo>
                    <a:lnTo>
                      <a:pt x="61" y="41"/>
                    </a:lnTo>
                    <a:lnTo>
                      <a:pt x="56" y="33"/>
                    </a:lnTo>
                    <a:lnTo>
                      <a:pt x="50" y="25"/>
                    </a:lnTo>
                    <a:lnTo>
                      <a:pt x="45" y="20"/>
                    </a:lnTo>
                    <a:lnTo>
                      <a:pt x="39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4"/>
                    </a:lnTo>
                    <a:lnTo>
                      <a:pt x="31" y="8"/>
                    </a:lnTo>
                    <a:lnTo>
                      <a:pt x="37" y="14"/>
                    </a:lnTo>
                    <a:lnTo>
                      <a:pt x="43" y="20"/>
                    </a:lnTo>
                    <a:lnTo>
                      <a:pt x="49" y="26"/>
                    </a:lnTo>
                    <a:lnTo>
                      <a:pt x="54" y="35"/>
                    </a:lnTo>
                    <a:lnTo>
                      <a:pt x="59" y="43"/>
                    </a:lnTo>
                    <a:lnTo>
                      <a:pt x="64" y="51"/>
                    </a:lnTo>
                    <a:lnTo>
                      <a:pt x="68" y="61"/>
                    </a:lnTo>
                    <a:lnTo>
                      <a:pt x="72" y="70"/>
                    </a:lnTo>
                    <a:lnTo>
                      <a:pt x="75" y="81"/>
                    </a:lnTo>
                    <a:lnTo>
                      <a:pt x="78" y="91"/>
                    </a:lnTo>
                    <a:lnTo>
                      <a:pt x="81" y="103"/>
                    </a:lnTo>
                    <a:lnTo>
                      <a:pt x="8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2" name="Freeform 1986">
                <a:extLst>
                  <a:ext uri="{FF2B5EF4-FFF2-40B4-BE49-F238E27FC236}">
                    <a16:creationId xmlns:a16="http://schemas.microsoft.com/office/drawing/2014/main" id="{15A51A61-1D3C-4E33-9C63-CF26936D3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556"/>
                <a:ext cx="11" cy="214"/>
              </a:xfrm>
              <a:custGeom>
                <a:avLst/>
                <a:gdLst>
                  <a:gd name="T0" fmla="*/ 9 w 32"/>
                  <a:gd name="T1" fmla="*/ 643 h 643"/>
                  <a:gd name="T2" fmla="*/ 4 w 32"/>
                  <a:gd name="T3" fmla="*/ 546 h 643"/>
                  <a:gd name="T4" fmla="*/ 3 w 32"/>
                  <a:gd name="T5" fmla="*/ 461 h 643"/>
                  <a:gd name="T6" fmla="*/ 3 w 32"/>
                  <a:gd name="T7" fmla="*/ 388 h 643"/>
                  <a:gd name="T8" fmla="*/ 3 w 32"/>
                  <a:gd name="T9" fmla="*/ 325 h 643"/>
                  <a:gd name="T10" fmla="*/ 5 w 32"/>
                  <a:gd name="T11" fmla="*/ 272 h 643"/>
                  <a:gd name="T12" fmla="*/ 9 w 32"/>
                  <a:gd name="T13" fmla="*/ 228 h 643"/>
                  <a:gd name="T14" fmla="*/ 13 w 32"/>
                  <a:gd name="T15" fmla="*/ 191 h 643"/>
                  <a:gd name="T16" fmla="*/ 16 w 32"/>
                  <a:gd name="T17" fmla="*/ 161 h 643"/>
                  <a:gd name="T18" fmla="*/ 20 w 32"/>
                  <a:gd name="T19" fmla="*/ 135 h 643"/>
                  <a:gd name="T20" fmla="*/ 24 w 32"/>
                  <a:gd name="T21" fmla="*/ 114 h 643"/>
                  <a:gd name="T22" fmla="*/ 27 w 32"/>
                  <a:gd name="T23" fmla="*/ 95 h 643"/>
                  <a:gd name="T24" fmla="*/ 29 w 32"/>
                  <a:gd name="T25" fmla="*/ 77 h 643"/>
                  <a:gd name="T26" fmla="*/ 32 w 32"/>
                  <a:gd name="T27" fmla="*/ 59 h 643"/>
                  <a:gd name="T28" fmla="*/ 31 w 32"/>
                  <a:gd name="T29" fmla="*/ 42 h 643"/>
                  <a:gd name="T30" fmla="*/ 28 w 32"/>
                  <a:gd name="T31" fmla="*/ 22 h 643"/>
                  <a:gd name="T32" fmla="*/ 24 w 32"/>
                  <a:gd name="T33" fmla="*/ 0 h 643"/>
                  <a:gd name="T34" fmla="*/ 25 w 32"/>
                  <a:gd name="T35" fmla="*/ 12 h 643"/>
                  <a:gd name="T36" fmla="*/ 28 w 32"/>
                  <a:gd name="T37" fmla="*/ 32 h 643"/>
                  <a:gd name="T38" fmla="*/ 29 w 32"/>
                  <a:gd name="T39" fmla="*/ 50 h 643"/>
                  <a:gd name="T40" fmla="*/ 29 w 32"/>
                  <a:gd name="T41" fmla="*/ 69 h 643"/>
                  <a:gd name="T42" fmla="*/ 27 w 32"/>
                  <a:gd name="T43" fmla="*/ 85 h 643"/>
                  <a:gd name="T44" fmla="*/ 24 w 32"/>
                  <a:gd name="T45" fmla="*/ 104 h 643"/>
                  <a:gd name="T46" fmla="*/ 20 w 32"/>
                  <a:gd name="T47" fmla="*/ 124 h 643"/>
                  <a:gd name="T48" fmla="*/ 17 w 32"/>
                  <a:gd name="T49" fmla="*/ 146 h 643"/>
                  <a:gd name="T50" fmla="*/ 13 w 32"/>
                  <a:gd name="T51" fmla="*/ 176 h 643"/>
                  <a:gd name="T52" fmla="*/ 9 w 32"/>
                  <a:gd name="T53" fmla="*/ 209 h 643"/>
                  <a:gd name="T54" fmla="*/ 5 w 32"/>
                  <a:gd name="T55" fmla="*/ 250 h 643"/>
                  <a:gd name="T56" fmla="*/ 3 w 32"/>
                  <a:gd name="T57" fmla="*/ 298 h 643"/>
                  <a:gd name="T58" fmla="*/ 1 w 32"/>
                  <a:gd name="T59" fmla="*/ 355 h 643"/>
                  <a:gd name="T60" fmla="*/ 0 w 32"/>
                  <a:gd name="T61" fmla="*/ 422 h 643"/>
                  <a:gd name="T62" fmla="*/ 3 w 32"/>
                  <a:gd name="T63" fmla="*/ 501 h 643"/>
                  <a:gd name="T64" fmla="*/ 5 w 32"/>
                  <a:gd name="T65" fmla="*/ 593 h 643"/>
                  <a:gd name="T66" fmla="*/ 9 w 32"/>
                  <a:gd name="T67" fmla="*/ 64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43">
                    <a:moveTo>
                      <a:pt x="7" y="643"/>
                    </a:moveTo>
                    <a:lnTo>
                      <a:pt x="9" y="643"/>
                    </a:lnTo>
                    <a:lnTo>
                      <a:pt x="6" y="593"/>
                    </a:lnTo>
                    <a:lnTo>
                      <a:pt x="4" y="546"/>
                    </a:lnTo>
                    <a:lnTo>
                      <a:pt x="4" y="501"/>
                    </a:lnTo>
                    <a:lnTo>
                      <a:pt x="3" y="461"/>
                    </a:lnTo>
                    <a:lnTo>
                      <a:pt x="3" y="422"/>
                    </a:lnTo>
                    <a:lnTo>
                      <a:pt x="3" y="388"/>
                    </a:lnTo>
                    <a:lnTo>
                      <a:pt x="3" y="355"/>
                    </a:lnTo>
                    <a:lnTo>
                      <a:pt x="3" y="325"/>
                    </a:lnTo>
                    <a:lnTo>
                      <a:pt x="4" y="298"/>
                    </a:lnTo>
                    <a:lnTo>
                      <a:pt x="5" y="272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0" y="209"/>
                    </a:lnTo>
                    <a:lnTo>
                      <a:pt x="13" y="191"/>
                    </a:lnTo>
                    <a:lnTo>
                      <a:pt x="14" y="176"/>
                    </a:lnTo>
                    <a:lnTo>
                      <a:pt x="16" y="161"/>
                    </a:lnTo>
                    <a:lnTo>
                      <a:pt x="18" y="146"/>
                    </a:lnTo>
                    <a:lnTo>
                      <a:pt x="20" y="135"/>
                    </a:lnTo>
                    <a:lnTo>
                      <a:pt x="23" y="124"/>
                    </a:lnTo>
                    <a:lnTo>
                      <a:pt x="24" y="114"/>
                    </a:lnTo>
                    <a:lnTo>
                      <a:pt x="26" y="104"/>
                    </a:lnTo>
                    <a:lnTo>
                      <a:pt x="27" y="95"/>
                    </a:lnTo>
                    <a:lnTo>
                      <a:pt x="29" y="85"/>
                    </a:lnTo>
                    <a:lnTo>
                      <a:pt x="29" y="77"/>
                    </a:lnTo>
                    <a:lnTo>
                      <a:pt x="31" y="69"/>
                    </a:lnTo>
                    <a:lnTo>
                      <a:pt x="32" y="59"/>
                    </a:lnTo>
                    <a:lnTo>
                      <a:pt x="32" y="50"/>
                    </a:lnTo>
                    <a:lnTo>
                      <a:pt x="31" y="42"/>
                    </a:lnTo>
                    <a:lnTo>
                      <a:pt x="29" y="32"/>
                    </a:lnTo>
                    <a:lnTo>
                      <a:pt x="28" y="22"/>
                    </a:lnTo>
                    <a:lnTo>
                      <a:pt x="26" y="1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5" y="12"/>
                    </a:lnTo>
                    <a:lnTo>
                      <a:pt x="26" y="22"/>
                    </a:lnTo>
                    <a:lnTo>
                      <a:pt x="28" y="32"/>
                    </a:lnTo>
                    <a:lnTo>
                      <a:pt x="29" y="42"/>
                    </a:lnTo>
                    <a:lnTo>
                      <a:pt x="29" y="50"/>
                    </a:lnTo>
                    <a:lnTo>
                      <a:pt x="29" y="59"/>
                    </a:lnTo>
                    <a:lnTo>
                      <a:pt x="29" y="69"/>
                    </a:lnTo>
                    <a:lnTo>
                      <a:pt x="28" y="77"/>
                    </a:lnTo>
                    <a:lnTo>
                      <a:pt x="27" y="85"/>
                    </a:lnTo>
                    <a:lnTo>
                      <a:pt x="26" y="95"/>
                    </a:lnTo>
                    <a:lnTo>
                      <a:pt x="24" y="104"/>
                    </a:lnTo>
                    <a:lnTo>
                      <a:pt x="23" y="114"/>
                    </a:lnTo>
                    <a:lnTo>
                      <a:pt x="20" y="124"/>
                    </a:lnTo>
                    <a:lnTo>
                      <a:pt x="19" y="135"/>
                    </a:lnTo>
                    <a:lnTo>
                      <a:pt x="17" y="146"/>
                    </a:lnTo>
                    <a:lnTo>
                      <a:pt x="15" y="161"/>
                    </a:lnTo>
                    <a:lnTo>
                      <a:pt x="13" y="176"/>
                    </a:lnTo>
                    <a:lnTo>
                      <a:pt x="11" y="191"/>
                    </a:lnTo>
                    <a:lnTo>
                      <a:pt x="9" y="209"/>
                    </a:lnTo>
                    <a:lnTo>
                      <a:pt x="7" y="228"/>
                    </a:lnTo>
                    <a:lnTo>
                      <a:pt x="5" y="250"/>
                    </a:lnTo>
                    <a:lnTo>
                      <a:pt x="4" y="272"/>
                    </a:lnTo>
                    <a:lnTo>
                      <a:pt x="3" y="298"/>
                    </a:lnTo>
                    <a:lnTo>
                      <a:pt x="1" y="325"/>
                    </a:lnTo>
                    <a:lnTo>
                      <a:pt x="1" y="355"/>
                    </a:lnTo>
                    <a:lnTo>
                      <a:pt x="0" y="388"/>
                    </a:lnTo>
                    <a:lnTo>
                      <a:pt x="0" y="422"/>
                    </a:lnTo>
                    <a:lnTo>
                      <a:pt x="1" y="461"/>
                    </a:lnTo>
                    <a:lnTo>
                      <a:pt x="3" y="501"/>
                    </a:lnTo>
                    <a:lnTo>
                      <a:pt x="3" y="546"/>
                    </a:lnTo>
                    <a:lnTo>
                      <a:pt x="5" y="593"/>
                    </a:lnTo>
                    <a:lnTo>
                      <a:pt x="7" y="643"/>
                    </a:lnTo>
                    <a:lnTo>
                      <a:pt x="9" y="643"/>
                    </a:lnTo>
                    <a:lnTo>
                      <a:pt x="7" y="6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3" name="Freeform 1987">
                <a:extLst>
                  <a:ext uri="{FF2B5EF4-FFF2-40B4-BE49-F238E27FC236}">
                    <a16:creationId xmlns:a16="http://schemas.microsoft.com/office/drawing/2014/main" id="{F210E9A0-9159-4DB7-A9B6-4254C3207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12"/>
                <a:ext cx="11" cy="58"/>
              </a:xfrm>
              <a:custGeom>
                <a:avLst/>
                <a:gdLst>
                  <a:gd name="T0" fmla="*/ 0 w 33"/>
                  <a:gd name="T1" fmla="*/ 0 h 173"/>
                  <a:gd name="T2" fmla="*/ 2 w 33"/>
                  <a:gd name="T3" fmla="*/ 10 h 173"/>
                  <a:gd name="T4" fmla="*/ 3 w 33"/>
                  <a:gd name="T5" fmla="*/ 20 h 173"/>
                  <a:gd name="T6" fmla="*/ 4 w 33"/>
                  <a:gd name="T7" fmla="*/ 30 h 173"/>
                  <a:gd name="T8" fmla="*/ 6 w 33"/>
                  <a:gd name="T9" fmla="*/ 41 h 173"/>
                  <a:gd name="T10" fmla="*/ 7 w 33"/>
                  <a:gd name="T11" fmla="*/ 52 h 173"/>
                  <a:gd name="T12" fmla="*/ 10 w 33"/>
                  <a:gd name="T13" fmla="*/ 63 h 173"/>
                  <a:gd name="T14" fmla="*/ 12 w 33"/>
                  <a:gd name="T15" fmla="*/ 75 h 173"/>
                  <a:gd name="T16" fmla="*/ 14 w 33"/>
                  <a:gd name="T17" fmla="*/ 85 h 173"/>
                  <a:gd name="T18" fmla="*/ 16 w 33"/>
                  <a:gd name="T19" fmla="*/ 96 h 173"/>
                  <a:gd name="T20" fmla="*/ 19 w 33"/>
                  <a:gd name="T21" fmla="*/ 107 h 173"/>
                  <a:gd name="T22" fmla="*/ 21 w 33"/>
                  <a:gd name="T23" fmla="*/ 118 h 173"/>
                  <a:gd name="T24" fmla="*/ 23 w 33"/>
                  <a:gd name="T25" fmla="*/ 130 h 173"/>
                  <a:gd name="T26" fmla="*/ 25 w 33"/>
                  <a:gd name="T27" fmla="*/ 141 h 173"/>
                  <a:gd name="T28" fmla="*/ 27 w 33"/>
                  <a:gd name="T29" fmla="*/ 152 h 173"/>
                  <a:gd name="T30" fmla="*/ 30 w 33"/>
                  <a:gd name="T31" fmla="*/ 162 h 173"/>
                  <a:gd name="T32" fmla="*/ 32 w 33"/>
                  <a:gd name="T33" fmla="*/ 173 h 173"/>
                  <a:gd name="T34" fmla="*/ 33 w 33"/>
                  <a:gd name="T35" fmla="*/ 173 h 173"/>
                  <a:gd name="T36" fmla="*/ 31 w 33"/>
                  <a:gd name="T37" fmla="*/ 162 h 173"/>
                  <a:gd name="T38" fmla="*/ 29 w 33"/>
                  <a:gd name="T39" fmla="*/ 152 h 173"/>
                  <a:gd name="T40" fmla="*/ 27 w 33"/>
                  <a:gd name="T41" fmla="*/ 141 h 173"/>
                  <a:gd name="T42" fmla="*/ 24 w 33"/>
                  <a:gd name="T43" fmla="*/ 130 h 173"/>
                  <a:gd name="T44" fmla="*/ 22 w 33"/>
                  <a:gd name="T45" fmla="*/ 118 h 173"/>
                  <a:gd name="T46" fmla="*/ 20 w 33"/>
                  <a:gd name="T47" fmla="*/ 107 h 173"/>
                  <a:gd name="T48" fmla="*/ 18 w 33"/>
                  <a:gd name="T49" fmla="*/ 96 h 173"/>
                  <a:gd name="T50" fmla="*/ 15 w 33"/>
                  <a:gd name="T51" fmla="*/ 85 h 173"/>
                  <a:gd name="T52" fmla="*/ 13 w 33"/>
                  <a:gd name="T53" fmla="*/ 75 h 173"/>
                  <a:gd name="T54" fmla="*/ 12 w 33"/>
                  <a:gd name="T55" fmla="*/ 63 h 173"/>
                  <a:gd name="T56" fmla="*/ 10 w 33"/>
                  <a:gd name="T57" fmla="*/ 52 h 173"/>
                  <a:gd name="T58" fmla="*/ 7 w 33"/>
                  <a:gd name="T59" fmla="*/ 41 h 173"/>
                  <a:gd name="T60" fmla="*/ 6 w 33"/>
                  <a:gd name="T61" fmla="*/ 30 h 173"/>
                  <a:gd name="T62" fmla="*/ 4 w 33"/>
                  <a:gd name="T63" fmla="*/ 20 h 173"/>
                  <a:gd name="T64" fmla="*/ 3 w 33"/>
                  <a:gd name="T65" fmla="*/ 10 h 173"/>
                  <a:gd name="T66" fmla="*/ 2 w 33"/>
                  <a:gd name="T67" fmla="*/ 0 h 173"/>
                  <a:gd name="T68" fmla="*/ 0 w 33"/>
                  <a:gd name="T6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173">
                    <a:moveTo>
                      <a:pt x="0" y="0"/>
                    </a:moveTo>
                    <a:lnTo>
                      <a:pt x="2" y="10"/>
                    </a:lnTo>
                    <a:lnTo>
                      <a:pt x="3" y="20"/>
                    </a:lnTo>
                    <a:lnTo>
                      <a:pt x="4" y="30"/>
                    </a:lnTo>
                    <a:lnTo>
                      <a:pt x="6" y="41"/>
                    </a:lnTo>
                    <a:lnTo>
                      <a:pt x="7" y="52"/>
                    </a:lnTo>
                    <a:lnTo>
                      <a:pt x="10" y="63"/>
                    </a:lnTo>
                    <a:lnTo>
                      <a:pt x="12" y="75"/>
                    </a:lnTo>
                    <a:lnTo>
                      <a:pt x="14" y="85"/>
                    </a:lnTo>
                    <a:lnTo>
                      <a:pt x="16" y="96"/>
                    </a:lnTo>
                    <a:lnTo>
                      <a:pt x="19" y="107"/>
                    </a:lnTo>
                    <a:lnTo>
                      <a:pt x="21" y="118"/>
                    </a:lnTo>
                    <a:lnTo>
                      <a:pt x="23" y="130"/>
                    </a:lnTo>
                    <a:lnTo>
                      <a:pt x="25" y="141"/>
                    </a:lnTo>
                    <a:lnTo>
                      <a:pt x="27" y="152"/>
                    </a:lnTo>
                    <a:lnTo>
                      <a:pt x="30" y="16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1" y="162"/>
                    </a:lnTo>
                    <a:lnTo>
                      <a:pt x="29" y="152"/>
                    </a:lnTo>
                    <a:lnTo>
                      <a:pt x="27" y="141"/>
                    </a:lnTo>
                    <a:lnTo>
                      <a:pt x="24" y="130"/>
                    </a:lnTo>
                    <a:lnTo>
                      <a:pt x="22" y="118"/>
                    </a:lnTo>
                    <a:lnTo>
                      <a:pt x="20" y="107"/>
                    </a:lnTo>
                    <a:lnTo>
                      <a:pt x="18" y="96"/>
                    </a:lnTo>
                    <a:lnTo>
                      <a:pt x="15" y="85"/>
                    </a:lnTo>
                    <a:lnTo>
                      <a:pt x="13" y="75"/>
                    </a:lnTo>
                    <a:lnTo>
                      <a:pt x="12" y="63"/>
                    </a:lnTo>
                    <a:lnTo>
                      <a:pt x="10" y="52"/>
                    </a:lnTo>
                    <a:lnTo>
                      <a:pt x="7" y="41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4" name="Freeform 1988">
                <a:extLst>
                  <a:ext uri="{FF2B5EF4-FFF2-40B4-BE49-F238E27FC236}">
                    <a16:creationId xmlns:a16="http://schemas.microsoft.com/office/drawing/2014/main" id="{DFF8C8D6-DB5A-4463-9AC7-16B945D3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521"/>
                <a:ext cx="13" cy="191"/>
              </a:xfrm>
              <a:custGeom>
                <a:avLst/>
                <a:gdLst>
                  <a:gd name="T0" fmla="*/ 5 w 40"/>
                  <a:gd name="T1" fmla="*/ 0 h 572"/>
                  <a:gd name="T2" fmla="*/ 3 w 40"/>
                  <a:gd name="T3" fmla="*/ 37 h 572"/>
                  <a:gd name="T4" fmla="*/ 2 w 40"/>
                  <a:gd name="T5" fmla="*/ 73 h 572"/>
                  <a:gd name="T6" fmla="*/ 0 w 40"/>
                  <a:gd name="T7" fmla="*/ 110 h 572"/>
                  <a:gd name="T8" fmla="*/ 0 w 40"/>
                  <a:gd name="T9" fmla="*/ 146 h 572"/>
                  <a:gd name="T10" fmla="*/ 0 w 40"/>
                  <a:gd name="T11" fmla="*/ 183 h 572"/>
                  <a:gd name="T12" fmla="*/ 2 w 40"/>
                  <a:gd name="T13" fmla="*/ 220 h 572"/>
                  <a:gd name="T14" fmla="*/ 3 w 40"/>
                  <a:gd name="T15" fmla="*/ 257 h 572"/>
                  <a:gd name="T16" fmla="*/ 5 w 40"/>
                  <a:gd name="T17" fmla="*/ 293 h 572"/>
                  <a:gd name="T18" fmla="*/ 7 w 40"/>
                  <a:gd name="T19" fmla="*/ 329 h 572"/>
                  <a:gd name="T20" fmla="*/ 11 w 40"/>
                  <a:gd name="T21" fmla="*/ 365 h 572"/>
                  <a:gd name="T22" fmla="*/ 13 w 40"/>
                  <a:gd name="T23" fmla="*/ 401 h 572"/>
                  <a:gd name="T24" fmla="*/ 17 w 40"/>
                  <a:gd name="T25" fmla="*/ 437 h 572"/>
                  <a:gd name="T26" fmla="*/ 22 w 40"/>
                  <a:gd name="T27" fmla="*/ 471 h 572"/>
                  <a:gd name="T28" fmla="*/ 27 w 40"/>
                  <a:gd name="T29" fmla="*/ 506 h 572"/>
                  <a:gd name="T30" fmla="*/ 33 w 40"/>
                  <a:gd name="T31" fmla="*/ 539 h 572"/>
                  <a:gd name="T32" fmla="*/ 39 w 40"/>
                  <a:gd name="T33" fmla="*/ 572 h 572"/>
                  <a:gd name="T34" fmla="*/ 36 w 40"/>
                  <a:gd name="T35" fmla="*/ 556 h 572"/>
                  <a:gd name="T36" fmla="*/ 31 w 40"/>
                  <a:gd name="T37" fmla="*/ 523 h 572"/>
                  <a:gd name="T38" fmla="*/ 25 w 40"/>
                  <a:gd name="T39" fmla="*/ 488 h 572"/>
                  <a:gd name="T40" fmla="*/ 21 w 40"/>
                  <a:gd name="T41" fmla="*/ 454 h 572"/>
                  <a:gd name="T42" fmla="*/ 17 w 40"/>
                  <a:gd name="T43" fmla="*/ 419 h 572"/>
                  <a:gd name="T44" fmla="*/ 13 w 40"/>
                  <a:gd name="T45" fmla="*/ 383 h 572"/>
                  <a:gd name="T46" fmla="*/ 11 w 40"/>
                  <a:gd name="T47" fmla="*/ 347 h 572"/>
                  <a:gd name="T48" fmla="*/ 7 w 40"/>
                  <a:gd name="T49" fmla="*/ 311 h 572"/>
                  <a:gd name="T50" fmla="*/ 5 w 40"/>
                  <a:gd name="T51" fmla="*/ 275 h 572"/>
                  <a:gd name="T52" fmla="*/ 4 w 40"/>
                  <a:gd name="T53" fmla="*/ 238 h 572"/>
                  <a:gd name="T54" fmla="*/ 4 w 40"/>
                  <a:gd name="T55" fmla="*/ 201 h 572"/>
                  <a:gd name="T56" fmla="*/ 3 w 40"/>
                  <a:gd name="T57" fmla="*/ 164 h 572"/>
                  <a:gd name="T58" fmla="*/ 3 w 40"/>
                  <a:gd name="T59" fmla="*/ 128 h 572"/>
                  <a:gd name="T60" fmla="*/ 4 w 40"/>
                  <a:gd name="T61" fmla="*/ 91 h 572"/>
                  <a:gd name="T62" fmla="*/ 4 w 40"/>
                  <a:gd name="T63" fmla="*/ 55 h 572"/>
                  <a:gd name="T64" fmla="*/ 6 w 40"/>
                  <a:gd name="T65" fmla="*/ 19 h 572"/>
                  <a:gd name="T66" fmla="*/ 7 w 40"/>
                  <a:gd name="T67" fmla="*/ 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572">
                    <a:moveTo>
                      <a:pt x="5" y="0"/>
                    </a:moveTo>
                    <a:lnTo>
                      <a:pt x="5" y="0"/>
                    </a:lnTo>
                    <a:lnTo>
                      <a:pt x="4" y="19"/>
                    </a:lnTo>
                    <a:lnTo>
                      <a:pt x="3" y="37"/>
                    </a:lnTo>
                    <a:lnTo>
                      <a:pt x="2" y="55"/>
                    </a:lnTo>
                    <a:lnTo>
                      <a:pt x="2" y="73"/>
                    </a:lnTo>
                    <a:lnTo>
                      <a:pt x="2" y="91"/>
                    </a:lnTo>
                    <a:lnTo>
                      <a:pt x="0" y="110"/>
                    </a:lnTo>
                    <a:lnTo>
                      <a:pt x="0" y="128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3"/>
                    </a:lnTo>
                    <a:lnTo>
                      <a:pt x="2" y="201"/>
                    </a:lnTo>
                    <a:lnTo>
                      <a:pt x="2" y="220"/>
                    </a:lnTo>
                    <a:lnTo>
                      <a:pt x="2" y="238"/>
                    </a:lnTo>
                    <a:lnTo>
                      <a:pt x="3" y="257"/>
                    </a:lnTo>
                    <a:lnTo>
                      <a:pt x="4" y="275"/>
                    </a:lnTo>
                    <a:lnTo>
                      <a:pt x="5" y="293"/>
                    </a:lnTo>
                    <a:lnTo>
                      <a:pt x="6" y="311"/>
                    </a:lnTo>
                    <a:lnTo>
                      <a:pt x="7" y="329"/>
                    </a:lnTo>
                    <a:lnTo>
                      <a:pt x="9" y="347"/>
                    </a:lnTo>
                    <a:lnTo>
                      <a:pt x="11" y="365"/>
                    </a:lnTo>
                    <a:lnTo>
                      <a:pt x="13" y="383"/>
                    </a:lnTo>
                    <a:lnTo>
                      <a:pt x="13" y="401"/>
                    </a:lnTo>
                    <a:lnTo>
                      <a:pt x="16" y="419"/>
                    </a:lnTo>
                    <a:lnTo>
                      <a:pt x="17" y="437"/>
                    </a:lnTo>
                    <a:lnTo>
                      <a:pt x="20" y="454"/>
                    </a:lnTo>
                    <a:lnTo>
                      <a:pt x="22" y="471"/>
                    </a:lnTo>
                    <a:lnTo>
                      <a:pt x="24" y="488"/>
                    </a:lnTo>
                    <a:lnTo>
                      <a:pt x="27" y="506"/>
                    </a:lnTo>
                    <a:lnTo>
                      <a:pt x="30" y="523"/>
                    </a:lnTo>
                    <a:lnTo>
                      <a:pt x="33" y="539"/>
                    </a:lnTo>
                    <a:lnTo>
                      <a:pt x="35" y="556"/>
                    </a:lnTo>
                    <a:lnTo>
                      <a:pt x="39" y="572"/>
                    </a:lnTo>
                    <a:lnTo>
                      <a:pt x="40" y="572"/>
                    </a:lnTo>
                    <a:lnTo>
                      <a:pt x="36" y="556"/>
                    </a:lnTo>
                    <a:lnTo>
                      <a:pt x="34" y="539"/>
                    </a:lnTo>
                    <a:lnTo>
                      <a:pt x="31" y="523"/>
                    </a:lnTo>
                    <a:lnTo>
                      <a:pt x="29" y="506"/>
                    </a:lnTo>
                    <a:lnTo>
                      <a:pt x="25" y="488"/>
                    </a:lnTo>
                    <a:lnTo>
                      <a:pt x="23" y="471"/>
                    </a:lnTo>
                    <a:lnTo>
                      <a:pt x="21" y="454"/>
                    </a:lnTo>
                    <a:lnTo>
                      <a:pt x="18" y="437"/>
                    </a:lnTo>
                    <a:lnTo>
                      <a:pt x="17" y="419"/>
                    </a:lnTo>
                    <a:lnTo>
                      <a:pt x="15" y="401"/>
                    </a:lnTo>
                    <a:lnTo>
                      <a:pt x="13" y="383"/>
                    </a:lnTo>
                    <a:lnTo>
                      <a:pt x="13" y="365"/>
                    </a:lnTo>
                    <a:lnTo>
                      <a:pt x="11" y="347"/>
                    </a:lnTo>
                    <a:lnTo>
                      <a:pt x="9" y="329"/>
                    </a:lnTo>
                    <a:lnTo>
                      <a:pt x="7" y="311"/>
                    </a:lnTo>
                    <a:lnTo>
                      <a:pt x="7" y="293"/>
                    </a:lnTo>
                    <a:lnTo>
                      <a:pt x="5" y="275"/>
                    </a:lnTo>
                    <a:lnTo>
                      <a:pt x="4" y="257"/>
                    </a:lnTo>
                    <a:lnTo>
                      <a:pt x="4" y="238"/>
                    </a:lnTo>
                    <a:lnTo>
                      <a:pt x="4" y="220"/>
                    </a:lnTo>
                    <a:lnTo>
                      <a:pt x="4" y="201"/>
                    </a:lnTo>
                    <a:lnTo>
                      <a:pt x="3" y="183"/>
                    </a:lnTo>
                    <a:lnTo>
                      <a:pt x="3" y="164"/>
                    </a:lnTo>
                    <a:lnTo>
                      <a:pt x="3" y="146"/>
                    </a:lnTo>
                    <a:lnTo>
                      <a:pt x="3" y="128"/>
                    </a:lnTo>
                    <a:lnTo>
                      <a:pt x="3" y="110"/>
                    </a:lnTo>
                    <a:lnTo>
                      <a:pt x="4" y="91"/>
                    </a:lnTo>
                    <a:lnTo>
                      <a:pt x="4" y="73"/>
                    </a:lnTo>
                    <a:lnTo>
                      <a:pt x="4" y="55"/>
                    </a:lnTo>
                    <a:lnTo>
                      <a:pt x="4" y="37"/>
                    </a:lnTo>
                    <a:lnTo>
                      <a:pt x="6" y="19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5" name="Freeform 1989">
                <a:extLst>
                  <a:ext uri="{FF2B5EF4-FFF2-40B4-BE49-F238E27FC236}">
                    <a16:creationId xmlns:a16="http://schemas.microsoft.com/office/drawing/2014/main" id="{412CA965-7593-4876-AB77-27613685E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31" cy="177"/>
              </a:xfrm>
              <a:custGeom>
                <a:avLst/>
                <a:gdLst>
                  <a:gd name="T0" fmla="*/ 0 w 93"/>
                  <a:gd name="T1" fmla="*/ 18 h 530"/>
                  <a:gd name="T2" fmla="*/ 1 w 93"/>
                  <a:gd name="T3" fmla="*/ 54 h 530"/>
                  <a:gd name="T4" fmla="*/ 3 w 93"/>
                  <a:gd name="T5" fmla="*/ 90 h 530"/>
                  <a:gd name="T6" fmla="*/ 6 w 93"/>
                  <a:gd name="T7" fmla="*/ 126 h 530"/>
                  <a:gd name="T8" fmla="*/ 9 w 93"/>
                  <a:gd name="T9" fmla="*/ 162 h 530"/>
                  <a:gd name="T10" fmla="*/ 13 w 93"/>
                  <a:gd name="T11" fmla="*/ 199 h 530"/>
                  <a:gd name="T12" fmla="*/ 17 w 93"/>
                  <a:gd name="T13" fmla="*/ 236 h 530"/>
                  <a:gd name="T14" fmla="*/ 20 w 93"/>
                  <a:gd name="T15" fmla="*/ 271 h 530"/>
                  <a:gd name="T16" fmla="*/ 24 w 93"/>
                  <a:gd name="T17" fmla="*/ 305 h 530"/>
                  <a:gd name="T18" fmla="*/ 26 w 93"/>
                  <a:gd name="T19" fmla="*/ 340 h 530"/>
                  <a:gd name="T20" fmla="*/ 28 w 93"/>
                  <a:gd name="T21" fmla="*/ 373 h 530"/>
                  <a:gd name="T22" fmla="*/ 28 w 93"/>
                  <a:gd name="T23" fmla="*/ 405 h 530"/>
                  <a:gd name="T24" fmla="*/ 28 w 93"/>
                  <a:gd name="T25" fmla="*/ 435 h 530"/>
                  <a:gd name="T26" fmla="*/ 26 w 93"/>
                  <a:gd name="T27" fmla="*/ 465 h 530"/>
                  <a:gd name="T28" fmla="*/ 22 w 93"/>
                  <a:gd name="T29" fmla="*/ 493 h 530"/>
                  <a:gd name="T30" fmla="*/ 17 w 93"/>
                  <a:gd name="T31" fmla="*/ 517 h 530"/>
                  <a:gd name="T32" fmla="*/ 26 w 93"/>
                  <a:gd name="T33" fmla="*/ 523 h 530"/>
                  <a:gd name="T34" fmla="*/ 46 w 93"/>
                  <a:gd name="T35" fmla="*/ 509 h 530"/>
                  <a:gd name="T36" fmla="*/ 64 w 93"/>
                  <a:gd name="T37" fmla="*/ 498 h 530"/>
                  <a:gd name="T38" fmla="*/ 83 w 93"/>
                  <a:gd name="T39" fmla="*/ 490 h 530"/>
                  <a:gd name="T40" fmla="*/ 87 w 93"/>
                  <a:gd name="T41" fmla="*/ 477 h 530"/>
                  <a:gd name="T42" fmla="*/ 77 w 93"/>
                  <a:gd name="T43" fmla="*/ 452 h 530"/>
                  <a:gd name="T44" fmla="*/ 68 w 93"/>
                  <a:gd name="T45" fmla="*/ 425 h 530"/>
                  <a:gd name="T46" fmla="*/ 61 w 93"/>
                  <a:gd name="T47" fmla="*/ 395 h 530"/>
                  <a:gd name="T48" fmla="*/ 55 w 93"/>
                  <a:gd name="T49" fmla="*/ 363 h 530"/>
                  <a:gd name="T50" fmla="*/ 49 w 93"/>
                  <a:gd name="T51" fmla="*/ 329 h 530"/>
                  <a:gd name="T52" fmla="*/ 46 w 93"/>
                  <a:gd name="T53" fmla="*/ 294 h 530"/>
                  <a:gd name="T54" fmla="*/ 43 w 93"/>
                  <a:gd name="T55" fmla="*/ 259 h 530"/>
                  <a:gd name="T56" fmla="*/ 40 w 93"/>
                  <a:gd name="T57" fmla="*/ 226 h 530"/>
                  <a:gd name="T58" fmla="*/ 38 w 93"/>
                  <a:gd name="T59" fmla="*/ 192 h 530"/>
                  <a:gd name="T60" fmla="*/ 37 w 93"/>
                  <a:gd name="T61" fmla="*/ 162 h 530"/>
                  <a:gd name="T62" fmla="*/ 36 w 93"/>
                  <a:gd name="T63" fmla="*/ 131 h 530"/>
                  <a:gd name="T64" fmla="*/ 36 w 93"/>
                  <a:gd name="T65" fmla="*/ 106 h 530"/>
                  <a:gd name="T66" fmla="*/ 36 w 93"/>
                  <a:gd name="T67" fmla="*/ 83 h 530"/>
                  <a:gd name="T68" fmla="*/ 36 w 93"/>
                  <a:gd name="T69" fmla="*/ 65 h 530"/>
                  <a:gd name="T70" fmla="*/ 36 w 93"/>
                  <a:gd name="T71" fmla="*/ 51 h 530"/>
                  <a:gd name="T72" fmla="*/ 31 w 93"/>
                  <a:gd name="T73" fmla="*/ 41 h 530"/>
                  <a:gd name="T74" fmla="*/ 22 w 93"/>
                  <a:gd name="T75" fmla="*/ 28 h 530"/>
                  <a:gd name="T76" fmla="*/ 13 w 93"/>
                  <a:gd name="T77" fmla="*/ 18 h 530"/>
                  <a:gd name="T78" fmla="*/ 3 w 93"/>
                  <a:gd name="T79" fmla="*/ 6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530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1" y="54"/>
                    </a:lnTo>
                    <a:lnTo>
                      <a:pt x="2" y="72"/>
                    </a:lnTo>
                    <a:lnTo>
                      <a:pt x="3" y="90"/>
                    </a:lnTo>
                    <a:lnTo>
                      <a:pt x="4" y="108"/>
                    </a:lnTo>
                    <a:lnTo>
                      <a:pt x="6" y="126"/>
                    </a:lnTo>
                    <a:lnTo>
                      <a:pt x="8" y="144"/>
                    </a:lnTo>
                    <a:lnTo>
                      <a:pt x="9" y="162"/>
                    </a:lnTo>
                    <a:lnTo>
                      <a:pt x="11" y="181"/>
                    </a:lnTo>
                    <a:lnTo>
                      <a:pt x="13" y="199"/>
                    </a:lnTo>
                    <a:lnTo>
                      <a:pt x="15" y="217"/>
                    </a:lnTo>
                    <a:lnTo>
                      <a:pt x="17" y="236"/>
                    </a:lnTo>
                    <a:lnTo>
                      <a:pt x="18" y="253"/>
                    </a:lnTo>
                    <a:lnTo>
                      <a:pt x="20" y="271"/>
                    </a:lnTo>
                    <a:lnTo>
                      <a:pt x="22" y="287"/>
                    </a:lnTo>
                    <a:lnTo>
                      <a:pt x="24" y="305"/>
                    </a:lnTo>
                    <a:lnTo>
                      <a:pt x="25" y="323"/>
                    </a:lnTo>
                    <a:lnTo>
                      <a:pt x="26" y="340"/>
                    </a:lnTo>
                    <a:lnTo>
                      <a:pt x="27" y="356"/>
                    </a:lnTo>
                    <a:lnTo>
                      <a:pt x="28" y="373"/>
                    </a:lnTo>
                    <a:lnTo>
                      <a:pt x="28" y="388"/>
                    </a:lnTo>
                    <a:lnTo>
                      <a:pt x="28" y="405"/>
                    </a:lnTo>
                    <a:lnTo>
                      <a:pt x="28" y="420"/>
                    </a:lnTo>
                    <a:lnTo>
                      <a:pt x="28" y="435"/>
                    </a:lnTo>
                    <a:lnTo>
                      <a:pt x="27" y="450"/>
                    </a:lnTo>
                    <a:lnTo>
                      <a:pt x="26" y="465"/>
                    </a:lnTo>
                    <a:lnTo>
                      <a:pt x="25" y="479"/>
                    </a:lnTo>
                    <a:lnTo>
                      <a:pt x="22" y="493"/>
                    </a:lnTo>
                    <a:lnTo>
                      <a:pt x="20" y="505"/>
                    </a:lnTo>
                    <a:lnTo>
                      <a:pt x="17" y="517"/>
                    </a:lnTo>
                    <a:lnTo>
                      <a:pt x="15" y="530"/>
                    </a:lnTo>
                    <a:lnTo>
                      <a:pt x="26" y="523"/>
                    </a:lnTo>
                    <a:lnTo>
                      <a:pt x="35" y="516"/>
                    </a:lnTo>
                    <a:lnTo>
                      <a:pt x="46" y="509"/>
                    </a:lnTo>
                    <a:lnTo>
                      <a:pt x="55" y="504"/>
                    </a:lnTo>
                    <a:lnTo>
                      <a:pt x="64" y="498"/>
                    </a:lnTo>
                    <a:lnTo>
                      <a:pt x="73" y="494"/>
                    </a:lnTo>
                    <a:lnTo>
                      <a:pt x="83" y="490"/>
                    </a:lnTo>
                    <a:lnTo>
                      <a:pt x="93" y="487"/>
                    </a:lnTo>
                    <a:lnTo>
                      <a:pt x="87" y="477"/>
                    </a:lnTo>
                    <a:lnTo>
                      <a:pt x="82" y="465"/>
                    </a:lnTo>
                    <a:lnTo>
                      <a:pt x="77" y="452"/>
                    </a:lnTo>
                    <a:lnTo>
                      <a:pt x="73" y="440"/>
                    </a:lnTo>
                    <a:lnTo>
                      <a:pt x="68" y="425"/>
                    </a:lnTo>
                    <a:lnTo>
                      <a:pt x="65" y="411"/>
                    </a:lnTo>
                    <a:lnTo>
                      <a:pt x="61" y="395"/>
                    </a:lnTo>
                    <a:lnTo>
                      <a:pt x="57" y="379"/>
                    </a:lnTo>
                    <a:lnTo>
                      <a:pt x="55" y="363"/>
                    </a:lnTo>
                    <a:lnTo>
                      <a:pt x="52" y="346"/>
                    </a:lnTo>
                    <a:lnTo>
                      <a:pt x="49" y="329"/>
                    </a:lnTo>
                    <a:lnTo>
                      <a:pt x="47" y="312"/>
                    </a:lnTo>
                    <a:lnTo>
                      <a:pt x="46" y="294"/>
                    </a:lnTo>
                    <a:lnTo>
                      <a:pt x="44" y="276"/>
                    </a:lnTo>
                    <a:lnTo>
                      <a:pt x="43" y="259"/>
                    </a:lnTo>
                    <a:lnTo>
                      <a:pt x="41" y="243"/>
                    </a:lnTo>
                    <a:lnTo>
                      <a:pt x="40" y="226"/>
                    </a:lnTo>
                    <a:lnTo>
                      <a:pt x="39" y="209"/>
                    </a:lnTo>
                    <a:lnTo>
                      <a:pt x="38" y="192"/>
                    </a:lnTo>
                    <a:lnTo>
                      <a:pt x="37" y="176"/>
                    </a:lnTo>
                    <a:lnTo>
                      <a:pt x="37" y="162"/>
                    </a:lnTo>
                    <a:lnTo>
                      <a:pt x="37" y="146"/>
                    </a:lnTo>
                    <a:lnTo>
                      <a:pt x="36" y="131"/>
                    </a:lnTo>
                    <a:lnTo>
                      <a:pt x="36" y="118"/>
                    </a:lnTo>
                    <a:lnTo>
                      <a:pt x="36" y="106"/>
                    </a:lnTo>
                    <a:lnTo>
                      <a:pt x="36" y="94"/>
                    </a:lnTo>
                    <a:lnTo>
                      <a:pt x="36" y="83"/>
                    </a:lnTo>
                    <a:lnTo>
                      <a:pt x="36" y="73"/>
                    </a:lnTo>
                    <a:lnTo>
                      <a:pt x="36" y="65"/>
                    </a:lnTo>
                    <a:lnTo>
                      <a:pt x="36" y="57"/>
                    </a:lnTo>
                    <a:lnTo>
                      <a:pt x="36" y="51"/>
                    </a:lnTo>
                    <a:lnTo>
                      <a:pt x="36" y="47"/>
                    </a:lnTo>
                    <a:lnTo>
                      <a:pt x="31" y="41"/>
                    </a:lnTo>
                    <a:lnTo>
                      <a:pt x="27" y="35"/>
                    </a:lnTo>
                    <a:lnTo>
                      <a:pt x="22" y="28"/>
                    </a:lnTo>
                    <a:lnTo>
                      <a:pt x="18" y="24"/>
                    </a:lnTo>
                    <a:lnTo>
                      <a:pt x="13" y="18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6" name="Freeform 1990">
                <a:extLst>
                  <a:ext uri="{FF2B5EF4-FFF2-40B4-BE49-F238E27FC236}">
                    <a16:creationId xmlns:a16="http://schemas.microsoft.com/office/drawing/2014/main" id="{5FD8AC9A-3756-48AE-AB51-FCCFA134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1" cy="177"/>
              </a:xfrm>
              <a:custGeom>
                <a:avLst/>
                <a:gdLst>
                  <a:gd name="T0" fmla="*/ 17 w 31"/>
                  <a:gd name="T1" fmla="*/ 530 h 530"/>
                  <a:gd name="T2" fmla="*/ 22 w 31"/>
                  <a:gd name="T3" fmla="*/ 505 h 530"/>
                  <a:gd name="T4" fmla="*/ 27 w 31"/>
                  <a:gd name="T5" fmla="*/ 478 h 530"/>
                  <a:gd name="T6" fmla="*/ 29 w 31"/>
                  <a:gd name="T7" fmla="*/ 449 h 530"/>
                  <a:gd name="T8" fmla="*/ 31 w 31"/>
                  <a:gd name="T9" fmla="*/ 420 h 530"/>
                  <a:gd name="T10" fmla="*/ 30 w 31"/>
                  <a:gd name="T11" fmla="*/ 388 h 530"/>
                  <a:gd name="T12" fmla="*/ 29 w 31"/>
                  <a:gd name="T13" fmla="*/ 356 h 530"/>
                  <a:gd name="T14" fmla="*/ 27 w 31"/>
                  <a:gd name="T15" fmla="*/ 322 h 530"/>
                  <a:gd name="T16" fmla="*/ 25 w 31"/>
                  <a:gd name="T17" fmla="*/ 286 h 530"/>
                  <a:gd name="T18" fmla="*/ 20 w 31"/>
                  <a:gd name="T19" fmla="*/ 251 h 530"/>
                  <a:gd name="T20" fmla="*/ 18 w 31"/>
                  <a:gd name="T21" fmla="*/ 217 h 530"/>
                  <a:gd name="T22" fmla="*/ 15 w 31"/>
                  <a:gd name="T23" fmla="*/ 180 h 530"/>
                  <a:gd name="T24" fmla="*/ 10 w 31"/>
                  <a:gd name="T25" fmla="*/ 143 h 530"/>
                  <a:gd name="T26" fmla="*/ 7 w 31"/>
                  <a:gd name="T27" fmla="*/ 107 h 530"/>
                  <a:gd name="T28" fmla="*/ 6 w 31"/>
                  <a:gd name="T29" fmla="*/ 72 h 530"/>
                  <a:gd name="T30" fmla="*/ 3 w 31"/>
                  <a:gd name="T31" fmla="*/ 35 h 530"/>
                  <a:gd name="T32" fmla="*/ 2 w 31"/>
                  <a:gd name="T33" fmla="*/ 0 h 530"/>
                  <a:gd name="T34" fmla="*/ 0 w 31"/>
                  <a:gd name="T35" fmla="*/ 18 h 530"/>
                  <a:gd name="T36" fmla="*/ 2 w 31"/>
                  <a:gd name="T37" fmla="*/ 53 h 530"/>
                  <a:gd name="T38" fmla="*/ 4 w 31"/>
                  <a:gd name="T39" fmla="*/ 89 h 530"/>
                  <a:gd name="T40" fmla="*/ 7 w 31"/>
                  <a:gd name="T41" fmla="*/ 125 h 530"/>
                  <a:gd name="T42" fmla="*/ 10 w 31"/>
                  <a:gd name="T43" fmla="*/ 162 h 530"/>
                  <a:gd name="T44" fmla="*/ 15 w 31"/>
                  <a:gd name="T45" fmla="*/ 199 h 530"/>
                  <a:gd name="T46" fmla="*/ 18 w 31"/>
                  <a:gd name="T47" fmla="*/ 235 h 530"/>
                  <a:gd name="T48" fmla="*/ 21 w 31"/>
                  <a:gd name="T49" fmla="*/ 269 h 530"/>
                  <a:gd name="T50" fmla="*/ 25 w 31"/>
                  <a:gd name="T51" fmla="*/ 305 h 530"/>
                  <a:gd name="T52" fmla="*/ 26 w 31"/>
                  <a:gd name="T53" fmla="*/ 339 h 530"/>
                  <a:gd name="T54" fmla="*/ 29 w 31"/>
                  <a:gd name="T55" fmla="*/ 372 h 530"/>
                  <a:gd name="T56" fmla="*/ 29 w 31"/>
                  <a:gd name="T57" fmla="*/ 404 h 530"/>
                  <a:gd name="T58" fmla="*/ 29 w 31"/>
                  <a:gd name="T59" fmla="*/ 434 h 530"/>
                  <a:gd name="T60" fmla="*/ 27 w 31"/>
                  <a:gd name="T61" fmla="*/ 465 h 530"/>
                  <a:gd name="T62" fmla="*/ 24 w 31"/>
                  <a:gd name="T63" fmla="*/ 492 h 530"/>
                  <a:gd name="T64" fmla="*/ 18 w 31"/>
                  <a:gd name="T65" fmla="*/ 517 h 530"/>
                  <a:gd name="T66" fmla="*/ 17 w 31"/>
                  <a:gd name="T67" fmla="*/ 53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530">
                    <a:moveTo>
                      <a:pt x="16" y="529"/>
                    </a:moveTo>
                    <a:lnTo>
                      <a:pt x="17" y="530"/>
                    </a:lnTo>
                    <a:lnTo>
                      <a:pt x="20" y="517"/>
                    </a:lnTo>
                    <a:lnTo>
                      <a:pt x="22" y="505"/>
                    </a:lnTo>
                    <a:lnTo>
                      <a:pt x="26" y="492"/>
                    </a:lnTo>
                    <a:lnTo>
                      <a:pt x="27" y="478"/>
                    </a:lnTo>
                    <a:lnTo>
                      <a:pt x="29" y="465"/>
                    </a:lnTo>
                    <a:lnTo>
                      <a:pt x="29" y="449"/>
                    </a:lnTo>
                    <a:lnTo>
                      <a:pt x="30" y="434"/>
                    </a:lnTo>
                    <a:lnTo>
                      <a:pt x="31" y="420"/>
                    </a:lnTo>
                    <a:lnTo>
                      <a:pt x="31" y="404"/>
                    </a:lnTo>
                    <a:lnTo>
                      <a:pt x="30" y="388"/>
                    </a:lnTo>
                    <a:lnTo>
                      <a:pt x="30" y="372"/>
                    </a:lnTo>
                    <a:lnTo>
                      <a:pt x="29" y="356"/>
                    </a:lnTo>
                    <a:lnTo>
                      <a:pt x="28" y="339"/>
                    </a:lnTo>
                    <a:lnTo>
                      <a:pt x="27" y="322"/>
                    </a:lnTo>
                    <a:lnTo>
                      <a:pt x="26" y="305"/>
                    </a:lnTo>
                    <a:lnTo>
                      <a:pt x="25" y="286"/>
                    </a:lnTo>
                    <a:lnTo>
                      <a:pt x="22" y="269"/>
                    </a:lnTo>
                    <a:lnTo>
                      <a:pt x="20" y="251"/>
                    </a:lnTo>
                    <a:lnTo>
                      <a:pt x="19" y="235"/>
                    </a:lnTo>
                    <a:lnTo>
                      <a:pt x="18" y="217"/>
                    </a:lnTo>
                    <a:lnTo>
                      <a:pt x="16" y="199"/>
                    </a:lnTo>
                    <a:lnTo>
                      <a:pt x="15" y="180"/>
                    </a:lnTo>
                    <a:lnTo>
                      <a:pt x="12" y="162"/>
                    </a:lnTo>
                    <a:lnTo>
                      <a:pt x="10" y="143"/>
                    </a:lnTo>
                    <a:lnTo>
                      <a:pt x="9" y="125"/>
                    </a:lnTo>
                    <a:lnTo>
                      <a:pt x="7" y="107"/>
                    </a:lnTo>
                    <a:lnTo>
                      <a:pt x="6" y="89"/>
                    </a:lnTo>
                    <a:lnTo>
                      <a:pt x="6" y="72"/>
                    </a:lnTo>
                    <a:lnTo>
                      <a:pt x="3" y="53"/>
                    </a:lnTo>
                    <a:lnTo>
                      <a:pt x="3" y="35"/>
                    </a:lnTo>
                    <a:lnTo>
                      <a:pt x="2" y="1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1" y="35"/>
                    </a:lnTo>
                    <a:lnTo>
                      <a:pt x="2" y="53"/>
                    </a:lnTo>
                    <a:lnTo>
                      <a:pt x="3" y="72"/>
                    </a:lnTo>
                    <a:lnTo>
                      <a:pt x="4" y="89"/>
                    </a:lnTo>
                    <a:lnTo>
                      <a:pt x="6" y="107"/>
                    </a:lnTo>
                    <a:lnTo>
                      <a:pt x="7" y="125"/>
                    </a:lnTo>
                    <a:lnTo>
                      <a:pt x="9" y="143"/>
                    </a:lnTo>
                    <a:lnTo>
                      <a:pt x="10" y="162"/>
                    </a:lnTo>
                    <a:lnTo>
                      <a:pt x="12" y="180"/>
                    </a:lnTo>
                    <a:lnTo>
                      <a:pt x="15" y="199"/>
                    </a:lnTo>
                    <a:lnTo>
                      <a:pt x="16" y="217"/>
                    </a:lnTo>
                    <a:lnTo>
                      <a:pt x="18" y="235"/>
                    </a:lnTo>
                    <a:lnTo>
                      <a:pt x="19" y="251"/>
                    </a:lnTo>
                    <a:lnTo>
                      <a:pt x="21" y="269"/>
                    </a:lnTo>
                    <a:lnTo>
                      <a:pt x="22" y="286"/>
                    </a:lnTo>
                    <a:lnTo>
                      <a:pt x="25" y="305"/>
                    </a:lnTo>
                    <a:lnTo>
                      <a:pt x="26" y="322"/>
                    </a:lnTo>
                    <a:lnTo>
                      <a:pt x="26" y="339"/>
                    </a:lnTo>
                    <a:lnTo>
                      <a:pt x="28" y="356"/>
                    </a:lnTo>
                    <a:lnTo>
                      <a:pt x="29" y="372"/>
                    </a:lnTo>
                    <a:lnTo>
                      <a:pt x="29" y="388"/>
                    </a:lnTo>
                    <a:lnTo>
                      <a:pt x="29" y="404"/>
                    </a:lnTo>
                    <a:lnTo>
                      <a:pt x="29" y="420"/>
                    </a:lnTo>
                    <a:lnTo>
                      <a:pt x="29" y="434"/>
                    </a:lnTo>
                    <a:lnTo>
                      <a:pt x="28" y="449"/>
                    </a:lnTo>
                    <a:lnTo>
                      <a:pt x="27" y="465"/>
                    </a:lnTo>
                    <a:lnTo>
                      <a:pt x="26" y="478"/>
                    </a:lnTo>
                    <a:lnTo>
                      <a:pt x="24" y="492"/>
                    </a:lnTo>
                    <a:lnTo>
                      <a:pt x="21" y="505"/>
                    </a:lnTo>
                    <a:lnTo>
                      <a:pt x="18" y="517"/>
                    </a:lnTo>
                    <a:lnTo>
                      <a:pt x="16" y="530"/>
                    </a:lnTo>
                    <a:lnTo>
                      <a:pt x="17" y="530"/>
                    </a:lnTo>
                    <a:lnTo>
                      <a:pt x="16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7" name="Freeform 1991">
                <a:extLst>
                  <a:ext uri="{FF2B5EF4-FFF2-40B4-BE49-F238E27FC236}">
                    <a16:creationId xmlns:a16="http://schemas.microsoft.com/office/drawing/2014/main" id="{98548BA7-A263-4EDE-9CA0-1646F259A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754"/>
                <a:ext cx="26" cy="14"/>
              </a:xfrm>
              <a:custGeom>
                <a:avLst/>
                <a:gdLst>
                  <a:gd name="T0" fmla="*/ 78 w 79"/>
                  <a:gd name="T1" fmla="*/ 0 h 44"/>
                  <a:gd name="T2" fmla="*/ 78 w 79"/>
                  <a:gd name="T3" fmla="*/ 0 h 44"/>
                  <a:gd name="T4" fmla="*/ 67 w 79"/>
                  <a:gd name="T5" fmla="*/ 2 h 44"/>
                  <a:gd name="T6" fmla="*/ 58 w 79"/>
                  <a:gd name="T7" fmla="*/ 7 h 44"/>
                  <a:gd name="T8" fmla="*/ 49 w 79"/>
                  <a:gd name="T9" fmla="*/ 11 h 44"/>
                  <a:gd name="T10" fmla="*/ 40 w 79"/>
                  <a:gd name="T11" fmla="*/ 16 h 44"/>
                  <a:gd name="T12" fmla="*/ 30 w 79"/>
                  <a:gd name="T13" fmla="*/ 21 h 44"/>
                  <a:gd name="T14" fmla="*/ 21 w 79"/>
                  <a:gd name="T15" fmla="*/ 28 h 44"/>
                  <a:gd name="T16" fmla="*/ 10 w 79"/>
                  <a:gd name="T17" fmla="*/ 35 h 44"/>
                  <a:gd name="T18" fmla="*/ 0 w 79"/>
                  <a:gd name="T19" fmla="*/ 43 h 44"/>
                  <a:gd name="T20" fmla="*/ 1 w 79"/>
                  <a:gd name="T21" fmla="*/ 44 h 44"/>
                  <a:gd name="T22" fmla="*/ 12 w 79"/>
                  <a:gd name="T23" fmla="*/ 37 h 44"/>
                  <a:gd name="T24" fmla="*/ 21 w 79"/>
                  <a:gd name="T25" fmla="*/ 28 h 44"/>
                  <a:gd name="T26" fmla="*/ 31 w 79"/>
                  <a:gd name="T27" fmla="*/ 22 h 44"/>
                  <a:gd name="T28" fmla="*/ 41 w 79"/>
                  <a:gd name="T29" fmla="*/ 17 h 44"/>
                  <a:gd name="T30" fmla="*/ 50 w 79"/>
                  <a:gd name="T31" fmla="*/ 12 h 44"/>
                  <a:gd name="T32" fmla="*/ 59 w 79"/>
                  <a:gd name="T33" fmla="*/ 8 h 44"/>
                  <a:gd name="T34" fmla="*/ 69 w 79"/>
                  <a:gd name="T35" fmla="*/ 5 h 44"/>
                  <a:gd name="T36" fmla="*/ 78 w 79"/>
                  <a:gd name="T37" fmla="*/ 0 h 44"/>
                  <a:gd name="T38" fmla="*/ 79 w 79"/>
                  <a:gd name="T39" fmla="*/ 0 h 44"/>
                  <a:gd name="T40" fmla="*/ 78 w 7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78" y="0"/>
                    </a:moveTo>
                    <a:lnTo>
                      <a:pt x="78" y="0"/>
                    </a:lnTo>
                    <a:lnTo>
                      <a:pt x="67" y="2"/>
                    </a:lnTo>
                    <a:lnTo>
                      <a:pt x="58" y="7"/>
                    </a:lnTo>
                    <a:lnTo>
                      <a:pt x="49" y="11"/>
                    </a:lnTo>
                    <a:lnTo>
                      <a:pt x="40" y="16"/>
                    </a:lnTo>
                    <a:lnTo>
                      <a:pt x="30" y="21"/>
                    </a:lnTo>
                    <a:lnTo>
                      <a:pt x="21" y="28"/>
                    </a:lnTo>
                    <a:lnTo>
                      <a:pt x="10" y="35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12" y="37"/>
                    </a:lnTo>
                    <a:lnTo>
                      <a:pt x="21" y="28"/>
                    </a:lnTo>
                    <a:lnTo>
                      <a:pt x="31" y="22"/>
                    </a:lnTo>
                    <a:lnTo>
                      <a:pt x="41" y="17"/>
                    </a:lnTo>
                    <a:lnTo>
                      <a:pt x="50" y="12"/>
                    </a:lnTo>
                    <a:lnTo>
                      <a:pt x="59" y="8"/>
                    </a:lnTo>
                    <a:lnTo>
                      <a:pt x="69" y="5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8" name="Freeform 1992">
                <a:extLst>
                  <a:ext uri="{FF2B5EF4-FFF2-40B4-BE49-F238E27FC236}">
                    <a16:creationId xmlns:a16="http://schemas.microsoft.com/office/drawing/2014/main" id="{C1BFADB5-D689-453A-BC00-3C079AE45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607"/>
                <a:ext cx="20" cy="147"/>
              </a:xfrm>
              <a:custGeom>
                <a:avLst/>
                <a:gdLst>
                  <a:gd name="T0" fmla="*/ 0 w 59"/>
                  <a:gd name="T1" fmla="*/ 0 h 441"/>
                  <a:gd name="T2" fmla="*/ 0 w 59"/>
                  <a:gd name="T3" fmla="*/ 10 h 441"/>
                  <a:gd name="T4" fmla="*/ 0 w 59"/>
                  <a:gd name="T5" fmla="*/ 27 h 441"/>
                  <a:gd name="T6" fmla="*/ 0 w 59"/>
                  <a:gd name="T7" fmla="*/ 47 h 441"/>
                  <a:gd name="T8" fmla="*/ 0 w 59"/>
                  <a:gd name="T9" fmla="*/ 72 h 441"/>
                  <a:gd name="T10" fmla="*/ 0 w 59"/>
                  <a:gd name="T11" fmla="*/ 100 h 441"/>
                  <a:gd name="T12" fmla="*/ 2 w 59"/>
                  <a:gd name="T13" fmla="*/ 130 h 441"/>
                  <a:gd name="T14" fmla="*/ 3 w 59"/>
                  <a:gd name="T15" fmla="*/ 163 h 441"/>
                  <a:gd name="T16" fmla="*/ 5 w 59"/>
                  <a:gd name="T17" fmla="*/ 197 h 441"/>
                  <a:gd name="T18" fmla="*/ 9 w 59"/>
                  <a:gd name="T19" fmla="*/ 230 h 441"/>
                  <a:gd name="T20" fmla="*/ 11 w 59"/>
                  <a:gd name="T21" fmla="*/ 266 h 441"/>
                  <a:gd name="T22" fmla="*/ 17 w 59"/>
                  <a:gd name="T23" fmla="*/ 300 h 441"/>
                  <a:gd name="T24" fmla="*/ 22 w 59"/>
                  <a:gd name="T25" fmla="*/ 333 h 441"/>
                  <a:gd name="T26" fmla="*/ 29 w 59"/>
                  <a:gd name="T27" fmla="*/ 365 h 441"/>
                  <a:gd name="T28" fmla="*/ 37 w 59"/>
                  <a:gd name="T29" fmla="*/ 393 h 441"/>
                  <a:gd name="T30" fmla="*/ 46 w 59"/>
                  <a:gd name="T31" fmla="*/ 420 h 441"/>
                  <a:gd name="T32" fmla="*/ 57 w 59"/>
                  <a:gd name="T33" fmla="*/ 441 h 441"/>
                  <a:gd name="T34" fmla="*/ 54 w 59"/>
                  <a:gd name="T35" fmla="*/ 430 h 441"/>
                  <a:gd name="T36" fmla="*/ 42 w 59"/>
                  <a:gd name="T37" fmla="*/ 406 h 441"/>
                  <a:gd name="T38" fmla="*/ 33 w 59"/>
                  <a:gd name="T39" fmla="*/ 378 h 441"/>
                  <a:gd name="T40" fmla="*/ 27 w 59"/>
                  <a:gd name="T41" fmla="*/ 348 h 441"/>
                  <a:gd name="T42" fmla="*/ 21 w 59"/>
                  <a:gd name="T43" fmla="*/ 317 h 441"/>
                  <a:gd name="T44" fmla="*/ 15 w 59"/>
                  <a:gd name="T45" fmla="*/ 283 h 441"/>
                  <a:gd name="T46" fmla="*/ 11 w 59"/>
                  <a:gd name="T47" fmla="*/ 248 h 441"/>
                  <a:gd name="T48" fmla="*/ 9 w 59"/>
                  <a:gd name="T49" fmla="*/ 213 h 441"/>
                  <a:gd name="T50" fmla="*/ 5 w 59"/>
                  <a:gd name="T51" fmla="*/ 180 h 441"/>
                  <a:gd name="T52" fmla="*/ 4 w 59"/>
                  <a:gd name="T53" fmla="*/ 145 h 441"/>
                  <a:gd name="T54" fmla="*/ 3 w 59"/>
                  <a:gd name="T55" fmla="*/ 115 h 441"/>
                  <a:gd name="T56" fmla="*/ 2 w 59"/>
                  <a:gd name="T57" fmla="*/ 85 h 441"/>
                  <a:gd name="T58" fmla="*/ 2 w 59"/>
                  <a:gd name="T59" fmla="*/ 60 h 441"/>
                  <a:gd name="T60" fmla="*/ 2 w 59"/>
                  <a:gd name="T61" fmla="*/ 37 h 441"/>
                  <a:gd name="T62" fmla="*/ 2 w 59"/>
                  <a:gd name="T63" fmla="*/ 18 h 441"/>
                  <a:gd name="T64" fmla="*/ 2 w 59"/>
                  <a:gd name="T65" fmla="*/ 5 h 441"/>
                  <a:gd name="T66" fmla="*/ 2 w 59"/>
                  <a:gd name="T67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41">
                    <a:moveTo>
                      <a:pt x="0" y="1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5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2" y="130"/>
                    </a:lnTo>
                    <a:lnTo>
                      <a:pt x="2" y="145"/>
                    </a:lnTo>
                    <a:lnTo>
                      <a:pt x="3" y="163"/>
                    </a:lnTo>
                    <a:lnTo>
                      <a:pt x="4" y="180"/>
                    </a:lnTo>
                    <a:lnTo>
                      <a:pt x="5" y="197"/>
                    </a:lnTo>
                    <a:lnTo>
                      <a:pt x="6" y="213"/>
                    </a:lnTo>
                    <a:lnTo>
                      <a:pt x="9" y="230"/>
                    </a:lnTo>
                    <a:lnTo>
                      <a:pt x="10" y="248"/>
                    </a:lnTo>
                    <a:lnTo>
                      <a:pt x="11" y="266"/>
                    </a:lnTo>
                    <a:lnTo>
                      <a:pt x="14" y="283"/>
                    </a:lnTo>
                    <a:lnTo>
                      <a:pt x="17" y="300"/>
                    </a:lnTo>
                    <a:lnTo>
                      <a:pt x="20" y="317"/>
                    </a:lnTo>
                    <a:lnTo>
                      <a:pt x="22" y="333"/>
                    </a:lnTo>
                    <a:lnTo>
                      <a:pt x="26" y="348"/>
                    </a:lnTo>
                    <a:lnTo>
                      <a:pt x="29" y="365"/>
                    </a:lnTo>
                    <a:lnTo>
                      <a:pt x="32" y="378"/>
                    </a:lnTo>
                    <a:lnTo>
                      <a:pt x="37" y="393"/>
                    </a:lnTo>
                    <a:lnTo>
                      <a:pt x="41" y="406"/>
                    </a:lnTo>
                    <a:lnTo>
                      <a:pt x="46" y="420"/>
                    </a:lnTo>
                    <a:lnTo>
                      <a:pt x="51" y="431"/>
                    </a:lnTo>
                    <a:lnTo>
                      <a:pt x="57" y="441"/>
                    </a:lnTo>
                    <a:lnTo>
                      <a:pt x="59" y="440"/>
                    </a:lnTo>
                    <a:lnTo>
                      <a:pt x="54" y="430"/>
                    </a:lnTo>
                    <a:lnTo>
                      <a:pt x="48" y="417"/>
                    </a:lnTo>
                    <a:lnTo>
                      <a:pt x="42" y="406"/>
                    </a:lnTo>
                    <a:lnTo>
                      <a:pt x="39" y="393"/>
                    </a:lnTo>
                    <a:lnTo>
                      <a:pt x="33" y="378"/>
                    </a:lnTo>
                    <a:lnTo>
                      <a:pt x="30" y="365"/>
                    </a:lnTo>
                    <a:lnTo>
                      <a:pt x="27" y="348"/>
                    </a:lnTo>
                    <a:lnTo>
                      <a:pt x="23" y="333"/>
                    </a:lnTo>
                    <a:lnTo>
                      <a:pt x="21" y="317"/>
                    </a:lnTo>
                    <a:lnTo>
                      <a:pt x="18" y="300"/>
                    </a:lnTo>
                    <a:lnTo>
                      <a:pt x="15" y="283"/>
                    </a:lnTo>
                    <a:lnTo>
                      <a:pt x="13" y="266"/>
                    </a:lnTo>
                    <a:lnTo>
                      <a:pt x="11" y="248"/>
                    </a:lnTo>
                    <a:lnTo>
                      <a:pt x="10" y="230"/>
                    </a:lnTo>
                    <a:lnTo>
                      <a:pt x="9" y="213"/>
                    </a:lnTo>
                    <a:lnTo>
                      <a:pt x="8" y="197"/>
                    </a:lnTo>
                    <a:lnTo>
                      <a:pt x="5" y="180"/>
                    </a:lnTo>
                    <a:lnTo>
                      <a:pt x="5" y="163"/>
                    </a:lnTo>
                    <a:lnTo>
                      <a:pt x="4" y="145"/>
                    </a:lnTo>
                    <a:lnTo>
                      <a:pt x="3" y="130"/>
                    </a:lnTo>
                    <a:lnTo>
                      <a:pt x="3" y="115"/>
                    </a:lnTo>
                    <a:lnTo>
                      <a:pt x="3" y="100"/>
                    </a:lnTo>
                    <a:lnTo>
                      <a:pt x="2" y="85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2" y="47"/>
                    </a:lnTo>
                    <a:lnTo>
                      <a:pt x="2" y="37"/>
                    </a:lnTo>
                    <a:lnTo>
                      <a:pt x="2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9" name="Freeform 1993">
                <a:extLst>
                  <a:ext uri="{FF2B5EF4-FFF2-40B4-BE49-F238E27FC236}">
                    <a16:creationId xmlns:a16="http://schemas.microsoft.com/office/drawing/2014/main" id="{44B46C08-59E2-4B35-BCA9-542E6388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2" cy="16"/>
              </a:xfrm>
              <a:custGeom>
                <a:avLst/>
                <a:gdLst>
                  <a:gd name="T0" fmla="*/ 1 w 37"/>
                  <a:gd name="T1" fmla="*/ 1 h 47"/>
                  <a:gd name="T2" fmla="*/ 0 w 37"/>
                  <a:gd name="T3" fmla="*/ 1 h 47"/>
                  <a:gd name="T4" fmla="*/ 4 w 37"/>
                  <a:gd name="T5" fmla="*/ 7 h 47"/>
                  <a:gd name="T6" fmla="*/ 9 w 37"/>
                  <a:gd name="T7" fmla="*/ 12 h 47"/>
                  <a:gd name="T8" fmla="*/ 13 w 37"/>
                  <a:gd name="T9" fmla="*/ 19 h 47"/>
                  <a:gd name="T10" fmla="*/ 18 w 37"/>
                  <a:gd name="T11" fmla="*/ 25 h 47"/>
                  <a:gd name="T12" fmla="*/ 22 w 37"/>
                  <a:gd name="T13" fmla="*/ 29 h 47"/>
                  <a:gd name="T14" fmla="*/ 27 w 37"/>
                  <a:gd name="T15" fmla="*/ 36 h 47"/>
                  <a:gd name="T16" fmla="*/ 31 w 37"/>
                  <a:gd name="T17" fmla="*/ 42 h 47"/>
                  <a:gd name="T18" fmla="*/ 36 w 37"/>
                  <a:gd name="T19" fmla="*/ 47 h 47"/>
                  <a:gd name="T20" fmla="*/ 37 w 37"/>
                  <a:gd name="T21" fmla="*/ 46 h 47"/>
                  <a:gd name="T22" fmla="*/ 34 w 37"/>
                  <a:gd name="T23" fmla="*/ 40 h 47"/>
                  <a:gd name="T24" fmla="*/ 28 w 37"/>
                  <a:gd name="T25" fmla="*/ 35 h 47"/>
                  <a:gd name="T26" fmla="*/ 25 w 37"/>
                  <a:gd name="T27" fmla="*/ 28 h 47"/>
                  <a:gd name="T28" fmla="*/ 19 w 37"/>
                  <a:gd name="T29" fmla="*/ 24 h 47"/>
                  <a:gd name="T30" fmla="*/ 14 w 37"/>
                  <a:gd name="T31" fmla="*/ 17 h 47"/>
                  <a:gd name="T32" fmla="*/ 10 w 37"/>
                  <a:gd name="T33" fmla="*/ 10 h 47"/>
                  <a:gd name="T34" fmla="*/ 5 w 37"/>
                  <a:gd name="T35" fmla="*/ 6 h 47"/>
                  <a:gd name="T36" fmla="*/ 1 w 37"/>
                  <a:gd name="T37" fmla="*/ 0 h 47"/>
                  <a:gd name="T38" fmla="*/ 0 w 37"/>
                  <a:gd name="T39" fmla="*/ 1 h 47"/>
                  <a:gd name="T40" fmla="*/ 1 w 37"/>
                  <a:gd name="T4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7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9" y="12"/>
                    </a:lnTo>
                    <a:lnTo>
                      <a:pt x="13" y="19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7" y="36"/>
                    </a:lnTo>
                    <a:lnTo>
                      <a:pt x="31" y="42"/>
                    </a:lnTo>
                    <a:lnTo>
                      <a:pt x="36" y="47"/>
                    </a:lnTo>
                    <a:lnTo>
                      <a:pt x="37" y="46"/>
                    </a:lnTo>
                    <a:lnTo>
                      <a:pt x="34" y="40"/>
                    </a:lnTo>
                    <a:lnTo>
                      <a:pt x="28" y="35"/>
                    </a:lnTo>
                    <a:lnTo>
                      <a:pt x="25" y="28"/>
                    </a:lnTo>
                    <a:lnTo>
                      <a:pt x="19" y="24"/>
                    </a:lnTo>
                    <a:lnTo>
                      <a:pt x="14" y="17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0" name="Freeform 1994">
                <a:extLst>
                  <a:ext uri="{FF2B5EF4-FFF2-40B4-BE49-F238E27FC236}">
                    <a16:creationId xmlns:a16="http://schemas.microsoft.com/office/drawing/2014/main" id="{86A1C91F-FB7A-4A16-B501-1F8F0F7F9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47"/>
                <a:ext cx="94" cy="105"/>
              </a:xfrm>
              <a:custGeom>
                <a:avLst/>
                <a:gdLst>
                  <a:gd name="T0" fmla="*/ 242 w 283"/>
                  <a:gd name="T1" fmla="*/ 2 h 316"/>
                  <a:gd name="T2" fmla="*/ 198 w 283"/>
                  <a:gd name="T3" fmla="*/ 10 h 316"/>
                  <a:gd name="T4" fmla="*/ 159 w 283"/>
                  <a:gd name="T5" fmla="*/ 20 h 316"/>
                  <a:gd name="T6" fmla="*/ 125 w 283"/>
                  <a:gd name="T7" fmla="*/ 32 h 316"/>
                  <a:gd name="T8" fmla="*/ 95 w 283"/>
                  <a:gd name="T9" fmla="*/ 48 h 316"/>
                  <a:gd name="T10" fmla="*/ 69 w 283"/>
                  <a:gd name="T11" fmla="*/ 67 h 316"/>
                  <a:gd name="T12" fmla="*/ 46 w 283"/>
                  <a:gd name="T13" fmla="*/ 87 h 316"/>
                  <a:gd name="T14" fmla="*/ 24 w 283"/>
                  <a:gd name="T15" fmla="*/ 113 h 316"/>
                  <a:gd name="T16" fmla="*/ 11 w 283"/>
                  <a:gd name="T17" fmla="*/ 129 h 316"/>
                  <a:gd name="T18" fmla="*/ 5 w 283"/>
                  <a:gd name="T19" fmla="*/ 138 h 316"/>
                  <a:gd name="T20" fmla="*/ 0 w 283"/>
                  <a:gd name="T21" fmla="*/ 149 h 316"/>
                  <a:gd name="T22" fmla="*/ 0 w 283"/>
                  <a:gd name="T23" fmla="*/ 161 h 316"/>
                  <a:gd name="T24" fmla="*/ 14 w 283"/>
                  <a:gd name="T25" fmla="*/ 169 h 316"/>
                  <a:gd name="T26" fmla="*/ 42 w 283"/>
                  <a:gd name="T27" fmla="*/ 179 h 316"/>
                  <a:gd name="T28" fmla="*/ 68 w 283"/>
                  <a:gd name="T29" fmla="*/ 194 h 316"/>
                  <a:gd name="T30" fmla="*/ 92 w 283"/>
                  <a:gd name="T31" fmla="*/ 212 h 316"/>
                  <a:gd name="T32" fmla="*/ 113 w 283"/>
                  <a:gd name="T33" fmla="*/ 234 h 316"/>
                  <a:gd name="T34" fmla="*/ 134 w 283"/>
                  <a:gd name="T35" fmla="*/ 259 h 316"/>
                  <a:gd name="T36" fmla="*/ 153 w 283"/>
                  <a:gd name="T37" fmla="*/ 282 h 316"/>
                  <a:gd name="T38" fmla="*/ 171 w 283"/>
                  <a:gd name="T39" fmla="*/ 306 h 316"/>
                  <a:gd name="T40" fmla="*/ 183 w 283"/>
                  <a:gd name="T41" fmla="*/ 309 h 316"/>
                  <a:gd name="T42" fmla="*/ 198 w 283"/>
                  <a:gd name="T43" fmla="*/ 296 h 316"/>
                  <a:gd name="T44" fmla="*/ 209 w 283"/>
                  <a:gd name="T45" fmla="*/ 282 h 316"/>
                  <a:gd name="T46" fmla="*/ 211 w 283"/>
                  <a:gd name="T47" fmla="*/ 267 h 316"/>
                  <a:gd name="T48" fmla="*/ 204 w 283"/>
                  <a:gd name="T49" fmla="*/ 252 h 316"/>
                  <a:gd name="T50" fmla="*/ 194 w 283"/>
                  <a:gd name="T51" fmla="*/ 241 h 316"/>
                  <a:gd name="T52" fmla="*/ 180 w 283"/>
                  <a:gd name="T53" fmla="*/ 225 h 316"/>
                  <a:gd name="T54" fmla="*/ 160 w 283"/>
                  <a:gd name="T55" fmla="*/ 209 h 316"/>
                  <a:gd name="T56" fmla="*/ 139 w 283"/>
                  <a:gd name="T57" fmla="*/ 193 h 316"/>
                  <a:gd name="T58" fmla="*/ 115 w 283"/>
                  <a:gd name="T59" fmla="*/ 177 h 316"/>
                  <a:gd name="T60" fmla="*/ 89 w 283"/>
                  <a:gd name="T61" fmla="*/ 163 h 316"/>
                  <a:gd name="T62" fmla="*/ 63 w 283"/>
                  <a:gd name="T63" fmla="*/ 153 h 316"/>
                  <a:gd name="T64" fmla="*/ 58 w 283"/>
                  <a:gd name="T65" fmla="*/ 133 h 316"/>
                  <a:gd name="T66" fmla="*/ 81 w 283"/>
                  <a:gd name="T67" fmla="*/ 105 h 316"/>
                  <a:gd name="T68" fmla="*/ 112 w 283"/>
                  <a:gd name="T69" fmla="*/ 84 h 316"/>
                  <a:gd name="T70" fmla="*/ 148 w 283"/>
                  <a:gd name="T71" fmla="*/ 70 h 316"/>
                  <a:gd name="T72" fmla="*/ 183 w 283"/>
                  <a:gd name="T73" fmla="*/ 63 h 316"/>
                  <a:gd name="T74" fmla="*/ 218 w 283"/>
                  <a:gd name="T75" fmla="*/ 60 h 316"/>
                  <a:gd name="T76" fmla="*/ 251 w 283"/>
                  <a:gd name="T77" fmla="*/ 61 h 316"/>
                  <a:gd name="T78" fmla="*/ 274 w 283"/>
                  <a:gd name="T79" fmla="*/ 66 h 316"/>
                  <a:gd name="T80" fmla="*/ 281 w 283"/>
                  <a:gd name="T81" fmla="*/ 59 h 316"/>
                  <a:gd name="T82" fmla="*/ 277 w 283"/>
                  <a:gd name="T83" fmla="*/ 41 h 316"/>
                  <a:gd name="T84" fmla="*/ 272 w 283"/>
                  <a:gd name="T85" fmla="*/ 27 h 316"/>
                  <a:gd name="T86" fmla="*/ 268 w 283"/>
                  <a:gd name="T87" fmla="*/ 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3" h="316">
                    <a:moveTo>
                      <a:pt x="266" y="0"/>
                    </a:moveTo>
                    <a:lnTo>
                      <a:pt x="242" y="2"/>
                    </a:lnTo>
                    <a:lnTo>
                      <a:pt x="219" y="5"/>
                    </a:lnTo>
                    <a:lnTo>
                      <a:pt x="198" y="10"/>
                    </a:lnTo>
                    <a:lnTo>
                      <a:pt x="178" y="14"/>
                    </a:lnTo>
                    <a:lnTo>
                      <a:pt x="159" y="20"/>
                    </a:lnTo>
                    <a:lnTo>
                      <a:pt x="141" y="26"/>
                    </a:lnTo>
                    <a:lnTo>
                      <a:pt x="125" y="32"/>
                    </a:lnTo>
                    <a:lnTo>
                      <a:pt x="109" y="40"/>
                    </a:lnTo>
                    <a:lnTo>
                      <a:pt x="95" y="48"/>
                    </a:lnTo>
                    <a:lnTo>
                      <a:pt x="81" y="57"/>
                    </a:lnTo>
                    <a:lnTo>
                      <a:pt x="69" y="67"/>
                    </a:lnTo>
                    <a:lnTo>
                      <a:pt x="57" y="77"/>
                    </a:lnTo>
                    <a:lnTo>
                      <a:pt x="46" y="87"/>
                    </a:lnTo>
                    <a:lnTo>
                      <a:pt x="34" y="100"/>
                    </a:lnTo>
                    <a:lnTo>
                      <a:pt x="24" y="113"/>
                    </a:lnTo>
                    <a:lnTo>
                      <a:pt x="14" y="126"/>
                    </a:lnTo>
                    <a:lnTo>
                      <a:pt x="11" y="129"/>
                    </a:lnTo>
                    <a:lnTo>
                      <a:pt x="9" y="133"/>
                    </a:lnTo>
                    <a:lnTo>
                      <a:pt x="5" y="138"/>
                    </a:lnTo>
                    <a:lnTo>
                      <a:pt x="2" y="143"/>
                    </a:lnTo>
                    <a:lnTo>
                      <a:pt x="0" y="149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0" y="167"/>
                    </a:lnTo>
                    <a:lnTo>
                      <a:pt x="14" y="169"/>
                    </a:lnTo>
                    <a:lnTo>
                      <a:pt x="29" y="174"/>
                    </a:lnTo>
                    <a:lnTo>
                      <a:pt x="42" y="179"/>
                    </a:lnTo>
                    <a:lnTo>
                      <a:pt x="54" y="186"/>
                    </a:lnTo>
                    <a:lnTo>
                      <a:pt x="68" y="194"/>
                    </a:lnTo>
                    <a:lnTo>
                      <a:pt x="80" y="202"/>
                    </a:lnTo>
                    <a:lnTo>
                      <a:pt x="92" y="212"/>
                    </a:lnTo>
                    <a:lnTo>
                      <a:pt x="103" y="223"/>
                    </a:lnTo>
                    <a:lnTo>
                      <a:pt x="113" y="234"/>
                    </a:lnTo>
                    <a:lnTo>
                      <a:pt x="124" y="246"/>
                    </a:lnTo>
                    <a:lnTo>
                      <a:pt x="134" y="259"/>
                    </a:lnTo>
                    <a:lnTo>
                      <a:pt x="143" y="270"/>
                    </a:lnTo>
                    <a:lnTo>
                      <a:pt x="153" y="282"/>
                    </a:lnTo>
                    <a:lnTo>
                      <a:pt x="162" y="294"/>
                    </a:lnTo>
                    <a:lnTo>
                      <a:pt x="171" y="306"/>
                    </a:lnTo>
                    <a:lnTo>
                      <a:pt x="180" y="316"/>
                    </a:lnTo>
                    <a:lnTo>
                      <a:pt x="183" y="309"/>
                    </a:lnTo>
                    <a:lnTo>
                      <a:pt x="190" y="303"/>
                    </a:lnTo>
                    <a:lnTo>
                      <a:pt x="198" y="296"/>
                    </a:lnTo>
                    <a:lnTo>
                      <a:pt x="204" y="290"/>
                    </a:lnTo>
                    <a:lnTo>
                      <a:pt x="209" y="282"/>
                    </a:lnTo>
                    <a:lnTo>
                      <a:pt x="213" y="276"/>
                    </a:lnTo>
                    <a:lnTo>
                      <a:pt x="211" y="267"/>
                    </a:lnTo>
                    <a:lnTo>
                      <a:pt x="207" y="257"/>
                    </a:lnTo>
                    <a:lnTo>
                      <a:pt x="204" y="252"/>
                    </a:lnTo>
                    <a:lnTo>
                      <a:pt x="200" y="246"/>
                    </a:lnTo>
                    <a:lnTo>
                      <a:pt x="194" y="241"/>
                    </a:lnTo>
                    <a:lnTo>
                      <a:pt x="187" y="233"/>
                    </a:lnTo>
                    <a:lnTo>
                      <a:pt x="180" y="225"/>
                    </a:lnTo>
                    <a:lnTo>
                      <a:pt x="170" y="217"/>
                    </a:lnTo>
                    <a:lnTo>
                      <a:pt x="160" y="209"/>
                    </a:lnTo>
                    <a:lnTo>
                      <a:pt x="150" y="201"/>
                    </a:lnTo>
                    <a:lnTo>
                      <a:pt x="139" y="193"/>
                    </a:lnTo>
                    <a:lnTo>
                      <a:pt x="127" y="184"/>
                    </a:lnTo>
                    <a:lnTo>
                      <a:pt x="115" y="177"/>
                    </a:lnTo>
                    <a:lnTo>
                      <a:pt x="102" y="169"/>
                    </a:lnTo>
                    <a:lnTo>
                      <a:pt x="89" y="163"/>
                    </a:lnTo>
                    <a:lnTo>
                      <a:pt x="76" y="158"/>
                    </a:lnTo>
                    <a:lnTo>
                      <a:pt x="63" y="153"/>
                    </a:lnTo>
                    <a:lnTo>
                      <a:pt x="51" y="151"/>
                    </a:lnTo>
                    <a:lnTo>
                      <a:pt x="58" y="133"/>
                    </a:lnTo>
                    <a:lnTo>
                      <a:pt x="69" y="117"/>
                    </a:lnTo>
                    <a:lnTo>
                      <a:pt x="81" y="105"/>
                    </a:lnTo>
                    <a:lnTo>
                      <a:pt x="96" y="94"/>
                    </a:lnTo>
                    <a:lnTo>
                      <a:pt x="112" y="84"/>
                    </a:lnTo>
                    <a:lnTo>
                      <a:pt x="129" y="77"/>
                    </a:lnTo>
                    <a:lnTo>
                      <a:pt x="148" y="70"/>
                    </a:lnTo>
                    <a:lnTo>
                      <a:pt x="166" y="67"/>
                    </a:lnTo>
                    <a:lnTo>
                      <a:pt x="183" y="63"/>
                    </a:lnTo>
                    <a:lnTo>
                      <a:pt x="201" y="60"/>
                    </a:lnTo>
                    <a:lnTo>
                      <a:pt x="218" y="60"/>
                    </a:lnTo>
                    <a:lnTo>
                      <a:pt x="235" y="60"/>
                    </a:lnTo>
                    <a:lnTo>
                      <a:pt x="251" y="61"/>
                    </a:lnTo>
                    <a:lnTo>
                      <a:pt x="264" y="64"/>
                    </a:lnTo>
                    <a:lnTo>
                      <a:pt x="274" y="66"/>
                    </a:lnTo>
                    <a:lnTo>
                      <a:pt x="283" y="69"/>
                    </a:lnTo>
                    <a:lnTo>
                      <a:pt x="281" y="59"/>
                    </a:lnTo>
                    <a:lnTo>
                      <a:pt x="279" y="49"/>
                    </a:lnTo>
                    <a:lnTo>
                      <a:pt x="277" y="41"/>
                    </a:lnTo>
                    <a:lnTo>
                      <a:pt x="274" y="34"/>
                    </a:lnTo>
                    <a:lnTo>
                      <a:pt x="272" y="27"/>
                    </a:lnTo>
                    <a:lnTo>
                      <a:pt x="271" y="19"/>
                    </a:lnTo>
                    <a:lnTo>
                      <a:pt x="268" y="1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1" name="Freeform 1995">
                <a:extLst>
                  <a:ext uri="{FF2B5EF4-FFF2-40B4-BE49-F238E27FC236}">
                    <a16:creationId xmlns:a16="http://schemas.microsoft.com/office/drawing/2014/main" id="{5436FB68-60A0-4ECF-AEF1-97948E137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747"/>
                <a:ext cx="84" cy="42"/>
              </a:xfrm>
              <a:custGeom>
                <a:avLst/>
                <a:gdLst>
                  <a:gd name="T0" fmla="*/ 2 w 253"/>
                  <a:gd name="T1" fmla="*/ 126 h 126"/>
                  <a:gd name="T2" fmla="*/ 11 w 253"/>
                  <a:gd name="T3" fmla="*/ 113 h 126"/>
                  <a:gd name="T4" fmla="*/ 22 w 253"/>
                  <a:gd name="T5" fmla="*/ 101 h 126"/>
                  <a:gd name="T6" fmla="*/ 32 w 253"/>
                  <a:gd name="T7" fmla="*/ 88 h 126"/>
                  <a:gd name="T8" fmla="*/ 44 w 253"/>
                  <a:gd name="T9" fmla="*/ 77 h 126"/>
                  <a:gd name="T10" fmla="*/ 56 w 253"/>
                  <a:gd name="T11" fmla="*/ 67 h 126"/>
                  <a:gd name="T12" fmla="*/ 68 w 253"/>
                  <a:gd name="T13" fmla="*/ 58 h 126"/>
                  <a:gd name="T14" fmla="*/ 82 w 253"/>
                  <a:gd name="T15" fmla="*/ 49 h 126"/>
                  <a:gd name="T16" fmla="*/ 96 w 253"/>
                  <a:gd name="T17" fmla="*/ 40 h 126"/>
                  <a:gd name="T18" fmla="*/ 112 w 253"/>
                  <a:gd name="T19" fmla="*/ 33 h 126"/>
                  <a:gd name="T20" fmla="*/ 128 w 253"/>
                  <a:gd name="T21" fmla="*/ 27 h 126"/>
                  <a:gd name="T22" fmla="*/ 146 w 253"/>
                  <a:gd name="T23" fmla="*/ 21 h 126"/>
                  <a:gd name="T24" fmla="*/ 164 w 253"/>
                  <a:gd name="T25" fmla="*/ 15 h 126"/>
                  <a:gd name="T26" fmla="*/ 184 w 253"/>
                  <a:gd name="T27" fmla="*/ 11 h 126"/>
                  <a:gd name="T28" fmla="*/ 206 w 253"/>
                  <a:gd name="T29" fmla="*/ 6 h 126"/>
                  <a:gd name="T30" fmla="*/ 229 w 253"/>
                  <a:gd name="T31" fmla="*/ 3 h 126"/>
                  <a:gd name="T32" fmla="*/ 253 w 253"/>
                  <a:gd name="T33" fmla="*/ 1 h 126"/>
                  <a:gd name="T34" fmla="*/ 253 w 253"/>
                  <a:gd name="T35" fmla="*/ 0 h 126"/>
                  <a:gd name="T36" fmla="*/ 229 w 253"/>
                  <a:gd name="T37" fmla="*/ 1 h 126"/>
                  <a:gd name="T38" fmla="*/ 206 w 253"/>
                  <a:gd name="T39" fmla="*/ 5 h 126"/>
                  <a:gd name="T40" fmla="*/ 184 w 253"/>
                  <a:gd name="T41" fmla="*/ 10 h 126"/>
                  <a:gd name="T42" fmla="*/ 164 w 253"/>
                  <a:gd name="T43" fmla="*/ 14 h 126"/>
                  <a:gd name="T44" fmla="*/ 146 w 253"/>
                  <a:gd name="T45" fmla="*/ 20 h 126"/>
                  <a:gd name="T46" fmla="*/ 127 w 253"/>
                  <a:gd name="T47" fmla="*/ 26 h 126"/>
                  <a:gd name="T48" fmla="*/ 111 w 253"/>
                  <a:gd name="T49" fmla="*/ 32 h 126"/>
                  <a:gd name="T50" fmla="*/ 95 w 253"/>
                  <a:gd name="T51" fmla="*/ 40 h 126"/>
                  <a:gd name="T52" fmla="*/ 81 w 253"/>
                  <a:gd name="T53" fmla="*/ 48 h 126"/>
                  <a:gd name="T54" fmla="*/ 67 w 253"/>
                  <a:gd name="T55" fmla="*/ 57 h 126"/>
                  <a:gd name="T56" fmla="*/ 55 w 253"/>
                  <a:gd name="T57" fmla="*/ 66 h 126"/>
                  <a:gd name="T58" fmla="*/ 42 w 253"/>
                  <a:gd name="T59" fmla="*/ 75 h 126"/>
                  <a:gd name="T60" fmla="*/ 31 w 253"/>
                  <a:gd name="T61" fmla="*/ 87 h 126"/>
                  <a:gd name="T62" fmla="*/ 20 w 253"/>
                  <a:gd name="T63" fmla="*/ 98 h 126"/>
                  <a:gd name="T64" fmla="*/ 10 w 253"/>
                  <a:gd name="T65" fmla="*/ 112 h 126"/>
                  <a:gd name="T66" fmla="*/ 0 w 253"/>
                  <a:gd name="T67" fmla="*/ 125 h 126"/>
                  <a:gd name="T68" fmla="*/ 2 w 253"/>
                  <a:gd name="T6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3" h="126">
                    <a:moveTo>
                      <a:pt x="2" y="126"/>
                    </a:moveTo>
                    <a:lnTo>
                      <a:pt x="11" y="113"/>
                    </a:lnTo>
                    <a:lnTo>
                      <a:pt x="22" y="101"/>
                    </a:lnTo>
                    <a:lnTo>
                      <a:pt x="32" y="88"/>
                    </a:lnTo>
                    <a:lnTo>
                      <a:pt x="44" y="77"/>
                    </a:lnTo>
                    <a:lnTo>
                      <a:pt x="56" y="67"/>
                    </a:lnTo>
                    <a:lnTo>
                      <a:pt x="68" y="58"/>
                    </a:lnTo>
                    <a:lnTo>
                      <a:pt x="82" y="49"/>
                    </a:lnTo>
                    <a:lnTo>
                      <a:pt x="96" y="40"/>
                    </a:lnTo>
                    <a:lnTo>
                      <a:pt x="112" y="33"/>
                    </a:lnTo>
                    <a:lnTo>
                      <a:pt x="128" y="27"/>
                    </a:lnTo>
                    <a:lnTo>
                      <a:pt x="146" y="21"/>
                    </a:lnTo>
                    <a:lnTo>
                      <a:pt x="164" y="15"/>
                    </a:lnTo>
                    <a:lnTo>
                      <a:pt x="184" y="11"/>
                    </a:lnTo>
                    <a:lnTo>
                      <a:pt x="206" y="6"/>
                    </a:lnTo>
                    <a:lnTo>
                      <a:pt x="229" y="3"/>
                    </a:lnTo>
                    <a:lnTo>
                      <a:pt x="253" y="1"/>
                    </a:lnTo>
                    <a:lnTo>
                      <a:pt x="253" y="0"/>
                    </a:lnTo>
                    <a:lnTo>
                      <a:pt x="229" y="1"/>
                    </a:lnTo>
                    <a:lnTo>
                      <a:pt x="206" y="5"/>
                    </a:lnTo>
                    <a:lnTo>
                      <a:pt x="184" y="10"/>
                    </a:lnTo>
                    <a:lnTo>
                      <a:pt x="164" y="14"/>
                    </a:lnTo>
                    <a:lnTo>
                      <a:pt x="146" y="20"/>
                    </a:lnTo>
                    <a:lnTo>
                      <a:pt x="127" y="26"/>
                    </a:lnTo>
                    <a:lnTo>
                      <a:pt x="111" y="32"/>
                    </a:lnTo>
                    <a:lnTo>
                      <a:pt x="95" y="40"/>
                    </a:lnTo>
                    <a:lnTo>
                      <a:pt x="81" y="48"/>
                    </a:lnTo>
                    <a:lnTo>
                      <a:pt x="67" y="57"/>
                    </a:lnTo>
                    <a:lnTo>
                      <a:pt x="55" y="66"/>
                    </a:lnTo>
                    <a:lnTo>
                      <a:pt x="42" y="75"/>
                    </a:lnTo>
                    <a:lnTo>
                      <a:pt x="31" y="87"/>
                    </a:lnTo>
                    <a:lnTo>
                      <a:pt x="20" y="98"/>
                    </a:lnTo>
                    <a:lnTo>
                      <a:pt x="10" y="112"/>
                    </a:lnTo>
                    <a:lnTo>
                      <a:pt x="0" y="125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2" name="Freeform 1996">
                <a:extLst>
                  <a:ext uri="{FF2B5EF4-FFF2-40B4-BE49-F238E27FC236}">
                    <a16:creationId xmlns:a16="http://schemas.microsoft.com/office/drawing/2014/main" id="{39AC2D01-1D2B-40C6-86D8-662449BE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88"/>
                <a:ext cx="5" cy="15"/>
              </a:xfrm>
              <a:custGeom>
                <a:avLst/>
                <a:gdLst>
                  <a:gd name="T0" fmla="*/ 1 w 16"/>
                  <a:gd name="T1" fmla="*/ 41 h 43"/>
                  <a:gd name="T2" fmla="*/ 1 w 16"/>
                  <a:gd name="T3" fmla="*/ 42 h 43"/>
                  <a:gd name="T4" fmla="*/ 1 w 16"/>
                  <a:gd name="T5" fmla="*/ 36 h 43"/>
                  <a:gd name="T6" fmla="*/ 1 w 16"/>
                  <a:gd name="T7" fmla="*/ 28 h 43"/>
                  <a:gd name="T8" fmla="*/ 2 w 16"/>
                  <a:gd name="T9" fmla="*/ 23 h 43"/>
                  <a:gd name="T10" fmla="*/ 4 w 16"/>
                  <a:gd name="T11" fmla="*/ 19 h 43"/>
                  <a:gd name="T12" fmla="*/ 6 w 16"/>
                  <a:gd name="T13" fmla="*/ 14 h 43"/>
                  <a:gd name="T14" fmla="*/ 10 w 16"/>
                  <a:gd name="T15" fmla="*/ 9 h 43"/>
                  <a:gd name="T16" fmla="*/ 12 w 16"/>
                  <a:gd name="T17" fmla="*/ 5 h 43"/>
                  <a:gd name="T18" fmla="*/ 16 w 16"/>
                  <a:gd name="T19" fmla="*/ 1 h 43"/>
                  <a:gd name="T20" fmla="*/ 15 w 16"/>
                  <a:gd name="T21" fmla="*/ 0 h 43"/>
                  <a:gd name="T22" fmla="*/ 12 w 16"/>
                  <a:gd name="T23" fmla="*/ 3 h 43"/>
                  <a:gd name="T24" fmla="*/ 9 w 16"/>
                  <a:gd name="T25" fmla="*/ 7 h 43"/>
                  <a:gd name="T26" fmla="*/ 5 w 16"/>
                  <a:gd name="T27" fmla="*/ 12 h 43"/>
                  <a:gd name="T28" fmla="*/ 3 w 16"/>
                  <a:gd name="T29" fmla="*/ 17 h 43"/>
                  <a:gd name="T30" fmla="*/ 1 w 16"/>
                  <a:gd name="T31" fmla="*/ 23 h 43"/>
                  <a:gd name="T32" fmla="*/ 1 w 16"/>
                  <a:gd name="T33" fmla="*/ 28 h 43"/>
                  <a:gd name="T34" fmla="*/ 0 w 16"/>
                  <a:gd name="T35" fmla="*/ 36 h 43"/>
                  <a:gd name="T36" fmla="*/ 1 w 16"/>
                  <a:gd name="T37" fmla="*/ 42 h 43"/>
                  <a:gd name="T38" fmla="*/ 1 w 16"/>
                  <a:gd name="T39" fmla="*/ 43 h 43"/>
                  <a:gd name="T40" fmla="*/ 1 w 1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" y="41"/>
                    </a:moveTo>
                    <a:lnTo>
                      <a:pt x="1" y="42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3" name="Freeform 1997">
                <a:extLst>
                  <a:ext uri="{FF2B5EF4-FFF2-40B4-BE49-F238E27FC236}">
                    <a16:creationId xmlns:a16="http://schemas.microsoft.com/office/drawing/2014/main" id="{E12D2802-0040-43EE-8821-DA72D0E4F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02"/>
                <a:ext cx="60" cy="50"/>
              </a:xfrm>
              <a:custGeom>
                <a:avLst/>
                <a:gdLst>
                  <a:gd name="T0" fmla="*/ 178 w 180"/>
                  <a:gd name="T1" fmla="*/ 149 h 150"/>
                  <a:gd name="T2" fmla="*/ 180 w 180"/>
                  <a:gd name="T3" fmla="*/ 149 h 150"/>
                  <a:gd name="T4" fmla="*/ 171 w 180"/>
                  <a:gd name="T5" fmla="*/ 138 h 150"/>
                  <a:gd name="T6" fmla="*/ 162 w 180"/>
                  <a:gd name="T7" fmla="*/ 127 h 150"/>
                  <a:gd name="T8" fmla="*/ 153 w 180"/>
                  <a:gd name="T9" fmla="*/ 115 h 150"/>
                  <a:gd name="T10" fmla="*/ 143 w 180"/>
                  <a:gd name="T11" fmla="*/ 103 h 150"/>
                  <a:gd name="T12" fmla="*/ 134 w 180"/>
                  <a:gd name="T13" fmla="*/ 91 h 150"/>
                  <a:gd name="T14" fmla="*/ 124 w 180"/>
                  <a:gd name="T15" fmla="*/ 78 h 150"/>
                  <a:gd name="T16" fmla="*/ 114 w 180"/>
                  <a:gd name="T17" fmla="*/ 67 h 150"/>
                  <a:gd name="T18" fmla="*/ 103 w 180"/>
                  <a:gd name="T19" fmla="*/ 56 h 150"/>
                  <a:gd name="T20" fmla="*/ 92 w 180"/>
                  <a:gd name="T21" fmla="*/ 45 h 150"/>
                  <a:gd name="T22" fmla="*/ 80 w 180"/>
                  <a:gd name="T23" fmla="*/ 35 h 150"/>
                  <a:gd name="T24" fmla="*/ 68 w 180"/>
                  <a:gd name="T25" fmla="*/ 26 h 150"/>
                  <a:gd name="T26" fmla="*/ 56 w 180"/>
                  <a:gd name="T27" fmla="*/ 18 h 150"/>
                  <a:gd name="T28" fmla="*/ 42 w 180"/>
                  <a:gd name="T29" fmla="*/ 11 h 150"/>
                  <a:gd name="T30" fmla="*/ 30 w 180"/>
                  <a:gd name="T31" fmla="*/ 7 h 150"/>
                  <a:gd name="T32" fmla="*/ 14 w 180"/>
                  <a:gd name="T33" fmla="*/ 2 h 150"/>
                  <a:gd name="T34" fmla="*/ 0 w 180"/>
                  <a:gd name="T35" fmla="*/ 0 h 150"/>
                  <a:gd name="T36" fmla="*/ 0 w 180"/>
                  <a:gd name="T37" fmla="*/ 1 h 150"/>
                  <a:gd name="T38" fmla="*/ 14 w 180"/>
                  <a:gd name="T39" fmla="*/ 3 h 150"/>
                  <a:gd name="T40" fmla="*/ 28 w 180"/>
                  <a:gd name="T41" fmla="*/ 7 h 150"/>
                  <a:gd name="T42" fmla="*/ 41 w 180"/>
                  <a:gd name="T43" fmla="*/ 12 h 150"/>
                  <a:gd name="T44" fmla="*/ 53 w 180"/>
                  <a:gd name="T45" fmla="*/ 19 h 150"/>
                  <a:gd name="T46" fmla="*/ 67 w 180"/>
                  <a:gd name="T47" fmla="*/ 27 h 150"/>
                  <a:gd name="T48" fmla="*/ 79 w 180"/>
                  <a:gd name="T49" fmla="*/ 36 h 150"/>
                  <a:gd name="T50" fmla="*/ 90 w 180"/>
                  <a:gd name="T51" fmla="*/ 46 h 150"/>
                  <a:gd name="T52" fmla="*/ 102 w 180"/>
                  <a:gd name="T53" fmla="*/ 57 h 150"/>
                  <a:gd name="T54" fmla="*/ 112 w 180"/>
                  <a:gd name="T55" fmla="*/ 68 h 150"/>
                  <a:gd name="T56" fmla="*/ 123 w 180"/>
                  <a:gd name="T57" fmla="*/ 81 h 150"/>
                  <a:gd name="T58" fmla="*/ 133 w 180"/>
                  <a:gd name="T59" fmla="*/ 93 h 150"/>
                  <a:gd name="T60" fmla="*/ 142 w 180"/>
                  <a:gd name="T61" fmla="*/ 104 h 150"/>
                  <a:gd name="T62" fmla="*/ 152 w 180"/>
                  <a:gd name="T63" fmla="*/ 117 h 150"/>
                  <a:gd name="T64" fmla="*/ 161 w 180"/>
                  <a:gd name="T65" fmla="*/ 128 h 150"/>
                  <a:gd name="T66" fmla="*/ 170 w 180"/>
                  <a:gd name="T67" fmla="*/ 139 h 150"/>
                  <a:gd name="T68" fmla="*/ 178 w 180"/>
                  <a:gd name="T69" fmla="*/ 150 h 150"/>
                  <a:gd name="T70" fmla="*/ 180 w 180"/>
                  <a:gd name="T71" fmla="*/ 150 h 150"/>
                  <a:gd name="T72" fmla="*/ 178 w 180"/>
                  <a:gd name="T73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150">
                    <a:moveTo>
                      <a:pt x="178" y="149"/>
                    </a:moveTo>
                    <a:lnTo>
                      <a:pt x="180" y="149"/>
                    </a:lnTo>
                    <a:lnTo>
                      <a:pt x="171" y="138"/>
                    </a:lnTo>
                    <a:lnTo>
                      <a:pt x="162" y="127"/>
                    </a:lnTo>
                    <a:lnTo>
                      <a:pt x="153" y="115"/>
                    </a:lnTo>
                    <a:lnTo>
                      <a:pt x="143" y="103"/>
                    </a:lnTo>
                    <a:lnTo>
                      <a:pt x="134" y="91"/>
                    </a:lnTo>
                    <a:lnTo>
                      <a:pt x="124" y="78"/>
                    </a:lnTo>
                    <a:lnTo>
                      <a:pt x="114" y="67"/>
                    </a:lnTo>
                    <a:lnTo>
                      <a:pt x="103" y="56"/>
                    </a:lnTo>
                    <a:lnTo>
                      <a:pt x="92" y="45"/>
                    </a:lnTo>
                    <a:lnTo>
                      <a:pt x="80" y="35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2" y="11"/>
                    </a:lnTo>
                    <a:lnTo>
                      <a:pt x="30" y="7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3"/>
                    </a:lnTo>
                    <a:lnTo>
                      <a:pt x="28" y="7"/>
                    </a:lnTo>
                    <a:lnTo>
                      <a:pt x="41" y="12"/>
                    </a:lnTo>
                    <a:lnTo>
                      <a:pt x="53" y="19"/>
                    </a:lnTo>
                    <a:lnTo>
                      <a:pt x="67" y="27"/>
                    </a:lnTo>
                    <a:lnTo>
                      <a:pt x="79" y="36"/>
                    </a:lnTo>
                    <a:lnTo>
                      <a:pt x="90" y="46"/>
                    </a:lnTo>
                    <a:lnTo>
                      <a:pt x="102" y="57"/>
                    </a:lnTo>
                    <a:lnTo>
                      <a:pt x="112" y="68"/>
                    </a:lnTo>
                    <a:lnTo>
                      <a:pt x="123" y="81"/>
                    </a:lnTo>
                    <a:lnTo>
                      <a:pt x="133" y="93"/>
                    </a:lnTo>
                    <a:lnTo>
                      <a:pt x="142" y="104"/>
                    </a:lnTo>
                    <a:lnTo>
                      <a:pt x="152" y="117"/>
                    </a:lnTo>
                    <a:lnTo>
                      <a:pt x="161" y="128"/>
                    </a:lnTo>
                    <a:lnTo>
                      <a:pt x="170" y="139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78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4" name="Freeform 1998">
                <a:extLst>
                  <a:ext uri="{FF2B5EF4-FFF2-40B4-BE49-F238E27FC236}">
                    <a16:creationId xmlns:a16="http://schemas.microsoft.com/office/drawing/2014/main" id="{A41EE19E-DE5B-400C-BC5E-67799768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32"/>
                <a:ext cx="11" cy="20"/>
              </a:xfrm>
              <a:custGeom>
                <a:avLst/>
                <a:gdLst>
                  <a:gd name="T0" fmla="*/ 27 w 33"/>
                  <a:gd name="T1" fmla="*/ 2 h 62"/>
                  <a:gd name="T2" fmla="*/ 31 w 33"/>
                  <a:gd name="T3" fmla="*/ 12 h 62"/>
                  <a:gd name="T4" fmla="*/ 32 w 33"/>
                  <a:gd name="T5" fmla="*/ 21 h 62"/>
                  <a:gd name="T6" fmla="*/ 29 w 33"/>
                  <a:gd name="T7" fmla="*/ 26 h 62"/>
                  <a:gd name="T8" fmla="*/ 23 w 33"/>
                  <a:gd name="T9" fmla="*/ 34 h 62"/>
                  <a:gd name="T10" fmla="*/ 18 w 33"/>
                  <a:gd name="T11" fmla="*/ 40 h 62"/>
                  <a:gd name="T12" fmla="*/ 10 w 33"/>
                  <a:gd name="T13" fmla="*/ 46 h 62"/>
                  <a:gd name="T14" fmla="*/ 4 w 33"/>
                  <a:gd name="T15" fmla="*/ 53 h 62"/>
                  <a:gd name="T16" fmla="*/ 0 w 33"/>
                  <a:gd name="T17" fmla="*/ 60 h 62"/>
                  <a:gd name="T18" fmla="*/ 2 w 33"/>
                  <a:gd name="T19" fmla="*/ 62 h 62"/>
                  <a:gd name="T20" fmla="*/ 5 w 33"/>
                  <a:gd name="T21" fmla="*/ 54 h 62"/>
                  <a:gd name="T22" fmla="*/ 12 w 33"/>
                  <a:gd name="T23" fmla="*/ 49 h 62"/>
                  <a:gd name="T24" fmla="*/ 19 w 33"/>
                  <a:gd name="T25" fmla="*/ 42 h 62"/>
                  <a:gd name="T26" fmla="*/ 25 w 33"/>
                  <a:gd name="T27" fmla="*/ 35 h 62"/>
                  <a:gd name="T28" fmla="*/ 30 w 33"/>
                  <a:gd name="T29" fmla="*/ 29 h 62"/>
                  <a:gd name="T30" fmla="*/ 33 w 33"/>
                  <a:gd name="T31" fmla="*/ 21 h 62"/>
                  <a:gd name="T32" fmla="*/ 32 w 33"/>
                  <a:gd name="T33" fmla="*/ 12 h 62"/>
                  <a:gd name="T34" fmla="*/ 28 w 33"/>
                  <a:gd name="T35" fmla="*/ 0 h 62"/>
                  <a:gd name="T36" fmla="*/ 27 w 33"/>
                  <a:gd name="T37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62">
                    <a:moveTo>
                      <a:pt x="27" y="2"/>
                    </a:moveTo>
                    <a:lnTo>
                      <a:pt x="31" y="12"/>
                    </a:lnTo>
                    <a:lnTo>
                      <a:pt x="32" y="21"/>
                    </a:lnTo>
                    <a:lnTo>
                      <a:pt x="29" y="26"/>
                    </a:lnTo>
                    <a:lnTo>
                      <a:pt x="23" y="34"/>
                    </a:lnTo>
                    <a:lnTo>
                      <a:pt x="18" y="40"/>
                    </a:lnTo>
                    <a:lnTo>
                      <a:pt x="10" y="46"/>
                    </a:lnTo>
                    <a:lnTo>
                      <a:pt x="4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5" y="54"/>
                    </a:lnTo>
                    <a:lnTo>
                      <a:pt x="12" y="49"/>
                    </a:lnTo>
                    <a:lnTo>
                      <a:pt x="19" y="42"/>
                    </a:lnTo>
                    <a:lnTo>
                      <a:pt x="25" y="35"/>
                    </a:lnTo>
                    <a:lnTo>
                      <a:pt x="30" y="29"/>
                    </a:lnTo>
                    <a:lnTo>
                      <a:pt x="33" y="21"/>
                    </a:lnTo>
                    <a:lnTo>
                      <a:pt x="32" y="12"/>
                    </a:lnTo>
                    <a:lnTo>
                      <a:pt x="28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5" name="Freeform 1999">
                <a:extLst>
                  <a:ext uri="{FF2B5EF4-FFF2-40B4-BE49-F238E27FC236}">
                    <a16:creationId xmlns:a16="http://schemas.microsoft.com/office/drawing/2014/main" id="{B472D3AD-C06E-4ECA-A16D-2D26FE1C5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7"/>
                <a:ext cx="52" cy="36"/>
              </a:xfrm>
              <a:custGeom>
                <a:avLst/>
                <a:gdLst>
                  <a:gd name="T0" fmla="*/ 0 w 156"/>
                  <a:gd name="T1" fmla="*/ 0 h 107"/>
                  <a:gd name="T2" fmla="*/ 0 w 156"/>
                  <a:gd name="T3" fmla="*/ 1 h 107"/>
                  <a:gd name="T4" fmla="*/ 13 w 156"/>
                  <a:gd name="T5" fmla="*/ 5 h 107"/>
                  <a:gd name="T6" fmla="*/ 25 w 156"/>
                  <a:gd name="T7" fmla="*/ 8 h 107"/>
                  <a:gd name="T8" fmla="*/ 37 w 156"/>
                  <a:gd name="T9" fmla="*/ 14 h 107"/>
                  <a:gd name="T10" fmla="*/ 50 w 156"/>
                  <a:gd name="T11" fmla="*/ 20 h 107"/>
                  <a:gd name="T12" fmla="*/ 63 w 156"/>
                  <a:gd name="T13" fmla="*/ 27 h 107"/>
                  <a:gd name="T14" fmla="*/ 76 w 156"/>
                  <a:gd name="T15" fmla="*/ 35 h 107"/>
                  <a:gd name="T16" fmla="*/ 86 w 156"/>
                  <a:gd name="T17" fmla="*/ 43 h 107"/>
                  <a:gd name="T18" fmla="*/ 98 w 156"/>
                  <a:gd name="T19" fmla="*/ 52 h 107"/>
                  <a:gd name="T20" fmla="*/ 108 w 156"/>
                  <a:gd name="T21" fmla="*/ 60 h 107"/>
                  <a:gd name="T22" fmla="*/ 119 w 156"/>
                  <a:gd name="T23" fmla="*/ 67 h 107"/>
                  <a:gd name="T24" fmla="*/ 128 w 156"/>
                  <a:gd name="T25" fmla="*/ 75 h 107"/>
                  <a:gd name="T26" fmla="*/ 135 w 156"/>
                  <a:gd name="T27" fmla="*/ 83 h 107"/>
                  <a:gd name="T28" fmla="*/ 141 w 156"/>
                  <a:gd name="T29" fmla="*/ 90 h 107"/>
                  <a:gd name="T30" fmla="*/ 148 w 156"/>
                  <a:gd name="T31" fmla="*/ 97 h 107"/>
                  <a:gd name="T32" fmla="*/ 151 w 156"/>
                  <a:gd name="T33" fmla="*/ 102 h 107"/>
                  <a:gd name="T34" fmla="*/ 155 w 156"/>
                  <a:gd name="T35" fmla="*/ 107 h 107"/>
                  <a:gd name="T36" fmla="*/ 156 w 156"/>
                  <a:gd name="T37" fmla="*/ 104 h 107"/>
                  <a:gd name="T38" fmla="*/ 153 w 156"/>
                  <a:gd name="T39" fmla="*/ 101 h 107"/>
                  <a:gd name="T40" fmla="*/ 149 w 156"/>
                  <a:gd name="T41" fmla="*/ 95 h 107"/>
                  <a:gd name="T42" fmla="*/ 144 w 156"/>
                  <a:gd name="T43" fmla="*/ 90 h 107"/>
                  <a:gd name="T44" fmla="*/ 137 w 156"/>
                  <a:gd name="T45" fmla="*/ 82 h 107"/>
                  <a:gd name="T46" fmla="*/ 129 w 156"/>
                  <a:gd name="T47" fmla="*/ 74 h 107"/>
                  <a:gd name="T48" fmla="*/ 120 w 156"/>
                  <a:gd name="T49" fmla="*/ 65 h 107"/>
                  <a:gd name="T50" fmla="*/ 110 w 156"/>
                  <a:gd name="T51" fmla="*/ 57 h 107"/>
                  <a:gd name="T52" fmla="*/ 100 w 156"/>
                  <a:gd name="T53" fmla="*/ 50 h 107"/>
                  <a:gd name="T54" fmla="*/ 87 w 156"/>
                  <a:gd name="T55" fmla="*/ 42 h 107"/>
                  <a:gd name="T56" fmla="*/ 77 w 156"/>
                  <a:gd name="T57" fmla="*/ 33 h 107"/>
                  <a:gd name="T58" fmla="*/ 65 w 156"/>
                  <a:gd name="T59" fmla="*/ 26 h 107"/>
                  <a:gd name="T60" fmla="*/ 53 w 156"/>
                  <a:gd name="T61" fmla="*/ 18 h 107"/>
                  <a:gd name="T62" fmla="*/ 39 w 156"/>
                  <a:gd name="T63" fmla="*/ 12 h 107"/>
                  <a:gd name="T64" fmla="*/ 26 w 156"/>
                  <a:gd name="T65" fmla="*/ 7 h 107"/>
                  <a:gd name="T66" fmla="*/ 13 w 156"/>
                  <a:gd name="T67" fmla="*/ 2 h 107"/>
                  <a:gd name="T68" fmla="*/ 0 w 156"/>
                  <a:gd name="T69" fmla="*/ 0 h 107"/>
                  <a:gd name="T70" fmla="*/ 1 w 156"/>
                  <a:gd name="T71" fmla="*/ 0 h 107"/>
                  <a:gd name="T72" fmla="*/ 0 w 156"/>
                  <a:gd name="T7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7">
                    <a:moveTo>
                      <a:pt x="0" y="0"/>
                    </a:moveTo>
                    <a:lnTo>
                      <a:pt x="0" y="1"/>
                    </a:lnTo>
                    <a:lnTo>
                      <a:pt x="13" y="5"/>
                    </a:lnTo>
                    <a:lnTo>
                      <a:pt x="25" y="8"/>
                    </a:lnTo>
                    <a:lnTo>
                      <a:pt x="37" y="14"/>
                    </a:lnTo>
                    <a:lnTo>
                      <a:pt x="50" y="20"/>
                    </a:lnTo>
                    <a:lnTo>
                      <a:pt x="63" y="27"/>
                    </a:lnTo>
                    <a:lnTo>
                      <a:pt x="76" y="35"/>
                    </a:lnTo>
                    <a:lnTo>
                      <a:pt x="86" y="43"/>
                    </a:lnTo>
                    <a:lnTo>
                      <a:pt x="98" y="52"/>
                    </a:lnTo>
                    <a:lnTo>
                      <a:pt x="108" y="60"/>
                    </a:lnTo>
                    <a:lnTo>
                      <a:pt x="119" y="67"/>
                    </a:lnTo>
                    <a:lnTo>
                      <a:pt x="128" y="75"/>
                    </a:lnTo>
                    <a:lnTo>
                      <a:pt x="135" y="83"/>
                    </a:lnTo>
                    <a:lnTo>
                      <a:pt x="141" y="90"/>
                    </a:lnTo>
                    <a:lnTo>
                      <a:pt x="148" y="97"/>
                    </a:lnTo>
                    <a:lnTo>
                      <a:pt x="151" y="102"/>
                    </a:lnTo>
                    <a:lnTo>
                      <a:pt x="155" y="107"/>
                    </a:lnTo>
                    <a:lnTo>
                      <a:pt x="156" y="104"/>
                    </a:lnTo>
                    <a:lnTo>
                      <a:pt x="153" y="101"/>
                    </a:lnTo>
                    <a:lnTo>
                      <a:pt x="149" y="95"/>
                    </a:lnTo>
                    <a:lnTo>
                      <a:pt x="144" y="90"/>
                    </a:lnTo>
                    <a:lnTo>
                      <a:pt x="137" y="82"/>
                    </a:lnTo>
                    <a:lnTo>
                      <a:pt x="129" y="74"/>
                    </a:lnTo>
                    <a:lnTo>
                      <a:pt x="120" y="65"/>
                    </a:lnTo>
                    <a:lnTo>
                      <a:pt x="110" y="57"/>
                    </a:lnTo>
                    <a:lnTo>
                      <a:pt x="100" y="50"/>
                    </a:lnTo>
                    <a:lnTo>
                      <a:pt x="87" y="42"/>
                    </a:lnTo>
                    <a:lnTo>
                      <a:pt x="77" y="33"/>
                    </a:lnTo>
                    <a:lnTo>
                      <a:pt x="65" y="26"/>
                    </a:lnTo>
                    <a:lnTo>
                      <a:pt x="53" y="18"/>
                    </a:lnTo>
                    <a:lnTo>
                      <a:pt x="39" y="12"/>
                    </a:lnTo>
                    <a:lnTo>
                      <a:pt x="26" y="7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6" name="Freeform 2000">
                <a:extLst>
                  <a:ext uri="{FF2B5EF4-FFF2-40B4-BE49-F238E27FC236}">
                    <a16:creationId xmlns:a16="http://schemas.microsoft.com/office/drawing/2014/main" id="{8E05E19E-7146-496C-BB99-B78D3E5A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7"/>
                <a:ext cx="78" cy="30"/>
              </a:xfrm>
              <a:custGeom>
                <a:avLst/>
                <a:gdLst>
                  <a:gd name="T0" fmla="*/ 232 w 234"/>
                  <a:gd name="T1" fmla="*/ 9 h 91"/>
                  <a:gd name="T2" fmla="*/ 234 w 234"/>
                  <a:gd name="T3" fmla="*/ 8 h 91"/>
                  <a:gd name="T4" fmla="*/ 224 w 234"/>
                  <a:gd name="T5" fmla="*/ 6 h 91"/>
                  <a:gd name="T6" fmla="*/ 214 w 234"/>
                  <a:gd name="T7" fmla="*/ 4 h 91"/>
                  <a:gd name="T8" fmla="*/ 199 w 234"/>
                  <a:gd name="T9" fmla="*/ 1 h 91"/>
                  <a:gd name="T10" fmla="*/ 185 w 234"/>
                  <a:gd name="T11" fmla="*/ 1 h 91"/>
                  <a:gd name="T12" fmla="*/ 168 w 234"/>
                  <a:gd name="T13" fmla="*/ 0 h 91"/>
                  <a:gd name="T14" fmla="*/ 151 w 234"/>
                  <a:gd name="T15" fmla="*/ 1 h 91"/>
                  <a:gd name="T16" fmla="*/ 132 w 234"/>
                  <a:gd name="T17" fmla="*/ 3 h 91"/>
                  <a:gd name="T18" fmla="*/ 115 w 234"/>
                  <a:gd name="T19" fmla="*/ 6 h 91"/>
                  <a:gd name="T20" fmla="*/ 97 w 234"/>
                  <a:gd name="T21" fmla="*/ 10 h 91"/>
                  <a:gd name="T22" fmla="*/ 77 w 234"/>
                  <a:gd name="T23" fmla="*/ 17 h 91"/>
                  <a:gd name="T24" fmla="*/ 60 w 234"/>
                  <a:gd name="T25" fmla="*/ 24 h 91"/>
                  <a:gd name="T26" fmla="*/ 45 w 234"/>
                  <a:gd name="T27" fmla="*/ 33 h 91"/>
                  <a:gd name="T28" fmla="*/ 30 w 234"/>
                  <a:gd name="T29" fmla="*/ 45 h 91"/>
                  <a:gd name="T30" fmla="*/ 18 w 234"/>
                  <a:gd name="T31" fmla="*/ 56 h 91"/>
                  <a:gd name="T32" fmla="*/ 7 w 234"/>
                  <a:gd name="T33" fmla="*/ 72 h 91"/>
                  <a:gd name="T34" fmla="*/ 0 w 234"/>
                  <a:gd name="T35" fmla="*/ 91 h 91"/>
                  <a:gd name="T36" fmla="*/ 1 w 234"/>
                  <a:gd name="T37" fmla="*/ 91 h 91"/>
                  <a:gd name="T38" fmla="*/ 9 w 234"/>
                  <a:gd name="T39" fmla="*/ 74 h 91"/>
                  <a:gd name="T40" fmla="*/ 19 w 234"/>
                  <a:gd name="T41" fmla="*/ 59 h 91"/>
                  <a:gd name="T42" fmla="*/ 32 w 234"/>
                  <a:gd name="T43" fmla="*/ 46 h 91"/>
                  <a:gd name="T44" fmla="*/ 46 w 234"/>
                  <a:gd name="T45" fmla="*/ 35 h 91"/>
                  <a:gd name="T46" fmla="*/ 63 w 234"/>
                  <a:gd name="T47" fmla="*/ 26 h 91"/>
                  <a:gd name="T48" fmla="*/ 80 w 234"/>
                  <a:gd name="T49" fmla="*/ 18 h 91"/>
                  <a:gd name="T50" fmla="*/ 97 w 234"/>
                  <a:gd name="T51" fmla="*/ 12 h 91"/>
                  <a:gd name="T52" fmla="*/ 115 w 234"/>
                  <a:gd name="T53" fmla="*/ 8 h 91"/>
                  <a:gd name="T54" fmla="*/ 132 w 234"/>
                  <a:gd name="T55" fmla="*/ 5 h 91"/>
                  <a:gd name="T56" fmla="*/ 151 w 234"/>
                  <a:gd name="T57" fmla="*/ 3 h 91"/>
                  <a:gd name="T58" fmla="*/ 168 w 234"/>
                  <a:gd name="T59" fmla="*/ 1 h 91"/>
                  <a:gd name="T60" fmla="*/ 185 w 234"/>
                  <a:gd name="T61" fmla="*/ 3 h 91"/>
                  <a:gd name="T62" fmla="*/ 199 w 234"/>
                  <a:gd name="T63" fmla="*/ 3 h 91"/>
                  <a:gd name="T64" fmla="*/ 214 w 234"/>
                  <a:gd name="T65" fmla="*/ 5 h 91"/>
                  <a:gd name="T66" fmla="*/ 224 w 234"/>
                  <a:gd name="T67" fmla="*/ 7 h 91"/>
                  <a:gd name="T68" fmla="*/ 232 w 234"/>
                  <a:gd name="T69" fmla="*/ 9 h 91"/>
                  <a:gd name="T70" fmla="*/ 234 w 234"/>
                  <a:gd name="T71" fmla="*/ 9 h 91"/>
                  <a:gd name="T72" fmla="*/ 232 w 234"/>
                  <a:gd name="T73" fmla="*/ 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91">
                    <a:moveTo>
                      <a:pt x="232" y="9"/>
                    </a:moveTo>
                    <a:lnTo>
                      <a:pt x="234" y="8"/>
                    </a:lnTo>
                    <a:lnTo>
                      <a:pt x="224" y="6"/>
                    </a:lnTo>
                    <a:lnTo>
                      <a:pt x="214" y="4"/>
                    </a:lnTo>
                    <a:lnTo>
                      <a:pt x="199" y="1"/>
                    </a:lnTo>
                    <a:lnTo>
                      <a:pt x="185" y="1"/>
                    </a:lnTo>
                    <a:lnTo>
                      <a:pt x="168" y="0"/>
                    </a:lnTo>
                    <a:lnTo>
                      <a:pt x="151" y="1"/>
                    </a:lnTo>
                    <a:lnTo>
                      <a:pt x="132" y="3"/>
                    </a:lnTo>
                    <a:lnTo>
                      <a:pt x="115" y="6"/>
                    </a:lnTo>
                    <a:lnTo>
                      <a:pt x="97" y="10"/>
                    </a:lnTo>
                    <a:lnTo>
                      <a:pt x="77" y="17"/>
                    </a:lnTo>
                    <a:lnTo>
                      <a:pt x="60" y="24"/>
                    </a:lnTo>
                    <a:lnTo>
                      <a:pt x="45" y="33"/>
                    </a:lnTo>
                    <a:lnTo>
                      <a:pt x="30" y="45"/>
                    </a:lnTo>
                    <a:lnTo>
                      <a:pt x="18" y="56"/>
                    </a:lnTo>
                    <a:lnTo>
                      <a:pt x="7" y="72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9" y="74"/>
                    </a:lnTo>
                    <a:lnTo>
                      <a:pt x="19" y="59"/>
                    </a:lnTo>
                    <a:lnTo>
                      <a:pt x="32" y="46"/>
                    </a:lnTo>
                    <a:lnTo>
                      <a:pt x="46" y="35"/>
                    </a:lnTo>
                    <a:lnTo>
                      <a:pt x="63" y="26"/>
                    </a:lnTo>
                    <a:lnTo>
                      <a:pt x="80" y="18"/>
                    </a:lnTo>
                    <a:lnTo>
                      <a:pt x="97" y="12"/>
                    </a:lnTo>
                    <a:lnTo>
                      <a:pt x="115" y="8"/>
                    </a:lnTo>
                    <a:lnTo>
                      <a:pt x="132" y="5"/>
                    </a:lnTo>
                    <a:lnTo>
                      <a:pt x="151" y="3"/>
                    </a:lnTo>
                    <a:lnTo>
                      <a:pt x="168" y="1"/>
                    </a:lnTo>
                    <a:lnTo>
                      <a:pt x="185" y="3"/>
                    </a:lnTo>
                    <a:lnTo>
                      <a:pt x="199" y="3"/>
                    </a:lnTo>
                    <a:lnTo>
                      <a:pt x="214" y="5"/>
                    </a:lnTo>
                    <a:lnTo>
                      <a:pt x="224" y="7"/>
                    </a:lnTo>
                    <a:lnTo>
                      <a:pt x="232" y="9"/>
                    </a:lnTo>
                    <a:lnTo>
                      <a:pt x="234" y="9"/>
                    </a:lnTo>
                    <a:lnTo>
                      <a:pt x="23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7" name="Freeform 2001">
                <a:extLst>
                  <a:ext uri="{FF2B5EF4-FFF2-40B4-BE49-F238E27FC236}">
                    <a16:creationId xmlns:a16="http://schemas.microsoft.com/office/drawing/2014/main" id="{FB506D75-86B9-47E2-9BE1-DF458BCD2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747"/>
                <a:ext cx="6" cy="23"/>
              </a:xfrm>
              <a:custGeom>
                <a:avLst/>
                <a:gdLst>
                  <a:gd name="T0" fmla="*/ 0 w 18"/>
                  <a:gd name="T1" fmla="*/ 2 h 69"/>
                  <a:gd name="T2" fmla="*/ 0 w 18"/>
                  <a:gd name="T3" fmla="*/ 1 h 69"/>
                  <a:gd name="T4" fmla="*/ 1 w 18"/>
                  <a:gd name="T5" fmla="*/ 11 h 69"/>
                  <a:gd name="T6" fmla="*/ 4 w 18"/>
                  <a:gd name="T7" fmla="*/ 20 h 69"/>
                  <a:gd name="T8" fmla="*/ 6 w 18"/>
                  <a:gd name="T9" fmla="*/ 28 h 69"/>
                  <a:gd name="T10" fmla="*/ 8 w 18"/>
                  <a:gd name="T11" fmla="*/ 34 h 69"/>
                  <a:gd name="T12" fmla="*/ 10 w 18"/>
                  <a:gd name="T13" fmla="*/ 42 h 69"/>
                  <a:gd name="T14" fmla="*/ 11 w 18"/>
                  <a:gd name="T15" fmla="*/ 50 h 69"/>
                  <a:gd name="T16" fmla="*/ 14 w 18"/>
                  <a:gd name="T17" fmla="*/ 59 h 69"/>
                  <a:gd name="T18" fmla="*/ 17 w 18"/>
                  <a:gd name="T19" fmla="*/ 69 h 69"/>
                  <a:gd name="T20" fmla="*/ 18 w 18"/>
                  <a:gd name="T21" fmla="*/ 69 h 69"/>
                  <a:gd name="T22" fmla="*/ 16 w 18"/>
                  <a:gd name="T23" fmla="*/ 59 h 69"/>
                  <a:gd name="T24" fmla="*/ 14 w 18"/>
                  <a:gd name="T25" fmla="*/ 50 h 69"/>
                  <a:gd name="T26" fmla="*/ 10 w 18"/>
                  <a:gd name="T27" fmla="*/ 42 h 69"/>
                  <a:gd name="T28" fmla="*/ 9 w 18"/>
                  <a:gd name="T29" fmla="*/ 34 h 69"/>
                  <a:gd name="T30" fmla="*/ 7 w 18"/>
                  <a:gd name="T31" fmla="*/ 28 h 69"/>
                  <a:gd name="T32" fmla="*/ 6 w 18"/>
                  <a:gd name="T33" fmla="*/ 20 h 69"/>
                  <a:gd name="T34" fmla="*/ 2 w 18"/>
                  <a:gd name="T35" fmla="*/ 11 h 69"/>
                  <a:gd name="T36" fmla="*/ 1 w 18"/>
                  <a:gd name="T37" fmla="*/ 1 h 69"/>
                  <a:gd name="T38" fmla="*/ 0 w 18"/>
                  <a:gd name="T39" fmla="*/ 0 h 69"/>
                  <a:gd name="T40" fmla="*/ 0 w 18"/>
                  <a:gd name="T41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69">
                    <a:moveTo>
                      <a:pt x="0" y="2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4" y="20"/>
                    </a:lnTo>
                    <a:lnTo>
                      <a:pt x="6" y="28"/>
                    </a:lnTo>
                    <a:lnTo>
                      <a:pt x="8" y="34"/>
                    </a:lnTo>
                    <a:lnTo>
                      <a:pt x="10" y="42"/>
                    </a:lnTo>
                    <a:lnTo>
                      <a:pt x="11" y="50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6" y="59"/>
                    </a:lnTo>
                    <a:lnTo>
                      <a:pt x="14" y="50"/>
                    </a:lnTo>
                    <a:lnTo>
                      <a:pt x="10" y="42"/>
                    </a:lnTo>
                    <a:lnTo>
                      <a:pt x="9" y="34"/>
                    </a:lnTo>
                    <a:lnTo>
                      <a:pt x="7" y="28"/>
                    </a:lnTo>
                    <a:lnTo>
                      <a:pt x="6" y="20"/>
                    </a:lnTo>
                    <a:lnTo>
                      <a:pt x="2" y="1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8" name="Freeform 2002">
                <a:extLst>
                  <a:ext uri="{FF2B5EF4-FFF2-40B4-BE49-F238E27FC236}">
                    <a16:creationId xmlns:a16="http://schemas.microsoft.com/office/drawing/2014/main" id="{8091ED50-2D73-414C-A574-973B3980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769"/>
                <a:ext cx="42" cy="42"/>
              </a:xfrm>
              <a:custGeom>
                <a:avLst/>
                <a:gdLst>
                  <a:gd name="T0" fmla="*/ 118 w 127"/>
                  <a:gd name="T1" fmla="*/ 0 h 127"/>
                  <a:gd name="T2" fmla="*/ 120 w 127"/>
                  <a:gd name="T3" fmla="*/ 5 h 127"/>
                  <a:gd name="T4" fmla="*/ 122 w 127"/>
                  <a:gd name="T5" fmla="*/ 10 h 127"/>
                  <a:gd name="T6" fmla="*/ 123 w 127"/>
                  <a:gd name="T7" fmla="*/ 17 h 127"/>
                  <a:gd name="T8" fmla="*/ 125 w 127"/>
                  <a:gd name="T9" fmla="*/ 22 h 127"/>
                  <a:gd name="T10" fmla="*/ 126 w 127"/>
                  <a:gd name="T11" fmla="*/ 30 h 127"/>
                  <a:gd name="T12" fmla="*/ 127 w 127"/>
                  <a:gd name="T13" fmla="*/ 38 h 127"/>
                  <a:gd name="T14" fmla="*/ 127 w 127"/>
                  <a:gd name="T15" fmla="*/ 47 h 127"/>
                  <a:gd name="T16" fmla="*/ 126 w 127"/>
                  <a:gd name="T17" fmla="*/ 55 h 127"/>
                  <a:gd name="T18" fmla="*/ 123 w 127"/>
                  <a:gd name="T19" fmla="*/ 64 h 127"/>
                  <a:gd name="T20" fmla="*/ 121 w 127"/>
                  <a:gd name="T21" fmla="*/ 73 h 127"/>
                  <a:gd name="T22" fmla="*/ 119 w 127"/>
                  <a:gd name="T23" fmla="*/ 82 h 127"/>
                  <a:gd name="T24" fmla="*/ 115 w 127"/>
                  <a:gd name="T25" fmla="*/ 91 h 127"/>
                  <a:gd name="T26" fmla="*/ 110 w 127"/>
                  <a:gd name="T27" fmla="*/ 100 h 127"/>
                  <a:gd name="T28" fmla="*/ 106 w 127"/>
                  <a:gd name="T29" fmla="*/ 109 h 127"/>
                  <a:gd name="T30" fmla="*/ 99 w 127"/>
                  <a:gd name="T31" fmla="*/ 119 h 127"/>
                  <a:gd name="T32" fmla="*/ 91 w 127"/>
                  <a:gd name="T33" fmla="*/ 127 h 127"/>
                  <a:gd name="T34" fmla="*/ 82 w 127"/>
                  <a:gd name="T35" fmla="*/ 120 h 127"/>
                  <a:gd name="T36" fmla="*/ 71 w 127"/>
                  <a:gd name="T37" fmla="*/ 113 h 127"/>
                  <a:gd name="T38" fmla="*/ 61 w 127"/>
                  <a:gd name="T39" fmla="*/ 108 h 127"/>
                  <a:gd name="T40" fmla="*/ 48 w 127"/>
                  <a:gd name="T41" fmla="*/ 100 h 127"/>
                  <a:gd name="T42" fmla="*/ 37 w 127"/>
                  <a:gd name="T43" fmla="*/ 95 h 127"/>
                  <a:gd name="T44" fmla="*/ 26 w 127"/>
                  <a:gd name="T45" fmla="*/ 91 h 127"/>
                  <a:gd name="T46" fmla="*/ 14 w 127"/>
                  <a:gd name="T47" fmla="*/ 86 h 127"/>
                  <a:gd name="T48" fmla="*/ 0 w 127"/>
                  <a:gd name="T49" fmla="*/ 84 h 127"/>
                  <a:gd name="T50" fmla="*/ 9 w 127"/>
                  <a:gd name="T51" fmla="*/ 64 h 127"/>
                  <a:gd name="T52" fmla="*/ 21 w 127"/>
                  <a:gd name="T53" fmla="*/ 47 h 127"/>
                  <a:gd name="T54" fmla="*/ 34 w 127"/>
                  <a:gd name="T55" fmla="*/ 34 h 127"/>
                  <a:gd name="T56" fmla="*/ 51 w 127"/>
                  <a:gd name="T57" fmla="*/ 24 h 127"/>
                  <a:gd name="T58" fmla="*/ 66 w 127"/>
                  <a:gd name="T59" fmla="*/ 15 h 127"/>
                  <a:gd name="T60" fmla="*/ 83 w 127"/>
                  <a:gd name="T61" fmla="*/ 9 h 127"/>
                  <a:gd name="T62" fmla="*/ 100 w 127"/>
                  <a:gd name="T63" fmla="*/ 3 h 127"/>
                  <a:gd name="T64" fmla="*/ 118 w 127"/>
                  <a:gd name="T6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7" h="127">
                    <a:moveTo>
                      <a:pt x="118" y="0"/>
                    </a:moveTo>
                    <a:lnTo>
                      <a:pt x="120" y="5"/>
                    </a:lnTo>
                    <a:lnTo>
                      <a:pt x="122" y="10"/>
                    </a:lnTo>
                    <a:lnTo>
                      <a:pt x="123" y="17"/>
                    </a:lnTo>
                    <a:lnTo>
                      <a:pt x="125" y="22"/>
                    </a:lnTo>
                    <a:lnTo>
                      <a:pt x="126" y="30"/>
                    </a:lnTo>
                    <a:lnTo>
                      <a:pt x="127" y="38"/>
                    </a:lnTo>
                    <a:lnTo>
                      <a:pt x="127" y="47"/>
                    </a:lnTo>
                    <a:lnTo>
                      <a:pt x="126" y="55"/>
                    </a:lnTo>
                    <a:lnTo>
                      <a:pt x="123" y="64"/>
                    </a:lnTo>
                    <a:lnTo>
                      <a:pt x="121" y="73"/>
                    </a:lnTo>
                    <a:lnTo>
                      <a:pt x="119" y="82"/>
                    </a:lnTo>
                    <a:lnTo>
                      <a:pt x="115" y="91"/>
                    </a:lnTo>
                    <a:lnTo>
                      <a:pt x="110" y="100"/>
                    </a:lnTo>
                    <a:lnTo>
                      <a:pt x="106" y="109"/>
                    </a:lnTo>
                    <a:lnTo>
                      <a:pt x="99" y="119"/>
                    </a:lnTo>
                    <a:lnTo>
                      <a:pt x="91" y="127"/>
                    </a:lnTo>
                    <a:lnTo>
                      <a:pt x="82" y="120"/>
                    </a:lnTo>
                    <a:lnTo>
                      <a:pt x="71" y="113"/>
                    </a:lnTo>
                    <a:lnTo>
                      <a:pt x="61" y="108"/>
                    </a:lnTo>
                    <a:lnTo>
                      <a:pt x="48" y="100"/>
                    </a:lnTo>
                    <a:lnTo>
                      <a:pt x="37" y="95"/>
                    </a:lnTo>
                    <a:lnTo>
                      <a:pt x="26" y="91"/>
                    </a:lnTo>
                    <a:lnTo>
                      <a:pt x="14" y="86"/>
                    </a:lnTo>
                    <a:lnTo>
                      <a:pt x="0" y="84"/>
                    </a:lnTo>
                    <a:lnTo>
                      <a:pt x="9" y="64"/>
                    </a:lnTo>
                    <a:lnTo>
                      <a:pt x="21" y="47"/>
                    </a:lnTo>
                    <a:lnTo>
                      <a:pt x="34" y="34"/>
                    </a:lnTo>
                    <a:lnTo>
                      <a:pt x="51" y="24"/>
                    </a:lnTo>
                    <a:lnTo>
                      <a:pt x="66" y="15"/>
                    </a:lnTo>
                    <a:lnTo>
                      <a:pt x="83" y="9"/>
                    </a:lnTo>
                    <a:lnTo>
                      <a:pt x="100" y="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9" name="Freeform 2003">
                <a:extLst>
                  <a:ext uri="{FF2B5EF4-FFF2-40B4-BE49-F238E27FC236}">
                    <a16:creationId xmlns:a16="http://schemas.microsoft.com/office/drawing/2014/main" id="{EF9A77B4-ECE2-40FC-91AD-C304E42E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769"/>
                <a:ext cx="12" cy="43"/>
              </a:xfrm>
              <a:custGeom>
                <a:avLst/>
                <a:gdLst>
                  <a:gd name="T0" fmla="*/ 0 w 37"/>
                  <a:gd name="T1" fmla="*/ 129 h 129"/>
                  <a:gd name="T2" fmla="*/ 1 w 37"/>
                  <a:gd name="T3" fmla="*/ 129 h 129"/>
                  <a:gd name="T4" fmla="*/ 9 w 37"/>
                  <a:gd name="T5" fmla="*/ 121 h 129"/>
                  <a:gd name="T6" fmla="*/ 14 w 37"/>
                  <a:gd name="T7" fmla="*/ 111 h 129"/>
                  <a:gd name="T8" fmla="*/ 19 w 37"/>
                  <a:gd name="T9" fmla="*/ 102 h 129"/>
                  <a:gd name="T10" fmla="*/ 25 w 37"/>
                  <a:gd name="T11" fmla="*/ 93 h 129"/>
                  <a:gd name="T12" fmla="*/ 28 w 37"/>
                  <a:gd name="T13" fmla="*/ 83 h 129"/>
                  <a:gd name="T14" fmla="*/ 31 w 37"/>
                  <a:gd name="T15" fmla="*/ 73 h 129"/>
                  <a:gd name="T16" fmla="*/ 33 w 37"/>
                  <a:gd name="T17" fmla="*/ 65 h 129"/>
                  <a:gd name="T18" fmla="*/ 36 w 37"/>
                  <a:gd name="T19" fmla="*/ 56 h 129"/>
                  <a:gd name="T20" fmla="*/ 37 w 37"/>
                  <a:gd name="T21" fmla="*/ 47 h 129"/>
                  <a:gd name="T22" fmla="*/ 37 w 37"/>
                  <a:gd name="T23" fmla="*/ 39 h 129"/>
                  <a:gd name="T24" fmla="*/ 36 w 37"/>
                  <a:gd name="T25" fmla="*/ 32 h 129"/>
                  <a:gd name="T26" fmla="*/ 35 w 37"/>
                  <a:gd name="T27" fmla="*/ 25 h 129"/>
                  <a:gd name="T28" fmla="*/ 33 w 37"/>
                  <a:gd name="T29" fmla="*/ 18 h 129"/>
                  <a:gd name="T30" fmla="*/ 31 w 37"/>
                  <a:gd name="T31" fmla="*/ 11 h 129"/>
                  <a:gd name="T32" fmla="*/ 29 w 37"/>
                  <a:gd name="T33" fmla="*/ 4 h 129"/>
                  <a:gd name="T34" fmla="*/ 27 w 37"/>
                  <a:gd name="T35" fmla="*/ 0 h 129"/>
                  <a:gd name="T36" fmla="*/ 25 w 37"/>
                  <a:gd name="T37" fmla="*/ 1 h 129"/>
                  <a:gd name="T38" fmla="*/ 28 w 37"/>
                  <a:gd name="T39" fmla="*/ 6 h 129"/>
                  <a:gd name="T40" fmla="*/ 30 w 37"/>
                  <a:gd name="T41" fmla="*/ 11 h 129"/>
                  <a:gd name="T42" fmla="*/ 31 w 37"/>
                  <a:gd name="T43" fmla="*/ 18 h 129"/>
                  <a:gd name="T44" fmla="*/ 33 w 37"/>
                  <a:gd name="T45" fmla="*/ 25 h 129"/>
                  <a:gd name="T46" fmla="*/ 33 w 37"/>
                  <a:gd name="T47" fmla="*/ 32 h 129"/>
                  <a:gd name="T48" fmla="*/ 35 w 37"/>
                  <a:gd name="T49" fmla="*/ 39 h 129"/>
                  <a:gd name="T50" fmla="*/ 35 w 37"/>
                  <a:gd name="T51" fmla="*/ 47 h 129"/>
                  <a:gd name="T52" fmla="*/ 33 w 37"/>
                  <a:gd name="T53" fmla="*/ 56 h 129"/>
                  <a:gd name="T54" fmla="*/ 31 w 37"/>
                  <a:gd name="T55" fmla="*/ 65 h 129"/>
                  <a:gd name="T56" fmla="*/ 29 w 37"/>
                  <a:gd name="T57" fmla="*/ 73 h 129"/>
                  <a:gd name="T58" fmla="*/ 27 w 37"/>
                  <a:gd name="T59" fmla="*/ 83 h 129"/>
                  <a:gd name="T60" fmla="*/ 22 w 37"/>
                  <a:gd name="T61" fmla="*/ 91 h 129"/>
                  <a:gd name="T62" fmla="*/ 18 w 37"/>
                  <a:gd name="T63" fmla="*/ 101 h 129"/>
                  <a:gd name="T64" fmla="*/ 13 w 37"/>
                  <a:gd name="T65" fmla="*/ 110 h 129"/>
                  <a:gd name="T66" fmla="*/ 7 w 37"/>
                  <a:gd name="T67" fmla="*/ 119 h 129"/>
                  <a:gd name="T68" fmla="*/ 0 w 37"/>
                  <a:gd name="T69" fmla="*/ 128 h 129"/>
                  <a:gd name="T70" fmla="*/ 1 w 37"/>
                  <a:gd name="T71" fmla="*/ 128 h 129"/>
                  <a:gd name="T72" fmla="*/ 0 w 37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9">
                    <a:moveTo>
                      <a:pt x="0" y="129"/>
                    </a:moveTo>
                    <a:lnTo>
                      <a:pt x="1" y="129"/>
                    </a:lnTo>
                    <a:lnTo>
                      <a:pt x="9" y="121"/>
                    </a:lnTo>
                    <a:lnTo>
                      <a:pt x="14" y="111"/>
                    </a:lnTo>
                    <a:lnTo>
                      <a:pt x="19" y="102"/>
                    </a:lnTo>
                    <a:lnTo>
                      <a:pt x="25" y="93"/>
                    </a:lnTo>
                    <a:lnTo>
                      <a:pt x="28" y="83"/>
                    </a:lnTo>
                    <a:lnTo>
                      <a:pt x="31" y="73"/>
                    </a:lnTo>
                    <a:lnTo>
                      <a:pt x="33" y="65"/>
                    </a:lnTo>
                    <a:lnTo>
                      <a:pt x="36" y="56"/>
                    </a:lnTo>
                    <a:lnTo>
                      <a:pt x="37" y="47"/>
                    </a:lnTo>
                    <a:lnTo>
                      <a:pt x="37" y="39"/>
                    </a:lnTo>
                    <a:lnTo>
                      <a:pt x="36" y="32"/>
                    </a:lnTo>
                    <a:lnTo>
                      <a:pt x="35" y="25"/>
                    </a:lnTo>
                    <a:lnTo>
                      <a:pt x="33" y="18"/>
                    </a:lnTo>
                    <a:lnTo>
                      <a:pt x="31" y="11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8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3" y="25"/>
                    </a:lnTo>
                    <a:lnTo>
                      <a:pt x="33" y="32"/>
                    </a:lnTo>
                    <a:lnTo>
                      <a:pt x="35" y="39"/>
                    </a:lnTo>
                    <a:lnTo>
                      <a:pt x="35" y="47"/>
                    </a:lnTo>
                    <a:lnTo>
                      <a:pt x="33" y="56"/>
                    </a:lnTo>
                    <a:lnTo>
                      <a:pt x="31" y="65"/>
                    </a:lnTo>
                    <a:lnTo>
                      <a:pt x="29" y="73"/>
                    </a:lnTo>
                    <a:lnTo>
                      <a:pt x="27" y="83"/>
                    </a:lnTo>
                    <a:lnTo>
                      <a:pt x="22" y="91"/>
                    </a:lnTo>
                    <a:lnTo>
                      <a:pt x="18" y="101"/>
                    </a:lnTo>
                    <a:lnTo>
                      <a:pt x="13" y="110"/>
                    </a:lnTo>
                    <a:lnTo>
                      <a:pt x="7" y="119"/>
                    </a:lnTo>
                    <a:lnTo>
                      <a:pt x="0" y="128"/>
                    </a:lnTo>
                    <a:lnTo>
                      <a:pt x="1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0" name="Freeform 2004">
                <a:extLst>
                  <a:ext uri="{FF2B5EF4-FFF2-40B4-BE49-F238E27FC236}">
                    <a16:creationId xmlns:a16="http://schemas.microsoft.com/office/drawing/2014/main" id="{CC38ABD2-B40D-418B-BBBC-F02FEDC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6"/>
                <a:ext cx="31" cy="15"/>
              </a:xfrm>
              <a:custGeom>
                <a:avLst/>
                <a:gdLst>
                  <a:gd name="T0" fmla="*/ 0 w 93"/>
                  <a:gd name="T1" fmla="*/ 1 h 45"/>
                  <a:gd name="T2" fmla="*/ 0 w 93"/>
                  <a:gd name="T3" fmla="*/ 1 h 45"/>
                  <a:gd name="T4" fmla="*/ 14 w 93"/>
                  <a:gd name="T5" fmla="*/ 4 h 45"/>
                  <a:gd name="T6" fmla="*/ 26 w 93"/>
                  <a:gd name="T7" fmla="*/ 8 h 45"/>
                  <a:gd name="T8" fmla="*/ 37 w 93"/>
                  <a:gd name="T9" fmla="*/ 13 h 45"/>
                  <a:gd name="T10" fmla="*/ 48 w 93"/>
                  <a:gd name="T11" fmla="*/ 18 h 45"/>
                  <a:gd name="T12" fmla="*/ 59 w 93"/>
                  <a:gd name="T13" fmla="*/ 25 h 45"/>
                  <a:gd name="T14" fmla="*/ 71 w 93"/>
                  <a:gd name="T15" fmla="*/ 31 h 45"/>
                  <a:gd name="T16" fmla="*/ 82 w 93"/>
                  <a:gd name="T17" fmla="*/ 38 h 45"/>
                  <a:gd name="T18" fmla="*/ 92 w 93"/>
                  <a:gd name="T19" fmla="*/ 45 h 45"/>
                  <a:gd name="T20" fmla="*/ 93 w 93"/>
                  <a:gd name="T21" fmla="*/ 44 h 45"/>
                  <a:gd name="T22" fmla="*/ 83 w 93"/>
                  <a:gd name="T23" fmla="*/ 36 h 45"/>
                  <a:gd name="T24" fmla="*/ 73 w 93"/>
                  <a:gd name="T25" fmla="*/ 29 h 45"/>
                  <a:gd name="T26" fmla="*/ 62 w 93"/>
                  <a:gd name="T27" fmla="*/ 23 h 45"/>
                  <a:gd name="T28" fmla="*/ 50 w 93"/>
                  <a:gd name="T29" fmla="*/ 17 h 45"/>
                  <a:gd name="T30" fmla="*/ 39 w 93"/>
                  <a:gd name="T31" fmla="*/ 12 h 45"/>
                  <a:gd name="T32" fmla="*/ 27 w 93"/>
                  <a:gd name="T33" fmla="*/ 7 h 45"/>
                  <a:gd name="T34" fmla="*/ 14 w 93"/>
                  <a:gd name="T35" fmla="*/ 3 h 45"/>
                  <a:gd name="T36" fmla="*/ 0 w 93"/>
                  <a:gd name="T37" fmla="*/ 0 h 45"/>
                  <a:gd name="T38" fmla="*/ 1 w 93"/>
                  <a:gd name="T39" fmla="*/ 1 h 45"/>
                  <a:gd name="T40" fmla="*/ 0 w 93"/>
                  <a:gd name="T4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45">
                    <a:moveTo>
                      <a:pt x="0" y="1"/>
                    </a:moveTo>
                    <a:lnTo>
                      <a:pt x="0" y="1"/>
                    </a:lnTo>
                    <a:lnTo>
                      <a:pt x="14" y="4"/>
                    </a:lnTo>
                    <a:lnTo>
                      <a:pt x="26" y="8"/>
                    </a:lnTo>
                    <a:lnTo>
                      <a:pt x="37" y="13"/>
                    </a:lnTo>
                    <a:lnTo>
                      <a:pt x="48" y="18"/>
                    </a:lnTo>
                    <a:lnTo>
                      <a:pt x="59" y="25"/>
                    </a:lnTo>
                    <a:lnTo>
                      <a:pt x="71" y="31"/>
                    </a:lnTo>
                    <a:lnTo>
                      <a:pt x="82" y="38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83" y="36"/>
                    </a:lnTo>
                    <a:lnTo>
                      <a:pt x="73" y="29"/>
                    </a:lnTo>
                    <a:lnTo>
                      <a:pt x="62" y="23"/>
                    </a:lnTo>
                    <a:lnTo>
                      <a:pt x="50" y="17"/>
                    </a:lnTo>
                    <a:lnTo>
                      <a:pt x="39" y="12"/>
                    </a:lnTo>
                    <a:lnTo>
                      <a:pt x="27" y="7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1" name="Freeform 2005">
                <a:extLst>
                  <a:ext uri="{FF2B5EF4-FFF2-40B4-BE49-F238E27FC236}">
                    <a16:creationId xmlns:a16="http://schemas.microsoft.com/office/drawing/2014/main" id="{1226AD91-3474-43C7-97A7-6910612C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8"/>
                <a:ext cx="40" cy="29"/>
              </a:xfrm>
              <a:custGeom>
                <a:avLst/>
                <a:gdLst>
                  <a:gd name="T0" fmla="*/ 119 w 119"/>
                  <a:gd name="T1" fmla="*/ 0 h 85"/>
                  <a:gd name="T2" fmla="*/ 119 w 119"/>
                  <a:gd name="T3" fmla="*/ 0 h 85"/>
                  <a:gd name="T4" fmla="*/ 101 w 119"/>
                  <a:gd name="T5" fmla="*/ 4 h 85"/>
                  <a:gd name="T6" fmla="*/ 84 w 119"/>
                  <a:gd name="T7" fmla="*/ 10 h 85"/>
                  <a:gd name="T8" fmla="*/ 66 w 119"/>
                  <a:gd name="T9" fmla="*/ 15 h 85"/>
                  <a:gd name="T10" fmla="*/ 51 w 119"/>
                  <a:gd name="T11" fmla="*/ 24 h 85"/>
                  <a:gd name="T12" fmla="*/ 36 w 119"/>
                  <a:gd name="T13" fmla="*/ 35 h 85"/>
                  <a:gd name="T14" fmla="*/ 21 w 119"/>
                  <a:gd name="T15" fmla="*/ 48 h 85"/>
                  <a:gd name="T16" fmla="*/ 10 w 119"/>
                  <a:gd name="T17" fmla="*/ 64 h 85"/>
                  <a:gd name="T18" fmla="*/ 0 w 119"/>
                  <a:gd name="T19" fmla="*/ 85 h 85"/>
                  <a:gd name="T20" fmla="*/ 2 w 119"/>
                  <a:gd name="T21" fmla="*/ 85 h 85"/>
                  <a:gd name="T22" fmla="*/ 11 w 119"/>
                  <a:gd name="T23" fmla="*/ 66 h 85"/>
                  <a:gd name="T24" fmla="*/ 23 w 119"/>
                  <a:gd name="T25" fmla="*/ 49 h 85"/>
                  <a:gd name="T26" fmla="*/ 37 w 119"/>
                  <a:gd name="T27" fmla="*/ 36 h 85"/>
                  <a:gd name="T28" fmla="*/ 53 w 119"/>
                  <a:gd name="T29" fmla="*/ 26 h 85"/>
                  <a:gd name="T30" fmla="*/ 67 w 119"/>
                  <a:gd name="T31" fmla="*/ 17 h 85"/>
                  <a:gd name="T32" fmla="*/ 85 w 119"/>
                  <a:gd name="T33" fmla="*/ 11 h 85"/>
                  <a:gd name="T34" fmla="*/ 101 w 119"/>
                  <a:gd name="T35" fmla="*/ 5 h 85"/>
                  <a:gd name="T36" fmla="*/ 119 w 119"/>
                  <a:gd name="T37" fmla="*/ 1 h 85"/>
                  <a:gd name="T38" fmla="*/ 118 w 119"/>
                  <a:gd name="T39" fmla="*/ 1 h 85"/>
                  <a:gd name="T40" fmla="*/ 119 w 11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85">
                    <a:moveTo>
                      <a:pt x="119" y="0"/>
                    </a:moveTo>
                    <a:lnTo>
                      <a:pt x="119" y="0"/>
                    </a:lnTo>
                    <a:lnTo>
                      <a:pt x="101" y="4"/>
                    </a:lnTo>
                    <a:lnTo>
                      <a:pt x="84" y="10"/>
                    </a:lnTo>
                    <a:lnTo>
                      <a:pt x="66" y="15"/>
                    </a:lnTo>
                    <a:lnTo>
                      <a:pt x="51" y="24"/>
                    </a:lnTo>
                    <a:lnTo>
                      <a:pt x="36" y="35"/>
                    </a:lnTo>
                    <a:lnTo>
                      <a:pt x="21" y="48"/>
                    </a:lnTo>
                    <a:lnTo>
                      <a:pt x="10" y="64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11" y="66"/>
                    </a:lnTo>
                    <a:lnTo>
                      <a:pt x="23" y="49"/>
                    </a:lnTo>
                    <a:lnTo>
                      <a:pt x="37" y="36"/>
                    </a:lnTo>
                    <a:lnTo>
                      <a:pt x="53" y="26"/>
                    </a:lnTo>
                    <a:lnTo>
                      <a:pt x="67" y="17"/>
                    </a:lnTo>
                    <a:lnTo>
                      <a:pt x="85" y="11"/>
                    </a:lnTo>
                    <a:lnTo>
                      <a:pt x="101" y="5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2" name="Freeform 2006">
                <a:extLst>
                  <a:ext uri="{FF2B5EF4-FFF2-40B4-BE49-F238E27FC236}">
                    <a16:creationId xmlns:a16="http://schemas.microsoft.com/office/drawing/2014/main" id="{87167503-FA44-49AC-A2FF-686DEEB14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63" cy="55"/>
              </a:xfrm>
              <a:custGeom>
                <a:avLst/>
                <a:gdLst>
                  <a:gd name="T0" fmla="*/ 164 w 191"/>
                  <a:gd name="T1" fmla="*/ 70 h 166"/>
                  <a:gd name="T2" fmla="*/ 158 w 191"/>
                  <a:gd name="T3" fmla="*/ 67 h 166"/>
                  <a:gd name="T4" fmla="*/ 152 w 191"/>
                  <a:gd name="T5" fmla="*/ 70 h 166"/>
                  <a:gd name="T6" fmla="*/ 149 w 191"/>
                  <a:gd name="T7" fmla="*/ 79 h 166"/>
                  <a:gd name="T8" fmla="*/ 149 w 191"/>
                  <a:gd name="T9" fmla="*/ 93 h 166"/>
                  <a:gd name="T10" fmla="*/ 152 w 191"/>
                  <a:gd name="T11" fmla="*/ 109 h 166"/>
                  <a:gd name="T12" fmla="*/ 161 w 191"/>
                  <a:gd name="T13" fmla="*/ 124 h 166"/>
                  <a:gd name="T14" fmla="*/ 173 w 191"/>
                  <a:gd name="T15" fmla="*/ 139 h 166"/>
                  <a:gd name="T16" fmla="*/ 191 w 191"/>
                  <a:gd name="T17" fmla="*/ 151 h 166"/>
                  <a:gd name="T18" fmla="*/ 174 w 191"/>
                  <a:gd name="T19" fmla="*/ 159 h 166"/>
                  <a:gd name="T20" fmla="*/ 159 w 191"/>
                  <a:gd name="T21" fmla="*/ 164 h 166"/>
                  <a:gd name="T22" fmla="*/ 143 w 191"/>
                  <a:gd name="T23" fmla="*/ 166 h 166"/>
                  <a:gd name="T24" fmla="*/ 129 w 191"/>
                  <a:gd name="T25" fmla="*/ 166 h 166"/>
                  <a:gd name="T26" fmla="*/ 117 w 191"/>
                  <a:gd name="T27" fmla="*/ 164 h 166"/>
                  <a:gd name="T28" fmla="*/ 103 w 191"/>
                  <a:gd name="T29" fmla="*/ 159 h 166"/>
                  <a:gd name="T30" fmla="*/ 91 w 191"/>
                  <a:gd name="T31" fmla="*/ 153 h 166"/>
                  <a:gd name="T32" fmla="*/ 80 w 191"/>
                  <a:gd name="T33" fmla="*/ 147 h 166"/>
                  <a:gd name="T34" fmla="*/ 67 w 191"/>
                  <a:gd name="T35" fmla="*/ 139 h 166"/>
                  <a:gd name="T36" fmla="*/ 57 w 191"/>
                  <a:gd name="T37" fmla="*/ 130 h 166"/>
                  <a:gd name="T38" fmla="*/ 47 w 191"/>
                  <a:gd name="T39" fmla="*/ 121 h 166"/>
                  <a:gd name="T40" fmla="*/ 37 w 191"/>
                  <a:gd name="T41" fmla="*/ 111 h 166"/>
                  <a:gd name="T42" fmla="*/ 27 w 191"/>
                  <a:gd name="T43" fmla="*/ 102 h 166"/>
                  <a:gd name="T44" fmla="*/ 18 w 191"/>
                  <a:gd name="T45" fmla="*/ 92 h 166"/>
                  <a:gd name="T46" fmla="*/ 9 w 191"/>
                  <a:gd name="T47" fmla="*/ 84 h 166"/>
                  <a:gd name="T48" fmla="*/ 0 w 191"/>
                  <a:gd name="T49" fmla="*/ 75 h 166"/>
                  <a:gd name="T50" fmla="*/ 12 w 191"/>
                  <a:gd name="T51" fmla="*/ 69 h 166"/>
                  <a:gd name="T52" fmla="*/ 22 w 191"/>
                  <a:gd name="T53" fmla="*/ 63 h 166"/>
                  <a:gd name="T54" fmla="*/ 30 w 191"/>
                  <a:gd name="T55" fmla="*/ 54 h 166"/>
                  <a:gd name="T56" fmla="*/ 36 w 191"/>
                  <a:gd name="T57" fmla="*/ 44 h 166"/>
                  <a:gd name="T58" fmla="*/ 41 w 191"/>
                  <a:gd name="T59" fmla="*/ 32 h 166"/>
                  <a:gd name="T60" fmla="*/ 43 w 191"/>
                  <a:gd name="T61" fmla="*/ 21 h 166"/>
                  <a:gd name="T62" fmla="*/ 44 w 191"/>
                  <a:gd name="T63" fmla="*/ 10 h 166"/>
                  <a:gd name="T64" fmla="*/ 45 w 191"/>
                  <a:gd name="T65" fmla="*/ 0 h 166"/>
                  <a:gd name="T66" fmla="*/ 65 w 191"/>
                  <a:gd name="T67" fmla="*/ 7 h 166"/>
                  <a:gd name="T68" fmla="*/ 85 w 191"/>
                  <a:gd name="T69" fmla="*/ 10 h 166"/>
                  <a:gd name="T70" fmla="*/ 102 w 191"/>
                  <a:gd name="T71" fmla="*/ 17 h 166"/>
                  <a:gd name="T72" fmla="*/ 118 w 191"/>
                  <a:gd name="T73" fmla="*/ 21 h 166"/>
                  <a:gd name="T74" fmla="*/ 130 w 191"/>
                  <a:gd name="T75" fmla="*/ 29 h 166"/>
                  <a:gd name="T76" fmla="*/ 142 w 191"/>
                  <a:gd name="T77" fmla="*/ 39 h 166"/>
                  <a:gd name="T78" fmla="*/ 154 w 191"/>
                  <a:gd name="T79" fmla="*/ 53 h 166"/>
                  <a:gd name="T80" fmla="*/ 164 w 191"/>
                  <a:gd name="T81" fmla="*/ 7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1" h="166">
                    <a:moveTo>
                      <a:pt x="164" y="70"/>
                    </a:moveTo>
                    <a:lnTo>
                      <a:pt x="158" y="67"/>
                    </a:lnTo>
                    <a:lnTo>
                      <a:pt x="152" y="70"/>
                    </a:lnTo>
                    <a:lnTo>
                      <a:pt x="149" y="79"/>
                    </a:lnTo>
                    <a:lnTo>
                      <a:pt x="149" y="93"/>
                    </a:lnTo>
                    <a:lnTo>
                      <a:pt x="152" y="109"/>
                    </a:lnTo>
                    <a:lnTo>
                      <a:pt x="161" y="124"/>
                    </a:lnTo>
                    <a:lnTo>
                      <a:pt x="173" y="139"/>
                    </a:lnTo>
                    <a:lnTo>
                      <a:pt x="191" y="151"/>
                    </a:lnTo>
                    <a:lnTo>
                      <a:pt x="174" y="159"/>
                    </a:lnTo>
                    <a:lnTo>
                      <a:pt x="159" y="164"/>
                    </a:lnTo>
                    <a:lnTo>
                      <a:pt x="143" y="166"/>
                    </a:lnTo>
                    <a:lnTo>
                      <a:pt x="129" y="166"/>
                    </a:lnTo>
                    <a:lnTo>
                      <a:pt x="117" y="164"/>
                    </a:lnTo>
                    <a:lnTo>
                      <a:pt x="103" y="159"/>
                    </a:lnTo>
                    <a:lnTo>
                      <a:pt x="91" y="153"/>
                    </a:lnTo>
                    <a:lnTo>
                      <a:pt x="80" y="147"/>
                    </a:lnTo>
                    <a:lnTo>
                      <a:pt x="67" y="139"/>
                    </a:lnTo>
                    <a:lnTo>
                      <a:pt x="57" y="130"/>
                    </a:lnTo>
                    <a:lnTo>
                      <a:pt x="47" y="121"/>
                    </a:lnTo>
                    <a:lnTo>
                      <a:pt x="37" y="111"/>
                    </a:lnTo>
                    <a:lnTo>
                      <a:pt x="27" y="102"/>
                    </a:lnTo>
                    <a:lnTo>
                      <a:pt x="18" y="92"/>
                    </a:lnTo>
                    <a:lnTo>
                      <a:pt x="9" y="84"/>
                    </a:lnTo>
                    <a:lnTo>
                      <a:pt x="0" y="75"/>
                    </a:lnTo>
                    <a:lnTo>
                      <a:pt x="12" y="69"/>
                    </a:lnTo>
                    <a:lnTo>
                      <a:pt x="22" y="63"/>
                    </a:lnTo>
                    <a:lnTo>
                      <a:pt x="30" y="54"/>
                    </a:lnTo>
                    <a:lnTo>
                      <a:pt x="36" y="44"/>
                    </a:lnTo>
                    <a:lnTo>
                      <a:pt x="41" y="32"/>
                    </a:lnTo>
                    <a:lnTo>
                      <a:pt x="43" y="21"/>
                    </a:lnTo>
                    <a:lnTo>
                      <a:pt x="44" y="10"/>
                    </a:lnTo>
                    <a:lnTo>
                      <a:pt x="45" y="0"/>
                    </a:lnTo>
                    <a:lnTo>
                      <a:pt x="65" y="7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8" y="21"/>
                    </a:lnTo>
                    <a:lnTo>
                      <a:pt x="130" y="29"/>
                    </a:lnTo>
                    <a:lnTo>
                      <a:pt x="142" y="39"/>
                    </a:lnTo>
                    <a:lnTo>
                      <a:pt x="154" y="53"/>
                    </a:lnTo>
                    <a:lnTo>
                      <a:pt x="164" y="7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3" name="Freeform 2007">
                <a:extLst>
                  <a:ext uri="{FF2B5EF4-FFF2-40B4-BE49-F238E27FC236}">
                    <a16:creationId xmlns:a16="http://schemas.microsoft.com/office/drawing/2014/main" id="{3633FB4C-7362-4D49-8B30-B3523FF38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4"/>
                <a:ext cx="14" cy="29"/>
              </a:xfrm>
              <a:custGeom>
                <a:avLst/>
                <a:gdLst>
                  <a:gd name="T0" fmla="*/ 43 w 43"/>
                  <a:gd name="T1" fmla="*/ 86 h 86"/>
                  <a:gd name="T2" fmla="*/ 43 w 43"/>
                  <a:gd name="T3" fmla="*/ 85 h 86"/>
                  <a:gd name="T4" fmla="*/ 25 w 43"/>
                  <a:gd name="T5" fmla="*/ 72 h 86"/>
                  <a:gd name="T6" fmla="*/ 12 w 43"/>
                  <a:gd name="T7" fmla="*/ 57 h 86"/>
                  <a:gd name="T8" fmla="*/ 4 w 43"/>
                  <a:gd name="T9" fmla="*/ 43 h 86"/>
                  <a:gd name="T10" fmla="*/ 1 w 43"/>
                  <a:gd name="T11" fmla="*/ 27 h 86"/>
                  <a:gd name="T12" fmla="*/ 1 w 43"/>
                  <a:gd name="T13" fmla="*/ 13 h 86"/>
                  <a:gd name="T14" fmla="*/ 3 w 43"/>
                  <a:gd name="T15" fmla="*/ 6 h 86"/>
                  <a:gd name="T16" fmla="*/ 9 w 43"/>
                  <a:gd name="T17" fmla="*/ 2 h 86"/>
                  <a:gd name="T18" fmla="*/ 15 w 43"/>
                  <a:gd name="T19" fmla="*/ 6 h 86"/>
                  <a:gd name="T20" fmla="*/ 16 w 43"/>
                  <a:gd name="T21" fmla="*/ 4 h 86"/>
                  <a:gd name="T22" fmla="*/ 9 w 43"/>
                  <a:gd name="T23" fmla="*/ 0 h 86"/>
                  <a:gd name="T24" fmla="*/ 2 w 43"/>
                  <a:gd name="T25" fmla="*/ 4 h 86"/>
                  <a:gd name="T26" fmla="*/ 0 w 43"/>
                  <a:gd name="T27" fmla="*/ 13 h 86"/>
                  <a:gd name="T28" fmla="*/ 0 w 43"/>
                  <a:gd name="T29" fmla="*/ 27 h 86"/>
                  <a:gd name="T30" fmla="*/ 3 w 43"/>
                  <a:gd name="T31" fmla="*/ 43 h 86"/>
                  <a:gd name="T32" fmla="*/ 11 w 43"/>
                  <a:gd name="T33" fmla="*/ 58 h 86"/>
                  <a:gd name="T34" fmla="*/ 24 w 43"/>
                  <a:gd name="T35" fmla="*/ 74 h 86"/>
                  <a:gd name="T36" fmla="*/ 40 w 43"/>
                  <a:gd name="T37" fmla="*/ 86 h 86"/>
                  <a:gd name="T38" fmla="*/ 40 w 43"/>
                  <a:gd name="T39" fmla="*/ 85 h 86"/>
                  <a:gd name="T40" fmla="*/ 43 w 43"/>
                  <a:gd name="T4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86">
                    <a:moveTo>
                      <a:pt x="43" y="86"/>
                    </a:moveTo>
                    <a:lnTo>
                      <a:pt x="43" y="85"/>
                    </a:lnTo>
                    <a:lnTo>
                      <a:pt x="25" y="72"/>
                    </a:lnTo>
                    <a:lnTo>
                      <a:pt x="12" y="57"/>
                    </a:lnTo>
                    <a:lnTo>
                      <a:pt x="4" y="43"/>
                    </a:lnTo>
                    <a:lnTo>
                      <a:pt x="1" y="27"/>
                    </a:lnTo>
                    <a:lnTo>
                      <a:pt x="1" y="13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9" y="0"/>
                    </a:lnTo>
                    <a:lnTo>
                      <a:pt x="2" y="4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3" y="43"/>
                    </a:lnTo>
                    <a:lnTo>
                      <a:pt x="11" y="58"/>
                    </a:lnTo>
                    <a:lnTo>
                      <a:pt x="24" y="74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3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4" name="Freeform 2008">
                <a:extLst>
                  <a:ext uri="{FF2B5EF4-FFF2-40B4-BE49-F238E27FC236}">
                    <a16:creationId xmlns:a16="http://schemas.microsoft.com/office/drawing/2014/main" id="{B4E85F40-F667-4C58-A7CB-05EE4877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64" cy="31"/>
              </a:xfrm>
              <a:custGeom>
                <a:avLst/>
                <a:gdLst>
                  <a:gd name="T0" fmla="*/ 0 w 192"/>
                  <a:gd name="T1" fmla="*/ 0 h 92"/>
                  <a:gd name="T2" fmla="*/ 0 w 192"/>
                  <a:gd name="T3" fmla="*/ 1 h 92"/>
                  <a:gd name="T4" fmla="*/ 9 w 192"/>
                  <a:gd name="T5" fmla="*/ 9 h 92"/>
                  <a:gd name="T6" fmla="*/ 18 w 192"/>
                  <a:gd name="T7" fmla="*/ 19 h 92"/>
                  <a:gd name="T8" fmla="*/ 27 w 192"/>
                  <a:gd name="T9" fmla="*/ 28 h 92"/>
                  <a:gd name="T10" fmla="*/ 36 w 192"/>
                  <a:gd name="T11" fmla="*/ 38 h 92"/>
                  <a:gd name="T12" fmla="*/ 46 w 192"/>
                  <a:gd name="T13" fmla="*/ 47 h 92"/>
                  <a:gd name="T14" fmla="*/ 56 w 192"/>
                  <a:gd name="T15" fmla="*/ 56 h 92"/>
                  <a:gd name="T16" fmla="*/ 67 w 192"/>
                  <a:gd name="T17" fmla="*/ 65 h 92"/>
                  <a:gd name="T18" fmla="*/ 78 w 192"/>
                  <a:gd name="T19" fmla="*/ 73 h 92"/>
                  <a:gd name="T20" fmla="*/ 91 w 192"/>
                  <a:gd name="T21" fmla="*/ 80 h 92"/>
                  <a:gd name="T22" fmla="*/ 103 w 192"/>
                  <a:gd name="T23" fmla="*/ 86 h 92"/>
                  <a:gd name="T24" fmla="*/ 117 w 192"/>
                  <a:gd name="T25" fmla="*/ 90 h 92"/>
                  <a:gd name="T26" fmla="*/ 129 w 192"/>
                  <a:gd name="T27" fmla="*/ 92 h 92"/>
                  <a:gd name="T28" fmla="*/ 143 w 192"/>
                  <a:gd name="T29" fmla="*/ 92 h 92"/>
                  <a:gd name="T30" fmla="*/ 159 w 192"/>
                  <a:gd name="T31" fmla="*/ 90 h 92"/>
                  <a:gd name="T32" fmla="*/ 175 w 192"/>
                  <a:gd name="T33" fmla="*/ 86 h 92"/>
                  <a:gd name="T34" fmla="*/ 192 w 192"/>
                  <a:gd name="T35" fmla="*/ 78 h 92"/>
                  <a:gd name="T36" fmla="*/ 191 w 192"/>
                  <a:gd name="T37" fmla="*/ 76 h 92"/>
                  <a:gd name="T38" fmla="*/ 173 w 192"/>
                  <a:gd name="T39" fmla="*/ 84 h 92"/>
                  <a:gd name="T40" fmla="*/ 159 w 192"/>
                  <a:gd name="T41" fmla="*/ 89 h 92"/>
                  <a:gd name="T42" fmla="*/ 143 w 192"/>
                  <a:gd name="T43" fmla="*/ 91 h 92"/>
                  <a:gd name="T44" fmla="*/ 129 w 192"/>
                  <a:gd name="T45" fmla="*/ 91 h 92"/>
                  <a:gd name="T46" fmla="*/ 117 w 192"/>
                  <a:gd name="T47" fmla="*/ 89 h 92"/>
                  <a:gd name="T48" fmla="*/ 104 w 192"/>
                  <a:gd name="T49" fmla="*/ 84 h 92"/>
                  <a:gd name="T50" fmla="*/ 92 w 192"/>
                  <a:gd name="T51" fmla="*/ 78 h 92"/>
                  <a:gd name="T52" fmla="*/ 80 w 192"/>
                  <a:gd name="T53" fmla="*/ 72 h 92"/>
                  <a:gd name="T54" fmla="*/ 68 w 192"/>
                  <a:gd name="T55" fmla="*/ 64 h 92"/>
                  <a:gd name="T56" fmla="*/ 58 w 192"/>
                  <a:gd name="T57" fmla="*/ 55 h 92"/>
                  <a:gd name="T58" fmla="*/ 47 w 192"/>
                  <a:gd name="T59" fmla="*/ 46 h 92"/>
                  <a:gd name="T60" fmla="*/ 38 w 192"/>
                  <a:gd name="T61" fmla="*/ 36 h 92"/>
                  <a:gd name="T62" fmla="*/ 28 w 192"/>
                  <a:gd name="T63" fmla="*/ 27 h 92"/>
                  <a:gd name="T64" fmla="*/ 19 w 192"/>
                  <a:gd name="T65" fmla="*/ 17 h 92"/>
                  <a:gd name="T66" fmla="*/ 10 w 192"/>
                  <a:gd name="T67" fmla="*/ 9 h 92"/>
                  <a:gd name="T68" fmla="*/ 1 w 192"/>
                  <a:gd name="T69" fmla="*/ 0 h 92"/>
                  <a:gd name="T70" fmla="*/ 1 w 192"/>
                  <a:gd name="T71" fmla="*/ 1 h 92"/>
                  <a:gd name="T72" fmla="*/ 0 w 192"/>
                  <a:gd name="T7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92">
                    <a:moveTo>
                      <a:pt x="0" y="0"/>
                    </a:moveTo>
                    <a:lnTo>
                      <a:pt x="0" y="1"/>
                    </a:lnTo>
                    <a:lnTo>
                      <a:pt x="9" y="9"/>
                    </a:lnTo>
                    <a:lnTo>
                      <a:pt x="18" y="19"/>
                    </a:lnTo>
                    <a:lnTo>
                      <a:pt x="27" y="28"/>
                    </a:lnTo>
                    <a:lnTo>
                      <a:pt x="36" y="38"/>
                    </a:lnTo>
                    <a:lnTo>
                      <a:pt x="46" y="47"/>
                    </a:lnTo>
                    <a:lnTo>
                      <a:pt x="56" y="56"/>
                    </a:lnTo>
                    <a:lnTo>
                      <a:pt x="67" y="65"/>
                    </a:lnTo>
                    <a:lnTo>
                      <a:pt x="78" y="73"/>
                    </a:lnTo>
                    <a:lnTo>
                      <a:pt x="91" y="80"/>
                    </a:lnTo>
                    <a:lnTo>
                      <a:pt x="103" y="86"/>
                    </a:lnTo>
                    <a:lnTo>
                      <a:pt x="117" y="90"/>
                    </a:lnTo>
                    <a:lnTo>
                      <a:pt x="129" y="92"/>
                    </a:lnTo>
                    <a:lnTo>
                      <a:pt x="143" y="92"/>
                    </a:lnTo>
                    <a:lnTo>
                      <a:pt x="159" y="90"/>
                    </a:lnTo>
                    <a:lnTo>
                      <a:pt x="175" y="86"/>
                    </a:lnTo>
                    <a:lnTo>
                      <a:pt x="192" y="78"/>
                    </a:lnTo>
                    <a:lnTo>
                      <a:pt x="191" y="76"/>
                    </a:lnTo>
                    <a:lnTo>
                      <a:pt x="173" y="84"/>
                    </a:lnTo>
                    <a:lnTo>
                      <a:pt x="159" y="89"/>
                    </a:lnTo>
                    <a:lnTo>
                      <a:pt x="143" y="91"/>
                    </a:lnTo>
                    <a:lnTo>
                      <a:pt x="129" y="91"/>
                    </a:lnTo>
                    <a:lnTo>
                      <a:pt x="117" y="89"/>
                    </a:lnTo>
                    <a:lnTo>
                      <a:pt x="104" y="84"/>
                    </a:lnTo>
                    <a:lnTo>
                      <a:pt x="92" y="78"/>
                    </a:lnTo>
                    <a:lnTo>
                      <a:pt x="80" y="72"/>
                    </a:lnTo>
                    <a:lnTo>
                      <a:pt x="68" y="64"/>
                    </a:lnTo>
                    <a:lnTo>
                      <a:pt x="58" y="55"/>
                    </a:lnTo>
                    <a:lnTo>
                      <a:pt x="47" y="46"/>
                    </a:lnTo>
                    <a:lnTo>
                      <a:pt x="38" y="36"/>
                    </a:lnTo>
                    <a:lnTo>
                      <a:pt x="28" y="27"/>
                    </a:lnTo>
                    <a:lnTo>
                      <a:pt x="19" y="17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5" name="Freeform 2009">
                <a:extLst>
                  <a:ext uri="{FF2B5EF4-FFF2-40B4-BE49-F238E27FC236}">
                    <a16:creationId xmlns:a16="http://schemas.microsoft.com/office/drawing/2014/main" id="{F5815148-CE37-4DEC-B16F-160396BD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15" cy="25"/>
              </a:xfrm>
              <a:custGeom>
                <a:avLst/>
                <a:gdLst>
                  <a:gd name="T0" fmla="*/ 45 w 47"/>
                  <a:gd name="T1" fmla="*/ 0 h 76"/>
                  <a:gd name="T2" fmla="*/ 44 w 47"/>
                  <a:gd name="T3" fmla="*/ 1 h 76"/>
                  <a:gd name="T4" fmla="*/ 44 w 47"/>
                  <a:gd name="T5" fmla="*/ 11 h 76"/>
                  <a:gd name="T6" fmla="*/ 43 w 47"/>
                  <a:gd name="T7" fmla="*/ 22 h 76"/>
                  <a:gd name="T8" fmla="*/ 40 w 47"/>
                  <a:gd name="T9" fmla="*/ 34 h 76"/>
                  <a:gd name="T10" fmla="*/ 36 w 47"/>
                  <a:gd name="T11" fmla="*/ 43 h 76"/>
                  <a:gd name="T12" fmla="*/ 30 w 47"/>
                  <a:gd name="T13" fmla="*/ 54 h 76"/>
                  <a:gd name="T14" fmla="*/ 22 w 47"/>
                  <a:gd name="T15" fmla="*/ 62 h 76"/>
                  <a:gd name="T16" fmla="*/ 12 w 47"/>
                  <a:gd name="T17" fmla="*/ 69 h 76"/>
                  <a:gd name="T18" fmla="*/ 0 w 47"/>
                  <a:gd name="T19" fmla="*/ 75 h 76"/>
                  <a:gd name="T20" fmla="*/ 2 w 47"/>
                  <a:gd name="T21" fmla="*/ 76 h 76"/>
                  <a:gd name="T22" fmla="*/ 15 w 47"/>
                  <a:gd name="T23" fmla="*/ 71 h 76"/>
                  <a:gd name="T24" fmla="*/ 24 w 47"/>
                  <a:gd name="T25" fmla="*/ 64 h 76"/>
                  <a:gd name="T26" fmla="*/ 31 w 47"/>
                  <a:gd name="T27" fmla="*/ 55 h 76"/>
                  <a:gd name="T28" fmla="*/ 37 w 47"/>
                  <a:gd name="T29" fmla="*/ 46 h 76"/>
                  <a:gd name="T30" fmla="*/ 43 w 47"/>
                  <a:gd name="T31" fmla="*/ 34 h 76"/>
                  <a:gd name="T32" fmla="*/ 44 w 47"/>
                  <a:gd name="T33" fmla="*/ 22 h 76"/>
                  <a:gd name="T34" fmla="*/ 45 w 47"/>
                  <a:gd name="T35" fmla="*/ 11 h 76"/>
                  <a:gd name="T36" fmla="*/ 47 w 47"/>
                  <a:gd name="T37" fmla="*/ 1 h 76"/>
                  <a:gd name="T38" fmla="*/ 45 w 47"/>
                  <a:gd name="T39" fmla="*/ 1 h 76"/>
                  <a:gd name="T40" fmla="*/ 45 w 47"/>
                  <a:gd name="T4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6">
                    <a:moveTo>
                      <a:pt x="45" y="0"/>
                    </a:moveTo>
                    <a:lnTo>
                      <a:pt x="44" y="1"/>
                    </a:lnTo>
                    <a:lnTo>
                      <a:pt x="44" y="11"/>
                    </a:lnTo>
                    <a:lnTo>
                      <a:pt x="43" y="22"/>
                    </a:lnTo>
                    <a:lnTo>
                      <a:pt x="40" y="34"/>
                    </a:lnTo>
                    <a:lnTo>
                      <a:pt x="36" y="43"/>
                    </a:lnTo>
                    <a:lnTo>
                      <a:pt x="30" y="54"/>
                    </a:lnTo>
                    <a:lnTo>
                      <a:pt x="22" y="62"/>
                    </a:lnTo>
                    <a:lnTo>
                      <a:pt x="12" y="69"/>
                    </a:lnTo>
                    <a:lnTo>
                      <a:pt x="0" y="75"/>
                    </a:lnTo>
                    <a:lnTo>
                      <a:pt x="2" y="76"/>
                    </a:lnTo>
                    <a:lnTo>
                      <a:pt x="15" y="71"/>
                    </a:lnTo>
                    <a:lnTo>
                      <a:pt x="24" y="64"/>
                    </a:lnTo>
                    <a:lnTo>
                      <a:pt x="31" y="55"/>
                    </a:lnTo>
                    <a:lnTo>
                      <a:pt x="37" y="46"/>
                    </a:lnTo>
                    <a:lnTo>
                      <a:pt x="43" y="34"/>
                    </a:lnTo>
                    <a:lnTo>
                      <a:pt x="44" y="22"/>
                    </a:lnTo>
                    <a:lnTo>
                      <a:pt x="45" y="11"/>
                    </a:lnTo>
                    <a:lnTo>
                      <a:pt x="47" y="1"/>
                    </a:lnTo>
                    <a:lnTo>
                      <a:pt x="45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6" name="Freeform 2010">
                <a:extLst>
                  <a:ext uri="{FF2B5EF4-FFF2-40B4-BE49-F238E27FC236}">
                    <a16:creationId xmlns:a16="http://schemas.microsoft.com/office/drawing/2014/main" id="{F78DF36D-4D36-44DF-93A7-674E94BAB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42"/>
                <a:ext cx="40" cy="24"/>
              </a:xfrm>
              <a:custGeom>
                <a:avLst/>
                <a:gdLst>
                  <a:gd name="T0" fmla="*/ 118 w 119"/>
                  <a:gd name="T1" fmla="*/ 72 h 72"/>
                  <a:gd name="T2" fmla="*/ 119 w 119"/>
                  <a:gd name="T3" fmla="*/ 70 h 72"/>
                  <a:gd name="T4" fmla="*/ 109 w 119"/>
                  <a:gd name="T5" fmla="*/ 53 h 72"/>
                  <a:gd name="T6" fmla="*/ 98 w 119"/>
                  <a:gd name="T7" fmla="*/ 39 h 72"/>
                  <a:gd name="T8" fmla="*/ 85 w 119"/>
                  <a:gd name="T9" fmla="*/ 29 h 72"/>
                  <a:gd name="T10" fmla="*/ 72 w 119"/>
                  <a:gd name="T11" fmla="*/ 21 h 72"/>
                  <a:gd name="T12" fmla="*/ 57 w 119"/>
                  <a:gd name="T13" fmla="*/ 17 h 72"/>
                  <a:gd name="T14" fmla="*/ 39 w 119"/>
                  <a:gd name="T15" fmla="*/ 11 h 72"/>
                  <a:gd name="T16" fmla="*/ 20 w 119"/>
                  <a:gd name="T17" fmla="*/ 7 h 72"/>
                  <a:gd name="T18" fmla="*/ 0 w 119"/>
                  <a:gd name="T19" fmla="*/ 0 h 72"/>
                  <a:gd name="T20" fmla="*/ 0 w 119"/>
                  <a:gd name="T21" fmla="*/ 1 h 72"/>
                  <a:gd name="T22" fmla="*/ 20 w 119"/>
                  <a:gd name="T23" fmla="*/ 8 h 72"/>
                  <a:gd name="T24" fmla="*/ 39 w 119"/>
                  <a:gd name="T25" fmla="*/ 12 h 72"/>
                  <a:gd name="T26" fmla="*/ 56 w 119"/>
                  <a:gd name="T27" fmla="*/ 18 h 72"/>
                  <a:gd name="T28" fmla="*/ 71 w 119"/>
                  <a:gd name="T29" fmla="*/ 23 h 72"/>
                  <a:gd name="T30" fmla="*/ 84 w 119"/>
                  <a:gd name="T31" fmla="*/ 30 h 72"/>
                  <a:gd name="T32" fmla="*/ 96 w 119"/>
                  <a:gd name="T33" fmla="*/ 40 h 72"/>
                  <a:gd name="T34" fmla="*/ 108 w 119"/>
                  <a:gd name="T35" fmla="*/ 54 h 72"/>
                  <a:gd name="T36" fmla="*/ 118 w 119"/>
                  <a:gd name="T37" fmla="*/ 72 h 72"/>
                  <a:gd name="T38" fmla="*/ 119 w 119"/>
                  <a:gd name="T39" fmla="*/ 70 h 72"/>
                  <a:gd name="T40" fmla="*/ 118 w 119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72">
                    <a:moveTo>
                      <a:pt x="118" y="72"/>
                    </a:moveTo>
                    <a:lnTo>
                      <a:pt x="119" y="70"/>
                    </a:lnTo>
                    <a:lnTo>
                      <a:pt x="109" y="53"/>
                    </a:lnTo>
                    <a:lnTo>
                      <a:pt x="98" y="39"/>
                    </a:lnTo>
                    <a:lnTo>
                      <a:pt x="85" y="29"/>
                    </a:lnTo>
                    <a:lnTo>
                      <a:pt x="72" y="21"/>
                    </a:lnTo>
                    <a:lnTo>
                      <a:pt x="57" y="17"/>
                    </a:lnTo>
                    <a:lnTo>
                      <a:pt x="39" y="11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8"/>
                    </a:lnTo>
                    <a:lnTo>
                      <a:pt x="39" y="12"/>
                    </a:lnTo>
                    <a:lnTo>
                      <a:pt x="56" y="18"/>
                    </a:lnTo>
                    <a:lnTo>
                      <a:pt x="71" y="23"/>
                    </a:lnTo>
                    <a:lnTo>
                      <a:pt x="84" y="30"/>
                    </a:lnTo>
                    <a:lnTo>
                      <a:pt x="96" y="40"/>
                    </a:lnTo>
                    <a:lnTo>
                      <a:pt x="108" y="54"/>
                    </a:lnTo>
                    <a:lnTo>
                      <a:pt x="118" y="72"/>
                    </a:lnTo>
                    <a:lnTo>
                      <a:pt x="119" y="70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7" name="Freeform 2011">
                <a:extLst>
                  <a:ext uri="{FF2B5EF4-FFF2-40B4-BE49-F238E27FC236}">
                    <a16:creationId xmlns:a16="http://schemas.microsoft.com/office/drawing/2014/main" id="{5BE84787-B392-4C0A-950C-4DE2E0B6B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2"/>
                <a:ext cx="25" cy="77"/>
              </a:xfrm>
              <a:custGeom>
                <a:avLst/>
                <a:gdLst>
                  <a:gd name="T0" fmla="*/ 39 w 73"/>
                  <a:gd name="T1" fmla="*/ 0 h 230"/>
                  <a:gd name="T2" fmla="*/ 35 w 73"/>
                  <a:gd name="T3" fmla="*/ 3 h 230"/>
                  <a:gd name="T4" fmla="*/ 30 w 73"/>
                  <a:gd name="T5" fmla="*/ 6 h 230"/>
                  <a:gd name="T6" fmla="*/ 25 w 73"/>
                  <a:gd name="T7" fmla="*/ 9 h 230"/>
                  <a:gd name="T8" fmla="*/ 20 w 73"/>
                  <a:gd name="T9" fmla="*/ 11 h 230"/>
                  <a:gd name="T10" fmla="*/ 16 w 73"/>
                  <a:gd name="T11" fmla="*/ 13 h 230"/>
                  <a:gd name="T12" fmla="*/ 10 w 73"/>
                  <a:gd name="T13" fmla="*/ 15 h 230"/>
                  <a:gd name="T14" fmla="*/ 6 w 73"/>
                  <a:gd name="T15" fmla="*/ 15 h 230"/>
                  <a:gd name="T16" fmla="*/ 0 w 73"/>
                  <a:gd name="T17" fmla="*/ 16 h 230"/>
                  <a:gd name="T18" fmla="*/ 2 w 73"/>
                  <a:gd name="T19" fmla="*/ 29 h 230"/>
                  <a:gd name="T20" fmla="*/ 5 w 73"/>
                  <a:gd name="T21" fmla="*/ 43 h 230"/>
                  <a:gd name="T22" fmla="*/ 8 w 73"/>
                  <a:gd name="T23" fmla="*/ 57 h 230"/>
                  <a:gd name="T24" fmla="*/ 9 w 73"/>
                  <a:gd name="T25" fmla="*/ 69 h 230"/>
                  <a:gd name="T26" fmla="*/ 12 w 73"/>
                  <a:gd name="T27" fmla="*/ 83 h 230"/>
                  <a:gd name="T28" fmla="*/ 16 w 73"/>
                  <a:gd name="T29" fmla="*/ 96 h 230"/>
                  <a:gd name="T30" fmla="*/ 19 w 73"/>
                  <a:gd name="T31" fmla="*/ 110 h 230"/>
                  <a:gd name="T32" fmla="*/ 23 w 73"/>
                  <a:gd name="T33" fmla="*/ 123 h 230"/>
                  <a:gd name="T34" fmla="*/ 26 w 73"/>
                  <a:gd name="T35" fmla="*/ 135 h 230"/>
                  <a:gd name="T36" fmla="*/ 29 w 73"/>
                  <a:gd name="T37" fmla="*/ 150 h 230"/>
                  <a:gd name="T38" fmla="*/ 31 w 73"/>
                  <a:gd name="T39" fmla="*/ 162 h 230"/>
                  <a:gd name="T40" fmla="*/ 35 w 73"/>
                  <a:gd name="T41" fmla="*/ 177 h 230"/>
                  <a:gd name="T42" fmla="*/ 37 w 73"/>
                  <a:gd name="T43" fmla="*/ 189 h 230"/>
                  <a:gd name="T44" fmla="*/ 40 w 73"/>
                  <a:gd name="T45" fmla="*/ 203 h 230"/>
                  <a:gd name="T46" fmla="*/ 44 w 73"/>
                  <a:gd name="T47" fmla="*/ 216 h 230"/>
                  <a:gd name="T48" fmla="*/ 46 w 73"/>
                  <a:gd name="T49" fmla="*/ 230 h 230"/>
                  <a:gd name="T50" fmla="*/ 48 w 73"/>
                  <a:gd name="T51" fmla="*/ 226 h 230"/>
                  <a:gd name="T52" fmla="*/ 51 w 73"/>
                  <a:gd name="T53" fmla="*/ 224 h 230"/>
                  <a:gd name="T54" fmla="*/ 52 w 73"/>
                  <a:gd name="T55" fmla="*/ 222 h 230"/>
                  <a:gd name="T56" fmla="*/ 55 w 73"/>
                  <a:gd name="T57" fmla="*/ 220 h 230"/>
                  <a:gd name="T58" fmla="*/ 58 w 73"/>
                  <a:gd name="T59" fmla="*/ 220 h 230"/>
                  <a:gd name="T60" fmla="*/ 62 w 73"/>
                  <a:gd name="T61" fmla="*/ 220 h 230"/>
                  <a:gd name="T62" fmla="*/ 65 w 73"/>
                  <a:gd name="T63" fmla="*/ 222 h 230"/>
                  <a:gd name="T64" fmla="*/ 70 w 73"/>
                  <a:gd name="T65" fmla="*/ 223 h 230"/>
                  <a:gd name="T66" fmla="*/ 72 w 73"/>
                  <a:gd name="T67" fmla="*/ 207 h 230"/>
                  <a:gd name="T68" fmla="*/ 73 w 73"/>
                  <a:gd name="T69" fmla="*/ 190 h 230"/>
                  <a:gd name="T70" fmla="*/ 73 w 73"/>
                  <a:gd name="T71" fmla="*/ 176 h 230"/>
                  <a:gd name="T72" fmla="*/ 73 w 73"/>
                  <a:gd name="T73" fmla="*/ 161 h 230"/>
                  <a:gd name="T74" fmla="*/ 73 w 73"/>
                  <a:gd name="T75" fmla="*/ 147 h 230"/>
                  <a:gd name="T76" fmla="*/ 73 w 73"/>
                  <a:gd name="T77" fmla="*/ 133 h 230"/>
                  <a:gd name="T78" fmla="*/ 71 w 73"/>
                  <a:gd name="T79" fmla="*/ 119 h 230"/>
                  <a:gd name="T80" fmla="*/ 70 w 73"/>
                  <a:gd name="T81" fmla="*/ 105 h 230"/>
                  <a:gd name="T82" fmla="*/ 66 w 73"/>
                  <a:gd name="T83" fmla="*/ 92 h 230"/>
                  <a:gd name="T84" fmla="*/ 64 w 73"/>
                  <a:gd name="T85" fmla="*/ 78 h 230"/>
                  <a:gd name="T86" fmla="*/ 61 w 73"/>
                  <a:gd name="T87" fmla="*/ 66 h 230"/>
                  <a:gd name="T88" fmla="*/ 57 w 73"/>
                  <a:gd name="T89" fmla="*/ 51 h 230"/>
                  <a:gd name="T90" fmla="*/ 52 w 73"/>
                  <a:gd name="T91" fmla="*/ 39 h 230"/>
                  <a:gd name="T92" fmla="*/ 49 w 73"/>
                  <a:gd name="T93" fmla="*/ 27 h 230"/>
                  <a:gd name="T94" fmla="*/ 44 w 73"/>
                  <a:gd name="T95" fmla="*/ 13 h 230"/>
                  <a:gd name="T96" fmla="*/ 39 w 73"/>
                  <a:gd name="T9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" h="230">
                    <a:moveTo>
                      <a:pt x="39" y="0"/>
                    </a:moveTo>
                    <a:lnTo>
                      <a:pt x="35" y="3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2" y="29"/>
                    </a:lnTo>
                    <a:lnTo>
                      <a:pt x="5" y="43"/>
                    </a:lnTo>
                    <a:lnTo>
                      <a:pt x="8" y="57"/>
                    </a:lnTo>
                    <a:lnTo>
                      <a:pt x="9" y="69"/>
                    </a:lnTo>
                    <a:lnTo>
                      <a:pt x="12" y="83"/>
                    </a:lnTo>
                    <a:lnTo>
                      <a:pt x="16" y="96"/>
                    </a:lnTo>
                    <a:lnTo>
                      <a:pt x="19" y="110"/>
                    </a:lnTo>
                    <a:lnTo>
                      <a:pt x="23" y="123"/>
                    </a:lnTo>
                    <a:lnTo>
                      <a:pt x="26" y="135"/>
                    </a:lnTo>
                    <a:lnTo>
                      <a:pt x="29" y="150"/>
                    </a:lnTo>
                    <a:lnTo>
                      <a:pt x="31" y="162"/>
                    </a:lnTo>
                    <a:lnTo>
                      <a:pt x="35" y="177"/>
                    </a:lnTo>
                    <a:lnTo>
                      <a:pt x="37" y="189"/>
                    </a:lnTo>
                    <a:lnTo>
                      <a:pt x="40" y="203"/>
                    </a:lnTo>
                    <a:lnTo>
                      <a:pt x="44" y="216"/>
                    </a:lnTo>
                    <a:lnTo>
                      <a:pt x="46" y="230"/>
                    </a:lnTo>
                    <a:lnTo>
                      <a:pt x="48" y="226"/>
                    </a:lnTo>
                    <a:lnTo>
                      <a:pt x="51" y="224"/>
                    </a:lnTo>
                    <a:lnTo>
                      <a:pt x="52" y="222"/>
                    </a:lnTo>
                    <a:lnTo>
                      <a:pt x="55" y="220"/>
                    </a:lnTo>
                    <a:lnTo>
                      <a:pt x="58" y="220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70" y="223"/>
                    </a:lnTo>
                    <a:lnTo>
                      <a:pt x="72" y="207"/>
                    </a:lnTo>
                    <a:lnTo>
                      <a:pt x="73" y="190"/>
                    </a:lnTo>
                    <a:lnTo>
                      <a:pt x="73" y="176"/>
                    </a:lnTo>
                    <a:lnTo>
                      <a:pt x="73" y="161"/>
                    </a:lnTo>
                    <a:lnTo>
                      <a:pt x="73" y="147"/>
                    </a:lnTo>
                    <a:lnTo>
                      <a:pt x="73" y="133"/>
                    </a:lnTo>
                    <a:lnTo>
                      <a:pt x="71" y="119"/>
                    </a:lnTo>
                    <a:lnTo>
                      <a:pt x="70" y="105"/>
                    </a:lnTo>
                    <a:lnTo>
                      <a:pt x="66" y="92"/>
                    </a:lnTo>
                    <a:lnTo>
                      <a:pt x="64" y="78"/>
                    </a:lnTo>
                    <a:lnTo>
                      <a:pt x="61" y="66"/>
                    </a:lnTo>
                    <a:lnTo>
                      <a:pt x="57" y="51"/>
                    </a:lnTo>
                    <a:lnTo>
                      <a:pt x="52" y="39"/>
                    </a:lnTo>
                    <a:lnTo>
                      <a:pt x="49" y="27"/>
                    </a:lnTo>
                    <a:lnTo>
                      <a:pt x="4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8" name="Freeform 2012">
                <a:extLst>
                  <a:ext uri="{FF2B5EF4-FFF2-40B4-BE49-F238E27FC236}">
                    <a16:creationId xmlns:a16="http://schemas.microsoft.com/office/drawing/2014/main" id="{156350C5-6A6D-4318-A995-16677133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3"/>
                <a:ext cx="14" cy="6"/>
              </a:xfrm>
              <a:custGeom>
                <a:avLst/>
                <a:gdLst>
                  <a:gd name="T0" fmla="*/ 2 w 41"/>
                  <a:gd name="T1" fmla="*/ 17 h 18"/>
                  <a:gd name="T2" fmla="*/ 1 w 41"/>
                  <a:gd name="T3" fmla="*/ 18 h 18"/>
                  <a:gd name="T4" fmla="*/ 7 w 41"/>
                  <a:gd name="T5" fmla="*/ 17 h 18"/>
                  <a:gd name="T6" fmla="*/ 11 w 41"/>
                  <a:gd name="T7" fmla="*/ 16 h 18"/>
                  <a:gd name="T8" fmla="*/ 18 w 41"/>
                  <a:gd name="T9" fmla="*/ 14 h 18"/>
                  <a:gd name="T10" fmla="*/ 22 w 41"/>
                  <a:gd name="T11" fmla="*/ 12 h 18"/>
                  <a:gd name="T12" fmla="*/ 27 w 41"/>
                  <a:gd name="T13" fmla="*/ 10 h 18"/>
                  <a:gd name="T14" fmla="*/ 31 w 41"/>
                  <a:gd name="T15" fmla="*/ 8 h 18"/>
                  <a:gd name="T16" fmla="*/ 36 w 41"/>
                  <a:gd name="T17" fmla="*/ 4 h 18"/>
                  <a:gd name="T18" fmla="*/ 41 w 41"/>
                  <a:gd name="T19" fmla="*/ 1 h 18"/>
                  <a:gd name="T20" fmla="*/ 39 w 41"/>
                  <a:gd name="T21" fmla="*/ 0 h 18"/>
                  <a:gd name="T22" fmla="*/ 35 w 41"/>
                  <a:gd name="T23" fmla="*/ 2 h 18"/>
                  <a:gd name="T24" fmla="*/ 30 w 41"/>
                  <a:gd name="T25" fmla="*/ 6 h 18"/>
                  <a:gd name="T26" fmla="*/ 25 w 41"/>
                  <a:gd name="T27" fmla="*/ 9 h 18"/>
                  <a:gd name="T28" fmla="*/ 20 w 41"/>
                  <a:gd name="T29" fmla="*/ 10 h 18"/>
                  <a:gd name="T30" fmla="*/ 17 w 41"/>
                  <a:gd name="T31" fmla="*/ 13 h 18"/>
                  <a:gd name="T32" fmla="*/ 11 w 41"/>
                  <a:gd name="T33" fmla="*/ 14 h 18"/>
                  <a:gd name="T34" fmla="*/ 7 w 41"/>
                  <a:gd name="T35" fmla="*/ 16 h 18"/>
                  <a:gd name="T36" fmla="*/ 1 w 41"/>
                  <a:gd name="T37" fmla="*/ 16 h 18"/>
                  <a:gd name="T38" fmla="*/ 0 w 41"/>
                  <a:gd name="T39" fmla="*/ 17 h 18"/>
                  <a:gd name="T40" fmla="*/ 2 w 41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8">
                    <a:moveTo>
                      <a:pt x="2" y="17"/>
                    </a:moveTo>
                    <a:lnTo>
                      <a:pt x="1" y="18"/>
                    </a:lnTo>
                    <a:lnTo>
                      <a:pt x="7" y="17"/>
                    </a:lnTo>
                    <a:lnTo>
                      <a:pt x="11" y="16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6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1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9" name="Freeform 2013">
                <a:extLst>
                  <a:ext uri="{FF2B5EF4-FFF2-40B4-BE49-F238E27FC236}">
                    <a16:creationId xmlns:a16="http://schemas.microsoft.com/office/drawing/2014/main" id="{A0C51879-C1E5-4DC9-BAE0-22FF6EB0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8"/>
                <a:ext cx="16" cy="72"/>
              </a:xfrm>
              <a:custGeom>
                <a:avLst/>
                <a:gdLst>
                  <a:gd name="T0" fmla="*/ 46 w 48"/>
                  <a:gd name="T1" fmla="*/ 212 h 214"/>
                  <a:gd name="T2" fmla="*/ 48 w 48"/>
                  <a:gd name="T3" fmla="*/ 213 h 214"/>
                  <a:gd name="T4" fmla="*/ 46 w 48"/>
                  <a:gd name="T5" fmla="*/ 199 h 214"/>
                  <a:gd name="T6" fmla="*/ 43 w 48"/>
                  <a:gd name="T7" fmla="*/ 186 h 214"/>
                  <a:gd name="T8" fmla="*/ 40 w 48"/>
                  <a:gd name="T9" fmla="*/ 172 h 214"/>
                  <a:gd name="T10" fmla="*/ 36 w 48"/>
                  <a:gd name="T11" fmla="*/ 160 h 214"/>
                  <a:gd name="T12" fmla="*/ 34 w 48"/>
                  <a:gd name="T13" fmla="*/ 147 h 214"/>
                  <a:gd name="T14" fmla="*/ 31 w 48"/>
                  <a:gd name="T15" fmla="*/ 133 h 214"/>
                  <a:gd name="T16" fmla="*/ 28 w 48"/>
                  <a:gd name="T17" fmla="*/ 120 h 214"/>
                  <a:gd name="T18" fmla="*/ 25 w 48"/>
                  <a:gd name="T19" fmla="*/ 106 h 214"/>
                  <a:gd name="T20" fmla="*/ 21 w 48"/>
                  <a:gd name="T21" fmla="*/ 93 h 214"/>
                  <a:gd name="T22" fmla="*/ 18 w 48"/>
                  <a:gd name="T23" fmla="*/ 79 h 214"/>
                  <a:gd name="T24" fmla="*/ 15 w 48"/>
                  <a:gd name="T25" fmla="*/ 66 h 214"/>
                  <a:gd name="T26" fmla="*/ 11 w 48"/>
                  <a:gd name="T27" fmla="*/ 52 h 214"/>
                  <a:gd name="T28" fmla="*/ 10 w 48"/>
                  <a:gd name="T29" fmla="*/ 40 h 214"/>
                  <a:gd name="T30" fmla="*/ 7 w 48"/>
                  <a:gd name="T31" fmla="*/ 27 h 214"/>
                  <a:gd name="T32" fmla="*/ 4 w 48"/>
                  <a:gd name="T33" fmla="*/ 13 h 214"/>
                  <a:gd name="T34" fmla="*/ 2 w 48"/>
                  <a:gd name="T35" fmla="*/ 0 h 214"/>
                  <a:gd name="T36" fmla="*/ 0 w 48"/>
                  <a:gd name="T37" fmla="*/ 0 h 214"/>
                  <a:gd name="T38" fmla="*/ 2 w 48"/>
                  <a:gd name="T39" fmla="*/ 13 h 214"/>
                  <a:gd name="T40" fmla="*/ 6 w 48"/>
                  <a:gd name="T41" fmla="*/ 27 h 214"/>
                  <a:gd name="T42" fmla="*/ 9 w 48"/>
                  <a:gd name="T43" fmla="*/ 40 h 214"/>
                  <a:gd name="T44" fmla="*/ 10 w 48"/>
                  <a:gd name="T45" fmla="*/ 52 h 214"/>
                  <a:gd name="T46" fmla="*/ 13 w 48"/>
                  <a:gd name="T47" fmla="*/ 66 h 214"/>
                  <a:gd name="T48" fmla="*/ 17 w 48"/>
                  <a:gd name="T49" fmla="*/ 79 h 214"/>
                  <a:gd name="T50" fmla="*/ 20 w 48"/>
                  <a:gd name="T51" fmla="*/ 93 h 214"/>
                  <a:gd name="T52" fmla="*/ 24 w 48"/>
                  <a:gd name="T53" fmla="*/ 106 h 214"/>
                  <a:gd name="T54" fmla="*/ 26 w 48"/>
                  <a:gd name="T55" fmla="*/ 120 h 214"/>
                  <a:gd name="T56" fmla="*/ 29 w 48"/>
                  <a:gd name="T57" fmla="*/ 133 h 214"/>
                  <a:gd name="T58" fmla="*/ 31 w 48"/>
                  <a:gd name="T59" fmla="*/ 147 h 214"/>
                  <a:gd name="T60" fmla="*/ 35 w 48"/>
                  <a:gd name="T61" fmla="*/ 160 h 214"/>
                  <a:gd name="T62" fmla="*/ 38 w 48"/>
                  <a:gd name="T63" fmla="*/ 172 h 214"/>
                  <a:gd name="T64" fmla="*/ 41 w 48"/>
                  <a:gd name="T65" fmla="*/ 186 h 214"/>
                  <a:gd name="T66" fmla="*/ 44 w 48"/>
                  <a:gd name="T67" fmla="*/ 199 h 214"/>
                  <a:gd name="T68" fmla="*/ 46 w 48"/>
                  <a:gd name="T69" fmla="*/ 213 h 214"/>
                  <a:gd name="T70" fmla="*/ 48 w 48"/>
                  <a:gd name="T71" fmla="*/ 214 h 214"/>
                  <a:gd name="T72" fmla="*/ 46 w 48"/>
                  <a:gd name="T73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14">
                    <a:moveTo>
                      <a:pt x="46" y="212"/>
                    </a:moveTo>
                    <a:lnTo>
                      <a:pt x="48" y="213"/>
                    </a:lnTo>
                    <a:lnTo>
                      <a:pt x="46" y="199"/>
                    </a:lnTo>
                    <a:lnTo>
                      <a:pt x="43" y="186"/>
                    </a:lnTo>
                    <a:lnTo>
                      <a:pt x="40" y="172"/>
                    </a:lnTo>
                    <a:lnTo>
                      <a:pt x="36" y="160"/>
                    </a:lnTo>
                    <a:lnTo>
                      <a:pt x="34" y="147"/>
                    </a:lnTo>
                    <a:lnTo>
                      <a:pt x="31" y="133"/>
                    </a:lnTo>
                    <a:lnTo>
                      <a:pt x="28" y="120"/>
                    </a:lnTo>
                    <a:lnTo>
                      <a:pt x="25" y="106"/>
                    </a:lnTo>
                    <a:lnTo>
                      <a:pt x="21" y="93"/>
                    </a:lnTo>
                    <a:lnTo>
                      <a:pt x="18" y="79"/>
                    </a:lnTo>
                    <a:lnTo>
                      <a:pt x="15" y="66"/>
                    </a:lnTo>
                    <a:lnTo>
                      <a:pt x="11" y="52"/>
                    </a:lnTo>
                    <a:lnTo>
                      <a:pt x="10" y="40"/>
                    </a:lnTo>
                    <a:lnTo>
                      <a:pt x="7" y="27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3"/>
                    </a:lnTo>
                    <a:lnTo>
                      <a:pt x="6" y="27"/>
                    </a:lnTo>
                    <a:lnTo>
                      <a:pt x="9" y="40"/>
                    </a:lnTo>
                    <a:lnTo>
                      <a:pt x="10" y="52"/>
                    </a:lnTo>
                    <a:lnTo>
                      <a:pt x="13" y="66"/>
                    </a:lnTo>
                    <a:lnTo>
                      <a:pt x="17" y="79"/>
                    </a:lnTo>
                    <a:lnTo>
                      <a:pt x="20" y="93"/>
                    </a:lnTo>
                    <a:lnTo>
                      <a:pt x="24" y="106"/>
                    </a:lnTo>
                    <a:lnTo>
                      <a:pt x="26" y="120"/>
                    </a:lnTo>
                    <a:lnTo>
                      <a:pt x="29" y="133"/>
                    </a:lnTo>
                    <a:lnTo>
                      <a:pt x="31" y="147"/>
                    </a:lnTo>
                    <a:lnTo>
                      <a:pt x="35" y="160"/>
                    </a:lnTo>
                    <a:lnTo>
                      <a:pt x="38" y="172"/>
                    </a:lnTo>
                    <a:lnTo>
                      <a:pt x="41" y="186"/>
                    </a:lnTo>
                    <a:lnTo>
                      <a:pt x="44" y="199"/>
                    </a:lnTo>
                    <a:lnTo>
                      <a:pt x="46" y="213"/>
                    </a:lnTo>
                    <a:lnTo>
                      <a:pt x="48" y="214"/>
                    </a:lnTo>
                    <a:lnTo>
                      <a:pt x="46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0" name="Freeform 2014">
                <a:extLst>
                  <a:ext uri="{FF2B5EF4-FFF2-40B4-BE49-F238E27FC236}">
                    <a16:creationId xmlns:a16="http://schemas.microsoft.com/office/drawing/2014/main" id="{36A86FBA-FCDA-410B-9CD1-3904F86F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46"/>
                <a:ext cx="9" cy="3"/>
              </a:xfrm>
              <a:custGeom>
                <a:avLst/>
                <a:gdLst>
                  <a:gd name="T0" fmla="*/ 24 w 26"/>
                  <a:gd name="T1" fmla="*/ 3 h 10"/>
                  <a:gd name="T2" fmla="*/ 26 w 26"/>
                  <a:gd name="T3" fmla="*/ 2 h 10"/>
                  <a:gd name="T4" fmla="*/ 20 w 26"/>
                  <a:gd name="T5" fmla="*/ 1 h 10"/>
                  <a:gd name="T6" fmla="*/ 17 w 26"/>
                  <a:gd name="T7" fmla="*/ 0 h 10"/>
                  <a:gd name="T8" fmla="*/ 14 w 26"/>
                  <a:gd name="T9" fmla="*/ 0 h 10"/>
                  <a:gd name="T10" fmla="*/ 10 w 26"/>
                  <a:gd name="T11" fmla="*/ 0 h 10"/>
                  <a:gd name="T12" fmla="*/ 6 w 26"/>
                  <a:gd name="T13" fmla="*/ 1 h 10"/>
                  <a:gd name="T14" fmla="*/ 5 w 26"/>
                  <a:gd name="T15" fmla="*/ 3 h 10"/>
                  <a:gd name="T16" fmla="*/ 2 w 26"/>
                  <a:gd name="T17" fmla="*/ 5 h 10"/>
                  <a:gd name="T18" fmla="*/ 0 w 26"/>
                  <a:gd name="T19" fmla="*/ 9 h 10"/>
                  <a:gd name="T20" fmla="*/ 1 w 26"/>
                  <a:gd name="T21" fmla="*/ 10 h 10"/>
                  <a:gd name="T22" fmla="*/ 4 w 26"/>
                  <a:gd name="T23" fmla="*/ 7 h 10"/>
                  <a:gd name="T24" fmla="*/ 6 w 26"/>
                  <a:gd name="T25" fmla="*/ 4 h 10"/>
                  <a:gd name="T26" fmla="*/ 8 w 26"/>
                  <a:gd name="T27" fmla="*/ 2 h 10"/>
                  <a:gd name="T28" fmla="*/ 10 w 26"/>
                  <a:gd name="T29" fmla="*/ 1 h 10"/>
                  <a:gd name="T30" fmla="*/ 14 w 26"/>
                  <a:gd name="T31" fmla="*/ 1 h 10"/>
                  <a:gd name="T32" fmla="*/ 17 w 26"/>
                  <a:gd name="T33" fmla="*/ 1 h 10"/>
                  <a:gd name="T34" fmla="*/ 19 w 26"/>
                  <a:gd name="T35" fmla="*/ 2 h 10"/>
                  <a:gd name="T36" fmla="*/ 24 w 26"/>
                  <a:gd name="T37" fmla="*/ 3 h 10"/>
                  <a:gd name="T38" fmla="*/ 26 w 26"/>
                  <a:gd name="T39" fmla="*/ 3 h 10"/>
                  <a:gd name="T40" fmla="*/ 24 w 26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">
                    <a:moveTo>
                      <a:pt x="24" y="3"/>
                    </a:moveTo>
                    <a:lnTo>
                      <a:pt x="26" y="2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1" name="Freeform 2015">
                <a:extLst>
                  <a:ext uri="{FF2B5EF4-FFF2-40B4-BE49-F238E27FC236}">
                    <a16:creationId xmlns:a16="http://schemas.microsoft.com/office/drawing/2014/main" id="{E5E76DD4-FE83-40AD-9DFE-82A7065D8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73"/>
                <a:ext cx="12" cy="74"/>
              </a:xfrm>
              <a:custGeom>
                <a:avLst/>
                <a:gdLst>
                  <a:gd name="T0" fmla="*/ 2 w 37"/>
                  <a:gd name="T1" fmla="*/ 0 h 222"/>
                  <a:gd name="T2" fmla="*/ 0 w 37"/>
                  <a:gd name="T3" fmla="*/ 0 h 222"/>
                  <a:gd name="T4" fmla="*/ 6 w 37"/>
                  <a:gd name="T5" fmla="*/ 12 h 222"/>
                  <a:gd name="T6" fmla="*/ 10 w 37"/>
                  <a:gd name="T7" fmla="*/ 26 h 222"/>
                  <a:gd name="T8" fmla="*/ 14 w 37"/>
                  <a:gd name="T9" fmla="*/ 38 h 222"/>
                  <a:gd name="T10" fmla="*/ 18 w 37"/>
                  <a:gd name="T11" fmla="*/ 51 h 222"/>
                  <a:gd name="T12" fmla="*/ 22 w 37"/>
                  <a:gd name="T13" fmla="*/ 65 h 222"/>
                  <a:gd name="T14" fmla="*/ 25 w 37"/>
                  <a:gd name="T15" fmla="*/ 77 h 222"/>
                  <a:gd name="T16" fmla="*/ 27 w 37"/>
                  <a:gd name="T17" fmla="*/ 92 h 222"/>
                  <a:gd name="T18" fmla="*/ 30 w 37"/>
                  <a:gd name="T19" fmla="*/ 104 h 222"/>
                  <a:gd name="T20" fmla="*/ 32 w 37"/>
                  <a:gd name="T21" fmla="*/ 118 h 222"/>
                  <a:gd name="T22" fmla="*/ 34 w 37"/>
                  <a:gd name="T23" fmla="*/ 132 h 222"/>
                  <a:gd name="T24" fmla="*/ 34 w 37"/>
                  <a:gd name="T25" fmla="*/ 147 h 222"/>
                  <a:gd name="T26" fmla="*/ 34 w 37"/>
                  <a:gd name="T27" fmla="*/ 161 h 222"/>
                  <a:gd name="T28" fmla="*/ 34 w 37"/>
                  <a:gd name="T29" fmla="*/ 175 h 222"/>
                  <a:gd name="T30" fmla="*/ 34 w 37"/>
                  <a:gd name="T31" fmla="*/ 190 h 222"/>
                  <a:gd name="T32" fmla="*/ 33 w 37"/>
                  <a:gd name="T33" fmla="*/ 206 h 222"/>
                  <a:gd name="T34" fmla="*/ 32 w 37"/>
                  <a:gd name="T35" fmla="*/ 222 h 222"/>
                  <a:gd name="T36" fmla="*/ 33 w 37"/>
                  <a:gd name="T37" fmla="*/ 222 h 222"/>
                  <a:gd name="T38" fmla="*/ 34 w 37"/>
                  <a:gd name="T39" fmla="*/ 206 h 222"/>
                  <a:gd name="T40" fmla="*/ 35 w 37"/>
                  <a:gd name="T41" fmla="*/ 190 h 222"/>
                  <a:gd name="T42" fmla="*/ 37 w 37"/>
                  <a:gd name="T43" fmla="*/ 175 h 222"/>
                  <a:gd name="T44" fmla="*/ 37 w 37"/>
                  <a:gd name="T45" fmla="*/ 161 h 222"/>
                  <a:gd name="T46" fmla="*/ 35 w 37"/>
                  <a:gd name="T47" fmla="*/ 147 h 222"/>
                  <a:gd name="T48" fmla="*/ 34 w 37"/>
                  <a:gd name="T49" fmla="*/ 132 h 222"/>
                  <a:gd name="T50" fmla="*/ 34 w 37"/>
                  <a:gd name="T51" fmla="*/ 118 h 222"/>
                  <a:gd name="T52" fmla="*/ 32 w 37"/>
                  <a:gd name="T53" fmla="*/ 104 h 222"/>
                  <a:gd name="T54" fmla="*/ 28 w 37"/>
                  <a:gd name="T55" fmla="*/ 92 h 222"/>
                  <a:gd name="T56" fmla="*/ 26 w 37"/>
                  <a:gd name="T57" fmla="*/ 77 h 222"/>
                  <a:gd name="T58" fmla="*/ 23 w 37"/>
                  <a:gd name="T59" fmla="*/ 65 h 222"/>
                  <a:gd name="T60" fmla="*/ 19 w 37"/>
                  <a:gd name="T61" fmla="*/ 51 h 222"/>
                  <a:gd name="T62" fmla="*/ 15 w 37"/>
                  <a:gd name="T63" fmla="*/ 38 h 222"/>
                  <a:gd name="T64" fmla="*/ 11 w 37"/>
                  <a:gd name="T65" fmla="*/ 26 h 222"/>
                  <a:gd name="T66" fmla="*/ 7 w 37"/>
                  <a:gd name="T67" fmla="*/ 12 h 222"/>
                  <a:gd name="T68" fmla="*/ 2 w 37"/>
                  <a:gd name="T69" fmla="*/ 0 h 222"/>
                  <a:gd name="T70" fmla="*/ 0 w 37"/>
                  <a:gd name="T71" fmla="*/ 0 h 222"/>
                  <a:gd name="T72" fmla="*/ 2 w 37"/>
                  <a:gd name="T7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222">
                    <a:moveTo>
                      <a:pt x="2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0" y="26"/>
                    </a:lnTo>
                    <a:lnTo>
                      <a:pt x="14" y="38"/>
                    </a:lnTo>
                    <a:lnTo>
                      <a:pt x="18" y="51"/>
                    </a:lnTo>
                    <a:lnTo>
                      <a:pt x="22" y="65"/>
                    </a:lnTo>
                    <a:lnTo>
                      <a:pt x="25" y="77"/>
                    </a:lnTo>
                    <a:lnTo>
                      <a:pt x="27" y="92"/>
                    </a:lnTo>
                    <a:lnTo>
                      <a:pt x="30" y="104"/>
                    </a:lnTo>
                    <a:lnTo>
                      <a:pt x="32" y="118"/>
                    </a:lnTo>
                    <a:lnTo>
                      <a:pt x="34" y="132"/>
                    </a:lnTo>
                    <a:lnTo>
                      <a:pt x="34" y="147"/>
                    </a:lnTo>
                    <a:lnTo>
                      <a:pt x="34" y="161"/>
                    </a:lnTo>
                    <a:lnTo>
                      <a:pt x="34" y="175"/>
                    </a:lnTo>
                    <a:lnTo>
                      <a:pt x="34" y="190"/>
                    </a:lnTo>
                    <a:lnTo>
                      <a:pt x="33" y="206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4" y="206"/>
                    </a:lnTo>
                    <a:lnTo>
                      <a:pt x="35" y="190"/>
                    </a:lnTo>
                    <a:lnTo>
                      <a:pt x="37" y="175"/>
                    </a:lnTo>
                    <a:lnTo>
                      <a:pt x="37" y="161"/>
                    </a:lnTo>
                    <a:lnTo>
                      <a:pt x="35" y="147"/>
                    </a:lnTo>
                    <a:lnTo>
                      <a:pt x="34" y="132"/>
                    </a:lnTo>
                    <a:lnTo>
                      <a:pt x="34" y="118"/>
                    </a:lnTo>
                    <a:lnTo>
                      <a:pt x="32" y="104"/>
                    </a:lnTo>
                    <a:lnTo>
                      <a:pt x="28" y="92"/>
                    </a:lnTo>
                    <a:lnTo>
                      <a:pt x="26" y="77"/>
                    </a:lnTo>
                    <a:lnTo>
                      <a:pt x="23" y="65"/>
                    </a:lnTo>
                    <a:lnTo>
                      <a:pt x="19" y="51"/>
                    </a:lnTo>
                    <a:lnTo>
                      <a:pt x="15" y="38"/>
                    </a:lnTo>
                    <a:lnTo>
                      <a:pt x="11" y="26"/>
                    </a:lnTo>
                    <a:lnTo>
                      <a:pt x="7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2" name="Freeform 2016">
                <a:extLst>
                  <a:ext uri="{FF2B5EF4-FFF2-40B4-BE49-F238E27FC236}">
                    <a16:creationId xmlns:a16="http://schemas.microsoft.com/office/drawing/2014/main" id="{BAB5FC97-870D-4037-9D84-15517074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25" cy="69"/>
              </a:xfrm>
              <a:custGeom>
                <a:avLst/>
                <a:gdLst>
                  <a:gd name="T0" fmla="*/ 55 w 76"/>
                  <a:gd name="T1" fmla="*/ 2 h 206"/>
                  <a:gd name="T2" fmla="*/ 49 w 76"/>
                  <a:gd name="T3" fmla="*/ 4 h 206"/>
                  <a:gd name="T4" fmla="*/ 43 w 76"/>
                  <a:gd name="T5" fmla="*/ 5 h 206"/>
                  <a:gd name="T6" fmla="*/ 37 w 76"/>
                  <a:gd name="T7" fmla="*/ 5 h 206"/>
                  <a:gd name="T8" fmla="*/ 31 w 76"/>
                  <a:gd name="T9" fmla="*/ 6 h 206"/>
                  <a:gd name="T10" fmla="*/ 25 w 76"/>
                  <a:gd name="T11" fmla="*/ 5 h 206"/>
                  <a:gd name="T12" fmla="*/ 19 w 76"/>
                  <a:gd name="T13" fmla="*/ 5 h 206"/>
                  <a:gd name="T14" fmla="*/ 12 w 76"/>
                  <a:gd name="T15" fmla="*/ 3 h 206"/>
                  <a:gd name="T16" fmla="*/ 7 w 76"/>
                  <a:gd name="T17" fmla="*/ 0 h 206"/>
                  <a:gd name="T18" fmla="*/ 2 w 76"/>
                  <a:gd name="T19" fmla="*/ 9 h 206"/>
                  <a:gd name="T20" fmla="*/ 1 w 76"/>
                  <a:gd name="T21" fmla="*/ 18 h 206"/>
                  <a:gd name="T22" fmla="*/ 0 w 76"/>
                  <a:gd name="T23" fmla="*/ 28 h 206"/>
                  <a:gd name="T24" fmla="*/ 0 w 76"/>
                  <a:gd name="T25" fmla="*/ 39 h 206"/>
                  <a:gd name="T26" fmla="*/ 1 w 76"/>
                  <a:gd name="T27" fmla="*/ 49 h 206"/>
                  <a:gd name="T28" fmla="*/ 2 w 76"/>
                  <a:gd name="T29" fmla="*/ 60 h 206"/>
                  <a:gd name="T30" fmla="*/ 6 w 76"/>
                  <a:gd name="T31" fmla="*/ 73 h 206"/>
                  <a:gd name="T32" fmla="*/ 9 w 76"/>
                  <a:gd name="T33" fmla="*/ 85 h 206"/>
                  <a:gd name="T34" fmla="*/ 12 w 76"/>
                  <a:gd name="T35" fmla="*/ 97 h 206"/>
                  <a:gd name="T36" fmla="*/ 18 w 76"/>
                  <a:gd name="T37" fmla="*/ 112 h 206"/>
                  <a:gd name="T38" fmla="*/ 22 w 76"/>
                  <a:gd name="T39" fmla="*/ 125 h 206"/>
                  <a:gd name="T40" fmla="*/ 27 w 76"/>
                  <a:gd name="T41" fmla="*/ 141 h 206"/>
                  <a:gd name="T42" fmla="*/ 33 w 76"/>
                  <a:gd name="T43" fmla="*/ 156 h 206"/>
                  <a:gd name="T44" fmla="*/ 38 w 76"/>
                  <a:gd name="T45" fmla="*/ 172 h 206"/>
                  <a:gd name="T46" fmla="*/ 43 w 76"/>
                  <a:gd name="T47" fmla="*/ 189 h 206"/>
                  <a:gd name="T48" fmla="*/ 48 w 76"/>
                  <a:gd name="T49" fmla="*/ 206 h 206"/>
                  <a:gd name="T50" fmla="*/ 52 w 76"/>
                  <a:gd name="T51" fmla="*/ 202 h 206"/>
                  <a:gd name="T52" fmla="*/ 55 w 76"/>
                  <a:gd name="T53" fmla="*/ 200 h 206"/>
                  <a:gd name="T54" fmla="*/ 57 w 76"/>
                  <a:gd name="T55" fmla="*/ 198 h 206"/>
                  <a:gd name="T56" fmla="*/ 59 w 76"/>
                  <a:gd name="T57" fmla="*/ 198 h 206"/>
                  <a:gd name="T58" fmla="*/ 64 w 76"/>
                  <a:gd name="T59" fmla="*/ 198 h 206"/>
                  <a:gd name="T60" fmla="*/ 66 w 76"/>
                  <a:gd name="T61" fmla="*/ 199 h 206"/>
                  <a:gd name="T62" fmla="*/ 71 w 76"/>
                  <a:gd name="T63" fmla="*/ 202 h 206"/>
                  <a:gd name="T64" fmla="*/ 74 w 76"/>
                  <a:gd name="T65" fmla="*/ 203 h 206"/>
                  <a:gd name="T66" fmla="*/ 75 w 76"/>
                  <a:gd name="T67" fmla="*/ 191 h 206"/>
                  <a:gd name="T68" fmla="*/ 75 w 76"/>
                  <a:gd name="T69" fmla="*/ 178 h 206"/>
                  <a:gd name="T70" fmla="*/ 75 w 76"/>
                  <a:gd name="T71" fmla="*/ 166 h 206"/>
                  <a:gd name="T72" fmla="*/ 76 w 76"/>
                  <a:gd name="T73" fmla="*/ 153 h 206"/>
                  <a:gd name="T74" fmla="*/ 75 w 76"/>
                  <a:gd name="T75" fmla="*/ 141 h 206"/>
                  <a:gd name="T76" fmla="*/ 75 w 76"/>
                  <a:gd name="T77" fmla="*/ 127 h 206"/>
                  <a:gd name="T78" fmla="*/ 75 w 76"/>
                  <a:gd name="T79" fmla="*/ 115 h 206"/>
                  <a:gd name="T80" fmla="*/ 73 w 76"/>
                  <a:gd name="T81" fmla="*/ 102 h 206"/>
                  <a:gd name="T82" fmla="*/ 72 w 76"/>
                  <a:gd name="T83" fmla="*/ 89 h 206"/>
                  <a:gd name="T84" fmla="*/ 70 w 76"/>
                  <a:gd name="T85" fmla="*/ 77 h 206"/>
                  <a:gd name="T86" fmla="*/ 67 w 76"/>
                  <a:gd name="T87" fmla="*/ 64 h 206"/>
                  <a:gd name="T88" fmla="*/ 65 w 76"/>
                  <a:gd name="T89" fmla="*/ 51 h 206"/>
                  <a:gd name="T90" fmla="*/ 63 w 76"/>
                  <a:gd name="T91" fmla="*/ 39 h 206"/>
                  <a:gd name="T92" fmla="*/ 61 w 76"/>
                  <a:gd name="T93" fmla="*/ 27 h 206"/>
                  <a:gd name="T94" fmla="*/ 58 w 76"/>
                  <a:gd name="T95" fmla="*/ 14 h 206"/>
                  <a:gd name="T96" fmla="*/ 55 w 76"/>
                  <a:gd name="T9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206">
                    <a:moveTo>
                      <a:pt x="55" y="2"/>
                    </a:moveTo>
                    <a:lnTo>
                      <a:pt x="49" y="4"/>
                    </a:lnTo>
                    <a:lnTo>
                      <a:pt x="43" y="5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1" y="49"/>
                    </a:lnTo>
                    <a:lnTo>
                      <a:pt x="2" y="60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2" y="97"/>
                    </a:lnTo>
                    <a:lnTo>
                      <a:pt x="18" y="112"/>
                    </a:lnTo>
                    <a:lnTo>
                      <a:pt x="22" y="125"/>
                    </a:lnTo>
                    <a:lnTo>
                      <a:pt x="27" y="141"/>
                    </a:lnTo>
                    <a:lnTo>
                      <a:pt x="33" y="156"/>
                    </a:lnTo>
                    <a:lnTo>
                      <a:pt x="38" y="172"/>
                    </a:lnTo>
                    <a:lnTo>
                      <a:pt x="43" y="189"/>
                    </a:lnTo>
                    <a:lnTo>
                      <a:pt x="48" y="206"/>
                    </a:lnTo>
                    <a:lnTo>
                      <a:pt x="52" y="202"/>
                    </a:lnTo>
                    <a:lnTo>
                      <a:pt x="55" y="200"/>
                    </a:lnTo>
                    <a:lnTo>
                      <a:pt x="57" y="198"/>
                    </a:lnTo>
                    <a:lnTo>
                      <a:pt x="59" y="198"/>
                    </a:lnTo>
                    <a:lnTo>
                      <a:pt x="64" y="198"/>
                    </a:lnTo>
                    <a:lnTo>
                      <a:pt x="66" y="199"/>
                    </a:lnTo>
                    <a:lnTo>
                      <a:pt x="71" y="202"/>
                    </a:lnTo>
                    <a:lnTo>
                      <a:pt x="74" y="203"/>
                    </a:lnTo>
                    <a:lnTo>
                      <a:pt x="75" y="191"/>
                    </a:lnTo>
                    <a:lnTo>
                      <a:pt x="75" y="178"/>
                    </a:lnTo>
                    <a:lnTo>
                      <a:pt x="75" y="166"/>
                    </a:lnTo>
                    <a:lnTo>
                      <a:pt x="76" y="153"/>
                    </a:lnTo>
                    <a:lnTo>
                      <a:pt x="75" y="141"/>
                    </a:lnTo>
                    <a:lnTo>
                      <a:pt x="75" y="127"/>
                    </a:lnTo>
                    <a:lnTo>
                      <a:pt x="75" y="115"/>
                    </a:lnTo>
                    <a:lnTo>
                      <a:pt x="73" y="102"/>
                    </a:lnTo>
                    <a:lnTo>
                      <a:pt x="72" y="89"/>
                    </a:lnTo>
                    <a:lnTo>
                      <a:pt x="70" y="77"/>
                    </a:lnTo>
                    <a:lnTo>
                      <a:pt x="67" y="64"/>
                    </a:lnTo>
                    <a:lnTo>
                      <a:pt x="65" y="51"/>
                    </a:lnTo>
                    <a:lnTo>
                      <a:pt x="63" y="39"/>
                    </a:lnTo>
                    <a:lnTo>
                      <a:pt x="61" y="27"/>
                    </a:lnTo>
                    <a:lnTo>
                      <a:pt x="58" y="14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5313" name="Group 2017">
              <a:extLst>
                <a:ext uri="{FF2B5EF4-FFF2-40B4-BE49-F238E27FC236}">
                  <a16:creationId xmlns:a16="http://schemas.microsoft.com/office/drawing/2014/main" id="{BDAB29C0-20FB-4352-A24F-5C1F9BE47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" y="1624"/>
              <a:ext cx="819" cy="2151"/>
              <a:chOff x="359" y="1624"/>
              <a:chExt cx="819" cy="2151"/>
            </a:xfrm>
          </p:grpSpPr>
          <p:sp>
            <p:nvSpPr>
              <p:cNvPr id="185314" name="Freeform 2018">
                <a:extLst>
                  <a:ext uri="{FF2B5EF4-FFF2-40B4-BE49-F238E27FC236}">
                    <a16:creationId xmlns:a16="http://schemas.microsoft.com/office/drawing/2014/main" id="{04115856-62FD-4780-B600-CA17A64C5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79"/>
                <a:ext cx="16" cy="3"/>
              </a:xfrm>
              <a:custGeom>
                <a:avLst/>
                <a:gdLst>
                  <a:gd name="T0" fmla="*/ 1 w 48"/>
                  <a:gd name="T1" fmla="*/ 1 h 9"/>
                  <a:gd name="T2" fmla="*/ 0 w 48"/>
                  <a:gd name="T3" fmla="*/ 1 h 9"/>
                  <a:gd name="T4" fmla="*/ 5 w 48"/>
                  <a:gd name="T5" fmla="*/ 4 h 9"/>
                  <a:gd name="T6" fmla="*/ 12 w 48"/>
                  <a:gd name="T7" fmla="*/ 7 h 9"/>
                  <a:gd name="T8" fmla="*/ 18 w 48"/>
                  <a:gd name="T9" fmla="*/ 8 h 9"/>
                  <a:gd name="T10" fmla="*/ 24 w 48"/>
                  <a:gd name="T11" fmla="*/ 9 h 9"/>
                  <a:gd name="T12" fmla="*/ 30 w 48"/>
                  <a:gd name="T13" fmla="*/ 8 h 9"/>
                  <a:gd name="T14" fmla="*/ 37 w 48"/>
                  <a:gd name="T15" fmla="*/ 7 h 9"/>
                  <a:gd name="T16" fmla="*/ 42 w 48"/>
                  <a:gd name="T17" fmla="*/ 5 h 9"/>
                  <a:gd name="T18" fmla="*/ 48 w 48"/>
                  <a:gd name="T19" fmla="*/ 3 h 9"/>
                  <a:gd name="T20" fmla="*/ 48 w 48"/>
                  <a:gd name="T21" fmla="*/ 2 h 9"/>
                  <a:gd name="T22" fmla="*/ 42 w 48"/>
                  <a:gd name="T23" fmla="*/ 3 h 9"/>
                  <a:gd name="T24" fmla="*/ 37 w 48"/>
                  <a:gd name="T25" fmla="*/ 5 h 9"/>
                  <a:gd name="T26" fmla="*/ 30 w 48"/>
                  <a:gd name="T27" fmla="*/ 5 h 9"/>
                  <a:gd name="T28" fmla="*/ 24 w 48"/>
                  <a:gd name="T29" fmla="*/ 5 h 9"/>
                  <a:gd name="T30" fmla="*/ 18 w 48"/>
                  <a:gd name="T31" fmla="*/ 5 h 9"/>
                  <a:gd name="T32" fmla="*/ 12 w 48"/>
                  <a:gd name="T33" fmla="*/ 5 h 9"/>
                  <a:gd name="T34" fmla="*/ 6 w 48"/>
                  <a:gd name="T35" fmla="*/ 3 h 9"/>
                  <a:gd name="T36" fmla="*/ 1 w 48"/>
                  <a:gd name="T37" fmla="*/ 0 h 9"/>
                  <a:gd name="T38" fmla="*/ 0 w 48"/>
                  <a:gd name="T39" fmla="*/ 0 h 9"/>
                  <a:gd name="T40" fmla="*/ 1 w 48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9">
                    <a:moveTo>
                      <a:pt x="1" y="1"/>
                    </a:moveTo>
                    <a:lnTo>
                      <a:pt x="0" y="1"/>
                    </a:lnTo>
                    <a:lnTo>
                      <a:pt x="5" y="4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24" y="9"/>
                    </a:lnTo>
                    <a:lnTo>
                      <a:pt x="30" y="8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5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5" name="Freeform 2019">
                <a:extLst>
                  <a:ext uri="{FF2B5EF4-FFF2-40B4-BE49-F238E27FC236}">
                    <a16:creationId xmlns:a16="http://schemas.microsoft.com/office/drawing/2014/main" id="{2AF3F1C0-59E1-417F-91EE-E0004D922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16" cy="69"/>
              </a:xfrm>
              <a:custGeom>
                <a:avLst/>
                <a:gdLst>
                  <a:gd name="T0" fmla="*/ 47 w 48"/>
                  <a:gd name="T1" fmla="*/ 206 h 207"/>
                  <a:gd name="T2" fmla="*/ 48 w 48"/>
                  <a:gd name="T3" fmla="*/ 206 h 207"/>
                  <a:gd name="T4" fmla="*/ 44 w 48"/>
                  <a:gd name="T5" fmla="*/ 189 h 207"/>
                  <a:gd name="T6" fmla="*/ 38 w 48"/>
                  <a:gd name="T7" fmla="*/ 172 h 207"/>
                  <a:gd name="T8" fmla="*/ 34 w 48"/>
                  <a:gd name="T9" fmla="*/ 156 h 207"/>
                  <a:gd name="T10" fmla="*/ 28 w 48"/>
                  <a:gd name="T11" fmla="*/ 141 h 207"/>
                  <a:gd name="T12" fmla="*/ 23 w 48"/>
                  <a:gd name="T13" fmla="*/ 125 h 207"/>
                  <a:gd name="T14" fmla="*/ 18 w 48"/>
                  <a:gd name="T15" fmla="*/ 112 h 207"/>
                  <a:gd name="T16" fmla="*/ 14 w 48"/>
                  <a:gd name="T17" fmla="*/ 97 h 207"/>
                  <a:gd name="T18" fmla="*/ 10 w 48"/>
                  <a:gd name="T19" fmla="*/ 85 h 207"/>
                  <a:gd name="T20" fmla="*/ 6 w 48"/>
                  <a:gd name="T21" fmla="*/ 73 h 207"/>
                  <a:gd name="T22" fmla="*/ 4 w 48"/>
                  <a:gd name="T23" fmla="*/ 60 h 207"/>
                  <a:gd name="T24" fmla="*/ 1 w 48"/>
                  <a:gd name="T25" fmla="*/ 49 h 207"/>
                  <a:gd name="T26" fmla="*/ 1 w 48"/>
                  <a:gd name="T27" fmla="*/ 39 h 207"/>
                  <a:gd name="T28" fmla="*/ 1 w 48"/>
                  <a:gd name="T29" fmla="*/ 28 h 207"/>
                  <a:gd name="T30" fmla="*/ 2 w 48"/>
                  <a:gd name="T31" fmla="*/ 18 h 207"/>
                  <a:gd name="T32" fmla="*/ 4 w 48"/>
                  <a:gd name="T33" fmla="*/ 9 h 207"/>
                  <a:gd name="T34" fmla="*/ 8 w 48"/>
                  <a:gd name="T35" fmla="*/ 1 h 207"/>
                  <a:gd name="T36" fmla="*/ 6 w 48"/>
                  <a:gd name="T37" fmla="*/ 0 h 207"/>
                  <a:gd name="T38" fmla="*/ 2 w 48"/>
                  <a:gd name="T39" fmla="*/ 9 h 207"/>
                  <a:gd name="T40" fmla="*/ 1 w 48"/>
                  <a:gd name="T41" fmla="*/ 18 h 207"/>
                  <a:gd name="T42" fmla="*/ 0 w 48"/>
                  <a:gd name="T43" fmla="*/ 28 h 207"/>
                  <a:gd name="T44" fmla="*/ 0 w 48"/>
                  <a:gd name="T45" fmla="*/ 39 h 207"/>
                  <a:gd name="T46" fmla="*/ 0 w 48"/>
                  <a:gd name="T47" fmla="*/ 49 h 207"/>
                  <a:gd name="T48" fmla="*/ 2 w 48"/>
                  <a:gd name="T49" fmla="*/ 60 h 207"/>
                  <a:gd name="T50" fmla="*/ 5 w 48"/>
                  <a:gd name="T51" fmla="*/ 73 h 207"/>
                  <a:gd name="T52" fmla="*/ 9 w 48"/>
                  <a:gd name="T53" fmla="*/ 85 h 207"/>
                  <a:gd name="T54" fmla="*/ 11 w 48"/>
                  <a:gd name="T55" fmla="*/ 97 h 207"/>
                  <a:gd name="T56" fmla="*/ 17 w 48"/>
                  <a:gd name="T57" fmla="*/ 112 h 207"/>
                  <a:gd name="T58" fmla="*/ 21 w 48"/>
                  <a:gd name="T59" fmla="*/ 125 h 207"/>
                  <a:gd name="T60" fmla="*/ 26 w 48"/>
                  <a:gd name="T61" fmla="*/ 141 h 207"/>
                  <a:gd name="T62" fmla="*/ 32 w 48"/>
                  <a:gd name="T63" fmla="*/ 156 h 207"/>
                  <a:gd name="T64" fmla="*/ 37 w 48"/>
                  <a:gd name="T65" fmla="*/ 172 h 207"/>
                  <a:gd name="T66" fmla="*/ 43 w 48"/>
                  <a:gd name="T67" fmla="*/ 189 h 207"/>
                  <a:gd name="T68" fmla="*/ 47 w 48"/>
                  <a:gd name="T69" fmla="*/ 206 h 207"/>
                  <a:gd name="T70" fmla="*/ 48 w 48"/>
                  <a:gd name="T71" fmla="*/ 207 h 207"/>
                  <a:gd name="T72" fmla="*/ 47 w 48"/>
                  <a:gd name="T7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07">
                    <a:moveTo>
                      <a:pt x="47" y="206"/>
                    </a:moveTo>
                    <a:lnTo>
                      <a:pt x="48" y="206"/>
                    </a:lnTo>
                    <a:lnTo>
                      <a:pt x="44" y="189"/>
                    </a:lnTo>
                    <a:lnTo>
                      <a:pt x="38" y="172"/>
                    </a:lnTo>
                    <a:lnTo>
                      <a:pt x="34" y="156"/>
                    </a:lnTo>
                    <a:lnTo>
                      <a:pt x="28" y="141"/>
                    </a:lnTo>
                    <a:lnTo>
                      <a:pt x="23" y="125"/>
                    </a:lnTo>
                    <a:lnTo>
                      <a:pt x="18" y="112"/>
                    </a:lnTo>
                    <a:lnTo>
                      <a:pt x="14" y="97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4" y="60"/>
                    </a:lnTo>
                    <a:lnTo>
                      <a:pt x="1" y="49"/>
                    </a:lnTo>
                    <a:lnTo>
                      <a:pt x="1" y="39"/>
                    </a:lnTo>
                    <a:lnTo>
                      <a:pt x="1" y="28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2" y="60"/>
                    </a:lnTo>
                    <a:lnTo>
                      <a:pt x="5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7" y="112"/>
                    </a:lnTo>
                    <a:lnTo>
                      <a:pt x="21" y="125"/>
                    </a:lnTo>
                    <a:lnTo>
                      <a:pt x="26" y="141"/>
                    </a:lnTo>
                    <a:lnTo>
                      <a:pt x="32" y="156"/>
                    </a:lnTo>
                    <a:lnTo>
                      <a:pt x="37" y="172"/>
                    </a:lnTo>
                    <a:lnTo>
                      <a:pt x="43" y="189"/>
                    </a:lnTo>
                    <a:lnTo>
                      <a:pt x="47" y="206"/>
                    </a:lnTo>
                    <a:lnTo>
                      <a:pt x="48" y="207"/>
                    </a:lnTo>
                    <a:lnTo>
                      <a:pt x="47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6" name="Freeform 2020">
                <a:extLst>
                  <a:ext uri="{FF2B5EF4-FFF2-40B4-BE49-F238E27FC236}">
                    <a16:creationId xmlns:a16="http://schemas.microsoft.com/office/drawing/2014/main" id="{67F2CF19-22AA-4A4F-9ED5-B86B0015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44"/>
                <a:ext cx="9" cy="4"/>
              </a:xfrm>
              <a:custGeom>
                <a:avLst/>
                <a:gdLst>
                  <a:gd name="T0" fmla="*/ 26 w 27"/>
                  <a:gd name="T1" fmla="*/ 6 h 10"/>
                  <a:gd name="T2" fmla="*/ 27 w 27"/>
                  <a:gd name="T3" fmla="*/ 5 h 10"/>
                  <a:gd name="T4" fmla="*/ 24 w 27"/>
                  <a:gd name="T5" fmla="*/ 4 h 10"/>
                  <a:gd name="T6" fmla="*/ 21 w 27"/>
                  <a:gd name="T7" fmla="*/ 1 h 10"/>
                  <a:gd name="T8" fmla="*/ 17 w 27"/>
                  <a:gd name="T9" fmla="*/ 0 h 10"/>
                  <a:gd name="T10" fmla="*/ 13 w 27"/>
                  <a:gd name="T11" fmla="*/ 0 h 10"/>
                  <a:gd name="T12" fmla="*/ 9 w 27"/>
                  <a:gd name="T13" fmla="*/ 0 h 10"/>
                  <a:gd name="T14" fmla="*/ 7 w 27"/>
                  <a:gd name="T15" fmla="*/ 2 h 10"/>
                  <a:gd name="T16" fmla="*/ 4 w 27"/>
                  <a:gd name="T17" fmla="*/ 4 h 10"/>
                  <a:gd name="T18" fmla="*/ 0 w 27"/>
                  <a:gd name="T19" fmla="*/ 8 h 10"/>
                  <a:gd name="T20" fmla="*/ 1 w 27"/>
                  <a:gd name="T21" fmla="*/ 10 h 10"/>
                  <a:gd name="T22" fmla="*/ 5 w 27"/>
                  <a:gd name="T23" fmla="*/ 6 h 10"/>
                  <a:gd name="T24" fmla="*/ 7 w 27"/>
                  <a:gd name="T25" fmla="*/ 4 h 10"/>
                  <a:gd name="T26" fmla="*/ 10 w 27"/>
                  <a:gd name="T27" fmla="*/ 1 h 10"/>
                  <a:gd name="T28" fmla="*/ 13 w 27"/>
                  <a:gd name="T29" fmla="*/ 1 h 10"/>
                  <a:gd name="T30" fmla="*/ 17 w 27"/>
                  <a:gd name="T31" fmla="*/ 1 h 10"/>
                  <a:gd name="T32" fmla="*/ 18 w 27"/>
                  <a:gd name="T33" fmla="*/ 2 h 10"/>
                  <a:gd name="T34" fmla="*/ 23 w 27"/>
                  <a:gd name="T35" fmla="*/ 4 h 10"/>
                  <a:gd name="T36" fmla="*/ 26 w 27"/>
                  <a:gd name="T37" fmla="*/ 6 h 10"/>
                  <a:gd name="T38" fmla="*/ 27 w 27"/>
                  <a:gd name="T39" fmla="*/ 6 h 10"/>
                  <a:gd name="T40" fmla="*/ 26 w 2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lnTo>
                      <a:pt x="27" y="5"/>
                    </a:lnTo>
                    <a:lnTo>
                      <a:pt x="24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7" name="Freeform 2021">
                <a:extLst>
                  <a:ext uri="{FF2B5EF4-FFF2-40B4-BE49-F238E27FC236}">
                    <a16:creationId xmlns:a16="http://schemas.microsoft.com/office/drawing/2014/main" id="{EA7A9DC9-F6A6-4991-ADA9-F979D281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9"/>
                <a:ext cx="8" cy="67"/>
              </a:xfrm>
              <a:custGeom>
                <a:avLst/>
                <a:gdLst>
                  <a:gd name="T0" fmla="*/ 1 w 24"/>
                  <a:gd name="T1" fmla="*/ 2 h 202"/>
                  <a:gd name="T2" fmla="*/ 0 w 24"/>
                  <a:gd name="T3" fmla="*/ 1 h 202"/>
                  <a:gd name="T4" fmla="*/ 3 w 24"/>
                  <a:gd name="T5" fmla="*/ 13 h 202"/>
                  <a:gd name="T6" fmla="*/ 6 w 24"/>
                  <a:gd name="T7" fmla="*/ 26 h 202"/>
                  <a:gd name="T8" fmla="*/ 8 w 24"/>
                  <a:gd name="T9" fmla="*/ 38 h 202"/>
                  <a:gd name="T10" fmla="*/ 10 w 24"/>
                  <a:gd name="T11" fmla="*/ 50 h 202"/>
                  <a:gd name="T12" fmla="*/ 12 w 24"/>
                  <a:gd name="T13" fmla="*/ 63 h 202"/>
                  <a:gd name="T14" fmla="*/ 15 w 24"/>
                  <a:gd name="T15" fmla="*/ 75 h 202"/>
                  <a:gd name="T16" fmla="*/ 16 w 24"/>
                  <a:gd name="T17" fmla="*/ 87 h 202"/>
                  <a:gd name="T18" fmla="*/ 18 w 24"/>
                  <a:gd name="T19" fmla="*/ 101 h 202"/>
                  <a:gd name="T20" fmla="*/ 19 w 24"/>
                  <a:gd name="T21" fmla="*/ 114 h 202"/>
                  <a:gd name="T22" fmla="*/ 20 w 24"/>
                  <a:gd name="T23" fmla="*/ 126 h 202"/>
                  <a:gd name="T24" fmla="*/ 21 w 24"/>
                  <a:gd name="T25" fmla="*/ 139 h 202"/>
                  <a:gd name="T26" fmla="*/ 21 w 24"/>
                  <a:gd name="T27" fmla="*/ 152 h 202"/>
                  <a:gd name="T28" fmla="*/ 20 w 24"/>
                  <a:gd name="T29" fmla="*/ 165 h 202"/>
                  <a:gd name="T30" fmla="*/ 20 w 24"/>
                  <a:gd name="T31" fmla="*/ 177 h 202"/>
                  <a:gd name="T32" fmla="*/ 20 w 24"/>
                  <a:gd name="T33" fmla="*/ 189 h 202"/>
                  <a:gd name="T34" fmla="*/ 18 w 24"/>
                  <a:gd name="T35" fmla="*/ 202 h 202"/>
                  <a:gd name="T36" fmla="*/ 20 w 24"/>
                  <a:gd name="T37" fmla="*/ 202 h 202"/>
                  <a:gd name="T38" fmla="*/ 21 w 24"/>
                  <a:gd name="T39" fmla="*/ 189 h 202"/>
                  <a:gd name="T40" fmla="*/ 22 w 24"/>
                  <a:gd name="T41" fmla="*/ 177 h 202"/>
                  <a:gd name="T42" fmla="*/ 22 w 24"/>
                  <a:gd name="T43" fmla="*/ 165 h 202"/>
                  <a:gd name="T44" fmla="*/ 24 w 24"/>
                  <a:gd name="T45" fmla="*/ 152 h 202"/>
                  <a:gd name="T46" fmla="*/ 21 w 24"/>
                  <a:gd name="T47" fmla="*/ 139 h 202"/>
                  <a:gd name="T48" fmla="*/ 21 w 24"/>
                  <a:gd name="T49" fmla="*/ 126 h 202"/>
                  <a:gd name="T50" fmla="*/ 21 w 24"/>
                  <a:gd name="T51" fmla="*/ 114 h 202"/>
                  <a:gd name="T52" fmla="*/ 19 w 24"/>
                  <a:gd name="T53" fmla="*/ 101 h 202"/>
                  <a:gd name="T54" fmla="*/ 18 w 24"/>
                  <a:gd name="T55" fmla="*/ 87 h 202"/>
                  <a:gd name="T56" fmla="*/ 16 w 24"/>
                  <a:gd name="T57" fmla="*/ 75 h 202"/>
                  <a:gd name="T58" fmla="*/ 13 w 24"/>
                  <a:gd name="T59" fmla="*/ 63 h 202"/>
                  <a:gd name="T60" fmla="*/ 11 w 24"/>
                  <a:gd name="T61" fmla="*/ 50 h 202"/>
                  <a:gd name="T62" fmla="*/ 10 w 24"/>
                  <a:gd name="T63" fmla="*/ 38 h 202"/>
                  <a:gd name="T64" fmla="*/ 8 w 24"/>
                  <a:gd name="T65" fmla="*/ 26 h 202"/>
                  <a:gd name="T66" fmla="*/ 4 w 24"/>
                  <a:gd name="T67" fmla="*/ 13 h 202"/>
                  <a:gd name="T68" fmla="*/ 1 w 24"/>
                  <a:gd name="T69" fmla="*/ 1 h 202"/>
                  <a:gd name="T70" fmla="*/ 1 w 24"/>
                  <a:gd name="T71" fmla="*/ 0 h 202"/>
                  <a:gd name="T72" fmla="*/ 1 w 24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02">
                    <a:moveTo>
                      <a:pt x="1" y="2"/>
                    </a:moveTo>
                    <a:lnTo>
                      <a:pt x="0" y="1"/>
                    </a:lnTo>
                    <a:lnTo>
                      <a:pt x="3" y="13"/>
                    </a:lnTo>
                    <a:lnTo>
                      <a:pt x="6" y="26"/>
                    </a:lnTo>
                    <a:lnTo>
                      <a:pt x="8" y="38"/>
                    </a:lnTo>
                    <a:lnTo>
                      <a:pt x="10" y="50"/>
                    </a:lnTo>
                    <a:lnTo>
                      <a:pt x="12" y="63"/>
                    </a:lnTo>
                    <a:lnTo>
                      <a:pt x="15" y="75"/>
                    </a:lnTo>
                    <a:lnTo>
                      <a:pt x="16" y="87"/>
                    </a:lnTo>
                    <a:lnTo>
                      <a:pt x="18" y="101"/>
                    </a:lnTo>
                    <a:lnTo>
                      <a:pt x="19" y="114"/>
                    </a:lnTo>
                    <a:lnTo>
                      <a:pt x="20" y="126"/>
                    </a:lnTo>
                    <a:lnTo>
                      <a:pt x="21" y="139"/>
                    </a:lnTo>
                    <a:lnTo>
                      <a:pt x="21" y="152"/>
                    </a:lnTo>
                    <a:lnTo>
                      <a:pt x="20" y="165"/>
                    </a:lnTo>
                    <a:lnTo>
                      <a:pt x="20" y="177"/>
                    </a:lnTo>
                    <a:lnTo>
                      <a:pt x="20" y="189"/>
                    </a:lnTo>
                    <a:lnTo>
                      <a:pt x="18" y="202"/>
                    </a:lnTo>
                    <a:lnTo>
                      <a:pt x="20" y="202"/>
                    </a:lnTo>
                    <a:lnTo>
                      <a:pt x="21" y="189"/>
                    </a:lnTo>
                    <a:lnTo>
                      <a:pt x="22" y="177"/>
                    </a:lnTo>
                    <a:lnTo>
                      <a:pt x="22" y="165"/>
                    </a:lnTo>
                    <a:lnTo>
                      <a:pt x="24" y="152"/>
                    </a:lnTo>
                    <a:lnTo>
                      <a:pt x="21" y="139"/>
                    </a:lnTo>
                    <a:lnTo>
                      <a:pt x="21" y="126"/>
                    </a:lnTo>
                    <a:lnTo>
                      <a:pt x="21" y="114"/>
                    </a:lnTo>
                    <a:lnTo>
                      <a:pt x="19" y="101"/>
                    </a:lnTo>
                    <a:lnTo>
                      <a:pt x="18" y="87"/>
                    </a:lnTo>
                    <a:lnTo>
                      <a:pt x="16" y="75"/>
                    </a:lnTo>
                    <a:lnTo>
                      <a:pt x="13" y="63"/>
                    </a:lnTo>
                    <a:lnTo>
                      <a:pt x="11" y="50"/>
                    </a:lnTo>
                    <a:lnTo>
                      <a:pt x="10" y="38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8" name="Freeform 2022">
                <a:extLst>
                  <a:ext uri="{FF2B5EF4-FFF2-40B4-BE49-F238E27FC236}">
                    <a16:creationId xmlns:a16="http://schemas.microsoft.com/office/drawing/2014/main" id="{F55C431F-63BF-445E-BE5D-DC2F412E1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4"/>
                <a:ext cx="60" cy="40"/>
              </a:xfrm>
              <a:custGeom>
                <a:avLst/>
                <a:gdLst>
                  <a:gd name="T0" fmla="*/ 174 w 180"/>
                  <a:gd name="T1" fmla="*/ 41 h 120"/>
                  <a:gd name="T2" fmla="*/ 171 w 180"/>
                  <a:gd name="T3" fmla="*/ 34 h 120"/>
                  <a:gd name="T4" fmla="*/ 165 w 180"/>
                  <a:gd name="T5" fmla="*/ 29 h 120"/>
                  <a:gd name="T6" fmla="*/ 159 w 180"/>
                  <a:gd name="T7" fmla="*/ 24 h 120"/>
                  <a:gd name="T8" fmla="*/ 153 w 180"/>
                  <a:gd name="T9" fmla="*/ 21 h 120"/>
                  <a:gd name="T10" fmla="*/ 147 w 180"/>
                  <a:gd name="T11" fmla="*/ 17 h 120"/>
                  <a:gd name="T12" fmla="*/ 141 w 180"/>
                  <a:gd name="T13" fmla="*/ 14 h 120"/>
                  <a:gd name="T14" fmla="*/ 135 w 180"/>
                  <a:gd name="T15" fmla="*/ 12 h 120"/>
                  <a:gd name="T16" fmla="*/ 130 w 180"/>
                  <a:gd name="T17" fmla="*/ 7 h 120"/>
                  <a:gd name="T18" fmla="*/ 126 w 180"/>
                  <a:gd name="T19" fmla="*/ 6 h 120"/>
                  <a:gd name="T20" fmla="*/ 121 w 180"/>
                  <a:gd name="T21" fmla="*/ 4 h 120"/>
                  <a:gd name="T22" fmla="*/ 118 w 180"/>
                  <a:gd name="T23" fmla="*/ 4 h 120"/>
                  <a:gd name="T24" fmla="*/ 113 w 180"/>
                  <a:gd name="T25" fmla="*/ 5 h 120"/>
                  <a:gd name="T26" fmla="*/ 109 w 180"/>
                  <a:gd name="T27" fmla="*/ 6 h 120"/>
                  <a:gd name="T28" fmla="*/ 106 w 180"/>
                  <a:gd name="T29" fmla="*/ 7 h 120"/>
                  <a:gd name="T30" fmla="*/ 100 w 180"/>
                  <a:gd name="T31" fmla="*/ 11 h 120"/>
                  <a:gd name="T32" fmla="*/ 97 w 180"/>
                  <a:gd name="T33" fmla="*/ 12 h 120"/>
                  <a:gd name="T34" fmla="*/ 90 w 180"/>
                  <a:gd name="T35" fmla="*/ 13 h 120"/>
                  <a:gd name="T36" fmla="*/ 85 w 180"/>
                  <a:gd name="T37" fmla="*/ 13 h 120"/>
                  <a:gd name="T38" fmla="*/ 82 w 180"/>
                  <a:gd name="T39" fmla="*/ 11 h 120"/>
                  <a:gd name="T40" fmla="*/ 80 w 180"/>
                  <a:gd name="T41" fmla="*/ 10 h 120"/>
                  <a:gd name="T42" fmla="*/ 74 w 180"/>
                  <a:gd name="T43" fmla="*/ 4 h 120"/>
                  <a:gd name="T44" fmla="*/ 67 w 180"/>
                  <a:gd name="T45" fmla="*/ 2 h 120"/>
                  <a:gd name="T46" fmla="*/ 60 w 180"/>
                  <a:gd name="T47" fmla="*/ 0 h 120"/>
                  <a:gd name="T48" fmla="*/ 51 w 180"/>
                  <a:gd name="T49" fmla="*/ 0 h 120"/>
                  <a:gd name="T50" fmla="*/ 42 w 180"/>
                  <a:gd name="T51" fmla="*/ 1 h 120"/>
                  <a:gd name="T52" fmla="*/ 34 w 180"/>
                  <a:gd name="T53" fmla="*/ 3 h 120"/>
                  <a:gd name="T54" fmla="*/ 25 w 180"/>
                  <a:gd name="T55" fmla="*/ 4 h 120"/>
                  <a:gd name="T56" fmla="*/ 18 w 180"/>
                  <a:gd name="T57" fmla="*/ 7 h 120"/>
                  <a:gd name="T58" fmla="*/ 6 w 180"/>
                  <a:gd name="T59" fmla="*/ 16 h 120"/>
                  <a:gd name="T60" fmla="*/ 1 w 180"/>
                  <a:gd name="T61" fmla="*/ 25 h 120"/>
                  <a:gd name="T62" fmla="*/ 0 w 180"/>
                  <a:gd name="T63" fmla="*/ 33 h 120"/>
                  <a:gd name="T64" fmla="*/ 4 w 180"/>
                  <a:gd name="T65" fmla="*/ 41 h 120"/>
                  <a:gd name="T66" fmla="*/ 11 w 180"/>
                  <a:gd name="T67" fmla="*/ 50 h 120"/>
                  <a:gd name="T68" fmla="*/ 20 w 180"/>
                  <a:gd name="T69" fmla="*/ 57 h 120"/>
                  <a:gd name="T70" fmla="*/ 30 w 180"/>
                  <a:gd name="T71" fmla="*/ 61 h 120"/>
                  <a:gd name="T72" fmla="*/ 39 w 180"/>
                  <a:gd name="T73" fmla="*/ 66 h 120"/>
                  <a:gd name="T74" fmla="*/ 46 w 180"/>
                  <a:gd name="T75" fmla="*/ 69 h 120"/>
                  <a:gd name="T76" fmla="*/ 53 w 180"/>
                  <a:gd name="T77" fmla="*/ 74 h 120"/>
                  <a:gd name="T78" fmla="*/ 56 w 180"/>
                  <a:gd name="T79" fmla="*/ 80 h 120"/>
                  <a:gd name="T80" fmla="*/ 62 w 180"/>
                  <a:gd name="T81" fmla="*/ 87 h 120"/>
                  <a:gd name="T82" fmla="*/ 66 w 180"/>
                  <a:gd name="T83" fmla="*/ 94 h 120"/>
                  <a:gd name="T84" fmla="*/ 71 w 180"/>
                  <a:gd name="T85" fmla="*/ 98 h 120"/>
                  <a:gd name="T86" fmla="*/ 76 w 180"/>
                  <a:gd name="T87" fmla="*/ 105 h 120"/>
                  <a:gd name="T88" fmla="*/ 82 w 180"/>
                  <a:gd name="T89" fmla="*/ 108 h 120"/>
                  <a:gd name="T90" fmla="*/ 91 w 180"/>
                  <a:gd name="T91" fmla="*/ 112 h 120"/>
                  <a:gd name="T92" fmla="*/ 100 w 180"/>
                  <a:gd name="T93" fmla="*/ 115 h 120"/>
                  <a:gd name="T94" fmla="*/ 109 w 180"/>
                  <a:gd name="T95" fmla="*/ 116 h 120"/>
                  <a:gd name="T96" fmla="*/ 119 w 180"/>
                  <a:gd name="T97" fmla="*/ 118 h 120"/>
                  <a:gd name="T98" fmla="*/ 129 w 180"/>
                  <a:gd name="T99" fmla="*/ 120 h 120"/>
                  <a:gd name="T100" fmla="*/ 138 w 180"/>
                  <a:gd name="T101" fmla="*/ 120 h 120"/>
                  <a:gd name="T102" fmla="*/ 148 w 180"/>
                  <a:gd name="T103" fmla="*/ 118 h 120"/>
                  <a:gd name="T104" fmla="*/ 158 w 180"/>
                  <a:gd name="T105" fmla="*/ 116 h 120"/>
                  <a:gd name="T106" fmla="*/ 165 w 180"/>
                  <a:gd name="T107" fmla="*/ 113 h 120"/>
                  <a:gd name="T108" fmla="*/ 172 w 180"/>
                  <a:gd name="T109" fmla="*/ 106 h 120"/>
                  <a:gd name="T110" fmla="*/ 175 w 180"/>
                  <a:gd name="T111" fmla="*/ 97 h 120"/>
                  <a:gd name="T112" fmla="*/ 177 w 180"/>
                  <a:gd name="T113" fmla="*/ 88 h 120"/>
                  <a:gd name="T114" fmla="*/ 178 w 180"/>
                  <a:gd name="T115" fmla="*/ 79 h 120"/>
                  <a:gd name="T116" fmla="*/ 180 w 180"/>
                  <a:gd name="T117" fmla="*/ 70 h 120"/>
                  <a:gd name="T118" fmla="*/ 178 w 180"/>
                  <a:gd name="T119" fmla="*/ 65 h 120"/>
                  <a:gd name="T120" fmla="*/ 178 w 180"/>
                  <a:gd name="T121" fmla="*/ 62 h 120"/>
                  <a:gd name="T122" fmla="*/ 174 w 180"/>
                  <a:gd name="T123" fmla="*/ 4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0" h="120">
                    <a:moveTo>
                      <a:pt x="174" y="41"/>
                    </a:moveTo>
                    <a:lnTo>
                      <a:pt x="171" y="34"/>
                    </a:lnTo>
                    <a:lnTo>
                      <a:pt x="165" y="29"/>
                    </a:lnTo>
                    <a:lnTo>
                      <a:pt x="159" y="24"/>
                    </a:lnTo>
                    <a:lnTo>
                      <a:pt x="153" y="21"/>
                    </a:lnTo>
                    <a:lnTo>
                      <a:pt x="147" y="17"/>
                    </a:lnTo>
                    <a:lnTo>
                      <a:pt x="141" y="14"/>
                    </a:lnTo>
                    <a:lnTo>
                      <a:pt x="135" y="12"/>
                    </a:lnTo>
                    <a:lnTo>
                      <a:pt x="130" y="7"/>
                    </a:lnTo>
                    <a:lnTo>
                      <a:pt x="126" y="6"/>
                    </a:lnTo>
                    <a:lnTo>
                      <a:pt x="121" y="4"/>
                    </a:lnTo>
                    <a:lnTo>
                      <a:pt x="118" y="4"/>
                    </a:lnTo>
                    <a:lnTo>
                      <a:pt x="113" y="5"/>
                    </a:lnTo>
                    <a:lnTo>
                      <a:pt x="109" y="6"/>
                    </a:lnTo>
                    <a:lnTo>
                      <a:pt x="106" y="7"/>
                    </a:lnTo>
                    <a:lnTo>
                      <a:pt x="100" y="11"/>
                    </a:lnTo>
                    <a:lnTo>
                      <a:pt x="97" y="12"/>
                    </a:lnTo>
                    <a:lnTo>
                      <a:pt x="90" y="13"/>
                    </a:lnTo>
                    <a:lnTo>
                      <a:pt x="85" y="13"/>
                    </a:lnTo>
                    <a:lnTo>
                      <a:pt x="82" y="11"/>
                    </a:lnTo>
                    <a:lnTo>
                      <a:pt x="80" y="10"/>
                    </a:lnTo>
                    <a:lnTo>
                      <a:pt x="74" y="4"/>
                    </a:lnTo>
                    <a:lnTo>
                      <a:pt x="67" y="2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2" y="1"/>
                    </a:lnTo>
                    <a:lnTo>
                      <a:pt x="34" y="3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6" y="16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11" y="50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9" y="66"/>
                    </a:lnTo>
                    <a:lnTo>
                      <a:pt x="46" y="69"/>
                    </a:lnTo>
                    <a:lnTo>
                      <a:pt x="53" y="74"/>
                    </a:lnTo>
                    <a:lnTo>
                      <a:pt x="56" y="80"/>
                    </a:lnTo>
                    <a:lnTo>
                      <a:pt x="62" y="87"/>
                    </a:lnTo>
                    <a:lnTo>
                      <a:pt x="66" y="94"/>
                    </a:lnTo>
                    <a:lnTo>
                      <a:pt x="71" y="98"/>
                    </a:lnTo>
                    <a:lnTo>
                      <a:pt x="76" y="105"/>
                    </a:lnTo>
                    <a:lnTo>
                      <a:pt x="82" y="108"/>
                    </a:lnTo>
                    <a:lnTo>
                      <a:pt x="91" y="112"/>
                    </a:lnTo>
                    <a:lnTo>
                      <a:pt x="100" y="115"/>
                    </a:lnTo>
                    <a:lnTo>
                      <a:pt x="109" y="116"/>
                    </a:lnTo>
                    <a:lnTo>
                      <a:pt x="119" y="118"/>
                    </a:lnTo>
                    <a:lnTo>
                      <a:pt x="129" y="120"/>
                    </a:lnTo>
                    <a:lnTo>
                      <a:pt x="138" y="120"/>
                    </a:lnTo>
                    <a:lnTo>
                      <a:pt x="148" y="118"/>
                    </a:lnTo>
                    <a:lnTo>
                      <a:pt x="158" y="116"/>
                    </a:lnTo>
                    <a:lnTo>
                      <a:pt x="165" y="113"/>
                    </a:lnTo>
                    <a:lnTo>
                      <a:pt x="172" y="106"/>
                    </a:lnTo>
                    <a:lnTo>
                      <a:pt x="175" y="97"/>
                    </a:lnTo>
                    <a:lnTo>
                      <a:pt x="177" y="88"/>
                    </a:lnTo>
                    <a:lnTo>
                      <a:pt x="178" y="79"/>
                    </a:lnTo>
                    <a:lnTo>
                      <a:pt x="180" y="70"/>
                    </a:lnTo>
                    <a:lnTo>
                      <a:pt x="178" y="65"/>
                    </a:lnTo>
                    <a:lnTo>
                      <a:pt x="178" y="62"/>
                    </a:lnTo>
                    <a:lnTo>
                      <a:pt x="174" y="4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9" name="Freeform 2023">
                <a:extLst>
                  <a:ext uri="{FF2B5EF4-FFF2-40B4-BE49-F238E27FC236}">
                    <a16:creationId xmlns:a16="http://schemas.microsoft.com/office/drawing/2014/main" id="{62EAF383-AE8B-4DB7-8FC0-B428D3F8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27"/>
                <a:ext cx="63" cy="41"/>
              </a:xfrm>
              <a:custGeom>
                <a:avLst/>
                <a:gdLst>
                  <a:gd name="T0" fmla="*/ 5 w 187"/>
                  <a:gd name="T1" fmla="*/ 40 h 123"/>
                  <a:gd name="T2" fmla="*/ 10 w 187"/>
                  <a:gd name="T3" fmla="*/ 34 h 123"/>
                  <a:gd name="T4" fmla="*/ 14 w 187"/>
                  <a:gd name="T5" fmla="*/ 29 h 123"/>
                  <a:gd name="T6" fmla="*/ 19 w 187"/>
                  <a:gd name="T7" fmla="*/ 24 h 123"/>
                  <a:gd name="T8" fmla="*/ 23 w 187"/>
                  <a:gd name="T9" fmla="*/ 22 h 123"/>
                  <a:gd name="T10" fmla="*/ 28 w 187"/>
                  <a:gd name="T11" fmla="*/ 19 h 123"/>
                  <a:gd name="T12" fmla="*/ 33 w 187"/>
                  <a:gd name="T13" fmla="*/ 16 h 123"/>
                  <a:gd name="T14" fmla="*/ 38 w 187"/>
                  <a:gd name="T15" fmla="*/ 13 h 123"/>
                  <a:gd name="T16" fmla="*/ 43 w 187"/>
                  <a:gd name="T17" fmla="*/ 11 h 123"/>
                  <a:gd name="T18" fmla="*/ 48 w 187"/>
                  <a:gd name="T19" fmla="*/ 7 h 123"/>
                  <a:gd name="T20" fmla="*/ 51 w 187"/>
                  <a:gd name="T21" fmla="*/ 6 h 123"/>
                  <a:gd name="T22" fmla="*/ 56 w 187"/>
                  <a:gd name="T23" fmla="*/ 6 h 123"/>
                  <a:gd name="T24" fmla="*/ 60 w 187"/>
                  <a:gd name="T25" fmla="*/ 7 h 123"/>
                  <a:gd name="T26" fmla="*/ 65 w 187"/>
                  <a:gd name="T27" fmla="*/ 9 h 123"/>
                  <a:gd name="T28" fmla="*/ 68 w 187"/>
                  <a:gd name="T29" fmla="*/ 11 h 123"/>
                  <a:gd name="T30" fmla="*/ 73 w 187"/>
                  <a:gd name="T31" fmla="*/ 12 h 123"/>
                  <a:gd name="T32" fmla="*/ 77 w 187"/>
                  <a:gd name="T33" fmla="*/ 13 h 123"/>
                  <a:gd name="T34" fmla="*/ 83 w 187"/>
                  <a:gd name="T35" fmla="*/ 14 h 123"/>
                  <a:gd name="T36" fmla="*/ 88 w 187"/>
                  <a:gd name="T37" fmla="*/ 13 h 123"/>
                  <a:gd name="T38" fmla="*/ 90 w 187"/>
                  <a:gd name="T39" fmla="*/ 13 h 123"/>
                  <a:gd name="T40" fmla="*/ 93 w 187"/>
                  <a:gd name="T41" fmla="*/ 11 h 123"/>
                  <a:gd name="T42" fmla="*/ 101 w 187"/>
                  <a:gd name="T43" fmla="*/ 6 h 123"/>
                  <a:gd name="T44" fmla="*/ 108 w 187"/>
                  <a:gd name="T45" fmla="*/ 3 h 123"/>
                  <a:gd name="T46" fmla="*/ 120 w 187"/>
                  <a:gd name="T47" fmla="*/ 1 h 123"/>
                  <a:gd name="T48" fmla="*/ 131 w 187"/>
                  <a:gd name="T49" fmla="*/ 0 h 123"/>
                  <a:gd name="T50" fmla="*/ 142 w 187"/>
                  <a:gd name="T51" fmla="*/ 0 h 123"/>
                  <a:gd name="T52" fmla="*/ 153 w 187"/>
                  <a:gd name="T53" fmla="*/ 2 h 123"/>
                  <a:gd name="T54" fmla="*/ 163 w 187"/>
                  <a:gd name="T55" fmla="*/ 3 h 123"/>
                  <a:gd name="T56" fmla="*/ 170 w 187"/>
                  <a:gd name="T57" fmla="*/ 6 h 123"/>
                  <a:gd name="T58" fmla="*/ 182 w 187"/>
                  <a:gd name="T59" fmla="*/ 14 h 123"/>
                  <a:gd name="T60" fmla="*/ 187 w 187"/>
                  <a:gd name="T61" fmla="*/ 23 h 123"/>
                  <a:gd name="T62" fmla="*/ 185 w 187"/>
                  <a:gd name="T63" fmla="*/ 33 h 123"/>
                  <a:gd name="T64" fmla="*/ 178 w 187"/>
                  <a:gd name="T65" fmla="*/ 41 h 123"/>
                  <a:gd name="T66" fmla="*/ 167 w 187"/>
                  <a:gd name="T67" fmla="*/ 50 h 123"/>
                  <a:gd name="T68" fmla="*/ 155 w 187"/>
                  <a:gd name="T69" fmla="*/ 57 h 123"/>
                  <a:gd name="T70" fmla="*/ 144 w 187"/>
                  <a:gd name="T71" fmla="*/ 62 h 123"/>
                  <a:gd name="T72" fmla="*/ 133 w 187"/>
                  <a:gd name="T73" fmla="*/ 68 h 123"/>
                  <a:gd name="T74" fmla="*/ 126 w 187"/>
                  <a:gd name="T75" fmla="*/ 70 h 123"/>
                  <a:gd name="T76" fmla="*/ 122 w 187"/>
                  <a:gd name="T77" fmla="*/ 76 h 123"/>
                  <a:gd name="T78" fmla="*/ 116 w 187"/>
                  <a:gd name="T79" fmla="*/ 81 h 123"/>
                  <a:gd name="T80" fmla="*/ 112 w 187"/>
                  <a:gd name="T81" fmla="*/ 88 h 123"/>
                  <a:gd name="T82" fmla="*/ 107 w 187"/>
                  <a:gd name="T83" fmla="*/ 95 h 123"/>
                  <a:gd name="T84" fmla="*/ 102 w 187"/>
                  <a:gd name="T85" fmla="*/ 101 h 123"/>
                  <a:gd name="T86" fmla="*/ 97 w 187"/>
                  <a:gd name="T87" fmla="*/ 106 h 123"/>
                  <a:gd name="T88" fmla="*/ 90 w 187"/>
                  <a:gd name="T89" fmla="*/ 110 h 123"/>
                  <a:gd name="T90" fmla="*/ 83 w 187"/>
                  <a:gd name="T91" fmla="*/ 114 h 123"/>
                  <a:gd name="T92" fmla="*/ 74 w 187"/>
                  <a:gd name="T93" fmla="*/ 117 h 123"/>
                  <a:gd name="T94" fmla="*/ 64 w 187"/>
                  <a:gd name="T95" fmla="*/ 120 h 123"/>
                  <a:gd name="T96" fmla="*/ 55 w 187"/>
                  <a:gd name="T97" fmla="*/ 121 h 123"/>
                  <a:gd name="T98" fmla="*/ 44 w 187"/>
                  <a:gd name="T99" fmla="*/ 123 h 123"/>
                  <a:gd name="T100" fmla="*/ 34 w 187"/>
                  <a:gd name="T101" fmla="*/ 123 h 123"/>
                  <a:gd name="T102" fmla="*/ 25 w 187"/>
                  <a:gd name="T103" fmla="*/ 121 h 123"/>
                  <a:gd name="T104" fmla="*/ 15 w 187"/>
                  <a:gd name="T105" fmla="*/ 118 h 123"/>
                  <a:gd name="T106" fmla="*/ 7 w 187"/>
                  <a:gd name="T107" fmla="*/ 114 h 123"/>
                  <a:gd name="T108" fmla="*/ 3 w 187"/>
                  <a:gd name="T109" fmla="*/ 108 h 123"/>
                  <a:gd name="T110" fmla="*/ 1 w 187"/>
                  <a:gd name="T111" fmla="*/ 101 h 123"/>
                  <a:gd name="T112" fmla="*/ 0 w 187"/>
                  <a:gd name="T113" fmla="*/ 92 h 123"/>
                  <a:gd name="T114" fmla="*/ 0 w 187"/>
                  <a:gd name="T115" fmla="*/ 85 h 123"/>
                  <a:gd name="T116" fmla="*/ 1 w 187"/>
                  <a:gd name="T117" fmla="*/ 77 h 123"/>
                  <a:gd name="T118" fmla="*/ 3 w 187"/>
                  <a:gd name="T119" fmla="*/ 69 h 123"/>
                  <a:gd name="T120" fmla="*/ 4 w 187"/>
                  <a:gd name="T121" fmla="*/ 62 h 123"/>
                  <a:gd name="T122" fmla="*/ 5 w 187"/>
                  <a:gd name="T123" fmla="*/ 4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7" h="123">
                    <a:moveTo>
                      <a:pt x="5" y="40"/>
                    </a:moveTo>
                    <a:lnTo>
                      <a:pt x="10" y="34"/>
                    </a:lnTo>
                    <a:lnTo>
                      <a:pt x="14" y="29"/>
                    </a:lnTo>
                    <a:lnTo>
                      <a:pt x="19" y="24"/>
                    </a:lnTo>
                    <a:lnTo>
                      <a:pt x="23" y="22"/>
                    </a:lnTo>
                    <a:lnTo>
                      <a:pt x="28" y="19"/>
                    </a:lnTo>
                    <a:lnTo>
                      <a:pt x="33" y="16"/>
                    </a:lnTo>
                    <a:lnTo>
                      <a:pt x="38" y="13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8" y="11"/>
                    </a:lnTo>
                    <a:lnTo>
                      <a:pt x="73" y="12"/>
                    </a:lnTo>
                    <a:lnTo>
                      <a:pt x="77" y="13"/>
                    </a:lnTo>
                    <a:lnTo>
                      <a:pt x="83" y="14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3" y="11"/>
                    </a:lnTo>
                    <a:lnTo>
                      <a:pt x="101" y="6"/>
                    </a:lnTo>
                    <a:lnTo>
                      <a:pt x="108" y="3"/>
                    </a:lnTo>
                    <a:lnTo>
                      <a:pt x="120" y="1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53" y="2"/>
                    </a:lnTo>
                    <a:lnTo>
                      <a:pt x="163" y="3"/>
                    </a:lnTo>
                    <a:lnTo>
                      <a:pt x="170" y="6"/>
                    </a:lnTo>
                    <a:lnTo>
                      <a:pt x="182" y="14"/>
                    </a:lnTo>
                    <a:lnTo>
                      <a:pt x="187" y="23"/>
                    </a:lnTo>
                    <a:lnTo>
                      <a:pt x="185" y="33"/>
                    </a:lnTo>
                    <a:lnTo>
                      <a:pt x="178" y="41"/>
                    </a:lnTo>
                    <a:lnTo>
                      <a:pt x="167" y="50"/>
                    </a:lnTo>
                    <a:lnTo>
                      <a:pt x="155" y="57"/>
                    </a:lnTo>
                    <a:lnTo>
                      <a:pt x="144" y="62"/>
                    </a:lnTo>
                    <a:lnTo>
                      <a:pt x="133" y="68"/>
                    </a:lnTo>
                    <a:lnTo>
                      <a:pt x="126" y="70"/>
                    </a:lnTo>
                    <a:lnTo>
                      <a:pt x="122" y="76"/>
                    </a:lnTo>
                    <a:lnTo>
                      <a:pt x="116" y="81"/>
                    </a:lnTo>
                    <a:lnTo>
                      <a:pt x="112" y="88"/>
                    </a:lnTo>
                    <a:lnTo>
                      <a:pt x="107" y="95"/>
                    </a:lnTo>
                    <a:lnTo>
                      <a:pt x="102" y="101"/>
                    </a:lnTo>
                    <a:lnTo>
                      <a:pt x="97" y="106"/>
                    </a:lnTo>
                    <a:lnTo>
                      <a:pt x="90" y="110"/>
                    </a:lnTo>
                    <a:lnTo>
                      <a:pt x="83" y="114"/>
                    </a:lnTo>
                    <a:lnTo>
                      <a:pt x="74" y="117"/>
                    </a:lnTo>
                    <a:lnTo>
                      <a:pt x="64" y="120"/>
                    </a:lnTo>
                    <a:lnTo>
                      <a:pt x="55" y="121"/>
                    </a:lnTo>
                    <a:lnTo>
                      <a:pt x="44" y="123"/>
                    </a:lnTo>
                    <a:lnTo>
                      <a:pt x="34" y="123"/>
                    </a:lnTo>
                    <a:lnTo>
                      <a:pt x="25" y="121"/>
                    </a:lnTo>
                    <a:lnTo>
                      <a:pt x="15" y="118"/>
                    </a:lnTo>
                    <a:lnTo>
                      <a:pt x="7" y="114"/>
                    </a:lnTo>
                    <a:lnTo>
                      <a:pt x="3" y="108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1" y="77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0" name="Freeform 2024">
                <a:extLst>
                  <a:ext uri="{FF2B5EF4-FFF2-40B4-BE49-F238E27FC236}">
                    <a16:creationId xmlns:a16="http://schemas.microsoft.com/office/drawing/2014/main" id="{43E9261E-C3B1-4B7E-9CCF-5710DF5E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726"/>
                <a:ext cx="15" cy="12"/>
              </a:xfrm>
              <a:custGeom>
                <a:avLst/>
                <a:gdLst>
                  <a:gd name="T0" fmla="*/ 0 w 45"/>
                  <a:gd name="T1" fmla="*/ 2 h 35"/>
                  <a:gd name="T2" fmla="*/ 5 w 45"/>
                  <a:gd name="T3" fmla="*/ 6 h 35"/>
                  <a:gd name="T4" fmla="*/ 11 w 45"/>
                  <a:gd name="T5" fmla="*/ 8 h 35"/>
                  <a:gd name="T6" fmla="*/ 17 w 45"/>
                  <a:gd name="T7" fmla="*/ 11 h 35"/>
                  <a:gd name="T8" fmla="*/ 23 w 45"/>
                  <a:gd name="T9" fmla="*/ 15 h 35"/>
                  <a:gd name="T10" fmla="*/ 29 w 45"/>
                  <a:gd name="T11" fmla="*/ 18 h 35"/>
                  <a:gd name="T12" fmla="*/ 35 w 45"/>
                  <a:gd name="T13" fmla="*/ 23 h 35"/>
                  <a:gd name="T14" fmla="*/ 39 w 45"/>
                  <a:gd name="T15" fmla="*/ 28 h 35"/>
                  <a:gd name="T16" fmla="*/ 44 w 45"/>
                  <a:gd name="T17" fmla="*/ 35 h 35"/>
                  <a:gd name="T18" fmla="*/ 45 w 45"/>
                  <a:gd name="T19" fmla="*/ 34 h 35"/>
                  <a:gd name="T20" fmla="*/ 42 w 45"/>
                  <a:gd name="T21" fmla="*/ 26 h 35"/>
                  <a:gd name="T22" fmla="*/ 36 w 45"/>
                  <a:gd name="T23" fmla="*/ 22 h 35"/>
                  <a:gd name="T24" fmla="*/ 30 w 45"/>
                  <a:gd name="T25" fmla="*/ 17 h 35"/>
                  <a:gd name="T26" fmla="*/ 24 w 45"/>
                  <a:gd name="T27" fmla="*/ 14 h 35"/>
                  <a:gd name="T28" fmla="*/ 19 w 45"/>
                  <a:gd name="T29" fmla="*/ 10 h 35"/>
                  <a:gd name="T30" fmla="*/ 12 w 45"/>
                  <a:gd name="T31" fmla="*/ 7 h 35"/>
                  <a:gd name="T32" fmla="*/ 7 w 45"/>
                  <a:gd name="T33" fmla="*/ 5 h 35"/>
                  <a:gd name="T34" fmla="*/ 1 w 45"/>
                  <a:gd name="T35" fmla="*/ 0 h 35"/>
                  <a:gd name="T36" fmla="*/ 0 w 45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35">
                    <a:moveTo>
                      <a:pt x="0" y="2"/>
                    </a:moveTo>
                    <a:lnTo>
                      <a:pt x="5" y="6"/>
                    </a:lnTo>
                    <a:lnTo>
                      <a:pt x="11" y="8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29" y="18"/>
                    </a:lnTo>
                    <a:lnTo>
                      <a:pt x="35" y="23"/>
                    </a:lnTo>
                    <a:lnTo>
                      <a:pt x="39" y="28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2" y="26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2" y="7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1" name="Freeform 2025">
                <a:extLst>
                  <a:ext uri="{FF2B5EF4-FFF2-40B4-BE49-F238E27FC236}">
                    <a16:creationId xmlns:a16="http://schemas.microsoft.com/office/drawing/2014/main" id="{214DB357-B031-4A34-967F-43313609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725"/>
                <a:ext cx="12" cy="3"/>
              </a:xfrm>
              <a:custGeom>
                <a:avLst/>
                <a:gdLst>
                  <a:gd name="T0" fmla="*/ 2 w 36"/>
                  <a:gd name="T1" fmla="*/ 9 h 9"/>
                  <a:gd name="T2" fmla="*/ 6 w 36"/>
                  <a:gd name="T3" fmla="*/ 8 h 9"/>
                  <a:gd name="T4" fmla="*/ 11 w 36"/>
                  <a:gd name="T5" fmla="*/ 6 h 9"/>
                  <a:gd name="T6" fmla="*/ 15 w 36"/>
                  <a:gd name="T7" fmla="*/ 3 h 9"/>
                  <a:gd name="T8" fmla="*/ 18 w 36"/>
                  <a:gd name="T9" fmla="*/ 2 h 9"/>
                  <a:gd name="T10" fmla="*/ 23 w 36"/>
                  <a:gd name="T11" fmla="*/ 1 h 9"/>
                  <a:gd name="T12" fmla="*/ 26 w 36"/>
                  <a:gd name="T13" fmla="*/ 1 h 9"/>
                  <a:gd name="T14" fmla="*/ 29 w 36"/>
                  <a:gd name="T15" fmla="*/ 3 h 9"/>
                  <a:gd name="T16" fmla="*/ 34 w 36"/>
                  <a:gd name="T17" fmla="*/ 6 h 9"/>
                  <a:gd name="T18" fmla="*/ 36 w 36"/>
                  <a:gd name="T19" fmla="*/ 3 h 9"/>
                  <a:gd name="T20" fmla="*/ 32 w 36"/>
                  <a:gd name="T21" fmla="*/ 1 h 9"/>
                  <a:gd name="T22" fmla="*/ 26 w 36"/>
                  <a:gd name="T23" fmla="*/ 0 h 9"/>
                  <a:gd name="T24" fmla="*/ 23 w 36"/>
                  <a:gd name="T25" fmla="*/ 0 h 9"/>
                  <a:gd name="T26" fmla="*/ 18 w 36"/>
                  <a:gd name="T27" fmla="*/ 1 h 9"/>
                  <a:gd name="T28" fmla="*/ 14 w 36"/>
                  <a:gd name="T29" fmla="*/ 2 h 9"/>
                  <a:gd name="T30" fmla="*/ 9 w 36"/>
                  <a:gd name="T31" fmla="*/ 3 h 9"/>
                  <a:gd name="T32" fmla="*/ 5 w 36"/>
                  <a:gd name="T33" fmla="*/ 6 h 9"/>
                  <a:gd name="T34" fmla="*/ 0 w 36"/>
                  <a:gd name="T35" fmla="*/ 8 h 9"/>
                  <a:gd name="T36" fmla="*/ 2 w 36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9">
                    <a:moveTo>
                      <a:pt x="2" y="9"/>
                    </a:moveTo>
                    <a:lnTo>
                      <a:pt x="6" y="8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8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2" name="Freeform 2026">
                <a:extLst>
                  <a:ext uri="{FF2B5EF4-FFF2-40B4-BE49-F238E27FC236}">
                    <a16:creationId xmlns:a16="http://schemas.microsoft.com/office/drawing/2014/main" id="{5B99C593-81F4-4D59-90F4-2BB20029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26"/>
                <a:ext cx="6" cy="2"/>
              </a:xfrm>
              <a:custGeom>
                <a:avLst/>
                <a:gdLst>
                  <a:gd name="T0" fmla="*/ 0 w 18"/>
                  <a:gd name="T1" fmla="*/ 1 h 6"/>
                  <a:gd name="T2" fmla="*/ 2 w 18"/>
                  <a:gd name="T3" fmla="*/ 4 h 6"/>
                  <a:gd name="T4" fmla="*/ 6 w 18"/>
                  <a:gd name="T5" fmla="*/ 6 h 6"/>
                  <a:gd name="T6" fmla="*/ 10 w 18"/>
                  <a:gd name="T7" fmla="*/ 6 h 6"/>
                  <a:gd name="T8" fmla="*/ 18 w 18"/>
                  <a:gd name="T9" fmla="*/ 5 h 6"/>
                  <a:gd name="T10" fmla="*/ 16 w 18"/>
                  <a:gd name="T11" fmla="*/ 4 h 6"/>
                  <a:gd name="T12" fmla="*/ 10 w 18"/>
                  <a:gd name="T13" fmla="*/ 5 h 6"/>
                  <a:gd name="T14" fmla="*/ 6 w 18"/>
                  <a:gd name="T15" fmla="*/ 5 h 6"/>
                  <a:gd name="T16" fmla="*/ 4 w 18"/>
                  <a:gd name="T17" fmla="*/ 3 h 6"/>
                  <a:gd name="T18" fmla="*/ 2 w 18"/>
                  <a:gd name="T19" fmla="*/ 0 h 6"/>
                  <a:gd name="T20" fmla="*/ 0 w 18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">
                    <a:moveTo>
                      <a:pt x="0" y="1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0" y="5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3" name="Freeform 2027">
                <a:extLst>
                  <a:ext uri="{FF2B5EF4-FFF2-40B4-BE49-F238E27FC236}">
                    <a16:creationId xmlns:a16="http://schemas.microsoft.com/office/drawing/2014/main" id="{D955C3CA-4917-4342-B2AF-B7C640FEE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723"/>
                <a:ext cx="21" cy="4"/>
              </a:xfrm>
              <a:custGeom>
                <a:avLst/>
                <a:gdLst>
                  <a:gd name="T0" fmla="*/ 2 w 63"/>
                  <a:gd name="T1" fmla="*/ 11 h 11"/>
                  <a:gd name="T2" fmla="*/ 8 w 63"/>
                  <a:gd name="T3" fmla="*/ 7 h 11"/>
                  <a:gd name="T4" fmla="*/ 16 w 63"/>
                  <a:gd name="T5" fmla="*/ 5 h 11"/>
                  <a:gd name="T6" fmla="*/ 25 w 63"/>
                  <a:gd name="T7" fmla="*/ 4 h 11"/>
                  <a:gd name="T8" fmla="*/ 33 w 63"/>
                  <a:gd name="T9" fmla="*/ 3 h 11"/>
                  <a:gd name="T10" fmla="*/ 41 w 63"/>
                  <a:gd name="T11" fmla="*/ 3 h 11"/>
                  <a:gd name="T12" fmla="*/ 49 w 63"/>
                  <a:gd name="T13" fmla="*/ 5 h 11"/>
                  <a:gd name="T14" fmla="*/ 56 w 63"/>
                  <a:gd name="T15" fmla="*/ 7 h 11"/>
                  <a:gd name="T16" fmla="*/ 62 w 63"/>
                  <a:gd name="T17" fmla="*/ 11 h 11"/>
                  <a:gd name="T18" fmla="*/ 63 w 63"/>
                  <a:gd name="T19" fmla="*/ 10 h 11"/>
                  <a:gd name="T20" fmla="*/ 57 w 63"/>
                  <a:gd name="T21" fmla="*/ 5 h 11"/>
                  <a:gd name="T22" fmla="*/ 49 w 63"/>
                  <a:gd name="T23" fmla="*/ 3 h 11"/>
                  <a:gd name="T24" fmla="*/ 41 w 63"/>
                  <a:gd name="T25" fmla="*/ 1 h 11"/>
                  <a:gd name="T26" fmla="*/ 33 w 63"/>
                  <a:gd name="T27" fmla="*/ 0 h 11"/>
                  <a:gd name="T28" fmla="*/ 25 w 63"/>
                  <a:gd name="T29" fmla="*/ 3 h 11"/>
                  <a:gd name="T30" fmla="*/ 16 w 63"/>
                  <a:gd name="T31" fmla="*/ 5 h 11"/>
                  <a:gd name="T32" fmla="*/ 7 w 63"/>
                  <a:gd name="T33" fmla="*/ 6 h 11"/>
                  <a:gd name="T34" fmla="*/ 0 w 63"/>
                  <a:gd name="T35" fmla="*/ 9 h 11"/>
                  <a:gd name="T36" fmla="*/ 2 w 6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11"/>
                    </a:moveTo>
                    <a:lnTo>
                      <a:pt x="8" y="7"/>
                    </a:lnTo>
                    <a:lnTo>
                      <a:pt x="16" y="5"/>
                    </a:lnTo>
                    <a:lnTo>
                      <a:pt x="25" y="4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9" y="5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3" y="10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4" name="Freeform 2028">
                <a:extLst>
                  <a:ext uri="{FF2B5EF4-FFF2-40B4-BE49-F238E27FC236}">
                    <a16:creationId xmlns:a16="http://schemas.microsoft.com/office/drawing/2014/main" id="{E46C369D-2E83-4E0C-9E2B-DA5EBA5F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7"/>
                <a:ext cx="13" cy="19"/>
              </a:xfrm>
              <a:custGeom>
                <a:avLst/>
                <a:gdLst>
                  <a:gd name="T0" fmla="*/ 41 w 41"/>
                  <a:gd name="T1" fmla="*/ 58 h 59"/>
                  <a:gd name="T2" fmla="*/ 32 w 41"/>
                  <a:gd name="T3" fmla="*/ 53 h 59"/>
                  <a:gd name="T4" fmla="*/ 22 w 41"/>
                  <a:gd name="T5" fmla="*/ 49 h 59"/>
                  <a:gd name="T6" fmla="*/ 13 w 41"/>
                  <a:gd name="T7" fmla="*/ 42 h 59"/>
                  <a:gd name="T8" fmla="*/ 6 w 41"/>
                  <a:gd name="T9" fmla="*/ 33 h 59"/>
                  <a:gd name="T10" fmla="*/ 2 w 41"/>
                  <a:gd name="T11" fmla="*/ 26 h 59"/>
                  <a:gd name="T12" fmla="*/ 2 w 41"/>
                  <a:gd name="T13" fmla="*/ 18 h 59"/>
                  <a:gd name="T14" fmla="*/ 8 w 41"/>
                  <a:gd name="T15" fmla="*/ 11 h 59"/>
                  <a:gd name="T16" fmla="*/ 20 w 41"/>
                  <a:gd name="T17" fmla="*/ 2 h 59"/>
                  <a:gd name="T18" fmla="*/ 19 w 41"/>
                  <a:gd name="T19" fmla="*/ 0 h 59"/>
                  <a:gd name="T20" fmla="*/ 6 w 41"/>
                  <a:gd name="T21" fmla="*/ 8 h 59"/>
                  <a:gd name="T22" fmla="*/ 1 w 41"/>
                  <a:gd name="T23" fmla="*/ 18 h 59"/>
                  <a:gd name="T24" fmla="*/ 0 w 41"/>
                  <a:gd name="T25" fmla="*/ 26 h 59"/>
                  <a:gd name="T26" fmla="*/ 4 w 41"/>
                  <a:gd name="T27" fmla="*/ 35 h 59"/>
                  <a:gd name="T28" fmla="*/ 11 w 41"/>
                  <a:gd name="T29" fmla="*/ 43 h 59"/>
                  <a:gd name="T30" fmla="*/ 20 w 41"/>
                  <a:gd name="T31" fmla="*/ 50 h 59"/>
                  <a:gd name="T32" fmla="*/ 30 w 41"/>
                  <a:gd name="T33" fmla="*/ 55 h 59"/>
                  <a:gd name="T34" fmla="*/ 39 w 41"/>
                  <a:gd name="T35" fmla="*/ 59 h 59"/>
                  <a:gd name="T36" fmla="*/ 41 w 41"/>
                  <a:gd name="T3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9">
                    <a:moveTo>
                      <a:pt x="41" y="58"/>
                    </a:moveTo>
                    <a:lnTo>
                      <a:pt x="32" y="53"/>
                    </a:lnTo>
                    <a:lnTo>
                      <a:pt x="22" y="49"/>
                    </a:lnTo>
                    <a:lnTo>
                      <a:pt x="13" y="42"/>
                    </a:lnTo>
                    <a:lnTo>
                      <a:pt x="6" y="33"/>
                    </a:lnTo>
                    <a:lnTo>
                      <a:pt x="2" y="26"/>
                    </a:lnTo>
                    <a:lnTo>
                      <a:pt x="2" y="18"/>
                    </a:lnTo>
                    <a:lnTo>
                      <a:pt x="8" y="11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6" y="8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4" y="35"/>
                    </a:lnTo>
                    <a:lnTo>
                      <a:pt x="11" y="43"/>
                    </a:lnTo>
                    <a:lnTo>
                      <a:pt x="20" y="50"/>
                    </a:lnTo>
                    <a:lnTo>
                      <a:pt x="30" y="55"/>
                    </a:lnTo>
                    <a:lnTo>
                      <a:pt x="39" y="59"/>
                    </a:lnTo>
                    <a:lnTo>
                      <a:pt x="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5" name="Freeform 2029">
                <a:extLst>
                  <a:ext uri="{FF2B5EF4-FFF2-40B4-BE49-F238E27FC236}">
                    <a16:creationId xmlns:a16="http://schemas.microsoft.com/office/drawing/2014/main" id="{B31B8EFE-32E7-4BC0-8905-C4046E3FF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746"/>
                <a:ext cx="15" cy="14"/>
              </a:xfrm>
              <a:custGeom>
                <a:avLst/>
                <a:gdLst>
                  <a:gd name="T0" fmla="*/ 44 w 44"/>
                  <a:gd name="T1" fmla="*/ 42 h 43"/>
                  <a:gd name="T2" fmla="*/ 38 w 44"/>
                  <a:gd name="T3" fmla="*/ 38 h 43"/>
                  <a:gd name="T4" fmla="*/ 33 w 44"/>
                  <a:gd name="T5" fmla="*/ 32 h 43"/>
                  <a:gd name="T6" fmla="*/ 28 w 44"/>
                  <a:gd name="T7" fmla="*/ 27 h 43"/>
                  <a:gd name="T8" fmla="*/ 23 w 44"/>
                  <a:gd name="T9" fmla="*/ 21 h 43"/>
                  <a:gd name="T10" fmla="*/ 18 w 44"/>
                  <a:gd name="T11" fmla="*/ 14 h 43"/>
                  <a:gd name="T12" fmla="*/ 15 w 44"/>
                  <a:gd name="T13" fmla="*/ 9 h 43"/>
                  <a:gd name="T14" fmla="*/ 8 w 44"/>
                  <a:gd name="T15" fmla="*/ 3 h 43"/>
                  <a:gd name="T16" fmla="*/ 1 w 44"/>
                  <a:gd name="T17" fmla="*/ 0 h 43"/>
                  <a:gd name="T18" fmla="*/ 0 w 44"/>
                  <a:gd name="T19" fmla="*/ 1 h 43"/>
                  <a:gd name="T20" fmla="*/ 6 w 44"/>
                  <a:gd name="T21" fmla="*/ 4 h 43"/>
                  <a:gd name="T22" fmla="*/ 13 w 44"/>
                  <a:gd name="T23" fmla="*/ 10 h 43"/>
                  <a:gd name="T24" fmla="*/ 17 w 44"/>
                  <a:gd name="T25" fmla="*/ 15 h 43"/>
                  <a:gd name="T26" fmla="*/ 22 w 44"/>
                  <a:gd name="T27" fmla="*/ 22 h 43"/>
                  <a:gd name="T28" fmla="*/ 26 w 44"/>
                  <a:gd name="T29" fmla="*/ 28 h 43"/>
                  <a:gd name="T30" fmla="*/ 32 w 44"/>
                  <a:gd name="T31" fmla="*/ 34 h 43"/>
                  <a:gd name="T32" fmla="*/ 37 w 44"/>
                  <a:gd name="T33" fmla="*/ 40 h 43"/>
                  <a:gd name="T34" fmla="*/ 43 w 44"/>
                  <a:gd name="T35" fmla="*/ 43 h 43"/>
                  <a:gd name="T36" fmla="*/ 44 w 44"/>
                  <a:gd name="T3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3">
                    <a:moveTo>
                      <a:pt x="44" y="42"/>
                    </a:moveTo>
                    <a:lnTo>
                      <a:pt x="38" y="38"/>
                    </a:lnTo>
                    <a:lnTo>
                      <a:pt x="33" y="32"/>
                    </a:lnTo>
                    <a:lnTo>
                      <a:pt x="28" y="27"/>
                    </a:lnTo>
                    <a:lnTo>
                      <a:pt x="23" y="21"/>
                    </a:lnTo>
                    <a:lnTo>
                      <a:pt x="18" y="14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3" y="10"/>
                    </a:lnTo>
                    <a:lnTo>
                      <a:pt x="17" y="15"/>
                    </a:lnTo>
                    <a:lnTo>
                      <a:pt x="22" y="22"/>
                    </a:lnTo>
                    <a:lnTo>
                      <a:pt x="26" y="28"/>
                    </a:lnTo>
                    <a:lnTo>
                      <a:pt x="32" y="34"/>
                    </a:lnTo>
                    <a:lnTo>
                      <a:pt x="37" y="40"/>
                    </a:lnTo>
                    <a:lnTo>
                      <a:pt x="43" y="4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6" name="Freeform 2030">
                <a:extLst>
                  <a:ext uri="{FF2B5EF4-FFF2-40B4-BE49-F238E27FC236}">
                    <a16:creationId xmlns:a16="http://schemas.microsoft.com/office/drawing/2014/main" id="{7AE091ED-E301-4B32-8105-D6E9CFA8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60"/>
                <a:ext cx="26" cy="4"/>
              </a:xfrm>
              <a:custGeom>
                <a:avLst/>
                <a:gdLst>
                  <a:gd name="T0" fmla="*/ 76 w 76"/>
                  <a:gd name="T1" fmla="*/ 9 h 13"/>
                  <a:gd name="T2" fmla="*/ 66 w 76"/>
                  <a:gd name="T3" fmla="*/ 10 h 13"/>
                  <a:gd name="T4" fmla="*/ 57 w 76"/>
                  <a:gd name="T5" fmla="*/ 11 h 13"/>
                  <a:gd name="T6" fmla="*/ 47 w 76"/>
                  <a:gd name="T7" fmla="*/ 11 h 13"/>
                  <a:gd name="T8" fmla="*/ 38 w 76"/>
                  <a:gd name="T9" fmla="*/ 10 h 13"/>
                  <a:gd name="T10" fmla="*/ 28 w 76"/>
                  <a:gd name="T11" fmla="*/ 9 h 13"/>
                  <a:gd name="T12" fmla="*/ 18 w 76"/>
                  <a:gd name="T13" fmla="*/ 7 h 13"/>
                  <a:gd name="T14" fmla="*/ 10 w 76"/>
                  <a:gd name="T15" fmla="*/ 4 h 13"/>
                  <a:gd name="T16" fmla="*/ 2 w 76"/>
                  <a:gd name="T17" fmla="*/ 0 h 13"/>
                  <a:gd name="T18" fmla="*/ 0 w 76"/>
                  <a:gd name="T19" fmla="*/ 1 h 13"/>
                  <a:gd name="T20" fmla="*/ 9 w 76"/>
                  <a:gd name="T21" fmla="*/ 5 h 13"/>
                  <a:gd name="T22" fmla="*/ 18 w 76"/>
                  <a:gd name="T23" fmla="*/ 8 h 13"/>
                  <a:gd name="T24" fmla="*/ 28 w 76"/>
                  <a:gd name="T25" fmla="*/ 9 h 13"/>
                  <a:gd name="T26" fmla="*/ 38 w 76"/>
                  <a:gd name="T27" fmla="*/ 11 h 13"/>
                  <a:gd name="T28" fmla="*/ 47 w 76"/>
                  <a:gd name="T29" fmla="*/ 13 h 13"/>
                  <a:gd name="T30" fmla="*/ 57 w 76"/>
                  <a:gd name="T31" fmla="*/ 13 h 13"/>
                  <a:gd name="T32" fmla="*/ 66 w 76"/>
                  <a:gd name="T33" fmla="*/ 11 h 13"/>
                  <a:gd name="T34" fmla="*/ 76 w 76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3">
                    <a:moveTo>
                      <a:pt x="76" y="9"/>
                    </a:moveTo>
                    <a:lnTo>
                      <a:pt x="66" y="10"/>
                    </a:lnTo>
                    <a:lnTo>
                      <a:pt x="57" y="11"/>
                    </a:lnTo>
                    <a:lnTo>
                      <a:pt x="47" y="11"/>
                    </a:lnTo>
                    <a:lnTo>
                      <a:pt x="38" y="10"/>
                    </a:lnTo>
                    <a:lnTo>
                      <a:pt x="28" y="9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5"/>
                    </a:lnTo>
                    <a:lnTo>
                      <a:pt x="18" y="8"/>
                    </a:lnTo>
                    <a:lnTo>
                      <a:pt x="28" y="9"/>
                    </a:lnTo>
                    <a:lnTo>
                      <a:pt x="38" y="11"/>
                    </a:lnTo>
                    <a:lnTo>
                      <a:pt x="47" y="13"/>
                    </a:lnTo>
                    <a:lnTo>
                      <a:pt x="57" y="13"/>
                    </a:lnTo>
                    <a:lnTo>
                      <a:pt x="66" y="11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7" name="Freeform 2031">
                <a:extLst>
                  <a:ext uri="{FF2B5EF4-FFF2-40B4-BE49-F238E27FC236}">
                    <a16:creationId xmlns:a16="http://schemas.microsoft.com/office/drawing/2014/main" id="{07EA3A97-E702-420A-B70B-D5ADBFE69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45"/>
                <a:ext cx="8" cy="18"/>
              </a:xfrm>
              <a:custGeom>
                <a:avLst/>
                <a:gdLst>
                  <a:gd name="T0" fmla="*/ 20 w 24"/>
                  <a:gd name="T1" fmla="*/ 0 h 55"/>
                  <a:gd name="T2" fmla="*/ 20 w 24"/>
                  <a:gd name="T3" fmla="*/ 3 h 55"/>
                  <a:gd name="T4" fmla="*/ 20 w 24"/>
                  <a:gd name="T5" fmla="*/ 9 h 55"/>
                  <a:gd name="T6" fmla="*/ 20 w 24"/>
                  <a:gd name="T7" fmla="*/ 17 h 55"/>
                  <a:gd name="T8" fmla="*/ 18 w 24"/>
                  <a:gd name="T9" fmla="*/ 26 h 55"/>
                  <a:gd name="T10" fmla="*/ 16 w 24"/>
                  <a:gd name="T11" fmla="*/ 35 h 55"/>
                  <a:gd name="T12" fmla="*/ 13 w 24"/>
                  <a:gd name="T13" fmla="*/ 43 h 55"/>
                  <a:gd name="T14" fmla="*/ 7 w 24"/>
                  <a:gd name="T15" fmla="*/ 50 h 55"/>
                  <a:gd name="T16" fmla="*/ 0 w 24"/>
                  <a:gd name="T17" fmla="*/ 54 h 55"/>
                  <a:gd name="T18" fmla="*/ 0 w 24"/>
                  <a:gd name="T19" fmla="*/ 55 h 55"/>
                  <a:gd name="T20" fmla="*/ 8 w 24"/>
                  <a:gd name="T21" fmla="*/ 51 h 55"/>
                  <a:gd name="T22" fmla="*/ 15 w 24"/>
                  <a:gd name="T23" fmla="*/ 44 h 55"/>
                  <a:gd name="T24" fmla="*/ 18 w 24"/>
                  <a:gd name="T25" fmla="*/ 35 h 55"/>
                  <a:gd name="T26" fmla="*/ 20 w 24"/>
                  <a:gd name="T27" fmla="*/ 26 h 55"/>
                  <a:gd name="T28" fmla="*/ 22 w 24"/>
                  <a:gd name="T29" fmla="*/ 17 h 55"/>
                  <a:gd name="T30" fmla="*/ 24 w 24"/>
                  <a:gd name="T31" fmla="*/ 9 h 55"/>
                  <a:gd name="T32" fmla="*/ 22 w 24"/>
                  <a:gd name="T33" fmla="*/ 3 h 55"/>
                  <a:gd name="T34" fmla="*/ 22 w 24"/>
                  <a:gd name="T35" fmla="*/ 0 h 55"/>
                  <a:gd name="T36" fmla="*/ 20 w 24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55">
                    <a:moveTo>
                      <a:pt x="20" y="0"/>
                    </a:moveTo>
                    <a:lnTo>
                      <a:pt x="20" y="3"/>
                    </a:lnTo>
                    <a:lnTo>
                      <a:pt x="20" y="9"/>
                    </a:lnTo>
                    <a:lnTo>
                      <a:pt x="20" y="17"/>
                    </a:lnTo>
                    <a:lnTo>
                      <a:pt x="18" y="26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7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8" y="51"/>
                    </a:lnTo>
                    <a:lnTo>
                      <a:pt x="15" y="44"/>
                    </a:lnTo>
                    <a:lnTo>
                      <a:pt x="18" y="35"/>
                    </a:lnTo>
                    <a:lnTo>
                      <a:pt x="20" y="26"/>
                    </a:lnTo>
                    <a:lnTo>
                      <a:pt x="22" y="17"/>
                    </a:lnTo>
                    <a:lnTo>
                      <a:pt x="24" y="9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8" name="Freeform 2032">
                <a:extLst>
                  <a:ext uri="{FF2B5EF4-FFF2-40B4-BE49-F238E27FC236}">
                    <a16:creationId xmlns:a16="http://schemas.microsoft.com/office/drawing/2014/main" id="{03CA5A20-1D99-4D8E-8041-B6F562B03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738"/>
                <a:ext cx="2" cy="7"/>
              </a:xfrm>
              <a:custGeom>
                <a:avLst/>
                <a:gdLst>
                  <a:gd name="T0" fmla="*/ 0 w 7"/>
                  <a:gd name="T1" fmla="*/ 1 h 22"/>
                  <a:gd name="T2" fmla="*/ 0 w 7"/>
                  <a:gd name="T3" fmla="*/ 0 h 22"/>
                  <a:gd name="T4" fmla="*/ 4 w 7"/>
                  <a:gd name="T5" fmla="*/ 22 h 22"/>
                  <a:gd name="T6" fmla="*/ 7 w 7"/>
                  <a:gd name="T7" fmla="*/ 22 h 22"/>
                  <a:gd name="T8" fmla="*/ 2 w 7"/>
                  <a:gd name="T9" fmla="*/ 0 h 22"/>
                  <a:gd name="T10" fmla="*/ 0 w 7"/>
                  <a:gd name="T1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lnTo>
                      <a:pt x="0" y="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9" name="Freeform 2033">
                <a:extLst>
                  <a:ext uri="{FF2B5EF4-FFF2-40B4-BE49-F238E27FC236}">
                    <a16:creationId xmlns:a16="http://schemas.microsoft.com/office/drawing/2014/main" id="{C74B465C-0330-4978-B2A3-54CB479CF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738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0" name="Freeform 2034">
                <a:extLst>
                  <a:ext uri="{FF2B5EF4-FFF2-40B4-BE49-F238E27FC236}">
                    <a16:creationId xmlns:a16="http://schemas.microsoft.com/office/drawing/2014/main" id="{D79A0472-2CEB-416C-877A-93FE44F7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30"/>
                <a:ext cx="13" cy="11"/>
              </a:xfrm>
              <a:custGeom>
                <a:avLst/>
                <a:gdLst>
                  <a:gd name="T0" fmla="*/ 38 w 39"/>
                  <a:gd name="T1" fmla="*/ 0 h 31"/>
                  <a:gd name="T2" fmla="*/ 33 w 39"/>
                  <a:gd name="T3" fmla="*/ 3 h 31"/>
                  <a:gd name="T4" fmla="*/ 27 w 39"/>
                  <a:gd name="T5" fmla="*/ 5 h 31"/>
                  <a:gd name="T6" fmla="*/ 23 w 39"/>
                  <a:gd name="T7" fmla="*/ 9 h 31"/>
                  <a:gd name="T8" fmla="*/ 18 w 39"/>
                  <a:gd name="T9" fmla="*/ 11 h 31"/>
                  <a:gd name="T10" fmla="*/ 13 w 39"/>
                  <a:gd name="T11" fmla="*/ 14 h 31"/>
                  <a:gd name="T12" fmla="*/ 9 w 39"/>
                  <a:gd name="T13" fmla="*/ 19 h 31"/>
                  <a:gd name="T14" fmla="*/ 4 w 39"/>
                  <a:gd name="T15" fmla="*/ 23 h 31"/>
                  <a:gd name="T16" fmla="*/ 0 w 39"/>
                  <a:gd name="T17" fmla="*/ 30 h 31"/>
                  <a:gd name="T18" fmla="*/ 1 w 39"/>
                  <a:gd name="T19" fmla="*/ 31 h 31"/>
                  <a:gd name="T20" fmla="*/ 6 w 39"/>
                  <a:gd name="T21" fmla="*/ 24 h 31"/>
                  <a:gd name="T22" fmla="*/ 10 w 39"/>
                  <a:gd name="T23" fmla="*/ 20 h 31"/>
                  <a:gd name="T24" fmla="*/ 15 w 39"/>
                  <a:gd name="T25" fmla="*/ 15 h 31"/>
                  <a:gd name="T26" fmla="*/ 19 w 39"/>
                  <a:gd name="T27" fmla="*/ 13 h 31"/>
                  <a:gd name="T28" fmla="*/ 24 w 39"/>
                  <a:gd name="T29" fmla="*/ 10 h 31"/>
                  <a:gd name="T30" fmla="*/ 29 w 39"/>
                  <a:gd name="T31" fmla="*/ 6 h 31"/>
                  <a:gd name="T32" fmla="*/ 34 w 39"/>
                  <a:gd name="T33" fmla="*/ 4 h 31"/>
                  <a:gd name="T34" fmla="*/ 39 w 39"/>
                  <a:gd name="T35" fmla="*/ 1 h 31"/>
                  <a:gd name="T36" fmla="*/ 38 w 39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1">
                    <a:moveTo>
                      <a:pt x="38" y="0"/>
                    </a:moveTo>
                    <a:lnTo>
                      <a:pt x="33" y="3"/>
                    </a:lnTo>
                    <a:lnTo>
                      <a:pt x="27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1" name="Freeform 2035">
                <a:extLst>
                  <a:ext uri="{FF2B5EF4-FFF2-40B4-BE49-F238E27FC236}">
                    <a16:creationId xmlns:a16="http://schemas.microsoft.com/office/drawing/2014/main" id="{996B4510-6996-496C-85ED-622B3F8D4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729"/>
                <a:ext cx="12" cy="2"/>
              </a:xfrm>
              <a:custGeom>
                <a:avLst/>
                <a:gdLst>
                  <a:gd name="T0" fmla="*/ 36 w 36"/>
                  <a:gd name="T1" fmla="*/ 7 h 7"/>
                  <a:gd name="T2" fmla="*/ 35 w 36"/>
                  <a:gd name="T3" fmla="*/ 7 h 7"/>
                  <a:gd name="T4" fmla="*/ 32 w 36"/>
                  <a:gd name="T5" fmla="*/ 5 h 7"/>
                  <a:gd name="T6" fmla="*/ 27 w 36"/>
                  <a:gd name="T7" fmla="*/ 4 h 7"/>
                  <a:gd name="T8" fmla="*/ 23 w 36"/>
                  <a:gd name="T9" fmla="*/ 2 h 7"/>
                  <a:gd name="T10" fmla="*/ 18 w 36"/>
                  <a:gd name="T11" fmla="*/ 0 h 7"/>
                  <a:gd name="T12" fmla="*/ 15 w 36"/>
                  <a:gd name="T13" fmla="*/ 0 h 7"/>
                  <a:gd name="T14" fmla="*/ 9 w 36"/>
                  <a:gd name="T15" fmla="*/ 0 h 7"/>
                  <a:gd name="T16" fmla="*/ 6 w 36"/>
                  <a:gd name="T17" fmla="*/ 1 h 7"/>
                  <a:gd name="T18" fmla="*/ 0 w 36"/>
                  <a:gd name="T19" fmla="*/ 4 h 7"/>
                  <a:gd name="T20" fmla="*/ 2 w 36"/>
                  <a:gd name="T21" fmla="*/ 5 h 7"/>
                  <a:gd name="T22" fmla="*/ 6 w 36"/>
                  <a:gd name="T23" fmla="*/ 2 h 7"/>
                  <a:gd name="T24" fmla="*/ 9 w 36"/>
                  <a:gd name="T25" fmla="*/ 1 h 7"/>
                  <a:gd name="T26" fmla="*/ 15 w 36"/>
                  <a:gd name="T27" fmla="*/ 1 h 7"/>
                  <a:gd name="T28" fmla="*/ 18 w 36"/>
                  <a:gd name="T29" fmla="*/ 2 h 7"/>
                  <a:gd name="T30" fmla="*/ 21 w 36"/>
                  <a:gd name="T31" fmla="*/ 4 h 7"/>
                  <a:gd name="T32" fmla="*/ 26 w 36"/>
                  <a:gd name="T33" fmla="*/ 5 h 7"/>
                  <a:gd name="T34" fmla="*/ 29 w 36"/>
                  <a:gd name="T35" fmla="*/ 7 h 7"/>
                  <a:gd name="T36" fmla="*/ 35 w 36"/>
                  <a:gd name="T37" fmla="*/ 7 h 7"/>
                  <a:gd name="T38" fmla="*/ 34 w 36"/>
                  <a:gd name="T39" fmla="*/ 7 h 7"/>
                  <a:gd name="T40" fmla="*/ 36 w 36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7">
                    <a:moveTo>
                      <a:pt x="36" y="7"/>
                    </a:moveTo>
                    <a:lnTo>
                      <a:pt x="35" y="7"/>
                    </a:lnTo>
                    <a:lnTo>
                      <a:pt x="32" y="5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6" y="5"/>
                    </a:lnTo>
                    <a:lnTo>
                      <a:pt x="29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2" name="Freeform 2036">
                <a:extLst>
                  <a:ext uri="{FF2B5EF4-FFF2-40B4-BE49-F238E27FC236}">
                    <a16:creationId xmlns:a16="http://schemas.microsoft.com/office/drawing/2014/main" id="{F519C9A0-E20F-4907-8FDF-9AE3157E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730"/>
                <a:ext cx="5" cy="2"/>
              </a:xfrm>
              <a:custGeom>
                <a:avLst/>
                <a:gdLst>
                  <a:gd name="T0" fmla="*/ 16 w 17"/>
                  <a:gd name="T1" fmla="*/ 0 h 5"/>
                  <a:gd name="T2" fmla="*/ 12 w 17"/>
                  <a:gd name="T3" fmla="*/ 2 h 5"/>
                  <a:gd name="T4" fmla="*/ 11 w 17"/>
                  <a:gd name="T5" fmla="*/ 3 h 5"/>
                  <a:gd name="T6" fmla="*/ 7 w 17"/>
                  <a:gd name="T7" fmla="*/ 3 h 5"/>
                  <a:gd name="T8" fmla="*/ 1 w 17"/>
                  <a:gd name="T9" fmla="*/ 2 h 5"/>
                  <a:gd name="T10" fmla="*/ 0 w 17"/>
                  <a:gd name="T11" fmla="*/ 3 h 5"/>
                  <a:gd name="T12" fmla="*/ 7 w 17"/>
                  <a:gd name="T13" fmla="*/ 5 h 5"/>
                  <a:gd name="T14" fmla="*/ 11 w 17"/>
                  <a:gd name="T15" fmla="*/ 4 h 5"/>
                  <a:gd name="T16" fmla="*/ 14 w 17"/>
                  <a:gd name="T17" fmla="*/ 3 h 5"/>
                  <a:gd name="T18" fmla="*/ 17 w 17"/>
                  <a:gd name="T19" fmla="*/ 1 h 5"/>
                  <a:gd name="T20" fmla="*/ 16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6" y="0"/>
                    </a:moveTo>
                    <a:lnTo>
                      <a:pt x="12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3" name="Freeform 2037">
                <a:extLst>
                  <a:ext uri="{FF2B5EF4-FFF2-40B4-BE49-F238E27FC236}">
                    <a16:creationId xmlns:a16="http://schemas.microsoft.com/office/drawing/2014/main" id="{B506066E-D5FE-4AFA-A838-8DA5CD27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726"/>
                <a:ext cx="26" cy="5"/>
              </a:xfrm>
              <a:custGeom>
                <a:avLst/>
                <a:gdLst>
                  <a:gd name="T0" fmla="*/ 78 w 78"/>
                  <a:gd name="T1" fmla="*/ 7 h 14"/>
                  <a:gd name="T2" fmla="*/ 70 w 78"/>
                  <a:gd name="T3" fmla="*/ 5 h 14"/>
                  <a:gd name="T4" fmla="*/ 60 w 78"/>
                  <a:gd name="T5" fmla="*/ 3 h 14"/>
                  <a:gd name="T6" fmla="*/ 50 w 78"/>
                  <a:gd name="T7" fmla="*/ 1 h 14"/>
                  <a:gd name="T8" fmla="*/ 39 w 78"/>
                  <a:gd name="T9" fmla="*/ 0 h 14"/>
                  <a:gd name="T10" fmla="*/ 26 w 78"/>
                  <a:gd name="T11" fmla="*/ 3 h 14"/>
                  <a:gd name="T12" fmla="*/ 16 w 78"/>
                  <a:gd name="T13" fmla="*/ 5 h 14"/>
                  <a:gd name="T14" fmla="*/ 6 w 78"/>
                  <a:gd name="T15" fmla="*/ 7 h 14"/>
                  <a:gd name="T16" fmla="*/ 0 w 78"/>
                  <a:gd name="T17" fmla="*/ 13 h 14"/>
                  <a:gd name="T18" fmla="*/ 1 w 78"/>
                  <a:gd name="T19" fmla="*/ 14 h 14"/>
                  <a:gd name="T20" fmla="*/ 9 w 78"/>
                  <a:gd name="T21" fmla="*/ 8 h 14"/>
                  <a:gd name="T22" fmla="*/ 16 w 78"/>
                  <a:gd name="T23" fmla="*/ 6 h 14"/>
                  <a:gd name="T24" fmla="*/ 26 w 78"/>
                  <a:gd name="T25" fmla="*/ 4 h 14"/>
                  <a:gd name="T26" fmla="*/ 39 w 78"/>
                  <a:gd name="T27" fmla="*/ 3 h 14"/>
                  <a:gd name="T28" fmla="*/ 50 w 78"/>
                  <a:gd name="T29" fmla="*/ 3 h 14"/>
                  <a:gd name="T30" fmla="*/ 60 w 78"/>
                  <a:gd name="T31" fmla="*/ 5 h 14"/>
                  <a:gd name="T32" fmla="*/ 70 w 78"/>
                  <a:gd name="T33" fmla="*/ 6 h 14"/>
                  <a:gd name="T34" fmla="*/ 77 w 78"/>
                  <a:gd name="T35" fmla="*/ 8 h 14"/>
                  <a:gd name="T36" fmla="*/ 78 w 78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14">
                    <a:moveTo>
                      <a:pt x="78" y="7"/>
                    </a:moveTo>
                    <a:lnTo>
                      <a:pt x="70" y="5"/>
                    </a:lnTo>
                    <a:lnTo>
                      <a:pt x="60" y="3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6" y="3"/>
                    </a:lnTo>
                    <a:lnTo>
                      <a:pt x="16" y="5"/>
                    </a:lnTo>
                    <a:lnTo>
                      <a:pt x="6" y="7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9" y="8"/>
                    </a:lnTo>
                    <a:lnTo>
                      <a:pt x="16" y="6"/>
                    </a:lnTo>
                    <a:lnTo>
                      <a:pt x="26" y="4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0" y="5"/>
                    </a:lnTo>
                    <a:lnTo>
                      <a:pt x="70" y="6"/>
                    </a:lnTo>
                    <a:lnTo>
                      <a:pt x="77" y="8"/>
                    </a:lnTo>
                    <a:lnTo>
                      <a:pt x="7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4" name="Freeform 2038">
                <a:extLst>
                  <a:ext uri="{FF2B5EF4-FFF2-40B4-BE49-F238E27FC236}">
                    <a16:creationId xmlns:a16="http://schemas.microsoft.com/office/drawing/2014/main" id="{4D4D1DA5-672A-4324-8313-6547F20E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729"/>
                <a:ext cx="18" cy="21"/>
              </a:xfrm>
              <a:custGeom>
                <a:avLst/>
                <a:gdLst>
                  <a:gd name="T0" fmla="*/ 1 w 55"/>
                  <a:gd name="T1" fmla="*/ 63 h 63"/>
                  <a:gd name="T2" fmla="*/ 11 w 55"/>
                  <a:gd name="T3" fmla="*/ 58 h 63"/>
                  <a:gd name="T4" fmla="*/ 24 w 55"/>
                  <a:gd name="T5" fmla="*/ 53 h 63"/>
                  <a:gd name="T6" fmla="*/ 35 w 55"/>
                  <a:gd name="T7" fmla="*/ 45 h 63"/>
                  <a:gd name="T8" fmla="*/ 46 w 55"/>
                  <a:gd name="T9" fmla="*/ 37 h 63"/>
                  <a:gd name="T10" fmla="*/ 53 w 55"/>
                  <a:gd name="T11" fmla="*/ 28 h 63"/>
                  <a:gd name="T12" fmla="*/ 55 w 55"/>
                  <a:gd name="T13" fmla="*/ 18 h 63"/>
                  <a:gd name="T14" fmla="*/ 51 w 55"/>
                  <a:gd name="T15" fmla="*/ 9 h 63"/>
                  <a:gd name="T16" fmla="*/ 38 w 55"/>
                  <a:gd name="T17" fmla="*/ 0 h 63"/>
                  <a:gd name="T18" fmla="*/ 37 w 55"/>
                  <a:gd name="T19" fmla="*/ 1 h 63"/>
                  <a:gd name="T20" fmla="*/ 48 w 55"/>
                  <a:gd name="T21" fmla="*/ 10 h 63"/>
                  <a:gd name="T22" fmla="*/ 53 w 55"/>
                  <a:gd name="T23" fmla="*/ 18 h 63"/>
                  <a:gd name="T24" fmla="*/ 52 w 55"/>
                  <a:gd name="T25" fmla="*/ 27 h 63"/>
                  <a:gd name="T26" fmla="*/ 44 w 55"/>
                  <a:gd name="T27" fmla="*/ 36 h 63"/>
                  <a:gd name="T28" fmla="*/ 34 w 55"/>
                  <a:gd name="T29" fmla="*/ 44 h 63"/>
                  <a:gd name="T30" fmla="*/ 21 w 55"/>
                  <a:gd name="T31" fmla="*/ 51 h 63"/>
                  <a:gd name="T32" fmla="*/ 10 w 55"/>
                  <a:gd name="T33" fmla="*/ 57 h 63"/>
                  <a:gd name="T34" fmla="*/ 0 w 55"/>
                  <a:gd name="T35" fmla="*/ 62 h 63"/>
                  <a:gd name="T36" fmla="*/ 1 w 55"/>
                  <a:gd name="T3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3">
                    <a:moveTo>
                      <a:pt x="1" y="63"/>
                    </a:moveTo>
                    <a:lnTo>
                      <a:pt x="11" y="58"/>
                    </a:lnTo>
                    <a:lnTo>
                      <a:pt x="24" y="53"/>
                    </a:lnTo>
                    <a:lnTo>
                      <a:pt x="35" y="45"/>
                    </a:lnTo>
                    <a:lnTo>
                      <a:pt x="46" y="37"/>
                    </a:lnTo>
                    <a:lnTo>
                      <a:pt x="53" y="28"/>
                    </a:lnTo>
                    <a:lnTo>
                      <a:pt x="55" y="18"/>
                    </a:lnTo>
                    <a:lnTo>
                      <a:pt x="51" y="9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48" y="10"/>
                    </a:lnTo>
                    <a:lnTo>
                      <a:pt x="53" y="18"/>
                    </a:lnTo>
                    <a:lnTo>
                      <a:pt x="52" y="27"/>
                    </a:lnTo>
                    <a:lnTo>
                      <a:pt x="44" y="36"/>
                    </a:lnTo>
                    <a:lnTo>
                      <a:pt x="34" y="44"/>
                    </a:lnTo>
                    <a:lnTo>
                      <a:pt x="21" y="51"/>
                    </a:lnTo>
                    <a:lnTo>
                      <a:pt x="10" y="57"/>
                    </a:lnTo>
                    <a:lnTo>
                      <a:pt x="0" y="62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5" name="Freeform 2039">
                <a:extLst>
                  <a:ext uri="{FF2B5EF4-FFF2-40B4-BE49-F238E27FC236}">
                    <a16:creationId xmlns:a16="http://schemas.microsoft.com/office/drawing/2014/main" id="{2EA596A3-0DEB-4953-BC17-E171D133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50"/>
                <a:ext cx="15" cy="14"/>
              </a:xfrm>
              <a:custGeom>
                <a:avLst/>
                <a:gdLst>
                  <a:gd name="T0" fmla="*/ 2 w 44"/>
                  <a:gd name="T1" fmla="*/ 44 h 44"/>
                  <a:gd name="T2" fmla="*/ 8 w 44"/>
                  <a:gd name="T3" fmla="*/ 40 h 44"/>
                  <a:gd name="T4" fmla="*/ 13 w 44"/>
                  <a:gd name="T5" fmla="*/ 35 h 44"/>
                  <a:gd name="T6" fmla="*/ 18 w 44"/>
                  <a:gd name="T7" fmla="*/ 28 h 44"/>
                  <a:gd name="T8" fmla="*/ 23 w 44"/>
                  <a:gd name="T9" fmla="*/ 21 h 44"/>
                  <a:gd name="T10" fmla="*/ 27 w 44"/>
                  <a:gd name="T11" fmla="*/ 16 h 44"/>
                  <a:gd name="T12" fmla="*/ 32 w 44"/>
                  <a:gd name="T13" fmla="*/ 10 h 44"/>
                  <a:gd name="T14" fmla="*/ 37 w 44"/>
                  <a:gd name="T15" fmla="*/ 4 h 44"/>
                  <a:gd name="T16" fmla="*/ 44 w 44"/>
                  <a:gd name="T17" fmla="*/ 1 h 44"/>
                  <a:gd name="T18" fmla="*/ 43 w 44"/>
                  <a:gd name="T19" fmla="*/ 0 h 44"/>
                  <a:gd name="T20" fmla="*/ 36 w 44"/>
                  <a:gd name="T21" fmla="*/ 2 h 44"/>
                  <a:gd name="T22" fmla="*/ 32 w 44"/>
                  <a:gd name="T23" fmla="*/ 9 h 44"/>
                  <a:gd name="T24" fmla="*/ 26 w 44"/>
                  <a:gd name="T25" fmla="*/ 14 h 44"/>
                  <a:gd name="T26" fmla="*/ 22 w 44"/>
                  <a:gd name="T27" fmla="*/ 21 h 44"/>
                  <a:gd name="T28" fmla="*/ 17 w 44"/>
                  <a:gd name="T29" fmla="*/ 27 h 44"/>
                  <a:gd name="T30" fmla="*/ 12 w 44"/>
                  <a:gd name="T31" fmla="*/ 32 h 44"/>
                  <a:gd name="T32" fmla="*/ 6 w 44"/>
                  <a:gd name="T33" fmla="*/ 38 h 44"/>
                  <a:gd name="T34" fmla="*/ 0 w 44"/>
                  <a:gd name="T35" fmla="*/ 43 h 44"/>
                  <a:gd name="T36" fmla="*/ 2 w 44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4">
                    <a:moveTo>
                      <a:pt x="2" y="44"/>
                    </a:moveTo>
                    <a:lnTo>
                      <a:pt x="8" y="40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1"/>
                    </a:lnTo>
                    <a:lnTo>
                      <a:pt x="27" y="16"/>
                    </a:lnTo>
                    <a:lnTo>
                      <a:pt x="32" y="10"/>
                    </a:lnTo>
                    <a:lnTo>
                      <a:pt x="37" y="4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2" y="9"/>
                    </a:lnTo>
                    <a:lnTo>
                      <a:pt x="26" y="14"/>
                    </a:lnTo>
                    <a:lnTo>
                      <a:pt x="22" y="21"/>
                    </a:lnTo>
                    <a:lnTo>
                      <a:pt x="17" y="27"/>
                    </a:lnTo>
                    <a:lnTo>
                      <a:pt x="12" y="32"/>
                    </a:lnTo>
                    <a:lnTo>
                      <a:pt x="6" y="38"/>
                    </a:lnTo>
                    <a:lnTo>
                      <a:pt x="0" y="43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6" name="Freeform 2040">
                <a:extLst>
                  <a:ext uri="{FF2B5EF4-FFF2-40B4-BE49-F238E27FC236}">
                    <a16:creationId xmlns:a16="http://schemas.microsoft.com/office/drawing/2014/main" id="{1E02AB43-3D4E-4163-A335-3E7F7AAB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763"/>
                <a:ext cx="25" cy="5"/>
              </a:xfrm>
              <a:custGeom>
                <a:avLst/>
                <a:gdLst>
                  <a:gd name="T0" fmla="*/ 0 w 76"/>
                  <a:gd name="T1" fmla="*/ 10 h 14"/>
                  <a:gd name="T2" fmla="*/ 11 w 76"/>
                  <a:gd name="T3" fmla="*/ 13 h 14"/>
                  <a:gd name="T4" fmla="*/ 20 w 76"/>
                  <a:gd name="T5" fmla="*/ 14 h 14"/>
                  <a:gd name="T6" fmla="*/ 30 w 76"/>
                  <a:gd name="T7" fmla="*/ 14 h 14"/>
                  <a:gd name="T8" fmla="*/ 39 w 76"/>
                  <a:gd name="T9" fmla="*/ 13 h 14"/>
                  <a:gd name="T10" fmla="*/ 50 w 76"/>
                  <a:gd name="T11" fmla="*/ 12 h 14"/>
                  <a:gd name="T12" fmla="*/ 60 w 76"/>
                  <a:gd name="T13" fmla="*/ 8 h 14"/>
                  <a:gd name="T14" fmla="*/ 69 w 76"/>
                  <a:gd name="T15" fmla="*/ 6 h 14"/>
                  <a:gd name="T16" fmla="*/ 76 w 76"/>
                  <a:gd name="T17" fmla="*/ 3 h 14"/>
                  <a:gd name="T18" fmla="*/ 75 w 76"/>
                  <a:gd name="T19" fmla="*/ 0 h 14"/>
                  <a:gd name="T20" fmla="*/ 66 w 76"/>
                  <a:gd name="T21" fmla="*/ 4 h 14"/>
                  <a:gd name="T22" fmla="*/ 57 w 76"/>
                  <a:gd name="T23" fmla="*/ 8 h 14"/>
                  <a:gd name="T24" fmla="*/ 50 w 76"/>
                  <a:gd name="T25" fmla="*/ 10 h 14"/>
                  <a:gd name="T26" fmla="*/ 39 w 76"/>
                  <a:gd name="T27" fmla="*/ 12 h 14"/>
                  <a:gd name="T28" fmla="*/ 30 w 76"/>
                  <a:gd name="T29" fmla="*/ 13 h 14"/>
                  <a:gd name="T30" fmla="*/ 20 w 76"/>
                  <a:gd name="T31" fmla="*/ 13 h 14"/>
                  <a:gd name="T32" fmla="*/ 11 w 76"/>
                  <a:gd name="T33" fmla="*/ 12 h 14"/>
                  <a:gd name="T34" fmla="*/ 1 w 76"/>
                  <a:gd name="T35" fmla="*/ 8 h 14"/>
                  <a:gd name="T36" fmla="*/ 0 w 76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4">
                    <a:moveTo>
                      <a:pt x="0" y="10"/>
                    </a:moveTo>
                    <a:lnTo>
                      <a:pt x="11" y="13"/>
                    </a:lnTo>
                    <a:lnTo>
                      <a:pt x="20" y="14"/>
                    </a:lnTo>
                    <a:lnTo>
                      <a:pt x="30" y="14"/>
                    </a:lnTo>
                    <a:lnTo>
                      <a:pt x="39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6"/>
                    </a:lnTo>
                    <a:lnTo>
                      <a:pt x="76" y="3"/>
                    </a:lnTo>
                    <a:lnTo>
                      <a:pt x="75" y="0"/>
                    </a:lnTo>
                    <a:lnTo>
                      <a:pt x="66" y="4"/>
                    </a:lnTo>
                    <a:lnTo>
                      <a:pt x="57" y="8"/>
                    </a:lnTo>
                    <a:lnTo>
                      <a:pt x="50" y="10"/>
                    </a:lnTo>
                    <a:lnTo>
                      <a:pt x="39" y="12"/>
                    </a:lnTo>
                    <a:lnTo>
                      <a:pt x="30" y="13"/>
                    </a:lnTo>
                    <a:lnTo>
                      <a:pt x="20" y="13"/>
                    </a:lnTo>
                    <a:lnTo>
                      <a:pt x="11" y="12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7" name="Freeform 2041">
                <a:extLst>
                  <a:ext uri="{FF2B5EF4-FFF2-40B4-BE49-F238E27FC236}">
                    <a16:creationId xmlns:a16="http://schemas.microsoft.com/office/drawing/2014/main" id="{C38AE730-457A-47CF-BD5C-E1A4E7565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48"/>
                <a:ext cx="6" cy="18"/>
              </a:xfrm>
              <a:custGeom>
                <a:avLst/>
                <a:gdLst>
                  <a:gd name="T0" fmla="*/ 6 w 18"/>
                  <a:gd name="T1" fmla="*/ 0 h 56"/>
                  <a:gd name="T2" fmla="*/ 5 w 18"/>
                  <a:gd name="T3" fmla="*/ 8 h 56"/>
                  <a:gd name="T4" fmla="*/ 3 w 18"/>
                  <a:gd name="T5" fmla="*/ 15 h 56"/>
                  <a:gd name="T6" fmla="*/ 2 w 18"/>
                  <a:gd name="T7" fmla="*/ 23 h 56"/>
                  <a:gd name="T8" fmla="*/ 0 w 18"/>
                  <a:gd name="T9" fmla="*/ 29 h 56"/>
                  <a:gd name="T10" fmla="*/ 3 w 18"/>
                  <a:gd name="T11" fmla="*/ 37 h 56"/>
                  <a:gd name="T12" fmla="*/ 5 w 18"/>
                  <a:gd name="T13" fmla="*/ 46 h 56"/>
                  <a:gd name="T14" fmla="*/ 9 w 18"/>
                  <a:gd name="T15" fmla="*/ 52 h 56"/>
                  <a:gd name="T16" fmla="*/ 17 w 18"/>
                  <a:gd name="T17" fmla="*/ 56 h 56"/>
                  <a:gd name="T18" fmla="*/ 18 w 18"/>
                  <a:gd name="T19" fmla="*/ 55 h 56"/>
                  <a:gd name="T20" fmla="*/ 10 w 18"/>
                  <a:gd name="T21" fmla="*/ 51 h 56"/>
                  <a:gd name="T22" fmla="*/ 6 w 18"/>
                  <a:gd name="T23" fmla="*/ 45 h 56"/>
                  <a:gd name="T24" fmla="*/ 4 w 18"/>
                  <a:gd name="T25" fmla="*/ 37 h 56"/>
                  <a:gd name="T26" fmla="*/ 4 w 18"/>
                  <a:gd name="T27" fmla="*/ 29 h 56"/>
                  <a:gd name="T28" fmla="*/ 3 w 18"/>
                  <a:gd name="T29" fmla="*/ 23 h 56"/>
                  <a:gd name="T30" fmla="*/ 5 w 18"/>
                  <a:gd name="T31" fmla="*/ 15 h 56"/>
                  <a:gd name="T32" fmla="*/ 6 w 18"/>
                  <a:gd name="T33" fmla="*/ 8 h 56"/>
                  <a:gd name="T34" fmla="*/ 7 w 18"/>
                  <a:gd name="T35" fmla="*/ 0 h 56"/>
                  <a:gd name="T36" fmla="*/ 6 w 18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6">
                    <a:moveTo>
                      <a:pt x="6" y="0"/>
                    </a:moveTo>
                    <a:lnTo>
                      <a:pt x="5" y="8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5" y="46"/>
                    </a:lnTo>
                    <a:lnTo>
                      <a:pt x="9" y="52"/>
                    </a:lnTo>
                    <a:lnTo>
                      <a:pt x="17" y="56"/>
                    </a:lnTo>
                    <a:lnTo>
                      <a:pt x="18" y="55"/>
                    </a:lnTo>
                    <a:lnTo>
                      <a:pt x="10" y="51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6" y="8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8" name="Freeform 2042">
                <a:extLst>
                  <a:ext uri="{FF2B5EF4-FFF2-40B4-BE49-F238E27FC236}">
                    <a16:creationId xmlns:a16="http://schemas.microsoft.com/office/drawing/2014/main" id="{1EF4047D-B5AD-496A-B697-F38319BB4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40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0 w 2"/>
                  <a:gd name="T5" fmla="*/ 22 h 22"/>
                  <a:gd name="T6" fmla="*/ 1 w 2"/>
                  <a:gd name="T7" fmla="*/ 22 h 22"/>
                  <a:gd name="T8" fmla="*/ 2 w 2"/>
                  <a:gd name="T9" fmla="*/ 0 h 22"/>
                  <a:gd name="T10" fmla="*/ 2 w 2"/>
                  <a:gd name="T11" fmla="*/ 1 h 22"/>
                  <a:gd name="T12" fmla="*/ 1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1" y="0"/>
                    </a:moveTo>
                    <a:lnTo>
                      <a:pt x="1" y="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9" name="Freeform 2043">
                <a:extLst>
                  <a:ext uri="{FF2B5EF4-FFF2-40B4-BE49-F238E27FC236}">
                    <a16:creationId xmlns:a16="http://schemas.microsoft.com/office/drawing/2014/main" id="{7E5F29BB-2D68-407B-8C6B-1873266CC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707"/>
                <a:ext cx="31" cy="47"/>
              </a:xfrm>
              <a:custGeom>
                <a:avLst/>
                <a:gdLst>
                  <a:gd name="T0" fmla="*/ 89 w 93"/>
                  <a:gd name="T1" fmla="*/ 0 h 142"/>
                  <a:gd name="T2" fmla="*/ 81 w 93"/>
                  <a:gd name="T3" fmla="*/ 10 h 142"/>
                  <a:gd name="T4" fmla="*/ 76 w 93"/>
                  <a:gd name="T5" fmla="*/ 20 h 142"/>
                  <a:gd name="T6" fmla="*/ 71 w 93"/>
                  <a:gd name="T7" fmla="*/ 30 h 142"/>
                  <a:gd name="T8" fmla="*/ 65 w 93"/>
                  <a:gd name="T9" fmla="*/ 41 h 142"/>
                  <a:gd name="T10" fmla="*/ 61 w 93"/>
                  <a:gd name="T11" fmla="*/ 52 h 142"/>
                  <a:gd name="T12" fmla="*/ 56 w 93"/>
                  <a:gd name="T13" fmla="*/ 62 h 142"/>
                  <a:gd name="T14" fmla="*/ 53 w 93"/>
                  <a:gd name="T15" fmla="*/ 71 h 142"/>
                  <a:gd name="T16" fmla="*/ 49 w 93"/>
                  <a:gd name="T17" fmla="*/ 80 h 142"/>
                  <a:gd name="T18" fmla="*/ 46 w 93"/>
                  <a:gd name="T19" fmla="*/ 90 h 142"/>
                  <a:gd name="T20" fmla="*/ 41 w 93"/>
                  <a:gd name="T21" fmla="*/ 99 h 142"/>
                  <a:gd name="T22" fmla="*/ 37 w 93"/>
                  <a:gd name="T23" fmla="*/ 105 h 142"/>
                  <a:gd name="T24" fmla="*/ 31 w 93"/>
                  <a:gd name="T25" fmla="*/ 114 h 142"/>
                  <a:gd name="T26" fmla="*/ 25 w 93"/>
                  <a:gd name="T27" fmla="*/ 122 h 142"/>
                  <a:gd name="T28" fmla="*/ 17 w 93"/>
                  <a:gd name="T29" fmla="*/ 128 h 142"/>
                  <a:gd name="T30" fmla="*/ 9 w 93"/>
                  <a:gd name="T31" fmla="*/ 133 h 142"/>
                  <a:gd name="T32" fmla="*/ 0 w 93"/>
                  <a:gd name="T33" fmla="*/ 139 h 142"/>
                  <a:gd name="T34" fmla="*/ 3 w 93"/>
                  <a:gd name="T35" fmla="*/ 142 h 142"/>
                  <a:gd name="T36" fmla="*/ 13 w 93"/>
                  <a:gd name="T37" fmla="*/ 138 h 142"/>
                  <a:gd name="T38" fmla="*/ 21 w 93"/>
                  <a:gd name="T39" fmla="*/ 131 h 142"/>
                  <a:gd name="T40" fmla="*/ 28 w 93"/>
                  <a:gd name="T41" fmla="*/ 124 h 142"/>
                  <a:gd name="T42" fmla="*/ 35 w 93"/>
                  <a:gd name="T43" fmla="*/ 118 h 142"/>
                  <a:gd name="T44" fmla="*/ 41 w 93"/>
                  <a:gd name="T45" fmla="*/ 110 h 142"/>
                  <a:gd name="T46" fmla="*/ 46 w 93"/>
                  <a:gd name="T47" fmla="*/ 100 h 142"/>
                  <a:gd name="T48" fmla="*/ 50 w 93"/>
                  <a:gd name="T49" fmla="*/ 91 h 142"/>
                  <a:gd name="T50" fmla="*/ 54 w 93"/>
                  <a:gd name="T51" fmla="*/ 82 h 142"/>
                  <a:gd name="T52" fmla="*/ 58 w 93"/>
                  <a:gd name="T53" fmla="*/ 72 h 142"/>
                  <a:gd name="T54" fmla="*/ 61 w 93"/>
                  <a:gd name="T55" fmla="*/ 63 h 142"/>
                  <a:gd name="T56" fmla="*/ 65 w 93"/>
                  <a:gd name="T57" fmla="*/ 53 h 142"/>
                  <a:gd name="T58" fmla="*/ 70 w 93"/>
                  <a:gd name="T59" fmla="*/ 43 h 142"/>
                  <a:gd name="T60" fmla="*/ 74 w 93"/>
                  <a:gd name="T61" fmla="*/ 31 h 142"/>
                  <a:gd name="T62" fmla="*/ 80 w 93"/>
                  <a:gd name="T63" fmla="*/ 22 h 142"/>
                  <a:gd name="T64" fmla="*/ 86 w 93"/>
                  <a:gd name="T65" fmla="*/ 12 h 142"/>
                  <a:gd name="T66" fmla="*/ 93 w 93"/>
                  <a:gd name="T67" fmla="*/ 3 h 142"/>
                  <a:gd name="T68" fmla="*/ 89 w 93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142">
                    <a:moveTo>
                      <a:pt x="89" y="0"/>
                    </a:moveTo>
                    <a:lnTo>
                      <a:pt x="81" y="10"/>
                    </a:lnTo>
                    <a:lnTo>
                      <a:pt x="76" y="20"/>
                    </a:lnTo>
                    <a:lnTo>
                      <a:pt x="71" y="30"/>
                    </a:lnTo>
                    <a:lnTo>
                      <a:pt x="65" y="41"/>
                    </a:lnTo>
                    <a:lnTo>
                      <a:pt x="61" y="52"/>
                    </a:lnTo>
                    <a:lnTo>
                      <a:pt x="56" y="62"/>
                    </a:lnTo>
                    <a:lnTo>
                      <a:pt x="53" y="71"/>
                    </a:lnTo>
                    <a:lnTo>
                      <a:pt x="49" y="80"/>
                    </a:lnTo>
                    <a:lnTo>
                      <a:pt x="46" y="90"/>
                    </a:lnTo>
                    <a:lnTo>
                      <a:pt x="41" y="99"/>
                    </a:lnTo>
                    <a:lnTo>
                      <a:pt x="37" y="105"/>
                    </a:lnTo>
                    <a:lnTo>
                      <a:pt x="31" y="114"/>
                    </a:lnTo>
                    <a:lnTo>
                      <a:pt x="25" y="122"/>
                    </a:lnTo>
                    <a:lnTo>
                      <a:pt x="17" y="128"/>
                    </a:lnTo>
                    <a:lnTo>
                      <a:pt x="9" y="133"/>
                    </a:lnTo>
                    <a:lnTo>
                      <a:pt x="0" y="139"/>
                    </a:lnTo>
                    <a:lnTo>
                      <a:pt x="3" y="142"/>
                    </a:lnTo>
                    <a:lnTo>
                      <a:pt x="13" y="138"/>
                    </a:lnTo>
                    <a:lnTo>
                      <a:pt x="21" y="131"/>
                    </a:lnTo>
                    <a:lnTo>
                      <a:pt x="28" y="124"/>
                    </a:lnTo>
                    <a:lnTo>
                      <a:pt x="35" y="118"/>
                    </a:lnTo>
                    <a:lnTo>
                      <a:pt x="41" y="110"/>
                    </a:lnTo>
                    <a:lnTo>
                      <a:pt x="46" y="100"/>
                    </a:lnTo>
                    <a:lnTo>
                      <a:pt x="50" y="91"/>
                    </a:lnTo>
                    <a:lnTo>
                      <a:pt x="54" y="82"/>
                    </a:lnTo>
                    <a:lnTo>
                      <a:pt x="58" y="72"/>
                    </a:lnTo>
                    <a:lnTo>
                      <a:pt x="61" y="63"/>
                    </a:lnTo>
                    <a:lnTo>
                      <a:pt x="65" y="53"/>
                    </a:lnTo>
                    <a:lnTo>
                      <a:pt x="70" y="43"/>
                    </a:lnTo>
                    <a:lnTo>
                      <a:pt x="74" y="31"/>
                    </a:lnTo>
                    <a:lnTo>
                      <a:pt x="80" y="22"/>
                    </a:lnTo>
                    <a:lnTo>
                      <a:pt x="86" y="12"/>
                    </a:lnTo>
                    <a:lnTo>
                      <a:pt x="93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0" name="Freeform 2044">
                <a:extLst>
                  <a:ext uri="{FF2B5EF4-FFF2-40B4-BE49-F238E27FC236}">
                    <a16:creationId xmlns:a16="http://schemas.microsoft.com/office/drawing/2014/main" id="{00A8AC6A-FC90-4C8A-AD80-ED2DE38DE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5"/>
                <a:ext cx="15" cy="12"/>
              </a:xfrm>
              <a:custGeom>
                <a:avLst/>
                <a:gdLst>
                  <a:gd name="T0" fmla="*/ 42 w 45"/>
                  <a:gd name="T1" fmla="*/ 5 h 38"/>
                  <a:gd name="T2" fmla="*/ 43 w 45"/>
                  <a:gd name="T3" fmla="*/ 0 h 38"/>
                  <a:gd name="T4" fmla="*/ 35 w 45"/>
                  <a:gd name="T5" fmla="*/ 3 h 38"/>
                  <a:gd name="T6" fmla="*/ 29 w 45"/>
                  <a:gd name="T7" fmla="*/ 7 h 38"/>
                  <a:gd name="T8" fmla="*/ 24 w 45"/>
                  <a:gd name="T9" fmla="*/ 11 h 38"/>
                  <a:gd name="T10" fmla="*/ 17 w 45"/>
                  <a:gd name="T11" fmla="*/ 17 h 38"/>
                  <a:gd name="T12" fmla="*/ 14 w 45"/>
                  <a:gd name="T13" fmla="*/ 21 h 38"/>
                  <a:gd name="T14" fmla="*/ 8 w 45"/>
                  <a:gd name="T15" fmla="*/ 26 h 38"/>
                  <a:gd name="T16" fmla="*/ 3 w 45"/>
                  <a:gd name="T17" fmla="*/ 30 h 38"/>
                  <a:gd name="T18" fmla="*/ 0 w 45"/>
                  <a:gd name="T19" fmla="*/ 35 h 38"/>
                  <a:gd name="T20" fmla="*/ 5 w 45"/>
                  <a:gd name="T21" fmla="*/ 38 h 38"/>
                  <a:gd name="T22" fmla="*/ 8 w 45"/>
                  <a:gd name="T23" fmla="*/ 33 h 38"/>
                  <a:gd name="T24" fmla="*/ 14 w 45"/>
                  <a:gd name="T25" fmla="*/ 28 h 38"/>
                  <a:gd name="T26" fmla="*/ 17 w 45"/>
                  <a:gd name="T27" fmla="*/ 24 h 38"/>
                  <a:gd name="T28" fmla="*/ 21 w 45"/>
                  <a:gd name="T29" fmla="*/ 19 h 38"/>
                  <a:gd name="T30" fmla="*/ 26 w 45"/>
                  <a:gd name="T31" fmla="*/ 15 h 38"/>
                  <a:gd name="T32" fmla="*/ 33 w 45"/>
                  <a:gd name="T33" fmla="*/ 11 h 38"/>
                  <a:gd name="T34" fmla="*/ 38 w 45"/>
                  <a:gd name="T35" fmla="*/ 7 h 38"/>
                  <a:gd name="T36" fmla="*/ 44 w 45"/>
                  <a:gd name="T37" fmla="*/ 5 h 38"/>
                  <a:gd name="T38" fmla="*/ 45 w 45"/>
                  <a:gd name="T39" fmla="*/ 1 h 38"/>
                  <a:gd name="T40" fmla="*/ 42 w 45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38">
                    <a:moveTo>
                      <a:pt x="42" y="5"/>
                    </a:moveTo>
                    <a:lnTo>
                      <a:pt x="43" y="0"/>
                    </a:lnTo>
                    <a:lnTo>
                      <a:pt x="35" y="3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8" y="26"/>
                    </a:lnTo>
                    <a:lnTo>
                      <a:pt x="3" y="30"/>
                    </a:lnTo>
                    <a:lnTo>
                      <a:pt x="0" y="35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4" y="28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1"/>
                    </a:lnTo>
                    <a:lnTo>
                      <a:pt x="38" y="7"/>
                    </a:lnTo>
                    <a:lnTo>
                      <a:pt x="44" y="5"/>
                    </a:lnTo>
                    <a:lnTo>
                      <a:pt x="45" y="1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1" name="Freeform 2045">
                <a:extLst>
                  <a:ext uri="{FF2B5EF4-FFF2-40B4-BE49-F238E27FC236}">
                    <a16:creationId xmlns:a16="http://schemas.microsoft.com/office/drawing/2014/main" id="{7AF5402F-3FCD-4FD3-9334-F98A0BE7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4"/>
                <a:ext cx="18" cy="72"/>
              </a:xfrm>
              <a:custGeom>
                <a:avLst/>
                <a:gdLst>
                  <a:gd name="T0" fmla="*/ 7 w 52"/>
                  <a:gd name="T1" fmla="*/ 0 h 217"/>
                  <a:gd name="T2" fmla="*/ 5 w 52"/>
                  <a:gd name="T3" fmla="*/ 18 h 217"/>
                  <a:gd name="T4" fmla="*/ 3 w 52"/>
                  <a:gd name="T5" fmla="*/ 35 h 217"/>
                  <a:gd name="T6" fmla="*/ 1 w 52"/>
                  <a:gd name="T7" fmla="*/ 53 h 217"/>
                  <a:gd name="T8" fmla="*/ 0 w 52"/>
                  <a:gd name="T9" fmla="*/ 68 h 217"/>
                  <a:gd name="T10" fmla="*/ 0 w 52"/>
                  <a:gd name="T11" fmla="*/ 84 h 217"/>
                  <a:gd name="T12" fmla="*/ 3 w 52"/>
                  <a:gd name="T13" fmla="*/ 99 h 217"/>
                  <a:gd name="T14" fmla="*/ 3 w 52"/>
                  <a:gd name="T15" fmla="*/ 113 h 217"/>
                  <a:gd name="T16" fmla="*/ 6 w 52"/>
                  <a:gd name="T17" fmla="*/ 127 h 217"/>
                  <a:gd name="T18" fmla="*/ 8 w 52"/>
                  <a:gd name="T19" fmla="*/ 140 h 217"/>
                  <a:gd name="T20" fmla="*/ 12 w 52"/>
                  <a:gd name="T21" fmla="*/ 151 h 217"/>
                  <a:gd name="T22" fmla="*/ 15 w 52"/>
                  <a:gd name="T23" fmla="*/ 164 h 217"/>
                  <a:gd name="T24" fmla="*/ 19 w 52"/>
                  <a:gd name="T25" fmla="*/ 175 h 217"/>
                  <a:gd name="T26" fmla="*/ 26 w 52"/>
                  <a:gd name="T27" fmla="*/ 186 h 217"/>
                  <a:gd name="T28" fmla="*/ 32 w 52"/>
                  <a:gd name="T29" fmla="*/ 196 h 217"/>
                  <a:gd name="T30" fmla="*/ 40 w 52"/>
                  <a:gd name="T31" fmla="*/ 206 h 217"/>
                  <a:gd name="T32" fmla="*/ 47 w 52"/>
                  <a:gd name="T33" fmla="*/ 217 h 217"/>
                  <a:gd name="T34" fmla="*/ 52 w 52"/>
                  <a:gd name="T35" fmla="*/ 213 h 217"/>
                  <a:gd name="T36" fmla="*/ 44 w 52"/>
                  <a:gd name="T37" fmla="*/ 204 h 217"/>
                  <a:gd name="T38" fmla="*/ 36 w 52"/>
                  <a:gd name="T39" fmla="*/ 194 h 217"/>
                  <a:gd name="T40" fmla="*/ 31 w 52"/>
                  <a:gd name="T41" fmla="*/ 184 h 217"/>
                  <a:gd name="T42" fmla="*/ 25 w 52"/>
                  <a:gd name="T43" fmla="*/ 174 h 217"/>
                  <a:gd name="T44" fmla="*/ 19 w 52"/>
                  <a:gd name="T45" fmla="*/ 162 h 217"/>
                  <a:gd name="T46" fmla="*/ 16 w 52"/>
                  <a:gd name="T47" fmla="*/ 150 h 217"/>
                  <a:gd name="T48" fmla="*/ 12 w 52"/>
                  <a:gd name="T49" fmla="*/ 139 h 217"/>
                  <a:gd name="T50" fmla="*/ 9 w 52"/>
                  <a:gd name="T51" fmla="*/ 126 h 217"/>
                  <a:gd name="T52" fmla="*/ 8 w 52"/>
                  <a:gd name="T53" fmla="*/ 113 h 217"/>
                  <a:gd name="T54" fmla="*/ 7 w 52"/>
                  <a:gd name="T55" fmla="*/ 99 h 217"/>
                  <a:gd name="T56" fmla="*/ 7 w 52"/>
                  <a:gd name="T57" fmla="*/ 84 h 217"/>
                  <a:gd name="T58" fmla="*/ 7 w 52"/>
                  <a:gd name="T59" fmla="*/ 68 h 217"/>
                  <a:gd name="T60" fmla="*/ 6 w 52"/>
                  <a:gd name="T61" fmla="*/ 53 h 217"/>
                  <a:gd name="T62" fmla="*/ 8 w 52"/>
                  <a:gd name="T63" fmla="*/ 35 h 217"/>
                  <a:gd name="T64" fmla="*/ 9 w 52"/>
                  <a:gd name="T65" fmla="*/ 18 h 217"/>
                  <a:gd name="T66" fmla="*/ 12 w 52"/>
                  <a:gd name="T67" fmla="*/ 0 h 217"/>
                  <a:gd name="T68" fmla="*/ 7 w 52"/>
                  <a:gd name="T6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217">
                    <a:moveTo>
                      <a:pt x="7" y="0"/>
                    </a:moveTo>
                    <a:lnTo>
                      <a:pt x="5" y="18"/>
                    </a:lnTo>
                    <a:lnTo>
                      <a:pt x="3" y="35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3" y="99"/>
                    </a:lnTo>
                    <a:lnTo>
                      <a:pt x="3" y="113"/>
                    </a:lnTo>
                    <a:lnTo>
                      <a:pt x="6" y="127"/>
                    </a:lnTo>
                    <a:lnTo>
                      <a:pt x="8" y="140"/>
                    </a:lnTo>
                    <a:lnTo>
                      <a:pt x="12" y="151"/>
                    </a:lnTo>
                    <a:lnTo>
                      <a:pt x="15" y="164"/>
                    </a:lnTo>
                    <a:lnTo>
                      <a:pt x="19" y="175"/>
                    </a:lnTo>
                    <a:lnTo>
                      <a:pt x="26" y="186"/>
                    </a:lnTo>
                    <a:lnTo>
                      <a:pt x="32" y="196"/>
                    </a:lnTo>
                    <a:lnTo>
                      <a:pt x="40" y="206"/>
                    </a:lnTo>
                    <a:lnTo>
                      <a:pt x="47" y="217"/>
                    </a:lnTo>
                    <a:lnTo>
                      <a:pt x="52" y="213"/>
                    </a:lnTo>
                    <a:lnTo>
                      <a:pt x="44" y="204"/>
                    </a:lnTo>
                    <a:lnTo>
                      <a:pt x="36" y="194"/>
                    </a:lnTo>
                    <a:lnTo>
                      <a:pt x="31" y="184"/>
                    </a:lnTo>
                    <a:lnTo>
                      <a:pt x="25" y="174"/>
                    </a:lnTo>
                    <a:lnTo>
                      <a:pt x="19" y="162"/>
                    </a:lnTo>
                    <a:lnTo>
                      <a:pt x="16" y="150"/>
                    </a:lnTo>
                    <a:lnTo>
                      <a:pt x="12" y="139"/>
                    </a:lnTo>
                    <a:lnTo>
                      <a:pt x="9" y="126"/>
                    </a:lnTo>
                    <a:lnTo>
                      <a:pt x="8" y="113"/>
                    </a:lnTo>
                    <a:lnTo>
                      <a:pt x="7" y="99"/>
                    </a:lnTo>
                    <a:lnTo>
                      <a:pt x="7" y="84"/>
                    </a:lnTo>
                    <a:lnTo>
                      <a:pt x="7" y="68"/>
                    </a:lnTo>
                    <a:lnTo>
                      <a:pt x="6" y="53"/>
                    </a:lnTo>
                    <a:lnTo>
                      <a:pt x="8" y="35"/>
                    </a:lnTo>
                    <a:lnTo>
                      <a:pt x="9" y="18"/>
                    </a:lnTo>
                    <a:lnTo>
                      <a:pt x="1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2" name="Freeform 2046">
                <a:extLst>
                  <a:ext uri="{FF2B5EF4-FFF2-40B4-BE49-F238E27FC236}">
                    <a16:creationId xmlns:a16="http://schemas.microsoft.com/office/drawing/2014/main" id="{B3CCD390-F68D-4298-8E3E-7CB0FA78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765"/>
                <a:ext cx="57" cy="74"/>
              </a:xfrm>
              <a:custGeom>
                <a:avLst/>
                <a:gdLst>
                  <a:gd name="T0" fmla="*/ 4 w 173"/>
                  <a:gd name="T1" fmla="*/ 0 h 220"/>
                  <a:gd name="T2" fmla="*/ 11 w 173"/>
                  <a:gd name="T3" fmla="*/ 0 h 220"/>
                  <a:gd name="T4" fmla="*/ 17 w 173"/>
                  <a:gd name="T5" fmla="*/ 0 h 220"/>
                  <a:gd name="T6" fmla="*/ 23 w 173"/>
                  <a:gd name="T7" fmla="*/ 1 h 220"/>
                  <a:gd name="T8" fmla="*/ 33 w 173"/>
                  <a:gd name="T9" fmla="*/ 4 h 220"/>
                  <a:gd name="T10" fmla="*/ 35 w 173"/>
                  <a:gd name="T11" fmla="*/ 12 h 220"/>
                  <a:gd name="T12" fmla="*/ 33 w 173"/>
                  <a:gd name="T13" fmla="*/ 20 h 220"/>
                  <a:gd name="T14" fmla="*/ 35 w 173"/>
                  <a:gd name="T15" fmla="*/ 29 h 220"/>
                  <a:gd name="T16" fmla="*/ 48 w 173"/>
                  <a:gd name="T17" fmla="*/ 37 h 220"/>
                  <a:gd name="T18" fmla="*/ 59 w 173"/>
                  <a:gd name="T19" fmla="*/ 42 h 220"/>
                  <a:gd name="T20" fmla="*/ 70 w 173"/>
                  <a:gd name="T21" fmla="*/ 45 h 220"/>
                  <a:gd name="T22" fmla="*/ 79 w 173"/>
                  <a:gd name="T23" fmla="*/ 52 h 220"/>
                  <a:gd name="T24" fmla="*/ 87 w 173"/>
                  <a:gd name="T25" fmla="*/ 66 h 220"/>
                  <a:gd name="T26" fmla="*/ 104 w 173"/>
                  <a:gd name="T27" fmla="*/ 87 h 220"/>
                  <a:gd name="T28" fmla="*/ 127 w 173"/>
                  <a:gd name="T29" fmla="*/ 107 h 220"/>
                  <a:gd name="T30" fmla="*/ 156 w 173"/>
                  <a:gd name="T31" fmla="*/ 117 h 220"/>
                  <a:gd name="T32" fmla="*/ 170 w 173"/>
                  <a:gd name="T33" fmla="*/ 128 h 220"/>
                  <a:gd name="T34" fmla="*/ 161 w 173"/>
                  <a:gd name="T35" fmla="*/ 148 h 220"/>
                  <a:gd name="T36" fmla="*/ 154 w 173"/>
                  <a:gd name="T37" fmla="*/ 169 h 220"/>
                  <a:gd name="T38" fmla="*/ 145 w 173"/>
                  <a:gd name="T39" fmla="*/ 191 h 220"/>
                  <a:gd name="T40" fmla="*/ 132 w 173"/>
                  <a:gd name="T41" fmla="*/ 209 h 220"/>
                  <a:gd name="T42" fmla="*/ 104 w 173"/>
                  <a:gd name="T43" fmla="*/ 218 h 220"/>
                  <a:gd name="T44" fmla="*/ 71 w 173"/>
                  <a:gd name="T45" fmla="*/ 220 h 220"/>
                  <a:gd name="T46" fmla="*/ 43 w 173"/>
                  <a:gd name="T47" fmla="*/ 218 h 220"/>
                  <a:gd name="T48" fmla="*/ 35 w 173"/>
                  <a:gd name="T49" fmla="*/ 213 h 220"/>
                  <a:gd name="T50" fmla="*/ 39 w 173"/>
                  <a:gd name="T51" fmla="*/ 203 h 220"/>
                  <a:gd name="T52" fmla="*/ 44 w 173"/>
                  <a:gd name="T53" fmla="*/ 191 h 220"/>
                  <a:gd name="T54" fmla="*/ 48 w 173"/>
                  <a:gd name="T55" fmla="*/ 181 h 220"/>
                  <a:gd name="T56" fmla="*/ 48 w 173"/>
                  <a:gd name="T57" fmla="*/ 172 h 220"/>
                  <a:gd name="T58" fmla="*/ 39 w 173"/>
                  <a:gd name="T59" fmla="*/ 163 h 220"/>
                  <a:gd name="T60" fmla="*/ 25 w 173"/>
                  <a:gd name="T61" fmla="*/ 154 h 220"/>
                  <a:gd name="T62" fmla="*/ 15 w 173"/>
                  <a:gd name="T63" fmla="*/ 146 h 220"/>
                  <a:gd name="T64" fmla="*/ 21 w 173"/>
                  <a:gd name="T65" fmla="*/ 142 h 220"/>
                  <a:gd name="T66" fmla="*/ 27 w 173"/>
                  <a:gd name="T67" fmla="*/ 139 h 220"/>
                  <a:gd name="T68" fmla="*/ 33 w 173"/>
                  <a:gd name="T69" fmla="*/ 137 h 220"/>
                  <a:gd name="T70" fmla="*/ 35 w 173"/>
                  <a:gd name="T71" fmla="*/ 131 h 220"/>
                  <a:gd name="T72" fmla="*/ 41 w 173"/>
                  <a:gd name="T73" fmla="*/ 118 h 220"/>
                  <a:gd name="T74" fmla="*/ 39 w 173"/>
                  <a:gd name="T75" fmla="*/ 92 h 220"/>
                  <a:gd name="T76" fmla="*/ 30 w 173"/>
                  <a:gd name="T77" fmla="*/ 63 h 220"/>
                  <a:gd name="T78" fmla="*/ 18 w 173"/>
                  <a:gd name="T79" fmla="*/ 37 h 220"/>
                  <a:gd name="T80" fmla="*/ 11 w 173"/>
                  <a:gd name="T81" fmla="*/ 21 h 220"/>
                  <a:gd name="T82" fmla="*/ 8 w 173"/>
                  <a:gd name="T83" fmla="*/ 12 h 220"/>
                  <a:gd name="T84" fmla="*/ 6 w 173"/>
                  <a:gd name="T85" fmla="*/ 7 h 220"/>
                  <a:gd name="T86" fmla="*/ 4 w 173"/>
                  <a:gd name="T87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3" h="220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4" y="16"/>
                    </a:lnTo>
                    <a:lnTo>
                      <a:pt x="33" y="20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42" y="34"/>
                    </a:lnTo>
                    <a:lnTo>
                      <a:pt x="48" y="37"/>
                    </a:lnTo>
                    <a:lnTo>
                      <a:pt x="53" y="39"/>
                    </a:lnTo>
                    <a:lnTo>
                      <a:pt x="59" y="42"/>
                    </a:lnTo>
                    <a:lnTo>
                      <a:pt x="64" y="43"/>
                    </a:lnTo>
                    <a:lnTo>
                      <a:pt x="70" y="45"/>
                    </a:lnTo>
                    <a:lnTo>
                      <a:pt x="74" y="48"/>
                    </a:lnTo>
                    <a:lnTo>
                      <a:pt x="79" y="52"/>
                    </a:lnTo>
                    <a:lnTo>
                      <a:pt x="82" y="57"/>
                    </a:lnTo>
                    <a:lnTo>
                      <a:pt x="87" y="66"/>
                    </a:lnTo>
                    <a:lnTo>
                      <a:pt x="95" y="76"/>
                    </a:lnTo>
                    <a:lnTo>
                      <a:pt x="104" y="87"/>
                    </a:lnTo>
                    <a:lnTo>
                      <a:pt x="115" y="98"/>
                    </a:lnTo>
                    <a:lnTo>
                      <a:pt x="127" y="107"/>
                    </a:lnTo>
                    <a:lnTo>
                      <a:pt x="141" y="113"/>
                    </a:lnTo>
                    <a:lnTo>
                      <a:pt x="156" y="117"/>
                    </a:lnTo>
                    <a:lnTo>
                      <a:pt x="173" y="117"/>
                    </a:lnTo>
                    <a:lnTo>
                      <a:pt x="170" y="128"/>
                    </a:lnTo>
                    <a:lnTo>
                      <a:pt x="165" y="138"/>
                    </a:lnTo>
                    <a:lnTo>
                      <a:pt x="161" y="148"/>
                    </a:lnTo>
                    <a:lnTo>
                      <a:pt x="159" y="158"/>
                    </a:lnTo>
                    <a:lnTo>
                      <a:pt x="154" y="169"/>
                    </a:lnTo>
                    <a:lnTo>
                      <a:pt x="150" y="181"/>
                    </a:lnTo>
                    <a:lnTo>
                      <a:pt x="145" y="191"/>
                    </a:lnTo>
                    <a:lnTo>
                      <a:pt x="140" y="201"/>
                    </a:lnTo>
                    <a:lnTo>
                      <a:pt x="132" y="209"/>
                    </a:lnTo>
                    <a:lnTo>
                      <a:pt x="118" y="214"/>
                    </a:lnTo>
                    <a:lnTo>
                      <a:pt x="104" y="218"/>
                    </a:lnTo>
                    <a:lnTo>
                      <a:pt x="87" y="220"/>
                    </a:lnTo>
                    <a:lnTo>
                      <a:pt x="71" y="220"/>
                    </a:lnTo>
                    <a:lnTo>
                      <a:pt x="55" y="219"/>
                    </a:lnTo>
                    <a:lnTo>
                      <a:pt x="43" y="218"/>
                    </a:lnTo>
                    <a:lnTo>
                      <a:pt x="35" y="218"/>
                    </a:lnTo>
                    <a:lnTo>
                      <a:pt x="35" y="213"/>
                    </a:lnTo>
                    <a:lnTo>
                      <a:pt x="37" y="209"/>
                    </a:lnTo>
                    <a:lnTo>
                      <a:pt x="39" y="203"/>
                    </a:lnTo>
                    <a:lnTo>
                      <a:pt x="42" y="196"/>
                    </a:lnTo>
                    <a:lnTo>
                      <a:pt x="44" y="191"/>
                    </a:lnTo>
                    <a:lnTo>
                      <a:pt x="46" y="185"/>
                    </a:lnTo>
                    <a:lnTo>
                      <a:pt x="48" y="181"/>
                    </a:lnTo>
                    <a:lnTo>
                      <a:pt x="49" y="176"/>
                    </a:lnTo>
                    <a:lnTo>
                      <a:pt x="48" y="172"/>
                    </a:lnTo>
                    <a:lnTo>
                      <a:pt x="43" y="166"/>
                    </a:lnTo>
                    <a:lnTo>
                      <a:pt x="39" y="163"/>
                    </a:lnTo>
                    <a:lnTo>
                      <a:pt x="32" y="158"/>
                    </a:lnTo>
                    <a:lnTo>
                      <a:pt x="25" y="154"/>
                    </a:lnTo>
                    <a:lnTo>
                      <a:pt x="20" y="150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21" y="142"/>
                    </a:lnTo>
                    <a:lnTo>
                      <a:pt x="24" y="141"/>
                    </a:lnTo>
                    <a:lnTo>
                      <a:pt x="27" y="139"/>
                    </a:lnTo>
                    <a:lnTo>
                      <a:pt x="31" y="138"/>
                    </a:lnTo>
                    <a:lnTo>
                      <a:pt x="33" y="137"/>
                    </a:lnTo>
                    <a:lnTo>
                      <a:pt x="34" y="133"/>
                    </a:lnTo>
                    <a:lnTo>
                      <a:pt x="35" y="131"/>
                    </a:lnTo>
                    <a:lnTo>
                      <a:pt x="37" y="128"/>
                    </a:lnTo>
                    <a:lnTo>
                      <a:pt x="41" y="118"/>
                    </a:lnTo>
                    <a:lnTo>
                      <a:pt x="41" y="107"/>
                    </a:lnTo>
                    <a:lnTo>
                      <a:pt x="39" y="92"/>
                    </a:lnTo>
                    <a:lnTo>
                      <a:pt x="35" y="79"/>
                    </a:lnTo>
                    <a:lnTo>
                      <a:pt x="30" y="63"/>
                    </a:lnTo>
                    <a:lnTo>
                      <a:pt x="24" y="49"/>
                    </a:lnTo>
                    <a:lnTo>
                      <a:pt x="18" y="37"/>
                    </a:lnTo>
                    <a:lnTo>
                      <a:pt x="12" y="28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3" name="Freeform 2047">
                <a:extLst>
                  <a:ext uri="{FF2B5EF4-FFF2-40B4-BE49-F238E27FC236}">
                    <a16:creationId xmlns:a16="http://schemas.microsoft.com/office/drawing/2014/main" id="{134CA398-5B57-41CA-AD6C-BE720D1B1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80"/>
                <a:ext cx="46" cy="28"/>
              </a:xfrm>
              <a:custGeom>
                <a:avLst/>
                <a:gdLst>
                  <a:gd name="T0" fmla="*/ 58 w 138"/>
                  <a:gd name="T1" fmla="*/ 82 h 85"/>
                  <a:gd name="T2" fmla="*/ 63 w 138"/>
                  <a:gd name="T3" fmla="*/ 83 h 85"/>
                  <a:gd name="T4" fmla="*/ 69 w 138"/>
                  <a:gd name="T5" fmla="*/ 82 h 85"/>
                  <a:gd name="T6" fmla="*/ 75 w 138"/>
                  <a:gd name="T7" fmla="*/ 78 h 85"/>
                  <a:gd name="T8" fmla="*/ 84 w 138"/>
                  <a:gd name="T9" fmla="*/ 74 h 85"/>
                  <a:gd name="T10" fmla="*/ 93 w 138"/>
                  <a:gd name="T11" fmla="*/ 67 h 85"/>
                  <a:gd name="T12" fmla="*/ 102 w 138"/>
                  <a:gd name="T13" fmla="*/ 60 h 85"/>
                  <a:gd name="T14" fmla="*/ 108 w 138"/>
                  <a:gd name="T15" fmla="*/ 54 h 85"/>
                  <a:gd name="T16" fmla="*/ 112 w 138"/>
                  <a:gd name="T17" fmla="*/ 46 h 85"/>
                  <a:gd name="T18" fmla="*/ 117 w 138"/>
                  <a:gd name="T19" fmla="*/ 37 h 85"/>
                  <a:gd name="T20" fmla="*/ 122 w 138"/>
                  <a:gd name="T21" fmla="*/ 27 h 85"/>
                  <a:gd name="T22" fmla="*/ 127 w 138"/>
                  <a:gd name="T23" fmla="*/ 19 h 85"/>
                  <a:gd name="T24" fmla="*/ 131 w 138"/>
                  <a:gd name="T25" fmla="*/ 12 h 85"/>
                  <a:gd name="T26" fmla="*/ 135 w 138"/>
                  <a:gd name="T27" fmla="*/ 8 h 85"/>
                  <a:gd name="T28" fmla="*/ 138 w 138"/>
                  <a:gd name="T29" fmla="*/ 3 h 85"/>
                  <a:gd name="T30" fmla="*/ 138 w 138"/>
                  <a:gd name="T31" fmla="*/ 1 h 85"/>
                  <a:gd name="T32" fmla="*/ 138 w 138"/>
                  <a:gd name="T33" fmla="*/ 0 h 85"/>
                  <a:gd name="T34" fmla="*/ 125 w 138"/>
                  <a:gd name="T35" fmla="*/ 6 h 85"/>
                  <a:gd name="T36" fmla="*/ 112 w 138"/>
                  <a:gd name="T37" fmla="*/ 12 h 85"/>
                  <a:gd name="T38" fmla="*/ 102 w 138"/>
                  <a:gd name="T39" fmla="*/ 18 h 85"/>
                  <a:gd name="T40" fmla="*/ 93 w 138"/>
                  <a:gd name="T41" fmla="*/ 23 h 85"/>
                  <a:gd name="T42" fmla="*/ 84 w 138"/>
                  <a:gd name="T43" fmla="*/ 29 h 85"/>
                  <a:gd name="T44" fmla="*/ 77 w 138"/>
                  <a:gd name="T45" fmla="*/ 35 h 85"/>
                  <a:gd name="T46" fmla="*/ 71 w 138"/>
                  <a:gd name="T47" fmla="*/ 40 h 85"/>
                  <a:gd name="T48" fmla="*/ 64 w 138"/>
                  <a:gd name="T49" fmla="*/ 46 h 85"/>
                  <a:gd name="T50" fmla="*/ 58 w 138"/>
                  <a:gd name="T51" fmla="*/ 51 h 85"/>
                  <a:gd name="T52" fmla="*/ 53 w 138"/>
                  <a:gd name="T53" fmla="*/ 56 h 85"/>
                  <a:gd name="T54" fmla="*/ 45 w 138"/>
                  <a:gd name="T55" fmla="*/ 61 h 85"/>
                  <a:gd name="T56" fmla="*/ 38 w 138"/>
                  <a:gd name="T57" fmla="*/ 66 h 85"/>
                  <a:gd name="T58" fmla="*/ 30 w 138"/>
                  <a:gd name="T59" fmla="*/ 69 h 85"/>
                  <a:gd name="T60" fmla="*/ 21 w 138"/>
                  <a:gd name="T61" fmla="*/ 75 h 85"/>
                  <a:gd name="T62" fmla="*/ 10 w 138"/>
                  <a:gd name="T63" fmla="*/ 78 h 85"/>
                  <a:gd name="T64" fmla="*/ 0 w 138"/>
                  <a:gd name="T65" fmla="*/ 82 h 85"/>
                  <a:gd name="T66" fmla="*/ 10 w 138"/>
                  <a:gd name="T67" fmla="*/ 84 h 85"/>
                  <a:gd name="T68" fmla="*/ 20 w 138"/>
                  <a:gd name="T69" fmla="*/ 85 h 85"/>
                  <a:gd name="T70" fmla="*/ 30 w 138"/>
                  <a:gd name="T71" fmla="*/ 85 h 85"/>
                  <a:gd name="T72" fmla="*/ 40 w 138"/>
                  <a:gd name="T73" fmla="*/ 84 h 85"/>
                  <a:gd name="T74" fmla="*/ 47 w 138"/>
                  <a:gd name="T75" fmla="*/ 84 h 85"/>
                  <a:gd name="T76" fmla="*/ 54 w 138"/>
                  <a:gd name="T77" fmla="*/ 82 h 85"/>
                  <a:gd name="T78" fmla="*/ 57 w 138"/>
                  <a:gd name="T79" fmla="*/ 82 h 85"/>
                  <a:gd name="T80" fmla="*/ 58 w 138"/>
                  <a:gd name="T81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8" h="85">
                    <a:moveTo>
                      <a:pt x="58" y="82"/>
                    </a:moveTo>
                    <a:lnTo>
                      <a:pt x="63" y="83"/>
                    </a:lnTo>
                    <a:lnTo>
                      <a:pt x="69" y="82"/>
                    </a:lnTo>
                    <a:lnTo>
                      <a:pt x="75" y="78"/>
                    </a:lnTo>
                    <a:lnTo>
                      <a:pt x="84" y="74"/>
                    </a:lnTo>
                    <a:lnTo>
                      <a:pt x="93" y="67"/>
                    </a:lnTo>
                    <a:lnTo>
                      <a:pt x="102" y="60"/>
                    </a:lnTo>
                    <a:lnTo>
                      <a:pt x="108" y="54"/>
                    </a:lnTo>
                    <a:lnTo>
                      <a:pt x="112" y="46"/>
                    </a:lnTo>
                    <a:lnTo>
                      <a:pt x="117" y="37"/>
                    </a:lnTo>
                    <a:lnTo>
                      <a:pt x="122" y="27"/>
                    </a:lnTo>
                    <a:lnTo>
                      <a:pt x="127" y="19"/>
                    </a:lnTo>
                    <a:lnTo>
                      <a:pt x="131" y="12"/>
                    </a:lnTo>
                    <a:lnTo>
                      <a:pt x="135" y="8"/>
                    </a:lnTo>
                    <a:lnTo>
                      <a:pt x="138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25" y="6"/>
                    </a:lnTo>
                    <a:lnTo>
                      <a:pt x="112" y="12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4" y="29"/>
                    </a:lnTo>
                    <a:lnTo>
                      <a:pt x="77" y="35"/>
                    </a:lnTo>
                    <a:lnTo>
                      <a:pt x="71" y="40"/>
                    </a:lnTo>
                    <a:lnTo>
                      <a:pt x="64" y="46"/>
                    </a:lnTo>
                    <a:lnTo>
                      <a:pt x="58" y="51"/>
                    </a:lnTo>
                    <a:lnTo>
                      <a:pt x="53" y="56"/>
                    </a:lnTo>
                    <a:lnTo>
                      <a:pt x="45" y="61"/>
                    </a:lnTo>
                    <a:lnTo>
                      <a:pt x="38" y="66"/>
                    </a:lnTo>
                    <a:lnTo>
                      <a:pt x="30" y="69"/>
                    </a:lnTo>
                    <a:lnTo>
                      <a:pt x="21" y="75"/>
                    </a:lnTo>
                    <a:lnTo>
                      <a:pt x="10" y="78"/>
                    </a:lnTo>
                    <a:lnTo>
                      <a:pt x="0" y="82"/>
                    </a:lnTo>
                    <a:lnTo>
                      <a:pt x="10" y="84"/>
                    </a:lnTo>
                    <a:lnTo>
                      <a:pt x="20" y="85"/>
                    </a:lnTo>
                    <a:lnTo>
                      <a:pt x="30" y="85"/>
                    </a:lnTo>
                    <a:lnTo>
                      <a:pt x="40" y="84"/>
                    </a:lnTo>
                    <a:lnTo>
                      <a:pt x="47" y="84"/>
                    </a:lnTo>
                    <a:lnTo>
                      <a:pt x="54" y="82"/>
                    </a:lnTo>
                    <a:lnTo>
                      <a:pt x="57" y="82"/>
                    </a:lnTo>
                    <a:lnTo>
                      <a:pt x="58" y="8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4" name="Freeform 2048">
                <a:extLst>
                  <a:ext uri="{FF2B5EF4-FFF2-40B4-BE49-F238E27FC236}">
                    <a16:creationId xmlns:a16="http://schemas.microsoft.com/office/drawing/2014/main" id="{C33F96FB-C2C7-4A79-A3AC-3CC2CA2BD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730"/>
                <a:ext cx="42" cy="25"/>
              </a:xfrm>
              <a:custGeom>
                <a:avLst/>
                <a:gdLst>
                  <a:gd name="T0" fmla="*/ 16 w 124"/>
                  <a:gd name="T1" fmla="*/ 12 h 77"/>
                  <a:gd name="T2" fmla="*/ 17 w 124"/>
                  <a:gd name="T3" fmla="*/ 23 h 77"/>
                  <a:gd name="T4" fmla="*/ 17 w 124"/>
                  <a:gd name="T5" fmla="*/ 30 h 77"/>
                  <a:gd name="T6" fmla="*/ 16 w 124"/>
                  <a:gd name="T7" fmla="*/ 36 h 77"/>
                  <a:gd name="T8" fmla="*/ 13 w 124"/>
                  <a:gd name="T9" fmla="*/ 42 h 77"/>
                  <a:gd name="T10" fmla="*/ 10 w 124"/>
                  <a:gd name="T11" fmla="*/ 49 h 77"/>
                  <a:gd name="T12" fmla="*/ 8 w 124"/>
                  <a:gd name="T13" fmla="*/ 54 h 77"/>
                  <a:gd name="T14" fmla="*/ 4 w 124"/>
                  <a:gd name="T15" fmla="*/ 61 h 77"/>
                  <a:gd name="T16" fmla="*/ 0 w 124"/>
                  <a:gd name="T17" fmla="*/ 68 h 77"/>
                  <a:gd name="T18" fmla="*/ 4 w 124"/>
                  <a:gd name="T19" fmla="*/ 68 h 77"/>
                  <a:gd name="T20" fmla="*/ 11 w 124"/>
                  <a:gd name="T21" fmla="*/ 67 h 77"/>
                  <a:gd name="T22" fmla="*/ 19 w 124"/>
                  <a:gd name="T23" fmla="*/ 66 h 77"/>
                  <a:gd name="T24" fmla="*/ 22 w 124"/>
                  <a:gd name="T25" fmla="*/ 64 h 77"/>
                  <a:gd name="T26" fmla="*/ 24 w 124"/>
                  <a:gd name="T27" fmla="*/ 67 h 77"/>
                  <a:gd name="T28" fmla="*/ 26 w 124"/>
                  <a:gd name="T29" fmla="*/ 69 h 77"/>
                  <a:gd name="T30" fmla="*/ 27 w 124"/>
                  <a:gd name="T31" fmla="*/ 72 h 77"/>
                  <a:gd name="T32" fmla="*/ 29 w 124"/>
                  <a:gd name="T33" fmla="*/ 73 h 77"/>
                  <a:gd name="T34" fmla="*/ 32 w 124"/>
                  <a:gd name="T35" fmla="*/ 71 h 77"/>
                  <a:gd name="T36" fmla="*/ 38 w 124"/>
                  <a:gd name="T37" fmla="*/ 68 h 77"/>
                  <a:gd name="T38" fmla="*/ 41 w 124"/>
                  <a:gd name="T39" fmla="*/ 62 h 77"/>
                  <a:gd name="T40" fmla="*/ 44 w 124"/>
                  <a:gd name="T41" fmla="*/ 60 h 77"/>
                  <a:gd name="T42" fmla="*/ 51 w 124"/>
                  <a:gd name="T43" fmla="*/ 68 h 77"/>
                  <a:gd name="T44" fmla="*/ 60 w 124"/>
                  <a:gd name="T45" fmla="*/ 73 h 77"/>
                  <a:gd name="T46" fmla="*/ 68 w 124"/>
                  <a:gd name="T47" fmla="*/ 77 h 77"/>
                  <a:gd name="T48" fmla="*/ 78 w 124"/>
                  <a:gd name="T49" fmla="*/ 77 h 77"/>
                  <a:gd name="T50" fmla="*/ 88 w 124"/>
                  <a:gd name="T51" fmla="*/ 77 h 77"/>
                  <a:gd name="T52" fmla="*/ 100 w 124"/>
                  <a:gd name="T53" fmla="*/ 74 h 77"/>
                  <a:gd name="T54" fmla="*/ 112 w 124"/>
                  <a:gd name="T55" fmla="*/ 73 h 77"/>
                  <a:gd name="T56" fmla="*/ 124 w 124"/>
                  <a:gd name="T57" fmla="*/ 73 h 77"/>
                  <a:gd name="T58" fmla="*/ 120 w 124"/>
                  <a:gd name="T59" fmla="*/ 70 h 77"/>
                  <a:gd name="T60" fmla="*/ 116 w 124"/>
                  <a:gd name="T61" fmla="*/ 64 h 77"/>
                  <a:gd name="T62" fmla="*/ 113 w 124"/>
                  <a:gd name="T63" fmla="*/ 60 h 77"/>
                  <a:gd name="T64" fmla="*/ 111 w 124"/>
                  <a:gd name="T65" fmla="*/ 54 h 77"/>
                  <a:gd name="T66" fmla="*/ 107 w 124"/>
                  <a:gd name="T67" fmla="*/ 49 h 77"/>
                  <a:gd name="T68" fmla="*/ 105 w 124"/>
                  <a:gd name="T69" fmla="*/ 43 h 77"/>
                  <a:gd name="T70" fmla="*/ 104 w 124"/>
                  <a:gd name="T71" fmla="*/ 39 h 77"/>
                  <a:gd name="T72" fmla="*/ 104 w 124"/>
                  <a:gd name="T73" fmla="*/ 33 h 77"/>
                  <a:gd name="T74" fmla="*/ 102 w 124"/>
                  <a:gd name="T75" fmla="*/ 35 h 77"/>
                  <a:gd name="T76" fmla="*/ 97 w 124"/>
                  <a:gd name="T77" fmla="*/ 36 h 77"/>
                  <a:gd name="T78" fmla="*/ 93 w 124"/>
                  <a:gd name="T79" fmla="*/ 39 h 77"/>
                  <a:gd name="T80" fmla="*/ 87 w 124"/>
                  <a:gd name="T81" fmla="*/ 40 h 77"/>
                  <a:gd name="T82" fmla="*/ 83 w 124"/>
                  <a:gd name="T83" fmla="*/ 40 h 77"/>
                  <a:gd name="T84" fmla="*/ 77 w 124"/>
                  <a:gd name="T85" fmla="*/ 42 h 77"/>
                  <a:gd name="T86" fmla="*/ 73 w 124"/>
                  <a:gd name="T87" fmla="*/ 42 h 77"/>
                  <a:gd name="T88" fmla="*/ 70 w 124"/>
                  <a:gd name="T89" fmla="*/ 42 h 77"/>
                  <a:gd name="T90" fmla="*/ 65 w 124"/>
                  <a:gd name="T91" fmla="*/ 36 h 77"/>
                  <a:gd name="T92" fmla="*/ 61 w 124"/>
                  <a:gd name="T93" fmla="*/ 32 h 77"/>
                  <a:gd name="T94" fmla="*/ 57 w 124"/>
                  <a:gd name="T95" fmla="*/ 26 h 77"/>
                  <a:gd name="T96" fmla="*/ 54 w 124"/>
                  <a:gd name="T97" fmla="*/ 23 h 77"/>
                  <a:gd name="T98" fmla="*/ 51 w 124"/>
                  <a:gd name="T99" fmla="*/ 17 h 77"/>
                  <a:gd name="T100" fmla="*/ 48 w 124"/>
                  <a:gd name="T101" fmla="*/ 12 h 77"/>
                  <a:gd name="T102" fmla="*/ 44 w 124"/>
                  <a:gd name="T103" fmla="*/ 7 h 77"/>
                  <a:gd name="T104" fmla="*/ 40 w 124"/>
                  <a:gd name="T105" fmla="*/ 2 h 77"/>
                  <a:gd name="T106" fmla="*/ 38 w 124"/>
                  <a:gd name="T107" fmla="*/ 0 h 77"/>
                  <a:gd name="T108" fmla="*/ 35 w 124"/>
                  <a:gd name="T109" fmla="*/ 0 h 77"/>
                  <a:gd name="T110" fmla="*/ 31 w 124"/>
                  <a:gd name="T111" fmla="*/ 2 h 77"/>
                  <a:gd name="T112" fmla="*/ 28 w 124"/>
                  <a:gd name="T113" fmla="*/ 4 h 77"/>
                  <a:gd name="T114" fmla="*/ 24 w 124"/>
                  <a:gd name="T115" fmla="*/ 6 h 77"/>
                  <a:gd name="T116" fmla="*/ 21 w 124"/>
                  <a:gd name="T117" fmla="*/ 8 h 77"/>
                  <a:gd name="T118" fmla="*/ 19 w 124"/>
                  <a:gd name="T119" fmla="*/ 11 h 77"/>
                  <a:gd name="T120" fmla="*/ 16 w 124"/>
                  <a:gd name="T1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77">
                    <a:moveTo>
                      <a:pt x="16" y="12"/>
                    </a:moveTo>
                    <a:lnTo>
                      <a:pt x="17" y="23"/>
                    </a:lnTo>
                    <a:lnTo>
                      <a:pt x="17" y="30"/>
                    </a:lnTo>
                    <a:lnTo>
                      <a:pt x="16" y="36"/>
                    </a:lnTo>
                    <a:lnTo>
                      <a:pt x="13" y="42"/>
                    </a:lnTo>
                    <a:lnTo>
                      <a:pt x="10" y="49"/>
                    </a:lnTo>
                    <a:lnTo>
                      <a:pt x="8" y="54"/>
                    </a:lnTo>
                    <a:lnTo>
                      <a:pt x="4" y="61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11" y="67"/>
                    </a:lnTo>
                    <a:lnTo>
                      <a:pt x="19" y="66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69"/>
                    </a:lnTo>
                    <a:lnTo>
                      <a:pt x="27" y="72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8" y="68"/>
                    </a:lnTo>
                    <a:lnTo>
                      <a:pt x="41" y="62"/>
                    </a:lnTo>
                    <a:lnTo>
                      <a:pt x="44" y="60"/>
                    </a:lnTo>
                    <a:lnTo>
                      <a:pt x="51" y="68"/>
                    </a:lnTo>
                    <a:lnTo>
                      <a:pt x="60" y="73"/>
                    </a:lnTo>
                    <a:lnTo>
                      <a:pt x="68" y="77"/>
                    </a:lnTo>
                    <a:lnTo>
                      <a:pt x="78" y="77"/>
                    </a:lnTo>
                    <a:lnTo>
                      <a:pt x="88" y="77"/>
                    </a:lnTo>
                    <a:lnTo>
                      <a:pt x="100" y="74"/>
                    </a:lnTo>
                    <a:lnTo>
                      <a:pt x="112" y="73"/>
                    </a:lnTo>
                    <a:lnTo>
                      <a:pt x="124" y="73"/>
                    </a:lnTo>
                    <a:lnTo>
                      <a:pt x="120" y="70"/>
                    </a:lnTo>
                    <a:lnTo>
                      <a:pt x="116" y="64"/>
                    </a:lnTo>
                    <a:lnTo>
                      <a:pt x="113" y="60"/>
                    </a:lnTo>
                    <a:lnTo>
                      <a:pt x="111" y="54"/>
                    </a:lnTo>
                    <a:lnTo>
                      <a:pt x="107" y="49"/>
                    </a:lnTo>
                    <a:lnTo>
                      <a:pt x="105" y="43"/>
                    </a:lnTo>
                    <a:lnTo>
                      <a:pt x="104" y="39"/>
                    </a:lnTo>
                    <a:lnTo>
                      <a:pt x="104" y="33"/>
                    </a:lnTo>
                    <a:lnTo>
                      <a:pt x="102" y="35"/>
                    </a:lnTo>
                    <a:lnTo>
                      <a:pt x="97" y="36"/>
                    </a:lnTo>
                    <a:lnTo>
                      <a:pt x="93" y="39"/>
                    </a:lnTo>
                    <a:lnTo>
                      <a:pt x="87" y="40"/>
                    </a:lnTo>
                    <a:lnTo>
                      <a:pt x="83" y="40"/>
                    </a:lnTo>
                    <a:lnTo>
                      <a:pt x="77" y="42"/>
                    </a:lnTo>
                    <a:lnTo>
                      <a:pt x="73" y="42"/>
                    </a:lnTo>
                    <a:lnTo>
                      <a:pt x="70" y="42"/>
                    </a:lnTo>
                    <a:lnTo>
                      <a:pt x="65" y="36"/>
                    </a:lnTo>
                    <a:lnTo>
                      <a:pt x="61" y="32"/>
                    </a:lnTo>
                    <a:lnTo>
                      <a:pt x="57" y="26"/>
                    </a:lnTo>
                    <a:lnTo>
                      <a:pt x="54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7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1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5" name="Freeform 2049">
                <a:extLst>
                  <a:ext uri="{FF2B5EF4-FFF2-40B4-BE49-F238E27FC236}">
                    <a16:creationId xmlns:a16="http://schemas.microsoft.com/office/drawing/2014/main" id="{E71C3F3F-52CB-43AE-9914-F3CAE0EEB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24"/>
                <a:ext cx="44" cy="123"/>
              </a:xfrm>
              <a:custGeom>
                <a:avLst/>
                <a:gdLst>
                  <a:gd name="T0" fmla="*/ 43 w 131"/>
                  <a:gd name="T1" fmla="*/ 0 h 370"/>
                  <a:gd name="T2" fmla="*/ 43 w 131"/>
                  <a:gd name="T3" fmla="*/ 2 h 370"/>
                  <a:gd name="T4" fmla="*/ 40 w 131"/>
                  <a:gd name="T5" fmla="*/ 6 h 370"/>
                  <a:gd name="T6" fmla="*/ 38 w 131"/>
                  <a:gd name="T7" fmla="*/ 13 h 370"/>
                  <a:gd name="T8" fmla="*/ 36 w 131"/>
                  <a:gd name="T9" fmla="*/ 22 h 370"/>
                  <a:gd name="T10" fmla="*/ 33 w 131"/>
                  <a:gd name="T11" fmla="*/ 34 h 370"/>
                  <a:gd name="T12" fmla="*/ 28 w 131"/>
                  <a:gd name="T13" fmla="*/ 46 h 370"/>
                  <a:gd name="T14" fmla="*/ 25 w 131"/>
                  <a:gd name="T15" fmla="*/ 61 h 370"/>
                  <a:gd name="T16" fmla="*/ 20 w 131"/>
                  <a:gd name="T17" fmla="*/ 75 h 370"/>
                  <a:gd name="T18" fmla="*/ 17 w 131"/>
                  <a:gd name="T19" fmla="*/ 92 h 370"/>
                  <a:gd name="T20" fmla="*/ 13 w 131"/>
                  <a:gd name="T21" fmla="*/ 109 h 370"/>
                  <a:gd name="T22" fmla="*/ 9 w 131"/>
                  <a:gd name="T23" fmla="*/ 126 h 370"/>
                  <a:gd name="T24" fmla="*/ 6 w 131"/>
                  <a:gd name="T25" fmla="*/ 142 h 370"/>
                  <a:gd name="T26" fmla="*/ 3 w 131"/>
                  <a:gd name="T27" fmla="*/ 159 h 370"/>
                  <a:gd name="T28" fmla="*/ 1 w 131"/>
                  <a:gd name="T29" fmla="*/ 176 h 370"/>
                  <a:gd name="T30" fmla="*/ 0 w 131"/>
                  <a:gd name="T31" fmla="*/ 191 h 370"/>
                  <a:gd name="T32" fmla="*/ 0 w 131"/>
                  <a:gd name="T33" fmla="*/ 205 h 370"/>
                  <a:gd name="T34" fmla="*/ 8 w 131"/>
                  <a:gd name="T35" fmla="*/ 209 h 370"/>
                  <a:gd name="T36" fmla="*/ 13 w 131"/>
                  <a:gd name="T37" fmla="*/ 213 h 370"/>
                  <a:gd name="T38" fmla="*/ 20 w 131"/>
                  <a:gd name="T39" fmla="*/ 217 h 370"/>
                  <a:gd name="T40" fmla="*/ 27 w 131"/>
                  <a:gd name="T41" fmla="*/ 223 h 370"/>
                  <a:gd name="T42" fmla="*/ 34 w 131"/>
                  <a:gd name="T43" fmla="*/ 229 h 370"/>
                  <a:gd name="T44" fmla="*/ 38 w 131"/>
                  <a:gd name="T45" fmla="*/ 236 h 370"/>
                  <a:gd name="T46" fmla="*/ 44 w 131"/>
                  <a:gd name="T47" fmla="*/ 243 h 370"/>
                  <a:gd name="T48" fmla="*/ 48 w 131"/>
                  <a:gd name="T49" fmla="*/ 251 h 370"/>
                  <a:gd name="T50" fmla="*/ 53 w 131"/>
                  <a:gd name="T51" fmla="*/ 260 h 370"/>
                  <a:gd name="T52" fmla="*/ 56 w 131"/>
                  <a:gd name="T53" fmla="*/ 269 h 370"/>
                  <a:gd name="T54" fmla="*/ 61 w 131"/>
                  <a:gd name="T55" fmla="*/ 278 h 370"/>
                  <a:gd name="T56" fmla="*/ 64 w 131"/>
                  <a:gd name="T57" fmla="*/ 287 h 370"/>
                  <a:gd name="T58" fmla="*/ 66 w 131"/>
                  <a:gd name="T59" fmla="*/ 297 h 370"/>
                  <a:gd name="T60" fmla="*/ 70 w 131"/>
                  <a:gd name="T61" fmla="*/ 307 h 370"/>
                  <a:gd name="T62" fmla="*/ 72 w 131"/>
                  <a:gd name="T63" fmla="*/ 317 h 370"/>
                  <a:gd name="T64" fmla="*/ 73 w 131"/>
                  <a:gd name="T65" fmla="*/ 328 h 370"/>
                  <a:gd name="T66" fmla="*/ 76 w 131"/>
                  <a:gd name="T67" fmla="*/ 333 h 370"/>
                  <a:gd name="T68" fmla="*/ 82 w 131"/>
                  <a:gd name="T69" fmla="*/ 341 h 370"/>
                  <a:gd name="T70" fmla="*/ 90 w 131"/>
                  <a:gd name="T71" fmla="*/ 349 h 370"/>
                  <a:gd name="T72" fmla="*/ 99 w 131"/>
                  <a:gd name="T73" fmla="*/ 356 h 370"/>
                  <a:gd name="T74" fmla="*/ 107 w 131"/>
                  <a:gd name="T75" fmla="*/ 361 h 370"/>
                  <a:gd name="T76" fmla="*/ 115 w 131"/>
                  <a:gd name="T77" fmla="*/ 366 h 370"/>
                  <a:gd name="T78" fmla="*/ 121 w 131"/>
                  <a:gd name="T79" fmla="*/ 370 h 370"/>
                  <a:gd name="T80" fmla="*/ 127 w 131"/>
                  <a:gd name="T81" fmla="*/ 370 h 370"/>
                  <a:gd name="T82" fmla="*/ 128 w 131"/>
                  <a:gd name="T83" fmla="*/ 343 h 370"/>
                  <a:gd name="T84" fmla="*/ 130 w 131"/>
                  <a:gd name="T85" fmla="*/ 317 h 370"/>
                  <a:gd name="T86" fmla="*/ 131 w 131"/>
                  <a:gd name="T87" fmla="*/ 292 h 370"/>
                  <a:gd name="T88" fmla="*/ 131 w 131"/>
                  <a:gd name="T89" fmla="*/ 265 h 370"/>
                  <a:gd name="T90" fmla="*/ 131 w 131"/>
                  <a:gd name="T91" fmla="*/ 239 h 370"/>
                  <a:gd name="T92" fmla="*/ 131 w 131"/>
                  <a:gd name="T93" fmla="*/ 214 h 370"/>
                  <a:gd name="T94" fmla="*/ 128 w 131"/>
                  <a:gd name="T95" fmla="*/ 190 h 370"/>
                  <a:gd name="T96" fmla="*/ 124 w 131"/>
                  <a:gd name="T97" fmla="*/ 166 h 370"/>
                  <a:gd name="T98" fmla="*/ 121 w 131"/>
                  <a:gd name="T99" fmla="*/ 141 h 370"/>
                  <a:gd name="T100" fmla="*/ 115 w 131"/>
                  <a:gd name="T101" fmla="*/ 119 h 370"/>
                  <a:gd name="T102" fmla="*/ 109 w 131"/>
                  <a:gd name="T103" fmla="*/ 96 h 370"/>
                  <a:gd name="T104" fmla="*/ 99 w 131"/>
                  <a:gd name="T105" fmla="*/ 75 h 370"/>
                  <a:gd name="T106" fmla="*/ 87 w 131"/>
                  <a:gd name="T107" fmla="*/ 55 h 370"/>
                  <a:gd name="T108" fmla="*/ 75 w 131"/>
                  <a:gd name="T109" fmla="*/ 35 h 370"/>
                  <a:gd name="T110" fmla="*/ 61 w 131"/>
                  <a:gd name="T111" fmla="*/ 17 h 370"/>
                  <a:gd name="T112" fmla="*/ 43 w 131"/>
                  <a:gd name="T11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370">
                    <a:moveTo>
                      <a:pt x="43" y="0"/>
                    </a:moveTo>
                    <a:lnTo>
                      <a:pt x="43" y="2"/>
                    </a:lnTo>
                    <a:lnTo>
                      <a:pt x="40" y="6"/>
                    </a:lnTo>
                    <a:lnTo>
                      <a:pt x="38" y="13"/>
                    </a:lnTo>
                    <a:lnTo>
                      <a:pt x="36" y="22"/>
                    </a:lnTo>
                    <a:lnTo>
                      <a:pt x="33" y="34"/>
                    </a:lnTo>
                    <a:lnTo>
                      <a:pt x="28" y="46"/>
                    </a:lnTo>
                    <a:lnTo>
                      <a:pt x="25" y="61"/>
                    </a:lnTo>
                    <a:lnTo>
                      <a:pt x="20" y="75"/>
                    </a:lnTo>
                    <a:lnTo>
                      <a:pt x="17" y="92"/>
                    </a:lnTo>
                    <a:lnTo>
                      <a:pt x="13" y="109"/>
                    </a:lnTo>
                    <a:lnTo>
                      <a:pt x="9" y="126"/>
                    </a:lnTo>
                    <a:lnTo>
                      <a:pt x="6" y="142"/>
                    </a:lnTo>
                    <a:lnTo>
                      <a:pt x="3" y="159"/>
                    </a:lnTo>
                    <a:lnTo>
                      <a:pt x="1" y="176"/>
                    </a:lnTo>
                    <a:lnTo>
                      <a:pt x="0" y="191"/>
                    </a:lnTo>
                    <a:lnTo>
                      <a:pt x="0" y="205"/>
                    </a:lnTo>
                    <a:lnTo>
                      <a:pt x="8" y="209"/>
                    </a:lnTo>
                    <a:lnTo>
                      <a:pt x="13" y="213"/>
                    </a:lnTo>
                    <a:lnTo>
                      <a:pt x="20" y="217"/>
                    </a:lnTo>
                    <a:lnTo>
                      <a:pt x="27" y="223"/>
                    </a:lnTo>
                    <a:lnTo>
                      <a:pt x="34" y="229"/>
                    </a:lnTo>
                    <a:lnTo>
                      <a:pt x="38" y="236"/>
                    </a:lnTo>
                    <a:lnTo>
                      <a:pt x="44" y="243"/>
                    </a:lnTo>
                    <a:lnTo>
                      <a:pt x="48" y="251"/>
                    </a:lnTo>
                    <a:lnTo>
                      <a:pt x="53" y="260"/>
                    </a:lnTo>
                    <a:lnTo>
                      <a:pt x="56" y="269"/>
                    </a:lnTo>
                    <a:lnTo>
                      <a:pt x="61" y="278"/>
                    </a:lnTo>
                    <a:lnTo>
                      <a:pt x="64" y="287"/>
                    </a:lnTo>
                    <a:lnTo>
                      <a:pt x="66" y="297"/>
                    </a:lnTo>
                    <a:lnTo>
                      <a:pt x="70" y="307"/>
                    </a:lnTo>
                    <a:lnTo>
                      <a:pt x="72" y="317"/>
                    </a:lnTo>
                    <a:lnTo>
                      <a:pt x="73" y="328"/>
                    </a:lnTo>
                    <a:lnTo>
                      <a:pt x="76" y="333"/>
                    </a:lnTo>
                    <a:lnTo>
                      <a:pt x="82" y="341"/>
                    </a:lnTo>
                    <a:lnTo>
                      <a:pt x="90" y="349"/>
                    </a:lnTo>
                    <a:lnTo>
                      <a:pt x="99" y="356"/>
                    </a:lnTo>
                    <a:lnTo>
                      <a:pt x="107" y="361"/>
                    </a:lnTo>
                    <a:lnTo>
                      <a:pt x="115" y="366"/>
                    </a:lnTo>
                    <a:lnTo>
                      <a:pt x="121" y="370"/>
                    </a:lnTo>
                    <a:lnTo>
                      <a:pt x="127" y="370"/>
                    </a:lnTo>
                    <a:lnTo>
                      <a:pt x="128" y="343"/>
                    </a:lnTo>
                    <a:lnTo>
                      <a:pt x="130" y="317"/>
                    </a:lnTo>
                    <a:lnTo>
                      <a:pt x="131" y="292"/>
                    </a:lnTo>
                    <a:lnTo>
                      <a:pt x="131" y="265"/>
                    </a:lnTo>
                    <a:lnTo>
                      <a:pt x="131" y="239"/>
                    </a:lnTo>
                    <a:lnTo>
                      <a:pt x="131" y="214"/>
                    </a:lnTo>
                    <a:lnTo>
                      <a:pt x="128" y="190"/>
                    </a:lnTo>
                    <a:lnTo>
                      <a:pt x="124" y="166"/>
                    </a:lnTo>
                    <a:lnTo>
                      <a:pt x="121" y="141"/>
                    </a:lnTo>
                    <a:lnTo>
                      <a:pt x="115" y="119"/>
                    </a:lnTo>
                    <a:lnTo>
                      <a:pt x="109" y="96"/>
                    </a:lnTo>
                    <a:lnTo>
                      <a:pt x="99" y="75"/>
                    </a:lnTo>
                    <a:lnTo>
                      <a:pt x="87" y="55"/>
                    </a:lnTo>
                    <a:lnTo>
                      <a:pt x="75" y="35"/>
                    </a:lnTo>
                    <a:lnTo>
                      <a:pt x="61" y="1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6" name="Freeform 2050">
                <a:extLst>
                  <a:ext uri="{FF2B5EF4-FFF2-40B4-BE49-F238E27FC236}">
                    <a16:creationId xmlns:a16="http://schemas.microsoft.com/office/drawing/2014/main" id="{991490EB-AA49-4E0F-AC7F-05FC8532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1624"/>
                <a:ext cx="30" cy="90"/>
              </a:xfrm>
              <a:custGeom>
                <a:avLst/>
                <a:gdLst>
                  <a:gd name="T0" fmla="*/ 49 w 90"/>
                  <a:gd name="T1" fmla="*/ 0 h 269"/>
                  <a:gd name="T2" fmla="*/ 48 w 90"/>
                  <a:gd name="T3" fmla="*/ 11 h 269"/>
                  <a:gd name="T4" fmla="*/ 47 w 90"/>
                  <a:gd name="T5" fmla="*/ 22 h 269"/>
                  <a:gd name="T6" fmla="*/ 46 w 90"/>
                  <a:gd name="T7" fmla="*/ 34 h 269"/>
                  <a:gd name="T8" fmla="*/ 45 w 90"/>
                  <a:gd name="T9" fmla="*/ 46 h 269"/>
                  <a:gd name="T10" fmla="*/ 45 w 90"/>
                  <a:gd name="T11" fmla="*/ 59 h 269"/>
                  <a:gd name="T12" fmla="*/ 44 w 90"/>
                  <a:gd name="T13" fmla="*/ 74 h 269"/>
                  <a:gd name="T14" fmla="*/ 45 w 90"/>
                  <a:gd name="T15" fmla="*/ 89 h 269"/>
                  <a:gd name="T16" fmla="*/ 45 w 90"/>
                  <a:gd name="T17" fmla="*/ 102 h 269"/>
                  <a:gd name="T18" fmla="*/ 47 w 90"/>
                  <a:gd name="T19" fmla="*/ 117 h 269"/>
                  <a:gd name="T20" fmla="*/ 49 w 90"/>
                  <a:gd name="T21" fmla="*/ 131 h 269"/>
                  <a:gd name="T22" fmla="*/ 53 w 90"/>
                  <a:gd name="T23" fmla="*/ 146 h 269"/>
                  <a:gd name="T24" fmla="*/ 58 w 90"/>
                  <a:gd name="T25" fmla="*/ 160 h 269"/>
                  <a:gd name="T26" fmla="*/ 64 w 90"/>
                  <a:gd name="T27" fmla="*/ 175 h 269"/>
                  <a:gd name="T28" fmla="*/ 72 w 90"/>
                  <a:gd name="T29" fmla="*/ 187 h 269"/>
                  <a:gd name="T30" fmla="*/ 81 w 90"/>
                  <a:gd name="T31" fmla="*/ 201 h 269"/>
                  <a:gd name="T32" fmla="*/ 90 w 90"/>
                  <a:gd name="T33" fmla="*/ 213 h 269"/>
                  <a:gd name="T34" fmla="*/ 83 w 90"/>
                  <a:gd name="T35" fmla="*/ 217 h 269"/>
                  <a:gd name="T36" fmla="*/ 76 w 90"/>
                  <a:gd name="T37" fmla="*/ 222 h 269"/>
                  <a:gd name="T38" fmla="*/ 68 w 90"/>
                  <a:gd name="T39" fmla="*/ 228 h 269"/>
                  <a:gd name="T40" fmla="*/ 62 w 90"/>
                  <a:gd name="T41" fmla="*/ 236 h 269"/>
                  <a:gd name="T42" fmla="*/ 54 w 90"/>
                  <a:gd name="T43" fmla="*/ 242 h 269"/>
                  <a:gd name="T44" fmla="*/ 47 w 90"/>
                  <a:gd name="T45" fmla="*/ 251 h 269"/>
                  <a:gd name="T46" fmla="*/ 40 w 90"/>
                  <a:gd name="T47" fmla="*/ 260 h 269"/>
                  <a:gd name="T48" fmla="*/ 34 w 90"/>
                  <a:gd name="T49" fmla="*/ 269 h 269"/>
                  <a:gd name="T50" fmla="*/ 34 w 90"/>
                  <a:gd name="T51" fmla="*/ 260 h 269"/>
                  <a:gd name="T52" fmla="*/ 34 w 90"/>
                  <a:gd name="T53" fmla="*/ 252 h 269"/>
                  <a:gd name="T54" fmla="*/ 32 w 90"/>
                  <a:gd name="T55" fmla="*/ 245 h 269"/>
                  <a:gd name="T56" fmla="*/ 31 w 90"/>
                  <a:gd name="T57" fmla="*/ 236 h 269"/>
                  <a:gd name="T58" fmla="*/ 30 w 90"/>
                  <a:gd name="T59" fmla="*/ 230 h 269"/>
                  <a:gd name="T60" fmla="*/ 26 w 90"/>
                  <a:gd name="T61" fmla="*/ 223 h 269"/>
                  <a:gd name="T62" fmla="*/ 21 w 90"/>
                  <a:gd name="T63" fmla="*/ 215 h 269"/>
                  <a:gd name="T64" fmla="*/ 17 w 90"/>
                  <a:gd name="T65" fmla="*/ 208 h 269"/>
                  <a:gd name="T66" fmla="*/ 14 w 90"/>
                  <a:gd name="T67" fmla="*/ 201 h 269"/>
                  <a:gd name="T68" fmla="*/ 17 w 90"/>
                  <a:gd name="T69" fmla="*/ 194 h 269"/>
                  <a:gd name="T70" fmla="*/ 20 w 90"/>
                  <a:gd name="T71" fmla="*/ 186 h 269"/>
                  <a:gd name="T72" fmla="*/ 27 w 90"/>
                  <a:gd name="T73" fmla="*/ 178 h 269"/>
                  <a:gd name="T74" fmla="*/ 32 w 90"/>
                  <a:gd name="T75" fmla="*/ 169 h 269"/>
                  <a:gd name="T76" fmla="*/ 38 w 90"/>
                  <a:gd name="T77" fmla="*/ 162 h 269"/>
                  <a:gd name="T78" fmla="*/ 40 w 90"/>
                  <a:gd name="T79" fmla="*/ 153 h 269"/>
                  <a:gd name="T80" fmla="*/ 39 w 90"/>
                  <a:gd name="T81" fmla="*/ 144 h 269"/>
                  <a:gd name="T82" fmla="*/ 34 w 90"/>
                  <a:gd name="T83" fmla="*/ 133 h 269"/>
                  <a:gd name="T84" fmla="*/ 28 w 90"/>
                  <a:gd name="T85" fmla="*/ 122 h 269"/>
                  <a:gd name="T86" fmla="*/ 19 w 90"/>
                  <a:gd name="T87" fmla="*/ 111 h 269"/>
                  <a:gd name="T88" fmla="*/ 12 w 90"/>
                  <a:gd name="T89" fmla="*/ 99 h 269"/>
                  <a:gd name="T90" fmla="*/ 7 w 90"/>
                  <a:gd name="T91" fmla="*/ 85 h 269"/>
                  <a:gd name="T92" fmla="*/ 2 w 90"/>
                  <a:gd name="T93" fmla="*/ 73 h 269"/>
                  <a:gd name="T94" fmla="*/ 0 w 90"/>
                  <a:gd name="T95" fmla="*/ 62 h 269"/>
                  <a:gd name="T96" fmla="*/ 3 w 90"/>
                  <a:gd name="T97" fmla="*/ 52 h 269"/>
                  <a:gd name="T98" fmla="*/ 8 w 90"/>
                  <a:gd name="T99" fmla="*/ 44 h 269"/>
                  <a:gd name="T100" fmla="*/ 13 w 90"/>
                  <a:gd name="T101" fmla="*/ 36 h 269"/>
                  <a:gd name="T102" fmla="*/ 19 w 90"/>
                  <a:gd name="T103" fmla="*/ 29 h 269"/>
                  <a:gd name="T104" fmla="*/ 26 w 90"/>
                  <a:gd name="T105" fmla="*/ 22 h 269"/>
                  <a:gd name="T106" fmla="*/ 31 w 90"/>
                  <a:gd name="T107" fmla="*/ 16 h 269"/>
                  <a:gd name="T108" fmla="*/ 39 w 90"/>
                  <a:gd name="T109" fmla="*/ 10 h 269"/>
                  <a:gd name="T110" fmla="*/ 45 w 90"/>
                  <a:gd name="T111" fmla="*/ 5 h 269"/>
                  <a:gd name="T112" fmla="*/ 49 w 90"/>
                  <a:gd name="T11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269">
                    <a:moveTo>
                      <a:pt x="49" y="0"/>
                    </a:moveTo>
                    <a:lnTo>
                      <a:pt x="48" y="11"/>
                    </a:lnTo>
                    <a:lnTo>
                      <a:pt x="47" y="22"/>
                    </a:lnTo>
                    <a:lnTo>
                      <a:pt x="46" y="34"/>
                    </a:lnTo>
                    <a:lnTo>
                      <a:pt x="45" y="46"/>
                    </a:lnTo>
                    <a:lnTo>
                      <a:pt x="45" y="59"/>
                    </a:lnTo>
                    <a:lnTo>
                      <a:pt x="44" y="74"/>
                    </a:lnTo>
                    <a:lnTo>
                      <a:pt x="45" y="89"/>
                    </a:lnTo>
                    <a:lnTo>
                      <a:pt x="45" y="102"/>
                    </a:lnTo>
                    <a:lnTo>
                      <a:pt x="47" y="117"/>
                    </a:lnTo>
                    <a:lnTo>
                      <a:pt x="49" y="131"/>
                    </a:lnTo>
                    <a:lnTo>
                      <a:pt x="53" y="146"/>
                    </a:lnTo>
                    <a:lnTo>
                      <a:pt x="58" y="160"/>
                    </a:lnTo>
                    <a:lnTo>
                      <a:pt x="64" y="175"/>
                    </a:lnTo>
                    <a:lnTo>
                      <a:pt x="72" y="187"/>
                    </a:lnTo>
                    <a:lnTo>
                      <a:pt x="81" y="201"/>
                    </a:lnTo>
                    <a:lnTo>
                      <a:pt x="90" y="213"/>
                    </a:lnTo>
                    <a:lnTo>
                      <a:pt x="83" y="217"/>
                    </a:lnTo>
                    <a:lnTo>
                      <a:pt x="76" y="222"/>
                    </a:lnTo>
                    <a:lnTo>
                      <a:pt x="68" y="228"/>
                    </a:lnTo>
                    <a:lnTo>
                      <a:pt x="62" y="236"/>
                    </a:lnTo>
                    <a:lnTo>
                      <a:pt x="54" y="242"/>
                    </a:lnTo>
                    <a:lnTo>
                      <a:pt x="47" y="251"/>
                    </a:lnTo>
                    <a:lnTo>
                      <a:pt x="40" y="260"/>
                    </a:lnTo>
                    <a:lnTo>
                      <a:pt x="34" y="269"/>
                    </a:lnTo>
                    <a:lnTo>
                      <a:pt x="34" y="260"/>
                    </a:lnTo>
                    <a:lnTo>
                      <a:pt x="34" y="252"/>
                    </a:lnTo>
                    <a:lnTo>
                      <a:pt x="32" y="245"/>
                    </a:lnTo>
                    <a:lnTo>
                      <a:pt x="31" y="236"/>
                    </a:lnTo>
                    <a:lnTo>
                      <a:pt x="30" y="230"/>
                    </a:lnTo>
                    <a:lnTo>
                      <a:pt x="26" y="223"/>
                    </a:lnTo>
                    <a:lnTo>
                      <a:pt x="21" y="215"/>
                    </a:lnTo>
                    <a:lnTo>
                      <a:pt x="17" y="208"/>
                    </a:lnTo>
                    <a:lnTo>
                      <a:pt x="14" y="201"/>
                    </a:lnTo>
                    <a:lnTo>
                      <a:pt x="17" y="194"/>
                    </a:lnTo>
                    <a:lnTo>
                      <a:pt x="20" y="186"/>
                    </a:lnTo>
                    <a:lnTo>
                      <a:pt x="27" y="178"/>
                    </a:lnTo>
                    <a:lnTo>
                      <a:pt x="32" y="169"/>
                    </a:lnTo>
                    <a:lnTo>
                      <a:pt x="38" y="162"/>
                    </a:lnTo>
                    <a:lnTo>
                      <a:pt x="40" y="153"/>
                    </a:lnTo>
                    <a:lnTo>
                      <a:pt x="39" y="144"/>
                    </a:lnTo>
                    <a:lnTo>
                      <a:pt x="34" y="133"/>
                    </a:lnTo>
                    <a:lnTo>
                      <a:pt x="28" y="122"/>
                    </a:lnTo>
                    <a:lnTo>
                      <a:pt x="19" y="111"/>
                    </a:lnTo>
                    <a:lnTo>
                      <a:pt x="12" y="99"/>
                    </a:lnTo>
                    <a:lnTo>
                      <a:pt x="7" y="85"/>
                    </a:lnTo>
                    <a:lnTo>
                      <a:pt x="2" y="73"/>
                    </a:lnTo>
                    <a:lnTo>
                      <a:pt x="0" y="62"/>
                    </a:lnTo>
                    <a:lnTo>
                      <a:pt x="3" y="52"/>
                    </a:lnTo>
                    <a:lnTo>
                      <a:pt x="8" y="44"/>
                    </a:lnTo>
                    <a:lnTo>
                      <a:pt x="13" y="36"/>
                    </a:lnTo>
                    <a:lnTo>
                      <a:pt x="19" y="29"/>
                    </a:lnTo>
                    <a:lnTo>
                      <a:pt x="26" y="22"/>
                    </a:lnTo>
                    <a:lnTo>
                      <a:pt x="31" y="16"/>
                    </a:lnTo>
                    <a:lnTo>
                      <a:pt x="39" y="10"/>
                    </a:lnTo>
                    <a:lnTo>
                      <a:pt x="45" y="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7" name="Freeform 2051">
                <a:extLst>
                  <a:ext uri="{FF2B5EF4-FFF2-40B4-BE49-F238E27FC236}">
                    <a16:creationId xmlns:a16="http://schemas.microsoft.com/office/drawing/2014/main" id="{368E34DD-3520-43E4-B14D-3E903CEF8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51"/>
                <a:ext cx="43" cy="96"/>
              </a:xfrm>
              <a:custGeom>
                <a:avLst/>
                <a:gdLst>
                  <a:gd name="T0" fmla="*/ 16 w 129"/>
                  <a:gd name="T1" fmla="*/ 7 h 287"/>
                  <a:gd name="T2" fmla="*/ 12 w 129"/>
                  <a:gd name="T3" fmla="*/ 22 h 287"/>
                  <a:gd name="T4" fmla="*/ 8 w 129"/>
                  <a:gd name="T5" fmla="*/ 39 h 287"/>
                  <a:gd name="T6" fmla="*/ 5 w 129"/>
                  <a:gd name="T7" fmla="*/ 57 h 287"/>
                  <a:gd name="T8" fmla="*/ 2 w 129"/>
                  <a:gd name="T9" fmla="*/ 76 h 287"/>
                  <a:gd name="T10" fmla="*/ 1 w 129"/>
                  <a:gd name="T11" fmla="*/ 93 h 287"/>
                  <a:gd name="T12" fmla="*/ 0 w 129"/>
                  <a:gd name="T13" fmla="*/ 106 h 287"/>
                  <a:gd name="T14" fmla="*/ 0 w 129"/>
                  <a:gd name="T15" fmla="*/ 119 h 287"/>
                  <a:gd name="T16" fmla="*/ 7 w 129"/>
                  <a:gd name="T17" fmla="*/ 124 h 287"/>
                  <a:gd name="T18" fmla="*/ 20 w 129"/>
                  <a:gd name="T19" fmla="*/ 132 h 287"/>
                  <a:gd name="T20" fmla="*/ 33 w 129"/>
                  <a:gd name="T21" fmla="*/ 145 h 287"/>
                  <a:gd name="T22" fmla="*/ 44 w 129"/>
                  <a:gd name="T23" fmla="*/ 160 h 287"/>
                  <a:gd name="T24" fmla="*/ 53 w 129"/>
                  <a:gd name="T25" fmla="*/ 179 h 287"/>
                  <a:gd name="T26" fmla="*/ 62 w 129"/>
                  <a:gd name="T27" fmla="*/ 198 h 287"/>
                  <a:gd name="T28" fmla="*/ 67 w 129"/>
                  <a:gd name="T29" fmla="*/ 219 h 287"/>
                  <a:gd name="T30" fmla="*/ 73 w 129"/>
                  <a:gd name="T31" fmla="*/ 239 h 287"/>
                  <a:gd name="T32" fmla="*/ 77 w 129"/>
                  <a:gd name="T33" fmla="*/ 253 h 287"/>
                  <a:gd name="T34" fmla="*/ 86 w 129"/>
                  <a:gd name="T35" fmla="*/ 265 h 287"/>
                  <a:gd name="T36" fmla="*/ 100 w 129"/>
                  <a:gd name="T37" fmla="*/ 275 h 287"/>
                  <a:gd name="T38" fmla="*/ 116 w 129"/>
                  <a:gd name="T39" fmla="*/ 283 h 287"/>
                  <a:gd name="T40" fmla="*/ 126 w 129"/>
                  <a:gd name="T41" fmla="*/ 279 h 287"/>
                  <a:gd name="T42" fmla="*/ 128 w 129"/>
                  <a:gd name="T43" fmla="*/ 258 h 287"/>
                  <a:gd name="T44" fmla="*/ 129 w 129"/>
                  <a:gd name="T45" fmla="*/ 232 h 287"/>
                  <a:gd name="T46" fmla="*/ 128 w 129"/>
                  <a:gd name="T47" fmla="*/ 210 h 287"/>
                  <a:gd name="T48" fmla="*/ 126 w 129"/>
                  <a:gd name="T49" fmla="*/ 215 h 287"/>
                  <a:gd name="T50" fmla="*/ 117 w 129"/>
                  <a:gd name="T51" fmla="*/ 232 h 287"/>
                  <a:gd name="T52" fmla="*/ 103 w 129"/>
                  <a:gd name="T53" fmla="*/ 239 h 287"/>
                  <a:gd name="T54" fmla="*/ 92 w 129"/>
                  <a:gd name="T55" fmla="*/ 234 h 287"/>
                  <a:gd name="T56" fmla="*/ 88 w 129"/>
                  <a:gd name="T57" fmla="*/ 229 h 287"/>
                  <a:gd name="T58" fmla="*/ 83 w 129"/>
                  <a:gd name="T59" fmla="*/ 218 h 287"/>
                  <a:gd name="T60" fmla="*/ 76 w 129"/>
                  <a:gd name="T61" fmla="*/ 201 h 287"/>
                  <a:gd name="T62" fmla="*/ 66 w 129"/>
                  <a:gd name="T63" fmla="*/ 180 h 287"/>
                  <a:gd name="T64" fmla="*/ 56 w 129"/>
                  <a:gd name="T65" fmla="*/ 159 h 287"/>
                  <a:gd name="T66" fmla="*/ 45 w 129"/>
                  <a:gd name="T67" fmla="*/ 140 h 287"/>
                  <a:gd name="T68" fmla="*/ 34 w 129"/>
                  <a:gd name="T69" fmla="*/ 124 h 287"/>
                  <a:gd name="T70" fmla="*/ 21 w 129"/>
                  <a:gd name="T71" fmla="*/ 115 h 287"/>
                  <a:gd name="T72" fmla="*/ 14 w 129"/>
                  <a:gd name="T73" fmla="*/ 108 h 287"/>
                  <a:gd name="T74" fmla="*/ 12 w 129"/>
                  <a:gd name="T75" fmla="*/ 95 h 287"/>
                  <a:gd name="T76" fmla="*/ 12 w 129"/>
                  <a:gd name="T77" fmla="*/ 80 h 287"/>
                  <a:gd name="T78" fmla="*/ 12 w 129"/>
                  <a:gd name="T79" fmla="*/ 65 h 287"/>
                  <a:gd name="T80" fmla="*/ 12 w 129"/>
                  <a:gd name="T81" fmla="*/ 48 h 287"/>
                  <a:gd name="T82" fmla="*/ 15 w 129"/>
                  <a:gd name="T83" fmla="*/ 32 h 287"/>
                  <a:gd name="T84" fmla="*/ 16 w 129"/>
                  <a:gd name="T85" fmla="*/ 18 h 287"/>
                  <a:gd name="T86" fmla="*/ 17 w 129"/>
                  <a:gd name="T87" fmla="*/ 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9" h="287">
                    <a:moveTo>
                      <a:pt x="17" y="0"/>
                    </a:moveTo>
                    <a:lnTo>
                      <a:pt x="16" y="7"/>
                    </a:lnTo>
                    <a:lnTo>
                      <a:pt x="12" y="14"/>
                    </a:lnTo>
                    <a:lnTo>
                      <a:pt x="12" y="22"/>
                    </a:lnTo>
                    <a:lnTo>
                      <a:pt x="9" y="30"/>
                    </a:lnTo>
                    <a:lnTo>
                      <a:pt x="8" y="39"/>
                    </a:lnTo>
                    <a:lnTo>
                      <a:pt x="7" y="48"/>
                    </a:lnTo>
                    <a:lnTo>
                      <a:pt x="5" y="57"/>
                    </a:lnTo>
                    <a:lnTo>
                      <a:pt x="3" y="67"/>
                    </a:lnTo>
                    <a:lnTo>
                      <a:pt x="2" y="76"/>
                    </a:lnTo>
                    <a:lnTo>
                      <a:pt x="2" y="85"/>
                    </a:lnTo>
                    <a:lnTo>
                      <a:pt x="1" y="93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7" y="124"/>
                    </a:lnTo>
                    <a:lnTo>
                      <a:pt x="12" y="128"/>
                    </a:lnTo>
                    <a:lnTo>
                      <a:pt x="20" y="132"/>
                    </a:lnTo>
                    <a:lnTo>
                      <a:pt x="26" y="138"/>
                    </a:lnTo>
                    <a:lnTo>
                      <a:pt x="33" y="145"/>
                    </a:lnTo>
                    <a:lnTo>
                      <a:pt x="38" y="152"/>
                    </a:lnTo>
                    <a:lnTo>
                      <a:pt x="44" y="160"/>
                    </a:lnTo>
                    <a:lnTo>
                      <a:pt x="48" y="169"/>
                    </a:lnTo>
                    <a:lnTo>
                      <a:pt x="53" y="179"/>
                    </a:lnTo>
                    <a:lnTo>
                      <a:pt x="57" y="188"/>
                    </a:lnTo>
                    <a:lnTo>
                      <a:pt x="62" y="198"/>
                    </a:lnTo>
                    <a:lnTo>
                      <a:pt x="65" y="209"/>
                    </a:lnTo>
                    <a:lnTo>
                      <a:pt x="67" y="219"/>
                    </a:lnTo>
                    <a:lnTo>
                      <a:pt x="71" y="229"/>
                    </a:lnTo>
                    <a:lnTo>
                      <a:pt x="73" y="239"/>
                    </a:lnTo>
                    <a:lnTo>
                      <a:pt x="74" y="247"/>
                    </a:lnTo>
                    <a:lnTo>
                      <a:pt x="77" y="253"/>
                    </a:lnTo>
                    <a:lnTo>
                      <a:pt x="82" y="258"/>
                    </a:lnTo>
                    <a:lnTo>
                      <a:pt x="86" y="265"/>
                    </a:lnTo>
                    <a:lnTo>
                      <a:pt x="93" y="269"/>
                    </a:lnTo>
                    <a:lnTo>
                      <a:pt x="100" y="275"/>
                    </a:lnTo>
                    <a:lnTo>
                      <a:pt x="107" y="278"/>
                    </a:lnTo>
                    <a:lnTo>
                      <a:pt x="116" y="283"/>
                    </a:lnTo>
                    <a:lnTo>
                      <a:pt x="123" y="287"/>
                    </a:lnTo>
                    <a:lnTo>
                      <a:pt x="126" y="279"/>
                    </a:lnTo>
                    <a:lnTo>
                      <a:pt x="128" y="269"/>
                    </a:lnTo>
                    <a:lnTo>
                      <a:pt x="128" y="258"/>
                    </a:lnTo>
                    <a:lnTo>
                      <a:pt x="129" y="246"/>
                    </a:lnTo>
                    <a:lnTo>
                      <a:pt x="129" y="232"/>
                    </a:lnTo>
                    <a:lnTo>
                      <a:pt x="128" y="220"/>
                    </a:lnTo>
                    <a:lnTo>
                      <a:pt x="128" y="210"/>
                    </a:lnTo>
                    <a:lnTo>
                      <a:pt x="128" y="201"/>
                    </a:lnTo>
                    <a:lnTo>
                      <a:pt x="126" y="215"/>
                    </a:lnTo>
                    <a:lnTo>
                      <a:pt x="121" y="225"/>
                    </a:lnTo>
                    <a:lnTo>
                      <a:pt x="117" y="232"/>
                    </a:lnTo>
                    <a:lnTo>
                      <a:pt x="109" y="237"/>
                    </a:lnTo>
                    <a:lnTo>
                      <a:pt x="103" y="239"/>
                    </a:lnTo>
                    <a:lnTo>
                      <a:pt x="97" y="238"/>
                    </a:lnTo>
                    <a:lnTo>
                      <a:pt x="92" y="234"/>
                    </a:lnTo>
                    <a:lnTo>
                      <a:pt x="90" y="231"/>
                    </a:lnTo>
                    <a:lnTo>
                      <a:pt x="88" y="229"/>
                    </a:lnTo>
                    <a:lnTo>
                      <a:pt x="86" y="224"/>
                    </a:lnTo>
                    <a:lnTo>
                      <a:pt x="83" y="218"/>
                    </a:lnTo>
                    <a:lnTo>
                      <a:pt x="80" y="210"/>
                    </a:lnTo>
                    <a:lnTo>
                      <a:pt x="76" y="201"/>
                    </a:lnTo>
                    <a:lnTo>
                      <a:pt x="71" y="191"/>
                    </a:lnTo>
                    <a:lnTo>
                      <a:pt x="66" y="180"/>
                    </a:lnTo>
                    <a:lnTo>
                      <a:pt x="62" y="169"/>
                    </a:lnTo>
                    <a:lnTo>
                      <a:pt x="56" y="159"/>
                    </a:lnTo>
                    <a:lnTo>
                      <a:pt x="51" y="149"/>
                    </a:lnTo>
                    <a:lnTo>
                      <a:pt x="45" y="140"/>
                    </a:lnTo>
                    <a:lnTo>
                      <a:pt x="39" y="132"/>
                    </a:lnTo>
                    <a:lnTo>
                      <a:pt x="34" y="124"/>
                    </a:lnTo>
                    <a:lnTo>
                      <a:pt x="27" y="119"/>
                    </a:lnTo>
                    <a:lnTo>
                      <a:pt x="21" y="115"/>
                    </a:lnTo>
                    <a:lnTo>
                      <a:pt x="16" y="114"/>
                    </a:lnTo>
                    <a:lnTo>
                      <a:pt x="14" y="108"/>
                    </a:lnTo>
                    <a:lnTo>
                      <a:pt x="12" y="102"/>
                    </a:lnTo>
                    <a:lnTo>
                      <a:pt x="12" y="95"/>
                    </a:lnTo>
                    <a:lnTo>
                      <a:pt x="12" y="87"/>
                    </a:lnTo>
                    <a:lnTo>
                      <a:pt x="12" y="80"/>
                    </a:lnTo>
                    <a:lnTo>
                      <a:pt x="12" y="73"/>
                    </a:lnTo>
                    <a:lnTo>
                      <a:pt x="12" y="65"/>
                    </a:lnTo>
                    <a:lnTo>
                      <a:pt x="12" y="56"/>
                    </a:lnTo>
                    <a:lnTo>
                      <a:pt x="12" y="48"/>
                    </a:lnTo>
                    <a:lnTo>
                      <a:pt x="14" y="40"/>
                    </a:lnTo>
                    <a:lnTo>
                      <a:pt x="15" y="32"/>
                    </a:lnTo>
                    <a:lnTo>
                      <a:pt x="16" y="26"/>
                    </a:lnTo>
                    <a:lnTo>
                      <a:pt x="16" y="18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8" name="Freeform 2052">
                <a:extLst>
                  <a:ext uri="{FF2B5EF4-FFF2-40B4-BE49-F238E27FC236}">
                    <a16:creationId xmlns:a16="http://schemas.microsoft.com/office/drawing/2014/main" id="{B560B281-BC7D-4EDB-92C0-B5341FE4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09"/>
                <a:ext cx="26" cy="29"/>
              </a:xfrm>
              <a:custGeom>
                <a:avLst/>
                <a:gdLst>
                  <a:gd name="T0" fmla="*/ 0 w 78"/>
                  <a:gd name="T1" fmla="*/ 8 h 87"/>
                  <a:gd name="T2" fmla="*/ 4 w 78"/>
                  <a:gd name="T3" fmla="*/ 8 h 87"/>
                  <a:gd name="T4" fmla="*/ 7 w 78"/>
                  <a:gd name="T5" fmla="*/ 7 h 87"/>
                  <a:gd name="T6" fmla="*/ 11 w 78"/>
                  <a:gd name="T7" fmla="*/ 6 h 87"/>
                  <a:gd name="T8" fmla="*/ 14 w 78"/>
                  <a:gd name="T9" fmla="*/ 6 h 87"/>
                  <a:gd name="T10" fmla="*/ 18 w 78"/>
                  <a:gd name="T11" fmla="*/ 5 h 87"/>
                  <a:gd name="T12" fmla="*/ 21 w 78"/>
                  <a:gd name="T13" fmla="*/ 2 h 87"/>
                  <a:gd name="T14" fmla="*/ 24 w 78"/>
                  <a:gd name="T15" fmla="*/ 1 h 87"/>
                  <a:gd name="T16" fmla="*/ 27 w 78"/>
                  <a:gd name="T17" fmla="*/ 0 h 87"/>
                  <a:gd name="T18" fmla="*/ 30 w 78"/>
                  <a:gd name="T19" fmla="*/ 1 h 87"/>
                  <a:gd name="T20" fmla="*/ 34 w 78"/>
                  <a:gd name="T21" fmla="*/ 5 h 87"/>
                  <a:gd name="T22" fmla="*/ 39 w 78"/>
                  <a:gd name="T23" fmla="*/ 6 h 87"/>
                  <a:gd name="T24" fmla="*/ 41 w 78"/>
                  <a:gd name="T25" fmla="*/ 6 h 87"/>
                  <a:gd name="T26" fmla="*/ 45 w 78"/>
                  <a:gd name="T27" fmla="*/ 13 h 87"/>
                  <a:gd name="T28" fmla="*/ 51 w 78"/>
                  <a:gd name="T29" fmla="*/ 17 h 87"/>
                  <a:gd name="T30" fmla="*/ 57 w 78"/>
                  <a:gd name="T31" fmla="*/ 23 h 87"/>
                  <a:gd name="T32" fmla="*/ 62 w 78"/>
                  <a:gd name="T33" fmla="*/ 26 h 87"/>
                  <a:gd name="T34" fmla="*/ 68 w 78"/>
                  <a:gd name="T35" fmla="*/ 32 h 87"/>
                  <a:gd name="T36" fmla="*/ 73 w 78"/>
                  <a:gd name="T37" fmla="*/ 35 h 87"/>
                  <a:gd name="T38" fmla="*/ 76 w 78"/>
                  <a:gd name="T39" fmla="*/ 41 h 87"/>
                  <a:gd name="T40" fmla="*/ 78 w 78"/>
                  <a:gd name="T41" fmla="*/ 47 h 87"/>
                  <a:gd name="T42" fmla="*/ 77 w 78"/>
                  <a:gd name="T43" fmla="*/ 51 h 87"/>
                  <a:gd name="T44" fmla="*/ 76 w 78"/>
                  <a:gd name="T45" fmla="*/ 55 h 87"/>
                  <a:gd name="T46" fmla="*/ 73 w 78"/>
                  <a:gd name="T47" fmla="*/ 61 h 87"/>
                  <a:gd name="T48" fmla="*/ 71 w 78"/>
                  <a:gd name="T49" fmla="*/ 66 h 87"/>
                  <a:gd name="T50" fmla="*/ 69 w 78"/>
                  <a:gd name="T51" fmla="*/ 72 h 87"/>
                  <a:gd name="T52" fmla="*/ 67 w 78"/>
                  <a:gd name="T53" fmla="*/ 79 h 87"/>
                  <a:gd name="T54" fmla="*/ 64 w 78"/>
                  <a:gd name="T55" fmla="*/ 83 h 87"/>
                  <a:gd name="T56" fmla="*/ 64 w 78"/>
                  <a:gd name="T57" fmla="*/ 87 h 87"/>
                  <a:gd name="T58" fmla="*/ 60 w 78"/>
                  <a:gd name="T59" fmla="*/ 85 h 87"/>
                  <a:gd name="T60" fmla="*/ 53 w 78"/>
                  <a:gd name="T61" fmla="*/ 85 h 87"/>
                  <a:gd name="T62" fmla="*/ 46 w 78"/>
                  <a:gd name="T63" fmla="*/ 83 h 87"/>
                  <a:gd name="T64" fmla="*/ 42 w 78"/>
                  <a:gd name="T65" fmla="*/ 82 h 87"/>
                  <a:gd name="T66" fmla="*/ 49 w 78"/>
                  <a:gd name="T67" fmla="*/ 73 h 87"/>
                  <a:gd name="T68" fmla="*/ 50 w 78"/>
                  <a:gd name="T69" fmla="*/ 65 h 87"/>
                  <a:gd name="T70" fmla="*/ 48 w 78"/>
                  <a:gd name="T71" fmla="*/ 59 h 87"/>
                  <a:gd name="T72" fmla="*/ 41 w 78"/>
                  <a:gd name="T73" fmla="*/ 53 h 87"/>
                  <a:gd name="T74" fmla="*/ 34 w 78"/>
                  <a:gd name="T75" fmla="*/ 48 h 87"/>
                  <a:gd name="T76" fmla="*/ 26 w 78"/>
                  <a:gd name="T77" fmla="*/ 44 h 87"/>
                  <a:gd name="T78" fmla="*/ 18 w 78"/>
                  <a:gd name="T79" fmla="*/ 43 h 87"/>
                  <a:gd name="T80" fmla="*/ 9 w 78"/>
                  <a:gd name="T81" fmla="*/ 43 h 87"/>
                  <a:gd name="T82" fmla="*/ 9 w 78"/>
                  <a:gd name="T83" fmla="*/ 41 h 87"/>
                  <a:gd name="T84" fmla="*/ 9 w 78"/>
                  <a:gd name="T85" fmla="*/ 40 h 87"/>
                  <a:gd name="T86" fmla="*/ 9 w 78"/>
                  <a:gd name="T87" fmla="*/ 37 h 87"/>
                  <a:gd name="T88" fmla="*/ 9 w 78"/>
                  <a:gd name="T89" fmla="*/ 35 h 87"/>
                  <a:gd name="T90" fmla="*/ 26 w 78"/>
                  <a:gd name="T91" fmla="*/ 34 h 87"/>
                  <a:gd name="T92" fmla="*/ 36 w 78"/>
                  <a:gd name="T93" fmla="*/ 32 h 87"/>
                  <a:gd name="T94" fmla="*/ 40 w 78"/>
                  <a:gd name="T95" fmla="*/ 27 h 87"/>
                  <a:gd name="T96" fmla="*/ 39 w 78"/>
                  <a:gd name="T97" fmla="*/ 22 h 87"/>
                  <a:gd name="T98" fmla="*/ 32 w 78"/>
                  <a:gd name="T99" fmla="*/ 16 h 87"/>
                  <a:gd name="T100" fmla="*/ 23 w 78"/>
                  <a:gd name="T101" fmla="*/ 11 h 87"/>
                  <a:gd name="T102" fmla="*/ 12 w 78"/>
                  <a:gd name="T103" fmla="*/ 8 h 87"/>
                  <a:gd name="T104" fmla="*/ 0 w 78"/>
                  <a:gd name="T105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" h="87">
                    <a:moveTo>
                      <a:pt x="0" y="8"/>
                    </a:moveTo>
                    <a:lnTo>
                      <a:pt x="4" y="8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8" y="5"/>
                    </a:lnTo>
                    <a:lnTo>
                      <a:pt x="21" y="2"/>
                    </a:lnTo>
                    <a:lnTo>
                      <a:pt x="24" y="1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5" y="13"/>
                    </a:lnTo>
                    <a:lnTo>
                      <a:pt x="51" y="17"/>
                    </a:lnTo>
                    <a:lnTo>
                      <a:pt x="57" y="23"/>
                    </a:lnTo>
                    <a:lnTo>
                      <a:pt x="62" y="26"/>
                    </a:lnTo>
                    <a:lnTo>
                      <a:pt x="68" y="32"/>
                    </a:lnTo>
                    <a:lnTo>
                      <a:pt x="73" y="35"/>
                    </a:lnTo>
                    <a:lnTo>
                      <a:pt x="76" y="41"/>
                    </a:lnTo>
                    <a:lnTo>
                      <a:pt x="78" y="47"/>
                    </a:lnTo>
                    <a:lnTo>
                      <a:pt x="77" y="51"/>
                    </a:lnTo>
                    <a:lnTo>
                      <a:pt x="76" y="55"/>
                    </a:lnTo>
                    <a:lnTo>
                      <a:pt x="73" y="61"/>
                    </a:lnTo>
                    <a:lnTo>
                      <a:pt x="71" y="66"/>
                    </a:lnTo>
                    <a:lnTo>
                      <a:pt x="69" y="72"/>
                    </a:lnTo>
                    <a:lnTo>
                      <a:pt x="67" y="79"/>
                    </a:lnTo>
                    <a:lnTo>
                      <a:pt x="64" y="83"/>
                    </a:lnTo>
                    <a:lnTo>
                      <a:pt x="64" y="87"/>
                    </a:lnTo>
                    <a:lnTo>
                      <a:pt x="60" y="85"/>
                    </a:lnTo>
                    <a:lnTo>
                      <a:pt x="53" y="85"/>
                    </a:lnTo>
                    <a:lnTo>
                      <a:pt x="46" y="83"/>
                    </a:lnTo>
                    <a:lnTo>
                      <a:pt x="42" y="82"/>
                    </a:lnTo>
                    <a:lnTo>
                      <a:pt x="49" y="73"/>
                    </a:lnTo>
                    <a:lnTo>
                      <a:pt x="50" y="65"/>
                    </a:lnTo>
                    <a:lnTo>
                      <a:pt x="48" y="59"/>
                    </a:lnTo>
                    <a:lnTo>
                      <a:pt x="41" y="53"/>
                    </a:lnTo>
                    <a:lnTo>
                      <a:pt x="34" y="48"/>
                    </a:lnTo>
                    <a:lnTo>
                      <a:pt x="26" y="44"/>
                    </a:lnTo>
                    <a:lnTo>
                      <a:pt x="18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26" y="34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39" y="22"/>
                    </a:lnTo>
                    <a:lnTo>
                      <a:pt x="32" y="16"/>
                    </a:lnTo>
                    <a:lnTo>
                      <a:pt x="23" y="11"/>
                    </a:lnTo>
                    <a:lnTo>
                      <a:pt x="1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9" name="Freeform 2053">
                <a:extLst>
                  <a:ext uri="{FF2B5EF4-FFF2-40B4-BE49-F238E27FC236}">
                    <a16:creationId xmlns:a16="http://schemas.microsoft.com/office/drawing/2014/main" id="{052E6141-A80D-4B75-8F1B-0D2870EF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699"/>
                <a:ext cx="64" cy="106"/>
              </a:xfrm>
              <a:custGeom>
                <a:avLst/>
                <a:gdLst>
                  <a:gd name="T0" fmla="*/ 89 w 193"/>
                  <a:gd name="T1" fmla="*/ 31 h 318"/>
                  <a:gd name="T2" fmla="*/ 76 w 193"/>
                  <a:gd name="T3" fmla="*/ 18 h 318"/>
                  <a:gd name="T4" fmla="*/ 62 w 193"/>
                  <a:gd name="T5" fmla="*/ 11 h 318"/>
                  <a:gd name="T6" fmla="*/ 45 w 193"/>
                  <a:gd name="T7" fmla="*/ 2 h 318"/>
                  <a:gd name="T8" fmla="*/ 36 w 193"/>
                  <a:gd name="T9" fmla="*/ 2 h 318"/>
                  <a:gd name="T10" fmla="*/ 45 w 193"/>
                  <a:gd name="T11" fmla="*/ 18 h 318"/>
                  <a:gd name="T12" fmla="*/ 66 w 193"/>
                  <a:gd name="T13" fmla="*/ 35 h 318"/>
                  <a:gd name="T14" fmla="*/ 82 w 193"/>
                  <a:gd name="T15" fmla="*/ 53 h 318"/>
                  <a:gd name="T16" fmla="*/ 95 w 193"/>
                  <a:gd name="T17" fmla="*/ 73 h 318"/>
                  <a:gd name="T18" fmla="*/ 107 w 193"/>
                  <a:gd name="T19" fmla="*/ 97 h 318"/>
                  <a:gd name="T20" fmla="*/ 116 w 193"/>
                  <a:gd name="T21" fmla="*/ 129 h 318"/>
                  <a:gd name="T22" fmla="*/ 124 w 193"/>
                  <a:gd name="T23" fmla="*/ 162 h 318"/>
                  <a:gd name="T24" fmla="*/ 121 w 193"/>
                  <a:gd name="T25" fmla="*/ 193 h 318"/>
                  <a:gd name="T26" fmla="*/ 100 w 193"/>
                  <a:gd name="T27" fmla="*/ 221 h 318"/>
                  <a:gd name="T28" fmla="*/ 66 w 193"/>
                  <a:gd name="T29" fmla="*/ 233 h 318"/>
                  <a:gd name="T30" fmla="*/ 23 w 193"/>
                  <a:gd name="T31" fmla="*/ 232 h 318"/>
                  <a:gd name="T32" fmla="*/ 4 w 193"/>
                  <a:gd name="T33" fmla="*/ 229 h 318"/>
                  <a:gd name="T34" fmla="*/ 1 w 193"/>
                  <a:gd name="T35" fmla="*/ 234 h 318"/>
                  <a:gd name="T36" fmla="*/ 21 w 193"/>
                  <a:gd name="T37" fmla="*/ 254 h 318"/>
                  <a:gd name="T38" fmla="*/ 60 w 193"/>
                  <a:gd name="T39" fmla="*/ 264 h 318"/>
                  <a:gd name="T40" fmla="*/ 97 w 193"/>
                  <a:gd name="T41" fmla="*/ 257 h 318"/>
                  <a:gd name="T42" fmla="*/ 116 w 193"/>
                  <a:gd name="T43" fmla="*/ 252 h 318"/>
                  <a:gd name="T44" fmla="*/ 101 w 193"/>
                  <a:gd name="T45" fmla="*/ 270 h 318"/>
                  <a:gd name="T46" fmla="*/ 81 w 193"/>
                  <a:gd name="T47" fmla="*/ 284 h 318"/>
                  <a:gd name="T48" fmla="*/ 66 w 193"/>
                  <a:gd name="T49" fmla="*/ 293 h 318"/>
                  <a:gd name="T50" fmla="*/ 58 w 193"/>
                  <a:gd name="T51" fmla="*/ 303 h 318"/>
                  <a:gd name="T52" fmla="*/ 57 w 193"/>
                  <a:gd name="T53" fmla="*/ 317 h 318"/>
                  <a:gd name="T54" fmla="*/ 90 w 193"/>
                  <a:gd name="T55" fmla="*/ 316 h 318"/>
                  <a:gd name="T56" fmla="*/ 121 w 193"/>
                  <a:gd name="T57" fmla="*/ 294 h 318"/>
                  <a:gd name="T58" fmla="*/ 139 w 193"/>
                  <a:gd name="T59" fmla="*/ 260 h 318"/>
                  <a:gd name="T60" fmla="*/ 149 w 193"/>
                  <a:gd name="T61" fmla="*/ 235 h 318"/>
                  <a:gd name="T62" fmla="*/ 162 w 193"/>
                  <a:gd name="T63" fmla="*/ 215 h 318"/>
                  <a:gd name="T64" fmla="*/ 171 w 193"/>
                  <a:gd name="T65" fmla="*/ 203 h 318"/>
                  <a:gd name="T66" fmla="*/ 184 w 193"/>
                  <a:gd name="T67" fmla="*/ 195 h 318"/>
                  <a:gd name="T68" fmla="*/ 192 w 193"/>
                  <a:gd name="T69" fmla="*/ 188 h 318"/>
                  <a:gd name="T70" fmla="*/ 180 w 193"/>
                  <a:gd name="T71" fmla="*/ 183 h 318"/>
                  <a:gd name="T72" fmla="*/ 178 w 193"/>
                  <a:gd name="T73" fmla="*/ 177 h 318"/>
                  <a:gd name="T74" fmla="*/ 192 w 193"/>
                  <a:gd name="T75" fmla="*/ 170 h 318"/>
                  <a:gd name="T76" fmla="*/ 187 w 193"/>
                  <a:gd name="T77" fmla="*/ 160 h 318"/>
                  <a:gd name="T78" fmla="*/ 159 w 193"/>
                  <a:gd name="T79" fmla="*/ 149 h 318"/>
                  <a:gd name="T80" fmla="*/ 134 w 193"/>
                  <a:gd name="T81" fmla="*/ 124 h 318"/>
                  <a:gd name="T82" fmla="*/ 112 w 193"/>
                  <a:gd name="T83" fmla="*/ 64 h 318"/>
                  <a:gd name="T84" fmla="*/ 109 w 193"/>
                  <a:gd name="T85" fmla="*/ 53 h 318"/>
                  <a:gd name="T86" fmla="*/ 101 w 193"/>
                  <a:gd name="T87" fmla="*/ 4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318">
                    <a:moveTo>
                      <a:pt x="98" y="40"/>
                    </a:moveTo>
                    <a:lnTo>
                      <a:pt x="94" y="35"/>
                    </a:lnTo>
                    <a:lnTo>
                      <a:pt x="89" y="31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6" y="18"/>
                    </a:lnTo>
                    <a:lnTo>
                      <a:pt x="72" y="16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5"/>
                    </a:lnTo>
                    <a:lnTo>
                      <a:pt x="37" y="11"/>
                    </a:lnTo>
                    <a:lnTo>
                      <a:pt x="45" y="18"/>
                    </a:lnTo>
                    <a:lnTo>
                      <a:pt x="52" y="24"/>
                    </a:lnTo>
                    <a:lnTo>
                      <a:pt x="60" y="31"/>
                    </a:lnTo>
                    <a:lnTo>
                      <a:pt x="66" y="35"/>
                    </a:lnTo>
                    <a:lnTo>
                      <a:pt x="72" y="41"/>
                    </a:lnTo>
                    <a:lnTo>
                      <a:pt x="78" y="48"/>
                    </a:lnTo>
                    <a:lnTo>
                      <a:pt x="82" y="53"/>
                    </a:lnTo>
                    <a:lnTo>
                      <a:pt x="88" y="60"/>
                    </a:lnTo>
                    <a:lnTo>
                      <a:pt x="92" y="67"/>
                    </a:lnTo>
                    <a:lnTo>
                      <a:pt x="95" y="73"/>
                    </a:lnTo>
                    <a:lnTo>
                      <a:pt x="99" y="80"/>
                    </a:lnTo>
                    <a:lnTo>
                      <a:pt x="103" y="88"/>
                    </a:lnTo>
                    <a:lnTo>
                      <a:pt x="107" y="97"/>
                    </a:lnTo>
                    <a:lnTo>
                      <a:pt x="109" y="107"/>
                    </a:lnTo>
                    <a:lnTo>
                      <a:pt x="112" y="117"/>
                    </a:lnTo>
                    <a:lnTo>
                      <a:pt x="116" y="129"/>
                    </a:lnTo>
                    <a:lnTo>
                      <a:pt x="119" y="140"/>
                    </a:lnTo>
                    <a:lnTo>
                      <a:pt x="121" y="151"/>
                    </a:lnTo>
                    <a:lnTo>
                      <a:pt x="124" y="162"/>
                    </a:lnTo>
                    <a:lnTo>
                      <a:pt x="125" y="173"/>
                    </a:lnTo>
                    <a:lnTo>
                      <a:pt x="125" y="183"/>
                    </a:lnTo>
                    <a:lnTo>
                      <a:pt x="121" y="193"/>
                    </a:lnTo>
                    <a:lnTo>
                      <a:pt x="116" y="203"/>
                    </a:lnTo>
                    <a:lnTo>
                      <a:pt x="106" y="214"/>
                    </a:lnTo>
                    <a:lnTo>
                      <a:pt x="100" y="221"/>
                    </a:lnTo>
                    <a:lnTo>
                      <a:pt x="91" y="226"/>
                    </a:lnTo>
                    <a:lnTo>
                      <a:pt x="79" y="230"/>
                    </a:lnTo>
                    <a:lnTo>
                      <a:pt x="66" y="233"/>
                    </a:lnTo>
                    <a:lnTo>
                      <a:pt x="51" y="234"/>
                    </a:lnTo>
                    <a:lnTo>
                      <a:pt x="36" y="234"/>
                    </a:lnTo>
                    <a:lnTo>
                      <a:pt x="23" y="232"/>
                    </a:lnTo>
                    <a:lnTo>
                      <a:pt x="11" y="229"/>
                    </a:lnTo>
                    <a:lnTo>
                      <a:pt x="7" y="229"/>
                    </a:lnTo>
                    <a:lnTo>
                      <a:pt x="4" y="229"/>
                    </a:lnTo>
                    <a:lnTo>
                      <a:pt x="1" y="229"/>
                    </a:lnTo>
                    <a:lnTo>
                      <a:pt x="0" y="232"/>
                    </a:lnTo>
                    <a:lnTo>
                      <a:pt x="1" y="234"/>
                    </a:lnTo>
                    <a:lnTo>
                      <a:pt x="5" y="239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4" y="260"/>
                    </a:lnTo>
                    <a:lnTo>
                      <a:pt x="46" y="264"/>
                    </a:lnTo>
                    <a:lnTo>
                      <a:pt x="60" y="264"/>
                    </a:lnTo>
                    <a:lnTo>
                      <a:pt x="72" y="264"/>
                    </a:lnTo>
                    <a:lnTo>
                      <a:pt x="84" y="261"/>
                    </a:lnTo>
                    <a:lnTo>
                      <a:pt x="97" y="257"/>
                    </a:lnTo>
                    <a:lnTo>
                      <a:pt x="107" y="252"/>
                    </a:lnTo>
                    <a:lnTo>
                      <a:pt x="118" y="245"/>
                    </a:lnTo>
                    <a:lnTo>
                      <a:pt x="116" y="252"/>
                    </a:lnTo>
                    <a:lnTo>
                      <a:pt x="112" y="258"/>
                    </a:lnTo>
                    <a:lnTo>
                      <a:pt x="108" y="264"/>
                    </a:lnTo>
                    <a:lnTo>
                      <a:pt x="101" y="270"/>
                    </a:lnTo>
                    <a:lnTo>
                      <a:pt x="95" y="276"/>
                    </a:lnTo>
                    <a:lnTo>
                      <a:pt x="88" y="281"/>
                    </a:lnTo>
                    <a:lnTo>
                      <a:pt x="81" y="284"/>
                    </a:lnTo>
                    <a:lnTo>
                      <a:pt x="74" y="289"/>
                    </a:lnTo>
                    <a:lnTo>
                      <a:pt x="69" y="290"/>
                    </a:lnTo>
                    <a:lnTo>
                      <a:pt x="66" y="293"/>
                    </a:lnTo>
                    <a:lnTo>
                      <a:pt x="63" y="297"/>
                    </a:lnTo>
                    <a:lnTo>
                      <a:pt x="60" y="300"/>
                    </a:lnTo>
                    <a:lnTo>
                      <a:pt x="58" y="303"/>
                    </a:lnTo>
                    <a:lnTo>
                      <a:pt x="57" y="307"/>
                    </a:lnTo>
                    <a:lnTo>
                      <a:pt x="57" y="312"/>
                    </a:lnTo>
                    <a:lnTo>
                      <a:pt x="57" y="317"/>
                    </a:lnTo>
                    <a:lnTo>
                      <a:pt x="69" y="318"/>
                    </a:lnTo>
                    <a:lnTo>
                      <a:pt x="79" y="317"/>
                    </a:lnTo>
                    <a:lnTo>
                      <a:pt x="90" y="316"/>
                    </a:lnTo>
                    <a:lnTo>
                      <a:pt x="101" y="310"/>
                    </a:lnTo>
                    <a:lnTo>
                      <a:pt x="111" y="303"/>
                    </a:lnTo>
                    <a:lnTo>
                      <a:pt x="121" y="294"/>
                    </a:lnTo>
                    <a:lnTo>
                      <a:pt x="130" y="283"/>
                    </a:lnTo>
                    <a:lnTo>
                      <a:pt x="136" y="270"/>
                    </a:lnTo>
                    <a:lnTo>
                      <a:pt x="139" y="260"/>
                    </a:lnTo>
                    <a:lnTo>
                      <a:pt x="141" y="251"/>
                    </a:lnTo>
                    <a:lnTo>
                      <a:pt x="146" y="243"/>
                    </a:lnTo>
                    <a:lnTo>
                      <a:pt x="149" y="235"/>
                    </a:lnTo>
                    <a:lnTo>
                      <a:pt x="152" y="229"/>
                    </a:lnTo>
                    <a:lnTo>
                      <a:pt x="156" y="221"/>
                    </a:lnTo>
                    <a:lnTo>
                      <a:pt x="162" y="215"/>
                    </a:lnTo>
                    <a:lnTo>
                      <a:pt x="166" y="207"/>
                    </a:lnTo>
                    <a:lnTo>
                      <a:pt x="168" y="206"/>
                    </a:lnTo>
                    <a:lnTo>
                      <a:pt x="171" y="203"/>
                    </a:lnTo>
                    <a:lnTo>
                      <a:pt x="175" y="200"/>
                    </a:lnTo>
                    <a:lnTo>
                      <a:pt x="180" y="198"/>
                    </a:lnTo>
                    <a:lnTo>
                      <a:pt x="184" y="195"/>
                    </a:lnTo>
                    <a:lnTo>
                      <a:pt x="189" y="192"/>
                    </a:lnTo>
                    <a:lnTo>
                      <a:pt x="192" y="190"/>
                    </a:lnTo>
                    <a:lnTo>
                      <a:pt x="192" y="188"/>
                    </a:lnTo>
                    <a:lnTo>
                      <a:pt x="186" y="188"/>
                    </a:lnTo>
                    <a:lnTo>
                      <a:pt x="183" y="186"/>
                    </a:lnTo>
                    <a:lnTo>
                      <a:pt x="180" y="183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8" y="177"/>
                    </a:lnTo>
                    <a:lnTo>
                      <a:pt x="182" y="174"/>
                    </a:lnTo>
                    <a:lnTo>
                      <a:pt x="186" y="174"/>
                    </a:lnTo>
                    <a:lnTo>
                      <a:pt x="192" y="170"/>
                    </a:lnTo>
                    <a:lnTo>
                      <a:pt x="193" y="165"/>
                    </a:lnTo>
                    <a:lnTo>
                      <a:pt x="192" y="162"/>
                    </a:lnTo>
                    <a:lnTo>
                      <a:pt x="187" y="160"/>
                    </a:lnTo>
                    <a:lnTo>
                      <a:pt x="180" y="159"/>
                    </a:lnTo>
                    <a:lnTo>
                      <a:pt x="169" y="154"/>
                    </a:lnTo>
                    <a:lnTo>
                      <a:pt x="159" y="149"/>
                    </a:lnTo>
                    <a:lnTo>
                      <a:pt x="150" y="141"/>
                    </a:lnTo>
                    <a:lnTo>
                      <a:pt x="141" y="133"/>
                    </a:lnTo>
                    <a:lnTo>
                      <a:pt x="134" y="124"/>
                    </a:lnTo>
                    <a:lnTo>
                      <a:pt x="127" y="115"/>
                    </a:lnTo>
                    <a:lnTo>
                      <a:pt x="125" y="106"/>
                    </a:lnTo>
                    <a:lnTo>
                      <a:pt x="112" y="64"/>
                    </a:lnTo>
                    <a:lnTo>
                      <a:pt x="111" y="61"/>
                    </a:lnTo>
                    <a:lnTo>
                      <a:pt x="110" y="58"/>
                    </a:lnTo>
                    <a:lnTo>
                      <a:pt x="109" y="53"/>
                    </a:lnTo>
                    <a:lnTo>
                      <a:pt x="107" y="49"/>
                    </a:lnTo>
                    <a:lnTo>
                      <a:pt x="104" y="46"/>
                    </a:lnTo>
                    <a:lnTo>
                      <a:pt x="101" y="43"/>
                    </a:lnTo>
                    <a:lnTo>
                      <a:pt x="100" y="41"/>
                    </a:lnTo>
                    <a:lnTo>
                      <a:pt x="98" y="4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0" name="Freeform 2054">
                <a:extLst>
                  <a:ext uri="{FF2B5EF4-FFF2-40B4-BE49-F238E27FC236}">
                    <a16:creationId xmlns:a16="http://schemas.microsoft.com/office/drawing/2014/main" id="{7C49AADF-F988-49FB-919C-1AC4A107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08"/>
                <a:ext cx="9" cy="38"/>
              </a:xfrm>
              <a:custGeom>
                <a:avLst/>
                <a:gdLst>
                  <a:gd name="T0" fmla="*/ 1 w 26"/>
                  <a:gd name="T1" fmla="*/ 7 h 114"/>
                  <a:gd name="T2" fmla="*/ 1 w 26"/>
                  <a:gd name="T3" fmla="*/ 19 h 114"/>
                  <a:gd name="T4" fmla="*/ 0 w 26"/>
                  <a:gd name="T5" fmla="*/ 32 h 114"/>
                  <a:gd name="T6" fmla="*/ 0 w 26"/>
                  <a:gd name="T7" fmla="*/ 47 h 114"/>
                  <a:gd name="T8" fmla="*/ 0 w 26"/>
                  <a:gd name="T9" fmla="*/ 59 h 114"/>
                  <a:gd name="T10" fmla="*/ 0 w 26"/>
                  <a:gd name="T11" fmla="*/ 74 h 114"/>
                  <a:gd name="T12" fmla="*/ 3 w 26"/>
                  <a:gd name="T13" fmla="*/ 87 h 114"/>
                  <a:gd name="T14" fmla="*/ 4 w 26"/>
                  <a:gd name="T15" fmla="*/ 100 h 114"/>
                  <a:gd name="T16" fmla="*/ 7 w 26"/>
                  <a:gd name="T17" fmla="*/ 113 h 114"/>
                  <a:gd name="T18" fmla="*/ 9 w 26"/>
                  <a:gd name="T19" fmla="*/ 114 h 114"/>
                  <a:gd name="T20" fmla="*/ 9 w 26"/>
                  <a:gd name="T21" fmla="*/ 113 h 114"/>
                  <a:gd name="T22" fmla="*/ 10 w 26"/>
                  <a:gd name="T23" fmla="*/ 109 h 114"/>
                  <a:gd name="T24" fmla="*/ 10 w 26"/>
                  <a:gd name="T25" fmla="*/ 104 h 114"/>
                  <a:gd name="T26" fmla="*/ 10 w 26"/>
                  <a:gd name="T27" fmla="*/ 99 h 114"/>
                  <a:gd name="T28" fmla="*/ 11 w 26"/>
                  <a:gd name="T29" fmla="*/ 94 h 114"/>
                  <a:gd name="T30" fmla="*/ 11 w 26"/>
                  <a:gd name="T31" fmla="*/ 90 h 114"/>
                  <a:gd name="T32" fmla="*/ 11 w 26"/>
                  <a:gd name="T33" fmla="*/ 85 h 114"/>
                  <a:gd name="T34" fmla="*/ 11 w 26"/>
                  <a:gd name="T35" fmla="*/ 83 h 114"/>
                  <a:gd name="T36" fmla="*/ 10 w 26"/>
                  <a:gd name="T37" fmla="*/ 73 h 114"/>
                  <a:gd name="T38" fmla="*/ 11 w 26"/>
                  <a:gd name="T39" fmla="*/ 63 h 114"/>
                  <a:gd name="T40" fmla="*/ 15 w 26"/>
                  <a:gd name="T41" fmla="*/ 53 h 114"/>
                  <a:gd name="T42" fmla="*/ 17 w 26"/>
                  <a:gd name="T43" fmla="*/ 43 h 114"/>
                  <a:gd name="T44" fmla="*/ 19 w 26"/>
                  <a:gd name="T45" fmla="*/ 31 h 114"/>
                  <a:gd name="T46" fmla="*/ 23 w 26"/>
                  <a:gd name="T47" fmla="*/ 20 h 114"/>
                  <a:gd name="T48" fmla="*/ 25 w 26"/>
                  <a:gd name="T49" fmla="*/ 10 h 114"/>
                  <a:gd name="T50" fmla="*/ 26 w 26"/>
                  <a:gd name="T51" fmla="*/ 0 h 114"/>
                  <a:gd name="T52" fmla="*/ 23 w 26"/>
                  <a:gd name="T53" fmla="*/ 0 h 114"/>
                  <a:gd name="T54" fmla="*/ 19 w 26"/>
                  <a:gd name="T55" fmla="*/ 2 h 114"/>
                  <a:gd name="T56" fmla="*/ 16 w 26"/>
                  <a:gd name="T57" fmla="*/ 3 h 114"/>
                  <a:gd name="T58" fmla="*/ 13 w 26"/>
                  <a:gd name="T59" fmla="*/ 4 h 114"/>
                  <a:gd name="T60" fmla="*/ 9 w 26"/>
                  <a:gd name="T61" fmla="*/ 5 h 114"/>
                  <a:gd name="T62" fmla="*/ 5 w 26"/>
                  <a:gd name="T63" fmla="*/ 5 h 114"/>
                  <a:gd name="T64" fmla="*/ 3 w 26"/>
                  <a:gd name="T65" fmla="*/ 7 h 114"/>
                  <a:gd name="T66" fmla="*/ 1 w 26"/>
                  <a:gd name="T67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114">
                    <a:moveTo>
                      <a:pt x="1" y="7"/>
                    </a:moveTo>
                    <a:lnTo>
                      <a:pt x="1" y="19"/>
                    </a:lnTo>
                    <a:lnTo>
                      <a:pt x="0" y="32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9" y="114"/>
                    </a:lnTo>
                    <a:lnTo>
                      <a:pt x="9" y="113"/>
                    </a:lnTo>
                    <a:lnTo>
                      <a:pt x="10" y="109"/>
                    </a:lnTo>
                    <a:lnTo>
                      <a:pt x="10" y="104"/>
                    </a:lnTo>
                    <a:lnTo>
                      <a:pt x="10" y="99"/>
                    </a:lnTo>
                    <a:lnTo>
                      <a:pt x="11" y="94"/>
                    </a:lnTo>
                    <a:lnTo>
                      <a:pt x="11" y="90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73"/>
                    </a:lnTo>
                    <a:lnTo>
                      <a:pt x="11" y="63"/>
                    </a:lnTo>
                    <a:lnTo>
                      <a:pt x="15" y="53"/>
                    </a:lnTo>
                    <a:lnTo>
                      <a:pt x="17" y="43"/>
                    </a:lnTo>
                    <a:lnTo>
                      <a:pt x="19" y="31"/>
                    </a:lnTo>
                    <a:lnTo>
                      <a:pt x="23" y="20"/>
                    </a:lnTo>
                    <a:lnTo>
                      <a:pt x="25" y="1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1" name="Freeform 2055">
                <a:extLst>
                  <a:ext uri="{FF2B5EF4-FFF2-40B4-BE49-F238E27FC236}">
                    <a16:creationId xmlns:a16="http://schemas.microsoft.com/office/drawing/2014/main" id="{E5703280-C844-4B11-8CEE-4B2FA86A0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01"/>
                <a:ext cx="50" cy="99"/>
              </a:xfrm>
              <a:custGeom>
                <a:avLst/>
                <a:gdLst>
                  <a:gd name="T0" fmla="*/ 5 w 150"/>
                  <a:gd name="T1" fmla="*/ 207 h 296"/>
                  <a:gd name="T2" fmla="*/ 14 w 150"/>
                  <a:gd name="T3" fmla="*/ 227 h 296"/>
                  <a:gd name="T4" fmla="*/ 20 w 150"/>
                  <a:gd name="T5" fmla="*/ 255 h 296"/>
                  <a:gd name="T6" fmla="*/ 19 w 150"/>
                  <a:gd name="T7" fmla="*/ 285 h 296"/>
                  <a:gd name="T8" fmla="*/ 21 w 150"/>
                  <a:gd name="T9" fmla="*/ 294 h 296"/>
                  <a:gd name="T10" fmla="*/ 31 w 150"/>
                  <a:gd name="T11" fmla="*/ 287 h 296"/>
                  <a:gd name="T12" fmla="*/ 40 w 150"/>
                  <a:gd name="T13" fmla="*/ 279 h 296"/>
                  <a:gd name="T14" fmla="*/ 50 w 150"/>
                  <a:gd name="T15" fmla="*/ 270 h 296"/>
                  <a:gd name="T16" fmla="*/ 60 w 150"/>
                  <a:gd name="T17" fmla="*/ 261 h 296"/>
                  <a:gd name="T18" fmla="*/ 76 w 150"/>
                  <a:gd name="T19" fmla="*/ 249 h 296"/>
                  <a:gd name="T20" fmla="*/ 97 w 150"/>
                  <a:gd name="T21" fmla="*/ 236 h 296"/>
                  <a:gd name="T22" fmla="*/ 115 w 150"/>
                  <a:gd name="T23" fmla="*/ 224 h 296"/>
                  <a:gd name="T24" fmla="*/ 120 w 150"/>
                  <a:gd name="T25" fmla="*/ 212 h 296"/>
                  <a:gd name="T26" fmla="*/ 125 w 150"/>
                  <a:gd name="T27" fmla="*/ 195 h 296"/>
                  <a:gd name="T28" fmla="*/ 129 w 150"/>
                  <a:gd name="T29" fmla="*/ 177 h 296"/>
                  <a:gd name="T30" fmla="*/ 132 w 150"/>
                  <a:gd name="T31" fmla="*/ 160 h 296"/>
                  <a:gd name="T32" fmla="*/ 135 w 150"/>
                  <a:gd name="T33" fmla="*/ 142 h 296"/>
                  <a:gd name="T34" fmla="*/ 138 w 150"/>
                  <a:gd name="T35" fmla="*/ 124 h 296"/>
                  <a:gd name="T36" fmla="*/ 138 w 150"/>
                  <a:gd name="T37" fmla="*/ 106 h 296"/>
                  <a:gd name="T38" fmla="*/ 140 w 150"/>
                  <a:gd name="T39" fmla="*/ 88 h 296"/>
                  <a:gd name="T40" fmla="*/ 140 w 150"/>
                  <a:gd name="T41" fmla="*/ 66 h 296"/>
                  <a:gd name="T42" fmla="*/ 141 w 150"/>
                  <a:gd name="T43" fmla="*/ 45 h 296"/>
                  <a:gd name="T44" fmla="*/ 143 w 150"/>
                  <a:gd name="T45" fmla="*/ 28 h 296"/>
                  <a:gd name="T46" fmla="*/ 148 w 150"/>
                  <a:gd name="T47" fmla="*/ 10 h 296"/>
                  <a:gd name="T48" fmla="*/ 147 w 150"/>
                  <a:gd name="T49" fmla="*/ 3 h 296"/>
                  <a:gd name="T50" fmla="*/ 131 w 150"/>
                  <a:gd name="T51" fmla="*/ 10 h 296"/>
                  <a:gd name="T52" fmla="*/ 115 w 150"/>
                  <a:gd name="T53" fmla="*/ 13 h 296"/>
                  <a:gd name="T54" fmla="*/ 96 w 150"/>
                  <a:gd name="T55" fmla="*/ 13 h 296"/>
                  <a:gd name="T56" fmla="*/ 87 w 150"/>
                  <a:gd name="T57" fmla="*/ 13 h 296"/>
                  <a:gd name="T58" fmla="*/ 84 w 150"/>
                  <a:gd name="T59" fmla="*/ 25 h 296"/>
                  <a:gd name="T60" fmla="*/ 77 w 150"/>
                  <a:gd name="T61" fmla="*/ 42 h 296"/>
                  <a:gd name="T62" fmla="*/ 75 w 150"/>
                  <a:gd name="T63" fmla="*/ 56 h 296"/>
                  <a:gd name="T64" fmla="*/ 75 w 150"/>
                  <a:gd name="T65" fmla="*/ 73 h 296"/>
                  <a:gd name="T66" fmla="*/ 76 w 150"/>
                  <a:gd name="T67" fmla="*/ 97 h 296"/>
                  <a:gd name="T68" fmla="*/ 74 w 150"/>
                  <a:gd name="T69" fmla="*/ 122 h 296"/>
                  <a:gd name="T70" fmla="*/ 67 w 150"/>
                  <a:gd name="T71" fmla="*/ 142 h 296"/>
                  <a:gd name="T72" fmla="*/ 59 w 150"/>
                  <a:gd name="T73" fmla="*/ 154 h 296"/>
                  <a:gd name="T74" fmla="*/ 46 w 150"/>
                  <a:gd name="T75" fmla="*/ 168 h 296"/>
                  <a:gd name="T76" fmla="*/ 26 w 150"/>
                  <a:gd name="T77" fmla="*/ 187 h 296"/>
                  <a:gd name="T78" fmla="*/ 8 w 150"/>
                  <a:gd name="T79" fmla="*/ 20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296">
                    <a:moveTo>
                      <a:pt x="0" y="202"/>
                    </a:moveTo>
                    <a:lnTo>
                      <a:pt x="5" y="207"/>
                    </a:lnTo>
                    <a:lnTo>
                      <a:pt x="10" y="216"/>
                    </a:lnTo>
                    <a:lnTo>
                      <a:pt x="14" y="227"/>
                    </a:lnTo>
                    <a:lnTo>
                      <a:pt x="18" y="241"/>
                    </a:lnTo>
                    <a:lnTo>
                      <a:pt x="20" y="255"/>
                    </a:lnTo>
                    <a:lnTo>
                      <a:pt x="20" y="270"/>
                    </a:lnTo>
                    <a:lnTo>
                      <a:pt x="19" y="285"/>
                    </a:lnTo>
                    <a:lnTo>
                      <a:pt x="13" y="296"/>
                    </a:lnTo>
                    <a:lnTo>
                      <a:pt x="21" y="294"/>
                    </a:lnTo>
                    <a:lnTo>
                      <a:pt x="26" y="290"/>
                    </a:lnTo>
                    <a:lnTo>
                      <a:pt x="31" y="287"/>
                    </a:lnTo>
                    <a:lnTo>
                      <a:pt x="35" y="283"/>
                    </a:lnTo>
                    <a:lnTo>
                      <a:pt x="40" y="279"/>
                    </a:lnTo>
                    <a:lnTo>
                      <a:pt x="44" y="276"/>
                    </a:lnTo>
                    <a:lnTo>
                      <a:pt x="50" y="270"/>
                    </a:lnTo>
                    <a:lnTo>
                      <a:pt x="55" y="266"/>
                    </a:lnTo>
                    <a:lnTo>
                      <a:pt x="60" y="261"/>
                    </a:lnTo>
                    <a:lnTo>
                      <a:pt x="68" y="255"/>
                    </a:lnTo>
                    <a:lnTo>
                      <a:pt x="76" y="249"/>
                    </a:lnTo>
                    <a:lnTo>
                      <a:pt x="87" y="243"/>
                    </a:lnTo>
                    <a:lnTo>
                      <a:pt x="97" y="236"/>
                    </a:lnTo>
                    <a:lnTo>
                      <a:pt x="106" y="230"/>
                    </a:lnTo>
                    <a:lnTo>
                      <a:pt x="115" y="224"/>
                    </a:lnTo>
                    <a:lnTo>
                      <a:pt x="118" y="221"/>
                    </a:lnTo>
                    <a:lnTo>
                      <a:pt x="120" y="212"/>
                    </a:lnTo>
                    <a:lnTo>
                      <a:pt x="124" y="204"/>
                    </a:lnTo>
                    <a:lnTo>
                      <a:pt x="125" y="195"/>
                    </a:lnTo>
                    <a:lnTo>
                      <a:pt x="128" y="186"/>
                    </a:lnTo>
                    <a:lnTo>
                      <a:pt x="129" y="177"/>
                    </a:lnTo>
                    <a:lnTo>
                      <a:pt x="131" y="169"/>
                    </a:lnTo>
                    <a:lnTo>
                      <a:pt x="132" y="160"/>
                    </a:lnTo>
                    <a:lnTo>
                      <a:pt x="133" y="151"/>
                    </a:lnTo>
                    <a:lnTo>
                      <a:pt x="135" y="142"/>
                    </a:lnTo>
                    <a:lnTo>
                      <a:pt x="137" y="133"/>
                    </a:lnTo>
                    <a:lnTo>
                      <a:pt x="138" y="124"/>
                    </a:lnTo>
                    <a:lnTo>
                      <a:pt x="138" y="115"/>
                    </a:lnTo>
                    <a:lnTo>
                      <a:pt x="138" y="106"/>
                    </a:lnTo>
                    <a:lnTo>
                      <a:pt x="139" y="97"/>
                    </a:lnTo>
                    <a:lnTo>
                      <a:pt x="140" y="88"/>
                    </a:lnTo>
                    <a:lnTo>
                      <a:pt x="140" y="79"/>
                    </a:lnTo>
                    <a:lnTo>
                      <a:pt x="140" y="66"/>
                    </a:lnTo>
                    <a:lnTo>
                      <a:pt x="141" y="55"/>
                    </a:lnTo>
                    <a:lnTo>
                      <a:pt x="141" y="45"/>
                    </a:lnTo>
                    <a:lnTo>
                      <a:pt x="142" y="36"/>
                    </a:lnTo>
                    <a:lnTo>
                      <a:pt x="143" y="28"/>
                    </a:lnTo>
                    <a:lnTo>
                      <a:pt x="146" y="19"/>
                    </a:lnTo>
                    <a:lnTo>
                      <a:pt x="148" y="10"/>
                    </a:lnTo>
                    <a:lnTo>
                      <a:pt x="150" y="0"/>
                    </a:lnTo>
                    <a:lnTo>
                      <a:pt x="147" y="3"/>
                    </a:lnTo>
                    <a:lnTo>
                      <a:pt x="139" y="6"/>
                    </a:lnTo>
                    <a:lnTo>
                      <a:pt x="131" y="10"/>
                    </a:lnTo>
                    <a:lnTo>
                      <a:pt x="124" y="12"/>
                    </a:lnTo>
                    <a:lnTo>
                      <a:pt x="115" y="13"/>
                    </a:lnTo>
                    <a:lnTo>
                      <a:pt x="106" y="14"/>
                    </a:lnTo>
                    <a:lnTo>
                      <a:pt x="96" y="13"/>
                    </a:lnTo>
                    <a:lnTo>
                      <a:pt x="90" y="11"/>
                    </a:lnTo>
                    <a:lnTo>
                      <a:pt x="87" y="13"/>
                    </a:lnTo>
                    <a:lnTo>
                      <a:pt x="86" y="19"/>
                    </a:lnTo>
                    <a:lnTo>
                      <a:pt x="84" y="25"/>
                    </a:lnTo>
                    <a:lnTo>
                      <a:pt x="81" y="34"/>
                    </a:lnTo>
                    <a:lnTo>
                      <a:pt x="77" y="42"/>
                    </a:lnTo>
                    <a:lnTo>
                      <a:pt x="75" y="49"/>
                    </a:lnTo>
                    <a:lnTo>
                      <a:pt x="75" y="56"/>
                    </a:lnTo>
                    <a:lnTo>
                      <a:pt x="74" y="59"/>
                    </a:lnTo>
                    <a:lnTo>
                      <a:pt x="75" y="73"/>
                    </a:lnTo>
                    <a:lnTo>
                      <a:pt x="75" y="85"/>
                    </a:lnTo>
                    <a:lnTo>
                      <a:pt x="76" y="97"/>
                    </a:lnTo>
                    <a:lnTo>
                      <a:pt x="75" y="110"/>
                    </a:lnTo>
                    <a:lnTo>
                      <a:pt x="74" y="122"/>
                    </a:lnTo>
                    <a:lnTo>
                      <a:pt x="72" y="133"/>
                    </a:lnTo>
                    <a:lnTo>
                      <a:pt x="67" y="142"/>
                    </a:lnTo>
                    <a:lnTo>
                      <a:pt x="63" y="152"/>
                    </a:lnTo>
                    <a:lnTo>
                      <a:pt x="59" y="154"/>
                    </a:lnTo>
                    <a:lnTo>
                      <a:pt x="54" y="161"/>
                    </a:lnTo>
                    <a:lnTo>
                      <a:pt x="46" y="168"/>
                    </a:lnTo>
                    <a:lnTo>
                      <a:pt x="37" y="177"/>
                    </a:lnTo>
                    <a:lnTo>
                      <a:pt x="26" y="187"/>
                    </a:lnTo>
                    <a:lnTo>
                      <a:pt x="17" y="194"/>
                    </a:lnTo>
                    <a:lnTo>
                      <a:pt x="8" y="200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2" name="Freeform 2056">
                <a:extLst>
                  <a:ext uri="{FF2B5EF4-FFF2-40B4-BE49-F238E27FC236}">
                    <a16:creationId xmlns:a16="http://schemas.microsoft.com/office/drawing/2014/main" id="{57A4F656-F194-4354-80E4-03E108EF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6"/>
                <a:ext cx="25" cy="84"/>
              </a:xfrm>
              <a:custGeom>
                <a:avLst/>
                <a:gdLst>
                  <a:gd name="T0" fmla="*/ 51 w 73"/>
                  <a:gd name="T1" fmla="*/ 3 h 252"/>
                  <a:gd name="T2" fmla="*/ 51 w 73"/>
                  <a:gd name="T3" fmla="*/ 9 h 252"/>
                  <a:gd name="T4" fmla="*/ 51 w 73"/>
                  <a:gd name="T5" fmla="*/ 16 h 252"/>
                  <a:gd name="T6" fmla="*/ 53 w 73"/>
                  <a:gd name="T7" fmla="*/ 25 h 252"/>
                  <a:gd name="T8" fmla="*/ 54 w 73"/>
                  <a:gd name="T9" fmla="*/ 33 h 252"/>
                  <a:gd name="T10" fmla="*/ 55 w 73"/>
                  <a:gd name="T11" fmla="*/ 41 h 252"/>
                  <a:gd name="T12" fmla="*/ 55 w 73"/>
                  <a:gd name="T13" fmla="*/ 49 h 252"/>
                  <a:gd name="T14" fmla="*/ 55 w 73"/>
                  <a:gd name="T15" fmla="*/ 55 h 252"/>
                  <a:gd name="T16" fmla="*/ 56 w 73"/>
                  <a:gd name="T17" fmla="*/ 62 h 252"/>
                  <a:gd name="T18" fmla="*/ 57 w 73"/>
                  <a:gd name="T19" fmla="*/ 70 h 252"/>
                  <a:gd name="T20" fmla="*/ 57 w 73"/>
                  <a:gd name="T21" fmla="*/ 78 h 252"/>
                  <a:gd name="T22" fmla="*/ 57 w 73"/>
                  <a:gd name="T23" fmla="*/ 86 h 252"/>
                  <a:gd name="T24" fmla="*/ 57 w 73"/>
                  <a:gd name="T25" fmla="*/ 94 h 252"/>
                  <a:gd name="T26" fmla="*/ 57 w 73"/>
                  <a:gd name="T27" fmla="*/ 102 h 252"/>
                  <a:gd name="T28" fmla="*/ 57 w 73"/>
                  <a:gd name="T29" fmla="*/ 110 h 252"/>
                  <a:gd name="T30" fmla="*/ 56 w 73"/>
                  <a:gd name="T31" fmla="*/ 118 h 252"/>
                  <a:gd name="T32" fmla="*/ 55 w 73"/>
                  <a:gd name="T33" fmla="*/ 125 h 252"/>
                  <a:gd name="T34" fmla="*/ 55 w 73"/>
                  <a:gd name="T35" fmla="*/ 133 h 252"/>
                  <a:gd name="T36" fmla="*/ 53 w 73"/>
                  <a:gd name="T37" fmla="*/ 139 h 252"/>
                  <a:gd name="T38" fmla="*/ 51 w 73"/>
                  <a:gd name="T39" fmla="*/ 147 h 252"/>
                  <a:gd name="T40" fmla="*/ 50 w 73"/>
                  <a:gd name="T41" fmla="*/ 154 h 252"/>
                  <a:gd name="T42" fmla="*/ 48 w 73"/>
                  <a:gd name="T43" fmla="*/ 160 h 252"/>
                  <a:gd name="T44" fmla="*/ 46 w 73"/>
                  <a:gd name="T45" fmla="*/ 167 h 252"/>
                  <a:gd name="T46" fmla="*/ 44 w 73"/>
                  <a:gd name="T47" fmla="*/ 173 h 252"/>
                  <a:gd name="T48" fmla="*/ 40 w 73"/>
                  <a:gd name="T49" fmla="*/ 179 h 252"/>
                  <a:gd name="T50" fmla="*/ 0 w 73"/>
                  <a:gd name="T51" fmla="*/ 252 h 252"/>
                  <a:gd name="T52" fmla="*/ 2 w 73"/>
                  <a:gd name="T53" fmla="*/ 249 h 252"/>
                  <a:gd name="T54" fmla="*/ 8 w 73"/>
                  <a:gd name="T55" fmla="*/ 246 h 252"/>
                  <a:gd name="T56" fmla="*/ 12 w 73"/>
                  <a:gd name="T57" fmla="*/ 243 h 252"/>
                  <a:gd name="T58" fmla="*/ 14 w 73"/>
                  <a:gd name="T59" fmla="*/ 243 h 252"/>
                  <a:gd name="T60" fmla="*/ 18 w 73"/>
                  <a:gd name="T61" fmla="*/ 238 h 252"/>
                  <a:gd name="T62" fmla="*/ 22 w 73"/>
                  <a:gd name="T63" fmla="*/ 232 h 252"/>
                  <a:gd name="T64" fmla="*/ 28 w 73"/>
                  <a:gd name="T65" fmla="*/ 225 h 252"/>
                  <a:gd name="T66" fmla="*/ 32 w 73"/>
                  <a:gd name="T67" fmla="*/ 216 h 252"/>
                  <a:gd name="T68" fmla="*/ 37 w 73"/>
                  <a:gd name="T69" fmla="*/ 207 h 252"/>
                  <a:gd name="T70" fmla="*/ 41 w 73"/>
                  <a:gd name="T71" fmla="*/ 198 h 252"/>
                  <a:gd name="T72" fmla="*/ 45 w 73"/>
                  <a:gd name="T73" fmla="*/ 190 h 252"/>
                  <a:gd name="T74" fmla="*/ 47 w 73"/>
                  <a:gd name="T75" fmla="*/ 183 h 252"/>
                  <a:gd name="T76" fmla="*/ 51 w 73"/>
                  <a:gd name="T77" fmla="*/ 172 h 252"/>
                  <a:gd name="T78" fmla="*/ 54 w 73"/>
                  <a:gd name="T79" fmla="*/ 161 h 252"/>
                  <a:gd name="T80" fmla="*/ 58 w 73"/>
                  <a:gd name="T81" fmla="*/ 149 h 252"/>
                  <a:gd name="T82" fmla="*/ 60 w 73"/>
                  <a:gd name="T83" fmla="*/ 139 h 252"/>
                  <a:gd name="T84" fmla="*/ 63 w 73"/>
                  <a:gd name="T85" fmla="*/ 127 h 252"/>
                  <a:gd name="T86" fmla="*/ 65 w 73"/>
                  <a:gd name="T87" fmla="*/ 117 h 252"/>
                  <a:gd name="T88" fmla="*/ 66 w 73"/>
                  <a:gd name="T89" fmla="*/ 105 h 252"/>
                  <a:gd name="T90" fmla="*/ 69 w 73"/>
                  <a:gd name="T91" fmla="*/ 93 h 252"/>
                  <a:gd name="T92" fmla="*/ 69 w 73"/>
                  <a:gd name="T93" fmla="*/ 82 h 252"/>
                  <a:gd name="T94" fmla="*/ 72 w 73"/>
                  <a:gd name="T95" fmla="*/ 72 h 252"/>
                  <a:gd name="T96" fmla="*/ 73 w 73"/>
                  <a:gd name="T97" fmla="*/ 60 h 252"/>
                  <a:gd name="T98" fmla="*/ 73 w 73"/>
                  <a:gd name="T99" fmla="*/ 47 h 252"/>
                  <a:gd name="T100" fmla="*/ 73 w 73"/>
                  <a:gd name="T101" fmla="*/ 36 h 252"/>
                  <a:gd name="T102" fmla="*/ 73 w 73"/>
                  <a:gd name="T103" fmla="*/ 25 h 252"/>
                  <a:gd name="T104" fmla="*/ 73 w 73"/>
                  <a:gd name="T105" fmla="*/ 14 h 252"/>
                  <a:gd name="T106" fmla="*/ 73 w 73"/>
                  <a:gd name="T107" fmla="*/ 1 h 252"/>
                  <a:gd name="T108" fmla="*/ 69 w 73"/>
                  <a:gd name="T109" fmla="*/ 0 h 252"/>
                  <a:gd name="T110" fmla="*/ 65 w 73"/>
                  <a:gd name="T111" fmla="*/ 0 h 252"/>
                  <a:gd name="T112" fmla="*/ 60 w 73"/>
                  <a:gd name="T113" fmla="*/ 1 h 252"/>
                  <a:gd name="T114" fmla="*/ 51 w 73"/>
                  <a:gd name="T11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252">
                    <a:moveTo>
                      <a:pt x="51" y="3"/>
                    </a:moveTo>
                    <a:lnTo>
                      <a:pt x="51" y="9"/>
                    </a:lnTo>
                    <a:lnTo>
                      <a:pt x="51" y="16"/>
                    </a:lnTo>
                    <a:lnTo>
                      <a:pt x="53" y="25"/>
                    </a:lnTo>
                    <a:lnTo>
                      <a:pt x="54" y="33"/>
                    </a:lnTo>
                    <a:lnTo>
                      <a:pt x="55" y="41"/>
                    </a:lnTo>
                    <a:lnTo>
                      <a:pt x="55" y="49"/>
                    </a:lnTo>
                    <a:lnTo>
                      <a:pt x="55" y="55"/>
                    </a:lnTo>
                    <a:lnTo>
                      <a:pt x="56" y="62"/>
                    </a:lnTo>
                    <a:lnTo>
                      <a:pt x="57" y="70"/>
                    </a:lnTo>
                    <a:lnTo>
                      <a:pt x="57" y="78"/>
                    </a:lnTo>
                    <a:lnTo>
                      <a:pt x="57" y="86"/>
                    </a:lnTo>
                    <a:lnTo>
                      <a:pt x="57" y="94"/>
                    </a:lnTo>
                    <a:lnTo>
                      <a:pt x="57" y="102"/>
                    </a:lnTo>
                    <a:lnTo>
                      <a:pt x="57" y="110"/>
                    </a:lnTo>
                    <a:lnTo>
                      <a:pt x="56" y="118"/>
                    </a:lnTo>
                    <a:lnTo>
                      <a:pt x="55" y="125"/>
                    </a:lnTo>
                    <a:lnTo>
                      <a:pt x="55" y="133"/>
                    </a:lnTo>
                    <a:lnTo>
                      <a:pt x="53" y="139"/>
                    </a:lnTo>
                    <a:lnTo>
                      <a:pt x="51" y="147"/>
                    </a:lnTo>
                    <a:lnTo>
                      <a:pt x="50" y="154"/>
                    </a:lnTo>
                    <a:lnTo>
                      <a:pt x="48" y="160"/>
                    </a:lnTo>
                    <a:lnTo>
                      <a:pt x="46" y="167"/>
                    </a:lnTo>
                    <a:lnTo>
                      <a:pt x="44" y="173"/>
                    </a:lnTo>
                    <a:lnTo>
                      <a:pt x="40" y="179"/>
                    </a:lnTo>
                    <a:lnTo>
                      <a:pt x="0" y="252"/>
                    </a:lnTo>
                    <a:lnTo>
                      <a:pt x="2" y="249"/>
                    </a:lnTo>
                    <a:lnTo>
                      <a:pt x="8" y="246"/>
                    </a:lnTo>
                    <a:lnTo>
                      <a:pt x="12" y="243"/>
                    </a:lnTo>
                    <a:lnTo>
                      <a:pt x="14" y="243"/>
                    </a:lnTo>
                    <a:lnTo>
                      <a:pt x="18" y="238"/>
                    </a:lnTo>
                    <a:lnTo>
                      <a:pt x="22" y="232"/>
                    </a:lnTo>
                    <a:lnTo>
                      <a:pt x="28" y="225"/>
                    </a:lnTo>
                    <a:lnTo>
                      <a:pt x="32" y="216"/>
                    </a:lnTo>
                    <a:lnTo>
                      <a:pt x="37" y="207"/>
                    </a:lnTo>
                    <a:lnTo>
                      <a:pt x="41" y="198"/>
                    </a:lnTo>
                    <a:lnTo>
                      <a:pt x="45" y="190"/>
                    </a:lnTo>
                    <a:lnTo>
                      <a:pt x="47" y="183"/>
                    </a:lnTo>
                    <a:lnTo>
                      <a:pt x="51" y="172"/>
                    </a:lnTo>
                    <a:lnTo>
                      <a:pt x="54" y="161"/>
                    </a:lnTo>
                    <a:lnTo>
                      <a:pt x="58" y="149"/>
                    </a:lnTo>
                    <a:lnTo>
                      <a:pt x="60" y="139"/>
                    </a:lnTo>
                    <a:lnTo>
                      <a:pt x="63" y="127"/>
                    </a:lnTo>
                    <a:lnTo>
                      <a:pt x="65" y="117"/>
                    </a:lnTo>
                    <a:lnTo>
                      <a:pt x="66" y="105"/>
                    </a:lnTo>
                    <a:lnTo>
                      <a:pt x="69" y="93"/>
                    </a:lnTo>
                    <a:lnTo>
                      <a:pt x="69" y="82"/>
                    </a:lnTo>
                    <a:lnTo>
                      <a:pt x="72" y="72"/>
                    </a:lnTo>
                    <a:lnTo>
                      <a:pt x="73" y="60"/>
                    </a:lnTo>
                    <a:lnTo>
                      <a:pt x="73" y="47"/>
                    </a:lnTo>
                    <a:lnTo>
                      <a:pt x="73" y="36"/>
                    </a:lnTo>
                    <a:lnTo>
                      <a:pt x="73" y="25"/>
                    </a:lnTo>
                    <a:lnTo>
                      <a:pt x="73" y="1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3" name="Freeform 2057">
                <a:extLst>
                  <a:ext uri="{FF2B5EF4-FFF2-40B4-BE49-F238E27FC236}">
                    <a16:creationId xmlns:a16="http://schemas.microsoft.com/office/drawing/2014/main" id="{304A819B-4465-4590-AD37-2E0810D6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884"/>
                <a:ext cx="6" cy="17"/>
              </a:xfrm>
              <a:custGeom>
                <a:avLst/>
                <a:gdLst>
                  <a:gd name="T0" fmla="*/ 19 w 19"/>
                  <a:gd name="T1" fmla="*/ 49 h 50"/>
                  <a:gd name="T2" fmla="*/ 10 w 19"/>
                  <a:gd name="T3" fmla="*/ 50 h 50"/>
                  <a:gd name="T4" fmla="*/ 6 w 19"/>
                  <a:gd name="T5" fmla="*/ 46 h 50"/>
                  <a:gd name="T6" fmla="*/ 3 w 19"/>
                  <a:gd name="T7" fmla="*/ 38 h 50"/>
                  <a:gd name="T8" fmla="*/ 0 w 19"/>
                  <a:gd name="T9" fmla="*/ 27 h 50"/>
                  <a:gd name="T10" fmla="*/ 0 w 19"/>
                  <a:gd name="T11" fmla="*/ 18 h 50"/>
                  <a:gd name="T12" fmla="*/ 3 w 19"/>
                  <a:gd name="T13" fmla="*/ 8 h 50"/>
                  <a:gd name="T14" fmla="*/ 5 w 19"/>
                  <a:gd name="T15" fmla="*/ 2 h 50"/>
                  <a:gd name="T16" fmla="*/ 9 w 19"/>
                  <a:gd name="T17" fmla="*/ 0 h 50"/>
                  <a:gd name="T18" fmla="*/ 9 w 19"/>
                  <a:gd name="T19" fmla="*/ 8 h 50"/>
                  <a:gd name="T20" fmla="*/ 9 w 19"/>
                  <a:gd name="T21" fmla="*/ 13 h 50"/>
                  <a:gd name="T22" fmla="*/ 9 w 19"/>
                  <a:gd name="T23" fmla="*/ 20 h 50"/>
                  <a:gd name="T24" fmla="*/ 10 w 19"/>
                  <a:gd name="T25" fmla="*/ 24 h 50"/>
                  <a:gd name="T26" fmla="*/ 10 w 19"/>
                  <a:gd name="T27" fmla="*/ 30 h 50"/>
                  <a:gd name="T28" fmla="*/ 13 w 19"/>
                  <a:gd name="T29" fmla="*/ 36 h 50"/>
                  <a:gd name="T30" fmla="*/ 15 w 19"/>
                  <a:gd name="T31" fmla="*/ 42 h 50"/>
                  <a:gd name="T32" fmla="*/ 19 w 19"/>
                  <a:gd name="T3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50">
                    <a:moveTo>
                      <a:pt x="19" y="49"/>
                    </a:moveTo>
                    <a:lnTo>
                      <a:pt x="10" y="50"/>
                    </a:lnTo>
                    <a:lnTo>
                      <a:pt x="6" y="46"/>
                    </a:lnTo>
                    <a:lnTo>
                      <a:pt x="3" y="38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3" y="8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8"/>
                    </a:lnTo>
                    <a:lnTo>
                      <a:pt x="9" y="13"/>
                    </a:lnTo>
                    <a:lnTo>
                      <a:pt x="9" y="20"/>
                    </a:lnTo>
                    <a:lnTo>
                      <a:pt x="10" y="24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42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4" name="Freeform 2058">
                <a:extLst>
                  <a:ext uri="{FF2B5EF4-FFF2-40B4-BE49-F238E27FC236}">
                    <a16:creationId xmlns:a16="http://schemas.microsoft.com/office/drawing/2014/main" id="{E1A45B7E-76C4-484F-BE05-4E87A60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54"/>
                <a:ext cx="9" cy="9"/>
              </a:xfrm>
              <a:custGeom>
                <a:avLst/>
                <a:gdLst>
                  <a:gd name="T0" fmla="*/ 0 w 26"/>
                  <a:gd name="T1" fmla="*/ 17 h 27"/>
                  <a:gd name="T2" fmla="*/ 2 w 26"/>
                  <a:gd name="T3" fmla="*/ 18 h 27"/>
                  <a:gd name="T4" fmla="*/ 5 w 26"/>
                  <a:gd name="T5" fmla="*/ 20 h 27"/>
                  <a:gd name="T6" fmla="*/ 9 w 26"/>
                  <a:gd name="T7" fmla="*/ 21 h 27"/>
                  <a:gd name="T8" fmla="*/ 13 w 26"/>
                  <a:gd name="T9" fmla="*/ 22 h 27"/>
                  <a:gd name="T10" fmla="*/ 17 w 26"/>
                  <a:gd name="T11" fmla="*/ 23 h 27"/>
                  <a:gd name="T12" fmla="*/ 20 w 26"/>
                  <a:gd name="T13" fmla="*/ 24 h 27"/>
                  <a:gd name="T14" fmla="*/ 23 w 26"/>
                  <a:gd name="T15" fmla="*/ 25 h 27"/>
                  <a:gd name="T16" fmla="*/ 26 w 26"/>
                  <a:gd name="T17" fmla="*/ 27 h 27"/>
                  <a:gd name="T18" fmla="*/ 26 w 26"/>
                  <a:gd name="T19" fmla="*/ 24 h 27"/>
                  <a:gd name="T20" fmla="*/ 26 w 26"/>
                  <a:gd name="T21" fmla="*/ 21 h 27"/>
                  <a:gd name="T22" fmla="*/ 26 w 26"/>
                  <a:gd name="T23" fmla="*/ 17 h 27"/>
                  <a:gd name="T24" fmla="*/ 26 w 26"/>
                  <a:gd name="T25" fmla="*/ 14 h 27"/>
                  <a:gd name="T26" fmla="*/ 26 w 26"/>
                  <a:gd name="T27" fmla="*/ 12 h 27"/>
                  <a:gd name="T28" fmla="*/ 26 w 26"/>
                  <a:gd name="T29" fmla="*/ 7 h 27"/>
                  <a:gd name="T30" fmla="*/ 26 w 26"/>
                  <a:gd name="T31" fmla="*/ 4 h 27"/>
                  <a:gd name="T32" fmla="*/ 26 w 26"/>
                  <a:gd name="T33" fmla="*/ 0 h 27"/>
                  <a:gd name="T34" fmla="*/ 24 w 26"/>
                  <a:gd name="T35" fmla="*/ 0 h 27"/>
                  <a:gd name="T36" fmla="*/ 20 w 26"/>
                  <a:gd name="T37" fmla="*/ 0 h 27"/>
                  <a:gd name="T38" fmla="*/ 17 w 26"/>
                  <a:gd name="T39" fmla="*/ 0 h 27"/>
                  <a:gd name="T40" fmla="*/ 12 w 26"/>
                  <a:gd name="T41" fmla="*/ 3 h 27"/>
                  <a:gd name="T42" fmla="*/ 9 w 26"/>
                  <a:gd name="T43" fmla="*/ 5 h 27"/>
                  <a:gd name="T44" fmla="*/ 3 w 26"/>
                  <a:gd name="T45" fmla="*/ 8 h 27"/>
                  <a:gd name="T46" fmla="*/ 1 w 26"/>
                  <a:gd name="T47" fmla="*/ 12 h 27"/>
                  <a:gd name="T48" fmla="*/ 0 w 26"/>
                  <a:gd name="T4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0" y="17"/>
                    </a:moveTo>
                    <a:lnTo>
                      <a:pt x="2" y="18"/>
                    </a:lnTo>
                    <a:lnTo>
                      <a:pt x="5" y="20"/>
                    </a:lnTo>
                    <a:lnTo>
                      <a:pt x="9" y="21"/>
                    </a:lnTo>
                    <a:lnTo>
                      <a:pt x="13" y="22"/>
                    </a:lnTo>
                    <a:lnTo>
                      <a:pt x="17" y="23"/>
                    </a:lnTo>
                    <a:lnTo>
                      <a:pt x="20" y="24"/>
                    </a:lnTo>
                    <a:lnTo>
                      <a:pt x="23" y="25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5" name="Freeform 2059">
                <a:extLst>
                  <a:ext uri="{FF2B5EF4-FFF2-40B4-BE49-F238E27FC236}">
                    <a16:creationId xmlns:a16="http://schemas.microsoft.com/office/drawing/2014/main" id="{10FD2F5A-3C13-4C2B-B7D0-A43C70B5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27"/>
                <a:ext cx="8" cy="10"/>
              </a:xfrm>
              <a:custGeom>
                <a:avLst/>
                <a:gdLst>
                  <a:gd name="T0" fmla="*/ 0 w 26"/>
                  <a:gd name="T1" fmla="*/ 17 h 28"/>
                  <a:gd name="T2" fmla="*/ 1 w 26"/>
                  <a:gd name="T3" fmla="*/ 19 h 28"/>
                  <a:gd name="T4" fmla="*/ 6 w 26"/>
                  <a:gd name="T5" fmla="*/ 19 h 28"/>
                  <a:gd name="T6" fmla="*/ 9 w 26"/>
                  <a:gd name="T7" fmla="*/ 20 h 28"/>
                  <a:gd name="T8" fmla="*/ 11 w 26"/>
                  <a:gd name="T9" fmla="*/ 21 h 28"/>
                  <a:gd name="T10" fmla="*/ 16 w 26"/>
                  <a:gd name="T11" fmla="*/ 22 h 28"/>
                  <a:gd name="T12" fmla="*/ 20 w 26"/>
                  <a:gd name="T13" fmla="*/ 24 h 28"/>
                  <a:gd name="T14" fmla="*/ 22 w 26"/>
                  <a:gd name="T15" fmla="*/ 25 h 28"/>
                  <a:gd name="T16" fmla="*/ 26 w 26"/>
                  <a:gd name="T17" fmla="*/ 28 h 28"/>
                  <a:gd name="T18" fmla="*/ 26 w 26"/>
                  <a:gd name="T19" fmla="*/ 24 h 28"/>
                  <a:gd name="T20" fmla="*/ 26 w 26"/>
                  <a:gd name="T21" fmla="*/ 20 h 28"/>
                  <a:gd name="T22" fmla="*/ 26 w 26"/>
                  <a:gd name="T23" fmla="*/ 17 h 28"/>
                  <a:gd name="T24" fmla="*/ 26 w 26"/>
                  <a:gd name="T25" fmla="*/ 13 h 28"/>
                  <a:gd name="T26" fmla="*/ 26 w 26"/>
                  <a:gd name="T27" fmla="*/ 11 h 28"/>
                  <a:gd name="T28" fmla="*/ 26 w 26"/>
                  <a:gd name="T29" fmla="*/ 8 h 28"/>
                  <a:gd name="T30" fmla="*/ 26 w 26"/>
                  <a:gd name="T31" fmla="*/ 4 h 28"/>
                  <a:gd name="T32" fmla="*/ 26 w 26"/>
                  <a:gd name="T33" fmla="*/ 1 h 28"/>
                  <a:gd name="T34" fmla="*/ 24 w 26"/>
                  <a:gd name="T35" fmla="*/ 0 h 28"/>
                  <a:gd name="T36" fmla="*/ 20 w 26"/>
                  <a:gd name="T37" fmla="*/ 1 h 28"/>
                  <a:gd name="T38" fmla="*/ 17 w 26"/>
                  <a:gd name="T39" fmla="*/ 1 h 28"/>
                  <a:gd name="T40" fmla="*/ 11 w 26"/>
                  <a:gd name="T41" fmla="*/ 2 h 28"/>
                  <a:gd name="T42" fmla="*/ 8 w 26"/>
                  <a:gd name="T43" fmla="*/ 4 h 28"/>
                  <a:gd name="T44" fmla="*/ 3 w 26"/>
                  <a:gd name="T45" fmla="*/ 9 h 28"/>
                  <a:gd name="T46" fmla="*/ 1 w 26"/>
                  <a:gd name="T47" fmla="*/ 12 h 28"/>
                  <a:gd name="T48" fmla="*/ 0 w 26"/>
                  <a:gd name="T4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8">
                    <a:moveTo>
                      <a:pt x="0" y="17"/>
                    </a:moveTo>
                    <a:lnTo>
                      <a:pt x="1" y="19"/>
                    </a:lnTo>
                    <a:lnTo>
                      <a:pt x="6" y="19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6" y="28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7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6" name="Freeform 2060">
                <a:extLst>
                  <a:ext uri="{FF2B5EF4-FFF2-40B4-BE49-F238E27FC236}">
                    <a16:creationId xmlns:a16="http://schemas.microsoft.com/office/drawing/2014/main" id="{805266CB-7EDC-4588-BE77-856495B33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906"/>
                <a:ext cx="9" cy="9"/>
              </a:xfrm>
              <a:custGeom>
                <a:avLst/>
                <a:gdLst>
                  <a:gd name="T0" fmla="*/ 0 w 28"/>
                  <a:gd name="T1" fmla="*/ 16 h 27"/>
                  <a:gd name="T2" fmla="*/ 4 w 28"/>
                  <a:gd name="T3" fmla="*/ 18 h 27"/>
                  <a:gd name="T4" fmla="*/ 7 w 28"/>
                  <a:gd name="T5" fmla="*/ 19 h 27"/>
                  <a:gd name="T6" fmla="*/ 9 w 28"/>
                  <a:gd name="T7" fmla="*/ 20 h 27"/>
                  <a:gd name="T8" fmla="*/ 14 w 28"/>
                  <a:gd name="T9" fmla="*/ 21 h 27"/>
                  <a:gd name="T10" fmla="*/ 18 w 28"/>
                  <a:gd name="T11" fmla="*/ 22 h 27"/>
                  <a:gd name="T12" fmla="*/ 22 w 28"/>
                  <a:gd name="T13" fmla="*/ 23 h 27"/>
                  <a:gd name="T14" fmla="*/ 25 w 28"/>
                  <a:gd name="T15" fmla="*/ 24 h 27"/>
                  <a:gd name="T16" fmla="*/ 28 w 28"/>
                  <a:gd name="T17" fmla="*/ 27 h 27"/>
                  <a:gd name="T18" fmla="*/ 27 w 28"/>
                  <a:gd name="T19" fmla="*/ 23 h 27"/>
                  <a:gd name="T20" fmla="*/ 27 w 28"/>
                  <a:gd name="T21" fmla="*/ 21 h 27"/>
                  <a:gd name="T22" fmla="*/ 27 w 28"/>
                  <a:gd name="T23" fmla="*/ 16 h 27"/>
                  <a:gd name="T24" fmla="*/ 27 w 28"/>
                  <a:gd name="T25" fmla="*/ 13 h 27"/>
                  <a:gd name="T26" fmla="*/ 27 w 28"/>
                  <a:gd name="T27" fmla="*/ 11 h 27"/>
                  <a:gd name="T28" fmla="*/ 27 w 28"/>
                  <a:gd name="T29" fmla="*/ 7 h 27"/>
                  <a:gd name="T30" fmla="*/ 28 w 28"/>
                  <a:gd name="T31" fmla="*/ 3 h 27"/>
                  <a:gd name="T32" fmla="*/ 28 w 28"/>
                  <a:gd name="T33" fmla="*/ 0 h 27"/>
                  <a:gd name="T34" fmla="*/ 26 w 28"/>
                  <a:gd name="T35" fmla="*/ 0 h 27"/>
                  <a:gd name="T36" fmla="*/ 22 w 28"/>
                  <a:gd name="T37" fmla="*/ 0 h 27"/>
                  <a:gd name="T38" fmla="*/ 18 w 28"/>
                  <a:gd name="T39" fmla="*/ 1 h 27"/>
                  <a:gd name="T40" fmla="*/ 14 w 28"/>
                  <a:gd name="T41" fmla="*/ 2 h 27"/>
                  <a:gd name="T42" fmla="*/ 9 w 28"/>
                  <a:gd name="T43" fmla="*/ 4 h 27"/>
                  <a:gd name="T44" fmla="*/ 6 w 28"/>
                  <a:gd name="T45" fmla="*/ 7 h 27"/>
                  <a:gd name="T46" fmla="*/ 2 w 28"/>
                  <a:gd name="T47" fmla="*/ 12 h 27"/>
                  <a:gd name="T48" fmla="*/ 0 w 28"/>
                  <a:gd name="T49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7">
                    <a:moveTo>
                      <a:pt x="0" y="16"/>
                    </a:moveTo>
                    <a:lnTo>
                      <a:pt x="4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4" y="21"/>
                    </a:lnTo>
                    <a:lnTo>
                      <a:pt x="18" y="22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7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7" name="Freeform 2061">
                <a:extLst>
                  <a:ext uri="{FF2B5EF4-FFF2-40B4-BE49-F238E27FC236}">
                    <a16:creationId xmlns:a16="http://schemas.microsoft.com/office/drawing/2014/main" id="{FD4F0070-4066-4E41-AE62-D8B4A5A8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1"/>
                <a:ext cx="22" cy="7"/>
              </a:xfrm>
              <a:custGeom>
                <a:avLst/>
                <a:gdLst>
                  <a:gd name="T0" fmla="*/ 4 w 66"/>
                  <a:gd name="T1" fmla="*/ 0 h 21"/>
                  <a:gd name="T2" fmla="*/ 12 w 66"/>
                  <a:gd name="T3" fmla="*/ 3 h 21"/>
                  <a:gd name="T4" fmla="*/ 19 w 66"/>
                  <a:gd name="T5" fmla="*/ 3 h 21"/>
                  <a:gd name="T6" fmla="*/ 27 w 66"/>
                  <a:gd name="T7" fmla="*/ 5 h 21"/>
                  <a:gd name="T8" fmla="*/ 33 w 66"/>
                  <a:gd name="T9" fmla="*/ 5 h 21"/>
                  <a:gd name="T10" fmla="*/ 41 w 66"/>
                  <a:gd name="T11" fmla="*/ 6 h 21"/>
                  <a:gd name="T12" fmla="*/ 50 w 66"/>
                  <a:gd name="T13" fmla="*/ 6 h 21"/>
                  <a:gd name="T14" fmla="*/ 58 w 66"/>
                  <a:gd name="T15" fmla="*/ 6 h 21"/>
                  <a:gd name="T16" fmla="*/ 66 w 66"/>
                  <a:gd name="T17" fmla="*/ 6 h 21"/>
                  <a:gd name="T18" fmla="*/ 66 w 66"/>
                  <a:gd name="T19" fmla="*/ 9 h 21"/>
                  <a:gd name="T20" fmla="*/ 65 w 66"/>
                  <a:gd name="T21" fmla="*/ 13 h 21"/>
                  <a:gd name="T22" fmla="*/ 64 w 66"/>
                  <a:gd name="T23" fmla="*/ 18 h 21"/>
                  <a:gd name="T24" fmla="*/ 64 w 66"/>
                  <a:gd name="T25" fmla="*/ 21 h 21"/>
                  <a:gd name="T26" fmla="*/ 59 w 66"/>
                  <a:gd name="T27" fmla="*/ 18 h 21"/>
                  <a:gd name="T28" fmla="*/ 52 w 66"/>
                  <a:gd name="T29" fmla="*/ 15 h 21"/>
                  <a:gd name="T30" fmla="*/ 46 w 66"/>
                  <a:gd name="T31" fmla="*/ 14 h 21"/>
                  <a:gd name="T32" fmla="*/ 40 w 66"/>
                  <a:gd name="T33" fmla="*/ 13 h 21"/>
                  <a:gd name="T34" fmla="*/ 32 w 66"/>
                  <a:gd name="T35" fmla="*/ 13 h 21"/>
                  <a:gd name="T36" fmla="*/ 24 w 66"/>
                  <a:gd name="T37" fmla="*/ 13 h 21"/>
                  <a:gd name="T38" fmla="*/ 18 w 66"/>
                  <a:gd name="T39" fmla="*/ 13 h 21"/>
                  <a:gd name="T40" fmla="*/ 12 w 66"/>
                  <a:gd name="T41" fmla="*/ 13 h 21"/>
                  <a:gd name="T42" fmla="*/ 10 w 66"/>
                  <a:gd name="T43" fmla="*/ 13 h 21"/>
                  <a:gd name="T44" fmla="*/ 8 w 66"/>
                  <a:gd name="T45" fmla="*/ 13 h 21"/>
                  <a:gd name="T46" fmla="*/ 3 w 66"/>
                  <a:gd name="T47" fmla="*/ 13 h 21"/>
                  <a:gd name="T48" fmla="*/ 1 w 66"/>
                  <a:gd name="T49" fmla="*/ 13 h 21"/>
                  <a:gd name="T50" fmla="*/ 1 w 66"/>
                  <a:gd name="T51" fmla="*/ 9 h 21"/>
                  <a:gd name="T52" fmla="*/ 0 w 66"/>
                  <a:gd name="T53" fmla="*/ 5 h 21"/>
                  <a:gd name="T54" fmla="*/ 1 w 66"/>
                  <a:gd name="T55" fmla="*/ 2 h 21"/>
                  <a:gd name="T56" fmla="*/ 4 w 6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1">
                    <a:moveTo>
                      <a:pt x="4" y="0"/>
                    </a:moveTo>
                    <a:lnTo>
                      <a:pt x="12" y="3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3" y="5"/>
                    </a:lnTo>
                    <a:lnTo>
                      <a:pt x="41" y="6"/>
                    </a:lnTo>
                    <a:lnTo>
                      <a:pt x="50" y="6"/>
                    </a:lnTo>
                    <a:lnTo>
                      <a:pt x="58" y="6"/>
                    </a:lnTo>
                    <a:lnTo>
                      <a:pt x="66" y="6"/>
                    </a:lnTo>
                    <a:lnTo>
                      <a:pt x="66" y="9"/>
                    </a:lnTo>
                    <a:lnTo>
                      <a:pt x="65" y="13"/>
                    </a:lnTo>
                    <a:lnTo>
                      <a:pt x="64" y="18"/>
                    </a:lnTo>
                    <a:lnTo>
                      <a:pt x="64" y="21"/>
                    </a:lnTo>
                    <a:lnTo>
                      <a:pt x="59" y="18"/>
                    </a:lnTo>
                    <a:lnTo>
                      <a:pt x="52" y="15"/>
                    </a:lnTo>
                    <a:lnTo>
                      <a:pt x="46" y="14"/>
                    </a:lnTo>
                    <a:lnTo>
                      <a:pt x="40" y="13"/>
                    </a:lnTo>
                    <a:lnTo>
                      <a:pt x="32" y="13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8" name="Freeform 2062">
                <a:extLst>
                  <a:ext uri="{FF2B5EF4-FFF2-40B4-BE49-F238E27FC236}">
                    <a16:creationId xmlns:a16="http://schemas.microsoft.com/office/drawing/2014/main" id="{94676BAB-C825-4C75-B08E-B44D22489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41"/>
                <a:ext cx="22" cy="9"/>
              </a:xfrm>
              <a:custGeom>
                <a:avLst/>
                <a:gdLst>
                  <a:gd name="T0" fmla="*/ 2 w 66"/>
                  <a:gd name="T1" fmla="*/ 0 h 27"/>
                  <a:gd name="T2" fmla="*/ 10 w 66"/>
                  <a:gd name="T3" fmla="*/ 0 h 27"/>
                  <a:gd name="T4" fmla="*/ 18 w 66"/>
                  <a:gd name="T5" fmla="*/ 3 h 27"/>
                  <a:gd name="T6" fmla="*/ 26 w 66"/>
                  <a:gd name="T7" fmla="*/ 4 h 27"/>
                  <a:gd name="T8" fmla="*/ 35 w 66"/>
                  <a:gd name="T9" fmla="*/ 5 h 27"/>
                  <a:gd name="T10" fmla="*/ 42 w 66"/>
                  <a:gd name="T11" fmla="*/ 6 h 27"/>
                  <a:gd name="T12" fmla="*/ 50 w 66"/>
                  <a:gd name="T13" fmla="*/ 6 h 27"/>
                  <a:gd name="T14" fmla="*/ 57 w 66"/>
                  <a:gd name="T15" fmla="*/ 7 h 27"/>
                  <a:gd name="T16" fmla="*/ 66 w 66"/>
                  <a:gd name="T17" fmla="*/ 7 h 27"/>
                  <a:gd name="T18" fmla="*/ 65 w 66"/>
                  <a:gd name="T19" fmla="*/ 9 h 27"/>
                  <a:gd name="T20" fmla="*/ 65 w 66"/>
                  <a:gd name="T21" fmla="*/ 12 h 27"/>
                  <a:gd name="T22" fmla="*/ 64 w 66"/>
                  <a:gd name="T23" fmla="*/ 15 h 27"/>
                  <a:gd name="T24" fmla="*/ 65 w 66"/>
                  <a:gd name="T25" fmla="*/ 17 h 27"/>
                  <a:gd name="T26" fmla="*/ 65 w 66"/>
                  <a:gd name="T27" fmla="*/ 19 h 27"/>
                  <a:gd name="T28" fmla="*/ 66 w 66"/>
                  <a:gd name="T29" fmla="*/ 23 h 27"/>
                  <a:gd name="T30" fmla="*/ 66 w 66"/>
                  <a:gd name="T31" fmla="*/ 25 h 27"/>
                  <a:gd name="T32" fmla="*/ 66 w 66"/>
                  <a:gd name="T33" fmla="*/ 27 h 27"/>
                  <a:gd name="T34" fmla="*/ 61 w 66"/>
                  <a:gd name="T35" fmla="*/ 23 h 27"/>
                  <a:gd name="T36" fmla="*/ 54 w 66"/>
                  <a:gd name="T37" fmla="*/ 19 h 27"/>
                  <a:gd name="T38" fmla="*/ 45 w 66"/>
                  <a:gd name="T39" fmla="*/ 17 h 27"/>
                  <a:gd name="T40" fmla="*/ 36 w 66"/>
                  <a:gd name="T41" fmla="*/ 15 h 27"/>
                  <a:gd name="T42" fmla="*/ 27 w 66"/>
                  <a:gd name="T43" fmla="*/ 15 h 27"/>
                  <a:gd name="T44" fmla="*/ 18 w 66"/>
                  <a:gd name="T45" fmla="*/ 15 h 27"/>
                  <a:gd name="T46" fmla="*/ 9 w 66"/>
                  <a:gd name="T47" fmla="*/ 16 h 27"/>
                  <a:gd name="T48" fmla="*/ 4 w 66"/>
                  <a:gd name="T49" fmla="*/ 19 h 27"/>
                  <a:gd name="T50" fmla="*/ 0 w 66"/>
                  <a:gd name="T51" fmla="*/ 15 h 27"/>
                  <a:gd name="T52" fmla="*/ 0 w 66"/>
                  <a:gd name="T53" fmla="*/ 10 h 27"/>
                  <a:gd name="T54" fmla="*/ 0 w 66"/>
                  <a:gd name="T55" fmla="*/ 5 h 27"/>
                  <a:gd name="T56" fmla="*/ 2 w 66"/>
                  <a:gd name="T5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7">
                    <a:moveTo>
                      <a:pt x="2" y="0"/>
                    </a:moveTo>
                    <a:lnTo>
                      <a:pt x="10" y="0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50" y="6"/>
                    </a:lnTo>
                    <a:lnTo>
                      <a:pt x="57" y="7"/>
                    </a:lnTo>
                    <a:lnTo>
                      <a:pt x="66" y="7"/>
                    </a:lnTo>
                    <a:lnTo>
                      <a:pt x="65" y="9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5" y="17"/>
                    </a:lnTo>
                    <a:lnTo>
                      <a:pt x="65" y="19"/>
                    </a:lnTo>
                    <a:lnTo>
                      <a:pt x="66" y="23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1" y="23"/>
                    </a:lnTo>
                    <a:lnTo>
                      <a:pt x="54" y="19"/>
                    </a:lnTo>
                    <a:lnTo>
                      <a:pt x="45" y="17"/>
                    </a:lnTo>
                    <a:lnTo>
                      <a:pt x="36" y="15"/>
                    </a:lnTo>
                    <a:lnTo>
                      <a:pt x="27" y="15"/>
                    </a:lnTo>
                    <a:lnTo>
                      <a:pt x="18" y="15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9" name="Freeform 2063">
                <a:extLst>
                  <a:ext uri="{FF2B5EF4-FFF2-40B4-BE49-F238E27FC236}">
                    <a16:creationId xmlns:a16="http://schemas.microsoft.com/office/drawing/2014/main" id="{CED3B5B2-392C-4DFB-8C4C-D73C187D1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70"/>
                <a:ext cx="28" cy="7"/>
              </a:xfrm>
              <a:custGeom>
                <a:avLst/>
                <a:gdLst>
                  <a:gd name="T0" fmla="*/ 74 w 83"/>
                  <a:gd name="T1" fmla="*/ 2 h 22"/>
                  <a:gd name="T2" fmla="*/ 70 w 83"/>
                  <a:gd name="T3" fmla="*/ 2 h 22"/>
                  <a:gd name="T4" fmla="*/ 66 w 83"/>
                  <a:gd name="T5" fmla="*/ 2 h 22"/>
                  <a:gd name="T6" fmla="*/ 60 w 83"/>
                  <a:gd name="T7" fmla="*/ 2 h 22"/>
                  <a:gd name="T8" fmla="*/ 56 w 83"/>
                  <a:gd name="T9" fmla="*/ 2 h 22"/>
                  <a:gd name="T10" fmla="*/ 50 w 83"/>
                  <a:gd name="T11" fmla="*/ 2 h 22"/>
                  <a:gd name="T12" fmla="*/ 46 w 83"/>
                  <a:gd name="T13" fmla="*/ 2 h 22"/>
                  <a:gd name="T14" fmla="*/ 40 w 83"/>
                  <a:gd name="T15" fmla="*/ 2 h 22"/>
                  <a:gd name="T16" fmla="*/ 37 w 83"/>
                  <a:gd name="T17" fmla="*/ 2 h 22"/>
                  <a:gd name="T18" fmla="*/ 33 w 83"/>
                  <a:gd name="T19" fmla="*/ 2 h 22"/>
                  <a:gd name="T20" fmla="*/ 29 w 83"/>
                  <a:gd name="T21" fmla="*/ 2 h 22"/>
                  <a:gd name="T22" fmla="*/ 24 w 83"/>
                  <a:gd name="T23" fmla="*/ 2 h 22"/>
                  <a:gd name="T24" fmla="*/ 20 w 83"/>
                  <a:gd name="T25" fmla="*/ 2 h 22"/>
                  <a:gd name="T26" fmla="*/ 15 w 83"/>
                  <a:gd name="T27" fmla="*/ 1 h 22"/>
                  <a:gd name="T28" fmla="*/ 11 w 83"/>
                  <a:gd name="T29" fmla="*/ 1 h 22"/>
                  <a:gd name="T30" fmla="*/ 6 w 83"/>
                  <a:gd name="T31" fmla="*/ 0 h 22"/>
                  <a:gd name="T32" fmla="*/ 3 w 83"/>
                  <a:gd name="T33" fmla="*/ 0 h 22"/>
                  <a:gd name="T34" fmla="*/ 2 w 83"/>
                  <a:gd name="T35" fmla="*/ 3 h 22"/>
                  <a:gd name="T36" fmla="*/ 0 w 83"/>
                  <a:gd name="T37" fmla="*/ 6 h 22"/>
                  <a:gd name="T38" fmla="*/ 0 w 83"/>
                  <a:gd name="T39" fmla="*/ 10 h 22"/>
                  <a:gd name="T40" fmla="*/ 0 w 83"/>
                  <a:gd name="T41" fmla="*/ 14 h 22"/>
                  <a:gd name="T42" fmla="*/ 0 w 83"/>
                  <a:gd name="T43" fmla="*/ 14 h 22"/>
                  <a:gd name="T44" fmla="*/ 0 w 83"/>
                  <a:gd name="T45" fmla="*/ 15 h 22"/>
                  <a:gd name="T46" fmla="*/ 0 w 83"/>
                  <a:gd name="T47" fmla="*/ 16 h 22"/>
                  <a:gd name="T48" fmla="*/ 0 w 83"/>
                  <a:gd name="T49" fmla="*/ 18 h 22"/>
                  <a:gd name="T50" fmla="*/ 1 w 83"/>
                  <a:gd name="T51" fmla="*/ 18 h 22"/>
                  <a:gd name="T52" fmla="*/ 2 w 83"/>
                  <a:gd name="T53" fmla="*/ 20 h 22"/>
                  <a:gd name="T54" fmla="*/ 3 w 83"/>
                  <a:gd name="T55" fmla="*/ 20 h 22"/>
                  <a:gd name="T56" fmla="*/ 12 w 83"/>
                  <a:gd name="T57" fmla="*/ 19 h 22"/>
                  <a:gd name="T58" fmla="*/ 22 w 83"/>
                  <a:gd name="T59" fmla="*/ 16 h 22"/>
                  <a:gd name="T60" fmla="*/ 31 w 83"/>
                  <a:gd name="T61" fmla="*/ 15 h 22"/>
                  <a:gd name="T62" fmla="*/ 41 w 83"/>
                  <a:gd name="T63" fmla="*/ 14 h 22"/>
                  <a:gd name="T64" fmla="*/ 51 w 83"/>
                  <a:gd name="T65" fmla="*/ 14 h 22"/>
                  <a:gd name="T66" fmla="*/ 63 w 83"/>
                  <a:gd name="T67" fmla="*/ 15 h 22"/>
                  <a:gd name="T68" fmla="*/ 71 w 83"/>
                  <a:gd name="T69" fmla="*/ 18 h 22"/>
                  <a:gd name="T70" fmla="*/ 80 w 83"/>
                  <a:gd name="T71" fmla="*/ 20 h 22"/>
                  <a:gd name="T72" fmla="*/ 83 w 83"/>
                  <a:gd name="T73" fmla="*/ 22 h 22"/>
                  <a:gd name="T74" fmla="*/ 80 w 83"/>
                  <a:gd name="T75" fmla="*/ 19 h 22"/>
                  <a:gd name="T76" fmla="*/ 78 w 83"/>
                  <a:gd name="T77" fmla="*/ 13 h 22"/>
                  <a:gd name="T78" fmla="*/ 75 w 83"/>
                  <a:gd name="T79" fmla="*/ 7 h 22"/>
                  <a:gd name="T80" fmla="*/ 74 w 83"/>
                  <a:gd name="T8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22">
                    <a:moveTo>
                      <a:pt x="74" y="2"/>
                    </a:moveTo>
                    <a:lnTo>
                      <a:pt x="70" y="2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0" y="2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12" y="19"/>
                    </a:lnTo>
                    <a:lnTo>
                      <a:pt x="22" y="16"/>
                    </a:lnTo>
                    <a:lnTo>
                      <a:pt x="31" y="15"/>
                    </a:lnTo>
                    <a:lnTo>
                      <a:pt x="41" y="14"/>
                    </a:lnTo>
                    <a:lnTo>
                      <a:pt x="51" y="14"/>
                    </a:lnTo>
                    <a:lnTo>
                      <a:pt x="63" y="15"/>
                    </a:lnTo>
                    <a:lnTo>
                      <a:pt x="71" y="18"/>
                    </a:lnTo>
                    <a:lnTo>
                      <a:pt x="80" y="20"/>
                    </a:lnTo>
                    <a:lnTo>
                      <a:pt x="83" y="22"/>
                    </a:lnTo>
                    <a:lnTo>
                      <a:pt x="80" y="19"/>
                    </a:lnTo>
                    <a:lnTo>
                      <a:pt x="78" y="13"/>
                    </a:lnTo>
                    <a:lnTo>
                      <a:pt x="75" y="7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0" name="Freeform 2064">
                <a:extLst>
                  <a:ext uri="{FF2B5EF4-FFF2-40B4-BE49-F238E27FC236}">
                    <a16:creationId xmlns:a16="http://schemas.microsoft.com/office/drawing/2014/main" id="{FEB5187E-67FB-47B8-AE5F-672E1BFB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0"/>
                <a:ext cx="101" cy="355"/>
              </a:xfrm>
              <a:custGeom>
                <a:avLst/>
                <a:gdLst>
                  <a:gd name="T0" fmla="*/ 109 w 304"/>
                  <a:gd name="T1" fmla="*/ 25 h 1065"/>
                  <a:gd name="T2" fmla="*/ 130 w 304"/>
                  <a:gd name="T3" fmla="*/ 34 h 1065"/>
                  <a:gd name="T4" fmla="*/ 161 w 304"/>
                  <a:gd name="T5" fmla="*/ 34 h 1065"/>
                  <a:gd name="T6" fmla="*/ 183 w 304"/>
                  <a:gd name="T7" fmla="*/ 27 h 1065"/>
                  <a:gd name="T8" fmla="*/ 203 w 304"/>
                  <a:gd name="T9" fmla="*/ 22 h 1065"/>
                  <a:gd name="T10" fmla="*/ 238 w 304"/>
                  <a:gd name="T11" fmla="*/ 10 h 1065"/>
                  <a:gd name="T12" fmla="*/ 266 w 304"/>
                  <a:gd name="T13" fmla="*/ 25 h 1065"/>
                  <a:gd name="T14" fmla="*/ 284 w 304"/>
                  <a:gd name="T15" fmla="*/ 56 h 1065"/>
                  <a:gd name="T16" fmla="*/ 297 w 304"/>
                  <a:gd name="T17" fmla="*/ 90 h 1065"/>
                  <a:gd name="T18" fmla="*/ 303 w 304"/>
                  <a:gd name="T19" fmla="*/ 126 h 1065"/>
                  <a:gd name="T20" fmla="*/ 288 w 304"/>
                  <a:gd name="T21" fmla="*/ 140 h 1065"/>
                  <a:gd name="T22" fmla="*/ 257 w 304"/>
                  <a:gd name="T23" fmla="*/ 171 h 1065"/>
                  <a:gd name="T24" fmla="*/ 243 w 304"/>
                  <a:gd name="T25" fmla="*/ 194 h 1065"/>
                  <a:gd name="T26" fmla="*/ 225 w 304"/>
                  <a:gd name="T27" fmla="*/ 191 h 1065"/>
                  <a:gd name="T28" fmla="*/ 218 w 304"/>
                  <a:gd name="T29" fmla="*/ 225 h 1065"/>
                  <a:gd name="T30" fmla="*/ 222 w 304"/>
                  <a:gd name="T31" fmla="*/ 269 h 1065"/>
                  <a:gd name="T32" fmla="*/ 232 w 304"/>
                  <a:gd name="T33" fmla="*/ 330 h 1065"/>
                  <a:gd name="T34" fmla="*/ 247 w 304"/>
                  <a:gd name="T35" fmla="*/ 407 h 1065"/>
                  <a:gd name="T36" fmla="*/ 253 w 304"/>
                  <a:gd name="T37" fmla="*/ 478 h 1065"/>
                  <a:gd name="T38" fmla="*/ 255 w 304"/>
                  <a:gd name="T39" fmla="*/ 545 h 1065"/>
                  <a:gd name="T40" fmla="*/ 252 w 304"/>
                  <a:gd name="T41" fmla="*/ 613 h 1065"/>
                  <a:gd name="T42" fmla="*/ 249 w 304"/>
                  <a:gd name="T43" fmla="*/ 680 h 1065"/>
                  <a:gd name="T44" fmla="*/ 243 w 304"/>
                  <a:gd name="T45" fmla="*/ 746 h 1065"/>
                  <a:gd name="T46" fmla="*/ 239 w 304"/>
                  <a:gd name="T47" fmla="*/ 809 h 1065"/>
                  <a:gd name="T48" fmla="*/ 234 w 304"/>
                  <a:gd name="T49" fmla="*/ 865 h 1065"/>
                  <a:gd name="T50" fmla="*/ 232 w 304"/>
                  <a:gd name="T51" fmla="*/ 914 h 1065"/>
                  <a:gd name="T52" fmla="*/ 225 w 304"/>
                  <a:gd name="T53" fmla="*/ 935 h 1065"/>
                  <a:gd name="T54" fmla="*/ 214 w 304"/>
                  <a:gd name="T55" fmla="*/ 987 h 1065"/>
                  <a:gd name="T56" fmla="*/ 191 w 304"/>
                  <a:gd name="T57" fmla="*/ 1041 h 1065"/>
                  <a:gd name="T58" fmla="*/ 165 w 304"/>
                  <a:gd name="T59" fmla="*/ 1061 h 1065"/>
                  <a:gd name="T60" fmla="*/ 130 w 304"/>
                  <a:gd name="T61" fmla="*/ 1016 h 1065"/>
                  <a:gd name="T62" fmla="*/ 114 w 304"/>
                  <a:gd name="T63" fmla="*/ 930 h 1065"/>
                  <a:gd name="T64" fmla="*/ 110 w 304"/>
                  <a:gd name="T65" fmla="*/ 916 h 1065"/>
                  <a:gd name="T66" fmla="*/ 108 w 304"/>
                  <a:gd name="T67" fmla="*/ 892 h 1065"/>
                  <a:gd name="T68" fmla="*/ 108 w 304"/>
                  <a:gd name="T69" fmla="*/ 856 h 1065"/>
                  <a:gd name="T70" fmla="*/ 114 w 304"/>
                  <a:gd name="T71" fmla="*/ 804 h 1065"/>
                  <a:gd name="T72" fmla="*/ 114 w 304"/>
                  <a:gd name="T73" fmla="*/ 732 h 1065"/>
                  <a:gd name="T74" fmla="*/ 113 w 304"/>
                  <a:gd name="T75" fmla="*/ 658 h 1065"/>
                  <a:gd name="T76" fmla="*/ 112 w 304"/>
                  <a:gd name="T77" fmla="*/ 584 h 1065"/>
                  <a:gd name="T78" fmla="*/ 108 w 304"/>
                  <a:gd name="T79" fmla="*/ 509 h 1065"/>
                  <a:gd name="T80" fmla="*/ 103 w 304"/>
                  <a:gd name="T81" fmla="*/ 437 h 1065"/>
                  <a:gd name="T82" fmla="*/ 98 w 304"/>
                  <a:gd name="T83" fmla="*/ 365 h 1065"/>
                  <a:gd name="T84" fmla="*/ 89 w 304"/>
                  <a:gd name="T85" fmla="*/ 296 h 1065"/>
                  <a:gd name="T86" fmla="*/ 78 w 304"/>
                  <a:gd name="T87" fmla="*/ 232 h 1065"/>
                  <a:gd name="T88" fmla="*/ 54 w 304"/>
                  <a:gd name="T89" fmla="*/ 237 h 1065"/>
                  <a:gd name="T90" fmla="*/ 58 w 304"/>
                  <a:gd name="T91" fmla="*/ 213 h 1065"/>
                  <a:gd name="T92" fmla="*/ 47 w 304"/>
                  <a:gd name="T93" fmla="*/ 170 h 1065"/>
                  <a:gd name="T94" fmla="*/ 0 w 304"/>
                  <a:gd name="T95" fmla="*/ 142 h 1065"/>
                  <a:gd name="T96" fmla="*/ 27 w 304"/>
                  <a:gd name="T97" fmla="*/ 101 h 1065"/>
                  <a:gd name="T98" fmla="*/ 41 w 304"/>
                  <a:gd name="T99" fmla="*/ 56 h 1065"/>
                  <a:gd name="T100" fmla="*/ 57 w 304"/>
                  <a:gd name="T101" fmla="*/ 24 h 1065"/>
                  <a:gd name="T102" fmla="*/ 91 w 304"/>
                  <a:gd name="T103" fmla="*/ 11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4" h="1065">
                    <a:moveTo>
                      <a:pt x="91" y="11"/>
                    </a:moveTo>
                    <a:lnTo>
                      <a:pt x="98" y="17"/>
                    </a:lnTo>
                    <a:lnTo>
                      <a:pt x="103" y="22"/>
                    </a:lnTo>
                    <a:lnTo>
                      <a:pt x="109" y="25"/>
                    </a:lnTo>
                    <a:lnTo>
                      <a:pt x="114" y="27"/>
                    </a:lnTo>
                    <a:lnTo>
                      <a:pt x="119" y="31"/>
                    </a:lnTo>
                    <a:lnTo>
                      <a:pt x="124" y="32"/>
                    </a:lnTo>
                    <a:lnTo>
                      <a:pt x="130" y="34"/>
                    </a:lnTo>
                    <a:lnTo>
                      <a:pt x="137" y="35"/>
                    </a:lnTo>
                    <a:lnTo>
                      <a:pt x="147" y="35"/>
                    </a:lnTo>
                    <a:lnTo>
                      <a:pt x="155" y="35"/>
                    </a:lnTo>
                    <a:lnTo>
                      <a:pt x="161" y="34"/>
                    </a:lnTo>
                    <a:lnTo>
                      <a:pt x="168" y="33"/>
                    </a:lnTo>
                    <a:lnTo>
                      <a:pt x="174" y="32"/>
                    </a:lnTo>
                    <a:lnTo>
                      <a:pt x="179" y="29"/>
                    </a:lnTo>
                    <a:lnTo>
                      <a:pt x="183" y="27"/>
                    </a:lnTo>
                    <a:lnTo>
                      <a:pt x="188" y="25"/>
                    </a:lnTo>
                    <a:lnTo>
                      <a:pt x="193" y="22"/>
                    </a:lnTo>
                    <a:lnTo>
                      <a:pt x="196" y="22"/>
                    </a:lnTo>
                    <a:lnTo>
                      <a:pt x="203" y="22"/>
                    </a:lnTo>
                    <a:lnTo>
                      <a:pt x="210" y="22"/>
                    </a:lnTo>
                    <a:lnTo>
                      <a:pt x="218" y="19"/>
                    </a:lnTo>
                    <a:lnTo>
                      <a:pt x="227" y="16"/>
                    </a:lnTo>
                    <a:lnTo>
                      <a:pt x="238" y="10"/>
                    </a:lnTo>
                    <a:lnTo>
                      <a:pt x="249" y="0"/>
                    </a:lnTo>
                    <a:lnTo>
                      <a:pt x="255" y="8"/>
                    </a:lnTo>
                    <a:lnTo>
                      <a:pt x="260" y="16"/>
                    </a:lnTo>
                    <a:lnTo>
                      <a:pt x="266" y="25"/>
                    </a:lnTo>
                    <a:lnTo>
                      <a:pt x="270" y="33"/>
                    </a:lnTo>
                    <a:lnTo>
                      <a:pt x="276" y="41"/>
                    </a:lnTo>
                    <a:lnTo>
                      <a:pt x="279" y="48"/>
                    </a:lnTo>
                    <a:lnTo>
                      <a:pt x="284" y="56"/>
                    </a:lnTo>
                    <a:lnTo>
                      <a:pt x="287" y="64"/>
                    </a:lnTo>
                    <a:lnTo>
                      <a:pt x="290" y="73"/>
                    </a:lnTo>
                    <a:lnTo>
                      <a:pt x="294" y="81"/>
                    </a:lnTo>
                    <a:lnTo>
                      <a:pt x="297" y="90"/>
                    </a:lnTo>
                    <a:lnTo>
                      <a:pt x="299" y="99"/>
                    </a:lnTo>
                    <a:lnTo>
                      <a:pt x="301" y="107"/>
                    </a:lnTo>
                    <a:lnTo>
                      <a:pt x="302" y="116"/>
                    </a:lnTo>
                    <a:lnTo>
                      <a:pt x="303" y="126"/>
                    </a:lnTo>
                    <a:lnTo>
                      <a:pt x="304" y="136"/>
                    </a:lnTo>
                    <a:lnTo>
                      <a:pt x="301" y="136"/>
                    </a:lnTo>
                    <a:lnTo>
                      <a:pt x="296" y="138"/>
                    </a:lnTo>
                    <a:lnTo>
                      <a:pt x="288" y="140"/>
                    </a:lnTo>
                    <a:lnTo>
                      <a:pt x="280" y="144"/>
                    </a:lnTo>
                    <a:lnTo>
                      <a:pt x="271" y="151"/>
                    </a:lnTo>
                    <a:lnTo>
                      <a:pt x="264" y="160"/>
                    </a:lnTo>
                    <a:lnTo>
                      <a:pt x="257" y="171"/>
                    </a:lnTo>
                    <a:lnTo>
                      <a:pt x="252" y="188"/>
                    </a:lnTo>
                    <a:lnTo>
                      <a:pt x="249" y="194"/>
                    </a:lnTo>
                    <a:lnTo>
                      <a:pt x="247" y="197"/>
                    </a:lnTo>
                    <a:lnTo>
                      <a:pt x="243" y="194"/>
                    </a:lnTo>
                    <a:lnTo>
                      <a:pt x="238" y="191"/>
                    </a:lnTo>
                    <a:lnTo>
                      <a:pt x="234" y="188"/>
                    </a:lnTo>
                    <a:lnTo>
                      <a:pt x="230" y="188"/>
                    </a:lnTo>
                    <a:lnTo>
                      <a:pt x="225" y="191"/>
                    </a:lnTo>
                    <a:lnTo>
                      <a:pt x="222" y="200"/>
                    </a:lnTo>
                    <a:lnTo>
                      <a:pt x="220" y="208"/>
                    </a:lnTo>
                    <a:lnTo>
                      <a:pt x="219" y="216"/>
                    </a:lnTo>
                    <a:lnTo>
                      <a:pt x="218" y="225"/>
                    </a:lnTo>
                    <a:lnTo>
                      <a:pt x="219" y="235"/>
                    </a:lnTo>
                    <a:lnTo>
                      <a:pt x="219" y="245"/>
                    </a:lnTo>
                    <a:lnTo>
                      <a:pt x="220" y="257"/>
                    </a:lnTo>
                    <a:lnTo>
                      <a:pt x="222" y="269"/>
                    </a:lnTo>
                    <a:lnTo>
                      <a:pt x="224" y="283"/>
                    </a:lnTo>
                    <a:lnTo>
                      <a:pt x="225" y="297"/>
                    </a:lnTo>
                    <a:lnTo>
                      <a:pt x="229" y="313"/>
                    </a:lnTo>
                    <a:lnTo>
                      <a:pt x="232" y="330"/>
                    </a:lnTo>
                    <a:lnTo>
                      <a:pt x="235" y="348"/>
                    </a:lnTo>
                    <a:lnTo>
                      <a:pt x="238" y="367"/>
                    </a:lnTo>
                    <a:lnTo>
                      <a:pt x="242" y="386"/>
                    </a:lnTo>
                    <a:lnTo>
                      <a:pt x="247" y="407"/>
                    </a:lnTo>
                    <a:lnTo>
                      <a:pt x="250" y="429"/>
                    </a:lnTo>
                    <a:lnTo>
                      <a:pt x="252" y="446"/>
                    </a:lnTo>
                    <a:lnTo>
                      <a:pt x="252" y="461"/>
                    </a:lnTo>
                    <a:lnTo>
                      <a:pt x="253" y="478"/>
                    </a:lnTo>
                    <a:lnTo>
                      <a:pt x="255" y="494"/>
                    </a:lnTo>
                    <a:lnTo>
                      <a:pt x="255" y="511"/>
                    </a:lnTo>
                    <a:lnTo>
                      <a:pt x="255" y="527"/>
                    </a:lnTo>
                    <a:lnTo>
                      <a:pt x="255" y="545"/>
                    </a:lnTo>
                    <a:lnTo>
                      <a:pt x="255" y="561"/>
                    </a:lnTo>
                    <a:lnTo>
                      <a:pt x="255" y="579"/>
                    </a:lnTo>
                    <a:lnTo>
                      <a:pt x="253" y="596"/>
                    </a:lnTo>
                    <a:lnTo>
                      <a:pt x="252" y="613"/>
                    </a:lnTo>
                    <a:lnTo>
                      <a:pt x="252" y="630"/>
                    </a:lnTo>
                    <a:lnTo>
                      <a:pt x="251" y="646"/>
                    </a:lnTo>
                    <a:lnTo>
                      <a:pt x="249" y="664"/>
                    </a:lnTo>
                    <a:lnTo>
                      <a:pt x="249" y="680"/>
                    </a:lnTo>
                    <a:lnTo>
                      <a:pt x="247" y="697"/>
                    </a:lnTo>
                    <a:lnTo>
                      <a:pt x="247" y="714"/>
                    </a:lnTo>
                    <a:lnTo>
                      <a:pt x="246" y="730"/>
                    </a:lnTo>
                    <a:lnTo>
                      <a:pt x="243" y="746"/>
                    </a:lnTo>
                    <a:lnTo>
                      <a:pt x="243" y="762"/>
                    </a:lnTo>
                    <a:lnTo>
                      <a:pt x="241" y="779"/>
                    </a:lnTo>
                    <a:lnTo>
                      <a:pt x="240" y="793"/>
                    </a:lnTo>
                    <a:lnTo>
                      <a:pt x="239" y="809"/>
                    </a:lnTo>
                    <a:lnTo>
                      <a:pt x="238" y="824"/>
                    </a:lnTo>
                    <a:lnTo>
                      <a:pt x="235" y="838"/>
                    </a:lnTo>
                    <a:lnTo>
                      <a:pt x="235" y="852"/>
                    </a:lnTo>
                    <a:lnTo>
                      <a:pt x="234" y="865"/>
                    </a:lnTo>
                    <a:lnTo>
                      <a:pt x="233" y="877"/>
                    </a:lnTo>
                    <a:lnTo>
                      <a:pt x="232" y="891"/>
                    </a:lnTo>
                    <a:lnTo>
                      <a:pt x="232" y="903"/>
                    </a:lnTo>
                    <a:lnTo>
                      <a:pt x="232" y="914"/>
                    </a:lnTo>
                    <a:lnTo>
                      <a:pt x="231" y="926"/>
                    </a:lnTo>
                    <a:lnTo>
                      <a:pt x="225" y="931"/>
                    </a:lnTo>
                    <a:lnTo>
                      <a:pt x="225" y="932"/>
                    </a:lnTo>
                    <a:lnTo>
                      <a:pt x="225" y="935"/>
                    </a:lnTo>
                    <a:lnTo>
                      <a:pt x="225" y="942"/>
                    </a:lnTo>
                    <a:lnTo>
                      <a:pt x="223" y="956"/>
                    </a:lnTo>
                    <a:lnTo>
                      <a:pt x="218" y="979"/>
                    </a:lnTo>
                    <a:lnTo>
                      <a:pt x="214" y="987"/>
                    </a:lnTo>
                    <a:lnTo>
                      <a:pt x="209" y="1000"/>
                    </a:lnTo>
                    <a:lnTo>
                      <a:pt x="203" y="1013"/>
                    </a:lnTo>
                    <a:lnTo>
                      <a:pt x="196" y="1028"/>
                    </a:lnTo>
                    <a:lnTo>
                      <a:pt x="191" y="1041"/>
                    </a:lnTo>
                    <a:lnTo>
                      <a:pt x="184" y="1052"/>
                    </a:lnTo>
                    <a:lnTo>
                      <a:pt x="177" y="1061"/>
                    </a:lnTo>
                    <a:lnTo>
                      <a:pt x="172" y="1065"/>
                    </a:lnTo>
                    <a:lnTo>
                      <a:pt x="165" y="1061"/>
                    </a:lnTo>
                    <a:lnTo>
                      <a:pt x="156" y="1055"/>
                    </a:lnTo>
                    <a:lnTo>
                      <a:pt x="147" y="1045"/>
                    </a:lnTo>
                    <a:lnTo>
                      <a:pt x="138" y="1031"/>
                    </a:lnTo>
                    <a:lnTo>
                      <a:pt x="130" y="1016"/>
                    </a:lnTo>
                    <a:lnTo>
                      <a:pt x="123" y="1001"/>
                    </a:lnTo>
                    <a:lnTo>
                      <a:pt x="120" y="985"/>
                    </a:lnTo>
                    <a:lnTo>
                      <a:pt x="118" y="970"/>
                    </a:lnTo>
                    <a:lnTo>
                      <a:pt x="114" y="930"/>
                    </a:lnTo>
                    <a:lnTo>
                      <a:pt x="113" y="928"/>
                    </a:lnTo>
                    <a:lnTo>
                      <a:pt x="112" y="923"/>
                    </a:lnTo>
                    <a:lnTo>
                      <a:pt x="111" y="920"/>
                    </a:lnTo>
                    <a:lnTo>
                      <a:pt x="110" y="916"/>
                    </a:lnTo>
                    <a:lnTo>
                      <a:pt x="109" y="911"/>
                    </a:lnTo>
                    <a:lnTo>
                      <a:pt x="108" y="905"/>
                    </a:lnTo>
                    <a:lnTo>
                      <a:pt x="108" y="900"/>
                    </a:lnTo>
                    <a:lnTo>
                      <a:pt x="108" y="892"/>
                    </a:lnTo>
                    <a:lnTo>
                      <a:pt x="108" y="885"/>
                    </a:lnTo>
                    <a:lnTo>
                      <a:pt x="108" y="876"/>
                    </a:lnTo>
                    <a:lnTo>
                      <a:pt x="108" y="866"/>
                    </a:lnTo>
                    <a:lnTo>
                      <a:pt x="108" y="856"/>
                    </a:lnTo>
                    <a:lnTo>
                      <a:pt x="109" y="844"/>
                    </a:lnTo>
                    <a:lnTo>
                      <a:pt x="110" y="831"/>
                    </a:lnTo>
                    <a:lnTo>
                      <a:pt x="112" y="819"/>
                    </a:lnTo>
                    <a:lnTo>
                      <a:pt x="114" y="804"/>
                    </a:lnTo>
                    <a:lnTo>
                      <a:pt x="114" y="787"/>
                    </a:lnTo>
                    <a:lnTo>
                      <a:pt x="114" y="769"/>
                    </a:lnTo>
                    <a:lnTo>
                      <a:pt x="114" y="751"/>
                    </a:lnTo>
                    <a:lnTo>
                      <a:pt x="114" y="732"/>
                    </a:lnTo>
                    <a:lnTo>
                      <a:pt x="114" y="714"/>
                    </a:lnTo>
                    <a:lnTo>
                      <a:pt x="114" y="695"/>
                    </a:lnTo>
                    <a:lnTo>
                      <a:pt x="114" y="677"/>
                    </a:lnTo>
                    <a:lnTo>
                      <a:pt x="113" y="658"/>
                    </a:lnTo>
                    <a:lnTo>
                      <a:pt x="113" y="640"/>
                    </a:lnTo>
                    <a:lnTo>
                      <a:pt x="112" y="621"/>
                    </a:lnTo>
                    <a:lnTo>
                      <a:pt x="112" y="603"/>
                    </a:lnTo>
                    <a:lnTo>
                      <a:pt x="112" y="584"/>
                    </a:lnTo>
                    <a:lnTo>
                      <a:pt x="111" y="566"/>
                    </a:lnTo>
                    <a:lnTo>
                      <a:pt x="110" y="547"/>
                    </a:lnTo>
                    <a:lnTo>
                      <a:pt x="109" y="529"/>
                    </a:lnTo>
                    <a:lnTo>
                      <a:pt x="108" y="509"/>
                    </a:lnTo>
                    <a:lnTo>
                      <a:pt x="108" y="492"/>
                    </a:lnTo>
                    <a:lnTo>
                      <a:pt x="107" y="474"/>
                    </a:lnTo>
                    <a:lnTo>
                      <a:pt x="105" y="456"/>
                    </a:lnTo>
                    <a:lnTo>
                      <a:pt x="103" y="437"/>
                    </a:lnTo>
                    <a:lnTo>
                      <a:pt x="102" y="419"/>
                    </a:lnTo>
                    <a:lnTo>
                      <a:pt x="100" y="400"/>
                    </a:lnTo>
                    <a:lnTo>
                      <a:pt x="99" y="383"/>
                    </a:lnTo>
                    <a:lnTo>
                      <a:pt x="98" y="365"/>
                    </a:lnTo>
                    <a:lnTo>
                      <a:pt x="95" y="348"/>
                    </a:lnTo>
                    <a:lnTo>
                      <a:pt x="94" y="331"/>
                    </a:lnTo>
                    <a:lnTo>
                      <a:pt x="92" y="313"/>
                    </a:lnTo>
                    <a:lnTo>
                      <a:pt x="89" y="296"/>
                    </a:lnTo>
                    <a:lnTo>
                      <a:pt x="86" y="281"/>
                    </a:lnTo>
                    <a:lnTo>
                      <a:pt x="84" y="264"/>
                    </a:lnTo>
                    <a:lnTo>
                      <a:pt x="82" y="248"/>
                    </a:lnTo>
                    <a:lnTo>
                      <a:pt x="78" y="232"/>
                    </a:lnTo>
                    <a:lnTo>
                      <a:pt x="67" y="235"/>
                    </a:lnTo>
                    <a:lnTo>
                      <a:pt x="59" y="236"/>
                    </a:lnTo>
                    <a:lnTo>
                      <a:pt x="55" y="237"/>
                    </a:lnTo>
                    <a:lnTo>
                      <a:pt x="54" y="237"/>
                    </a:lnTo>
                    <a:lnTo>
                      <a:pt x="54" y="236"/>
                    </a:lnTo>
                    <a:lnTo>
                      <a:pt x="54" y="231"/>
                    </a:lnTo>
                    <a:lnTo>
                      <a:pt x="56" y="225"/>
                    </a:lnTo>
                    <a:lnTo>
                      <a:pt x="58" y="213"/>
                    </a:lnTo>
                    <a:lnTo>
                      <a:pt x="59" y="201"/>
                    </a:lnTo>
                    <a:lnTo>
                      <a:pt x="56" y="190"/>
                    </a:lnTo>
                    <a:lnTo>
                      <a:pt x="54" y="179"/>
                    </a:lnTo>
                    <a:lnTo>
                      <a:pt x="47" y="170"/>
                    </a:lnTo>
                    <a:lnTo>
                      <a:pt x="39" y="161"/>
                    </a:lnTo>
                    <a:lnTo>
                      <a:pt x="28" y="154"/>
                    </a:lnTo>
                    <a:lnTo>
                      <a:pt x="15" y="147"/>
                    </a:lnTo>
                    <a:lnTo>
                      <a:pt x="0" y="142"/>
                    </a:lnTo>
                    <a:lnTo>
                      <a:pt x="9" y="133"/>
                    </a:lnTo>
                    <a:lnTo>
                      <a:pt x="16" y="123"/>
                    </a:lnTo>
                    <a:lnTo>
                      <a:pt x="22" y="111"/>
                    </a:lnTo>
                    <a:lnTo>
                      <a:pt x="27" y="101"/>
                    </a:lnTo>
                    <a:lnTo>
                      <a:pt x="31" y="90"/>
                    </a:lnTo>
                    <a:lnTo>
                      <a:pt x="35" y="79"/>
                    </a:lnTo>
                    <a:lnTo>
                      <a:pt x="38" y="68"/>
                    </a:lnTo>
                    <a:lnTo>
                      <a:pt x="41" y="56"/>
                    </a:lnTo>
                    <a:lnTo>
                      <a:pt x="45" y="47"/>
                    </a:lnTo>
                    <a:lnTo>
                      <a:pt x="48" y="37"/>
                    </a:lnTo>
                    <a:lnTo>
                      <a:pt x="53" y="29"/>
                    </a:lnTo>
                    <a:lnTo>
                      <a:pt x="57" y="24"/>
                    </a:lnTo>
                    <a:lnTo>
                      <a:pt x="64" y="17"/>
                    </a:lnTo>
                    <a:lnTo>
                      <a:pt x="71" y="14"/>
                    </a:lnTo>
                    <a:lnTo>
                      <a:pt x="80" y="11"/>
                    </a:lnTo>
                    <a:lnTo>
                      <a:pt x="91" y="1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1" name="Freeform 2065">
                <a:extLst>
                  <a:ext uri="{FF2B5EF4-FFF2-40B4-BE49-F238E27FC236}">
                    <a16:creationId xmlns:a16="http://schemas.microsoft.com/office/drawing/2014/main" id="{E5FD7557-D688-46A1-BE77-FE88ECCA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94"/>
                <a:ext cx="16" cy="8"/>
              </a:xfrm>
              <a:custGeom>
                <a:avLst/>
                <a:gdLst>
                  <a:gd name="T0" fmla="*/ 47 w 47"/>
                  <a:gd name="T1" fmla="*/ 23 h 24"/>
                  <a:gd name="T2" fmla="*/ 40 w 47"/>
                  <a:gd name="T3" fmla="*/ 22 h 24"/>
                  <a:gd name="T4" fmla="*/ 35 w 47"/>
                  <a:gd name="T5" fmla="*/ 21 h 24"/>
                  <a:gd name="T6" fmla="*/ 30 w 47"/>
                  <a:gd name="T7" fmla="*/ 18 h 24"/>
                  <a:gd name="T8" fmla="*/ 25 w 47"/>
                  <a:gd name="T9" fmla="*/ 16 h 24"/>
                  <a:gd name="T10" fmla="*/ 20 w 47"/>
                  <a:gd name="T11" fmla="*/ 14 h 24"/>
                  <a:gd name="T12" fmla="*/ 14 w 47"/>
                  <a:gd name="T13" fmla="*/ 9 h 24"/>
                  <a:gd name="T14" fmla="*/ 8 w 47"/>
                  <a:gd name="T15" fmla="*/ 5 h 24"/>
                  <a:gd name="T16" fmla="*/ 2 w 47"/>
                  <a:gd name="T17" fmla="*/ 0 h 24"/>
                  <a:gd name="T18" fmla="*/ 0 w 47"/>
                  <a:gd name="T19" fmla="*/ 2 h 24"/>
                  <a:gd name="T20" fmla="*/ 8 w 47"/>
                  <a:gd name="T21" fmla="*/ 7 h 24"/>
                  <a:gd name="T22" fmla="*/ 13 w 47"/>
                  <a:gd name="T23" fmla="*/ 11 h 24"/>
                  <a:gd name="T24" fmla="*/ 18 w 47"/>
                  <a:gd name="T25" fmla="*/ 15 h 24"/>
                  <a:gd name="T26" fmla="*/ 23 w 47"/>
                  <a:gd name="T27" fmla="*/ 17 h 24"/>
                  <a:gd name="T28" fmla="*/ 28 w 47"/>
                  <a:gd name="T29" fmla="*/ 21 h 24"/>
                  <a:gd name="T30" fmla="*/ 35 w 47"/>
                  <a:gd name="T31" fmla="*/ 22 h 24"/>
                  <a:gd name="T32" fmla="*/ 40 w 47"/>
                  <a:gd name="T33" fmla="*/ 23 h 24"/>
                  <a:gd name="T34" fmla="*/ 47 w 47"/>
                  <a:gd name="T35" fmla="*/ 24 h 24"/>
                  <a:gd name="T36" fmla="*/ 47 w 47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24">
                    <a:moveTo>
                      <a:pt x="47" y="23"/>
                    </a:moveTo>
                    <a:lnTo>
                      <a:pt x="40" y="22"/>
                    </a:lnTo>
                    <a:lnTo>
                      <a:pt x="35" y="21"/>
                    </a:lnTo>
                    <a:lnTo>
                      <a:pt x="30" y="18"/>
                    </a:lnTo>
                    <a:lnTo>
                      <a:pt x="25" y="16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8" y="15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5" y="22"/>
                    </a:lnTo>
                    <a:lnTo>
                      <a:pt x="40" y="23"/>
                    </a:lnTo>
                    <a:lnTo>
                      <a:pt x="47" y="24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2" name="Freeform 2066">
                <a:extLst>
                  <a:ext uri="{FF2B5EF4-FFF2-40B4-BE49-F238E27FC236}">
                    <a16:creationId xmlns:a16="http://schemas.microsoft.com/office/drawing/2014/main" id="{235343D7-972D-410C-BD43-9DC390604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999"/>
                <a:ext cx="17" cy="3"/>
              </a:xfrm>
              <a:custGeom>
                <a:avLst/>
                <a:gdLst>
                  <a:gd name="T0" fmla="*/ 50 w 52"/>
                  <a:gd name="T1" fmla="*/ 0 h 10"/>
                  <a:gd name="T2" fmla="*/ 45 w 52"/>
                  <a:gd name="T3" fmla="*/ 1 h 10"/>
                  <a:gd name="T4" fmla="*/ 41 w 52"/>
                  <a:gd name="T5" fmla="*/ 4 h 10"/>
                  <a:gd name="T6" fmla="*/ 36 w 52"/>
                  <a:gd name="T7" fmla="*/ 6 h 10"/>
                  <a:gd name="T8" fmla="*/ 31 w 52"/>
                  <a:gd name="T9" fmla="*/ 8 h 10"/>
                  <a:gd name="T10" fmla="*/ 26 w 52"/>
                  <a:gd name="T11" fmla="*/ 9 h 10"/>
                  <a:gd name="T12" fmla="*/ 18 w 52"/>
                  <a:gd name="T13" fmla="*/ 10 h 10"/>
                  <a:gd name="T14" fmla="*/ 10 w 52"/>
                  <a:gd name="T15" fmla="*/ 10 h 10"/>
                  <a:gd name="T16" fmla="*/ 0 w 52"/>
                  <a:gd name="T17" fmla="*/ 10 h 10"/>
                  <a:gd name="T18" fmla="*/ 0 w 52"/>
                  <a:gd name="T19" fmla="*/ 10 h 10"/>
                  <a:gd name="T20" fmla="*/ 10 w 52"/>
                  <a:gd name="T21" fmla="*/ 10 h 10"/>
                  <a:gd name="T22" fmla="*/ 18 w 52"/>
                  <a:gd name="T23" fmla="*/ 10 h 10"/>
                  <a:gd name="T24" fmla="*/ 26 w 52"/>
                  <a:gd name="T25" fmla="*/ 10 h 10"/>
                  <a:gd name="T26" fmla="*/ 31 w 52"/>
                  <a:gd name="T27" fmla="*/ 9 h 10"/>
                  <a:gd name="T28" fmla="*/ 36 w 52"/>
                  <a:gd name="T29" fmla="*/ 8 h 10"/>
                  <a:gd name="T30" fmla="*/ 43 w 52"/>
                  <a:gd name="T31" fmla="*/ 6 h 10"/>
                  <a:gd name="T32" fmla="*/ 47 w 52"/>
                  <a:gd name="T33" fmla="*/ 3 h 10"/>
                  <a:gd name="T34" fmla="*/ 52 w 52"/>
                  <a:gd name="T35" fmla="*/ 1 h 10"/>
                  <a:gd name="T36" fmla="*/ 50 w 5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">
                    <a:moveTo>
                      <a:pt x="50" y="0"/>
                    </a:moveTo>
                    <a:lnTo>
                      <a:pt x="45" y="1"/>
                    </a:lnTo>
                    <a:lnTo>
                      <a:pt x="41" y="4"/>
                    </a:lnTo>
                    <a:lnTo>
                      <a:pt x="36" y="6"/>
                    </a:lnTo>
                    <a:lnTo>
                      <a:pt x="31" y="8"/>
                    </a:lnTo>
                    <a:lnTo>
                      <a:pt x="26" y="9"/>
                    </a:lnTo>
                    <a:lnTo>
                      <a:pt x="18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1" y="9"/>
                    </a:lnTo>
                    <a:lnTo>
                      <a:pt x="36" y="8"/>
                    </a:lnTo>
                    <a:lnTo>
                      <a:pt x="43" y="6"/>
                    </a:lnTo>
                    <a:lnTo>
                      <a:pt x="47" y="3"/>
                    </a:lnTo>
                    <a:lnTo>
                      <a:pt x="52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3" name="Freeform 2067">
                <a:extLst>
                  <a:ext uri="{FF2B5EF4-FFF2-40B4-BE49-F238E27FC236}">
                    <a16:creationId xmlns:a16="http://schemas.microsoft.com/office/drawing/2014/main" id="{AF4C161F-ABBF-4538-BE53-C9C99293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90"/>
                <a:ext cx="21" cy="9"/>
              </a:xfrm>
              <a:custGeom>
                <a:avLst/>
                <a:gdLst>
                  <a:gd name="T0" fmla="*/ 62 w 62"/>
                  <a:gd name="T1" fmla="*/ 0 h 27"/>
                  <a:gd name="T2" fmla="*/ 61 w 62"/>
                  <a:gd name="T3" fmla="*/ 0 h 27"/>
                  <a:gd name="T4" fmla="*/ 49 w 62"/>
                  <a:gd name="T5" fmla="*/ 11 h 27"/>
                  <a:gd name="T6" fmla="*/ 38 w 62"/>
                  <a:gd name="T7" fmla="*/ 17 h 27"/>
                  <a:gd name="T8" fmla="*/ 30 w 62"/>
                  <a:gd name="T9" fmla="*/ 20 h 27"/>
                  <a:gd name="T10" fmla="*/ 22 w 62"/>
                  <a:gd name="T11" fmla="*/ 21 h 27"/>
                  <a:gd name="T12" fmla="*/ 15 w 62"/>
                  <a:gd name="T13" fmla="*/ 21 h 27"/>
                  <a:gd name="T14" fmla="*/ 10 w 62"/>
                  <a:gd name="T15" fmla="*/ 21 h 27"/>
                  <a:gd name="T16" fmla="*/ 4 w 62"/>
                  <a:gd name="T17" fmla="*/ 22 h 27"/>
                  <a:gd name="T18" fmla="*/ 0 w 62"/>
                  <a:gd name="T19" fmla="*/ 25 h 27"/>
                  <a:gd name="T20" fmla="*/ 2 w 62"/>
                  <a:gd name="T21" fmla="*/ 27 h 27"/>
                  <a:gd name="T22" fmla="*/ 5 w 62"/>
                  <a:gd name="T23" fmla="*/ 24 h 27"/>
                  <a:gd name="T24" fmla="*/ 10 w 62"/>
                  <a:gd name="T25" fmla="*/ 22 h 27"/>
                  <a:gd name="T26" fmla="*/ 15 w 62"/>
                  <a:gd name="T27" fmla="*/ 22 h 27"/>
                  <a:gd name="T28" fmla="*/ 22 w 62"/>
                  <a:gd name="T29" fmla="*/ 22 h 27"/>
                  <a:gd name="T30" fmla="*/ 30 w 62"/>
                  <a:gd name="T31" fmla="*/ 21 h 27"/>
                  <a:gd name="T32" fmla="*/ 40 w 62"/>
                  <a:gd name="T33" fmla="*/ 18 h 27"/>
                  <a:gd name="T34" fmla="*/ 50 w 62"/>
                  <a:gd name="T35" fmla="*/ 12 h 27"/>
                  <a:gd name="T36" fmla="*/ 62 w 62"/>
                  <a:gd name="T37" fmla="*/ 2 h 27"/>
                  <a:gd name="T38" fmla="*/ 61 w 62"/>
                  <a:gd name="T39" fmla="*/ 2 h 27"/>
                  <a:gd name="T40" fmla="*/ 62 w 62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27">
                    <a:moveTo>
                      <a:pt x="62" y="0"/>
                    </a:moveTo>
                    <a:lnTo>
                      <a:pt x="61" y="0"/>
                    </a:lnTo>
                    <a:lnTo>
                      <a:pt x="49" y="11"/>
                    </a:lnTo>
                    <a:lnTo>
                      <a:pt x="38" y="17"/>
                    </a:lnTo>
                    <a:lnTo>
                      <a:pt x="30" y="20"/>
                    </a:lnTo>
                    <a:lnTo>
                      <a:pt x="22" y="21"/>
                    </a:lnTo>
                    <a:lnTo>
                      <a:pt x="15" y="21"/>
                    </a:lnTo>
                    <a:lnTo>
                      <a:pt x="10" y="21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10" y="22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30" y="21"/>
                    </a:lnTo>
                    <a:lnTo>
                      <a:pt x="40" y="18"/>
                    </a:lnTo>
                    <a:lnTo>
                      <a:pt x="50" y="1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4" name="Freeform 2068">
                <a:extLst>
                  <a:ext uri="{FF2B5EF4-FFF2-40B4-BE49-F238E27FC236}">
                    <a16:creationId xmlns:a16="http://schemas.microsoft.com/office/drawing/2014/main" id="{5A7906BF-B25B-404D-A513-DF819CCB9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90"/>
                <a:ext cx="19" cy="46"/>
              </a:xfrm>
              <a:custGeom>
                <a:avLst/>
                <a:gdLst>
                  <a:gd name="T0" fmla="*/ 55 w 55"/>
                  <a:gd name="T1" fmla="*/ 136 h 136"/>
                  <a:gd name="T2" fmla="*/ 55 w 55"/>
                  <a:gd name="T3" fmla="*/ 136 h 136"/>
                  <a:gd name="T4" fmla="*/ 55 w 55"/>
                  <a:gd name="T5" fmla="*/ 126 h 136"/>
                  <a:gd name="T6" fmla="*/ 54 w 55"/>
                  <a:gd name="T7" fmla="*/ 117 h 136"/>
                  <a:gd name="T8" fmla="*/ 52 w 55"/>
                  <a:gd name="T9" fmla="*/ 108 h 136"/>
                  <a:gd name="T10" fmla="*/ 51 w 55"/>
                  <a:gd name="T11" fmla="*/ 99 h 136"/>
                  <a:gd name="T12" fmla="*/ 48 w 55"/>
                  <a:gd name="T13" fmla="*/ 90 h 136"/>
                  <a:gd name="T14" fmla="*/ 46 w 55"/>
                  <a:gd name="T15" fmla="*/ 81 h 136"/>
                  <a:gd name="T16" fmla="*/ 43 w 55"/>
                  <a:gd name="T17" fmla="*/ 72 h 136"/>
                  <a:gd name="T18" fmla="*/ 39 w 55"/>
                  <a:gd name="T19" fmla="*/ 65 h 136"/>
                  <a:gd name="T20" fmla="*/ 35 w 55"/>
                  <a:gd name="T21" fmla="*/ 56 h 136"/>
                  <a:gd name="T22" fmla="*/ 31 w 55"/>
                  <a:gd name="T23" fmla="*/ 48 h 136"/>
                  <a:gd name="T24" fmla="*/ 27 w 55"/>
                  <a:gd name="T25" fmla="*/ 41 h 136"/>
                  <a:gd name="T26" fmla="*/ 22 w 55"/>
                  <a:gd name="T27" fmla="*/ 33 h 136"/>
                  <a:gd name="T28" fmla="*/ 18 w 55"/>
                  <a:gd name="T29" fmla="*/ 25 h 136"/>
                  <a:gd name="T30" fmla="*/ 12 w 55"/>
                  <a:gd name="T31" fmla="*/ 17 h 136"/>
                  <a:gd name="T32" fmla="*/ 7 w 55"/>
                  <a:gd name="T33" fmla="*/ 8 h 136"/>
                  <a:gd name="T34" fmla="*/ 1 w 55"/>
                  <a:gd name="T35" fmla="*/ 0 h 136"/>
                  <a:gd name="T36" fmla="*/ 0 w 55"/>
                  <a:gd name="T37" fmla="*/ 1 h 136"/>
                  <a:gd name="T38" fmla="*/ 6 w 55"/>
                  <a:gd name="T39" fmla="*/ 9 h 136"/>
                  <a:gd name="T40" fmla="*/ 10 w 55"/>
                  <a:gd name="T41" fmla="*/ 17 h 136"/>
                  <a:gd name="T42" fmla="*/ 16 w 55"/>
                  <a:gd name="T43" fmla="*/ 26 h 136"/>
                  <a:gd name="T44" fmla="*/ 20 w 55"/>
                  <a:gd name="T45" fmla="*/ 35 h 136"/>
                  <a:gd name="T46" fmla="*/ 26 w 55"/>
                  <a:gd name="T47" fmla="*/ 42 h 136"/>
                  <a:gd name="T48" fmla="*/ 29 w 55"/>
                  <a:gd name="T49" fmla="*/ 51 h 136"/>
                  <a:gd name="T50" fmla="*/ 34 w 55"/>
                  <a:gd name="T51" fmla="*/ 57 h 136"/>
                  <a:gd name="T52" fmla="*/ 37 w 55"/>
                  <a:gd name="T53" fmla="*/ 66 h 136"/>
                  <a:gd name="T54" fmla="*/ 40 w 55"/>
                  <a:gd name="T55" fmla="*/ 73 h 136"/>
                  <a:gd name="T56" fmla="*/ 44 w 55"/>
                  <a:gd name="T57" fmla="*/ 81 h 136"/>
                  <a:gd name="T58" fmla="*/ 47 w 55"/>
                  <a:gd name="T59" fmla="*/ 90 h 136"/>
                  <a:gd name="T60" fmla="*/ 49 w 55"/>
                  <a:gd name="T61" fmla="*/ 99 h 136"/>
                  <a:gd name="T62" fmla="*/ 51 w 55"/>
                  <a:gd name="T63" fmla="*/ 108 h 136"/>
                  <a:gd name="T64" fmla="*/ 52 w 55"/>
                  <a:gd name="T65" fmla="*/ 117 h 136"/>
                  <a:gd name="T66" fmla="*/ 53 w 55"/>
                  <a:gd name="T67" fmla="*/ 126 h 136"/>
                  <a:gd name="T68" fmla="*/ 54 w 55"/>
                  <a:gd name="T69" fmla="*/ 136 h 136"/>
                  <a:gd name="T70" fmla="*/ 54 w 55"/>
                  <a:gd name="T71" fmla="*/ 135 h 136"/>
                  <a:gd name="T72" fmla="*/ 55 w 55"/>
                  <a:gd name="T7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36">
                    <a:moveTo>
                      <a:pt x="55" y="136"/>
                    </a:moveTo>
                    <a:lnTo>
                      <a:pt x="55" y="136"/>
                    </a:lnTo>
                    <a:lnTo>
                      <a:pt x="55" y="126"/>
                    </a:lnTo>
                    <a:lnTo>
                      <a:pt x="54" y="117"/>
                    </a:lnTo>
                    <a:lnTo>
                      <a:pt x="52" y="108"/>
                    </a:lnTo>
                    <a:lnTo>
                      <a:pt x="51" y="99"/>
                    </a:lnTo>
                    <a:lnTo>
                      <a:pt x="48" y="90"/>
                    </a:lnTo>
                    <a:lnTo>
                      <a:pt x="46" y="81"/>
                    </a:lnTo>
                    <a:lnTo>
                      <a:pt x="43" y="72"/>
                    </a:lnTo>
                    <a:lnTo>
                      <a:pt x="39" y="65"/>
                    </a:lnTo>
                    <a:lnTo>
                      <a:pt x="35" y="56"/>
                    </a:lnTo>
                    <a:lnTo>
                      <a:pt x="31" y="48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8" y="25"/>
                    </a:lnTo>
                    <a:lnTo>
                      <a:pt x="12" y="17"/>
                    </a:lnTo>
                    <a:lnTo>
                      <a:pt x="7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9"/>
                    </a:lnTo>
                    <a:lnTo>
                      <a:pt x="10" y="17"/>
                    </a:lnTo>
                    <a:lnTo>
                      <a:pt x="16" y="26"/>
                    </a:lnTo>
                    <a:lnTo>
                      <a:pt x="20" y="35"/>
                    </a:lnTo>
                    <a:lnTo>
                      <a:pt x="26" y="42"/>
                    </a:lnTo>
                    <a:lnTo>
                      <a:pt x="29" y="51"/>
                    </a:lnTo>
                    <a:lnTo>
                      <a:pt x="34" y="57"/>
                    </a:lnTo>
                    <a:lnTo>
                      <a:pt x="37" y="66"/>
                    </a:lnTo>
                    <a:lnTo>
                      <a:pt x="40" y="73"/>
                    </a:lnTo>
                    <a:lnTo>
                      <a:pt x="44" y="81"/>
                    </a:lnTo>
                    <a:lnTo>
                      <a:pt x="47" y="90"/>
                    </a:lnTo>
                    <a:lnTo>
                      <a:pt x="49" y="99"/>
                    </a:lnTo>
                    <a:lnTo>
                      <a:pt x="51" y="108"/>
                    </a:lnTo>
                    <a:lnTo>
                      <a:pt x="52" y="117"/>
                    </a:lnTo>
                    <a:lnTo>
                      <a:pt x="53" y="126"/>
                    </a:lnTo>
                    <a:lnTo>
                      <a:pt x="54" y="136"/>
                    </a:lnTo>
                    <a:lnTo>
                      <a:pt x="54" y="135"/>
                    </a:lnTo>
                    <a:lnTo>
                      <a:pt x="5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5" name="Freeform 2069">
                <a:extLst>
                  <a:ext uri="{FF2B5EF4-FFF2-40B4-BE49-F238E27FC236}">
                    <a16:creationId xmlns:a16="http://schemas.microsoft.com/office/drawing/2014/main" id="{79FD15AE-BDB0-4BD7-846B-4B84191B5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036"/>
                <a:ext cx="18" cy="17"/>
              </a:xfrm>
              <a:custGeom>
                <a:avLst/>
                <a:gdLst>
                  <a:gd name="T0" fmla="*/ 3 w 53"/>
                  <a:gd name="T1" fmla="*/ 53 h 53"/>
                  <a:gd name="T2" fmla="*/ 6 w 53"/>
                  <a:gd name="T3" fmla="*/ 37 h 53"/>
                  <a:gd name="T4" fmla="*/ 14 w 53"/>
                  <a:gd name="T5" fmla="*/ 25 h 53"/>
                  <a:gd name="T6" fmla="*/ 20 w 53"/>
                  <a:gd name="T7" fmla="*/ 16 h 53"/>
                  <a:gd name="T8" fmla="*/ 29 w 53"/>
                  <a:gd name="T9" fmla="*/ 10 h 53"/>
                  <a:gd name="T10" fmla="*/ 37 w 53"/>
                  <a:gd name="T11" fmla="*/ 6 h 53"/>
                  <a:gd name="T12" fmla="*/ 44 w 53"/>
                  <a:gd name="T13" fmla="*/ 3 h 53"/>
                  <a:gd name="T14" fmla="*/ 49 w 53"/>
                  <a:gd name="T15" fmla="*/ 2 h 53"/>
                  <a:gd name="T16" fmla="*/ 53 w 53"/>
                  <a:gd name="T17" fmla="*/ 1 h 53"/>
                  <a:gd name="T18" fmla="*/ 51 w 53"/>
                  <a:gd name="T19" fmla="*/ 0 h 53"/>
                  <a:gd name="T20" fmla="*/ 49 w 53"/>
                  <a:gd name="T21" fmla="*/ 1 h 53"/>
                  <a:gd name="T22" fmla="*/ 44 w 53"/>
                  <a:gd name="T23" fmla="*/ 2 h 53"/>
                  <a:gd name="T24" fmla="*/ 36 w 53"/>
                  <a:gd name="T25" fmla="*/ 6 h 53"/>
                  <a:gd name="T26" fmla="*/ 27 w 53"/>
                  <a:gd name="T27" fmla="*/ 9 h 53"/>
                  <a:gd name="T28" fmla="*/ 19 w 53"/>
                  <a:gd name="T29" fmla="*/ 15 h 53"/>
                  <a:gd name="T30" fmla="*/ 12 w 53"/>
                  <a:gd name="T31" fmla="*/ 24 h 53"/>
                  <a:gd name="T32" fmla="*/ 5 w 53"/>
                  <a:gd name="T33" fmla="*/ 35 h 53"/>
                  <a:gd name="T34" fmla="*/ 0 w 53"/>
                  <a:gd name="T35" fmla="*/ 53 h 53"/>
                  <a:gd name="T36" fmla="*/ 3 w 53"/>
                  <a:gd name="T3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53">
                    <a:moveTo>
                      <a:pt x="3" y="53"/>
                    </a:moveTo>
                    <a:lnTo>
                      <a:pt x="6" y="37"/>
                    </a:lnTo>
                    <a:lnTo>
                      <a:pt x="14" y="25"/>
                    </a:lnTo>
                    <a:lnTo>
                      <a:pt x="20" y="16"/>
                    </a:lnTo>
                    <a:lnTo>
                      <a:pt x="29" y="10"/>
                    </a:lnTo>
                    <a:lnTo>
                      <a:pt x="37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27" y="9"/>
                    </a:lnTo>
                    <a:lnTo>
                      <a:pt x="19" y="15"/>
                    </a:lnTo>
                    <a:lnTo>
                      <a:pt x="12" y="24"/>
                    </a:lnTo>
                    <a:lnTo>
                      <a:pt x="5" y="35"/>
                    </a:lnTo>
                    <a:lnTo>
                      <a:pt x="0" y="53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6" name="Freeform 2070">
                <a:extLst>
                  <a:ext uri="{FF2B5EF4-FFF2-40B4-BE49-F238E27FC236}">
                    <a16:creationId xmlns:a16="http://schemas.microsoft.com/office/drawing/2014/main" id="{CC5F5FD8-5E43-48E4-B10C-CE289C2D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53"/>
                <a:ext cx="11" cy="4"/>
              </a:xfrm>
              <a:custGeom>
                <a:avLst/>
                <a:gdLst>
                  <a:gd name="T0" fmla="*/ 1 w 32"/>
                  <a:gd name="T1" fmla="*/ 13 h 13"/>
                  <a:gd name="T2" fmla="*/ 5 w 32"/>
                  <a:gd name="T3" fmla="*/ 4 h 13"/>
                  <a:gd name="T4" fmla="*/ 9 w 32"/>
                  <a:gd name="T5" fmla="*/ 1 h 13"/>
                  <a:gd name="T6" fmla="*/ 12 w 32"/>
                  <a:gd name="T7" fmla="*/ 2 h 13"/>
                  <a:gd name="T8" fmla="*/ 16 w 32"/>
                  <a:gd name="T9" fmla="*/ 4 h 13"/>
                  <a:gd name="T10" fmla="*/ 20 w 32"/>
                  <a:gd name="T11" fmla="*/ 7 h 13"/>
                  <a:gd name="T12" fmla="*/ 25 w 32"/>
                  <a:gd name="T13" fmla="*/ 10 h 13"/>
                  <a:gd name="T14" fmla="*/ 29 w 32"/>
                  <a:gd name="T15" fmla="*/ 7 h 13"/>
                  <a:gd name="T16" fmla="*/ 32 w 32"/>
                  <a:gd name="T17" fmla="*/ 1 h 13"/>
                  <a:gd name="T18" fmla="*/ 30 w 32"/>
                  <a:gd name="T19" fmla="*/ 1 h 13"/>
                  <a:gd name="T20" fmla="*/ 27 w 32"/>
                  <a:gd name="T21" fmla="*/ 6 h 13"/>
                  <a:gd name="T22" fmla="*/ 25 w 32"/>
                  <a:gd name="T23" fmla="*/ 7 h 13"/>
                  <a:gd name="T24" fmla="*/ 23 w 32"/>
                  <a:gd name="T25" fmla="*/ 6 h 13"/>
                  <a:gd name="T26" fmla="*/ 17 w 32"/>
                  <a:gd name="T27" fmla="*/ 3 h 13"/>
                  <a:gd name="T28" fmla="*/ 15 w 32"/>
                  <a:gd name="T29" fmla="*/ 1 h 13"/>
                  <a:gd name="T30" fmla="*/ 9 w 32"/>
                  <a:gd name="T31" fmla="*/ 0 h 13"/>
                  <a:gd name="T32" fmla="*/ 4 w 32"/>
                  <a:gd name="T33" fmla="*/ 3 h 13"/>
                  <a:gd name="T34" fmla="*/ 0 w 32"/>
                  <a:gd name="T35" fmla="*/ 13 h 13"/>
                  <a:gd name="T36" fmla="*/ 1 w 32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1" y="13"/>
                    </a:moveTo>
                    <a:lnTo>
                      <a:pt x="5" y="4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7" name="Freeform 2071">
                <a:extLst>
                  <a:ext uri="{FF2B5EF4-FFF2-40B4-BE49-F238E27FC236}">
                    <a16:creationId xmlns:a16="http://schemas.microsoft.com/office/drawing/2014/main" id="{1B767322-8237-4DCC-B84E-FCF408C6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057"/>
                <a:ext cx="11" cy="77"/>
              </a:xfrm>
              <a:custGeom>
                <a:avLst/>
                <a:gdLst>
                  <a:gd name="T0" fmla="*/ 33 w 33"/>
                  <a:gd name="T1" fmla="*/ 229 h 229"/>
                  <a:gd name="T2" fmla="*/ 30 w 33"/>
                  <a:gd name="T3" fmla="*/ 208 h 229"/>
                  <a:gd name="T4" fmla="*/ 25 w 33"/>
                  <a:gd name="T5" fmla="*/ 186 h 229"/>
                  <a:gd name="T6" fmla="*/ 21 w 33"/>
                  <a:gd name="T7" fmla="*/ 167 h 229"/>
                  <a:gd name="T8" fmla="*/ 19 w 33"/>
                  <a:gd name="T9" fmla="*/ 148 h 229"/>
                  <a:gd name="T10" fmla="*/ 15 w 33"/>
                  <a:gd name="T11" fmla="*/ 130 h 229"/>
                  <a:gd name="T12" fmla="*/ 12 w 33"/>
                  <a:gd name="T13" fmla="*/ 113 h 229"/>
                  <a:gd name="T14" fmla="*/ 10 w 33"/>
                  <a:gd name="T15" fmla="*/ 98 h 229"/>
                  <a:gd name="T16" fmla="*/ 8 w 33"/>
                  <a:gd name="T17" fmla="*/ 83 h 229"/>
                  <a:gd name="T18" fmla="*/ 5 w 33"/>
                  <a:gd name="T19" fmla="*/ 70 h 229"/>
                  <a:gd name="T20" fmla="*/ 4 w 33"/>
                  <a:gd name="T21" fmla="*/ 56 h 229"/>
                  <a:gd name="T22" fmla="*/ 2 w 33"/>
                  <a:gd name="T23" fmla="*/ 45 h 229"/>
                  <a:gd name="T24" fmla="*/ 2 w 33"/>
                  <a:gd name="T25" fmla="*/ 35 h 229"/>
                  <a:gd name="T26" fmla="*/ 2 w 33"/>
                  <a:gd name="T27" fmla="*/ 25 h 229"/>
                  <a:gd name="T28" fmla="*/ 2 w 33"/>
                  <a:gd name="T29" fmla="*/ 16 h 229"/>
                  <a:gd name="T30" fmla="*/ 4 w 33"/>
                  <a:gd name="T31" fmla="*/ 7 h 229"/>
                  <a:gd name="T32" fmla="*/ 5 w 33"/>
                  <a:gd name="T33" fmla="*/ 0 h 229"/>
                  <a:gd name="T34" fmla="*/ 4 w 33"/>
                  <a:gd name="T35" fmla="*/ 0 h 229"/>
                  <a:gd name="T36" fmla="*/ 2 w 33"/>
                  <a:gd name="T37" fmla="*/ 7 h 229"/>
                  <a:gd name="T38" fmla="*/ 1 w 33"/>
                  <a:gd name="T39" fmla="*/ 16 h 229"/>
                  <a:gd name="T40" fmla="*/ 0 w 33"/>
                  <a:gd name="T41" fmla="*/ 25 h 229"/>
                  <a:gd name="T42" fmla="*/ 1 w 33"/>
                  <a:gd name="T43" fmla="*/ 35 h 229"/>
                  <a:gd name="T44" fmla="*/ 1 w 33"/>
                  <a:gd name="T45" fmla="*/ 45 h 229"/>
                  <a:gd name="T46" fmla="*/ 2 w 33"/>
                  <a:gd name="T47" fmla="*/ 56 h 229"/>
                  <a:gd name="T48" fmla="*/ 4 w 33"/>
                  <a:gd name="T49" fmla="*/ 70 h 229"/>
                  <a:gd name="T50" fmla="*/ 6 w 33"/>
                  <a:gd name="T51" fmla="*/ 83 h 229"/>
                  <a:gd name="T52" fmla="*/ 8 w 33"/>
                  <a:gd name="T53" fmla="*/ 98 h 229"/>
                  <a:gd name="T54" fmla="*/ 10 w 33"/>
                  <a:gd name="T55" fmla="*/ 113 h 229"/>
                  <a:gd name="T56" fmla="*/ 13 w 33"/>
                  <a:gd name="T57" fmla="*/ 130 h 229"/>
                  <a:gd name="T58" fmla="*/ 18 w 33"/>
                  <a:gd name="T59" fmla="*/ 148 h 229"/>
                  <a:gd name="T60" fmla="*/ 20 w 33"/>
                  <a:gd name="T61" fmla="*/ 167 h 229"/>
                  <a:gd name="T62" fmla="*/ 24 w 33"/>
                  <a:gd name="T63" fmla="*/ 186 h 229"/>
                  <a:gd name="T64" fmla="*/ 29 w 33"/>
                  <a:gd name="T65" fmla="*/ 208 h 229"/>
                  <a:gd name="T66" fmla="*/ 32 w 33"/>
                  <a:gd name="T67" fmla="*/ 229 h 229"/>
                  <a:gd name="T68" fmla="*/ 33 w 33"/>
                  <a:gd name="T6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29">
                    <a:moveTo>
                      <a:pt x="33" y="229"/>
                    </a:moveTo>
                    <a:lnTo>
                      <a:pt x="30" y="208"/>
                    </a:lnTo>
                    <a:lnTo>
                      <a:pt x="25" y="186"/>
                    </a:lnTo>
                    <a:lnTo>
                      <a:pt x="21" y="167"/>
                    </a:lnTo>
                    <a:lnTo>
                      <a:pt x="19" y="148"/>
                    </a:lnTo>
                    <a:lnTo>
                      <a:pt x="15" y="130"/>
                    </a:lnTo>
                    <a:lnTo>
                      <a:pt x="12" y="113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5" y="70"/>
                    </a:lnTo>
                    <a:lnTo>
                      <a:pt x="4" y="56"/>
                    </a:lnTo>
                    <a:lnTo>
                      <a:pt x="2" y="45"/>
                    </a:lnTo>
                    <a:lnTo>
                      <a:pt x="2" y="35"/>
                    </a:lnTo>
                    <a:lnTo>
                      <a:pt x="2" y="25"/>
                    </a:lnTo>
                    <a:lnTo>
                      <a:pt x="2" y="16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2" y="56"/>
                    </a:lnTo>
                    <a:lnTo>
                      <a:pt x="4" y="70"/>
                    </a:lnTo>
                    <a:lnTo>
                      <a:pt x="6" y="83"/>
                    </a:lnTo>
                    <a:lnTo>
                      <a:pt x="8" y="98"/>
                    </a:lnTo>
                    <a:lnTo>
                      <a:pt x="10" y="113"/>
                    </a:lnTo>
                    <a:lnTo>
                      <a:pt x="13" y="130"/>
                    </a:lnTo>
                    <a:lnTo>
                      <a:pt x="18" y="148"/>
                    </a:lnTo>
                    <a:lnTo>
                      <a:pt x="20" y="167"/>
                    </a:lnTo>
                    <a:lnTo>
                      <a:pt x="24" y="186"/>
                    </a:lnTo>
                    <a:lnTo>
                      <a:pt x="29" y="208"/>
                    </a:lnTo>
                    <a:lnTo>
                      <a:pt x="32" y="229"/>
                    </a:lnTo>
                    <a:lnTo>
                      <a:pt x="33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8" name="Freeform 2072">
                <a:extLst>
                  <a:ext uri="{FF2B5EF4-FFF2-40B4-BE49-F238E27FC236}">
                    <a16:creationId xmlns:a16="http://schemas.microsoft.com/office/drawing/2014/main" id="{9984FFA1-D842-4B34-AD48-665AD839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33"/>
                <a:ext cx="9" cy="166"/>
              </a:xfrm>
              <a:custGeom>
                <a:avLst/>
                <a:gdLst>
                  <a:gd name="T0" fmla="*/ 2 w 26"/>
                  <a:gd name="T1" fmla="*/ 497 h 498"/>
                  <a:gd name="T2" fmla="*/ 2 w 26"/>
                  <a:gd name="T3" fmla="*/ 474 h 498"/>
                  <a:gd name="T4" fmla="*/ 4 w 26"/>
                  <a:gd name="T5" fmla="*/ 448 h 498"/>
                  <a:gd name="T6" fmla="*/ 6 w 26"/>
                  <a:gd name="T7" fmla="*/ 422 h 498"/>
                  <a:gd name="T8" fmla="*/ 9 w 26"/>
                  <a:gd name="T9" fmla="*/ 394 h 498"/>
                  <a:gd name="T10" fmla="*/ 11 w 26"/>
                  <a:gd name="T11" fmla="*/ 364 h 498"/>
                  <a:gd name="T12" fmla="*/ 15 w 26"/>
                  <a:gd name="T13" fmla="*/ 333 h 498"/>
                  <a:gd name="T14" fmla="*/ 17 w 26"/>
                  <a:gd name="T15" fmla="*/ 301 h 498"/>
                  <a:gd name="T16" fmla="*/ 18 w 26"/>
                  <a:gd name="T17" fmla="*/ 268 h 498"/>
                  <a:gd name="T18" fmla="*/ 20 w 26"/>
                  <a:gd name="T19" fmla="*/ 235 h 498"/>
                  <a:gd name="T20" fmla="*/ 22 w 26"/>
                  <a:gd name="T21" fmla="*/ 200 h 498"/>
                  <a:gd name="T22" fmla="*/ 25 w 26"/>
                  <a:gd name="T23" fmla="*/ 168 h 498"/>
                  <a:gd name="T24" fmla="*/ 26 w 26"/>
                  <a:gd name="T25" fmla="*/ 133 h 498"/>
                  <a:gd name="T26" fmla="*/ 26 w 26"/>
                  <a:gd name="T27" fmla="*/ 98 h 498"/>
                  <a:gd name="T28" fmla="*/ 26 w 26"/>
                  <a:gd name="T29" fmla="*/ 66 h 498"/>
                  <a:gd name="T30" fmla="*/ 24 w 26"/>
                  <a:gd name="T31" fmla="*/ 32 h 498"/>
                  <a:gd name="T32" fmla="*/ 21 w 26"/>
                  <a:gd name="T33" fmla="*/ 0 h 498"/>
                  <a:gd name="T34" fmla="*/ 21 w 26"/>
                  <a:gd name="T35" fmla="*/ 16 h 498"/>
                  <a:gd name="T36" fmla="*/ 22 w 26"/>
                  <a:gd name="T37" fmla="*/ 49 h 498"/>
                  <a:gd name="T38" fmla="*/ 24 w 26"/>
                  <a:gd name="T39" fmla="*/ 81 h 498"/>
                  <a:gd name="T40" fmla="*/ 24 w 26"/>
                  <a:gd name="T41" fmla="*/ 116 h 498"/>
                  <a:gd name="T42" fmla="*/ 24 w 26"/>
                  <a:gd name="T43" fmla="*/ 150 h 498"/>
                  <a:gd name="T44" fmla="*/ 22 w 26"/>
                  <a:gd name="T45" fmla="*/ 185 h 498"/>
                  <a:gd name="T46" fmla="*/ 20 w 26"/>
                  <a:gd name="T47" fmla="*/ 217 h 498"/>
                  <a:gd name="T48" fmla="*/ 18 w 26"/>
                  <a:gd name="T49" fmla="*/ 252 h 498"/>
                  <a:gd name="T50" fmla="*/ 17 w 26"/>
                  <a:gd name="T51" fmla="*/ 285 h 498"/>
                  <a:gd name="T52" fmla="*/ 13 w 26"/>
                  <a:gd name="T53" fmla="*/ 317 h 498"/>
                  <a:gd name="T54" fmla="*/ 11 w 26"/>
                  <a:gd name="T55" fmla="*/ 350 h 498"/>
                  <a:gd name="T56" fmla="*/ 9 w 26"/>
                  <a:gd name="T57" fmla="*/ 380 h 498"/>
                  <a:gd name="T58" fmla="*/ 6 w 26"/>
                  <a:gd name="T59" fmla="*/ 409 h 498"/>
                  <a:gd name="T60" fmla="*/ 4 w 26"/>
                  <a:gd name="T61" fmla="*/ 436 h 498"/>
                  <a:gd name="T62" fmla="*/ 2 w 26"/>
                  <a:gd name="T63" fmla="*/ 462 h 498"/>
                  <a:gd name="T64" fmla="*/ 1 w 26"/>
                  <a:gd name="T65" fmla="*/ 485 h 498"/>
                  <a:gd name="T66" fmla="*/ 0 w 26"/>
                  <a:gd name="T67" fmla="*/ 495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2" y="498"/>
                    </a:moveTo>
                    <a:lnTo>
                      <a:pt x="2" y="497"/>
                    </a:lnTo>
                    <a:lnTo>
                      <a:pt x="2" y="485"/>
                    </a:lnTo>
                    <a:lnTo>
                      <a:pt x="2" y="474"/>
                    </a:lnTo>
                    <a:lnTo>
                      <a:pt x="3" y="462"/>
                    </a:lnTo>
                    <a:lnTo>
                      <a:pt x="4" y="448"/>
                    </a:lnTo>
                    <a:lnTo>
                      <a:pt x="6" y="436"/>
                    </a:lnTo>
                    <a:lnTo>
                      <a:pt x="6" y="422"/>
                    </a:lnTo>
                    <a:lnTo>
                      <a:pt x="7" y="409"/>
                    </a:lnTo>
                    <a:lnTo>
                      <a:pt x="9" y="394"/>
                    </a:lnTo>
                    <a:lnTo>
                      <a:pt x="10" y="380"/>
                    </a:lnTo>
                    <a:lnTo>
                      <a:pt x="11" y="364"/>
                    </a:lnTo>
                    <a:lnTo>
                      <a:pt x="12" y="350"/>
                    </a:lnTo>
                    <a:lnTo>
                      <a:pt x="15" y="333"/>
                    </a:lnTo>
                    <a:lnTo>
                      <a:pt x="15" y="317"/>
                    </a:lnTo>
                    <a:lnTo>
                      <a:pt x="17" y="301"/>
                    </a:lnTo>
                    <a:lnTo>
                      <a:pt x="17" y="285"/>
                    </a:lnTo>
                    <a:lnTo>
                      <a:pt x="18" y="268"/>
                    </a:lnTo>
                    <a:lnTo>
                      <a:pt x="19" y="252"/>
                    </a:lnTo>
                    <a:lnTo>
                      <a:pt x="20" y="235"/>
                    </a:lnTo>
                    <a:lnTo>
                      <a:pt x="22" y="217"/>
                    </a:lnTo>
                    <a:lnTo>
                      <a:pt x="22" y="200"/>
                    </a:lnTo>
                    <a:lnTo>
                      <a:pt x="24" y="185"/>
                    </a:lnTo>
                    <a:lnTo>
                      <a:pt x="25" y="168"/>
                    </a:lnTo>
                    <a:lnTo>
                      <a:pt x="26" y="150"/>
                    </a:lnTo>
                    <a:lnTo>
                      <a:pt x="26" y="133"/>
                    </a:lnTo>
                    <a:lnTo>
                      <a:pt x="26" y="116"/>
                    </a:lnTo>
                    <a:lnTo>
                      <a:pt x="26" y="98"/>
                    </a:lnTo>
                    <a:lnTo>
                      <a:pt x="26" y="81"/>
                    </a:lnTo>
                    <a:lnTo>
                      <a:pt x="26" y="66"/>
                    </a:lnTo>
                    <a:lnTo>
                      <a:pt x="25" y="49"/>
                    </a:lnTo>
                    <a:lnTo>
                      <a:pt x="24" y="32"/>
                    </a:lnTo>
                    <a:lnTo>
                      <a:pt x="22" y="1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16"/>
                    </a:lnTo>
                    <a:lnTo>
                      <a:pt x="22" y="32"/>
                    </a:lnTo>
                    <a:lnTo>
                      <a:pt x="22" y="49"/>
                    </a:lnTo>
                    <a:lnTo>
                      <a:pt x="24" y="66"/>
                    </a:lnTo>
                    <a:lnTo>
                      <a:pt x="24" y="81"/>
                    </a:lnTo>
                    <a:lnTo>
                      <a:pt x="24" y="98"/>
                    </a:lnTo>
                    <a:lnTo>
                      <a:pt x="24" y="116"/>
                    </a:lnTo>
                    <a:lnTo>
                      <a:pt x="24" y="133"/>
                    </a:lnTo>
                    <a:lnTo>
                      <a:pt x="24" y="150"/>
                    </a:lnTo>
                    <a:lnTo>
                      <a:pt x="22" y="168"/>
                    </a:lnTo>
                    <a:lnTo>
                      <a:pt x="22" y="185"/>
                    </a:lnTo>
                    <a:lnTo>
                      <a:pt x="21" y="200"/>
                    </a:lnTo>
                    <a:lnTo>
                      <a:pt x="20" y="217"/>
                    </a:lnTo>
                    <a:lnTo>
                      <a:pt x="19" y="235"/>
                    </a:lnTo>
                    <a:lnTo>
                      <a:pt x="18" y="252"/>
                    </a:lnTo>
                    <a:lnTo>
                      <a:pt x="17" y="268"/>
                    </a:lnTo>
                    <a:lnTo>
                      <a:pt x="17" y="285"/>
                    </a:lnTo>
                    <a:lnTo>
                      <a:pt x="15" y="301"/>
                    </a:lnTo>
                    <a:lnTo>
                      <a:pt x="13" y="317"/>
                    </a:lnTo>
                    <a:lnTo>
                      <a:pt x="12" y="333"/>
                    </a:lnTo>
                    <a:lnTo>
                      <a:pt x="11" y="350"/>
                    </a:lnTo>
                    <a:lnTo>
                      <a:pt x="9" y="364"/>
                    </a:lnTo>
                    <a:lnTo>
                      <a:pt x="9" y="380"/>
                    </a:lnTo>
                    <a:lnTo>
                      <a:pt x="7" y="394"/>
                    </a:lnTo>
                    <a:lnTo>
                      <a:pt x="6" y="409"/>
                    </a:lnTo>
                    <a:lnTo>
                      <a:pt x="6" y="422"/>
                    </a:lnTo>
                    <a:lnTo>
                      <a:pt x="4" y="436"/>
                    </a:lnTo>
                    <a:lnTo>
                      <a:pt x="2" y="448"/>
                    </a:lnTo>
                    <a:lnTo>
                      <a:pt x="2" y="462"/>
                    </a:lnTo>
                    <a:lnTo>
                      <a:pt x="1" y="474"/>
                    </a:lnTo>
                    <a:lnTo>
                      <a:pt x="1" y="485"/>
                    </a:lnTo>
                    <a:lnTo>
                      <a:pt x="0" y="497"/>
                    </a:lnTo>
                    <a:lnTo>
                      <a:pt x="0" y="495"/>
                    </a:lnTo>
                    <a:lnTo>
                      <a:pt x="2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9" name="Freeform 2073">
                <a:extLst>
                  <a:ext uri="{FF2B5EF4-FFF2-40B4-BE49-F238E27FC236}">
                    <a16:creationId xmlns:a16="http://schemas.microsoft.com/office/drawing/2014/main" id="{77986E2D-1097-4C40-8860-918FBE74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299"/>
                <a:ext cx="4" cy="18"/>
              </a:xfrm>
              <a:custGeom>
                <a:avLst/>
                <a:gdLst>
                  <a:gd name="T0" fmla="*/ 1 w 13"/>
                  <a:gd name="T1" fmla="*/ 54 h 54"/>
                  <a:gd name="T2" fmla="*/ 1 w 13"/>
                  <a:gd name="T3" fmla="*/ 53 h 54"/>
                  <a:gd name="T4" fmla="*/ 6 w 13"/>
                  <a:gd name="T5" fmla="*/ 30 h 54"/>
                  <a:gd name="T6" fmla="*/ 9 w 13"/>
                  <a:gd name="T7" fmla="*/ 16 h 54"/>
                  <a:gd name="T8" fmla="*/ 9 w 13"/>
                  <a:gd name="T9" fmla="*/ 8 h 54"/>
                  <a:gd name="T10" fmla="*/ 8 w 13"/>
                  <a:gd name="T11" fmla="*/ 6 h 54"/>
                  <a:gd name="T12" fmla="*/ 8 w 13"/>
                  <a:gd name="T13" fmla="*/ 6 h 54"/>
                  <a:gd name="T14" fmla="*/ 8 w 13"/>
                  <a:gd name="T15" fmla="*/ 7 h 54"/>
                  <a:gd name="T16" fmla="*/ 9 w 13"/>
                  <a:gd name="T17" fmla="*/ 6 h 54"/>
                  <a:gd name="T18" fmla="*/ 13 w 13"/>
                  <a:gd name="T19" fmla="*/ 1 h 54"/>
                  <a:gd name="T20" fmla="*/ 12 w 13"/>
                  <a:gd name="T21" fmla="*/ 0 h 54"/>
                  <a:gd name="T22" fmla="*/ 8 w 13"/>
                  <a:gd name="T23" fmla="*/ 5 h 54"/>
                  <a:gd name="T24" fmla="*/ 6 w 13"/>
                  <a:gd name="T25" fmla="*/ 6 h 54"/>
                  <a:gd name="T26" fmla="*/ 8 w 13"/>
                  <a:gd name="T27" fmla="*/ 7 h 54"/>
                  <a:gd name="T28" fmla="*/ 8 w 13"/>
                  <a:gd name="T29" fmla="*/ 8 h 54"/>
                  <a:gd name="T30" fmla="*/ 8 w 13"/>
                  <a:gd name="T31" fmla="*/ 16 h 54"/>
                  <a:gd name="T32" fmla="*/ 5 w 13"/>
                  <a:gd name="T33" fmla="*/ 30 h 54"/>
                  <a:gd name="T34" fmla="*/ 0 w 13"/>
                  <a:gd name="T35" fmla="*/ 53 h 54"/>
                  <a:gd name="T36" fmla="*/ 0 w 13"/>
                  <a:gd name="T37" fmla="*/ 53 h 54"/>
                  <a:gd name="T38" fmla="*/ 1 w 13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54">
                    <a:moveTo>
                      <a:pt x="1" y="54"/>
                    </a:moveTo>
                    <a:lnTo>
                      <a:pt x="1" y="53"/>
                    </a:lnTo>
                    <a:lnTo>
                      <a:pt x="6" y="30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5" y="3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0" name="Freeform 2074">
                <a:extLst>
                  <a:ext uri="{FF2B5EF4-FFF2-40B4-BE49-F238E27FC236}">
                    <a16:creationId xmlns:a16="http://schemas.microsoft.com/office/drawing/2014/main" id="{814520B4-96BA-4F82-BBB1-24052E92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317"/>
                <a:ext cx="15" cy="29"/>
              </a:xfrm>
              <a:custGeom>
                <a:avLst/>
                <a:gdLst>
                  <a:gd name="T0" fmla="*/ 0 w 47"/>
                  <a:gd name="T1" fmla="*/ 87 h 87"/>
                  <a:gd name="T2" fmla="*/ 6 w 47"/>
                  <a:gd name="T3" fmla="*/ 82 h 87"/>
                  <a:gd name="T4" fmla="*/ 13 w 47"/>
                  <a:gd name="T5" fmla="*/ 74 h 87"/>
                  <a:gd name="T6" fmla="*/ 20 w 47"/>
                  <a:gd name="T7" fmla="*/ 62 h 87"/>
                  <a:gd name="T8" fmla="*/ 25 w 47"/>
                  <a:gd name="T9" fmla="*/ 49 h 87"/>
                  <a:gd name="T10" fmla="*/ 32 w 47"/>
                  <a:gd name="T11" fmla="*/ 35 h 87"/>
                  <a:gd name="T12" fmla="*/ 38 w 47"/>
                  <a:gd name="T13" fmla="*/ 21 h 87"/>
                  <a:gd name="T14" fmla="*/ 42 w 47"/>
                  <a:gd name="T15" fmla="*/ 9 h 87"/>
                  <a:gd name="T16" fmla="*/ 47 w 47"/>
                  <a:gd name="T17" fmla="*/ 2 h 87"/>
                  <a:gd name="T18" fmla="*/ 45 w 47"/>
                  <a:gd name="T19" fmla="*/ 0 h 87"/>
                  <a:gd name="T20" fmla="*/ 42 w 47"/>
                  <a:gd name="T21" fmla="*/ 8 h 87"/>
                  <a:gd name="T22" fmla="*/ 37 w 47"/>
                  <a:gd name="T23" fmla="*/ 20 h 87"/>
                  <a:gd name="T24" fmla="*/ 31 w 47"/>
                  <a:gd name="T25" fmla="*/ 33 h 87"/>
                  <a:gd name="T26" fmla="*/ 24 w 47"/>
                  <a:gd name="T27" fmla="*/ 48 h 87"/>
                  <a:gd name="T28" fmla="*/ 19 w 47"/>
                  <a:gd name="T29" fmla="*/ 61 h 87"/>
                  <a:gd name="T30" fmla="*/ 11 w 47"/>
                  <a:gd name="T31" fmla="*/ 72 h 87"/>
                  <a:gd name="T32" fmla="*/ 5 w 47"/>
                  <a:gd name="T33" fmla="*/ 81 h 87"/>
                  <a:gd name="T34" fmla="*/ 0 w 47"/>
                  <a:gd name="T35" fmla="*/ 83 h 87"/>
                  <a:gd name="T36" fmla="*/ 0 w 4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87">
                    <a:moveTo>
                      <a:pt x="0" y="87"/>
                    </a:moveTo>
                    <a:lnTo>
                      <a:pt x="6" y="82"/>
                    </a:lnTo>
                    <a:lnTo>
                      <a:pt x="13" y="74"/>
                    </a:lnTo>
                    <a:lnTo>
                      <a:pt x="20" y="62"/>
                    </a:lnTo>
                    <a:lnTo>
                      <a:pt x="25" y="49"/>
                    </a:lnTo>
                    <a:lnTo>
                      <a:pt x="32" y="35"/>
                    </a:lnTo>
                    <a:lnTo>
                      <a:pt x="38" y="21"/>
                    </a:lnTo>
                    <a:lnTo>
                      <a:pt x="42" y="9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2" y="8"/>
                    </a:lnTo>
                    <a:lnTo>
                      <a:pt x="37" y="20"/>
                    </a:lnTo>
                    <a:lnTo>
                      <a:pt x="31" y="33"/>
                    </a:lnTo>
                    <a:lnTo>
                      <a:pt x="24" y="48"/>
                    </a:lnTo>
                    <a:lnTo>
                      <a:pt x="19" y="61"/>
                    </a:lnTo>
                    <a:lnTo>
                      <a:pt x="11" y="72"/>
                    </a:lnTo>
                    <a:lnTo>
                      <a:pt x="5" y="81"/>
                    </a:lnTo>
                    <a:lnTo>
                      <a:pt x="0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1" name="Freeform 2075">
                <a:extLst>
                  <a:ext uri="{FF2B5EF4-FFF2-40B4-BE49-F238E27FC236}">
                    <a16:creationId xmlns:a16="http://schemas.microsoft.com/office/drawing/2014/main" id="{0ECB6579-E21F-47FB-BD1F-AE39F1C81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14"/>
                <a:ext cx="18" cy="32"/>
              </a:xfrm>
              <a:custGeom>
                <a:avLst/>
                <a:gdLst>
                  <a:gd name="T0" fmla="*/ 0 w 54"/>
                  <a:gd name="T1" fmla="*/ 0 h 95"/>
                  <a:gd name="T2" fmla="*/ 1 w 54"/>
                  <a:gd name="T3" fmla="*/ 14 h 95"/>
                  <a:gd name="T4" fmla="*/ 6 w 54"/>
                  <a:gd name="T5" fmla="*/ 30 h 95"/>
                  <a:gd name="T6" fmla="*/ 11 w 54"/>
                  <a:gd name="T7" fmla="*/ 47 h 95"/>
                  <a:gd name="T8" fmla="*/ 20 w 54"/>
                  <a:gd name="T9" fmla="*/ 60 h 95"/>
                  <a:gd name="T10" fmla="*/ 28 w 54"/>
                  <a:gd name="T11" fmla="*/ 74 h 95"/>
                  <a:gd name="T12" fmla="*/ 37 w 54"/>
                  <a:gd name="T13" fmla="*/ 85 h 95"/>
                  <a:gd name="T14" fmla="*/ 46 w 54"/>
                  <a:gd name="T15" fmla="*/ 90 h 95"/>
                  <a:gd name="T16" fmla="*/ 54 w 54"/>
                  <a:gd name="T17" fmla="*/ 95 h 95"/>
                  <a:gd name="T18" fmla="*/ 54 w 54"/>
                  <a:gd name="T19" fmla="*/ 92 h 95"/>
                  <a:gd name="T20" fmla="*/ 47 w 54"/>
                  <a:gd name="T21" fmla="*/ 89 h 95"/>
                  <a:gd name="T22" fmla="*/ 39 w 54"/>
                  <a:gd name="T23" fmla="*/ 83 h 95"/>
                  <a:gd name="T24" fmla="*/ 30 w 54"/>
                  <a:gd name="T25" fmla="*/ 73 h 95"/>
                  <a:gd name="T26" fmla="*/ 21 w 54"/>
                  <a:gd name="T27" fmla="*/ 59 h 95"/>
                  <a:gd name="T28" fmla="*/ 14 w 54"/>
                  <a:gd name="T29" fmla="*/ 44 h 95"/>
                  <a:gd name="T30" fmla="*/ 7 w 54"/>
                  <a:gd name="T31" fmla="*/ 30 h 95"/>
                  <a:gd name="T32" fmla="*/ 3 w 54"/>
                  <a:gd name="T33" fmla="*/ 14 h 95"/>
                  <a:gd name="T34" fmla="*/ 1 w 54"/>
                  <a:gd name="T35" fmla="*/ 0 h 95"/>
                  <a:gd name="T36" fmla="*/ 0 w 54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95">
                    <a:moveTo>
                      <a:pt x="0" y="0"/>
                    </a:moveTo>
                    <a:lnTo>
                      <a:pt x="1" y="14"/>
                    </a:lnTo>
                    <a:lnTo>
                      <a:pt x="6" y="30"/>
                    </a:lnTo>
                    <a:lnTo>
                      <a:pt x="11" y="47"/>
                    </a:lnTo>
                    <a:lnTo>
                      <a:pt x="20" y="60"/>
                    </a:lnTo>
                    <a:lnTo>
                      <a:pt x="28" y="74"/>
                    </a:lnTo>
                    <a:lnTo>
                      <a:pt x="37" y="85"/>
                    </a:lnTo>
                    <a:lnTo>
                      <a:pt x="46" y="90"/>
                    </a:lnTo>
                    <a:lnTo>
                      <a:pt x="54" y="95"/>
                    </a:lnTo>
                    <a:lnTo>
                      <a:pt x="54" y="92"/>
                    </a:lnTo>
                    <a:lnTo>
                      <a:pt x="47" y="89"/>
                    </a:lnTo>
                    <a:lnTo>
                      <a:pt x="39" y="83"/>
                    </a:lnTo>
                    <a:lnTo>
                      <a:pt x="30" y="73"/>
                    </a:lnTo>
                    <a:lnTo>
                      <a:pt x="21" y="59"/>
                    </a:lnTo>
                    <a:lnTo>
                      <a:pt x="14" y="44"/>
                    </a:lnTo>
                    <a:lnTo>
                      <a:pt x="7" y="30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2" name="Freeform 2076">
                <a:extLst>
                  <a:ext uri="{FF2B5EF4-FFF2-40B4-BE49-F238E27FC236}">
                    <a16:creationId xmlns:a16="http://schemas.microsoft.com/office/drawing/2014/main" id="{016B5B19-6595-4A30-9642-E78A2C13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300"/>
                <a:ext cx="1" cy="14"/>
              </a:xfrm>
              <a:custGeom>
                <a:avLst/>
                <a:gdLst>
                  <a:gd name="T0" fmla="*/ 0 w 4"/>
                  <a:gd name="T1" fmla="*/ 1 h 40"/>
                  <a:gd name="T2" fmla="*/ 0 w 4"/>
                  <a:gd name="T3" fmla="*/ 1 h 40"/>
                  <a:gd name="T4" fmla="*/ 3 w 4"/>
                  <a:gd name="T5" fmla="*/ 40 h 40"/>
                  <a:gd name="T6" fmla="*/ 4 w 4"/>
                  <a:gd name="T7" fmla="*/ 40 h 40"/>
                  <a:gd name="T8" fmla="*/ 1 w 4"/>
                  <a:gd name="T9" fmla="*/ 1 h 40"/>
                  <a:gd name="T10" fmla="*/ 1 w 4"/>
                  <a:gd name="T11" fmla="*/ 0 h 40"/>
                  <a:gd name="T12" fmla="*/ 0 w 4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3" name="Freeform 2077">
                <a:extLst>
                  <a:ext uri="{FF2B5EF4-FFF2-40B4-BE49-F238E27FC236}">
                    <a16:creationId xmlns:a16="http://schemas.microsoft.com/office/drawing/2014/main" id="{B9B7C234-76AF-4157-88F4-69225F904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258"/>
                <a:ext cx="4" cy="43"/>
              </a:xfrm>
              <a:custGeom>
                <a:avLst/>
                <a:gdLst>
                  <a:gd name="T0" fmla="*/ 7 w 10"/>
                  <a:gd name="T1" fmla="*/ 0 h 127"/>
                  <a:gd name="T2" fmla="*/ 8 w 10"/>
                  <a:gd name="T3" fmla="*/ 0 h 127"/>
                  <a:gd name="T4" fmla="*/ 5 w 10"/>
                  <a:gd name="T5" fmla="*/ 15 h 127"/>
                  <a:gd name="T6" fmla="*/ 3 w 10"/>
                  <a:gd name="T7" fmla="*/ 29 h 127"/>
                  <a:gd name="T8" fmla="*/ 2 w 10"/>
                  <a:gd name="T9" fmla="*/ 41 h 127"/>
                  <a:gd name="T10" fmla="*/ 1 w 10"/>
                  <a:gd name="T11" fmla="*/ 52 h 127"/>
                  <a:gd name="T12" fmla="*/ 0 w 10"/>
                  <a:gd name="T13" fmla="*/ 63 h 127"/>
                  <a:gd name="T14" fmla="*/ 0 w 10"/>
                  <a:gd name="T15" fmla="*/ 72 h 127"/>
                  <a:gd name="T16" fmla="*/ 0 w 10"/>
                  <a:gd name="T17" fmla="*/ 80 h 127"/>
                  <a:gd name="T18" fmla="*/ 0 w 10"/>
                  <a:gd name="T19" fmla="*/ 88 h 127"/>
                  <a:gd name="T20" fmla="*/ 0 w 10"/>
                  <a:gd name="T21" fmla="*/ 95 h 127"/>
                  <a:gd name="T22" fmla="*/ 1 w 10"/>
                  <a:gd name="T23" fmla="*/ 101 h 127"/>
                  <a:gd name="T24" fmla="*/ 1 w 10"/>
                  <a:gd name="T25" fmla="*/ 107 h 127"/>
                  <a:gd name="T26" fmla="*/ 3 w 10"/>
                  <a:gd name="T27" fmla="*/ 112 h 127"/>
                  <a:gd name="T28" fmla="*/ 3 w 10"/>
                  <a:gd name="T29" fmla="*/ 116 h 127"/>
                  <a:gd name="T30" fmla="*/ 5 w 10"/>
                  <a:gd name="T31" fmla="*/ 121 h 127"/>
                  <a:gd name="T32" fmla="*/ 5 w 10"/>
                  <a:gd name="T33" fmla="*/ 123 h 127"/>
                  <a:gd name="T34" fmla="*/ 8 w 10"/>
                  <a:gd name="T35" fmla="*/ 127 h 127"/>
                  <a:gd name="T36" fmla="*/ 9 w 10"/>
                  <a:gd name="T37" fmla="*/ 126 h 127"/>
                  <a:gd name="T38" fmla="*/ 8 w 10"/>
                  <a:gd name="T39" fmla="*/ 123 h 127"/>
                  <a:gd name="T40" fmla="*/ 7 w 10"/>
                  <a:gd name="T41" fmla="*/ 121 h 127"/>
                  <a:gd name="T42" fmla="*/ 5 w 10"/>
                  <a:gd name="T43" fmla="*/ 116 h 127"/>
                  <a:gd name="T44" fmla="*/ 4 w 10"/>
                  <a:gd name="T45" fmla="*/ 112 h 127"/>
                  <a:gd name="T46" fmla="*/ 3 w 10"/>
                  <a:gd name="T47" fmla="*/ 107 h 127"/>
                  <a:gd name="T48" fmla="*/ 2 w 10"/>
                  <a:gd name="T49" fmla="*/ 101 h 127"/>
                  <a:gd name="T50" fmla="*/ 2 w 10"/>
                  <a:gd name="T51" fmla="*/ 95 h 127"/>
                  <a:gd name="T52" fmla="*/ 2 w 10"/>
                  <a:gd name="T53" fmla="*/ 88 h 127"/>
                  <a:gd name="T54" fmla="*/ 2 w 10"/>
                  <a:gd name="T55" fmla="*/ 80 h 127"/>
                  <a:gd name="T56" fmla="*/ 2 w 10"/>
                  <a:gd name="T57" fmla="*/ 72 h 127"/>
                  <a:gd name="T58" fmla="*/ 2 w 10"/>
                  <a:gd name="T59" fmla="*/ 63 h 127"/>
                  <a:gd name="T60" fmla="*/ 2 w 10"/>
                  <a:gd name="T61" fmla="*/ 52 h 127"/>
                  <a:gd name="T62" fmla="*/ 3 w 10"/>
                  <a:gd name="T63" fmla="*/ 41 h 127"/>
                  <a:gd name="T64" fmla="*/ 4 w 10"/>
                  <a:gd name="T65" fmla="*/ 29 h 127"/>
                  <a:gd name="T66" fmla="*/ 7 w 10"/>
                  <a:gd name="T67" fmla="*/ 15 h 127"/>
                  <a:gd name="T68" fmla="*/ 9 w 10"/>
                  <a:gd name="T69" fmla="*/ 0 h 127"/>
                  <a:gd name="T70" fmla="*/ 10 w 10"/>
                  <a:gd name="T71" fmla="*/ 0 h 127"/>
                  <a:gd name="T72" fmla="*/ 7 w 10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7">
                    <a:moveTo>
                      <a:pt x="7" y="0"/>
                    </a:moveTo>
                    <a:lnTo>
                      <a:pt x="8" y="0"/>
                    </a:lnTo>
                    <a:lnTo>
                      <a:pt x="5" y="15"/>
                    </a:lnTo>
                    <a:lnTo>
                      <a:pt x="3" y="29"/>
                    </a:lnTo>
                    <a:lnTo>
                      <a:pt x="2" y="41"/>
                    </a:lnTo>
                    <a:lnTo>
                      <a:pt x="1" y="52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2"/>
                    </a:lnTo>
                    <a:lnTo>
                      <a:pt x="3" y="116"/>
                    </a:lnTo>
                    <a:lnTo>
                      <a:pt x="5" y="121"/>
                    </a:lnTo>
                    <a:lnTo>
                      <a:pt x="5" y="123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8" y="123"/>
                    </a:lnTo>
                    <a:lnTo>
                      <a:pt x="7" y="121"/>
                    </a:lnTo>
                    <a:lnTo>
                      <a:pt x="5" y="116"/>
                    </a:lnTo>
                    <a:lnTo>
                      <a:pt x="4" y="112"/>
                    </a:lnTo>
                    <a:lnTo>
                      <a:pt x="3" y="107"/>
                    </a:lnTo>
                    <a:lnTo>
                      <a:pt x="2" y="101"/>
                    </a:lnTo>
                    <a:lnTo>
                      <a:pt x="2" y="95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3"/>
                    </a:lnTo>
                    <a:lnTo>
                      <a:pt x="2" y="52"/>
                    </a:lnTo>
                    <a:lnTo>
                      <a:pt x="3" y="41"/>
                    </a:lnTo>
                    <a:lnTo>
                      <a:pt x="4" y="29"/>
                    </a:lnTo>
                    <a:lnTo>
                      <a:pt x="7" y="15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4" name="Freeform 2078">
                <a:extLst>
                  <a:ext uri="{FF2B5EF4-FFF2-40B4-BE49-F238E27FC236}">
                    <a16:creationId xmlns:a16="http://schemas.microsoft.com/office/drawing/2014/main" id="{A3A9F9E3-E57E-4DB2-A9E1-73C26442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68"/>
                <a:ext cx="13" cy="191"/>
              </a:xfrm>
              <a:custGeom>
                <a:avLst/>
                <a:gdLst>
                  <a:gd name="T0" fmla="*/ 0 w 39"/>
                  <a:gd name="T1" fmla="*/ 0 h 574"/>
                  <a:gd name="T2" fmla="*/ 6 w 39"/>
                  <a:gd name="T3" fmla="*/ 33 h 574"/>
                  <a:gd name="T4" fmla="*/ 10 w 39"/>
                  <a:gd name="T5" fmla="*/ 65 h 574"/>
                  <a:gd name="T6" fmla="*/ 16 w 39"/>
                  <a:gd name="T7" fmla="*/ 100 h 574"/>
                  <a:gd name="T8" fmla="*/ 19 w 39"/>
                  <a:gd name="T9" fmla="*/ 134 h 574"/>
                  <a:gd name="T10" fmla="*/ 22 w 39"/>
                  <a:gd name="T11" fmla="*/ 169 h 574"/>
                  <a:gd name="T12" fmla="*/ 25 w 39"/>
                  <a:gd name="T13" fmla="*/ 206 h 574"/>
                  <a:gd name="T14" fmla="*/ 28 w 39"/>
                  <a:gd name="T15" fmla="*/ 243 h 574"/>
                  <a:gd name="T16" fmla="*/ 30 w 39"/>
                  <a:gd name="T17" fmla="*/ 279 h 574"/>
                  <a:gd name="T18" fmla="*/ 32 w 39"/>
                  <a:gd name="T19" fmla="*/ 316 h 574"/>
                  <a:gd name="T20" fmla="*/ 33 w 39"/>
                  <a:gd name="T21" fmla="*/ 353 h 574"/>
                  <a:gd name="T22" fmla="*/ 34 w 39"/>
                  <a:gd name="T23" fmla="*/ 390 h 574"/>
                  <a:gd name="T24" fmla="*/ 34 w 39"/>
                  <a:gd name="T25" fmla="*/ 427 h 574"/>
                  <a:gd name="T26" fmla="*/ 35 w 39"/>
                  <a:gd name="T27" fmla="*/ 464 h 574"/>
                  <a:gd name="T28" fmla="*/ 35 w 39"/>
                  <a:gd name="T29" fmla="*/ 501 h 574"/>
                  <a:gd name="T30" fmla="*/ 35 w 39"/>
                  <a:gd name="T31" fmla="*/ 538 h 574"/>
                  <a:gd name="T32" fmla="*/ 35 w 39"/>
                  <a:gd name="T33" fmla="*/ 574 h 574"/>
                  <a:gd name="T34" fmla="*/ 39 w 39"/>
                  <a:gd name="T35" fmla="*/ 556 h 574"/>
                  <a:gd name="T36" fmla="*/ 39 w 39"/>
                  <a:gd name="T37" fmla="*/ 520 h 574"/>
                  <a:gd name="T38" fmla="*/ 39 w 39"/>
                  <a:gd name="T39" fmla="*/ 483 h 574"/>
                  <a:gd name="T40" fmla="*/ 39 w 39"/>
                  <a:gd name="T41" fmla="*/ 445 h 574"/>
                  <a:gd name="T42" fmla="*/ 37 w 39"/>
                  <a:gd name="T43" fmla="*/ 409 h 574"/>
                  <a:gd name="T44" fmla="*/ 35 w 39"/>
                  <a:gd name="T45" fmla="*/ 372 h 574"/>
                  <a:gd name="T46" fmla="*/ 34 w 39"/>
                  <a:gd name="T47" fmla="*/ 335 h 574"/>
                  <a:gd name="T48" fmla="*/ 33 w 39"/>
                  <a:gd name="T49" fmla="*/ 298 h 574"/>
                  <a:gd name="T50" fmla="*/ 30 w 39"/>
                  <a:gd name="T51" fmla="*/ 261 h 574"/>
                  <a:gd name="T52" fmla="*/ 28 w 39"/>
                  <a:gd name="T53" fmla="*/ 224 h 574"/>
                  <a:gd name="T54" fmla="*/ 25 w 39"/>
                  <a:gd name="T55" fmla="*/ 188 h 574"/>
                  <a:gd name="T56" fmla="*/ 22 w 39"/>
                  <a:gd name="T57" fmla="*/ 152 h 574"/>
                  <a:gd name="T58" fmla="*/ 18 w 39"/>
                  <a:gd name="T59" fmla="*/ 117 h 574"/>
                  <a:gd name="T60" fmla="*/ 15 w 39"/>
                  <a:gd name="T61" fmla="*/ 82 h 574"/>
                  <a:gd name="T62" fmla="*/ 10 w 39"/>
                  <a:gd name="T63" fmla="*/ 50 h 574"/>
                  <a:gd name="T64" fmla="*/ 5 w 39"/>
                  <a:gd name="T65" fmla="*/ 17 h 574"/>
                  <a:gd name="T66" fmla="*/ 1 w 39"/>
                  <a:gd name="T67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574">
                    <a:moveTo>
                      <a:pt x="1" y="2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6" y="33"/>
                    </a:lnTo>
                    <a:lnTo>
                      <a:pt x="9" y="50"/>
                    </a:lnTo>
                    <a:lnTo>
                      <a:pt x="10" y="65"/>
                    </a:lnTo>
                    <a:lnTo>
                      <a:pt x="13" y="82"/>
                    </a:lnTo>
                    <a:lnTo>
                      <a:pt x="16" y="100"/>
                    </a:lnTo>
                    <a:lnTo>
                      <a:pt x="17" y="117"/>
                    </a:lnTo>
                    <a:lnTo>
                      <a:pt x="19" y="134"/>
                    </a:lnTo>
                    <a:lnTo>
                      <a:pt x="21" y="152"/>
                    </a:lnTo>
                    <a:lnTo>
                      <a:pt x="22" y="169"/>
                    </a:lnTo>
                    <a:lnTo>
                      <a:pt x="24" y="188"/>
                    </a:lnTo>
                    <a:lnTo>
                      <a:pt x="25" y="206"/>
                    </a:lnTo>
                    <a:lnTo>
                      <a:pt x="27" y="224"/>
                    </a:lnTo>
                    <a:lnTo>
                      <a:pt x="28" y="243"/>
                    </a:lnTo>
                    <a:lnTo>
                      <a:pt x="30" y="261"/>
                    </a:lnTo>
                    <a:lnTo>
                      <a:pt x="30" y="279"/>
                    </a:lnTo>
                    <a:lnTo>
                      <a:pt x="31" y="298"/>
                    </a:lnTo>
                    <a:lnTo>
                      <a:pt x="32" y="316"/>
                    </a:lnTo>
                    <a:lnTo>
                      <a:pt x="33" y="335"/>
                    </a:lnTo>
                    <a:lnTo>
                      <a:pt x="33" y="353"/>
                    </a:lnTo>
                    <a:lnTo>
                      <a:pt x="33" y="372"/>
                    </a:lnTo>
                    <a:lnTo>
                      <a:pt x="34" y="390"/>
                    </a:lnTo>
                    <a:lnTo>
                      <a:pt x="34" y="409"/>
                    </a:lnTo>
                    <a:lnTo>
                      <a:pt x="34" y="427"/>
                    </a:lnTo>
                    <a:lnTo>
                      <a:pt x="35" y="445"/>
                    </a:lnTo>
                    <a:lnTo>
                      <a:pt x="35" y="464"/>
                    </a:lnTo>
                    <a:lnTo>
                      <a:pt x="35" y="483"/>
                    </a:lnTo>
                    <a:lnTo>
                      <a:pt x="35" y="501"/>
                    </a:lnTo>
                    <a:lnTo>
                      <a:pt x="35" y="520"/>
                    </a:lnTo>
                    <a:lnTo>
                      <a:pt x="35" y="538"/>
                    </a:lnTo>
                    <a:lnTo>
                      <a:pt x="35" y="556"/>
                    </a:lnTo>
                    <a:lnTo>
                      <a:pt x="35" y="574"/>
                    </a:lnTo>
                    <a:lnTo>
                      <a:pt x="39" y="574"/>
                    </a:lnTo>
                    <a:lnTo>
                      <a:pt x="39" y="556"/>
                    </a:lnTo>
                    <a:lnTo>
                      <a:pt x="39" y="538"/>
                    </a:lnTo>
                    <a:lnTo>
                      <a:pt x="39" y="520"/>
                    </a:lnTo>
                    <a:lnTo>
                      <a:pt x="39" y="501"/>
                    </a:lnTo>
                    <a:lnTo>
                      <a:pt x="39" y="483"/>
                    </a:lnTo>
                    <a:lnTo>
                      <a:pt x="39" y="464"/>
                    </a:lnTo>
                    <a:lnTo>
                      <a:pt x="39" y="445"/>
                    </a:lnTo>
                    <a:lnTo>
                      <a:pt x="37" y="427"/>
                    </a:lnTo>
                    <a:lnTo>
                      <a:pt x="37" y="409"/>
                    </a:lnTo>
                    <a:lnTo>
                      <a:pt x="35" y="390"/>
                    </a:lnTo>
                    <a:lnTo>
                      <a:pt x="35" y="372"/>
                    </a:lnTo>
                    <a:lnTo>
                      <a:pt x="35" y="353"/>
                    </a:lnTo>
                    <a:lnTo>
                      <a:pt x="34" y="335"/>
                    </a:lnTo>
                    <a:lnTo>
                      <a:pt x="33" y="316"/>
                    </a:lnTo>
                    <a:lnTo>
                      <a:pt x="33" y="298"/>
                    </a:lnTo>
                    <a:lnTo>
                      <a:pt x="31" y="279"/>
                    </a:lnTo>
                    <a:lnTo>
                      <a:pt x="30" y="261"/>
                    </a:lnTo>
                    <a:lnTo>
                      <a:pt x="30" y="243"/>
                    </a:lnTo>
                    <a:lnTo>
                      <a:pt x="28" y="224"/>
                    </a:lnTo>
                    <a:lnTo>
                      <a:pt x="27" y="206"/>
                    </a:lnTo>
                    <a:lnTo>
                      <a:pt x="25" y="188"/>
                    </a:lnTo>
                    <a:lnTo>
                      <a:pt x="24" y="169"/>
                    </a:lnTo>
                    <a:lnTo>
                      <a:pt x="22" y="152"/>
                    </a:lnTo>
                    <a:lnTo>
                      <a:pt x="21" y="134"/>
                    </a:lnTo>
                    <a:lnTo>
                      <a:pt x="18" y="117"/>
                    </a:lnTo>
                    <a:lnTo>
                      <a:pt x="17" y="100"/>
                    </a:lnTo>
                    <a:lnTo>
                      <a:pt x="15" y="82"/>
                    </a:lnTo>
                    <a:lnTo>
                      <a:pt x="13" y="65"/>
                    </a:lnTo>
                    <a:lnTo>
                      <a:pt x="10" y="50"/>
                    </a:lnTo>
                    <a:lnTo>
                      <a:pt x="7" y="33"/>
                    </a:lnTo>
                    <a:lnTo>
                      <a:pt x="5" y="1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5" name="Freeform 2079">
                <a:extLst>
                  <a:ext uri="{FF2B5EF4-FFF2-40B4-BE49-F238E27FC236}">
                    <a16:creationId xmlns:a16="http://schemas.microsoft.com/office/drawing/2014/main" id="{65CF61D0-9E16-49E1-B3D9-D1F547486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062"/>
                <a:ext cx="9" cy="8"/>
              </a:xfrm>
              <a:custGeom>
                <a:avLst/>
                <a:gdLst>
                  <a:gd name="T0" fmla="*/ 4 w 26"/>
                  <a:gd name="T1" fmla="*/ 0 h 24"/>
                  <a:gd name="T2" fmla="*/ 2 w 26"/>
                  <a:gd name="T3" fmla="*/ 11 h 24"/>
                  <a:gd name="T4" fmla="*/ 1 w 26"/>
                  <a:gd name="T5" fmla="*/ 17 h 24"/>
                  <a:gd name="T6" fmla="*/ 0 w 26"/>
                  <a:gd name="T7" fmla="*/ 22 h 24"/>
                  <a:gd name="T8" fmla="*/ 0 w 26"/>
                  <a:gd name="T9" fmla="*/ 24 h 24"/>
                  <a:gd name="T10" fmla="*/ 2 w 26"/>
                  <a:gd name="T11" fmla="*/ 24 h 24"/>
                  <a:gd name="T12" fmla="*/ 7 w 26"/>
                  <a:gd name="T13" fmla="*/ 23 h 24"/>
                  <a:gd name="T14" fmla="*/ 14 w 26"/>
                  <a:gd name="T15" fmla="*/ 21 h 24"/>
                  <a:gd name="T16" fmla="*/ 26 w 26"/>
                  <a:gd name="T17" fmla="*/ 18 h 24"/>
                  <a:gd name="T18" fmla="*/ 26 w 26"/>
                  <a:gd name="T19" fmla="*/ 17 h 24"/>
                  <a:gd name="T20" fmla="*/ 14 w 26"/>
                  <a:gd name="T21" fmla="*/ 20 h 24"/>
                  <a:gd name="T22" fmla="*/ 7 w 26"/>
                  <a:gd name="T23" fmla="*/ 22 h 24"/>
                  <a:gd name="T24" fmla="*/ 2 w 26"/>
                  <a:gd name="T25" fmla="*/ 23 h 24"/>
                  <a:gd name="T26" fmla="*/ 1 w 26"/>
                  <a:gd name="T27" fmla="*/ 23 h 24"/>
                  <a:gd name="T28" fmla="*/ 1 w 26"/>
                  <a:gd name="T29" fmla="*/ 22 h 24"/>
                  <a:gd name="T30" fmla="*/ 2 w 26"/>
                  <a:gd name="T31" fmla="*/ 17 h 24"/>
                  <a:gd name="T32" fmla="*/ 4 w 26"/>
                  <a:gd name="T33" fmla="*/ 11 h 24"/>
                  <a:gd name="T34" fmla="*/ 5 w 26"/>
                  <a:gd name="T35" fmla="*/ 0 h 24"/>
                  <a:gd name="T36" fmla="*/ 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7" y="23"/>
                    </a:lnTo>
                    <a:lnTo>
                      <a:pt x="14" y="21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14" y="20"/>
                    </a:lnTo>
                    <a:lnTo>
                      <a:pt x="7" y="22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6" name="Freeform 2080">
                <a:extLst>
                  <a:ext uri="{FF2B5EF4-FFF2-40B4-BE49-F238E27FC236}">
                    <a16:creationId xmlns:a16="http://schemas.microsoft.com/office/drawing/2014/main" id="{1FD71715-548F-4D0A-A90A-C2CF887C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38"/>
                <a:ext cx="20" cy="23"/>
              </a:xfrm>
              <a:custGeom>
                <a:avLst/>
                <a:gdLst>
                  <a:gd name="T0" fmla="*/ 0 w 59"/>
                  <a:gd name="T1" fmla="*/ 0 h 71"/>
                  <a:gd name="T2" fmla="*/ 0 w 59"/>
                  <a:gd name="T3" fmla="*/ 1 h 71"/>
                  <a:gd name="T4" fmla="*/ 15 w 59"/>
                  <a:gd name="T5" fmla="*/ 6 h 71"/>
                  <a:gd name="T6" fmla="*/ 28 w 59"/>
                  <a:gd name="T7" fmla="*/ 13 h 71"/>
                  <a:gd name="T8" fmla="*/ 38 w 59"/>
                  <a:gd name="T9" fmla="*/ 20 h 71"/>
                  <a:gd name="T10" fmla="*/ 46 w 59"/>
                  <a:gd name="T11" fmla="*/ 29 h 71"/>
                  <a:gd name="T12" fmla="*/ 53 w 59"/>
                  <a:gd name="T13" fmla="*/ 38 h 71"/>
                  <a:gd name="T14" fmla="*/ 56 w 59"/>
                  <a:gd name="T15" fmla="*/ 48 h 71"/>
                  <a:gd name="T16" fmla="*/ 58 w 59"/>
                  <a:gd name="T17" fmla="*/ 59 h 71"/>
                  <a:gd name="T18" fmla="*/ 57 w 59"/>
                  <a:gd name="T19" fmla="*/ 71 h 71"/>
                  <a:gd name="T20" fmla="*/ 59 w 59"/>
                  <a:gd name="T21" fmla="*/ 71 h 71"/>
                  <a:gd name="T22" fmla="*/ 59 w 59"/>
                  <a:gd name="T23" fmla="*/ 59 h 71"/>
                  <a:gd name="T24" fmla="*/ 57 w 59"/>
                  <a:gd name="T25" fmla="*/ 48 h 71"/>
                  <a:gd name="T26" fmla="*/ 55 w 59"/>
                  <a:gd name="T27" fmla="*/ 37 h 71"/>
                  <a:gd name="T28" fmla="*/ 48 w 59"/>
                  <a:gd name="T29" fmla="*/ 28 h 71"/>
                  <a:gd name="T30" fmla="*/ 39 w 59"/>
                  <a:gd name="T31" fmla="*/ 19 h 71"/>
                  <a:gd name="T32" fmla="*/ 29 w 59"/>
                  <a:gd name="T33" fmla="*/ 11 h 71"/>
                  <a:gd name="T34" fmla="*/ 16 w 59"/>
                  <a:gd name="T35" fmla="*/ 5 h 71"/>
                  <a:gd name="T36" fmla="*/ 0 w 59"/>
                  <a:gd name="T37" fmla="*/ 0 h 71"/>
                  <a:gd name="T38" fmla="*/ 1 w 59"/>
                  <a:gd name="T39" fmla="*/ 1 h 71"/>
                  <a:gd name="T40" fmla="*/ 0 w 59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71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28" y="13"/>
                    </a:lnTo>
                    <a:lnTo>
                      <a:pt x="38" y="20"/>
                    </a:lnTo>
                    <a:lnTo>
                      <a:pt x="46" y="29"/>
                    </a:lnTo>
                    <a:lnTo>
                      <a:pt x="53" y="38"/>
                    </a:lnTo>
                    <a:lnTo>
                      <a:pt x="56" y="48"/>
                    </a:lnTo>
                    <a:lnTo>
                      <a:pt x="58" y="59"/>
                    </a:lnTo>
                    <a:lnTo>
                      <a:pt x="57" y="71"/>
                    </a:lnTo>
                    <a:lnTo>
                      <a:pt x="59" y="71"/>
                    </a:lnTo>
                    <a:lnTo>
                      <a:pt x="59" y="59"/>
                    </a:lnTo>
                    <a:lnTo>
                      <a:pt x="57" y="48"/>
                    </a:lnTo>
                    <a:lnTo>
                      <a:pt x="55" y="37"/>
                    </a:lnTo>
                    <a:lnTo>
                      <a:pt x="48" y="28"/>
                    </a:lnTo>
                    <a:lnTo>
                      <a:pt x="39" y="19"/>
                    </a:lnTo>
                    <a:lnTo>
                      <a:pt x="29" y="11"/>
                    </a:lnTo>
                    <a:lnTo>
                      <a:pt x="16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7" name="Freeform 2081">
                <a:extLst>
                  <a:ext uri="{FF2B5EF4-FFF2-40B4-BE49-F238E27FC236}">
                    <a16:creationId xmlns:a16="http://schemas.microsoft.com/office/drawing/2014/main" id="{87E5E765-D1EB-46C0-B505-6D01137B8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5"/>
                <a:ext cx="31" cy="43"/>
              </a:xfrm>
              <a:custGeom>
                <a:avLst/>
                <a:gdLst>
                  <a:gd name="T0" fmla="*/ 92 w 92"/>
                  <a:gd name="T1" fmla="*/ 0 h 131"/>
                  <a:gd name="T2" fmla="*/ 91 w 92"/>
                  <a:gd name="T3" fmla="*/ 0 h 131"/>
                  <a:gd name="T4" fmla="*/ 81 w 92"/>
                  <a:gd name="T5" fmla="*/ 0 h 131"/>
                  <a:gd name="T6" fmla="*/ 71 w 92"/>
                  <a:gd name="T7" fmla="*/ 2 h 131"/>
                  <a:gd name="T8" fmla="*/ 64 w 92"/>
                  <a:gd name="T9" fmla="*/ 5 h 131"/>
                  <a:gd name="T10" fmla="*/ 57 w 92"/>
                  <a:gd name="T11" fmla="*/ 11 h 131"/>
                  <a:gd name="T12" fmla="*/ 53 w 92"/>
                  <a:gd name="T13" fmla="*/ 18 h 131"/>
                  <a:gd name="T14" fmla="*/ 48 w 92"/>
                  <a:gd name="T15" fmla="*/ 25 h 131"/>
                  <a:gd name="T16" fmla="*/ 45 w 92"/>
                  <a:gd name="T17" fmla="*/ 35 h 131"/>
                  <a:gd name="T18" fmla="*/ 42 w 92"/>
                  <a:gd name="T19" fmla="*/ 44 h 131"/>
                  <a:gd name="T20" fmla="*/ 38 w 92"/>
                  <a:gd name="T21" fmla="*/ 56 h 131"/>
                  <a:gd name="T22" fmla="*/ 35 w 92"/>
                  <a:gd name="T23" fmla="*/ 66 h 131"/>
                  <a:gd name="T24" fmla="*/ 32 w 92"/>
                  <a:gd name="T25" fmla="*/ 78 h 131"/>
                  <a:gd name="T26" fmla="*/ 27 w 92"/>
                  <a:gd name="T27" fmla="*/ 88 h 131"/>
                  <a:gd name="T28" fmla="*/ 23 w 92"/>
                  <a:gd name="T29" fmla="*/ 99 h 131"/>
                  <a:gd name="T30" fmla="*/ 17 w 92"/>
                  <a:gd name="T31" fmla="*/ 110 h 131"/>
                  <a:gd name="T32" fmla="*/ 9 w 92"/>
                  <a:gd name="T33" fmla="*/ 120 h 131"/>
                  <a:gd name="T34" fmla="*/ 0 w 92"/>
                  <a:gd name="T35" fmla="*/ 130 h 131"/>
                  <a:gd name="T36" fmla="*/ 2 w 92"/>
                  <a:gd name="T37" fmla="*/ 131 h 131"/>
                  <a:gd name="T38" fmla="*/ 11 w 92"/>
                  <a:gd name="T39" fmla="*/ 122 h 131"/>
                  <a:gd name="T40" fmla="*/ 18 w 92"/>
                  <a:gd name="T41" fmla="*/ 111 h 131"/>
                  <a:gd name="T42" fmla="*/ 24 w 92"/>
                  <a:gd name="T43" fmla="*/ 101 h 131"/>
                  <a:gd name="T44" fmla="*/ 28 w 92"/>
                  <a:gd name="T45" fmla="*/ 89 h 131"/>
                  <a:gd name="T46" fmla="*/ 34 w 92"/>
                  <a:gd name="T47" fmla="*/ 78 h 131"/>
                  <a:gd name="T48" fmla="*/ 37 w 92"/>
                  <a:gd name="T49" fmla="*/ 66 h 131"/>
                  <a:gd name="T50" fmla="*/ 40 w 92"/>
                  <a:gd name="T51" fmla="*/ 56 h 131"/>
                  <a:gd name="T52" fmla="*/ 44 w 92"/>
                  <a:gd name="T53" fmla="*/ 44 h 131"/>
                  <a:gd name="T54" fmla="*/ 46 w 92"/>
                  <a:gd name="T55" fmla="*/ 35 h 131"/>
                  <a:gd name="T56" fmla="*/ 49 w 92"/>
                  <a:gd name="T57" fmla="*/ 27 h 131"/>
                  <a:gd name="T58" fmla="*/ 54 w 92"/>
                  <a:gd name="T59" fmla="*/ 19 h 131"/>
                  <a:gd name="T60" fmla="*/ 60 w 92"/>
                  <a:gd name="T61" fmla="*/ 13 h 131"/>
                  <a:gd name="T62" fmla="*/ 65 w 92"/>
                  <a:gd name="T63" fmla="*/ 6 h 131"/>
                  <a:gd name="T64" fmla="*/ 73 w 92"/>
                  <a:gd name="T65" fmla="*/ 3 h 131"/>
                  <a:gd name="T66" fmla="*/ 81 w 92"/>
                  <a:gd name="T67" fmla="*/ 1 h 131"/>
                  <a:gd name="T68" fmla="*/ 91 w 92"/>
                  <a:gd name="T69" fmla="*/ 1 h 131"/>
                  <a:gd name="T70" fmla="*/ 91 w 92"/>
                  <a:gd name="T71" fmla="*/ 1 h 131"/>
                  <a:gd name="T72" fmla="*/ 92 w 9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31">
                    <a:moveTo>
                      <a:pt x="92" y="0"/>
                    </a:moveTo>
                    <a:lnTo>
                      <a:pt x="91" y="0"/>
                    </a:lnTo>
                    <a:lnTo>
                      <a:pt x="81" y="0"/>
                    </a:lnTo>
                    <a:lnTo>
                      <a:pt x="71" y="2"/>
                    </a:lnTo>
                    <a:lnTo>
                      <a:pt x="64" y="5"/>
                    </a:lnTo>
                    <a:lnTo>
                      <a:pt x="57" y="11"/>
                    </a:lnTo>
                    <a:lnTo>
                      <a:pt x="53" y="18"/>
                    </a:lnTo>
                    <a:lnTo>
                      <a:pt x="48" y="25"/>
                    </a:lnTo>
                    <a:lnTo>
                      <a:pt x="45" y="35"/>
                    </a:lnTo>
                    <a:lnTo>
                      <a:pt x="42" y="44"/>
                    </a:lnTo>
                    <a:lnTo>
                      <a:pt x="38" y="56"/>
                    </a:lnTo>
                    <a:lnTo>
                      <a:pt x="35" y="66"/>
                    </a:lnTo>
                    <a:lnTo>
                      <a:pt x="32" y="78"/>
                    </a:lnTo>
                    <a:lnTo>
                      <a:pt x="27" y="88"/>
                    </a:lnTo>
                    <a:lnTo>
                      <a:pt x="23" y="99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0" y="130"/>
                    </a:lnTo>
                    <a:lnTo>
                      <a:pt x="2" y="131"/>
                    </a:lnTo>
                    <a:lnTo>
                      <a:pt x="11" y="122"/>
                    </a:lnTo>
                    <a:lnTo>
                      <a:pt x="18" y="111"/>
                    </a:lnTo>
                    <a:lnTo>
                      <a:pt x="24" y="101"/>
                    </a:lnTo>
                    <a:lnTo>
                      <a:pt x="28" y="89"/>
                    </a:lnTo>
                    <a:lnTo>
                      <a:pt x="34" y="78"/>
                    </a:lnTo>
                    <a:lnTo>
                      <a:pt x="37" y="66"/>
                    </a:lnTo>
                    <a:lnTo>
                      <a:pt x="40" y="56"/>
                    </a:lnTo>
                    <a:lnTo>
                      <a:pt x="44" y="44"/>
                    </a:lnTo>
                    <a:lnTo>
                      <a:pt x="46" y="35"/>
                    </a:lnTo>
                    <a:lnTo>
                      <a:pt x="49" y="27"/>
                    </a:lnTo>
                    <a:lnTo>
                      <a:pt x="54" y="19"/>
                    </a:lnTo>
                    <a:lnTo>
                      <a:pt x="60" y="13"/>
                    </a:lnTo>
                    <a:lnTo>
                      <a:pt x="65" y="6"/>
                    </a:lnTo>
                    <a:lnTo>
                      <a:pt x="73" y="3"/>
                    </a:lnTo>
                    <a:lnTo>
                      <a:pt x="81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8" name="Freeform 2082">
                <a:extLst>
                  <a:ext uri="{FF2B5EF4-FFF2-40B4-BE49-F238E27FC236}">
                    <a16:creationId xmlns:a16="http://schemas.microsoft.com/office/drawing/2014/main" id="{A9C9276D-17E6-415C-A1B5-214560EAD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25" cy="29"/>
              </a:xfrm>
              <a:custGeom>
                <a:avLst/>
                <a:gdLst>
                  <a:gd name="T0" fmla="*/ 38 w 75"/>
                  <a:gd name="T1" fmla="*/ 0 h 87"/>
                  <a:gd name="T2" fmla="*/ 0 w 75"/>
                  <a:gd name="T3" fmla="*/ 39 h 87"/>
                  <a:gd name="T4" fmla="*/ 19 w 75"/>
                  <a:gd name="T5" fmla="*/ 87 h 87"/>
                  <a:gd name="T6" fmla="*/ 75 w 75"/>
                  <a:gd name="T7" fmla="*/ 37 h 87"/>
                  <a:gd name="T8" fmla="*/ 38 w 7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87">
                    <a:moveTo>
                      <a:pt x="38" y="0"/>
                    </a:moveTo>
                    <a:lnTo>
                      <a:pt x="0" y="39"/>
                    </a:lnTo>
                    <a:lnTo>
                      <a:pt x="19" y="87"/>
                    </a:lnTo>
                    <a:lnTo>
                      <a:pt x="75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9" name="Freeform 2083">
                <a:extLst>
                  <a:ext uri="{FF2B5EF4-FFF2-40B4-BE49-F238E27FC236}">
                    <a16:creationId xmlns:a16="http://schemas.microsoft.com/office/drawing/2014/main" id="{8A3813C3-C2AF-4672-8142-DD78FD3AD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13" cy="13"/>
              </a:xfrm>
              <a:custGeom>
                <a:avLst/>
                <a:gdLst>
                  <a:gd name="T0" fmla="*/ 1 w 39"/>
                  <a:gd name="T1" fmla="*/ 39 h 41"/>
                  <a:gd name="T2" fmla="*/ 1 w 39"/>
                  <a:gd name="T3" fmla="*/ 41 h 41"/>
                  <a:gd name="T4" fmla="*/ 39 w 39"/>
                  <a:gd name="T5" fmla="*/ 1 h 41"/>
                  <a:gd name="T6" fmla="*/ 38 w 39"/>
                  <a:gd name="T7" fmla="*/ 0 h 41"/>
                  <a:gd name="T8" fmla="*/ 0 w 39"/>
                  <a:gd name="T9" fmla="*/ 39 h 41"/>
                  <a:gd name="T10" fmla="*/ 0 w 39"/>
                  <a:gd name="T11" fmla="*/ 41 h 41"/>
                  <a:gd name="T12" fmla="*/ 1 w 39"/>
                  <a:gd name="T1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1">
                    <a:moveTo>
                      <a:pt x="1" y="39"/>
                    </a:moveTo>
                    <a:lnTo>
                      <a:pt x="1" y="41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0" name="Freeform 2084">
                <a:extLst>
                  <a:ext uri="{FF2B5EF4-FFF2-40B4-BE49-F238E27FC236}">
                    <a16:creationId xmlns:a16="http://schemas.microsoft.com/office/drawing/2014/main" id="{81F98A54-336A-46C5-B36C-9E85ED847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7"/>
                <a:ext cx="7" cy="16"/>
              </a:xfrm>
              <a:custGeom>
                <a:avLst/>
                <a:gdLst>
                  <a:gd name="T0" fmla="*/ 19 w 20"/>
                  <a:gd name="T1" fmla="*/ 48 h 49"/>
                  <a:gd name="T2" fmla="*/ 20 w 20"/>
                  <a:gd name="T3" fmla="*/ 48 h 49"/>
                  <a:gd name="T4" fmla="*/ 2 w 20"/>
                  <a:gd name="T5" fmla="*/ 0 h 49"/>
                  <a:gd name="T6" fmla="*/ 0 w 20"/>
                  <a:gd name="T7" fmla="*/ 2 h 49"/>
                  <a:gd name="T8" fmla="*/ 19 w 20"/>
                  <a:gd name="T9" fmla="*/ 49 h 49"/>
                  <a:gd name="T10" fmla="*/ 20 w 20"/>
                  <a:gd name="T11" fmla="*/ 49 h 49"/>
                  <a:gd name="T12" fmla="*/ 19 w 20"/>
                  <a:gd name="T13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9">
                    <a:moveTo>
                      <a:pt x="19" y="48"/>
                    </a:moveTo>
                    <a:lnTo>
                      <a:pt x="20" y="48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1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1" name="Freeform 2085">
                <a:extLst>
                  <a:ext uri="{FF2B5EF4-FFF2-40B4-BE49-F238E27FC236}">
                    <a16:creationId xmlns:a16="http://schemas.microsoft.com/office/drawing/2014/main" id="{FE6637A2-8E1C-4E65-A89C-A0F9DE108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16"/>
                <a:ext cx="20" cy="17"/>
              </a:xfrm>
              <a:custGeom>
                <a:avLst/>
                <a:gdLst>
                  <a:gd name="T0" fmla="*/ 56 w 58"/>
                  <a:gd name="T1" fmla="*/ 1 h 51"/>
                  <a:gd name="T2" fmla="*/ 56 w 58"/>
                  <a:gd name="T3" fmla="*/ 0 h 51"/>
                  <a:gd name="T4" fmla="*/ 0 w 58"/>
                  <a:gd name="T5" fmla="*/ 48 h 51"/>
                  <a:gd name="T6" fmla="*/ 2 w 58"/>
                  <a:gd name="T7" fmla="*/ 51 h 51"/>
                  <a:gd name="T8" fmla="*/ 58 w 58"/>
                  <a:gd name="T9" fmla="*/ 1 h 51"/>
                  <a:gd name="T10" fmla="*/ 58 w 58"/>
                  <a:gd name="T11" fmla="*/ 0 h 51"/>
                  <a:gd name="T12" fmla="*/ 56 w 58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6" y="1"/>
                    </a:moveTo>
                    <a:lnTo>
                      <a:pt x="56" y="0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2" name="Freeform 2086">
                <a:extLst>
                  <a:ext uri="{FF2B5EF4-FFF2-40B4-BE49-F238E27FC236}">
                    <a16:creationId xmlns:a16="http://schemas.microsoft.com/office/drawing/2014/main" id="{3B73C9A3-F519-43DA-91BC-E02F55ED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03"/>
                <a:ext cx="13" cy="13"/>
              </a:xfrm>
              <a:custGeom>
                <a:avLst/>
                <a:gdLst>
                  <a:gd name="T0" fmla="*/ 1 w 38"/>
                  <a:gd name="T1" fmla="*/ 2 h 38"/>
                  <a:gd name="T2" fmla="*/ 0 w 38"/>
                  <a:gd name="T3" fmla="*/ 2 h 38"/>
                  <a:gd name="T4" fmla="*/ 37 w 38"/>
                  <a:gd name="T5" fmla="*/ 38 h 38"/>
                  <a:gd name="T6" fmla="*/ 38 w 38"/>
                  <a:gd name="T7" fmla="*/ 37 h 38"/>
                  <a:gd name="T8" fmla="*/ 1 w 38"/>
                  <a:gd name="T9" fmla="*/ 0 h 38"/>
                  <a:gd name="T10" fmla="*/ 0 w 38"/>
                  <a:gd name="T11" fmla="*/ 0 h 38"/>
                  <a:gd name="T12" fmla="*/ 1 w 38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1" y="2"/>
                    </a:moveTo>
                    <a:lnTo>
                      <a:pt x="0" y="2"/>
                    </a:lnTo>
                    <a:lnTo>
                      <a:pt x="37" y="38"/>
                    </a:lnTo>
                    <a:lnTo>
                      <a:pt x="38" y="3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3" name="Freeform 2087">
                <a:extLst>
                  <a:ext uri="{FF2B5EF4-FFF2-40B4-BE49-F238E27FC236}">
                    <a16:creationId xmlns:a16="http://schemas.microsoft.com/office/drawing/2014/main" id="{C3C53F7D-9D05-42FA-BAA2-66D8855F3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35"/>
                <a:ext cx="47" cy="30"/>
              </a:xfrm>
              <a:custGeom>
                <a:avLst/>
                <a:gdLst>
                  <a:gd name="T0" fmla="*/ 0 w 143"/>
                  <a:gd name="T1" fmla="*/ 71 h 91"/>
                  <a:gd name="T2" fmla="*/ 82 w 143"/>
                  <a:gd name="T3" fmla="*/ 0 h 91"/>
                  <a:gd name="T4" fmla="*/ 143 w 143"/>
                  <a:gd name="T5" fmla="*/ 8 h 91"/>
                  <a:gd name="T6" fmla="*/ 32 w 143"/>
                  <a:gd name="T7" fmla="*/ 91 h 91"/>
                  <a:gd name="T8" fmla="*/ 0 w 143"/>
                  <a:gd name="T9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91">
                    <a:moveTo>
                      <a:pt x="0" y="71"/>
                    </a:moveTo>
                    <a:lnTo>
                      <a:pt x="82" y="0"/>
                    </a:lnTo>
                    <a:lnTo>
                      <a:pt x="143" y="8"/>
                    </a:lnTo>
                    <a:lnTo>
                      <a:pt x="32" y="9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4" name="Freeform 2088">
                <a:extLst>
                  <a:ext uri="{FF2B5EF4-FFF2-40B4-BE49-F238E27FC236}">
                    <a16:creationId xmlns:a16="http://schemas.microsoft.com/office/drawing/2014/main" id="{FB81ED0E-CAFD-46F1-A225-9F88B923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335"/>
                <a:ext cx="28" cy="24"/>
              </a:xfrm>
              <a:custGeom>
                <a:avLst/>
                <a:gdLst>
                  <a:gd name="T0" fmla="*/ 83 w 84"/>
                  <a:gd name="T1" fmla="*/ 0 h 72"/>
                  <a:gd name="T2" fmla="*/ 82 w 84"/>
                  <a:gd name="T3" fmla="*/ 0 h 72"/>
                  <a:gd name="T4" fmla="*/ 0 w 84"/>
                  <a:gd name="T5" fmla="*/ 71 h 72"/>
                  <a:gd name="T6" fmla="*/ 1 w 84"/>
                  <a:gd name="T7" fmla="*/ 72 h 72"/>
                  <a:gd name="T8" fmla="*/ 84 w 84"/>
                  <a:gd name="T9" fmla="*/ 1 h 72"/>
                  <a:gd name="T10" fmla="*/ 83 w 84"/>
                  <a:gd name="T11" fmla="*/ 1 h 72"/>
                  <a:gd name="T12" fmla="*/ 83 w 8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72">
                    <a:moveTo>
                      <a:pt x="83" y="0"/>
                    </a:moveTo>
                    <a:lnTo>
                      <a:pt x="82" y="0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5" name="Freeform 2089">
                <a:extLst>
                  <a:ext uri="{FF2B5EF4-FFF2-40B4-BE49-F238E27FC236}">
                    <a16:creationId xmlns:a16="http://schemas.microsoft.com/office/drawing/2014/main" id="{183A74F5-ACF4-4361-A78F-FB4F5116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335"/>
                <a:ext cx="20" cy="3"/>
              </a:xfrm>
              <a:custGeom>
                <a:avLst/>
                <a:gdLst>
                  <a:gd name="T0" fmla="*/ 60 w 60"/>
                  <a:gd name="T1" fmla="*/ 10 h 10"/>
                  <a:gd name="T2" fmla="*/ 60 w 60"/>
                  <a:gd name="T3" fmla="*/ 8 h 10"/>
                  <a:gd name="T4" fmla="*/ 0 w 60"/>
                  <a:gd name="T5" fmla="*/ 0 h 10"/>
                  <a:gd name="T6" fmla="*/ 0 w 60"/>
                  <a:gd name="T7" fmla="*/ 1 h 10"/>
                  <a:gd name="T8" fmla="*/ 60 w 60"/>
                  <a:gd name="T9" fmla="*/ 10 h 10"/>
                  <a:gd name="T10" fmla="*/ 59 w 60"/>
                  <a:gd name="T11" fmla="*/ 8 h 10"/>
                  <a:gd name="T12" fmla="*/ 60 w 6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60" y="10"/>
                    </a:moveTo>
                    <a:lnTo>
                      <a:pt x="60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0" y="10"/>
                    </a:lnTo>
                    <a:lnTo>
                      <a:pt x="59" y="8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6" name="Freeform 2090">
                <a:extLst>
                  <a:ext uri="{FF2B5EF4-FFF2-40B4-BE49-F238E27FC236}">
                    <a16:creationId xmlns:a16="http://schemas.microsoft.com/office/drawing/2014/main" id="{29A2D3EE-E85B-4AF5-BA2F-3F6C3C7F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337"/>
                <a:ext cx="37" cy="29"/>
              </a:xfrm>
              <a:custGeom>
                <a:avLst/>
                <a:gdLst>
                  <a:gd name="T0" fmla="*/ 0 w 113"/>
                  <a:gd name="T1" fmla="*/ 85 h 85"/>
                  <a:gd name="T2" fmla="*/ 1 w 113"/>
                  <a:gd name="T3" fmla="*/ 85 h 85"/>
                  <a:gd name="T4" fmla="*/ 113 w 113"/>
                  <a:gd name="T5" fmla="*/ 1 h 85"/>
                  <a:gd name="T6" fmla="*/ 112 w 113"/>
                  <a:gd name="T7" fmla="*/ 0 h 85"/>
                  <a:gd name="T8" fmla="*/ 0 w 113"/>
                  <a:gd name="T9" fmla="*/ 84 h 85"/>
                  <a:gd name="T10" fmla="*/ 1 w 113"/>
                  <a:gd name="T11" fmla="*/ 84 h 85"/>
                  <a:gd name="T12" fmla="*/ 0 w 113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5">
                    <a:moveTo>
                      <a:pt x="0" y="85"/>
                    </a:moveTo>
                    <a:lnTo>
                      <a:pt x="1" y="85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0" y="84"/>
                    </a:lnTo>
                    <a:lnTo>
                      <a:pt x="1" y="84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7" name="Freeform 2091">
                <a:extLst>
                  <a:ext uri="{FF2B5EF4-FFF2-40B4-BE49-F238E27FC236}">
                    <a16:creationId xmlns:a16="http://schemas.microsoft.com/office/drawing/2014/main" id="{95D97CAB-ABBA-4A4B-844D-9633ED67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58"/>
                <a:ext cx="10" cy="8"/>
              </a:xfrm>
              <a:custGeom>
                <a:avLst/>
                <a:gdLst>
                  <a:gd name="T0" fmla="*/ 0 w 32"/>
                  <a:gd name="T1" fmla="*/ 0 h 22"/>
                  <a:gd name="T2" fmla="*/ 0 w 32"/>
                  <a:gd name="T3" fmla="*/ 2 h 22"/>
                  <a:gd name="T4" fmla="*/ 31 w 32"/>
                  <a:gd name="T5" fmla="*/ 22 h 22"/>
                  <a:gd name="T6" fmla="*/ 32 w 32"/>
                  <a:gd name="T7" fmla="*/ 21 h 22"/>
                  <a:gd name="T8" fmla="*/ 2 w 32"/>
                  <a:gd name="T9" fmla="*/ 0 h 22"/>
                  <a:gd name="T10" fmla="*/ 2 w 32"/>
                  <a:gd name="T11" fmla="*/ 2 h 22"/>
                  <a:gd name="T12" fmla="*/ 0 w 3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lnTo>
                      <a:pt x="0" y="2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8" name="Freeform 2092">
                <a:extLst>
                  <a:ext uri="{FF2B5EF4-FFF2-40B4-BE49-F238E27FC236}">
                    <a16:creationId xmlns:a16="http://schemas.microsoft.com/office/drawing/2014/main" id="{95DEECCA-2428-4CEE-AEF4-BF296DB1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8"/>
                <a:ext cx="3" cy="11"/>
              </a:xfrm>
              <a:custGeom>
                <a:avLst/>
                <a:gdLst>
                  <a:gd name="T0" fmla="*/ 0 w 9"/>
                  <a:gd name="T1" fmla="*/ 0 h 35"/>
                  <a:gd name="T2" fmla="*/ 2 w 9"/>
                  <a:gd name="T3" fmla="*/ 35 h 35"/>
                  <a:gd name="T4" fmla="*/ 9 w 9"/>
                  <a:gd name="T5" fmla="*/ 15 h 35"/>
                  <a:gd name="T6" fmla="*/ 0 w 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lnTo>
                      <a:pt x="2" y="35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9" name="Freeform 2093">
                <a:extLst>
                  <a:ext uri="{FF2B5EF4-FFF2-40B4-BE49-F238E27FC236}">
                    <a16:creationId xmlns:a16="http://schemas.microsoft.com/office/drawing/2014/main" id="{6367B6CC-D4A7-4298-BCFF-E842847C2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38"/>
                <a:ext cx="1" cy="11"/>
              </a:xfrm>
              <a:custGeom>
                <a:avLst/>
                <a:gdLst>
                  <a:gd name="T0" fmla="*/ 1 w 2"/>
                  <a:gd name="T1" fmla="*/ 35 h 35"/>
                  <a:gd name="T2" fmla="*/ 2 w 2"/>
                  <a:gd name="T3" fmla="*/ 35 h 35"/>
                  <a:gd name="T4" fmla="*/ 1 w 2"/>
                  <a:gd name="T5" fmla="*/ 0 h 35"/>
                  <a:gd name="T6" fmla="*/ 0 w 2"/>
                  <a:gd name="T7" fmla="*/ 0 h 35"/>
                  <a:gd name="T8" fmla="*/ 1 w 2"/>
                  <a:gd name="T9" fmla="*/ 35 h 35"/>
                  <a:gd name="T10" fmla="*/ 2 w 2"/>
                  <a:gd name="T11" fmla="*/ 35 h 35"/>
                  <a:gd name="T12" fmla="*/ 1 w 2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5">
                    <a:moveTo>
                      <a:pt x="1" y="35"/>
                    </a:moveTo>
                    <a:lnTo>
                      <a:pt x="2" y="3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0" name="Freeform 2094">
                <a:extLst>
                  <a:ext uri="{FF2B5EF4-FFF2-40B4-BE49-F238E27FC236}">
                    <a16:creationId xmlns:a16="http://schemas.microsoft.com/office/drawing/2014/main" id="{AEEB9F35-5078-4A0A-8780-660EBD38B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42"/>
                <a:ext cx="3" cy="7"/>
              </a:xfrm>
              <a:custGeom>
                <a:avLst/>
                <a:gdLst>
                  <a:gd name="T0" fmla="*/ 8 w 9"/>
                  <a:gd name="T1" fmla="*/ 1 h 21"/>
                  <a:gd name="T2" fmla="*/ 8 w 9"/>
                  <a:gd name="T3" fmla="*/ 1 h 21"/>
                  <a:gd name="T4" fmla="*/ 0 w 9"/>
                  <a:gd name="T5" fmla="*/ 21 h 21"/>
                  <a:gd name="T6" fmla="*/ 2 w 9"/>
                  <a:gd name="T7" fmla="*/ 21 h 21"/>
                  <a:gd name="T8" fmla="*/ 9 w 9"/>
                  <a:gd name="T9" fmla="*/ 1 h 21"/>
                  <a:gd name="T10" fmla="*/ 9 w 9"/>
                  <a:gd name="T11" fmla="*/ 0 h 21"/>
                  <a:gd name="T12" fmla="*/ 8 w 9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8" y="1"/>
                    </a:moveTo>
                    <a:lnTo>
                      <a:pt x="8" y="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1" name="Freeform 2095">
                <a:extLst>
                  <a:ext uri="{FF2B5EF4-FFF2-40B4-BE49-F238E27FC236}">
                    <a16:creationId xmlns:a16="http://schemas.microsoft.com/office/drawing/2014/main" id="{D4744D6F-F5C5-4532-B557-2649E857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3" cy="6"/>
              </a:xfrm>
              <a:custGeom>
                <a:avLst/>
                <a:gdLst>
                  <a:gd name="T0" fmla="*/ 1 w 10"/>
                  <a:gd name="T1" fmla="*/ 1 h 17"/>
                  <a:gd name="T2" fmla="*/ 0 w 10"/>
                  <a:gd name="T3" fmla="*/ 1 h 17"/>
                  <a:gd name="T4" fmla="*/ 9 w 10"/>
                  <a:gd name="T5" fmla="*/ 17 h 17"/>
                  <a:gd name="T6" fmla="*/ 10 w 10"/>
                  <a:gd name="T7" fmla="*/ 15 h 17"/>
                  <a:gd name="T8" fmla="*/ 1 w 10"/>
                  <a:gd name="T9" fmla="*/ 0 h 17"/>
                  <a:gd name="T10" fmla="*/ 0 w 10"/>
                  <a:gd name="T11" fmla="*/ 1 h 17"/>
                  <a:gd name="T12" fmla="*/ 1 w 10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1"/>
                    </a:moveTo>
                    <a:lnTo>
                      <a:pt x="0" y="1"/>
                    </a:lnTo>
                    <a:lnTo>
                      <a:pt x="9" y="17"/>
                    </a:lnTo>
                    <a:lnTo>
                      <a:pt x="10" y="1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2" name="Freeform 2096">
                <a:extLst>
                  <a:ext uri="{FF2B5EF4-FFF2-40B4-BE49-F238E27FC236}">
                    <a16:creationId xmlns:a16="http://schemas.microsoft.com/office/drawing/2014/main" id="{02042434-D3C3-49CB-97BC-B955E0A44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70"/>
                <a:ext cx="25" cy="26"/>
              </a:xfrm>
              <a:custGeom>
                <a:avLst/>
                <a:gdLst>
                  <a:gd name="T0" fmla="*/ 41 w 77"/>
                  <a:gd name="T1" fmla="*/ 0 h 78"/>
                  <a:gd name="T2" fmla="*/ 0 w 77"/>
                  <a:gd name="T3" fmla="*/ 42 h 78"/>
                  <a:gd name="T4" fmla="*/ 29 w 77"/>
                  <a:gd name="T5" fmla="*/ 78 h 78"/>
                  <a:gd name="T6" fmla="*/ 77 w 77"/>
                  <a:gd name="T7" fmla="*/ 23 h 78"/>
                  <a:gd name="T8" fmla="*/ 41 w 7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8">
                    <a:moveTo>
                      <a:pt x="41" y="0"/>
                    </a:moveTo>
                    <a:lnTo>
                      <a:pt x="0" y="42"/>
                    </a:lnTo>
                    <a:lnTo>
                      <a:pt x="29" y="78"/>
                    </a:lnTo>
                    <a:lnTo>
                      <a:pt x="77" y="2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3" name="Freeform 2097">
                <a:extLst>
                  <a:ext uri="{FF2B5EF4-FFF2-40B4-BE49-F238E27FC236}">
                    <a16:creationId xmlns:a16="http://schemas.microsoft.com/office/drawing/2014/main" id="{3DF55860-5848-4C0A-B699-889EC950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70"/>
                <a:ext cx="14" cy="14"/>
              </a:xfrm>
              <a:custGeom>
                <a:avLst/>
                <a:gdLst>
                  <a:gd name="T0" fmla="*/ 1 w 42"/>
                  <a:gd name="T1" fmla="*/ 42 h 43"/>
                  <a:gd name="T2" fmla="*/ 1 w 42"/>
                  <a:gd name="T3" fmla="*/ 43 h 43"/>
                  <a:gd name="T4" fmla="*/ 42 w 42"/>
                  <a:gd name="T5" fmla="*/ 1 h 43"/>
                  <a:gd name="T6" fmla="*/ 40 w 42"/>
                  <a:gd name="T7" fmla="*/ 0 h 43"/>
                  <a:gd name="T8" fmla="*/ 0 w 42"/>
                  <a:gd name="T9" fmla="*/ 42 h 43"/>
                  <a:gd name="T10" fmla="*/ 0 w 42"/>
                  <a:gd name="T11" fmla="*/ 43 h 43"/>
                  <a:gd name="T12" fmla="*/ 1 w 42"/>
                  <a:gd name="T1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1" y="42"/>
                    </a:moveTo>
                    <a:lnTo>
                      <a:pt x="1" y="43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4" name="Freeform 2098">
                <a:extLst>
                  <a:ext uri="{FF2B5EF4-FFF2-40B4-BE49-F238E27FC236}">
                    <a16:creationId xmlns:a16="http://schemas.microsoft.com/office/drawing/2014/main" id="{C9182FE6-4F14-4514-A8F7-C9F9515E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84"/>
                <a:ext cx="9" cy="12"/>
              </a:xfrm>
              <a:custGeom>
                <a:avLst/>
                <a:gdLst>
                  <a:gd name="T0" fmla="*/ 28 w 29"/>
                  <a:gd name="T1" fmla="*/ 35 h 37"/>
                  <a:gd name="T2" fmla="*/ 29 w 29"/>
                  <a:gd name="T3" fmla="*/ 35 h 37"/>
                  <a:gd name="T4" fmla="*/ 1 w 29"/>
                  <a:gd name="T5" fmla="*/ 0 h 37"/>
                  <a:gd name="T6" fmla="*/ 0 w 29"/>
                  <a:gd name="T7" fmla="*/ 1 h 37"/>
                  <a:gd name="T8" fmla="*/ 28 w 29"/>
                  <a:gd name="T9" fmla="*/ 37 h 37"/>
                  <a:gd name="T10" fmla="*/ 29 w 29"/>
                  <a:gd name="T11" fmla="*/ 37 h 37"/>
                  <a:gd name="T12" fmla="*/ 28 w 29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8" y="35"/>
                    </a:moveTo>
                    <a:lnTo>
                      <a:pt x="29" y="3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2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5" name="Freeform 2099">
                <a:extLst>
                  <a:ext uri="{FF2B5EF4-FFF2-40B4-BE49-F238E27FC236}">
                    <a16:creationId xmlns:a16="http://schemas.microsoft.com/office/drawing/2014/main" id="{0FBE71E3-294C-443C-A627-E9E46BED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378"/>
                <a:ext cx="16" cy="18"/>
              </a:xfrm>
              <a:custGeom>
                <a:avLst/>
                <a:gdLst>
                  <a:gd name="T0" fmla="*/ 48 w 49"/>
                  <a:gd name="T1" fmla="*/ 1 h 56"/>
                  <a:gd name="T2" fmla="*/ 48 w 49"/>
                  <a:gd name="T3" fmla="*/ 0 h 56"/>
                  <a:gd name="T4" fmla="*/ 0 w 49"/>
                  <a:gd name="T5" fmla="*/ 55 h 56"/>
                  <a:gd name="T6" fmla="*/ 1 w 49"/>
                  <a:gd name="T7" fmla="*/ 56 h 56"/>
                  <a:gd name="T8" fmla="*/ 49 w 49"/>
                  <a:gd name="T9" fmla="*/ 1 h 56"/>
                  <a:gd name="T10" fmla="*/ 49 w 49"/>
                  <a:gd name="T11" fmla="*/ 0 h 56"/>
                  <a:gd name="T12" fmla="*/ 48 w 49"/>
                  <a:gd name="T1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6">
                    <a:moveTo>
                      <a:pt x="48" y="1"/>
                    </a:moveTo>
                    <a:lnTo>
                      <a:pt x="48" y="0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6" name="Freeform 2100">
                <a:extLst>
                  <a:ext uri="{FF2B5EF4-FFF2-40B4-BE49-F238E27FC236}">
                    <a16:creationId xmlns:a16="http://schemas.microsoft.com/office/drawing/2014/main" id="{C567A45C-C5A3-49E8-8D18-D92EC210E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370"/>
                <a:ext cx="12" cy="8"/>
              </a:xfrm>
              <a:custGeom>
                <a:avLst/>
                <a:gdLst>
                  <a:gd name="T0" fmla="*/ 1 w 37"/>
                  <a:gd name="T1" fmla="*/ 1 h 24"/>
                  <a:gd name="T2" fmla="*/ 0 w 37"/>
                  <a:gd name="T3" fmla="*/ 1 h 24"/>
                  <a:gd name="T4" fmla="*/ 35 w 37"/>
                  <a:gd name="T5" fmla="*/ 24 h 24"/>
                  <a:gd name="T6" fmla="*/ 37 w 37"/>
                  <a:gd name="T7" fmla="*/ 23 h 24"/>
                  <a:gd name="T8" fmla="*/ 1 w 37"/>
                  <a:gd name="T9" fmla="*/ 0 h 24"/>
                  <a:gd name="T10" fmla="*/ 0 w 37"/>
                  <a:gd name="T11" fmla="*/ 0 h 24"/>
                  <a:gd name="T12" fmla="*/ 1 w 37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" y="1"/>
                    </a:moveTo>
                    <a:lnTo>
                      <a:pt x="0" y="1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7" name="Freeform 2101">
                <a:extLst>
                  <a:ext uri="{FF2B5EF4-FFF2-40B4-BE49-F238E27FC236}">
                    <a16:creationId xmlns:a16="http://schemas.microsoft.com/office/drawing/2014/main" id="{E5877B9E-CA91-4223-AC34-A8FCCFEF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6" cy="22"/>
              </a:xfrm>
              <a:custGeom>
                <a:avLst/>
                <a:gdLst>
                  <a:gd name="T0" fmla="*/ 17 w 17"/>
                  <a:gd name="T1" fmla="*/ 20 h 66"/>
                  <a:gd name="T2" fmla="*/ 5 w 17"/>
                  <a:gd name="T3" fmla="*/ 66 h 66"/>
                  <a:gd name="T4" fmla="*/ 3 w 17"/>
                  <a:gd name="T5" fmla="*/ 57 h 66"/>
                  <a:gd name="T6" fmla="*/ 1 w 17"/>
                  <a:gd name="T7" fmla="*/ 48 h 66"/>
                  <a:gd name="T8" fmla="*/ 0 w 17"/>
                  <a:gd name="T9" fmla="*/ 40 h 66"/>
                  <a:gd name="T10" fmla="*/ 0 w 17"/>
                  <a:gd name="T11" fmla="*/ 32 h 66"/>
                  <a:gd name="T12" fmla="*/ 1 w 17"/>
                  <a:gd name="T13" fmla="*/ 24 h 66"/>
                  <a:gd name="T14" fmla="*/ 3 w 17"/>
                  <a:gd name="T15" fmla="*/ 15 h 66"/>
                  <a:gd name="T16" fmla="*/ 5 w 17"/>
                  <a:gd name="T17" fmla="*/ 7 h 66"/>
                  <a:gd name="T18" fmla="*/ 7 w 17"/>
                  <a:gd name="T19" fmla="*/ 0 h 66"/>
                  <a:gd name="T20" fmla="*/ 17 w 17"/>
                  <a:gd name="T2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6">
                    <a:moveTo>
                      <a:pt x="17" y="20"/>
                    </a:moveTo>
                    <a:lnTo>
                      <a:pt x="5" y="66"/>
                    </a:lnTo>
                    <a:lnTo>
                      <a:pt x="3" y="57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8" name="Freeform 2102">
                <a:extLst>
                  <a:ext uri="{FF2B5EF4-FFF2-40B4-BE49-F238E27FC236}">
                    <a16:creationId xmlns:a16="http://schemas.microsoft.com/office/drawing/2014/main" id="{AB1A826F-2DE5-4935-B32A-9D747CB0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7"/>
                <a:ext cx="5" cy="16"/>
              </a:xfrm>
              <a:custGeom>
                <a:avLst/>
                <a:gdLst>
                  <a:gd name="T0" fmla="*/ 0 w 13"/>
                  <a:gd name="T1" fmla="*/ 46 h 46"/>
                  <a:gd name="T2" fmla="*/ 2 w 13"/>
                  <a:gd name="T3" fmla="*/ 46 h 46"/>
                  <a:gd name="T4" fmla="*/ 13 w 13"/>
                  <a:gd name="T5" fmla="*/ 0 h 46"/>
                  <a:gd name="T6" fmla="*/ 13 w 13"/>
                  <a:gd name="T7" fmla="*/ 0 h 46"/>
                  <a:gd name="T8" fmla="*/ 0 w 13"/>
                  <a:gd name="T9" fmla="*/ 46 h 46"/>
                  <a:gd name="T10" fmla="*/ 2 w 13"/>
                  <a:gd name="T11" fmla="*/ 46 h 46"/>
                  <a:gd name="T12" fmla="*/ 0 w 13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lnTo>
                      <a:pt x="2" y="46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9" name="Freeform 2103">
                <a:extLst>
                  <a:ext uri="{FF2B5EF4-FFF2-40B4-BE49-F238E27FC236}">
                    <a16:creationId xmlns:a16="http://schemas.microsoft.com/office/drawing/2014/main" id="{E94616D0-E814-42C6-BED9-2E0ADFC8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3" cy="22"/>
              </a:xfrm>
              <a:custGeom>
                <a:avLst/>
                <a:gdLst>
                  <a:gd name="T0" fmla="*/ 9 w 9"/>
                  <a:gd name="T1" fmla="*/ 0 h 66"/>
                  <a:gd name="T2" fmla="*/ 8 w 9"/>
                  <a:gd name="T3" fmla="*/ 0 h 66"/>
                  <a:gd name="T4" fmla="*/ 6 w 9"/>
                  <a:gd name="T5" fmla="*/ 7 h 66"/>
                  <a:gd name="T6" fmla="*/ 3 w 9"/>
                  <a:gd name="T7" fmla="*/ 15 h 66"/>
                  <a:gd name="T8" fmla="*/ 1 w 9"/>
                  <a:gd name="T9" fmla="*/ 24 h 66"/>
                  <a:gd name="T10" fmla="*/ 0 w 9"/>
                  <a:gd name="T11" fmla="*/ 32 h 66"/>
                  <a:gd name="T12" fmla="*/ 0 w 9"/>
                  <a:gd name="T13" fmla="*/ 40 h 66"/>
                  <a:gd name="T14" fmla="*/ 1 w 9"/>
                  <a:gd name="T15" fmla="*/ 48 h 66"/>
                  <a:gd name="T16" fmla="*/ 3 w 9"/>
                  <a:gd name="T17" fmla="*/ 57 h 66"/>
                  <a:gd name="T18" fmla="*/ 6 w 9"/>
                  <a:gd name="T19" fmla="*/ 66 h 66"/>
                  <a:gd name="T20" fmla="*/ 7 w 9"/>
                  <a:gd name="T21" fmla="*/ 66 h 66"/>
                  <a:gd name="T22" fmla="*/ 5 w 9"/>
                  <a:gd name="T23" fmla="*/ 57 h 66"/>
                  <a:gd name="T24" fmla="*/ 3 w 9"/>
                  <a:gd name="T25" fmla="*/ 48 h 66"/>
                  <a:gd name="T26" fmla="*/ 3 w 9"/>
                  <a:gd name="T27" fmla="*/ 40 h 66"/>
                  <a:gd name="T28" fmla="*/ 3 w 9"/>
                  <a:gd name="T29" fmla="*/ 32 h 66"/>
                  <a:gd name="T30" fmla="*/ 3 w 9"/>
                  <a:gd name="T31" fmla="*/ 24 h 66"/>
                  <a:gd name="T32" fmla="*/ 5 w 9"/>
                  <a:gd name="T33" fmla="*/ 15 h 66"/>
                  <a:gd name="T34" fmla="*/ 7 w 9"/>
                  <a:gd name="T35" fmla="*/ 7 h 66"/>
                  <a:gd name="T36" fmla="*/ 9 w 9"/>
                  <a:gd name="T37" fmla="*/ 0 h 66"/>
                  <a:gd name="T38" fmla="*/ 8 w 9"/>
                  <a:gd name="T39" fmla="*/ 0 h 66"/>
                  <a:gd name="T40" fmla="*/ 9 w 9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6">
                    <a:moveTo>
                      <a:pt x="9" y="0"/>
                    </a:moveTo>
                    <a:lnTo>
                      <a:pt x="8" y="0"/>
                    </a:lnTo>
                    <a:lnTo>
                      <a:pt x="6" y="7"/>
                    </a:lnTo>
                    <a:lnTo>
                      <a:pt x="3" y="15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3" y="57"/>
                    </a:lnTo>
                    <a:lnTo>
                      <a:pt x="6" y="66"/>
                    </a:lnTo>
                    <a:lnTo>
                      <a:pt x="7" y="66"/>
                    </a:lnTo>
                    <a:lnTo>
                      <a:pt x="5" y="57"/>
                    </a:lnTo>
                    <a:lnTo>
                      <a:pt x="3" y="48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4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0" name="Freeform 2104">
                <a:extLst>
                  <a:ext uri="{FF2B5EF4-FFF2-40B4-BE49-F238E27FC236}">
                    <a16:creationId xmlns:a16="http://schemas.microsoft.com/office/drawing/2014/main" id="{1BD1AC11-E7F9-4841-A2A7-C4E0D715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00"/>
                <a:ext cx="4" cy="7"/>
              </a:xfrm>
              <a:custGeom>
                <a:avLst/>
                <a:gdLst>
                  <a:gd name="T0" fmla="*/ 11 w 11"/>
                  <a:gd name="T1" fmla="*/ 22 h 23"/>
                  <a:gd name="T2" fmla="*/ 11 w 11"/>
                  <a:gd name="T3" fmla="*/ 21 h 23"/>
                  <a:gd name="T4" fmla="*/ 1 w 11"/>
                  <a:gd name="T5" fmla="*/ 0 h 23"/>
                  <a:gd name="T6" fmla="*/ 0 w 11"/>
                  <a:gd name="T7" fmla="*/ 2 h 23"/>
                  <a:gd name="T8" fmla="*/ 10 w 11"/>
                  <a:gd name="T9" fmla="*/ 23 h 23"/>
                  <a:gd name="T10" fmla="*/ 10 w 11"/>
                  <a:gd name="T11" fmla="*/ 22 h 23"/>
                  <a:gd name="T12" fmla="*/ 11 w 11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1" y="22"/>
                    </a:moveTo>
                    <a:lnTo>
                      <a:pt x="11" y="2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1" name="Freeform 2105">
                <a:extLst>
                  <a:ext uri="{FF2B5EF4-FFF2-40B4-BE49-F238E27FC236}">
                    <a16:creationId xmlns:a16="http://schemas.microsoft.com/office/drawing/2014/main" id="{6DEBE915-5197-433C-947D-D9BEE8B2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419"/>
                <a:ext cx="28" cy="22"/>
              </a:xfrm>
              <a:custGeom>
                <a:avLst/>
                <a:gdLst>
                  <a:gd name="T0" fmla="*/ 41 w 84"/>
                  <a:gd name="T1" fmla="*/ 0 h 67"/>
                  <a:gd name="T2" fmla="*/ 0 w 84"/>
                  <a:gd name="T3" fmla="*/ 36 h 67"/>
                  <a:gd name="T4" fmla="*/ 22 w 84"/>
                  <a:gd name="T5" fmla="*/ 67 h 67"/>
                  <a:gd name="T6" fmla="*/ 84 w 84"/>
                  <a:gd name="T7" fmla="*/ 13 h 67"/>
                  <a:gd name="T8" fmla="*/ 41 w 84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41" y="0"/>
                    </a:moveTo>
                    <a:lnTo>
                      <a:pt x="0" y="36"/>
                    </a:lnTo>
                    <a:lnTo>
                      <a:pt x="22" y="67"/>
                    </a:lnTo>
                    <a:lnTo>
                      <a:pt x="84" y="1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2" name="Freeform 2106">
                <a:extLst>
                  <a:ext uri="{FF2B5EF4-FFF2-40B4-BE49-F238E27FC236}">
                    <a16:creationId xmlns:a16="http://schemas.microsoft.com/office/drawing/2014/main" id="{26BCF220-39BB-43F5-8AE2-AD5697A5B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19"/>
                <a:ext cx="15" cy="12"/>
              </a:xfrm>
              <a:custGeom>
                <a:avLst/>
                <a:gdLst>
                  <a:gd name="T0" fmla="*/ 2 w 44"/>
                  <a:gd name="T1" fmla="*/ 35 h 38"/>
                  <a:gd name="T2" fmla="*/ 2 w 44"/>
                  <a:gd name="T3" fmla="*/ 38 h 38"/>
                  <a:gd name="T4" fmla="*/ 44 w 44"/>
                  <a:gd name="T5" fmla="*/ 2 h 38"/>
                  <a:gd name="T6" fmla="*/ 42 w 44"/>
                  <a:gd name="T7" fmla="*/ 0 h 38"/>
                  <a:gd name="T8" fmla="*/ 0 w 44"/>
                  <a:gd name="T9" fmla="*/ 35 h 38"/>
                  <a:gd name="T10" fmla="*/ 0 w 44"/>
                  <a:gd name="T11" fmla="*/ 38 h 38"/>
                  <a:gd name="T12" fmla="*/ 2 w 44"/>
                  <a:gd name="T1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8">
                    <a:moveTo>
                      <a:pt x="2" y="35"/>
                    </a:moveTo>
                    <a:lnTo>
                      <a:pt x="2" y="38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3" name="Freeform 2107">
                <a:extLst>
                  <a:ext uri="{FF2B5EF4-FFF2-40B4-BE49-F238E27FC236}">
                    <a16:creationId xmlns:a16="http://schemas.microsoft.com/office/drawing/2014/main" id="{DDDFF747-63E5-4B6C-9385-D1005B35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31"/>
                <a:ext cx="8" cy="11"/>
              </a:xfrm>
              <a:custGeom>
                <a:avLst/>
                <a:gdLst>
                  <a:gd name="T0" fmla="*/ 23 w 25"/>
                  <a:gd name="T1" fmla="*/ 32 h 33"/>
                  <a:gd name="T2" fmla="*/ 25 w 25"/>
                  <a:gd name="T3" fmla="*/ 32 h 33"/>
                  <a:gd name="T4" fmla="*/ 3 w 25"/>
                  <a:gd name="T5" fmla="*/ 0 h 33"/>
                  <a:gd name="T6" fmla="*/ 0 w 25"/>
                  <a:gd name="T7" fmla="*/ 2 h 33"/>
                  <a:gd name="T8" fmla="*/ 23 w 25"/>
                  <a:gd name="T9" fmla="*/ 33 h 33"/>
                  <a:gd name="T10" fmla="*/ 25 w 25"/>
                  <a:gd name="T11" fmla="*/ 33 h 33"/>
                  <a:gd name="T12" fmla="*/ 23 w 25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3">
                    <a:moveTo>
                      <a:pt x="23" y="32"/>
                    </a:moveTo>
                    <a:lnTo>
                      <a:pt x="25" y="3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4" name="Freeform 2108">
                <a:extLst>
                  <a:ext uri="{FF2B5EF4-FFF2-40B4-BE49-F238E27FC236}">
                    <a16:creationId xmlns:a16="http://schemas.microsoft.com/office/drawing/2014/main" id="{8BD63FF2-42BE-402D-95EE-51DAC069F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23"/>
                <a:ext cx="21" cy="19"/>
              </a:xfrm>
              <a:custGeom>
                <a:avLst/>
                <a:gdLst>
                  <a:gd name="T0" fmla="*/ 62 w 63"/>
                  <a:gd name="T1" fmla="*/ 1 h 55"/>
                  <a:gd name="T2" fmla="*/ 62 w 63"/>
                  <a:gd name="T3" fmla="*/ 0 h 55"/>
                  <a:gd name="T4" fmla="*/ 0 w 63"/>
                  <a:gd name="T5" fmla="*/ 54 h 55"/>
                  <a:gd name="T6" fmla="*/ 2 w 63"/>
                  <a:gd name="T7" fmla="*/ 55 h 55"/>
                  <a:gd name="T8" fmla="*/ 63 w 63"/>
                  <a:gd name="T9" fmla="*/ 1 h 55"/>
                  <a:gd name="T10" fmla="*/ 63 w 63"/>
                  <a:gd name="T11" fmla="*/ 0 h 55"/>
                  <a:gd name="T12" fmla="*/ 62 w 63"/>
                  <a:gd name="T1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2" y="1"/>
                    </a:moveTo>
                    <a:lnTo>
                      <a:pt x="62" y="0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5" name="Freeform 2109">
                <a:extLst>
                  <a:ext uri="{FF2B5EF4-FFF2-40B4-BE49-F238E27FC236}">
                    <a16:creationId xmlns:a16="http://schemas.microsoft.com/office/drawing/2014/main" id="{AFE1A3B3-52C5-4C96-AE88-257DC6529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19"/>
                <a:ext cx="15" cy="5"/>
              </a:xfrm>
              <a:custGeom>
                <a:avLst/>
                <a:gdLst>
                  <a:gd name="T0" fmla="*/ 1 w 44"/>
                  <a:gd name="T1" fmla="*/ 1 h 14"/>
                  <a:gd name="T2" fmla="*/ 0 w 44"/>
                  <a:gd name="T3" fmla="*/ 1 h 14"/>
                  <a:gd name="T4" fmla="*/ 42 w 44"/>
                  <a:gd name="T5" fmla="*/ 14 h 14"/>
                  <a:gd name="T6" fmla="*/ 44 w 44"/>
                  <a:gd name="T7" fmla="*/ 13 h 14"/>
                  <a:gd name="T8" fmla="*/ 1 w 44"/>
                  <a:gd name="T9" fmla="*/ 0 h 14"/>
                  <a:gd name="T10" fmla="*/ 0 w 44"/>
                  <a:gd name="T11" fmla="*/ 0 h 14"/>
                  <a:gd name="T12" fmla="*/ 1 w 4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">
                    <a:moveTo>
                      <a:pt x="1" y="1"/>
                    </a:moveTo>
                    <a:lnTo>
                      <a:pt x="0" y="1"/>
                    </a:lnTo>
                    <a:lnTo>
                      <a:pt x="42" y="14"/>
                    </a:lnTo>
                    <a:lnTo>
                      <a:pt x="44" y="1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6" name="Freeform 2110">
                <a:extLst>
                  <a:ext uri="{FF2B5EF4-FFF2-40B4-BE49-F238E27FC236}">
                    <a16:creationId xmlns:a16="http://schemas.microsoft.com/office/drawing/2014/main" id="{6D8BE974-2796-4504-98F8-BEDA0D1E6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75"/>
                <a:ext cx="53" cy="34"/>
              </a:xfrm>
              <a:custGeom>
                <a:avLst/>
                <a:gdLst>
                  <a:gd name="T0" fmla="*/ 0 w 159"/>
                  <a:gd name="T1" fmla="*/ 97 h 101"/>
                  <a:gd name="T2" fmla="*/ 91 w 159"/>
                  <a:gd name="T3" fmla="*/ 27 h 101"/>
                  <a:gd name="T4" fmla="*/ 100 w 159"/>
                  <a:gd name="T5" fmla="*/ 25 h 101"/>
                  <a:gd name="T6" fmla="*/ 108 w 159"/>
                  <a:gd name="T7" fmla="*/ 23 h 101"/>
                  <a:gd name="T8" fmla="*/ 117 w 159"/>
                  <a:gd name="T9" fmla="*/ 20 h 101"/>
                  <a:gd name="T10" fmla="*/ 127 w 159"/>
                  <a:gd name="T11" fmla="*/ 16 h 101"/>
                  <a:gd name="T12" fmla="*/ 136 w 159"/>
                  <a:gd name="T13" fmla="*/ 13 h 101"/>
                  <a:gd name="T14" fmla="*/ 144 w 159"/>
                  <a:gd name="T15" fmla="*/ 9 h 101"/>
                  <a:gd name="T16" fmla="*/ 150 w 159"/>
                  <a:gd name="T17" fmla="*/ 5 h 101"/>
                  <a:gd name="T18" fmla="*/ 159 w 159"/>
                  <a:gd name="T19" fmla="*/ 0 h 101"/>
                  <a:gd name="T20" fmla="*/ 148 w 159"/>
                  <a:gd name="T21" fmla="*/ 23 h 101"/>
                  <a:gd name="T22" fmla="*/ 55 w 159"/>
                  <a:gd name="T23" fmla="*/ 101 h 101"/>
                  <a:gd name="T24" fmla="*/ 48 w 159"/>
                  <a:gd name="T25" fmla="*/ 101 h 101"/>
                  <a:gd name="T26" fmla="*/ 41 w 159"/>
                  <a:gd name="T27" fmla="*/ 101 h 101"/>
                  <a:gd name="T28" fmla="*/ 33 w 159"/>
                  <a:gd name="T29" fmla="*/ 101 h 101"/>
                  <a:gd name="T30" fmla="*/ 26 w 159"/>
                  <a:gd name="T31" fmla="*/ 101 h 101"/>
                  <a:gd name="T32" fmla="*/ 19 w 159"/>
                  <a:gd name="T33" fmla="*/ 101 h 101"/>
                  <a:gd name="T34" fmla="*/ 13 w 159"/>
                  <a:gd name="T35" fmla="*/ 99 h 101"/>
                  <a:gd name="T36" fmla="*/ 7 w 159"/>
                  <a:gd name="T37" fmla="*/ 98 h 101"/>
                  <a:gd name="T38" fmla="*/ 0 w 159"/>
                  <a:gd name="T39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101">
                    <a:moveTo>
                      <a:pt x="0" y="97"/>
                    </a:moveTo>
                    <a:lnTo>
                      <a:pt x="91" y="27"/>
                    </a:lnTo>
                    <a:lnTo>
                      <a:pt x="100" y="25"/>
                    </a:lnTo>
                    <a:lnTo>
                      <a:pt x="108" y="23"/>
                    </a:lnTo>
                    <a:lnTo>
                      <a:pt x="117" y="20"/>
                    </a:lnTo>
                    <a:lnTo>
                      <a:pt x="127" y="16"/>
                    </a:lnTo>
                    <a:lnTo>
                      <a:pt x="136" y="13"/>
                    </a:lnTo>
                    <a:lnTo>
                      <a:pt x="144" y="9"/>
                    </a:lnTo>
                    <a:lnTo>
                      <a:pt x="150" y="5"/>
                    </a:lnTo>
                    <a:lnTo>
                      <a:pt x="159" y="0"/>
                    </a:lnTo>
                    <a:lnTo>
                      <a:pt x="148" y="23"/>
                    </a:lnTo>
                    <a:lnTo>
                      <a:pt x="55" y="101"/>
                    </a:lnTo>
                    <a:lnTo>
                      <a:pt x="48" y="101"/>
                    </a:lnTo>
                    <a:lnTo>
                      <a:pt x="41" y="101"/>
                    </a:lnTo>
                    <a:lnTo>
                      <a:pt x="33" y="101"/>
                    </a:lnTo>
                    <a:lnTo>
                      <a:pt x="26" y="101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7" y="98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7" name="Freeform 2111">
                <a:extLst>
                  <a:ext uri="{FF2B5EF4-FFF2-40B4-BE49-F238E27FC236}">
                    <a16:creationId xmlns:a16="http://schemas.microsoft.com/office/drawing/2014/main" id="{06BF5570-E46E-4CD5-B001-3F2CDE37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84"/>
                <a:ext cx="31" cy="24"/>
              </a:xfrm>
              <a:custGeom>
                <a:avLst/>
                <a:gdLst>
                  <a:gd name="T0" fmla="*/ 92 w 93"/>
                  <a:gd name="T1" fmla="*/ 0 h 71"/>
                  <a:gd name="T2" fmla="*/ 92 w 93"/>
                  <a:gd name="T3" fmla="*/ 0 h 71"/>
                  <a:gd name="T4" fmla="*/ 0 w 93"/>
                  <a:gd name="T5" fmla="*/ 69 h 71"/>
                  <a:gd name="T6" fmla="*/ 2 w 93"/>
                  <a:gd name="T7" fmla="*/ 71 h 71"/>
                  <a:gd name="T8" fmla="*/ 93 w 93"/>
                  <a:gd name="T9" fmla="*/ 1 h 71"/>
                  <a:gd name="T10" fmla="*/ 92 w 93"/>
                  <a:gd name="T11" fmla="*/ 1 h 71"/>
                  <a:gd name="T12" fmla="*/ 92 w 9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92" y="0"/>
                    </a:moveTo>
                    <a:lnTo>
                      <a:pt x="92" y="0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93" y="1"/>
                    </a:lnTo>
                    <a:lnTo>
                      <a:pt x="92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8" name="Freeform 2112">
                <a:extLst>
                  <a:ext uri="{FF2B5EF4-FFF2-40B4-BE49-F238E27FC236}">
                    <a16:creationId xmlns:a16="http://schemas.microsoft.com/office/drawing/2014/main" id="{E12BE4DB-28A8-4A5F-9C57-5895A00A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375"/>
                <a:ext cx="23" cy="9"/>
              </a:xfrm>
              <a:custGeom>
                <a:avLst/>
                <a:gdLst>
                  <a:gd name="T0" fmla="*/ 68 w 68"/>
                  <a:gd name="T1" fmla="*/ 1 h 28"/>
                  <a:gd name="T2" fmla="*/ 67 w 68"/>
                  <a:gd name="T3" fmla="*/ 0 h 28"/>
                  <a:gd name="T4" fmla="*/ 58 w 68"/>
                  <a:gd name="T5" fmla="*/ 5 h 28"/>
                  <a:gd name="T6" fmla="*/ 52 w 68"/>
                  <a:gd name="T7" fmla="*/ 9 h 28"/>
                  <a:gd name="T8" fmla="*/ 44 w 68"/>
                  <a:gd name="T9" fmla="*/ 13 h 28"/>
                  <a:gd name="T10" fmla="*/ 35 w 68"/>
                  <a:gd name="T11" fmla="*/ 16 h 28"/>
                  <a:gd name="T12" fmla="*/ 26 w 68"/>
                  <a:gd name="T13" fmla="*/ 19 h 28"/>
                  <a:gd name="T14" fmla="*/ 18 w 68"/>
                  <a:gd name="T15" fmla="*/ 22 h 28"/>
                  <a:gd name="T16" fmla="*/ 9 w 68"/>
                  <a:gd name="T17" fmla="*/ 25 h 28"/>
                  <a:gd name="T18" fmla="*/ 0 w 68"/>
                  <a:gd name="T19" fmla="*/ 27 h 28"/>
                  <a:gd name="T20" fmla="*/ 0 w 68"/>
                  <a:gd name="T21" fmla="*/ 28 h 28"/>
                  <a:gd name="T22" fmla="*/ 9 w 68"/>
                  <a:gd name="T23" fmla="*/ 26 h 28"/>
                  <a:gd name="T24" fmla="*/ 18 w 68"/>
                  <a:gd name="T25" fmla="*/ 23 h 28"/>
                  <a:gd name="T26" fmla="*/ 27 w 68"/>
                  <a:gd name="T27" fmla="*/ 21 h 28"/>
                  <a:gd name="T28" fmla="*/ 36 w 68"/>
                  <a:gd name="T29" fmla="*/ 17 h 28"/>
                  <a:gd name="T30" fmla="*/ 45 w 68"/>
                  <a:gd name="T31" fmla="*/ 14 h 28"/>
                  <a:gd name="T32" fmla="*/ 53 w 68"/>
                  <a:gd name="T33" fmla="*/ 10 h 28"/>
                  <a:gd name="T34" fmla="*/ 61 w 68"/>
                  <a:gd name="T35" fmla="*/ 6 h 28"/>
                  <a:gd name="T36" fmla="*/ 68 w 68"/>
                  <a:gd name="T37" fmla="*/ 1 h 28"/>
                  <a:gd name="T38" fmla="*/ 67 w 68"/>
                  <a:gd name="T39" fmla="*/ 0 h 28"/>
                  <a:gd name="T40" fmla="*/ 68 w 68"/>
                  <a:gd name="T4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8">
                    <a:moveTo>
                      <a:pt x="68" y="1"/>
                    </a:moveTo>
                    <a:lnTo>
                      <a:pt x="67" y="0"/>
                    </a:lnTo>
                    <a:lnTo>
                      <a:pt x="58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6"/>
                    </a:lnTo>
                    <a:lnTo>
                      <a:pt x="26" y="19"/>
                    </a:lnTo>
                    <a:lnTo>
                      <a:pt x="18" y="22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9" y="26"/>
                    </a:lnTo>
                    <a:lnTo>
                      <a:pt x="18" y="23"/>
                    </a:lnTo>
                    <a:lnTo>
                      <a:pt x="27" y="21"/>
                    </a:lnTo>
                    <a:lnTo>
                      <a:pt x="36" y="17"/>
                    </a:lnTo>
                    <a:lnTo>
                      <a:pt x="45" y="14"/>
                    </a:lnTo>
                    <a:lnTo>
                      <a:pt x="53" y="10"/>
                    </a:lnTo>
                    <a:lnTo>
                      <a:pt x="61" y="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9" name="Freeform 2113">
                <a:extLst>
                  <a:ext uri="{FF2B5EF4-FFF2-40B4-BE49-F238E27FC236}">
                    <a16:creationId xmlns:a16="http://schemas.microsoft.com/office/drawing/2014/main" id="{AC5C228A-38FB-437F-971C-564F5C65D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375"/>
                <a:ext cx="4" cy="7"/>
              </a:xfrm>
              <a:custGeom>
                <a:avLst/>
                <a:gdLst>
                  <a:gd name="T0" fmla="*/ 1 w 13"/>
                  <a:gd name="T1" fmla="*/ 23 h 23"/>
                  <a:gd name="T2" fmla="*/ 13 w 13"/>
                  <a:gd name="T3" fmla="*/ 0 h 23"/>
                  <a:gd name="T4" fmla="*/ 10 w 13"/>
                  <a:gd name="T5" fmla="*/ 0 h 23"/>
                  <a:gd name="T6" fmla="*/ 0 w 13"/>
                  <a:gd name="T7" fmla="*/ 22 h 23"/>
                  <a:gd name="T8" fmla="*/ 1 w 1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" y="23"/>
                    </a:moveTo>
                    <a:lnTo>
                      <a:pt x="13" y="0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0" name="Freeform 2114">
                <a:extLst>
                  <a:ext uri="{FF2B5EF4-FFF2-40B4-BE49-F238E27FC236}">
                    <a16:creationId xmlns:a16="http://schemas.microsoft.com/office/drawing/2014/main" id="{5A6FC958-F8FE-423B-8255-86C1F331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382"/>
                <a:ext cx="32" cy="26"/>
              </a:xfrm>
              <a:custGeom>
                <a:avLst/>
                <a:gdLst>
                  <a:gd name="T0" fmla="*/ 1 w 96"/>
                  <a:gd name="T1" fmla="*/ 79 h 79"/>
                  <a:gd name="T2" fmla="*/ 1 w 96"/>
                  <a:gd name="T3" fmla="*/ 79 h 79"/>
                  <a:gd name="T4" fmla="*/ 96 w 96"/>
                  <a:gd name="T5" fmla="*/ 1 h 79"/>
                  <a:gd name="T6" fmla="*/ 93 w 96"/>
                  <a:gd name="T7" fmla="*/ 0 h 79"/>
                  <a:gd name="T8" fmla="*/ 0 w 96"/>
                  <a:gd name="T9" fmla="*/ 78 h 79"/>
                  <a:gd name="T10" fmla="*/ 1 w 96"/>
                  <a:gd name="T11" fmla="*/ 78 h 79"/>
                  <a:gd name="T12" fmla="*/ 1 w 96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1" y="79"/>
                    </a:moveTo>
                    <a:lnTo>
                      <a:pt x="1" y="79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1" name="Freeform 2115">
                <a:extLst>
                  <a:ext uri="{FF2B5EF4-FFF2-40B4-BE49-F238E27FC236}">
                    <a16:creationId xmlns:a16="http://schemas.microsoft.com/office/drawing/2014/main" id="{86D42E50-43D2-46A6-888B-8477A24F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07"/>
                <a:ext cx="18" cy="2"/>
              </a:xfrm>
              <a:custGeom>
                <a:avLst/>
                <a:gdLst>
                  <a:gd name="T0" fmla="*/ 0 w 55"/>
                  <a:gd name="T1" fmla="*/ 0 h 6"/>
                  <a:gd name="T2" fmla="*/ 0 w 55"/>
                  <a:gd name="T3" fmla="*/ 1 h 6"/>
                  <a:gd name="T4" fmla="*/ 7 w 55"/>
                  <a:gd name="T5" fmla="*/ 2 h 6"/>
                  <a:gd name="T6" fmla="*/ 13 w 55"/>
                  <a:gd name="T7" fmla="*/ 4 h 6"/>
                  <a:gd name="T8" fmla="*/ 20 w 55"/>
                  <a:gd name="T9" fmla="*/ 5 h 6"/>
                  <a:gd name="T10" fmla="*/ 26 w 55"/>
                  <a:gd name="T11" fmla="*/ 6 h 6"/>
                  <a:gd name="T12" fmla="*/ 34 w 55"/>
                  <a:gd name="T13" fmla="*/ 6 h 6"/>
                  <a:gd name="T14" fmla="*/ 41 w 55"/>
                  <a:gd name="T15" fmla="*/ 6 h 6"/>
                  <a:gd name="T16" fmla="*/ 48 w 55"/>
                  <a:gd name="T17" fmla="*/ 6 h 6"/>
                  <a:gd name="T18" fmla="*/ 55 w 55"/>
                  <a:gd name="T19" fmla="*/ 5 h 6"/>
                  <a:gd name="T20" fmla="*/ 55 w 55"/>
                  <a:gd name="T21" fmla="*/ 4 h 6"/>
                  <a:gd name="T22" fmla="*/ 48 w 55"/>
                  <a:gd name="T23" fmla="*/ 4 h 6"/>
                  <a:gd name="T24" fmla="*/ 41 w 55"/>
                  <a:gd name="T25" fmla="*/ 4 h 6"/>
                  <a:gd name="T26" fmla="*/ 34 w 55"/>
                  <a:gd name="T27" fmla="*/ 4 h 6"/>
                  <a:gd name="T28" fmla="*/ 26 w 55"/>
                  <a:gd name="T29" fmla="*/ 3 h 6"/>
                  <a:gd name="T30" fmla="*/ 20 w 55"/>
                  <a:gd name="T31" fmla="*/ 4 h 6"/>
                  <a:gd name="T32" fmla="*/ 13 w 55"/>
                  <a:gd name="T33" fmla="*/ 2 h 6"/>
                  <a:gd name="T34" fmla="*/ 7 w 55"/>
                  <a:gd name="T35" fmla="*/ 1 h 6"/>
                  <a:gd name="T36" fmla="*/ 0 w 55"/>
                  <a:gd name="T37" fmla="*/ 0 h 6"/>
                  <a:gd name="T38" fmla="*/ 1 w 55"/>
                  <a:gd name="T39" fmla="*/ 1 h 6"/>
                  <a:gd name="T40" fmla="*/ 0 w 55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">
                    <a:moveTo>
                      <a:pt x="0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13" y="4"/>
                    </a:lnTo>
                    <a:lnTo>
                      <a:pt x="20" y="5"/>
                    </a:lnTo>
                    <a:lnTo>
                      <a:pt x="26" y="6"/>
                    </a:lnTo>
                    <a:lnTo>
                      <a:pt x="34" y="6"/>
                    </a:lnTo>
                    <a:lnTo>
                      <a:pt x="41" y="6"/>
                    </a:lnTo>
                    <a:lnTo>
                      <a:pt x="48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48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6" y="3"/>
                    </a:lnTo>
                    <a:lnTo>
                      <a:pt x="20" y="4"/>
                    </a:lnTo>
                    <a:lnTo>
                      <a:pt x="13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2" name="Freeform 2116">
                <a:extLst>
                  <a:ext uri="{FF2B5EF4-FFF2-40B4-BE49-F238E27FC236}">
                    <a16:creationId xmlns:a16="http://schemas.microsoft.com/office/drawing/2014/main" id="{64A50202-078C-4581-8B22-7C2CDECC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10" cy="27"/>
              </a:xfrm>
              <a:custGeom>
                <a:avLst/>
                <a:gdLst>
                  <a:gd name="T0" fmla="*/ 28 w 28"/>
                  <a:gd name="T1" fmla="*/ 12 h 81"/>
                  <a:gd name="T2" fmla="*/ 23 w 28"/>
                  <a:gd name="T3" fmla="*/ 18 h 81"/>
                  <a:gd name="T4" fmla="*/ 20 w 28"/>
                  <a:gd name="T5" fmla="*/ 27 h 81"/>
                  <a:gd name="T6" fmla="*/ 16 w 28"/>
                  <a:gd name="T7" fmla="*/ 35 h 81"/>
                  <a:gd name="T8" fmla="*/ 13 w 28"/>
                  <a:gd name="T9" fmla="*/ 43 h 81"/>
                  <a:gd name="T10" fmla="*/ 10 w 28"/>
                  <a:gd name="T11" fmla="*/ 52 h 81"/>
                  <a:gd name="T12" fmla="*/ 7 w 28"/>
                  <a:gd name="T13" fmla="*/ 62 h 81"/>
                  <a:gd name="T14" fmla="*/ 5 w 28"/>
                  <a:gd name="T15" fmla="*/ 71 h 81"/>
                  <a:gd name="T16" fmla="*/ 3 w 28"/>
                  <a:gd name="T17" fmla="*/ 81 h 81"/>
                  <a:gd name="T18" fmla="*/ 1 w 28"/>
                  <a:gd name="T19" fmla="*/ 70 h 81"/>
                  <a:gd name="T20" fmla="*/ 1 w 28"/>
                  <a:gd name="T21" fmla="*/ 60 h 81"/>
                  <a:gd name="T22" fmla="*/ 0 w 28"/>
                  <a:gd name="T23" fmla="*/ 50 h 81"/>
                  <a:gd name="T24" fmla="*/ 1 w 28"/>
                  <a:gd name="T25" fmla="*/ 40 h 81"/>
                  <a:gd name="T26" fmla="*/ 3 w 28"/>
                  <a:gd name="T27" fmla="*/ 30 h 81"/>
                  <a:gd name="T28" fmla="*/ 6 w 28"/>
                  <a:gd name="T29" fmla="*/ 18 h 81"/>
                  <a:gd name="T30" fmla="*/ 12 w 28"/>
                  <a:gd name="T31" fmla="*/ 9 h 81"/>
                  <a:gd name="T32" fmla="*/ 20 w 28"/>
                  <a:gd name="T33" fmla="*/ 0 h 81"/>
                  <a:gd name="T34" fmla="*/ 28 w 28"/>
                  <a:gd name="T35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81">
                    <a:moveTo>
                      <a:pt x="28" y="12"/>
                    </a:moveTo>
                    <a:lnTo>
                      <a:pt x="23" y="18"/>
                    </a:lnTo>
                    <a:lnTo>
                      <a:pt x="20" y="27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10" y="52"/>
                    </a:lnTo>
                    <a:lnTo>
                      <a:pt x="7" y="62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1" y="70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40"/>
                    </a:lnTo>
                    <a:lnTo>
                      <a:pt x="3" y="30"/>
                    </a:lnTo>
                    <a:lnTo>
                      <a:pt x="6" y="18"/>
                    </a:lnTo>
                    <a:lnTo>
                      <a:pt x="12" y="9"/>
                    </a:lnTo>
                    <a:lnTo>
                      <a:pt x="20" y="0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3" name="Freeform 2117">
                <a:extLst>
                  <a:ext uri="{FF2B5EF4-FFF2-40B4-BE49-F238E27FC236}">
                    <a16:creationId xmlns:a16="http://schemas.microsoft.com/office/drawing/2014/main" id="{F4FFB8C4-3981-40CF-AA32-7AB143FC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53"/>
                <a:ext cx="9" cy="23"/>
              </a:xfrm>
              <a:custGeom>
                <a:avLst/>
                <a:gdLst>
                  <a:gd name="T0" fmla="*/ 0 w 26"/>
                  <a:gd name="T1" fmla="*/ 70 h 70"/>
                  <a:gd name="T2" fmla="*/ 1 w 26"/>
                  <a:gd name="T3" fmla="*/ 70 h 70"/>
                  <a:gd name="T4" fmla="*/ 2 w 26"/>
                  <a:gd name="T5" fmla="*/ 59 h 70"/>
                  <a:gd name="T6" fmla="*/ 6 w 26"/>
                  <a:gd name="T7" fmla="*/ 50 h 70"/>
                  <a:gd name="T8" fmla="*/ 8 w 26"/>
                  <a:gd name="T9" fmla="*/ 41 h 70"/>
                  <a:gd name="T10" fmla="*/ 11 w 26"/>
                  <a:gd name="T11" fmla="*/ 32 h 70"/>
                  <a:gd name="T12" fmla="*/ 15 w 26"/>
                  <a:gd name="T13" fmla="*/ 24 h 70"/>
                  <a:gd name="T14" fmla="*/ 17 w 26"/>
                  <a:gd name="T15" fmla="*/ 16 h 70"/>
                  <a:gd name="T16" fmla="*/ 21 w 26"/>
                  <a:gd name="T17" fmla="*/ 7 h 70"/>
                  <a:gd name="T18" fmla="*/ 26 w 26"/>
                  <a:gd name="T19" fmla="*/ 1 h 70"/>
                  <a:gd name="T20" fmla="*/ 24 w 26"/>
                  <a:gd name="T21" fmla="*/ 0 h 70"/>
                  <a:gd name="T22" fmla="*/ 19 w 26"/>
                  <a:gd name="T23" fmla="*/ 6 h 70"/>
                  <a:gd name="T24" fmla="*/ 17 w 26"/>
                  <a:gd name="T25" fmla="*/ 15 h 70"/>
                  <a:gd name="T26" fmla="*/ 13 w 26"/>
                  <a:gd name="T27" fmla="*/ 23 h 70"/>
                  <a:gd name="T28" fmla="*/ 9 w 26"/>
                  <a:gd name="T29" fmla="*/ 32 h 70"/>
                  <a:gd name="T30" fmla="*/ 6 w 26"/>
                  <a:gd name="T31" fmla="*/ 41 h 70"/>
                  <a:gd name="T32" fmla="*/ 4 w 26"/>
                  <a:gd name="T33" fmla="*/ 50 h 70"/>
                  <a:gd name="T34" fmla="*/ 1 w 26"/>
                  <a:gd name="T35" fmla="*/ 59 h 70"/>
                  <a:gd name="T36" fmla="*/ 0 w 26"/>
                  <a:gd name="T37" fmla="*/ 70 h 70"/>
                  <a:gd name="T38" fmla="*/ 1 w 26"/>
                  <a:gd name="T39" fmla="*/ 70 h 70"/>
                  <a:gd name="T40" fmla="*/ 0 w 26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70">
                    <a:moveTo>
                      <a:pt x="0" y="70"/>
                    </a:moveTo>
                    <a:lnTo>
                      <a:pt x="1" y="70"/>
                    </a:lnTo>
                    <a:lnTo>
                      <a:pt x="2" y="59"/>
                    </a:lnTo>
                    <a:lnTo>
                      <a:pt x="6" y="50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5" y="24"/>
                    </a:lnTo>
                    <a:lnTo>
                      <a:pt x="17" y="16"/>
                    </a:lnTo>
                    <a:lnTo>
                      <a:pt x="21" y="7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6"/>
                    </a:lnTo>
                    <a:lnTo>
                      <a:pt x="17" y="15"/>
                    </a:lnTo>
                    <a:lnTo>
                      <a:pt x="13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0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4" name="Freeform 2118">
                <a:extLst>
                  <a:ext uri="{FF2B5EF4-FFF2-40B4-BE49-F238E27FC236}">
                    <a16:creationId xmlns:a16="http://schemas.microsoft.com/office/drawing/2014/main" id="{28DDA17E-1A54-4D18-8F07-8195CBDB7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7" cy="27"/>
              </a:xfrm>
              <a:custGeom>
                <a:avLst/>
                <a:gdLst>
                  <a:gd name="T0" fmla="*/ 22 w 22"/>
                  <a:gd name="T1" fmla="*/ 0 h 82"/>
                  <a:gd name="T2" fmla="*/ 21 w 22"/>
                  <a:gd name="T3" fmla="*/ 0 h 82"/>
                  <a:gd name="T4" fmla="*/ 13 w 22"/>
                  <a:gd name="T5" fmla="*/ 9 h 82"/>
                  <a:gd name="T6" fmla="*/ 7 w 22"/>
                  <a:gd name="T7" fmla="*/ 18 h 82"/>
                  <a:gd name="T8" fmla="*/ 4 w 22"/>
                  <a:gd name="T9" fmla="*/ 30 h 82"/>
                  <a:gd name="T10" fmla="*/ 0 w 22"/>
                  <a:gd name="T11" fmla="*/ 40 h 82"/>
                  <a:gd name="T12" fmla="*/ 0 w 22"/>
                  <a:gd name="T13" fmla="*/ 50 h 82"/>
                  <a:gd name="T14" fmla="*/ 0 w 22"/>
                  <a:gd name="T15" fmla="*/ 61 h 82"/>
                  <a:gd name="T16" fmla="*/ 2 w 22"/>
                  <a:gd name="T17" fmla="*/ 71 h 82"/>
                  <a:gd name="T18" fmla="*/ 4 w 22"/>
                  <a:gd name="T19" fmla="*/ 82 h 82"/>
                  <a:gd name="T20" fmla="*/ 6 w 22"/>
                  <a:gd name="T21" fmla="*/ 82 h 82"/>
                  <a:gd name="T22" fmla="*/ 4 w 22"/>
                  <a:gd name="T23" fmla="*/ 71 h 82"/>
                  <a:gd name="T24" fmla="*/ 3 w 22"/>
                  <a:gd name="T25" fmla="*/ 61 h 82"/>
                  <a:gd name="T26" fmla="*/ 3 w 22"/>
                  <a:gd name="T27" fmla="*/ 50 h 82"/>
                  <a:gd name="T28" fmla="*/ 3 w 22"/>
                  <a:gd name="T29" fmla="*/ 40 h 82"/>
                  <a:gd name="T30" fmla="*/ 5 w 22"/>
                  <a:gd name="T31" fmla="*/ 30 h 82"/>
                  <a:gd name="T32" fmla="*/ 9 w 22"/>
                  <a:gd name="T33" fmla="*/ 21 h 82"/>
                  <a:gd name="T34" fmla="*/ 15 w 22"/>
                  <a:gd name="T35" fmla="*/ 11 h 82"/>
                  <a:gd name="T36" fmla="*/ 22 w 22"/>
                  <a:gd name="T37" fmla="*/ 2 h 82"/>
                  <a:gd name="T38" fmla="*/ 21 w 22"/>
                  <a:gd name="T39" fmla="*/ 2 h 82"/>
                  <a:gd name="T40" fmla="*/ 22 w 22"/>
                  <a:gd name="T4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82">
                    <a:moveTo>
                      <a:pt x="22" y="0"/>
                    </a:moveTo>
                    <a:lnTo>
                      <a:pt x="21" y="0"/>
                    </a:lnTo>
                    <a:lnTo>
                      <a:pt x="13" y="9"/>
                    </a:lnTo>
                    <a:lnTo>
                      <a:pt x="7" y="18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2" y="7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4" y="71"/>
                    </a:lnTo>
                    <a:lnTo>
                      <a:pt x="3" y="61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5" y="11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5" name="Freeform 2119">
                <a:extLst>
                  <a:ext uri="{FF2B5EF4-FFF2-40B4-BE49-F238E27FC236}">
                    <a16:creationId xmlns:a16="http://schemas.microsoft.com/office/drawing/2014/main" id="{A2AC3FDA-4955-43F2-9267-1CC0F03C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48"/>
                <a:ext cx="3" cy="5"/>
              </a:xfrm>
              <a:custGeom>
                <a:avLst/>
                <a:gdLst>
                  <a:gd name="T0" fmla="*/ 9 w 9"/>
                  <a:gd name="T1" fmla="*/ 13 h 13"/>
                  <a:gd name="T2" fmla="*/ 9 w 9"/>
                  <a:gd name="T3" fmla="*/ 12 h 13"/>
                  <a:gd name="T4" fmla="*/ 1 w 9"/>
                  <a:gd name="T5" fmla="*/ 0 h 13"/>
                  <a:gd name="T6" fmla="*/ 0 w 9"/>
                  <a:gd name="T7" fmla="*/ 1 h 13"/>
                  <a:gd name="T8" fmla="*/ 8 w 9"/>
                  <a:gd name="T9" fmla="*/ 13 h 13"/>
                  <a:gd name="T10" fmla="*/ 8 w 9"/>
                  <a:gd name="T11" fmla="*/ 12 h 13"/>
                  <a:gd name="T12" fmla="*/ 9 w 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9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6" name="Freeform 2120">
                <a:extLst>
                  <a:ext uri="{FF2B5EF4-FFF2-40B4-BE49-F238E27FC236}">
                    <a16:creationId xmlns:a16="http://schemas.microsoft.com/office/drawing/2014/main" id="{E78896F3-38A8-40AC-96C6-F7DA21A79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54"/>
                <a:ext cx="11" cy="22"/>
              </a:xfrm>
              <a:custGeom>
                <a:avLst/>
                <a:gdLst>
                  <a:gd name="T0" fmla="*/ 0 w 31"/>
                  <a:gd name="T1" fmla="*/ 26 h 66"/>
                  <a:gd name="T2" fmla="*/ 2 w 31"/>
                  <a:gd name="T3" fmla="*/ 31 h 66"/>
                  <a:gd name="T4" fmla="*/ 5 w 31"/>
                  <a:gd name="T5" fmla="*/ 36 h 66"/>
                  <a:gd name="T6" fmla="*/ 6 w 31"/>
                  <a:gd name="T7" fmla="*/ 40 h 66"/>
                  <a:gd name="T8" fmla="*/ 9 w 31"/>
                  <a:gd name="T9" fmla="*/ 44 h 66"/>
                  <a:gd name="T10" fmla="*/ 11 w 31"/>
                  <a:gd name="T11" fmla="*/ 49 h 66"/>
                  <a:gd name="T12" fmla="*/ 12 w 31"/>
                  <a:gd name="T13" fmla="*/ 54 h 66"/>
                  <a:gd name="T14" fmla="*/ 13 w 31"/>
                  <a:gd name="T15" fmla="*/ 61 h 66"/>
                  <a:gd name="T16" fmla="*/ 15 w 31"/>
                  <a:gd name="T17" fmla="*/ 66 h 66"/>
                  <a:gd name="T18" fmla="*/ 18 w 31"/>
                  <a:gd name="T19" fmla="*/ 61 h 66"/>
                  <a:gd name="T20" fmla="*/ 20 w 31"/>
                  <a:gd name="T21" fmla="*/ 55 h 66"/>
                  <a:gd name="T22" fmla="*/ 22 w 31"/>
                  <a:gd name="T23" fmla="*/ 48 h 66"/>
                  <a:gd name="T24" fmla="*/ 26 w 31"/>
                  <a:gd name="T25" fmla="*/ 41 h 66"/>
                  <a:gd name="T26" fmla="*/ 27 w 31"/>
                  <a:gd name="T27" fmla="*/ 36 h 66"/>
                  <a:gd name="T28" fmla="*/ 29 w 31"/>
                  <a:gd name="T29" fmla="*/ 28 h 66"/>
                  <a:gd name="T30" fmla="*/ 29 w 31"/>
                  <a:gd name="T31" fmla="*/ 21 h 66"/>
                  <a:gd name="T32" fmla="*/ 31 w 31"/>
                  <a:gd name="T33" fmla="*/ 13 h 66"/>
                  <a:gd name="T34" fmla="*/ 31 w 31"/>
                  <a:gd name="T35" fmla="*/ 11 h 66"/>
                  <a:gd name="T36" fmla="*/ 30 w 31"/>
                  <a:gd name="T37" fmla="*/ 7 h 66"/>
                  <a:gd name="T38" fmla="*/ 29 w 31"/>
                  <a:gd name="T39" fmla="*/ 3 h 66"/>
                  <a:gd name="T40" fmla="*/ 29 w 31"/>
                  <a:gd name="T41" fmla="*/ 0 h 66"/>
                  <a:gd name="T42" fmla="*/ 26 w 31"/>
                  <a:gd name="T43" fmla="*/ 3 h 66"/>
                  <a:gd name="T44" fmla="*/ 22 w 31"/>
                  <a:gd name="T45" fmla="*/ 7 h 66"/>
                  <a:gd name="T46" fmla="*/ 18 w 31"/>
                  <a:gd name="T47" fmla="*/ 11 h 66"/>
                  <a:gd name="T48" fmla="*/ 15 w 31"/>
                  <a:gd name="T49" fmla="*/ 15 h 66"/>
                  <a:gd name="T50" fmla="*/ 9 w 31"/>
                  <a:gd name="T51" fmla="*/ 19 h 66"/>
                  <a:gd name="T52" fmla="*/ 6 w 31"/>
                  <a:gd name="T53" fmla="*/ 22 h 66"/>
                  <a:gd name="T54" fmla="*/ 2 w 31"/>
                  <a:gd name="T55" fmla="*/ 25 h 66"/>
                  <a:gd name="T56" fmla="*/ 0 w 31"/>
                  <a:gd name="T57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66">
                    <a:moveTo>
                      <a:pt x="0" y="26"/>
                    </a:moveTo>
                    <a:lnTo>
                      <a:pt x="2" y="31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1" y="49"/>
                    </a:lnTo>
                    <a:lnTo>
                      <a:pt x="12" y="54"/>
                    </a:lnTo>
                    <a:lnTo>
                      <a:pt x="13" y="61"/>
                    </a:lnTo>
                    <a:lnTo>
                      <a:pt x="15" y="66"/>
                    </a:lnTo>
                    <a:lnTo>
                      <a:pt x="18" y="61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6" y="41"/>
                    </a:lnTo>
                    <a:lnTo>
                      <a:pt x="27" y="36"/>
                    </a:lnTo>
                    <a:lnTo>
                      <a:pt x="29" y="28"/>
                    </a:lnTo>
                    <a:lnTo>
                      <a:pt x="29" y="21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0" y="7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9" y="19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7" name="Freeform 2121">
                <a:extLst>
                  <a:ext uri="{FF2B5EF4-FFF2-40B4-BE49-F238E27FC236}">
                    <a16:creationId xmlns:a16="http://schemas.microsoft.com/office/drawing/2014/main" id="{69D0D203-C653-4DDD-B1CA-E8D287B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424"/>
                <a:ext cx="30" cy="30"/>
              </a:xfrm>
              <a:custGeom>
                <a:avLst/>
                <a:gdLst>
                  <a:gd name="T0" fmla="*/ 0 w 92"/>
                  <a:gd name="T1" fmla="*/ 14 h 92"/>
                  <a:gd name="T2" fmla="*/ 5 w 92"/>
                  <a:gd name="T3" fmla="*/ 14 h 92"/>
                  <a:gd name="T4" fmla="*/ 10 w 92"/>
                  <a:gd name="T5" fmla="*/ 11 h 92"/>
                  <a:gd name="T6" fmla="*/ 15 w 92"/>
                  <a:gd name="T7" fmla="*/ 10 h 92"/>
                  <a:gd name="T8" fmla="*/ 20 w 92"/>
                  <a:gd name="T9" fmla="*/ 8 h 92"/>
                  <a:gd name="T10" fmla="*/ 25 w 92"/>
                  <a:gd name="T11" fmla="*/ 8 h 92"/>
                  <a:gd name="T12" fmla="*/ 28 w 92"/>
                  <a:gd name="T13" fmla="*/ 5 h 92"/>
                  <a:gd name="T14" fmla="*/ 33 w 92"/>
                  <a:gd name="T15" fmla="*/ 3 h 92"/>
                  <a:gd name="T16" fmla="*/ 37 w 92"/>
                  <a:gd name="T17" fmla="*/ 0 h 92"/>
                  <a:gd name="T18" fmla="*/ 92 w 92"/>
                  <a:gd name="T19" fmla="*/ 72 h 92"/>
                  <a:gd name="T20" fmla="*/ 62 w 92"/>
                  <a:gd name="T21" fmla="*/ 92 h 92"/>
                  <a:gd name="T22" fmla="*/ 0 w 92"/>
                  <a:gd name="T23" fmla="*/ 1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92">
                    <a:moveTo>
                      <a:pt x="0" y="14"/>
                    </a:moveTo>
                    <a:lnTo>
                      <a:pt x="5" y="14"/>
                    </a:lnTo>
                    <a:lnTo>
                      <a:pt x="10" y="11"/>
                    </a:lnTo>
                    <a:lnTo>
                      <a:pt x="15" y="10"/>
                    </a:lnTo>
                    <a:lnTo>
                      <a:pt x="20" y="8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3" y="3"/>
                    </a:lnTo>
                    <a:lnTo>
                      <a:pt x="37" y="0"/>
                    </a:lnTo>
                    <a:lnTo>
                      <a:pt x="92" y="72"/>
                    </a:lnTo>
                    <a:lnTo>
                      <a:pt x="62" y="9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8" name="Freeform 2122">
                <a:extLst>
                  <a:ext uri="{FF2B5EF4-FFF2-40B4-BE49-F238E27FC236}">
                    <a16:creationId xmlns:a16="http://schemas.microsoft.com/office/drawing/2014/main" id="{2DAABDF3-E4C5-4C1F-BBB5-CFBFEE240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10" cy="31"/>
              </a:xfrm>
              <a:custGeom>
                <a:avLst/>
                <a:gdLst>
                  <a:gd name="T0" fmla="*/ 0 w 28"/>
                  <a:gd name="T1" fmla="*/ 32 h 94"/>
                  <a:gd name="T2" fmla="*/ 4 w 28"/>
                  <a:gd name="T3" fmla="*/ 38 h 94"/>
                  <a:gd name="T4" fmla="*/ 7 w 28"/>
                  <a:gd name="T5" fmla="*/ 46 h 94"/>
                  <a:gd name="T6" fmla="*/ 12 w 28"/>
                  <a:gd name="T7" fmla="*/ 54 h 94"/>
                  <a:gd name="T8" fmla="*/ 14 w 28"/>
                  <a:gd name="T9" fmla="*/ 62 h 94"/>
                  <a:gd name="T10" fmla="*/ 16 w 28"/>
                  <a:gd name="T11" fmla="*/ 71 h 94"/>
                  <a:gd name="T12" fmla="*/ 18 w 28"/>
                  <a:gd name="T13" fmla="*/ 79 h 94"/>
                  <a:gd name="T14" fmla="*/ 19 w 28"/>
                  <a:gd name="T15" fmla="*/ 86 h 94"/>
                  <a:gd name="T16" fmla="*/ 21 w 28"/>
                  <a:gd name="T17" fmla="*/ 94 h 94"/>
                  <a:gd name="T18" fmla="*/ 23 w 28"/>
                  <a:gd name="T19" fmla="*/ 82 h 94"/>
                  <a:gd name="T20" fmla="*/ 24 w 28"/>
                  <a:gd name="T21" fmla="*/ 71 h 94"/>
                  <a:gd name="T22" fmla="*/ 27 w 28"/>
                  <a:gd name="T23" fmla="*/ 59 h 94"/>
                  <a:gd name="T24" fmla="*/ 27 w 28"/>
                  <a:gd name="T25" fmla="*/ 48 h 94"/>
                  <a:gd name="T26" fmla="*/ 28 w 28"/>
                  <a:gd name="T27" fmla="*/ 38 h 94"/>
                  <a:gd name="T28" fmla="*/ 28 w 28"/>
                  <a:gd name="T29" fmla="*/ 27 h 94"/>
                  <a:gd name="T30" fmla="*/ 27 w 28"/>
                  <a:gd name="T31" fmla="*/ 13 h 94"/>
                  <a:gd name="T32" fmla="*/ 26 w 28"/>
                  <a:gd name="T33" fmla="*/ 0 h 94"/>
                  <a:gd name="T34" fmla="*/ 24 w 28"/>
                  <a:gd name="T35" fmla="*/ 3 h 94"/>
                  <a:gd name="T36" fmla="*/ 21 w 28"/>
                  <a:gd name="T37" fmla="*/ 7 h 94"/>
                  <a:gd name="T38" fmla="*/ 16 w 28"/>
                  <a:gd name="T39" fmla="*/ 11 h 94"/>
                  <a:gd name="T40" fmla="*/ 13 w 28"/>
                  <a:gd name="T41" fmla="*/ 16 h 94"/>
                  <a:gd name="T42" fmla="*/ 9 w 28"/>
                  <a:gd name="T43" fmla="*/ 20 h 94"/>
                  <a:gd name="T44" fmla="*/ 6 w 28"/>
                  <a:gd name="T45" fmla="*/ 25 h 94"/>
                  <a:gd name="T46" fmla="*/ 3 w 28"/>
                  <a:gd name="T47" fmla="*/ 28 h 94"/>
                  <a:gd name="T48" fmla="*/ 0 w 28"/>
                  <a:gd name="T49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94">
                    <a:moveTo>
                      <a:pt x="0" y="32"/>
                    </a:moveTo>
                    <a:lnTo>
                      <a:pt x="4" y="38"/>
                    </a:lnTo>
                    <a:lnTo>
                      <a:pt x="7" y="46"/>
                    </a:lnTo>
                    <a:lnTo>
                      <a:pt x="12" y="54"/>
                    </a:lnTo>
                    <a:lnTo>
                      <a:pt x="14" y="62"/>
                    </a:lnTo>
                    <a:lnTo>
                      <a:pt x="16" y="71"/>
                    </a:lnTo>
                    <a:lnTo>
                      <a:pt x="18" y="79"/>
                    </a:lnTo>
                    <a:lnTo>
                      <a:pt x="19" y="86"/>
                    </a:lnTo>
                    <a:lnTo>
                      <a:pt x="21" y="94"/>
                    </a:lnTo>
                    <a:lnTo>
                      <a:pt x="23" y="82"/>
                    </a:lnTo>
                    <a:lnTo>
                      <a:pt x="24" y="71"/>
                    </a:lnTo>
                    <a:lnTo>
                      <a:pt x="27" y="59"/>
                    </a:lnTo>
                    <a:lnTo>
                      <a:pt x="27" y="48"/>
                    </a:lnTo>
                    <a:lnTo>
                      <a:pt x="28" y="38"/>
                    </a:lnTo>
                    <a:lnTo>
                      <a:pt x="28" y="27"/>
                    </a:lnTo>
                    <a:lnTo>
                      <a:pt x="27" y="13"/>
                    </a:lnTo>
                    <a:lnTo>
                      <a:pt x="26" y="0"/>
                    </a:lnTo>
                    <a:lnTo>
                      <a:pt x="24" y="3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9" name="Freeform 2123">
                <a:extLst>
                  <a:ext uri="{FF2B5EF4-FFF2-40B4-BE49-F238E27FC236}">
                    <a16:creationId xmlns:a16="http://schemas.microsoft.com/office/drawing/2014/main" id="{0F85B40B-7708-42C5-8C85-60BB86787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27" cy="29"/>
              </a:xfrm>
              <a:custGeom>
                <a:avLst/>
                <a:gdLst>
                  <a:gd name="T0" fmla="*/ 0 w 80"/>
                  <a:gd name="T1" fmla="*/ 26 h 86"/>
                  <a:gd name="T2" fmla="*/ 6 w 80"/>
                  <a:gd name="T3" fmla="*/ 24 h 86"/>
                  <a:gd name="T4" fmla="*/ 10 w 80"/>
                  <a:gd name="T5" fmla="*/ 21 h 86"/>
                  <a:gd name="T6" fmla="*/ 16 w 80"/>
                  <a:gd name="T7" fmla="*/ 18 h 86"/>
                  <a:gd name="T8" fmla="*/ 21 w 80"/>
                  <a:gd name="T9" fmla="*/ 15 h 86"/>
                  <a:gd name="T10" fmla="*/ 27 w 80"/>
                  <a:gd name="T11" fmla="*/ 11 h 86"/>
                  <a:gd name="T12" fmla="*/ 30 w 80"/>
                  <a:gd name="T13" fmla="*/ 6 h 86"/>
                  <a:gd name="T14" fmla="*/ 35 w 80"/>
                  <a:gd name="T15" fmla="*/ 3 h 86"/>
                  <a:gd name="T16" fmla="*/ 38 w 80"/>
                  <a:gd name="T17" fmla="*/ 0 h 86"/>
                  <a:gd name="T18" fmla="*/ 44 w 80"/>
                  <a:gd name="T19" fmla="*/ 8 h 86"/>
                  <a:gd name="T20" fmla="*/ 47 w 80"/>
                  <a:gd name="T21" fmla="*/ 13 h 86"/>
                  <a:gd name="T22" fmla="*/ 53 w 80"/>
                  <a:gd name="T23" fmla="*/ 19 h 86"/>
                  <a:gd name="T24" fmla="*/ 57 w 80"/>
                  <a:gd name="T25" fmla="*/ 24 h 86"/>
                  <a:gd name="T26" fmla="*/ 62 w 80"/>
                  <a:gd name="T27" fmla="*/ 29 h 86"/>
                  <a:gd name="T28" fmla="*/ 67 w 80"/>
                  <a:gd name="T29" fmla="*/ 34 h 86"/>
                  <a:gd name="T30" fmla="*/ 73 w 80"/>
                  <a:gd name="T31" fmla="*/ 42 h 86"/>
                  <a:gd name="T32" fmla="*/ 80 w 80"/>
                  <a:gd name="T33" fmla="*/ 51 h 86"/>
                  <a:gd name="T34" fmla="*/ 79 w 80"/>
                  <a:gd name="T35" fmla="*/ 56 h 86"/>
                  <a:gd name="T36" fmla="*/ 76 w 80"/>
                  <a:gd name="T37" fmla="*/ 61 h 86"/>
                  <a:gd name="T38" fmla="*/ 73 w 80"/>
                  <a:gd name="T39" fmla="*/ 67 h 86"/>
                  <a:gd name="T40" fmla="*/ 70 w 80"/>
                  <a:gd name="T41" fmla="*/ 73 h 86"/>
                  <a:gd name="T42" fmla="*/ 64 w 80"/>
                  <a:gd name="T43" fmla="*/ 77 h 86"/>
                  <a:gd name="T44" fmla="*/ 61 w 80"/>
                  <a:gd name="T45" fmla="*/ 82 h 86"/>
                  <a:gd name="T46" fmla="*/ 57 w 80"/>
                  <a:gd name="T47" fmla="*/ 84 h 86"/>
                  <a:gd name="T48" fmla="*/ 54 w 80"/>
                  <a:gd name="T49" fmla="*/ 86 h 86"/>
                  <a:gd name="T50" fmla="*/ 46 w 80"/>
                  <a:gd name="T51" fmla="*/ 76 h 86"/>
                  <a:gd name="T52" fmla="*/ 39 w 80"/>
                  <a:gd name="T53" fmla="*/ 68 h 86"/>
                  <a:gd name="T54" fmla="*/ 34 w 80"/>
                  <a:gd name="T55" fmla="*/ 61 h 86"/>
                  <a:gd name="T56" fmla="*/ 28 w 80"/>
                  <a:gd name="T57" fmla="*/ 55 h 86"/>
                  <a:gd name="T58" fmla="*/ 24 w 80"/>
                  <a:gd name="T59" fmla="*/ 49 h 86"/>
                  <a:gd name="T60" fmla="*/ 16 w 80"/>
                  <a:gd name="T61" fmla="*/ 42 h 86"/>
                  <a:gd name="T62" fmla="*/ 9 w 80"/>
                  <a:gd name="T63" fmla="*/ 34 h 86"/>
                  <a:gd name="T64" fmla="*/ 0 w 80"/>
                  <a:gd name="T65" fmla="*/ 2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6">
                    <a:moveTo>
                      <a:pt x="0" y="26"/>
                    </a:moveTo>
                    <a:lnTo>
                      <a:pt x="6" y="24"/>
                    </a:lnTo>
                    <a:lnTo>
                      <a:pt x="10" y="21"/>
                    </a:lnTo>
                    <a:lnTo>
                      <a:pt x="16" y="18"/>
                    </a:lnTo>
                    <a:lnTo>
                      <a:pt x="21" y="15"/>
                    </a:lnTo>
                    <a:lnTo>
                      <a:pt x="27" y="11"/>
                    </a:lnTo>
                    <a:lnTo>
                      <a:pt x="30" y="6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3" y="19"/>
                    </a:lnTo>
                    <a:lnTo>
                      <a:pt x="57" y="24"/>
                    </a:lnTo>
                    <a:lnTo>
                      <a:pt x="62" y="29"/>
                    </a:lnTo>
                    <a:lnTo>
                      <a:pt x="67" y="34"/>
                    </a:lnTo>
                    <a:lnTo>
                      <a:pt x="73" y="42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6" y="61"/>
                    </a:lnTo>
                    <a:lnTo>
                      <a:pt x="73" y="67"/>
                    </a:lnTo>
                    <a:lnTo>
                      <a:pt x="70" y="73"/>
                    </a:lnTo>
                    <a:lnTo>
                      <a:pt x="64" y="77"/>
                    </a:lnTo>
                    <a:lnTo>
                      <a:pt x="61" y="82"/>
                    </a:lnTo>
                    <a:lnTo>
                      <a:pt x="57" y="84"/>
                    </a:lnTo>
                    <a:lnTo>
                      <a:pt x="54" y="86"/>
                    </a:lnTo>
                    <a:lnTo>
                      <a:pt x="46" y="76"/>
                    </a:lnTo>
                    <a:lnTo>
                      <a:pt x="39" y="68"/>
                    </a:lnTo>
                    <a:lnTo>
                      <a:pt x="34" y="61"/>
                    </a:lnTo>
                    <a:lnTo>
                      <a:pt x="28" y="55"/>
                    </a:lnTo>
                    <a:lnTo>
                      <a:pt x="24" y="49"/>
                    </a:lnTo>
                    <a:lnTo>
                      <a:pt x="16" y="42"/>
                    </a:lnTo>
                    <a:lnTo>
                      <a:pt x="9" y="3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0" name="Freeform 2124">
                <a:extLst>
                  <a:ext uri="{FF2B5EF4-FFF2-40B4-BE49-F238E27FC236}">
                    <a16:creationId xmlns:a16="http://schemas.microsoft.com/office/drawing/2014/main" id="{9A1623C7-897C-43DF-9534-17E96020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42" cy="27"/>
              </a:xfrm>
              <a:custGeom>
                <a:avLst/>
                <a:gdLst>
                  <a:gd name="T0" fmla="*/ 0 w 125"/>
                  <a:gd name="T1" fmla="*/ 0 h 80"/>
                  <a:gd name="T2" fmla="*/ 6 w 125"/>
                  <a:gd name="T3" fmla="*/ 1 h 80"/>
                  <a:gd name="T4" fmla="*/ 11 w 125"/>
                  <a:gd name="T5" fmla="*/ 2 h 80"/>
                  <a:gd name="T6" fmla="*/ 18 w 125"/>
                  <a:gd name="T7" fmla="*/ 2 h 80"/>
                  <a:gd name="T8" fmla="*/ 25 w 125"/>
                  <a:gd name="T9" fmla="*/ 2 h 80"/>
                  <a:gd name="T10" fmla="*/ 30 w 125"/>
                  <a:gd name="T11" fmla="*/ 2 h 80"/>
                  <a:gd name="T12" fmla="*/ 38 w 125"/>
                  <a:gd name="T13" fmla="*/ 2 h 80"/>
                  <a:gd name="T14" fmla="*/ 43 w 125"/>
                  <a:gd name="T15" fmla="*/ 2 h 80"/>
                  <a:gd name="T16" fmla="*/ 47 w 125"/>
                  <a:gd name="T17" fmla="*/ 1 h 80"/>
                  <a:gd name="T18" fmla="*/ 58 w 125"/>
                  <a:gd name="T19" fmla="*/ 7 h 80"/>
                  <a:gd name="T20" fmla="*/ 69 w 125"/>
                  <a:gd name="T21" fmla="*/ 15 h 80"/>
                  <a:gd name="T22" fmla="*/ 79 w 125"/>
                  <a:gd name="T23" fmla="*/ 24 h 80"/>
                  <a:gd name="T24" fmla="*/ 89 w 125"/>
                  <a:gd name="T25" fmla="*/ 34 h 80"/>
                  <a:gd name="T26" fmla="*/ 98 w 125"/>
                  <a:gd name="T27" fmla="*/ 43 h 80"/>
                  <a:gd name="T28" fmla="*/ 108 w 125"/>
                  <a:gd name="T29" fmla="*/ 53 h 80"/>
                  <a:gd name="T30" fmla="*/ 116 w 125"/>
                  <a:gd name="T31" fmla="*/ 63 h 80"/>
                  <a:gd name="T32" fmla="*/ 125 w 125"/>
                  <a:gd name="T33" fmla="*/ 72 h 80"/>
                  <a:gd name="T34" fmla="*/ 108 w 125"/>
                  <a:gd name="T35" fmla="*/ 75 h 80"/>
                  <a:gd name="T36" fmla="*/ 95 w 125"/>
                  <a:gd name="T37" fmla="*/ 79 h 80"/>
                  <a:gd name="T38" fmla="*/ 88 w 125"/>
                  <a:gd name="T39" fmla="*/ 80 h 80"/>
                  <a:gd name="T40" fmla="*/ 82 w 125"/>
                  <a:gd name="T41" fmla="*/ 77 h 80"/>
                  <a:gd name="T42" fmla="*/ 79 w 125"/>
                  <a:gd name="T43" fmla="*/ 75 h 80"/>
                  <a:gd name="T44" fmla="*/ 73 w 125"/>
                  <a:gd name="T45" fmla="*/ 70 h 80"/>
                  <a:gd name="T46" fmla="*/ 65 w 125"/>
                  <a:gd name="T47" fmla="*/ 63 h 80"/>
                  <a:gd name="T48" fmla="*/ 56 w 125"/>
                  <a:gd name="T49" fmla="*/ 52 h 80"/>
                  <a:gd name="T50" fmla="*/ 51 w 125"/>
                  <a:gd name="T51" fmla="*/ 46 h 80"/>
                  <a:gd name="T52" fmla="*/ 43 w 125"/>
                  <a:gd name="T53" fmla="*/ 40 h 80"/>
                  <a:gd name="T54" fmla="*/ 33 w 125"/>
                  <a:gd name="T55" fmla="*/ 34 h 80"/>
                  <a:gd name="T56" fmla="*/ 23 w 125"/>
                  <a:gd name="T57" fmla="*/ 26 h 80"/>
                  <a:gd name="T58" fmla="*/ 12 w 125"/>
                  <a:gd name="T59" fmla="*/ 17 h 80"/>
                  <a:gd name="T60" fmla="*/ 5 w 125"/>
                  <a:gd name="T61" fmla="*/ 10 h 80"/>
                  <a:gd name="T62" fmla="*/ 0 w 125"/>
                  <a:gd name="T63" fmla="*/ 5 h 80"/>
                  <a:gd name="T64" fmla="*/ 0 w 125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80">
                    <a:moveTo>
                      <a:pt x="0" y="0"/>
                    </a:moveTo>
                    <a:lnTo>
                      <a:pt x="6" y="1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8" y="7"/>
                    </a:lnTo>
                    <a:lnTo>
                      <a:pt x="69" y="15"/>
                    </a:lnTo>
                    <a:lnTo>
                      <a:pt x="79" y="24"/>
                    </a:lnTo>
                    <a:lnTo>
                      <a:pt x="89" y="34"/>
                    </a:lnTo>
                    <a:lnTo>
                      <a:pt x="98" y="43"/>
                    </a:lnTo>
                    <a:lnTo>
                      <a:pt x="108" y="53"/>
                    </a:lnTo>
                    <a:lnTo>
                      <a:pt x="116" y="63"/>
                    </a:lnTo>
                    <a:lnTo>
                      <a:pt x="125" y="72"/>
                    </a:lnTo>
                    <a:lnTo>
                      <a:pt x="108" y="75"/>
                    </a:lnTo>
                    <a:lnTo>
                      <a:pt x="95" y="79"/>
                    </a:lnTo>
                    <a:lnTo>
                      <a:pt x="88" y="80"/>
                    </a:lnTo>
                    <a:lnTo>
                      <a:pt x="82" y="77"/>
                    </a:lnTo>
                    <a:lnTo>
                      <a:pt x="79" y="75"/>
                    </a:lnTo>
                    <a:lnTo>
                      <a:pt x="73" y="70"/>
                    </a:lnTo>
                    <a:lnTo>
                      <a:pt x="65" y="63"/>
                    </a:lnTo>
                    <a:lnTo>
                      <a:pt x="56" y="52"/>
                    </a:lnTo>
                    <a:lnTo>
                      <a:pt x="51" y="46"/>
                    </a:lnTo>
                    <a:lnTo>
                      <a:pt x="43" y="40"/>
                    </a:lnTo>
                    <a:lnTo>
                      <a:pt x="33" y="34"/>
                    </a:lnTo>
                    <a:lnTo>
                      <a:pt x="23" y="26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1" name="Freeform 2125">
                <a:extLst>
                  <a:ext uri="{FF2B5EF4-FFF2-40B4-BE49-F238E27FC236}">
                    <a16:creationId xmlns:a16="http://schemas.microsoft.com/office/drawing/2014/main" id="{54769CB5-9BEA-4228-9143-94B49A96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42" cy="26"/>
              </a:xfrm>
              <a:custGeom>
                <a:avLst/>
                <a:gdLst>
                  <a:gd name="T0" fmla="*/ 0 w 126"/>
                  <a:gd name="T1" fmla="*/ 18 h 77"/>
                  <a:gd name="T2" fmla="*/ 9 w 126"/>
                  <a:gd name="T3" fmla="*/ 18 h 77"/>
                  <a:gd name="T4" fmla="*/ 18 w 126"/>
                  <a:gd name="T5" fmla="*/ 17 h 77"/>
                  <a:gd name="T6" fmla="*/ 28 w 126"/>
                  <a:gd name="T7" fmla="*/ 16 h 77"/>
                  <a:gd name="T8" fmla="*/ 37 w 126"/>
                  <a:gd name="T9" fmla="*/ 15 h 77"/>
                  <a:gd name="T10" fmla="*/ 47 w 126"/>
                  <a:gd name="T11" fmla="*/ 12 h 77"/>
                  <a:gd name="T12" fmla="*/ 56 w 126"/>
                  <a:gd name="T13" fmla="*/ 10 h 77"/>
                  <a:gd name="T14" fmla="*/ 64 w 126"/>
                  <a:gd name="T15" fmla="*/ 6 h 77"/>
                  <a:gd name="T16" fmla="*/ 71 w 126"/>
                  <a:gd name="T17" fmla="*/ 0 h 77"/>
                  <a:gd name="T18" fmla="*/ 76 w 126"/>
                  <a:gd name="T19" fmla="*/ 6 h 77"/>
                  <a:gd name="T20" fmla="*/ 83 w 126"/>
                  <a:gd name="T21" fmla="*/ 12 h 77"/>
                  <a:gd name="T22" fmla="*/ 91 w 126"/>
                  <a:gd name="T23" fmla="*/ 19 h 77"/>
                  <a:gd name="T24" fmla="*/ 99 w 126"/>
                  <a:gd name="T25" fmla="*/ 27 h 77"/>
                  <a:gd name="T26" fmla="*/ 106 w 126"/>
                  <a:gd name="T27" fmla="*/ 35 h 77"/>
                  <a:gd name="T28" fmla="*/ 113 w 126"/>
                  <a:gd name="T29" fmla="*/ 40 h 77"/>
                  <a:gd name="T30" fmla="*/ 120 w 126"/>
                  <a:gd name="T31" fmla="*/ 48 h 77"/>
                  <a:gd name="T32" fmla="*/ 126 w 126"/>
                  <a:gd name="T33" fmla="*/ 55 h 77"/>
                  <a:gd name="T34" fmla="*/ 120 w 126"/>
                  <a:gd name="T35" fmla="*/ 58 h 77"/>
                  <a:gd name="T36" fmla="*/ 113 w 126"/>
                  <a:gd name="T37" fmla="*/ 62 h 77"/>
                  <a:gd name="T38" fmla="*/ 107 w 126"/>
                  <a:gd name="T39" fmla="*/ 64 h 77"/>
                  <a:gd name="T40" fmla="*/ 102 w 126"/>
                  <a:gd name="T41" fmla="*/ 66 h 77"/>
                  <a:gd name="T42" fmla="*/ 96 w 126"/>
                  <a:gd name="T43" fmla="*/ 68 h 77"/>
                  <a:gd name="T44" fmla="*/ 90 w 126"/>
                  <a:gd name="T45" fmla="*/ 72 h 77"/>
                  <a:gd name="T46" fmla="*/ 83 w 126"/>
                  <a:gd name="T47" fmla="*/ 74 h 77"/>
                  <a:gd name="T48" fmla="*/ 76 w 126"/>
                  <a:gd name="T49" fmla="*/ 77 h 77"/>
                  <a:gd name="T50" fmla="*/ 72 w 126"/>
                  <a:gd name="T51" fmla="*/ 72 h 77"/>
                  <a:gd name="T52" fmla="*/ 64 w 126"/>
                  <a:gd name="T53" fmla="*/ 65 h 77"/>
                  <a:gd name="T54" fmla="*/ 54 w 126"/>
                  <a:gd name="T55" fmla="*/ 57 h 77"/>
                  <a:gd name="T56" fmla="*/ 43 w 126"/>
                  <a:gd name="T57" fmla="*/ 47 h 77"/>
                  <a:gd name="T58" fmla="*/ 30 w 126"/>
                  <a:gd name="T59" fmla="*/ 39 h 77"/>
                  <a:gd name="T60" fmla="*/ 19 w 126"/>
                  <a:gd name="T61" fmla="*/ 30 h 77"/>
                  <a:gd name="T62" fmla="*/ 9 w 126"/>
                  <a:gd name="T63" fmla="*/ 24 h 77"/>
                  <a:gd name="T64" fmla="*/ 0 w 126"/>
                  <a:gd name="T65" fmla="*/ 1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7">
                    <a:moveTo>
                      <a:pt x="0" y="18"/>
                    </a:moveTo>
                    <a:lnTo>
                      <a:pt x="9" y="18"/>
                    </a:lnTo>
                    <a:lnTo>
                      <a:pt x="18" y="17"/>
                    </a:lnTo>
                    <a:lnTo>
                      <a:pt x="28" y="16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0"/>
                    </a:lnTo>
                    <a:lnTo>
                      <a:pt x="76" y="6"/>
                    </a:lnTo>
                    <a:lnTo>
                      <a:pt x="83" y="12"/>
                    </a:lnTo>
                    <a:lnTo>
                      <a:pt x="91" y="19"/>
                    </a:lnTo>
                    <a:lnTo>
                      <a:pt x="99" y="27"/>
                    </a:lnTo>
                    <a:lnTo>
                      <a:pt x="106" y="35"/>
                    </a:lnTo>
                    <a:lnTo>
                      <a:pt x="113" y="40"/>
                    </a:lnTo>
                    <a:lnTo>
                      <a:pt x="120" y="48"/>
                    </a:lnTo>
                    <a:lnTo>
                      <a:pt x="126" y="55"/>
                    </a:lnTo>
                    <a:lnTo>
                      <a:pt x="120" y="58"/>
                    </a:lnTo>
                    <a:lnTo>
                      <a:pt x="113" y="62"/>
                    </a:lnTo>
                    <a:lnTo>
                      <a:pt x="107" y="64"/>
                    </a:lnTo>
                    <a:lnTo>
                      <a:pt x="102" y="66"/>
                    </a:lnTo>
                    <a:lnTo>
                      <a:pt x="96" y="68"/>
                    </a:lnTo>
                    <a:lnTo>
                      <a:pt x="90" y="72"/>
                    </a:lnTo>
                    <a:lnTo>
                      <a:pt x="83" y="74"/>
                    </a:lnTo>
                    <a:lnTo>
                      <a:pt x="76" y="77"/>
                    </a:lnTo>
                    <a:lnTo>
                      <a:pt x="72" y="72"/>
                    </a:lnTo>
                    <a:lnTo>
                      <a:pt x="64" y="65"/>
                    </a:lnTo>
                    <a:lnTo>
                      <a:pt x="54" y="57"/>
                    </a:lnTo>
                    <a:lnTo>
                      <a:pt x="43" y="47"/>
                    </a:lnTo>
                    <a:lnTo>
                      <a:pt x="30" y="39"/>
                    </a:lnTo>
                    <a:lnTo>
                      <a:pt x="19" y="30"/>
                    </a:lnTo>
                    <a:lnTo>
                      <a:pt x="9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2" name="Freeform 2126">
                <a:extLst>
                  <a:ext uri="{FF2B5EF4-FFF2-40B4-BE49-F238E27FC236}">
                    <a16:creationId xmlns:a16="http://schemas.microsoft.com/office/drawing/2014/main" id="{1E2D36AA-8885-4A80-B383-A221DE83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12"/>
                <a:ext cx="19" cy="27"/>
              </a:xfrm>
              <a:custGeom>
                <a:avLst/>
                <a:gdLst>
                  <a:gd name="T0" fmla="*/ 0 w 56"/>
                  <a:gd name="T1" fmla="*/ 35 h 80"/>
                  <a:gd name="T2" fmla="*/ 5 w 56"/>
                  <a:gd name="T3" fmla="*/ 31 h 80"/>
                  <a:gd name="T4" fmla="*/ 8 w 56"/>
                  <a:gd name="T5" fmla="*/ 28 h 80"/>
                  <a:gd name="T6" fmla="*/ 12 w 56"/>
                  <a:gd name="T7" fmla="*/ 25 h 80"/>
                  <a:gd name="T8" fmla="*/ 16 w 56"/>
                  <a:gd name="T9" fmla="*/ 19 h 80"/>
                  <a:gd name="T10" fmla="*/ 20 w 56"/>
                  <a:gd name="T11" fmla="*/ 15 h 80"/>
                  <a:gd name="T12" fmla="*/ 23 w 56"/>
                  <a:gd name="T13" fmla="*/ 10 h 80"/>
                  <a:gd name="T14" fmla="*/ 25 w 56"/>
                  <a:gd name="T15" fmla="*/ 4 h 80"/>
                  <a:gd name="T16" fmla="*/ 27 w 56"/>
                  <a:gd name="T17" fmla="*/ 0 h 80"/>
                  <a:gd name="T18" fmla="*/ 33 w 56"/>
                  <a:gd name="T19" fmla="*/ 4 h 80"/>
                  <a:gd name="T20" fmla="*/ 36 w 56"/>
                  <a:gd name="T21" fmla="*/ 9 h 80"/>
                  <a:gd name="T22" fmla="*/ 42 w 56"/>
                  <a:gd name="T23" fmla="*/ 15 h 80"/>
                  <a:gd name="T24" fmla="*/ 46 w 56"/>
                  <a:gd name="T25" fmla="*/ 19 h 80"/>
                  <a:gd name="T26" fmla="*/ 49 w 56"/>
                  <a:gd name="T27" fmla="*/ 25 h 80"/>
                  <a:gd name="T28" fmla="*/ 54 w 56"/>
                  <a:gd name="T29" fmla="*/ 31 h 80"/>
                  <a:gd name="T30" fmla="*/ 56 w 56"/>
                  <a:gd name="T31" fmla="*/ 37 h 80"/>
                  <a:gd name="T32" fmla="*/ 56 w 56"/>
                  <a:gd name="T33" fmla="*/ 43 h 80"/>
                  <a:gd name="T34" fmla="*/ 55 w 56"/>
                  <a:gd name="T35" fmla="*/ 44 h 80"/>
                  <a:gd name="T36" fmla="*/ 52 w 56"/>
                  <a:gd name="T37" fmla="*/ 49 h 80"/>
                  <a:gd name="T38" fmla="*/ 47 w 56"/>
                  <a:gd name="T39" fmla="*/ 54 h 80"/>
                  <a:gd name="T40" fmla="*/ 44 w 56"/>
                  <a:gd name="T41" fmla="*/ 61 h 80"/>
                  <a:gd name="T42" fmla="*/ 42 w 56"/>
                  <a:gd name="T43" fmla="*/ 66 h 80"/>
                  <a:gd name="T44" fmla="*/ 38 w 56"/>
                  <a:gd name="T45" fmla="*/ 72 h 80"/>
                  <a:gd name="T46" fmla="*/ 36 w 56"/>
                  <a:gd name="T47" fmla="*/ 76 h 80"/>
                  <a:gd name="T48" fmla="*/ 35 w 56"/>
                  <a:gd name="T49" fmla="*/ 80 h 80"/>
                  <a:gd name="T50" fmla="*/ 33 w 56"/>
                  <a:gd name="T51" fmla="*/ 74 h 80"/>
                  <a:gd name="T52" fmla="*/ 27 w 56"/>
                  <a:gd name="T53" fmla="*/ 68 h 80"/>
                  <a:gd name="T54" fmla="*/ 23 w 56"/>
                  <a:gd name="T55" fmla="*/ 63 h 80"/>
                  <a:gd name="T56" fmla="*/ 18 w 56"/>
                  <a:gd name="T57" fmla="*/ 56 h 80"/>
                  <a:gd name="T58" fmla="*/ 14 w 56"/>
                  <a:gd name="T59" fmla="*/ 50 h 80"/>
                  <a:gd name="T60" fmla="*/ 8 w 56"/>
                  <a:gd name="T61" fmla="*/ 44 h 80"/>
                  <a:gd name="T62" fmla="*/ 3 w 56"/>
                  <a:gd name="T63" fmla="*/ 39 h 80"/>
                  <a:gd name="T64" fmla="*/ 0 w 56"/>
                  <a:gd name="T65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80">
                    <a:moveTo>
                      <a:pt x="0" y="35"/>
                    </a:moveTo>
                    <a:lnTo>
                      <a:pt x="5" y="31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42" y="15"/>
                    </a:lnTo>
                    <a:lnTo>
                      <a:pt x="46" y="19"/>
                    </a:lnTo>
                    <a:lnTo>
                      <a:pt x="49" y="25"/>
                    </a:lnTo>
                    <a:lnTo>
                      <a:pt x="54" y="31"/>
                    </a:lnTo>
                    <a:lnTo>
                      <a:pt x="56" y="37"/>
                    </a:lnTo>
                    <a:lnTo>
                      <a:pt x="56" y="43"/>
                    </a:lnTo>
                    <a:lnTo>
                      <a:pt x="55" y="44"/>
                    </a:lnTo>
                    <a:lnTo>
                      <a:pt x="52" y="49"/>
                    </a:lnTo>
                    <a:lnTo>
                      <a:pt x="47" y="54"/>
                    </a:lnTo>
                    <a:lnTo>
                      <a:pt x="44" y="61"/>
                    </a:lnTo>
                    <a:lnTo>
                      <a:pt x="42" y="66"/>
                    </a:lnTo>
                    <a:lnTo>
                      <a:pt x="38" y="72"/>
                    </a:lnTo>
                    <a:lnTo>
                      <a:pt x="36" y="76"/>
                    </a:lnTo>
                    <a:lnTo>
                      <a:pt x="35" y="80"/>
                    </a:lnTo>
                    <a:lnTo>
                      <a:pt x="33" y="74"/>
                    </a:lnTo>
                    <a:lnTo>
                      <a:pt x="27" y="68"/>
                    </a:lnTo>
                    <a:lnTo>
                      <a:pt x="23" y="63"/>
                    </a:lnTo>
                    <a:lnTo>
                      <a:pt x="18" y="56"/>
                    </a:lnTo>
                    <a:lnTo>
                      <a:pt x="14" y="50"/>
                    </a:lnTo>
                    <a:lnTo>
                      <a:pt x="8" y="44"/>
                    </a:lnTo>
                    <a:lnTo>
                      <a:pt x="3" y="3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3" name="Freeform 2127">
                <a:extLst>
                  <a:ext uri="{FF2B5EF4-FFF2-40B4-BE49-F238E27FC236}">
                    <a16:creationId xmlns:a16="http://schemas.microsoft.com/office/drawing/2014/main" id="{67C5A891-44FD-4820-A2FD-82D01A8D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62"/>
                <a:ext cx="5" cy="14"/>
              </a:xfrm>
              <a:custGeom>
                <a:avLst/>
                <a:gdLst>
                  <a:gd name="T0" fmla="*/ 14 w 15"/>
                  <a:gd name="T1" fmla="*/ 39 h 41"/>
                  <a:gd name="T2" fmla="*/ 15 w 15"/>
                  <a:gd name="T3" fmla="*/ 40 h 41"/>
                  <a:gd name="T4" fmla="*/ 14 w 15"/>
                  <a:gd name="T5" fmla="*/ 34 h 41"/>
                  <a:gd name="T6" fmla="*/ 14 w 15"/>
                  <a:gd name="T7" fmla="*/ 29 h 41"/>
                  <a:gd name="T8" fmla="*/ 11 w 15"/>
                  <a:gd name="T9" fmla="*/ 23 h 41"/>
                  <a:gd name="T10" fmla="*/ 9 w 15"/>
                  <a:gd name="T11" fmla="*/ 18 h 41"/>
                  <a:gd name="T12" fmla="*/ 7 w 15"/>
                  <a:gd name="T13" fmla="*/ 14 h 41"/>
                  <a:gd name="T14" fmla="*/ 6 w 15"/>
                  <a:gd name="T15" fmla="*/ 9 h 41"/>
                  <a:gd name="T16" fmla="*/ 2 w 15"/>
                  <a:gd name="T17" fmla="*/ 5 h 41"/>
                  <a:gd name="T18" fmla="*/ 1 w 15"/>
                  <a:gd name="T19" fmla="*/ 0 h 41"/>
                  <a:gd name="T20" fmla="*/ 0 w 15"/>
                  <a:gd name="T21" fmla="*/ 0 h 41"/>
                  <a:gd name="T22" fmla="*/ 1 w 15"/>
                  <a:gd name="T23" fmla="*/ 5 h 41"/>
                  <a:gd name="T24" fmla="*/ 4 w 15"/>
                  <a:gd name="T25" fmla="*/ 11 h 41"/>
                  <a:gd name="T26" fmla="*/ 6 w 15"/>
                  <a:gd name="T27" fmla="*/ 15 h 41"/>
                  <a:gd name="T28" fmla="*/ 8 w 15"/>
                  <a:gd name="T29" fmla="*/ 20 h 41"/>
                  <a:gd name="T30" fmla="*/ 10 w 15"/>
                  <a:gd name="T31" fmla="*/ 23 h 41"/>
                  <a:gd name="T32" fmla="*/ 11 w 15"/>
                  <a:gd name="T33" fmla="*/ 29 h 41"/>
                  <a:gd name="T34" fmla="*/ 12 w 15"/>
                  <a:gd name="T35" fmla="*/ 34 h 41"/>
                  <a:gd name="T36" fmla="*/ 14 w 15"/>
                  <a:gd name="T37" fmla="*/ 40 h 41"/>
                  <a:gd name="T38" fmla="*/ 15 w 15"/>
                  <a:gd name="T39" fmla="*/ 41 h 41"/>
                  <a:gd name="T40" fmla="*/ 14 w 15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41">
                    <a:moveTo>
                      <a:pt x="14" y="39"/>
                    </a:moveTo>
                    <a:lnTo>
                      <a:pt x="15" y="40"/>
                    </a:lnTo>
                    <a:lnTo>
                      <a:pt x="14" y="34"/>
                    </a:lnTo>
                    <a:lnTo>
                      <a:pt x="14" y="29"/>
                    </a:lnTo>
                    <a:lnTo>
                      <a:pt x="11" y="23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6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1" y="29"/>
                    </a:lnTo>
                    <a:lnTo>
                      <a:pt x="12" y="34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4" name="Freeform 2128">
                <a:extLst>
                  <a:ext uri="{FF2B5EF4-FFF2-40B4-BE49-F238E27FC236}">
                    <a16:creationId xmlns:a16="http://schemas.microsoft.com/office/drawing/2014/main" id="{D91F8CF0-2360-4878-A5C4-A097840EE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58"/>
                <a:ext cx="7" cy="18"/>
              </a:xfrm>
              <a:custGeom>
                <a:avLst/>
                <a:gdLst>
                  <a:gd name="T0" fmla="*/ 17 w 21"/>
                  <a:gd name="T1" fmla="*/ 0 h 53"/>
                  <a:gd name="T2" fmla="*/ 18 w 21"/>
                  <a:gd name="T3" fmla="*/ 0 h 53"/>
                  <a:gd name="T4" fmla="*/ 16 w 21"/>
                  <a:gd name="T5" fmla="*/ 8 h 53"/>
                  <a:gd name="T6" fmla="*/ 15 w 21"/>
                  <a:gd name="T7" fmla="*/ 15 h 53"/>
                  <a:gd name="T8" fmla="*/ 14 w 21"/>
                  <a:gd name="T9" fmla="*/ 22 h 53"/>
                  <a:gd name="T10" fmla="*/ 12 w 21"/>
                  <a:gd name="T11" fmla="*/ 28 h 53"/>
                  <a:gd name="T12" fmla="*/ 9 w 21"/>
                  <a:gd name="T13" fmla="*/ 35 h 53"/>
                  <a:gd name="T14" fmla="*/ 7 w 21"/>
                  <a:gd name="T15" fmla="*/ 41 h 53"/>
                  <a:gd name="T16" fmla="*/ 4 w 21"/>
                  <a:gd name="T17" fmla="*/ 46 h 53"/>
                  <a:gd name="T18" fmla="*/ 0 w 21"/>
                  <a:gd name="T19" fmla="*/ 52 h 53"/>
                  <a:gd name="T20" fmla="*/ 3 w 21"/>
                  <a:gd name="T21" fmla="*/ 53 h 53"/>
                  <a:gd name="T22" fmla="*/ 6 w 21"/>
                  <a:gd name="T23" fmla="*/ 48 h 53"/>
                  <a:gd name="T24" fmla="*/ 9 w 21"/>
                  <a:gd name="T25" fmla="*/ 42 h 53"/>
                  <a:gd name="T26" fmla="*/ 12 w 21"/>
                  <a:gd name="T27" fmla="*/ 35 h 53"/>
                  <a:gd name="T28" fmla="*/ 14 w 21"/>
                  <a:gd name="T29" fmla="*/ 28 h 53"/>
                  <a:gd name="T30" fmla="*/ 15 w 21"/>
                  <a:gd name="T31" fmla="*/ 22 h 53"/>
                  <a:gd name="T32" fmla="*/ 17 w 21"/>
                  <a:gd name="T33" fmla="*/ 15 h 53"/>
                  <a:gd name="T34" fmla="*/ 18 w 21"/>
                  <a:gd name="T35" fmla="*/ 8 h 53"/>
                  <a:gd name="T36" fmla="*/ 19 w 21"/>
                  <a:gd name="T37" fmla="*/ 0 h 53"/>
                  <a:gd name="T38" fmla="*/ 21 w 21"/>
                  <a:gd name="T39" fmla="*/ 0 h 53"/>
                  <a:gd name="T40" fmla="*/ 17 w 21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3">
                    <a:moveTo>
                      <a:pt x="17" y="0"/>
                    </a:moveTo>
                    <a:lnTo>
                      <a:pt x="18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4" y="22"/>
                    </a:lnTo>
                    <a:lnTo>
                      <a:pt x="12" y="28"/>
                    </a:lnTo>
                    <a:lnTo>
                      <a:pt x="9" y="35"/>
                    </a:lnTo>
                    <a:lnTo>
                      <a:pt x="7" y="41"/>
                    </a:lnTo>
                    <a:lnTo>
                      <a:pt x="4" y="46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6" y="48"/>
                    </a:lnTo>
                    <a:lnTo>
                      <a:pt x="9" y="42"/>
                    </a:lnTo>
                    <a:lnTo>
                      <a:pt x="12" y="35"/>
                    </a:lnTo>
                    <a:lnTo>
                      <a:pt x="14" y="28"/>
                    </a:lnTo>
                    <a:lnTo>
                      <a:pt x="15" y="22"/>
                    </a:lnTo>
                    <a:lnTo>
                      <a:pt x="17" y="15"/>
                    </a:lnTo>
                    <a:lnTo>
                      <a:pt x="18" y="8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5" name="Freeform 2129">
                <a:extLst>
                  <a:ext uri="{FF2B5EF4-FFF2-40B4-BE49-F238E27FC236}">
                    <a16:creationId xmlns:a16="http://schemas.microsoft.com/office/drawing/2014/main" id="{59BF1564-0434-4C4E-8C92-19ADE1AF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453"/>
                <a:ext cx="1" cy="5"/>
              </a:xfrm>
              <a:custGeom>
                <a:avLst/>
                <a:gdLst>
                  <a:gd name="T0" fmla="*/ 1 w 5"/>
                  <a:gd name="T1" fmla="*/ 1 h 13"/>
                  <a:gd name="T2" fmla="*/ 0 w 5"/>
                  <a:gd name="T3" fmla="*/ 1 h 13"/>
                  <a:gd name="T4" fmla="*/ 1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1 w 5"/>
                  <a:gd name="T11" fmla="*/ 13 h 13"/>
                  <a:gd name="T12" fmla="*/ 5 w 5"/>
                  <a:gd name="T13" fmla="*/ 13 h 13"/>
                  <a:gd name="T14" fmla="*/ 3 w 5"/>
                  <a:gd name="T15" fmla="*/ 11 h 13"/>
                  <a:gd name="T16" fmla="*/ 3 w 5"/>
                  <a:gd name="T17" fmla="*/ 7 h 13"/>
                  <a:gd name="T18" fmla="*/ 2 w 5"/>
                  <a:gd name="T19" fmla="*/ 3 h 13"/>
                  <a:gd name="T20" fmla="*/ 1 w 5"/>
                  <a:gd name="T21" fmla="*/ 0 h 13"/>
                  <a:gd name="T22" fmla="*/ 0 w 5"/>
                  <a:gd name="T23" fmla="*/ 0 h 13"/>
                  <a:gd name="T24" fmla="*/ 1 w 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1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6" name="Freeform 2130">
                <a:extLst>
                  <a:ext uri="{FF2B5EF4-FFF2-40B4-BE49-F238E27FC236}">
                    <a16:creationId xmlns:a16="http://schemas.microsoft.com/office/drawing/2014/main" id="{78DE3C5A-2A94-47DE-A0DB-00AEAF9F9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53"/>
                <a:ext cx="10" cy="9"/>
              </a:xfrm>
              <a:custGeom>
                <a:avLst/>
                <a:gdLst>
                  <a:gd name="T0" fmla="*/ 2 w 30"/>
                  <a:gd name="T1" fmla="*/ 26 h 27"/>
                  <a:gd name="T2" fmla="*/ 1 w 30"/>
                  <a:gd name="T3" fmla="*/ 27 h 27"/>
                  <a:gd name="T4" fmla="*/ 4 w 30"/>
                  <a:gd name="T5" fmla="*/ 26 h 27"/>
                  <a:gd name="T6" fmla="*/ 6 w 30"/>
                  <a:gd name="T7" fmla="*/ 22 h 27"/>
                  <a:gd name="T8" fmla="*/ 10 w 30"/>
                  <a:gd name="T9" fmla="*/ 20 h 27"/>
                  <a:gd name="T10" fmla="*/ 16 w 30"/>
                  <a:gd name="T11" fmla="*/ 16 h 27"/>
                  <a:gd name="T12" fmla="*/ 19 w 30"/>
                  <a:gd name="T13" fmla="*/ 12 h 27"/>
                  <a:gd name="T14" fmla="*/ 25 w 30"/>
                  <a:gd name="T15" fmla="*/ 7 h 27"/>
                  <a:gd name="T16" fmla="*/ 27 w 30"/>
                  <a:gd name="T17" fmla="*/ 3 h 27"/>
                  <a:gd name="T18" fmla="*/ 30 w 30"/>
                  <a:gd name="T19" fmla="*/ 1 h 27"/>
                  <a:gd name="T20" fmla="*/ 28 w 30"/>
                  <a:gd name="T21" fmla="*/ 0 h 27"/>
                  <a:gd name="T22" fmla="*/ 26 w 30"/>
                  <a:gd name="T23" fmla="*/ 2 h 27"/>
                  <a:gd name="T24" fmla="*/ 23 w 30"/>
                  <a:gd name="T25" fmla="*/ 5 h 27"/>
                  <a:gd name="T26" fmla="*/ 18 w 30"/>
                  <a:gd name="T27" fmla="*/ 11 h 27"/>
                  <a:gd name="T28" fmla="*/ 14 w 30"/>
                  <a:gd name="T29" fmla="*/ 14 h 27"/>
                  <a:gd name="T30" fmla="*/ 8 w 30"/>
                  <a:gd name="T31" fmla="*/ 19 h 27"/>
                  <a:gd name="T32" fmla="*/ 5 w 30"/>
                  <a:gd name="T33" fmla="*/ 22 h 27"/>
                  <a:gd name="T34" fmla="*/ 2 w 30"/>
                  <a:gd name="T35" fmla="*/ 25 h 27"/>
                  <a:gd name="T36" fmla="*/ 1 w 30"/>
                  <a:gd name="T37" fmla="*/ 25 h 27"/>
                  <a:gd name="T38" fmla="*/ 0 w 30"/>
                  <a:gd name="T39" fmla="*/ 26 h 27"/>
                  <a:gd name="T40" fmla="*/ 2 w 30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7">
                    <a:moveTo>
                      <a:pt x="2" y="26"/>
                    </a:moveTo>
                    <a:lnTo>
                      <a:pt x="1" y="27"/>
                    </a:lnTo>
                    <a:lnTo>
                      <a:pt x="4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16" y="16"/>
                    </a:lnTo>
                    <a:lnTo>
                      <a:pt x="19" y="12"/>
                    </a:lnTo>
                    <a:lnTo>
                      <a:pt x="25" y="7"/>
                    </a:lnTo>
                    <a:lnTo>
                      <a:pt x="27" y="3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5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7" name="Freeform 2131">
                <a:extLst>
                  <a:ext uri="{FF2B5EF4-FFF2-40B4-BE49-F238E27FC236}">
                    <a16:creationId xmlns:a16="http://schemas.microsoft.com/office/drawing/2014/main" id="{7B1DDE2D-930D-45D4-83CC-5635514D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62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8" name="Freeform 2132">
                <a:extLst>
                  <a:ext uri="{FF2B5EF4-FFF2-40B4-BE49-F238E27FC236}">
                    <a16:creationId xmlns:a16="http://schemas.microsoft.com/office/drawing/2014/main" id="{1624F126-D6ED-4B4C-95D1-00B207DFE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3"/>
                <a:ext cx="13" cy="5"/>
              </a:xfrm>
              <a:custGeom>
                <a:avLst/>
                <a:gdLst>
                  <a:gd name="T0" fmla="*/ 37 w 37"/>
                  <a:gd name="T1" fmla="*/ 0 h 14"/>
                  <a:gd name="T2" fmla="*/ 36 w 37"/>
                  <a:gd name="T3" fmla="*/ 0 h 14"/>
                  <a:gd name="T4" fmla="*/ 31 w 37"/>
                  <a:gd name="T5" fmla="*/ 2 h 14"/>
                  <a:gd name="T6" fmla="*/ 28 w 37"/>
                  <a:gd name="T7" fmla="*/ 4 h 14"/>
                  <a:gd name="T8" fmla="*/ 23 w 37"/>
                  <a:gd name="T9" fmla="*/ 7 h 14"/>
                  <a:gd name="T10" fmla="*/ 19 w 37"/>
                  <a:gd name="T11" fmla="*/ 8 h 14"/>
                  <a:gd name="T12" fmla="*/ 14 w 37"/>
                  <a:gd name="T13" fmla="*/ 10 h 14"/>
                  <a:gd name="T14" fmla="*/ 10 w 37"/>
                  <a:gd name="T15" fmla="*/ 11 h 14"/>
                  <a:gd name="T16" fmla="*/ 4 w 37"/>
                  <a:gd name="T17" fmla="*/ 12 h 14"/>
                  <a:gd name="T18" fmla="*/ 0 w 37"/>
                  <a:gd name="T19" fmla="*/ 12 h 14"/>
                  <a:gd name="T20" fmla="*/ 0 w 37"/>
                  <a:gd name="T21" fmla="*/ 14 h 14"/>
                  <a:gd name="T22" fmla="*/ 4 w 37"/>
                  <a:gd name="T23" fmla="*/ 14 h 14"/>
                  <a:gd name="T24" fmla="*/ 10 w 37"/>
                  <a:gd name="T25" fmla="*/ 12 h 14"/>
                  <a:gd name="T26" fmla="*/ 16 w 37"/>
                  <a:gd name="T27" fmla="*/ 11 h 14"/>
                  <a:gd name="T28" fmla="*/ 20 w 37"/>
                  <a:gd name="T29" fmla="*/ 9 h 14"/>
                  <a:gd name="T30" fmla="*/ 25 w 37"/>
                  <a:gd name="T31" fmla="*/ 8 h 14"/>
                  <a:gd name="T32" fmla="*/ 29 w 37"/>
                  <a:gd name="T33" fmla="*/ 6 h 14"/>
                  <a:gd name="T34" fmla="*/ 34 w 37"/>
                  <a:gd name="T35" fmla="*/ 4 h 14"/>
                  <a:gd name="T36" fmla="*/ 37 w 37"/>
                  <a:gd name="T37" fmla="*/ 1 h 14"/>
                  <a:gd name="T38" fmla="*/ 36 w 37"/>
                  <a:gd name="T39" fmla="*/ 1 h 14"/>
                  <a:gd name="T40" fmla="*/ 37 w 37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9" y="8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0" y="12"/>
                    </a:lnTo>
                    <a:lnTo>
                      <a:pt x="16" y="11"/>
                    </a:lnTo>
                    <a:lnTo>
                      <a:pt x="20" y="9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9" name="Freeform 2133">
                <a:extLst>
                  <a:ext uri="{FF2B5EF4-FFF2-40B4-BE49-F238E27FC236}">
                    <a16:creationId xmlns:a16="http://schemas.microsoft.com/office/drawing/2014/main" id="{9FD1EB21-889F-4813-96C4-B9D8CA478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423"/>
                <a:ext cx="19" cy="25"/>
              </a:xfrm>
              <a:custGeom>
                <a:avLst/>
                <a:gdLst>
                  <a:gd name="T0" fmla="*/ 57 w 57"/>
                  <a:gd name="T1" fmla="*/ 74 h 74"/>
                  <a:gd name="T2" fmla="*/ 57 w 57"/>
                  <a:gd name="T3" fmla="*/ 73 h 74"/>
                  <a:gd name="T4" fmla="*/ 1 w 57"/>
                  <a:gd name="T5" fmla="*/ 0 h 74"/>
                  <a:gd name="T6" fmla="*/ 0 w 57"/>
                  <a:gd name="T7" fmla="*/ 2 h 74"/>
                  <a:gd name="T8" fmla="*/ 55 w 57"/>
                  <a:gd name="T9" fmla="*/ 74 h 74"/>
                  <a:gd name="T10" fmla="*/ 55 w 57"/>
                  <a:gd name="T11" fmla="*/ 73 h 74"/>
                  <a:gd name="T12" fmla="*/ 57 w 5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4">
                    <a:moveTo>
                      <a:pt x="57" y="74"/>
                    </a:moveTo>
                    <a:lnTo>
                      <a:pt x="57" y="7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5" y="74"/>
                    </a:lnTo>
                    <a:lnTo>
                      <a:pt x="55" y="73"/>
                    </a:lnTo>
                    <a:lnTo>
                      <a:pt x="5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0" name="Freeform 2134">
                <a:extLst>
                  <a:ext uri="{FF2B5EF4-FFF2-40B4-BE49-F238E27FC236}">
                    <a16:creationId xmlns:a16="http://schemas.microsoft.com/office/drawing/2014/main" id="{65E46561-B1FF-4453-A779-9CF8D98C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448"/>
                <a:ext cx="11" cy="7"/>
              </a:xfrm>
              <a:custGeom>
                <a:avLst/>
                <a:gdLst>
                  <a:gd name="T0" fmla="*/ 0 w 31"/>
                  <a:gd name="T1" fmla="*/ 21 h 21"/>
                  <a:gd name="T2" fmla="*/ 2 w 31"/>
                  <a:gd name="T3" fmla="*/ 21 h 21"/>
                  <a:gd name="T4" fmla="*/ 31 w 31"/>
                  <a:gd name="T5" fmla="*/ 1 h 21"/>
                  <a:gd name="T6" fmla="*/ 30 w 31"/>
                  <a:gd name="T7" fmla="*/ 0 h 21"/>
                  <a:gd name="T8" fmla="*/ 0 w 31"/>
                  <a:gd name="T9" fmla="*/ 20 h 21"/>
                  <a:gd name="T10" fmla="*/ 2 w 31"/>
                  <a:gd name="T11" fmla="*/ 20 h 21"/>
                  <a:gd name="T12" fmla="*/ 0 w 3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" y="2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1" name="Freeform 2135">
                <a:extLst>
                  <a:ext uri="{FF2B5EF4-FFF2-40B4-BE49-F238E27FC236}">
                    <a16:creationId xmlns:a16="http://schemas.microsoft.com/office/drawing/2014/main" id="{BBD79749-FF5D-40FE-B516-A8C3BFF04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8"/>
                <a:ext cx="22" cy="26"/>
              </a:xfrm>
              <a:custGeom>
                <a:avLst/>
                <a:gdLst>
                  <a:gd name="T0" fmla="*/ 1 w 64"/>
                  <a:gd name="T1" fmla="*/ 0 h 79"/>
                  <a:gd name="T2" fmla="*/ 0 w 64"/>
                  <a:gd name="T3" fmla="*/ 1 h 79"/>
                  <a:gd name="T4" fmla="*/ 62 w 64"/>
                  <a:gd name="T5" fmla="*/ 79 h 79"/>
                  <a:gd name="T6" fmla="*/ 64 w 64"/>
                  <a:gd name="T7" fmla="*/ 78 h 79"/>
                  <a:gd name="T8" fmla="*/ 1 w 64"/>
                  <a:gd name="T9" fmla="*/ 0 h 79"/>
                  <a:gd name="T10" fmla="*/ 1 w 64"/>
                  <a:gd name="T11" fmla="*/ 1 h 79"/>
                  <a:gd name="T12" fmla="*/ 1 w 6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79">
                    <a:moveTo>
                      <a:pt x="1" y="0"/>
                    </a:moveTo>
                    <a:lnTo>
                      <a:pt x="0" y="1"/>
                    </a:lnTo>
                    <a:lnTo>
                      <a:pt x="62" y="79"/>
                    </a:lnTo>
                    <a:lnTo>
                      <a:pt x="64" y="7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2" name="Freeform 2136">
                <a:extLst>
                  <a:ext uri="{FF2B5EF4-FFF2-40B4-BE49-F238E27FC236}">
                    <a16:creationId xmlns:a16="http://schemas.microsoft.com/office/drawing/2014/main" id="{420FF84A-8C57-49BF-835C-875B44F3B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7"/>
                <a:ext cx="1" cy="1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3" name="Freeform 2137">
                <a:extLst>
                  <a:ext uri="{FF2B5EF4-FFF2-40B4-BE49-F238E27FC236}">
                    <a16:creationId xmlns:a16="http://schemas.microsoft.com/office/drawing/2014/main" id="{DB7DF487-B426-412C-ADB4-7D3292A4F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8" cy="21"/>
              </a:xfrm>
              <a:custGeom>
                <a:avLst/>
                <a:gdLst>
                  <a:gd name="T0" fmla="*/ 21 w 22"/>
                  <a:gd name="T1" fmla="*/ 63 h 63"/>
                  <a:gd name="T2" fmla="*/ 22 w 22"/>
                  <a:gd name="T3" fmla="*/ 63 h 63"/>
                  <a:gd name="T4" fmla="*/ 21 w 22"/>
                  <a:gd name="T5" fmla="*/ 56 h 63"/>
                  <a:gd name="T6" fmla="*/ 21 w 22"/>
                  <a:gd name="T7" fmla="*/ 50 h 63"/>
                  <a:gd name="T8" fmla="*/ 17 w 22"/>
                  <a:gd name="T9" fmla="*/ 41 h 63"/>
                  <a:gd name="T10" fmla="*/ 15 w 22"/>
                  <a:gd name="T11" fmla="*/ 32 h 63"/>
                  <a:gd name="T12" fmla="*/ 13 w 22"/>
                  <a:gd name="T13" fmla="*/ 24 h 63"/>
                  <a:gd name="T14" fmla="*/ 9 w 22"/>
                  <a:gd name="T15" fmla="*/ 16 h 63"/>
                  <a:gd name="T16" fmla="*/ 5 w 22"/>
                  <a:gd name="T17" fmla="*/ 7 h 63"/>
                  <a:gd name="T18" fmla="*/ 1 w 22"/>
                  <a:gd name="T19" fmla="*/ 0 h 63"/>
                  <a:gd name="T20" fmla="*/ 0 w 22"/>
                  <a:gd name="T21" fmla="*/ 2 h 63"/>
                  <a:gd name="T22" fmla="*/ 4 w 22"/>
                  <a:gd name="T23" fmla="*/ 9 h 63"/>
                  <a:gd name="T24" fmla="*/ 7 w 22"/>
                  <a:gd name="T25" fmla="*/ 16 h 63"/>
                  <a:gd name="T26" fmla="*/ 12 w 22"/>
                  <a:gd name="T27" fmla="*/ 25 h 63"/>
                  <a:gd name="T28" fmla="*/ 14 w 22"/>
                  <a:gd name="T29" fmla="*/ 32 h 63"/>
                  <a:gd name="T30" fmla="*/ 16 w 22"/>
                  <a:gd name="T31" fmla="*/ 41 h 63"/>
                  <a:gd name="T32" fmla="*/ 18 w 22"/>
                  <a:gd name="T33" fmla="*/ 50 h 63"/>
                  <a:gd name="T34" fmla="*/ 19 w 22"/>
                  <a:gd name="T35" fmla="*/ 56 h 63"/>
                  <a:gd name="T36" fmla="*/ 21 w 22"/>
                  <a:gd name="T37" fmla="*/ 63 h 63"/>
                  <a:gd name="T38" fmla="*/ 22 w 22"/>
                  <a:gd name="T39" fmla="*/ 63 h 63"/>
                  <a:gd name="T40" fmla="*/ 21 w 22"/>
                  <a:gd name="T4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63">
                    <a:moveTo>
                      <a:pt x="21" y="63"/>
                    </a:moveTo>
                    <a:lnTo>
                      <a:pt x="22" y="63"/>
                    </a:lnTo>
                    <a:lnTo>
                      <a:pt x="21" y="56"/>
                    </a:lnTo>
                    <a:lnTo>
                      <a:pt x="21" y="50"/>
                    </a:lnTo>
                    <a:lnTo>
                      <a:pt x="17" y="41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9" y="16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7" y="16"/>
                    </a:lnTo>
                    <a:lnTo>
                      <a:pt x="12" y="25"/>
                    </a:lnTo>
                    <a:lnTo>
                      <a:pt x="14" y="32"/>
                    </a:lnTo>
                    <a:lnTo>
                      <a:pt x="16" y="41"/>
                    </a:lnTo>
                    <a:lnTo>
                      <a:pt x="18" y="50"/>
                    </a:lnTo>
                    <a:lnTo>
                      <a:pt x="19" y="56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4" name="Freeform 2138">
                <a:extLst>
                  <a:ext uri="{FF2B5EF4-FFF2-40B4-BE49-F238E27FC236}">
                    <a16:creationId xmlns:a16="http://schemas.microsoft.com/office/drawing/2014/main" id="{A09D0459-9275-48DE-BFC5-0A5251790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2401"/>
                <a:ext cx="3" cy="31"/>
              </a:xfrm>
              <a:custGeom>
                <a:avLst/>
                <a:gdLst>
                  <a:gd name="T0" fmla="*/ 6 w 10"/>
                  <a:gd name="T1" fmla="*/ 1 h 95"/>
                  <a:gd name="T2" fmla="*/ 5 w 10"/>
                  <a:gd name="T3" fmla="*/ 1 h 95"/>
                  <a:gd name="T4" fmla="*/ 6 w 10"/>
                  <a:gd name="T5" fmla="*/ 14 h 95"/>
                  <a:gd name="T6" fmla="*/ 6 w 10"/>
                  <a:gd name="T7" fmla="*/ 28 h 95"/>
                  <a:gd name="T8" fmla="*/ 6 w 10"/>
                  <a:gd name="T9" fmla="*/ 39 h 95"/>
                  <a:gd name="T10" fmla="*/ 6 w 10"/>
                  <a:gd name="T11" fmla="*/ 49 h 95"/>
                  <a:gd name="T12" fmla="*/ 5 w 10"/>
                  <a:gd name="T13" fmla="*/ 60 h 95"/>
                  <a:gd name="T14" fmla="*/ 3 w 10"/>
                  <a:gd name="T15" fmla="*/ 72 h 95"/>
                  <a:gd name="T16" fmla="*/ 2 w 10"/>
                  <a:gd name="T17" fmla="*/ 83 h 95"/>
                  <a:gd name="T18" fmla="*/ 0 w 10"/>
                  <a:gd name="T19" fmla="*/ 95 h 95"/>
                  <a:gd name="T20" fmla="*/ 1 w 10"/>
                  <a:gd name="T21" fmla="*/ 95 h 95"/>
                  <a:gd name="T22" fmla="*/ 3 w 10"/>
                  <a:gd name="T23" fmla="*/ 83 h 95"/>
                  <a:gd name="T24" fmla="*/ 5 w 10"/>
                  <a:gd name="T25" fmla="*/ 72 h 95"/>
                  <a:gd name="T26" fmla="*/ 8 w 10"/>
                  <a:gd name="T27" fmla="*/ 60 h 95"/>
                  <a:gd name="T28" fmla="*/ 9 w 10"/>
                  <a:gd name="T29" fmla="*/ 49 h 95"/>
                  <a:gd name="T30" fmla="*/ 10 w 10"/>
                  <a:gd name="T31" fmla="*/ 39 h 95"/>
                  <a:gd name="T32" fmla="*/ 10 w 10"/>
                  <a:gd name="T33" fmla="*/ 28 h 95"/>
                  <a:gd name="T34" fmla="*/ 9 w 10"/>
                  <a:gd name="T35" fmla="*/ 14 h 95"/>
                  <a:gd name="T36" fmla="*/ 6 w 10"/>
                  <a:gd name="T37" fmla="*/ 1 h 95"/>
                  <a:gd name="T38" fmla="*/ 5 w 10"/>
                  <a:gd name="T39" fmla="*/ 0 h 95"/>
                  <a:gd name="T40" fmla="*/ 6 w 10"/>
                  <a:gd name="T41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95">
                    <a:moveTo>
                      <a:pt x="6" y="1"/>
                    </a:moveTo>
                    <a:lnTo>
                      <a:pt x="5" y="1"/>
                    </a:lnTo>
                    <a:lnTo>
                      <a:pt x="6" y="14"/>
                    </a:lnTo>
                    <a:lnTo>
                      <a:pt x="6" y="28"/>
                    </a:lnTo>
                    <a:lnTo>
                      <a:pt x="6" y="39"/>
                    </a:lnTo>
                    <a:lnTo>
                      <a:pt x="6" y="49"/>
                    </a:lnTo>
                    <a:lnTo>
                      <a:pt x="5" y="60"/>
                    </a:lnTo>
                    <a:lnTo>
                      <a:pt x="3" y="72"/>
                    </a:lnTo>
                    <a:lnTo>
                      <a:pt x="2" y="83"/>
                    </a:lnTo>
                    <a:lnTo>
                      <a:pt x="0" y="95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5" y="72"/>
                    </a:lnTo>
                    <a:lnTo>
                      <a:pt x="8" y="60"/>
                    </a:lnTo>
                    <a:lnTo>
                      <a:pt x="9" y="49"/>
                    </a:lnTo>
                    <a:lnTo>
                      <a:pt x="10" y="39"/>
                    </a:lnTo>
                    <a:lnTo>
                      <a:pt x="10" y="28"/>
                    </a:lnTo>
                    <a:lnTo>
                      <a:pt x="9" y="1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5" name="Freeform 2139">
                <a:extLst>
                  <a:ext uri="{FF2B5EF4-FFF2-40B4-BE49-F238E27FC236}">
                    <a16:creationId xmlns:a16="http://schemas.microsoft.com/office/drawing/2014/main" id="{21F2A596-C40E-4E8E-A8EB-FB68E460B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9" cy="11"/>
              </a:xfrm>
              <a:custGeom>
                <a:avLst/>
                <a:gdLst>
                  <a:gd name="T0" fmla="*/ 1 w 27"/>
                  <a:gd name="T1" fmla="*/ 32 h 34"/>
                  <a:gd name="T2" fmla="*/ 1 w 27"/>
                  <a:gd name="T3" fmla="*/ 34 h 34"/>
                  <a:gd name="T4" fmla="*/ 4 w 27"/>
                  <a:gd name="T5" fmla="*/ 30 h 34"/>
                  <a:gd name="T6" fmla="*/ 7 w 27"/>
                  <a:gd name="T7" fmla="*/ 27 h 34"/>
                  <a:gd name="T8" fmla="*/ 12 w 27"/>
                  <a:gd name="T9" fmla="*/ 22 h 34"/>
                  <a:gd name="T10" fmla="*/ 15 w 27"/>
                  <a:gd name="T11" fmla="*/ 18 h 34"/>
                  <a:gd name="T12" fmla="*/ 18 w 27"/>
                  <a:gd name="T13" fmla="*/ 13 h 34"/>
                  <a:gd name="T14" fmla="*/ 22 w 27"/>
                  <a:gd name="T15" fmla="*/ 9 h 34"/>
                  <a:gd name="T16" fmla="*/ 24 w 27"/>
                  <a:gd name="T17" fmla="*/ 5 h 34"/>
                  <a:gd name="T18" fmla="*/ 27 w 27"/>
                  <a:gd name="T19" fmla="*/ 2 h 34"/>
                  <a:gd name="T20" fmla="*/ 26 w 27"/>
                  <a:gd name="T21" fmla="*/ 0 h 34"/>
                  <a:gd name="T22" fmla="*/ 24 w 27"/>
                  <a:gd name="T23" fmla="*/ 4 h 34"/>
                  <a:gd name="T24" fmla="*/ 21 w 27"/>
                  <a:gd name="T25" fmla="*/ 8 h 34"/>
                  <a:gd name="T26" fmla="*/ 16 w 27"/>
                  <a:gd name="T27" fmla="*/ 12 h 34"/>
                  <a:gd name="T28" fmla="*/ 14 w 27"/>
                  <a:gd name="T29" fmla="*/ 17 h 34"/>
                  <a:gd name="T30" fmla="*/ 10 w 27"/>
                  <a:gd name="T31" fmla="*/ 21 h 34"/>
                  <a:gd name="T32" fmla="*/ 6 w 27"/>
                  <a:gd name="T33" fmla="*/ 26 h 34"/>
                  <a:gd name="T34" fmla="*/ 4 w 27"/>
                  <a:gd name="T35" fmla="*/ 29 h 34"/>
                  <a:gd name="T36" fmla="*/ 0 w 27"/>
                  <a:gd name="T37" fmla="*/ 32 h 34"/>
                  <a:gd name="T38" fmla="*/ 0 w 27"/>
                  <a:gd name="T39" fmla="*/ 34 h 34"/>
                  <a:gd name="T40" fmla="*/ 1 w 27"/>
                  <a:gd name="T4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4">
                    <a:moveTo>
                      <a:pt x="1" y="32"/>
                    </a:moveTo>
                    <a:lnTo>
                      <a:pt x="1" y="34"/>
                    </a:lnTo>
                    <a:lnTo>
                      <a:pt x="4" y="30"/>
                    </a:lnTo>
                    <a:lnTo>
                      <a:pt x="7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3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21" y="8"/>
                    </a:lnTo>
                    <a:lnTo>
                      <a:pt x="16" y="12"/>
                    </a:lnTo>
                    <a:lnTo>
                      <a:pt x="14" y="17"/>
                    </a:lnTo>
                    <a:lnTo>
                      <a:pt x="10" y="21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6" name="Freeform 2140">
                <a:extLst>
                  <a:ext uri="{FF2B5EF4-FFF2-40B4-BE49-F238E27FC236}">
                    <a16:creationId xmlns:a16="http://schemas.microsoft.com/office/drawing/2014/main" id="{6A39F68E-9AAC-410C-AD97-0426CA3F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7" name="Freeform 2141">
                <a:extLst>
                  <a:ext uri="{FF2B5EF4-FFF2-40B4-BE49-F238E27FC236}">
                    <a16:creationId xmlns:a16="http://schemas.microsoft.com/office/drawing/2014/main" id="{5266AE2B-90E3-4467-B52D-CB18C35B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13" cy="9"/>
              </a:xfrm>
              <a:custGeom>
                <a:avLst/>
                <a:gdLst>
                  <a:gd name="T0" fmla="*/ 39 w 39"/>
                  <a:gd name="T1" fmla="*/ 0 h 28"/>
                  <a:gd name="T2" fmla="*/ 38 w 39"/>
                  <a:gd name="T3" fmla="*/ 0 h 28"/>
                  <a:gd name="T4" fmla="*/ 35 w 39"/>
                  <a:gd name="T5" fmla="*/ 3 h 28"/>
                  <a:gd name="T6" fmla="*/ 30 w 39"/>
                  <a:gd name="T7" fmla="*/ 7 h 28"/>
                  <a:gd name="T8" fmla="*/ 27 w 39"/>
                  <a:gd name="T9" fmla="*/ 11 h 28"/>
                  <a:gd name="T10" fmla="*/ 20 w 39"/>
                  <a:gd name="T11" fmla="*/ 15 h 28"/>
                  <a:gd name="T12" fmla="*/ 16 w 39"/>
                  <a:gd name="T13" fmla="*/ 19 h 28"/>
                  <a:gd name="T14" fmla="*/ 10 w 39"/>
                  <a:gd name="T15" fmla="*/ 22 h 28"/>
                  <a:gd name="T16" fmla="*/ 6 w 39"/>
                  <a:gd name="T17" fmla="*/ 24 h 28"/>
                  <a:gd name="T18" fmla="*/ 0 w 39"/>
                  <a:gd name="T19" fmla="*/ 27 h 28"/>
                  <a:gd name="T20" fmla="*/ 1 w 39"/>
                  <a:gd name="T21" fmla="*/ 28 h 28"/>
                  <a:gd name="T22" fmla="*/ 7 w 39"/>
                  <a:gd name="T23" fmla="*/ 27 h 28"/>
                  <a:gd name="T24" fmla="*/ 12 w 39"/>
                  <a:gd name="T25" fmla="*/ 23 h 28"/>
                  <a:gd name="T26" fmla="*/ 17 w 39"/>
                  <a:gd name="T27" fmla="*/ 20 h 28"/>
                  <a:gd name="T28" fmla="*/ 23 w 39"/>
                  <a:gd name="T29" fmla="*/ 16 h 28"/>
                  <a:gd name="T30" fmla="*/ 27 w 39"/>
                  <a:gd name="T31" fmla="*/ 12 h 28"/>
                  <a:gd name="T32" fmla="*/ 33 w 39"/>
                  <a:gd name="T33" fmla="*/ 9 h 28"/>
                  <a:gd name="T34" fmla="*/ 36 w 39"/>
                  <a:gd name="T35" fmla="*/ 4 h 28"/>
                  <a:gd name="T36" fmla="*/ 39 w 39"/>
                  <a:gd name="T37" fmla="*/ 1 h 28"/>
                  <a:gd name="T38" fmla="*/ 38 w 39"/>
                  <a:gd name="T39" fmla="*/ 1 h 28"/>
                  <a:gd name="T40" fmla="*/ 39 w 39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lnTo>
                      <a:pt x="38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7" y="11"/>
                    </a:lnTo>
                    <a:lnTo>
                      <a:pt x="20" y="15"/>
                    </a:lnTo>
                    <a:lnTo>
                      <a:pt x="16" y="19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7" y="27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16"/>
                    </a:lnTo>
                    <a:lnTo>
                      <a:pt x="27" y="12"/>
                    </a:lnTo>
                    <a:lnTo>
                      <a:pt x="33" y="9"/>
                    </a:lnTo>
                    <a:lnTo>
                      <a:pt x="36" y="4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8" name="Freeform 2142">
                <a:extLst>
                  <a:ext uri="{FF2B5EF4-FFF2-40B4-BE49-F238E27FC236}">
                    <a16:creationId xmlns:a16="http://schemas.microsoft.com/office/drawing/2014/main" id="{D69CFBAF-F5B9-493A-B4EA-4045C8A65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372"/>
                <a:ext cx="15" cy="18"/>
              </a:xfrm>
              <a:custGeom>
                <a:avLst/>
                <a:gdLst>
                  <a:gd name="T0" fmla="*/ 44 w 44"/>
                  <a:gd name="T1" fmla="*/ 53 h 54"/>
                  <a:gd name="T2" fmla="*/ 44 w 44"/>
                  <a:gd name="T3" fmla="*/ 53 h 54"/>
                  <a:gd name="T4" fmla="*/ 37 w 44"/>
                  <a:gd name="T5" fmla="*/ 44 h 54"/>
                  <a:gd name="T6" fmla="*/ 31 w 44"/>
                  <a:gd name="T7" fmla="*/ 36 h 54"/>
                  <a:gd name="T8" fmla="*/ 26 w 44"/>
                  <a:gd name="T9" fmla="*/ 31 h 54"/>
                  <a:gd name="T10" fmla="*/ 21 w 44"/>
                  <a:gd name="T11" fmla="*/ 26 h 54"/>
                  <a:gd name="T12" fmla="*/ 17 w 44"/>
                  <a:gd name="T13" fmla="*/ 21 h 54"/>
                  <a:gd name="T14" fmla="*/ 12 w 44"/>
                  <a:gd name="T15" fmla="*/ 15 h 54"/>
                  <a:gd name="T16" fmla="*/ 8 w 44"/>
                  <a:gd name="T17" fmla="*/ 9 h 54"/>
                  <a:gd name="T18" fmla="*/ 2 w 44"/>
                  <a:gd name="T19" fmla="*/ 0 h 54"/>
                  <a:gd name="T20" fmla="*/ 0 w 44"/>
                  <a:gd name="T21" fmla="*/ 3 h 54"/>
                  <a:gd name="T22" fmla="*/ 7 w 44"/>
                  <a:gd name="T23" fmla="*/ 11 h 54"/>
                  <a:gd name="T24" fmla="*/ 11 w 44"/>
                  <a:gd name="T25" fmla="*/ 16 h 54"/>
                  <a:gd name="T26" fmla="*/ 15 w 44"/>
                  <a:gd name="T27" fmla="*/ 22 h 54"/>
                  <a:gd name="T28" fmla="*/ 20 w 44"/>
                  <a:gd name="T29" fmla="*/ 27 h 54"/>
                  <a:gd name="T30" fmla="*/ 24 w 44"/>
                  <a:gd name="T31" fmla="*/ 32 h 54"/>
                  <a:gd name="T32" fmla="*/ 29 w 44"/>
                  <a:gd name="T33" fmla="*/ 37 h 54"/>
                  <a:gd name="T34" fmla="*/ 35 w 44"/>
                  <a:gd name="T35" fmla="*/ 45 h 54"/>
                  <a:gd name="T36" fmla="*/ 43 w 44"/>
                  <a:gd name="T37" fmla="*/ 54 h 54"/>
                  <a:gd name="T38" fmla="*/ 43 w 44"/>
                  <a:gd name="T39" fmla="*/ 53 h 54"/>
                  <a:gd name="T40" fmla="*/ 44 w 44"/>
                  <a:gd name="T41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54">
                    <a:moveTo>
                      <a:pt x="44" y="53"/>
                    </a:moveTo>
                    <a:lnTo>
                      <a:pt x="44" y="53"/>
                    </a:lnTo>
                    <a:lnTo>
                      <a:pt x="37" y="44"/>
                    </a:lnTo>
                    <a:lnTo>
                      <a:pt x="31" y="36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7" y="21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6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35" y="45"/>
                    </a:lnTo>
                    <a:lnTo>
                      <a:pt x="43" y="54"/>
                    </a:lnTo>
                    <a:lnTo>
                      <a:pt x="43" y="53"/>
                    </a:ln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9" name="Freeform 2143">
                <a:extLst>
                  <a:ext uri="{FF2B5EF4-FFF2-40B4-BE49-F238E27FC236}">
                    <a16:creationId xmlns:a16="http://schemas.microsoft.com/office/drawing/2014/main" id="{4DD878B9-3072-4C6A-A9CB-CA6F9BD61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390"/>
                <a:ext cx="9" cy="12"/>
              </a:xfrm>
              <a:custGeom>
                <a:avLst/>
                <a:gdLst>
                  <a:gd name="T0" fmla="*/ 0 w 26"/>
                  <a:gd name="T1" fmla="*/ 36 h 36"/>
                  <a:gd name="T2" fmla="*/ 1 w 26"/>
                  <a:gd name="T3" fmla="*/ 36 h 36"/>
                  <a:gd name="T4" fmla="*/ 5 w 26"/>
                  <a:gd name="T5" fmla="*/ 34 h 36"/>
                  <a:gd name="T6" fmla="*/ 8 w 26"/>
                  <a:gd name="T7" fmla="*/ 32 h 36"/>
                  <a:gd name="T8" fmla="*/ 11 w 26"/>
                  <a:gd name="T9" fmla="*/ 27 h 36"/>
                  <a:gd name="T10" fmla="*/ 16 w 26"/>
                  <a:gd name="T11" fmla="*/ 22 h 36"/>
                  <a:gd name="T12" fmla="*/ 20 w 26"/>
                  <a:gd name="T13" fmla="*/ 17 h 36"/>
                  <a:gd name="T14" fmla="*/ 22 w 26"/>
                  <a:gd name="T15" fmla="*/ 12 h 36"/>
                  <a:gd name="T16" fmla="*/ 26 w 26"/>
                  <a:gd name="T17" fmla="*/ 6 h 36"/>
                  <a:gd name="T18" fmla="*/ 26 w 26"/>
                  <a:gd name="T19" fmla="*/ 0 h 36"/>
                  <a:gd name="T20" fmla="*/ 26 w 26"/>
                  <a:gd name="T21" fmla="*/ 0 h 36"/>
                  <a:gd name="T22" fmla="*/ 24 w 26"/>
                  <a:gd name="T23" fmla="*/ 6 h 36"/>
                  <a:gd name="T24" fmla="*/ 21 w 26"/>
                  <a:gd name="T25" fmla="*/ 10 h 36"/>
                  <a:gd name="T26" fmla="*/ 18 w 26"/>
                  <a:gd name="T27" fmla="*/ 16 h 36"/>
                  <a:gd name="T28" fmla="*/ 15 w 26"/>
                  <a:gd name="T29" fmla="*/ 22 h 36"/>
                  <a:gd name="T30" fmla="*/ 10 w 26"/>
                  <a:gd name="T31" fmla="*/ 25 h 36"/>
                  <a:gd name="T32" fmla="*/ 6 w 26"/>
                  <a:gd name="T33" fmla="*/ 31 h 36"/>
                  <a:gd name="T34" fmla="*/ 2 w 26"/>
                  <a:gd name="T35" fmla="*/ 33 h 36"/>
                  <a:gd name="T36" fmla="*/ 0 w 26"/>
                  <a:gd name="T37" fmla="*/ 35 h 36"/>
                  <a:gd name="T38" fmla="*/ 1 w 26"/>
                  <a:gd name="T39" fmla="*/ 35 h 36"/>
                  <a:gd name="T40" fmla="*/ 0 w 26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6">
                    <a:moveTo>
                      <a:pt x="0" y="36"/>
                    </a:moveTo>
                    <a:lnTo>
                      <a:pt x="1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1" y="27"/>
                    </a:lnTo>
                    <a:lnTo>
                      <a:pt x="16" y="22"/>
                    </a:lnTo>
                    <a:lnTo>
                      <a:pt x="20" y="17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0" name="Freeform 2144">
                <a:extLst>
                  <a:ext uri="{FF2B5EF4-FFF2-40B4-BE49-F238E27FC236}">
                    <a16:creationId xmlns:a16="http://schemas.microsoft.com/office/drawing/2014/main" id="{AC16800F-1A5E-4EAA-8744-34BFD28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82"/>
                <a:ext cx="19" cy="20"/>
              </a:xfrm>
              <a:custGeom>
                <a:avLst/>
                <a:gdLst>
                  <a:gd name="T0" fmla="*/ 0 w 55"/>
                  <a:gd name="T1" fmla="*/ 0 h 61"/>
                  <a:gd name="T2" fmla="*/ 0 w 55"/>
                  <a:gd name="T3" fmla="*/ 1 h 61"/>
                  <a:gd name="T4" fmla="*/ 9 w 55"/>
                  <a:gd name="T5" fmla="*/ 10 h 61"/>
                  <a:gd name="T6" fmla="*/ 17 w 55"/>
                  <a:gd name="T7" fmla="*/ 17 h 61"/>
                  <a:gd name="T8" fmla="*/ 24 w 55"/>
                  <a:gd name="T9" fmla="*/ 23 h 61"/>
                  <a:gd name="T10" fmla="*/ 28 w 55"/>
                  <a:gd name="T11" fmla="*/ 30 h 61"/>
                  <a:gd name="T12" fmla="*/ 34 w 55"/>
                  <a:gd name="T13" fmla="*/ 35 h 61"/>
                  <a:gd name="T14" fmla="*/ 38 w 55"/>
                  <a:gd name="T15" fmla="*/ 43 h 61"/>
                  <a:gd name="T16" fmla="*/ 46 w 55"/>
                  <a:gd name="T17" fmla="*/ 51 h 61"/>
                  <a:gd name="T18" fmla="*/ 54 w 55"/>
                  <a:gd name="T19" fmla="*/ 61 h 61"/>
                  <a:gd name="T20" fmla="*/ 55 w 55"/>
                  <a:gd name="T21" fmla="*/ 59 h 61"/>
                  <a:gd name="T22" fmla="*/ 47 w 55"/>
                  <a:gd name="T23" fmla="*/ 49 h 61"/>
                  <a:gd name="T24" fmla="*/ 41 w 55"/>
                  <a:gd name="T25" fmla="*/ 41 h 61"/>
                  <a:gd name="T26" fmla="*/ 35 w 55"/>
                  <a:gd name="T27" fmla="*/ 34 h 61"/>
                  <a:gd name="T28" fmla="*/ 29 w 55"/>
                  <a:gd name="T29" fmla="*/ 28 h 61"/>
                  <a:gd name="T30" fmla="*/ 25 w 55"/>
                  <a:gd name="T31" fmla="*/ 22 h 61"/>
                  <a:gd name="T32" fmla="*/ 18 w 55"/>
                  <a:gd name="T33" fmla="*/ 15 h 61"/>
                  <a:gd name="T34" fmla="*/ 10 w 55"/>
                  <a:gd name="T35" fmla="*/ 8 h 61"/>
                  <a:gd name="T36" fmla="*/ 1 w 55"/>
                  <a:gd name="T37" fmla="*/ 0 h 61"/>
                  <a:gd name="T38" fmla="*/ 1 w 55"/>
                  <a:gd name="T39" fmla="*/ 1 h 61"/>
                  <a:gd name="T40" fmla="*/ 0 w 55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1">
                    <a:moveTo>
                      <a:pt x="0" y="0"/>
                    </a:moveTo>
                    <a:lnTo>
                      <a:pt x="0" y="1"/>
                    </a:lnTo>
                    <a:lnTo>
                      <a:pt x="9" y="10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28" y="30"/>
                    </a:lnTo>
                    <a:lnTo>
                      <a:pt x="34" y="35"/>
                    </a:lnTo>
                    <a:lnTo>
                      <a:pt x="38" y="43"/>
                    </a:lnTo>
                    <a:lnTo>
                      <a:pt x="46" y="51"/>
                    </a:lnTo>
                    <a:lnTo>
                      <a:pt x="54" y="61"/>
                    </a:lnTo>
                    <a:lnTo>
                      <a:pt x="55" y="59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5" y="34"/>
                    </a:lnTo>
                    <a:lnTo>
                      <a:pt x="29" y="28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1" name="Freeform 2145">
                <a:extLst>
                  <a:ext uri="{FF2B5EF4-FFF2-40B4-BE49-F238E27FC236}">
                    <a16:creationId xmlns:a16="http://schemas.microsoft.com/office/drawing/2014/main" id="{BD54C76E-4DEA-46BB-958A-F549D8228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81"/>
                <a:ext cx="1" cy="1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2" name="Freeform 2146">
                <a:extLst>
                  <a:ext uri="{FF2B5EF4-FFF2-40B4-BE49-F238E27FC236}">
                    <a16:creationId xmlns:a16="http://schemas.microsoft.com/office/drawing/2014/main" id="{48D070F6-3B07-41EE-A348-4A00F9C2F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389"/>
                <a:ext cx="16" cy="1"/>
              </a:xfrm>
              <a:custGeom>
                <a:avLst/>
                <a:gdLst>
                  <a:gd name="T0" fmla="*/ 48 w 48"/>
                  <a:gd name="T1" fmla="*/ 1 h 4"/>
                  <a:gd name="T2" fmla="*/ 46 w 48"/>
                  <a:gd name="T3" fmla="*/ 1 h 4"/>
                  <a:gd name="T4" fmla="*/ 43 w 48"/>
                  <a:gd name="T5" fmla="*/ 2 h 4"/>
                  <a:gd name="T6" fmla="*/ 38 w 48"/>
                  <a:gd name="T7" fmla="*/ 3 h 4"/>
                  <a:gd name="T8" fmla="*/ 31 w 48"/>
                  <a:gd name="T9" fmla="*/ 3 h 4"/>
                  <a:gd name="T10" fmla="*/ 26 w 48"/>
                  <a:gd name="T11" fmla="*/ 3 h 4"/>
                  <a:gd name="T12" fmla="*/ 18 w 48"/>
                  <a:gd name="T13" fmla="*/ 3 h 4"/>
                  <a:gd name="T14" fmla="*/ 11 w 48"/>
                  <a:gd name="T15" fmla="*/ 2 h 4"/>
                  <a:gd name="T16" fmla="*/ 6 w 48"/>
                  <a:gd name="T17" fmla="*/ 1 h 4"/>
                  <a:gd name="T18" fmla="*/ 0 w 48"/>
                  <a:gd name="T19" fmla="*/ 0 h 4"/>
                  <a:gd name="T20" fmla="*/ 0 w 48"/>
                  <a:gd name="T21" fmla="*/ 1 h 4"/>
                  <a:gd name="T22" fmla="*/ 6 w 48"/>
                  <a:gd name="T23" fmla="*/ 2 h 4"/>
                  <a:gd name="T24" fmla="*/ 11 w 48"/>
                  <a:gd name="T25" fmla="*/ 3 h 4"/>
                  <a:gd name="T26" fmla="*/ 18 w 48"/>
                  <a:gd name="T27" fmla="*/ 4 h 4"/>
                  <a:gd name="T28" fmla="*/ 26 w 48"/>
                  <a:gd name="T29" fmla="*/ 4 h 4"/>
                  <a:gd name="T30" fmla="*/ 31 w 48"/>
                  <a:gd name="T31" fmla="*/ 4 h 4"/>
                  <a:gd name="T32" fmla="*/ 38 w 48"/>
                  <a:gd name="T33" fmla="*/ 4 h 4"/>
                  <a:gd name="T34" fmla="*/ 43 w 48"/>
                  <a:gd name="T35" fmla="*/ 3 h 4"/>
                  <a:gd name="T36" fmla="*/ 48 w 48"/>
                  <a:gd name="T37" fmla="*/ 2 h 4"/>
                  <a:gd name="T38" fmla="*/ 46 w 48"/>
                  <a:gd name="T39" fmla="*/ 2 h 4"/>
                  <a:gd name="T40" fmla="*/ 48 w 48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">
                    <a:moveTo>
                      <a:pt x="48" y="1"/>
                    </a:moveTo>
                    <a:lnTo>
                      <a:pt x="46" y="1"/>
                    </a:lnTo>
                    <a:lnTo>
                      <a:pt x="43" y="2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18" y="3"/>
                    </a:lnTo>
                    <a:lnTo>
                      <a:pt x="11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8" y="4"/>
                    </a:lnTo>
                    <a:lnTo>
                      <a:pt x="26" y="4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3" name="Freeform 2147">
                <a:extLst>
                  <a:ext uri="{FF2B5EF4-FFF2-40B4-BE49-F238E27FC236}">
                    <a16:creationId xmlns:a16="http://schemas.microsoft.com/office/drawing/2014/main" id="{150724C4-28F6-43C1-8C3C-DEC594838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89"/>
                <a:ext cx="26" cy="24"/>
              </a:xfrm>
              <a:custGeom>
                <a:avLst/>
                <a:gdLst>
                  <a:gd name="T0" fmla="*/ 79 w 80"/>
                  <a:gd name="T1" fmla="*/ 73 h 73"/>
                  <a:gd name="T2" fmla="*/ 80 w 80"/>
                  <a:gd name="T3" fmla="*/ 72 h 73"/>
                  <a:gd name="T4" fmla="*/ 71 w 80"/>
                  <a:gd name="T5" fmla="*/ 63 h 73"/>
                  <a:gd name="T6" fmla="*/ 62 w 80"/>
                  <a:gd name="T7" fmla="*/ 53 h 73"/>
                  <a:gd name="T8" fmla="*/ 53 w 80"/>
                  <a:gd name="T9" fmla="*/ 43 h 73"/>
                  <a:gd name="T10" fmla="*/ 44 w 80"/>
                  <a:gd name="T11" fmla="*/ 32 h 73"/>
                  <a:gd name="T12" fmla="*/ 34 w 80"/>
                  <a:gd name="T13" fmla="*/ 24 h 73"/>
                  <a:gd name="T14" fmla="*/ 24 w 80"/>
                  <a:gd name="T15" fmla="*/ 15 h 73"/>
                  <a:gd name="T16" fmla="*/ 14 w 80"/>
                  <a:gd name="T17" fmla="*/ 6 h 73"/>
                  <a:gd name="T18" fmla="*/ 1 w 80"/>
                  <a:gd name="T19" fmla="*/ 0 h 73"/>
                  <a:gd name="T20" fmla="*/ 0 w 80"/>
                  <a:gd name="T21" fmla="*/ 1 h 73"/>
                  <a:gd name="T22" fmla="*/ 11 w 80"/>
                  <a:gd name="T23" fmla="*/ 8 h 73"/>
                  <a:gd name="T24" fmla="*/ 22 w 80"/>
                  <a:gd name="T25" fmla="*/ 16 h 73"/>
                  <a:gd name="T26" fmla="*/ 33 w 80"/>
                  <a:gd name="T27" fmla="*/ 25 h 73"/>
                  <a:gd name="T28" fmla="*/ 42 w 80"/>
                  <a:gd name="T29" fmla="*/ 34 h 73"/>
                  <a:gd name="T30" fmla="*/ 51 w 80"/>
                  <a:gd name="T31" fmla="*/ 44 h 73"/>
                  <a:gd name="T32" fmla="*/ 61 w 80"/>
                  <a:gd name="T33" fmla="*/ 53 h 73"/>
                  <a:gd name="T34" fmla="*/ 70 w 80"/>
                  <a:gd name="T35" fmla="*/ 64 h 73"/>
                  <a:gd name="T36" fmla="*/ 79 w 80"/>
                  <a:gd name="T37" fmla="*/ 73 h 73"/>
                  <a:gd name="T38" fmla="*/ 79 w 80"/>
                  <a:gd name="T39" fmla="*/ 72 h 73"/>
                  <a:gd name="T40" fmla="*/ 79 w 80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3">
                    <a:moveTo>
                      <a:pt x="79" y="73"/>
                    </a:moveTo>
                    <a:lnTo>
                      <a:pt x="80" y="72"/>
                    </a:lnTo>
                    <a:lnTo>
                      <a:pt x="71" y="63"/>
                    </a:lnTo>
                    <a:lnTo>
                      <a:pt x="62" y="53"/>
                    </a:lnTo>
                    <a:lnTo>
                      <a:pt x="53" y="43"/>
                    </a:lnTo>
                    <a:lnTo>
                      <a:pt x="44" y="32"/>
                    </a:lnTo>
                    <a:lnTo>
                      <a:pt x="34" y="24"/>
                    </a:lnTo>
                    <a:lnTo>
                      <a:pt x="24" y="15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1" y="8"/>
                    </a:lnTo>
                    <a:lnTo>
                      <a:pt x="22" y="16"/>
                    </a:lnTo>
                    <a:lnTo>
                      <a:pt x="33" y="25"/>
                    </a:lnTo>
                    <a:lnTo>
                      <a:pt x="42" y="34"/>
                    </a:lnTo>
                    <a:lnTo>
                      <a:pt x="51" y="44"/>
                    </a:lnTo>
                    <a:lnTo>
                      <a:pt x="61" y="53"/>
                    </a:lnTo>
                    <a:lnTo>
                      <a:pt x="70" y="6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4" name="Freeform 2148">
                <a:extLst>
                  <a:ext uri="{FF2B5EF4-FFF2-40B4-BE49-F238E27FC236}">
                    <a16:creationId xmlns:a16="http://schemas.microsoft.com/office/drawing/2014/main" id="{B324F9C6-AD92-4E47-9989-7241CAEF7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406"/>
                <a:ext cx="24" cy="10"/>
              </a:xfrm>
              <a:custGeom>
                <a:avLst/>
                <a:gdLst>
                  <a:gd name="T0" fmla="*/ 0 w 71"/>
                  <a:gd name="T1" fmla="*/ 1 h 30"/>
                  <a:gd name="T2" fmla="*/ 11 w 71"/>
                  <a:gd name="T3" fmla="*/ 12 h 30"/>
                  <a:gd name="T4" fmla="*/ 17 w 71"/>
                  <a:gd name="T5" fmla="*/ 19 h 30"/>
                  <a:gd name="T6" fmla="*/ 24 w 71"/>
                  <a:gd name="T7" fmla="*/ 24 h 30"/>
                  <a:gd name="T8" fmla="*/ 27 w 71"/>
                  <a:gd name="T9" fmla="*/ 28 h 30"/>
                  <a:gd name="T10" fmla="*/ 34 w 71"/>
                  <a:gd name="T11" fmla="*/ 30 h 30"/>
                  <a:gd name="T12" fmla="*/ 41 w 71"/>
                  <a:gd name="T13" fmla="*/ 28 h 30"/>
                  <a:gd name="T14" fmla="*/ 54 w 71"/>
                  <a:gd name="T15" fmla="*/ 25 h 30"/>
                  <a:gd name="T16" fmla="*/ 71 w 71"/>
                  <a:gd name="T17" fmla="*/ 22 h 30"/>
                  <a:gd name="T18" fmla="*/ 71 w 71"/>
                  <a:gd name="T19" fmla="*/ 21 h 30"/>
                  <a:gd name="T20" fmla="*/ 54 w 71"/>
                  <a:gd name="T21" fmla="*/ 23 h 30"/>
                  <a:gd name="T22" fmla="*/ 41 w 71"/>
                  <a:gd name="T23" fmla="*/ 26 h 30"/>
                  <a:gd name="T24" fmla="*/ 34 w 71"/>
                  <a:gd name="T25" fmla="*/ 26 h 30"/>
                  <a:gd name="T26" fmla="*/ 29 w 71"/>
                  <a:gd name="T27" fmla="*/ 25 h 30"/>
                  <a:gd name="T28" fmla="*/ 25 w 71"/>
                  <a:gd name="T29" fmla="*/ 23 h 30"/>
                  <a:gd name="T30" fmla="*/ 19 w 71"/>
                  <a:gd name="T31" fmla="*/ 17 h 30"/>
                  <a:gd name="T32" fmla="*/ 12 w 71"/>
                  <a:gd name="T33" fmla="*/ 11 h 30"/>
                  <a:gd name="T34" fmla="*/ 2 w 71"/>
                  <a:gd name="T35" fmla="*/ 0 h 30"/>
                  <a:gd name="T36" fmla="*/ 0 w 71"/>
                  <a:gd name="T37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30">
                    <a:moveTo>
                      <a:pt x="0" y="1"/>
                    </a:moveTo>
                    <a:lnTo>
                      <a:pt x="11" y="12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27" y="28"/>
                    </a:lnTo>
                    <a:lnTo>
                      <a:pt x="34" y="30"/>
                    </a:lnTo>
                    <a:lnTo>
                      <a:pt x="41" y="28"/>
                    </a:lnTo>
                    <a:lnTo>
                      <a:pt x="54" y="25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54" y="23"/>
                    </a:lnTo>
                    <a:lnTo>
                      <a:pt x="41" y="26"/>
                    </a:lnTo>
                    <a:lnTo>
                      <a:pt x="34" y="26"/>
                    </a:lnTo>
                    <a:lnTo>
                      <a:pt x="29" y="25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5" name="Freeform 2149">
                <a:extLst>
                  <a:ext uri="{FF2B5EF4-FFF2-40B4-BE49-F238E27FC236}">
                    <a16:creationId xmlns:a16="http://schemas.microsoft.com/office/drawing/2014/main" id="{1C71FB2C-C591-4C78-9CF1-4A642D3C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19" cy="18"/>
              </a:xfrm>
              <a:custGeom>
                <a:avLst/>
                <a:gdLst>
                  <a:gd name="T0" fmla="*/ 1 w 57"/>
                  <a:gd name="T1" fmla="*/ 0 h 54"/>
                  <a:gd name="T2" fmla="*/ 0 w 57"/>
                  <a:gd name="T3" fmla="*/ 0 h 54"/>
                  <a:gd name="T4" fmla="*/ 0 w 57"/>
                  <a:gd name="T5" fmla="*/ 7 h 54"/>
                  <a:gd name="T6" fmla="*/ 5 w 57"/>
                  <a:gd name="T7" fmla="*/ 12 h 54"/>
                  <a:gd name="T8" fmla="*/ 12 w 57"/>
                  <a:gd name="T9" fmla="*/ 19 h 54"/>
                  <a:gd name="T10" fmla="*/ 22 w 57"/>
                  <a:gd name="T11" fmla="*/ 27 h 54"/>
                  <a:gd name="T12" fmla="*/ 33 w 57"/>
                  <a:gd name="T13" fmla="*/ 35 h 54"/>
                  <a:gd name="T14" fmla="*/ 42 w 57"/>
                  <a:gd name="T15" fmla="*/ 43 h 54"/>
                  <a:gd name="T16" fmla="*/ 50 w 57"/>
                  <a:gd name="T17" fmla="*/ 48 h 54"/>
                  <a:gd name="T18" fmla="*/ 55 w 57"/>
                  <a:gd name="T19" fmla="*/ 54 h 54"/>
                  <a:gd name="T20" fmla="*/ 57 w 57"/>
                  <a:gd name="T21" fmla="*/ 53 h 54"/>
                  <a:gd name="T22" fmla="*/ 52 w 57"/>
                  <a:gd name="T23" fmla="*/ 47 h 54"/>
                  <a:gd name="T24" fmla="*/ 44 w 57"/>
                  <a:gd name="T25" fmla="*/ 41 h 54"/>
                  <a:gd name="T26" fmla="*/ 34 w 57"/>
                  <a:gd name="T27" fmla="*/ 34 h 54"/>
                  <a:gd name="T28" fmla="*/ 24 w 57"/>
                  <a:gd name="T29" fmla="*/ 26 h 54"/>
                  <a:gd name="T30" fmla="*/ 13 w 57"/>
                  <a:gd name="T31" fmla="*/ 18 h 54"/>
                  <a:gd name="T32" fmla="*/ 7 w 57"/>
                  <a:gd name="T33" fmla="*/ 10 h 54"/>
                  <a:gd name="T34" fmla="*/ 1 w 57"/>
                  <a:gd name="T35" fmla="*/ 4 h 54"/>
                  <a:gd name="T36" fmla="*/ 1 w 57"/>
                  <a:gd name="T37" fmla="*/ 2 h 54"/>
                  <a:gd name="T38" fmla="*/ 1 w 57"/>
                  <a:gd name="T39" fmla="*/ 2 h 54"/>
                  <a:gd name="T40" fmla="*/ 1 w 57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4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2" y="19"/>
                    </a:lnTo>
                    <a:lnTo>
                      <a:pt x="22" y="27"/>
                    </a:lnTo>
                    <a:lnTo>
                      <a:pt x="33" y="35"/>
                    </a:lnTo>
                    <a:lnTo>
                      <a:pt x="42" y="43"/>
                    </a:lnTo>
                    <a:lnTo>
                      <a:pt x="50" y="48"/>
                    </a:lnTo>
                    <a:lnTo>
                      <a:pt x="55" y="54"/>
                    </a:lnTo>
                    <a:lnTo>
                      <a:pt x="57" y="53"/>
                    </a:lnTo>
                    <a:lnTo>
                      <a:pt x="52" y="47"/>
                    </a:lnTo>
                    <a:lnTo>
                      <a:pt x="44" y="41"/>
                    </a:lnTo>
                    <a:lnTo>
                      <a:pt x="34" y="34"/>
                    </a:lnTo>
                    <a:lnTo>
                      <a:pt x="24" y="26"/>
                    </a:lnTo>
                    <a:lnTo>
                      <a:pt x="13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6" name="Freeform 2150">
                <a:extLst>
                  <a:ext uri="{FF2B5EF4-FFF2-40B4-BE49-F238E27FC236}">
                    <a16:creationId xmlns:a16="http://schemas.microsoft.com/office/drawing/2014/main" id="{B4BF91F3-5042-4D62-9003-CF6954DD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8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7" name="Freeform 2151">
                <a:extLst>
                  <a:ext uri="{FF2B5EF4-FFF2-40B4-BE49-F238E27FC236}">
                    <a16:creationId xmlns:a16="http://schemas.microsoft.com/office/drawing/2014/main" id="{A5520055-45AE-417F-A95E-F5A6CC1EB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24" cy="6"/>
              </a:xfrm>
              <a:custGeom>
                <a:avLst/>
                <a:gdLst>
                  <a:gd name="T0" fmla="*/ 71 w 71"/>
                  <a:gd name="T1" fmla="*/ 0 h 18"/>
                  <a:gd name="T2" fmla="*/ 68 w 71"/>
                  <a:gd name="T3" fmla="*/ 0 h 18"/>
                  <a:gd name="T4" fmla="*/ 62 w 71"/>
                  <a:gd name="T5" fmla="*/ 4 h 18"/>
                  <a:gd name="T6" fmla="*/ 54 w 71"/>
                  <a:gd name="T7" fmla="*/ 9 h 18"/>
                  <a:gd name="T8" fmla="*/ 46 w 71"/>
                  <a:gd name="T9" fmla="*/ 12 h 18"/>
                  <a:gd name="T10" fmla="*/ 37 w 71"/>
                  <a:gd name="T11" fmla="*/ 15 h 18"/>
                  <a:gd name="T12" fmla="*/ 27 w 71"/>
                  <a:gd name="T13" fmla="*/ 16 h 18"/>
                  <a:gd name="T14" fmla="*/ 17 w 71"/>
                  <a:gd name="T15" fmla="*/ 16 h 18"/>
                  <a:gd name="T16" fmla="*/ 8 w 71"/>
                  <a:gd name="T17" fmla="*/ 17 h 18"/>
                  <a:gd name="T18" fmla="*/ 0 w 71"/>
                  <a:gd name="T19" fmla="*/ 17 h 18"/>
                  <a:gd name="T20" fmla="*/ 0 w 71"/>
                  <a:gd name="T21" fmla="*/ 18 h 18"/>
                  <a:gd name="T22" fmla="*/ 8 w 71"/>
                  <a:gd name="T23" fmla="*/ 18 h 18"/>
                  <a:gd name="T24" fmla="*/ 17 w 71"/>
                  <a:gd name="T25" fmla="*/ 18 h 18"/>
                  <a:gd name="T26" fmla="*/ 27 w 71"/>
                  <a:gd name="T27" fmla="*/ 17 h 18"/>
                  <a:gd name="T28" fmla="*/ 37 w 71"/>
                  <a:gd name="T29" fmla="*/ 16 h 18"/>
                  <a:gd name="T30" fmla="*/ 46 w 71"/>
                  <a:gd name="T31" fmla="*/ 13 h 18"/>
                  <a:gd name="T32" fmla="*/ 56 w 71"/>
                  <a:gd name="T33" fmla="*/ 10 h 18"/>
                  <a:gd name="T34" fmla="*/ 64 w 71"/>
                  <a:gd name="T35" fmla="*/ 6 h 18"/>
                  <a:gd name="T36" fmla="*/ 71 w 71"/>
                  <a:gd name="T37" fmla="*/ 1 h 18"/>
                  <a:gd name="T38" fmla="*/ 68 w 71"/>
                  <a:gd name="T39" fmla="*/ 1 h 18"/>
                  <a:gd name="T40" fmla="*/ 71 w 71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18">
                    <a:moveTo>
                      <a:pt x="71" y="0"/>
                    </a:moveTo>
                    <a:lnTo>
                      <a:pt x="68" y="0"/>
                    </a:lnTo>
                    <a:lnTo>
                      <a:pt x="62" y="4"/>
                    </a:lnTo>
                    <a:lnTo>
                      <a:pt x="54" y="9"/>
                    </a:lnTo>
                    <a:lnTo>
                      <a:pt x="46" y="12"/>
                    </a:lnTo>
                    <a:lnTo>
                      <a:pt x="37" y="15"/>
                    </a:lnTo>
                    <a:lnTo>
                      <a:pt x="27" y="16"/>
                    </a:lnTo>
                    <a:lnTo>
                      <a:pt x="17" y="16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7" y="18"/>
                    </a:lnTo>
                    <a:lnTo>
                      <a:pt x="27" y="17"/>
                    </a:lnTo>
                    <a:lnTo>
                      <a:pt x="37" y="16"/>
                    </a:lnTo>
                    <a:lnTo>
                      <a:pt x="46" y="13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1"/>
                    </a:lnTo>
                    <a:lnTo>
                      <a:pt x="68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8" name="Freeform 2152">
                <a:extLst>
                  <a:ext uri="{FF2B5EF4-FFF2-40B4-BE49-F238E27FC236}">
                    <a16:creationId xmlns:a16="http://schemas.microsoft.com/office/drawing/2014/main" id="{4B519C0D-1BCD-43E9-9614-9D1D5A7E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3"/>
                <a:ext cx="19" cy="19"/>
              </a:xfrm>
              <a:custGeom>
                <a:avLst/>
                <a:gdLst>
                  <a:gd name="T0" fmla="*/ 57 w 57"/>
                  <a:gd name="T1" fmla="*/ 56 h 56"/>
                  <a:gd name="T2" fmla="*/ 57 w 57"/>
                  <a:gd name="T3" fmla="*/ 55 h 56"/>
                  <a:gd name="T4" fmla="*/ 50 w 57"/>
                  <a:gd name="T5" fmla="*/ 47 h 56"/>
                  <a:gd name="T6" fmla="*/ 44 w 57"/>
                  <a:gd name="T7" fmla="*/ 40 h 56"/>
                  <a:gd name="T8" fmla="*/ 37 w 57"/>
                  <a:gd name="T9" fmla="*/ 34 h 56"/>
                  <a:gd name="T10" fmla="*/ 30 w 57"/>
                  <a:gd name="T11" fmla="*/ 26 h 56"/>
                  <a:gd name="T12" fmla="*/ 22 w 57"/>
                  <a:gd name="T13" fmla="*/ 19 h 56"/>
                  <a:gd name="T14" fmla="*/ 14 w 57"/>
                  <a:gd name="T15" fmla="*/ 11 h 56"/>
                  <a:gd name="T16" fmla="*/ 7 w 57"/>
                  <a:gd name="T17" fmla="*/ 6 h 56"/>
                  <a:gd name="T18" fmla="*/ 1 w 57"/>
                  <a:gd name="T19" fmla="*/ 0 h 56"/>
                  <a:gd name="T20" fmla="*/ 0 w 57"/>
                  <a:gd name="T21" fmla="*/ 1 h 56"/>
                  <a:gd name="T22" fmla="*/ 6 w 57"/>
                  <a:gd name="T23" fmla="*/ 7 h 56"/>
                  <a:gd name="T24" fmla="*/ 13 w 57"/>
                  <a:gd name="T25" fmla="*/ 13 h 56"/>
                  <a:gd name="T26" fmla="*/ 21 w 57"/>
                  <a:gd name="T27" fmla="*/ 19 h 56"/>
                  <a:gd name="T28" fmla="*/ 28 w 57"/>
                  <a:gd name="T29" fmla="*/ 27 h 56"/>
                  <a:gd name="T30" fmla="*/ 36 w 57"/>
                  <a:gd name="T31" fmla="*/ 35 h 56"/>
                  <a:gd name="T32" fmla="*/ 42 w 57"/>
                  <a:gd name="T33" fmla="*/ 41 h 56"/>
                  <a:gd name="T34" fmla="*/ 49 w 57"/>
                  <a:gd name="T35" fmla="*/ 49 h 56"/>
                  <a:gd name="T36" fmla="*/ 56 w 57"/>
                  <a:gd name="T37" fmla="*/ 56 h 56"/>
                  <a:gd name="T38" fmla="*/ 56 w 57"/>
                  <a:gd name="T39" fmla="*/ 55 h 56"/>
                  <a:gd name="T40" fmla="*/ 57 w 57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6">
                    <a:moveTo>
                      <a:pt x="57" y="56"/>
                    </a:moveTo>
                    <a:lnTo>
                      <a:pt x="57" y="55"/>
                    </a:lnTo>
                    <a:lnTo>
                      <a:pt x="50" y="47"/>
                    </a:lnTo>
                    <a:lnTo>
                      <a:pt x="44" y="40"/>
                    </a:lnTo>
                    <a:lnTo>
                      <a:pt x="37" y="34"/>
                    </a:lnTo>
                    <a:lnTo>
                      <a:pt x="30" y="26"/>
                    </a:lnTo>
                    <a:lnTo>
                      <a:pt x="22" y="19"/>
                    </a:lnTo>
                    <a:lnTo>
                      <a:pt x="14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3" y="13"/>
                    </a:lnTo>
                    <a:lnTo>
                      <a:pt x="21" y="19"/>
                    </a:lnTo>
                    <a:lnTo>
                      <a:pt x="28" y="27"/>
                    </a:lnTo>
                    <a:lnTo>
                      <a:pt x="36" y="35"/>
                    </a:lnTo>
                    <a:lnTo>
                      <a:pt x="42" y="41"/>
                    </a:lnTo>
                    <a:lnTo>
                      <a:pt x="49" y="49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9" name="Freeform 2153">
                <a:extLst>
                  <a:ext uri="{FF2B5EF4-FFF2-40B4-BE49-F238E27FC236}">
                    <a16:creationId xmlns:a16="http://schemas.microsoft.com/office/drawing/2014/main" id="{045CB24E-BFE2-4598-995C-4EB49AADF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361"/>
                <a:ext cx="17" cy="8"/>
              </a:xfrm>
              <a:custGeom>
                <a:avLst/>
                <a:gdLst>
                  <a:gd name="T0" fmla="*/ 0 w 51"/>
                  <a:gd name="T1" fmla="*/ 22 h 22"/>
                  <a:gd name="T2" fmla="*/ 1 w 51"/>
                  <a:gd name="T3" fmla="*/ 22 h 22"/>
                  <a:gd name="T4" fmla="*/ 8 w 51"/>
                  <a:gd name="T5" fmla="*/ 20 h 22"/>
                  <a:gd name="T6" fmla="*/ 15 w 51"/>
                  <a:gd name="T7" fmla="*/ 17 h 22"/>
                  <a:gd name="T8" fmla="*/ 20 w 51"/>
                  <a:gd name="T9" fmla="*/ 15 h 22"/>
                  <a:gd name="T10" fmla="*/ 26 w 51"/>
                  <a:gd name="T11" fmla="*/ 12 h 22"/>
                  <a:gd name="T12" fmla="*/ 32 w 51"/>
                  <a:gd name="T13" fmla="*/ 10 h 22"/>
                  <a:gd name="T14" fmla="*/ 38 w 51"/>
                  <a:gd name="T15" fmla="*/ 8 h 22"/>
                  <a:gd name="T16" fmla="*/ 44 w 51"/>
                  <a:gd name="T17" fmla="*/ 4 h 22"/>
                  <a:gd name="T18" fmla="*/ 51 w 51"/>
                  <a:gd name="T19" fmla="*/ 1 h 22"/>
                  <a:gd name="T20" fmla="*/ 50 w 51"/>
                  <a:gd name="T21" fmla="*/ 0 h 22"/>
                  <a:gd name="T22" fmla="*/ 43 w 51"/>
                  <a:gd name="T23" fmla="*/ 2 h 22"/>
                  <a:gd name="T24" fmla="*/ 36 w 51"/>
                  <a:gd name="T25" fmla="*/ 7 h 22"/>
                  <a:gd name="T26" fmla="*/ 29 w 51"/>
                  <a:gd name="T27" fmla="*/ 9 h 22"/>
                  <a:gd name="T28" fmla="*/ 25 w 51"/>
                  <a:gd name="T29" fmla="*/ 11 h 22"/>
                  <a:gd name="T30" fmla="*/ 18 w 51"/>
                  <a:gd name="T31" fmla="*/ 12 h 22"/>
                  <a:gd name="T32" fmla="*/ 13 w 51"/>
                  <a:gd name="T33" fmla="*/ 16 h 22"/>
                  <a:gd name="T34" fmla="*/ 7 w 51"/>
                  <a:gd name="T35" fmla="*/ 19 h 22"/>
                  <a:gd name="T36" fmla="*/ 0 w 51"/>
                  <a:gd name="T37" fmla="*/ 21 h 22"/>
                  <a:gd name="T38" fmla="*/ 1 w 51"/>
                  <a:gd name="T39" fmla="*/ 21 h 22"/>
                  <a:gd name="T40" fmla="*/ 0 w 5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2">
                    <a:moveTo>
                      <a:pt x="0" y="22"/>
                    </a:moveTo>
                    <a:lnTo>
                      <a:pt x="1" y="22"/>
                    </a:lnTo>
                    <a:lnTo>
                      <a:pt x="8" y="20"/>
                    </a:lnTo>
                    <a:lnTo>
                      <a:pt x="15" y="17"/>
                    </a:lnTo>
                    <a:lnTo>
                      <a:pt x="20" y="15"/>
                    </a:lnTo>
                    <a:lnTo>
                      <a:pt x="26" y="12"/>
                    </a:lnTo>
                    <a:lnTo>
                      <a:pt x="32" y="10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7"/>
                    </a:lnTo>
                    <a:lnTo>
                      <a:pt x="29" y="9"/>
                    </a:lnTo>
                    <a:lnTo>
                      <a:pt x="25" y="11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0" name="Freeform 2154">
                <a:extLst>
                  <a:ext uri="{FF2B5EF4-FFF2-40B4-BE49-F238E27FC236}">
                    <a16:creationId xmlns:a16="http://schemas.microsoft.com/office/drawing/2014/main" id="{7A9E3ABC-8CB3-4446-8ADB-F9323EC4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26" cy="20"/>
              </a:xfrm>
              <a:custGeom>
                <a:avLst/>
                <a:gdLst>
                  <a:gd name="T0" fmla="*/ 0 w 78"/>
                  <a:gd name="T1" fmla="*/ 0 h 62"/>
                  <a:gd name="T2" fmla="*/ 0 w 78"/>
                  <a:gd name="T3" fmla="*/ 1 h 62"/>
                  <a:gd name="T4" fmla="*/ 8 w 78"/>
                  <a:gd name="T5" fmla="*/ 8 h 62"/>
                  <a:gd name="T6" fmla="*/ 18 w 78"/>
                  <a:gd name="T7" fmla="*/ 14 h 62"/>
                  <a:gd name="T8" fmla="*/ 30 w 78"/>
                  <a:gd name="T9" fmla="*/ 23 h 62"/>
                  <a:gd name="T10" fmla="*/ 42 w 78"/>
                  <a:gd name="T11" fmla="*/ 31 h 62"/>
                  <a:gd name="T12" fmla="*/ 53 w 78"/>
                  <a:gd name="T13" fmla="*/ 40 h 62"/>
                  <a:gd name="T14" fmla="*/ 63 w 78"/>
                  <a:gd name="T15" fmla="*/ 49 h 62"/>
                  <a:gd name="T16" fmla="*/ 72 w 78"/>
                  <a:gd name="T17" fmla="*/ 56 h 62"/>
                  <a:gd name="T18" fmla="*/ 76 w 78"/>
                  <a:gd name="T19" fmla="*/ 62 h 62"/>
                  <a:gd name="T20" fmla="*/ 78 w 78"/>
                  <a:gd name="T21" fmla="*/ 59 h 62"/>
                  <a:gd name="T22" fmla="*/ 73 w 78"/>
                  <a:gd name="T23" fmla="*/ 55 h 62"/>
                  <a:gd name="T24" fmla="*/ 65 w 78"/>
                  <a:gd name="T25" fmla="*/ 48 h 62"/>
                  <a:gd name="T26" fmla="*/ 55 w 78"/>
                  <a:gd name="T27" fmla="*/ 39 h 62"/>
                  <a:gd name="T28" fmla="*/ 43 w 78"/>
                  <a:gd name="T29" fmla="*/ 31 h 62"/>
                  <a:gd name="T30" fmla="*/ 30 w 78"/>
                  <a:gd name="T31" fmla="*/ 22 h 62"/>
                  <a:gd name="T32" fmla="*/ 20 w 78"/>
                  <a:gd name="T33" fmla="*/ 13 h 62"/>
                  <a:gd name="T34" fmla="*/ 10 w 78"/>
                  <a:gd name="T35" fmla="*/ 5 h 62"/>
                  <a:gd name="T36" fmla="*/ 1 w 78"/>
                  <a:gd name="T37" fmla="*/ 0 h 62"/>
                  <a:gd name="T38" fmla="*/ 0 w 78"/>
                  <a:gd name="T39" fmla="*/ 1 h 62"/>
                  <a:gd name="T40" fmla="*/ 0 w 78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2">
                    <a:moveTo>
                      <a:pt x="0" y="0"/>
                    </a:moveTo>
                    <a:lnTo>
                      <a:pt x="0" y="1"/>
                    </a:lnTo>
                    <a:lnTo>
                      <a:pt x="8" y="8"/>
                    </a:lnTo>
                    <a:lnTo>
                      <a:pt x="18" y="14"/>
                    </a:lnTo>
                    <a:lnTo>
                      <a:pt x="30" y="23"/>
                    </a:lnTo>
                    <a:lnTo>
                      <a:pt x="42" y="31"/>
                    </a:lnTo>
                    <a:lnTo>
                      <a:pt x="53" y="40"/>
                    </a:lnTo>
                    <a:lnTo>
                      <a:pt x="63" y="49"/>
                    </a:lnTo>
                    <a:lnTo>
                      <a:pt x="72" y="56"/>
                    </a:lnTo>
                    <a:lnTo>
                      <a:pt x="76" y="62"/>
                    </a:lnTo>
                    <a:lnTo>
                      <a:pt x="78" y="59"/>
                    </a:lnTo>
                    <a:lnTo>
                      <a:pt x="73" y="55"/>
                    </a:lnTo>
                    <a:lnTo>
                      <a:pt x="65" y="48"/>
                    </a:lnTo>
                    <a:lnTo>
                      <a:pt x="55" y="39"/>
                    </a:lnTo>
                    <a:lnTo>
                      <a:pt x="43" y="31"/>
                    </a:lnTo>
                    <a:lnTo>
                      <a:pt x="30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1" name="Freeform 2155">
                <a:extLst>
                  <a:ext uri="{FF2B5EF4-FFF2-40B4-BE49-F238E27FC236}">
                    <a16:creationId xmlns:a16="http://schemas.microsoft.com/office/drawing/2014/main" id="{8D380BE2-6E4E-464F-9E57-92C966582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2" name="Freeform 2156">
                <a:extLst>
                  <a:ext uri="{FF2B5EF4-FFF2-40B4-BE49-F238E27FC236}">
                    <a16:creationId xmlns:a16="http://schemas.microsoft.com/office/drawing/2014/main" id="{E23B2D9E-CDB0-4F33-A38A-40FFB724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10" cy="12"/>
              </a:xfrm>
              <a:custGeom>
                <a:avLst/>
                <a:gdLst>
                  <a:gd name="T0" fmla="*/ 29 w 29"/>
                  <a:gd name="T1" fmla="*/ 0 h 36"/>
                  <a:gd name="T2" fmla="*/ 28 w 29"/>
                  <a:gd name="T3" fmla="*/ 1 h 36"/>
                  <a:gd name="T4" fmla="*/ 24 w 29"/>
                  <a:gd name="T5" fmla="*/ 5 h 36"/>
                  <a:gd name="T6" fmla="*/ 23 w 29"/>
                  <a:gd name="T7" fmla="*/ 10 h 36"/>
                  <a:gd name="T8" fmla="*/ 20 w 29"/>
                  <a:gd name="T9" fmla="*/ 16 h 36"/>
                  <a:gd name="T10" fmla="*/ 15 w 29"/>
                  <a:gd name="T11" fmla="*/ 19 h 36"/>
                  <a:gd name="T12" fmla="*/ 13 w 29"/>
                  <a:gd name="T13" fmla="*/ 25 h 36"/>
                  <a:gd name="T14" fmla="*/ 8 w 29"/>
                  <a:gd name="T15" fmla="*/ 28 h 36"/>
                  <a:gd name="T16" fmla="*/ 4 w 29"/>
                  <a:gd name="T17" fmla="*/ 31 h 36"/>
                  <a:gd name="T18" fmla="*/ 0 w 29"/>
                  <a:gd name="T19" fmla="*/ 36 h 36"/>
                  <a:gd name="T20" fmla="*/ 2 w 29"/>
                  <a:gd name="T21" fmla="*/ 36 h 36"/>
                  <a:gd name="T22" fmla="*/ 5 w 29"/>
                  <a:gd name="T23" fmla="*/ 34 h 36"/>
                  <a:gd name="T24" fmla="*/ 10 w 29"/>
                  <a:gd name="T25" fmla="*/ 29 h 36"/>
                  <a:gd name="T26" fmla="*/ 13 w 29"/>
                  <a:gd name="T27" fmla="*/ 26 h 36"/>
                  <a:gd name="T28" fmla="*/ 18 w 29"/>
                  <a:gd name="T29" fmla="*/ 21 h 36"/>
                  <a:gd name="T30" fmla="*/ 22 w 29"/>
                  <a:gd name="T31" fmla="*/ 17 h 36"/>
                  <a:gd name="T32" fmla="*/ 24 w 29"/>
                  <a:gd name="T33" fmla="*/ 11 h 36"/>
                  <a:gd name="T34" fmla="*/ 27 w 29"/>
                  <a:gd name="T35" fmla="*/ 7 h 36"/>
                  <a:gd name="T36" fmla="*/ 29 w 29"/>
                  <a:gd name="T37" fmla="*/ 1 h 36"/>
                  <a:gd name="T38" fmla="*/ 28 w 29"/>
                  <a:gd name="T39" fmla="*/ 1 h 36"/>
                  <a:gd name="T40" fmla="*/ 29 w 2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6">
                    <a:moveTo>
                      <a:pt x="29" y="0"/>
                    </a:moveTo>
                    <a:lnTo>
                      <a:pt x="28" y="1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20" y="16"/>
                    </a:lnTo>
                    <a:lnTo>
                      <a:pt x="15" y="19"/>
                    </a:lnTo>
                    <a:lnTo>
                      <a:pt x="13" y="25"/>
                    </a:lnTo>
                    <a:lnTo>
                      <a:pt x="8" y="28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4"/>
                    </a:lnTo>
                    <a:lnTo>
                      <a:pt x="10" y="29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3" name="Freeform 2157">
                <a:extLst>
                  <a:ext uri="{FF2B5EF4-FFF2-40B4-BE49-F238E27FC236}">
                    <a16:creationId xmlns:a16="http://schemas.microsoft.com/office/drawing/2014/main" id="{586BCFAA-DC8B-45A5-870E-DF450483D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312"/>
                <a:ext cx="11" cy="15"/>
              </a:xfrm>
              <a:custGeom>
                <a:avLst/>
                <a:gdLst>
                  <a:gd name="T0" fmla="*/ 31 w 31"/>
                  <a:gd name="T1" fmla="*/ 44 h 44"/>
                  <a:gd name="T2" fmla="*/ 31 w 31"/>
                  <a:gd name="T3" fmla="*/ 43 h 44"/>
                  <a:gd name="T4" fmla="*/ 30 w 31"/>
                  <a:gd name="T5" fmla="*/ 37 h 44"/>
                  <a:gd name="T6" fmla="*/ 29 w 31"/>
                  <a:gd name="T7" fmla="*/ 30 h 44"/>
                  <a:gd name="T8" fmla="*/ 24 w 31"/>
                  <a:gd name="T9" fmla="*/ 25 h 44"/>
                  <a:gd name="T10" fmla="*/ 20 w 31"/>
                  <a:gd name="T11" fmla="*/ 19 h 44"/>
                  <a:gd name="T12" fmla="*/ 15 w 31"/>
                  <a:gd name="T13" fmla="*/ 14 h 44"/>
                  <a:gd name="T14" fmla="*/ 11 w 31"/>
                  <a:gd name="T15" fmla="*/ 9 h 44"/>
                  <a:gd name="T16" fmla="*/ 6 w 31"/>
                  <a:gd name="T17" fmla="*/ 4 h 44"/>
                  <a:gd name="T18" fmla="*/ 2 w 31"/>
                  <a:gd name="T19" fmla="*/ 0 h 44"/>
                  <a:gd name="T20" fmla="*/ 0 w 31"/>
                  <a:gd name="T21" fmla="*/ 1 h 44"/>
                  <a:gd name="T22" fmla="*/ 5 w 31"/>
                  <a:gd name="T23" fmla="*/ 5 h 44"/>
                  <a:gd name="T24" fmla="*/ 9 w 31"/>
                  <a:gd name="T25" fmla="*/ 10 h 44"/>
                  <a:gd name="T26" fmla="*/ 14 w 31"/>
                  <a:gd name="T27" fmla="*/ 16 h 44"/>
                  <a:gd name="T28" fmla="*/ 19 w 31"/>
                  <a:gd name="T29" fmla="*/ 21 h 44"/>
                  <a:gd name="T30" fmla="*/ 22 w 31"/>
                  <a:gd name="T31" fmla="*/ 26 h 44"/>
                  <a:gd name="T32" fmla="*/ 27 w 31"/>
                  <a:gd name="T33" fmla="*/ 32 h 44"/>
                  <a:gd name="T34" fmla="*/ 29 w 31"/>
                  <a:gd name="T35" fmla="*/ 37 h 44"/>
                  <a:gd name="T36" fmla="*/ 29 w 31"/>
                  <a:gd name="T37" fmla="*/ 43 h 44"/>
                  <a:gd name="T38" fmla="*/ 29 w 31"/>
                  <a:gd name="T39" fmla="*/ 43 h 44"/>
                  <a:gd name="T40" fmla="*/ 31 w 31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4">
                    <a:moveTo>
                      <a:pt x="31" y="44"/>
                    </a:moveTo>
                    <a:lnTo>
                      <a:pt x="31" y="43"/>
                    </a:lnTo>
                    <a:lnTo>
                      <a:pt x="30" y="37"/>
                    </a:lnTo>
                    <a:lnTo>
                      <a:pt x="29" y="30"/>
                    </a:lnTo>
                    <a:lnTo>
                      <a:pt x="24" y="25"/>
                    </a:lnTo>
                    <a:lnTo>
                      <a:pt x="20" y="19"/>
                    </a:lnTo>
                    <a:lnTo>
                      <a:pt x="15" y="14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6"/>
                    </a:lnTo>
                    <a:lnTo>
                      <a:pt x="19" y="21"/>
                    </a:lnTo>
                    <a:lnTo>
                      <a:pt x="22" y="26"/>
                    </a:lnTo>
                    <a:lnTo>
                      <a:pt x="27" y="32"/>
                    </a:lnTo>
                    <a:lnTo>
                      <a:pt x="29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4" name="Freeform 2158">
                <a:extLst>
                  <a:ext uri="{FF2B5EF4-FFF2-40B4-BE49-F238E27FC236}">
                    <a16:creationId xmlns:a16="http://schemas.microsoft.com/office/drawing/2014/main" id="{459F70D9-9088-4106-83E6-0B38F032F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326"/>
                <a:ext cx="8" cy="13"/>
              </a:xfrm>
              <a:custGeom>
                <a:avLst/>
                <a:gdLst>
                  <a:gd name="T0" fmla="*/ 0 w 23"/>
                  <a:gd name="T1" fmla="*/ 38 h 38"/>
                  <a:gd name="T2" fmla="*/ 1 w 23"/>
                  <a:gd name="T3" fmla="*/ 38 h 38"/>
                  <a:gd name="T4" fmla="*/ 2 w 23"/>
                  <a:gd name="T5" fmla="*/ 34 h 38"/>
                  <a:gd name="T6" fmla="*/ 4 w 23"/>
                  <a:gd name="T7" fmla="*/ 30 h 38"/>
                  <a:gd name="T8" fmla="*/ 7 w 23"/>
                  <a:gd name="T9" fmla="*/ 24 h 38"/>
                  <a:gd name="T10" fmla="*/ 10 w 23"/>
                  <a:gd name="T11" fmla="*/ 19 h 38"/>
                  <a:gd name="T12" fmla="*/ 14 w 23"/>
                  <a:gd name="T13" fmla="*/ 12 h 38"/>
                  <a:gd name="T14" fmla="*/ 18 w 23"/>
                  <a:gd name="T15" fmla="*/ 7 h 38"/>
                  <a:gd name="T16" fmla="*/ 21 w 23"/>
                  <a:gd name="T17" fmla="*/ 3 h 38"/>
                  <a:gd name="T18" fmla="*/ 23 w 23"/>
                  <a:gd name="T19" fmla="*/ 1 h 38"/>
                  <a:gd name="T20" fmla="*/ 21 w 23"/>
                  <a:gd name="T21" fmla="*/ 0 h 38"/>
                  <a:gd name="T22" fmla="*/ 20 w 23"/>
                  <a:gd name="T23" fmla="*/ 2 h 38"/>
                  <a:gd name="T24" fmla="*/ 16 w 23"/>
                  <a:gd name="T25" fmla="*/ 6 h 38"/>
                  <a:gd name="T26" fmla="*/ 12 w 23"/>
                  <a:gd name="T27" fmla="*/ 12 h 38"/>
                  <a:gd name="T28" fmla="*/ 10 w 23"/>
                  <a:gd name="T29" fmla="*/ 17 h 38"/>
                  <a:gd name="T30" fmla="*/ 6 w 23"/>
                  <a:gd name="T31" fmla="*/ 23 h 38"/>
                  <a:gd name="T32" fmla="*/ 3 w 23"/>
                  <a:gd name="T33" fmla="*/ 29 h 38"/>
                  <a:gd name="T34" fmla="*/ 1 w 23"/>
                  <a:gd name="T35" fmla="*/ 34 h 38"/>
                  <a:gd name="T36" fmla="*/ 0 w 23"/>
                  <a:gd name="T37" fmla="*/ 38 h 38"/>
                  <a:gd name="T38" fmla="*/ 1 w 23"/>
                  <a:gd name="T39" fmla="*/ 37 h 38"/>
                  <a:gd name="T40" fmla="*/ 0 w 2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8">
                    <a:moveTo>
                      <a:pt x="0" y="38"/>
                    </a:moveTo>
                    <a:lnTo>
                      <a:pt x="1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19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5" name="Freeform 2159">
                <a:extLst>
                  <a:ext uri="{FF2B5EF4-FFF2-40B4-BE49-F238E27FC236}">
                    <a16:creationId xmlns:a16="http://schemas.microsoft.com/office/drawing/2014/main" id="{EBD352DC-3A65-41C5-AC38-5E891C804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24"/>
                <a:ext cx="12" cy="16"/>
              </a:xfrm>
              <a:custGeom>
                <a:avLst/>
                <a:gdLst>
                  <a:gd name="T0" fmla="*/ 0 w 37"/>
                  <a:gd name="T1" fmla="*/ 0 h 46"/>
                  <a:gd name="T2" fmla="*/ 0 w 37"/>
                  <a:gd name="T3" fmla="*/ 0 h 46"/>
                  <a:gd name="T4" fmla="*/ 3 w 37"/>
                  <a:gd name="T5" fmla="*/ 6 h 46"/>
                  <a:gd name="T6" fmla="*/ 9 w 37"/>
                  <a:gd name="T7" fmla="*/ 10 h 46"/>
                  <a:gd name="T8" fmla="*/ 13 w 37"/>
                  <a:gd name="T9" fmla="*/ 17 h 46"/>
                  <a:gd name="T10" fmla="*/ 18 w 37"/>
                  <a:gd name="T11" fmla="*/ 22 h 46"/>
                  <a:gd name="T12" fmla="*/ 23 w 37"/>
                  <a:gd name="T13" fmla="*/ 28 h 46"/>
                  <a:gd name="T14" fmla="*/ 28 w 37"/>
                  <a:gd name="T15" fmla="*/ 34 h 46"/>
                  <a:gd name="T16" fmla="*/ 32 w 37"/>
                  <a:gd name="T17" fmla="*/ 40 h 46"/>
                  <a:gd name="T18" fmla="*/ 35 w 37"/>
                  <a:gd name="T19" fmla="*/ 46 h 46"/>
                  <a:gd name="T20" fmla="*/ 37 w 37"/>
                  <a:gd name="T21" fmla="*/ 44 h 46"/>
                  <a:gd name="T22" fmla="*/ 34 w 37"/>
                  <a:gd name="T23" fmla="*/ 38 h 46"/>
                  <a:gd name="T24" fmla="*/ 29 w 37"/>
                  <a:gd name="T25" fmla="*/ 32 h 46"/>
                  <a:gd name="T26" fmla="*/ 25 w 37"/>
                  <a:gd name="T27" fmla="*/ 27 h 46"/>
                  <a:gd name="T28" fmla="*/ 19 w 37"/>
                  <a:gd name="T29" fmla="*/ 20 h 46"/>
                  <a:gd name="T30" fmla="*/ 14 w 37"/>
                  <a:gd name="T31" fmla="*/ 16 h 46"/>
                  <a:gd name="T32" fmla="*/ 10 w 37"/>
                  <a:gd name="T33" fmla="*/ 10 h 46"/>
                  <a:gd name="T34" fmla="*/ 5 w 37"/>
                  <a:gd name="T35" fmla="*/ 3 h 46"/>
                  <a:gd name="T36" fmla="*/ 2 w 37"/>
                  <a:gd name="T37" fmla="*/ 0 h 46"/>
                  <a:gd name="T38" fmla="*/ 2 w 37"/>
                  <a:gd name="T39" fmla="*/ 0 h 46"/>
                  <a:gd name="T40" fmla="*/ 0 w 37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13" y="17"/>
                    </a:lnTo>
                    <a:lnTo>
                      <a:pt x="18" y="22"/>
                    </a:lnTo>
                    <a:lnTo>
                      <a:pt x="23" y="28"/>
                    </a:lnTo>
                    <a:lnTo>
                      <a:pt x="28" y="34"/>
                    </a:lnTo>
                    <a:lnTo>
                      <a:pt x="32" y="40"/>
                    </a:lnTo>
                    <a:lnTo>
                      <a:pt x="35" y="46"/>
                    </a:lnTo>
                    <a:lnTo>
                      <a:pt x="37" y="44"/>
                    </a:lnTo>
                    <a:lnTo>
                      <a:pt x="34" y="38"/>
                    </a:lnTo>
                    <a:lnTo>
                      <a:pt x="29" y="32"/>
                    </a:lnTo>
                    <a:lnTo>
                      <a:pt x="25" y="27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6" name="Freeform 2160">
                <a:extLst>
                  <a:ext uri="{FF2B5EF4-FFF2-40B4-BE49-F238E27FC236}">
                    <a16:creationId xmlns:a16="http://schemas.microsoft.com/office/drawing/2014/main" id="{29CFF1E3-A33A-4E65-BD2A-BC12DA979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14"/>
                <a:ext cx="265" cy="285"/>
              </a:xfrm>
              <a:custGeom>
                <a:avLst/>
                <a:gdLst>
                  <a:gd name="T0" fmla="*/ 515 w 794"/>
                  <a:gd name="T1" fmla="*/ 0 h 854"/>
                  <a:gd name="T2" fmla="*/ 121 w 794"/>
                  <a:gd name="T3" fmla="*/ 104 h 854"/>
                  <a:gd name="T4" fmla="*/ 60 w 794"/>
                  <a:gd name="T5" fmla="*/ 119 h 854"/>
                  <a:gd name="T6" fmla="*/ 45 w 794"/>
                  <a:gd name="T7" fmla="*/ 145 h 854"/>
                  <a:gd name="T8" fmla="*/ 33 w 794"/>
                  <a:gd name="T9" fmla="*/ 179 h 854"/>
                  <a:gd name="T10" fmla="*/ 22 w 794"/>
                  <a:gd name="T11" fmla="*/ 222 h 854"/>
                  <a:gd name="T12" fmla="*/ 14 w 794"/>
                  <a:gd name="T13" fmla="*/ 274 h 854"/>
                  <a:gd name="T14" fmla="*/ 6 w 794"/>
                  <a:gd name="T15" fmla="*/ 329 h 854"/>
                  <a:gd name="T16" fmla="*/ 3 w 794"/>
                  <a:gd name="T17" fmla="*/ 389 h 854"/>
                  <a:gd name="T18" fmla="*/ 0 w 794"/>
                  <a:gd name="T19" fmla="*/ 451 h 854"/>
                  <a:gd name="T20" fmla="*/ 1 w 794"/>
                  <a:gd name="T21" fmla="*/ 514 h 854"/>
                  <a:gd name="T22" fmla="*/ 4 w 794"/>
                  <a:gd name="T23" fmla="*/ 574 h 854"/>
                  <a:gd name="T24" fmla="*/ 9 w 794"/>
                  <a:gd name="T25" fmla="*/ 635 h 854"/>
                  <a:gd name="T26" fmla="*/ 16 w 794"/>
                  <a:gd name="T27" fmla="*/ 691 h 854"/>
                  <a:gd name="T28" fmla="*/ 26 w 794"/>
                  <a:gd name="T29" fmla="*/ 741 h 854"/>
                  <a:gd name="T30" fmla="*/ 40 w 794"/>
                  <a:gd name="T31" fmla="*/ 785 h 854"/>
                  <a:gd name="T32" fmla="*/ 55 w 794"/>
                  <a:gd name="T33" fmla="*/ 820 h 854"/>
                  <a:gd name="T34" fmla="*/ 73 w 794"/>
                  <a:gd name="T35" fmla="*/ 845 h 854"/>
                  <a:gd name="T36" fmla="*/ 111 w 794"/>
                  <a:gd name="T37" fmla="*/ 839 h 854"/>
                  <a:gd name="T38" fmla="*/ 165 w 794"/>
                  <a:gd name="T39" fmla="*/ 808 h 854"/>
                  <a:gd name="T40" fmla="*/ 218 w 794"/>
                  <a:gd name="T41" fmla="*/ 775 h 854"/>
                  <a:gd name="T42" fmla="*/ 269 w 794"/>
                  <a:gd name="T43" fmla="*/ 741 h 854"/>
                  <a:gd name="T44" fmla="*/ 317 w 794"/>
                  <a:gd name="T45" fmla="*/ 708 h 854"/>
                  <a:gd name="T46" fmla="*/ 364 w 794"/>
                  <a:gd name="T47" fmla="*/ 673 h 854"/>
                  <a:gd name="T48" fmla="*/ 407 w 794"/>
                  <a:gd name="T49" fmla="*/ 637 h 854"/>
                  <a:gd name="T50" fmla="*/ 451 w 794"/>
                  <a:gd name="T51" fmla="*/ 601 h 854"/>
                  <a:gd name="T52" fmla="*/ 494 w 794"/>
                  <a:gd name="T53" fmla="*/ 565 h 854"/>
                  <a:gd name="T54" fmla="*/ 535 w 794"/>
                  <a:gd name="T55" fmla="*/ 529 h 854"/>
                  <a:gd name="T56" fmla="*/ 576 w 794"/>
                  <a:gd name="T57" fmla="*/ 492 h 854"/>
                  <a:gd name="T58" fmla="*/ 615 w 794"/>
                  <a:gd name="T59" fmla="*/ 455 h 854"/>
                  <a:gd name="T60" fmla="*/ 654 w 794"/>
                  <a:gd name="T61" fmla="*/ 421 h 854"/>
                  <a:gd name="T62" fmla="*/ 694 w 794"/>
                  <a:gd name="T63" fmla="*/ 385 h 854"/>
                  <a:gd name="T64" fmla="*/ 735 w 794"/>
                  <a:gd name="T65" fmla="*/ 349 h 854"/>
                  <a:gd name="T66" fmla="*/ 774 w 794"/>
                  <a:gd name="T67" fmla="*/ 314 h 854"/>
                  <a:gd name="T68" fmla="*/ 744 w 794"/>
                  <a:gd name="T69" fmla="*/ 1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4" h="854">
                    <a:moveTo>
                      <a:pt x="744" y="1"/>
                    </a:moveTo>
                    <a:lnTo>
                      <a:pt x="515" y="0"/>
                    </a:lnTo>
                    <a:lnTo>
                      <a:pt x="323" y="20"/>
                    </a:lnTo>
                    <a:lnTo>
                      <a:pt x="121" y="104"/>
                    </a:lnTo>
                    <a:lnTo>
                      <a:pt x="68" y="110"/>
                    </a:lnTo>
                    <a:lnTo>
                      <a:pt x="60" y="119"/>
                    </a:lnTo>
                    <a:lnTo>
                      <a:pt x="52" y="130"/>
                    </a:lnTo>
                    <a:lnTo>
                      <a:pt x="45" y="145"/>
                    </a:lnTo>
                    <a:lnTo>
                      <a:pt x="38" y="161"/>
                    </a:lnTo>
                    <a:lnTo>
                      <a:pt x="33" y="179"/>
                    </a:lnTo>
                    <a:lnTo>
                      <a:pt x="26" y="201"/>
                    </a:lnTo>
                    <a:lnTo>
                      <a:pt x="22" y="222"/>
                    </a:lnTo>
                    <a:lnTo>
                      <a:pt x="16" y="248"/>
                    </a:lnTo>
                    <a:lnTo>
                      <a:pt x="14" y="274"/>
                    </a:lnTo>
                    <a:lnTo>
                      <a:pt x="9" y="301"/>
                    </a:lnTo>
                    <a:lnTo>
                      <a:pt x="6" y="329"/>
                    </a:lnTo>
                    <a:lnTo>
                      <a:pt x="4" y="359"/>
                    </a:lnTo>
                    <a:lnTo>
                      <a:pt x="3" y="389"/>
                    </a:lnTo>
                    <a:lnTo>
                      <a:pt x="1" y="419"/>
                    </a:lnTo>
                    <a:lnTo>
                      <a:pt x="0" y="451"/>
                    </a:lnTo>
                    <a:lnTo>
                      <a:pt x="0" y="482"/>
                    </a:lnTo>
                    <a:lnTo>
                      <a:pt x="1" y="514"/>
                    </a:lnTo>
                    <a:lnTo>
                      <a:pt x="1" y="545"/>
                    </a:lnTo>
                    <a:lnTo>
                      <a:pt x="4" y="574"/>
                    </a:lnTo>
                    <a:lnTo>
                      <a:pt x="6" y="606"/>
                    </a:lnTo>
                    <a:lnTo>
                      <a:pt x="9" y="635"/>
                    </a:lnTo>
                    <a:lnTo>
                      <a:pt x="13" y="663"/>
                    </a:lnTo>
                    <a:lnTo>
                      <a:pt x="16" y="691"/>
                    </a:lnTo>
                    <a:lnTo>
                      <a:pt x="22" y="717"/>
                    </a:lnTo>
                    <a:lnTo>
                      <a:pt x="26" y="741"/>
                    </a:lnTo>
                    <a:lnTo>
                      <a:pt x="33" y="764"/>
                    </a:lnTo>
                    <a:lnTo>
                      <a:pt x="40" y="785"/>
                    </a:lnTo>
                    <a:lnTo>
                      <a:pt x="46" y="804"/>
                    </a:lnTo>
                    <a:lnTo>
                      <a:pt x="55" y="820"/>
                    </a:lnTo>
                    <a:lnTo>
                      <a:pt x="63" y="834"/>
                    </a:lnTo>
                    <a:lnTo>
                      <a:pt x="73" y="845"/>
                    </a:lnTo>
                    <a:lnTo>
                      <a:pt x="83" y="854"/>
                    </a:lnTo>
                    <a:lnTo>
                      <a:pt x="111" y="839"/>
                    </a:lnTo>
                    <a:lnTo>
                      <a:pt x="139" y="823"/>
                    </a:lnTo>
                    <a:lnTo>
                      <a:pt x="165" y="808"/>
                    </a:lnTo>
                    <a:lnTo>
                      <a:pt x="193" y="792"/>
                    </a:lnTo>
                    <a:lnTo>
                      <a:pt x="218" y="775"/>
                    </a:lnTo>
                    <a:lnTo>
                      <a:pt x="244" y="758"/>
                    </a:lnTo>
                    <a:lnTo>
                      <a:pt x="269" y="741"/>
                    </a:lnTo>
                    <a:lnTo>
                      <a:pt x="293" y="725"/>
                    </a:lnTo>
                    <a:lnTo>
                      <a:pt x="317" y="708"/>
                    </a:lnTo>
                    <a:lnTo>
                      <a:pt x="340" y="690"/>
                    </a:lnTo>
                    <a:lnTo>
                      <a:pt x="364" y="673"/>
                    </a:lnTo>
                    <a:lnTo>
                      <a:pt x="386" y="655"/>
                    </a:lnTo>
                    <a:lnTo>
                      <a:pt x="407" y="637"/>
                    </a:lnTo>
                    <a:lnTo>
                      <a:pt x="430" y="619"/>
                    </a:lnTo>
                    <a:lnTo>
                      <a:pt x="451" y="601"/>
                    </a:lnTo>
                    <a:lnTo>
                      <a:pt x="472" y="583"/>
                    </a:lnTo>
                    <a:lnTo>
                      <a:pt x="494" y="565"/>
                    </a:lnTo>
                    <a:lnTo>
                      <a:pt x="514" y="547"/>
                    </a:lnTo>
                    <a:lnTo>
                      <a:pt x="535" y="529"/>
                    </a:lnTo>
                    <a:lnTo>
                      <a:pt x="555" y="510"/>
                    </a:lnTo>
                    <a:lnTo>
                      <a:pt x="576" y="492"/>
                    </a:lnTo>
                    <a:lnTo>
                      <a:pt x="595" y="474"/>
                    </a:lnTo>
                    <a:lnTo>
                      <a:pt x="615" y="455"/>
                    </a:lnTo>
                    <a:lnTo>
                      <a:pt x="635" y="438"/>
                    </a:lnTo>
                    <a:lnTo>
                      <a:pt x="654" y="421"/>
                    </a:lnTo>
                    <a:lnTo>
                      <a:pt x="675" y="403"/>
                    </a:lnTo>
                    <a:lnTo>
                      <a:pt x="694" y="385"/>
                    </a:lnTo>
                    <a:lnTo>
                      <a:pt x="713" y="366"/>
                    </a:lnTo>
                    <a:lnTo>
                      <a:pt x="735" y="349"/>
                    </a:lnTo>
                    <a:lnTo>
                      <a:pt x="754" y="331"/>
                    </a:lnTo>
                    <a:lnTo>
                      <a:pt x="774" y="314"/>
                    </a:lnTo>
                    <a:lnTo>
                      <a:pt x="794" y="296"/>
                    </a:ln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7" name="Freeform 2161">
                <a:extLst>
                  <a:ext uri="{FF2B5EF4-FFF2-40B4-BE49-F238E27FC236}">
                    <a16:creationId xmlns:a16="http://schemas.microsoft.com/office/drawing/2014/main" id="{552D21F4-4143-4CB8-A6BB-C88012C1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014"/>
                <a:ext cx="76" cy="1"/>
              </a:xfrm>
              <a:custGeom>
                <a:avLst/>
                <a:gdLst>
                  <a:gd name="T0" fmla="*/ 0 w 229"/>
                  <a:gd name="T1" fmla="*/ 1 h 3"/>
                  <a:gd name="T2" fmla="*/ 229 w 229"/>
                  <a:gd name="T3" fmla="*/ 3 h 3"/>
                  <a:gd name="T4" fmla="*/ 229 w 229"/>
                  <a:gd name="T5" fmla="*/ 2 h 3"/>
                  <a:gd name="T6" fmla="*/ 0 w 229"/>
                  <a:gd name="T7" fmla="*/ 0 h 3"/>
                  <a:gd name="T8" fmla="*/ 0 w 22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">
                    <a:moveTo>
                      <a:pt x="0" y="1"/>
                    </a:moveTo>
                    <a:lnTo>
                      <a:pt x="229" y="3"/>
                    </a:lnTo>
                    <a:lnTo>
                      <a:pt x="229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8" name="Freeform 2162">
                <a:extLst>
                  <a:ext uri="{FF2B5EF4-FFF2-40B4-BE49-F238E27FC236}">
                    <a16:creationId xmlns:a16="http://schemas.microsoft.com/office/drawing/2014/main" id="{D120A61E-3DDF-41D8-A85A-0EA2B3A1A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014"/>
                <a:ext cx="64" cy="7"/>
              </a:xfrm>
              <a:custGeom>
                <a:avLst/>
                <a:gdLst>
                  <a:gd name="T0" fmla="*/ 0 w 192"/>
                  <a:gd name="T1" fmla="*/ 22 h 22"/>
                  <a:gd name="T2" fmla="*/ 0 w 192"/>
                  <a:gd name="T3" fmla="*/ 22 h 22"/>
                  <a:gd name="T4" fmla="*/ 192 w 192"/>
                  <a:gd name="T5" fmla="*/ 2 h 22"/>
                  <a:gd name="T6" fmla="*/ 192 w 192"/>
                  <a:gd name="T7" fmla="*/ 0 h 22"/>
                  <a:gd name="T8" fmla="*/ 0 w 19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">
                    <a:moveTo>
                      <a:pt x="0" y="22"/>
                    </a:moveTo>
                    <a:lnTo>
                      <a:pt x="0" y="2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9" name="Freeform 2163">
                <a:extLst>
                  <a:ext uri="{FF2B5EF4-FFF2-40B4-BE49-F238E27FC236}">
                    <a16:creationId xmlns:a16="http://schemas.microsoft.com/office/drawing/2014/main" id="{6CCE8069-2AB9-4268-9ADB-D1F98EEE2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21"/>
                <a:ext cx="67" cy="28"/>
              </a:xfrm>
              <a:custGeom>
                <a:avLst/>
                <a:gdLst>
                  <a:gd name="T0" fmla="*/ 0 w 203"/>
                  <a:gd name="T1" fmla="*/ 84 h 84"/>
                  <a:gd name="T2" fmla="*/ 0 w 203"/>
                  <a:gd name="T3" fmla="*/ 84 h 84"/>
                  <a:gd name="T4" fmla="*/ 203 w 203"/>
                  <a:gd name="T5" fmla="*/ 0 h 84"/>
                  <a:gd name="T6" fmla="*/ 202 w 203"/>
                  <a:gd name="T7" fmla="*/ 0 h 84"/>
                  <a:gd name="T8" fmla="*/ 0 w 203"/>
                  <a:gd name="T9" fmla="*/ 83 h 84"/>
                  <a:gd name="T10" fmla="*/ 0 w 203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" h="84">
                    <a:moveTo>
                      <a:pt x="0" y="84"/>
                    </a:moveTo>
                    <a:lnTo>
                      <a:pt x="0" y="84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0" y="83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0" name="Freeform 2164">
                <a:extLst>
                  <a:ext uri="{FF2B5EF4-FFF2-40B4-BE49-F238E27FC236}">
                    <a16:creationId xmlns:a16="http://schemas.microsoft.com/office/drawing/2014/main" id="{01DFDEBC-5D32-4CF8-A885-43E0A9FF4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049"/>
                <a:ext cx="18" cy="2"/>
              </a:xfrm>
              <a:custGeom>
                <a:avLst/>
                <a:gdLst>
                  <a:gd name="T0" fmla="*/ 1 w 53"/>
                  <a:gd name="T1" fmla="*/ 7 h 7"/>
                  <a:gd name="T2" fmla="*/ 0 w 53"/>
                  <a:gd name="T3" fmla="*/ 7 h 7"/>
                  <a:gd name="T4" fmla="*/ 53 w 53"/>
                  <a:gd name="T5" fmla="*/ 1 h 7"/>
                  <a:gd name="T6" fmla="*/ 53 w 53"/>
                  <a:gd name="T7" fmla="*/ 0 h 7"/>
                  <a:gd name="T8" fmla="*/ 0 w 53"/>
                  <a:gd name="T9" fmla="*/ 6 h 7"/>
                  <a:gd name="T10" fmla="*/ 1 w 5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7">
                    <a:moveTo>
                      <a:pt x="1" y="7"/>
                    </a:moveTo>
                    <a:lnTo>
                      <a:pt x="0" y="7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1" name="Freeform 2165">
                <a:extLst>
                  <a:ext uri="{FF2B5EF4-FFF2-40B4-BE49-F238E27FC236}">
                    <a16:creationId xmlns:a16="http://schemas.microsoft.com/office/drawing/2014/main" id="{39593B6D-441B-4178-94C7-201C8B05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51"/>
                <a:ext cx="28" cy="248"/>
              </a:xfrm>
              <a:custGeom>
                <a:avLst/>
                <a:gdLst>
                  <a:gd name="T0" fmla="*/ 84 w 84"/>
                  <a:gd name="T1" fmla="*/ 744 h 745"/>
                  <a:gd name="T2" fmla="*/ 64 w 84"/>
                  <a:gd name="T3" fmla="*/ 723 h 745"/>
                  <a:gd name="T4" fmla="*/ 47 w 84"/>
                  <a:gd name="T5" fmla="*/ 693 h 745"/>
                  <a:gd name="T6" fmla="*/ 34 w 84"/>
                  <a:gd name="T7" fmla="*/ 654 h 745"/>
                  <a:gd name="T8" fmla="*/ 23 w 84"/>
                  <a:gd name="T9" fmla="*/ 607 h 745"/>
                  <a:gd name="T10" fmla="*/ 14 w 84"/>
                  <a:gd name="T11" fmla="*/ 553 h 745"/>
                  <a:gd name="T12" fmla="*/ 7 w 84"/>
                  <a:gd name="T13" fmla="*/ 496 h 745"/>
                  <a:gd name="T14" fmla="*/ 4 w 84"/>
                  <a:gd name="T15" fmla="*/ 435 h 745"/>
                  <a:gd name="T16" fmla="*/ 1 w 84"/>
                  <a:gd name="T17" fmla="*/ 372 h 745"/>
                  <a:gd name="T18" fmla="*/ 3 w 84"/>
                  <a:gd name="T19" fmla="*/ 309 h 745"/>
                  <a:gd name="T20" fmla="*/ 5 w 84"/>
                  <a:gd name="T21" fmla="*/ 249 h 745"/>
                  <a:gd name="T22" fmla="*/ 10 w 84"/>
                  <a:gd name="T23" fmla="*/ 192 h 745"/>
                  <a:gd name="T24" fmla="*/ 18 w 84"/>
                  <a:gd name="T25" fmla="*/ 138 h 745"/>
                  <a:gd name="T26" fmla="*/ 27 w 84"/>
                  <a:gd name="T27" fmla="*/ 91 h 745"/>
                  <a:gd name="T28" fmla="*/ 40 w 84"/>
                  <a:gd name="T29" fmla="*/ 51 h 745"/>
                  <a:gd name="T30" fmla="*/ 53 w 84"/>
                  <a:gd name="T31" fmla="*/ 21 h 745"/>
                  <a:gd name="T32" fmla="*/ 69 w 84"/>
                  <a:gd name="T33" fmla="*/ 1 h 745"/>
                  <a:gd name="T34" fmla="*/ 59 w 84"/>
                  <a:gd name="T35" fmla="*/ 9 h 745"/>
                  <a:gd name="T36" fmla="*/ 44 w 84"/>
                  <a:gd name="T37" fmla="*/ 33 h 745"/>
                  <a:gd name="T38" fmla="*/ 33 w 84"/>
                  <a:gd name="T39" fmla="*/ 71 h 745"/>
                  <a:gd name="T40" fmla="*/ 22 w 84"/>
                  <a:gd name="T41" fmla="*/ 113 h 745"/>
                  <a:gd name="T42" fmla="*/ 13 w 84"/>
                  <a:gd name="T43" fmla="*/ 164 h 745"/>
                  <a:gd name="T44" fmla="*/ 6 w 84"/>
                  <a:gd name="T45" fmla="*/ 220 h 745"/>
                  <a:gd name="T46" fmla="*/ 3 w 84"/>
                  <a:gd name="T47" fmla="*/ 279 h 745"/>
                  <a:gd name="T48" fmla="*/ 0 w 84"/>
                  <a:gd name="T49" fmla="*/ 341 h 745"/>
                  <a:gd name="T50" fmla="*/ 1 w 84"/>
                  <a:gd name="T51" fmla="*/ 404 h 745"/>
                  <a:gd name="T52" fmla="*/ 5 w 84"/>
                  <a:gd name="T53" fmla="*/ 465 h 745"/>
                  <a:gd name="T54" fmla="*/ 9 w 84"/>
                  <a:gd name="T55" fmla="*/ 525 h 745"/>
                  <a:gd name="T56" fmla="*/ 16 w 84"/>
                  <a:gd name="T57" fmla="*/ 581 h 745"/>
                  <a:gd name="T58" fmla="*/ 26 w 84"/>
                  <a:gd name="T59" fmla="*/ 631 h 745"/>
                  <a:gd name="T60" fmla="*/ 38 w 84"/>
                  <a:gd name="T61" fmla="*/ 675 h 745"/>
                  <a:gd name="T62" fmla="*/ 55 w 84"/>
                  <a:gd name="T63" fmla="*/ 711 h 745"/>
                  <a:gd name="T64" fmla="*/ 72 w 84"/>
                  <a:gd name="T65" fmla="*/ 736 h 745"/>
                  <a:gd name="T66" fmla="*/ 84 w 84"/>
                  <a:gd name="T6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5">
                    <a:moveTo>
                      <a:pt x="82" y="744"/>
                    </a:moveTo>
                    <a:lnTo>
                      <a:pt x="84" y="744"/>
                    </a:lnTo>
                    <a:lnTo>
                      <a:pt x="74" y="735"/>
                    </a:lnTo>
                    <a:lnTo>
                      <a:pt x="64" y="723"/>
                    </a:lnTo>
                    <a:lnTo>
                      <a:pt x="56" y="710"/>
                    </a:lnTo>
                    <a:lnTo>
                      <a:pt x="47" y="693"/>
                    </a:lnTo>
                    <a:lnTo>
                      <a:pt x="41" y="675"/>
                    </a:lnTo>
                    <a:lnTo>
                      <a:pt x="34" y="654"/>
                    </a:lnTo>
                    <a:lnTo>
                      <a:pt x="27" y="631"/>
                    </a:lnTo>
                    <a:lnTo>
                      <a:pt x="23" y="607"/>
                    </a:lnTo>
                    <a:lnTo>
                      <a:pt x="18" y="581"/>
                    </a:lnTo>
                    <a:lnTo>
                      <a:pt x="14" y="553"/>
                    </a:lnTo>
                    <a:lnTo>
                      <a:pt x="10" y="525"/>
                    </a:lnTo>
                    <a:lnTo>
                      <a:pt x="7" y="496"/>
                    </a:lnTo>
                    <a:lnTo>
                      <a:pt x="5" y="465"/>
                    </a:lnTo>
                    <a:lnTo>
                      <a:pt x="4" y="435"/>
                    </a:lnTo>
                    <a:lnTo>
                      <a:pt x="3" y="404"/>
                    </a:lnTo>
                    <a:lnTo>
                      <a:pt x="1" y="372"/>
                    </a:lnTo>
                    <a:lnTo>
                      <a:pt x="1" y="341"/>
                    </a:lnTo>
                    <a:lnTo>
                      <a:pt x="3" y="309"/>
                    </a:lnTo>
                    <a:lnTo>
                      <a:pt x="5" y="279"/>
                    </a:lnTo>
                    <a:lnTo>
                      <a:pt x="5" y="249"/>
                    </a:lnTo>
                    <a:lnTo>
                      <a:pt x="7" y="220"/>
                    </a:lnTo>
                    <a:lnTo>
                      <a:pt x="10" y="192"/>
                    </a:lnTo>
                    <a:lnTo>
                      <a:pt x="15" y="164"/>
                    </a:lnTo>
                    <a:lnTo>
                      <a:pt x="18" y="138"/>
                    </a:lnTo>
                    <a:lnTo>
                      <a:pt x="23" y="113"/>
                    </a:lnTo>
                    <a:lnTo>
                      <a:pt x="27" y="91"/>
                    </a:lnTo>
                    <a:lnTo>
                      <a:pt x="34" y="71"/>
                    </a:lnTo>
                    <a:lnTo>
                      <a:pt x="40" y="51"/>
                    </a:lnTo>
                    <a:lnTo>
                      <a:pt x="46" y="36"/>
                    </a:lnTo>
                    <a:lnTo>
                      <a:pt x="53" y="21"/>
                    </a:lnTo>
                    <a:lnTo>
                      <a:pt x="61" y="10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59" y="9"/>
                    </a:lnTo>
                    <a:lnTo>
                      <a:pt x="52" y="19"/>
                    </a:lnTo>
                    <a:lnTo>
                      <a:pt x="44" y="33"/>
                    </a:lnTo>
                    <a:lnTo>
                      <a:pt x="38" y="51"/>
                    </a:lnTo>
                    <a:lnTo>
                      <a:pt x="33" y="71"/>
                    </a:lnTo>
                    <a:lnTo>
                      <a:pt x="26" y="91"/>
                    </a:lnTo>
                    <a:lnTo>
                      <a:pt x="22" y="113"/>
                    </a:lnTo>
                    <a:lnTo>
                      <a:pt x="16" y="138"/>
                    </a:lnTo>
                    <a:lnTo>
                      <a:pt x="13" y="164"/>
                    </a:lnTo>
                    <a:lnTo>
                      <a:pt x="9" y="192"/>
                    </a:lnTo>
                    <a:lnTo>
                      <a:pt x="6" y="220"/>
                    </a:lnTo>
                    <a:lnTo>
                      <a:pt x="5" y="249"/>
                    </a:lnTo>
                    <a:lnTo>
                      <a:pt x="3" y="279"/>
                    </a:lnTo>
                    <a:lnTo>
                      <a:pt x="1" y="309"/>
                    </a:lnTo>
                    <a:lnTo>
                      <a:pt x="0" y="341"/>
                    </a:lnTo>
                    <a:lnTo>
                      <a:pt x="0" y="372"/>
                    </a:lnTo>
                    <a:lnTo>
                      <a:pt x="1" y="404"/>
                    </a:lnTo>
                    <a:lnTo>
                      <a:pt x="1" y="435"/>
                    </a:lnTo>
                    <a:lnTo>
                      <a:pt x="5" y="465"/>
                    </a:lnTo>
                    <a:lnTo>
                      <a:pt x="6" y="496"/>
                    </a:lnTo>
                    <a:lnTo>
                      <a:pt x="9" y="525"/>
                    </a:lnTo>
                    <a:lnTo>
                      <a:pt x="13" y="553"/>
                    </a:lnTo>
                    <a:lnTo>
                      <a:pt x="16" y="581"/>
                    </a:lnTo>
                    <a:lnTo>
                      <a:pt x="22" y="607"/>
                    </a:lnTo>
                    <a:lnTo>
                      <a:pt x="26" y="631"/>
                    </a:lnTo>
                    <a:lnTo>
                      <a:pt x="33" y="654"/>
                    </a:lnTo>
                    <a:lnTo>
                      <a:pt x="38" y="675"/>
                    </a:lnTo>
                    <a:lnTo>
                      <a:pt x="47" y="694"/>
                    </a:lnTo>
                    <a:lnTo>
                      <a:pt x="55" y="711"/>
                    </a:lnTo>
                    <a:lnTo>
                      <a:pt x="63" y="726"/>
                    </a:lnTo>
                    <a:lnTo>
                      <a:pt x="72" y="736"/>
                    </a:lnTo>
                    <a:lnTo>
                      <a:pt x="82" y="745"/>
                    </a:lnTo>
                    <a:lnTo>
                      <a:pt x="84" y="745"/>
                    </a:lnTo>
                    <a:lnTo>
                      <a:pt x="82" y="7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2" name="Freeform 2166">
                <a:extLst>
                  <a:ext uri="{FF2B5EF4-FFF2-40B4-BE49-F238E27FC236}">
                    <a16:creationId xmlns:a16="http://schemas.microsoft.com/office/drawing/2014/main" id="{749E3DEF-D3E0-4D07-AEF8-F9371A5E9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113"/>
                <a:ext cx="237" cy="186"/>
              </a:xfrm>
              <a:custGeom>
                <a:avLst/>
                <a:gdLst>
                  <a:gd name="T0" fmla="*/ 711 w 713"/>
                  <a:gd name="T1" fmla="*/ 0 h 559"/>
                  <a:gd name="T2" fmla="*/ 671 w 713"/>
                  <a:gd name="T3" fmla="*/ 35 h 559"/>
                  <a:gd name="T4" fmla="*/ 631 w 713"/>
                  <a:gd name="T5" fmla="*/ 70 h 559"/>
                  <a:gd name="T6" fmla="*/ 592 w 713"/>
                  <a:gd name="T7" fmla="*/ 107 h 559"/>
                  <a:gd name="T8" fmla="*/ 552 w 713"/>
                  <a:gd name="T9" fmla="*/ 143 h 559"/>
                  <a:gd name="T10" fmla="*/ 513 w 713"/>
                  <a:gd name="T11" fmla="*/ 179 h 559"/>
                  <a:gd name="T12" fmla="*/ 472 w 713"/>
                  <a:gd name="T13" fmla="*/ 214 h 559"/>
                  <a:gd name="T14" fmla="*/ 431 w 713"/>
                  <a:gd name="T15" fmla="*/ 251 h 559"/>
                  <a:gd name="T16" fmla="*/ 390 w 713"/>
                  <a:gd name="T17" fmla="*/ 287 h 559"/>
                  <a:gd name="T18" fmla="*/ 347 w 713"/>
                  <a:gd name="T19" fmla="*/ 323 h 559"/>
                  <a:gd name="T20" fmla="*/ 303 w 713"/>
                  <a:gd name="T21" fmla="*/ 359 h 559"/>
                  <a:gd name="T22" fmla="*/ 258 w 713"/>
                  <a:gd name="T23" fmla="*/ 395 h 559"/>
                  <a:gd name="T24" fmla="*/ 210 w 713"/>
                  <a:gd name="T25" fmla="*/ 429 h 559"/>
                  <a:gd name="T26" fmla="*/ 162 w 713"/>
                  <a:gd name="T27" fmla="*/ 462 h 559"/>
                  <a:gd name="T28" fmla="*/ 110 w 713"/>
                  <a:gd name="T29" fmla="*/ 496 h 559"/>
                  <a:gd name="T30" fmla="*/ 57 w 713"/>
                  <a:gd name="T31" fmla="*/ 527 h 559"/>
                  <a:gd name="T32" fmla="*/ 0 w 713"/>
                  <a:gd name="T33" fmla="*/ 558 h 559"/>
                  <a:gd name="T34" fmla="*/ 30 w 713"/>
                  <a:gd name="T35" fmla="*/ 544 h 559"/>
                  <a:gd name="T36" fmla="*/ 84 w 713"/>
                  <a:gd name="T37" fmla="*/ 513 h 559"/>
                  <a:gd name="T38" fmla="*/ 137 w 713"/>
                  <a:gd name="T39" fmla="*/ 480 h 559"/>
                  <a:gd name="T40" fmla="*/ 189 w 713"/>
                  <a:gd name="T41" fmla="*/ 447 h 559"/>
                  <a:gd name="T42" fmla="*/ 236 w 713"/>
                  <a:gd name="T43" fmla="*/ 414 h 559"/>
                  <a:gd name="T44" fmla="*/ 283 w 713"/>
                  <a:gd name="T45" fmla="*/ 378 h 559"/>
                  <a:gd name="T46" fmla="*/ 326 w 713"/>
                  <a:gd name="T47" fmla="*/ 342 h 559"/>
                  <a:gd name="T48" fmla="*/ 370 w 713"/>
                  <a:gd name="T49" fmla="*/ 307 h 559"/>
                  <a:gd name="T50" fmla="*/ 413 w 713"/>
                  <a:gd name="T51" fmla="*/ 270 h 559"/>
                  <a:gd name="T52" fmla="*/ 454 w 713"/>
                  <a:gd name="T53" fmla="*/ 235 h 559"/>
                  <a:gd name="T54" fmla="*/ 495 w 713"/>
                  <a:gd name="T55" fmla="*/ 198 h 559"/>
                  <a:gd name="T56" fmla="*/ 534 w 713"/>
                  <a:gd name="T57" fmla="*/ 162 h 559"/>
                  <a:gd name="T58" fmla="*/ 573 w 713"/>
                  <a:gd name="T59" fmla="*/ 126 h 559"/>
                  <a:gd name="T60" fmla="*/ 614 w 713"/>
                  <a:gd name="T61" fmla="*/ 89 h 559"/>
                  <a:gd name="T62" fmla="*/ 653 w 713"/>
                  <a:gd name="T63" fmla="*/ 54 h 559"/>
                  <a:gd name="T64" fmla="*/ 693 w 713"/>
                  <a:gd name="T65" fmla="*/ 19 h 559"/>
                  <a:gd name="T66" fmla="*/ 713 w 713"/>
                  <a:gd name="T67" fmla="*/ 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559">
                    <a:moveTo>
                      <a:pt x="711" y="1"/>
                    </a:moveTo>
                    <a:lnTo>
                      <a:pt x="711" y="0"/>
                    </a:lnTo>
                    <a:lnTo>
                      <a:pt x="691" y="18"/>
                    </a:lnTo>
                    <a:lnTo>
                      <a:pt x="671" y="35"/>
                    </a:lnTo>
                    <a:lnTo>
                      <a:pt x="652" y="53"/>
                    </a:lnTo>
                    <a:lnTo>
                      <a:pt x="631" y="70"/>
                    </a:lnTo>
                    <a:lnTo>
                      <a:pt x="612" y="88"/>
                    </a:lnTo>
                    <a:lnTo>
                      <a:pt x="592" y="107"/>
                    </a:lnTo>
                    <a:lnTo>
                      <a:pt x="572" y="125"/>
                    </a:lnTo>
                    <a:lnTo>
                      <a:pt x="552" y="143"/>
                    </a:lnTo>
                    <a:lnTo>
                      <a:pt x="533" y="159"/>
                    </a:lnTo>
                    <a:lnTo>
                      <a:pt x="513" y="179"/>
                    </a:lnTo>
                    <a:lnTo>
                      <a:pt x="492" y="196"/>
                    </a:lnTo>
                    <a:lnTo>
                      <a:pt x="472" y="214"/>
                    </a:lnTo>
                    <a:lnTo>
                      <a:pt x="452" y="233"/>
                    </a:lnTo>
                    <a:lnTo>
                      <a:pt x="431" y="251"/>
                    </a:lnTo>
                    <a:lnTo>
                      <a:pt x="411" y="269"/>
                    </a:lnTo>
                    <a:lnTo>
                      <a:pt x="390" y="287"/>
                    </a:lnTo>
                    <a:lnTo>
                      <a:pt x="369" y="305"/>
                    </a:lnTo>
                    <a:lnTo>
                      <a:pt x="347" y="323"/>
                    </a:lnTo>
                    <a:lnTo>
                      <a:pt x="325" y="341"/>
                    </a:lnTo>
                    <a:lnTo>
                      <a:pt x="303" y="359"/>
                    </a:lnTo>
                    <a:lnTo>
                      <a:pt x="280" y="377"/>
                    </a:lnTo>
                    <a:lnTo>
                      <a:pt x="258" y="395"/>
                    </a:lnTo>
                    <a:lnTo>
                      <a:pt x="233" y="412"/>
                    </a:lnTo>
                    <a:lnTo>
                      <a:pt x="210" y="429"/>
                    </a:lnTo>
                    <a:lnTo>
                      <a:pt x="186" y="445"/>
                    </a:lnTo>
                    <a:lnTo>
                      <a:pt x="162" y="462"/>
                    </a:lnTo>
                    <a:lnTo>
                      <a:pt x="136" y="479"/>
                    </a:lnTo>
                    <a:lnTo>
                      <a:pt x="110" y="496"/>
                    </a:lnTo>
                    <a:lnTo>
                      <a:pt x="83" y="512"/>
                    </a:lnTo>
                    <a:lnTo>
                      <a:pt x="57" y="527"/>
                    </a:lnTo>
                    <a:lnTo>
                      <a:pt x="28" y="542"/>
                    </a:lnTo>
                    <a:lnTo>
                      <a:pt x="0" y="558"/>
                    </a:lnTo>
                    <a:lnTo>
                      <a:pt x="2" y="559"/>
                    </a:lnTo>
                    <a:lnTo>
                      <a:pt x="30" y="544"/>
                    </a:lnTo>
                    <a:lnTo>
                      <a:pt x="58" y="528"/>
                    </a:lnTo>
                    <a:lnTo>
                      <a:pt x="84" y="513"/>
                    </a:lnTo>
                    <a:lnTo>
                      <a:pt x="112" y="497"/>
                    </a:lnTo>
                    <a:lnTo>
                      <a:pt x="137" y="480"/>
                    </a:lnTo>
                    <a:lnTo>
                      <a:pt x="163" y="463"/>
                    </a:lnTo>
                    <a:lnTo>
                      <a:pt x="189" y="447"/>
                    </a:lnTo>
                    <a:lnTo>
                      <a:pt x="212" y="430"/>
                    </a:lnTo>
                    <a:lnTo>
                      <a:pt x="236" y="414"/>
                    </a:lnTo>
                    <a:lnTo>
                      <a:pt x="259" y="395"/>
                    </a:lnTo>
                    <a:lnTo>
                      <a:pt x="283" y="378"/>
                    </a:lnTo>
                    <a:lnTo>
                      <a:pt x="305" y="360"/>
                    </a:lnTo>
                    <a:lnTo>
                      <a:pt x="326" y="342"/>
                    </a:lnTo>
                    <a:lnTo>
                      <a:pt x="349" y="325"/>
                    </a:lnTo>
                    <a:lnTo>
                      <a:pt x="370" y="307"/>
                    </a:lnTo>
                    <a:lnTo>
                      <a:pt x="390" y="288"/>
                    </a:lnTo>
                    <a:lnTo>
                      <a:pt x="413" y="270"/>
                    </a:lnTo>
                    <a:lnTo>
                      <a:pt x="433" y="253"/>
                    </a:lnTo>
                    <a:lnTo>
                      <a:pt x="454" y="235"/>
                    </a:lnTo>
                    <a:lnTo>
                      <a:pt x="474" y="216"/>
                    </a:lnTo>
                    <a:lnTo>
                      <a:pt x="495" y="198"/>
                    </a:lnTo>
                    <a:lnTo>
                      <a:pt x="514" y="180"/>
                    </a:lnTo>
                    <a:lnTo>
                      <a:pt x="534" y="162"/>
                    </a:lnTo>
                    <a:lnTo>
                      <a:pt x="554" y="144"/>
                    </a:lnTo>
                    <a:lnTo>
                      <a:pt x="573" y="126"/>
                    </a:lnTo>
                    <a:lnTo>
                      <a:pt x="594" y="108"/>
                    </a:lnTo>
                    <a:lnTo>
                      <a:pt x="614" y="89"/>
                    </a:lnTo>
                    <a:lnTo>
                      <a:pt x="633" y="72"/>
                    </a:lnTo>
                    <a:lnTo>
                      <a:pt x="653" y="54"/>
                    </a:lnTo>
                    <a:lnTo>
                      <a:pt x="673" y="36"/>
                    </a:lnTo>
                    <a:lnTo>
                      <a:pt x="693" y="19"/>
                    </a:lnTo>
                    <a:lnTo>
                      <a:pt x="713" y="2"/>
                    </a:lnTo>
                    <a:lnTo>
                      <a:pt x="713" y="1"/>
                    </a:lnTo>
                    <a:lnTo>
                      <a:pt x="7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3" name="Freeform 2167">
                <a:extLst>
                  <a:ext uri="{FF2B5EF4-FFF2-40B4-BE49-F238E27FC236}">
                    <a16:creationId xmlns:a16="http://schemas.microsoft.com/office/drawing/2014/main" id="{7F0C7373-DC06-49CE-A275-778BAB4EA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7" cy="98"/>
              </a:xfrm>
              <a:custGeom>
                <a:avLst/>
                <a:gdLst>
                  <a:gd name="T0" fmla="*/ 1 w 51"/>
                  <a:gd name="T1" fmla="*/ 1 h 295"/>
                  <a:gd name="T2" fmla="*/ 0 w 51"/>
                  <a:gd name="T3" fmla="*/ 0 h 295"/>
                  <a:gd name="T4" fmla="*/ 50 w 51"/>
                  <a:gd name="T5" fmla="*/ 295 h 295"/>
                  <a:gd name="T6" fmla="*/ 51 w 51"/>
                  <a:gd name="T7" fmla="*/ 295 h 295"/>
                  <a:gd name="T8" fmla="*/ 2 w 51"/>
                  <a:gd name="T9" fmla="*/ 0 h 295"/>
                  <a:gd name="T10" fmla="*/ 1 w 51"/>
                  <a:gd name="T11" fmla="*/ 0 h 295"/>
                  <a:gd name="T12" fmla="*/ 1 w 51"/>
                  <a:gd name="T13" fmla="*/ 1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95">
                    <a:moveTo>
                      <a:pt x="1" y="1"/>
                    </a:moveTo>
                    <a:lnTo>
                      <a:pt x="0" y="0"/>
                    </a:lnTo>
                    <a:lnTo>
                      <a:pt x="50" y="295"/>
                    </a:lnTo>
                    <a:lnTo>
                      <a:pt x="51" y="295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4" name="Freeform 2168">
                <a:extLst>
                  <a:ext uri="{FF2B5EF4-FFF2-40B4-BE49-F238E27FC236}">
                    <a16:creationId xmlns:a16="http://schemas.microsoft.com/office/drawing/2014/main" id="{1EBE0690-D5D1-460A-BC8F-001493958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85" cy="138"/>
              </a:xfrm>
              <a:custGeom>
                <a:avLst/>
                <a:gdLst>
                  <a:gd name="T0" fmla="*/ 193 w 254"/>
                  <a:gd name="T1" fmla="*/ 1 h 413"/>
                  <a:gd name="T2" fmla="*/ 170 w 254"/>
                  <a:gd name="T3" fmla="*/ 3 h 413"/>
                  <a:gd name="T4" fmla="*/ 146 w 254"/>
                  <a:gd name="T5" fmla="*/ 7 h 413"/>
                  <a:gd name="T6" fmla="*/ 123 w 254"/>
                  <a:gd name="T7" fmla="*/ 14 h 413"/>
                  <a:gd name="T8" fmla="*/ 99 w 254"/>
                  <a:gd name="T9" fmla="*/ 19 h 413"/>
                  <a:gd name="T10" fmla="*/ 72 w 254"/>
                  <a:gd name="T11" fmla="*/ 26 h 413"/>
                  <a:gd name="T12" fmla="*/ 45 w 254"/>
                  <a:gd name="T13" fmla="*/ 32 h 413"/>
                  <a:gd name="T14" fmla="*/ 15 w 254"/>
                  <a:gd name="T15" fmla="*/ 37 h 413"/>
                  <a:gd name="T16" fmla="*/ 12 w 254"/>
                  <a:gd name="T17" fmla="*/ 58 h 413"/>
                  <a:gd name="T18" fmla="*/ 26 w 254"/>
                  <a:gd name="T19" fmla="*/ 100 h 413"/>
                  <a:gd name="T20" fmla="*/ 35 w 254"/>
                  <a:gd name="T21" fmla="*/ 146 h 413"/>
                  <a:gd name="T22" fmla="*/ 36 w 254"/>
                  <a:gd name="T23" fmla="*/ 194 h 413"/>
                  <a:gd name="T24" fmla="*/ 35 w 254"/>
                  <a:gd name="T25" fmla="*/ 245 h 413"/>
                  <a:gd name="T26" fmla="*/ 32 w 254"/>
                  <a:gd name="T27" fmla="*/ 295 h 413"/>
                  <a:gd name="T28" fmla="*/ 29 w 254"/>
                  <a:gd name="T29" fmla="*/ 344 h 413"/>
                  <a:gd name="T30" fmla="*/ 29 w 254"/>
                  <a:gd name="T31" fmla="*/ 392 h 413"/>
                  <a:gd name="T32" fmla="*/ 44 w 254"/>
                  <a:gd name="T33" fmla="*/ 398 h 413"/>
                  <a:gd name="T34" fmla="*/ 70 w 254"/>
                  <a:gd name="T35" fmla="*/ 374 h 413"/>
                  <a:gd name="T36" fmla="*/ 96 w 254"/>
                  <a:gd name="T37" fmla="*/ 355 h 413"/>
                  <a:gd name="T38" fmla="*/ 121 w 254"/>
                  <a:gd name="T39" fmla="*/ 341 h 413"/>
                  <a:gd name="T40" fmla="*/ 146 w 254"/>
                  <a:gd name="T41" fmla="*/ 332 h 413"/>
                  <a:gd name="T42" fmla="*/ 174 w 254"/>
                  <a:gd name="T43" fmla="*/ 329 h 413"/>
                  <a:gd name="T44" fmla="*/ 201 w 254"/>
                  <a:gd name="T45" fmla="*/ 328 h 413"/>
                  <a:gd name="T46" fmla="*/ 230 w 254"/>
                  <a:gd name="T47" fmla="*/ 330 h 413"/>
                  <a:gd name="T48" fmla="*/ 250 w 254"/>
                  <a:gd name="T49" fmla="*/ 307 h 413"/>
                  <a:gd name="T50" fmla="*/ 254 w 254"/>
                  <a:gd name="T51" fmla="*/ 259 h 413"/>
                  <a:gd name="T52" fmla="*/ 253 w 254"/>
                  <a:gd name="T53" fmla="*/ 212 h 413"/>
                  <a:gd name="T54" fmla="*/ 248 w 254"/>
                  <a:gd name="T55" fmla="*/ 166 h 413"/>
                  <a:gd name="T56" fmla="*/ 239 w 254"/>
                  <a:gd name="T57" fmla="*/ 122 h 413"/>
                  <a:gd name="T58" fmla="*/ 229 w 254"/>
                  <a:gd name="T59" fmla="*/ 82 h 413"/>
                  <a:gd name="T60" fmla="*/ 219 w 254"/>
                  <a:gd name="T61" fmla="*/ 45 h 413"/>
                  <a:gd name="T62" fmla="*/ 209 w 254"/>
                  <a:gd name="T63" fmla="*/ 1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4" h="413">
                    <a:moveTo>
                      <a:pt x="204" y="0"/>
                    </a:moveTo>
                    <a:lnTo>
                      <a:pt x="193" y="1"/>
                    </a:lnTo>
                    <a:lnTo>
                      <a:pt x="181" y="2"/>
                    </a:lnTo>
                    <a:lnTo>
                      <a:pt x="170" y="3"/>
                    </a:lnTo>
                    <a:lnTo>
                      <a:pt x="158" y="6"/>
                    </a:lnTo>
                    <a:lnTo>
                      <a:pt x="146" y="7"/>
                    </a:lnTo>
                    <a:lnTo>
                      <a:pt x="135" y="10"/>
                    </a:lnTo>
                    <a:lnTo>
                      <a:pt x="123" y="14"/>
                    </a:lnTo>
                    <a:lnTo>
                      <a:pt x="111" y="16"/>
                    </a:lnTo>
                    <a:lnTo>
                      <a:pt x="99" y="19"/>
                    </a:lnTo>
                    <a:lnTo>
                      <a:pt x="86" y="23"/>
                    </a:lnTo>
                    <a:lnTo>
                      <a:pt x="72" y="26"/>
                    </a:lnTo>
                    <a:lnTo>
                      <a:pt x="59" y="28"/>
                    </a:lnTo>
                    <a:lnTo>
                      <a:pt x="45" y="32"/>
                    </a:lnTo>
                    <a:lnTo>
                      <a:pt x="29" y="35"/>
                    </a:lnTo>
                    <a:lnTo>
                      <a:pt x="15" y="37"/>
                    </a:lnTo>
                    <a:lnTo>
                      <a:pt x="0" y="41"/>
                    </a:lnTo>
                    <a:lnTo>
                      <a:pt x="12" y="58"/>
                    </a:lnTo>
                    <a:lnTo>
                      <a:pt x="21" y="79"/>
                    </a:lnTo>
                    <a:lnTo>
                      <a:pt x="26" y="100"/>
                    </a:lnTo>
                    <a:lnTo>
                      <a:pt x="32" y="121"/>
                    </a:lnTo>
                    <a:lnTo>
                      <a:pt x="35" y="146"/>
                    </a:lnTo>
                    <a:lnTo>
                      <a:pt x="36" y="168"/>
                    </a:lnTo>
                    <a:lnTo>
                      <a:pt x="36" y="194"/>
                    </a:lnTo>
                    <a:lnTo>
                      <a:pt x="36" y="219"/>
                    </a:lnTo>
                    <a:lnTo>
                      <a:pt x="35" y="245"/>
                    </a:lnTo>
                    <a:lnTo>
                      <a:pt x="34" y="270"/>
                    </a:lnTo>
                    <a:lnTo>
                      <a:pt x="32" y="295"/>
                    </a:lnTo>
                    <a:lnTo>
                      <a:pt x="31" y="320"/>
                    </a:lnTo>
                    <a:lnTo>
                      <a:pt x="29" y="344"/>
                    </a:lnTo>
                    <a:lnTo>
                      <a:pt x="29" y="369"/>
                    </a:lnTo>
                    <a:lnTo>
                      <a:pt x="29" y="392"/>
                    </a:lnTo>
                    <a:lnTo>
                      <a:pt x="31" y="413"/>
                    </a:lnTo>
                    <a:lnTo>
                      <a:pt x="44" y="398"/>
                    </a:lnTo>
                    <a:lnTo>
                      <a:pt x="58" y="385"/>
                    </a:lnTo>
                    <a:lnTo>
                      <a:pt x="70" y="374"/>
                    </a:lnTo>
                    <a:lnTo>
                      <a:pt x="82" y="364"/>
                    </a:lnTo>
                    <a:lnTo>
                      <a:pt x="96" y="355"/>
                    </a:lnTo>
                    <a:lnTo>
                      <a:pt x="108" y="347"/>
                    </a:lnTo>
                    <a:lnTo>
                      <a:pt x="121" y="341"/>
                    </a:lnTo>
                    <a:lnTo>
                      <a:pt x="134" y="337"/>
                    </a:lnTo>
                    <a:lnTo>
                      <a:pt x="146" y="332"/>
                    </a:lnTo>
                    <a:lnTo>
                      <a:pt x="161" y="330"/>
                    </a:lnTo>
                    <a:lnTo>
                      <a:pt x="174" y="329"/>
                    </a:lnTo>
                    <a:lnTo>
                      <a:pt x="186" y="328"/>
                    </a:lnTo>
                    <a:lnTo>
                      <a:pt x="201" y="328"/>
                    </a:lnTo>
                    <a:lnTo>
                      <a:pt x="216" y="329"/>
                    </a:lnTo>
                    <a:lnTo>
                      <a:pt x="230" y="330"/>
                    </a:lnTo>
                    <a:lnTo>
                      <a:pt x="247" y="331"/>
                    </a:lnTo>
                    <a:lnTo>
                      <a:pt x="250" y="307"/>
                    </a:lnTo>
                    <a:lnTo>
                      <a:pt x="253" y="283"/>
                    </a:lnTo>
                    <a:lnTo>
                      <a:pt x="254" y="259"/>
                    </a:lnTo>
                    <a:lnTo>
                      <a:pt x="254" y="236"/>
                    </a:lnTo>
                    <a:lnTo>
                      <a:pt x="253" y="212"/>
                    </a:lnTo>
                    <a:lnTo>
                      <a:pt x="250" y="189"/>
                    </a:lnTo>
                    <a:lnTo>
                      <a:pt x="248" y="166"/>
                    </a:lnTo>
                    <a:lnTo>
                      <a:pt x="244" y="144"/>
                    </a:lnTo>
                    <a:lnTo>
                      <a:pt x="239" y="122"/>
                    </a:lnTo>
                    <a:lnTo>
                      <a:pt x="235" y="102"/>
                    </a:lnTo>
                    <a:lnTo>
                      <a:pt x="229" y="82"/>
                    </a:lnTo>
                    <a:lnTo>
                      <a:pt x="225" y="64"/>
                    </a:lnTo>
                    <a:lnTo>
                      <a:pt x="219" y="45"/>
                    </a:lnTo>
                    <a:lnTo>
                      <a:pt x="213" y="29"/>
                    </a:lnTo>
                    <a:lnTo>
                      <a:pt x="209" y="14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5" name="Freeform 2169">
                <a:extLst>
                  <a:ext uri="{FF2B5EF4-FFF2-40B4-BE49-F238E27FC236}">
                    <a16:creationId xmlns:a16="http://schemas.microsoft.com/office/drawing/2014/main" id="{2CE49609-BA71-41C8-9A3C-2029F7D8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69" cy="14"/>
              </a:xfrm>
              <a:custGeom>
                <a:avLst/>
                <a:gdLst>
                  <a:gd name="T0" fmla="*/ 2 w 207"/>
                  <a:gd name="T1" fmla="*/ 40 h 43"/>
                  <a:gd name="T2" fmla="*/ 1 w 207"/>
                  <a:gd name="T3" fmla="*/ 43 h 43"/>
                  <a:gd name="T4" fmla="*/ 17 w 207"/>
                  <a:gd name="T5" fmla="*/ 39 h 43"/>
                  <a:gd name="T6" fmla="*/ 32 w 207"/>
                  <a:gd name="T7" fmla="*/ 36 h 43"/>
                  <a:gd name="T8" fmla="*/ 46 w 207"/>
                  <a:gd name="T9" fmla="*/ 34 h 43"/>
                  <a:gd name="T10" fmla="*/ 60 w 207"/>
                  <a:gd name="T11" fmla="*/ 30 h 43"/>
                  <a:gd name="T12" fmla="*/ 73 w 207"/>
                  <a:gd name="T13" fmla="*/ 27 h 43"/>
                  <a:gd name="T14" fmla="*/ 88 w 207"/>
                  <a:gd name="T15" fmla="*/ 25 h 43"/>
                  <a:gd name="T16" fmla="*/ 100 w 207"/>
                  <a:gd name="T17" fmla="*/ 21 h 43"/>
                  <a:gd name="T18" fmla="*/ 112 w 207"/>
                  <a:gd name="T19" fmla="*/ 18 h 43"/>
                  <a:gd name="T20" fmla="*/ 124 w 207"/>
                  <a:gd name="T21" fmla="*/ 15 h 43"/>
                  <a:gd name="T22" fmla="*/ 136 w 207"/>
                  <a:gd name="T23" fmla="*/ 12 h 43"/>
                  <a:gd name="T24" fmla="*/ 148 w 207"/>
                  <a:gd name="T25" fmla="*/ 9 h 43"/>
                  <a:gd name="T26" fmla="*/ 161 w 207"/>
                  <a:gd name="T27" fmla="*/ 8 h 43"/>
                  <a:gd name="T28" fmla="*/ 172 w 207"/>
                  <a:gd name="T29" fmla="*/ 6 h 43"/>
                  <a:gd name="T30" fmla="*/ 183 w 207"/>
                  <a:gd name="T31" fmla="*/ 4 h 43"/>
                  <a:gd name="T32" fmla="*/ 195 w 207"/>
                  <a:gd name="T33" fmla="*/ 2 h 43"/>
                  <a:gd name="T34" fmla="*/ 207 w 207"/>
                  <a:gd name="T35" fmla="*/ 2 h 43"/>
                  <a:gd name="T36" fmla="*/ 207 w 207"/>
                  <a:gd name="T37" fmla="*/ 0 h 43"/>
                  <a:gd name="T38" fmla="*/ 195 w 207"/>
                  <a:gd name="T39" fmla="*/ 1 h 43"/>
                  <a:gd name="T40" fmla="*/ 183 w 207"/>
                  <a:gd name="T41" fmla="*/ 2 h 43"/>
                  <a:gd name="T42" fmla="*/ 172 w 207"/>
                  <a:gd name="T43" fmla="*/ 4 h 43"/>
                  <a:gd name="T44" fmla="*/ 161 w 207"/>
                  <a:gd name="T45" fmla="*/ 7 h 43"/>
                  <a:gd name="T46" fmla="*/ 148 w 207"/>
                  <a:gd name="T47" fmla="*/ 8 h 43"/>
                  <a:gd name="T48" fmla="*/ 136 w 207"/>
                  <a:gd name="T49" fmla="*/ 10 h 43"/>
                  <a:gd name="T50" fmla="*/ 124 w 207"/>
                  <a:gd name="T51" fmla="*/ 13 h 43"/>
                  <a:gd name="T52" fmla="*/ 112 w 207"/>
                  <a:gd name="T53" fmla="*/ 17 h 43"/>
                  <a:gd name="T54" fmla="*/ 100 w 207"/>
                  <a:gd name="T55" fmla="*/ 19 h 43"/>
                  <a:gd name="T56" fmla="*/ 88 w 207"/>
                  <a:gd name="T57" fmla="*/ 22 h 43"/>
                  <a:gd name="T58" fmla="*/ 73 w 207"/>
                  <a:gd name="T59" fmla="*/ 26 h 43"/>
                  <a:gd name="T60" fmla="*/ 60 w 207"/>
                  <a:gd name="T61" fmla="*/ 28 h 43"/>
                  <a:gd name="T62" fmla="*/ 46 w 207"/>
                  <a:gd name="T63" fmla="*/ 33 h 43"/>
                  <a:gd name="T64" fmla="*/ 32 w 207"/>
                  <a:gd name="T65" fmla="*/ 36 h 43"/>
                  <a:gd name="T66" fmla="*/ 17 w 207"/>
                  <a:gd name="T67" fmla="*/ 38 h 43"/>
                  <a:gd name="T68" fmla="*/ 1 w 207"/>
                  <a:gd name="T69" fmla="*/ 40 h 43"/>
                  <a:gd name="T70" fmla="*/ 0 w 207"/>
                  <a:gd name="T71" fmla="*/ 43 h 43"/>
                  <a:gd name="T72" fmla="*/ 2 w 207"/>
                  <a:gd name="T7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43">
                    <a:moveTo>
                      <a:pt x="2" y="40"/>
                    </a:moveTo>
                    <a:lnTo>
                      <a:pt x="1" y="43"/>
                    </a:lnTo>
                    <a:lnTo>
                      <a:pt x="17" y="39"/>
                    </a:lnTo>
                    <a:lnTo>
                      <a:pt x="32" y="36"/>
                    </a:lnTo>
                    <a:lnTo>
                      <a:pt x="46" y="34"/>
                    </a:lnTo>
                    <a:lnTo>
                      <a:pt x="60" y="30"/>
                    </a:lnTo>
                    <a:lnTo>
                      <a:pt x="73" y="27"/>
                    </a:lnTo>
                    <a:lnTo>
                      <a:pt x="88" y="25"/>
                    </a:lnTo>
                    <a:lnTo>
                      <a:pt x="100" y="21"/>
                    </a:lnTo>
                    <a:lnTo>
                      <a:pt x="112" y="18"/>
                    </a:lnTo>
                    <a:lnTo>
                      <a:pt x="124" y="15"/>
                    </a:lnTo>
                    <a:lnTo>
                      <a:pt x="136" y="12"/>
                    </a:lnTo>
                    <a:lnTo>
                      <a:pt x="148" y="9"/>
                    </a:lnTo>
                    <a:lnTo>
                      <a:pt x="161" y="8"/>
                    </a:lnTo>
                    <a:lnTo>
                      <a:pt x="172" y="6"/>
                    </a:lnTo>
                    <a:lnTo>
                      <a:pt x="183" y="4"/>
                    </a:lnTo>
                    <a:lnTo>
                      <a:pt x="195" y="2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195" y="1"/>
                    </a:lnTo>
                    <a:lnTo>
                      <a:pt x="183" y="2"/>
                    </a:lnTo>
                    <a:lnTo>
                      <a:pt x="172" y="4"/>
                    </a:lnTo>
                    <a:lnTo>
                      <a:pt x="161" y="7"/>
                    </a:lnTo>
                    <a:lnTo>
                      <a:pt x="148" y="8"/>
                    </a:lnTo>
                    <a:lnTo>
                      <a:pt x="136" y="10"/>
                    </a:lnTo>
                    <a:lnTo>
                      <a:pt x="124" y="13"/>
                    </a:lnTo>
                    <a:lnTo>
                      <a:pt x="112" y="17"/>
                    </a:lnTo>
                    <a:lnTo>
                      <a:pt x="100" y="19"/>
                    </a:lnTo>
                    <a:lnTo>
                      <a:pt x="88" y="22"/>
                    </a:lnTo>
                    <a:lnTo>
                      <a:pt x="73" y="26"/>
                    </a:lnTo>
                    <a:lnTo>
                      <a:pt x="60" y="28"/>
                    </a:lnTo>
                    <a:lnTo>
                      <a:pt x="46" y="33"/>
                    </a:lnTo>
                    <a:lnTo>
                      <a:pt x="32" y="36"/>
                    </a:lnTo>
                    <a:lnTo>
                      <a:pt x="17" y="38"/>
                    </a:lnTo>
                    <a:lnTo>
                      <a:pt x="1" y="40"/>
                    </a:lnTo>
                    <a:lnTo>
                      <a:pt x="0" y="43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6" name="Freeform 2170">
                <a:extLst>
                  <a:ext uri="{FF2B5EF4-FFF2-40B4-BE49-F238E27FC236}">
                    <a16:creationId xmlns:a16="http://schemas.microsoft.com/office/drawing/2014/main" id="{FF710252-9BC9-480D-B5EC-D58C8F68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55"/>
                <a:ext cx="12" cy="125"/>
              </a:xfrm>
              <a:custGeom>
                <a:avLst/>
                <a:gdLst>
                  <a:gd name="T0" fmla="*/ 31 w 37"/>
                  <a:gd name="T1" fmla="*/ 373 h 375"/>
                  <a:gd name="T2" fmla="*/ 32 w 37"/>
                  <a:gd name="T3" fmla="*/ 374 h 375"/>
                  <a:gd name="T4" fmla="*/ 31 w 37"/>
                  <a:gd name="T5" fmla="*/ 353 h 375"/>
                  <a:gd name="T6" fmla="*/ 31 w 37"/>
                  <a:gd name="T7" fmla="*/ 330 h 375"/>
                  <a:gd name="T8" fmla="*/ 31 w 37"/>
                  <a:gd name="T9" fmla="*/ 305 h 375"/>
                  <a:gd name="T10" fmla="*/ 32 w 37"/>
                  <a:gd name="T11" fmla="*/ 281 h 375"/>
                  <a:gd name="T12" fmla="*/ 34 w 37"/>
                  <a:gd name="T13" fmla="*/ 256 h 375"/>
                  <a:gd name="T14" fmla="*/ 35 w 37"/>
                  <a:gd name="T15" fmla="*/ 231 h 375"/>
                  <a:gd name="T16" fmla="*/ 37 w 37"/>
                  <a:gd name="T17" fmla="*/ 206 h 375"/>
                  <a:gd name="T18" fmla="*/ 37 w 37"/>
                  <a:gd name="T19" fmla="*/ 180 h 375"/>
                  <a:gd name="T20" fmla="*/ 37 w 37"/>
                  <a:gd name="T21" fmla="*/ 155 h 375"/>
                  <a:gd name="T22" fmla="*/ 37 w 37"/>
                  <a:gd name="T23" fmla="*/ 129 h 375"/>
                  <a:gd name="T24" fmla="*/ 36 w 37"/>
                  <a:gd name="T25" fmla="*/ 107 h 375"/>
                  <a:gd name="T26" fmla="*/ 33 w 37"/>
                  <a:gd name="T27" fmla="*/ 82 h 375"/>
                  <a:gd name="T28" fmla="*/ 28 w 37"/>
                  <a:gd name="T29" fmla="*/ 61 h 375"/>
                  <a:gd name="T30" fmla="*/ 22 w 37"/>
                  <a:gd name="T31" fmla="*/ 40 h 375"/>
                  <a:gd name="T32" fmla="*/ 13 w 37"/>
                  <a:gd name="T33" fmla="*/ 18 h 375"/>
                  <a:gd name="T34" fmla="*/ 1 w 37"/>
                  <a:gd name="T35" fmla="*/ 0 h 375"/>
                  <a:gd name="T36" fmla="*/ 0 w 37"/>
                  <a:gd name="T37" fmla="*/ 3 h 375"/>
                  <a:gd name="T38" fmla="*/ 12 w 37"/>
                  <a:gd name="T39" fmla="*/ 21 h 375"/>
                  <a:gd name="T40" fmla="*/ 19 w 37"/>
                  <a:gd name="T41" fmla="*/ 40 h 375"/>
                  <a:gd name="T42" fmla="*/ 26 w 37"/>
                  <a:gd name="T43" fmla="*/ 61 h 375"/>
                  <a:gd name="T44" fmla="*/ 32 w 37"/>
                  <a:gd name="T45" fmla="*/ 82 h 375"/>
                  <a:gd name="T46" fmla="*/ 34 w 37"/>
                  <a:gd name="T47" fmla="*/ 107 h 375"/>
                  <a:gd name="T48" fmla="*/ 36 w 37"/>
                  <a:gd name="T49" fmla="*/ 129 h 375"/>
                  <a:gd name="T50" fmla="*/ 37 w 37"/>
                  <a:gd name="T51" fmla="*/ 155 h 375"/>
                  <a:gd name="T52" fmla="*/ 36 w 37"/>
                  <a:gd name="T53" fmla="*/ 180 h 375"/>
                  <a:gd name="T54" fmla="*/ 35 w 37"/>
                  <a:gd name="T55" fmla="*/ 206 h 375"/>
                  <a:gd name="T56" fmla="*/ 34 w 37"/>
                  <a:gd name="T57" fmla="*/ 231 h 375"/>
                  <a:gd name="T58" fmla="*/ 32 w 37"/>
                  <a:gd name="T59" fmla="*/ 256 h 375"/>
                  <a:gd name="T60" fmla="*/ 31 w 37"/>
                  <a:gd name="T61" fmla="*/ 281 h 375"/>
                  <a:gd name="T62" fmla="*/ 28 w 37"/>
                  <a:gd name="T63" fmla="*/ 305 h 375"/>
                  <a:gd name="T64" fmla="*/ 28 w 37"/>
                  <a:gd name="T65" fmla="*/ 330 h 375"/>
                  <a:gd name="T66" fmla="*/ 28 w 37"/>
                  <a:gd name="T67" fmla="*/ 353 h 375"/>
                  <a:gd name="T68" fmla="*/ 31 w 37"/>
                  <a:gd name="T69" fmla="*/ 374 h 375"/>
                  <a:gd name="T70" fmla="*/ 32 w 37"/>
                  <a:gd name="T71" fmla="*/ 375 h 375"/>
                  <a:gd name="T72" fmla="*/ 31 w 37"/>
                  <a:gd name="T73" fmla="*/ 373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375">
                    <a:moveTo>
                      <a:pt x="31" y="373"/>
                    </a:moveTo>
                    <a:lnTo>
                      <a:pt x="32" y="374"/>
                    </a:lnTo>
                    <a:lnTo>
                      <a:pt x="31" y="353"/>
                    </a:lnTo>
                    <a:lnTo>
                      <a:pt x="31" y="330"/>
                    </a:lnTo>
                    <a:lnTo>
                      <a:pt x="31" y="305"/>
                    </a:lnTo>
                    <a:lnTo>
                      <a:pt x="32" y="281"/>
                    </a:lnTo>
                    <a:lnTo>
                      <a:pt x="34" y="256"/>
                    </a:lnTo>
                    <a:lnTo>
                      <a:pt x="35" y="231"/>
                    </a:lnTo>
                    <a:lnTo>
                      <a:pt x="37" y="206"/>
                    </a:lnTo>
                    <a:lnTo>
                      <a:pt x="37" y="180"/>
                    </a:lnTo>
                    <a:lnTo>
                      <a:pt x="37" y="155"/>
                    </a:lnTo>
                    <a:lnTo>
                      <a:pt x="37" y="129"/>
                    </a:lnTo>
                    <a:lnTo>
                      <a:pt x="36" y="107"/>
                    </a:lnTo>
                    <a:lnTo>
                      <a:pt x="33" y="82"/>
                    </a:lnTo>
                    <a:lnTo>
                      <a:pt x="28" y="61"/>
                    </a:lnTo>
                    <a:lnTo>
                      <a:pt x="22" y="40"/>
                    </a:lnTo>
                    <a:lnTo>
                      <a:pt x="13" y="18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2" y="21"/>
                    </a:lnTo>
                    <a:lnTo>
                      <a:pt x="19" y="40"/>
                    </a:lnTo>
                    <a:lnTo>
                      <a:pt x="26" y="61"/>
                    </a:lnTo>
                    <a:lnTo>
                      <a:pt x="32" y="82"/>
                    </a:lnTo>
                    <a:lnTo>
                      <a:pt x="34" y="107"/>
                    </a:lnTo>
                    <a:lnTo>
                      <a:pt x="36" y="129"/>
                    </a:lnTo>
                    <a:lnTo>
                      <a:pt x="37" y="155"/>
                    </a:lnTo>
                    <a:lnTo>
                      <a:pt x="36" y="180"/>
                    </a:lnTo>
                    <a:lnTo>
                      <a:pt x="35" y="206"/>
                    </a:lnTo>
                    <a:lnTo>
                      <a:pt x="34" y="231"/>
                    </a:lnTo>
                    <a:lnTo>
                      <a:pt x="32" y="256"/>
                    </a:lnTo>
                    <a:lnTo>
                      <a:pt x="31" y="281"/>
                    </a:lnTo>
                    <a:lnTo>
                      <a:pt x="28" y="305"/>
                    </a:lnTo>
                    <a:lnTo>
                      <a:pt x="28" y="330"/>
                    </a:lnTo>
                    <a:lnTo>
                      <a:pt x="28" y="353"/>
                    </a:lnTo>
                    <a:lnTo>
                      <a:pt x="31" y="374"/>
                    </a:lnTo>
                    <a:lnTo>
                      <a:pt x="32" y="375"/>
                    </a:lnTo>
                    <a:lnTo>
                      <a:pt x="31" y="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7" name="Freeform 2171">
                <a:extLst>
                  <a:ext uri="{FF2B5EF4-FFF2-40B4-BE49-F238E27FC236}">
                    <a16:creationId xmlns:a16="http://schemas.microsoft.com/office/drawing/2014/main" id="{78FFF9D5-3823-4B75-AF4C-4708C7A1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352"/>
                <a:ext cx="73" cy="28"/>
              </a:xfrm>
              <a:custGeom>
                <a:avLst/>
                <a:gdLst>
                  <a:gd name="T0" fmla="*/ 216 w 218"/>
                  <a:gd name="T1" fmla="*/ 4 h 86"/>
                  <a:gd name="T2" fmla="*/ 217 w 218"/>
                  <a:gd name="T3" fmla="*/ 4 h 86"/>
                  <a:gd name="T4" fmla="*/ 200 w 218"/>
                  <a:gd name="T5" fmla="*/ 2 h 86"/>
                  <a:gd name="T6" fmla="*/ 186 w 218"/>
                  <a:gd name="T7" fmla="*/ 0 h 86"/>
                  <a:gd name="T8" fmla="*/ 171 w 218"/>
                  <a:gd name="T9" fmla="*/ 0 h 86"/>
                  <a:gd name="T10" fmla="*/ 157 w 218"/>
                  <a:gd name="T11" fmla="*/ 0 h 86"/>
                  <a:gd name="T12" fmla="*/ 144 w 218"/>
                  <a:gd name="T13" fmla="*/ 0 h 86"/>
                  <a:gd name="T14" fmla="*/ 131 w 218"/>
                  <a:gd name="T15" fmla="*/ 2 h 86"/>
                  <a:gd name="T16" fmla="*/ 116 w 218"/>
                  <a:gd name="T17" fmla="*/ 4 h 86"/>
                  <a:gd name="T18" fmla="*/ 104 w 218"/>
                  <a:gd name="T19" fmla="*/ 8 h 86"/>
                  <a:gd name="T20" fmla="*/ 90 w 218"/>
                  <a:gd name="T21" fmla="*/ 13 h 86"/>
                  <a:gd name="T22" fmla="*/ 78 w 218"/>
                  <a:gd name="T23" fmla="*/ 19 h 86"/>
                  <a:gd name="T24" fmla="*/ 65 w 218"/>
                  <a:gd name="T25" fmla="*/ 27 h 86"/>
                  <a:gd name="T26" fmla="*/ 51 w 218"/>
                  <a:gd name="T27" fmla="*/ 35 h 86"/>
                  <a:gd name="T28" fmla="*/ 39 w 218"/>
                  <a:gd name="T29" fmla="*/ 45 h 86"/>
                  <a:gd name="T30" fmla="*/ 27 w 218"/>
                  <a:gd name="T31" fmla="*/ 56 h 86"/>
                  <a:gd name="T32" fmla="*/ 13 w 218"/>
                  <a:gd name="T33" fmla="*/ 69 h 86"/>
                  <a:gd name="T34" fmla="*/ 0 w 218"/>
                  <a:gd name="T35" fmla="*/ 85 h 86"/>
                  <a:gd name="T36" fmla="*/ 2 w 218"/>
                  <a:gd name="T37" fmla="*/ 86 h 86"/>
                  <a:gd name="T38" fmla="*/ 14 w 218"/>
                  <a:gd name="T39" fmla="*/ 70 h 86"/>
                  <a:gd name="T40" fmla="*/ 28 w 218"/>
                  <a:gd name="T41" fmla="*/ 58 h 86"/>
                  <a:gd name="T42" fmla="*/ 40 w 218"/>
                  <a:gd name="T43" fmla="*/ 46 h 86"/>
                  <a:gd name="T44" fmla="*/ 53 w 218"/>
                  <a:gd name="T45" fmla="*/ 37 h 86"/>
                  <a:gd name="T46" fmla="*/ 66 w 218"/>
                  <a:gd name="T47" fmla="*/ 28 h 86"/>
                  <a:gd name="T48" fmla="*/ 79 w 218"/>
                  <a:gd name="T49" fmla="*/ 20 h 86"/>
                  <a:gd name="T50" fmla="*/ 93 w 218"/>
                  <a:gd name="T51" fmla="*/ 13 h 86"/>
                  <a:gd name="T52" fmla="*/ 104 w 218"/>
                  <a:gd name="T53" fmla="*/ 10 h 86"/>
                  <a:gd name="T54" fmla="*/ 116 w 218"/>
                  <a:gd name="T55" fmla="*/ 5 h 86"/>
                  <a:gd name="T56" fmla="*/ 131 w 218"/>
                  <a:gd name="T57" fmla="*/ 4 h 86"/>
                  <a:gd name="T58" fmla="*/ 144 w 218"/>
                  <a:gd name="T59" fmla="*/ 2 h 86"/>
                  <a:gd name="T60" fmla="*/ 157 w 218"/>
                  <a:gd name="T61" fmla="*/ 1 h 86"/>
                  <a:gd name="T62" fmla="*/ 171 w 218"/>
                  <a:gd name="T63" fmla="*/ 1 h 86"/>
                  <a:gd name="T64" fmla="*/ 186 w 218"/>
                  <a:gd name="T65" fmla="*/ 2 h 86"/>
                  <a:gd name="T66" fmla="*/ 200 w 218"/>
                  <a:gd name="T67" fmla="*/ 3 h 86"/>
                  <a:gd name="T68" fmla="*/ 217 w 218"/>
                  <a:gd name="T69" fmla="*/ 4 h 86"/>
                  <a:gd name="T70" fmla="*/ 218 w 218"/>
                  <a:gd name="T71" fmla="*/ 4 h 86"/>
                  <a:gd name="T72" fmla="*/ 216 w 218"/>
                  <a:gd name="T73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86">
                    <a:moveTo>
                      <a:pt x="216" y="4"/>
                    </a:moveTo>
                    <a:lnTo>
                      <a:pt x="217" y="4"/>
                    </a:lnTo>
                    <a:lnTo>
                      <a:pt x="200" y="2"/>
                    </a:lnTo>
                    <a:lnTo>
                      <a:pt x="186" y="0"/>
                    </a:lnTo>
                    <a:lnTo>
                      <a:pt x="171" y="0"/>
                    </a:lnTo>
                    <a:lnTo>
                      <a:pt x="157" y="0"/>
                    </a:lnTo>
                    <a:lnTo>
                      <a:pt x="144" y="0"/>
                    </a:lnTo>
                    <a:lnTo>
                      <a:pt x="131" y="2"/>
                    </a:lnTo>
                    <a:lnTo>
                      <a:pt x="116" y="4"/>
                    </a:lnTo>
                    <a:lnTo>
                      <a:pt x="104" y="8"/>
                    </a:lnTo>
                    <a:lnTo>
                      <a:pt x="90" y="13"/>
                    </a:lnTo>
                    <a:lnTo>
                      <a:pt x="78" y="19"/>
                    </a:lnTo>
                    <a:lnTo>
                      <a:pt x="65" y="27"/>
                    </a:lnTo>
                    <a:lnTo>
                      <a:pt x="51" y="35"/>
                    </a:lnTo>
                    <a:lnTo>
                      <a:pt x="39" y="45"/>
                    </a:lnTo>
                    <a:lnTo>
                      <a:pt x="27" y="56"/>
                    </a:lnTo>
                    <a:lnTo>
                      <a:pt x="13" y="69"/>
                    </a:lnTo>
                    <a:lnTo>
                      <a:pt x="0" y="85"/>
                    </a:lnTo>
                    <a:lnTo>
                      <a:pt x="2" y="86"/>
                    </a:lnTo>
                    <a:lnTo>
                      <a:pt x="14" y="70"/>
                    </a:lnTo>
                    <a:lnTo>
                      <a:pt x="28" y="58"/>
                    </a:lnTo>
                    <a:lnTo>
                      <a:pt x="40" y="46"/>
                    </a:lnTo>
                    <a:lnTo>
                      <a:pt x="53" y="37"/>
                    </a:lnTo>
                    <a:lnTo>
                      <a:pt x="66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4" y="10"/>
                    </a:lnTo>
                    <a:lnTo>
                      <a:pt x="116" y="5"/>
                    </a:lnTo>
                    <a:lnTo>
                      <a:pt x="131" y="4"/>
                    </a:lnTo>
                    <a:lnTo>
                      <a:pt x="144" y="2"/>
                    </a:lnTo>
                    <a:lnTo>
                      <a:pt x="157" y="1"/>
                    </a:lnTo>
                    <a:lnTo>
                      <a:pt x="171" y="1"/>
                    </a:lnTo>
                    <a:lnTo>
                      <a:pt x="186" y="2"/>
                    </a:lnTo>
                    <a:lnTo>
                      <a:pt x="200" y="3"/>
                    </a:lnTo>
                    <a:lnTo>
                      <a:pt x="217" y="4"/>
                    </a:lnTo>
                    <a:lnTo>
                      <a:pt x="218" y="4"/>
                    </a:lnTo>
                    <a:lnTo>
                      <a:pt x="2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8" name="Freeform 2172">
                <a:extLst>
                  <a:ext uri="{FF2B5EF4-FFF2-40B4-BE49-F238E27FC236}">
                    <a16:creationId xmlns:a16="http://schemas.microsoft.com/office/drawing/2014/main" id="{AA54A3FB-1DA3-473F-BE22-896472785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242"/>
                <a:ext cx="17" cy="111"/>
              </a:xfrm>
              <a:custGeom>
                <a:avLst/>
                <a:gdLst>
                  <a:gd name="T0" fmla="*/ 2 w 52"/>
                  <a:gd name="T1" fmla="*/ 1 h 332"/>
                  <a:gd name="T2" fmla="*/ 0 w 52"/>
                  <a:gd name="T3" fmla="*/ 1 h 332"/>
                  <a:gd name="T4" fmla="*/ 5 w 52"/>
                  <a:gd name="T5" fmla="*/ 15 h 332"/>
                  <a:gd name="T6" fmla="*/ 9 w 52"/>
                  <a:gd name="T7" fmla="*/ 30 h 332"/>
                  <a:gd name="T8" fmla="*/ 14 w 52"/>
                  <a:gd name="T9" fmla="*/ 46 h 332"/>
                  <a:gd name="T10" fmla="*/ 19 w 52"/>
                  <a:gd name="T11" fmla="*/ 65 h 332"/>
                  <a:gd name="T12" fmla="*/ 25 w 52"/>
                  <a:gd name="T13" fmla="*/ 83 h 332"/>
                  <a:gd name="T14" fmla="*/ 31 w 52"/>
                  <a:gd name="T15" fmla="*/ 103 h 332"/>
                  <a:gd name="T16" fmla="*/ 35 w 52"/>
                  <a:gd name="T17" fmla="*/ 124 h 332"/>
                  <a:gd name="T18" fmla="*/ 40 w 52"/>
                  <a:gd name="T19" fmla="*/ 145 h 332"/>
                  <a:gd name="T20" fmla="*/ 43 w 52"/>
                  <a:gd name="T21" fmla="*/ 167 h 332"/>
                  <a:gd name="T22" fmla="*/ 46 w 52"/>
                  <a:gd name="T23" fmla="*/ 190 h 332"/>
                  <a:gd name="T24" fmla="*/ 48 w 52"/>
                  <a:gd name="T25" fmla="*/ 212 h 332"/>
                  <a:gd name="T26" fmla="*/ 48 w 52"/>
                  <a:gd name="T27" fmla="*/ 237 h 332"/>
                  <a:gd name="T28" fmla="*/ 49 w 52"/>
                  <a:gd name="T29" fmla="*/ 260 h 332"/>
                  <a:gd name="T30" fmla="*/ 48 w 52"/>
                  <a:gd name="T31" fmla="*/ 284 h 332"/>
                  <a:gd name="T32" fmla="*/ 46 w 52"/>
                  <a:gd name="T33" fmla="*/ 309 h 332"/>
                  <a:gd name="T34" fmla="*/ 43 w 52"/>
                  <a:gd name="T35" fmla="*/ 332 h 332"/>
                  <a:gd name="T36" fmla="*/ 44 w 52"/>
                  <a:gd name="T37" fmla="*/ 332 h 332"/>
                  <a:gd name="T38" fmla="*/ 48 w 52"/>
                  <a:gd name="T39" fmla="*/ 309 h 332"/>
                  <a:gd name="T40" fmla="*/ 50 w 52"/>
                  <a:gd name="T41" fmla="*/ 284 h 332"/>
                  <a:gd name="T42" fmla="*/ 52 w 52"/>
                  <a:gd name="T43" fmla="*/ 260 h 332"/>
                  <a:gd name="T44" fmla="*/ 51 w 52"/>
                  <a:gd name="T45" fmla="*/ 237 h 332"/>
                  <a:gd name="T46" fmla="*/ 50 w 52"/>
                  <a:gd name="T47" fmla="*/ 212 h 332"/>
                  <a:gd name="T48" fmla="*/ 48 w 52"/>
                  <a:gd name="T49" fmla="*/ 190 h 332"/>
                  <a:gd name="T50" fmla="*/ 45 w 52"/>
                  <a:gd name="T51" fmla="*/ 167 h 332"/>
                  <a:gd name="T52" fmla="*/ 41 w 52"/>
                  <a:gd name="T53" fmla="*/ 145 h 332"/>
                  <a:gd name="T54" fmla="*/ 36 w 52"/>
                  <a:gd name="T55" fmla="*/ 124 h 332"/>
                  <a:gd name="T56" fmla="*/ 32 w 52"/>
                  <a:gd name="T57" fmla="*/ 103 h 332"/>
                  <a:gd name="T58" fmla="*/ 26 w 52"/>
                  <a:gd name="T59" fmla="*/ 83 h 332"/>
                  <a:gd name="T60" fmla="*/ 22 w 52"/>
                  <a:gd name="T61" fmla="*/ 65 h 332"/>
                  <a:gd name="T62" fmla="*/ 16 w 52"/>
                  <a:gd name="T63" fmla="*/ 46 h 332"/>
                  <a:gd name="T64" fmla="*/ 12 w 52"/>
                  <a:gd name="T65" fmla="*/ 30 h 332"/>
                  <a:gd name="T66" fmla="*/ 6 w 52"/>
                  <a:gd name="T67" fmla="*/ 15 h 332"/>
                  <a:gd name="T68" fmla="*/ 3 w 52"/>
                  <a:gd name="T69" fmla="*/ 1 h 332"/>
                  <a:gd name="T70" fmla="*/ 2 w 52"/>
                  <a:gd name="T71" fmla="*/ 0 h 332"/>
                  <a:gd name="T72" fmla="*/ 2 w 52"/>
                  <a:gd name="T73" fmla="*/ 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332">
                    <a:moveTo>
                      <a:pt x="2" y="1"/>
                    </a:moveTo>
                    <a:lnTo>
                      <a:pt x="0" y="1"/>
                    </a:lnTo>
                    <a:lnTo>
                      <a:pt x="5" y="15"/>
                    </a:lnTo>
                    <a:lnTo>
                      <a:pt x="9" y="30"/>
                    </a:lnTo>
                    <a:lnTo>
                      <a:pt x="14" y="46"/>
                    </a:lnTo>
                    <a:lnTo>
                      <a:pt x="19" y="65"/>
                    </a:lnTo>
                    <a:lnTo>
                      <a:pt x="25" y="83"/>
                    </a:lnTo>
                    <a:lnTo>
                      <a:pt x="31" y="103"/>
                    </a:lnTo>
                    <a:lnTo>
                      <a:pt x="35" y="124"/>
                    </a:lnTo>
                    <a:lnTo>
                      <a:pt x="40" y="145"/>
                    </a:lnTo>
                    <a:lnTo>
                      <a:pt x="43" y="167"/>
                    </a:lnTo>
                    <a:lnTo>
                      <a:pt x="46" y="190"/>
                    </a:lnTo>
                    <a:lnTo>
                      <a:pt x="48" y="212"/>
                    </a:lnTo>
                    <a:lnTo>
                      <a:pt x="48" y="237"/>
                    </a:lnTo>
                    <a:lnTo>
                      <a:pt x="49" y="260"/>
                    </a:lnTo>
                    <a:lnTo>
                      <a:pt x="48" y="284"/>
                    </a:lnTo>
                    <a:lnTo>
                      <a:pt x="46" y="309"/>
                    </a:lnTo>
                    <a:lnTo>
                      <a:pt x="43" y="332"/>
                    </a:lnTo>
                    <a:lnTo>
                      <a:pt x="44" y="332"/>
                    </a:lnTo>
                    <a:lnTo>
                      <a:pt x="48" y="309"/>
                    </a:lnTo>
                    <a:lnTo>
                      <a:pt x="50" y="284"/>
                    </a:lnTo>
                    <a:lnTo>
                      <a:pt x="52" y="260"/>
                    </a:lnTo>
                    <a:lnTo>
                      <a:pt x="51" y="237"/>
                    </a:lnTo>
                    <a:lnTo>
                      <a:pt x="50" y="212"/>
                    </a:lnTo>
                    <a:lnTo>
                      <a:pt x="48" y="190"/>
                    </a:lnTo>
                    <a:lnTo>
                      <a:pt x="45" y="167"/>
                    </a:lnTo>
                    <a:lnTo>
                      <a:pt x="41" y="145"/>
                    </a:lnTo>
                    <a:lnTo>
                      <a:pt x="36" y="124"/>
                    </a:lnTo>
                    <a:lnTo>
                      <a:pt x="32" y="103"/>
                    </a:lnTo>
                    <a:lnTo>
                      <a:pt x="26" y="83"/>
                    </a:lnTo>
                    <a:lnTo>
                      <a:pt x="22" y="65"/>
                    </a:lnTo>
                    <a:lnTo>
                      <a:pt x="16" y="46"/>
                    </a:lnTo>
                    <a:lnTo>
                      <a:pt x="12" y="30"/>
                    </a:lnTo>
                    <a:lnTo>
                      <a:pt x="6" y="1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9" name="Freeform 2173">
                <a:extLst>
                  <a:ext uri="{FF2B5EF4-FFF2-40B4-BE49-F238E27FC236}">
                    <a16:creationId xmlns:a16="http://schemas.microsoft.com/office/drawing/2014/main" id="{C31054AB-12CD-46D9-8468-3214DF15E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044"/>
                <a:ext cx="46" cy="64"/>
              </a:xfrm>
              <a:custGeom>
                <a:avLst/>
                <a:gdLst>
                  <a:gd name="T0" fmla="*/ 136 w 136"/>
                  <a:gd name="T1" fmla="*/ 78 h 194"/>
                  <a:gd name="T2" fmla="*/ 124 w 136"/>
                  <a:gd name="T3" fmla="*/ 67 h 194"/>
                  <a:gd name="T4" fmla="*/ 113 w 136"/>
                  <a:gd name="T5" fmla="*/ 52 h 194"/>
                  <a:gd name="T6" fmla="*/ 100 w 136"/>
                  <a:gd name="T7" fmla="*/ 38 h 194"/>
                  <a:gd name="T8" fmla="*/ 88 w 136"/>
                  <a:gd name="T9" fmla="*/ 23 h 194"/>
                  <a:gd name="T10" fmla="*/ 74 w 136"/>
                  <a:gd name="T11" fmla="*/ 12 h 194"/>
                  <a:gd name="T12" fmla="*/ 60 w 136"/>
                  <a:gd name="T13" fmla="*/ 3 h 194"/>
                  <a:gd name="T14" fmla="*/ 42 w 136"/>
                  <a:gd name="T15" fmla="*/ 0 h 194"/>
                  <a:gd name="T16" fmla="*/ 22 w 136"/>
                  <a:gd name="T17" fmla="*/ 3 h 194"/>
                  <a:gd name="T18" fmla="*/ 18 w 136"/>
                  <a:gd name="T19" fmla="*/ 5 h 194"/>
                  <a:gd name="T20" fmla="*/ 14 w 136"/>
                  <a:gd name="T21" fmla="*/ 9 h 194"/>
                  <a:gd name="T22" fmla="*/ 10 w 136"/>
                  <a:gd name="T23" fmla="*/ 14 h 194"/>
                  <a:gd name="T24" fmla="*/ 8 w 136"/>
                  <a:gd name="T25" fmla="*/ 21 h 194"/>
                  <a:gd name="T26" fmla="*/ 6 w 136"/>
                  <a:gd name="T27" fmla="*/ 28 h 194"/>
                  <a:gd name="T28" fmla="*/ 5 w 136"/>
                  <a:gd name="T29" fmla="*/ 37 h 194"/>
                  <a:gd name="T30" fmla="*/ 2 w 136"/>
                  <a:gd name="T31" fmla="*/ 46 h 194"/>
                  <a:gd name="T32" fmla="*/ 0 w 136"/>
                  <a:gd name="T33" fmla="*/ 54 h 194"/>
                  <a:gd name="T34" fmla="*/ 0 w 136"/>
                  <a:gd name="T35" fmla="*/ 63 h 194"/>
                  <a:gd name="T36" fmla="*/ 0 w 136"/>
                  <a:gd name="T37" fmla="*/ 72 h 194"/>
                  <a:gd name="T38" fmla="*/ 0 w 136"/>
                  <a:gd name="T39" fmla="*/ 81 h 194"/>
                  <a:gd name="T40" fmla="*/ 0 w 136"/>
                  <a:gd name="T41" fmla="*/ 90 h 194"/>
                  <a:gd name="T42" fmla="*/ 0 w 136"/>
                  <a:gd name="T43" fmla="*/ 98 h 194"/>
                  <a:gd name="T44" fmla="*/ 0 w 136"/>
                  <a:gd name="T45" fmla="*/ 105 h 194"/>
                  <a:gd name="T46" fmla="*/ 2 w 136"/>
                  <a:gd name="T47" fmla="*/ 112 h 194"/>
                  <a:gd name="T48" fmla="*/ 4 w 136"/>
                  <a:gd name="T49" fmla="*/ 115 h 194"/>
                  <a:gd name="T50" fmla="*/ 6 w 136"/>
                  <a:gd name="T51" fmla="*/ 125 h 194"/>
                  <a:gd name="T52" fmla="*/ 8 w 136"/>
                  <a:gd name="T53" fmla="*/ 136 h 194"/>
                  <a:gd name="T54" fmla="*/ 11 w 136"/>
                  <a:gd name="T55" fmla="*/ 146 h 194"/>
                  <a:gd name="T56" fmla="*/ 16 w 136"/>
                  <a:gd name="T57" fmla="*/ 159 h 194"/>
                  <a:gd name="T58" fmla="*/ 18 w 136"/>
                  <a:gd name="T59" fmla="*/ 169 h 194"/>
                  <a:gd name="T60" fmla="*/ 24 w 136"/>
                  <a:gd name="T61" fmla="*/ 179 h 194"/>
                  <a:gd name="T62" fmla="*/ 28 w 136"/>
                  <a:gd name="T63" fmla="*/ 187 h 194"/>
                  <a:gd name="T64" fmla="*/ 33 w 136"/>
                  <a:gd name="T65" fmla="*/ 194 h 194"/>
                  <a:gd name="T66" fmla="*/ 28 w 136"/>
                  <a:gd name="T67" fmla="*/ 155 h 194"/>
                  <a:gd name="T68" fmla="*/ 24 w 136"/>
                  <a:gd name="T69" fmla="*/ 124 h 194"/>
                  <a:gd name="T70" fmla="*/ 23 w 136"/>
                  <a:gd name="T71" fmla="*/ 97 h 194"/>
                  <a:gd name="T72" fmla="*/ 23 w 136"/>
                  <a:gd name="T73" fmla="*/ 76 h 194"/>
                  <a:gd name="T74" fmla="*/ 24 w 136"/>
                  <a:gd name="T75" fmla="*/ 58 h 194"/>
                  <a:gd name="T76" fmla="*/ 27 w 136"/>
                  <a:gd name="T77" fmla="*/ 46 h 194"/>
                  <a:gd name="T78" fmla="*/ 32 w 136"/>
                  <a:gd name="T79" fmla="*/ 38 h 194"/>
                  <a:gd name="T80" fmla="*/ 38 w 136"/>
                  <a:gd name="T81" fmla="*/ 33 h 194"/>
                  <a:gd name="T82" fmla="*/ 45 w 136"/>
                  <a:gd name="T83" fmla="*/ 32 h 194"/>
                  <a:gd name="T84" fmla="*/ 54 w 136"/>
                  <a:gd name="T85" fmla="*/ 33 h 194"/>
                  <a:gd name="T86" fmla="*/ 64 w 136"/>
                  <a:gd name="T87" fmla="*/ 38 h 194"/>
                  <a:gd name="T88" fmla="*/ 74 w 136"/>
                  <a:gd name="T89" fmla="*/ 46 h 194"/>
                  <a:gd name="T90" fmla="*/ 87 w 136"/>
                  <a:gd name="T91" fmla="*/ 54 h 194"/>
                  <a:gd name="T92" fmla="*/ 99 w 136"/>
                  <a:gd name="T93" fmla="*/ 66 h 194"/>
                  <a:gd name="T94" fmla="*/ 113 w 136"/>
                  <a:gd name="T95" fmla="*/ 78 h 194"/>
                  <a:gd name="T96" fmla="*/ 127 w 136"/>
                  <a:gd name="T97" fmla="*/ 92 h 194"/>
                  <a:gd name="T98" fmla="*/ 133 w 136"/>
                  <a:gd name="T99" fmla="*/ 93 h 194"/>
                  <a:gd name="T100" fmla="*/ 136 w 136"/>
                  <a:gd name="T101" fmla="*/ 89 h 194"/>
                  <a:gd name="T102" fmla="*/ 136 w 136"/>
                  <a:gd name="T103" fmla="*/ 84 h 194"/>
                  <a:gd name="T104" fmla="*/ 136 w 136"/>
                  <a:gd name="T105" fmla="*/ 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94">
                    <a:moveTo>
                      <a:pt x="136" y="78"/>
                    </a:moveTo>
                    <a:lnTo>
                      <a:pt x="124" y="67"/>
                    </a:lnTo>
                    <a:lnTo>
                      <a:pt x="113" y="52"/>
                    </a:lnTo>
                    <a:lnTo>
                      <a:pt x="100" y="38"/>
                    </a:lnTo>
                    <a:lnTo>
                      <a:pt x="88" y="23"/>
                    </a:lnTo>
                    <a:lnTo>
                      <a:pt x="74" y="12"/>
                    </a:lnTo>
                    <a:lnTo>
                      <a:pt x="60" y="3"/>
                    </a:lnTo>
                    <a:lnTo>
                      <a:pt x="4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8" y="21"/>
                    </a:lnTo>
                    <a:lnTo>
                      <a:pt x="6" y="28"/>
                    </a:lnTo>
                    <a:lnTo>
                      <a:pt x="5" y="37"/>
                    </a:lnTo>
                    <a:lnTo>
                      <a:pt x="2" y="46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4" y="115"/>
                    </a:lnTo>
                    <a:lnTo>
                      <a:pt x="6" y="125"/>
                    </a:lnTo>
                    <a:lnTo>
                      <a:pt x="8" y="136"/>
                    </a:lnTo>
                    <a:lnTo>
                      <a:pt x="11" y="146"/>
                    </a:lnTo>
                    <a:lnTo>
                      <a:pt x="16" y="159"/>
                    </a:lnTo>
                    <a:lnTo>
                      <a:pt x="18" y="169"/>
                    </a:lnTo>
                    <a:lnTo>
                      <a:pt x="24" y="179"/>
                    </a:lnTo>
                    <a:lnTo>
                      <a:pt x="28" y="187"/>
                    </a:lnTo>
                    <a:lnTo>
                      <a:pt x="33" y="194"/>
                    </a:lnTo>
                    <a:lnTo>
                      <a:pt x="28" y="155"/>
                    </a:lnTo>
                    <a:lnTo>
                      <a:pt x="24" y="124"/>
                    </a:lnTo>
                    <a:lnTo>
                      <a:pt x="23" y="97"/>
                    </a:lnTo>
                    <a:lnTo>
                      <a:pt x="23" y="76"/>
                    </a:lnTo>
                    <a:lnTo>
                      <a:pt x="24" y="58"/>
                    </a:lnTo>
                    <a:lnTo>
                      <a:pt x="27" y="46"/>
                    </a:lnTo>
                    <a:lnTo>
                      <a:pt x="32" y="38"/>
                    </a:lnTo>
                    <a:lnTo>
                      <a:pt x="38" y="33"/>
                    </a:lnTo>
                    <a:lnTo>
                      <a:pt x="45" y="32"/>
                    </a:lnTo>
                    <a:lnTo>
                      <a:pt x="54" y="33"/>
                    </a:lnTo>
                    <a:lnTo>
                      <a:pt x="64" y="38"/>
                    </a:lnTo>
                    <a:lnTo>
                      <a:pt x="74" y="46"/>
                    </a:lnTo>
                    <a:lnTo>
                      <a:pt x="87" y="54"/>
                    </a:lnTo>
                    <a:lnTo>
                      <a:pt x="99" y="66"/>
                    </a:lnTo>
                    <a:lnTo>
                      <a:pt x="113" y="78"/>
                    </a:lnTo>
                    <a:lnTo>
                      <a:pt x="127" y="92"/>
                    </a:lnTo>
                    <a:lnTo>
                      <a:pt x="133" y="93"/>
                    </a:lnTo>
                    <a:lnTo>
                      <a:pt x="136" y="89"/>
                    </a:lnTo>
                    <a:lnTo>
                      <a:pt x="136" y="84"/>
                    </a:lnTo>
                    <a:lnTo>
                      <a:pt x="136" y="7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0" name="Freeform 2174">
                <a:extLst>
                  <a:ext uri="{FF2B5EF4-FFF2-40B4-BE49-F238E27FC236}">
                    <a16:creationId xmlns:a16="http://schemas.microsoft.com/office/drawing/2014/main" id="{9746AE5A-1194-423A-A560-1B8C334C1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2433"/>
                <a:ext cx="78" cy="235"/>
              </a:xfrm>
              <a:custGeom>
                <a:avLst/>
                <a:gdLst>
                  <a:gd name="T0" fmla="*/ 117 w 234"/>
                  <a:gd name="T1" fmla="*/ 38 h 705"/>
                  <a:gd name="T2" fmla="*/ 101 w 234"/>
                  <a:gd name="T3" fmla="*/ 83 h 705"/>
                  <a:gd name="T4" fmla="*/ 85 w 234"/>
                  <a:gd name="T5" fmla="*/ 128 h 705"/>
                  <a:gd name="T6" fmla="*/ 68 w 234"/>
                  <a:gd name="T7" fmla="*/ 173 h 705"/>
                  <a:gd name="T8" fmla="*/ 54 w 234"/>
                  <a:gd name="T9" fmla="*/ 220 h 705"/>
                  <a:gd name="T10" fmla="*/ 39 w 234"/>
                  <a:gd name="T11" fmla="*/ 268 h 705"/>
                  <a:gd name="T12" fmla="*/ 25 w 234"/>
                  <a:gd name="T13" fmla="*/ 316 h 705"/>
                  <a:gd name="T14" fmla="*/ 10 w 234"/>
                  <a:gd name="T15" fmla="*/ 365 h 705"/>
                  <a:gd name="T16" fmla="*/ 4 w 234"/>
                  <a:gd name="T17" fmla="*/ 399 h 705"/>
                  <a:gd name="T18" fmla="*/ 10 w 234"/>
                  <a:gd name="T19" fmla="*/ 426 h 705"/>
                  <a:gd name="T20" fmla="*/ 21 w 234"/>
                  <a:gd name="T21" fmla="*/ 454 h 705"/>
                  <a:gd name="T22" fmla="*/ 29 w 234"/>
                  <a:gd name="T23" fmla="*/ 483 h 705"/>
                  <a:gd name="T24" fmla="*/ 30 w 234"/>
                  <a:gd name="T25" fmla="*/ 504 h 705"/>
                  <a:gd name="T26" fmla="*/ 28 w 234"/>
                  <a:gd name="T27" fmla="*/ 524 h 705"/>
                  <a:gd name="T28" fmla="*/ 25 w 234"/>
                  <a:gd name="T29" fmla="*/ 548 h 705"/>
                  <a:gd name="T30" fmla="*/ 21 w 234"/>
                  <a:gd name="T31" fmla="*/ 574 h 705"/>
                  <a:gd name="T32" fmla="*/ 18 w 234"/>
                  <a:gd name="T33" fmla="*/ 604 h 705"/>
                  <a:gd name="T34" fmla="*/ 12 w 234"/>
                  <a:gd name="T35" fmla="*/ 633 h 705"/>
                  <a:gd name="T36" fmla="*/ 8 w 234"/>
                  <a:gd name="T37" fmla="*/ 662 h 705"/>
                  <a:gd name="T38" fmla="*/ 2 w 234"/>
                  <a:gd name="T39" fmla="*/ 691 h 705"/>
                  <a:gd name="T40" fmla="*/ 6 w 234"/>
                  <a:gd name="T41" fmla="*/ 697 h 705"/>
                  <a:gd name="T42" fmla="*/ 16 w 234"/>
                  <a:gd name="T43" fmla="*/ 678 h 705"/>
                  <a:gd name="T44" fmla="*/ 24 w 234"/>
                  <a:gd name="T45" fmla="*/ 654 h 705"/>
                  <a:gd name="T46" fmla="*/ 30 w 234"/>
                  <a:gd name="T47" fmla="*/ 628 h 705"/>
                  <a:gd name="T48" fmla="*/ 34 w 234"/>
                  <a:gd name="T49" fmla="*/ 601 h 705"/>
                  <a:gd name="T50" fmla="*/ 38 w 234"/>
                  <a:gd name="T51" fmla="*/ 574 h 705"/>
                  <a:gd name="T52" fmla="*/ 43 w 234"/>
                  <a:gd name="T53" fmla="*/ 549 h 705"/>
                  <a:gd name="T54" fmla="*/ 46 w 234"/>
                  <a:gd name="T55" fmla="*/ 527 h 705"/>
                  <a:gd name="T56" fmla="*/ 163 w 234"/>
                  <a:gd name="T57" fmla="*/ 184 h 705"/>
                  <a:gd name="T58" fmla="*/ 221 w 234"/>
                  <a:gd name="T59" fmla="*/ 38 h 705"/>
                  <a:gd name="T60" fmla="*/ 188 w 234"/>
                  <a:gd name="T61" fmla="*/ 9 h 705"/>
                  <a:gd name="T62" fmla="*/ 156 w 234"/>
                  <a:gd name="T63" fmla="*/ 0 h 705"/>
                  <a:gd name="T64" fmla="*/ 130 w 234"/>
                  <a:gd name="T65" fmla="*/ 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705">
                    <a:moveTo>
                      <a:pt x="124" y="18"/>
                    </a:moveTo>
                    <a:lnTo>
                      <a:pt x="117" y="38"/>
                    </a:lnTo>
                    <a:lnTo>
                      <a:pt x="109" y="61"/>
                    </a:lnTo>
                    <a:lnTo>
                      <a:pt x="101" y="83"/>
                    </a:lnTo>
                    <a:lnTo>
                      <a:pt x="93" y="104"/>
                    </a:lnTo>
                    <a:lnTo>
                      <a:pt x="85" y="128"/>
                    </a:lnTo>
                    <a:lnTo>
                      <a:pt x="77" y="150"/>
                    </a:lnTo>
                    <a:lnTo>
                      <a:pt x="68" y="173"/>
                    </a:lnTo>
                    <a:lnTo>
                      <a:pt x="62" y="198"/>
                    </a:lnTo>
                    <a:lnTo>
                      <a:pt x="54" y="220"/>
                    </a:lnTo>
                    <a:lnTo>
                      <a:pt x="45" y="245"/>
                    </a:lnTo>
                    <a:lnTo>
                      <a:pt x="39" y="268"/>
                    </a:lnTo>
                    <a:lnTo>
                      <a:pt x="31" y="292"/>
                    </a:lnTo>
                    <a:lnTo>
                      <a:pt x="25" y="316"/>
                    </a:lnTo>
                    <a:lnTo>
                      <a:pt x="18" y="341"/>
                    </a:lnTo>
                    <a:lnTo>
                      <a:pt x="10" y="365"/>
                    </a:lnTo>
                    <a:lnTo>
                      <a:pt x="4" y="389"/>
                    </a:lnTo>
                    <a:lnTo>
                      <a:pt x="4" y="399"/>
                    </a:lnTo>
                    <a:lnTo>
                      <a:pt x="7" y="413"/>
                    </a:lnTo>
                    <a:lnTo>
                      <a:pt x="10" y="426"/>
                    </a:lnTo>
                    <a:lnTo>
                      <a:pt x="16" y="440"/>
                    </a:lnTo>
                    <a:lnTo>
                      <a:pt x="21" y="454"/>
                    </a:lnTo>
                    <a:lnTo>
                      <a:pt x="26" y="468"/>
                    </a:lnTo>
                    <a:lnTo>
                      <a:pt x="29" y="483"/>
                    </a:lnTo>
                    <a:lnTo>
                      <a:pt x="30" y="495"/>
                    </a:lnTo>
                    <a:lnTo>
                      <a:pt x="30" y="504"/>
                    </a:lnTo>
                    <a:lnTo>
                      <a:pt x="29" y="513"/>
                    </a:lnTo>
                    <a:lnTo>
                      <a:pt x="28" y="524"/>
                    </a:lnTo>
                    <a:lnTo>
                      <a:pt x="27" y="535"/>
                    </a:lnTo>
                    <a:lnTo>
                      <a:pt x="25" y="548"/>
                    </a:lnTo>
                    <a:lnTo>
                      <a:pt x="24" y="562"/>
                    </a:lnTo>
                    <a:lnTo>
                      <a:pt x="21" y="574"/>
                    </a:lnTo>
                    <a:lnTo>
                      <a:pt x="20" y="589"/>
                    </a:lnTo>
                    <a:lnTo>
                      <a:pt x="18" y="604"/>
                    </a:lnTo>
                    <a:lnTo>
                      <a:pt x="16" y="618"/>
                    </a:lnTo>
                    <a:lnTo>
                      <a:pt x="12" y="633"/>
                    </a:lnTo>
                    <a:lnTo>
                      <a:pt x="10" y="649"/>
                    </a:lnTo>
                    <a:lnTo>
                      <a:pt x="8" y="662"/>
                    </a:lnTo>
                    <a:lnTo>
                      <a:pt x="4" y="677"/>
                    </a:lnTo>
                    <a:lnTo>
                      <a:pt x="2" y="691"/>
                    </a:lnTo>
                    <a:lnTo>
                      <a:pt x="0" y="705"/>
                    </a:lnTo>
                    <a:lnTo>
                      <a:pt x="6" y="697"/>
                    </a:lnTo>
                    <a:lnTo>
                      <a:pt x="11" y="688"/>
                    </a:lnTo>
                    <a:lnTo>
                      <a:pt x="16" y="678"/>
                    </a:lnTo>
                    <a:lnTo>
                      <a:pt x="20" y="666"/>
                    </a:lnTo>
                    <a:lnTo>
                      <a:pt x="24" y="654"/>
                    </a:lnTo>
                    <a:lnTo>
                      <a:pt x="27" y="642"/>
                    </a:lnTo>
                    <a:lnTo>
                      <a:pt x="30" y="628"/>
                    </a:lnTo>
                    <a:lnTo>
                      <a:pt x="33" y="615"/>
                    </a:lnTo>
                    <a:lnTo>
                      <a:pt x="34" y="601"/>
                    </a:lnTo>
                    <a:lnTo>
                      <a:pt x="36" y="587"/>
                    </a:lnTo>
                    <a:lnTo>
                      <a:pt x="38" y="574"/>
                    </a:lnTo>
                    <a:lnTo>
                      <a:pt x="39" y="562"/>
                    </a:lnTo>
                    <a:lnTo>
                      <a:pt x="43" y="549"/>
                    </a:lnTo>
                    <a:lnTo>
                      <a:pt x="44" y="537"/>
                    </a:lnTo>
                    <a:lnTo>
                      <a:pt x="46" y="527"/>
                    </a:lnTo>
                    <a:lnTo>
                      <a:pt x="48" y="518"/>
                    </a:lnTo>
                    <a:lnTo>
                      <a:pt x="163" y="184"/>
                    </a:lnTo>
                    <a:lnTo>
                      <a:pt x="234" y="59"/>
                    </a:lnTo>
                    <a:lnTo>
                      <a:pt x="221" y="38"/>
                    </a:lnTo>
                    <a:lnTo>
                      <a:pt x="205" y="21"/>
                    </a:lnTo>
                    <a:lnTo>
                      <a:pt x="188" y="9"/>
                    </a:lnTo>
                    <a:lnTo>
                      <a:pt x="170" y="4"/>
                    </a:lnTo>
                    <a:lnTo>
                      <a:pt x="156" y="0"/>
                    </a:lnTo>
                    <a:lnTo>
                      <a:pt x="141" y="2"/>
                    </a:lnTo>
                    <a:lnTo>
                      <a:pt x="130" y="8"/>
                    </a:lnTo>
                    <a:lnTo>
                      <a:pt x="124" y="1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1" name="Freeform 2175">
                <a:extLst>
                  <a:ext uri="{FF2B5EF4-FFF2-40B4-BE49-F238E27FC236}">
                    <a16:creationId xmlns:a16="http://schemas.microsoft.com/office/drawing/2014/main" id="{E529A00C-3A18-4060-9F64-304FC78A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173"/>
                <a:ext cx="78" cy="252"/>
              </a:xfrm>
              <a:custGeom>
                <a:avLst/>
                <a:gdLst>
                  <a:gd name="T0" fmla="*/ 0 w 233"/>
                  <a:gd name="T1" fmla="*/ 669 h 756"/>
                  <a:gd name="T2" fmla="*/ 2 w 233"/>
                  <a:gd name="T3" fmla="*/ 644 h 756"/>
                  <a:gd name="T4" fmla="*/ 12 w 233"/>
                  <a:gd name="T5" fmla="*/ 621 h 756"/>
                  <a:gd name="T6" fmla="*/ 24 w 233"/>
                  <a:gd name="T7" fmla="*/ 597 h 756"/>
                  <a:gd name="T8" fmla="*/ 42 w 233"/>
                  <a:gd name="T9" fmla="*/ 574 h 756"/>
                  <a:gd name="T10" fmla="*/ 60 w 233"/>
                  <a:gd name="T11" fmla="*/ 550 h 756"/>
                  <a:gd name="T12" fmla="*/ 79 w 233"/>
                  <a:gd name="T13" fmla="*/ 529 h 756"/>
                  <a:gd name="T14" fmla="*/ 97 w 233"/>
                  <a:gd name="T15" fmla="*/ 508 h 756"/>
                  <a:gd name="T16" fmla="*/ 110 w 233"/>
                  <a:gd name="T17" fmla="*/ 492 h 756"/>
                  <a:gd name="T18" fmla="*/ 120 w 233"/>
                  <a:gd name="T19" fmla="*/ 476 h 756"/>
                  <a:gd name="T20" fmla="*/ 129 w 233"/>
                  <a:gd name="T21" fmla="*/ 456 h 756"/>
                  <a:gd name="T22" fmla="*/ 140 w 233"/>
                  <a:gd name="T23" fmla="*/ 430 h 756"/>
                  <a:gd name="T24" fmla="*/ 147 w 233"/>
                  <a:gd name="T25" fmla="*/ 401 h 756"/>
                  <a:gd name="T26" fmla="*/ 155 w 233"/>
                  <a:gd name="T27" fmla="*/ 369 h 756"/>
                  <a:gd name="T28" fmla="*/ 163 w 233"/>
                  <a:gd name="T29" fmla="*/ 334 h 756"/>
                  <a:gd name="T30" fmla="*/ 170 w 233"/>
                  <a:gd name="T31" fmla="*/ 297 h 756"/>
                  <a:gd name="T32" fmla="*/ 178 w 233"/>
                  <a:gd name="T33" fmla="*/ 259 h 756"/>
                  <a:gd name="T34" fmla="*/ 184 w 233"/>
                  <a:gd name="T35" fmla="*/ 220 h 756"/>
                  <a:gd name="T36" fmla="*/ 191 w 233"/>
                  <a:gd name="T37" fmla="*/ 182 h 756"/>
                  <a:gd name="T38" fmla="*/ 198 w 233"/>
                  <a:gd name="T39" fmla="*/ 143 h 756"/>
                  <a:gd name="T40" fmla="*/ 205 w 233"/>
                  <a:gd name="T41" fmla="*/ 107 h 756"/>
                  <a:gd name="T42" fmla="*/ 212 w 233"/>
                  <a:gd name="T43" fmla="*/ 72 h 756"/>
                  <a:gd name="T44" fmla="*/ 220 w 233"/>
                  <a:gd name="T45" fmla="*/ 41 h 756"/>
                  <a:gd name="T46" fmla="*/ 228 w 233"/>
                  <a:gd name="T47" fmla="*/ 13 h 756"/>
                  <a:gd name="T48" fmla="*/ 229 w 233"/>
                  <a:gd name="T49" fmla="*/ 21 h 756"/>
                  <a:gd name="T50" fmla="*/ 225 w 233"/>
                  <a:gd name="T51" fmla="*/ 62 h 756"/>
                  <a:gd name="T52" fmla="*/ 219 w 233"/>
                  <a:gd name="T53" fmla="*/ 107 h 756"/>
                  <a:gd name="T54" fmla="*/ 214 w 233"/>
                  <a:gd name="T55" fmla="*/ 153 h 756"/>
                  <a:gd name="T56" fmla="*/ 209 w 233"/>
                  <a:gd name="T57" fmla="*/ 200 h 756"/>
                  <a:gd name="T58" fmla="*/ 205 w 233"/>
                  <a:gd name="T59" fmla="*/ 250 h 756"/>
                  <a:gd name="T60" fmla="*/ 200 w 233"/>
                  <a:gd name="T61" fmla="*/ 300 h 756"/>
                  <a:gd name="T62" fmla="*/ 196 w 233"/>
                  <a:gd name="T63" fmla="*/ 349 h 756"/>
                  <a:gd name="T64" fmla="*/ 190 w 233"/>
                  <a:gd name="T65" fmla="*/ 399 h 756"/>
                  <a:gd name="T66" fmla="*/ 186 w 233"/>
                  <a:gd name="T67" fmla="*/ 449 h 756"/>
                  <a:gd name="T68" fmla="*/ 181 w 233"/>
                  <a:gd name="T69" fmla="*/ 500 h 756"/>
                  <a:gd name="T70" fmla="*/ 174 w 233"/>
                  <a:gd name="T71" fmla="*/ 548 h 756"/>
                  <a:gd name="T72" fmla="*/ 169 w 233"/>
                  <a:gd name="T73" fmla="*/ 595 h 756"/>
                  <a:gd name="T74" fmla="*/ 162 w 233"/>
                  <a:gd name="T75" fmla="*/ 640 h 756"/>
                  <a:gd name="T76" fmla="*/ 154 w 233"/>
                  <a:gd name="T77" fmla="*/ 684 h 756"/>
                  <a:gd name="T78" fmla="*/ 146 w 233"/>
                  <a:gd name="T79" fmla="*/ 726 h 756"/>
                  <a:gd name="T80" fmla="*/ 120 w 233"/>
                  <a:gd name="T81" fmla="*/ 745 h 756"/>
                  <a:gd name="T82" fmla="*/ 92 w 233"/>
                  <a:gd name="T83" fmla="*/ 744 h 756"/>
                  <a:gd name="T84" fmla="*/ 77 w 233"/>
                  <a:gd name="T85" fmla="*/ 745 h 756"/>
                  <a:gd name="T86" fmla="*/ 59 w 233"/>
                  <a:gd name="T87" fmla="*/ 750 h 756"/>
                  <a:gd name="T88" fmla="*/ 48 w 233"/>
                  <a:gd name="T89" fmla="*/ 751 h 756"/>
                  <a:gd name="T90" fmla="*/ 53 w 233"/>
                  <a:gd name="T91" fmla="*/ 741 h 756"/>
                  <a:gd name="T92" fmla="*/ 63 w 233"/>
                  <a:gd name="T93" fmla="*/ 730 h 756"/>
                  <a:gd name="T94" fmla="*/ 77 w 233"/>
                  <a:gd name="T95" fmla="*/ 716 h 756"/>
                  <a:gd name="T96" fmla="*/ 89 w 233"/>
                  <a:gd name="T97" fmla="*/ 702 h 756"/>
                  <a:gd name="T98" fmla="*/ 100 w 233"/>
                  <a:gd name="T99" fmla="*/ 686 h 756"/>
                  <a:gd name="T100" fmla="*/ 107 w 233"/>
                  <a:gd name="T101" fmla="*/ 670 h 756"/>
                  <a:gd name="T102" fmla="*/ 107 w 233"/>
                  <a:gd name="T103" fmla="*/ 653 h 756"/>
                  <a:gd name="T104" fmla="*/ 92 w 233"/>
                  <a:gd name="T105" fmla="*/ 637 h 756"/>
                  <a:gd name="T106" fmla="*/ 68 w 233"/>
                  <a:gd name="T107" fmla="*/ 634 h 756"/>
                  <a:gd name="T108" fmla="*/ 41 w 233"/>
                  <a:gd name="T109" fmla="*/ 647 h 756"/>
                  <a:gd name="T110" fmla="*/ 13 w 233"/>
                  <a:gd name="T111" fmla="*/ 668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756">
                    <a:moveTo>
                      <a:pt x="2" y="681"/>
                    </a:moveTo>
                    <a:lnTo>
                      <a:pt x="0" y="669"/>
                    </a:lnTo>
                    <a:lnTo>
                      <a:pt x="0" y="657"/>
                    </a:lnTo>
                    <a:lnTo>
                      <a:pt x="2" y="644"/>
                    </a:lnTo>
                    <a:lnTo>
                      <a:pt x="6" y="633"/>
                    </a:lnTo>
                    <a:lnTo>
                      <a:pt x="12" y="621"/>
                    </a:lnTo>
                    <a:lnTo>
                      <a:pt x="18" y="609"/>
                    </a:lnTo>
                    <a:lnTo>
                      <a:pt x="24" y="597"/>
                    </a:lnTo>
                    <a:lnTo>
                      <a:pt x="33" y="585"/>
                    </a:lnTo>
                    <a:lnTo>
                      <a:pt x="42" y="574"/>
                    </a:lnTo>
                    <a:lnTo>
                      <a:pt x="51" y="563"/>
                    </a:lnTo>
                    <a:lnTo>
                      <a:pt x="60" y="550"/>
                    </a:lnTo>
                    <a:lnTo>
                      <a:pt x="70" y="540"/>
                    </a:lnTo>
                    <a:lnTo>
                      <a:pt x="79" y="529"/>
                    </a:lnTo>
                    <a:lnTo>
                      <a:pt x="88" y="518"/>
                    </a:lnTo>
                    <a:lnTo>
                      <a:pt x="97" y="508"/>
                    </a:lnTo>
                    <a:lnTo>
                      <a:pt x="106" y="498"/>
                    </a:lnTo>
                    <a:lnTo>
                      <a:pt x="110" y="492"/>
                    </a:lnTo>
                    <a:lnTo>
                      <a:pt x="116" y="485"/>
                    </a:lnTo>
                    <a:lnTo>
                      <a:pt x="120" y="476"/>
                    </a:lnTo>
                    <a:lnTo>
                      <a:pt x="126" y="466"/>
                    </a:lnTo>
                    <a:lnTo>
                      <a:pt x="129" y="456"/>
                    </a:lnTo>
                    <a:lnTo>
                      <a:pt x="135" y="444"/>
                    </a:lnTo>
                    <a:lnTo>
                      <a:pt x="140" y="430"/>
                    </a:lnTo>
                    <a:lnTo>
                      <a:pt x="144" y="416"/>
                    </a:lnTo>
                    <a:lnTo>
                      <a:pt x="147" y="401"/>
                    </a:lnTo>
                    <a:lnTo>
                      <a:pt x="152" y="386"/>
                    </a:lnTo>
                    <a:lnTo>
                      <a:pt x="155" y="369"/>
                    </a:lnTo>
                    <a:lnTo>
                      <a:pt x="160" y="352"/>
                    </a:lnTo>
                    <a:lnTo>
                      <a:pt x="163" y="334"/>
                    </a:lnTo>
                    <a:lnTo>
                      <a:pt x="166" y="316"/>
                    </a:lnTo>
                    <a:lnTo>
                      <a:pt x="170" y="297"/>
                    </a:lnTo>
                    <a:lnTo>
                      <a:pt x="173" y="279"/>
                    </a:lnTo>
                    <a:lnTo>
                      <a:pt x="178" y="259"/>
                    </a:lnTo>
                    <a:lnTo>
                      <a:pt x="181" y="240"/>
                    </a:lnTo>
                    <a:lnTo>
                      <a:pt x="184" y="220"/>
                    </a:lnTo>
                    <a:lnTo>
                      <a:pt x="188" y="200"/>
                    </a:lnTo>
                    <a:lnTo>
                      <a:pt x="191" y="182"/>
                    </a:lnTo>
                    <a:lnTo>
                      <a:pt x="193" y="162"/>
                    </a:lnTo>
                    <a:lnTo>
                      <a:pt x="198" y="143"/>
                    </a:lnTo>
                    <a:lnTo>
                      <a:pt x="202" y="125"/>
                    </a:lnTo>
                    <a:lnTo>
                      <a:pt x="205" y="107"/>
                    </a:lnTo>
                    <a:lnTo>
                      <a:pt x="208" y="90"/>
                    </a:lnTo>
                    <a:lnTo>
                      <a:pt x="212" y="72"/>
                    </a:lnTo>
                    <a:lnTo>
                      <a:pt x="216" y="57"/>
                    </a:lnTo>
                    <a:lnTo>
                      <a:pt x="220" y="41"/>
                    </a:lnTo>
                    <a:lnTo>
                      <a:pt x="225" y="26"/>
                    </a:lnTo>
                    <a:lnTo>
                      <a:pt x="228" y="13"/>
                    </a:lnTo>
                    <a:lnTo>
                      <a:pt x="233" y="0"/>
                    </a:lnTo>
                    <a:lnTo>
                      <a:pt x="229" y="21"/>
                    </a:lnTo>
                    <a:lnTo>
                      <a:pt x="226" y="41"/>
                    </a:lnTo>
                    <a:lnTo>
                      <a:pt x="225" y="62"/>
                    </a:lnTo>
                    <a:lnTo>
                      <a:pt x="221" y="85"/>
                    </a:lnTo>
                    <a:lnTo>
                      <a:pt x="219" y="107"/>
                    </a:lnTo>
                    <a:lnTo>
                      <a:pt x="217" y="130"/>
                    </a:lnTo>
                    <a:lnTo>
                      <a:pt x="214" y="153"/>
                    </a:lnTo>
                    <a:lnTo>
                      <a:pt x="211" y="177"/>
                    </a:lnTo>
                    <a:lnTo>
                      <a:pt x="209" y="200"/>
                    </a:lnTo>
                    <a:lnTo>
                      <a:pt x="207" y="225"/>
                    </a:lnTo>
                    <a:lnTo>
                      <a:pt x="205" y="250"/>
                    </a:lnTo>
                    <a:lnTo>
                      <a:pt x="202" y="274"/>
                    </a:lnTo>
                    <a:lnTo>
                      <a:pt x="200" y="300"/>
                    </a:lnTo>
                    <a:lnTo>
                      <a:pt x="198" y="325"/>
                    </a:lnTo>
                    <a:lnTo>
                      <a:pt x="196" y="349"/>
                    </a:lnTo>
                    <a:lnTo>
                      <a:pt x="193" y="374"/>
                    </a:lnTo>
                    <a:lnTo>
                      <a:pt x="190" y="399"/>
                    </a:lnTo>
                    <a:lnTo>
                      <a:pt x="188" y="425"/>
                    </a:lnTo>
                    <a:lnTo>
                      <a:pt x="186" y="449"/>
                    </a:lnTo>
                    <a:lnTo>
                      <a:pt x="183" y="474"/>
                    </a:lnTo>
                    <a:lnTo>
                      <a:pt x="181" y="500"/>
                    </a:lnTo>
                    <a:lnTo>
                      <a:pt x="178" y="523"/>
                    </a:lnTo>
                    <a:lnTo>
                      <a:pt x="174" y="548"/>
                    </a:lnTo>
                    <a:lnTo>
                      <a:pt x="172" y="570"/>
                    </a:lnTo>
                    <a:lnTo>
                      <a:pt x="169" y="595"/>
                    </a:lnTo>
                    <a:lnTo>
                      <a:pt x="164" y="618"/>
                    </a:lnTo>
                    <a:lnTo>
                      <a:pt x="162" y="640"/>
                    </a:lnTo>
                    <a:lnTo>
                      <a:pt x="159" y="664"/>
                    </a:lnTo>
                    <a:lnTo>
                      <a:pt x="154" y="684"/>
                    </a:lnTo>
                    <a:lnTo>
                      <a:pt x="151" y="705"/>
                    </a:lnTo>
                    <a:lnTo>
                      <a:pt x="146" y="726"/>
                    </a:lnTo>
                    <a:lnTo>
                      <a:pt x="142" y="745"/>
                    </a:lnTo>
                    <a:lnTo>
                      <a:pt x="120" y="745"/>
                    </a:lnTo>
                    <a:lnTo>
                      <a:pt x="105" y="745"/>
                    </a:lnTo>
                    <a:lnTo>
                      <a:pt x="92" y="744"/>
                    </a:lnTo>
                    <a:lnTo>
                      <a:pt x="85" y="744"/>
                    </a:lnTo>
                    <a:lnTo>
                      <a:pt x="77" y="745"/>
                    </a:lnTo>
                    <a:lnTo>
                      <a:pt x="69" y="747"/>
                    </a:lnTo>
                    <a:lnTo>
                      <a:pt x="59" y="750"/>
                    </a:lnTo>
                    <a:lnTo>
                      <a:pt x="48" y="756"/>
                    </a:lnTo>
                    <a:lnTo>
                      <a:pt x="48" y="751"/>
                    </a:lnTo>
                    <a:lnTo>
                      <a:pt x="49" y="747"/>
                    </a:lnTo>
                    <a:lnTo>
                      <a:pt x="53" y="741"/>
                    </a:lnTo>
                    <a:lnTo>
                      <a:pt x="57" y="735"/>
                    </a:lnTo>
                    <a:lnTo>
                      <a:pt x="63" y="730"/>
                    </a:lnTo>
                    <a:lnTo>
                      <a:pt x="69" y="723"/>
                    </a:lnTo>
                    <a:lnTo>
                      <a:pt x="77" y="716"/>
                    </a:lnTo>
                    <a:lnTo>
                      <a:pt x="82" y="710"/>
                    </a:lnTo>
                    <a:lnTo>
                      <a:pt x="89" y="702"/>
                    </a:lnTo>
                    <a:lnTo>
                      <a:pt x="96" y="694"/>
                    </a:lnTo>
                    <a:lnTo>
                      <a:pt x="100" y="686"/>
                    </a:lnTo>
                    <a:lnTo>
                      <a:pt x="105" y="678"/>
                    </a:lnTo>
                    <a:lnTo>
                      <a:pt x="107" y="670"/>
                    </a:lnTo>
                    <a:lnTo>
                      <a:pt x="108" y="661"/>
                    </a:lnTo>
                    <a:lnTo>
                      <a:pt x="107" y="653"/>
                    </a:lnTo>
                    <a:lnTo>
                      <a:pt x="103" y="644"/>
                    </a:lnTo>
                    <a:lnTo>
                      <a:pt x="92" y="637"/>
                    </a:lnTo>
                    <a:lnTo>
                      <a:pt x="80" y="633"/>
                    </a:lnTo>
                    <a:lnTo>
                      <a:pt x="68" y="634"/>
                    </a:lnTo>
                    <a:lnTo>
                      <a:pt x="54" y="639"/>
                    </a:lnTo>
                    <a:lnTo>
                      <a:pt x="41" y="647"/>
                    </a:lnTo>
                    <a:lnTo>
                      <a:pt x="27" y="657"/>
                    </a:lnTo>
                    <a:lnTo>
                      <a:pt x="13" y="668"/>
                    </a:lnTo>
                    <a:lnTo>
                      <a:pt x="2" y="68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2" name="Freeform 2176">
                <a:extLst>
                  <a:ext uri="{FF2B5EF4-FFF2-40B4-BE49-F238E27FC236}">
                    <a16:creationId xmlns:a16="http://schemas.microsoft.com/office/drawing/2014/main" id="{F2F39A29-FBB7-40BE-9B0C-F6A22F62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443"/>
                <a:ext cx="37" cy="22"/>
              </a:xfrm>
              <a:custGeom>
                <a:avLst/>
                <a:gdLst>
                  <a:gd name="T0" fmla="*/ 5 w 111"/>
                  <a:gd name="T1" fmla="*/ 9 h 66"/>
                  <a:gd name="T2" fmla="*/ 2 w 111"/>
                  <a:gd name="T3" fmla="*/ 23 h 66"/>
                  <a:gd name="T4" fmla="*/ 0 w 111"/>
                  <a:gd name="T5" fmla="*/ 39 h 66"/>
                  <a:gd name="T6" fmla="*/ 2 w 111"/>
                  <a:gd name="T7" fmla="*/ 52 h 66"/>
                  <a:gd name="T8" fmla="*/ 11 w 111"/>
                  <a:gd name="T9" fmla="*/ 57 h 66"/>
                  <a:gd name="T10" fmla="*/ 19 w 111"/>
                  <a:gd name="T11" fmla="*/ 49 h 66"/>
                  <a:gd name="T12" fmla="*/ 29 w 111"/>
                  <a:gd name="T13" fmla="*/ 37 h 66"/>
                  <a:gd name="T14" fmla="*/ 36 w 111"/>
                  <a:gd name="T15" fmla="*/ 40 h 66"/>
                  <a:gd name="T16" fmla="*/ 46 w 111"/>
                  <a:gd name="T17" fmla="*/ 52 h 66"/>
                  <a:gd name="T18" fmla="*/ 57 w 111"/>
                  <a:gd name="T19" fmla="*/ 53 h 66"/>
                  <a:gd name="T20" fmla="*/ 66 w 111"/>
                  <a:gd name="T21" fmla="*/ 46 h 66"/>
                  <a:gd name="T22" fmla="*/ 74 w 111"/>
                  <a:gd name="T23" fmla="*/ 43 h 66"/>
                  <a:gd name="T24" fmla="*/ 79 w 111"/>
                  <a:gd name="T25" fmla="*/ 44 h 66"/>
                  <a:gd name="T26" fmla="*/ 85 w 111"/>
                  <a:gd name="T27" fmla="*/ 49 h 66"/>
                  <a:gd name="T28" fmla="*/ 92 w 111"/>
                  <a:gd name="T29" fmla="*/ 66 h 66"/>
                  <a:gd name="T30" fmla="*/ 101 w 111"/>
                  <a:gd name="T31" fmla="*/ 60 h 66"/>
                  <a:gd name="T32" fmla="*/ 107 w 111"/>
                  <a:gd name="T33" fmla="*/ 49 h 66"/>
                  <a:gd name="T34" fmla="*/ 111 w 111"/>
                  <a:gd name="T35" fmla="*/ 37 h 66"/>
                  <a:gd name="T36" fmla="*/ 110 w 111"/>
                  <a:gd name="T37" fmla="*/ 25 h 66"/>
                  <a:gd name="T38" fmla="*/ 107 w 111"/>
                  <a:gd name="T39" fmla="*/ 21 h 66"/>
                  <a:gd name="T40" fmla="*/ 101 w 111"/>
                  <a:gd name="T41" fmla="*/ 22 h 66"/>
                  <a:gd name="T42" fmla="*/ 94 w 111"/>
                  <a:gd name="T43" fmla="*/ 25 h 66"/>
                  <a:gd name="T44" fmla="*/ 88 w 111"/>
                  <a:gd name="T45" fmla="*/ 33 h 66"/>
                  <a:gd name="T46" fmla="*/ 83 w 111"/>
                  <a:gd name="T47" fmla="*/ 25 h 66"/>
                  <a:gd name="T48" fmla="*/ 76 w 111"/>
                  <a:gd name="T49" fmla="*/ 23 h 66"/>
                  <a:gd name="T50" fmla="*/ 71 w 111"/>
                  <a:gd name="T51" fmla="*/ 24 h 66"/>
                  <a:gd name="T52" fmla="*/ 64 w 111"/>
                  <a:gd name="T53" fmla="*/ 28 h 66"/>
                  <a:gd name="T54" fmla="*/ 57 w 111"/>
                  <a:gd name="T55" fmla="*/ 32 h 66"/>
                  <a:gd name="T56" fmla="*/ 53 w 111"/>
                  <a:gd name="T57" fmla="*/ 30 h 66"/>
                  <a:gd name="T58" fmla="*/ 49 w 111"/>
                  <a:gd name="T59" fmla="*/ 24 h 66"/>
                  <a:gd name="T60" fmla="*/ 47 w 111"/>
                  <a:gd name="T61" fmla="*/ 16 h 66"/>
                  <a:gd name="T62" fmla="*/ 45 w 111"/>
                  <a:gd name="T63" fmla="*/ 11 h 66"/>
                  <a:gd name="T64" fmla="*/ 38 w 111"/>
                  <a:gd name="T65" fmla="*/ 7 h 66"/>
                  <a:gd name="T66" fmla="*/ 31 w 111"/>
                  <a:gd name="T67" fmla="*/ 7 h 66"/>
                  <a:gd name="T68" fmla="*/ 23 w 111"/>
                  <a:gd name="T69" fmla="*/ 13 h 66"/>
                  <a:gd name="T70" fmla="*/ 15 w 111"/>
                  <a:gd name="T71" fmla="*/ 0 h 66"/>
                  <a:gd name="T72" fmla="*/ 6 w 111"/>
                  <a:gd name="T73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66">
                    <a:moveTo>
                      <a:pt x="6" y="4"/>
                    </a:moveTo>
                    <a:lnTo>
                      <a:pt x="5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2" y="52"/>
                    </a:lnTo>
                    <a:lnTo>
                      <a:pt x="5" y="58"/>
                    </a:lnTo>
                    <a:lnTo>
                      <a:pt x="11" y="57"/>
                    </a:lnTo>
                    <a:lnTo>
                      <a:pt x="15" y="53"/>
                    </a:lnTo>
                    <a:lnTo>
                      <a:pt x="19" y="49"/>
                    </a:lnTo>
                    <a:lnTo>
                      <a:pt x="21" y="43"/>
                    </a:lnTo>
                    <a:lnTo>
                      <a:pt x="29" y="37"/>
                    </a:lnTo>
                    <a:lnTo>
                      <a:pt x="33" y="35"/>
                    </a:lnTo>
                    <a:lnTo>
                      <a:pt x="36" y="40"/>
                    </a:lnTo>
                    <a:lnTo>
                      <a:pt x="41" y="46"/>
                    </a:lnTo>
                    <a:lnTo>
                      <a:pt x="46" y="52"/>
                    </a:lnTo>
                    <a:lnTo>
                      <a:pt x="51" y="53"/>
                    </a:lnTo>
                    <a:lnTo>
                      <a:pt x="57" y="53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70" y="43"/>
                    </a:lnTo>
                    <a:lnTo>
                      <a:pt x="74" y="43"/>
                    </a:lnTo>
                    <a:lnTo>
                      <a:pt x="76" y="43"/>
                    </a:lnTo>
                    <a:lnTo>
                      <a:pt x="79" y="44"/>
                    </a:lnTo>
                    <a:lnTo>
                      <a:pt x="83" y="47"/>
                    </a:lnTo>
                    <a:lnTo>
                      <a:pt x="85" y="49"/>
                    </a:lnTo>
                    <a:lnTo>
                      <a:pt x="85" y="52"/>
                    </a:lnTo>
                    <a:lnTo>
                      <a:pt x="92" y="66"/>
                    </a:lnTo>
                    <a:lnTo>
                      <a:pt x="96" y="64"/>
                    </a:lnTo>
                    <a:lnTo>
                      <a:pt x="101" y="60"/>
                    </a:lnTo>
                    <a:lnTo>
                      <a:pt x="105" y="55"/>
                    </a:lnTo>
                    <a:lnTo>
                      <a:pt x="107" y="49"/>
                    </a:lnTo>
                    <a:lnTo>
                      <a:pt x="110" y="43"/>
                    </a:lnTo>
                    <a:lnTo>
                      <a:pt x="111" y="37"/>
                    </a:lnTo>
                    <a:lnTo>
                      <a:pt x="111" y="31"/>
                    </a:lnTo>
                    <a:lnTo>
                      <a:pt x="110" y="25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1" y="22"/>
                    </a:lnTo>
                    <a:lnTo>
                      <a:pt x="96" y="24"/>
                    </a:lnTo>
                    <a:lnTo>
                      <a:pt x="94" y="25"/>
                    </a:lnTo>
                    <a:lnTo>
                      <a:pt x="90" y="30"/>
                    </a:lnTo>
                    <a:lnTo>
                      <a:pt x="88" y="33"/>
                    </a:lnTo>
                    <a:lnTo>
                      <a:pt x="85" y="29"/>
                    </a:lnTo>
                    <a:lnTo>
                      <a:pt x="83" y="25"/>
                    </a:lnTo>
                    <a:lnTo>
                      <a:pt x="79" y="24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1" y="24"/>
                    </a:lnTo>
                    <a:lnTo>
                      <a:pt x="68" y="25"/>
                    </a:lnTo>
                    <a:lnTo>
                      <a:pt x="64" y="28"/>
                    </a:lnTo>
                    <a:lnTo>
                      <a:pt x="61" y="32"/>
                    </a:lnTo>
                    <a:lnTo>
                      <a:pt x="57" y="32"/>
                    </a:lnTo>
                    <a:lnTo>
                      <a:pt x="55" y="32"/>
                    </a:lnTo>
                    <a:lnTo>
                      <a:pt x="53" y="30"/>
                    </a:lnTo>
                    <a:lnTo>
                      <a:pt x="50" y="28"/>
                    </a:lnTo>
                    <a:lnTo>
                      <a:pt x="49" y="24"/>
                    </a:lnTo>
                    <a:lnTo>
                      <a:pt x="48" y="20"/>
                    </a:lnTo>
                    <a:lnTo>
                      <a:pt x="47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27" y="10"/>
                    </a:lnTo>
                    <a:lnTo>
                      <a:pt x="23" y="13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3" name="Freeform 2177">
                <a:extLst>
                  <a:ext uri="{FF2B5EF4-FFF2-40B4-BE49-F238E27FC236}">
                    <a16:creationId xmlns:a16="http://schemas.microsoft.com/office/drawing/2014/main" id="{CA420574-55AE-4D05-BD5D-603E9FEBE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" y="2398"/>
                <a:ext cx="21" cy="24"/>
              </a:xfrm>
              <a:custGeom>
                <a:avLst/>
                <a:gdLst>
                  <a:gd name="T0" fmla="*/ 44 w 64"/>
                  <a:gd name="T1" fmla="*/ 0 h 72"/>
                  <a:gd name="T2" fmla="*/ 36 w 64"/>
                  <a:gd name="T3" fmla="*/ 4 h 72"/>
                  <a:gd name="T4" fmla="*/ 29 w 64"/>
                  <a:gd name="T5" fmla="*/ 9 h 72"/>
                  <a:gd name="T6" fmla="*/ 24 w 64"/>
                  <a:gd name="T7" fmla="*/ 15 h 72"/>
                  <a:gd name="T8" fmla="*/ 17 w 64"/>
                  <a:gd name="T9" fmla="*/ 21 h 72"/>
                  <a:gd name="T10" fmla="*/ 14 w 64"/>
                  <a:gd name="T11" fmla="*/ 29 h 72"/>
                  <a:gd name="T12" fmla="*/ 8 w 64"/>
                  <a:gd name="T13" fmla="*/ 37 h 72"/>
                  <a:gd name="T14" fmla="*/ 4 w 64"/>
                  <a:gd name="T15" fmla="*/ 43 h 72"/>
                  <a:gd name="T16" fmla="*/ 0 w 64"/>
                  <a:gd name="T17" fmla="*/ 50 h 72"/>
                  <a:gd name="T18" fmla="*/ 10 w 64"/>
                  <a:gd name="T19" fmla="*/ 48 h 72"/>
                  <a:gd name="T20" fmla="*/ 19 w 64"/>
                  <a:gd name="T21" fmla="*/ 49 h 72"/>
                  <a:gd name="T22" fmla="*/ 27 w 64"/>
                  <a:gd name="T23" fmla="*/ 54 h 72"/>
                  <a:gd name="T24" fmla="*/ 35 w 64"/>
                  <a:gd name="T25" fmla="*/ 58 h 72"/>
                  <a:gd name="T26" fmla="*/ 43 w 64"/>
                  <a:gd name="T27" fmla="*/ 64 h 72"/>
                  <a:gd name="T28" fmla="*/ 48 w 64"/>
                  <a:gd name="T29" fmla="*/ 68 h 72"/>
                  <a:gd name="T30" fmla="*/ 55 w 64"/>
                  <a:gd name="T31" fmla="*/ 72 h 72"/>
                  <a:gd name="T32" fmla="*/ 61 w 64"/>
                  <a:gd name="T33" fmla="*/ 72 h 72"/>
                  <a:gd name="T34" fmla="*/ 64 w 64"/>
                  <a:gd name="T35" fmla="*/ 67 h 72"/>
                  <a:gd name="T36" fmla="*/ 64 w 64"/>
                  <a:gd name="T37" fmla="*/ 61 h 72"/>
                  <a:gd name="T38" fmla="*/ 61 w 64"/>
                  <a:gd name="T39" fmla="*/ 54 h 72"/>
                  <a:gd name="T40" fmla="*/ 57 w 64"/>
                  <a:gd name="T41" fmla="*/ 46 h 72"/>
                  <a:gd name="T42" fmla="*/ 51 w 64"/>
                  <a:gd name="T43" fmla="*/ 38 h 72"/>
                  <a:gd name="T44" fmla="*/ 45 w 64"/>
                  <a:gd name="T45" fmla="*/ 30 h 72"/>
                  <a:gd name="T46" fmla="*/ 43 w 64"/>
                  <a:gd name="T47" fmla="*/ 20 h 72"/>
                  <a:gd name="T48" fmla="*/ 42 w 64"/>
                  <a:gd name="T49" fmla="*/ 11 h 72"/>
                  <a:gd name="T50" fmla="*/ 44 w 64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72">
                    <a:moveTo>
                      <a:pt x="44" y="0"/>
                    </a:moveTo>
                    <a:lnTo>
                      <a:pt x="36" y="4"/>
                    </a:lnTo>
                    <a:lnTo>
                      <a:pt x="29" y="9"/>
                    </a:lnTo>
                    <a:lnTo>
                      <a:pt x="24" y="15"/>
                    </a:lnTo>
                    <a:lnTo>
                      <a:pt x="17" y="21"/>
                    </a:lnTo>
                    <a:lnTo>
                      <a:pt x="14" y="29"/>
                    </a:lnTo>
                    <a:lnTo>
                      <a:pt x="8" y="37"/>
                    </a:lnTo>
                    <a:lnTo>
                      <a:pt x="4" y="43"/>
                    </a:lnTo>
                    <a:lnTo>
                      <a:pt x="0" y="50"/>
                    </a:lnTo>
                    <a:lnTo>
                      <a:pt x="10" y="48"/>
                    </a:lnTo>
                    <a:lnTo>
                      <a:pt x="19" y="49"/>
                    </a:lnTo>
                    <a:lnTo>
                      <a:pt x="27" y="54"/>
                    </a:lnTo>
                    <a:lnTo>
                      <a:pt x="35" y="58"/>
                    </a:lnTo>
                    <a:lnTo>
                      <a:pt x="43" y="64"/>
                    </a:lnTo>
                    <a:lnTo>
                      <a:pt x="48" y="68"/>
                    </a:lnTo>
                    <a:lnTo>
                      <a:pt x="55" y="72"/>
                    </a:lnTo>
                    <a:lnTo>
                      <a:pt x="61" y="72"/>
                    </a:lnTo>
                    <a:lnTo>
                      <a:pt x="64" y="67"/>
                    </a:lnTo>
                    <a:lnTo>
                      <a:pt x="64" y="61"/>
                    </a:lnTo>
                    <a:lnTo>
                      <a:pt x="61" y="54"/>
                    </a:lnTo>
                    <a:lnTo>
                      <a:pt x="57" y="46"/>
                    </a:lnTo>
                    <a:lnTo>
                      <a:pt x="51" y="38"/>
                    </a:lnTo>
                    <a:lnTo>
                      <a:pt x="45" y="30"/>
                    </a:lnTo>
                    <a:lnTo>
                      <a:pt x="43" y="20"/>
                    </a:lnTo>
                    <a:lnTo>
                      <a:pt x="42" y="1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4" name="Freeform 2178">
                <a:extLst>
                  <a:ext uri="{FF2B5EF4-FFF2-40B4-BE49-F238E27FC236}">
                    <a16:creationId xmlns:a16="http://schemas.microsoft.com/office/drawing/2014/main" id="{04599C41-2C79-498C-ABE4-4D9865C7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384"/>
                <a:ext cx="33" cy="38"/>
              </a:xfrm>
              <a:custGeom>
                <a:avLst/>
                <a:gdLst>
                  <a:gd name="T0" fmla="*/ 0 w 99"/>
                  <a:gd name="T1" fmla="*/ 51 h 112"/>
                  <a:gd name="T2" fmla="*/ 12 w 99"/>
                  <a:gd name="T3" fmla="*/ 53 h 112"/>
                  <a:gd name="T4" fmla="*/ 21 w 99"/>
                  <a:gd name="T5" fmla="*/ 55 h 112"/>
                  <a:gd name="T6" fmla="*/ 28 w 99"/>
                  <a:gd name="T7" fmla="*/ 58 h 112"/>
                  <a:gd name="T8" fmla="*/ 34 w 99"/>
                  <a:gd name="T9" fmla="*/ 63 h 112"/>
                  <a:gd name="T10" fmla="*/ 37 w 99"/>
                  <a:gd name="T11" fmla="*/ 70 h 112"/>
                  <a:gd name="T12" fmla="*/ 39 w 99"/>
                  <a:gd name="T13" fmla="*/ 80 h 112"/>
                  <a:gd name="T14" fmla="*/ 40 w 99"/>
                  <a:gd name="T15" fmla="*/ 94 h 112"/>
                  <a:gd name="T16" fmla="*/ 39 w 99"/>
                  <a:gd name="T17" fmla="*/ 112 h 112"/>
                  <a:gd name="T18" fmla="*/ 49 w 99"/>
                  <a:gd name="T19" fmla="*/ 99 h 112"/>
                  <a:gd name="T20" fmla="*/ 60 w 99"/>
                  <a:gd name="T21" fmla="*/ 88 h 112"/>
                  <a:gd name="T22" fmla="*/ 71 w 99"/>
                  <a:gd name="T23" fmla="*/ 77 h 112"/>
                  <a:gd name="T24" fmla="*/ 80 w 99"/>
                  <a:gd name="T25" fmla="*/ 64 h 112"/>
                  <a:gd name="T26" fmla="*/ 89 w 99"/>
                  <a:gd name="T27" fmla="*/ 53 h 112"/>
                  <a:gd name="T28" fmla="*/ 95 w 99"/>
                  <a:gd name="T29" fmla="*/ 42 h 112"/>
                  <a:gd name="T30" fmla="*/ 99 w 99"/>
                  <a:gd name="T31" fmla="*/ 30 h 112"/>
                  <a:gd name="T32" fmla="*/ 98 w 99"/>
                  <a:gd name="T33" fmla="*/ 20 h 112"/>
                  <a:gd name="T34" fmla="*/ 97 w 99"/>
                  <a:gd name="T35" fmla="*/ 13 h 112"/>
                  <a:gd name="T36" fmla="*/ 92 w 99"/>
                  <a:gd name="T37" fmla="*/ 7 h 112"/>
                  <a:gd name="T38" fmla="*/ 86 w 99"/>
                  <a:gd name="T39" fmla="*/ 4 h 112"/>
                  <a:gd name="T40" fmla="*/ 77 w 99"/>
                  <a:gd name="T41" fmla="*/ 4 h 112"/>
                  <a:gd name="T42" fmla="*/ 71 w 99"/>
                  <a:gd name="T43" fmla="*/ 0 h 112"/>
                  <a:gd name="T44" fmla="*/ 62 w 99"/>
                  <a:gd name="T45" fmla="*/ 0 h 112"/>
                  <a:gd name="T46" fmla="*/ 51 w 99"/>
                  <a:gd name="T47" fmla="*/ 5 h 112"/>
                  <a:gd name="T48" fmla="*/ 38 w 99"/>
                  <a:gd name="T49" fmla="*/ 11 h 112"/>
                  <a:gd name="T50" fmla="*/ 26 w 99"/>
                  <a:gd name="T51" fmla="*/ 20 h 112"/>
                  <a:gd name="T52" fmla="*/ 16 w 99"/>
                  <a:gd name="T53" fmla="*/ 30 h 112"/>
                  <a:gd name="T54" fmla="*/ 6 w 99"/>
                  <a:gd name="T55" fmla="*/ 40 h 112"/>
                  <a:gd name="T56" fmla="*/ 0 w 99"/>
                  <a:gd name="T57" fmla="*/ 5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12">
                    <a:moveTo>
                      <a:pt x="0" y="51"/>
                    </a:moveTo>
                    <a:lnTo>
                      <a:pt x="12" y="53"/>
                    </a:lnTo>
                    <a:lnTo>
                      <a:pt x="21" y="55"/>
                    </a:lnTo>
                    <a:lnTo>
                      <a:pt x="28" y="58"/>
                    </a:lnTo>
                    <a:lnTo>
                      <a:pt x="34" y="63"/>
                    </a:lnTo>
                    <a:lnTo>
                      <a:pt x="37" y="70"/>
                    </a:lnTo>
                    <a:lnTo>
                      <a:pt x="39" y="80"/>
                    </a:lnTo>
                    <a:lnTo>
                      <a:pt x="40" y="94"/>
                    </a:lnTo>
                    <a:lnTo>
                      <a:pt x="39" y="112"/>
                    </a:lnTo>
                    <a:lnTo>
                      <a:pt x="49" y="99"/>
                    </a:lnTo>
                    <a:lnTo>
                      <a:pt x="60" y="88"/>
                    </a:lnTo>
                    <a:lnTo>
                      <a:pt x="71" y="77"/>
                    </a:lnTo>
                    <a:lnTo>
                      <a:pt x="80" y="64"/>
                    </a:lnTo>
                    <a:lnTo>
                      <a:pt x="89" y="53"/>
                    </a:lnTo>
                    <a:lnTo>
                      <a:pt x="95" y="42"/>
                    </a:lnTo>
                    <a:lnTo>
                      <a:pt x="99" y="30"/>
                    </a:lnTo>
                    <a:lnTo>
                      <a:pt x="98" y="20"/>
                    </a:lnTo>
                    <a:lnTo>
                      <a:pt x="97" y="13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7" y="4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1" y="5"/>
                    </a:lnTo>
                    <a:lnTo>
                      <a:pt x="38" y="11"/>
                    </a:lnTo>
                    <a:lnTo>
                      <a:pt x="26" y="20"/>
                    </a:lnTo>
                    <a:lnTo>
                      <a:pt x="16" y="30"/>
                    </a:lnTo>
                    <a:lnTo>
                      <a:pt x="6" y="4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5" name="Freeform 2179">
                <a:extLst>
                  <a:ext uri="{FF2B5EF4-FFF2-40B4-BE49-F238E27FC236}">
                    <a16:creationId xmlns:a16="http://schemas.microsoft.com/office/drawing/2014/main" id="{157860E1-CF4B-4437-ACBD-CE4D715D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613"/>
                <a:ext cx="46" cy="92"/>
              </a:xfrm>
              <a:custGeom>
                <a:avLst/>
                <a:gdLst>
                  <a:gd name="T0" fmla="*/ 0 w 138"/>
                  <a:gd name="T1" fmla="*/ 0 h 277"/>
                  <a:gd name="T2" fmla="*/ 14 w 138"/>
                  <a:gd name="T3" fmla="*/ 6 h 277"/>
                  <a:gd name="T4" fmla="*/ 29 w 138"/>
                  <a:gd name="T5" fmla="*/ 17 h 277"/>
                  <a:gd name="T6" fmla="*/ 40 w 138"/>
                  <a:gd name="T7" fmla="*/ 28 h 277"/>
                  <a:gd name="T8" fmla="*/ 50 w 138"/>
                  <a:gd name="T9" fmla="*/ 41 h 277"/>
                  <a:gd name="T10" fmla="*/ 59 w 138"/>
                  <a:gd name="T11" fmla="*/ 55 h 277"/>
                  <a:gd name="T12" fmla="*/ 67 w 138"/>
                  <a:gd name="T13" fmla="*/ 70 h 277"/>
                  <a:gd name="T14" fmla="*/ 70 w 138"/>
                  <a:gd name="T15" fmla="*/ 87 h 277"/>
                  <a:gd name="T16" fmla="*/ 75 w 138"/>
                  <a:gd name="T17" fmla="*/ 104 h 277"/>
                  <a:gd name="T18" fmla="*/ 77 w 138"/>
                  <a:gd name="T19" fmla="*/ 122 h 277"/>
                  <a:gd name="T20" fmla="*/ 78 w 138"/>
                  <a:gd name="T21" fmla="*/ 140 h 277"/>
                  <a:gd name="T22" fmla="*/ 78 w 138"/>
                  <a:gd name="T23" fmla="*/ 158 h 277"/>
                  <a:gd name="T24" fmla="*/ 77 w 138"/>
                  <a:gd name="T25" fmla="*/ 176 h 277"/>
                  <a:gd name="T26" fmla="*/ 75 w 138"/>
                  <a:gd name="T27" fmla="*/ 194 h 277"/>
                  <a:gd name="T28" fmla="*/ 71 w 138"/>
                  <a:gd name="T29" fmla="*/ 211 h 277"/>
                  <a:gd name="T30" fmla="*/ 67 w 138"/>
                  <a:gd name="T31" fmla="*/ 226 h 277"/>
                  <a:gd name="T32" fmla="*/ 61 w 138"/>
                  <a:gd name="T33" fmla="*/ 242 h 277"/>
                  <a:gd name="T34" fmla="*/ 59 w 138"/>
                  <a:gd name="T35" fmla="*/ 246 h 277"/>
                  <a:gd name="T36" fmla="*/ 56 w 138"/>
                  <a:gd name="T37" fmla="*/ 251 h 277"/>
                  <a:gd name="T38" fmla="*/ 52 w 138"/>
                  <a:gd name="T39" fmla="*/ 253 h 277"/>
                  <a:gd name="T40" fmla="*/ 49 w 138"/>
                  <a:gd name="T41" fmla="*/ 258 h 277"/>
                  <a:gd name="T42" fmla="*/ 46 w 138"/>
                  <a:gd name="T43" fmla="*/ 261 h 277"/>
                  <a:gd name="T44" fmla="*/ 43 w 138"/>
                  <a:gd name="T45" fmla="*/ 266 h 277"/>
                  <a:gd name="T46" fmla="*/ 42 w 138"/>
                  <a:gd name="T47" fmla="*/ 271 h 277"/>
                  <a:gd name="T48" fmla="*/ 41 w 138"/>
                  <a:gd name="T49" fmla="*/ 277 h 277"/>
                  <a:gd name="T50" fmla="*/ 54 w 138"/>
                  <a:gd name="T51" fmla="*/ 268 h 277"/>
                  <a:gd name="T52" fmla="*/ 66 w 138"/>
                  <a:gd name="T53" fmla="*/ 260 h 277"/>
                  <a:gd name="T54" fmla="*/ 76 w 138"/>
                  <a:gd name="T55" fmla="*/ 251 h 277"/>
                  <a:gd name="T56" fmla="*/ 87 w 138"/>
                  <a:gd name="T57" fmla="*/ 242 h 277"/>
                  <a:gd name="T58" fmla="*/ 97 w 138"/>
                  <a:gd name="T59" fmla="*/ 233 h 277"/>
                  <a:gd name="T60" fmla="*/ 106 w 138"/>
                  <a:gd name="T61" fmla="*/ 224 h 277"/>
                  <a:gd name="T62" fmla="*/ 114 w 138"/>
                  <a:gd name="T63" fmla="*/ 214 h 277"/>
                  <a:gd name="T64" fmla="*/ 122 w 138"/>
                  <a:gd name="T65" fmla="*/ 204 h 277"/>
                  <a:gd name="T66" fmla="*/ 128 w 138"/>
                  <a:gd name="T67" fmla="*/ 194 h 277"/>
                  <a:gd name="T68" fmla="*/ 132 w 138"/>
                  <a:gd name="T69" fmla="*/ 184 h 277"/>
                  <a:gd name="T70" fmla="*/ 136 w 138"/>
                  <a:gd name="T71" fmla="*/ 171 h 277"/>
                  <a:gd name="T72" fmla="*/ 138 w 138"/>
                  <a:gd name="T73" fmla="*/ 159 h 277"/>
                  <a:gd name="T74" fmla="*/ 138 w 138"/>
                  <a:gd name="T75" fmla="*/ 147 h 277"/>
                  <a:gd name="T76" fmla="*/ 136 w 138"/>
                  <a:gd name="T77" fmla="*/ 132 h 277"/>
                  <a:gd name="T78" fmla="*/ 132 w 138"/>
                  <a:gd name="T79" fmla="*/ 117 h 277"/>
                  <a:gd name="T80" fmla="*/ 128 w 138"/>
                  <a:gd name="T81" fmla="*/ 101 h 277"/>
                  <a:gd name="T82" fmla="*/ 123 w 138"/>
                  <a:gd name="T83" fmla="*/ 93 h 277"/>
                  <a:gd name="T84" fmla="*/ 119 w 138"/>
                  <a:gd name="T85" fmla="*/ 84 h 277"/>
                  <a:gd name="T86" fmla="*/ 113 w 138"/>
                  <a:gd name="T87" fmla="*/ 76 h 277"/>
                  <a:gd name="T88" fmla="*/ 107 w 138"/>
                  <a:gd name="T89" fmla="*/ 67 h 277"/>
                  <a:gd name="T90" fmla="*/ 99 w 138"/>
                  <a:gd name="T91" fmla="*/ 59 h 277"/>
                  <a:gd name="T92" fmla="*/ 93 w 138"/>
                  <a:gd name="T93" fmla="*/ 50 h 277"/>
                  <a:gd name="T94" fmla="*/ 85 w 138"/>
                  <a:gd name="T95" fmla="*/ 41 h 277"/>
                  <a:gd name="T96" fmla="*/ 76 w 138"/>
                  <a:gd name="T97" fmla="*/ 34 h 277"/>
                  <a:gd name="T98" fmla="*/ 68 w 138"/>
                  <a:gd name="T99" fmla="*/ 27 h 277"/>
                  <a:gd name="T100" fmla="*/ 59 w 138"/>
                  <a:gd name="T101" fmla="*/ 20 h 277"/>
                  <a:gd name="T102" fmla="*/ 49 w 138"/>
                  <a:gd name="T103" fmla="*/ 14 h 277"/>
                  <a:gd name="T104" fmla="*/ 40 w 138"/>
                  <a:gd name="T105" fmla="*/ 10 h 277"/>
                  <a:gd name="T106" fmla="*/ 30 w 138"/>
                  <a:gd name="T107" fmla="*/ 5 h 277"/>
                  <a:gd name="T108" fmla="*/ 20 w 138"/>
                  <a:gd name="T109" fmla="*/ 2 h 277"/>
                  <a:gd name="T110" fmla="*/ 10 w 138"/>
                  <a:gd name="T111" fmla="*/ 0 h 277"/>
                  <a:gd name="T112" fmla="*/ 0 w 138"/>
                  <a:gd name="T1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277">
                    <a:moveTo>
                      <a:pt x="0" y="0"/>
                    </a:moveTo>
                    <a:lnTo>
                      <a:pt x="14" y="6"/>
                    </a:lnTo>
                    <a:lnTo>
                      <a:pt x="29" y="17"/>
                    </a:lnTo>
                    <a:lnTo>
                      <a:pt x="40" y="28"/>
                    </a:lnTo>
                    <a:lnTo>
                      <a:pt x="50" y="41"/>
                    </a:lnTo>
                    <a:lnTo>
                      <a:pt x="59" y="55"/>
                    </a:lnTo>
                    <a:lnTo>
                      <a:pt x="67" y="70"/>
                    </a:lnTo>
                    <a:lnTo>
                      <a:pt x="70" y="87"/>
                    </a:lnTo>
                    <a:lnTo>
                      <a:pt x="75" y="104"/>
                    </a:lnTo>
                    <a:lnTo>
                      <a:pt x="77" y="122"/>
                    </a:lnTo>
                    <a:lnTo>
                      <a:pt x="78" y="140"/>
                    </a:lnTo>
                    <a:lnTo>
                      <a:pt x="78" y="158"/>
                    </a:lnTo>
                    <a:lnTo>
                      <a:pt x="77" y="176"/>
                    </a:lnTo>
                    <a:lnTo>
                      <a:pt x="75" y="194"/>
                    </a:lnTo>
                    <a:lnTo>
                      <a:pt x="71" y="211"/>
                    </a:lnTo>
                    <a:lnTo>
                      <a:pt x="67" y="226"/>
                    </a:lnTo>
                    <a:lnTo>
                      <a:pt x="61" y="242"/>
                    </a:lnTo>
                    <a:lnTo>
                      <a:pt x="59" y="246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9" y="258"/>
                    </a:lnTo>
                    <a:lnTo>
                      <a:pt x="46" y="261"/>
                    </a:lnTo>
                    <a:lnTo>
                      <a:pt x="43" y="266"/>
                    </a:lnTo>
                    <a:lnTo>
                      <a:pt x="42" y="271"/>
                    </a:lnTo>
                    <a:lnTo>
                      <a:pt x="41" y="277"/>
                    </a:lnTo>
                    <a:lnTo>
                      <a:pt x="54" y="268"/>
                    </a:lnTo>
                    <a:lnTo>
                      <a:pt x="66" y="260"/>
                    </a:lnTo>
                    <a:lnTo>
                      <a:pt x="76" y="251"/>
                    </a:lnTo>
                    <a:lnTo>
                      <a:pt x="87" y="242"/>
                    </a:lnTo>
                    <a:lnTo>
                      <a:pt x="97" y="233"/>
                    </a:lnTo>
                    <a:lnTo>
                      <a:pt x="106" y="224"/>
                    </a:lnTo>
                    <a:lnTo>
                      <a:pt x="114" y="214"/>
                    </a:lnTo>
                    <a:lnTo>
                      <a:pt x="122" y="204"/>
                    </a:lnTo>
                    <a:lnTo>
                      <a:pt x="128" y="194"/>
                    </a:lnTo>
                    <a:lnTo>
                      <a:pt x="132" y="184"/>
                    </a:lnTo>
                    <a:lnTo>
                      <a:pt x="136" y="171"/>
                    </a:lnTo>
                    <a:lnTo>
                      <a:pt x="138" y="159"/>
                    </a:lnTo>
                    <a:lnTo>
                      <a:pt x="138" y="147"/>
                    </a:lnTo>
                    <a:lnTo>
                      <a:pt x="136" y="132"/>
                    </a:lnTo>
                    <a:lnTo>
                      <a:pt x="132" y="117"/>
                    </a:lnTo>
                    <a:lnTo>
                      <a:pt x="128" y="101"/>
                    </a:lnTo>
                    <a:lnTo>
                      <a:pt x="123" y="93"/>
                    </a:lnTo>
                    <a:lnTo>
                      <a:pt x="119" y="84"/>
                    </a:lnTo>
                    <a:lnTo>
                      <a:pt x="113" y="76"/>
                    </a:lnTo>
                    <a:lnTo>
                      <a:pt x="107" y="67"/>
                    </a:lnTo>
                    <a:lnTo>
                      <a:pt x="99" y="59"/>
                    </a:lnTo>
                    <a:lnTo>
                      <a:pt x="93" y="50"/>
                    </a:lnTo>
                    <a:lnTo>
                      <a:pt x="85" y="41"/>
                    </a:lnTo>
                    <a:lnTo>
                      <a:pt x="76" y="34"/>
                    </a:lnTo>
                    <a:lnTo>
                      <a:pt x="68" y="27"/>
                    </a:lnTo>
                    <a:lnTo>
                      <a:pt x="59" y="20"/>
                    </a:lnTo>
                    <a:lnTo>
                      <a:pt x="49" y="14"/>
                    </a:lnTo>
                    <a:lnTo>
                      <a:pt x="40" y="10"/>
                    </a:lnTo>
                    <a:lnTo>
                      <a:pt x="30" y="5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6" name="Freeform 2180">
                <a:extLst>
                  <a:ext uri="{FF2B5EF4-FFF2-40B4-BE49-F238E27FC236}">
                    <a16:creationId xmlns:a16="http://schemas.microsoft.com/office/drawing/2014/main" id="{EE735461-4509-4BD2-9700-2AB928D46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99"/>
                <a:ext cx="77" cy="173"/>
              </a:xfrm>
              <a:custGeom>
                <a:avLst/>
                <a:gdLst>
                  <a:gd name="T0" fmla="*/ 216 w 231"/>
                  <a:gd name="T1" fmla="*/ 7 h 518"/>
                  <a:gd name="T2" fmla="*/ 182 w 231"/>
                  <a:gd name="T3" fmla="*/ 24 h 518"/>
                  <a:gd name="T4" fmla="*/ 146 w 231"/>
                  <a:gd name="T5" fmla="*/ 45 h 518"/>
                  <a:gd name="T6" fmla="*/ 111 w 231"/>
                  <a:gd name="T7" fmla="*/ 72 h 518"/>
                  <a:gd name="T8" fmla="*/ 78 w 231"/>
                  <a:gd name="T9" fmla="*/ 101 h 518"/>
                  <a:gd name="T10" fmla="*/ 49 w 231"/>
                  <a:gd name="T11" fmla="*/ 133 h 518"/>
                  <a:gd name="T12" fmla="*/ 24 w 231"/>
                  <a:gd name="T13" fmla="*/ 168 h 518"/>
                  <a:gd name="T14" fmla="*/ 6 w 231"/>
                  <a:gd name="T15" fmla="*/ 203 h 518"/>
                  <a:gd name="T16" fmla="*/ 9 w 231"/>
                  <a:gd name="T17" fmla="*/ 227 h 518"/>
                  <a:gd name="T18" fmla="*/ 22 w 231"/>
                  <a:gd name="T19" fmla="*/ 247 h 518"/>
                  <a:gd name="T20" fmla="*/ 27 w 231"/>
                  <a:gd name="T21" fmla="*/ 273 h 518"/>
                  <a:gd name="T22" fmla="*/ 27 w 231"/>
                  <a:gd name="T23" fmla="*/ 292 h 518"/>
                  <a:gd name="T24" fmla="*/ 33 w 231"/>
                  <a:gd name="T25" fmla="*/ 299 h 518"/>
                  <a:gd name="T26" fmla="*/ 58 w 231"/>
                  <a:gd name="T27" fmla="*/ 309 h 518"/>
                  <a:gd name="T28" fmla="*/ 89 w 231"/>
                  <a:gd name="T29" fmla="*/ 317 h 518"/>
                  <a:gd name="T30" fmla="*/ 116 w 231"/>
                  <a:gd name="T31" fmla="*/ 321 h 518"/>
                  <a:gd name="T32" fmla="*/ 128 w 231"/>
                  <a:gd name="T33" fmla="*/ 325 h 518"/>
                  <a:gd name="T34" fmla="*/ 135 w 231"/>
                  <a:gd name="T35" fmla="*/ 330 h 518"/>
                  <a:gd name="T36" fmla="*/ 141 w 231"/>
                  <a:gd name="T37" fmla="*/ 335 h 518"/>
                  <a:gd name="T38" fmla="*/ 146 w 231"/>
                  <a:gd name="T39" fmla="*/ 347 h 518"/>
                  <a:gd name="T40" fmla="*/ 152 w 231"/>
                  <a:gd name="T41" fmla="*/ 364 h 518"/>
                  <a:gd name="T42" fmla="*/ 154 w 231"/>
                  <a:gd name="T43" fmla="*/ 380 h 518"/>
                  <a:gd name="T44" fmla="*/ 156 w 231"/>
                  <a:gd name="T45" fmla="*/ 401 h 518"/>
                  <a:gd name="T46" fmla="*/ 157 w 231"/>
                  <a:gd name="T47" fmla="*/ 426 h 518"/>
                  <a:gd name="T48" fmla="*/ 157 w 231"/>
                  <a:gd name="T49" fmla="*/ 450 h 518"/>
                  <a:gd name="T50" fmla="*/ 155 w 231"/>
                  <a:gd name="T51" fmla="*/ 475 h 518"/>
                  <a:gd name="T52" fmla="*/ 152 w 231"/>
                  <a:gd name="T53" fmla="*/ 495 h 518"/>
                  <a:gd name="T54" fmla="*/ 146 w 231"/>
                  <a:gd name="T55" fmla="*/ 512 h 518"/>
                  <a:gd name="T56" fmla="*/ 151 w 231"/>
                  <a:gd name="T57" fmla="*/ 510 h 518"/>
                  <a:gd name="T58" fmla="*/ 172 w 231"/>
                  <a:gd name="T59" fmla="*/ 485 h 518"/>
                  <a:gd name="T60" fmla="*/ 191 w 231"/>
                  <a:gd name="T61" fmla="*/ 450 h 518"/>
                  <a:gd name="T62" fmla="*/ 208 w 231"/>
                  <a:gd name="T63" fmla="*/ 409 h 518"/>
                  <a:gd name="T64" fmla="*/ 219 w 231"/>
                  <a:gd name="T65" fmla="*/ 366 h 518"/>
                  <a:gd name="T66" fmla="*/ 219 w 231"/>
                  <a:gd name="T67" fmla="*/ 323 h 518"/>
                  <a:gd name="T68" fmla="*/ 204 w 231"/>
                  <a:gd name="T69" fmla="*/ 286 h 518"/>
                  <a:gd name="T70" fmla="*/ 175 w 231"/>
                  <a:gd name="T71" fmla="*/ 256 h 518"/>
                  <a:gd name="T72" fmla="*/ 155 w 231"/>
                  <a:gd name="T73" fmla="*/ 237 h 518"/>
                  <a:gd name="T74" fmla="*/ 159 w 231"/>
                  <a:gd name="T75" fmla="*/ 220 h 518"/>
                  <a:gd name="T76" fmla="*/ 159 w 231"/>
                  <a:gd name="T77" fmla="*/ 205 h 518"/>
                  <a:gd name="T78" fmla="*/ 156 w 231"/>
                  <a:gd name="T79" fmla="*/ 189 h 518"/>
                  <a:gd name="T80" fmla="*/ 150 w 231"/>
                  <a:gd name="T81" fmla="*/ 175 h 518"/>
                  <a:gd name="T82" fmla="*/ 141 w 231"/>
                  <a:gd name="T83" fmla="*/ 163 h 518"/>
                  <a:gd name="T84" fmla="*/ 129 w 231"/>
                  <a:gd name="T85" fmla="*/ 152 h 518"/>
                  <a:gd name="T86" fmla="*/ 115 w 231"/>
                  <a:gd name="T87" fmla="*/ 141 h 518"/>
                  <a:gd name="T88" fmla="*/ 126 w 231"/>
                  <a:gd name="T89" fmla="*/ 131 h 518"/>
                  <a:gd name="T90" fmla="*/ 155 w 231"/>
                  <a:gd name="T91" fmla="*/ 116 h 518"/>
                  <a:gd name="T92" fmla="*/ 175 w 231"/>
                  <a:gd name="T93" fmla="*/ 100 h 518"/>
                  <a:gd name="T94" fmla="*/ 187 w 231"/>
                  <a:gd name="T95" fmla="*/ 83 h 518"/>
                  <a:gd name="T96" fmla="*/ 193 w 231"/>
                  <a:gd name="T97" fmla="*/ 64 h 518"/>
                  <a:gd name="T98" fmla="*/ 200 w 231"/>
                  <a:gd name="T99" fmla="*/ 46 h 518"/>
                  <a:gd name="T100" fmla="*/ 208 w 231"/>
                  <a:gd name="T101" fmla="*/ 27 h 518"/>
                  <a:gd name="T102" fmla="*/ 222 w 231"/>
                  <a:gd name="T103" fmla="*/ 9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1" h="518">
                    <a:moveTo>
                      <a:pt x="231" y="0"/>
                    </a:moveTo>
                    <a:lnTo>
                      <a:pt x="216" y="7"/>
                    </a:lnTo>
                    <a:lnTo>
                      <a:pt x="199" y="16"/>
                    </a:lnTo>
                    <a:lnTo>
                      <a:pt x="182" y="24"/>
                    </a:lnTo>
                    <a:lnTo>
                      <a:pt x="164" y="35"/>
                    </a:lnTo>
                    <a:lnTo>
                      <a:pt x="146" y="45"/>
                    </a:lnTo>
                    <a:lnTo>
                      <a:pt x="129" y="59"/>
                    </a:lnTo>
                    <a:lnTo>
                      <a:pt x="111" y="72"/>
                    </a:lnTo>
                    <a:lnTo>
                      <a:pt x="95" y="86"/>
                    </a:lnTo>
                    <a:lnTo>
                      <a:pt x="78" y="101"/>
                    </a:lnTo>
                    <a:lnTo>
                      <a:pt x="63" y="116"/>
                    </a:lnTo>
                    <a:lnTo>
                      <a:pt x="49" y="133"/>
                    </a:lnTo>
                    <a:lnTo>
                      <a:pt x="35" y="150"/>
                    </a:lnTo>
                    <a:lnTo>
                      <a:pt x="24" y="168"/>
                    </a:lnTo>
                    <a:lnTo>
                      <a:pt x="14" y="186"/>
                    </a:lnTo>
                    <a:lnTo>
                      <a:pt x="6" y="203"/>
                    </a:lnTo>
                    <a:lnTo>
                      <a:pt x="0" y="221"/>
                    </a:lnTo>
                    <a:lnTo>
                      <a:pt x="9" y="227"/>
                    </a:lnTo>
                    <a:lnTo>
                      <a:pt x="16" y="236"/>
                    </a:lnTo>
                    <a:lnTo>
                      <a:pt x="22" y="247"/>
                    </a:lnTo>
                    <a:lnTo>
                      <a:pt x="24" y="260"/>
                    </a:lnTo>
                    <a:lnTo>
                      <a:pt x="27" y="273"/>
                    </a:lnTo>
                    <a:lnTo>
                      <a:pt x="27" y="284"/>
                    </a:lnTo>
                    <a:lnTo>
                      <a:pt x="27" y="292"/>
                    </a:lnTo>
                    <a:lnTo>
                      <a:pt x="27" y="295"/>
                    </a:lnTo>
                    <a:lnTo>
                      <a:pt x="33" y="299"/>
                    </a:lnTo>
                    <a:lnTo>
                      <a:pt x="44" y="303"/>
                    </a:lnTo>
                    <a:lnTo>
                      <a:pt x="58" y="309"/>
                    </a:lnTo>
                    <a:lnTo>
                      <a:pt x="73" y="312"/>
                    </a:lnTo>
                    <a:lnTo>
                      <a:pt x="89" y="317"/>
                    </a:lnTo>
                    <a:lnTo>
                      <a:pt x="105" y="319"/>
                    </a:lnTo>
                    <a:lnTo>
                      <a:pt x="116" y="321"/>
                    </a:lnTo>
                    <a:lnTo>
                      <a:pt x="123" y="320"/>
                    </a:lnTo>
                    <a:lnTo>
                      <a:pt x="128" y="325"/>
                    </a:lnTo>
                    <a:lnTo>
                      <a:pt x="132" y="328"/>
                    </a:lnTo>
                    <a:lnTo>
                      <a:pt x="135" y="330"/>
                    </a:lnTo>
                    <a:lnTo>
                      <a:pt x="138" y="331"/>
                    </a:lnTo>
                    <a:lnTo>
                      <a:pt x="141" y="335"/>
                    </a:lnTo>
                    <a:lnTo>
                      <a:pt x="144" y="339"/>
                    </a:lnTo>
                    <a:lnTo>
                      <a:pt x="146" y="347"/>
                    </a:lnTo>
                    <a:lnTo>
                      <a:pt x="150" y="358"/>
                    </a:lnTo>
                    <a:lnTo>
                      <a:pt x="152" y="364"/>
                    </a:lnTo>
                    <a:lnTo>
                      <a:pt x="153" y="371"/>
                    </a:lnTo>
                    <a:lnTo>
                      <a:pt x="154" y="380"/>
                    </a:lnTo>
                    <a:lnTo>
                      <a:pt x="155" y="390"/>
                    </a:lnTo>
                    <a:lnTo>
                      <a:pt x="156" y="401"/>
                    </a:lnTo>
                    <a:lnTo>
                      <a:pt x="157" y="413"/>
                    </a:lnTo>
                    <a:lnTo>
                      <a:pt x="157" y="426"/>
                    </a:lnTo>
                    <a:lnTo>
                      <a:pt x="159" y="438"/>
                    </a:lnTo>
                    <a:lnTo>
                      <a:pt x="157" y="450"/>
                    </a:lnTo>
                    <a:lnTo>
                      <a:pt x="156" y="463"/>
                    </a:lnTo>
                    <a:lnTo>
                      <a:pt x="155" y="475"/>
                    </a:lnTo>
                    <a:lnTo>
                      <a:pt x="154" y="485"/>
                    </a:lnTo>
                    <a:lnTo>
                      <a:pt x="152" y="495"/>
                    </a:lnTo>
                    <a:lnTo>
                      <a:pt x="150" y="504"/>
                    </a:lnTo>
                    <a:lnTo>
                      <a:pt x="146" y="512"/>
                    </a:lnTo>
                    <a:lnTo>
                      <a:pt x="142" y="518"/>
                    </a:lnTo>
                    <a:lnTo>
                      <a:pt x="151" y="510"/>
                    </a:lnTo>
                    <a:lnTo>
                      <a:pt x="161" y="498"/>
                    </a:lnTo>
                    <a:lnTo>
                      <a:pt x="172" y="485"/>
                    </a:lnTo>
                    <a:lnTo>
                      <a:pt x="182" y="468"/>
                    </a:lnTo>
                    <a:lnTo>
                      <a:pt x="191" y="450"/>
                    </a:lnTo>
                    <a:lnTo>
                      <a:pt x="201" y="429"/>
                    </a:lnTo>
                    <a:lnTo>
                      <a:pt x="208" y="409"/>
                    </a:lnTo>
                    <a:lnTo>
                      <a:pt x="213" y="389"/>
                    </a:lnTo>
                    <a:lnTo>
                      <a:pt x="219" y="366"/>
                    </a:lnTo>
                    <a:lnTo>
                      <a:pt x="220" y="345"/>
                    </a:lnTo>
                    <a:lnTo>
                      <a:pt x="219" y="323"/>
                    </a:lnTo>
                    <a:lnTo>
                      <a:pt x="213" y="304"/>
                    </a:lnTo>
                    <a:lnTo>
                      <a:pt x="204" y="286"/>
                    </a:lnTo>
                    <a:lnTo>
                      <a:pt x="193" y="271"/>
                    </a:lnTo>
                    <a:lnTo>
                      <a:pt x="175" y="256"/>
                    </a:lnTo>
                    <a:lnTo>
                      <a:pt x="153" y="245"/>
                    </a:lnTo>
                    <a:lnTo>
                      <a:pt x="155" y="237"/>
                    </a:lnTo>
                    <a:lnTo>
                      <a:pt x="157" y="228"/>
                    </a:lnTo>
                    <a:lnTo>
                      <a:pt x="159" y="220"/>
                    </a:lnTo>
                    <a:lnTo>
                      <a:pt x="160" y="212"/>
                    </a:lnTo>
                    <a:lnTo>
                      <a:pt x="159" y="205"/>
                    </a:lnTo>
                    <a:lnTo>
                      <a:pt x="159" y="197"/>
                    </a:lnTo>
                    <a:lnTo>
                      <a:pt x="156" y="189"/>
                    </a:lnTo>
                    <a:lnTo>
                      <a:pt x="154" y="182"/>
                    </a:lnTo>
                    <a:lnTo>
                      <a:pt x="150" y="175"/>
                    </a:lnTo>
                    <a:lnTo>
                      <a:pt x="146" y="170"/>
                    </a:lnTo>
                    <a:lnTo>
                      <a:pt x="141" y="163"/>
                    </a:lnTo>
                    <a:lnTo>
                      <a:pt x="136" y="157"/>
                    </a:lnTo>
                    <a:lnTo>
                      <a:pt x="129" y="152"/>
                    </a:lnTo>
                    <a:lnTo>
                      <a:pt x="123" y="147"/>
                    </a:lnTo>
                    <a:lnTo>
                      <a:pt x="115" y="141"/>
                    </a:lnTo>
                    <a:lnTo>
                      <a:pt x="106" y="136"/>
                    </a:lnTo>
                    <a:lnTo>
                      <a:pt x="126" y="131"/>
                    </a:lnTo>
                    <a:lnTo>
                      <a:pt x="142" y="124"/>
                    </a:lnTo>
                    <a:lnTo>
                      <a:pt x="155" y="116"/>
                    </a:lnTo>
                    <a:lnTo>
                      <a:pt x="167" y="108"/>
                    </a:lnTo>
                    <a:lnTo>
                      <a:pt x="175" y="100"/>
                    </a:lnTo>
                    <a:lnTo>
                      <a:pt x="182" y="91"/>
                    </a:lnTo>
                    <a:lnTo>
                      <a:pt x="187" y="83"/>
                    </a:lnTo>
                    <a:lnTo>
                      <a:pt x="191" y="73"/>
                    </a:lnTo>
                    <a:lnTo>
                      <a:pt x="193" y="64"/>
                    </a:lnTo>
                    <a:lnTo>
                      <a:pt x="197" y="54"/>
                    </a:lnTo>
                    <a:lnTo>
                      <a:pt x="200" y="46"/>
                    </a:lnTo>
                    <a:lnTo>
                      <a:pt x="203" y="36"/>
                    </a:lnTo>
                    <a:lnTo>
                      <a:pt x="208" y="27"/>
                    </a:lnTo>
                    <a:lnTo>
                      <a:pt x="213" y="18"/>
                    </a:lnTo>
                    <a:lnTo>
                      <a:pt x="222" y="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7" name="Freeform 2181">
                <a:extLst>
                  <a:ext uri="{FF2B5EF4-FFF2-40B4-BE49-F238E27FC236}">
                    <a16:creationId xmlns:a16="http://schemas.microsoft.com/office/drawing/2014/main" id="{87A4343A-09E1-420D-AA3A-D140A4D4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605"/>
                <a:ext cx="140" cy="150"/>
              </a:xfrm>
              <a:custGeom>
                <a:avLst/>
                <a:gdLst>
                  <a:gd name="T0" fmla="*/ 168 w 421"/>
                  <a:gd name="T1" fmla="*/ 2 h 448"/>
                  <a:gd name="T2" fmla="*/ 130 w 421"/>
                  <a:gd name="T3" fmla="*/ 13 h 448"/>
                  <a:gd name="T4" fmla="*/ 94 w 421"/>
                  <a:gd name="T5" fmla="*/ 32 h 448"/>
                  <a:gd name="T6" fmla="*/ 60 w 421"/>
                  <a:gd name="T7" fmla="*/ 58 h 448"/>
                  <a:gd name="T8" fmla="*/ 32 w 421"/>
                  <a:gd name="T9" fmla="*/ 89 h 448"/>
                  <a:gd name="T10" fmla="*/ 12 w 421"/>
                  <a:gd name="T11" fmla="*/ 125 h 448"/>
                  <a:gd name="T12" fmla="*/ 2 w 421"/>
                  <a:gd name="T13" fmla="*/ 162 h 448"/>
                  <a:gd name="T14" fmla="*/ 2 w 421"/>
                  <a:gd name="T15" fmla="*/ 199 h 448"/>
                  <a:gd name="T16" fmla="*/ 15 w 421"/>
                  <a:gd name="T17" fmla="*/ 227 h 448"/>
                  <a:gd name="T18" fmla="*/ 42 w 421"/>
                  <a:gd name="T19" fmla="*/ 256 h 448"/>
                  <a:gd name="T20" fmla="*/ 85 w 421"/>
                  <a:gd name="T21" fmla="*/ 292 h 448"/>
                  <a:gd name="T22" fmla="*/ 136 w 421"/>
                  <a:gd name="T23" fmla="*/ 332 h 448"/>
                  <a:gd name="T24" fmla="*/ 189 w 421"/>
                  <a:gd name="T25" fmla="*/ 372 h 448"/>
                  <a:gd name="T26" fmla="*/ 236 w 421"/>
                  <a:gd name="T27" fmla="*/ 406 h 448"/>
                  <a:gd name="T28" fmla="*/ 273 w 421"/>
                  <a:gd name="T29" fmla="*/ 433 h 448"/>
                  <a:gd name="T30" fmla="*/ 293 w 421"/>
                  <a:gd name="T31" fmla="*/ 446 h 448"/>
                  <a:gd name="T32" fmla="*/ 291 w 421"/>
                  <a:gd name="T33" fmla="*/ 427 h 448"/>
                  <a:gd name="T34" fmla="*/ 290 w 421"/>
                  <a:gd name="T35" fmla="*/ 386 h 448"/>
                  <a:gd name="T36" fmla="*/ 297 w 421"/>
                  <a:gd name="T37" fmla="*/ 351 h 448"/>
                  <a:gd name="T38" fmla="*/ 310 w 421"/>
                  <a:gd name="T39" fmla="*/ 321 h 448"/>
                  <a:gd name="T40" fmla="*/ 328 w 421"/>
                  <a:gd name="T41" fmla="*/ 297 h 448"/>
                  <a:gd name="T42" fmla="*/ 351 w 421"/>
                  <a:gd name="T43" fmla="*/ 277 h 448"/>
                  <a:gd name="T44" fmla="*/ 378 w 421"/>
                  <a:gd name="T45" fmla="*/ 265 h 448"/>
                  <a:gd name="T46" fmla="*/ 406 w 421"/>
                  <a:gd name="T47" fmla="*/ 258 h 448"/>
                  <a:gd name="T48" fmla="*/ 419 w 421"/>
                  <a:gd name="T49" fmla="*/ 246 h 448"/>
                  <a:gd name="T50" fmla="*/ 408 w 421"/>
                  <a:gd name="T51" fmla="*/ 233 h 448"/>
                  <a:gd name="T52" fmla="*/ 389 w 421"/>
                  <a:gd name="T53" fmla="*/ 230 h 448"/>
                  <a:gd name="T54" fmla="*/ 363 w 421"/>
                  <a:gd name="T55" fmla="*/ 237 h 448"/>
                  <a:gd name="T56" fmla="*/ 335 w 421"/>
                  <a:gd name="T57" fmla="*/ 251 h 448"/>
                  <a:gd name="T58" fmla="*/ 306 w 421"/>
                  <a:gd name="T59" fmla="*/ 265 h 448"/>
                  <a:gd name="T60" fmla="*/ 279 w 421"/>
                  <a:gd name="T61" fmla="*/ 281 h 448"/>
                  <a:gd name="T62" fmla="*/ 256 w 421"/>
                  <a:gd name="T63" fmla="*/ 292 h 448"/>
                  <a:gd name="T64" fmla="*/ 233 w 421"/>
                  <a:gd name="T65" fmla="*/ 298 h 448"/>
                  <a:gd name="T66" fmla="*/ 199 w 421"/>
                  <a:gd name="T67" fmla="*/ 289 h 448"/>
                  <a:gd name="T68" fmla="*/ 162 w 421"/>
                  <a:gd name="T69" fmla="*/ 271 h 448"/>
                  <a:gd name="T70" fmla="*/ 126 w 421"/>
                  <a:gd name="T71" fmla="*/ 243 h 448"/>
                  <a:gd name="T72" fmla="*/ 98 w 421"/>
                  <a:gd name="T73" fmla="*/ 209 h 448"/>
                  <a:gd name="T74" fmla="*/ 84 w 421"/>
                  <a:gd name="T75" fmla="*/ 170 h 448"/>
                  <a:gd name="T76" fmla="*/ 84 w 421"/>
                  <a:gd name="T77" fmla="*/ 128 h 448"/>
                  <a:gd name="T78" fmla="*/ 108 w 421"/>
                  <a:gd name="T79" fmla="*/ 86 h 448"/>
                  <a:gd name="T80" fmla="*/ 139 w 421"/>
                  <a:gd name="T81" fmla="*/ 59 h 448"/>
                  <a:gd name="T82" fmla="*/ 158 w 421"/>
                  <a:gd name="T83" fmla="*/ 44 h 448"/>
                  <a:gd name="T84" fmla="*/ 177 w 421"/>
                  <a:gd name="T85" fmla="*/ 27 h 448"/>
                  <a:gd name="T86" fmla="*/ 187 w 421"/>
                  <a:gd name="T87" fmla="*/ 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1" h="448">
                    <a:moveTo>
                      <a:pt x="187" y="0"/>
                    </a:moveTo>
                    <a:lnTo>
                      <a:pt x="168" y="2"/>
                    </a:lnTo>
                    <a:lnTo>
                      <a:pt x="149" y="6"/>
                    </a:lnTo>
                    <a:lnTo>
                      <a:pt x="130" y="13"/>
                    </a:lnTo>
                    <a:lnTo>
                      <a:pt x="112" y="21"/>
                    </a:lnTo>
                    <a:lnTo>
                      <a:pt x="94" y="32"/>
                    </a:lnTo>
                    <a:lnTo>
                      <a:pt x="76" y="44"/>
                    </a:lnTo>
                    <a:lnTo>
                      <a:pt x="60" y="58"/>
                    </a:lnTo>
                    <a:lnTo>
                      <a:pt x="46" y="73"/>
                    </a:lnTo>
                    <a:lnTo>
                      <a:pt x="32" y="89"/>
                    </a:lnTo>
                    <a:lnTo>
                      <a:pt x="21" y="107"/>
                    </a:lnTo>
                    <a:lnTo>
                      <a:pt x="12" y="125"/>
                    </a:lnTo>
                    <a:lnTo>
                      <a:pt x="5" y="143"/>
                    </a:lnTo>
                    <a:lnTo>
                      <a:pt x="2" y="162"/>
                    </a:lnTo>
                    <a:lnTo>
                      <a:pt x="0" y="180"/>
                    </a:lnTo>
                    <a:lnTo>
                      <a:pt x="2" y="199"/>
                    </a:lnTo>
                    <a:lnTo>
                      <a:pt x="9" y="217"/>
                    </a:lnTo>
                    <a:lnTo>
                      <a:pt x="15" y="227"/>
                    </a:lnTo>
                    <a:lnTo>
                      <a:pt x="27" y="242"/>
                    </a:lnTo>
                    <a:lnTo>
                      <a:pt x="42" y="256"/>
                    </a:lnTo>
                    <a:lnTo>
                      <a:pt x="62" y="274"/>
                    </a:lnTo>
                    <a:lnTo>
                      <a:pt x="85" y="292"/>
                    </a:lnTo>
                    <a:lnTo>
                      <a:pt x="110" y="312"/>
                    </a:lnTo>
                    <a:lnTo>
                      <a:pt x="136" y="332"/>
                    </a:lnTo>
                    <a:lnTo>
                      <a:pt x="162" y="351"/>
                    </a:lnTo>
                    <a:lnTo>
                      <a:pt x="189" y="372"/>
                    </a:lnTo>
                    <a:lnTo>
                      <a:pt x="214" y="390"/>
                    </a:lnTo>
                    <a:lnTo>
                      <a:pt x="236" y="406"/>
                    </a:lnTo>
                    <a:lnTo>
                      <a:pt x="256" y="421"/>
                    </a:lnTo>
                    <a:lnTo>
                      <a:pt x="273" y="433"/>
                    </a:lnTo>
                    <a:lnTo>
                      <a:pt x="286" y="441"/>
                    </a:lnTo>
                    <a:lnTo>
                      <a:pt x="293" y="446"/>
                    </a:lnTo>
                    <a:lnTo>
                      <a:pt x="293" y="448"/>
                    </a:lnTo>
                    <a:lnTo>
                      <a:pt x="291" y="427"/>
                    </a:lnTo>
                    <a:lnTo>
                      <a:pt x="289" y="406"/>
                    </a:lnTo>
                    <a:lnTo>
                      <a:pt x="290" y="386"/>
                    </a:lnTo>
                    <a:lnTo>
                      <a:pt x="293" y="369"/>
                    </a:lnTo>
                    <a:lnTo>
                      <a:pt x="297" y="351"/>
                    </a:lnTo>
                    <a:lnTo>
                      <a:pt x="302" y="336"/>
                    </a:lnTo>
                    <a:lnTo>
                      <a:pt x="310" y="321"/>
                    </a:lnTo>
                    <a:lnTo>
                      <a:pt x="318" y="309"/>
                    </a:lnTo>
                    <a:lnTo>
                      <a:pt x="328" y="297"/>
                    </a:lnTo>
                    <a:lnTo>
                      <a:pt x="339" y="286"/>
                    </a:lnTo>
                    <a:lnTo>
                      <a:pt x="351" y="277"/>
                    </a:lnTo>
                    <a:lnTo>
                      <a:pt x="364" y="272"/>
                    </a:lnTo>
                    <a:lnTo>
                      <a:pt x="378" y="265"/>
                    </a:lnTo>
                    <a:lnTo>
                      <a:pt x="392" y="262"/>
                    </a:lnTo>
                    <a:lnTo>
                      <a:pt x="406" y="258"/>
                    </a:lnTo>
                    <a:lnTo>
                      <a:pt x="421" y="257"/>
                    </a:lnTo>
                    <a:lnTo>
                      <a:pt x="419" y="246"/>
                    </a:lnTo>
                    <a:lnTo>
                      <a:pt x="415" y="237"/>
                    </a:lnTo>
                    <a:lnTo>
                      <a:pt x="408" y="233"/>
                    </a:lnTo>
                    <a:lnTo>
                      <a:pt x="399" y="230"/>
                    </a:lnTo>
                    <a:lnTo>
                      <a:pt x="389" y="230"/>
                    </a:lnTo>
                    <a:lnTo>
                      <a:pt x="376" y="234"/>
                    </a:lnTo>
                    <a:lnTo>
                      <a:pt x="363" y="237"/>
                    </a:lnTo>
                    <a:lnTo>
                      <a:pt x="350" y="244"/>
                    </a:lnTo>
                    <a:lnTo>
                      <a:pt x="335" y="251"/>
                    </a:lnTo>
                    <a:lnTo>
                      <a:pt x="320" y="257"/>
                    </a:lnTo>
                    <a:lnTo>
                      <a:pt x="306" y="265"/>
                    </a:lnTo>
                    <a:lnTo>
                      <a:pt x="291" y="274"/>
                    </a:lnTo>
                    <a:lnTo>
                      <a:pt x="279" y="281"/>
                    </a:lnTo>
                    <a:lnTo>
                      <a:pt x="267" y="288"/>
                    </a:lnTo>
                    <a:lnTo>
                      <a:pt x="256" y="292"/>
                    </a:lnTo>
                    <a:lnTo>
                      <a:pt x="249" y="297"/>
                    </a:lnTo>
                    <a:lnTo>
                      <a:pt x="233" y="298"/>
                    </a:lnTo>
                    <a:lnTo>
                      <a:pt x="217" y="294"/>
                    </a:lnTo>
                    <a:lnTo>
                      <a:pt x="199" y="289"/>
                    </a:lnTo>
                    <a:lnTo>
                      <a:pt x="180" y="281"/>
                    </a:lnTo>
                    <a:lnTo>
                      <a:pt x="162" y="271"/>
                    </a:lnTo>
                    <a:lnTo>
                      <a:pt x="144" y="257"/>
                    </a:lnTo>
                    <a:lnTo>
                      <a:pt x="126" y="243"/>
                    </a:lnTo>
                    <a:lnTo>
                      <a:pt x="112" y="227"/>
                    </a:lnTo>
                    <a:lnTo>
                      <a:pt x="98" y="209"/>
                    </a:lnTo>
                    <a:lnTo>
                      <a:pt x="89" y="190"/>
                    </a:lnTo>
                    <a:lnTo>
                      <a:pt x="84" y="170"/>
                    </a:lnTo>
                    <a:lnTo>
                      <a:pt x="82" y="150"/>
                    </a:lnTo>
                    <a:lnTo>
                      <a:pt x="84" y="128"/>
                    </a:lnTo>
                    <a:lnTo>
                      <a:pt x="94" y="108"/>
                    </a:lnTo>
                    <a:lnTo>
                      <a:pt x="108" y="86"/>
                    </a:lnTo>
                    <a:lnTo>
                      <a:pt x="130" y="65"/>
                    </a:lnTo>
                    <a:lnTo>
                      <a:pt x="139" y="59"/>
                    </a:lnTo>
                    <a:lnTo>
                      <a:pt x="148" y="52"/>
                    </a:lnTo>
                    <a:lnTo>
                      <a:pt x="158" y="44"/>
                    </a:lnTo>
                    <a:lnTo>
                      <a:pt x="168" y="35"/>
                    </a:lnTo>
                    <a:lnTo>
                      <a:pt x="177" y="27"/>
                    </a:lnTo>
                    <a:lnTo>
                      <a:pt x="182" y="18"/>
                    </a:lnTo>
                    <a:lnTo>
                      <a:pt x="187" y="9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8" name="Freeform 2182">
                <a:extLst>
                  <a:ext uri="{FF2B5EF4-FFF2-40B4-BE49-F238E27FC236}">
                    <a16:creationId xmlns:a16="http://schemas.microsoft.com/office/drawing/2014/main" id="{45C0AC69-6D15-42B9-9C77-5FEBC5FD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226" cy="105"/>
              </a:xfrm>
              <a:custGeom>
                <a:avLst/>
                <a:gdLst>
                  <a:gd name="T0" fmla="*/ 17 w 678"/>
                  <a:gd name="T1" fmla="*/ 110 h 316"/>
                  <a:gd name="T2" fmla="*/ 52 w 678"/>
                  <a:gd name="T3" fmla="*/ 111 h 316"/>
                  <a:gd name="T4" fmla="*/ 88 w 678"/>
                  <a:gd name="T5" fmla="*/ 118 h 316"/>
                  <a:gd name="T6" fmla="*/ 127 w 678"/>
                  <a:gd name="T7" fmla="*/ 130 h 316"/>
                  <a:gd name="T8" fmla="*/ 166 w 678"/>
                  <a:gd name="T9" fmla="*/ 146 h 316"/>
                  <a:gd name="T10" fmla="*/ 208 w 678"/>
                  <a:gd name="T11" fmla="*/ 164 h 316"/>
                  <a:gd name="T12" fmla="*/ 250 w 678"/>
                  <a:gd name="T13" fmla="*/ 185 h 316"/>
                  <a:gd name="T14" fmla="*/ 294 w 678"/>
                  <a:gd name="T15" fmla="*/ 207 h 316"/>
                  <a:gd name="T16" fmla="*/ 338 w 678"/>
                  <a:gd name="T17" fmla="*/ 229 h 316"/>
                  <a:gd name="T18" fmla="*/ 382 w 678"/>
                  <a:gd name="T19" fmla="*/ 249 h 316"/>
                  <a:gd name="T20" fmla="*/ 425 w 678"/>
                  <a:gd name="T21" fmla="*/ 269 h 316"/>
                  <a:gd name="T22" fmla="*/ 469 w 678"/>
                  <a:gd name="T23" fmla="*/ 287 h 316"/>
                  <a:gd name="T24" fmla="*/ 513 w 678"/>
                  <a:gd name="T25" fmla="*/ 302 h 316"/>
                  <a:gd name="T26" fmla="*/ 554 w 678"/>
                  <a:gd name="T27" fmla="*/ 312 h 316"/>
                  <a:gd name="T28" fmla="*/ 596 w 678"/>
                  <a:gd name="T29" fmla="*/ 316 h 316"/>
                  <a:gd name="T30" fmla="*/ 635 w 678"/>
                  <a:gd name="T31" fmla="*/ 315 h 316"/>
                  <a:gd name="T32" fmla="*/ 657 w 678"/>
                  <a:gd name="T33" fmla="*/ 309 h 316"/>
                  <a:gd name="T34" fmla="*/ 663 w 678"/>
                  <a:gd name="T35" fmla="*/ 303 h 316"/>
                  <a:gd name="T36" fmla="*/ 669 w 678"/>
                  <a:gd name="T37" fmla="*/ 295 h 316"/>
                  <a:gd name="T38" fmla="*/ 674 w 678"/>
                  <a:gd name="T39" fmla="*/ 288 h 316"/>
                  <a:gd name="T40" fmla="*/ 638 w 678"/>
                  <a:gd name="T41" fmla="*/ 272 h 316"/>
                  <a:gd name="T42" fmla="*/ 578 w 678"/>
                  <a:gd name="T43" fmla="*/ 241 h 316"/>
                  <a:gd name="T44" fmla="*/ 542 w 678"/>
                  <a:gd name="T45" fmla="*/ 203 h 316"/>
                  <a:gd name="T46" fmla="*/ 520 w 678"/>
                  <a:gd name="T47" fmla="*/ 163 h 316"/>
                  <a:gd name="T48" fmla="*/ 506 w 678"/>
                  <a:gd name="T49" fmla="*/ 121 h 316"/>
                  <a:gd name="T50" fmla="*/ 495 w 678"/>
                  <a:gd name="T51" fmla="*/ 81 h 316"/>
                  <a:gd name="T52" fmla="*/ 480 w 678"/>
                  <a:gd name="T53" fmla="*/ 44 h 316"/>
                  <a:gd name="T54" fmla="*/ 455 w 678"/>
                  <a:gd name="T55" fmla="*/ 13 h 316"/>
                  <a:gd name="T56" fmla="*/ 407 w 678"/>
                  <a:gd name="T57" fmla="*/ 1 h 316"/>
                  <a:gd name="T58" fmla="*/ 350 w 678"/>
                  <a:gd name="T59" fmla="*/ 6 h 316"/>
                  <a:gd name="T60" fmla="*/ 294 w 678"/>
                  <a:gd name="T61" fmla="*/ 14 h 316"/>
                  <a:gd name="T62" fmla="*/ 238 w 678"/>
                  <a:gd name="T63" fmla="*/ 24 h 316"/>
                  <a:gd name="T64" fmla="*/ 183 w 678"/>
                  <a:gd name="T65" fmla="*/ 37 h 316"/>
                  <a:gd name="T66" fmla="*/ 130 w 678"/>
                  <a:gd name="T67" fmla="*/ 54 h 316"/>
                  <a:gd name="T68" fmla="*/ 78 w 678"/>
                  <a:gd name="T69" fmla="*/ 74 h 316"/>
                  <a:gd name="T70" fmla="*/ 26 w 678"/>
                  <a:gd name="T71" fmla="*/ 9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8" h="316">
                    <a:moveTo>
                      <a:pt x="0" y="111"/>
                    </a:moveTo>
                    <a:lnTo>
                      <a:pt x="17" y="110"/>
                    </a:lnTo>
                    <a:lnTo>
                      <a:pt x="34" y="110"/>
                    </a:lnTo>
                    <a:lnTo>
                      <a:pt x="52" y="111"/>
                    </a:lnTo>
                    <a:lnTo>
                      <a:pt x="69" y="115"/>
                    </a:lnTo>
                    <a:lnTo>
                      <a:pt x="88" y="118"/>
                    </a:lnTo>
                    <a:lnTo>
                      <a:pt x="107" y="124"/>
                    </a:lnTo>
                    <a:lnTo>
                      <a:pt x="127" y="130"/>
                    </a:lnTo>
                    <a:lnTo>
                      <a:pt x="146" y="138"/>
                    </a:lnTo>
                    <a:lnTo>
                      <a:pt x="166" y="146"/>
                    </a:lnTo>
                    <a:lnTo>
                      <a:pt x="187" y="155"/>
                    </a:lnTo>
                    <a:lnTo>
                      <a:pt x="208" y="164"/>
                    </a:lnTo>
                    <a:lnTo>
                      <a:pt x="229" y="174"/>
                    </a:lnTo>
                    <a:lnTo>
                      <a:pt x="250" y="185"/>
                    </a:lnTo>
                    <a:lnTo>
                      <a:pt x="272" y="196"/>
                    </a:lnTo>
                    <a:lnTo>
                      <a:pt x="294" y="207"/>
                    </a:lnTo>
                    <a:lnTo>
                      <a:pt x="315" y="218"/>
                    </a:lnTo>
                    <a:lnTo>
                      <a:pt x="338" y="229"/>
                    </a:lnTo>
                    <a:lnTo>
                      <a:pt x="359" y="239"/>
                    </a:lnTo>
                    <a:lnTo>
                      <a:pt x="382" y="249"/>
                    </a:lnTo>
                    <a:lnTo>
                      <a:pt x="403" y="259"/>
                    </a:lnTo>
                    <a:lnTo>
                      <a:pt x="425" y="269"/>
                    </a:lnTo>
                    <a:lnTo>
                      <a:pt x="448" y="278"/>
                    </a:lnTo>
                    <a:lnTo>
                      <a:pt x="469" y="287"/>
                    </a:lnTo>
                    <a:lnTo>
                      <a:pt x="490" y="295"/>
                    </a:lnTo>
                    <a:lnTo>
                      <a:pt x="513" y="302"/>
                    </a:lnTo>
                    <a:lnTo>
                      <a:pt x="533" y="306"/>
                    </a:lnTo>
                    <a:lnTo>
                      <a:pt x="554" y="312"/>
                    </a:lnTo>
                    <a:lnTo>
                      <a:pt x="575" y="315"/>
                    </a:lnTo>
                    <a:lnTo>
                      <a:pt x="596" y="316"/>
                    </a:lnTo>
                    <a:lnTo>
                      <a:pt x="615" y="316"/>
                    </a:lnTo>
                    <a:lnTo>
                      <a:pt x="635" y="315"/>
                    </a:lnTo>
                    <a:lnTo>
                      <a:pt x="654" y="313"/>
                    </a:lnTo>
                    <a:lnTo>
                      <a:pt x="657" y="309"/>
                    </a:lnTo>
                    <a:lnTo>
                      <a:pt x="661" y="305"/>
                    </a:lnTo>
                    <a:lnTo>
                      <a:pt x="663" y="303"/>
                    </a:lnTo>
                    <a:lnTo>
                      <a:pt x="666" y="299"/>
                    </a:lnTo>
                    <a:lnTo>
                      <a:pt x="669" y="295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8" y="285"/>
                    </a:lnTo>
                    <a:lnTo>
                      <a:pt x="638" y="272"/>
                    </a:lnTo>
                    <a:lnTo>
                      <a:pt x="606" y="257"/>
                    </a:lnTo>
                    <a:lnTo>
                      <a:pt x="578" y="241"/>
                    </a:lnTo>
                    <a:lnTo>
                      <a:pt x="558" y="222"/>
                    </a:lnTo>
                    <a:lnTo>
                      <a:pt x="542" y="203"/>
                    </a:lnTo>
                    <a:lnTo>
                      <a:pt x="529" y="184"/>
                    </a:lnTo>
                    <a:lnTo>
                      <a:pt x="520" y="163"/>
                    </a:lnTo>
                    <a:lnTo>
                      <a:pt x="513" y="143"/>
                    </a:lnTo>
                    <a:lnTo>
                      <a:pt x="506" y="121"/>
                    </a:lnTo>
                    <a:lnTo>
                      <a:pt x="501" y="101"/>
                    </a:lnTo>
                    <a:lnTo>
                      <a:pt x="495" y="81"/>
                    </a:lnTo>
                    <a:lnTo>
                      <a:pt x="489" y="62"/>
                    </a:lnTo>
                    <a:lnTo>
                      <a:pt x="480" y="44"/>
                    </a:lnTo>
                    <a:lnTo>
                      <a:pt x="469" y="28"/>
                    </a:lnTo>
                    <a:lnTo>
                      <a:pt x="455" y="13"/>
                    </a:lnTo>
                    <a:lnTo>
                      <a:pt x="437" y="0"/>
                    </a:lnTo>
                    <a:lnTo>
                      <a:pt x="407" y="1"/>
                    </a:lnTo>
                    <a:lnTo>
                      <a:pt x="378" y="4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4" y="14"/>
                    </a:lnTo>
                    <a:lnTo>
                      <a:pt x="266" y="18"/>
                    </a:lnTo>
                    <a:lnTo>
                      <a:pt x="238" y="24"/>
                    </a:lnTo>
                    <a:lnTo>
                      <a:pt x="211" y="30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30" y="54"/>
                    </a:lnTo>
                    <a:lnTo>
                      <a:pt x="105" y="63"/>
                    </a:lnTo>
                    <a:lnTo>
                      <a:pt x="78" y="74"/>
                    </a:lnTo>
                    <a:lnTo>
                      <a:pt x="52" y="85"/>
                    </a:lnTo>
                    <a:lnTo>
                      <a:pt x="26" y="9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9" name="Freeform 2183">
                <a:extLst>
                  <a:ext uri="{FF2B5EF4-FFF2-40B4-BE49-F238E27FC236}">
                    <a16:creationId xmlns:a16="http://schemas.microsoft.com/office/drawing/2014/main" id="{E0B362A4-CE26-4443-BC19-ADDF85B2E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0 w 594"/>
                  <a:gd name="T1" fmla="*/ 0 h 222"/>
                  <a:gd name="T2" fmla="*/ 18 w 594"/>
                  <a:gd name="T3" fmla="*/ 3 h 222"/>
                  <a:gd name="T4" fmla="*/ 36 w 594"/>
                  <a:gd name="T5" fmla="*/ 8 h 222"/>
                  <a:gd name="T6" fmla="*/ 54 w 594"/>
                  <a:gd name="T7" fmla="*/ 14 h 222"/>
                  <a:gd name="T8" fmla="*/ 73 w 594"/>
                  <a:gd name="T9" fmla="*/ 20 h 222"/>
                  <a:gd name="T10" fmla="*/ 91 w 594"/>
                  <a:gd name="T11" fmla="*/ 27 h 222"/>
                  <a:gd name="T12" fmla="*/ 109 w 594"/>
                  <a:gd name="T13" fmla="*/ 35 h 222"/>
                  <a:gd name="T14" fmla="*/ 127 w 594"/>
                  <a:gd name="T15" fmla="*/ 43 h 222"/>
                  <a:gd name="T16" fmla="*/ 146 w 594"/>
                  <a:gd name="T17" fmla="*/ 51 h 222"/>
                  <a:gd name="T18" fmla="*/ 164 w 594"/>
                  <a:gd name="T19" fmla="*/ 60 h 222"/>
                  <a:gd name="T20" fmla="*/ 183 w 594"/>
                  <a:gd name="T21" fmla="*/ 68 h 222"/>
                  <a:gd name="T22" fmla="*/ 201 w 594"/>
                  <a:gd name="T23" fmla="*/ 77 h 222"/>
                  <a:gd name="T24" fmla="*/ 219 w 594"/>
                  <a:gd name="T25" fmla="*/ 88 h 222"/>
                  <a:gd name="T26" fmla="*/ 238 w 594"/>
                  <a:gd name="T27" fmla="*/ 97 h 222"/>
                  <a:gd name="T28" fmla="*/ 257 w 594"/>
                  <a:gd name="T29" fmla="*/ 106 h 222"/>
                  <a:gd name="T30" fmla="*/ 275 w 594"/>
                  <a:gd name="T31" fmla="*/ 117 h 222"/>
                  <a:gd name="T32" fmla="*/ 293 w 594"/>
                  <a:gd name="T33" fmla="*/ 126 h 222"/>
                  <a:gd name="T34" fmla="*/ 312 w 594"/>
                  <a:gd name="T35" fmla="*/ 135 h 222"/>
                  <a:gd name="T36" fmla="*/ 331 w 594"/>
                  <a:gd name="T37" fmla="*/ 145 h 222"/>
                  <a:gd name="T38" fmla="*/ 349 w 594"/>
                  <a:gd name="T39" fmla="*/ 153 h 222"/>
                  <a:gd name="T40" fmla="*/ 368 w 594"/>
                  <a:gd name="T41" fmla="*/ 162 h 222"/>
                  <a:gd name="T42" fmla="*/ 386 w 594"/>
                  <a:gd name="T43" fmla="*/ 171 h 222"/>
                  <a:gd name="T44" fmla="*/ 405 w 594"/>
                  <a:gd name="T45" fmla="*/ 178 h 222"/>
                  <a:gd name="T46" fmla="*/ 424 w 594"/>
                  <a:gd name="T47" fmla="*/ 186 h 222"/>
                  <a:gd name="T48" fmla="*/ 442 w 594"/>
                  <a:gd name="T49" fmla="*/ 193 h 222"/>
                  <a:gd name="T50" fmla="*/ 461 w 594"/>
                  <a:gd name="T51" fmla="*/ 200 h 222"/>
                  <a:gd name="T52" fmla="*/ 480 w 594"/>
                  <a:gd name="T53" fmla="*/ 205 h 222"/>
                  <a:gd name="T54" fmla="*/ 500 w 594"/>
                  <a:gd name="T55" fmla="*/ 210 h 222"/>
                  <a:gd name="T56" fmla="*/ 518 w 594"/>
                  <a:gd name="T57" fmla="*/ 214 h 222"/>
                  <a:gd name="T58" fmla="*/ 537 w 594"/>
                  <a:gd name="T59" fmla="*/ 218 h 222"/>
                  <a:gd name="T60" fmla="*/ 556 w 594"/>
                  <a:gd name="T61" fmla="*/ 221 h 222"/>
                  <a:gd name="T62" fmla="*/ 575 w 594"/>
                  <a:gd name="T63" fmla="*/ 222 h 222"/>
                  <a:gd name="T64" fmla="*/ 594 w 594"/>
                  <a:gd name="T65" fmla="*/ 222 h 222"/>
                  <a:gd name="T66" fmla="*/ 0 w 594"/>
                  <a:gd name="T6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4" h="222">
                    <a:moveTo>
                      <a:pt x="0" y="0"/>
                    </a:moveTo>
                    <a:lnTo>
                      <a:pt x="18" y="3"/>
                    </a:lnTo>
                    <a:lnTo>
                      <a:pt x="36" y="8"/>
                    </a:lnTo>
                    <a:lnTo>
                      <a:pt x="54" y="14"/>
                    </a:lnTo>
                    <a:lnTo>
                      <a:pt x="73" y="20"/>
                    </a:lnTo>
                    <a:lnTo>
                      <a:pt x="91" y="27"/>
                    </a:lnTo>
                    <a:lnTo>
                      <a:pt x="109" y="35"/>
                    </a:lnTo>
                    <a:lnTo>
                      <a:pt x="127" y="43"/>
                    </a:lnTo>
                    <a:lnTo>
                      <a:pt x="146" y="51"/>
                    </a:lnTo>
                    <a:lnTo>
                      <a:pt x="164" y="60"/>
                    </a:lnTo>
                    <a:lnTo>
                      <a:pt x="183" y="68"/>
                    </a:lnTo>
                    <a:lnTo>
                      <a:pt x="201" y="77"/>
                    </a:lnTo>
                    <a:lnTo>
                      <a:pt x="219" y="88"/>
                    </a:lnTo>
                    <a:lnTo>
                      <a:pt x="238" y="97"/>
                    </a:lnTo>
                    <a:lnTo>
                      <a:pt x="257" y="106"/>
                    </a:lnTo>
                    <a:lnTo>
                      <a:pt x="275" y="117"/>
                    </a:lnTo>
                    <a:lnTo>
                      <a:pt x="293" y="126"/>
                    </a:lnTo>
                    <a:lnTo>
                      <a:pt x="312" y="135"/>
                    </a:lnTo>
                    <a:lnTo>
                      <a:pt x="331" y="145"/>
                    </a:lnTo>
                    <a:lnTo>
                      <a:pt x="349" y="153"/>
                    </a:lnTo>
                    <a:lnTo>
                      <a:pt x="368" y="162"/>
                    </a:lnTo>
                    <a:lnTo>
                      <a:pt x="386" y="171"/>
                    </a:lnTo>
                    <a:lnTo>
                      <a:pt x="405" y="178"/>
                    </a:lnTo>
                    <a:lnTo>
                      <a:pt x="424" y="186"/>
                    </a:lnTo>
                    <a:lnTo>
                      <a:pt x="442" y="193"/>
                    </a:lnTo>
                    <a:lnTo>
                      <a:pt x="461" y="200"/>
                    </a:lnTo>
                    <a:lnTo>
                      <a:pt x="480" y="205"/>
                    </a:lnTo>
                    <a:lnTo>
                      <a:pt x="500" y="210"/>
                    </a:lnTo>
                    <a:lnTo>
                      <a:pt x="518" y="214"/>
                    </a:lnTo>
                    <a:lnTo>
                      <a:pt x="537" y="218"/>
                    </a:lnTo>
                    <a:lnTo>
                      <a:pt x="556" y="221"/>
                    </a:lnTo>
                    <a:lnTo>
                      <a:pt x="575" y="222"/>
                    </a:lnTo>
                    <a:lnTo>
                      <a:pt x="594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0" name="Freeform 2184">
                <a:extLst>
                  <a:ext uri="{FF2B5EF4-FFF2-40B4-BE49-F238E27FC236}">
                    <a16:creationId xmlns:a16="http://schemas.microsoft.com/office/drawing/2014/main" id="{12393BC6-4236-4CD7-B321-540C1ECE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24"/>
                <a:ext cx="159" cy="87"/>
              </a:xfrm>
              <a:custGeom>
                <a:avLst/>
                <a:gdLst>
                  <a:gd name="T0" fmla="*/ 0 w 475"/>
                  <a:gd name="T1" fmla="*/ 0 h 262"/>
                  <a:gd name="T2" fmla="*/ 27 w 475"/>
                  <a:gd name="T3" fmla="*/ 16 h 262"/>
                  <a:gd name="T4" fmla="*/ 55 w 475"/>
                  <a:gd name="T5" fmla="*/ 34 h 262"/>
                  <a:gd name="T6" fmla="*/ 81 w 475"/>
                  <a:gd name="T7" fmla="*/ 54 h 262"/>
                  <a:gd name="T8" fmla="*/ 108 w 475"/>
                  <a:gd name="T9" fmla="*/ 74 h 262"/>
                  <a:gd name="T10" fmla="*/ 135 w 475"/>
                  <a:gd name="T11" fmla="*/ 97 h 262"/>
                  <a:gd name="T12" fmla="*/ 162 w 475"/>
                  <a:gd name="T13" fmla="*/ 117 h 262"/>
                  <a:gd name="T14" fmla="*/ 189 w 475"/>
                  <a:gd name="T15" fmla="*/ 139 h 262"/>
                  <a:gd name="T16" fmla="*/ 217 w 475"/>
                  <a:gd name="T17" fmla="*/ 161 h 262"/>
                  <a:gd name="T18" fmla="*/ 245 w 475"/>
                  <a:gd name="T19" fmla="*/ 181 h 262"/>
                  <a:gd name="T20" fmla="*/ 274 w 475"/>
                  <a:gd name="T21" fmla="*/ 200 h 262"/>
                  <a:gd name="T22" fmla="*/ 305 w 475"/>
                  <a:gd name="T23" fmla="*/ 218 h 262"/>
                  <a:gd name="T24" fmla="*/ 336 w 475"/>
                  <a:gd name="T25" fmla="*/ 231 h 262"/>
                  <a:gd name="T26" fmla="*/ 369 w 475"/>
                  <a:gd name="T27" fmla="*/ 244 h 262"/>
                  <a:gd name="T28" fmla="*/ 402 w 475"/>
                  <a:gd name="T29" fmla="*/ 254 h 262"/>
                  <a:gd name="T30" fmla="*/ 437 w 475"/>
                  <a:gd name="T31" fmla="*/ 260 h 262"/>
                  <a:gd name="T32" fmla="*/ 475 w 475"/>
                  <a:gd name="T33" fmla="*/ 262 h 262"/>
                  <a:gd name="T34" fmla="*/ 0 w 475"/>
                  <a:gd name="T3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5" h="262">
                    <a:moveTo>
                      <a:pt x="0" y="0"/>
                    </a:moveTo>
                    <a:lnTo>
                      <a:pt x="27" y="16"/>
                    </a:lnTo>
                    <a:lnTo>
                      <a:pt x="55" y="34"/>
                    </a:lnTo>
                    <a:lnTo>
                      <a:pt x="81" y="54"/>
                    </a:lnTo>
                    <a:lnTo>
                      <a:pt x="108" y="74"/>
                    </a:lnTo>
                    <a:lnTo>
                      <a:pt x="135" y="97"/>
                    </a:lnTo>
                    <a:lnTo>
                      <a:pt x="162" y="117"/>
                    </a:lnTo>
                    <a:lnTo>
                      <a:pt x="189" y="139"/>
                    </a:lnTo>
                    <a:lnTo>
                      <a:pt x="217" y="161"/>
                    </a:lnTo>
                    <a:lnTo>
                      <a:pt x="245" y="181"/>
                    </a:lnTo>
                    <a:lnTo>
                      <a:pt x="274" y="200"/>
                    </a:lnTo>
                    <a:lnTo>
                      <a:pt x="305" y="218"/>
                    </a:lnTo>
                    <a:lnTo>
                      <a:pt x="336" y="231"/>
                    </a:lnTo>
                    <a:lnTo>
                      <a:pt x="369" y="244"/>
                    </a:lnTo>
                    <a:lnTo>
                      <a:pt x="402" y="254"/>
                    </a:lnTo>
                    <a:lnTo>
                      <a:pt x="437" y="260"/>
                    </a:lnTo>
                    <a:lnTo>
                      <a:pt x="475" y="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1" name="Freeform 2185">
                <a:extLst>
                  <a:ext uri="{FF2B5EF4-FFF2-40B4-BE49-F238E27FC236}">
                    <a16:creationId xmlns:a16="http://schemas.microsoft.com/office/drawing/2014/main" id="{792D23C0-51C5-4632-BF13-82E73CA39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0 w 142"/>
                  <a:gd name="T1" fmla="*/ 0 h 276"/>
                  <a:gd name="T2" fmla="*/ 9 w 142"/>
                  <a:gd name="T3" fmla="*/ 12 h 276"/>
                  <a:gd name="T4" fmla="*/ 16 w 142"/>
                  <a:gd name="T5" fmla="*/ 27 h 276"/>
                  <a:gd name="T6" fmla="*/ 21 w 142"/>
                  <a:gd name="T7" fmla="*/ 41 h 276"/>
                  <a:gd name="T8" fmla="*/ 24 w 142"/>
                  <a:gd name="T9" fmla="*/ 57 h 276"/>
                  <a:gd name="T10" fmla="*/ 27 w 142"/>
                  <a:gd name="T11" fmla="*/ 74 h 276"/>
                  <a:gd name="T12" fmla="*/ 30 w 142"/>
                  <a:gd name="T13" fmla="*/ 91 h 276"/>
                  <a:gd name="T14" fmla="*/ 32 w 142"/>
                  <a:gd name="T15" fmla="*/ 109 h 276"/>
                  <a:gd name="T16" fmla="*/ 35 w 142"/>
                  <a:gd name="T17" fmla="*/ 127 h 276"/>
                  <a:gd name="T18" fmla="*/ 40 w 142"/>
                  <a:gd name="T19" fmla="*/ 146 h 276"/>
                  <a:gd name="T20" fmla="*/ 45 w 142"/>
                  <a:gd name="T21" fmla="*/ 166 h 276"/>
                  <a:gd name="T22" fmla="*/ 53 w 142"/>
                  <a:gd name="T23" fmla="*/ 184 h 276"/>
                  <a:gd name="T24" fmla="*/ 64 w 142"/>
                  <a:gd name="T25" fmla="*/ 203 h 276"/>
                  <a:gd name="T26" fmla="*/ 77 w 142"/>
                  <a:gd name="T27" fmla="*/ 222 h 276"/>
                  <a:gd name="T28" fmla="*/ 95 w 142"/>
                  <a:gd name="T29" fmla="*/ 241 h 276"/>
                  <a:gd name="T30" fmla="*/ 116 w 142"/>
                  <a:gd name="T31" fmla="*/ 258 h 276"/>
                  <a:gd name="T32" fmla="*/ 142 w 142"/>
                  <a:gd name="T33" fmla="*/ 276 h 276"/>
                  <a:gd name="T34" fmla="*/ 0 w 142"/>
                  <a:gd name="T35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276">
                    <a:moveTo>
                      <a:pt x="0" y="0"/>
                    </a:moveTo>
                    <a:lnTo>
                      <a:pt x="9" y="12"/>
                    </a:lnTo>
                    <a:lnTo>
                      <a:pt x="16" y="27"/>
                    </a:lnTo>
                    <a:lnTo>
                      <a:pt x="21" y="41"/>
                    </a:lnTo>
                    <a:lnTo>
                      <a:pt x="24" y="57"/>
                    </a:lnTo>
                    <a:lnTo>
                      <a:pt x="27" y="74"/>
                    </a:lnTo>
                    <a:lnTo>
                      <a:pt x="30" y="91"/>
                    </a:lnTo>
                    <a:lnTo>
                      <a:pt x="32" y="109"/>
                    </a:lnTo>
                    <a:lnTo>
                      <a:pt x="35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3" y="184"/>
                    </a:lnTo>
                    <a:lnTo>
                      <a:pt x="64" y="203"/>
                    </a:lnTo>
                    <a:lnTo>
                      <a:pt x="77" y="222"/>
                    </a:lnTo>
                    <a:lnTo>
                      <a:pt x="95" y="241"/>
                    </a:lnTo>
                    <a:lnTo>
                      <a:pt x="116" y="258"/>
                    </a:lnTo>
                    <a:lnTo>
                      <a:pt x="142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2" name="Freeform 2186">
                <a:extLst>
                  <a:ext uri="{FF2B5EF4-FFF2-40B4-BE49-F238E27FC236}">
                    <a16:creationId xmlns:a16="http://schemas.microsoft.com/office/drawing/2014/main" id="{B699E338-C409-4522-91FE-396F0829C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0"/>
              </a:xfrm>
              <a:custGeom>
                <a:avLst/>
                <a:gdLst>
                  <a:gd name="T0" fmla="*/ 0 w 78"/>
                  <a:gd name="T1" fmla="*/ 0 h 272"/>
                  <a:gd name="T2" fmla="*/ 6 w 78"/>
                  <a:gd name="T3" fmla="*/ 11 h 272"/>
                  <a:gd name="T4" fmla="*/ 9 w 78"/>
                  <a:gd name="T5" fmla="*/ 25 h 272"/>
                  <a:gd name="T6" fmla="*/ 13 w 78"/>
                  <a:gd name="T7" fmla="*/ 41 h 272"/>
                  <a:gd name="T8" fmla="*/ 15 w 78"/>
                  <a:gd name="T9" fmla="*/ 56 h 272"/>
                  <a:gd name="T10" fmla="*/ 16 w 78"/>
                  <a:gd name="T11" fmla="*/ 73 h 272"/>
                  <a:gd name="T12" fmla="*/ 18 w 78"/>
                  <a:gd name="T13" fmla="*/ 91 h 272"/>
                  <a:gd name="T14" fmla="*/ 20 w 78"/>
                  <a:gd name="T15" fmla="*/ 109 h 272"/>
                  <a:gd name="T16" fmla="*/ 21 w 78"/>
                  <a:gd name="T17" fmla="*/ 128 h 272"/>
                  <a:gd name="T18" fmla="*/ 23 w 78"/>
                  <a:gd name="T19" fmla="*/ 147 h 272"/>
                  <a:gd name="T20" fmla="*/ 27 w 78"/>
                  <a:gd name="T21" fmla="*/ 166 h 272"/>
                  <a:gd name="T22" fmla="*/ 31 w 78"/>
                  <a:gd name="T23" fmla="*/ 185 h 272"/>
                  <a:gd name="T24" fmla="*/ 37 w 78"/>
                  <a:gd name="T25" fmla="*/ 204 h 272"/>
                  <a:gd name="T26" fmla="*/ 44 w 78"/>
                  <a:gd name="T27" fmla="*/ 222 h 272"/>
                  <a:gd name="T28" fmla="*/ 52 w 78"/>
                  <a:gd name="T29" fmla="*/ 239 h 272"/>
                  <a:gd name="T30" fmla="*/ 64 w 78"/>
                  <a:gd name="T31" fmla="*/ 257 h 272"/>
                  <a:gd name="T32" fmla="*/ 78 w 78"/>
                  <a:gd name="T33" fmla="*/ 272 h 272"/>
                  <a:gd name="T34" fmla="*/ 0 w 78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272">
                    <a:moveTo>
                      <a:pt x="0" y="0"/>
                    </a:moveTo>
                    <a:lnTo>
                      <a:pt x="6" y="11"/>
                    </a:lnTo>
                    <a:lnTo>
                      <a:pt x="9" y="25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16" y="73"/>
                    </a:lnTo>
                    <a:lnTo>
                      <a:pt x="18" y="91"/>
                    </a:lnTo>
                    <a:lnTo>
                      <a:pt x="20" y="109"/>
                    </a:lnTo>
                    <a:lnTo>
                      <a:pt x="21" y="128"/>
                    </a:lnTo>
                    <a:lnTo>
                      <a:pt x="23" y="147"/>
                    </a:lnTo>
                    <a:lnTo>
                      <a:pt x="27" y="166"/>
                    </a:lnTo>
                    <a:lnTo>
                      <a:pt x="31" y="185"/>
                    </a:lnTo>
                    <a:lnTo>
                      <a:pt x="37" y="204"/>
                    </a:lnTo>
                    <a:lnTo>
                      <a:pt x="44" y="222"/>
                    </a:lnTo>
                    <a:lnTo>
                      <a:pt x="52" y="239"/>
                    </a:lnTo>
                    <a:lnTo>
                      <a:pt x="64" y="257"/>
                    </a:lnTo>
                    <a:lnTo>
                      <a:pt x="78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3" name="Freeform 2187">
                <a:extLst>
                  <a:ext uri="{FF2B5EF4-FFF2-40B4-BE49-F238E27FC236}">
                    <a16:creationId xmlns:a16="http://schemas.microsoft.com/office/drawing/2014/main" id="{5F847241-BDF4-451A-AABD-778893C18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48"/>
                <a:ext cx="218" cy="70"/>
              </a:xfrm>
              <a:custGeom>
                <a:avLst/>
                <a:gdLst>
                  <a:gd name="T0" fmla="*/ 654 w 655"/>
                  <a:gd name="T1" fmla="*/ 203 h 209"/>
                  <a:gd name="T2" fmla="*/ 615 w 655"/>
                  <a:gd name="T3" fmla="*/ 207 h 209"/>
                  <a:gd name="T4" fmla="*/ 575 w 655"/>
                  <a:gd name="T5" fmla="*/ 205 h 209"/>
                  <a:gd name="T6" fmla="*/ 533 w 655"/>
                  <a:gd name="T7" fmla="*/ 197 h 209"/>
                  <a:gd name="T8" fmla="*/ 492 w 655"/>
                  <a:gd name="T9" fmla="*/ 185 h 209"/>
                  <a:gd name="T10" fmla="*/ 449 w 655"/>
                  <a:gd name="T11" fmla="*/ 168 h 209"/>
                  <a:gd name="T12" fmla="*/ 404 w 655"/>
                  <a:gd name="T13" fmla="*/ 150 h 209"/>
                  <a:gd name="T14" fmla="*/ 360 w 655"/>
                  <a:gd name="T15" fmla="*/ 130 h 209"/>
                  <a:gd name="T16" fmla="*/ 317 w 655"/>
                  <a:gd name="T17" fmla="*/ 108 h 209"/>
                  <a:gd name="T18" fmla="*/ 273 w 655"/>
                  <a:gd name="T19" fmla="*/ 86 h 209"/>
                  <a:gd name="T20" fmla="*/ 230 w 655"/>
                  <a:gd name="T21" fmla="*/ 64 h 209"/>
                  <a:gd name="T22" fmla="*/ 188 w 655"/>
                  <a:gd name="T23" fmla="*/ 45 h 209"/>
                  <a:gd name="T24" fmla="*/ 147 w 655"/>
                  <a:gd name="T25" fmla="*/ 28 h 209"/>
                  <a:gd name="T26" fmla="*/ 107 w 655"/>
                  <a:gd name="T27" fmla="*/ 15 h 209"/>
                  <a:gd name="T28" fmla="*/ 70 w 655"/>
                  <a:gd name="T29" fmla="*/ 6 h 209"/>
                  <a:gd name="T30" fmla="*/ 34 w 655"/>
                  <a:gd name="T31" fmla="*/ 0 h 209"/>
                  <a:gd name="T32" fmla="*/ 0 w 655"/>
                  <a:gd name="T33" fmla="*/ 1 h 209"/>
                  <a:gd name="T34" fmla="*/ 17 w 655"/>
                  <a:gd name="T35" fmla="*/ 1 h 209"/>
                  <a:gd name="T36" fmla="*/ 52 w 655"/>
                  <a:gd name="T37" fmla="*/ 3 h 209"/>
                  <a:gd name="T38" fmla="*/ 88 w 655"/>
                  <a:gd name="T39" fmla="*/ 10 h 209"/>
                  <a:gd name="T40" fmla="*/ 126 w 655"/>
                  <a:gd name="T41" fmla="*/ 22 h 209"/>
                  <a:gd name="T42" fmla="*/ 166 w 655"/>
                  <a:gd name="T43" fmla="*/ 38 h 209"/>
                  <a:gd name="T44" fmla="*/ 207 w 655"/>
                  <a:gd name="T45" fmla="*/ 56 h 209"/>
                  <a:gd name="T46" fmla="*/ 249 w 655"/>
                  <a:gd name="T47" fmla="*/ 76 h 209"/>
                  <a:gd name="T48" fmla="*/ 293 w 655"/>
                  <a:gd name="T49" fmla="*/ 99 h 209"/>
                  <a:gd name="T50" fmla="*/ 337 w 655"/>
                  <a:gd name="T51" fmla="*/ 120 h 209"/>
                  <a:gd name="T52" fmla="*/ 381 w 655"/>
                  <a:gd name="T53" fmla="*/ 141 h 209"/>
                  <a:gd name="T54" fmla="*/ 424 w 655"/>
                  <a:gd name="T55" fmla="*/ 162 h 209"/>
                  <a:gd name="T56" fmla="*/ 468 w 655"/>
                  <a:gd name="T57" fmla="*/ 179 h 209"/>
                  <a:gd name="T58" fmla="*/ 513 w 655"/>
                  <a:gd name="T59" fmla="*/ 193 h 209"/>
                  <a:gd name="T60" fmla="*/ 554 w 655"/>
                  <a:gd name="T61" fmla="*/ 203 h 209"/>
                  <a:gd name="T62" fmla="*/ 596 w 655"/>
                  <a:gd name="T63" fmla="*/ 207 h 209"/>
                  <a:gd name="T64" fmla="*/ 635 w 655"/>
                  <a:gd name="T65" fmla="*/ 207 h 209"/>
                  <a:gd name="T66" fmla="*/ 655 w 655"/>
                  <a:gd name="T67" fmla="*/ 2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5" h="209">
                    <a:moveTo>
                      <a:pt x="653" y="203"/>
                    </a:moveTo>
                    <a:lnTo>
                      <a:pt x="654" y="203"/>
                    </a:lnTo>
                    <a:lnTo>
                      <a:pt x="635" y="205"/>
                    </a:lnTo>
                    <a:lnTo>
                      <a:pt x="615" y="207"/>
                    </a:lnTo>
                    <a:lnTo>
                      <a:pt x="596" y="206"/>
                    </a:lnTo>
                    <a:lnTo>
                      <a:pt x="575" y="205"/>
                    </a:lnTo>
                    <a:lnTo>
                      <a:pt x="554" y="202"/>
                    </a:lnTo>
                    <a:lnTo>
                      <a:pt x="533" y="197"/>
                    </a:lnTo>
                    <a:lnTo>
                      <a:pt x="513" y="192"/>
                    </a:lnTo>
                    <a:lnTo>
                      <a:pt x="492" y="185"/>
                    </a:lnTo>
                    <a:lnTo>
                      <a:pt x="469" y="177"/>
                    </a:lnTo>
                    <a:lnTo>
                      <a:pt x="449" y="168"/>
                    </a:lnTo>
                    <a:lnTo>
                      <a:pt x="425" y="160"/>
                    </a:lnTo>
                    <a:lnTo>
                      <a:pt x="404" y="150"/>
                    </a:lnTo>
                    <a:lnTo>
                      <a:pt x="382" y="140"/>
                    </a:lnTo>
                    <a:lnTo>
                      <a:pt x="360" y="130"/>
                    </a:lnTo>
                    <a:lnTo>
                      <a:pt x="338" y="120"/>
                    </a:lnTo>
                    <a:lnTo>
                      <a:pt x="317" y="108"/>
                    </a:lnTo>
                    <a:lnTo>
                      <a:pt x="294" y="98"/>
                    </a:lnTo>
                    <a:lnTo>
                      <a:pt x="273" y="86"/>
                    </a:lnTo>
                    <a:lnTo>
                      <a:pt x="250" y="75"/>
                    </a:lnTo>
                    <a:lnTo>
                      <a:pt x="230" y="64"/>
                    </a:lnTo>
                    <a:lnTo>
                      <a:pt x="209" y="54"/>
                    </a:lnTo>
                    <a:lnTo>
                      <a:pt x="188" y="45"/>
                    </a:lnTo>
                    <a:lnTo>
                      <a:pt x="167" y="36"/>
                    </a:lnTo>
                    <a:lnTo>
                      <a:pt x="147" y="28"/>
                    </a:lnTo>
                    <a:lnTo>
                      <a:pt x="128" y="21"/>
                    </a:lnTo>
                    <a:lnTo>
                      <a:pt x="107" y="15"/>
                    </a:lnTo>
                    <a:lnTo>
                      <a:pt x="88" y="9"/>
                    </a:lnTo>
                    <a:lnTo>
                      <a:pt x="70" y="6"/>
                    </a:lnTo>
                    <a:lnTo>
                      <a:pt x="52" y="1"/>
                    </a:lnTo>
                    <a:lnTo>
                      <a:pt x="34" y="0"/>
                    </a:lnTo>
                    <a:lnTo>
                      <a:pt x="17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7" y="1"/>
                    </a:lnTo>
                    <a:lnTo>
                      <a:pt x="34" y="1"/>
                    </a:lnTo>
                    <a:lnTo>
                      <a:pt x="52" y="3"/>
                    </a:lnTo>
                    <a:lnTo>
                      <a:pt x="70" y="6"/>
                    </a:lnTo>
                    <a:lnTo>
                      <a:pt x="88" y="10"/>
                    </a:lnTo>
                    <a:lnTo>
                      <a:pt x="107" y="16"/>
                    </a:lnTo>
                    <a:lnTo>
                      <a:pt x="126" y="22"/>
                    </a:lnTo>
                    <a:lnTo>
                      <a:pt x="145" y="29"/>
                    </a:lnTo>
                    <a:lnTo>
                      <a:pt x="166" y="38"/>
                    </a:lnTo>
                    <a:lnTo>
                      <a:pt x="187" y="46"/>
                    </a:lnTo>
                    <a:lnTo>
                      <a:pt x="207" y="56"/>
                    </a:lnTo>
                    <a:lnTo>
                      <a:pt x="228" y="66"/>
                    </a:lnTo>
                    <a:lnTo>
                      <a:pt x="249" y="76"/>
                    </a:lnTo>
                    <a:lnTo>
                      <a:pt x="271" y="87"/>
                    </a:lnTo>
                    <a:lnTo>
                      <a:pt x="293" y="99"/>
                    </a:lnTo>
                    <a:lnTo>
                      <a:pt x="314" y="110"/>
                    </a:lnTo>
                    <a:lnTo>
                      <a:pt x="337" y="120"/>
                    </a:lnTo>
                    <a:lnTo>
                      <a:pt x="358" y="131"/>
                    </a:lnTo>
                    <a:lnTo>
                      <a:pt x="381" y="141"/>
                    </a:lnTo>
                    <a:lnTo>
                      <a:pt x="402" y="151"/>
                    </a:lnTo>
                    <a:lnTo>
                      <a:pt x="424" y="162"/>
                    </a:lnTo>
                    <a:lnTo>
                      <a:pt x="447" y="170"/>
                    </a:lnTo>
                    <a:lnTo>
                      <a:pt x="468" y="179"/>
                    </a:lnTo>
                    <a:lnTo>
                      <a:pt x="489" y="187"/>
                    </a:lnTo>
                    <a:lnTo>
                      <a:pt x="513" y="193"/>
                    </a:lnTo>
                    <a:lnTo>
                      <a:pt x="533" y="199"/>
                    </a:lnTo>
                    <a:lnTo>
                      <a:pt x="554" y="203"/>
                    </a:lnTo>
                    <a:lnTo>
                      <a:pt x="575" y="206"/>
                    </a:lnTo>
                    <a:lnTo>
                      <a:pt x="596" y="207"/>
                    </a:lnTo>
                    <a:lnTo>
                      <a:pt x="615" y="209"/>
                    </a:lnTo>
                    <a:lnTo>
                      <a:pt x="635" y="207"/>
                    </a:lnTo>
                    <a:lnTo>
                      <a:pt x="654" y="205"/>
                    </a:lnTo>
                    <a:lnTo>
                      <a:pt x="655" y="205"/>
                    </a:lnTo>
                    <a:lnTo>
                      <a:pt x="653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4" name="Freeform 2188">
                <a:extLst>
                  <a:ext uri="{FF2B5EF4-FFF2-40B4-BE49-F238E27FC236}">
                    <a16:creationId xmlns:a16="http://schemas.microsoft.com/office/drawing/2014/main" id="{6B98E90D-6174-4292-9A98-112E255C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06"/>
                <a:ext cx="9" cy="10"/>
              </a:xfrm>
              <a:custGeom>
                <a:avLst/>
                <a:gdLst>
                  <a:gd name="T0" fmla="*/ 25 w 26"/>
                  <a:gd name="T1" fmla="*/ 1 h 30"/>
                  <a:gd name="T2" fmla="*/ 23 w 26"/>
                  <a:gd name="T3" fmla="*/ 0 h 30"/>
                  <a:gd name="T4" fmla="*/ 20 w 26"/>
                  <a:gd name="T5" fmla="*/ 3 h 30"/>
                  <a:gd name="T6" fmla="*/ 18 w 26"/>
                  <a:gd name="T7" fmla="*/ 7 h 30"/>
                  <a:gd name="T8" fmla="*/ 14 w 26"/>
                  <a:gd name="T9" fmla="*/ 10 h 30"/>
                  <a:gd name="T10" fmla="*/ 12 w 26"/>
                  <a:gd name="T11" fmla="*/ 13 h 30"/>
                  <a:gd name="T12" fmla="*/ 9 w 26"/>
                  <a:gd name="T13" fmla="*/ 18 h 30"/>
                  <a:gd name="T14" fmla="*/ 7 w 26"/>
                  <a:gd name="T15" fmla="*/ 21 h 30"/>
                  <a:gd name="T16" fmla="*/ 3 w 26"/>
                  <a:gd name="T17" fmla="*/ 24 h 30"/>
                  <a:gd name="T18" fmla="*/ 0 w 26"/>
                  <a:gd name="T19" fmla="*/ 28 h 30"/>
                  <a:gd name="T20" fmla="*/ 2 w 26"/>
                  <a:gd name="T21" fmla="*/ 30 h 30"/>
                  <a:gd name="T22" fmla="*/ 5 w 26"/>
                  <a:gd name="T23" fmla="*/ 26 h 30"/>
                  <a:gd name="T24" fmla="*/ 9 w 26"/>
                  <a:gd name="T25" fmla="*/ 22 h 30"/>
                  <a:gd name="T26" fmla="*/ 11 w 26"/>
                  <a:gd name="T27" fmla="*/ 19 h 30"/>
                  <a:gd name="T28" fmla="*/ 14 w 26"/>
                  <a:gd name="T29" fmla="*/ 16 h 30"/>
                  <a:gd name="T30" fmla="*/ 17 w 26"/>
                  <a:gd name="T31" fmla="*/ 12 h 30"/>
                  <a:gd name="T32" fmla="*/ 19 w 26"/>
                  <a:gd name="T33" fmla="*/ 8 h 30"/>
                  <a:gd name="T34" fmla="*/ 22 w 26"/>
                  <a:gd name="T35" fmla="*/ 4 h 30"/>
                  <a:gd name="T36" fmla="*/ 26 w 26"/>
                  <a:gd name="T37" fmla="*/ 1 h 30"/>
                  <a:gd name="T38" fmla="*/ 25 w 26"/>
                  <a:gd name="T39" fmla="*/ 0 h 30"/>
                  <a:gd name="T40" fmla="*/ 25 w 26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5" y="1"/>
                    </a:moveTo>
                    <a:lnTo>
                      <a:pt x="23" y="0"/>
                    </a:lnTo>
                    <a:lnTo>
                      <a:pt x="20" y="3"/>
                    </a:lnTo>
                    <a:lnTo>
                      <a:pt x="18" y="7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3" y="24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2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5" name="Freeform 2189">
                <a:extLst>
                  <a:ext uri="{FF2B5EF4-FFF2-40B4-BE49-F238E27FC236}">
                    <a16:creationId xmlns:a16="http://schemas.microsoft.com/office/drawing/2014/main" id="{5AC95E52-85F0-4FFD-B2E6-E1C5D54E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012"/>
                <a:ext cx="81" cy="95"/>
              </a:xfrm>
              <a:custGeom>
                <a:avLst/>
                <a:gdLst>
                  <a:gd name="T0" fmla="*/ 1 w 243"/>
                  <a:gd name="T1" fmla="*/ 0 h 286"/>
                  <a:gd name="T2" fmla="*/ 0 w 243"/>
                  <a:gd name="T3" fmla="*/ 0 h 286"/>
                  <a:gd name="T4" fmla="*/ 19 w 243"/>
                  <a:gd name="T5" fmla="*/ 14 h 286"/>
                  <a:gd name="T6" fmla="*/ 34 w 243"/>
                  <a:gd name="T7" fmla="*/ 28 h 286"/>
                  <a:gd name="T8" fmla="*/ 45 w 243"/>
                  <a:gd name="T9" fmla="*/ 45 h 286"/>
                  <a:gd name="T10" fmla="*/ 53 w 243"/>
                  <a:gd name="T11" fmla="*/ 63 h 286"/>
                  <a:gd name="T12" fmla="*/ 60 w 243"/>
                  <a:gd name="T13" fmla="*/ 81 h 286"/>
                  <a:gd name="T14" fmla="*/ 65 w 243"/>
                  <a:gd name="T15" fmla="*/ 101 h 286"/>
                  <a:gd name="T16" fmla="*/ 70 w 243"/>
                  <a:gd name="T17" fmla="*/ 121 h 286"/>
                  <a:gd name="T18" fmla="*/ 77 w 243"/>
                  <a:gd name="T19" fmla="*/ 143 h 286"/>
                  <a:gd name="T20" fmla="*/ 84 w 243"/>
                  <a:gd name="T21" fmla="*/ 163 h 286"/>
                  <a:gd name="T22" fmla="*/ 93 w 243"/>
                  <a:gd name="T23" fmla="*/ 184 h 286"/>
                  <a:gd name="T24" fmla="*/ 106 w 243"/>
                  <a:gd name="T25" fmla="*/ 204 h 286"/>
                  <a:gd name="T26" fmla="*/ 123 w 243"/>
                  <a:gd name="T27" fmla="*/ 223 h 286"/>
                  <a:gd name="T28" fmla="*/ 143 w 243"/>
                  <a:gd name="T29" fmla="*/ 241 h 286"/>
                  <a:gd name="T30" fmla="*/ 170 w 243"/>
                  <a:gd name="T31" fmla="*/ 258 h 286"/>
                  <a:gd name="T32" fmla="*/ 202 w 243"/>
                  <a:gd name="T33" fmla="*/ 273 h 286"/>
                  <a:gd name="T34" fmla="*/ 243 w 243"/>
                  <a:gd name="T35" fmla="*/ 286 h 286"/>
                  <a:gd name="T36" fmla="*/ 243 w 243"/>
                  <a:gd name="T37" fmla="*/ 285 h 286"/>
                  <a:gd name="T38" fmla="*/ 204 w 243"/>
                  <a:gd name="T39" fmla="*/ 272 h 286"/>
                  <a:gd name="T40" fmla="*/ 172 w 243"/>
                  <a:gd name="T41" fmla="*/ 257 h 286"/>
                  <a:gd name="T42" fmla="*/ 144 w 243"/>
                  <a:gd name="T43" fmla="*/ 240 h 286"/>
                  <a:gd name="T44" fmla="*/ 124 w 243"/>
                  <a:gd name="T45" fmla="*/ 222 h 286"/>
                  <a:gd name="T46" fmla="*/ 108 w 243"/>
                  <a:gd name="T47" fmla="*/ 203 h 286"/>
                  <a:gd name="T48" fmla="*/ 95 w 243"/>
                  <a:gd name="T49" fmla="*/ 183 h 286"/>
                  <a:gd name="T50" fmla="*/ 86 w 243"/>
                  <a:gd name="T51" fmla="*/ 163 h 286"/>
                  <a:gd name="T52" fmla="*/ 78 w 243"/>
                  <a:gd name="T53" fmla="*/ 143 h 286"/>
                  <a:gd name="T54" fmla="*/ 72 w 243"/>
                  <a:gd name="T55" fmla="*/ 121 h 286"/>
                  <a:gd name="T56" fmla="*/ 68 w 243"/>
                  <a:gd name="T57" fmla="*/ 101 h 286"/>
                  <a:gd name="T58" fmla="*/ 62 w 243"/>
                  <a:gd name="T59" fmla="*/ 81 h 286"/>
                  <a:gd name="T60" fmla="*/ 55 w 243"/>
                  <a:gd name="T61" fmla="*/ 62 h 286"/>
                  <a:gd name="T62" fmla="*/ 46 w 243"/>
                  <a:gd name="T63" fmla="*/ 44 h 286"/>
                  <a:gd name="T64" fmla="*/ 35 w 243"/>
                  <a:gd name="T65" fmla="*/ 27 h 286"/>
                  <a:gd name="T66" fmla="*/ 21 w 243"/>
                  <a:gd name="T67" fmla="*/ 13 h 286"/>
                  <a:gd name="T68" fmla="*/ 3 w 243"/>
                  <a:gd name="T69" fmla="*/ 0 h 286"/>
                  <a:gd name="T70" fmla="*/ 1 w 243"/>
                  <a:gd name="T71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3" h="286">
                    <a:moveTo>
                      <a:pt x="1" y="0"/>
                    </a:moveTo>
                    <a:lnTo>
                      <a:pt x="0" y="0"/>
                    </a:lnTo>
                    <a:lnTo>
                      <a:pt x="19" y="14"/>
                    </a:lnTo>
                    <a:lnTo>
                      <a:pt x="34" y="28"/>
                    </a:lnTo>
                    <a:lnTo>
                      <a:pt x="45" y="45"/>
                    </a:lnTo>
                    <a:lnTo>
                      <a:pt x="53" y="63"/>
                    </a:lnTo>
                    <a:lnTo>
                      <a:pt x="60" y="81"/>
                    </a:lnTo>
                    <a:lnTo>
                      <a:pt x="65" y="101"/>
                    </a:lnTo>
                    <a:lnTo>
                      <a:pt x="70" y="121"/>
                    </a:lnTo>
                    <a:lnTo>
                      <a:pt x="77" y="143"/>
                    </a:lnTo>
                    <a:lnTo>
                      <a:pt x="84" y="163"/>
                    </a:lnTo>
                    <a:lnTo>
                      <a:pt x="93" y="184"/>
                    </a:lnTo>
                    <a:lnTo>
                      <a:pt x="106" y="204"/>
                    </a:lnTo>
                    <a:lnTo>
                      <a:pt x="123" y="223"/>
                    </a:lnTo>
                    <a:lnTo>
                      <a:pt x="143" y="241"/>
                    </a:lnTo>
                    <a:lnTo>
                      <a:pt x="170" y="258"/>
                    </a:lnTo>
                    <a:lnTo>
                      <a:pt x="202" y="273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04" y="272"/>
                    </a:lnTo>
                    <a:lnTo>
                      <a:pt x="172" y="257"/>
                    </a:lnTo>
                    <a:lnTo>
                      <a:pt x="144" y="240"/>
                    </a:lnTo>
                    <a:lnTo>
                      <a:pt x="124" y="222"/>
                    </a:lnTo>
                    <a:lnTo>
                      <a:pt x="108" y="203"/>
                    </a:lnTo>
                    <a:lnTo>
                      <a:pt x="95" y="183"/>
                    </a:lnTo>
                    <a:lnTo>
                      <a:pt x="86" y="163"/>
                    </a:lnTo>
                    <a:lnTo>
                      <a:pt x="78" y="143"/>
                    </a:lnTo>
                    <a:lnTo>
                      <a:pt x="72" y="121"/>
                    </a:lnTo>
                    <a:lnTo>
                      <a:pt x="68" y="101"/>
                    </a:lnTo>
                    <a:lnTo>
                      <a:pt x="62" y="81"/>
                    </a:lnTo>
                    <a:lnTo>
                      <a:pt x="55" y="62"/>
                    </a:lnTo>
                    <a:lnTo>
                      <a:pt x="46" y="44"/>
                    </a:lnTo>
                    <a:lnTo>
                      <a:pt x="35" y="27"/>
                    </a:lnTo>
                    <a:lnTo>
                      <a:pt x="21" y="1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6" name="Freeform 2190">
                <a:extLst>
                  <a:ext uri="{FF2B5EF4-FFF2-40B4-BE49-F238E27FC236}">
                    <a16:creationId xmlns:a16="http://schemas.microsoft.com/office/drawing/2014/main" id="{AEEC99B8-59BC-47D8-A059-F6DF2682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145" cy="37"/>
              </a:xfrm>
              <a:custGeom>
                <a:avLst/>
                <a:gdLst>
                  <a:gd name="T0" fmla="*/ 0 w 435"/>
                  <a:gd name="T1" fmla="*/ 110 h 111"/>
                  <a:gd name="T2" fmla="*/ 0 w 435"/>
                  <a:gd name="T3" fmla="*/ 111 h 111"/>
                  <a:gd name="T4" fmla="*/ 27 w 435"/>
                  <a:gd name="T5" fmla="*/ 98 h 111"/>
                  <a:gd name="T6" fmla="*/ 53 w 435"/>
                  <a:gd name="T7" fmla="*/ 85 h 111"/>
                  <a:gd name="T8" fmla="*/ 78 w 435"/>
                  <a:gd name="T9" fmla="*/ 75 h 111"/>
                  <a:gd name="T10" fmla="*/ 105 w 435"/>
                  <a:gd name="T11" fmla="*/ 64 h 111"/>
                  <a:gd name="T12" fmla="*/ 130 w 435"/>
                  <a:gd name="T13" fmla="*/ 55 h 111"/>
                  <a:gd name="T14" fmla="*/ 156 w 435"/>
                  <a:gd name="T15" fmla="*/ 46 h 111"/>
                  <a:gd name="T16" fmla="*/ 183 w 435"/>
                  <a:gd name="T17" fmla="*/ 38 h 111"/>
                  <a:gd name="T18" fmla="*/ 210 w 435"/>
                  <a:gd name="T19" fmla="*/ 30 h 111"/>
                  <a:gd name="T20" fmla="*/ 238 w 435"/>
                  <a:gd name="T21" fmla="*/ 25 h 111"/>
                  <a:gd name="T22" fmla="*/ 266 w 435"/>
                  <a:gd name="T23" fmla="*/ 19 h 111"/>
                  <a:gd name="T24" fmla="*/ 293 w 435"/>
                  <a:gd name="T25" fmla="*/ 15 h 111"/>
                  <a:gd name="T26" fmla="*/ 321 w 435"/>
                  <a:gd name="T27" fmla="*/ 10 h 111"/>
                  <a:gd name="T28" fmla="*/ 350 w 435"/>
                  <a:gd name="T29" fmla="*/ 7 h 111"/>
                  <a:gd name="T30" fmla="*/ 378 w 435"/>
                  <a:gd name="T31" fmla="*/ 5 h 111"/>
                  <a:gd name="T32" fmla="*/ 406 w 435"/>
                  <a:gd name="T33" fmla="*/ 2 h 111"/>
                  <a:gd name="T34" fmla="*/ 435 w 435"/>
                  <a:gd name="T35" fmla="*/ 1 h 111"/>
                  <a:gd name="T36" fmla="*/ 435 w 435"/>
                  <a:gd name="T37" fmla="*/ 0 h 111"/>
                  <a:gd name="T38" fmla="*/ 406 w 435"/>
                  <a:gd name="T39" fmla="*/ 1 h 111"/>
                  <a:gd name="T40" fmla="*/ 378 w 435"/>
                  <a:gd name="T41" fmla="*/ 2 h 111"/>
                  <a:gd name="T42" fmla="*/ 350 w 435"/>
                  <a:gd name="T43" fmla="*/ 6 h 111"/>
                  <a:gd name="T44" fmla="*/ 321 w 435"/>
                  <a:gd name="T45" fmla="*/ 9 h 111"/>
                  <a:gd name="T46" fmla="*/ 293 w 435"/>
                  <a:gd name="T47" fmla="*/ 13 h 111"/>
                  <a:gd name="T48" fmla="*/ 266 w 435"/>
                  <a:gd name="T49" fmla="*/ 18 h 111"/>
                  <a:gd name="T50" fmla="*/ 238 w 435"/>
                  <a:gd name="T51" fmla="*/ 23 h 111"/>
                  <a:gd name="T52" fmla="*/ 210 w 435"/>
                  <a:gd name="T53" fmla="*/ 29 h 111"/>
                  <a:gd name="T54" fmla="*/ 183 w 435"/>
                  <a:gd name="T55" fmla="*/ 37 h 111"/>
                  <a:gd name="T56" fmla="*/ 156 w 435"/>
                  <a:gd name="T57" fmla="*/ 45 h 111"/>
                  <a:gd name="T58" fmla="*/ 129 w 435"/>
                  <a:gd name="T59" fmla="*/ 53 h 111"/>
                  <a:gd name="T60" fmla="*/ 102 w 435"/>
                  <a:gd name="T61" fmla="*/ 63 h 111"/>
                  <a:gd name="T62" fmla="*/ 77 w 435"/>
                  <a:gd name="T63" fmla="*/ 73 h 111"/>
                  <a:gd name="T64" fmla="*/ 51 w 435"/>
                  <a:gd name="T65" fmla="*/ 85 h 111"/>
                  <a:gd name="T66" fmla="*/ 25 w 435"/>
                  <a:gd name="T67" fmla="*/ 97 h 111"/>
                  <a:gd name="T68" fmla="*/ 0 w 435"/>
                  <a:gd name="T69" fmla="*/ 110 h 111"/>
                  <a:gd name="T70" fmla="*/ 0 w 435"/>
                  <a:gd name="T71" fmla="*/ 111 h 111"/>
                  <a:gd name="T72" fmla="*/ 0 w 435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5" h="111">
                    <a:moveTo>
                      <a:pt x="0" y="110"/>
                    </a:moveTo>
                    <a:lnTo>
                      <a:pt x="0" y="111"/>
                    </a:lnTo>
                    <a:lnTo>
                      <a:pt x="27" y="98"/>
                    </a:lnTo>
                    <a:lnTo>
                      <a:pt x="53" y="85"/>
                    </a:lnTo>
                    <a:lnTo>
                      <a:pt x="78" y="75"/>
                    </a:lnTo>
                    <a:lnTo>
                      <a:pt x="105" y="64"/>
                    </a:lnTo>
                    <a:lnTo>
                      <a:pt x="130" y="55"/>
                    </a:lnTo>
                    <a:lnTo>
                      <a:pt x="156" y="46"/>
                    </a:lnTo>
                    <a:lnTo>
                      <a:pt x="183" y="38"/>
                    </a:lnTo>
                    <a:lnTo>
                      <a:pt x="210" y="30"/>
                    </a:lnTo>
                    <a:lnTo>
                      <a:pt x="238" y="25"/>
                    </a:lnTo>
                    <a:lnTo>
                      <a:pt x="266" y="19"/>
                    </a:lnTo>
                    <a:lnTo>
                      <a:pt x="293" y="15"/>
                    </a:lnTo>
                    <a:lnTo>
                      <a:pt x="321" y="10"/>
                    </a:lnTo>
                    <a:lnTo>
                      <a:pt x="350" y="7"/>
                    </a:lnTo>
                    <a:lnTo>
                      <a:pt x="378" y="5"/>
                    </a:lnTo>
                    <a:lnTo>
                      <a:pt x="406" y="2"/>
                    </a:lnTo>
                    <a:lnTo>
                      <a:pt x="435" y="1"/>
                    </a:lnTo>
                    <a:lnTo>
                      <a:pt x="435" y="0"/>
                    </a:lnTo>
                    <a:lnTo>
                      <a:pt x="406" y="1"/>
                    </a:lnTo>
                    <a:lnTo>
                      <a:pt x="378" y="2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3" y="13"/>
                    </a:lnTo>
                    <a:lnTo>
                      <a:pt x="266" y="18"/>
                    </a:lnTo>
                    <a:lnTo>
                      <a:pt x="238" y="23"/>
                    </a:lnTo>
                    <a:lnTo>
                      <a:pt x="210" y="29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29" y="53"/>
                    </a:lnTo>
                    <a:lnTo>
                      <a:pt x="102" y="63"/>
                    </a:lnTo>
                    <a:lnTo>
                      <a:pt x="77" y="73"/>
                    </a:lnTo>
                    <a:lnTo>
                      <a:pt x="51" y="85"/>
                    </a:lnTo>
                    <a:lnTo>
                      <a:pt x="25" y="9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7" name="Freeform 2191">
                <a:extLst>
                  <a:ext uri="{FF2B5EF4-FFF2-40B4-BE49-F238E27FC236}">
                    <a16:creationId xmlns:a16="http://schemas.microsoft.com/office/drawing/2014/main" id="{DE95E768-A015-4F4F-AC62-EE2AEB369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594 w 596"/>
                  <a:gd name="T1" fmla="*/ 223 h 224"/>
                  <a:gd name="T2" fmla="*/ 556 w 596"/>
                  <a:gd name="T3" fmla="*/ 221 h 224"/>
                  <a:gd name="T4" fmla="*/ 518 w 596"/>
                  <a:gd name="T5" fmla="*/ 215 h 224"/>
                  <a:gd name="T6" fmla="*/ 480 w 596"/>
                  <a:gd name="T7" fmla="*/ 205 h 224"/>
                  <a:gd name="T8" fmla="*/ 443 w 596"/>
                  <a:gd name="T9" fmla="*/ 193 h 224"/>
                  <a:gd name="T10" fmla="*/ 406 w 596"/>
                  <a:gd name="T11" fmla="*/ 178 h 224"/>
                  <a:gd name="T12" fmla="*/ 369 w 596"/>
                  <a:gd name="T13" fmla="*/ 163 h 224"/>
                  <a:gd name="T14" fmla="*/ 331 w 596"/>
                  <a:gd name="T15" fmla="*/ 145 h 224"/>
                  <a:gd name="T16" fmla="*/ 294 w 596"/>
                  <a:gd name="T17" fmla="*/ 126 h 224"/>
                  <a:gd name="T18" fmla="*/ 258 w 596"/>
                  <a:gd name="T19" fmla="*/ 107 h 224"/>
                  <a:gd name="T20" fmla="*/ 220 w 596"/>
                  <a:gd name="T21" fmla="*/ 87 h 224"/>
                  <a:gd name="T22" fmla="*/ 184 w 596"/>
                  <a:gd name="T23" fmla="*/ 68 h 224"/>
                  <a:gd name="T24" fmla="*/ 147 w 596"/>
                  <a:gd name="T25" fmla="*/ 52 h 224"/>
                  <a:gd name="T26" fmla="*/ 109 w 596"/>
                  <a:gd name="T27" fmla="*/ 35 h 224"/>
                  <a:gd name="T28" fmla="*/ 74 w 596"/>
                  <a:gd name="T29" fmla="*/ 21 h 224"/>
                  <a:gd name="T30" fmla="*/ 36 w 596"/>
                  <a:gd name="T31" fmla="*/ 9 h 224"/>
                  <a:gd name="T32" fmla="*/ 0 w 596"/>
                  <a:gd name="T33" fmla="*/ 0 h 224"/>
                  <a:gd name="T34" fmla="*/ 18 w 596"/>
                  <a:gd name="T35" fmla="*/ 4 h 224"/>
                  <a:gd name="T36" fmla="*/ 54 w 596"/>
                  <a:gd name="T37" fmla="*/ 15 h 224"/>
                  <a:gd name="T38" fmla="*/ 90 w 596"/>
                  <a:gd name="T39" fmla="*/ 29 h 224"/>
                  <a:gd name="T40" fmla="*/ 127 w 596"/>
                  <a:gd name="T41" fmla="*/ 44 h 224"/>
                  <a:gd name="T42" fmla="*/ 163 w 596"/>
                  <a:gd name="T43" fmla="*/ 62 h 224"/>
                  <a:gd name="T44" fmla="*/ 200 w 596"/>
                  <a:gd name="T45" fmla="*/ 80 h 224"/>
                  <a:gd name="T46" fmla="*/ 238 w 596"/>
                  <a:gd name="T47" fmla="*/ 99 h 224"/>
                  <a:gd name="T48" fmla="*/ 274 w 596"/>
                  <a:gd name="T49" fmla="*/ 118 h 224"/>
                  <a:gd name="T50" fmla="*/ 311 w 596"/>
                  <a:gd name="T51" fmla="*/ 137 h 224"/>
                  <a:gd name="T52" fmla="*/ 349 w 596"/>
                  <a:gd name="T53" fmla="*/ 155 h 224"/>
                  <a:gd name="T54" fmla="*/ 386 w 596"/>
                  <a:gd name="T55" fmla="*/ 173 h 224"/>
                  <a:gd name="T56" fmla="*/ 423 w 596"/>
                  <a:gd name="T57" fmla="*/ 187 h 224"/>
                  <a:gd name="T58" fmla="*/ 461 w 596"/>
                  <a:gd name="T59" fmla="*/ 201 h 224"/>
                  <a:gd name="T60" fmla="*/ 500 w 596"/>
                  <a:gd name="T61" fmla="*/ 212 h 224"/>
                  <a:gd name="T62" fmla="*/ 537 w 596"/>
                  <a:gd name="T63" fmla="*/ 220 h 224"/>
                  <a:gd name="T64" fmla="*/ 575 w 596"/>
                  <a:gd name="T65" fmla="*/ 223 h 224"/>
                  <a:gd name="T66" fmla="*/ 596 w 596"/>
                  <a:gd name="T67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6" h="224">
                    <a:moveTo>
                      <a:pt x="593" y="224"/>
                    </a:moveTo>
                    <a:lnTo>
                      <a:pt x="594" y="223"/>
                    </a:lnTo>
                    <a:lnTo>
                      <a:pt x="575" y="222"/>
                    </a:lnTo>
                    <a:lnTo>
                      <a:pt x="556" y="221"/>
                    </a:lnTo>
                    <a:lnTo>
                      <a:pt x="537" y="218"/>
                    </a:lnTo>
                    <a:lnTo>
                      <a:pt x="518" y="215"/>
                    </a:lnTo>
                    <a:lnTo>
                      <a:pt x="500" y="211"/>
                    </a:lnTo>
                    <a:lnTo>
                      <a:pt x="480" y="205"/>
                    </a:lnTo>
                    <a:lnTo>
                      <a:pt x="462" y="200"/>
                    </a:lnTo>
                    <a:lnTo>
                      <a:pt x="443" y="193"/>
                    </a:lnTo>
                    <a:lnTo>
                      <a:pt x="424" y="187"/>
                    </a:lnTo>
                    <a:lnTo>
                      <a:pt x="406" y="178"/>
                    </a:lnTo>
                    <a:lnTo>
                      <a:pt x="387" y="170"/>
                    </a:lnTo>
                    <a:lnTo>
                      <a:pt x="369" y="163"/>
                    </a:lnTo>
                    <a:lnTo>
                      <a:pt x="350" y="154"/>
                    </a:lnTo>
                    <a:lnTo>
                      <a:pt x="331" y="145"/>
                    </a:lnTo>
                    <a:lnTo>
                      <a:pt x="312" y="136"/>
                    </a:lnTo>
                    <a:lnTo>
                      <a:pt x="294" y="126"/>
                    </a:lnTo>
                    <a:lnTo>
                      <a:pt x="275" y="117"/>
                    </a:lnTo>
                    <a:lnTo>
                      <a:pt x="258" y="107"/>
                    </a:lnTo>
                    <a:lnTo>
                      <a:pt x="238" y="96"/>
                    </a:lnTo>
                    <a:lnTo>
                      <a:pt x="220" y="87"/>
                    </a:lnTo>
                    <a:lnTo>
                      <a:pt x="202" y="78"/>
                    </a:lnTo>
                    <a:lnTo>
                      <a:pt x="184" y="68"/>
                    </a:lnTo>
                    <a:lnTo>
                      <a:pt x="165" y="59"/>
                    </a:lnTo>
                    <a:lnTo>
                      <a:pt x="147" y="52"/>
                    </a:lnTo>
                    <a:lnTo>
                      <a:pt x="128" y="43"/>
                    </a:lnTo>
                    <a:lnTo>
                      <a:pt x="109" y="35"/>
                    </a:lnTo>
                    <a:lnTo>
                      <a:pt x="92" y="27"/>
                    </a:lnTo>
                    <a:lnTo>
                      <a:pt x="74" y="21"/>
                    </a:lnTo>
                    <a:lnTo>
                      <a:pt x="55" y="15"/>
                    </a:lnTo>
                    <a:lnTo>
                      <a:pt x="36" y="9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4"/>
                    </a:lnTo>
                    <a:lnTo>
                      <a:pt x="36" y="10"/>
                    </a:lnTo>
                    <a:lnTo>
                      <a:pt x="54" y="15"/>
                    </a:lnTo>
                    <a:lnTo>
                      <a:pt x="72" y="22"/>
                    </a:lnTo>
                    <a:lnTo>
                      <a:pt x="90" y="29"/>
                    </a:lnTo>
                    <a:lnTo>
                      <a:pt x="109" y="36"/>
                    </a:lnTo>
                    <a:lnTo>
                      <a:pt x="127" y="44"/>
                    </a:lnTo>
                    <a:lnTo>
                      <a:pt x="145" y="53"/>
                    </a:lnTo>
                    <a:lnTo>
                      <a:pt x="163" y="62"/>
                    </a:lnTo>
                    <a:lnTo>
                      <a:pt x="182" y="71"/>
                    </a:lnTo>
                    <a:lnTo>
                      <a:pt x="200" y="80"/>
                    </a:lnTo>
                    <a:lnTo>
                      <a:pt x="218" y="89"/>
                    </a:lnTo>
                    <a:lnTo>
                      <a:pt x="238" y="99"/>
                    </a:lnTo>
                    <a:lnTo>
                      <a:pt x="256" y="108"/>
                    </a:lnTo>
                    <a:lnTo>
                      <a:pt x="274" y="118"/>
                    </a:lnTo>
                    <a:lnTo>
                      <a:pt x="293" y="128"/>
                    </a:lnTo>
                    <a:lnTo>
                      <a:pt x="311" y="137"/>
                    </a:lnTo>
                    <a:lnTo>
                      <a:pt x="330" y="146"/>
                    </a:lnTo>
                    <a:lnTo>
                      <a:pt x="349" y="155"/>
                    </a:lnTo>
                    <a:lnTo>
                      <a:pt x="367" y="164"/>
                    </a:lnTo>
                    <a:lnTo>
                      <a:pt x="386" y="173"/>
                    </a:lnTo>
                    <a:lnTo>
                      <a:pt x="404" y="181"/>
                    </a:lnTo>
                    <a:lnTo>
                      <a:pt x="423" y="187"/>
                    </a:lnTo>
                    <a:lnTo>
                      <a:pt x="442" y="195"/>
                    </a:lnTo>
                    <a:lnTo>
                      <a:pt x="461" y="201"/>
                    </a:lnTo>
                    <a:lnTo>
                      <a:pt x="480" y="206"/>
                    </a:lnTo>
                    <a:lnTo>
                      <a:pt x="500" y="212"/>
                    </a:lnTo>
                    <a:lnTo>
                      <a:pt x="518" y="215"/>
                    </a:lnTo>
                    <a:lnTo>
                      <a:pt x="537" y="220"/>
                    </a:lnTo>
                    <a:lnTo>
                      <a:pt x="556" y="222"/>
                    </a:lnTo>
                    <a:lnTo>
                      <a:pt x="575" y="223"/>
                    </a:lnTo>
                    <a:lnTo>
                      <a:pt x="594" y="224"/>
                    </a:lnTo>
                    <a:lnTo>
                      <a:pt x="596" y="223"/>
                    </a:lnTo>
                    <a:lnTo>
                      <a:pt x="59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8" name="Freeform 2192">
                <a:extLst>
                  <a:ext uri="{FF2B5EF4-FFF2-40B4-BE49-F238E27FC236}">
                    <a16:creationId xmlns:a16="http://schemas.microsoft.com/office/drawing/2014/main" id="{5A6B1A6E-BF70-4E4C-A42C-9C265D6D3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039"/>
                <a:ext cx="199" cy="74"/>
              </a:xfrm>
              <a:custGeom>
                <a:avLst/>
                <a:gdLst>
                  <a:gd name="T0" fmla="*/ 1 w 597"/>
                  <a:gd name="T1" fmla="*/ 0 h 224"/>
                  <a:gd name="T2" fmla="*/ 0 w 597"/>
                  <a:gd name="T3" fmla="*/ 1 h 224"/>
                  <a:gd name="T4" fmla="*/ 594 w 597"/>
                  <a:gd name="T5" fmla="*/ 224 h 224"/>
                  <a:gd name="T6" fmla="*/ 597 w 597"/>
                  <a:gd name="T7" fmla="*/ 223 h 224"/>
                  <a:gd name="T8" fmla="*/ 2 w 597"/>
                  <a:gd name="T9" fmla="*/ 0 h 224"/>
                  <a:gd name="T10" fmla="*/ 1 w 597"/>
                  <a:gd name="T11" fmla="*/ 1 h 224"/>
                  <a:gd name="T12" fmla="*/ 1 w 597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224">
                    <a:moveTo>
                      <a:pt x="1" y="0"/>
                    </a:moveTo>
                    <a:lnTo>
                      <a:pt x="0" y="1"/>
                    </a:lnTo>
                    <a:lnTo>
                      <a:pt x="594" y="224"/>
                    </a:lnTo>
                    <a:lnTo>
                      <a:pt x="597" y="223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9" name="Freeform 2193">
                <a:extLst>
                  <a:ext uri="{FF2B5EF4-FFF2-40B4-BE49-F238E27FC236}">
                    <a16:creationId xmlns:a16="http://schemas.microsoft.com/office/drawing/2014/main" id="{1408DF8E-1E4F-4038-B45E-CB2E1352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476 w 477"/>
                  <a:gd name="T1" fmla="*/ 264 h 264"/>
                  <a:gd name="T2" fmla="*/ 477 w 477"/>
                  <a:gd name="T3" fmla="*/ 261 h 264"/>
                  <a:gd name="T4" fmla="*/ 439 w 477"/>
                  <a:gd name="T5" fmla="*/ 260 h 264"/>
                  <a:gd name="T6" fmla="*/ 403 w 477"/>
                  <a:gd name="T7" fmla="*/ 254 h 264"/>
                  <a:gd name="T8" fmla="*/ 370 w 477"/>
                  <a:gd name="T9" fmla="*/ 245 h 264"/>
                  <a:gd name="T10" fmla="*/ 338 w 477"/>
                  <a:gd name="T11" fmla="*/ 232 h 264"/>
                  <a:gd name="T12" fmla="*/ 307 w 477"/>
                  <a:gd name="T13" fmla="*/ 218 h 264"/>
                  <a:gd name="T14" fmla="*/ 277 w 477"/>
                  <a:gd name="T15" fmla="*/ 200 h 264"/>
                  <a:gd name="T16" fmla="*/ 248 w 477"/>
                  <a:gd name="T17" fmla="*/ 182 h 264"/>
                  <a:gd name="T18" fmla="*/ 219 w 477"/>
                  <a:gd name="T19" fmla="*/ 160 h 264"/>
                  <a:gd name="T20" fmla="*/ 192 w 477"/>
                  <a:gd name="T21" fmla="*/ 139 h 264"/>
                  <a:gd name="T22" fmla="*/ 164 w 477"/>
                  <a:gd name="T23" fmla="*/ 118 h 264"/>
                  <a:gd name="T24" fmla="*/ 137 w 477"/>
                  <a:gd name="T25" fmla="*/ 97 h 264"/>
                  <a:gd name="T26" fmla="*/ 111 w 477"/>
                  <a:gd name="T27" fmla="*/ 75 h 264"/>
                  <a:gd name="T28" fmla="*/ 83 w 477"/>
                  <a:gd name="T29" fmla="*/ 54 h 264"/>
                  <a:gd name="T30" fmla="*/ 56 w 477"/>
                  <a:gd name="T31" fmla="*/ 34 h 264"/>
                  <a:gd name="T32" fmla="*/ 30 w 477"/>
                  <a:gd name="T33" fmla="*/ 16 h 264"/>
                  <a:gd name="T34" fmla="*/ 2 w 477"/>
                  <a:gd name="T35" fmla="*/ 0 h 264"/>
                  <a:gd name="T36" fmla="*/ 0 w 477"/>
                  <a:gd name="T37" fmla="*/ 1 h 264"/>
                  <a:gd name="T38" fmla="*/ 28 w 477"/>
                  <a:gd name="T39" fmla="*/ 18 h 264"/>
                  <a:gd name="T40" fmla="*/ 55 w 477"/>
                  <a:gd name="T41" fmla="*/ 36 h 264"/>
                  <a:gd name="T42" fmla="*/ 82 w 477"/>
                  <a:gd name="T43" fmla="*/ 55 h 264"/>
                  <a:gd name="T44" fmla="*/ 109 w 477"/>
                  <a:gd name="T45" fmla="*/ 76 h 264"/>
                  <a:gd name="T46" fmla="*/ 136 w 477"/>
                  <a:gd name="T47" fmla="*/ 98 h 264"/>
                  <a:gd name="T48" fmla="*/ 163 w 477"/>
                  <a:gd name="T49" fmla="*/ 119 h 264"/>
                  <a:gd name="T50" fmla="*/ 190 w 477"/>
                  <a:gd name="T51" fmla="*/ 140 h 264"/>
                  <a:gd name="T52" fmla="*/ 218 w 477"/>
                  <a:gd name="T53" fmla="*/ 163 h 264"/>
                  <a:gd name="T54" fmla="*/ 246 w 477"/>
                  <a:gd name="T55" fmla="*/ 183 h 264"/>
                  <a:gd name="T56" fmla="*/ 275 w 477"/>
                  <a:gd name="T57" fmla="*/ 202 h 264"/>
                  <a:gd name="T58" fmla="*/ 307 w 477"/>
                  <a:gd name="T59" fmla="*/ 219 h 264"/>
                  <a:gd name="T60" fmla="*/ 337 w 477"/>
                  <a:gd name="T61" fmla="*/ 233 h 264"/>
                  <a:gd name="T62" fmla="*/ 369 w 477"/>
                  <a:gd name="T63" fmla="*/ 246 h 264"/>
                  <a:gd name="T64" fmla="*/ 403 w 477"/>
                  <a:gd name="T65" fmla="*/ 255 h 264"/>
                  <a:gd name="T66" fmla="*/ 439 w 477"/>
                  <a:gd name="T67" fmla="*/ 261 h 264"/>
                  <a:gd name="T68" fmla="*/ 477 w 477"/>
                  <a:gd name="T69" fmla="*/ 264 h 264"/>
                  <a:gd name="T70" fmla="*/ 477 w 477"/>
                  <a:gd name="T71" fmla="*/ 261 h 264"/>
                  <a:gd name="T72" fmla="*/ 476 w 477"/>
                  <a:gd name="T7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7" h="264">
                    <a:moveTo>
                      <a:pt x="476" y="264"/>
                    </a:moveTo>
                    <a:lnTo>
                      <a:pt x="477" y="261"/>
                    </a:lnTo>
                    <a:lnTo>
                      <a:pt x="439" y="260"/>
                    </a:lnTo>
                    <a:lnTo>
                      <a:pt x="403" y="254"/>
                    </a:lnTo>
                    <a:lnTo>
                      <a:pt x="370" y="245"/>
                    </a:lnTo>
                    <a:lnTo>
                      <a:pt x="338" y="232"/>
                    </a:lnTo>
                    <a:lnTo>
                      <a:pt x="307" y="218"/>
                    </a:lnTo>
                    <a:lnTo>
                      <a:pt x="277" y="200"/>
                    </a:lnTo>
                    <a:lnTo>
                      <a:pt x="248" y="182"/>
                    </a:lnTo>
                    <a:lnTo>
                      <a:pt x="219" y="160"/>
                    </a:lnTo>
                    <a:lnTo>
                      <a:pt x="192" y="139"/>
                    </a:lnTo>
                    <a:lnTo>
                      <a:pt x="164" y="118"/>
                    </a:lnTo>
                    <a:lnTo>
                      <a:pt x="137" y="97"/>
                    </a:lnTo>
                    <a:lnTo>
                      <a:pt x="111" y="75"/>
                    </a:lnTo>
                    <a:lnTo>
                      <a:pt x="83" y="54"/>
                    </a:lnTo>
                    <a:lnTo>
                      <a:pt x="56" y="34"/>
                    </a:lnTo>
                    <a:lnTo>
                      <a:pt x="30" y="1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8" y="18"/>
                    </a:lnTo>
                    <a:lnTo>
                      <a:pt x="55" y="36"/>
                    </a:lnTo>
                    <a:lnTo>
                      <a:pt x="82" y="55"/>
                    </a:lnTo>
                    <a:lnTo>
                      <a:pt x="109" y="76"/>
                    </a:lnTo>
                    <a:lnTo>
                      <a:pt x="136" y="98"/>
                    </a:lnTo>
                    <a:lnTo>
                      <a:pt x="163" y="119"/>
                    </a:lnTo>
                    <a:lnTo>
                      <a:pt x="190" y="140"/>
                    </a:lnTo>
                    <a:lnTo>
                      <a:pt x="218" y="163"/>
                    </a:lnTo>
                    <a:lnTo>
                      <a:pt x="246" y="183"/>
                    </a:lnTo>
                    <a:lnTo>
                      <a:pt x="275" y="202"/>
                    </a:lnTo>
                    <a:lnTo>
                      <a:pt x="307" y="219"/>
                    </a:lnTo>
                    <a:lnTo>
                      <a:pt x="337" y="233"/>
                    </a:lnTo>
                    <a:lnTo>
                      <a:pt x="369" y="246"/>
                    </a:lnTo>
                    <a:lnTo>
                      <a:pt x="403" y="255"/>
                    </a:lnTo>
                    <a:lnTo>
                      <a:pt x="439" y="261"/>
                    </a:lnTo>
                    <a:lnTo>
                      <a:pt x="477" y="264"/>
                    </a:lnTo>
                    <a:lnTo>
                      <a:pt x="477" y="261"/>
                    </a:lnTo>
                    <a:lnTo>
                      <a:pt x="476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0" name="Freeform 2194">
                <a:extLst>
                  <a:ext uri="{FF2B5EF4-FFF2-40B4-BE49-F238E27FC236}">
                    <a16:creationId xmlns:a16="http://schemas.microsoft.com/office/drawing/2014/main" id="{FA2A4B27-096E-4E0A-803C-2A4519669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2 w 477"/>
                  <a:gd name="T1" fmla="*/ 0 h 264"/>
                  <a:gd name="T2" fmla="*/ 0 w 477"/>
                  <a:gd name="T3" fmla="*/ 1 h 264"/>
                  <a:gd name="T4" fmla="*/ 476 w 477"/>
                  <a:gd name="T5" fmla="*/ 264 h 264"/>
                  <a:gd name="T6" fmla="*/ 477 w 477"/>
                  <a:gd name="T7" fmla="*/ 261 h 264"/>
                  <a:gd name="T8" fmla="*/ 2 w 477"/>
                  <a:gd name="T9" fmla="*/ 0 h 264"/>
                  <a:gd name="T10" fmla="*/ 0 w 477"/>
                  <a:gd name="T11" fmla="*/ 1 h 264"/>
                  <a:gd name="T12" fmla="*/ 2 w 477"/>
                  <a:gd name="T13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264">
                    <a:moveTo>
                      <a:pt x="2" y="0"/>
                    </a:moveTo>
                    <a:lnTo>
                      <a:pt x="0" y="1"/>
                    </a:lnTo>
                    <a:lnTo>
                      <a:pt x="476" y="264"/>
                    </a:lnTo>
                    <a:lnTo>
                      <a:pt x="477" y="26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1" name="Freeform 2195">
                <a:extLst>
                  <a:ext uri="{FF2B5EF4-FFF2-40B4-BE49-F238E27FC236}">
                    <a16:creationId xmlns:a16="http://schemas.microsoft.com/office/drawing/2014/main" id="{7F465BB4-2EE3-4490-9743-F2275CBE7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42 w 143"/>
                  <a:gd name="T1" fmla="*/ 277 h 277"/>
                  <a:gd name="T2" fmla="*/ 143 w 143"/>
                  <a:gd name="T3" fmla="*/ 276 h 277"/>
                  <a:gd name="T4" fmla="*/ 117 w 143"/>
                  <a:gd name="T5" fmla="*/ 258 h 277"/>
                  <a:gd name="T6" fmla="*/ 97 w 143"/>
                  <a:gd name="T7" fmla="*/ 240 h 277"/>
                  <a:gd name="T8" fmla="*/ 79 w 143"/>
                  <a:gd name="T9" fmla="*/ 221 h 277"/>
                  <a:gd name="T10" fmla="*/ 65 w 143"/>
                  <a:gd name="T11" fmla="*/ 202 h 277"/>
                  <a:gd name="T12" fmla="*/ 55 w 143"/>
                  <a:gd name="T13" fmla="*/ 184 h 277"/>
                  <a:gd name="T14" fmla="*/ 47 w 143"/>
                  <a:gd name="T15" fmla="*/ 166 h 277"/>
                  <a:gd name="T16" fmla="*/ 42 w 143"/>
                  <a:gd name="T17" fmla="*/ 146 h 277"/>
                  <a:gd name="T18" fmla="*/ 37 w 143"/>
                  <a:gd name="T19" fmla="*/ 127 h 277"/>
                  <a:gd name="T20" fmla="*/ 34 w 143"/>
                  <a:gd name="T21" fmla="*/ 109 h 277"/>
                  <a:gd name="T22" fmla="*/ 32 w 143"/>
                  <a:gd name="T23" fmla="*/ 91 h 277"/>
                  <a:gd name="T24" fmla="*/ 29 w 143"/>
                  <a:gd name="T25" fmla="*/ 74 h 277"/>
                  <a:gd name="T26" fmla="*/ 26 w 143"/>
                  <a:gd name="T27" fmla="*/ 57 h 277"/>
                  <a:gd name="T28" fmla="*/ 22 w 143"/>
                  <a:gd name="T29" fmla="*/ 41 h 277"/>
                  <a:gd name="T30" fmla="*/ 18 w 143"/>
                  <a:gd name="T31" fmla="*/ 27 h 277"/>
                  <a:gd name="T32" fmla="*/ 12 w 143"/>
                  <a:gd name="T33" fmla="*/ 11 h 277"/>
                  <a:gd name="T34" fmla="*/ 1 w 143"/>
                  <a:gd name="T35" fmla="*/ 0 h 277"/>
                  <a:gd name="T36" fmla="*/ 0 w 143"/>
                  <a:gd name="T37" fmla="*/ 0 h 277"/>
                  <a:gd name="T38" fmla="*/ 9 w 143"/>
                  <a:gd name="T39" fmla="*/ 12 h 277"/>
                  <a:gd name="T40" fmla="*/ 17 w 143"/>
                  <a:gd name="T41" fmla="*/ 27 h 277"/>
                  <a:gd name="T42" fmla="*/ 20 w 143"/>
                  <a:gd name="T43" fmla="*/ 41 h 277"/>
                  <a:gd name="T44" fmla="*/ 25 w 143"/>
                  <a:gd name="T45" fmla="*/ 57 h 277"/>
                  <a:gd name="T46" fmla="*/ 27 w 143"/>
                  <a:gd name="T47" fmla="*/ 74 h 277"/>
                  <a:gd name="T48" fmla="*/ 29 w 143"/>
                  <a:gd name="T49" fmla="*/ 91 h 277"/>
                  <a:gd name="T50" fmla="*/ 32 w 143"/>
                  <a:gd name="T51" fmla="*/ 109 h 277"/>
                  <a:gd name="T52" fmla="*/ 36 w 143"/>
                  <a:gd name="T53" fmla="*/ 127 h 277"/>
                  <a:gd name="T54" fmla="*/ 40 w 143"/>
                  <a:gd name="T55" fmla="*/ 146 h 277"/>
                  <a:gd name="T56" fmla="*/ 45 w 143"/>
                  <a:gd name="T57" fmla="*/ 166 h 277"/>
                  <a:gd name="T58" fmla="*/ 54 w 143"/>
                  <a:gd name="T59" fmla="*/ 185 h 277"/>
                  <a:gd name="T60" fmla="*/ 64 w 143"/>
                  <a:gd name="T61" fmla="*/ 204 h 277"/>
                  <a:gd name="T62" fmla="*/ 78 w 143"/>
                  <a:gd name="T63" fmla="*/ 223 h 277"/>
                  <a:gd name="T64" fmla="*/ 94 w 143"/>
                  <a:gd name="T65" fmla="*/ 241 h 277"/>
                  <a:gd name="T66" fmla="*/ 116 w 143"/>
                  <a:gd name="T67" fmla="*/ 259 h 277"/>
                  <a:gd name="T68" fmla="*/ 142 w 143"/>
                  <a:gd name="T69" fmla="*/ 277 h 277"/>
                  <a:gd name="T70" fmla="*/ 143 w 143"/>
                  <a:gd name="T71" fmla="*/ 276 h 277"/>
                  <a:gd name="T72" fmla="*/ 142 w 143"/>
                  <a:gd name="T73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277">
                    <a:moveTo>
                      <a:pt x="142" y="277"/>
                    </a:moveTo>
                    <a:lnTo>
                      <a:pt x="143" y="276"/>
                    </a:lnTo>
                    <a:lnTo>
                      <a:pt x="117" y="258"/>
                    </a:lnTo>
                    <a:lnTo>
                      <a:pt x="97" y="240"/>
                    </a:lnTo>
                    <a:lnTo>
                      <a:pt x="79" y="221"/>
                    </a:lnTo>
                    <a:lnTo>
                      <a:pt x="65" y="202"/>
                    </a:lnTo>
                    <a:lnTo>
                      <a:pt x="55" y="184"/>
                    </a:lnTo>
                    <a:lnTo>
                      <a:pt x="47" y="166"/>
                    </a:lnTo>
                    <a:lnTo>
                      <a:pt x="42" y="146"/>
                    </a:lnTo>
                    <a:lnTo>
                      <a:pt x="37" y="127"/>
                    </a:lnTo>
                    <a:lnTo>
                      <a:pt x="34" y="109"/>
                    </a:lnTo>
                    <a:lnTo>
                      <a:pt x="32" y="91"/>
                    </a:lnTo>
                    <a:lnTo>
                      <a:pt x="29" y="74"/>
                    </a:lnTo>
                    <a:lnTo>
                      <a:pt x="26" y="57"/>
                    </a:lnTo>
                    <a:lnTo>
                      <a:pt x="22" y="41"/>
                    </a:lnTo>
                    <a:lnTo>
                      <a:pt x="18" y="27"/>
                    </a:lnTo>
                    <a:lnTo>
                      <a:pt x="12" y="1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9" y="12"/>
                    </a:lnTo>
                    <a:lnTo>
                      <a:pt x="17" y="27"/>
                    </a:lnTo>
                    <a:lnTo>
                      <a:pt x="20" y="41"/>
                    </a:lnTo>
                    <a:lnTo>
                      <a:pt x="25" y="57"/>
                    </a:lnTo>
                    <a:lnTo>
                      <a:pt x="27" y="74"/>
                    </a:lnTo>
                    <a:lnTo>
                      <a:pt x="29" y="91"/>
                    </a:lnTo>
                    <a:lnTo>
                      <a:pt x="32" y="109"/>
                    </a:lnTo>
                    <a:lnTo>
                      <a:pt x="36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4" y="185"/>
                    </a:lnTo>
                    <a:lnTo>
                      <a:pt x="64" y="204"/>
                    </a:lnTo>
                    <a:lnTo>
                      <a:pt x="78" y="223"/>
                    </a:lnTo>
                    <a:lnTo>
                      <a:pt x="94" y="241"/>
                    </a:lnTo>
                    <a:lnTo>
                      <a:pt x="116" y="259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42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2" name="Freeform 2196">
                <a:extLst>
                  <a:ext uri="{FF2B5EF4-FFF2-40B4-BE49-F238E27FC236}">
                    <a16:creationId xmlns:a16="http://schemas.microsoft.com/office/drawing/2014/main" id="{A9A84188-BB4F-4005-82EE-2AC0DA30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 w 143"/>
                  <a:gd name="T1" fmla="*/ 0 h 277"/>
                  <a:gd name="T2" fmla="*/ 0 w 143"/>
                  <a:gd name="T3" fmla="*/ 0 h 277"/>
                  <a:gd name="T4" fmla="*/ 142 w 143"/>
                  <a:gd name="T5" fmla="*/ 277 h 277"/>
                  <a:gd name="T6" fmla="*/ 143 w 143"/>
                  <a:gd name="T7" fmla="*/ 276 h 277"/>
                  <a:gd name="T8" fmla="*/ 1 w 143"/>
                  <a:gd name="T9" fmla="*/ 0 h 277"/>
                  <a:gd name="T10" fmla="*/ 0 w 143"/>
                  <a:gd name="T11" fmla="*/ 0 h 277"/>
                  <a:gd name="T12" fmla="*/ 1 w 143"/>
                  <a:gd name="T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77">
                    <a:moveTo>
                      <a:pt x="1" y="0"/>
                    </a:moveTo>
                    <a:lnTo>
                      <a:pt x="0" y="0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3" name="Freeform 2197">
                <a:extLst>
                  <a:ext uri="{FF2B5EF4-FFF2-40B4-BE49-F238E27FC236}">
                    <a16:creationId xmlns:a16="http://schemas.microsoft.com/office/drawing/2014/main" id="{8AEC26A7-8829-44BB-80CD-352F5BB52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4"/>
                <a:ext cx="26" cy="92"/>
              </a:xfrm>
              <a:custGeom>
                <a:avLst/>
                <a:gdLst>
                  <a:gd name="T0" fmla="*/ 77 w 78"/>
                  <a:gd name="T1" fmla="*/ 273 h 274"/>
                  <a:gd name="T2" fmla="*/ 78 w 78"/>
                  <a:gd name="T3" fmla="*/ 273 h 274"/>
                  <a:gd name="T4" fmla="*/ 64 w 78"/>
                  <a:gd name="T5" fmla="*/ 257 h 274"/>
                  <a:gd name="T6" fmla="*/ 53 w 78"/>
                  <a:gd name="T7" fmla="*/ 240 h 274"/>
                  <a:gd name="T8" fmla="*/ 44 w 78"/>
                  <a:gd name="T9" fmla="*/ 222 h 274"/>
                  <a:gd name="T10" fmla="*/ 37 w 78"/>
                  <a:gd name="T11" fmla="*/ 205 h 274"/>
                  <a:gd name="T12" fmla="*/ 32 w 78"/>
                  <a:gd name="T13" fmla="*/ 186 h 274"/>
                  <a:gd name="T14" fmla="*/ 26 w 78"/>
                  <a:gd name="T15" fmla="*/ 167 h 274"/>
                  <a:gd name="T16" fmla="*/ 24 w 78"/>
                  <a:gd name="T17" fmla="*/ 148 h 274"/>
                  <a:gd name="T18" fmla="*/ 22 w 78"/>
                  <a:gd name="T19" fmla="*/ 129 h 274"/>
                  <a:gd name="T20" fmla="*/ 21 w 78"/>
                  <a:gd name="T21" fmla="*/ 110 h 274"/>
                  <a:gd name="T22" fmla="*/ 18 w 78"/>
                  <a:gd name="T23" fmla="*/ 92 h 274"/>
                  <a:gd name="T24" fmla="*/ 17 w 78"/>
                  <a:gd name="T25" fmla="*/ 74 h 274"/>
                  <a:gd name="T26" fmla="*/ 15 w 78"/>
                  <a:gd name="T27" fmla="*/ 57 h 274"/>
                  <a:gd name="T28" fmla="*/ 14 w 78"/>
                  <a:gd name="T29" fmla="*/ 42 h 274"/>
                  <a:gd name="T30" fmla="*/ 11 w 78"/>
                  <a:gd name="T31" fmla="*/ 26 h 274"/>
                  <a:gd name="T32" fmla="*/ 6 w 78"/>
                  <a:gd name="T33" fmla="*/ 12 h 274"/>
                  <a:gd name="T34" fmla="*/ 2 w 78"/>
                  <a:gd name="T35" fmla="*/ 0 h 274"/>
                  <a:gd name="T36" fmla="*/ 0 w 78"/>
                  <a:gd name="T37" fmla="*/ 1 h 274"/>
                  <a:gd name="T38" fmla="*/ 5 w 78"/>
                  <a:gd name="T39" fmla="*/ 12 h 274"/>
                  <a:gd name="T40" fmla="*/ 8 w 78"/>
                  <a:gd name="T41" fmla="*/ 26 h 274"/>
                  <a:gd name="T42" fmla="*/ 13 w 78"/>
                  <a:gd name="T43" fmla="*/ 42 h 274"/>
                  <a:gd name="T44" fmla="*/ 14 w 78"/>
                  <a:gd name="T45" fmla="*/ 57 h 274"/>
                  <a:gd name="T46" fmla="*/ 15 w 78"/>
                  <a:gd name="T47" fmla="*/ 74 h 274"/>
                  <a:gd name="T48" fmla="*/ 17 w 78"/>
                  <a:gd name="T49" fmla="*/ 92 h 274"/>
                  <a:gd name="T50" fmla="*/ 18 w 78"/>
                  <a:gd name="T51" fmla="*/ 110 h 274"/>
                  <a:gd name="T52" fmla="*/ 21 w 78"/>
                  <a:gd name="T53" fmla="*/ 129 h 274"/>
                  <a:gd name="T54" fmla="*/ 23 w 78"/>
                  <a:gd name="T55" fmla="*/ 148 h 274"/>
                  <a:gd name="T56" fmla="*/ 26 w 78"/>
                  <a:gd name="T57" fmla="*/ 167 h 274"/>
                  <a:gd name="T58" fmla="*/ 31 w 78"/>
                  <a:gd name="T59" fmla="*/ 186 h 274"/>
                  <a:gd name="T60" fmla="*/ 36 w 78"/>
                  <a:gd name="T61" fmla="*/ 205 h 274"/>
                  <a:gd name="T62" fmla="*/ 43 w 78"/>
                  <a:gd name="T63" fmla="*/ 224 h 274"/>
                  <a:gd name="T64" fmla="*/ 52 w 78"/>
                  <a:gd name="T65" fmla="*/ 241 h 274"/>
                  <a:gd name="T66" fmla="*/ 63 w 78"/>
                  <a:gd name="T67" fmla="*/ 259 h 274"/>
                  <a:gd name="T68" fmla="*/ 77 w 78"/>
                  <a:gd name="T69" fmla="*/ 274 h 274"/>
                  <a:gd name="T70" fmla="*/ 78 w 78"/>
                  <a:gd name="T71" fmla="*/ 273 h 274"/>
                  <a:gd name="T72" fmla="*/ 77 w 78"/>
                  <a:gd name="T73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274">
                    <a:moveTo>
                      <a:pt x="77" y="273"/>
                    </a:moveTo>
                    <a:lnTo>
                      <a:pt x="78" y="273"/>
                    </a:lnTo>
                    <a:lnTo>
                      <a:pt x="64" y="257"/>
                    </a:lnTo>
                    <a:lnTo>
                      <a:pt x="53" y="240"/>
                    </a:lnTo>
                    <a:lnTo>
                      <a:pt x="44" y="222"/>
                    </a:lnTo>
                    <a:lnTo>
                      <a:pt x="37" y="205"/>
                    </a:lnTo>
                    <a:lnTo>
                      <a:pt x="32" y="186"/>
                    </a:lnTo>
                    <a:lnTo>
                      <a:pt x="26" y="167"/>
                    </a:lnTo>
                    <a:lnTo>
                      <a:pt x="24" y="148"/>
                    </a:lnTo>
                    <a:lnTo>
                      <a:pt x="22" y="129"/>
                    </a:lnTo>
                    <a:lnTo>
                      <a:pt x="21" y="110"/>
                    </a:lnTo>
                    <a:lnTo>
                      <a:pt x="18" y="92"/>
                    </a:lnTo>
                    <a:lnTo>
                      <a:pt x="17" y="74"/>
                    </a:lnTo>
                    <a:lnTo>
                      <a:pt x="15" y="57"/>
                    </a:lnTo>
                    <a:lnTo>
                      <a:pt x="14" y="42"/>
                    </a:lnTo>
                    <a:lnTo>
                      <a:pt x="11" y="26"/>
                    </a:lnTo>
                    <a:lnTo>
                      <a:pt x="6" y="1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8" y="26"/>
                    </a:lnTo>
                    <a:lnTo>
                      <a:pt x="13" y="42"/>
                    </a:lnTo>
                    <a:lnTo>
                      <a:pt x="14" y="57"/>
                    </a:lnTo>
                    <a:lnTo>
                      <a:pt x="15" y="74"/>
                    </a:lnTo>
                    <a:lnTo>
                      <a:pt x="17" y="92"/>
                    </a:lnTo>
                    <a:lnTo>
                      <a:pt x="18" y="110"/>
                    </a:lnTo>
                    <a:lnTo>
                      <a:pt x="21" y="129"/>
                    </a:lnTo>
                    <a:lnTo>
                      <a:pt x="23" y="148"/>
                    </a:lnTo>
                    <a:lnTo>
                      <a:pt x="26" y="167"/>
                    </a:lnTo>
                    <a:lnTo>
                      <a:pt x="31" y="186"/>
                    </a:lnTo>
                    <a:lnTo>
                      <a:pt x="36" y="205"/>
                    </a:lnTo>
                    <a:lnTo>
                      <a:pt x="43" y="224"/>
                    </a:lnTo>
                    <a:lnTo>
                      <a:pt x="52" y="241"/>
                    </a:lnTo>
                    <a:lnTo>
                      <a:pt x="63" y="259"/>
                    </a:lnTo>
                    <a:lnTo>
                      <a:pt x="77" y="274"/>
                    </a:lnTo>
                    <a:lnTo>
                      <a:pt x="78" y="273"/>
                    </a:lnTo>
                    <a:lnTo>
                      <a:pt x="77" y="2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4" name="Freeform 2198">
                <a:extLst>
                  <a:ext uri="{FF2B5EF4-FFF2-40B4-BE49-F238E27FC236}">
                    <a16:creationId xmlns:a16="http://schemas.microsoft.com/office/drawing/2014/main" id="{B83B09E7-E2BB-45BE-9AD9-9F22AA5C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1"/>
              </a:xfrm>
              <a:custGeom>
                <a:avLst/>
                <a:gdLst>
                  <a:gd name="T0" fmla="*/ 2 w 78"/>
                  <a:gd name="T1" fmla="*/ 0 h 273"/>
                  <a:gd name="T2" fmla="*/ 0 w 78"/>
                  <a:gd name="T3" fmla="*/ 0 h 273"/>
                  <a:gd name="T4" fmla="*/ 77 w 78"/>
                  <a:gd name="T5" fmla="*/ 273 h 273"/>
                  <a:gd name="T6" fmla="*/ 78 w 78"/>
                  <a:gd name="T7" fmla="*/ 273 h 273"/>
                  <a:gd name="T8" fmla="*/ 2 w 78"/>
                  <a:gd name="T9" fmla="*/ 0 h 273"/>
                  <a:gd name="T10" fmla="*/ 0 w 78"/>
                  <a:gd name="T11" fmla="*/ 0 h 273"/>
                  <a:gd name="T12" fmla="*/ 2 w 7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73">
                    <a:moveTo>
                      <a:pt x="2" y="0"/>
                    </a:moveTo>
                    <a:lnTo>
                      <a:pt x="0" y="0"/>
                    </a:lnTo>
                    <a:lnTo>
                      <a:pt x="77" y="273"/>
                    </a:lnTo>
                    <a:lnTo>
                      <a:pt x="78" y="27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5" name="Freeform 2199">
                <a:extLst>
                  <a:ext uri="{FF2B5EF4-FFF2-40B4-BE49-F238E27FC236}">
                    <a16:creationId xmlns:a16="http://schemas.microsoft.com/office/drawing/2014/main" id="{7686EEBE-CD15-47DB-9CB2-97CFE408E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3277"/>
                <a:ext cx="38" cy="72"/>
              </a:xfrm>
              <a:custGeom>
                <a:avLst/>
                <a:gdLst>
                  <a:gd name="T0" fmla="*/ 33 w 114"/>
                  <a:gd name="T1" fmla="*/ 65 h 214"/>
                  <a:gd name="T2" fmla="*/ 34 w 114"/>
                  <a:gd name="T3" fmla="*/ 72 h 214"/>
                  <a:gd name="T4" fmla="*/ 38 w 114"/>
                  <a:gd name="T5" fmla="*/ 80 h 214"/>
                  <a:gd name="T6" fmla="*/ 40 w 114"/>
                  <a:gd name="T7" fmla="*/ 85 h 214"/>
                  <a:gd name="T8" fmla="*/ 40 w 114"/>
                  <a:gd name="T9" fmla="*/ 102 h 214"/>
                  <a:gd name="T10" fmla="*/ 32 w 114"/>
                  <a:gd name="T11" fmla="*/ 123 h 214"/>
                  <a:gd name="T12" fmla="*/ 17 w 114"/>
                  <a:gd name="T13" fmla="*/ 138 h 214"/>
                  <a:gd name="T14" fmla="*/ 3 w 114"/>
                  <a:gd name="T15" fmla="*/ 153 h 214"/>
                  <a:gd name="T16" fmla="*/ 0 w 114"/>
                  <a:gd name="T17" fmla="*/ 168 h 214"/>
                  <a:gd name="T18" fmla="*/ 8 w 114"/>
                  <a:gd name="T19" fmla="*/ 183 h 214"/>
                  <a:gd name="T20" fmla="*/ 23 w 114"/>
                  <a:gd name="T21" fmla="*/ 197 h 214"/>
                  <a:gd name="T22" fmla="*/ 40 w 114"/>
                  <a:gd name="T23" fmla="*/ 209 h 214"/>
                  <a:gd name="T24" fmla="*/ 55 w 114"/>
                  <a:gd name="T25" fmla="*/ 214 h 214"/>
                  <a:gd name="T26" fmla="*/ 67 w 114"/>
                  <a:gd name="T27" fmla="*/ 197 h 214"/>
                  <a:gd name="T28" fmla="*/ 82 w 114"/>
                  <a:gd name="T29" fmla="*/ 177 h 214"/>
                  <a:gd name="T30" fmla="*/ 93 w 114"/>
                  <a:gd name="T31" fmla="*/ 153 h 214"/>
                  <a:gd name="T32" fmla="*/ 103 w 114"/>
                  <a:gd name="T33" fmla="*/ 128 h 214"/>
                  <a:gd name="T34" fmla="*/ 111 w 114"/>
                  <a:gd name="T35" fmla="*/ 101 h 214"/>
                  <a:gd name="T36" fmla="*/ 114 w 114"/>
                  <a:gd name="T37" fmla="*/ 75 h 214"/>
                  <a:gd name="T38" fmla="*/ 114 w 114"/>
                  <a:gd name="T39" fmla="*/ 51 h 214"/>
                  <a:gd name="T40" fmla="*/ 109 w 114"/>
                  <a:gd name="T41" fmla="*/ 28 h 214"/>
                  <a:gd name="T42" fmla="*/ 101 w 114"/>
                  <a:gd name="T43" fmla="*/ 18 h 214"/>
                  <a:gd name="T44" fmla="*/ 91 w 114"/>
                  <a:gd name="T45" fmla="*/ 9 h 214"/>
                  <a:gd name="T46" fmla="*/ 79 w 114"/>
                  <a:gd name="T47" fmla="*/ 3 h 214"/>
                  <a:gd name="T48" fmla="*/ 70 w 114"/>
                  <a:gd name="T49" fmla="*/ 0 h 214"/>
                  <a:gd name="T50" fmla="*/ 86 w 114"/>
                  <a:gd name="T51" fmla="*/ 22 h 214"/>
                  <a:gd name="T52" fmla="*/ 98 w 114"/>
                  <a:gd name="T53" fmla="*/ 51 h 214"/>
                  <a:gd name="T54" fmla="*/ 97 w 114"/>
                  <a:gd name="T55" fmla="*/ 77 h 214"/>
                  <a:gd name="T56" fmla="*/ 77 w 114"/>
                  <a:gd name="T57" fmla="*/ 98 h 214"/>
                  <a:gd name="T58" fmla="*/ 70 w 114"/>
                  <a:gd name="T59" fmla="*/ 90 h 214"/>
                  <a:gd name="T60" fmla="*/ 55 w 114"/>
                  <a:gd name="T61" fmla="*/ 79 h 214"/>
                  <a:gd name="T62" fmla="*/ 42 w 114"/>
                  <a:gd name="T63" fmla="*/ 67 h 214"/>
                  <a:gd name="T64" fmla="*/ 32 w 114"/>
                  <a:gd name="T65" fmla="*/ 6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214">
                    <a:moveTo>
                      <a:pt x="32" y="62"/>
                    </a:moveTo>
                    <a:lnTo>
                      <a:pt x="33" y="65"/>
                    </a:lnTo>
                    <a:lnTo>
                      <a:pt x="34" y="68"/>
                    </a:lnTo>
                    <a:lnTo>
                      <a:pt x="34" y="72"/>
                    </a:lnTo>
                    <a:lnTo>
                      <a:pt x="36" y="75"/>
                    </a:lnTo>
                    <a:lnTo>
                      <a:pt x="38" y="80"/>
                    </a:lnTo>
                    <a:lnTo>
                      <a:pt x="39" y="83"/>
                    </a:lnTo>
                    <a:lnTo>
                      <a:pt x="40" y="85"/>
                    </a:lnTo>
                    <a:lnTo>
                      <a:pt x="40" y="89"/>
                    </a:lnTo>
                    <a:lnTo>
                      <a:pt x="40" y="102"/>
                    </a:lnTo>
                    <a:lnTo>
                      <a:pt x="38" y="113"/>
                    </a:lnTo>
                    <a:lnTo>
                      <a:pt x="32" y="123"/>
                    </a:lnTo>
                    <a:lnTo>
                      <a:pt x="25" y="130"/>
                    </a:lnTo>
                    <a:lnTo>
                      <a:pt x="17" y="138"/>
                    </a:lnTo>
                    <a:lnTo>
                      <a:pt x="10" y="145"/>
                    </a:lnTo>
                    <a:lnTo>
                      <a:pt x="3" y="153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2" y="176"/>
                    </a:lnTo>
                    <a:lnTo>
                      <a:pt x="8" y="183"/>
                    </a:lnTo>
                    <a:lnTo>
                      <a:pt x="15" y="191"/>
                    </a:lnTo>
                    <a:lnTo>
                      <a:pt x="23" y="197"/>
                    </a:lnTo>
                    <a:lnTo>
                      <a:pt x="32" y="204"/>
                    </a:lnTo>
                    <a:lnTo>
                      <a:pt x="40" y="209"/>
                    </a:lnTo>
                    <a:lnTo>
                      <a:pt x="48" y="212"/>
                    </a:lnTo>
                    <a:lnTo>
                      <a:pt x="55" y="214"/>
                    </a:lnTo>
                    <a:lnTo>
                      <a:pt x="62" y="205"/>
                    </a:lnTo>
                    <a:lnTo>
                      <a:pt x="67" y="197"/>
                    </a:lnTo>
                    <a:lnTo>
                      <a:pt x="75" y="187"/>
                    </a:lnTo>
                    <a:lnTo>
                      <a:pt x="82" y="177"/>
                    </a:lnTo>
                    <a:lnTo>
                      <a:pt x="88" y="165"/>
                    </a:lnTo>
                    <a:lnTo>
                      <a:pt x="93" y="153"/>
                    </a:lnTo>
                    <a:lnTo>
                      <a:pt x="99" y="140"/>
                    </a:lnTo>
                    <a:lnTo>
                      <a:pt x="103" y="128"/>
                    </a:lnTo>
                    <a:lnTo>
                      <a:pt x="108" y="113"/>
                    </a:lnTo>
                    <a:lnTo>
                      <a:pt x="111" y="101"/>
                    </a:lnTo>
                    <a:lnTo>
                      <a:pt x="113" y="88"/>
                    </a:lnTo>
                    <a:lnTo>
                      <a:pt x="114" y="75"/>
                    </a:lnTo>
                    <a:lnTo>
                      <a:pt x="114" y="63"/>
                    </a:lnTo>
                    <a:lnTo>
                      <a:pt x="114" y="51"/>
                    </a:lnTo>
                    <a:lnTo>
                      <a:pt x="111" y="38"/>
                    </a:lnTo>
                    <a:lnTo>
                      <a:pt x="109" y="28"/>
                    </a:lnTo>
                    <a:lnTo>
                      <a:pt x="106" y="24"/>
                    </a:lnTo>
                    <a:lnTo>
                      <a:pt x="101" y="18"/>
                    </a:lnTo>
                    <a:lnTo>
                      <a:pt x="97" y="13"/>
                    </a:lnTo>
                    <a:lnTo>
                      <a:pt x="91" y="9"/>
                    </a:lnTo>
                    <a:lnTo>
                      <a:pt x="85" y="6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9" y="10"/>
                    </a:lnTo>
                    <a:lnTo>
                      <a:pt x="86" y="22"/>
                    </a:lnTo>
                    <a:lnTo>
                      <a:pt x="93" y="36"/>
                    </a:lnTo>
                    <a:lnTo>
                      <a:pt x="98" y="51"/>
                    </a:lnTo>
                    <a:lnTo>
                      <a:pt x="99" y="64"/>
                    </a:lnTo>
                    <a:lnTo>
                      <a:pt x="97" y="77"/>
                    </a:lnTo>
                    <a:lnTo>
                      <a:pt x="91" y="89"/>
                    </a:lnTo>
                    <a:lnTo>
                      <a:pt x="77" y="98"/>
                    </a:lnTo>
                    <a:lnTo>
                      <a:pt x="75" y="94"/>
                    </a:lnTo>
                    <a:lnTo>
                      <a:pt x="70" y="90"/>
                    </a:lnTo>
                    <a:lnTo>
                      <a:pt x="63" y="84"/>
                    </a:lnTo>
                    <a:lnTo>
                      <a:pt x="55" y="79"/>
                    </a:lnTo>
                    <a:lnTo>
                      <a:pt x="48" y="72"/>
                    </a:lnTo>
                    <a:lnTo>
                      <a:pt x="42" y="67"/>
                    </a:lnTo>
                    <a:lnTo>
                      <a:pt x="36" y="63"/>
                    </a:lnTo>
                    <a:lnTo>
                      <a:pt x="32" y="6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6" name="Freeform 2200">
                <a:extLst>
                  <a:ext uri="{FF2B5EF4-FFF2-40B4-BE49-F238E27FC236}">
                    <a16:creationId xmlns:a16="http://schemas.microsoft.com/office/drawing/2014/main" id="{96A620CA-FC2F-4844-9CEE-B85AC5D19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341"/>
                <a:ext cx="45" cy="66"/>
              </a:xfrm>
              <a:custGeom>
                <a:avLst/>
                <a:gdLst>
                  <a:gd name="T0" fmla="*/ 59 w 134"/>
                  <a:gd name="T1" fmla="*/ 2 h 200"/>
                  <a:gd name="T2" fmla="*/ 62 w 134"/>
                  <a:gd name="T3" fmla="*/ 5 h 200"/>
                  <a:gd name="T4" fmla="*/ 64 w 134"/>
                  <a:gd name="T5" fmla="*/ 7 h 200"/>
                  <a:gd name="T6" fmla="*/ 68 w 134"/>
                  <a:gd name="T7" fmla="*/ 11 h 200"/>
                  <a:gd name="T8" fmla="*/ 70 w 134"/>
                  <a:gd name="T9" fmla="*/ 14 h 200"/>
                  <a:gd name="T10" fmla="*/ 71 w 134"/>
                  <a:gd name="T11" fmla="*/ 19 h 200"/>
                  <a:gd name="T12" fmla="*/ 73 w 134"/>
                  <a:gd name="T13" fmla="*/ 23 h 200"/>
                  <a:gd name="T14" fmla="*/ 74 w 134"/>
                  <a:gd name="T15" fmla="*/ 25 h 200"/>
                  <a:gd name="T16" fmla="*/ 74 w 134"/>
                  <a:gd name="T17" fmla="*/ 29 h 200"/>
                  <a:gd name="T18" fmla="*/ 70 w 134"/>
                  <a:gd name="T19" fmla="*/ 40 h 200"/>
                  <a:gd name="T20" fmla="*/ 64 w 134"/>
                  <a:gd name="T21" fmla="*/ 47 h 200"/>
                  <a:gd name="T22" fmla="*/ 59 w 134"/>
                  <a:gd name="T23" fmla="*/ 52 h 200"/>
                  <a:gd name="T24" fmla="*/ 52 w 134"/>
                  <a:gd name="T25" fmla="*/ 55 h 200"/>
                  <a:gd name="T26" fmla="*/ 44 w 134"/>
                  <a:gd name="T27" fmla="*/ 57 h 200"/>
                  <a:gd name="T28" fmla="*/ 36 w 134"/>
                  <a:gd name="T29" fmla="*/ 59 h 200"/>
                  <a:gd name="T30" fmla="*/ 27 w 134"/>
                  <a:gd name="T31" fmla="*/ 61 h 200"/>
                  <a:gd name="T32" fmla="*/ 17 w 134"/>
                  <a:gd name="T33" fmla="*/ 66 h 200"/>
                  <a:gd name="T34" fmla="*/ 24 w 134"/>
                  <a:gd name="T35" fmla="*/ 76 h 200"/>
                  <a:gd name="T36" fmla="*/ 27 w 134"/>
                  <a:gd name="T37" fmla="*/ 83 h 200"/>
                  <a:gd name="T38" fmla="*/ 25 w 134"/>
                  <a:gd name="T39" fmla="*/ 89 h 200"/>
                  <a:gd name="T40" fmla="*/ 21 w 134"/>
                  <a:gd name="T41" fmla="*/ 94 h 200"/>
                  <a:gd name="T42" fmla="*/ 15 w 134"/>
                  <a:gd name="T43" fmla="*/ 98 h 200"/>
                  <a:gd name="T44" fmla="*/ 10 w 134"/>
                  <a:gd name="T45" fmla="*/ 103 h 200"/>
                  <a:gd name="T46" fmla="*/ 5 w 134"/>
                  <a:gd name="T47" fmla="*/ 106 h 200"/>
                  <a:gd name="T48" fmla="*/ 3 w 134"/>
                  <a:gd name="T49" fmla="*/ 112 h 200"/>
                  <a:gd name="T50" fmla="*/ 0 w 134"/>
                  <a:gd name="T51" fmla="*/ 121 h 200"/>
                  <a:gd name="T52" fmla="*/ 0 w 134"/>
                  <a:gd name="T53" fmla="*/ 130 h 200"/>
                  <a:gd name="T54" fmla="*/ 0 w 134"/>
                  <a:gd name="T55" fmla="*/ 139 h 200"/>
                  <a:gd name="T56" fmla="*/ 3 w 134"/>
                  <a:gd name="T57" fmla="*/ 148 h 200"/>
                  <a:gd name="T58" fmla="*/ 3 w 134"/>
                  <a:gd name="T59" fmla="*/ 158 h 200"/>
                  <a:gd name="T60" fmla="*/ 4 w 134"/>
                  <a:gd name="T61" fmla="*/ 167 h 200"/>
                  <a:gd name="T62" fmla="*/ 1 w 134"/>
                  <a:gd name="T63" fmla="*/ 175 h 200"/>
                  <a:gd name="T64" fmla="*/ 0 w 134"/>
                  <a:gd name="T65" fmla="*/ 182 h 200"/>
                  <a:gd name="T66" fmla="*/ 0 w 134"/>
                  <a:gd name="T67" fmla="*/ 187 h 200"/>
                  <a:gd name="T68" fmla="*/ 4 w 134"/>
                  <a:gd name="T69" fmla="*/ 193 h 200"/>
                  <a:gd name="T70" fmla="*/ 7 w 134"/>
                  <a:gd name="T71" fmla="*/ 198 h 200"/>
                  <a:gd name="T72" fmla="*/ 12 w 134"/>
                  <a:gd name="T73" fmla="*/ 200 h 200"/>
                  <a:gd name="T74" fmla="*/ 17 w 134"/>
                  <a:gd name="T75" fmla="*/ 200 h 200"/>
                  <a:gd name="T76" fmla="*/ 24 w 134"/>
                  <a:gd name="T77" fmla="*/ 195 h 200"/>
                  <a:gd name="T78" fmla="*/ 31 w 134"/>
                  <a:gd name="T79" fmla="*/ 186 h 200"/>
                  <a:gd name="T80" fmla="*/ 34 w 134"/>
                  <a:gd name="T81" fmla="*/ 172 h 200"/>
                  <a:gd name="T82" fmla="*/ 37 w 134"/>
                  <a:gd name="T83" fmla="*/ 157 h 200"/>
                  <a:gd name="T84" fmla="*/ 42 w 134"/>
                  <a:gd name="T85" fmla="*/ 141 h 200"/>
                  <a:gd name="T86" fmla="*/ 47 w 134"/>
                  <a:gd name="T87" fmla="*/ 126 h 200"/>
                  <a:gd name="T88" fmla="*/ 54 w 134"/>
                  <a:gd name="T89" fmla="*/ 114 h 200"/>
                  <a:gd name="T90" fmla="*/ 64 w 134"/>
                  <a:gd name="T91" fmla="*/ 106 h 200"/>
                  <a:gd name="T92" fmla="*/ 78 w 134"/>
                  <a:gd name="T93" fmla="*/ 98 h 200"/>
                  <a:gd name="T94" fmla="*/ 87 w 134"/>
                  <a:gd name="T95" fmla="*/ 87 h 200"/>
                  <a:gd name="T96" fmla="*/ 95 w 134"/>
                  <a:gd name="T97" fmla="*/ 76 h 200"/>
                  <a:gd name="T98" fmla="*/ 101 w 134"/>
                  <a:gd name="T99" fmla="*/ 64 h 200"/>
                  <a:gd name="T100" fmla="*/ 107 w 134"/>
                  <a:gd name="T101" fmla="*/ 51 h 200"/>
                  <a:gd name="T102" fmla="*/ 115 w 134"/>
                  <a:gd name="T103" fmla="*/ 39 h 200"/>
                  <a:gd name="T104" fmla="*/ 123 w 134"/>
                  <a:gd name="T105" fmla="*/ 29 h 200"/>
                  <a:gd name="T106" fmla="*/ 134 w 134"/>
                  <a:gd name="T107" fmla="*/ 21 h 200"/>
                  <a:gd name="T108" fmla="*/ 128 w 134"/>
                  <a:gd name="T109" fmla="*/ 16 h 200"/>
                  <a:gd name="T110" fmla="*/ 121 w 134"/>
                  <a:gd name="T111" fmla="*/ 11 h 200"/>
                  <a:gd name="T112" fmla="*/ 111 w 134"/>
                  <a:gd name="T113" fmla="*/ 6 h 200"/>
                  <a:gd name="T114" fmla="*/ 101 w 134"/>
                  <a:gd name="T115" fmla="*/ 4 h 200"/>
                  <a:gd name="T116" fmla="*/ 89 w 134"/>
                  <a:gd name="T117" fmla="*/ 1 h 200"/>
                  <a:gd name="T118" fmla="*/ 78 w 134"/>
                  <a:gd name="T119" fmla="*/ 0 h 200"/>
                  <a:gd name="T120" fmla="*/ 68 w 134"/>
                  <a:gd name="T121" fmla="*/ 1 h 200"/>
                  <a:gd name="T122" fmla="*/ 59 w 134"/>
                  <a:gd name="T123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00">
                    <a:moveTo>
                      <a:pt x="59" y="2"/>
                    </a:moveTo>
                    <a:lnTo>
                      <a:pt x="62" y="5"/>
                    </a:lnTo>
                    <a:lnTo>
                      <a:pt x="64" y="7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9"/>
                    </a:lnTo>
                    <a:lnTo>
                      <a:pt x="73" y="23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0" y="40"/>
                    </a:lnTo>
                    <a:lnTo>
                      <a:pt x="64" y="47"/>
                    </a:lnTo>
                    <a:lnTo>
                      <a:pt x="59" y="52"/>
                    </a:lnTo>
                    <a:lnTo>
                      <a:pt x="52" y="55"/>
                    </a:lnTo>
                    <a:lnTo>
                      <a:pt x="44" y="57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6"/>
                    </a:lnTo>
                    <a:lnTo>
                      <a:pt x="24" y="76"/>
                    </a:lnTo>
                    <a:lnTo>
                      <a:pt x="27" y="83"/>
                    </a:lnTo>
                    <a:lnTo>
                      <a:pt x="25" y="89"/>
                    </a:lnTo>
                    <a:lnTo>
                      <a:pt x="21" y="94"/>
                    </a:lnTo>
                    <a:lnTo>
                      <a:pt x="15" y="98"/>
                    </a:lnTo>
                    <a:lnTo>
                      <a:pt x="10" y="103"/>
                    </a:lnTo>
                    <a:lnTo>
                      <a:pt x="5" y="106"/>
                    </a:lnTo>
                    <a:lnTo>
                      <a:pt x="3" y="112"/>
                    </a:lnTo>
                    <a:lnTo>
                      <a:pt x="0" y="121"/>
                    </a:lnTo>
                    <a:lnTo>
                      <a:pt x="0" y="130"/>
                    </a:lnTo>
                    <a:lnTo>
                      <a:pt x="0" y="139"/>
                    </a:lnTo>
                    <a:lnTo>
                      <a:pt x="3" y="148"/>
                    </a:lnTo>
                    <a:lnTo>
                      <a:pt x="3" y="158"/>
                    </a:lnTo>
                    <a:lnTo>
                      <a:pt x="4" y="167"/>
                    </a:lnTo>
                    <a:lnTo>
                      <a:pt x="1" y="175"/>
                    </a:lnTo>
                    <a:lnTo>
                      <a:pt x="0" y="182"/>
                    </a:lnTo>
                    <a:lnTo>
                      <a:pt x="0" y="187"/>
                    </a:lnTo>
                    <a:lnTo>
                      <a:pt x="4" y="193"/>
                    </a:lnTo>
                    <a:lnTo>
                      <a:pt x="7" y="198"/>
                    </a:lnTo>
                    <a:lnTo>
                      <a:pt x="12" y="200"/>
                    </a:lnTo>
                    <a:lnTo>
                      <a:pt x="17" y="200"/>
                    </a:lnTo>
                    <a:lnTo>
                      <a:pt x="24" y="195"/>
                    </a:lnTo>
                    <a:lnTo>
                      <a:pt x="31" y="186"/>
                    </a:lnTo>
                    <a:lnTo>
                      <a:pt x="34" y="172"/>
                    </a:lnTo>
                    <a:lnTo>
                      <a:pt x="37" y="157"/>
                    </a:lnTo>
                    <a:lnTo>
                      <a:pt x="42" y="141"/>
                    </a:lnTo>
                    <a:lnTo>
                      <a:pt x="47" y="126"/>
                    </a:lnTo>
                    <a:lnTo>
                      <a:pt x="54" y="114"/>
                    </a:lnTo>
                    <a:lnTo>
                      <a:pt x="64" y="106"/>
                    </a:lnTo>
                    <a:lnTo>
                      <a:pt x="78" y="98"/>
                    </a:lnTo>
                    <a:lnTo>
                      <a:pt x="87" y="87"/>
                    </a:lnTo>
                    <a:lnTo>
                      <a:pt x="95" y="76"/>
                    </a:lnTo>
                    <a:lnTo>
                      <a:pt x="101" y="64"/>
                    </a:lnTo>
                    <a:lnTo>
                      <a:pt x="107" y="51"/>
                    </a:lnTo>
                    <a:lnTo>
                      <a:pt x="115" y="39"/>
                    </a:lnTo>
                    <a:lnTo>
                      <a:pt x="123" y="29"/>
                    </a:lnTo>
                    <a:lnTo>
                      <a:pt x="134" y="21"/>
                    </a:lnTo>
                    <a:lnTo>
                      <a:pt x="128" y="16"/>
                    </a:lnTo>
                    <a:lnTo>
                      <a:pt x="121" y="11"/>
                    </a:lnTo>
                    <a:lnTo>
                      <a:pt x="111" y="6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7" name="Freeform 2201">
                <a:extLst>
                  <a:ext uri="{FF2B5EF4-FFF2-40B4-BE49-F238E27FC236}">
                    <a16:creationId xmlns:a16="http://schemas.microsoft.com/office/drawing/2014/main" id="{E51C6419-808B-496F-AC91-53F1CBCE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164"/>
                <a:ext cx="74" cy="114"/>
              </a:xfrm>
              <a:custGeom>
                <a:avLst/>
                <a:gdLst>
                  <a:gd name="T0" fmla="*/ 10 w 223"/>
                  <a:gd name="T1" fmla="*/ 326 h 342"/>
                  <a:gd name="T2" fmla="*/ 28 w 223"/>
                  <a:gd name="T3" fmla="*/ 317 h 342"/>
                  <a:gd name="T4" fmla="*/ 45 w 223"/>
                  <a:gd name="T5" fmla="*/ 310 h 342"/>
                  <a:gd name="T6" fmla="*/ 60 w 223"/>
                  <a:gd name="T7" fmla="*/ 305 h 342"/>
                  <a:gd name="T8" fmla="*/ 75 w 223"/>
                  <a:gd name="T9" fmla="*/ 305 h 342"/>
                  <a:gd name="T10" fmla="*/ 92 w 223"/>
                  <a:gd name="T11" fmla="*/ 305 h 342"/>
                  <a:gd name="T12" fmla="*/ 110 w 223"/>
                  <a:gd name="T13" fmla="*/ 309 h 342"/>
                  <a:gd name="T14" fmla="*/ 128 w 223"/>
                  <a:gd name="T15" fmla="*/ 315 h 342"/>
                  <a:gd name="T16" fmla="*/ 142 w 223"/>
                  <a:gd name="T17" fmla="*/ 322 h 342"/>
                  <a:gd name="T18" fmla="*/ 148 w 223"/>
                  <a:gd name="T19" fmla="*/ 329 h 342"/>
                  <a:gd name="T20" fmla="*/ 155 w 223"/>
                  <a:gd name="T21" fmla="*/ 336 h 342"/>
                  <a:gd name="T22" fmla="*/ 163 w 223"/>
                  <a:gd name="T23" fmla="*/ 341 h 342"/>
                  <a:gd name="T24" fmla="*/ 161 w 223"/>
                  <a:gd name="T25" fmla="*/ 324 h 342"/>
                  <a:gd name="T26" fmla="*/ 153 w 223"/>
                  <a:gd name="T27" fmla="*/ 287 h 342"/>
                  <a:gd name="T28" fmla="*/ 153 w 223"/>
                  <a:gd name="T29" fmla="*/ 250 h 342"/>
                  <a:gd name="T30" fmla="*/ 158 w 223"/>
                  <a:gd name="T31" fmla="*/ 213 h 342"/>
                  <a:gd name="T32" fmla="*/ 168 w 223"/>
                  <a:gd name="T33" fmla="*/ 176 h 342"/>
                  <a:gd name="T34" fmla="*/ 180 w 223"/>
                  <a:gd name="T35" fmla="*/ 140 h 342"/>
                  <a:gd name="T36" fmla="*/ 194 w 223"/>
                  <a:gd name="T37" fmla="*/ 105 h 342"/>
                  <a:gd name="T38" fmla="*/ 207 w 223"/>
                  <a:gd name="T39" fmla="*/ 72 h 342"/>
                  <a:gd name="T40" fmla="*/ 213 w 223"/>
                  <a:gd name="T41" fmla="*/ 50 h 342"/>
                  <a:gd name="T42" fmla="*/ 219 w 223"/>
                  <a:gd name="T43" fmla="*/ 31 h 342"/>
                  <a:gd name="T44" fmla="*/ 223 w 223"/>
                  <a:gd name="T45" fmla="*/ 10 h 342"/>
                  <a:gd name="T46" fmla="*/ 218 w 223"/>
                  <a:gd name="T47" fmla="*/ 0 h 342"/>
                  <a:gd name="T48" fmla="*/ 203 w 223"/>
                  <a:gd name="T49" fmla="*/ 3 h 342"/>
                  <a:gd name="T50" fmla="*/ 194 w 223"/>
                  <a:gd name="T51" fmla="*/ 14 h 342"/>
                  <a:gd name="T52" fmla="*/ 185 w 223"/>
                  <a:gd name="T53" fmla="*/ 31 h 342"/>
                  <a:gd name="T54" fmla="*/ 176 w 223"/>
                  <a:gd name="T55" fmla="*/ 52 h 342"/>
                  <a:gd name="T56" fmla="*/ 168 w 223"/>
                  <a:gd name="T57" fmla="*/ 75 h 342"/>
                  <a:gd name="T58" fmla="*/ 163 w 223"/>
                  <a:gd name="T59" fmla="*/ 97 h 342"/>
                  <a:gd name="T60" fmla="*/ 156 w 223"/>
                  <a:gd name="T61" fmla="*/ 117 h 342"/>
                  <a:gd name="T62" fmla="*/ 152 w 223"/>
                  <a:gd name="T63" fmla="*/ 133 h 342"/>
                  <a:gd name="T64" fmla="*/ 145 w 223"/>
                  <a:gd name="T65" fmla="*/ 147 h 342"/>
                  <a:gd name="T66" fmla="*/ 136 w 223"/>
                  <a:gd name="T67" fmla="*/ 167 h 342"/>
                  <a:gd name="T68" fmla="*/ 127 w 223"/>
                  <a:gd name="T69" fmla="*/ 188 h 342"/>
                  <a:gd name="T70" fmla="*/ 116 w 223"/>
                  <a:gd name="T71" fmla="*/ 206 h 342"/>
                  <a:gd name="T72" fmla="*/ 103 w 223"/>
                  <a:gd name="T73" fmla="*/ 222 h 342"/>
                  <a:gd name="T74" fmla="*/ 90 w 223"/>
                  <a:gd name="T75" fmla="*/ 238 h 342"/>
                  <a:gd name="T76" fmla="*/ 74 w 223"/>
                  <a:gd name="T77" fmla="*/ 252 h 342"/>
                  <a:gd name="T78" fmla="*/ 55 w 223"/>
                  <a:gd name="T79" fmla="*/ 264 h 342"/>
                  <a:gd name="T80" fmla="*/ 37 w 223"/>
                  <a:gd name="T81" fmla="*/ 272 h 342"/>
                  <a:gd name="T82" fmla="*/ 24 w 223"/>
                  <a:gd name="T83" fmla="*/ 286 h 342"/>
                  <a:gd name="T84" fmla="*/ 11 w 223"/>
                  <a:gd name="T85" fmla="*/ 305 h 342"/>
                  <a:gd name="T86" fmla="*/ 4 w 223"/>
                  <a:gd name="T87" fmla="*/ 32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3" h="342">
                    <a:moveTo>
                      <a:pt x="0" y="332"/>
                    </a:moveTo>
                    <a:lnTo>
                      <a:pt x="10" y="326"/>
                    </a:lnTo>
                    <a:lnTo>
                      <a:pt x="19" y="321"/>
                    </a:lnTo>
                    <a:lnTo>
                      <a:pt x="28" y="317"/>
                    </a:lnTo>
                    <a:lnTo>
                      <a:pt x="37" y="313"/>
                    </a:lnTo>
                    <a:lnTo>
                      <a:pt x="45" y="310"/>
                    </a:lnTo>
                    <a:lnTo>
                      <a:pt x="52" y="307"/>
                    </a:lnTo>
                    <a:lnTo>
                      <a:pt x="60" y="305"/>
                    </a:lnTo>
                    <a:lnTo>
                      <a:pt x="69" y="305"/>
                    </a:lnTo>
                    <a:lnTo>
                      <a:pt x="75" y="305"/>
                    </a:lnTo>
                    <a:lnTo>
                      <a:pt x="83" y="305"/>
                    </a:lnTo>
                    <a:lnTo>
                      <a:pt x="92" y="305"/>
                    </a:lnTo>
                    <a:lnTo>
                      <a:pt x="101" y="307"/>
                    </a:lnTo>
                    <a:lnTo>
                      <a:pt x="110" y="309"/>
                    </a:lnTo>
                    <a:lnTo>
                      <a:pt x="119" y="312"/>
                    </a:lnTo>
                    <a:lnTo>
                      <a:pt x="128" y="315"/>
                    </a:lnTo>
                    <a:lnTo>
                      <a:pt x="138" y="320"/>
                    </a:lnTo>
                    <a:lnTo>
                      <a:pt x="142" y="322"/>
                    </a:lnTo>
                    <a:lnTo>
                      <a:pt x="145" y="326"/>
                    </a:lnTo>
                    <a:lnTo>
                      <a:pt x="148" y="329"/>
                    </a:lnTo>
                    <a:lnTo>
                      <a:pt x="152" y="332"/>
                    </a:lnTo>
                    <a:lnTo>
                      <a:pt x="155" y="336"/>
                    </a:lnTo>
                    <a:lnTo>
                      <a:pt x="158" y="340"/>
                    </a:lnTo>
                    <a:lnTo>
                      <a:pt x="163" y="341"/>
                    </a:lnTo>
                    <a:lnTo>
                      <a:pt x="167" y="342"/>
                    </a:lnTo>
                    <a:lnTo>
                      <a:pt x="161" y="324"/>
                    </a:lnTo>
                    <a:lnTo>
                      <a:pt x="155" y="305"/>
                    </a:lnTo>
                    <a:lnTo>
                      <a:pt x="153" y="287"/>
                    </a:lnTo>
                    <a:lnTo>
                      <a:pt x="152" y="269"/>
                    </a:lnTo>
                    <a:lnTo>
                      <a:pt x="153" y="250"/>
                    </a:lnTo>
                    <a:lnTo>
                      <a:pt x="155" y="231"/>
                    </a:lnTo>
                    <a:lnTo>
                      <a:pt x="158" y="213"/>
                    </a:lnTo>
                    <a:lnTo>
                      <a:pt x="163" y="194"/>
                    </a:lnTo>
                    <a:lnTo>
                      <a:pt x="168" y="176"/>
                    </a:lnTo>
                    <a:lnTo>
                      <a:pt x="174" y="158"/>
                    </a:lnTo>
                    <a:lnTo>
                      <a:pt x="180" y="140"/>
                    </a:lnTo>
                    <a:lnTo>
                      <a:pt x="186" y="123"/>
                    </a:lnTo>
                    <a:lnTo>
                      <a:pt x="194" y="105"/>
                    </a:lnTo>
                    <a:lnTo>
                      <a:pt x="200" y="88"/>
                    </a:lnTo>
                    <a:lnTo>
                      <a:pt x="207" y="72"/>
                    </a:lnTo>
                    <a:lnTo>
                      <a:pt x="211" y="55"/>
                    </a:lnTo>
                    <a:lnTo>
                      <a:pt x="213" y="50"/>
                    </a:lnTo>
                    <a:lnTo>
                      <a:pt x="217" y="41"/>
                    </a:lnTo>
                    <a:lnTo>
                      <a:pt x="219" y="31"/>
                    </a:lnTo>
                    <a:lnTo>
                      <a:pt x="221" y="20"/>
                    </a:lnTo>
                    <a:lnTo>
                      <a:pt x="223" y="10"/>
                    </a:lnTo>
                    <a:lnTo>
                      <a:pt x="221" y="4"/>
                    </a:lnTo>
                    <a:lnTo>
                      <a:pt x="218" y="0"/>
                    </a:lnTo>
                    <a:lnTo>
                      <a:pt x="209" y="0"/>
                    </a:lnTo>
                    <a:lnTo>
                      <a:pt x="203" y="3"/>
                    </a:lnTo>
                    <a:lnTo>
                      <a:pt x="199" y="8"/>
                    </a:lnTo>
                    <a:lnTo>
                      <a:pt x="194" y="14"/>
                    </a:lnTo>
                    <a:lnTo>
                      <a:pt x="189" y="23"/>
                    </a:lnTo>
                    <a:lnTo>
                      <a:pt x="185" y="31"/>
                    </a:lnTo>
                    <a:lnTo>
                      <a:pt x="180" y="41"/>
                    </a:lnTo>
                    <a:lnTo>
                      <a:pt x="176" y="52"/>
                    </a:lnTo>
                    <a:lnTo>
                      <a:pt x="173" y="63"/>
                    </a:lnTo>
                    <a:lnTo>
                      <a:pt x="168" y="75"/>
                    </a:lnTo>
                    <a:lnTo>
                      <a:pt x="165" y="86"/>
                    </a:lnTo>
                    <a:lnTo>
                      <a:pt x="163" y="97"/>
                    </a:lnTo>
                    <a:lnTo>
                      <a:pt x="159" y="107"/>
                    </a:lnTo>
                    <a:lnTo>
                      <a:pt x="156" y="117"/>
                    </a:lnTo>
                    <a:lnTo>
                      <a:pt x="154" y="125"/>
                    </a:lnTo>
                    <a:lnTo>
                      <a:pt x="152" y="133"/>
                    </a:lnTo>
                    <a:lnTo>
                      <a:pt x="150" y="137"/>
                    </a:lnTo>
                    <a:lnTo>
                      <a:pt x="145" y="147"/>
                    </a:lnTo>
                    <a:lnTo>
                      <a:pt x="142" y="157"/>
                    </a:lnTo>
                    <a:lnTo>
                      <a:pt x="136" y="167"/>
                    </a:lnTo>
                    <a:lnTo>
                      <a:pt x="131" y="178"/>
                    </a:lnTo>
                    <a:lnTo>
                      <a:pt x="127" y="188"/>
                    </a:lnTo>
                    <a:lnTo>
                      <a:pt x="121" y="197"/>
                    </a:lnTo>
                    <a:lnTo>
                      <a:pt x="116" y="206"/>
                    </a:lnTo>
                    <a:lnTo>
                      <a:pt x="110" y="215"/>
                    </a:lnTo>
                    <a:lnTo>
                      <a:pt x="103" y="222"/>
                    </a:lnTo>
                    <a:lnTo>
                      <a:pt x="98" y="230"/>
                    </a:lnTo>
                    <a:lnTo>
                      <a:pt x="90" y="238"/>
                    </a:lnTo>
                    <a:lnTo>
                      <a:pt x="82" y="246"/>
                    </a:lnTo>
                    <a:lnTo>
                      <a:pt x="74" y="252"/>
                    </a:lnTo>
                    <a:lnTo>
                      <a:pt x="65" y="258"/>
                    </a:lnTo>
                    <a:lnTo>
                      <a:pt x="55" y="264"/>
                    </a:lnTo>
                    <a:lnTo>
                      <a:pt x="45" y="268"/>
                    </a:lnTo>
                    <a:lnTo>
                      <a:pt x="37" y="272"/>
                    </a:lnTo>
                    <a:lnTo>
                      <a:pt x="31" y="278"/>
                    </a:lnTo>
                    <a:lnTo>
                      <a:pt x="24" y="286"/>
                    </a:lnTo>
                    <a:lnTo>
                      <a:pt x="16" y="296"/>
                    </a:lnTo>
                    <a:lnTo>
                      <a:pt x="11" y="305"/>
                    </a:lnTo>
                    <a:lnTo>
                      <a:pt x="7" y="315"/>
                    </a:lnTo>
                    <a:lnTo>
                      <a:pt x="4" y="326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8" name="Freeform 2202">
                <a:extLst>
                  <a:ext uri="{FF2B5EF4-FFF2-40B4-BE49-F238E27FC236}">
                    <a16:creationId xmlns:a16="http://schemas.microsoft.com/office/drawing/2014/main" id="{440FE728-D101-4E37-82F3-5AF78FA17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286"/>
                <a:ext cx="15" cy="41"/>
              </a:xfrm>
              <a:custGeom>
                <a:avLst/>
                <a:gdLst>
                  <a:gd name="T0" fmla="*/ 0 w 46"/>
                  <a:gd name="T1" fmla="*/ 0 h 121"/>
                  <a:gd name="T2" fmla="*/ 4 w 46"/>
                  <a:gd name="T3" fmla="*/ 8 h 121"/>
                  <a:gd name="T4" fmla="*/ 6 w 46"/>
                  <a:gd name="T5" fmla="*/ 17 h 121"/>
                  <a:gd name="T6" fmla="*/ 9 w 46"/>
                  <a:gd name="T7" fmla="*/ 24 h 121"/>
                  <a:gd name="T8" fmla="*/ 13 w 46"/>
                  <a:gd name="T9" fmla="*/ 31 h 121"/>
                  <a:gd name="T10" fmla="*/ 16 w 46"/>
                  <a:gd name="T11" fmla="*/ 38 h 121"/>
                  <a:gd name="T12" fmla="*/ 17 w 46"/>
                  <a:gd name="T13" fmla="*/ 45 h 121"/>
                  <a:gd name="T14" fmla="*/ 20 w 46"/>
                  <a:gd name="T15" fmla="*/ 53 h 121"/>
                  <a:gd name="T16" fmla="*/ 23 w 46"/>
                  <a:gd name="T17" fmla="*/ 58 h 121"/>
                  <a:gd name="T18" fmla="*/ 24 w 46"/>
                  <a:gd name="T19" fmla="*/ 65 h 121"/>
                  <a:gd name="T20" fmla="*/ 27 w 46"/>
                  <a:gd name="T21" fmla="*/ 73 h 121"/>
                  <a:gd name="T22" fmla="*/ 27 w 46"/>
                  <a:gd name="T23" fmla="*/ 80 h 121"/>
                  <a:gd name="T24" fmla="*/ 29 w 46"/>
                  <a:gd name="T25" fmla="*/ 87 h 121"/>
                  <a:gd name="T26" fmla="*/ 29 w 46"/>
                  <a:gd name="T27" fmla="*/ 95 h 121"/>
                  <a:gd name="T28" fmla="*/ 30 w 46"/>
                  <a:gd name="T29" fmla="*/ 103 h 121"/>
                  <a:gd name="T30" fmla="*/ 32 w 46"/>
                  <a:gd name="T31" fmla="*/ 112 h 121"/>
                  <a:gd name="T32" fmla="*/ 32 w 46"/>
                  <a:gd name="T33" fmla="*/ 121 h 121"/>
                  <a:gd name="T34" fmla="*/ 37 w 46"/>
                  <a:gd name="T35" fmla="*/ 114 h 121"/>
                  <a:gd name="T36" fmla="*/ 42 w 46"/>
                  <a:gd name="T37" fmla="*/ 107 h 121"/>
                  <a:gd name="T38" fmla="*/ 44 w 46"/>
                  <a:gd name="T39" fmla="*/ 99 h 121"/>
                  <a:gd name="T40" fmla="*/ 46 w 46"/>
                  <a:gd name="T41" fmla="*/ 91 h 121"/>
                  <a:gd name="T42" fmla="*/ 46 w 46"/>
                  <a:gd name="T43" fmla="*/ 83 h 121"/>
                  <a:gd name="T44" fmla="*/ 44 w 46"/>
                  <a:gd name="T45" fmla="*/ 73 h 121"/>
                  <a:gd name="T46" fmla="*/ 43 w 46"/>
                  <a:gd name="T47" fmla="*/ 65 h 121"/>
                  <a:gd name="T48" fmla="*/ 39 w 46"/>
                  <a:gd name="T49" fmla="*/ 57 h 121"/>
                  <a:gd name="T50" fmla="*/ 36 w 46"/>
                  <a:gd name="T51" fmla="*/ 48 h 121"/>
                  <a:gd name="T52" fmla="*/ 32 w 46"/>
                  <a:gd name="T53" fmla="*/ 40 h 121"/>
                  <a:gd name="T54" fmla="*/ 27 w 46"/>
                  <a:gd name="T55" fmla="*/ 31 h 121"/>
                  <a:gd name="T56" fmla="*/ 23 w 46"/>
                  <a:gd name="T57" fmla="*/ 25 h 121"/>
                  <a:gd name="T58" fmla="*/ 16 w 46"/>
                  <a:gd name="T59" fmla="*/ 17 h 121"/>
                  <a:gd name="T60" fmla="*/ 11 w 46"/>
                  <a:gd name="T61" fmla="*/ 11 h 121"/>
                  <a:gd name="T62" fmla="*/ 6 w 46"/>
                  <a:gd name="T63" fmla="*/ 6 h 121"/>
                  <a:gd name="T64" fmla="*/ 0 w 46"/>
                  <a:gd name="T6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4" y="8"/>
                    </a:lnTo>
                    <a:lnTo>
                      <a:pt x="6" y="17"/>
                    </a:lnTo>
                    <a:lnTo>
                      <a:pt x="9" y="24"/>
                    </a:lnTo>
                    <a:lnTo>
                      <a:pt x="13" y="31"/>
                    </a:lnTo>
                    <a:lnTo>
                      <a:pt x="16" y="38"/>
                    </a:lnTo>
                    <a:lnTo>
                      <a:pt x="17" y="45"/>
                    </a:lnTo>
                    <a:lnTo>
                      <a:pt x="20" y="53"/>
                    </a:lnTo>
                    <a:lnTo>
                      <a:pt x="23" y="58"/>
                    </a:lnTo>
                    <a:lnTo>
                      <a:pt x="24" y="65"/>
                    </a:lnTo>
                    <a:lnTo>
                      <a:pt x="27" y="73"/>
                    </a:lnTo>
                    <a:lnTo>
                      <a:pt x="27" y="80"/>
                    </a:lnTo>
                    <a:lnTo>
                      <a:pt x="29" y="87"/>
                    </a:lnTo>
                    <a:lnTo>
                      <a:pt x="29" y="95"/>
                    </a:lnTo>
                    <a:lnTo>
                      <a:pt x="30" y="103"/>
                    </a:lnTo>
                    <a:lnTo>
                      <a:pt x="32" y="112"/>
                    </a:lnTo>
                    <a:lnTo>
                      <a:pt x="32" y="121"/>
                    </a:lnTo>
                    <a:lnTo>
                      <a:pt x="37" y="114"/>
                    </a:lnTo>
                    <a:lnTo>
                      <a:pt x="42" y="107"/>
                    </a:lnTo>
                    <a:lnTo>
                      <a:pt x="44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4" y="73"/>
                    </a:lnTo>
                    <a:lnTo>
                      <a:pt x="43" y="65"/>
                    </a:lnTo>
                    <a:lnTo>
                      <a:pt x="39" y="57"/>
                    </a:lnTo>
                    <a:lnTo>
                      <a:pt x="36" y="48"/>
                    </a:lnTo>
                    <a:lnTo>
                      <a:pt x="32" y="40"/>
                    </a:lnTo>
                    <a:lnTo>
                      <a:pt x="27" y="31"/>
                    </a:lnTo>
                    <a:lnTo>
                      <a:pt x="23" y="25"/>
                    </a:lnTo>
                    <a:lnTo>
                      <a:pt x="16" y="17"/>
                    </a:ln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9" name="Freeform 2203">
                <a:extLst>
                  <a:ext uri="{FF2B5EF4-FFF2-40B4-BE49-F238E27FC236}">
                    <a16:creationId xmlns:a16="http://schemas.microsoft.com/office/drawing/2014/main" id="{08B12C64-10B9-4094-A5C6-FB194F72A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338"/>
                <a:ext cx="33" cy="62"/>
              </a:xfrm>
              <a:custGeom>
                <a:avLst/>
                <a:gdLst>
                  <a:gd name="T0" fmla="*/ 10 w 98"/>
                  <a:gd name="T1" fmla="*/ 0 h 186"/>
                  <a:gd name="T2" fmla="*/ 4 w 98"/>
                  <a:gd name="T3" fmla="*/ 8 h 186"/>
                  <a:gd name="T4" fmla="*/ 1 w 98"/>
                  <a:gd name="T5" fmla="*/ 18 h 186"/>
                  <a:gd name="T6" fmla="*/ 0 w 98"/>
                  <a:gd name="T7" fmla="*/ 29 h 186"/>
                  <a:gd name="T8" fmla="*/ 0 w 98"/>
                  <a:gd name="T9" fmla="*/ 41 h 186"/>
                  <a:gd name="T10" fmla="*/ 2 w 98"/>
                  <a:gd name="T11" fmla="*/ 54 h 186"/>
                  <a:gd name="T12" fmla="*/ 5 w 98"/>
                  <a:gd name="T13" fmla="*/ 67 h 186"/>
                  <a:gd name="T14" fmla="*/ 10 w 98"/>
                  <a:gd name="T15" fmla="*/ 81 h 186"/>
                  <a:gd name="T16" fmla="*/ 16 w 98"/>
                  <a:gd name="T17" fmla="*/ 95 h 186"/>
                  <a:gd name="T18" fmla="*/ 23 w 98"/>
                  <a:gd name="T19" fmla="*/ 109 h 186"/>
                  <a:gd name="T20" fmla="*/ 30 w 98"/>
                  <a:gd name="T21" fmla="*/ 122 h 186"/>
                  <a:gd name="T22" fmla="*/ 38 w 98"/>
                  <a:gd name="T23" fmla="*/ 137 h 186"/>
                  <a:gd name="T24" fmla="*/ 46 w 98"/>
                  <a:gd name="T25" fmla="*/ 148 h 186"/>
                  <a:gd name="T26" fmla="*/ 52 w 98"/>
                  <a:gd name="T27" fmla="*/ 159 h 186"/>
                  <a:gd name="T28" fmla="*/ 61 w 98"/>
                  <a:gd name="T29" fmla="*/ 169 h 186"/>
                  <a:gd name="T30" fmla="*/ 68 w 98"/>
                  <a:gd name="T31" fmla="*/ 178 h 186"/>
                  <a:gd name="T32" fmla="*/ 74 w 98"/>
                  <a:gd name="T33" fmla="*/ 186 h 186"/>
                  <a:gd name="T34" fmla="*/ 78 w 98"/>
                  <a:gd name="T35" fmla="*/ 181 h 186"/>
                  <a:gd name="T36" fmla="*/ 81 w 98"/>
                  <a:gd name="T37" fmla="*/ 176 h 186"/>
                  <a:gd name="T38" fmla="*/ 85 w 98"/>
                  <a:gd name="T39" fmla="*/ 170 h 186"/>
                  <a:gd name="T40" fmla="*/ 90 w 98"/>
                  <a:gd name="T41" fmla="*/ 164 h 186"/>
                  <a:gd name="T42" fmla="*/ 93 w 98"/>
                  <a:gd name="T43" fmla="*/ 157 h 186"/>
                  <a:gd name="T44" fmla="*/ 96 w 98"/>
                  <a:gd name="T45" fmla="*/ 149 h 186"/>
                  <a:gd name="T46" fmla="*/ 97 w 98"/>
                  <a:gd name="T47" fmla="*/ 143 h 186"/>
                  <a:gd name="T48" fmla="*/ 98 w 98"/>
                  <a:gd name="T49" fmla="*/ 137 h 186"/>
                  <a:gd name="T50" fmla="*/ 89 w 98"/>
                  <a:gd name="T51" fmla="*/ 132 h 186"/>
                  <a:gd name="T52" fmla="*/ 80 w 98"/>
                  <a:gd name="T53" fmla="*/ 126 h 186"/>
                  <a:gd name="T54" fmla="*/ 71 w 98"/>
                  <a:gd name="T55" fmla="*/ 120 h 186"/>
                  <a:gd name="T56" fmla="*/ 63 w 98"/>
                  <a:gd name="T57" fmla="*/ 112 h 186"/>
                  <a:gd name="T58" fmla="*/ 56 w 98"/>
                  <a:gd name="T59" fmla="*/ 105 h 186"/>
                  <a:gd name="T60" fmla="*/ 49 w 98"/>
                  <a:gd name="T61" fmla="*/ 97 h 186"/>
                  <a:gd name="T62" fmla="*/ 42 w 98"/>
                  <a:gd name="T63" fmla="*/ 88 h 186"/>
                  <a:gd name="T64" fmla="*/ 37 w 98"/>
                  <a:gd name="T65" fmla="*/ 79 h 186"/>
                  <a:gd name="T66" fmla="*/ 30 w 98"/>
                  <a:gd name="T67" fmla="*/ 69 h 186"/>
                  <a:gd name="T68" fmla="*/ 25 w 98"/>
                  <a:gd name="T69" fmla="*/ 60 h 186"/>
                  <a:gd name="T70" fmla="*/ 21 w 98"/>
                  <a:gd name="T71" fmla="*/ 50 h 186"/>
                  <a:gd name="T72" fmla="*/ 18 w 98"/>
                  <a:gd name="T73" fmla="*/ 40 h 186"/>
                  <a:gd name="T74" fmla="*/ 14 w 98"/>
                  <a:gd name="T75" fmla="*/ 30 h 186"/>
                  <a:gd name="T76" fmla="*/ 12 w 98"/>
                  <a:gd name="T77" fmla="*/ 20 h 186"/>
                  <a:gd name="T78" fmla="*/ 11 w 98"/>
                  <a:gd name="T79" fmla="*/ 10 h 186"/>
                  <a:gd name="T80" fmla="*/ 10 w 98"/>
                  <a:gd name="T8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186">
                    <a:moveTo>
                      <a:pt x="10" y="0"/>
                    </a:moveTo>
                    <a:lnTo>
                      <a:pt x="4" y="8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5" y="67"/>
                    </a:lnTo>
                    <a:lnTo>
                      <a:pt x="10" y="81"/>
                    </a:lnTo>
                    <a:lnTo>
                      <a:pt x="16" y="95"/>
                    </a:lnTo>
                    <a:lnTo>
                      <a:pt x="23" y="109"/>
                    </a:lnTo>
                    <a:lnTo>
                      <a:pt x="30" y="122"/>
                    </a:lnTo>
                    <a:lnTo>
                      <a:pt x="38" y="137"/>
                    </a:lnTo>
                    <a:lnTo>
                      <a:pt x="46" y="148"/>
                    </a:lnTo>
                    <a:lnTo>
                      <a:pt x="52" y="159"/>
                    </a:lnTo>
                    <a:lnTo>
                      <a:pt x="61" y="169"/>
                    </a:lnTo>
                    <a:lnTo>
                      <a:pt x="68" y="178"/>
                    </a:lnTo>
                    <a:lnTo>
                      <a:pt x="74" y="186"/>
                    </a:lnTo>
                    <a:lnTo>
                      <a:pt x="78" y="181"/>
                    </a:lnTo>
                    <a:lnTo>
                      <a:pt x="81" y="176"/>
                    </a:lnTo>
                    <a:lnTo>
                      <a:pt x="85" y="170"/>
                    </a:lnTo>
                    <a:lnTo>
                      <a:pt x="90" y="164"/>
                    </a:lnTo>
                    <a:lnTo>
                      <a:pt x="93" y="157"/>
                    </a:lnTo>
                    <a:lnTo>
                      <a:pt x="96" y="149"/>
                    </a:lnTo>
                    <a:lnTo>
                      <a:pt x="97" y="143"/>
                    </a:lnTo>
                    <a:lnTo>
                      <a:pt x="98" y="137"/>
                    </a:lnTo>
                    <a:lnTo>
                      <a:pt x="89" y="132"/>
                    </a:lnTo>
                    <a:lnTo>
                      <a:pt x="80" y="126"/>
                    </a:lnTo>
                    <a:lnTo>
                      <a:pt x="71" y="120"/>
                    </a:lnTo>
                    <a:lnTo>
                      <a:pt x="63" y="112"/>
                    </a:lnTo>
                    <a:lnTo>
                      <a:pt x="56" y="105"/>
                    </a:lnTo>
                    <a:lnTo>
                      <a:pt x="49" y="97"/>
                    </a:lnTo>
                    <a:lnTo>
                      <a:pt x="42" y="88"/>
                    </a:lnTo>
                    <a:lnTo>
                      <a:pt x="37" y="79"/>
                    </a:lnTo>
                    <a:lnTo>
                      <a:pt x="30" y="69"/>
                    </a:lnTo>
                    <a:lnTo>
                      <a:pt x="25" y="60"/>
                    </a:lnTo>
                    <a:lnTo>
                      <a:pt x="21" y="50"/>
                    </a:lnTo>
                    <a:lnTo>
                      <a:pt x="18" y="40"/>
                    </a:lnTo>
                    <a:lnTo>
                      <a:pt x="14" y="30"/>
                    </a:lnTo>
                    <a:lnTo>
                      <a:pt x="12" y="20"/>
                    </a:lnTo>
                    <a:lnTo>
                      <a:pt x="11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0" name="Freeform 2204">
                <a:extLst>
                  <a:ext uri="{FF2B5EF4-FFF2-40B4-BE49-F238E27FC236}">
                    <a16:creationId xmlns:a16="http://schemas.microsoft.com/office/drawing/2014/main" id="{315D6B45-06C9-49C4-87F6-2247EEAD9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481"/>
                <a:ext cx="71" cy="294"/>
              </a:xfrm>
              <a:custGeom>
                <a:avLst/>
                <a:gdLst>
                  <a:gd name="T0" fmla="*/ 102 w 211"/>
                  <a:gd name="T1" fmla="*/ 444 h 882"/>
                  <a:gd name="T2" fmla="*/ 110 w 211"/>
                  <a:gd name="T3" fmla="*/ 395 h 882"/>
                  <a:gd name="T4" fmla="*/ 117 w 211"/>
                  <a:gd name="T5" fmla="*/ 348 h 882"/>
                  <a:gd name="T6" fmla="*/ 122 w 211"/>
                  <a:gd name="T7" fmla="*/ 304 h 882"/>
                  <a:gd name="T8" fmla="*/ 128 w 211"/>
                  <a:gd name="T9" fmla="*/ 262 h 882"/>
                  <a:gd name="T10" fmla="*/ 133 w 211"/>
                  <a:gd name="T11" fmla="*/ 220 h 882"/>
                  <a:gd name="T12" fmla="*/ 136 w 211"/>
                  <a:gd name="T13" fmla="*/ 180 h 882"/>
                  <a:gd name="T14" fmla="*/ 139 w 211"/>
                  <a:gd name="T15" fmla="*/ 137 h 882"/>
                  <a:gd name="T16" fmla="*/ 141 w 211"/>
                  <a:gd name="T17" fmla="*/ 94 h 882"/>
                  <a:gd name="T18" fmla="*/ 142 w 211"/>
                  <a:gd name="T19" fmla="*/ 50 h 882"/>
                  <a:gd name="T20" fmla="*/ 142 w 211"/>
                  <a:gd name="T21" fmla="*/ 0 h 882"/>
                  <a:gd name="T22" fmla="*/ 170 w 211"/>
                  <a:gd name="T23" fmla="*/ 31 h 882"/>
                  <a:gd name="T24" fmla="*/ 194 w 211"/>
                  <a:gd name="T25" fmla="*/ 26 h 882"/>
                  <a:gd name="T26" fmla="*/ 211 w 211"/>
                  <a:gd name="T27" fmla="*/ 26 h 882"/>
                  <a:gd name="T28" fmla="*/ 207 w 211"/>
                  <a:gd name="T29" fmla="*/ 68 h 882"/>
                  <a:gd name="T30" fmla="*/ 202 w 211"/>
                  <a:gd name="T31" fmla="*/ 110 h 882"/>
                  <a:gd name="T32" fmla="*/ 194 w 211"/>
                  <a:gd name="T33" fmla="*/ 154 h 882"/>
                  <a:gd name="T34" fmla="*/ 184 w 211"/>
                  <a:gd name="T35" fmla="*/ 200 h 882"/>
                  <a:gd name="T36" fmla="*/ 173 w 211"/>
                  <a:gd name="T37" fmla="*/ 246 h 882"/>
                  <a:gd name="T38" fmla="*/ 161 w 211"/>
                  <a:gd name="T39" fmla="*/ 292 h 882"/>
                  <a:gd name="T40" fmla="*/ 150 w 211"/>
                  <a:gd name="T41" fmla="*/ 337 h 882"/>
                  <a:gd name="T42" fmla="*/ 139 w 211"/>
                  <a:gd name="T43" fmla="*/ 380 h 882"/>
                  <a:gd name="T44" fmla="*/ 130 w 211"/>
                  <a:gd name="T45" fmla="*/ 425 h 882"/>
                  <a:gd name="T46" fmla="*/ 122 w 211"/>
                  <a:gd name="T47" fmla="*/ 467 h 882"/>
                  <a:gd name="T48" fmla="*/ 114 w 211"/>
                  <a:gd name="T49" fmla="*/ 530 h 882"/>
                  <a:gd name="T50" fmla="*/ 111 w 211"/>
                  <a:gd name="T51" fmla="*/ 608 h 882"/>
                  <a:gd name="T52" fmla="*/ 115 w 211"/>
                  <a:gd name="T53" fmla="*/ 687 h 882"/>
                  <a:gd name="T54" fmla="*/ 128 w 211"/>
                  <a:gd name="T55" fmla="*/ 764 h 882"/>
                  <a:gd name="T56" fmla="*/ 148 w 211"/>
                  <a:gd name="T57" fmla="*/ 837 h 882"/>
                  <a:gd name="T58" fmla="*/ 159 w 211"/>
                  <a:gd name="T59" fmla="*/ 876 h 882"/>
                  <a:gd name="T60" fmla="*/ 138 w 211"/>
                  <a:gd name="T61" fmla="*/ 857 h 882"/>
                  <a:gd name="T62" fmla="*/ 111 w 211"/>
                  <a:gd name="T63" fmla="*/ 840 h 882"/>
                  <a:gd name="T64" fmla="*/ 85 w 211"/>
                  <a:gd name="T65" fmla="*/ 834 h 882"/>
                  <a:gd name="T66" fmla="*/ 60 w 211"/>
                  <a:gd name="T67" fmla="*/ 845 h 882"/>
                  <a:gd name="T68" fmla="*/ 43 w 211"/>
                  <a:gd name="T69" fmla="*/ 878 h 882"/>
                  <a:gd name="T70" fmla="*/ 30 w 211"/>
                  <a:gd name="T71" fmla="*/ 841 h 882"/>
                  <a:gd name="T72" fmla="*/ 11 w 211"/>
                  <a:gd name="T73" fmla="*/ 834 h 882"/>
                  <a:gd name="T74" fmla="*/ 17 w 211"/>
                  <a:gd name="T75" fmla="*/ 811 h 882"/>
                  <a:gd name="T76" fmla="*/ 52 w 211"/>
                  <a:gd name="T77" fmla="*/ 753 h 882"/>
                  <a:gd name="T78" fmla="*/ 72 w 211"/>
                  <a:gd name="T79" fmla="*/ 695 h 882"/>
                  <a:gd name="T80" fmla="*/ 81 w 211"/>
                  <a:gd name="T81" fmla="*/ 631 h 882"/>
                  <a:gd name="T82" fmla="*/ 87 w 211"/>
                  <a:gd name="T83" fmla="*/ 561 h 882"/>
                  <a:gd name="T84" fmla="*/ 96 w 211"/>
                  <a:gd name="T85" fmla="*/ 48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882">
                    <a:moveTo>
                      <a:pt x="96" y="480"/>
                    </a:moveTo>
                    <a:lnTo>
                      <a:pt x="100" y="462"/>
                    </a:lnTo>
                    <a:lnTo>
                      <a:pt x="102" y="444"/>
                    </a:lnTo>
                    <a:lnTo>
                      <a:pt x="104" y="428"/>
                    </a:lnTo>
                    <a:lnTo>
                      <a:pt x="108" y="411"/>
                    </a:lnTo>
                    <a:lnTo>
                      <a:pt x="110" y="395"/>
                    </a:lnTo>
                    <a:lnTo>
                      <a:pt x="112" y="379"/>
                    </a:lnTo>
                    <a:lnTo>
                      <a:pt x="114" y="364"/>
                    </a:lnTo>
                    <a:lnTo>
                      <a:pt x="117" y="348"/>
                    </a:lnTo>
                    <a:lnTo>
                      <a:pt x="119" y="333"/>
                    </a:lnTo>
                    <a:lnTo>
                      <a:pt x="121" y="319"/>
                    </a:lnTo>
                    <a:lnTo>
                      <a:pt x="122" y="304"/>
                    </a:lnTo>
                    <a:lnTo>
                      <a:pt x="124" y="290"/>
                    </a:lnTo>
                    <a:lnTo>
                      <a:pt x="127" y="275"/>
                    </a:lnTo>
                    <a:lnTo>
                      <a:pt x="128" y="262"/>
                    </a:lnTo>
                    <a:lnTo>
                      <a:pt x="130" y="248"/>
                    </a:lnTo>
                    <a:lnTo>
                      <a:pt x="131" y="235"/>
                    </a:lnTo>
                    <a:lnTo>
                      <a:pt x="133" y="220"/>
                    </a:lnTo>
                    <a:lnTo>
                      <a:pt x="133" y="207"/>
                    </a:lnTo>
                    <a:lnTo>
                      <a:pt x="134" y="193"/>
                    </a:lnTo>
                    <a:lnTo>
                      <a:pt x="136" y="180"/>
                    </a:lnTo>
                    <a:lnTo>
                      <a:pt x="137" y="166"/>
                    </a:lnTo>
                    <a:lnTo>
                      <a:pt x="138" y="152"/>
                    </a:lnTo>
                    <a:lnTo>
                      <a:pt x="139" y="137"/>
                    </a:lnTo>
                    <a:lnTo>
                      <a:pt x="139" y="122"/>
                    </a:lnTo>
                    <a:lnTo>
                      <a:pt x="140" y="109"/>
                    </a:lnTo>
                    <a:lnTo>
                      <a:pt x="141" y="94"/>
                    </a:lnTo>
                    <a:lnTo>
                      <a:pt x="142" y="80"/>
                    </a:lnTo>
                    <a:lnTo>
                      <a:pt x="142" y="64"/>
                    </a:lnTo>
                    <a:lnTo>
                      <a:pt x="142" y="50"/>
                    </a:lnTo>
                    <a:lnTo>
                      <a:pt x="142" y="33"/>
                    </a:lnTo>
                    <a:lnTo>
                      <a:pt x="142" y="16"/>
                    </a:lnTo>
                    <a:lnTo>
                      <a:pt x="142" y="0"/>
                    </a:lnTo>
                    <a:lnTo>
                      <a:pt x="152" y="15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8" y="33"/>
                    </a:lnTo>
                    <a:lnTo>
                      <a:pt x="186" y="31"/>
                    </a:lnTo>
                    <a:lnTo>
                      <a:pt x="194" y="26"/>
                    </a:lnTo>
                    <a:lnTo>
                      <a:pt x="203" y="20"/>
                    </a:lnTo>
                    <a:lnTo>
                      <a:pt x="211" y="13"/>
                    </a:lnTo>
                    <a:lnTo>
                      <a:pt x="211" y="26"/>
                    </a:lnTo>
                    <a:lnTo>
                      <a:pt x="210" y="39"/>
                    </a:lnTo>
                    <a:lnTo>
                      <a:pt x="208" y="53"/>
                    </a:lnTo>
                    <a:lnTo>
                      <a:pt x="207" y="68"/>
                    </a:lnTo>
                    <a:lnTo>
                      <a:pt x="206" y="82"/>
                    </a:lnTo>
                    <a:lnTo>
                      <a:pt x="204" y="96"/>
                    </a:lnTo>
                    <a:lnTo>
                      <a:pt x="202" y="110"/>
                    </a:lnTo>
                    <a:lnTo>
                      <a:pt x="200" y="125"/>
                    </a:lnTo>
                    <a:lnTo>
                      <a:pt x="197" y="139"/>
                    </a:lnTo>
                    <a:lnTo>
                      <a:pt x="194" y="154"/>
                    </a:lnTo>
                    <a:lnTo>
                      <a:pt x="191" y="170"/>
                    </a:lnTo>
                    <a:lnTo>
                      <a:pt x="187" y="184"/>
                    </a:lnTo>
                    <a:lnTo>
                      <a:pt x="184" y="200"/>
                    </a:lnTo>
                    <a:lnTo>
                      <a:pt x="179" y="214"/>
                    </a:lnTo>
                    <a:lnTo>
                      <a:pt x="176" y="230"/>
                    </a:lnTo>
                    <a:lnTo>
                      <a:pt x="173" y="246"/>
                    </a:lnTo>
                    <a:lnTo>
                      <a:pt x="168" y="260"/>
                    </a:lnTo>
                    <a:lnTo>
                      <a:pt x="165" y="276"/>
                    </a:lnTo>
                    <a:lnTo>
                      <a:pt x="161" y="292"/>
                    </a:lnTo>
                    <a:lnTo>
                      <a:pt x="157" y="306"/>
                    </a:lnTo>
                    <a:lnTo>
                      <a:pt x="154" y="322"/>
                    </a:lnTo>
                    <a:lnTo>
                      <a:pt x="150" y="337"/>
                    </a:lnTo>
                    <a:lnTo>
                      <a:pt x="146" y="351"/>
                    </a:lnTo>
                    <a:lnTo>
                      <a:pt x="142" y="366"/>
                    </a:lnTo>
                    <a:lnTo>
                      <a:pt x="139" y="380"/>
                    </a:lnTo>
                    <a:lnTo>
                      <a:pt x="136" y="396"/>
                    </a:lnTo>
                    <a:lnTo>
                      <a:pt x="133" y="411"/>
                    </a:lnTo>
                    <a:lnTo>
                      <a:pt x="130" y="425"/>
                    </a:lnTo>
                    <a:lnTo>
                      <a:pt x="127" y="439"/>
                    </a:lnTo>
                    <a:lnTo>
                      <a:pt x="124" y="453"/>
                    </a:lnTo>
                    <a:lnTo>
                      <a:pt x="122" y="467"/>
                    </a:lnTo>
                    <a:lnTo>
                      <a:pt x="120" y="480"/>
                    </a:lnTo>
                    <a:lnTo>
                      <a:pt x="117" y="504"/>
                    </a:lnTo>
                    <a:lnTo>
                      <a:pt x="114" y="530"/>
                    </a:lnTo>
                    <a:lnTo>
                      <a:pt x="113" y="555"/>
                    </a:lnTo>
                    <a:lnTo>
                      <a:pt x="112" y="581"/>
                    </a:lnTo>
                    <a:lnTo>
                      <a:pt x="111" y="608"/>
                    </a:lnTo>
                    <a:lnTo>
                      <a:pt x="112" y="634"/>
                    </a:lnTo>
                    <a:lnTo>
                      <a:pt x="113" y="661"/>
                    </a:lnTo>
                    <a:lnTo>
                      <a:pt x="115" y="687"/>
                    </a:lnTo>
                    <a:lnTo>
                      <a:pt x="119" y="714"/>
                    </a:lnTo>
                    <a:lnTo>
                      <a:pt x="122" y="738"/>
                    </a:lnTo>
                    <a:lnTo>
                      <a:pt x="128" y="764"/>
                    </a:lnTo>
                    <a:lnTo>
                      <a:pt x="133" y="790"/>
                    </a:lnTo>
                    <a:lnTo>
                      <a:pt x="140" y="813"/>
                    </a:lnTo>
                    <a:lnTo>
                      <a:pt x="148" y="837"/>
                    </a:lnTo>
                    <a:lnTo>
                      <a:pt x="156" y="859"/>
                    </a:lnTo>
                    <a:lnTo>
                      <a:pt x="165" y="882"/>
                    </a:lnTo>
                    <a:lnTo>
                      <a:pt x="159" y="876"/>
                    </a:lnTo>
                    <a:lnTo>
                      <a:pt x="154" y="870"/>
                    </a:lnTo>
                    <a:lnTo>
                      <a:pt x="145" y="863"/>
                    </a:lnTo>
                    <a:lnTo>
                      <a:pt x="138" y="857"/>
                    </a:lnTo>
                    <a:lnTo>
                      <a:pt x="130" y="850"/>
                    </a:lnTo>
                    <a:lnTo>
                      <a:pt x="121" y="845"/>
                    </a:lnTo>
                    <a:lnTo>
                      <a:pt x="111" y="840"/>
                    </a:lnTo>
                    <a:lnTo>
                      <a:pt x="102" y="837"/>
                    </a:lnTo>
                    <a:lnTo>
                      <a:pt x="93" y="835"/>
                    </a:lnTo>
                    <a:lnTo>
                      <a:pt x="85" y="834"/>
                    </a:lnTo>
                    <a:lnTo>
                      <a:pt x="76" y="835"/>
                    </a:lnTo>
                    <a:lnTo>
                      <a:pt x="68" y="839"/>
                    </a:lnTo>
                    <a:lnTo>
                      <a:pt x="60" y="845"/>
                    </a:lnTo>
                    <a:lnTo>
                      <a:pt x="54" y="853"/>
                    </a:lnTo>
                    <a:lnTo>
                      <a:pt x="47" y="864"/>
                    </a:lnTo>
                    <a:lnTo>
                      <a:pt x="43" y="878"/>
                    </a:lnTo>
                    <a:lnTo>
                      <a:pt x="39" y="862"/>
                    </a:lnTo>
                    <a:lnTo>
                      <a:pt x="36" y="849"/>
                    </a:lnTo>
                    <a:lnTo>
                      <a:pt x="30" y="841"/>
                    </a:lnTo>
                    <a:lnTo>
                      <a:pt x="25" y="837"/>
                    </a:lnTo>
                    <a:lnTo>
                      <a:pt x="18" y="835"/>
                    </a:lnTo>
                    <a:lnTo>
                      <a:pt x="11" y="834"/>
                    </a:lnTo>
                    <a:lnTo>
                      <a:pt x="4" y="832"/>
                    </a:lnTo>
                    <a:lnTo>
                      <a:pt x="0" y="831"/>
                    </a:lnTo>
                    <a:lnTo>
                      <a:pt x="17" y="811"/>
                    </a:lnTo>
                    <a:lnTo>
                      <a:pt x="31" y="792"/>
                    </a:lnTo>
                    <a:lnTo>
                      <a:pt x="43" y="773"/>
                    </a:lnTo>
                    <a:lnTo>
                      <a:pt x="52" y="753"/>
                    </a:lnTo>
                    <a:lnTo>
                      <a:pt x="60" y="734"/>
                    </a:lnTo>
                    <a:lnTo>
                      <a:pt x="66" y="715"/>
                    </a:lnTo>
                    <a:lnTo>
                      <a:pt x="72" y="695"/>
                    </a:lnTo>
                    <a:lnTo>
                      <a:pt x="75" y="674"/>
                    </a:lnTo>
                    <a:lnTo>
                      <a:pt x="78" y="653"/>
                    </a:lnTo>
                    <a:lnTo>
                      <a:pt x="81" y="631"/>
                    </a:lnTo>
                    <a:lnTo>
                      <a:pt x="83" y="609"/>
                    </a:lnTo>
                    <a:lnTo>
                      <a:pt x="85" y="586"/>
                    </a:lnTo>
                    <a:lnTo>
                      <a:pt x="87" y="561"/>
                    </a:lnTo>
                    <a:lnTo>
                      <a:pt x="90" y="534"/>
                    </a:lnTo>
                    <a:lnTo>
                      <a:pt x="92" y="508"/>
                    </a:lnTo>
                    <a:lnTo>
                      <a:pt x="96" y="4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1" name="Freeform 2205">
                <a:extLst>
                  <a:ext uri="{FF2B5EF4-FFF2-40B4-BE49-F238E27FC236}">
                    <a16:creationId xmlns:a16="http://schemas.microsoft.com/office/drawing/2014/main" id="{A5887FB0-3A68-4A35-B8CC-AF2B4E0D3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79"/>
                <a:ext cx="60" cy="143"/>
              </a:xfrm>
              <a:custGeom>
                <a:avLst/>
                <a:gdLst>
                  <a:gd name="T0" fmla="*/ 99 w 182"/>
                  <a:gd name="T1" fmla="*/ 62 h 429"/>
                  <a:gd name="T2" fmla="*/ 101 w 182"/>
                  <a:gd name="T3" fmla="*/ 69 h 429"/>
                  <a:gd name="T4" fmla="*/ 101 w 182"/>
                  <a:gd name="T5" fmla="*/ 79 h 429"/>
                  <a:gd name="T6" fmla="*/ 98 w 182"/>
                  <a:gd name="T7" fmla="*/ 92 h 429"/>
                  <a:gd name="T8" fmla="*/ 96 w 182"/>
                  <a:gd name="T9" fmla="*/ 110 h 429"/>
                  <a:gd name="T10" fmla="*/ 93 w 182"/>
                  <a:gd name="T11" fmla="*/ 129 h 429"/>
                  <a:gd name="T12" fmla="*/ 88 w 182"/>
                  <a:gd name="T13" fmla="*/ 152 h 429"/>
                  <a:gd name="T14" fmla="*/ 83 w 182"/>
                  <a:gd name="T15" fmla="*/ 176 h 429"/>
                  <a:gd name="T16" fmla="*/ 76 w 182"/>
                  <a:gd name="T17" fmla="*/ 203 h 429"/>
                  <a:gd name="T18" fmla="*/ 69 w 182"/>
                  <a:gd name="T19" fmla="*/ 230 h 429"/>
                  <a:gd name="T20" fmla="*/ 61 w 182"/>
                  <a:gd name="T21" fmla="*/ 258 h 429"/>
                  <a:gd name="T22" fmla="*/ 52 w 182"/>
                  <a:gd name="T23" fmla="*/ 287 h 429"/>
                  <a:gd name="T24" fmla="*/ 42 w 182"/>
                  <a:gd name="T25" fmla="*/ 315 h 429"/>
                  <a:gd name="T26" fmla="*/ 33 w 182"/>
                  <a:gd name="T27" fmla="*/ 342 h 429"/>
                  <a:gd name="T28" fmla="*/ 22 w 182"/>
                  <a:gd name="T29" fmla="*/ 369 h 429"/>
                  <a:gd name="T30" fmla="*/ 11 w 182"/>
                  <a:gd name="T31" fmla="*/ 395 h 429"/>
                  <a:gd name="T32" fmla="*/ 0 w 182"/>
                  <a:gd name="T33" fmla="*/ 417 h 429"/>
                  <a:gd name="T34" fmla="*/ 14 w 182"/>
                  <a:gd name="T35" fmla="*/ 410 h 429"/>
                  <a:gd name="T36" fmla="*/ 28 w 182"/>
                  <a:gd name="T37" fmla="*/ 405 h 429"/>
                  <a:gd name="T38" fmla="*/ 39 w 182"/>
                  <a:gd name="T39" fmla="*/ 402 h 429"/>
                  <a:gd name="T40" fmla="*/ 51 w 182"/>
                  <a:gd name="T41" fmla="*/ 401 h 429"/>
                  <a:gd name="T42" fmla="*/ 60 w 182"/>
                  <a:gd name="T43" fmla="*/ 404 h 429"/>
                  <a:gd name="T44" fmla="*/ 69 w 182"/>
                  <a:gd name="T45" fmla="*/ 407 h 429"/>
                  <a:gd name="T46" fmla="*/ 77 w 182"/>
                  <a:gd name="T47" fmla="*/ 416 h 429"/>
                  <a:gd name="T48" fmla="*/ 85 w 182"/>
                  <a:gd name="T49" fmla="*/ 429 h 429"/>
                  <a:gd name="T50" fmla="*/ 84 w 182"/>
                  <a:gd name="T51" fmla="*/ 418 h 429"/>
                  <a:gd name="T52" fmla="*/ 85 w 182"/>
                  <a:gd name="T53" fmla="*/ 402 h 429"/>
                  <a:gd name="T54" fmla="*/ 86 w 182"/>
                  <a:gd name="T55" fmla="*/ 379 h 429"/>
                  <a:gd name="T56" fmla="*/ 89 w 182"/>
                  <a:gd name="T57" fmla="*/ 353 h 429"/>
                  <a:gd name="T58" fmla="*/ 95 w 182"/>
                  <a:gd name="T59" fmla="*/ 323 h 429"/>
                  <a:gd name="T60" fmla="*/ 101 w 182"/>
                  <a:gd name="T61" fmla="*/ 291 h 429"/>
                  <a:gd name="T62" fmla="*/ 106 w 182"/>
                  <a:gd name="T63" fmla="*/ 255 h 429"/>
                  <a:gd name="T64" fmla="*/ 114 w 182"/>
                  <a:gd name="T65" fmla="*/ 220 h 429"/>
                  <a:gd name="T66" fmla="*/ 121 w 182"/>
                  <a:gd name="T67" fmla="*/ 183 h 429"/>
                  <a:gd name="T68" fmla="*/ 130 w 182"/>
                  <a:gd name="T69" fmla="*/ 148 h 429"/>
                  <a:gd name="T70" fmla="*/ 139 w 182"/>
                  <a:gd name="T71" fmla="*/ 115 h 429"/>
                  <a:gd name="T72" fmla="*/ 148 w 182"/>
                  <a:gd name="T73" fmla="*/ 82 h 429"/>
                  <a:gd name="T74" fmla="*/ 157 w 182"/>
                  <a:gd name="T75" fmla="*/ 55 h 429"/>
                  <a:gd name="T76" fmla="*/ 165 w 182"/>
                  <a:gd name="T77" fmla="*/ 32 h 429"/>
                  <a:gd name="T78" fmla="*/ 173 w 182"/>
                  <a:gd name="T79" fmla="*/ 12 h 429"/>
                  <a:gd name="T80" fmla="*/ 182 w 182"/>
                  <a:gd name="T81" fmla="*/ 0 h 429"/>
                  <a:gd name="T82" fmla="*/ 178 w 182"/>
                  <a:gd name="T83" fmla="*/ 3 h 429"/>
                  <a:gd name="T84" fmla="*/ 171 w 182"/>
                  <a:gd name="T85" fmla="*/ 7 h 429"/>
                  <a:gd name="T86" fmla="*/ 165 w 182"/>
                  <a:gd name="T87" fmla="*/ 11 h 429"/>
                  <a:gd name="T88" fmla="*/ 157 w 182"/>
                  <a:gd name="T89" fmla="*/ 16 h 429"/>
                  <a:gd name="T90" fmla="*/ 148 w 182"/>
                  <a:gd name="T91" fmla="*/ 21 h 429"/>
                  <a:gd name="T92" fmla="*/ 140 w 182"/>
                  <a:gd name="T93" fmla="*/ 27 h 429"/>
                  <a:gd name="T94" fmla="*/ 133 w 182"/>
                  <a:gd name="T95" fmla="*/ 32 h 429"/>
                  <a:gd name="T96" fmla="*/ 128 w 182"/>
                  <a:gd name="T97" fmla="*/ 36 h 429"/>
                  <a:gd name="T98" fmla="*/ 124 w 182"/>
                  <a:gd name="T99" fmla="*/ 40 h 429"/>
                  <a:gd name="T100" fmla="*/ 121 w 182"/>
                  <a:gd name="T101" fmla="*/ 44 h 429"/>
                  <a:gd name="T102" fmla="*/ 117 w 182"/>
                  <a:gd name="T103" fmla="*/ 47 h 429"/>
                  <a:gd name="T104" fmla="*/ 114 w 182"/>
                  <a:gd name="T105" fmla="*/ 52 h 429"/>
                  <a:gd name="T106" fmla="*/ 110 w 182"/>
                  <a:gd name="T107" fmla="*/ 54 h 429"/>
                  <a:gd name="T108" fmla="*/ 106 w 182"/>
                  <a:gd name="T109" fmla="*/ 57 h 429"/>
                  <a:gd name="T110" fmla="*/ 104 w 182"/>
                  <a:gd name="T111" fmla="*/ 60 h 429"/>
                  <a:gd name="T112" fmla="*/ 99 w 182"/>
                  <a:gd name="T113" fmla="*/ 6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2" h="429">
                    <a:moveTo>
                      <a:pt x="99" y="62"/>
                    </a:moveTo>
                    <a:lnTo>
                      <a:pt x="101" y="69"/>
                    </a:lnTo>
                    <a:lnTo>
                      <a:pt x="101" y="79"/>
                    </a:lnTo>
                    <a:lnTo>
                      <a:pt x="98" y="92"/>
                    </a:lnTo>
                    <a:lnTo>
                      <a:pt x="96" y="110"/>
                    </a:lnTo>
                    <a:lnTo>
                      <a:pt x="93" y="129"/>
                    </a:lnTo>
                    <a:lnTo>
                      <a:pt x="88" y="152"/>
                    </a:lnTo>
                    <a:lnTo>
                      <a:pt x="83" y="176"/>
                    </a:lnTo>
                    <a:lnTo>
                      <a:pt x="76" y="203"/>
                    </a:lnTo>
                    <a:lnTo>
                      <a:pt x="69" y="230"/>
                    </a:lnTo>
                    <a:lnTo>
                      <a:pt x="61" y="258"/>
                    </a:lnTo>
                    <a:lnTo>
                      <a:pt x="52" y="287"/>
                    </a:lnTo>
                    <a:lnTo>
                      <a:pt x="42" y="315"/>
                    </a:lnTo>
                    <a:lnTo>
                      <a:pt x="33" y="342"/>
                    </a:lnTo>
                    <a:lnTo>
                      <a:pt x="22" y="369"/>
                    </a:lnTo>
                    <a:lnTo>
                      <a:pt x="11" y="395"/>
                    </a:lnTo>
                    <a:lnTo>
                      <a:pt x="0" y="417"/>
                    </a:lnTo>
                    <a:lnTo>
                      <a:pt x="14" y="410"/>
                    </a:lnTo>
                    <a:lnTo>
                      <a:pt x="28" y="405"/>
                    </a:lnTo>
                    <a:lnTo>
                      <a:pt x="39" y="402"/>
                    </a:lnTo>
                    <a:lnTo>
                      <a:pt x="51" y="401"/>
                    </a:lnTo>
                    <a:lnTo>
                      <a:pt x="60" y="404"/>
                    </a:lnTo>
                    <a:lnTo>
                      <a:pt x="69" y="407"/>
                    </a:lnTo>
                    <a:lnTo>
                      <a:pt x="77" y="416"/>
                    </a:lnTo>
                    <a:lnTo>
                      <a:pt x="85" y="429"/>
                    </a:lnTo>
                    <a:lnTo>
                      <a:pt x="84" y="418"/>
                    </a:lnTo>
                    <a:lnTo>
                      <a:pt x="85" y="402"/>
                    </a:lnTo>
                    <a:lnTo>
                      <a:pt x="86" y="379"/>
                    </a:lnTo>
                    <a:lnTo>
                      <a:pt x="89" y="353"/>
                    </a:lnTo>
                    <a:lnTo>
                      <a:pt x="95" y="323"/>
                    </a:lnTo>
                    <a:lnTo>
                      <a:pt x="101" y="291"/>
                    </a:lnTo>
                    <a:lnTo>
                      <a:pt x="106" y="255"/>
                    </a:lnTo>
                    <a:lnTo>
                      <a:pt x="114" y="220"/>
                    </a:lnTo>
                    <a:lnTo>
                      <a:pt x="121" y="183"/>
                    </a:lnTo>
                    <a:lnTo>
                      <a:pt x="130" y="148"/>
                    </a:lnTo>
                    <a:lnTo>
                      <a:pt x="139" y="115"/>
                    </a:lnTo>
                    <a:lnTo>
                      <a:pt x="148" y="82"/>
                    </a:lnTo>
                    <a:lnTo>
                      <a:pt x="157" y="55"/>
                    </a:lnTo>
                    <a:lnTo>
                      <a:pt x="165" y="32"/>
                    </a:lnTo>
                    <a:lnTo>
                      <a:pt x="173" y="12"/>
                    </a:lnTo>
                    <a:lnTo>
                      <a:pt x="182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5" y="11"/>
                    </a:lnTo>
                    <a:lnTo>
                      <a:pt x="157" y="16"/>
                    </a:lnTo>
                    <a:lnTo>
                      <a:pt x="148" y="21"/>
                    </a:lnTo>
                    <a:lnTo>
                      <a:pt x="140" y="27"/>
                    </a:lnTo>
                    <a:lnTo>
                      <a:pt x="133" y="32"/>
                    </a:lnTo>
                    <a:lnTo>
                      <a:pt x="128" y="36"/>
                    </a:lnTo>
                    <a:lnTo>
                      <a:pt x="124" y="40"/>
                    </a:lnTo>
                    <a:lnTo>
                      <a:pt x="121" y="44"/>
                    </a:lnTo>
                    <a:lnTo>
                      <a:pt x="117" y="47"/>
                    </a:lnTo>
                    <a:lnTo>
                      <a:pt x="114" y="52"/>
                    </a:lnTo>
                    <a:lnTo>
                      <a:pt x="110" y="54"/>
                    </a:lnTo>
                    <a:lnTo>
                      <a:pt x="106" y="57"/>
                    </a:lnTo>
                    <a:lnTo>
                      <a:pt x="104" y="60"/>
                    </a:lnTo>
                    <a:lnTo>
                      <a:pt x="99" y="6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2" name="Freeform 2206">
                <a:extLst>
                  <a:ext uri="{FF2B5EF4-FFF2-40B4-BE49-F238E27FC236}">
                    <a16:creationId xmlns:a16="http://schemas.microsoft.com/office/drawing/2014/main" id="{9061F0FA-3E97-4DED-A8BE-DC222285B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0"/>
                <a:ext cx="33" cy="119"/>
              </a:xfrm>
              <a:custGeom>
                <a:avLst/>
                <a:gdLst>
                  <a:gd name="T0" fmla="*/ 0 w 101"/>
                  <a:gd name="T1" fmla="*/ 354 h 355"/>
                  <a:gd name="T2" fmla="*/ 0 w 101"/>
                  <a:gd name="T3" fmla="*/ 355 h 355"/>
                  <a:gd name="T4" fmla="*/ 11 w 101"/>
                  <a:gd name="T5" fmla="*/ 333 h 355"/>
                  <a:gd name="T6" fmla="*/ 23 w 101"/>
                  <a:gd name="T7" fmla="*/ 307 h 355"/>
                  <a:gd name="T8" fmla="*/ 33 w 101"/>
                  <a:gd name="T9" fmla="*/ 280 h 355"/>
                  <a:gd name="T10" fmla="*/ 43 w 101"/>
                  <a:gd name="T11" fmla="*/ 252 h 355"/>
                  <a:gd name="T12" fmla="*/ 52 w 101"/>
                  <a:gd name="T13" fmla="*/ 224 h 355"/>
                  <a:gd name="T14" fmla="*/ 61 w 101"/>
                  <a:gd name="T15" fmla="*/ 196 h 355"/>
                  <a:gd name="T16" fmla="*/ 69 w 101"/>
                  <a:gd name="T17" fmla="*/ 168 h 355"/>
                  <a:gd name="T18" fmla="*/ 76 w 101"/>
                  <a:gd name="T19" fmla="*/ 140 h 355"/>
                  <a:gd name="T20" fmla="*/ 83 w 101"/>
                  <a:gd name="T21" fmla="*/ 114 h 355"/>
                  <a:gd name="T22" fmla="*/ 88 w 101"/>
                  <a:gd name="T23" fmla="*/ 90 h 355"/>
                  <a:gd name="T24" fmla="*/ 93 w 101"/>
                  <a:gd name="T25" fmla="*/ 66 h 355"/>
                  <a:gd name="T26" fmla="*/ 96 w 101"/>
                  <a:gd name="T27" fmla="*/ 47 h 355"/>
                  <a:gd name="T28" fmla="*/ 98 w 101"/>
                  <a:gd name="T29" fmla="*/ 29 h 355"/>
                  <a:gd name="T30" fmla="*/ 101 w 101"/>
                  <a:gd name="T31" fmla="*/ 17 h 355"/>
                  <a:gd name="T32" fmla="*/ 101 w 101"/>
                  <a:gd name="T33" fmla="*/ 7 h 355"/>
                  <a:gd name="T34" fmla="*/ 99 w 101"/>
                  <a:gd name="T35" fmla="*/ 0 h 355"/>
                  <a:gd name="T36" fmla="*/ 97 w 101"/>
                  <a:gd name="T37" fmla="*/ 0 h 355"/>
                  <a:gd name="T38" fmla="*/ 98 w 101"/>
                  <a:gd name="T39" fmla="*/ 7 h 355"/>
                  <a:gd name="T40" fmla="*/ 98 w 101"/>
                  <a:gd name="T41" fmla="*/ 17 h 355"/>
                  <a:gd name="T42" fmla="*/ 97 w 101"/>
                  <a:gd name="T43" fmla="*/ 29 h 355"/>
                  <a:gd name="T44" fmla="*/ 95 w 101"/>
                  <a:gd name="T45" fmla="*/ 47 h 355"/>
                  <a:gd name="T46" fmla="*/ 92 w 101"/>
                  <a:gd name="T47" fmla="*/ 66 h 355"/>
                  <a:gd name="T48" fmla="*/ 86 w 101"/>
                  <a:gd name="T49" fmla="*/ 90 h 355"/>
                  <a:gd name="T50" fmla="*/ 82 w 101"/>
                  <a:gd name="T51" fmla="*/ 114 h 355"/>
                  <a:gd name="T52" fmla="*/ 74 w 101"/>
                  <a:gd name="T53" fmla="*/ 140 h 355"/>
                  <a:gd name="T54" fmla="*/ 68 w 101"/>
                  <a:gd name="T55" fmla="*/ 168 h 355"/>
                  <a:gd name="T56" fmla="*/ 60 w 101"/>
                  <a:gd name="T57" fmla="*/ 196 h 355"/>
                  <a:gd name="T58" fmla="*/ 50 w 101"/>
                  <a:gd name="T59" fmla="*/ 224 h 355"/>
                  <a:gd name="T60" fmla="*/ 42 w 101"/>
                  <a:gd name="T61" fmla="*/ 252 h 355"/>
                  <a:gd name="T62" fmla="*/ 32 w 101"/>
                  <a:gd name="T63" fmla="*/ 280 h 355"/>
                  <a:gd name="T64" fmla="*/ 21 w 101"/>
                  <a:gd name="T65" fmla="*/ 305 h 355"/>
                  <a:gd name="T66" fmla="*/ 10 w 101"/>
                  <a:gd name="T67" fmla="*/ 332 h 355"/>
                  <a:gd name="T68" fmla="*/ 0 w 101"/>
                  <a:gd name="T69" fmla="*/ 354 h 355"/>
                  <a:gd name="T70" fmla="*/ 0 w 101"/>
                  <a:gd name="T71" fmla="*/ 355 h 355"/>
                  <a:gd name="T72" fmla="*/ 0 w 101"/>
                  <a:gd name="T7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355">
                    <a:moveTo>
                      <a:pt x="0" y="354"/>
                    </a:moveTo>
                    <a:lnTo>
                      <a:pt x="0" y="355"/>
                    </a:lnTo>
                    <a:lnTo>
                      <a:pt x="11" y="333"/>
                    </a:lnTo>
                    <a:lnTo>
                      <a:pt x="23" y="307"/>
                    </a:lnTo>
                    <a:lnTo>
                      <a:pt x="33" y="280"/>
                    </a:lnTo>
                    <a:lnTo>
                      <a:pt x="43" y="252"/>
                    </a:lnTo>
                    <a:lnTo>
                      <a:pt x="52" y="224"/>
                    </a:lnTo>
                    <a:lnTo>
                      <a:pt x="61" y="196"/>
                    </a:lnTo>
                    <a:lnTo>
                      <a:pt x="69" y="168"/>
                    </a:lnTo>
                    <a:lnTo>
                      <a:pt x="76" y="140"/>
                    </a:lnTo>
                    <a:lnTo>
                      <a:pt x="83" y="114"/>
                    </a:lnTo>
                    <a:lnTo>
                      <a:pt x="88" y="90"/>
                    </a:lnTo>
                    <a:lnTo>
                      <a:pt x="93" y="66"/>
                    </a:lnTo>
                    <a:lnTo>
                      <a:pt x="96" y="47"/>
                    </a:lnTo>
                    <a:lnTo>
                      <a:pt x="98" y="29"/>
                    </a:lnTo>
                    <a:lnTo>
                      <a:pt x="101" y="17"/>
                    </a:lnTo>
                    <a:lnTo>
                      <a:pt x="101" y="7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8" y="7"/>
                    </a:lnTo>
                    <a:lnTo>
                      <a:pt x="98" y="17"/>
                    </a:lnTo>
                    <a:lnTo>
                      <a:pt x="97" y="29"/>
                    </a:lnTo>
                    <a:lnTo>
                      <a:pt x="95" y="47"/>
                    </a:lnTo>
                    <a:lnTo>
                      <a:pt x="92" y="66"/>
                    </a:lnTo>
                    <a:lnTo>
                      <a:pt x="86" y="90"/>
                    </a:lnTo>
                    <a:lnTo>
                      <a:pt x="82" y="114"/>
                    </a:lnTo>
                    <a:lnTo>
                      <a:pt x="74" y="140"/>
                    </a:lnTo>
                    <a:lnTo>
                      <a:pt x="68" y="168"/>
                    </a:lnTo>
                    <a:lnTo>
                      <a:pt x="60" y="196"/>
                    </a:lnTo>
                    <a:lnTo>
                      <a:pt x="50" y="224"/>
                    </a:lnTo>
                    <a:lnTo>
                      <a:pt x="42" y="252"/>
                    </a:lnTo>
                    <a:lnTo>
                      <a:pt x="32" y="280"/>
                    </a:lnTo>
                    <a:lnTo>
                      <a:pt x="21" y="305"/>
                    </a:lnTo>
                    <a:lnTo>
                      <a:pt x="10" y="332"/>
                    </a:lnTo>
                    <a:lnTo>
                      <a:pt x="0" y="354"/>
                    </a:lnTo>
                    <a:lnTo>
                      <a:pt x="0" y="355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3" name="Freeform 2207">
                <a:extLst>
                  <a:ext uri="{FF2B5EF4-FFF2-40B4-BE49-F238E27FC236}">
                    <a16:creationId xmlns:a16="http://schemas.microsoft.com/office/drawing/2014/main" id="{581C5B71-0B91-4705-A83D-F8B3DF9A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12"/>
                <a:ext cx="28" cy="10"/>
              </a:xfrm>
              <a:custGeom>
                <a:avLst/>
                <a:gdLst>
                  <a:gd name="T0" fmla="*/ 84 w 84"/>
                  <a:gd name="T1" fmla="*/ 28 h 30"/>
                  <a:gd name="T2" fmla="*/ 84 w 84"/>
                  <a:gd name="T3" fmla="*/ 28 h 30"/>
                  <a:gd name="T4" fmla="*/ 77 w 84"/>
                  <a:gd name="T5" fmla="*/ 16 h 30"/>
                  <a:gd name="T6" fmla="*/ 69 w 84"/>
                  <a:gd name="T7" fmla="*/ 8 h 30"/>
                  <a:gd name="T8" fmla="*/ 60 w 84"/>
                  <a:gd name="T9" fmla="*/ 4 h 30"/>
                  <a:gd name="T10" fmla="*/ 50 w 84"/>
                  <a:gd name="T11" fmla="*/ 0 h 30"/>
                  <a:gd name="T12" fmla="*/ 39 w 84"/>
                  <a:gd name="T13" fmla="*/ 2 h 30"/>
                  <a:gd name="T14" fmla="*/ 27 w 84"/>
                  <a:gd name="T15" fmla="*/ 5 h 30"/>
                  <a:gd name="T16" fmla="*/ 13 w 84"/>
                  <a:gd name="T17" fmla="*/ 11 h 30"/>
                  <a:gd name="T18" fmla="*/ 0 w 84"/>
                  <a:gd name="T19" fmla="*/ 17 h 30"/>
                  <a:gd name="T20" fmla="*/ 1 w 84"/>
                  <a:gd name="T21" fmla="*/ 18 h 30"/>
                  <a:gd name="T22" fmla="*/ 16 w 84"/>
                  <a:gd name="T23" fmla="*/ 12 h 30"/>
                  <a:gd name="T24" fmla="*/ 28 w 84"/>
                  <a:gd name="T25" fmla="*/ 6 h 30"/>
                  <a:gd name="T26" fmla="*/ 39 w 84"/>
                  <a:gd name="T27" fmla="*/ 3 h 30"/>
                  <a:gd name="T28" fmla="*/ 50 w 84"/>
                  <a:gd name="T29" fmla="*/ 3 h 30"/>
                  <a:gd name="T30" fmla="*/ 59 w 84"/>
                  <a:gd name="T31" fmla="*/ 5 h 30"/>
                  <a:gd name="T32" fmla="*/ 68 w 84"/>
                  <a:gd name="T33" fmla="*/ 9 h 30"/>
                  <a:gd name="T34" fmla="*/ 75 w 84"/>
                  <a:gd name="T35" fmla="*/ 18 h 30"/>
                  <a:gd name="T36" fmla="*/ 84 w 84"/>
                  <a:gd name="T37" fmla="*/ 30 h 30"/>
                  <a:gd name="T38" fmla="*/ 84 w 84"/>
                  <a:gd name="T3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30">
                    <a:moveTo>
                      <a:pt x="84" y="28"/>
                    </a:moveTo>
                    <a:lnTo>
                      <a:pt x="84" y="28"/>
                    </a:lnTo>
                    <a:lnTo>
                      <a:pt x="77" y="16"/>
                    </a:lnTo>
                    <a:lnTo>
                      <a:pt x="69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7" y="5"/>
                    </a:lnTo>
                    <a:lnTo>
                      <a:pt x="13" y="11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6" y="12"/>
                    </a:lnTo>
                    <a:lnTo>
                      <a:pt x="28" y="6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59" y="5"/>
                    </a:lnTo>
                    <a:lnTo>
                      <a:pt x="68" y="9"/>
                    </a:lnTo>
                    <a:lnTo>
                      <a:pt x="75" y="18"/>
                    </a:lnTo>
                    <a:lnTo>
                      <a:pt x="84" y="30"/>
                    </a:lnTo>
                    <a:lnTo>
                      <a:pt x="8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4" name="Freeform 2208">
                <a:extLst>
                  <a:ext uri="{FF2B5EF4-FFF2-40B4-BE49-F238E27FC236}">
                    <a16:creationId xmlns:a16="http://schemas.microsoft.com/office/drawing/2014/main" id="{2B4922A6-08D7-435E-9CE3-78C1FB7D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79"/>
                <a:ext cx="33" cy="143"/>
              </a:xfrm>
              <a:custGeom>
                <a:avLst/>
                <a:gdLst>
                  <a:gd name="T0" fmla="*/ 99 w 99"/>
                  <a:gd name="T1" fmla="*/ 2 h 428"/>
                  <a:gd name="T2" fmla="*/ 97 w 99"/>
                  <a:gd name="T3" fmla="*/ 0 h 428"/>
                  <a:gd name="T4" fmla="*/ 89 w 99"/>
                  <a:gd name="T5" fmla="*/ 12 h 428"/>
                  <a:gd name="T6" fmla="*/ 80 w 99"/>
                  <a:gd name="T7" fmla="*/ 31 h 428"/>
                  <a:gd name="T8" fmla="*/ 71 w 99"/>
                  <a:gd name="T9" fmla="*/ 56 h 428"/>
                  <a:gd name="T10" fmla="*/ 64 w 99"/>
                  <a:gd name="T11" fmla="*/ 83 h 428"/>
                  <a:gd name="T12" fmla="*/ 55 w 99"/>
                  <a:gd name="T13" fmla="*/ 116 h 428"/>
                  <a:gd name="T14" fmla="*/ 46 w 99"/>
                  <a:gd name="T15" fmla="*/ 149 h 428"/>
                  <a:gd name="T16" fmla="*/ 38 w 99"/>
                  <a:gd name="T17" fmla="*/ 184 h 428"/>
                  <a:gd name="T18" fmla="*/ 30 w 99"/>
                  <a:gd name="T19" fmla="*/ 220 h 428"/>
                  <a:gd name="T20" fmla="*/ 23 w 99"/>
                  <a:gd name="T21" fmla="*/ 256 h 428"/>
                  <a:gd name="T22" fmla="*/ 16 w 99"/>
                  <a:gd name="T23" fmla="*/ 291 h 428"/>
                  <a:gd name="T24" fmla="*/ 11 w 99"/>
                  <a:gd name="T25" fmla="*/ 324 h 428"/>
                  <a:gd name="T26" fmla="*/ 5 w 99"/>
                  <a:gd name="T27" fmla="*/ 354 h 428"/>
                  <a:gd name="T28" fmla="*/ 2 w 99"/>
                  <a:gd name="T29" fmla="*/ 380 h 428"/>
                  <a:gd name="T30" fmla="*/ 1 w 99"/>
                  <a:gd name="T31" fmla="*/ 402 h 428"/>
                  <a:gd name="T32" fmla="*/ 0 w 99"/>
                  <a:gd name="T33" fmla="*/ 418 h 428"/>
                  <a:gd name="T34" fmla="*/ 1 w 99"/>
                  <a:gd name="T35" fmla="*/ 428 h 428"/>
                  <a:gd name="T36" fmla="*/ 2 w 99"/>
                  <a:gd name="T37" fmla="*/ 428 h 428"/>
                  <a:gd name="T38" fmla="*/ 2 w 99"/>
                  <a:gd name="T39" fmla="*/ 418 h 428"/>
                  <a:gd name="T40" fmla="*/ 2 w 99"/>
                  <a:gd name="T41" fmla="*/ 402 h 428"/>
                  <a:gd name="T42" fmla="*/ 4 w 99"/>
                  <a:gd name="T43" fmla="*/ 380 h 428"/>
                  <a:gd name="T44" fmla="*/ 8 w 99"/>
                  <a:gd name="T45" fmla="*/ 354 h 428"/>
                  <a:gd name="T46" fmla="*/ 12 w 99"/>
                  <a:gd name="T47" fmla="*/ 324 h 428"/>
                  <a:gd name="T48" fmla="*/ 18 w 99"/>
                  <a:gd name="T49" fmla="*/ 291 h 428"/>
                  <a:gd name="T50" fmla="*/ 23 w 99"/>
                  <a:gd name="T51" fmla="*/ 256 h 428"/>
                  <a:gd name="T52" fmla="*/ 32 w 99"/>
                  <a:gd name="T53" fmla="*/ 220 h 428"/>
                  <a:gd name="T54" fmla="*/ 39 w 99"/>
                  <a:gd name="T55" fmla="*/ 184 h 428"/>
                  <a:gd name="T56" fmla="*/ 47 w 99"/>
                  <a:gd name="T57" fmla="*/ 149 h 428"/>
                  <a:gd name="T58" fmla="*/ 56 w 99"/>
                  <a:gd name="T59" fmla="*/ 116 h 428"/>
                  <a:gd name="T60" fmla="*/ 65 w 99"/>
                  <a:gd name="T61" fmla="*/ 83 h 428"/>
                  <a:gd name="T62" fmla="*/ 73 w 99"/>
                  <a:gd name="T63" fmla="*/ 56 h 428"/>
                  <a:gd name="T64" fmla="*/ 83 w 99"/>
                  <a:gd name="T65" fmla="*/ 34 h 428"/>
                  <a:gd name="T66" fmla="*/ 92 w 99"/>
                  <a:gd name="T67" fmla="*/ 15 h 428"/>
                  <a:gd name="T68" fmla="*/ 99 w 99"/>
                  <a:gd name="T69" fmla="*/ 2 h 428"/>
                  <a:gd name="T70" fmla="*/ 97 w 99"/>
                  <a:gd name="T71" fmla="*/ 0 h 428"/>
                  <a:gd name="T72" fmla="*/ 99 w 99"/>
                  <a:gd name="T73" fmla="*/ 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428">
                    <a:moveTo>
                      <a:pt x="99" y="2"/>
                    </a:moveTo>
                    <a:lnTo>
                      <a:pt x="97" y="0"/>
                    </a:lnTo>
                    <a:lnTo>
                      <a:pt x="89" y="12"/>
                    </a:lnTo>
                    <a:lnTo>
                      <a:pt x="80" y="31"/>
                    </a:lnTo>
                    <a:lnTo>
                      <a:pt x="71" y="56"/>
                    </a:lnTo>
                    <a:lnTo>
                      <a:pt x="64" y="83"/>
                    </a:lnTo>
                    <a:lnTo>
                      <a:pt x="55" y="116"/>
                    </a:lnTo>
                    <a:lnTo>
                      <a:pt x="46" y="149"/>
                    </a:lnTo>
                    <a:lnTo>
                      <a:pt x="38" y="184"/>
                    </a:lnTo>
                    <a:lnTo>
                      <a:pt x="30" y="220"/>
                    </a:lnTo>
                    <a:lnTo>
                      <a:pt x="23" y="256"/>
                    </a:lnTo>
                    <a:lnTo>
                      <a:pt x="16" y="291"/>
                    </a:lnTo>
                    <a:lnTo>
                      <a:pt x="11" y="324"/>
                    </a:lnTo>
                    <a:lnTo>
                      <a:pt x="5" y="354"/>
                    </a:lnTo>
                    <a:lnTo>
                      <a:pt x="2" y="380"/>
                    </a:lnTo>
                    <a:lnTo>
                      <a:pt x="1" y="402"/>
                    </a:lnTo>
                    <a:lnTo>
                      <a:pt x="0" y="418"/>
                    </a:lnTo>
                    <a:lnTo>
                      <a:pt x="1" y="428"/>
                    </a:lnTo>
                    <a:lnTo>
                      <a:pt x="2" y="428"/>
                    </a:lnTo>
                    <a:lnTo>
                      <a:pt x="2" y="418"/>
                    </a:lnTo>
                    <a:lnTo>
                      <a:pt x="2" y="402"/>
                    </a:lnTo>
                    <a:lnTo>
                      <a:pt x="4" y="380"/>
                    </a:lnTo>
                    <a:lnTo>
                      <a:pt x="8" y="354"/>
                    </a:lnTo>
                    <a:lnTo>
                      <a:pt x="12" y="324"/>
                    </a:lnTo>
                    <a:lnTo>
                      <a:pt x="18" y="291"/>
                    </a:lnTo>
                    <a:lnTo>
                      <a:pt x="23" y="256"/>
                    </a:lnTo>
                    <a:lnTo>
                      <a:pt x="32" y="220"/>
                    </a:lnTo>
                    <a:lnTo>
                      <a:pt x="39" y="184"/>
                    </a:lnTo>
                    <a:lnTo>
                      <a:pt x="47" y="149"/>
                    </a:lnTo>
                    <a:lnTo>
                      <a:pt x="56" y="116"/>
                    </a:lnTo>
                    <a:lnTo>
                      <a:pt x="65" y="83"/>
                    </a:lnTo>
                    <a:lnTo>
                      <a:pt x="73" y="56"/>
                    </a:lnTo>
                    <a:lnTo>
                      <a:pt x="83" y="34"/>
                    </a:lnTo>
                    <a:lnTo>
                      <a:pt x="92" y="15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5" name="Freeform 2209">
                <a:extLst>
                  <a:ext uri="{FF2B5EF4-FFF2-40B4-BE49-F238E27FC236}">
                    <a16:creationId xmlns:a16="http://schemas.microsoft.com/office/drawing/2014/main" id="{B52466E4-4C85-428F-8FC9-1D32AA75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79"/>
                <a:ext cx="18" cy="13"/>
              </a:xfrm>
              <a:custGeom>
                <a:avLst/>
                <a:gdLst>
                  <a:gd name="T0" fmla="*/ 0 w 55"/>
                  <a:gd name="T1" fmla="*/ 37 h 37"/>
                  <a:gd name="T2" fmla="*/ 6 w 55"/>
                  <a:gd name="T3" fmla="*/ 33 h 37"/>
                  <a:gd name="T4" fmla="*/ 12 w 55"/>
                  <a:gd name="T5" fmla="*/ 27 h 37"/>
                  <a:gd name="T6" fmla="*/ 20 w 55"/>
                  <a:gd name="T7" fmla="*/ 23 h 37"/>
                  <a:gd name="T8" fmla="*/ 28 w 55"/>
                  <a:gd name="T9" fmla="*/ 17 h 37"/>
                  <a:gd name="T10" fmla="*/ 37 w 55"/>
                  <a:gd name="T11" fmla="*/ 12 h 37"/>
                  <a:gd name="T12" fmla="*/ 43 w 55"/>
                  <a:gd name="T13" fmla="*/ 8 h 37"/>
                  <a:gd name="T14" fmla="*/ 50 w 55"/>
                  <a:gd name="T15" fmla="*/ 5 h 37"/>
                  <a:gd name="T16" fmla="*/ 55 w 55"/>
                  <a:gd name="T17" fmla="*/ 1 h 37"/>
                  <a:gd name="T18" fmla="*/ 52 w 55"/>
                  <a:gd name="T19" fmla="*/ 0 h 37"/>
                  <a:gd name="T20" fmla="*/ 48 w 55"/>
                  <a:gd name="T21" fmla="*/ 3 h 37"/>
                  <a:gd name="T22" fmla="*/ 42 w 55"/>
                  <a:gd name="T23" fmla="*/ 7 h 37"/>
                  <a:gd name="T24" fmla="*/ 34 w 55"/>
                  <a:gd name="T25" fmla="*/ 11 h 37"/>
                  <a:gd name="T26" fmla="*/ 27 w 55"/>
                  <a:gd name="T27" fmla="*/ 16 h 37"/>
                  <a:gd name="T28" fmla="*/ 19 w 55"/>
                  <a:gd name="T29" fmla="*/ 21 h 37"/>
                  <a:gd name="T30" fmla="*/ 11 w 55"/>
                  <a:gd name="T31" fmla="*/ 26 h 37"/>
                  <a:gd name="T32" fmla="*/ 4 w 55"/>
                  <a:gd name="T33" fmla="*/ 32 h 37"/>
                  <a:gd name="T34" fmla="*/ 0 w 55"/>
                  <a:gd name="T35" fmla="*/ 35 h 37"/>
                  <a:gd name="T36" fmla="*/ 0 w 55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7">
                    <a:moveTo>
                      <a:pt x="0" y="37"/>
                    </a:moveTo>
                    <a:lnTo>
                      <a:pt x="6" y="33"/>
                    </a:lnTo>
                    <a:lnTo>
                      <a:pt x="12" y="27"/>
                    </a:lnTo>
                    <a:lnTo>
                      <a:pt x="20" y="23"/>
                    </a:lnTo>
                    <a:lnTo>
                      <a:pt x="28" y="17"/>
                    </a:lnTo>
                    <a:lnTo>
                      <a:pt x="37" y="12"/>
                    </a:lnTo>
                    <a:lnTo>
                      <a:pt x="43" y="8"/>
                    </a:lnTo>
                    <a:lnTo>
                      <a:pt x="50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4" y="11"/>
                    </a:lnTo>
                    <a:lnTo>
                      <a:pt x="27" y="16"/>
                    </a:lnTo>
                    <a:lnTo>
                      <a:pt x="19" y="21"/>
                    </a:lnTo>
                    <a:lnTo>
                      <a:pt x="11" y="26"/>
                    </a:lnTo>
                    <a:lnTo>
                      <a:pt x="4" y="32"/>
                    </a:lnTo>
                    <a:lnTo>
                      <a:pt x="0" y="3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6" name="Freeform 2210">
                <a:extLst>
                  <a:ext uri="{FF2B5EF4-FFF2-40B4-BE49-F238E27FC236}">
                    <a16:creationId xmlns:a16="http://schemas.microsoft.com/office/drawing/2014/main" id="{49ABDD1F-BB31-4A93-85B5-F3495522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91"/>
                <a:ext cx="11" cy="9"/>
              </a:xfrm>
              <a:custGeom>
                <a:avLst/>
                <a:gdLst>
                  <a:gd name="T0" fmla="*/ 3 w 31"/>
                  <a:gd name="T1" fmla="*/ 27 h 27"/>
                  <a:gd name="T2" fmla="*/ 3 w 31"/>
                  <a:gd name="T3" fmla="*/ 27 h 27"/>
                  <a:gd name="T4" fmla="*/ 6 w 31"/>
                  <a:gd name="T5" fmla="*/ 25 h 27"/>
                  <a:gd name="T6" fmla="*/ 9 w 31"/>
                  <a:gd name="T7" fmla="*/ 22 h 27"/>
                  <a:gd name="T8" fmla="*/ 13 w 31"/>
                  <a:gd name="T9" fmla="*/ 19 h 27"/>
                  <a:gd name="T10" fmla="*/ 17 w 31"/>
                  <a:gd name="T11" fmla="*/ 17 h 27"/>
                  <a:gd name="T12" fmla="*/ 19 w 31"/>
                  <a:gd name="T13" fmla="*/ 13 h 27"/>
                  <a:gd name="T14" fmla="*/ 23 w 31"/>
                  <a:gd name="T15" fmla="*/ 9 h 27"/>
                  <a:gd name="T16" fmla="*/ 27 w 31"/>
                  <a:gd name="T17" fmla="*/ 6 h 27"/>
                  <a:gd name="T18" fmla="*/ 31 w 31"/>
                  <a:gd name="T19" fmla="*/ 1 h 27"/>
                  <a:gd name="T20" fmla="*/ 30 w 31"/>
                  <a:gd name="T21" fmla="*/ 0 h 27"/>
                  <a:gd name="T22" fmla="*/ 25 w 31"/>
                  <a:gd name="T23" fmla="*/ 4 h 27"/>
                  <a:gd name="T24" fmla="*/ 22 w 31"/>
                  <a:gd name="T25" fmla="*/ 8 h 27"/>
                  <a:gd name="T26" fmla="*/ 18 w 31"/>
                  <a:gd name="T27" fmla="*/ 11 h 27"/>
                  <a:gd name="T28" fmla="*/ 15 w 31"/>
                  <a:gd name="T29" fmla="*/ 15 h 27"/>
                  <a:gd name="T30" fmla="*/ 12 w 31"/>
                  <a:gd name="T31" fmla="*/ 17 h 27"/>
                  <a:gd name="T32" fmla="*/ 8 w 31"/>
                  <a:gd name="T33" fmla="*/ 21 h 27"/>
                  <a:gd name="T34" fmla="*/ 5 w 31"/>
                  <a:gd name="T35" fmla="*/ 24 h 27"/>
                  <a:gd name="T36" fmla="*/ 0 w 31"/>
                  <a:gd name="T37" fmla="*/ 27 h 27"/>
                  <a:gd name="T38" fmla="*/ 0 w 31"/>
                  <a:gd name="T39" fmla="*/ 27 h 27"/>
                  <a:gd name="T40" fmla="*/ 3 w 31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7">
                    <a:moveTo>
                      <a:pt x="3" y="27"/>
                    </a:moveTo>
                    <a:lnTo>
                      <a:pt x="3" y="27"/>
                    </a:lnTo>
                    <a:lnTo>
                      <a:pt x="6" y="25"/>
                    </a:lnTo>
                    <a:lnTo>
                      <a:pt x="9" y="22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2" y="8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2" y="17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7" name="Freeform 2211">
                <a:extLst>
                  <a:ext uri="{FF2B5EF4-FFF2-40B4-BE49-F238E27FC236}">
                    <a16:creationId xmlns:a16="http://schemas.microsoft.com/office/drawing/2014/main" id="{5567B865-9B14-44C0-ADE2-82A9B658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881"/>
                <a:ext cx="31" cy="122"/>
              </a:xfrm>
              <a:custGeom>
                <a:avLst/>
                <a:gdLst>
                  <a:gd name="T0" fmla="*/ 1 w 93"/>
                  <a:gd name="T1" fmla="*/ 365 h 365"/>
                  <a:gd name="T2" fmla="*/ 6 w 93"/>
                  <a:gd name="T3" fmla="*/ 343 h 365"/>
                  <a:gd name="T4" fmla="*/ 9 w 93"/>
                  <a:gd name="T5" fmla="*/ 319 h 365"/>
                  <a:gd name="T6" fmla="*/ 14 w 93"/>
                  <a:gd name="T7" fmla="*/ 296 h 365"/>
                  <a:gd name="T8" fmla="*/ 17 w 93"/>
                  <a:gd name="T9" fmla="*/ 272 h 365"/>
                  <a:gd name="T10" fmla="*/ 20 w 93"/>
                  <a:gd name="T11" fmla="*/ 249 h 365"/>
                  <a:gd name="T12" fmla="*/ 25 w 93"/>
                  <a:gd name="T13" fmla="*/ 225 h 365"/>
                  <a:gd name="T14" fmla="*/ 29 w 93"/>
                  <a:gd name="T15" fmla="*/ 202 h 365"/>
                  <a:gd name="T16" fmla="*/ 34 w 93"/>
                  <a:gd name="T17" fmla="*/ 178 h 365"/>
                  <a:gd name="T18" fmla="*/ 38 w 93"/>
                  <a:gd name="T19" fmla="*/ 155 h 365"/>
                  <a:gd name="T20" fmla="*/ 44 w 93"/>
                  <a:gd name="T21" fmla="*/ 132 h 365"/>
                  <a:gd name="T22" fmla="*/ 51 w 93"/>
                  <a:gd name="T23" fmla="*/ 109 h 365"/>
                  <a:gd name="T24" fmla="*/ 56 w 93"/>
                  <a:gd name="T25" fmla="*/ 86 h 365"/>
                  <a:gd name="T26" fmla="*/ 64 w 93"/>
                  <a:gd name="T27" fmla="*/ 65 h 365"/>
                  <a:gd name="T28" fmla="*/ 73 w 93"/>
                  <a:gd name="T29" fmla="*/ 42 h 365"/>
                  <a:gd name="T30" fmla="*/ 83 w 93"/>
                  <a:gd name="T31" fmla="*/ 22 h 365"/>
                  <a:gd name="T32" fmla="*/ 93 w 93"/>
                  <a:gd name="T33" fmla="*/ 1 h 365"/>
                  <a:gd name="T34" fmla="*/ 92 w 93"/>
                  <a:gd name="T35" fmla="*/ 0 h 365"/>
                  <a:gd name="T36" fmla="*/ 82 w 93"/>
                  <a:gd name="T37" fmla="*/ 20 h 365"/>
                  <a:gd name="T38" fmla="*/ 71 w 93"/>
                  <a:gd name="T39" fmla="*/ 41 h 365"/>
                  <a:gd name="T40" fmla="*/ 62 w 93"/>
                  <a:gd name="T41" fmla="*/ 65 h 365"/>
                  <a:gd name="T42" fmla="*/ 55 w 93"/>
                  <a:gd name="T43" fmla="*/ 86 h 365"/>
                  <a:gd name="T44" fmla="*/ 49 w 93"/>
                  <a:gd name="T45" fmla="*/ 109 h 365"/>
                  <a:gd name="T46" fmla="*/ 43 w 93"/>
                  <a:gd name="T47" fmla="*/ 132 h 365"/>
                  <a:gd name="T48" fmla="*/ 37 w 93"/>
                  <a:gd name="T49" fmla="*/ 155 h 365"/>
                  <a:gd name="T50" fmla="*/ 32 w 93"/>
                  <a:gd name="T51" fmla="*/ 178 h 365"/>
                  <a:gd name="T52" fmla="*/ 28 w 93"/>
                  <a:gd name="T53" fmla="*/ 202 h 365"/>
                  <a:gd name="T54" fmla="*/ 23 w 93"/>
                  <a:gd name="T55" fmla="*/ 225 h 365"/>
                  <a:gd name="T56" fmla="*/ 19 w 93"/>
                  <a:gd name="T57" fmla="*/ 249 h 365"/>
                  <a:gd name="T58" fmla="*/ 16 w 93"/>
                  <a:gd name="T59" fmla="*/ 272 h 365"/>
                  <a:gd name="T60" fmla="*/ 12 w 93"/>
                  <a:gd name="T61" fmla="*/ 296 h 365"/>
                  <a:gd name="T62" fmla="*/ 8 w 93"/>
                  <a:gd name="T63" fmla="*/ 319 h 365"/>
                  <a:gd name="T64" fmla="*/ 5 w 93"/>
                  <a:gd name="T65" fmla="*/ 343 h 365"/>
                  <a:gd name="T66" fmla="*/ 0 w 93"/>
                  <a:gd name="T67" fmla="*/ 365 h 365"/>
                  <a:gd name="T68" fmla="*/ 1 w 93"/>
                  <a:gd name="T6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365">
                    <a:moveTo>
                      <a:pt x="1" y="365"/>
                    </a:moveTo>
                    <a:lnTo>
                      <a:pt x="6" y="343"/>
                    </a:lnTo>
                    <a:lnTo>
                      <a:pt x="9" y="319"/>
                    </a:lnTo>
                    <a:lnTo>
                      <a:pt x="14" y="296"/>
                    </a:lnTo>
                    <a:lnTo>
                      <a:pt x="17" y="272"/>
                    </a:lnTo>
                    <a:lnTo>
                      <a:pt x="20" y="249"/>
                    </a:lnTo>
                    <a:lnTo>
                      <a:pt x="25" y="225"/>
                    </a:lnTo>
                    <a:lnTo>
                      <a:pt x="29" y="202"/>
                    </a:lnTo>
                    <a:lnTo>
                      <a:pt x="34" y="178"/>
                    </a:lnTo>
                    <a:lnTo>
                      <a:pt x="38" y="155"/>
                    </a:lnTo>
                    <a:lnTo>
                      <a:pt x="44" y="132"/>
                    </a:lnTo>
                    <a:lnTo>
                      <a:pt x="51" y="109"/>
                    </a:lnTo>
                    <a:lnTo>
                      <a:pt x="56" y="86"/>
                    </a:lnTo>
                    <a:lnTo>
                      <a:pt x="64" y="65"/>
                    </a:lnTo>
                    <a:lnTo>
                      <a:pt x="73" y="42"/>
                    </a:lnTo>
                    <a:lnTo>
                      <a:pt x="83" y="22"/>
                    </a:lnTo>
                    <a:lnTo>
                      <a:pt x="93" y="1"/>
                    </a:lnTo>
                    <a:lnTo>
                      <a:pt x="92" y="0"/>
                    </a:lnTo>
                    <a:lnTo>
                      <a:pt x="82" y="20"/>
                    </a:lnTo>
                    <a:lnTo>
                      <a:pt x="71" y="41"/>
                    </a:lnTo>
                    <a:lnTo>
                      <a:pt x="62" y="65"/>
                    </a:lnTo>
                    <a:lnTo>
                      <a:pt x="55" y="86"/>
                    </a:lnTo>
                    <a:lnTo>
                      <a:pt x="49" y="109"/>
                    </a:lnTo>
                    <a:lnTo>
                      <a:pt x="43" y="132"/>
                    </a:lnTo>
                    <a:lnTo>
                      <a:pt x="37" y="155"/>
                    </a:lnTo>
                    <a:lnTo>
                      <a:pt x="32" y="178"/>
                    </a:lnTo>
                    <a:lnTo>
                      <a:pt x="28" y="202"/>
                    </a:lnTo>
                    <a:lnTo>
                      <a:pt x="23" y="225"/>
                    </a:lnTo>
                    <a:lnTo>
                      <a:pt x="19" y="249"/>
                    </a:lnTo>
                    <a:lnTo>
                      <a:pt x="16" y="272"/>
                    </a:lnTo>
                    <a:lnTo>
                      <a:pt x="12" y="296"/>
                    </a:lnTo>
                    <a:lnTo>
                      <a:pt x="8" y="319"/>
                    </a:lnTo>
                    <a:lnTo>
                      <a:pt x="5" y="343"/>
                    </a:lnTo>
                    <a:lnTo>
                      <a:pt x="0" y="365"/>
                    </a:lnTo>
                    <a:lnTo>
                      <a:pt x="1" y="3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8" name="Freeform 2212">
                <a:extLst>
                  <a:ext uri="{FF2B5EF4-FFF2-40B4-BE49-F238E27FC236}">
                    <a16:creationId xmlns:a16="http://schemas.microsoft.com/office/drawing/2014/main" id="{20FE5720-25F7-4134-B4B2-A73128B5C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890"/>
                <a:ext cx="29" cy="110"/>
              </a:xfrm>
              <a:custGeom>
                <a:avLst/>
                <a:gdLst>
                  <a:gd name="T0" fmla="*/ 2 w 87"/>
                  <a:gd name="T1" fmla="*/ 329 h 329"/>
                  <a:gd name="T2" fmla="*/ 6 w 87"/>
                  <a:gd name="T3" fmla="*/ 307 h 329"/>
                  <a:gd name="T4" fmla="*/ 11 w 87"/>
                  <a:gd name="T5" fmla="*/ 286 h 329"/>
                  <a:gd name="T6" fmla="*/ 16 w 87"/>
                  <a:gd name="T7" fmla="*/ 263 h 329"/>
                  <a:gd name="T8" fmla="*/ 21 w 87"/>
                  <a:gd name="T9" fmla="*/ 243 h 329"/>
                  <a:gd name="T10" fmla="*/ 26 w 87"/>
                  <a:gd name="T11" fmla="*/ 222 h 329"/>
                  <a:gd name="T12" fmla="*/ 31 w 87"/>
                  <a:gd name="T13" fmla="*/ 203 h 329"/>
                  <a:gd name="T14" fmla="*/ 38 w 87"/>
                  <a:gd name="T15" fmla="*/ 182 h 329"/>
                  <a:gd name="T16" fmla="*/ 44 w 87"/>
                  <a:gd name="T17" fmla="*/ 162 h 329"/>
                  <a:gd name="T18" fmla="*/ 48 w 87"/>
                  <a:gd name="T19" fmla="*/ 143 h 329"/>
                  <a:gd name="T20" fmla="*/ 54 w 87"/>
                  <a:gd name="T21" fmla="*/ 123 h 329"/>
                  <a:gd name="T22" fmla="*/ 59 w 87"/>
                  <a:gd name="T23" fmla="*/ 103 h 329"/>
                  <a:gd name="T24" fmla="*/ 66 w 87"/>
                  <a:gd name="T25" fmla="*/ 83 h 329"/>
                  <a:gd name="T26" fmla="*/ 72 w 87"/>
                  <a:gd name="T27" fmla="*/ 62 h 329"/>
                  <a:gd name="T28" fmla="*/ 77 w 87"/>
                  <a:gd name="T29" fmla="*/ 42 h 329"/>
                  <a:gd name="T30" fmla="*/ 82 w 87"/>
                  <a:gd name="T31" fmla="*/ 21 h 329"/>
                  <a:gd name="T32" fmla="*/ 87 w 87"/>
                  <a:gd name="T33" fmla="*/ 0 h 329"/>
                  <a:gd name="T34" fmla="*/ 85 w 87"/>
                  <a:gd name="T35" fmla="*/ 0 h 329"/>
                  <a:gd name="T36" fmla="*/ 80 w 87"/>
                  <a:gd name="T37" fmla="*/ 21 h 329"/>
                  <a:gd name="T38" fmla="*/ 75 w 87"/>
                  <a:gd name="T39" fmla="*/ 42 h 329"/>
                  <a:gd name="T40" fmla="*/ 69 w 87"/>
                  <a:gd name="T41" fmla="*/ 62 h 329"/>
                  <a:gd name="T42" fmla="*/ 64 w 87"/>
                  <a:gd name="T43" fmla="*/ 83 h 329"/>
                  <a:gd name="T44" fmla="*/ 58 w 87"/>
                  <a:gd name="T45" fmla="*/ 103 h 329"/>
                  <a:gd name="T46" fmla="*/ 53 w 87"/>
                  <a:gd name="T47" fmla="*/ 123 h 329"/>
                  <a:gd name="T48" fmla="*/ 47 w 87"/>
                  <a:gd name="T49" fmla="*/ 143 h 329"/>
                  <a:gd name="T50" fmla="*/ 41 w 87"/>
                  <a:gd name="T51" fmla="*/ 162 h 329"/>
                  <a:gd name="T52" fmla="*/ 37 w 87"/>
                  <a:gd name="T53" fmla="*/ 182 h 329"/>
                  <a:gd name="T54" fmla="*/ 30 w 87"/>
                  <a:gd name="T55" fmla="*/ 203 h 329"/>
                  <a:gd name="T56" fmla="*/ 26 w 87"/>
                  <a:gd name="T57" fmla="*/ 222 h 329"/>
                  <a:gd name="T58" fmla="*/ 20 w 87"/>
                  <a:gd name="T59" fmla="*/ 243 h 329"/>
                  <a:gd name="T60" fmla="*/ 14 w 87"/>
                  <a:gd name="T61" fmla="*/ 263 h 329"/>
                  <a:gd name="T62" fmla="*/ 9 w 87"/>
                  <a:gd name="T63" fmla="*/ 286 h 329"/>
                  <a:gd name="T64" fmla="*/ 6 w 87"/>
                  <a:gd name="T65" fmla="*/ 307 h 329"/>
                  <a:gd name="T66" fmla="*/ 0 w 87"/>
                  <a:gd name="T67" fmla="*/ 329 h 329"/>
                  <a:gd name="T68" fmla="*/ 2 w 87"/>
                  <a:gd name="T6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329">
                    <a:moveTo>
                      <a:pt x="2" y="329"/>
                    </a:moveTo>
                    <a:lnTo>
                      <a:pt x="6" y="307"/>
                    </a:lnTo>
                    <a:lnTo>
                      <a:pt x="11" y="286"/>
                    </a:lnTo>
                    <a:lnTo>
                      <a:pt x="16" y="263"/>
                    </a:lnTo>
                    <a:lnTo>
                      <a:pt x="21" y="243"/>
                    </a:lnTo>
                    <a:lnTo>
                      <a:pt x="26" y="222"/>
                    </a:lnTo>
                    <a:lnTo>
                      <a:pt x="31" y="203"/>
                    </a:lnTo>
                    <a:lnTo>
                      <a:pt x="38" y="182"/>
                    </a:lnTo>
                    <a:lnTo>
                      <a:pt x="44" y="162"/>
                    </a:lnTo>
                    <a:lnTo>
                      <a:pt x="48" y="143"/>
                    </a:lnTo>
                    <a:lnTo>
                      <a:pt x="54" y="123"/>
                    </a:lnTo>
                    <a:lnTo>
                      <a:pt x="59" y="103"/>
                    </a:lnTo>
                    <a:lnTo>
                      <a:pt x="66" y="83"/>
                    </a:lnTo>
                    <a:lnTo>
                      <a:pt x="72" y="62"/>
                    </a:lnTo>
                    <a:lnTo>
                      <a:pt x="77" y="42"/>
                    </a:lnTo>
                    <a:lnTo>
                      <a:pt x="82" y="2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0" y="21"/>
                    </a:lnTo>
                    <a:lnTo>
                      <a:pt x="75" y="42"/>
                    </a:lnTo>
                    <a:lnTo>
                      <a:pt x="69" y="62"/>
                    </a:lnTo>
                    <a:lnTo>
                      <a:pt x="64" y="83"/>
                    </a:lnTo>
                    <a:lnTo>
                      <a:pt x="58" y="103"/>
                    </a:lnTo>
                    <a:lnTo>
                      <a:pt x="53" y="123"/>
                    </a:lnTo>
                    <a:lnTo>
                      <a:pt x="47" y="143"/>
                    </a:lnTo>
                    <a:lnTo>
                      <a:pt x="41" y="162"/>
                    </a:lnTo>
                    <a:lnTo>
                      <a:pt x="37" y="182"/>
                    </a:lnTo>
                    <a:lnTo>
                      <a:pt x="30" y="203"/>
                    </a:lnTo>
                    <a:lnTo>
                      <a:pt x="26" y="222"/>
                    </a:lnTo>
                    <a:lnTo>
                      <a:pt x="20" y="243"/>
                    </a:lnTo>
                    <a:lnTo>
                      <a:pt x="14" y="263"/>
                    </a:lnTo>
                    <a:lnTo>
                      <a:pt x="9" y="286"/>
                    </a:lnTo>
                    <a:lnTo>
                      <a:pt x="6" y="307"/>
                    </a:lnTo>
                    <a:lnTo>
                      <a:pt x="0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9" name="Freeform 2213">
                <a:extLst>
                  <a:ext uri="{FF2B5EF4-FFF2-40B4-BE49-F238E27FC236}">
                    <a16:creationId xmlns:a16="http://schemas.microsoft.com/office/drawing/2014/main" id="{417A8F56-70F4-4AA2-A8AA-58DA8C90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06"/>
                <a:ext cx="9" cy="47"/>
              </a:xfrm>
              <a:custGeom>
                <a:avLst/>
                <a:gdLst>
                  <a:gd name="T0" fmla="*/ 1 w 27"/>
                  <a:gd name="T1" fmla="*/ 142 h 142"/>
                  <a:gd name="T2" fmla="*/ 7 w 27"/>
                  <a:gd name="T3" fmla="*/ 128 h 142"/>
                  <a:gd name="T4" fmla="*/ 9 w 27"/>
                  <a:gd name="T5" fmla="*/ 116 h 142"/>
                  <a:gd name="T6" fmla="*/ 12 w 27"/>
                  <a:gd name="T7" fmla="*/ 105 h 142"/>
                  <a:gd name="T8" fmla="*/ 14 w 27"/>
                  <a:gd name="T9" fmla="*/ 95 h 142"/>
                  <a:gd name="T10" fmla="*/ 17 w 27"/>
                  <a:gd name="T11" fmla="*/ 87 h 142"/>
                  <a:gd name="T12" fmla="*/ 18 w 27"/>
                  <a:gd name="T13" fmla="*/ 79 h 142"/>
                  <a:gd name="T14" fmla="*/ 19 w 27"/>
                  <a:gd name="T15" fmla="*/ 71 h 142"/>
                  <a:gd name="T16" fmla="*/ 21 w 27"/>
                  <a:gd name="T17" fmla="*/ 66 h 142"/>
                  <a:gd name="T18" fmla="*/ 21 w 27"/>
                  <a:gd name="T19" fmla="*/ 59 h 142"/>
                  <a:gd name="T20" fmla="*/ 22 w 27"/>
                  <a:gd name="T21" fmla="*/ 53 h 142"/>
                  <a:gd name="T22" fmla="*/ 23 w 27"/>
                  <a:gd name="T23" fmla="*/ 47 h 142"/>
                  <a:gd name="T24" fmla="*/ 23 w 27"/>
                  <a:gd name="T25" fmla="*/ 40 h 142"/>
                  <a:gd name="T26" fmla="*/ 23 w 27"/>
                  <a:gd name="T27" fmla="*/ 31 h 142"/>
                  <a:gd name="T28" fmla="*/ 25 w 27"/>
                  <a:gd name="T29" fmla="*/ 22 h 142"/>
                  <a:gd name="T30" fmla="*/ 26 w 27"/>
                  <a:gd name="T31" fmla="*/ 12 h 142"/>
                  <a:gd name="T32" fmla="*/ 27 w 27"/>
                  <a:gd name="T33" fmla="*/ 0 h 142"/>
                  <a:gd name="T34" fmla="*/ 26 w 27"/>
                  <a:gd name="T35" fmla="*/ 0 h 142"/>
                  <a:gd name="T36" fmla="*/ 23 w 27"/>
                  <a:gd name="T37" fmla="*/ 12 h 142"/>
                  <a:gd name="T38" fmla="*/ 23 w 27"/>
                  <a:gd name="T39" fmla="*/ 22 h 142"/>
                  <a:gd name="T40" fmla="*/ 22 w 27"/>
                  <a:gd name="T41" fmla="*/ 31 h 142"/>
                  <a:gd name="T42" fmla="*/ 21 w 27"/>
                  <a:gd name="T43" fmla="*/ 40 h 142"/>
                  <a:gd name="T44" fmla="*/ 21 w 27"/>
                  <a:gd name="T45" fmla="*/ 47 h 142"/>
                  <a:gd name="T46" fmla="*/ 21 w 27"/>
                  <a:gd name="T47" fmla="*/ 53 h 142"/>
                  <a:gd name="T48" fmla="*/ 20 w 27"/>
                  <a:gd name="T49" fmla="*/ 59 h 142"/>
                  <a:gd name="T50" fmla="*/ 19 w 27"/>
                  <a:gd name="T51" fmla="*/ 66 h 142"/>
                  <a:gd name="T52" fmla="*/ 18 w 27"/>
                  <a:gd name="T53" fmla="*/ 71 h 142"/>
                  <a:gd name="T54" fmla="*/ 17 w 27"/>
                  <a:gd name="T55" fmla="*/ 79 h 142"/>
                  <a:gd name="T56" fmla="*/ 14 w 27"/>
                  <a:gd name="T57" fmla="*/ 87 h 142"/>
                  <a:gd name="T58" fmla="*/ 13 w 27"/>
                  <a:gd name="T59" fmla="*/ 95 h 142"/>
                  <a:gd name="T60" fmla="*/ 10 w 27"/>
                  <a:gd name="T61" fmla="*/ 105 h 142"/>
                  <a:gd name="T62" fmla="*/ 7 w 27"/>
                  <a:gd name="T63" fmla="*/ 116 h 142"/>
                  <a:gd name="T64" fmla="*/ 4 w 27"/>
                  <a:gd name="T65" fmla="*/ 128 h 142"/>
                  <a:gd name="T66" fmla="*/ 0 w 27"/>
                  <a:gd name="T67" fmla="*/ 142 h 142"/>
                  <a:gd name="T68" fmla="*/ 1 w 27"/>
                  <a:gd name="T6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42">
                    <a:moveTo>
                      <a:pt x="1" y="142"/>
                    </a:moveTo>
                    <a:lnTo>
                      <a:pt x="7" y="128"/>
                    </a:lnTo>
                    <a:lnTo>
                      <a:pt x="9" y="116"/>
                    </a:lnTo>
                    <a:lnTo>
                      <a:pt x="12" y="105"/>
                    </a:lnTo>
                    <a:lnTo>
                      <a:pt x="14" y="95"/>
                    </a:lnTo>
                    <a:lnTo>
                      <a:pt x="17" y="87"/>
                    </a:lnTo>
                    <a:lnTo>
                      <a:pt x="18" y="79"/>
                    </a:lnTo>
                    <a:lnTo>
                      <a:pt x="19" y="71"/>
                    </a:lnTo>
                    <a:lnTo>
                      <a:pt x="21" y="66"/>
                    </a:lnTo>
                    <a:lnTo>
                      <a:pt x="21" y="59"/>
                    </a:lnTo>
                    <a:lnTo>
                      <a:pt x="22" y="53"/>
                    </a:lnTo>
                    <a:lnTo>
                      <a:pt x="23" y="47"/>
                    </a:lnTo>
                    <a:lnTo>
                      <a:pt x="23" y="40"/>
                    </a:lnTo>
                    <a:lnTo>
                      <a:pt x="23" y="31"/>
                    </a:lnTo>
                    <a:lnTo>
                      <a:pt x="25" y="22"/>
                    </a:lnTo>
                    <a:lnTo>
                      <a:pt x="26" y="1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2"/>
                    </a:lnTo>
                    <a:lnTo>
                      <a:pt x="23" y="22"/>
                    </a:lnTo>
                    <a:lnTo>
                      <a:pt x="22" y="31"/>
                    </a:lnTo>
                    <a:lnTo>
                      <a:pt x="21" y="40"/>
                    </a:lnTo>
                    <a:lnTo>
                      <a:pt x="21" y="47"/>
                    </a:lnTo>
                    <a:lnTo>
                      <a:pt x="21" y="53"/>
                    </a:lnTo>
                    <a:lnTo>
                      <a:pt x="20" y="59"/>
                    </a:lnTo>
                    <a:lnTo>
                      <a:pt x="19" y="66"/>
                    </a:lnTo>
                    <a:lnTo>
                      <a:pt x="18" y="71"/>
                    </a:lnTo>
                    <a:lnTo>
                      <a:pt x="17" y="79"/>
                    </a:lnTo>
                    <a:lnTo>
                      <a:pt x="14" y="87"/>
                    </a:lnTo>
                    <a:lnTo>
                      <a:pt x="13" y="95"/>
                    </a:lnTo>
                    <a:lnTo>
                      <a:pt x="10" y="105"/>
                    </a:lnTo>
                    <a:lnTo>
                      <a:pt x="7" y="116"/>
                    </a:lnTo>
                    <a:lnTo>
                      <a:pt x="4" y="128"/>
                    </a:lnTo>
                    <a:lnTo>
                      <a:pt x="0" y="142"/>
                    </a:lnTo>
                    <a:lnTo>
                      <a:pt x="1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0" name="Freeform 2214">
                <a:extLst>
                  <a:ext uri="{FF2B5EF4-FFF2-40B4-BE49-F238E27FC236}">
                    <a16:creationId xmlns:a16="http://schemas.microsoft.com/office/drawing/2014/main" id="{23D0E825-61A3-4844-98A9-815B2F76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907"/>
                <a:ext cx="5" cy="34"/>
              </a:xfrm>
              <a:custGeom>
                <a:avLst/>
                <a:gdLst>
                  <a:gd name="T0" fmla="*/ 1 w 15"/>
                  <a:gd name="T1" fmla="*/ 101 h 101"/>
                  <a:gd name="T2" fmla="*/ 5 w 15"/>
                  <a:gd name="T3" fmla="*/ 84 h 101"/>
                  <a:gd name="T4" fmla="*/ 9 w 15"/>
                  <a:gd name="T5" fmla="*/ 71 h 101"/>
                  <a:gd name="T6" fmla="*/ 12 w 15"/>
                  <a:gd name="T7" fmla="*/ 60 h 101"/>
                  <a:gd name="T8" fmla="*/ 13 w 15"/>
                  <a:gd name="T9" fmla="*/ 50 h 101"/>
                  <a:gd name="T10" fmla="*/ 14 w 15"/>
                  <a:gd name="T11" fmla="*/ 40 h 101"/>
                  <a:gd name="T12" fmla="*/ 14 w 15"/>
                  <a:gd name="T13" fmla="*/ 29 h 101"/>
                  <a:gd name="T14" fmla="*/ 14 w 15"/>
                  <a:gd name="T15" fmla="*/ 16 h 101"/>
                  <a:gd name="T16" fmla="*/ 15 w 15"/>
                  <a:gd name="T17" fmla="*/ 0 h 101"/>
                  <a:gd name="T18" fmla="*/ 14 w 15"/>
                  <a:gd name="T19" fmla="*/ 0 h 101"/>
                  <a:gd name="T20" fmla="*/ 13 w 15"/>
                  <a:gd name="T21" fmla="*/ 16 h 101"/>
                  <a:gd name="T22" fmla="*/ 13 w 15"/>
                  <a:gd name="T23" fmla="*/ 29 h 101"/>
                  <a:gd name="T24" fmla="*/ 12 w 15"/>
                  <a:gd name="T25" fmla="*/ 40 h 101"/>
                  <a:gd name="T26" fmla="*/ 12 w 15"/>
                  <a:gd name="T27" fmla="*/ 50 h 101"/>
                  <a:gd name="T28" fmla="*/ 10 w 15"/>
                  <a:gd name="T29" fmla="*/ 60 h 101"/>
                  <a:gd name="T30" fmla="*/ 8 w 15"/>
                  <a:gd name="T31" fmla="*/ 71 h 101"/>
                  <a:gd name="T32" fmla="*/ 4 w 15"/>
                  <a:gd name="T33" fmla="*/ 84 h 101"/>
                  <a:gd name="T34" fmla="*/ 0 w 15"/>
                  <a:gd name="T35" fmla="*/ 101 h 101"/>
                  <a:gd name="T36" fmla="*/ 1 w 15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1">
                    <a:moveTo>
                      <a:pt x="1" y="101"/>
                    </a:moveTo>
                    <a:lnTo>
                      <a:pt x="5" y="84"/>
                    </a:lnTo>
                    <a:lnTo>
                      <a:pt x="9" y="71"/>
                    </a:lnTo>
                    <a:lnTo>
                      <a:pt x="12" y="60"/>
                    </a:lnTo>
                    <a:lnTo>
                      <a:pt x="13" y="50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4" y="1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6"/>
                    </a:lnTo>
                    <a:lnTo>
                      <a:pt x="13" y="29"/>
                    </a:lnTo>
                    <a:lnTo>
                      <a:pt x="12" y="40"/>
                    </a:lnTo>
                    <a:lnTo>
                      <a:pt x="12" y="50"/>
                    </a:lnTo>
                    <a:lnTo>
                      <a:pt x="10" y="60"/>
                    </a:lnTo>
                    <a:lnTo>
                      <a:pt x="8" y="71"/>
                    </a:lnTo>
                    <a:lnTo>
                      <a:pt x="4" y="84"/>
                    </a:lnTo>
                    <a:lnTo>
                      <a:pt x="0" y="101"/>
                    </a:lnTo>
                    <a:lnTo>
                      <a:pt x="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1" name="Freeform 2215">
                <a:extLst>
                  <a:ext uri="{FF2B5EF4-FFF2-40B4-BE49-F238E27FC236}">
                    <a16:creationId xmlns:a16="http://schemas.microsoft.com/office/drawing/2014/main" id="{BDFFFC8B-EC48-49D8-BD5B-B6533B8B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06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2 w 2"/>
                  <a:gd name="T3" fmla="*/ 38 h 38"/>
                  <a:gd name="T4" fmla="*/ 2 w 2"/>
                  <a:gd name="T5" fmla="*/ 0 h 38"/>
                  <a:gd name="T6" fmla="*/ 1 w 2"/>
                  <a:gd name="T7" fmla="*/ 0 h 38"/>
                  <a:gd name="T8" fmla="*/ 0 w 2"/>
                  <a:gd name="T9" fmla="*/ 38 h 38"/>
                  <a:gd name="T10" fmla="*/ 1 w 2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2" y="38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2" name="Freeform 2216">
                <a:extLst>
                  <a:ext uri="{FF2B5EF4-FFF2-40B4-BE49-F238E27FC236}">
                    <a16:creationId xmlns:a16="http://schemas.microsoft.com/office/drawing/2014/main" id="{87E55523-4BC0-49A0-A5C2-1F439625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15"/>
                <a:ext cx="13" cy="55"/>
              </a:xfrm>
              <a:custGeom>
                <a:avLst/>
                <a:gdLst>
                  <a:gd name="T0" fmla="*/ 37 w 37"/>
                  <a:gd name="T1" fmla="*/ 163 h 166"/>
                  <a:gd name="T2" fmla="*/ 28 w 37"/>
                  <a:gd name="T3" fmla="*/ 158 h 166"/>
                  <a:gd name="T4" fmla="*/ 22 w 37"/>
                  <a:gd name="T5" fmla="*/ 151 h 166"/>
                  <a:gd name="T6" fmla="*/ 17 w 37"/>
                  <a:gd name="T7" fmla="*/ 142 h 166"/>
                  <a:gd name="T8" fmla="*/ 11 w 37"/>
                  <a:gd name="T9" fmla="*/ 133 h 166"/>
                  <a:gd name="T10" fmla="*/ 9 w 37"/>
                  <a:gd name="T11" fmla="*/ 122 h 166"/>
                  <a:gd name="T12" fmla="*/ 5 w 37"/>
                  <a:gd name="T13" fmla="*/ 109 h 166"/>
                  <a:gd name="T14" fmla="*/ 3 w 37"/>
                  <a:gd name="T15" fmla="*/ 98 h 166"/>
                  <a:gd name="T16" fmla="*/ 2 w 37"/>
                  <a:gd name="T17" fmla="*/ 85 h 166"/>
                  <a:gd name="T18" fmla="*/ 2 w 37"/>
                  <a:gd name="T19" fmla="*/ 71 h 166"/>
                  <a:gd name="T20" fmla="*/ 2 w 37"/>
                  <a:gd name="T21" fmla="*/ 59 h 166"/>
                  <a:gd name="T22" fmla="*/ 2 w 37"/>
                  <a:gd name="T23" fmla="*/ 47 h 166"/>
                  <a:gd name="T24" fmla="*/ 2 w 37"/>
                  <a:gd name="T25" fmla="*/ 34 h 166"/>
                  <a:gd name="T26" fmla="*/ 2 w 37"/>
                  <a:gd name="T27" fmla="*/ 24 h 166"/>
                  <a:gd name="T28" fmla="*/ 3 w 37"/>
                  <a:gd name="T29" fmla="*/ 14 h 166"/>
                  <a:gd name="T30" fmla="*/ 4 w 37"/>
                  <a:gd name="T31" fmla="*/ 6 h 166"/>
                  <a:gd name="T32" fmla="*/ 4 w 37"/>
                  <a:gd name="T33" fmla="*/ 0 h 166"/>
                  <a:gd name="T34" fmla="*/ 2 w 37"/>
                  <a:gd name="T35" fmla="*/ 0 h 166"/>
                  <a:gd name="T36" fmla="*/ 2 w 37"/>
                  <a:gd name="T37" fmla="*/ 6 h 166"/>
                  <a:gd name="T38" fmla="*/ 2 w 37"/>
                  <a:gd name="T39" fmla="*/ 14 h 166"/>
                  <a:gd name="T40" fmla="*/ 1 w 37"/>
                  <a:gd name="T41" fmla="*/ 24 h 166"/>
                  <a:gd name="T42" fmla="*/ 1 w 37"/>
                  <a:gd name="T43" fmla="*/ 34 h 166"/>
                  <a:gd name="T44" fmla="*/ 0 w 37"/>
                  <a:gd name="T45" fmla="*/ 47 h 166"/>
                  <a:gd name="T46" fmla="*/ 0 w 37"/>
                  <a:gd name="T47" fmla="*/ 59 h 166"/>
                  <a:gd name="T48" fmla="*/ 0 w 37"/>
                  <a:gd name="T49" fmla="*/ 71 h 166"/>
                  <a:gd name="T50" fmla="*/ 1 w 37"/>
                  <a:gd name="T51" fmla="*/ 85 h 166"/>
                  <a:gd name="T52" fmla="*/ 2 w 37"/>
                  <a:gd name="T53" fmla="*/ 98 h 166"/>
                  <a:gd name="T54" fmla="*/ 4 w 37"/>
                  <a:gd name="T55" fmla="*/ 109 h 166"/>
                  <a:gd name="T56" fmla="*/ 7 w 37"/>
                  <a:gd name="T57" fmla="*/ 122 h 166"/>
                  <a:gd name="T58" fmla="*/ 11 w 37"/>
                  <a:gd name="T59" fmla="*/ 133 h 166"/>
                  <a:gd name="T60" fmla="*/ 14 w 37"/>
                  <a:gd name="T61" fmla="*/ 143 h 166"/>
                  <a:gd name="T62" fmla="*/ 20 w 37"/>
                  <a:gd name="T63" fmla="*/ 152 h 166"/>
                  <a:gd name="T64" fmla="*/ 27 w 37"/>
                  <a:gd name="T65" fmla="*/ 159 h 166"/>
                  <a:gd name="T66" fmla="*/ 35 w 37"/>
                  <a:gd name="T67" fmla="*/ 166 h 166"/>
                  <a:gd name="T68" fmla="*/ 37 w 37"/>
                  <a:gd name="T69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66">
                    <a:moveTo>
                      <a:pt x="37" y="163"/>
                    </a:moveTo>
                    <a:lnTo>
                      <a:pt x="28" y="158"/>
                    </a:lnTo>
                    <a:lnTo>
                      <a:pt x="22" y="151"/>
                    </a:lnTo>
                    <a:lnTo>
                      <a:pt x="17" y="142"/>
                    </a:lnTo>
                    <a:lnTo>
                      <a:pt x="11" y="133"/>
                    </a:lnTo>
                    <a:lnTo>
                      <a:pt x="9" y="122"/>
                    </a:lnTo>
                    <a:lnTo>
                      <a:pt x="5" y="109"/>
                    </a:lnTo>
                    <a:lnTo>
                      <a:pt x="3" y="98"/>
                    </a:lnTo>
                    <a:lnTo>
                      <a:pt x="2" y="85"/>
                    </a:lnTo>
                    <a:lnTo>
                      <a:pt x="2" y="71"/>
                    </a:lnTo>
                    <a:lnTo>
                      <a:pt x="2" y="59"/>
                    </a:lnTo>
                    <a:lnTo>
                      <a:pt x="2" y="47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3" y="1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1" y="24"/>
                    </a:lnTo>
                    <a:lnTo>
                      <a:pt x="1" y="34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1" y="85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22"/>
                    </a:lnTo>
                    <a:lnTo>
                      <a:pt x="11" y="133"/>
                    </a:lnTo>
                    <a:lnTo>
                      <a:pt x="14" y="143"/>
                    </a:lnTo>
                    <a:lnTo>
                      <a:pt x="20" y="152"/>
                    </a:lnTo>
                    <a:lnTo>
                      <a:pt x="27" y="159"/>
                    </a:lnTo>
                    <a:lnTo>
                      <a:pt x="35" y="166"/>
                    </a:lnTo>
                    <a:lnTo>
                      <a:pt x="37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3" name="Freeform 2217">
                <a:extLst>
                  <a:ext uri="{FF2B5EF4-FFF2-40B4-BE49-F238E27FC236}">
                    <a16:creationId xmlns:a16="http://schemas.microsoft.com/office/drawing/2014/main" id="{2B51AC50-0875-453F-BD01-6DD716BD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905"/>
                <a:ext cx="14" cy="73"/>
              </a:xfrm>
              <a:custGeom>
                <a:avLst/>
                <a:gdLst>
                  <a:gd name="T0" fmla="*/ 42 w 42"/>
                  <a:gd name="T1" fmla="*/ 217 h 219"/>
                  <a:gd name="T2" fmla="*/ 31 w 42"/>
                  <a:gd name="T3" fmla="*/ 210 h 219"/>
                  <a:gd name="T4" fmla="*/ 23 w 42"/>
                  <a:gd name="T5" fmla="*/ 200 h 219"/>
                  <a:gd name="T6" fmla="*/ 16 w 42"/>
                  <a:gd name="T7" fmla="*/ 190 h 219"/>
                  <a:gd name="T8" fmla="*/ 12 w 42"/>
                  <a:gd name="T9" fmla="*/ 178 h 219"/>
                  <a:gd name="T10" fmla="*/ 6 w 42"/>
                  <a:gd name="T11" fmla="*/ 164 h 219"/>
                  <a:gd name="T12" fmla="*/ 4 w 42"/>
                  <a:gd name="T13" fmla="*/ 150 h 219"/>
                  <a:gd name="T14" fmla="*/ 3 w 42"/>
                  <a:gd name="T15" fmla="*/ 135 h 219"/>
                  <a:gd name="T16" fmla="*/ 2 w 42"/>
                  <a:gd name="T17" fmla="*/ 118 h 219"/>
                  <a:gd name="T18" fmla="*/ 2 w 42"/>
                  <a:gd name="T19" fmla="*/ 103 h 219"/>
                  <a:gd name="T20" fmla="*/ 3 w 42"/>
                  <a:gd name="T21" fmla="*/ 86 h 219"/>
                  <a:gd name="T22" fmla="*/ 3 w 42"/>
                  <a:gd name="T23" fmla="*/ 70 h 219"/>
                  <a:gd name="T24" fmla="*/ 4 w 42"/>
                  <a:gd name="T25" fmla="*/ 54 h 219"/>
                  <a:gd name="T26" fmla="*/ 5 w 42"/>
                  <a:gd name="T27" fmla="*/ 40 h 219"/>
                  <a:gd name="T28" fmla="*/ 7 w 42"/>
                  <a:gd name="T29" fmla="*/ 25 h 219"/>
                  <a:gd name="T30" fmla="*/ 9 w 42"/>
                  <a:gd name="T31" fmla="*/ 12 h 219"/>
                  <a:gd name="T32" fmla="*/ 11 w 42"/>
                  <a:gd name="T33" fmla="*/ 0 h 219"/>
                  <a:gd name="T34" fmla="*/ 9 w 42"/>
                  <a:gd name="T35" fmla="*/ 0 h 219"/>
                  <a:gd name="T36" fmla="*/ 7 w 42"/>
                  <a:gd name="T37" fmla="*/ 12 h 219"/>
                  <a:gd name="T38" fmla="*/ 5 w 42"/>
                  <a:gd name="T39" fmla="*/ 25 h 219"/>
                  <a:gd name="T40" fmla="*/ 4 w 42"/>
                  <a:gd name="T41" fmla="*/ 40 h 219"/>
                  <a:gd name="T42" fmla="*/ 3 w 42"/>
                  <a:gd name="T43" fmla="*/ 54 h 219"/>
                  <a:gd name="T44" fmla="*/ 2 w 42"/>
                  <a:gd name="T45" fmla="*/ 70 h 219"/>
                  <a:gd name="T46" fmla="*/ 1 w 42"/>
                  <a:gd name="T47" fmla="*/ 86 h 219"/>
                  <a:gd name="T48" fmla="*/ 0 w 42"/>
                  <a:gd name="T49" fmla="*/ 103 h 219"/>
                  <a:gd name="T50" fmla="*/ 0 w 42"/>
                  <a:gd name="T51" fmla="*/ 118 h 219"/>
                  <a:gd name="T52" fmla="*/ 1 w 42"/>
                  <a:gd name="T53" fmla="*/ 135 h 219"/>
                  <a:gd name="T54" fmla="*/ 3 w 42"/>
                  <a:gd name="T55" fmla="*/ 150 h 219"/>
                  <a:gd name="T56" fmla="*/ 5 w 42"/>
                  <a:gd name="T57" fmla="*/ 164 h 219"/>
                  <a:gd name="T58" fmla="*/ 10 w 42"/>
                  <a:gd name="T59" fmla="*/ 178 h 219"/>
                  <a:gd name="T60" fmla="*/ 14 w 42"/>
                  <a:gd name="T61" fmla="*/ 191 h 219"/>
                  <a:gd name="T62" fmla="*/ 22 w 42"/>
                  <a:gd name="T63" fmla="*/ 203 h 219"/>
                  <a:gd name="T64" fmla="*/ 30 w 42"/>
                  <a:gd name="T65" fmla="*/ 212 h 219"/>
                  <a:gd name="T66" fmla="*/ 40 w 42"/>
                  <a:gd name="T67" fmla="*/ 219 h 219"/>
                  <a:gd name="T68" fmla="*/ 42 w 42"/>
                  <a:gd name="T69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219">
                    <a:moveTo>
                      <a:pt x="42" y="217"/>
                    </a:moveTo>
                    <a:lnTo>
                      <a:pt x="31" y="210"/>
                    </a:lnTo>
                    <a:lnTo>
                      <a:pt x="23" y="200"/>
                    </a:lnTo>
                    <a:lnTo>
                      <a:pt x="16" y="190"/>
                    </a:lnTo>
                    <a:lnTo>
                      <a:pt x="12" y="178"/>
                    </a:lnTo>
                    <a:lnTo>
                      <a:pt x="6" y="164"/>
                    </a:lnTo>
                    <a:lnTo>
                      <a:pt x="4" y="150"/>
                    </a:lnTo>
                    <a:lnTo>
                      <a:pt x="3" y="135"/>
                    </a:lnTo>
                    <a:lnTo>
                      <a:pt x="2" y="118"/>
                    </a:lnTo>
                    <a:lnTo>
                      <a:pt x="2" y="103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4" y="54"/>
                    </a:lnTo>
                    <a:lnTo>
                      <a:pt x="5" y="40"/>
                    </a:lnTo>
                    <a:lnTo>
                      <a:pt x="7" y="25"/>
                    </a:lnTo>
                    <a:lnTo>
                      <a:pt x="9" y="1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2"/>
                    </a:lnTo>
                    <a:lnTo>
                      <a:pt x="5" y="25"/>
                    </a:lnTo>
                    <a:lnTo>
                      <a:pt x="4" y="40"/>
                    </a:lnTo>
                    <a:lnTo>
                      <a:pt x="3" y="54"/>
                    </a:lnTo>
                    <a:lnTo>
                      <a:pt x="2" y="70"/>
                    </a:lnTo>
                    <a:lnTo>
                      <a:pt x="1" y="86"/>
                    </a:lnTo>
                    <a:lnTo>
                      <a:pt x="0" y="103"/>
                    </a:lnTo>
                    <a:lnTo>
                      <a:pt x="0" y="118"/>
                    </a:lnTo>
                    <a:lnTo>
                      <a:pt x="1" y="135"/>
                    </a:lnTo>
                    <a:lnTo>
                      <a:pt x="3" y="150"/>
                    </a:lnTo>
                    <a:lnTo>
                      <a:pt x="5" y="164"/>
                    </a:lnTo>
                    <a:lnTo>
                      <a:pt x="10" y="178"/>
                    </a:lnTo>
                    <a:lnTo>
                      <a:pt x="14" y="191"/>
                    </a:lnTo>
                    <a:lnTo>
                      <a:pt x="22" y="203"/>
                    </a:lnTo>
                    <a:lnTo>
                      <a:pt x="30" y="212"/>
                    </a:lnTo>
                    <a:lnTo>
                      <a:pt x="40" y="219"/>
                    </a:lnTo>
                    <a:lnTo>
                      <a:pt x="42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5514" name="Freeform 2218">
              <a:extLst>
                <a:ext uri="{FF2B5EF4-FFF2-40B4-BE49-F238E27FC236}">
                  <a16:creationId xmlns:a16="http://schemas.microsoft.com/office/drawing/2014/main" id="{09ABB14B-0C9A-4B76-99F3-98D7358F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906"/>
              <a:ext cx="14" cy="81"/>
            </a:xfrm>
            <a:custGeom>
              <a:avLst/>
              <a:gdLst>
                <a:gd name="T0" fmla="*/ 43 w 43"/>
                <a:gd name="T1" fmla="*/ 242 h 243"/>
                <a:gd name="T2" fmla="*/ 32 w 43"/>
                <a:gd name="T3" fmla="*/ 233 h 243"/>
                <a:gd name="T4" fmla="*/ 23 w 43"/>
                <a:gd name="T5" fmla="*/ 223 h 243"/>
                <a:gd name="T6" fmla="*/ 17 w 43"/>
                <a:gd name="T7" fmla="*/ 212 h 243"/>
                <a:gd name="T8" fmla="*/ 12 w 43"/>
                <a:gd name="T9" fmla="*/ 197 h 243"/>
                <a:gd name="T10" fmla="*/ 8 w 43"/>
                <a:gd name="T11" fmla="*/ 182 h 243"/>
                <a:gd name="T12" fmla="*/ 4 w 43"/>
                <a:gd name="T13" fmla="*/ 166 h 243"/>
                <a:gd name="T14" fmla="*/ 3 w 43"/>
                <a:gd name="T15" fmla="*/ 149 h 243"/>
                <a:gd name="T16" fmla="*/ 1 w 43"/>
                <a:gd name="T17" fmla="*/ 130 h 243"/>
                <a:gd name="T18" fmla="*/ 1 w 43"/>
                <a:gd name="T19" fmla="*/ 112 h 243"/>
                <a:gd name="T20" fmla="*/ 1 w 43"/>
                <a:gd name="T21" fmla="*/ 93 h 243"/>
                <a:gd name="T22" fmla="*/ 3 w 43"/>
                <a:gd name="T23" fmla="*/ 76 h 243"/>
                <a:gd name="T24" fmla="*/ 3 w 43"/>
                <a:gd name="T25" fmla="*/ 58 h 243"/>
                <a:gd name="T26" fmla="*/ 5 w 43"/>
                <a:gd name="T27" fmla="*/ 41 h 243"/>
                <a:gd name="T28" fmla="*/ 6 w 43"/>
                <a:gd name="T29" fmla="*/ 25 h 243"/>
                <a:gd name="T30" fmla="*/ 9 w 43"/>
                <a:gd name="T31" fmla="*/ 12 h 243"/>
                <a:gd name="T32" fmla="*/ 10 w 43"/>
                <a:gd name="T33" fmla="*/ 0 h 243"/>
                <a:gd name="T34" fmla="*/ 9 w 43"/>
                <a:gd name="T35" fmla="*/ 0 h 243"/>
                <a:gd name="T36" fmla="*/ 6 w 43"/>
                <a:gd name="T37" fmla="*/ 12 h 243"/>
                <a:gd name="T38" fmla="*/ 5 w 43"/>
                <a:gd name="T39" fmla="*/ 25 h 243"/>
                <a:gd name="T40" fmla="*/ 3 w 43"/>
                <a:gd name="T41" fmla="*/ 41 h 243"/>
                <a:gd name="T42" fmla="*/ 2 w 43"/>
                <a:gd name="T43" fmla="*/ 58 h 243"/>
                <a:gd name="T44" fmla="*/ 1 w 43"/>
                <a:gd name="T45" fmla="*/ 76 h 243"/>
                <a:gd name="T46" fmla="*/ 0 w 43"/>
                <a:gd name="T47" fmla="*/ 93 h 243"/>
                <a:gd name="T48" fmla="*/ 0 w 43"/>
                <a:gd name="T49" fmla="*/ 112 h 243"/>
                <a:gd name="T50" fmla="*/ 0 w 43"/>
                <a:gd name="T51" fmla="*/ 130 h 243"/>
                <a:gd name="T52" fmla="*/ 1 w 43"/>
                <a:gd name="T53" fmla="*/ 149 h 243"/>
                <a:gd name="T54" fmla="*/ 3 w 43"/>
                <a:gd name="T55" fmla="*/ 166 h 243"/>
                <a:gd name="T56" fmla="*/ 6 w 43"/>
                <a:gd name="T57" fmla="*/ 182 h 243"/>
                <a:gd name="T58" fmla="*/ 11 w 43"/>
                <a:gd name="T59" fmla="*/ 197 h 243"/>
                <a:gd name="T60" fmla="*/ 15 w 43"/>
                <a:gd name="T61" fmla="*/ 213 h 243"/>
                <a:gd name="T62" fmla="*/ 22 w 43"/>
                <a:gd name="T63" fmla="*/ 224 h 243"/>
                <a:gd name="T64" fmla="*/ 31 w 43"/>
                <a:gd name="T65" fmla="*/ 234 h 243"/>
                <a:gd name="T66" fmla="*/ 41 w 43"/>
                <a:gd name="T67" fmla="*/ 243 h 243"/>
                <a:gd name="T68" fmla="*/ 43 w 43"/>
                <a:gd name="T69" fmla="*/ 24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243">
                  <a:moveTo>
                    <a:pt x="43" y="242"/>
                  </a:moveTo>
                  <a:lnTo>
                    <a:pt x="32" y="233"/>
                  </a:lnTo>
                  <a:lnTo>
                    <a:pt x="23" y="223"/>
                  </a:lnTo>
                  <a:lnTo>
                    <a:pt x="17" y="212"/>
                  </a:lnTo>
                  <a:lnTo>
                    <a:pt x="12" y="197"/>
                  </a:lnTo>
                  <a:lnTo>
                    <a:pt x="8" y="182"/>
                  </a:lnTo>
                  <a:lnTo>
                    <a:pt x="4" y="166"/>
                  </a:lnTo>
                  <a:lnTo>
                    <a:pt x="3" y="149"/>
                  </a:lnTo>
                  <a:lnTo>
                    <a:pt x="1" y="130"/>
                  </a:lnTo>
                  <a:lnTo>
                    <a:pt x="1" y="112"/>
                  </a:lnTo>
                  <a:lnTo>
                    <a:pt x="1" y="93"/>
                  </a:lnTo>
                  <a:lnTo>
                    <a:pt x="3" y="76"/>
                  </a:lnTo>
                  <a:lnTo>
                    <a:pt x="3" y="58"/>
                  </a:lnTo>
                  <a:lnTo>
                    <a:pt x="5" y="41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12"/>
                  </a:lnTo>
                  <a:lnTo>
                    <a:pt x="5" y="25"/>
                  </a:lnTo>
                  <a:lnTo>
                    <a:pt x="3" y="41"/>
                  </a:lnTo>
                  <a:lnTo>
                    <a:pt x="2" y="58"/>
                  </a:lnTo>
                  <a:lnTo>
                    <a:pt x="1" y="7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30"/>
                  </a:lnTo>
                  <a:lnTo>
                    <a:pt x="1" y="149"/>
                  </a:lnTo>
                  <a:lnTo>
                    <a:pt x="3" y="166"/>
                  </a:lnTo>
                  <a:lnTo>
                    <a:pt x="6" y="182"/>
                  </a:lnTo>
                  <a:lnTo>
                    <a:pt x="11" y="197"/>
                  </a:lnTo>
                  <a:lnTo>
                    <a:pt x="15" y="213"/>
                  </a:lnTo>
                  <a:lnTo>
                    <a:pt x="22" y="224"/>
                  </a:lnTo>
                  <a:lnTo>
                    <a:pt x="31" y="234"/>
                  </a:lnTo>
                  <a:lnTo>
                    <a:pt x="41" y="243"/>
                  </a:lnTo>
                  <a:lnTo>
                    <a:pt x="43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5" name="Freeform 2219">
              <a:extLst>
                <a:ext uri="{FF2B5EF4-FFF2-40B4-BE49-F238E27FC236}">
                  <a16:creationId xmlns:a16="http://schemas.microsoft.com/office/drawing/2014/main" id="{F375871D-475F-4155-9D80-9BF096161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77"/>
              <a:ext cx="53" cy="34"/>
            </a:xfrm>
            <a:custGeom>
              <a:avLst/>
              <a:gdLst>
                <a:gd name="T0" fmla="*/ 159 w 159"/>
                <a:gd name="T1" fmla="*/ 100 h 102"/>
                <a:gd name="T2" fmla="*/ 154 w 159"/>
                <a:gd name="T3" fmla="*/ 93 h 102"/>
                <a:gd name="T4" fmla="*/ 146 w 159"/>
                <a:gd name="T5" fmla="*/ 85 h 102"/>
                <a:gd name="T6" fmla="*/ 138 w 159"/>
                <a:gd name="T7" fmla="*/ 78 h 102"/>
                <a:gd name="T8" fmla="*/ 130 w 159"/>
                <a:gd name="T9" fmla="*/ 72 h 102"/>
                <a:gd name="T10" fmla="*/ 120 w 159"/>
                <a:gd name="T11" fmla="*/ 65 h 102"/>
                <a:gd name="T12" fmla="*/ 110 w 159"/>
                <a:gd name="T13" fmla="*/ 58 h 102"/>
                <a:gd name="T14" fmla="*/ 100 w 159"/>
                <a:gd name="T15" fmla="*/ 52 h 102"/>
                <a:gd name="T16" fmla="*/ 89 w 159"/>
                <a:gd name="T17" fmla="*/ 47 h 102"/>
                <a:gd name="T18" fmla="*/ 79 w 159"/>
                <a:gd name="T19" fmla="*/ 40 h 102"/>
                <a:gd name="T20" fmla="*/ 67 w 159"/>
                <a:gd name="T21" fmla="*/ 36 h 102"/>
                <a:gd name="T22" fmla="*/ 56 w 159"/>
                <a:gd name="T23" fmla="*/ 29 h 102"/>
                <a:gd name="T24" fmla="*/ 45 w 159"/>
                <a:gd name="T25" fmla="*/ 24 h 102"/>
                <a:gd name="T26" fmla="*/ 33 w 159"/>
                <a:gd name="T27" fmla="*/ 19 h 102"/>
                <a:gd name="T28" fmla="*/ 22 w 159"/>
                <a:gd name="T29" fmla="*/ 12 h 102"/>
                <a:gd name="T30" fmla="*/ 11 w 159"/>
                <a:gd name="T31" fmla="*/ 6 h 102"/>
                <a:gd name="T32" fmla="*/ 1 w 159"/>
                <a:gd name="T33" fmla="*/ 0 h 102"/>
                <a:gd name="T34" fmla="*/ 0 w 159"/>
                <a:gd name="T35" fmla="*/ 1 h 102"/>
                <a:gd name="T36" fmla="*/ 9 w 159"/>
                <a:gd name="T37" fmla="*/ 8 h 102"/>
                <a:gd name="T38" fmla="*/ 21 w 159"/>
                <a:gd name="T39" fmla="*/ 13 h 102"/>
                <a:gd name="T40" fmla="*/ 31 w 159"/>
                <a:gd name="T41" fmla="*/ 19 h 102"/>
                <a:gd name="T42" fmla="*/ 44 w 159"/>
                <a:gd name="T43" fmla="*/ 26 h 102"/>
                <a:gd name="T44" fmla="*/ 55 w 159"/>
                <a:gd name="T45" fmla="*/ 31 h 102"/>
                <a:gd name="T46" fmla="*/ 66 w 159"/>
                <a:gd name="T47" fmla="*/ 37 h 102"/>
                <a:gd name="T48" fmla="*/ 77 w 159"/>
                <a:gd name="T49" fmla="*/ 42 h 102"/>
                <a:gd name="T50" fmla="*/ 87 w 159"/>
                <a:gd name="T51" fmla="*/ 48 h 102"/>
                <a:gd name="T52" fmla="*/ 98 w 159"/>
                <a:gd name="T53" fmla="*/ 54 h 102"/>
                <a:gd name="T54" fmla="*/ 108 w 159"/>
                <a:gd name="T55" fmla="*/ 59 h 102"/>
                <a:gd name="T56" fmla="*/ 118 w 159"/>
                <a:gd name="T57" fmla="*/ 66 h 102"/>
                <a:gd name="T58" fmla="*/ 128 w 159"/>
                <a:gd name="T59" fmla="*/ 73 h 102"/>
                <a:gd name="T60" fmla="*/ 136 w 159"/>
                <a:gd name="T61" fmla="*/ 79 h 102"/>
                <a:gd name="T62" fmla="*/ 145 w 159"/>
                <a:gd name="T63" fmla="*/ 86 h 102"/>
                <a:gd name="T64" fmla="*/ 151 w 159"/>
                <a:gd name="T65" fmla="*/ 94 h 102"/>
                <a:gd name="T66" fmla="*/ 157 w 159"/>
                <a:gd name="T67" fmla="*/ 102 h 102"/>
                <a:gd name="T68" fmla="*/ 159 w 159"/>
                <a:gd name="T69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02">
                  <a:moveTo>
                    <a:pt x="159" y="100"/>
                  </a:moveTo>
                  <a:lnTo>
                    <a:pt x="154" y="93"/>
                  </a:lnTo>
                  <a:lnTo>
                    <a:pt x="146" y="85"/>
                  </a:lnTo>
                  <a:lnTo>
                    <a:pt x="138" y="78"/>
                  </a:lnTo>
                  <a:lnTo>
                    <a:pt x="130" y="72"/>
                  </a:lnTo>
                  <a:lnTo>
                    <a:pt x="120" y="65"/>
                  </a:lnTo>
                  <a:lnTo>
                    <a:pt x="110" y="58"/>
                  </a:lnTo>
                  <a:lnTo>
                    <a:pt x="100" y="52"/>
                  </a:lnTo>
                  <a:lnTo>
                    <a:pt x="89" y="47"/>
                  </a:lnTo>
                  <a:lnTo>
                    <a:pt x="79" y="40"/>
                  </a:lnTo>
                  <a:lnTo>
                    <a:pt x="67" y="36"/>
                  </a:lnTo>
                  <a:lnTo>
                    <a:pt x="56" y="29"/>
                  </a:lnTo>
                  <a:lnTo>
                    <a:pt x="45" y="24"/>
                  </a:lnTo>
                  <a:lnTo>
                    <a:pt x="33" y="19"/>
                  </a:lnTo>
                  <a:lnTo>
                    <a:pt x="22" y="12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8"/>
                  </a:lnTo>
                  <a:lnTo>
                    <a:pt x="21" y="13"/>
                  </a:lnTo>
                  <a:lnTo>
                    <a:pt x="31" y="19"/>
                  </a:lnTo>
                  <a:lnTo>
                    <a:pt x="44" y="26"/>
                  </a:lnTo>
                  <a:lnTo>
                    <a:pt x="55" y="31"/>
                  </a:lnTo>
                  <a:lnTo>
                    <a:pt x="66" y="37"/>
                  </a:lnTo>
                  <a:lnTo>
                    <a:pt x="77" y="42"/>
                  </a:lnTo>
                  <a:lnTo>
                    <a:pt x="87" y="48"/>
                  </a:lnTo>
                  <a:lnTo>
                    <a:pt x="98" y="54"/>
                  </a:lnTo>
                  <a:lnTo>
                    <a:pt x="108" y="59"/>
                  </a:lnTo>
                  <a:lnTo>
                    <a:pt x="118" y="66"/>
                  </a:lnTo>
                  <a:lnTo>
                    <a:pt x="128" y="73"/>
                  </a:lnTo>
                  <a:lnTo>
                    <a:pt x="136" y="79"/>
                  </a:lnTo>
                  <a:lnTo>
                    <a:pt x="145" y="86"/>
                  </a:lnTo>
                  <a:lnTo>
                    <a:pt x="151" y="94"/>
                  </a:lnTo>
                  <a:lnTo>
                    <a:pt x="157" y="102"/>
                  </a:lnTo>
                  <a:lnTo>
                    <a:pt x="159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6" name="Freeform 2220">
              <a:extLst>
                <a:ext uri="{FF2B5EF4-FFF2-40B4-BE49-F238E27FC236}">
                  <a16:creationId xmlns:a16="http://schemas.microsoft.com/office/drawing/2014/main" id="{761C6BB6-447A-4D79-B209-5B0AABA0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04"/>
              <a:ext cx="27" cy="9"/>
            </a:xfrm>
            <a:custGeom>
              <a:avLst/>
              <a:gdLst>
                <a:gd name="T0" fmla="*/ 81 w 82"/>
                <a:gd name="T1" fmla="*/ 26 h 28"/>
                <a:gd name="T2" fmla="*/ 82 w 82"/>
                <a:gd name="T3" fmla="*/ 26 h 28"/>
                <a:gd name="T4" fmla="*/ 3 w 82"/>
                <a:gd name="T5" fmla="*/ 0 h 28"/>
                <a:gd name="T6" fmla="*/ 0 w 82"/>
                <a:gd name="T7" fmla="*/ 1 h 28"/>
                <a:gd name="T8" fmla="*/ 80 w 82"/>
                <a:gd name="T9" fmla="*/ 28 h 28"/>
                <a:gd name="T10" fmla="*/ 81 w 8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28">
                  <a:moveTo>
                    <a:pt x="81" y="26"/>
                  </a:moveTo>
                  <a:lnTo>
                    <a:pt x="82" y="26"/>
                  </a:lnTo>
                  <a:lnTo>
                    <a:pt x="3" y="0"/>
                  </a:lnTo>
                  <a:lnTo>
                    <a:pt x="0" y="1"/>
                  </a:lnTo>
                  <a:lnTo>
                    <a:pt x="80" y="28"/>
                  </a:lnTo>
                  <a:lnTo>
                    <a:pt x="8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7" name="Freeform 2221">
              <a:extLst>
                <a:ext uri="{FF2B5EF4-FFF2-40B4-BE49-F238E27FC236}">
                  <a16:creationId xmlns:a16="http://schemas.microsoft.com/office/drawing/2014/main" id="{C5D83663-9976-492A-BE02-6303DBDC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938"/>
              <a:ext cx="166" cy="67"/>
            </a:xfrm>
            <a:custGeom>
              <a:avLst/>
              <a:gdLst>
                <a:gd name="T0" fmla="*/ 480 w 496"/>
                <a:gd name="T1" fmla="*/ 195 h 202"/>
                <a:gd name="T2" fmla="*/ 449 w 496"/>
                <a:gd name="T3" fmla="*/ 183 h 202"/>
                <a:gd name="T4" fmla="*/ 418 w 496"/>
                <a:gd name="T5" fmla="*/ 170 h 202"/>
                <a:gd name="T6" fmla="*/ 387 w 496"/>
                <a:gd name="T7" fmla="*/ 155 h 202"/>
                <a:gd name="T8" fmla="*/ 358 w 496"/>
                <a:gd name="T9" fmla="*/ 142 h 202"/>
                <a:gd name="T10" fmla="*/ 328 w 496"/>
                <a:gd name="T11" fmla="*/ 126 h 202"/>
                <a:gd name="T12" fmla="*/ 297 w 496"/>
                <a:gd name="T13" fmla="*/ 110 h 202"/>
                <a:gd name="T14" fmla="*/ 267 w 496"/>
                <a:gd name="T15" fmla="*/ 96 h 202"/>
                <a:gd name="T16" fmla="*/ 237 w 496"/>
                <a:gd name="T17" fmla="*/ 81 h 202"/>
                <a:gd name="T18" fmla="*/ 206 w 496"/>
                <a:gd name="T19" fmla="*/ 66 h 202"/>
                <a:gd name="T20" fmla="*/ 176 w 496"/>
                <a:gd name="T21" fmla="*/ 53 h 202"/>
                <a:gd name="T22" fmla="*/ 145 w 496"/>
                <a:gd name="T23" fmla="*/ 39 h 202"/>
                <a:gd name="T24" fmla="*/ 115 w 496"/>
                <a:gd name="T25" fmla="*/ 28 h 202"/>
                <a:gd name="T26" fmla="*/ 82 w 496"/>
                <a:gd name="T27" fmla="*/ 18 h 202"/>
                <a:gd name="T28" fmla="*/ 49 w 496"/>
                <a:gd name="T29" fmla="*/ 10 h 202"/>
                <a:gd name="T30" fmla="*/ 17 w 496"/>
                <a:gd name="T31" fmla="*/ 2 h 202"/>
                <a:gd name="T32" fmla="*/ 0 w 496"/>
                <a:gd name="T33" fmla="*/ 0 h 202"/>
                <a:gd name="T34" fmla="*/ 34 w 496"/>
                <a:gd name="T35" fmla="*/ 7 h 202"/>
                <a:gd name="T36" fmla="*/ 65 w 496"/>
                <a:gd name="T37" fmla="*/ 15 h 202"/>
                <a:gd name="T38" fmla="*/ 97 w 496"/>
                <a:gd name="T39" fmla="*/ 25 h 202"/>
                <a:gd name="T40" fmla="*/ 128 w 496"/>
                <a:gd name="T41" fmla="*/ 36 h 202"/>
                <a:gd name="T42" fmla="*/ 159 w 496"/>
                <a:gd name="T43" fmla="*/ 48 h 202"/>
                <a:gd name="T44" fmla="*/ 191 w 496"/>
                <a:gd name="T45" fmla="*/ 61 h 202"/>
                <a:gd name="T46" fmla="*/ 220 w 496"/>
                <a:gd name="T47" fmla="*/ 75 h 202"/>
                <a:gd name="T48" fmla="*/ 250 w 496"/>
                <a:gd name="T49" fmla="*/ 90 h 202"/>
                <a:gd name="T50" fmla="*/ 280 w 496"/>
                <a:gd name="T51" fmla="*/ 105 h 202"/>
                <a:gd name="T52" fmla="*/ 311 w 496"/>
                <a:gd name="T53" fmla="*/ 119 h 202"/>
                <a:gd name="T54" fmla="*/ 340 w 496"/>
                <a:gd name="T55" fmla="*/ 135 h 202"/>
                <a:gd name="T56" fmla="*/ 371 w 496"/>
                <a:gd name="T57" fmla="*/ 149 h 202"/>
                <a:gd name="T58" fmla="*/ 402 w 496"/>
                <a:gd name="T59" fmla="*/ 164 h 202"/>
                <a:gd name="T60" fmla="*/ 432 w 496"/>
                <a:gd name="T61" fmla="*/ 177 h 202"/>
                <a:gd name="T62" fmla="*/ 462 w 496"/>
                <a:gd name="T63" fmla="*/ 191 h 202"/>
                <a:gd name="T64" fmla="*/ 495 w 496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6" h="202">
                  <a:moveTo>
                    <a:pt x="496" y="201"/>
                  </a:moveTo>
                  <a:lnTo>
                    <a:pt x="480" y="195"/>
                  </a:lnTo>
                  <a:lnTo>
                    <a:pt x="464" y="190"/>
                  </a:lnTo>
                  <a:lnTo>
                    <a:pt x="449" y="183"/>
                  </a:lnTo>
                  <a:lnTo>
                    <a:pt x="433" y="176"/>
                  </a:lnTo>
                  <a:lnTo>
                    <a:pt x="418" y="170"/>
                  </a:lnTo>
                  <a:lnTo>
                    <a:pt x="403" y="163"/>
                  </a:lnTo>
                  <a:lnTo>
                    <a:pt x="387" y="155"/>
                  </a:lnTo>
                  <a:lnTo>
                    <a:pt x="372" y="148"/>
                  </a:lnTo>
                  <a:lnTo>
                    <a:pt x="358" y="142"/>
                  </a:lnTo>
                  <a:lnTo>
                    <a:pt x="342" y="134"/>
                  </a:lnTo>
                  <a:lnTo>
                    <a:pt x="328" y="126"/>
                  </a:lnTo>
                  <a:lnTo>
                    <a:pt x="312" y="118"/>
                  </a:lnTo>
                  <a:lnTo>
                    <a:pt x="297" y="110"/>
                  </a:lnTo>
                  <a:lnTo>
                    <a:pt x="282" y="103"/>
                  </a:lnTo>
                  <a:lnTo>
                    <a:pt x="267" y="96"/>
                  </a:lnTo>
                  <a:lnTo>
                    <a:pt x="252" y="88"/>
                  </a:lnTo>
                  <a:lnTo>
                    <a:pt x="237" y="81"/>
                  </a:lnTo>
                  <a:lnTo>
                    <a:pt x="222" y="73"/>
                  </a:lnTo>
                  <a:lnTo>
                    <a:pt x="206" y="66"/>
                  </a:lnTo>
                  <a:lnTo>
                    <a:pt x="191" y="60"/>
                  </a:lnTo>
                  <a:lnTo>
                    <a:pt x="176" y="53"/>
                  </a:lnTo>
                  <a:lnTo>
                    <a:pt x="160" y="47"/>
                  </a:lnTo>
                  <a:lnTo>
                    <a:pt x="145" y="39"/>
                  </a:lnTo>
                  <a:lnTo>
                    <a:pt x="130" y="35"/>
                  </a:lnTo>
                  <a:lnTo>
                    <a:pt x="115" y="28"/>
                  </a:lnTo>
                  <a:lnTo>
                    <a:pt x="98" y="23"/>
                  </a:lnTo>
                  <a:lnTo>
                    <a:pt x="82" y="18"/>
                  </a:lnTo>
                  <a:lnTo>
                    <a:pt x="65" y="14"/>
                  </a:lnTo>
                  <a:lnTo>
                    <a:pt x="49" y="10"/>
                  </a:lnTo>
                  <a:lnTo>
                    <a:pt x="34" y="6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4" y="7"/>
                  </a:lnTo>
                  <a:lnTo>
                    <a:pt x="49" y="10"/>
                  </a:lnTo>
                  <a:lnTo>
                    <a:pt x="65" y="15"/>
                  </a:lnTo>
                  <a:lnTo>
                    <a:pt x="82" y="20"/>
                  </a:lnTo>
                  <a:lnTo>
                    <a:pt x="97" y="25"/>
                  </a:lnTo>
                  <a:lnTo>
                    <a:pt x="112" y="29"/>
                  </a:lnTo>
                  <a:lnTo>
                    <a:pt x="128" y="36"/>
                  </a:lnTo>
                  <a:lnTo>
                    <a:pt x="144" y="41"/>
                  </a:lnTo>
                  <a:lnTo>
                    <a:pt x="159" y="48"/>
                  </a:lnTo>
                  <a:lnTo>
                    <a:pt x="174" y="54"/>
                  </a:lnTo>
                  <a:lnTo>
                    <a:pt x="191" y="61"/>
                  </a:lnTo>
                  <a:lnTo>
                    <a:pt x="205" y="68"/>
                  </a:lnTo>
                  <a:lnTo>
                    <a:pt x="220" y="75"/>
                  </a:lnTo>
                  <a:lnTo>
                    <a:pt x="234" y="82"/>
                  </a:lnTo>
                  <a:lnTo>
                    <a:pt x="250" y="90"/>
                  </a:lnTo>
                  <a:lnTo>
                    <a:pt x="266" y="97"/>
                  </a:lnTo>
                  <a:lnTo>
                    <a:pt x="280" y="105"/>
                  </a:lnTo>
                  <a:lnTo>
                    <a:pt x="296" y="112"/>
                  </a:lnTo>
                  <a:lnTo>
                    <a:pt x="311" y="119"/>
                  </a:lnTo>
                  <a:lnTo>
                    <a:pt x="325" y="127"/>
                  </a:lnTo>
                  <a:lnTo>
                    <a:pt x="340" y="135"/>
                  </a:lnTo>
                  <a:lnTo>
                    <a:pt x="356" y="143"/>
                  </a:lnTo>
                  <a:lnTo>
                    <a:pt x="371" y="149"/>
                  </a:lnTo>
                  <a:lnTo>
                    <a:pt x="386" y="157"/>
                  </a:lnTo>
                  <a:lnTo>
                    <a:pt x="402" y="164"/>
                  </a:lnTo>
                  <a:lnTo>
                    <a:pt x="416" y="172"/>
                  </a:lnTo>
                  <a:lnTo>
                    <a:pt x="432" y="177"/>
                  </a:lnTo>
                  <a:lnTo>
                    <a:pt x="448" y="184"/>
                  </a:lnTo>
                  <a:lnTo>
                    <a:pt x="462" y="191"/>
                  </a:lnTo>
                  <a:lnTo>
                    <a:pt x="479" y="197"/>
                  </a:lnTo>
                  <a:lnTo>
                    <a:pt x="495" y="202"/>
                  </a:lnTo>
                  <a:lnTo>
                    <a:pt x="496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8" name="Freeform 2222">
              <a:extLst>
                <a:ext uri="{FF2B5EF4-FFF2-40B4-BE49-F238E27FC236}">
                  <a16:creationId xmlns:a16="http://schemas.microsoft.com/office/drawing/2014/main" id="{CE9E02E8-C850-456A-B077-A3273D6D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80"/>
              <a:ext cx="45" cy="26"/>
            </a:xfrm>
            <a:custGeom>
              <a:avLst/>
              <a:gdLst>
                <a:gd name="T0" fmla="*/ 134 w 135"/>
                <a:gd name="T1" fmla="*/ 77 h 78"/>
                <a:gd name="T2" fmla="*/ 135 w 135"/>
                <a:gd name="T3" fmla="*/ 76 h 78"/>
                <a:gd name="T4" fmla="*/ 1 w 135"/>
                <a:gd name="T5" fmla="*/ 0 h 78"/>
                <a:gd name="T6" fmla="*/ 0 w 135"/>
                <a:gd name="T7" fmla="*/ 2 h 78"/>
                <a:gd name="T8" fmla="*/ 132 w 135"/>
                <a:gd name="T9" fmla="*/ 78 h 78"/>
                <a:gd name="T10" fmla="*/ 134 w 135"/>
                <a:gd name="T11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78">
                  <a:moveTo>
                    <a:pt x="134" y="77"/>
                  </a:moveTo>
                  <a:lnTo>
                    <a:pt x="135" y="76"/>
                  </a:lnTo>
                  <a:lnTo>
                    <a:pt x="1" y="0"/>
                  </a:lnTo>
                  <a:lnTo>
                    <a:pt x="0" y="2"/>
                  </a:lnTo>
                  <a:lnTo>
                    <a:pt x="132" y="78"/>
                  </a:lnTo>
                  <a:lnTo>
                    <a:pt x="134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9" name="Freeform 2223">
              <a:extLst>
                <a:ext uri="{FF2B5EF4-FFF2-40B4-BE49-F238E27FC236}">
                  <a16:creationId xmlns:a16="http://schemas.microsoft.com/office/drawing/2014/main" id="{976CCE41-87BE-4EF3-9503-3E38FB79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80"/>
              <a:ext cx="45" cy="26"/>
            </a:xfrm>
            <a:custGeom>
              <a:avLst/>
              <a:gdLst>
                <a:gd name="T0" fmla="*/ 134 w 134"/>
                <a:gd name="T1" fmla="*/ 76 h 78"/>
                <a:gd name="T2" fmla="*/ 126 w 134"/>
                <a:gd name="T3" fmla="*/ 70 h 78"/>
                <a:gd name="T4" fmla="*/ 119 w 134"/>
                <a:gd name="T5" fmla="*/ 63 h 78"/>
                <a:gd name="T6" fmla="*/ 111 w 134"/>
                <a:gd name="T7" fmla="*/ 55 h 78"/>
                <a:gd name="T8" fmla="*/ 106 w 134"/>
                <a:gd name="T9" fmla="*/ 48 h 78"/>
                <a:gd name="T10" fmla="*/ 98 w 134"/>
                <a:gd name="T11" fmla="*/ 43 h 78"/>
                <a:gd name="T12" fmla="*/ 90 w 134"/>
                <a:gd name="T13" fmla="*/ 37 h 78"/>
                <a:gd name="T14" fmla="*/ 82 w 134"/>
                <a:gd name="T15" fmla="*/ 31 h 78"/>
                <a:gd name="T16" fmla="*/ 74 w 134"/>
                <a:gd name="T17" fmla="*/ 27 h 78"/>
                <a:gd name="T18" fmla="*/ 66 w 134"/>
                <a:gd name="T19" fmla="*/ 22 h 78"/>
                <a:gd name="T20" fmla="*/ 59 w 134"/>
                <a:gd name="T21" fmla="*/ 18 h 78"/>
                <a:gd name="T22" fmla="*/ 51 w 134"/>
                <a:gd name="T23" fmla="*/ 15 h 78"/>
                <a:gd name="T24" fmla="*/ 41 w 134"/>
                <a:gd name="T25" fmla="*/ 11 h 78"/>
                <a:gd name="T26" fmla="*/ 32 w 134"/>
                <a:gd name="T27" fmla="*/ 8 h 78"/>
                <a:gd name="T28" fmla="*/ 20 w 134"/>
                <a:gd name="T29" fmla="*/ 4 h 78"/>
                <a:gd name="T30" fmla="*/ 10 w 134"/>
                <a:gd name="T31" fmla="*/ 3 h 78"/>
                <a:gd name="T32" fmla="*/ 0 w 134"/>
                <a:gd name="T33" fmla="*/ 0 h 78"/>
                <a:gd name="T34" fmla="*/ 0 w 134"/>
                <a:gd name="T35" fmla="*/ 2 h 78"/>
                <a:gd name="T36" fmla="*/ 10 w 134"/>
                <a:gd name="T37" fmla="*/ 4 h 78"/>
                <a:gd name="T38" fmla="*/ 20 w 134"/>
                <a:gd name="T39" fmla="*/ 7 h 78"/>
                <a:gd name="T40" fmla="*/ 31 w 134"/>
                <a:gd name="T41" fmla="*/ 8 h 78"/>
                <a:gd name="T42" fmla="*/ 40 w 134"/>
                <a:gd name="T43" fmla="*/ 12 h 78"/>
                <a:gd name="T44" fmla="*/ 48 w 134"/>
                <a:gd name="T45" fmla="*/ 16 h 78"/>
                <a:gd name="T46" fmla="*/ 56 w 134"/>
                <a:gd name="T47" fmla="*/ 19 h 78"/>
                <a:gd name="T48" fmla="*/ 64 w 134"/>
                <a:gd name="T49" fmla="*/ 24 h 78"/>
                <a:gd name="T50" fmla="*/ 73 w 134"/>
                <a:gd name="T51" fmla="*/ 28 h 78"/>
                <a:gd name="T52" fmla="*/ 81 w 134"/>
                <a:gd name="T53" fmla="*/ 32 h 78"/>
                <a:gd name="T54" fmla="*/ 89 w 134"/>
                <a:gd name="T55" fmla="*/ 39 h 78"/>
                <a:gd name="T56" fmla="*/ 96 w 134"/>
                <a:gd name="T57" fmla="*/ 45 h 78"/>
                <a:gd name="T58" fmla="*/ 103 w 134"/>
                <a:gd name="T59" fmla="*/ 50 h 78"/>
                <a:gd name="T60" fmla="*/ 110 w 134"/>
                <a:gd name="T61" fmla="*/ 56 h 78"/>
                <a:gd name="T62" fmla="*/ 118 w 134"/>
                <a:gd name="T63" fmla="*/ 64 h 78"/>
                <a:gd name="T64" fmla="*/ 125 w 134"/>
                <a:gd name="T65" fmla="*/ 71 h 78"/>
                <a:gd name="T66" fmla="*/ 133 w 134"/>
                <a:gd name="T67" fmla="*/ 78 h 78"/>
                <a:gd name="T68" fmla="*/ 134 w 134"/>
                <a:gd name="T6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78">
                  <a:moveTo>
                    <a:pt x="134" y="76"/>
                  </a:moveTo>
                  <a:lnTo>
                    <a:pt x="126" y="70"/>
                  </a:lnTo>
                  <a:lnTo>
                    <a:pt x="119" y="63"/>
                  </a:lnTo>
                  <a:lnTo>
                    <a:pt x="111" y="55"/>
                  </a:lnTo>
                  <a:lnTo>
                    <a:pt x="106" y="48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1"/>
                  </a:lnTo>
                  <a:lnTo>
                    <a:pt x="74" y="27"/>
                  </a:lnTo>
                  <a:lnTo>
                    <a:pt x="66" y="22"/>
                  </a:lnTo>
                  <a:lnTo>
                    <a:pt x="59" y="18"/>
                  </a:lnTo>
                  <a:lnTo>
                    <a:pt x="51" y="15"/>
                  </a:lnTo>
                  <a:lnTo>
                    <a:pt x="41" y="11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31" y="8"/>
                  </a:lnTo>
                  <a:lnTo>
                    <a:pt x="40" y="12"/>
                  </a:lnTo>
                  <a:lnTo>
                    <a:pt x="48" y="16"/>
                  </a:lnTo>
                  <a:lnTo>
                    <a:pt x="56" y="19"/>
                  </a:lnTo>
                  <a:lnTo>
                    <a:pt x="64" y="24"/>
                  </a:lnTo>
                  <a:lnTo>
                    <a:pt x="73" y="28"/>
                  </a:lnTo>
                  <a:lnTo>
                    <a:pt x="81" y="32"/>
                  </a:lnTo>
                  <a:lnTo>
                    <a:pt x="89" y="39"/>
                  </a:lnTo>
                  <a:lnTo>
                    <a:pt x="96" y="45"/>
                  </a:lnTo>
                  <a:lnTo>
                    <a:pt x="103" y="50"/>
                  </a:lnTo>
                  <a:lnTo>
                    <a:pt x="110" y="56"/>
                  </a:lnTo>
                  <a:lnTo>
                    <a:pt x="118" y="64"/>
                  </a:lnTo>
                  <a:lnTo>
                    <a:pt x="125" y="71"/>
                  </a:lnTo>
                  <a:lnTo>
                    <a:pt x="133" y="78"/>
                  </a:lnTo>
                  <a:lnTo>
                    <a:pt x="13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0" name="Freeform 2224">
              <a:extLst>
                <a:ext uri="{FF2B5EF4-FFF2-40B4-BE49-F238E27FC236}">
                  <a16:creationId xmlns:a16="http://schemas.microsoft.com/office/drawing/2014/main" id="{6787EC87-9138-4725-B13B-2272E2DA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958"/>
              <a:ext cx="28" cy="70"/>
            </a:xfrm>
            <a:custGeom>
              <a:avLst/>
              <a:gdLst>
                <a:gd name="T0" fmla="*/ 84 w 84"/>
                <a:gd name="T1" fmla="*/ 209 h 209"/>
                <a:gd name="T2" fmla="*/ 84 w 84"/>
                <a:gd name="T3" fmla="*/ 208 h 209"/>
                <a:gd name="T4" fmla="*/ 1 w 84"/>
                <a:gd name="T5" fmla="*/ 0 h 209"/>
                <a:gd name="T6" fmla="*/ 0 w 84"/>
                <a:gd name="T7" fmla="*/ 1 h 209"/>
                <a:gd name="T8" fmla="*/ 83 w 84"/>
                <a:gd name="T9" fmla="*/ 209 h 209"/>
                <a:gd name="T10" fmla="*/ 84 w 84"/>
                <a:gd name="T1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09">
                  <a:moveTo>
                    <a:pt x="84" y="209"/>
                  </a:moveTo>
                  <a:lnTo>
                    <a:pt x="84" y="208"/>
                  </a:lnTo>
                  <a:lnTo>
                    <a:pt x="1" y="0"/>
                  </a:lnTo>
                  <a:lnTo>
                    <a:pt x="0" y="1"/>
                  </a:lnTo>
                  <a:lnTo>
                    <a:pt x="83" y="209"/>
                  </a:lnTo>
                  <a:lnTo>
                    <a:pt x="84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1" name="Freeform 2225">
              <a:extLst>
                <a:ext uri="{FF2B5EF4-FFF2-40B4-BE49-F238E27FC236}">
                  <a16:creationId xmlns:a16="http://schemas.microsoft.com/office/drawing/2014/main" id="{485BAD3F-2FE4-409D-8410-42440DFF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934"/>
              <a:ext cx="43" cy="86"/>
            </a:xfrm>
            <a:custGeom>
              <a:avLst/>
              <a:gdLst>
                <a:gd name="T0" fmla="*/ 130 w 130"/>
                <a:gd name="T1" fmla="*/ 259 h 260"/>
                <a:gd name="T2" fmla="*/ 116 w 130"/>
                <a:gd name="T3" fmla="*/ 249 h 260"/>
                <a:gd name="T4" fmla="*/ 105 w 130"/>
                <a:gd name="T5" fmla="*/ 238 h 260"/>
                <a:gd name="T6" fmla="*/ 95 w 130"/>
                <a:gd name="T7" fmla="*/ 226 h 260"/>
                <a:gd name="T8" fmla="*/ 85 w 130"/>
                <a:gd name="T9" fmla="*/ 214 h 260"/>
                <a:gd name="T10" fmla="*/ 74 w 130"/>
                <a:gd name="T11" fmla="*/ 201 h 260"/>
                <a:gd name="T12" fmla="*/ 65 w 130"/>
                <a:gd name="T13" fmla="*/ 186 h 260"/>
                <a:gd name="T14" fmla="*/ 57 w 130"/>
                <a:gd name="T15" fmla="*/ 171 h 260"/>
                <a:gd name="T16" fmla="*/ 49 w 130"/>
                <a:gd name="T17" fmla="*/ 156 h 260"/>
                <a:gd name="T18" fmla="*/ 41 w 130"/>
                <a:gd name="T19" fmla="*/ 139 h 260"/>
                <a:gd name="T20" fmla="*/ 33 w 130"/>
                <a:gd name="T21" fmla="*/ 122 h 260"/>
                <a:gd name="T22" fmla="*/ 27 w 130"/>
                <a:gd name="T23" fmla="*/ 104 h 260"/>
                <a:gd name="T24" fmla="*/ 20 w 130"/>
                <a:gd name="T25" fmla="*/ 84 h 260"/>
                <a:gd name="T26" fmla="*/ 15 w 130"/>
                <a:gd name="T27" fmla="*/ 65 h 260"/>
                <a:gd name="T28" fmla="*/ 10 w 130"/>
                <a:gd name="T29" fmla="*/ 44 h 260"/>
                <a:gd name="T30" fmla="*/ 4 w 130"/>
                <a:gd name="T31" fmla="*/ 22 h 260"/>
                <a:gd name="T32" fmla="*/ 0 w 130"/>
                <a:gd name="T33" fmla="*/ 0 h 260"/>
                <a:gd name="T34" fmla="*/ 0 w 130"/>
                <a:gd name="T35" fmla="*/ 0 h 260"/>
                <a:gd name="T36" fmla="*/ 3 w 130"/>
                <a:gd name="T37" fmla="*/ 22 h 260"/>
                <a:gd name="T38" fmla="*/ 9 w 130"/>
                <a:gd name="T39" fmla="*/ 44 h 260"/>
                <a:gd name="T40" fmla="*/ 13 w 130"/>
                <a:gd name="T41" fmla="*/ 65 h 260"/>
                <a:gd name="T42" fmla="*/ 19 w 130"/>
                <a:gd name="T43" fmla="*/ 84 h 260"/>
                <a:gd name="T44" fmla="*/ 25 w 130"/>
                <a:gd name="T45" fmla="*/ 104 h 260"/>
                <a:gd name="T46" fmla="*/ 32 w 130"/>
                <a:gd name="T47" fmla="*/ 122 h 260"/>
                <a:gd name="T48" fmla="*/ 39 w 130"/>
                <a:gd name="T49" fmla="*/ 140 h 260"/>
                <a:gd name="T50" fmla="*/ 47 w 130"/>
                <a:gd name="T51" fmla="*/ 157 h 260"/>
                <a:gd name="T52" fmla="*/ 55 w 130"/>
                <a:gd name="T53" fmla="*/ 172 h 260"/>
                <a:gd name="T54" fmla="*/ 64 w 130"/>
                <a:gd name="T55" fmla="*/ 187 h 260"/>
                <a:gd name="T56" fmla="*/ 74 w 130"/>
                <a:gd name="T57" fmla="*/ 203 h 260"/>
                <a:gd name="T58" fmla="*/ 84 w 130"/>
                <a:gd name="T59" fmla="*/ 215 h 260"/>
                <a:gd name="T60" fmla="*/ 95 w 130"/>
                <a:gd name="T61" fmla="*/ 227 h 260"/>
                <a:gd name="T62" fmla="*/ 105 w 130"/>
                <a:gd name="T63" fmla="*/ 240 h 260"/>
                <a:gd name="T64" fmla="*/ 116 w 130"/>
                <a:gd name="T65" fmla="*/ 250 h 260"/>
                <a:gd name="T66" fmla="*/ 127 w 130"/>
                <a:gd name="T67" fmla="*/ 260 h 260"/>
                <a:gd name="T68" fmla="*/ 130 w 130"/>
                <a:gd name="T6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60">
                  <a:moveTo>
                    <a:pt x="130" y="259"/>
                  </a:moveTo>
                  <a:lnTo>
                    <a:pt x="116" y="249"/>
                  </a:lnTo>
                  <a:lnTo>
                    <a:pt x="105" y="238"/>
                  </a:lnTo>
                  <a:lnTo>
                    <a:pt x="95" y="226"/>
                  </a:lnTo>
                  <a:lnTo>
                    <a:pt x="85" y="214"/>
                  </a:lnTo>
                  <a:lnTo>
                    <a:pt x="74" y="201"/>
                  </a:lnTo>
                  <a:lnTo>
                    <a:pt x="65" y="186"/>
                  </a:lnTo>
                  <a:lnTo>
                    <a:pt x="57" y="171"/>
                  </a:lnTo>
                  <a:lnTo>
                    <a:pt x="49" y="156"/>
                  </a:lnTo>
                  <a:lnTo>
                    <a:pt x="41" y="139"/>
                  </a:lnTo>
                  <a:lnTo>
                    <a:pt x="33" y="122"/>
                  </a:lnTo>
                  <a:lnTo>
                    <a:pt x="27" y="104"/>
                  </a:lnTo>
                  <a:lnTo>
                    <a:pt x="20" y="84"/>
                  </a:lnTo>
                  <a:lnTo>
                    <a:pt x="15" y="65"/>
                  </a:lnTo>
                  <a:lnTo>
                    <a:pt x="10" y="44"/>
                  </a:lnTo>
                  <a:lnTo>
                    <a:pt x="4" y="2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2"/>
                  </a:lnTo>
                  <a:lnTo>
                    <a:pt x="9" y="44"/>
                  </a:lnTo>
                  <a:lnTo>
                    <a:pt x="13" y="65"/>
                  </a:lnTo>
                  <a:lnTo>
                    <a:pt x="19" y="84"/>
                  </a:lnTo>
                  <a:lnTo>
                    <a:pt x="25" y="104"/>
                  </a:lnTo>
                  <a:lnTo>
                    <a:pt x="32" y="122"/>
                  </a:lnTo>
                  <a:lnTo>
                    <a:pt x="39" y="140"/>
                  </a:lnTo>
                  <a:lnTo>
                    <a:pt x="47" y="157"/>
                  </a:lnTo>
                  <a:lnTo>
                    <a:pt x="55" y="172"/>
                  </a:lnTo>
                  <a:lnTo>
                    <a:pt x="64" y="187"/>
                  </a:lnTo>
                  <a:lnTo>
                    <a:pt x="74" y="203"/>
                  </a:lnTo>
                  <a:lnTo>
                    <a:pt x="84" y="215"/>
                  </a:lnTo>
                  <a:lnTo>
                    <a:pt x="95" y="227"/>
                  </a:lnTo>
                  <a:lnTo>
                    <a:pt x="105" y="240"/>
                  </a:lnTo>
                  <a:lnTo>
                    <a:pt x="116" y="250"/>
                  </a:lnTo>
                  <a:lnTo>
                    <a:pt x="127" y="260"/>
                  </a:lnTo>
                  <a:lnTo>
                    <a:pt x="130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2" name="Freeform 2226">
              <a:extLst>
                <a:ext uri="{FF2B5EF4-FFF2-40B4-BE49-F238E27FC236}">
                  <a16:creationId xmlns:a16="http://schemas.microsoft.com/office/drawing/2014/main" id="{D90093EC-79D1-455B-8B62-2A455873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64"/>
              <a:ext cx="20" cy="67"/>
            </a:xfrm>
            <a:custGeom>
              <a:avLst/>
              <a:gdLst>
                <a:gd name="T0" fmla="*/ 60 w 60"/>
                <a:gd name="T1" fmla="*/ 201 h 201"/>
                <a:gd name="T2" fmla="*/ 60 w 60"/>
                <a:gd name="T3" fmla="*/ 199 h 201"/>
                <a:gd name="T4" fmla="*/ 56 w 60"/>
                <a:gd name="T5" fmla="*/ 189 h 201"/>
                <a:gd name="T6" fmla="*/ 54 w 60"/>
                <a:gd name="T7" fmla="*/ 177 h 201"/>
                <a:gd name="T8" fmla="*/ 51 w 60"/>
                <a:gd name="T9" fmla="*/ 165 h 201"/>
                <a:gd name="T10" fmla="*/ 47 w 60"/>
                <a:gd name="T11" fmla="*/ 152 h 201"/>
                <a:gd name="T12" fmla="*/ 43 w 60"/>
                <a:gd name="T13" fmla="*/ 140 h 201"/>
                <a:gd name="T14" fmla="*/ 40 w 60"/>
                <a:gd name="T15" fmla="*/ 126 h 201"/>
                <a:gd name="T16" fmla="*/ 34 w 60"/>
                <a:gd name="T17" fmla="*/ 113 h 201"/>
                <a:gd name="T18" fmla="*/ 31 w 60"/>
                <a:gd name="T19" fmla="*/ 100 h 201"/>
                <a:gd name="T20" fmla="*/ 26 w 60"/>
                <a:gd name="T21" fmla="*/ 86 h 201"/>
                <a:gd name="T22" fmla="*/ 22 w 60"/>
                <a:gd name="T23" fmla="*/ 73 h 201"/>
                <a:gd name="T24" fmla="*/ 18 w 60"/>
                <a:gd name="T25" fmla="*/ 59 h 201"/>
                <a:gd name="T26" fmla="*/ 14 w 60"/>
                <a:gd name="T27" fmla="*/ 47 h 201"/>
                <a:gd name="T28" fmla="*/ 10 w 60"/>
                <a:gd name="T29" fmla="*/ 35 h 201"/>
                <a:gd name="T30" fmla="*/ 6 w 60"/>
                <a:gd name="T31" fmla="*/ 22 h 201"/>
                <a:gd name="T32" fmla="*/ 3 w 60"/>
                <a:gd name="T33" fmla="*/ 11 h 201"/>
                <a:gd name="T34" fmla="*/ 0 w 60"/>
                <a:gd name="T35" fmla="*/ 0 h 201"/>
                <a:gd name="T36" fmla="*/ 0 w 60"/>
                <a:gd name="T37" fmla="*/ 0 h 201"/>
                <a:gd name="T38" fmla="*/ 1 w 60"/>
                <a:gd name="T39" fmla="*/ 11 h 201"/>
                <a:gd name="T40" fmla="*/ 5 w 60"/>
                <a:gd name="T41" fmla="*/ 22 h 201"/>
                <a:gd name="T42" fmla="*/ 9 w 60"/>
                <a:gd name="T43" fmla="*/ 35 h 201"/>
                <a:gd name="T44" fmla="*/ 12 w 60"/>
                <a:gd name="T45" fmla="*/ 47 h 201"/>
                <a:gd name="T46" fmla="*/ 16 w 60"/>
                <a:gd name="T47" fmla="*/ 59 h 201"/>
                <a:gd name="T48" fmla="*/ 21 w 60"/>
                <a:gd name="T49" fmla="*/ 73 h 201"/>
                <a:gd name="T50" fmla="*/ 24 w 60"/>
                <a:gd name="T51" fmla="*/ 86 h 201"/>
                <a:gd name="T52" fmla="*/ 28 w 60"/>
                <a:gd name="T53" fmla="*/ 100 h 201"/>
                <a:gd name="T54" fmla="*/ 33 w 60"/>
                <a:gd name="T55" fmla="*/ 113 h 201"/>
                <a:gd name="T56" fmla="*/ 37 w 60"/>
                <a:gd name="T57" fmla="*/ 126 h 201"/>
                <a:gd name="T58" fmla="*/ 42 w 60"/>
                <a:gd name="T59" fmla="*/ 140 h 201"/>
                <a:gd name="T60" fmla="*/ 46 w 60"/>
                <a:gd name="T61" fmla="*/ 152 h 201"/>
                <a:gd name="T62" fmla="*/ 50 w 60"/>
                <a:gd name="T63" fmla="*/ 165 h 201"/>
                <a:gd name="T64" fmla="*/ 52 w 60"/>
                <a:gd name="T65" fmla="*/ 177 h 201"/>
                <a:gd name="T66" fmla="*/ 55 w 60"/>
                <a:gd name="T67" fmla="*/ 189 h 201"/>
                <a:gd name="T68" fmla="*/ 59 w 60"/>
                <a:gd name="T69" fmla="*/ 199 h 201"/>
                <a:gd name="T70" fmla="*/ 60 w 60"/>
                <a:gd name="T71" fmla="*/ 198 h 201"/>
                <a:gd name="T72" fmla="*/ 60 w 60"/>
                <a:gd name="T7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201">
                  <a:moveTo>
                    <a:pt x="60" y="201"/>
                  </a:moveTo>
                  <a:lnTo>
                    <a:pt x="60" y="199"/>
                  </a:lnTo>
                  <a:lnTo>
                    <a:pt x="56" y="189"/>
                  </a:lnTo>
                  <a:lnTo>
                    <a:pt x="54" y="177"/>
                  </a:lnTo>
                  <a:lnTo>
                    <a:pt x="51" y="165"/>
                  </a:lnTo>
                  <a:lnTo>
                    <a:pt x="47" y="152"/>
                  </a:lnTo>
                  <a:lnTo>
                    <a:pt x="43" y="140"/>
                  </a:lnTo>
                  <a:lnTo>
                    <a:pt x="40" y="126"/>
                  </a:lnTo>
                  <a:lnTo>
                    <a:pt x="34" y="113"/>
                  </a:lnTo>
                  <a:lnTo>
                    <a:pt x="31" y="100"/>
                  </a:lnTo>
                  <a:lnTo>
                    <a:pt x="26" y="86"/>
                  </a:lnTo>
                  <a:lnTo>
                    <a:pt x="22" y="73"/>
                  </a:lnTo>
                  <a:lnTo>
                    <a:pt x="18" y="59"/>
                  </a:lnTo>
                  <a:lnTo>
                    <a:pt x="14" y="47"/>
                  </a:lnTo>
                  <a:lnTo>
                    <a:pt x="10" y="35"/>
                  </a:lnTo>
                  <a:lnTo>
                    <a:pt x="6" y="22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5" y="22"/>
                  </a:lnTo>
                  <a:lnTo>
                    <a:pt x="9" y="35"/>
                  </a:lnTo>
                  <a:lnTo>
                    <a:pt x="12" y="47"/>
                  </a:lnTo>
                  <a:lnTo>
                    <a:pt x="16" y="59"/>
                  </a:lnTo>
                  <a:lnTo>
                    <a:pt x="21" y="73"/>
                  </a:lnTo>
                  <a:lnTo>
                    <a:pt x="24" y="86"/>
                  </a:lnTo>
                  <a:lnTo>
                    <a:pt x="28" y="100"/>
                  </a:lnTo>
                  <a:lnTo>
                    <a:pt x="33" y="113"/>
                  </a:lnTo>
                  <a:lnTo>
                    <a:pt x="37" y="126"/>
                  </a:lnTo>
                  <a:lnTo>
                    <a:pt x="42" y="140"/>
                  </a:lnTo>
                  <a:lnTo>
                    <a:pt x="46" y="152"/>
                  </a:lnTo>
                  <a:lnTo>
                    <a:pt x="50" y="165"/>
                  </a:lnTo>
                  <a:lnTo>
                    <a:pt x="52" y="177"/>
                  </a:lnTo>
                  <a:lnTo>
                    <a:pt x="55" y="189"/>
                  </a:lnTo>
                  <a:lnTo>
                    <a:pt x="59" y="199"/>
                  </a:lnTo>
                  <a:lnTo>
                    <a:pt x="60" y="198"/>
                  </a:lnTo>
                  <a:lnTo>
                    <a:pt x="60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3" name="Freeform 2227">
              <a:extLst>
                <a:ext uri="{FF2B5EF4-FFF2-40B4-BE49-F238E27FC236}">
                  <a16:creationId xmlns:a16="http://schemas.microsoft.com/office/drawing/2014/main" id="{8D793115-A075-4B05-96E4-039390BA0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030"/>
              <a:ext cx="25" cy="8"/>
            </a:xfrm>
            <a:custGeom>
              <a:avLst/>
              <a:gdLst>
                <a:gd name="T0" fmla="*/ 0 w 73"/>
                <a:gd name="T1" fmla="*/ 23 h 23"/>
                <a:gd name="T2" fmla="*/ 0 w 73"/>
                <a:gd name="T3" fmla="*/ 23 h 23"/>
                <a:gd name="T4" fmla="*/ 9 w 73"/>
                <a:gd name="T5" fmla="*/ 20 h 23"/>
                <a:gd name="T6" fmla="*/ 18 w 73"/>
                <a:gd name="T7" fmla="*/ 19 h 23"/>
                <a:gd name="T8" fmla="*/ 28 w 73"/>
                <a:gd name="T9" fmla="*/ 16 h 23"/>
                <a:gd name="T10" fmla="*/ 37 w 73"/>
                <a:gd name="T11" fmla="*/ 13 h 23"/>
                <a:gd name="T12" fmla="*/ 46 w 73"/>
                <a:gd name="T13" fmla="*/ 10 h 23"/>
                <a:gd name="T14" fmla="*/ 55 w 73"/>
                <a:gd name="T15" fmla="*/ 8 h 23"/>
                <a:gd name="T16" fmla="*/ 65 w 73"/>
                <a:gd name="T17" fmla="*/ 5 h 23"/>
                <a:gd name="T18" fmla="*/ 73 w 73"/>
                <a:gd name="T19" fmla="*/ 3 h 23"/>
                <a:gd name="T20" fmla="*/ 73 w 73"/>
                <a:gd name="T21" fmla="*/ 0 h 23"/>
                <a:gd name="T22" fmla="*/ 65 w 73"/>
                <a:gd name="T23" fmla="*/ 4 h 23"/>
                <a:gd name="T24" fmla="*/ 55 w 73"/>
                <a:gd name="T25" fmla="*/ 7 h 23"/>
                <a:gd name="T26" fmla="*/ 46 w 73"/>
                <a:gd name="T27" fmla="*/ 9 h 23"/>
                <a:gd name="T28" fmla="*/ 37 w 73"/>
                <a:gd name="T29" fmla="*/ 11 h 23"/>
                <a:gd name="T30" fmla="*/ 28 w 73"/>
                <a:gd name="T31" fmla="*/ 15 h 23"/>
                <a:gd name="T32" fmla="*/ 18 w 73"/>
                <a:gd name="T33" fmla="*/ 17 h 23"/>
                <a:gd name="T34" fmla="*/ 9 w 73"/>
                <a:gd name="T35" fmla="*/ 19 h 23"/>
                <a:gd name="T36" fmla="*/ 0 w 73"/>
                <a:gd name="T37" fmla="*/ 22 h 23"/>
                <a:gd name="T38" fmla="*/ 1 w 73"/>
                <a:gd name="T39" fmla="*/ 23 h 23"/>
                <a:gd name="T40" fmla="*/ 0 w 73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3">
                  <a:moveTo>
                    <a:pt x="0" y="23"/>
                  </a:moveTo>
                  <a:lnTo>
                    <a:pt x="0" y="23"/>
                  </a:lnTo>
                  <a:lnTo>
                    <a:pt x="9" y="20"/>
                  </a:lnTo>
                  <a:lnTo>
                    <a:pt x="18" y="19"/>
                  </a:lnTo>
                  <a:lnTo>
                    <a:pt x="28" y="16"/>
                  </a:lnTo>
                  <a:lnTo>
                    <a:pt x="37" y="13"/>
                  </a:lnTo>
                  <a:lnTo>
                    <a:pt x="46" y="10"/>
                  </a:lnTo>
                  <a:lnTo>
                    <a:pt x="55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65" y="4"/>
                  </a:lnTo>
                  <a:lnTo>
                    <a:pt x="55" y="7"/>
                  </a:lnTo>
                  <a:lnTo>
                    <a:pt x="46" y="9"/>
                  </a:lnTo>
                  <a:lnTo>
                    <a:pt x="37" y="11"/>
                  </a:lnTo>
                  <a:lnTo>
                    <a:pt x="28" y="15"/>
                  </a:lnTo>
                  <a:lnTo>
                    <a:pt x="18" y="17"/>
                  </a:lnTo>
                  <a:lnTo>
                    <a:pt x="9" y="19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4" name="Freeform 2228">
              <a:extLst>
                <a:ext uri="{FF2B5EF4-FFF2-40B4-BE49-F238E27FC236}">
                  <a16:creationId xmlns:a16="http://schemas.microsoft.com/office/drawing/2014/main" id="{CBC0CB09-A4C5-43E6-9CA7-B2E34DC0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65"/>
              <a:ext cx="8" cy="73"/>
            </a:xfrm>
            <a:custGeom>
              <a:avLst/>
              <a:gdLst>
                <a:gd name="T0" fmla="*/ 24 w 24"/>
                <a:gd name="T1" fmla="*/ 0 h 221"/>
                <a:gd name="T2" fmla="*/ 23 w 24"/>
                <a:gd name="T3" fmla="*/ 0 h 221"/>
                <a:gd name="T4" fmla="*/ 21 w 24"/>
                <a:gd name="T5" fmla="*/ 12 h 221"/>
                <a:gd name="T6" fmla="*/ 19 w 24"/>
                <a:gd name="T7" fmla="*/ 25 h 221"/>
                <a:gd name="T8" fmla="*/ 15 w 24"/>
                <a:gd name="T9" fmla="*/ 38 h 221"/>
                <a:gd name="T10" fmla="*/ 13 w 24"/>
                <a:gd name="T11" fmla="*/ 53 h 221"/>
                <a:gd name="T12" fmla="*/ 11 w 24"/>
                <a:gd name="T13" fmla="*/ 66 h 221"/>
                <a:gd name="T14" fmla="*/ 9 w 24"/>
                <a:gd name="T15" fmla="*/ 82 h 221"/>
                <a:gd name="T16" fmla="*/ 5 w 24"/>
                <a:gd name="T17" fmla="*/ 96 h 221"/>
                <a:gd name="T18" fmla="*/ 3 w 24"/>
                <a:gd name="T19" fmla="*/ 111 h 221"/>
                <a:gd name="T20" fmla="*/ 2 w 24"/>
                <a:gd name="T21" fmla="*/ 125 h 221"/>
                <a:gd name="T22" fmla="*/ 1 w 24"/>
                <a:gd name="T23" fmla="*/ 141 h 221"/>
                <a:gd name="T24" fmla="*/ 0 w 24"/>
                <a:gd name="T25" fmla="*/ 156 h 221"/>
                <a:gd name="T26" fmla="*/ 0 w 24"/>
                <a:gd name="T27" fmla="*/ 170 h 221"/>
                <a:gd name="T28" fmla="*/ 2 w 24"/>
                <a:gd name="T29" fmla="*/ 183 h 221"/>
                <a:gd name="T30" fmla="*/ 2 w 24"/>
                <a:gd name="T31" fmla="*/ 197 h 221"/>
                <a:gd name="T32" fmla="*/ 5 w 24"/>
                <a:gd name="T33" fmla="*/ 208 h 221"/>
                <a:gd name="T34" fmla="*/ 10 w 24"/>
                <a:gd name="T35" fmla="*/ 221 h 221"/>
                <a:gd name="T36" fmla="*/ 11 w 24"/>
                <a:gd name="T37" fmla="*/ 221 h 221"/>
                <a:gd name="T38" fmla="*/ 8 w 24"/>
                <a:gd name="T39" fmla="*/ 208 h 221"/>
                <a:gd name="T40" fmla="*/ 4 w 24"/>
                <a:gd name="T41" fmla="*/ 197 h 221"/>
                <a:gd name="T42" fmla="*/ 2 w 24"/>
                <a:gd name="T43" fmla="*/ 183 h 221"/>
                <a:gd name="T44" fmla="*/ 2 w 24"/>
                <a:gd name="T45" fmla="*/ 170 h 221"/>
                <a:gd name="T46" fmla="*/ 2 w 24"/>
                <a:gd name="T47" fmla="*/ 156 h 221"/>
                <a:gd name="T48" fmla="*/ 2 w 24"/>
                <a:gd name="T49" fmla="*/ 141 h 221"/>
                <a:gd name="T50" fmla="*/ 3 w 24"/>
                <a:gd name="T51" fmla="*/ 125 h 221"/>
                <a:gd name="T52" fmla="*/ 5 w 24"/>
                <a:gd name="T53" fmla="*/ 111 h 221"/>
                <a:gd name="T54" fmla="*/ 8 w 24"/>
                <a:gd name="T55" fmla="*/ 96 h 221"/>
                <a:gd name="T56" fmla="*/ 10 w 24"/>
                <a:gd name="T57" fmla="*/ 82 h 221"/>
                <a:gd name="T58" fmla="*/ 12 w 24"/>
                <a:gd name="T59" fmla="*/ 66 h 221"/>
                <a:gd name="T60" fmla="*/ 14 w 24"/>
                <a:gd name="T61" fmla="*/ 53 h 221"/>
                <a:gd name="T62" fmla="*/ 17 w 24"/>
                <a:gd name="T63" fmla="*/ 38 h 221"/>
                <a:gd name="T64" fmla="*/ 20 w 24"/>
                <a:gd name="T65" fmla="*/ 25 h 221"/>
                <a:gd name="T66" fmla="*/ 22 w 24"/>
                <a:gd name="T67" fmla="*/ 12 h 221"/>
                <a:gd name="T68" fmla="*/ 24 w 24"/>
                <a:gd name="T69" fmla="*/ 0 h 221"/>
                <a:gd name="T70" fmla="*/ 23 w 24"/>
                <a:gd name="T71" fmla="*/ 0 h 221"/>
                <a:gd name="T72" fmla="*/ 24 w 24"/>
                <a:gd name="T7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1">
                  <a:moveTo>
                    <a:pt x="24" y="0"/>
                  </a:moveTo>
                  <a:lnTo>
                    <a:pt x="23" y="0"/>
                  </a:lnTo>
                  <a:lnTo>
                    <a:pt x="21" y="12"/>
                  </a:lnTo>
                  <a:lnTo>
                    <a:pt x="19" y="25"/>
                  </a:lnTo>
                  <a:lnTo>
                    <a:pt x="15" y="38"/>
                  </a:lnTo>
                  <a:lnTo>
                    <a:pt x="13" y="53"/>
                  </a:lnTo>
                  <a:lnTo>
                    <a:pt x="11" y="66"/>
                  </a:lnTo>
                  <a:lnTo>
                    <a:pt x="9" y="82"/>
                  </a:lnTo>
                  <a:lnTo>
                    <a:pt x="5" y="96"/>
                  </a:lnTo>
                  <a:lnTo>
                    <a:pt x="3" y="111"/>
                  </a:lnTo>
                  <a:lnTo>
                    <a:pt x="2" y="125"/>
                  </a:lnTo>
                  <a:lnTo>
                    <a:pt x="1" y="141"/>
                  </a:lnTo>
                  <a:lnTo>
                    <a:pt x="0" y="156"/>
                  </a:lnTo>
                  <a:lnTo>
                    <a:pt x="0" y="170"/>
                  </a:lnTo>
                  <a:lnTo>
                    <a:pt x="2" y="183"/>
                  </a:lnTo>
                  <a:lnTo>
                    <a:pt x="2" y="197"/>
                  </a:lnTo>
                  <a:lnTo>
                    <a:pt x="5" y="208"/>
                  </a:lnTo>
                  <a:lnTo>
                    <a:pt x="10" y="221"/>
                  </a:lnTo>
                  <a:lnTo>
                    <a:pt x="11" y="221"/>
                  </a:lnTo>
                  <a:lnTo>
                    <a:pt x="8" y="208"/>
                  </a:lnTo>
                  <a:lnTo>
                    <a:pt x="4" y="197"/>
                  </a:lnTo>
                  <a:lnTo>
                    <a:pt x="2" y="183"/>
                  </a:lnTo>
                  <a:lnTo>
                    <a:pt x="2" y="170"/>
                  </a:lnTo>
                  <a:lnTo>
                    <a:pt x="2" y="156"/>
                  </a:lnTo>
                  <a:lnTo>
                    <a:pt x="2" y="141"/>
                  </a:lnTo>
                  <a:lnTo>
                    <a:pt x="3" y="125"/>
                  </a:lnTo>
                  <a:lnTo>
                    <a:pt x="5" y="111"/>
                  </a:lnTo>
                  <a:lnTo>
                    <a:pt x="8" y="96"/>
                  </a:lnTo>
                  <a:lnTo>
                    <a:pt x="10" y="82"/>
                  </a:lnTo>
                  <a:lnTo>
                    <a:pt x="12" y="66"/>
                  </a:lnTo>
                  <a:lnTo>
                    <a:pt x="14" y="53"/>
                  </a:lnTo>
                  <a:lnTo>
                    <a:pt x="17" y="38"/>
                  </a:lnTo>
                  <a:lnTo>
                    <a:pt x="20" y="25"/>
                  </a:lnTo>
                  <a:lnTo>
                    <a:pt x="22" y="1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5" name="Freeform 2229">
              <a:extLst>
                <a:ext uri="{FF2B5EF4-FFF2-40B4-BE49-F238E27FC236}">
                  <a16:creationId xmlns:a16="http://schemas.microsoft.com/office/drawing/2014/main" id="{33AE6FD4-62B9-46D2-883D-409D667B5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982"/>
              <a:ext cx="17" cy="52"/>
            </a:xfrm>
            <a:custGeom>
              <a:avLst/>
              <a:gdLst>
                <a:gd name="T0" fmla="*/ 49 w 51"/>
                <a:gd name="T1" fmla="*/ 154 h 154"/>
                <a:gd name="T2" fmla="*/ 51 w 51"/>
                <a:gd name="T3" fmla="*/ 154 h 154"/>
                <a:gd name="T4" fmla="*/ 1 w 51"/>
                <a:gd name="T5" fmla="*/ 0 h 154"/>
                <a:gd name="T6" fmla="*/ 0 w 51"/>
                <a:gd name="T7" fmla="*/ 0 h 154"/>
                <a:gd name="T8" fmla="*/ 49 w 51"/>
                <a:gd name="T9" fmla="*/ 154 h 154"/>
                <a:gd name="T10" fmla="*/ 49 w 51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4">
                  <a:moveTo>
                    <a:pt x="49" y="154"/>
                  </a:moveTo>
                  <a:lnTo>
                    <a:pt x="51" y="154"/>
                  </a:lnTo>
                  <a:lnTo>
                    <a:pt x="1" y="0"/>
                  </a:lnTo>
                  <a:lnTo>
                    <a:pt x="0" y="0"/>
                  </a:lnTo>
                  <a:lnTo>
                    <a:pt x="49" y="154"/>
                  </a:lnTo>
                  <a:lnTo>
                    <a:pt x="49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6" name="Freeform 2230">
              <a:extLst>
                <a:ext uri="{FF2B5EF4-FFF2-40B4-BE49-F238E27FC236}">
                  <a16:creationId xmlns:a16="http://schemas.microsoft.com/office/drawing/2014/main" id="{154E5178-C480-4050-9ED7-395FA33E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002"/>
              <a:ext cx="10" cy="34"/>
            </a:xfrm>
            <a:custGeom>
              <a:avLst/>
              <a:gdLst>
                <a:gd name="T0" fmla="*/ 32 w 32"/>
                <a:gd name="T1" fmla="*/ 102 h 102"/>
                <a:gd name="T2" fmla="*/ 32 w 32"/>
                <a:gd name="T3" fmla="*/ 102 h 102"/>
                <a:gd name="T4" fmla="*/ 2 w 32"/>
                <a:gd name="T5" fmla="*/ 0 h 102"/>
                <a:gd name="T6" fmla="*/ 0 w 32"/>
                <a:gd name="T7" fmla="*/ 0 h 102"/>
                <a:gd name="T8" fmla="*/ 32 w 32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2">
                  <a:moveTo>
                    <a:pt x="32" y="102"/>
                  </a:moveTo>
                  <a:lnTo>
                    <a:pt x="32" y="10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2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7" name="Freeform 2231">
              <a:extLst>
                <a:ext uri="{FF2B5EF4-FFF2-40B4-BE49-F238E27FC236}">
                  <a16:creationId xmlns:a16="http://schemas.microsoft.com/office/drawing/2014/main" id="{5B28AFEB-5700-47E5-9866-9F6F029C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952"/>
              <a:ext cx="116" cy="54"/>
            </a:xfrm>
            <a:custGeom>
              <a:avLst/>
              <a:gdLst>
                <a:gd name="T0" fmla="*/ 348 w 348"/>
                <a:gd name="T1" fmla="*/ 160 h 161"/>
                <a:gd name="T2" fmla="*/ 328 w 348"/>
                <a:gd name="T3" fmla="*/ 148 h 161"/>
                <a:gd name="T4" fmla="*/ 307 w 348"/>
                <a:gd name="T5" fmla="*/ 137 h 161"/>
                <a:gd name="T6" fmla="*/ 286 w 348"/>
                <a:gd name="T7" fmla="*/ 124 h 161"/>
                <a:gd name="T8" fmla="*/ 266 w 348"/>
                <a:gd name="T9" fmla="*/ 112 h 161"/>
                <a:gd name="T10" fmla="*/ 245 w 348"/>
                <a:gd name="T11" fmla="*/ 100 h 161"/>
                <a:gd name="T12" fmla="*/ 223 w 348"/>
                <a:gd name="T13" fmla="*/ 88 h 161"/>
                <a:gd name="T14" fmla="*/ 202 w 348"/>
                <a:gd name="T15" fmla="*/ 77 h 161"/>
                <a:gd name="T16" fmla="*/ 181 w 348"/>
                <a:gd name="T17" fmla="*/ 66 h 161"/>
                <a:gd name="T18" fmla="*/ 158 w 348"/>
                <a:gd name="T19" fmla="*/ 55 h 161"/>
                <a:gd name="T20" fmla="*/ 137 w 348"/>
                <a:gd name="T21" fmla="*/ 45 h 161"/>
                <a:gd name="T22" fmla="*/ 116 w 348"/>
                <a:gd name="T23" fmla="*/ 36 h 161"/>
                <a:gd name="T24" fmla="*/ 93 w 348"/>
                <a:gd name="T25" fmla="*/ 27 h 161"/>
                <a:gd name="T26" fmla="*/ 71 w 348"/>
                <a:gd name="T27" fmla="*/ 19 h 161"/>
                <a:gd name="T28" fmla="*/ 47 w 348"/>
                <a:gd name="T29" fmla="*/ 12 h 161"/>
                <a:gd name="T30" fmla="*/ 24 w 348"/>
                <a:gd name="T31" fmla="*/ 5 h 161"/>
                <a:gd name="T32" fmla="*/ 0 w 348"/>
                <a:gd name="T33" fmla="*/ 0 h 161"/>
                <a:gd name="T34" fmla="*/ 0 w 348"/>
                <a:gd name="T35" fmla="*/ 2 h 161"/>
                <a:gd name="T36" fmla="*/ 24 w 348"/>
                <a:gd name="T37" fmla="*/ 7 h 161"/>
                <a:gd name="T38" fmla="*/ 47 w 348"/>
                <a:gd name="T39" fmla="*/ 13 h 161"/>
                <a:gd name="T40" fmla="*/ 69 w 348"/>
                <a:gd name="T41" fmla="*/ 20 h 161"/>
                <a:gd name="T42" fmla="*/ 91 w 348"/>
                <a:gd name="T43" fmla="*/ 28 h 161"/>
                <a:gd name="T44" fmla="*/ 115 w 348"/>
                <a:gd name="T45" fmla="*/ 37 h 161"/>
                <a:gd name="T46" fmla="*/ 136 w 348"/>
                <a:gd name="T47" fmla="*/ 47 h 161"/>
                <a:gd name="T48" fmla="*/ 158 w 348"/>
                <a:gd name="T49" fmla="*/ 57 h 161"/>
                <a:gd name="T50" fmla="*/ 180 w 348"/>
                <a:gd name="T51" fmla="*/ 67 h 161"/>
                <a:gd name="T52" fmla="*/ 202 w 348"/>
                <a:gd name="T53" fmla="*/ 78 h 161"/>
                <a:gd name="T54" fmla="*/ 222 w 348"/>
                <a:gd name="T55" fmla="*/ 90 h 161"/>
                <a:gd name="T56" fmla="*/ 244 w 348"/>
                <a:gd name="T57" fmla="*/ 102 h 161"/>
                <a:gd name="T58" fmla="*/ 265 w 348"/>
                <a:gd name="T59" fmla="*/ 113 h 161"/>
                <a:gd name="T60" fmla="*/ 285 w 348"/>
                <a:gd name="T61" fmla="*/ 125 h 161"/>
                <a:gd name="T62" fmla="*/ 306 w 348"/>
                <a:gd name="T63" fmla="*/ 138 h 161"/>
                <a:gd name="T64" fmla="*/ 327 w 348"/>
                <a:gd name="T65" fmla="*/ 149 h 161"/>
                <a:gd name="T66" fmla="*/ 347 w 348"/>
                <a:gd name="T67" fmla="*/ 161 h 161"/>
                <a:gd name="T68" fmla="*/ 348 w 348"/>
                <a:gd name="T6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8" h="161">
                  <a:moveTo>
                    <a:pt x="348" y="160"/>
                  </a:moveTo>
                  <a:lnTo>
                    <a:pt x="328" y="148"/>
                  </a:lnTo>
                  <a:lnTo>
                    <a:pt x="307" y="137"/>
                  </a:lnTo>
                  <a:lnTo>
                    <a:pt x="286" y="124"/>
                  </a:lnTo>
                  <a:lnTo>
                    <a:pt x="266" y="112"/>
                  </a:lnTo>
                  <a:lnTo>
                    <a:pt x="245" y="100"/>
                  </a:lnTo>
                  <a:lnTo>
                    <a:pt x="223" y="88"/>
                  </a:lnTo>
                  <a:lnTo>
                    <a:pt x="202" y="77"/>
                  </a:lnTo>
                  <a:lnTo>
                    <a:pt x="181" y="66"/>
                  </a:lnTo>
                  <a:lnTo>
                    <a:pt x="158" y="55"/>
                  </a:lnTo>
                  <a:lnTo>
                    <a:pt x="137" y="45"/>
                  </a:lnTo>
                  <a:lnTo>
                    <a:pt x="116" y="36"/>
                  </a:lnTo>
                  <a:lnTo>
                    <a:pt x="93" y="27"/>
                  </a:lnTo>
                  <a:lnTo>
                    <a:pt x="71" y="19"/>
                  </a:lnTo>
                  <a:lnTo>
                    <a:pt x="47" y="12"/>
                  </a:lnTo>
                  <a:lnTo>
                    <a:pt x="24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4" y="7"/>
                  </a:lnTo>
                  <a:lnTo>
                    <a:pt x="47" y="13"/>
                  </a:lnTo>
                  <a:lnTo>
                    <a:pt x="69" y="20"/>
                  </a:lnTo>
                  <a:lnTo>
                    <a:pt x="91" y="28"/>
                  </a:lnTo>
                  <a:lnTo>
                    <a:pt x="115" y="37"/>
                  </a:lnTo>
                  <a:lnTo>
                    <a:pt x="136" y="47"/>
                  </a:lnTo>
                  <a:lnTo>
                    <a:pt x="158" y="57"/>
                  </a:lnTo>
                  <a:lnTo>
                    <a:pt x="180" y="67"/>
                  </a:lnTo>
                  <a:lnTo>
                    <a:pt x="202" y="78"/>
                  </a:lnTo>
                  <a:lnTo>
                    <a:pt x="222" y="90"/>
                  </a:lnTo>
                  <a:lnTo>
                    <a:pt x="244" y="102"/>
                  </a:lnTo>
                  <a:lnTo>
                    <a:pt x="265" y="113"/>
                  </a:lnTo>
                  <a:lnTo>
                    <a:pt x="285" y="125"/>
                  </a:lnTo>
                  <a:lnTo>
                    <a:pt x="306" y="138"/>
                  </a:lnTo>
                  <a:lnTo>
                    <a:pt x="327" y="149"/>
                  </a:lnTo>
                  <a:lnTo>
                    <a:pt x="347" y="161"/>
                  </a:lnTo>
                  <a:lnTo>
                    <a:pt x="348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8" name="Freeform 2232">
              <a:extLst>
                <a:ext uri="{FF2B5EF4-FFF2-40B4-BE49-F238E27FC236}">
                  <a16:creationId xmlns:a16="http://schemas.microsoft.com/office/drawing/2014/main" id="{6DA39D8A-8E80-4AE6-BB7D-60E529AA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220"/>
              <a:ext cx="131" cy="52"/>
            </a:xfrm>
            <a:custGeom>
              <a:avLst/>
              <a:gdLst>
                <a:gd name="T0" fmla="*/ 395 w 395"/>
                <a:gd name="T1" fmla="*/ 0 h 157"/>
                <a:gd name="T2" fmla="*/ 371 w 395"/>
                <a:gd name="T3" fmla="*/ 6 h 157"/>
                <a:gd name="T4" fmla="*/ 346 w 395"/>
                <a:gd name="T5" fmla="*/ 13 h 157"/>
                <a:gd name="T6" fmla="*/ 320 w 395"/>
                <a:gd name="T7" fmla="*/ 24 h 157"/>
                <a:gd name="T8" fmla="*/ 294 w 395"/>
                <a:gd name="T9" fmla="*/ 35 h 157"/>
                <a:gd name="T10" fmla="*/ 267 w 395"/>
                <a:gd name="T11" fmla="*/ 49 h 157"/>
                <a:gd name="T12" fmla="*/ 240 w 395"/>
                <a:gd name="T13" fmla="*/ 63 h 157"/>
                <a:gd name="T14" fmla="*/ 213 w 395"/>
                <a:gd name="T15" fmla="*/ 77 h 157"/>
                <a:gd name="T16" fmla="*/ 188 w 395"/>
                <a:gd name="T17" fmla="*/ 92 h 157"/>
                <a:gd name="T18" fmla="*/ 161 w 395"/>
                <a:gd name="T19" fmla="*/ 107 h 157"/>
                <a:gd name="T20" fmla="*/ 135 w 395"/>
                <a:gd name="T21" fmla="*/ 120 h 157"/>
                <a:gd name="T22" fmla="*/ 109 w 395"/>
                <a:gd name="T23" fmla="*/ 131 h 157"/>
                <a:gd name="T24" fmla="*/ 84 w 395"/>
                <a:gd name="T25" fmla="*/ 141 h 157"/>
                <a:gd name="T26" fmla="*/ 62 w 395"/>
                <a:gd name="T27" fmla="*/ 149 h 157"/>
                <a:gd name="T28" fmla="*/ 41 w 395"/>
                <a:gd name="T29" fmla="*/ 154 h 157"/>
                <a:gd name="T30" fmla="*/ 21 w 395"/>
                <a:gd name="T31" fmla="*/ 155 h 157"/>
                <a:gd name="T32" fmla="*/ 0 w 395"/>
                <a:gd name="T33" fmla="*/ 154 h 157"/>
                <a:gd name="T34" fmla="*/ 0 w 395"/>
                <a:gd name="T35" fmla="*/ 155 h 157"/>
                <a:gd name="T36" fmla="*/ 21 w 395"/>
                <a:gd name="T37" fmla="*/ 157 h 157"/>
                <a:gd name="T38" fmla="*/ 41 w 395"/>
                <a:gd name="T39" fmla="*/ 155 h 157"/>
                <a:gd name="T40" fmla="*/ 62 w 395"/>
                <a:gd name="T41" fmla="*/ 150 h 157"/>
                <a:gd name="T42" fmla="*/ 86 w 395"/>
                <a:gd name="T43" fmla="*/ 142 h 157"/>
                <a:gd name="T44" fmla="*/ 111 w 395"/>
                <a:gd name="T45" fmla="*/ 132 h 157"/>
                <a:gd name="T46" fmla="*/ 136 w 395"/>
                <a:gd name="T47" fmla="*/ 121 h 157"/>
                <a:gd name="T48" fmla="*/ 162 w 395"/>
                <a:gd name="T49" fmla="*/ 108 h 157"/>
                <a:gd name="T50" fmla="*/ 189 w 395"/>
                <a:gd name="T51" fmla="*/ 94 h 157"/>
                <a:gd name="T52" fmla="*/ 216 w 395"/>
                <a:gd name="T53" fmla="*/ 80 h 157"/>
                <a:gd name="T54" fmla="*/ 243 w 395"/>
                <a:gd name="T55" fmla="*/ 64 h 157"/>
                <a:gd name="T56" fmla="*/ 269 w 395"/>
                <a:gd name="T57" fmla="*/ 50 h 157"/>
                <a:gd name="T58" fmla="*/ 295 w 395"/>
                <a:gd name="T59" fmla="*/ 37 h 157"/>
                <a:gd name="T60" fmla="*/ 322 w 395"/>
                <a:gd name="T61" fmla="*/ 25 h 157"/>
                <a:gd name="T62" fmla="*/ 348 w 395"/>
                <a:gd name="T63" fmla="*/ 15 h 157"/>
                <a:gd name="T64" fmla="*/ 371 w 395"/>
                <a:gd name="T65" fmla="*/ 7 h 157"/>
                <a:gd name="T66" fmla="*/ 395 w 395"/>
                <a:gd name="T67" fmla="*/ 2 h 157"/>
                <a:gd name="T68" fmla="*/ 395 w 395"/>
                <a:gd name="T6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157">
                  <a:moveTo>
                    <a:pt x="395" y="0"/>
                  </a:moveTo>
                  <a:lnTo>
                    <a:pt x="371" y="6"/>
                  </a:lnTo>
                  <a:lnTo>
                    <a:pt x="346" y="13"/>
                  </a:lnTo>
                  <a:lnTo>
                    <a:pt x="320" y="24"/>
                  </a:lnTo>
                  <a:lnTo>
                    <a:pt x="294" y="35"/>
                  </a:lnTo>
                  <a:lnTo>
                    <a:pt x="267" y="49"/>
                  </a:lnTo>
                  <a:lnTo>
                    <a:pt x="240" y="63"/>
                  </a:lnTo>
                  <a:lnTo>
                    <a:pt x="213" y="77"/>
                  </a:lnTo>
                  <a:lnTo>
                    <a:pt x="188" y="92"/>
                  </a:lnTo>
                  <a:lnTo>
                    <a:pt x="161" y="107"/>
                  </a:lnTo>
                  <a:lnTo>
                    <a:pt x="135" y="120"/>
                  </a:lnTo>
                  <a:lnTo>
                    <a:pt x="109" y="131"/>
                  </a:lnTo>
                  <a:lnTo>
                    <a:pt x="84" y="141"/>
                  </a:lnTo>
                  <a:lnTo>
                    <a:pt x="62" y="149"/>
                  </a:lnTo>
                  <a:lnTo>
                    <a:pt x="41" y="154"/>
                  </a:lnTo>
                  <a:lnTo>
                    <a:pt x="21" y="155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21" y="157"/>
                  </a:lnTo>
                  <a:lnTo>
                    <a:pt x="41" y="155"/>
                  </a:lnTo>
                  <a:lnTo>
                    <a:pt x="62" y="150"/>
                  </a:lnTo>
                  <a:lnTo>
                    <a:pt x="86" y="142"/>
                  </a:lnTo>
                  <a:lnTo>
                    <a:pt x="111" y="132"/>
                  </a:lnTo>
                  <a:lnTo>
                    <a:pt x="136" y="121"/>
                  </a:lnTo>
                  <a:lnTo>
                    <a:pt x="162" y="108"/>
                  </a:lnTo>
                  <a:lnTo>
                    <a:pt x="189" y="94"/>
                  </a:lnTo>
                  <a:lnTo>
                    <a:pt x="216" y="80"/>
                  </a:lnTo>
                  <a:lnTo>
                    <a:pt x="243" y="64"/>
                  </a:lnTo>
                  <a:lnTo>
                    <a:pt x="269" y="50"/>
                  </a:lnTo>
                  <a:lnTo>
                    <a:pt x="295" y="37"/>
                  </a:lnTo>
                  <a:lnTo>
                    <a:pt x="322" y="25"/>
                  </a:lnTo>
                  <a:lnTo>
                    <a:pt x="348" y="15"/>
                  </a:lnTo>
                  <a:lnTo>
                    <a:pt x="371" y="7"/>
                  </a:lnTo>
                  <a:lnTo>
                    <a:pt x="395" y="2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9" name="Freeform 2233">
              <a:extLst>
                <a:ext uri="{FF2B5EF4-FFF2-40B4-BE49-F238E27FC236}">
                  <a16:creationId xmlns:a16="http://schemas.microsoft.com/office/drawing/2014/main" id="{AC6586B8-0089-4223-8C53-B32778E2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208"/>
              <a:ext cx="150" cy="40"/>
            </a:xfrm>
            <a:custGeom>
              <a:avLst/>
              <a:gdLst>
                <a:gd name="T0" fmla="*/ 452 w 452"/>
                <a:gd name="T1" fmla="*/ 0 h 120"/>
                <a:gd name="T2" fmla="*/ 408 w 452"/>
                <a:gd name="T3" fmla="*/ 2 h 120"/>
                <a:gd name="T4" fmla="*/ 370 w 452"/>
                <a:gd name="T5" fmla="*/ 7 h 120"/>
                <a:gd name="T6" fmla="*/ 336 w 452"/>
                <a:gd name="T7" fmla="*/ 14 h 120"/>
                <a:gd name="T8" fmla="*/ 307 w 452"/>
                <a:gd name="T9" fmla="*/ 22 h 120"/>
                <a:gd name="T10" fmla="*/ 281 w 452"/>
                <a:gd name="T11" fmla="*/ 34 h 120"/>
                <a:gd name="T12" fmla="*/ 259 w 452"/>
                <a:gd name="T13" fmla="*/ 46 h 120"/>
                <a:gd name="T14" fmla="*/ 239 w 452"/>
                <a:gd name="T15" fmla="*/ 58 h 120"/>
                <a:gd name="T16" fmla="*/ 218 w 452"/>
                <a:gd name="T17" fmla="*/ 71 h 120"/>
                <a:gd name="T18" fmla="*/ 198 w 452"/>
                <a:gd name="T19" fmla="*/ 82 h 120"/>
                <a:gd name="T20" fmla="*/ 178 w 452"/>
                <a:gd name="T21" fmla="*/ 93 h 120"/>
                <a:gd name="T22" fmla="*/ 157 w 452"/>
                <a:gd name="T23" fmla="*/ 103 h 120"/>
                <a:gd name="T24" fmla="*/ 133 w 452"/>
                <a:gd name="T25" fmla="*/ 111 h 120"/>
                <a:gd name="T26" fmla="*/ 108 w 452"/>
                <a:gd name="T27" fmla="*/ 117 h 120"/>
                <a:gd name="T28" fmla="*/ 75 w 452"/>
                <a:gd name="T29" fmla="*/ 119 h 120"/>
                <a:gd name="T30" fmla="*/ 40 w 452"/>
                <a:gd name="T31" fmla="*/ 118 h 120"/>
                <a:gd name="T32" fmla="*/ 0 w 452"/>
                <a:gd name="T33" fmla="*/ 113 h 120"/>
                <a:gd name="T34" fmla="*/ 0 w 452"/>
                <a:gd name="T35" fmla="*/ 116 h 120"/>
                <a:gd name="T36" fmla="*/ 40 w 452"/>
                <a:gd name="T37" fmla="*/ 120 h 120"/>
                <a:gd name="T38" fmla="*/ 75 w 452"/>
                <a:gd name="T39" fmla="*/ 120 h 120"/>
                <a:gd name="T40" fmla="*/ 108 w 452"/>
                <a:gd name="T41" fmla="*/ 118 h 120"/>
                <a:gd name="T42" fmla="*/ 133 w 452"/>
                <a:gd name="T43" fmla="*/ 112 h 120"/>
                <a:gd name="T44" fmla="*/ 159 w 452"/>
                <a:gd name="T45" fmla="*/ 104 h 120"/>
                <a:gd name="T46" fmla="*/ 181 w 452"/>
                <a:gd name="T47" fmla="*/ 94 h 120"/>
                <a:gd name="T48" fmla="*/ 201 w 452"/>
                <a:gd name="T49" fmla="*/ 83 h 120"/>
                <a:gd name="T50" fmla="*/ 220 w 452"/>
                <a:gd name="T51" fmla="*/ 72 h 120"/>
                <a:gd name="T52" fmla="*/ 240 w 452"/>
                <a:gd name="T53" fmla="*/ 60 h 120"/>
                <a:gd name="T54" fmla="*/ 260 w 452"/>
                <a:gd name="T55" fmla="*/ 48 h 120"/>
                <a:gd name="T56" fmla="*/ 283 w 452"/>
                <a:gd name="T57" fmla="*/ 36 h 120"/>
                <a:gd name="T58" fmla="*/ 308 w 452"/>
                <a:gd name="T59" fmla="*/ 25 h 120"/>
                <a:gd name="T60" fmla="*/ 336 w 452"/>
                <a:gd name="T61" fmla="*/ 15 h 120"/>
                <a:gd name="T62" fmla="*/ 370 w 452"/>
                <a:gd name="T63" fmla="*/ 8 h 120"/>
                <a:gd name="T64" fmla="*/ 408 w 452"/>
                <a:gd name="T65" fmla="*/ 3 h 120"/>
                <a:gd name="T66" fmla="*/ 452 w 452"/>
                <a:gd name="T67" fmla="*/ 1 h 120"/>
                <a:gd name="T68" fmla="*/ 452 w 452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120">
                  <a:moveTo>
                    <a:pt x="452" y="0"/>
                  </a:moveTo>
                  <a:lnTo>
                    <a:pt x="408" y="2"/>
                  </a:lnTo>
                  <a:lnTo>
                    <a:pt x="370" y="7"/>
                  </a:lnTo>
                  <a:lnTo>
                    <a:pt x="336" y="14"/>
                  </a:lnTo>
                  <a:lnTo>
                    <a:pt x="307" y="22"/>
                  </a:lnTo>
                  <a:lnTo>
                    <a:pt x="281" y="34"/>
                  </a:lnTo>
                  <a:lnTo>
                    <a:pt x="259" y="46"/>
                  </a:lnTo>
                  <a:lnTo>
                    <a:pt x="239" y="58"/>
                  </a:lnTo>
                  <a:lnTo>
                    <a:pt x="218" y="71"/>
                  </a:lnTo>
                  <a:lnTo>
                    <a:pt x="198" y="82"/>
                  </a:lnTo>
                  <a:lnTo>
                    <a:pt x="178" y="93"/>
                  </a:lnTo>
                  <a:lnTo>
                    <a:pt x="157" y="103"/>
                  </a:lnTo>
                  <a:lnTo>
                    <a:pt x="133" y="111"/>
                  </a:lnTo>
                  <a:lnTo>
                    <a:pt x="108" y="117"/>
                  </a:lnTo>
                  <a:lnTo>
                    <a:pt x="75" y="119"/>
                  </a:lnTo>
                  <a:lnTo>
                    <a:pt x="40" y="118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40" y="120"/>
                  </a:lnTo>
                  <a:lnTo>
                    <a:pt x="75" y="120"/>
                  </a:lnTo>
                  <a:lnTo>
                    <a:pt x="108" y="118"/>
                  </a:lnTo>
                  <a:lnTo>
                    <a:pt x="133" y="112"/>
                  </a:lnTo>
                  <a:lnTo>
                    <a:pt x="159" y="104"/>
                  </a:lnTo>
                  <a:lnTo>
                    <a:pt x="181" y="94"/>
                  </a:lnTo>
                  <a:lnTo>
                    <a:pt x="201" y="83"/>
                  </a:lnTo>
                  <a:lnTo>
                    <a:pt x="220" y="72"/>
                  </a:lnTo>
                  <a:lnTo>
                    <a:pt x="240" y="60"/>
                  </a:lnTo>
                  <a:lnTo>
                    <a:pt x="260" y="48"/>
                  </a:lnTo>
                  <a:lnTo>
                    <a:pt x="283" y="36"/>
                  </a:lnTo>
                  <a:lnTo>
                    <a:pt x="308" y="25"/>
                  </a:lnTo>
                  <a:lnTo>
                    <a:pt x="336" y="15"/>
                  </a:lnTo>
                  <a:lnTo>
                    <a:pt x="370" y="8"/>
                  </a:lnTo>
                  <a:lnTo>
                    <a:pt x="408" y="3"/>
                  </a:lnTo>
                  <a:lnTo>
                    <a:pt x="452" y="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0" name="Freeform 2234">
              <a:extLst>
                <a:ext uri="{FF2B5EF4-FFF2-40B4-BE49-F238E27FC236}">
                  <a16:creationId xmlns:a16="http://schemas.microsoft.com/office/drawing/2014/main" id="{1785AB77-A97A-4BA2-850A-AA9EFFD7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193"/>
              <a:ext cx="170" cy="35"/>
            </a:xfrm>
            <a:custGeom>
              <a:avLst/>
              <a:gdLst>
                <a:gd name="T0" fmla="*/ 490 w 512"/>
                <a:gd name="T1" fmla="*/ 1 h 105"/>
                <a:gd name="T2" fmla="*/ 446 w 512"/>
                <a:gd name="T3" fmla="*/ 4 h 105"/>
                <a:gd name="T4" fmla="*/ 409 w 512"/>
                <a:gd name="T5" fmla="*/ 10 h 105"/>
                <a:gd name="T6" fmla="*/ 374 w 512"/>
                <a:gd name="T7" fmla="*/ 17 h 105"/>
                <a:gd name="T8" fmla="*/ 343 w 512"/>
                <a:gd name="T9" fmla="*/ 26 h 105"/>
                <a:gd name="T10" fmla="*/ 314 w 512"/>
                <a:gd name="T11" fmla="*/ 36 h 105"/>
                <a:gd name="T12" fmla="*/ 287 w 512"/>
                <a:gd name="T13" fmla="*/ 46 h 105"/>
                <a:gd name="T14" fmla="*/ 260 w 512"/>
                <a:gd name="T15" fmla="*/ 57 h 105"/>
                <a:gd name="T16" fmla="*/ 236 w 512"/>
                <a:gd name="T17" fmla="*/ 67 h 105"/>
                <a:gd name="T18" fmla="*/ 210 w 512"/>
                <a:gd name="T19" fmla="*/ 78 h 105"/>
                <a:gd name="T20" fmla="*/ 184 w 512"/>
                <a:gd name="T21" fmla="*/ 87 h 105"/>
                <a:gd name="T22" fmla="*/ 157 w 512"/>
                <a:gd name="T23" fmla="*/ 94 h 105"/>
                <a:gd name="T24" fmla="*/ 127 w 512"/>
                <a:gd name="T25" fmla="*/ 99 h 105"/>
                <a:gd name="T26" fmla="*/ 95 w 512"/>
                <a:gd name="T27" fmla="*/ 102 h 105"/>
                <a:gd name="T28" fmla="*/ 59 w 512"/>
                <a:gd name="T29" fmla="*/ 102 h 105"/>
                <a:gd name="T30" fmla="*/ 21 w 512"/>
                <a:gd name="T31" fmla="*/ 99 h 105"/>
                <a:gd name="T32" fmla="*/ 0 w 512"/>
                <a:gd name="T33" fmla="*/ 98 h 105"/>
                <a:gd name="T34" fmla="*/ 41 w 512"/>
                <a:gd name="T35" fmla="*/ 102 h 105"/>
                <a:gd name="T36" fmla="*/ 78 w 512"/>
                <a:gd name="T37" fmla="*/ 105 h 105"/>
                <a:gd name="T38" fmla="*/ 111 w 512"/>
                <a:gd name="T39" fmla="*/ 102 h 105"/>
                <a:gd name="T40" fmla="*/ 142 w 512"/>
                <a:gd name="T41" fmla="*/ 98 h 105"/>
                <a:gd name="T42" fmla="*/ 171 w 512"/>
                <a:gd name="T43" fmla="*/ 91 h 105"/>
                <a:gd name="T44" fmla="*/ 198 w 512"/>
                <a:gd name="T45" fmla="*/ 83 h 105"/>
                <a:gd name="T46" fmla="*/ 225 w 512"/>
                <a:gd name="T47" fmla="*/ 74 h 105"/>
                <a:gd name="T48" fmla="*/ 250 w 512"/>
                <a:gd name="T49" fmla="*/ 63 h 105"/>
                <a:gd name="T50" fmla="*/ 274 w 512"/>
                <a:gd name="T51" fmla="*/ 52 h 105"/>
                <a:gd name="T52" fmla="*/ 300 w 512"/>
                <a:gd name="T53" fmla="*/ 43 h 105"/>
                <a:gd name="T54" fmla="*/ 329 w 512"/>
                <a:gd name="T55" fmla="*/ 32 h 105"/>
                <a:gd name="T56" fmla="*/ 358 w 512"/>
                <a:gd name="T57" fmla="*/ 23 h 105"/>
                <a:gd name="T58" fmla="*/ 391 w 512"/>
                <a:gd name="T59" fmla="*/ 15 h 105"/>
                <a:gd name="T60" fmla="*/ 428 w 512"/>
                <a:gd name="T61" fmla="*/ 8 h 105"/>
                <a:gd name="T62" fmla="*/ 467 w 512"/>
                <a:gd name="T63" fmla="*/ 4 h 105"/>
                <a:gd name="T64" fmla="*/ 512 w 512"/>
                <a:gd name="T65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2" h="105">
                  <a:moveTo>
                    <a:pt x="512" y="0"/>
                  </a:moveTo>
                  <a:lnTo>
                    <a:pt x="490" y="1"/>
                  </a:lnTo>
                  <a:lnTo>
                    <a:pt x="467" y="2"/>
                  </a:lnTo>
                  <a:lnTo>
                    <a:pt x="446" y="4"/>
                  </a:lnTo>
                  <a:lnTo>
                    <a:pt x="428" y="7"/>
                  </a:lnTo>
                  <a:lnTo>
                    <a:pt x="409" y="10"/>
                  </a:lnTo>
                  <a:lnTo>
                    <a:pt x="391" y="14"/>
                  </a:lnTo>
                  <a:lnTo>
                    <a:pt x="374" y="17"/>
                  </a:lnTo>
                  <a:lnTo>
                    <a:pt x="358" y="22"/>
                  </a:lnTo>
                  <a:lnTo>
                    <a:pt x="343" y="26"/>
                  </a:lnTo>
                  <a:lnTo>
                    <a:pt x="327" y="30"/>
                  </a:lnTo>
                  <a:lnTo>
                    <a:pt x="314" y="36"/>
                  </a:lnTo>
                  <a:lnTo>
                    <a:pt x="300" y="41"/>
                  </a:lnTo>
                  <a:lnTo>
                    <a:pt x="287" y="46"/>
                  </a:lnTo>
                  <a:lnTo>
                    <a:pt x="273" y="52"/>
                  </a:lnTo>
                  <a:lnTo>
                    <a:pt x="260" y="57"/>
                  </a:lnTo>
                  <a:lnTo>
                    <a:pt x="247" y="62"/>
                  </a:lnTo>
                  <a:lnTo>
                    <a:pt x="236" y="67"/>
                  </a:lnTo>
                  <a:lnTo>
                    <a:pt x="223" y="72"/>
                  </a:lnTo>
                  <a:lnTo>
                    <a:pt x="210" y="78"/>
                  </a:lnTo>
                  <a:lnTo>
                    <a:pt x="197" y="82"/>
                  </a:lnTo>
                  <a:lnTo>
                    <a:pt x="184" y="87"/>
                  </a:lnTo>
                  <a:lnTo>
                    <a:pt x="171" y="89"/>
                  </a:lnTo>
                  <a:lnTo>
                    <a:pt x="157" y="94"/>
                  </a:lnTo>
                  <a:lnTo>
                    <a:pt x="142" y="97"/>
                  </a:lnTo>
                  <a:lnTo>
                    <a:pt x="127" y="99"/>
                  </a:lnTo>
                  <a:lnTo>
                    <a:pt x="111" y="100"/>
                  </a:lnTo>
                  <a:lnTo>
                    <a:pt x="95" y="102"/>
                  </a:lnTo>
                  <a:lnTo>
                    <a:pt x="78" y="102"/>
                  </a:lnTo>
                  <a:lnTo>
                    <a:pt x="59" y="102"/>
                  </a:lnTo>
                  <a:lnTo>
                    <a:pt x="41" y="101"/>
                  </a:lnTo>
                  <a:lnTo>
                    <a:pt x="21" y="99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21" y="100"/>
                  </a:lnTo>
                  <a:lnTo>
                    <a:pt x="41" y="102"/>
                  </a:lnTo>
                  <a:lnTo>
                    <a:pt x="59" y="105"/>
                  </a:lnTo>
                  <a:lnTo>
                    <a:pt x="78" y="105"/>
                  </a:lnTo>
                  <a:lnTo>
                    <a:pt x="95" y="103"/>
                  </a:lnTo>
                  <a:lnTo>
                    <a:pt x="111" y="102"/>
                  </a:lnTo>
                  <a:lnTo>
                    <a:pt x="127" y="100"/>
                  </a:lnTo>
                  <a:lnTo>
                    <a:pt x="142" y="98"/>
                  </a:lnTo>
                  <a:lnTo>
                    <a:pt x="157" y="96"/>
                  </a:lnTo>
                  <a:lnTo>
                    <a:pt x="171" y="91"/>
                  </a:lnTo>
                  <a:lnTo>
                    <a:pt x="184" y="88"/>
                  </a:lnTo>
                  <a:lnTo>
                    <a:pt x="198" y="83"/>
                  </a:lnTo>
                  <a:lnTo>
                    <a:pt x="212" y="79"/>
                  </a:lnTo>
                  <a:lnTo>
                    <a:pt x="225" y="74"/>
                  </a:lnTo>
                  <a:lnTo>
                    <a:pt x="236" y="69"/>
                  </a:lnTo>
                  <a:lnTo>
                    <a:pt x="250" y="63"/>
                  </a:lnTo>
                  <a:lnTo>
                    <a:pt x="262" y="59"/>
                  </a:lnTo>
                  <a:lnTo>
                    <a:pt x="274" y="52"/>
                  </a:lnTo>
                  <a:lnTo>
                    <a:pt x="289" y="48"/>
                  </a:lnTo>
                  <a:lnTo>
                    <a:pt x="300" y="43"/>
                  </a:lnTo>
                  <a:lnTo>
                    <a:pt x="315" y="37"/>
                  </a:lnTo>
                  <a:lnTo>
                    <a:pt x="329" y="32"/>
                  </a:lnTo>
                  <a:lnTo>
                    <a:pt x="343" y="28"/>
                  </a:lnTo>
                  <a:lnTo>
                    <a:pt x="358" y="23"/>
                  </a:lnTo>
                  <a:lnTo>
                    <a:pt x="374" y="19"/>
                  </a:lnTo>
                  <a:lnTo>
                    <a:pt x="391" y="15"/>
                  </a:lnTo>
                  <a:lnTo>
                    <a:pt x="409" y="11"/>
                  </a:lnTo>
                  <a:lnTo>
                    <a:pt x="428" y="8"/>
                  </a:lnTo>
                  <a:lnTo>
                    <a:pt x="446" y="6"/>
                  </a:lnTo>
                  <a:lnTo>
                    <a:pt x="467" y="4"/>
                  </a:lnTo>
                  <a:lnTo>
                    <a:pt x="490" y="2"/>
                  </a:lnTo>
                  <a:lnTo>
                    <a:pt x="512" y="2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1" name="Freeform 2235">
              <a:extLst>
                <a:ext uri="{FF2B5EF4-FFF2-40B4-BE49-F238E27FC236}">
                  <a16:creationId xmlns:a16="http://schemas.microsoft.com/office/drawing/2014/main" id="{C440CB2C-1011-4319-A8AB-633089623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180"/>
              <a:ext cx="190" cy="12"/>
            </a:xfrm>
            <a:custGeom>
              <a:avLst/>
              <a:gdLst>
                <a:gd name="T0" fmla="*/ 548 w 570"/>
                <a:gd name="T1" fmla="*/ 0 h 35"/>
                <a:gd name="T2" fmla="*/ 504 w 570"/>
                <a:gd name="T3" fmla="*/ 2 h 35"/>
                <a:gd name="T4" fmla="*/ 463 w 570"/>
                <a:gd name="T5" fmla="*/ 3 h 35"/>
                <a:gd name="T6" fmla="*/ 426 w 570"/>
                <a:gd name="T7" fmla="*/ 7 h 35"/>
                <a:gd name="T8" fmla="*/ 391 w 570"/>
                <a:gd name="T9" fmla="*/ 11 h 35"/>
                <a:gd name="T10" fmla="*/ 357 w 570"/>
                <a:gd name="T11" fmla="*/ 15 h 35"/>
                <a:gd name="T12" fmla="*/ 324 w 570"/>
                <a:gd name="T13" fmla="*/ 19 h 35"/>
                <a:gd name="T14" fmla="*/ 293 w 570"/>
                <a:gd name="T15" fmla="*/ 22 h 35"/>
                <a:gd name="T16" fmla="*/ 263 w 570"/>
                <a:gd name="T17" fmla="*/ 26 h 35"/>
                <a:gd name="T18" fmla="*/ 231 w 570"/>
                <a:gd name="T19" fmla="*/ 30 h 35"/>
                <a:gd name="T20" fmla="*/ 201 w 570"/>
                <a:gd name="T21" fmla="*/ 31 h 35"/>
                <a:gd name="T22" fmla="*/ 169 w 570"/>
                <a:gd name="T23" fmla="*/ 32 h 35"/>
                <a:gd name="T24" fmla="*/ 135 w 570"/>
                <a:gd name="T25" fmla="*/ 34 h 35"/>
                <a:gd name="T26" fmla="*/ 99 w 570"/>
                <a:gd name="T27" fmla="*/ 32 h 35"/>
                <a:gd name="T28" fmla="*/ 62 w 570"/>
                <a:gd name="T29" fmla="*/ 29 h 35"/>
                <a:gd name="T30" fmla="*/ 22 w 570"/>
                <a:gd name="T31" fmla="*/ 25 h 35"/>
                <a:gd name="T32" fmla="*/ 0 w 570"/>
                <a:gd name="T33" fmla="*/ 22 h 35"/>
                <a:gd name="T34" fmla="*/ 42 w 570"/>
                <a:gd name="T35" fmla="*/ 28 h 35"/>
                <a:gd name="T36" fmla="*/ 81 w 570"/>
                <a:gd name="T37" fmla="*/ 32 h 35"/>
                <a:gd name="T38" fmla="*/ 117 w 570"/>
                <a:gd name="T39" fmla="*/ 35 h 35"/>
                <a:gd name="T40" fmla="*/ 153 w 570"/>
                <a:gd name="T41" fmla="*/ 35 h 35"/>
                <a:gd name="T42" fmla="*/ 184 w 570"/>
                <a:gd name="T43" fmla="*/ 34 h 35"/>
                <a:gd name="T44" fmla="*/ 217 w 570"/>
                <a:gd name="T45" fmla="*/ 32 h 35"/>
                <a:gd name="T46" fmla="*/ 248 w 570"/>
                <a:gd name="T47" fmla="*/ 30 h 35"/>
                <a:gd name="T48" fmla="*/ 278 w 570"/>
                <a:gd name="T49" fmla="*/ 26 h 35"/>
                <a:gd name="T50" fmla="*/ 310 w 570"/>
                <a:gd name="T51" fmla="*/ 22 h 35"/>
                <a:gd name="T52" fmla="*/ 341 w 570"/>
                <a:gd name="T53" fmla="*/ 18 h 35"/>
                <a:gd name="T54" fmla="*/ 374 w 570"/>
                <a:gd name="T55" fmla="*/ 15 h 35"/>
                <a:gd name="T56" fmla="*/ 408 w 570"/>
                <a:gd name="T57" fmla="*/ 10 h 35"/>
                <a:gd name="T58" fmla="*/ 444 w 570"/>
                <a:gd name="T59" fmla="*/ 7 h 35"/>
                <a:gd name="T60" fmla="*/ 484 w 570"/>
                <a:gd name="T61" fmla="*/ 3 h 35"/>
                <a:gd name="T62" fmla="*/ 526 w 570"/>
                <a:gd name="T63" fmla="*/ 2 h 35"/>
                <a:gd name="T64" fmla="*/ 570 w 570"/>
                <a:gd name="T6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0" h="35">
                  <a:moveTo>
                    <a:pt x="570" y="0"/>
                  </a:moveTo>
                  <a:lnTo>
                    <a:pt x="548" y="0"/>
                  </a:lnTo>
                  <a:lnTo>
                    <a:pt x="526" y="0"/>
                  </a:lnTo>
                  <a:lnTo>
                    <a:pt x="50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4" y="6"/>
                  </a:lnTo>
                  <a:lnTo>
                    <a:pt x="426" y="7"/>
                  </a:lnTo>
                  <a:lnTo>
                    <a:pt x="408" y="9"/>
                  </a:lnTo>
                  <a:lnTo>
                    <a:pt x="391" y="11"/>
                  </a:lnTo>
                  <a:lnTo>
                    <a:pt x="374" y="12"/>
                  </a:lnTo>
                  <a:lnTo>
                    <a:pt x="357" y="15"/>
                  </a:lnTo>
                  <a:lnTo>
                    <a:pt x="341" y="17"/>
                  </a:lnTo>
                  <a:lnTo>
                    <a:pt x="324" y="19"/>
                  </a:lnTo>
                  <a:lnTo>
                    <a:pt x="310" y="20"/>
                  </a:lnTo>
                  <a:lnTo>
                    <a:pt x="293" y="22"/>
                  </a:lnTo>
                  <a:lnTo>
                    <a:pt x="278" y="23"/>
                  </a:lnTo>
                  <a:lnTo>
                    <a:pt x="263" y="26"/>
                  </a:lnTo>
                  <a:lnTo>
                    <a:pt x="248" y="28"/>
                  </a:lnTo>
                  <a:lnTo>
                    <a:pt x="231" y="30"/>
                  </a:lnTo>
                  <a:lnTo>
                    <a:pt x="217" y="30"/>
                  </a:lnTo>
                  <a:lnTo>
                    <a:pt x="201" y="31"/>
                  </a:lnTo>
                  <a:lnTo>
                    <a:pt x="184" y="32"/>
                  </a:lnTo>
                  <a:lnTo>
                    <a:pt x="169" y="32"/>
                  </a:lnTo>
                  <a:lnTo>
                    <a:pt x="153" y="34"/>
                  </a:lnTo>
                  <a:lnTo>
                    <a:pt x="135" y="34"/>
                  </a:lnTo>
                  <a:lnTo>
                    <a:pt x="117" y="32"/>
                  </a:lnTo>
                  <a:lnTo>
                    <a:pt x="99" y="32"/>
                  </a:lnTo>
                  <a:lnTo>
                    <a:pt x="81" y="30"/>
                  </a:lnTo>
                  <a:lnTo>
                    <a:pt x="62" y="29"/>
                  </a:lnTo>
                  <a:lnTo>
                    <a:pt x="42" y="27"/>
                  </a:lnTo>
                  <a:lnTo>
                    <a:pt x="22" y="2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2" y="26"/>
                  </a:lnTo>
                  <a:lnTo>
                    <a:pt x="42" y="28"/>
                  </a:lnTo>
                  <a:lnTo>
                    <a:pt x="62" y="30"/>
                  </a:lnTo>
                  <a:lnTo>
                    <a:pt x="81" y="32"/>
                  </a:lnTo>
                  <a:lnTo>
                    <a:pt x="99" y="34"/>
                  </a:lnTo>
                  <a:lnTo>
                    <a:pt x="117" y="35"/>
                  </a:lnTo>
                  <a:lnTo>
                    <a:pt x="135" y="35"/>
                  </a:lnTo>
                  <a:lnTo>
                    <a:pt x="153" y="35"/>
                  </a:lnTo>
                  <a:lnTo>
                    <a:pt x="169" y="35"/>
                  </a:lnTo>
                  <a:lnTo>
                    <a:pt x="184" y="34"/>
                  </a:lnTo>
                  <a:lnTo>
                    <a:pt x="201" y="32"/>
                  </a:lnTo>
                  <a:lnTo>
                    <a:pt x="217" y="32"/>
                  </a:lnTo>
                  <a:lnTo>
                    <a:pt x="231" y="30"/>
                  </a:lnTo>
                  <a:lnTo>
                    <a:pt x="248" y="30"/>
                  </a:lnTo>
                  <a:lnTo>
                    <a:pt x="263" y="28"/>
                  </a:lnTo>
                  <a:lnTo>
                    <a:pt x="278" y="26"/>
                  </a:lnTo>
                  <a:lnTo>
                    <a:pt x="293" y="23"/>
                  </a:lnTo>
                  <a:lnTo>
                    <a:pt x="310" y="22"/>
                  </a:lnTo>
                  <a:lnTo>
                    <a:pt x="324" y="20"/>
                  </a:lnTo>
                  <a:lnTo>
                    <a:pt x="341" y="18"/>
                  </a:lnTo>
                  <a:lnTo>
                    <a:pt x="357" y="17"/>
                  </a:lnTo>
                  <a:lnTo>
                    <a:pt x="374" y="15"/>
                  </a:lnTo>
                  <a:lnTo>
                    <a:pt x="391" y="12"/>
                  </a:lnTo>
                  <a:lnTo>
                    <a:pt x="408" y="10"/>
                  </a:lnTo>
                  <a:lnTo>
                    <a:pt x="426" y="8"/>
                  </a:lnTo>
                  <a:lnTo>
                    <a:pt x="444" y="7"/>
                  </a:lnTo>
                  <a:lnTo>
                    <a:pt x="463" y="4"/>
                  </a:lnTo>
                  <a:lnTo>
                    <a:pt x="484" y="3"/>
                  </a:lnTo>
                  <a:lnTo>
                    <a:pt x="504" y="2"/>
                  </a:lnTo>
                  <a:lnTo>
                    <a:pt x="526" y="2"/>
                  </a:lnTo>
                  <a:lnTo>
                    <a:pt x="548" y="2"/>
                  </a:lnTo>
                  <a:lnTo>
                    <a:pt x="570" y="1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2" name="Freeform 2236">
              <a:extLst>
                <a:ext uri="{FF2B5EF4-FFF2-40B4-BE49-F238E27FC236}">
                  <a16:creationId xmlns:a16="http://schemas.microsoft.com/office/drawing/2014/main" id="{E5912146-3ED7-456D-B9CF-D0A22020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160"/>
              <a:ext cx="201" cy="9"/>
            </a:xfrm>
            <a:custGeom>
              <a:avLst/>
              <a:gdLst>
                <a:gd name="T0" fmla="*/ 579 w 603"/>
                <a:gd name="T1" fmla="*/ 24 h 28"/>
                <a:gd name="T2" fmla="*/ 536 w 603"/>
                <a:gd name="T3" fmla="*/ 25 h 28"/>
                <a:gd name="T4" fmla="*/ 494 w 603"/>
                <a:gd name="T5" fmla="*/ 25 h 28"/>
                <a:gd name="T6" fmla="*/ 455 w 603"/>
                <a:gd name="T7" fmla="*/ 26 h 28"/>
                <a:gd name="T8" fmla="*/ 417 w 603"/>
                <a:gd name="T9" fmla="*/ 26 h 28"/>
                <a:gd name="T10" fmla="*/ 381 w 603"/>
                <a:gd name="T11" fmla="*/ 27 h 28"/>
                <a:gd name="T12" fmla="*/ 346 w 603"/>
                <a:gd name="T13" fmla="*/ 27 h 28"/>
                <a:gd name="T14" fmla="*/ 311 w 603"/>
                <a:gd name="T15" fmla="*/ 26 h 28"/>
                <a:gd name="T16" fmla="*/ 278 w 603"/>
                <a:gd name="T17" fmla="*/ 25 h 28"/>
                <a:gd name="T18" fmla="*/ 244 w 603"/>
                <a:gd name="T19" fmla="*/ 25 h 28"/>
                <a:gd name="T20" fmla="*/ 209 w 603"/>
                <a:gd name="T21" fmla="*/ 23 h 28"/>
                <a:gd name="T22" fmla="*/ 174 w 603"/>
                <a:gd name="T23" fmla="*/ 21 h 28"/>
                <a:gd name="T24" fmla="*/ 139 w 603"/>
                <a:gd name="T25" fmla="*/ 17 h 28"/>
                <a:gd name="T26" fmla="*/ 100 w 603"/>
                <a:gd name="T27" fmla="*/ 14 h 28"/>
                <a:gd name="T28" fmla="*/ 61 w 603"/>
                <a:gd name="T29" fmla="*/ 9 h 28"/>
                <a:gd name="T30" fmla="*/ 21 w 603"/>
                <a:gd name="T31" fmla="*/ 4 h 28"/>
                <a:gd name="T32" fmla="*/ 0 w 603"/>
                <a:gd name="T33" fmla="*/ 1 h 28"/>
                <a:gd name="T34" fmla="*/ 41 w 603"/>
                <a:gd name="T35" fmla="*/ 7 h 28"/>
                <a:gd name="T36" fmla="*/ 81 w 603"/>
                <a:gd name="T37" fmla="*/ 13 h 28"/>
                <a:gd name="T38" fmla="*/ 120 w 603"/>
                <a:gd name="T39" fmla="*/ 17 h 28"/>
                <a:gd name="T40" fmla="*/ 157 w 603"/>
                <a:gd name="T41" fmla="*/ 21 h 28"/>
                <a:gd name="T42" fmla="*/ 191 w 603"/>
                <a:gd name="T43" fmla="*/ 23 h 28"/>
                <a:gd name="T44" fmla="*/ 226 w 603"/>
                <a:gd name="T45" fmla="*/ 25 h 28"/>
                <a:gd name="T46" fmla="*/ 260 w 603"/>
                <a:gd name="T47" fmla="*/ 27 h 28"/>
                <a:gd name="T48" fmla="*/ 294 w 603"/>
                <a:gd name="T49" fmla="*/ 27 h 28"/>
                <a:gd name="T50" fmla="*/ 329 w 603"/>
                <a:gd name="T51" fmla="*/ 28 h 28"/>
                <a:gd name="T52" fmla="*/ 364 w 603"/>
                <a:gd name="T53" fmla="*/ 28 h 28"/>
                <a:gd name="T54" fmla="*/ 399 w 603"/>
                <a:gd name="T55" fmla="*/ 28 h 28"/>
                <a:gd name="T56" fmla="*/ 436 w 603"/>
                <a:gd name="T57" fmla="*/ 27 h 28"/>
                <a:gd name="T58" fmla="*/ 474 w 603"/>
                <a:gd name="T59" fmla="*/ 27 h 28"/>
                <a:gd name="T60" fmla="*/ 514 w 603"/>
                <a:gd name="T61" fmla="*/ 26 h 28"/>
                <a:gd name="T62" fmla="*/ 557 w 603"/>
                <a:gd name="T63" fmla="*/ 26 h 28"/>
                <a:gd name="T64" fmla="*/ 603 w 603"/>
                <a:gd name="T6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8">
                  <a:moveTo>
                    <a:pt x="603" y="24"/>
                  </a:moveTo>
                  <a:lnTo>
                    <a:pt x="579" y="24"/>
                  </a:lnTo>
                  <a:lnTo>
                    <a:pt x="557" y="25"/>
                  </a:lnTo>
                  <a:lnTo>
                    <a:pt x="536" y="25"/>
                  </a:lnTo>
                  <a:lnTo>
                    <a:pt x="514" y="25"/>
                  </a:lnTo>
                  <a:lnTo>
                    <a:pt x="494" y="25"/>
                  </a:lnTo>
                  <a:lnTo>
                    <a:pt x="474" y="25"/>
                  </a:lnTo>
                  <a:lnTo>
                    <a:pt x="455" y="26"/>
                  </a:lnTo>
                  <a:lnTo>
                    <a:pt x="436" y="26"/>
                  </a:lnTo>
                  <a:lnTo>
                    <a:pt x="417" y="26"/>
                  </a:lnTo>
                  <a:lnTo>
                    <a:pt x="399" y="27"/>
                  </a:lnTo>
                  <a:lnTo>
                    <a:pt x="381" y="27"/>
                  </a:lnTo>
                  <a:lnTo>
                    <a:pt x="364" y="27"/>
                  </a:lnTo>
                  <a:lnTo>
                    <a:pt x="346" y="27"/>
                  </a:lnTo>
                  <a:lnTo>
                    <a:pt x="329" y="27"/>
                  </a:lnTo>
                  <a:lnTo>
                    <a:pt x="311" y="26"/>
                  </a:lnTo>
                  <a:lnTo>
                    <a:pt x="294" y="26"/>
                  </a:lnTo>
                  <a:lnTo>
                    <a:pt x="278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26" y="24"/>
                  </a:lnTo>
                  <a:lnTo>
                    <a:pt x="209" y="23"/>
                  </a:lnTo>
                  <a:lnTo>
                    <a:pt x="191" y="22"/>
                  </a:lnTo>
                  <a:lnTo>
                    <a:pt x="174" y="21"/>
                  </a:lnTo>
                  <a:lnTo>
                    <a:pt x="157" y="19"/>
                  </a:lnTo>
                  <a:lnTo>
                    <a:pt x="139" y="17"/>
                  </a:lnTo>
                  <a:lnTo>
                    <a:pt x="120" y="15"/>
                  </a:lnTo>
                  <a:lnTo>
                    <a:pt x="100" y="14"/>
                  </a:lnTo>
                  <a:lnTo>
                    <a:pt x="81" y="12"/>
                  </a:lnTo>
                  <a:lnTo>
                    <a:pt x="61" y="9"/>
                  </a:lnTo>
                  <a:lnTo>
                    <a:pt x="41" y="6"/>
                  </a:lnTo>
                  <a:lnTo>
                    <a:pt x="21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1" y="7"/>
                  </a:lnTo>
                  <a:lnTo>
                    <a:pt x="61" y="10"/>
                  </a:lnTo>
                  <a:lnTo>
                    <a:pt x="81" y="13"/>
                  </a:lnTo>
                  <a:lnTo>
                    <a:pt x="100" y="15"/>
                  </a:lnTo>
                  <a:lnTo>
                    <a:pt x="120" y="17"/>
                  </a:lnTo>
                  <a:lnTo>
                    <a:pt x="139" y="19"/>
                  </a:lnTo>
                  <a:lnTo>
                    <a:pt x="157" y="21"/>
                  </a:lnTo>
                  <a:lnTo>
                    <a:pt x="174" y="23"/>
                  </a:lnTo>
                  <a:lnTo>
                    <a:pt x="191" y="23"/>
                  </a:lnTo>
                  <a:lnTo>
                    <a:pt x="209" y="24"/>
                  </a:lnTo>
                  <a:lnTo>
                    <a:pt x="226" y="25"/>
                  </a:lnTo>
                  <a:lnTo>
                    <a:pt x="244" y="26"/>
                  </a:lnTo>
                  <a:lnTo>
                    <a:pt x="260" y="27"/>
                  </a:lnTo>
                  <a:lnTo>
                    <a:pt x="278" y="27"/>
                  </a:lnTo>
                  <a:lnTo>
                    <a:pt x="294" y="27"/>
                  </a:lnTo>
                  <a:lnTo>
                    <a:pt x="311" y="27"/>
                  </a:lnTo>
                  <a:lnTo>
                    <a:pt x="329" y="28"/>
                  </a:lnTo>
                  <a:lnTo>
                    <a:pt x="346" y="28"/>
                  </a:lnTo>
                  <a:lnTo>
                    <a:pt x="364" y="28"/>
                  </a:lnTo>
                  <a:lnTo>
                    <a:pt x="381" y="28"/>
                  </a:lnTo>
                  <a:lnTo>
                    <a:pt x="399" y="28"/>
                  </a:lnTo>
                  <a:lnTo>
                    <a:pt x="417" y="27"/>
                  </a:lnTo>
                  <a:lnTo>
                    <a:pt x="436" y="27"/>
                  </a:lnTo>
                  <a:lnTo>
                    <a:pt x="455" y="27"/>
                  </a:lnTo>
                  <a:lnTo>
                    <a:pt x="474" y="27"/>
                  </a:lnTo>
                  <a:lnTo>
                    <a:pt x="494" y="27"/>
                  </a:lnTo>
                  <a:lnTo>
                    <a:pt x="514" y="26"/>
                  </a:lnTo>
                  <a:lnTo>
                    <a:pt x="536" y="26"/>
                  </a:lnTo>
                  <a:lnTo>
                    <a:pt x="557" y="26"/>
                  </a:lnTo>
                  <a:lnTo>
                    <a:pt x="579" y="25"/>
                  </a:lnTo>
                  <a:lnTo>
                    <a:pt x="603" y="25"/>
                  </a:lnTo>
                  <a:lnTo>
                    <a:pt x="60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3" name="Freeform 2237">
              <a:extLst>
                <a:ext uri="{FF2B5EF4-FFF2-40B4-BE49-F238E27FC236}">
                  <a16:creationId xmlns:a16="http://schemas.microsoft.com/office/drawing/2014/main" id="{EEA13634-B4F1-4159-A482-8457A09D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32"/>
              <a:ext cx="216" cy="23"/>
            </a:xfrm>
            <a:custGeom>
              <a:avLst/>
              <a:gdLst>
                <a:gd name="T0" fmla="*/ 626 w 649"/>
                <a:gd name="T1" fmla="*/ 68 h 69"/>
                <a:gd name="T2" fmla="*/ 581 w 649"/>
                <a:gd name="T3" fmla="*/ 66 h 69"/>
                <a:gd name="T4" fmla="*/ 537 w 649"/>
                <a:gd name="T5" fmla="*/ 66 h 69"/>
                <a:gd name="T6" fmla="*/ 495 w 649"/>
                <a:gd name="T7" fmla="*/ 63 h 69"/>
                <a:gd name="T8" fmla="*/ 454 w 649"/>
                <a:gd name="T9" fmla="*/ 61 h 69"/>
                <a:gd name="T10" fmla="*/ 414 w 649"/>
                <a:gd name="T11" fmla="*/ 57 h 69"/>
                <a:gd name="T12" fmla="*/ 376 w 649"/>
                <a:gd name="T13" fmla="*/ 54 h 69"/>
                <a:gd name="T14" fmla="*/ 338 w 649"/>
                <a:gd name="T15" fmla="*/ 50 h 69"/>
                <a:gd name="T16" fmla="*/ 299 w 649"/>
                <a:gd name="T17" fmla="*/ 45 h 69"/>
                <a:gd name="T18" fmla="*/ 261 w 649"/>
                <a:gd name="T19" fmla="*/ 41 h 69"/>
                <a:gd name="T20" fmla="*/ 223 w 649"/>
                <a:gd name="T21" fmla="*/ 35 h 69"/>
                <a:gd name="T22" fmla="*/ 185 w 649"/>
                <a:gd name="T23" fmla="*/ 29 h 69"/>
                <a:gd name="T24" fmla="*/ 146 w 649"/>
                <a:gd name="T25" fmla="*/ 23 h 69"/>
                <a:gd name="T26" fmla="*/ 105 w 649"/>
                <a:gd name="T27" fmla="*/ 16 h 69"/>
                <a:gd name="T28" fmla="*/ 64 w 649"/>
                <a:gd name="T29" fmla="*/ 10 h 69"/>
                <a:gd name="T30" fmla="*/ 22 w 649"/>
                <a:gd name="T31" fmla="*/ 2 h 69"/>
                <a:gd name="T32" fmla="*/ 0 w 649"/>
                <a:gd name="T33" fmla="*/ 1 h 69"/>
                <a:gd name="T34" fmla="*/ 43 w 649"/>
                <a:gd name="T35" fmla="*/ 8 h 69"/>
                <a:gd name="T36" fmla="*/ 85 w 649"/>
                <a:gd name="T37" fmla="*/ 15 h 69"/>
                <a:gd name="T38" fmla="*/ 125 w 649"/>
                <a:gd name="T39" fmla="*/ 22 h 69"/>
                <a:gd name="T40" fmla="*/ 165 w 649"/>
                <a:gd name="T41" fmla="*/ 27 h 69"/>
                <a:gd name="T42" fmla="*/ 203 w 649"/>
                <a:gd name="T43" fmla="*/ 33 h 69"/>
                <a:gd name="T44" fmla="*/ 242 w 649"/>
                <a:gd name="T45" fmla="*/ 40 h 69"/>
                <a:gd name="T46" fmla="*/ 280 w 649"/>
                <a:gd name="T47" fmla="*/ 44 h 69"/>
                <a:gd name="T48" fmla="*/ 317 w 649"/>
                <a:gd name="T49" fmla="*/ 50 h 69"/>
                <a:gd name="T50" fmla="*/ 357 w 649"/>
                <a:gd name="T51" fmla="*/ 53 h 69"/>
                <a:gd name="T52" fmla="*/ 395 w 649"/>
                <a:gd name="T53" fmla="*/ 57 h 69"/>
                <a:gd name="T54" fmla="*/ 434 w 649"/>
                <a:gd name="T55" fmla="*/ 61 h 69"/>
                <a:gd name="T56" fmla="*/ 474 w 649"/>
                <a:gd name="T57" fmla="*/ 63 h 69"/>
                <a:gd name="T58" fmla="*/ 516 w 649"/>
                <a:gd name="T59" fmla="*/ 66 h 69"/>
                <a:gd name="T60" fmla="*/ 558 w 649"/>
                <a:gd name="T61" fmla="*/ 68 h 69"/>
                <a:gd name="T62" fmla="*/ 603 w 649"/>
                <a:gd name="T63" fmla="*/ 69 h 69"/>
                <a:gd name="T64" fmla="*/ 649 w 649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9" h="69">
                  <a:moveTo>
                    <a:pt x="649" y="68"/>
                  </a:moveTo>
                  <a:lnTo>
                    <a:pt x="626" y="68"/>
                  </a:lnTo>
                  <a:lnTo>
                    <a:pt x="603" y="68"/>
                  </a:lnTo>
                  <a:lnTo>
                    <a:pt x="581" y="66"/>
                  </a:lnTo>
                  <a:lnTo>
                    <a:pt x="558" y="66"/>
                  </a:lnTo>
                  <a:lnTo>
                    <a:pt x="537" y="66"/>
                  </a:lnTo>
                  <a:lnTo>
                    <a:pt x="516" y="64"/>
                  </a:lnTo>
                  <a:lnTo>
                    <a:pt x="495" y="63"/>
                  </a:lnTo>
                  <a:lnTo>
                    <a:pt x="474" y="62"/>
                  </a:lnTo>
                  <a:lnTo>
                    <a:pt x="454" y="61"/>
                  </a:lnTo>
                  <a:lnTo>
                    <a:pt x="434" y="60"/>
                  </a:lnTo>
                  <a:lnTo>
                    <a:pt x="414" y="57"/>
                  </a:lnTo>
                  <a:lnTo>
                    <a:pt x="395" y="56"/>
                  </a:lnTo>
                  <a:lnTo>
                    <a:pt x="376" y="54"/>
                  </a:lnTo>
                  <a:lnTo>
                    <a:pt x="357" y="52"/>
                  </a:lnTo>
                  <a:lnTo>
                    <a:pt x="338" y="50"/>
                  </a:lnTo>
                  <a:lnTo>
                    <a:pt x="317" y="47"/>
                  </a:lnTo>
                  <a:lnTo>
                    <a:pt x="299" y="45"/>
                  </a:lnTo>
                  <a:lnTo>
                    <a:pt x="280" y="43"/>
                  </a:lnTo>
                  <a:lnTo>
                    <a:pt x="261" y="41"/>
                  </a:lnTo>
                  <a:lnTo>
                    <a:pt x="242" y="37"/>
                  </a:lnTo>
                  <a:lnTo>
                    <a:pt x="223" y="35"/>
                  </a:lnTo>
                  <a:lnTo>
                    <a:pt x="203" y="32"/>
                  </a:lnTo>
                  <a:lnTo>
                    <a:pt x="185" y="29"/>
                  </a:lnTo>
                  <a:lnTo>
                    <a:pt x="165" y="26"/>
                  </a:lnTo>
                  <a:lnTo>
                    <a:pt x="146" y="23"/>
                  </a:lnTo>
                  <a:lnTo>
                    <a:pt x="125" y="19"/>
                  </a:lnTo>
                  <a:lnTo>
                    <a:pt x="105" y="16"/>
                  </a:lnTo>
                  <a:lnTo>
                    <a:pt x="85" y="14"/>
                  </a:lnTo>
                  <a:lnTo>
                    <a:pt x="64" y="10"/>
                  </a:lnTo>
                  <a:lnTo>
                    <a:pt x="43" y="7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22" y="5"/>
                  </a:lnTo>
                  <a:lnTo>
                    <a:pt x="43" y="8"/>
                  </a:lnTo>
                  <a:lnTo>
                    <a:pt x="64" y="11"/>
                  </a:lnTo>
                  <a:lnTo>
                    <a:pt x="85" y="15"/>
                  </a:lnTo>
                  <a:lnTo>
                    <a:pt x="105" y="17"/>
                  </a:lnTo>
                  <a:lnTo>
                    <a:pt x="125" y="22"/>
                  </a:lnTo>
                  <a:lnTo>
                    <a:pt x="146" y="24"/>
                  </a:lnTo>
                  <a:lnTo>
                    <a:pt x="165" y="27"/>
                  </a:lnTo>
                  <a:lnTo>
                    <a:pt x="185" y="31"/>
                  </a:lnTo>
                  <a:lnTo>
                    <a:pt x="203" y="33"/>
                  </a:lnTo>
                  <a:lnTo>
                    <a:pt x="223" y="36"/>
                  </a:lnTo>
                  <a:lnTo>
                    <a:pt x="242" y="40"/>
                  </a:lnTo>
                  <a:lnTo>
                    <a:pt x="261" y="42"/>
                  </a:lnTo>
                  <a:lnTo>
                    <a:pt x="280" y="44"/>
                  </a:lnTo>
                  <a:lnTo>
                    <a:pt x="299" y="46"/>
                  </a:lnTo>
                  <a:lnTo>
                    <a:pt x="317" y="50"/>
                  </a:lnTo>
                  <a:lnTo>
                    <a:pt x="338" y="51"/>
                  </a:lnTo>
                  <a:lnTo>
                    <a:pt x="357" y="53"/>
                  </a:lnTo>
                  <a:lnTo>
                    <a:pt x="376" y="56"/>
                  </a:lnTo>
                  <a:lnTo>
                    <a:pt x="395" y="57"/>
                  </a:lnTo>
                  <a:lnTo>
                    <a:pt x="414" y="60"/>
                  </a:lnTo>
                  <a:lnTo>
                    <a:pt x="434" y="61"/>
                  </a:lnTo>
                  <a:lnTo>
                    <a:pt x="454" y="62"/>
                  </a:lnTo>
                  <a:lnTo>
                    <a:pt x="474" y="63"/>
                  </a:lnTo>
                  <a:lnTo>
                    <a:pt x="495" y="65"/>
                  </a:lnTo>
                  <a:lnTo>
                    <a:pt x="516" y="66"/>
                  </a:lnTo>
                  <a:lnTo>
                    <a:pt x="537" y="68"/>
                  </a:lnTo>
                  <a:lnTo>
                    <a:pt x="558" y="68"/>
                  </a:lnTo>
                  <a:lnTo>
                    <a:pt x="581" y="68"/>
                  </a:lnTo>
                  <a:lnTo>
                    <a:pt x="603" y="69"/>
                  </a:lnTo>
                  <a:lnTo>
                    <a:pt x="626" y="69"/>
                  </a:lnTo>
                  <a:lnTo>
                    <a:pt x="649" y="69"/>
                  </a:lnTo>
                  <a:lnTo>
                    <a:pt x="64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4" name="Freeform 2238">
              <a:extLst>
                <a:ext uri="{FF2B5EF4-FFF2-40B4-BE49-F238E27FC236}">
                  <a16:creationId xmlns:a16="http://schemas.microsoft.com/office/drawing/2014/main" id="{0C04B72B-7ED5-4E98-99BD-4F51011B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97"/>
              <a:ext cx="226" cy="46"/>
            </a:xfrm>
            <a:custGeom>
              <a:avLst/>
              <a:gdLst>
                <a:gd name="T0" fmla="*/ 656 w 679"/>
                <a:gd name="T1" fmla="*/ 135 h 136"/>
                <a:gd name="T2" fmla="*/ 610 w 679"/>
                <a:gd name="T3" fmla="*/ 132 h 136"/>
                <a:gd name="T4" fmla="*/ 566 w 679"/>
                <a:gd name="T5" fmla="*/ 128 h 136"/>
                <a:gd name="T6" fmla="*/ 522 w 679"/>
                <a:gd name="T7" fmla="*/ 123 h 136"/>
                <a:gd name="T8" fmla="*/ 479 w 679"/>
                <a:gd name="T9" fmla="*/ 116 h 136"/>
                <a:gd name="T10" fmla="*/ 437 w 679"/>
                <a:gd name="T11" fmla="*/ 107 h 136"/>
                <a:gd name="T12" fmla="*/ 394 w 679"/>
                <a:gd name="T13" fmla="*/ 98 h 136"/>
                <a:gd name="T14" fmla="*/ 353 w 679"/>
                <a:gd name="T15" fmla="*/ 88 h 136"/>
                <a:gd name="T16" fmla="*/ 311 w 679"/>
                <a:gd name="T17" fmla="*/ 76 h 136"/>
                <a:gd name="T18" fmla="*/ 271 w 679"/>
                <a:gd name="T19" fmla="*/ 65 h 136"/>
                <a:gd name="T20" fmla="*/ 230 w 679"/>
                <a:gd name="T21" fmla="*/ 54 h 136"/>
                <a:gd name="T22" fmla="*/ 189 w 679"/>
                <a:gd name="T23" fmla="*/ 43 h 136"/>
                <a:gd name="T24" fmla="*/ 149 w 679"/>
                <a:gd name="T25" fmla="*/ 31 h 136"/>
                <a:gd name="T26" fmla="*/ 106 w 679"/>
                <a:gd name="T27" fmla="*/ 21 h 136"/>
                <a:gd name="T28" fmla="*/ 64 w 679"/>
                <a:gd name="T29" fmla="*/ 11 h 136"/>
                <a:gd name="T30" fmla="*/ 21 w 679"/>
                <a:gd name="T31" fmla="*/ 3 h 136"/>
                <a:gd name="T32" fmla="*/ 0 w 679"/>
                <a:gd name="T33" fmla="*/ 1 h 136"/>
                <a:gd name="T34" fmla="*/ 44 w 679"/>
                <a:gd name="T35" fmla="*/ 9 h 136"/>
                <a:gd name="T36" fmla="*/ 85 w 679"/>
                <a:gd name="T37" fmla="*/ 18 h 136"/>
                <a:gd name="T38" fmla="*/ 128 w 679"/>
                <a:gd name="T39" fmla="*/ 27 h 136"/>
                <a:gd name="T40" fmla="*/ 169 w 679"/>
                <a:gd name="T41" fmla="*/ 38 h 136"/>
                <a:gd name="T42" fmla="*/ 209 w 679"/>
                <a:gd name="T43" fmla="*/ 49 h 136"/>
                <a:gd name="T44" fmla="*/ 251 w 679"/>
                <a:gd name="T45" fmla="*/ 61 h 136"/>
                <a:gd name="T46" fmla="*/ 291 w 679"/>
                <a:gd name="T47" fmla="*/ 72 h 136"/>
                <a:gd name="T48" fmla="*/ 332 w 679"/>
                <a:gd name="T49" fmla="*/ 82 h 136"/>
                <a:gd name="T50" fmla="*/ 373 w 679"/>
                <a:gd name="T51" fmla="*/ 93 h 136"/>
                <a:gd name="T52" fmla="*/ 416 w 679"/>
                <a:gd name="T53" fmla="*/ 103 h 136"/>
                <a:gd name="T54" fmla="*/ 457 w 679"/>
                <a:gd name="T55" fmla="*/ 113 h 136"/>
                <a:gd name="T56" fmla="*/ 500 w 679"/>
                <a:gd name="T57" fmla="*/ 121 h 136"/>
                <a:gd name="T58" fmla="*/ 544 w 679"/>
                <a:gd name="T59" fmla="*/ 127 h 136"/>
                <a:gd name="T60" fmla="*/ 587 w 679"/>
                <a:gd name="T61" fmla="*/ 132 h 136"/>
                <a:gd name="T62" fmla="*/ 633 w 679"/>
                <a:gd name="T63" fmla="*/ 135 h 136"/>
                <a:gd name="T64" fmla="*/ 679 w 679"/>
                <a:gd name="T6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9" h="136">
                  <a:moveTo>
                    <a:pt x="679" y="135"/>
                  </a:moveTo>
                  <a:lnTo>
                    <a:pt x="656" y="135"/>
                  </a:lnTo>
                  <a:lnTo>
                    <a:pt x="633" y="135"/>
                  </a:lnTo>
                  <a:lnTo>
                    <a:pt x="610" y="132"/>
                  </a:lnTo>
                  <a:lnTo>
                    <a:pt x="587" y="131"/>
                  </a:lnTo>
                  <a:lnTo>
                    <a:pt x="566" y="128"/>
                  </a:lnTo>
                  <a:lnTo>
                    <a:pt x="544" y="126"/>
                  </a:lnTo>
                  <a:lnTo>
                    <a:pt x="522" y="123"/>
                  </a:lnTo>
                  <a:lnTo>
                    <a:pt x="500" y="120"/>
                  </a:lnTo>
                  <a:lnTo>
                    <a:pt x="479" y="116"/>
                  </a:lnTo>
                  <a:lnTo>
                    <a:pt x="457" y="111"/>
                  </a:lnTo>
                  <a:lnTo>
                    <a:pt x="437" y="107"/>
                  </a:lnTo>
                  <a:lnTo>
                    <a:pt x="416" y="102"/>
                  </a:lnTo>
                  <a:lnTo>
                    <a:pt x="394" y="98"/>
                  </a:lnTo>
                  <a:lnTo>
                    <a:pt x="373" y="92"/>
                  </a:lnTo>
                  <a:lnTo>
                    <a:pt x="353" y="88"/>
                  </a:lnTo>
                  <a:lnTo>
                    <a:pt x="332" y="81"/>
                  </a:lnTo>
                  <a:lnTo>
                    <a:pt x="311" y="76"/>
                  </a:lnTo>
                  <a:lnTo>
                    <a:pt x="291" y="70"/>
                  </a:lnTo>
                  <a:lnTo>
                    <a:pt x="271" y="65"/>
                  </a:lnTo>
                  <a:lnTo>
                    <a:pt x="251" y="59"/>
                  </a:lnTo>
                  <a:lnTo>
                    <a:pt x="230" y="54"/>
                  </a:lnTo>
                  <a:lnTo>
                    <a:pt x="209" y="48"/>
                  </a:lnTo>
                  <a:lnTo>
                    <a:pt x="189" y="43"/>
                  </a:lnTo>
                  <a:lnTo>
                    <a:pt x="169" y="37"/>
                  </a:lnTo>
                  <a:lnTo>
                    <a:pt x="149" y="31"/>
                  </a:lnTo>
                  <a:lnTo>
                    <a:pt x="128" y="26"/>
                  </a:lnTo>
                  <a:lnTo>
                    <a:pt x="106" y="21"/>
                  </a:lnTo>
                  <a:lnTo>
                    <a:pt x="85" y="16"/>
                  </a:lnTo>
                  <a:lnTo>
                    <a:pt x="64" y="11"/>
                  </a:lnTo>
                  <a:lnTo>
                    <a:pt x="44" y="8"/>
                  </a:lnTo>
                  <a:lnTo>
                    <a:pt x="2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4" y="9"/>
                  </a:lnTo>
                  <a:lnTo>
                    <a:pt x="64" y="12"/>
                  </a:lnTo>
                  <a:lnTo>
                    <a:pt x="85" y="18"/>
                  </a:lnTo>
                  <a:lnTo>
                    <a:pt x="106" y="22"/>
                  </a:lnTo>
                  <a:lnTo>
                    <a:pt x="128" y="27"/>
                  </a:lnTo>
                  <a:lnTo>
                    <a:pt x="149" y="33"/>
                  </a:lnTo>
                  <a:lnTo>
                    <a:pt x="169" y="38"/>
                  </a:lnTo>
                  <a:lnTo>
                    <a:pt x="189" y="44"/>
                  </a:lnTo>
                  <a:lnTo>
                    <a:pt x="209" y="49"/>
                  </a:lnTo>
                  <a:lnTo>
                    <a:pt x="230" y="55"/>
                  </a:lnTo>
                  <a:lnTo>
                    <a:pt x="251" y="61"/>
                  </a:lnTo>
                  <a:lnTo>
                    <a:pt x="271" y="66"/>
                  </a:lnTo>
                  <a:lnTo>
                    <a:pt x="291" y="72"/>
                  </a:lnTo>
                  <a:lnTo>
                    <a:pt x="311" y="77"/>
                  </a:lnTo>
                  <a:lnTo>
                    <a:pt x="332" y="82"/>
                  </a:lnTo>
                  <a:lnTo>
                    <a:pt x="353" y="89"/>
                  </a:lnTo>
                  <a:lnTo>
                    <a:pt x="373" y="93"/>
                  </a:lnTo>
                  <a:lnTo>
                    <a:pt x="394" y="99"/>
                  </a:lnTo>
                  <a:lnTo>
                    <a:pt x="416" y="103"/>
                  </a:lnTo>
                  <a:lnTo>
                    <a:pt x="437" y="108"/>
                  </a:lnTo>
                  <a:lnTo>
                    <a:pt x="457" y="113"/>
                  </a:lnTo>
                  <a:lnTo>
                    <a:pt x="479" y="117"/>
                  </a:lnTo>
                  <a:lnTo>
                    <a:pt x="500" y="121"/>
                  </a:lnTo>
                  <a:lnTo>
                    <a:pt x="522" y="123"/>
                  </a:lnTo>
                  <a:lnTo>
                    <a:pt x="544" y="127"/>
                  </a:lnTo>
                  <a:lnTo>
                    <a:pt x="566" y="129"/>
                  </a:lnTo>
                  <a:lnTo>
                    <a:pt x="587" y="132"/>
                  </a:lnTo>
                  <a:lnTo>
                    <a:pt x="610" y="135"/>
                  </a:lnTo>
                  <a:lnTo>
                    <a:pt x="633" y="135"/>
                  </a:lnTo>
                  <a:lnTo>
                    <a:pt x="656" y="136"/>
                  </a:lnTo>
                  <a:lnTo>
                    <a:pt x="679" y="136"/>
                  </a:lnTo>
                  <a:lnTo>
                    <a:pt x="679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5" name="Freeform 2239">
              <a:extLst>
                <a:ext uri="{FF2B5EF4-FFF2-40B4-BE49-F238E27FC236}">
                  <a16:creationId xmlns:a16="http://schemas.microsoft.com/office/drawing/2014/main" id="{33E0F078-61A2-4374-9842-712B4829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064"/>
              <a:ext cx="229" cy="67"/>
            </a:xfrm>
            <a:custGeom>
              <a:avLst/>
              <a:gdLst>
                <a:gd name="T0" fmla="*/ 665 w 688"/>
                <a:gd name="T1" fmla="*/ 201 h 202"/>
                <a:gd name="T2" fmla="*/ 620 w 688"/>
                <a:gd name="T3" fmla="*/ 198 h 202"/>
                <a:gd name="T4" fmla="*/ 574 w 688"/>
                <a:gd name="T5" fmla="*/ 191 h 202"/>
                <a:gd name="T6" fmla="*/ 529 w 688"/>
                <a:gd name="T7" fmla="*/ 182 h 202"/>
                <a:gd name="T8" fmla="*/ 485 w 688"/>
                <a:gd name="T9" fmla="*/ 169 h 202"/>
                <a:gd name="T10" fmla="*/ 444 w 688"/>
                <a:gd name="T11" fmla="*/ 155 h 202"/>
                <a:gd name="T12" fmla="*/ 401 w 688"/>
                <a:gd name="T13" fmla="*/ 140 h 202"/>
                <a:gd name="T14" fmla="*/ 359 w 688"/>
                <a:gd name="T15" fmla="*/ 123 h 202"/>
                <a:gd name="T16" fmla="*/ 317 w 688"/>
                <a:gd name="T17" fmla="*/ 107 h 202"/>
                <a:gd name="T18" fmla="*/ 276 w 688"/>
                <a:gd name="T19" fmla="*/ 89 h 202"/>
                <a:gd name="T20" fmla="*/ 234 w 688"/>
                <a:gd name="T21" fmla="*/ 72 h 202"/>
                <a:gd name="T22" fmla="*/ 193 w 688"/>
                <a:gd name="T23" fmla="*/ 55 h 202"/>
                <a:gd name="T24" fmla="*/ 150 w 688"/>
                <a:gd name="T25" fmla="*/ 39 h 202"/>
                <a:gd name="T26" fmla="*/ 108 w 688"/>
                <a:gd name="T27" fmla="*/ 25 h 202"/>
                <a:gd name="T28" fmla="*/ 65 w 688"/>
                <a:gd name="T29" fmla="*/ 14 h 202"/>
                <a:gd name="T30" fmla="*/ 21 w 688"/>
                <a:gd name="T31" fmla="*/ 5 h 202"/>
                <a:gd name="T32" fmla="*/ 0 w 688"/>
                <a:gd name="T33" fmla="*/ 2 h 202"/>
                <a:gd name="T34" fmla="*/ 44 w 688"/>
                <a:gd name="T35" fmla="*/ 10 h 202"/>
                <a:gd name="T36" fmla="*/ 86 w 688"/>
                <a:gd name="T37" fmla="*/ 20 h 202"/>
                <a:gd name="T38" fmla="*/ 128 w 688"/>
                <a:gd name="T39" fmla="*/ 34 h 202"/>
                <a:gd name="T40" fmla="*/ 170 w 688"/>
                <a:gd name="T41" fmla="*/ 48 h 202"/>
                <a:gd name="T42" fmla="*/ 212 w 688"/>
                <a:gd name="T43" fmla="*/ 64 h 202"/>
                <a:gd name="T44" fmla="*/ 253 w 688"/>
                <a:gd name="T45" fmla="*/ 82 h 202"/>
                <a:gd name="T46" fmla="*/ 295 w 688"/>
                <a:gd name="T47" fmla="*/ 99 h 202"/>
                <a:gd name="T48" fmla="*/ 336 w 688"/>
                <a:gd name="T49" fmla="*/ 117 h 202"/>
                <a:gd name="T50" fmla="*/ 378 w 688"/>
                <a:gd name="T51" fmla="*/ 132 h 202"/>
                <a:gd name="T52" fmla="*/ 420 w 688"/>
                <a:gd name="T53" fmla="*/ 149 h 202"/>
                <a:gd name="T54" fmla="*/ 463 w 688"/>
                <a:gd name="T55" fmla="*/ 164 h 202"/>
                <a:gd name="T56" fmla="*/ 508 w 688"/>
                <a:gd name="T57" fmla="*/ 177 h 202"/>
                <a:gd name="T58" fmla="*/ 552 w 688"/>
                <a:gd name="T59" fmla="*/ 189 h 202"/>
                <a:gd name="T60" fmla="*/ 596 w 688"/>
                <a:gd name="T61" fmla="*/ 196 h 202"/>
                <a:gd name="T62" fmla="*/ 642 w 688"/>
                <a:gd name="T63" fmla="*/ 201 h 202"/>
                <a:gd name="T64" fmla="*/ 688 w 688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8" h="202">
                  <a:moveTo>
                    <a:pt x="688" y="201"/>
                  </a:moveTo>
                  <a:lnTo>
                    <a:pt x="665" y="201"/>
                  </a:lnTo>
                  <a:lnTo>
                    <a:pt x="642" y="200"/>
                  </a:lnTo>
                  <a:lnTo>
                    <a:pt x="620" y="198"/>
                  </a:lnTo>
                  <a:lnTo>
                    <a:pt x="596" y="194"/>
                  </a:lnTo>
                  <a:lnTo>
                    <a:pt x="574" y="191"/>
                  </a:lnTo>
                  <a:lnTo>
                    <a:pt x="552" y="186"/>
                  </a:lnTo>
                  <a:lnTo>
                    <a:pt x="529" y="182"/>
                  </a:lnTo>
                  <a:lnTo>
                    <a:pt x="508" y="176"/>
                  </a:lnTo>
                  <a:lnTo>
                    <a:pt x="485" y="169"/>
                  </a:lnTo>
                  <a:lnTo>
                    <a:pt x="465" y="163"/>
                  </a:lnTo>
                  <a:lnTo>
                    <a:pt x="444" y="155"/>
                  </a:lnTo>
                  <a:lnTo>
                    <a:pt x="422" y="148"/>
                  </a:lnTo>
                  <a:lnTo>
                    <a:pt x="401" y="140"/>
                  </a:lnTo>
                  <a:lnTo>
                    <a:pt x="380" y="131"/>
                  </a:lnTo>
                  <a:lnTo>
                    <a:pt x="359" y="123"/>
                  </a:lnTo>
                  <a:lnTo>
                    <a:pt x="339" y="115"/>
                  </a:lnTo>
                  <a:lnTo>
                    <a:pt x="317" y="107"/>
                  </a:lnTo>
                  <a:lnTo>
                    <a:pt x="296" y="98"/>
                  </a:lnTo>
                  <a:lnTo>
                    <a:pt x="276" y="89"/>
                  </a:lnTo>
                  <a:lnTo>
                    <a:pt x="256" y="80"/>
                  </a:lnTo>
                  <a:lnTo>
                    <a:pt x="234" y="72"/>
                  </a:lnTo>
                  <a:lnTo>
                    <a:pt x="213" y="63"/>
                  </a:lnTo>
                  <a:lnTo>
                    <a:pt x="193" y="55"/>
                  </a:lnTo>
                  <a:lnTo>
                    <a:pt x="171" y="47"/>
                  </a:lnTo>
                  <a:lnTo>
                    <a:pt x="150" y="39"/>
                  </a:lnTo>
                  <a:lnTo>
                    <a:pt x="130" y="33"/>
                  </a:lnTo>
                  <a:lnTo>
                    <a:pt x="108" y="25"/>
                  </a:lnTo>
                  <a:lnTo>
                    <a:pt x="86" y="19"/>
                  </a:lnTo>
                  <a:lnTo>
                    <a:pt x="65" y="14"/>
                  </a:lnTo>
                  <a:lnTo>
                    <a:pt x="44" y="8"/>
                  </a:lnTo>
                  <a:lnTo>
                    <a:pt x="2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1" y="6"/>
                  </a:lnTo>
                  <a:lnTo>
                    <a:pt x="44" y="10"/>
                  </a:lnTo>
                  <a:lnTo>
                    <a:pt x="65" y="16"/>
                  </a:lnTo>
                  <a:lnTo>
                    <a:pt x="86" y="20"/>
                  </a:lnTo>
                  <a:lnTo>
                    <a:pt x="108" y="26"/>
                  </a:lnTo>
                  <a:lnTo>
                    <a:pt x="128" y="34"/>
                  </a:lnTo>
                  <a:lnTo>
                    <a:pt x="149" y="40"/>
                  </a:lnTo>
                  <a:lnTo>
                    <a:pt x="170" y="48"/>
                  </a:lnTo>
                  <a:lnTo>
                    <a:pt x="191" y="56"/>
                  </a:lnTo>
                  <a:lnTo>
                    <a:pt x="212" y="64"/>
                  </a:lnTo>
                  <a:lnTo>
                    <a:pt x="232" y="73"/>
                  </a:lnTo>
                  <a:lnTo>
                    <a:pt x="253" y="82"/>
                  </a:lnTo>
                  <a:lnTo>
                    <a:pt x="274" y="90"/>
                  </a:lnTo>
                  <a:lnTo>
                    <a:pt x="295" y="99"/>
                  </a:lnTo>
                  <a:lnTo>
                    <a:pt x="316" y="108"/>
                  </a:lnTo>
                  <a:lnTo>
                    <a:pt x="336" y="117"/>
                  </a:lnTo>
                  <a:lnTo>
                    <a:pt x="358" y="125"/>
                  </a:lnTo>
                  <a:lnTo>
                    <a:pt x="378" y="132"/>
                  </a:lnTo>
                  <a:lnTo>
                    <a:pt x="399" y="141"/>
                  </a:lnTo>
                  <a:lnTo>
                    <a:pt x="420" y="149"/>
                  </a:lnTo>
                  <a:lnTo>
                    <a:pt x="442" y="157"/>
                  </a:lnTo>
                  <a:lnTo>
                    <a:pt x="463" y="164"/>
                  </a:lnTo>
                  <a:lnTo>
                    <a:pt x="485" y="171"/>
                  </a:lnTo>
                  <a:lnTo>
                    <a:pt x="508" y="177"/>
                  </a:lnTo>
                  <a:lnTo>
                    <a:pt x="529" y="183"/>
                  </a:lnTo>
                  <a:lnTo>
                    <a:pt x="552" y="189"/>
                  </a:lnTo>
                  <a:lnTo>
                    <a:pt x="574" y="192"/>
                  </a:lnTo>
                  <a:lnTo>
                    <a:pt x="596" y="196"/>
                  </a:lnTo>
                  <a:lnTo>
                    <a:pt x="620" y="199"/>
                  </a:lnTo>
                  <a:lnTo>
                    <a:pt x="642" y="201"/>
                  </a:lnTo>
                  <a:lnTo>
                    <a:pt x="665" y="202"/>
                  </a:lnTo>
                  <a:lnTo>
                    <a:pt x="688" y="202"/>
                  </a:lnTo>
                  <a:lnTo>
                    <a:pt x="688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6" name="Freeform 2240">
              <a:extLst>
                <a:ext uri="{FF2B5EF4-FFF2-40B4-BE49-F238E27FC236}">
                  <a16:creationId xmlns:a16="http://schemas.microsoft.com/office/drawing/2014/main" id="{EF9C62B3-7A05-465E-96CA-5864132A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17"/>
              <a:ext cx="118" cy="92"/>
            </a:xfrm>
            <a:custGeom>
              <a:avLst/>
              <a:gdLst>
                <a:gd name="T0" fmla="*/ 355 w 355"/>
                <a:gd name="T1" fmla="*/ 275 h 276"/>
                <a:gd name="T2" fmla="*/ 319 w 355"/>
                <a:gd name="T3" fmla="*/ 272 h 276"/>
                <a:gd name="T4" fmla="*/ 285 w 355"/>
                <a:gd name="T5" fmla="*/ 266 h 276"/>
                <a:gd name="T6" fmla="*/ 257 w 355"/>
                <a:gd name="T7" fmla="*/ 256 h 276"/>
                <a:gd name="T8" fmla="*/ 231 w 355"/>
                <a:gd name="T9" fmla="*/ 242 h 276"/>
                <a:gd name="T10" fmla="*/ 207 w 355"/>
                <a:gd name="T11" fmla="*/ 226 h 276"/>
                <a:gd name="T12" fmla="*/ 185 w 355"/>
                <a:gd name="T13" fmla="*/ 207 h 276"/>
                <a:gd name="T14" fmla="*/ 164 w 355"/>
                <a:gd name="T15" fmla="*/ 187 h 276"/>
                <a:gd name="T16" fmla="*/ 146 w 355"/>
                <a:gd name="T17" fmla="*/ 166 h 276"/>
                <a:gd name="T18" fmla="*/ 128 w 355"/>
                <a:gd name="T19" fmla="*/ 143 h 276"/>
                <a:gd name="T20" fmla="*/ 111 w 355"/>
                <a:gd name="T21" fmla="*/ 120 h 276"/>
                <a:gd name="T22" fmla="*/ 95 w 355"/>
                <a:gd name="T23" fmla="*/ 97 h 276"/>
                <a:gd name="T24" fmla="*/ 77 w 355"/>
                <a:gd name="T25" fmla="*/ 75 h 276"/>
                <a:gd name="T26" fmla="*/ 60 w 355"/>
                <a:gd name="T27" fmla="*/ 53 h 276"/>
                <a:gd name="T28" fmla="*/ 42 w 355"/>
                <a:gd name="T29" fmla="*/ 34 h 276"/>
                <a:gd name="T30" fmla="*/ 23 w 355"/>
                <a:gd name="T31" fmla="*/ 16 h 276"/>
                <a:gd name="T32" fmla="*/ 2 w 355"/>
                <a:gd name="T33" fmla="*/ 0 h 276"/>
                <a:gd name="T34" fmla="*/ 0 w 355"/>
                <a:gd name="T35" fmla="*/ 2 h 276"/>
                <a:gd name="T36" fmla="*/ 22 w 355"/>
                <a:gd name="T37" fmla="*/ 17 h 276"/>
                <a:gd name="T38" fmla="*/ 41 w 355"/>
                <a:gd name="T39" fmla="*/ 35 h 276"/>
                <a:gd name="T40" fmla="*/ 59 w 355"/>
                <a:gd name="T41" fmla="*/ 55 h 276"/>
                <a:gd name="T42" fmla="*/ 76 w 355"/>
                <a:gd name="T43" fmla="*/ 76 h 276"/>
                <a:gd name="T44" fmla="*/ 94 w 355"/>
                <a:gd name="T45" fmla="*/ 99 h 276"/>
                <a:gd name="T46" fmla="*/ 109 w 355"/>
                <a:gd name="T47" fmla="*/ 121 h 276"/>
                <a:gd name="T48" fmla="*/ 126 w 355"/>
                <a:gd name="T49" fmla="*/ 145 h 276"/>
                <a:gd name="T50" fmla="*/ 144 w 355"/>
                <a:gd name="T51" fmla="*/ 167 h 276"/>
                <a:gd name="T52" fmla="*/ 163 w 355"/>
                <a:gd name="T53" fmla="*/ 188 h 276"/>
                <a:gd name="T54" fmla="*/ 183 w 355"/>
                <a:gd name="T55" fmla="*/ 209 h 276"/>
                <a:gd name="T56" fmla="*/ 206 w 355"/>
                <a:gd name="T57" fmla="*/ 228 h 276"/>
                <a:gd name="T58" fmla="*/ 229 w 355"/>
                <a:gd name="T59" fmla="*/ 243 h 276"/>
                <a:gd name="T60" fmla="*/ 255 w 355"/>
                <a:gd name="T61" fmla="*/ 258 h 276"/>
                <a:gd name="T62" fmla="*/ 285 w 355"/>
                <a:gd name="T63" fmla="*/ 268 h 276"/>
                <a:gd name="T64" fmla="*/ 319 w 355"/>
                <a:gd name="T65" fmla="*/ 274 h 276"/>
                <a:gd name="T66" fmla="*/ 355 w 355"/>
                <a:gd name="T67" fmla="*/ 276 h 276"/>
                <a:gd name="T68" fmla="*/ 355 w 355"/>
                <a:gd name="T69" fmla="*/ 27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276">
                  <a:moveTo>
                    <a:pt x="355" y="275"/>
                  </a:moveTo>
                  <a:lnTo>
                    <a:pt x="319" y="272"/>
                  </a:lnTo>
                  <a:lnTo>
                    <a:pt x="285" y="266"/>
                  </a:lnTo>
                  <a:lnTo>
                    <a:pt x="257" y="256"/>
                  </a:lnTo>
                  <a:lnTo>
                    <a:pt x="231" y="242"/>
                  </a:lnTo>
                  <a:lnTo>
                    <a:pt x="207" y="226"/>
                  </a:lnTo>
                  <a:lnTo>
                    <a:pt x="185" y="207"/>
                  </a:lnTo>
                  <a:lnTo>
                    <a:pt x="164" y="187"/>
                  </a:lnTo>
                  <a:lnTo>
                    <a:pt x="146" y="166"/>
                  </a:lnTo>
                  <a:lnTo>
                    <a:pt x="128" y="143"/>
                  </a:lnTo>
                  <a:lnTo>
                    <a:pt x="111" y="120"/>
                  </a:lnTo>
                  <a:lnTo>
                    <a:pt x="95" y="97"/>
                  </a:lnTo>
                  <a:lnTo>
                    <a:pt x="77" y="75"/>
                  </a:lnTo>
                  <a:lnTo>
                    <a:pt x="60" y="53"/>
                  </a:lnTo>
                  <a:lnTo>
                    <a:pt x="42" y="34"/>
                  </a:lnTo>
                  <a:lnTo>
                    <a:pt x="23" y="16"/>
                  </a:lnTo>
                  <a:lnTo>
                    <a:pt x="2" y="0"/>
                  </a:lnTo>
                  <a:lnTo>
                    <a:pt x="0" y="2"/>
                  </a:lnTo>
                  <a:lnTo>
                    <a:pt x="22" y="17"/>
                  </a:lnTo>
                  <a:lnTo>
                    <a:pt x="41" y="35"/>
                  </a:lnTo>
                  <a:lnTo>
                    <a:pt x="59" y="55"/>
                  </a:lnTo>
                  <a:lnTo>
                    <a:pt x="76" y="76"/>
                  </a:lnTo>
                  <a:lnTo>
                    <a:pt x="94" y="99"/>
                  </a:lnTo>
                  <a:lnTo>
                    <a:pt x="109" y="121"/>
                  </a:lnTo>
                  <a:lnTo>
                    <a:pt x="126" y="145"/>
                  </a:lnTo>
                  <a:lnTo>
                    <a:pt x="144" y="167"/>
                  </a:lnTo>
                  <a:lnTo>
                    <a:pt x="163" y="188"/>
                  </a:lnTo>
                  <a:lnTo>
                    <a:pt x="183" y="209"/>
                  </a:lnTo>
                  <a:lnTo>
                    <a:pt x="206" y="228"/>
                  </a:lnTo>
                  <a:lnTo>
                    <a:pt x="229" y="243"/>
                  </a:lnTo>
                  <a:lnTo>
                    <a:pt x="255" y="258"/>
                  </a:lnTo>
                  <a:lnTo>
                    <a:pt x="285" y="268"/>
                  </a:lnTo>
                  <a:lnTo>
                    <a:pt x="319" y="274"/>
                  </a:lnTo>
                  <a:lnTo>
                    <a:pt x="355" y="276"/>
                  </a:lnTo>
                  <a:lnTo>
                    <a:pt x="355" y="2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7" name="Freeform 2241">
              <a:extLst>
                <a:ext uri="{FF2B5EF4-FFF2-40B4-BE49-F238E27FC236}">
                  <a16:creationId xmlns:a16="http://schemas.microsoft.com/office/drawing/2014/main" id="{2D169F44-DD18-49DD-B009-6FB09A77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17"/>
              <a:ext cx="112" cy="133"/>
            </a:xfrm>
            <a:custGeom>
              <a:avLst/>
              <a:gdLst>
                <a:gd name="T0" fmla="*/ 335 w 335"/>
                <a:gd name="T1" fmla="*/ 399 h 400"/>
                <a:gd name="T2" fmla="*/ 314 w 335"/>
                <a:gd name="T3" fmla="*/ 369 h 400"/>
                <a:gd name="T4" fmla="*/ 294 w 335"/>
                <a:gd name="T5" fmla="*/ 337 h 400"/>
                <a:gd name="T6" fmla="*/ 277 w 335"/>
                <a:gd name="T7" fmla="*/ 307 h 400"/>
                <a:gd name="T8" fmla="*/ 262 w 335"/>
                <a:gd name="T9" fmla="*/ 275 h 400"/>
                <a:gd name="T10" fmla="*/ 248 w 335"/>
                <a:gd name="T11" fmla="*/ 243 h 400"/>
                <a:gd name="T12" fmla="*/ 234 w 335"/>
                <a:gd name="T13" fmla="*/ 212 h 400"/>
                <a:gd name="T14" fmla="*/ 221 w 335"/>
                <a:gd name="T15" fmla="*/ 181 h 400"/>
                <a:gd name="T16" fmla="*/ 206 w 335"/>
                <a:gd name="T17" fmla="*/ 152 h 400"/>
                <a:gd name="T18" fmla="*/ 191 w 335"/>
                <a:gd name="T19" fmla="*/ 124 h 400"/>
                <a:gd name="T20" fmla="*/ 174 w 335"/>
                <a:gd name="T21" fmla="*/ 98 h 400"/>
                <a:gd name="T22" fmla="*/ 154 w 335"/>
                <a:gd name="T23" fmla="*/ 74 h 400"/>
                <a:gd name="T24" fmla="*/ 131 w 335"/>
                <a:gd name="T25" fmla="*/ 54 h 400"/>
                <a:gd name="T26" fmla="*/ 105 w 335"/>
                <a:gd name="T27" fmla="*/ 35 h 400"/>
                <a:gd name="T28" fmla="*/ 75 w 335"/>
                <a:gd name="T29" fmla="*/ 19 h 400"/>
                <a:gd name="T30" fmla="*/ 40 w 335"/>
                <a:gd name="T31" fmla="*/ 8 h 400"/>
                <a:gd name="T32" fmla="*/ 0 w 335"/>
                <a:gd name="T33" fmla="*/ 0 h 400"/>
                <a:gd name="T34" fmla="*/ 0 w 335"/>
                <a:gd name="T35" fmla="*/ 1 h 400"/>
                <a:gd name="T36" fmla="*/ 40 w 335"/>
                <a:gd name="T37" fmla="*/ 9 h 400"/>
                <a:gd name="T38" fmla="*/ 74 w 335"/>
                <a:gd name="T39" fmla="*/ 20 h 400"/>
                <a:gd name="T40" fmla="*/ 104 w 335"/>
                <a:gd name="T41" fmla="*/ 36 h 400"/>
                <a:gd name="T42" fmla="*/ 130 w 335"/>
                <a:gd name="T43" fmla="*/ 55 h 400"/>
                <a:gd name="T44" fmla="*/ 153 w 335"/>
                <a:gd name="T45" fmla="*/ 76 h 400"/>
                <a:gd name="T46" fmla="*/ 172 w 335"/>
                <a:gd name="T47" fmla="*/ 100 h 400"/>
                <a:gd name="T48" fmla="*/ 190 w 335"/>
                <a:gd name="T49" fmla="*/ 125 h 400"/>
                <a:gd name="T50" fmla="*/ 205 w 335"/>
                <a:gd name="T51" fmla="*/ 153 h 400"/>
                <a:gd name="T52" fmla="*/ 219 w 335"/>
                <a:gd name="T53" fmla="*/ 183 h 400"/>
                <a:gd name="T54" fmla="*/ 233 w 335"/>
                <a:gd name="T55" fmla="*/ 213 h 400"/>
                <a:gd name="T56" fmla="*/ 247 w 335"/>
                <a:gd name="T57" fmla="*/ 244 h 400"/>
                <a:gd name="T58" fmla="*/ 260 w 335"/>
                <a:gd name="T59" fmla="*/ 276 h 400"/>
                <a:gd name="T60" fmla="*/ 276 w 335"/>
                <a:gd name="T61" fmla="*/ 308 h 400"/>
                <a:gd name="T62" fmla="*/ 293 w 335"/>
                <a:gd name="T63" fmla="*/ 340 h 400"/>
                <a:gd name="T64" fmla="*/ 312 w 335"/>
                <a:gd name="T65" fmla="*/ 370 h 400"/>
                <a:gd name="T66" fmla="*/ 334 w 335"/>
                <a:gd name="T67" fmla="*/ 400 h 400"/>
                <a:gd name="T68" fmla="*/ 335 w 335"/>
                <a:gd name="T69" fmla="*/ 39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400">
                  <a:moveTo>
                    <a:pt x="335" y="399"/>
                  </a:moveTo>
                  <a:lnTo>
                    <a:pt x="314" y="369"/>
                  </a:lnTo>
                  <a:lnTo>
                    <a:pt x="294" y="337"/>
                  </a:lnTo>
                  <a:lnTo>
                    <a:pt x="277" y="307"/>
                  </a:lnTo>
                  <a:lnTo>
                    <a:pt x="262" y="275"/>
                  </a:lnTo>
                  <a:lnTo>
                    <a:pt x="248" y="243"/>
                  </a:lnTo>
                  <a:lnTo>
                    <a:pt x="234" y="212"/>
                  </a:lnTo>
                  <a:lnTo>
                    <a:pt x="221" y="181"/>
                  </a:lnTo>
                  <a:lnTo>
                    <a:pt x="206" y="152"/>
                  </a:lnTo>
                  <a:lnTo>
                    <a:pt x="191" y="124"/>
                  </a:lnTo>
                  <a:lnTo>
                    <a:pt x="174" y="98"/>
                  </a:lnTo>
                  <a:lnTo>
                    <a:pt x="154" y="74"/>
                  </a:lnTo>
                  <a:lnTo>
                    <a:pt x="131" y="54"/>
                  </a:lnTo>
                  <a:lnTo>
                    <a:pt x="105" y="35"/>
                  </a:lnTo>
                  <a:lnTo>
                    <a:pt x="75" y="19"/>
                  </a:lnTo>
                  <a:lnTo>
                    <a:pt x="40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40" y="9"/>
                  </a:lnTo>
                  <a:lnTo>
                    <a:pt x="74" y="20"/>
                  </a:lnTo>
                  <a:lnTo>
                    <a:pt x="104" y="36"/>
                  </a:lnTo>
                  <a:lnTo>
                    <a:pt x="130" y="55"/>
                  </a:lnTo>
                  <a:lnTo>
                    <a:pt x="153" y="76"/>
                  </a:lnTo>
                  <a:lnTo>
                    <a:pt x="172" y="100"/>
                  </a:lnTo>
                  <a:lnTo>
                    <a:pt x="190" y="125"/>
                  </a:lnTo>
                  <a:lnTo>
                    <a:pt x="205" y="153"/>
                  </a:lnTo>
                  <a:lnTo>
                    <a:pt x="219" y="183"/>
                  </a:lnTo>
                  <a:lnTo>
                    <a:pt x="233" y="213"/>
                  </a:lnTo>
                  <a:lnTo>
                    <a:pt x="247" y="244"/>
                  </a:lnTo>
                  <a:lnTo>
                    <a:pt x="260" y="276"/>
                  </a:lnTo>
                  <a:lnTo>
                    <a:pt x="276" y="308"/>
                  </a:lnTo>
                  <a:lnTo>
                    <a:pt x="293" y="340"/>
                  </a:lnTo>
                  <a:lnTo>
                    <a:pt x="312" y="370"/>
                  </a:lnTo>
                  <a:lnTo>
                    <a:pt x="334" y="400"/>
                  </a:lnTo>
                  <a:lnTo>
                    <a:pt x="335" y="3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8" name="Freeform 2242">
              <a:extLst>
                <a:ext uri="{FF2B5EF4-FFF2-40B4-BE49-F238E27FC236}">
                  <a16:creationId xmlns:a16="http://schemas.microsoft.com/office/drawing/2014/main" id="{83C3C960-75E3-4D8F-9105-8E97D462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40"/>
              <a:ext cx="103" cy="137"/>
            </a:xfrm>
            <a:custGeom>
              <a:avLst/>
              <a:gdLst>
                <a:gd name="T0" fmla="*/ 307 w 307"/>
                <a:gd name="T1" fmla="*/ 410 h 411"/>
                <a:gd name="T2" fmla="*/ 285 w 307"/>
                <a:gd name="T3" fmla="*/ 378 h 411"/>
                <a:gd name="T4" fmla="*/ 267 w 307"/>
                <a:gd name="T5" fmla="*/ 348 h 411"/>
                <a:gd name="T6" fmla="*/ 251 w 307"/>
                <a:gd name="T7" fmla="*/ 316 h 411"/>
                <a:gd name="T8" fmla="*/ 239 w 307"/>
                <a:gd name="T9" fmla="*/ 284 h 411"/>
                <a:gd name="T10" fmla="*/ 227 w 307"/>
                <a:gd name="T11" fmla="*/ 252 h 411"/>
                <a:gd name="T12" fmla="*/ 215 w 307"/>
                <a:gd name="T13" fmla="*/ 220 h 411"/>
                <a:gd name="T14" fmla="*/ 204 w 307"/>
                <a:gd name="T15" fmla="*/ 189 h 411"/>
                <a:gd name="T16" fmla="*/ 193 w 307"/>
                <a:gd name="T17" fmla="*/ 157 h 411"/>
                <a:gd name="T18" fmla="*/ 179 w 307"/>
                <a:gd name="T19" fmla="*/ 129 h 411"/>
                <a:gd name="T20" fmla="*/ 165 w 307"/>
                <a:gd name="T21" fmla="*/ 102 h 411"/>
                <a:gd name="T22" fmla="*/ 147 w 307"/>
                <a:gd name="T23" fmla="*/ 78 h 411"/>
                <a:gd name="T24" fmla="*/ 127 w 307"/>
                <a:gd name="T25" fmla="*/ 55 h 411"/>
                <a:gd name="T26" fmla="*/ 102 w 307"/>
                <a:gd name="T27" fmla="*/ 36 h 411"/>
                <a:gd name="T28" fmla="*/ 74 w 307"/>
                <a:gd name="T29" fmla="*/ 21 h 411"/>
                <a:gd name="T30" fmla="*/ 39 w 307"/>
                <a:gd name="T31" fmla="*/ 8 h 411"/>
                <a:gd name="T32" fmla="*/ 0 w 307"/>
                <a:gd name="T33" fmla="*/ 0 h 411"/>
                <a:gd name="T34" fmla="*/ 0 w 307"/>
                <a:gd name="T35" fmla="*/ 1 h 411"/>
                <a:gd name="T36" fmla="*/ 39 w 307"/>
                <a:gd name="T37" fmla="*/ 10 h 411"/>
                <a:gd name="T38" fmla="*/ 73 w 307"/>
                <a:gd name="T39" fmla="*/ 22 h 411"/>
                <a:gd name="T40" fmla="*/ 102 w 307"/>
                <a:gd name="T41" fmla="*/ 38 h 411"/>
                <a:gd name="T42" fmla="*/ 126 w 307"/>
                <a:gd name="T43" fmla="*/ 58 h 411"/>
                <a:gd name="T44" fmla="*/ 146 w 307"/>
                <a:gd name="T45" fmla="*/ 79 h 411"/>
                <a:gd name="T46" fmla="*/ 164 w 307"/>
                <a:gd name="T47" fmla="*/ 104 h 411"/>
                <a:gd name="T48" fmla="*/ 178 w 307"/>
                <a:gd name="T49" fmla="*/ 130 h 411"/>
                <a:gd name="T50" fmla="*/ 191 w 307"/>
                <a:gd name="T51" fmla="*/ 160 h 411"/>
                <a:gd name="T52" fmla="*/ 202 w 307"/>
                <a:gd name="T53" fmla="*/ 189 h 411"/>
                <a:gd name="T54" fmla="*/ 213 w 307"/>
                <a:gd name="T55" fmla="*/ 220 h 411"/>
                <a:gd name="T56" fmla="*/ 225 w 307"/>
                <a:gd name="T57" fmla="*/ 252 h 411"/>
                <a:gd name="T58" fmla="*/ 237 w 307"/>
                <a:gd name="T59" fmla="*/ 284 h 411"/>
                <a:gd name="T60" fmla="*/ 251 w 307"/>
                <a:gd name="T61" fmla="*/ 317 h 411"/>
                <a:gd name="T62" fmla="*/ 266 w 307"/>
                <a:gd name="T63" fmla="*/ 349 h 411"/>
                <a:gd name="T64" fmla="*/ 284 w 307"/>
                <a:gd name="T65" fmla="*/ 381 h 411"/>
                <a:gd name="T66" fmla="*/ 305 w 307"/>
                <a:gd name="T67" fmla="*/ 411 h 411"/>
                <a:gd name="T68" fmla="*/ 307 w 307"/>
                <a:gd name="T6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411">
                  <a:moveTo>
                    <a:pt x="307" y="410"/>
                  </a:moveTo>
                  <a:lnTo>
                    <a:pt x="285" y="378"/>
                  </a:lnTo>
                  <a:lnTo>
                    <a:pt x="267" y="348"/>
                  </a:lnTo>
                  <a:lnTo>
                    <a:pt x="251" y="316"/>
                  </a:lnTo>
                  <a:lnTo>
                    <a:pt x="239" y="284"/>
                  </a:lnTo>
                  <a:lnTo>
                    <a:pt x="227" y="252"/>
                  </a:lnTo>
                  <a:lnTo>
                    <a:pt x="215" y="220"/>
                  </a:lnTo>
                  <a:lnTo>
                    <a:pt x="204" y="189"/>
                  </a:lnTo>
                  <a:lnTo>
                    <a:pt x="193" y="157"/>
                  </a:lnTo>
                  <a:lnTo>
                    <a:pt x="179" y="129"/>
                  </a:lnTo>
                  <a:lnTo>
                    <a:pt x="165" y="102"/>
                  </a:lnTo>
                  <a:lnTo>
                    <a:pt x="147" y="78"/>
                  </a:lnTo>
                  <a:lnTo>
                    <a:pt x="127" y="55"/>
                  </a:lnTo>
                  <a:lnTo>
                    <a:pt x="102" y="36"/>
                  </a:lnTo>
                  <a:lnTo>
                    <a:pt x="74" y="21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39" y="10"/>
                  </a:lnTo>
                  <a:lnTo>
                    <a:pt x="73" y="22"/>
                  </a:lnTo>
                  <a:lnTo>
                    <a:pt x="102" y="38"/>
                  </a:lnTo>
                  <a:lnTo>
                    <a:pt x="126" y="58"/>
                  </a:lnTo>
                  <a:lnTo>
                    <a:pt x="146" y="79"/>
                  </a:lnTo>
                  <a:lnTo>
                    <a:pt x="164" y="104"/>
                  </a:lnTo>
                  <a:lnTo>
                    <a:pt x="178" y="130"/>
                  </a:lnTo>
                  <a:lnTo>
                    <a:pt x="191" y="160"/>
                  </a:lnTo>
                  <a:lnTo>
                    <a:pt x="202" y="189"/>
                  </a:lnTo>
                  <a:lnTo>
                    <a:pt x="213" y="220"/>
                  </a:lnTo>
                  <a:lnTo>
                    <a:pt x="225" y="252"/>
                  </a:lnTo>
                  <a:lnTo>
                    <a:pt x="237" y="284"/>
                  </a:lnTo>
                  <a:lnTo>
                    <a:pt x="251" y="317"/>
                  </a:lnTo>
                  <a:lnTo>
                    <a:pt x="266" y="349"/>
                  </a:lnTo>
                  <a:lnTo>
                    <a:pt x="284" y="381"/>
                  </a:lnTo>
                  <a:lnTo>
                    <a:pt x="305" y="411"/>
                  </a:lnTo>
                  <a:lnTo>
                    <a:pt x="307" y="4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9" name="Freeform 2243">
              <a:extLst>
                <a:ext uri="{FF2B5EF4-FFF2-40B4-BE49-F238E27FC236}">
                  <a16:creationId xmlns:a16="http://schemas.microsoft.com/office/drawing/2014/main" id="{B08E827B-1613-45D0-BC35-E3253D33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67"/>
              <a:ext cx="93" cy="118"/>
            </a:xfrm>
            <a:custGeom>
              <a:avLst/>
              <a:gdLst>
                <a:gd name="T0" fmla="*/ 279 w 279"/>
                <a:gd name="T1" fmla="*/ 352 h 355"/>
                <a:gd name="T2" fmla="*/ 257 w 279"/>
                <a:gd name="T3" fmla="*/ 323 h 355"/>
                <a:gd name="T4" fmla="*/ 239 w 279"/>
                <a:gd name="T5" fmla="*/ 295 h 355"/>
                <a:gd name="T6" fmla="*/ 222 w 279"/>
                <a:gd name="T7" fmla="*/ 267 h 355"/>
                <a:gd name="T8" fmla="*/ 209 w 279"/>
                <a:gd name="T9" fmla="*/ 240 h 355"/>
                <a:gd name="T10" fmla="*/ 196 w 279"/>
                <a:gd name="T11" fmla="*/ 214 h 355"/>
                <a:gd name="T12" fmla="*/ 184 w 279"/>
                <a:gd name="T13" fmla="*/ 189 h 355"/>
                <a:gd name="T14" fmla="*/ 173 w 279"/>
                <a:gd name="T15" fmla="*/ 164 h 355"/>
                <a:gd name="T16" fmla="*/ 161 w 279"/>
                <a:gd name="T17" fmla="*/ 142 h 355"/>
                <a:gd name="T18" fmla="*/ 149 w 279"/>
                <a:gd name="T19" fmla="*/ 119 h 355"/>
                <a:gd name="T20" fmla="*/ 136 w 279"/>
                <a:gd name="T21" fmla="*/ 98 h 355"/>
                <a:gd name="T22" fmla="*/ 121 w 279"/>
                <a:gd name="T23" fmla="*/ 79 h 355"/>
                <a:gd name="T24" fmla="*/ 103 w 279"/>
                <a:gd name="T25" fmla="*/ 60 h 355"/>
                <a:gd name="T26" fmla="*/ 84 w 279"/>
                <a:gd name="T27" fmla="*/ 43 h 355"/>
                <a:gd name="T28" fmla="*/ 61 w 279"/>
                <a:gd name="T29" fmla="*/ 27 h 355"/>
                <a:gd name="T30" fmla="*/ 33 w 279"/>
                <a:gd name="T31" fmla="*/ 13 h 355"/>
                <a:gd name="T32" fmla="*/ 1 w 279"/>
                <a:gd name="T33" fmla="*/ 0 h 355"/>
                <a:gd name="T34" fmla="*/ 0 w 279"/>
                <a:gd name="T35" fmla="*/ 2 h 355"/>
                <a:gd name="T36" fmla="*/ 31 w 279"/>
                <a:gd name="T37" fmla="*/ 15 h 355"/>
                <a:gd name="T38" fmla="*/ 59 w 279"/>
                <a:gd name="T39" fmla="*/ 28 h 355"/>
                <a:gd name="T40" fmla="*/ 82 w 279"/>
                <a:gd name="T41" fmla="*/ 43 h 355"/>
                <a:gd name="T42" fmla="*/ 102 w 279"/>
                <a:gd name="T43" fmla="*/ 61 h 355"/>
                <a:gd name="T44" fmla="*/ 120 w 279"/>
                <a:gd name="T45" fmla="*/ 80 h 355"/>
                <a:gd name="T46" fmla="*/ 135 w 279"/>
                <a:gd name="T47" fmla="*/ 99 h 355"/>
                <a:gd name="T48" fmla="*/ 148 w 279"/>
                <a:gd name="T49" fmla="*/ 120 h 355"/>
                <a:gd name="T50" fmla="*/ 160 w 279"/>
                <a:gd name="T51" fmla="*/ 143 h 355"/>
                <a:gd name="T52" fmla="*/ 172 w 279"/>
                <a:gd name="T53" fmla="*/ 166 h 355"/>
                <a:gd name="T54" fmla="*/ 183 w 279"/>
                <a:gd name="T55" fmla="*/ 191 h 355"/>
                <a:gd name="T56" fmla="*/ 195 w 279"/>
                <a:gd name="T57" fmla="*/ 216 h 355"/>
                <a:gd name="T58" fmla="*/ 207 w 279"/>
                <a:gd name="T59" fmla="*/ 241 h 355"/>
                <a:gd name="T60" fmla="*/ 221 w 279"/>
                <a:gd name="T61" fmla="*/ 268 h 355"/>
                <a:gd name="T62" fmla="*/ 237 w 279"/>
                <a:gd name="T63" fmla="*/ 297 h 355"/>
                <a:gd name="T64" fmla="*/ 256 w 279"/>
                <a:gd name="T65" fmla="*/ 325 h 355"/>
                <a:gd name="T66" fmla="*/ 278 w 279"/>
                <a:gd name="T67" fmla="*/ 355 h 355"/>
                <a:gd name="T68" fmla="*/ 279 w 279"/>
                <a:gd name="T69" fmla="*/ 35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9" h="355">
                  <a:moveTo>
                    <a:pt x="279" y="352"/>
                  </a:moveTo>
                  <a:lnTo>
                    <a:pt x="257" y="323"/>
                  </a:lnTo>
                  <a:lnTo>
                    <a:pt x="239" y="295"/>
                  </a:lnTo>
                  <a:lnTo>
                    <a:pt x="222" y="267"/>
                  </a:lnTo>
                  <a:lnTo>
                    <a:pt x="209" y="240"/>
                  </a:lnTo>
                  <a:lnTo>
                    <a:pt x="196" y="214"/>
                  </a:lnTo>
                  <a:lnTo>
                    <a:pt x="184" y="189"/>
                  </a:lnTo>
                  <a:lnTo>
                    <a:pt x="173" y="164"/>
                  </a:lnTo>
                  <a:lnTo>
                    <a:pt x="161" y="142"/>
                  </a:lnTo>
                  <a:lnTo>
                    <a:pt x="149" y="119"/>
                  </a:lnTo>
                  <a:lnTo>
                    <a:pt x="136" y="98"/>
                  </a:lnTo>
                  <a:lnTo>
                    <a:pt x="121" y="79"/>
                  </a:lnTo>
                  <a:lnTo>
                    <a:pt x="103" y="60"/>
                  </a:lnTo>
                  <a:lnTo>
                    <a:pt x="84" y="43"/>
                  </a:lnTo>
                  <a:lnTo>
                    <a:pt x="61" y="27"/>
                  </a:lnTo>
                  <a:lnTo>
                    <a:pt x="33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31" y="15"/>
                  </a:lnTo>
                  <a:lnTo>
                    <a:pt x="59" y="28"/>
                  </a:lnTo>
                  <a:lnTo>
                    <a:pt x="82" y="43"/>
                  </a:lnTo>
                  <a:lnTo>
                    <a:pt x="102" y="61"/>
                  </a:lnTo>
                  <a:lnTo>
                    <a:pt x="120" y="80"/>
                  </a:lnTo>
                  <a:lnTo>
                    <a:pt x="135" y="99"/>
                  </a:lnTo>
                  <a:lnTo>
                    <a:pt x="148" y="120"/>
                  </a:lnTo>
                  <a:lnTo>
                    <a:pt x="160" y="143"/>
                  </a:lnTo>
                  <a:lnTo>
                    <a:pt x="172" y="166"/>
                  </a:lnTo>
                  <a:lnTo>
                    <a:pt x="183" y="191"/>
                  </a:lnTo>
                  <a:lnTo>
                    <a:pt x="195" y="216"/>
                  </a:lnTo>
                  <a:lnTo>
                    <a:pt x="207" y="241"/>
                  </a:lnTo>
                  <a:lnTo>
                    <a:pt x="221" y="268"/>
                  </a:lnTo>
                  <a:lnTo>
                    <a:pt x="237" y="297"/>
                  </a:lnTo>
                  <a:lnTo>
                    <a:pt x="256" y="325"/>
                  </a:lnTo>
                  <a:lnTo>
                    <a:pt x="278" y="355"/>
                  </a:lnTo>
                  <a:lnTo>
                    <a:pt x="279" y="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0" name="Freeform 2244">
              <a:extLst>
                <a:ext uri="{FF2B5EF4-FFF2-40B4-BE49-F238E27FC236}">
                  <a16:creationId xmlns:a16="http://schemas.microsoft.com/office/drawing/2014/main" id="{1EF3C65A-2B06-4F9F-B109-10DE770ED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094"/>
              <a:ext cx="72" cy="86"/>
            </a:xfrm>
            <a:custGeom>
              <a:avLst/>
              <a:gdLst>
                <a:gd name="T0" fmla="*/ 214 w 214"/>
                <a:gd name="T1" fmla="*/ 260 h 260"/>
                <a:gd name="T2" fmla="*/ 192 w 214"/>
                <a:gd name="T3" fmla="*/ 231 h 260"/>
                <a:gd name="T4" fmla="*/ 174 w 214"/>
                <a:gd name="T5" fmla="*/ 205 h 260"/>
                <a:gd name="T6" fmla="*/ 160 w 214"/>
                <a:gd name="T7" fmla="*/ 180 h 260"/>
                <a:gd name="T8" fmla="*/ 149 w 214"/>
                <a:gd name="T9" fmla="*/ 158 h 260"/>
                <a:gd name="T10" fmla="*/ 139 w 214"/>
                <a:gd name="T11" fmla="*/ 136 h 260"/>
                <a:gd name="T12" fmla="*/ 130 w 214"/>
                <a:gd name="T13" fmla="*/ 116 h 260"/>
                <a:gd name="T14" fmla="*/ 122 w 214"/>
                <a:gd name="T15" fmla="*/ 100 h 260"/>
                <a:gd name="T16" fmla="*/ 115 w 214"/>
                <a:gd name="T17" fmla="*/ 84 h 260"/>
                <a:gd name="T18" fmla="*/ 107 w 214"/>
                <a:gd name="T19" fmla="*/ 69 h 260"/>
                <a:gd name="T20" fmla="*/ 98 w 214"/>
                <a:gd name="T21" fmla="*/ 55 h 260"/>
                <a:gd name="T22" fmla="*/ 89 w 214"/>
                <a:gd name="T23" fmla="*/ 42 h 260"/>
                <a:gd name="T24" fmla="*/ 78 w 214"/>
                <a:gd name="T25" fmla="*/ 32 h 260"/>
                <a:gd name="T26" fmla="*/ 63 w 214"/>
                <a:gd name="T27" fmla="*/ 22 h 260"/>
                <a:gd name="T28" fmla="*/ 47 w 214"/>
                <a:gd name="T29" fmla="*/ 14 h 260"/>
                <a:gd name="T30" fmla="*/ 25 w 214"/>
                <a:gd name="T31" fmla="*/ 7 h 260"/>
                <a:gd name="T32" fmla="*/ 0 w 214"/>
                <a:gd name="T33" fmla="*/ 0 h 260"/>
                <a:gd name="T34" fmla="*/ 0 w 214"/>
                <a:gd name="T35" fmla="*/ 1 h 260"/>
                <a:gd name="T36" fmla="*/ 23 w 214"/>
                <a:gd name="T37" fmla="*/ 8 h 260"/>
                <a:gd name="T38" fmla="*/ 44 w 214"/>
                <a:gd name="T39" fmla="*/ 16 h 260"/>
                <a:gd name="T40" fmla="*/ 61 w 214"/>
                <a:gd name="T41" fmla="*/ 25 h 260"/>
                <a:gd name="T42" fmla="*/ 76 w 214"/>
                <a:gd name="T43" fmla="*/ 33 h 260"/>
                <a:gd name="T44" fmla="*/ 87 w 214"/>
                <a:gd name="T45" fmla="*/ 45 h 260"/>
                <a:gd name="T46" fmla="*/ 97 w 214"/>
                <a:gd name="T47" fmla="*/ 57 h 260"/>
                <a:gd name="T48" fmla="*/ 105 w 214"/>
                <a:gd name="T49" fmla="*/ 69 h 260"/>
                <a:gd name="T50" fmla="*/ 114 w 214"/>
                <a:gd name="T51" fmla="*/ 85 h 260"/>
                <a:gd name="T52" fmla="*/ 121 w 214"/>
                <a:gd name="T53" fmla="*/ 101 h 260"/>
                <a:gd name="T54" fmla="*/ 129 w 214"/>
                <a:gd name="T55" fmla="*/ 119 h 260"/>
                <a:gd name="T56" fmla="*/ 136 w 214"/>
                <a:gd name="T57" fmla="*/ 137 h 260"/>
                <a:gd name="T58" fmla="*/ 146 w 214"/>
                <a:gd name="T59" fmla="*/ 159 h 260"/>
                <a:gd name="T60" fmla="*/ 159 w 214"/>
                <a:gd name="T61" fmla="*/ 182 h 260"/>
                <a:gd name="T62" fmla="*/ 173 w 214"/>
                <a:gd name="T63" fmla="*/ 206 h 260"/>
                <a:gd name="T64" fmla="*/ 191 w 214"/>
                <a:gd name="T65" fmla="*/ 232 h 260"/>
                <a:gd name="T66" fmla="*/ 213 w 214"/>
                <a:gd name="T67" fmla="*/ 260 h 260"/>
                <a:gd name="T68" fmla="*/ 214 w 214"/>
                <a:gd name="T6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260">
                  <a:moveTo>
                    <a:pt x="214" y="260"/>
                  </a:moveTo>
                  <a:lnTo>
                    <a:pt x="192" y="231"/>
                  </a:lnTo>
                  <a:lnTo>
                    <a:pt x="174" y="205"/>
                  </a:lnTo>
                  <a:lnTo>
                    <a:pt x="160" y="180"/>
                  </a:lnTo>
                  <a:lnTo>
                    <a:pt x="149" y="158"/>
                  </a:lnTo>
                  <a:lnTo>
                    <a:pt x="139" y="136"/>
                  </a:lnTo>
                  <a:lnTo>
                    <a:pt x="130" y="116"/>
                  </a:lnTo>
                  <a:lnTo>
                    <a:pt x="122" y="100"/>
                  </a:lnTo>
                  <a:lnTo>
                    <a:pt x="115" y="84"/>
                  </a:lnTo>
                  <a:lnTo>
                    <a:pt x="107" y="69"/>
                  </a:lnTo>
                  <a:lnTo>
                    <a:pt x="98" y="55"/>
                  </a:lnTo>
                  <a:lnTo>
                    <a:pt x="89" y="42"/>
                  </a:lnTo>
                  <a:lnTo>
                    <a:pt x="78" y="32"/>
                  </a:lnTo>
                  <a:lnTo>
                    <a:pt x="63" y="22"/>
                  </a:lnTo>
                  <a:lnTo>
                    <a:pt x="47" y="14"/>
                  </a:lnTo>
                  <a:lnTo>
                    <a:pt x="25" y="7"/>
                  </a:lnTo>
                  <a:lnTo>
                    <a:pt x="0" y="0"/>
                  </a:lnTo>
                  <a:lnTo>
                    <a:pt x="0" y="1"/>
                  </a:lnTo>
                  <a:lnTo>
                    <a:pt x="23" y="8"/>
                  </a:lnTo>
                  <a:lnTo>
                    <a:pt x="44" y="16"/>
                  </a:lnTo>
                  <a:lnTo>
                    <a:pt x="61" y="25"/>
                  </a:lnTo>
                  <a:lnTo>
                    <a:pt x="76" y="33"/>
                  </a:lnTo>
                  <a:lnTo>
                    <a:pt x="87" y="45"/>
                  </a:lnTo>
                  <a:lnTo>
                    <a:pt x="97" y="57"/>
                  </a:lnTo>
                  <a:lnTo>
                    <a:pt x="105" y="69"/>
                  </a:lnTo>
                  <a:lnTo>
                    <a:pt x="114" y="85"/>
                  </a:lnTo>
                  <a:lnTo>
                    <a:pt x="121" y="101"/>
                  </a:lnTo>
                  <a:lnTo>
                    <a:pt x="129" y="119"/>
                  </a:lnTo>
                  <a:lnTo>
                    <a:pt x="136" y="137"/>
                  </a:lnTo>
                  <a:lnTo>
                    <a:pt x="146" y="159"/>
                  </a:lnTo>
                  <a:lnTo>
                    <a:pt x="159" y="182"/>
                  </a:lnTo>
                  <a:lnTo>
                    <a:pt x="173" y="206"/>
                  </a:lnTo>
                  <a:lnTo>
                    <a:pt x="191" y="232"/>
                  </a:lnTo>
                  <a:lnTo>
                    <a:pt x="213" y="260"/>
                  </a:lnTo>
                  <a:lnTo>
                    <a:pt x="214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1" name="Freeform 2245">
              <a:extLst>
                <a:ext uri="{FF2B5EF4-FFF2-40B4-BE49-F238E27FC236}">
                  <a16:creationId xmlns:a16="http://schemas.microsoft.com/office/drawing/2014/main" id="{EEC735DE-E08B-4ADA-B481-E387EC40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186"/>
              <a:ext cx="38" cy="293"/>
            </a:xfrm>
            <a:custGeom>
              <a:avLst/>
              <a:gdLst>
                <a:gd name="T0" fmla="*/ 108 w 114"/>
                <a:gd name="T1" fmla="*/ 853 h 881"/>
                <a:gd name="T2" fmla="*/ 100 w 114"/>
                <a:gd name="T3" fmla="*/ 797 h 881"/>
                <a:gd name="T4" fmla="*/ 96 w 114"/>
                <a:gd name="T5" fmla="*/ 741 h 881"/>
                <a:gd name="T6" fmla="*/ 92 w 114"/>
                <a:gd name="T7" fmla="*/ 686 h 881"/>
                <a:gd name="T8" fmla="*/ 90 w 114"/>
                <a:gd name="T9" fmla="*/ 632 h 881"/>
                <a:gd name="T10" fmla="*/ 90 w 114"/>
                <a:gd name="T11" fmla="*/ 576 h 881"/>
                <a:gd name="T12" fmla="*/ 89 w 114"/>
                <a:gd name="T13" fmla="*/ 522 h 881"/>
                <a:gd name="T14" fmla="*/ 88 w 114"/>
                <a:gd name="T15" fmla="*/ 469 h 881"/>
                <a:gd name="T16" fmla="*/ 87 w 114"/>
                <a:gd name="T17" fmla="*/ 415 h 881"/>
                <a:gd name="T18" fmla="*/ 84 w 114"/>
                <a:gd name="T19" fmla="*/ 360 h 881"/>
                <a:gd name="T20" fmla="*/ 80 w 114"/>
                <a:gd name="T21" fmla="*/ 305 h 881"/>
                <a:gd name="T22" fmla="*/ 73 w 114"/>
                <a:gd name="T23" fmla="*/ 251 h 881"/>
                <a:gd name="T24" fmla="*/ 64 w 114"/>
                <a:gd name="T25" fmla="*/ 195 h 881"/>
                <a:gd name="T26" fmla="*/ 52 w 114"/>
                <a:gd name="T27" fmla="*/ 140 h 881"/>
                <a:gd name="T28" fmla="*/ 36 w 114"/>
                <a:gd name="T29" fmla="*/ 84 h 881"/>
                <a:gd name="T30" fmla="*/ 15 w 114"/>
                <a:gd name="T31" fmla="*/ 28 h 881"/>
                <a:gd name="T32" fmla="*/ 0 w 114"/>
                <a:gd name="T33" fmla="*/ 1 h 881"/>
                <a:gd name="T34" fmla="*/ 25 w 114"/>
                <a:gd name="T35" fmla="*/ 57 h 881"/>
                <a:gd name="T36" fmla="*/ 42 w 114"/>
                <a:gd name="T37" fmla="*/ 112 h 881"/>
                <a:gd name="T38" fmla="*/ 57 w 114"/>
                <a:gd name="T39" fmla="*/ 167 h 881"/>
                <a:gd name="T40" fmla="*/ 68 w 114"/>
                <a:gd name="T41" fmla="*/ 223 h 881"/>
                <a:gd name="T42" fmla="*/ 75 w 114"/>
                <a:gd name="T43" fmla="*/ 278 h 881"/>
                <a:gd name="T44" fmla="*/ 81 w 114"/>
                <a:gd name="T45" fmla="*/ 332 h 881"/>
                <a:gd name="T46" fmla="*/ 84 w 114"/>
                <a:gd name="T47" fmla="*/ 387 h 881"/>
                <a:gd name="T48" fmla="*/ 87 w 114"/>
                <a:gd name="T49" fmla="*/ 442 h 881"/>
                <a:gd name="T50" fmla="*/ 87 w 114"/>
                <a:gd name="T51" fmla="*/ 496 h 881"/>
                <a:gd name="T52" fmla="*/ 88 w 114"/>
                <a:gd name="T53" fmla="*/ 549 h 881"/>
                <a:gd name="T54" fmla="*/ 89 w 114"/>
                <a:gd name="T55" fmla="*/ 604 h 881"/>
                <a:gd name="T56" fmla="*/ 90 w 114"/>
                <a:gd name="T57" fmla="*/ 659 h 881"/>
                <a:gd name="T58" fmla="*/ 92 w 114"/>
                <a:gd name="T59" fmla="*/ 714 h 881"/>
                <a:gd name="T60" fmla="*/ 96 w 114"/>
                <a:gd name="T61" fmla="*/ 769 h 881"/>
                <a:gd name="T62" fmla="*/ 102 w 114"/>
                <a:gd name="T63" fmla="*/ 825 h 881"/>
                <a:gd name="T64" fmla="*/ 111 w 114"/>
                <a:gd name="T65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881">
                  <a:moveTo>
                    <a:pt x="114" y="881"/>
                  </a:moveTo>
                  <a:lnTo>
                    <a:pt x="108" y="853"/>
                  </a:lnTo>
                  <a:lnTo>
                    <a:pt x="103" y="825"/>
                  </a:lnTo>
                  <a:lnTo>
                    <a:pt x="100" y="797"/>
                  </a:lnTo>
                  <a:lnTo>
                    <a:pt x="98" y="769"/>
                  </a:lnTo>
                  <a:lnTo>
                    <a:pt x="96" y="741"/>
                  </a:lnTo>
                  <a:lnTo>
                    <a:pt x="93" y="714"/>
                  </a:lnTo>
                  <a:lnTo>
                    <a:pt x="92" y="686"/>
                  </a:lnTo>
                  <a:lnTo>
                    <a:pt x="90" y="659"/>
                  </a:lnTo>
                  <a:lnTo>
                    <a:pt x="90" y="632"/>
                  </a:lnTo>
                  <a:lnTo>
                    <a:pt x="90" y="604"/>
                  </a:lnTo>
                  <a:lnTo>
                    <a:pt x="90" y="576"/>
                  </a:lnTo>
                  <a:lnTo>
                    <a:pt x="90" y="549"/>
                  </a:lnTo>
                  <a:lnTo>
                    <a:pt x="89" y="522"/>
                  </a:lnTo>
                  <a:lnTo>
                    <a:pt x="89" y="496"/>
                  </a:lnTo>
                  <a:lnTo>
                    <a:pt x="88" y="469"/>
                  </a:lnTo>
                  <a:lnTo>
                    <a:pt x="88" y="442"/>
                  </a:lnTo>
                  <a:lnTo>
                    <a:pt x="87" y="415"/>
                  </a:lnTo>
                  <a:lnTo>
                    <a:pt x="85" y="387"/>
                  </a:lnTo>
                  <a:lnTo>
                    <a:pt x="84" y="360"/>
                  </a:lnTo>
                  <a:lnTo>
                    <a:pt x="82" y="332"/>
                  </a:lnTo>
                  <a:lnTo>
                    <a:pt x="80" y="305"/>
                  </a:lnTo>
                  <a:lnTo>
                    <a:pt x="78" y="278"/>
                  </a:lnTo>
                  <a:lnTo>
                    <a:pt x="73" y="251"/>
                  </a:lnTo>
                  <a:lnTo>
                    <a:pt x="69" y="223"/>
                  </a:lnTo>
                  <a:lnTo>
                    <a:pt x="64" y="195"/>
                  </a:lnTo>
                  <a:lnTo>
                    <a:pt x="59" y="167"/>
                  </a:lnTo>
                  <a:lnTo>
                    <a:pt x="52" y="140"/>
                  </a:lnTo>
                  <a:lnTo>
                    <a:pt x="44" y="112"/>
                  </a:lnTo>
                  <a:lnTo>
                    <a:pt x="36" y="84"/>
                  </a:lnTo>
                  <a:lnTo>
                    <a:pt x="26" y="57"/>
                  </a:lnTo>
                  <a:lnTo>
                    <a:pt x="15" y="28"/>
                  </a:lnTo>
                  <a:lnTo>
                    <a:pt x="3" y="0"/>
                  </a:lnTo>
                  <a:lnTo>
                    <a:pt x="0" y="1"/>
                  </a:lnTo>
                  <a:lnTo>
                    <a:pt x="14" y="29"/>
                  </a:lnTo>
                  <a:lnTo>
                    <a:pt x="25" y="57"/>
                  </a:lnTo>
                  <a:lnTo>
                    <a:pt x="34" y="84"/>
                  </a:lnTo>
                  <a:lnTo>
                    <a:pt x="42" y="112"/>
                  </a:lnTo>
                  <a:lnTo>
                    <a:pt x="51" y="140"/>
                  </a:lnTo>
                  <a:lnTo>
                    <a:pt x="57" y="167"/>
                  </a:lnTo>
                  <a:lnTo>
                    <a:pt x="63" y="195"/>
                  </a:lnTo>
                  <a:lnTo>
                    <a:pt x="68" y="223"/>
                  </a:lnTo>
                  <a:lnTo>
                    <a:pt x="72" y="251"/>
                  </a:lnTo>
                  <a:lnTo>
                    <a:pt x="75" y="278"/>
                  </a:lnTo>
                  <a:lnTo>
                    <a:pt x="79" y="305"/>
                  </a:lnTo>
                  <a:lnTo>
                    <a:pt x="81" y="332"/>
                  </a:lnTo>
                  <a:lnTo>
                    <a:pt x="82" y="360"/>
                  </a:lnTo>
                  <a:lnTo>
                    <a:pt x="84" y="387"/>
                  </a:lnTo>
                  <a:lnTo>
                    <a:pt x="85" y="415"/>
                  </a:lnTo>
                  <a:lnTo>
                    <a:pt x="87" y="442"/>
                  </a:lnTo>
                  <a:lnTo>
                    <a:pt x="87" y="469"/>
                  </a:lnTo>
                  <a:lnTo>
                    <a:pt x="87" y="496"/>
                  </a:lnTo>
                  <a:lnTo>
                    <a:pt x="87" y="522"/>
                  </a:lnTo>
                  <a:lnTo>
                    <a:pt x="88" y="549"/>
                  </a:lnTo>
                  <a:lnTo>
                    <a:pt x="88" y="576"/>
                  </a:lnTo>
                  <a:lnTo>
                    <a:pt x="89" y="604"/>
                  </a:lnTo>
                  <a:lnTo>
                    <a:pt x="89" y="632"/>
                  </a:lnTo>
                  <a:lnTo>
                    <a:pt x="90" y="659"/>
                  </a:lnTo>
                  <a:lnTo>
                    <a:pt x="90" y="686"/>
                  </a:lnTo>
                  <a:lnTo>
                    <a:pt x="92" y="714"/>
                  </a:lnTo>
                  <a:lnTo>
                    <a:pt x="93" y="741"/>
                  </a:lnTo>
                  <a:lnTo>
                    <a:pt x="96" y="769"/>
                  </a:lnTo>
                  <a:lnTo>
                    <a:pt x="99" y="797"/>
                  </a:lnTo>
                  <a:lnTo>
                    <a:pt x="102" y="825"/>
                  </a:lnTo>
                  <a:lnTo>
                    <a:pt x="107" y="853"/>
                  </a:lnTo>
                  <a:lnTo>
                    <a:pt x="111" y="881"/>
                  </a:lnTo>
                  <a:lnTo>
                    <a:pt x="114" y="8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2" name="Freeform 2246">
              <a:extLst>
                <a:ext uri="{FF2B5EF4-FFF2-40B4-BE49-F238E27FC236}">
                  <a16:creationId xmlns:a16="http://schemas.microsoft.com/office/drawing/2014/main" id="{D169EB71-CF47-45A2-B745-11F7883A8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80"/>
              <a:ext cx="38" cy="299"/>
            </a:xfrm>
            <a:custGeom>
              <a:avLst/>
              <a:gdLst>
                <a:gd name="T0" fmla="*/ 110 w 116"/>
                <a:gd name="T1" fmla="*/ 869 h 897"/>
                <a:gd name="T2" fmla="*/ 103 w 116"/>
                <a:gd name="T3" fmla="*/ 812 h 897"/>
                <a:gd name="T4" fmla="*/ 97 w 116"/>
                <a:gd name="T5" fmla="*/ 757 h 897"/>
                <a:gd name="T6" fmla="*/ 94 w 116"/>
                <a:gd name="T7" fmla="*/ 700 h 897"/>
                <a:gd name="T8" fmla="*/ 92 w 116"/>
                <a:gd name="T9" fmla="*/ 644 h 897"/>
                <a:gd name="T10" fmla="*/ 91 w 116"/>
                <a:gd name="T11" fmla="*/ 589 h 897"/>
                <a:gd name="T12" fmla="*/ 90 w 116"/>
                <a:gd name="T13" fmla="*/ 533 h 897"/>
                <a:gd name="T14" fmla="*/ 89 w 116"/>
                <a:gd name="T15" fmla="*/ 477 h 897"/>
                <a:gd name="T16" fmla="*/ 88 w 116"/>
                <a:gd name="T17" fmla="*/ 421 h 897"/>
                <a:gd name="T18" fmla="*/ 84 w 116"/>
                <a:gd name="T19" fmla="*/ 364 h 897"/>
                <a:gd name="T20" fmla="*/ 80 w 116"/>
                <a:gd name="T21" fmla="*/ 308 h 897"/>
                <a:gd name="T22" fmla="*/ 74 w 116"/>
                <a:gd name="T23" fmla="*/ 253 h 897"/>
                <a:gd name="T24" fmla="*/ 64 w 116"/>
                <a:gd name="T25" fmla="*/ 197 h 897"/>
                <a:gd name="T26" fmla="*/ 52 w 116"/>
                <a:gd name="T27" fmla="*/ 141 h 897"/>
                <a:gd name="T28" fmla="*/ 35 w 116"/>
                <a:gd name="T29" fmla="*/ 85 h 897"/>
                <a:gd name="T30" fmla="*/ 14 w 116"/>
                <a:gd name="T31" fmla="*/ 28 h 897"/>
                <a:gd name="T32" fmla="*/ 0 w 116"/>
                <a:gd name="T33" fmla="*/ 1 h 897"/>
                <a:gd name="T34" fmla="*/ 23 w 116"/>
                <a:gd name="T35" fmla="*/ 57 h 897"/>
                <a:gd name="T36" fmla="*/ 43 w 116"/>
                <a:gd name="T37" fmla="*/ 113 h 897"/>
                <a:gd name="T38" fmla="*/ 56 w 116"/>
                <a:gd name="T39" fmla="*/ 169 h 897"/>
                <a:gd name="T40" fmla="*/ 67 w 116"/>
                <a:gd name="T41" fmla="*/ 225 h 897"/>
                <a:gd name="T42" fmla="*/ 75 w 116"/>
                <a:gd name="T43" fmla="*/ 281 h 897"/>
                <a:gd name="T44" fmla="*/ 81 w 116"/>
                <a:gd name="T45" fmla="*/ 338 h 897"/>
                <a:gd name="T46" fmla="*/ 84 w 116"/>
                <a:gd name="T47" fmla="*/ 394 h 897"/>
                <a:gd name="T48" fmla="*/ 86 w 116"/>
                <a:gd name="T49" fmla="*/ 449 h 897"/>
                <a:gd name="T50" fmla="*/ 88 w 116"/>
                <a:gd name="T51" fmla="*/ 505 h 897"/>
                <a:gd name="T52" fmla="*/ 89 w 116"/>
                <a:gd name="T53" fmla="*/ 560 h 897"/>
                <a:gd name="T54" fmla="*/ 90 w 116"/>
                <a:gd name="T55" fmla="*/ 616 h 897"/>
                <a:gd name="T56" fmla="*/ 91 w 116"/>
                <a:gd name="T57" fmla="*/ 672 h 897"/>
                <a:gd name="T58" fmla="*/ 94 w 116"/>
                <a:gd name="T59" fmla="*/ 728 h 897"/>
                <a:gd name="T60" fmla="*/ 98 w 116"/>
                <a:gd name="T61" fmla="*/ 785 h 897"/>
                <a:gd name="T62" fmla="*/ 106 w 116"/>
                <a:gd name="T63" fmla="*/ 840 h 897"/>
                <a:gd name="T64" fmla="*/ 113 w 116"/>
                <a:gd name="T65" fmla="*/ 89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897">
                  <a:moveTo>
                    <a:pt x="116" y="897"/>
                  </a:moveTo>
                  <a:lnTo>
                    <a:pt x="110" y="869"/>
                  </a:lnTo>
                  <a:lnTo>
                    <a:pt x="106" y="840"/>
                  </a:lnTo>
                  <a:lnTo>
                    <a:pt x="103" y="812"/>
                  </a:lnTo>
                  <a:lnTo>
                    <a:pt x="99" y="785"/>
                  </a:lnTo>
                  <a:lnTo>
                    <a:pt x="97" y="757"/>
                  </a:lnTo>
                  <a:lnTo>
                    <a:pt x="95" y="728"/>
                  </a:lnTo>
                  <a:lnTo>
                    <a:pt x="94" y="700"/>
                  </a:lnTo>
                  <a:lnTo>
                    <a:pt x="93" y="672"/>
                  </a:lnTo>
                  <a:lnTo>
                    <a:pt x="92" y="644"/>
                  </a:lnTo>
                  <a:lnTo>
                    <a:pt x="91" y="616"/>
                  </a:lnTo>
                  <a:lnTo>
                    <a:pt x="91" y="589"/>
                  </a:lnTo>
                  <a:lnTo>
                    <a:pt x="90" y="560"/>
                  </a:lnTo>
                  <a:lnTo>
                    <a:pt x="90" y="533"/>
                  </a:lnTo>
                  <a:lnTo>
                    <a:pt x="89" y="505"/>
                  </a:lnTo>
                  <a:lnTo>
                    <a:pt x="89" y="477"/>
                  </a:lnTo>
                  <a:lnTo>
                    <a:pt x="89" y="449"/>
                  </a:lnTo>
                  <a:lnTo>
                    <a:pt x="88" y="421"/>
                  </a:lnTo>
                  <a:lnTo>
                    <a:pt x="85" y="394"/>
                  </a:lnTo>
                  <a:lnTo>
                    <a:pt x="84" y="364"/>
                  </a:lnTo>
                  <a:lnTo>
                    <a:pt x="82" y="338"/>
                  </a:lnTo>
                  <a:lnTo>
                    <a:pt x="80" y="308"/>
                  </a:lnTo>
                  <a:lnTo>
                    <a:pt x="76" y="281"/>
                  </a:lnTo>
                  <a:lnTo>
                    <a:pt x="74" y="253"/>
                  </a:lnTo>
                  <a:lnTo>
                    <a:pt x="69" y="225"/>
                  </a:lnTo>
                  <a:lnTo>
                    <a:pt x="64" y="197"/>
                  </a:lnTo>
                  <a:lnTo>
                    <a:pt x="57" y="169"/>
                  </a:lnTo>
                  <a:lnTo>
                    <a:pt x="52" y="141"/>
                  </a:lnTo>
                  <a:lnTo>
                    <a:pt x="44" y="113"/>
                  </a:lnTo>
                  <a:lnTo>
                    <a:pt x="35" y="85"/>
                  </a:lnTo>
                  <a:lnTo>
                    <a:pt x="25" y="57"/>
                  </a:lnTo>
                  <a:lnTo>
                    <a:pt x="14" y="2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30"/>
                  </a:lnTo>
                  <a:lnTo>
                    <a:pt x="23" y="57"/>
                  </a:lnTo>
                  <a:lnTo>
                    <a:pt x="33" y="85"/>
                  </a:lnTo>
                  <a:lnTo>
                    <a:pt x="43" y="113"/>
                  </a:lnTo>
                  <a:lnTo>
                    <a:pt x="49" y="141"/>
                  </a:lnTo>
                  <a:lnTo>
                    <a:pt x="56" y="169"/>
                  </a:lnTo>
                  <a:lnTo>
                    <a:pt x="62" y="197"/>
                  </a:lnTo>
                  <a:lnTo>
                    <a:pt x="67" y="225"/>
                  </a:lnTo>
                  <a:lnTo>
                    <a:pt x="72" y="253"/>
                  </a:lnTo>
                  <a:lnTo>
                    <a:pt x="75" y="281"/>
                  </a:lnTo>
                  <a:lnTo>
                    <a:pt x="79" y="308"/>
                  </a:lnTo>
                  <a:lnTo>
                    <a:pt x="81" y="338"/>
                  </a:lnTo>
                  <a:lnTo>
                    <a:pt x="83" y="364"/>
                  </a:lnTo>
                  <a:lnTo>
                    <a:pt x="84" y="394"/>
                  </a:lnTo>
                  <a:lnTo>
                    <a:pt x="85" y="421"/>
                  </a:lnTo>
                  <a:lnTo>
                    <a:pt x="86" y="449"/>
                  </a:lnTo>
                  <a:lnTo>
                    <a:pt x="88" y="477"/>
                  </a:lnTo>
                  <a:lnTo>
                    <a:pt x="88" y="505"/>
                  </a:lnTo>
                  <a:lnTo>
                    <a:pt x="89" y="533"/>
                  </a:lnTo>
                  <a:lnTo>
                    <a:pt x="89" y="560"/>
                  </a:lnTo>
                  <a:lnTo>
                    <a:pt x="89" y="589"/>
                  </a:lnTo>
                  <a:lnTo>
                    <a:pt x="90" y="616"/>
                  </a:lnTo>
                  <a:lnTo>
                    <a:pt x="91" y="644"/>
                  </a:lnTo>
                  <a:lnTo>
                    <a:pt x="91" y="672"/>
                  </a:lnTo>
                  <a:lnTo>
                    <a:pt x="92" y="700"/>
                  </a:lnTo>
                  <a:lnTo>
                    <a:pt x="94" y="728"/>
                  </a:lnTo>
                  <a:lnTo>
                    <a:pt x="95" y="757"/>
                  </a:lnTo>
                  <a:lnTo>
                    <a:pt x="98" y="785"/>
                  </a:lnTo>
                  <a:lnTo>
                    <a:pt x="101" y="812"/>
                  </a:lnTo>
                  <a:lnTo>
                    <a:pt x="106" y="840"/>
                  </a:lnTo>
                  <a:lnTo>
                    <a:pt x="109" y="869"/>
                  </a:lnTo>
                  <a:lnTo>
                    <a:pt x="113" y="897"/>
                  </a:lnTo>
                  <a:lnTo>
                    <a:pt x="116" y="8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3" name="Freeform 2247">
              <a:extLst>
                <a:ext uri="{FF2B5EF4-FFF2-40B4-BE49-F238E27FC236}">
                  <a16:creationId xmlns:a16="http://schemas.microsoft.com/office/drawing/2014/main" id="{700FB1AF-489E-4DF7-A942-E435D3A93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171"/>
              <a:ext cx="26" cy="214"/>
            </a:xfrm>
            <a:custGeom>
              <a:avLst/>
              <a:gdLst>
                <a:gd name="T0" fmla="*/ 73 w 77"/>
                <a:gd name="T1" fmla="*/ 624 h 642"/>
                <a:gd name="T2" fmla="*/ 67 w 77"/>
                <a:gd name="T3" fmla="*/ 587 h 642"/>
                <a:gd name="T4" fmla="*/ 61 w 77"/>
                <a:gd name="T5" fmla="*/ 550 h 642"/>
                <a:gd name="T6" fmla="*/ 55 w 77"/>
                <a:gd name="T7" fmla="*/ 513 h 642"/>
                <a:gd name="T8" fmla="*/ 49 w 77"/>
                <a:gd name="T9" fmla="*/ 476 h 642"/>
                <a:gd name="T10" fmla="*/ 45 w 77"/>
                <a:gd name="T11" fmla="*/ 439 h 642"/>
                <a:gd name="T12" fmla="*/ 39 w 77"/>
                <a:gd name="T13" fmla="*/ 401 h 642"/>
                <a:gd name="T14" fmla="*/ 36 w 77"/>
                <a:gd name="T15" fmla="*/ 362 h 642"/>
                <a:gd name="T16" fmla="*/ 30 w 77"/>
                <a:gd name="T17" fmla="*/ 324 h 642"/>
                <a:gd name="T18" fmla="*/ 27 w 77"/>
                <a:gd name="T19" fmla="*/ 284 h 642"/>
                <a:gd name="T20" fmla="*/ 22 w 77"/>
                <a:gd name="T21" fmla="*/ 244 h 642"/>
                <a:gd name="T22" fmla="*/ 18 w 77"/>
                <a:gd name="T23" fmla="*/ 201 h 642"/>
                <a:gd name="T24" fmla="*/ 15 w 77"/>
                <a:gd name="T25" fmla="*/ 159 h 642"/>
                <a:gd name="T26" fmla="*/ 10 w 77"/>
                <a:gd name="T27" fmla="*/ 116 h 642"/>
                <a:gd name="T28" fmla="*/ 7 w 77"/>
                <a:gd name="T29" fmla="*/ 71 h 642"/>
                <a:gd name="T30" fmla="*/ 2 w 77"/>
                <a:gd name="T31" fmla="*/ 25 h 642"/>
                <a:gd name="T32" fmla="*/ 0 w 77"/>
                <a:gd name="T33" fmla="*/ 0 h 642"/>
                <a:gd name="T34" fmla="*/ 3 w 77"/>
                <a:gd name="T35" fmla="*/ 47 h 642"/>
                <a:gd name="T36" fmla="*/ 7 w 77"/>
                <a:gd name="T37" fmla="*/ 93 h 642"/>
                <a:gd name="T38" fmla="*/ 11 w 77"/>
                <a:gd name="T39" fmla="*/ 138 h 642"/>
                <a:gd name="T40" fmla="*/ 16 w 77"/>
                <a:gd name="T41" fmla="*/ 181 h 642"/>
                <a:gd name="T42" fmla="*/ 18 w 77"/>
                <a:gd name="T43" fmla="*/ 222 h 642"/>
                <a:gd name="T44" fmla="*/ 22 w 77"/>
                <a:gd name="T45" fmla="*/ 264 h 642"/>
                <a:gd name="T46" fmla="*/ 27 w 77"/>
                <a:gd name="T47" fmla="*/ 304 h 642"/>
                <a:gd name="T48" fmla="*/ 31 w 77"/>
                <a:gd name="T49" fmla="*/ 343 h 642"/>
                <a:gd name="T50" fmla="*/ 36 w 77"/>
                <a:gd name="T51" fmla="*/ 382 h 642"/>
                <a:gd name="T52" fmla="*/ 39 w 77"/>
                <a:gd name="T53" fmla="*/ 420 h 642"/>
                <a:gd name="T54" fmla="*/ 46 w 77"/>
                <a:gd name="T55" fmla="*/ 458 h 642"/>
                <a:gd name="T56" fmla="*/ 50 w 77"/>
                <a:gd name="T57" fmla="*/ 495 h 642"/>
                <a:gd name="T58" fmla="*/ 57 w 77"/>
                <a:gd name="T59" fmla="*/ 532 h 642"/>
                <a:gd name="T60" fmla="*/ 63 w 77"/>
                <a:gd name="T61" fmla="*/ 568 h 642"/>
                <a:gd name="T62" fmla="*/ 68 w 77"/>
                <a:gd name="T63" fmla="*/ 605 h 642"/>
                <a:gd name="T64" fmla="*/ 75 w 77"/>
                <a:gd name="T65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642">
                  <a:moveTo>
                    <a:pt x="77" y="642"/>
                  </a:moveTo>
                  <a:lnTo>
                    <a:pt x="73" y="624"/>
                  </a:lnTo>
                  <a:lnTo>
                    <a:pt x="70" y="605"/>
                  </a:lnTo>
                  <a:lnTo>
                    <a:pt x="67" y="587"/>
                  </a:lnTo>
                  <a:lnTo>
                    <a:pt x="64" y="568"/>
                  </a:lnTo>
                  <a:lnTo>
                    <a:pt x="61" y="550"/>
                  </a:lnTo>
                  <a:lnTo>
                    <a:pt x="58" y="532"/>
                  </a:lnTo>
                  <a:lnTo>
                    <a:pt x="55" y="513"/>
                  </a:lnTo>
                  <a:lnTo>
                    <a:pt x="52" y="495"/>
                  </a:lnTo>
                  <a:lnTo>
                    <a:pt x="49" y="476"/>
                  </a:lnTo>
                  <a:lnTo>
                    <a:pt x="47" y="458"/>
                  </a:lnTo>
                  <a:lnTo>
                    <a:pt x="45" y="439"/>
                  </a:lnTo>
                  <a:lnTo>
                    <a:pt x="41" y="420"/>
                  </a:lnTo>
                  <a:lnTo>
                    <a:pt x="39" y="401"/>
                  </a:lnTo>
                  <a:lnTo>
                    <a:pt x="38" y="382"/>
                  </a:lnTo>
                  <a:lnTo>
                    <a:pt x="36" y="362"/>
                  </a:lnTo>
                  <a:lnTo>
                    <a:pt x="33" y="343"/>
                  </a:lnTo>
                  <a:lnTo>
                    <a:pt x="30" y="324"/>
                  </a:lnTo>
                  <a:lnTo>
                    <a:pt x="28" y="304"/>
                  </a:lnTo>
                  <a:lnTo>
                    <a:pt x="27" y="284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2"/>
                  </a:lnTo>
                  <a:lnTo>
                    <a:pt x="18" y="201"/>
                  </a:lnTo>
                  <a:lnTo>
                    <a:pt x="17" y="181"/>
                  </a:lnTo>
                  <a:lnTo>
                    <a:pt x="15" y="159"/>
                  </a:lnTo>
                  <a:lnTo>
                    <a:pt x="12" y="138"/>
                  </a:lnTo>
                  <a:lnTo>
                    <a:pt x="10" y="116"/>
                  </a:lnTo>
                  <a:lnTo>
                    <a:pt x="9" y="93"/>
                  </a:lnTo>
                  <a:lnTo>
                    <a:pt x="7" y="71"/>
                  </a:lnTo>
                  <a:lnTo>
                    <a:pt x="6" y="47"/>
                  </a:lnTo>
                  <a:lnTo>
                    <a:pt x="2" y="25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5"/>
                  </a:lnTo>
                  <a:lnTo>
                    <a:pt x="3" y="47"/>
                  </a:lnTo>
                  <a:lnTo>
                    <a:pt x="6" y="71"/>
                  </a:lnTo>
                  <a:lnTo>
                    <a:pt x="7" y="93"/>
                  </a:lnTo>
                  <a:lnTo>
                    <a:pt x="9" y="116"/>
                  </a:lnTo>
                  <a:lnTo>
                    <a:pt x="11" y="138"/>
                  </a:lnTo>
                  <a:lnTo>
                    <a:pt x="12" y="159"/>
                  </a:lnTo>
                  <a:lnTo>
                    <a:pt x="16" y="181"/>
                  </a:lnTo>
                  <a:lnTo>
                    <a:pt x="17" y="201"/>
                  </a:lnTo>
                  <a:lnTo>
                    <a:pt x="18" y="222"/>
                  </a:lnTo>
                  <a:lnTo>
                    <a:pt x="20" y="244"/>
                  </a:lnTo>
                  <a:lnTo>
                    <a:pt x="22" y="264"/>
                  </a:lnTo>
                  <a:lnTo>
                    <a:pt x="25" y="284"/>
                  </a:lnTo>
                  <a:lnTo>
                    <a:pt x="27" y="304"/>
                  </a:lnTo>
                  <a:lnTo>
                    <a:pt x="29" y="324"/>
                  </a:lnTo>
                  <a:lnTo>
                    <a:pt x="31" y="343"/>
                  </a:lnTo>
                  <a:lnTo>
                    <a:pt x="34" y="362"/>
                  </a:lnTo>
                  <a:lnTo>
                    <a:pt x="36" y="382"/>
                  </a:lnTo>
                  <a:lnTo>
                    <a:pt x="38" y="401"/>
                  </a:lnTo>
                  <a:lnTo>
                    <a:pt x="39" y="420"/>
                  </a:lnTo>
                  <a:lnTo>
                    <a:pt x="44" y="439"/>
                  </a:lnTo>
                  <a:lnTo>
                    <a:pt x="46" y="458"/>
                  </a:lnTo>
                  <a:lnTo>
                    <a:pt x="48" y="476"/>
                  </a:lnTo>
                  <a:lnTo>
                    <a:pt x="50" y="495"/>
                  </a:lnTo>
                  <a:lnTo>
                    <a:pt x="54" y="513"/>
                  </a:lnTo>
                  <a:lnTo>
                    <a:pt x="57" y="532"/>
                  </a:lnTo>
                  <a:lnTo>
                    <a:pt x="59" y="550"/>
                  </a:lnTo>
                  <a:lnTo>
                    <a:pt x="63" y="568"/>
                  </a:lnTo>
                  <a:lnTo>
                    <a:pt x="66" y="587"/>
                  </a:lnTo>
                  <a:lnTo>
                    <a:pt x="68" y="605"/>
                  </a:lnTo>
                  <a:lnTo>
                    <a:pt x="71" y="624"/>
                  </a:lnTo>
                  <a:lnTo>
                    <a:pt x="75" y="642"/>
                  </a:lnTo>
                  <a:lnTo>
                    <a:pt x="77" y="6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4" name="Freeform 2248">
              <a:extLst>
                <a:ext uri="{FF2B5EF4-FFF2-40B4-BE49-F238E27FC236}">
                  <a16:creationId xmlns:a16="http://schemas.microsoft.com/office/drawing/2014/main" id="{7A5F4CB0-6443-4D4D-AFFE-8304A56A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128"/>
              <a:ext cx="33" cy="297"/>
            </a:xfrm>
            <a:custGeom>
              <a:avLst/>
              <a:gdLst>
                <a:gd name="T0" fmla="*/ 90 w 99"/>
                <a:gd name="T1" fmla="*/ 859 h 891"/>
                <a:gd name="T2" fmla="*/ 74 w 99"/>
                <a:gd name="T3" fmla="*/ 799 h 891"/>
                <a:gd name="T4" fmla="*/ 59 w 99"/>
                <a:gd name="T5" fmla="*/ 741 h 891"/>
                <a:gd name="T6" fmla="*/ 45 w 99"/>
                <a:gd name="T7" fmla="*/ 688 h 891"/>
                <a:gd name="T8" fmla="*/ 34 w 99"/>
                <a:gd name="T9" fmla="*/ 637 h 891"/>
                <a:gd name="T10" fmla="*/ 24 w 99"/>
                <a:gd name="T11" fmla="*/ 586 h 891"/>
                <a:gd name="T12" fmla="*/ 16 w 99"/>
                <a:gd name="T13" fmla="*/ 536 h 891"/>
                <a:gd name="T14" fmla="*/ 9 w 99"/>
                <a:gd name="T15" fmla="*/ 487 h 891"/>
                <a:gd name="T16" fmla="*/ 5 w 99"/>
                <a:gd name="T17" fmla="*/ 439 h 891"/>
                <a:gd name="T18" fmla="*/ 3 w 99"/>
                <a:gd name="T19" fmla="*/ 388 h 891"/>
                <a:gd name="T20" fmla="*/ 2 w 99"/>
                <a:gd name="T21" fmla="*/ 337 h 891"/>
                <a:gd name="T22" fmla="*/ 3 w 99"/>
                <a:gd name="T23" fmla="*/ 283 h 891"/>
                <a:gd name="T24" fmla="*/ 6 w 99"/>
                <a:gd name="T25" fmla="*/ 227 h 891"/>
                <a:gd name="T26" fmla="*/ 11 w 99"/>
                <a:gd name="T27" fmla="*/ 168 h 891"/>
                <a:gd name="T28" fmla="*/ 17 w 99"/>
                <a:gd name="T29" fmla="*/ 104 h 891"/>
                <a:gd name="T30" fmla="*/ 25 w 99"/>
                <a:gd name="T31" fmla="*/ 36 h 891"/>
                <a:gd name="T32" fmla="*/ 29 w 99"/>
                <a:gd name="T33" fmla="*/ 0 h 891"/>
                <a:gd name="T34" fmla="*/ 20 w 99"/>
                <a:gd name="T35" fmla="*/ 71 h 891"/>
                <a:gd name="T36" fmla="*/ 12 w 99"/>
                <a:gd name="T37" fmla="*/ 137 h 891"/>
                <a:gd name="T38" fmla="*/ 6 w 99"/>
                <a:gd name="T39" fmla="*/ 197 h 891"/>
                <a:gd name="T40" fmla="*/ 3 w 99"/>
                <a:gd name="T41" fmla="*/ 256 h 891"/>
                <a:gd name="T42" fmla="*/ 0 w 99"/>
                <a:gd name="T43" fmla="*/ 311 h 891"/>
                <a:gd name="T44" fmla="*/ 0 w 99"/>
                <a:gd name="T45" fmla="*/ 362 h 891"/>
                <a:gd name="T46" fmla="*/ 2 w 99"/>
                <a:gd name="T47" fmla="*/ 414 h 891"/>
                <a:gd name="T48" fmla="*/ 6 w 99"/>
                <a:gd name="T49" fmla="*/ 463 h 891"/>
                <a:gd name="T50" fmla="*/ 12 w 99"/>
                <a:gd name="T51" fmla="*/ 512 h 891"/>
                <a:gd name="T52" fmla="*/ 18 w 99"/>
                <a:gd name="T53" fmla="*/ 561 h 891"/>
                <a:gd name="T54" fmla="*/ 27 w 99"/>
                <a:gd name="T55" fmla="*/ 610 h 891"/>
                <a:gd name="T56" fmla="*/ 37 w 99"/>
                <a:gd name="T57" fmla="*/ 662 h 891"/>
                <a:gd name="T58" fmla="*/ 51 w 99"/>
                <a:gd name="T59" fmla="*/ 715 h 891"/>
                <a:gd name="T60" fmla="*/ 64 w 99"/>
                <a:gd name="T61" fmla="*/ 769 h 891"/>
                <a:gd name="T62" fmla="*/ 80 w 99"/>
                <a:gd name="T63" fmla="*/ 829 h 891"/>
                <a:gd name="T64" fmla="*/ 98 w 99"/>
                <a:gd name="T65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891">
                  <a:moveTo>
                    <a:pt x="99" y="891"/>
                  </a:moveTo>
                  <a:lnTo>
                    <a:pt x="90" y="859"/>
                  </a:lnTo>
                  <a:lnTo>
                    <a:pt x="82" y="829"/>
                  </a:lnTo>
                  <a:lnTo>
                    <a:pt x="74" y="799"/>
                  </a:lnTo>
                  <a:lnTo>
                    <a:pt x="66" y="769"/>
                  </a:lnTo>
                  <a:lnTo>
                    <a:pt x="59" y="741"/>
                  </a:lnTo>
                  <a:lnTo>
                    <a:pt x="52" y="715"/>
                  </a:lnTo>
                  <a:lnTo>
                    <a:pt x="45" y="688"/>
                  </a:lnTo>
                  <a:lnTo>
                    <a:pt x="40" y="662"/>
                  </a:lnTo>
                  <a:lnTo>
                    <a:pt x="34" y="637"/>
                  </a:lnTo>
                  <a:lnTo>
                    <a:pt x="29" y="610"/>
                  </a:lnTo>
                  <a:lnTo>
                    <a:pt x="24" y="586"/>
                  </a:lnTo>
                  <a:lnTo>
                    <a:pt x="21" y="561"/>
                  </a:lnTo>
                  <a:lnTo>
                    <a:pt x="16" y="536"/>
                  </a:lnTo>
                  <a:lnTo>
                    <a:pt x="13" y="512"/>
                  </a:lnTo>
                  <a:lnTo>
                    <a:pt x="9" y="487"/>
                  </a:lnTo>
                  <a:lnTo>
                    <a:pt x="7" y="463"/>
                  </a:lnTo>
                  <a:lnTo>
                    <a:pt x="5" y="439"/>
                  </a:lnTo>
                  <a:lnTo>
                    <a:pt x="4" y="414"/>
                  </a:lnTo>
                  <a:lnTo>
                    <a:pt x="3" y="388"/>
                  </a:lnTo>
                  <a:lnTo>
                    <a:pt x="2" y="362"/>
                  </a:lnTo>
                  <a:lnTo>
                    <a:pt x="2" y="337"/>
                  </a:lnTo>
                  <a:lnTo>
                    <a:pt x="2" y="311"/>
                  </a:lnTo>
                  <a:lnTo>
                    <a:pt x="3" y="283"/>
                  </a:lnTo>
                  <a:lnTo>
                    <a:pt x="4" y="256"/>
                  </a:lnTo>
                  <a:lnTo>
                    <a:pt x="6" y="227"/>
                  </a:lnTo>
                  <a:lnTo>
                    <a:pt x="8" y="197"/>
                  </a:lnTo>
                  <a:lnTo>
                    <a:pt x="11" y="168"/>
                  </a:lnTo>
                  <a:lnTo>
                    <a:pt x="13" y="137"/>
                  </a:lnTo>
                  <a:lnTo>
                    <a:pt x="17" y="104"/>
                  </a:lnTo>
                  <a:lnTo>
                    <a:pt x="21" y="71"/>
                  </a:lnTo>
                  <a:lnTo>
                    <a:pt x="25" y="36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4" y="36"/>
                  </a:lnTo>
                  <a:lnTo>
                    <a:pt x="20" y="71"/>
                  </a:lnTo>
                  <a:lnTo>
                    <a:pt x="16" y="104"/>
                  </a:lnTo>
                  <a:lnTo>
                    <a:pt x="12" y="137"/>
                  </a:lnTo>
                  <a:lnTo>
                    <a:pt x="8" y="168"/>
                  </a:lnTo>
                  <a:lnTo>
                    <a:pt x="6" y="197"/>
                  </a:lnTo>
                  <a:lnTo>
                    <a:pt x="4" y="227"/>
                  </a:lnTo>
                  <a:lnTo>
                    <a:pt x="3" y="256"/>
                  </a:lnTo>
                  <a:lnTo>
                    <a:pt x="0" y="283"/>
                  </a:lnTo>
                  <a:lnTo>
                    <a:pt x="0" y="311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0" y="388"/>
                  </a:lnTo>
                  <a:lnTo>
                    <a:pt x="2" y="414"/>
                  </a:lnTo>
                  <a:lnTo>
                    <a:pt x="4" y="439"/>
                  </a:lnTo>
                  <a:lnTo>
                    <a:pt x="6" y="463"/>
                  </a:lnTo>
                  <a:lnTo>
                    <a:pt x="8" y="487"/>
                  </a:lnTo>
                  <a:lnTo>
                    <a:pt x="12" y="512"/>
                  </a:lnTo>
                  <a:lnTo>
                    <a:pt x="15" y="536"/>
                  </a:lnTo>
                  <a:lnTo>
                    <a:pt x="18" y="561"/>
                  </a:lnTo>
                  <a:lnTo>
                    <a:pt x="22" y="586"/>
                  </a:lnTo>
                  <a:lnTo>
                    <a:pt x="27" y="610"/>
                  </a:lnTo>
                  <a:lnTo>
                    <a:pt x="33" y="637"/>
                  </a:lnTo>
                  <a:lnTo>
                    <a:pt x="37" y="662"/>
                  </a:lnTo>
                  <a:lnTo>
                    <a:pt x="44" y="688"/>
                  </a:lnTo>
                  <a:lnTo>
                    <a:pt x="51" y="715"/>
                  </a:lnTo>
                  <a:lnTo>
                    <a:pt x="58" y="741"/>
                  </a:lnTo>
                  <a:lnTo>
                    <a:pt x="64" y="769"/>
                  </a:lnTo>
                  <a:lnTo>
                    <a:pt x="72" y="799"/>
                  </a:lnTo>
                  <a:lnTo>
                    <a:pt x="80" y="829"/>
                  </a:lnTo>
                  <a:lnTo>
                    <a:pt x="89" y="859"/>
                  </a:lnTo>
                  <a:lnTo>
                    <a:pt x="98" y="891"/>
                  </a:lnTo>
                  <a:lnTo>
                    <a:pt x="99" y="8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5" name="Freeform 2249">
              <a:extLst>
                <a:ext uri="{FF2B5EF4-FFF2-40B4-BE49-F238E27FC236}">
                  <a16:creationId xmlns:a16="http://schemas.microsoft.com/office/drawing/2014/main" id="{A7C089B1-8376-491F-AADE-80B8DF63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12"/>
              <a:ext cx="31" cy="295"/>
            </a:xfrm>
            <a:custGeom>
              <a:avLst/>
              <a:gdLst>
                <a:gd name="T0" fmla="*/ 84 w 93"/>
                <a:gd name="T1" fmla="*/ 856 h 886"/>
                <a:gd name="T2" fmla="*/ 69 w 93"/>
                <a:gd name="T3" fmla="*/ 795 h 886"/>
                <a:gd name="T4" fmla="*/ 53 w 93"/>
                <a:gd name="T5" fmla="*/ 739 h 886"/>
                <a:gd name="T6" fmla="*/ 41 w 93"/>
                <a:gd name="T7" fmla="*/ 685 h 886"/>
                <a:gd name="T8" fmla="*/ 28 w 93"/>
                <a:gd name="T9" fmla="*/ 633 h 886"/>
                <a:gd name="T10" fmla="*/ 21 w 93"/>
                <a:gd name="T11" fmla="*/ 583 h 886"/>
                <a:gd name="T12" fmla="*/ 14 w 93"/>
                <a:gd name="T13" fmla="*/ 535 h 886"/>
                <a:gd name="T14" fmla="*/ 7 w 93"/>
                <a:gd name="T15" fmla="*/ 486 h 886"/>
                <a:gd name="T16" fmla="*/ 5 w 93"/>
                <a:gd name="T17" fmla="*/ 437 h 886"/>
                <a:gd name="T18" fmla="*/ 3 w 93"/>
                <a:gd name="T19" fmla="*/ 389 h 886"/>
                <a:gd name="T20" fmla="*/ 3 w 93"/>
                <a:gd name="T21" fmla="*/ 337 h 886"/>
                <a:gd name="T22" fmla="*/ 5 w 93"/>
                <a:gd name="T23" fmla="*/ 283 h 886"/>
                <a:gd name="T24" fmla="*/ 8 w 93"/>
                <a:gd name="T25" fmla="*/ 227 h 886"/>
                <a:gd name="T26" fmla="*/ 15 w 93"/>
                <a:gd name="T27" fmla="*/ 168 h 886"/>
                <a:gd name="T28" fmla="*/ 23 w 93"/>
                <a:gd name="T29" fmla="*/ 104 h 886"/>
                <a:gd name="T30" fmla="*/ 33 w 93"/>
                <a:gd name="T31" fmla="*/ 37 h 886"/>
                <a:gd name="T32" fmla="*/ 37 w 93"/>
                <a:gd name="T33" fmla="*/ 0 h 886"/>
                <a:gd name="T34" fmla="*/ 26 w 93"/>
                <a:gd name="T35" fmla="*/ 71 h 886"/>
                <a:gd name="T36" fmla="*/ 17 w 93"/>
                <a:gd name="T37" fmla="*/ 137 h 886"/>
                <a:gd name="T38" fmla="*/ 10 w 93"/>
                <a:gd name="T39" fmla="*/ 198 h 886"/>
                <a:gd name="T40" fmla="*/ 5 w 93"/>
                <a:gd name="T41" fmla="*/ 255 h 886"/>
                <a:gd name="T42" fmla="*/ 3 w 93"/>
                <a:gd name="T43" fmla="*/ 310 h 886"/>
                <a:gd name="T44" fmla="*/ 0 w 93"/>
                <a:gd name="T45" fmla="*/ 363 h 886"/>
                <a:gd name="T46" fmla="*/ 2 w 93"/>
                <a:gd name="T47" fmla="*/ 414 h 886"/>
                <a:gd name="T48" fmla="*/ 5 w 93"/>
                <a:gd name="T49" fmla="*/ 462 h 886"/>
                <a:gd name="T50" fmla="*/ 8 w 93"/>
                <a:gd name="T51" fmla="*/ 511 h 886"/>
                <a:gd name="T52" fmla="*/ 15 w 93"/>
                <a:gd name="T53" fmla="*/ 559 h 886"/>
                <a:gd name="T54" fmla="*/ 23 w 93"/>
                <a:gd name="T55" fmla="*/ 608 h 886"/>
                <a:gd name="T56" fmla="*/ 34 w 93"/>
                <a:gd name="T57" fmla="*/ 659 h 886"/>
                <a:gd name="T58" fmla="*/ 45 w 93"/>
                <a:gd name="T59" fmla="*/ 712 h 886"/>
                <a:gd name="T60" fmla="*/ 59 w 93"/>
                <a:gd name="T61" fmla="*/ 767 h 886"/>
                <a:gd name="T62" fmla="*/ 74 w 93"/>
                <a:gd name="T63" fmla="*/ 824 h 886"/>
                <a:gd name="T64" fmla="*/ 92 w 93"/>
                <a:gd name="T65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886">
                  <a:moveTo>
                    <a:pt x="93" y="886"/>
                  </a:moveTo>
                  <a:lnTo>
                    <a:pt x="84" y="856"/>
                  </a:lnTo>
                  <a:lnTo>
                    <a:pt x="77" y="824"/>
                  </a:lnTo>
                  <a:lnTo>
                    <a:pt x="69" y="795"/>
                  </a:lnTo>
                  <a:lnTo>
                    <a:pt x="60" y="767"/>
                  </a:lnTo>
                  <a:lnTo>
                    <a:pt x="53" y="739"/>
                  </a:lnTo>
                  <a:lnTo>
                    <a:pt x="46" y="712"/>
                  </a:lnTo>
                  <a:lnTo>
                    <a:pt x="41" y="685"/>
                  </a:lnTo>
                  <a:lnTo>
                    <a:pt x="35" y="659"/>
                  </a:lnTo>
                  <a:lnTo>
                    <a:pt x="28" y="633"/>
                  </a:lnTo>
                  <a:lnTo>
                    <a:pt x="25" y="608"/>
                  </a:lnTo>
                  <a:lnTo>
                    <a:pt x="21" y="583"/>
                  </a:lnTo>
                  <a:lnTo>
                    <a:pt x="16" y="559"/>
                  </a:lnTo>
                  <a:lnTo>
                    <a:pt x="14" y="535"/>
                  </a:lnTo>
                  <a:lnTo>
                    <a:pt x="10" y="511"/>
                  </a:lnTo>
                  <a:lnTo>
                    <a:pt x="7" y="486"/>
                  </a:lnTo>
                  <a:lnTo>
                    <a:pt x="6" y="462"/>
                  </a:lnTo>
                  <a:lnTo>
                    <a:pt x="5" y="437"/>
                  </a:lnTo>
                  <a:lnTo>
                    <a:pt x="3" y="414"/>
                  </a:lnTo>
                  <a:lnTo>
                    <a:pt x="3" y="389"/>
                  </a:lnTo>
                  <a:lnTo>
                    <a:pt x="3" y="363"/>
                  </a:lnTo>
                  <a:lnTo>
                    <a:pt x="3" y="337"/>
                  </a:lnTo>
                  <a:lnTo>
                    <a:pt x="4" y="310"/>
                  </a:lnTo>
                  <a:lnTo>
                    <a:pt x="5" y="283"/>
                  </a:lnTo>
                  <a:lnTo>
                    <a:pt x="6" y="255"/>
                  </a:lnTo>
                  <a:lnTo>
                    <a:pt x="8" y="227"/>
                  </a:lnTo>
                  <a:lnTo>
                    <a:pt x="12" y="198"/>
                  </a:lnTo>
                  <a:lnTo>
                    <a:pt x="15" y="168"/>
                  </a:lnTo>
                  <a:lnTo>
                    <a:pt x="18" y="137"/>
                  </a:lnTo>
                  <a:lnTo>
                    <a:pt x="23" y="104"/>
                  </a:lnTo>
                  <a:lnTo>
                    <a:pt x="27" y="71"/>
                  </a:lnTo>
                  <a:lnTo>
                    <a:pt x="33" y="3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37"/>
                  </a:lnTo>
                  <a:lnTo>
                    <a:pt x="26" y="71"/>
                  </a:lnTo>
                  <a:lnTo>
                    <a:pt x="22" y="104"/>
                  </a:lnTo>
                  <a:lnTo>
                    <a:pt x="17" y="137"/>
                  </a:lnTo>
                  <a:lnTo>
                    <a:pt x="14" y="168"/>
                  </a:lnTo>
                  <a:lnTo>
                    <a:pt x="10" y="198"/>
                  </a:lnTo>
                  <a:lnTo>
                    <a:pt x="7" y="227"/>
                  </a:lnTo>
                  <a:lnTo>
                    <a:pt x="5" y="255"/>
                  </a:lnTo>
                  <a:lnTo>
                    <a:pt x="4" y="283"/>
                  </a:lnTo>
                  <a:lnTo>
                    <a:pt x="3" y="310"/>
                  </a:lnTo>
                  <a:lnTo>
                    <a:pt x="2" y="337"/>
                  </a:lnTo>
                  <a:lnTo>
                    <a:pt x="0" y="363"/>
                  </a:lnTo>
                  <a:lnTo>
                    <a:pt x="2" y="389"/>
                  </a:lnTo>
                  <a:lnTo>
                    <a:pt x="2" y="414"/>
                  </a:lnTo>
                  <a:lnTo>
                    <a:pt x="3" y="437"/>
                  </a:lnTo>
                  <a:lnTo>
                    <a:pt x="5" y="462"/>
                  </a:lnTo>
                  <a:lnTo>
                    <a:pt x="6" y="486"/>
                  </a:lnTo>
                  <a:lnTo>
                    <a:pt x="8" y="511"/>
                  </a:lnTo>
                  <a:lnTo>
                    <a:pt x="12" y="535"/>
                  </a:lnTo>
                  <a:lnTo>
                    <a:pt x="15" y="559"/>
                  </a:lnTo>
                  <a:lnTo>
                    <a:pt x="18" y="583"/>
                  </a:lnTo>
                  <a:lnTo>
                    <a:pt x="23" y="608"/>
                  </a:lnTo>
                  <a:lnTo>
                    <a:pt x="27" y="633"/>
                  </a:lnTo>
                  <a:lnTo>
                    <a:pt x="34" y="659"/>
                  </a:lnTo>
                  <a:lnTo>
                    <a:pt x="39" y="685"/>
                  </a:lnTo>
                  <a:lnTo>
                    <a:pt x="45" y="712"/>
                  </a:lnTo>
                  <a:lnTo>
                    <a:pt x="51" y="739"/>
                  </a:lnTo>
                  <a:lnTo>
                    <a:pt x="59" y="767"/>
                  </a:lnTo>
                  <a:lnTo>
                    <a:pt x="67" y="795"/>
                  </a:lnTo>
                  <a:lnTo>
                    <a:pt x="74" y="824"/>
                  </a:lnTo>
                  <a:lnTo>
                    <a:pt x="83" y="856"/>
                  </a:lnTo>
                  <a:lnTo>
                    <a:pt x="92" y="886"/>
                  </a:lnTo>
                  <a:lnTo>
                    <a:pt x="93" y="8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6" name="Freeform 2250">
              <a:extLst>
                <a:ext uri="{FF2B5EF4-FFF2-40B4-BE49-F238E27FC236}">
                  <a16:creationId xmlns:a16="http://schemas.microsoft.com/office/drawing/2014/main" id="{C0F3B85A-4025-4E6E-AC89-6B02B245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08"/>
              <a:ext cx="81" cy="97"/>
            </a:xfrm>
            <a:custGeom>
              <a:avLst/>
              <a:gdLst>
                <a:gd name="T0" fmla="*/ 243 w 243"/>
                <a:gd name="T1" fmla="*/ 287 h 289"/>
                <a:gd name="T2" fmla="*/ 228 w 243"/>
                <a:gd name="T3" fmla="*/ 258 h 289"/>
                <a:gd name="T4" fmla="*/ 217 w 243"/>
                <a:gd name="T5" fmla="*/ 230 h 289"/>
                <a:gd name="T6" fmla="*/ 208 w 243"/>
                <a:gd name="T7" fmla="*/ 203 h 289"/>
                <a:gd name="T8" fmla="*/ 201 w 243"/>
                <a:gd name="T9" fmla="*/ 178 h 289"/>
                <a:gd name="T10" fmla="*/ 195 w 243"/>
                <a:gd name="T11" fmla="*/ 154 h 289"/>
                <a:gd name="T12" fmla="*/ 189 w 243"/>
                <a:gd name="T13" fmla="*/ 134 h 289"/>
                <a:gd name="T14" fmla="*/ 181 w 243"/>
                <a:gd name="T15" fmla="*/ 113 h 289"/>
                <a:gd name="T16" fmla="*/ 175 w 243"/>
                <a:gd name="T17" fmla="*/ 94 h 289"/>
                <a:gd name="T18" fmla="*/ 166 w 243"/>
                <a:gd name="T19" fmla="*/ 76 h 289"/>
                <a:gd name="T20" fmla="*/ 154 w 243"/>
                <a:gd name="T21" fmla="*/ 62 h 289"/>
                <a:gd name="T22" fmla="*/ 140 w 243"/>
                <a:gd name="T23" fmla="*/ 48 h 289"/>
                <a:gd name="T24" fmla="*/ 122 w 243"/>
                <a:gd name="T25" fmla="*/ 36 h 289"/>
                <a:gd name="T26" fmla="*/ 98 w 243"/>
                <a:gd name="T27" fmla="*/ 25 h 289"/>
                <a:gd name="T28" fmla="*/ 71 w 243"/>
                <a:gd name="T29" fmla="*/ 16 h 289"/>
                <a:gd name="T30" fmla="*/ 39 w 243"/>
                <a:gd name="T31" fmla="*/ 8 h 289"/>
                <a:gd name="T32" fmla="*/ 0 w 243"/>
                <a:gd name="T33" fmla="*/ 0 h 289"/>
                <a:gd name="T34" fmla="*/ 0 w 243"/>
                <a:gd name="T35" fmla="*/ 2 h 289"/>
                <a:gd name="T36" fmla="*/ 39 w 243"/>
                <a:gd name="T37" fmla="*/ 9 h 289"/>
                <a:gd name="T38" fmla="*/ 71 w 243"/>
                <a:gd name="T39" fmla="*/ 17 h 289"/>
                <a:gd name="T40" fmla="*/ 97 w 243"/>
                <a:gd name="T41" fmla="*/ 27 h 289"/>
                <a:gd name="T42" fmla="*/ 120 w 243"/>
                <a:gd name="T43" fmla="*/ 37 h 289"/>
                <a:gd name="T44" fmla="*/ 137 w 243"/>
                <a:gd name="T45" fmla="*/ 49 h 289"/>
                <a:gd name="T46" fmla="*/ 152 w 243"/>
                <a:gd name="T47" fmla="*/ 63 h 289"/>
                <a:gd name="T48" fmla="*/ 163 w 243"/>
                <a:gd name="T49" fmla="*/ 79 h 289"/>
                <a:gd name="T50" fmla="*/ 172 w 243"/>
                <a:gd name="T51" fmla="*/ 95 h 289"/>
                <a:gd name="T52" fmla="*/ 180 w 243"/>
                <a:gd name="T53" fmla="*/ 113 h 289"/>
                <a:gd name="T54" fmla="*/ 187 w 243"/>
                <a:gd name="T55" fmla="*/ 134 h 289"/>
                <a:gd name="T56" fmla="*/ 192 w 243"/>
                <a:gd name="T57" fmla="*/ 154 h 289"/>
                <a:gd name="T58" fmla="*/ 199 w 243"/>
                <a:gd name="T59" fmla="*/ 178 h 289"/>
                <a:gd name="T60" fmla="*/ 207 w 243"/>
                <a:gd name="T61" fmla="*/ 203 h 289"/>
                <a:gd name="T62" fmla="*/ 216 w 243"/>
                <a:gd name="T63" fmla="*/ 230 h 289"/>
                <a:gd name="T64" fmla="*/ 227 w 243"/>
                <a:gd name="T65" fmla="*/ 258 h 289"/>
                <a:gd name="T66" fmla="*/ 242 w 243"/>
                <a:gd name="T67" fmla="*/ 289 h 289"/>
                <a:gd name="T68" fmla="*/ 243 w 243"/>
                <a:gd name="T69" fmla="*/ 28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3" h="289">
                  <a:moveTo>
                    <a:pt x="243" y="287"/>
                  </a:moveTo>
                  <a:lnTo>
                    <a:pt x="228" y="258"/>
                  </a:lnTo>
                  <a:lnTo>
                    <a:pt x="217" y="230"/>
                  </a:lnTo>
                  <a:lnTo>
                    <a:pt x="208" y="203"/>
                  </a:lnTo>
                  <a:lnTo>
                    <a:pt x="201" y="178"/>
                  </a:lnTo>
                  <a:lnTo>
                    <a:pt x="195" y="154"/>
                  </a:lnTo>
                  <a:lnTo>
                    <a:pt x="189" y="134"/>
                  </a:lnTo>
                  <a:lnTo>
                    <a:pt x="181" y="113"/>
                  </a:lnTo>
                  <a:lnTo>
                    <a:pt x="175" y="94"/>
                  </a:lnTo>
                  <a:lnTo>
                    <a:pt x="166" y="76"/>
                  </a:lnTo>
                  <a:lnTo>
                    <a:pt x="154" y="62"/>
                  </a:lnTo>
                  <a:lnTo>
                    <a:pt x="140" y="48"/>
                  </a:lnTo>
                  <a:lnTo>
                    <a:pt x="122" y="36"/>
                  </a:lnTo>
                  <a:lnTo>
                    <a:pt x="98" y="25"/>
                  </a:lnTo>
                  <a:lnTo>
                    <a:pt x="71" y="16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9"/>
                  </a:lnTo>
                  <a:lnTo>
                    <a:pt x="71" y="17"/>
                  </a:lnTo>
                  <a:lnTo>
                    <a:pt x="97" y="27"/>
                  </a:lnTo>
                  <a:lnTo>
                    <a:pt x="120" y="37"/>
                  </a:lnTo>
                  <a:lnTo>
                    <a:pt x="137" y="49"/>
                  </a:lnTo>
                  <a:lnTo>
                    <a:pt x="152" y="63"/>
                  </a:lnTo>
                  <a:lnTo>
                    <a:pt x="163" y="79"/>
                  </a:lnTo>
                  <a:lnTo>
                    <a:pt x="172" y="95"/>
                  </a:lnTo>
                  <a:lnTo>
                    <a:pt x="180" y="113"/>
                  </a:lnTo>
                  <a:lnTo>
                    <a:pt x="187" y="134"/>
                  </a:lnTo>
                  <a:lnTo>
                    <a:pt x="192" y="154"/>
                  </a:lnTo>
                  <a:lnTo>
                    <a:pt x="199" y="178"/>
                  </a:lnTo>
                  <a:lnTo>
                    <a:pt x="207" y="203"/>
                  </a:lnTo>
                  <a:lnTo>
                    <a:pt x="216" y="230"/>
                  </a:lnTo>
                  <a:lnTo>
                    <a:pt x="227" y="258"/>
                  </a:lnTo>
                  <a:lnTo>
                    <a:pt x="242" y="289"/>
                  </a:lnTo>
                  <a:lnTo>
                    <a:pt x="243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7" name="Freeform 2251">
              <a:extLst>
                <a:ext uri="{FF2B5EF4-FFF2-40B4-BE49-F238E27FC236}">
                  <a16:creationId xmlns:a16="http://schemas.microsoft.com/office/drawing/2014/main" id="{E164E48C-3A21-42EC-96DD-596178A2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748"/>
              <a:ext cx="37" cy="18"/>
            </a:xfrm>
            <a:custGeom>
              <a:avLst/>
              <a:gdLst>
                <a:gd name="T0" fmla="*/ 113 w 113"/>
                <a:gd name="T1" fmla="*/ 52 h 55"/>
                <a:gd name="T2" fmla="*/ 101 w 113"/>
                <a:gd name="T3" fmla="*/ 42 h 55"/>
                <a:gd name="T4" fmla="*/ 90 w 113"/>
                <a:gd name="T5" fmla="*/ 31 h 55"/>
                <a:gd name="T6" fmla="*/ 75 w 113"/>
                <a:gd name="T7" fmla="*/ 23 h 55"/>
                <a:gd name="T8" fmla="*/ 61 w 113"/>
                <a:gd name="T9" fmla="*/ 15 h 55"/>
                <a:gd name="T10" fmla="*/ 47 w 113"/>
                <a:gd name="T11" fmla="*/ 9 h 55"/>
                <a:gd name="T12" fmla="*/ 31 w 113"/>
                <a:gd name="T13" fmla="*/ 3 h 55"/>
                <a:gd name="T14" fmla="*/ 17 w 113"/>
                <a:gd name="T15" fmla="*/ 0 h 55"/>
                <a:gd name="T16" fmla="*/ 0 w 113"/>
                <a:gd name="T17" fmla="*/ 0 h 55"/>
                <a:gd name="T18" fmla="*/ 0 w 113"/>
                <a:gd name="T19" fmla="*/ 0 h 55"/>
                <a:gd name="T20" fmla="*/ 17 w 113"/>
                <a:gd name="T21" fmla="*/ 2 h 55"/>
                <a:gd name="T22" fmla="*/ 31 w 113"/>
                <a:gd name="T23" fmla="*/ 4 h 55"/>
                <a:gd name="T24" fmla="*/ 46 w 113"/>
                <a:gd name="T25" fmla="*/ 10 h 55"/>
                <a:gd name="T26" fmla="*/ 60 w 113"/>
                <a:gd name="T27" fmla="*/ 16 h 55"/>
                <a:gd name="T28" fmla="*/ 74 w 113"/>
                <a:gd name="T29" fmla="*/ 24 h 55"/>
                <a:gd name="T30" fmla="*/ 87 w 113"/>
                <a:gd name="T31" fmla="*/ 33 h 55"/>
                <a:gd name="T32" fmla="*/ 100 w 113"/>
                <a:gd name="T33" fmla="*/ 43 h 55"/>
                <a:gd name="T34" fmla="*/ 111 w 113"/>
                <a:gd name="T35" fmla="*/ 55 h 55"/>
                <a:gd name="T36" fmla="*/ 113 w 11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5">
                  <a:moveTo>
                    <a:pt x="113" y="52"/>
                  </a:moveTo>
                  <a:lnTo>
                    <a:pt x="101" y="42"/>
                  </a:lnTo>
                  <a:lnTo>
                    <a:pt x="90" y="31"/>
                  </a:lnTo>
                  <a:lnTo>
                    <a:pt x="75" y="23"/>
                  </a:lnTo>
                  <a:lnTo>
                    <a:pt x="61" y="15"/>
                  </a:lnTo>
                  <a:lnTo>
                    <a:pt x="47" y="9"/>
                  </a:lnTo>
                  <a:lnTo>
                    <a:pt x="31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2"/>
                  </a:lnTo>
                  <a:lnTo>
                    <a:pt x="31" y="4"/>
                  </a:lnTo>
                  <a:lnTo>
                    <a:pt x="46" y="10"/>
                  </a:lnTo>
                  <a:lnTo>
                    <a:pt x="60" y="16"/>
                  </a:lnTo>
                  <a:lnTo>
                    <a:pt x="74" y="24"/>
                  </a:lnTo>
                  <a:lnTo>
                    <a:pt x="87" y="33"/>
                  </a:lnTo>
                  <a:lnTo>
                    <a:pt x="100" y="43"/>
                  </a:lnTo>
                  <a:lnTo>
                    <a:pt x="111" y="55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8" name="Freeform 2252">
              <a:extLst>
                <a:ext uri="{FF2B5EF4-FFF2-40B4-BE49-F238E27FC236}">
                  <a16:creationId xmlns:a16="http://schemas.microsoft.com/office/drawing/2014/main" id="{AD7A69F8-0CEA-40F8-9B87-0290F00A9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755"/>
              <a:ext cx="37" cy="20"/>
            </a:xfrm>
            <a:custGeom>
              <a:avLst/>
              <a:gdLst>
                <a:gd name="T0" fmla="*/ 111 w 111"/>
                <a:gd name="T1" fmla="*/ 59 h 60"/>
                <a:gd name="T2" fmla="*/ 99 w 111"/>
                <a:gd name="T3" fmla="*/ 48 h 60"/>
                <a:gd name="T4" fmla="*/ 88 w 111"/>
                <a:gd name="T5" fmla="*/ 38 h 60"/>
                <a:gd name="T6" fmla="*/ 74 w 111"/>
                <a:gd name="T7" fmla="*/ 30 h 60"/>
                <a:gd name="T8" fmla="*/ 61 w 111"/>
                <a:gd name="T9" fmla="*/ 23 h 60"/>
                <a:gd name="T10" fmla="*/ 47 w 111"/>
                <a:gd name="T11" fmla="*/ 15 h 60"/>
                <a:gd name="T12" fmla="*/ 33 w 111"/>
                <a:gd name="T13" fmla="*/ 8 h 60"/>
                <a:gd name="T14" fmla="*/ 17 w 111"/>
                <a:gd name="T15" fmla="*/ 4 h 60"/>
                <a:gd name="T16" fmla="*/ 0 w 111"/>
                <a:gd name="T17" fmla="*/ 0 h 60"/>
                <a:gd name="T18" fmla="*/ 0 w 111"/>
                <a:gd name="T19" fmla="*/ 1 h 60"/>
                <a:gd name="T20" fmla="*/ 17 w 111"/>
                <a:gd name="T21" fmla="*/ 5 h 60"/>
                <a:gd name="T22" fmla="*/ 32 w 111"/>
                <a:gd name="T23" fmla="*/ 9 h 60"/>
                <a:gd name="T24" fmla="*/ 46 w 111"/>
                <a:gd name="T25" fmla="*/ 16 h 60"/>
                <a:gd name="T26" fmla="*/ 59 w 111"/>
                <a:gd name="T27" fmla="*/ 24 h 60"/>
                <a:gd name="T28" fmla="*/ 73 w 111"/>
                <a:gd name="T29" fmla="*/ 32 h 60"/>
                <a:gd name="T30" fmla="*/ 86 w 111"/>
                <a:gd name="T31" fmla="*/ 41 h 60"/>
                <a:gd name="T32" fmla="*/ 98 w 111"/>
                <a:gd name="T33" fmla="*/ 50 h 60"/>
                <a:gd name="T34" fmla="*/ 109 w 111"/>
                <a:gd name="T35" fmla="*/ 60 h 60"/>
                <a:gd name="T36" fmla="*/ 111 w 111"/>
                <a:gd name="T3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0">
                  <a:moveTo>
                    <a:pt x="111" y="59"/>
                  </a:moveTo>
                  <a:lnTo>
                    <a:pt x="99" y="48"/>
                  </a:lnTo>
                  <a:lnTo>
                    <a:pt x="88" y="38"/>
                  </a:lnTo>
                  <a:lnTo>
                    <a:pt x="74" y="30"/>
                  </a:lnTo>
                  <a:lnTo>
                    <a:pt x="61" y="23"/>
                  </a:lnTo>
                  <a:lnTo>
                    <a:pt x="47" y="15"/>
                  </a:lnTo>
                  <a:lnTo>
                    <a:pt x="33" y="8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7" y="5"/>
                  </a:lnTo>
                  <a:lnTo>
                    <a:pt x="32" y="9"/>
                  </a:lnTo>
                  <a:lnTo>
                    <a:pt x="46" y="16"/>
                  </a:lnTo>
                  <a:lnTo>
                    <a:pt x="59" y="24"/>
                  </a:lnTo>
                  <a:lnTo>
                    <a:pt x="73" y="32"/>
                  </a:lnTo>
                  <a:lnTo>
                    <a:pt x="86" y="41"/>
                  </a:lnTo>
                  <a:lnTo>
                    <a:pt x="98" y="50"/>
                  </a:lnTo>
                  <a:lnTo>
                    <a:pt x="109" y="60"/>
                  </a:lnTo>
                  <a:lnTo>
                    <a:pt x="111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9" name="Freeform 2253">
              <a:extLst>
                <a:ext uri="{FF2B5EF4-FFF2-40B4-BE49-F238E27FC236}">
                  <a16:creationId xmlns:a16="http://schemas.microsoft.com/office/drawing/2014/main" id="{F9B906A6-12FD-4984-ABB3-BB3E24DC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760"/>
              <a:ext cx="44" cy="26"/>
            </a:xfrm>
            <a:custGeom>
              <a:avLst/>
              <a:gdLst>
                <a:gd name="T0" fmla="*/ 128 w 131"/>
                <a:gd name="T1" fmla="*/ 74 h 78"/>
                <a:gd name="T2" fmla="*/ 122 w 131"/>
                <a:gd name="T3" fmla="*/ 76 h 78"/>
                <a:gd name="T4" fmla="*/ 114 w 131"/>
                <a:gd name="T5" fmla="*/ 76 h 78"/>
                <a:gd name="T6" fmla="*/ 105 w 131"/>
                <a:gd name="T7" fmla="*/ 76 h 78"/>
                <a:gd name="T8" fmla="*/ 96 w 131"/>
                <a:gd name="T9" fmla="*/ 74 h 78"/>
                <a:gd name="T10" fmla="*/ 86 w 131"/>
                <a:gd name="T11" fmla="*/ 69 h 78"/>
                <a:gd name="T12" fmla="*/ 76 w 131"/>
                <a:gd name="T13" fmla="*/ 64 h 78"/>
                <a:gd name="T14" fmla="*/ 66 w 131"/>
                <a:gd name="T15" fmla="*/ 57 h 78"/>
                <a:gd name="T16" fmla="*/ 55 w 131"/>
                <a:gd name="T17" fmla="*/ 51 h 78"/>
                <a:gd name="T18" fmla="*/ 46 w 131"/>
                <a:gd name="T19" fmla="*/ 44 h 78"/>
                <a:gd name="T20" fmla="*/ 37 w 131"/>
                <a:gd name="T21" fmla="*/ 37 h 78"/>
                <a:gd name="T22" fmla="*/ 29 w 131"/>
                <a:gd name="T23" fmla="*/ 29 h 78"/>
                <a:gd name="T24" fmla="*/ 21 w 131"/>
                <a:gd name="T25" fmla="*/ 22 h 78"/>
                <a:gd name="T26" fmla="*/ 14 w 131"/>
                <a:gd name="T27" fmla="*/ 15 h 78"/>
                <a:gd name="T28" fmla="*/ 9 w 131"/>
                <a:gd name="T29" fmla="*/ 9 h 78"/>
                <a:gd name="T30" fmla="*/ 4 w 131"/>
                <a:gd name="T31" fmla="*/ 3 h 78"/>
                <a:gd name="T32" fmla="*/ 0 w 131"/>
                <a:gd name="T33" fmla="*/ 0 h 78"/>
                <a:gd name="T34" fmla="*/ 0 w 131"/>
                <a:gd name="T35" fmla="*/ 1 h 78"/>
                <a:gd name="T36" fmla="*/ 3 w 131"/>
                <a:gd name="T37" fmla="*/ 5 h 78"/>
                <a:gd name="T38" fmla="*/ 7 w 131"/>
                <a:gd name="T39" fmla="*/ 10 h 78"/>
                <a:gd name="T40" fmla="*/ 13 w 131"/>
                <a:gd name="T41" fmla="*/ 17 h 78"/>
                <a:gd name="T42" fmla="*/ 20 w 131"/>
                <a:gd name="T43" fmla="*/ 24 h 78"/>
                <a:gd name="T44" fmla="*/ 27 w 131"/>
                <a:gd name="T45" fmla="*/ 30 h 78"/>
                <a:gd name="T46" fmla="*/ 36 w 131"/>
                <a:gd name="T47" fmla="*/ 38 h 78"/>
                <a:gd name="T48" fmla="*/ 44 w 131"/>
                <a:gd name="T49" fmla="*/ 45 h 78"/>
                <a:gd name="T50" fmla="*/ 54 w 131"/>
                <a:gd name="T51" fmla="*/ 52 h 78"/>
                <a:gd name="T52" fmla="*/ 64 w 131"/>
                <a:gd name="T53" fmla="*/ 59 h 78"/>
                <a:gd name="T54" fmla="*/ 74 w 131"/>
                <a:gd name="T55" fmla="*/ 66 h 78"/>
                <a:gd name="T56" fmla="*/ 85 w 131"/>
                <a:gd name="T57" fmla="*/ 70 h 78"/>
                <a:gd name="T58" fmla="*/ 95 w 131"/>
                <a:gd name="T59" fmla="*/ 75 h 78"/>
                <a:gd name="T60" fmla="*/ 105 w 131"/>
                <a:gd name="T61" fmla="*/ 77 h 78"/>
                <a:gd name="T62" fmla="*/ 114 w 131"/>
                <a:gd name="T63" fmla="*/ 78 h 78"/>
                <a:gd name="T64" fmla="*/ 122 w 131"/>
                <a:gd name="T65" fmla="*/ 78 h 78"/>
                <a:gd name="T66" fmla="*/ 131 w 131"/>
                <a:gd name="T67" fmla="*/ 76 h 78"/>
                <a:gd name="T68" fmla="*/ 128 w 131"/>
                <a:gd name="T6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78">
                  <a:moveTo>
                    <a:pt x="128" y="74"/>
                  </a:moveTo>
                  <a:lnTo>
                    <a:pt x="122" y="76"/>
                  </a:lnTo>
                  <a:lnTo>
                    <a:pt x="114" y="76"/>
                  </a:lnTo>
                  <a:lnTo>
                    <a:pt x="105" y="76"/>
                  </a:lnTo>
                  <a:lnTo>
                    <a:pt x="96" y="74"/>
                  </a:lnTo>
                  <a:lnTo>
                    <a:pt x="86" y="69"/>
                  </a:lnTo>
                  <a:lnTo>
                    <a:pt x="76" y="64"/>
                  </a:lnTo>
                  <a:lnTo>
                    <a:pt x="66" y="57"/>
                  </a:lnTo>
                  <a:lnTo>
                    <a:pt x="55" y="51"/>
                  </a:lnTo>
                  <a:lnTo>
                    <a:pt x="46" y="44"/>
                  </a:lnTo>
                  <a:lnTo>
                    <a:pt x="37" y="37"/>
                  </a:lnTo>
                  <a:lnTo>
                    <a:pt x="29" y="29"/>
                  </a:lnTo>
                  <a:lnTo>
                    <a:pt x="21" y="22"/>
                  </a:lnTo>
                  <a:lnTo>
                    <a:pt x="14" y="15"/>
                  </a:lnTo>
                  <a:lnTo>
                    <a:pt x="9" y="9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3" y="17"/>
                  </a:lnTo>
                  <a:lnTo>
                    <a:pt x="20" y="24"/>
                  </a:lnTo>
                  <a:lnTo>
                    <a:pt x="27" y="30"/>
                  </a:lnTo>
                  <a:lnTo>
                    <a:pt x="36" y="38"/>
                  </a:lnTo>
                  <a:lnTo>
                    <a:pt x="44" y="45"/>
                  </a:lnTo>
                  <a:lnTo>
                    <a:pt x="54" y="52"/>
                  </a:lnTo>
                  <a:lnTo>
                    <a:pt x="64" y="59"/>
                  </a:lnTo>
                  <a:lnTo>
                    <a:pt x="74" y="66"/>
                  </a:lnTo>
                  <a:lnTo>
                    <a:pt x="85" y="70"/>
                  </a:lnTo>
                  <a:lnTo>
                    <a:pt x="95" y="75"/>
                  </a:lnTo>
                  <a:lnTo>
                    <a:pt x="105" y="77"/>
                  </a:lnTo>
                  <a:lnTo>
                    <a:pt x="114" y="78"/>
                  </a:lnTo>
                  <a:lnTo>
                    <a:pt x="122" y="78"/>
                  </a:lnTo>
                  <a:lnTo>
                    <a:pt x="131" y="76"/>
                  </a:lnTo>
                  <a:lnTo>
                    <a:pt x="128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0" name="Freeform 2254">
              <a:extLst>
                <a:ext uri="{FF2B5EF4-FFF2-40B4-BE49-F238E27FC236}">
                  <a16:creationId xmlns:a16="http://schemas.microsoft.com/office/drawing/2014/main" id="{238E0644-2FCE-4EAE-B700-452DEEAC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48"/>
              <a:ext cx="68" cy="32"/>
            </a:xfrm>
            <a:custGeom>
              <a:avLst/>
              <a:gdLst>
                <a:gd name="T0" fmla="*/ 19 w 206"/>
                <a:gd name="T1" fmla="*/ 89 h 98"/>
                <a:gd name="T2" fmla="*/ 17 w 206"/>
                <a:gd name="T3" fmla="*/ 74 h 98"/>
                <a:gd name="T4" fmla="*/ 11 w 206"/>
                <a:gd name="T5" fmla="*/ 61 h 98"/>
                <a:gd name="T6" fmla="*/ 5 w 206"/>
                <a:gd name="T7" fmla="*/ 48 h 98"/>
                <a:gd name="T8" fmla="*/ 11 w 206"/>
                <a:gd name="T9" fmla="*/ 40 h 98"/>
                <a:gd name="T10" fmla="*/ 35 w 206"/>
                <a:gd name="T11" fmla="*/ 38 h 98"/>
                <a:gd name="T12" fmla="*/ 60 w 206"/>
                <a:gd name="T13" fmla="*/ 31 h 98"/>
                <a:gd name="T14" fmla="*/ 84 w 206"/>
                <a:gd name="T15" fmla="*/ 24 h 98"/>
                <a:gd name="T16" fmla="*/ 108 w 206"/>
                <a:gd name="T17" fmla="*/ 17 h 98"/>
                <a:gd name="T18" fmla="*/ 134 w 206"/>
                <a:gd name="T19" fmla="*/ 10 h 98"/>
                <a:gd name="T20" fmla="*/ 157 w 206"/>
                <a:gd name="T21" fmla="*/ 3 h 98"/>
                <a:gd name="T22" fmla="*/ 181 w 206"/>
                <a:gd name="T23" fmla="*/ 1 h 98"/>
                <a:gd name="T24" fmla="*/ 192 w 206"/>
                <a:gd name="T25" fmla="*/ 8 h 98"/>
                <a:gd name="T26" fmla="*/ 195 w 206"/>
                <a:gd name="T27" fmla="*/ 19 h 98"/>
                <a:gd name="T28" fmla="*/ 200 w 206"/>
                <a:gd name="T29" fmla="*/ 31 h 98"/>
                <a:gd name="T30" fmla="*/ 204 w 206"/>
                <a:gd name="T31" fmla="*/ 44 h 98"/>
                <a:gd name="T32" fmla="*/ 204 w 206"/>
                <a:gd name="T33" fmla="*/ 48 h 98"/>
                <a:gd name="T34" fmla="*/ 192 w 206"/>
                <a:gd name="T35" fmla="*/ 47 h 98"/>
                <a:gd name="T36" fmla="*/ 187 w 206"/>
                <a:gd name="T37" fmla="*/ 50 h 98"/>
                <a:gd name="T38" fmla="*/ 174 w 206"/>
                <a:gd name="T39" fmla="*/ 54 h 98"/>
                <a:gd name="T40" fmla="*/ 167 w 206"/>
                <a:gd name="T41" fmla="*/ 57 h 98"/>
                <a:gd name="T42" fmla="*/ 160 w 206"/>
                <a:gd name="T43" fmla="*/ 53 h 98"/>
                <a:gd name="T44" fmla="*/ 155 w 206"/>
                <a:gd name="T45" fmla="*/ 56 h 98"/>
                <a:gd name="T46" fmla="*/ 150 w 206"/>
                <a:gd name="T47" fmla="*/ 64 h 98"/>
                <a:gd name="T48" fmla="*/ 143 w 206"/>
                <a:gd name="T49" fmla="*/ 63 h 98"/>
                <a:gd name="T50" fmla="*/ 129 w 206"/>
                <a:gd name="T51" fmla="*/ 64 h 98"/>
                <a:gd name="T52" fmla="*/ 122 w 206"/>
                <a:gd name="T53" fmla="*/ 70 h 98"/>
                <a:gd name="T54" fmla="*/ 112 w 206"/>
                <a:gd name="T55" fmla="*/ 65 h 98"/>
                <a:gd name="T56" fmla="*/ 104 w 206"/>
                <a:gd name="T57" fmla="*/ 65 h 98"/>
                <a:gd name="T58" fmla="*/ 102 w 206"/>
                <a:gd name="T59" fmla="*/ 73 h 98"/>
                <a:gd name="T60" fmla="*/ 100 w 206"/>
                <a:gd name="T61" fmla="*/ 74 h 98"/>
                <a:gd name="T62" fmla="*/ 93 w 206"/>
                <a:gd name="T63" fmla="*/ 70 h 98"/>
                <a:gd name="T64" fmla="*/ 85 w 206"/>
                <a:gd name="T65" fmla="*/ 73 h 98"/>
                <a:gd name="T66" fmla="*/ 82 w 206"/>
                <a:gd name="T67" fmla="*/ 81 h 98"/>
                <a:gd name="T68" fmla="*/ 78 w 206"/>
                <a:gd name="T69" fmla="*/ 81 h 98"/>
                <a:gd name="T70" fmla="*/ 70 w 206"/>
                <a:gd name="T71" fmla="*/ 75 h 98"/>
                <a:gd name="T72" fmla="*/ 63 w 206"/>
                <a:gd name="T73" fmla="*/ 77 h 98"/>
                <a:gd name="T74" fmla="*/ 58 w 206"/>
                <a:gd name="T75" fmla="*/ 85 h 98"/>
                <a:gd name="T76" fmla="*/ 54 w 206"/>
                <a:gd name="T77" fmla="*/ 85 h 98"/>
                <a:gd name="T78" fmla="*/ 49 w 206"/>
                <a:gd name="T79" fmla="*/ 81 h 98"/>
                <a:gd name="T80" fmla="*/ 43 w 206"/>
                <a:gd name="T81" fmla="*/ 83 h 98"/>
                <a:gd name="T82" fmla="*/ 38 w 206"/>
                <a:gd name="T83" fmla="*/ 90 h 98"/>
                <a:gd name="T84" fmla="*/ 35 w 206"/>
                <a:gd name="T85" fmla="*/ 95 h 98"/>
                <a:gd name="T86" fmla="*/ 23 w 206"/>
                <a:gd name="T87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98">
                  <a:moveTo>
                    <a:pt x="20" y="98"/>
                  </a:moveTo>
                  <a:lnTo>
                    <a:pt x="19" y="89"/>
                  </a:lnTo>
                  <a:lnTo>
                    <a:pt x="18" y="82"/>
                  </a:lnTo>
                  <a:lnTo>
                    <a:pt x="17" y="74"/>
                  </a:lnTo>
                  <a:lnTo>
                    <a:pt x="14" y="67"/>
                  </a:lnTo>
                  <a:lnTo>
                    <a:pt x="11" y="61"/>
                  </a:lnTo>
                  <a:lnTo>
                    <a:pt x="8" y="55"/>
                  </a:lnTo>
                  <a:lnTo>
                    <a:pt x="5" y="48"/>
                  </a:lnTo>
                  <a:lnTo>
                    <a:pt x="0" y="41"/>
                  </a:lnTo>
                  <a:lnTo>
                    <a:pt x="11" y="40"/>
                  </a:lnTo>
                  <a:lnTo>
                    <a:pt x="23" y="39"/>
                  </a:lnTo>
                  <a:lnTo>
                    <a:pt x="35" y="38"/>
                  </a:lnTo>
                  <a:lnTo>
                    <a:pt x="46" y="35"/>
                  </a:lnTo>
                  <a:lnTo>
                    <a:pt x="60" y="31"/>
                  </a:lnTo>
                  <a:lnTo>
                    <a:pt x="72" y="28"/>
                  </a:lnTo>
                  <a:lnTo>
                    <a:pt x="84" y="24"/>
                  </a:lnTo>
                  <a:lnTo>
                    <a:pt x="95" y="20"/>
                  </a:lnTo>
                  <a:lnTo>
                    <a:pt x="108" y="17"/>
                  </a:lnTo>
                  <a:lnTo>
                    <a:pt x="120" y="13"/>
                  </a:lnTo>
                  <a:lnTo>
                    <a:pt x="134" y="10"/>
                  </a:lnTo>
                  <a:lnTo>
                    <a:pt x="146" y="7"/>
                  </a:lnTo>
                  <a:lnTo>
                    <a:pt x="157" y="3"/>
                  </a:lnTo>
                  <a:lnTo>
                    <a:pt x="169" y="2"/>
                  </a:lnTo>
                  <a:lnTo>
                    <a:pt x="181" y="1"/>
                  </a:lnTo>
                  <a:lnTo>
                    <a:pt x="192" y="0"/>
                  </a:lnTo>
                  <a:lnTo>
                    <a:pt x="192" y="8"/>
                  </a:lnTo>
                  <a:lnTo>
                    <a:pt x="193" y="13"/>
                  </a:lnTo>
                  <a:lnTo>
                    <a:pt x="195" y="19"/>
                  </a:lnTo>
                  <a:lnTo>
                    <a:pt x="198" y="26"/>
                  </a:lnTo>
                  <a:lnTo>
                    <a:pt x="200" y="31"/>
                  </a:lnTo>
                  <a:lnTo>
                    <a:pt x="203" y="37"/>
                  </a:lnTo>
                  <a:lnTo>
                    <a:pt x="204" y="44"/>
                  </a:lnTo>
                  <a:lnTo>
                    <a:pt x="206" y="48"/>
                  </a:lnTo>
                  <a:lnTo>
                    <a:pt x="204" y="48"/>
                  </a:lnTo>
                  <a:lnTo>
                    <a:pt x="199" y="47"/>
                  </a:lnTo>
                  <a:lnTo>
                    <a:pt x="192" y="47"/>
                  </a:lnTo>
                  <a:lnTo>
                    <a:pt x="191" y="56"/>
                  </a:lnTo>
                  <a:lnTo>
                    <a:pt x="187" y="50"/>
                  </a:lnTo>
                  <a:lnTo>
                    <a:pt x="181" y="49"/>
                  </a:lnTo>
                  <a:lnTo>
                    <a:pt x="174" y="54"/>
                  </a:lnTo>
                  <a:lnTo>
                    <a:pt x="172" y="63"/>
                  </a:lnTo>
                  <a:lnTo>
                    <a:pt x="167" y="57"/>
                  </a:lnTo>
                  <a:lnTo>
                    <a:pt x="163" y="55"/>
                  </a:lnTo>
                  <a:lnTo>
                    <a:pt x="160" y="53"/>
                  </a:lnTo>
                  <a:lnTo>
                    <a:pt x="157" y="54"/>
                  </a:lnTo>
                  <a:lnTo>
                    <a:pt x="155" y="56"/>
                  </a:lnTo>
                  <a:lnTo>
                    <a:pt x="153" y="59"/>
                  </a:lnTo>
                  <a:lnTo>
                    <a:pt x="150" y="64"/>
                  </a:lnTo>
                  <a:lnTo>
                    <a:pt x="149" y="68"/>
                  </a:lnTo>
                  <a:lnTo>
                    <a:pt x="143" y="63"/>
                  </a:lnTo>
                  <a:lnTo>
                    <a:pt x="135" y="61"/>
                  </a:lnTo>
                  <a:lnTo>
                    <a:pt x="129" y="64"/>
                  </a:lnTo>
                  <a:lnTo>
                    <a:pt x="128" y="73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2" y="65"/>
                  </a:lnTo>
                  <a:lnTo>
                    <a:pt x="108" y="65"/>
                  </a:lnTo>
                  <a:lnTo>
                    <a:pt x="104" y="65"/>
                  </a:lnTo>
                  <a:lnTo>
                    <a:pt x="102" y="68"/>
                  </a:lnTo>
                  <a:lnTo>
                    <a:pt x="102" y="73"/>
                  </a:lnTo>
                  <a:lnTo>
                    <a:pt x="104" y="80"/>
                  </a:lnTo>
                  <a:lnTo>
                    <a:pt x="100" y="74"/>
                  </a:lnTo>
                  <a:lnTo>
                    <a:pt x="95" y="71"/>
                  </a:lnTo>
                  <a:lnTo>
                    <a:pt x="93" y="70"/>
                  </a:lnTo>
                  <a:lnTo>
                    <a:pt x="89" y="71"/>
                  </a:lnTo>
                  <a:lnTo>
                    <a:pt x="85" y="73"/>
                  </a:lnTo>
                  <a:lnTo>
                    <a:pt x="84" y="76"/>
                  </a:lnTo>
                  <a:lnTo>
                    <a:pt x="82" y="81"/>
                  </a:lnTo>
                  <a:lnTo>
                    <a:pt x="81" y="85"/>
                  </a:lnTo>
                  <a:lnTo>
                    <a:pt x="78" y="81"/>
                  </a:lnTo>
                  <a:lnTo>
                    <a:pt x="74" y="76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3" y="77"/>
                  </a:lnTo>
                  <a:lnTo>
                    <a:pt x="60" y="81"/>
                  </a:lnTo>
                  <a:lnTo>
                    <a:pt x="58" y="85"/>
                  </a:lnTo>
                  <a:lnTo>
                    <a:pt x="57" y="89"/>
                  </a:lnTo>
                  <a:lnTo>
                    <a:pt x="54" y="85"/>
                  </a:lnTo>
                  <a:lnTo>
                    <a:pt x="52" y="82"/>
                  </a:lnTo>
                  <a:lnTo>
                    <a:pt x="49" y="81"/>
                  </a:lnTo>
                  <a:lnTo>
                    <a:pt x="46" y="81"/>
                  </a:lnTo>
                  <a:lnTo>
                    <a:pt x="43" y="83"/>
                  </a:lnTo>
                  <a:lnTo>
                    <a:pt x="41" y="85"/>
                  </a:lnTo>
                  <a:lnTo>
                    <a:pt x="38" y="90"/>
                  </a:lnTo>
                  <a:lnTo>
                    <a:pt x="37" y="94"/>
                  </a:lnTo>
                  <a:lnTo>
                    <a:pt x="35" y="95"/>
                  </a:lnTo>
                  <a:lnTo>
                    <a:pt x="29" y="96"/>
                  </a:lnTo>
                  <a:lnTo>
                    <a:pt x="23" y="96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1" name="Freeform 2255">
              <a:extLst>
                <a:ext uri="{FF2B5EF4-FFF2-40B4-BE49-F238E27FC236}">
                  <a16:creationId xmlns:a16="http://schemas.microsoft.com/office/drawing/2014/main" id="{8A92B0A8-CE50-42C9-B0B2-AC4EC0992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59"/>
              <a:ext cx="75" cy="46"/>
            </a:xfrm>
            <a:custGeom>
              <a:avLst/>
              <a:gdLst>
                <a:gd name="T0" fmla="*/ 195 w 224"/>
                <a:gd name="T1" fmla="*/ 6 h 139"/>
                <a:gd name="T2" fmla="*/ 164 w 224"/>
                <a:gd name="T3" fmla="*/ 0 h 139"/>
                <a:gd name="T4" fmla="*/ 134 w 224"/>
                <a:gd name="T5" fmla="*/ 1 h 139"/>
                <a:gd name="T6" fmla="*/ 109 w 224"/>
                <a:gd name="T7" fmla="*/ 10 h 139"/>
                <a:gd name="T8" fmla="*/ 84 w 224"/>
                <a:gd name="T9" fmla="*/ 25 h 139"/>
                <a:gd name="T10" fmla="*/ 60 w 224"/>
                <a:gd name="T11" fmla="*/ 41 h 139"/>
                <a:gd name="T12" fmla="*/ 38 w 224"/>
                <a:gd name="T13" fmla="*/ 59 h 139"/>
                <a:gd name="T14" fmla="*/ 14 w 224"/>
                <a:gd name="T15" fmla="*/ 72 h 139"/>
                <a:gd name="T16" fmla="*/ 4 w 224"/>
                <a:gd name="T17" fmla="*/ 87 h 139"/>
                <a:gd name="T18" fmla="*/ 4 w 224"/>
                <a:gd name="T19" fmla="*/ 101 h 139"/>
                <a:gd name="T20" fmla="*/ 3 w 224"/>
                <a:gd name="T21" fmla="*/ 117 h 139"/>
                <a:gd name="T22" fmla="*/ 1 w 224"/>
                <a:gd name="T23" fmla="*/ 133 h 139"/>
                <a:gd name="T24" fmla="*/ 4 w 224"/>
                <a:gd name="T25" fmla="*/ 134 h 139"/>
                <a:gd name="T26" fmla="*/ 12 w 224"/>
                <a:gd name="T27" fmla="*/ 120 h 139"/>
                <a:gd name="T28" fmla="*/ 20 w 224"/>
                <a:gd name="T29" fmla="*/ 115 h 139"/>
                <a:gd name="T30" fmla="*/ 29 w 224"/>
                <a:gd name="T31" fmla="*/ 117 h 139"/>
                <a:gd name="T32" fmla="*/ 36 w 224"/>
                <a:gd name="T33" fmla="*/ 118 h 139"/>
                <a:gd name="T34" fmla="*/ 39 w 224"/>
                <a:gd name="T35" fmla="*/ 106 h 139"/>
                <a:gd name="T36" fmla="*/ 46 w 224"/>
                <a:gd name="T37" fmla="*/ 98 h 139"/>
                <a:gd name="T38" fmla="*/ 54 w 224"/>
                <a:gd name="T39" fmla="*/ 100 h 139"/>
                <a:gd name="T40" fmla="*/ 58 w 224"/>
                <a:gd name="T41" fmla="*/ 106 h 139"/>
                <a:gd name="T42" fmla="*/ 66 w 224"/>
                <a:gd name="T43" fmla="*/ 94 h 139"/>
                <a:gd name="T44" fmla="*/ 75 w 224"/>
                <a:gd name="T45" fmla="*/ 83 h 139"/>
                <a:gd name="T46" fmla="*/ 82 w 224"/>
                <a:gd name="T47" fmla="*/ 83 h 139"/>
                <a:gd name="T48" fmla="*/ 85 w 224"/>
                <a:gd name="T49" fmla="*/ 84 h 139"/>
                <a:gd name="T50" fmla="*/ 90 w 224"/>
                <a:gd name="T51" fmla="*/ 72 h 139"/>
                <a:gd name="T52" fmla="*/ 97 w 224"/>
                <a:gd name="T53" fmla="*/ 68 h 139"/>
                <a:gd name="T54" fmla="*/ 105 w 224"/>
                <a:gd name="T55" fmla="*/ 71 h 139"/>
                <a:gd name="T56" fmla="*/ 113 w 224"/>
                <a:gd name="T57" fmla="*/ 74 h 139"/>
                <a:gd name="T58" fmla="*/ 120 w 224"/>
                <a:gd name="T59" fmla="*/ 64 h 139"/>
                <a:gd name="T60" fmla="*/ 127 w 224"/>
                <a:gd name="T61" fmla="*/ 54 h 139"/>
                <a:gd name="T62" fmla="*/ 137 w 224"/>
                <a:gd name="T63" fmla="*/ 59 h 139"/>
                <a:gd name="T64" fmla="*/ 147 w 224"/>
                <a:gd name="T65" fmla="*/ 62 h 139"/>
                <a:gd name="T66" fmla="*/ 152 w 224"/>
                <a:gd name="T67" fmla="*/ 53 h 139"/>
                <a:gd name="T68" fmla="*/ 159 w 224"/>
                <a:gd name="T69" fmla="*/ 48 h 139"/>
                <a:gd name="T70" fmla="*/ 166 w 224"/>
                <a:gd name="T71" fmla="*/ 54 h 139"/>
                <a:gd name="T72" fmla="*/ 169 w 224"/>
                <a:gd name="T73" fmla="*/ 60 h 139"/>
                <a:gd name="T74" fmla="*/ 175 w 224"/>
                <a:gd name="T75" fmla="*/ 47 h 139"/>
                <a:gd name="T76" fmla="*/ 183 w 224"/>
                <a:gd name="T77" fmla="*/ 41 h 139"/>
                <a:gd name="T78" fmla="*/ 188 w 224"/>
                <a:gd name="T79" fmla="*/ 43 h 139"/>
                <a:gd name="T80" fmla="*/ 195 w 224"/>
                <a:gd name="T81" fmla="*/ 55 h 139"/>
                <a:gd name="T82" fmla="*/ 198 w 224"/>
                <a:gd name="T83" fmla="*/ 45 h 139"/>
                <a:gd name="T84" fmla="*/ 207 w 224"/>
                <a:gd name="T85" fmla="*/ 45 h 139"/>
                <a:gd name="T86" fmla="*/ 219 w 224"/>
                <a:gd name="T87" fmla="*/ 48 h 139"/>
                <a:gd name="T88" fmla="*/ 224 w 224"/>
                <a:gd name="T89" fmla="*/ 47 h 139"/>
                <a:gd name="T90" fmla="*/ 222 w 224"/>
                <a:gd name="T91" fmla="*/ 34 h 139"/>
                <a:gd name="T92" fmla="*/ 221 w 224"/>
                <a:gd name="T93" fmla="*/ 28 h 139"/>
                <a:gd name="T94" fmla="*/ 219 w 224"/>
                <a:gd name="T95" fmla="*/ 23 h 139"/>
                <a:gd name="T96" fmla="*/ 211 w 224"/>
                <a:gd name="T97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39">
                  <a:moveTo>
                    <a:pt x="211" y="14"/>
                  </a:moveTo>
                  <a:lnTo>
                    <a:pt x="195" y="6"/>
                  </a:lnTo>
                  <a:lnTo>
                    <a:pt x="178" y="1"/>
                  </a:lnTo>
                  <a:lnTo>
                    <a:pt x="164" y="0"/>
                  </a:lnTo>
                  <a:lnTo>
                    <a:pt x="149" y="0"/>
                  </a:lnTo>
                  <a:lnTo>
                    <a:pt x="134" y="1"/>
                  </a:lnTo>
                  <a:lnTo>
                    <a:pt x="122" y="6"/>
                  </a:lnTo>
                  <a:lnTo>
                    <a:pt x="109" y="10"/>
                  </a:lnTo>
                  <a:lnTo>
                    <a:pt x="96" y="17"/>
                  </a:lnTo>
                  <a:lnTo>
                    <a:pt x="84" y="25"/>
                  </a:lnTo>
                  <a:lnTo>
                    <a:pt x="73" y="32"/>
                  </a:lnTo>
                  <a:lnTo>
                    <a:pt x="60" y="41"/>
                  </a:lnTo>
                  <a:lnTo>
                    <a:pt x="49" y="48"/>
                  </a:lnTo>
                  <a:lnTo>
                    <a:pt x="38" y="59"/>
                  </a:lnTo>
                  <a:lnTo>
                    <a:pt x="26" y="65"/>
                  </a:lnTo>
                  <a:lnTo>
                    <a:pt x="14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4" y="101"/>
                  </a:lnTo>
                  <a:lnTo>
                    <a:pt x="3" y="110"/>
                  </a:lnTo>
                  <a:lnTo>
                    <a:pt x="3" y="117"/>
                  </a:lnTo>
                  <a:lnTo>
                    <a:pt x="2" y="125"/>
                  </a:lnTo>
                  <a:lnTo>
                    <a:pt x="1" y="133"/>
                  </a:lnTo>
                  <a:lnTo>
                    <a:pt x="0" y="139"/>
                  </a:lnTo>
                  <a:lnTo>
                    <a:pt x="4" y="134"/>
                  </a:lnTo>
                  <a:lnTo>
                    <a:pt x="9" y="126"/>
                  </a:lnTo>
                  <a:lnTo>
                    <a:pt x="12" y="120"/>
                  </a:lnTo>
                  <a:lnTo>
                    <a:pt x="17" y="116"/>
                  </a:lnTo>
                  <a:lnTo>
                    <a:pt x="20" y="115"/>
                  </a:lnTo>
                  <a:lnTo>
                    <a:pt x="26" y="115"/>
                  </a:lnTo>
                  <a:lnTo>
                    <a:pt x="29" y="117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7" y="111"/>
                  </a:lnTo>
                  <a:lnTo>
                    <a:pt x="39" y="106"/>
                  </a:lnTo>
                  <a:lnTo>
                    <a:pt x="42" y="101"/>
                  </a:lnTo>
                  <a:lnTo>
                    <a:pt x="46" y="98"/>
                  </a:lnTo>
                  <a:lnTo>
                    <a:pt x="49" y="98"/>
                  </a:lnTo>
                  <a:lnTo>
                    <a:pt x="54" y="100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0"/>
                  </a:lnTo>
                  <a:lnTo>
                    <a:pt x="66" y="94"/>
                  </a:lnTo>
                  <a:lnTo>
                    <a:pt x="69" y="88"/>
                  </a:lnTo>
                  <a:lnTo>
                    <a:pt x="75" y="83"/>
                  </a:lnTo>
                  <a:lnTo>
                    <a:pt x="78" y="80"/>
                  </a:lnTo>
                  <a:lnTo>
                    <a:pt x="82" y="83"/>
                  </a:lnTo>
                  <a:lnTo>
                    <a:pt x="83" y="90"/>
                  </a:lnTo>
                  <a:lnTo>
                    <a:pt x="85" y="84"/>
                  </a:lnTo>
                  <a:lnTo>
                    <a:pt x="87" y="78"/>
                  </a:lnTo>
                  <a:lnTo>
                    <a:pt x="90" y="72"/>
                  </a:lnTo>
                  <a:lnTo>
                    <a:pt x="94" y="69"/>
                  </a:lnTo>
                  <a:lnTo>
                    <a:pt x="97" y="68"/>
                  </a:lnTo>
                  <a:lnTo>
                    <a:pt x="102" y="68"/>
                  </a:lnTo>
                  <a:lnTo>
                    <a:pt x="105" y="71"/>
                  </a:lnTo>
                  <a:lnTo>
                    <a:pt x="111" y="78"/>
                  </a:lnTo>
                  <a:lnTo>
                    <a:pt x="113" y="74"/>
                  </a:lnTo>
                  <a:lnTo>
                    <a:pt x="116" y="69"/>
                  </a:lnTo>
                  <a:lnTo>
                    <a:pt x="120" y="64"/>
                  </a:lnTo>
                  <a:lnTo>
                    <a:pt x="123" y="59"/>
                  </a:lnTo>
                  <a:lnTo>
                    <a:pt x="127" y="54"/>
                  </a:lnTo>
                  <a:lnTo>
                    <a:pt x="131" y="54"/>
                  </a:lnTo>
                  <a:lnTo>
                    <a:pt x="137" y="59"/>
                  </a:lnTo>
                  <a:lnTo>
                    <a:pt x="143" y="68"/>
                  </a:lnTo>
                  <a:lnTo>
                    <a:pt x="147" y="62"/>
                  </a:lnTo>
                  <a:lnTo>
                    <a:pt x="149" y="56"/>
                  </a:lnTo>
                  <a:lnTo>
                    <a:pt x="152" y="53"/>
                  </a:lnTo>
                  <a:lnTo>
                    <a:pt x="155" y="51"/>
                  </a:lnTo>
                  <a:lnTo>
                    <a:pt x="159" y="48"/>
                  </a:lnTo>
                  <a:lnTo>
                    <a:pt x="162" y="51"/>
                  </a:lnTo>
                  <a:lnTo>
                    <a:pt x="166" y="54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3" y="53"/>
                  </a:lnTo>
                  <a:lnTo>
                    <a:pt x="175" y="47"/>
                  </a:lnTo>
                  <a:lnTo>
                    <a:pt x="178" y="43"/>
                  </a:lnTo>
                  <a:lnTo>
                    <a:pt x="183" y="41"/>
                  </a:lnTo>
                  <a:lnTo>
                    <a:pt x="186" y="41"/>
                  </a:lnTo>
                  <a:lnTo>
                    <a:pt x="188" y="43"/>
                  </a:lnTo>
                  <a:lnTo>
                    <a:pt x="192" y="48"/>
                  </a:lnTo>
                  <a:lnTo>
                    <a:pt x="195" y="55"/>
                  </a:lnTo>
                  <a:lnTo>
                    <a:pt x="196" y="48"/>
                  </a:lnTo>
                  <a:lnTo>
                    <a:pt x="198" y="45"/>
                  </a:lnTo>
                  <a:lnTo>
                    <a:pt x="203" y="44"/>
                  </a:lnTo>
                  <a:lnTo>
                    <a:pt x="207" y="45"/>
                  </a:lnTo>
                  <a:lnTo>
                    <a:pt x="213" y="47"/>
                  </a:lnTo>
                  <a:lnTo>
                    <a:pt x="219" y="48"/>
                  </a:lnTo>
                  <a:lnTo>
                    <a:pt x="222" y="48"/>
                  </a:lnTo>
                  <a:lnTo>
                    <a:pt x="224" y="47"/>
                  </a:lnTo>
                  <a:lnTo>
                    <a:pt x="223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3"/>
                  </a:lnTo>
                  <a:lnTo>
                    <a:pt x="215" y="19"/>
                  </a:lnTo>
                  <a:lnTo>
                    <a:pt x="211" y="14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2" name="Freeform 2256">
              <a:extLst>
                <a:ext uri="{FF2B5EF4-FFF2-40B4-BE49-F238E27FC236}">
                  <a16:creationId xmlns:a16="http://schemas.microsoft.com/office/drawing/2014/main" id="{6C44B809-DEEC-4B79-A09E-FF72AF06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05"/>
              <a:ext cx="87" cy="28"/>
            </a:xfrm>
            <a:custGeom>
              <a:avLst/>
              <a:gdLst>
                <a:gd name="T0" fmla="*/ 2 w 260"/>
                <a:gd name="T1" fmla="*/ 71 h 85"/>
                <a:gd name="T2" fmla="*/ 0 w 260"/>
                <a:gd name="T3" fmla="*/ 52 h 85"/>
                <a:gd name="T4" fmla="*/ 3 w 260"/>
                <a:gd name="T5" fmla="*/ 33 h 85"/>
                <a:gd name="T6" fmla="*/ 8 w 260"/>
                <a:gd name="T7" fmla="*/ 15 h 85"/>
                <a:gd name="T8" fmla="*/ 20 w 260"/>
                <a:gd name="T9" fmla="*/ 3 h 85"/>
                <a:gd name="T10" fmla="*/ 49 w 260"/>
                <a:gd name="T11" fmla="*/ 0 h 85"/>
                <a:gd name="T12" fmla="*/ 83 w 260"/>
                <a:gd name="T13" fmla="*/ 2 h 85"/>
                <a:gd name="T14" fmla="*/ 120 w 260"/>
                <a:gd name="T15" fmla="*/ 9 h 85"/>
                <a:gd name="T16" fmla="*/ 158 w 260"/>
                <a:gd name="T17" fmla="*/ 13 h 85"/>
                <a:gd name="T18" fmla="*/ 193 w 260"/>
                <a:gd name="T19" fmla="*/ 20 h 85"/>
                <a:gd name="T20" fmla="*/ 225 w 260"/>
                <a:gd name="T21" fmla="*/ 22 h 85"/>
                <a:gd name="T22" fmla="*/ 250 w 260"/>
                <a:gd name="T23" fmla="*/ 19 h 85"/>
                <a:gd name="T24" fmla="*/ 260 w 260"/>
                <a:gd name="T25" fmla="*/ 22 h 85"/>
                <a:gd name="T26" fmla="*/ 259 w 260"/>
                <a:gd name="T27" fmla="*/ 40 h 85"/>
                <a:gd name="T28" fmla="*/ 257 w 260"/>
                <a:gd name="T29" fmla="*/ 60 h 85"/>
                <a:gd name="T30" fmla="*/ 255 w 260"/>
                <a:gd name="T31" fmla="*/ 78 h 85"/>
                <a:gd name="T32" fmla="*/ 249 w 260"/>
                <a:gd name="T33" fmla="*/ 78 h 85"/>
                <a:gd name="T34" fmla="*/ 240 w 260"/>
                <a:gd name="T35" fmla="*/ 71 h 85"/>
                <a:gd name="T36" fmla="*/ 231 w 260"/>
                <a:gd name="T37" fmla="*/ 71 h 85"/>
                <a:gd name="T38" fmla="*/ 223 w 260"/>
                <a:gd name="T39" fmla="*/ 78 h 85"/>
                <a:gd name="T40" fmla="*/ 220 w 260"/>
                <a:gd name="T41" fmla="*/ 80 h 85"/>
                <a:gd name="T42" fmla="*/ 213 w 260"/>
                <a:gd name="T43" fmla="*/ 74 h 85"/>
                <a:gd name="T44" fmla="*/ 202 w 260"/>
                <a:gd name="T45" fmla="*/ 69 h 85"/>
                <a:gd name="T46" fmla="*/ 193 w 260"/>
                <a:gd name="T47" fmla="*/ 76 h 85"/>
                <a:gd name="T48" fmla="*/ 191 w 260"/>
                <a:gd name="T49" fmla="*/ 78 h 85"/>
                <a:gd name="T50" fmla="*/ 184 w 260"/>
                <a:gd name="T51" fmla="*/ 66 h 85"/>
                <a:gd name="T52" fmla="*/ 173 w 260"/>
                <a:gd name="T53" fmla="*/ 60 h 85"/>
                <a:gd name="T54" fmla="*/ 159 w 260"/>
                <a:gd name="T55" fmla="*/ 67 h 85"/>
                <a:gd name="T56" fmla="*/ 153 w 260"/>
                <a:gd name="T57" fmla="*/ 71 h 85"/>
                <a:gd name="T58" fmla="*/ 145 w 260"/>
                <a:gd name="T59" fmla="*/ 62 h 85"/>
                <a:gd name="T60" fmla="*/ 135 w 260"/>
                <a:gd name="T61" fmla="*/ 62 h 85"/>
                <a:gd name="T62" fmla="*/ 126 w 260"/>
                <a:gd name="T63" fmla="*/ 69 h 85"/>
                <a:gd name="T64" fmla="*/ 120 w 260"/>
                <a:gd name="T65" fmla="*/ 64 h 85"/>
                <a:gd name="T66" fmla="*/ 109 w 260"/>
                <a:gd name="T67" fmla="*/ 56 h 85"/>
                <a:gd name="T68" fmla="*/ 96 w 260"/>
                <a:gd name="T69" fmla="*/ 60 h 85"/>
                <a:gd name="T70" fmla="*/ 89 w 260"/>
                <a:gd name="T71" fmla="*/ 69 h 85"/>
                <a:gd name="T72" fmla="*/ 87 w 260"/>
                <a:gd name="T73" fmla="*/ 66 h 85"/>
                <a:gd name="T74" fmla="*/ 76 w 260"/>
                <a:gd name="T75" fmla="*/ 56 h 85"/>
                <a:gd name="T76" fmla="*/ 62 w 260"/>
                <a:gd name="T77" fmla="*/ 56 h 85"/>
                <a:gd name="T78" fmla="*/ 50 w 260"/>
                <a:gd name="T79" fmla="*/ 65 h 85"/>
                <a:gd name="T80" fmla="*/ 47 w 260"/>
                <a:gd name="T81" fmla="*/ 66 h 85"/>
                <a:gd name="T82" fmla="*/ 34 w 260"/>
                <a:gd name="T83" fmla="*/ 60 h 85"/>
                <a:gd name="T84" fmla="*/ 17 w 260"/>
                <a:gd name="T85" fmla="*/ 65 h 85"/>
                <a:gd name="T86" fmla="*/ 6 w 260"/>
                <a:gd name="T87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85">
                  <a:moveTo>
                    <a:pt x="5" y="78"/>
                  </a:moveTo>
                  <a:lnTo>
                    <a:pt x="2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3" y="33"/>
                  </a:lnTo>
                  <a:lnTo>
                    <a:pt x="6" y="24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4" y="1"/>
                  </a:lnTo>
                  <a:lnTo>
                    <a:pt x="49" y="0"/>
                  </a:lnTo>
                  <a:lnTo>
                    <a:pt x="64" y="1"/>
                  </a:lnTo>
                  <a:lnTo>
                    <a:pt x="83" y="2"/>
                  </a:lnTo>
                  <a:lnTo>
                    <a:pt x="101" y="4"/>
                  </a:lnTo>
                  <a:lnTo>
                    <a:pt x="120" y="9"/>
                  </a:lnTo>
                  <a:lnTo>
                    <a:pt x="138" y="11"/>
                  </a:lnTo>
                  <a:lnTo>
                    <a:pt x="158" y="13"/>
                  </a:lnTo>
                  <a:lnTo>
                    <a:pt x="175" y="18"/>
                  </a:lnTo>
                  <a:lnTo>
                    <a:pt x="193" y="20"/>
                  </a:lnTo>
                  <a:lnTo>
                    <a:pt x="211" y="22"/>
                  </a:lnTo>
                  <a:lnTo>
                    <a:pt x="225" y="22"/>
                  </a:lnTo>
                  <a:lnTo>
                    <a:pt x="239" y="21"/>
                  </a:lnTo>
                  <a:lnTo>
                    <a:pt x="250" y="19"/>
                  </a:lnTo>
                  <a:lnTo>
                    <a:pt x="259" y="13"/>
                  </a:lnTo>
                  <a:lnTo>
                    <a:pt x="260" y="22"/>
                  </a:lnTo>
                  <a:lnTo>
                    <a:pt x="260" y="31"/>
                  </a:lnTo>
                  <a:lnTo>
                    <a:pt x="259" y="40"/>
                  </a:lnTo>
                  <a:lnTo>
                    <a:pt x="257" y="49"/>
                  </a:lnTo>
                  <a:lnTo>
                    <a:pt x="257" y="60"/>
                  </a:lnTo>
                  <a:lnTo>
                    <a:pt x="256" y="69"/>
                  </a:lnTo>
                  <a:lnTo>
                    <a:pt x="255" y="78"/>
                  </a:lnTo>
                  <a:lnTo>
                    <a:pt x="255" y="85"/>
                  </a:lnTo>
                  <a:lnTo>
                    <a:pt x="249" y="78"/>
                  </a:lnTo>
                  <a:lnTo>
                    <a:pt x="246" y="74"/>
                  </a:lnTo>
                  <a:lnTo>
                    <a:pt x="240" y="71"/>
                  </a:lnTo>
                  <a:lnTo>
                    <a:pt x="234" y="70"/>
                  </a:lnTo>
                  <a:lnTo>
                    <a:pt x="231" y="71"/>
                  </a:lnTo>
                  <a:lnTo>
                    <a:pt x="225" y="75"/>
                  </a:lnTo>
                  <a:lnTo>
                    <a:pt x="223" y="78"/>
                  </a:lnTo>
                  <a:lnTo>
                    <a:pt x="221" y="84"/>
                  </a:lnTo>
                  <a:lnTo>
                    <a:pt x="220" y="80"/>
                  </a:lnTo>
                  <a:lnTo>
                    <a:pt x="216" y="77"/>
                  </a:lnTo>
                  <a:lnTo>
                    <a:pt x="213" y="74"/>
                  </a:lnTo>
                  <a:lnTo>
                    <a:pt x="207" y="71"/>
                  </a:lnTo>
                  <a:lnTo>
                    <a:pt x="202" y="69"/>
                  </a:lnTo>
                  <a:lnTo>
                    <a:pt x="196" y="71"/>
                  </a:lnTo>
                  <a:lnTo>
                    <a:pt x="193" y="76"/>
                  </a:lnTo>
                  <a:lnTo>
                    <a:pt x="192" y="84"/>
                  </a:lnTo>
                  <a:lnTo>
                    <a:pt x="191" y="78"/>
                  </a:lnTo>
                  <a:lnTo>
                    <a:pt x="187" y="71"/>
                  </a:lnTo>
                  <a:lnTo>
                    <a:pt x="184" y="66"/>
                  </a:lnTo>
                  <a:lnTo>
                    <a:pt x="178" y="62"/>
                  </a:lnTo>
                  <a:lnTo>
                    <a:pt x="173" y="60"/>
                  </a:lnTo>
                  <a:lnTo>
                    <a:pt x="167" y="62"/>
                  </a:lnTo>
                  <a:lnTo>
                    <a:pt x="159" y="67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49" y="66"/>
                  </a:lnTo>
                  <a:lnTo>
                    <a:pt x="145" y="62"/>
                  </a:lnTo>
                  <a:lnTo>
                    <a:pt x="140" y="61"/>
                  </a:lnTo>
                  <a:lnTo>
                    <a:pt x="135" y="62"/>
                  </a:lnTo>
                  <a:lnTo>
                    <a:pt x="129" y="65"/>
                  </a:lnTo>
                  <a:lnTo>
                    <a:pt x="126" y="69"/>
                  </a:lnTo>
                  <a:lnTo>
                    <a:pt x="121" y="75"/>
                  </a:lnTo>
                  <a:lnTo>
                    <a:pt x="120" y="64"/>
                  </a:lnTo>
                  <a:lnTo>
                    <a:pt x="116" y="59"/>
                  </a:lnTo>
                  <a:lnTo>
                    <a:pt x="109" y="56"/>
                  </a:lnTo>
                  <a:lnTo>
                    <a:pt x="102" y="57"/>
                  </a:lnTo>
                  <a:lnTo>
                    <a:pt x="96" y="60"/>
                  </a:lnTo>
                  <a:lnTo>
                    <a:pt x="91" y="64"/>
                  </a:lnTo>
                  <a:lnTo>
                    <a:pt x="89" y="69"/>
                  </a:lnTo>
                  <a:lnTo>
                    <a:pt x="90" y="76"/>
                  </a:lnTo>
                  <a:lnTo>
                    <a:pt x="87" y="66"/>
                  </a:lnTo>
                  <a:lnTo>
                    <a:pt x="84" y="60"/>
                  </a:lnTo>
                  <a:lnTo>
                    <a:pt x="76" y="56"/>
                  </a:lnTo>
                  <a:lnTo>
                    <a:pt x="70" y="54"/>
                  </a:lnTo>
                  <a:lnTo>
                    <a:pt x="62" y="56"/>
                  </a:lnTo>
                  <a:lnTo>
                    <a:pt x="55" y="59"/>
                  </a:lnTo>
                  <a:lnTo>
                    <a:pt x="50" y="65"/>
                  </a:lnTo>
                  <a:lnTo>
                    <a:pt x="49" y="73"/>
                  </a:lnTo>
                  <a:lnTo>
                    <a:pt x="47" y="66"/>
                  </a:lnTo>
                  <a:lnTo>
                    <a:pt x="42" y="62"/>
                  </a:lnTo>
                  <a:lnTo>
                    <a:pt x="34" y="60"/>
                  </a:lnTo>
                  <a:lnTo>
                    <a:pt x="25" y="62"/>
                  </a:lnTo>
                  <a:lnTo>
                    <a:pt x="17" y="65"/>
                  </a:lnTo>
                  <a:lnTo>
                    <a:pt x="10" y="69"/>
                  </a:lnTo>
                  <a:lnTo>
                    <a:pt x="6" y="74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3" name="Freeform 2257">
              <a:extLst>
                <a:ext uri="{FF2B5EF4-FFF2-40B4-BE49-F238E27FC236}">
                  <a16:creationId xmlns:a16="http://schemas.microsoft.com/office/drawing/2014/main" id="{BCE90B2B-864E-410A-9120-BBE431C3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641"/>
              <a:ext cx="77" cy="44"/>
            </a:xfrm>
            <a:custGeom>
              <a:avLst/>
              <a:gdLst>
                <a:gd name="T0" fmla="*/ 0 w 231"/>
                <a:gd name="T1" fmla="*/ 61 h 132"/>
                <a:gd name="T2" fmla="*/ 0 w 231"/>
                <a:gd name="T3" fmla="*/ 44 h 132"/>
                <a:gd name="T4" fmla="*/ 4 w 231"/>
                <a:gd name="T5" fmla="*/ 28 h 132"/>
                <a:gd name="T6" fmla="*/ 9 w 231"/>
                <a:gd name="T7" fmla="*/ 13 h 132"/>
                <a:gd name="T8" fmla="*/ 24 w 231"/>
                <a:gd name="T9" fmla="*/ 4 h 132"/>
                <a:gd name="T10" fmla="*/ 50 w 231"/>
                <a:gd name="T11" fmla="*/ 0 h 132"/>
                <a:gd name="T12" fmla="*/ 77 w 231"/>
                <a:gd name="T13" fmla="*/ 0 h 132"/>
                <a:gd name="T14" fmla="*/ 106 w 231"/>
                <a:gd name="T15" fmla="*/ 3 h 132"/>
                <a:gd name="T16" fmla="*/ 133 w 231"/>
                <a:gd name="T17" fmla="*/ 10 h 132"/>
                <a:gd name="T18" fmla="*/ 160 w 231"/>
                <a:gd name="T19" fmla="*/ 19 h 132"/>
                <a:gd name="T20" fmla="*/ 182 w 231"/>
                <a:gd name="T21" fmla="*/ 32 h 132"/>
                <a:gd name="T22" fmla="*/ 202 w 231"/>
                <a:gd name="T23" fmla="*/ 49 h 132"/>
                <a:gd name="T24" fmla="*/ 219 w 231"/>
                <a:gd name="T25" fmla="*/ 72 h 132"/>
                <a:gd name="T26" fmla="*/ 228 w 231"/>
                <a:gd name="T27" fmla="*/ 90 h 132"/>
                <a:gd name="T28" fmla="*/ 231 w 231"/>
                <a:gd name="T29" fmla="*/ 103 h 132"/>
                <a:gd name="T30" fmla="*/ 230 w 231"/>
                <a:gd name="T31" fmla="*/ 120 h 132"/>
                <a:gd name="T32" fmla="*/ 229 w 231"/>
                <a:gd name="T33" fmla="*/ 129 h 132"/>
                <a:gd name="T34" fmla="*/ 224 w 231"/>
                <a:gd name="T35" fmla="*/ 123 h 132"/>
                <a:gd name="T36" fmla="*/ 215 w 231"/>
                <a:gd name="T37" fmla="*/ 119 h 132"/>
                <a:gd name="T38" fmla="*/ 204 w 231"/>
                <a:gd name="T39" fmla="*/ 120 h 132"/>
                <a:gd name="T40" fmla="*/ 199 w 231"/>
                <a:gd name="T41" fmla="*/ 123 h 132"/>
                <a:gd name="T42" fmla="*/ 199 w 231"/>
                <a:gd name="T43" fmla="*/ 111 h 132"/>
                <a:gd name="T44" fmla="*/ 197 w 231"/>
                <a:gd name="T45" fmla="*/ 101 h 132"/>
                <a:gd name="T46" fmla="*/ 188 w 231"/>
                <a:gd name="T47" fmla="*/ 101 h 132"/>
                <a:gd name="T48" fmla="*/ 179 w 231"/>
                <a:gd name="T49" fmla="*/ 104 h 132"/>
                <a:gd name="T50" fmla="*/ 172 w 231"/>
                <a:gd name="T51" fmla="*/ 91 h 132"/>
                <a:gd name="T52" fmla="*/ 161 w 231"/>
                <a:gd name="T53" fmla="*/ 84 h 132"/>
                <a:gd name="T54" fmla="*/ 153 w 231"/>
                <a:gd name="T55" fmla="*/ 90 h 132"/>
                <a:gd name="T56" fmla="*/ 148 w 231"/>
                <a:gd name="T57" fmla="*/ 91 h 132"/>
                <a:gd name="T58" fmla="*/ 143 w 231"/>
                <a:gd name="T59" fmla="*/ 77 h 132"/>
                <a:gd name="T60" fmla="*/ 133 w 231"/>
                <a:gd name="T61" fmla="*/ 72 h 132"/>
                <a:gd name="T62" fmla="*/ 118 w 231"/>
                <a:gd name="T63" fmla="*/ 75 h 132"/>
                <a:gd name="T64" fmla="*/ 109 w 231"/>
                <a:gd name="T65" fmla="*/ 75 h 132"/>
                <a:gd name="T66" fmla="*/ 101 w 231"/>
                <a:gd name="T67" fmla="*/ 65 h 132"/>
                <a:gd name="T68" fmla="*/ 88 w 231"/>
                <a:gd name="T69" fmla="*/ 59 h 132"/>
                <a:gd name="T70" fmla="*/ 76 w 231"/>
                <a:gd name="T71" fmla="*/ 64 h 132"/>
                <a:gd name="T72" fmla="*/ 71 w 231"/>
                <a:gd name="T73" fmla="*/ 65 h 132"/>
                <a:gd name="T74" fmla="*/ 63 w 231"/>
                <a:gd name="T75" fmla="*/ 53 h 132"/>
                <a:gd name="T76" fmla="*/ 50 w 231"/>
                <a:gd name="T77" fmla="*/ 48 h 132"/>
                <a:gd name="T78" fmla="*/ 39 w 231"/>
                <a:gd name="T79" fmla="*/ 54 h 132"/>
                <a:gd name="T80" fmla="*/ 34 w 231"/>
                <a:gd name="T81" fmla="*/ 64 h 132"/>
                <a:gd name="T82" fmla="*/ 30 w 231"/>
                <a:gd name="T83" fmla="*/ 53 h 132"/>
                <a:gd name="T84" fmla="*/ 16 w 231"/>
                <a:gd name="T85" fmla="*/ 49 h 132"/>
                <a:gd name="T86" fmla="*/ 4 w 231"/>
                <a:gd name="T87" fmla="*/ 53 h 132"/>
                <a:gd name="T88" fmla="*/ 0 w 231"/>
                <a:gd name="T89" fmla="*/ 6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132">
                  <a:moveTo>
                    <a:pt x="0" y="67"/>
                  </a:moveTo>
                  <a:lnTo>
                    <a:pt x="0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4" y="28"/>
                  </a:lnTo>
                  <a:lnTo>
                    <a:pt x="6" y="20"/>
                  </a:lnTo>
                  <a:lnTo>
                    <a:pt x="9" y="13"/>
                  </a:lnTo>
                  <a:lnTo>
                    <a:pt x="13" y="7"/>
                  </a:lnTo>
                  <a:lnTo>
                    <a:pt x="24" y="4"/>
                  </a:lnTo>
                  <a:lnTo>
                    <a:pt x="36" y="1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1" y="1"/>
                  </a:lnTo>
                  <a:lnTo>
                    <a:pt x="106" y="3"/>
                  </a:lnTo>
                  <a:lnTo>
                    <a:pt x="119" y="7"/>
                  </a:lnTo>
                  <a:lnTo>
                    <a:pt x="133" y="10"/>
                  </a:lnTo>
                  <a:lnTo>
                    <a:pt x="146" y="15"/>
                  </a:lnTo>
                  <a:lnTo>
                    <a:pt x="160" y="19"/>
                  </a:lnTo>
                  <a:lnTo>
                    <a:pt x="172" y="26"/>
                  </a:lnTo>
                  <a:lnTo>
                    <a:pt x="182" y="32"/>
                  </a:lnTo>
                  <a:lnTo>
                    <a:pt x="193" y="40"/>
                  </a:lnTo>
                  <a:lnTo>
                    <a:pt x="202" y="49"/>
                  </a:lnTo>
                  <a:lnTo>
                    <a:pt x="209" y="57"/>
                  </a:lnTo>
                  <a:lnTo>
                    <a:pt x="219" y="72"/>
                  </a:lnTo>
                  <a:lnTo>
                    <a:pt x="226" y="82"/>
                  </a:lnTo>
                  <a:lnTo>
                    <a:pt x="228" y="90"/>
                  </a:lnTo>
                  <a:lnTo>
                    <a:pt x="231" y="96"/>
                  </a:lnTo>
                  <a:lnTo>
                    <a:pt x="231" y="103"/>
                  </a:lnTo>
                  <a:lnTo>
                    <a:pt x="231" y="110"/>
                  </a:lnTo>
                  <a:lnTo>
                    <a:pt x="230" y="120"/>
                  </a:lnTo>
                  <a:lnTo>
                    <a:pt x="230" y="132"/>
                  </a:lnTo>
                  <a:lnTo>
                    <a:pt x="229" y="129"/>
                  </a:lnTo>
                  <a:lnTo>
                    <a:pt x="227" y="126"/>
                  </a:lnTo>
                  <a:lnTo>
                    <a:pt x="224" y="123"/>
                  </a:lnTo>
                  <a:lnTo>
                    <a:pt x="219" y="120"/>
                  </a:lnTo>
                  <a:lnTo>
                    <a:pt x="215" y="119"/>
                  </a:lnTo>
                  <a:lnTo>
                    <a:pt x="209" y="119"/>
                  </a:lnTo>
                  <a:lnTo>
                    <a:pt x="204" y="120"/>
                  </a:lnTo>
                  <a:lnTo>
                    <a:pt x="199" y="124"/>
                  </a:lnTo>
                  <a:lnTo>
                    <a:pt x="199" y="123"/>
                  </a:lnTo>
                  <a:lnTo>
                    <a:pt x="199" y="118"/>
                  </a:lnTo>
                  <a:lnTo>
                    <a:pt x="199" y="111"/>
                  </a:lnTo>
                  <a:lnTo>
                    <a:pt x="199" y="107"/>
                  </a:lnTo>
                  <a:lnTo>
                    <a:pt x="197" y="101"/>
                  </a:lnTo>
                  <a:lnTo>
                    <a:pt x="193" y="100"/>
                  </a:lnTo>
                  <a:lnTo>
                    <a:pt x="188" y="101"/>
                  </a:lnTo>
                  <a:lnTo>
                    <a:pt x="180" y="110"/>
                  </a:lnTo>
                  <a:lnTo>
                    <a:pt x="179" y="104"/>
                  </a:lnTo>
                  <a:lnTo>
                    <a:pt x="175" y="98"/>
                  </a:lnTo>
                  <a:lnTo>
                    <a:pt x="172" y="91"/>
                  </a:lnTo>
                  <a:lnTo>
                    <a:pt x="167" y="86"/>
                  </a:lnTo>
                  <a:lnTo>
                    <a:pt x="161" y="84"/>
                  </a:lnTo>
                  <a:lnTo>
                    <a:pt x="157" y="85"/>
                  </a:lnTo>
                  <a:lnTo>
                    <a:pt x="153" y="90"/>
                  </a:lnTo>
                  <a:lnTo>
                    <a:pt x="150" y="100"/>
                  </a:lnTo>
                  <a:lnTo>
                    <a:pt x="148" y="91"/>
                  </a:lnTo>
                  <a:lnTo>
                    <a:pt x="146" y="83"/>
                  </a:lnTo>
                  <a:lnTo>
                    <a:pt x="143" y="77"/>
                  </a:lnTo>
                  <a:lnTo>
                    <a:pt x="139" y="73"/>
                  </a:lnTo>
                  <a:lnTo>
                    <a:pt x="133" y="72"/>
                  </a:lnTo>
                  <a:lnTo>
                    <a:pt x="126" y="72"/>
                  </a:lnTo>
                  <a:lnTo>
                    <a:pt x="118" y="75"/>
                  </a:lnTo>
                  <a:lnTo>
                    <a:pt x="110" y="83"/>
                  </a:lnTo>
                  <a:lnTo>
                    <a:pt x="109" y="75"/>
                  </a:lnTo>
                  <a:lnTo>
                    <a:pt x="106" y="69"/>
                  </a:lnTo>
                  <a:lnTo>
                    <a:pt x="101" y="65"/>
                  </a:lnTo>
                  <a:lnTo>
                    <a:pt x="96" y="61"/>
                  </a:lnTo>
                  <a:lnTo>
                    <a:pt x="88" y="59"/>
                  </a:lnTo>
                  <a:lnTo>
                    <a:pt x="82" y="61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1" y="65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6" y="49"/>
                  </a:lnTo>
                  <a:lnTo>
                    <a:pt x="50" y="48"/>
                  </a:lnTo>
                  <a:lnTo>
                    <a:pt x="44" y="49"/>
                  </a:lnTo>
                  <a:lnTo>
                    <a:pt x="39" y="54"/>
                  </a:lnTo>
                  <a:lnTo>
                    <a:pt x="35" y="62"/>
                  </a:lnTo>
                  <a:lnTo>
                    <a:pt x="34" y="64"/>
                  </a:lnTo>
                  <a:lnTo>
                    <a:pt x="33" y="58"/>
                  </a:lnTo>
                  <a:lnTo>
                    <a:pt x="30" y="53"/>
                  </a:lnTo>
                  <a:lnTo>
                    <a:pt x="23" y="50"/>
                  </a:lnTo>
                  <a:lnTo>
                    <a:pt x="16" y="49"/>
                  </a:lnTo>
                  <a:lnTo>
                    <a:pt x="10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4" name="Freeform 2258">
              <a:extLst>
                <a:ext uri="{FF2B5EF4-FFF2-40B4-BE49-F238E27FC236}">
                  <a16:creationId xmlns:a16="http://schemas.microsoft.com/office/drawing/2014/main" id="{8EE10D6A-2691-44F7-835E-378E356D7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926"/>
              <a:ext cx="33" cy="28"/>
            </a:xfrm>
            <a:custGeom>
              <a:avLst/>
              <a:gdLst>
                <a:gd name="T0" fmla="*/ 0 w 100"/>
                <a:gd name="T1" fmla="*/ 86 h 86"/>
                <a:gd name="T2" fmla="*/ 11 w 100"/>
                <a:gd name="T3" fmla="*/ 74 h 86"/>
                <a:gd name="T4" fmla="*/ 22 w 100"/>
                <a:gd name="T5" fmla="*/ 60 h 86"/>
                <a:gd name="T6" fmla="*/ 33 w 100"/>
                <a:gd name="T7" fmla="*/ 46 h 86"/>
                <a:gd name="T8" fmla="*/ 45 w 100"/>
                <a:gd name="T9" fmla="*/ 32 h 86"/>
                <a:gd name="T10" fmla="*/ 58 w 100"/>
                <a:gd name="T11" fmla="*/ 20 h 86"/>
                <a:gd name="T12" fmla="*/ 71 w 100"/>
                <a:gd name="T13" fmla="*/ 10 h 86"/>
                <a:gd name="T14" fmla="*/ 85 w 100"/>
                <a:gd name="T15" fmla="*/ 4 h 86"/>
                <a:gd name="T16" fmla="*/ 100 w 100"/>
                <a:gd name="T17" fmla="*/ 2 h 86"/>
                <a:gd name="T18" fmla="*/ 100 w 100"/>
                <a:gd name="T19" fmla="*/ 0 h 86"/>
                <a:gd name="T20" fmla="*/ 84 w 100"/>
                <a:gd name="T21" fmla="*/ 2 h 86"/>
                <a:gd name="T22" fmla="*/ 70 w 100"/>
                <a:gd name="T23" fmla="*/ 10 h 86"/>
                <a:gd name="T24" fmla="*/ 56 w 100"/>
                <a:gd name="T25" fmla="*/ 19 h 86"/>
                <a:gd name="T26" fmla="*/ 43 w 100"/>
                <a:gd name="T27" fmla="*/ 31 h 86"/>
                <a:gd name="T28" fmla="*/ 32 w 100"/>
                <a:gd name="T29" fmla="*/ 44 h 86"/>
                <a:gd name="T30" fmla="*/ 21 w 100"/>
                <a:gd name="T31" fmla="*/ 59 h 86"/>
                <a:gd name="T32" fmla="*/ 10 w 100"/>
                <a:gd name="T33" fmla="*/ 72 h 86"/>
                <a:gd name="T34" fmla="*/ 0 w 100"/>
                <a:gd name="T35" fmla="*/ 85 h 86"/>
                <a:gd name="T36" fmla="*/ 0 w 100"/>
                <a:gd name="T3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86">
                  <a:moveTo>
                    <a:pt x="0" y="86"/>
                  </a:moveTo>
                  <a:lnTo>
                    <a:pt x="11" y="74"/>
                  </a:lnTo>
                  <a:lnTo>
                    <a:pt x="22" y="60"/>
                  </a:lnTo>
                  <a:lnTo>
                    <a:pt x="33" y="46"/>
                  </a:lnTo>
                  <a:lnTo>
                    <a:pt x="45" y="32"/>
                  </a:lnTo>
                  <a:lnTo>
                    <a:pt x="58" y="20"/>
                  </a:lnTo>
                  <a:lnTo>
                    <a:pt x="71" y="10"/>
                  </a:lnTo>
                  <a:lnTo>
                    <a:pt x="85" y="4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84" y="2"/>
                  </a:lnTo>
                  <a:lnTo>
                    <a:pt x="70" y="10"/>
                  </a:lnTo>
                  <a:lnTo>
                    <a:pt x="56" y="19"/>
                  </a:lnTo>
                  <a:lnTo>
                    <a:pt x="43" y="31"/>
                  </a:lnTo>
                  <a:lnTo>
                    <a:pt x="32" y="44"/>
                  </a:lnTo>
                  <a:lnTo>
                    <a:pt x="21" y="59"/>
                  </a:lnTo>
                  <a:lnTo>
                    <a:pt x="10" y="72"/>
                  </a:lnTo>
                  <a:lnTo>
                    <a:pt x="0" y="85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5" name="Freeform 2259">
              <a:extLst>
                <a:ext uri="{FF2B5EF4-FFF2-40B4-BE49-F238E27FC236}">
                  <a16:creationId xmlns:a16="http://schemas.microsoft.com/office/drawing/2014/main" id="{D843BC84-5E72-417C-AB8B-9E43DBB32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956"/>
              <a:ext cx="31" cy="33"/>
            </a:xfrm>
            <a:custGeom>
              <a:avLst/>
              <a:gdLst>
                <a:gd name="T0" fmla="*/ 3 w 93"/>
                <a:gd name="T1" fmla="*/ 100 h 100"/>
                <a:gd name="T2" fmla="*/ 13 w 93"/>
                <a:gd name="T3" fmla="*/ 88 h 100"/>
                <a:gd name="T4" fmla="*/ 23 w 93"/>
                <a:gd name="T5" fmla="*/ 73 h 100"/>
                <a:gd name="T6" fmla="*/ 33 w 93"/>
                <a:gd name="T7" fmla="*/ 56 h 100"/>
                <a:gd name="T8" fmla="*/ 43 w 93"/>
                <a:gd name="T9" fmla="*/ 41 h 100"/>
                <a:gd name="T10" fmla="*/ 54 w 93"/>
                <a:gd name="T11" fmla="*/ 25 h 100"/>
                <a:gd name="T12" fmla="*/ 67 w 93"/>
                <a:gd name="T13" fmla="*/ 14 h 100"/>
                <a:gd name="T14" fmla="*/ 79 w 93"/>
                <a:gd name="T15" fmla="*/ 5 h 100"/>
                <a:gd name="T16" fmla="*/ 93 w 93"/>
                <a:gd name="T17" fmla="*/ 3 h 100"/>
                <a:gd name="T18" fmla="*/ 93 w 93"/>
                <a:gd name="T19" fmla="*/ 0 h 100"/>
                <a:gd name="T20" fmla="*/ 78 w 93"/>
                <a:gd name="T21" fmla="*/ 5 h 100"/>
                <a:gd name="T22" fmla="*/ 65 w 93"/>
                <a:gd name="T23" fmla="*/ 13 h 100"/>
                <a:gd name="T24" fmla="*/ 53 w 93"/>
                <a:gd name="T25" fmla="*/ 24 h 100"/>
                <a:gd name="T26" fmla="*/ 42 w 93"/>
                <a:gd name="T27" fmla="*/ 40 h 100"/>
                <a:gd name="T28" fmla="*/ 32 w 93"/>
                <a:gd name="T29" fmla="*/ 55 h 100"/>
                <a:gd name="T30" fmla="*/ 21 w 93"/>
                <a:gd name="T31" fmla="*/ 71 h 100"/>
                <a:gd name="T32" fmla="*/ 12 w 93"/>
                <a:gd name="T33" fmla="*/ 87 h 100"/>
                <a:gd name="T34" fmla="*/ 0 w 93"/>
                <a:gd name="T35" fmla="*/ 100 h 100"/>
                <a:gd name="T36" fmla="*/ 3 w 93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00">
                  <a:moveTo>
                    <a:pt x="3" y="100"/>
                  </a:moveTo>
                  <a:lnTo>
                    <a:pt x="13" y="88"/>
                  </a:lnTo>
                  <a:lnTo>
                    <a:pt x="23" y="73"/>
                  </a:lnTo>
                  <a:lnTo>
                    <a:pt x="33" y="56"/>
                  </a:lnTo>
                  <a:lnTo>
                    <a:pt x="43" y="41"/>
                  </a:lnTo>
                  <a:lnTo>
                    <a:pt x="54" y="25"/>
                  </a:lnTo>
                  <a:lnTo>
                    <a:pt x="67" y="14"/>
                  </a:lnTo>
                  <a:lnTo>
                    <a:pt x="79" y="5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78" y="5"/>
                  </a:lnTo>
                  <a:lnTo>
                    <a:pt x="65" y="13"/>
                  </a:lnTo>
                  <a:lnTo>
                    <a:pt x="53" y="24"/>
                  </a:lnTo>
                  <a:lnTo>
                    <a:pt x="42" y="40"/>
                  </a:lnTo>
                  <a:lnTo>
                    <a:pt x="32" y="55"/>
                  </a:lnTo>
                  <a:lnTo>
                    <a:pt x="21" y="71"/>
                  </a:lnTo>
                  <a:lnTo>
                    <a:pt x="12" y="87"/>
                  </a:lnTo>
                  <a:lnTo>
                    <a:pt x="0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6" name="Freeform 2260">
              <a:extLst>
                <a:ext uri="{FF2B5EF4-FFF2-40B4-BE49-F238E27FC236}">
                  <a16:creationId xmlns:a16="http://schemas.microsoft.com/office/drawing/2014/main" id="{50561DCE-60E1-4CCF-AD95-126AA4F0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982"/>
              <a:ext cx="26" cy="40"/>
            </a:xfrm>
            <a:custGeom>
              <a:avLst/>
              <a:gdLst>
                <a:gd name="T0" fmla="*/ 1 w 77"/>
                <a:gd name="T1" fmla="*/ 120 h 120"/>
                <a:gd name="T2" fmla="*/ 5 w 77"/>
                <a:gd name="T3" fmla="*/ 113 h 120"/>
                <a:gd name="T4" fmla="*/ 11 w 77"/>
                <a:gd name="T5" fmla="*/ 105 h 120"/>
                <a:gd name="T6" fmla="*/ 15 w 77"/>
                <a:gd name="T7" fmla="*/ 98 h 120"/>
                <a:gd name="T8" fmla="*/ 19 w 77"/>
                <a:gd name="T9" fmla="*/ 89 h 120"/>
                <a:gd name="T10" fmla="*/ 23 w 77"/>
                <a:gd name="T11" fmla="*/ 80 h 120"/>
                <a:gd name="T12" fmla="*/ 26 w 77"/>
                <a:gd name="T13" fmla="*/ 70 h 120"/>
                <a:gd name="T14" fmla="*/ 30 w 77"/>
                <a:gd name="T15" fmla="*/ 59 h 120"/>
                <a:gd name="T16" fmla="*/ 35 w 77"/>
                <a:gd name="T17" fmla="*/ 49 h 120"/>
                <a:gd name="T18" fmla="*/ 38 w 77"/>
                <a:gd name="T19" fmla="*/ 42 h 120"/>
                <a:gd name="T20" fmla="*/ 42 w 77"/>
                <a:gd name="T21" fmla="*/ 31 h 120"/>
                <a:gd name="T22" fmla="*/ 47 w 77"/>
                <a:gd name="T23" fmla="*/ 24 h 120"/>
                <a:gd name="T24" fmla="*/ 52 w 77"/>
                <a:gd name="T25" fmla="*/ 17 h 120"/>
                <a:gd name="T26" fmla="*/ 58 w 77"/>
                <a:gd name="T27" fmla="*/ 11 h 120"/>
                <a:gd name="T28" fmla="*/ 63 w 77"/>
                <a:gd name="T29" fmla="*/ 7 h 120"/>
                <a:gd name="T30" fmla="*/ 69 w 77"/>
                <a:gd name="T31" fmla="*/ 3 h 120"/>
                <a:gd name="T32" fmla="*/ 77 w 77"/>
                <a:gd name="T33" fmla="*/ 3 h 120"/>
                <a:gd name="T34" fmla="*/ 77 w 77"/>
                <a:gd name="T35" fmla="*/ 0 h 120"/>
                <a:gd name="T36" fmla="*/ 69 w 77"/>
                <a:gd name="T37" fmla="*/ 2 h 120"/>
                <a:gd name="T38" fmla="*/ 62 w 77"/>
                <a:gd name="T39" fmla="*/ 6 h 120"/>
                <a:gd name="T40" fmla="*/ 57 w 77"/>
                <a:gd name="T41" fmla="*/ 10 h 120"/>
                <a:gd name="T42" fmla="*/ 51 w 77"/>
                <a:gd name="T43" fmla="*/ 16 h 120"/>
                <a:gd name="T44" fmla="*/ 46 w 77"/>
                <a:gd name="T45" fmla="*/ 22 h 120"/>
                <a:gd name="T46" fmla="*/ 41 w 77"/>
                <a:gd name="T47" fmla="*/ 30 h 120"/>
                <a:gd name="T48" fmla="*/ 38 w 77"/>
                <a:gd name="T49" fmla="*/ 39 h 120"/>
                <a:gd name="T50" fmla="*/ 33 w 77"/>
                <a:gd name="T51" fmla="*/ 48 h 120"/>
                <a:gd name="T52" fmla="*/ 29 w 77"/>
                <a:gd name="T53" fmla="*/ 58 h 120"/>
                <a:gd name="T54" fmla="*/ 25 w 77"/>
                <a:gd name="T55" fmla="*/ 70 h 120"/>
                <a:gd name="T56" fmla="*/ 21 w 77"/>
                <a:gd name="T57" fmla="*/ 77 h 120"/>
                <a:gd name="T58" fmla="*/ 17 w 77"/>
                <a:gd name="T59" fmla="*/ 88 h 120"/>
                <a:gd name="T60" fmla="*/ 14 w 77"/>
                <a:gd name="T61" fmla="*/ 96 h 120"/>
                <a:gd name="T62" fmla="*/ 10 w 77"/>
                <a:gd name="T63" fmla="*/ 105 h 120"/>
                <a:gd name="T64" fmla="*/ 5 w 77"/>
                <a:gd name="T65" fmla="*/ 112 h 120"/>
                <a:gd name="T66" fmla="*/ 0 w 77"/>
                <a:gd name="T67" fmla="*/ 119 h 120"/>
                <a:gd name="T68" fmla="*/ 1 w 7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120">
                  <a:moveTo>
                    <a:pt x="1" y="120"/>
                  </a:moveTo>
                  <a:lnTo>
                    <a:pt x="5" y="113"/>
                  </a:lnTo>
                  <a:lnTo>
                    <a:pt x="11" y="105"/>
                  </a:lnTo>
                  <a:lnTo>
                    <a:pt x="15" y="98"/>
                  </a:lnTo>
                  <a:lnTo>
                    <a:pt x="19" y="89"/>
                  </a:lnTo>
                  <a:lnTo>
                    <a:pt x="23" y="80"/>
                  </a:lnTo>
                  <a:lnTo>
                    <a:pt x="26" y="70"/>
                  </a:lnTo>
                  <a:lnTo>
                    <a:pt x="30" y="59"/>
                  </a:lnTo>
                  <a:lnTo>
                    <a:pt x="35" y="49"/>
                  </a:lnTo>
                  <a:lnTo>
                    <a:pt x="38" y="42"/>
                  </a:lnTo>
                  <a:lnTo>
                    <a:pt x="42" y="31"/>
                  </a:lnTo>
                  <a:lnTo>
                    <a:pt x="47" y="24"/>
                  </a:lnTo>
                  <a:lnTo>
                    <a:pt x="52" y="17"/>
                  </a:lnTo>
                  <a:lnTo>
                    <a:pt x="58" y="11"/>
                  </a:lnTo>
                  <a:lnTo>
                    <a:pt x="63" y="7"/>
                  </a:lnTo>
                  <a:lnTo>
                    <a:pt x="69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69" y="2"/>
                  </a:lnTo>
                  <a:lnTo>
                    <a:pt x="62" y="6"/>
                  </a:lnTo>
                  <a:lnTo>
                    <a:pt x="57" y="10"/>
                  </a:lnTo>
                  <a:lnTo>
                    <a:pt x="51" y="16"/>
                  </a:lnTo>
                  <a:lnTo>
                    <a:pt x="46" y="22"/>
                  </a:lnTo>
                  <a:lnTo>
                    <a:pt x="41" y="30"/>
                  </a:lnTo>
                  <a:lnTo>
                    <a:pt x="38" y="39"/>
                  </a:lnTo>
                  <a:lnTo>
                    <a:pt x="33" y="48"/>
                  </a:lnTo>
                  <a:lnTo>
                    <a:pt x="29" y="58"/>
                  </a:lnTo>
                  <a:lnTo>
                    <a:pt x="25" y="70"/>
                  </a:lnTo>
                  <a:lnTo>
                    <a:pt x="21" y="77"/>
                  </a:lnTo>
                  <a:lnTo>
                    <a:pt x="17" y="88"/>
                  </a:lnTo>
                  <a:lnTo>
                    <a:pt x="14" y="96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0" y="119"/>
                  </a:lnTo>
                  <a:lnTo>
                    <a:pt x="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7" name="Freeform 2261">
              <a:extLst>
                <a:ext uri="{FF2B5EF4-FFF2-40B4-BE49-F238E27FC236}">
                  <a16:creationId xmlns:a16="http://schemas.microsoft.com/office/drawing/2014/main" id="{B77BFC88-D7B0-41A6-AC4F-FB94C1ED2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015"/>
              <a:ext cx="23" cy="38"/>
            </a:xfrm>
            <a:custGeom>
              <a:avLst/>
              <a:gdLst>
                <a:gd name="T0" fmla="*/ 1 w 68"/>
                <a:gd name="T1" fmla="*/ 113 h 113"/>
                <a:gd name="T2" fmla="*/ 7 w 68"/>
                <a:gd name="T3" fmla="*/ 107 h 113"/>
                <a:gd name="T4" fmla="*/ 10 w 68"/>
                <a:gd name="T5" fmla="*/ 99 h 113"/>
                <a:gd name="T6" fmla="*/ 15 w 68"/>
                <a:gd name="T7" fmla="*/ 92 h 113"/>
                <a:gd name="T8" fmla="*/ 19 w 68"/>
                <a:gd name="T9" fmla="*/ 83 h 113"/>
                <a:gd name="T10" fmla="*/ 22 w 68"/>
                <a:gd name="T11" fmla="*/ 74 h 113"/>
                <a:gd name="T12" fmla="*/ 25 w 68"/>
                <a:gd name="T13" fmla="*/ 65 h 113"/>
                <a:gd name="T14" fmla="*/ 27 w 68"/>
                <a:gd name="T15" fmla="*/ 56 h 113"/>
                <a:gd name="T16" fmla="*/ 31 w 68"/>
                <a:gd name="T17" fmla="*/ 46 h 113"/>
                <a:gd name="T18" fmla="*/ 33 w 68"/>
                <a:gd name="T19" fmla="*/ 38 h 113"/>
                <a:gd name="T20" fmla="*/ 36 w 68"/>
                <a:gd name="T21" fmla="*/ 30 h 113"/>
                <a:gd name="T22" fmla="*/ 41 w 68"/>
                <a:gd name="T23" fmla="*/ 22 h 113"/>
                <a:gd name="T24" fmla="*/ 44 w 68"/>
                <a:gd name="T25" fmla="*/ 15 h 113"/>
                <a:gd name="T26" fmla="*/ 50 w 68"/>
                <a:gd name="T27" fmla="*/ 10 h 113"/>
                <a:gd name="T28" fmla="*/ 55 w 68"/>
                <a:gd name="T29" fmla="*/ 5 h 113"/>
                <a:gd name="T30" fmla="*/ 61 w 68"/>
                <a:gd name="T31" fmla="*/ 3 h 113"/>
                <a:gd name="T32" fmla="*/ 68 w 68"/>
                <a:gd name="T33" fmla="*/ 3 h 113"/>
                <a:gd name="T34" fmla="*/ 68 w 68"/>
                <a:gd name="T35" fmla="*/ 0 h 113"/>
                <a:gd name="T36" fmla="*/ 61 w 68"/>
                <a:gd name="T37" fmla="*/ 2 h 113"/>
                <a:gd name="T38" fmla="*/ 53 w 68"/>
                <a:gd name="T39" fmla="*/ 4 h 113"/>
                <a:gd name="T40" fmla="*/ 47 w 68"/>
                <a:gd name="T41" fmla="*/ 9 h 113"/>
                <a:gd name="T42" fmla="*/ 43 w 68"/>
                <a:gd name="T43" fmla="*/ 14 h 113"/>
                <a:gd name="T44" fmla="*/ 39 w 68"/>
                <a:gd name="T45" fmla="*/ 21 h 113"/>
                <a:gd name="T46" fmla="*/ 35 w 68"/>
                <a:gd name="T47" fmla="*/ 29 h 113"/>
                <a:gd name="T48" fmla="*/ 31 w 68"/>
                <a:gd name="T49" fmla="*/ 37 h 113"/>
                <a:gd name="T50" fmla="*/ 28 w 68"/>
                <a:gd name="T51" fmla="*/ 46 h 113"/>
                <a:gd name="T52" fmla="*/ 25 w 68"/>
                <a:gd name="T53" fmla="*/ 56 h 113"/>
                <a:gd name="T54" fmla="*/ 23 w 68"/>
                <a:gd name="T55" fmla="*/ 65 h 113"/>
                <a:gd name="T56" fmla="*/ 19 w 68"/>
                <a:gd name="T57" fmla="*/ 74 h 113"/>
                <a:gd name="T58" fmla="*/ 17 w 68"/>
                <a:gd name="T59" fmla="*/ 83 h 113"/>
                <a:gd name="T60" fmla="*/ 13 w 68"/>
                <a:gd name="T61" fmla="*/ 90 h 113"/>
                <a:gd name="T62" fmla="*/ 9 w 68"/>
                <a:gd name="T63" fmla="*/ 98 h 113"/>
                <a:gd name="T64" fmla="*/ 5 w 68"/>
                <a:gd name="T65" fmla="*/ 105 h 113"/>
                <a:gd name="T66" fmla="*/ 0 w 68"/>
                <a:gd name="T67" fmla="*/ 113 h 113"/>
                <a:gd name="T68" fmla="*/ 1 w 68"/>
                <a:gd name="T6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113">
                  <a:moveTo>
                    <a:pt x="1" y="113"/>
                  </a:moveTo>
                  <a:lnTo>
                    <a:pt x="7" y="107"/>
                  </a:lnTo>
                  <a:lnTo>
                    <a:pt x="10" y="99"/>
                  </a:lnTo>
                  <a:lnTo>
                    <a:pt x="15" y="92"/>
                  </a:lnTo>
                  <a:lnTo>
                    <a:pt x="19" y="83"/>
                  </a:lnTo>
                  <a:lnTo>
                    <a:pt x="22" y="74"/>
                  </a:lnTo>
                  <a:lnTo>
                    <a:pt x="25" y="65"/>
                  </a:lnTo>
                  <a:lnTo>
                    <a:pt x="27" y="56"/>
                  </a:lnTo>
                  <a:lnTo>
                    <a:pt x="31" y="46"/>
                  </a:lnTo>
                  <a:lnTo>
                    <a:pt x="33" y="38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4" y="15"/>
                  </a:lnTo>
                  <a:lnTo>
                    <a:pt x="50" y="10"/>
                  </a:lnTo>
                  <a:lnTo>
                    <a:pt x="55" y="5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7" y="9"/>
                  </a:lnTo>
                  <a:lnTo>
                    <a:pt x="43" y="14"/>
                  </a:lnTo>
                  <a:lnTo>
                    <a:pt x="39" y="21"/>
                  </a:lnTo>
                  <a:lnTo>
                    <a:pt x="35" y="29"/>
                  </a:lnTo>
                  <a:lnTo>
                    <a:pt x="31" y="37"/>
                  </a:lnTo>
                  <a:lnTo>
                    <a:pt x="28" y="46"/>
                  </a:lnTo>
                  <a:lnTo>
                    <a:pt x="25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7" y="83"/>
                  </a:lnTo>
                  <a:lnTo>
                    <a:pt x="13" y="90"/>
                  </a:lnTo>
                  <a:lnTo>
                    <a:pt x="9" y="98"/>
                  </a:lnTo>
                  <a:lnTo>
                    <a:pt x="5" y="105"/>
                  </a:lnTo>
                  <a:lnTo>
                    <a:pt x="0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8" name="Freeform 2262">
              <a:extLst>
                <a:ext uri="{FF2B5EF4-FFF2-40B4-BE49-F238E27FC236}">
                  <a16:creationId xmlns:a16="http://schemas.microsoft.com/office/drawing/2014/main" id="{A513A533-8F9F-42DB-9946-FEBAEA1B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52"/>
              <a:ext cx="18" cy="36"/>
            </a:xfrm>
            <a:custGeom>
              <a:avLst/>
              <a:gdLst>
                <a:gd name="T0" fmla="*/ 2 w 55"/>
                <a:gd name="T1" fmla="*/ 106 h 106"/>
                <a:gd name="T2" fmla="*/ 11 w 55"/>
                <a:gd name="T3" fmla="*/ 94 h 106"/>
                <a:gd name="T4" fmla="*/ 16 w 55"/>
                <a:gd name="T5" fmla="*/ 77 h 106"/>
                <a:gd name="T6" fmla="*/ 20 w 55"/>
                <a:gd name="T7" fmla="*/ 59 h 106"/>
                <a:gd name="T8" fmla="*/ 24 w 55"/>
                <a:gd name="T9" fmla="*/ 42 h 106"/>
                <a:gd name="T10" fmla="*/ 27 w 55"/>
                <a:gd name="T11" fmla="*/ 27 h 106"/>
                <a:gd name="T12" fmla="*/ 34 w 55"/>
                <a:gd name="T13" fmla="*/ 13 h 106"/>
                <a:gd name="T14" fmla="*/ 42 w 55"/>
                <a:gd name="T15" fmla="*/ 4 h 106"/>
                <a:gd name="T16" fmla="*/ 55 w 55"/>
                <a:gd name="T17" fmla="*/ 2 h 106"/>
                <a:gd name="T18" fmla="*/ 55 w 55"/>
                <a:gd name="T19" fmla="*/ 0 h 106"/>
                <a:gd name="T20" fmla="*/ 40 w 55"/>
                <a:gd name="T21" fmla="*/ 3 h 106"/>
                <a:gd name="T22" fmla="*/ 31 w 55"/>
                <a:gd name="T23" fmla="*/ 12 h 106"/>
                <a:gd name="T24" fmla="*/ 27 w 55"/>
                <a:gd name="T25" fmla="*/ 27 h 106"/>
                <a:gd name="T26" fmla="*/ 22 w 55"/>
                <a:gd name="T27" fmla="*/ 42 h 106"/>
                <a:gd name="T28" fmla="*/ 18 w 55"/>
                <a:gd name="T29" fmla="*/ 59 h 106"/>
                <a:gd name="T30" fmla="*/ 15 w 55"/>
                <a:gd name="T31" fmla="*/ 77 h 106"/>
                <a:gd name="T32" fmla="*/ 9 w 55"/>
                <a:gd name="T33" fmla="*/ 92 h 106"/>
                <a:gd name="T34" fmla="*/ 0 w 55"/>
                <a:gd name="T35" fmla="*/ 105 h 106"/>
                <a:gd name="T36" fmla="*/ 2 w 55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06">
                  <a:moveTo>
                    <a:pt x="2" y="106"/>
                  </a:moveTo>
                  <a:lnTo>
                    <a:pt x="11" y="94"/>
                  </a:lnTo>
                  <a:lnTo>
                    <a:pt x="16" y="77"/>
                  </a:lnTo>
                  <a:lnTo>
                    <a:pt x="20" y="59"/>
                  </a:lnTo>
                  <a:lnTo>
                    <a:pt x="24" y="42"/>
                  </a:lnTo>
                  <a:lnTo>
                    <a:pt x="27" y="27"/>
                  </a:lnTo>
                  <a:lnTo>
                    <a:pt x="34" y="13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40" y="3"/>
                  </a:lnTo>
                  <a:lnTo>
                    <a:pt x="31" y="12"/>
                  </a:lnTo>
                  <a:lnTo>
                    <a:pt x="27" y="27"/>
                  </a:lnTo>
                  <a:lnTo>
                    <a:pt x="22" y="42"/>
                  </a:lnTo>
                  <a:lnTo>
                    <a:pt x="18" y="59"/>
                  </a:lnTo>
                  <a:lnTo>
                    <a:pt x="15" y="77"/>
                  </a:lnTo>
                  <a:lnTo>
                    <a:pt x="9" y="92"/>
                  </a:lnTo>
                  <a:lnTo>
                    <a:pt x="0" y="105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9" name="Freeform 2263">
              <a:extLst>
                <a:ext uri="{FF2B5EF4-FFF2-40B4-BE49-F238E27FC236}">
                  <a16:creationId xmlns:a16="http://schemas.microsoft.com/office/drawing/2014/main" id="{DBE1305C-0710-44E7-A490-F2C5277F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86"/>
              <a:ext cx="16" cy="33"/>
            </a:xfrm>
            <a:custGeom>
              <a:avLst/>
              <a:gdLst>
                <a:gd name="T0" fmla="*/ 1 w 49"/>
                <a:gd name="T1" fmla="*/ 100 h 100"/>
                <a:gd name="T2" fmla="*/ 8 w 49"/>
                <a:gd name="T3" fmla="*/ 86 h 100"/>
                <a:gd name="T4" fmla="*/ 14 w 49"/>
                <a:gd name="T5" fmla="*/ 73 h 100"/>
                <a:gd name="T6" fmla="*/ 17 w 49"/>
                <a:gd name="T7" fmla="*/ 59 h 100"/>
                <a:gd name="T8" fmla="*/ 21 w 49"/>
                <a:gd name="T9" fmla="*/ 48 h 100"/>
                <a:gd name="T10" fmla="*/ 25 w 49"/>
                <a:gd name="T11" fmla="*/ 35 h 100"/>
                <a:gd name="T12" fmla="*/ 30 w 49"/>
                <a:gd name="T13" fmla="*/ 24 h 100"/>
                <a:gd name="T14" fmla="*/ 38 w 49"/>
                <a:gd name="T15" fmla="*/ 12 h 100"/>
                <a:gd name="T16" fmla="*/ 49 w 49"/>
                <a:gd name="T17" fmla="*/ 1 h 100"/>
                <a:gd name="T18" fmla="*/ 47 w 49"/>
                <a:gd name="T19" fmla="*/ 0 h 100"/>
                <a:gd name="T20" fmla="*/ 37 w 49"/>
                <a:gd name="T21" fmla="*/ 11 h 100"/>
                <a:gd name="T22" fmla="*/ 28 w 49"/>
                <a:gd name="T23" fmla="*/ 22 h 100"/>
                <a:gd name="T24" fmla="*/ 24 w 49"/>
                <a:gd name="T25" fmla="*/ 35 h 100"/>
                <a:gd name="T26" fmla="*/ 19 w 49"/>
                <a:gd name="T27" fmla="*/ 48 h 100"/>
                <a:gd name="T28" fmla="*/ 16 w 49"/>
                <a:gd name="T29" fmla="*/ 59 h 100"/>
                <a:gd name="T30" fmla="*/ 12 w 49"/>
                <a:gd name="T31" fmla="*/ 73 h 100"/>
                <a:gd name="T32" fmla="*/ 6 w 49"/>
                <a:gd name="T33" fmla="*/ 85 h 100"/>
                <a:gd name="T34" fmla="*/ 0 w 49"/>
                <a:gd name="T35" fmla="*/ 98 h 100"/>
                <a:gd name="T36" fmla="*/ 1 w 49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00">
                  <a:moveTo>
                    <a:pt x="1" y="100"/>
                  </a:moveTo>
                  <a:lnTo>
                    <a:pt x="8" y="86"/>
                  </a:lnTo>
                  <a:lnTo>
                    <a:pt x="14" y="73"/>
                  </a:lnTo>
                  <a:lnTo>
                    <a:pt x="17" y="59"/>
                  </a:lnTo>
                  <a:lnTo>
                    <a:pt x="21" y="48"/>
                  </a:lnTo>
                  <a:lnTo>
                    <a:pt x="25" y="35"/>
                  </a:lnTo>
                  <a:lnTo>
                    <a:pt x="30" y="24"/>
                  </a:lnTo>
                  <a:lnTo>
                    <a:pt x="38" y="1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37" y="11"/>
                  </a:lnTo>
                  <a:lnTo>
                    <a:pt x="28" y="22"/>
                  </a:lnTo>
                  <a:lnTo>
                    <a:pt x="24" y="35"/>
                  </a:lnTo>
                  <a:lnTo>
                    <a:pt x="19" y="48"/>
                  </a:lnTo>
                  <a:lnTo>
                    <a:pt x="16" y="59"/>
                  </a:lnTo>
                  <a:lnTo>
                    <a:pt x="12" y="73"/>
                  </a:lnTo>
                  <a:lnTo>
                    <a:pt x="6" y="85"/>
                  </a:lnTo>
                  <a:lnTo>
                    <a:pt x="0" y="9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0" name="Freeform 2264">
              <a:extLst>
                <a:ext uri="{FF2B5EF4-FFF2-40B4-BE49-F238E27FC236}">
                  <a16:creationId xmlns:a16="http://schemas.microsoft.com/office/drawing/2014/main" id="{361872C0-AD79-44C8-B08E-68F4D9B5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112"/>
              <a:ext cx="14" cy="28"/>
            </a:xfrm>
            <a:custGeom>
              <a:avLst/>
              <a:gdLst>
                <a:gd name="T0" fmla="*/ 1 w 41"/>
                <a:gd name="T1" fmla="*/ 85 h 85"/>
                <a:gd name="T2" fmla="*/ 7 w 41"/>
                <a:gd name="T3" fmla="*/ 70 h 85"/>
                <a:gd name="T4" fmla="*/ 11 w 41"/>
                <a:gd name="T5" fmla="*/ 56 h 85"/>
                <a:gd name="T6" fmla="*/ 14 w 41"/>
                <a:gd name="T7" fmla="*/ 44 h 85"/>
                <a:gd name="T8" fmla="*/ 17 w 41"/>
                <a:gd name="T9" fmla="*/ 33 h 85"/>
                <a:gd name="T10" fmla="*/ 20 w 41"/>
                <a:gd name="T11" fmla="*/ 24 h 85"/>
                <a:gd name="T12" fmla="*/ 25 w 41"/>
                <a:gd name="T13" fmla="*/ 15 h 85"/>
                <a:gd name="T14" fmla="*/ 32 w 41"/>
                <a:gd name="T15" fmla="*/ 8 h 85"/>
                <a:gd name="T16" fmla="*/ 41 w 41"/>
                <a:gd name="T17" fmla="*/ 1 h 85"/>
                <a:gd name="T18" fmla="*/ 39 w 41"/>
                <a:gd name="T19" fmla="*/ 0 h 85"/>
                <a:gd name="T20" fmla="*/ 30 w 41"/>
                <a:gd name="T21" fmla="*/ 7 h 85"/>
                <a:gd name="T22" fmla="*/ 23 w 41"/>
                <a:gd name="T23" fmla="*/ 14 h 85"/>
                <a:gd name="T24" fmla="*/ 19 w 41"/>
                <a:gd name="T25" fmla="*/ 23 h 85"/>
                <a:gd name="T26" fmla="*/ 15 w 41"/>
                <a:gd name="T27" fmla="*/ 33 h 85"/>
                <a:gd name="T28" fmla="*/ 11 w 41"/>
                <a:gd name="T29" fmla="*/ 44 h 85"/>
                <a:gd name="T30" fmla="*/ 9 w 41"/>
                <a:gd name="T31" fmla="*/ 56 h 85"/>
                <a:gd name="T32" fmla="*/ 5 w 41"/>
                <a:gd name="T33" fmla="*/ 70 h 85"/>
                <a:gd name="T34" fmla="*/ 0 w 41"/>
                <a:gd name="T35" fmla="*/ 84 h 85"/>
                <a:gd name="T36" fmla="*/ 1 w 41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85">
                  <a:moveTo>
                    <a:pt x="1" y="85"/>
                  </a:moveTo>
                  <a:lnTo>
                    <a:pt x="7" y="70"/>
                  </a:lnTo>
                  <a:lnTo>
                    <a:pt x="11" y="56"/>
                  </a:lnTo>
                  <a:lnTo>
                    <a:pt x="14" y="44"/>
                  </a:lnTo>
                  <a:lnTo>
                    <a:pt x="17" y="33"/>
                  </a:lnTo>
                  <a:lnTo>
                    <a:pt x="20" y="24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0" y="7"/>
                  </a:lnTo>
                  <a:lnTo>
                    <a:pt x="23" y="14"/>
                  </a:lnTo>
                  <a:lnTo>
                    <a:pt x="19" y="23"/>
                  </a:lnTo>
                  <a:lnTo>
                    <a:pt x="15" y="33"/>
                  </a:lnTo>
                  <a:lnTo>
                    <a:pt x="11" y="44"/>
                  </a:lnTo>
                  <a:lnTo>
                    <a:pt x="9" y="56"/>
                  </a:lnTo>
                  <a:lnTo>
                    <a:pt x="5" y="70"/>
                  </a:lnTo>
                  <a:lnTo>
                    <a:pt x="0" y="84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1" name="Freeform 2265">
              <a:extLst>
                <a:ext uri="{FF2B5EF4-FFF2-40B4-BE49-F238E27FC236}">
                  <a16:creationId xmlns:a16="http://schemas.microsoft.com/office/drawing/2014/main" id="{1BDE1DA2-DB9E-4DB0-9470-EACE515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142"/>
              <a:ext cx="13" cy="26"/>
            </a:xfrm>
            <a:custGeom>
              <a:avLst/>
              <a:gdLst>
                <a:gd name="T0" fmla="*/ 2 w 40"/>
                <a:gd name="T1" fmla="*/ 76 h 76"/>
                <a:gd name="T2" fmla="*/ 7 w 40"/>
                <a:gd name="T3" fmla="*/ 65 h 76"/>
                <a:gd name="T4" fmla="*/ 11 w 40"/>
                <a:gd name="T5" fmla="*/ 54 h 76"/>
                <a:gd name="T6" fmla="*/ 13 w 40"/>
                <a:gd name="T7" fmla="*/ 45 h 76"/>
                <a:gd name="T8" fmla="*/ 16 w 40"/>
                <a:gd name="T9" fmla="*/ 38 h 76"/>
                <a:gd name="T10" fmla="*/ 20 w 40"/>
                <a:gd name="T11" fmla="*/ 29 h 76"/>
                <a:gd name="T12" fmla="*/ 24 w 40"/>
                <a:gd name="T13" fmla="*/ 21 h 76"/>
                <a:gd name="T14" fmla="*/ 31 w 40"/>
                <a:gd name="T15" fmla="*/ 11 h 76"/>
                <a:gd name="T16" fmla="*/ 40 w 40"/>
                <a:gd name="T17" fmla="*/ 1 h 76"/>
                <a:gd name="T18" fmla="*/ 39 w 40"/>
                <a:gd name="T19" fmla="*/ 0 h 76"/>
                <a:gd name="T20" fmla="*/ 30 w 40"/>
                <a:gd name="T21" fmla="*/ 10 h 76"/>
                <a:gd name="T22" fmla="*/ 23 w 40"/>
                <a:gd name="T23" fmla="*/ 20 h 76"/>
                <a:gd name="T24" fmla="*/ 19 w 40"/>
                <a:gd name="T25" fmla="*/ 28 h 76"/>
                <a:gd name="T26" fmla="*/ 15 w 40"/>
                <a:gd name="T27" fmla="*/ 36 h 76"/>
                <a:gd name="T28" fmla="*/ 12 w 40"/>
                <a:gd name="T29" fmla="*/ 45 h 76"/>
                <a:gd name="T30" fmla="*/ 8 w 40"/>
                <a:gd name="T31" fmla="*/ 54 h 76"/>
                <a:gd name="T32" fmla="*/ 5 w 40"/>
                <a:gd name="T33" fmla="*/ 64 h 76"/>
                <a:gd name="T34" fmla="*/ 0 w 40"/>
                <a:gd name="T35" fmla="*/ 75 h 76"/>
                <a:gd name="T36" fmla="*/ 2 w 40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76">
                  <a:moveTo>
                    <a:pt x="2" y="76"/>
                  </a:moveTo>
                  <a:lnTo>
                    <a:pt x="7" y="65"/>
                  </a:lnTo>
                  <a:lnTo>
                    <a:pt x="11" y="54"/>
                  </a:lnTo>
                  <a:lnTo>
                    <a:pt x="13" y="45"/>
                  </a:lnTo>
                  <a:lnTo>
                    <a:pt x="16" y="38"/>
                  </a:lnTo>
                  <a:lnTo>
                    <a:pt x="20" y="29"/>
                  </a:lnTo>
                  <a:lnTo>
                    <a:pt x="24" y="21"/>
                  </a:lnTo>
                  <a:lnTo>
                    <a:pt x="31" y="11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0" y="10"/>
                  </a:lnTo>
                  <a:lnTo>
                    <a:pt x="23" y="20"/>
                  </a:lnTo>
                  <a:lnTo>
                    <a:pt x="19" y="28"/>
                  </a:lnTo>
                  <a:lnTo>
                    <a:pt x="15" y="36"/>
                  </a:lnTo>
                  <a:lnTo>
                    <a:pt x="12" y="45"/>
                  </a:lnTo>
                  <a:lnTo>
                    <a:pt x="8" y="54"/>
                  </a:lnTo>
                  <a:lnTo>
                    <a:pt x="5" y="64"/>
                  </a:lnTo>
                  <a:lnTo>
                    <a:pt x="0" y="75"/>
                  </a:lnTo>
                  <a:lnTo>
                    <a:pt x="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2" name="Freeform 2266">
              <a:extLst>
                <a:ext uri="{FF2B5EF4-FFF2-40B4-BE49-F238E27FC236}">
                  <a16:creationId xmlns:a16="http://schemas.microsoft.com/office/drawing/2014/main" id="{3CA5E1CB-34B1-4A6F-A9EA-E137B284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68"/>
              <a:ext cx="14" cy="27"/>
            </a:xfrm>
            <a:custGeom>
              <a:avLst/>
              <a:gdLst>
                <a:gd name="T0" fmla="*/ 0 w 43"/>
                <a:gd name="T1" fmla="*/ 82 h 82"/>
                <a:gd name="T2" fmla="*/ 6 w 43"/>
                <a:gd name="T3" fmla="*/ 69 h 82"/>
                <a:gd name="T4" fmla="*/ 11 w 43"/>
                <a:gd name="T5" fmla="*/ 55 h 82"/>
                <a:gd name="T6" fmla="*/ 14 w 43"/>
                <a:gd name="T7" fmla="*/ 45 h 82"/>
                <a:gd name="T8" fmla="*/ 19 w 43"/>
                <a:gd name="T9" fmla="*/ 36 h 82"/>
                <a:gd name="T10" fmla="*/ 22 w 43"/>
                <a:gd name="T11" fmla="*/ 27 h 82"/>
                <a:gd name="T12" fmla="*/ 28 w 43"/>
                <a:gd name="T13" fmla="*/ 18 h 82"/>
                <a:gd name="T14" fmla="*/ 34 w 43"/>
                <a:gd name="T15" fmla="*/ 9 h 82"/>
                <a:gd name="T16" fmla="*/ 43 w 43"/>
                <a:gd name="T17" fmla="*/ 2 h 82"/>
                <a:gd name="T18" fmla="*/ 41 w 43"/>
                <a:gd name="T19" fmla="*/ 0 h 82"/>
                <a:gd name="T20" fmla="*/ 32 w 43"/>
                <a:gd name="T21" fmla="*/ 8 h 82"/>
                <a:gd name="T22" fmla="*/ 26 w 43"/>
                <a:gd name="T23" fmla="*/ 16 h 82"/>
                <a:gd name="T24" fmla="*/ 21 w 43"/>
                <a:gd name="T25" fmla="*/ 25 h 82"/>
                <a:gd name="T26" fmla="*/ 16 w 43"/>
                <a:gd name="T27" fmla="*/ 34 h 82"/>
                <a:gd name="T28" fmla="*/ 13 w 43"/>
                <a:gd name="T29" fmla="*/ 45 h 82"/>
                <a:gd name="T30" fmla="*/ 10 w 43"/>
                <a:gd name="T31" fmla="*/ 55 h 82"/>
                <a:gd name="T32" fmla="*/ 5 w 43"/>
                <a:gd name="T33" fmla="*/ 68 h 82"/>
                <a:gd name="T34" fmla="*/ 0 w 43"/>
                <a:gd name="T35" fmla="*/ 81 h 82"/>
                <a:gd name="T36" fmla="*/ 0 w 43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lnTo>
                    <a:pt x="6" y="69"/>
                  </a:lnTo>
                  <a:lnTo>
                    <a:pt x="11" y="55"/>
                  </a:lnTo>
                  <a:lnTo>
                    <a:pt x="14" y="45"/>
                  </a:lnTo>
                  <a:lnTo>
                    <a:pt x="19" y="36"/>
                  </a:lnTo>
                  <a:lnTo>
                    <a:pt x="22" y="27"/>
                  </a:lnTo>
                  <a:lnTo>
                    <a:pt x="28" y="18"/>
                  </a:lnTo>
                  <a:lnTo>
                    <a:pt x="34" y="9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2" y="8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4"/>
                  </a:lnTo>
                  <a:lnTo>
                    <a:pt x="13" y="45"/>
                  </a:lnTo>
                  <a:lnTo>
                    <a:pt x="10" y="55"/>
                  </a:lnTo>
                  <a:lnTo>
                    <a:pt x="5" y="68"/>
                  </a:lnTo>
                  <a:lnTo>
                    <a:pt x="0" y="81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3" name="Freeform 2267">
              <a:extLst>
                <a:ext uri="{FF2B5EF4-FFF2-40B4-BE49-F238E27FC236}">
                  <a16:creationId xmlns:a16="http://schemas.microsoft.com/office/drawing/2014/main" id="{ABBC28C7-531A-49EF-B6ED-90134B981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195"/>
              <a:ext cx="15" cy="26"/>
            </a:xfrm>
            <a:custGeom>
              <a:avLst/>
              <a:gdLst>
                <a:gd name="T0" fmla="*/ 2 w 44"/>
                <a:gd name="T1" fmla="*/ 78 h 78"/>
                <a:gd name="T2" fmla="*/ 8 w 44"/>
                <a:gd name="T3" fmla="*/ 62 h 78"/>
                <a:gd name="T4" fmla="*/ 12 w 44"/>
                <a:gd name="T5" fmla="*/ 50 h 78"/>
                <a:gd name="T6" fmla="*/ 16 w 44"/>
                <a:gd name="T7" fmla="*/ 40 h 78"/>
                <a:gd name="T8" fmla="*/ 20 w 44"/>
                <a:gd name="T9" fmla="*/ 31 h 78"/>
                <a:gd name="T10" fmla="*/ 24 w 44"/>
                <a:gd name="T11" fmla="*/ 22 h 78"/>
                <a:gd name="T12" fmla="*/ 29 w 44"/>
                <a:gd name="T13" fmla="*/ 15 h 78"/>
                <a:gd name="T14" fmla="*/ 35 w 44"/>
                <a:gd name="T15" fmla="*/ 8 h 78"/>
                <a:gd name="T16" fmla="*/ 44 w 44"/>
                <a:gd name="T17" fmla="*/ 3 h 78"/>
                <a:gd name="T18" fmla="*/ 42 w 44"/>
                <a:gd name="T19" fmla="*/ 0 h 78"/>
                <a:gd name="T20" fmla="*/ 34 w 44"/>
                <a:gd name="T21" fmla="*/ 7 h 78"/>
                <a:gd name="T22" fmla="*/ 28 w 44"/>
                <a:gd name="T23" fmla="*/ 14 h 78"/>
                <a:gd name="T24" fmla="*/ 22 w 44"/>
                <a:gd name="T25" fmla="*/ 22 h 78"/>
                <a:gd name="T26" fmla="*/ 18 w 44"/>
                <a:gd name="T27" fmla="*/ 29 h 78"/>
                <a:gd name="T28" fmla="*/ 15 w 44"/>
                <a:gd name="T29" fmla="*/ 40 h 78"/>
                <a:gd name="T30" fmla="*/ 10 w 44"/>
                <a:gd name="T31" fmla="*/ 50 h 78"/>
                <a:gd name="T32" fmla="*/ 7 w 44"/>
                <a:gd name="T33" fmla="*/ 62 h 78"/>
                <a:gd name="T34" fmla="*/ 0 w 44"/>
                <a:gd name="T35" fmla="*/ 75 h 78"/>
                <a:gd name="T36" fmla="*/ 2 w 44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78">
                  <a:moveTo>
                    <a:pt x="2" y="78"/>
                  </a:moveTo>
                  <a:lnTo>
                    <a:pt x="8" y="62"/>
                  </a:lnTo>
                  <a:lnTo>
                    <a:pt x="12" y="50"/>
                  </a:lnTo>
                  <a:lnTo>
                    <a:pt x="16" y="40"/>
                  </a:lnTo>
                  <a:lnTo>
                    <a:pt x="20" y="31"/>
                  </a:lnTo>
                  <a:lnTo>
                    <a:pt x="24" y="22"/>
                  </a:lnTo>
                  <a:lnTo>
                    <a:pt x="29" y="15"/>
                  </a:lnTo>
                  <a:lnTo>
                    <a:pt x="35" y="8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4" y="7"/>
                  </a:lnTo>
                  <a:lnTo>
                    <a:pt x="28" y="14"/>
                  </a:lnTo>
                  <a:lnTo>
                    <a:pt x="22" y="22"/>
                  </a:lnTo>
                  <a:lnTo>
                    <a:pt x="18" y="29"/>
                  </a:lnTo>
                  <a:lnTo>
                    <a:pt x="15" y="40"/>
                  </a:lnTo>
                  <a:lnTo>
                    <a:pt x="10" y="50"/>
                  </a:lnTo>
                  <a:lnTo>
                    <a:pt x="7" y="62"/>
                  </a:lnTo>
                  <a:lnTo>
                    <a:pt x="0" y="75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4" name="Freeform 2268">
              <a:extLst>
                <a:ext uri="{FF2B5EF4-FFF2-40B4-BE49-F238E27FC236}">
                  <a16:creationId xmlns:a16="http://schemas.microsoft.com/office/drawing/2014/main" id="{1A0C54A4-3FA7-43A9-A508-3E276A17A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01"/>
              <a:ext cx="40" cy="21"/>
            </a:xfrm>
            <a:custGeom>
              <a:avLst/>
              <a:gdLst>
                <a:gd name="T0" fmla="*/ 2 w 121"/>
                <a:gd name="T1" fmla="*/ 62 h 62"/>
                <a:gd name="T2" fmla="*/ 7 w 121"/>
                <a:gd name="T3" fmla="*/ 57 h 62"/>
                <a:gd name="T4" fmla="*/ 14 w 121"/>
                <a:gd name="T5" fmla="*/ 52 h 62"/>
                <a:gd name="T6" fmla="*/ 20 w 121"/>
                <a:gd name="T7" fmla="*/ 47 h 62"/>
                <a:gd name="T8" fmla="*/ 27 w 121"/>
                <a:gd name="T9" fmla="*/ 41 h 62"/>
                <a:gd name="T10" fmla="*/ 34 w 121"/>
                <a:gd name="T11" fmla="*/ 35 h 62"/>
                <a:gd name="T12" fmla="*/ 42 w 121"/>
                <a:gd name="T13" fmla="*/ 31 h 62"/>
                <a:gd name="T14" fmla="*/ 48 w 121"/>
                <a:gd name="T15" fmla="*/ 26 h 62"/>
                <a:gd name="T16" fmla="*/ 57 w 121"/>
                <a:gd name="T17" fmla="*/ 22 h 62"/>
                <a:gd name="T18" fmla="*/ 65 w 121"/>
                <a:gd name="T19" fmla="*/ 17 h 62"/>
                <a:gd name="T20" fmla="*/ 73 w 121"/>
                <a:gd name="T21" fmla="*/ 14 h 62"/>
                <a:gd name="T22" fmla="*/ 81 w 121"/>
                <a:gd name="T23" fmla="*/ 11 h 62"/>
                <a:gd name="T24" fmla="*/ 89 w 121"/>
                <a:gd name="T25" fmla="*/ 7 h 62"/>
                <a:gd name="T26" fmla="*/ 98 w 121"/>
                <a:gd name="T27" fmla="*/ 6 h 62"/>
                <a:gd name="T28" fmla="*/ 105 w 121"/>
                <a:gd name="T29" fmla="*/ 4 h 62"/>
                <a:gd name="T30" fmla="*/ 112 w 121"/>
                <a:gd name="T31" fmla="*/ 3 h 62"/>
                <a:gd name="T32" fmla="*/ 121 w 121"/>
                <a:gd name="T33" fmla="*/ 3 h 62"/>
                <a:gd name="T34" fmla="*/ 121 w 121"/>
                <a:gd name="T35" fmla="*/ 0 h 62"/>
                <a:gd name="T36" fmla="*/ 112 w 121"/>
                <a:gd name="T37" fmla="*/ 2 h 62"/>
                <a:gd name="T38" fmla="*/ 105 w 121"/>
                <a:gd name="T39" fmla="*/ 2 h 62"/>
                <a:gd name="T40" fmla="*/ 98 w 121"/>
                <a:gd name="T41" fmla="*/ 4 h 62"/>
                <a:gd name="T42" fmla="*/ 89 w 121"/>
                <a:gd name="T43" fmla="*/ 6 h 62"/>
                <a:gd name="T44" fmla="*/ 80 w 121"/>
                <a:gd name="T45" fmla="*/ 8 h 62"/>
                <a:gd name="T46" fmla="*/ 71 w 121"/>
                <a:gd name="T47" fmla="*/ 13 h 62"/>
                <a:gd name="T48" fmla="*/ 63 w 121"/>
                <a:gd name="T49" fmla="*/ 16 h 62"/>
                <a:gd name="T50" fmla="*/ 56 w 121"/>
                <a:gd name="T51" fmla="*/ 21 h 62"/>
                <a:gd name="T52" fmla="*/ 47 w 121"/>
                <a:gd name="T53" fmla="*/ 25 h 62"/>
                <a:gd name="T54" fmla="*/ 39 w 121"/>
                <a:gd name="T55" fmla="*/ 30 h 62"/>
                <a:gd name="T56" fmla="*/ 33 w 121"/>
                <a:gd name="T57" fmla="*/ 34 h 62"/>
                <a:gd name="T58" fmla="*/ 26 w 121"/>
                <a:gd name="T59" fmla="*/ 40 h 62"/>
                <a:gd name="T60" fmla="*/ 18 w 121"/>
                <a:gd name="T61" fmla="*/ 44 h 62"/>
                <a:gd name="T62" fmla="*/ 12 w 121"/>
                <a:gd name="T63" fmla="*/ 50 h 62"/>
                <a:gd name="T64" fmla="*/ 6 w 121"/>
                <a:gd name="T65" fmla="*/ 56 h 62"/>
                <a:gd name="T66" fmla="*/ 0 w 121"/>
                <a:gd name="T67" fmla="*/ 61 h 62"/>
                <a:gd name="T68" fmla="*/ 2 w 121"/>
                <a:gd name="T6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62">
                  <a:moveTo>
                    <a:pt x="2" y="62"/>
                  </a:moveTo>
                  <a:lnTo>
                    <a:pt x="7" y="57"/>
                  </a:lnTo>
                  <a:lnTo>
                    <a:pt x="14" y="52"/>
                  </a:lnTo>
                  <a:lnTo>
                    <a:pt x="20" y="47"/>
                  </a:lnTo>
                  <a:lnTo>
                    <a:pt x="27" y="41"/>
                  </a:lnTo>
                  <a:lnTo>
                    <a:pt x="34" y="35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57" y="22"/>
                  </a:lnTo>
                  <a:lnTo>
                    <a:pt x="65" y="17"/>
                  </a:lnTo>
                  <a:lnTo>
                    <a:pt x="73" y="14"/>
                  </a:lnTo>
                  <a:lnTo>
                    <a:pt x="81" y="11"/>
                  </a:lnTo>
                  <a:lnTo>
                    <a:pt x="89" y="7"/>
                  </a:lnTo>
                  <a:lnTo>
                    <a:pt x="98" y="6"/>
                  </a:lnTo>
                  <a:lnTo>
                    <a:pt x="105" y="4"/>
                  </a:lnTo>
                  <a:lnTo>
                    <a:pt x="112" y="3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2" y="2"/>
                  </a:lnTo>
                  <a:lnTo>
                    <a:pt x="105" y="2"/>
                  </a:lnTo>
                  <a:lnTo>
                    <a:pt x="98" y="4"/>
                  </a:lnTo>
                  <a:lnTo>
                    <a:pt x="89" y="6"/>
                  </a:lnTo>
                  <a:lnTo>
                    <a:pt x="80" y="8"/>
                  </a:lnTo>
                  <a:lnTo>
                    <a:pt x="71" y="13"/>
                  </a:lnTo>
                  <a:lnTo>
                    <a:pt x="63" y="16"/>
                  </a:lnTo>
                  <a:lnTo>
                    <a:pt x="56" y="21"/>
                  </a:lnTo>
                  <a:lnTo>
                    <a:pt x="47" y="25"/>
                  </a:lnTo>
                  <a:lnTo>
                    <a:pt x="39" y="30"/>
                  </a:lnTo>
                  <a:lnTo>
                    <a:pt x="33" y="34"/>
                  </a:lnTo>
                  <a:lnTo>
                    <a:pt x="26" y="40"/>
                  </a:lnTo>
                  <a:lnTo>
                    <a:pt x="18" y="44"/>
                  </a:lnTo>
                  <a:lnTo>
                    <a:pt x="12" y="50"/>
                  </a:lnTo>
                  <a:lnTo>
                    <a:pt x="6" y="56"/>
                  </a:lnTo>
                  <a:lnTo>
                    <a:pt x="0" y="61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5" name="Freeform 2269">
              <a:extLst>
                <a:ext uri="{FF2B5EF4-FFF2-40B4-BE49-F238E27FC236}">
                  <a16:creationId xmlns:a16="http://schemas.microsoft.com/office/drawing/2014/main" id="{E81FF452-6206-45A7-A0EB-1E47FEF2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883"/>
              <a:ext cx="36" cy="347"/>
            </a:xfrm>
            <a:custGeom>
              <a:avLst/>
              <a:gdLst>
                <a:gd name="T0" fmla="*/ 104 w 110"/>
                <a:gd name="T1" fmla="*/ 1011 h 1043"/>
                <a:gd name="T2" fmla="*/ 91 w 110"/>
                <a:gd name="T3" fmla="*/ 947 h 1043"/>
                <a:gd name="T4" fmla="*/ 80 w 110"/>
                <a:gd name="T5" fmla="*/ 882 h 1043"/>
                <a:gd name="T6" fmla="*/ 67 w 110"/>
                <a:gd name="T7" fmla="*/ 817 h 1043"/>
                <a:gd name="T8" fmla="*/ 55 w 110"/>
                <a:gd name="T9" fmla="*/ 751 h 1043"/>
                <a:gd name="T10" fmla="*/ 46 w 110"/>
                <a:gd name="T11" fmla="*/ 685 h 1043"/>
                <a:gd name="T12" fmla="*/ 35 w 110"/>
                <a:gd name="T13" fmla="*/ 619 h 1043"/>
                <a:gd name="T14" fmla="*/ 26 w 110"/>
                <a:gd name="T15" fmla="*/ 553 h 1043"/>
                <a:gd name="T16" fmla="*/ 18 w 110"/>
                <a:gd name="T17" fmla="*/ 485 h 1043"/>
                <a:gd name="T18" fmla="*/ 12 w 110"/>
                <a:gd name="T19" fmla="*/ 420 h 1043"/>
                <a:gd name="T20" fmla="*/ 7 w 110"/>
                <a:gd name="T21" fmla="*/ 353 h 1043"/>
                <a:gd name="T22" fmla="*/ 3 w 110"/>
                <a:gd name="T23" fmla="*/ 288 h 1043"/>
                <a:gd name="T24" fmla="*/ 2 w 110"/>
                <a:gd name="T25" fmla="*/ 223 h 1043"/>
                <a:gd name="T26" fmla="*/ 2 w 110"/>
                <a:gd name="T27" fmla="*/ 158 h 1043"/>
                <a:gd name="T28" fmla="*/ 4 w 110"/>
                <a:gd name="T29" fmla="*/ 94 h 1043"/>
                <a:gd name="T30" fmla="*/ 10 w 110"/>
                <a:gd name="T31" fmla="*/ 31 h 1043"/>
                <a:gd name="T32" fmla="*/ 12 w 110"/>
                <a:gd name="T33" fmla="*/ 0 h 1043"/>
                <a:gd name="T34" fmla="*/ 6 w 110"/>
                <a:gd name="T35" fmla="*/ 61 h 1043"/>
                <a:gd name="T36" fmla="*/ 2 w 110"/>
                <a:gd name="T37" fmla="*/ 125 h 1043"/>
                <a:gd name="T38" fmla="*/ 0 w 110"/>
                <a:gd name="T39" fmla="*/ 190 h 1043"/>
                <a:gd name="T40" fmla="*/ 1 w 110"/>
                <a:gd name="T41" fmla="*/ 254 h 1043"/>
                <a:gd name="T42" fmla="*/ 3 w 110"/>
                <a:gd name="T43" fmla="*/ 320 h 1043"/>
                <a:gd name="T44" fmla="*/ 8 w 110"/>
                <a:gd name="T45" fmla="*/ 385 h 1043"/>
                <a:gd name="T46" fmla="*/ 15 w 110"/>
                <a:gd name="T47" fmla="*/ 453 h 1043"/>
                <a:gd name="T48" fmla="*/ 21 w 110"/>
                <a:gd name="T49" fmla="*/ 519 h 1043"/>
                <a:gd name="T50" fmla="*/ 28 w 110"/>
                <a:gd name="T51" fmla="*/ 585 h 1043"/>
                <a:gd name="T52" fmla="*/ 38 w 110"/>
                <a:gd name="T53" fmla="*/ 652 h 1043"/>
                <a:gd name="T54" fmla="*/ 49 w 110"/>
                <a:gd name="T55" fmla="*/ 719 h 1043"/>
                <a:gd name="T56" fmla="*/ 59 w 110"/>
                <a:gd name="T57" fmla="*/ 784 h 1043"/>
                <a:gd name="T58" fmla="*/ 71 w 110"/>
                <a:gd name="T59" fmla="*/ 850 h 1043"/>
                <a:gd name="T60" fmla="*/ 84 w 110"/>
                <a:gd name="T61" fmla="*/ 915 h 1043"/>
                <a:gd name="T62" fmla="*/ 96 w 110"/>
                <a:gd name="T63" fmla="*/ 979 h 1043"/>
                <a:gd name="T64" fmla="*/ 110 w 110"/>
                <a:gd name="T65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1043">
                  <a:moveTo>
                    <a:pt x="110" y="1043"/>
                  </a:moveTo>
                  <a:lnTo>
                    <a:pt x="104" y="1011"/>
                  </a:lnTo>
                  <a:lnTo>
                    <a:pt x="97" y="979"/>
                  </a:lnTo>
                  <a:lnTo>
                    <a:pt x="91" y="947"/>
                  </a:lnTo>
                  <a:lnTo>
                    <a:pt x="86" y="915"/>
                  </a:lnTo>
                  <a:lnTo>
                    <a:pt x="80" y="882"/>
                  </a:lnTo>
                  <a:lnTo>
                    <a:pt x="73" y="850"/>
                  </a:lnTo>
                  <a:lnTo>
                    <a:pt x="67" y="817"/>
                  </a:lnTo>
                  <a:lnTo>
                    <a:pt x="62" y="784"/>
                  </a:lnTo>
                  <a:lnTo>
                    <a:pt x="55" y="751"/>
                  </a:lnTo>
                  <a:lnTo>
                    <a:pt x="50" y="719"/>
                  </a:lnTo>
                  <a:lnTo>
                    <a:pt x="46" y="685"/>
                  </a:lnTo>
                  <a:lnTo>
                    <a:pt x="40" y="652"/>
                  </a:lnTo>
                  <a:lnTo>
                    <a:pt x="35" y="619"/>
                  </a:lnTo>
                  <a:lnTo>
                    <a:pt x="30" y="585"/>
                  </a:lnTo>
                  <a:lnTo>
                    <a:pt x="26" y="553"/>
                  </a:lnTo>
                  <a:lnTo>
                    <a:pt x="22" y="519"/>
                  </a:lnTo>
                  <a:lnTo>
                    <a:pt x="18" y="485"/>
                  </a:lnTo>
                  <a:lnTo>
                    <a:pt x="15" y="453"/>
                  </a:lnTo>
                  <a:lnTo>
                    <a:pt x="12" y="420"/>
                  </a:lnTo>
                  <a:lnTo>
                    <a:pt x="9" y="385"/>
                  </a:lnTo>
                  <a:lnTo>
                    <a:pt x="7" y="353"/>
                  </a:lnTo>
                  <a:lnTo>
                    <a:pt x="4" y="320"/>
                  </a:lnTo>
                  <a:lnTo>
                    <a:pt x="3" y="288"/>
                  </a:lnTo>
                  <a:lnTo>
                    <a:pt x="2" y="254"/>
                  </a:lnTo>
                  <a:lnTo>
                    <a:pt x="2" y="223"/>
                  </a:lnTo>
                  <a:lnTo>
                    <a:pt x="2" y="190"/>
                  </a:lnTo>
                  <a:lnTo>
                    <a:pt x="2" y="158"/>
                  </a:lnTo>
                  <a:lnTo>
                    <a:pt x="3" y="125"/>
                  </a:lnTo>
                  <a:lnTo>
                    <a:pt x="4" y="94"/>
                  </a:lnTo>
                  <a:lnTo>
                    <a:pt x="7" y="61"/>
                  </a:lnTo>
                  <a:lnTo>
                    <a:pt x="10" y="3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31"/>
                  </a:lnTo>
                  <a:lnTo>
                    <a:pt x="6" y="61"/>
                  </a:lnTo>
                  <a:lnTo>
                    <a:pt x="3" y="94"/>
                  </a:lnTo>
                  <a:lnTo>
                    <a:pt x="2" y="125"/>
                  </a:lnTo>
                  <a:lnTo>
                    <a:pt x="1" y="158"/>
                  </a:lnTo>
                  <a:lnTo>
                    <a:pt x="0" y="190"/>
                  </a:lnTo>
                  <a:lnTo>
                    <a:pt x="0" y="223"/>
                  </a:lnTo>
                  <a:lnTo>
                    <a:pt x="1" y="254"/>
                  </a:lnTo>
                  <a:lnTo>
                    <a:pt x="2" y="288"/>
                  </a:lnTo>
                  <a:lnTo>
                    <a:pt x="3" y="320"/>
                  </a:lnTo>
                  <a:lnTo>
                    <a:pt x="6" y="353"/>
                  </a:lnTo>
                  <a:lnTo>
                    <a:pt x="8" y="385"/>
                  </a:lnTo>
                  <a:lnTo>
                    <a:pt x="10" y="420"/>
                  </a:lnTo>
                  <a:lnTo>
                    <a:pt x="15" y="453"/>
                  </a:lnTo>
                  <a:lnTo>
                    <a:pt x="17" y="485"/>
                  </a:lnTo>
                  <a:lnTo>
                    <a:pt x="21" y="519"/>
                  </a:lnTo>
                  <a:lnTo>
                    <a:pt x="25" y="553"/>
                  </a:lnTo>
                  <a:lnTo>
                    <a:pt x="28" y="585"/>
                  </a:lnTo>
                  <a:lnTo>
                    <a:pt x="35" y="619"/>
                  </a:lnTo>
                  <a:lnTo>
                    <a:pt x="38" y="652"/>
                  </a:lnTo>
                  <a:lnTo>
                    <a:pt x="44" y="685"/>
                  </a:lnTo>
                  <a:lnTo>
                    <a:pt x="49" y="719"/>
                  </a:lnTo>
                  <a:lnTo>
                    <a:pt x="55" y="751"/>
                  </a:lnTo>
                  <a:lnTo>
                    <a:pt x="59" y="784"/>
                  </a:lnTo>
                  <a:lnTo>
                    <a:pt x="66" y="817"/>
                  </a:lnTo>
                  <a:lnTo>
                    <a:pt x="71" y="850"/>
                  </a:lnTo>
                  <a:lnTo>
                    <a:pt x="77" y="882"/>
                  </a:lnTo>
                  <a:lnTo>
                    <a:pt x="84" y="915"/>
                  </a:lnTo>
                  <a:lnTo>
                    <a:pt x="90" y="947"/>
                  </a:lnTo>
                  <a:lnTo>
                    <a:pt x="96" y="979"/>
                  </a:lnTo>
                  <a:lnTo>
                    <a:pt x="103" y="1011"/>
                  </a:lnTo>
                  <a:lnTo>
                    <a:pt x="110" y="10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6" name="Freeform 2270">
              <a:extLst>
                <a:ext uri="{FF2B5EF4-FFF2-40B4-BE49-F238E27FC236}">
                  <a16:creationId xmlns:a16="http://schemas.microsoft.com/office/drawing/2014/main" id="{E6DA412C-7DB6-492B-82DA-53CFBED9F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868"/>
              <a:ext cx="41" cy="23"/>
            </a:xfrm>
            <a:custGeom>
              <a:avLst/>
              <a:gdLst>
                <a:gd name="T0" fmla="*/ 3 w 122"/>
                <a:gd name="T1" fmla="*/ 68 h 68"/>
                <a:gd name="T2" fmla="*/ 8 w 122"/>
                <a:gd name="T3" fmla="*/ 63 h 68"/>
                <a:gd name="T4" fmla="*/ 14 w 122"/>
                <a:gd name="T5" fmla="*/ 57 h 68"/>
                <a:gd name="T6" fmla="*/ 21 w 122"/>
                <a:gd name="T7" fmla="*/ 52 h 68"/>
                <a:gd name="T8" fmla="*/ 27 w 122"/>
                <a:gd name="T9" fmla="*/ 46 h 68"/>
                <a:gd name="T10" fmla="*/ 34 w 122"/>
                <a:gd name="T11" fmla="*/ 40 h 68"/>
                <a:gd name="T12" fmla="*/ 42 w 122"/>
                <a:gd name="T13" fmla="*/ 35 h 68"/>
                <a:gd name="T14" fmla="*/ 50 w 122"/>
                <a:gd name="T15" fmla="*/ 29 h 68"/>
                <a:gd name="T16" fmla="*/ 58 w 122"/>
                <a:gd name="T17" fmla="*/ 25 h 68"/>
                <a:gd name="T18" fmla="*/ 65 w 122"/>
                <a:gd name="T19" fmla="*/ 19 h 68"/>
                <a:gd name="T20" fmla="*/ 73 w 122"/>
                <a:gd name="T21" fmla="*/ 16 h 68"/>
                <a:gd name="T22" fmla="*/ 82 w 122"/>
                <a:gd name="T23" fmla="*/ 11 h 68"/>
                <a:gd name="T24" fmla="*/ 90 w 122"/>
                <a:gd name="T25" fmla="*/ 9 h 68"/>
                <a:gd name="T26" fmla="*/ 98 w 122"/>
                <a:gd name="T27" fmla="*/ 6 h 68"/>
                <a:gd name="T28" fmla="*/ 106 w 122"/>
                <a:gd name="T29" fmla="*/ 3 h 68"/>
                <a:gd name="T30" fmla="*/ 115 w 122"/>
                <a:gd name="T31" fmla="*/ 2 h 68"/>
                <a:gd name="T32" fmla="*/ 122 w 122"/>
                <a:gd name="T33" fmla="*/ 2 h 68"/>
                <a:gd name="T34" fmla="*/ 122 w 122"/>
                <a:gd name="T35" fmla="*/ 0 h 68"/>
                <a:gd name="T36" fmla="*/ 115 w 122"/>
                <a:gd name="T37" fmla="*/ 1 h 68"/>
                <a:gd name="T38" fmla="*/ 106 w 122"/>
                <a:gd name="T39" fmla="*/ 2 h 68"/>
                <a:gd name="T40" fmla="*/ 98 w 122"/>
                <a:gd name="T41" fmla="*/ 4 h 68"/>
                <a:gd name="T42" fmla="*/ 88 w 122"/>
                <a:gd name="T43" fmla="*/ 7 h 68"/>
                <a:gd name="T44" fmla="*/ 80 w 122"/>
                <a:gd name="T45" fmla="*/ 10 h 68"/>
                <a:gd name="T46" fmla="*/ 72 w 122"/>
                <a:gd name="T47" fmla="*/ 15 h 68"/>
                <a:gd name="T48" fmla="*/ 63 w 122"/>
                <a:gd name="T49" fmla="*/ 18 h 68"/>
                <a:gd name="T50" fmla="*/ 57 w 122"/>
                <a:gd name="T51" fmla="*/ 23 h 68"/>
                <a:gd name="T52" fmla="*/ 49 w 122"/>
                <a:gd name="T53" fmla="*/ 28 h 68"/>
                <a:gd name="T54" fmla="*/ 41 w 122"/>
                <a:gd name="T55" fmla="*/ 34 h 68"/>
                <a:gd name="T56" fmla="*/ 33 w 122"/>
                <a:gd name="T57" fmla="*/ 39 h 68"/>
                <a:gd name="T58" fmla="*/ 26 w 122"/>
                <a:gd name="T59" fmla="*/ 45 h 68"/>
                <a:gd name="T60" fmla="*/ 20 w 122"/>
                <a:gd name="T61" fmla="*/ 50 h 68"/>
                <a:gd name="T62" fmla="*/ 13 w 122"/>
                <a:gd name="T63" fmla="*/ 56 h 68"/>
                <a:gd name="T64" fmla="*/ 6 w 122"/>
                <a:gd name="T65" fmla="*/ 62 h 68"/>
                <a:gd name="T66" fmla="*/ 0 w 122"/>
                <a:gd name="T67" fmla="*/ 67 h 68"/>
                <a:gd name="T68" fmla="*/ 3 w 122"/>
                <a:gd name="T6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68">
                  <a:moveTo>
                    <a:pt x="3" y="68"/>
                  </a:moveTo>
                  <a:lnTo>
                    <a:pt x="8" y="63"/>
                  </a:lnTo>
                  <a:lnTo>
                    <a:pt x="14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2" y="35"/>
                  </a:lnTo>
                  <a:lnTo>
                    <a:pt x="50" y="29"/>
                  </a:lnTo>
                  <a:lnTo>
                    <a:pt x="58" y="25"/>
                  </a:lnTo>
                  <a:lnTo>
                    <a:pt x="65" y="19"/>
                  </a:lnTo>
                  <a:lnTo>
                    <a:pt x="73" y="16"/>
                  </a:lnTo>
                  <a:lnTo>
                    <a:pt x="82" y="11"/>
                  </a:lnTo>
                  <a:lnTo>
                    <a:pt x="90" y="9"/>
                  </a:lnTo>
                  <a:lnTo>
                    <a:pt x="98" y="6"/>
                  </a:lnTo>
                  <a:lnTo>
                    <a:pt x="106" y="3"/>
                  </a:lnTo>
                  <a:lnTo>
                    <a:pt x="115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6" y="2"/>
                  </a:lnTo>
                  <a:lnTo>
                    <a:pt x="98" y="4"/>
                  </a:lnTo>
                  <a:lnTo>
                    <a:pt x="88" y="7"/>
                  </a:lnTo>
                  <a:lnTo>
                    <a:pt x="80" y="10"/>
                  </a:lnTo>
                  <a:lnTo>
                    <a:pt x="72" y="15"/>
                  </a:lnTo>
                  <a:lnTo>
                    <a:pt x="63" y="18"/>
                  </a:lnTo>
                  <a:lnTo>
                    <a:pt x="57" y="23"/>
                  </a:lnTo>
                  <a:lnTo>
                    <a:pt x="49" y="28"/>
                  </a:lnTo>
                  <a:lnTo>
                    <a:pt x="41" y="34"/>
                  </a:lnTo>
                  <a:lnTo>
                    <a:pt x="33" y="39"/>
                  </a:lnTo>
                  <a:lnTo>
                    <a:pt x="26" y="45"/>
                  </a:lnTo>
                  <a:lnTo>
                    <a:pt x="20" y="50"/>
                  </a:lnTo>
                  <a:lnTo>
                    <a:pt x="13" y="56"/>
                  </a:lnTo>
                  <a:lnTo>
                    <a:pt x="6" y="62"/>
                  </a:lnTo>
                  <a:lnTo>
                    <a:pt x="0" y="67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7" name="Freeform 2271">
              <a:extLst>
                <a:ext uri="{FF2B5EF4-FFF2-40B4-BE49-F238E27FC236}">
                  <a16:creationId xmlns:a16="http://schemas.microsoft.com/office/drawing/2014/main" id="{BD06B87B-2FEA-4151-B0F4-39994B9D4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17"/>
              <a:ext cx="21" cy="27"/>
            </a:xfrm>
            <a:custGeom>
              <a:avLst/>
              <a:gdLst>
                <a:gd name="T0" fmla="*/ 64 w 64"/>
                <a:gd name="T1" fmla="*/ 79 h 82"/>
                <a:gd name="T2" fmla="*/ 53 w 64"/>
                <a:gd name="T3" fmla="*/ 72 h 82"/>
                <a:gd name="T4" fmla="*/ 44 w 64"/>
                <a:gd name="T5" fmla="*/ 63 h 82"/>
                <a:gd name="T6" fmla="*/ 38 w 64"/>
                <a:gd name="T7" fmla="*/ 54 h 82"/>
                <a:gd name="T8" fmla="*/ 32 w 64"/>
                <a:gd name="T9" fmla="*/ 43 h 82"/>
                <a:gd name="T10" fmla="*/ 27 w 64"/>
                <a:gd name="T11" fmla="*/ 32 h 82"/>
                <a:gd name="T12" fmla="*/ 20 w 64"/>
                <a:gd name="T13" fmla="*/ 21 h 82"/>
                <a:gd name="T14" fmla="*/ 13 w 64"/>
                <a:gd name="T15" fmla="*/ 11 h 82"/>
                <a:gd name="T16" fmla="*/ 1 w 64"/>
                <a:gd name="T17" fmla="*/ 0 h 82"/>
                <a:gd name="T18" fmla="*/ 0 w 64"/>
                <a:gd name="T19" fmla="*/ 1 h 82"/>
                <a:gd name="T20" fmla="*/ 12 w 64"/>
                <a:gd name="T21" fmla="*/ 12 h 82"/>
                <a:gd name="T22" fmla="*/ 19 w 64"/>
                <a:gd name="T23" fmla="*/ 23 h 82"/>
                <a:gd name="T24" fmla="*/ 26 w 64"/>
                <a:gd name="T25" fmla="*/ 33 h 82"/>
                <a:gd name="T26" fmla="*/ 31 w 64"/>
                <a:gd name="T27" fmla="*/ 45 h 82"/>
                <a:gd name="T28" fmla="*/ 36 w 64"/>
                <a:gd name="T29" fmla="*/ 54 h 82"/>
                <a:gd name="T30" fmla="*/ 43 w 64"/>
                <a:gd name="T31" fmla="*/ 64 h 82"/>
                <a:gd name="T32" fmla="*/ 51 w 64"/>
                <a:gd name="T33" fmla="*/ 74 h 82"/>
                <a:gd name="T34" fmla="*/ 62 w 64"/>
                <a:gd name="T35" fmla="*/ 82 h 82"/>
                <a:gd name="T36" fmla="*/ 64 w 64"/>
                <a:gd name="T3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82">
                  <a:moveTo>
                    <a:pt x="64" y="79"/>
                  </a:moveTo>
                  <a:lnTo>
                    <a:pt x="53" y="72"/>
                  </a:lnTo>
                  <a:lnTo>
                    <a:pt x="44" y="63"/>
                  </a:lnTo>
                  <a:lnTo>
                    <a:pt x="38" y="54"/>
                  </a:lnTo>
                  <a:lnTo>
                    <a:pt x="32" y="43"/>
                  </a:lnTo>
                  <a:lnTo>
                    <a:pt x="27" y="32"/>
                  </a:lnTo>
                  <a:lnTo>
                    <a:pt x="20" y="21"/>
                  </a:lnTo>
                  <a:lnTo>
                    <a:pt x="13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12"/>
                  </a:lnTo>
                  <a:lnTo>
                    <a:pt x="19" y="23"/>
                  </a:lnTo>
                  <a:lnTo>
                    <a:pt x="26" y="33"/>
                  </a:lnTo>
                  <a:lnTo>
                    <a:pt x="31" y="45"/>
                  </a:lnTo>
                  <a:lnTo>
                    <a:pt x="36" y="54"/>
                  </a:lnTo>
                  <a:lnTo>
                    <a:pt x="43" y="64"/>
                  </a:lnTo>
                  <a:lnTo>
                    <a:pt x="51" y="74"/>
                  </a:lnTo>
                  <a:lnTo>
                    <a:pt x="62" y="82"/>
                  </a:lnTo>
                  <a:lnTo>
                    <a:pt x="64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8" name="Freeform 2272">
              <a:extLst>
                <a:ext uri="{FF2B5EF4-FFF2-40B4-BE49-F238E27FC236}">
                  <a16:creationId xmlns:a16="http://schemas.microsoft.com/office/drawing/2014/main" id="{1A7A044F-6B58-41C2-9171-DD552FFF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46"/>
              <a:ext cx="31" cy="33"/>
            </a:xfrm>
            <a:custGeom>
              <a:avLst/>
              <a:gdLst>
                <a:gd name="T0" fmla="*/ 94 w 94"/>
                <a:gd name="T1" fmla="*/ 98 h 100"/>
                <a:gd name="T2" fmla="*/ 82 w 94"/>
                <a:gd name="T3" fmla="*/ 88 h 100"/>
                <a:gd name="T4" fmla="*/ 72 w 94"/>
                <a:gd name="T5" fmla="*/ 75 h 100"/>
                <a:gd name="T6" fmla="*/ 60 w 94"/>
                <a:gd name="T7" fmla="*/ 61 h 100"/>
                <a:gd name="T8" fmla="*/ 50 w 94"/>
                <a:gd name="T9" fmla="*/ 44 h 100"/>
                <a:gd name="T10" fmla="*/ 40 w 94"/>
                <a:gd name="T11" fmla="*/ 29 h 100"/>
                <a:gd name="T12" fmla="*/ 27 w 94"/>
                <a:gd name="T13" fmla="*/ 16 h 100"/>
                <a:gd name="T14" fmla="*/ 14 w 94"/>
                <a:gd name="T15" fmla="*/ 6 h 100"/>
                <a:gd name="T16" fmla="*/ 0 w 94"/>
                <a:gd name="T17" fmla="*/ 0 h 100"/>
                <a:gd name="T18" fmla="*/ 0 w 94"/>
                <a:gd name="T19" fmla="*/ 1 h 100"/>
                <a:gd name="T20" fmla="*/ 13 w 94"/>
                <a:gd name="T21" fmla="*/ 7 h 100"/>
                <a:gd name="T22" fmla="*/ 26 w 94"/>
                <a:gd name="T23" fmla="*/ 17 h 100"/>
                <a:gd name="T24" fmla="*/ 37 w 94"/>
                <a:gd name="T25" fmla="*/ 32 h 100"/>
                <a:gd name="T26" fmla="*/ 47 w 94"/>
                <a:gd name="T27" fmla="*/ 45 h 100"/>
                <a:gd name="T28" fmla="*/ 59 w 94"/>
                <a:gd name="T29" fmla="*/ 62 h 100"/>
                <a:gd name="T30" fmla="*/ 70 w 94"/>
                <a:gd name="T31" fmla="*/ 77 h 100"/>
                <a:gd name="T32" fmla="*/ 80 w 94"/>
                <a:gd name="T33" fmla="*/ 90 h 100"/>
                <a:gd name="T34" fmla="*/ 92 w 94"/>
                <a:gd name="T35" fmla="*/ 100 h 100"/>
                <a:gd name="T36" fmla="*/ 94 w 94"/>
                <a:gd name="T37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00">
                  <a:moveTo>
                    <a:pt x="94" y="98"/>
                  </a:moveTo>
                  <a:lnTo>
                    <a:pt x="82" y="88"/>
                  </a:lnTo>
                  <a:lnTo>
                    <a:pt x="72" y="75"/>
                  </a:lnTo>
                  <a:lnTo>
                    <a:pt x="60" y="61"/>
                  </a:lnTo>
                  <a:lnTo>
                    <a:pt x="50" y="44"/>
                  </a:lnTo>
                  <a:lnTo>
                    <a:pt x="40" y="29"/>
                  </a:lnTo>
                  <a:lnTo>
                    <a:pt x="27" y="16"/>
                  </a:lnTo>
                  <a:lnTo>
                    <a:pt x="14" y="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7"/>
                  </a:lnTo>
                  <a:lnTo>
                    <a:pt x="26" y="17"/>
                  </a:lnTo>
                  <a:lnTo>
                    <a:pt x="37" y="32"/>
                  </a:lnTo>
                  <a:lnTo>
                    <a:pt x="47" y="45"/>
                  </a:lnTo>
                  <a:lnTo>
                    <a:pt x="59" y="62"/>
                  </a:lnTo>
                  <a:lnTo>
                    <a:pt x="70" y="77"/>
                  </a:lnTo>
                  <a:lnTo>
                    <a:pt x="80" y="90"/>
                  </a:lnTo>
                  <a:lnTo>
                    <a:pt x="92" y="100"/>
                  </a:lnTo>
                  <a:lnTo>
                    <a:pt x="9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9" name="Freeform 2273">
              <a:extLst>
                <a:ext uri="{FF2B5EF4-FFF2-40B4-BE49-F238E27FC236}">
                  <a16:creationId xmlns:a16="http://schemas.microsoft.com/office/drawing/2014/main" id="{1528C7B2-676A-4EF6-8B1C-C3CB7D8C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74"/>
              <a:ext cx="37" cy="38"/>
            </a:xfrm>
            <a:custGeom>
              <a:avLst/>
              <a:gdLst>
                <a:gd name="T0" fmla="*/ 111 w 111"/>
                <a:gd name="T1" fmla="*/ 111 h 113"/>
                <a:gd name="T2" fmla="*/ 104 w 111"/>
                <a:gd name="T3" fmla="*/ 107 h 113"/>
                <a:gd name="T4" fmla="*/ 97 w 111"/>
                <a:gd name="T5" fmla="*/ 101 h 113"/>
                <a:gd name="T6" fmla="*/ 91 w 111"/>
                <a:gd name="T7" fmla="*/ 95 h 113"/>
                <a:gd name="T8" fmla="*/ 85 w 111"/>
                <a:gd name="T9" fmla="*/ 87 h 113"/>
                <a:gd name="T10" fmla="*/ 78 w 111"/>
                <a:gd name="T11" fmla="*/ 79 h 113"/>
                <a:gd name="T12" fmla="*/ 73 w 111"/>
                <a:gd name="T13" fmla="*/ 70 h 113"/>
                <a:gd name="T14" fmla="*/ 66 w 111"/>
                <a:gd name="T15" fmla="*/ 62 h 113"/>
                <a:gd name="T16" fmla="*/ 59 w 111"/>
                <a:gd name="T17" fmla="*/ 53 h 113"/>
                <a:gd name="T18" fmla="*/ 54 w 111"/>
                <a:gd name="T19" fmla="*/ 44 h 113"/>
                <a:gd name="T20" fmla="*/ 47 w 111"/>
                <a:gd name="T21" fmla="*/ 35 h 113"/>
                <a:gd name="T22" fmla="*/ 39 w 111"/>
                <a:gd name="T23" fmla="*/ 27 h 113"/>
                <a:gd name="T24" fmla="*/ 32 w 111"/>
                <a:gd name="T25" fmla="*/ 21 h 113"/>
                <a:gd name="T26" fmla="*/ 23 w 111"/>
                <a:gd name="T27" fmla="*/ 14 h 113"/>
                <a:gd name="T28" fmla="*/ 17 w 111"/>
                <a:gd name="T29" fmla="*/ 8 h 113"/>
                <a:gd name="T30" fmla="*/ 9 w 111"/>
                <a:gd name="T31" fmla="*/ 4 h 113"/>
                <a:gd name="T32" fmla="*/ 0 w 111"/>
                <a:gd name="T33" fmla="*/ 0 h 113"/>
                <a:gd name="T34" fmla="*/ 0 w 111"/>
                <a:gd name="T35" fmla="*/ 3 h 113"/>
                <a:gd name="T36" fmla="*/ 7 w 111"/>
                <a:gd name="T37" fmla="*/ 6 h 113"/>
                <a:gd name="T38" fmla="*/ 16 w 111"/>
                <a:gd name="T39" fmla="*/ 9 h 113"/>
                <a:gd name="T40" fmla="*/ 23 w 111"/>
                <a:gd name="T41" fmla="*/ 16 h 113"/>
                <a:gd name="T42" fmla="*/ 30 w 111"/>
                <a:gd name="T43" fmla="*/ 22 h 113"/>
                <a:gd name="T44" fmla="*/ 38 w 111"/>
                <a:gd name="T45" fmla="*/ 28 h 113"/>
                <a:gd name="T46" fmla="*/ 45 w 111"/>
                <a:gd name="T47" fmla="*/ 36 h 113"/>
                <a:gd name="T48" fmla="*/ 53 w 111"/>
                <a:gd name="T49" fmla="*/ 45 h 113"/>
                <a:gd name="T50" fmla="*/ 58 w 111"/>
                <a:gd name="T51" fmla="*/ 54 h 113"/>
                <a:gd name="T52" fmla="*/ 64 w 111"/>
                <a:gd name="T53" fmla="*/ 63 h 113"/>
                <a:gd name="T54" fmla="*/ 71 w 111"/>
                <a:gd name="T55" fmla="*/ 72 h 113"/>
                <a:gd name="T56" fmla="*/ 77 w 111"/>
                <a:gd name="T57" fmla="*/ 80 h 113"/>
                <a:gd name="T58" fmla="*/ 84 w 111"/>
                <a:gd name="T59" fmla="*/ 88 h 113"/>
                <a:gd name="T60" fmla="*/ 90 w 111"/>
                <a:gd name="T61" fmla="*/ 96 h 113"/>
                <a:gd name="T62" fmla="*/ 96 w 111"/>
                <a:gd name="T63" fmla="*/ 102 h 113"/>
                <a:gd name="T64" fmla="*/ 103 w 111"/>
                <a:gd name="T65" fmla="*/ 108 h 113"/>
                <a:gd name="T66" fmla="*/ 109 w 111"/>
                <a:gd name="T67" fmla="*/ 113 h 113"/>
                <a:gd name="T68" fmla="*/ 111 w 111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13">
                  <a:moveTo>
                    <a:pt x="111" y="111"/>
                  </a:moveTo>
                  <a:lnTo>
                    <a:pt x="104" y="107"/>
                  </a:lnTo>
                  <a:lnTo>
                    <a:pt x="97" y="101"/>
                  </a:lnTo>
                  <a:lnTo>
                    <a:pt x="91" y="95"/>
                  </a:lnTo>
                  <a:lnTo>
                    <a:pt x="85" y="87"/>
                  </a:lnTo>
                  <a:lnTo>
                    <a:pt x="78" y="79"/>
                  </a:lnTo>
                  <a:lnTo>
                    <a:pt x="73" y="70"/>
                  </a:lnTo>
                  <a:lnTo>
                    <a:pt x="66" y="62"/>
                  </a:lnTo>
                  <a:lnTo>
                    <a:pt x="59" y="53"/>
                  </a:lnTo>
                  <a:lnTo>
                    <a:pt x="54" y="44"/>
                  </a:lnTo>
                  <a:lnTo>
                    <a:pt x="47" y="35"/>
                  </a:lnTo>
                  <a:lnTo>
                    <a:pt x="39" y="27"/>
                  </a:lnTo>
                  <a:lnTo>
                    <a:pt x="32" y="21"/>
                  </a:lnTo>
                  <a:lnTo>
                    <a:pt x="23" y="14"/>
                  </a:lnTo>
                  <a:lnTo>
                    <a:pt x="17" y="8"/>
                  </a:lnTo>
                  <a:lnTo>
                    <a:pt x="9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7" y="6"/>
                  </a:lnTo>
                  <a:lnTo>
                    <a:pt x="16" y="9"/>
                  </a:lnTo>
                  <a:lnTo>
                    <a:pt x="23" y="16"/>
                  </a:lnTo>
                  <a:lnTo>
                    <a:pt x="30" y="22"/>
                  </a:lnTo>
                  <a:lnTo>
                    <a:pt x="38" y="28"/>
                  </a:lnTo>
                  <a:lnTo>
                    <a:pt x="45" y="36"/>
                  </a:lnTo>
                  <a:lnTo>
                    <a:pt x="53" y="45"/>
                  </a:lnTo>
                  <a:lnTo>
                    <a:pt x="58" y="54"/>
                  </a:lnTo>
                  <a:lnTo>
                    <a:pt x="64" y="63"/>
                  </a:lnTo>
                  <a:lnTo>
                    <a:pt x="71" y="72"/>
                  </a:lnTo>
                  <a:lnTo>
                    <a:pt x="77" y="80"/>
                  </a:lnTo>
                  <a:lnTo>
                    <a:pt x="84" y="88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103" y="108"/>
                  </a:lnTo>
                  <a:lnTo>
                    <a:pt x="109" y="113"/>
                  </a:lnTo>
                  <a:lnTo>
                    <a:pt x="11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0" name="Freeform 2274">
              <a:extLst>
                <a:ext uri="{FF2B5EF4-FFF2-40B4-BE49-F238E27FC236}">
                  <a16:creationId xmlns:a16="http://schemas.microsoft.com/office/drawing/2014/main" id="{0EBC4631-7ECD-4BD1-BA2F-E2A9F473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05"/>
              <a:ext cx="33" cy="39"/>
            </a:xfrm>
            <a:custGeom>
              <a:avLst/>
              <a:gdLst>
                <a:gd name="T0" fmla="*/ 98 w 98"/>
                <a:gd name="T1" fmla="*/ 116 h 117"/>
                <a:gd name="T2" fmla="*/ 92 w 98"/>
                <a:gd name="T3" fmla="*/ 112 h 117"/>
                <a:gd name="T4" fmla="*/ 85 w 98"/>
                <a:gd name="T5" fmla="*/ 106 h 117"/>
                <a:gd name="T6" fmla="*/ 78 w 98"/>
                <a:gd name="T7" fmla="*/ 99 h 117"/>
                <a:gd name="T8" fmla="*/ 74 w 98"/>
                <a:gd name="T9" fmla="*/ 92 h 117"/>
                <a:gd name="T10" fmla="*/ 68 w 98"/>
                <a:gd name="T11" fmla="*/ 83 h 117"/>
                <a:gd name="T12" fmla="*/ 63 w 98"/>
                <a:gd name="T13" fmla="*/ 76 h 117"/>
                <a:gd name="T14" fmla="*/ 57 w 98"/>
                <a:gd name="T15" fmla="*/ 67 h 117"/>
                <a:gd name="T16" fmla="*/ 51 w 98"/>
                <a:gd name="T17" fmla="*/ 59 h 117"/>
                <a:gd name="T18" fmla="*/ 46 w 98"/>
                <a:gd name="T19" fmla="*/ 50 h 117"/>
                <a:gd name="T20" fmla="*/ 39 w 98"/>
                <a:gd name="T21" fmla="*/ 40 h 117"/>
                <a:gd name="T22" fmla="*/ 33 w 98"/>
                <a:gd name="T23" fmla="*/ 32 h 117"/>
                <a:gd name="T24" fmla="*/ 28 w 98"/>
                <a:gd name="T25" fmla="*/ 24 h 117"/>
                <a:gd name="T26" fmla="*/ 22 w 98"/>
                <a:gd name="T27" fmla="*/ 16 h 117"/>
                <a:gd name="T28" fmla="*/ 15 w 98"/>
                <a:gd name="T29" fmla="*/ 11 h 117"/>
                <a:gd name="T30" fmla="*/ 8 w 98"/>
                <a:gd name="T31" fmla="*/ 5 h 117"/>
                <a:gd name="T32" fmla="*/ 1 w 98"/>
                <a:gd name="T33" fmla="*/ 0 h 117"/>
                <a:gd name="T34" fmla="*/ 0 w 98"/>
                <a:gd name="T35" fmla="*/ 2 h 117"/>
                <a:gd name="T36" fmla="*/ 7 w 98"/>
                <a:gd name="T37" fmla="*/ 6 h 117"/>
                <a:gd name="T38" fmla="*/ 14 w 98"/>
                <a:gd name="T39" fmla="*/ 12 h 117"/>
                <a:gd name="T40" fmla="*/ 20 w 98"/>
                <a:gd name="T41" fmla="*/ 18 h 117"/>
                <a:gd name="T42" fmla="*/ 26 w 98"/>
                <a:gd name="T43" fmla="*/ 25 h 117"/>
                <a:gd name="T44" fmla="*/ 32 w 98"/>
                <a:gd name="T45" fmla="*/ 34 h 117"/>
                <a:gd name="T46" fmla="*/ 38 w 98"/>
                <a:gd name="T47" fmla="*/ 41 h 117"/>
                <a:gd name="T48" fmla="*/ 45 w 98"/>
                <a:gd name="T49" fmla="*/ 50 h 117"/>
                <a:gd name="T50" fmla="*/ 49 w 98"/>
                <a:gd name="T51" fmla="*/ 59 h 117"/>
                <a:gd name="T52" fmla="*/ 56 w 98"/>
                <a:gd name="T53" fmla="*/ 68 h 117"/>
                <a:gd name="T54" fmla="*/ 61 w 98"/>
                <a:gd name="T55" fmla="*/ 77 h 117"/>
                <a:gd name="T56" fmla="*/ 67 w 98"/>
                <a:gd name="T57" fmla="*/ 86 h 117"/>
                <a:gd name="T58" fmla="*/ 72 w 98"/>
                <a:gd name="T59" fmla="*/ 94 h 117"/>
                <a:gd name="T60" fmla="*/ 78 w 98"/>
                <a:gd name="T61" fmla="*/ 101 h 117"/>
                <a:gd name="T62" fmla="*/ 84 w 98"/>
                <a:gd name="T63" fmla="*/ 107 h 117"/>
                <a:gd name="T64" fmla="*/ 91 w 98"/>
                <a:gd name="T65" fmla="*/ 114 h 117"/>
                <a:gd name="T66" fmla="*/ 96 w 98"/>
                <a:gd name="T67" fmla="*/ 117 h 117"/>
                <a:gd name="T68" fmla="*/ 98 w 98"/>
                <a:gd name="T6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" h="117">
                  <a:moveTo>
                    <a:pt x="98" y="116"/>
                  </a:moveTo>
                  <a:lnTo>
                    <a:pt x="92" y="112"/>
                  </a:lnTo>
                  <a:lnTo>
                    <a:pt x="85" y="106"/>
                  </a:lnTo>
                  <a:lnTo>
                    <a:pt x="78" y="99"/>
                  </a:lnTo>
                  <a:lnTo>
                    <a:pt x="74" y="92"/>
                  </a:lnTo>
                  <a:lnTo>
                    <a:pt x="68" y="83"/>
                  </a:lnTo>
                  <a:lnTo>
                    <a:pt x="63" y="76"/>
                  </a:lnTo>
                  <a:lnTo>
                    <a:pt x="57" y="67"/>
                  </a:lnTo>
                  <a:lnTo>
                    <a:pt x="51" y="59"/>
                  </a:lnTo>
                  <a:lnTo>
                    <a:pt x="46" y="50"/>
                  </a:lnTo>
                  <a:lnTo>
                    <a:pt x="39" y="40"/>
                  </a:lnTo>
                  <a:lnTo>
                    <a:pt x="33" y="32"/>
                  </a:lnTo>
                  <a:lnTo>
                    <a:pt x="28" y="24"/>
                  </a:lnTo>
                  <a:lnTo>
                    <a:pt x="22" y="16"/>
                  </a:lnTo>
                  <a:lnTo>
                    <a:pt x="15" y="11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14" y="12"/>
                  </a:lnTo>
                  <a:lnTo>
                    <a:pt x="20" y="18"/>
                  </a:lnTo>
                  <a:lnTo>
                    <a:pt x="26" y="25"/>
                  </a:lnTo>
                  <a:lnTo>
                    <a:pt x="32" y="34"/>
                  </a:lnTo>
                  <a:lnTo>
                    <a:pt x="38" y="41"/>
                  </a:lnTo>
                  <a:lnTo>
                    <a:pt x="45" y="50"/>
                  </a:lnTo>
                  <a:lnTo>
                    <a:pt x="49" y="59"/>
                  </a:lnTo>
                  <a:lnTo>
                    <a:pt x="56" y="68"/>
                  </a:lnTo>
                  <a:lnTo>
                    <a:pt x="61" y="77"/>
                  </a:lnTo>
                  <a:lnTo>
                    <a:pt x="67" y="86"/>
                  </a:lnTo>
                  <a:lnTo>
                    <a:pt x="72" y="94"/>
                  </a:lnTo>
                  <a:lnTo>
                    <a:pt x="78" y="101"/>
                  </a:lnTo>
                  <a:lnTo>
                    <a:pt x="84" y="107"/>
                  </a:lnTo>
                  <a:lnTo>
                    <a:pt x="91" y="114"/>
                  </a:lnTo>
                  <a:lnTo>
                    <a:pt x="96" y="117"/>
                  </a:lnTo>
                  <a:lnTo>
                    <a:pt x="98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1" name="Freeform 2275">
              <a:extLst>
                <a:ext uri="{FF2B5EF4-FFF2-40B4-BE49-F238E27FC236}">
                  <a16:creationId xmlns:a16="http://schemas.microsoft.com/office/drawing/2014/main" id="{2BBB33D9-7A8C-45F1-8ECF-4DB7F54E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039"/>
              <a:ext cx="31" cy="37"/>
            </a:xfrm>
            <a:custGeom>
              <a:avLst/>
              <a:gdLst>
                <a:gd name="T0" fmla="*/ 95 w 95"/>
                <a:gd name="T1" fmla="*/ 111 h 113"/>
                <a:gd name="T2" fmla="*/ 88 w 95"/>
                <a:gd name="T3" fmla="*/ 107 h 113"/>
                <a:gd name="T4" fmla="*/ 81 w 95"/>
                <a:gd name="T5" fmla="*/ 101 h 113"/>
                <a:gd name="T6" fmla="*/ 75 w 95"/>
                <a:gd name="T7" fmla="*/ 95 h 113"/>
                <a:gd name="T8" fmla="*/ 69 w 95"/>
                <a:gd name="T9" fmla="*/ 88 h 113"/>
                <a:gd name="T10" fmla="*/ 62 w 95"/>
                <a:gd name="T11" fmla="*/ 80 h 113"/>
                <a:gd name="T12" fmla="*/ 58 w 95"/>
                <a:gd name="T13" fmla="*/ 71 h 113"/>
                <a:gd name="T14" fmla="*/ 52 w 95"/>
                <a:gd name="T15" fmla="*/ 63 h 113"/>
                <a:gd name="T16" fmla="*/ 47 w 95"/>
                <a:gd name="T17" fmla="*/ 54 h 113"/>
                <a:gd name="T18" fmla="*/ 41 w 95"/>
                <a:gd name="T19" fmla="*/ 46 h 113"/>
                <a:gd name="T20" fmla="*/ 35 w 95"/>
                <a:gd name="T21" fmla="*/ 37 h 113"/>
                <a:gd name="T22" fmla="*/ 30 w 95"/>
                <a:gd name="T23" fmla="*/ 30 h 113"/>
                <a:gd name="T24" fmla="*/ 24 w 95"/>
                <a:gd name="T25" fmla="*/ 22 h 113"/>
                <a:gd name="T26" fmla="*/ 17 w 95"/>
                <a:gd name="T27" fmla="*/ 15 h 113"/>
                <a:gd name="T28" fmla="*/ 12 w 95"/>
                <a:gd name="T29" fmla="*/ 9 h 113"/>
                <a:gd name="T30" fmla="*/ 6 w 95"/>
                <a:gd name="T31" fmla="*/ 4 h 113"/>
                <a:gd name="T32" fmla="*/ 1 w 95"/>
                <a:gd name="T33" fmla="*/ 0 h 113"/>
                <a:gd name="T34" fmla="*/ 0 w 95"/>
                <a:gd name="T35" fmla="*/ 3 h 113"/>
                <a:gd name="T36" fmla="*/ 5 w 95"/>
                <a:gd name="T37" fmla="*/ 6 h 113"/>
                <a:gd name="T38" fmla="*/ 11 w 95"/>
                <a:gd name="T39" fmla="*/ 11 h 113"/>
                <a:gd name="T40" fmla="*/ 16 w 95"/>
                <a:gd name="T41" fmla="*/ 16 h 113"/>
                <a:gd name="T42" fmla="*/ 22 w 95"/>
                <a:gd name="T43" fmla="*/ 23 h 113"/>
                <a:gd name="T44" fmla="*/ 28 w 95"/>
                <a:gd name="T45" fmla="*/ 31 h 113"/>
                <a:gd name="T46" fmla="*/ 33 w 95"/>
                <a:gd name="T47" fmla="*/ 39 h 113"/>
                <a:gd name="T48" fmla="*/ 40 w 95"/>
                <a:gd name="T49" fmla="*/ 48 h 113"/>
                <a:gd name="T50" fmla="*/ 44 w 95"/>
                <a:gd name="T51" fmla="*/ 56 h 113"/>
                <a:gd name="T52" fmla="*/ 50 w 95"/>
                <a:gd name="T53" fmla="*/ 64 h 113"/>
                <a:gd name="T54" fmla="*/ 57 w 95"/>
                <a:gd name="T55" fmla="*/ 72 h 113"/>
                <a:gd name="T56" fmla="*/ 62 w 95"/>
                <a:gd name="T57" fmla="*/ 81 h 113"/>
                <a:gd name="T58" fmla="*/ 68 w 95"/>
                <a:gd name="T59" fmla="*/ 89 h 113"/>
                <a:gd name="T60" fmla="*/ 74 w 95"/>
                <a:gd name="T61" fmla="*/ 97 h 113"/>
                <a:gd name="T62" fmla="*/ 79 w 95"/>
                <a:gd name="T63" fmla="*/ 102 h 113"/>
                <a:gd name="T64" fmla="*/ 86 w 95"/>
                <a:gd name="T65" fmla="*/ 108 h 113"/>
                <a:gd name="T66" fmla="*/ 93 w 95"/>
                <a:gd name="T67" fmla="*/ 113 h 113"/>
                <a:gd name="T68" fmla="*/ 95 w 95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13">
                  <a:moveTo>
                    <a:pt x="95" y="111"/>
                  </a:moveTo>
                  <a:lnTo>
                    <a:pt x="88" y="107"/>
                  </a:lnTo>
                  <a:lnTo>
                    <a:pt x="81" y="101"/>
                  </a:lnTo>
                  <a:lnTo>
                    <a:pt x="75" y="95"/>
                  </a:lnTo>
                  <a:lnTo>
                    <a:pt x="69" y="88"/>
                  </a:lnTo>
                  <a:lnTo>
                    <a:pt x="62" y="80"/>
                  </a:lnTo>
                  <a:lnTo>
                    <a:pt x="58" y="71"/>
                  </a:lnTo>
                  <a:lnTo>
                    <a:pt x="52" y="63"/>
                  </a:lnTo>
                  <a:lnTo>
                    <a:pt x="47" y="54"/>
                  </a:lnTo>
                  <a:lnTo>
                    <a:pt x="41" y="46"/>
                  </a:lnTo>
                  <a:lnTo>
                    <a:pt x="35" y="37"/>
                  </a:lnTo>
                  <a:lnTo>
                    <a:pt x="30" y="30"/>
                  </a:lnTo>
                  <a:lnTo>
                    <a:pt x="24" y="22"/>
                  </a:lnTo>
                  <a:lnTo>
                    <a:pt x="17" y="15"/>
                  </a:lnTo>
                  <a:lnTo>
                    <a:pt x="12" y="9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6" y="16"/>
                  </a:lnTo>
                  <a:lnTo>
                    <a:pt x="22" y="23"/>
                  </a:lnTo>
                  <a:lnTo>
                    <a:pt x="28" y="31"/>
                  </a:lnTo>
                  <a:lnTo>
                    <a:pt x="33" y="39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50" y="64"/>
                  </a:lnTo>
                  <a:lnTo>
                    <a:pt x="57" y="72"/>
                  </a:lnTo>
                  <a:lnTo>
                    <a:pt x="62" y="81"/>
                  </a:lnTo>
                  <a:lnTo>
                    <a:pt x="68" y="89"/>
                  </a:lnTo>
                  <a:lnTo>
                    <a:pt x="74" y="97"/>
                  </a:lnTo>
                  <a:lnTo>
                    <a:pt x="79" y="102"/>
                  </a:lnTo>
                  <a:lnTo>
                    <a:pt x="86" y="108"/>
                  </a:lnTo>
                  <a:lnTo>
                    <a:pt x="93" y="113"/>
                  </a:lnTo>
                  <a:lnTo>
                    <a:pt x="9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2" name="Freeform 2276">
              <a:extLst>
                <a:ext uri="{FF2B5EF4-FFF2-40B4-BE49-F238E27FC236}">
                  <a16:creationId xmlns:a16="http://schemas.microsoft.com/office/drawing/2014/main" id="{54AF8DED-2ADB-42A2-8F10-65EB1F3F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75"/>
              <a:ext cx="27" cy="32"/>
            </a:xfrm>
            <a:custGeom>
              <a:avLst/>
              <a:gdLst>
                <a:gd name="T0" fmla="*/ 80 w 80"/>
                <a:gd name="T1" fmla="*/ 93 h 95"/>
                <a:gd name="T2" fmla="*/ 70 w 80"/>
                <a:gd name="T3" fmla="*/ 81 h 95"/>
                <a:gd name="T4" fmla="*/ 61 w 80"/>
                <a:gd name="T5" fmla="*/ 69 h 95"/>
                <a:gd name="T6" fmla="*/ 53 w 80"/>
                <a:gd name="T7" fmla="*/ 56 h 95"/>
                <a:gd name="T8" fmla="*/ 44 w 80"/>
                <a:gd name="T9" fmla="*/ 44 h 95"/>
                <a:gd name="T10" fmla="*/ 36 w 80"/>
                <a:gd name="T11" fmla="*/ 32 h 95"/>
                <a:gd name="T12" fmla="*/ 26 w 80"/>
                <a:gd name="T13" fmla="*/ 19 h 95"/>
                <a:gd name="T14" fmla="*/ 15 w 80"/>
                <a:gd name="T15" fmla="*/ 9 h 95"/>
                <a:gd name="T16" fmla="*/ 1 w 80"/>
                <a:gd name="T17" fmla="*/ 0 h 95"/>
                <a:gd name="T18" fmla="*/ 0 w 80"/>
                <a:gd name="T19" fmla="*/ 3 h 95"/>
                <a:gd name="T20" fmla="*/ 14 w 80"/>
                <a:gd name="T21" fmla="*/ 12 h 95"/>
                <a:gd name="T22" fmla="*/ 25 w 80"/>
                <a:gd name="T23" fmla="*/ 21 h 95"/>
                <a:gd name="T24" fmla="*/ 34 w 80"/>
                <a:gd name="T25" fmla="*/ 33 h 95"/>
                <a:gd name="T26" fmla="*/ 43 w 80"/>
                <a:gd name="T27" fmla="*/ 45 h 95"/>
                <a:gd name="T28" fmla="*/ 51 w 80"/>
                <a:gd name="T29" fmla="*/ 58 h 95"/>
                <a:gd name="T30" fmla="*/ 59 w 80"/>
                <a:gd name="T31" fmla="*/ 71 h 95"/>
                <a:gd name="T32" fmla="*/ 68 w 80"/>
                <a:gd name="T33" fmla="*/ 82 h 95"/>
                <a:gd name="T34" fmla="*/ 79 w 80"/>
                <a:gd name="T35" fmla="*/ 95 h 95"/>
                <a:gd name="T36" fmla="*/ 80 w 80"/>
                <a:gd name="T37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5">
                  <a:moveTo>
                    <a:pt x="80" y="93"/>
                  </a:moveTo>
                  <a:lnTo>
                    <a:pt x="70" y="81"/>
                  </a:lnTo>
                  <a:lnTo>
                    <a:pt x="61" y="69"/>
                  </a:lnTo>
                  <a:lnTo>
                    <a:pt x="53" y="56"/>
                  </a:lnTo>
                  <a:lnTo>
                    <a:pt x="44" y="44"/>
                  </a:lnTo>
                  <a:lnTo>
                    <a:pt x="36" y="32"/>
                  </a:lnTo>
                  <a:lnTo>
                    <a:pt x="26" y="19"/>
                  </a:lnTo>
                  <a:lnTo>
                    <a:pt x="15" y="9"/>
                  </a:lnTo>
                  <a:lnTo>
                    <a:pt x="1" y="0"/>
                  </a:lnTo>
                  <a:lnTo>
                    <a:pt x="0" y="3"/>
                  </a:lnTo>
                  <a:lnTo>
                    <a:pt x="14" y="12"/>
                  </a:lnTo>
                  <a:lnTo>
                    <a:pt x="25" y="21"/>
                  </a:lnTo>
                  <a:lnTo>
                    <a:pt x="34" y="33"/>
                  </a:lnTo>
                  <a:lnTo>
                    <a:pt x="43" y="45"/>
                  </a:lnTo>
                  <a:lnTo>
                    <a:pt x="51" y="58"/>
                  </a:lnTo>
                  <a:lnTo>
                    <a:pt x="59" y="71"/>
                  </a:lnTo>
                  <a:lnTo>
                    <a:pt x="68" y="82"/>
                  </a:lnTo>
                  <a:lnTo>
                    <a:pt x="79" y="95"/>
                  </a:lnTo>
                  <a:lnTo>
                    <a:pt x="8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3" name="Freeform 2277">
              <a:extLst>
                <a:ext uri="{FF2B5EF4-FFF2-40B4-BE49-F238E27FC236}">
                  <a16:creationId xmlns:a16="http://schemas.microsoft.com/office/drawing/2014/main" id="{1E72CFEB-2C05-4D18-B63A-63E5A464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102"/>
              <a:ext cx="26" cy="33"/>
            </a:xfrm>
            <a:custGeom>
              <a:avLst/>
              <a:gdLst>
                <a:gd name="T0" fmla="*/ 77 w 77"/>
                <a:gd name="T1" fmla="*/ 97 h 98"/>
                <a:gd name="T2" fmla="*/ 66 w 77"/>
                <a:gd name="T3" fmla="*/ 82 h 98"/>
                <a:gd name="T4" fmla="*/ 57 w 77"/>
                <a:gd name="T5" fmla="*/ 67 h 98"/>
                <a:gd name="T6" fmla="*/ 48 w 77"/>
                <a:gd name="T7" fmla="*/ 52 h 98"/>
                <a:gd name="T8" fmla="*/ 40 w 77"/>
                <a:gd name="T9" fmla="*/ 38 h 98"/>
                <a:gd name="T10" fmla="*/ 31 w 77"/>
                <a:gd name="T11" fmla="*/ 24 h 98"/>
                <a:gd name="T12" fmla="*/ 22 w 77"/>
                <a:gd name="T13" fmla="*/ 14 h 98"/>
                <a:gd name="T14" fmla="*/ 12 w 77"/>
                <a:gd name="T15" fmla="*/ 5 h 98"/>
                <a:gd name="T16" fmla="*/ 0 w 77"/>
                <a:gd name="T17" fmla="*/ 0 h 98"/>
                <a:gd name="T18" fmla="*/ 0 w 77"/>
                <a:gd name="T19" fmla="*/ 1 h 98"/>
                <a:gd name="T20" fmla="*/ 11 w 77"/>
                <a:gd name="T21" fmla="*/ 6 h 98"/>
                <a:gd name="T22" fmla="*/ 20 w 77"/>
                <a:gd name="T23" fmla="*/ 14 h 98"/>
                <a:gd name="T24" fmla="*/ 30 w 77"/>
                <a:gd name="T25" fmla="*/ 26 h 98"/>
                <a:gd name="T26" fmla="*/ 39 w 77"/>
                <a:gd name="T27" fmla="*/ 39 h 98"/>
                <a:gd name="T28" fmla="*/ 47 w 77"/>
                <a:gd name="T29" fmla="*/ 53 h 98"/>
                <a:gd name="T30" fmla="*/ 56 w 77"/>
                <a:gd name="T31" fmla="*/ 69 h 98"/>
                <a:gd name="T32" fmla="*/ 66 w 77"/>
                <a:gd name="T33" fmla="*/ 83 h 98"/>
                <a:gd name="T34" fmla="*/ 75 w 77"/>
                <a:gd name="T35" fmla="*/ 98 h 98"/>
                <a:gd name="T36" fmla="*/ 77 w 77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98">
                  <a:moveTo>
                    <a:pt x="77" y="97"/>
                  </a:moveTo>
                  <a:lnTo>
                    <a:pt x="66" y="82"/>
                  </a:lnTo>
                  <a:lnTo>
                    <a:pt x="57" y="67"/>
                  </a:lnTo>
                  <a:lnTo>
                    <a:pt x="48" y="52"/>
                  </a:lnTo>
                  <a:lnTo>
                    <a:pt x="40" y="38"/>
                  </a:lnTo>
                  <a:lnTo>
                    <a:pt x="31" y="24"/>
                  </a:lnTo>
                  <a:lnTo>
                    <a:pt x="22" y="14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1"/>
                  </a:lnTo>
                  <a:lnTo>
                    <a:pt x="11" y="6"/>
                  </a:lnTo>
                  <a:lnTo>
                    <a:pt x="20" y="14"/>
                  </a:lnTo>
                  <a:lnTo>
                    <a:pt x="30" y="26"/>
                  </a:lnTo>
                  <a:lnTo>
                    <a:pt x="39" y="39"/>
                  </a:lnTo>
                  <a:lnTo>
                    <a:pt x="47" y="53"/>
                  </a:lnTo>
                  <a:lnTo>
                    <a:pt x="56" y="69"/>
                  </a:lnTo>
                  <a:lnTo>
                    <a:pt x="66" y="83"/>
                  </a:lnTo>
                  <a:lnTo>
                    <a:pt x="75" y="98"/>
                  </a:lnTo>
                  <a:lnTo>
                    <a:pt x="7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4" name="Freeform 2278">
              <a:extLst>
                <a:ext uri="{FF2B5EF4-FFF2-40B4-BE49-F238E27FC236}">
                  <a16:creationId xmlns:a16="http://schemas.microsoft.com/office/drawing/2014/main" id="{2422FB8E-E351-462F-8120-FDD76160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36"/>
              <a:ext cx="23" cy="26"/>
            </a:xfrm>
            <a:custGeom>
              <a:avLst/>
              <a:gdLst>
                <a:gd name="T0" fmla="*/ 71 w 71"/>
                <a:gd name="T1" fmla="*/ 78 h 80"/>
                <a:gd name="T2" fmla="*/ 62 w 71"/>
                <a:gd name="T3" fmla="*/ 67 h 80"/>
                <a:gd name="T4" fmla="*/ 54 w 71"/>
                <a:gd name="T5" fmla="*/ 57 h 80"/>
                <a:gd name="T6" fmla="*/ 47 w 71"/>
                <a:gd name="T7" fmla="*/ 47 h 80"/>
                <a:gd name="T8" fmla="*/ 40 w 71"/>
                <a:gd name="T9" fmla="*/ 36 h 80"/>
                <a:gd name="T10" fmla="*/ 32 w 71"/>
                <a:gd name="T11" fmla="*/ 27 h 80"/>
                <a:gd name="T12" fmla="*/ 24 w 71"/>
                <a:gd name="T13" fmla="*/ 17 h 80"/>
                <a:gd name="T14" fmla="*/ 14 w 71"/>
                <a:gd name="T15" fmla="*/ 8 h 80"/>
                <a:gd name="T16" fmla="*/ 1 w 71"/>
                <a:gd name="T17" fmla="*/ 0 h 80"/>
                <a:gd name="T18" fmla="*/ 0 w 71"/>
                <a:gd name="T19" fmla="*/ 1 h 80"/>
                <a:gd name="T20" fmla="*/ 11 w 71"/>
                <a:gd name="T21" fmla="*/ 9 h 80"/>
                <a:gd name="T22" fmla="*/ 21 w 71"/>
                <a:gd name="T23" fmla="*/ 19 h 80"/>
                <a:gd name="T24" fmla="*/ 32 w 71"/>
                <a:gd name="T25" fmla="*/ 28 h 80"/>
                <a:gd name="T26" fmla="*/ 38 w 71"/>
                <a:gd name="T27" fmla="*/ 38 h 80"/>
                <a:gd name="T28" fmla="*/ 46 w 71"/>
                <a:gd name="T29" fmla="*/ 47 h 80"/>
                <a:gd name="T30" fmla="*/ 53 w 71"/>
                <a:gd name="T31" fmla="*/ 57 h 80"/>
                <a:gd name="T32" fmla="*/ 61 w 71"/>
                <a:gd name="T33" fmla="*/ 68 h 80"/>
                <a:gd name="T34" fmla="*/ 69 w 71"/>
                <a:gd name="T35" fmla="*/ 80 h 80"/>
                <a:gd name="T36" fmla="*/ 71 w 71"/>
                <a:gd name="T3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80">
                  <a:moveTo>
                    <a:pt x="71" y="78"/>
                  </a:moveTo>
                  <a:lnTo>
                    <a:pt x="62" y="67"/>
                  </a:lnTo>
                  <a:lnTo>
                    <a:pt x="54" y="57"/>
                  </a:lnTo>
                  <a:lnTo>
                    <a:pt x="47" y="47"/>
                  </a:lnTo>
                  <a:lnTo>
                    <a:pt x="40" y="36"/>
                  </a:lnTo>
                  <a:lnTo>
                    <a:pt x="32" y="27"/>
                  </a:lnTo>
                  <a:lnTo>
                    <a:pt x="24" y="17"/>
                  </a:lnTo>
                  <a:lnTo>
                    <a:pt x="14" y="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9"/>
                  </a:lnTo>
                  <a:lnTo>
                    <a:pt x="21" y="19"/>
                  </a:lnTo>
                  <a:lnTo>
                    <a:pt x="32" y="28"/>
                  </a:lnTo>
                  <a:lnTo>
                    <a:pt x="38" y="38"/>
                  </a:lnTo>
                  <a:lnTo>
                    <a:pt x="46" y="47"/>
                  </a:lnTo>
                  <a:lnTo>
                    <a:pt x="53" y="57"/>
                  </a:lnTo>
                  <a:lnTo>
                    <a:pt x="61" y="68"/>
                  </a:lnTo>
                  <a:lnTo>
                    <a:pt x="69" y="80"/>
                  </a:lnTo>
                  <a:lnTo>
                    <a:pt x="71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5" name="Freeform 2279">
              <a:extLst>
                <a:ext uri="{FF2B5EF4-FFF2-40B4-BE49-F238E27FC236}">
                  <a16:creationId xmlns:a16="http://schemas.microsoft.com/office/drawing/2014/main" id="{ACE43A4A-7CF8-49E4-95FC-3F3B1F5E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161"/>
              <a:ext cx="24" cy="32"/>
            </a:xfrm>
            <a:custGeom>
              <a:avLst/>
              <a:gdLst>
                <a:gd name="T0" fmla="*/ 70 w 70"/>
                <a:gd name="T1" fmla="*/ 92 h 95"/>
                <a:gd name="T2" fmla="*/ 60 w 70"/>
                <a:gd name="T3" fmla="*/ 80 h 95"/>
                <a:gd name="T4" fmla="*/ 52 w 70"/>
                <a:gd name="T5" fmla="*/ 66 h 95"/>
                <a:gd name="T6" fmla="*/ 46 w 70"/>
                <a:gd name="T7" fmla="*/ 53 h 95"/>
                <a:gd name="T8" fmla="*/ 38 w 70"/>
                <a:gd name="T9" fmla="*/ 40 h 95"/>
                <a:gd name="T10" fmla="*/ 29 w 70"/>
                <a:gd name="T11" fmla="*/ 27 h 95"/>
                <a:gd name="T12" fmla="*/ 21 w 70"/>
                <a:gd name="T13" fmla="*/ 16 h 95"/>
                <a:gd name="T14" fmla="*/ 11 w 70"/>
                <a:gd name="T15" fmla="*/ 6 h 95"/>
                <a:gd name="T16" fmla="*/ 1 w 70"/>
                <a:gd name="T17" fmla="*/ 0 h 95"/>
                <a:gd name="T18" fmla="*/ 0 w 70"/>
                <a:gd name="T19" fmla="*/ 0 h 95"/>
                <a:gd name="T20" fmla="*/ 10 w 70"/>
                <a:gd name="T21" fmla="*/ 7 h 95"/>
                <a:gd name="T22" fmla="*/ 20 w 70"/>
                <a:gd name="T23" fmla="*/ 17 h 95"/>
                <a:gd name="T24" fmla="*/ 29 w 70"/>
                <a:gd name="T25" fmla="*/ 28 h 95"/>
                <a:gd name="T26" fmla="*/ 37 w 70"/>
                <a:gd name="T27" fmla="*/ 41 h 95"/>
                <a:gd name="T28" fmla="*/ 43 w 70"/>
                <a:gd name="T29" fmla="*/ 54 h 95"/>
                <a:gd name="T30" fmla="*/ 50 w 70"/>
                <a:gd name="T31" fmla="*/ 68 h 95"/>
                <a:gd name="T32" fmla="*/ 59 w 70"/>
                <a:gd name="T33" fmla="*/ 82 h 95"/>
                <a:gd name="T34" fmla="*/ 68 w 70"/>
                <a:gd name="T35" fmla="*/ 95 h 95"/>
                <a:gd name="T36" fmla="*/ 70 w 70"/>
                <a:gd name="T37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95">
                  <a:moveTo>
                    <a:pt x="70" y="92"/>
                  </a:moveTo>
                  <a:lnTo>
                    <a:pt x="60" y="80"/>
                  </a:lnTo>
                  <a:lnTo>
                    <a:pt x="52" y="66"/>
                  </a:lnTo>
                  <a:lnTo>
                    <a:pt x="46" y="53"/>
                  </a:lnTo>
                  <a:lnTo>
                    <a:pt x="38" y="40"/>
                  </a:lnTo>
                  <a:lnTo>
                    <a:pt x="29" y="27"/>
                  </a:lnTo>
                  <a:lnTo>
                    <a:pt x="21" y="16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20" y="17"/>
                  </a:lnTo>
                  <a:lnTo>
                    <a:pt x="29" y="28"/>
                  </a:lnTo>
                  <a:lnTo>
                    <a:pt x="37" y="41"/>
                  </a:lnTo>
                  <a:lnTo>
                    <a:pt x="43" y="54"/>
                  </a:lnTo>
                  <a:lnTo>
                    <a:pt x="50" y="68"/>
                  </a:lnTo>
                  <a:lnTo>
                    <a:pt x="59" y="82"/>
                  </a:lnTo>
                  <a:lnTo>
                    <a:pt x="68" y="95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6" name="Freeform 2280">
              <a:extLst>
                <a:ext uri="{FF2B5EF4-FFF2-40B4-BE49-F238E27FC236}">
                  <a16:creationId xmlns:a16="http://schemas.microsoft.com/office/drawing/2014/main" id="{2E9A768B-6DFE-4252-B667-858EFFD3E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87"/>
              <a:ext cx="27" cy="37"/>
            </a:xfrm>
            <a:custGeom>
              <a:avLst/>
              <a:gdLst>
                <a:gd name="T0" fmla="*/ 81 w 81"/>
                <a:gd name="T1" fmla="*/ 111 h 112"/>
                <a:gd name="T2" fmla="*/ 74 w 81"/>
                <a:gd name="T3" fmla="*/ 105 h 112"/>
                <a:gd name="T4" fmla="*/ 68 w 81"/>
                <a:gd name="T5" fmla="*/ 99 h 112"/>
                <a:gd name="T6" fmla="*/ 63 w 81"/>
                <a:gd name="T7" fmla="*/ 93 h 112"/>
                <a:gd name="T8" fmla="*/ 56 w 81"/>
                <a:gd name="T9" fmla="*/ 86 h 112"/>
                <a:gd name="T10" fmla="*/ 52 w 81"/>
                <a:gd name="T11" fmla="*/ 76 h 112"/>
                <a:gd name="T12" fmla="*/ 47 w 81"/>
                <a:gd name="T13" fmla="*/ 68 h 112"/>
                <a:gd name="T14" fmla="*/ 42 w 81"/>
                <a:gd name="T15" fmla="*/ 59 h 112"/>
                <a:gd name="T16" fmla="*/ 38 w 81"/>
                <a:gd name="T17" fmla="*/ 50 h 112"/>
                <a:gd name="T18" fmla="*/ 34 w 81"/>
                <a:gd name="T19" fmla="*/ 41 h 112"/>
                <a:gd name="T20" fmla="*/ 29 w 81"/>
                <a:gd name="T21" fmla="*/ 33 h 112"/>
                <a:gd name="T22" fmla="*/ 25 w 81"/>
                <a:gd name="T23" fmla="*/ 25 h 112"/>
                <a:gd name="T24" fmla="*/ 21 w 81"/>
                <a:gd name="T25" fmla="*/ 19 h 112"/>
                <a:gd name="T26" fmla="*/ 17 w 81"/>
                <a:gd name="T27" fmla="*/ 12 h 112"/>
                <a:gd name="T28" fmla="*/ 11 w 81"/>
                <a:gd name="T29" fmla="*/ 7 h 112"/>
                <a:gd name="T30" fmla="*/ 7 w 81"/>
                <a:gd name="T31" fmla="*/ 3 h 112"/>
                <a:gd name="T32" fmla="*/ 2 w 81"/>
                <a:gd name="T33" fmla="*/ 0 h 112"/>
                <a:gd name="T34" fmla="*/ 0 w 81"/>
                <a:gd name="T35" fmla="*/ 2 h 112"/>
                <a:gd name="T36" fmla="*/ 6 w 81"/>
                <a:gd name="T37" fmla="*/ 4 h 112"/>
                <a:gd name="T38" fmla="*/ 10 w 81"/>
                <a:gd name="T39" fmla="*/ 9 h 112"/>
                <a:gd name="T40" fmla="*/ 15 w 81"/>
                <a:gd name="T41" fmla="*/ 13 h 112"/>
                <a:gd name="T42" fmla="*/ 20 w 81"/>
                <a:gd name="T43" fmla="*/ 20 h 112"/>
                <a:gd name="T44" fmla="*/ 22 w 81"/>
                <a:gd name="T45" fmla="*/ 28 h 112"/>
                <a:gd name="T46" fmla="*/ 28 w 81"/>
                <a:gd name="T47" fmla="*/ 34 h 112"/>
                <a:gd name="T48" fmla="*/ 33 w 81"/>
                <a:gd name="T49" fmla="*/ 43 h 112"/>
                <a:gd name="T50" fmla="*/ 37 w 81"/>
                <a:gd name="T51" fmla="*/ 51 h 112"/>
                <a:gd name="T52" fmla="*/ 40 w 81"/>
                <a:gd name="T53" fmla="*/ 60 h 112"/>
                <a:gd name="T54" fmla="*/ 45 w 81"/>
                <a:gd name="T55" fmla="*/ 69 h 112"/>
                <a:gd name="T56" fmla="*/ 50 w 81"/>
                <a:gd name="T57" fmla="*/ 77 h 112"/>
                <a:gd name="T58" fmla="*/ 55 w 81"/>
                <a:gd name="T59" fmla="*/ 86 h 112"/>
                <a:gd name="T60" fmla="*/ 61 w 81"/>
                <a:gd name="T61" fmla="*/ 94 h 112"/>
                <a:gd name="T62" fmla="*/ 66 w 81"/>
                <a:gd name="T63" fmla="*/ 102 h 112"/>
                <a:gd name="T64" fmla="*/ 73 w 81"/>
                <a:gd name="T65" fmla="*/ 107 h 112"/>
                <a:gd name="T66" fmla="*/ 80 w 81"/>
                <a:gd name="T67" fmla="*/ 112 h 112"/>
                <a:gd name="T68" fmla="*/ 81 w 81"/>
                <a:gd name="T69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12">
                  <a:moveTo>
                    <a:pt x="81" y="111"/>
                  </a:moveTo>
                  <a:lnTo>
                    <a:pt x="74" y="105"/>
                  </a:lnTo>
                  <a:lnTo>
                    <a:pt x="68" y="99"/>
                  </a:lnTo>
                  <a:lnTo>
                    <a:pt x="63" y="93"/>
                  </a:lnTo>
                  <a:lnTo>
                    <a:pt x="56" y="86"/>
                  </a:lnTo>
                  <a:lnTo>
                    <a:pt x="52" y="76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38" y="50"/>
                  </a:lnTo>
                  <a:lnTo>
                    <a:pt x="34" y="41"/>
                  </a:lnTo>
                  <a:lnTo>
                    <a:pt x="29" y="33"/>
                  </a:lnTo>
                  <a:lnTo>
                    <a:pt x="25" y="25"/>
                  </a:lnTo>
                  <a:lnTo>
                    <a:pt x="21" y="19"/>
                  </a:lnTo>
                  <a:lnTo>
                    <a:pt x="17" y="12"/>
                  </a:lnTo>
                  <a:lnTo>
                    <a:pt x="11" y="7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4"/>
                  </a:lnTo>
                  <a:lnTo>
                    <a:pt x="10" y="9"/>
                  </a:lnTo>
                  <a:lnTo>
                    <a:pt x="15" y="13"/>
                  </a:lnTo>
                  <a:lnTo>
                    <a:pt x="20" y="20"/>
                  </a:lnTo>
                  <a:lnTo>
                    <a:pt x="22" y="28"/>
                  </a:lnTo>
                  <a:lnTo>
                    <a:pt x="28" y="34"/>
                  </a:lnTo>
                  <a:lnTo>
                    <a:pt x="33" y="43"/>
                  </a:lnTo>
                  <a:lnTo>
                    <a:pt x="37" y="51"/>
                  </a:lnTo>
                  <a:lnTo>
                    <a:pt x="40" y="60"/>
                  </a:lnTo>
                  <a:lnTo>
                    <a:pt x="45" y="69"/>
                  </a:lnTo>
                  <a:lnTo>
                    <a:pt x="50" y="77"/>
                  </a:lnTo>
                  <a:lnTo>
                    <a:pt x="55" y="86"/>
                  </a:lnTo>
                  <a:lnTo>
                    <a:pt x="61" y="94"/>
                  </a:lnTo>
                  <a:lnTo>
                    <a:pt x="66" y="102"/>
                  </a:lnTo>
                  <a:lnTo>
                    <a:pt x="73" y="107"/>
                  </a:lnTo>
                  <a:lnTo>
                    <a:pt x="80" y="112"/>
                  </a:lnTo>
                  <a:lnTo>
                    <a:pt x="8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7" name="Freeform 2281">
              <a:extLst>
                <a:ext uri="{FF2B5EF4-FFF2-40B4-BE49-F238E27FC236}">
                  <a16:creationId xmlns:a16="http://schemas.microsoft.com/office/drawing/2014/main" id="{AD0631B7-30F1-48E9-B32B-62D3E38E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730"/>
              <a:ext cx="16" cy="154"/>
            </a:xfrm>
            <a:custGeom>
              <a:avLst/>
              <a:gdLst>
                <a:gd name="T0" fmla="*/ 6 w 48"/>
                <a:gd name="T1" fmla="*/ 438 h 461"/>
                <a:gd name="T2" fmla="*/ 2 w 48"/>
                <a:gd name="T3" fmla="*/ 397 h 461"/>
                <a:gd name="T4" fmla="*/ 2 w 48"/>
                <a:gd name="T5" fmla="*/ 362 h 461"/>
                <a:gd name="T6" fmla="*/ 2 w 48"/>
                <a:gd name="T7" fmla="*/ 331 h 461"/>
                <a:gd name="T8" fmla="*/ 2 w 48"/>
                <a:gd name="T9" fmla="*/ 303 h 461"/>
                <a:gd name="T10" fmla="*/ 4 w 48"/>
                <a:gd name="T11" fmla="*/ 277 h 461"/>
                <a:gd name="T12" fmla="*/ 6 w 48"/>
                <a:gd name="T13" fmla="*/ 253 h 461"/>
                <a:gd name="T14" fmla="*/ 9 w 48"/>
                <a:gd name="T15" fmla="*/ 232 h 461"/>
                <a:gd name="T16" fmla="*/ 11 w 48"/>
                <a:gd name="T17" fmla="*/ 211 h 461"/>
                <a:gd name="T18" fmla="*/ 14 w 48"/>
                <a:gd name="T19" fmla="*/ 189 h 461"/>
                <a:gd name="T20" fmla="*/ 19 w 48"/>
                <a:gd name="T21" fmla="*/ 167 h 461"/>
                <a:gd name="T22" fmla="*/ 23 w 48"/>
                <a:gd name="T23" fmla="*/ 143 h 461"/>
                <a:gd name="T24" fmla="*/ 28 w 48"/>
                <a:gd name="T25" fmla="*/ 118 h 461"/>
                <a:gd name="T26" fmla="*/ 34 w 48"/>
                <a:gd name="T27" fmla="*/ 90 h 461"/>
                <a:gd name="T28" fmla="*/ 39 w 48"/>
                <a:gd name="T29" fmla="*/ 57 h 461"/>
                <a:gd name="T30" fmla="*/ 45 w 48"/>
                <a:gd name="T31" fmla="*/ 20 h 461"/>
                <a:gd name="T32" fmla="*/ 46 w 48"/>
                <a:gd name="T33" fmla="*/ 0 h 461"/>
                <a:gd name="T34" fmla="*/ 40 w 48"/>
                <a:gd name="T35" fmla="*/ 38 h 461"/>
                <a:gd name="T36" fmla="*/ 34 w 48"/>
                <a:gd name="T37" fmla="*/ 73 h 461"/>
                <a:gd name="T38" fmla="*/ 29 w 48"/>
                <a:gd name="T39" fmla="*/ 104 h 461"/>
                <a:gd name="T40" fmla="*/ 23 w 48"/>
                <a:gd name="T41" fmla="*/ 131 h 461"/>
                <a:gd name="T42" fmla="*/ 20 w 48"/>
                <a:gd name="T43" fmla="*/ 156 h 461"/>
                <a:gd name="T44" fmla="*/ 14 w 48"/>
                <a:gd name="T45" fmla="*/ 178 h 461"/>
                <a:gd name="T46" fmla="*/ 11 w 48"/>
                <a:gd name="T47" fmla="*/ 201 h 461"/>
                <a:gd name="T48" fmla="*/ 9 w 48"/>
                <a:gd name="T49" fmla="*/ 221 h 461"/>
                <a:gd name="T50" fmla="*/ 6 w 48"/>
                <a:gd name="T51" fmla="*/ 242 h 461"/>
                <a:gd name="T52" fmla="*/ 3 w 48"/>
                <a:gd name="T53" fmla="*/ 266 h 461"/>
                <a:gd name="T54" fmla="*/ 2 w 48"/>
                <a:gd name="T55" fmla="*/ 290 h 461"/>
                <a:gd name="T56" fmla="*/ 0 w 48"/>
                <a:gd name="T57" fmla="*/ 316 h 461"/>
                <a:gd name="T58" fmla="*/ 0 w 48"/>
                <a:gd name="T59" fmla="*/ 345 h 461"/>
                <a:gd name="T60" fmla="*/ 1 w 48"/>
                <a:gd name="T61" fmla="*/ 379 h 461"/>
                <a:gd name="T62" fmla="*/ 2 w 48"/>
                <a:gd name="T63" fmla="*/ 417 h 461"/>
                <a:gd name="T64" fmla="*/ 4 w 48"/>
                <a:gd name="T65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1">
                  <a:moveTo>
                    <a:pt x="6" y="461"/>
                  </a:moveTo>
                  <a:lnTo>
                    <a:pt x="6" y="438"/>
                  </a:lnTo>
                  <a:lnTo>
                    <a:pt x="3" y="417"/>
                  </a:lnTo>
                  <a:lnTo>
                    <a:pt x="2" y="397"/>
                  </a:lnTo>
                  <a:lnTo>
                    <a:pt x="2" y="379"/>
                  </a:lnTo>
                  <a:lnTo>
                    <a:pt x="2" y="362"/>
                  </a:lnTo>
                  <a:lnTo>
                    <a:pt x="2" y="345"/>
                  </a:lnTo>
                  <a:lnTo>
                    <a:pt x="2" y="331"/>
                  </a:lnTo>
                  <a:lnTo>
                    <a:pt x="2" y="316"/>
                  </a:lnTo>
                  <a:lnTo>
                    <a:pt x="2" y="303"/>
                  </a:lnTo>
                  <a:lnTo>
                    <a:pt x="3" y="290"/>
                  </a:lnTo>
                  <a:lnTo>
                    <a:pt x="4" y="277"/>
                  </a:lnTo>
                  <a:lnTo>
                    <a:pt x="6" y="266"/>
                  </a:lnTo>
                  <a:lnTo>
                    <a:pt x="6" y="253"/>
                  </a:lnTo>
                  <a:lnTo>
                    <a:pt x="8" y="242"/>
                  </a:lnTo>
                  <a:lnTo>
                    <a:pt x="9" y="232"/>
                  </a:lnTo>
                  <a:lnTo>
                    <a:pt x="10" y="221"/>
                  </a:lnTo>
                  <a:lnTo>
                    <a:pt x="11" y="211"/>
                  </a:lnTo>
                  <a:lnTo>
                    <a:pt x="12" y="201"/>
                  </a:lnTo>
                  <a:lnTo>
                    <a:pt x="14" y="189"/>
                  </a:lnTo>
                  <a:lnTo>
                    <a:pt x="17" y="178"/>
                  </a:lnTo>
                  <a:lnTo>
                    <a:pt x="19" y="167"/>
                  </a:lnTo>
                  <a:lnTo>
                    <a:pt x="21" y="156"/>
                  </a:lnTo>
                  <a:lnTo>
                    <a:pt x="23" y="143"/>
                  </a:lnTo>
                  <a:lnTo>
                    <a:pt x="26" y="131"/>
                  </a:lnTo>
                  <a:lnTo>
                    <a:pt x="28" y="118"/>
                  </a:lnTo>
                  <a:lnTo>
                    <a:pt x="31" y="104"/>
                  </a:lnTo>
                  <a:lnTo>
                    <a:pt x="34" y="90"/>
                  </a:lnTo>
                  <a:lnTo>
                    <a:pt x="36" y="73"/>
                  </a:lnTo>
                  <a:lnTo>
                    <a:pt x="39" y="57"/>
                  </a:lnTo>
                  <a:lnTo>
                    <a:pt x="43" y="38"/>
                  </a:lnTo>
                  <a:lnTo>
                    <a:pt x="45" y="2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20"/>
                  </a:lnTo>
                  <a:lnTo>
                    <a:pt x="40" y="38"/>
                  </a:lnTo>
                  <a:lnTo>
                    <a:pt x="37" y="57"/>
                  </a:lnTo>
                  <a:lnTo>
                    <a:pt x="34" y="73"/>
                  </a:lnTo>
                  <a:lnTo>
                    <a:pt x="32" y="90"/>
                  </a:lnTo>
                  <a:lnTo>
                    <a:pt x="29" y="104"/>
                  </a:lnTo>
                  <a:lnTo>
                    <a:pt x="27" y="118"/>
                  </a:lnTo>
                  <a:lnTo>
                    <a:pt x="23" y="131"/>
                  </a:lnTo>
                  <a:lnTo>
                    <a:pt x="22" y="143"/>
                  </a:lnTo>
                  <a:lnTo>
                    <a:pt x="20" y="156"/>
                  </a:lnTo>
                  <a:lnTo>
                    <a:pt x="17" y="167"/>
                  </a:lnTo>
                  <a:lnTo>
                    <a:pt x="14" y="178"/>
                  </a:lnTo>
                  <a:lnTo>
                    <a:pt x="13" y="189"/>
                  </a:lnTo>
                  <a:lnTo>
                    <a:pt x="11" y="201"/>
                  </a:lnTo>
                  <a:lnTo>
                    <a:pt x="10" y="211"/>
                  </a:lnTo>
                  <a:lnTo>
                    <a:pt x="9" y="221"/>
                  </a:lnTo>
                  <a:lnTo>
                    <a:pt x="7" y="232"/>
                  </a:lnTo>
                  <a:lnTo>
                    <a:pt x="6" y="242"/>
                  </a:lnTo>
                  <a:lnTo>
                    <a:pt x="4" y="253"/>
                  </a:lnTo>
                  <a:lnTo>
                    <a:pt x="3" y="266"/>
                  </a:lnTo>
                  <a:lnTo>
                    <a:pt x="2" y="277"/>
                  </a:lnTo>
                  <a:lnTo>
                    <a:pt x="2" y="290"/>
                  </a:lnTo>
                  <a:lnTo>
                    <a:pt x="1" y="303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0" y="345"/>
                  </a:lnTo>
                  <a:lnTo>
                    <a:pt x="0" y="362"/>
                  </a:lnTo>
                  <a:lnTo>
                    <a:pt x="1" y="379"/>
                  </a:lnTo>
                  <a:lnTo>
                    <a:pt x="1" y="397"/>
                  </a:lnTo>
                  <a:lnTo>
                    <a:pt x="2" y="417"/>
                  </a:lnTo>
                  <a:lnTo>
                    <a:pt x="3" y="438"/>
                  </a:lnTo>
                  <a:lnTo>
                    <a:pt x="4" y="461"/>
                  </a:lnTo>
                  <a:lnTo>
                    <a:pt x="6" y="4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8" name="Freeform 2282">
              <a:extLst>
                <a:ext uri="{FF2B5EF4-FFF2-40B4-BE49-F238E27FC236}">
                  <a16:creationId xmlns:a16="http://schemas.microsoft.com/office/drawing/2014/main" id="{97F18435-F62E-475A-9195-4AA666863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697"/>
              <a:ext cx="22" cy="205"/>
            </a:xfrm>
            <a:custGeom>
              <a:avLst/>
              <a:gdLst>
                <a:gd name="T0" fmla="*/ 4 w 66"/>
                <a:gd name="T1" fmla="*/ 591 h 615"/>
                <a:gd name="T2" fmla="*/ 1 w 66"/>
                <a:gd name="T3" fmla="*/ 548 h 615"/>
                <a:gd name="T4" fmla="*/ 1 w 66"/>
                <a:gd name="T5" fmla="*/ 506 h 615"/>
                <a:gd name="T6" fmla="*/ 3 w 66"/>
                <a:gd name="T7" fmla="*/ 466 h 615"/>
                <a:gd name="T8" fmla="*/ 5 w 66"/>
                <a:gd name="T9" fmla="*/ 428 h 615"/>
                <a:gd name="T10" fmla="*/ 8 w 66"/>
                <a:gd name="T11" fmla="*/ 391 h 615"/>
                <a:gd name="T12" fmla="*/ 12 w 66"/>
                <a:gd name="T13" fmla="*/ 354 h 615"/>
                <a:gd name="T14" fmla="*/ 15 w 66"/>
                <a:gd name="T15" fmla="*/ 317 h 615"/>
                <a:gd name="T16" fmla="*/ 20 w 66"/>
                <a:gd name="T17" fmla="*/ 282 h 615"/>
                <a:gd name="T18" fmla="*/ 26 w 66"/>
                <a:gd name="T19" fmla="*/ 247 h 615"/>
                <a:gd name="T20" fmla="*/ 33 w 66"/>
                <a:gd name="T21" fmla="*/ 210 h 615"/>
                <a:gd name="T22" fmla="*/ 37 w 66"/>
                <a:gd name="T23" fmla="*/ 174 h 615"/>
                <a:gd name="T24" fmla="*/ 43 w 66"/>
                <a:gd name="T25" fmla="*/ 138 h 615"/>
                <a:gd name="T26" fmla="*/ 51 w 66"/>
                <a:gd name="T27" fmla="*/ 100 h 615"/>
                <a:gd name="T28" fmla="*/ 56 w 66"/>
                <a:gd name="T29" fmla="*/ 62 h 615"/>
                <a:gd name="T30" fmla="*/ 64 w 66"/>
                <a:gd name="T31" fmla="*/ 22 h 615"/>
                <a:gd name="T32" fmla="*/ 64 w 66"/>
                <a:gd name="T33" fmla="*/ 0 h 615"/>
                <a:gd name="T34" fmla="*/ 59 w 66"/>
                <a:gd name="T35" fmla="*/ 42 h 615"/>
                <a:gd name="T36" fmla="*/ 52 w 66"/>
                <a:gd name="T37" fmla="*/ 81 h 615"/>
                <a:gd name="T38" fmla="*/ 46 w 66"/>
                <a:gd name="T39" fmla="*/ 119 h 615"/>
                <a:gd name="T40" fmla="*/ 40 w 66"/>
                <a:gd name="T41" fmla="*/ 156 h 615"/>
                <a:gd name="T42" fmla="*/ 33 w 66"/>
                <a:gd name="T43" fmla="*/ 192 h 615"/>
                <a:gd name="T44" fmla="*/ 27 w 66"/>
                <a:gd name="T45" fmla="*/ 228 h 615"/>
                <a:gd name="T46" fmla="*/ 22 w 66"/>
                <a:gd name="T47" fmla="*/ 264 h 615"/>
                <a:gd name="T48" fmla="*/ 17 w 66"/>
                <a:gd name="T49" fmla="*/ 300 h 615"/>
                <a:gd name="T50" fmla="*/ 12 w 66"/>
                <a:gd name="T51" fmla="*/ 336 h 615"/>
                <a:gd name="T52" fmla="*/ 8 w 66"/>
                <a:gd name="T53" fmla="*/ 372 h 615"/>
                <a:gd name="T54" fmla="*/ 5 w 66"/>
                <a:gd name="T55" fmla="*/ 409 h 615"/>
                <a:gd name="T56" fmla="*/ 3 w 66"/>
                <a:gd name="T57" fmla="*/ 447 h 615"/>
                <a:gd name="T58" fmla="*/ 0 w 66"/>
                <a:gd name="T59" fmla="*/ 486 h 615"/>
                <a:gd name="T60" fmla="*/ 0 w 66"/>
                <a:gd name="T61" fmla="*/ 528 h 615"/>
                <a:gd name="T62" fmla="*/ 0 w 66"/>
                <a:gd name="T63" fmla="*/ 570 h 615"/>
                <a:gd name="T64" fmla="*/ 3 w 66"/>
                <a:gd name="T65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15">
                  <a:moveTo>
                    <a:pt x="4" y="615"/>
                  </a:moveTo>
                  <a:lnTo>
                    <a:pt x="4" y="591"/>
                  </a:lnTo>
                  <a:lnTo>
                    <a:pt x="3" y="570"/>
                  </a:lnTo>
                  <a:lnTo>
                    <a:pt x="1" y="548"/>
                  </a:lnTo>
                  <a:lnTo>
                    <a:pt x="1" y="528"/>
                  </a:lnTo>
                  <a:lnTo>
                    <a:pt x="1" y="506"/>
                  </a:lnTo>
                  <a:lnTo>
                    <a:pt x="3" y="486"/>
                  </a:lnTo>
                  <a:lnTo>
                    <a:pt x="3" y="466"/>
                  </a:lnTo>
                  <a:lnTo>
                    <a:pt x="4" y="447"/>
                  </a:lnTo>
                  <a:lnTo>
                    <a:pt x="5" y="428"/>
                  </a:lnTo>
                  <a:lnTo>
                    <a:pt x="7" y="409"/>
                  </a:lnTo>
                  <a:lnTo>
                    <a:pt x="8" y="391"/>
                  </a:lnTo>
                  <a:lnTo>
                    <a:pt x="9" y="372"/>
                  </a:lnTo>
                  <a:lnTo>
                    <a:pt x="12" y="354"/>
                  </a:lnTo>
                  <a:lnTo>
                    <a:pt x="13" y="336"/>
                  </a:lnTo>
                  <a:lnTo>
                    <a:pt x="15" y="317"/>
                  </a:lnTo>
                  <a:lnTo>
                    <a:pt x="18" y="300"/>
                  </a:lnTo>
                  <a:lnTo>
                    <a:pt x="20" y="282"/>
                  </a:lnTo>
                  <a:lnTo>
                    <a:pt x="23" y="264"/>
                  </a:lnTo>
                  <a:lnTo>
                    <a:pt x="26" y="247"/>
                  </a:lnTo>
                  <a:lnTo>
                    <a:pt x="29" y="228"/>
                  </a:lnTo>
                  <a:lnTo>
                    <a:pt x="33" y="210"/>
                  </a:lnTo>
                  <a:lnTo>
                    <a:pt x="34" y="192"/>
                  </a:lnTo>
                  <a:lnTo>
                    <a:pt x="37" y="174"/>
                  </a:lnTo>
                  <a:lnTo>
                    <a:pt x="41" y="156"/>
                  </a:lnTo>
                  <a:lnTo>
                    <a:pt x="43" y="138"/>
                  </a:lnTo>
                  <a:lnTo>
                    <a:pt x="47" y="119"/>
                  </a:lnTo>
                  <a:lnTo>
                    <a:pt x="51" y="100"/>
                  </a:lnTo>
                  <a:lnTo>
                    <a:pt x="53" y="81"/>
                  </a:lnTo>
                  <a:lnTo>
                    <a:pt x="56" y="62"/>
                  </a:lnTo>
                  <a:lnTo>
                    <a:pt x="61" y="42"/>
                  </a:lnTo>
                  <a:lnTo>
                    <a:pt x="64" y="2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2"/>
                  </a:lnTo>
                  <a:lnTo>
                    <a:pt x="59" y="42"/>
                  </a:lnTo>
                  <a:lnTo>
                    <a:pt x="55" y="62"/>
                  </a:lnTo>
                  <a:lnTo>
                    <a:pt x="52" y="81"/>
                  </a:lnTo>
                  <a:lnTo>
                    <a:pt x="50" y="100"/>
                  </a:lnTo>
                  <a:lnTo>
                    <a:pt x="46" y="119"/>
                  </a:lnTo>
                  <a:lnTo>
                    <a:pt x="43" y="138"/>
                  </a:lnTo>
                  <a:lnTo>
                    <a:pt x="40" y="156"/>
                  </a:lnTo>
                  <a:lnTo>
                    <a:pt x="36" y="174"/>
                  </a:lnTo>
                  <a:lnTo>
                    <a:pt x="33" y="192"/>
                  </a:lnTo>
                  <a:lnTo>
                    <a:pt x="31" y="210"/>
                  </a:lnTo>
                  <a:lnTo>
                    <a:pt x="27" y="228"/>
                  </a:lnTo>
                  <a:lnTo>
                    <a:pt x="24" y="247"/>
                  </a:lnTo>
                  <a:lnTo>
                    <a:pt x="22" y="264"/>
                  </a:lnTo>
                  <a:lnTo>
                    <a:pt x="19" y="282"/>
                  </a:lnTo>
                  <a:lnTo>
                    <a:pt x="17" y="300"/>
                  </a:lnTo>
                  <a:lnTo>
                    <a:pt x="14" y="317"/>
                  </a:lnTo>
                  <a:lnTo>
                    <a:pt x="12" y="336"/>
                  </a:lnTo>
                  <a:lnTo>
                    <a:pt x="10" y="354"/>
                  </a:lnTo>
                  <a:lnTo>
                    <a:pt x="8" y="372"/>
                  </a:lnTo>
                  <a:lnTo>
                    <a:pt x="7" y="391"/>
                  </a:lnTo>
                  <a:lnTo>
                    <a:pt x="5" y="409"/>
                  </a:lnTo>
                  <a:lnTo>
                    <a:pt x="4" y="428"/>
                  </a:lnTo>
                  <a:lnTo>
                    <a:pt x="3" y="447"/>
                  </a:lnTo>
                  <a:lnTo>
                    <a:pt x="0" y="466"/>
                  </a:lnTo>
                  <a:lnTo>
                    <a:pt x="0" y="486"/>
                  </a:lnTo>
                  <a:lnTo>
                    <a:pt x="0" y="506"/>
                  </a:lnTo>
                  <a:lnTo>
                    <a:pt x="0" y="528"/>
                  </a:lnTo>
                  <a:lnTo>
                    <a:pt x="0" y="548"/>
                  </a:lnTo>
                  <a:lnTo>
                    <a:pt x="0" y="570"/>
                  </a:lnTo>
                  <a:lnTo>
                    <a:pt x="1" y="591"/>
                  </a:lnTo>
                  <a:lnTo>
                    <a:pt x="3" y="615"/>
                  </a:lnTo>
                  <a:lnTo>
                    <a:pt x="4" y="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9" name="Freeform 2283">
              <a:extLst>
                <a:ext uri="{FF2B5EF4-FFF2-40B4-BE49-F238E27FC236}">
                  <a16:creationId xmlns:a16="http://schemas.microsoft.com/office/drawing/2014/main" id="{804FE1DE-4314-450E-89A5-6E78D1B3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679"/>
              <a:ext cx="26" cy="240"/>
            </a:xfrm>
            <a:custGeom>
              <a:avLst/>
              <a:gdLst>
                <a:gd name="T0" fmla="*/ 4 w 78"/>
                <a:gd name="T1" fmla="*/ 695 h 718"/>
                <a:gd name="T2" fmla="*/ 2 w 78"/>
                <a:gd name="T3" fmla="*/ 649 h 718"/>
                <a:gd name="T4" fmla="*/ 2 w 78"/>
                <a:gd name="T5" fmla="*/ 603 h 718"/>
                <a:gd name="T6" fmla="*/ 5 w 78"/>
                <a:gd name="T7" fmla="*/ 557 h 718"/>
                <a:gd name="T8" fmla="*/ 7 w 78"/>
                <a:gd name="T9" fmla="*/ 510 h 718"/>
                <a:gd name="T10" fmla="*/ 10 w 78"/>
                <a:gd name="T11" fmla="*/ 465 h 718"/>
                <a:gd name="T12" fmla="*/ 16 w 78"/>
                <a:gd name="T13" fmla="*/ 419 h 718"/>
                <a:gd name="T14" fmla="*/ 20 w 78"/>
                <a:gd name="T15" fmla="*/ 373 h 718"/>
                <a:gd name="T16" fmla="*/ 27 w 78"/>
                <a:gd name="T17" fmla="*/ 328 h 718"/>
                <a:gd name="T18" fmla="*/ 32 w 78"/>
                <a:gd name="T19" fmla="*/ 283 h 718"/>
                <a:gd name="T20" fmla="*/ 38 w 78"/>
                <a:gd name="T21" fmla="*/ 238 h 718"/>
                <a:gd name="T22" fmla="*/ 46 w 78"/>
                <a:gd name="T23" fmla="*/ 195 h 718"/>
                <a:gd name="T24" fmla="*/ 53 w 78"/>
                <a:gd name="T25" fmla="*/ 151 h 718"/>
                <a:gd name="T26" fmla="*/ 60 w 78"/>
                <a:gd name="T27" fmla="*/ 107 h 718"/>
                <a:gd name="T28" fmla="*/ 67 w 78"/>
                <a:gd name="T29" fmla="*/ 63 h 718"/>
                <a:gd name="T30" fmla="*/ 74 w 78"/>
                <a:gd name="T31" fmla="*/ 22 h 718"/>
                <a:gd name="T32" fmla="*/ 75 w 78"/>
                <a:gd name="T33" fmla="*/ 0 h 718"/>
                <a:gd name="T34" fmla="*/ 69 w 78"/>
                <a:gd name="T35" fmla="*/ 43 h 718"/>
                <a:gd name="T36" fmla="*/ 62 w 78"/>
                <a:gd name="T37" fmla="*/ 86 h 718"/>
                <a:gd name="T38" fmla="*/ 55 w 78"/>
                <a:gd name="T39" fmla="*/ 128 h 718"/>
                <a:gd name="T40" fmla="*/ 48 w 78"/>
                <a:gd name="T41" fmla="*/ 172 h 718"/>
                <a:gd name="T42" fmla="*/ 41 w 78"/>
                <a:gd name="T43" fmla="*/ 216 h 718"/>
                <a:gd name="T44" fmla="*/ 35 w 78"/>
                <a:gd name="T45" fmla="*/ 261 h 718"/>
                <a:gd name="T46" fmla="*/ 27 w 78"/>
                <a:gd name="T47" fmla="*/ 306 h 718"/>
                <a:gd name="T48" fmla="*/ 21 w 78"/>
                <a:gd name="T49" fmla="*/ 350 h 718"/>
                <a:gd name="T50" fmla="*/ 16 w 78"/>
                <a:gd name="T51" fmla="*/ 395 h 718"/>
                <a:gd name="T52" fmla="*/ 11 w 78"/>
                <a:gd name="T53" fmla="*/ 442 h 718"/>
                <a:gd name="T54" fmla="*/ 7 w 78"/>
                <a:gd name="T55" fmla="*/ 487 h 718"/>
                <a:gd name="T56" fmla="*/ 4 w 78"/>
                <a:gd name="T57" fmla="*/ 533 h 718"/>
                <a:gd name="T58" fmla="*/ 1 w 78"/>
                <a:gd name="T59" fmla="*/ 579 h 718"/>
                <a:gd name="T60" fmla="*/ 0 w 78"/>
                <a:gd name="T61" fmla="*/ 625 h 718"/>
                <a:gd name="T62" fmla="*/ 1 w 78"/>
                <a:gd name="T63" fmla="*/ 671 h 718"/>
                <a:gd name="T64" fmla="*/ 2 w 78"/>
                <a:gd name="T65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18">
                  <a:moveTo>
                    <a:pt x="5" y="718"/>
                  </a:moveTo>
                  <a:lnTo>
                    <a:pt x="4" y="695"/>
                  </a:lnTo>
                  <a:lnTo>
                    <a:pt x="2" y="671"/>
                  </a:lnTo>
                  <a:lnTo>
                    <a:pt x="2" y="649"/>
                  </a:lnTo>
                  <a:lnTo>
                    <a:pt x="2" y="625"/>
                  </a:lnTo>
                  <a:lnTo>
                    <a:pt x="2" y="603"/>
                  </a:lnTo>
                  <a:lnTo>
                    <a:pt x="2" y="579"/>
                  </a:lnTo>
                  <a:lnTo>
                    <a:pt x="5" y="557"/>
                  </a:lnTo>
                  <a:lnTo>
                    <a:pt x="6" y="533"/>
                  </a:lnTo>
                  <a:lnTo>
                    <a:pt x="7" y="510"/>
                  </a:lnTo>
                  <a:lnTo>
                    <a:pt x="8" y="487"/>
                  </a:lnTo>
                  <a:lnTo>
                    <a:pt x="10" y="465"/>
                  </a:lnTo>
                  <a:lnTo>
                    <a:pt x="13" y="442"/>
                  </a:lnTo>
                  <a:lnTo>
                    <a:pt x="16" y="419"/>
                  </a:lnTo>
                  <a:lnTo>
                    <a:pt x="17" y="395"/>
                  </a:lnTo>
                  <a:lnTo>
                    <a:pt x="20" y="373"/>
                  </a:lnTo>
                  <a:lnTo>
                    <a:pt x="23" y="350"/>
                  </a:lnTo>
                  <a:lnTo>
                    <a:pt x="27" y="328"/>
                  </a:lnTo>
                  <a:lnTo>
                    <a:pt x="29" y="306"/>
                  </a:lnTo>
                  <a:lnTo>
                    <a:pt x="32" y="283"/>
                  </a:lnTo>
                  <a:lnTo>
                    <a:pt x="36" y="261"/>
                  </a:lnTo>
                  <a:lnTo>
                    <a:pt x="38" y="238"/>
                  </a:lnTo>
                  <a:lnTo>
                    <a:pt x="42" y="216"/>
                  </a:lnTo>
                  <a:lnTo>
                    <a:pt x="46" y="195"/>
                  </a:lnTo>
                  <a:lnTo>
                    <a:pt x="48" y="172"/>
                  </a:lnTo>
                  <a:lnTo>
                    <a:pt x="53" y="151"/>
                  </a:lnTo>
                  <a:lnTo>
                    <a:pt x="57" y="128"/>
                  </a:lnTo>
                  <a:lnTo>
                    <a:pt x="60" y="107"/>
                  </a:lnTo>
                  <a:lnTo>
                    <a:pt x="64" y="86"/>
                  </a:lnTo>
                  <a:lnTo>
                    <a:pt x="67" y="63"/>
                  </a:lnTo>
                  <a:lnTo>
                    <a:pt x="70" y="43"/>
                  </a:lnTo>
                  <a:lnTo>
                    <a:pt x="74" y="2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22"/>
                  </a:lnTo>
                  <a:lnTo>
                    <a:pt x="69" y="43"/>
                  </a:lnTo>
                  <a:lnTo>
                    <a:pt x="66" y="63"/>
                  </a:lnTo>
                  <a:lnTo>
                    <a:pt x="62" y="86"/>
                  </a:lnTo>
                  <a:lnTo>
                    <a:pt x="60" y="107"/>
                  </a:lnTo>
                  <a:lnTo>
                    <a:pt x="55" y="128"/>
                  </a:lnTo>
                  <a:lnTo>
                    <a:pt x="51" y="151"/>
                  </a:lnTo>
                  <a:lnTo>
                    <a:pt x="48" y="172"/>
                  </a:lnTo>
                  <a:lnTo>
                    <a:pt x="45" y="195"/>
                  </a:lnTo>
                  <a:lnTo>
                    <a:pt x="41" y="216"/>
                  </a:lnTo>
                  <a:lnTo>
                    <a:pt x="38" y="238"/>
                  </a:lnTo>
                  <a:lnTo>
                    <a:pt x="35" y="261"/>
                  </a:lnTo>
                  <a:lnTo>
                    <a:pt x="30" y="283"/>
                  </a:lnTo>
                  <a:lnTo>
                    <a:pt x="27" y="306"/>
                  </a:lnTo>
                  <a:lnTo>
                    <a:pt x="25" y="328"/>
                  </a:lnTo>
                  <a:lnTo>
                    <a:pt x="21" y="350"/>
                  </a:lnTo>
                  <a:lnTo>
                    <a:pt x="18" y="373"/>
                  </a:lnTo>
                  <a:lnTo>
                    <a:pt x="16" y="395"/>
                  </a:lnTo>
                  <a:lnTo>
                    <a:pt x="14" y="419"/>
                  </a:lnTo>
                  <a:lnTo>
                    <a:pt x="11" y="442"/>
                  </a:lnTo>
                  <a:lnTo>
                    <a:pt x="9" y="465"/>
                  </a:lnTo>
                  <a:lnTo>
                    <a:pt x="7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2" y="557"/>
                  </a:lnTo>
                  <a:lnTo>
                    <a:pt x="1" y="579"/>
                  </a:lnTo>
                  <a:lnTo>
                    <a:pt x="1" y="603"/>
                  </a:lnTo>
                  <a:lnTo>
                    <a:pt x="0" y="625"/>
                  </a:lnTo>
                  <a:lnTo>
                    <a:pt x="0" y="649"/>
                  </a:lnTo>
                  <a:lnTo>
                    <a:pt x="1" y="671"/>
                  </a:lnTo>
                  <a:lnTo>
                    <a:pt x="2" y="695"/>
                  </a:lnTo>
                  <a:lnTo>
                    <a:pt x="2" y="718"/>
                  </a:lnTo>
                  <a:lnTo>
                    <a:pt x="5" y="7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0" name="Freeform 2284">
              <a:extLst>
                <a:ext uri="{FF2B5EF4-FFF2-40B4-BE49-F238E27FC236}">
                  <a16:creationId xmlns:a16="http://schemas.microsoft.com/office/drawing/2014/main" id="{E629957C-E780-42A5-AA34-48A979961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61"/>
              <a:ext cx="24" cy="80"/>
            </a:xfrm>
            <a:custGeom>
              <a:avLst/>
              <a:gdLst>
                <a:gd name="T0" fmla="*/ 1 w 73"/>
                <a:gd name="T1" fmla="*/ 240 h 240"/>
                <a:gd name="T2" fmla="*/ 10 w 73"/>
                <a:gd name="T3" fmla="*/ 229 h 240"/>
                <a:gd name="T4" fmla="*/ 17 w 73"/>
                <a:gd name="T5" fmla="*/ 217 h 240"/>
                <a:gd name="T6" fmla="*/ 23 w 73"/>
                <a:gd name="T7" fmla="*/ 203 h 240"/>
                <a:gd name="T8" fmla="*/ 30 w 73"/>
                <a:gd name="T9" fmla="*/ 190 h 240"/>
                <a:gd name="T10" fmla="*/ 36 w 73"/>
                <a:gd name="T11" fmla="*/ 175 h 240"/>
                <a:gd name="T12" fmla="*/ 40 w 73"/>
                <a:gd name="T13" fmla="*/ 161 h 240"/>
                <a:gd name="T14" fmla="*/ 45 w 73"/>
                <a:gd name="T15" fmla="*/ 146 h 240"/>
                <a:gd name="T16" fmla="*/ 49 w 73"/>
                <a:gd name="T17" fmla="*/ 130 h 240"/>
                <a:gd name="T18" fmla="*/ 52 w 73"/>
                <a:gd name="T19" fmla="*/ 115 h 240"/>
                <a:gd name="T20" fmla="*/ 57 w 73"/>
                <a:gd name="T21" fmla="*/ 100 h 240"/>
                <a:gd name="T22" fmla="*/ 60 w 73"/>
                <a:gd name="T23" fmla="*/ 83 h 240"/>
                <a:gd name="T24" fmla="*/ 64 w 73"/>
                <a:gd name="T25" fmla="*/ 66 h 240"/>
                <a:gd name="T26" fmla="*/ 66 w 73"/>
                <a:gd name="T27" fmla="*/ 51 h 240"/>
                <a:gd name="T28" fmla="*/ 68 w 73"/>
                <a:gd name="T29" fmla="*/ 34 h 240"/>
                <a:gd name="T30" fmla="*/ 70 w 73"/>
                <a:gd name="T31" fmla="*/ 17 h 240"/>
                <a:gd name="T32" fmla="*/ 73 w 73"/>
                <a:gd name="T33" fmla="*/ 0 h 240"/>
                <a:gd name="T34" fmla="*/ 72 w 73"/>
                <a:gd name="T35" fmla="*/ 0 h 240"/>
                <a:gd name="T36" fmla="*/ 69 w 73"/>
                <a:gd name="T37" fmla="*/ 17 h 240"/>
                <a:gd name="T38" fmla="*/ 67 w 73"/>
                <a:gd name="T39" fmla="*/ 34 h 240"/>
                <a:gd name="T40" fmla="*/ 64 w 73"/>
                <a:gd name="T41" fmla="*/ 51 h 240"/>
                <a:gd name="T42" fmla="*/ 61 w 73"/>
                <a:gd name="T43" fmla="*/ 66 h 240"/>
                <a:gd name="T44" fmla="*/ 58 w 73"/>
                <a:gd name="T45" fmla="*/ 83 h 240"/>
                <a:gd name="T46" fmla="*/ 55 w 73"/>
                <a:gd name="T47" fmla="*/ 100 h 240"/>
                <a:gd name="T48" fmla="*/ 51 w 73"/>
                <a:gd name="T49" fmla="*/ 115 h 240"/>
                <a:gd name="T50" fmla="*/ 48 w 73"/>
                <a:gd name="T51" fmla="*/ 130 h 240"/>
                <a:gd name="T52" fmla="*/ 44 w 73"/>
                <a:gd name="T53" fmla="*/ 146 h 240"/>
                <a:gd name="T54" fmla="*/ 39 w 73"/>
                <a:gd name="T55" fmla="*/ 161 h 240"/>
                <a:gd name="T56" fmla="*/ 33 w 73"/>
                <a:gd name="T57" fmla="*/ 175 h 240"/>
                <a:gd name="T58" fmla="*/ 29 w 73"/>
                <a:gd name="T59" fmla="*/ 189 h 240"/>
                <a:gd name="T60" fmla="*/ 21 w 73"/>
                <a:gd name="T61" fmla="*/ 202 h 240"/>
                <a:gd name="T62" fmla="*/ 14 w 73"/>
                <a:gd name="T63" fmla="*/ 215 h 240"/>
                <a:gd name="T64" fmla="*/ 9 w 73"/>
                <a:gd name="T65" fmla="*/ 228 h 240"/>
                <a:gd name="T66" fmla="*/ 0 w 73"/>
                <a:gd name="T67" fmla="*/ 239 h 240"/>
                <a:gd name="T68" fmla="*/ 1 w 73"/>
                <a:gd name="T6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40">
                  <a:moveTo>
                    <a:pt x="1" y="240"/>
                  </a:moveTo>
                  <a:lnTo>
                    <a:pt x="10" y="229"/>
                  </a:lnTo>
                  <a:lnTo>
                    <a:pt x="17" y="217"/>
                  </a:lnTo>
                  <a:lnTo>
                    <a:pt x="23" y="203"/>
                  </a:lnTo>
                  <a:lnTo>
                    <a:pt x="30" y="190"/>
                  </a:lnTo>
                  <a:lnTo>
                    <a:pt x="36" y="175"/>
                  </a:lnTo>
                  <a:lnTo>
                    <a:pt x="40" y="161"/>
                  </a:lnTo>
                  <a:lnTo>
                    <a:pt x="45" y="146"/>
                  </a:lnTo>
                  <a:lnTo>
                    <a:pt x="49" y="130"/>
                  </a:lnTo>
                  <a:lnTo>
                    <a:pt x="52" y="115"/>
                  </a:lnTo>
                  <a:lnTo>
                    <a:pt x="57" y="100"/>
                  </a:lnTo>
                  <a:lnTo>
                    <a:pt x="60" y="83"/>
                  </a:lnTo>
                  <a:lnTo>
                    <a:pt x="64" y="66"/>
                  </a:lnTo>
                  <a:lnTo>
                    <a:pt x="66" y="51"/>
                  </a:lnTo>
                  <a:lnTo>
                    <a:pt x="68" y="34"/>
                  </a:lnTo>
                  <a:lnTo>
                    <a:pt x="70" y="17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17"/>
                  </a:lnTo>
                  <a:lnTo>
                    <a:pt x="67" y="34"/>
                  </a:lnTo>
                  <a:lnTo>
                    <a:pt x="64" y="51"/>
                  </a:lnTo>
                  <a:lnTo>
                    <a:pt x="61" y="66"/>
                  </a:lnTo>
                  <a:lnTo>
                    <a:pt x="58" y="83"/>
                  </a:lnTo>
                  <a:lnTo>
                    <a:pt x="55" y="100"/>
                  </a:lnTo>
                  <a:lnTo>
                    <a:pt x="51" y="115"/>
                  </a:lnTo>
                  <a:lnTo>
                    <a:pt x="48" y="130"/>
                  </a:lnTo>
                  <a:lnTo>
                    <a:pt x="44" y="146"/>
                  </a:lnTo>
                  <a:lnTo>
                    <a:pt x="39" y="161"/>
                  </a:lnTo>
                  <a:lnTo>
                    <a:pt x="33" y="175"/>
                  </a:lnTo>
                  <a:lnTo>
                    <a:pt x="29" y="189"/>
                  </a:lnTo>
                  <a:lnTo>
                    <a:pt x="21" y="202"/>
                  </a:lnTo>
                  <a:lnTo>
                    <a:pt x="14" y="215"/>
                  </a:lnTo>
                  <a:lnTo>
                    <a:pt x="9" y="228"/>
                  </a:lnTo>
                  <a:lnTo>
                    <a:pt x="0" y="239"/>
                  </a:lnTo>
                  <a:lnTo>
                    <a:pt x="1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1" name="Freeform 2285">
              <a:extLst>
                <a:ext uri="{FF2B5EF4-FFF2-40B4-BE49-F238E27FC236}">
                  <a16:creationId xmlns:a16="http://schemas.microsoft.com/office/drawing/2014/main" id="{5A05FE81-D9DE-403E-B75A-1824E7D62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53"/>
              <a:ext cx="18" cy="66"/>
            </a:xfrm>
            <a:custGeom>
              <a:avLst/>
              <a:gdLst>
                <a:gd name="T0" fmla="*/ 3 w 54"/>
                <a:gd name="T1" fmla="*/ 198 h 198"/>
                <a:gd name="T2" fmla="*/ 9 w 54"/>
                <a:gd name="T3" fmla="*/ 187 h 198"/>
                <a:gd name="T4" fmla="*/ 15 w 54"/>
                <a:gd name="T5" fmla="*/ 174 h 198"/>
                <a:gd name="T6" fmla="*/ 21 w 54"/>
                <a:gd name="T7" fmla="*/ 163 h 198"/>
                <a:gd name="T8" fmla="*/ 24 w 54"/>
                <a:gd name="T9" fmla="*/ 152 h 198"/>
                <a:gd name="T10" fmla="*/ 29 w 54"/>
                <a:gd name="T11" fmla="*/ 141 h 198"/>
                <a:gd name="T12" fmla="*/ 32 w 54"/>
                <a:gd name="T13" fmla="*/ 129 h 198"/>
                <a:gd name="T14" fmla="*/ 35 w 54"/>
                <a:gd name="T15" fmla="*/ 119 h 198"/>
                <a:gd name="T16" fmla="*/ 37 w 54"/>
                <a:gd name="T17" fmla="*/ 108 h 198"/>
                <a:gd name="T18" fmla="*/ 41 w 54"/>
                <a:gd name="T19" fmla="*/ 96 h 198"/>
                <a:gd name="T20" fmla="*/ 43 w 54"/>
                <a:gd name="T21" fmla="*/ 84 h 198"/>
                <a:gd name="T22" fmla="*/ 44 w 54"/>
                <a:gd name="T23" fmla="*/ 72 h 198"/>
                <a:gd name="T24" fmla="*/ 46 w 54"/>
                <a:gd name="T25" fmla="*/ 60 h 198"/>
                <a:gd name="T26" fmla="*/ 49 w 54"/>
                <a:gd name="T27" fmla="*/ 46 h 198"/>
                <a:gd name="T28" fmla="*/ 51 w 54"/>
                <a:gd name="T29" fmla="*/ 32 h 198"/>
                <a:gd name="T30" fmla="*/ 52 w 54"/>
                <a:gd name="T31" fmla="*/ 16 h 198"/>
                <a:gd name="T32" fmla="*/ 54 w 54"/>
                <a:gd name="T33" fmla="*/ 0 h 198"/>
                <a:gd name="T34" fmla="*/ 53 w 54"/>
                <a:gd name="T35" fmla="*/ 0 h 198"/>
                <a:gd name="T36" fmla="*/ 51 w 54"/>
                <a:gd name="T37" fmla="*/ 16 h 198"/>
                <a:gd name="T38" fmla="*/ 50 w 54"/>
                <a:gd name="T39" fmla="*/ 32 h 198"/>
                <a:gd name="T40" fmla="*/ 46 w 54"/>
                <a:gd name="T41" fmla="*/ 46 h 198"/>
                <a:gd name="T42" fmla="*/ 45 w 54"/>
                <a:gd name="T43" fmla="*/ 60 h 198"/>
                <a:gd name="T44" fmla="*/ 44 w 54"/>
                <a:gd name="T45" fmla="*/ 72 h 198"/>
                <a:gd name="T46" fmla="*/ 41 w 54"/>
                <a:gd name="T47" fmla="*/ 84 h 198"/>
                <a:gd name="T48" fmla="*/ 40 w 54"/>
                <a:gd name="T49" fmla="*/ 96 h 198"/>
                <a:gd name="T50" fmla="*/ 36 w 54"/>
                <a:gd name="T51" fmla="*/ 108 h 198"/>
                <a:gd name="T52" fmla="*/ 34 w 54"/>
                <a:gd name="T53" fmla="*/ 119 h 198"/>
                <a:gd name="T54" fmla="*/ 31 w 54"/>
                <a:gd name="T55" fmla="*/ 129 h 198"/>
                <a:gd name="T56" fmla="*/ 27 w 54"/>
                <a:gd name="T57" fmla="*/ 141 h 198"/>
                <a:gd name="T58" fmla="*/ 23 w 54"/>
                <a:gd name="T59" fmla="*/ 151 h 198"/>
                <a:gd name="T60" fmla="*/ 18 w 54"/>
                <a:gd name="T61" fmla="*/ 162 h 198"/>
                <a:gd name="T62" fmla="*/ 13 w 54"/>
                <a:gd name="T63" fmla="*/ 173 h 198"/>
                <a:gd name="T64" fmla="*/ 8 w 54"/>
                <a:gd name="T65" fmla="*/ 184 h 198"/>
                <a:gd name="T66" fmla="*/ 0 w 54"/>
                <a:gd name="T67" fmla="*/ 197 h 198"/>
                <a:gd name="T68" fmla="*/ 3 w 5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98">
                  <a:moveTo>
                    <a:pt x="3" y="198"/>
                  </a:moveTo>
                  <a:lnTo>
                    <a:pt x="9" y="187"/>
                  </a:lnTo>
                  <a:lnTo>
                    <a:pt x="15" y="174"/>
                  </a:lnTo>
                  <a:lnTo>
                    <a:pt x="21" y="163"/>
                  </a:lnTo>
                  <a:lnTo>
                    <a:pt x="24" y="152"/>
                  </a:lnTo>
                  <a:lnTo>
                    <a:pt x="29" y="141"/>
                  </a:lnTo>
                  <a:lnTo>
                    <a:pt x="32" y="129"/>
                  </a:lnTo>
                  <a:lnTo>
                    <a:pt x="35" y="119"/>
                  </a:lnTo>
                  <a:lnTo>
                    <a:pt x="37" y="108"/>
                  </a:lnTo>
                  <a:lnTo>
                    <a:pt x="41" y="96"/>
                  </a:lnTo>
                  <a:lnTo>
                    <a:pt x="43" y="84"/>
                  </a:lnTo>
                  <a:lnTo>
                    <a:pt x="44" y="72"/>
                  </a:lnTo>
                  <a:lnTo>
                    <a:pt x="46" y="60"/>
                  </a:lnTo>
                  <a:lnTo>
                    <a:pt x="49" y="46"/>
                  </a:lnTo>
                  <a:lnTo>
                    <a:pt x="51" y="32"/>
                  </a:lnTo>
                  <a:lnTo>
                    <a:pt x="52" y="16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16"/>
                  </a:lnTo>
                  <a:lnTo>
                    <a:pt x="50" y="32"/>
                  </a:lnTo>
                  <a:lnTo>
                    <a:pt x="46" y="46"/>
                  </a:lnTo>
                  <a:lnTo>
                    <a:pt x="45" y="60"/>
                  </a:lnTo>
                  <a:lnTo>
                    <a:pt x="44" y="72"/>
                  </a:lnTo>
                  <a:lnTo>
                    <a:pt x="41" y="84"/>
                  </a:lnTo>
                  <a:lnTo>
                    <a:pt x="40" y="96"/>
                  </a:lnTo>
                  <a:lnTo>
                    <a:pt x="36" y="108"/>
                  </a:lnTo>
                  <a:lnTo>
                    <a:pt x="34" y="119"/>
                  </a:lnTo>
                  <a:lnTo>
                    <a:pt x="31" y="129"/>
                  </a:lnTo>
                  <a:lnTo>
                    <a:pt x="27" y="141"/>
                  </a:lnTo>
                  <a:lnTo>
                    <a:pt x="23" y="151"/>
                  </a:lnTo>
                  <a:lnTo>
                    <a:pt x="18" y="162"/>
                  </a:lnTo>
                  <a:lnTo>
                    <a:pt x="13" y="173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2" name="Freeform 2286">
              <a:extLst>
                <a:ext uri="{FF2B5EF4-FFF2-40B4-BE49-F238E27FC236}">
                  <a16:creationId xmlns:a16="http://schemas.microsoft.com/office/drawing/2014/main" id="{92F63951-A4E3-472B-AF9D-A4A979B78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739"/>
              <a:ext cx="12" cy="54"/>
            </a:xfrm>
            <a:custGeom>
              <a:avLst/>
              <a:gdLst>
                <a:gd name="T0" fmla="*/ 1 w 36"/>
                <a:gd name="T1" fmla="*/ 162 h 162"/>
                <a:gd name="T2" fmla="*/ 6 w 36"/>
                <a:gd name="T3" fmla="*/ 152 h 162"/>
                <a:gd name="T4" fmla="*/ 10 w 36"/>
                <a:gd name="T5" fmla="*/ 142 h 162"/>
                <a:gd name="T6" fmla="*/ 13 w 36"/>
                <a:gd name="T7" fmla="*/ 133 h 162"/>
                <a:gd name="T8" fmla="*/ 16 w 36"/>
                <a:gd name="T9" fmla="*/ 125 h 162"/>
                <a:gd name="T10" fmla="*/ 18 w 36"/>
                <a:gd name="T11" fmla="*/ 118 h 162"/>
                <a:gd name="T12" fmla="*/ 20 w 36"/>
                <a:gd name="T13" fmla="*/ 110 h 162"/>
                <a:gd name="T14" fmla="*/ 22 w 36"/>
                <a:gd name="T15" fmla="*/ 102 h 162"/>
                <a:gd name="T16" fmla="*/ 23 w 36"/>
                <a:gd name="T17" fmla="*/ 93 h 162"/>
                <a:gd name="T18" fmla="*/ 25 w 36"/>
                <a:gd name="T19" fmla="*/ 84 h 162"/>
                <a:gd name="T20" fmla="*/ 26 w 36"/>
                <a:gd name="T21" fmla="*/ 75 h 162"/>
                <a:gd name="T22" fmla="*/ 28 w 36"/>
                <a:gd name="T23" fmla="*/ 65 h 162"/>
                <a:gd name="T24" fmla="*/ 29 w 36"/>
                <a:gd name="T25" fmla="*/ 55 h 162"/>
                <a:gd name="T26" fmla="*/ 32 w 36"/>
                <a:gd name="T27" fmla="*/ 42 h 162"/>
                <a:gd name="T28" fmla="*/ 32 w 36"/>
                <a:gd name="T29" fmla="*/ 30 h 162"/>
                <a:gd name="T30" fmla="*/ 34 w 36"/>
                <a:gd name="T31" fmla="*/ 16 h 162"/>
                <a:gd name="T32" fmla="*/ 36 w 36"/>
                <a:gd name="T33" fmla="*/ 0 h 162"/>
                <a:gd name="T34" fmla="*/ 34 w 36"/>
                <a:gd name="T35" fmla="*/ 0 h 162"/>
                <a:gd name="T36" fmla="*/ 32 w 36"/>
                <a:gd name="T37" fmla="*/ 16 h 162"/>
                <a:gd name="T38" fmla="*/ 32 w 36"/>
                <a:gd name="T39" fmla="*/ 30 h 162"/>
                <a:gd name="T40" fmla="*/ 29 w 36"/>
                <a:gd name="T41" fmla="*/ 42 h 162"/>
                <a:gd name="T42" fmla="*/ 28 w 36"/>
                <a:gd name="T43" fmla="*/ 55 h 162"/>
                <a:gd name="T44" fmla="*/ 26 w 36"/>
                <a:gd name="T45" fmla="*/ 65 h 162"/>
                <a:gd name="T46" fmla="*/ 25 w 36"/>
                <a:gd name="T47" fmla="*/ 75 h 162"/>
                <a:gd name="T48" fmla="*/ 23 w 36"/>
                <a:gd name="T49" fmla="*/ 84 h 162"/>
                <a:gd name="T50" fmla="*/ 22 w 36"/>
                <a:gd name="T51" fmla="*/ 93 h 162"/>
                <a:gd name="T52" fmla="*/ 20 w 36"/>
                <a:gd name="T53" fmla="*/ 102 h 162"/>
                <a:gd name="T54" fmla="*/ 19 w 36"/>
                <a:gd name="T55" fmla="*/ 110 h 162"/>
                <a:gd name="T56" fmla="*/ 17 w 36"/>
                <a:gd name="T57" fmla="*/ 118 h 162"/>
                <a:gd name="T58" fmla="*/ 15 w 36"/>
                <a:gd name="T59" fmla="*/ 125 h 162"/>
                <a:gd name="T60" fmla="*/ 12 w 36"/>
                <a:gd name="T61" fmla="*/ 133 h 162"/>
                <a:gd name="T62" fmla="*/ 8 w 36"/>
                <a:gd name="T63" fmla="*/ 142 h 162"/>
                <a:gd name="T64" fmla="*/ 5 w 36"/>
                <a:gd name="T65" fmla="*/ 151 h 162"/>
                <a:gd name="T66" fmla="*/ 0 w 36"/>
                <a:gd name="T67" fmla="*/ 161 h 162"/>
                <a:gd name="T68" fmla="*/ 1 w 36"/>
                <a:gd name="T6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162">
                  <a:moveTo>
                    <a:pt x="1" y="162"/>
                  </a:moveTo>
                  <a:lnTo>
                    <a:pt x="6" y="152"/>
                  </a:lnTo>
                  <a:lnTo>
                    <a:pt x="10" y="142"/>
                  </a:lnTo>
                  <a:lnTo>
                    <a:pt x="13" y="133"/>
                  </a:lnTo>
                  <a:lnTo>
                    <a:pt x="16" y="125"/>
                  </a:lnTo>
                  <a:lnTo>
                    <a:pt x="18" y="118"/>
                  </a:lnTo>
                  <a:lnTo>
                    <a:pt x="20" y="110"/>
                  </a:lnTo>
                  <a:lnTo>
                    <a:pt x="22" y="102"/>
                  </a:lnTo>
                  <a:lnTo>
                    <a:pt x="23" y="93"/>
                  </a:lnTo>
                  <a:lnTo>
                    <a:pt x="25" y="84"/>
                  </a:lnTo>
                  <a:lnTo>
                    <a:pt x="26" y="75"/>
                  </a:lnTo>
                  <a:lnTo>
                    <a:pt x="28" y="65"/>
                  </a:lnTo>
                  <a:lnTo>
                    <a:pt x="29" y="55"/>
                  </a:lnTo>
                  <a:lnTo>
                    <a:pt x="32" y="42"/>
                  </a:lnTo>
                  <a:lnTo>
                    <a:pt x="32" y="30"/>
                  </a:lnTo>
                  <a:lnTo>
                    <a:pt x="34" y="16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6"/>
                  </a:lnTo>
                  <a:lnTo>
                    <a:pt x="32" y="30"/>
                  </a:lnTo>
                  <a:lnTo>
                    <a:pt x="29" y="42"/>
                  </a:lnTo>
                  <a:lnTo>
                    <a:pt x="28" y="55"/>
                  </a:lnTo>
                  <a:lnTo>
                    <a:pt x="26" y="65"/>
                  </a:lnTo>
                  <a:lnTo>
                    <a:pt x="25" y="75"/>
                  </a:lnTo>
                  <a:lnTo>
                    <a:pt x="23" y="84"/>
                  </a:lnTo>
                  <a:lnTo>
                    <a:pt x="22" y="93"/>
                  </a:lnTo>
                  <a:lnTo>
                    <a:pt x="20" y="102"/>
                  </a:lnTo>
                  <a:lnTo>
                    <a:pt x="19" y="110"/>
                  </a:lnTo>
                  <a:lnTo>
                    <a:pt x="17" y="118"/>
                  </a:lnTo>
                  <a:lnTo>
                    <a:pt x="15" y="125"/>
                  </a:lnTo>
                  <a:lnTo>
                    <a:pt x="12" y="133"/>
                  </a:lnTo>
                  <a:lnTo>
                    <a:pt x="8" y="142"/>
                  </a:lnTo>
                  <a:lnTo>
                    <a:pt x="5" y="151"/>
                  </a:lnTo>
                  <a:lnTo>
                    <a:pt x="0" y="161"/>
                  </a:lnTo>
                  <a:lnTo>
                    <a:pt x="1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3" name="Freeform 2287">
              <a:extLst>
                <a:ext uri="{FF2B5EF4-FFF2-40B4-BE49-F238E27FC236}">
                  <a16:creationId xmlns:a16="http://schemas.microsoft.com/office/drawing/2014/main" id="{B7A6FEE7-13FB-400C-893B-55CB939D7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726"/>
              <a:ext cx="10" cy="44"/>
            </a:xfrm>
            <a:custGeom>
              <a:avLst/>
              <a:gdLst>
                <a:gd name="T0" fmla="*/ 2 w 31"/>
                <a:gd name="T1" fmla="*/ 133 h 133"/>
                <a:gd name="T2" fmla="*/ 5 w 31"/>
                <a:gd name="T3" fmla="*/ 125 h 133"/>
                <a:gd name="T4" fmla="*/ 9 w 31"/>
                <a:gd name="T5" fmla="*/ 117 h 133"/>
                <a:gd name="T6" fmla="*/ 10 w 31"/>
                <a:gd name="T7" fmla="*/ 112 h 133"/>
                <a:gd name="T8" fmla="*/ 12 w 31"/>
                <a:gd name="T9" fmla="*/ 105 h 133"/>
                <a:gd name="T10" fmla="*/ 14 w 31"/>
                <a:gd name="T11" fmla="*/ 101 h 133"/>
                <a:gd name="T12" fmla="*/ 17 w 31"/>
                <a:gd name="T13" fmla="*/ 95 h 133"/>
                <a:gd name="T14" fmla="*/ 18 w 31"/>
                <a:gd name="T15" fmla="*/ 88 h 133"/>
                <a:gd name="T16" fmla="*/ 20 w 31"/>
                <a:gd name="T17" fmla="*/ 84 h 133"/>
                <a:gd name="T18" fmla="*/ 20 w 31"/>
                <a:gd name="T19" fmla="*/ 76 h 133"/>
                <a:gd name="T20" fmla="*/ 21 w 31"/>
                <a:gd name="T21" fmla="*/ 69 h 133"/>
                <a:gd name="T22" fmla="*/ 22 w 31"/>
                <a:gd name="T23" fmla="*/ 61 h 133"/>
                <a:gd name="T24" fmla="*/ 24 w 31"/>
                <a:gd name="T25" fmla="*/ 51 h 133"/>
                <a:gd name="T26" fmla="*/ 26 w 31"/>
                <a:gd name="T27" fmla="*/ 41 h 133"/>
                <a:gd name="T28" fmla="*/ 28 w 31"/>
                <a:gd name="T29" fmla="*/ 30 h 133"/>
                <a:gd name="T30" fmla="*/ 29 w 31"/>
                <a:gd name="T31" fmla="*/ 16 h 133"/>
                <a:gd name="T32" fmla="*/ 31 w 31"/>
                <a:gd name="T33" fmla="*/ 0 h 133"/>
                <a:gd name="T34" fmla="*/ 30 w 31"/>
                <a:gd name="T35" fmla="*/ 0 h 133"/>
                <a:gd name="T36" fmla="*/ 28 w 31"/>
                <a:gd name="T37" fmla="*/ 16 h 133"/>
                <a:gd name="T38" fmla="*/ 26 w 31"/>
                <a:gd name="T39" fmla="*/ 30 h 133"/>
                <a:gd name="T40" fmla="*/ 24 w 31"/>
                <a:gd name="T41" fmla="*/ 41 h 133"/>
                <a:gd name="T42" fmla="*/ 22 w 31"/>
                <a:gd name="T43" fmla="*/ 51 h 133"/>
                <a:gd name="T44" fmla="*/ 21 w 31"/>
                <a:gd name="T45" fmla="*/ 61 h 133"/>
                <a:gd name="T46" fmla="*/ 20 w 31"/>
                <a:gd name="T47" fmla="*/ 69 h 133"/>
                <a:gd name="T48" fmla="*/ 20 w 31"/>
                <a:gd name="T49" fmla="*/ 76 h 133"/>
                <a:gd name="T50" fmla="*/ 18 w 31"/>
                <a:gd name="T51" fmla="*/ 84 h 133"/>
                <a:gd name="T52" fmla="*/ 17 w 31"/>
                <a:gd name="T53" fmla="*/ 88 h 133"/>
                <a:gd name="T54" fmla="*/ 14 w 31"/>
                <a:gd name="T55" fmla="*/ 95 h 133"/>
                <a:gd name="T56" fmla="*/ 13 w 31"/>
                <a:gd name="T57" fmla="*/ 101 h 133"/>
                <a:gd name="T58" fmla="*/ 11 w 31"/>
                <a:gd name="T59" fmla="*/ 105 h 133"/>
                <a:gd name="T60" fmla="*/ 9 w 31"/>
                <a:gd name="T61" fmla="*/ 112 h 133"/>
                <a:gd name="T62" fmla="*/ 7 w 31"/>
                <a:gd name="T63" fmla="*/ 117 h 133"/>
                <a:gd name="T64" fmla="*/ 3 w 31"/>
                <a:gd name="T65" fmla="*/ 124 h 133"/>
                <a:gd name="T66" fmla="*/ 0 w 31"/>
                <a:gd name="T67" fmla="*/ 132 h 133"/>
                <a:gd name="T68" fmla="*/ 2 w 31"/>
                <a:gd name="T6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133">
                  <a:moveTo>
                    <a:pt x="2" y="133"/>
                  </a:moveTo>
                  <a:lnTo>
                    <a:pt x="5" y="125"/>
                  </a:lnTo>
                  <a:lnTo>
                    <a:pt x="9" y="117"/>
                  </a:lnTo>
                  <a:lnTo>
                    <a:pt x="10" y="112"/>
                  </a:lnTo>
                  <a:lnTo>
                    <a:pt x="12" y="105"/>
                  </a:lnTo>
                  <a:lnTo>
                    <a:pt x="14" y="101"/>
                  </a:lnTo>
                  <a:lnTo>
                    <a:pt x="17" y="95"/>
                  </a:lnTo>
                  <a:lnTo>
                    <a:pt x="18" y="88"/>
                  </a:lnTo>
                  <a:lnTo>
                    <a:pt x="20" y="84"/>
                  </a:lnTo>
                  <a:lnTo>
                    <a:pt x="20" y="76"/>
                  </a:lnTo>
                  <a:lnTo>
                    <a:pt x="21" y="69"/>
                  </a:lnTo>
                  <a:lnTo>
                    <a:pt x="22" y="61"/>
                  </a:lnTo>
                  <a:lnTo>
                    <a:pt x="24" y="51"/>
                  </a:lnTo>
                  <a:lnTo>
                    <a:pt x="26" y="41"/>
                  </a:lnTo>
                  <a:lnTo>
                    <a:pt x="28" y="30"/>
                  </a:lnTo>
                  <a:lnTo>
                    <a:pt x="29" y="16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6"/>
                  </a:lnTo>
                  <a:lnTo>
                    <a:pt x="26" y="30"/>
                  </a:lnTo>
                  <a:lnTo>
                    <a:pt x="24" y="41"/>
                  </a:lnTo>
                  <a:lnTo>
                    <a:pt x="22" y="51"/>
                  </a:lnTo>
                  <a:lnTo>
                    <a:pt x="21" y="61"/>
                  </a:lnTo>
                  <a:lnTo>
                    <a:pt x="20" y="69"/>
                  </a:lnTo>
                  <a:lnTo>
                    <a:pt x="20" y="76"/>
                  </a:lnTo>
                  <a:lnTo>
                    <a:pt x="18" y="84"/>
                  </a:lnTo>
                  <a:lnTo>
                    <a:pt x="17" y="88"/>
                  </a:lnTo>
                  <a:lnTo>
                    <a:pt x="14" y="95"/>
                  </a:lnTo>
                  <a:lnTo>
                    <a:pt x="13" y="101"/>
                  </a:lnTo>
                  <a:lnTo>
                    <a:pt x="11" y="105"/>
                  </a:lnTo>
                  <a:lnTo>
                    <a:pt x="9" y="112"/>
                  </a:lnTo>
                  <a:lnTo>
                    <a:pt x="7" y="117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4" name="Freeform 2288">
              <a:extLst>
                <a:ext uri="{FF2B5EF4-FFF2-40B4-BE49-F238E27FC236}">
                  <a16:creationId xmlns:a16="http://schemas.microsoft.com/office/drawing/2014/main" id="{C0A2E86F-F3AC-469A-AB99-9CBDACA5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822"/>
              <a:ext cx="60" cy="185"/>
            </a:xfrm>
            <a:custGeom>
              <a:avLst/>
              <a:gdLst>
                <a:gd name="T0" fmla="*/ 5 w 178"/>
                <a:gd name="T1" fmla="*/ 538 h 555"/>
                <a:gd name="T2" fmla="*/ 17 w 178"/>
                <a:gd name="T3" fmla="*/ 500 h 555"/>
                <a:gd name="T4" fmla="*/ 28 w 178"/>
                <a:gd name="T5" fmla="*/ 462 h 555"/>
                <a:gd name="T6" fmla="*/ 38 w 178"/>
                <a:gd name="T7" fmla="*/ 423 h 555"/>
                <a:gd name="T8" fmla="*/ 49 w 178"/>
                <a:gd name="T9" fmla="*/ 381 h 555"/>
                <a:gd name="T10" fmla="*/ 58 w 178"/>
                <a:gd name="T11" fmla="*/ 341 h 555"/>
                <a:gd name="T12" fmla="*/ 69 w 178"/>
                <a:gd name="T13" fmla="*/ 299 h 555"/>
                <a:gd name="T14" fmla="*/ 79 w 178"/>
                <a:gd name="T15" fmla="*/ 259 h 555"/>
                <a:gd name="T16" fmla="*/ 90 w 178"/>
                <a:gd name="T17" fmla="*/ 220 h 555"/>
                <a:gd name="T18" fmla="*/ 101 w 178"/>
                <a:gd name="T19" fmla="*/ 182 h 555"/>
                <a:gd name="T20" fmla="*/ 112 w 178"/>
                <a:gd name="T21" fmla="*/ 146 h 555"/>
                <a:gd name="T22" fmla="*/ 123 w 178"/>
                <a:gd name="T23" fmla="*/ 112 h 555"/>
                <a:gd name="T24" fmla="*/ 134 w 178"/>
                <a:gd name="T25" fmla="*/ 82 h 555"/>
                <a:gd name="T26" fmla="*/ 147 w 178"/>
                <a:gd name="T27" fmla="*/ 53 h 555"/>
                <a:gd name="T28" fmla="*/ 159 w 178"/>
                <a:gd name="T29" fmla="*/ 29 h 555"/>
                <a:gd name="T30" fmla="*/ 171 w 178"/>
                <a:gd name="T31" fmla="*/ 9 h 555"/>
                <a:gd name="T32" fmla="*/ 177 w 178"/>
                <a:gd name="T33" fmla="*/ 0 h 555"/>
                <a:gd name="T34" fmla="*/ 164 w 178"/>
                <a:gd name="T35" fmla="*/ 18 h 555"/>
                <a:gd name="T36" fmla="*/ 151 w 178"/>
                <a:gd name="T37" fmla="*/ 40 h 555"/>
                <a:gd name="T38" fmla="*/ 140 w 178"/>
                <a:gd name="T39" fmla="*/ 66 h 555"/>
                <a:gd name="T40" fmla="*/ 128 w 178"/>
                <a:gd name="T41" fmla="*/ 96 h 555"/>
                <a:gd name="T42" fmla="*/ 116 w 178"/>
                <a:gd name="T43" fmla="*/ 129 h 555"/>
                <a:gd name="T44" fmla="*/ 104 w 178"/>
                <a:gd name="T45" fmla="*/ 164 h 555"/>
                <a:gd name="T46" fmla="*/ 94 w 178"/>
                <a:gd name="T47" fmla="*/ 201 h 555"/>
                <a:gd name="T48" fmla="*/ 84 w 178"/>
                <a:gd name="T49" fmla="*/ 239 h 555"/>
                <a:gd name="T50" fmla="*/ 73 w 178"/>
                <a:gd name="T51" fmla="*/ 280 h 555"/>
                <a:gd name="T52" fmla="*/ 63 w 178"/>
                <a:gd name="T53" fmla="*/ 320 h 555"/>
                <a:gd name="T54" fmla="*/ 53 w 178"/>
                <a:gd name="T55" fmla="*/ 361 h 555"/>
                <a:gd name="T56" fmla="*/ 42 w 178"/>
                <a:gd name="T57" fmla="*/ 403 h 555"/>
                <a:gd name="T58" fmla="*/ 31 w 178"/>
                <a:gd name="T59" fmla="*/ 442 h 555"/>
                <a:gd name="T60" fmla="*/ 21 w 178"/>
                <a:gd name="T61" fmla="*/ 481 h 555"/>
                <a:gd name="T62" fmla="*/ 11 w 178"/>
                <a:gd name="T63" fmla="*/ 519 h 555"/>
                <a:gd name="T64" fmla="*/ 0 w 178"/>
                <a:gd name="T65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55">
                  <a:moveTo>
                    <a:pt x="1" y="555"/>
                  </a:moveTo>
                  <a:lnTo>
                    <a:pt x="5" y="538"/>
                  </a:lnTo>
                  <a:lnTo>
                    <a:pt x="11" y="519"/>
                  </a:lnTo>
                  <a:lnTo>
                    <a:pt x="17" y="500"/>
                  </a:lnTo>
                  <a:lnTo>
                    <a:pt x="22" y="481"/>
                  </a:lnTo>
                  <a:lnTo>
                    <a:pt x="28" y="462"/>
                  </a:lnTo>
                  <a:lnTo>
                    <a:pt x="32" y="442"/>
                  </a:lnTo>
                  <a:lnTo>
                    <a:pt x="38" y="423"/>
                  </a:lnTo>
                  <a:lnTo>
                    <a:pt x="44" y="403"/>
                  </a:lnTo>
                  <a:lnTo>
                    <a:pt x="49" y="381"/>
                  </a:lnTo>
                  <a:lnTo>
                    <a:pt x="55" y="361"/>
                  </a:lnTo>
                  <a:lnTo>
                    <a:pt x="58" y="341"/>
                  </a:lnTo>
                  <a:lnTo>
                    <a:pt x="64" y="320"/>
                  </a:lnTo>
                  <a:lnTo>
                    <a:pt x="69" y="299"/>
                  </a:lnTo>
                  <a:lnTo>
                    <a:pt x="75" y="280"/>
                  </a:lnTo>
                  <a:lnTo>
                    <a:pt x="79" y="259"/>
                  </a:lnTo>
                  <a:lnTo>
                    <a:pt x="85" y="239"/>
                  </a:lnTo>
                  <a:lnTo>
                    <a:pt x="90" y="220"/>
                  </a:lnTo>
                  <a:lnTo>
                    <a:pt x="96" y="201"/>
                  </a:lnTo>
                  <a:lnTo>
                    <a:pt x="101" y="182"/>
                  </a:lnTo>
                  <a:lnTo>
                    <a:pt x="106" y="164"/>
                  </a:lnTo>
                  <a:lnTo>
                    <a:pt x="112" y="146"/>
                  </a:lnTo>
                  <a:lnTo>
                    <a:pt x="118" y="129"/>
                  </a:lnTo>
                  <a:lnTo>
                    <a:pt x="123" y="112"/>
                  </a:lnTo>
                  <a:lnTo>
                    <a:pt x="129" y="96"/>
                  </a:lnTo>
                  <a:lnTo>
                    <a:pt x="134" y="82"/>
                  </a:lnTo>
                  <a:lnTo>
                    <a:pt x="140" y="67"/>
                  </a:lnTo>
                  <a:lnTo>
                    <a:pt x="147" y="53"/>
                  </a:lnTo>
                  <a:lnTo>
                    <a:pt x="152" y="40"/>
                  </a:lnTo>
                  <a:lnTo>
                    <a:pt x="159" y="29"/>
                  </a:lnTo>
                  <a:lnTo>
                    <a:pt x="166" y="19"/>
                  </a:lnTo>
                  <a:lnTo>
                    <a:pt x="171" y="9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0" y="8"/>
                  </a:lnTo>
                  <a:lnTo>
                    <a:pt x="164" y="18"/>
                  </a:lnTo>
                  <a:lnTo>
                    <a:pt x="157" y="28"/>
                  </a:lnTo>
                  <a:lnTo>
                    <a:pt x="151" y="40"/>
                  </a:lnTo>
                  <a:lnTo>
                    <a:pt x="146" y="52"/>
                  </a:lnTo>
                  <a:lnTo>
                    <a:pt x="140" y="66"/>
                  </a:lnTo>
                  <a:lnTo>
                    <a:pt x="133" y="80"/>
                  </a:lnTo>
                  <a:lnTo>
                    <a:pt x="128" y="96"/>
                  </a:lnTo>
                  <a:lnTo>
                    <a:pt x="122" y="112"/>
                  </a:lnTo>
                  <a:lnTo>
                    <a:pt x="116" y="129"/>
                  </a:lnTo>
                  <a:lnTo>
                    <a:pt x="111" y="146"/>
                  </a:lnTo>
                  <a:lnTo>
                    <a:pt x="104" y="164"/>
                  </a:lnTo>
                  <a:lnTo>
                    <a:pt x="99" y="182"/>
                  </a:lnTo>
                  <a:lnTo>
                    <a:pt x="94" y="201"/>
                  </a:lnTo>
                  <a:lnTo>
                    <a:pt x="88" y="220"/>
                  </a:lnTo>
                  <a:lnTo>
                    <a:pt x="84" y="239"/>
                  </a:lnTo>
                  <a:lnTo>
                    <a:pt x="78" y="259"/>
                  </a:lnTo>
                  <a:lnTo>
                    <a:pt x="73" y="280"/>
                  </a:lnTo>
                  <a:lnTo>
                    <a:pt x="67" y="299"/>
                  </a:lnTo>
                  <a:lnTo>
                    <a:pt x="63" y="320"/>
                  </a:lnTo>
                  <a:lnTo>
                    <a:pt x="57" y="341"/>
                  </a:lnTo>
                  <a:lnTo>
                    <a:pt x="53" y="361"/>
                  </a:lnTo>
                  <a:lnTo>
                    <a:pt x="47" y="381"/>
                  </a:lnTo>
                  <a:lnTo>
                    <a:pt x="42" y="403"/>
                  </a:lnTo>
                  <a:lnTo>
                    <a:pt x="37" y="423"/>
                  </a:lnTo>
                  <a:lnTo>
                    <a:pt x="31" y="442"/>
                  </a:lnTo>
                  <a:lnTo>
                    <a:pt x="26" y="462"/>
                  </a:lnTo>
                  <a:lnTo>
                    <a:pt x="21" y="481"/>
                  </a:lnTo>
                  <a:lnTo>
                    <a:pt x="16" y="500"/>
                  </a:lnTo>
                  <a:lnTo>
                    <a:pt x="11" y="519"/>
                  </a:lnTo>
                  <a:lnTo>
                    <a:pt x="4" y="538"/>
                  </a:lnTo>
                  <a:lnTo>
                    <a:pt x="0" y="555"/>
                  </a:lnTo>
                  <a:lnTo>
                    <a:pt x="1" y="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5" name="Freeform 2289">
              <a:extLst>
                <a:ext uri="{FF2B5EF4-FFF2-40B4-BE49-F238E27FC236}">
                  <a16:creationId xmlns:a16="http://schemas.microsoft.com/office/drawing/2014/main" id="{5F354714-5606-4F8D-AF52-70313B14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16"/>
              <a:ext cx="55" cy="163"/>
            </a:xfrm>
            <a:custGeom>
              <a:avLst/>
              <a:gdLst>
                <a:gd name="T0" fmla="*/ 7 w 166"/>
                <a:gd name="T1" fmla="*/ 473 h 489"/>
                <a:gd name="T2" fmla="*/ 17 w 166"/>
                <a:gd name="T3" fmla="*/ 442 h 489"/>
                <a:gd name="T4" fmla="*/ 26 w 166"/>
                <a:gd name="T5" fmla="*/ 409 h 489"/>
                <a:gd name="T6" fmla="*/ 36 w 166"/>
                <a:gd name="T7" fmla="*/ 375 h 489"/>
                <a:gd name="T8" fmla="*/ 45 w 166"/>
                <a:gd name="T9" fmla="*/ 341 h 489"/>
                <a:gd name="T10" fmla="*/ 54 w 166"/>
                <a:gd name="T11" fmla="*/ 307 h 489"/>
                <a:gd name="T12" fmla="*/ 63 w 166"/>
                <a:gd name="T13" fmla="*/ 272 h 489"/>
                <a:gd name="T14" fmla="*/ 72 w 166"/>
                <a:gd name="T15" fmla="*/ 238 h 489"/>
                <a:gd name="T16" fmla="*/ 81 w 166"/>
                <a:gd name="T17" fmla="*/ 204 h 489"/>
                <a:gd name="T18" fmla="*/ 91 w 166"/>
                <a:gd name="T19" fmla="*/ 172 h 489"/>
                <a:gd name="T20" fmla="*/ 101 w 166"/>
                <a:gd name="T21" fmla="*/ 141 h 489"/>
                <a:gd name="T22" fmla="*/ 111 w 166"/>
                <a:gd name="T23" fmla="*/ 110 h 489"/>
                <a:gd name="T24" fmla="*/ 122 w 166"/>
                <a:gd name="T25" fmla="*/ 83 h 489"/>
                <a:gd name="T26" fmla="*/ 134 w 166"/>
                <a:gd name="T27" fmla="*/ 57 h 489"/>
                <a:gd name="T28" fmla="*/ 146 w 166"/>
                <a:gd name="T29" fmla="*/ 32 h 489"/>
                <a:gd name="T30" fmla="*/ 161 w 166"/>
                <a:gd name="T31" fmla="*/ 11 h 489"/>
                <a:gd name="T32" fmla="*/ 165 w 166"/>
                <a:gd name="T33" fmla="*/ 0 h 489"/>
                <a:gd name="T34" fmla="*/ 152 w 166"/>
                <a:gd name="T35" fmla="*/ 20 h 489"/>
                <a:gd name="T36" fmla="*/ 139 w 166"/>
                <a:gd name="T37" fmla="*/ 43 h 489"/>
                <a:gd name="T38" fmla="*/ 127 w 166"/>
                <a:gd name="T39" fmla="*/ 68 h 489"/>
                <a:gd name="T40" fmla="*/ 115 w 166"/>
                <a:gd name="T41" fmla="*/ 96 h 489"/>
                <a:gd name="T42" fmla="*/ 104 w 166"/>
                <a:gd name="T43" fmla="*/ 126 h 489"/>
                <a:gd name="T44" fmla="*/ 94 w 166"/>
                <a:gd name="T45" fmla="*/ 156 h 489"/>
                <a:gd name="T46" fmla="*/ 84 w 166"/>
                <a:gd name="T47" fmla="*/ 188 h 489"/>
                <a:gd name="T48" fmla="*/ 75 w 166"/>
                <a:gd name="T49" fmla="*/ 221 h 489"/>
                <a:gd name="T50" fmla="*/ 66 w 166"/>
                <a:gd name="T51" fmla="*/ 255 h 489"/>
                <a:gd name="T52" fmla="*/ 57 w 166"/>
                <a:gd name="T53" fmla="*/ 288 h 489"/>
                <a:gd name="T54" fmla="*/ 47 w 166"/>
                <a:gd name="T55" fmla="*/ 323 h 489"/>
                <a:gd name="T56" fmla="*/ 38 w 166"/>
                <a:gd name="T57" fmla="*/ 358 h 489"/>
                <a:gd name="T58" fmla="*/ 29 w 166"/>
                <a:gd name="T59" fmla="*/ 392 h 489"/>
                <a:gd name="T60" fmla="*/ 20 w 166"/>
                <a:gd name="T61" fmla="*/ 425 h 489"/>
                <a:gd name="T62" fmla="*/ 10 w 166"/>
                <a:gd name="T63" fmla="*/ 459 h 489"/>
                <a:gd name="T64" fmla="*/ 0 w 166"/>
                <a:gd name="T6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489">
                  <a:moveTo>
                    <a:pt x="2" y="489"/>
                  </a:moveTo>
                  <a:lnTo>
                    <a:pt x="7" y="473"/>
                  </a:lnTo>
                  <a:lnTo>
                    <a:pt x="11" y="459"/>
                  </a:lnTo>
                  <a:lnTo>
                    <a:pt x="17" y="442"/>
                  </a:lnTo>
                  <a:lnTo>
                    <a:pt x="22" y="425"/>
                  </a:lnTo>
                  <a:lnTo>
                    <a:pt x="26" y="409"/>
                  </a:lnTo>
                  <a:lnTo>
                    <a:pt x="32" y="392"/>
                  </a:lnTo>
                  <a:lnTo>
                    <a:pt x="36" y="375"/>
                  </a:lnTo>
                  <a:lnTo>
                    <a:pt x="41" y="358"/>
                  </a:lnTo>
                  <a:lnTo>
                    <a:pt x="45" y="341"/>
                  </a:lnTo>
                  <a:lnTo>
                    <a:pt x="50" y="323"/>
                  </a:lnTo>
                  <a:lnTo>
                    <a:pt x="54" y="307"/>
                  </a:lnTo>
                  <a:lnTo>
                    <a:pt x="59" y="288"/>
                  </a:lnTo>
                  <a:lnTo>
                    <a:pt x="63" y="272"/>
                  </a:lnTo>
                  <a:lnTo>
                    <a:pt x="67" y="255"/>
                  </a:lnTo>
                  <a:lnTo>
                    <a:pt x="72" y="238"/>
                  </a:lnTo>
                  <a:lnTo>
                    <a:pt x="76" y="221"/>
                  </a:lnTo>
                  <a:lnTo>
                    <a:pt x="81" y="204"/>
                  </a:lnTo>
                  <a:lnTo>
                    <a:pt x="87" y="188"/>
                  </a:lnTo>
                  <a:lnTo>
                    <a:pt x="91" y="172"/>
                  </a:lnTo>
                  <a:lnTo>
                    <a:pt x="97" y="156"/>
                  </a:lnTo>
                  <a:lnTo>
                    <a:pt x="101" y="141"/>
                  </a:lnTo>
                  <a:lnTo>
                    <a:pt x="106" y="126"/>
                  </a:lnTo>
                  <a:lnTo>
                    <a:pt x="111" y="110"/>
                  </a:lnTo>
                  <a:lnTo>
                    <a:pt x="117" y="97"/>
                  </a:lnTo>
                  <a:lnTo>
                    <a:pt x="122" y="83"/>
                  </a:lnTo>
                  <a:lnTo>
                    <a:pt x="128" y="69"/>
                  </a:lnTo>
                  <a:lnTo>
                    <a:pt x="134" y="57"/>
                  </a:lnTo>
                  <a:lnTo>
                    <a:pt x="140" y="45"/>
                  </a:lnTo>
                  <a:lnTo>
                    <a:pt x="146" y="32"/>
                  </a:lnTo>
                  <a:lnTo>
                    <a:pt x="154" y="21"/>
                  </a:lnTo>
                  <a:lnTo>
                    <a:pt x="161" y="11"/>
                  </a:lnTo>
                  <a:lnTo>
                    <a:pt x="166" y="2"/>
                  </a:lnTo>
                  <a:lnTo>
                    <a:pt x="165" y="0"/>
                  </a:lnTo>
                  <a:lnTo>
                    <a:pt x="158" y="10"/>
                  </a:lnTo>
                  <a:lnTo>
                    <a:pt x="152" y="20"/>
                  </a:lnTo>
                  <a:lnTo>
                    <a:pt x="145" y="30"/>
                  </a:lnTo>
                  <a:lnTo>
                    <a:pt x="139" y="43"/>
                  </a:lnTo>
                  <a:lnTo>
                    <a:pt x="133" y="55"/>
                  </a:lnTo>
                  <a:lnTo>
                    <a:pt x="127" y="68"/>
                  </a:lnTo>
                  <a:lnTo>
                    <a:pt x="121" y="82"/>
                  </a:lnTo>
                  <a:lnTo>
                    <a:pt x="115" y="96"/>
                  </a:lnTo>
                  <a:lnTo>
                    <a:pt x="110" y="110"/>
                  </a:lnTo>
                  <a:lnTo>
                    <a:pt x="104" y="126"/>
                  </a:lnTo>
                  <a:lnTo>
                    <a:pt x="99" y="141"/>
                  </a:lnTo>
                  <a:lnTo>
                    <a:pt x="94" y="156"/>
                  </a:lnTo>
                  <a:lnTo>
                    <a:pt x="90" y="172"/>
                  </a:lnTo>
                  <a:lnTo>
                    <a:pt x="84" y="188"/>
                  </a:lnTo>
                  <a:lnTo>
                    <a:pt x="80" y="204"/>
                  </a:lnTo>
                  <a:lnTo>
                    <a:pt x="75" y="221"/>
                  </a:lnTo>
                  <a:lnTo>
                    <a:pt x="70" y="238"/>
                  </a:lnTo>
                  <a:lnTo>
                    <a:pt x="66" y="255"/>
                  </a:lnTo>
                  <a:lnTo>
                    <a:pt x="61" y="272"/>
                  </a:lnTo>
                  <a:lnTo>
                    <a:pt x="57" y="288"/>
                  </a:lnTo>
                  <a:lnTo>
                    <a:pt x="53" y="307"/>
                  </a:lnTo>
                  <a:lnTo>
                    <a:pt x="47" y="323"/>
                  </a:lnTo>
                  <a:lnTo>
                    <a:pt x="44" y="341"/>
                  </a:lnTo>
                  <a:lnTo>
                    <a:pt x="38" y="358"/>
                  </a:lnTo>
                  <a:lnTo>
                    <a:pt x="35" y="375"/>
                  </a:lnTo>
                  <a:lnTo>
                    <a:pt x="29" y="392"/>
                  </a:lnTo>
                  <a:lnTo>
                    <a:pt x="25" y="409"/>
                  </a:lnTo>
                  <a:lnTo>
                    <a:pt x="20" y="425"/>
                  </a:lnTo>
                  <a:lnTo>
                    <a:pt x="16" y="442"/>
                  </a:lnTo>
                  <a:lnTo>
                    <a:pt x="10" y="459"/>
                  </a:lnTo>
                  <a:lnTo>
                    <a:pt x="6" y="473"/>
                  </a:lnTo>
                  <a:lnTo>
                    <a:pt x="0" y="489"/>
                  </a:lnTo>
                  <a:lnTo>
                    <a:pt x="2" y="4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6" name="Freeform 2290">
              <a:extLst>
                <a:ext uri="{FF2B5EF4-FFF2-40B4-BE49-F238E27FC236}">
                  <a16:creationId xmlns:a16="http://schemas.microsoft.com/office/drawing/2014/main" id="{96CC6091-CBFA-412E-A9F9-87F469F1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07"/>
              <a:ext cx="43" cy="150"/>
            </a:xfrm>
            <a:custGeom>
              <a:avLst/>
              <a:gdLst>
                <a:gd name="T0" fmla="*/ 5 w 129"/>
                <a:gd name="T1" fmla="*/ 436 h 450"/>
                <a:gd name="T2" fmla="*/ 13 w 129"/>
                <a:gd name="T3" fmla="*/ 407 h 450"/>
                <a:gd name="T4" fmla="*/ 21 w 129"/>
                <a:gd name="T5" fmla="*/ 377 h 450"/>
                <a:gd name="T6" fmla="*/ 28 w 129"/>
                <a:gd name="T7" fmla="*/ 347 h 450"/>
                <a:gd name="T8" fmla="*/ 35 w 129"/>
                <a:gd name="T9" fmla="*/ 315 h 450"/>
                <a:gd name="T10" fmla="*/ 43 w 129"/>
                <a:gd name="T11" fmla="*/ 285 h 450"/>
                <a:gd name="T12" fmla="*/ 50 w 129"/>
                <a:gd name="T13" fmla="*/ 252 h 450"/>
                <a:gd name="T14" fmla="*/ 58 w 129"/>
                <a:gd name="T15" fmla="*/ 222 h 450"/>
                <a:gd name="T16" fmla="*/ 64 w 129"/>
                <a:gd name="T17" fmla="*/ 192 h 450"/>
                <a:gd name="T18" fmla="*/ 73 w 129"/>
                <a:gd name="T19" fmla="*/ 162 h 450"/>
                <a:gd name="T20" fmla="*/ 80 w 129"/>
                <a:gd name="T21" fmla="*/ 134 h 450"/>
                <a:gd name="T22" fmla="*/ 88 w 129"/>
                <a:gd name="T23" fmla="*/ 106 h 450"/>
                <a:gd name="T24" fmla="*/ 97 w 129"/>
                <a:gd name="T25" fmla="*/ 79 h 450"/>
                <a:gd name="T26" fmla="*/ 106 w 129"/>
                <a:gd name="T27" fmla="*/ 54 h 450"/>
                <a:gd name="T28" fmla="*/ 115 w 129"/>
                <a:gd name="T29" fmla="*/ 32 h 450"/>
                <a:gd name="T30" fmla="*/ 125 w 129"/>
                <a:gd name="T31" fmla="*/ 10 h 450"/>
                <a:gd name="T32" fmla="*/ 128 w 129"/>
                <a:gd name="T33" fmla="*/ 0 h 450"/>
                <a:gd name="T34" fmla="*/ 119 w 129"/>
                <a:gd name="T35" fmla="*/ 19 h 450"/>
                <a:gd name="T36" fmla="*/ 108 w 129"/>
                <a:gd name="T37" fmla="*/ 43 h 450"/>
                <a:gd name="T38" fmla="*/ 99 w 129"/>
                <a:gd name="T39" fmla="*/ 66 h 450"/>
                <a:gd name="T40" fmla="*/ 91 w 129"/>
                <a:gd name="T41" fmla="*/ 92 h 450"/>
                <a:gd name="T42" fmla="*/ 82 w 129"/>
                <a:gd name="T43" fmla="*/ 119 h 450"/>
                <a:gd name="T44" fmla="*/ 74 w 129"/>
                <a:gd name="T45" fmla="*/ 148 h 450"/>
                <a:gd name="T46" fmla="*/ 67 w 129"/>
                <a:gd name="T47" fmla="*/ 176 h 450"/>
                <a:gd name="T48" fmla="*/ 60 w 129"/>
                <a:gd name="T49" fmla="*/ 206 h 450"/>
                <a:gd name="T50" fmla="*/ 53 w 129"/>
                <a:gd name="T51" fmla="*/ 238 h 450"/>
                <a:gd name="T52" fmla="*/ 45 w 129"/>
                <a:gd name="T53" fmla="*/ 268 h 450"/>
                <a:gd name="T54" fmla="*/ 37 w 129"/>
                <a:gd name="T55" fmla="*/ 300 h 450"/>
                <a:gd name="T56" fmla="*/ 31 w 129"/>
                <a:gd name="T57" fmla="*/ 331 h 450"/>
                <a:gd name="T58" fmla="*/ 23 w 129"/>
                <a:gd name="T59" fmla="*/ 361 h 450"/>
                <a:gd name="T60" fmla="*/ 16 w 129"/>
                <a:gd name="T61" fmla="*/ 392 h 450"/>
                <a:gd name="T62" fmla="*/ 8 w 129"/>
                <a:gd name="T63" fmla="*/ 421 h 450"/>
                <a:gd name="T64" fmla="*/ 0 w 129"/>
                <a:gd name="T65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450">
                  <a:moveTo>
                    <a:pt x="2" y="450"/>
                  </a:moveTo>
                  <a:lnTo>
                    <a:pt x="5" y="436"/>
                  </a:lnTo>
                  <a:lnTo>
                    <a:pt x="9" y="421"/>
                  </a:lnTo>
                  <a:lnTo>
                    <a:pt x="13" y="407"/>
                  </a:lnTo>
                  <a:lnTo>
                    <a:pt x="17" y="392"/>
                  </a:lnTo>
                  <a:lnTo>
                    <a:pt x="21" y="377"/>
                  </a:lnTo>
                  <a:lnTo>
                    <a:pt x="24" y="361"/>
                  </a:lnTo>
                  <a:lnTo>
                    <a:pt x="28" y="347"/>
                  </a:lnTo>
                  <a:lnTo>
                    <a:pt x="33" y="331"/>
                  </a:lnTo>
                  <a:lnTo>
                    <a:pt x="35" y="315"/>
                  </a:lnTo>
                  <a:lnTo>
                    <a:pt x="39" y="300"/>
                  </a:lnTo>
                  <a:lnTo>
                    <a:pt x="43" y="285"/>
                  </a:lnTo>
                  <a:lnTo>
                    <a:pt x="46" y="268"/>
                  </a:lnTo>
                  <a:lnTo>
                    <a:pt x="50" y="252"/>
                  </a:lnTo>
                  <a:lnTo>
                    <a:pt x="54" y="238"/>
                  </a:lnTo>
                  <a:lnTo>
                    <a:pt x="58" y="222"/>
                  </a:lnTo>
                  <a:lnTo>
                    <a:pt x="62" y="206"/>
                  </a:lnTo>
                  <a:lnTo>
                    <a:pt x="64" y="192"/>
                  </a:lnTo>
                  <a:lnTo>
                    <a:pt x="68" y="176"/>
                  </a:lnTo>
                  <a:lnTo>
                    <a:pt x="73" y="162"/>
                  </a:lnTo>
                  <a:lnTo>
                    <a:pt x="76" y="148"/>
                  </a:lnTo>
                  <a:lnTo>
                    <a:pt x="80" y="134"/>
                  </a:lnTo>
                  <a:lnTo>
                    <a:pt x="83" y="119"/>
                  </a:lnTo>
                  <a:lnTo>
                    <a:pt x="88" y="106"/>
                  </a:lnTo>
                  <a:lnTo>
                    <a:pt x="92" y="92"/>
                  </a:lnTo>
                  <a:lnTo>
                    <a:pt x="97" y="79"/>
                  </a:lnTo>
                  <a:lnTo>
                    <a:pt x="100" y="66"/>
                  </a:lnTo>
                  <a:lnTo>
                    <a:pt x="106" y="54"/>
                  </a:lnTo>
                  <a:lnTo>
                    <a:pt x="109" y="43"/>
                  </a:lnTo>
                  <a:lnTo>
                    <a:pt x="115" y="32"/>
                  </a:lnTo>
                  <a:lnTo>
                    <a:pt x="119" y="20"/>
                  </a:lnTo>
                  <a:lnTo>
                    <a:pt x="125" y="1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3" y="9"/>
                  </a:lnTo>
                  <a:lnTo>
                    <a:pt x="119" y="19"/>
                  </a:lnTo>
                  <a:lnTo>
                    <a:pt x="113" y="30"/>
                  </a:lnTo>
                  <a:lnTo>
                    <a:pt x="108" y="43"/>
                  </a:lnTo>
                  <a:lnTo>
                    <a:pt x="104" y="54"/>
                  </a:lnTo>
                  <a:lnTo>
                    <a:pt x="99" y="66"/>
                  </a:lnTo>
                  <a:lnTo>
                    <a:pt x="96" y="79"/>
                  </a:lnTo>
                  <a:lnTo>
                    <a:pt x="91" y="92"/>
                  </a:lnTo>
                  <a:lnTo>
                    <a:pt x="87" y="106"/>
                  </a:lnTo>
                  <a:lnTo>
                    <a:pt x="82" y="119"/>
                  </a:lnTo>
                  <a:lnTo>
                    <a:pt x="78" y="134"/>
                  </a:lnTo>
                  <a:lnTo>
                    <a:pt x="74" y="148"/>
                  </a:lnTo>
                  <a:lnTo>
                    <a:pt x="71" y="162"/>
                  </a:lnTo>
                  <a:lnTo>
                    <a:pt x="67" y="176"/>
                  </a:lnTo>
                  <a:lnTo>
                    <a:pt x="63" y="192"/>
                  </a:lnTo>
                  <a:lnTo>
                    <a:pt x="60" y="206"/>
                  </a:lnTo>
                  <a:lnTo>
                    <a:pt x="55" y="222"/>
                  </a:lnTo>
                  <a:lnTo>
                    <a:pt x="53" y="238"/>
                  </a:lnTo>
                  <a:lnTo>
                    <a:pt x="49" y="252"/>
                  </a:lnTo>
                  <a:lnTo>
                    <a:pt x="45" y="268"/>
                  </a:lnTo>
                  <a:lnTo>
                    <a:pt x="42" y="285"/>
                  </a:lnTo>
                  <a:lnTo>
                    <a:pt x="37" y="300"/>
                  </a:lnTo>
                  <a:lnTo>
                    <a:pt x="34" y="315"/>
                  </a:lnTo>
                  <a:lnTo>
                    <a:pt x="31" y="331"/>
                  </a:lnTo>
                  <a:lnTo>
                    <a:pt x="26" y="347"/>
                  </a:lnTo>
                  <a:lnTo>
                    <a:pt x="23" y="361"/>
                  </a:lnTo>
                  <a:lnTo>
                    <a:pt x="19" y="377"/>
                  </a:lnTo>
                  <a:lnTo>
                    <a:pt x="16" y="392"/>
                  </a:lnTo>
                  <a:lnTo>
                    <a:pt x="13" y="407"/>
                  </a:lnTo>
                  <a:lnTo>
                    <a:pt x="8" y="421"/>
                  </a:lnTo>
                  <a:lnTo>
                    <a:pt x="4" y="436"/>
                  </a:lnTo>
                  <a:lnTo>
                    <a:pt x="0" y="450"/>
                  </a:lnTo>
                  <a:lnTo>
                    <a:pt x="2" y="4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7" name="Freeform 2291">
              <a:extLst>
                <a:ext uri="{FF2B5EF4-FFF2-40B4-BE49-F238E27FC236}">
                  <a16:creationId xmlns:a16="http://schemas.microsoft.com/office/drawing/2014/main" id="{6D04533F-0A44-4A5F-B132-BE2FCEEA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818"/>
              <a:ext cx="30" cy="120"/>
            </a:xfrm>
            <a:custGeom>
              <a:avLst/>
              <a:gdLst>
                <a:gd name="T0" fmla="*/ 1 w 90"/>
                <a:gd name="T1" fmla="*/ 361 h 361"/>
                <a:gd name="T2" fmla="*/ 2 w 90"/>
                <a:gd name="T3" fmla="*/ 361 h 361"/>
                <a:gd name="T4" fmla="*/ 90 w 90"/>
                <a:gd name="T5" fmla="*/ 0 h 361"/>
                <a:gd name="T6" fmla="*/ 88 w 90"/>
                <a:gd name="T7" fmla="*/ 0 h 361"/>
                <a:gd name="T8" fmla="*/ 0 w 90"/>
                <a:gd name="T9" fmla="*/ 361 h 361"/>
                <a:gd name="T10" fmla="*/ 1 w 90"/>
                <a:gd name="T1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361">
                  <a:moveTo>
                    <a:pt x="1" y="361"/>
                  </a:moveTo>
                  <a:lnTo>
                    <a:pt x="2" y="36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0" y="361"/>
                  </a:lnTo>
                  <a:lnTo>
                    <a:pt x="1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8" name="Freeform 2292">
              <a:extLst>
                <a:ext uri="{FF2B5EF4-FFF2-40B4-BE49-F238E27FC236}">
                  <a16:creationId xmlns:a16="http://schemas.microsoft.com/office/drawing/2014/main" id="{F296609F-ED91-4EC6-943C-1899B3AB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47"/>
              <a:ext cx="18" cy="63"/>
            </a:xfrm>
            <a:custGeom>
              <a:avLst/>
              <a:gdLst>
                <a:gd name="T0" fmla="*/ 1 w 56"/>
                <a:gd name="T1" fmla="*/ 191 h 191"/>
                <a:gd name="T2" fmla="*/ 1 w 56"/>
                <a:gd name="T3" fmla="*/ 191 h 191"/>
                <a:gd name="T4" fmla="*/ 56 w 56"/>
                <a:gd name="T5" fmla="*/ 0 h 191"/>
                <a:gd name="T6" fmla="*/ 54 w 56"/>
                <a:gd name="T7" fmla="*/ 0 h 191"/>
                <a:gd name="T8" fmla="*/ 0 w 56"/>
                <a:gd name="T9" fmla="*/ 191 h 191"/>
                <a:gd name="T10" fmla="*/ 1 w 56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1">
                  <a:moveTo>
                    <a:pt x="1" y="191"/>
                  </a:moveTo>
                  <a:lnTo>
                    <a:pt x="1" y="19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0" y="191"/>
                  </a:lnTo>
                  <a:lnTo>
                    <a:pt x="1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9" name="Freeform 2293">
              <a:extLst>
                <a:ext uri="{FF2B5EF4-FFF2-40B4-BE49-F238E27FC236}">
                  <a16:creationId xmlns:a16="http://schemas.microsoft.com/office/drawing/2014/main" id="{DC4AB06D-FFD6-4C6B-94C1-2F94F6AD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830"/>
              <a:ext cx="56" cy="270"/>
            </a:xfrm>
            <a:custGeom>
              <a:avLst/>
              <a:gdLst>
                <a:gd name="T0" fmla="*/ 164 w 166"/>
                <a:gd name="T1" fmla="*/ 2 h 812"/>
                <a:gd name="T2" fmla="*/ 151 w 166"/>
                <a:gd name="T3" fmla="*/ 45 h 812"/>
                <a:gd name="T4" fmla="*/ 140 w 166"/>
                <a:gd name="T5" fmla="*/ 90 h 812"/>
                <a:gd name="T6" fmla="*/ 130 w 166"/>
                <a:gd name="T7" fmla="*/ 138 h 812"/>
                <a:gd name="T8" fmla="*/ 120 w 166"/>
                <a:gd name="T9" fmla="*/ 188 h 812"/>
                <a:gd name="T10" fmla="*/ 109 w 166"/>
                <a:gd name="T11" fmla="*/ 239 h 812"/>
                <a:gd name="T12" fmla="*/ 99 w 166"/>
                <a:gd name="T13" fmla="*/ 291 h 812"/>
                <a:gd name="T14" fmla="*/ 91 w 166"/>
                <a:gd name="T15" fmla="*/ 344 h 812"/>
                <a:gd name="T16" fmla="*/ 81 w 166"/>
                <a:gd name="T17" fmla="*/ 397 h 812"/>
                <a:gd name="T18" fmla="*/ 72 w 166"/>
                <a:gd name="T19" fmla="*/ 450 h 812"/>
                <a:gd name="T20" fmla="*/ 62 w 166"/>
                <a:gd name="T21" fmla="*/ 505 h 812"/>
                <a:gd name="T22" fmla="*/ 53 w 166"/>
                <a:gd name="T23" fmla="*/ 559 h 812"/>
                <a:gd name="T24" fmla="*/ 43 w 166"/>
                <a:gd name="T25" fmla="*/ 612 h 812"/>
                <a:gd name="T26" fmla="*/ 33 w 166"/>
                <a:gd name="T27" fmla="*/ 664 h 812"/>
                <a:gd name="T28" fmla="*/ 22 w 166"/>
                <a:gd name="T29" fmla="*/ 715 h 812"/>
                <a:gd name="T30" fmla="*/ 11 w 166"/>
                <a:gd name="T31" fmla="*/ 764 h 812"/>
                <a:gd name="T32" fmla="*/ 0 w 166"/>
                <a:gd name="T33" fmla="*/ 812 h 812"/>
                <a:gd name="T34" fmla="*/ 8 w 166"/>
                <a:gd name="T35" fmla="*/ 789 h 812"/>
                <a:gd name="T36" fmla="*/ 18 w 166"/>
                <a:gd name="T37" fmla="*/ 740 h 812"/>
                <a:gd name="T38" fmla="*/ 29 w 166"/>
                <a:gd name="T39" fmla="*/ 690 h 812"/>
                <a:gd name="T40" fmla="*/ 39 w 166"/>
                <a:gd name="T41" fmla="*/ 639 h 812"/>
                <a:gd name="T42" fmla="*/ 49 w 166"/>
                <a:gd name="T43" fmla="*/ 586 h 812"/>
                <a:gd name="T44" fmla="*/ 58 w 166"/>
                <a:gd name="T45" fmla="*/ 532 h 812"/>
                <a:gd name="T46" fmla="*/ 67 w 166"/>
                <a:gd name="T47" fmla="*/ 478 h 812"/>
                <a:gd name="T48" fmla="*/ 77 w 166"/>
                <a:gd name="T49" fmla="*/ 424 h 812"/>
                <a:gd name="T50" fmla="*/ 86 w 166"/>
                <a:gd name="T51" fmla="*/ 371 h 812"/>
                <a:gd name="T52" fmla="*/ 96 w 166"/>
                <a:gd name="T53" fmla="*/ 317 h 812"/>
                <a:gd name="T54" fmla="*/ 107 w 166"/>
                <a:gd name="T55" fmla="*/ 264 h 812"/>
                <a:gd name="T56" fmla="*/ 117 w 166"/>
                <a:gd name="T57" fmla="*/ 214 h 812"/>
                <a:gd name="T58" fmla="*/ 127 w 166"/>
                <a:gd name="T59" fmla="*/ 162 h 812"/>
                <a:gd name="T60" fmla="*/ 137 w 166"/>
                <a:gd name="T61" fmla="*/ 115 h 812"/>
                <a:gd name="T62" fmla="*/ 148 w 166"/>
                <a:gd name="T63" fmla="*/ 68 h 812"/>
                <a:gd name="T64" fmla="*/ 160 w 166"/>
                <a:gd name="T65" fmla="*/ 23 h 812"/>
                <a:gd name="T66" fmla="*/ 164 w 166"/>
                <a:gd name="T67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812">
                  <a:moveTo>
                    <a:pt x="166" y="3"/>
                  </a:moveTo>
                  <a:lnTo>
                    <a:pt x="164" y="2"/>
                  </a:lnTo>
                  <a:lnTo>
                    <a:pt x="158" y="23"/>
                  </a:lnTo>
                  <a:lnTo>
                    <a:pt x="151" y="45"/>
                  </a:lnTo>
                  <a:lnTo>
                    <a:pt x="146" y="68"/>
                  </a:lnTo>
                  <a:lnTo>
                    <a:pt x="140" y="90"/>
                  </a:lnTo>
                  <a:lnTo>
                    <a:pt x="136" y="115"/>
                  </a:lnTo>
                  <a:lnTo>
                    <a:pt x="130" y="138"/>
                  </a:lnTo>
                  <a:lnTo>
                    <a:pt x="126" y="162"/>
                  </a:lnTo>
                  <a:lnTo>
                    <a:pt x="120" y="188"/>
                  </a:lnTo>
                  <a:lnTo>
                    <a:pt x="114" y="214"/>
                  </a:lnTo>
                  <a:lnTo>
                    <a:pt x="109" y="239"/>
                  </a:lnTo>
                  <a:lnTo>
                    <a:pt x="105" y="264"/>
                  </a:lnTo>
                  <a:lnTo>
                    <a:pt x="99" y="291"/>
                  </a:lnTo>
                  <a:lnTo>
                    <a:pt x="95" y="317"/>
                  </a:lnTo>
                  <a:lnTo>
                    <a:pt x="91" y="344"/>
                  </a:lnTo>
                  <a:lnTo>
                    <a:pt x="85" y="371"/>
                  </a:lnTo>
                  <a:lnTo>
                    <a:pt x="81" y="397"/>
                  </a:lnTo>
                  <a:lnTo>
                    <a:pt x="75" y="424"/>
                  </a:lnTo>
                  <a:lnTo>
                    <a:pt x="72" y="450"/>
                  </a:lnTo>
                  <a:lnTo>
                    <a:pt x="66" y="478"/>
                  </a:lnTo>
                  <a:lnTo>
                    <a:pt x="62" y="505"/>
                  </a:lnTo>
                  <a:lnTo>
                    <a:pt x="57" y="532"/>
                  </a:lnTo>
                  <a:lnTo>
                    <a:pt x="53" y="559"/>
                  </a:lnTo>
                  <a:lnTo>
                    <a:pt x="47" y="586"/>
                  </a:lnTo>
                  <a:lnTo>
                    <a:pt x="43" y="612"/>
                  </a:lnTo>
                  <a:lnTo>
                    <a:pt x="38" y="639"/>
                  </a:lnTo>
                  <a:lnTo>
                    <a:pt x="33" y="664"/>
                  </a:lnTo>
                  <a:lnTo>
                    <a:pt x="27" y="690"/>
                  </a:lnTo>
                  <a:lnTo>
                    <a:pt x="22" y="715"/>
                  </a:lnTo>
                  <a:lnTo>
                    <a:pt x="17" y="740"/>
                  </a:lnTo>
                  <a:lnTo>
                    <a:pt x="11" y="764"/>
                  </a:lnTo>
                  <a:lnTo>
                    <a:pt x="6" y="789"/>
                  </a:lnTo>
                  <a:lnTo>
                    <a:pt x="0" y="812"/>
                  </a:lnTo>
                  <a:lnTo>
                    <a:pt x="1" y="812"/>
                  </a:lnTo>
                  <a:lnTo>
                    <a:pt x="8" y="789"/>
                  </a:lnTo>
                  <a:lnTo>
                    <a:pt x="12" y="764"/>
                  </a:lnTo>
                  <a:lnTo>
                    <a:pt x="18" y="740"/>
                  </a:lnTo>
                  <a:lnTo>
                    <a:pt x="24" y="715"/>
                  </a:lnTo>
                  <a:lnTo>
                    <a:pt x="29" y="690"/>
                  </a:lnTo>
                  <a:lnTo>
                    <a:pt x="34" y="664"/>
                  </a:lnTo>
                  <a:lnTo>
                    <a:pt x="39" y="639"/>
                  </a:lnTo>
                  <a:lnTo>
                    <a:pt x="44" y="612"/>
                  </a:lnTo>
                  <a:lnTo>
                    <a:pt x="49" y="586"/>
                  </a:lnTo>
                  <a:lnTo>
                    <a:pt x="54" y="559"/>
                  </a:lnTo>
                  <a:lnTo>
                    <a:pt x="58" y="532"/>
                  </a:lnTo>
                  <a:lnTo>
                    <a:pt x="64" y="505"/>
                  </a:lnTo>
                  <a:lnTo>
                    <a:pt x="67" y="478"/>
                  </a:lnTo>
                  <a:lnTo>
                    <a:pt x="73" y="450"/>
                  </a:lnTo>
                  <a:lnTo>
                    <a:pt x="77" y="424"/>
                  </a:lnTo>
                  <a:lnTo>
                    <a:pt x="82" y="397"/>
                  </a:lnTo>
                  <a:lnTo>
                    <a:pt x="86" y="371"/>
                  </a:lnTo>
                  <a:lnTo>
                    <a:pt x="92" y="344"/>
                  </a:lnTo>
                  <a:lnTo>
                    <a:pt x="96" y="317"/>
                  </a:lnTo>
                  <a:lnTo>
                    <a:pt x="101" y="291"/>
                  </a:lnTo>
                  <a:lnTo>
                    <a:pt x="107" y="264"/>
                  </a:lnTo>
                  <a:lnTo>
                    <a:pt x="111" y="239"/>
                  </a:lnTo>
                  <a:lnTo>
                    <a:pt x="117" y="214"/>
                  </a:lnTo>
                  <a:lnTo>
                    <a:pt x="121" y="188"/>
                  </a:lnTo>
                  <a:lnTo>
                    <a:pt x="127" y="162"/>
                  </a:lnTo>
                  <a:lnTo>
                    <a:pt x="131" y="138"/>
                  </a:lnTo>
                  <a:lnTo>
                    <a:pt x="137" y="115"/>
                  </a:lnTo>
                  <a:lnTo>
                    <a:pt x="142" y="90"/>
                  </a:lnTo>
                  <a:lnTo>
                    <a:pt x="148" y="68"/>
                  </a:lnTo>
                  <a:lnTo>
                    <a:pt x="154" y="45"/>
                  </a:lnTo>
                  <a:lnTo>
                    <a:pt x="160" y="23"/>
                  </a:lnTo>
                  <a:lnTo>
                    <a:pt x="166" y="2"/>
                  </a:lnTo>
                  <a:lnTo>
                    <a:pt x="164" y="0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0" name="Freeform 2294">
              <a:extLst>
                <a:ext uri="{FF2B5EF4-FFF2-40B4-BE49-F238E27FC236}">
                  <a16:creationId xmlns:a16="http://schemas.microsoft.com/office/drawing/2014/main" id="{DEEFB15E-DF51-4544-B3D8-8F67CE1C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830"/>
              <a:ext cx="66" cy="226"/>
            </a:xfrm>
            <a:custGeom>
              <a:avLst/>
              <a:gdLst>
                <a:gd name="T0" fmla="*/ 9 w 196"/>
                <a:gd name="T1" fmla="*/ 664 h 678"/>
                <a:gd name="T2" fmla="*/ 23 w 196"/>
                <a:gd name="T3" fmla="*/ 628 h 678"/>
                <a:gd name="T4" fmla="*/ 37 w 196"/>
                <a:gd name="T5" fmla="*/ 588 h 678"/>
                <a:gd name="T6" fmla="*/ 49 w 196"/>
                <a:gd name="T7" fmla="*/ 544 h 678"/>
                <a:gd name="T8" fmla="*/ 60 w 196"/>
                <a:gd name="T9" fmla="*/ 496 h 678"/>
                <a:gd name="T10" fmla="*/ 70 w 196"/>
                <a:gd name="T11" fmla="*/ 447 h 678"/>
                <a:gd name="T12" fmla="*/ 82 w 196"/>
                <a:gd name="T13" fmla="*/ 395 h 678"/>
                <a:gd name="T14" fmla="*/ 89 w 196"/>
                <a:gd name="T15" fmla="*/ 343 h 678"/>
                <a:gd name="T16" fmla="*/ 100 w 196"/>
                <a:gd name="T17" fmla="*/ 291 h 678"/>
                <a:gd name="T18" fmla="*/ 111 w 196"/>
                <a:gd name="T19" fmla="*/ 241 h 678"/>
                <a:gd name="T20" fmla="*/ 120 w 196"/>
                <a:gd name="T21" fmla="*/ 191 h 678"/>
                <a:gd name="T22" fmla="*/ 131 w 196"/>
                <a:gd name="T23" fmla="*/ 145 h 678"/>
                <a:gd name="T24" fmla="*/ 143 w 196"/>
                <a:gd name="T25" fmla="*/ 104 h 678"/>
                <a:gd name="T26" fmla="*/ 157 w 196"/>
                <a:gd name="T27" fmla="*/ 67 h 678"/>
                <a:gd name="T28" fmla="*/ 171 w 196"/>
                <a:gd name="T29" fmla="*/ 37 h 678"/>
                <a:gd name="T30" fmla="*/ 187 w 196"/>
                <a:gd name="T31" fmla="*/ 11 h 678"/>
                <a:gd name="T32" fmla="*/ 195 w 196"/>
                <a:gd name="T33" fmla="*/ 0 h 678"/>
                <a:gd name="T34" fmla="*/ 178 w 196"/>
                <a:gd name="T35" fmla="*/ 21 h 678"/>
                <a:gd name="T36" fmla="*/ 162 w 196"/>
                <a:gd name="T37" fmla="*/ 49 h 678"/>
                <a:gd name="T38" fmla="*/ 149 w 196"/>
                <a:gd name="T39" fmla="*/ 85 h 678"/>
                <a:gd name="T40" fmla="*/ 137 w 196"/>
                <a:gd name="T41" fmla="*/ 124 h 678"/>
                <a:gd name="T42" fmla="*/ 125 w 196"/>
                <a:gd name="T43" fmla="*/ 169 h 678"/>
                <a:gd name="T44" fmla="*/ 113 w 196"/>
                <a:gd name="T45" fmla="*/ 216 h 678"/>
                <a:gd name="T46" fmla="*/ 104 w 196"/>
                <a:gd name="T47" fmla="*/ 265 h 678"/>
                <a:gd name="T48" fmla="*/ 94 w 196"/>
                <a:gd name="T49" fmla="*/ 317 h 678"/>
                <a:gd name="T50" fmla="*/ 84 w 196"/>
                <a:gd name="T51" fmla="*/ 370 h 678"/>
                <a:gd name="T52" fmla="*/ 75 w 196"/>
                <a:gd name="T53" fmla="*/ 421 h 678"/>
                <a:gd name="T54" fmla="*/ 64 w 196"/>
                <a:gd name="T55" fmla="*/ 473 h 678"/>
                <a:gd name="T56" fmla="*/ 52 w 196"/>
                <a:gd name="T57" fmla="*/ 521 h 678"/>
                <a:gd name="T58" fmla="*/ 41 w 196"/>
                <a:gd name="T59" fmla="*/ 566 h 678"/>
                <a:gd name="T60" fmla="*/ 29 w 196"/>
                <a:gd name="T61" fmla="*/ 610 h 678"/>
                <a:gd name="T62" fmla="*/ 14 w 196"/>
                <a:gd name="T63" fmla="*/ 646 h 678"/>
                <a:gd name="T64" fmla="*/ 0 w 196"/>
                <a:gd name="T65" fmla="*/ 677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678">
                  <a:moveTo>
                    <a:pt x="0" y="678"/>
                  </a:moveTo>
                  <a:lnTo>
                    <a:pt x="9" y="664"/>
                  </a:lnTo>
                  <a:lnTo>
                    <a:pt x="17" y="647"/>
                  </a:lnTo>
                  <a:lnTo>
                    <a:pt x="23" y="628"/>
                  </a:lnTo>
                  <a:lnTo>
                    <a:pt x="31" y="610"/>
                  </a:lnTo>
                  <a:lnTo>
                    <a:pt x="37" y="588"/>
                  </a:lnTo>
                  <a:lnTo>
                    <a:pt x="42" y="566"/>
                  </a:lnTo>
                  <a:lnTo>
                    <a:pt x="49" y="544"/>
                  </a:lnTo>
                  <a:lnTo>
                    <a:pt x="55" y="521"/>
                  </a:lnTo>
                  <a:lnTo>
                    <a:pt x="60" y="496"/>
                  </a:lnTo>
                  <a:lnTo>
                    <a:pt x="65" y="473"/>
                  </a:lnTo>
                  <a:lnTo>
                    <a:pt x="70" y="447"/>
                  </a:lnTo>
                  <a:lnTo>
                    <a:pt x="75" y="421"/>
                  </a:lnTo>
                  <a:lnTo>
                    <a:pt x="82" y="395"/>
                  </a:lnTo>
                  <a:lnTo>
                    <a:pt x="85" y="370"/>
                  </a:lnTo>
                  <a:lnTo>
                    <a:pt x="89" y="343"/>
                  </a:lnTo>
                  <a:lnTo>
                    <a:pt x="96" y="317"/>
                  </a:lnTo>
                  <a:lnTo>
                    <a:pt x="100" y="291"/>
                  </a:lnTo>
                  <a:lnTo>
                    <a:pt x="105" y="265"/>
                  </a:lnTo>
                  <a:lnTo>
                    <a:pt x="111" y="241"/>
                  </a:lnTo>
                  <a:lnTo>
                    <a:pt x="115" y="216"/>
                  </a:lnTo>
                  <a:lnTo>
                    <a:pt x="120" y="191"/>
                  </a:lnTo>
                  <a:lnTo>
                    <a:pt x="126" y="169"/>
                  </a:lnTo>
                  <a:lnTo>
                    <a:pt x="131" y="145"/>
                  </a:lnTo>
                  <a:lnTo>
                    <a:pt x="138" y="124"/>
                  </a:lnTo>
                  <a:lnTo>
                    <a:pt x="143" y="104"/>
                  </a:lnTo>
                  <a:lnTo>
                    <a:pt x="150" y="85"/>
                  </a:lnTo>
                  <a:lnTo>
                    <a:pt x="157" y="67"/>
                  </a:lnTo>
                  <a:lnTo>
                    <a:pt x="163" y="51"/>
                  </a:lnTo>
                  <a:lnTo>
                    <a:pt x="171" y="37"/>
                  </a:lnTo>
                  <a:lnTo>
                    <a:pt x="179" y="22"/>
                  </a:lnTo>
                  <a:lnTo>
                    <a:pt x="187" y="11"/>
                  </a:lnTo>
                  <a:lnTo>
                    <a:pt x="196" y="1"/>
                  </a:lnTo>
                  <a:lnTo>
                    <a:pt x="195" y="0"/>
                  </a:lnTo>
                  <a:lnTo>
                    <a:pt x="186" y="10"/>
                  </a:lnTo>
                  <a:lnTo>
                    <a:pt x="178" y="21"/>
                  </a:lnTo>
                  <a:lnTo>
                    <a:pt x="170" y="34"/>
                  </a:lnTo>
                  <a:lnTo>
                    <a:pt x="162" y="49"/>
                  </a:lnTo>
                  <a:lnTo>
                    <a:pt x="154" y="67"/>
                  </a:lnTo>
                  <a:lnTo>
                    <a:pt x="149" y="85"/>
                  </a:lnTo>
                  <a:lnTo>
                    <a:pt x="142" y="104"/>
                  </a:lnTo>
                  <a:lnTo>
                    <a:pt x="137" y="124"/>
                  </a:lnTo>
                  <a:lnTo>
                    <a:pt x="130" y="145"/>
                  </a:lnTo>
                  <a:lnTo>
                    <a:pt x="125" y="169"/>
                  </a:lnTo>
                  <a:lnTo>
                    <a:pt x="119" y="191"/>
                  </a:lnTo>
                  <a:lnTo>
                    <a:pt x="113" y="216"/>
                  </a:lnTo>
                  <a:lnTo>
                    <a:pt x="108" y="241"/>
                  </a:lnTo>
                  <a:lnTo>
                    <a:pt x="104" y="265"/>
                  </a:lnTo>
                  <a:lnTo>
                    <a:pt x="98" y="291"/>
                  </a:lnTo>
                  <a:lnTo>
                    <a:pt x="94" y="317"/>
                  </a:lnTo>
                  <a:lnTo>
                    <a:pt x="88" y="343"/>
                  </a:lnTo>
                  <a:lnTo>
                    <a:pt x="84" y="370"/>
                  </a:lnTo>
                  <a:lnTo>
                    <a:pt x="79" y="395"/>
                  </a:lnTo>
                  <a:lnTo>
                    <a:pt x="75" y="421"/>
                  </a:lnTo>
                  <a:lnTo>
                    <a:pt x="69" y="447"/>
                  </a:lnTo>
                  <a:lnTo>
                    <a:pt x="64" y="473"/>
                  </a:lnTo>
                  <a:lnTo>
                    <a:pt x="58" y="496"/>
                  </a:lnTo>
                  <a:lnTo>
                    <a:pt x="52" y="521"/>
                  </a:lnTo>
                  <a:lnTo>
                    <a:pt x="47" y="544"/>
                  </a:lnTo>
                  <a:lnTo>
                    <a:pt x="41" y="566"/>
                  </a:lnTo>
                  <a:lnTo>
                    <a:pt x="34" y="588"/>
                  </a:lnTo>
                  <a:lnTo>
                    <a:pt x="29" y="610"/>
                  </a:lnTo>
                  <a:lnTo>
                    <a:pt x="21" y="628"/>
                  </a:lnTo>
                  <a:lnTo>
                    <a:pt x="14" y="646"/>
                  </a:lnTo>
                  <a:lnTo>
                    <a:pt x="8" y="662"/>
                  </a:lnTo>
                  <a:lnTo>
                    <a:pt x="0" y="677"/>
                  </a:lnTo>
                  <a:lnTo>
                    <a:pt x="0" y="6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1" name="Freeform 2295">
              <a:extLst>
                <a:ext uri="{FF2B5EF4-FFF2-40B4-BE49-F238E27FC236}">
                  <a16:creationId xmlns:a16="http://schemas.microsoft.com/office/drawing/2014/main" id="{0D7041F9-C681-4000-95F4-C3819B83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692"/>
              <a:ext cx="144" cy="511"/>
            </a:xfrm>
            <a:custGeom>
              <a:avLst/>
              <a:gdLst>
                <a:gd name="T0" fmla="*/ 431 w 432"/>
                <a:gd name="T1" fmla="*/ 1532 h 1532"/>
                <a:gd name="T2" fmla="*/ 432 w 432"/>
                <a:gd name="T3" fmla="*/ 1532 h 1532"/>
                <a:gd name="T4" fmla="*/ 1 w 432"/>
                <a:gd name="T5" fmla="*/ 0 h 1532"/>
                <a:gd name="T6" fmla="*/ 0 w 432"/>
                <a:gd name="T7" fmla="*/ 0 h 1532"/>
                <a:gd name="T8" fmla="*/ 429 w 432"/>
                <a:gd name="T9" fmla="*/ 1532 h 1532"/>
                <a:gd name="T10" fmla="*/ 431 w 432"/>
                <a:gd name="T11" fmla="*/ 1532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1532">
                  <a:moveTo>
                    <a:pt x="431" y="1532"/>
                  </a:moveTo>
                  <a:lnTo>
                    <a:pt x="432" y="1532"/>
                  </a:lnTo>
                  <a:lnTo>
                    <a:pt x="1" y="0"/>
                  </a:lnTo>
                  <a:lnTo>
                    <a:pt x="0" y="0"/>
                  </a:lnTo>
                  <a:lnTo>
                    <a:pt x="429" y="1532"/>
                  </a:lnTo>
                  <a:lnTo>
                    <a:pt x="431" y="1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2" name="Freeform 2296">
              <a:extLst>
                <a:ext uri="{FF2B5EF4-FFF2-40B4-BE49-F238E27FC236}">
                  <a16:creationId xmlns:a16="http://schemas.microsoft.com/office/drawing/2014/main" id="{53CF2399-50B9-45EB-A888-65B44A6D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831"/>
              <a:ext cx="49" cy="332"/>
            </a:xfrm>
            <a:custGeom>
              <a:avLst/>
              <a:gdLst>
                <a:gd name="T0" fmla="*/ 142 w 147"/>
                <a:gd name="T1" fmla="*/ 31 h 996"/>
                <a:gd name="T2" fmla="*/ 137 w 147"/>
                <a:gd name="T3" fmla="*/ 95 h 996"/>
                <a:gd name="T4" fmla="*/ 130 w 147"/>
                <a:gd name="T5" fmla="*/ 159 h 996"/>
                <a:gd name="T6" fmla="*/ 123 w 147"/>
                <a:gd name="T7" fmla="*/ 224 h 996"/>
                <a:gd name="T8" fmla="*/ 116 w 147"/>
                <a:gd name="T9" fmla="*/ 290 h 996"/>
                <a:gd name="T10" fmla="*/ 110 w 147"/>
                <a:gd name="T11" fmla="*/ 355 h 996"/>
                <a:gd name="T12" fmla="*/ 101 w 147"/>
                <a:gd name="T13" fmla="*/ 422 h 996"/>
                <a:gd name="T14" fmla="*/ 94 w 147"/>
                <a:gd name="T15" fmla="*/ 487 h 996"/>
                <a:gd name="T16" fmla="*/ 85 w 147"/>
                <a:gd name="T17" fmla="*/ 550 h 996"/>
                <a:gd name="T18" fmla="*/ 75 w 147"/>
                <a:gd name="T19" fmla="*/ 616 h 996"/>
                <a:gd name="T20" fmla="*/ 66 w 147"/>
                <a:gd name="T21" fmla="*/ 678 h 996"/>
                <a:gd name="T22" fmla="*/ 56 w 147"/>
                <a:gd name="T23" fmla="*/ 740 h 996"/>
                <a:gd name="T24" fmla="*/ 45 w 147"/>
                <a:gd name="T25" fmla="*/ 800 h 996"/>
                <a:gd name="T26" fmla="*/ 33 w 147"/>
                <a:gd name="T27" fmla="*/ 859 h 996"/>
                <a:gd name="T28" fmla="*/ 20 w 147"/>
                <a:gd name="T29" fmla="*/ 915 h 996"/>
                <a:gd name="T30" fmla="*/ 6 w 147"/>
                <a:gd name="T31" fmla="*/ 970 h 996"/>
                <a:gd name="T32" fmla="*/ 1 w 147"/>
                <a:gd name="T33" fmla="*/ 996 h 996"/>
                <a:gd name="T34" fmla="*/ 15 w 147"/>
                <a:gd name="T35" fmla="*/ 943 h 996"/>
                <a:gd name="T36" fmla="*/ 28 w 147"/>
                <a:gd name="T37" fmla="*/ 888 h 996"/>
                <a:gd name="T38" fmla="*/ 41 w 147"/>
                <a:gd name="T39" fmla="*/ 830 h 996"/>
                <a:gd name="T40" fmla="*/ 52 w 147"/>
                <a:gd name="T41" fmla="*/ 771 h 996"/>
                <a:gd name="T42" fmla="*/ 63 w 147"/>
                <a:gd name="T43" fmla="*/ 710 h 996"/>
                <a:gd name="T44" fmla="*/ 73 w 147"/>
                <a:gd name="T45" fmla="*/ 646 h 996"/>
                <a:gd name="T46" fmla="*/ 82 w 147"/>
                <a:gd name="T47" fmla="*/ 583 h 996"/>
                <a:gd name="T48" fmla="*/ 91 w 147"/>
                <a:gd name="T49" fmla="*/ 519 h 996"/>
                <a:gd name="T50" fmla="*/ 98 w 147"/>
                <a:gd name="T51" fmla="*/ 454 h 996"/>
                <a:gd name="T52" fmla="*/ 107 w 147"/>
                <a:gd name="T53" fmla="*/ 388 h 996"/>
                <a:gd name="T54" fmla="*/ 114 w 147"/>
                <a:gd name="T55" fmla="*/ 323 h 996"/>
                <a:gd name="T56" fmla="*/ 121 w 147"/>
                <a:gd name="T57" fmla="*/ 257 h 996"/>
                <a:gd name="T58" fmla="*/ 129 w 147"/>
                <a:gd name="T59" fmla="*/ 192 h 996"/>
                <a:gd name="T60" fmla="*/ 135 w 147"/>
                <a:gd name="T61" fmla="*/ 127 h 996"/>
                <a:gd name="T62" fmla="*/ 140 w 147"/>
                <a:gd name="T63" fmla="*/ 63 h 996"/>
                <a:gd name="T64" fmla="*/ 147 w 147"/>
                <a:gd name="T6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996">
                  <a:moveTo>
                    <a:pt x="146" y="0"/>
                  </a:moveTo>
                  <a:lnTo>
                    <a:pt x="142" y="31"/>
                  </a:lnTo>
                  <a:lnTo>
                    <a:pt x="139" y="63"/>
                  </a:lnTo>
                  <a:lnTo>
                    <a:pt x="137" y="95"/>
                  </a:lnTo>
                  <a:lnTo>
                    <a:pt x="133" y="127"/>
                  </a:lnTo>
                  <a:lnTo>
                    <a:pt x="130" y="159"/>
                  </a:lnTo>
                  <a:lnTo>
                    <a:pt x="128" y="192"/>
                  </a:lnTo>
                  <a:lnTo>
                    <a:pt x="123" y="224"/>
                  </a:lnTo>
                  <a:lnTo>
                    <a:pt x="120" y="257"/>
                  </a:lnTo>
                  <a:lnTo>
                    <a:pt x="116" y="290"/>
                  </a:lnTo>
                  <a:lnTo>
                    <a:pt x="112" y="323"/>
                  </a:lnTo>
                  <a:lnTo>
                    <a:pt x="110" y="355"/>
                  </a:lnTo>
                  <a:lnTo>
                    <a:pt x="106" y="388"/>
                  </a:lnTo>
                  <a:lnTo>
                    <a:pt x="101" y="422"/>
                  </a:lnTo>
                  <a:lnTo>
                    <a:pt x="97" y="454"/>
                  </a:lnTo>
                  <a:lnTo>
                    <a:pt x="94" y="487"/>
                  </a:lnTo>
                  <a:lnTo>
                    <a:pt x="89" y="519"/>
                  </a:lnTo>
                  <a:lnTo>
                    <a:pt x="85" y="550"/>
                  </a:lnTo>
                  <a:lnTo>
                    <a:pt x="80" y="583"/>
                  </a:lnTo>
                  <a:lnTo>
                    <a:pt x="75" y="616"/>
                  </a:lnTo>
                  <a:lnTo>
                    <a:pt x="71" y="646"/>
                  </a:lnTo>
                  <a:lnTo>
                    <a:pt x="66" y="678"/>
                  </a:lnTo>
                  <a:lnTo>
                    <a:pt x="61" y="710"/>
                  </a:lnTo>
                  <a:lnTo>
                    <a:pt x="56" y="740"/>
                  </a:lnTo>
                  <a:lnTo>
                    <a:pt x="51" y="771"/>
                  </a:lnTo>
                  <a:lnTo>
                    <a:pt x="45" y="800"/>
                  </a:lnTo>
                  <a:lnTo>
                    <a:pt x="39" y="830"/>
                  </a:lnTo>
                  <a:lnTo>
                    <a:pt x="33" y="859"/>
                  </a:lnTo>
                  <a:lnTo>
                    <a:pt x="27" y="888"/>
                  </a:lnTo>
                  <a:lnTo>
                    <a:pt x="20" y="915"/>
                  </a:lnTo>
                  <a:lnTo>
                    <a:pt x="13" y="943"/>
                  </a:lnTo>
                  <a:lnTo>
                    <a:pt x="6" y="970"/>
                  </a:lnTo>
                  <a:lnTo>
                    <a:pt x="0" y="996"/>
                  </a:lnTo>
                  <a:lnTo>
                    <a:pt x="1" y="996"/>
                  </a:lnTo>
                  <a:lnTo>
                    <a:pt x="8" y="970"/>
                  </a:lnTo>
                  <a:lnTo>
                    <a:pt x="15" y="943"/>
                  </a:lnTo>
                  <a:lnTo>
                    <a:pt x="22" y="915"/>
                  </a:lnTo>
                  <a:lnTo>
                    <a:pt x="28" y="888"/>
                  </a:lnTo>
                  <a:lnTo>
                    <a:pt x="34" y="859"/>
                  </a:lnTo>
                  <a:lnTo>
                    <a:pt x="41" y="830"/>
                  </a:lnTo>
                  <a:lnTo>
                    <a:pt x="46" y="800"/>
                  </a:lnTo>
                  <a:lnTo>
                    <a:pt x="52" y="771"/>
                  </a:lnTo>
                  <a:lnTo>
                    <a:pt x="57" y="740"/>
                  </a:lnTo>
                  <a:lnTo>
                    <a:pt x="63" y="710"/>
                  </a:lnTo>
                  <a:lnTo>
                    <a:pt x="67" y="678"/>
                  </a:lnTo>
                  <a:lnTo>
                    <a:pt x="73" y="646"/>
                  </a:lnTo>
                  <a:lnTo>
                    <a:pt x="76" y="616"/>
                  </a:lnTo>
                  <a:lnTo>
                    <a:pt x="82" y="583"/>
                  </a:lnTo>
                  <a:lnTo>
                    <a:pt x="85" y="550"/>
                  </a:lnTo>
                  <a:lnTo>
                    <a:pt x="91" y="519"/>
                  </a:lnTo>
                  <a:lnTo>
                    <a:pt x="95" y="487"/>
                  </a:lnTo>
                  <a:lnTo>
                    <a:pt x="98" y="454"/>
                  </a:lnTo>
                  <a:lnTo>
                    <a:pt x="103" y="422"/>
                  </a:lnTo>
                  <a:lnTo>
                    <a:pt x="107" y="388"/>
                  </a:lnTo>
                  <a:lnTo>
                    <a:pt x="111" y="355"/>
                  </a:lnTo>
                  <a:lnTo>
                    <a:pt x="114" y="323"/>
                  </a:lnTo>
                  <a:lnTo>
                    <a:pt x="119" y="290"/>
                  </a:lnTo>
                  <a:lnTo>
                    <a:pt x="121" y="257"/>
                  </a:lnTo>
                  <a:lnTo>
                    <a:pt x="125" y="224"/>
                  </a:lnTo>
                  <a:lnTo>
                    <a:pt x="129" y="192"/>
                  </a:lnTo>
                  <a:lnTo>
                    <a:pt x="131" y="159"/>
                  </a:lnTo>
                  <a:lnTo>
                    <a:pt x="135" y="127"/>
                  </a:lnTo>
                  <a:lnTo>
                    <a:pt x="138" y="95"/>
                  </a:lnTo>
                  <a:lnTo>
                    <a:pt x="140" y="63"/>
                  </a:lnTo>
                  <a:lnTo>
                    <a:pt x="144" y="31"/>
                  </a:lnTo>
                  <a:lnTo>
                    <a:pt x="147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3" name="Freeform 2297">
              <a:extLst>
                <a:ext uri="{FF2B5EF4-FFF2-40B4-BE49-F238E27FC236}">
                  <a16:creationId xmlns:a16="http://schemas.microsoft.com/office/drawing/2014/main" id="{1E5F423C-1857-489E-9E93-D8EC8A83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63"/>
              <a:ext cx="16" cy="24"/>
            </a:xfrm>
            <a:custGeom>
              <a:avLst/>
              <a:gdLst>
                <a:gd name="T0" fmla="*/ 46 w 48"/>
                <a:gd name="T1" fmla="*/ 0 h 71"/>
                <a:gd name="T2" fmla="*/ 44 w 48"/>
                <a:gd name="T3" fmla="*/ 10 h 71"/>
                <a:gd name="T4" fmla="*/ 40 w 48"/>
                <a:gd name="T5" fmla="*/ 19 h 71"/>
                <a:gd name="T6" fmla="*/ 35 w 48"/>
                <a:gd name="T7" fmla="*/ 29 h 71"/>
                <a:gd name="T8" fmla="*/ 29 w 48"/>
                <a:gd name="T9" fmla="*/ 38 h 71"/>
                <a:gd name="T10" fmla="*/ 22 w 48"/>
                <a:gd name="T11" fmla="*/ 47 h 71"/>
                <a:gd name="T12" fmla="*/ 15 w 48"/>
                <a:gd name="T13" fmla="*/ 56 h 71"/>
                <a:gd name="T14" fmla="*/ 8 w 48"/>
                <a:gd name="T15" fmla="*/ 63 h 71"/>
                <a:gd name="T16" fmla="*/ 0 w 48"/>
                <a:gd name="T17" fmla="*/ 69 h 71"/>
                <a:gd name="T18" fmla="*/ 1 w 48"/>
                <a:gd name="T19" fmla="*/ 71 h 71"/>
                <a:gd name="T20" fmla="*/ 9 w 48"/>
                <a:gd name="T21" fmla="*/ 64 h 71"/>
                <a:gd name="T22" fmla="*/ 17 w 48"/>
                <a:gd name="T23" fmla="*/ 58 h 71"/>
                <a:gd name="T24" fmla="*/ 23 w 48"/>
                <a:gd name="T25" fmla="*/ 49 h 71"/>
                <a:gd name="T26" fmla="*/ 31 w 48"/>
                <a:gd name="T27" fmla="*/ 40 h 71"/>
                <a:gd name="T28" fmla="*/ 36 w 48"/>
                <a:gd name="T29" fmla="*/ 32 h 71"/>
                <a:gd name="T30" fmla="*/ 43 w 48"/>
                <a:gd name="T31" fmla="*/ 21 h 71"/>
                <a:gd name="T32" fmla="*/ 46 w 48"/>
                <a:gd name="T33" fmla="*/ 10 h 71"/>
                <a:gd name="T34" fmla="*/ 48 w 48"/>
                <a:gd name="T35" fmla="*/ 0 h 71"/>
                <a:gd name="T36" fmla="*/ 46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6" y="0"/>
                  </a:moveTo>
                  <a:lnTo>
                    <a:pt x="44" y="10"/>
                  </a:lnTo>
                  <a:lnTo>
                    <a:pt x="40" y="19"/>
                  </a:lnTo>
                  <a:lnTo>
                    <a:pt x="35" y="29"/>
                  </a:lnTo>
                  <a:lnTo>
                    <a:pt x="29" y="38"/>
                  </a:lnTo>
                  <a:lnTo>
                    <a:pt x="22" y="47"/>
                  </a:lnTo>
                  <a:lnTo>
                    <a:pt x="15" y="56"/>
                  </a:lnTo>
                  <a:lnTo>
                    <a:pt x="8" y="63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9" y="64"/>
                  </a:lnTo>
                  <a:lnTo>
                    <a:pt x="17" y="58"/>
                  </a:lnTo>
                  <a:lnTo>
                    <a:pt x="23" y="49"/>
                  </a:lnTo>
                  <a:lnTo>
                    <a:pt x="31" y="40"/>
                  </a:lnTo>
                  <a:lnTo>
                    <a:pt x="36" y="32"/>
                  </a:lnTo>
                  <a:lnTo>
                    <a:pt x="43" y="21"/>
                  </a:lnTo>
                  <a:lnTo>
                    <a:pt x="46" y="10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4" name="Freeform 2298">
              <a:extLst>
                <a:ext uri="{FF2B5EF4-FFF2-40B4-BE49-F238E27FC236}">
                  <a16:creationId xmlns:a16="http://schemas.microsoft.com/office/drawing/2014/main" id="{C45E566E-1F95-4797-A14C-371970A6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82"/>
              <a:ext cx="21" cy="26"/>
            </a:xfrm>
            <a:custGeom>
              <a:avLst/>
              <a:gdLst>
                <a:gd name="T0" fmla="*/ 62 w 63"/>
                <a:gd name="T1" fmla="*/ 0 h 78"/>
                <a:gd name="T2" fmla="*/ 56 w 63"/>
                <a:gd name="T3" fmla="*/ 14 h 78"/>
                <a:gd name="T4" fmla="*/ 50 w 63"/>
                <a:gd name="T5" fmla="*/ 27 h 78"/>
                <a:gd name="T6" fmla="*/ 42 w 63"/>
                <a:gd name="T7" fmla="*/ 37 h 78"/>
                <a:gd name="T8" fmla="*/ 34 w 63"/>
                <a:gd name="T9" fmla="*/ 48 h 78"/>
                <a:gd name="T10" fmla="*/ 26 w 63"/>
                <a:gd name="T11" fmla="*/ 55 h 78"/>
                <a:gd name="T12" fmla="*/ 18 w 63"/>
                <a:gd name="T13" fmla="*/ 63 h 78"/>
                <a:gd name="T14" fmla="*/ 8 w 63"/>
                <a:gd name="T15" fmla="*/ 70 h 78"/>
                <a:gd name="T16" fmla="*/ 0 w 63"/>
                <a:gd name="T17" fmla="*/ 76 h 78"/>
                <a:gd name="T18" fmla="*/ 2 w 63"/>
                <a:gd name="T19" fmla="*/ 78 h 78"/>
                <a:gd name="T20" fmla="*/ 10 w 63"/>
                <a:gd name="T21" fmla="*/ 72 h 78"/>
                <a:gd name="T22" fmla="*/ 19 w 63"/>
                <a:gd name="T23" fmla="*/ 64 h 78"/>
                <a:gd name="T24" fmla="*/ 28 w 63"/>
                <a:gd name="T25" fmla="*/ 56 h 78"/>
                <a:gd name="T26" fmla="*/ 36 w 63"/>
                <a:gd name="T27" fmla="*/ 48 h 78"/>
                <a:gd name="T28" fmla="*/ 44 w 63"/>
                <a:gd name="T29" fmla="*/ 39 h 78"/>
                <a:gd name="T30" fmla="*/ 51 w 63"/>
                <a:gd name="T31" fmla="*/ 28 h 78"/>
                <a:gd name="T32" fmla="*/ 57 w 63"/>
                <a:gd name="T33" fmla="*/ 15 h 78"/>
                <a:gd name="T34" fmla="*/ 63 w 63"/>
                <a:gd name="T35" fmla="*/ 0 h 78"/>
                <a:gd name="T36" fmla="*/ 62 w 63"/>
                <a:gd name="T3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8">
                  <a:moveTo>
                    <a:pt x="62" y="0"/>
                  </a:moveTo>
                  <a:lnTo>
                    <a:pt x="56" y="14"/>
                  </a:lnTo>
                  <a:lnTo>
                    <a:pt x="50" y="27"/>
                  </a:lnTo>
                  <a:lnTo>
                    <a:pt x="42" y="37"/>
                  </a:lnTo>
                  <a:lnTo>
                    <a:pt x="34" y="48"/>
                  </a:lnTo>
                  <a:lnTo>
                    <a:pt x="26" y="55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10" y="72"/>
                  </a:lnTo>
                  <a:lnTo>
                    <a:pt x="19" y="64"/>
                  </a:lnTo>
                  <a:lnTo>
                    <a:pt x="28" y="56"/>
                  </a:lnTo>
                  <a:lnTo>
                    <a:pt x="36" y="48"/>
                  </a:lnTo>
                  <a:lnTo>
                    <a:pt x="44" y="39"/>
                  </a:lnTo>
                  <a:lnTo>
                    <a:pt x="51" y="28"/>
                  </a:lnTo>
                  <a:lnTo>
                    <a:pt x="57" y="15"/>
                  </a:lnTo>
                  <a:lnTo>
                    <a:pt x="6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5" name="Freeform 2299">
              <a:extLst>
                <a:ext uri="{FF2B5EF4-FFF2-40B4-BE49-F238E27FC236}">
                  <a16:creationId xmlns:a16="http://schemas.microsoft.com/office/drawing/2014/main" id="{3C30E4A5-B60A-4B04-A848-B89D5954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100"/>
              <a:ext cx="24" cy="29"/>
            </a:xfrm>
            <a:custGeom>
              <a:avLst/>
              <a:gdLst>
                <a:gd name="T0" fmla="*/ 71 w 72"/>
                <a:gd name="T1" fmla="*/ 0 h 87"/>
                <a:gd name="T2" fmla="*/ 61 w 72"/>
                <a:gd name="T3" fmla="*/ 18 h 87"/>
                <a:gd name="T4" fmla="*/ 53 w 72"/>
                <a:gd name="T5" fmla="*/ 33 h 87"/>
                <a:gd name="T6" fmla="*/ 46 w 72"/>
                <a:gd name="T7" fmla="*/ 43 h 87"/>
                <a:gd name="T8" fmla="*/ 38 w 72"/>
                <a:gd name="T9" fmla="*/ 52 h 87"/>
                <a:gd name="T10" fmla="*/ 31 w 72"/>
                <a:gd name="T11" fmla="*/ 61 h 87"/>
                <a:gd name="T12" fmla="*/ 22 w 72"/>
                <a:gd name="T13" fmla="*/ 68 h 87"/>
                <a:gd name="T14" fmla="*/ 12 w 72"/>
                <a:gd name="T15" fmla="*/ 75 h 87"/>
                <a:gd name="T16" fmla="*/ 0 w 72"/>
                <a:gd name="T17" fmla="*/ 85 h 87"/>
                <a:gd name="T18" fmla="*/ 1 w 72"/>
                <a:gd name="T19" fmla="*/ 87 h 87"/>
                <a:gd name="T20" fmla="*/ 13 w 72"/>
                <a:gd name="T21" fmla="*/ 77 h 87"/>
                <a:gd name="T22" fmla="*/ 23 w 72"/>
                <a:gd name="T23" fmla="*/ 69 h 87"/>
                <a:gd name="T24" fmla="*/ 32 w 72"/>
                <a:gd name="T25" fmla="*/ 61 h 87"/>
                <a:gd name="T26" fmla="*/ 40 w 72"/>
                <a:gd name="T27" fmla="*/ 53 h 87"/>
                <a:gd name="T28" fmla="*/ 47 w 72"/>
                <a:gd name="T29" fmla="*/ 44 h 87"/>
                <a:gd name="T30" fmla="*/ 54 w 72"/>
                <a:gd name="T31" fmla="*/ 33 h 87"/>
                <a:gd name="T32" fmla="*/ 63 w 72"/>
                <a:gd name="T33" fmla="*/ 19 h 87"/>
                <a:gd name="T34" fmla="*/ 72 w 72"/>
                <a:gd name="T35" fmla="*/ 2 h 87"/>
                <a:gd name="T36" fmla="*/ 71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71" y="0"/>
                  </a:moveTo>
                  <a:lnTo>
                    <a:pt x="61" y="18"/>
                  </a:lnTo>
                  <a:lnTo>
                    <a:pt x="53" y="33"/>
                  </a:lnTo>
                  <a:lnTo>
                    <a:pt x="46" y="43"/>
                  </a:lnTo>
                  <a:lnTo>
                    <a:pt x="38" y="52"/>
                  </a:lnTo>
                  <a:lnTo>
                    <a:pt x="31" y="61"/>
                  </a:lnTo>
                  <a:lnTo>
                    <a:pt x="22" y="68"/>
                  </a:lnTo>
                  <a:lnTo>
                    <a:pt x="12" y="7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3" y="77"/>
                  </a:lnTo>
                  <a:lnTo>
                    <a:pt x="23" y="69"/>
                  </a:lnTo>
                  <a:lnTo>
                    <a:pt x="32" y="61"/>
                  </a:lnTo>
                  <a:lnTo>
                    <a:pt x="40" y="53"/>
                  </a:lnTo>
                  <a:lnTo>
                    <a:pt x="47" y="44"/>
                  </a:lnTo>
                  <a:lnTo>
                    <a:pt x="54" y="33"/>
                  </a:lnTo>
                  <a:lnTo>
                    <a:pt x="63" y="19"/>
                  </a:lnTo>
                  <a:lnTo>
                    <a:pt x="7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6" name="Freeform 2300">
              <a:extLst>
                <a:ext uri="{FF2B5EF4-FFF2-40B4-BE49-F238E27FC236}">
                  <a16:creationId xmlns:a16="http://schemas.microsoft.com/office/drawing/2014/main" id="{6EC9B8F8-1012-45D6-8DBB-00680A94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114"/>
              <a:ext cx="27" cy="32"/>
            </a:xfrm>
            <a:custGeom>
              <a:avLst/>
              <a:gdLst>
                <a:gd name="T0" fmla="*/ 80 w 82"/>
                <a:gd name="T1" fmla="*/ 0 h 95"/>
                <a:gd name="T2" fmla="*/ 72 w 82"/>
                <a:gd name="T3" fmla="*/ 18 h 95"/>
                <a:gd name="T4" fmla="*/ 63 w 82"/>
                <a:gd name="T5" fmla="*/ 34 h 95"/>
                <a:gd name="T6" fmla="*/ 54 w 82"/>
                <a:gd name="T7" fmla="*/ 46 h 95"/>
                <a:gd name="T8" fmla="*/ 47 w 82"/>
                <a:gd name="T9" fmla="*/ 57 h 95"/>
                <a:gd name="T10" fmla="*/ 38 w 82"/>
                <a:gd name="T11" fmla="*/ 67 h 95"/>
                <a:gd name="T12" fmla="*/ 28 w 82"/>
                <a:gd name="T13" fmla="*/ 76 h 95"/>
                <a:gd name="T14" fmla="*/ 16 w 82"/>
                <a:gd name="T15" fmla="*/ 85 h 95"/>
                <a:gd name="T16" fmla="*/ 0 w 82"/>
                <a:gd name="T17" fmla="*/ 94 h 95"/>
                <a:gd name="T18" fmla="*/ 3 w 82"/>
                <a:gd name="T19" fmla="*/ 95 h 95"/>
                <a:gd name="T20" fmla="*/ 17 w 82"/>
                <a:gd name="T21" fmla="*/ 86 h 95"/>
                <a:gd name="T22" fmla="*/ 29 w 82"/>
                <a:gd name="T23" fmla="*/ 79 h 95"/>
                <a:gd name="T24" fmla="*/ 41 w 82"/>
                <a:gd name="T25" fmla="*/ 68 h 95"/>
                <a:gd name="T26" fmla="*/ 48 w 82"/>
                <a:gd name="T27" fmla="*/ 58 h 95"/>
                <a:gd name="T28" fmla="*/ 56 w 82"/>
                <a:gd name="T29" fmla="*/ 47 h 95"/>
                <a:gd name="T30" fmla="*/ 64 w 82"/>
                <a:gd name="T31" fmla="*/ 36 h 95"/>
                <a:gd name="T32" fmla="*/ 72 w 82"/>
                <a:gd name="T33" fmla="*/ 19 h 95"/>
                <a:gd name="T34" fmla="*/ 82 w 82"/>
                <a:gd name="T35" fmla="*/ 1 h 95"/>
                <a:gd name="T36" fmla="*/ 80 w 82"/>
                <a:gd name="T3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5">
                  <a:moveTo>
                    <a:pt x="80" y="0"/>
                  </a:moveTo>
                  <a:lnTo>
                    <a:pt x="72" y="18"/>
                  </a:lnTo>
                  <a:lnTo>
                    <a:pt x="63" y="34"/>
                  </a:lnTo>
                  <a:lnTo>
                    <a:pt x="54" y="46"/>
                  </a:lnTo>
                  <a:lnTo>
                    <a:pt x="47" y="57"/>
                  </a:lnTo>
                  <a:lnTo>
                    <a:pt x="38" y="67"/>
                  </a:lnTo>
                  <a:lnTo>
                    <a:pt x="28" y="76"/>
                  </a:lnTo>
                  <a:lnTo>
                    <a:pt x="16" y="85"/>
                  </a:lnTo>
                  <a:lnTo>
                    <a:pt x="0" y="94"/>
                  </a:lnTo>
                  <a:lnTo>
                    <a:pt x="3" y="95"/>
                  </a:lnTo>
                  <a:lnTo>
                    <a:pt x="17" y="86"/>
                  </a:lnTo>
                  <a:lnTo>
                    <a:pt x="29" y="79"/>
                  </a:lnTo>
                  <a:lnTo>
                    <a:pt x="41" y="68"/>
                  </a:lnTo>
                  <a:lnTo>
                    <a:pt x="48" y="58"/>
                  </a:lnTo>
                  <a:lnTo>
                    <a:pt x="56" y="47"/>
                  </a:lnTo>
                  <a:lnTo>
                    <a:pt x="64" y="36"/>
                  </a:lnTo>
                  <a:lnTo>
                    <a:pt x="72" y="19"/>
                  </a:lnTo>
                  <a:lnTo>
                    <a:pt x="82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7" name="Freeform 2301">
              <a:extLst>
                <a:ext uri="{FF2B5EF4-FFF2-40B4-BE49-F238E27FC236}">
                  <a16:creationId xmlns:a16="http://schemas.microsoft.com/office/drawing/2014/main" id="{7E8532C3-D0CF-4F6E-945C-9F163840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29"/>
              <a:ext cx="29" cy="35"/>
            </a:xfrm>
            <a:custGeom>
              <a:avLst/>
              <a:gdLst>
                <a:gd name="T0" fmla="*/ 87 w 88"/>
                <a:gd name="T1" fmla="*/ 0 h 104"/>
                <a:gd name="T2" fmla="*/ 77 w 88"/>
                <a:gd name="T3" fmla="*/ 19 h 104"/>
                <a:gd name="T4" fmla="*/ 68 w 88"/>
                <a:gd name="T5" fmla="*/ 35 h 104"/>
                <a:gd name="T6" fmla="*/ 59 w 88"/>
                <a:gd name="T7" fmla="*/ 49 h 104"/>
                <a:gd name="T8" fmla="*/ 49 w 88"/>
                <a:gd name="T9" fmla="*/ 62 h 104"/>
                <a:gd name="T10" fmla="*/ 40 w 88"/>
                <a:gd name="T11" fmla="*/ 74 h 104"/>
                <a:gd name="T12" fmla="*/ 28 w 88"/>
                <a:gd name="T13" fmla="*/ 83 h 104"/>
                <a:gd name="T14" fmla="*/ 15 w 88"/>
                <a:gd name="T15" fmla="*/ 94 h 104"/>
                <a:gd name="T16" fmla="*/ 0 w 88"/>
                <a:gd name="T17" fmla="*/ 102 h 104"/>
                <a:gd name="T18" fmla="*/ 1 w 88"/>
                <a:gd name="T19" fmla="*/ 104 h 104"/>
                <a:gd name="T20" fmla="*/ 16 w 88"/>
                <a:gd name="T21" fmla="*/ 95 h 104"/>
                <a:gd name="T22" fmla="*/ 29 w 88"/>
                <a:gd name="T23" fmla="*/ 85 h 104"/>
                <a:gd name="T24" fmla="*/ 41 w 88"/>
                <a:gd name="T25" fmla="*/ 74 h 104"/>
                <a:gd name="T26" fmla="*/ 50 w 88"/>
                <a:gd name="T27" fmla="*/ 63 h 104"/>
                <a:gd name="T28" fmla="*/ 60 w 88"/>
                <a:gd name="T29" fmla="*/ 50 h 104"/>
                <a:gd name="T30" fmla="*/ 69 w 88"/>
                <a:gd name="T31" fmla="*/ 36 h 104"/>
                <a:gd name="T32" fmla="*/ 78 w 88"/>
                <a:gd name="T33" fmla="*/ 19 h 104"/>
                <a:gd name="T34" fmla="*/ 88 w 88"/>
                <a:gd name="T35" fmla="*/ 1 h 104"/>
                <a:gd name="T36" fmla="*/ 87 w 88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4">
                  <a:moveTo>
                    <a:pt x="87" y="0"/>
                  </a:moveTo>
                  <a:lnTo>
                    <a:pt x="77" y="19"/>
                  </a:lnTo>
                  <a:lnTo>
                    <a:pt x="68" y="35"/>
                  </a:lnTo>
                  <a:lnTo>
                    <a:pt x="59" y="49"/>
                  </a:lnTo>
                  <a:lnTo>
                    <a:pt x="49" y="62"/>
                  </a:lnTo>
                  <a:lnTo>
                    <a:pt x="40" y="74"/>
                  </a:lnTo>
                  <a:lnTo>
                    <a:pt x="28" y="83"/>
                  </a:lnTo>
                  <a:lnTo>
                    <a:pt x="15" y="94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16" y="95"/>
                  </a:lnTo>
                  <a:lnTo>
                    <a:pt x="29" y="85"/>
                  </a:lnTo>
                  <a:lnTo>
                    <a:pt x="41" y="74"/>
                  </a:lnTo>
                  <a:lnTo>
                    <a:pt x="50" y="63"/>
                  </a:lnTo>
                  <a:lnTo>
                    <a:pt x="60" y="50"/>
                  </a:lnTo>
                  <a:lnTo>
                    <a:pt x="69" y="36"/>
                  </a:lnTo>
                  <a:lnTo>
                    <a:pt x="78" y="19"/>
                  </a:lnTo>
                  <a:lnTo>
                    <a:pt x="88" y="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8" name="Freeform 2302">
              <a:extLst>
                <a:ext uri="{FF2B5EF4-FFF2-40B4-BE49-F238E27FC236}">
                  <a16:creationId xmlns:a16="http://schemas.microsoft.com/office/drawing/2014/main" id="{DD31BA72-16D3-4238-924B-473DD370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145"/>
              <a:ext cx="31" cy="36"/>
            </a:xfrm>
            <a:custGeom>
              <a:avLst/>
              <a:gdLst>
                <a:gd name="T0" fmla="*/ 92 w 93"/>
                <a:gd name="T1" fmla="*/ 0 h 108"/>
                <a:gd name="T2" fmla="*/ 86 w 93"/>
                <a:gd name="T3" fmla="*/ 9 h 108"/>
                <a:gd name="T4" fmla="*/ 81 w 93"/>
                <a:gd name="T5" fmla="*/ 19 h 108"/>
                <a:gd name="T6" fmla="*/ 77 w 93"/>
                <a:gd name="T7" fmla="*/ 27 h 108"/>
                <a:gd name="T8" fmla="*/ 70 w 93"/>
                <a:gd name="T9" fmla="*/ 36 h 108"/>
                <a:gd name="T10" fmla="*/ 67 w 93"/>
                <a:gd name="T11" fmla="*/ 43 h 108"/>
                <a:gd name="T12" fmla="*/ 61 w 93"/>
                <a:gd name="T13" fmla="*/ 50 h 108"/>
                <a:gd name="T14" fmla="*/ 57 w 93"/>
                <a:gd name="T15" fmla="*/ 57 h 108"/>
                <a:gd name="T16" fmla="*/ 51 w 93"/>
                <a:gd name="T17" fmla="*/ 64 h 108"/>
                <a:gd name="T18" fmla="*/ 47 w 93"/>
                <a:gd name="T19" fmla="*/ 70 h 108"/>
                <a:gd name="T20" fmla="*/ 40 w 93"/>
                <a:gd name="T21" fmla="*/ 76 h 108"/>
                <a:gd name="T22" fmla="*/ 34 w 93"/>
                <a:gd name="T23" fmla="*/ 82 h 108"/>
                <a:gd name="T24" fmla="*/ 28 w 93"/>
                <a:gd name="T25" fmla="*/ 87 h 108"/>
                <a:gd name="T26" fmla="*/ 22 w 93"/>
                <a:gd name="T27" fmla="*/ 93 h 108"/>
                <a:gd name="T28" fmla="*/ 15 w 93"/>
                <a:gd name="T29" fmla="*/ 98 h 108"/>
                <a:gd name="T30" fmla="*/ 7 w 93"/>
                <a:gd name="T31" fmla="*/ 102 h 108"/>
                <a:gd name="T32" fmla="*/ 0 w 93"/>
                <a:gd name="T33" fmla="*/ 107 h 108"/>
                <a:gd name="T34" fmla="*/ 1 w 93"/>
                <a:gd name="T35" fmla="*/ 108 h 108"/>
                <a:gd name="T36" fmla="*/ 9 w 93"/>
                <a:gd name="T37" fmla="*/ 104 h 108"/>
                <a:gd name="T38" fmla="*/ 16 w 93"/>
                <a:gd name="T39" fmla="*/ 99 h 108"/>
                <a:gd name="T40" fmla="*/ 23 w 93"/>
                <a:gd name="T41" fmla="*/ 94 h 108"/>
                <a:gd name="T42" fmla="*/ 30 w 93"/>
                <a:gd name="T43" fmla="*/ 89 h 108"/>
                <a:gd name="T44" fmla="*/ 37 w 93"/>
                <a:gd name="T45" fmla="*/ 84 h 108"/>
                <a:gd name="T46" fmla="*/ 42 w 93"/>
                <a:gd name="T47" fmla="*/ 77 h 108"/>
                <a:gd name="T48" fmla="*/ 48 w 93"/>
                <a:gd name="T49" fmla="*/ 72 h 108"/>
                <a:gd name="T50" fmla="*/ 53 w 93"/>
                <a:gd name="T51" fmla="*/ 65 h 108"/>
                <a:gd name="T52" fmla="*/ 59 w 93"/>
                <a:gd name="T53" fmla="*/ 58 h 108"/>
                <a:gd name="T54" fmla="*/ 62 w 93"/>
                <a:gd name="T55" fmla="*/ 52 h 108"/>
                <a:gd name="T56" fmla="*/ 68 w 93"/>
                <a:gd name="T57" fmla="*/ 44 h 108"/>
                <a:gd name="T58" fmla="*/ 72 w 93"/>
                <a:gd name="T59" fmla="*/ 37 h 108"/>
                <a:gd name="T60" fmla="*/ 78 w 93"/>
                <a:gd name="T61" fmla="*/ 28 h 108"/>
                <a:gd name="T62" fmla="*/ 83 w 93"/>
                <a:gd name="T63" fmla="*/ 20 h 108"/>
                <a:gd name="T64" fmla="*/ 88 w 93"/>
                <a:gd name="T65" fmla="*/ 11 h 108"/>
                <a:gd name="T66" fmla="*/ 93 w 93"/>
                <a:gd name="T67" fmla="*/ 1 h 108"/>
                <a:gd name="T68" fmla="*/ 92 w 93"/>
                <a:gd name="T6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08">
                  <a:moveTo>
                    <a:pt x="92" y="0"/>
                  </a:moveTo>
                  <a:lnTo>
                    <a:pt x="86" y="9"/>
                  </a:lnTo>
                  <a:lnTo>
                    <a:pt x="81" y="19"/>
                  </a:lnTo>
                  <a:lnTo>
                    <a:pt x="77" y="27"/>
                  </a:lnTo>
                  <a:lnTo>
                    <a:pt x="70" y="36"/>
                  </a:lnTo>
                  <a:lnTo>
                    <a:pt x="67" y="43"/>
                  </a:lnTo>
                  <a:lnTo>
                    <a:pt x="61" y="50"/>
                  </a:lnTo>
                  <a:lnTo>
                    <a:pt x="57" y="57"/>
                  </a:lnTo>
                  <a:lnTo>
                    <a:pt x="51" y="64"/>
                  </a:lnTo>
                  <a:lnTo>
                    <a:pt x="47" y="70"/>
                  </a:lnTo>
                  <a:lnTo>
                    <a:pt x="40" y="76"/>
                  </a:lnTo>
                  <a:lnTo>
                    <a:pt x="34" y="82"/>
                  </a:lnTo>
                  <a:lnTo>
                    <a:pt x="28" y="87"/>
                  </a:lnTo>
                  <a:lnTo>
                    <a:pt x="22" y="93"/>
                  </a:lnTo>
                  <a:lnTo>
                    <a:pt x="15" y="98"/>
                  </a:lnTo>
                  <a:lnTo>
                    <a:pt x="7" y="102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9" y="104"/>
                  </a:lnTo>
                  <a:lnTo>
                    <a:pt x="16" y="99"/>
                  </a:lnTo>
                  <a:lnTo>
                    <a:pt x="23" y="94"/>
                  </a:lnTo>
                  <a:lnTo>
                    <a:pt x="30" y="89"/>
                  </a:lnTo>
                  <a:lnTo>
                    <a:pt x="37" y="84"/>
                  </a:lnTo>
                  <a:lnTo>
                    <a:pt x="42" y="77"/>
                  </a:lnTo>
                  <a:lnTo>
                    <a:pt x="48" y="72"/>
                  </a:lnTo>
                  <a:lnTo>
                    <a:pt x="53" y="65"/>
                  </a:lnTo>
                  <a:lnTo>
                    <a:pt x="59" y="58"/>
                  </a:lnTo>
                  <a:lnTo>
                    <a:pt x="62" y="52"/>
                  </a:lnTo>
                  <a:lnTo>
                    <a:pt x="68" y="44"/>
                  </a:lnTo>
                  <a:lnTo>
                    <a:pt x="72" y="37"/>
                  </a:lnTo>
                  <a:lnTo>
                    <a:pt x="78" y="28"/>
                  </a:lnTo>
                  <a:lnTo>
                    <a:pt x="83" y="20"/>
                  </a:lnTo>
                  <a:lnTo>
                    <a:pt x="88" y="11"/>
                  </a:lnTo>
                  <a:lnTo>
                    <a:pt x="93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9" name="Freeform 2303">
              <a:extLst>
                <a:ext uri="{FF2B5EF4-FFF2-40B4-BE49-F238E27FC236}">
                  <a16:creationId xmlns:a16="http://schemas.microsoft.com/office/drawing/2014/main" id="{1706E3FF-7920-4E1C-94DA-C6339399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62"/>
              <a:ext cx="33" cy="35"/>
            </a:xfrm>
            <a:custGeom>
              <a:avLst/>
              <a:gdLst>
                <a:gd name="T0" fmla="*/ 97 w 99"/>
                <a:gd name="T1" fmla="*/ 0 h 105"/>
                <a:gd name="T2" fmla="*/ 87 w 99"/>
                <a:gd name="T3" fmla="*/ 20 h 105"/>
                <a:gd name="T4" fmla="*/ 77 w 99"/>
                <a:gd name="T5" fmla="*/ 36 h 105"/>
                <a:gd name="T6" fmla="*/ 66 w 99"/>
                <a:gd name="T7" fmla="*/ 51 h 105"/>
                <a:gd name="T8" fmla="*/ 55 w 99"/>
                <a:gd name="T9" fmla="*/ 63 h 105"/>
                <a:gd name="T10" fmla="*/ 43 w 99"/>
                <a:gd name="T11" fmla="*/ 74 h 105"/>
                <a:gd name="T12" fmla="*/ 30 w 99"/>
                <a:gd name="T13" fmla="*/ 85 h 105"/>
                <a:gd name="T14" fmla="*/ 15 w 99"/>
                <a:gd name="T15" fmla="*/ 95 h 105"/>
                <a:gd name="T16" fmla="*/ 0 w 99"/>
                <a:gd name="T17" fmla="*/ 104 h 105"/>
                <a:gd name="T18" fmla="*/ 1 w 99"/>
                <a:gd name="T19" fmla="*/ 105 h 105"/>
                <a:gd name="T20" fmla="*/ 16 w 99"/>
                <a:gd name="T21" fmla="*/ 96 h 105"/>
                <a:gd name="T22" fmla="*/ 32 w 99"/>
                <a:gd name="T23" fmla="*/ 86 h 105"/>
                <a:gd name="T24" fmla="*/ 44 w 99"/>
                <a:gd name="T25" fmla="*/ 74 h 105"/>
                <a:gd name="T26" fmla="*/ 57 w 99"/>
                <a:gd name="T27" fmla="*/ 64 h 105"/>
                <a:gd name="T28" fmla="*/ 68 w 99"/>
                <a:gd name="T29" fmla="*/ 52 h 105"/>
                <a:gd name="T30" fmla="*/ 78 w 99"/>
                <a:gd name="T31" fmla="*/ 37 h 105"/>
                <a:gd name="T32" fmla="*/ 88 w 99"/>
                <a:gd name="T33" fmla="*/ 21 h 105"/>
                <a:gd name="T34" fmla="*/ 99 w 99"/>
                <a:gd name="T35" fmla="*/ 3 h 105"/>
                <a:gd name="T36" fmla="*/ 97 w 99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105">
                  <a:moveTo>
                    <a:pt x="97" y="0"/>
                  </a:moveTo>
                  <a:lnTo>
                    <a:pt x="87" y="20"/>
                  </a:lnTo>
                  <a:lnTo>
                    <a:pt x="77" y="36"/>
                  </a:lnTo>
                  <a:lnTo>
                    <a:pt x="66" y="51"/>
                  </a:lnTo>
                  <a:lnTo>
                    <a:pt x="55" y="63"/>
                  </a:lnTo>
                  <a:lnTo>
                    <a:pt x="43" y="74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16" y="96"/>
                  </a:lnTo>
                  <a:lnTo>
                    <a:pt x="32" y="86"/>
                  </a:lnTo>
                  <a:lnTo>
                    <a:pt x="44" y="74"/>
                  </a:lnTo>
                  <a:lnTo>
                    <a:pt x="57" y="64"/>
                  </a:lnTo>
                  <a:lnTo>
                    <a:pt x="68" y="52"/>
                  </a:lnTo>
                  <a:lnTo>
                    <a:pt x="78" y="37"/>
                  </a:lnTo>
                  <a:lnTo>
                    <a:pt x="88" y="21"/>
                  </a:lnTo>
                  <a:lnTo>
                    <a:pt x="99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0" name="Freeform 2304">
              <a:extLst>
                <a:ext uri="{FF2B5EF4-FFF2-40B4-BE49-F238E27FC236}">
                  <a16:creationId xmlns:a16="http://schemas.microsoft.com/office/drawing/2014/main" id="{7E6DE2B9-F79A-4BC6-B641-B0C80CCEA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181"/>
              <a:ext cx="32" cy="34"/>
            </a:xfrm>
            <a:custGeom>
              <a:avLst/>
              <a:gdLst>
                <a:gd name="T0" fmla="*/ 94 w 95"/>
                <a:gd name="T1" fmla="*/ 0 h 104"/>
                <a:gd name="T2" fmla="*/ 84 w 95"/>
                <a:gd name="T3" fmla="*/ 17 h 104"/>
                <a:gd name="T4" fmla="*/ 75 w 95"/>
                <a:gd name="T5" fmla="*/ 34 h 104"/>
                <a:gd name="T6" fmla="*/ 64 w 95"/>
                <a:gd name="T7" fmla="*/ 49 h 104"/>
                <a:gd name="T8" fmla="*/ 53 w 95"/>
                <a:gd name="T9" fmla="*/ 61 h 104"/>
                <a:gd name="T10" fmla="*/ 42 w 95"/>
                <a:gd name="T11" fmla="*/ 74 h 104"/>
                <a:gd name="T12" fmla="*/ 30 w 95"/>
                <a:gd name="T13" fmla="*/ 84 h 104"/>
                <a:gd name="T14" fmla="*/ 15 w 95"/>
                <a:gd name="T15" fmla="*/ 94 h 104"/>
                <a:gd name="T16" fmla="*/ 0 w 95"/>
                <a:gd name="T17" fmla="*/ 103 h 104"/>
                <a:gd name="T18" fmla="*/ 1 w 95"/>
                <a:gd name="T19" fmla="*/ 104 h 104"/>
                <a:gd name="T20" fmla="*/ 18 w 95"/>
                <a:gd name="T21" fmla="*/ 95 h 104"/>
                <a:gd name="T22" fmla="*/ 31 w 95"/>
                <a:gd name="T23" fmla="*/ 85 h 104"/>
                <a:gd name="T24" fmla="*/ 43 w 95"/>
                <a:gd name="T25" fmla="*/ 75 h 104"/>
                <a:gd name="T26" fmla="*/ 55 w 95"/>
                <a:gd name="T27" fmla="*/ 62 h 104"/>
                <a:gd name="T28" fmla="*/ 65 w 95"/>
                <a:gd name="T29" fmla="*/ 50 h 104"/>
                <a:gd name="T30" fmla="*/ 76 w 95"/>
                <a:gd name="T31" fmla="*/ 35 h 104"/>
                <a:gd name="T32" fmla="*/ 86 w 95"/>
                <a:gd name="T33" fmla="*/ 19 h 104"/>
                <a:gd name="T34" fmla="*/ 95 w 95"/>
                <a:gd name="T35" fmla="*/ 1 h 104"/>
                <a:gd name="T36" fmla="*/ 94 w 95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04">
                  <a:moveTo>
                    <a:pt x="94" y="0"/>
                  </a:moveTo>
                  <a:lnTo>
                    <a:pt x="84" y="17"/>
                  </a:lnTo>
                  <a:lnTo>
                    <a:pt x="75" y="34"/>
                  </a:lnTo>
                  <a:lnTo>
                    <a:pt x="64" y="49"/>
                  </a:lnTo>
                  <a:lnTo>
                    <a:pt x="53" y="61"/>
                  </a:lnTo>
                  <a:lnTo>
                    <a:pt x="42" y="74"/>
                  </a:lnTo>
                  <a:lnTo>
                    <a:pt x="30" y="84"/>
                  </a:lnTo>
                  <a:lnTo>
                    <a:pt x="15" y="94"/>
                  </a:lnTo>
                  <a:lnTo>
                    <a:pt x="0" y="103"/>
                  </a:lnTo>
                  <a:lnTo>
                    <a:pt x="1" y="104"/>
                  </a:lnTo>
                  <a:lnTo>
                    <a:pt x="18" y="95"/>
                  </a:lnTo>
                  <a:lnTo>
                    <a:pt x="31" y="85"/>
                  </a:lnTo>
                  <a:lnTo>
                    <a:pt x="43" y="75"/>
                  </a:lnTo>
                  <a:lnTo>
                    <a:pt x="55" y="62"/>
                  </a:lnTo>
                  <a:lnTo>
                    <a:pt x="65" y="50"/>
                  </a:lnTo>
                  <a:lnTo>
                    <a:pt x="76" y="35"/>
                  </a:lnTo>
                  <a:lnTo>
                    <a:pt x="86" y="19"/>
                  </a:lnTo>
                  <a:lnTo>
                    <a:pt x="9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1" name="Freeform 2305">
              <a:extLst>
                <a:ext uri="{FF2B5EF4-FFF2-40B4-BE49-F238E27FC236}">
                  <a16:creationId xmlns:a16="http://schemas.microsoft.com/office/drawing/2014/main" id="{798B2242-B997-44D7-9722-853CEB47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3197"/>
              <a:ext cx="34" cy="35"/>
            </a:xfrm>
            <a:custGeom>
              <a:avLst/>
              <a:gdLst>
                <a:gd name="T0" fmla="*/ 103 w 104"/>
                <a:gd name="T1" fmla="*/ 0 h 105"/>
                <a:gd name="T2" fmla="*/ 92 w 104"/>
                <a:gd name="T3" fmla="*/ 18 h 105"/>
                <a:gd name="T4" fmla="*/ 82 w 104"/>
                <a:gd name="T5" fmla="*/ 36 h 105"/>
                <a:gd name="T6" fmla="*/ 69 w 104"/>
                <a:gd name="T7" fmla="*/ 50 h 105"/>
                <a:gd name="T8" fmla="*/ 58 w 104"/>
                <a:gd name="T9" fmla="*/ 63 h 105"/>
                <a:gd name="T10" fmla="*/ 45 w 104"/>
                <a:gd name="T11" fmla="*/ 74 h 105"/>
                <a:gd name="T12" fmla="*/ 31 w 104"/>
                <a:gd name="T13" fmla="*/ 85 h 105"/>
                <a:gd name="T14" fmla="*/ 17 w 104"/>
                <a:gd name="T15" fmla="*/ 94 h 105"/>
                <a:gd name="T16" fmla="*/ 0 w 104"/>
                <a:gd name="T17" fmla="*/ 104 h 105"/>
                <a:gd name="T18" fmla="*/ 2 w 104"/>
                <a:gd name="T19" fmla="*/ 105 h 105"/>
                <a:gd name="T20" fmla="*/ 18 w 104"/>
                <a:gd name="T21" fmla="*/ 96 h 105"/>
                <a:gd name="T22" fmla="*/ 32 w 104"/>
                <a:gd name="T23" fmla="*/ 86 h 105"/>
                <a:gd name="T24" fmla="*/ 46 w 104"/>
                <a:gd name="T25" fmla="*/ 76 h 105"/>
                <a:gd name="T26" fmla="*/ 59 w 104"/>
                <a:gd name="T27" fmla="*/ 64 h 105"/>
                <a:gd name="T28" fmla="*/ 71 w 104"/>
                <a:gd name="T29" fmla="*/ 51 h 105"/>
                <a:gd name="T30" fmla="*/ 83 w 104"/>
                <a:gd name="T31" fmla="*/ 36 h 105"/>
                <a:gd name="T32" fmla="*/ 94 w 104"/>
                <a:gd name="T33" fmla="*/ 20 h 105"/>
                <a:gd name="T34" fmla="*/ 104 w 104"/>
                <a:gd name="T35" fmla="*/ 2 h 105"/>
                <a:gd name="T36" fmla="*/ 103 w 104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105">
                  <a:moveTo>
                    <a:pt x="103" y="0"/>
                  </a:moveTo>
                  <a:lnTo>
                    <a:pt x="92" y="18"/>
                  </a:lnTo>
                  <a:lnTo>
                    <a:pt x="82" y="36"/>
                  </a:lnTo>
                  <a:lnTo>
                    <a:pt x="69" y="50"/>
                  </a:lnTo>
                  <a:lnTo>
                    <a:pt x="58" y="63"/>
                  </a:lnTo>
                  <a:lnTo>
                    <a:pt x="45" y="74"/>
                  </a:lnTo>
                  <a:lnTo>
                    <a:pt x="31" y="85"/>
                  </a:lnTo>
                  <a:lnTo>
                    <a:pt x="17" y="94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18" y="96"/>
                  </a:lnTo>
                  <a:lnTo>
                    <a:pt x="32" y="86"/>
                  </a:lnTo>
                  <a:lnTo>
                    <a:pt x="46" y="76"/>
                  </a:lnTo>
                  <a:lnTo>
                    <a:pt x="59" y="64"/>
                  </a:lnTo>
                  <a:lnTo>
                    <a:pt x="71" y="51"/>
                  </a:lnTo>
                  <a:lnTo>
                    <a:pt x="83" y="36"/>
                  </a:lnTo>
                  <a:lnTo>
                    <a:pt x="94" y="20"/>
                  </a:lnTo>
                  <a:lnTo>
                    <a:pt x="104" y="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2" name="Freeform 2306">
              <a:extLst>
                <a:ext uri="{FF2B5EF4-FFF2-40B4-BE49-F238E27FC236}">
                  <a16:creationId xmlns:a16="http://schemas.microsoft.com/office/drawing/2014/main" id="{566214CE-3871-4116-B8DF-9C138B9F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215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9 h 105"/>
                <a:gd name="T4" fmla="*/ 86 w 111"/>
                <a:gd name="T5" fmla="*/ 36 h 105"/>
                <a:gd name="T6" fmla="*/ 74 w 111"/>
                <a:gd name="T7" fmla="*/ 50 h 105"/>
                <a:gd name="T8" fmla="*/ 62 w 111"/>
                <a:gd name="T9" fmla="*/ 63 h 105"/>
                <a:gd name="T10" fmla="*/ 48 w 111"/>
                <a:gd name="T11" fmla="*/ 75 h 105"/>
                <a:gd name="T12" fmla="*/ 33 w 111"/>
                <a:gd name="T13" fmla="*/ 86 h 105"/>
                <a:gd name="T14" fmla="*/ 17 w 111"/>
                <a:gd name="T15" fmla="*/ 95 h 105"/>
                <a:gd name="T16" fmla="*/ 0 w 111"/>
                <a:gd name="T17" fmla="*/ 105 h 105"/>
                <a:gd name="T18" fmla="*/ 1 w 111"/>
                <a:gd name="T19" fmla="*/ 105 h 105"/>
                <a:gd name="T20" fmla="*/ 18 w 111"/>
                <a:gd name="T21" fmla="*/ 96 h 105"/>
                <a:gd name="T22" fmla="*/ 34 w 111"/>
                <a:gd name="T23" fmla="*/ 86 h 105"/>
                <a:gd name="T24" fmla="*/ 49 w 111"/>
                <a:gd name="T25" fmla="*/ 76 h 105"/>
                <a:gd name="T26" fmla="*/ 62 w 111"/>
                <a:gd name="T27" fmla="*/ 64 h 105"/>
                <a:gd name="T28" fmla="*/ 76 w 111"/>
                <a:gd name="T29" fmla="*/ 51 h 105"/>
                <a:gd name="T30" fmla="*/ 88 w 111"/>
                <a:gd name="T31" fmla="*/ 37 h 105"/>
                <a:gd name="T32" fmla="*/ 100 w 111"/>
                <a:gd name="T33" fmla="*/ 20 h 105"/>
                <a:gd name="T34" fmla="*/ 111 w 111"/>
                <a:gd name="T35" fmla="*/ 2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9"/>
                  </a:lnTo>
                  <a:lnTo>
                    <a:pt x="86" y="36"/>
                  </a:lnTo>
                  <a:lnTo>
                    <a:pt x="74" y="50"/>
                  </a:lnTo>
                  <a:lnTo>
                    <a:pt x="62" y="63"/>
                  </a:lnTo>
                  <a:lnTo>
                    <a:pt x="48" y="75"/>
                  </a:lnTo>
                  <a:lnTo>
                    <a:pt x="33" y="86"/>
                  </a:lnTo>
                  <a:lnTo>
                    <a:pt x="17" y="95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8" y="96"/>
                  </a:lnTo>
                  <a:lnTo>
                    <a:pt x="34" y="86"/>
                  </a:lnTo>
                  <a:lnTo>
                    <a:pt x="49" y="76"/>
                  </a:lnTo>
                  <a:lnTo>
                    <a:pt x="62" y="64"/>
                  </a:lnTo>
                  <a:lnTo>
                    <a:pt x="76" y="51"/>
                  </a:lnTo>
                  <a:lnTo>
                    <a:pt x="88" y="37"/>
                  </a:lnTo>
                  <a:lnTo>
                    <a:pt x="100" y="20"/>
                  </a:lnTo>
                  <a:lnTo>
                    <a:pt x="111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3" name="Freeform 2307">
              <a:extLst>
                <a:ext uri="{FF2B5EF4-FFF2-40B4-BE49-F238E27FC236}">
                  <a16:creationId xmlns:a16="http://schemas.microsoft.com/office/drawing/2014/main" id="{5A00271E-AF6A-4538-A158-E299F6807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32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8 h 105"/>
                <a:gd name="T4" fmla="*/ 86 w 111"/>
                <a:gd name="T5" fmla="*/ 35 h 105"/>
                <a:gd name="T6" fmla="*/ 73 w 111"/>
                <a:gd name="T7" fmla="*/ 51 h 105"/>
                <a:gd name="T8" fmla="*/ 61 w 111"/>
                <a:gd name="T9" fmla="*/ 63 h 105"/>
                <a:gd name="T10" fmla="*/ 47 w 111"/>
                <a:gd name="T11" fmla="*/ 75 h 105"/>
                <a:gd name="T12" fmla="*/ 33 w 111"/>
                <a:gd name="T13" fmla="*/ 84 h 105"/>
                <a:gd name="T14" fmla="*/ 17 w 111"/>
                <a:gd name="T15" fmla="*/ 94 h 105"/>
                <a:gd name="T16" fmla="*/ 0 w 111"/>
                <a:gd name="T17" fmla="*/ 103 h 105"/>
                <a:gd name="T18" fmla="*/ 1 w 111"/>
                <a:gd name="T19" fmla="*/ 105 h 105"/>
                <a:gd name="T20" fmla="*/ 18 w 111"/>
                <a:gd name="T21" fmla="*/ 97 h 105"/>
                <a:gd name="T22" fmla="*/ 34 w 111"/>
                <a:gd name="T23" fmla="*/ 85 h 105"/>
                <a:gd name="T24" fmla="*/ 48 w 111"/>
                <a:gd name="T25" fmla="*/ 75 h 105"/>
                <a:gd name="T26" fmla="*/ 62 w 111"/>
                <a:gd name="T27" fmla="*/ 64 h 105"/>
                <a:gd name="T28" fmla="*/ 75 w 111"/>
                <a:gd name="T29" fmla="*/ 52 h 105"/>
                <a:gd name="T30" fmla="*/ 87 w 111"/>
                <a:gd name="T31" fmla="*/ 37 h 105"/>
                <a:gd name="T32" fmla="*/ 100 w 111"/>
                <a:gd name="T33" fmla="*/ 19 h 105"/>
                <a:gd name="T34" fmla="*/ 111 w 111"/>
                <a:gd name="T35" fmla="*/ 1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8"/>
                  </a:lnTo>
                  <a:lnTo>
                    <a:pt x="86" y="35"/>
                  </a:lnTo>
                  <a:lnTo>
                    <a:pt x="73" y="51"/>
                  </a:lnTo>
                  <a:lnTo>
                    <a:pt x="61" y="63"/>
                  </a:lnTo>
                  <a:lnTo>
                    <a:pt x="47" y="75"/>
                  </a:lnTo>
                  <a:lnTo>
                    <a:pt x="33" y="84"/>
                  </a:lnTo>
                  <a:lnTo>
                    <a:pt x="17" y="94"/>
                  </a:lnTo>
                  <a:lnTo>
                    <a:pt x="0" y="103"/>
                  </a:lnTo>
                  <a:lnTo>
                    <a:pt x="1" y="105"/>
                  </a:lnTo>
                  <a:lnTo>
                    <a:pt x="18" y="97"/>
                  </a:lnTo>
                  <a:lnTo>
                    <a:pt x="34" y="85"/>
                  </a:lnTo>
                  <a:lnTo>
                    <a:pt x="48" y="75"/>
                  </a:lnTo>
                  <a:lnTo>
                    <a:pt x="62" y="64"/>
                  </a:lnTo>
                  <a:lnTo>
                    <a:pt x="75" y="52"/>
                  </a:lnTo>
                  <a:lnTo>
                    <a:pt x="87" y="37"/>
                  </a:lnTo>
                  <a:lnTo>
                    <a:pt x="100" y="19"/>
                  </a:lnTo>
                  <a:lnTo>
                    <a:pt x="111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4" name="Freeform 2308">
              <a:extLst>
                <a:ext uri="{FF2B5EF4-FFF2-40B4-BE49-F238E27FC236}">
                  <a16:creationId xmlns:a16="http://schemas.microsoft.com/office/drawing/2014/main" id="{E837D97F-14CA-4FF9-884E-1B783061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252"/>
              <a:ext cx="22" cy="23"/>
            </a:xfrm>
            <a:custGeom>
              <a:avLst/>
              <a:gdLst>
                <a:gd name="T0" fmla="*/ 65 w 66"/>
                <a:gd name="T1" fmla="*/ 0 h 69"/>
                <a:gd name="T2" fmla="*/ 59 w 66"/>
                <a:gd name="T3" fmla="*/ 12 h 69"/>
                <a:gd name="T4" fmla="*/ 51 w 66"/>
                <a:gd name="T5" fmla="*/ 23 h 69"/>
                <a:gd name="T6" fmla="*/ 43 w 66"/>
                <a:gd name="T7" fmla="*/ 32 h 69"/>
                <a:gd name="T8" fmla="*/ 34 w 66"/>
                <a:gd name="T9" fmla="*/ 40 h 69"/>
                <a:gd name="T10" fmla="*/ 26 w 66"/>
                <a:gd name="T11" fmla="*/ 48 h 69"/>
                <a:gd name="T12" fmla="*/ 18 w 66"/>
                <a:gd name="T13" fmla="*/ 55 h 69"/>
                <a:gd name="T14" fmla="*/ 9 w 66"/>
                <a:gd name="T15" fmla="*/ 61 h 69"/>
                <a:gd name="T16" fmla="*/ 0 w 66"/>
                <a:gd name="T17" fmla="*/ 68 h 69"/>
                <a:gd name="T18" fmla="*/ 1 w 66"/>
                <a:gd name="T19" fmla="*/ 69 h 69"/>
                <a:gd name="T20" fmla="*/ 11 w 66"/>
                <a:gd name="T21" fmla="*/ 62 h 69"/>
                <a:gd name="T22" fmla="*/ 20 w 66"/>
                <a:gd name="T23" fmla="*/ 57 h 69"/>
                <a:gd name="T24" fmla="*/ 28 w 66"/>
                <a:gd name="T25" fmla="*/ 49 h 69"/>
                <a:gd name="T26" fmla="*/ 36 w 66"/>
                <a:gd name="T27" fmla="*/ 42 h 69"/>
                <a:gd name="T28" fmla="*/ 45 w 66"/>
                <a:gd name="T29" fmla="*/ 34 h 69"/>
                <a:gd name="T30" fmla="*/ 52 w 66"/>
                <a:gd name="T31" fmla="*/ 24 h 69"/>
                <a:gd name="T32" fmla="*/ 60 w 66"/>
                <a:gd name="T33" fmla="*/ 14 h 69"/>
                <a:gd name="T34" fmla="*/ 66 w 66"/>
                <a:gd name="T35" fmla="*/ 2 h 69"/>
                <a:gd name="T36" fmla="*/ 65 w 66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9">
                  <a:moveTo>
                    <a:pt x="65" y="0"/>
                  </a:moveTo>
                  <a:lnTo>
                    <a:pt x="59" y="12"/>
                  </a:lnTo>
                  <a:lnTo>
                    <a:pt x="51" y="23"/>
                  </a:lnTo>
                  <a:lnTo>
                    <a:pt x="43" y="32"/>
                  </a:lnTo>
                  <a:lnTo>
                    <a:pt x="34" y="40"/>
                  </a:lnTo>
                  <a:lnTo>
                    <a:pt x="26" y="48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11" y="62"/>
                  </a:lnTo>
                  <a:lnTo>
                    <a:pt x="20" y="57"/>
                  </a:lnTo>
                  <a:lnTo>
                    <a:pt x="28" y="49"/>
                  </a:lnTo>
                  <a:lnTo>
                    <a:pt x="36" y="42"/>
                  </a:lnTo>
                  <a:lnTo>
                    <a:pt x="45" y="34"/>
                  </a:lnTo>
                  <a:lnTo>
                    <a:pt x="52" y="24"/>
                  </a:lnTo>
                  <a:lnTo>
                    <a:pt x="60" y="14"/>
                  </a:lnTo>
                  <a:lnTo>
                    <a:pt x="66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5" name="Freeform 2309">
              <a:extLst>
                <a:ext uri="{FF2B5EF4-FFF2-40B4-BE49-F238E27FC236}">
                  <a16:creationId xmlns:a16="http://schemas.microsoft.com/office/drawing/2014/main" id="{60ACD617-3877-4574-8955-F4454C9D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69"/>
              <a:ext cx="14" cy="15"/>
            </a:xfrm>
            <a:custGeom>
              <a:avLst/>
              <a:gdLst>
                <a:gd name="T0" fmla="*/ 44 w 44"/>
                <a:gd name="T1" fmla="*/ 2 h 43"/>
                <a:gd name="T2" fmla="*/ 42 w 44"/>
                <a:gd name="T3" fmla="*/ 0 h 43"/>
                <a:gd name="T4" fmla="*/ 0 w 44"/>
                <a:gd name="T5" fmla="*/ 41 h 43"/>
                <a:gd name="T6" fmla="*/ 1 w 44"/>
                <a:gd name="T7" fmla="*/ 43 h 43"/>
                <a:gd name="T8" fmla="*/ 44 w 44"/>
                <a:gd name="T9" fmla="*/ 3 h 43"/>
                <a:gd name="T10" fmla="*/ 44 w 44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">
                  <a:moveTo>
                    <a:pt x="44" y="2"/>
                  </a:moveTo>
                  <a:lnTo>
                    <a:pt x="42" y="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4" y="3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6" name="Freeform 2310">
              <a:extLst>
                <a:ext uri="{FF2B5EF4-FFF2-40B4-BE49-F238E27FC236}">
                  <a16:creationId xmlns:a16="http://schemas.microsoft.com/office/drawing/2014/main" id="{4034CE68-0C8A-4B49-ACBA-8E8B1478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127"/>
              <a:ext cx="22" cy="15"/>
            </a:xfrm>
            <a:custGeom>
              <a:avLst/>
              <a:gdLst>
                <a:gd name="T0" fmla="*/ 1 w 67"/>
                <a:gd name="T1" fmla="*/ 2 h 44"/>
                <a:gd name="T2" fmla="*/ 1 w 67"/>
                <a:gd name="T3" fmla="*/ 2 h 44"/>
                <a:gd name="T4" fmla="*/ 8 w 67"/>
                <a:gd name="T5" fmla="*/ 3 h 44"/>
                <a:gd name="T6" fmla="*/ 16 w 67"/>
                <a:gd name="T7" fmla="*/ 7 h 44"/>
                <a:gd name="T8" fmla="*/ 26 w 67"/>
                <a:gd name="T9" fmla="*/ 11 h 44"/>
                <a:gd name="T10" fmla="*/ 35 w 67"/>
                <a:gd name="T11" fmla="*/ 17 h 44"/>
                <a:gd name="T12" fmla="*/ 44 w 67"/>
                <a:gd name="T13" fmla="*/ 25 h 44"/>
                <a:gd name="T14" fmla="*/ 52 w 67"/>
                <a:gd name="T15" fmla="*/ 30 h 44"/>
                <a:gd name="T16" fmla="*/ 60 w 67"/>
                <a:gd name="T17" fmla="*/ 38 h 44"/>
                <a:gd name="T18" fmla="*/ 67 w 67"/>
                <a:gd name="T19" fmla="*/ 44 h 44"/>
                <a:gd name="T20" fmla="*/ 67 w 67"/>
                <a:gd name="T21" fmla="*/ 43 h 44"/>
                <a:gd name="T22" fmla="*/ 61 w 67"/>
                <a:gd name="T23" fmla="*/ 37 h 44"/>
                <a:gd name="T24" fmla="*/ 54 w 67"/>
                <a:gd name="T25" fmla="*/ 29 h 44"/>
                <a:gd name="T26" fmla="*/ 47 w 67"/>
                <a:gd name="T27" fmla="*/ 23 h 44"/>
                <a:gd name="T28" fmla="*/ 37 w 67"/>
                <a:gd name="T29" fmla="*/ 16 h 44"/>
                <a:gd name="T30" fmla="*/ 28 w 67"/>
                <a:gd name="T31" fmla="*/ 10 h 44"/>
                <a:gd name="T32" fmla="*/ 19 w 67"/>
                <a:gd name="T33" fmla="*/ 6 h 44"/>
                <a:gd name="T34" fmla="*/ 8 w 67"/>
                <a:gd name="T35" fmla="*/ 2 h 44"/>
                <a:gd name="T36" fmla="*/ 1 w 67"/>
                <a:gd name="T37" fmla="*/ 0 h 44"/>
                <a:gd name="T38" fmla="*/ 0 w 67"/>
                <a:gd name="T39" fmla="*/ 0 h 44"/>
                <a:gd name="T40" fmla="*/ 1 w 67"/>
                <a:gd name="T4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44">
                  <a:moveTo>
                    <a:pt x="1" y="2"/>
                  </a:moveTo>
                  <a:lnTo>
                    <a:pt x="1" y="2"/>
                  </a:lnTo>
                  <a:lnTo>
                    <a:pt x="8" y="3"/>
                  </a:lnTo>
                  <a:lnTo>
                    <a:pt x="16" y="7"/>
                  </a:lnTo>
                  <a:lnTo>
                    <a:pt x="26" y="11"/>
                  </a:lnTo>
                  <a:lnTo>
                    <a:pt x="35" y="17"/>
                  </a:lnTo>
                  <a:lnTo>
                    <a:pt x="44" y="25"/>
                  </a:lnTo>
                  <a:lnTo>
                    <a:pt x="52" y="30"/>
                  </a:lnTo>
                  <a:lnTo>
                    <a:pt x="60" y="3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1" y="37"/>
                  </a:lnTo>
                  <a:lnTo>
                    <a:pt x="54" y="29"/>
                  </a:lnTo>
                  <a:lnTo>
                    <a:pt x="47" y="23"/>
                  </a:lnTo>
                  <a:lnTo>
                    <a:pt x="37" y="16"/>
                  </a:lnTo>
                  <a:lnTo>
                    <a:pt x="28" y="10"/>
                  </a:lnTo>
                  <a:lnTo>
                    <a:pt x="19" y="6"/>
                  </a:lnTo>
                  <a:lnTo>
                    <a:pt x="8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7" name="Freeform 2311">
              <a:extLst>
                <a:ext uri="{FF2B5EF4-FFF2-40B4-BE49-F238E27FC236}">
                  <a16:creationId xmlns:a16="http://schemas.microsoft.com/office/drawing/2014/main" id="{6C5C07B0-44B3-421C-B75C-44F8A97B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127"/>
              <a:ext cx="15" cy="22"/>
            </a:xfrm>
            <a:custGeom>
              <a:avLst/>
              <a:gdLst>
                <a:gd name="T0" fmla="*/ 2 w 44"/>
                <a:gd name="T1" fmla="*/ 65 h 66"/>
                <a:gd name="T2" fmla="*/ 2 w 44"/>
                <a:gd name="T3" fmla="*/ 66 h 66"/>
                <a:gd name="T4" fmla="*/ 7 w 44"/>
                <a:gd name="T5" fmla="*/ 59 h 66"/>
                <a:gd name="T6" fmla="*/ 12 w 44"/>
                <a:gd name="T7" fmla="*/ 51 h 66"/>
                <a:gd name="T8" fmla="*/ 14 w 44"/>
                <a:gd name="T9" fmla="*/ 42 h 66"/>
                <a:gd name="T10" fmla="*/ 19 w 44"/>
                <a:gd name="T11" fmla="*/ 33 h 66"/>
                <a:gd name="T12" fmla="*/ 22 w 44"/>
                <a:gd name="T13" fmla="*/ 23 h 66"/>
                <a:gd name="T14" fmla="*/ 28 w 44"/>
                <a:gd name="T15" fmla="*/ 14 h 66"/>
                <a:gd name="T16" fmla="*/ 35 w 44"/>
                <a:gd name="T17" fmla="*/ 7 h 66"/>
                <a:gd name="T18" fmla="*/ 44 w 44"/>
                <a:gd name="T19" fmla="*/ 2 h 66"/>
                <a:gd name="T20" fmla="*/ 41 w 44"/>
                <a:gd name="T21" fmla="*/ 0 h 66"/>
                <a:gd name="T22" fmla="*/ 33 w 44"/>
                <a:gd name="T23" fmla="*/ 6 h 66"/>
                <a:gd name="T24" fmla="*/ 26 w 44"/>
                <a:gd name="T25" fmla="*/ 13 h 66"/>
                <a:gd name="T26" fmla="*/ 21 w 44"/>
                <a:gd name="T27" fmla="*/ 22 h 66"/>
                <a:gd name="T28" fmla="*/ 17 w 44"/>
                <a:gd name="T29" fmla="*/ 31 h 66"/>
                <a:gd name="T30" fmla="*/ 14 w 44"/>
                <a:gd name="T31" fmla="*/ 41 h 66"/>
                <a:gd name="T32" fmla="*/ 10 w 44"/>
                <a:gd name="T33" fmla="*/ 50 h 66"/>
                <a:gd name="T34" fmla="*/ 5 w 44"/>
                <a:gd name="T35" fmla="*/ 57 h 66"/>
                <a:gd name="T36" fmla="*/ 0 w 44"/>
                <a:gd name="T37" fmla="*/ 65 h 66"/>
                <a:gd name="T38" fmla="*/ 0 w 44"/>
                <a:gd name="T39" fmla="*/ 65 h 66"/>
                <a:gd name="T40" fmla="*/ 2 w 44"/>
                <a:gd name="T41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6">
                  <a:moveTo>
                    <a:pt x="2" y="65"/>
                  </a:moveTo>
                  <a:lnTo>
                    <a:pt x="2" y="66"/>
                  </a:lnTo>
                  <a:lnTo>
                    <a:pt x="7" y="59"/>
                  </a:lnTo>
                  <a:lnTo>
                    <a:pt x="12" y="51"/>
                  </a:lnTo>
                  <a:lnTo>
                    <a:pt x="14" y="42"/>
                  </a:lnTo>
                  <a:lnTo>
                    <a:pt x="19" y="33"/>
                  </a:lnTo>
                  <a:lnTo>
                    <a:pt x="22" y="23"/>
                  </a:lnTo>
                  <a:lnTo>
                    <a:pt x="28" y="14"/>
                  </a:lnTo>
                  <a:lnTo>
                    <a:pt x="35" y="7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3" y="6"/>
                  </a:lnTo>
                  <a:lnTo>
                    <a:pt x="26" y="13"/>
                  </a:lnTo>
                  <a:lnTo>
                    <a:pt x="21" y="22"/>
                  </a:lnTo>
                  <a:lnTo>
                    <a:pt x="17" y="31"/>
                  </a:lnTo>
                  <a:lnTo>
                    <a:pt x="14" y="41"/>
                  </a:lnTo>
                  <a:lnTo>
                    <a:pt x="10" y="50"/>
                  </a:lnTo>
                  <a:lnTo>
                    <a:pt x="5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8" name="Freeform 2312">
              <a:extLst>
                <a:ext uri="{FF2B5EF4-FFF2-40B4-BE49-F238E27FC236}">
                  <a16:creationId xmlns:a16="http://schemas.microsoft.com/office/drawing/2014/main" id="{67D6F182-42D1-4198-B4AE-C4EEFF62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3149"/>
              <a:ext cx="1" cy="2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6 h 6"/>
                <a:gd name="T10" fmla="*/ 1 w 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9" name="Freeform 2313">
              <a:extLst>
                <a:ext uri="{FF2B5EF4-FFF2-40B4-BE49-F238E27FC236}">
                  <a16:creationId xmlns:a16="http://schemas.microsoft.com/office/drawing/2014/main" id="{2624A813-36A5-458D-A376-9446AF296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091"/>
              <a:ext cx="21" cy="21"/>
            </a:xfrm>
            <a:custGeom>
              <a:avLst/>
              <a:gdLst>
                <a:gd name="T0" fmla="*/ 62 w 63"/>
                <a:gd name="T1" fmla="*/ 64 h 65"/>
                <a:gd name="T2" fmla="*/ 63 w 63"/>
                <a:gd name="T3" fmla="*/ 64 h 65"/>
                <a:gd name="T4" fmla="*/ 61 w 63"/>
                <a:gd name="T5" fmla="*/ 56 h 65"/>
                <a:gd name="T6" fmla="*/ 56 w 63"/>
                <a:gd name="T7" fmla="*/ 46 h 65"/>
                <a:gd name="T8" fmla="*/ 47 w 63"/>
                <a:gd name="T9" fmla="*/ 36 h 65"/>
                <a:gd name="T10" fmla="*/ 39 w 63"/>
                <a:gd name="T11" fmla="*/ 27 h 65"/>
                <a:gd name="T12" fmla="*/ 28 w 63"/>
                <a:gd name="T13" fmla="*/ 18 h 65"/>
                <a:gd name="T14" fmla="*/ 18 w 63"/>
                <a:gd name="T15" fmla="*/ 10 h 65"/>
                <a:gd name="T16" fmla="*/ 9 w 63"/>
                <a:gd name="T17" fmla="*/ 4 h 65"/>
                <a:gd name="T18" fmla="*/ 1 w 63"/>
                <a:gd name="T19" fmla="*/ 0 h 65"/>
                <a:gd name="T20" fmla="*/ 0 w 63"/>
                <a:gd name="T21" fmla="*/ 1 h 65"/>
                <a:gd name="T22" fmla="*/ 7 w 63"/>
                <a:gd name="T23" fmla="*/ 5 h 65"/>
                <a:gd name="T24" fmla="*/ 15 w 63"/>
                <a:gd name="T25" fmla="*/ 10 h 65"/>
                <a:gd name="T26" fmla="*/ 26 w 63"/>
                <a:gd name="T27" fmla="*/ 19 h 65"/>
                <a:gd name="T28" fmla="*/ 37 w 63"/>
                <a:gd name="T29" fmla="*/ 29 h 65"/>
                <a:gd name="T30" fmla="*/ 46 w 63"/>
                <a:gd name="T31" fmla="*/ 38 h 65"/>
                <a:gd name="T32" fmla="*/ 53 w 63"/>
                <a:gd name="T33" fmla="*/ 49 h 65"/>
                <a:gd name="T34" fmla="*/ 59 w 63"/>
                <a:gd name="T35" fmla="*/ 58 h 65"/>
                <a:gd name="T36" fmla="*/ 61 w 63"/>
                <a:gd name="T37" fmla="*/ 64 h 65"/>
                <a:gd name="T38" fmla="*/ 62 w 63"/>
                <a:gd name="T39" fmla="*/ 65 h 65"/>
                <a:gd name="T40" fmla="*/ 62 w 63"/>
                <a:gd name="T4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5">
                  <a:moveTo>
                    <a:pt x="62" y="64"/>
                  </a:moveTo>
                  <a:lnTo>
                    <a:pt x="63" y="64"/>
                  </a:lnTo>
                  <a:lnTo>
                    <a:pt x="61" y="56"/>
                  </a:lnTo>
                  <a:lnTo>
                    <a:pt x="56" y="46"/>
                  </a:lnTo>
                  <a:lnTo>
                    <a:pt x="47" y="36"/>
                  </a:lnTo>
                  <a:lnTo>
                    <a:pt x="39" y="27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4"/>
                  </a:lnTo>
                  <a:lnTo>
                    <a:pt x="1" y="0"/>
                  </a:lnTo>
                  <a:lnTo>
                    <a:pt x="0" y="1"/>
                  </a:lnTo>
                  <a:lnTo>
                    <a:pt x="7" y="5"/>
                  </a:lnTo>
                  <a:lnTo>
                    <a:pt x="15" y="10"/>
                  </a:lnTo>
                  <a:lnTo>
                    <a:pt x="26" y="19"/>
                  </a:lnTo>
                  <a:lnTo>
                    <a:pt x="37" y="29"/>
                  </a:lnTo>
                  <a:lnTo>
                    <a:pt x="46" y="38"/>
                  </a:lnTo>
                  <a:lnTo>
                    <a:pt x="53" y="49"/>
                  </a:lnTo>
                  <a:lnTo>
                    <a:pt x="59" y="58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0" name="Freeform 2314">
              <a:extLst>
                <a:ext uri="{FF2B5EF4-FFF2-40B4-BE49-F238E27FC236}">
                  <a16:creationId xmlns:a16="http://schemas.microsoft.com/office/drawing/2014/main" id="{CA0622C8-445D-43C9-A102-1A24AADE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112"/>
              <a:ext cx="4" cy="3"/>
            </a:xfrm>
            <a:custGeom>
              <a:avLst/>
              <a:gdLst>
                <a:gd name="T0" fmla="*/ 13 w 13"/>
                <a:gd name="T1" fmla="*/ 8 h 9"/>
                <a:gd name="T2" fmla="*/ 11 w 13"/>
                <a:gd name="T3" fmla="*/ 6 h 9"/>
                <a:gd name="T4" fmla="*/ 7 w 13"/>
                <a:gd name="T5" fmla="*/ 3 h 9"/>
                <a:gd name="T6" fmla="*/ 3 w 13"/>
                <a:gd name="T7" fmla="*/ 1 h 9"/>
                <a:gd name="T8" fmla="*/ 0 w 13"/>
                <a:gd name="T9" fmla="*/ 0 h 9"/>
                <a:gd name="T10" fmla="*/ 0 w 13"/>
                <a:gd name="T11" fmla="*/ 1 h 9"/>
                <a:gd name="T12" fmla="*/ 2 w 13"/>
                <a:gd name="T13" fmla="*/ 2 h 9"/>
                <a:gd name="T14" fmla="*/ 5 w 13"/>
                <a:gd name="T15" fmla="*/ 3 h 9"/>
                <a:gd name="T16" fmla="*/ 9 w 13"/>
                <a:gd name="T17" fmla="*/ 7 h 9"/>
                <a:gd name="T18" fmla="*/ 12 w 13"/>
                <a:gd name="T19" fmla="*/ 9 h 9"/>
                <a:gd name="T20" fmla="*/ 13 w 13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3" y="8"/>
                  </a:moveTo>
                  <a:lnTo>
                    <a:pt x="11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1" name="Freeform 2315">
              <a:extLst>
                <a:ext uri="{FF2B5EF4-FFF2-40B4-BE49-F238E27FC236}">
                  <a16:creationId xmlns:a16="http://schemas.microsoft.com/office/drawing/2014/main" id="{33F9DB6E-68E1-4D53-BD9D-A1BFFCEF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062"/>
              <a:ext cx="29" cy="26"/>
            </a:xfrm>
            <a:custGeom>
              <a:avLst/>
              <a:gdLst>
                <a:gd name="T0" fmla="*/ 88 w 88"/>
                <a:gd name="T1" fmla="*/ 75 h 77"/>
                <a:gd name="T2" fmla="*/ 76 w 88"/>
                <a:gd name="T3" fmla="*/ 68 h 77"/>
                <a:gd name="T4" fmla="*/ 65 w 88"/>
                <a:gd name="T5" fmla="*/ 57 h 77"/>
                <a:gd name="T6" fmla="*/ 55 w 88"/>
                <a:gd name="T7" fmla="*/ 47 h 77"/>
                <a:gd name="T8" fmla="*/ 44 w 88"/>
                <a:gd name="T9" fmla="*/ 36 h 77"/>
                <a:gd name="T10" fmla="*/ 34 w 88"/>
                <a:gd name="T11" fmla="*/ 25 h 77"/>
                <a:gd name="T12" fmla="*/ 24 w 88"/>
                <a:gd name="T13" fmla="*/ 15 h 77"/>
                <a:gd name="T14" fmla="*/ 13 w 88"/>
                <a:gd name="T15" fmla="*/ 6 h 77"/>
                <a:gd name="T16" fmla="*/ 1 w 88"/>
                <a:gd name="T17" fmla="*/ 0 h 77"/>
                <a:gd name="T18" fmla="*/ 0 w 88"/>
                <a:gd name="T19" fmla="*/ 1 h 77"/>
                <a:gd name="T20" fmla="*/ 11 w 88"/>
                <a:gd name="T21" fmla="*/ 7 h 77"/>
                <a:gd name="T22" fmla="*/ 23 w 88"/>
                <a:gd name="T23" fmla="*/ 16 h 77"/>
                <a:gd name="T24" fmla="*/ 32 w 88"/>
                <a:gd name="T25" fmla="*/ 27 h 77"/>
                <a:gd name="T26" fmla="*/ 43 w 88"/>
                <a:gd name="T27" fmla="*/ 38 h 77"/>
                <a:gd name="T28" fmla="*/ 53 w 88"/>
                <a:gd name="T29" fmla="*/ 48 h 77"/>
                <a:gd name="T30" fmla="*/ 64 w 88"/>
                <a:gd name="T31" fmla="*/ 59 h 77"/>
                <a:gd name="T32" fmla="*/ 74 w 88"/>
                <a:gd name="T33" fmla="*/ 69 h 77"/>
                <a:gd name="T34" fmla="*/ 86 w 88"/>
                <a:gd name="T35" fmla="*/ 77 h 77"/>
                <a:gd name="T36" fmla="*/ 88 w 88"/>
                <a:gd name="T3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77">
                  <a:moveTo>
                    <a:pt x="88" y="75"/>
                  </a:moveTo>
                  <a:lnTo>
                    <a:pt x="76" y="68"/>
                  </a:lnTo>
                  <a:lnTo>
                    <a:pt x="65" y="57"/>
                  </a:lnTo>
                  <a:lnTo>
                    <a:pt x="55" y="47"/>
                  </a:lnTo>
                  <a:lnTo>
                    <a:pt x="44" y="36"/>
                  </a:lnTo>
                  <a:lnTo>
                    <a:pt x="34" y="25"/>
                  </a:lnTo>
                  <a:lnTo>
                    <a:pt x="24" y="15"/>
                  </a:lnTo>
                  <a:lnTo>
                    <a:pt x="13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7"/>
                  </a:lnTo>
                  <a:lnTo>
                    <a:pt x="23" y="16"/>
                  </a:lnTo>
                  <a:lnTo>
                    <a:pt x="32" y="27"/>
                  </a:lnTo>
                  <a:lnTo>
                    <a:pt x="43" y="38"/>
                  </a:lnTo>
                  <a:lnTo>
                    <a:pt x="53" y="48"/>
                  </a:lnTo>
                  <a:lnTo>
                    <a:pt x="64" y="59"/>
                  </a:lnTo>
                  <a:lnTo>
                    <a:pt x="74" y="69"/>
                  </a:lnTo>
                  <a:lnTo>
                    <a:pt x="86" y="77"/>
                  </a:lnTo>
                  <a:lnTo>
                    <a:pt x="8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2" name="Freeform 2316">
              <a:extLst>
                <a:ext uri="{FF2B5EF4-FFF2-40B4-BE49-F238E27FC236}">
                  <a16:creationId xmlns:a16="http://schemas.microsoft.com/office/drawing/2014/main" id="{BBE6E427-14E4-4FA7-8DD1-02E348A3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27"/>
              <a:ext cx="12" cy="10"/>
            </a:xfrm>
            <a:custGeom>
              <a:avLst/>
              <a:gdLst>
                <a:gd name="T0" fmla="*/ 37 w 37"/>
                <a:gd name="T1" fmla="*/ 30 h 30"/>
                <a:gd name="T2" fmla="*/ 37 w 37"/>
                <a:gd name="T3" fmla="*/ 29 h 30"/>
                <a:gd name="T4" fmla="*/ 32 w 37"/>
                <a:gd name="T5" fmla="*/ 25 h 30"/>
                <a:gd name="T6" fmla="*/ 28 w 37"/>
                <a:gd name="T7" fmla="*/ 21 h 30"/>
                <a:gd name="T8" fmla="*/ 24 w 37"/>
                <a:gd name="T9" fmla="*/ 17 h 30"/>
                <a:gd name="T10" fmla="*/ 19 w 37"/>
                <a:gd name="T11" fmla="*/ 13 h 30"/>
                <a:gd name="T12" fmla="*/ 14 w 37"/>
                <a:gd name="T13" fmla="*/ 10 h 30"/>
                <a:gd name="T14" fmla="*/ 10 w 37"/>
                <a:gd name="T15" fmla="*/ 5 h 30"/>
                <a:gd name="T16" fmla="*/ 5 w 37"/>
                <a:gd name="T17" fmla="*/ 2 h 30"/>
                <a:gd name="T18" fmla="*/ 1 w 37"/>
                <a:gd name="T19" fmla="*/ 0 h 30"/>
                <a:gd name="T20" fmla="*/ 0 w 37"/>
                <a:gd name="T21" fmla="*/ 1 h 30"/>
                <a:gd name="T22" fmla="*/ 4 w 37"/>
                <a:gd name="T23" fmla="*/ 4 h 30"/>
                <a:gd name="T24" fmla="*/ 9 w 37"/>
                <a:gd name="T25" fmla="*/ 7 h 30"/>
                <a:gd name="T26" fmla="*/ 13 w 37"/>
                <a:gd name="T27" fmla="*/ 11 h 30"/>
                <a:gd name="T28" fmla="*/ 18 w 37"/>
                <a:gd name="T29" fmla="*/ 14 h 30"/>
                <a:gd name="T30" fmla="*/ 22 w 37"/>
                <a:gd name="T31" fmla="*/ 19 h 30"/>
                <a:gd name="T32" fmla="*/ 27 w 37"/>
                <a:gd name="T33" fmla="*/ 22 h 30"/>
                <a:gd name="T34" fmla="*/ 31 w 37"/>
                <a:gd name="T35" fmla="*/ 26 h 30"/>
                <a:gd name="T36" fmla="*/ 34 w 37"/>
                <a:gd name="T37" fmla="*/ 30 h 30"/>
                <a:gd name="T38" fmla="*/ 37 w 37"/>
                <a:gd name="T3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0">
                  <a:moveTo>
                    <a:pt x="37" y="30"/>
                  </a:moveTo>
                  <a:lnTo>
                    <a:pt x="37" y="29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9" y="7"/>
                  </a:lnTo>
                  <a:lnTo>
                    <a:pt x="13" y="11"/>
                  </a:lnTo>
                  <a:lnTo>
                    <a:pt x="18" y="14"/>
                  </a:lnTo>
                  <a:lnTo>
                    <a:pt x="22" y="19"/>
                  </a:lnTo>
                  <a:lnTo>
                    <a:pt x="27" y="22"/>
                  </a:lnTo>
                  <a:lnTo>
                    <a:pt x="31" y="26"/>
                  </a:lnTo>
                  <a:lnTo>
                    <a:pt x="34" y="30"/>
                  </a:lnTo>
                  <a:lnTo>
                    <a:pt x="37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3" name="Freeform 2317">
              <a:extLst>
                <a:ext uri="{FF2B5EF4-FFF2-40B4-BE49-F238E27FC236}">
                  <a16:creationId xmlns:a16="http://schemas.microsoft.com/office/drawing/2014/main" id="{0D2B445E-2A1D-4273-B3A3-3102E2EB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037"/>
              <a:ext cx="22" cy="20"/>
            </a:xfrm>
            <a:custGeom>
              <a:avLst/>
              <a:gdLst>
                <a:gd name="T0" fmla="*/ 66 w 66"/>
                <a:gd name="T1" fmla="*/ 59 h 61"/>
                <a:gd name="T2" fmla="*/ 60 w 66"/>
                <a:gd name="T3" fmla="*/ 56 h 61"/>
                <a:gd name="T4" fmla="*/ 50 w 66"/>
                <a:gd name="T5" fmla="*/ 50 h 61"/>
                <a:gd name="T6" fmla="*/ 39 w 66"/>
                <a:gd name="T7" fmla="*/ 44 h 61"/>
                <a:gd name="T8" fmla="*/ 29 w 66"/>
                <a:gd name="T9" fmla="*/ 36 h 61"/>
                <a:gd name="T10" fmla="*/ 17 w 66"/>
                <a:gd name="T11" fmla="*/ 27 h 61"/>
                <a:gd name="T12" fmla="*/ 9 w 66"/>
                <a:gd name="T13" fmla="*/ 18 h 61"/>
                <a:gd name="T14" fmla="*/ 3 w 66"/>
                <a:gd name="T15" fmla="*/ 8 h 61"/>
                <a:gd name="T16" fmla="*/ 1 w 66"/>
                <a:gd name="T17" fmla="*/ 0 h 61"/>
                <a:gd name="T18" fmla="*/ 0 w 66"/>
                <a:gd name="T19" fmla="*/ 0 h 61"/>
                <a:gd name="T20" fmla="*/ 2 w 66"/>
                <a:gd name="T21" fmla="*/ 10 h 61"/>
                <a:gd name="T22" fmla="*/ 7 w 66"/>
                <a:gd name="T23" fmla="*/ 19 h 61"/>
                <a:gd name="T24" fmla="*/ 16 w 66"/>
                <a:gd name="T25" fmla="*/ 28 h 61"/>
                <a:gd name="T26" fmla="*/ 26 w 66"/>
                <a:gd name="T27" fmla="*/ 37 h 61"/>
                <a:gd name="T28" fmla="*/ 38 w 66"/>
                <a:gd name="T29" fmla="*/ 46 h 61"/>
                <a:gd name="T30" fmla="*/ 49 w 66"/>
                <a:gd name="T31" fmla="*/ 51 h 61"/>
                <a:gd name="T32" fmla="*/ 58 w 66"/>
                <a:gd name="T33" fmla="*/ 57 h 61"/>
                <a:gd name="T34" fmla="*/ 66 w 66"/>
                <a:gd name="T35" fmla="*/ 61 h 61"/>
                <a:gd name="T36" fmla="*/ 66 w 66"/>
                <a:gd name="T3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1">
                  <a:moveTo>
                    <a:pt x="66" y="59"/>
                  </a:moveTo>
                  <a:lnTo>
                    <a:pt x="60" y="56"/>
                  </a:lnTo>
                  <a:lnTo>
                    <a:pt x="50" y="50"/>
                  </a:lnTo>
                  <a:lnTo>
                    <a:pt x="39" y="44"/>
                  </a:lnTo>
                  <a:lnTo>
                    <a:pt x="29" y="36"/>
                  </a:lnTo>
                  <a:lnTo>
                    <a:pt x="17" y="27"/>
                  </a:lnTo>
                  <a:lnTo>
                    <a:pt x="9" y="18"/>
                  </a:lnTo>
                  <a:lnTo>
                    <a:pt x="3" y="8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7" y="19"/>
                  </a:lnTo>
                  <a:lnTo>
                    <a:pt x="16" y="28"/>
                  </a:lnTo>
                  <a:lnTo>
                    <a:pt x="26" y="37"/>
                  </a:lnTo>
                  <a:lnTo>
                    <a:pt x="38" y="46"/>
                  </a:lnTo>
                  <a:lnTo>
                    <a:pt x="49" y="51"/>
                  </a:lnTo>
                  <a:lnTo>
                    <a:pt x="58" y="57"/>
                  </a:lnTo>
                  <a:lnTo>
                    <a:pt x="66" y="61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4" name="Freeform 2318">
              <a:extLst>
                <a:ext uri="{FF2B5EF4-FFF2-40B4-BE49-F238E27FC236}">
                  <a16:creationId xmlns:a16="http://schemas.microsoft.com/office/drawing/2014/main" id="{CDC89F2C-13F3-47B4-9F69-4F98466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95"/>
              <a:ext cx="37" cy="29"/>
            </a:xfrm>
            <a:custGeom>
              <a:avLst/>
              <a:gdLst>
                <a:gd name="T0" fmla="*/ 109 w 109"/>
                <a:gd name="T1" fmla="*/ 85 h 87"/>
                <a:gd name="T2" fmla="*/ 98 w 109"/>
                <a:gd name="T3" fmla="*/ 74 h 87"/>
                <a:gd name="T4" fmla="*/ 87 w 109"/>
                <a:gd name="T5" fmla="*/ 60 h 87"/>
                <a:gd name="T6" fmla="*/ 74 w 109"/>
                <a:gd name="T7" fmla="*/ 47 h 87"/>
                <a:gd name="T8" fmla="*/ 61 w 109"/>
                <a:gd name="T9" fmla="*/ 35 h 87"/>
                <a:gd name="T10" fmla="*/ 46 w 109"/>
                <a:gd name="T11" fmla="*/ 21 h 87"/>
                <a:gd name="T12" fmla="*/ 32 w 109"/>
                <a:gd name="T13" fmla="*/ 13 h 87"/>
                <a:gd name="T14" fmla="*/ 17 w 109"/>
                <a:gd name="T15" fmla="*/ 4 h 87"/>
                <a:gd name="T16" fmla="*/ 0 w 109"/>
                <a:gd name="T17" fmla="*/ 0 h 87"/>
                <a:gd name="T18" fmla="*/ 0 w 109"/>
                <a:gd name="T19" fmla="*/ 1 h 87"/>
                <a:gd name="T20" fmla="*/ 16 w 109"/>
                <a:gd name="T21" fmla="*/ 6 h 87"/>
                <a:gd name="T22" fmla="*/ 30 w 109"/>
                <a:gd name="T23" fmla="*/ 14 h 87"/>
                <a:gd name="T24" fmla="*/ 45 w 109"/>
                <a:gd name="T25" fmla="*/ 24 h 87"/>
                <a:gd name="T26" fmla="*/ 58 w 109"/>
                <a:gd name="T27" fmla="*/ 36 h 87"/>
                <a:gd name="T28" fmla="*/ 73 w 109"/>
                <a:gd name="T29" fmla="*/ 50 h 87"/>
                <a:gd name="T30" fmla="*/ 85 w 109"/>
                <a:gd name="T31" fmla="*/ 62 h 87"/>
                <a:gd name="T32" fmla="*/ 95 w 109"/>
                <a:gd name="T33" fmla="*/ 75 h 87"/>
                <a:gd name="T34" fmla="*/ 108 w 109"/>
                <a:gd name="T35" fmla="*/ 87 h 87"/>
                <a:gd name="T36" fmla="*/ 109 w 109"/>
                <a:gd name="T37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87">
                  <a:moveTo>
                    <a:pt x="109" y="85"/>
                  </a:moveTo>
                  <a:lnTo>
                    <a:pt x="98" y="74"/>
                  </a:lnTo>
                  <a:lnTo>
                    <a:pt x="87" y="60"/>
                  </a:lnTo>
                  <a:lnTo>
                    <a:pt x="74" y="47"/>
                  </a:lnTo>
                  <a:lnTo>
                    <a:pt x="61" y="35"/>
                  </a:lnTo>
                  <a:lnTo>
                    <a:pt x="46" y="21"/>
                  </a:lnTo>
                  <a:lnTo>
                    <a:pt x="32" y="13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6" y="6"/>
                  </a:lnTo>
                  <a:lnTo>
                    <a:pt x="30" y="14"/>
                  </a:lnTo>
                  <a:lnTo>
                    <a:pt x="45" y="24"/>
                  </a:lnTo>
                  <a:lnTo>
                    <a:pt x="58" y="36"/>
                  </a:lnTo>
                  <a:lnTo>
                    <a:pt x="73" y="50"/>
                  </a:lnTo>
                  <a:lnTo>
                    <a:pt x="85" y="62"/>
                  </a:lnTo>
                  <a:lnTo>
                    <a:pt x="95" y="75"/>
                  </a:lnTo>
                  <a:lnTo>
                    <a:pt x="108" y="87"/>
                  </a:lnTo>
                  <a:lnTo>
                    <a:pt x="109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5" name="Freeform 2319">
              <a:extLst>
                <a:ext uri="{FF2B5EF4-FFF2-40B4-BE49-F238E27FC236}">
                  <a16:creationId xmlns:a16="http://schemas.microsoft.com/office/drawing/2014/main" id="{6C83E2D1-EA8B-43EA-AF21-7A1A6937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61"/>
              <a:ext cx="29" cy="27"/>
            </a:xfrm>
            <a:custGeom>
              <a:avLst/>
              <a:gdLst>
                <a:gd name="T0" fmla="*/ 87 w 87"/>
                <a:gd name="T1" fmla="*/ 81 h 82"/>
                <a:gd name="T2" fmla="*/ 82 w 87"/>
                <a:gd name="T3" fmla="*/ 71 h 82"/>
                <a:gd name="T4" fmla="*/ 74 w 87"/>
                <a:gd name="T5" fmla="*/ 58 h 82"/>
                <a:gd name="T6" fmla="*/ 63 w 87"/>
                <a:gd name="T7" fmla="*/ 45 h 82"/>
                <a:gd name="T8" fmla="*/ 52 w 87"/>
                <a:gd name="T9" fmla="*/ 33 h 82"/>
                <a:gd name="T10" fmla="*/ 38 w 87"/>
                <a:gd name="T11" fmla="*/ 20 h 82"/>
                <a:gd name="T12" fmla="*/ 25 w 87"/>
                <a:gd name="T13" fmla="*/ 9 h 82"/>
                <a:gd name="T14" fmla="*/ 13 w 87"/>
                <a:gd name="T15" fmla="*/ 2 h 82"/>
                <a:gd name="T16" fmla="*/ 0 w 87"/>
                <a:gd name="T17" fmla="*/ 0 h 82"/>
                <a:gd name="T18" fmla="*/ 0 w 87"/>
                <a:gd name="T19" fmla="*/ 1 h 82"/>
                <a:gd name="T20" fmla="*/ 12 w 87"/>
                <a:gd name="T21" fmla="*/ 3 h 82"/>
                <a:gd name="T22" fmla="*/ 23 w 87"/>
                <a:gd name="T23" fmla="*/ 10 h 82"/>
                <a:gd name="T24" fmla="*/ 37 w 87"/>
                <a:gd name="T25" fmla="*/ 21 h 82"/>
                <a:gd name="T26" fmla="*/ 49 w 87"/>
                <a:gd name="T27" fmla="*/ 34 h 82"/>
                <a:gd name="T28" fmla="*/ 62 w 87"/>
                <a:gd name="T29" fmla="*/ 46 h 82"/>
                <a:gd name="T30" fmla="*/ 72 w 87"/>
                <a:gd name="T31" fmla="*/ 61 h 82"/>
                <a:gd name="T32" fmla="*/ 80 w 87"/>
                <a:gd name="T33" fmla="*/ 72 h 82"/>
                <a:gd name="T34" fmla="*/ 86 w 87"/>
                <a:gd name="T35" fmla="*/ 82 h 82"/>
                <a:gd name="T36" fmla="*/ 87 w 87"/>
                <a:gd name="T3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82">
                  <a:moveTo>
                    <a:pt x="87" y="81"/>
                  </a:moveTo>
                  <a:lnTo>
                    <a:pt x="82" y="71"/>
                  </a:lnTo>
                  <a:lnTo>
                    <a:pt x="74" y="58"/>
                  </a:lnTo>
                  <a:lnTo>
                    <a:pt x="63" y="45"/>
                  </a:lnTo>
                  <a:lnTo>
                    <a:pt x="52" y="33"/>
                  </a:lnTo>
                  <a:lnTo>
                    <a:pt x="38" y="20"/>
                  </a:lnTo>
                  <a:lnTo>
                    <a:pt x="25" y="9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2" y="3"/>
                  </a:lnTo>
                  <a:lnTo>
                    <a:pt x="23" y="10"/>
                  </a:lnTo>
                  <a:lnTo>
                    <a:pt x="37" y="21"/>
                  </a:lnTo>
                  <a:lnTo>
                    <a:pt x="49" y="34"/>
                  </a:lnTo>
                  <a:lnTo>
                    <a:pt x="62" y="46"/>
                  </a:lnTo>
                  <a:lnTo>
                    <a:pt x="72" y="61"/>
                  </a:lnTo>
                  <a:lnTo>
                    <a:pt x="80" y="72"/>
                  </a:lnTo>
                  <a:lnTo>
                    <a:pt x="86" y="82"/>
                  </a:lnTo>
                  <a:lnTo>
                    <a:pt x="87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6" name="Freeform 2320">
              <a:extLst>
                <a:ext uri="{FF2B5EF4-FFF2-40B4-BE49-F238E27FC236}">
                  <a16:creationId xmlns:a16="http://schemas.microsoft.com/office/drawing/2014/main" id="{99072E0E-94D5-40F8-B776-89962313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8"/>
              <a:ext cx="1" cy="1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7" name="Freeform 2321">
              <a:extLst>
                <a:ext uri="{FF2B5EF4-FFF2-40B4-BE49-F238E27FC236}">
                  <a16:creationId xmlns:a16="http://schemas.microsoft.com/office/drawing/2014/main" id="{7FD8E9A5-BFCD-44F5-B19F-82C5523EC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9"/>
              <a:ext cx="7" cy="4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0 h 11"/>
                <a:gd name="T4" fmla="*/ 2 w 20"/>
                <a:gd name="T5" fmla="*/ 0 h 11"/>
                <a:gd name="T6" fmla="*/ 0 w 20"/>
                <a:gd name="T7" fmla="*/ 1 h 11"/>
                <a:gd name="T8" fmla="*/ 20 w 20"/>
                <a:gd name="T9" fmla="*/ 11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8" name="Freeform 2322">
              <a:extLst>
                <a:ext uri="{FF2B5EF4-FFF2-40B4-BE49-F238E27FC236}">
                  <a16:creationId xmlns:a16="http://schemas.microsoft.com/office/drawing/2014/main" id="{7B84DF14-AE81-4C58-8718-78A720982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35"/>
              <a:ext cx="25" cy="22"/>
            </a:xfrm>
            <a:custGeom>
              <a:avLst/>
              <a:gdLst>
                <a:gd name="T0" fmla="*/ 77 w 77"/>
                <a:gd name="T1" fmla="*/ 66 h 66"/>
                <a:gd name="T2" fmla="*/ 66 w 77"/>
                <a:gd name="T3" fmla="*/ 59 h 66"/>
                <a:gd name="T4" fmla="*/ 57 w 77"/>
                <a:gd name="T5" fmla="*/ 50 h 66"/>
                <a:gd name="T6" fmla="*/ 50 w 77"/>
                <a:gd name="T7" fmla="*/ 39 h 66"/>
                <a:gd name="T8" fmla="*/ 41 w 77"/>
                <a:gd name="T9" fmla="*/ 29 h 66"/>
                <a:gd name="T10" fmla="*/ 33 w 77"/>
                <a:gd name="T11" fmla="*/ 19 h 66"/>
                <a:gd name="T12" fmla="*/ 23 w 77"/>
                <a:gd name="T13" fmla="*/ 10 h 66"/>
                <a:gd name="T14" fmla="*/ 13 w 77"/>
                <a:gd name="T15" fmla="*/ 3 h 66"/>
                <a:gd name="T16" fmla="*/ 0 w 77"/>
                <a:gd name="T17" fmla="*/ 0 h 66"/>
                <a:gd name="T18" fmla="*/ 0 w 77"/>
                <a:gd name="T19" fmla="*/ 0 h 66"/>
                <a:gd name="T20" fmla="*/ 12 w 77"/>
                <a:gd name="T21" fmla="*/ 4 h 66"/>
                <a:gd name="T22" fmla="*/ 22 w 77"/>
                <a:gd name="T23" fmla="*/ 11 h 66"/>
                <a:gd name="T24" fmla="*/ 31 w 77"/>
                <a:gd name="T25" fmla="*/ 20 h 66"/>
                <a:gd name="T26" fmla="*/ 40 w 77"/>
                <a:gd name="T27" fmla="*/ 30 h 66"/>
                <a:gd name="T28" fmla="*/ 49 w 77"/>
                <a:gd name="T29" fmla="*/ 41 h 66"/>
                <a:gd name="T30" fmla="*/ 56 w 77"/>
                <a:gd name="T31" fmla="*/ 51 h 66"/>
                <a:gd name="T32" fmla="*/ 65 w 77"/>
                <a:gd name="T33" fmla="*/ 60 h 66"/>
                <a:gd name="T34" fmla="*/ 75 w 77"/>
                <a:gd name="T35" fmla="*/ 66 h 66"/>
                <a:gd name="T36" fmla="*/ 77 w 77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6">
                  <a:moveTo>
                    <a:pt x="77" y="66"/>
                  </a:moveTo>
                  <a:lnTo>
                    <a:pt x="66" y="59"/>
                  </a:lnTo>
                  <a:lnTo>
                    <a:pt x="57" y="50"/>
                  </a:lnTo>
                  <a:lnTo>
                    <a:pt x="50" y="39"/>
                  </a:lnTo>
                  <a:lnTo>
                    <a:pt x="41" y="29"/>
                  </a:lnTo>
                  <a:lnTo>
                    <a:pt x="33" y="19"/>
                  </a:lnTo>
                  <a:lnTo>
                    <a:pt x="23" y="10"/>
                  </a:lnTo>
                  <a:lnTo>
                    <a:pt x="1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2" y="11"/>
                  </a:lnTo>
                  <a:lnTo>
                    <a:pt x="31" y="20"/>
                  </a:lnTo>
                  <a:lnTo>
                    <a:pt x="40" y="30"/>
                  </a:lnTo>
                  <a:lnTo>
                    <a:pt x="49" y="41"/>
                  </a:lnTo>
                  <a:lnTo>
                    <a:pt x="56" y="51"/>
                  </a:lnTo>
                  <a:lnTo>
                    <a:pt x="65" y="60"/>
                  </a:lnTo>
                  <a:lnTo>
                    <a:pt x="75" y="66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9" name="Freeform 2323">
              <a:extLst>
                <a:ext uri="{FF2B5EF4-FFF2-40B4-BE49-F238E27FC236}">
                  <a16:creationId xmlns:a16="http://schemas.microsoft.com/office/drawing/2014/main" id="{3E54261F-06B6-4587-9473-0CEC9CAC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12"/>
              <a:ext cx="41" cy="28"/>
            </a:xfrm>
            <a:custGeom>
              <a:avLst/>
              <a:gdLst>
                <a:gd name="T0" fmla="*/ 121 w 121"/>
                <a:gd name="T1" fmla="*/ 0 h 84"/>
                <a:gd name="T2" fmla="*/ 112 w 121"/>
                <a:gd name="T3" fmla="*/ 2 h 84"/>
                <a:gd name="T4" fmla="*/ 104 w 121"/>
                <a:gd name="T5" fmla="*/ 8 h 84"/>
                <a:gd name="T6" fmla="*/ 97 w 121"/>
                <a:gd name="T7" fmla="*/ 11 h 84"/>
                <a:gd name="T8" fmla="*/ 88 w 121"/>
                <a:gd name="T9" fmla="*/ 15 h 84"/>
                <a:gd name="T10" fmla="*/ 80 w 121"/>
                <a:gd name="T11" fmla="*/ 19 h 84"/>
                <a:gd name="T12" fmla="*/ 71 w 121"/>
                <a:gd name="T13" fmla="*/ 22 h 84"/>
                <a:gd name="T14" fmla="*/ 63 w 121"/>
                <a:gd name="T15" fmla="*/ 27 h 84"/>
                <a:gd name="T16" fmla="*/ 56 w 121"/>
                <a:gd name="T17" fmla="*/ 31 h 84"/>
                <a:gd name="T18" fmla="*/ 47 w 121"/>
                <a:gd name="T19" fmla="*/ 36 h 84"/>
                <a:gd name="T20" fmla="*/ 38 w 121"/>
                <a:gd name="T21" fmla="*/ 42 h 84"/>
                <a:gd name="T22" fmla="*/ 32 w 121"/>
                <a:gd name="T23" fmla="*/ 47 h 84"/>
                <a:gd name="T24" fmla="*/ 25 w 121"/>
                <a:gd name="T25" fmla="*/ 53 h 84"/>
                <a:gd name="T26" fmla="*/ 18 w 121"/>
                <a:gd name="T27" fmla="*/ 59 h 84"/>
                <a:gd name="T28" fmla="*/ 11 w 121"/>
                <a:gd name="T29" fmla="*/ 66 h 84"/>
                <a:gd name="T30" fmla="*/ 6 w 121"/>
                <a:gd name="T31" fmla="*/ 75 h 84"/>
                <a:gd name="T32" fmla="*/ 0 w 121"/>
                <a:gd name="T33" fmla="*/ 83 h 84"/>
                <a:gd name="T34" fmla="*/ 2 w 121"/>
                <a:gd name="T35" fmla="*/ 84 h 84"/>
                <a:gd name="T36" fmla="*/ 7 w 121"/>
                <a:gd name="T37" fmla="*/ 76 h 84"/>
                <a:gd name="T38" fmla="*/ 13 w 121"/>
                <a:gd name="T39" fmla="*/ 68 h 84"/>
                <a:gd name="T40" fmla="*/ 19 w 121"/>
                <a:gd name="T41" fmla="*/ 61 h 84"/>
                <a:gd name="T42" fmla="*/ 26 w 121"/>
                <a:gd name="T43" fmla="*/ 55 h 84"/>
                <a:gd name="T44" fmla="*/ 33 w 121"/>
                <a:gd name="T45" fmla="*/ 48 h 84"/>
                <a:gd name="T46" fmla="*/ 41 w 121"/>
                <a:gd name="T47" fmla="*/ 43 h 84"/>
                <a:gd name="T48" fmla="*/ 48 w 121"/>
                <a:gd name="T49" fmla="*/ 38 h 84"/>
                <a:gd name="T50" fmla="*/ 57 w 121"/>
                <a:gd name="T51" fmla="*/ 33 h 84"/>
                <a:gd name="T52" fmla="*/ 64 w 121"/>
                <a:gd name="T53" fmla="*/ 28 h 84"/>
                <a:gd name="T54" fmla="*/ 73 w 121"/>
                <a:gd name="T55" fmla="*/ 24 h 84"/>
                <a:gd name="T56" fmla="*/ 81 w 121"/>
                <a:gd name="T57" fmla="*/ 20 h 84"/>
                <a:gd name="T58" fmla="*/ 89 w 121"/>
                <a:gd name="T59" fmla="*/ 16 h 84"/>
                <a:gd name="T60" fmla="*/ 98 w 121"/>
                <a:gd name="T61" fmla="*/ 11 h 84"/>
                <a:gd name="T62" fmla="*/ 107 w 121"/>
                <a:gd name="T63" fmla="*/ 9 h 84"/>
                <a:gd name="T64" fmla="*/ 115 w 121"/>
                <a:gd name="T65" fmla="*/ 5 h 84"/>
                <a:gd name="T66" fmla="*/ 121 w 121"/>
                <a:gd name="T67" fmla="*/ 1 h 84"/>
                <a:gd name="T68" fmla="*/ 121 w 121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84">
                  <a:moveTo>
                    <a:pt x="121" y="0"/>
                  </a:moveTo>
                  <a:lnTo>
                    <a:pt x="112" y="2"/>
                  </a:lnTo>
                  <a:lnTo>
                    <a:pt x="104" y="8"/>
                  </a:lnTo>
                  <a:lnTo>
                    <a:pt x="97" y="11"/>
                  </a:lnTo>
                  <a:lnTo>
                    <a:pt x="88" y="15"/>
                  </a:lnTo>
                  <a:lnTo>
                    <a:pt x="80" y="19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6" y="31"/>
                  </a:lnTo>
                  <a:lnTo>
                    <a:pt x="47" y="36"/>
                  </a:lnTo>
                  <a:lnTo>
                    <a:pt x="38" y="42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8" y="59"/>
                  </a:lnTo>
                  <a:lnTo>
                    <a:pt x="11" y="66"/>
                  </a:lnTo>
                  <a:lnTo>
                    <a:pt x="6" y="75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7" y="76"/>
                  </a:lnTo>
                  <a:lnTo>
                    <a:pt x="13" y="68"/>
                  </a:lnTo>
                  <a:lnTo>
                    <a:pt x="19" y="61"/>
                  </a:lnTo>
                  <a:lnTo>
                    <a:pt x="26" y="55"/>
                  </a:lnTo>
                  <a:lnTo>
                    <a:pt x="33" y="48"/>
                  </a:lnTo>
                  <a:lnTo>
                    <a:pt x="41" y="43"/>
                  </a:lnTo>
                  <a:lnTo>
                    <a:pt x="48" y="38"/>
                  </a:lnTo>
                  <a:lnTo>
                    <a:pt x="57" y="33"/>
                  </a:lnTo>
                  <a:lnTo>
                    <a:pt x="64" y="28"/>
                  </a:lnTo>
                  <a:lnTo>
                    <a:pt x="73" y="24"/>
                  </a:lnTo>
                  <a:lnTo>
                    <a:pt x="81" y="20"/>
                  </a:lnTo>
                  <a:lnTo>
                    <a:pt x="89" y="16"/>
                  </a:lnTo>
                  <a:lnTo>
                    <a:pt x="98" y="11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21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0" name="Freeform 2324">
              <a:extLst>
                <a:ext uri="{FF2B5EF4-FFF2-40B4-BE49-F238E27FC236}">
                  <a16:creationId xmlns:a16="http://schemas.microsoft.com/office/drawing/2014/main" id="{8842C2D0-245B-4746-98DC-BF2D0131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73"/>
              <a:ext cx="3" cy="3"/>
            </a:xfrm>
            <a:custGeom>
              <a:avLst/>
              <a:gdLst>
                <a:gd name="T0" fmla="*/ 7 w 10"/>
                <a:gd name="T1" fmla="*/ 1 h 10"/>
                <a:gd name="T2" fmla="*/ 9 w 10"/>
                <a:gd name="T3" fmla="*/ 0 h 10"/>
                <a:gd name="T4" fmla="*/ 5 w 10"/>
                <a:gd name="T5" fmla="*/ 1 h 10"/>
                <a:gd name="T6" fmla="*/ 3 w 10"/>
                <a:gd name="T7" fmla="*/ 3 h 10"/>
                <a:gd name="T8" fmla="*/ 1 w 10"/>
                <a:gd name="T9" fmla="*/ 7 h 10"/>
                <a:gd name="T10" fmla="*/ 0 w 10"/>
                <a:gd name="T11" fmla="*/ 8 h 10"/>
                <a:gd name="T12" fmla="*/ 0 w 10"/>
                <a:gd name="T13" fmla="*/ 10 h 10"/>
                <a:gd name="T14" fmla="*/ 3 w 10"/>
                <a:gd name="T15" fmla="*/ 8 h 10"/>
                <a:gd name="T16" fmla="*/ 5 w 10"/>
                <a:gd name="T17" fmla="*/ 6 h 10"/>
                <a:gd name="T18" fmla="*/ 7 w 10"/>
                <a:gd name="T19" fmla="*/ 3 h 10"/>
                <a:gd name="T20" fmla="*/ 9 w 10"/>
                <a:gd name="T21" fmla="*/ 1 h 10"/>
                <a:gd name="T22" fmla="*/ 10 w 10"/>
                <a:gd name="T23" fmla="*/ 1 h 10"/>
                <a:gd name="T24" fmla="*/ 7 w 10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1" name="Freeform 2325">
              <a:extLst>
                <a:ext uri="{FF2B5EF4-FFF2-40B4-BE49-F238E27FC236}">
                  <a16:creationId xmlns:a16="http://schemas.microsoft.com/office/drawing/2014/main" id="{6E1B5FA4-DF54-43BB-A733-0642C57D3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950"/>
              <a:ext cx="23" cy="23"/>
            </a:xfrm>
            <a:custGeom>
              <a:avLst/>
              <a:gdLst>
                <a:gd name="T0" fmla="*/ 68 w 69"/>
                <a:gd name="T1" fmla="*/ 0 h 71"/>
                <a:gd name="T2" fmla="*/ 68 w 69"/>
                <a:gd name="T3" fmla="*/ 0 h 71"/>
                <a:gd name="T4" fmla="*/ 60 w 69"/>
                <a:gd name="T5" fmla="*/ 5 h 71"/>
                <a:gd name="T6" fmla="*/ 51 w 69"/>
                <a:gd name="T7" fmla="*/ 12 h 71"/>
                <a:gd name="T8" fmla="*/ 39 w 69"/>
                <a:gd name="T9" fmla="*/ 21 h 71"/>
                <a:gd name="T10" fmla="*/ 28 w 69"/>
                <a:gd name="T11" fmla="*/ 31 h 71"/>
                <a:gd name="T12" fmla="*/ 18 w 69"/>
                <a:gd name="T13" fmla="*/ 42 h 71"/>
                <a:gd name="T14" fmla="*/ 10 w 69"/>
                <a:gd name="T15" fmla="*/ 53 h 71"/>
                <a:gd name="T16" fmla="*/ 3 w 69"/>
                <a:gd name="T17" fmla="*/ 63 h 71"/>
                <a:gd name="T18" fmla="*/ 0 w 69"/>
                <a:gd name="T19" fmla="*/ 71 h 71"/>
                <a:gd name="T20" fmla="*/ 3 w 69"/>
                <a:gd name="T21" fmla="*/ 71 h 71"/>
                <a:gd name="T22" fmla="*/ 5 w 69"/>
                <a:gd name="T23" fmla="*/ 64 h 71"/>
                <a:gd name="T24" fmla="*/ 11 w 69"/>
                <a:gd name="T25" fmla="*/ 54 h 71"/>
                <a:gd name="T26" fmla="*/ 20 w 69"/>
                <a:gd name="T27" fmla="*/ 43 h 71"/>
                <a:gd name="T28" fmla="*/ 30 w 69"/>
                <a:gd name="T29" fmla="*/ 33 h 71"/>
                <a:gd name="T30" fmla="*/ 41 w 69"/>
                <a:gd name="T31" fmla="*/ 23 h 71"/>
                <a:gd name="T32" fmla="*/ 53 w 69"/>
                <a:gd name="T33" fmla="*/ 13 h 71"/>
                <a:gd name="T34" fmla="*/ 63 w 69"/>
                <a:gd name="T35" fmla="*/ 6 h 71"/>
                <a:gd name="T36" fmla="*/ 69 w 69"/>
                <a:gd name="T37" fmla="*/ 2 h 71"/>
                <a:gd name="T38" fmla="*/ 68 w 69"/>
                <a:gd name="T39" fmla="*/ 2 h 71"/>
                <a:gd name="T40" fmla="*/ 68 w 6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1">
                  <a:moveTo>
                    <a:pt x="68" y="0"/>
                  </a:moveTo>
                  <a:lnTo>
                    <a:pt x="68" y="0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39" y="21"/>
                  </a:lnTo>
                  <a:lnTo>
                    <a:pt x="28" y="31"/>
                  </a:lnTo>
                  <a:lnTo>
                    <a:pt x="18" y="42"/>
                  </a:lnTo>
                  <a:lnTo>
                    <a:pt x="10" y="53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5" y="64"/>
                  </a:lnTo>
                  <a:lnTo>
                    <a:pt x="11" y="54"/>
                  </a:lnTo>
                  <a:lnTo>
                    <a:pt x="20" y="43"/>
                  </a:lnTo>
                  <a:lnTo>
                    <a:pt x="30" y="33"/>
                  </a:lnTo>
                  <a:lnTo>
                    <a:pt x="41" y="23"/>
                  </a:lnTo>
                  <a:lnTo>
                    <a:pt x="53" y="13"/>
                  </a:lnTo>
                  <a:lnTo>
                    <a:pt x="63" y="6"/>
                  </a:lnTo>
                  <a:lnTo>
                    <a:pt x="69" y="2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2" name="Freeform 2326">
              <a:extLst>
                <a:ext uri="{FF2B5EF4-FFF2-40B4-BE49-F238E27FC236}">
                  <a16:creationId xmlns:a16="http://schemas.microsoft.com/office/drawing/2014/main" id="{6C2ABCA6-8A8D-4072-93FE-26852CAC3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944"/>
              <a:ext cx="9" cy="6"/>
            </a:xfrm>
            <a:custGeom>
              <a:avLst/>
              <a:gdLst>
                <a:gd name="T0" fmla="*/ 26 w 26"/>
                <a:gd name="T1" fmla="*/ 0 h 16"/>
                <a:gd name="T2" fmla="*/ 21 w 26"/>
                <a:gd name="T3" fmla="*/ 1 h 16"/>
                <a:gd name="T4" fmla="*/ 17 w 26"/>
                <a:gd name="T5" fmla="*/ 2 h 16"/>
                <a:gd name="T6" fmla="*/ 15 w 26"/>
                <a:gd name="T7" fmla="*/ 4 h 16"/>
                <a:gd name="T8" fmla="*/ 11 w 26"/>
                <a:gd name="T9" fmla="*/ 6 h 16"/>
                <a:gd name="T10" fmla="*/ 9 w 26"/>
                <a:gd name="T11" fmla="*/ 9 h 16"/>
                <a:gd name="T12" fmla="*/ 6 w 26"/>
                <a:gd name="T13" fmla="*/ 11 h 16"/>
                <a:gd name="T14" fmla="*/ 2 w 26"/>
                <a:gd name="T15" fmla="*/ 13 h 16"/>
                <a:gd name="T16" fmla="*/ 0 w 26"/>
                <a:gd name="T17" fmla="*/ 14 h 16"/>
                <a:gd name="T18" fmla="*/ 0 w 26"/>
                <a:gd name="T19" fmla="*/ 16 h 16"/>
                <a:gd name="T20" fmla="*/ 5 w 26"/>
                <a:gd name="T21" fmla="*/ 14 h 16"/>
                <a:gd name="T22" fmla="*/ 7 w 26"/>
                <a:gd name="T23" fmla="*/ 12 h 16"/>
                <a:gd name="T24" fmla="*/ 10 w 26"/>
                <a:gd name="T25" fmla="*/ 10 h 16"/>
                <a:gd name="T26" fmla="*/ 12 w 26"/>
                <a:gd name="T27" fmla="*/ 7 h 16"/>
                <a:gd name="T28" fmla="*/ 16 w 26"/>
                <a:gd name="T29" fmla="*/ 5 h 16"/>
                <a:gd name="T30" fmla="*/ 18 w 26"/>
                <a:gd name="T31" fmla="*/ 3 h 16"/>
                <a:gd name="T32" fmla="*/ 21 w 26"/>
                <a:gd name="T33" fmla="*/ 2 h 16"/>
                <a:gd name="T34" fmla="*/ 26 w 26"/>
                <a:gd name="T35" fmla="*/ 1 h 16"/>
                <a:gd name="T36" fmla="*/ 26 w 26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lnTo>
                    <a:pt x="21" y="1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3" name="Freeform 2327">
              <a:extLst>
                <a:ext uri="{FF2B5EF4-FFF2-40B4-BE49-F238E27FC236}">
                  <a16:creationId xmlns:a16="http://schemas.microsoft.com/office/drawing/2014/main" id="{0C561EAE-F987-4A58-A947-FCE9E4DA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977"/>
              <a:ext cx="27" cy="30"/>
            </a:xfrm>
            <a:custGeom>
              <a:avLst/>
              <a:gdLst>
                <a:gd name="T0" fmla="*/ 78 w 80"/>
                <a:gd name="T1" fmla="*/ 0 h 90"/>
                <a:gd name="T2" fmla="*/ 66 w 80"/>
                <a:gd name="T3" fmla="*/ 7 h 90"/>
                <a:gd name="T4" fmla="*/ 55 w 80"/>
                <a:gd name="T5" fmla="*/ 16 h 90"/>
                <a:gd name="T6" fmla="*/ 44 w 80"/>
                <a:gd name="T7" fmla="*/ 27 h 90"/>
                <a:gd name="T8" fmla="*/ 34 w 80"/>
                <a:gd name="T9" fmla="*/ 38 h 90"/>
                <a:gd name="T10" fmla="*/ 25 w 80"/>
                <a:gd name="T11" fmla="*/ 52 h 90"/>
                <a:gd name="T12" fmla="*/ 16 w 80"/>
                <a:gd name="T13" fmla="*/ 64 h 90"/>
                <a:gd name="T14" fmla="*/ 7 w 80"/>
                <a:gd name="T15" fmla="*/ 76 h 90"/>
                <a:gd name="T16" fmla="*/ 0 w 80"/>
                <a:gd name="T17" fmla="*/ 88 h 90"/>
                <a:gd name="T18" fmla="*/ 1 w 80"/>
                <a:gd name="T19" fmla="*/ 90 h 90"/>
                <a:gd name="T20" fmla="*/ 9 w 80"/>
                <a:gd name="T21" fmla="*/ 79 h 90"/>
                <a:gd name="T22" fmla="*/ 17 w 80"/>
                <a:gd name="T23" fmla="*/ 66 h 90"/>
                <a:gd name="T24" fmla="*/ 26 w 80"/>
                <a:gd name="T25" fmla="*/ 53 h 90"/>
                <a:gd name="T26" fmla="*/ 36 w 80"/>
                <a:gd name="T27" fmla="*/ 39 h 90"/>
                <a:gd name="T28" fmla="*/ 45 w 80"/>
                <a:gd name="T29" fmla="*/ 28 h 90"/>
                <a:gd name="T30" fmla="*/ 56 w 80"/>
                <a:gd name="T31" fmla="*/ 17 h 90"/>
                <a:gd name="T32" fmla="*/ 67 w 80"/>
                <a:gd name="T33" fmla="*/ 9 h 90"/>
                <a:gd name="T34" fmla="*/ 80 w 80"/>
                <a:gd name="T35" fmla="*/ 1 h 90"/>
                <a:gd name="T36" fmla="*/ 78 w 80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0">
                  <a:moveTo>
                    <a:pt x="78" y="0"/>
                  </a:moveTo>
                  <a:lnTo>
                    <a:pt x="66" y="7"/>
                  </a:lnTo>
                  <a:lnTo>
                    <a:pt x="55" y="16"/>
                  </a:lnTo>
                  <a:lnTo>
                    <a:pt x="44" y="27"/>
                  </a:lnTo>
                  <a:lnTo>
                    <a:pt x="34" y="38"/>
                  </a:lnTo>
                  <a:lnTo>
                    <a:pt x="25" y="52"/>
                  </a:lnTo>
                  <a:lnTo>
                    <a:pt x="16" y="64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9" y="79"/>
                  </a:lnTo>
                  <a:lnTo>
                    <a:pt x="17" y="66"/>
                  </a:lnTo>
                  <a:lnTo>
                    <a:pt x="26" y="53"/>
                  </a:lnTo>
                  <a:lnTo>
                    <a:pt x="36" y="39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9"/>
                  </a:lnTo>
                  <a:lnTo>
                    <a:pt x="80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4" name="Freeform 2328">
              <a:extLst>
                <a:ext uri="{FF2B5EF4-FFF2-40B4-BE49-F238E27FC236}">
                  <a16:creationId xmlns:a16="http://schemas.microsoft.com/office/drawing/2014/main" id="{8CE18D26-45E3-4A5C-9CEB-B5BD4A39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976"/>
              <a:ext cx="3" cy="1"/>
            </a:xfrm>
            <a:custGeom>
              <a:avLst/>
              <a:gdLst>
                <a:gd name="T0" fmla="*/ 9 w 9"/>
                <a:gd name="T1" fmla="*/ 0 h 3"/>
                <a:gd name="T2" fmla="*/ 6 w 9"/>
                <a:gd name="T3" fmla="*/ 0 h 3"/>
                <a:gd name="T4" fmla="*/ 4 w 9"/>
                <a:gd name="T5" fmla="*/ 0 h 3"/>
                <a:gd name="T6" fmla="*/ 4 w 9"/>
                <a:gd name="T7" fmla="*/ 1 h 3"/>
                <a:gd name="T8" fmla="*/ 0 w 9"/>
                <a:gd name="T9" fmla="*/ 2 h 3"/>
                <a:gd name="T10" fmla="*/ 3 w 9"/>
                <a:gd name="T11" fmla="*/ 3 h 3"/>
                <a:gd name="T12" fmla="*/ 5 w 9"/>
                <a:gd name="T13" fmla="*/ 2 h 3"/>
                <a:gd name="T14" fmla="*/ 6 w 9"/>
                <a:gd name="T15" fmla="*/ 1 h 3"/>
                <a:gd name="T16" fmla="*/ 8 w 9"/>
                <a:gd name="T17" fmla="*/ 2 h 3"/>
                <a:gd name="T18" fmla="*/ 9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5" name="Freeform 2329">
              <a:extLst>
                <a:ext uri="{FF2B5EF4-FFF2-40B4-BE49-F238E27FC236}">
                  <a16:creationId xmlns:a16="http://schemas.microsoft.com/office/drawing/2014/main" id="{9F3024CB-206D-43D9-95F1-8D798209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006"/>
              <a:ext cx="24" cy="30"/>
            </a:xfrm>
            <a:custGeom>
              <a:avLst/>
              <a:gdLst>
                <a:gd name="T0" fmla="*/ 71 w 72"/>
                <a:gd name="T1" fmla="*/ 0 h 89"/>
                <a:gd name="T2" fmla="*/ 60 w 72"/>
                <a:gd name="T3" fmla="*/ 8 h 89"/>
                <a:gd name="T4" fmla="*/ 50 w 72"/>
                <a:gd name="T5" fmla="*/ 18 h 89"/>
                <a:gd name="T6" fmla="*/ 43 w 72"/>
                <a:gd name="T7" fmla="*/ 31 h 89"/>
                <a:gd name="T8" fmla="*/ 37 w 72"/>
                <a:gd name="T9" fmla="*/ 45 h 89"/>
                <a:gd name="T10" fmla="*/ 29 w 72"/>
                <a:gd name="T11" fmla="*/ 57 h 89"/>
                <a:gd name="T12" fmla="*/ 22 w 72"/>
                <a:gd name="T13" fmla="*/ 69 h 89"/>
                <a:gd name="T14" fmla="*/ 13 w 72"/>
                <a:gd name="T15" fmla="*/ 80 h 89"/>
                <a:gd name="T16" fmla="*/ 0 w 72"/>
                <a:gd name="T17" fmla="*/ 87 h 89"/>
                <a:gd name="T18" fmla="*/ 2 w 72"/>
                <a:gd name="T19" fmla="*/ 89 h 89"/>
                <a:gd name="T20" fmla="*/ 14 w 72"/>
                <a:gd name="T21" fmla="*/ 82 h 89"/>
                <a:gd name="T22" fmla="*/ 24 w 72"/>
                <a:gd name="T23" fmla="*/ 70 h 89"/>
                <a:gd name="T24" fmla="*/ 31 w 72"/>
                <a:gd name="T25" fmla="*/ 58 h 89"/>
                <a:gd name="T26" fmla="*/ 38 w 72"/>
                <a:gd name="T27" fmla="*/ 46 h 89"/>
                <a:gd name="T28" fmla="*/ 44 w 72"/>
                <a:gd name="T29" fmla="*/ 32 h 89"/>
                <a:gd name="T30" fmla="*/ 51 w 72"/>
                <a:gd name="T31" fmla="*/ 19 h 89"/>
                <a:gd name="T32" fmla="*/ 60 w 72"/>
                <a:gd name="T33" fmla="*/ 9 h 89"/>
                <a:gd name="T34" fmla="*/ 72 w 72"/>
                <a:gd name="T35" fmla="*/ 1 h 89"/>
                <a:gd name="T36" fmla="*/ 71 w 72"/>
                <a:gd name="T3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9">
                  <a:moveTo>
                    <a:pt x="71" y="0"/>
                  </a:moveTo>
                  <a:lnTo>
                    <a:pt x="60" y="8"/>
                  </a:lnTo>
                  <a:lnTo>
                    <a:pt x="50" y="18"/>
                  </a:lnTo>
                  <a:lnTo>
                    <a:pt x="43" y="31"/>
                  </a:lnTo>
                  <a:lnTo>
                    <a:pt x="37" y="45"/>
                  </a:lnTo>
                  <a:lnTo>
                    <a:pt x="29" y="57"/>
                  </a:lnTo>
                  <a:lnTo>
                    <a:pt x="22" y="69"/>
                  </a:lnTo>
                  <a:lnTo>
                    <a:pt x="13" y="80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14" y="82"/>
                  </a:lnTo>
                  <a:lnTo>
                    <a:pt x="24" y="70"/>
                  </a:lnTo>
                  <a:lnTo>
                    <a:pt x="31" y="58"/>
                  </a:lnTo>
                  <a:lnTo>
                    <a:pt x="38" y="46"/>
                  </a:lnTo>
                  <a:lnTo>
                    <a:pt x="44" y="32"/>
                  </a:lnTo>
                  <a:lnTo>
                    <a:pt x="51" y="19"/>
                  </a:lnTo>
                  <a:lnTo>
                    <a:pt x="60" y="9"/>
                  </a:lnTo>
                  <a:lnTo>
                    <a:pt x="72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6" name="Freeform 2330">
              <a:extLst>
                <a:ext uri="{FF2B5EF4-FFF2-40B4-BE49-F238E27FC236}">
                  <a16:creationId xmlns:a16="http://schemas.microsoft.com/office/drawing/2014/main" id="{69DE6598-8AEC-40EF-B036-0A2C03CD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035"/>
              <a:ext cx="20" cy="34"/>
            </a:xfrm>
            <a:custGeom>
              <a:avLst/>
              <a:gdLst>
                <a:gd name="T0" fmla="*/ 56 w 58"/>
                <a:gd name="T1" fmla="*/ 0 h 102"/>
                <a:gd name="T2" fmla="*/ 46 w 58"/>
                <a:gd name="T3" fmla="*/ 14 h 102"/>
                <a:gd name="T4" fmla="*/ 37 w 58"/>
                <a:gd name="T5" fmla="*/ 25 h 102"/>
                <a:gd name="T6" fmla="*/ 31 w 58"/>
                <a:gd name="T7" fmla="*/ 37 h 102"/>
                <a:gd name="T8" fmla="*/ 24 w 58"/>
                <a:gd name="T9" fmla="*/ 50 h 102"/>
                <a:gd name="T10" fmla="*/ 20 w 58"/>
                <a:gd name="T11" fmla="*/ 63 h 102"/>
                <a:gd name="T12" fmla="*/ 13 w 58"/>
                <a:gd name="T13" fmla="*/ 74 h 102"/>
                <a:gd name="T14" fmla="*/ 7 w 58"/>
                <a:gd name="T15" fmla="*/ 88 h 102"/>
                <a:gd name="T16" fmla="*/ 0 w 58"/>
                <a:gd name="T17" fmla="*/ 100 h 102"/>
                <a:gd name="T18" fmla="*/ 2 w 58"/>
                <a:gd name="T19" fmla="*/ 102 h 102"/>
                <a:gd name="T20" fmla="*/ 9 w 58"/>
                <a:gd name="T21" fmla="*/ 89 h 102"/>
                <a:gd name="T22" fmla="*/ 14 w 58"/>
                <a:gd name="T23" fmla="*/ 75 h 102"/>
                <a:gd name="T24" fmla="*/ 20 w 58"/>
                <a:gd name="T25" fmla="*/ 63 h 102"/>
                <a:gd name="T26" fmla="*/ 25 w 58"/>
                <a:gd name="T27" fmla="*/ 51 h 102"/>
                <a:gd name="T28" fmla="*/ 31 w 58"/>
                <a:gd name="T29" fmla="*/ 38 h 102"/>
                <a:gd name="T30" fmla="*/ 39 w 58"/>
                <a:gd name="T31" fmla="*/ 26 h 102"/>
                <a:gd name="T32" fmla="*/ 48 w 58"/>
                <a:gd name="T33" fmla="*/ 15 h 102"/>
                <a:gd name="T34" fmla="*/ 58 w 58"/>
                <a:gd name="T35" fmla="*/ 1 h 102"/>
                <a:gd name="T36" fmla="*/ 56 w 58"/>
                <a:gd name="T3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02">
                  <a:moveTo>
                    <a:pt x="56" y="0"/>
                  </a:moveTo>
                  <a:lnTo>
                    <a:pt x="46" y="14"/>
                  </a:lnTo>
                  <a:lnTo>
                    <a:pt x="37" y="25"/>
                  </a:lnTo>
                  <a:lnTo>
                    <a:pt x="31" y="37"/>
                  </a:lnTo>
                  <a:lnTo>
                    <a:pt x="24" y="50"/>
                  </a:lnTo>
                  <a:lnTo>
                    <a:pt x="20" y="63"/>
                  </a:lnTo>
                  <a:lnTo>
                    <a:pt x="13" y="74"/>
                  </a:lnTo>
                  <a:lnTo>
                    <a:pt x="7" y="8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9" y="89"/>
                  </a:lnTo>
                  <a:lnTo>
                    <a:pt x="14" y="75"/>
                  </a:lnTo>
                  <a:lnTo>
                    <a:pt x="20" y="63"/>
                  </a:lnTo>
                  <a:lnTo>
                    <a:pt x="25" y="51"/>
                  </a:lnTo>
                  <a:lnTo>
                    <a:pt x="31" y="38"/>
                  </a:lnTo>
                  <a:lnTo>
                    <a:pt x="39" y="26"/>
                  </a:lnTo>
                  <a:lnTo>
                    <a:pt x="48" y="15"/>
                  </a:lnTo>
                  <a:lnTo>
                    <a:pt x="58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7" name="Freeform 2331">
              <a:extLst>
                <a:ext uri="{FF2B5EF4-FFF2-40B4-BE49-F238E27FC236}">
                  <a16:creationId xmlns:a16="http://schemas.microsoft.com/office/drawing/2014/main" id="{223A4883-CA43-4F01-A7A4-1180284B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9"/>
              <a:ext cx="16" cy="29"/>
            </a:xfrm>
            <a:custGeom>
              <a:avLst/>
              <a:gdLst>
                <a:gd name="T0" fmla="*/ 1 w 48"/>
                <a:gd name="T1" fmla="*/ 85 h 85"/>
                <a:gd name="T2" fmla="*/ 6 w 48"/>
                <a:gd name="T3" fmla="*/ 74 h 85"/>
                <a:gd name="T4" fmla="*/ 10 w 48"/>
                <a:gd name="T5" fmla="*/ 63 h 85"/>
                <a:gd name="T6" fmla="*/ 16 w 48"/>
                <a:gd name="T7" fmla="*/ 53 h 85"/>
                <a:gd name="T8" fmla="*/ 20 w 48"/>
                <a:gd name="T9" fmla="*/ 42 h 85"/>
                <a:gd name="T10" fmla="*/ 27 w 48"/>
                <a:gd name="T11" fmla="*/ 31 h 85"/>
                <a:gd name="T12" fmla="*/ 33 w 48"/>
                <a:gd name="T13" fmla="*/ 21 h 85"/>
                <a:gd name="T14" fmla="*/ 41 w 48"/>
                <a:gd name="T15" fmla="*/ 10 h 85"/>
                <a:gd name="T16" fmla="*/ 48 w 48"/>
                <a:gd name="T17" fmla="*/ 2 h 85"/>
                <a:gd name="T18" fmla="*/ 46 w 48"/>
                <a:gd name="T19" fmla="*/ 0 h 85"/>
                <a:gd name="T20" fmla="*/ 38 w 48"/>
                <a:gd name="T21" fmla="*/ 9 h 85"/>
                <a:gd name="T22" fmla="*/ 32 w 48"/>
                <a:gd name="T23" fmla="*/ 19 h 85"/>
                <a:gd name="T24" fmla="*/ 26 w 48"/>
                <a:gd name="T25" fmla="*/ 30 h 85"/>
                <a:gd name="T26" fmla="*/ 19 w 48"/>
                <a:gd name="T27" fmla="*/ 40 h 85"/>
                <a:gd name="T28" fmla="*/ 15 w 48"/>
                <a:gd name="T29" fmla="*/ 51 h 85"/>
                <a:gd name="T30" fmla="*/ 9 w 48"/>
                <a:gd name="T31" fmla="*/ 62 h 85"/>
                <a:gd name="T32" fmla="*/ 5 w 48"/>
                <a:gd name="T33" fmla="*/ 74 h 85"/>
                <a:gd name="T34" fmla="*/ 0 w 48"/>
                <a:gd name="T35" fmla="*/ 83 h 85"/>
                <a:gd name="T36" fmla="*/ 1 w 48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85">
                  <a:moveTo>
                    <a:pt x="1" y="85"/>
                  </a:moveTo>
                  <a:lnTo>
                    <a:pt x="6" y="74"/>
                  </a:lnTo>
                  <a:lnTo>
                    <a:pt x="10" y="63"/>
                  </a:lnTo>
                  <a:lnTo>
                    <a:pt x="16" y="53"/>
                  </a:lnTo>
                  <a:lnTo>
                    <a:pt x="20" y="42"/>
                  </a:lnTo>
                  <a:lnTo>
                    <a:pt x="27" y="31"/>
                  </a:lnTo>
                  <a:lnTo>
                    <a:pt x="33" y="21"/>
                  </a:lnTo>
                  <a:lnTo>
                    <a:pt x="41" y="10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6" y="30"/>
                  </a:lnTo>
                  <a:lnTo>
                    <a:pt x="19" y="40"/>
                  </a:lnTo>
                  <a:lnTo>
                    <a:pt x="15" y="51"/>
                  </a:lnTo>
                  <a:lnTo>
                    <a:pt x="9" y="62"/>
                  </a:lnTo>
                  <a:lnTo>
                    <a:pt x="5" y="74"/>
                  </a:lnTo>
                  <a:lnTo>
                    <a:pt x="0" y="83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8" name="Freeform 2332">
              <a:extLst>
                <a:ext uri="{FF2B5EF4-FFF2-40B4-BE49-F238E27FC236}">
                  <a16:creationId xmlns:a16="http://schemas.microsoft.com/office/drawing/2014/main" id="{BB2254E0-DB1A-4197-84FE-2E336D3F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98"/>
              <a:ext cx="3" cy="3"/>
            </a:xfrm>
            <a:custGeom>
              <a:avLst/>
              <a:gdLst>
                <a:gd name="T0" fmla="*/ 2 w 7"/>
                <a:gd name="T1" fmla="*/ 8 h 10"/>
                <a:gd name="T2" fmla="*/ 2 w 7"/>
                <a:gd name="T3" fmla="*/ 6 h 10"/>
                <a:gd name="T4" fmla="*/ 2 w 7"/>
                <a:gd name="T5" fmla="*/ 5 h 10"/>
                <a:gd name="T6" fmla="*/ 4 w 7"/>
                <a:gd name="T7" fmla="*/ 3 h 10"/>
                <a:gd name="T8" fmla="*/ 7 w 7"/>
                <a:gd name="T9" fmla="*/ 0 h 10"/>
                <a:gd name="T10" fmla="*/ 5 w 7"/>
                <a:gd name="T11" fmla="*/ 0 h 10"/>
                <a:gd name="T12" fmla="*/ 3 w 7"/>
                <a:gd name="T13" fmla="*/ 2 h 10"/>
                <a:gd name="T14" fmla="*/ 2 w 7"/>
                <a:gd name="T15" fmla="*/ 4 h 10"/>
                <a:gd name="T16" fmla="*/ 0 w 7"/>
                <a:gd name="T17" fmla="*/ 6 h 10"/>
                <a:gd name="T18" fmla="*/ 1 w 7"/>
                <a:gd name="T19" fmla="*/ 10 h 10"/>
                <a:gd name="T20" fmla="*/ 2 w 7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8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9" name="Freeform 2333">
              <a:extLst>
                <a:ext uri="{FF2B5EF4-FFF2-40B4-BE49-F238E27FC236}">
                  <a16:creationId xmlns:a16="http://schemas.microsoft.com/office/drawing/2014/main" id="{937C16AE-9ABF-472F-B9FB-F6B98352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3185"/>
              <a:ext cx="16" cy="24"/>
            </a:xfrm>
            <a:custGeom>
              <a:avLst/>
              <a:gdLst>
                <a:gd name="T0" fmla="*/ 47 w 48"/>
                <a:gd name="T1" fmla="*/ 0 h 71"/>
                <a:gd name="T2" fmla="*/ 41 w 48"/>
                <a:gd name="T3" fmla="*/ 7 h 71"/>
                <a:gd name="T4" fmla="*/ 34 w 48"/>
                <a:gd name="T5" fmla="*/ 15 h 71"/>
                <a:gd name="T6" fmla="*/ 28 w 48"/>
                <a:gd name="T7" fmla="*/ 23 h 71"/>
                <a:gd name="T8" fmla="*/ 21 w 48"/>
                <a:gd name="T9" fmla="*/ 33 h 71"/>
                <a:gd name="T10" fmla="*/ 16 w 48"/>
                <a:gd name="T11" fmla="*/ 42 h 71"/>
                <a:gd name="T12" fmla="*/ 10 w 48"/>
                <a:gd name="T13" fmla="*/ 51 h 71"/>
                <a:gd name="T14" fmla="*/ 6 w 48"/>
                <a:gd name="T15" fmla="*/ 61 h 71"/>
                <a:gd name="T16" fmla="*/ 0 w 48"/>
                <a:gd name="T17" fmla="*/ 71 h 71"/>
                <a:gd name="T18" fmla="*/ 1 w 48"/>
                <a:gd name="T19" fmla="*/ 71 h 71"/>
                <a:gd name="T20" fmla="*/ 7 w 48"/>
                <a:gd name="T21" fmla="*/ 61 h 71"/>
                <a:gd name="T22" fmla="*/ 11 w 48"/>
                <a:gd name="T23" fmla="*/ 52 h 71"/>
                <a:gd name="T24" fmla="*/ 17 w 48"/>
                <a:gd name="T25" fmla="*/ 42 h 71"/>
                <a:gd name="T26" fmla="*/ 24 w 48"/>
                <a:gd name="T27" fmla="*/ 33 h 71"/>
                <a:gd name="T28" fmla="*/ 28 w 48"/>
                <a:gd name="T29" fmla="*/ 25 h 71"/>
                <a:gd name="T30" fmla="*/ 35 w 48"/>
                <a:gd name="T31" fmla="*/ 17 h 71"/>
                <a:gd name="T32" fmla="*/ 42 w 48"/>
                <a:gd name="T33" fmla="*/ 8 h 71"/>
                <a:gd name="T34" fmla="*/ 48 w 48"/>
                <a:gd name="T35" fmla="*/ 1 h 71"/>
                <a:gd name="T36" fmla="*/ 47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7" y="0"/>
                  </a:moveTo>
                  <a:lnTo>
                    <a:pt x="41" y="7"/>
                  </a:lnTo>
                  <a:lnTo>
                    <a:pt x="34" y="15"/>
                  </a:lnTo>
                  <a:lnTo>
                    <a:pt x="28" y="23"/>
                  </a:lnTo>
                  <a:lnTo>
                    <a:pt x="21" y="33"/>
                  </a:lnTo>
                  <a:lnTo>
                    <a:pt x="16" y="42"/>
                  </a:lnTo>
                  <a:lnTo>
                    <a:pt x="10" y="51"/>
                  </a:lnTo>
                  <a:lnTo>
                    <a:pt x="6" y="6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7" y="42"/>
                  </a:lnTo>
                  <a:lnTo>
                    <a:pt x="24" y="33"/>
                  </a:lnTo>
                  <a:lnTo>
                    <a:pt x="28" y="25"/>
                  </a:lnTo>
                  <a:lnTo>
                    <a:pt x="35" y="17"/>
                  </a:lnTo>
                  <a:lnTo>
                    <a:pt x="42" y="8"/>
                  </a:lnTo>
                  <a:lnTo>
                    <a:pt x="48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0" name="Freeform 2334">
              <a:extLst>
                <a:ext uri="{FF2B5EF4-FFF2-40B4-BE49-F238E27FC236}">
                  <a16:creationId xmlns:a16="http://schemas.microsoft.com/office/drawing/2014/main" id="{500C2392-0BCE-44F4-8322-CF48AA8F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12"/>
              <a:ext cx="16" cy="25"/>
            </a:xfrm>
            <a:custGeom>
              <a:avLst/>
              <a:gdLst>
                <a:gd name="T0" fmla="*/ 1 w 48"/>
                <a:gd name="T1" fmla="*/ 75 h 75"/>
                <a:gd name="T2" fmla="*/ 7 w 48"/>
                <a:gd name="T3" fmla="*/ 67 h 75"/>
                <a:gd name="T4" fmla="*/ 14 w 48"/>
                <a:gd name="T5" fmla="*/ 58 h 75"/>
                <a:gd name="T6" fmla="*/ 20 w 48"/>
                <a:gd name="T7" fmla="*/ 49 h 75"/>
                <a:gd name="T8" fmla="*/ 25 w 48"/>
                <a:gd name="T9" fmla="*/ 40 h 75"/>
                <a:gd name="T10" fmla="*/ 32 w 48"/>
                <a:gd name="T11" fmla="*/ 30 h 75"/>
                <a:gd name="T12" fmla="*/ 38 w 48"/>
                <a:gd name="T13" fmla="*/ 21 h 75"/>
                <a:gd name="T14" fmla="*/ 43 w 48"/>
                <a:gd name="T15" fmla="*/ 10 h 75"/>
                <a:gd name="T16" fmla="*/ 48 w 48"/>
                <a:gd name="T17" fmla="*/ 1 h 75"/>
                <a:gd name="T18" fmla="*/ 47 w 48"/>
                <a:gd name="T19" fmla="*/ 0 h 75"/>
                <a:gd name="T20" fmla="*/ 42 w 48"/>
                <a:gd name="T21" fmla="*/ 9 h 75"/>
                <a:gd name="T22" fmla="*/ 37 w 48"/>
                <a:gd name="T23" fmla="*/ 19 h 75"/>
                <a:gd name="T24" fmla="*/ 30 w 48"/>
                <a:gd name="T25" fmla="*/ 29 h 75"/>
                <a:gd name="T26" fmla="*/ 24 w 48"/>
                <a:gd name="T27" fmla="*/ 38 h 75"/>
                <a:gd name="T28" fmla="*/ 19 w 48"/>
                <a:gd name="T29" fmla="*/ 48 h 75"/>
                <a:gd name="T30" fmla="*/ 13 w 48"/>
                <a:gd name="T31" fmla="*/ 57 h 75"/>
                <a:gd name="T32" fmla="*/ 5 w 48"/>
                <a:gd name="T33" fmla="*/ 65 h 75"/>
                <a:gd name="T34" fmla="*/ 0 w 48"/>
                <a:gd name="T35" fmla="*/ 73 h 75"/>
                <a:gd name="T36" fmla="*/ 1 w 48"/>
                <a:gd name="T3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5">
                  <a:moveTo>
                    <a:pt x="1" y="75"/>
                  </a:moveTo>
                  <a:lnTo>
                    <a:pt x="7" y="67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5" y="40"/>
                  </a:lnTo>
                  <a:lnTo>
                    <a:pt x="32" y="30"/>
                  </a:lnTo>
                  <a:lnTo>
                    <a:pt x="38" y="21"/>
                  </a:lnTo>
                  <a:lnTo>
                    <a:pt x="43" y="10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7" y="19"/>
                  </a:lnTo>
                  <a:lnTo>
                    <a:pt x="30" y="29"/>
                  </a:lnTo>
                  <a:lnTo>
                    <a:pt x="24" y="38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5" y="65"/>
                  </a:lnTo>
                  <a:lnTo>
                    <a:pt x="0" y="73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1" name="Freeform 2335">
              <a:extLst>
                <a:ext uri="{FF2B5EF4-FFF2-40B4-BE49-F238E27FC236}">
                  <a16:creationId xmlns:a16="http://schemas.microsoft.com/office/drawing/2014/main" id="{36791D08-6AF5-4C93-A35B-92668E4D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7"/>
              <a:ext cx="24" cy="18"/>
            </a:xfrm>
            <a:custGeom>
              <a:avLst/>
              <a:gdLst>
                <a:gd name="T0" fmla="*/ 73 w 73"/>
                <a:gd name="T1" fmla="*/ 52 h 55"/>
                <a:gd name="T2" fmla="*/ 63 w 73"/>
                <a:gd name="T3" fmla="*/ 50 h 55"/>
                <a:gd name="T4" fmla="*/ 54 w 73"/>
                <a:gd name="T5" fmla="*/ 48 h 55"/>
                <a:gd name="T6" fmla="*/ 45 w 73"/>
                <a:gd name="T7" fmla="*/ 43 h 55"/>
                <a:gd name="T8" fmla="*/ 36 w 73"/>
                <a:gd name="T9" fmla="*/ 38 h 55"/>
                <a:gd name="T10" fmla="*/ 28 w 73"/>
                <a:gd name="T11" fmla="*/ 30 h 55"/>
                <a:gd name="T12" fmla="*/ 19 w 73"/>
                <a:gd name="T13" fmla="*/ 22 h 55"/>
                <a:gd name="T14" fmla="*/ 10 w 73"/>
                <a:gd name="T15" fmla="*/ 12 h 55"/>
                <a:gd name="T16" fmla="*/ 2 w 73"/>
                <a:gd name="T17" fmla="*/ 0 h 55"/>
                <a:gd name="T18" fmla="*/ 0 w 73"/>
                <a:gd name="T19" fmla="*/ 2 h 55"/>
                <a:gd name="T20" fmla="*/ 10 w 73"/>
                <a:gd name="T21" fmla="*/ 12 h 55"/>
                <a:gd name="T22" fmla="*/ 18 w 73"/>
                <a:gd name="T23" fmla="*/ 22 h 55"/>
                <a:gd name="T24" fmla="*/ 26 w 73"/>
                <a:gd name="T25" fmla="*/ 31 h 55"/>
                <a:gd name="T26" fmla="*/ 35 w 73"/>
                <a:gd name="T27" fmla="*/ 39 h 55"/>
                <a:gd name="T28" fmla="*/ 44 w 73"/>
                <a:gd name="T29" fmla="*/ 44 h 55"/>
                <a:gd name="T30" fmla="*/ 52 w 73"/>
                <a:gd name="T31" fmla="*/ 50 h 55"/>
                <a:gd name="T32" fmla="*/ 63 w 73"/>
                <a:gd name="T33" fmla="*/ 52 h 55"/>
                <a:gd name="T34" fmla="*/ 73 w 73"/>
                <a:gd name="T35" fmla="*/ 55 h 55"/>
                <a:gd name="T36" fmla="*/ 73 w 7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5">
                  <a:moveTo>
                    <a:pt x="73" y="52"/>
                  </a:moveTo>
                  <a:lnTo>
                    <a:pt x="63" y="50"/>
                  </a:lnTo>
                  <a:lnTo>
                    <a:pt x="54" y="48"/>
                  </a:lnTo>
                  <a:lnTo>
                    <a:pt x="45" y="43"/>
                  </a:lnTo>
                  <a:lnTo>
                    <a:pt x="36" y="38"/>
                  </a:lnTo>
                  <a:lnTo>
                    <a:pt x="28" y="30"/>
                  </a:lnTo>
                  <a:lnTo>
                    <a:pt x="19" y="22"/>
                  </a:lnTo>
                  <a:lnTo>
                    <a:pt x="10" y="12"/>
                  </a:lnTo>
                  <a:lnTo>
                    <a:pt x="2" y="0"/>
                  </a:lnTo>
                  <a:lnTo>
                    <a:pt x="0" y="2"/>
                  </a:lnTo>
                  <a:lnTo>
                    <a:pt x="10" y="12"/>
                  </a:lnTo>
                  <a:lnTo>
                    <a:pt x="18" y="22"/>
                  </a:lnTo>
                  <a:lnTo>
                    <a:pt x="26" y="31"/>
                  </a:lnTo>
                  <a:lnTo>
                    <a:pt x="35" y="39"/>
                  </a:lnTo>
                  <a:lnTo>
                    <a:pt x="44" y="44"/>
                  </a:lnTo>
                  <a:lnTo>
                    <a:pt x="52" y="50"/>
                  </a:lnTo>
                  <a:lnTo>
                    <a:pt x="63" y="52"/>
                  </a:lnTo>
                  <a:lnTo>
                    <a:pt x="73" y="55"/>
                  </a:lnTo>
                  <a:lnTo>
                    <a:pt x="7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2" name="Freeform 2336">
              <a:extLst>
                <a:ext uri="{FF2B5EF4-FFF2-40B4-BE49-F238E27FC236}">
                  <a16:creationId xmlns:a16="http://schemas.microsoft.com/office/drawing/2014/main" id="{4F454B2B-6C6A-4F7D-841B-AC94C6FA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1"/>
              <a:ext cx="31" cy="5"/>
            </a:xfrm>
            <a:custGeom>
              <a:avLst/>
              <a:gdLst>
                <a:gd name="T0" fmla="*/ 91 w 91"/>
                <a:gd name="T1" fmla="*/ 10 h 17"/>
                <a:gd name="T2" fmla="*/ 77 w 91"/>
                <a:gd name="T3" fmla="*/ 13 h 17"/>
                <a:gd name="T4" fmla="*/ 63 w 91"/>
                <a:gd name="T5" fmla="*/ 15 h 17"/>
                <a:gd name="T6" fmla="*/ 53 w 91"/>
                <a:gd name="T7" fmla="*/ 16 h 17"/>
                <a:gd name="T8" fmla="*/ 43 w 91"/>
                <a:gd name="T9" fmla="*/ 15 h 17"/>
                <a:gd name="T10" fmla="*/ 32 w 91"/>
                <a:gd name="T11" fmla="*/ 14 h 17"/>
                <a:gd name="T12" fmla="*/ 23 w 91"/>
                <a:gd name="T13" fmla="*/ 12 h 17"/>
                <a:gd name="T14" fmla="*/ 13 w 91"/>
                <a:gd name="T15" fmla="*/ 6 h 17"/>
                <a:gd name="T16" fmla="*/ 2 w 91"/>
                <a:gd name="T17" fmla="*/ 0 h 17"/>
                <a:gd name="T18" fmla="*/ 0 w 91"/>
                <a:gd name="T19" fmla="*/ 2 h 17"/>
                <a:gd name="T20" fmla="*/ 12 w 91"/>
                <a:gd name="T21" fmla="*/ 7 h 17"/>
                <a:gd name="T22" fmla="*/ 22 w 91"/>
                <a:gd name="T23" fmla="*/ 13 h 17"/>
                <a:gd name="T24" fmla="*/ 32 w 91"/>
                <a:gd name="T25" fmla="*/ 15 h 17"/>
                <a:gd name="T26" fmla="*/ 43 w 91"/>
                <a:gd name="T27" fmla="*/ 17 h 17"/>
                <a:gd name="T28" fmla="*/ 53 w 91"/>
                <a:gd name="T29" fmla="*/ 17 h 17"/>
                <a:gd name="T30" fmla="*/ 63 w 91"/>
                <a:gd name="T31" fmla="*/ 16 h 17"/>
                <a:gd name="T32" fmla="*/ 77 w 91"/>
                <a:gd name="T33" fmla="*/ 14 h 17"/>
                <a:gd name="T34" fmla="*/ 91 w 91"/>
                <a:gd name="T35" fmla="*/ 11 h 17"/>
                <a:gd name="T36" fmla="*/ 91 w 91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17">
                  <a:moveTo>
                    <a:pt x="91" y="10"/>
                  </a:moveTo>
                  <a:lnTo>
                    <a:pt x="77" y="13"/>
                  </a:lnTo>
                  <a:lnTo>
                    <a:pt x="63" y="15"/>
                  </a:lnTo>
                  <a:lnTo>
                    <a:pt x="53" y="16"/>
                  </a:lnTo>
                  <a:lnTo>
                    <a:pt x="43" y="15"/>
                  </a:lnTo>
                  <a:lnTo>
                    <a:pt x="32" y="14"/>
                  </a:lnTo>
                  <a:lnTo>
                    <a:pt x="23" y="12"/>
                  </a:lnTo>
                  <a:lnTo>
                    <a:pt x="13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12" y="7"/>
                  </a:lnTo>
                  <a:lnTo>
                    <a:pt x="22" y="13"/>
                  </a:lnTo>
                  <a:lnTo>
                    <a:pt x="32" y="15"/>
                  </a:lnTo>
                  <a:lnTo>
                    <a:pt x="43" y="17"/>
                  </a:lnTo>
                  <a:lnTo>
                    <a:pt x="53" y="17"/>
                  </a:lnTo>
                  <a:lnTo>
                    <a:pt x="63" y="16"/>
                  </a:lnTo>
                  <a:lnTo>
                    <a:pt x="77" y="14"/>
                  </a:lnTo>
                  <a:lnTo>
                    <a:pt x="91" y="11"/>
                  </a:lnTo>
                  <a:lnTo>
                    <a:pt x="9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3" name="Freeform 2337">
              <a:extLst>
                <a:ext uri="{FF2B5EF4-FFF2-40B4-BE49-F238E27FC236}">
                  <a16:creationId xmlns:a16="http://schemas.microsoft.com/office/drawing/2014/main" id="{E95CF1A4-5C0B-4CDF-A976-B83CDBD9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206"/>
              <a:ext cx="37" cy="4"/>
            </a:xfrm>
            <a:custGeom>
              <a:avLst/>
              <a:gdLst>
                <a:gd name="T0" fmla="*/ 111 w 113"/>
                <a:gd name="T1" fmla="*/ 0 h 10"/>
                <a:gd name="T2" fmla="*/ 100 w 113"/>
                <a:gd name="T3" fmla="*/ 3 h 10"/>
                <a:gd name="T4" fmla="*/ 85 w 113"/>
                <a:gd name="T5" fmla="*/ 7 h 10"/>
                <a:gd name="T6" fmla="*/ 72 w 113"/>
                <a:gd name="T7" fmla="*/ 8 h 10"/>
                <a:gd name="T8" fmla="*/ 56 w 113"/>
                <a:gd name="T9" fmla="*/ 8 h 10"/>
                <a:gd name="T10" fmla="*/ 42 w 113"/>
                <a:gd name="T11" fmla="*/ 8 h 10"/>
                <a:gd name="T12" fmla="*/ 28 w 113"/>
                <a:gd name="T13" fmla="*/ 7 h 10"/>
                <a:gd name="T14" fmla="*/ 14 w 113"/>
                <a:gd name="T15" fmla="*/ 3 h 10"/>
                <a:gd name="T16" fmla="*/ 2 w 113"/>
                <a:gd name="T17" fmla="*/ 0 h 10"/>
                <a:gd name="T18" fmla="*/ 0 w 113"/>
                <a:gd name="T19" fmla="*/ 1 h 10"/>
                <a:gd name="T20" fmla="*/ 14 w 113"/>
                <a:gd name="T21" fmla="*/ 6 h 10"/>
                <a:gd name="T22" fmla="*/ 28 w 113"/>
                <a:gd name="T23" fmla="*/ 8 h 10"/>
                <a:gd name="T24" fmla="*/ 42 w 113"/>
                <a:gd name="T25" fmla="*/ 9 h 10"/>
                <a:gd name="T26" fmla="*/ 56 w 113"/>
                <a:gd name="T27" fmla="*/ 10 h 10"/>
                <a:gd name="T28" fmla="*/ 72 w 113"/>
                <a:gd name="T29" fmla="*/ 9 h 10"/>
                <a:gd name="T30" fmla="*/ 85 w 113"/>
                <a:gd name="T31" fmla="*/ 8 h 10"/>
                <a:gd name="T32" fmla="*/ 100 w 113"/>
                <a:gd name="T33" fmla="*/ 6 h 10"/>
                <a:gd name="T34" fmla="*/ 113 w 113"/>
                <a:gd name="T35" fmla="*/ 1 h 10"/>
                <a:gd name="T36" fmla="*/ 111 w 113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0">
                  <a:moveTo>
                    <a:pt x="111" y="0"/>
                  </a:moveTo>
                  <a:lnTo>
                    <a:pt x="100" y="3"/>
                  </a:lnTo>
                  <a:lnTo>
                    <a:pt x="85" y="7"/>
                  </a:lnTo>
                  <a:lnTo>
                    <a:pt x="72" y="8"/>
                  </a:lnTo>
                  <a:lnTo>
                    <a:pt x="56" y="8"/>
                  </a:lnTo>
                  <a:lnTo>
                    <a:pt x="42" y="8"/>
                  </a:lnTo>
                  <a:lnTo>
                    <a:pt x="28" y="7"/>
                  </a:lnTo>
                  <a:lnTo>
                    <a:pt x="14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14" y="6"/>
                  </a:lnTo>
                  <a:lnTo>
                    <a:pt x="28" y="8"/>
                  </a:lnTo>
                  <a:lnTo>
                    <a:pt x="42" y="9"/>
                  </a:lnTo>
                  <a:lnTo>
                    <a:pt x="56" y="10"/>
                  </a:lnTo>
                  <a:lnTo>
                    <a:pt x="72" y="9"/>
                  </a:lnTo>
                  <a:lnTo>
                    <a:pt x="85" y="8"/>
                  </a:lnTo>
                  <a:lnTo>
                    <a:pt x="100" y="6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4" name="Freeform 2338">
              <a:extLst>
                <a:ext uri="{FF2B5EF4-FFF2-40B4-BE49-F238E27FC236}">
                  <a16:creationId xmlns:a16="http://schemas.microsoft.com/office/drawing/2014/main" id="{7265EF4C-3370-43EE-BB74-FA8E3C65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3189"/>
              <a:ext cx="37" cy="2"/>
            </a:xfrm>
            <a:custGeom>
              <a:avLst/>
              <a:gdLst>
                <a:gd name="T0" fmla="*/ 111 w 111"/>
                <a:gd name="T1" fmla="*/ 0 h 6"/>
                <a:gd name="T2" fmla="*/ 97 w 111"/>
                <a:gd name="T3" fmla="*/ 1 h 6"/>
                <a:gd name="T4" fmla="*/ 82 w 111"/>
                <a:gd name="T5" fmla="*/ 1 h 6"/>
                <a:gd name="T6" fmla="*/ 68 w 111"/>
                <a:gd name="T7" fmla="*/ 2 h 6"/>
                <a:gd name="T8" fmla="*/ 54 w 111"/>
                <a:gd name="T9" fmla="*/ 4 h 6"/>
                <a:gd name="T10" fmla="*/ 40 w 111"/>
                <a:gd name="T11" fmla="*/ 4 h 6"/>
                <a:gd name="T12" fmla="*/ 26 w 111"/>
                <a:gd name="T13" fmla="*/ 4 h 6"/>
                <a:gd name="T14" fmla="*/ 13 w 111"/>
                <a:gd name="T15" fmla="*/ 2 h 6"/>
                <a:gd name="T16" fmla="*/ 0 w 111"/>
                <a:gd name="T17" fmla="*/ 0 h 6"/>
                <a:gd name="T18" fmla="*/ 0 w 111"/>
                <a:gd name="T19" fmla="*/ 1 h 6"/>
                <a:gd name="T20" fmla="*/ 13 w 111"/>
                <a:gd name="T21" fmla="*/ 4 h 6"/>
                <a:gd name="T22" fmla="*/ 26 w 111"/>
                <a:gd name="T23" fmla="*/ 6 h 6"/>
                <a:gd name="T24" fmla="*/ 40 w 111"/>
                <a:gd name="T25" fmla="*/ 6 h 6"/>
                <a:gd name="T26" fmla="*/ 54 w 111"/>
                <a:gd name="T27" fmla="*/ 5 h 6"/>
                <a:gd name="T28" fmla="*/ 68 w 111"/>
                <a:gd name="T29" fmla="*/ 4 h 6"/>
                <a:gd name="T30" fmla="*/ 82 w 111"/>
                <a:gd name="T31" fmla="*/ 2 h 6"/>
                <a:gd name="T32" fmla="*/ 97 w 111"/>
                <a:gd name="T33" fmla="*/ 2 h 6"/>
                <a:gd name="T34" fmla="*/ 111 w 111"/>
                <a:gd name="T35" fmla="*/ 1 h 6"/>
                <a:gd name="T36" fmla="*/ 111 w 111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">
                  <a:moveTo>
                    <a:pt x="111" y="0"/>
                  </a:moveTo>
                  <a:lnTo>
                    <a:pt x="97" y="1"/>
                  </a:lnTo>
                  <a:lnTo>
                    <a:pt x="82" y="1"/>
                  </a:lnTo>
                  <a:lnTo>
                    <a:pt x="68" y="2"/>
                  </a:lnTo>
                  <a:lnTo>
                    <a:pt x="54" y="4"/>
                  </a:lnTo>
                  <a:lnTo>
                    <a:pt x="40" y="4"/>
                  </a:lnTo>
                  <a:lnTo>
                    <a:pt x="26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4"/>
                  </a:lnTo>
                  <a:lnTo>
                    <a:pt x="26" y="6"/>
                  </a:lnTo>
                  <a:lnTo>
                    <a:pt x="40" y="6"/>
                  </a:lnTo>
                  <a:lnTo>
                    <a:pt x="54" y="5"/>
                  </a:lnTo>
                  <a:lnTo>
                    <a:pt x="68" y="4"/>
                  </a:lnTo>
                  <a:lnTo>
                    <a:pt x="82" y="2"/>
                  </a:lnTo>
                  <a:lnTo>
                    <a:pt x="97" y="2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5" name="Freeform 2339">
              <a:extLst>
                <a:ext uri="{FF2B5EF4-FFF2-40B4-BE49-F238E27FC236}">
                  <a16:creationId xmlns:a16="http://schemas.microsoft.com/office/drawing/2014/main" id="{28EE8DBB-230D-4BAD-82F2-FF47587E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175"/>
              <a:ext cx="37" cy="3"/>
            </a:xfrm>
            <a:custGeom>
              <a:avLst/>
              <a:gdLst>
                <a:gd name="T0" fmla="*/ 111 w 111"/>
                <a:gd name="T1" fmla="*/ 0 h 10"/>
                <a:gd name="T2" fmla="*/ 97 w 111"/>
                <a:gd name="T3" fmla="*/ 0 h 10"/>
                <a:gd name="T4" fmla="*/ 82 w 111"/>
                <a:gd name="T5" fmla="*/ 2 h 10"/>
                <a:gd name="T6" fmla="*/ 67 w 111"/>
                <a:gd name="T7" fmla="*/ 5 h 10"/>
                <a:gd name="T8" fmla="*/ 54 w 111"/>
                <a:gd name="T9" fmla="*/ 8 h 10"/>
                <a:gd name="T10" fmla="*/ 39 w 111"/>
                <a:gd name="T11" fmla="*/ 9 h 10"/>
                <a:gd name="T12" fmla="*/ 26 w 111"/>
                <a:gd name="T13" fmla="*/ 8 h 10"/>
                <a:gd name="T14" fmla="*/ 14 w 111"/>
                <a:gd name="T15" fmla="*/ 5 h 10"/>
                <a:gd name="T16" fmla="*/ 1 w 111"/>
                <a:gd name="T17" fmla="*/ 0 h 10"/>
                <a:gd name="T18" fmla="*/ 0 w 111"/>
                <a:gd name="T19" fmla="*/ 1 h 10"/>
                <a:gd name="T20" fmla="*/ 12 w 111"/>
                <a:gd name="T21" fmla="*/ 6 h 10"/>
                <a:gd name="T22" fmla="*/ 26 w 111"/>
                <a:gd name="T23" fmla="*/ 10 h 10"/>
                <a:gd name="T24" fmla="*/ 39 w 111"/>
                <a:gd name="T25" fmla="*/ 10 h 10"/>
                <a:gd name="T26" fmla="*/ 54 w 111"/>
                <a:gd name="T27" fmla="*/ 9 h 10"/>
                <a:gd name="T28" fmla="*/ 67 w 111"/>
                <a:gd name="T29" fmla="*/ 5 h 10"/>
                <a:gd name="T30" fmla="*/ 82 w 111"/>
                <a:gd name="T31" fmla="*/ 3 h 10"/>
                <a:gd name="T32" fmla="*/ 97 w 111"/>
                <a:gd name="T33" fmla="*/ 1 h 10"/>
                <a:gd name="T34" fmla="*/ 111 w 111"/>
                <a:gd name="T35" fmla="*/ 1 h 10"/>
                <a:gd name="T36" fmla="*/ 111 w 111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">
                  <a:moveTo>
                    <a:pt x="111" y="0"/>
                  </a:moveTo>
                  <a:lnTo>
                    <a:pt x="97" y="0"/>
                  </a:lnTo>
                  <a:lnTo>
                    <a:pt x="82" y="2"/>
                  </a:lnTo>
                  <a:lnTo>
                    <a:pt x="67" y="5"/>
                  </a:lnTo>
                  <a:lnTo>
                    <a:pt x="54" y="8"/>
                  </a:lnTo>
                  <a:lnTo>
                    <a:pt x="39" y="9"/>
                  </a:lnTo>
                  <a:lnTo>
                    <a:pt x="26" y="8"/>
                  </a:lnTo>
                  <a:lnTo>
                    <a:pt x="14" y="5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6"/>
                  </a:lnTo>
                  <a:lnTo>
                    <a:pt x="26" y="10"/>
                  </a:lnTo>
                  <a:lnTo>
                    <a:pt x="39" y="10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2" y="3"/>
                  </a:lnTo>
                  <a:lnTo>
                    <a:pt x="97" y="1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6" name="Freeform 2340">
              <a:extLst>
                <a:ext uri="{FF2B5EF4-FFF2-40B4-BE49-F238E27FC236}">
                  <a16:creationId xmlns:a16="http://schemas.microsoft.com/office/drawing/2014/main" id="{FF6327B8-CEF9-4266-92B4-4308C101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7"/>
              <a:ext cx="38" cy="6"/>
            </a:xfrm>
            <a:custGeom>
              <a:avLst/>
              <a:gdLst>
                <a:gd name="T0" fmla="*/ 111 w 113"/>
                <a:gd name="T1" fmla="*/ 0 h 16"/>
                <a:gd name="T2" fmla="*/ 95 w 113"/>
                <a:gd name="T3" fmla="*/ 7 h 16"/>
                <a:gd name="T4" fmla="*/ 81 w 113"/>
                <a:gd name="T5" fmla="*/ 11 h 16"/>
                <a:gd name="T6" fmla="*/ 67 w 113"/>
                <a:gd name="T7" fmla="*/ 13 h 16"/>
                <a:gd name="T8" fmla="*/ 52 w 113"/>
                <a:gd name="T9" fmla="*/ 15 h 16"/>
                <a:gd name="T10" fmla="*/ 39 w 113"/>
                <a:gd name="T11" fmla="*/ 13 h 16"/>
                <a:gd name="T12" fmla="*/ 27 w 113"/>
                <a:gd name="T13" fmla="*/ 11 h 16"/>
                <a:gd name="T14" fmla="*/ 14 w 113"/>
                <a:gd name="T15" fmla="*/ 7 h 16"/>
                <a:gd name="T16" fmla="*/ 2 w 113"/>
                <a:gd name="T17" fmla="*/ 0 h 16"/>
                <a:gd name="T18" fmla="*/ 0 w 113"/>
                <a:gd name="T19" fmla="*/ 1 h 16"/>
                <a:gd name="T20" fmla="*/ 13 w 113"/>
                <a:gd name="T21" fmla="*/ 8 h 16"/>
                <a:gd name="T22" fmla="*/ 27 w 113"/>
                <a:gd name="T23" fmla="*/ 12 h 16"/>
                <a:gd name="T24" fmla="*/ 39 w 113"/>
                <a:gd name="T25" fmla="*/ 15 h 16"/>
                <a:gd name="T26" fmla="*/ 52 w 113"/>
                <a:gd name="T27" fmla="*/ 16 h 16"/>
                <a:gd name="T28" fmla="*/ 67 w 113"/>
                <a:gd name="T29" fmla="*/ 15 h 16"/>
                <a:gd name="T30" fmla="*/ 81 w 113"/>
                <a:gd name="T31" fmla="*/ 12 h 16"/>
                <a:gd name="T32" fmla="*/ 97 w 113"/>
                <a:gd name="T33" fmla="*/ 8 h 16"/>
                <a:gd name="T34" fmla="*/ 113 w 113"/>
                <a:gd name="T35" fmla="*/ 1 h 16"/>
                <a:gd name="T36" fmla="*/ 111 w 113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6">
                  <a:moveTo>
                    <a:pt x="111" y="0"/>
                  </a:moveTo>
                  <a:lnTo>
                    <a:pt x="95" y="7"/>
                  </a:lnTo>
                  <a:lnTo>
                    <a:pt x="81" y="11"/>
                  </a:lnTo>
                  <a:lnTo>
                    <a:pt x="67" y="13"/>
                  </a:lnTo>
                  <a:lnTo>
                    <a:pt x="52" y="15"/>
                  </a:lnTo>
                  <a:lnTo>
                    <a:pt x="39" y="13"/>
                  </a:lnTo>
                  <a:lnTo>
                    <a:pt x="27" y="11"/>
                  </a:lnTo>
                  <a:lnTo>
                    <a:pt x="14" y="7"/>
                  </a:lnTo>
                  <a:lnTo>
                    <a:pt x="2" y="0"/>
                  </a:lnTo>
                  <a:lnTo>
                    <a:pt x="0" y="1"/>
                  </a:lnTo>
                  <a:lnTo>
                    <a:pt x="13" y="8"/>
                  </a:lnTo>
                  <a:lnTo>
                    <a:pt x="27" y="12"/>
                  </a:lnTo>
                  <a:lnTo>
                    <a:pt x="39" y="15"/>
                  </a:lnTo>
                  <a:lnTo>
                    <a:pt x="52" y="16"/>
                  </a:lnTo>
                  <a:lnTo>
                    <a:pt x="67" y="15"/>
                  </a:lnTo>
                  <a:lnTo>
                    <a:pt x="81" y="12"/>
                  </a:lnTo>
                  <a:lnTo>
                    <a:pt x="97" y="8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7" name="Freeform 2341">
              <a:extLst>
                <a:ext uri="{FF2B5EF4-FFF2-40B4-BE49-F238E27FC236}">
                  <a16:creationId xmlns:a16="http://schemas.microsoft.com/office/drawing/2014/main" id="{6DF537EB-DB10-45BF-A6E1-8A0F79BA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144"/>
              <a:ext cx="37" cy="4"/>
            </a:xfrm>
            <a:custGeom>
              <a:avLst/>
              <a:gdLst>
                <a:gd name="T0" fmla="*/ 110 w 111"/>
                <a:gd name="T1" fmla="*/ 0 h 13"/>
                <a:gd name="T2" fmla="*/ 95 w 111"/>
                <a:gd name="T3" fmla="*/ 6 h 13"/>
                <a:gd name="T4" fmla="*/ 82 w 111"/>
                <a:gd name="T5" fmla="*/ 10 h 13"/>
                <a:gd name="T6" fmla="*/ 68 w 111"/>
                <a:gd name="T7" fmla="*/ 12 h 13"/>
                <a:gd name="T8" fmla="*/ 55 w 111"/>
                <a:gd name="T9" fmla="*/ 12 h 13"/>
                <a:gd name="T10" fmla="*/ 43 w 111"/>
                <a:gd name="T11" fmla="*/ 10 h 13"/>
                <a:gd name="T12" fmla="*/ 29 w 111"/>
                <a:gd name="T13" fmla="*/ 7 h 13"/>
                <a:gd name="T14" fmla="*/ 16 w 111"/>
                <a:gd name="T15" fmla="*/ 4 h 13"/>
                <a:gd name="T16" fmla="*/ 0 w 111"/>
                <a:gd name="T17" fmla="*/ 0 h 13"/>
                <a:gd name="T18" fmla="*/ 0 w 111"/>
                <a:gd name="T19" fmla="*/ 2 h 13"/>
                <a:gd name="T20" fmla="*/ 16 w 111"/>
                <a:gd name="T21" fmla="*/ 5 h 13"/>
                <a:gd name="T22" fmla="*/ 29 w 111"/>
                <a:gd name="T23" fmla="*/ 9 h 13"/>
                <a:gd name="T24" fmla="*/ 43 w 111"/>
                <a:gd name="T25" fmla="*/ 12 h 13"/>
                <a:gd name="T26" fmla="*/ 55 w 111"/>
                <a:gd name="T27" fmla="*/ 13 h 13"/>
                <a:gd name="T28" fmla="*/ 68 w 111"/>
                <a:gd name="T29" fmla="*/ 13 h 13"/>
                <a:gd name="T30" fmla="*/ 82 w 111"/>
                <a:gd name="T31" fmla="*/ 12 h 13"/>
                <a:gd name="T32" fmla="*/ 97 w 111"/>
                <a:gd name="T33" fmla="*/ 7 h 13"/>
                <a:gd name="T34" fmla="*/ 111 w 111"/>
                <a:gd name="T35" fmla="*/ 2 h 13"/>
                <a:gd name="T36" fmla="*/ 110 w 111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3">
                  <a:moveTo>
                    <a:pt x="110" y="0"/>
                  </a:moveTo>
                  <a:lnTo>
                    <a:pt x="95" y="6"/>
                  </a:lnTo>
                  <a:lnTo>
                    <a:pt x="82" y="10"/>
                  </a:lnTo>
                  <a:lnTo>
                    <a:pt x="68" y="12"/>
                  </a:lnTo>
                  <a:lnTo>
                    <a:pt x="55" y="12"/>
                  </a:lnTo>
                  <a:lnTo>
                    <a:pt x="43" y="10"/>
                  </a:lnTo>
                  <a:lnTo>
                    <a:pt x="29" y="7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" y="5"/>
                  </a:lnTo>
                  <a:lnTo>
                    <a:pt x="29" y="9"/>
                  </a:lnTo>
                  <a:lnTo>
                    <a:pt x="43" y="12"/>
                  </a:lnTo>
                  <a:lnTo>
                    <a:pt x="55" y="13"/>
                  </a:lnTo>
                  <a:lnTo>
                    <a:pt x="68" y="13"/>
                  </a:lnTo>
                  <a:lnTo>
                    <a:pt x="82" y="12"/>
                  </a:lnTo>
                  <a:lnTo>
                    <a:pt x="97" y="7"/>
                  </a:lnTo>
                  <a:lnTo>
                    <a:pt x="111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8" name="Freeform 2342">
              <a:extLst>
                <a:ext uri="{FF2B5EF4-FFF2-40B4-BE49-F238E27FC236}">
                  <a16:creationId xmlns:a16="http://schemas.microsoft.com/office/drawing/2014/main" id="{AC423E38-27C7-4344-8062-67B98E555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126"/>
              <a:ext cx="40" cy="7"/>
            </a:xfrm>
            <a:custGeom>
              <a:avLst/>
              <a:gdLst>
                <a:gd name="T0" fmla="*/ 121 w 121"/>
                <a:gd name="T1" fmla="*/ 10 h 22"/>
                <a:gd name="T2" fmla="*/ 113 w 121"/>
                <a:gd name="T3" fmla="*/ 12 h 22"/>
                <a:gd name="T4" fmla="*/ 106 w 121"/>
                <a:gd name="T5" fmla="*/ 14 h 22"/>
                <a:gd name="T6" fmla="*/ 97 w 121"/>
                <a:gd name="T7" fmla="*/ 17 h 22"/>
                <a:gd name="T8" fmla="*/ 89 w 121"/>
                <a:gd name="T9" fmla="*/ 18 h 22"/>
                <a:gd name="T10" fmla="*/ 80 w 121"/>
                <a:gd name="T11" fmla="*/ 18 h 22"/>
                <a:gd name="T12" fmla="*/ 73 w 121"/>
                <a:gd name="T13" fmla="*/ 19 h 22"/>
                <a:gd name="T14" fmla="*/ 65 w 121"/>
                <a:gd name="T15" fmla="*/ 20 h 22"/>
                <a:gd name="T16" fmla="*/ 58 w 121"/>
                <a:gd name="T17" fmla="*/ 20 h 22"/>
                <a:gd name="T18" fmla="*/ 49 w 121"/>
                <a:gd name="T19" fmla="*/ 20 h 22"/>
                <a:gd name="T20" fmla="*/ 41 w 121"/>
                <a:gd name="T21" fmla="*/ 19 h 22"/>
                <a:gd name="T22" fmla="*/ 34 w 121"/>
                <a:gd name="T23" fmla="*/ 18 h 22"/>
                <a:gd name="T24" fmla="*/ 27 w 121"/>
                <a:gd name="T25" fmla="*/ 17 h 22"/>
                <a:gd name="T26" fmla="*/ 20 w 121"/>
                <a:gd name="T27" fmla="*/ 13 h 22"/>
                <a:gd name="T28" fmla="*/ 14 w 121"/>
                <a:gd name="T29" fmla="*/ 10 h 22"/>
                <a:gd name="T30" fmla="*/ 8 w 121"/>
                <a:gd name="T31" fmla="*/ 6 h 22"/>
                <a:gd name="T32" fmla="*/ 2 w 121"/>
                <a:gd name="T33" fmla="*/ 0 h 22"/>
                <a:gd name="T34" fmla="*/ 0 w 121"/>
                <a:gd name="T35" fmla="*/ 2 h 22"/>
                <a:gd name="T36" fmla="*/ 5 w 121"/>
                <a:gd name="T37" fmla="*/ 8 h 22"/>
                <a:gd name="T38" fmla="*/ 12 w 121"/>
                <a:gd name="T39" fmla="*/ 11 h 22"/>
                <a:gd name="T40" fmla="*/ 19 w 121"/>
                <a:gd name="T41" fmla="*/ 14 h 22"/>
                <a:gd name="T42" fmla="*/ 27 w 121"/>
                <a:gd name="T43" fmla="*/ 18 h 22"/>
                <a:gd name="T44" fmla="*/ 34 w 121"/>
                <a:gd name="T45" fmla="*/ 19 h 22"/>
                <a:gd name="T46" fmla="*/ 41 w 121"/>
                <a:gd name="T47" fmla="*/ 20 h 22"/>
                <a:gd name="T48" fmla="*/ 49 w 121"/>
                <a:gd name="T49" fmla="*/ 22 h 22"/>
                <a:gd name="T50" fmla="*/ 58 w 121"/>
                <a:gd name="T51" fmla="*/ 22 h 22"/>
                <a:gd name="T52" fmla="*/ 65 w 121"/>
                <a:gd name="T53" fmla="*/ 21 h 22"/>
                <a:gd name="T54" fmla="*/ 73 w 121"/>
                <a:gd name="T55" fmla="*/ 20 h 22"/>
                <a:gd name="T56" fmla="*/ 80 w 121"/>
                <a:gd name="T57" fmla="*/ 20 h 22"/>
                <a:gd name="T58" fmla="*/ 89 w 121"/>
                <a:gd name="T59" fmla="*/ 18 h 22"/>
                <a:gd name="T60" fmla="*/ 97 w 121"/>
                <a:gd name="T61" fmla="*/ 18 h 22"/>
                <a:gd name="T62" fmla="*/ 106 w 121"/>
                <a:gd name="T63" fmla="*/ 15 h 22"/>
                <a:gd name="T64" fmla="*/ 113 w 121"/>
                <a:gd name="T65" fmla="*/ 13 h 22"/>
                <a:gd name="T66" fmla="*/ 121 w 121"/>
                <a:gd name="T67" fmla="*/ 11 h 22"/>
                <a:gd name="T68" fmla="*/ 121 w 121"/>
                <a:gd name="T6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22">
                  <a:moveTo>
                    <a:pt x="121" y="10"/>
                  </a:moveTo>
                  <a:lnTo>
                    <a:pt x="113" y="12"/>
                  </a:lnTo>
                  <a:lnTo>
                    <a:pt x="106" y="14"/>
                  </a:lnTo>
                  <a:lnTo>
                    <a:pt x="97" y="17"/>
                  </a:lnTo>
                  <a:lnTo>
                    <a:pt x="89" y="18"/>
                  </a:lnTo>
                  <a:lnTo>
                    <a:pt x="80" y="18"/>
                  </a:lnTo>
                  <a:lnTo>
                    <a:pt x="73" y="19"/>
                  </a:lnTo>
                  <a:lnTo>
                    <a:pt x="65" y="20"/>
                  </a:lnTo>
                  <a:lnTo>
                    <a:pt x="58" y="20"/>
                  </a:lnTo>
                  <a:lnTo>
                    <a:pt x="49" y="20"/>
                  </a:lnTo>
                  <a:lnTo>
                    <a:pt x="41" y="19"/>
                  </a:lnTo>
                  <a:lnTo>
                    <a:pt x="34" y="18"/>
                  </a:lnTo>
                  <a:lnTo>
                    <a:pt x="27" y="17"/>
                  </a:lnTo>
                  <a:lnTo>
                    <a:pt x="20" y="13"/>
                  </a:lnTo>
                  <a:lnTo>
                    <a:pt x="14" y="10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5" y="8"/>
                  </a:lnTo>
                  <a:lnTo>
                    <a:pt x="12" y="11"/>
                  </a:lnTo>
                  <a:lnTo>
                    <a:pt x="19" y="14"/>
                  </a:lnTo>
                  <a:lnTo>
                    <a:pt x="27" y="18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9" y="22"/>
                  </a:lnTo>
                  <a:lnTo>
                    <a:pt x="58" y="22"/>
                  </a:lnTo>
                  <a:lnTo>
                    <a:pt x="65" y="21"/>
                  </a:lnTo>
                  <a:lnTo>
                    <a:pt x="73" y="20"/>
                  </a:lnTo>
                  <a:lnTo>
                    <a:pt x="80" y="20"/>
                  </a:lnTo>
                  <a:lnTo>
                    <a:pt x="89" y="18"/>
                  </a:lnTo>
                  <a:lnTo>
                    <a:pt x="97" y="18"/>
                  </a:lnTo>
                  <a:lnTo>
                    <a:pt x="106" y="15"/>
                  </a:lnTo>
                  <a:lnTo>
                    <a:pt x="113" y="13"/>
                  </a:lnTo>
                  <a:lnTo>
                    <a:pt x="121" y="11"/>
                  </a:lnTo>
                  <a:lnTo>
                    <a:pt x="1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9" name="Freeform 2343">
              <a:extLst>
                <a:ext uri="{FF2B5EF4-FFF2-40B4-BE49-F238E27FC236}">
                  <a16:creationId xmlns:a16="http://schemas.microsoft.com/office/drawing/2014/main" id="{097C800A-937F-46D8-B773-D6DDCF9B4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105"/>
              <a:ext cx="43" cy="12"/>
            </a:xfrm>
            <a:custGeom>
              <a:avLst/>
              <a:gdLst>
                <a:gd name="T0" fmla="*/ 131 w 131"/>
                <a:gd name="T1" fmla="*/ 32 h 35"/>
                <a:gd name="T2" fmla="*/ 122 w 131"/>
                <a:gd name="T3" fmla="*/ 32 h 35"/>
                <a:gd name="T4" fmla="*/ 115 w 131"/>
                <a:gd name="T5" fmla="*/ 32 h 35"/>
                <a:gd name="T6" fmla="*/ 107 w 131"/>
                <a:gd name="T7" fmla="*/ 32 h 35"/>
                <a:gd name="T8" fmla="*/ 99 w 131"/>
                <a:gd name="T9" fmla="*/ 32 h 35"/>
                <a:gd name="T10" fmla="*/ 93 w 131"/>
                <a:gd name="T11" fmla="*/ 34 h 35"/>
                <a:gd name="T12" fmla="*/ 85 w 131"/>
                <a:gd name="T13" fmla="*/ 32 h 35"/>
                <a:gd name="T14" fmla="*/ 77 w 131"/>
                <a:gd name="T15" fmla="*/ 32 h 35"/>
                <a:gd name="T16" fmla="*/ 69 w 131"/>
                <a:gd name="T17" fmla="*/ 32 h 35"/>
                <a:gd name="T18" fmla="*/ 61 w 131"/>
                <a:gd name="T19" fmla="*/ 30 h 35"/>
                <a:gd name="T20" fmla="*/ 52 w 131"/>
                <a:gd name="T21" fmla="*/ 28 h 35"/>
                <a:gd name="T22" fmla="*/ 46 w 131"/>
                <a:gd name="T23" fmla="*/ 26 h 35"/>
                <a:gd name="T24" fmla="*/ 37 w 131"/>
                <a:gd name="T25" fmla="*/ 22 h 35"/>
                <a:gd name="T26" fmla="*/ 28 w 131"/>
                <a:gd name="T27" fmla="*/ 18 h 35"/>
                <a:gd name="T28" fmla="*/ 20 w 131"/>
                <a:gd name="T29" fmla="*/ 15 h 35"/>
                <a:gd name="T30" fmla="*/ 10 w 131"/>
                <a:gd name="T31" fmla="*/ 8 h 35"/>
                <a:gd name="T32" fmla="*/ 1 w 131"/>
                <a:gd name="T33" fmla="*/ 0 h 35"/>
                <a:gd name="T34" fmla="*/ 0 w 131"/>
                <a:gd name="T35" fmla="*/ 2 h 35"/>
                <a:gd name="T36" fmla="*/ 9 w 131"/>
                <a:gd name="T37" fmla="*/ 9 h 35"/>
                <a:gd name="T38" fmla="*/ 18 w 131"/>
                <a:gd name="T39" fmla="*/ 15 h 35"/>
                <a:gd name="T40" fmla="*/ 27 w 131"/>
                <a:gd name="T41" fmla="*/ 20 h 35"/>
                <a:gd name="T42" fmla="*/ 36 w 131"/>
                <a:gd name="T43" fmla="*/ 25 h 35"/>
                <a:gd name="T44" fmla="*/ 45 w 131"/>
                <a:gd name="T45" fmla="*/ 27 h 35"/>
                <a:gd name="T46" fmla="*/ 52 w 131"/>
                <a:gd name="T47" fmla="*/ 30 h 35"/>
                <a:gd name="T48" fmla="*/ 61 w 131"/>
                <a:gd name="T49" fmla="*/ 32 h 35"/>
                <a:gd name="T50" fmla="*/ 69 w 131"/>
                <a:gd name="T51" fmla="*/ 34 h 35"/>
                <a:gd name="T52" fmla="*/ 77 w 131"/>
                <a:gd name="T53" fmla="*/ 34 h 35"/>
                <a:gd name="T54" fmla="*/ 85 w 131"/>
                <a:gd name="T55" fmla="*/ 34 h 35"/>
                <a:gd name="T56" fmla="*/ 93 w 131"/>
                <a:gd name="T57" fmla="*/ 35 h 35"/>
                <a:gd name="T58" fmla="*/ 99 w 131"/>
                <a:gd name="T59" fmla="*/ 34 h 35"/>
                <a:gd name="T60" fmla="*/ 107 w 131"/>
                <a:gd name="T61" fmla="*/ 34 h 35"/>
                <a:gd name="T62" fmla="*/ 115 w 131"/>
                <a:gd name="T63" fmla="*/ 34 h 35"/>
                <a:gd name="T64" fmla="*/ 122 w 131"/>
                <a:gd name="T65" fmla="*/ 34 h 35"/>
                <a:gd name="T66" fmla="*/ 131 w 131"/>
                <a:gd name="T67" fmla="*/ 34 h 35"/>
                <a:gd name="T68" fmla="*/ 131 w 131"/>
                <a:gd name="T6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35">
                  <a:moveTo>
                    <a:pt x="131" y="32"/>
                  </a:moveTo>
                  <a:lnTo>
                    <a:pt x="122" y="32"/>
                  </a:lnTo>
                  <a:lnTo>
                    <a:pt x="115" y="32"/>
                  </a:lnTo>
                  <a:lnTo>
                    <a:pt x="107" y="32"/>
                  </a:lnTo>
                  <a:lnTo>
                    <a:pt x="99" y="32"/>
                  </a:lnTo>
                  <a:lnTo>
                    <a:pt x="93" y="34"/>
                  </a:lnTo>
                  <a:lnTo>
                    <a:pt x="85" y="32"/>
                  </a:lnTo>
                  <a:lnTo>
                    <a:pt x="77" y="32"/>
                  </a:lnTo>
                  <a:lnTo>
                    <a:pt x="69" y="32"/>
                  </a:lnTo>
                  <a:lnTo>
                    <a:pt x="61" y="30"/>
                  </a:lnTo>
                  <a:lnTo>
                    <a:pt x="52" y="28"/>
                  </a:lnTo>
                  <a:lnTo>
                    <a:pt x="46" y="26"/>
                  </a:lnTo>
                  <a:lnTo>
                    <a:pt x="37" y="22"/>
                  </a:lnTo>
                  <a:lnTo>
                    <a:pt x="28" y="18"/>
                  </a:lnTo>
                  <a:lnTo>
                    <a:pt x="20" y="15"/>
                  </a:lnTo>
                  <a:lnTo>
                    <a:pt x="10" y="8"/>
                  </a:lnTo>
                  <a:lnTo>
                    <a:pt x="1" y="0"/>
                  </a:lnTo>
                  <a:lnTo>
                    <a:pt x="0" y="2"/>
                  </a:lnTo>
                  <a:lnTo>
                    <a:pt x="9" y="9"/>
                  </a:lnTo>
                  <a:lnTo>
                    <a:pt x="18" y="15"/>
                  </a:lnTo>
                  <a:lnTo>
                    <a:pt x="27" y="20"/>
                  </a:lnTo>
                  <a:lnTo>
                    <a:pt x="36" y="25"/>
                  </a:lnTo>
                  <a:lnTo>
                    <a:pt x="45" y="27"/>
                  </a:lnTo>
                  <a:lnTo>
                    <a:pt x="52" y="30"/>
                  </a:lnTo>
                  <a:lnTo>
                    <a:pt x="61" y="32"/>
                  </a:lnTo>
                  <a:lnTo>
                    <a:pt x="69" y="34"/>
                  </a:lnTo>
                  <a:lnTo>
                    <a:pt x="77" y="34"/>
                  </a:lnTo>
                  <a:lnTo>
                    <a:pt x="85" y="34"/>
                  </a:lnTo>
                  <a:lnTo>
                    <a:pt x="93" y="35"/>
                  </a:lnTo>
                  <a:lnTo>
                    <a:pt x="99" y="34"/>
                  </a:lnTo>
                  <a:lnTo>
                    <a:pt x="107" y="34"/>
                  </a:lnTo>
                  <a:lnTo>
                    <a:pt x="115" y="34"/>
                  </a:lnTo>
                  <a:lnTo>
                    <a:pt x="122" y="34"/>
                  </a:lnTo>
                  <a:lnTo>
                    <a:pt x="131" y="34"/>
                  </a:lnTo>
                  <a:lnTo>
                    <a:pt x="13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0" name="Freeform 2344">
              <a:extLst>
                <a:ext uri="{FF2B5EF4-FFF2-40B4-BE49-F238E27FC236}">
                  <a16:creationId xmlns:a16="http://schemas.microsoft.com/office/drawing/2014/main" id="{AC07EE41-0ED9-47ED-BB6E-E1E6D3A5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084"/>
              <a:ext cx="40" cy="15"/>
            </a:xfrm>
            <a:custGeom>
              <a:avLst/>
              <a:gdLst>
                <a:gd name="T0" fmla="*/ 120 w 120"/>
                <a:gd name="T1" fmla="*/ 41 h 44"/>
                <a:gd name="T2" fmla="*/ 113 w 120"/>
                <a:gd name="T3" fmla="*/ 41 h 44"/>
                <a:gd name="T4" fmla="*/ 105 w 120"/>
                <a:gd name="T5" fmla="*/ 41 h 44"/>
                <a:gd name="T6" fmla="*/ 98 w 120"/>
                <a:gd name="T7" fmla="*/ 41 h 44"/>
                <a:gd name="T8" fmla="*/ 91 w 120"/>
                <a:gd name="T9" fmla="*/ 41 h 44"/>
                <a:gd name="T10" fmla="*/ 84 w 120"/>
                <a:gd name="T11" fmla="*/ 42 h 44"/>
                <a:gd name="T12" fmla="*/ 77 w 120"/>
                <a:gd name="T13" fmla="*/ 43 h 44"/>
                <a:gd name="T14" fmla="*/ 69 w 120"/>
                <a:gd name="T15" fmla="*/ 43 h 44"/>
                <a:gd name="T16" fmla="*/ 64 w 120"/>
                <a:gd name="T17" fmla="*/ 42 h 44"/>
                <a:gd name="T18" fmla="*/ 57 w 120"/>
                <a:gd name="T19" fmla="*/ 41 h 44"/>
                <a:gd name="T20" fmla="*/ 50 w 120"/>
                <a:gd name="T21" fmla="*/ 38 h 44"/>
                <a:gd name="T22" fmla="*/ 42 w 120"/>
                <a:gd name="T23" fmla="*/ 35 h 44"/>
                <a:gd name="T24" fmla="*/ 34 w 120"/>
                <a:gd name="T25" fmla="*/ 31 h 44"/>
                <a:gd name="T26" fmla="*/ 27 w 120"/>
                <a:gd name="T27" fmla="*/ 26 h 44"/>
                <a:gd name="T28" fmla="*/ 19 w 120"/>
                <a:gd name="T29" fmla="*/ 19 h 44"/>
                <a:gd name="T30" fmla="*/ 11 w 120"/>
                <a:gd name="T31" fmla="*/ 10 h 44"/>
                <a:gd name="T32" fmla="*/ 2 w 120"/>
                <a:gd name="T33" fmla="*/ 0 h 44"/>
                <a:gd name="T34" fmla="*/ 0 w 120"/>
                <a:gd name="T35" fmla="*/ 0 h 44"/>
                <a:gd name="T36" fmla="*/ 9 w 120"/>
                <a:gd name="T37" fmla="*/ 11 h 44"/>
                <a:gd name="T38" fmla="*/ 17 w 120"/>
                <a:gd name="T39" fmla="*/ 19 h 44"/>
                <a:gd name="T40" fmla="*/ 25 w 120"/>
                <a:gd name="T41" fmla="*/ 27 h 44"/>
                <a:gd name="T42" fmla="*/ 33 w 120"/>
                <a:gd name="T43" fmla="*/ 33 h 44"/>
                <a:gd name="T44" fmla="*/ 41 w 120"/>
                <a:gd name="T45" fmla="*/ 37 h 44"/>
                <a:gd name="T46" fmla="*/ 48 w 120"/>
                <a:gd name="T47" fmla="*/ 40 h 44"/>
                <a:gd name="T48" fmla="*/ 57 w 120"/>
                <a:gd name="T49" fmla="*/ 42 h 44"/>
                <a:gd name="T50" fmla="*/ 64 w 120"/>
                <a:gd name="T51" fmla="*/ 43 h 44"/>
                <a:gd name="T52" fmla="*/ 69 w 120"/>
                <a:gd name="T53" fmla="*/ 44 h 44"/>
                <a:gd name="T54" fmla="*/ 77 w 120"/>
                <a:gd name="T55" fmla="*/ 44 h 44"/>
                <a:gd name="T56" fmla="*/ 84 w 120"/>
                <a:gd name="T57" fmla="*/ 43 h 44"/>
                <a:gd name="T58" fmla="*/ 91 w 120"/>
                <a:gd name="T59" fmla="*/ 43 h 44"/>
                <a:gd name="T60" fmla="*/ 98 w 120"/>
                <a:gd name="T61" fmla="*/ 43 h 44"/>
                <a:gd name="T62" fmla="*/ 105 w 120"/>
                <a:gd name="T63" fmla="*/ 42 h 44"/>
                <a:gd name="T64" fmla="*/ 113 w 120"/>
                <a:gd name="T65" fmla="*/ 42 h 44"/>
                <a:gd name="T66" fmla="*/ 120 w 120"/>
                <a:gd name="T67" fmla="*/ 42 h 44"/>
                <a:gd name="T68" fmla="*/ 120 w 120"/>
                <a:gd name="T69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44">
                  <a:moveTo>
                    <a:pt x="120" y="41"/>
                  </a:moveTo>
                  <a:lnTo>
                    <a:pt x="113" y="41"/>
                  </a:lnTo>
                  <a:lnTo>
                    <a:pt x="105" y="41"/>
                  </a:lnTo>
                  <a:lnTo>
                    <a:pt x="98" y="41"/>
                  </a:lnTo>
                  <a:lnTo>
                    <a:pt x="91" y="41"/>
                  </a:lnTo>
                  <a:lnTo>
                    <a:pt x="84" y="42"/>
                  </a:lnTo>
                  <a:lnTo>
                    <a:pt x="77" y="43"/>
                  </a:lnTo>
                  <a:lnTo>
                    <a:pt x="69" y="43"/>
                  </a:lnTo>
                  <a:lnTo>
                    <a:pt x="64" y="42"/>
                  </a:lnTo>
                  <a:lnTo>
                    <a:pt x="57" y="41"/>
                  </a:lnTo>
                  <a:lnTo>
                    <a:pt x="50" y="38"/>
                  </a:lnTo>
                  <a:lnTo>
                    <a:pt x="42" y="35"/>
                  </a:lnTo>
                  <a:lnTo>
                    <a:pt x="34" y="31"/>
                  </a:lnTo>
                  <a:lnTo>
                    <a:pt x="27" y="26"/>
                  </a:lnTo>
                  <a:lnTo>
                    <a:pt x="19" y="19"/>
                  </a:lnTo>
                  <a:lnTo>
                    <a:pt x="11" y="10"/>
                  </a:lnTo>
                  <a:lnTo>
                    <a:pt x="2" y="0"/>
                  </a:lnTo>
                  <a:lnTo>
                    <a:pt x="0" y="0"/>
                  </a:lnTo>
                  <a:lnTo>
                    <a:pt x="9" y="11"/>
                  </a:lnTo>
                  <a:lnTo>
                    <a:pt x="17" y="19"/>
                  </a:lnTo>
                  <a:lnTo>
                    <a:pt x="25" y="27"/>
                  </a:lnTo>
                  <a:lnTo>
                    <a:pt x="33" y="33"/>
                  </a:lnTo>
                  <a:lnTo>
                    <a:pt x="41" y="37"/>
                  </a:lnTo>
                  <a:lnTo>
                    <a:pt x="48" y="40"/>
                  </a:lnTo>
                  <a:lnTo>
                    <a:pt x="57" y="42"/>
                  </a:lnTo>
                  <a:lnTo>
                    <a:pt x="64" y="43"/>
                  </a:lnTo>
                  <a:lnTo>
                    <a:pt x="69" y="44"/>
                  </a:lnTo>
                  <a:lnTo>
                    <a:pt x="77" y="44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105" y="42"/>
                  </a:lnTo>
                  <a:lnTo>
                    <a:pt x="113" y="42"/>
                  </a:lnTo>
                  <a:lnTo>
                    <a:pt x="120" y="42"/>
                  </a:lnTo>
                  <a:lnTo>
                    <a:pt x="1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1" name="Freeform 2345">
              <a:extLst>
                <a:ext uri="{FF2B5EF4-FFF2-40B4-BE49-F238E27FC236}">
                  <a16:creationId xmlns:a16="http://schemas.microsoft.com/office/drawing/2014/main" id="{8FEC6770-B0A1-4245-9989-9095D5643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63"/>
              <a:ext cx="47" cy="21"/>
            </a:xfrm>
            <a:custGeom>
              <a:avLst/>
              <a:gdLst>
                <a:gd name="T0" fmla="*/ 140 w 140"/>
                <a:gd name="T1" fmla="*/ 63 h 63"/>
                <a:gd name="T2" fmla="*/ 133 w 140"/>
                <a:gd name="T3" fmla="*/ 62 h 63"/>
                <a:gd name="T4" fmla="*/ 124 w 140"/>
                <a:gd name="T5" fmla="*/ 61 h 63"/>
                <a:gd name="T6" fmla="*/ 116 w 140"/>
                <a:gd name="T7" fmla="*/ 61 h 63"/>
                <a:gd name="T8" fmla="*/ 107 w 140"/>
                <a:gd name="T9" fmla="*/ 60 h 63"/>
                <a:gd name="T10" fmla="*/ 99 w 140"/>
                <a:gd name="T11" fmla="*/ 59 h 63"/>
                <a:gd name="T12" fmla="*/ 90 w 140"/>
                <a:gd name="T13" fmla="*/ 58 h 63"/>
                <a:gd name="T14" fmla="*/ 81 w 140"/>
                <a:gd name="T15" fmla="*/ 55 h 63"/>
                <a:gd name="T16" fmla="*/ 74 w 140"/>
                <a:gd name="T17" fmla="*/ 53 h 63"/>
                <a:gd name="T18" fmla="*/ 65 w 140"/>
                <a:gd name="T19" fmla="*/ 50 h 63"/>
                <a:gd name="T20" fmla="*/ 54 w 140"/>
                <a:gd name="T21" fmla="*/ 45 h 63"/>
                <a:gd name="T22" fmla="*/ 47 w 140"/>
                <a:gd name="T23" fmla="*/ 42 h 63"/>
                <a:gd name="T24" fmla="*/ 38 w 140"/>
                <a:gd name="T25" fmla="*/ 35 h 63"/>
                <a:gd name="T26" fmla="*/ 29 w 140"/>
                <a:gd name="T27" fmla="*/ 28 h 63"/>
                <a:gd name="T28" fmla="*/ 19 w 140"/>
                <a:gd name="T29" fmla="*/ 21 h 63"/>
                <a:gd name="T30" fmla="*/ 10 w 140"/>
                <a:gd name="T31" fmla="*/ 12 h 63"/>
                <a:gd name="T32" fmla="*/ 1 w 140"/>
                <a:gd name="T33" fmla="*/ 0 h 63"/>
                <a:gd name="T34" fmla="*/ 0 w 140"/>
                <a:gd name="T35" fmla="*/ 2 h 63"/>
                <a:gd name="T36" fmla="*/ 8 w 140"/>
                <a:gd name="T37" fmla="*/ 13 h 63"/>
                <a:gd name="T38" fmla="*/ 16 w 140"/>
                <a:gd name="T39" fmla="*/ 22 h 63"/>
                <a:gd name="T40" fmla="*/ 26 w 140"/>
                <a:gd name="T41" fmla="*/ 30 h 63"/>
                <a:gd name="T42" fmla="*/ 35 w 140"/>
                <a:gd name="T43" fmla="*/ 36 h 63"/>
                <a:gd name="T44" fmla="*/ 44 w 140"/>
                <a:gd name="T45" fmla="*/ 43 h 63"/>
                <a:gd name="T46" fmla="*/ 54 w 140"/>
                <a:gd name="T47" fmla="*/ 48 h 63"/>
                <a:gd name="T48" fmla="*/ 65 w 140"/>
                <a:gd name="T49" fmla="*/ 51 h 63"/>
                <a:gd name="T50" fmla="*/ 74 w 140"/>
                <a:gd name="T51" fmla="*/ 54 h 63"/>
                <a:gd name="T52" fmla="*/ 81 w 140"/>
                <a:gd name="T53" fmla="*/ 57 h 63"/>
                <a:gd name="T54" fmla="*/ 90 w 140"/>
                <a:gd name="T55" fmla="*/ 59 h 63"/>
                <a:gd name="T56" fmla="*/ 99 w 140"/>
                <a:gd name="T57" fmla="*/ 61 h 63"/>
                <a:gd name="T58" fmla="*/ 107 w 140"/>
                <a:gd name="T59" fmla="*/ 61 h 63"/>
                <a:gd name="T60" fmla="*/ 116 w 140"/>
                <a:gd name="T61" fmla="*/ 62 h 63"/>
                <a:gd name="T62" fmla="*/ 124 w 140"/>
                <a:gd name="T63" fmla="*/ 63 h 63"/>
                <a:gd name="T64" fmla="*/ 133 w 140"/>
                <a:gd name="T65" fmla="*/ 63 h 63"/>
                <a:gd name="T66" fmla="*/ 140 w 140"/>
                <a:gd name="T6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63">
                  <a:moveTo>
                    <a:pt x="140" y="63"/>
                  </a:moveTo>
                  <a:lnTo>
                    <a:pt x="133" y="62"/>
                  </a:lnTo>
                  <a:lnTo>
                    <a:pt x="124" y="61"/>
                  </a:lnTo>
                  <a:lnTo>
                    <a:pt x="116" y="61"/>
                  </a:lnTo>
                  <a:lnTo>
                    <a:pt x="107" y="60"/>
                  </a:lnTo>
                  <a:lnTo>
                    <a:pt x="99" y="59"/>
                  </a:lnTo>
                  <a:lnTo>
                    <a:pt x="90" y="58"/>
                  </a:lnTo>
                  <a:lnTo>
                    <a:pt x="81" y="55"/>
                  </a:lnTo>
                  <a:lnTo>
                    <a:pt x="74" y="53"/>
                  </a:lnTo>
                  <a:lnTo>
                    <a:pt x="65" y="50"/>
                  </a:lnTo>
                  <a:lnTo>
                    <a:pt x="54" y="45"/>
                  </a:lnTo>
                  <a:lnTo>
                    <a:pt x="47" y="42"/>
                  </a:lnTo>
                  <a:lnTo>
                    <a:pt x="38" y="35"/>
                  </a:lnTo>
                  <a:lnTo>
                    <a:pt x="29" y="28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2"/>
                  </a:lnTo>
                  <a:lnTo>
                    <a:pt x="8" y="13"/>
                  </a:lnTo>
                  <a:lnTo>
                    <a:pt x="16" y="22"/>
                  </a:lnTo>
                  <a:lnTo>
                    <a:pt x="26" y="30"/>
                  </a:lnTo>
                  <a:lnTo>
                    <a:pt x="35" y="36"/>
                  </a:lnTo>
                  <a:lnTo>
                    <a:pt x="44" y="43"/>
                  </a:lnTo>
                  <a:lnTo>
                    <a:pt x="54" y="48"/>
                  </a:lnTo>
                  <a:lnTo>
                    <a:pt x="65" y="51"/>
                  </a:lnTo>
                  <a:lnTo>
                    <a:pt x="74" y="54"/>
                  </a:lnTo>
                  <a:lnTo>
                    <a:pt x="81" y="57"/>
                  </a:lnTo>
                  <a:lnTo>
                    <a:pt x="90" y="59"/>
                  </a:lnTo>
                  <a:lnTo>
                    <a:pt x="99" y="61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3"/>
                  </a:lnTo>
                  <a:lnTo>
                    <a:pt x="133" y="63"/>
                  </a:lnTo>
                  <a:lnTo>
                    <a:pt x="1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2" name="Freeform 2346">
              <a:extLst>
                <a:ext uri="{FF2B5EF4-FFF2-40B4-BE49-F238E27FC236}">
                  <a16:creationId xmlns:a16="http://schemas.microsoft.com/office/drawing/2014/main" id="{1D6A64A2-E083-4BE7-9AEE-1D0BD8104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043"/>
              <a:ext cx="44" cy="21"/>
            </a:xfrm>
            <a:custGeom>
              <a:avLst/>
              <a:gdLst>
                <a:gd name="T0" fmla="*/ 132 w 132"/>
                <a:gd name="T1" fmla="*/ 62 h 64"/>
                <a:gd name="T2" fmla="*/ 124 w 132"/>
                <a:gd name="T3" fmla="*/ 61 h 64"/>
                <a:gd name="T4" fmla="*/ 116 w 132"/>
                <a:gd name="T5" fmla="*/ 60 h 64"/>
                <a:gd name="T6" fmla="*/ 107 w 132"/>
                <a:gd name="T7" fmla="*/ 60 h 64"/>
                <a:gd name="T8" fmla="*/ 100 w 132"/>
                <a:gd name="T9" fmla="*/ 58 h 64"/>
                <a:gd name="T10" fmla="*/ 93 w 132"/>
                <a:gd name="T11" fmla="*/ 57 h 64"/>
                <a:gd name="T12" fmla="*/ 86 w 132"/>
                <a:gd name="T13" fmla="*/ 55 h 64"/>
                <a:gd name="T14" fmla="*/ 78 w 132"/>
                <a:gd name="T15" fmla="*/ 52 h 64"/>
                <a:gd name="T16" fmla="*/ 70 w 132"/>
                <a:gd name="T17" fmla="*/ 49 h 64"/>
                <a:gd name="T18" fmla="*/ 63 w 132"/>
                <a:gd name="T19" fmla="*/ 47 h 64"/>
                <a:gd name="T20" fmla="*/ 53 w 132"/>
                <a:gd name="T21" fmla="*/ 41 h 64"/>
                <a:gd name="T22" fmla="*/ 45 w 132"/>
                <a:gd name="T23" fmla="*/ 37 h 64"/>
                <a:gd name="T24" fmla="*/ 37 w 132"/>
                <a:gd name="T25" fmla="*/ 31 h 64"/>
                <a:gd name="T26" fmla="*/ 28 w 132"/>
                <a:gd name="T27" fmla="*/ 24 h 64"/>
                <a:gd name="T28" fmla="*/ 21 w 132"/>
                <a:gd name="T29" fmla="*/ 18 h 64"/>
                <a:gd name="T30" fmla="*/ 11 w 132"/>
                <a:gd name="T31" fmla="*/ 9 h 64"/>
                <a:gd name="T32" fmla="*/ 2 w 132"/>
                <a:gd name="T33" fmla="*/ 0 h 64"/>
                <a:gd name="T34" fmla="*/ 0 w 132"/>
                <a:gd name="T35" fmla="*/ 1 h 64"/>
                <a:gd name="T36" fmla="*/ 9 w 132"/>
                <a:gd name="T37" fmla="*/ 11 h 64"/>
                <a:gd name="T38" fmla="*/ 18 w 132"/>
                <a:gd name="T39" fmla="*/ 19 h 64"/>
                <a:gd name="T40" fmla="*/ 27 w 132"/>
                <a:gd name="T41" fmla="*/ 27 h 64"/>
                <a:gd name="T42" fmla="*/ 36 w 132"/>
                <a:gd name="T43" fmla="*/ 32 h 64"/>
                <a:gd name="T44" fmla="*/ 44 w 132"/>
                <a:gd name="T45" fmla="*/ 38 h 64"/>
                <a:gd name="T46" fmla="*/ 53 w 132"/>
                <a:gd name="T47" fmla="*/ 42 h 64"/>
                <a:gd name="T48" fmla="*/ 61 w 132"/>
                <a:gd name="T49" fmla="*/ 48 h 64"/>
                <a:gd name="T50" fmla="*/ 69 w 132"/>
                <a:gd name="T51" fmla="*/ 50 h 64"/>
                <a:gd name="T52" fmla="*/ 76 w 132"/>
                <a:gd name="T53" fmla="*/ 55 h 64"/>
                <a:gd name="T54" fmla="*/ 86 w 132"/>
                <a:gd name="T55" fmla="*/ 57 h 64"/>
                <a:gd name="T56" fmla="*/ 93 w 132"/>
                <a:gd name="T57" fmla="*/ 58 h 64"/>
                <a:gd name="T58" fmla="*/ 100 w 132"/>
                <a:gd name="T59" fmla="*/ 60 h 64"/>
                <a:gd name="T60" fmla="*/ 107 w 132"/>
                <a:gd name="T61" fmla="*/ 61 h 64"/>
                <a:gd name="T62" fmla="*/ 116 w 132"/>
                <a:gd name="T63" fmla="*/ 62 h 64"/>
                <a:gd name="T64" fmla="*/ 124 w 132"/>
                <a:gd name="T65" fmla="*/ 62 h 64"/>
                <a:gd name="T66" fmla="*/ 132 w 132"/>
                <a:gd name="T67" fmla="*/ 64 h 64"/>
                <a:gd name="T68" fmla="*/ 132 w 132"/>
                <a:gd name="T69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64">
                  <a:moveTo>
                    <a:pt x="132" y="62"/>
                  </a:moveTo>
                  <a:lnTo>
                    <a:pt x="124" y="61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8" y="52"/>
                  </a:lnTo>
                  <a:lnTo>
                    <a:pt x="70" y="49"/>
                  </a:lnTo>
                  <a:lnTo>
                    <a:pt x="63" y="47"/>
                  </a:lnTo>
                  <a:lnTo>
                    <a:pt x="53" y="41"/>
                  </a:lnTo>
                  <a:lnTo>
                    <a:pt x="45" y="37"/>
                  </a:lnTo>
                  <a:lnTo>
                    <a:pt x="37" y="31"/>
                  </a:lnTo>
                  <a:lnTo>
                    <a:pt x="28" y="24"/>
                  </a:lnTo>
                  <a:lnTo>
                    <a:pt x="21" y="18"/>
                  </a:lnTo>
                  <a:lnTo>
                    <a:pt x="11" y="9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11"/>
                  </a:lnTo>
                  <a:lnTo>
                    <a:pt x="18" y="19"/>
                  </a:lnTo>
                  <a:lnTo>
                    <a:pt x="27" y="27"/>
                  </a:lnTo>
                  <a:lnTo>
                    <a:pt x="36" y="32"/>
                  </a:lnTo>
                  <a:lnTo>
                    <a:pt x="44" y="38"/>
                  </a:lnTo>
                  <a:lnTo>
                    <a:pt x="53" y="42"/>
                  </a:lnTo>
                  <a:lnTo>
                    <a:pt x="61" y="48"/>
                  </a:lnTo>
                  <a:lnTo>
                    <a:pt x="69" y="50"/>
                  </a:lnTo>
                  <a:lnTo>
                    <a:pt x="76" y="55"/>
                  </a:lnTo>
                  <a:lnTo>
                    <a:pt x="86" y="57"/>
                  </a:lnTo>
                  <a:lnTo>
                    <a:pt x="93" y="58"/>
                  </a:lnTo>
                  <a:lnTo>
                    <a:pt x="100" y="60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2"/>
                  </a:lnTo>
                  <a:lnTo>
                    <a:pt x="132" y="64"/>
                  </a:lnTo>
                  <a:lnTo>
                    <a:pt x="13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3" name="Freeform 2347">
              <a:extLst>
                <a:ext uri="{FF2B5EF4-FFF2-40B4-BE49-F238E27FC236}">
                  <a16:creationId xmlns:a16="http://schemas.microsoft.com/office/drawing/2014/main" id="{3AE4B7DE-D69B-40CC-8135-60B2FFD6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022"/>
              <a:ext cx="43" cy="21"/>
            </a:xfrm>
            <a:custGeom>
              <a:avLst/>
              <a:gdLst>
                <a:gd name="T0" fmla="*/ 131 w 131"/>
                <a:gd name="T1" fmla="*/ 62 h 63"/>
                <a:gd name="T2" fmla="*/ 124 w 131"/>
                <a:gd name="T3" fmla="*/ 60 h 63"/>
                <a:gd name="T4" fmla="*/ 116 w 131"/>
                <a:gd name="T5" fmla="*/ 60 h 63"/>
                <a:gd name="T6" fmla="*/ 107 w 131"/>
                <a:gd name="T7" fmla="*/ 60 h 63"/>
                <a:gd name="T8" fmla="*/ 100 w 131"/>
                <a:gd name="T9" fmla="*/ 59 h 63"/>
                <a:gd name="T10" fmla="*/ 93 w 131"/>
                <a:gd name="T11" fmla="*/ 58 h 63"/>
                <a:gd name="T12" fmla="*/ 85 w 131"/>
                <a:gd name="T13" fmla="*/ 57 h 63"/>
                <a:gd name="T14" fmla="*/ 76 w 131"/>
                <a:gd name="T15" fmla="*/ 55 h 63"/>
                <a:gd name="T16" fmla="*/ 70 w 131"/>
                <a:gd name="T17" fmla="*/ 53 h 63"/>
                <a:gd name="T18" fmla="*/ 62 w 131"/>
                <a:gd name="T19" fmla="*/ 49 h 63"/>
                <a:gd name="T20" fmla="*/ 53 w 131"/>
                <a:gd name="T21" fmla="*/ 45 h 63"/>
                <a:gd name="T22" fmla="*/ 45 w 131"/>
                <a:gd name="T23" fmla="*/ 40 h 63"/>
                <a:gd name="T24" fmla="*/ 37 w 131"/>
                <a:gd name="T25" fmla="*/ 35 h 63"/>
                <a:gd name="T26" fmla="*/ 28 w 131"/>
                <a:gd name="T27" fmla="*/ 28 h 63"/>
                <a:gd name="T28" fmla="*/ 20 w 131"/>
                <a:gd name="T29" fmla="*/ 20 h 63"/>
                <a:gd name="T30" fmla="*/ 10 w 131"/>
                <a:gd name="T31" fmla="*/ 11 h 63"/>
                <a:gd name="T32" fmla="*/ 1 w 131"/>
                <a:gd name="T33" fmla="*/ 0 h 63"/>
                <a:gd name="T34" fmla="*/ 0 w 131"/>
                <a:gd name="T35" fmla="*/ 1 h 63"/>
                <a:gd name="T36" fmla="*/ 9 w 131"/>
                <a:gd name="T37" fmla="*/ 12 h 63"/>
                <a:gd name="T38" fmla="*/ 18 w 131"/>
                <a:gd name="T39" fmla="*/ 21 h 63"/>
                <a:gd name="T40" fmla="*/ 27 w 131"/>
                <a:gd name="T41" fmla="*/ 29 h 63"/>
                <a:gd name="T42" fmla="*/ 35 w 131"/>
                <a:gd name="T43" fmla="*/ 36 h 63"/>
                <a:gd name="T44" fmla="*/ 44 w 131"/>
                <a:gd name="T45" fmla="*/ 41 h 63"/>
                <a:gd name="T46" fmla="*/ 53 w 131"/>
                <a:gd name="T47" fmla="*/ 47 h 63"/>
                <a:gd name="T48" fmla="*/ 60 w 131"/>
                <a:gd name="T49" fmla="*/ 50 h 63"/>
                <a:gd name="T50" fmla="*/ 67 w 131"/>
                <a:gd name="T51" fmla="*/ 54 h 63"/>
                <a:gd name="T52" fmla="*/ 76 w 131"/>
                <a:gd name="T53" fmla="*/ 56 h 63"/>
                <a:gd name="T54" fmla="*/ 85 w 131"/>
                <a:gd name="T55" fmla="*/ 58 h 63"/>
                <a:gd name="T56" fmla="*/ 93 w 131"/>
                <a:gd name="T57" fmla="*/ 59 h 63"/>
                <a:gd name="T58" fmla="*/ 100 w 131"/>
                <a:gd name="T59" fmla="*/ 60 h 63"/>
                <a:gd name="T60" fmla="*/ 107 w 131"/>
                <a:gd name="T61" fmla="*/ 62 h 63"/>
                <a:gd name="T62" fmla="*/ 116 w 131"/>
                <a:gd name="T63" fmla="*/ 63 h 63"/>
                <a:gd name="T64" fmla="*/ 124 w 131"/>
                <a:gd name="T65" fmla="*/ 63 h 63"/>
                <a:gd name="T66" fmla="*/ 131 w 131"/>
                <a:gd name="T67" fmla="*/ 63 h 63"/>
                <a:gd name="T68" fmla="*/ 131 w 131"/>
                <a:gd name="T6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63">
                  <a:moveTo>
                    <a:pt x="131" y="62"/>
                  </a:moveTo>
                  <a:lnTo>
                    <a:pt x="124" y="60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9"/>
                  </a:lnTo>
                  <a:lnTo>
                    <a:pt x="93" y="58"/>
                  </a:lnTo>
                  <a:lnTo>
                    <a:pt x="85" y="57"/>
                  </a:lnTo>
                  <a:lnTo>
                    <a:pt x="76" y="55"/>
                  </a:lnTo>
                  <a:lnTo>
                    <a:pt x="70" y="53"/>
                  </a:lnTo>
                  <a:lnTo>
                    <a:pt x="62" y="49"/>
                  </a:lnTo>
                  <a:lnTo>
                    <a:pt x="53" y="45"/>
                  </a:lnTo>
                  <a:lnTo>
                    <a:pt x="45" y="40"/>
                  </a:lnTo>
                  <a:lnTo>
                    <a:pt x="37" y="35"/>
                  </a:lnTo>
                  <a:lnTo>
                    <a:pt x="28" y="28"/>
                  </a:lnTo>
                  <a:lnTo>
                    <a:pt x="20" y="20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2"/>
                  </a:lnTo>
                  <a:lnTo>
                    <a:pt x="18" y="21"/>
                  </a:lnTo>
                  <a:lnTo>
                    <a:pt x="27" y="29"/>
                  </a:lnTo>
                  <a:lnTo>
                    <a:pt x="35" y="36"/>
                  </a:lnTo>
                  <a:lnTo>
                    <a:pt x="44" y="41"/>
                  </a:lnTo>
                  <a:lnTo>
                    <a:pt x="53" y="47"/>
                  </a:lnTo>
                  <a:lnTo>
                    <a:pt x="60" y="50"/>
                  </a:lnTo>
                  <a:lnTo>
                    <a:pt x="67" y="54"/>
                  </a:lnTo>
                  <a:lnTo>
                    <a:pt x="76" y="56"/>
                  </a:lnTo>
                  <a:lnTo>
                    <a:pt x="85" y="58"/>
                  </a:lnTo>
                  <a:lnTo>
                    <a:pt x="93" y="59"/>
                  </a:lnTo>
                  <a:lnTo>
                    <a:pt x="100" y="60"/>
                  </a:lnTo>
                  <a:lnTo>
                    <a:pt x="107" y="62"/>
                  </a:lnTo>
                  <a:lnTo>
                    <a:pt x="116" y="63"/>
                  </a:lnTo>
                  <a:lnTo>
                    <a:pt x="124" y="63"/>
                  </a:lnTo>
                  <a:lnTo>
                    <a:pt x="131" y="63"/>
                  </a:ln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4" name="Freeform 2348">
              <a:extLst>
                <a:ext uri="{FF2B5EF4-FFF2-40B4-BE49-F238E27FC236}">
                  <a16:creationId xmlns:a16="http://schemas.microsoft.com/office/drawing/2014/main" id="{141B2AF5-71F9-4F9D-A3FE-1EA156C4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998"/>
              <a:ext cx="47" cy="28"/>
            </a:xfrm>
            <a:custGeom>
              <a:avLst/>
              <a:gdLst>
                <a:gd name="T0" fmla="*/ 141 w 141"/>
                <a:gd name="T1" fmla="*/ 83 h 84"/>
                <a:gd name="T2" fmla="*/ 133 w 141"/>
                <a:gd name="T3" fmla="*/ 82 h 84"/>
                <a:gd name="T4" fmla="*/ 126 w 141"/>
                <a:gd name="T5" fmla="*/ 81 h 84"/>
                <a:gd name="T6" fmla="*/ 117 w 141"/>
                <a:gd name="T7" fmla="*/ 80 h 84"/>
                <a:gd name="T8" fmla="*/ 109 w 141"/>
                <a:gd name="T9" fmla="*/ 77 h 84"/>
                <a:gd name="T10" fmla="*/ 101 w 141"/>
                <a:gd name="T11" fmla="*/ 75 h 84"/>
                <a:gd name="T12" fmla="*/ 92 w 141"/>
                <a:gd name="T13" fmla="*/ 71 h 84"/>
                <a:gd name="T14" fmla="*/ 83 w 141"/>
                <a:gd name="T15" fmla="*/ 67 h 84"/>
                <a:gd name="T16" fmla="*/ 74 w 141"/>
                <a:gd name="T17" fmla="*/ 63 h 84"/>
                <a:gd name="T18" fmla="*/ 66 w 141"/>
                <a:gd name="T19" fmla="*/ 58 h 84"/>
                <a:gd name="T20" fmla="*/ 57 w 141"/>
                <a:gd name="T21" fmla="*/ 52 h 84"/>
                <a:gd name="T22" fmla="*/ 48 w 141"/>
                <a:gd name="T23" fmla="*/ 45 h 84"/>
                <a:gd name="T24" fmla="*/ 39 w 141"/>
                <a:gd name="T25" fmla="*/ 38 h 84"/>
                <a:gd name="T26" fmla="*/ 29 w 141"/>
                <a:gd name="T27" fmla="*/ 30 h 84"/>
                <a:gd name="T28" fmla="*/ 20 w 141"/>
                <a:gd name="T29" fmla="*/ 21 h 84"/>
                <a:gd name="T30" fmla="*/ 10 w 141"/>
                <a:gd name="T31" fmla="*/ 11 h 84"/>
                <a:gd name="T32" fmla="*/ 1 w 141"/>
                <a:gd name="T33" fmla="*/ 0 h 84"/>
                <a:gd name="T34" fmla="*/ 0 w 141"/>
                <a:gd name="T35" fmla="*/ 1 h 84"/>
                <a:gd name="T36" fmla="*/ 10 w 141"/>
                <a:gd name="T37" fmla="*/ 12 h 84"/>
                <a:gd name="T38" fmla="*/ 19 w 141"/>
                <a:gd name="T39" fmla="*/ 22 h 84"/>
                <a:gd name="T40" fmla="*/ 28 w 141"/>
                <a:gd name="T41" fmla="*/ 31 h 84"/>
                <a:gd name="T42" fmla="*/ 37 w 141"/>
                <a:gd name="T43" fmla="*/ 39 h 84"/>
                <a:gd name="T44" fmla="*/ 47 w 141"/>
                <a:gd name="T45" fmla="*/ 47 h 84"/>
                <a:gd name="T46" fmla="*/ 56 w 141"/>
                <a:gd name="T47" fmla="*/ 53 h 84"/>
                <a:gd name="T48" fmla="*/ 65 w 141"/>
                <a:gd name="T49" fmla="*/ 59 h 84"/>
                <a:gd name="T50" fmla="*/ 73 w 141"/>
                <a:gd name="T51" fmla="*/ 65 h 84"/>
                <a:gd name="T52" fmla="*/ 82 w 141"/>
                <a:gd name="T53" fmla="*/ 68 h 84"/>
                <a:gd name="T54" fmla="*/ 91 w 141"/>
                <a:gd name="T55" fmla="*/ 73 h 84"/>
                <a:gd name="T56" fmla="*/ 100 w 141"/>
                <a:gd name="T57" fmla="*/ 76 h 84"/>
                <a:gd name="T58" fmla="*/ 109 w 141"/>
                <a:gd name="T59" fmla="*/ 80 h 84"/>
                <a:gd name="T60" fmla="*/ 117 w 141"/>
                <a:gd name="T61" fmla="*/ 81 h 84"/>
                <a:gd name="T62" fmla="*/ 126 w 141"/>
                <a:gd name="T63" fmla="*/ 82 h 84"/>
                <a:gd name="T64" fmla="*/ 133 w 141"/>
                <a:gd name="T65" fmla="*/ 83 h 84"/>
                <a:gd name="T66" fmla="*/ 141 w 141"/>
                <a:gd name="T67" fmla="*/ 84 h 84"/>
                <a:gd name="T68" fmla="*/ 141 w 141"/>
                <a:gd name="T6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84">
                  <a:moveTo>
                    <a:pt x="141" y="83"/>
                  </a:moveTo>
                  <a:lnTo>
                    <a:pt x="133" y="82"/>
                  </a:lnTo>
                  <a:lnTo>
                    <a:pt x="126" y="81"/>
                  </a:lnTo>
                  <a:lnTo>
                    <a:pt x="117" y="80"/>
                  </a:lnTo>
                  <a:lnTo>
                    <a:pt x="109" y="77"/>
                  </a:lnTo>
                  <a:lnTo>
                    <a:pt x="101" y="75"/>
                  </a:lnTo>
                  <a:lnTo>
                    <a:pt x="92" y="71"/>
                  </a:lnTo>
                  <a:lnTo>
                    <a:pt x="83" y="67"/>
                  </a:lnTo>
                  <a:lnTo>
                    <a:pt x="74" y="63"/>
                  </a:lnTo>
                  <a:lnTo>
                    <a:pt x="66" y="58"/>
                  </a:lnTo>
                  <a:lnTo>
                    <a:pt x="57" y="52"/>
                  </a:lnTo>
                  <a:lnTo>
                    <a:pt x="48" y="45"/>
                  </a:lnTo>
                  <a:lnTo>
                    <a:pt x="39" y="38"/>
                  </a:lnTo>
                  <a:lnTo>
                    <a:pt x="29" y="30"/>
                  </a:lnTo>
                  <a:lnTo>
                    <a:pt x="20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0" y="12"/>
                  </a:lnTo>
                  <a:lnTo>
                    <a:pt x="19" y="22"/>
                  </a:lnTo>
                  <a:lnTo>
                    <a:pt x="28" y="31"/>
                  </a:lnTo>
                  <a:lnTo>
                    <a:pt x="37" y="39"/>
                  </a:lnTo>
                  <a:lnTo>
                    <a:pt x="47" y="47"/>
                  </a:lnTo>
                  <a:lnTo>
                    <a:pt x="56" y="53"/>
                  </a:lnTo>
                  <a:lnTo>
                    <a:pt x="65" y="59"/>
                  </a:lnTo>
                  <a:lnTo>
                    <a:pt x="73" y="65"/>
                  </a:lnTo>
                  <a:lnTo>
                    <a:pt x="82" y="68"/>
                  </a:lnTo>
                  <a:lnTo>
                    <a:pt x="91" y="73"/>
                  </a:lnTo>
                  <a:lnTo>
                    <a:pt x="100" y="76"/>
                  </a:lnTo>
                  <a:lnTo>
                    <a:pt x="109" y="80"/>
                  </a:lnTo>
                  <a:lnTo>
                    <a:pt x="117" y="81"/>
                  </a:lnTo>
                  <a:lnTo>
                    <a:pt x="126" y="82"/>
                  </a:lnTo>
                  <a:lnTo>
                    <a:pt x="133" y="83"/>
                  </a:lnTo>
                  <a:lnTo>
                    <a:pt x="141" y="84"/>
                  </a:lnTo>
                  <a:lnTo>
                    <a:pt x="141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5" name="Freeform 2349">
              <a:extLst>
                <a:ext uri="{FF2B5EF4-FFF2-40B4-BE49-F238E27FC236}">
                  <a16:creationId xmlns:a16="http://schemas.microsoft.com/office/drawing/2014/main" id="{F4112FD8-7B4A-49AF-8E53-BA354A7D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970"/>
              <a:ext cx="47" cy="38"/>
            </a:xfrm>
            <a:custGeom>
              <a:avLst/>
              <a:gdLst>
                <a:gd name="T0" fmla="*/ 140 w 140"/>
                <a:gd name="T1" fmla="*/ 114 h 115"/>
                <a:gd name="T2" fmla="*/ 133 w 140"/>
                <a:gd name="T3" fmla="*/ 112 h 115"/>
                <a:gd name="T4" fmla="*/ 126 w 140"/>
                <a:gd name="T5" fmla="*/ 110 h 115"/>
                <a:gd name="T6" fmla="*/ 117 w 140"/>
                <a:gd name="T7" fmla="*/ 106 h 115"/>
                <a:gd name="T8" fmla="*/ 109 w 140"/>
                <a:gd name="T9" fmla="*/ 103 h 115"/>
                <a:gd name="T10" fmla="*/ 101 w 140"/>
                <a:gd name="T11" fmla="*/ 97 h 115"/>
                <a:gd name="T12" fmla="*/ 91 w 140"/>
                <a:gd name="T13" fmla="*/ 92 h 115"/>
                <a:gd name="T14" fmla="*/ 82 w 140"/>
                <a:gd name="T15" fmla="*/ 85 h 115"/>
                <a:gd name="T16" fmla="*/ 74 w 140"/>
                <a:gd name="T17" fmla="*/ 77 h 115"/>
                <a:gd name="T18" fmla="*/ 65 w 140"/>
                <a:gd name="T19" fmla="*/ 69 h 115"/>
                <a:gd name="T20" fmla="*/ 56 w 140"/>
                <a:gd name="T21" fmla="*/ 60 h 115"/>
                <a:gd name="T22" fmla="*/ 48 w 140"/>
                <a:gd name="T23" fmla="*/ 53 h 115"/>
                <a:gd name="T24" fmla="*/ 38 w 140"/>
                <a:gd name="T25" fmla="*/ 43 h 115"/>
                <a:gd name="T26" fmla="*/ 30 w 140"/>
                <a:gd name="T27" fmla="*/ 32 h 115"/>
                <a:gd name="T28" fmla="*/ 19 w 140"/>
                <a:gd name="T29" fmla="*/ 21 h 115"/>
                <a:gd name="T30" fmla="*/ 10 w 140"/>
                <a:gd name="T31" fmla="*/ 11 h 115"/>
                <a:gd name="T32" fmla="*/ 1 w 140"/>
                <a:gd name="T33" fmla="*/ 0 h 115"/>
                <a:gd name="T34" fmla="*/ 0 w 140"/>
                <a:gd name="T35" fmla="*/ 0 h 115"/>
                <a:gd name="T36" fmla="*/ 9 w 140"/>
                <a:gd name="T37" fmla="*/ 12 h 115"/>
                <a:gd name="T38" fmla="*/ 18 w 140"/>
                <a:gd name="T39" fmla="*/ 23 h 115"/>
                <a:gd name="T40" fmla="*/ 28 w 140"/>
                <a:gd name="T41" fmla="*/ 34 h 115"/>
                <a:gd name="T42" fmla="*/ 37 w 140"/>
                <a:gd name="T43" fmla="*/ 44 h 115"/>
                <a:gd name="T44" fmla="*/ 46 w 140"/>
                <a:gd name="T45" fmla="*/ 54 h 115"/>
                <a:gd name="T46" fmla="*/ 55 w 140"/>
                <a:gd name="T47" fmla="*/ 63 h 115"/>
                <a:gd name="T48" fmla="*/ 64 w 140"/>
                <a:gd name="T49" fmla="*/ 71 h 115"/>
                <a:gd name="T50" fmla="*/ 72 w 140"/>
                <a:gd name="T51" fmla="*/ 80 h 115"/>
                <a:gd name="T52" fmla="*/ 82 w 140"/>
                <a:gd name="T53" fmla="*/ 86 h 115"/>
                <a:gd name="T54" fmla="*/ 90 w 140"/>
                <a:gd name="T55" fmla="*/ 94 h 115"/>
                <a:gd name="T56" fmla="*/ 99 w 140"/>
                <a:gd name="T57" fmla="*/ 100 h 115"/>
                <a:gd name="T58" fmla="*/ 107 w 140"/>
                <a:gd name="T59" fmla="*/ 104 h 115"/>
                <a:gd name="T60" fmla="*/ 114 w 140"/>
                <a:gd name="T61" fmla="*/ 108 h 115"/>
                <a:gd name="T62" fmla="*/ 123 w 140"/>
                <a:gd name="T63" fmla="*/ 112 h 115"/>
                <a:gd name="T64" fmla="*/ 133 w 140"/>
                <a:gd name="T65" fmla="*/ 114 h 115"/>
                <a:gd name="T66" fmla="*/ 140 w 140"/>
                <a:gd name="T67" fmla="*/ 115 h 115"/>
                <a:gd name="T68" fmla="*/ 140 w 140"/>
                <a:gd name="T69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115">
                  <a:moveTo>
                    <a:pt x="140" y="114"/>
                  </a:moveTo>
                  <a:lnTo>
                    <a:pt x="133" y="112"/>
                  </a:lnTo>
                  <a:lnTo>
                    <a:pt x="126" y="110"/>
                  </a:lnTo>
                  <a:lnTo>
                    <a:pt x="117" y="106"/>
                  </a:lnTo>
                  <a:lnTo>
                    <a:pt x="109" y="103"/>
                  </a:lnTo>
                  <a:lnTo>
                    <a:pt x="101" y="97"/>
                  </a:lnTo>
                  <a:lnTo>
                    <a:pt x="91" y="92"/>
                  </a:lnTo>
                  <a:lnTo>
                    <a:pt x="82" y="85"/>
                  </a:lnTo>
                  <a:lnTo>
                    <a:pt x="74" y="77"/>
                  </a:lnTo>
                  <a:lnTo>
                    <a:pt x="65" y="69"/>
                  </a:lnTo>
                  <a:lnTo>
                    <a:pt x="56" y="60"/>
                  </a:lnTo>
                  <a:lnTo>
                    <a:pt x="48" y="53"/>
                  </a:lnTo>
                  <a:lnTo>
                    <a:pt x="38" y="43"/>
                  </a:lnTo>
                  <a:lnTo>
                    <a:pt x="30" y="32"/>
                  </a:lnTo>
                  <a:lnTo>
                    <a:pt x="19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8" y="23"/>
                  </a:lnTo>
                  <a:lnTo>
                    <a:pt x="28" y="34"/>
                  </a:lnTo>
                  <a:lnTo>
                    <a:pt x="37" y="44"/>
                  </a:lnTo>
                  <a:lnTo>
                    <a:pt x="46" y="54"/>
                  </a:lnTo>
                  <a:lnTo>
                    <a:pt x="55" y="63"/>
                  </a:lnTo>
                  <a:lnTo>
                    <a:pt x="64" y="71"/>
                  </a:lnTo>
                  <a:lnTo>
                    <a:pt x="72" y="80"/>
                  </a:lnTo>
                  <a:lnTo>
                    <a:pt x="82" y="86"/>
                  </a:lnTo>
                  <a:lnTo>
                    <a:pt x="90" y="94"/>
                  </a:lnTo>
                  <a:lnTo>
                    <a:pt x="99" y="100"/>
                  </a:lnTo>
                  <a:lnTo>
                    <a:pt x="107" y="104"/>
                  </a:lnTo>
                  <a:lnTo>
                    <a:pt x="114" y="108"/>
                  </a:lnTo>
                  <a:lnTo>
                    <a:pt x="123" y="112"/>
                  </a:lnTo>
                  <a:lnTo>
                    <a:pt x="133" y="114"/>
                  </a:lnTo>
                  <a:lnTo>
                    <a:pt x="140" y="115"/>
                  </a:lnTo>
                  <a:lnTo>
                    <a:pt x="1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6" name="Freeform 2350">
              <a:extLst>
                <a:ext uri="{FF2B5EF4-FFF2-40B4-BE49-F238E27FC236}">
                  <a16:creationId xmlns:a16="http://schemas.microsoft.com/office/drawing/2014/main" id="{AC1D7F32-6187-4BDD-8F29-46E6B1C6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931"/>
              <a:ext cx="47" cy="60"/>
            </a:xfrm>
            <a:custGeom>
              <a:avLst/>
              <a:gdLst>
                <a:gd name="T0" fmla="*/ 141 w 141"/>
                <a:gd name="T1" fmla="*/ 178 h 179"/>
                <a:gd name="T2" fmla="*/ 134 w 141"/>
                <a:gd name="T3" fmla="*/ 175 h 179"/>
                <a:gd name="T4" fmla="*/ 125 w 141"/>
                <a:gd name="T5" fmla="*/ 172 h 179"/>
                <a:gd name="T6" fmla="*/ 118 w 141"/>
                <a:gd name="T7" fmla="*/ 165 h 179"/>
                <a:gd name="T8" fmla="*/ 110 w 141"/>
                <a:gd name="T9" fmla="*/ 156 h 179"/>
                <a:gd name="T10" fmla="*/ 101 w 141"/>
                <a:gd name="T11" fmla="*/ 147 h 179"/>
                <a:gd name="T12" fmla="*/ 92 w 141"/>
                <a:gd name="T13" fmla="*/ 135 h 179"/>
                <a:gd name="T14" fmla="*/ 82 w 141"/>
                <a:gd name="T15" fmla="*/ 124 h 179"/>
                <a:gd name="T16" fmla="*/ 74 w 141"/>
                <a:gd name="T17" fmla="*/ 110 h 179"/>
                <a:gd name="T18" fmla="*/ 66 w 141"/>
                <a:gd name="T19" fmla="*/ 97 h 179"/>
                <a:gd name="T20" fmla="*/ 57 w 141"/>
                <a:gd name="T21" fmla="*/ 82 h 179"/>
                <a:gd name="T22" fmla="*/ 48 w 141"/>
                <a:gd name="T23" fmla="*/ 68 h 179"/>
                <a:gd name="T24" fmla="*/ 39 w 141"/>
                <a:gd name="T25" fmla="*/ 53 h 179"/>
                <a:gd name="T26" fmla="*/ 29 w 141"/>
                <a:gd name="T27" fmla="*/ 39 h 179"/>
                <a:gd name="T28" fmla="*/ 20 w 141"/>
                <a:gd name="T29" fmla="*/ 25 h 179"/>
                <a:gd name="T30" fmla="*/ 10 w 141"/>
                <a:gd name="T31" fmla="*/ 12 h 179"/>
                <a:gd name="T32" fmla="*/ 1 w 141"/>
                <a:gd name="T33" fmla="*/ 0 h 179"/>
                <a:gd name="T34" fmla="*/ 0 w 141"/>
                <a:gd name="T35" fmla="*/ 1 h 179"/>
                <a:gd name="T36" fmla="*/ 9 w 141"/>
                <a:gd name="T37" fmla="*/ 13 h 179"/>
                <a:gd name="T38" fmla="*/ 19 w 141"/>
                <a:gd name="T39" fmla="*/ 26 h 179"/>
                <a:gd name="T40" fmla="*/ 28 w 141"/>
                <a:gd name="T41" fmla="*/ 40 h 179"/>
                <a:gd name="T42" fmla="*/ 37 w 141"/>
                <a:gd name="T43" fmla="*/ 54 h 179"/>
                <a:gd name="T44" fmla="*/ 47 w 141"/>
                <a:gd name="T45" fmla="*/ 69 h 179"/>
                <a:gd name="T46" fmla="*/ 56 w 141"/>
                <a:gd name="T47" fmla="*/ 83 h 179"/>
                <a:gd name="T48" fmla="*/ 65 w 141"/>
                <a:gd name="T49" fmla="*/ 98 h 179"/>
                <a:gd name="T50" fmla="*/ 73 w 141"/>
                <a:gd name="T51" fmla="*/ 111 h 179"/>
                <a:gd name="T52" fmla="*/ 82 w 141"/>
                <a:gd name="T53" fmla="*/ 125 h 179"/>
                <a:gd name="T54" fmla="*/ 91 w 141"/>
                <a:gd name="T55" fmla="*/ 137 h 179"/>
                <a:gd name="T56" fmla="*/ 100 w 141"/>
                <a:gd name="T57" fmla="*/ 148 h 179"/>
                <a:gd name="T58" fmla="*/ 107 w 141"/>
                <a:gd name="T59" fmla="*/ 157 h 179"/>
                <a:gd name="T60" fmla="*/ 115 w 141"/>
                <a:gd name="T61" fmla="*/ 166 h 179"/>
                <a:gd name="T62" fmla="*/ 124 w 141"/>
                <a:gd name="T63" fmla="*/ 173 h 179"/>
                <a:gd name="T64" fmla="*/ 133 w 141"/>
                <a:gd name="T65" fmla="*/ 176 h 179"/>
                <a:gd name="T66" fmla="*/ 141 w 141"/>
                <a:gd name="T67" fmla="*/ 179 h 179"/>
                <a:gd name="T68" fmla="*/ 141 w 141"/>
                <a:gd name="T6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79">
                  <a:moveTo>
                    <a:pt x="141" y="178"/>
                  </a:moveTo>
                  <a:lnTo>
                    <a:pt x="134" y="175"/>
                  </a:lnTo>
                  <a:lnTo>
                    <a:pt x="125" y="172"/>
                  </a:lnTo>
                  <a:lnTo>
                    <a:pt x="118" y="165"/>
                  </a:lnTo>
                  <a:lnTo>
                    <a:pt x="110" y="156"/>
                  </a:lnTo>
                  <a:lnTo>
                    <a:pt x="101" y="147"/>
                  </a:lnTo>
                  <a:lnTo>
                    <a:pt x="92" y="135"/>
                  </a:lnTo>
                  <a:lnTo>
                    <a:pt x="82" y="124"/>
                  </a:lnTo>
                  <a:lnTo>
                    <a:pt x="74" y="110"/>
                  </a:lnTo>
                  <a:lnTo>
                    <a:pt x="66" y="97"/>
                  </a:lnTo>
                  <a:lnTo>
                    <a:pt x="57" y="82"/>
                  </a:lnTo>
                  <a:lnTo>
                    <a:pt x="48" y="68"/>
                  </a:lnTo>
                  <a:lnTo>
                    <a:pt x="39" y="53"/>
                  </a:lnTo>
                  <a:lnTo>
                    <a:pt x="29" y="39"/>
                  </a:lnTo>
                  <a:lnTo>
                    <a:pt x="20" y="25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3"/>
                  </a:lnTo>
                  <a:lnTo>
                    <a:pt x="19" y="26"/>
                  </a:lnTo>
                  <a:lnTo>
                    <a:pt x="28" y="40"/>
                  </a:lnTo>
                  <a:lnTo>
                    <a:pt x="37" y="54"/>
                  </a:lnTo>
                  <a:lnTo>
                    <a:pt x="47" y="69"/>
                  </a:lnTo>
                  <a:lnTo>
                    <a:pt x="56" y="83"/>
                  </a:lnTo>
                  <a:lnTo>
                    <a:pt x="65" y="98"/>
                  </a:lnTo>
                  <a:lnTo>
                    <a:pt x="73" y="111"/>
                  </a:lnTo>
                  <a:lnTo>
                    <a:pt x="82" y="125"/>
                  </a:lnTo>
                  <a:lnTo>
                    <a:pt x="91" y="137"/>
                  </a:lnTo>
                  <a:lnTo>
                    <a:pt x="100" y="148"/>
                  </a:lnTo>
                  <a:lnTo>
                    <a:pt x="107" y="157"/>
                  </a:lnTo>
                  <a:lnTo>
                    <a:pt x="115" y="166"/>
                  </a:lnTo>
                  <a:lnTo>
                    <a:pt x="124" y="173"/>
                  </a:lnTo>
                  <a:lnTo>
                    <a:pt x="133" y="176"/>
                  </a:lnTo>
                  <a:lnTo>
                    <a:pt x="141" y="179"/>
                  </a:lnTo>
                  <a:lnTo>
                    <a:pt x="141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7" name="Freeform 2351">
              <a:extLst>
                <a:ext uri="{FF2B5EF4-FFF2-40B4-BE49-F238E27FC236}">
                  <a16:creationId xmlns:a16="http://schemas.microsoft.com/office/drawing/2014/main" id="{03EC651D-17B2-4639-8A79-4ABA79A3E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910"/>
              <a:ext cx="31" cy="60"/>
            </a:xfrm>
            <a:custGeom>
              <a:avLst/>
              <a:gdLst>
                <a:gd name="T0" fmla="*/ 92 w 92"/>
                <a:gd name="T1" fmla="*/ 180 h 182"/>
                <a:gd name="T2" fmla="*/ 86 w 92"/>
                <a:gd name="T3" fmla="*/ 179 h 182"/>
                <a:gd name="T4" fmla="*/ 80 w 92"/>
                <a:gd name="T5" fmla="*/ 174 h 182"/>
                <a:gd name="T6" fmla="*/ 74 w 92"/>
                <a:gd name="T7" fmla="*/ 169 h 182"/>
                <a:gd name="T8" fmla="*/ 68 w 92"/>
                <a:gd name="T9" fmla="*/ 160 h 182"/>
                <a:gd name="T10" fmla="*/ 64 w 92"/>
                <a:gd name="T11" fmla="*/ 151 h 182"/>
                <a:gd name="T12" fmla="*/ 60 w 92"/>
                <a:gd name="T13" fmla="*/ 140 h 182"/>
                <a:gd name="T14" fmla="*/ 54 w 92"/>
                <a:gd name="T15" fmla="*/ 127 h 182"/>
                <a:gd name="T16" fmla="*/ 51 w 92"/>
                <a:gd name="T17" fmla="*/ 114 h 182"/>
                <a:gd name="T18" fmla="*/ 46 w 92"/>
                <a:gd name="T19" fmla="*/ 99 h 182"/>
                <a:gd name="T20" fmla="*/ 42 w 92"/>
                <a:gd name="T21" fmla="*/ 85 h 182"/>
                <a:gd name="T22" fmla="*/ 36 w 92"/>
                <a:gd name="T23" fmla="*/ 70 h 182"/>
                <a:gd name="T24" fmla="*/ 32 w 92"/>
                <a:gd name="T25" fmla="*/ 55 h 182"/>
                <a:gd name="T26" fmla="*/ 25 w 92"/>
                <a:gd name="T27" fmla="*/ 40 h 182"/>
                <a:gd name="T28" fmla="*/ 18 w 92"/>
                <a:gd name="T29" fmla="*/ 26 h 182"/>
                <a:gd name="T30" fmla="*/ 12 w 92"/>
                <a:gd name="T31" fmla="*/ 13 h 182"/>
                <a:gd name="T32" fmla="*/ 1 w 92"/>
                <a:gd name="T33" fmla="*/ 0 h 182"/>
                <a:gd name="T34" fmla="*/ 0 w 92"/>
                <a:gd name="T35" fmla="*/ 3 h 182"/>
                <a:gd name="T36" fmla="*/ 9 w 92"/>
                <a:gd name="T37" fmla="*/ 15 h 182"/>
                <a:gd name="T38" fmla="*/ 17 w 92"/>
                <a:gd name="T39" fmla="*/ 27 h 182"/>
                <a:gd name="T40" fmla="*/ 23 w 92"/>
                <a:gd name="T41" fmla="*/ 41 h 182"/>
                <a:gd name="T42" fmla="*/ 29 w 92"/>
                <a:gd name="T43" fmla="*/ 55 h 182"/>
                <a:gd name="T44" fmla="*/ 35 w 92"/>
                <a:gd name="T45" fmla="*/ 70 h 182"/>
                <a:gd name="T46" fmla="*/ 41 w 92"/>
                <a:gd name="T47" fmla="*/ 85 h 182"/>
                <a:gd name="T48" fmla="*/ 44 w 92"/>
                <a:gd name="T49" fmla="*/ 99 h 182"/>
                <a:gd name="T50" fmla="*/ 49 w 92"/>
                <a:gd name="T51" fmla="*/ 114 h 182"/>
                <a:gd name="T52" fmla="*/ 54 w 92"/>
                <a:gd name="T53" fmla="*/ 127 h 182"/>
                <a:gd name="T54" fmla="*/ 58 w 92"/>
                <a:gd name="T55" fmla="*/ 140 h 182"/>
                <a:gd name="T56" fmla="*/ 62 w 92"/>
                <a:gd name="T57" fmla="*/ 152 h 182"/>
                <a:gd name="T58" fmla="*/ 66 w 92"/>
                <a:gd name="T59" fmla="*/ 162 h 182"/>
                <a:gd name="T60" fmla="*/ 72 w 92"/>
                <a:gd name="T61" fmla="*/ 170 h 182"/>
                <a:gd name="T62" fmla="*/ 78 w 92"/>
                <a:gd name="T63" fmla="*/ 177 h 182"/>
                <a:gd name="T64" fmla="*/ 84 w 92"/>
                <a:gd name="T65" fmla="*/ 180 h 182"/>
                <a:gd name="T66" fmla="*/ 92 w 92"/>
                <a:gd name="T67" fmla="*/ 182 h 182"/>
                <a:gd name="T68" fmla="*/ 92 w 92"/>
                <a:gd name="T69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182">
                  <a:moveTo>
                    <a:pt x="92" y="180"/>
                  </a:moveTo>
                  <a:lnTo>
                    <a:pt x="86" y="179"/>
                  </a:lnTo>
                  <a:lnTo>
                    <a:pt x="80" y="174"/>
                  </a:lnTo>
                  <a:lnTo>
                    <a:pt x="74" y="169"/>
                  </a:lnTo>
                  <a:lnTo>
                    <a:pt x="68" y="160"/>
                  </a:lnTo>
                  <a:lnTo>
                    <a:pt x="64" y="151"/>
                  </a:lnTo>
                  <a:lnTo>
                    <a:pt x="60" y="140"/>
                  </a:lnTo>
                  <a:lnTo>
                    <a:pt x="54" y="127"/>
                  </a:lnTo>
                  <a:lnTo>
                    <a:pt x="51" y="114"/>
                  </a:lnTo>
                  <a:lnTo>
                    <a:pt x="46" y="99"/>
                  </a:lnTo>
                  <a:lnTo>
                    <a:pt x="42" y="85"/>
                  </a:lnTo>
                  <a:lnTo>
                    <a:pt x="36" y="70"/>
                  </a:lnTo>
                  <a:lnTo>
                    <a:pt x="32" y="55"/>
                  </a:lnTo>
                  <a:lnTo>
                    <a:pt x="25" y="40"/>
                  </a:lnTo>
                  <a:lnTo>
                    <a:pt x="18" y="26"/>
                  </a:lnTo>
                  <a:lnTo>
                    <a:pt x="12" y="13"/>
                  </a:lnTo>
                  <a:lnTo>
                    <a:pt x="1" y="0"/>
                  </a:lnTo>
                  <a:lnTo>
                    <a:pt x="0" y="3"/>
                  </a:lnTo>
                  <a:lnTo>
                    <a:pt x="9" y="15"/>
                  </a:lnTo>
                  <a:lnTo>
                    <a:pt x="17" y="27"/>
                  </a:lnTo>
                  <a:lnTo>
                    <a:pt x="23" y="41"/>
                  </a:lnTo>
                  <a:lnTo>
                    <a:pt x="29" y="55"/>
                  </a:lnTo>
                  <a:lnTo>
                    <a:pt x="35" y="70"/>
                  </a:lnTo>
                  <a:lnTo>
                    <a:pt x="41" y="85"/>
                  </a:lnTo>
                  <a:lnTo>
                    <a:pt x="44" y="99"/>
                  </a:lnTo>
                  <a:lnTo>
                    <a:pt x="49" y="114"/>
                  </a:lnTo>
                  <a:lnTo>
                    <a:pt x="54" y="127"/>
                  </a:lnTo>
                  <a:lnTo>
                    <a:pt x="58" y="140"/>
                  </a:lnTo>
                  <a:lnTo>
                    <a:pt x="62" y="152"/>
                  </a:lnTo>
                  <a:lnTo>
                    <a:pt x="66" y="162"/>
                  </a:lnTo>
                  <a:lnTo>
                    <a:pt x="72" y="170"/>
                  </a:lnTo>
                  <a:lnTo>
                    <a:pt x="78" y="177"/>
                  </a:lnTo>
                  <a:lnTo>
                    <a:pt x="84" y="180"/>
                  </a:lnTo>
                  <a:lnTo>
                    <a:pt x="92" y="182"/>
                  </a:lnTo>
                  <a:lnTo>
                    <a:pt x="92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8" name="Freeform 2352">
              <a:extLst>
                <a:ext uri="{FF2B5EF4-FFF2-40B4-BE49-F238E27FC236}">
                  <a16:creationId xmlns:a16="http://schemas.microsoft.com/office/drawing/2014/main" id="{274A8E0B-F64F-4B59-8E35-3A69FF92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47"/>
              <a:ext cx="13" cy="225"/>
            </a:xfrm>
            <a:custGeom>
              <a:avLst/>
              <a:gdLst>
                <a:gd name="T0" fmla="*/ 3 w 39"/>
                <a:gd name="T1" fmla="*/ 663 h 676"/>
                <a:gd name="T2" fmla="*/ 7 w 39"/>
                <a:gd name="T3" fmla="*/ 633 h 676"/>
                <a:gd name="T4" fmla="*/ 9 w 39"/>
                <a:gd name="T5" fmla="*/ 599 h 676"/>
                <a:gd name="T6" fmla="*/ 10 w 39"/>
                <a:gd name="T7" fmla="*/ 560 h 676"/>
                <a:gd name="T8" fmla="*/ 11 w 39"/>
                <a:gd name="T9" fmla="*/ 518 h 676"/>
                <a:gd name="T10" fmla="*/ 12 w 39"/>
                <a:gd name="T11" fmla="*/ 473 h 676"/>
                <a:gd name="T12" fmla="*/ 13 w 39"/>
                <a:gd name="T13" fmla="*/ 426 h 676"/>
                <a:gd name="T14" fmla="*/ 14 w 39"/>
                <a:gd name="T15" fmla="*/ 378 h 676"/>
                <a:gd name="T16" fmla="*/ 16 w 39"/>
                <a:gd name="T17" fmla="*/ 328 h 676"/>
                <a:gd name="T18" fmla="*/ 17 w 39"/>
                <a:gd name="T19" fmla="*/ 279 h 676"/>
                <a:gd name="T20" fmla="*/ 18 w 39"/>
                <a:gd name="T21" fmla="*/ 230 h 676"/>
                <a:gd name="T22" fmla="*/ 20 w 39"/>
                <a:gd name="T23" fmla="*/ 182 h 676"/>
                <a:gd name="T24" fmla="*/ 22 w 39"/>
                <a:gd name="T25" fmla="*/ 137 h 676"/>
                <a:gd name="T26" fmla="*/ 27 w 39"/>
                <a:gd name="T27" fmla="*/ 93 h 676"/>
                <a:gd name="T28" fmla="*/ 31 w 39"/>
                <a:gd name="T29" fmla="*/ 54 h 676"/>
                <a:gd name="T30" fmla="*/ 36 w 39"/>
                <a:gd name="T31" fmla="*/ 16 h 676"/>
                <a:gd name="T32" fmla="*/ 38 w 39"/>
                <a:gd name="T33" fmla="*/ 0 h 676"/>
                <a:gd name="T34" fmla="*/ 32 w 39"/>
                <a:gd name="T35" fmla="*/ 34 h 676"/>
                <a:gd name="T36" fmla="*/ 27 w 39"/>
                <a:gd name="T37" fmla="*/ 73 h 676"/>
                <a:gd name="T38" fmla="*/ 22 w 39"/>
                <a:gd name="T39" fmla="*/ 114 h 676"/>
                <a:gd name="T40" fmla="*/ 20 w 39"/>
                <a:gd name="T41" fmla="*/ 159 h 676"/>
                <a:gd name="T42" fmla="*/ 18 w 39"/>
                <a:gd name="T43" fmla="*/ 206 h 676"/>
                <a:gd name="T44" fmla="*/ 16 w 39"/>
                <a:gd name="T45" fmla="*/ 254 h 676"/>
                <a:gd name="T46" fmla="*/ 14 w 39"/>
                <a:gd name="T47" fmla="*/ 304 h 676"/>
                <a:gd name="T48" fmla="*/ 13 w 39"/>
                <a:gd name="T49" fmla="*/ 353 h 676"/>
                <a:gd name="T50" fmla="*/ 12 w 39"/>
                <a:gd name="T51" fmla="*/ 401 h 676"/>
                <a:gd name="T52" fmla="*/ 11 w 39"/>
                <a:gd name="T53" fmla="*/ 449 h 676"/>
                <a:gd name="T54" fmla="*/ 10 w 39"/>
                <a:gd name="T55" fmla="*/ 495 h 676"/>
                <a:gd name="T56" fmla="*/ 10 w 39"/>
                <a:gd name="T57" fmla="*/ 539 h 676"/>
                <a:gd name="T58" fmla="*/ 8 w 39"/>
                <a:gd name="T59" fmla="*/ 580 h 676"/>
                <a:gd name="T60" fmla="*/ 7 w 39"/>
                <a:gd name="T61" fmla="*/ 617 h 676"/>
                <a:gd name="T62" fmla="*/ 3 w 39"/>
                <a:gd name="T63" fmla="*/ 648 h 676"/>
                <a:gd name="T64" fmla="*/ 0 w 39"/>
                <a:gd name="T65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676">
                  <a:moveTo>
                    <a:pt x="1" y="676"/>
                  </a:moveTo>
                  <a:lnTo>
                    <a:pt x="3" y="663"/>
                  </a:lnTo>
                  <a:lnTo>
                    <a:pt x="4" y="648"/>
                  </a:lnTo>
                  <a:lnTo>
                    <a:pt x="7" y="633"/>
                  </a:lnTo>
                  <a:lnTo>
                    <a:pt x="8" y="617"/>
                  </a:lnTo>
                  <a:lnTo>
                    <a:pt x="9" y="599"/>
                  </a:lnTo>
                  <a:lnTo>
                    <a:pt x="10" y="580"/>
                  </a:lnTo>
                  <a:lnTo>
                    <a:pt x="10" y="560"/>
                  </a:lnTo>
                  <a:lnTo>
                    <a:pt x="11" y="539"/>
                  </a:lnTo>
                  <a:lnTo>
                    <a:pt x="11" y="518"/>
                  </a:lnTo>
                  <a:lnTo>
                    <a:pt x="12" y="495"/>
                  </a:lnTo>
                  <a:lnTo>
                    <a:pt x="12" y="473"/>
                  </a:lnTo>
                  <a:lnTo>
                    <a:pt x="12" y="449"/>
                  </a:lnTo>
                  <a:lnTo>
                    <a:pt x="13" y="426"/>
                  </a:lnTo>
                  <a:lnTo>
                    <a:pt x="14" y="401"/>
                  </a:lnTo>
                  <a:lnTo>
                    <a:pt x="14" y="378"/>
                  </a:lnTo>
                  <a:lnTo>
                    <a:pt x="16" y="353"/>
                  </a:lnTo>
                  <a:lnTo>
                    <a:pt x="16" y="328"/>
                  </a:lnTo>
                  <a:lnTo>
                    <a:pt x="16" y="304"/>
                  </a:lnTo>
                  <a:lnTo>
                    <a:pt x="17" y="279"/>
                  </a:lnTo>
                  <a:lnTo>
                    <a:pt x="18" y="254"/>
                  </a:lnTo>
                  <a:lnTo>
                    <a:pt x="18" y="230"/>
                  </a:lnTo>
                  <a:lnTo>
                    <a:pt x="19" y="206"/>
                  </a:lnTo>
                  <a:lnTo>
                    <a:pt x="20" y="182"/>
                  </a:lnTo>
                  <a:lnTo>
                    <a:pt x="20" y="159"/>
                  </a:lnTo>
                  <a:lnTo>
                    <a:pt x="22" y="137"/>
                  </a:lnTo>
                  <a:lnTo>
                    <a:pt x="23" y="114"/>
                  </a:lnTo>
                  <a:lnTo>
                    <a:pt x="27" y="93"/>
                  </a:lnTo>
                  <a:lnTo>
                    <a:pt x="29" y="73"/>
                  </a:lnTo>
                  <a:lnTo>
                    <a:pt x="31" y="54"/>
                  </a:lnTo>
                  <a:lnTo>
                    <a:pt x="32" y="34"/>
                  </a:lnTo>
                  <a:lnTo>
                    <a:pt x="36" y="16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6"/>
                  </a:lnTo>
                  <a:lnTo>
                    <a:pt x="32" y="34"/>
                  </a:lnTo>
                  <a:lnTo>
                    <a:pt x="29" y="54"/>
                  </a:lnTo>
                  <a:lnTo>
                    <a:pt x="27" y="73"/>
                  </a:lnTo>
                  <a:lnTo>
                    <a:pt x="25" y="93"/>
                  </a:lnTo>
                  <a:lnTo>
                    <a:pt x="22" y="114"/>
                  </a:lnTo>
                  <a:lnTo>
                    <a:pt x="20" y="137"/>
                  </a:lnTo>
                  <a:lnTo>
                    <a:pt x="20" y="159"/>
                  </a:lnTo>
                  <a:lnTo>
                    <a:pt x="19" y="182"/>
                  </a:lnTo>
                  <a:lnTo>
                    <a:pt x="18" y="206"/>
                  </a:lnTo>
                  <a:lnTo>
                    <a:pt x="17" y="230"/>
                  </a:lnTo>
                  <a:lnTo>
                    <a:pt x="16" y="254"/>
                  </a:lnTo>
                  <a:lnTo>
                    <a:pt x="16" y="279"/>
                  </a:lnTo>
                  <a:lnTo>
                    <a:pt x="14" y="304"/>
                  </a:lnTo>
                  <a:lnTo>
                    <a:pt x="13" y="328"/>
                  </a:lnTo>
                  <a:lnTo>
                    <a:pt x="13" y="353"/>
                  </a:lnTo>
                  <a:lnTo>
                    <a:pt x="12" y="378"/>
                  </a:lnTo>
                  <a:lnTo>
                    <a:pt x="12" y="401"/>
                  </a:lnTo>
                  <a:lnTo>
                    <a:pt x="12" y="426"/>
                  </a:lnTo>
                  <a:lnTo>
                    <a:pt x="11" y="449"/>
                  </a:lnTo>
                  <a:lnTo>
                    <a:pt x="11" y="473"/>
                  </a:lnTo>
                  <a:lnTo>
                    <a:pt x="10" y="495"/>
                  </a:lnTo>
                  <a:lnTo>
                    <a:pt x="10" y="518"/>
                  </a:lnTo>
                  <a:lnTo>
                    <a:pt x="10" y="539"/>
                  </a:lnTo>
                  <a:lnTo>
                    <a:pt x="10" y="560"/>
                  </a:lnTo>
                  <a:lnTo>
                    <a:pt x="8" y="580"/>
                  </a:lnTo>
                  <a:lnTo>
                    <a:pt x="7" y="599"/>
                  </a:lnTo>
                  <a:lnTo>
                    <a:pt x="7" y="617"/>
                  </a:lnTo>
                  <a:lnTo>
                    <a:pt x="4" y="633"/>
                  </a:lnTo>
                  <a:lnTo>
                    <a:pt x="3" y="648"/>
                  </a:lnTo>
                  <a:lnTo>
                    <a:pt x="1" y="663"/>
                  </a:lnTo>
                  <a:lnTo>
                    <a:pt x="0" y="676"/>
                  </a:lnTo>
                  <a:lnTo>
                    <a:pt x="1" y="6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9" name="Freeform 2353">
              <a:extLst>
                <a:ext uri="{FF2B5EF4-FFF2-40B4-BE49-F238E27FC236}">
                  <a16:creationId xmlns:a16="http://schemas.microsoft.com/office/drawing/2014/main" id="{BD0CFCDE-005B-4170-B936-A53C1CEA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3343"/>
              <a:ext cx="8" cy="220"/>
            </a:xfrm>
            <a:custGeom>
              <a:avLst/>
              <a:gdLst>
                <a:gd name="T0" fmla="*/ 3 w 26"/>
                <a:gd name="T1" fmla="*/ 649 h 661"/>
                <a:gd name="T2" fmla="*/ 6 w 26"/>
                <a:gd name="T3" fmla="*/ 620 h 661"/>
                <a:gd name="T4" fmla="*/ 9 w 26"/>
                <a:gd name="T5" fmla="*/ 585 h 661"/>
                <a:gd name="T6" fmla="*/ 9 w 26"/>
                <a:gd name="T7" fmla="*/ 548 h 661"/>
                <a:gd name="T8" fmla="*/ 9 w 26"/>
                <a:gd name="T9" fmla="*/ 506 h 661"/>
                <a:gd name="T10" fmla="*/ 9 w 26"/>
                <a:gd name="T11" fmla="*/ 463 h 661"/>
                <a:gd name="T12" fmla="*/ 9 w 26"/>
                <a:gd name="T13" fmla="*/ 418 h 661"/>
                <a:gd name="T14" fmla="*/ 9 w 26"/>
                <a:gd name="T15" fmla="*/ 371 h 661"/>
                <a:gd name="T16" fmla="*/ 9 w 26"/>
                <a:gd name="T17" fmla="*/ 323 h 661"/>
                <a:gd name="T18" fmla="*/ 8 w 26"/>
                <a:gd name="T19" fmla="*/ 275 h 661"/>
                <a:gd name="T20" fmla="*/ 9 w 26"/>
                <a:gd name="T21" fmla="*/ 227 h 661"/>
                <a:gd name="T22" fmla="*/ 9 w 26"/>
                <a:gd name="T23" fmla="*/ 181 h 661"/>
                <a:gd name="T24" fmla="*/ 12 w 26"/>
                <a:gd name="T25" fmla="*/ 135 h 661"/>
                <a:gd name="T26" fmla="*/ 14 w 26"/>
                <a:gd name="T27" fmla="*/ 94 h 661"/>
                <a:gd name="T28" fmla="*/ 17 w 26"/>
                <a:gd name="T29" fmla="*/ 53 h 661"/>
                <a:gd name="T30" fmla="*/ 23 w 26"/>
                <a:gd name="T31" fmla="*/ 18 h 661"/>
                <a:gd name="T32" fmla="*/ 24 w 26"/>
                <a:gd name="T33" fmla="*/ 0 h 661"/>
                <a:gd name="T34" fmla="*/ 18 w 26"/>
                <a:gd name="T35" fmla="*/ 35 h 661"/>
                <a:gd name="T36" fmla="*/ 14 w 26"/>
                <a:gd name="T37" fmla="*/ 73 h 661"/>
                <a:gd name="T38" fmla="*/ 12 w 26"/>
                <a:gd name="T39" fmla="*/ 114 h 661"/>
                <a:gd name="T40" fmla="*/ 9 w 26"/>
                <a:gd name="T41" fmla="*/ 157 h 661"/>
                <a:gd name="T42" fmla="*/ 7 w 26"/>
                <a:gd name="T43" fmla="*/ 203 h 661"/>
                <a:gd name="T44" fmla="*/ 7 w 26"/>
                <a:gd name="T45" fmla="*/ 251 h 661"/>
                <a:gd name="T46" fmla="*/ 7 w 26"/>
                <a:gd name="T47" fmla="*/ 299 h 661"/>
                <a:gd name="T48" fmla="*/ 7 w 26"/>
                <a:gd name="T49" fmla="*/ 347 h 661"/>
                <a:gd name="T50" fmla="*/ 7 w 26"/>
                <a:gd name="T51" fmla="*/ 394 h 661"/>
                <a:gd name="T52" fmla="*/ 8 w 26"/>
                <a:gd name="T53" fmla="*/ 440 h 661"/>
                <a:gd name="T54" fmla="*/ 8 w 26"/>
                <a:gd name="T55" fmla="*/ 485 h 661"/>
                <a:gd name="T56" fmla="*/ 8 w 26"/>
                <a:gd name="T57" fmla="*/ 528 h 661"/>
                <a:gd name="T58" fmla="*/ 7 w 26"/>
                <a:gd name="T59" fmla="*/ 567 h 661"/>
                <a:gd name="T60" fmla="*/ 6 w 26"/>
                <a:gd name="T61" fmla="*/ 602 h 661"/>
                <a:gd name="T62" fmla="*/ 3 w 26"/>
                <a:gd name="T63" fmla="*/ 634 h 661"/>
                <a:gd name="T64" fmla="*/ 0 w 26"/>
                <a:gd name="T65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661">
                  <a:moveTo>
                    <a:pt x="3" y="661"/>
                  </a:moveTo>
                  <a:lnTo>
                    <a:pt x="3" y="649"/>
                  </a:lnTo>
                  <a:lnTo>
                    <a:pt x="5" y="634"/>
                  </a:lnTo>
                  <a:lnTo>
                    <a:pt x="6" y="620"/>
                  </a:lnTo>
                  <a:lnTo>
                    <a:pt x="7" y="602"/>
                  </a:lnTo>
                  <a:lnTo>
                    <a:pt x="9" y="585"/>
                  </a:lnTo>
                  <a:lnTo>
                    <a:pt x="9" y="567"/>
                  </a:lnTo>
                  <a:lnTo>
                    <a:pt x="9" y="548"/>
                  </a:lnTo>
                  <a:lnTo>
                    <a:pt x="9" y="528"/>
                  </a:lnTo>
                  <a:lnTo>
                    <a:pt x="9" y="506"/>
                  </a:lnTo>
                  <a:lnTo>
                    <a:pt x="9" y="485"/>
                  </a:lnTo>
                  <a:lnTo>
                    <a:pt x="9" y="463"/>
                  </a:lnTo>
                  <a:lnTo>
                    <a:pt x="9" y="440"/>
                  </a:lnTo>
                  <a:lnTo>
                    <a:pt x="9" y="418"/>
                  </a:lnTo>
                  <a:lnTo>
                    <a:pt x="9" y="394"/>
                  </a:lnTo>
                  <a:lnTo>
                    <a:pt x="9" y="371"/>
                  </a:lnTo>
                  <a:lnTo>
                    <a:pt x="9" y="347"/>
                  </a:lnTo>
                  <a:lnTo>
                    <a:pt x="9" y="323"/>
                  </a:lnTo>
                  <a:lnTo>
                    <a:pt x="9" y="299"/>
                  </a:lnTo>
                  <a:lnTo>
                    <a:pt x="8" y="275"/>
                  </a:lnTo>
                  <a:lnTo>
                    <a:pt x="9" y="251"/>
                  </a:lnTo>
                  <a:lnTo>
                    <a:pt x="9" y="227"/>
                  </a:lnTo>
                  <a:lnTo>
                    <a:pt x="9" y="203"/>
                  </a:lnTo>
                  <a:lnTo>
                    <a:pt x="9" y="181"/>
                  </a:lnTo>
                  <a:lnTo>
                    <a:pt x="10" y="157"/>
                  </a:lnTo>
                  <a:lnTo>
                    <a:pt x="12" y="135"/>
                  </a:lnTo>
                  <a:lnTo>
                    <a:pt x="13" y="114"/>
                  </a:lnTo>
                  <a:lnTo>
                    <a:pt x="14" y="94"/>
                  </a:lnTo>
                  <a:lnTo>
                    <a:pt x="15" y="73"/>
                  </a:lnTo>
                  <a:lnTo>
                    <a:pt x="17" y="53"/>
                  </a:lnTo>
                  <a:lnTo>
                    <a:pt x="19" y="35"/>
                  </a:lnTo>
                  <a:lnTo>
                    <a:pt x="23" y="18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8"/>
                  </a:lnTo>
                  <a:lnTo>
                    <a:pt x="18" y="35"/>
                  </a:lnTo>
                  <a:lnTo>
                    <a:pt x="16" y="53"/>
                  </a:lnTo>
                  <a:lnTo>
                    <a:pt x="14" y="73"/>
                  </a:lnTo>
                  <a:lnTo>
                    <a:pt x="13" y="94"/>
                  </a:lnTo>
                  <a:lnTo>
                    <a:pt x="12" y="114"/>
                  </a:lnTo>
                  <a:lnTo>
                    <a:pt x="9" y="135"/>
                  </a:lnTo>
                  <a:lnTo>
                    <a:pt x="9" y="157"/>
                  </a:lnTo>
                  <a:lnTo>
                    <a:pt x="8" y="181"/>
                  </a:lnTo>
                  <a:lnTo>
                    <a:pt x="7" y="203"/>
                  </a:lnTo>
                  <a:lnTo>
                    <a:pt x="7" y="227"/>
                  </a:lnTo>
                  <a:lnTo>
                    <a:pt x="7" y="251"/>
                  </a:lnTo>
                  <a:lnTo>
                    <a:pt x="6" y="275"/>
                  </a:lnTo>
                  <a:lnTo>
                    <a:pt x="7" y="299"/>
                  </a:lnTo>
                  <a:lnTo>
                    <a:pt x="7" y="323"/>
                  </a:lnTo>
                  <a:lnTo>
                    <a:pt x="7" y="347"/>
                  </a:lnTo>
                  <a:lnTo>
                    <a:pt x="7" y="371"/>
                  </a:lnTo>
                  <a:lnTo>
                    <a:pt x="7" y="394"/>
                  </a:lnTo>
                  <a:lnTo>
                    <a:pt x="8" y="418"/>
                  </a:lnTo>
                  <a:lnTo>
                    <a:pt x="8" y="440"/>
                  </a:lnTo>
                  <a:lnTo>
                    <a:pt x="8" y="463"/>
                  </a:lnTo>
                  <a:lnTo>
                    <a:pt x="8" y="485"/>
                  </a:lnTo>
                  <a:lnTo>
                    <a:pt x="8" y="506"/>
                  </a:lnTo>
                  <a:lnTo>
                    <a:pt x="8" y="528"/>
                  </a:lnTo>
                  <a:lnTo>
                    <a:pt x="8" y="548"/>
                  </a:lnTo>
                  <a:lnTo>
                    <a:pt x="7" y="567"/>
                  </a:lnTo>
                  <a:lnTo>
                    <a:pt x="7" y="585"/>
                  </a:lnTo>
                  <a:lnTo>
                    <a:pt x="6" y="602"/>
                  </a:lnTo>
                  <a:lnTo>
                    <a:pt x="5" y="620"/>
                  </a:lnTo>
                  <a:lnTo>
                    <a:pt x="3" y="634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0" name="Freeform 2354">
              <a:extLst>
                <a:ext uri="{FF2B5EF4-FFF2-40B4-BE49-F238E27FC236}">
                  <a16:creationId xmlns:a16="http://schemas.microsoft.com/office/drawing/2014/main" id="{7B9C4CCD-358D-4A1C-AC37-6FE7C064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356"/>
              <a:ext cx="14" cy="231"/>
            </a:xfrm>
            <a:custGeom>
              <a:avLst/>
              <a:gdLst>
                <a:gd name="T0" fmla="*/ 4 w 42"/>
                <a:gd name="T1" fmla="*/ 680 h 694"/>
                <a:gd name="T2" fmla="*/ 8 w 42"/>
                <a:gd name="T3" fmla="*/ 650 h 694"/>
                <a:gd name="T4" fmla="*/ 11 w 42"/>
                <a:gd name="T5" fmla="*/ 615 h 694"/>
                <a:gd name="T6" fmla="*/ 12 w 42"/>
                <a:gd name="T7" fmla="*/ 576 h 694"/>
                <a:gd name="T8" fmla="*/ 13 w 42"/>
                <a:gd name="T9" fmla="*/ 532 h 694"/>
                <a:gd name="T10" fmla="*/ 14 w 42"/>
                <a:gd name="T11" fmla="*/ 486 h 694"/>
                <a:gd name="T12" fmla="*/ 15 w 42"/>
                <a:gd name="T13" fmla="*/ 437 h 694"/>
                <a:gd name="T14" fmla="*/ 17 w 42"/>
                <a:gd name="T15" fmla="*/ 388 h 694"/>
                <a:gd name="T16" fmla="*/ 17 w 42"/>
                <a:gd name="T17" fmla="*/ 337 h 694"/>
                <a:gd name="T18" fmla="*/ 20 w 42"/>
                <a:gd name="T19" fmla="*/ 286 h 694"/>
                <a:gd name="T20" fmla="*/ 21 w 42"/>
                <a:gd name="T21" fmla="*/ 235 h 694"/>
                <a:gd name="T22" fmla="*/ 23 w 42"/>
                <a:gd name="T23" fmla="*/ 186 h 694"/>
                <a:gd name="T24" fmla="*/ 25 w 42"/>
                <a:gd name="T25" fmla="*/ 139 h 694"/>
                <a:gd name="T26" fmla="*/ 30 w 42"/>
                <a:gd name="T27" fmla="*/ 94 h 694"/>
                <a:gd name="T28" fmla="*/ 34 w 42"/>
                <a:gd name="T29" fmla="*/ 53 h 694"/>
                <a:gd name="T30" fmla="*/ 40 w 42"/>
                <a:gd name="T31" fmla="*/ 16 h 694"/>
                <a:gd name="T32" fmla="*/ 41 w 42"/>
                <a:gd name="T33" fmla="*/ 0 h 694"/>
                <a:gd name="T34" fmla="*/ 34 w 42"/>
                <a:gd name="T35" fmla="*/ 34 h 694"/>
                <a:gd name="T36" fmla="*/ 30 w 42"/>
                <a:gd name="T37" fmla="*/ 72 h 694"/>
                <a:gd name="T38" fmla="*/ 25 w 42"/>
                <a:gd name="T39" fmla="*/ 116 h 694"/>
                <a:gd name="T40" fmla="*/ 23 w 42"/>
                <a:gd name="T41" fmla="*/ 161 h 694"/>
                <a:gd name="T42" fmla="*/ 21 w 42"/>
                <a:gd name="T43" fmla="*/ 210 h 694"/>
                <a:gd name="T44" fmla="*/ 18 w 42"/>
                <a:gd name="T45" fmla="*/ 260 h 694"/>
                <a:gd name="T46" fmla="*/ 17 w 42"/>
                <a:gd name="T47" fmla="*/ 311 h 694"/>
                <a:gd name="T48" fmla="*/ 15 w 42"/>
                <a:gd name="T49" fmla="*/ 362 h 694"/>
                <a:gd name="T50" fmla="*/ 14 w 42"/>
                <a:gd name="T51" fmla="*/ 412 h 694"/>
                <a:gd name="T52" fmla="*/ 14 w 42"/>
                <a:gd name="T53" fmla="*/ 462 h 694"/>
                <a:gd name="T54" fmla="*/ 12 w 42"/>
                <a:gd name="T55" fmla="*/ 510 h 694"/>
                <a:gd name="T56" fmla="*/ 11 w 42"/>
                <a:gd name="T57" fmla="*/ 555 h 694"/>
                <a:gd name="T58" fmla="*/ 9 w 42"/>
                <a:gd name="T59" fmla="*/ 596 h 694"/>
                <a:gd name="T60" fmla="*/ 7 w 42"/>
                <a:gd name="T61" fmla="*/ 633 h 694"/>
                <a:gd name="T62" fmla="*/ 5 w 42"/>
                <a:gd name="T63" fmla="*/ 667 h 694"/>
                <a:gd name="T64" fmla="*/ 0 w 42"/>
                <a:gd name="T65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694">
                  <a:moveTo>
                    <a:pt x="3" y="694"/>
                  </a:moveTo>
                  <a:lnTo>
                    <a:pt x="4" y="680"/>
                  </a:lnTo>
                  <a:lnTo>
                    <a:pt x="6" y="667"/>
                  </a:lnTo>
                  <a:lnTo>
                    <a:pt x="8" y="650"/>
                  </a:lnTo>
                  <a:lnTo>
                    <a:pt x="8" y="633"/>
                  </a:lnTo>
                  <a:lnTo>
                    <a:pt x="11" y="615"/>
                  </a:lnTo>
                  <a:lnTo>
                    <a:pt x="11" y="596"/>
                  </a:lnTo>
                  <a:lnTo>
                    <a:pt x="12" y="576"/>
                  </a:lnTo>
                  <a:lnTo>
                    <a:pt x="12" y="555"/>
                  </a:lnTo>
                  <a:lnTo>
                    <a:pt x="13" y="532"/>
                  </a:lnTo>
                  <a:lnTo>
                    <a:pt x="14" y="510"/>
                  </a:lnTo>
                  <a:lnTo>
                    <a:pt x="14" y="486"/>
                  </a:lnTo>
                  <a:lnTo>
                    <a:pt x="15" y="462"/>
                  </a:lnTo>
                  <a:lnTo>
                    <a:pt x="15" y="437"/>
                  </a:lnTo>
                  <a:lnTo>
                    <a:pt x="16" y="412"/>
                  </a:lnTo>
                  <a:lnTo>
                    <a:pt x="17" y="388"/>
                  </a:lnTo>
                  <a:lnTo>
                    <a:pt x="17" y="362"/>
                  </a:lnTo>
                  <a:lnTo>
                    <a:pt x="17" y="337"/>
                  </a:lnTo>
                  <a:lnTo>
                    <a:pt x="18" y="311"/>
                  </a:lnTo>
                  <a:lnTo>
                    <a:pt x="20" y="286"/>
                  </a:lnTo>
                  <a:lnTo>
                    <a:pt x="20" y="260"/>
                  </a:lnTo>
                  <a:lnTo>
                    <a:pt x="21" y="235"/>
                  </a:lnTo>
                  <a:lnTo>
                    <a:pt x="22" y="210"/>
                  </a:lnTo>
                  <a:lnTo>
                    <a:pt x="23" y="186"/>
                  </a:lnTo>
                  <a:lnTo>
                    <a:pt x="24" y="161"/>
                  </a:lnTo>
                  <a:lnTo>
                    <a:pt x="25" y="139"/>
                  </a:lnTo>
                  <a:lnTo>
                    <a:pt x="27" y="116"/>
                  </a:lnTo>
                  <a:lnTo>
                    <a:pt x="30" y="94"/>
                  </a:lnTo>
                  <a:lnTo>
                    <a:pt x="31" y="72"/>
                  </a:lnTo>
                  <a:lnTo>
                    <a:pt x="34" y="53"/>
                  </a:lnTo>
                  <a:lnTo>
                    <a:pt x="36" y="34"/>
                  </a:lnTo>
                  <a:lnTo>
                    <a:pt x="40" y="16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8" y="16"/>
                  </a:lnTo>
                  <a:lnTo>
                    <a:pt x="34" y="34"/>
                  </a:lnTo>
                  <a:lnTo>
                    <a:pt x="32" y="53"/>
                  </a:lnTo>
                  <a:lnTo>
                    <a:pt x="30" y="72"/>
                  </a:lnTo>
                  <a:lnTo>
                    <a:pt x="29" y="94"/>
                  </a:lnTo>
                  <a:lnTo>
                    <a:pt x="25" y="116"/>
                  </a:lnTo>
                  <a:lnTo>
                    <a:pt x="24" y="139"/>
                  </a:lnTo>
                  <a:lnTo>
                    <a:pt x="23" y="161"/>
                  </a:lnTo>
                  <a:lnTo>
                    <a:pt x="21" y="186"/>
                  </a:lnTo>
                  <a:lnTo>
                    <a:pt x="21" y="210"/>
                  </a:lnTo>
                  <a:lnTo>
                    <a:pt x="20" y="235"/>
                  </a:lnTo>
                  <a:lnTo>
                    <a:pt x="18" y="260"/>
                  </a:lnTo>
                  <a:lnTo>
                    <a:pt x="17" y="286"/>
                  </a:lnTo>
                  <a:lnTo>
                    <a:pt x="17" y="311"/>
                  </a:lnTo>
                  <a:lnTo>
                    <a:pt x="16" y="337"/>
                  </a:lnTo>
                  <a:lnTo>
                    <a:pt x="15" y="362"/>
                  </a:lnTo>
                  <a:lnTo>
                    <a:pt x="15" y="388"/>
                  </a:lnTo>
                  <a:lnTo>
                    <a:pt x="14" y="412"/>
                  </a:lnTo>
                  <a:lnTo>
                    <a:pt x="14" y="437"/>
                  </a:lnTo>
                  <a:lnTo>
                    <a:pt x="14" y="462"/>
                  </a:lnTo>
                  <a:lnTo>
                    <a:pt x="13" y="486"/>
                  </a:lnTo>
                  <a:lnTo>
                    <a:pt x="12" y="510"/>
                  </a:lnTo>
                  <a:lnTo>
                    <a:pt x="12" y="532"/>
                  </a:lnTo>
                  <a:lnTo>
                    <a:pt x="11" y="555"/>
                  </a:lnTo>
                  <a:lnTo>
                    <a:pt x="11" y="576"/>
                  </a:lnTo>
                  <a:lnTo>
                    <a:pt x="9" y="596"/>
                  </a:lnTo>
                  <a:lnTo>
                    <a:pt x="8" y="615"/>
                  </a:lnTo>
                  <a:lnTo>
                    <a:pt x="7" y="633"/>
                  </a:lnTo>
                  <a:lnTo>
                    <a:pt x="6" y="650"/>
                  </a:lnTo>
                  <a:lnTo>
                    <a:pt x="5" y="667"/>
                  </a:lnTo>
                  <a:lnTo>
                    <a:pt x="3" y="680"/>
                  </a:lnTo>
                  <a:lnTo>
                    <a:pt x="0" y="694"/>
                  </a:lnTo>
                  <a:lnTo>
                    <a:pt x="3" y="6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1" name="Freeform 2355">
              <a:extLst>
                <a:ext uri="{FF2B5EF4-FFF2-40B4-BE49-F238E27FC236}">
                  <a16:creationId xmlns:a16="http://schemas.microsoft.com/office/drawing/2014/main" id="{F9B939ED-0CB2-4068-8C7D-F579B1D9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373"/>
              <a:ext cx="11" cy="229"/>
            </a:xfrm>
            <a:custGeom>
              <a:avLst/>
              <a:gdLst>
                <a:gd name="T0" fmla="*/ 3 w 35"/>
                <a:gd name="T1" fmla="*/ 674 h 688"/>
                <a:gd name="T2" fmla="*/ 7 w 35"/>
                <a:gd name="T3" fmla="*/ 645 h 688"/>
                <a:gd name="T4" fmla="*/ 8 w 35"/>
                <a:gd name="T5" fmla="*/ 610 h 688"/>
                <a:gd name="T6" fmla="*/ 10 w 35"/>
                <a:gd name="T7" fmla="*/ 570 h 688"/>
                <a:gd name="T8" fmla="*/ 11 w 35"/>
                <a:gd name="T9" fmla="*/ 528 h 688"/>
                <a:gd name="T10" fmla="*/ 12 w 35"/>
                <a:gd name="T11" fmla="*/ 481 h 688"/>
                <a:gd name="T12" fmla="*/ 12 w 35"/>
                <a:gd name="T13" fmla="*/ 434 h 688"/>
                <a:gd name="T14" fmla="*/ 13 w 35"/>
                <a:gd name="T15" fmla="*/ 385 h 688"/>
                <a:gd name="T16" fmla="*/ 13 w 35"/>
                <a:gd name="T17" fmla="*/ 334 h 688"/>
                <a:gd name="T18" fmla="*/ 13 w 35"/>
                <a:gd name="T19" fmla="*/ 283 h 688"/>
                <a:gd name="T20" fmla="*/ 16 w 35"/>
                <a:gd name="T21" fmla="*/ 233 h 688"/>
                <a:gd name="T22" fmla="*/ 17 w 35"/>
                <a:gd name="T23" fmla="*/ 185 h 688"/>
                <a:gd name="T24" fmla="*/ 18 w 35"/>
                <a:gd name="T25" fmla="*/ 138 h 688"/>
                <a:gd name="T26" fmla="*/ 21 w 35"/>
                <a:gd name="T27" fmla="*/ 94 h 688"/>
                <a:gd name="T28" fmla="*/ 27 w 35"/>
                <a:gd name="T29" fmla="*/ 53 h 688"/>
                <a:gd name="T30" fmla="*/ 31 w 35"/>
                <a:gd name="T31" fmla="*/ 17 h 688"/>
                <a:gd name="T32" fmla="*/ 33 w 35"/>
                <a:gd name="T33" fmla="*/ 0 h 688"/>
                <a:gd name="T34" fmla="*/ 27 w 35"/>
                <a:gd name="T35" fmla="*/ 34 h 688"/>
                <a:gd name="T36" fmla="*/ 22 w 35"/>
                <a:gd name="T37" fmla="*/ 73 h 688"/>
                <a:gd name="T38" fmla="*/ 18 w 35"/>
                <a:gd name="T39" fmla="*/ 116 h 688"/>
                <a:gd name="T40" fmla="*/ 16 w 35"/>
                <a:gd name="T41" fmla="*/ 162 h 688"/>
                <a:gd name="T42" fmla="*/ 15 w 35"/>
                <a:gd name="T43" fmla="*/ 209 h 688"/>
                <a:gd name="T44" fmla="*/ 13 w 35"/>
                <a:gd name="T45" fmla="*/ 258 h 688"/>
                <a:gd name="T46" fmla="*/ 12 w 35"/>
                <a:gd name="T47" fmla="*/ 310 h 688"/>
                <a:gd name="T48" fmla="*/ 11 w 35"/>
                <a:gd name="T49" fmla="*/ 359 h 688"/>
                <a:gd name="T50" fmla="*/ 10 w 35"/>
                <a:gd name="T51" fmla="*/ 410 h 688"/>
                <a:gd name="T52" fmla="*/ 10 w 35"/>
                <a:gd name="T53" fmla="*/ 459 h 688"/>
                <a:gd name="T54" fmla="*/ 10 w 35"/>
                <a:gd name="T55" fmla="*/ 505 h 688"/>
                <a:gd name="T56" fmla="*/ 9 w 35"/>
                <a:gd name="T57" fmla="*/ 549 h 688"/>
                <a:gd name="T58" fmla="*/ 7 w 35"/>
                <a:gd name="T59" fmla="*/ 590 h 688"/>
                <a:gd name="T60" fmla="*/ 7 w 35"/>
                <a:gd name="T61" fmla="*/ 627 h 688"/>
                <a:gd name="T62" fmla="*/ 5 w 35"/>
                <a:gd name="T63" fmla="*/ 661 h 688"/>
                <a:gd name="T64" fmla="*/ 0 w 35"/>
                <a:gd name="T65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688">
                  <a:moveTo>
                    <a:pt x="1" y="688"/>
                  </a:moveTo>
                  <a:lnTo>
                    <a:pt x="3" y="674"/>
                  </a:lnTo>
                  <a:lnTo>
                    <a:pt x="6" y="661"/>
                  </a:lnTo>
                  <a:lnTo>
                    <a:pt x="7" y="645"/>
                  </a:lnTo>
                  <a:lnTo>
                    <a:pt x="7" y="627"/>
                  </a:lnTo>
                  <a:lnTo>
                    <a:pt x="8" y="610"/>
                  </a:lnTo>
                  <a:lnTo>
                    <a:pt x="9" y="590"/>
                  </a:lnTo>
                  <a:lnTo>
                    <a:pt x="10" y="570"/>
                  </a:lnTo>
                  <a:lnTo>
                    <a:pt x="10" y="549"/>
                  </a:lnTo>
                  <a:lnTo>
                    <a:pt x="11" y="528"/>
                  </a:lnTo>
                  <a:lnTo>
                    <a:pt x="11" y="505"/>
                  </a:lnTo>
                  <a:lnTo>
                    <a:pt x="12" y="481"/>
                  </a:lnTo>
                  <a:lnTo>
                    <a:pt x="12" y="459"/>
                  </a:lnTo>
                  <a:lnTo>
                    <a:pt x="12" y="434"/>
                  </a:lnTo>
                  <a:lnTo>
                    <a:pt x="12" y="410"/>
                  </a:lnTo>
                  <a:lnTo>
                    <a:pt x="13" y="385"/>
                  </a:lnTo>
                  <a:lnTo>
                    <a:pt x="13" y="359"/>
                  </a:lnTo>
                  <a:lnTo>
                    <a:pt x="13" y="334"/>
                  </a:lnTo>
                  <a:lnTo>
                    <a:pt x="13" y="310"/>
                  </a:lnTo>
                  <a:lnTo>
                    <a:pt x="13" y="283"/>
                  </a:lnTo>
                  <a:lnTo>
                    <a:pt x="15" y="258"/>
                  </a:lnTo>
                  <a:lnTo>
                    <a:pt x="16" y="233"/>
                  </a:lnTo>
                  <a:lnTo>
                    <a:pt x="16" y="209"/>
                  </a:lnTo>
                  <a:lnTo>
                    <a:pt x="17" y="185"/>
                  </a:lnTo>
                  <a:lnTo>
                    <a:pt x="17" y="162"/>
                  </a:lnTo>
                  <a:lnTo>
                    <a:pt x="18" y="138"/>
                  </a:lnTo>
                  <a:lnTo>
                    <a:pt x="20" y="116"/>
                  </a:lnTo>
                  <a:lnTo>
                    <a:pt x="21" y="94"/>
                  </a:lnTo>
                  <a:lnTo>
                    <a:pt x="25" y="73"/>
                  </a:lnTo>
                  <a:lnTo>
                    <a:pt x="27" y="53"/>
                  </a:lnTo>
                  <a:lnTo>
                    <a:pt x="28" y="34"/>
                  </a:lnTo>
                  <a:lnTo>
                    <a:pt x="31" y="17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7"/>
                  </a:lnTo>
                  <a:lnTo>
                    <a:pt x="27" y="34"/>
                  </a:lnTo>
                  <a:lnTo>
                    <a:pt x="25" y="53"/>
                  </a:lnTo>
                  <a:lnTo>
                    <a:pt x="22" y="73"/>
                  </a:lnTo>
                  <a:lnTo>
                    <a:pt x="20" y="94"/>
                  </a:lnTo>
                  <a:lnTo>
                    <a:pt x="18" y="116"/>
                  </a:lnTo>
                  <a:lnTo>
                    <a:pt x="17" y="138"/>
                  </a:lnTo>
                  <a:lnTo>
                    <a:pt x="16" y="162"/>
                  </a:lnTo>
                  <a:lnTo>
                    <a:pt x="16" y="185"/>
                  </a:lnTo>
                  <a:lnTo>
                    <a:pt x="15" y="209"/>
                  </a:lnTo>
                  <a:lnTo>
                    <a:pt x="13" y="233"/>
                  </a:lnTo>
                  <a:lnTo>
                    <a:pt x="13" y="258"/>
                  </a:lnTo>
                  <a:lnTo>
                    <a:pt x="12" y="283"/>
                  </a:lnTo>
                  <a:lnTo>
                    <a:pt x="12" y="310"/>
                  </a:lnTo>
                  <a:lnTo>
                    <a:pt x="11" y="334"/>
                  </a:lnTo>
                  <a:lnTo>
                    <a:pt x="11" y="359"/>
                  </a:lnTo>
                  <a:lnTo>
                    <a:pt x="11" y="385"/>
                  </a:lnTo>
                  <a:lnTo>
                    <a:pt x="10" y="410"/>
                  </a:lnTo>
                  <a:lnTo>
                    <a:pt x="10" y="434"/>
                  </a:lnTo>
                  <a:lnTo>
                    <a:pt x="10" y="459"/>
                  </a:lnTo>
                  <a:lnTo>
                    <a:pt x="10" y="481"/>
                  </a:lnTo>
                  <a:lnTo>
                    <a:pt x="10" y="505"/>
                  </a:lnTo>
                  <a:lnTo>
                    <a:pt x="10" y="528"/>
                  </a:lnTo>
                  <a:lnTo>
                    <a:pt x="9" y="549"/>
                  </a:lnTo>
                  <a:lnTo>
                    <a:pt x="8" y="570"/>
                  </a:lnTo>
                  <a:lnTo>
                    <a:pt x="7" y="590"/>
                  </a:lnTo>
                  <a:lnTo>
                    <a:pt x="7" y="610"/>
                  </a:lnTo>
                  <a:lnTo>
                    <a:pt x="7" y="627"/>
                  </a:lnTo>
                  <a:lnTo>
                    <a:pt x="5" y="645"/>
                  </a:lnTo>
                  <a:lnTo>
                    <a:pt x="5" y="661"/>
                  </a:lnTo>
                  <a:lnTo>
                    <a:pt x="1" y="674"/>
                  </a:lnTo>
                  <a:lnTo>
                    <a:pt x="0" y="688"/>
                  </a:lnTo>
                  <a:lnTo>
                    <a:pt x="1" y="6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2" name="Freeform 2356">
              <a:extLst>
                <a:ext uri="{FF2B5EF4-FFF2-40B4-BE49-F238E27FC236}">
                  <a16:creationId xmlns:a16="http://schemas.microsoft.com/office/drawing/2014/main" id="{F140D9D0-AB1B-4F6B-BD55-ABF9D5C8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385"/>
              <a:ext cx="4" cy="176"/>
            </a:xfrm>
            <a:custGeom>
              <a:avLst/>
              <a:gdLst>
                <a:gd name="T0" fmla="*/ 9 w 13"/>
                <a:gd name="T1" fmla="*/ 516 h 528"/>
                <a:gd name="T2" fmla="*/ 11 w 13"/>
                <a:gd name="T3" fmla="*/ 490 h 528"/>
                <a:gd name="T4" fmla="*/ 12 w 13"/>
                <a:gd name="T5" fmla="*/ 461 h 528"/>
                <a:gd name="T6" fmla="*/ 12 w 13"/>
                <a:gd name="T7" fmla="*/ 431 h 528"/>
                <a:gd name="T8" fmla="*/ 11 w 13"/>
                <a:gd name="T9" fmla="*/ 399 h 528"/>
                <a:gd name="T10" fmla="*/ 10 w 13"/>
                <a:gd name="T11" fmla="*/ 367 h 528"/>
                <a:gd name="T12" fmla="*/ 7 w 13"/>
                <a:gd name="T13" fmla="*/ 332 h 528"/>
                <a:gd name="T14" fmla="*/ 6 w 13"/>
                <a:gd name="T15" fmla="*/ 297 h 528"/>
                <a:gd name="T16" fmla="*/ 4 w 13"/>
                <a:gd name="T17" fmla="*/ 262 h 528"/>
                <a:gd name="T18" fmla="*/ 2 w 13"/>
                <a:gd name="T19" fmla="*/ 227 h 528"/>
                <a:gd name="T20" fmla="*/ 1 w 13"/>
                <a:gd name="T21" fmla="*/ 190 h 528"/>
                <a:gd name="T22" fmla="*/ 1 w 13"/>
                <a:gd name="T23" fmla="*/ 154 h 528"/>
                <a:gd name="T24" fmla="*/ 1 w 13"/>
                <a:gd name="T25" fmla="*/ 119 h 528"/>
                <a:gd name="T26" fmla="*/ 2 w 13"/>
                <a:gd name="T27" fmla="*/ 84 h 528"/>
                <a:gd name="T28" fmla="*/ 6 w 13"/>
                <a:gd name="T29" fmla="*/ 49 h 528"/>
                <a:gd name="T30" fmla="*/ 11 w 13"/>
                <a:gd name="T31" fmla="*/ 17 h 528"/>
                <a:gd name="T32" fmla="*/ 12 w 13"/>
                <a:gd name="T33" fmla="*/ 0 h 528"/>
                <a:gd name="T34" fmla="*/ 6 w 13"/>
                <a:gd name="T35" fmla="*/ 32 h 528"/>
                <a:gd name="T36" fmla="*/ 2 w 13"/>
                <a:gd name="T37" fmla="*/ 66 h 528"/>
                <a:gd name="T38" fmla="*/ 0 w 13"/>
                <a:gd name="T39" fmla="*/ 101 h 528"/>
                <a:gd name="T40" fmla="*/ 0 w 13"/>
                <a:gd name="T41" fmla="*/ 136 h 528"/>
                <a:gd name="T42" fmla="*/ 0 w 13"/>
                <a:gd name="T43" fmla="*/ 172 h 528"/>
                <a:gd name="T44" fmla="*/ 0 w 13"/>
                <a:gd name="T45" fmla="*/ 209 h 528"/>
                <a:gd name="T46" fmla="*/ 2 w 13"/>
                <a:gd name="T47" fmla="*/ 244 h 528"/>
                <a:gd name="T48" fmla="*/ 3 w 13"/>
                <a:gd name="T49" fmla="*/ 279 h 528"/>
                <a:gd name="T50" fmla="*/ 5 w 13"/>
                <a:gd name="T51" fmla="*/ 315 h 528"/>
                <a:gd name="T52" fmla="*/ 7 w 13"/>
                <a:gd name="T53" fmla="*/ 350 h 528"/>
                <a:gd name="T54" fmla="*/ 9 w 13"/>
                <a:gd name="T55" fmla="*/ 382 h 528"/>
                <a:gd name="T56" fmla="*/ 11 w 13"/>
                <a:gd name="T57" fmla="*/ 415 h 528"/>
                <a:gd name="T58" fmla="*/ 11 w 13"/>
                <a:gd name="T59" fmla="*/ 446 h 528"/>
                <a:gd name="T60" fmla="*/ 10 w 13"/>
                <a:gd name="T61" fmla="*/ 476 h 528"/>
                <a:gd name="T62" fmla="*/ 9 w 13"/>
                <a:gd name="T63" fmla="*/ 502 h 528"/>
                <a:gd name="T64" fmla="*/ 5 w 13"/>
                <a:gd name="T65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528">
                  <a:moveTo>
                    <a:pt x="7" y="528"/>
                  </a:moveTo>
                  <a:lnTo>
                    <a:pt x="9" y="516"/>
                  </a:lnTo>
                  <a:lnTo>
                    <a:pt x="10" y="502"/>
                  </a:lnTo>
                  <a:lnTo>
                    <a:pt x="11" y="490"/>
                  </a:lnTo>
                  <a:lnTo>
                    <a:pt x="11" y="476"/>
                  </a:lnTo>
                  <a:lnTo>
                    <a:pt x="12" y="461"/>
                  </a:lnTo>
                  <a:lnTo>
                    <a:pt x="12" y="446"/>
                  </a:lnTo>
                  <a:lnTo>
                    <a:pt x="12" y="431"/>
                  </a:lnTo>
                  <a:lnTo>
                    <a:pt x="12" y="415"/>
                  </a:lnTo>
                  <a:lnTo>
                    <a:pt x="11" y="399"/>
                  </a:lnTo>
                  <a:lnTo>
                    <a:pt x="11" y="382"/>
                  </a:lnTo>
                  <a:lnTo>
                    <a:pt x="10" y="367"/>
                  </a:lnTo>
                  <a:lnTo>
                    <a:pt x="9" y="350"/>
                  </a:lnTo>
                  <a:lnTo>
                    <a:pt x="7" y="332"/>
                  </a:lnTo>
                  <a:lnTo>
                    <a:pt x="7" y="315"/>
                  </a:lnTo>
                  <a:lnTo>
                    <a:pt x="6" y="297"/>
                  </a:lnTo>
                  <a:lnTo>
                    <a:pt x="5" y="279"/>
                  </a:lnTo>
                  <a:lnTo>
                    <a:pt x="4" y="262"/>
                  </a:lnTo>
                  <a:lnTo>
                    <a:pt x="3" y="244"/>
                  </a:lnTo>
                  <a:lnTo>
                    <a:pt x="2" y="227"/>
                  </a:lnTo>
                  <a:lnTo>
                    <a:pt x="2" y="209"/>
                  </a:lnTo>
                  <a:lnTo>
                    <a:pt x="1" y="190"/>
                  </a:lnTo>
                  <a:lnTo>
                    <a:pt x="1" y="172"/>
                  </a:lnTo>
                  <a:lnTo>
                    <a:pt x="1" y="154"/>
                  </a:lnTo>
                  <a:lnTo>
                    <a:pt x="1" y="136"/>
                  </a:lnTo>
                  <a:lnTo>
                    <a:pt x="1" y="119"/>
                  </a:lnTo>
                  <a:lnTo>
                    <a:pt x="2" y="101"/>
                  </a:lnTo>
                  <a:lnTo>
                    <a:pt x="2" y="84"/>
                  </a:lnTo>
                  <a:lnTo>
                    <a:pt x="4" y="66"/>
                  </a:lnTo>
                  <a:lnTo>
                    <a:pt x="6" y="49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17"/>
                  </a:lnTo>
                  <a:lnTo>
                    <a:pt x="6" y="32"/>
                  </a:lnTo>
                  <a:lnTo>
                    <a:pt x="5" y="49"/>
                  </a:lnTo>
                  <a:lnTo>
                    <a:pt x="2" y="66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9"/>
                  </a:lnTo>
                  <a:lnTo>
                    <a:pt x="0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0" y="190"/>
                  </a:lnTo>
                  <a:lnTo>
                    <a:pt x="0" y="209"/>
                  </a:lnTo>
                  <a:lnTo>
                    <a:pt x="1" y="227"/>
                  </a:lnTo>
                  <a:lnTo>
                    <a:pt x="2" y="244"/>
                  </a:lnTo>
                  <a:lnTo>
                    <a:pt x="2" y="262"/>
                  </a:lnTo>
                  <a:lnTo>
                    <a:pt x="3" y="279"/>
                  </a:lnTo>
                  <a:lnTo>
                    <a:pt x="5" y="297"/>
                  </a:lnTo>
                  <a:lnTo>
                    <a:pt x="5" y="315"/>
                  </a:lnTo>
                  <a:lnTo>
                    <a:pt x="6" y="332"/>
                  </a:lnTo>
                  <a:lnTo>
                    <a:pt x="7" y="350"/>
                  </a:lnTo>
                  <a:lnTo>
                    <a:pt x="9" y="367"/>
                  </a:lnTo>
                  <a:lnTo>
                    <a:pt x="9" y="382"/>
                  </a:lnTo>
                  <a:lnTo>
                    <a:pt x="10" y="399"/>
                  </a:lnTo>
                  <a:lnTo>
                    <a:pt x="11" y="415"/>
                  </a:lnTo>
                  <a:lnTo>
                    <a:pt x="11" y="431"/>
                  </a:lnTo>
                  <a:lnTo>
                    <a:pt x="11" y="446"/>
                  </a:lnTo>
                  <a:lnTo>
                    <a:pt x="11" y="461"/>
                  </a:lnTo>
                  <a:lnTo>
                    <a:pt x="10" y="476"/>
                  </a:lnTo>
                  <a:lnTo>
                    <a:pt x="10" y="490"/>
                  </a:lnTo>
                  <a:lnTo>
                    <a:pt x="9" y="502"/>
                  </a:lnTo>
                  <a:lnTo>
                    <a:pt x="7" y="516"/>
                  </a:lnTo>
                  <a:lnTo>
                    <a:pt x="5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3" name="Freeform 2357">
              <a:extLst>
                <a:ext uri="{FF2B5EF4-FFF2-40B4-BE49-F238E27FC236}">
                  <a16:creationId xmlns:a16="http://schemas.microsoft.com/office/drawing/2014/main" id="{C7EF95E1-4F20-4FDA-909F-7BB73E83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444"/>
              <a:ext cx="38" cy="54"/>
            </a:xfrm>
            <a:custGeom>
              <a:avLst/>
              <a:gdLst>
                <a:gd name="T0" fmla="*/ 2 w 113"/>
                <a:gd name="T1" fmla="*/ 164 h 164"/>
                <a:gd name="T2" fmla="*/ 8 w 113"/>
                <a:gd name="T3" fmla="*/ 146 h 164"/>
                <a:gd name="T4" fmla="*/ 13 w 113"/>
                <a:gd name="T5" fmla="*/ 130 h 164"/>
                <a:gd name="T6" fmla="*/ 19 w 113"/>
                <a:gd name="T7" fmla="*/ 116 h 164"/>
                <a:gd name="T8" fmla="*/ 24 w 113"/>
                <a:gd name="T9" fmla="*/ 101 h 164"/>
                <a:gd name="T10" fmla="*/ 30 w 113"/>
                <a:gd name="T11" fmla="*/ 89 h 164"/>
                <a:gd name="T12" fmla="*/ 38 w 113"/>
                <a:gd name="T13" fmla="*/ 76 h 164"/>
                <a:gd name="T14" fmla="*/ 45 w 113"/>
                <a:gd name="T15" fmla="*/ 64 h 164"/>
                <a:gd name="T16" fmla="*/ 51 w 113"/>
                <a:gd name="T17" fmla="*/ 54 h 164"/>
                <a:gd name="T18" fmla="*/ 58 w 113"/>
                <a:gd name="T19" fmla="*/ 44 h 164"/>
                <a:gd name="T20" fmla="*/ 66 w 113"/>
                <a:gd name="T21" fmla="*/ 36 h 164"/>
                <a:gd name="T22" fmla="*/ 73 w 113"/>
                <a:gd name="T23" fmla="*/ 28 h 164"/>
                <a:gd name="T24" fmla="*/ 81 w 113"/>
                <a:gd name="T25" fmla="*/ 21 h 164"/>
                <a:gd name="T26" fmla="*/ 90 w 113"/>
                <a:gd name="T27" fmla="*/ 15 h 164"/>
                <a:gd name="T28" fmla="*/ 96 w 113"/>
                <a:gd name="T29" fmla="*/ 9 h 164"/>
                <a:gd name="T30" fmla="*/ 104 w 113"/>
                <a:gd name="T31" fmla="*/ 5 h 164"/>
                <a:gd name="T32" fmla="*/ 113 w 113"/>
                <a:gd name="T33" fmla="*/ 1 h 164"/>
                <a:gd name="T34" fmla="*/ 111 w 113"/>
                <a:gd name="T35" fmla="*/ 0 h 164"/>
                <a:gd name="T36" fmla="*/ 103 w 113"/>
                <a:gd name="T37" fmla="*/ 4 h 164"/>
                <a:gd name="T38" fmla="*/ 95 w 113"/>
                <a:gd name="T39" fmla="*/ 8 h 164"/>
                <a:gd name="T40" fmla="*/ 87 w 113"/>
                <a:gd name="T41" fmla="*/ 14 h 164"/>
                <a:gd name="T42" fmla="*/ 79 w 113"/>
                <a:gd name="T43" fmla="*/ 19 h 164"/>
                <a:gd name="T44" fmla="*/ 73 w 113"/>
                <a:gd name="T45" fmla="*/ 26 h 164"/>
                <a:gd name="T46" fmla="*/ 64 w 113"/>
                <a:gd name="T47" fmla="*/ 34 h 164"/>
                <a:gd name="T48" fmla="*/ 57 w 113"/>
                <a:gd name="T49" fmla="*/ 43 h 164"/>
                <a:gd name="T50" fmla="*/ 50 w 113"/>
                <a:gd name="T51" fmla="*/ 53 h 164"/>
                <a:gd name="T52" fmla="*/ 42 w 113"/>
                <a:gd name="T53" fmla="*/ 63 h 164"/>
                <a:gd name="T54" fmla="*/ 36 w 113"/>
                <a:gd name="T55" fmla="*/ 75 h 164"/>
                <a:gd name="T56" fmla="*/ 30 w 113"/>
                <a:gd name="T57" fmla="*/ 88 h 164"/>
                <a:gd name="T58" fmla="*/ 23 w 113"/>
                <a:gd name="T59" fmla="*/ 100 h 164"/>
                <a:gd name="T60" fmla="*/ 18 w 113"/>
                <a:gd name="T61" fmla="*/ 115 h 164"/>
                <a:gd name="T62" fmla="*/ 11 w 113"/>
                <a:gd name="T63" fmla="*/ 130 h 164"/>
                <a:gd name="T64" fmla="*/ 7 w 113"/>
                <a:gd name="T65" fmla="*/ 146 h 164"/>
                <a:gd name="T66" fmla="*/ 0 w 113"/>
                <a:gd name="T67" fmla="*/ 164 h 164"/>
                <a:gd name="T68" fmla="*/ 2 w 113"/>
                <a:gd name="T6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64">
                  <a:moveTo>
                    <a:pt x="2" y="164"/>
                  </a:moveTo>
                  <a:lnTo>
                    <a:pt x="8" y="146"/>
                  </a:lnTo>
                  <a:lnTo>
                    <a:pt x="13" y="130"/>
                  </a:lnTo>
                  <a:lnTo>
                    <a:pt x="19" y="116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8" y="76"/>
                  </a:lnTo>
                  <a:lnTo>
                    <a:pt x="45" y="64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66" y="36"/>
                  </a:lnTo>
                  <a:lnTo>
                    <a:pt x="73" y="28"/>
                  </a:lnTo>
                  <a:lnTo>
                    <a:pt x="81" y="21"/>
                  </a:lnTo>
                  <a:lnTo>
                    <a:pt x="90" y="15"/>
                  </a:lnTo>
                  <a:lnTo>
                    <a:pt x="96" y="9"/>
                  </a:lnTo>
                  <a:lnTo>
                    <a:pt x="104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3" y="4"/>
                  </a:lnTo>
                  <a:lnTo>
                    <a:pt x="95" y="8"/>
                  </a:lnTo>
                  <a:lnTo>
                    <a:pt x="87" y="14"/>
                  </a:lnTo>
                  <a:lnTo>
                    <a:pt x="79" y="19"/>
                  </a:lnTo>
                  <a:lnTo>
                    <a:pt x="73" y="26"/>
                  </a:lnTo>
                  <a:lnTo>
                    <a:pt x="64" y="34"/>
                  </a:lnTo>
                  <a:lnTo>
                    <a:pt x="57" y="43"/>
                  </a:lnTo>
                  <a:lnTo>
                    <a:pt x="50" y="53"/>
                  </a:lnTo>
                  <a:lnTo>
                    <a:pt x="42" y="63"/>
                  </a:lnTo>
                  <a:lnTo>
                    <a:pt x="36" y="75"/>
                  </a:lnTo>
                  <a:lnTo>
                    <a:pt x="30" y="88"/>
                  </a:lnTo>
                  <a:lnTo>
                    <a:pt x="23" y="100"/>
                  </a:lnTo>
                  <a:lnTo>
                    <a:pt x="18" y="115"/>
                  </a:lnTo>
                  <a:lnTo>
                    <a:pt x="11" y="130"/>
                  </a:lnTo>
                  <a:lnTo>
                    <a:pt x="7" y="146"/>
                  </a:lnTo>
                  <a:lnTo>
                    <a:pt x="0" y="164"/>
                  </a:lnTo>
                  <a:lnTo>
                    <a:pt x="2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4" name="Freeform 2358">
              <a:extLst>
                <a:ext uri="{FF2B5EF4-FFF2-40B4-BE49-F238E27FC236}">
                  <a16:creationId xmlns:a16="http://schemas.microsoft.com/office/drawing/2014/main" id="{EBA086BD-13C5-4DF2-895A-3CD1FBF5E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473"/>
              <a:ext cx="41" cy="51"/>
            </a:xfrm>
            <a:custGeom>
              <a:avLst/>
              <a:gdLst>
                <a:gd name="T0" fmla="*/ 2 w 122"/>
                <a:gd name="T1" fmla="*/ 151 h 151"/>
                <a:gd name="T2" fmla="*/ 7 w 122"/>
                <a:gd name="T3" fmla="*/ 136 h 151"/>
                <a:gd name="T4" fmla="*/ 12 w 122"/>
                <a:gd name="T5" fmla="*/ 122 h 151"/>
                <a:gd name="T6" fmla="*/ 19 w 122"/>
                <a:gd name="T7" fmla="*/ 107 h 151"/>
                <a:gd name="T8" fmla="*/ 26 w 122"/>
                <a:gd name="T9" fmla="*/ 94 h 151"/>
                <a:gd name="T10" fmla="*/ 32 w 122"/>
                <a:gd name="T11" fmla="*/ 82 h 151"/>
                <a:gd name="T12" fmla="*/ 40 w 122"/>
                <a:gd name="T13" fmla="*/ 69 h 151"/>
                <a:gd name="T14" fmla="*/ 48 w 122"/>
                <a:gd name="T15" fmla="*/ 57 h 151"/>
                <a:gd name="T16" fmla="*/ 56 w 122"/>
                <a:gd name="T17" fmla="*/ 47 h 151"/>
                <a:gd name="T18" fmla="*/ 64 w 122"/>
                <a:gd name="T19" fmla="*/ 37 h 151"/>
                <a:gd name="T20" fmla="*/ 72 w 122"/>
                <a:gd name="T21" fmla="*/ 29 h 151"/>
                <a:gd name="T22" fmla="*/ 81 w 122"/>
                <a:gd name="T23" fmla="*/ 21 h 151"/>
                <a:gd name="T24" fmla="*/ 90 w 122"/>
                <a:gd name="T25" fmla="*/ 14 h 151"/>
                <a:gd name="T26" fmla="*/ 97 w 122"/>
                <a:gd name="T27" fmla="*/ 10 h 151"/>
                <a:gd name="T28" fmla="*/ 106 w 122"/>
                <a:gd name="T29" fmla="*/ 5 h 151"/>
                <a:gd name="T30" fmla="*/ 114 w 122"/>
                <a:gd name="T31" fmla="*/ 2 h 151"/>
                <a:gd name="T32" fmla="*/ 122 w 122"/>
                <a:gd name="T33" fmla="*/ 1 h 151"/>
                <a:gd name="T34" fmla="*/ 122 w 122"/>
                <a:gd name="T35" fmla="*/ 0 h 151"/>
                <a:gd name="T36" fmla="*/ 114 w 122"/>
                <a:gd name="T37" fmla="*/ 1 h 151"/>
                <a:gd name="T38" fmla="*/ 104 w 122"/>
                <a:gd name="T39" fmla="*/ 4 h 151"/>
                <a:gd name="T40" fmla="*/ 96 w 122"/>
                <a:gd name="T41" fmla="*/ 9 h 151"/>
                <a:gd name="T42" fmla="*/ 88 w 122"/>
                <a:gd name="T43" fmla="*/ 13 h 151"/>
                <a:gd name="T44" fmla="*/ 78 w 122"/>
                <a:gd name="T45" fmla="*/ 20 h 151"/>
                <a:gd name="T46" fmla="*/ 70 w 122"/>
                <a:gd name="T47" fmla="*/ 28 h 151"/>
                <a:gd name="T48" fmla="*/ 63 w 122"/>
                <a:gd name="T49" fmla="*/ 37 h 151"/>
                <a:gd name="T50" fmla="*/ 55 w 122"/>
                <a:gd name="T51" fmla="*/ 47 h 151"/>
                <a:gd name="T52" fmla="*/ 46 w 122"/>
                <a:gd name="T53" fmla="*/ 57 h 151"/>
                <a:gd name="T54" fmla="*/ 38 w 122"/>
                <a:gd name="T55" fmla="*/ 68 h 151"/>
                <a:gd name="T56" fmla="*/ 30 w 122"/>
                <a:gd name="T57" fmla="*/ 81 h 151"/>
                <a:gd name="T58" fmla="*/ 23 w 122"/>
                <a:gd name="T59" fmla="*/ 93 h 151"/>
                <a:gd name="T60" fmla="*/ 18 w 122"/>
                <a:gd name="T61" fmla="*/ 106 h 151"/>
                <a:gd name="T62" fmla="*/ 11 w 122"/>
                <a:gd name="T63" fmla="*/ 121 h 151"/>
                <a:gd name="T64" fmla="*/ 5 w 122"/>
                <a:gd name="T65" fmla="*/ 136 h 151"/>
                <a:gd name="T66" fmla="*/ 0 w 122"/>
                <a:gd name="T67" fmla="*/ 151 h 151"/>
                <a:gd name="T68" fmla="*/ 2 w 122"/>
                <a:gd name="T6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51">
                  <a:moveTo>
                    <a:pt x="2" y="151"/>
                  </a:moveTo>
                  <a:lnTo>
                    <a:pt x="7" y="136"/>
                  </a:lnTo>
                  <a:lnTo>
                    <a:pt x="12" y="122"/>
                  </a:lnTo>
                  <a:lnTo>
                    <a:pt x="19" y="107"/>
                  </a:lnTo>
                  <a:lnTo>
                    <a:pt x="26" y="94"/>
                  </a:lnTo>
                  <a:lnTo>
                    <a:pt x="32" y="82"/>
                  </a:lnTo>
                  <a:lnTo>
                    <a:pt x="40" y="69"/>
                  </a:lnTo>
                  <a:lnTo>
                    <a:pt x="48" y="57"/>
                  </a:lnTo>
                  <a:lnTo>
                    <a:pt x="56" y="47"/>
                  </a:lnTo>
                  <a:lnTo>
                    <a:pt x="64" y="37"/>
                  </a:lnTo>
                  <a:lnTo>
                    <a:pt x="72" y="29"/>
                  </a:lnTo>
                  <a:lnTo>
                    <a:pt x="81" y="21"/>
                  </a:lnTo>
                  <a:lnTo>
                    <a:pt x="90" y="14"/>
                  </a:lnTo>
                  <a:lnTo>
                    <a:pt x="97" y="10"/>
                  </a:lnTo>
                  <a:lnTo>
                    <a:pt x="106" y="5"/>
                  </a:lnTo>
                  <a:lnTo>
                    <a:pt x="114" y="2"/>
                  </a:lnTo>
                  <a:lnTo>
                    <a:pt x="122" y="1"/>
                  </a:lnTo>
                  <a:lnTo>
                    <a:pt x="122" y="0"/>
                  </a:lnTo>
                  <a:lnTo>
                    <a:pt x="114" y="1"/>
                  </a:lnTo>
                  <a:lnTo>
                    <a:pt x="104" y="4"/>
                  </a:lnTo>
                  <a:lnTo>
                    <a:pt x="96" y="9"/>
                  </a:lnTo>
                  <a:lnTo>
                    <a:pt x="88" y="13"/>
                  </a:lnTo>
                  <a:lnTo>
                    <a:pt x="78" y="20"/>
                  </a:lnTo>
                  <a:lnTo>
                    <a:pt x="70" y="28"/>
                  </a:lnTo>
                  <a:lnTo>
                    <a:pt x="63" y="37"/>
                  </a:lnTo>
                  <a:lnTo>
                    <a:pt x="55" y="47"/>
                  </a:lnTo>
                  <a:lnTo>
                    <a:pt x="46" y="57"/>
                  </a:lnTo>
                  <a:lnTo>
                    <a:pt x="38" y="68"/>
                  </a:lnTo>
                  <a:lnTo>
                    <a:pt x="30" y="81"/>
                  </a:lnTo>
                  <a:lnTo>
                    <a:pt x="23" y="93"/>
                  </a:lnTo>
                  <a:lnTo>
                    <a:pt x="18" y="106"/>
                  </a:lnTo>
                  <a:lnTo>
                    <a:pt x="11" y="121"/>
                  </a:lnTo>
                  <a:lnTo>
                    <a:pt x="5" y="136"/>
                  </a:lnTo>
                  <a:lnTo>
                    <a:pt x="0" y="151"/>
                  </a:lnTo>
                  <a:lnTo>
                    <a:pt x="2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5" name="Freeform 2359">
              <a:extLst>
                <a:ext uri="{FF2B5EF4-FFF2-40B4-BE49-F238E27FC236}">
                  <a16:creationId xmlns:a16="http://schemas.microsoft.com/office/drawing/2014/main" id="{37522F3A-F6D1-4509-B9F9-77E74143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501"/>
              <a:ext cx="25" cy="29"/>
            </a:xfrm>
            <a:custGeom>
              <a:avLst/>
              <a:gdLst>
                <a:gd name="T0" fmla="*/ 1 w 75"/>
                <a:gd name="T1" fmla="*/ 87 h 87"/>
                <a:gd name="T2" fmla="*/ 5 w 75"/>
                <a:gd name="T3" fmla="*/ 68 h 87"/>
                <a:gd name="T4" fmla="*/ 9 w 75"/>
                <a:gd name="T5" fmla="*/ 52 h 87"/>
                <a:gd name="T6" fmla="*/ 16 w 75"/>
                <a:gd name="T7" fmla="*/ 37 h 87"/>
                <a:gd name="T8" fmla="*/ 25 w 75"/>
                <a:gd name="T9" fmla="*/ 22 h 87"/>
                <a:gd name="T10" fmla="*/ 34 w 75"/>
                <a:gd name="T11" fmla="*/ 12 h 87"/>
                <a:gd name="T12" fmla="*/ 46 w 75"/>
                <a:gd name="T13" fmla="*/ 4 h 87"/>
                <a:gd name="T14" fmla="*/ 58 w 75"/>
                <a:gd name="T15" fmla="*/ 2 h 87"/>
                <a:gd name="T16" fmla="*/ 74 w 75"/>
                <a:gd name="T17" fmla="*/ 4 h 87"/>
                <a:gd name="T18" fmla="*/ 75 w 75"/>
                <a:gd name="T19" fmla="*/ 3 h 87"/>
                <a:gd name="T20" fmla="*/ 58 w 75"/>
                <a:gd name="T21" fmla="*/ 0 h 87"/>
                <a:gd name="T22" fmla="*/ 44 w 75"/>
                <a:gd name="T23" fmla="*/ 3 h 87"/>
                <a:gd name="T24" fmla="*/ 33 w 75"/>
                <a:gd name="T25" fmla="*/ 11 h 87"/>
                <a:gd name="T26" fmla="*/ 22 w 75"/>
                <a:gd name="T27" fmla="*/ 21 h 87"/>
                <a:gd name="T28" fmla="*/ 14 w 75"/>
                <a:gd name="T29" fmla="*/ 36 h 87"/>
                <a:gd name="T30" fmla="*/ 8 w 75"/>
                <a:gd name="T31" fmla="*/ 52 h 87"/>
                <a:gd name="T32" fmla="*/ 3 w 75"/>
                <a:gd name="T33" fmla="*/ 68 h 87"/>
                <a:gd name="T34" fmla="*/ 0 w 75"/>
                <a:gd name="T35" fmla="*/ 87 h 87"/>
                <a:gd name="T36" fmla="*/ 1 w 75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7">
                  <a:moveTo>
                    <a:pt x="1" y="87"/>
                  </a:moveTo>
                  <a:lnTo>
                    <a:pt x="5" y="68"/>
                  </a:lnTo>
                  <a:lnTo>
                    <a:pt x="9" y="52"/>
                  </a:lnTo>
                  <a:lnTo>
                    <a:pt x="16" y="37"/>
                  </a:lnTo>
                  <a:lnTo>
                    <a:pt x="25" y="22"/>
                  </a:lnTo>
                  <a:lnTo>
                    <a:pt x="34" y="12"/>
                  </a:lnTo>
                  <a:lnTo>
                    <a:pt x="46" y="4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3" y="11"/>
                  </a:lnTo>
                  <a:lnTo>
                    <a:pt x="22" y="21"/>
                  </a:lnTo>
                  <a:lnTo>
                    <a:pt x="14" y="36"/>
                  </a:lnTo>
                  <a:lnTo>
                    <a:pt x="8" y="52"/>
                  </a:lnTo>
                  <a:lnTo>
                    <a:pt x="3" y="68"/>
                  </a:lnTo>
                  <a:lnTo>
                    <a:pt x="0" y="87"/>
                  </a:lnTo>
                  <a:lnTo>
                    <a:pt x="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6" name="Freeform 2360">
              <a:extLst>
                <a:ext uri="{FF2B5EF4-FFF2-40B4-BE49-F238E27FC236}">
                  <a16:creationId xmlns:a16="http://schemas.microsoft.com/office/drawing/2014/main" id="{956DAFF0-D14C-43F7-8D61-3E97516E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369"/>
              <a:ext cx="4" cy="179"/>
            </a:xfrm>
            <a:custGeom>
              <a:avLst/>
              <a:gdLst>
                <a:gd name="T0" fmla="*/ 3 w 14"/>
                <a:gd name="T1" fmla="*/ 526 h 538"/>
                <a:gd name="T2" fmla="*/ 6 w 14"/>
                <a:gd name="T3" fmla="*/ 499 h 538"/>
                <a:gd name="T4" fmla="*/ 8 w 14"/>
                <a:gd name="T5" fmla="*/ 471 h 538"/>
                <a:gd name="T6" fmla="*/ 8 w 14"/>
                <a:gd name="T7" fmla="*/ 439 h 538"/>
                <a:gd name="T8" fmla="*/ 8 w 14"/>
                <a:gd name="T9" fmla="*/ 408 h 538"/>
                <a:gd name="T10" fmla="*/ 8 w 14"/>
                <a:gd name="T11" fmla="*/ 374 h 538"/>
                <a:gd name="T12" fmla="*/ 5 w 14"/>
                <a:gd name="T13" fmla="*/ 340 h 538"/>
                <a:gd name="T14" fmla="*/ 4 w 14"/>
                <a:gd name="T15" fmla="*/ 304 h 538"/>
                <a:gd name="T16" fmla="*/ 2 w 14"/>
                <a:gd name="T17" fmla="*/ 266 h 538"/>
                <a:gd name="T18" fmla="*/ 2 w 14"/>
                <a:gd name="T19" fmla="*/ 230 h 538"/>
                <a:gd name="T20" fmla="*/ 1 w 14"/>
                <a:gd name="T21" fmla="*/ 193 h 538"/>
                <a:gd name="T22" fmla="*/ 1 w 14"/>
                <a:gd name="T23" fmla="*/ 156 h 538"/>
                <a:gd name="T24" fmla="*/ 2 w 14"/>
                <a:gd name="T25" fmla="*/ 120 h 538"/>
                <a:gd name="T26" fmla="*/ 3 w 14"/>
                <a:gd name="T27" fmla="*/ 84 h 538"/>
                <a:gd name="T28" fmla="*/ 6 w 14"/>
                <a:gd name="T29" fmla="*/ 49 h 538"/>
                <a:gd name="T30" fmla="*/ 12 w 14"/>
                <a:gd name="T31" fmla="*/ 17 h 538"/>
                <a:gd name="T32" fmla="*/ 13 w 14"/>
                <a:gd name="T33" fmla="*/ 0 h 538"/>
                <a:gd name="T34" fmla="*/ 8 w 14"/>
                <a:gd name="T35" fmla="*/ 32 h 538"/>
                <a:gd name="T36" fmla="*/ 3 w 14"/>
                <a:gd name="T37" fmla="*/ 66 h 538"/>
                <a:gd name="T38" fmla="*/ 1 w 14"/>
                <a:gd name="T39" fmla="*/ 102 h 538"/>
                <a:gd name="T40" fmla="*/ 0 w 14"/>
                <a:gd name="T41" fmla="*/ 138 h 538"/>
                <a:gd name="T42" fmla="*/ 0 w 14"/>
                <a:gd name="T43" fmla="*/ 175 h 538"/>
                <a:gd name="T44" fmla="*/ 0 w 14"/>
                <a:gd name="T45" fmla="*/ 211 h 538"/>
                <a:gd name="T46" fmla="*/ 1 w 14"/>
                <a:gd name="T47" fmla="*/ 248 h 538"/>
                <a:gd name="T48" fmla="*/ 2 w 14"/>
                <a:gd name="T49" fmla="*/ 285 h 538"/>
                <a:gd name="T50" fmla="*/ 3 w 14"/>
                <a:gd name="T51" fmla="*/ 322 h 538"/>
                <a:gd name="T52" fmla="*/ 5 w 14"/>
                <a:gd name="T53" fmla="*/ 356 h 538"/>
                <a:gd name="T54" fmla="*/ 5 w 14"/>
                <a:gd name="T55" fmla="*/ 391 h 538"/>
                <a:gd name="T56" fmla="*/ 6 w 14"/>
                <a:gd name="T57" fmla="*/ 424 h 538"/>
                <a:gd name="T58" fmla="*/ 6 w 14"/>
                <a:gd name="T59" fmla="*/ 456 h 538"/>
                <a:gd name="T60" fmla="*/ 5 w 14"/>
                <a:gd name="T61" fmla="*/ 485 h 538"/>
                <a:gd name="T62" fmla="*/ 3 w 14"/>
                <a:gd name="T63" fmla="*/ 513 h 538"/>
                <a:gd name="T64" fmla="*/ 1 w 14"/>
                <a:gd name="T6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538">
                  <a:moveTo>
                    <a:pt x="2" y="538"/>
                  </a:moveTo>
                  <a:lnTo>
                    <a:pt x="3" y="526"/>
                  </a:lnTo>
                  <a:lnTo>
                    <a:pt x="5" y="513"/>
                  </a:lnTo>
                  <a:lnTo>
                    <a:pt x="6" y="499"/>
                  </a:lnTo>
                  <a:lnTo>
                    <a:pt x="8" y="485"/>
                  </a:lnTo>
                  <a:lnTo>
                    <a:pt x="8" y="471"/>
                  </a:lnTo>
                  <a:lnTo>
                    <a:pt x="8" y="456"/>
                  </a:lnTo>
                  <a:lnTo>
                    <a:pt x="8" y="439"/>
                  </a:lnTo>
                  <a:lnTo>
                    <a:pt x="8" y="424"/>
                  </a:lnTo>
                  <a:lnTo>
                    <a:pt x="8" y="408"/>
                  </a:lnTo>
                  <a:lnTo>
                    <a:pt x="8" y="391"/>
                  </a:lnTo>
                  <a:lnTo>
                    <a:pt x="8" y="374"/>
                  </a:lnTo>
                  <a:lnTo>
                    <a:pt x="6" y="356"/>
                  </a:lnTo>
                  <a:lnTo>
                    <a:pt x="5" y="340"/>
                  </a:lnTo>
                  <a:lnTo>
                    <a:pt x="5" y="322"/>
                  </a:lnTo>
                  <a:lnTo>
                    <a:pt x="4" y="304"/>
                  </a:lnTo>
                  <a:lnTo>
                    <a:pt x="3" y="285"/>
                  </a:lnTo>
                  <a:lnTo>
                    <a:pt x="2" y="266"/>
                  </a:lnTo>
                  <a:lnTo>
                    <a:pt x="2" y="248"/>
                  </a:lnTo>
                  <a:lnTo>
                    <a:pt x="2" y="230"/>
                  </a:lnTo>
                  <a:lnTo>
                    <a:pt x="2" y="211"/>
                  </a:lnTo>
                  <a:lnTo>
                    <a:pt x="1" y="193"/>
                  </a:lnTo>
                  <a:lnTo>
                    <a:pt x="1" y="175"/>
                  </a:lnTo>
                  <a:lnTo>
                    <a:pt x="1" y="156"/>
                  </a:lnTo>
                  <a:lnTo>
                    <a:pt x="2" y="138"/>
                  </a:lnTo>
                  <a:lnTo>
                    <a:pt x="2" y="120"/>
                  </a:lnTo>
                  <a:lnTo>
                    <a:pt x="2" y="102"/>
                  </a:lnTo>
                  <a:lnTo>
                    <a:pt x="3" y="84"/>
                  </a:lnTo>
                  <a:lnTo>
                    <a:pt x="5" y="66"/>
                  </a:lnTo>
                  <a:lnTo>
                    <a:pt x="6" y="49"/>
                  </a:lnTo>
                  <a:lnTo>
                    <a:pt x="9" y="32"/>
                  </a:lnTo>
                  <a:lnTo>
                    <a:pt x="12" y="17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7"/>
                  </a:lnTo>
                  <a:lnTo>
                    <a:pt x="8" y="32"/>
                  </a:lnTo>
                  <a:lnTo>
                    <a:pt x="5" y="49"/>
                  </a:lnTo>
                  <a:lnTo>
                    <a:pt x="3" y="66"/>
                  </a:lnTo>
                  <a:lnTo>
                    <a:pt x="2" y="84"/>
                  </a:lnTo>
                  <a:lnTo>
                    <a:pt x="1" y="102"/>
                  </a:lnTo>
                  <a:lnTo>
                    <a:pt x="0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0" y="175"/>
                  </a:lnTo>
                  <a:lnTo>
                    <a:pt x="0" y="193"/>
                  </a:lnTo>
                  <a:lnTo>
                    <a:pt x="0" y="211"/>
                  </a:lnTo>
                  <a:lnTo>
                    <a:pt x="0" y="230"/>
                  </a:lnTo>
                  <a:lnTo>
                    <a:pt x="1" y="248"/>
                  </a:lnTo>
                  <a:lnTo>
                    <a:pt x="2" y="266"/>
                  </a:lnTo>
                  <a:lnTo>
                    <a:pt x="2" y="285"/>
                  </a:lnTo>
                  <a:lnTo>
                    <a:pt x="2" y="304"/>
                  </a:lnTo>
                  <a:lnTo>
                    <a:pt x="3" y="322"/>
                  </a:lnTo>
                  <a:lnTo>
                    <a:pt x="4" y="340"/>
                  </a:lnTo>
                  <a:lnTo>
                    <a:pt x="5" y="356"/>
                  </a:lnTo>
                  <a:lnTo>
                    <a:pt x="5" y="374"/>
                  </a:lnTo>
                  <a:lnTo>
                    <a:pt x="5" y="391"/>
                  </a:lnTo>
                  <a:lnTo>
                    <a:pt x="6" y="408"/>
                  </a:lnTo>
                  <a:lnTo>
                    <a:pt x="6" y="424"/>
                  </a:lnTo>
                  <a:lnTo>
                    <a:pt x="6" y="439"/>
                  </a:lnTo>
                  <a:lnTo>
                    <a:pt x="6" y="456"/>
                  </a:lnTo>
                  <a:lnTo>
                    <a:pt x="6" y="471"/>
                  </a:lnTo>
                  <a:lnTo>
                    <a:pt x="5" y="485"/>
                  </a:lnTo>
                  <a:lnTo>
                    <a:pt x="5" y="499"/>
                  </a:lnTo>
                  <a:lnTo>
                    <a:pt x="3" y="513"/>
                  </a:lnTo>
                  <a:lnTo>
                    <a:pt x="2" y="526"/>
                  </a:lnTo>
                  <a:lnTo>
                    <a:pt x="1" y="538"/>
                  </a:lnTo>
                  <a:lnTo>
                    <a:pt x="2" y="5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7" name="Freeform 2361">
              <a:extLst>
                <a:ext uri="{FF2B5EF4-FFF2-40B4-BE49-F238E27FC236}">
                  <a16:creationId xmlns:a16="http://schemas.microsoft.com/office/drawing/2014/main" id="{2783B036-7C9A-4DC4-BB72-96506163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379"/>
              <a:ext cx="35" cy="67"/>
            </a:xfrm>
            <a:custGeom>
              <a:avLst/>
              <a:gdLst>
                <a:gd name="T0" fmla="*/ 1 w 104"/>
                <a:gd name="T1" fmla="*/ 202 h 202"/>
                <a:gd name="T2" fmla="*/ 8 w 104"/>
                <a:gd name="T3" fmla="*/ 181 h 202"/>
                <a:gd name="T4" fmla="*/ 13 w 104"/>
                <a:gd name="T5" fmla="*/ 162 h 202"/>
                <a:gd name="T6" fmla="*/ 20 w 104"/>
                <a:gd name="T7" fmla="*/ 144 h 202"/>
                <a:gd name="T8" fmla="*/ 26 w 104"/>
                <a:gd name="T9" fmla="*/ 128 h 202"/>
                <a:gd name="T10" fmla="*/ 33 w 104"/>
                <a:gd name="T11" fmla="*/ 115 h 202"/>
                <a:gd name="T12" fmla="*/ 38 w 104"/>
                <a:gd name="T13" fmla="*/ 101 h 202"/>
                <a:gd name="T14" fmla="*/ 45 w 104"/>
                <a:gd name="T15" fmla="*/ 89 h 202"/>
                <a:gd name="T16" fmla="*/ 52 w 104"/>
                <a:gd name="T17" fmla="*/ 78 h 202"/>
                <a:gd name="T18" fmla="*/ 56 w 104"/>
                <a:gd name="T19" fmla="*/ 67 h 202"/>
                <a:gd name="T20" fmla="*/ 63 w 104"/>
                <a:gd name="T21" fmla="*/ 57 h 202"/>
                <a:gd name="T22" fmla="*/ 70 w 104"/>
                <a:gd name="T23" fmla="*/ 47 h 202"/>
                <a:gd name="T24" fmla="*/ 76 w 104"/>
                <a:gd name="T25" fmla="*/ 38 h 202"/>
                <a:gd name="T26" fmla="*/ 83 w 104"/>
                <a:gd name="T27" fmla="*/ 29 h 202"/>
                <a:gd name="T28" fmla="*/ 90 w 104"/>
                <a:gd name="T29" fmla="*/ 20 h 202"/>
                <a:gd name="T30" fmla="*/ 96 w 104"/>
                <a:gd name="T31" fmla="*/ 11 h 202"/>
                <a:gd name="T32" fmla="*/ 104 w 104"/>
                <a:gd name="T33" fmla="*/ 2 h 202"/>
                <a:gd name="T34" fmla="*/ 103 w 104"/>
                <a:gd name="T35" fmla="*/ 0 h 202"/>
                <a:gd name="T36" fmla="*/ 95 w 104"/>
                <a:gd name="T37" fmla="*/ 10 h 202"/>
                <a:gd name="T38" fmla="*/ 87 w 104"/>
                <a:gd name="T39" fmla="*/ 19 h 202"/>
                <a:gd name="T40" fmla="*/ 82 w 104"/>
                <a:gd name="T41" fmla="*/ 28 h 202"/>
                <a:gd name="T42" fmla="*/ 74 w 104"/>
                <a:gd name="T43" fmla="*/ 37 h 202"/>
                <a:gd name="T44" fmla="*/ 68 w 104"/>
                <a:gd name="T45" fmla="*/ 46 h 202"/>
                <a:gd name="T46" fmla="*/ 62 w 104"/>
                <a:gd name="T47" fmla="*/ 55 h 202"/>
                <a:gd name="T48" fmla="*/ 55 w 104"/>
                <a:gd name="T49" fmla="*/ 65 h 202"/>
                <a:gd name="T50" fmla="*/ 49 w 104"/>
                <a:gd name="T51" fmla="*/ 75 h 202"/>
                <a:gd name="T52" fmla="*/ 43 w 104"/>
                <a:gd name="T53" fmla="*/ 88 h 202"/>
                <a:gd name="T54" fmla="*/ 37 w 104"/>
                <a:gd name="T55" fmla="*/ 100 h 202"/>
                <a:gd name="T56" fmla="*/ 31 w 104"/>
                <a:gd name="T57" fmla="*/ 112 h 202"/>
                <a:gd name="T58" fmla="*/ 25 w 104"/>
                <a:gd name="T59" fmla="*/ 128 h 202"/>
                <a:gd name="T60" fmla="*/ 19 w 104"/>
                <a:gd name="T61" fmla="*/ 144 h 202"/>
                <a:gd name="T62" fmla="*/ 11 w 104"/>
                <a:gd name="T63" fmla="*/ 162 h 202"/>
                <a:gd name="T64" fmla="*/ 6 w 104"/>
                <a:gd name="T65" fmla="*/ 181 h 202"/>
                <a:gd name="T66" fmla="*/ 0 w 104"/>
                <a:gd name="T67" fmla="*/ 202 h 202"/>
                <a:gd name="T68" fmla="*/ 1 w 104"/>
                <a:gd name="T6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202">
                  <a:moveTo>
                    <a:pt x="1" y="202"/>
                  </a:moveTo>
                  <a:lnTo>
                    <a:pt x="8" y="181"/>
                  </a:lnTo>
                  <a:lnTo>
                    <a:pt x="13" y="162"/>
                  </a:lnTo>
                  <a:lnTo>
                    <a:pt x="20" y="144"/>
                  </a:lnTo>
                  <a:lnTo>
                    <a:pt x="26" y="128"/>
                  </a:lnTo>
                  <a:lnTo>
                    <a:pt x="33" y="115"/>
                  </a:lnTo>
                  <a:lnTo>
                    <a:pt x="38" y="101"/>
                  </a:lnTo>
                  <a:lnTo>
                    <a:pt x="45" y="89"/>
                  </a:lnTo>
                  <a:lnTo>
                    <a:pt x="52" y="78"/>
                  </a:lnTo>
                  <a:lnTo>
                    <a:pt x="56" y="67"/>
                  </a:lnTo>
                  <a:lnTo>
                    <a:pt x="63" y="57"/>
                  </a:lnTo>
                  <a:lnTo>
                    <a:pt x="70" y="47"/>
                  </a:lnTo>
                  <a:lnTo>
                    <a:pt x="76" y="38"/>
                  </a:lnTo>
                  <a:lnTo>
                    <a:pt x="83" y="29"/>
                  </a:lnTo>
                  <a:lnTo>
                    <a:pt x="90" y="20"/>
                  </a:lnTo>
                  <a:lnTo>
                    <a:pt x="96" y="11"/>
                  </a:lnTo>
                  <a:lnTo>
                    <a:pt x="104" y="2"/>
                  </a:lnTo>
                  <a:lnTo>
                    <a:pt x="103" y="0"/>
                  </a:lnTo>
                  <a:lnTo>
                    <a:pt x="95" y="10"/>
                  </a:lnTo>
                  <a:lnTo>
                    <a:pt x="87" y="19"/>
                  </a:lnTo>
                  <a:lnTo>
                    <a:pt x="82" y="28"/>
                  </a:lnTo>
                  <a:lnTo>
                    <a:pt x="74" y="37"/>
                  </a:lnTo>
                  <a:lnTo>
                    <a:pt x="68" y="46"/>
                  </a:lnTo>
                  <a:lnTo>
                    <a:pt x="62" y="55"/>
                  </a:lnTo>
                  <a:lnTo>
                    <a:pt x="55" y="65"/>
                  </a:lnTo>
                  <a:lnTo>
                    <a:pt x="49" y="75"/>
                  </a:lnTo>
                  <a:lnTo>
                    <a:pt x="43" y="88"/>
                  </a:lnTo>
                  <a:lnTo>
                    <a:pt x="37" y="100"/>
                  </a:lnTo>
                  <a:lnTo>
                    <a:pt x="31" y="112"/>
                  </a:lnTo>
                  <a:lnTo>
                    <a:pt x="25" y="128"/>
                  </a:lnTo>
                  <a:lnTo>
                    <a:pt x="19" y="144"/>
                  </a:lnTo>
                  <a:lnTo>
                    <a:pt x="11" y="162"/>
                  </a:lnTo>
                  <a:lnTo>
                    <a:pt x="6" y="181"/>
                  </a:lnTo>
                  <a:lnTo>
                    <a:pt x="0" y="202"/>
                  </a:lnTo>
                  <a:lnTo>
                    <a:pt x="1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8" name="Freeform 2362">
              <a:extLst>
                <a:ext uri="{FF2B5EF4-FFF2-40B4-BE49-F238E27FC236}">
                  <a16:creationId xmlns:a16="http://schemas.microsoft.com/office/drawing/2014/main" id="{520F3150-2981-4F42-9A2C-4AF905A2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407"/>
              <a:ext cx="35" cy="66"/>
            </a:xfrm>
            <a:custGeom>
              <a:avLst/>
              <a:gdLst>
                <a:gd name="T0" fmla="*/ 2 w 104"/>
                <a:gd name="T1" fmla="*/ 198 h 198"/>
                <a:gd name="T2" fmla="*/ 8 w 104"/>
                <a:gd name="T3" fmla="*/ 174 h 198"/>
                <a:gd name="T4" fmla="*/ 14 w 104"/>
                <a:gd name="T5" fmla="*/ 153 h 198"/>
                <a:gd name="T6" fmla="*/ 20 w 104"/>
                <a:gd name="T7" fmla="*/ 135 h 198"/>
                <a:gd name="T8" fmla="*/ 27 w 104"/>
                <a:gd name="T9" fmla="*/ 118 h 198"/>
                <a:gd name="T10" fmla="*/ 35 w 104"/>
                <a:gd name="T11" fmla="*/ 102 h 198"/>
                <a:gd name="T12" fmla="*/ 40 w 104"/>
                <a:gd name="T13" fmla="*/ 88 h 198"/>
                <a:gd name="T14" fmla="*/ 47 w 104"/>
                <a:gd name="T15" fmla="*/ 74 h 198"/>
                <a:gd name="T16" fmla="*/ 54 w 104"/>
                <a:gd name="T17" fmla="*/ 63 h 198"/>
                <a:gd name="T18" fmla="*/ 60 w 104"/>
                <a:gd name="T19" fmla="*/ 52 h 198"/>
                <a:gd name="T20" fmla="*/ 67 w 104"/>
                <a:gd name="T21" fmla="*/ 42 h 198"/>
                <a:gd name="T22" fmla="*/ 74 w 104"/>
                <a:gd name="T23" fmla="*/ 34 h 198"/>
                <a:gd name="T24" fmla="*/ 79 w 104"/>
                <a:gd name="T25" fmla="*/ 26 h 198"/>
                <a:gd name="T26" fmla="*/ 86 w 104"/>
                <a:gd name="T27" fmla="*/ 18 h 198"/>
                <a:gd name="T28" fmla="*/ 93 w 104"/>
                <a:gd name="T29" fmla="*/ 13 h 198"/>
                <a:gd name="T30" fmla="*/ 98 w 104"/>
                <a:gd name="T31" fmla="*/ 7 h 198"/>
                <a:gd name="T32" fmla="*/ 104 w 104"/>
                <a:gd name="T33" fmla="*/ 1 h 198"/>
                <a:gd name="T34" fmla="*/ 103 w 104"/>
                <a:gd name="T35" fmla="*/ 0 h 198"/>
                <a:gd name="T36" fmla="*/ 96 w 104"/>
                <a:gd name="T37" fmla="*/ 6 h 198"/>
                <a:gd name="T38" fmla="*/ 91 w 104"/>
                <a:gd name="T39" fmla="*/ 11 h 198"/>
                <a:gd name="T40" fmla="*/ 85 w 104"/>
                <a:gd name="T41" fmla="*/ 18 h 198"/>
                <a:gd name="T42" fmla="*/ 78 w 104"/>
                <a:gd name="T43" fmla="*/ 24 h 198"/>
                <a:gd name="T44" fmla="*/ 72 w 104"/>
                <a:gd name="T45" fmla="*/ 33 h 198"/>
                <a:gd name="T46" fmla="*/ 66 w 104"/>
                <a:gd name="T47" fmla="*/ 41 h 198"/>
                <a:gd name="T48" fmla="*/ 59 w 104"/>
                <a:gd name="T49" fmla="*/ 51 h 198"/>
                <a:gd name="T50" fmla="*/ 52 w 104"/>
                <a:gd name="T51" fmla="*/ 61 h 198"/>
                <a:gd name="T52" fmla="*/ 46 w 104"/>
                <a:gd name="T53" fmla="*/ 73 h 198"/>
                <a:gd name="T54" fmla="*/ 39 w 104"/>
                <a:gd name="T55" fmla="*/ 85 h 198"/>
                <a:gd name="T56" fmla="*/ 32 w 104"/>
                <a:gd name="T57" fmla="*/ 100 h 198"/>
                <a:gd name="T58" fmla="*/ 26 w 104"/>
                <a:gd name="T59" fmla="*/ 117 h 198"/>
                <a:gd name="T60" fmla="*/ 19 w 104"/>
                <a:gd name="T61" fmla="*/ 135 h 198"/>
                <a:gd name="T62" fmla="*/ 12 w 104"/>
                <a:gd name="T63" fmla="*/ 153 h 198"/>
                <a:gd name="T64" fmla="*/ 5 w 104"/>
                <a:gd name="T65" fmla="*/ 174 h 198"/>
                <a:gd name="T66" fmla="*/ 0 w 104"/>
                <a:gd name="T67" fmla="*/ 198 h 198"/>
                <a:gd name="T68" fmla="*/ 2 w 10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98">
                  <a:moveTo>
                    <a:pt x="2" y="198"/>
                  </a:moveTo>
                  <a:lnTo>
                    <a:pt x="8" y="174"/>
                  </a:lnTo>
                  <a:lnTo>
                    <a:pt x="14" y="153"/>
                  </a:lnTo>
                  <a:lnTo>
                    <a:pt x="20" y="135"/>
                  </a:lnTo>
                  <a:lnTo>
                    <a:pt x="27" y="118"/>
                  </a:lnTo>
                  <a:lnTo>
                    <a:pt x="35" y="102"/>
                  </a:lnTo>
                  <a:lnTo>
                    <a:pt x="40" y="88"/>
                  </a:lnTo>
                  <a:lnTo>
                    <a:pt x="47" y="74"/>
                  </a:lnTo>
                  <a:lnTo>
                    <a:pt x="54" y="63"/>
                  </a:lnTo>
                  <a:lnTo>
                    <a:pt x="60" y="52"/>
                  </a:lnTo>
                  <a:lnTo>
                    <a:pt x="67" y="42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6" y="18"/>
                  </a:lnTo>
                  <a:lnTo>
                    <a:pt x="93" y="13"/>
                  </a:lnTo>
                  <a:lnTo>
                    <a:pt x="98" y="7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6" y="6"/>
                  </a:lnTo>
                  <a:lnTo>
                    <a:pt x="91" y="11"/>
                  </a:lnTo>
                  <a:lnTo>
                    <a:pt x="85" y="18"/>
                  </a:lnTo>
                  <a:lnTo>
                    <a:pt x="78" y="24"/>
                  </a:lnTo>
                  <a:lnTo>
                    <a:pt x="72" y="33"/>
                  </a:lnTo>
                  <a:lnTo>
                    <a:pt x="66" y="41"/>
                  </a:lnTo>
                  <a:lnTo>
                    <a:pt x="59" y="51"/>
                  </a:lnTo>
                  <a:lnTo>
                    <a:pt x="52" y="61"/>
                  </a:lnTo>
                  <a:lnTo>
                    <a:pt x="46" y="73"/>
                  </a:lnTo>
                  <a:lnTo>
                    <a:pt x="39" y="85"/>
                  </a:lnTo>
                  <a:lnTo>
                    <a:pt x="32" y="100"/>
                  </a:lnTo>
                  <a:lnTo>
                    <a:pt x="26" y="117"/>
                  </a:lnTo>
                  <a:lnTo>
                    <a:pt x="19" y="135"/>
                  </a:lnTo>
                  <a:lnTo>
                    <a:pt x="12" y="153"/>
                  </a:lnTo>
                  <a:lnTo>
                    <a:pt x="5" y="174"/>
                  </a:lnTo>
                  <a:lnTo>
                    <a:pt x="0" y="198"/>
                  </a:lnTo>
                  <a:lnTo>
                    <a:pt x="2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9" name="Freeform 2363">
              <a:extLst>
                <a:ext uri="{FF2B5EF4-FFF2-40B4-BE49-F238E27FC236}">
                  <a16:creationId xmlns:a16="http://schemas.microsoft.com/office/drawing/2014/main" id="{588960F0-BFF1-49C6-9AE0-EDBE2A41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1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0" name="Freeform 2364">
              <a:extLst>
                <a:ext uri="{FF2B5EF4-FFF2-40B4-BE49-F238E27FC236}">
                  <a16:creationId xmlns:a16="http://schemas.microsoft.com/office/drawing/2014/main" id="{77825345-BE3C-4D80-B882-50D92BC0C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2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2 h 5"/>
                <a:gd name="T18" fmla="*/ 2 w 4"/>
                <a:gd name="T19" fmla="*/ 5 h 5"/>
                <a:gd name="T20" fmla="*/ 4 w 4"/>
                <a:gd name="T21" fmla="*/ 2 h 5"/>
                <a:gd name="T22" fmla="*/ 3 w 4"/>
                <a:gd name="T23" fmla="*/ 0 h 5"/>
                <a:gd name="T24" fmla="*/ 3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5661" name="Group 2365">
            <a:extLst>
              <a:ext uri="{FF2B5EF4-FFF2-40B4-BE49-F238E27FC236}">
                <a16:creationId xmlns:a16="http://schemas.microsoft.com/office/drawing/2014/main" id="{270B0F80-0C67-4B55-B0D9-AD04A951D0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4165600"/>
            <a:ext cx="4343400" cy="2006600"/>
            <a:chOff x="1482" y="2615"/>
            <a:chExt cx="2546" cy="1177"/>
          </a:xfrm>
        </p:grpSpPr>
        <p:sp>
          <p:nvSpPr>
            <p:cNvPr id="185662" name="AutoShape 2366">
              <a:extLst>
                <a:ext uri="{FF2B5EF4-FFF2-40B4-BE49-F238E27FC236}">
                  <a16:creationId xmlns:a16="http://schemas.microsoft.com/office/drawing/2014/main" id="{D96ED435-2E42-4591-8721-5AEBC501C0A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2" y="2615"/>
              <a:ext cx="2546" cy="1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3" name="Freeform 2367">
              <a:extLst>
                <a:ext uri="{FF2B5EF4-FFF2-40B4-BE49-F238E27FC236}">
                  <a16:creationId xmlns:a16="http://schemas.microsoft.com/office/drawing/2014/main" id="{2034FAE8-C605-4A69-A482-703EA030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21"/>
              <a:ext cx="496" cy="624"/>
            </a:xfrm>
            <a:custGeom>
              <a:avLst/>
              <a:gdLst>
                <a:gd name="T0" fmla="*/ 709 w 1488"/>
                <a:gd name="T1" fmla="*/ 8 h 1872"/>
                <a:gd name="T2" fmla="*/ 612 w 1488"/>
                <a:gd name="T3" fmla="*/ 2 h 1872"/>
                <a:gd name="T4" fmla="*/ 503 w 1488"/>
                <a:gd name="T5" fmla="*/ 18 h 1872"/>
                <a:gd name="T6" fmla="*/ 411 w 1488"/>
                <a:gd name="T7" fmla="*/ 38 h 1872"/>
                <a:gd name="T8" fmla="*/ 324 w 1488"/>
                <a:gd name="T9" fmla="*/ 66 h 1872"/>
                <a:gd name="T10" fmla="*/ 250 w 1488"/>
                <a:gd name="T11" fmla="*/ 112 h 1872"/>
                <a:gd name="T12" fmla="*/ 199 w 1488"/>
                <a:gd name="T13" fmla="*/ 162 h 1872"/>
                <a:gd name="T14" fmla="*/ 161 w 1488"/>
                <a:gd name="T15" fmla="*/ 222 h 1872"/>
                <a:gd name="T16" fmla="*/ 136 w 1488"/>
                <a:gd name="T17" fmla="*/ 284 h 1872"/>
                <a:gd name="T18" fmla="*/ 120 w 1488"/>
                <a:gd name="T19" fmla="*/ 344 h 1872"/>
                <a:gd name="T20" fmla="*/ 104 w 1488"/>
                <a:gd name="T21" fmla="*/ 402 h 1872"/>
                <a:gd name="T22" fmla="*/ 90 w 1488"/>
                <a:gd name="T23" fmla="*/ 454 h 1872"/>
                <a:gd name="T24" fmla="*/ 61 w 1488"/>
                <a:gd name="T25" fmla="*/ 536 h 1872"/>
                <a:gd name="T26" fmla="*/ 46 w 1488"/>
                <a:gd name="T27" fmla="*/ 610 h 1872"/>
                <a:gd name="T28" fmla="*/ 38 w 1488"/>
                <a:gd name="T29" fmla="*/ 688 h 1872"/>
                <a:gd name="T30" fmla="*/ 33 w 1488"/>
                <a:gd name="T31" fmla="*/ 742 h 1872"/>
                <a:gd name="T32" fmla="*/ 23 w 1488"/>
                <a:gd name="T33" fmla="*/ 788 h 1872"/>
                <a:gd name="T34" fmla="*/ 36 w 1488"/>
                <a:gd name="T35" fmla="*/ 770 h 1872"/>
                <a:gd name="T36" fmla="*/ 77 w 1488"/>
                <a:gd name="T37" fmla="*/ 670 h 1872"/>
                <a:gd name="T38" fmla="*/ 120 w 1488"/>
                <a:gd name="T39" fmla="*/ 594 h 1872"/>
                <a:gd name="T40" fmla="*/ 128 w 1488"/>
                <a:gd name="T41" fmla="*/ 602 h 1872"/>
                <a:gd name="T42" fmla="*/ 109 w 1488"/>
                <a:gd name="T43" fmla="*/ 652 h 1872"/>
                <a:gd name="T44" fmla="*/ 132 w 1488"/>
                <a:gd name="T45" fmla="*/ 686 h 1872"/>
                <a:gd name="T46" fmla="*/ 185 w 1488"/>
                <a:gd name="T47" fmla="*/ 642 h 1872"/>
                <a:gd name="T48" fmla="*/ 134 w 1488"/>
                <a:gd name="T49" fmla="*/ 704 h 1872"/>
                <a:gd name="T50" fmla="*/ 120 w 1488"/>
                <a:gd name="T51" fmla="*/ 762 h 1872"/>
                <a:gd name="T52" fmla="*/ 134 w 1488"/>
                <a:gd name="T53" fmla="*/ 839 h 1872"/>
                <a:gd name="T54" fmla="*/ 136 w 1488"/>
                <a:gd name="T55" fmla="*/ 882 h 1872"/>
                <a:gd name="T56" fmla="*/ 132 w 1488"/>
                <a:gd name="T57" fmla="*/ 936 h 1872"/>
                <a:gd name="T58" fmla="*/ 164 w 1488"/>
                <a:gd name="T59" fmla="*/ 864 h 1872"/>
                <a:gd name="T60" fmla="*/ 174 w 1488"/>
                <a:gd name="T61" fmla="*/ 814 h 1872"/>
                <a:gd name="T62" fmla="*/ 183 w 1488"/>
                <a:gd name="T63" fmla="*/ 877 h 1872"/>
                <a:gd name="T64" fmla="*/ 174 w 1488"/>
                <a:gd name="T65" fmla="*/ 1028 h 1872"/>
                <a:gd name="T66" fmla="*/ 174 w 1488"/>
                <a:gd name="T67" fmla="*/ 1153 h 1872"/>
                <a:gd name="T68" fmla="*/ 164 w 1488"/>
                <a:gd name="T69" fmla="*/ 1294 h 1872"/>
                <a:gd name="T70" fmla="*/ 207 w 1488"/>
                <a:gd name="T71" fmla="*/ 1324 h 1872"/>
                <a:gd name="T72" fmla="*/ 224 w 1488"/>
                <a:gd name="T73" fmla="*/ 1250 h 1872"/>
                <a:gd name="T74" fmla="*/ 264 w 1488"/>
                <a:gd name="T75" fmla="*/ 1342 h 1872"/>
                <a:gd name="T76" fmla="*/ 264 w 1488"/>
                <a:gd name="T77" fmla="*/ 1444 h 1872"/>
                <a:gd name="T78" fmla="*/ 245 w 1488"/>
                <a:gd name="T79" fmla="*/ 1538 h 1872"/>
                <a:gd name="T80" fmla="*/ 243 w 1488"/>
                <a:gd name="T81" fmla="*/ 1660 h 1872"/>
                <a:gd name="T82" fmla="*/ 296 w 1488"/>
                <a:gd name="T83" fmla="*/ 1798 h 1872"/>
                <a:gd name="T84" fmla="*/ 400 w 1488"/>
                <a:gd name="T85" fmla="*/ 1872 h 1872"/>
                <a:gd name="T86" fmla="*/ 1447 w 1488"/>
                <a:gd name="T87" fmla="*/ 898 h 1872"/>
                <a:gd name="T88" fmla="*/ 1411 w 1488"/>
                <a:gd name="T89" fmla="*/ 812 h 1872"/>
                <a:gd name="T90" fmla="*/ 1404 w 1488"/>
                <a:gd name="T91" fmla="*/ 720 h 1872"/>
                <a:gd name="T92" fmla="*/ 1390 w 1488"/>
                <a:gd name="T93" fmla="*/ 622 h 1872"/>
                <a:gd name="T94" fmla="*/ 1352 w 1488"/>
                <a:gd name="T95" fmla="*/ 520 h 1872"/>
                <a:gd name="T96" fmla="*/ 1325 w 1488"/>
                <a:gd name="T97" fmla="*/ 440 h 1872"/>
                <a:gd name="T98" fmla="*/ 1289 w 1488"/>
                <a:gd name="T99" fmla="*/ 362 h 1872"/>
                <a:gd name="T100" fmla="*/ 1249 w 1488"/>
                <a:gd name="T101" fmla="*/ 286 h 1872"/>
                <a:gd name="T102" fmla="*/ 1197 w 1488"/>
                <a:gd name="T103" fmla="*/ 212 h 1872"/>
                <a:gd name="T104" fmla="*/ 1168 w 1488"/>
                <a:gd name="T105" fmla="*/ 162 h 1872"/>
                <a:gd name="T106" fmla="*/ 1130 w 1488"/>
                <a:gd name="T107" fmla="*/ 102 h 1872"/>
                <a:gd name="T108" fmla="*/ 1078 w 1488"/>
                <a:gd name="T109" fmla="*/ 54 h 1872"/>
                <a:gd name="T110" fmla="*/ 1023 w 1488"/>
                <a:gd name="T111" fmla="*/ 32 h 1872"/>
                <a:gd name="T112" fmla="*/ 958 w 1488"/>
                <a:gd name="T113" fmla="*/ 20 h 1872"/>
                <a:gd name="T114" fmla="*/ 907 w 1488"/>
                <a:gd name="T115" fmla="*/ 23 h 1872"/>
                <a:gd name="T116" fmla="*/ 842 w 1488"/>
                <a:gd name="T117" fmla="*/ 41 h 1872"/>
                <a:gd name="T118" fmla="*/ 753 w 1488"/>
                <a:gd name="T119" fmla="*/ 2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88" h="1872">
                  <a:moveTo>
                    <a:pt x="753" y="20"/>
                  </a:moveTo>
                  <a:lnTo>
                    <a:pt x="709" y="8"/>
                  </a:lnTo>
                  <a:lnTo>
                    <a:pt x="663" y="0"/>
                  </a:lnTo>
                  <a:lnTo>
                    <a:pt x="612" y="2"/>
                  </a:lnTo>
                  <a:lnTo>
                    <a:pt x="557" y="8"/>
                  </a:lnTo>
                  <a:lnTo>
                    <a:pt x="503" y="18"/>
                  </a:lnTo>
                  <a:lnTo>
                    <a:pt x="454" y="30"/>
                  </a:lnTo>
                  <a:lnTo>
                    <a:pt x="411" y="38"/>
                  </a:lnTo>
                  <a:lnTo>
                    <a:pt x="367" y="48"/>
                  </a:lnTo>
                  <a:lnTo>
                    <a:pt x="324" y="66"/>
                  </a:lnTo>
                  <a:lnTo>
                    <a:pt x="283" y="86"/>
                  </a:lnTo>
                  <a:lnTo>
                    <a:pt x="250" y="112"/>
                  </a:lnTo>
                  <a:lnTo>
                    <a:pt x="224" y="138"/>
                  </a:lnTo>
                  <a:lnTo>
                    <a:pt x="199" y="162"/>
                  </a:lnTo>
                  <a:lnTo>
                    <a:pt x="180" y="192"/>
                  </a:lnTo>
                  <a:lnTo>
                    <a:pt x="161" y="222"/>
                  </a:lnTo>
                  <a:lnTo>
                    <a:pt x="147" y="252"/>
                  </a:lnTo>
                  <a:lnTo>
                    <a:pt x="136" y="284"/>
                  </a:lnTo>
                  <a:lnTo>
                    <a:pt x="128" y="314"/>
                  </a:lnTo>
                  <a:lnTo>
                    <a:pt x="120" y="344"/>
                  </a:lnTo>
                  <a:lnTo>
                    <a:pt x="112" y="374"/>
                  </a:lnTo>
                  <a:lnTo>
                    <a:pt x="104" y="402"/>
                  </a:lnTo>
                  <a:lnTo>
                    <a:pt x="98" y="428"/>
                  </a:lnTo>
                  <a:lnTo>
                    <a:pt x="90" y="454"/>
                  </a:lnTo>
                  <a:lnTo>
                    <a:pt x="71" y="494"/>
                  </a:lnTo>
                  <a:lnTo>
                    <a:pt x="61" y="536"/>
                  </a:lnTo>
                  <a:lnTo>
                    <a:pt x="52" y="574"/>
                  </a:lnTo>
                  <a:lnTo>
                    <a:pt x="46" y="610"/>
                  </a:lnTo>
                  <a:lnTo>
                    <a:pt x="42" y="656"/>
                  </a:lnTo>
                  <a:lnTo>
                    <a:pt x="38" y="688"/>
                  </a:lnTo>
                  <a:lnTo>
                    <a:pt x="36" y="714"/>
                  </a:lnTo>
                  <a:lnTo>
                    <a:pt x="33" y="742"/>
                  </a:lnTo>
                  <a:lnTo>
                    <a:pt x="28" y="765"/>
                  </a:lnTo>
                  <a:lnTo>
                    <a:pt x="23" y="788"/>
                  </a:lnTo>
                  <a:lnTo>
                    <a:pt x="0" y="826"/>
                  </a:lnTo>
                  <a:lnTo>
                    <a:pt x="36" y="770"/>
                  </a:lnTo>
                  <a:lnTo>
                    <a:pt x="55" y="722"/>
                  </a:lnTo>
                  <a:lnTo>
                    <a:pt x="77" y="670"/>
                  </a:lnTo>
                  <a:lnTo>
                    <a:pt x="101" y="628"/>
                  </a:lnTo>
                  <a:lnTo>
                    <a:pt x="120" y="594"/>
                  </a:lnTo>
                  <a:lnTo>
                    <a:pt x="153" y="564"/>
                  </a:lnTo>
                  <a:lnTo>
                    <a:pt x="128" y="602"/>
                  </a:lnTo>
                  <a:lnTo>
                    <a:pt x="115" y="630"/>
                  </a:lnTo>
                  <a:lnTo>
                    <a:pt x="109" y="652"/>
                  </a:lnTo>
                  <a:lnTo>
                    <a:pt x="96" y="694"/>
                  </a:lnTo>
                  <a:lnTo>
                    <a:pt x="132" y="686"/>
                  </a:lnTo>
                  <a:lnTo>
                    <a:pt x="155" y="660"/>
                  </a:lnTo>
                  <a:lnTo>
                    <a:pt x="185" y="642"/>
                  </a:lnTo>
                  <a:lnTo>
                    <a:pt x="161" y="676"/>
                  </a:lnTo>
                  <a:lnTo>
                    <a:pt x="134" y="704"/>
                  </a:lnTo>
                  <a:lnTo>
                    <a:pt x="123" y="732"/>
                  </a:lnTo>
                  <a:lnTo>
                    <a:pt x="120" y="762"/>
                  </a:lnTo>
                  <a:lnTo>
                    <a:pt x="126" y="798"/>
                  </a:lnTo>
                  <a:lnTo>
                    <a:pt x="134" y="839"/>
                  </a:lnTo>
                  <a:lnTo>
                    <a:pt x="136" y="860"/>
                  </a:lnTo>
                  <a:lnTo>
                    <a:pt x="136" y="882"/>
                  </a:lnTo>
                  <a:lnTo>
                    <a:pt x="136" y="908"/>
                  </a:lnTo>
                  <a:lnTo>
                    <a:pt x="132" y="936"/>
                  </a:lnTo>
                  <a:lnTo>
                    <a:pt x="155" y="895"/>
                  </a:lnTo>
                  <a:lnTo>
                    <a:pt x="164" y="864"/>
                  </a:lnTo>
                  <a:lnTo>
                    <a:pt x="169" y="839"/>
                  </a:lnTo>
                  <a:lnTo>
                    <a:pt x="174" y="814"/>
                  </a:lnTo>
                  <a:lnTo>
                    <a:pt x="183" y="786"/>
                  </a:lnTo>
                  <a:lnTo>
                    <a:pt x="183" y="877"/>
                  </a:lnTo>
                  <a:lnTo>
                    <a:pt x="180" y="956"/>
                  </a:lnTo>
                  <a:lnTo>
                    <a:pt x="174" y="1028"/>
                  </a:lnTo>
                  <a:lnTo>
                    <a:pt x="174" y="1092"/>
                  </a:lnTo>
                  <a:lnTo>
                    <a:pt x="174" y="1153"/>
                  </a:lnTo>
                  <a:lnTo>
                    <a:pt x="169" y="1224"/>
                  </a:lnTo>
                  <a:lnTo>
                    <a:pt x="164" y="1294"/>
                  </a:lnTo>
                  <a:lnTo>
                    <a:pt x="180" y="1370"/>
                  </a:lnTo>
                  <a:lnTo>
                    <a:pt x="207" y="1324"/>
                  </a:lnTo>
                  <a:lnTo>
                    <a:pt x="212" y="1290"/>
                  </a:lnTo>
                  <a:lnTo>
                    <a:pt x="224" y="1250"/>
                  </a:lnTo>
                  <a:lnTo>
                    <a:pt x="254" y="1280"/>
                  </a:lnTo>
                  <a:lnTo>
                    <a:pt x="264" y="1342"/>
                  </a:lnTo>
                  <a:lnTo>
                    <a:pt x="267" y="1396"/>
                  </a:lnTo>
                  <a:lnTo>
                    <a:pt x="264" y="1444"/>
                  </a:lnTo>
                  <a:lnTo>
                    <a:pt x="256" y="1484"/>
                  </a:lnTo>
                  <a:lnTo>
                    <a:pt x="245" y="1538"/>
                  </a:lnTo>
                  <a:lnTo>
                    <a:pt x="240" y="1594"/>
                  </a:lnTo>
                  <a:lnTo>
                    <a:pt x="243" y="1660"/>
                  </a:lnTo>
                  <a:lnTo>
                    <a:pt x="262" y="1742"/>
                  </a:lnTo>
                  <a:lnTo>
                    <a:pt x="296" y="1798"/>
                  </a:lnTo>
                  <a:lnTo>
                    <a:pt x="338" y="1862"/>
                  </a:lnTo>
                  <a:lnTo>
                    <a:pt x="400" y="1872"/>
                  </a:lnTo>
                  <a:lnTo>
                    <a:pt x="1488" y="942"/>
                  </a:lnTo>
                  <a:lnTo>
                    <a:pt x="1447" y="898"/>
                  </a:lnTo>
                  <a:lnTo>
                    <a:pt x="1423" y="854"/>
                  </a:lnTo>
                  <a:lnTo>
                    <a:pt x="1411" y="812"/>
                  </a:lnTo>
                  <a:lnTo>
                    <a:pt x="1409" y="768"/>
                  </a:lnTo>
                  <a:lnTo>
                    <a:pt x="1404" y="720"/>
                  </a:lnTo>
                  <a:lnTo>
                    <a:pt x="1398" y="664"/>
                  </a:lnTo>
                  <a:lnTo>
                    <a:pt x="1390" y="622"/>
                  </a:lnTo>
                  <a:lnTo>
                    <a:pt x="1377" y="584"/>
                  </a:lnTo>
                  <a:lnTo>
                    <a:pt x="1352" y="520"/>
                  </a:lnTo>
                  <a:lnTo>
                    <a:pt x="1341" y="479"/>
                  </a:lnTo>
                  <a:lnTo>
                    <a:pt x="1325" y="440"/>
                  </a:lnTo>
                  <a:lnTo>
                    <a:pt x="1308" y="400"/>
                  </a:lnTo>
                  <a:lnTo>
                    <a:pt x="1289" y="362"/>
                  </a:lnTo>
                  <a:lnTo>
                    <a:pt x="1268" y="322"/>
                  </a:lnTo>
                  <a:lnTo>
                    <a:pt x="1249" y="286"/>
                  </a:lnTo>
                  <a:lnTo>
                    <a:pt x="1222" y="248"/>
                  </a:lnTo>
                  <a:lnTo>
                    <a:pt x="1197" y="212"/>
                  </a:lnTo>
                  <a:lnTo>
                    <a:pt x="1184" y="192"/>
                  </a:lnTo>
                  <a:lnTo>
                    <a:pt x="1168" y="162"/>
                  </a:lnTo>
                  <a:lnTo>
                    <a:pt x="1149" y="130"/>
                  </a:lnTo>
                  <a:lnTo>
                    <a:pt x="1130" y="102"/>
                  </a:lnTo>
                  <a:lnTo>
                    <a:pt x="1111" y="79"/>
                  </a:lnTo>
                  <a:lnTo>
                    <a:pt x="1078" y="54"/>
                  </a:lnTo>
                  <a:lnTo>
                    <a:pt x="1054" y="44"/>
                  </a:lnTo>
                  <a:lnTo>
                    <a:pt x="1023" y="32"/>
                  </a:lnTo>
                  <a:lnTo>
                    <a:pt x="991" y="26"/>
                  </a:lnTo>
                  <a:lnTo>
                    <a:pt x="958" y="20"/>
                  </a:lnTo>
                  <a:lnTo>
                    <a:pt x="934" y="18"/>
                  </a:lnTo>
                  <a:lnTo>
                    <a:pt x="907" y="23"/>
                  </a:lnTo>
                  <a:lnTo>
                    <a:pt x="874" y="30"/>
                  </a:lnTo>
                  <a:lnTo>
                    <a:pt x="842" y="41"/>
                  </a:lnTo>
                  <a:lnTo>
                    <a:pt x="805" y="58"/>
                  </a:lnTo>
                  <a:lnTo>
                    <a:pt x="753" y="20"/>
                  </a:lnTo>
                  <a:close/>
                </a:path>
              </a:pathLst>
            </a:custGeom>
            <a:solidFill>
              <a:srgbClr val="FFF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4" name="Freeform 2368">
              <a:extLst>
                <a:ext uri="{FF2B5EF4-FFF2-40B4-BE49-F238E27FC236}">
                  <a16:creationId xmlns:a16="http://schemas.microsoft.com/office/drawing/2014/main" id="{64A5E044-9220-4CBA-9CBA-B408C180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21"/>
              <a:ext cx="496" cy="624"/>
            </a:xfrm>
            <a:custGeom>
              <a:avLst/>
              <a:gdLst>
                <a:gd name="T0" fmla="*/ 709 w 1488"/>
                <a:gd name="T1" fmla="*/ 8 h 1872"/>
                <a:gd name="T2" fmla="*/ 612 w 1488"/>
                <a:gd name="T3" fmla="*/ 2 h 1872"/>
                <a:gd name="T4" fmla="*/ 503 w 1488"/>
                <a:gd name="T5" fmla="*/ 18 h 1872"/>
                <a:gd name="T6" fmla="*/ 411 w 1488"/>
                <a:gd name="T7" fmla="*/ 38 h 1872"/>
                <a:gd name="T8" fmla="*/ 324 w 1488"/>
                <a:gd name="T9" fmla="*/ 66 h 1872"/>
                <a:gd name="T10" fmla="*/ 250 w 1488"/>
                <a:gd name="T11" fmla="*/ 112 h 1872"/>
                <a:gd name="T12" fmla="*/ 199 w 1488"/>
                <a:gd name="T13" fmla="*/ 162 h 1872"/>
                <a:gd name="T14" fmla="*/ 161 w 1488"/>
                <a:gd name="T15" fmla="*/ 222 h 1872"/>
                <a:gd name="T16" fmla="*/ 136 w 1488"/>
                <a:gd name="T17" fmla="*/ 284 h 1872"/>
                <a:gd name="T18" fmla="*/ 120 w 1488"/>
                <a:gd name="T19" fmla="*/ 344 h 1872"/>
                <a:gd name="T20" fmla="*/ 104 w 1488"/>
                <a:gd name="T21" fmla="*/ 402 h 1872"/>
                <a:gd name="T22" fmla="*/ 90 w 1488"/>
                <a:gd name="T23" fmla="*/ 454 h 1872"/>
                <a:gd name="T24" fmla="*/ 61 w 1488"/>
                <a:gd name="T25" fmla="*/ 536 h 1872"/>
                <a:gd name="T26" fmla="*/ 46 w 1488"/>
                <a:gd name="T27" fmla="*/ 610 h 1872"/>
                <a:gd name="T28" fmla="*/ 38 w 1488"/>
                <a:gd name="T29" fmla="*/ 688 h 1872"/>
                <a:gd name="T30" fmla="*/ 33 w 1488"/>
                <a:gd name="T31" fmla="*/ 742 h 1872"/>
                <a:gd name="T32" fmla="*/ 23 w 1488"/>
                <a:gd name="T33" fmla="*/ 788 h 1872"/>
                <a:gd name="T34" fmla="*/ 36 w 1488"/>
                <a:gd name="T35" fmla="*/ 770 h 1872"/>
                <a:gd name="T36" fmla="*/ 77 w 1488"/>
                <a:gd name="T37" fmla="*/ 670 h 1872"/>
                <a:gd name="T38" fmla="*/ 120 w 1488"/>
                <a:gd name="T39" fmla="*/ 594 h 1872"/>
                <a:gd name="T40" fmla="*/ 128 w 1488"/>
                <a:gd name="T41" fmla="*/ 602 h 1872"/>
                <a:gd name="T42" fmla="*/ 109 w 1488"/>
                <a:gd name="T43" fmla="*/ 652 h 1872"/>
                <a:gd name="T44" fmla="*/ 132 w 1488"/>
                <a:gd name="T45" fmla="*/ 686 h 1872"/>
                <a:gd name="T46" fmla="*/ 185 w 1488"/>
                <a:gd name="T47" fmla="*/ 642 h 1872"/>
                <a:gd name="T48" fmla="*/ 134 w 1488"/>
                <a:gd name="T49" fmla="*/ 704 h 1872"/>
                <a:gd name="T50" fmla="*/ 120 w 1488"/>
                <a:gd name="T51" fmla="*/ 762 h 1872"/>
                <a:gd name="T52" fmla="*/ 134 w 1488"/>
                <a:gd name="T53" fmla="*/ 839 h 1872"/>
                <a:gd name="T54" fmla="*/ 136 w 1488"/>
                <a:gd name="T55" fmla="*/ 882 h 1872"/>
                <a:gd name="T56" fmla="*/ 132 w 1488"/>
                <a:gd name="T57" fmla="*/ 936 h 1872"/>
                <a:gd name="T58" fmla="*/ 164 w 1488"/>
                <a:gd name="T59" fmla="*/ 864 h 1872"/>
                <a:gd name="T60" fmla="*/ 174 w 1488"/>
                <a:gd name="T61" fmla="*/ 814 h 1872"/>
                <a:gd name="T62" fmla="*/ 183 w 1488"/>
                <a:gd name="T63" fmla="*/ 877 h 1872"/>
                <a:gd name="T64" fmla="*/ 174 w 1488"/>
                <a:gd name="T65" fmla="*/ 1028 h 1872"/>
                <a:gd name="T66" fmla="*/ 174 w 1488"/>
                <a:gd name="T67" fmla="*/ 1153 h 1872"/>
                <a:gd name="T68" fmla="*/ 164 w 1488"/>
                <a:gd name="T69" fmla="*/ 1294 h 1872"/>
                <a:gd name="T70" fmla="*/ 207 w 1488"/>
                <a:gd name="T71" fmla="*/ 1324 h 1872"/>
                <a:gd name="T72" fmla="*/ 224 w 1488"/>
                <a:gd name="T73" fmla="*/ 1250 h 1872"/>
                <a:gd name="T74" fmla="*/ 264 w 1488"/>
                <a:gd name="T75" fmla="*/ 1342 h 1872"/>
                <a:gd name="T76" fmla="*/ 264 w 1488"/>
                <a:gd name="T77" fmla="*/ 1444 h 1872"/>
                <a:gd name="T78" fmla="*/ 245 w 1488"/>
                <a:gd name="T79" fmla="*/ 1538 h 1872"/>
                <a:gd name="T80" fmla="*/ 243 w 1488"/>
                <a:gd name="T81" fmla="*/ 1660 h 1872"/>
                <a:gd name="T82" fmla="*/ 296 w 1488"/>
                <a:gd name="T83" fmla="*/ 1798 h 1872"/>
                <a:gd name="T84" fmla="*/ 400 w 1488"/>
                <a:gd name="T85" fmla="*/ 1872 h 1872"/>
                <a:gd name="T86" fmla="*/ 1447 w 1488"/>
                <a:gd name="T87" fmla="*/ 898 h 1872"/>
                <a:gd name="T88" fmla="*/ 1411 w 1488"/>
                <a:gd name="T89" fmla="*/ 812 h 1872"/>
                <a:gd name="T90" fmla="*/ 1404 w 1488"/>
                <a:gd name="T91" fmla="*/ 720 h 1872"/>
                <a:gd name="T92" fmla="*/ 1390 w 1488"/>
                <a:gd name="T93" fmla="*/ 622 h 1872"/>
                <a:gd name="T94" fmla="*/ 1352 w 1488"/>
                <a:gd name="T95" fmla="*/ 520 h 1872"/>
                <a:gd name="T96" fmla="*/ 1325 w 1488"/>
                <a:gd name="T97" fmla="*/ 440 h 1872"/>
                <a:gd name="T98" fmla="*/ 1289 w 1488"/>
                <a:gd name="T99" fmla="*/ 362 h 1872"/>
                <a:gd name="T100" fmla="*/ 1249 w 1488"/>
                <a:gd name="T101" fmla="*/ 286 h 1872"/>
                <a:gd name="T102" fmla="*/ 1197 w 1488"/>
                <a:gd name="T103" fmla="*/ 212 h 1872"/>
                <a:gd name="T104" fmla="*/ 1168 w 1488"/>
                <a:gd name="T105" fmla="*/ 162 h 1872"/>
                <a:gd name="T106" fmla="*/ 1130 w 1488"/>
                <a:gd name="T107" fmla="*/ 102 h 1872"/>
                <a:gd name="T108" fmla="*/ 1078 w 1488"/>
                <a:gd name="T109" fmla="*/ 54 h 1872"/>
                <a:gd name="T110" fmla="*/ 1023 w 1488"/>
                <a:gd name="T111" fmla="*/ 32 h 1872"/>
                <a:gd name="T112" fmla="*/ 958 w 1488"/>
                <a:gd name="T113" fmla="*/ 20 h 1872"/>
                <a:gd name="T114" fmla="*/ 907 w 1488"/>
                <a:gd name="T115" fmla="*/ 23 h 1872"/>
                <a:gd name="T116" fmla="*/ 842 w 1488"/>
                <a:gd name="T117" fmla="*/ 41 h 1872"/>
                <a:gd name="T118" fmla="*/ 753 w 1488"/>
                <a:gd name="T119" fmla="*/ 2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88" h="1872">
                  <a:moveTo>
                    <a:pt x="753" y="20"/>
                  </a:moveTo>
                  <a:lnTo>
                    <a:pt x="709" y="8"/>
                  </a:lnTo>
                  <a:lnTo>
                    <a:pt x="663" y="0"/>
                  </a:lnTo>
                  <a:lnTo>
                    <a:pt x="612" y="2"/>
                  </a:lnTo>
                  <a:lnTo>
                    <a:pt x="557" y="8"/>
                  </a:lnTo>
                  <a:lnTo>
                    <a:pt x="503" y="18"/>
                  </a:lnTo>
                  <a:lnTo>
                    <a:pt x="454" y="30"/>
                  </a:lnTo>
                  <a:lnTo>
                    <a:pt x="411" y="38"/>
                  </a:lnTo>
                  <a:lnTo>
                    <a:pt x="367" y="48"/>
                  </a:lnTo>
                  <a:lnTo>
                    <a:pt x="324" y="66"/>
                  </a:lnTo>
                  <a:lnTo>
                    <a:pt x="283" y="86"/>
                  </a:lnTo>
                  <a:lnTo>
                    <a:pt x="250" y="112"/>
                  </a:lnTo>
                  <a:lnTo>
                    <a:pt x="224" y="138"/>
                  </a:lnTo>
                  <a:lnTo>
                    <a:pt x="199" y="162"/>
                  </a:lnTo>
                  <a:lnTo>
                    <a:pt x="180" y="192"/>
                  </a:lnTo>
                  <a:lnTo>
                    <a:pt x="161" y="222"/>
                  </a:lnTo>
                  <a:lnTo>
                    <a:pt x="147" y="252"/>
                  </a:lnTo>
                  <a:lnTo>
                    <a:pt x="136" y="284"/>
                  </a:lnTo>
                  <a:lnTo>
                    <a:pt x="128" y="314"/>
                  </a:lnTo>
                  <a:lnTo>
                    <a:pt x="120" y="344"/>
                  </a:lnTo>
                  <a:lnTo>
                    <a:pt x="112" y="374"/>
                  </a:lnTo>
                  <a:lnTo>
                    <a:pt x="104" y="402"/>
                  </a:lnTo>
                  <a:lnTo>
                    <a:pt x="98" y="428"/>
                  </a:lnTo>
                  <a:lnTo>
                    <a:pt x="90" y="454"/>
                  </a:lnTo>
                  <a:lnTo>
                    <a:pt x="71" y="494"/>
                  </a:lnTo>
                  <a:lnTo>
                    <a:pt x="61" y="536"/>
                  </a:lnTo>
                  <a:lnTo>
                    <a:pt x="52" y="574"/>
                  </a:lnTo>
                  <a:lnTo>
                    <a:pt x="46" y="610"/>
                  </a:lnTo>
                  <a:lnTo>
                    <a:pt x="42" y="656"/>
                  </a:lnTo>
                  <a:lnTo>
                    <a:pt x="38" y="688"/>
                  </a:lnTo>
                  <a:lnTo>
                    <a:pt x="36" y="714"/>
                  </a:lnTo>
                  <a:lnTo>
                    <a:pt x="33" y="742"/>
                  </a:lnTo>
                  <a:lnTo>
                    <a:pt x="28" y="765"/>
                  </a:lnTo>
                  <a:lnTo>
                    <a:pt x="23" y="788"/>
                  </a:lnTo>
                  <a:lnTo>
                    <a:pt x="0" y="826"/>
                  </a:lnTo>
                  <a:lnTo>
                    <a:pt x="36" y="770"/>
                  </a:lnTo>
                  <a:lnTo>
                    <a:pt x="55" y="722"/>
                  </a:lnTo>
                  <a:lnTo>
                    <a:pt x="77" y="670"/>
                  </a:lnTo>
                  <a:lnTo>
                    <a:pt x="101" y="628"/>
                  </a:lnTo>
                  <a:lnTo>
                    <a:pt x="120" y="594"/>
                  </a:lnTo>
                  <a:lnTo>
                    <a:pt x="153" y="564"/>
                  </a:lnTo>
                  <a:lnTo>
                    <a:pt x="128" y="602"/>
                  </a:lnTo>
                  <a:lnTo>
                    <a:pt x="115" y="630"/>
                  </a:lnTo>
                  <a:lnTo>
                    <a:pt x="109" y="652"/>
                  </a:lnTo>
                  <a:lnTo>
                    <a:pt x="96" y="694"/>
                  </a:lnTo>
                  <a:lnTo>
                    <a:pt x="132" y="686"/>
                  </a:lnTo>
                  <a:lnTo>
                    <a:pt x="155" y="660"/>
                  </a:lnTo>
                  <a:lnTo>
                    <a:pt x="185" y="642"/>
                  </a:lnTo>
                  <a:lnTo>
                    <a:pt x="161" y="676"/>
                  </a:lnTo>
                  <a:lnTo>
                    <a:pt x="134" y="704"/>
                  </a:lnTo>
                  <a:lnTo>
                    <a:pt x="123" y="732"/>
                  </a:lnTo>
                  <a:lnTo>
                    <a:pt x="120" y="762"/>
                  </a:lnTo>
                  <a:lnTo>
                    <a:pt x="126" y="798"/>
                  </a:lnTo>
                  <a:lnTo>
                    <a:pt x="134" y="839"/>
                  </a:lnTo>
                  <a:lnTo>
                    <a:pt x="136" y="860"/>
                  </a:lnTo>
                  <a:lnTo>
                    <a:pt x="136" y="882"/>
                  </a:lnTo>
                  <a:lnTo>
                    <a:pt x="136" y="908"/>
                  </a:lnTo>
                  <a:lnTo>
                    <a:pt x="132" y="936"/>
                  </a:lnTo>
                  <a:lnTo>
                    <a:pt x="155" y="895"/>
                  </a:lnTo>
                  <a:lnTo>
                    <a:pt x="164" y="864"/>
                  </a:lnTo>
                  <a:lnTo>
                    <a:pt x="169" y="839"/>
                  </a:lnTo>
                  <a:lnTo>
                    <a:pt x="174" y="814"/>
                  </a:lnTo>
                  <a:lnTo>
                    <a:pt x="183" y="786"/>
                  </a:lnTo>
                  <a:lnTo>
                    <a:pt x="183" y="877"/>
                  </a:lnTo>
                  <a:lnTo>
                    <a:pt x="180" y="956"/>
                  </a:lnTo>
                  <a:lnTo>
                    <a:pt x="174" y="1028"/>
                  </a:lnTo>
                  <a:lnTo>
                    <a:pt x="174" y="1092"/>
                  </a:lnTo>
                  <a:lnTo>
                    <a:pt x="174" y="1153"/>
                  </a:lnTo>
                  <a:lnTo>
                    <a:pt x="169" y="1224"/>
                  </a:lnTo>
                  <a:lnTo>
                    <a:pt x="164" y="1294"/>
                  </a:lnTo>
                  <a:lnTo>
                    <a:pt x="180" y="1370"/>
                  </a:lnTo>
                  <a:lnTo>
                    <a:pt x="207" y="1324"/>
                  </a:lnTo>
                  <a:lnTo>
                    <a:pt x="212" y="1290"/>
                  </a:lnTo>
                  <a:lnTo>
                    <a:pt x="224" y="1250"/>
                  </a:lnTo>
                  <a:lnTo>
                    <a:pt x="254" y="1280"/>
                  </a:lnTo>
                  <a:lnTo>
                    <a:pt x="264" y="1342"/>
                  </a:lnTo>
                  <a:lnTo>
                    <a:pt x="267" y="1396"/>
                  </a:lnTo>
                  <a:lnTo>
                    <a:pt x="264" y="1444"/>
                  </a:lnTo>
                  <a:lnTo>
                    <a:pt x="256" y="1484"/>
                  </a:lnTo>
                  <a:lnTo>
                    <a:pt x="245" y="1538"/>
                  </a:lnTo>
                  <a:lnTo>
                    <a:pt x="240" y="1594"/>
                  </a:lnTo>
                  <a:lnTo>
                    <a:pt x="243" y="1660"/>
                  </a:lnTo>
                  <a:lnTo>
                    <a:pt x="262" y="1742"/>
                  </a:lnTo>
                  <a:lnTo>
                    <a:pt x="296" y="1798"/>
                  </a:lnTo>
                  <a:lnTo>
                    <a:pt x="338" y="1862"/>
                  </a:lnTo>
                  <a:lnTo>
                    <a:pt x="400" y="1872"/>
                  </a:lnTo>
                  <a:lnTo>
                    <a:pt x="1488" y="942"/>
                  </a:lnTo>
                  <a:lnTo>
                    <a:pt x="1447" y="898"/>
                  </a:lnTo>
                  <a:lnTo>
                    <a:pt x="1423" y="854"/>
                  </a:lnTo>
                  <a:lnTo>
                    <a:pt x="1411" y="812"/>
                  </a:lnTo>
                  <a:lnTo>
                    <a:pt x="1409" y="768"/>
                  </a:lnTo>
                  <a:lnTo>
                    <a:pt x="1404" y="720"/>
                  </a:lnTo>
                  <a:lnTo>
                    <a:pt x="1398" y="664"/>
                  </a:lnTo>
                  <a:lnTo>
                    <a:pt x="1390" y="622"/>
                  </a:lnTo>
                  <a:lnTo>
                    <a:pt x="1377" y="584"/>
                  </a:lnTo>
                  <a:lnTo>
                    <a:pt x="1352" y="520"/>
                  </a:lnTo>
                  <a:lnTo>
                    <a:pt x="1341" y="479"/>
                  </a:lnTo>
                  <a:lnTo>
                    <a:pt x="1325" y="440"/>
                  </a:lnTo>
                  <a:lnTo>
                    <a:pt x="1308" y="400"/>
                  </a:lnTo>
                  <a:lnTo>
                    <a:pt x="1289" y="362"/>
                  </a:lnTo>
                  <a:lnTo>
                    <a:pt x="1268" y="322"/>
                  </a:lnTo>
                  <a:lnTo>
                    <a:pt x="1249" y="286"/>
                  </a:lnTo>
                  <a:lnTo>
                    <a:pt x="1222" y="248"/>
                  </a:lnTo>
                  <a:lnTo>
                    <a:pt x="1197" y="212"/>
                  </a:lnTo>
                  <a:lnTo>
                    <a:pt x="1184" y="192"/>
                  </a:lnTo>
                  <a:lnTo>
                    <a:pt x="1168" y="162"/>
                  </a:lnTo>
                  <a:lnTo>
                    <a:pt x="1149" y="130"/>
                  </a:lnTo>
                  <a:lnTo>
                    <a:pt x="1130" y="102"/>
                  </a:lnTo>
                  <a:lnTo>
                    <a:pt x="1111" y="79"/>
                  </a:lnTo>
                  <a:lnTo>
                    <a:pt x="1078" y="54"/>
                  </a:lnTo>
                  <a:lnTo>
                    <a:pt x="1054" y="44"/>
                  </a:lnTo>
                  <a:lnTo>
                    <a:pt x="1023" y="32"/>
                  </a:lnTo>
                  <a:lnTo>
                    <a:pt x="991" y="26"/>
                  </a:lnTo>
                  <a:lnTo>
                    <a:pt x="958" y="20"/>
                  </a:lnTo>
                  <a:lnTo>
                    <a:pt x="934" y="18"/>
                  </a:lnTo>
                  <a:lnTo>
                    <a:pt x="907" y="23"/>
                  </a:lnTo>
                  <a:lnTo>
                    <a:pt x="874" y="30"/>
                  </a:lnTo>
                  <a:lnTo>
                    <a:pt x="842" y="41"/>
                  </a:lnTo>
                  <a:lnTo>
                    <a:pt x="805" y="58"/>
                  </a:lnTo>
                  <a:lnTo>
                    <a:pt x="753" y="20"/>
                  </a:lnTo>
                  <a:lnTo>
                    <a:pt x="753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5" name="Freeform 2369">
              <a:extLst>
                <a:ext uri="{FF2B5EF4-FFF2-40B4-BE49-F238E27FC236}">
                  <a16:creationId xmlns:a16="http://schemas.microsoft.com/office/drawing/2014/main" id="{3720CA81-2D89-4BC8-BC5E-666A0665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64"/>
              <a:ext cx="64" cy="190"/>
            </a:xfrm>
            <a:custGeom>
              <a:avLst/>
              <a:gdLst>
                <a:gd name="T0" fmla="*/ 120 w 193"/>
                <a:gd name="T1" fmla="*/ 0 h 570"/>
                <a:gd name="T2" fmla="*/ 120 w 193"/>
                <a:gd name="T3" fmla="*/ 26 h 570"/>
                <a:gd name="T4" fmla="*/ 120 w 193"/>
                <a:gd name="T5" fmla="*/ 52 h 570"/>
                <a:gd name="T6" fmla="*/ 120 w 193"/>
                <a:gd name="T7" fmla="*/ 78 h 570"/>
                <a:gd name="T8" fmla="*/ 117 w 193"/>
                <a:gd name="T9" fmla="*/ 90 h 570"/>
                <a:gd name="T10" fmla="*/ 117 w 193"/>
                <a:gd name="T11" fmla="*/ 103 h 570"/>
                <a:gd name="T12" fmla="*/ 106 w 193"/>
                <a:gd name="T13" fmla="*/ 124 h 570"/>
                <a:gd name="T14" fmla="*/ 93 w 193"/>
                <a:gd name="T15" fmla="*/ 151 h 570"/>
                <a:gd name="T16" fmla="*/ 82 w 193"/>
                <a:gd name="T17" fmla="*/ 177 h 570"/>
                <a:gd name="T18" fmla="*/ 68 w 193"/>
                <a:gd name="T19" fmla="*/ 204 h 570"/>
                <a:gd name="T20" fmla="*/ 57 w 193"/>
                <a:gd name="T21" fmla="*/ 230 h 570"/>
                <a:gd name="T22" fmla="*/ 49 w 193"/>
                <a:gd name="T23" fmla="*/ 258 h 570"/>
                <a:gd name="T24" fmla="*/ 49 w 193"/>
                <a:gd name="T25" fmla="*/ 284 h 570"/>
                <a:gd name="T26" fmla="*/ 57 w 193"/>
                <a:gd name="T27" fmla="*/ 312 h 570"/>
                <a:gd name="T28" fmla="*/ 66 w 193"/>
                <a:gd name="T29" fmla="*/ 299 h 570"/>
                <a:gd name="T30" fmla="*/ 74 w 193"/>
                <a:gd name="T31" fmla="*/ 286 h 570"/>
                <a:gd name="T32" fmla="*/ 90 w 193"/>
                <a:gd name="T33" fmla="*/ 268 h 570"/>
                <a:gd name="T34" fmla="*/ 93 w 193"/>
                <a:gd name="T35" fmla="*/ 281 h 570"/>
                <a:gd name="T36" fmla="*/ 87 w 193"/>
                <a:gd name="T37" fmla="*/ 302 h 570"/>
                <a:gd name="T38" fmla="*/ 60 w 193"/>
                <a:gd name="T39" fmla="*/ 350 h 570"/>
                <a:gd name="T40" fmla="*/ 47 w 193"/>
                <a:gd name="T41" fmla="*/ 373 h 570"/>
                <a:gd name="T42" fmla="*/ 36 w 193"/>
                <a:gd name="T43" fmla="*/ 398 h 570"/>
                <a:gd name="T44" fmla="*/ 24 w 193"/>
                <a:gd name="T45" fmla="*/ 422 h 570"/>
                <a:gd name="T46" fmla="*/ 16 w 193"/>
                <a:gd name="T47" fmla="*/ 447 h 570"/>
                <a:gd name="T48" fmla="*/ 11 w 193"/>
                <a:gd name="T49" fmla="*/ 472 h 570"/>
                <a:gd name="T50" fmla="*/ 9 w 193"/>
                <a:gd name="T51" fmla="*/ 503 h 570"/>
                <a:gd name="T52" fmla="*/ 24 w 193"/>
                <a:gd name="T53" fmla="*/ 465 h 570"/>
                <a:gd name="T54" fmla="*/ 24 w 193"/>
                <a:gd name="T55" fmla="*/ 488 h 570"/>
                <a:gd name="T56" fmla="*/ 9 w 193"/>
                <a:gd name="T57" fmla="*/ 544 h 570"/>
                <a:gd name="T58" fmla="*/ 0 w 193"/>
                <a:gd name="T59" fmla="*/ 570 h 570"/>
                <a:gd name="T60" fmla="*/ 24 w 193"/>
                <a:gd name="T61" fmla="*/ 528 h 570"/>
                <a:gd name="T62" fmla="*/ 49 w 193"/>
                <a:gd name="T63" fmla="*/ 485 h 570"/>
                <a:gd name="T64" fmla="*/ 82 w 193"/>
                <a:gd name="T65" fmla="*/ 444 h 570"/>
                <a:gd name="T66" fmla="*/ 112 w 193"/>
                <a:gd name="T67" fmla="*/ 408 h 570"/>
                <a:gd name="T68" fmla="*/ 120 w 193"/>
                <a:gd name="T69" fmla="*/ 396 h 570"/>
                <a:gd name="T70" fmla="*/ 131 w 193"/>
                <a:gd name="T71" fmla="*/ 380 h 570"/>
                <a:gd name="T72" fmla="*/ 141 w 193"/>
                <a:gd name="T73" fmla="*/ 364 h 570"/>
                <a:gd name="T74" fmla="*/ 154 w 193"/>
                <a:gd name="T75" fmla="*/ 342 h 570"/>
                <a:gd name="T76" fmla="*/ 169 w 193"/>
                <a:gd name="T77" fmla="*/ 320 h 570"/>
                <a:gd name="T78" fmla="*/ 182 w 193"/>
                <a:gd name="T79" fmla="*/ 294 h 570"/>
                <a:gd name="T80" fmla="*/ 190 w 193"/>
                <a:gd name="T81" fmla="*/ 268 h 570"/>
                <a:gd name="T82" fmla="*/ 193 w 193"/>
                <a:gd name="T83" fmla="*/ 246 h 570"/>
                <a:gd name="T84" fmla="*/ 169 w 193"/>
                <a:gd name="T85" fmla="*/ 264 h 570"/>
                <a:gd name="T86" fmla="*/ 171 w 193"/>
                <a:gd name="T87" fmla="*/ 216 h 570"/>
                <a:gd name="T88" fmla="*/ 177 w 193"/>
                <a:gd name="T89" fmla="*/ 166 h 570"/>
                <a:gd name="T90" fmla="*/ 179 w 193"/>
                <a:gd name="T91" fmla="*/ 118 h 570"/>
                <a:gd name="T92" fmla="*/ 173 w 193"/>
                <a:gd name="T93" fmla="*/ 70 h 570"/>
                <a:gd name="T94" fmla="*/ 154 w 193"/>
                <a:gd name="T95" fmla="*/ 74 h 570"/>
                <a:gd name="T96" fmla="*/ 139 w 193"/>
                <a:gd name="T97" fmla="*/ 88 h 570"/>
                <a:gd name="T98" fmla="*/ 139 w 193"/>
                <a:gd name="T99" fmla="*/ 62 h 570"/>
                <a:gd name="T100" fmla="*/ 136 w 193"/>
                <a:gd name="T101" fmla="*/ 38 h 570"/>
                <a:gd name="T102" fmla="*/ 131 w 193"/>
                <a:gd name="T103" fmla="*/ 18 h 570"/>
                <a:gd name="T104" fmla="*/ 120 w 193"/>
                <a:gd name="T10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570">
                  <a:moveTo>
                    <a:pt x="120" y="0"/>
                  </a:moveTo>
                  <a:lnTo>
                    <a:pt x="120" y="26"/>
                  </a:lnTo>
                  <a:lnTo>
                    <a:pt x="120" y="52"/>
                  </a:lnTo>
                  <a:lnTo>
                    <a:pt x="120" y="78"/>
                  </a:lnTo>
                  <a:lnTo>
                    <a:pt x="117" y="90"/>
                  </a:lnTo>
                  <a:lnTo>
                    <a:pt x="117" y="103"/>
                  </a:lnTo>
                  <a:lnTo>
                    <a:pt x="106" y="124"/>
                  </a:lnTo>
                  <a:lnTo>
                    <a:pt x="93" y="151"/>
                  </a:lnTo>
                  <a:lnTo>
                    <a:pt x="82" y="177"/>
                  </a:lnTo>
                  <a:lnTo>
                    <a:pt x="68" y="204"/>
                  </a:lnTo>
                  <a:lnTo>
                    <a:pt x="57" y="230"/>
                  </a:lnTo>
                  <a:lnTo>
                    <a:pt x="49" y="258"/>
                  </a:lnTo>
                  <a:lnTo>
                    <a:pt x="49" y="284"/>
                  </a:lnTo>
                  <a:lnTo>
                    <a:pt x="57" y="312"/>
                  </a:lnTo>
                  <a:lnTo>
                    <a:pt x="66" y="299"/>
                  </a:lnTo>
                  <a:lnTo>
                    <a:pt x="74" y="286"/>
                  </a:lnTo>
                  <a:lnTo>
                    <a:pt x="90" y="268"/>
                  </a:lnTo>
                  <a:lnTo>
                    <a:pt x="93" y="281"/>
                  </a:lnTo>
                  <a:lnTo>
                    <a:pt x="87" y="302"/>
                  </a:lnTo>
                  <a:lnTo>
                    <a:pt x="60" y="350"/>
                  </a:lnTo>
                  <a:lnTo>
                    <a:pt x="47" y="373"/>
                  </a:lnTo>
                  <a:lnTo>
                    <a:pt x="36" y="398"/>
                  </a:lnTo>
                  <a:lnTo>
                    <a:pt x="24" y="422"/>
                  </a:lnTo>
                  <a:lnTo>
                    <a:pt x="16" y="447"/>
                  </a:lnTo>
                  <a:lnTo>
                    <a:pt x="11" y="472"/>
                  </a:lnTo>
                  <a:lnTo>
                    <a:pt x="9" y="503"/>
                  </a:lnTo>
                  <a:lnTo>
                    <a:pt x="24" y="465"/>
                  </a:lnTo>
                  <a:lnTo>
                    <a:pt x="24" y="488"/>
                  </a:lnTo>
                  <a:lnTo>
                    <a:pt x="9" y="544"/>
                  </a:lnTo>
                  <a:lnTo>
                    <a:pt x="0" y="570"/>
                  </a:lnTo>
                  <a:lnTo>
                    <a:pt x="24" y="528"/>
                  </a:lnTo>
                  <a:lnTo>
                    <a:pt x="49" y="485"/>
                  </a:lnTo>
                  <a:lnTo>
                    <a:pt x="82" y="444"/>
                  </a:lnTo>
                  <a:lnTo>
                    <a:pt x="112" y="408"/>
                  </a:lnTo>
                  <a:lnTo>
                    <a:pt x="120" y="396"/>
                  </a:lnTo>
                  <a:lnTo>
                    <a:pt x="131" y="380"/>
                  </a:lnTo>
                  <a:lnTo>
                    <a:pt x="141" y="364"/>
                  </a:lnTo>
                  <a:lnTo>
                    <a:pt x="154" y="342"/>
                  </a:lnTo>
                  <a:lnTo>
                    <a:pt x="169" y="320"/>
                  </a:lnTo>
                  <a:lnTo>
                    <a:pt x="182" y="294"/>
                  </a:lnTo>
                  <a:lnTo>
                    <a:pt x="190" y="268"/>
                  </a:lnTo>
                  <a:lnTo>
                    <a:pt x="193" y="246"/>
                  </a:lnTo>
                  <a:lnTo>
                    <a:pt x="169" y="264"/>
                  </a:lnTo>
                  <a:lnTo>
                    <a:pt x="171" y="216"/>
                  </a:lnTo>
                  <a:lnTo>
                    <a:pt x="177" y="166"/>
                  </a:lnTo>
                  <a:lnTo>
                    <a:pt x="179" y="118"/>
                  </a:lnTo>
                  <a:lnTo>
                    <a:pt x="173" y="70"/>
                  </a:lnTo>
                  <a:lnTo>
                    <a:pt x="154" y="74"/>
                  </a:lnTo>
                  <a:lnTo>
                    <a:pt x="139" y="88"/>
                  </a:lnTo>
                  <a:lnTo>
                    <a:pt x="139" y="62"/>
                  </a:lnTo>
                  <a:lnTo>
                    <a:pt x="136" y="38"/>
                  </a:lnTo>
                  <a:lnTo>
                    <a:pt x="131" y="1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6" name="Freeform 2370">
              <a:extLst>
                <a:ext uri="{FF2B5EF4-FFF2-40B4-BE49-F238E27FC236}">
                  <a16:creationId xmlns:a16="http://schemas.microsoft.com/office/drawing/2014/main" id="{FF62C4E8-3517-41F6-B65E-81C081C6F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64"/>
              <a:ext cx="64" cy="190"/>
            </a:xfrm>
            <a:custGeom>
              <a:avLst/>
              <a:gdLst>
                <a:gd name="T0" fmla="*/ 120 w 193"/>
                <a:gd name="T1" fmla="*/ 0 h 570"/>
                <a:gd name="T2" fmla="*/ 120 w 193"/>
                <a:gd name="T3" fmla="*/ 26 h 570"/>
                <a:gd name="T4" fmla="*/ 120 w 193"/>
                <a:gd name="T5" fmla="*/ 52 h 570"/>
                <a:gd name="T6" fmla="*/ 120 w 193"/>
                <a:gd name="T7" fmla="*/ 78 h 570"/>
                <a:gd name="T8" fmla="*/ 117 w 193"/>
                <a:gd name="T9" fmla="*/ 90 h 570"/>
                <a:gd name="T10" fmla="*/ 117 w 193"/>
                <a:gd name="T11" fmla="*/ 103 h 570"/>
                <a:gd name="T12" fmla="*/ 106 w 193"/>
                <a:gd name="T13" fmla="*/ 124 h 570"/>
                <a:gd name="T14" fmla="*/ 93 w 193"/>
                <a:gd name="T15" fmla="*/ 151 h 570"/>
                <a:gd name="T16" fmla="*/ 82 w 193"/>
                <a:gd name="T17" fmla="*/ 177 h 570"/>
                <a:gd name="T18" fmla="*/ 68 w 193"/>
                <a:gd name="T19" fmla="*/ 204 h 570"/>
                <a:gd name="T20" fmla="*/ 57 w 193"/>
                <a:gd name="T21" fmla="*/ 230 h 570"/>
                <a:gd name="T22" fmla="*/ 49 w 193"/>
                <a:gd name="T23" fmla="*/ 258 h 570"/>
                <a:gd name="T24" fmla="*/ 49 w 193"/>
                <a:gd name="T25" fmla="*/ 284 h 570"/>
                <a:gd name="T26" fmla="*/ 57 w 193"/>
                <a:gd name="T27" fmla="*/ 312 h 570"/>
                <a:gd name="T28" fmla="*/ 66 w 193"/>
                <a:gd name="T29" fmla="*/ 299 h 570"/>
                <a:gd name="T30" fmla="*/ 74 w 193"/>
                <a:gd name="T31" fmla="*/ 286 h 570"/>
                <a:gd name="T32" fmla="*/ 90 w 193"/>
                <a:gd name="T33" fmla="*/ 268 h 570"/>
                <a:gd name="T34" fmla="*/ 93 w 193"/>
                <a:gd name="T35" fmla="*/ 281 h 570"/>
                <a:gd name="T36" fmla="*/ 87 w 193"/>
                <a:gd name="T37" fmla="*/ 302 h 570"/>
                <a:gd name="T38" fmla="*/ 60 w 193"/>
                <a:gd name="T39" fmla="*/ 350 h 570"/>
                <a:gd name="T40" fmla="*/ 47 w 193"/>
                <a:gd name="T41" fmla="*/ 373 h 570"/>
                <a:gd name="T42" fmla="*/ 36 w 193"/>
                <a:gd name="T43" fmla="*/ 398 h 570"/>
                <a:gd name="T44" fmla="*/ 24 w 193"/>
                <a:gd name="T45" fmla="*/ 422 h 570"/>
                <a:gd name="T46" fmla="*/ 16 w 193"/>
                <a:gd name="T47" fmla="*/ 447 h 570"/>
                <a:gd name="T48" fmla="*/ 11 w 193"/>
                <a:gd name="T49" fmla="*/ 472 h 570"/>
                <a:gd name="T50" fmla="*/ 9 w 193"/>
                <a:gd name="T51" fmla="*/ 503 h 570"/>
                <a:gd name="T52" fmla="*/ 24 w 193"/>
                <a:gd name="T53" fmla="*/ 465 h 570"/>
                <a:gd name="T54" fmla="*/ 24 w 193"/>
                <a:gd name="T55" fmla="*/ 488 h 570"/>
                <a:gd name="T56" fmla="*/ 9 w 193"/>
                <a:gd name="T57" fmla="*/ 544 h 570"/>
                <a:gd name="T58" fmla="*/ 0 w 193"/>
                <a:gd name="T59" fmla="*/ 570 h 570"/>
                <a:gd name="T60" fmla="*/ 24 w 193"/>
                <a:gd name="T61" fmla="*/ 528 h 570"/>
                <a:gd name="T62" fmla="*/ 49 w 193"/>
                <a:gd name="T63" fmla="*/ 485 h 570"/>
                <a:gd name="T64" fmla="*/ 82 w 193"/>
                <a:gd name="T65" fmla="*/ 444 h 570"/>
                <a:gd name="T66" fmla="*/ 112 w 193"/>
                <a:gd name="T67" fmla="*/ 408 h 570"/>
                <a:gd name="T68" fmla="*/ 120 w 193"/>
                <a:gd name="T69" fmla="*/ 396 h 570"/>
                <a:gd name="T70" fmla="*/ 131 w 193"/>
                <a:gd name="T71" fmla="*/ 380 h 570"/>
                <a:gd name="T72" fmla="*/ 141 w 193"/>
                <a:gd name="T73" fmla="*/ 364 h 570"/>
                <a:gd name="T74" fmla="*/ 154 w 193"/>
                <a:gd name="T75" fmla="*/ 342 h 570"/>
                <a:gd name="T76" fmla="*/ 169 w 193"/>
                <a:gd name="T77" fmla="*/ 320 h 570"/>
                <a:gd name="T78" fmla="*/ 182 w 193"/>
                <a:gd name="T79" fmla="*/ 294 h 570"/>
                <a:gd name="T80" fmla="*/ 190 w 193"/>
                <a:gd name="T81" fmla="*/ 268 h 570"/>
                <a:gd name="T82" fmla="*/ 193 w 193"/>
                <a:gd name="T83" fmla="*/ 246 h 570"/>
                <a:gd name="T84" fmla="*/ 169 w 193"/>
                <a:gd name="T85" fmla="*/ 264 h 570"/>
                <a:gd name="T86" fmla="*/ 171 w 193"/>
                <a:gd name="T87" fmla="*/ 216 h 570"/>
                <a:gd name="T88" fmla="*/ 177 w 193"/>
                <a:gd name="T89" fmla="*/ 166 h 570"/>
                <a:gd name="T90" fmla="*/ 179 w 193"/>
                <a:gd name="T91" fmla="*/ 118 h 570"/>
                <a:gd name="T92" fmla="*/ 173 w 193"/>
                <a:gd name="T93" fmla="*/ 70 h 570"/>
                <a:gd name="T94" fmla="*/ 154 w 193"/>
                <a:gd name="T95" fmla="*/ 74 h 570"/>
                <a:gd name="T96" fmla="*/ 139 w 193"/>
                <a:gd name="T97" fmla="*/ 88 h 570"/>
                <a:gd name="T98" fmla="*/ 139 w 193"/>
                <a:gd name="T99" fmla="*/ 62 h 570"/>
                <a:gd name="T100" fmla="*/ 136 w 193"/>
                <a:gd name="T101" fmla="*/ 38 h 570"/>
                <a:gd name="T102" fmla="*/ 131 w 193"/>
                <a:gd name="T103" fmla="*/ 18 h 570"/>
                <a:gd name="T104" fmla="*/ 120 w 193"/>
                <a:gd name="T105" fmla="*/ 0 h 570"/>
                <a:gd name="T106" fmla="*/ 120 w 193"/>
                <a:gd name="T10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" h="570">
                  <a:moveTo>
                    <a:pt x="120" y="0"/>
                  </a:moveTo>
                  <a:lnTo>
                    <a:pt x="120" y="26"/>
                  </a:lnTo>
                  <a:lnTo>
                    <a:pt x="120" y="52"/>
                  </a:lnTo>
                  <a:lnTo>
                    <a:pt x="120" y="78"/>
                  </a:lnTo>
                  <a:lnTo>
                    <a:pt x="117" y="90"/>
                  </a:lnTo>
                  <a:lnTo>
                    <a:pt x="117" y="103"/>
                  </a:lnTo>
                  <a:lnTo>
                    <a:pt x="106" y="124"/>
                  </a:lnTo>
                  <a:lnTo>
                    <a:pt x="93" y="151"/>
                  </a:lnTo>
                  <a:lnTo>
                    <a:pt x="82" y="177"/>
                  </a:lnTo>
                  <a:lnTo>
                    <a:pt x="68" y="204"/>
                  </a:lnTo>
                  <a:lnTo>
                    <a:pt x="57" y="230"/>
                  </a:lnTo>
                  <a:lnTo>
                    <a:pt x="49" y="258"/>
                  </a:lnTo>
                  <a:lnTo>
                    <a:pt x="49" y="284"/>
                  </a:lnTo>
                  <a:lnTo>
                    <a:pt x="57" y="312"/>
                  </a:lnTo>
                  <a:lnTo>
                    <a:pt x="66" y="299"/>
                  </a:lnTo>
                  <a:lnTo>
                    <a:pt x="74" y="286"/>
                  </a:lnTo>
                  <a:lnTo>
                    <a:pt x="90" y="268"/>
                  </a:lnTo>
                  <a:lnTo>
                    <a:pt x="93" y="281"/>
                  </a:lnTo>
                  <a:lnTo>
                    <a:pt x="87" y="302"/>
                  </a:lnTo>
                  <a:lnTo>
                    <a:pt x="60" y="350"/>
                  </a:lnTo>
                  <a:lnTo>
                    <a:pt x="47" y="373"/>
                  </a:lnTo>
                  <a:lnTo>
                    <a:pt x="36" y="398"/>
                  </a:lnTo>
                  <a:lnTo>
                    <a:pt x="24" y="422"/>
                  </a:lnTo>
                  <a:lnTo>
                    <a:pt x="16" y="447"/>
                  </a:lnTo>
                  <a:lnTo>
                    <a:pt x="11" y="472"/>
                  </a:lnTo>
                  <a:lnTo>
                    <a:pt x="9" y="503"/>
                  </a:lnTo>
                  <a:lnTo>
                    <a:pt x="24" y="465"/>
                  </a:lnTo>
                  <a:lnTo>
                    <a:pt x="24" y="488"/>
                  </a:lnTo>
                  <a:lnTo>
                    <a:pt x="9" y="544"/>
                  </a:lnTo>
                  <a:lnTo>
                    <a:pt x="0" y="570"/>
                  </a:lnTo>
                  <a:lnTo>
                    <a:pt x="24" y="528"/>
                  </a:lnTo>
                  <a:lnTo>
                    <a:pt x="49" y="485"/>
                  </a:lnTo>
                  <a:lnTo>
                    <a:pt x="82" y="444"/>
                  </a:lnTo>
                  <a:lnTo>
                    <a:pt x="112" y="408"/>
                  </a:lnTo>
                  <a:lnTo>
                    <a:pt x="120" y="396"/>
                  </a:lnTo>
                  <a:lnTo>
                    <a:pt x="131" y="380"/>
                  </a:lnTo>
                  <a:lnTo>
                    <a:pt x="141" y="364"/>
                  </a:lnTo>
                  <a:lnTo>
                    <a:pt x="154" y="342"/>
                  </a:lnTo>
                  <a:lnTo>
                    <a:pt x="169" y="320"/>
                  </a:lnTo>
                  <a:lnTo>
                    <a:pt x="182" y="294"/>
                  </a:lnTo>
                  <a:lnTo>
                    <a:pt x="190" y="268"/>
                  </a:lnTo>
                  <a:lnTo>
                    <a:pt x="193" y="246"/>
                  </a:lnTo>
                  <a:lnTo>
                    <a:pt x="169" y="264"/>
                  </a:lnTo>
                  <a:lnTo>
                    <a:pt x="171" y="216"/>
                  </a:lnTo>
                  <a:lnTo>
                    <a:pt x="177" y="166"/>
                  </a:lnTo>
                  <a:lnTo>
                    <a:pt x="179" y="118"/>
                  </a:lnTo>
                  <a:lnTo>
                    <a:pt x="173" y="70"/>
                  </a:lnTo>
                  <a:lnTo>
                    <a:pt x="154" y="74"/>
                  </a:lnTo>
                  <a:lnTo>
                    <a:pt x="139" y="88"/>
                  </a:lnTo>
                  <a:lnTo>
                    <a:pt x="139" y="62"/>
                  </a:lnTo>
                  <a:lnTo>
                    <a:pt x="136" y="38"/>
                  </a:lnTo>
                  <a:lnTo>
                    <a:pt x="131" y="18"/>
                  </a:lnTo>
                  <a:lnTo>
                    <a:pt x="120" y="0"/>
                  </a:lnTo>
                  <a:lnTo>
                    <a:pt x="12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7" name="Freeform 2371">
              <a:extLst>
                <a:ext uri="{FF2B5EF4-FFF2-40B4-BE49-F238E27FC236}">
                  <a16:creationId xmlns:a16="http://schemas.microsoft.com/office/drawing/2014/main" id="{6A1D8AF9-1193-4B00-A376-779045118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52"/>
              <a:ext cx="130" cy="146"/>
            </a:xfrm>
            <a:custGeom>
              <a:avLst/>
              <a:gdLst>
                <a:gd name="T0" fmla="*/ 57 w 390"/>
                <a:gd name="T1" fmla="*/ 66 h 439"/>
                <a:gd name="T2" fmla="*/ 63 w 390"/>
                <a:gd name="T3" fmla="*/ 94 h 439"/>
                <a:gd name="T4" fmla="*/ 73 w 390"/>
                <a:gd name="T5" fmla="*/ 119 h 439"/>
                <a:gd name="T6" fmla="*/ 76 w 390"/>
                <a:gd name="T7" fmla="*/ 148 h 439"/>
                <a:gd name="T8" fmla="*/ 76 w 390"/>
                <a:gd name="T9" fmla="*/ 168 h 439"/>
                <a:gd name="T10" fmla="*/ 65 w 390"/>
                <a:gd name="T11" fmla="*/ 189 h 439"/>
                <a:gd name="T12" fmla="*/ 82 w 390"/>
                <a:gd name="T13" fmla="*/ 184 h 439"/>
                <a:gd name="T14" fmla="*/ 97 w 390"/>
                <a:gd name="T15" fmla="*/ 173 h 439"/>
                <a:gd name="T16" fmla="*/ 95 w 390"/>
                <a:gd name="T17" fmla="*/ 199 h 439"/>
                <a:gd name="T18" fmla="*/ 92 w 390"/>
                <a:gd name="T19" fmla="*/ 217 h 439"/>
                <a:gd name="T20" fmla="*/ 87 w 390"/>
                <a:gd name="T21" fmla="*/ 235 h 439"/>
                <a:gd name="T22" fmla="*/ 84 w 390"/>
                <a:gd name="T23" fmla="*/ 258 h 439"/>
                <a:gd name="T24" fmla="*/ 103 w 390"/>
                <a:gd name="T25" fmla="*/ 267 h 439"/>
                <a:gd name="T26" fmla="*/ 103 w 390"/>
                <a:gd name="T27" fmla="*/ 283 h 439"/>
                <a:gd name="T28" fmla="*/ 95 w 390"/>
                <a:gd name="T29" fmla="*/ 299 h 439"/>
                <a:gd name="T30" fmla="*/ 78 w 390"/>
                <a:gd name="T31" fmla="*/ 314 h 439"/>
                <a:gd name="T32" fmla="*/ 59 w 390"/>
                <a:gd name="T33" fmla="*/ 329 h 439"/>
                <a:gd name="T34" fmla="*/ 38 w 390"/>
                <a:gd name="T35" fmla="*/ 345 h 439"/>
                <a:gd name="T36" fmla="*/ 21 w 390"/>
                <a:gd name="T37" fmla="*/ 359 h 439"/>
                <a:gd name="T38" fmla="*/ 11 w 390"/>
                <a:gd name="T39" fmla="*/ 375 h 439"/>
                <a:gd name="T40" fmla="*/ 2 w 390"/>
                <a:gd name="T41" fmla="*/ 393 h 439"/>
                <a:gd name="T42" fmla="*/ 16 w 390"/>
                <a:gd name="T43" fmla="*/ 388 h 439"/>
                <a:gd name="T44" fmla="*/ 30 w 390"/>
                <a:gd name="T45" fmla="*/ 383 h 439"/>
                <a:gd name="T46" fmla="*/ 21 w 390"/>
                <a:gd name="T47" fmla="*/ 397 h 439"/>
                <a:gd name="T48" fmla="*/ 13 w 390"/>
                <a:gd name="T49" fmla="*/ 411 h 439"/>
                <a:gd name="T50" fmla="*/ 6 w 390"/>
                <a:gd name="T51" fmla="*/ 423 h 439"/>
                <a:gd name="T52" fmla="*/ 0 w 390"/>
                <a:gd name="T53" fmla="*/ 439 h 439"/>
                <a:gd name="T54" fmla="*/ 87 w 390"/>
                <a:gd name="T55" fmla="*/ 395 h 439"/>
                <a:gd name="T56" fmla="*/ 390 w 390"/>
                <a:gd name="T57" fmla="*/ 271 h 439"/>
                <a:gd name="T58" fmla="*/ 371 w 390"/>
                <a:gd name="T59" fmla="*/ 179 h 439"/>
                <a:gd name="T60" fmla="*/ 317 w 390"/>
                <a:gd name="T61" fmla="*/ 161 h 439"/>
                <a:gd name="T62" fmla="*/ 283 w 390"/>
                <a:gd name="T63" fmla="*/ 145 h 439"/>
                <a:gd name="T64" fmla="*/ 231 w 390"/>
                <a:gd name="T65" fmla="*/ 119 h 439"/>
                <a:gd name="T66" fmla="*/ 158 w 390"/>
                <a:gd name="T67" fmla="*/ 77 h 439"/>
                <a:gd name="T68" fmla="*/ 54 w 390"/>
                <a:gd name="T69" fmla="*/ 0 h 439"/>
                <a:gd name="T70" fmla="*/ 57 w 390"/>
                <a:gd name="T71" fmla="*/ 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439">
                  <a:moveTo>
                    <a:pt x="57" y="66"/>
                  </a:moveTo>
                  <a:lnTo>
                    <a:pt x="63" y="94"/>
                  </a:lnTo>
                  <a:lnTo>
                    <a:pt x="73" y="119"/>
                  </a:lnTo>
                  <a:lnTo>
                    <a:pt x="76" y="148"/>
                  </a:lnTo>
                  <a:lnTo>
                    <a:pt x="76" y="168"/>
                  </a:lnTo>
                  <a:lnTo>
                    <a:pt x="65" y="189"/>
                  </a:lnTo>
                  <a:lnTo>
                    <a:pt x="82" y="184"/>
                  </a:lnTo>
                  <a:lnTo>
                    <a:pt x="97" y="173"/>
                  </a:lnTo>
                  <a:lnTo>
                    <a:pt x="95" y="199"/>
                  </a:lnTo>
                  <a:lnTo>
                    <a:pt x="92" y="217"/>
                  </a:lnTo>
                  <a:lnTo>
                    <a:pt x="87" y="235"/>
                  </a:lnTo>
                  <a:lnTo>
                    <a:pt x="84" y="258"/>
                  </a:lnTo>
                  <a:lnTo>
                    <a:pt x="103" y="267"/>
                  </a:lnTo>
                  <a:lnTo>
                    <a:pt x="103" y="283"/>
                  </a:lnTo>
                  <a:lnTo>
                    <a:pt x="95" y="299"/>
                  </a:lnTo>
                  <a:lnTo>
                    <a:pt x="78" y="314"/>
                  </a:lnTo>
                  <a:lnTo>
                    <a:pt x="59" y="329"/>
                  </a:lnTo>
                  <a:lnTo>
                    <a:pt x="38" y="345"/>
                  </a:lnTo>
                  <a:lnTo>
                    <a:pt x="21" y="359"/>
                  </a:lnTo>
                  <a:lnTo>
                    <a:pt x="11" y="375"/>
                  </a:lnTo>
                  <a:lnTo>
                    <a:pt x="2" y="393"/>
                  </a:lnTo>
                  <a:lnTo>
                    <a:pt x="16" y="388"/>
                  </a:lnTo>
                  <a:lnTo>
                    <a:pt x="30" y="383"/>
                  </a:lnTo>
                  <a:lnTo>
                    <a:pt x="21" y="397"/>
                  </a:lnTo>
                  <a:lnTo>
                    <a:pt x="13" y="411"/>
                  </a:lnTo>
                  <a:lnTo>
                    <a:pt x="6" y="423"/>
                  </a:lnTo>
                  <a:lnTo>
                    <a:pt x="0" y="439"/>
                  </a:lnTo>
                  <a:lnTo>
                    <a:pt x="87" y="395"/>
                  </a:lnTo>
                  <a:lnTo>
                    <a:pt x="390" y="271"/>
                  </a:lnTo>
                  <a:lnTo>
                    <a:pt x="371" y="179"/>
                  </a:lnTo>
                  <a:lnTo>
                    <a:pt x="317" y="161"/>
                  </a:lnTo>
                  <a:lnTo>
                    <a:pt x="283" y="145"/>
                  </a:lnTo>
                  <a:lnTo>
                    <a:pt x="231" y="119"/>
                  </a:lnTo>
                  <a:lnTo>
                    <a:pt x="158" y="77"/>
                  </a:lnTo>
                  <a:lnTo>
                    <a:pt x="54" y="0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8" name="Freeform 2372">
              <a:extLst>
                <a:ext uri="{FF2B5EF4-FFF2-40B4-BE49-F238E27FC236}">
                  <a16:creationId xmlns:a16="http://schemas.microsoft.com/office/drawing/2014/main" id="{9DA0FC91-F01A-4C9B-B726-DC563184E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52"/>
              <a:ext cx="130" cy="146"/>
            </a:xfrm>
            <a:custGeom>
              <a:avLst/>
              <a:gdLst>
                <a:gd name="T0" fmla="*/ 57 w 390"/>
                <a:gd name="T1" fmla="*/ 66 h 439"/>
                <a:gd name="T2" fmla="*/ 63 w 390"/>
                <a:gd name="T3" fmla="*/ 94 h 439"/>
                <a:gd name="T4" fmla="*/ 73 w 390"/>
                <a:gd name="T5" fmla="*/ 119 h 439"/>
                <a:gd name="T6" fmla="*/ 76 w 390"/>
                <a:gd name="T7" fmla="*/ 148 h 439"/>
                <a:gd name="T8" fmla="*/ 76 w 390"/>
                <a:gd name="T9" fmla="*/ 168 h 439"/>
                <a:gd name="T10" fmla="*/ 65 w 390"/>
                <a:gd name="T11" fmla="*/ 189 h 439"/>
                <a:gd name="T12" fmla="*/ 82 w 390"/>
                <a:gd name="T13" fmla="*/ 184 h 439"/>
                <a:gd name="T14" fmla="*/ 97 w 390"/>
                <a:gd name="T15" fmla="*/ 173 h 439"/>
                <a:gd name="T16" fmla="*/ 95 w 390"/>
                <a:gd name="T17" fmla="*/ 199 h 439"/>
                <a:gd name="T18" fmla="*/ 92 w 390"/>
                <a:gd name="T19" fmla="*/ 217 h 439"/>
                <a:gd name="T20" fmla="*/ 87 w 390"/>
                <a:gd name="T21" fmla="*/ 235 h 439"/>
                <a:gd name="T22" fmla="*/ 84 w 390"/>
                <a:gd name="T23" fmla="*/ 258 h 439"/>
                <a:gd name="T24" fmla="*/ 103 w 390"/>
                <a:gd name="T25" fmla="*/ 267 h 439"/>
                <a:gd name="T26" fmla="*/ 103 w 390"/>
                <a:gd name="T27" fmla="*/ 283 h 439"/>
                <a:gd name="T28" fmla="*/ 95 w 390"/>
                <a:gd name="T29" fmla="*/ 299 h 439"/>
                <a:gd name="T30" fmla="*/ 78 w 390"/>
                <a:gd name="T31" fmla="*/ 314 h 439"/>
                <a:gd name="T32" fmla="*/ 59 w 390"/>
                <a:gd name="T33" fmla="*/ 329 h 439"/>
                <a:gd name="T34" fmla="*/ 38 w 390"/>
                <a:gd name="T35" fmla="*/ 345 h 439"/>
                <a:gd name="T36" fmla="*/ 21 w 390"/>
                <a:gd name="T37" fmla="*/ 359 h 439"/>
                <a:gd name="T38" fmla="*/ 11 w 390"/>
                <a:gd name="T39" fmla="*/ 375 h 439"/>
                <a:gd name="T40" fmla="*/ 2 w 390"/>
                <a:gd name="T41" fmla="*/ 393 h 439"/>
                <a:gd name="T42" fmla="*/ 16 w 390"/>
                <a:gd name="T43" fmla="*/ 388 h 439"/>
                <a:gd name="T44" fmla="*/ 30 w 390"/>
                <a:gd name="T45" fmla="*/ 383 h 439"/>
                <a:gd name="T46" fmla="*/ 21 w 390"/>
                <a:gd name="T47" fmla="*/ 397 h 439"/>
                <a:gd name="T48" fmla="*/ 13 w 390"/>
                <a:gd name="T49" fmla="*/ 411 h 439"/>
                <a:gd name="T50" fmla="*/ 6 w 390"/>
                <a:gd name="T51" fmla="*/ 423 h 439"/>
                <a:gd name="T52" fmla="*/ 0 w 390"/>
                <a:gd name="T53" fmla="*/ 439 h 439"/>
                <a:gd name="T54" fmla="*/ 87 w 390"/>
                <a:gd name="T55" fmla="*/ 395 h 439"/>
                <a:gd name="T56" fmla="*/ 390 w 390"/>
                <a:gd name="T57" fmla="*/ 271 h 439"/>
                <a:gd name="T58" fmla="*/ 371 w 390"/>
                <a:gd name="T59" fmla="*/ 179 h 439"/>
                <a:gd name="T60" fmla="*/ 317 w 390"/>
                <a:gd name="T61" fmla="*/ 161 h 439"/>
                <a:gd name="T62" fmla="*/ 283 w 390"/>
                <a:gd name="T63" fmla="*/ 145 h 439"/>
                <a:gd name="T64" fmla="*/ 231 w 390"/>
                <a:gd name="T65" fmla="*/ 119 h 439"/>
                <a:gd name="T66" fmla="*/ 158 w 390"/>
                <a:gd name="T67" fmla="*/ 77 h 439"/>
                <a:gd name="T68" fmla="*/ 54 w 390"/>
                <a:gd name="T69" fmla="*/ 0 h 439"/>
                <a:gd name="T70" fmla="*/ 57 w 390"/>
                <a:gd name="T71" fmla="*/ 66 h 439"/>
                <a:gd name="T72" fmla="*/ 57 w 390"/>
                <a:gd name="T73" fmla="*/ 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0" h="439">
                  <a:moveTo>
                    <a:pt x="57" y="66"/>
                  </a:moveTo>
                  <a:lnTo>
                    <a:pt x="63" y="94"/>
                  </a:lnTo>
                  <a:lnTo>
                    <a:pt x="73" y="119"/>
                  </a:lnTo>
                  <a:lnTo>
                    <a:pt x="76" y="148"/>
                  </a:lnTo>
                  <a:lnTo>
                    <a:pt x="76" y="168"/>
                  </a:lnTo>
                  <a:lnTo>
                    <a:pt x="65" y="189"/>
                  </a:lnTo>
                  <a:lnTo>
                    <a:pt x="82" y="184"/>
                  </a:lnTo>
                  <a:lnTo>
                    <a:pt x="97" y="173"/>
                  </a:lnTo>
                  <a:lnTo>
                    <a:pt x="95" y="199"/>
                  </a:lnTo>
                  <a:lnTo>
                    <a:pt x="92" y="217"/>
                  </a:lnTo>
                  <a:lnTo>
                    <a:pt x="87" y="235"/>
                  </a:lnTo>
                  <a:lnTo>
                    <a:pt x="84" y="258"/>
                  </a:lnTo>
                  <a:lnTo>
                    <a:pt x="103" y="267"/>
                  </a:lnTo>
                  <a:lnTo>
                    <a:pt x="103" y="283"/>
                  </a:lnTo>
                  <a:lnTo>
                    <a:pt x="95" y="299"/>
                  </a:lnTo>
                  <a:lnTo>
                    <a:pt x="78" y="314"/>
                  </a:lnTo>
                  <a:lnTo>
                    <a:pt x="59" y="329"/>
                  </a:lnTo>
                  <a:lnTo>
                    <a:pt x="38" y="345"/>
                  </a:lnTo>
                  <a:lnTo>
                    <a:pt x="21" y="359"/>
                  </a:lnTo>
                  <a:lnTo>
                    <a:pt x="11" y="375"/>
                  </a:lnTo>
                  <a:lnTo>
                    <a:pt x="2" y="393"/>
                  </a:lnTo>
                  <a:lnTo>
                    <a:pt x="16" y="388"/>
                  </a:lnTo>
                  <a:lnTo>
                    <a:pt x="30" y="383"/>
                  </a:lnTo>
                  <a:lnTo>
                    <a:pt x="21" y="397"/>
                  </a:lnTo>
                  <a:lnTo>
                    <a:pt x="13" y="411"/>
                  </a:lnTo>
                  <a:lnTo>
                    <a:pt x="6" y="423"/>
                  </a:lnTo>
                  <a:lnTo>
                    <a:pt x="0" y="439"/>
                  </a:lnTo>
                  <a:lnTo>
                    <a:pt x="87" y="395"/>
                  </a:lnTo>
                  <a:lnTo>
                    <a:pt x="390" y="271"/>
                  </a:lnTo>
                  <a:lnTo>
                    <a:pt x="371" y="179"/>
                  </a:lnTo>
                  <a:lnTo>
                    <a:pt x="317" y="161"/>
                  </a:lnTo>
                  <a:lnTo>
                    <a:pt x="283" y="145"/>
                  </a:lnTo>
                  <a:lnTo>
                    <a:pt x="231" y="119"/>
                  </a:lnTo>
                  <a:lnTo>
                    <a:pt x="158" y="77"/>
                  </a:lnTo>
                  <a:lnTo>
                    <a:pt x="54" y="0"/>
                  </a:lnTo>
                  <a:lnTo>
                    <a:pt x="57" y="66"/>
                  </a:lnTo>
                  <a:lnTo>
                    <a:pt x="57" y="6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9" name="Freeform 2373">
              <a:extLst>
                <a:ext uri="{FF2B5EF4-FFF2-40B4-BE49-F238E27FC236}">
                  <a16:creationId xmlns:a16="http://schemas.microsoft.com/office/drawing/2014/main" id="{11AF0D70-D3DC-44F1-9FC4-E4E37BB8B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35"/>
              <a:ext cx="76" cy="174"/>
            </a:xfrm>
            <a:custGeom>
              <a:avLst/>
              <a:gdLst>
                <a:gd name="T0" fmla="*/ 0 w 228"/>
                <a:gd name="T1" fmla="*/ 378 h 521"/>
                <a:gd name="T2" fmla="*/ 14 w 228"/>
                <a:gd name="T3" fmla="*/ 355 h 521"/>
                <a:gd name="T4" fmla="*/ 29 w 228"/>
                <a:gd name="T5" fmla="*/ 331 h 521"/>
                <a:gd name="T6" fmla="*/ 44 w 228"/>
                <a:gd name="T7" fmla="*/ 317 h 521"/>
                <a:gd name="T8" fmla="*/ 40 w 228"/>
                <a:gd name="T9" fmla="*/ 342 h 521"/>
                <a:gd name="T10" fmla="*/ 38 w 228"/>
                <a:gd name="T11" fmla="*/ 375 h 521"/>
                <a:gd name="T12" fmla="*/ 40 w 228"/>
                <a:gd name="T13" fmla="*/ 401 h 521"/>
                <a:gd name="T14" fmla="*/ 54 w 228"/>
                <a:gd name="T15" fmla="*/ 409 h 521"/>
                <a:gd name="T16" fmla="*/ 52 w 228"/>
                <a:gd name="T17" fmla="*/ 431 h 521"/>
                <a:gd name="T18" fmla="*/ 46 w 228"/>
                <a:gd name="T19" fmla="*/ 465 h 521"/>
                <a:gd name="T20" fmla="*/ 40 w 228"/>
                <a:gd name="T21" fmla="*/ 495 h 521"/>
                <a:gd name="T22" fmla="*/ 33 w 228"/>
                <a:gd name="T23" fmla="*/ 521 h 521"/>
                <a:gd name="T24" fmla="*/ 63 w 228"/>
                <a:gd name="T25" fmla="*/ 459 h 521"/>
                <a:gd name="T26" fmla="*/ 79 w 228"/>
                <a:gd name="T27" fmla="*/ 429 h 521"/>
                <a:gd name="T28" fmla="*/ 95 w 228"/>
                <a:gd name="T29" fmla="*/ 399 h 521"/>
                <a:gd name="T30" fmla="*/ 106 w 228"/>
                <a:gd name="T31" fmla="*/ 373 h 521"/>
                <a:gd name="T32" fmla="*/ 114 w 228"/>
                <a:gd name="T33" fmla="*/ 357 h 521"/>
                <a:gd name="T34" fmla="*/ 138 w 228"/>
                <a:gd name="T35" fmla="*/ 327 h 521"/>
                <a:gd name="T36" fmla="*/ 138 w 228"/>
                <a:gd name="T37" fmla="*/ 355 h 521"/>
                <a:gd name="T38" fmla="*/ 163 w 228"/>
                <a:gd name="T39" fmla="*/ 313 h 521"/>
                <a:gd name="T40" fmla="*/ 182 w 228"/>
                <a:gd name="T41" fmla="*/ 335 h 521"/>
                <a:gd name="T42" fmla="*/ 197 w 228"/>
                <a:gd name="T43" fmla="*/ 319 h 521"/>
                <a:gd name="T44" fmla="*/ 228 w 228"/>
                <a:gd name="T45" fmla="*/ 329 h 521"/>
                <a:gd name="T46" fmla="*/ 203 w 228"/>
                <a:gd name="T47" fmla="*/ 230 h 521"/>
                <a:gd name="T48" fmla="*/ 157 w 228"/>
                <a:gd name="T49" fmla="*/ 138 h 521"/>
                <a:gd name="T50" fmla="*/ 95 w 228"/>
                <a:gd name="T51" fmla="*/ 71 h 521"/>
                <a:gd name="T52" fmla="*/ 67 w 228"/>
                <a:gd name="T53" fmla="*/ 21 h 521"/>
                <a:gd name="T54" fmla="*/ 35 w 228"/>
                <a:gd name="T55" fmla="*/ 0 h 521"/>
                <a:gd name="T56" fmla="*/ 21 w 228"/>
                <a:gd name="T57" fmla="*/ 15 h 521"/>
                <a:gd name="T58" fmla="*/ 14 w 228"/>
                <a:gd name="T59" fmla="*/ 31 h 521"/>
                <a:gd name="T60" fmla="*/ 8 w 228"/>
                <a:gd name="T61" fmla="*/ 49 h 521"/>
                <a:gd name="T62" fmla="*/ 8 w 228"/>
                <a:gd name="T63" fmla="*/ 59 h 521"/>
                <a:gd name="T64" fmla="*/ 6 w 228"/>
                <a:gd name="T65" fmla="*/ 74 h 521"/>
                <a:gd name="T66" fmla="*/ 8 w 228"/>
                <a:gd name="T67" fmla="*/ 115 h 521"/>
                <a:gd name="T68" fmla="*/ 10 w 228"/>
                <a:gd name="T69" fmla="*/ 151 h 521"/>
                <a:gd name="T70" fmla="*/ 14 w 228"/>
                <a:gd name="T71" fmla="*/ 183 h 521"/>
                <a:gd name="T72" fmla="*/ 16 w 228"/>
                <a:gd name="T73" fmla="*/ 219 h 521"/>
                <a:gd name="T74" fmla="*/ 16 w 228"/>
                <a:gd name="T75" fmla="*/ 255 h 521"/>
                <a:gd name="T76" fmla="*/ 10 w 228"/>
                <a:gd name="T77" fmla="*/ 293 h 521"/>
                <a:gd name="T78" fmla="*/ 2 w 228"/>
                <a:gd name="T79" fmla="*/ 342 h 521"/>
                <a:gd name="T80" fmla="*/ 0 w 228"/>
                <a:gd name="T81" fmla="*/ 37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8" h="521">
                  <a:moveTo>
                    <a:pt x="0" y="378"/>
                  </a:moveTo>
                  <a:lnTo>
                    <a:pt x="14" y="355"/>
                  </a:lnTo>
                  <a:lnTo>
                    <a:pt x="29" y="331"/>
                  </a:lnTo>
                  <a:lnTo>
                    <a:pt x="44" y="317"/>
                  </a:lnTo>
                  <a:lnTo>
                    <a:pt x="40" y="342"/>
                  </a:lnTo>
                  <a:lnTo>
                    <a:pt x="38" y="375"/>
                  </a:lnTo>
                  <a:lnTo>
                    <a:pt x="40" y="401"/>
                  </a:lnTo>
                  <a:lnTo>
                    <a:pt x="54" y="409"/>
                  </a:lnTo>
                  <a:lnTo>
                    <a:pt x="52" y="431"/>
                  </a:lnTo>
                  <a:lnTo>
                    <a:pt x="46" y="465"/>
                  </a:lnTo>
                  <a:lnTo>
                    <a:pt x="40" y="495"/>
                  </a:lnTo>
                  <a:lnTo>
                    <a:pt x="33" y="521"/>
                  </a:lnTo>
                  <a:lnTo>
                    <a:pt x="63" y="459"/>
                  </a:lnTo>
                  <a:lnTo>
                    <a:pt x="79" y="429"/>
                  </a:lnTo>
                  <a:lnTo>
                    <a:pt x="95" y="399"/>
                  </a:lnTo>
                  <a:lnTo>
                    <a:pt x="106" y="373"/>
                  </a:lnTo>
                  <a:lnTo>
                    <a:pt x="114" y="357"/>
                  </a:lnTo>
                  <a:lnTo>
                    <a:pt x="138" y="327"/>
                  </a:lnTo>
                  <a:lnTo>
                    <a:pt x="138" y="355"/>
                  </a:lnTo>
                  <a:lnTo>
                    <a:pt x="163" y="313"/>
                  </a:lnTo>
                  <a:lnTo>
                    <a:pt x="182" y="335"/>
                  </a:lnTo>
                  <a:lnTo>
                    <a:pt x="197" y="319"/>
                  </a:lnTo>
                  <a:lnTo>
                    <a:pt x="228" y="329"/>
                  </a:lnTo>
                  <a:lnTo>
                    <a:pt x="203" y="230"/>
                  </a:lnTo>
                  <a:lnTo>
                    <a:pt x="157" y="138"/>
                  </a:lnTo>
                  <a:lnTo>
                    <a:pt x="95" y="71"/>
                  </a:lnTo>
                  <a:lnTo>
                    <a:pt x="67" y="21"/>
                  </a:lnTo>
                  <a:lnTo>
                    <a:pt x="35" y="0"/>
                  </a:lnTo>
                  <a:lnTo>
                    <a:pt x="21" y="15"/>
                  </a:lnTo>
                  <a:lnTo>
                    <a:pt x="14" y="31"/>
                  </a:lnTo>
                  <a:lnTo>
                    <a:pt x="8" y="49"/>
                  </a:lnTo>
                  <a:lnTo>
                    <a:pt x="8" y="59"/>
                  </a:lnTo>
                  <a:lnTo>
                    <a:pt x="6" y="74"/>
                  </a:lnTo>
                  <a:lnTo>
                    <a:pt x="8" y="115"/>
                  </a:lnTo>
                  <a:lnTo>
                    <a:pt x="10" y="151"/>
                  </a:lnTo>
                  <a:lnTo>
                    <a:pt x="14" y="183"/>
                  </a:lnTo>
                  <a:lnTo>
                    <a:pt x="16" y="219"/>
                  </a:lnTo>
                  <a:lnTo>
                    <a:pt x="16" y="255"/>
                  </a:lnTo>
                  <a:lnTo>
                    <a:pt x="10" y="293"/>
                  </a:lnTo>
                  <a:lnTo>
                    <a:pt x="2" y="342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0" name="Freeform 2374">
              <a:extLst>
                <a:ext uri="{FF2B5EF4-FFF2-40B4-BE49-F238E27FC236}">
                  <a16:creationId xmlns:a16="http://schemas.microsoft.com/office/drawing/2014/main" id="{3D98B352-FB50-4639-88F5-08E9686A3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35"/>
              <a:ext cx="76" cy="174"/>
            </a:xfrm>
            <a:custGeom>
              <a:avLst/>
              <a:gdLst>
                <a:gd name="T0" fmla="*/ 0 w 228"/>
                <a:gd name="T1" fmla="*/ 378 h 521"/>
                <a:gd name="T2" fmla="*/ 14 w 228"/>
                <a:gd name="T3" fmla="*/ 355 h 521"/>
                <a:gd name="T4" fmla="*/ 29 w 228"/>
                <a:gd name="T5" fmla="*/ 331 h 521"/>
                <a:gd name="T6" fmla="*/ 44 w 228"/>
                <a:gd name="T7" fmla="*/ 317 h 521"/>
                <a:gd name="T8" fmla="*/ 40 w 228"/>
                <a:gd name="T9" fmla="*/ 342 h 521"/>
                <a:gd name="T10" fmla="*/ 38 w 228"/>
                <a:gd name="T11" fmla="*/ 375 h 521"/>
                <a:gd name="T12" fmla="*/ 40 w 228"/>
                <a:gd name="T13" fmla="*/ 401 h 521"/>
                <a:gd name="T14" fmla="*/ 54 w 228"/>
                <a:gd name="T15" fmla="*/ 409 h 521"/>
                <a:gd name="T16" fmla="*/ 52 w 228"/>
                <a:gd name="T17" fmla="*/ 431 h 521"/>
                <a:gd name="T18" fmla="*/ 46 w 228"/>
                <a:gd name="T19" fmla="*/ 465 h 521"/>
                <a:gd name="T20" fmla="*/ 40 w 228"/>
                <a:gd name="T21" fmla="*/ 495 h 521"/>
                <a:gd name="T22" fmla="*/ 33 w 228"/>
                <a:gd name="T23" fmla="*/ 521 h 521"/>
                <a:gd name="T24" fmla="*/ 63 w 228"/>
                <a:gd name="T25" fmla="*/ 459 h 521"/>
                <a:gd name="T26" fmla="*/ 79 w 228"/>
                <a:gd name="T27" fmla="*/ 429 h 521"/>
                <a:gd name="T28" fmla="*/ 95 w 228"/>
                <a:gd name="T29" fmla="*/ 399 h 521"/>
                <a:gd name="T30" fmla="*/ 106 w 228"/>
                <a:gd name="T31" fmla="*/ 373 h 521"/>
                <a:gd name="T32" fmla="*/ 114 w 228"/>
                <a:gd name="T33" fmla="*/ 357 h 521"/>
                <a:gd name="T34" fmla="*/ 138 w 228"/>
                <a:gd name="T35" fmla="*/ 327 h 521"/>
                <a:gd name="T36" fmla="*/ 138 w 228"/>
                <a:gd name="T37" fmla="*/ 355 h 521"/>
                <a:gd name="T38" fmla="*/ 163 w 228"/>
                <a:gd name="T39" fmla="*/ 313 h 521"/>
                <a:gd name="T40" fmla="*/ 182 w 228"/>
                <a:gd name="T41" fmla="*/ 335 h 521"/>
                <a:gd name="T42" fmla="*/ 197 w 228"/>
                <a:gd name="T43" fmla="*/ 319 h 521"/>
                <a:gd name="T44" fmla="*/ 228 w 228"/>
                <a:gd name="T45" fmla="*/ 329 h 521"/>
                <a:gd name="T46" fmla="*/ 203 w 228"/>
                <a:gd name="T47" fmla="*/ 230 h 521"/>
                <a:gd name="T48" fmla="*/ 157 w 228"/>
                <a:gd name="T49" fmla="*/ 138 h 521"/>
                <a:gd name="T50" fmla="*/ 95 w 228"/>
                <a:gd name="T51" fmla="*/ 71 h 521"/>
                <a:gd name="T52" fmla="*/ 67 w 228"/>
                <a:gd name="T53" fmla="*/ 21 h 521"/>
                <a:gd name="T54" fmla="*/ 35 w 228"/>
                <a:gd name="T55" fmla="*/ 0 h 521"/>
                <a:gd name="T56" fmla="*/ 21 w 228"/>
                <a:gd name="T57" fmla="*/ 15 h 521"/>
                <a:gd name="T58" fmla="*/ 14 w 228"/>
                <a:gd name="T59" fmla="*/ 31 h 521"/>
                <a:gd name="T60" fmla="*/ 8 w 228"/>
                <a:gd name="T61" fmla="*/ 49 h 521"/>
                <a:gd name="T62" fmla="*/ 8 w 228"/>
                <a:gd name="T63" fmla="*/ 59 h 521"/>
                <a:gd name="T64" fmla="*/ 6 w 228"/>
                <a:gd name="T65" fmla="*/ 74 h 521"/>
                <a:gd name="T66" fmla="*/ 8 w 228"/>
                <a:gd name="T67" fmla="*/ 115 h 521"/>
                <a:gd name="T68" fmla="*/ 10 w 228"/>
                <a:gd name="T69" fmla="*/ 151 h 521"/>
                <a:gd name="T70" fmla="*/ 14 w 228"/>
                <a:gd name="T71" fmla="*/ 183 h 521"/>
                <a:gd name="T72" fmla="*/ 16 w 228"/>
                <a:gd name="T73" fmla="*/ 219 h 521"/>
                <a:gd name="T74" fmla="*/ 16 w 228"/>
                <a:gd name="T75" fmla="*/ 255 h 521"/>
                <a:gd name="T76" fmla="*/ 10 w 228"/>
                <a:gd name="T77" fmla="*/ 293 h 521"/>
                <a:gd name="T78" fmla="*/ 2 w 228"/>
                <a:gd name="T79" fmla="*/ 342 h 521"/>
                <a:gd name="T80" fmla="*/ 0 w 228"/>
                <a:gd name="T81" fmla="*/ 378 h 521"/>
                <a:gd name="T82" fmla="*/ 0 w 228"/>
                <a:gd name="T83" fmla="*/ 37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8" h="521">
                  <a:moveTo>
                    <a:pt x="0" y="378"/>
                  </a:moveTo>
                  <a:lnTo>
                    <a:pt x="14" y="355"/>
                  </a:lnTo>
                  <a:lnTo>
                    <a:pt x="29" y="331"/>
                  </a:lnTo>
                  <a:lnTo>
                    <a:pt x="44" y="317"/>
                  </a:lnTo>
                  <a:lnTo>
                    <a:pt x="40" y="342"/>
                  </a:lnTo>
                  <a:lnTo>
                    <a:pt x="38" y="375"/>
                  </a:lnTo>
                  <a:lnTo>
                    <a:pt x="40" y="401"/>
                  </a:lnTo>
                  <a:lnTo>
                    <a:pt x="54" y="409"/>
                  </a:lnTo>
                  <a:lnTo>
                    <a:pt x="52" y="431"/>
                  </a:lnTo>
                  <a:lnTo>
                    <a:pt x="46" y="465"/>
                  </a:lnTo>
                  <a:lnTo>
                    <a:pt x="40" y="495"/>
                  </a:lnTo>
                  <a:lnTo>
                    <a:pt x="33" y="521"/>
                  </a:lnTo>
                  <a:lnTo>
                    <a:pt x="63" y="459"/>
                  </a:lnTo>
                  <a:lnTo>
                    <a:pt x="79" y="429"/>
                  </a:lnTo>
                  <a:lnTo>
                    <a:pt x="95" y="399"/>
                  </a:lnTo>
                  <a:lnTo>
                    <a:pt x="106" y="373"/>
                  </a:lnTo>
                  <a:lnTo>
                    <a:pt x="114" y="357"/>
                  </a:lnTo>
                  <a:lnTo>
                    <a:pt x="138" y="327"/>
                  </a:lnTo>
                  <a:lnTo>
                    <a:pt x="138" y="355"/>
                  </a:lnTo>
                  <a:lnTo>
                    <a:pt x="163" y="313"/>
                  </a:lnTo>
                  <a:lnTo>
                    <a:pt x="182" y="335"/>
                  </a:lnTo>
                  <a:lnTo>
                    <a:pt x="197" y="319"/>
                  </a:lnTo>
                  <a:lnTo>
                    <a:pt x="228" y="329"/>
                  </a:lnTo>
                  <a:lnTo>
                    <a:pt x="203" y="230"/>
                  </a:lnTo>
                  <a:lnTo>
                    <a:pt x="157" y="138"/>
                  </a:lnTo>
                  <a:lnTo>
                    <a:pt x="95" y="71"/>
                  </a:lnTo>
                  <a:lnTo>
                    <a:pt x="67" y="21"/>
                  </a:lnTo>
                  <a:lnTo>
                    <a:pt x="35" y="0"/>
                  </a:lnTo>
                  <a:lnTo>
                    <a:pt x="21" y="15"/>
                  </a:lnTo>
                  <a:lnTo>
                    <a:pt x="14" y="31"/>
                  </a:lnTo>
                  <a:lnTo>
                    <a:pt x="8" y="49"/>
                  </a:lnTo>
                  <a:lnTo>
                    <a:pt x="8" y="59"/>
                  </a:lnTo>
                  <a:lnTo>
                    <a:pt x="6" y="74"/>
                  </a:lnTo>
                  <a:lnTo>
                    <a:pt x="8" y="115"/>
                  </a:lnTo>
                  <a:lnTo>
                    <a:pt x="10" y="151"/>
                  </a:lnTo>
                  <a:lnTo>
                    <a:pt x="14" y="183"/>
                  </a:lnTo>
                  <a:lnTo>
                    <a:pt x="16" y="219"/>
                  </a:lnTo>
                  <a:lnTo>
                    <a:pt x="16" y="255"/>
                  </a:lnTo>
                  <a:lnTo>
                    <a:pt x="10" y="293"/>
                  </a:lnTo>
                  <a:lnTo>
                    <a:pt x="2" y="342"/>
                  </a:lnTo>
                  <a:lnTo>
                    <a:pt x="0" y="378"/>
                  </a:lnTo>
                  <a:lnTo>
                    <a:pt x="0" y="37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1" name="Freeform 2375">
              <a:extLst>
                <a:ext uri="{FF2B5EF4-FFF2-40B4-BE49-F238E27FC236}">
                  <a16:creationId xmlns:a16="http://schemas.microsoft.com/office/drawing/2014/main" id="{98C61530-7519-475E-BC04-3AB961EF8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5"/>
              <a:ext cx="73" cy="169"/>
            </a:xfrm>
            <a:custGeom>
              <a:avLst/>
              <a:gdLst>
                <a:gd name="T0" fmla="*/ 193 w 220"/>
                <a:gd name="T1" fmla="*/ 9 h 507"/>
                <a:gd name="T2" fmla="*/ 142 w 220"/>
                <a:gd name="T3" fmla="*/ 38 h 507"/>
                <a:gd name="T4" fmla="*/ 105 w 220"/>
                <a:gd name="T5" fmla="*/ 74 h 507"/>
                <a:gd name="T6" fmla="*/ 74 w 220"/>
                <a:gd name="T7" fmla="*/ 122 h 507"/>
                <a:gd name="T8" fmla="*/ 50 w 220"/>
                <a:gd name="T9" fmla="*/ 186 h 507"/>
                <a:gd name="T10" fmla="*/ 23 w 220"/>
                <a:gd name="T11" fmla="*/ 260 h 507"/>
                <a:gd name="T12" fmla="*/ 25 w 220"/>
                <a:gd name="T13" fmla="*/ 285 h 507"/>
                <a:gd name="T14" fmla="*/ 55 w 220"/>
                <a:gd name="T15" fmla="*/ 262 h 507"/>
                <a:gd name="T16" fmla="*/ 57 w 220"/>
                <a:gd name="T17" fmla="*/ 269 h 507"/>
                <a:gd name="T18" fmla="*/ 33 w 220"/>
                <a:gd name="T19" fmla="*/ 311 h 507"/>
                <a:gd name="T20" fmla="*/ 50 w 220"/>
                <a:gd name="T21" fmla="*/ 319 h 507"/>
                <a:gd name="T22" fmla="*/ 66 w 220"/>
                <a:gd name="T23" fmla="*/ 321 h 507"/>
                <a:gd name="T24" fmla="*/ 52 w 220"/>
                <a:gd name="T25" fmla="*/ 352 h 507"/>
                <a:gd name="T26" fmla="*/ 19 w 220"/>
                <a:gd name="T27" fmla="*/ 400 h 507"/>
                <a:gd name="T28" fmla="*/ 14 w 220"/>
                <a:gd name="T29" fmla="*/ 415 h 507"/>
                <a:gd name="T30" fmla="*/ 44 w 220"/>
                <a:gd name="T31" fmla="*/ 397 h 507"/>
                <a:gd name="T32" fmla="*/ 33 w 220"/>
                <a:gd name="T33" fmla="*/ 439 h 507"/>
                <a:gd name="T34" fmla="*/ 47 w 220"/>
                <a:gd name="T35" fmla="*/ 441 h 507"/>
                <a:gd name="T36" fmla="*/ 33 w 220"/>
                <a:gd name="T37" fmla="*/ 477 h 507"/>
                <a:gd name="T38" fmla="*/ 14 w 220"/>
                <a:gd name="T39" fmla="*/ 507 h 507"/>
                <a:gd name="T40" fmla="*/ 66 w 220"/>
                <a:gd name="T41" fmla="*/ 471 h 507"/>
                <a:gd name="T42" fmla="*/ 96 w 220"/>
                <a:gd name="T43" fmla="*/ 449 h 507"/>
                <a:gd name="T44" fmla="*/ 142 w 220"/>
                <a:gd name="T45" fmla="*/ 408 h 507"/>
                <a:gd name="T46" fmla="*/ 128 w 220"/>
                <a:gd name="T47" fmla="*/ 446 h 507"/>
                <a:gd name="T48" fmla="*/ 161 w 220"/>
                <a:gd name="T49" fmla="*/ 431 h 507"/>
                <a:gd name="T50" fmla="*/ 191 w 220"/>
                <a:gd name="T51" fmla="*/ 408 h 507"/>
                <a:gd name="T52" fmla="*/ 212 w 220"/>
                <a:gd name="T53" fmla="*/ 375 h 507"/>
                <a:gd name="T54" fmla="*/ 220 w 220"/>
                <a:gd name="T55" fmla="*/ 341 h 507"/>
                <a:gd name="T56" fmla="*/ 188 w 220"/>
                <a:gd name="T57" fmla="*/ 365 h 507"/>
                <a:gd name="T58" fmla="*/ 202 w 220"/>
                <a:gd name="T59" fmla="*/ 321 h 507"/>
                <a:gd name="T60" fmla="*/ 210 w 220"/>
                <a:gd name="T61" fmla="*/ 278 h 507"/>
                <a:gd name="T62" fmla="*/ 153 w 220"/>
                <a:gd name="T63" fmla="*/ 303 h 507"/>
                <a:gd name="T64" fmla="*/ 170 w 220"/>
                <a:gd name="T65" fmla="*/ 257 h 507"/>
                <a:gd name="T66" fmla="*/ 180 w 220"/>
                <a:gd name="T67" fmla="*/ 209 h 507"/>
                <a:gd name="T68" fmla="*/ 145 w 220"/>
                <a:gd name="T69" fmla="*/ 217 h 507"/>
                <a:gd name="T70" fmla="*/ 151 w 220"/>
                <a:gd name="T71" fmla="*/ 178 h 507"/>
                <a:gd name="T72" fmla="*/ 170 w 220"/>
                <a:gd name="T73" fmla="*/ 125 h 507"/>
                <a:gd name="T74" fmla="*/ 193 w 220"/>
                <a:gd name="T75" fmla="*/ 76 h 507"/>
                <a:gd name="T76" fmla="*/ 218 w 220"/>
                <a:gd name="T77" fmla="*/ 45 h 507"/>
                <a:gd name="T78" fmla="*/ 185 w 220"/>
                <a:gd name="T79" fmla="*/ 53 h 507"/>
                <a:gd name="T80" fmla="*/ 153 w 220"/>
                <a:gd name="T81" fmla="*/ 66 h 507"/>
                <a:gd name="T82" fmla="*/ 183 w 220"/>
                <a:gd name="T83" fmla="*/ 27 h 507"/>
                <a:gd name="T84" fmla="*/ 220 w 220"/>
                <a:gd name="T85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507">
                  <a:moveTo>
                    <a:pt x="220" y="0"/>
                  </a:moveTo>
                  <a:lnTo>
                    <a:pt x="193" y="9"/>
                  </a:lnTo>
                  <a:lnTo>
                    <a:pt x="164" y="25"/>
                  </a:lnTo>
                  <a:lnTo>
                    <a:pt x="142" y="38"/>
                  </a:lnTo>
                  <a:lnTo>
                    <a:pt x="124" y="56"/>
                  </a:lnTo>
                  <a:lnTo>
                    <a:pt x="105" y="74"/>
                  </a:lnTo>
                  <a:lnTo>
                    <a:pt x="88" y="97"/>
                  </a:lnTo>
                  <a:lnTo>
                    <a:pt x="74" y="122"/>
                  </a:lnTo>
                  <a:lnTo>
                    <a:pt x="63" y="150"/>
                  </a:lnTo>
                  <a:lnTo>
                    <a:pt x="50" y="186"/>
                  </a:lnTo>
                  <a:lnTo>
                    <a:pt x="36" y="224"/>
                  </a:lnTo>
                  <a:lnTo>
                    <a:pt x="23" y="260"/>
                  </a:lnTo>
                  <a:lnTo>
                    <a:pt x="9" y="296"/>
                  </a:lnTo>
                  <a:lnTo>
                    <a:pt x="25" y="285"/>
                  </a:lnTo>
                  <a:lnTo>
                    <a:pt x="42" y="275"/>
                  </a:lnTo>
                  <a:lnTo>
                    <a:pt x="55" y="262"/>
                  </a:lnTo>
                  <a:lnTo>
                    <a:pt x="71" y="252"/>
                  </a:lnTo>
                  <a:lnTo>
                    <a:pt x="57" y="269"/>
                  </a:lnTo>
                  <a:lnTo>
                    <a:pt x="44" y="287"/>
                  </a:lnTo>
                  <a:lnTo>
                    <a:pt x="33" y="311"/>
                  </a:lnTo>
                  <a:lnTo>
                    <a:pt x="31" y="331"/>
                  </a:lnTo>
                  <a:lnTo>
                    <a:pt x="50" y="319"/>
                  </a:lnTo>
                  <a:lnTo>
                    <a:pt x="66" y="308"/>
                  </a:lnTo>
                  <a:lnTo>
                    <a:pt x="66" y="321"/>
                  </a:lnTo>
                  <a:lnTo>
                    <a:pt x="57" y="334"/>
                  </a:lnTo>
                  <a:lnTo>
                    <a:pt x="52" y="352"/>
                  </a:lnTo>
                  <a:lnTo>
                    <a:pt x="42" y="369"/>
                  </a:lnTo>
                  <a:lnTo>
                    <a:pt x="19" y="400"/>
                  </a:lnTo>
                  <a:lnTo>
                    <a:pt x="0" y="423"/>
                  </a:lnTo>
                  <a:lnTo>
                    <a:pt x="14" y="415"/>
                  </a:lnTo>
                  <a:lnTo>
                    <a:pt x="31" y="408"/>
                  </a:lnTo>
                  <a:lnTo>
                    <a:pt x="44" y="397"/>
                  </a:lnTo>
                  <a:lnTo>
                    <a:pt x="42" y="421"/>
                  </a:lnTo>
                  <a:lnTo>
                    <a:pt x="33" y="439"/>
                  </a:lnTo>
                  <a:lnTo>
                    <a:pt x="28" y="451"/>
                  </a:lnTo>
                  <a:lnTo>
                    <a:pt x="47" y="441"/>
                  </a:lnTo>
                  <a:lnTo>
                    <a:pt x="44" y="456"/>
                  </a:lnTo>
                  <a:lnTo>
                    <a:pt x="33" y="477"/>
                  </a:lnTo>
                  <a:lnTo>
                    <a:pt x="25" y="492"/>
                  </a:lnTo>
                  <a:lnTo>
                    <a:pt x="14" y="507"/>
                  </a:lnTo>
                  <a:lnTo>
                    <a:pt x="47" y="485"/>
                  </a:lnTo>
                  <a:lnTo>
                    <a:pt x="66" y="471"/>
                  </a:lnTo>
                  <a:lnTo>
                    <a:pt x="82" y="459"/>
                  </a:lnTo>
                  <a:lnTo>
                    <a:pt x="96" y="449"/>
                  </a:lnTo>
                  <a:lnTo>
                    <a:pt x="115" y="433"/>
                  </a:lnTo>
                  <a:lnTo>
                    <a:pt x="142" y="408"/>
                  </a:lnTo>
                  <a:lnTo>
                    <a:pt x="137" y="428"/>
                  </a:lnTo>
                  <a:lnTo>
                    <a:pt x="128" y="446"/>
                  </a:lnTo>
                  <a:lnTo>
                    <a:pt x="145" y="441"/>
                  </a:lnTo>
                  <a:lnTo>
                    <a:pt x="161" y="431"/>
                  </a:lnTo>
                  <a:lnTo>
                    <a:pt x="177" y="421"/>
                  </a:lnTo>
                  <a:lnTo>
                    <a:pt x="191" y="408"/>
                  </a:lnTo>
                  <a:lnTo>
                    <a:pt x="204" y="393"/>
                  </a:lnTo>
                  <a:lnTo>
                    <a:pt x="212" y="375"/>
                  </a:lnTo>
                  <a:lnTo>
                    <a:pt x="220" y="359"/>
                  </a:lnTo>
                  <a:lnTo>
                    <a:pt x="220" y="341"/>
                  </a:lnTo>
                  <a:lnTo>
                    <a:pt x="204" y="354"/>
                  </a:lnTo>
                  <a:lnTo>
                    <a:pt x="188" y="365"/>
                  </a:lnTo>
                  <a:lnTo>
                    <a:pt x="193" y="341"/>
                  </a:lnTo>
                  <a:lnTo>
                    <a:pt x="202" y="321"/>
                  </a:lnTo>
                  <a:lnTo>
                    <a:pt x="210" y="298"/>
                  </a:lnTo>
                  <a:lnTo>
                    <a:pt x="210" y="278"/>
                  </a:lnTo>
                  <a:lnTo>
                    <a:pt x="180" y="291"/>
                  </a:lnTo>
                  <a:lnTo>
                    <a:pt x="153" y="303"/>
                  </a:lnTo>
                  <a:lnTo>
                    <a:pt x="161" y="280"/>
                  </a:lnTo>
                  <a:lnTo>
                    <a:pt x="170" y="257"/>
                  </a:lnTo>
                  <a:lnTo>
                    <a:pt x="177" y="231"/>
                  </a:lnTo>
                  <a:lnTo>
                    <a:pt x="180" y="209"/>
                  </a:lnTo>
                  <a:lnTo>
                    <a:pt x="164" y="209"/>
                  </a:lnTo>
                  <a:lnTo>
                    <a:pt x="145" y="217"/>
                  </a:lnTo>
                  <a:lnTo>
                    <a:pt x="147" y="199"/>
                  </a:lnTo>
                  <a:lnTo>
                    <a:pt x="151" y="178"/>
                  </a:lnTo>
                  <a:lnTo>
                    <a:pt x="161" y="150"/>
                  </a:lnTo>
                  <a:lnTo>
                    <a:pt x="170" y="125"/>
                  </a:lnTo>
                  <a:lnTo>
                    <a:pt x="180" y="99"/>
                  </a:lnTo>
                  <a:lnTo>
                    <a:pt x="193" y="76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02" y="48"/>
                  </a:lnTo>
                  <a:lnTo>
                    <a:pt x="185" y="53"/>
                  </a:lnTo>
                  <a:lnTo>
                    <a:pt x="170" y="61"/>
                  </a:lnTo>
                  <a:lnTo>
                    <a:pt x="153" y="66"/>
                  </a:lnTo>
                  <a:lnTo>
                    <a:pt x="166" y="45"/>
                  </a:lnTo>
                  <a:lnTo>
                    <a:pt x="183" y="27"/>
                  </a:lnTo>
                  <a:lnTo>
                    <a:pt x="202" y="12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2" name="Freeform 2376">
              <a:extLst>
                <a:ext uri="{FF2B5EF4-FFF2-40B4-BE49-F238E27FC236}">
                  <a16:creationId xmlns:a16="http://schemas.microsoft.com/office/drawing/2014/main" id="{11E05449-B91A-47F2-BCA6-D08F41FF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5"/>
              <a:ext cx="73" cy="169"/>
            </a:xfrm>
            <a:custGeom>
              <a:avLst/>
              <a:gdLst>
                <a:gd name="T0" fmla="*/ 193 w 220"/>
                <a:gd name="T1" fmla="*/ 9 h 507"/>
                <a:gd name="T2" fmla="*/ 142 w 220"/>
                <a:gd name="T3" fmla="*/ 38 h 507"/>
                <a:gd name="T4" fmla="*/ 105 w 220"/>
                <a:gd name="T5" fmla="*/ 74 h 507"/>
                <a:gd name="T6" fmla="*/ 74 w 220"/>
                <a:gd name="T7" fmla="*/ 122 h 507"/>
                <a:gd name="T8" fmla="*/ 50 w 220"/>
                <a:gd name="T9" fmla="*/ 186 h 507"/>
                <a:gd name="T10" fmla="*/ 23 w 220"/>
                <a:gd name="T11" fmla="*/ 260 h 507"/>
                <a:gd name="T12" fmla="*/ 25 w 220"/>
                <a:gd name="T13" fmla="*/ 285 h 507"/>
                <a:gd name="T14" fmla="*/ 55 w 220"/>
                <a:gd name="T15" fmla="*/ 262 h 507"/>
                <a:gd name="T16" fmla="*/ 57 w 220"/>
                <a:gd name="T17" fmla="*/ 269 h 507"/>
                <a:gd name="T18" fmla="*/ 33 w 220"/>
                <a:gd name="T19" fmla="*/ 311 h 507"/>
                <a:gd name="T20" fmla="*/ 50 w 220"/>
                <a:gd name="T21" fmla="*/ 319 h 507"/>
                <a:gd name="T22" fmla="*/ 66 w 220"/>
                <a:gd name="T23" fmla="*/ 321 h 507"/>
                <a:gd name="T24" fmla="*/ 52 w 220"/>
                <a:gd name="T25" fmla="*/ 352 h 507"/>
                <a:gd name="T26" fmla="*/ 19 w 220"/>
                <a:gd name="T27" fmla="*/ 400 h 507"/>
                <a:gd name="T28" fmla="*/ 14 w 220"/>
                <a:gd name="T29" fmla="*/ 415 h 507"/>
                <a:gd name="T30" fmla="*/ 44 w 220"/>
                <a:gd name="T31" fmla="*/ 397 h 507"/>
                <a:gd name="T32" fmla="*/ 33 w 220"/>
                <a:gd name="T33" fmla="*/ 439 h 507"/>
                <a:gd name="T34" fmla="*/ 47 w 220"/>
                <a:gd name="T35" fmla="*/ 441 h 507"/>
                <a:gd name="T36" fmla="*/ 33 w 220"/>
                <a:gd name="T37" fmla="*/ 477 h 507"/>
                <a:gd name="T38" fmla="*/ 14 w 220"/>
                <a:gd name="T39" fmla="*/ 507 h 507"/>
                <a:gd name="T40" fmla="*/ 66 w 220"/>
                <a:gd name="T41" fmla="*/ 471 h 507"/>
                <a:gd name="T42" fmla="*/ 96 w 220"/>
                <a:gd name="T43" fmla="*/ 449 h 507"/>
                <a:gd name="T44" fmla="*/ 142 w 220"/>
                <a:gd name="T45" fmla="*/ 408 h 507"/>
                <a:gd name="T46" fmla="*/ 128 w 220"/>
                <a:gd name="T47" fmla="*/ 446 h 507"/>
                <a:gd name="T48" fmla="*/ 161 w 220"/>
                <a:gd name="T49" fmla="*/ 431 h 507"/>
                <a:gd name="T50" fmla="*/ 191 w 220"/>
                <a:gd name="T51" fmla="*/ 408 h 507"/>
                <a:gd name="T52" fmla="*/ 212 w 220"/>
                <a:gd name="T53" fmla="*/ 375 h 507"/>
                <a:gd name="T54" fmla="*/ 220 w 220"/>
                <a:gd name="T55" fmla="*/ 341 h 507"/>
                <a:gd name="T56" fmla="*/ 188 w 220"/>
                <a:gd name="T57" fmla="*/ 365 h 507"/>
                <a:gd name="T58" fmla="*/ 202 w 220"/>
                <a:gd name="T59" fmla="*/ 321 h 507"/>
                <a:gd name="T60" fmla="*/ 210 w 220"/>
                <a:gd name="T61" fmla="*/ 278 h 507"/>
                <a:gd name="T62" fmla="*/ 153 w 220"/>
                <a:gd name="T63" fmla="*/ 303 h 507"/>
                <a:gd name="T64" fmla="*/ 170 w 220"/>
                <a:gd name="T65" fmla="*/ 257 h 507"/>
                <a:gd name="T66" fmla="*/ 180 w 220"/>
                <a:gd name="T67" fmla="*/ 209 h 507"/>
                <a:gd name="T68" fmla="*/ 145 w 220"/>
                <a:gd name="T69" fmla="*/ 217 h 507"/>
                <a:gd name="T70" fmla="*/ 151 w 220"/>
                <a:gd name="T71" fmla="*/ 178 h 507"/>
                <a:gd name="T72" fmla="*/ 170 w 220"/>
                <a:gd name="T73" fmla="*/ 125 h 507"/>
                <a:gd name="T74" fmla="*/ 193 w 220"/>
                <a:gd name="T75" fmla="*/ 76 h 507"/>
                <a:gd name="T76" fmla="*/ 218 w 220"/>
                <a:gd name="T77" fmla="*/ 45 h 507"/>
                <a:gd name="T78" fmla="*/ 185 w 220"/>
                <a:gd name="T79" fmla="*/ 53 h 507"/>
                <a:gd name="T80" fmla="*/ 153 w 220"/>
                <a:gd name="T81" fmla="*/ 66 h 507"/>
                <a:gd name="T82" fmla="*/ 183 w 220"/>
                <a:gd name="T83" fmla="*/ 27 h 507"/>
                <a:gd name="T84" fmla="*/ 220 w 220"/>
                <a:gd name="T85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507">
                  <a:moveTo>
                    <a:pt x="220" y="0"/>
                  </a:moveTo>
                  <a:lnTo>
                    <a:pt x="193" y="9"/>
                  </a:lnTo>
                  <a:lnTo>
                    <a:pt x="164" y="25"/>
                  </a:lnTo>
                  <a:lnTo>
                    <a:pt x="142" y="38"/>
                  </a:lnTo>
                  <a:lnTo>
                    <a:pt x="124" y="56"/>
                  </a:lnTo>
                  <a:lnTo>
                    <a:pt x="105" y="74"/>
                  </a:lnTo>
                  <a:lnTo>
                    <a:pt x="88" y="97"/>
                  </a:lnTo>
                  <a:lnTo>
                    <a:pt x="74" y="122"/>
                  </a:lnTo>
                  <a:lnTo>
                    <a:pt x="63" y="150"/>
                  </a:lnTo>
                  <a:lnTo>
                    <a:pt x="50" y="186"/>
                  </a:lnTo>
                  <a:lnTo>
                    <a:pt x="36" y="224"/>
                  </a:lnTo>
                  <a:lnTo>
                    <a:pt x="23" y="260"/>
                  </a:lnTo>
                  <a:lnTo>
                    <a:pt x="9" y="296"/>
                  </a:lnTo>
                  <a:lnTo>
                    <a:pt x="25" y="285"/>
                  </a:lnTo>
                  <a:lnTo>
                    <a:pt x="42" y="275"/>
                  </a:lnTo>
                  <a:lnTo>
                    <a:pt x="55" y="262"/>
                  </a:lnTo>
                  <a:lnTo>
                    <a:pt x="71" y="252"/>
                  </a:lnTo>
                  <a:lnTo>
                    <a:pt x="57" y="269"/>
                  </a:lnTo>
                  <a:lnTo>
                    <a:pt x="44" y="287"/>
                  </a:lnTo>
                  <a:lnTo>
                    <a:pt x="33" y="311"/>
                  </a:lnTo>
                  <a:lnTo>
                    <a:pt x="31" y="331"/>
                  </a:lnTo>
                  <a:lnTo>
                    <a:pt x="50" y="319"/>
                  </a:lnTo>
                  <a:lnTo>
                    <a:pt x="66" y="308"/>
                  </a:lnTo>
                  <a:lnTo>
                    <a:pt x="66" y="321"/>
                  </a:lnTo>
                  <a:lnTo>
                    <a:pt x="57" y="334"/>
                  </a:lnTo>
                  <a:lnTo>
                    <a:pt x="52" y="352"/>
                  </a:lnTo>
                  <a:lnTo>
                    <a:pt x="42" y="369"/>
                  </a:lnTo>
                  <a:lnTo>
                    <a:pt x="19" y="400"/>
                  </a:lnTo>
                  <a:lnTo>
                    <a:pt x="0" y="423"/>
                  </a:lnTo>
                  <a:lnTo>
                    <a:pt x="14" y="415"/>
                  </a:lnTo>
                  <a:lnTo>
                    <a:pt x="31" y="408"/>
                  </a:lnTo>
                  <a:lnTo>
                    <a:pt x="44" y="397"/>
                  </a:lnTo>
                  <a:lnTo>
                    <a:pt x="42" y="421"/>
                  </a:lnTo>
                  <a:lnTo>
                    <a:pt x="33" y="439"/>
                  </a:lnTo>
                  <a:lnTo>
                    <a:pt x="28" y="451"/>
                  </a:lnTo>
                  <a:lnTo>
                    <a:pt x="47" y="441"/>
                  </a:lnTo>
                  <a:lnTo>
                    <a:pt x="44" y="456"/>
                  </a:lnTo>
                  <a:lnTo>
                    <a:pt x="33" y="477"/>
                  </a:lnTo>
                  <a:lnTo>
                    <a:pt x="25" y="492"/>
                  </a:lnTo>
                  <a:lnTo>
                    <a:pt x="14" y="507"/>
                  </a:lnTo>
                  <a:lnTo>
                    <a:pt x="47" y="485"/>
                  </a:lnTo>
                  <a:lnTo>
                    <a:pt x="66" y="471"/>
                  </a:lnTo>
                  <a:lnTo>
                    <a:pt x="82" y="459"/>
                  </a:lnTo>
                  <a:lnTo>
                    <a:pt x="96" y="449"/>
                  </a:lnTo>
                  <a:lnTo>
                    <a:pt x="115" y="433"/>
                  </a:lnTo>
                  <a:lnTo>
                    <a:pt x="142" y="408"/>
                  </a:lnTo>
                  <a:lnTo>
                    <a:pt x="137" y="428"/>
                  </a:lnTo>
                  <a:lnTo>
                    <a:pt x="128" y="446"/>
                  </a:lnTo>
                  <a:lnTo>
                    <a:pt x="145" y="441"/>
                  </a:lnTo>
                  <a:lnTo>
                    <a:pt x="161" y="431"/>
                  </a:lnTo>
                  <a:lnTo>
                    <a:pt x="177" y="421"/>
                  </a:lnTo>
                  <a:lnTo>
                    <a:pt x="191" y="408"/>
                  </a:lnTo>
                  <a:lnTo>
                    <a:pt x="204" y="393"/>
                  </a:lnTo>
                  <a:lnTo>
                    <a:pt x="212" y="375"/>
                  </a:lnTo>
                  <a:lnTo>
                    <a:pt x="220" y="359"/>
                  </a:lnTo>
                  <a:lnTo>
                    <a:pt x="220" y="341"/>
                  </a:lnTo>
                  <a:lnTo>
                    <a:pt x="204" y="354"/>
                  </a:lnTo>
                  <a:lnTo>
                    <a:pt x="188" y="365"/>
                  </a:lnTo>
                  <a:lnTo>
                    <a:pt x="193" y="341"/>
                  </a:lnTo>
                  <a:lnTo>
                    <a:pt x="202" y="321"/>
                  </a:lnTo>
                  <a:lnTo>
                    <a:pt x="210" y="298"/>
                  </a:lnTo>
                  <a:lnTo>
                    <a:pt x="210" y="278"/>
                  </a:lnTo>
                  <a:lnTo>
                    <a:pt x="180" y="291"/>
                  </a:lnTo>
                  <a:lnTo>
                    <a:pt x="153" y="303"/>
                  </a:lnTo>
                  <a:lnTo>
                    <a:pt x="161" y="280"/>
                  </a:lnTo>
                  <a:lnTo>
                    <a:pt x="170" y="257"/>
                  </a:lnTo>
                  <a:lnTo>
                    <a:pt x="177" y="231"/>
                  </a:lnTo>
                  <a:lnTo>
                    <a:pt x="180" y="209"/>
                  </a:lnTo>
                  <a:lnTo>
                    <a:pt x="164" y="209"/>
                  </a:lnTo>
                  <a:lnTo>
                    <a:pt x="145" y="217"/>
                  </a:lnTo>
                  <a:lnTo>
                    <a:pt x="147" y="199"/>
                  </a:lnTo>
                  <a:lnTo>
                    <a:pt x="151" y="178"/>
                  </a:lnTo>
                  <a:lnTo>
                    <a:pt x="161" y="150"/>
                  </a:lnTo>
                  <a:lnTo>
                    <a:pt x="170" y="125"/>
                  </a:lnTo>
                  <a:lnTo>
                    <a:pt x="180" y="99"/>
                  </a:lnTo>
                  <a:lnTo>
                    <a:pt x="193" y="76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02" y="48"/>
                  </a:lnTo>
                  <a:lnTo>
                    <a:pt x="185" y="53"/>
                  </a:lnTo>
                  <a:lnTo>
                    <a:pt x="170" y="61"/>
                  </a:lnTo>
                  <a:lnTo>
                    <a:pt x="153" y="66"/>
                  </a:lnTo>
                  <a:lnTo>
                    <a:pt x="166" y="45"/>
                  </a:lnTo>
                  <a:lnTo>
                    <a:pt x="183" y="27"/>
                  </a:lnTo>
                  <a:lnTo>
                    <a:pt x="202" y="12"/>
                  </a:lnTo>
                  <a:lnTo>
                    <a:pt x="220" y="0"/>
                  </a:lnTo>
                  <a:lnTo>
                    <a:pt x="22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3" name="Freeform 2377">
              <a:extLst>
                <a:ext uri="{FF2B5EF4-FFF2-40B4-BE49-F238E27FC236}">
                  <a16:creationId xmlns:a16="http://schemas.microsoft.com/office/drawing/2014/main" id="{501B6D8D-6EEE-4448-83C6-9B0F486A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35"/>
              <a:ext cx="38" cy="60"/>
            </a:xfrm>
            <a:custGeom>
              <a:avLst/>
              <a:gdLst>
                <a:gd name="T0" fmla="*/ 0 w 114"/>
                <a:gd name="T1" fmla="*/ 22 h 180"/>
                <a:gd name="T2" fmla="*/ 14 w 114"/>
                <a:gd name="T3" fmla="*/ 14 h 180"/>
                <a:gd name="T4" fmla="*/ 31 w 114"/>
                <a:gd name="T5" fmla="*/ 6 h 180"/>
                <a:gd name="T6" fmla="*/ 43 w 114"/>
                <a:gd name="T7" fmla="*/ 4 h 180"/>
                <a:gd name="T8" fmla="*/ 56 w 114"/>
                <a:gd name="T9" fmla="*/ 0 h 180"/>
                <a:gd name="T10" fmla="*/ 70 w 114"/>
                <a:gd name="T11" fmla="*/ 0 h 180"/>
                <a:gd name="T12" fmla="*/ 83 w 114"/>
                <a:gd name="T13" fmla="*/ 0 h 180"/>
                <a:gd name="T14" fmla="*/ 97 w 114"/>
                <a:gd name="T15" fmla="*/ 0 h 180"/>
                <a:gd name="T16" fmla="*/ 114 w 114"/>
                <a:gd name="T17" fmla="*/ 2 h 180"/>
                <a:gd name="T18" fmla="*/ 100 w 114"/>
                <a:gd name="T19" fmla="*/ 6 h 180"/>
                <a:gd name="T20" fmla="*/ 81 w 114"/>
                <a:gd name="T21" fmla="*/ 17 h 180"/>
                <a:gd name="T22" fmla="*/ 68 w 114"/>
                <a:gd name="T23" fmla="*/ 30 h 180"/>
                <a:gd name="T24" fmla="*/ 89 w 114"/>
                <a:gd name="T25" fmla="*/ 30 h 180"/>
                <a:gd name="T26" fmla="*/ 108 w 114"/>
                <a:gd name="T27" fmla="*/ 35 h 180"/>
                <a:gd name="T28" fmla="*/ 97 w 114"/>
                <a:gd name="T29" fmla="*/ 40 h 180"/>
                <a:gd name="T30" fmla="*/ 78 w 114"/>
                <a:gd name="T31" fmla="*/ 53 h 180"/>
                <a:gd name="T32" fmla="*/ 73 w 114"/>
                <a:gd name="T33" fmla="*/ 62 h 180"/>
                <a:gd name="T34" fmla="*/ 89 w 114"/>
                <a:gd name="T35" fmla="*/ 78 h 180"/>
                <a:gd name="T36" fmla="*/ 75 w 114"/>
                <a:gd name="T37" fmla="*/ 84 h 180"/>
                <a:gd name="T38" fmla="*/ 59 w 114"/>
                <a:gd name="T39" fmla="*/ 106 h 180"/>
                <a:gd name="T40" fmla="*/ 56 w 114"/>
                <a:gd name="T41" fmla="*/ 122 h 180"/>
                <a:gd name="T42" fmla="*/ 54 w 114"/>
                <a:gd name="T43" fmla="*/ 136 h 180"/>
                <a:gd name="T44" fmla="*/ 51 w 114"/>
                <a:gd name="T45" fmla="*/ 152 h 180"/>
                <a:gd name="T46" fmla="*/ 51 w 114"/>
                <a:gd name="T47" fmla="*/ 168 h 180"/>
                <a:gd name="T48" fmla="*/ 51 w 114"/>
                <a:gd name="T49" fmla="*/ 180 h 180"/>
                <a:gd name="T50" fmla="*/ 48 w 114"/>
                <a:gd name="T51" fmla="*/ 157 h 180"/>
                <a:gd name="T52" fmla="*/ 43 w 114"/>
                <a:gd name="T53" fmla="*/ 134 h 180"/>
                <a:gd name="T54" fmla="*/ 38 w 114"/>
                <a:gd name="T55" fmla="*/ 112 h 180"/>
                <a:gd name="T56" fmla="*/ 33 w 114"/>
                <a:gd name="T57" fmla="*/ 91 h 180"/>
                <a:gd name="T58" fmla="*/ 24 w 114"/>
                <a:gd name="T59" fmla="*/ 70 h 180"/>
                <a:gd name="T60" fmla="*/ 16 w 114"/>
                <a:gd name="T61" fmla="*/ 53 h 180"/>
                <a:gd name="T62" fmla="*/ 8 w 114"/>
                <a:gd name="T63" fmla="*/ 35 h 180"/>
                <a:gd name="T64" fmla="*/ 0 w 114"/>
                <a:gd name="T65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80">
                  <a:moveTo>
                    <a:pt x="0" y="22"/>
                  </a:moveTo>
                  <a:lnTo>
                    <a:pt x="14" y="14"/>
                  </a:lnTo>
                  <a:lnTo>
                    <a:pt x="31" y="6"/>
                  </a:lnTo>
                  <a:lnTo>
                    <a:pt x="43" y="4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97" y="0"/>
                  </a:lnTo>
                  <a:lnTo>
                    <a:pt x="114" y="2"/>
                  </a:lnTo>
                  <a:lnTo>
                    <a:pt x="100" y="6"/>
                  </a:lnTo>
                  <a:lnTo>
                    <a:pt x="81" y="17"/>
                  </a:lnTo>
                  <a:lnTo>
                    <a:pt x="68" y="30"/>
                  </a:lnTo>
                  <a:lnTo>
                    <a:pt x="89" y="30"/>
                  </a:lnTo>
                  <a:lnTo>
                    <a:pt x="108" y="35"/>
                  </a:lnTo>
                  <a:lnTo>
                    <a:pt x="97" y="40"/>
                  </a:lnTo>
                  <a:lnTo>
                    <a:pt x="78" y="53"/>
                  </a:lnTo>
                  <a:lnTo>
                    <a:pt x="73" y="62"/>
                  </a:lnTo>
                  <a:lnTo>
                    <a:pt x="89" y="78"/>
                  </a:lnTo>
                  <a:lnTo>
                    <a:pt x="75" y="84"/>
                  </a:lnTo>
                  <a:lnTo>
                    <a:pt x="59" y="106"/>
                  </a:lnTo>
                  <a:lnTo>
                    <a:pt x="56" y="122"/>
                  </a:lnTo>
                  <a:lnTo>
                    <a:pt x="54" y="136"/>
                  </a:lnTo>
                  <a:lnTo>
                    <a:pt x="51" y="152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48" y="157"/>
                  </a:lnTo>
                  <a:lnTo>
                    <a:pt x="43" y="134"/>
                  </a:lnTo>
                  <a:lnTo>
                    <a:pt x="38" y="112"/>
                  </a:lnTo>
                  <a:lnTo>
                    <a:pt x="33" y="91"/>
                  </a:lnTo>
                  <a:lnTo>
                    <a:pt x="24" y="70"/>
                  </a:lnTo>
                  <a:lnTo>
                    <a:pt x="16" y="53"/>
                  </a:lnTo>
                  <a:lnTo>
                    <a:pt x="8" y="3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4" name="Freeform 2378">
              <a:extLst>
                <a:ext uri="{FF2B5EF4-FFF2-40B4-BE49-F238E27FC236}">
                  <a16:creationId xmlns:a16="http://schemas.microsoft.com/office/drawing/2014/main" id="{29A37E58-2B78-43D4-B310-A3AF22E23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35"/>
              <a:ext cx="38" cy="60"/>
            </a:xfrm>
            <a:custGeom>
              <a:avLst/>
              <a:gdLst>
                <a:gd name="T0" fmla="*/ 0 w 114"/>
                <a:gd name="T1" fmla="*/ 22 h 180"/>
                <a:gd name="T2" fmla="*/ 14 w 114"/>
                <a:gd name="T3" fmla="*/ 14 h 180"/>
                <a:gd name="T4" fmla="*/ 31 w 114"/>
                <a:gd name="T5" fmla="*/ 6 h 180"/>
                <a:gd name="T6" fmla="*/ 43 w 114"/>
                <a:gd name="T7" fmla="*/ 4 h 180"/>
                <a:gd name="T8" fmla="*/ 56 w 114"/>
                <a:gd name="T9" fmla="*/ 0 h 180"/>
                <a:gd name="T10" fmla="*/ 70 w 114"/>
                <a:gd name="T11" fmla="*/ 0 h 180"/>
                <a:gd name="T12" fmla="*/ 83 w 114"/>
                <a:gd name="T13" fmla="*/ 0 h 180"/>
                <a:gd name="T14" fmla="*/ 97 w 114"/>
                <a:gd name="T15" fmla="*/ 0 h 180"/>
                <a:gd name="T16" fmla="*/ 114 w 114"/>
                <a:gd name="T17" fmla="*/ 2 h 180"/>
                <a:gd name="T18" fmla="*/ 100 w 114"/>
                <a:gd name="T19" fmla="*/ 6 h 180"/>
                <a:gd name="T20" fmla="*/ 81 w 114"/>
                <a:gd name="T21" fmla="*/ 17 h 180"/>
                <a:gd name="T22" fmla="*/ 68 w 114"/>
                <a:gd name="T23" fmla="*/ 30 h 180"/>
                <a:gd name="T24" fmla="*/ 89 w 114"/>
                <a:gd name="T25" fmla="*/ 30 h 180"/>
                <a:gd name="T26" fmla="*/ 108 w 114"/>
                <a:gd name="T27" fmla="*/ 35 h 180"/>
                <a:gd name="T28" fmla="*/ 97 w 114"/>
                <a:gd name="T29" fmla="*/ 40 h 180"/>
                <a:gd name="T30" fmla="*/ 78 w 114"/>
                <a:gd name="T31" fmla="*/ 53 h 180"/>
                <a:gd name="T32" fmla="*/ 73 w 114"/>
                <a:gd name="T33" fmla="*/ 62 h 180"/>
                <a:gd name="T34" fmla="*/ 89 w 114"/>
                <a:gd name="T35" fmla="*/ 78 h 180"/>
                <a:gd name="T36" fmla="*/ 75 w 114"/>
                <a:gd name="T37" fmla="*/ 84 h 180"/>
                <a:gd name="T38" fmla="*/ 59 w 114"/>
                <a:gd name="T39" fmla="*/ 106 h 180"/>
                <a:gd name="T40" fmla="*/ 56 w 114"/>
                <a:gd name="T41" fmla="*/ 122 h 180"/>
                <a:gd name="T42" fmla="*/ 54 w 114"/>
                <a:gd name="T43" fmla="*/ 136 h 180"/>
                <a:gd name="T44" fmla="*/ 51 w 114"/>
                <a:gd name="T45" fmla="*/ 152 h 180"/>
                <a:gd name="T46" fmla="*/ 51 w 114"/>
                <a:gd name="T47" fmla="*/ 168 h 180"/>
                <a:gd name="T48" fmla="*/ 51 w 114"/>
                <a:gd name="T49" fmla="*/ 180 h 180"/>
                <a:gd name="T50" fmla="*/ 48 w 114"/>
                <a:gd name="T51" fmla="*/ 157 h 180"/>
                <a:gd name="T52" fmla="*/ 43 w 114"/>
                <a:gd name="T53" fmla="*/ 134 h 180"/>
                <a:gd name="T54" fmla="*/ 38 w 114"/>
                <a:gd name="T55" fmla="*/ 112 h 180"/>
                <a:gd name="T56" fmla="*/ 33 w 114"/>
                <a:gd name="T57" fmla="*/ 91 h 180"/>
                <a:gd name="T58" fmla="*/ 24 w 114"/>
                <a:gd name="T59" fmla="*/ 70 h 180"/>
                <a:gd name="T60" fmla="*/ 16 w 114"/>
                <a:gd name="T61" fmla="*/ 53 h 180"/>
                <a:gd name="T62" fmla="*/ 8 w 114"/>
                <a:gd name="T63" fmla="*/ 35 h 180"/>
                <a:gd name="T64" fmla="*/ 0 w 114"/>
                <a:gd name="T65" fmla="*/ 22 h 180"/>
                <a:gd name="T66" fmla="*/ 0 w 114"/>
                <a:gd name="T67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80">
                  <a:moveTo>
                    <a:pt x="0" y="22"/>
                  </a:moveTo>
                  <a:lnTo>
                    <a:pt x="14" y="14"/>
                  </a:lnTo>
                  <a:lnTo>
                    <a:pt x="31" y="6"/>
                  </a:lnTo>
                  <a:lnTo>
                    <a:pt x="43" y="4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97" y="0"/>
                  </a:lnTo>
                  <a:lnTo>
                    <a:pt x="114" y="2"/>
                  </a:lnTo>
                  <a:lnTo>
                    <a:pt x="100" y="6"/>
                  </a:lnTo>
                  <a:lnTo>
                    <a:pt x="81" y="17"/>
                  </a:lnTo>
                  <a:lnTo>
                    <a:pt x="68" y="30"/>
                  </a:lnTo>
                  <a:lnTo>
                    <a:pt x="89" y="30"/>
                  </a:lnTo>
                  <a:lnTo>
                    <a:pt x="108" y="35"/>
                  </a:lnTo>
                  <a:lnTo>
                    <a:pt x="97" y="40"/>
                  </a:lnTo>
                  <a:lnTo>
                    <a:pt x="78" y="53"/>
                  </a:lnTo>
                  <a:lnTo>
                    <a:pt x="73" y="62"/>
                  </a:lnTo>
                  <a:lnTo>
                    <a:pt x="89" y="78"/>
                  </a:lnTo>
                  <a:lnTo>
                    <a:pt x="75" y="84"/>
                  </a:lnTo>
                  <a:lnTo>
                    <a:pt x="59" y="106"/>
                  </a:lnTo>
                  <a:lnTo>
                    <a:pt x="56" y="122"/>
                  </a:lnTo>
                  <a:lnTo>
                    <a:pt x="54" y="136"/>
                  </a:lnTo>
                  <a:lnTo>
                    <a:pt x="51" y="152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48" y="157"/>
                  </a:lnTo>
                  <a:lnTo>
                    <a:pt x="43" y="134"/>
                  </a:lnTo>
                  <a:lnTo>
                    <a:pt x="38" y="112"/>
                  </a:lnTo>
                  <a:lnTo>
                    <a:pt x="33" y="91"/>
                  </a:lnTo>
                  <a:lnTo>
                    <a:pt x="24" y="70"/>
                  </a:lnTo>
                  <a:lnTo>
                    <a:pt x="16" y="53"/>
                  </a:lnTo>
                  <a:lnTo>
                    <a:pt x="8" y="35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5" name="Freeform 2379">
              <a:extLst>
                <a:ext uri="{FF2B5EF4-FFF2-40B4-BE49-F238E27FC236}">
                  <a16:creationId xmlns:a16="http://schemas.microsoft.com/office/drawing/2014/main" id="{0125C60F-52B6-4278-A7C1-93E6DA12F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28"/>
              <a:ext cx="104" cy="220"/>
            </a:xfrm>
            <a:custGeom>
              <a:avLst/>
              <a:gdLst>
                <a:gd name="T0" fmla="*/ 0 w 310"/>
                <a:gd name="T1" fmla="*/ 131 h 659"/>
                <a:gd name="T2" fmla="*/ 17 w 310"/>
                <a:gd name="T3" fmla="*/ 169 h 659"/>
                <a:gd name="T4" fmla="*/ 39 w 310"/>
                <a:gd name="T5" fmla="*/ 203 h 659"/>
                <a:gd name="T6" fmla="*/ 86 w 310"/>
                <a:gd name="T7" fmla="*/ 255 h 659"/>
                <a:gd name="T8" fmla="*/ 137 w 310"/>
                <a:gd name="T9" fmla="*/ 315 h 659"/>
                <a:gd name="T10" fmla="*/ 161 w 310"/>
                <a:gd name="T11" fmla="*/ 371 h 659"/>
                <a:gd name="T12" fmla="*/ 161 w 310"/>
                <a:gd name="T13" fmla="*/ 421 h 659"/>
                <a:gd name="T14" fmla="*/ 185 w 310"/>
                <a:gd name="T15" fmla="*/ 396 h 659"/>
                <a:gd name="T16" fmla="*/ 202 w 310"/>
                <a:gd name="T17" fmla="*/ 454 h 659"/>
                <a:gd name="T18" fmla="*/ 202 w 310"/>
                <a:gd name="T19" fmla="*/ 523 h 659"/>
                <a:gd name="T20" fmla="*/ 210 w 310"/>
                <a:gd name="T21" fmla="*/ 584 h 659"/>
                <a:gd name="T22" fmla="*/ 243 w 310"/>
                <a:gd name="T23" fmla="*/ 631 h 659"/>
                <a:gd name="T24" fmla="*/ 310 w 310"/>
                <a:gd name="T25" fmla="*/ 649 h 659"/>
                <a:gd name="T26" fmla="*/ 283 w 310"/>
                <a:gd name="T27" fmla="*/ 582 h 659"/>
                <a:gd name="T28" fmla="*/ 277 w 310"/>
                <a:gd name="T29" fmla="*/ 516 h 659"/>
                <a:gd name="T30" fmla="*/ 281 w 310"/>
                <a:gd name="T31" fmla="*/ 442 h 659"/>
                <a:gd name="T32" fmla="*/ 281 w 310"/>
                <a:gd name="T33" fmla="*/ 396 h 659"/>
                <a:gd name="T34" fmla="*/ 275 w 310"/>
                <a:gd name="T35" fmla="*/ 340 h 659"/>
                <a:gd name="T36" fmla="*/ 253 w 310"/>
                <a:gd name="T37" fmla="*/ 375 h 659"/>
                <a:gd name="T38" fmla="*/ 239 w 310"/>
                <a:gd name="T39" fmla="*/ 340 h 659"/>
                <a:gd name="T40" fmla="*/ 226 w 310"/>
                <a:gd name="T41" fmla="*/ 291 h 659"/>
                <a:gd name="T42" fmla="*/ 210 w 310"/>
                <a:gd name="T43" fmla="*/ 273 h 659"/>
                <a:gd name="T44" fmla="*/ 202 w 310"/>
                <a:gd name="T45" fmla="*/ 245 h 659"/>
                <a:gd name="T46" fmla="*/ 170 w 310"/>
                <a:gd name="T47" fmla="*/ 233 h 659"/>
                <a:gd name="T48" fmla="*/ 142 w 310"/>
                <a:gd name="T49" fmla="*/ 205 h 659"/>
                <a:gd name="T50" fmla="*/ 120 w 310"/>
                <a:gd name="T51" fmla="*/ 146 h 659"/>
                <a:gd name="T52" fmla="*/ 109 w 310"/>
                <a:gd name="T53" fmla="*/ 85 h 659"/>
                <a:gd name="T54" fmla="*/ 99 w 310"/>
                <a:gd name="T55" fmla="*/ 26 h 659"/>
                <a:gd name="T56" fmla="*/ 71 w 310"/>
                <a:gd name="T57" fmla="*/ 23 h 659"/>
                <a:gd name="T58" fmla="*/ 48 w 310"/>
                <a:gd name="T59" fmla="*/ 72 h 659"/>
                <a:gd name="T60" fmla="*/ 36 w 310"/>
                <a:gd name="T61" fmla="*/ 64 h 659"/>
                <a:gd name="T62" fmla="*/ 9 w 310"/>
                <a:gd name="T63" fmla="*/ 64 h 659"/>
                <a:gd name="T64" fmla="*/ 0 w 310"/>
                <a:gd name="T65" fmla="*/ 103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0" h="659">
                  <a:moveTo>
                    <a:pt x="0" y="103"/>
                  </a:moveTo>
                  <a:lnTo>
                    <a:pt x="0" y="131"/>
                  </a:lnTo>
                  <a:lnTo>
                    <a:pt x="9" y="153"/>
                  </a:lnTo>
                  <a:lnTo>
                    <a:pt x="17" y="169"/>
                  </a:lnTo>
                  <a:lnTo>
                    <a:pt x="28" y="187"/>
                  </a:lnTo>
                  <a:lnTo>
                    <a:pt x="39" y="203"/>
                  </a:lnTo>
                  <a:lnTo>
                    <a:pt x="63" y="230"/>
                  </a:lnTo>
                  <a:lnTo>
                    <a:pt x="86" y="255"/>
                  </a:lnTo>
                  <a:lnTo>
                    <a:pt x="113" y="281"/>
                  </a:lnTo>
                  <a:lnTo>
                    <a:pt x="137" y="315"/>
                  </a:lnTo>
                  <a:lnTo>
                    <a:pt x="153" y="337"/>
                  </a:lnTo>
                  <a:lnTo>
                    <a:pt x="161" y="371"/>
                  </a:lnTo>
                  <a:lnTo>
                    <a:pt x="164" y="396"/>
                  </a:lnTo>
                  <a:lnTo>
                    <a:pt x="161" y="421"/>
                  </a:lnTo>
                  <a:lnTo>
                    <a:pt x="161" y="447"/>
                  </a:lnTo>
                  <a:lnTo>
                    <a:pt x="185" y="396"/>
                  </a:lnTo>
                  <a:lnTo>
                    <a:pt x="197" y="421"/>
                  </a:lnTo>
                  <a:lnTo>
                    <a:pt x="202" y="454"/>
                  </a:lnTo>
                  <a:lnTo>
                    <a:pt x="202" y="493"/>
                  </a:lnTo>
                  <a:lnTo>
                    <a:pt x="202" y="523"/>
                  </a:lnTo>
                  <a:lnTo>
                    <a:pt x="202" y="541"/>
                  </a:lnTo>
                  <a:lnTo>
                    <a:pt x="210" y="584"/>
                  </a:lnTo>
                  <a:lnTo>
                    <a:pt x="221" y="608"/>
                  </a:lnTo>
                  <a:lnTo>
                    <a:pt x="243" y="631"/>
                  </a:lnTo>
                  <a:lnTo>
                    <a:pt x="294" y="659"/>
                  </a:lnTo>
                  <a:lnTo>
                    <a:pt x="310" y="649"/>
                  </a:lnTo>
                  <a:lnTo>
                    <a:pt x="294" y="618"/>
                  </a:lnTo>
                  <a:lnTo>
                    <a:pt x="283" y="582"/>
                  </a:lnTo>
                  <a:lnTo>
                    <a:pt x="277" y="549"/>
                  </a:lnTo>
                  <a:lnTo>
                    <a:pt x="277" y="516"/>
                  </a:lnTo>
                  <a:lnTo>
                    <a:pt x="277" y="481"/>
                  </a:lnTo>
                  <a:lnTo>
                    <a:pt x="281" y="442"/>
                  </a:lnTo>
                  <a:lnTo>
                    <a:pt x="281" y="421"/>
                  </a:lnTo>
                  <a:lnTo>
                    <a:pt x="281" y="396"/>
                  </a:lnTo>
                  <a:lnTo>
                    <a:pt x="277" y="368"/>
                  </a:lnTo>
                  <a:lnTo>
                    <a:pt x="275" y="340"/>
                  </a:lnTo>
                  <a:lnTo>
                    <a:pt x="264" y="363"/>
                  </a:lnTo>
                  <a:lnTo>
                    <a:pt x="253" y="375"/>
                  </a:lnTo>
                  <a:lnTo>
                    <a:pt x="243" y="363"/>
                  </a:lnTo>
                  <a:lnTo>
                    <a:pt x="239" y="340"/>
                  </a:lnTo>
                  <a:lnTo>
                    <a:pt x="231" y="315"/>
                  </a:lnTo>
                  <a:lnTo>
                    <a:pt x="226" y="291"/>
                  </a:lnTo>
                  <a:lnTo>
                    <a:pt x="207" y="307"/>
                  </a:lnTo>
                  <a:lnTo>
                    <a:pt x="210" y="273"/>
                  </a:lnTo>
                  <a:lnTo>
                    <a:pt x="210" y="259"/>
                  </a:lnTo>
                  <a:lnTo>
                    <a:pt x="202" y="245"/>
                  </a:lnTo>
                  <a:lnTo>
                    <a:pt x="189" y="241"/>
                  </a:lnTo>
                  <a:lnTo>
                    <a:pt x="170" y="233"/>
                  </a:lnTo>
                  <a:lnTo>
                    <a:pt x="153" y="221"/>
                  </a:lnTo>
                  <a:lnTo>
                    <a:pt x="142" y="205"/>
                  </a:lnTo>
                  <a:lnTo>
                    <a:pt x="128" y="177"/>
                  </a:lnTo>
                  <a:lnTo>
                    <a:pt x="120" y="146"/>
                  </a:lnTo>
                  <a:lnTo>
                    <a:pt x="115" y="115"/>
                  </a:lnTo>
                  <a:lnTo>
                    <a:pt x="109" y="85"/>
                  </a:lnTo>
                  <a:lnTo>
                    <a:pt x="107" y="54"/>
                  </a:lnTo>
                  <a:lnTo>
                    <a:pt x="99" y="26"/>
                  </a:lnTo>
                  <a:lnTo>
                    <a:pt x="86" y="0"/>
                  </a:lnTo>
                  <a:lnTo>
                    <a:pt x="71" y="23"/>
                  </a:lnTo>
                  <a:lnTo>
                    <a:pt x="58" y="49"/>
                  </a:lnTo>
                  <a:lnTo>
                    <a:pt x="48" y="72"/>
                  </a:lnTo>
                  <a:lnTo>
                    <a:pt x="44" y="97"/>
                  </a:lnTo>
                  <a:lnTo>
                    <a:pt x="36" y="64"/>
                  </a:lnTo>
                  <a:lnTo>
                    <a:pt x="23" y="33"/>
                  </a:lnTo>
                  <a:lnTo>
                    <a:pt x="9" y="64"/>
                  </a:lnTo>
                  <a:lnTo>
                    <a:pt x="6" y="85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6" name="Freeform 2380">
              <a:extLst>
                <a:ext uri="{FF2B5EF4-FFF2-40B4-BE49-F238E27FC236}">
                  <a16:creationId xmlns:a16="http://schemas.microsoft.com/office/drawing/2014/main" id="{27C39138-9AFA-4C3B-889A-C0690D54F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28"/>
              <a:ext cx="104" cy="220"/>
            </a:xfrm>
            <a:custGeom>
              <a:avLst/>
              <a:gdLst>
                <a:gd name="T0" fmla="*/ 0 w 310"/>
                <a:gd name="T1" fmla="*/ 131 h 659"/>
                <a:gd name="T2" fmla="*/ 17 w 310"/>
                <a:gd name="T3" fmla="*/ 169 h 659"/>
                <a:gd name="T4" fmla="*/ 39 w 310"/>
                <a:gd name="T5" fmla="*/ 203 h 659"/>
                <a:gd name="T6" fmla="*/ 86 w 310"/>
                <a:gd name="T7" fmla="*/ 255 h 659"/>
                <a:gd name="T8" fmla="*/ 137 w 310"/>
                <a:gd name="T9" fmla="*/ 315 h 659"/>
                <a:gd name="T10" fmla="*/ 161 w 310"/>
                <a:gd name="T11" fmla="*/ 371 h 659"/>
                <a:gd name="T12" fmla="*/ 161 w 310"/>
                <a:gd name="T13" fmla="*/ 421 h 659"/>
                <a:gd name="T14" fmla="*/ 185 w 310"/>
                <a:gd name="T15" fmla="*/ 396 h 659"/>
                <a:gd name="T16" fmla="*/ 202 w 310"/>
                <a:gd name="T17" fmla="*/ 454 h 659"/>
                <a:gd name="T18" fmla="*/ 202 w 310"/>
                <a:gd name="T19" fmla="*/ 523 h 659"/>
                <a:gd name="T20" fmla="*/ 210 w 310"/>
                <a:gd name="T21" fmla="*/ 584 h 659"/>
                <a:gd name="T22" fmla="*/ 243 w 310"/>
                <a:gd name="T23" fmla="*/ 631 h 659"/>
                <a:gd name="T24" fmla="*/ 310 w 310"/>
                <a:gd name="T25" fmla="*/ 649 h 659"/>
                <a:gd name="T26" fmla="*/ 283 w 310"/>
                <a:gd name="T27" fmla="*/ 582 h 659"/>
                <a:gd name="T28" fmla="*/ 277 w 310"/>
                <a:gd name="T29" fmla="*/ 516 h 659"/>
                <a:gd name="T30" fmla="*/ 281 w 310"/>
                <a:gd name="T31" fmla="*/ 442 h 659"/>
                <a:gd name="T32" fmla="*/ 281 w 310"/>
                <a:gd name="T33" fmla="*/ 396 h 659"/>
                <a:gd name="T34" fmla="*/ 275 w 310"/>
                <a:gd name="T35" fmla="*/ 340 h 659"/>
                <a:gd name="T36" fmla="*/ 253 w 310"/>
                <a:gd name="T37" fmla="*/ 375 h 659"/>
                <a:gd name="T38" fmla="*/ 239 w 310"/>
                <a:gd name="T39" fmla="*/ 340 h 659"/>
                <a:gd name="T40" fmla="*/ 226 w 310"/>
                <a:gd name="T41" fmla="*/ 291 h 659"/>
                <a:gd name="T42" fmla="*/ 210 w 310"/>
                <a:gd name="T43" fmla="*/ 273 h 659"/>
                <a:gd name="T44" fmla="*/ 202 w 310"/>
                <a:gd name="T45" fmla="*/ 245 h 659"/>
                <a:gd name="T46" fmla="*/ 170 w 310"/>
                <a:gd name="T47" fmla="*/ 233 h 659"/>
                <a:gd name="T48" fmla="*/ 142 w 310"/>
                <a:gd name="T49" fmla="*/ 205 h 659"/>
                <a:gd name="T50" fmla="*/ 120 w 310"/>
                <a:gd name="T51" fmla="*/ 146 h 659"/>
                <a:gd name="T52" fmla="*/ 109 w 310"/>
                <a:gd name="T53" fmla="*/ 85 h 659"/>
                <a:gd name="T54" fmla="*/ 99 w 310"/>
                <a:gd name="T55" fmla="*/ 26 h 659"/>
                <a:gd name="T56" fmla="*/ 71 w 310"/>
                <a:gd name="T57" fmla="*/ 23 h 659"/>
                <a:gd name="T58" fmla="*/ 48 w 310"/>
                <a:gd name="T59" fmla="*/ 72 h 659"/>
                <a:gd name="T60" fmla="*/ 36 w 310"/>
                <a:gd name="T61" fmla="*/ 64 h 659"/>
                <a:gd name="T62" fmla="*/ 9 w 310"/>
                <a:gd name="T63" fmla="*/ 64 h 659"/>
                <a:gd name="T64" fmla="*/ 0 w 310"/>
                <a:gd name="T65" fmla="*/ 103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0" h="659">
                  <a:moveTo>
                    <a:pt x="0" y="103"/>
                  </a:moveTo>
                  <a:lnTo>
                    <a:pt x="0" y="131"/>
                  </a:lnTo>
                  <a:lnTo>
                    <a:pt x="9" y="153"/>
                  </a:lnTo>
                  <a:lnTo>
                    <a:pt x="17" y="169"/>
                  </a:lnTo>
                  <a:lnTo>
                    <a:pt x="28" y="187"/>
                  </a:lnTo>
                  <a:lnTo>
                    <a:pt x="39" y="203"/>
                  </a:lnTo>
                  <a:lnTo>
                    <a:pt x="63" y="230"/>
                  </a:lnTo>
                  <a:lnTo>
                    <a:pt x="86" y="255"/>
                  </a:lnTo>
                  <a:lnTo>
                    <a:pt x="113" y="281"/>
                  </a:lnTo>
                  <a:lnTo>
                    <a:pt x="137" y="315"/>
                  </a:lnTo>
                  <a:lnTo>
                    <a:pt x="153" y="337"/>
                  </a:lnTo>
                  <a:lnTo>
                    <a:pt x="161" y="371"/>
                  </a:lnTo>
                  <a:lnTo>
                    <a:pt x="164" y="396"/>
                  </a:lnTo>
                  <a:lnTo>
                    <a:pt x="161" y="421"/>
                  </a:lnTo>
                  <a:lnTo>
                    <a:pt x="161" y="447"/>
                  </a:lnTo>
                  <a:lnTo>
                    <a:pt x="185" y="396"/>
                  </a:lnTo>
                  <a:lnTo>
                    <a:pt x="197" y="421"/>
                  </a:lnTo>
                  <a:lnTo>
                    <a:pt x="202" y="454"/>
                  </a:lnTo>
                  <a:lnTo>
                    <a:pt x="202" y="493"/>
                  </a:lnTo>
                  <a:lnTo>
                    <a:pt x="202" y="523"/>
                  </a:lnTo>
                  <a:lnTo>
                    <a:pt x="202" y="541"/>
                  </a:lnTo>
                  <a:lnTo>
                    <a:pt x="210" y="584"/>
                  </a:lnTo>
                  <a:lnTo>
                    <a:pt x="221" y="608"/>
                  </a:lnTo>
                  <a:lnTo>
                    <a:pt x="243" y="631"/>
                  </a:lnTo>
                  <a:lnTo>
                    <a:pt x="294" y="659"/>
                  </a:lnTo>
                  <a:lnTo>
                    <a:pt x="310" y="649"/>
                  </a:lnTo>
                  <a:lnTo>
                    <a:pt x="294" y="618"/>
                  </a:lnTo>
                  <a:lnTo>
                    <a:pt x="283" y="582"/>
                  </a:lnTo>
                  <a:lnTo>
                    <a:pt x="277" y="549"/>
                  </a:lnTo>
                  <a:lnTo>
                    <a:pt x="277" y="516"/>
                  </a:lnTo>
                  <a:lnTo>
                    <a:pt x="277" y="481"/>
                  </a:lnTo>
                  <a:lnTo>
                    <a:pt x="281" y="442"/>
                  </a:lnTo>
                  <a:lnTo>
                    <a:pt x="281" y="421"/>
                  </a:lnTo>
                  <a:lnTo>
                    <a:pt x="281" y="396"/>
                  </a:lnTo>
                  <a:lnTo>
                    <a:pt x="277" y="368"/>
                  </a:lnTo>
                  <a:lnTo>
                    <a:pt x="275" y="340"/>
                  </a:lnTo>
                  <a:lnTo>
                    <a:pt x="264" y="363"/>
                  </a:lnTo>
                  <a:lnTo>
                    <a:pt x="253" y="375"/>
                  </a:lnTo>
                  <a:lnTo>
                    <a:pt x="243" y="363"/>
                  </a:lnTo>
                  <a:lnTo>
                    <a:pt x="239" y="340"/>
                  </a:lnTo>
                  <a:lnTo>
                    <a:pt x="231" y="315"/>
                  </a:lnTo>
                  <a:lnTo>
                    <a:pt x="226" y="291"/>
                  </a:lnTo>
                  <a:lnTo>
                    <a:pt x="207" y="307"/>
                  </a:lnTo>
                  <a:lnTo>
                    <a:pt x="210" y="273"/>
                  </a:lnTo>
                  <a:lnTo>
                    <a:pt x="210" y="259"/>
                  </a:lnTo>
                  <a:lnTo>
                    <a:pt x="202" y="245"/>
                  </a:lnTo>
                  <a:lnTo>
                    <a:pt x="189" y="241"/>
                  </a:lnTo>
                  <a:lnTo>
                    <a:pt x="170" y="233"/>
                  </a:lnTo>
                  <a:lnTo>
                    <a:pt x="153" y="221"/>
                  </a:lnTo>
                  <a:lnTo>
                    <a:pt x="142" y="205"/>
                  </a:lnTo>
                  <a:lnTo>
                    <a:pt x="128" y="177"/>
                  </a:lnTo>
                  <a:lnTo>
                    <a:pt x="120" y="146"/>
                  </a:lnTo>
                  <a:lnTo>
                    <a:pt x="115" y="115"/>
                  </a:lnTo>
                  <a:lnTo>
                    <a:pt x="109" y="85"/>
                  </a:lnTo>
                  <a:lnTo>
                    <a:pt x="107" y="54"/>
                  </a:lnTo>
                  <a:lnTo>
                    <a:pt x="99" y="26"/>
                  </a:lnTo>
                  <a:lnTo>
                    <a:pt x="86" y="0"/>
                  </a:lnTo>
                  <a:lnTo>
                    <a:pt x="71" y="23"/>
                  </a:lnTo>
                  <a:lnTo>
                    <a:pt x="58" y="49"/>
                  </a:lnTo>
                  <a:lnTo>
                    <a:pt x="48" y="72"/>
                  </a:lnTo>
                  <a:lnTo>
                    <a:pt x="44" y="97"/>
                  </a:lnTo>
                  <a:lnTo>
                    <a:pt x="36" y="64"/>
                  </a:lnTo>
                  <a:lnTo>
                    <a:pt x="23" y="33"/>
                  </a:lnTo>
                  <a:lnTo>
                    <a:pt x="9" y="64"/>
                  </a:lnTo>
                  <a:lnTo>
                    <a:pt x="6" y="85"/>
                  </a:lnTo>
                  <a:lnTo>
                    <a:pt x="0" y="103"/>
                  </a:lnTo>
                  <a:lnTo>
                    <a:pt x="0" y="10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7" name="Freeform 2381">
              <a:extLst>
                <a:ext uri="{FF2B5EF4-FFF2-40B4-BE49-F238E27FC236}">
                  <a16:creationId xmlns:a16="http://schemas.microsoft.com/office/drawing/2014/main" id="{99173179-7853-4868-AEBA-571675F1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05"/>
              <a:ext cx="1093" cy="616"/>
            </a:xfrm>
            <a:custGeom>
              <a:avLst/>
              <a:gdLst>
                <a:gd name="T0" fmla="*/ 494 w 3280"/>
                <a:gd name="T1" fmla="*/ 1214 h 1850"/>
                <a:gd name="T2" fmla="*/ 586 w 3280"/>
                <a:gd name="T3" fmla="*/ 1335 h 1850"/>
                <a:gd name="T4" fmla="*/ 704 w 3280"/>
                <a:gd name="T5" fmla="*/ 1426 h 1850"/>
                <a:gd name="T6" fmla="*/ 855 w 3280"/>
                <a:gd name="T7" fmla="*/ 1468 h 1850"/>
                <a:gd name="T8" fmla="*/ 974 w 3280"/>
                <a:gd name="T9" fmla="*/ 1452 h 1850"/>
                <a:gd name="T10" fmla="*/ 1249 w 3280"/>
                <a:gd name="T11" fmla="*/ 1532 h 1850"/>
                <a:gd name="T12" fmla="*/ 1572 w 3280"/>
                <a:gd name="T13" fmla="*/ 1590 h 1850"/>
                <a:gd name="T14" fmla="*/ 1712 w 3280"/>
                <a:gd name="T15" fmla="*/ 1664 h 1850"/>
                <a:gd name="T16" fmla="*/ 1970 w 3280"/>
                <a:gd name="T17" fmla="*/ 1748 h 1850"/>
                <a:gd name="T18" fmla="*/ 2320 w 3280"/>
                <a:gd name="T19" fmla="*/ 1850 h 1850"/>
                <a:gd name="T20" fmla="*/ 3232 w 3280"/>
                <a:gd name="T21" fmla="*/ 1476 h 1850"/>
                <a:gd name="T22" fmla="*/ 3280 w 3280"/>
                <a:gd name="T23" fmla="*/ 1284 h 1850"/>
                <a:gd name="T24" fmla="*/ 3145 w 3280"/>
                <a:gd name="T25" fmla="*/ 1046 h 1850"/>
                <a:gd name="T26" fmla="*/ 2770 w 3280"/>
                <a:gd name="T27" fmla="*/ 868 h 1850"/>
                <a:gd name="T28" fmla="*/ 2429 w 3280"/>
                <a:gd name="T29" fmla="*/ 764 h 1850"/>
                <a:gd name="T30" fmla="*/ 2066 w 3280"/>
                <a:gd name="T31" fmla="*/ 930 h 1850"/>
                <a:gd name="T32" fmla="*/ 1729 w 3280"/>
                <a:gd name="T33" fmla="*/ 529 h 1850"/>
                <a:gd name="T34" fmla="*/ 1465 w 3280"/>
                <a:gd name="T35" fmla="*/ 202 h 1850"/>
                <a:gd name="T36" fmla="*/ 1419 w 3280"/>
                <a:gd name="T37" fmla="*/ 151 h 1850"/>
                <a:gd name="T38" fmla="*/ 1368 w 3280"/>
                <a:gd name="T39" fmla="*/ 102 h 1850"/>
                <a:gd name="T40" fmla="*/ 1314 w 3280"/>
                <a:gd name="T41" fmla="*/ 52 h 1850"/>
                <a:gd name="T42" fmla="*/ 1300 w 3280"/>
                <a:gd name="T43" fmla="*/ 21 h 1850"/>
                <a:gd name="T44" fmla="*/ 1270 w 3280"/>
                <a:gd name="T45" fmla="*/ 3 h 1850"/>
                <a:gd name="T46" fmla="*/ 1232 w 3280"/>
                <a:gd name="T47" fmla="*/ 0 h 1850"/>
                <a:gd name="T48" fmla="*/ 1197 w 3280"/>
                <a:gd name="T49" fmla="*/ 3 h 1850"/>
                <a:gd name="T50" fmla="*/ 1159 w 3280"/>
                <a:gd name="T51" fmla="*/ 10 h 1850"/>
                <a:gd name="T52" fmla="*/ 1129 w 3280"/>
                <a:gd name="T53" fmla="*/ 10 h 1850"/>
                <a:gd name="T54" fmla="*/ 1094 w 3280"/>
                <a:gd name="T55" fmla="*/ 16 h 1850"/>
                <a:gd name="T56" fmla="*/ 1062 w 3280"/>
                <a:gd name="T57" fmla="*/ 26 h 1850"/>
                <a:gd name="T58" fmla="*/ 1029 w 3280"/>
                <a:gd name="T59" fmla="*/ 39 h 1850"/>
                <a:gd name="T60" fmla="*/ 996 w 3280"/>
                <a:gd name="T61" fmla="*/ 59 h 1850"/>
                <a:gd name="T62" fmla="*/ 968 w 3280"/>
                <a:gd name="T63" fmla="*/ 77 h 1850"/>
                <a:gd name="T64" fmla="*/ 945 w 3280"/>
                <a:gd name="T65" fmla="*/ 98 h 1850"/>
                <a:gd name="T66" fmla="*/ 920 w 3280"/>
                <a:gd name="T67" fmla="*/ 116 h 1850"/>
                <a:gd name="T68" fmla="*/ 884 w 3280"/>
                <a:gd name="T69" fmla="*/ 141 h 1850"/>
                <a:gd name="T70" fmla="*/ 852 w 3280"/>
                <a:gd name="T71" fmla="*/ 174 h 1850"/>
                <a:gd name="T72" fmla="*/ 408 w 3280"/>
                <a:gd name="T73" fmla="*/ 404 h 1850"/>
                <a:gd name="T74" fmla="*/ 362 w 3280"/>
                <a:gd name="T75" fmla="*/ 440 h 1850"/>
                <a:gd name="T76" fmla="*/ 312 w 3280"/>
                <a:gd name="T77" fmla="*/ 464 h 1850"/>
                <a:gd name="T78" fmla="*/ 264 w 3280"/>
                <a:gd name="T79" fmla="*/ 486 h 1850"/>
                <a:gd name="T80" fmla="*/ 228 w 3280"/>
                <a:gd name="T81" fmla="*/ 498 h 1850"/>
                <a:gd name="T82" fmla="*/ 199 w 3280"/>
                <a:gd name="T83" fmla="*/ 511 h 1850"/>
                <a:gd name="T84" fmla="*/ 169 w 3280"/>
                <a:gd name="T85" fmla="*/ 524 h 1850"/>
                <a:gd name="T86" fmla="*/ 142 w 3280"/>
                <a:gd name="T87" fmla="*/ 538 h 1850"/>
                <a:gd name="T88" fmla="*/ 115 w 3280"/>
                <a:gd name="T89" fmla="*/ 554 h 1850"/>
                <a:gd name="T90" fmla="*/ 87 w 3280"/>
                <a:gd name="T91" fmla="*/ 574 h 1850"/>
                <a:gd name="T92" fmla="*/ 58 w 3280"/>
                <a:gd name="T93" fmla="*/ 598 h 1850"/>
                <a:gd name="T94" fmla="*/ 27 w 3280"/>
                <a:gd name="T95" fmla="*/ 623 h 1850"/>
                <a:gd name="T96" fmla="*/ 0 w 3280"/>
                <a:gd name="T97" fmla="*/ 668 h 1850"/>
                <a:gd name="T98" fmla="*/ 171 w 3280"/>
                <a:gd name="T99" fmla="*/ 1024 h 1850"/>
                <a:gd name="T100" fmla="*/ 323 w 3280"/>
                <a:gd name="T101" fmla="*/ 1102 h 1850"/>
                <a:gd name="T102" fmla="*/ 494 w 3280"/>
                <a:gd name="T103" fmla="*/ 1214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80" h="1850">
                  <a:moveTo>
                    <a:pt x="494" y="1214"/>
                  </a:moveTo>
                  <a:lnTo>
                    <a:pt x="586" y="1335"/>
                  </a:lnTo>
                  <a:lnTo>
                    <a:pt x="704" y="1426"/>
                  </a:lnTo>
                  <a:lnTo>
                    <a:pt x="855" y="1468"/>
                  </a:lnTo>
                  <a:lnTo>
                    <a:pt x="974" y="1452"/>
                  </a:lnTo>
                  <a:lnTo>
                    <a:pt x="1249" y="1532"/>
                  </a:lnTo>
                  <a:lnTo>
                    <a:pt x="1572" y="1590"/>
                  </a:lnTo>
                  <a:lnTo>
                    <a:pt x="1712" y="1664"/>
                  </a:lnTo>
                  <a:lnTo>
                    <a:pt x="1970" y="1748"/>
                  </a:lnTo>
                  <a:lnTo>
                    <a:pt x="2320" y="1850"/>
                  </a:lnTo>
                  <a:lnTo>
                    <a:pt x="3232" y="1476"/>
                  </a:lnTo>
                  <a:lnTo>
                    <a:pt x="3280" y="1284"/>
                  </a:lnTo>
                  <a:lnTo>
                    <a:pt x="3145" y="1046"/>
                  </a:lnTo>
                  <a:lnTo>
                    <a:pt x="2770" y="868"/>
                  </a:lnTo>
                  <a:lnTo>
                    <a:pt x="2429" y="764"/>
                  </a:lnTo>
                  <a:lnTo>
                    <a:pt x="2066" y="930"/>
                  </a:lnTo>
                  <a:lnTo>
                    <a:pt x="1729" y="529"/>
                  </a:lnTo>
                  <a:lnTo>
                    <a:pt x="1465" y="202"/>
                  </a:lnTo>
                  <a:lnTo>
                    <a:pt x="1419" y="151"/>
                  </a:lnTo>
                  <a:lnTo>
                    <a:pt x="1368" y="102"/>
                  </a:lnTo>
                  <a:lnTo>
                    <a:pt x="1314" y="52"/>
                  </a:lnTo>
                  <a:lnTo>
                    <a:pt x="1300" y="21"/>
                  </a:lnTo>
                  <a:lnTo>
                    <a:pt x="1270" y="3"/>
                  </a:lnTo>
                  <a:lnTo>
                    <a:pt x="1232" y="0"/>
                  </a:lnTo>
                  <a:lnTo>
                    <a:pt x="1197" y="3"/>
                  </a:lnTo>
                  <a:lnTo>
                    <a:pt x="1159" y="10"/>
                  </a:lnTo>
                  <a:lnTo>
                    <a:pt x="1129" y="10"/>
                  </a:lnTo>
                  <a:lnTo>
                    <a:pt x="1094" y="16"/>
                  </a:lnTo>
                  <a:lnTo>
                    <a:pt x="1062" y="26"/>
                  </a:lnTo>
                  <a:lnTo>
                    <a:pt x="1029" y="39"/>
                  </a:lnTo>
                  <a:lnTo>
                    <a:pt x="996" y="59"/>
                  </a:lnTo>
                  <a:lnTo>
                    <a:pt x="968" y="77"/>
                  </a:lnTo>
                  <a:lnTo>
                    <a:pt x="945" y="98"/>
                  </a:lnTo>
                  <a:lnTo>
                    <a:pt x="920" y="116"/>
                  </a:lnTo>
                  <a:lnTo>
                    <a:pt x="884" y="141"/>
                  </a:lnTo>
                  <a:lnTo>
                    <a:pt x="852" y="174"/>
                  </a:lnTo>
                  <a:lnTo>
                    <a:pt x="408" y="404"/>
                  </a:lnTo>
                  <a:lnTo>
                    <a:pt x="362" y="440"/>
                  </a:lnTo>
                  <a:lnTo>
                    <a:pt x="312" y="464"/>
                  </a:lnTo>
                  <a:lnTo>
                    <a:pt x="264" y="486"/>
                  </a:lnTo>
                  <a:lnTo>
                    <a:pt x="228" y="498"/>
                  </a:lnTo>
                  <a:lnTo>
                    <a:pt x="199" y="511"/>
                  </a:lnTo>
                  <a:lnTo>
                    <a:pt x="169" y="524"/>
                  </a:lnTo>
                  <a:lnTo>
                    <a:pt x="142" y="538"/>
                  </a:lnTo>
                  <a:lnTo>
                    <a:pt x="115" y="554"/>
                  </a:lnTo>
                  <a:lnTo>
                    <a:pt x="87" y="574"/>
                  </a:lnTo>
                  <a:lnTo>
                    <a:pt x="58" y="598"/>
                  </a:lnTo>
                  <a:lnTo>
                    <a:pt x="27" y="623"/>
                  </a:lnTo>
                  <a:lnTo>
                    <a:pt x="0" y="668"/>
                  </a:lnTo>
                  <a:lnTo>
                    <a:pt x="171" y="1024"/>
                  </a:lnTo>
                  <a:lnTo>
                    <a:pt x="323" y="1102"/>
                  </a:lnTo>
                  <a:lnTo>
                    <a:pt x="494" y="1214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8" name="Freeform 2382">
              <a:extLst>
                <a:ext uri="{FF2B5EF4-FFF2-40B4-BE49-F238E27FC236}">
                  <a16:creationId xmlns:a16="http://schemas.microsoft.com/office/drawing/2014/main" id="{94A67576-A5A6-4066-B3DD-3DC8BD70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05"/>
              <a:ext cx="1093" cy="616"/>
            </a:xfrm>
            <a:custGeom>
              <a:avLst/>
              <a:gdLst>
                <a:gd name="T0" fmla="*/ 494 w 3280"/>
                <a:gd name="T1" fmla="*/ 1214 h 1850"/>
                <a:gd name="T2" fmla="*/ 586 w 3280"/>
                <a:gd name="T3" fmla="*/ 1335 h 1850"/>
                <a:gd name="T4" fmla="*/ 704 w 3280"/>
                <a:gd name="T5" fmla="*/ 1426 h 1850"/>
                <a:gd name="T6" fmla="*/ 855 w 3280"/>
                <a:gd name="T7" fmla="*/ 1468 h 1850"/>
                <a:gd name="T8" fmla="*/ 974 w 3280"/>
                <a:gd name="T9" fmla="*/ 1452 h 1850"/>
                <a:gd name="T10" fmla="*/ 1249 w 3280"/>
                <a:gd name="T11" fmla="*/ 1532 h 1850"/>
                <a:gd name="T12" fmla="*/ 1572 w 3280"/>
                <a:gd name="T13" fmla="*/ 1590 h 1850"/>
                <a:gd name="T14" fmla="*/ 1712 w 3280"/>
                <a:gd name="T15" fmla="*/ 1664 h 1850"/>
                <a:gd name="T16" fmla="*/ 1970 w 3280"/>
                <a:gd name="T17" fmla="*/ 1748 h 1850"/>
                <a:gd name="T18" fmla="*/ 2320 w 3280"/>
                <a:gd name="T19" fmla="*/ 1850 h 1850"/>
                <a:gd name="T20" fmla="*/ 3232 w 3280"/>
                <a:gd name="T21" fmla="*/ 1476 h 1850"/>
                <a:gd name="T22" fmla="*/ 3280 w 3280"/>
                <a:gd name="T23" fmla="*/ 1284 h 1850"/>
                <a:gd name="T24" fmla="*/ 3145 w 3280"/>
                <a:gd name="T25" fmla="*/ 1046 h 1850"/>
                <a:gd name="T26" fmla="*/ 2770 w 3280"/>
                <a:gd name="T27" fmla="*/ 868 h 1850"/>
                <a:gd name="T28" fmla="*/ 2429 w 3280"/>
                <a:gd name="T29" fmla="*/ 764 h 1850"/>
                <a:gd name="T30" fmla="*/ 2066 w 3280"/>
                <a:gd name="T31" fmla="*/ 930 h 1850"/>
                <a:gd name="T32" fmla="*/ 1729 w 3280"/>
                <a:gd name="T33" fmla="*/ 529 h 1850"/>
                <a:gd name="T34" fmla="*/ 1465 w 3280"/>
                <a:gd name="T35" fmla="*/ 202 h 1850"/>
                <a:gd name="T36" fmla="*/ 1419 w 3280"/>
                <a:gd name="T37" fmla="*/ 151 h 1850"/>
                <a:gd name="T38" fmla="*/ 1368 w 3280"/>
                <a:gd name="T39" fmla="*/ 102 h 1850"/>
                <a:gd name="T40" fmla="*/ 1314 w 3280"/>
                <a:gd name="T41" fmla="*/ 52 h 1850"/>
                <a:gd name="T42" fmla="*/ 1300 w 3280"/>
                <a:gd name="T43" fmla="*/ 21 h 1850"/>
                <a:gd name="T44" fmla="*/ 1270 w 3280"/>
                <a:gd name="T45" fmla="*/ 3 h 1850"/>
                <a:gd name="T46" fmla="*/ 1232 w 3280"/>
                <a:gd name="T47" fmla="*/ 0 h 1850"/>
                <a:gd name="T48" fmla="*/ 1197 w 3280"/>
                <a:gd name="T49" fmla="*/ 3 h 1850"/>
                <a:gd name="T50" fmla="*/ 1159 w 3280"/>
                <a:gd name="T51" fmla="*/ 10 h 1850"/>
                <a:gd name="T52" fmla="*/ 1129 w 3280"/>
                <a:gd name="T53" fmla="*/ 10 h 1850"/>
                <a:gd name="T54" fmla="*/ 1094 w 3280"/>
                <a:gd name="T55" fmla="*/ 16 h 1850"/>
                <a:gd name="T56" fmla="*/ 1062 w 3280"/>
                <a:gd name="T57" fmla="*/ 26 h 1850"/>
                <a:gd name="T58" fmla="*/ 1029 w 3280"/>
                <a:gd name="T59" fmla="*/ 39 h 1850"/>
                <a:gd name="T60" fmla="*/ 996 w 3280"/>
                <a:gd name="T61" fmla="*/ 59 h 1850"/>
                <a:gd name="T62" fmla="*/ 968 w 3280"/>
                <a:gd name="T63" fmla="*/ 77 h 1850"/>
                <a:gd name="T64" fmla="*/ 945 w 3280"/>
                <a:gd name="T65" fmla="*/ 98 h 1850"/>
                <a:gd name="T66" fmla="*/ 920 w 3280"/>
                <a:gd name="T67" fmla="*/ 116 h 1850"/>
                <a:gd name="T68" fmla="*/ 884 w 3280"/>
                <a:gd name="T69" fmla="*/ 141 h 1850"/>
                <a:gd name="T70" fmla="*/ 852 w 3280"/>
                <a:gd name="T71" fmla="*/ 174 h 1850"/>
                <a:gd name="T72" fmla="*/ 408 w 3280"/>
                <a:gd name="T73" fmla="*/ 404 h 1850"/>
                <a:gd name="T74" fmla="*/ 362 w 3280"/>
                <a:gd name="T75" fmla="*/ 440 h 1850"/>
                <a:gd name="T76" fmla="*/ 312 w 3280"/>
                <a:gd name="T77" fmla="*/ 464 h 1850"/>
                <a:gd name="T78" fmla="*/ 264 w 3280"/>
                <a:gd name="T79" fmla="*/ 486 h 1850"/>
                <a:gd name="T80" fmla="*/ 228 w 3280"/>
                <a:gd name="T81" fmla="*/ 498 h 1850"/>
                <a:gd name="T82" fmla="*/ 199 w 3280"/>
                <a:gd name="T83" fmla="*/ 511 h 1850"/>
                <a:gd name="T84" fmla="*/ 169 w 3280"/>
                <a:gd name="T85" fmla="*/ 524 h 1850"/>
                <a:gd name="T86" fmla="*/ 142 w 3280"/>
                <a:gd name="T87" fmla="*/ 538 h 1850"/>
                <a:gd name="T88" fmla="*/ 115 w 3280"/>
                <a:gd name="T89" fmla="*/ 554 h 1850"/>
                <a:gd name="T90" fmla="*/ 87 w 3280"/>
                <a:gd name="T91" fmla="*/ 574 h 1850"/>
                <a:gd name="T92" fmla="*/ 58 w 3280"/>
                <a:gd name="T93" fmla="*/ 598 h 1850"/>
                <a:gd name="T94" fmla="*/ 27 w 3280"/>
                <a:gd name="T95" fmla="*/ 623 h 1850"/>
                <a:gd name="T96" fmla="*/ 0 w 3280"/>
                <a:gd name="T97" fmla="*/ 668 h 1850"/>
                <a:gd name="T98" fmla="*/ 171 w 3280"/>
                <a:gd name="T99" fmla="*/ 1024 h 1850"/>
                <a:gd name="T100" fmla="*/ 323 w 3280"/>
                <a:gd name="T101" fmla="*/ 1102 h 1850"/>
                <a:gd name="T102" fmla="*/ 494 w 3280"/>
                <a:gd name="T103" fmla="*/ 1214 h 1850"/>
                <a:gd name="T104" fmla="*/ 494 w 3280"/>
                <a:gd name="T105" fmla="*/ 1214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80" h="1850">
                  <a:moveTo>
                    <a:pt x="494" y="1214"/>
                  </a:moveTo>
                  <a:lnTo>
                    <a:pt x="586" y="1335"/>
                  </a:lnTo>
                  <a:lnTo>
                    <a:pt x="704" y="1426"/>
                  </a:lnTo>
                  <a:lnTo>
                    <a:pt x="855" y="1468"/>
                  </a:lnTo>
                  <a:lnTo>
                    <a:pt x="974" y="1452"/>
                  </a:lnTo>
                  <a:lnTo>
                    <a:pt x="1249" y="1532"/>
                  </a:lnTo>
                  <a:lnTo>
                    <a:pt x="1572" y="1590"/>
                  </a:lnTo>
                  <a:lnTo>
                    <a:pt x="1712" y="1664"/>
                  </a:lnTo>
                  <a:lnTo>
                    <a:pt x="1970" y="1748"/>
                  </a:lnTo>
                  <a:lnTo>
                    <a:pt x="2320" y="1850"/>
                  </a:lnTo>
                  <a:lnTo>
                    <a:pt x="3232" y="1476"/>
                  </a:lnTo>
                  <a:lnTo>
                    <a:pt x="3280" y="1284"/>
                  </a:lnTo>
                  <a:lnTo>
                    <a:pt x="3145" y="1046"/>
                  </a:lnTo>
                  <a:lnTo>
                    <a:pt x="2770" y="868"/>
                  </a:lnTo>
                  <a:lnTo>
                    <a:pt x="2429" y="764"/>
                  </a:lnTo>
                  <a:lnTo>
                    <a:pt x="2066" y="930"/>
                  </a:lnTo>
                  <a:lnTo>
                    <a:pt x="1729" y="529"/>
                  </a:lnTo>
                  <a:lnTo>
                    <a:pt x="1465" y="202"/>
                  </a:lnTo>
                  <a:lnTo>
                    <a:pt x="1419" y="151"/>
                  </a:lnTo>
                  <a:lnTo>
                    <a:pt x="1368" y="102"/>
                  </a:lnTo>
                  <a:lnTo>
                    <a:pt x="1314" y="52"/>
                  </a:lnTo>
                  <a:lnTo>
                    <a:pt x="1300" y="21"/>
                  </a:lnTo>
                  <a:lnTo>
                    <a:pt x="1270" y="3"/>
                  </a:lnTo>
                  <a:lnTo>
                    <a:pt x="1232" y="0"/>
                  </a:lnTo>
                  <a:lnTo>
                    <a:pt x="1197" y="3"/>
                  </a:lnTo>
                  <a:lnTo>
                    <a:pt x="1159" y="10"/>
                  </a:lnTo>
                  <a:lnTo>
                    <a:pt x="1129" y="10"/>
                  </a:lnTo>
                  <a:lnTo>
                    <a:pt x="1094" y="16"/>
                  </a:lnTo>
                  <a:lnTo>
                    <a:pt x="1062" y="26"/>
                  </a:lnTo>
                  <a:lnTo>
                    <a:pt x="1029" y="39"/>
                  </a:lnTo>
                  <a:lnTo>
                    <a:pt x="996" y="59"/>
                  </a:lnTo>
                  <a:lnTo>
                    <a:pt x="968" y="77"/>
                  </a:lnTo>
                  <a:lnTo>
                    <a:pt x="945" y="98"/>
                  </a:lnTo>
                  <a:lnTo>
                    <a:pt x="920" y="116"/>
                  </a:lnTo>
                  <a:lnTo>
                    <a:pt x="884" y="141"/>
                  </a:lnTo>
                  <a:lnTo>
                    <a:pt x="852" y="174"/>
                  </a:lnTo>
                  <a:lnTo>
                    <a:pt x="408" y="404"/>
                  </a:lnTo>
                  <a:lnTo>
                    <a:pt x="362" y="440"/>
                  </a:lnTo>
                  <a:lnTo>
                    <a:pt x="312" y="464"/>
                  </a:lnTo>
                  <a:lnTo>
                    <a:pt x="264" y="486"/>
                  </a:lnTo>
                  <a:lnTo>
                    <a:pt x="228" y="498"/>
                  </a:lnTo>
                  <a:lnTo>
                    <a:pt x="199" y="511"/>
                  </a:lnTo>
                  <a:lnTo>
                    <a:pt x="169" y="524"/>
                  </a:lnTo>
                  <a:lnTo>
                    <a:pt x="142" y="538"/>
                  </a:lnTo>
                  <a:lnTo>
                    <a:pt x="115" y="554"/>
                  </a:lnTo>
                  <a:lnTo>
                    <a:pt x="87" y="574"/>
                  </a:lnTo>
                  <a:lnTo>
                    <a:pt x="58" y="598"/>
                  </a:lnTo>
                  <a:lnTo>
                    <a:pt x="27" y="623"/>
                  </a:lnTo>
                  <a:lnTo>
                    <a:pt x="0" y="668"/>
                  </a:lnTo>
                  <a:lnTo>
                    <a:pt x="171" y="1024"/>
                  </a:lnTo>
                  <a:lnTo>
                    <a:pt x="323" y="1102"/>
                  </a:lnTo>
                  <a:lnTo>
                    <a:pt x="494" y="1214"/>
                  </a:lnTo>
                  <a:lnTo>
                    <a:pt x="494" y="12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9" name="Freeform 2383">
              <a:extLst>
                <a:ext uri="{FF2B5EF4-FFF2-40B4-BE49-F238E27FC236}">
                  <a16:creationId xmlns:a16="http://schemas.microsoft.com/office/drawing/2014/main" id="{D942EEA2-1B66-4B8C-9A9D-0C2FCE03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451"/>
              <a:ext cx="326" cy="125"/>
            </a:xfrm>
            <a:custGeom>
              <a:avLst/>
              <a:gdLst>
                <a:gd name="T0" fmla="*/ 328 w 979"/>
                <a:gd name="T1" fmla="*/ 69 h 375"/>
                <a:gd name="T2" fmla="*/ 364 w 979"/>
                <a:gd name="T3" fmla="*/ 69 h 375"/>
                <a:gd name="T4" fmla="*/ 398 w 979"/>
                <a:gd name="T5" fmla="*/ 67 h 375"/>
                <a:gd name="T6" fmla="*/ 434 w 979"/>
                <a:gd name="T7" fmla="*/ 57 h 375"/>
                <a:gd name="T8" fmla="*/ 465 w 979"/>
                <a:gd name="T9" fmla="*/ 46 h 375"/>
                <a:gd name="T10" fmla="*/ 494 w 979"/>
                <a:gd name="T11" fmla="*/ 29 h 375"/>
                <a:gd name="T12" fmla="*/ 528 w 979"/>
                <a:gd name="T13" fmla="*/ 21 h 375"/>
                <a:gd name="T14" fmla="*/ 567 w 979"/>
                <a:gd name="T15" fmla="*/ 15 h 375"/>
                <a:gd name="T16" fmla="*/ 605 w 979"/>
                <a:gd name="T17" fmla="*/ 8 h 375"/>
                <a:gd name="T18" fmla="*/ 645 w 979"/>
                <a:gd name="T19" fmla="*/ 3 h 375"/>
                <a:gd name="T20" fmla="*/ 683 w 979"/>
                <a:gd name="T21" fmla="*/ 0 h 375"/>
                <a:gd name="T22" fmla="*/ 721 w 979"/>
                <a:gd name="T23" fmla="*/ 0 h 375"/>
                <a:gd name="T24" fmla="*/ 756 w 979"/>
                <a:gd name="T25" fmla="*/ 3 h 375"/>
                <a:gd name="T26" fmla="*/ 792 w 979"/>
                <a:gd name="T27" fmla="*/ 8 h 375"/>
                <a:gd name="T28" fmla="*/ 827 w 979"/>
                <a:gd name="T29" fmla="*/ 15 h 375"/>
                <a:gd name="T30" fmla="*/ 857 w 979"/>
                <a:gd name="T31" fmla="*/ 29 h 375"/>
                <a:gd name="T32" fmla="*/ 887 w 979"/>
                <a:gd name="T33" fmla="*/ 46 h 375"/>
                <a:gd name="T34" fmla="*/ 914 w 979"/>
                <a:gd name="T35" fmla="*/ 71 h 375"/>
                <a:gd name="T36" fmla="*/ 939 w 979"/>
                <a:gd name="T37" fmla="*/ 98 h 375"/>
                <a:gd name="T38" fmla="*/ 958 w 979"/>
                <a:gd name="T39" fmla="*/ 131 h 375"/>
                <a:gd name="T40" fmla="*/ 974 w 979"/>
                <a:gd name="T41" fmla="*/ 169 h 375"/>
                <a:gd name="T42" fmla="*/ 979 w 979"/>
                <a:gd name="T43" fmla="*/ 201 h 375"/>
                <a:gd name="T44" fmla="*/ 977 w 979"/>
                <a:gd name="T45" fmla="*/ 248 h 375"/>
                <a:gd name="T46" fmla="*/ 955 w 979"/>
                <a:gd name="T47" fmla="*/ 273 h 375"/>
                <a:gd name="T48" fmla="*/ 933 w 979"/>
                <a:gd name="T49" fmla="*/ 297 h 375"/>
                <a:gd name="T50" fmla="*/ 903 w 979"/>
                <a:gd name="T51" fmla="*/ 314 h 375"/>
                <a:gd name="T52" fmla="*/ 871 w 979"/>
                <a:gd name="T53" fmla="*/ 329 h 375"/>
                <a:gd name="T54" fmla="*/ 836 w 979"/>
                <a:gd name="T55" fmla="*/ 342 h 375"/>
                <a:gd name="T56" fmla="*/ 794 w 979"/>
                <a:gd name="T57" fmla="*/ 353 h 375"/>
                <a:gd name="T58" fmla="*/ 752 w 979"/>
                <a:gd name="T59" fmla="*/ 358 h 375"/>
                <a:gd name="T60" fmla="*/ 710 w 979"/>
                <a:gd name="T61" fmla="*/ 363 h 375"/>
                <a:gd name="T62" fmla="*/ 664 w 979"/>
                <a:gd name="T63" fmla="*/ 365 h 375"/>
                <a:gd name="T64" fmla="*/ 624 w 979"/>
                <a:gd name="T65" fmla="*/ 365 h 375"/>
                <a:gd name="T66" fmla="*/ 583 w 979"/>
                <a:gd name="T67" fmla="*/ 365 h 375"/>
                <a:gd name="T68" fmla="*/ 545 w 979"/>
                <a:gd name="T69" fmla="*/ 363 h 375"/>
                <a:gd name="T70" fmla="*/ 507 w 979"/>
                <a:gd name="T71" fmla="*/ 360 h 375"/>
                <a:gd name="T72" fmla="*/ 478 w 979"/>
                <a:gd name="T73" fmla="*/ 358 h 375"/>
                <a:gd name="T74" fmla="*/ 423 w 979"/>
                <a:gd name="T75" fmla="*/ 355 h 375"/>
                <a:gd name="T76" fmla="*/ 366 w 979"/>
                <a:gd name="T77" fmla="*/ 358 h 375"/>
                <a:gd name="T78" fmla="*/ 309 w 979"/>
                <a:gd name="T79" fmla="*/ 365 h 375"/>
                <a:gd name="T80" fmla="*/ 255 w 979"/>
                <a:gd name="T81" fmla="*/ 373 h 375"/>
                <a:gd name="T82" fmla="*/ 198 w 979"/>
                <a:gd name="T83" fmla="*/ 375 h 375"/>
                <a:gd name="T84" fmla="*/ 144 w 979"/>
                <a:gd name="T85" fmla="*/ 373 h 375"/>
                <a:gd name="T86" fmla="*/ 94 w 979"/>
                <a:gd name="T87" fmla="*/ 360 h 375"/>
                <a:gd name="T88" fmla="*/ 48 w 979"/>
                <a:gd name="T89" fmla="*/ 331 h 375"/>
                <a:gd name="T90" fmla="*/ 0 w 979"/>
                <a:gd name="T91" fmla="*/ 110 h 375"/>
                <a:gd name="T92" fmla="*/ 60 w 979"/>
                <a:gd name="T93" fmla="*/ 85 h 375"/>
                <a:gd name="T94" fmla="*/ 111 w 979"/>
                <a:gd name="T95" fmla="*/ 71 h 375"/>
                <a:gd name="T96" fmla="*/ 159 w 979"/>
                <a:gd name="T97" fmla="*/ 64 h 375"/>
                <a:gd name="T98" fmla="*/ 203 w 979"/>
                <a:gd name="T99" fmla="*/ 62 h 375"/>
                <a:gd name="T100" fmla="*/ 236 w 979"/>
                <a:gd name="T101" fmla="*/ 62 h 375"/>
                <a:gd name="T102" fmla="*/ 268 w 979"/>
                <a:gd name="T103" fmla="*/ 62 h 375"/>
                <a:gd name="T104" fmla="*/ 299 w 979"/>
                <a:gd name="T105" fmla="*/ 67 h 375"/>
                <a:gd name="T106" fmla="*/ 328 w 979"/>
                <a:gd name="T107" fmla="*/ 6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9" h="375">
                  <a:moveTo>
                    <a:pt x="328" y="69"/>
                  </a:moveTo>
                  <a:lnTo>
                    <a:pt x="364" y="69"/>
                  </a:lnTo>
                  <a:lnTo>
                    <a:pt x="398" y="67"/>
                  </a:lnTo>
                  <a:lnTo>
                    <a:pt x="434" y="57"/>
                  </a:lnTo>
                  <a:lnTo>
                    <a:pt x="465" y="46"/>
                  </a:lnTo>
                  <a:lnTo>
                    <a:pt x="494" y="29"/>
                  </a:lnTo>
                  <a:lnTo>
                    <a:pt x="528" y="21"/>
                  </a:lnTo>
                  <a:lnTo>
                    <a:pt x="567" y="15"/>
                  </a:lnTo>
                  <a:lnTo>
                    <a:pt x="605" y="8"/>
                  </a:lnTo>
                  <a:lnTo>
                    <a:pt x="645" y="3"/>
                  </a:lnTo>
                  <a:lnTo>
                    <a:pt x="683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2" y="8"/>
                  </a:lnTo>
                  <a:lnTo>
                    <a:pt x="827" y="15"/>
                  </a:lnTo>
                  <a:lnTo>
                    <a:pt x="857" y="29"/>
                  </a:lnTo>
                  <a:lnTo>
                    <a:pt x="887" y="46"/>
                  </a:lnTo>
                  <a:lnTo>
                    <a:pt x="914" y="71"/>
                  </a:lnTo>
                  <a:lnTo>
                    <a:pt x="939" y="98"/>
                  </a:lnTo>
                  <a:lnTo>
                    <a:pt x="958" y="131"/>
                  </a:lnTo>
                  <a:lnTo>
                    <a:pt x="974" y="169"/>
                  </a:lnTo>
                  <a:lnTo>
                    <a:pt x="979" y="201"/>
                  </a:lnTo>
                  <a:lnTo>
                    <a:pt x="977" y="248"/>
                  </a:lnTo>
                  <a:lnTo>
                    <a:pt x="955" y="273"/>
                  </a:lnTo>
                  <a:lnTo>
                    <a:pt x="933" y="297"/>
                  </a:lnTo>
                  <a:lnTo>
                    <a:pt x="903" y="314"/>
                  </a:lnTo>
                  <a:lnTo>
                    <a:pt x="871" y="329"/>
                  </a:lnTo>
                  <a:lnTo>
                    <a:pt x="836" y="342"/>
                  </a:lnTo>
                  <a:lnTo>
                    <a:pt x="794" y="353"/>
                  </a:lnTo>
                  <a:lnTo>
                    <a:pt x="752" y="358"/>
                  </a:lnTo>
                  <a:lnTo>
                    <a:pt x="710" y="363"/>
                  </a:lnTo>
                  <a:lnTo>
                    <a:pt x="664" y="365"/>
                  </a:lnTo>
                  <a:lnTo>
                    <a:pt x="624" y="365"/>
                  </a:lnTo>
                  <a:lnTo>
                    <a:pt x="583" y="365"/>
                  </a:lnTo>
                  <a:lnTo>
                    <a:pt x="545" y="363"/>
                  </a:lnTo>
                  <a:lnTo>
                    <a:pt x="507" y="360"/>
                  </a:lnTo>
                  <a:lnTo>
                    <a:pt x="478" y="358"/>
                  </a:lnTo>
                  <a:lnTo>
                    <a:pt x="423" y="355"/>
                  </a:lnTo>
                  <a:lnTo>
                    <a:pt x="366" y="358"/>
                  </a:lnTo>
                  <a:lnTo>
                    <a:pt x="309" y="365"/>
                  </a:lnTo>
                  <a:lnTo>
                    <a:pt x="255" y="373"/>
                  </a:lnTo>
                  <a:lnTo>
                    <a:pt x="198" y="375"/>
                  </a:lnTo>
                  <a:lnTo>
                    <a:pt x="144" y="373"/>
                  </a:lnTo>
                  <a:lnTo>
                    <a:pt x="94" y="360"/>
                  </a:lnTo>
                  <a:lnTo>
                    <a:pt x="48" y="331"/>
                  </a:lnTo>
                  <a:lnTo>
                    <a:pt x="0" y="110"/>
                  </a:lnTo>
                  <a:lnTo>
                    <a:pt x="60" y="85"/>
                  </a:lnTo>
                  <a:lnTo>
                    <a:pt x="111" y="71"/>
                  </a:lnTo>
                  <a:lnTo>
                    <a:pt x="159" y="64"/>
                  </a:lnTo>
                  <a:lnTo>
                    <a:pt x="203" y="62"/>
                  </a:lnTo>
                  <a:lnTo>
                    <a:pt x="236" y="62"/>
                  </a:lnTo>
                  <a:lnTo>
                    <a:pt x="268" y="62"/>
                  </a:lnTo>
                  <a:lnTo>
                    <a:pt x="299" y="67"/>
                  </a:lnTo>
                  <a:lnTo>
                    <a:pt x="328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0" name="Freeform 2384">
              <a:extLst>
                <a:ext uri="{FF2B5EF4-FFF2-40B4-BE49-F238E27FC236}">
                  <a16:creationId xmlns:a16="http://schemas.microsoft.com/office/drawing/2014/main" id="{9629CD08-8709-46F9-8EC2-3C7EEAAC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451"/>
              <a:ext cx="326" cy="125"/>
            </a:xfrm>
            <a:custGeom>
              <a:avLst/>
              <a:gdLst>
                <a:gd name="T0" fmla="*/ 328 w 979"/>
                <a:gd name="T1" fmla="*/ 69 h 375"/>
                <a:gd name="T2" fmla="*/ 364 w 979"/>
                <a:gd name="T3" fmla="*/ 69 h 375"/>
                <a:gd name="T4" fmla="*/ 398 w 979"/>
                <a:gd name="T5" fmla="*/ 67 h 375"/>
                <a:gd name="T6" fmla="*/ 434 w 979"/>
                <a:gd name="T7" fmla="*/ 57 h 375"/>
                <a:gd name="T8" fmla="*/ 465 w 979"/>
                <a:gd name="T9" fmla="*/ 46 h 375"/>
                <a:gd name="T10" fmla="*/ 494 w 979"/>
                <a:gd name="T11" fmla="*/ 29 h 375"/>
                <a:gd name="T12" fmla="*/ 528 w 979"/>
                <a:gd name="T13" fmla="*/ 21 h 375"/>
                <a:gd name="T14" fmla="*/ 567 w 979"/>
                <a:gd name="T15" fmla="*/ 15 h 375"/>
                <a:gd name="T16" fmla="*/ 605 w 979"/>
                <a:gd name="T17" fmla="*/ 8 h 375"/>
                <a:gd name="T18" fmla="*/ 645 w 979"/>
                <a:gd name="T19" fmla="*/ 3 h 375"/>
                <a:gd name="T20" fmla="*/ 683 w 979"/>
                <a:gd name="T21" fmla="*/ 0 h 375"/>
                <a:gd name="T22" fmla="*/ 721 w 979"/>
                <a:gd name="T23" fmla="*/ 0 h 375"/>
                <a:gd name="T24" fmla="*/ 756 w 979"/>
                <a:gd name="T25" fmla="*/ 3 h 375"/>
                <a:gd name="T26" fmla="*/ 792 w 979"/>
                <a:gd name="T27" fmla="*/ 8 h 375"/>
                <a:gd name="T28" fmla="*/ 827 w 979"/>
                <a:gd name="T29" fmla="*/ 15 h 375"/>
                <a:gd name="T30" fmla="*/ 857 w 979"/>
                <a:gd name="T31" fmla="*/ 29 h 375"/>
                <a:gd name="T32" fmla="*/ 887 w 979"/>
                <a:gd name="T33" fmla="*/ 46 h 375"/>
                <a:gd name="T34" fmla="*/ 914 w 979"/>
                <a:gd name="T35" fmla="*/ 71 h 375"/>
                <a:gd name="T36" fmla="*/ 939 w 979"/>
                <a:gd name="T37" fmla="*/ 98 h 375"/>
                <a:gd name="T38" fmla="*/ 958 w 979"/>
                <a:gd name="T39" fmla="*/ 131 h 375"/>
                <a:gd name="T40" fmla="*/ 974 w 979"/>
                <a:gd name="T41" fmla="*/ 169 h 375"/>
                <a:gd name="T42" fmla="*/ 979 w 979"/>
                <a:gd name="T43" fmla="*/ 201 h 375"/>
                <a:gd name="T44" fmla="*/ 977 w 979"/>
                <a:gd name="T45" fmla="*/ 248 h 375"/>
                <a:gd name="T46" fmla="*/ 955 w 979"/>
                <a:gd name="T47" fmla="*/ 273 h 375"/>
                <a:gd name="T48" fmla="*/ 933 w 979"/>
                <a:gd name="T49" fmla="*/ 297 h 375"/>
                <a:gd name="T50" fmla="*/ 903 w 979"/>
                <a:gd name="T51" fmla="*/ 314 h 375"/>
                <a:gd name="T52" fmla="*/ 871 w 979"/>
                <a:gd name="T53" fmla="*/ 329 h 375"/>
                <a:gd name="T54" fmla="*/ 836 w 979"/>
                <a:gd name="T55" fmla="*/ 342 h 375"/>
                <a:gd name="T56" fmla="*/ 794 w 979"/>
                <a:gd name="T57" fmla="*/ 353 h 375"/>
                <a:gd name="T58" fmla="*/ 752 w 979"/>
                <a:gd name="T59" fmla="*/ 358 h 375"/>
                <a:gd name="T60" fmla="*/ 710 w 979"/>
                <a:gd name="T61" fmla="*/ 363 h 375"/>
                <a:gd name="T62" fmla="*/ 664 w 979"/>
                <a:gd name="T63" fmla="*/ 365 h 375"/>
                <a:gd name="T64" fmla="*/ 624 w 979"/>
                <a:gd name="T65" fmla="*/ 365 h 375"/>
                <a:gd name="T66" fmla="*/ 583 w 979"/>
                <a:gd name="T67" fmla="*/ 365 h 375"/>
                <a:gd name="T68" fmla="*/ 545 w 979"/>
                <a:gd name="T69" fmla="*/ 363 h 375"/>
                <a:gd name="T70" fmla="*/ 507 w 979"/>
                <a:gd name="T71" fmla="*/ 360 h 375"/>
                <a:gd name="T72" fmla="*/ 478 w 979"/>
                <a:gd name="T73" fmla="*/ 358 h 375"/>
                <a:gd name="T74" fmla="*/ 423 w 979"/>
                <a:gd name="T75" fmla="*/ 355 h 375"/>
                <a:gd name="T76" fmla="*/ 366 w 979"/>
                <a:gd name="T77" fmla="*/ 358 h 375"/>
                <a:gd name="T78" fmla="*/ 309 w 979"/>
                <a:gd name="T79" fmla="*/ 365 h 375"/>
                <a:gd name="T80" fmla="*/ 255 w 979"/>
                <a:gd name="T81" fmla="*/ 373 h 375"/>
                <a:gd name="T82" fmla="*/ 198 w 979"/>
                <a:gd name="T83" fmla="*/ 375 h 375"/>
                <a:gd name="T84" fmla="*/ 144 w 979"/>
                <a:gd name="T85" fmla="*/ 373 h 375"/>
                <a:gd name="T86" fmla="*/ 94 w 979"/>
                <a:gd name="T87" fmla="*/ 360 h 375"/>
                <a:gd name="T88" fmla="*/ 48 w 979"/>
                <a:gd name="T89" fmla="*/ 331 h 375"/>
                <a:gd name="T90" fmla="*/ 0 w 979"/>
                <a:gd name="T91" fmla="*/ 110 h 375"/>
                <a:gd name="T92" fmla="*/ 60 w 979"/>
                <a:gd name="T93" fmla="*/ 85 h 375"/>
                <a:gd name="T94" fmla="*/ 111 w 979"/>
                <a:gd name="T95" fmla="*/ 71 h 375"/>
                <a:gd name="T96" fmla="*/ 159 w 979"/>
                <a:gd name="T97" fmla="*/ 64 h 375"/>
                <a:gd name="T98" fmla="*/ 203 w 979"/>
                <a:gd name="T99" fmla="*/ 62 h 375"/>
                <a:gd name="T100" fmla="*/ 236 w 979"/>
                <a:gd name="T101" fmla="*/ 62 h 375"/>
                <a:gd name="T102" fmla="*/ 268 w 979"/>
                <a:gd name="T103" fmla="*/ 62 h 375"/>
                <a:gd name="T104" fmla="*/ 299 w 979"/>
                <a:gd name="T105" fmla="*/ 67 h 375"/>
                <a:gd name="T106" fmla="*/ 328 w 979"/>
                <a:gd name="T107" fmla="*/ 69 h 375"/>
                <a:gd name="T108" fmla="*/ 328 w 979"/>
                <a:gd name="T109" fmla="*/ 6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9" h="375">
                  <a:moveTo>
                    <a:pt x="328" y="69"/>
                  </a:moveTo>
                  <a:lnTo>
                    <a:pt x="364" y="69"/>
                  </a:lnTo>
                  <a:lnTo>
                    <a:pt x="398" y="67"/>
                  </a:lnTo>
                  <a:lnTo>
                    <a:pt x="434" y="57"/>
                  </a:lnTo>
                  <a:lnTo>
                    <a:pt x="465" y="46"/>
                  </a:lnTo>
                  <a:lnTo>
                    <a:pt x="494" y="29"/>
                  </a:lnTo>
                  <a:lnTo>
                    <a:pt x="528" y="21"/>
                  </a:lnTo>
                  <a:lnTo>
                    <a:pt x="567" y="15"/>
                  </a:lnTo>
                  <a:lnTo>
                    <a:pt x="605" y="8"/>
                  </a:lnTo>
                  <a:lnTo>
                    <a:pt x="645" y="3"/>
                  </a:lnTo>
                  <a:lnTo>
                    <a:pt x="683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2" y="8"/>
                  </a:lnTo>
                  <a:lnTo>
                    <a:pt x="827" y="15"/>
                  </a:lnTo>
                  <a:lnTo>
                    <a:pt x="857" y="29"/>
                  </a:lnTo>
                  <a:lnTo>
                    <a:pt x="887" y="46"/>
                  </a:lnTo>
                  <a:lnTo>
                    <a:pt x="914" y="71"/>
                  </a:lnTo>
                  <a:lnTo>
                    <a:pt x="939" y="98"/>
                  </a:lnTo>
                  <a:lnTo>
                    <a:pt x="958" y="131"/>
                  </a:lnTo>
                  <a:lnTo>
                    <a:pt x="974" y="169"/>
                  </a:lnTo>
                  <a:lnTo>
                    <a:pt x="979" y="201"/>
                  </a:lnTo>
                  <a:lnTo>
                    <a:pt x="977" y="248"/>
                  </a:lnTo>
                  <a:lnTo>
                    <a:pt x="955" y="273"/>
                  </a:lnTo>
                  <a:lnTo>
                    <a:pt x="933" y="297"/>
                  </a:lnTo>
                  <a:lnTo>
                    <a:pt x="903" y="314"/>
                  </a:lnTo>
                  <a:lnTo>
                    <a:pt x="871" y="329"/>
                  </a:lnTo>
                  <a:lnTo>
                    <a:pt x="836" y="342"/>
                  </a:lnTo>
                  <a:lnTo>
                    <a:pt x="794" y="353"/>
                  </a:lnTo>
                  <a:lnTo>
                    <a:pt x="752" y="358"/>
                  </a:lnTo>
                  <a:lnTo>
                    <a:pt x="710" y="363"/>
                  </a:lnTo>
                  <a:lnTo>
                    <a:pt x="664" y="365"/>
                  </a:lnTo>
                  <a:lnTo>
                    <a:pt x="624" y="365"/>
                  </a:lnTo>
                  <a:lnTo>
                    <a:pt x="583" y="365"/>
                  </a:lnTo>
                  <a:lnTo>
                    <a:pt x="545" y="363"/>
                  </a:lnTo>
                  <a:lnTo>
                    <a:pt x="507" y="360"/>
                  </a:lnTo>
                  <a:lnTo>
                    <a:pt x="478" y="358"/>
                  </a:lnTo>
                  <a:lnTo>
                    <a:pt x="423" y="355"/>
                  </a:lnTo>
                  <a:lnTo>
                    <a:pt x="366" y="358"/>
                  </a:lnTo>
                  <a:lnTo>
                    <a:pt x="309" y="365"/>
                  </a:lnTo>
                  <a:lnTo>
                    <a:pt x="255" y="373"/>
                  </a:lnTo>
                  <a:lnTo>
                    <a:pt x="198" y="375"/>
                  </a:lnTo>
                  <a:lnTo>
                    <a:pt x="144" y="373"/>
                  </a:lnTo>
                  <a:lnTo>
                    <a:pt x="94" y="360"/>
                  </a:lnTo>
                  <a:lnTo>
                    <a:pt x="48" y="331"/>
                  </a:lnTo>
                  <a:lnTo>
                    <a:pt x="0" y="110"/>
                  </a:lnTo>
                  <a:lnTo>
                    <a:pt x="60" y="85"/>
                  </a:lnTo>
                  <a:lnTo>
                    <a:pt x="111" y="71"/>
                  </a:lnTo>
                  <a:lnTo>
                    <a:pt x="159" y="64"/>
                  </a:lnTo>
                  <a:lnTo>
                    <a:pt x="203" y="62"/>
                  </a:lnTo>
                  <a:lnTo>
                    <a:pt x="236" y="62"/>
                  </a:lnTo>
                  <a:lnTo>
                    <a:pt x="268" y="62"/>
                  </a:lnTo>
                  <a:lnTo>
                    <a:pt x="299" y="67"/>
                  </a:lnTo>
                  <a:lnTo>
                    <a:pt x="328" y="69"/>
                  </a:lnTo>
                  <a:lnTo>
                    <a:pt x="328" y="6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1" name="Freeform 2385">
              <a:extLst>
                <a:ext uri="{FF2B5EF4-FFF2-40B4-BE49-F238E27FC236}">
                  <a16:creationId xmlns:a16="http://schemas.microsoft.com/office/drawing/2014/main" id="{F56495D6-86CF-4CBE-AF0B-21672850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475"/>
              <a:ext cx="150" cy="92"/>
            </a:xfrm>
            <a:custGeom>
              <a:avLst/>
              <a:gdLst>
                <a:gd name="T0" fmla="*/ 19 w 448"/>
                <a:gd name="T1" fmla="*/ 276 h 276"/>
                <a:gd name="T2" fmla="*/ 87 w 448"/>
                <a:gd name="T3" fmla="*/ 276 h 276"/>
                <a:gd name="T4" fmla="*/ 147 w 448"/>
                <a:gd name="T5" fmla="*/ 276 h 276"/>
                <a:gd name="T6" fmla="*/ 200 w 448"/>
                <a:gd name="T7" fmla="*/ 276 h 276"/>
                <a:gd name="T8" fmla="*/ 250 w 448"/>
                <a:gd name="T9" fmla="*/ 271 h 276"/>
                <a:gd name="T10" fmla="*/ 296 w 448"/>
                <a:gd name="T11" fmla="*/ 266 h 276"/>
                <a:gd name="T12" fmla="*/ 330 w 448"/>
                <a:gd name="T13" fmla="*/ 256 h 276"/>
                <a:gd name="T14" fmla="*/ 363 w 448"/>
                <a:gd name="T15" fmla="*/ 246 h 276"/>
                <a:gd name="T16" fmla="*/ 391 w 448"/>
                <a:gd name="T17" fmla="*/ 232 h 276"/>
                <a:gd name="T18" fmla="*/ 410 w 448"/>
                <a:gd name="T19" fmla="*/ 220 h 276"/>
                <a:gd name="T20" fmla="*/ 426 w 448"/>
                <a:gd name="T21" fmla="*/ 206 h 276"/>
                <a:gd name="T22" fmla="*/ 439 w 448"/>
                <a:gd name="T23" fmla="*/ 192 h 276"/>
                <a:gd name="T24" fmla="*/ 448 w 448"/>
                <a:gd name="T25" fmla="*/ 176 h 276"/>
                <a:gd name="T26" fmla="*/ 448 w 448"/>
                <a:gd name="T27" fmla="*/ 159 h 276"/>
                <a:gd name="T28" fmla="*/ 448 w 448"/>
                <a:gd name="T29" fmla="*/ 144 h 276"/>
                <a:gd name="T30" fmla="*/ 445 w 448"/>
                <a:gd name="T31" fmla="*/ 128 h 276"/>
                <a:gd name="T32" fmla="*/ 437 w 448"/>
                <a:gd name="T33" fmla="*/ 110 h 276"/>
                <a:gd name="T34" fmla="*/ 426 w 448"/>
                <a:gd name="T35" fmla="*/ 94 h 276"/>
                <a:gd name="T36" fmla="*/ 410 w 448"/>
                <a:gd name="T37" fmla="*/ 80 h 276"/>
                <a:gd name="T38" fmla="*/ 393 w 448"/>
                <a:gd name="T39" fmla="*/ 64 h 276"/>
                <a:gd name="T40" fmla="*/ 374 w 448"/>
                <a:gd name="T41" fmla="*/ 52 h 276"/>
                <a:gd name="T42" fmla="*/ 350 w 448"/>
                <a:gd name="T43" fmla="*/ 38 h 276"/>
                <a:gd name="T44" fmla="*/ 325 w 448"/>
                <a:gd name="T45" fmla="*/ 29 h 276"/>
                <a:gd name="T46" fmla="*/ 298 w 448"/>
                <a:gd name="T47" fmla="*/ 18 h 276"/>
                <a:gd name="T48" fmla="*/ 271 w 448"/>
                <a:gd name="T49" fmla="*/ 8 h 276"/>
                <a:gd name="T50" fmla="*/ 239 w 448"/>
                <a:gd name="T51" fmla="*/ 2 h 276"/>
                <a:gd name="T52" fmla="*/ 209 w 448"/>
                <a:gd name="T53" fmla="*/ 0 h 276"/>
                <a:gd name="T54" fmla="*/ 173 w 448"/>
                <a:gd name="T55" fmla="*/ 0 h 276"/>
                <a:gd name="T56" fmla="*/ 139 w 448"/>
                <a:gd name="T57" fmla="*/ 0 h 276"/>
                <a:gd name="T58" fmla="*/ 106 w 448"/>
                <a:gd name="T59" fmla="*/ 6 h 276"/>
                <a:gd name="T60" fmla="*/ 71 w 448"/>
                <a:gd name="T61" fmla="*/ 11 h 276"/>
                <a:gd name="T62" fmla="*/ 35 w 448"/>
                <a:gd name="T63" fmla="*/ 20 h 276"/>
                <a:gd name="T64" fmla="*/ 0 w 448"/>
                <a:gd name="T65" fmla="*/ 3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8" h="276">
                  <a:moveTo>
                    <a:pt x="19" y="276"/>
                  </a:moveTo>
                  <a:lnTo>
                    <a:pt x="87" y="276"/>
                  </a:lnTo>
                  <a:lnTo>
                    <a:pt x="147" y="276"/>
                  </a:lnTo>
                  <a:lnTo>
                    <a:pt x="200" y="276"/>
                  </a:lnTo>
                  <a:lnTo>
                    <a:pt x="250" y="271"/>
                  </a:lnTo>
                  <a:lnTo>
                    <a:pt x="296" y="266"/>
                  </a:lnTo>
                  <a:lnTo>
                    <a:pt x="330" y="256"/>
                  </a:lnTo>
                  <a:lnTo>
                    <a:pt x="363" y="246"/>
                  </a:lnTo>
                  <a:lnTo>
                    <a:pt x="391" y="232"/>
                  </a:lnTo>
                  <a:lnTo>
                    <a:pt x="410" y="220"/>
                  </a:lnTo>
                  <a:lnTo>
                    <a:pt x="426" y="206"/>
                  </a:lnTo>
                  <a:lnTo>
                    <a:pt x="439" y="192"/>
                  </a:lnTo>
                  <a:lnTo>
                    <a:pt x="448" y="176"/>
                  </a:lnTo>
                  <a:lnTo>
                    <a:pt x="448" y="159"/>
                  </a:lnTo>
                  <a:lnTo>
                    <a:pt x="448" y="144"/>
                  </a:lnTo>
                  <a:lnTo>
                    <a:pt x="445" y="128"/>
                  </a:lnTo>
                  <a:lnTo>
                    <a:pt x="437" y="110"/>
                  </a:lnTo>
                  <a:lnTo>
                    <a:pt x="426" y="94"/>
                  </a:lnTo>
                  <a:lnTo>
                    <a:pt x="410" y="80"/>
                  </a:lnTo>
                  <a:lnTo>
                    <a:pt x="393" y="64"/>
                  </a:lnTo>
                  <a:lnTo>
                    <a:pt x="374" y="52"/>
                  </a:lnTo>
                  <a:lnTo>
                    <a:pt x="350" y="38"/>
                  </a:lnTo>
                  <a:lnTo>
                    <a:pt x="325" y="29"/>
                  </a:lnTo>
                  <a:lnTo>
                    <a:pt x="298" y="18"/>
                  </a:lnTo>
                  <a:lnTo>
                    <a:pt x="271" y="8"/>
                  </a:lnTo>
                  <a:lnTo>
                    <a:pt x="239" y="2"/>
                  </a:lnTo>
                  <a:lnTo>
                    <a:pt x="209" y="0"/>
                  </a:lnTo>
                  <a:lnTo>
                    <a:pt x="173" y="0"/>
                  </a:lnTo>
                  <a:lnTo>
                    <a:pt x="139" y="0"/>
                  </a:lnTo>
                  <a:lnTo>
                    <a:pt x="106" y="6"/>
                  </a:lnTo>
                  <a:lnTo>
                    <a:pt x="71" y="11"/>
                  </a:lnTo>
                  <a:lnTo>
                    <a:pt x="35" y="20"/>
                  </a:lnTo>
                  <a:lnTo>
                    <a:pt x="0" y="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2" name="Freeform 2386">
              <a:extLst>
                <a:ext uri="{FF2B5EF4-FFF2-40B4-BE49-F238E27FC236}">
                  <a16:creationId xmlns:a16="http://schemas.microsoft.com/office/drawing/2014/main" id="{9D0DDF7F-A35B-4934-AF9D-8C66A6CE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513"/>
              <a:ext cx="167" cy="8"/>
            </a:xfrm>
            <a:custGeom>
              <a:avLst/>
              <a:gdLst>
                <a:gd name="T0" fmla="*/ 500 w 500"/>
                <a:gd name="T1" fmla="*/ 24 h 24"/>
                <a:gd name="T2" fmla="*/ 439 w 500"/>
                <a:gd name="T3" fmla="*/ 6 h 24"/>
                <a:gd name="T4" fmla="*/ 374 w 500"/>
                <a:gd name="T5" fmla="*/ 0 h 24"/>
                <a:gd name="T6" fmla="*/ 311 w 500"/>
                <a:gd name="T7" fmla="*/ 0 h 24"/>
                <a:gd name="T8" fmla="*/ 250 w 500"/>
                <a:gd name="T9" fmla="*/ 4 h 24"/>
                <a:gd name="T10" fmla="*/ 187 w 500"/>
                <a:gd name="T11" fmla="*/ 12 h 24"/>
                <a:gd name="T12" fmla="*/ 125 w 500"/>
                <a:gd name="T13" fmla="*/ 14 h 24"/>
                <a:gd name="T14" fmla="*/ 62 w 500"/>
                <a:gd name="T15" fmla="*/ 14 h 24"/>
                <a:gd name="T16" fmla="*/ 0 w 500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0" h="24">
                  <a:moveTo>
                    <a:pt x="500" y="24"/>
                  </a:moveTo>
                  <a:lnTo>
                    <a:pt x="439" y="6"/>
                  </a:lnTo>
                  <a:lnTo>
                    <a:pt x="374" y="0"/>
                  </a:lnTo>
                  <a:lnTo>
                    <a:pt x="311" y="0"/>
                  </a:lnTo>
                  <a:lnTo>
                    <a:pt x="250" y="4"/>
                  </a:lnTo>
                  <a:lnTo>
                    <a:pt x="187" y="12"/>
                  </a:lnTo>
                  <a:lnTo>
                    <a:pt x="125" y="14"/>
                  </a:lnTo>
                  <a:lnTo>
                    <a:pt x="62" y="14"/>
                  </a:lnTo>
                  <a:lnTo>
                    <a:pt x="0" y="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3" name="Freeform 2387">
              <a:extLst>
                <a:ext uri="{FF2B5EF4-FFF2-40B4-BE49-F238E27FC236}">
                  <a16:creationId xmlns:a16="http://schemas.microsoft.com/office/drawing/2014/main" id="{34C72CF4-8CF0-48E9-9689-7F97220F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51"/>
              <a:ext cx="163" cy="6"/>
            </a:xfrm>
            <a:custGeom>
              <a:avLst/>
              <a:gdLst>
                <a:gd name="T0" fmla="*/ 489 w 489"/>
                <a:gd name="T1" fmla="*/ 13 h 18"/>
                <a:gd name="T2" fmla="*/ 428 w 489"/>
                <a:gd name="T3" fmla="*/ 15 h 18"/>
                <a:gd name="T4" fmla="*/ 366 w 489"/>
                <a:gd name="T5" fmla="*/ 18 h 18"/>
                <a:gd name="T6" fmla="*/ 304 w 489"/>
                <a:gd name="T7" fmla="*/ 13 h 18"/>
                <a:gd name="T8" fmla="*/ 242 w 489"/>
                <a:gd name="T9" fmla="*/ 11 h 18"/>
                <a:gd name="T10" fmla="*/ 179 w 489"/>
                <a:gd name="T11" fmla="*/ 5 h 18"/>
                <a:gd name="T12" fmla="*/ 120 w 489"/>
                <a:gd name="T13" fmla="*/ 2 h 18"/>
                <a:gd name="T14" fmla="*/ 60 w 489"/>
                <a:gd name="T15" fmla="*/ 0 h 18"/>
                <a:gd name="T16" fmla="*/ 0 w 48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9" h="18">
                  <a:moveTo>
                    <a:pt x="489" y="13"/>
                  </a:moveTo>
                  <a:lnTo>
                    <a:pt x="428" y="15"/>
                  </a:lnTo>
                  <a:lnTo>
                    <a:pt x="366" y="18"/>
                  </a:lnTo>
                  <a:lnTo>
                    <a:pt x="304" y="13"/>
                  </a:lnTo>
                  <a:lnTo>
                    <a:pt x="242" y="11"/>
                  </a:lnTo>
                  <a:lnTo>
                    <a:pt x="179" y="5"/>
                  </a:lnTo>
                  <a:lnTo>
                    <a:pt x="120" y="2"/>
                  </a:lnTo>
                  <a:lnTo>
                    <a:pt x="60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4" name="Freeform 2388">
              <a:extLst>
                <a:ext uri="{FF2B5EF4-FFF2-40B4-BE49-F238E27FC236}">
                  <a16:creationId xmlns:a16="http://schemas.microsoft.com/office/drawing/2014/main" id="{3DC210E8-E5C2-4E54-8DEA-6BA1622D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502"/>
              <a:ext cx="33" cy="51"/>
            </a:xfrm>
            <a:custGeom>
              <a:avLst/>
              <a:gdLst>
                <a:gd name="T0" fmla="*/ 100 w 100"/>
                <a:gd name="T1" fmla="*/ 26 h 153"/>
                <a:gd name="T2" fmla="*/ 81 w 100"/>
                <a:gd name="T3" fmla="*/ 26 h 153"/>
                <a:gd name="T4" fmla="*/ 69 w 100"/>
                <a:gd name="T5" fmla="*/ 16 h 153"/>
                <a:gd name="T6" fmla="*/ 56 w 100"/>
                <a:gd name="T7" fmla="*/ 8 h 153"/>
                <a:gd name="T8" fmla="*/ 40 w 100"/>
                <a:gd name="T9" fmla="*/ 2 h 153"/>
                <a:gd name="T10" fmla="*/ 27 w 100"/>
                <a:gd name="T11" fmla="*/ 0 h 153"/>
                <a:gd name="T12" fmla="*/ 4 w 100"/>
                <a:gd name="T13" fmla="*/ 0 h 153"/>
                <a:gd name="T14" fmla="*/ 2 w 100"/>
                <a:gd name="T15" fmla="*/ 18 h 153"/>
                <a:gd name="T16" fmla="*/ 0 w 100"/>
                <a:gd name="T17" fmla="*/ 36 h 153"/>
                <a:gd name="T18" fmla="*/ 0 w 100"/>
                <a:gd name="T19" fmla="*/ 56 h 153"/>
                <a:gd name="T20" fmla="*/ 0 w 100"/>
                <a:gd name="T21" fmla="*/ 74 h 153"/>
                <a:gd name="T22" fmla="*/ 0 w 100"/>
                <a:gd name="T23" fmla="*/ 92 h 153"/>
                <a:gd name="T24" fmla="*/ 0 w 100"/>
                <a:gd name="T25" fmla="*/ 110 h 153"/>
                <a:gd name="T26" fmla="*/ 0 w 100"/>
                <a:gd name="T27" fmla="*/ 130 h 153"/>
                <a:gd name="T28" fmla="*/ 2 w 100"/>
                <a:gd name="T29" fmla="*/ 148 h 153"/>
                <a:gd name="T30" fmla="*/ 25 w 100"/>
                <a:gd name="T31" fmla="*/ 153 h 153"/>
                <a:gd name="T32" fmla="*/ 35 w 100"/>
                <a:gd name="T33" fmla="*/ 153 h 153"/>
                <a:gd name="T34" fmla="*/ 72 w 100"/>
                <a:gd name="T35" fmla="*/ 120 h 153"/>
                <a:gd name="T36" fmla="*/ 94 w 100"/>
                <a:gd name="T37" fmla="*/ 12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53">
                  <a:moveTo>
                    <a:pt x="100" y="26"/>
                  </a:moveTo>
                  <a:lnTo>
                    <a:pt x="81" y="26"/>
                  </a:lnTo>
                  <a:lnTo>
                    <a:pt x="69" y="16"/>
                  </a:lnTo>
                  <a:lnTo>
                    <a:pt x="56" y="8"/>
                  </a:lnTo>
                  <a:lnTo>
                    <a:pt x="40" y="2"/>
                  </a:lnTo>
                  <a:lnTo>
                    <a:pt x="27" y="0"/>
                  </a:lnTo>
                  <a:lnTo>
                    <a:pt x="4" y="0"/>
                  </a:lnTo>
                  <a:lnTo>
                    <a:pt x="2" y="18"/>
                  </a:lnTo>
                  <a:lnTo>
                    <a:pt x="0" y="36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0" y="130"/>
                  </a:lnTo>
                  <a:lnTo>
                    <a:pt x="2" y="148"/>
                  </a:lnTo>
                  <a:lnTo>
                    <a:pt x="25" y="153"/>
                  </a:lnTo>
                  <a:lnTo>
                    <a:pt x="35" y="153"/>
                  </a:lnTo>
                  <a:lnTo>
                    <a:pt x="72" y="120"/>
                  </a:lnTo>
                  <a:lnTo>
                    <a:pt x="94" y="1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5" name="Freeform 2389">
              <a:extLst>
                <a:ext uri="{FF2B5EF4-FFF2-40B4-BE49-F238E27FC236}">
                  <a16:creationId xmlns:a16="http://schemas.microsoft.com/office/drawing/2014/main" id="{16B54B82-1FE3-4544-9B2D-1594D474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515"/>
              <a:ext cx="32" cy="12"/>
            </a:xfrm>
            <a:custGeom>
              <a:avLst/>
              <a:gdLst>
                <a:gd name="T0" fmla="*/ 5 w 95"/>
                <a:gd name="T1" fmla="*/ 0 h 36"/>
                <a:gd name="T2" fmla="*/ 95 w 95"/>
                <a:gd name="T3" fmla="*/ 34 h 36"/>
                <a:gd name="T4" fmla="*/ 0 w 9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36">
                  <a:moveTo>
                    <a:pt x="5" y="0"/>
                  </a:moveTo>
                  <a:lnTo>
                    <a:pt x="95" y="34"/>
                  </a:lnTo>
                  <a:lnTo>
                    <a:pt x="0" y="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6" name="Line 2390">
              <a:extLst>
                <a:ext uri="{FF2B5EF4-FFF2-40B4-BE49-F238E27FC236}">
                  <a16:creationId xmlns:a16="http://schemas.microsoft.com/office/drawing/2014/main" id="{9E8AA03B-8046-40FC-8830-88CE6F4C3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8" y="3532"/>
              <a:ext cx="24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7" name="Freeform 2391">
              <a:extLst>
                <a:ext uri="{FF2B5EF4-FFF2-40B4-BE49-F238E27FC236}">
                  <a16:creationId xmlns:a16="http://schemas.microsoft.com/office/drawing/2014/main" id="{47EDA0A6-D28F-41BD-B006-7A7C4055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517"/>
              <a:ext cx="147" cy="40"/>
            </a:xfrm>
            <a:custGeom>
              <a:avLst/>
              <a:gdLst>
                <a:gd name="T0" fmla="*/ 442 w 442"/>
                <a:gd name="T1" fmla="*/ 120 h 120"/>
                <a:gd name="T2" fmla="*/ 438 w 442"/>
                <a:gd name="T3" fmla="*/ 2 h 120"/>
                <a:gd name="T4" fmla="*/ 297 w 442"/>
                <a:gd name="T5" fmla="*/ 117 h 120"/>
                <a:gd name="T6" fmla="*/ 235 w 442"/>
                <a:gd name="T7" fmla="*/ 0 h 120"/>
                <a:gd name="T8" fmla="*/ 169 w 442"/>
                <a:gd name="T9" fmla="*/ 106 h 120"/>
                <a:gd name="T10" fmla="*/ 106 w 442"/>
                <a:gd name="T11" fmla="*/ 8 h 120"/>
                <a:gd name="T12" fmla="*/ 50 w 442"/>
                <a:gd name="T13" fmla="*/ 102 h 120"/>
                <a:gd name="T14" fmla="*/ 0 w 442"/>
                <a:gd name="T15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2" h="120">
                  <a:moveTo>
                    <a:pt x="442" y="120"/>
                  </a:moveTo>
                  <a:lnTo>
                    <a:pt x="438" y="2"/>
                  </a:lnTo>
                  <a:lnTo>
                    <a:pt x="297" y="117"/>
                  </a:lnTo>
                  <a:lnTo>
                    <a:pt x="235" y="0"/>
                  </a:lnTo>
                  <a:lnTo>
                    <a:pt x="169" y="106"/>
                  </a:lnTo>
                  <a:lnTo>
                    <a:pt x="106" y="8"/>
                  </a:lnTo>
                  <a:lnTo>
                    <a:pt x="50" y="102"/>
                  </a:lnTo>
                  <a:lnTo>
                    <a:pt x="0" y="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8" name="Freeform 2392">
              <a:extLst>
                <a:ext uri="{FF2B5EF4-FFF2-40B4-BE49-F238E27FC236}">
                  <a16:creationId xmlns:a16="http://schemas.microsoft.com/office/drawing/2014/main" id="{FC3A22E5-13A9-4C85-B998-A577CD148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515"/>
              <a:ext cx="151" cy="39"/>
            </a:xfrm>
            <a:custGeom>
              <a:avLst/>
              <a:gdLst>
                <a:gd name="T0" fmla="*/ 0 w 453"/>
                <a:gd name="T1" fmla="*/ 102 h 118"/>
                <a:gd name="T2" fmla="*/ 93 w 453"/>
                <a:gd name="T3" fmla="*/ 16 h 118"/>
                <a:gd name="T4" fmla="*/ 136 w 453"/>
                <a:gd name="T5" fmla="*/ 110 h 118"/>
                <a:gd name="T6" fmla="*/ 198 w 453"/>
                <a:gd name="T7" fmla="*/ 10 h 118"/>
                <a:gd name="T8" fmla="*/ 261 w 453"/>
                <a:gd name="T9" fmla="*/ 115 h 118"/>
                <a:gd name="T10" fmla="*/ 361 w 453"/>
                <a:gd name="T11" fmla="*/ 0 h 118"/>
                <a:gd name="T12" fmla="*/ 453 w 453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18">
                  <a:moveTo>
                    <a:pt x="0" y="102"/>
                  </a:moveTo>
                  <a:lnTo>
                    <a:pt x="93" y="16"/>
                  </a:lnTo>
                  <a:lnTo>
                    <a:pt x="136" y="110"/>
                  </a:lnTo>
                  <a:lnTo>
                    <a:pt x="198" y="10"/>
                  </a:lnTo>
                  <a:lnTo>
                    <a:pt x="261" y="115"/>
                  </a:lnTo>
                  <a:lnTo>
                    <a:pt x="361" y="0"/>
                  </a:lnTo>
                  <a:lnTo>
                    <a:pt x="453" y="1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9" name="Freeform 2393">
              <a:extLst>
                <a:ext uri="{FF2B5EF4-FFF2-40B4-BE49-F238E27FC236}">
                  <a16:creationId xmlns:a16="http://schemas.microsoft.com/office/drawing/2014/main" id="{F17638A0-9FFE-464F-B80B-4A51D9300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440"/>
              <a:ext cx="34" cy="80"/>
            </a:xfrm>
            <a:custGeom>
              <a:avLst/>
              <a:gdLst>
                <a:gd name="T0" fmla="*/ 69 w 104"/>
                <a:gd name="T1" fmla="*/ 240 h 240"/>
                <a:gd name="T2" fmla="*/ 63 w 104"/>
                <a:gd name="T3" fmla="*/ 224 h 240"/>
                <a:gd name="T4" fmla="*/ 55 w 104"/>
                <a:gd name="T5" fmla="*/ 209 h 240"/>
                <a:gd name="T6" fmla="*/ 46 w 104"/>
                <a:gd name="T7" fmla="*/ 194 h 240"/>
                <a:gd name="T8" fmla="*/ 36 w 104"/>
                <a:gd name="T9" fmla="*/ 181 h 240"/>
                <a:gd name="T10" fmla="*/ 26 w 104"/>
                <a:gd name="T11" fmla="*/ 161 h 240"/>
                <a:gd name="T12" fmla="*/ 19 w 104"/>
                <a:gd name="T13" fmla="*/ 145 h 240"/>
                <a:gd name="T14" fmla="*/ 14 w 104"/>
                <a:gd name="T15" fmla="*/ 130 h 240"/>
                <a:gd name="T16" fmla="*/ 9 w 104"/>
                <a:gd name="T17" fmla="*/ 115 h 240"/>
                <a:gd name="T18" fmla="*/ 4 w 104"/>
                <a:gd name="T19" fmla="*/ 103 h 240"/>
                <a:gd name="T20" fmla="*/ 0 w 104"/>
                <a:gd name="T21" fmla="*/ 85 h 240"/>
                <a:gd name="T22" fmla="*/ 4 w 104"/>
                <a:gd name="T23" fmla="*/ 69 h 240"/>
                <a:gd name="T24" fmla="*/ 6 w 104"/>
                <a:gd name="T25" fmla="*/ 56 h 240"/>
                <a:gd name="T26" fmla="*/ 9 w 104"/>
                <a:gd name="T27" fmla="*/ 41 h 240"/>
                <a:gd name="T28" fmla="*/ 17 w 104"/>
                <a:gd name="T29" fmla="*/ 29 h 240"/>
                <a:gd name="T30" fmla="*/ 33 w 104"/>
                <a:gd name="T31" fmla="*/ 18 h 240"/>
                <a:gd name="T32" fmla="*/ 52 w 104"/>
                <a:gd name="T33" fmla="*/ 5 h 240"/>
                <a:gd name="T34" fmla="*/ 65 w 104"/>
                <a:gd name="T35" fmla="*/ 5 h 240"/>
                <a:gd name="T36" fmla="*/ 88 w 104"/>
                <a:gd name="T37" fmla="*/ 0 h 240"/>
                <a:gd name="T38" fmla="*/ 101 w 104"/>
                <a:gd name="T39" fmla="*/ 25 h 240"/>
                <a:gd name="T40" fmla="*/ 104 w 104"/>
                <a:gd name="T41" fmla="*/ 38 h 240"/>
                <a:gd name="T42" fmla="*/ 104 w 104"/>
                <a:gd name="T43" fmla="*/ 53 h 240"/>
                <a:gd name="T44" fmla="*/ 104 w 104"/>
                <a:gd name="T45" fmla="*/ 64 h 240"/>
                <a:gd name="T46" fmla="*/ 104 w 104"/>
                <a:gd name="T47" fmla="*/ 79 h 240"/>
                <a:gd name="T48" fmla="*/ 101 w 104"/>
                <a:gd name="T49" fmla="*/ 92 h 240"/>
                <a:gd name="T50" fmla="*/ 98 w 104"/>
                <a:gd name="T51" fmla="*/ 105 h 240"/>
                <a:gd name="T52" fmla="*/ 92 w 104"/>
                <a:gd name="T53" fmla="*/ 117 h 240"/>
                <a:gd name="T54" fmla="*/ 90 w 104"/>
                <a:gd name="T55" fmla="*/ 130 h 240"/>
                <a:gd name="T56" fmla="*/ 84 w 104"/>
                <a:gd name="T57" fmla="*/ 143 h 240"/>
                <a:gd name="T58" fmla="*/ 82 w 104"/>
                <a:gd name="T59" fmla="*/ 159 h 240"/>
                <a:gd name="T60" fmla="*/ 79 w 104"/>
                <a:gd name="T61" fmla="*/ 168 h 240"/>
                <a:gd name="T62" fmla="*/ 77 w 104"/>
                <a:gd name="T63" fmla="*/ 184 h 240"/>
                <a:gd name="T64" fmla="*/ 74 w 104"/>
                <a:gd name="T65" fmla="*/ 197 h 240"/>
                <a:gd name="T66" fmla="*/ 74 w 104"/>
                <a:gd name="T67" fmla="*/ 20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240">
                  <a:moveTo>
                    <a:pt x="69" y="240"/>
                  </a:moveTo>
                  <a:lnTo>
                    <a:pt x="63" y="224"/>
                  </a:lnTo>
                  <a:lnTo>
                    <a:pt x="55" y="209"/>
                  </a:lnTo>
                  <a:lnTo>
                    <a:pt x="46" y="194"/>
                  </a:lnTo>
                  <a:lnTo>
                    <a:pt x="36" y="181"/>
                  </a:lnTo>
                  <a:lnTo>
                    <a:pt x="26" y="161"/>
                  </a:lnTo>
                  <a:lnTo>
                    <a:pt x="19" y="145"/>
                  </a:lnTo>
                  <a:lnTo>
                    <a:pt x="14" y="130"/>
                  </a:lnTo>
                  <a:lnTo>
                    <a:pt x="9" y="115"/>
                  </a:lnTo>
                  <a:lnTo>
                    <a:pt x="4" y="103"/>
                  </a:lnTo>
                  <a:lnTo>
                    <a:pt x="0" y="85"/>
                  </a:lnTo>
                  <a:lnTo>
                    <a:pt x="4" y="69"/>
                  </a:lnTo>
                  <a:lnTo>
                    <a:pt x="6" y="56"/>
                  </a:lnTo>
                  <a:lnTo>
                    <a:pt x="9" y="41"/>
                  </a:lnTo>
                  <a:lnTo>
                    <a:pt x="17" y="29"/>
                  </a:lnTo>
                  <a:lnTo>
                    <a:pt x="33" y="18"/>
                  </a:lnTo>
                  <a:lnTo>
                    <a:pt x="52" y="5"/>
                  </a:lnTo>
                  <a:lnTo>
                    <a:pt x="65" y="5"/>
                  </a:lnTo>
                  <a:lnTo>
                    <a:pt x="88" y="0"/>
                  </a:lnTo>
                  <a:lnTo>
                    <a:pt x="101" y="25"/>
                  </a:lnTo>
                  <a:lnTo>
                    <a:pt x="104" y="38"/>
                  </a:lnTo>
                  <a:lnTo>
                    <a:pt x="104" y="53"/>
                  </a:lnTo>
                  <a:lnTo>
                    <a:pt x="104" y="64"/>
                  </a:lnTo>
                  <a:lnTo>
                    <a:pt x="104" y="79"/>
                  </a:lnTo>
                  <a:lnTo>
                    <a:pt x="101" y="92"/>
                  </a:lnTo>
                  <a:lnTo>
                    <a:pt x="98" y="105"/>
                  </a:lnTo>
                  <a:lnTo>
                    <a:pt x="92" y="117"/>
                  </a:lnTo>
                  <a:lnTo>
                    <a:pt x="90" y="130"/>
                  </a:lnTo>
                  <a:lnTo>
                    <a:pt x="84" y="143"/>
                  </a:lnTo>
                  <a:lnTo>
                    <a:pt x="82" y="159"/>
                  </a:lnTo>
                  <a:lnTo>
                    <a:pt x="79" y="168"/>
                  </a:lnTo>
                  <a:lnTo>
                    <a:pt x="77" y="184"/>
                  </a:lnTo>
                  <a:lnTo>
                    <a:pt x="74" y="197"/>
                  </a:lnTo>
                  <a:lnTo>
                    <a:pt x="74" y="20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0" name="Freeform 2394">
              <a:extLst>
                <a:ext uri="{FF2B5EF4-FFF2-40B4-BE49-F238E27FC236}">
                  <a16:creationId xmlns:a16="http://schemas.microsoft.com/office/drawing/2014/main" id="{76E8559B-7B7F-49D2-A484-66E231513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537"/>
              <a:ext cx="52" cy="52"/>
            </a:xfrm>
            <a:custGeom>
              <a:avLst/>
              <a:gdLst>
                <a:gd name="T0" fmla="*/ 128 w 157"/>
                <a:gd name="T1" fmla="*/ 0 h 154"/>
                <a:gd name="T2" fmla="*/ 117 w 157"/>
                <a:gd name="T3" fmla="*/ 21 h 154"/>
                <a:gd name="T4" fmla="*/ 98 w 157"/>
                <a:gd name="T5" fmla="*/ 39 h 154"/>
                <a:gd name="T6" fmla="*/ 77 w 157"/>
                <a:gd name="T7" fmla="*/ 54 h 154"/>
                <a:gd name="T8" fmla="*/ 46 w 157"/>
                <a:gd name="T9" fmla="*/ 74 h 154"/>
                <a:gd name="T10" fmla="*/ 25 w 157"/>
                <a:gd name="T11" fmla="*/ 92 h 154"/>
                <a:gd name="T12" fmla="*/ 12 w 157"/>
                <a:gd name="T13" fmla="*/ 110 h 154"/>
                <a:gd name="T14" fmla="*/ 0 w 157"/>
                <a:gd name="T15" fmla="*/ 134 h 154"/>
                <a:gd name="T16" fmla="*/ 0 w 157"/>
                <a:gd name="T17" fmla="*/ 143 h 154"/>
                <a:gd name="T18" fmla="*/ 14 w 157"/>
                <a:gd name="T19" fmla="*/ 148 h 154"/>
                <a:gd name="T20" fmla="*/ 38 w 157"/>
                <a:gd name="T21" fmla="*/ 152 h 154"/>
                <a:gd name="T22" fmla="*/ 71 w 157"/>
                <a:gd name="T23" fmla="*/ 154 h 154"/>
                <a:gd name="T24" fmla="*/ 93 w 157"/>
                <a:gd name="T25" fmla="*/ 148 h 154"/>
                <a:gd name="T26" fmla="*/ 101 w 157"/>
                <a:gd name="T27" fmla="*/ 138 h 154"/>
                <a:gd name="T28" fmla="*/ 111 w 157"/>
                <a:gd name="T29" fmla="*/ 118 h 154"/>
                <a:gd name="T30" fmla="*/ 117 w 157"/>
                <a:gd name="T31" fmla="*/ 98 h 154"/>
                <a:gd name="T32" fmla="*/ 126 w 157"/>
                <a:gd name="T33" fmla="*/ 80 h 154"/>
                <a:gd name="T34" fmla="*/ 130 w 157"/>
                <a:gd name="T35" fmla="*/ 60 h 154"/>
                <a:gd name="T36" fmla="*/ 139 w 157"/>
                <a:gd name="T37" fmla="*/ 39 h 154"/>
                <a:gd name="T38" fmla="*/ 147 w 157"/>
                <a:gd name="T39" fmla="*/ 21 h 154"/>
                <a:gd name="T40" fmla="*/ 157 w 157"/>
                <a:gd name="T41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4">
                  <a:moveTo>
                    <a:pt x="128" y="0"/>
                  </a:moveTo>
                  <a:lnTo>
                    <a:pt x="117" y="21"/>
                  </a:lnTo>
                  <a:lnTo>
                    <a:pt x="98" y="39"/>
                  </a:lnTo>
                  <a:lnTo>
                    <a:pt x="77" y="54"/>
                  </a:lnTo>
                  <a:lnTo>
                    <a:pt x="46" y="74"/>
                  </a:lnTo>
                  <a:lnTo>
                    <a:pt x="25" y="92"/>
                  </a:lnTo>
                  <a:lnTo>
                    <a:pt x="12" y="110"/>
                  </a:lnTo>
                  <a:lnTo>
                    <a:pt x="0" y="134"/>
                  </a:lnTo>
                  <a:lnTo>
                    <a:pt x="0" y="143"/>
                  </a:lnTo>
                  <a:lnTo>
                    <a:pt x="14" y="148"/>
                  </a:lnTo>
                  <a:lnTo>
                    <a:pt x="38" y="152"/>
                  </a:lnTo>
                  <a:lnTo>
                    <a:pt x="71" y="154"/>
                  </a:lnTo>
                  <a:lnTo>
                    <a:pt x="93" y="148"/>
                  </a:lnTo>
                  <a:lnTo>
                    <a:pt x="101" y="138"/>
                  </a:lnTo>
                  <a:lnTo>
                    <a:pt x="111" y="118"/>
                  </a:lnTo>
                  <a:lnTo>
                    <a:pt x="117" y="98"/>
                  </a:lnTo>
                  <a:lnTo>
                    <a:pt x="126" y="80"/>
                  </a:lnTo>
                  <a:lnTo>
                    <a:pt x="130" y="60"/>
                  </a:lnTo>
                  <a:lnTo>
                    <a:pt x="139" y="39"/>
                  </a:lnTo>
                  <a:lnTo>
                    <a:pt x="147" y="21"/>
                  </a:lnTo>
                  <a:lnTo>
                    <a:pt x="157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1" name="Freeform 2395">
              <a:extLst>
                <a:ext uri="{FF2B5EF4-FFF2-40B4-BE49-F238E27FC236}">
                  <a16:creationId xmlns:a16="http://schemas.microsoft.com/office/drawing/2014/main" id="{0E5306F8-9B66-4A09-8B42-631D8C27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900"/>
              <a:ext cx="298" cy="158"/>
            </a:xfrm>
            <a:custGeom>
              <a:avLst/>
              <a:gdLst>
                <a:gd name="T0" fmla="*/ 16 w 893"/>
                <a:gd name="T1" fmla="*/ 453 h 474"/>
                <a:gd name="T2" fmla="*/ 59 w 893"/>
                <a:gd name="T3" fmla="*/ 471 h 474"/>
                <a:gd name="T4" fmla="*/ 103 w 893"/>
                <a:gd name="T5" fmla="*/ 474 h 474"/>
                <a:gd name="T6" fmla="*/ 149 w 893"/>
                <a:gd name="T7" fmla="*/ 471 h 474"/>
                <a:gd name="T8" fmla="*/ 195 w 893"/>
                <a:gd name="T9" fmla="*/ 459 h 474"/>
                <a:gd name="T10" fmla="*/ 239 w 893"/>
                <a:gd name="T11" fmla="*/ 443 h 474"/>
                <a:gd name="T12" fmla="*/ 279 w 893"/>
                <a:gd name="T13" fmla="*/ 427 h 474"/>
                <a:gd name="T14" fmla="*/ 321 w 893"/>
                <a:gd name="T15" fmla="*/ 413 h 474"/>
                <a:gd name="T16" fmla="*/ 355 w 893"/>
                <a:gd name="T17" fmla="*/ 405 h 474"/>
                <a:gd name="T18" fmla="*/ 390 w 893"/>
                <a:gd name="T19" fmla="*/ 397 h 474"/>
                <a:gd name="T20" fmla="*/ 428 w 893"/>
                <a:gd name="T21" fmla="*/ 393 h 474"/>
                <a:gd name="T22" fmla="*/ 513 w 893"/>
                <a:gd name="T23" fmla="*/ 403 h 474"/>
                <a:gd name="T24" fmla="*/ 591 w 893"/>
                <a:gd name="T25" fmla="*/ 397 h 474"/>
                <a:gd name="T26" fmla="*/ 656 w 893"/>
                <a:gd name="T27" fmla="*/ 385 h 474"/>
                <a:gd name="T28" fmla="*/ 713 w 893"/>
                <a:gd name="T29" fmla="*/ 365 h 474"/>
                <a:gd name="T30" fmla="*/ 763 w 893"/>
                <a:gd name="T31" fmla="*/ 339 h 474"/>
                <a:gd name="T32" fmla="*/ 803 w 893"/>
                <a:gd name="T33" fmla="*/ 309 h 474"/>
                <a:gd name="T34" fmla="*/ 841 w 893"/>
                <a:gd name="T35" fmla="*/ 279 h 474"/>
                <a:gd name="T36" fmla="*/ 868 w 893"/>
                <a:gd name="T37" fmla="*/ 247 h 474"/>
                <a:gd name="T38" fmla="*/ 887 w 893"/>
                <a:gd name="T39" fmla="*/ 207 h 474"/>
                <a:gd name="T40" fmla="*/ 893 w 893"/>
                <a:gd name="T41" fmla="*/ 155 h 474"/>
                <a:gd name="T42" fmla="*/ 882 w 893"/>
                <a:gd name="T43" fmla="*/ 105 h 474"/>
                <a:gd name="T44" fmla="*/ 849 w 893"/>
                <a:gd name="T45" fmla="*/ 63 h 474"/>
                <a:gd name="T46" fmla="*/ 801 w 893"/>
                <a:gd name="T47" fmla="*/ 35 h 474"/>
                <a:gd name="T48" fmla="*/ 755 w 893"/>
                <a:gd name="T49" fmla="*/ 15 h 474"/>
                <a:gd name="T50" fmla="*/ 705 w 893"/>
                <a:gd name="T51" fmla="*/ 5 h 474"/>
                <a:gd name="T52" fmla="*/ 656 w 893"/>
                <a:gd name="T53" fmla="*/ 0 h 474"/>
                <a:gd name="T54" fmla="*/ 605 w 893"/>
                <a:gd name="T55" fmla="*/ 5 h 474"/>
                <a:gd name="T56" fmla="*/ 551 w 893"/>
                <a:gd name="T57" fmla="*/ 18 h 474"/>
                <a:gd name="T58" fmla="*/ 493 w 893"/>
                <a:gd name="T59" fmla="*/ 39 h 474"/>
                <a:gd name="T60" fmla="*/ 432 w 893"/>
                <a:gd name="T61" fmla="*/ 69 h 474"/>
                <a:gd name="T62" fmla="*/ 382 w 893"/>
                <a:gd name="T63" fmla="*/ 92 h 474"/>
                <a:gd name="T64" fmla="*/ 329 w 893"/>
                <a:gd name="T65" fmla="*/ 105 h 474"/>
                <a:gd name="T66" fmla="*/ 290 w 893"/>
                <a:gd name="T67" fmla="*/ 115 h 474"/>
                <a:gd name="T68" fmla="*/ 247 w 893"/>
                <a:gd name="T69" fmla="*/ 119 h 474"/>
                <a:gd name="T70" fmla="*/ 203 w 893"/>
                <a:gd name="T71" fmla="*/ 125 h 474"/>
                <a:gd name="T72" fmla="*/ 160 w 893"/>
                <a:gd name="T73" fmla="*/ 125 h 474"/>
                <a:gd name="T74" fmla="*/ 117 w 893"/>
                <a:gd name="T75" fmla="*/ 133 h 474"/>
                <a:gd name="T76" fmla="*/ 73 w 893"/>
                <a:gd name="T77" fmla="*/ 145 h 474"/>
                <a:gd name="T78" fmla="*/ 35 w 893"/>
                <a:gd name="T79" fmla="*/ 163 h 474"/>
                <a:gd name="T80" fmla="*/ 0 w 893"/>
                <a:gd name="T81" fmla="*/ 191 h 474"/>
                <a:gd name="T82" fmla="*/ 16 w 893"/>
                <a:gd name="T83" fmla="*/ 45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3" h="474">
                  <a:moveTo>
                    <a:pt x="16" y="453"/>
                  </a:moveTo>
                  <a:lnTo>
                    <a:pt x="59" y="471"/>
                  </a:lnTo>
                  <a:lnTo>
                    <a:pt x="103" y="474"/>
                  </a:lnTo>
                  <a:lnTo>
                    <a:pt x="149" y="471"/>
                  </a:lnTo>
                  <a:lnTo>
                    <a:pt x="195" y="459"/>
                  </a:lnTo>
                  <a:lnTo>
                    <a:pt x="239" y="443"/>
                  </a:lnTo>
                  <a:lnTo>
                    <a:pt x="279" y="427"/>
                  </a:lnTo>
                  <a:lnTo>
                    <a:pt x="321" y="413"/>
                  </a:lnTo>
                  <a:lnTo>
                    <a:pt x="355" y="405"/>
                  </a:lnTo>
                  <a:lnTo>
                    <a:pt x="390" y="397"/>
                  </a:lnTo>
                  <a:lnTo>
                    <a:pt x="428" y="393"/>
                  </a:lnTo>
                  <a:lnTo>
                    <a:pt x="513" y="403"/>
                  </a:lnTo>
                  <a:lnTo>
                    <a:pt x="591" y="397"/>
                  </a:lnTo>
                  <a:lnTo>
                    <a:pt x="656" y="385"/>
                  </a:lnTo>
                  <a:lnTo>
                    <a:pt x="713" y="365"/>
                  </a:lnTo>
                  <a:lnTo>
                    <a:pt x="763" y="339"/>
                  </a:lnTo>
                  <a:lnTo>
                    <a:pt x="803" y="309"/>
                  </a:lnTo>
                  <a:lnTo>
                    <a:pt x="841" y="279"/>
                  </a:lnTo>
                  <a:lnTo>
                    <a:pt x="868" y="247"/>
                  </a:lnTo>
                  <a:lnTo>
                    <a:pt x="887" y="207"/>
                  </a:lnTo>
                  <a:lnTo>
                    <a:pt x="893" y="155"/>
                  </a:lnTo>
                  <a:lnTo>
                    <a:pt x="882" y="105"/>
                  </a:lnTo>
                  <a:lnTo>
                    <a:pt x="849" y="63"/>
                  </a:lnTo>
                  <a:lnTo>
                    <a:pt x="801" y="35"/>
                  </a:lnTo>
                  <a:lnTo>
                    <a:pt x="755" y="15"/>
                  </a:lnTo>
                  <a:lnTo>
                    <a:pt x="705" y="5"/>
                  </a:lnTo>
                  <a:lnTo>
                    <a:pt x="656" y="0"/>
                  </a:lnTo>
                  <a:lnTo>
                    <a:pt x="605" y="5"/>
                  </a:lnTo>
                  <a:lnTo>
                    <a:pt x="551" y="18"/>
                  </a:lnTo>
                  <a:lnTo>
                    <a:pt x="493" y="39"/>
                  </a:lnTo>
                  <a:lnTo>
                    <a:pt x="432" y="69"/>
                  </a:lnTo>
                  <a:lnTo>
                    <a:pt x="382" y="92"/>
                  </a:lnTo>
                  <a:lnTo>
                    <a:pt x="329" y="105"/>
                  </a:lnTo>
                  <a:lnTo>
                    <a:pt x="290" y="115"/>
                  </a:lnTo>
                  <a:lnTo>
                    <a:pt x="247" y="119"/>
                  </a:lnTo>
                  <a:lnTo>
                    <a:pt x="203" y="125"/>
                  </a:lnTo>
                  <a:lnTo>
                    <a:pt x="160" y="125"/>
                  </a:lnTo>
                  <a:lnTo>
                    <a:pt x="117" y="133"/>
                  </a:lnTo>
                  <a:lnTo>
                    <a:pt x="73" y="145"/>
                  </a:lnTo>
                  <a:lnTo>
                    <a:pt x="35" y="163"/>
                  </a:lnTo>
                  <a:lnTo>
                    <a:pt x="0" y="191"/>
                  </a:lnTo>
                  <a:lnTo>
                    <a:pt x="16" y="4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2" name="Freeform 2396">
              <a:extLst>
                <a:ext uri="{FF2B5EF4-FFF2-40B4-BE49-F238E27FC236}">
                  <a16:creationId xmlns:a16="http://schemas.microsoft.com/office/drawing/2014/main" id="{2895B1DF-FE5E-4FB2-A041-AABD778D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900"/>
              <a:ext cx="298" cy="158"/>
            </a:xfrm>
            <a:custGeom>
              <a:avLst/>
              <a:gdLst>
                <a:gd name="T0" fmla="*/ 16 w 893"/>
                <a:gd name="T1" fmla="*/ 453 h 474"/>
                <a:gd name="T2" fmla="*/ 59 w 893"/>
                <a:gd name="T3" fmla="*/ 471 h 474"/>
                <a:gd name="T4" fmla="*/ 103 w 893"/>
                <a:gd name="T5" fmla="*/ 474 h 474"/>
                <a:gd name="T6" fmla="*/ 149 w 893"/>
                <a:gd name="T7" fmla="*/ 471 h 474"/>
                <a:gd name="T8" fmla="*/ 195 w 893"/>
                <a:gd name="T9" fmla="*/ 459 h 474"/>
                <a:gd name="T10" fmla="*/ 239 w 893"/>
                <a:gd name="T11" fmla="*/ 443 h 474"/>
                <a:gd name="T12" fmla="*/ 279 w 893"/>
                <a:gd name="T13" fmla="*/ 427 h 474"/>
                <a:gd name="T14" fmla="*/ 321 w 893"/>
                <a:gd name="T15" fmla="*/ 413 h 474"/>
                <a:gd name="T16" fmla="*/ 355 w 893"/>
                <a:gd name="T17" fmla="*/ 405 h 474"/>
                <a:gd name="T18" fmla="*/ 390 w 893"/>
                <a:gd name="T19" fmla="*/ 397 h 474"/>
                <a:gd name="T20" fmla="*/ 428 w 893"/>
                <a:gd name="T21" fmla="*/ 393 h 474"/>
                <a:gd name="T22" fmla="*/ 513 w 893"/>
                <a:gd name="T23" fmla="*/ 403 h 474"/>
                <a:gd name="T24" fmla="*/ 591 w 893"/>
                <a:gd name="T25" fmla="*/ 397 h 474"/>
                <a:gd name="T26" fmla="*/ 656 w 893"/>
                <a:gd name="T27" fmla="*/ 385 h 474"/>
                <a:gd name="T28" fmla="*/ 713 w 893"/>
                <a:gd name="T29" fmla="*/ 365 h 474"/>
                <a:gd name="T30" fmla="*/ 763 w 893"/>
                <a:gd name="T31" fmla="*/ 339 h 474"/>
                <a:gd name="T32" fmla="*/ 803 w 893"/>
                <a:gd name="T33" fmla="*/ 309 h 474"/>
                <a:gd name="T34" fmla="*/ 841 w 893"/>
                <a:gd name="T35" fmla="*/ 279 h 474"/>
                <a:gd name="T36" fmla="*/ 868 w 893"/>
                <a:gd name="T37" fmla="*/ 247 h 474"/>
                <a:gd name="T38" fmla="*/ 887 w 893"/>
                <a:gd name="T39" fmla="*/ 207 h 474"/>
                <a:gd name="T40" fmla="*/ 893 w 893"/>
                <a:gd name="T41" fmla="*/ 155 h 474"/>
                <a:gd name="T42" fmla="*/ 882 w 893"/>
                <a:gd name="T43" fmla="*/ 105 h 474"/>
                <a:gd name="T44" fmla="*/ 849 w 893"/>
                <a:gd name="T45" fmla="*/ 63 h 474"/>
                <a:gd name="T46" fmla="*/ 801 w 893"/>
                <a:gd name="T47" fmla="*/ 35 h 474"/>
                <a:gd name="T48" fmla="*/ 755 w 893"/>
                <a:gd name="T49" fmla="*/ 15 h 474"/>
                <a:gd name="T50" fmla="*/ 705 w 893"/>
                <a:gd name="T51" fmla="*/ 5 h 474"/>
                <a:gd name="T52" fmla="*/ 656 w 893"/>
                <a:gd name="T53" fmla="*/ 0 h 474"/>
                <a:gd name="T54" fmla="*/ 605 w 893"/>
                <a:gd name="T55" fmla="*/ 5 h 474"/>
                <a:gd name="T56" fmla="*/ 551 w 893"/>
                <a:gd name="T57" fmla="*/ 18 h 474"/>
                <a:gd name="T58" fmla="*/ 493 w 893"/>
                <a:gd name="T59" fmla="*/ 39 h 474"/>
                <a:gd name="T60" fmla="*/ 432 w 893"/>
                <a:gd name="T61" fmla="*/ 69 h 474"/>
                <a:gd name="T62" fmla="*/ 382 w 893"/>
                <a:gd name="T63" fmla="*/ 92 h 474"/>
                <a:gd name="T64" fmla="*/ 329 w 893"/>
                <a:gd name="T65" fmla="*/ 105 h 474"/>
                <a:gd name="T66" fmla="*/ 290 w 893"/>
                <a:gd name="T67" fmla="*/ 115 h 474"/>
                <a:gd name="T68" fmla="*/ 247 w 893"/>
                <a:gd name="T69" fmla="*/ 119 h 474"/>
                <a:gd name="T70" fmla="*/ 203 w 893"/>
                <a:gd name="T71" fmla="*/ 125 h 474"/>
                <a:gd name="T72" fmla="*/ 160 w 893"/>
                <a:gd name="T73" fmla="*/ 125 h 474"/>
                <a:gd name="T74" fmla="*/ 117 w 893"/>
                <a:gd name="T75" fmla="*/ 133 h 474"/>
                <a:gd name="T76" fmla="*/ 73 w 893"/>
                <a:gd name="T77" fmla="*/ 145 h 474"/>
                <a:gd name="T78" fmla="*/ 35 w 893"/>
                <a:gd name="T79" fmla="*/ 163 h 474"/>
                <a:gd name="T80" fmla="*/ 0 w 893"/>
                <a:gd name="T81" fmla="*/ 191 h 474"/>
                <a:gd name="T82" fmla="*/ 16 w 893"/>
                <a:gd name="T83" fmla="*/ 453 h 474"/>
                <a:gd name="T84" fmla="*/ 16 w 893"/>
                <a:gd name="T85" fmla="*/ 45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3" h="474">
                  <a:moveTo>
                    <a:pt x="16" y="453"/>
                  </a:moveTo>
                  <a:lnTo>
                    <a:pt x="59" y="471"/>
                  </a:lnTo>
                  <a:lnTo>
                    <a:pt x="103" y="474"/>
                  </a:lnTo>
                  <a:lnTo>
                    <a:pt x="149" y="471"/>
                  </a:lnTo>
                  <a:lnTo>
                    <a:pt x="195" y="459"/>
                  </a:lnTo>
                  <a:lnTo>
                    <a:pt x="239" y="443"/>
                  </a:lnTo>
                  <a:lnTo>
                    <a:pt x="279" y="427"/>
                  </a:lnTo>
                  <a:lnTo>
                    <a:pt x="321" y="413"/>
                  </a:lnTo>
                  <a:lnTo>
                    <a:pt x="355" y="405"/>
                  </a:lnTo>
                  <a:lnTo>
                    <a:pt x="390" y="397"/>
                  </a:lnTo>
                  <a:lnTo>
                    <a:pt x="428" y="393"/>
                  </a:lnTo>
                  <a:lnTo>
                    <a:pt x="513" y="403"/>
                  </a:lnTo>
                  <a:lnTo>
                    <a:pt x="591" y="397"/>
                  </a:lnTo>
                  <a:lnTo>
                    <a:pt x="656" y="385"/>
                  </a:lnTo>
                  <a:lnTo>
                    <a:pt x="713" y="365"/>
                  </a:lnTo>
                  <a:lnTo>
                    <a:pt x="763" y="339"/>
                  </a:lnTo>
                  <a:lnTo>
                    <a:pt x="803" y="309"/>
                  </a:lnTo>
                  <a:lnTo>
                    <a:pt x="841" y="279"/>
                  </a:lnTo>
                  <a:lnTo>
                    <a:pt x="868" y="247"/>
                  </a:lnTo>
                  <a:lnTo>
                    <a:pt x="887" y="207"/>
                  </a:lnTo>
                  <a:lnTo>
                    <a:pt x="893" y="155"/>
                  </a:lnTo>
                  <a:lnTo>
                    <a:pt x="882" y="105"/>
                  </a:lnTo>
                  <a:lnTo>
                    <a:pt x="849" y="63"/>
                  </a:lnTo>
                  <a:lnTo>
                    <a:pt x="801" y="35"/>
                  </a:lnTo>
                  <a:lnTo>
                    <a:pt x="755" y="15"/>
                  </a:lnTo>
                  <a:lnTo>
                    <a:pt x="705" y="5"/>
                  </a:lnTo>
                  <a:lnTo>
                    <a:pt x="656" y="0"/>
                  </a:lnTo>
                  <a:lnTo>
                    <a:pt x="605" y="5"/>
                  </a:lnTo>
                  <a:lnTo>
                    <a:pt x="551" y="18"/>
                  </a:lnTo>
                  <a:lnTo>
                    <a:pt x="493" y="39"/>
                  </a:lnTo>
                  <a:lnTo>
                    <a:pt x="432" y="69"/>
                  </a:lnTo>
                  <a:lnTo>
                    <a:pt x="382" y="92"/>
                  </a:lnTo>
                  <a:lnTo>
                    <a:pt x="329" y="105"/>
                  </a:lnTo>
                  <a:lnTo>
                    <a:pt x="290" y="115"/>
                  </a:lnTo>
                  <a:lnTo>
                    <a:pt x="247" y="119"/>
                  </a:lnTo>
                  <a:lnTo>
                    <a:pt x="203" y="125"/>
                  </a:lnTo>
                  <a:lnTo>
                    <a:pt x="160" y="125"/>
                  </a:lnTo>
                  <a:lnTo>
                    <a:pt x="117" y="133"/>
                  </a:lnTo>
                  <a:lnTo>
                    <a:pt x="73" y="145"/>
                  </a:lnTo>
                  <a:lnTo>
                    <a:pt x="35" y="163"/>
                  </a:lnTo>
                  <a:lnTo>
                    <a:pt x="0" y="191"/>
                  </a:lnTo>
                  <a:lnTo>
                    <a:pt x="16" y="453"/>
                  </a:lnTo>
                  <a:lnTo>
                    <a:pt x="16" y="45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3" name="Freeform 2397">
              <a:extLst>
                <a:ext uri="{FF2B5EF4-FFF2-40B4-BE49-F238E27FC236}">
                  <a16:creationId xmlns:a16="http://schemas.microsoft.com/office/drawing/2014/main" id="{E354C98A-3B03-4FA9-AF61-D2CC31D2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21"/>
              <a:ext cx="130" cy="104"/>
            </a:xfrm>
            <a:custGeom>
              <a:avLst/>
              <a:gdLst>
                <a:gd name="T0" fmla="*/ 0 w 388"/>
                <a:gd name="T1" fmla="*/ 312 h 312"/>
                <a:gd name="T2" fmla="*/ 52 w 388"/>
                <a:gd name="T3" fmla="*/ 307 h 312"/>
                <a:gd name="T4" fmla="*/ 101 w 388"/>
                <a:gd name="T5" fmla="*/ 298 h 312"/>
                <a:gd name="T6" fmla="*/ 145 w 388"/>
                <a:gd name="T7" fmla="*/ 290 h 312"/>
                <a:gd name="T8" fmla="*/ 189 w 388"/>
                <a:gd name="T9" fmla="*/ 276 h 312"/>
                <a:gd name="T10" fmla="*/ 224 w 388"/>
                <a:gd name="T11" fmla="*/ 266 h 312"/>
                <a:gd name="T12" fmla="*/ 256 w 388"/>
                <a:gd name="T13" fmla="*/ 254 h 312"/>
                <a:gd name="T14" fmla="*/ 286 w 388"/>
                <a:gd name="T15" fmla="*/ 238 h 312"/>
                <a:gd name="T16" fmla="*/ 310 w 388"/>
                <a:gd name="T17" fmla="*/ 224 h 312"/>
                <a:gd name="T18" fmla="*/ 332 w 388"/>
                <a:gd name="T19" fmla="*/ 210 h 312"/>
                <a:gd name="T20" fmla="*/ 348 w 388"/>
                <a:gd name="T21" fmla="*/ 194 h 312"/>
                <a:gd name="T22" fmla="*/ 365 w 388"/>
                <a:gd name="T23" fmla="*/ 180 h 312"/>
                <a:gd name="T24" fmla="*/ 375 w 388"/>
                <a:gd name="T25" fmla="*/ 162 h 312"/>
                <a:gd name="T26" fmla="*/ 384 w 388"/>
                <a:gd name="T27" fmla="*/ 146 h 312"/>
                <a:gd name="T28" fmla="*/ 388 w 388"/>
                <a:gd name="T29" fmla="*/ 130 h 312"/>
                <a:gd name="T30" fmla="*/ 388 w 388"/>
                <a:gd name="T31" fmla="*/ 112 h 312"/>
                <a:gd name="T32" fmla="*/ 388 w 388"/>
                <a:gd name="T33" fmla="*/ 98 h 312"/>
                <a:gd name="T34" fmla="*/ 384 w 388"/>
                <a:gd name="T35" fmla="*/ 85 h 312"/>
                <a:gd name="T36" fmla="*/ 378 w 388"/>
                <a:gd name="T37" fmla="*/ 70 h 312"/>
                <a:gd name="T38" fmla="*/ 367 w 388"/>
                <a:gd name="T39" fmla="*/ 56 h 312"/>
                <a:gd name="T40" fmla="*/ 356 w 388"/>
                <a:gd name="T41" fmla="*/ 47 h 312"/>
                <a:gd name="T42" fmla="*/ 340 w 388"/>
                <a:gd name="T43" fmla="*/ 34 h 312"/>
                <a:gd name="T44" fmla="*/ 321 w 388"/>
                <a:gd name="T45" fmla="*/ 24 h 312"/>
                <a:gd name="T46" fmla="*/ 302 w 388"/>
                <a:gd name="T47" fmla="*/ 16 h 312"/>
                <a:gd name="T48" fmla="*/ 281 w 388"/>
                <a:gd name="T49" fmla="*/ 8 h 312"/>
                <a:gd name="T50" fmla="*/ 256 w 388"/>
                <a:gd name="T51" fmla="*/ 4 h 312"/>
                <a:gd name="T52" fmla="*/ 231 w 388"/>
                <a:gd name="T53" fmla="*/ 0 h 312"/>
                <a:gd name="T54" fmla="*/ 202 w 388"/>
                <a:gd name="T55" fmla="*/ 0 h 312"/>
                <a:gd name="T56" fmla="*/ 172 w 388"/>
                <a:gd name="T57" fmla="*/ 0 h 312"/>
                <a:gd name="T58" fmla="*/ 139 w 388"/>
                <a:gd name="T59" fmla="*/ 4 h 312"/>
                <a:gd name="T60" fmla="*/ 104 w 388"/>
                <a:gd name="T61" fmla="*/ 8 h 312"/>
                <a:gd name="T62" fmla="*/ 69 w 388"/>
                <a:gd name="T63" fmla="*/ 16 h 312"/>
                <a:gd name="T64" fmla="*/ 33 w 388"/>
                <a:gd name="T65" fmla="*/ 2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8" h="312">
                  <a:moveTo>
                    <a:pt x="0" y="312"/>
                  </a:moveTo>
                  <a:lnTo>
                    <a:pt x="52" y="307"/>
                  </a:lnTo>
                  <a:lnTo>
                    <a:pt x="101" y="298"/>
                  </a:lnTo>
                  <a:lnTo>
                    <a:pt x="145" y="290"/>
                  </a:lnTo>
                  <a:lnTo>
                    <a:pt x="189" y="276"/>
                  </a:lnTo>
                  <a:lnTo>
                    <a:pt x="224" y="266"/>
                  </a:lnTo>
                  <a:lnTo>
                    <a:pt x="256" y="254"/>
                  </a:lnTo>
                  <a:lnTo>
                    <a:pt x="286" y="238"/>
                  </a:lnTo>
                  <a:lnTo>
                    <a:pt x="310" y="224"/>
                  </a:lnTo>
                  <a:lnTo>
                    <a:pt x="332" y="210"/>
                  </a:lnTo>
                  <a:lnTo>
                    <a:pt x="348" y="194"/>
                  </a:lnTo>
                  <a:lnTo>
                    <a:pt x="365" y="180"/>
                  </a:lnTo>
                  <a:lnTo>
                    <a:pt x="375" y="162"/>
                  </a:lnTo>
                  <a:lnTo>
                    <a:pt x="384" y="146"/>
                  </a:lnTo>
                  <a:lnTo>
                    <a:pt x="388" y="130"/>
                  </a:lnTo>
                  <a:lnTo>
                    <a:pt x="388" y="112"/>
                  </a:lnTo>
                  <a:lnTo>
                    <a:pt x="388" y="98"/>
                  </a:lnTo>
                  <a:lnTo>
                    <a:pt x="384" y="85"/>
                  </a:lnTo>
                  <a:lnTo>
                    <a:pt x="378" y="70"/>
                  </a:lnTo>
                  <a:lnTo>
                    <a:pt x="367" y="56"/>
                  </a:lnTo>
                  <a:lnTo>
                    <a:pt x="356" y="47"/>
                  </a:lnTo>
                  <a:lnTo>
                    <a:pt x="340" y="34"/>
                  </a:lnTo>
                  <a:lnTo>
                    <a:pt x="321" y="24"/>
                  </a:lnTo>
                  <a:lnTo>
                    <a:pt x="302" y="16"/>
                  </a:lnTo>
                  <a:lnTo>
                    <a:pt x="281" y="8"/>
                  </a:lnTo>
                  <a:lnTo>
                    <a:pt x="256" y="4"/>
                  </a:lnTo>
                  <a:lnTo>
                    <a:pt x="231" y="0"/>
                  </a:lnTo>
                  <a:lnTo>
                    <a:pt x="202" y="0"/>
                  </a:lnTo>
                  <a:lnTo>
                    <a:pt x="172" y="0"/>
                  </a:lnTo>
                  <a:lnTo>
                    <a:pt x="139" y="4"/>
                  </a:lnTo>
                  <a:lnTo>
                    <a:pt x="104" y="8"/>
                  </a:lnTo>
                  <a:lnTo>
                    <a:pt x="69" y="16"/>
                  </a:lnTo>
                  <a:lnTo>
                    <a:pt x="33" y="2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4" name="Freeform 2398">
              <a:extLst>
                <a:ext uri="{FF2B5EF4-FFF2-40B4-BE49-F238E27FC236}">
                  <a16:creationId xmlns:a16="http://schemas.microsoft.com/office/drawing/2014/main" id="{33EB7017-6EF8-49B0-83CE-944FE9E9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937"/>
              <a:ext cx="175" cy="32"/>
            </a:xfrm>
            <a:custGeom>
              <a:avLst/>
              <a:gdLst>
                <a:gd name="T0" fmla="*/ 525 w 525"/>
                <a:gd name="T1" fmla="*/ 0 h 97"/>
                <a:gd name="T2" fmla="*/ 491 w 525"/>
                <a:gd name="T3" fmla="*/ 0 h 97"/>
                <a:gd name="T4" fmla="*/ 456 w 525"/>
                <a:gd name="T5" fmla="*/ 3 h 97"/>
                <a:gd name="T6" fmla="*/ 424 w 525"/>
                <a:gd name="T7" fmla="*/ 8 h 97"/>
                <a:gd name="T8" fmla="*/ 388 w 525"/>
                <a:gd name="T9" fmla="*/ 13 h 97"/>
                <a:gd name="T10" fmla="*/ 355 w 525"/>
                <a:gd name="T11" fmla="*/ 21 h 97"/>
                <a:gd name="T12" fmla="*/ 324 w 525"/>
                <a:gd name="T13" fmla="*/ 28 h 97"/>
                <a:gd name="T14" fmla="*/ 291 w 525"/>
                <a:gd name="T15" fmla="*/ 36 h 97"/>
                <a:gd name="T16" fmla="*/ 259 w 525"/>
                <a:gd name="T17" fmla="*/ 46 h 97"/>
                <a:gd name="T18" fmla="*/ 226 w 525"/>
                <a:gd name="T19" fmla="*/ 55 h 97"/>
                <a:gd name="T20" fmla="*/ 194 w 525"/>
                <a:gd name="T21" fmla="*/ 63 h 97"/>
                <a:gd name="T22" fmla="*/ 161 w 525"/>
                <a:gd name="T23" fmla="*/ 72 h 97"/>
                <a:gd name="T24" fmla="*/ 129 w 525"/>
                <a:gd name="T25" fmla="*/ 79 h 97"/>
                <a:gd name="T26" fmla="*/ 98 w 525"/>
                <a:gd name="T27" fmla="*/ 87 h 97"/>
                <a:gd name="T28" fmla="*/ 66 w 525"/>
                <a:gd name="T29" fmla="*/ 92 h 97"/>
                <a:gd name="T30" fmla="*/ 30 w 525"/>
                <a:gd name="T31" fmla="*/ 97 h 97"/>
                <a:gd name="T32" fmla="*/ 0 w 525"/>
                <a:gd name="T3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5" h="97">
                  <a:moveTo>
                    <a:pt x="525" y="0"/>
                  </a:moveTo>
                  <a:lnTo>
                    <a:pt x="491" y="0"/>
                  </a:lnTo>
                  <a:lnTo>
                    <a:pt x="456" y="3"/>
                  </a:lnTo>
                  <a:lnTo>
                    <a:pt x="424" y="8"/>
                  </a:lnTo>
                  <a:lnTo>
                    <a:pt x="388" y="13"/>
                  </a:lnTo>
                  <a:lnTo>
                    <a:pt x="355" y="21"/>
                  </a:lnTo>
                  <a:lnTo>
                    <a:pt x="324" y="28"/>
                  </a:lnTo>
                  <a:lnTo>
                    <a:pt x="291" y="36"/>
                  </a:lnTo>
                  <a:lnTo>
                    <a:pt x="259" y="46"/>
                  </a:lnTo>
                  <a:lnTo>
                    <a:pt x="226" y="55"/>
                  </a:lnTo>
                  <a:lnTo>
                    <a:pt x="194" y="63"/>
                  </a:lnTo>
                  <a:lnTo>
                    <a:pt x="161" y="72"/>
                  </a:lnTo>
                  <a:lnTo>
                    <a:pt x="129" y="79"/>
                  </a:lnTo>
                  <a:lnTo>
                    <a:pt x="98" y="87"/>
                  </a:lnTo>
                  <a:lnTo>
                    <a:pt x="66" y="92"/>
                  </a:lnTo>
                  <a:lnTo>
                    <a:pt x="30" y="97"/>
                  </a:lnTo>
                  <a:lnTo>
                    <a:pt x="0" y="9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5" name="Freeform 2399">
              <a:extLst>
                <a:ext uri="{FF2B5EF4-FFF2-40B4-BE49-F238E27FC236}">
                  <a16:creationId xmlns:a16="http://schemas.microsoft.com/office/drawing/2014/main" id="{C162EE9F-96B5-402A-BC81-ADC53242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961"/>
              <a:ext cx="193" cy="46"/>
            </a:xfrm>
            <a:custGeom>
              <a:avLst/>
              <a:gdLst>
                <a:gd name="T0" fmla="*/ 579 w 579"/>
                <a:gd name="T1" fmla="*/ 0 h 137"/>
                <a:gd name="T2" fmla="*/ 543 w 579"/>
                <a:gd name="T3" fmla="*/ 3 h 137"/>
                <a:gd name="T4" fmla="*/ 508 w 579"/>
                <a:gd name="T5" fmla="*/ 7 h 137"/>
                <a:gd name="T6" fmla="*/ 470 w 579"/>
                <a:gd name="T7" fmla="*/ 15 h 137"/>
                <a:gd name="T8" fmla="*/ 432 w 579"/>
                <a:gd name="T9" fmla="*/ 25 h 137"/>
                <a:gd name="T10" fmla="*/ 397 w 579"/>
                <a:gd name="T11" fmla="*/ 35 h 137"/>
                <a:gd name="T12" fmla="*/ 357 w 579"/>
                <a:gd name="T13" fmla="*/ 47 h 137"/>
                <a:gd name="T14" fmla="*/ 319 w 579"/>
                <a:gd name="T15" fmla="*/ 59 h 137"/>
                <a:gd name="T16" fmla="*/ 281 w 579"/>
                <a:gd name="T17" fmla="*/ 71 h 137"/>
                <a:gd name="T18" fmla="*/ 246 w 579"/>
                <a:gd name="T19" fmla="*/ 81 h 137"/>
                <a:gd name="T20" fmla="*/ 208 w 579"/>
                <a:gd name="T21" fmla="*/ 95 h 137"/>
                <a:gd name="T22" fmla="*/ 170 w 579"/>
                <a:gd name="T23" fmla="*/ 103 h 137"/>
                <a:gd name="T24" fmla="*/ 134 w 579"/>
                <a:gd name="T25" fmla="*/ 115 h 137"/>
                <a:gd name="T26" fmla="*/ 101 w 579"/>
                <a:gd name="T27" fmla="*/ 121 h 137"/>
                <a:gd name="T28" fmla="*/ 65 w 579"/>
                <a:gd name="T29" fmla="*/ 129 h 137"/>
                <a:gd name="T30" fmla="*/ 33 w 579"/>
                <a:gd name="T31" fmla="*/ 135 h 137"/>
                <a:gd name="T32" fmla="*/ 0 w 579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9" h="137">
                  <a:moveTo>
                    <a:pt x="579" y="0"/>
                  </a:moveTo>
                  <a:lnTo>
                    <a:pt x="543" y="3"/>
                  </a:lnTo>
                  <a:lnTo>
                    <a:pt x="508" y="7"/>
                  </a:lnTo>
                  <a:lnTo>
                    <a:pt x="470" y="15"/>
                  </a:lnTo>
                  <a:lnTo>
                    <a:pt x="432" y="25"/>
                  </a:lnTo>
                  <a:lnTo>
                    <a:pt x="397" y="35"/>
                  </a:lnTo>
                  <a:lnTo>
                    <a:pt x="357" y="47"/>
                  </a:lnTo>
                  <a:lnTo>
                    <a:pt x="319" y="59"/>
                  </a:lnTo>
                  <a:lnTo>
                    <a:pt x="281" y="71"/>
                  </a:lnTo>
                  <a:lnTo>
                    <a:pt x="246" y="81"/>
                  </a:lnTo>
                  <a:lnTo>
                    <a:pt x="208" y="95"/>
                  </a:lnTo>
                  <a:lnTo>
                    <a:pt x="170" y="103"/>
                  </a:lnTo>
                  <a:lnTo>
                    <a:pt x="134" y="115"/>
                  </a:lnTo>
                  <a:lnTo>
                    <a:pt x="101" y="121"/>
                  </a:lnTo>
                  <a:lnTo>
                    <a:pt x="65" y="129"/>
                  </a:lnTo>
                  <a:lnTo>
                    <a:pt x="33" y="135"/>
                  </a:lnTo>
                  <a:lnTo>
                    <a:pt x="0" y="13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6" name="Line 2400">
              <a:extLst>
                <a:ext uri="{FF2B5EF4-FFF2-40B4-BE49-F238E27FC236}">
                  <a16:creationId xmlns:a16="http://schemas.microsoft.com/office/drawing/2014/main" id="{5EE0CCB1-33B6-4E3E-81C1-944729357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2" y="2987"/>
              <a:ext cx="29" cy="2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7" name="Freeform 2401">
              <a:extLst>
                <a:ext uri="{FF2B5EF4-FFF2-40B4-BE49-F238E27FC236}">
                  <a16:creationId xmlns:a16="http://schemas.microsoft.com/office/drawing/2014/main" id="{7D6C1D60-F671-4D85-8ADB-E9CCE2EF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979"/>
              <a:ext cx="32" cy="11"/>
            </a:xfrm>
            <a:custGeom>
              <a:avLst/>
              <a:gdLst>
                <a:gd name="T0" fmla="*/ 17 w 96"/>
                <a:gd name="T1" fmla="*/ 0 h 34"/>
                <a:gd name="T2" fmla="*/ 96 w 96"/>
                <a:gd name="T3" fmla="*/ 0 h 34"/>
                <a:gd name="T4" fmla="*/ 0 w 96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34">
                  <a:moveTo>
                    <a:pt x="17" y="0"/>
                  </a:moveTo>
                  <a:lnTo>
                    <a:pt x="96" y="0"/>
                  </a:lnTo>
                  <a:lnTo>
                    <a:pt x="0" y="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8" name="Freeform 2402">
              <a:extLst>
                <a:ext uri="{FF2B5EF4-FFF2-40B4-BE49-F238E27FC236}">
                  <a16:creationId xmlns:a16="http://schemas.microsoft.com/office/drawing/2014/main" id="{179E17A7-D956-4042-A38D-9ABC1142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945"/>
              <a:ext cx="157" cy="56"/>
            </a:xfrm>
            <a:custGeom>
              <a:avLst/>
              <a:gdLst>
                <a:gd name="T0" fmla="*/ 471 w 471"/>
                <a:gd name="T1" fmla="*/ 64 h 168"/>
                <a:gd name="T2" fmla="*/ 322 w 471"/>
                <a:gd name="T3" fmla="*/ 0 h 168"/>
                <a:gd name="T4" fmla="*/ 314 w 471"/>
                <a:gd name="T5" fmla="*/ 102 h 168"/>
                <a:gd name="T6" fmla="*/ 214 w 471"/>
                <a:gd name="T7" fmla="*/ 28 h 168"/>
                <a:gd name="T8" fmla="*/ 200 w 471"/>
                <a:gd name="T9" fmla="*/ 138 h 168"/>
                <a:gd name="T10" fmla="*/ 108 w 471"/>
                <a:gd name="T11" fmla="*/ 58 h 168"/>
                <a:gd name="T12" fmla="*/ 94 w 471"/>
                <a:gd name="T13" fmla="*/ 168 h 168"/>
                <a:gd name="T14" fmla="*/ 0 w 471"/>
                <a:gd name="T15" fmla="*/ 7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1" h="168">
                  <a:moveTo>
                    <a:pt x="471" y="64"/>
                  </a:moveTo>
                  <a:lnTo>
                    <a:pt x="322" y="0"/>
                  </a:lnTo>
                  <a:lnTo>
                    <a:pt x="314" y="102"/>
                  </a:lnTo>
                  <a:lnTo>
                    <a:pt x="214" y="28"/>
                  </a:lnTo>
                  <a:lnTo>
                    <a:pt x="200" y="138"/>
                  </a:lnTo>
                  <a:lnTo>
                    <a:pt x="108" y="58"/>
                  </a:lnTo>
                  <a:lnTo>
                    <a:pt x="94" y="168"/>
                  </a:lnTo>
                  <a:lnTo>
                    <a:pt x="0" y="7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9" name="Freeform 2403">
              <a:extLst>
                <a:ext uri="{FF2B5EF4-FFF2-40B4-BE49-F238E27FC236}">
                  <a16:creationId xmlns:a16="http://schemas.microsoft.com/office/drawing/2014/main" id="{B1D52741-A694-40E6-BBEF-4A5F4811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941"/>
              <a:ext cx="151" cy="64"/>
            </a:xfrm>
            <a:custGeom>
              <a:avLst/>
              <a:gdLst>
                <a:gd name="T0" fmla="*/ 0 w 453"/>
                <a:gd name="T1" fmla="*/ 192 h 192"/>
                <a:gd name="T2" fmla="*/ 46 w 453"/>
                <a:gd name="T3" fmla="*/ 80 h 192"/>
                <a:gd name="T4" fmla="*/ 144 w 453"/>
                <a:gd name="T5" fmla="*/ 162 h 192"/>
                <a:gd name="T6" fmla="*/ 152 w 453"/>
                <a:gd name="T7" fmla="*/ 59 h 192"/>
                <a:gd name="T8" fmla="*/ 241 w 453"/>
                <a:gd name="T9" fmla="*/ 120 h 192"/>
                <a:gd name="T10" fmla="*/ 263 w 453"/>
                <a:gd name="T11" fmla="*/ 26 h 192"/>
                <a:gd name="T12" fmla="*/ 374 w 453"/>
                <a:gd name="T13" fmla="*/ 86 h 192"/>
                <a:gd name="T14" fmla="*/ 379 w 453"/>
                <a:gd name="T15" fmla="*/ 0 h 192"/>
                <a:gd name="T16" fmla="*/ 453 w 453"/>
                <a:gd name="T17" fmla="*/ 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92">
                  <a:moveTo>
                    <a:pt x="0" y="192"/>
                  </a:moveTo>
                  <a:lnTo>
                    <a:pt x="46" y="80"/>
                  </a:lnTo>
                  <a:lnTo>
                    <a:pt x="144" y="162"/>
                  </a:lnTo>
                  <a:lnTo>
                    <a:pt x="152" y="59"/>
                  </a:lnTo>
                  <a:lnTo>
                    <a:pt x="241" y="120"/>
                  </a:lnTo>
                  <a:lnTo>
                    <a:pt x="263" y="26"/>
                  </a:lnTo>
                  <a:lnTo>
                    <a:pt x="374" y="86"/>
                  </a:lnTo>
                  <a:lnTo>
                    <a:pt x="379" y="0"/>
                  </a:lnTo>
                  <a:lnTo>
                    <a:pt x="453" y="7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0" name="Freeform 2404">
              <a:extLst>
                <a:ext uri="{FF2B5EF4-FFF2-40B4-BE49-F238E27FC236}">
                  <a16:creationId xmlns:a16="http://schemas.microsoft.com/office/drawing/2014/main" id="{0BB6FE4C-9E21-4809-A290-E6A1C8C2B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891"/>
              <a:ext cx="49" cy="89"/>
            </a:xfrm>
            <a:custGeom>
              <a:avLst/>
              <a:gdLst>
                <a:gd name="T0" fmla="*/ 0 w 149"/>
                <a:gd name="T1" fmla="*/ 268 h 268"/>
                <a:gd name="T2" fmla="*/ 0 w 149"/>
                <a:gd name="T3" fmla="*/ 252 h 268"/>
                <a:gd name="T4" fmla="*/ 0 w 149"/>
                <a:gd name="T5" fmla="*/ 232 h 268"/>
                <a:gd name="T6" fmla="*/ 2 w 149"/>
                <a:gd name="T7" fmla="*/ 214 h 268"/>
                <a:gd name="T8" fmla="*/ 6 w 149"/>
                <a:gd name="T9" fmla="*/ 196 h 268"/>
                <a:gd name="T10" fmla="*/ 8 w 149"/>
                <a:gd name="T11" fmla="*/ 178 h 268"/>
                <a:gd name="T12" fmla="*/ 11 w 149"/>
                <a:gd name="T13" fmla="*/ 162 h 268"/>
                <a:gd name="T14" fmla="*/ 13 w 149"/>
                <a:gd name="T15" fmla="*/ 144 h 268"/>
                <a:gd name="T16" fmla="*/ 21 w 149"/>
                <a:gd name="T17" fmla="*/ 126 h 268"/>
                <a:gd name="T18" fmla="*/ 27 w 149"/>
                <a:gd name="T19" fmla="*/ 114 h 268"/>
                <a:gd name="T20" fmla="*/ 38 w 149"/>
                <a:gd name="T21" fmla="*/ 102 h 268"/>
                <a:gd name="T22" fmla="*/ 49 w 149"/>
                <a:gd name="T23" fmla="*/ 88 h 268"/>
                <a:gd name="T24" fmla="*/ 63 w 149"/>
                <a:gd name="T25" fmla="*/ 74 h 268"/>
                <a:gd name="T26" fmla="*/ 68 w 149"/>
                <a:gd name="T27" fmla="*/ 61 h 268"/>
                <a:gd name="T28" fmla="*/ 82 w 149"/>
                <a:gd name="T29" fmla="*/ 45 h 268"/>
                <a:gd name="T30" fmla="*/ 98 w 149"/>
                <a:gd name="T31" fmla="*/ 32 h 268"/>
                <a:gd name="T32" fmla="*/ 111 w 149"/>
                <a:gd name="T33" fmla="*/ 22 h 268"/>
                <a:gd name="T34" fmla="*/ 128 w 149"/>
                <a:gd name="T35" fmla="*/ 10 h 268"/>
                <a:gd name="T36" fmla="*/ 141 w 149"/>
                <a:gd name="T37" fmla="*/ 0 h 268"/>
                <a:gd name="T38" fmla="*/ 149 w 149"/>
                <a:gd name="T39" fmla="*/ 14 h 268"/>
                <a:gd name="T40" fmla="*/ 147 w 149"/>
                <a:gd name="T41" fmla="*/ 30 h 268"/>
                <a:gd name="T42" fmla="*/ 141 w 149"/>
                <a:gd name="T43" fmla="*/ 43 h 268"/>
                <a:gd name="T44" fmla="*/ 136 w 149"/>
                <a:gd name="T45" fmla="*/ 56 h 268"/>
                <a:gd name="T46" fmla="*/ 130 w 149"/>
                <a:gd name="T47" fmla="*/ 70 h 268"/>
                <a:gd name="T48" fmla="*/ 119 w 149"/>
                <a:gd name="T49" fmla="*/ 86 h 268"/>
                <a:gd name="T50" fmla="*/ 105 w 149"/>
                <a:gd name="T51" fmla="*/ 96 h 268"/>
                <a:gd name="T52" fmla="*/ 95 w 149"/>
                <a:gd name="T53" fmla="*/ 108 h 268"/>
                <a:gd name="T54" fmla="*/ 95 w 149"/>
                <a:gd name="T55" fmla="*/ 122 h 268"/>
                <a:gd name="T56" fmla="*/ 30 w 149"/>
                <a:gd name="T57" fmla="*/ 196 h 268"/>
                <a:gd name="T58" fmla="*/ 30 w 149"/>
                <a:gd name="T59" fmla="*/ 206 h 268"/>
                <a:gd name="T60" fmla="*/ 27 w 149"/>
                <a:gd name="T61" fmla="*/ 222 h 268"/>
                <a:gd name="T62" fmla="*/ 27 w 149"/>
                <a:gd name="T63" fmla="*/ 2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8">
                  <a:moveTo>
                    <a:pt x="0" y="268"/>
                  </a:moveTo>
                  <a:lnTo>
                    <a:pt x="0" y="252"/>
                  </a:lnTo>
                  <a:lnTo>
                    <a:pt x="0" y="232"/>
                  </a:lnTo>
                  <a:lnTo>
                    <a:pt x="2" y="214"/>
                  </a:lnTo>
                  <a:lnTo>
                    <a:pt x="6" y="196"/>
                  </a:lnTo>
                  <a:lnTo>
                    <a:pt x="8" y="178"/>
                  </a:lnTo>
                  <a:lnTo>
                    <a:pt x="11" y="162"/>
                  </a:lnTo>
                  <a:lnTo>
                    <a:pt x="13" y="144"/>
                  </a:lnTo>
                  <a:lnTo>
                    <a:pt x="21" y="126"/>
                  </a:lnTo>
                  <a:lnTo>
                    <a:pt x="27" y="114"/>
                  </a:lnTo>
                  <a:lnTo>
                    <a:pt x="38" y="102"/>
                  </a:lnTo>
                  <a:lnTo>
                    <a:pt x="49" y="88"/>
                  </a:lnTo>
                  <a:lnTo>
                    <a:pt x="63" y="74"/>
                  </a:lnTo>
                  <a:lnTo>
                    <a:pt x="68" y="61"/>
                  </a:lnTo>
                  <a:lnTo>
                    <a:pt x="82" y="45"/>
                  </a:lnTo>
                  <a:lnTo>
                    <a:pt x="98" y="32"/>
                  </a:lnTo>
                  <a:lnTo>
                    <a:pt x="111" y="22"/>
                  </a:lnTo>
                  <a:lnTo>
                    <a:pt x="128" y="10"/>
                  </a:lnTo>
                  <a:lnTo>
                    <a:pt x="141" y="0"/>
                  </a:lnTo>
                  <a:lnTo>
                    <a:pt x="149" y="14"/>
                  </a:lnTo>
                  <a:lnTo>
                    <a:pt x="147" y="30"/>
                  </a:lnTo>
                  <a:lnTo>
                    <a:pt x="141" y="43"/>
                  </a:lnTo>
                  <a:lnTo>
                    <a:pt x="136" y="56"/>
                  </a:lnTo>
                  <a:lnTo>
                    <a:pt x="130" y="70"/>
                  </a:lnTo>
                  <a:lnTo>
                    <a:pt x="119" y="86"/>
                  </a:lnTo>
                  <a:lnTo>
                    <a:pt x="105" y="96"/>
                  </a:lnTo>
                  <a:lnTo>
                    <a:pt x="95" y="108"/>
                  </a:lnTo>
                  <a:lnTo>
                    <a:pt x="95" y="122"/>
                  </a:lnTo>
                  <a:lnTo>
                    <a:pt x="30" y="196"/>
                  </a:lnTo>
                  <a:lnTo>
                    <a:pt x="30" y="206"/>
                  </a:lnTo>
                  <a:lnTo>
                    <a:pt x="27" y="222"/>
                  </a:lnTo>
                  <a:lnTo>
                    <a:pt x="27" y="2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1" name="Freeform 2405">
              <a:extLst>
                <a:ext uri="{FF2B5EF4-FFF2-40B4-BE49-F238E27FC236}">
                  <a16:creationId xmlns:a16="http://schemas.microsoft.com/office/drawing/2014/main" id="{8C4146FC-0534-4E8A-B929-98A16871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958"/>
              <a:ext cx="102" cy="117"/>
            </a:xfrm>
            <a:custGeom>
              <a:avLst/>
              <a:gdLst>
                <a:gd name="T0" fmla="*/ 171 w 304"/>
                <a:gd name="T1" fmla="*/ 124 h 350"/>
                <a:gd name="T2" fmla="*/ 180 w 304"/>
                <a:gd name="T3" fmla="*/ 154 h 350"/>
                <a:gd name="T4" fmla="*/ 188 w 304"/>
                <a:gd name="T5" fmla="*/ 169 h 350"/>
                <a:gd name="T6" fmla="*/ 199 w 304"/>
                <a:gd name="T7" fmla="*/ 182 h 350"/>
                <a:gd name="T8" fmla="*/ 209 w 304"/>
                <a:gd name="T9" fmla="*/ 192 h 350"/>
                <a:gd name="T10" fmla="*/ 222 w 304"/>
                <a:gd name="T11" fmla="*/ 204 h 350"/>
                <a:gd name="T12" fmla="*/ 239 w 304"/>
                <a:gd name="T13" fmla="*/ 216 h 350"/>
                <a:gd name="T14" fmla="*/ 253 w 304"/>
                <a:gd name="T15" fmla="*/ 228 h 350"/>
                <a:gd name="T16" fmla="*/ 266 w 304"/>
                <a:gd name="T17" fmla="*/ 240 h 350"/>
                <a:gd name="T18" fmla="*/ 280 w 304"/>
                <a:gd name="T19" fmla="*/ 256 h 350"/>
                <a:gd name="T20" fmla="*/ 287 w 304"/>
                <a:gd name="T21" fmla="*/ 268 h 350"/>
                <a:gd name="T22" fmla="*/ 299 w 304"/>
                <a:gd name="T23" fmla="*/ 282 h 350"/>
                <a:gd name="T24" fmla="*/ 301 w 304"/>
                <a:gd name="T25" fmla="*/ 296 h 350"/>
                <a:gd name="T26" fmla="*/ 304 w 304"/>
                <a:gd name="T27" fmla="*/ 314 h 350"/>
                <a:gd name="T28" fmla="*/ 301 w 304"/>
                <a:gd name="T29" fmla="*/ 330 h 350"/>
                <a:gd name="T30" fmla="*/ 299 w 304"/>
                <a:gd name="T31" fmla="*/ 350 h 350"/>
                <a:gd name="T32" fmla="*/ 274 w 304"/>
                <a:gd name="T33" fmla="*/ 338 h 350"/>
                <a:gd name="T34" fmla="*/ 255 w 304"/>
                <a:gd name="T35" fmla="*/ 322 h 350"/>
                <a:gd name="T36" fmla="*/ 239 w 304"/>
                <a:gd name="T37" fmla="*/ 310 h 350"/>
                <a:gd name="T38" fmla="*/ 220 w 304"/>
                <a:gd name="T39" fmla="*/ 294 h 350"/>
                <a:gd name="T40" fmla="*/ 201 w 304"/>
                <a:gd name="T41" fmla="*/ 282 h 350"/>
                <a:gd name="T42" fmla="*/ 184 w 304"/>
                <a:gd name="T43" fmla="*/ 266 h 350"/>
                <a:gd name="T44" fmla="*/ 169 w 304"/>
                <a:gd name="T45" fmla="*/ 252 h 350"/>
                <a:gd name="T46" fmla="*/ 153 w 304"/>
                <a:gd name="T47" fmla="*/ 230 h 350"/>
                <a:gd name="T48" fmla="*/ 153 w 304"/>
                <a:gd name="T49" fmla="*/ 104 h 350"/>
                <a:gd name="T50" fmla="*/ 142 w 304"/>
                <a:gd name="T51" fmla="*/ 121 h 350"/>
                <a:gd name="T52" fmla="*/ 128 w 304"/>
                <a:gd name="T53" fmla="*/ 138 h 350"/>
                <a:gd name="T54" fmla="*/ 117 w 304"/>
                <a:gd name="T55" fmla="*/ 152 h 350"/>
                <a:gd name="T56" fmla="*/ 103 w 304"/>
                <a:gd name="T57" fmla="*/ 166 h 350"/>
                <a:gd name="T58" fmla="*/ 92 w 304"/>
                <a:gd name="T59" fmla="*/ 178 h 350"/>
                <a:gd name="T60" fmla="*/ 79 w 304"/>
                <a:gd name="T61" fmla="*/ 184 h 350"/>
                <a:gd name="T62" fmla="*/ 63 w 304"/>
                <a:gd name="T63" fmla="*/ 190 h 350"/>
                <a:gd name="T64" fmla="*/ 46 w 304"/>
                <a:gd name="T65" fmla="*/ 192 h 350"/>
                <a:gd name="T66" fmla="*/ 33 w 304"/>
                <a:gd name="T67" fmla="*/ 174 h 350"/>
                <a:gd name="T68" fmla="*/ 19 w 304"/>
                <a:gd name="T69" fmla="*/ 148 h 350"/>
                <a:gd name="T70" fmla="*/ 14 w 304"/>
                <a:gd name="T71" fmla="*/ 138 h 350"/>
                <a:gd name="T72" fmla="*/ 8 w 304"/>
                <a:gd name="T73" fmla="*/ 124 h 350"/>
                <a:gd name="T74" fmla="*/ 6 w 304"/>
                <a:gd name="T75" fmla="*/ 112 h 350"/>
                <a:gd name="T76" fmla="*/ 2 w 304"/>
                <a:gd name="T77" fmla="*/ 98 h 350"/>
                <a:gd name="T78" fmla="*/ 0 w 304"/>
                <a:gd name="T79" fmla="*/ 86 h 350"/>
                <a:gd name="T80" fmla="*/ 0 w 304"/>
                <a:gd name="T81" fmla="*/ 72 h 350"/>
                <a:gd name="T82" fmla="*/ 0 w 304"/>
                <a:gd name="T83" fmla="*/ 60 h 350"/>
                <a:gd name="T84" fmla="*/ 2 w 304"/>
                <a:gd name="T85" fmla="*/ 46 h 350"/>
                <a:gd name="T86" fmla="*/ 6 w 304"/>
                <a:gd name="T87" fmla="*/ 34 h 350"/>
                <a:gd name="T88" fmla="*/ 16 w 304"/>
                <a:gd name="T89" fmla="*/ 12 h 350"/>
                <a:gd name="T90" fmla="*/ 25 w 304"/>
                <a:gd name="T91" fmla="*/ 0 h 350"/>
                <a:gd name="T92" fmla="*/ 38 w 304"/>
                <a:gd name="T93" fmla="*/ 0 h 350"/>
                <a:gd name="T94" fmla="*/ 52 w 304"/>
                <a:gd name="T95" fmla="*/ 4 h 350"/>
                <a:gd name="T96" fmla="*/ 63 w 304"/>
                <a:gd name="T97" fmla="*/ 8 h 350"/>
                <a:gd name="T98" fmla="*/ 77 w 304"/>
                <a:gd name="T99" fmla="*/ 14 h 350"/>
                <a:gd name="T100" fmla="*/ 103 w 304"/>
                <a:gd name="T101" fmla="*/ 28 h 350"/>
                <a:gd name="T102" fmla="*/ 115 w 304"/>
                <a:gd name="T103" fmla="*/ 3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4" h="350">
                  <a:moveTo>
                    <a:pt x="171" y="124"/>
                  </a:moveTo>
                  <a:lnTo>
                    <a:pt x="180" y="154"/>
                  </a:lnTo>
                  <a:lnTo>
                    <a:pt x="188" y="169"/>
                  </a:lnTo>
                  <a:lnTo>
                    <a:pt x="199" y="182"/>
                  </a:lnTo>
                  <a:lnTo>
                    <a:pt x="209" y="192"/>
                  </a:lnTo>
                  <a:lnTo>
                    <a:pt x="222" y="204"/>
                  </a:lnTo>
                  <a:lnTo>
                    <a:pt x="239" y="216"/>
                  </a:lnTo>
                  <a:lnTo>
                    <a:pt x="253" y="228"/>
                  </a:lnTo>
                  <a:lnTo>
                    <a:pt x="266" y="240"/>
                  </a:lnTo>
                  <a:lnTo>
                    <a:pt x="280" y="256"/>
                  </a:lnTo>
                  <a:lnTo>
                    <a:pt x="287" y="268"/>
                  </a:lnTo>
                  <a:lnTo>
                    <a:pt x="299" y="282"/>
                  </a:lnTo>
                  <a:lnTo>
                    <a:pt x="301" y="296"/>
                  </a:lnTo>
                  <a:lnTo>
                    <a:pt x="304" y="314"/>
                  </a:lnTo>
                  <a:lnTo>
                    <a:pt x="301" y="330"/>
                  </a:lnTo>
                  <a:lnTo>
                    <a:pt x="299" y="350"/>
                  </a:lnTo>
                  <a:lnTo>
                    <a:pt x="274" y="338"/>
                  </a:lnTo>
                  <a:lnTo>
                    <a:pt x="255" y="322"/>
                  </a:lnTo>
                  <a:lnTo>
                    <a:pt x="239" y="310"/>
                  </a:lnTo>
                  <a:lnTo>
                    <a:pt x="220" y="294"/>
                  </a:lnTo>
                  <a:lnTo>
                    <a:pt x="201" y="282"/>
                  </a:lnTo>
                  <a:lnTo>
                    <a:pt x="184" y="266"/>
                  </a:lnTo>
                  <a:lnTo>
                    <a:pt x="169" y="252"/>
                  </a:lnTo>
                  <a:lnTo>
                    <a:pt x="153" y="230"/>
                  </a:lnTo>
                  <a:lnTo>
                    <a:pt x="153" y="104"/>
                  </a:lnTo>
                  <a:lnTo>
                    <a:pt x="142" y="121"/>
                  </a:lnTo>
                  <a:lnTo>
                    <a:pt x="128" y="138"/>
                  </a:lnTo>
                  <a:lnTo>
                    <a:pt x="117" y="152"/>
                  </a:lnTo>
                  <a:lnTo>
                    <a:pt x="103" y="166"/>
                  </a:lnTo>
                  <a:lnTo>
                    <a:pt x="92" y="178"/>
                  </a:lnTo>
                  <a:lnTo>
                    <a:pt x="79" y="184"/>
                  </a:lnTo>
                  <a:lnTo>
                    <a:pt x="63" y="190"/>
                  </a:lnTo>
                  <a:lnTo>
                    <a:pt x="46" y="192"/>
                  </a:lnTo>
                  <a:lnTo>
                    <a:pt x="33" y="174"/>
                  </a:lnTo>
                  <a:lnTo>
                    <a:pt x="19" y="148"/>
                  </a:lnTo>
                  <a:lnTo>
                    <a:pt x="14" y="138"/>
                  </a:lnTo>
                  <a:lnTo>
                    <a:pt x="8" y="124"/>
                  </a:lnTo>
                  <a:lnTo>
                    <a:pt x="6" y="112"/>
                  </a:lnTo>
                  <a:lnTo>
                    <a:pt x="2" y="98"/>
                  </a:lnTo>
                  <a:lnTo>
                    <a:pt x="0" y="86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6" y="12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2" y="4"/>
                  </a:lnTo>
                  <a:lnTo>
                    <a:pt x="63" y="8"/>
                  </a:lnTo>
                  <a:lnTo>
                    <a:pt x="77" y="14"/>
                  </a:lnTo>
                  <a:lnTo>
                    <a:pt x="103" y="28"/>
                  </a:lnTo>
                  <a:lnTo>
                    <a:pt x="115" y="3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2" name="Freeform 2406">
              <a:extLst>
                <a:ext uri="{FF2B5EF4-FFF2-40B4-BE49-F238E27FC236}">
                  <a16:creationId xmlns:a16="http://schemas.microsoft.com/office/drawing/2014/main" id="{53ED5D28-61F8-4ACE-BB68-1980CE6A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950"/>
              <a:ext cx="184" cy="127"/>
            </a:xfrm>
            <a:custGeom>
              <a:avLst/>
              <a:gdLst>
                <a:gd name="T0" fmla="*/ 11 w 554"/>
                <a:gd name="T1" fmla="*/ 64 h 380"/>
                <a:gd name="T2" fmla="*/ 51 w 554"/>
                <a:gd name="T3" fmla="*/ 40 h 380"/>
                <a:gd name="T4" fmla="*/ 112 w 554"/>
                <a:gd name="T5" fmla="*/ 38 h 380"/>
                <a:gd name="T6" fmla="*/ 162 w 554"/>
                <a:gd name="T7" fmla="*/ 42 h 380"/>
                <a:gd name="T8" fmla="*/ 206 w 554"/>
                <a:gd name="T9" fmla="*/ 40 h 380"/>
                <a:gd name="T10" fmla="*/ 252 w 554"/>
                <a:gd name="T11" fmla="*/ 20 h 380"/>
                <a:gd name="T12" fmla="*/ 298 w 554"/>
                <a:gd name="T13" fmla="*/ 10 h 380"/>
                <a:gd name="T14" fmla="*/ 338 w 554"/>
                <a:gd name="T15" fmla="*/ 18 h 380"/>
                <a:gd name="T16" fmla="*/ 374 w 554"/>
                <a:gd name="T17" fmla="*/ 40 h 380"/>
                <a:gd name="T18" fmla="*/ 399 w 554"/>
                <a:gd name="T19" fmla="*/ 28 h 380"/>
                <a:gd name="T20" fmla="*/ 431 w 554"/>
                <a:gd name="T21" fmla="*/ 0 h 380"/>
                <a:gd name="T22" fmla="*/ 472 w 554"/>
                <a:gd name="T23" fmla="*/ 15 h 380"/>
                <a:gd name="T24" fmla="*/ 516 w 554"/>
                <a:gd name="T25" fmla="*/ 54 h 380"/>
                <a:gd name="T26" fmla="*/ 535 w 554"/>
                <a:gd name="T27" fmla="*/ 86 h 380"/>
                <a:gd name="T28" fmla="*/ 548 w 554"/>
                <a:gd name="T29" fmla="*/ 124 h 380"/>
                <a:gd name="T30" fmla="*/ 554 w 554"/>
                <a:gd name="T31" fmla="*/ 166 h 380"/>
                <a:gd name="T32" fmla="*/ 548 w 554"/>
                <a:gd name="T33" fmla="*/ 209 h 380"/>
                <a:gd name="T34" fmla="*/ 535 w 554"/>
                <a:gd name="T35" fmla="*/ 250 h 380"/>
                <a:gd name="T36" fmla="*/ 510 w 554"/>
                <a:gd name="T37" fmla="*/ 290 h 380"/>
                <a:gd name="T38" fmla="*/ 472 w 554"/>
                <a:gd name="T39" fmla="*/ 326 h 380"/>
                <a:gd name="T40" fmla="*/ 428 w 554"/>
                <a:gd name="T41" fmla="*/ 354 h 380"/>
                <a:gd name="T42" fmla="*/ 396 w 554"/>
                <a:gd name="T43" fmla="*/ 360 h 380"/>
                <a:gd name="T44" fmla="*/ 363 w 554"/>
                <a:gd name="T45" fmla="*/ 352 h 380"/>
                <a:gd name="T46" fmla="*/ 333 w 554"/>
                <a:gd name="T47" fmla="*/ 328 h 380"/>
                <a:gd name="T48" fmla="*/ 284 w 554"/>
                <a:gd name="T49" fmla="*/ 366 h 380"/>
                <a:gd name="T50" fmla="*/ 244 w 554"/>
                <a:gd name="T51" fmla="*/ 362 h 380"/>
                <a:gd name="T52" fmla="*/ 195 w 554"/>
                <a:gd name="T53" fmla="*/ 357 h 380"/>
                <a:gd name="T54" fmla="*/ 162 w 554"/>
                <a:gd name="T55" fmla="*/ 366 h 380"/>
                <a:gd name="T56" fmla="*/ 125 w 554"/>
                <a:gd name="T57" fmla="*/ 378 h 380"/>
                <a:gd name="T58" fmla="*/ 87 w 554"/>
                <a:gd name="T59" fmla="*/ 375 h 380"/>
                <a:gd name="T60" fmla="*/ 51 w 554"/>
                <a:gd name="T61" fmla="*/ 342 h 380"/>
                <a:gd name="T62" fmla="*/ 0 w 554"/>
                <a:gd name="T63" fmla="*/ 8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4" h="380">
                  <a:moveTo>
                    <a:pt x="0" y="89"/>
                  </a:moveTo>
                  <a:lnTo>
                    <a:pt x="11" y="64"/>
                  </a:lnTo>
                  <a:lnTo>
                    <a:pt x="26" y="48"/>
                  </a:lnTo>
                  <a:lnTo>
                    <a:pt x="51" y="40"/>
                  </a:lnTo>
                  <a:lnTo>
                    <a:pt x="81" y="36"/>
                  </a:lnTo>
                  <a:lnTo>
                    <a:pt x="112" y="38"/>
                  </a:lnTo>
                  <a:lnTo>
                    <a:pt x="144" y="40"/>
                  </a:lnTo>
                  <a:lnTo>
                    <a:pt x="162" y="42"/>
                  </a:lnTo>
                  <a:lnTo>
                    <a:pt x="185" y="42"/>
                  </a:lnTo>
                  <a:lnTo>
                    <a:pt x="206" y="40"/>
                  </a:lnTo>
                  <a:lnTo>
                    <a:pt x="231" y="36"/>
                  </a:lnTo>
                  <a:lnTo>
                    <a:pt x="252" y="20"/>
                  </a:lnTo>
                  <a:lnTo>
                    <a:pt x="273" y="10"/>
                  </a:lnTo>
                  <a:lnTo>
                    <a:pt x="298" y="10"/>
                  </a:lnTo>
                  <a:lnTo>
                    <a:pt x="317" y="10"/>
                  </a:lnTo>
                  <a:lnTo>
                    <a:pt x="338" y="18"/>
                  </a:lnTo>
                  <a:lnTo>
                    <a:pt x="355" y="28"/>
                  </a:lnTo>
                  <a:lnTo>
                    <a:pt x="374" y="40"/>
                  </a:lnTo>
                  <a:lnTo>
                    <a:pt x="384" y="38"/>
                  </a:lnTo>
                  <a:lnTo>
                    <a:pt x="399" y="28"/>
                  </a:lnTo>
                  <a:lnTo>
                    <a:pt x="418" y="4"/>
                  </a:lnTo>
                  <a:lnTo>
                    <a:pt x="431" y="0"/>
                  </a:lnTo>
                  <a:lnTo>
                    <a:pt x="451" y="2"/>
                  </a:lnTo>
                  <a:lnTo>
                    <a:pt x="472" y="15"/>
                  </a:lnTo>
                  <a:lnTo>
                    <a:pt x="504" y="40"/>
                  </a:lnTo>
                  <a:lnTo>
                    <a:pt x="516" y="54"/>
                  </a:lnTo>
                  <a:lnTo>
                    <a:pt x="527" y="71"/>
                  </a:lnTo>
                  <a:lnTo>
                    <a:pt x="535" y="86"/>
                  </a:lnTo>
                  <a:lnTo>
                    <a:pt x="543" y="106"/>
                  </a:lnTo>
                  <a:lnTo>
                    <a:pt x="548" y="124"/>
                  </a:lnTo>
                  <a:lnTo>
                    <a:pt x="550" y="145"/>
                  </a:lnTo>
                  <a:lnTo>
                    <a:pt x="554" y="166"/>
                  </a:lnTo>
                  <a:lnTo>
                    <a:pt x="554" y="188"/>
                  </a:lnTo>
                  <a:lnTo>
                    <a:pt x="548" y="209"/>
                  </a:lnTo>
                  <a:lnTo>
                    <a:pt x="543" y="230"/>
                  </a:lnTo>
                  <a:lnTo>
                    <a:pt x="535" y="250"/>
                  </a:lnTo>
                  <a:lnTo>
                    <a:pt x="527" y="272"/>
                  </a:lnTo>
                  <a:lnTo>
                    <a:pt x="510" y="290"/>
                  </a:lnTo>
                  <a:lnTo>
                    <a:pt x="493" y="310"/>
                  </a:lnTo>
                  <a:lnTo>
                    <a:pt x="472" y="326"/>
                  </a:lnTo>
                  <a:lnTo>
                    <a:pt x="451" y="342"/>
                  </a:lnTo>
                  <a:lnTo>
                    <a:pt x="428" y="354"/>
                  </a:lnTo>
                  <a:lnTo>
                    <a:pt x="412" y="360"/>
                  </a:lnTo>
                  <a:lnTo>
                    <a:pt x="396" y="360"/>
                  </a:lnTo>
                  <a:lnTo>
                    <a:pt x="380" y="357"/>
                  </a:lnTo>
                  <a:lnTo>
                    <a:pt x="363" y="352"/>
                  </a:lnTo>
                  <a:lnTo>
                    <a:pt x="347" y="342"/>
                  </a:lnTo>
                  <a:lnTo>
                    <a:pt x="333" y="328"/>
                  </a:lnTo>
                  <a:lnTo>
                    <a:pt x="306" y="357"/>
                  </a:lnTo>
                  <a:lnTo>
                    <a:pt x="284" y="366"/>
                  </a:lnTo>
                  <a:lnTo>
                    <a:pt x="265" y="366"/>
                  </a:lnTo>
                  <a:lnTo>
                    <a:pt x="244" y="362"/>
                  </a:lnTo>
                  <a:lnTo>
                    <a:pt x="208" y="357"/>
                  </a:lnTo>
                  <a:lnTo>
                    <a:pt x="195" y="357"/>
                  </a:lnTo>
                  <a:lnTo>
                    <a:pt x="179" y="362"/>
                  </a:lnTo>
                  <a:lnTo>
                    <a:pt x="162" y="366"/>
                  </a:lnTo>
                  <a:lnTo>
                    <a:pt x="144" y="372"/>
                  </a:lnTo>
                  <a:lnTo>
                    <a:pt x="125" y="378"/>
                  </a:lnTo>
                  <a:lnTo>
                    <a:pt x="106" y="380"/>
                  </a:lnTo>
                  <a:lnTo>
                    <a:pt x="87" y="375"/>
                  </a:lnTo>
                  <a:lnTo>
                    <a:pt x="68" y="366"/>
                  </a:lnTo>
                  <a:lnTo>
                    <a:pt x="51" y="342"/>
                  </a:lnTo>
                  <a:lnTo>
                    <a:pt x="0" y="122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3" name="Freeform 2407">
              <a:extLst>
                <a:ext uri="{FF2B5EF4-FFF2-40B4-BE49-F238E27FC236}">
                  <a16:creationId xmlns:a16="http://schemas.microsoft.com/office/drawing/2014/main" id="{82AD8C25-83C2-487A-843F-CFFF6A37B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950"/>
              <a:ext cx="184" cy="127"/>
            </a:xfrm>
            <a:custGeom>
              <a:avLst/>
              <a:gdLst>
                <a:gd name="T0" fmla="*/ 11 w 554"/>
                <a:gd name="T1" fmla="*/ 64 h 380"/>
                <a:gd name="T2" fmla="*/ 51 w 554"/>
                <a:gd name="T3" fmla="*/ 40 h 380"/>
                <a:gd name="T4" fmla="*/ 112 w 554"/>
                <a:gd name="T5" fmla="*/ 38 h 380"/>
                <a:gd name="T6" fmla="*/ 162 w 554"/>
                <a:gd name="T7" fmla="*/ 42 h 380"/>
                <a:gd name="T8" fmla="*/ 206 w 554"/>
                <a:gd name="T9" fmla="*/ 40 h 380"/>
                <a:gd name="T10" fmla="*/ 252 w 554"/>
                <a:gd name="T11" fmla="*/ 20 h 380"/>
                <a:gd name="T12" fmla="*/ 298 w 554"/>
                <a:gd name="T13" fmla="*/ 10 h 380"/>
                <a:gd name="T14" fmla="*/ 338 w 554"/>
                <a:gd name="T15" fmla="*/ 18 h 380"/>
                <a:gd name="T16" fmla="*/ 374 w 554"/>
                <a:gd name="T17" fmla="*/ 40 h 380"/>
                <a:gd name="T18" fmla="*/ 399 w 554"/>
                <a:gd name="T19" fmla="*/ 28 h 380"/>
                <a:gd name="T20" fmla="*/ 431 w 554"/>
                <a:gd name="T21" fmla="*/ 0 h 380"/>
                <a:gd name="T22" fmla="*/ 472 w 554"/>
                <a:gd name="T23" fmla="*/ 15 h 380"/>
                <a:gd name="T24" fmla="*/ 516 w 554"/>
                <a:gd name="T25" fmla="*/ 54 h 380"/>
                <a:gd name="T26" fmla="*/ 535 w 554"/>
                <a:gd name="T27" fmla="*/ 86 h 380"/>
                <a:gd name="T28" fmla="*/ 548 w 554"/>
                <a:gd name="T29" fmla="*/ 124 h 380"/>
                <a:gd name="T30" fmla="*/ 554 w 554"/>
                <a:gd name="T31" fmla="*/ 166 h 380"/>
                <a:gd name="T32" fmla="*/ 548 w 554"/>
                <a:gd name="T33" fmla="*/ 209 h 380"/>
                <a:gd name="T34" fmla="*/ 535 w 554"/>
                <a:gd name="T35" fmla="*/ 250 h 380"/>
                <a:gd name="T36" fmla="*/ 510 w 554"/>
                <a:gd name="T37" fmla="*/ 290 h 380"/>
                <a:gd name="T38" fmla="*/ 472 w 554"/>
                <a:gd name="T39" fmla="*/ 326 h 380"/>
                <a:gd name="T40" fmla="*/ 428 w 554"/>
                <a:gd name="T41" fmla="*/ 354 h 380"/>
                <a:gd name="T42" fmla="*/ 396 w 554"/>
                <a:gd name="T43" fmla="*/ 360 h 380"/>
                <a:gd name="T44" fmla="*/ 363 w 554"/>
                <a:gd name="T45" fmla="*/ 352 h 380"/>
                <a:gd name="T46" fmla="*/ 333 w 554"/>
                <a:gd name="T47" fmla="*/ 328 h 380"/>
                <a:gd name="T48" fmla="*/ 284 w 554"/>
                <a:gd name="T49" fmla="*/ 366 h 380"/>
                <a:gd name="T50" fmla="*/ 244 w 554"/>
                <a:gd name="T51" fmla="*/ 362 h 380"/>
                <a:gd name="T52" fmla="*/ 195 w 554"/>
                <a:gd name="T53" fmla="*/ 357 h 380"/>
                <a:gd name="T54" fmla="*/ 162 w 554"/>
                <a:gd name="T55" fmla="*/ 366 h 380"/>
                <a:gd name="T56" fmla="*/ 125 w 554"/>
                <a:gd name="T57" fmla="*/ 378 h 380"/>
                <a:gd name="T58" fmla="*/ 87 w 554"/>
                <a:gd name="T59" fmla="*/ 375 h 380"/>
                <a:gd name="T60" fmla="*/ 51 w 554"/>
                <a:gd name="T61" fmla="*/ 342 h 380"/>
                <a:gd name="T62" fmla="*/ 0 w 554"/>
                <a:gd name="T63" fmla="*/ 8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4" h="380">
                  <a:moveTo>
                    <a:pt x="0" y="89"/>
                  </a:moveTo>
                  <a:lnTo>
                    <a:pt x="11" y="64"/>
                  </a:lnTo>
                  <a:lnTo>
                    <a:pt x="26" y="48"/>
                  </a:lnTo>
                  <a:lnTo>
                    <a:pt x="51" y="40"/>
                  </a:lnTo>
                  <a:lnTo>
                    <a:pt x="81" y="36"/>
                  </a:lnTo>
                  <a:lnTo>
                    <a:pt x="112" y="38"/>
                  </a:lnTo>
                  <a:lnTo>
                    <a:pt x="144" y="40"/>
                  </a:lnTo>
                  <a:lnTo>
                    <a:pt x="162" y="42"/>
                  </a:lnTo>
                  <a:lnTo>
                    <a:pt x="185" y="42"/>
                  </a:lnTo>
                  <a:lnTo>
                    <a:pt x="206" y="40"/>
                  </a:lnTo>
                  <a:lnTo>
                    <a:pt x="231" y="36"/>
                  </a:lnTo>
                  <a:lnTo>
                    <a:pt x="252" y="20"/>
                  </a:lnTo>
                  <a:lnTo>
                    <a:pt x="273" y="10"/>
                  </a:lnTo>
                  <a:lnTo>
                    <a:pt x="298" y="10"/>
                  </a:lnTo>
                  <a:lnTo>
                    <a:pt x="317" y="10"/>
                  </a:lnTo>
                  <a:lnTo>
                    <a:pt x="338" y="18"/>
                  </a:lnTo>
                  <a:lnTo>
                    <a:pt x="355" y="28"/>
                  </a:lnTo>
                  <a:lnTo>
                    <a:pt x="374" y="40"/>
                  </a:lnTo>
                  <a:lnTo>
                    <a:pt x="384" y="38"/>
                  </a:lnTo>
                  <a:lnTo>
                    <a:pt x="399" y="28"/>
                  </a:lnTo>
                  <a:lnTo>
                    <a:pt x="418" y="4"/>
                  </a:lnTo>
                  <a:lnTo>
                    <a:pt x="431" y="0"/>
                  </a:lnTo>
                  <a:lnTo>
                    <a:pt x="451" y="2"/>
                  </a:lnTo>
                  <a:lnTo>
                    <a:pt x="472" y="15"/>
                  </a:lnTo>
                  <a:lnTo>
                    <a:pt x="504" y="40"/>
                  </a:lnTo>
                  <a:lnTo>
                    <a:pt x="516" y="54"/>
                  </a:lnTo>
                  <a:lnTo>
                    <a:pt x="527" y="71"/>
                  </a:lnTo>
                  <a:lnTo>
                    <a:pt x="535" y="86"/>
                  </a:lnTo>
                  <a:lnTo>
                    <a:pt x="543" y="106"/>
                  </a:lnTo>
                  <a:lnTo>
                    <a:pt x="548" y="124"/>
                  </a:lnTo>
                  <a:lnTo>
                    <a:pt x="550" y="145"/>
                  </a:lnTo>
                  <a:lnTo>
                    <a:pt x="554" y="166"/>
                  </a:lnTo>
                  <a:lnTo>
                    <a:pt x="554" y="188"/>
                  </a:lnTo>
                  <a:lnTo>
                    <a:pt x="548" y="209"/>
                  </a:lnTo>
                  <a:lnTo>
                    <a:pt x="543" y="230"/>
                  </a:lnTo>
                  <a:lnTo>
                    <a:pt x="535" y="250"/>
                  </a:lnTo>
                  <a:lnTo>
                    <a:pt x="527" y="272"/>
                  </a:lnTo>
                  <a:lnTo>
                    <a:pt x="510" y="290"/>
                  </a:lnTo>
                  <a:lnTo>
                    <a:pt x="493" y="310"/>
                  </a:lnTo>
                  <a:lnTo>
                    <a:pt x="472" y="326"/>
                  </a:lnTo>
                  <a:lnTo>
                    <a:pt x="451" y="342"/>
                  </a:lnTo>
                  <a:lnTo>
                    <a:pt x="428" y="354"/>
                  </a:lnTo>
                  <a:lnTo>
                    <a:pt x="412" y="360"/>
                  </a:lnTo>
                  <a:lnTo>
                    <a:pt x="396" y="360"/>
                  </a:lnTo>
                  <a:lnTo>
                    <a:pt x="380" y="357"/>
                  </a:lnTo>
                  <a:lnTo>
                    <a:pt x="363" y="352"/>
                  </a:lnTo>
                  <a:lnTo>
                    <a:pt x="347" y="342"/>
                  </a:lnTo>
                  <a:lnTo>
                    <a:pt x="333" y="328"/>
                  </a:lnTo>
                  <a:lnTo>
                    <a:pt x="306" y="357"/>
                  </a:lnTo>
                  <a:lnTo>
                    <a:pt x="284" y="366"/>
                  </a:lnTo>
                  <a:lnTo>
                    <a:pt x="265" y="366"/>
                  </a:lnTo>
                  <a:lnTo>
                    <a:pt x="244" y="362"/>
                  </a:lnTo>
                  <a:lnTo>
                    <a:pt x="208" y="357"/>
                  </a:lnTo>
                  <a:lnTo>
                    <a:pt x="195" y="357"/>
                  </a:lnTo>
                  <a:lnTo>
                    <a:pt x="179" y="362"/>
                  </a:lnTo>
                  <a:lnTo>
                    <a:pt x="162" y="366"/>
                  </a:lnTo>
                  <a:lnTo>
                    <a:pt x="144" y="372"/>
                  </a:lnTo>
                  <a:lnTo>
                    <a:pt x="125" y="378"/>
                  </a:lnTo>
                  <a:lnTo>
                    <a:pt x="106" y="380"/>
                  </a:lnTo>
                  <a:lnTo>
                    <a:pt x="87" y="375"/>
                  </a:lnTo>
                  <a:lnTo>
                    <a:pt x="68" y="366"/>
                  </a:lnTo>
                  <a:lnTo>
                    <a:pt x="51" y="342"/>
                  </a:lnTo>
                  <a:lnTo>
                    <a:pt x="0" y="122"/>
                  </a:lnTo>
                  <a:lnTo>
                    <a:pt x="0" y="89"/>
                  </a:lnTo>
                  <a:lnTo>
                    <a:pt x="0" y="8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4" name="Freeform 2408">
              <a:extLst>
                <a:ext uri="{FF2B5EF4-FFF2-40B4-BE49-F238E27FC236}">
                  <a16:creationId xmlns:a16="http://schemas.microsoft.com/office/drawing/2014/main" id="{BF543EDC-03B0-4CFE-92B2-CFF44E064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469"/>
              <a:ext cx="149" cy="112"/>
            </a:xfrm>
            <a:custGeom>
              <a:avLst/>
              <a:gdLst>
                <a:gd name="T0" fmla="*/ 33 w 448"/>
                <a:gd name="T1" fmla="*/ 44 h 336"/>
                <a:gd name="T2" fmla="*/ 52 w 448"/>
                <a:gd name="T3" fmla="*/ 24 h 336"/>
                <a:gd name="T4" fmla="*/ 76 w 448"/>
                <a:gd name="T5" fmla="*/ 10 h 336"/>
                <a:gd name="T6" fmla="*/ 104 w 448"/>
                <a:gd name="T7" fmla="*/ 2 h 336"/>
                <a:gd name="T8" fmla="*/ 133 w 448"/>
                <a:gd name="T9" fmla="*/ 0 h 336"/>
                <a:gd name="T10" fmla="*/ 161 w 448"/>
                <a:gd name="T11" fmla="*/ 8 h 336"/>
                <a:gd name="T12" fmla="*/ 185 w 448"/>
                <a:gd name="T13" fmla="*/ 18 h 336"/>
                <a:gd name="T14" fmla="*/ 207 w 448"/>
                <a:gd name="T15" fmla="*/ 33 h 336"/>
                <a:gd name="T16" fmla="*/ 223 w 448"/>
                <a:gd name="T17" fmla="*/ 38 h 336"/>
                <a:gd name="T18" fmla="*/ 240 w 448"/>
                <a:gd name="T19" fmla="*/ 33 h 336"/>
                <a:gd name="T20" fmla="*/ 261 w 448"/>
                <a:gd name="T21" fmla="*/ 30 h 336"/>
                <a:gd name="T22" fmla="*/ 280 w 448"/>
                <a:gd name="T23" fmla="*/ 38 h 336"/>
                <a:gd name="T24" fmla="*/ 294 w 448"/>
                <a:gd name="T25" fmla="*/ 44 h 336"/>
                <a:gd name="T26" fmla="*/ 313 w 448"/>
                <a:gd name="T27" fmla="*/ 46 h 336"/>
                <a:gd name="T28" fmla="*/ 326 w 448"/>
                <a:gd name="T29" fmla="*/ 42 h 336"/>
                <a:gd name="T30" fmla="*/ 345 w 448"/>
                <a:gd name="T31" fmla="*/ 42 h 336"/>
                <a:gd name="T32" fmla="*/ 359 w 448"/>
                <a:gd name="T33" fmla="*/ 42 h 336"/>
                <a:gd name="T34" fmla="*/ 372 w 448"/>
                <a:gd name="T35" fmla="*/ 44 h 336"/>
                <a:gd name="T36" fmla="*/ 386 w 448"/>
                <a:gd name="T37" fmla="*/ 48 h 336"/>
                <a:gd name="T38" fmla="*/ 399 w 448"/>
                <a:gd name="T39" fmla="*/ 56 h 336"/>
                <a:gd name="T40" fmla="*/ 412 w 448"/>
                <a:gd name="T41" fmla="*/ 62 h 336"/>
                <a:gd name="T42" fmla="*/ 412 w 448"/>
                <a:gd name="T43" fmla="*/ 90 h 336"/>
                <a:gd name="T44" fmla="*/ 424 w 448"/>
                <a:gd name="T45" fmla="*/ 116 h 336"/>
                <a:gd name="T46" fmla="*/ 434 w 448"/>
                <a:gd name="T47" fmla="*/ 142 h 336"/>
                <a:gd name="T48" fmla="*/ 445 w 448"/>
                <a:gd name="T49" fmla="*/ 168 h 336"/>
                <a:gd name="T50" fmla="*/ 448 w 448"/>
                <a:gd name="T51" fmla="*/ 196 h 336"/>
                <a:gd name="T52" fmla="*/ 445 w 448"/>
                <a:gd name="T53" fmla="*/ 224 h 336"/>
                <a:gd name="T54" fmla="*/ 432 w 448"/>
                <a:gd name="T55" fmla="*/ 255 h 336"/>
                <a:gd name="T56" fmla="*/ 399 w 448"/>
                <a:gd name="T57" fmla="*/ 286 h 336"/>
                <a:gd name="T58" fmla="*/ 326 w 448"/>
                <a:gd name="T59" fmla="*/ 288 h 336"/>
                <a:gd name="T60" fmla="*/ 301 w 448"/>
                <a:gd name="T61" fmla="*/ 298 h 336"/>
                <a:gd name="T62" fmla="*/ 286 w 448"/>
                <a:gd name="T63" fmla="*/ 308 h 336"/>
                <a:gd name="T64" fmla="*/ 269 w 448"/>
                <a:gd name="T65" fmla="*/ 320 h 336"/>
                <a:gd name="T66" fmla="*/ 250 w 448"/>
                <a:gd name="T67" fmla="*/ 326 h 336"/>
                <a:gd name="T68" fmla="*/ 231 w 448"/>
                <a:gd name="T69" fmla="*/ 326 h 336"/>
                <a:gd name="T70" fmla="*/ 209 w 448"/>
                <a:gd name="T71" fmla="*/ 326 h 336"/>
                <a:gd name="T72" fmla="*/ 190 w 448"/>
                <a:gd name="T73" fmla="*/ 320 h 336"/>
                <a:gd name="T74" fmla="*/ 169 w 448"/>
                <a:gd name="T75" fmla="*/ 304 h 336"/>
                <a:gd name="T76" fmla="*/ 144 w 448"/>
                <a:gd name="T77" fmla="*/ 320 h 336"/>
                <a:gd name="T78" fmla="*/ 120 w 448"/>
                <a:gd name="T79" fmla="*/ 326 h 336"/>
                <a:gd name="T80" fmla="*/ 95 w 448"/>
                <a:gd name="T81" fmla="*/ 334 h 336"/>
                <a:gd name="T82" fmla="*/ 68 w 448"/>
                <a:gd name="T83" fmla="*/ 336 h 336"/>
                <a:gd name="T84" fmla="*/ 47 w 448"/>
                <a:gd name="T85" fmla="*/ 334 h 336"/>
                <a:gd name="T86" fmla="*/ 28 w 448"/>
                <a:gd name="T87" fmla="*/ 324 h 336"/>
                <a:gd name="T88" fmla="*/ 9 w 448"/>
                <a:gd name="T89" fmla="*/ 306 h 336"/>
                <a:gd name="T90" fmla="*/ 0 w 448"/>
                <a:gd name="T91" fmla="*/ 284 h 336"/>
                <a:gd name="T92" fmla="*/ 33 w 448"/>
                <a:gd name="T93" fmla="*/ 4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8" h="336">
                  <a:moveTo>
                    <a:pt x="33" y="44"/>
                  </a:moveTo>
                  <a:lnTo>
                    <a:pt x="52" y="24"/>
                  </a:lnTo>
                  <a:lnTo>
                    <a:pt x="76" y="10"/>
                  </a:lnTo>
                  <a:lnTo>
                    <a:pt x="104" y="2"/>
                  </a:lnTo>
                  <a:lnTo>
                    <a:pt x="133" y="0"/>
                  </a:lnTo>
                  <a:lnTo>
                    <a:pt x="161" y="8"/>
                  </a:lnTo>
                  <a:lnTo>
                    <a:pt x="185" y="18"/>
                  </a:lnTo>
                  <a:lnTo>
                    <a:pt x="207" y="33"/>
                  </a:lnTo>
                  <a:lnTo>
                    <a:pt x="223" y="38"/>
                  </a:lnTo>
                  <a:lnTo>
                    <a:pt x="240" y="33"/>
                  </a:lnTo>
                  <a:lnTo>
                    <a:pt x="261" y="30"/>
                  </a:lnTo>
                  <a:lnTo>
                    <a:pt x="280" y="38"/>
                  </a:lnTo>
                  <a:lnTo>
                    <a:pt x="294" y="44"/>
                  </a:lnTo>
                  <a:lnTo>
                    <a:pt x="313" y="46"/>
                  </a:lnTo>
                  <a:lnTo>
                    <a:pt x="326" y="42"/>
                  </a:lnTo>
                  <a:lnTo>
                    <a:pt x="345" y="42"/>
                  </a:lnTo>
                  <a:lnTo>
                    <a:pt x="359" y="42"/>
                  </a:lnTo>
                  <a:lnTo>
                    <a:pt x="372" y="44"/>
                  </a:lnTo>
                  <a:lnTo>
                    <a:pt x="386" y="48"/>
                  </a:lnTo>
                  <a:lnTo>
                    <a:pt x="399" y="56"/>
                  </a:lnTo>
                  <a:lnTo>
                    <a:pt x="412" y="62"/>
                  </a:lnTo>
                  <a:lnTo>
                    <a:pt x="412" y="90"/>
                  </a:lnTo>
                  <a:lnTo>
                    <a:pt x="424" y="116"/>
                  </a:lnTo>
                  <a:lnTo>
                    <a:pt x="434" y="142"/>
                  </a:lnTo>
                  <a:lnTo>
                    <a:pt x="445" y="168"/>
                  </a:lnTo>
                  <a:lnTo>
                    <a:pt x="448" y="196"/>
                  </a:lnTo>
                  <a:lnTo>
                    <a:pt x="445" y="224"/>
                  </a:lnTo>
                  <a:lnTo>
                    <a:pt x="432" y="255"/>
                  </a:lnTo>
                  <a:lnTo>
                    <a:pt x="399" y="286"/>
                  </a:lnTo>
                  <a:lnTo>
                    <a:pt x="326" y="288"/>
                  </a:lnTo>
                  <a:lnTo>
                    <a:pt x="301" y="298"/>
                  </a:lnTo>
                  <a:lnTo>
                    <a:pt x="286" y="308"/>
                  </a:lnTo>
                  <a:lnTo>
                    <a:pt x="269" y="320"/>
                  </a:lnTo>
                  <a:lnTo>
                    <a:pt x="250" y="326"/>
                  </a:lnTo>
                  <a:lnTo>
                    <a:pt x="231" y="326"/>
                  </a:lnTo>
                  <a:lnTo>
                    <a:pt x="209" y="326"/>
                  </a:lnTo>
                  <a:lnTo>
                    <a:pt x="190" y="320"/>
                  </a:lnTo>
                  <a:lnTo>
                    <a:pt x="169" y="304"/>
                  </a:lnTo>
                  <a:lnTo>
                    <a:pt x="144" y="320"/>
                  </a:lnTo>
                  <a:lnTo>
                    <a:pt x="120" y="326"/>
                  </a:lnTo>
                  <a:lnTo>
                    <a:pt x="95" y="334"/>
                  </a:lnTo>
                  <a:lnTo>
                    <a:pt x="68" y="336"/>
                  </a:lnTo>
                  <a:lnTo>
                    <a:pt x="47" y="334"/>
                  </a:lnTo>
                  <a:lnTo>
                    <a:pt x="28" y="324"/>
                  </a:lnTo>
                  <a:lnTo>
                    <a:pt x="9" y="306"/>
                  </a:lnTo>
                  <a:lnTo>
                    <a:pt x="0" y="284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5" name="Freeform 2409">
              <a:extLst>
                <a:ext uri="{FF2B5EF4-FFF2-40B4-BE49-F238E27FC236}">
                  <a16:creationId xmlns:a16="http://schemas.microsoft.com/office/drawing/2014/main" id="{F92BAA05-290F-44B4-8B8D-1684AFE0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469"/>
              <a:ext cx="149" cy="112"/>
            </a:xfrm>
            <a:custGeom>
              <a:avLst/>
              <a:gdLst>
                <a:gd name="T0" fmla="*/ 33 w 448"/>
                <a:gd name="T1" fmla="*/ 44 h 336"/>
                <a:gd name="T2" fmla="*/ 52 w 448"/>
                <a:gd name="T3" fmla="*/ 24 h 336"/>
                <a:gd name="T4" fmla="*/ 76 w 448"/>
                <a:gd name="T5" fmla="*/ 10 h 336"/>
                <a:gd name="T6" fmla="*/ 104 w 448"/>
                <a:gd name="T7" fmla="*/ 2 h 336"/>
                <a:gd name="T8" fmla="*/ 133 w 448"/>
                <a:gd name="T9" fmla="*/ 0 h 336"/>
                <a:gd name="T10" fmla="*/ 161 w 448"/>
                <a:gd name="T11" fmla="*/ 8 h 336"/>
                <a:gd name="T12" fmla="*/ 185 w 448"/>
                <a:gd name="T13" fmla="*/ 18 h 336"/>
                <a:gd name="T14" fmla="*/ 207 w 448"/>
                <a:gd name="T15" fmla="*/ 33 h 336"/>
                <a:gd name="T16" fmla="*/ 223 w 448"/>
                <a:gd name="T17" fmla="*/ 38 h 336"/>
                <a:gd name="T18" fmla="*/ 240 w 448"/>
                <a:gd name="T19" fmla="*/ 33 h 336"/>
                <a:gd name="T20" fmla="*/ 261 w 448"/>
                <a:gd name="T21" fmla="*/ 30 h 336"/>
                <a:gd name="T22" fmla="*/ 280 w 448"/>
                <a:gd name="T23" fmla="*/ 38 h 336"/>
                <a:gd name="T24" fmla="*/ 294 w 448"/>
                <a:gd name="T25" fmla="*/ 44 h 336"/>
                <a:gd name="T26" fmla="*/ 313 w 448"/>
                <a:gd name="T27" fmla="*/ 46 h 336"/>
                <a:gd name="T28" fmla="*/ 326 w 448"/>
                <a:gd name="T29" fmla="*/ 42 h 336"/>
                <a:gd name="T30" fmla="*/ 345 w 448"/>
                <a:gd name="T31" fmla="*/ 42 h 336"/>
                <a:gd name="T32" fmla="*/ 359 w 448"/>
                <a:gd name="T33" fmla="*/ 42 h 336"/>
                <a:gd name="T34" fmla="*/ 372 w 448"/>
                <a:gd name="T35" fmla="*/ 44 h 336"/>
                <a:gd name="T36" fmla="*/ 386 w 448"/>
                <a:gd name="T37" fmla="*/ 48 h 336"/>
                <a:gd name="T38" fmla="*/ 399 w 448"/>
                <a:gd name="T39" fmla="*/ 56 h 336"/>
                <a:gd name="T40" fmla="*/ 412 w 448"/>
                <a:gd name="T41" fmla="*/ 62 h 336"/>
                <a:gd name="T42" fmla="*/ 412 w 448"/>
                <a:gd name="T43" fmla="*/ 90 h 336"/>
                <a:gd name="T44" fmla="*/ 424 w 448"/>
                <a:gd name="T45" fmla="*/ 116 h 336"/>
                <a:gd name="T46" fmla="*/ 434 w 448"/>
                <a:gd name="T47" fmla="*/ 142 h 336"/>
                <a:gd name="T48" fmla="*/ 445 w 448"/>
                <a:gd name="T49" fmla="*/ 168 h 336"/>
                <a:gd name="T50" fmla="*/ 448 w 448"/>
                <a:gd name="T51" fmla="*/ 196 h 336"/>
                <a:gd name="T52" fmla="*/ 445 w 448"/>
                <a:gd name="T53" fmla="*/ 224 h 336"/>
                <a:gd name="T54" fmla="*/ 432 w 448"/>
                <a:gd name="T55" fmla="*/ 255 h 336"/>
                <a:gd name="T56" fmla="*/ 399 w 448"/>
                <a:gd name="T57" fmla="*/ 286 h 336"/>
                <a:gd name="T58" fmla="*/ 326 w 448"/>
                <a:gd name="T59" fmla="*/ 288 h 336"/>
                <a:gd name="T60" fmla="*/ 301 w 448"/>
                <a:gd name="T61" fmla="*/ 298 h 336"/>
                <a:gd name="T62" fmla="*/ 286 w 448"/>
                <a:gd name="T63" fmla="*/ 308 h 336"/>
                <a:gd name="T64" fmla="*/ 269 w 448"/>
                <a:gd name="T65" fmla="*/ 320 h 336"/>
                <a:gd name="T66" fmla="*/ 250 w 448"/>
                <a:gd name="T67" fmla="*/ 326 h 336"/>
                <a:gd name="T68" fmla="*/ 231 w 448"/>
                <a:gd name="T69" fmla="*/ 326 h 336"/>
                <a:gd name="T70" fmla="*/ 209 w 448"/>
                <a:gd name="T71" fmla="*/ 326 h 336"/>
                <a:gd name="T72" fmla="*/ 190 w 448"/>
                <a:gd name="T73" fmla="*/ 320 h 336"/>
                <a:gd name="T74" fmla="*/ 169 w 448"/>
                <a:gd name="T75" fmla="*/ 304 h 336"/>
                <a:gd name="T76" fmla="*/ 144 w 448"/>
                <a:gd name="T77" fmla="*/ 320 h 336"/>
                <a:gd name="T78" fmla="*/ 120 w 448"/>
                <a:gd name="T79" fmla="*/ 326 h 336"/>
                <a:gd name="T80" fmla="*/ 95 w 448"/>
                <a:gd name="T81" fmla="*/ 334 h 336"/>
                <a:gd name="T82" fmla="*/ 68 w 448"/>
                <a:gd name="T83" fmla="*/ 336 h 336"/>
                <a:gd name="T84" fmla="*/ 47 w 448"/>
                <a:gd name="T85" fmla="*/ 334 h 336"/>
                <a:gd name="T86" fmla="*/ 28 w 448"/>
                <a:gd name="T87" fmla="*/ 324 h 336"/>
                <a:gd name="T88" fmla="*/ 9 w 448"/>
                <a:gd name="T89" fmla="*/ 306 h 336"/>
                <a:gd name="T90" fmla="*/ 0 w 448"/>
                <a:gd name="T91" fmla="*/ 284 h 336"/>
                <a:gd name="T92" fmla="*/ 33 w 448"/>
                <a:gd name="T93" fmla="*/ 44 h 336"/>
                <a:gd name="T94" fmla="*/ 33 w 448"/>
                <a:gd name="T95" fmla="*/ 4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8" h="336">
                  <a:moveTo>
                    <a:pt x="33" y="44"/>
                  </a:moveTo>
                  <a:lnTo>
                    <a:pt x="52" y="24"/>
                  </a:lnTo>
                  <a:lnTo>
                    <a:pt x="76" y="10"/>
                  </a:lnTo>
                  <a:lnTo>
                    <a:pt x="104" y="2"/>
                  </a:lnTo>
                  <a:lnTo>
                    <a:pt x="133" y="0"/>
                  </a:lnTo>
                  <a:lnTo>
                    <a:pt x="161" y="8"/>
                  </a:lnTo>
                  <a:lnTo>
                    <a:pt x="185" y="18"/>
                  </a:lnTo>
                  <a:lnTo>
                    <a:pt x="207" y="33"/>
                  </a:lnTo>
                  <a:lnTo>
                    <a:pt x="223" y="38"/>
                  </a:lnTo>
                  <a:lnTo>
                    <a:pt x="240" y="33"/>
                  </a:lnTo>
                  <a:lnTo>
                    <a:pt x="261" y="30"/>
                  </a:lnTo>
                  <a:lnTo>
                    <a:pt x="280" y="38"/>
                  </a:lnTo>
                  <a:lnTo>
                    <a:pt x="294" y="44"/>
                  </a:lnTo>
                  <a:lnTo>
                    <a:pt x="313" y="46"/>
                  </a:lnTo>
                  <a:lnTo>
                    <a:pt x="326" y="42"/>
                  </a:lnTo>
                  <a:lnTo>
                    <a:pt x="345" y="42"/>
                  </a:lnTo>
                  <a:lnTo>
                    <a:pt x="359" y="42"/>
                  </a:lnTo>
                  <a:lnTo>
                    <a:pt x="372" y="44"/>
                  </a:lnTo>
                  <a:lnTo>
                    <a:pt x="386" y="48"/>
                  </a:lnTo>
                  <a:lnTo>
                    <a:pt x="399" y="56"/>
                  </a:lnTo>
                  <a:lnTo>
                    <a:pt x="412" y="62"/>
                  </a:lnTo>
                  <a:lnTo>
                    <a:pt x="412" y="90"/>
                  </a:lnTo>
                  <a:lnTo>
                    <a:pt x="424" y="116"/>
                  </a:lnTo>
                  <a:lnTo>
                    <a:pt x="434" y="142"/>
                  </a:lnTo>
                  <a:lnTo>
                    <a:pt x="445" y="168"/>
                  </a:lnTo>
                  <a:lnTo>
                    <a:pt x="448" y="196"/>
                  </a:lnTo>
                  <a:lnTo>
                    <a:pt x="445" y="224"/>
                  </a:lnTo>
                  <a:lnTo>
                    <a:pt x="432" y="255"/>
                  </a:lnTo>
                  <a:lnTo>
                    <a:pt x="399" y="286"/>
                  </a:lnTo>
                  <a:lnTo>
                    <a:pt x="326" y="288"/>
                  </a:lnTo>
                  <a:lnTo>
                    <a:pt x="301" y="298"/>
                  </a:lnTo>
                  <a:lnTo>
                    <a:pt x="286" y="308"/>
                  </a:lnTo>
                  <a:lnTo>
                    <a:pt x="269" y="320"/>
                  </a:lnTo>
                  <a:lnTo>
                    <a:pt x="250" y="326"/>
                  </a:lnTo>
                  <a:lnTo>
                    <a:pt x="231" y="326"/>
                  </a:lnTo>
                  <a:lnTo>
                    <a:pt x="209" y="326"/>
                  </a:lnTo>
                  <a:lnTo>
                    <a:pt x="190" y="320"/>
                  </a:lnTo>
                  <a:lnTo>
                    <a:pt x="169" y="304"/>
                  </a:lnTo>
                  <a:lnTo>
                    <a:pt x="144" y="320"/>
                  </a:lnTo>
                  <a:lnTo>
                    <a:pt x="120" y="326"/>
                  </a:lnTo>
                  <a:lnTo>
                    <a:pt x="95" y="334"/>
                  </a:lnTo>
                  <a:lnTo>
                    <a:pt x="68" y="336"/>
                  </a:lnTo>
                  <a:lnTo>
                    <a:pt x="47" y="334"/>
                  </a:lnTo>
                  <a:lnTo>
                    <a:pt x="28" y="324"/>
                  </a:lnTo>
                  <a:lnTo>
                    <a:pt x="9" y="306"/>
                  </a:lnTo>
                  <a:lnTo>
                    <a:pt x="0" y="284"/>
                  </a:lnTo>
                  <a:lnTo>
                    <a:pt x="33" y="44"/>
                  </a:lnTo>
                  <a:lnTo>
                    <a:pt x="33" y="4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6" name="Freeform 2410">
              <a:extLst>
                <a:ext uri="{FF2B5EF4-FFF2-40B4-BE49-F238E27FC236}">
                  <a16:creationId xmlns:a16="http://schemas.microsoft.com/office/drawing/2014/main" id="{987054D0-3DDC-410C-9F89-2FB6C604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5"/>
              <a:ext cx="211" cy="246"/>
            </a:xfrm>
            <a:custGeom>
              <a:avLst/>
              <a:gdLst>
                <a:gd name="T0" fmla="*/ 0 w 633"/>
                <a:gd name="T1" fmla="*/ 318 h 736"/>
                <a:gd name="T2" fmla="*/ 28 w 633"/>
                <a:gd name="T3" fmla="*/ 368 h 736"/>
                <a:gd name="T4" fmla="*/ 60 w 633"/>
                <a:gd name="T5" fmla="*/ 412 h 736"/>
                <a:gd name="T6" fmla="*/ 90 w 633"/>
                <a:gd name="T7" fmla="*/ 452 h 736"/>
                <a:gd name="T8" fmla="*/ 122 w 633"/>
                <a:gd name="T9" fmla="*/ 490 h 736"/>
                <a:gd name="T10" fmla="*/ 155 w 633"/>
                <a:gd name="T11" fmla="*/ 524 h 736"/>
                <a:gd name="T12" fmla="*/ 187 w 633"/>
                <a:gd name="T13" fmla="*/ 554 h 736"/>
                <a:gd name="T14" fmla="*/ 220 w 633"/>
                <a:gd name="T15" fmla="*/ 580 h 736"/>
                <a:gd name="T16" fmla="*/ 258 w 633"/>
                <a:gd name="T17" fmla="*/ 606 h 736"/>
                <a:gd name="T18" fmla="*/ 294 w 633"/>
                <a:gd name="T19" fmla="*/ 628 h 736"/>
                <a:gd name="T20" fmla="*/ 332 w 633"/>
                <a:gd name="T21" fmla="*/ 646 h 736"/>
                <a:gd name="T22" fmla="*/ 373 w 633"/>
                <a:gd name="T23" fmla="*/ 666 h 736"/>
                <a:gd name="T24" fmla="*/ 416 w 633"/>
                <a:gd name="T25" fmla="*/ 684 h 736"/>
                <a:gd name="T26" fmla="*/ 462 w 633"/>
                <a:gd name="T27" fmla="*/ 698 h 736"/>
                <a:gd name="T28" fmla="*/ 510 w 633"/>
                <a:gd name="T29" fmla="*/ 712 h 736"/>
                <a:gd name="T30" fmla="*/ 564 w 633"/>
                <a:gd name="T31" fmla="*/ 726 h 736"/>
                <a:gd name="T32" fmla="*/ 622 w 633"/>
                <a:gd name="T33" fmla="*/ 736 h 736"/>
                <a:gd name="T34" fmla="*/ 619 w 633"/>
                <a:gd name="T35" fmla="*/ 692 h 736"/>
                <a:gd name="T36" fmla="*/ 619 w 633"/>
                <a:gd name="T37" fmla="*/ 646 h 736"/>
                <a:gd name="T38" fmla="*/ 619 w 633"/>
                <a:gd name="T39" fmla="*/ 598 h 736"/>
                <a:gd name="T40" fmla="*/ 622 w 633"/>
                <a:gd name="T41" fmla="*/ 552 h 736"/>
                <a:gd name="T42" fmla="*/ 625 w 633"/>
                <a:gd name="T43" fmla="*/ 504 h 736"/>
                <a:gd name="T44" fmla="*/ 627 w 633"/>
                <a:gd name="T45" fmla="*/ 454 h 736"/>
                <a:gd name="T46" fmla="*/ 633 w 633"/>
                <a:gd name="T47" fmla="*/ 407 h 736"/>
                <a:gd name="T48" fmla="*/ 633 w 633"/>
                <a:gd name="T49" fmla="*/ 360 h 736"/>
                <a:gd name="T50" fmla="*/ 633 w 633"/>
                <a:gd name="T51" fmla="*/ 312 h 736"/>
                <a:gd name="T52" fmla="*/ 631 w 633"/>
                <a:gd name="T53" fmla="*/ 220 h 736"/>
                <a:gd name="T54" fmla="*/ 625 w 633"/>
                <a:gd name="T55" fmla="*/ 174 h 736"/>
                <a:gd name="T56" fmla="*/ 614 w 633"/>
                <a:gd name="T57" fmla="*/ 128 h 736"/>
                <a:gd name="T58" fmla="*/ 602 w 633"/>
                <a:gd name="T59" fmla="*/ 85 h 736"/>
                <a:gd name="T60" fmla="*/ 583 w 633"/>
                <a:gd name="T61" fmla="*/ 44 h 736"/>
                <a:gd name="T62" fmla="*/ 564 w 633"/>
                <a:gd name="T6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3" h="736">
                  <a:moveTo>
                    <a:pt x="0" y="318"/>
                  </a:moveTo>
                  <a:lnTo>
                    <a:pt x="28" y="368"/>
                  </a:lnTo>
                  <a:lnTo>
                    <a:pt x="60" y="412"/>
                  </a:lnTo>
                  <a:lnTo>
                    <a:pt x="90" y="452"/>
                  </a:lnTo>
                  <a:lnTo>
                    <a:pt x="122" y="490"/>
                  </a:lnTo>
                  <a:lnTo>
                    <a:pt x="155" y="524"/>
                  </a:lnTo>
                  <a:lnTo>
                    <a:pt x="187" y="554"/>
                  </a:lnTo>
                  <a:lnTo>
                    <a:pt x="220" y="580"/>
                  </a:lnTo>
                  <a:lnTo>
                    <a:pt x="258" y="606"/>
                  </a:lnTo>
                  <a:lnTo>
                    <a:pt x="294" y="628"/>
                  </a:lnTo>
                  <a:lnTo>
                    <a:pt x="332" y="646"/>
                  </a:lnTo>
                  <a:lnTo>
                    <a:pt x="373" y="666"/>
                  </a:lnTo>
                  <a:lnTo>
                    <a:pt x="416" y="684"/>
                  </a:lnTo>
                  <a:lnTo>
                    <a:pt x="462" y="698"/>
                  </a:lnTo>
                  <a:lnTo>
                    <a:pt x="510" y="712"/>
                  </a:lnTo>
                  <a:lnTo>
                    <a:pt x="564" y="726"/>
                  </a:lnTo>
                  <a:lnTo>
                    <a:pt x="622" y="736"/>
                  </a:lnTo>
                  <a:lnTo>
                    <a:pt x="619" y="692"/>
                  </a:lnTo>
                  <a:lnTo>
                    <a:pt x="619" y="646"/>
                  </a:lnTo>
                  <a:lnTo>
                    <a:pt x="619" y="598"/>
                  </a:lnTo>
                  <a:lnTo>
                    <a:pt x="622" y="552"/>
                  </a:lnTo>
                  <a:lnTo>
                    <a:pt x="625" y="504"/>
                  </a:lnTo>
                  <a:lnTo>
                    <a:pt x="627" y="454"/>
                  </a:lnTo>
                  <a:lnTo>
                    <a:pt x="633" y="407"/>
                  </a:lnTo>
                  <a:lnTo>
                    <a:pt x="633" y="360"/>
                  </a:lnTo>
                  <a:lnTo>
                    <a:pt x="633" y="312"/>
                  </a:lnTo>
                  <a:lnTo>
                    <a:pt x="631" y="220"/>
                  </a:lnTo>
                  <a:lnTo>
                    <a:pt x="625" y="174"/>
                  </a:lnTo>
                  <a:lnTo>
                    <a:pt x="614" y="128"/>
                  </a:lnTo>
                  <a:lnTo>
                    <a:pt x="602" y="85"/>
                  </a:lnTo>
                  <a:lnTo>
                    <a:pt x="583" y="44"/>
                  </a:lnTo>
                  <a:lnTo>
                    <a:pt x="56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7" name="Freeform 2411">
              <a:extLst>
                <a:ext uri="{FF2B5EF4-FFF2-40B4-BE49-F238E27FC236}">
                  <a16:creationId xmlns:a16="http://schemas.microsoft.com/office/drawing/2014/main" id="{AFD2B81E-7783-4D9E-819F-EEC4973B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82"/>
              <a:ext cx="1068" cy="351"/>
            </a:xfrm>
            <a:custGeom>
              <a:avLst/>
              <a:gdLst>
                <a:gd name="T0" fmla="*/ 518 w 3204"/>
                <a:gd name="T1" fmla="*/ 490 h 1051"/>
                <a:gd name="T2" fmla="*/ 627 w 3204"/>
                <a:gd name="T3" fmla="*/ 457 h 1051"/>
                <a:gd name="T4" fmla="*/ 708 w 3204"/>
                <a:gd name="T5" fmla="*/ 431 h 1051"/>
                <a:gd name="T6" fmla="*/ 786 w 3204"/>
                <a:gd name="T7" fmla="*/ 405 h 1051"/>
                <a:gd name="T8" fmla="*/ 863 w 3204"/>
                <a:gd name="T9" fmla="*/ 383 h 1051"/>
                <a:gd name="T10" fmla="*/ 935 w 3204"/>
                <a:gd name="T11" fmla="*/ 362 h 1051"/>
                <a:gd name="T12" fmla="*/ 1036 w 3204"/>
                <a:gd name="T13" fmla="*/ 344 h 1051"/>
                <a:gd name="T14" fmla="*/ 1115 w 3204"/>
                <a:gd name="T15" fmla="*/ 329 h 1051"/>
                <a:gd name="T16" fmla="*/ 1193 w 3204"/>
                <a:gd name="T17" fmla="*/ 316 h 1051"/>
                <a:gd name="T18" fmla="*/ 1291 w 3204"/>
                <a:gd name="T19" fmla="*/ 301 h 1051"/>
                <a:gd name="T20" fmla="*/ 1392 w 3204"/>
                <a:gd name="T21" fmla="*/ 291 h 1051"/>
                <a:gd name="T22" fmla="*/ 1486 w 3204"/>
                <a:gd name="T23" fmla="*/ 283 h 1051"/>
                <a:gd name="T24" fmla="*/ 1578 w 3204"/>
                <a:gd name="T25" fmla="*/ 278 h 1051"/>
                <a:gd name="T26" fmla="*/ 1660 w 3204"/>
                <a:gd name="T27" fmla="*/ 275 h 1051"/>
                <a:gd name="T28" fmla="*/ 1733 w 3204"/>
                <a:gd name="T29" fmla="*/ 278 h 1051"/>
                <a:gd name="T30" fmla="*/ 1785 w 3204"/>
                <a:gd name="T31" fmla="*/ 257 h 1051"/>
                <a:gd name="T32" fmla="*/ 1831 w 3204"/>
                <a:gd name="T33" fmla="*/ 242 h 1051"/>
                <a:gd name="T34" fmla="*/ 1905 w 3204"/>
                <a:gd name="T35" fmla="*/ 227 h 1051"/>
                <a:gd name="T36" fmla="*/ 1978 w 3204"/>
                <a:gd name="T37" fmla="*/ 213 h 1051"/>
                <a:gd name="T38" fmla="*/ 2056 w 3204"/>
                <a:gd name="T39" fmla="*/ 191 h 1051"/>
                <a:gd name="T40" fmla="*/ 2135 w 3204"/>
                <a:gd name="T41" fmla="*/ 157 h 1051"/>
                <a:gd name="T42" fmla="*/ 2222 w 3204"/>
                <a:gd name="T43" fmla="*/ 115 h 1051"/>
                <a:gd name="T44" fmla="*/ 2301 w 3204"/>
                <a:gd name="T45" fmla="*/ 87 h 1051"/>
                <a:gd name="T46" fmla="*/ 2377 w 3204"/>
                <a:gd name="T47" fmla="*/ 65 h 1051"/>
                <a:gd name="T48" fmla="*/ 2450 w 3204"/>
                <a:gd name="T49" fmla="*/ 51 h 1051"/>
                <a:gd name="T50" fmla="*/ 2523 w 3204"/>
                <a:gd name="T51" fmla="*/ 43 h 1051"/>
                <a:gd name="T52" fmla="*/ 2586 w 3204"/>
                <a:gd name="T53" fmla="*/ 38 h 1051"/>
                <a:gd name="T54" fmla="*/ 2651 w 3204"/>
                <a:gd name="T55" fmla="*/ 33 h 1051"/>
                <a:gd name="T56" fmla="*/ 2716 w 3204"/>
                <a:gd name="T57" fmla="*/ 31 h 1051"/>
                <a:gd name="T58" fmla="*/ 2789 w 3204"/>
                <a:gd name="T59" fmla="*/ 27 h 1051"/>
                <a:gd name="T60" fmla="*/ 2865 w 3204"/>
                <a:gd name="T61" fmla="*/ 25 h 1051"/>
                <a:gd name="T62" fmla="*/ 2949 w 3204"/>
                <a:gd name="T63" fmla="*/ 18 h 1051"/>
                <a:gd name="T64" fmla="*/ 3038 w 3204"/>
                <a:gd name="T65" fmla="*/ 9 h 1051"/>
                <a:gd name="T66" fmla="*/ 3139 w 3204"/>
                <a:gd name="T67" fmla="*/ 0 h 1051"/>
                <a:gd name="T68" fmla="*/ 3158 w 3204"/>
                <a:gd name="T69" fmla="*/ 13 h 1051"/>
                <a:gd name="T70" fmla="*/ 3177 w 3204"/>
                <a:gd name="T71" fmla="*/ 31 h 1051"/>
                <a:gd name="T72" fmla="*/ 3188 w 3204"/>
                <a:gd name="T73" fmla="*/ 43 h 1051"/>
                <a:gd name="T74" fmla="*/ 3204 w 3204"/>
                <a:gd name="T75" fmla="*/ 87 h 1051"/>
                <a:gd name="T76" fmla="*/ 3169 w 3204"/>
                <a:gd name="T77" fmla="*/ 227 h 1051"/>
                <a:gd name="T78" fmla="*/ 2729 w 3204"/>
                <a:gd name="T79" fmla="*/ 375 h 1051"/>
                <a:gd name="T80" fmla="*/ 2439 w 3204"/>
                <a:gd name="T81" fmla="*/ 472 h 1051"/>
                <a:gd name="T82" fmla="*/ 2140 w 3204"/>
                <a:gd name="T83" fmla="*/ 515 h 1051"/>
                <a:gd name="T84" fmla="*/ 1888 w 3204"/>
                <a:gd name="T85" fmla="*/ 607 h 1051"/>
                <a:gd name="T86" fmla="*/ 1671 w 3204"/>
                <a:gd name="T87" fmla="*/ 717 h 1051"/>
                <a:gd name="T88" fmla="*/ 1396 w 3204"/>
                <a:gd name="T89" fmla="*/ 821 h 1051"/>
                <a:gd name="T90" fmla="*/ 892 w 3204"/>
                <a:gd name="T91" fmla="*/ 1051 h 1051"/>
                <a:gd name="T92" fmla="*/ 811 w 3204"/>
                <a:gd name="T93" fmla="*/ 1011 h 1051"/>
                <a:gd name="T94" fmla="*/ 585 w 3204"/>
                <a:gd name="T95" fmla="*/ 939 h 1051"/>
                <a:gd name="T96" fmla="*/ 333 w 3204"/>
                <a:gd name="T97" fmla="*/ 819 h 1051"/>
                <a:gd name="T98" fmla="*/ 168 w 3204"/>
                <a:gd name="T99" fmla="*/ 721 h 1051"/>
                <a:gd name="T100" fmla="*/ 67 w 3204"/>
                <a:gd name="T101" fmla="*/ 647 h 1051"/>
                <a:gd name="T102" fmla="*/ 10 w 3204"/>
                <a:gd name="T103" fmla="*/ 597 h 1051"/>
                <a:gd name="T104" fmla="*/ 0 w 3204"/>
                <a:gd name="T105" fmla="*/ 497 h 1051"/>
                <a:gd name="T106" fmla="*/ 81 w 3204"/>
                <a:gd name="T107" fmla="*/ 482 h 1051"/>
                <a:gd name="T108" fmla="*/ 166 w 3204"/>
                <a:gd name="T109" fmla="*/ 467 h 1051"/>
                <a:gd name="T110" fmla="*/ 214 w 3204"/>
                <a:gd name="T111" fmla="*/ 464 h 1051"/>
                <a:gd name="T112" fmla="*/ 266 w 3204"/>
                <a:gd name="T113" fmla="*/ 461 h 1051"/>
                <a:gd name="T114" fmla="*/ 325 w 3204"/>
                <a:gd name="T115" fmla="*/ 464 h 1051"/>
                <a:gd name="T116" fmla="*/ 387 w 3204"/>
                <a:gd name="T117" fmla="*/ 467 h 1051"/>
                <a:gd name="T118" fmla="*/ 450 w 3204"/>
                <a:gd name="T119" fmla="*/ 477 h 1051"/>
                <a:gd name="T120" fmla="*/ 518 w 3204"/>
                <a:gd name="T121" fmla="*/ 49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4" h="1051">
                  <a:moveTo>
                    <a:pt x="518" y="490"/>
                  </a:moveTo>
                  <a:lnTo>
                    <a:pt x="627" y="457"/>
                  </a:lnTo>
                  <a:lnTo>
                    <a:pt x="708" y="431"/>
                  </a:lnTo>
                  <a:lnTo>
                    <a:pt x="786" y="405"/>
                  </a:lnTo>
                  <a:lnTo>
                    <a:pt x="863" y="383"/>
                  </a:lnTo>
                  <a:lnTo>
                    <a:pt x="935" y="362"/>
                  </a:lnTo>
                  <a:lnTo>
                    <a:pt x="1036" y="344"/>
                  </a:lnTo>
                  <a:lnTo>
                    <a:pt x="1115" y="329"/>
                  </a:lnTo>
                  <a:lnTo>
                    <a:pt x="1193" y="316"/>
                  </a:lnTo>
                  <a:lnTo>
                    <a:pt x="1291" y="301"/>
                  </a:lnTo>
                  <a:lnTo>
                    <a:pt x="1392" y="291"/>
                  </a:lnTo>
                  <a:lnTo>
                    <a:pt x="1486" y="283"/>
                  </a:lnTo>
                  <a:lnTo>
                    <a:pt x="1578" y="278"/>
                  </a:lnTo>
                  <a:lnTo>
                    <a:pt x="1660" y="275"/>
                  </a:lnTo>
                  <a:lnTo>
                    <a:pt x="1733" y="278"/>
                  </a:lnTo>
                  <a:lnTo>
                    <a:pt x="1785" y="257"/>
                  </a:lnTo>
                  <a:lnTo>
                    <a:pt x="1831" y="242"/>
                  </a:lnTo>
                  <a:lnTo>
                    <a:pt x="1905" y="227"/>
                  </a:lnTo>
                  <a:lnTo>
                    <a:pt x="1978" y="213"/>
                  </a:lnTo>
                  <a:lnTo>
                    <a:pt x="2056" y="191"/>
                  </a:lnTo>
                  <a:lnTo>
                    <a:pt x="2135" y="157"/>
                  </a:lnTo>
                  <a:lnTo>
                    <a:pt x="2222" y="115"/>
                  </a:lnTo>
                  <a:lnTo>
                    <a:pt x="2301" y="87"/>
                  </a:lnTo>
                  <a:lnTo>
                    <a:pt x="2377" y="65"/>
                  </a:lnTo>
                  <a:lnTo>
                    <a:pt x="2450" y="51"/>
                  </a:lnTo>
                  <a:lnTo>
                    <a:pt x="2523" y="43"/>
                  </a:lnTo>
                  <a:lnTo>
                    <a:pt x="2586" y="38"/>
                  </a:lnTo>
                  <a:lnTo>
                    <a:pt x="2651" y="33"/>
                  </a:lnTo>
                  <a:lnTo>
                    <a:pt x="2716" y="31"/>
                  </a:lnTo>
                  <a:lnTo>
                    <a:pt x="2789" y="27"/>
                  </a:lnTo>
                  <a:lnTo>
                    <a:pt x="2865" y="25"/>
                  </a:lnTo>
                  <a:lnTo>
                    <a:pt x="2949" y="18"/>
                  </a:lnTo>
                  <a:lnTo>
                    <a:pt x="3038" y="9"/>
                  </a:lnTo>
                  <a:lnTo>
                    <a:pt x="3139" y="0"/>
                  </a:lnTo>
                  <a:lnTo>
                    <a:pt x="3158" y="13"/>
                  </a:lnTo>
                  <a:lnTo>
                    <a:pt x="3177" y="31"/>
                  </a:lnTo>
                  <a:lnTo>
                    <a:pt x="3188" y="43"/>
                  </a:lnTo>
                  <a:lnTo>
                    <a:pt x="3204" y="87"/>
                  </a:lnTo>
                  <a:lnTo>
                    <a:pt x="3169" y="227"/>
                  </a:lnTo>
                  <a:lnTo>
                    <a:pt x="2729" y="375"/>
                  </a:lnTo>
                  <a:lnTo>
                    <a:pt x="2439" y="472"/>
                  </a:lnTo>
                  <a:lnTo>
                    <a:pt x="2140" y="515"/>
                  </a:lnTo>
                  <a:lnTo>
                    <a:pt x="1888" y="607"/>
                  </a:lnTo>
                  <a:lnTo>
                    <a:pt x="1671" y="717"/>
                  </a:lnTo>
                  <a:lnTo>
                    <a:pt x="1396" y="821"/>
                  </a:lnTo>
                  <a:lnTo>
                    <a:pt x="892" y="1051"/>
                  </a:lnTo>
                  <a:lnTo>
                    <a:pt x="811" y="1011"/>
                  </a:lnTo>
                  <a:lnTo>
                    <a:pt x="585" y="939"/>
                  </a:lnTo>
                  <a:lnTo>
                    <a:pt x="333" y="819"/>
                  </a:lnTo>
                  <a:lnTo>
                    <a:pt x="168" y="721"/>
                  </a:lnTo>
                  <a:lnTo>
                    <a:pt x="67" y="647"/>
                  </a:lnTo>
                  <a:lnTo>
                    <a:pt x="10" y="597"/>
                  </a:lnTo>
                  <a:lnTo>
                    <a:pt x="0" y="497"/>
                  </a:lnTo>
                  <a:lnTo>
                    <a:pt x="81" y="482"/>
                  </a:lnTo>
                  <a:lnTo>
                    <a:pt x="166" y="467"/>
                  </a:lnTo>
                  <a:lnTo>
                    <a:pt x="214" y="464"/>
                  </a:lnTo>
                  <a:lnTo>
                    <a:pt x="266" y="461"/>
                  </a:lnTo>
                  <a:lnTo>
                    <a:pt x="325" y="464"/>
                  </a:lnTo>
                  <a:lnTo>
                    <a:pt x="387" y="467"/>
                  </a:lnTo>
                  <a:lnTo>
                    <a:pt x="450" y="477"/>
                  </a:lnTo>
                  <a:lnTo>
                    <a:pt x="518" y="4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8" name="Freeform 2412">
              <a:extLst>
                <a:ext uri="{FF2B5EF4-FFF2-40B4-BE49-F238E27FC236}">
                  <a16:creationId xmlns:a16="http://schemas.microsoft.com/office/drawing/2014/main" id="{2641C793-F9E2-44A8-8EE0-F51765E7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82"/>
              <a:ext cx="1068" cy="351"/>
            </a:xfrm>
            <a:custGeom>
              <a:avLst/>
              <a:gdLst>
                <a:gd name="T0" fmla="*/ 518 w 3204"/>
                <a:gd name="T1" fmla="*/ 490 h 1051"/>
                <a:gd name="T2" fmla="*/ 627 w 3204"/>
                <a:gd name="T3" fmla="*/ 457 h 1051"/>
                <a:gd name="T4" fmla="*/ 708 w 3204"/>
                <a:gd name="T5" fmla="*/ 431 h 1051"/>
                <a:gd name="T6" fmla="*/ 786 w 3204"/>
                <a:gd name="T7" fmla="*/ 405 h 1051"/>
                <a:gd name="T8" fmla="*/ 863 w 3204"/>
                <a:gd name="T9" fmla="*/ 383 h 1051"/>
                <a:gd name="T10" fmla="*/ 935 w 3204"/>
                <a:gd name="T11" fmla="*/ 362 h 1051"/>
                <a:gd name="T12" fmla="*/ 1036 w 3204"/>
                <a:gd name="T13" fmla="*/ 344 h 1051"/>
                <a:gd name="T14" fmla="*/ 1115 w 3204"/>
                <a:gd name="T15" fmla="*/ 329 h 1051"/>
                <a:gd name="T16" fmla="*/ 1193 w 3204"/>
                <a:gd name="T17" fmla="*/ 316 h 1051"/>
                <a:gd name="T18" fmla="*/ 1291 w 3204"/>
                <a:gd name="T19" fmla="*/ 301 h 1051"/>
                <a:gd name="T20" fmla="*/ 1392 w 3204"/>
                <a:gd name="T21" fmla="*/ 291 h 1051"/>
                <a:gd name="T22" fmla="*/ 1486 w 3204"/>
                <a:gd name="T23" fmla="*/ 283 h 1051"/>
                <a:gd name="T24" fmla="*/ 1578 w 3204"/>
                <a:gd name="T25" fmla="*/ 278 h 1051"/>
                <a:gd name="T26" fmla="*/ 1660 w 3204"/>
                <a:gd name="T27" fmla="*/ 275 h 1051"/>
                <a:gd name="T28" fmla="*/ 1733 w 3204"/>
                <a:gd name="T29" fmla="*/ 278 h 1051"/>
                <a:gd name="T30" fmla="*/ 1785 w 3204"/>
                <a:gd name="T31" fmla="*/ 257 h 1051"/>
                <a:gd name="T32" fmla="*/ 1831 w 3204"/>
                <a:gd name="T33" fmla="*/ 242 h 1051"/>
                <a:gd name="T34" fmla="*/ 1905 w 3204"/>
                <a:gd name="T35" fmla="*/ 227 h 1051"/>
                <a:gd name="T36" fmla="*/ 1978 w 3204"/>
                <a:gd name="T37" fmla="*/ 213 h 1051"/>
                <a:gd name="T38" fmla="*/ 2056 w 3204"/>
                <a:gd name="T39" fmla="*/ 191 h 1051"/>
                <a:gd name="T40" fmla="*/ 2135 w 3204"/>
                <a:gd name="T41" fmla="*/ 157 h 1051"/>
                <a:gd name="T42" fmla="*/ 2222 w 3204"/>
                <a:gd name="T43" fmla="*/ 115 h 1051"/>
                <a:gd name="T44" fmla="*/ 2301 w 3204"/>
                <a:gd name="T45" fmla="*/ 87 h 1051"/>
                <a:gd name="T46" fmla="*/ 2377 w 3204"/>
                <a:gd name="T47" fmla="*/ 65 h 1051"/>
                <a:gd name="T48" fmla="*/ 2450 w 3204"/>
                <a:gd name="T49" fmla="*/ 51 h 1051"/>
                <a:gd name="T50" fmla="*/ 2523 w 3204"/>
                <a:gd name="T51" fmla="*/ 43 h 1051"/>
                <a:gd name="T52" fmla="*/ 2586 w 3204"/>
                <a:gd name="T53" fmla="*/ 38 h 1051"/>
                <a:gd name="T54" fmla="*/ 2651 w 3204"/>
                <a:gd name="T55" fmla="*/ 33 h 1051"/>
                <a:gd name="T56" fmla="*/ 2716 w 3204"/>
                <a:gd name="T57" fmla="*/ 31 h 1051"/>
                <a:gd name="T58" fmla="*/ 2789 w 3204"/>
                <a:gd name="T59" fmla="*/ 27 h 1051"/>
                <a:gd name="T60" fmla="*/ 2865 w 3204"/>
                <a:gd name="T61" fmla="*/ 25 h 1051"/>
                <a:gd name="T62" fmla="*/ 2949 w 3204"/>
                <a:gd name="T63" fmla="*/ 18 h 1051"/>
                <a:gd name="T64" fmla="*/ 3038 w 3204"/>
                <a:gd name="T65" fmla="*/ 9 h 1051"/>
                <a:gd name="T66" fmla="*/ 3139 w 3204"/>
                <a:gd name="T67" fmla="*/ 0 h 1051"/>
                <a:gd name="T68" fmla="*/ 3158 w 3204"/>
                <a:gd name="T69" fmla="*/ 13 h 1051"/>
                <a:gd name="T70" fmla="*/ 3177 w 3204"/>
                <a:gd name="T71" fmla="*/ 31 h 1051"/>
                <a:gd name="T72" fmla="*/ 3188 w 3204"/>
                <a:gd name="T73" fmla="*/ 43 h 1051"/>
                <a:gd name="T74" fmla="*/ 3204 w 3204"/>
                <a:gd name="T75" fmla="*/ 87 h 1051"/>
                <a:gd name="T76" fmla="*/ 3169 w 3204"/>
                <a:gd name="T77" fmla="*/ 227 h 1051"/>
                <a:gd name="T78" fmla="*/ 2729 w 3204"/>
                <a:gd name="T79" fmla="*/ 375 h 1051"/>
                <a:gd name="T80" fmla="*/ 2439 w 3204"/>
                <a:gd name="T81" fmla="*/ 472 h 1051"/>
                <a:gd name="T82" fmla="*/ 2140 w 3204"/>
                <a:gd name="T83" fmla="*/ 515 h 1051"/>
                <a:gd name="T84" fmla="*/ 1888 w 3204"/>
                <a:gd name="T85" fmla="*/ 607 h 1051"/>
                <a:gd name="T86" fmla="*/ 1671 w 3204"/>
                <a:gd name="T87" fmla="*/ 717 h 1051"/>
                <a:gd name="T88" fmla="*/ 1396 w 3204"/>
                <a:gd name="T89" fmla="*/ 821 h 1051"/>
                <a:gd name="T90" fmla="*/ 892 w 3204"/>
                <a:gd name="T91" fmla="*/ 1051 h 1051"/>
                <a:gd name="T92" fmla="*/ 811 w 3204"/>
                <a:gd name="T93" fmla="*/ 1011 h 1051"/>
                <a:gd name="T94" fmla="*/ 585 w 3204"/>
                <a:gd name="T95" fmla="*/ 939 h 1051"/>
                <a:gd name="T96" fmla="*/ 333 w 3204"/>
                <a:gd name="T97" fmla="*/ 819 h 1051"/>
                <a:gd name="T98" fmla="*/ 168 w 3204"/>
                <a:gd name="T99" fmla="*/ 721 h 1051"/>
                <a:gd name="T100" fmla="*/ 67 w 3204"/>
                <a:gd name="T101" fmla="*/ 647 h 1051"/>
                <a:gd name="T102" fmla="*/ 10 w 3204"/>
                <a:gd name="T103" fmla="*/ 597 h 1051"/>
                <a:gd name="T104" fmla="*/ 0 w 3204"/>
                <a:gd name="T105" fmla="*/ 497 h 1051"/>
                <a:gd name="T106" fmla="*/ 81 w 3204"/>
                <a:gd name="T107" fmla="*/ 482 h 1051"/>
                <a:gd name="T108" fmla="*/ 166 w 3204"/>
                <a:gd name="T109" fmla="*/ 467 h 1051"/>
                <a:gd name="T110" fmla="*/ 214 w 3204"/>
                <a:gd name="T111" fmla="*/ 464 h 1051"/>
                <a:gd name="T112" fmla="*/ 266 w 3204"/>
                <a:gd name="T113" fmla="*/ 461 h 1051"/>
                <a:gd name="T114" fmla="*/ 325 w 3204"/>
                <a:gd name="T115" fmla="*/ 464 h 1051"/>
                <a:gd name="T116" fmla="*/ 387 w 3204"/>
                <a:gd name="T117" fmla="*/ 467 h 1051"/>
                <a:gd name="T118" fmla="*/ 450 w 3204"/>
                <a:gd name="T119" fmla="*/ 477 h 1051"/>
                <a:gd name="T120" fmla="*/ 518 w 3204"/>
                <a:gd name="T121" fmla="*/ 490 h 1051"/>
                <a:gd name="T122" fmla="*/ 518 w 3204"/>
                <a:gd name="T123" fmla="*/ 49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4" h="1051">
                  <a:moveTo>
                    <a:pt x="518" y="490"/>
                  </a:moveTo>
                  <a:lnTo>
                    <a:pt x="627" y="457"/>
                  </a:lnTo>
                  <a:lnTo>
                    <a:pt x="708" y="431"/>
                  </a:lnTo>
                  <a:lnTo>
                    <a:pt x="786" y="405"/>
                  </a:lnTo>
                  <a:lnTo>
                    <a:pt x="863" y="383"/>
                  </a:lnTo>
                  <a:lnTo>
                    <a:pt x="935" y="362"/>
                  </a:lnTo>
                  <a:lnTo>
                    <a:pt x="1036" y="344"/>
                  </a:lnTo>
                  <a:lnTo>
                    <a:pt x="1115" y="329"/>
                  </a:lnTo>
                  <a:lnTo>
                    <a:pt x="1193" y="316"/>
                  </a:lnTo>
                  <a:lnTo>
                    <a:pt x="1291" y="301"/>
                  </a:lnTo>
                  <a:lnTo>
                    <a:pt x="1392" y="291"/>
                  </a:lnTo>
                  <a:lnTo>
                    <a:pt x="1486" y="283"/>
                  </a:lnTo>
                  <a:lnTo>
                    <a:pt x="1578" y="278"/>
                  </a:lnTo>
                  <a:lnTo>
                    <a:pt x="1660" y="275"/>
                  </a:lnTo>
                  <a:lnTo>
                    <a:pt x="1733" y="278"/>
                  </a:lnTo>
                  <a:lnTo>
                    <a:pt x="1785" y="257"/>
                  </a:lnTo>
                  <a:lnTo>
                    <a:pt x="1831" y="242"/>
                  </a:lnTo>
                  <a:lnTo>
                    <a:pt x="1905" y="227"/>
                  </a:lnTo>
                  <a:lnTo>
                    <a:pt x="1978" y="213"/>
                  </a:lnTo>
                  <a:lnTo>
                    <a:pt x="2056" y="191"/>
                  </a:lnTo>
                  <a:lnTo>
                    <a:pt x="2135" y="157"/>
                  </a:lnTo>
                  <a:lnTo>
                    <a:pt x="2222" y="115"/>
                  </a:lnTo>
                  <a:lnTo>
                    <a:pt x="2301" y="87"/>
                  </a:lnTo>
                  <a:lnTo>
                    <a:pt x="2377" y="65"/>
                  </a:lnTo>
                  <a:lnTo>
                    <a:pt x="2450" y="51"/>
                  </a:lnTo>
                  <a:lnTo>
                    <a:pt x="2523" y="43"/>
                  </a:lnTo>
                  <a:lnTo>
                    <a:pt x="2586" y="38"/>
                  </a:lnTo>
                  <a:lnTo>
                    <a:pt x="2651" y="33"/>
                  </a:lnTo>
                  <a:lnTo>
                    <a:pt x="2716" y="31"/>
                  </a:lnTo>
                  <a:lnTo>
                    <a:pt x="2789" y="27"/>
                  </a:lnTo>
                  <a:lnTo>
                    <a:pt x="2865" y="25"/>
                  </a:lnTo>
                  <a:lnTo>
                    <a:pt x="2949" y="18"/>
                  </a:lnTo>
                  <a:lnTo>
                    <a:pt x="3038" y="9"/>
                  </a:lnTo>
                  <a:lnTo>
                    <a:pt x="3139" y="0"/>
                  </a:lnTo>
                  <a:lnTo>
                    <a:pt x="3158" y="13"/>
                  </a:lnTo>
                  <a:lnTo>
                    <a:pt x="3177" y="31"/>
                  </a:lnTo>
                  <a:lnTo>
                    <a:pt x="3188" y="43"/>
                  </a:lnTo>
                  <a:lnTo>
                    <a:pt x="3204" y="87"/>
                  </a:lnTo>
                  <a:lnTo>
                    <a:pt x="3169" y="227"/>
                  </a:lnTo>
                  <a:lnTo>
                    <a:pt x="2729" y="375"/>
                  </a:lnTo>
                  <a:lnTo>
                    <a:pt x="2439" y="472"/>
                  </a:lnTo>
                  <a:lnTo>
                    <a:pt x="2140" y="515"/>
                  </a:lnTo>
                  <a:lnTo>
                    <a:pt x="1888" y="607"/>
                  </a:lnTo>
                  <a:lnTo>
                    <a:pt x="1671" y="717"/>
                  </a:lnTo>
                  <a:lnTo>
                    <a:pt x="1396" y="821"/>
                  </a:lnTo>
                  <a:lnTo>
                    <a:pt x="892" y="1051"/>
                  </a:lnTo>
                  <a:lnTo>
                    <a:pt x="811" y="1011"/>
                  </a:lnTo>
                  <a:lnTo>
                    <a:pt x="585" y="939"/>
                  </a:lnTo>
                  <a:lnTo>
                    <a:pt x="333" y="819"/>
                  </a:lnTo>
                  <a:lnTo>
                    <a:pt x="168" y="721"/>
                  </a:lnTo>
                  <a:lnTo>
                    <a:pt x="67" y="647"/>
                  </a:lnTo>
                  <a:lnTo>
                    <a:pt x="10" y="597"/>
                  </a:lnTo>
                  <a:lnTo>
                    <a:pt x="0" y="497"/>
                  </a:lnTo>
                  <a:lnTo>
                    <a:pt x="81" y="482"/>
                  </a:lnTo>
                  <a:lnTo>
                    <a:pt x="166" y="467"/>
                  </a:lnTo>
                  <a:lnTo>
                    <a:pt x="214" y="464"/>
                  </a:lnTo>
                  <a:lnTo>
                    <a:pt x="266" y="461"/>
                  </a:lnTo>
                  <a:lnTo>
                    <a:pt x="325" y="464"/>
                  </a:lnTo>
                  <a:lnTo>
                    <a:pt x="387" y="467"/>
                  </a:lnTo>
                  <a:lnTo>
                    <a:pt x="450" y="477"/>
                  </a:lnTo>
                  <a:lnTo>
                    <a:pt x="518" y="490"/>
                  </a:lnTo>
                  <a:lnTo>
                    <a:pt x="518" y="49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9" name="Freeform 2413">
              <a:extLst>
                <a:ext uri="{FF2B5EF4-FFF2-40B4-BE49-F238E27FC236}">
                  <a16:creationId xmlns:a16="http://schemas.microsoft.com/office/drawing/2014/main" id="{0ECAAE40-32BD-4F6A-AC44-87CDF2226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387"/>
              <a:ext cx="1189" cy="204"/>
            </a:xfrm>
            <a:custGeom>
              <a:avLst/>
              <a:gdLst>
                <a:gd name="T0" fmla="*/ 790 w 3568"/>
                <a:gd name="T1" fmla="*/ 607 h 612"/>
                <a:gd name="T2" fmla="*/ 1734 w 3568"/>
                <a:gd name="T3" fmla="*/ 574 h 612"/>
                <a:gd name="T4" fmla="*/ 2187 w 3568"/>
                <a:gd name="T5" fmla="*/ 592 h 612"/>
                <a:gd name="T6" fmla="*/ 2465 w 3568"/>
                <a:gd name="T7" fmla="*/ 553 h 612"/>
                <a:gd name="T8" fmla="*/ 3555 w 3568"/>
                <a:gd name="T9" fmla="*/ 438 h 612"/>
                <a:gd name="T10" fmla="*/ 3555 w 3568"/>
                <a:gd name="T11" fmla="*/ 331 h 612"/>
                <a:gd name="T12" fmla="*/ 3438 w 3568"/>
                <a:gd name="T13" fmla="*/ 285 h 612"/>
                <a:gd name="T14" fmla="*/ 3274 w 3568"/>
                <a:gd name="T15" fmla="*/ 270 h 612"/>
                <a:gd name="T16" fmla="*/ 3140 w 3568"/>
                <a:gd name="T17" fmla="*/ 242 h 612"/>
                <a:gd name="T18" fmla="*/ 3020 w 3568"/>
                <a:gd name="T19" fmla="*/ 208 h 612"/>
                <a:gd name="T20" fmla="*/ 2900 w 3568"/>
                <a:gd name="T21" fmla="*/ 176 h 612"/>
                <a:gd name="T22" fmla="*/ 2769 w 3568"/>
                <a:gd name="T23" fmla="*/ 150 h 612"/>
                <a:gd name="T24" fmla="*/ 2624 w 3568"/>
                <a:gd name="T25" fmla="*/ 143 h 612"/>
                <a:gd name="T26" fmla="*/ 2444 w 3568"/>
                <a:gd name="T27" fmla="*/ 163 h 612"/>
                <a:gd name="T28" fmla="*/ 2262 w 3568"/>
                <a:gd name="T29" fmla="*/ 188 h 612"/>
                <a:gd name="T30" fmla="*/ 2098 w 3568"/>
                <a:gd name="T31" fmla="*/ 178 h 612"/>
                <a:gd name="T32" fmla="*/ 1953 w 3568"/>
                <a:gd name="T33" fmla="*/ 193 h 612"/>
                <a:gd name="T34" fmla="*/ 1851 w 3568"/>
                <a:gd name="T35" fmla="*/ 152 h 612"/>
                <a:gd name="T36" fmla="*/ 1736 w 3568"/>
                <a:gd name="T37" fmla="*/ 130 h 612"/>
                <a:gd name="T38" fmla="*/ 1606 w 3568"/>
                <a:gd name="T39" fmla="*/ 112 h 612"/>
                <a:gd name="T40" fmla="*/ 1451 w 3568"/>
                <a:gd name="T41" fmla="*/ 94 h 612"/>
                <a:gd name="T42" fmla="*/ 1294 w 3568"/>
                <a:gd name="T43" fmla="*/ 61 h 612"/>
                <a:gd name="T44" fmla="*/ 1155 w 3568"/>
                <a:gd name="T45" fmla="*/ 28 h 612"/>
                <a:gd name="T46" fmla="*/ 1012 w 3568"/>
                <a:gd name="T47" fmla="*/ 7 h 612"/>
                <a:gd name="T48" fmla="*/ 852 w 3568"/>
                <a:gd name="T49" fmla="*/ 0 h 612"/>
                <a:gd name="T50" fmla="*/ 631 w 3568"/>
                <a:gd name="T51" fmla="*/ 58 h 612"/>
                <a:gd name="T52" fmla="*/ 502 w 3568"/>
                <a:gd name="T53" fmla="*/ 112 h 612"/>
                <a:gd name="T54" fmla="*/ 371 w 3568"/>
                <a:gd name="T55" fmla="*/ 145 h 612"/>
                <a:gd name="T56" fmla="*/ 241 w 3568"/>
                <a:gd name="T57" fmla="*/ 165 h 612"/>
                <a:gd name="T58" fmla="*/ 149 w 3568"/>
                <a:gd name="T59" fmla="*/ 181 h 612"/>
                <a:gd name="T60" fmla="*/ 117 w 3568"/>
                <a:gd name="T61" fmla="*/ 206 h 612"/>
                <a:gd name="T62" fmla="*/ 84 w 3568"/>
                <a:gd name="T63" fmla="*/ 239 h 612"/>
                <a:gd name="T64" fmla="*/ 0 w 3568"/>
                <a:gd name="T65" fmla="*/ 45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68" h="612">
                  <a:moveTo>
                    <a:pt x="130" y="520"/>
                  </a:moveTo>
                  <a:lnTo>
                    <a:pt x="790" y="607"/>
                  </a:lnTo>
                  <a:lnTo>
                    <a:pt x="1313" y="612"/>
                  </a:lnTo>
                  <a:lnTo>
                    <a:pt x="1734" y="574"/>
                  </a:lnTo>
                  <a:lnTo>
                    <a:pt x="1966" y="612"/>
                  </a:lnTo>
                  <a:lnTo>
                    <a:pt x="2187" y="592"/>
                  </a:lnTo>
                  <a:lnTo>
                    <a:pt x="2266" y="546"/>
                  </a:lnTo>
                  <a:lnTo>
                    <a:pt x="2465" y="553"/>
                  </a:lnTo>
                  <a:lnTo>
                    <a:pt x="3503" y="497"/>
                  </a:lnTo>
                  <a:lnTo>
                    <a:pt x="3555" y="438"/>
                  </a:lnTo>
                  <a:lnTo>
                    <a:pt x="3568" y="382"/>
                  </a:lnTo>
                  <a:lnTo>
                    <a:pt x="3555" y="331"/>
                  </a:lnTo>
                  <a:lnTo>
                    <a:pt x="3532" y="285"/>
                  </a:lnTo>
                  <a:lnTo>
                    <a:pt x="3438" y="285"/>
                  </a:lnTo>
                  <a:lnTo>
                    <a:pt x="3353" y="280"/>
                  </a:lnTo>
                  <a:lnTo>
                    <a:pt x="3274" y="270"/>
                  </a:lnTo>
                  <a:lnTo>
                    <a:pt x="3205" y="257"/>
                  </a:lnTo>
                  <a:lnTo>
                    <a:pt x="3140" y="242"/>
                  </a:lnTo>
                  <a:lnTo>
                    <a:pt x="3077" y="226"/>
                  </a:lnTo>
                  <a:lnTo>
                    <a:pt x="3020" y="208"/>
                  </a:lnTo>
                  <a:lnTo>
                    <a:pt x="2960" y="190"/>
                  </a:lnTo>
                  <a:lnTo>
                    <a:pt x="2900" y="176"/>
                  </a:lnTo>
                  <a:lnTo>
                    <a:pt x="2838" y="161"/>
                  </a:lnTo>
                  <a:lnTo>
                    <a:pt x="2769" y="150"/>
                  </a:lnTo>
                  <a:lnTo>
                    <a:pt x="2700" y="143"/>
                  </a:lnTo>
                  <a:lnTo>
                    <a:pt x="2624" y="143"/>
                  </a:lnTo>
                  <a:lnTo>
                    <a:pt x="2539" y="148"/>
                  </a:lnTo>
                  <a:lnTo>
                    <a:pt x="2444" y="163"/>
                  </a:lnTo>
                  <a:lnTo>
                    <a:pt x="2341" y="183"/>
                  </a:lnTo>
                  <a:lnTo>
                    <a:pt x="2262" y="188"/>
                  </a:lnTo>
                  <a:lnTo>
                    <a:pt x="2165" y="178"/>
                  </a:lnTo>
                  <a:lnTo>
                    <a:pt x="2098" y="178"/>
                  </a:lnTo>
                  <a:lnTo>
                    <a:pt x="2035" y="181"/>
                  </a:lnTo>
                  <a:lnTo>
                    <a:pt x="1953" y="193"/>
                  </a:lnTo>
                  <a:lnTo>
                    <a:pt x="1901" y="170"/>
                  </a:lnTo>
                  <a:lnTo>
                    <a:pt x="1851" y="152"/>
                  </a:lnTo>
                  <a:lnTo>
                    <a:pt x="1796" y="140"/>
                  </a:lnTo>
                  <a:lnTo>
                    <a:pt x="1736" y="130"/>
                  </a:lnTo>
                  <a:lnTo>
                    <a:pt x="1673" y="122"/>
                  </a:lnTo>
                  <a:lnTo>
                    <a:pt x="1606" y="112"/>
                  </a:lnTo>
                  <a:lnTo>
                    <a:pt x="1532" y="104"/>
                  </a:lnTo>
                  <a:lnTo>
                    <a:pt x="1451" y="94"/>
                  </a:lnTo>
                  <a:lnTo>
                    <a:pt x="1371" y="78"/>
                  </a:lnTo>
                  <a:lnTo>
                    <a:pt x="1294" y="61"/>
                  </a:lnTo>
                  <a:lnTo>
                    <a:pt x="1224" y="43"/>
                  </a:lnTo>
                  <a:lnTo>
                    <a:pt x="1155" y="28"/>
                  </a:lnTo>
                  <a:lnTo>
                    <a:pt x="1085" y="15"/>
                  </a:lnTo>
                  <a:lnTo>
                    <a:pt x="1012" y="7"/>
                  </a:lnTo>
                  <a:lnTo>
                    <a:pt x="933" y="7"/>
                  </a:lnTo>
                  <a:lnTo>
                    <a:pt x="852" y="0"/>
                  </a:lnTo>
                  <a:lnTo>
                    <a:pt x="696" y="22"/>
                  </a:lnTo>
                  <a:lnTo>
                    <a:pt x="631" y="58"/>
                  </a:lnTo>
                  <a:lnTo>
                    <a:pt x="570" y="87"/>
                  </a:lnTo>
                  <a:lnTo>
                    <a:pt x="502" y="112"/>
                  </a:lnTo>
                  <a:lnTo>
                    <a:pt x="437" y="130"/>
                  </a:lnTo>
                  <a:lnTo>
                    <a:pt x="371" y="145"/>
                  </a:lnTo>
                  <a:lnTo>
                    <a:pt x="304" y="158"/>
                  </a:lnTo>
                  <a:lnTo>
                    <a:pt x="241" y="165"/>
                  </a:lnTo>
                  <a:lnTo>
                    <a:pt x="176" y="170"/>
                  </a:lnTo>
                  <a:lnTo>
                    <a:pt x="149" y="181"/>
                  </a:lnTo>
                  <a:lnTo>
                    <a:pt x="130" y="193"/>
                  </a:lnTo>
                  <a:lnTo>
                    <a:pt x="117" y="206"/>
                  </a:lnTo>
                  <a:lnTo>
                    <a:pt x="103" y="222"/>
                  </a:lnTo>
                  <a:lnTo>
                    <a:pt x="84" y="239"/>
                  </a:lnTo>
                  <a:lnTo>
                    <a:pt x="63" y="255"/>
                  </a:lnTo>
                  <a:lnTo>
                    <a:pt x="0" y="454"/>
                  </a:lnTo>
                  <a:lnTo>
                    <a:pt x="130" y="52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0" name="Freeform 2414">
              <a:extLst>
                <a:ext uri="{FF2B5EF4-FFF2-40B4-BE49-F238E27FC236}">
                  <a16:creationId xmlns:a16="http://schemas.microsoft.com/office/drawing/2014/main" id="{B113803E-1B89-4F56-A094-8A8117B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387"/>
              <a:ext cx="1189" cy="204"/>
            </a:xfrm>
            <a:custGeom>
              <a:avLst/>
              <a:gdLst>
                <a:gd name="T0" fmla="*/ 790 w 3568"/>
                <a:gd name="T1" fmla="*/ 607 h 612"/>
                <a:gd name="T2" fmla="*/ 1734 w 3568"/>
                <a:gd name="T3" fmla="*/ 574 h 612"/>
                <a:gd name="T4" fmla="*/ 2187 w 3568"/>
                <a:gd name="T5" fmla="*/ 592 h 612"/>
                <a:gd name="T6" fmla="*/ 2465 w 3568"/>
                <a:gd name="T7" fmla="*/ 553 h 612"/>
                <a:gd name="T8" fmla="*/ 3555 w 3568"/>
                <a:gd name="T9" fmla="*/ 438 h 612"/>
                <a:gd name="T10" fmla="*/ 3555 w 3568"/>
                <a:gd name="T11" fmla="*/ 331 h 612"/>
                <a:gd name="T12" fmla="*/ 3438 w 3568"/>
                <a:gd name="T13" fmla="*/ 285 h 612"/>
                <a:gd name="T14" fmla="*/ 3274 w 3568"/>
                <a:gd name="T15" fmla="*/ 270 h 612"/>
                <a:gd name="T16" fmla="*/ 3140 w 3568"/>
                <a:gd name="T17" fmla="*/ 242 h 612"/>
                <a:gd name="T18" fmla="*/ 3020 w 3568"/>
                <a:gd name="T19" fmla="*/ 208 h 612"/>
                <a:gd name="T20" fmla="*/ 2900 w 3568"/>
                <a:gd name="T21" fmla="*/ 176 h 612"/>
                <a:gd name="T22" fmla="*/ 2769 w 3568"/>
                <a:gd name="T23" fmla="*/ 150 h 612"/>
                <a:gd name="T24" fmla="*/ 2624 w 3568"/>
                <a:gd name="T25" fmla="*/ 143 h 612"/>
                <a:gd name="T26" fmla="*/ 2444 w 3568"/>
                <a:gd name="T27" fmla="*/ 163 h 612"/>
                <a:gd name="T28" fmla="*/ 2262 w 3568"/>
                <a:gd name="T29" fmla="*/ 188 h 612"/>
                <a:gd name="T30" fmla="*/ 2098 w 3568"/>
                <a:gd name="T31" fmla="*/ 178 h 612"/>
                <a:gd name="T32" fmla="*/ 1953 w 3568"/>
                <a:gd name="T33" fmla="*/ 193 h 612"/>
                <a:gd name="T34" fmla="*/ 1851 w 3568"/>
                <a:gd name="T35" fmla="*/ 152 h 612"/>
                <a:gd name="T36" fmla="*/ 1736 w 3568"/>
                <a:gd name="T37" fmla="*/ 130 h 612"/>
                <a:gd name="T38" fmla="*/ 1606 w 3568"/>
                <a:gd name="T39" fmla="*/ 112 h 612"/>
                <a:gd name="T40" fmla="*/ 1451 w 3568"/>
                <a:gd name="T41" fmla="*/ 94 h 612"/>
                <a:gd name="T42" fmla="*/ 1294 w 3568"/>
                <a:gd name="T43" fmla="*/ 61 h 612"/>
                <a:gd name="T44" fmla="*/ 1155 w 3568"/>
                <a:gd name="T45" fmla="*/ 28 h 612"/>
                <a:gd name="T46" fmla="*/ 1012 w 3568"/>
                <a:gd name="T47" fmla="*/ 7 h 612"/>
                <a:gd name="T48" fmla="*/ 852 w 3568"/>
                <a:gd name="T49" fmla="*/ 0 h 612"/>
                <a:gd name="T50" fmla="*/ 631 w 3568"/>
                <a:gd name="T51" fmla="*/ 58 h 612"/>
                <a:gd name="T52" fmla="*/ 502 w 3568"/>
                <a:gd name="T53" fmla="*/ 112 h 612"/>
                <a:gd name="T54" fmla="*/ 371 w 3568"/>
                <a:gd name="T55" fmla="*/ 145 h 612"/>
                <a:gd name="T56" fmla="*/ 241 w 3568"/>
                <a:gd name="T57" fmla="*/ 165 h 612"/>
                <a:gd name="T58" fmla="*/ 149 w 3568"/>
                <a:gd name="T59" fmla="*/ 181 h 612"/>
                <a:gd name="T60" fmla="*/ 117 w 3568"/>
                <a:gd name="T61" fmla="*/ 206 h 612"/>
                <a:gd name="T62" fmla="*/ 84 w 3568"/>
                <a:gd name="T63" fmla="*/ 239 h 612"/>
                <a:gd name="T64" fmla="*/ 0 w 3568"/>
                <a:gd name="T65" fmla="*/ 454 h 612"/>
                <a:gd name="T66" fmla="*/ 130 w 3568"/>
                <a:gd name="T67" fmla="*/ 52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68" h="612">
                  <a:moveTo>
                    <a:pt x="130" y="520"/>
                  </a:moveTo>
                  <a:lnTo>
                    <a:pt x="790" y="607"/>
                  </a:lnTo>
                  <a:lnTo>
                    <a:pt x="1313" y="612"/>
                  </a:lnTo>
                  <a:lnTo>
                    <a:pt x="1734" y="574"/>
                  </a:lnTo>
                  <a:lnTo>
                    <a:pt x="1966" y="612"/>
                  </a:lnTo>
                  <a:lnTo>
                    <a:pt x="2187" y="592"/>
                  </a:lnTo>
                  <a:lnTo>
                    <a:pt x="2266" y="546"/>
                  </a:lnTo>
                  <a:lnTo>
                    <a:pt x="2465" y="553"/>
                  </a:lnTo>
                  <a:lnTo>
                    <a:pt x="3503" y="497"/>
                  </a:lnTo>
                  <a:lnTo>
                    <a:pt x="3555" y="438"/>
                  </a:lnTo>
                  <a:lnTo>
                    <a:pt x="3568" y="382"/>
                  </a:lnTo>
                  <a:lnTo>
                    <a:pt x="3555" y="331"/>
                  </a:lnTo>
                  <a:lnTo>
                    <a:pt x="3532" y="285"/>
                  </a:lnTo>
                  <a:lnTo>
                    <a:pt x="3438" y="285"/>
                  </a:lnTo>
                  <a:lnTo>
                    <a:pt x="3353" y="280"/>
                  </a:lnTo>
                  <a:lnTo>
                    <a:pt x="3274" y="270"/>
                  </a:lnTo>
                  <a:lnTo>
                    <a:pt x="3205" y="257"/>
                  </a:lnTo>
                  <a:lnTo>
                    <a:pt x="3140" y="242"/>
                  </a:lnTo>
                  <a:lnTo>
                    <a:pt x="3077" y="226"/>
                  </a:lnTo>
                  <a:lnTo>
                    <a:pt x="3020" y="208"/>
                  </a:lnTo>
                  <a:lnTo>
                    <a:pt x="2960" y="190"/>
                  </a:lnTo>
                  <a:lnTo>
                    <a:pt x="2900" y="176"/>
                  </a:lnTo>
                  <a:lnTo>
                    <a:pt x="2838" y="161"/>
                  </a:lnTo>
                  <a:lnTo>
                    <a:pt x="2769" y="150"/>
                  </a:lnTo>
                  <a:lnTo>
                    <a:pt x="2700" y="143"/>
                  </a:lnTo>
                  <a:lnTo>
                    <a:pt x="2624" y="143"/>
                  </a:lnTo>
                  <a:lnTo>
                    <a:pt x="2539" y="148"/>
                  </a:lnTo>
                  <a:lnTo>
                    <a:pt x="2444" y="163"/>
                  </a:lnTo>
                  <a:lnTo>
                    <a:pt x="2341" y="183"/>
                  </a:lnTo>
                  <a:lnTo>
                    <a:pt x="2262" y="188"/>
                  </a:lnTo>
                  <a:lnTo>
                    <a:pt x="2165" y="178"/>
                  </a:lnTo>
                  <a:lnTo>
                    <a:pt x="2098" y="178"/>
                  </a:lnTo>
                  <a:lnTo>
                    <a:pt x="2035" y="181"/>
                  </a:lnTo>
                  <a:lnTo>
                    <a:pt x="1953" y="193"/>
                  </a:lnTo>
                  <a:lnTo>
                    <a:pt x="1901" y="170"/>
                  </a:lnTo>
                  <a:lnTo>
                    <a:pt x="1851" y="152"/>
                  </a:lnTo>
                  <a:lnTo>
                    <a:pt x="1796" y="140"/>
                  </a:lnTo>
                  <a:lnTo>
                    <a:pt x="1736" y="130"/>
                  </a:lnTo>
                  <a:lnTo>
                    <a:pt x="1673" y="122"/>
                  </a:lnTo>
                  <a:lnTo>
                    <a:pt x="1606" y="112"/>
                  </a:lnTo>
                  <a:lnTo>
                    <a:pt x="1532" y="104"/>
                  </a:lnTo>
                  <a:lnTo>
                    <a:pt x="1451" y="94"/>
                  </a:lnTo>
                  <a:lnTo>
                    <a:pt x="1371" y="78"/>
                  </a:lnTo>
                  <a:lnTo>
                    <a:pt x="1294" y="61"/>
                  </a:lnTo>
                  <a:lnTo>
                    <a:pt x="1224" y="43"/>
                  </a:lnTo>
                  <a:lnTo>
                    <a:pt x="1155" y="28"/>
                  </a:lnTo>
                  <a:lnTo>
                    <a:pt x="1085" y="15"/>
                  </a:lnTo>
                  <a:lnTo>
                    <a:pt x="1012" y="7"/>
                  </a:lnTo>
                  <a:lnTo>
                    <a:pt x="933" y="7"/>
                  </a:lnTo>
                  <a:lnTo>
                    <a:pt x="852" y="0"/>
                  </a:lnTo>
                  <a:lnTo>
                    <a:pt x="696" y="22"/>
                  </a:lnTo>
                  <a:lnTo>
                    <a:pt x="631" y="58"/>
                  </a:lnTo>
                  <a:lnTo>
                    <a:pt x="570" y="87"/>
                  </a:lnTo>
                  <a:lnTo>
                    <a:pt x="502" y="112"/>
                  </a:lnTo>
                  <a:lnTo>
                    <a:pt x="437" y="130"/>
                  </a:lnTo>
                  <a:lnTo>
                    <a:pt x="371" y="145"/>
                  </a:lnTo>
                  <a:lnTo>
                    <a:pt x="304" y="158"/>
                  </a:lnTo>
                  <a:lnTo>
                    <a:pt x="241" y="165"/>
                  </a:lnTo>
                  <a:lnTo>
                    <a:pt x="176" y="170"/>
                  </a:lnTo>
                  <a:lnTo>
                    <a:pt x="149" y="181"/>
                  </a:lnTo>
                  <a:lnTo>
                    <a:pt x="130" y="193"/>
                  </a:lnTo>
                  <a:lnTo>
                    <a:pt x="117" y="206"/>
                  </a:lnTo>
                  <a:lnTo>
                    <a:pt x="103" y="222"/>
                  </a:lnTo>
                  <a:lnTo>
                    <a:pt x="84" y="239"/>
                  </a:lnTo>
                  <a:lnTo>
                    <a:pt x="63" y="255"/>
                  </a:lnTo>
                  <a:lnTo>
                    <a:pt x="0" y="454"/>
                  </a:lnTo>
                  <a:lnTo>
                    <a:pt x="130" y="520"/>
                  </a:lnTo>
                  <a:lnTo>
                    <a:pt x="130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1" name="Freeform 2415">
              <a:extLst>
                <a:ext uri="{FF2B5EF4-FFF2-40B4-BE49-F238E27FC236}">
                  <a16:creationId xmlns:a16="http://schemas.microsoft.com/office/drawing/2014/main" id="{ACC38096-A591-41B5-B91C-DB4A6506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4"/>
              <a:ext cx="227" cy="602"/>
            </a:xfrm>
            <a:custGeom>
              <a:avLst/>
              <a:gdLst>
                <a:gd name="T0" fmla="*/ 450 w 681"/>
                <a:gd name="T1" fmla="*/ 1325 h 1805"/>
                <a:gd name="T2" fmla="*/ 440 w 681"/>
                <a:gd name="T3" fmla="*/ 1247 h 1805"/>
                <a:gd name="T4" fmla="*/ 475 w 681"/>
                <a:gd name="T5" fmla="*/ 1167 h 1805"/>
                <a:gd name="T6" fmla="*/ 502 w 681"/>
                <a:gd name="T7" fmla="*/ 998 h 1805"/>
                <a:gd name="T8" fmla="*/ 461 w 681"/>
                <a:gd name="T9" fmla="*/ 783 h 1805"/>
                <a:gd name="T10" fmla="*/ 356 w 681"/>
                <a:gd name="T11" fmla="*/ 447 h 1805"/>
                <a:gd name="T12" fmla="*/ 280 w 681"/>
                <a:gd name="T13" fmla="*/ 89 h 1805"/>
                <a:gd name="T14" fmla="*/ 160 w 681"/>
                <a:gd name="T15" fmla="*/ 44 h 1805"/>
                <a:gd name="T16" fmla="*/ 127 w 681"/>
                <a:gd name="T17" fmla="*/ 215 h 1805"/>
                <a:gd name="T18" fmla="*/ 127 w 681"/>
                <a:gd name="T19" fmla="*/ 385 h 1805"/>
                <a:gd name="T20" fmla="*/ 133 w 681"/>
                <a:gd name="T21" fmla="*/ 564 h 1805"/>
                <a:gd name="T22" fmla="*/ 141 w 681"/>
                <a:gd name="T23" fmla="*/ 738 h 1805"/>
                <a:gd name="T24" fmla="*/ 138 w 681"/>
                <a:gd name="T25" fmla="*/ 901 h 1805"/>
                <a:gd name="T26" fmla="*/ 84 w 681"/>
                <a:gd name="T27" fmla="*/ 1067 h 1805"/>
                <a:gd name="T28" fmla="*/ 117 w 681"/>
                <a:gd name="T29" fmla="*/ 1233 h 1805"/>
                <a:gd name="T30" fmla="*/ 106 w 681"/>
                <a:gd name="T31" fmla="*/ 1355 h 1805"/>
                <a:gd name="T32" fmla="*/ 33 w 681"/>
                <a:gd name="T33" fmla="*/ 1439 h 1805"/>
                <a:gd name="T34" fmla="*/ 8 w 681"/>
                <a:gd name="T35" fmla="*/ 1523 h 1805"/>
                <a:gd name="T36" fmla="*/ 8 w 681"/>
                <a:gd name="T37" fmla="*/ 1615 h 1805"/>
                <a:gd name="T38" fmla="*/ 68 w 681"/>
                <a:gd name="T39" fmla="*/ 1643 h 1805"/>
                <a:gd name="T40" fmla="*/ 89 w 681"/>
                <a:gd name="T41" fmla="*/ 1547 h 1805"/>
                <a:gd name="T42" fmla="*/ 106 w 681"/>
                <a:gd name="T43" fmla="*/ 1536 h 1805"/>
                <a:gd name="T44" fmla="*/ 89 w 681"/>
                <a:gd name="T45" fmla="*/ 1635 h 1805"/>
                <a:gd name="T46" fmla="*/ 92 w 681"/>
                <a:gd name="T47" fmla="*/ 1719 h 1805"/>
                <a:gd name="T48" fmla="*/ 152 w 681"/>
                <a:gd name="T49" fmla="*/ 1731 h 1805"/>
                <a:gd name="T50" fmla="*/ 176 w 681"/>
                <a:gd name="T51" fmla="*/ 1621 h 1805"/>
                <a:gd name="T52" fmla="*/ 203 w 681"/>
                <a:gd name="T53" fmla="*/ 1511 h 1805"/>
                <a:gd name="T54" fmla="*/ 215 w 681"/>
                <a:gd name="T55" fmla="*/ 1603 h 1805"/>
                <a:gd name="T56" fmla="*/ 217 w 681"/>
                <a:gd name="T57" fmla="*/ 1713 h 1805"/>
                <a:gd name="T58" fmla="*/ 253 w 681"/>
                <a:gd name="T59" fmla="*/ 1805 h 1805"/>
                <a:gd name="T60" fmla="*/ 301 w 681"/>
                <a:gd name="T61" fmla="*/ 1733 h 1805"/>
                <a:gd name="T62" fmla="*/ 312 w 681"/>
                <a:gd name="T63" fmla="*/ 1577 h 1805"/>
                <a:gd name="T64" fmla="*/ 320 w 681"/>
                <a:gd name="T65" fmla="*/ 1575 h 1805"/>
                <a:gd name="T66" fmla="*/ 326 w 681"/>
                <a:gd name="T67" fmla="*/ 1661 h 1805"/>
                <a:gd name="T68" fmla="*/ 326 w 681"/>
                <a:gd name="T69" fmla="*/ 1733 h 1805"/>
                <a:gd name="T70" fmla="*/ 394 w 681"/>
                <a:gd name="T71" fmla="*/ 1758 h 1805"/>
                <a:gd name="T72" fmla="*/ 418 w 681"/>
                <a:gd name="T73" fmla="*/ 1666 h 1805"/>
                <a:gd name="T74" fmla="*/ 427 w 681"/>
                <a:gd name="T75" fmla="*/ 1575 h 1805"/>
                <a:gd name="T76" fmla="*/ 496 w 681"/>
                <a:gd name="T77" fmla="*/ 1497 h 1805"/>
                <a:gd name="T78" fmla="*/ 580 w 681"/>
                <a:gd name="T79" fmla="*/ 1551 h 1805"/>
                <a:gd name="T80" fmla="*/ 681 w 681"/>
                <a:gd name="T81" fmla="*/ 1565 h 1805"/>
                <a:gd name="T82" fmla="*/ 591 w 681"/>
                <a:gd name="T83" fmla="*/ 1445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1" h="1805">
                  <a:moveTo>
                    <a:pt x="523" y="1371"/>
                  </a:moveTo>
                  <a:lnTo>
                    <a:pt x="486" y="1345"/>
                  </a:lnTo>
                  <a:lnTo>
                    <a:pt x="450" y="1325"/>
                  </a:lnTo>
                  <a:lnTo>
                    <a:pt x="431" y="1297"/>
                  </a:lnTo>
                  <a:lnTo>
                    <a:pt x="434" y="1273"/>
                  </a:lnTo>
                  <a:lnTo>
                    <a:pt x="440" y="1247"/>
                  </a:lnTo>
                  <a:lnTo>
                    <a:pt x="448" y="1227"/>
                  </a:lnTo>
                  <a:lnTo>
                    <a:pt x="456" y="1205"/>
                  </a:lnTo>
                  <a:lnTo>
                    <a:pt x="475" y="1167"/>
                  </a:lnTo>
                  <a:lnTo>
                    <a:pt x="496" y="1103"/>
                  </a:lnTo>
                  <a:lnTo>
                    <a:pt x="502" y="1061"/>
                  </a:lnTo>
                  <a:lnTo>
                    <a:pt x="502" y="998"/>
                  </a:lnTo>
                  <a:lnTo>
                    <a:pt x="494" y="942"/>
                  </a:lnTo>
                  <a:lnTo>
                    <a:pt x="483" y="903"/>
                  </a:lnTo>
                  <a:lnTo>
                    <a:pt x="461" y="783"/>
                  </a:lnTo>
                  <a:lnTo>
                    <a:pt x="450" y="717"/>
                  </a:lnTo>
                  <a:lnTo>
                    <a:pt x="421" y="615"/>
                  </a:lnTo>
                  <a:lnTo>
                    <a:pt x="356" y="447"/>
                  </a:lnTo>
                  <a:lnTo>
                    <a:pt x="335" y="299"/>
                  </a:lnTo>
                  <a:lnTo>
                    <a:pt x="318" y="179"/>
                  </a:lnTo>
                  <a:lnTo>
                    <a:pt x="280" y="89"/>
                  </a:lnTo>
                  <a:lnTo>
                    <a:pt x="192" y="0"/>
                  </a:lnTo>
                  <a:lnTo>
                    <a:pt x="165" y="15"/>
                  </a:lnTo>
                  <a:lnTo>
                    <a:pt x="160" y="44"/>
                  </a:lnTo>
                  <a:lnTo>
                    <a:pt x="146" y="77"/>
                  </a:lnTo>
                  <a:lnTo>
                    <a:pt x="130" y="163"/>
                  </a:lnTo>
                  <a:lnTo>
                    <a:pt x="127" y="215"/>
                  </a:lnTo>
                  <a:lnTo>
                    <a:pt x="127" y="268"/>
                  </a:lnTo>
                  <a:lnTo>
                    <a:pt x="125" y="327"/>
                  </a:lnTo>
                  <a:lnTo>
                    <a:pt x="127" y="385"/>
                  </a:lnTo>
                  <a:lnTo>
                    <a:pt x="127" y="449"/>
                  </a:lnTo>
                  <a:lnTo>
                    <a:pt x="130" y="505"/>
                  </a:lnTo>
                  <a:lnTo>
                    <a:pt x="133" y="564"/>
                  </a:lnTo>
                  <a:lnTo>
                    <a:pt x="135" y="623"/>
                  </a:lnTo>
                  <a:lnTo>
                    <a:pt x="138" y="681"/>
                  </a:lnTo>
                  <a:lnTo>
                    <a:pt x="141" y="738"/>
                  </a:lnTo>
                  <a:lnTo>
                    <a:pt x="141" y="794"/>
                  </a:lnTo>
                  <a:lnTo>
                    <a:pt x="141" y="847"/>
                  </a:lnTo>
                  <a:lnTo>
                    <a:pt x="138" y="901"/>
                  </a:lnTo>
                  <a:lnTo>
                    <a:pt x="108" y="963"/>
                  </a:lnTo>
                  <a:lnTo>
                    <a:pt x="89" y="1019"/>
                  </a:lnTo>
                  <a:lnTo>
                    <a:pt x="84" y="1067"/>
                  </a:lnTo>
                  <a:lnTo>
                    <a:pt x="87" y="1115"/>
                  </a:lnTo>
                  <a:lnTo>
                    <a:pt x="100" y="1173"/>
                  </a:lnTo>
                  <a:lnTo>
                    <a:pt x="117" y="1233"/>
                  </a:lnTo>
                  <a:lnTo>
                    <a:pt x="130" y="1293"/>
                  </a:lnTo>
                  <a:lnTo>
                    <a:pt x="144" y="1335"/>
                  </a:lnTo>
                  <a:lnTo>
                    <a:pt x="106" y="1355"/>
                  </a:lnTo>
                  <a:lnTo>
                    <a:pt x="65" y="1397"/>
                  </a:lnTo>
                  <a:lnTo>
                    <a:pt x="41" y="1414"/>
                  </a:lnTo>
                  <a:lnTo>
                    <a:pt x="33" y="1439"/>
                  </a:lnTo>
                  <a:lnTo>
                    <a:pt x="25" y="1471"/>
                  </a:lnTo>
                  <a:lnTo>
                    <a:pt x="14" y="1495"/>
                  </a:lnTo>
                  <a:lnTo>
                    <a:pt x="8" y="1523"/>
                  </a:lnTo>
                  <a:lnTo>
                    <a:pt x="0" y="1562"/>
                  </a:lnTo>
                  <a:lnTo>
                    <a:pt x="3" y="1593"/>
                  </a:lnTo>
                  <a:lnTo>
                    <a:pt x="8" y="1615"/>
                  </a:lnTo>
                  <a:lnTo>
                    <a:pt x="12" y="1651"/>
                  </a:lnTo>
                  <a:lnTo>
                    <a:pt x="35" y="1669"/>
                  </a:lnTo>
                  <a:lnTo>
                    <a:pt x="68" y="1643"/>
                  </a:lnTo>
                  <a:lnTo>
                    <a:pt x="73" y="1607"/>
                  </a:lnTo>
                  <a:lnTo>
                    <a:pt x="79" y="1583"/>
                  </a:lnTo>
                  <a:lnTo>
                    <a:pt x="89" y="1547"/>
                  </a:lnTo>
                  <a:lnTo>
                    <a:pt x="104" y="1521"/>
                  </a:lnTo>
                  <a:lnTo>
                    <a:pt x="117" y="1495"/>
                  </a:lnTo>
                  <a:lnTo>
                    <a:pt x="106" y="1536"/>
                  </a:lnTo>
                  <a:lnTo>
                    <a:pt x="95" y="1579"/>
                  </a:lnTo>
                  <a:lnTo>
                    <a:pt x="95" y="1601"/>
                  </a:lnTo>
                  <a:lnTo>
                    <a:pt x="89" y="1635"/>
                  </a:lnTo>
                  <a:lnTo>
                    <a:pt x="89" y="1657"/>
                  </a:lnTo>
                  <a:lnTo>
                    <a:pt x="89" y="1684"/>
                  </a:lnTo>
                  <a:lnTo>
                    <a:pt x="92" y="1719"/>
                  </a:lnTo>
                  <a:lnTo>
                    <a:pt x="104" y="1740"/>
                  </a:lnTo>
                  <a:lnTo>
                    <a:pt x="127" y="1745"/>
                  </a:lnTo>
                  <a:lnTo>
                    <a:pt x="152" y="1731"/>
                  </a:lnTo>
                  <a:lnTo>
                    <a:pt x="163" y="1697"/>
                  </a:lnTo>
                  <a:lnTo>
                    <a:pt x="173" y="1653"/>
                  </a:lnTo>
                  <a:lnTo>
                    <a:pt x="176" y="1621"/>
                  </a:lnTo>
                  <a:lnTo>
                    <a:pt x="179" y="1593"/>
                  </a:lnTo>
                  <a:lnTo>
                    <a:pt x="192" y="1549"/>
                  </a:lnTo>
                  <a:lnTo>
                    <a:pt x="203" y="1511"/>
                  </a:lnTo>
                  <a:lnTo>
                    <a:pt x="211" y="1536"/>
                  </a:lnTo>
                  <a:lnTo>
                    <a:pt x="217" y="1577"/>
                  </a:lnTo>
                  <a:lnTo>
                    <a:pt x="215" y="1603"/>
                  </a:lnTo>
                  <a:lnTo>
                    <a:pt x="217" y="1635"/>
                  </a:lnTo>
                  <a:lnTo>
                    <a:pt x="215" y="1677"/>
                  </a:lnTo>
                  <a:lnTo>
                    <a:pt x="217" y="1713"/>
                  </a:lnTo>
                  <a:lnTo>
                    <a:pt x="220" y="1753"/>
                  </a:lnTo>
                  <a:lnTo>
                    <a:pt x="228" y="1779"/>
                  </a:lnTo>
                  <a:lnTo>
                    <a:pt x="253" y="1805"/>
                  </a:lnTo>
                  <a:lnTo>
                    <a:pt x="280" y="1805"/>
                  </a:lnTo>
                  <a:lnTo>
                    <a:pt x="296" y="1783"/>
                  </a:lnTo>
                  <a:lnTo>
                    <a:pt x="301" y="1733"/>
                  </a:lnTo>
                  <a:lnTo>
                    <a:pt x="304" y="1702"/>
                  </a:lnTo>
                  <a:lnTo>
                    <a:pt x="307" y="1639"/>
                  </a:lnTo>
                  <a:lnTo>
                    <a:pt x="312" y="1577"/>
                  </a:lnTo>
                  <a:lnTo>
                    <a:pt x="318" y="1515"/>
                  </a:lnTo>
                  <a:lnTo>
                    <a:pt x="320" y="1545"/>
                  </a:lnTo>
                  <a:lnTo>
                    <a:pt x="320" y="1575"/>
                  </a:lnTo>
                  <a:lnTo>
                    <a:pt x="323" y="1605"/>
                  </a:lnTo>
                  <a:lnTo>
                    <a:pt x="326" y="1635"/>
                  </a:lnTo>
                  <a:lnTo>
                    <a:pt x="326" y="1661"/>
                  </a:lnTo>
                  <a:lnTo>
                    <a:pt x="326" y="1684"/>
                  </a:lnTo>
                  <a:lnTo>
                    <a:pt x="326" y="1707"/>
                  </a:lnTo>
                  <a:lnTo>
                    <a:pt x="326" y="1733"/>
                  </a:lnTo>
                  <a:lnTo>
                    <a:pt x="339" y="1765"/>
                  </a:lnTo>
                  <a:lnTo>
                    <a:pt x="372" y="1776"/>
                  </a:lnTo>
                  <a:lnTo>
                    <a:pt x="394" y="1758"/>
                  </a:lnTo>
                  <a:lnTo>
                    <a:pt x="410" y="1719"/>
                  </a:lnTo>
                  <a:lnTo>
                    <a:pt x="418" y="1687"/>
                  </a:lnTo>
                  <a:lnTo>
                    <a:pt x="418" y="1666"/>
                  </a:lnTo>
                  <a:lnTo>
                    <a:pt x="421" y="1623"/>
                  </a:lnTo>
                  <a:lnTo>
                    <a:pt x="427" y="1601"/>
                  </a:lnTo>
                  <a:lnTo>
                    <a:pt x="427" y="1575"/>
                  </a:lnTo>
                  <a:lnTo>
                    <a:pt x="429" y="1547"/>
                  </a:lnTo>
                  <a:lnTo>
                    <a:pt x="456" y="1515"/>
                  </a:lnTo>
                  <a:lnTo>
                    <a:pt x="496" y="1497"/>
                  </a:lnTo>
                  <a:lnTo>
                    <a:pt x="526" y="1509"/>
                  </a:lnTo>
                  <a:lnTo>
                    <a:pt x="556" y="1523"/>
                  </a:lnTo>
                  <a:lnTo>
                    <a:pt x="580" y="1551"/>
                  </a:lnTo>
                  <a:lnTo>
                    <a:pt x="613" y="1569"/>
                  </a:lnTo>
                  <a:lnTo>
                    <a:pt x="651" y="1575"/>
                  </a:lnTo>
                  <a:lnTo>
                    <a:pt x="681" y="1565"/>
                  </a:lnTo>
                  <a:lnTo>
                    <a:pt x="630" y="1493"/>
                  </a:lnTo>
                  <a:lnTo>
                    <a:pt x="613" y="1465"/>
                  </a:lnTo>
                  <a:lnTo>
                    <a:pt x="591" y="1445"/>
                  </a:lnTo>
                  <a:lnTo>
                    <a:pt x="556" y="1409"/>
                  </a:lnTo>
                  <a:lnTo>
                    <a:pt x="523" y="1371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2" name="Freeform 2416">
              <a:extLst>
                <a:ext uri="{FF2B5EF4-FFF2-40B4-BE49-F238E27FC236}">
                  <a16:creationId xmlns:a16="http://schemas.microsoft.com/office/drawing/2014/main" id="{9FEADCBF-C125-4634-BBB8-8E29F12B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4"/>
              <a:ext cx="227" cy="602"/>
            </a:xfrm>
            <a:custGeom>
              <a:avLst/>
              <a:gdLst>
                <a:gd name="T0" fmla="*/ 450 w 681"/>
                <a:gd name="T1" fmla="*/ 1325 h 1805"/>
                <a:gd name="T2" fmla="*/ 440 w 681"/>
                <a:gd name="T3" fmla="*/ 1247 h 1805"/>
                <a:gd name="T4" fmla="*/ 475 w 681"/>
                <a:gd name="T5" fmla="*/ 1167 h 1805"/>
                <a:gd name="T6" fmla="*/ 502 w 681"/>
                <a:gd name="T7" fmla="*/ 998 h 1805"/>
                <a:gd name="T8" fmla="*/ 461 w 681"/>
                <a:gd name="T9" fmla="*/ 783 h 1805"/>
                <a:gd name="T10" fmla="*/ 356 w 681"/>
                <a:gd name="T11" fmla="*/ 447 h 1805"/>
                <a:gd name="T12" fmla="*/ 280 w 681"/>
                <a:gd name="T13" fmla="*/ 89 h 1805"/>
                <a:gd name="T14" fmla="*/ 160 w 681"/>
                <a:gd name="T15" fmla="*/ 44 h 1805"/>
                <a:gd name="T16" fmla="*/ 127 w 681"/>
                <a:gd name="T17" fmla="*/ 215 h 1805"/>
                <a:gd name="T18" fmla="*/ 127 w 681"/>
                <a:gd name="T19" fmla="*/ 385 h 1805"/>
                <a:gd name="T20" fmla="*/ 133 w 681"/>
                <a:gd name="T21" fmla="*/ 564 h 1805"/>
                <a:gd name="T22" fmla="*/ 141 w 681"/>
                <a:gd name="T23" fmla="*/ 738 h 1805"/>
                <a:gd name="T24" fmla="*/ 138 w 681"/>
                <a:gd name="T25" fmla="*/ 901 h 1805"/>
                <a:gd name="T26" fmla="*/ 84 w 681"/>
                <a:gd name="T27" fmla="*/ 1067 h 1805"/>
                <a:gd name="T28" fmla="*/ 117 w 681"/>
                <a:gd name="T29" fmla="*/ 1233 h 1805"/>
                <a:gd name="T30" fmla="*/ 106 w 681"/>
                <a:gd name="T31" fmla="*/ 1355 h 1805"/>
                <a:gd name="T32" fmla="*/ 33 w 681"/>
                <a:gd name="T33" fmla="*/ 1439 h 1805"/>
                <a:gd name="T34" fmla="*/ 8 w 681"/>
                <a:gd name="T35" fmla="*/ 1523 h 1805"/>
                <a:gd name="T36" fmla="*/ 8 w 681"/>
                <a:gd name="T37" fmla="*/ 1615 h 1805"/>
                <a:gd name="T38" fmla="*/ 68 w 681"/>
                <a:gd name="T39" fmla="*/ 1643 h 1805"/>
                <a:gd name="T40" fmla="*/ 89 w 681"/>
                <a:gd name="T41" fmla="*/ 1547 h 1805"/>
                <a:gd name="T42" fmla="*/ 106 w 681"/>
                <a:gd name="T43" fmla="*/ 1536 h 1805"/>
                <a:gd name="T44" fmla="*/ 89 w 681"/>
                <a:gd name="T45" fmla="*/ 1635 h 1805"/>
                <a:gd name="T46" fmla="*/ 92 w 681"/>
                <a:gd name="T47" fmla="*/ 1719 h 1805"/>
                <a:gd name="T48" fmla="*/ 152 w 681"/>
                <a:gd name="T49" fmla="*/ 1731 h 1805"/>
                <a:gd name="T50" fmla="*/ 176 w 681"/>
                <a:gd name="T51" fmla="*/ 1621 h 1805"/>
                <a:gd name="T52" fmla="*/ 203 w 681"/>
                <a:gd name="T53" fmla="*/ 1511 h 1805"/>
                <a:gd name="T54" fmla="*/ 215 w 681"/>
                <a:gd name="T55" fmla="*/ 1603 h 1805"/>
                <a:gd name="T56" fmla="*/ 217 w 681"/>
                <a:gd name="T57" fmla="*/ 1713 h 1805"/>
                <a:gd name="T58" fmla="*/ 253 w 681"/>
                <a:gd name="T59" fmla="*/ 1805 h 1805"/>
                <a:gd name="T60" fmla="*/ 301 w 681"/>
                <a:gd name="T61" fmla="*/ 1733 h 1805"/>
                <a:gd name="T62" fmla="*/ 312 w 681"/>
                <a:gd name="T63" fmla="*/ 1577 h 1805"/>
                <a:gd name="T64" fmla="*/ 320 w 681"/>
                <a:gd name="T65" fmla="*/ 1575 h 1805"/>
                <a:gd name="T66" fmla="*/ 326 w 681"/>
                <a:gd name="T67" fmla="*/ 1661 h 1805"/>
                <a:gd name="T68" fmla="*/ 326 w 681"/>
                <a:gd name="T69" fmla="*/ 1733 h 1805"/>
                <a:gd name="T70" fmla="*/ 394 w 681"/>
                <a:gd name="T71" fmla="*/ 1758 h 1805"/>
                <a:gd name="T72" fmla="*/ 418 w 681"/>
                <a:gd name="T73" fmla="*/ 1666 h 1805"/>
                <a:gd name="T74" fmla="*/ 427 w 681"/>
                <a:gd name="T75" fmla="*/ 1575 h 1805"/>
                <a:gd name="T76" fmla="*/ 496 w 681"/>
                <a:gd name="T77" fmla="*/ 1497 h 1805"/>
                <a:gd name="T78" fmla="*/ 580 w 681"/>
                <a:gd name="T79" fmla="*/ 1551 h 1805"/>
                <a:gd name="T80" fmla="*/ 681 w 681"/>
                <a:gd name="T81" fmla="*/ 1565 h 1805"/>
                <a:gd name="T82" fmla="*/ 591 w 681"/>
                <a:gd name="T83" fmla="*/ 1445 h 1805"/>
                <a:gd name="T84" fmla="*/ 523 w 681"/>
                <a:gd name="T85" fmla="*/ 1371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1" h="1805">
                  <a:moveTo>
                    <a:pt x="523" y="1371"/>
                  </a:moveTo>
                  <a:lnTo>
                    <a:pt x="486" y="1345"/>
                  </a:lnTo>
                  <a:lnTo>
                    <a:pt x="450" y="1325"/>
                  </a:lnTo>
                  <a:lnTo>
                    <a:pt x="431" y="1297"/>
                  </a:lnTo>
                  <a:lnTo>
                    <a:pt x="434" y="1273"/>
                  </a:lnTo>
                  <a:lnTo>
                    <a:pt x="440" y="1247"/>
                  </a:lnTo>
                  <a:lnTo>
                    <a:pt x="448" y="1227"/>
                  </a:lnTo>
                  <a:lnTo>
                    <a:pt x="456" y="1205"/>
                  </a:lnTo>
                  <a:lnTo>
                    <a:pt x="475" y="1167"/>
                  </a:lnTo>
                  <a:lnTo>
                    <a:pt x="496" y="1103"/>
                  </a:lnTo>
                  <a:lnTo>
                    <a:pt x="502" y="1061"/>
                  </a:lnTo>
                  <a:lnTo>
                    <a:pt x="502" y="998"/>
                  </a:lnTo>
                  <a:lnTo>
                    <a:pt x="494" y="942"/>
                  </a:lnTo>
                  <a:lnTo>
                    <a:pt x="483" y="903"/>
                  </a:lnTo>
                  <a:lnTo>
                    <a:pt x="461" y="783"/>
                  </a:lnTo>
                  <a:lnTo>
                    <a:pt x="450" y="717"/>
                  </a:lnTo>
                  <a:lnTo>
                    <a:pt x="421" y="615"/>
                  </a:lnTo>
                  <a:lnTo>
                    <a:pt x="356" y="447"/>
                  </a:lnTo>
                  <a:lnTo>
                    <a:pt x="335" y="299"/>
                  </a:lnTo>
                  <a:lnTo>
                    <a:pt x="318" y="179"/>
                  </a:lnTo>
                  <a:lnTo>
                    <a:pt x="280" y="89"/>
                  </a:lnTo>
                  <a:lnTo>
                    <a:pt x="192" y="0"/>
                  </a:lnTo>
                  <a:lnTo>
                    <a:pt x="165" y="15"/>
                  </a:lnTo>
                  <a:lnTo>
                    <a:pt x="160" y="44"/>
                  </a:lnTo>
                  <a:lnTo>
                    <a:pt x="146" y="77"/>
                  </a:lnTo>
                  <a:lnTo>
                    <a:pt x="130" y="163"/>
                  </a:lnTo>
                  <a:lnTo>
                    <a:pt x="127" y="215"/>
                  </a:lnTo>
                  <a:lnTo>
                    <a:pt x="127" y="268"/>
                  </a:lnTo>
                  <a:lnTo>
                    <a:pt x="125" y="327"/>
                  </a:lnTo>
                  <a:lnTo>
                    <a:pt x="127" y="385"/>
                  </a:lnTo>
                  <a:lnTo>
                    <a:pt x="127" y="449"/>
                  </a:lnTo>
                  <a:lnTo>
                    <a:pt x="130" y="505"/>
                  </a:lnTo>
                  <a:lnTo>
                    <a:pt x="133" y="564"/>
                  </a:lnTo>
                  <a:lnTo>
                    <a:pt x="135" y="623"/>
                  </a:lnTo>
                  <a:lnTo>
                    <a:pt x="138" y="681"/>
                  </a:lnTo>
                  <a:lnTo>
                    <a:pt x="141" y="738"/>
                  </a:lnTo>
                  <a:lnTo>
                    <a:pt x="141" y="794"/>
                  </a:lnTo>
                  <a:lnTo>
                    <a:pt x="141" y="847"/>
                  </a:lnTo>
                  <a:lnTo>
                    <a:pt x="138" y="901"/>
                  </a:lnTo>
                  <a:lnTo>
                    <a:pt x="108" y="963"/>
                  </a:lnTo>
                  <a:lnTo>
                    <a:pt x="89" y="1019"/>
                  </a:lnTo>
                  <a:lnTo>
                    <a:pt x="84" y="1067"/>
                  </a:lnTo>
                  <a:lnTo>
                    <a:pt x="87" y="1115"/>
                  </a:lnTo>
                  <a:lnTo>
                    <a:pt x="100" y="1173"/>
                  </a:lnTo>
                  <a:lnTo>
                    <a:pt x="117" y="1233"/>
                  </a:lnTo>
                  <a:lnTo>
                    <a:pt x="130" y="1293"/>
                  </a:lnTo>
                  <a:lnTo>
                    <a:pt x="144" y="1335"/>
                  </a:lnTo>
                  <a:lnTo>
                    <a:pt x="106" y="1355"/>
                  </a:lnTo>
                  <a:lnTo>
                    <a:pt x="65" y="1397"/>
                  </a:lnTo>
                  <a:lnTo>
                    <a:pt x="41" y="1414"/>
                  </a:lnTo>
                  <a:lnTo>
                    <a:pt x="33" y="1439"/>
                  </a:lnTo>
                  <a:lnTo>
                    <a:pt x="25" y="1471"/>
                  </a:lnTo>
                  <a:lnTo>
                    <a:pt x="14" y="1495"/>
                  </a:lnTo>
                  <a:lnTo>
                    <a:pt x="8" y="1523"/>
                  </a:lnTo>
                  <a:lnTo>
                    <a:pt x="0" y="1562"/>
                  </a:lnTo>
                  <a:lnTo>
                    <a:pt x="3" y="1593"/>
                  </a:lnTo>
                  <a:lnTo>
                    <a:pt x="8" y="1615"/>
                  </a:lnTo>
                  <a:lnTo>
                    <a:pt x="12" y="1651"/>
                  </a:lnTo>
                  <a:lnTo>
                    <a:pt x="35" y="1669"/>
                  </a:lnTo>
                  <a:lnTo>
                    <a:pt x="68" y="1643"/>
                  </a:lnTo>
                  <a:lnTo>
                    <a:pt x="73" y="1607"/>
                  </a:lnTo>
                  <a:lnTo>
                    <a:pt x="79" y="1583"/>
                  </a:lnTo>
                  <a:lnTo>
                    <a:pt x="89" y="1547"/>
                  </a:lnTo>
                  <a:lnTo>
                    <a:pt x="104" y="1521"/>
                  </a:lnTo>
                  <a:lnTo>
                    <a:pt x="117" y="1495"/>
                  </a:lnTo>
                  <a:lnTo>
                    <a:pt x="106" y="1536"/>
                  </a:lnTo>
                  <a:lnTo>
                    <a:pt x="95" y="1579"/>
                  </a:lnTo>
                  <a:lnTo>
                    <a:pt x="95" y="1601"/>
                  </a:lnTo>
                  <a:lnTo>
                    <a:pt x="89" y="1635"/>
                  </a:lnTo>
                  <a:lnTo>
                    <a:pt x="89" y="1657"/>
                  </a:lnTo>
                  <a:lnTo>
                    <a:pt x="89" y="1684"/>
                  </a:lnTo>
                  <a:lnTo>
                    <a:pt x="92" y="1719"/>
                  </a:lnTo>
                  <a:lnTo>
                    <a:pt x="104" y="1740"/>
                  </a:lnTo>
                  <a:lnTo>
                    <a:pt x="127" y="1745"/>
                  </a:lnTo>
                  <a:lnTo>
                    <a:pt x="152" y="1731"/>
                  </a:lnTo>
                  <a:lnTo>
                    <a:pt x="163" y="1697"/>
                  </a:lnTo>
                  <a:lnTo>
                    <a:pt x="173" y="1653"/>
                  </a:lnTo>
                  <a:lnTo>
                    <a:pt x="176" y="1621"/>
                  </a:lnTo>
                  <a:lnTo>
                    <a:pt x="179" y="1593"/>
                  </a:lnTo>
                  <a:lnTo>
                    <a:pt x="192" y="1549"/>
                  </a:lnTo>
                  <a:lnTo>
                    <a:pt x="203" y="1511"/>
                  </a:lnTo>
                  <a:lnTo>
                    <a:pt x="211" y="1536"/>
                  </a:lnTo>
                  <a:lnTo>
                    <a:pt x="217" y="1577"/>
                  </a:lnTo>
                  <a:lnTo>
                    <a:pt x="215" y="1603"/>
                  </a:lnTo>
                  <a:lnTo>
                    <a:pt x="217" y="1635"/>
                  </a:lnTo>
                  <a:lnTo>
                    <a:pt x="215" y="1677"/>
                  </a:lnTo>
                  <a:lnTo>
                    <a:pt x="217" y="1713"/>
                  </a:lnTo>
                  <a:lnTo>
                    <a:pt x="220" y="1753"/>
                  </a:lnTo>
                  <a:lnTo>
                    <a:pt x="228" y="1779"/>
                  </a:lnTo>
                  <a:lnTo>
                    <a:pt x="253" y="1805"/>
                  </a:lnTo>
                  <a:lnTo>
                    <a:pt x="280" y="1805"/>
                  </a:lnTo>
                  <a:lnTo>
                    <a:pt x="296" y="1783"/>
                  </a:lnTo>
                  <a:lnTo>
                    <a:pt x="301" y="1733"/>
                  </a:lnTo>
                  <a:lnTo>
                    <a:pt x="304" y="1702"/>
                  </a:lnTo>
                  <a:lnTo>
                    <a:pt x="307" y="1639"/>
                  </a:lnTo>
                  <a:lnTo>
                    <a:pt x="312" y="1577"/>
                  </a:lnTo>
                  <a:lnTo>
                    <a:pt x="318" y="1515"/>
                  </a:lnTo>
                  <a:lnTo>
                    <a:pt x="320" y="1545"/>
                  </a:lnTo>
                  <a:lnTo>
                    <a:pt x="320" y="1575"/>
                  </a:lnTo>
                  <a:lnTo>
                    <a:pt x="323" y="1605"/>
                  </a:lnTo>
                  <a:lnTo>
                    <a:pt x="326" y="1635"/>
                  </a:lnTo>
                  <a:lnTo>
                    <a:pt x="326" y="1661"/>
                  </a:lnTo>
                  <a:lnTo>
                    <a:pt x="326" y="1684"/>
                  </a:lnTo>
                  <a:lnTo>
                    <a:pt x="326" y="1707"/>
                  </a:lnTo>
                  <a:lnTo>
                    <a:pt x="326" y="1733"/>
                  </a:lnTo>
                  <a:lnTo>
                    <a:pt x="339" y="1765"/>
                  </a:lnTo>
                  <a:lnTo>
                    <a:pt x="372" y="1776"/>
                  </a:lnTo>
                  <a:lnTo>
                    <a:pt x="394" y="1758"/>
                  </a:lnTo>
                  <a:lnTo>
                    <a:pt x="410" y="1719"/>
                  </a:lnTo>
                  <a:lnTo>
                    <a:pt x="418" y="1687"/>
                  </a:lnTo>
                  <a:lnTo>
                    <a:pt x="418" y="1666"/>
                  </a:lnTo>
                  <a:lnTo>
                    <a:pt x="421" y="1623"/>
                  </a:lnTo>
                  <a:lnTo>
                    <a:pt x="427" y="1601"/>
                  </a:lnTo>
                  <a:lnTo>
                    <a:pt x="427" y="1575"/>
                  </a:lnTo>
                  <a:lnTo>
                    <a:pt x="429" y="1547"/>
                  </a:lnTo>
                  <a:lnTo>
                    <a:pt x="456" y="1515"/>
                  </a:lnTo>
                  <a:lnTo>
                    <a:pt x="496" y="1497"/>
                  </a:lnTo>
                  <a:lnTo>
                    <a:pt x="526" y="1509"/>
                  </a:lnTo>
                  <a:lnTo>
                    <a:pt x="556" y="1523"/>
                  </a:lnTo>
                  <a:lnTo>
                    <a:pt x="580" y="1551"/>
                  </a:lnTo>
                  <a:lnTo>
                    <a:pt x="613" y="1569"/>
                  </a:lnTo>
                  <a:lnTo>
                    <a:pt x="651" y="1575"/>
                  </a:lnTo>
                  <a:lnTo>
                    <a:pt x="681" y="1565"/>
                  </a:lnTo>
                  <a:lnTo>
                    <a:pt x="630" y="1493"/>
                  </a:lnTo>
                  <a:lnTo>
                    <a:pt x="613" y="1465"/>
                  </a:lnTo>
                  <a:lnTo>
                    <a:pt x="591" y="1445"/>
                  </a:lnTo>
                  <a:lnTo>
                    <a:pt x="556" y="1409"/>
                  </a:lnTo>
                  <a:lnTo>
                    <a:pt x="523" y="1371"/>
                  </a:lnTo>
                  <a:lnTo>
                    <a:pt x="523" y="137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3" name="Freeform 2417">
              <a:extLst>
                <a:ext uri="{FF2B5EF4-FFF2-40B4-BE49-F238E27FC236}">
                  <a16:creationId xmlns:a16="http://schemas.microsoft.com/office/drawing/2014/main" id="{A0632AAC-C821-41A9-B280-A8FC0C7E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708"/>
              <a:ext cx="10" cy="3"/>
            </a:xfrm>
            <a:custGeom>
              <a:avLst/>
              <a:gdLst>
                <a:gd name="T0" fmla="*/ 0 w 32"/>
                <a:gd name="T1" fmla="*/ 0 h 8"/>
                <a:gd name="T2" fmla="*/ 5 w 32"/>
                <a:gd name="T3" fmla="*/ 5 h 8"/>
                <a:gd name="T4" fmla="*/ 10 w 32"/>
                <a:gd name="T5" fmla="*/ 5 h 8"/>
                <a:gd name="T6" fmla="*/ 16 w 32"/>
                <a:gd name="T7" fmla="*/ 8 h 8"/>
                <a:gd name="T8" fmla="*/ 22 w 32"/>
                <a:gd name="T9" fmla="*/ 8 h 8"/>
                <a:gd name="T10" fmla="*/ 27 w 32"/>
                <a:gd name="T11" fmla="*/ 8 h 8"/>
                <a:gd name="T12" fmla="*/ 32 w 32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6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2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4" name="Freeform 2418">
              <a:extLst>
                <a:ext uri="{FF2B5EF4-FFF2-40B4-BE49-F238E27FC236}">
                  <a16:creationId xmlns:a16="http://schemas.microsoft.com/office/drawing/2014/main" id="{90F691BA-230F-4ADC-9EC1-73A41317D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691"/>
              <a:ext cx="15" cy="3"/>
            </a:xfrm>
            <a:custGeom>
              <a:avLst/>
              <a:gdLst>
                <a:gd name="T0" fmla="*/ 0 w 46"/>
                <a:gd name="T1" fmla="*/ 0 h 10"/>
                <a:gd name="T2" fmla="*/ 6 w 46"/>
                <a:gd name="T3" fmla="*/ 5 h 10"/>
                <a:gd name="T4" fmla="*/ 14 w 46"/>
                <a:gd name="T5" fmla="*/ 8 h 10"/>
                <a:gd name="T6" fmla="*/ 19 w 46"/>
                <a:gd name="T7" fmla="*/ 8 h 10"/>
                <a:gd name="T8" fmla="*/ 25 w 46"/>
                <a:gd name="T9" fmla="*/ 10 h 10"/>
                <a:gd name="T10" fmla="*/ 30 w 46"/>
                <a:gd name="T11" fmla="*/ 10 h 10"/>
                <a:gd name="T12" fmla="*/ 35 w 46"/>
                <a:gd name="T13" fmla="*/ 10 h 10"/>
                <a:gd name="T14" fmla="*/ 41 w 46"/>
                <a:gd name="T15" fmla="*/ 10 h 10"/>
                <a:gd name="T16" fmla="*/ 46 w 4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0">
                  <a:moveTo>
                    <a:pt x="0" y="0"/>
                  </a:moveTo>
                  <a:lnTo>
                    <a:pt x="6" y="5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41" y="10"/>
                  </a:lnTo>
                  <a:lnTo>
                    <a:pt x="46" y="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5" name="Freeform 2419">
              <a:extLst>
                <a:ext uri="{FF2B5EF4-FFF2-40B4-BE49-F238E27FC236}">
                  <a16:creationId xmlns:a16="http://schemas.microsoft.com/office/drawing/2014/main" id="{8B412F95-D714-4CC8-A5FE-7E2C4011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727"/>
              <a:ext cx="12" cy="4"/>
            </a:xfrm>
            <a:custGeom>
              <a:avLst/>
              <a:gdLst>
                <a:gd name="T0" fmla="*/ 0 w 38"/>
                <a:gd name="T1" fmla="*/ 0 h 11"/>
                <a:gd name="T2" fmla="*/ 2 w 38"/>
                <a:gd name="T3" fmla="*/ 5 h 11"/>
                <a:gd name="T4" fmla="*/ 8 w 38"/>
                <a:gd name="T5" fmla="*/ 8 h 11"/>
                <a:gd name="T6" fmla="*/ 13 w 38"/>
                <a:gd name="T7" fmla="*/ 11 h 11"/>
                <a:gd name="T8" fmla="*/ 21 w 38"/>
                <a:gd name="T9" fmla="*/ 11 h 11"/>
                <a:gd name="T10" fmla="*/ 27 w 38"/>
                <a:gd name="T11" fmla="*/ 11 h 11"/>
                <a:gd name="T12" fmla="*/ 32 w 38"/>
                <a:gd name="T13" fmla="*/ 11 h 11"/>
                <a:gd name="T14" fmla="*/ 38 w 38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lnTo>
                    <a:pt x="2" y="5"/>
                  </a:lnTo>
                  <a:lnTo>
                    <a:pt x="8" y="8"/>
                  </a:lnTo>
                  <a:lnTo>
                    <a:pt x="13" y="11"/>
                  </a:lnTo>
                  <a:lnTo>
                    <a:pt x="21" y="11"/>
                  </a:lnTo>
                  <a:lnTo>
                    <a:pt x="27" y="11"/>
                  </a:lnTo>
                  <a:lnTo>
                    <a:pt x="32" y="11"/>
                  </a:lnTo>
                  <a:lnTo>
                    <a:pt x="38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6" name="Freeform 2420">
              <a:extLst>
                <a:ext uri="{FF2B5EF4-FFF2-40B4-BE49-F238E27FC236}">
                  <a16:creationId xmlns:a16="http://schemas.microsoft.com/office/drawing/2014/main" id="{EEBE4EA4-4DC8-463C-89F3-77F09677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708"/>
              <a:ext cx="18" cy="5"/>
            </a:xfrm>
            <a:custGeom>
              <a:avLst/>
              <a:gdLst>
                <a:gd name="T0" fmla="*/ 0 w 52"/>
                <a:gd name="T1" fmla="*/ 0 h 15"/>
                <a:gd name="T2" fmla="*/ 3 w 52"/>
                <a:gd name="T3" fmla="*/ 5 h 15"/>
                <a:gd name="T4" fmla="*/ 9 w 52"/>
                <a:gd name="T5" fmla="*/ 10 h 15"/>
                <a:gd name="T6" fmla="*/ 17 w 52"/>
                <a:gd name="T7" fmla="*/ 13 h 15"/>
                <a:gd name="T8" fmla="*/ 22 w 52"/>
                <a:gd name="T9" fmla="*/ 13 h 15"/>
                <a:gd name="T10" fmla="*/ 27 w 52"/>
                <a:gd name="T11" fmla="*/ 15 h 15"/>
                <a:gd name="T12" fmla="*/ 33 w 52"/>
                <a:gd name="T13" fmla="*/ 15 h 15"/>
                <a:gd name="T14" fmla="*/ 38 w 52"/>
                <a:gd name="T15" fmla="*/ 13 h 15"/>
                <a:gd name="T16" fmla="*/ 46 w 52"/>
                <a:gd name="T17" fmla="*/ 13 h 15"/>
                <a:gd name="T18" fmla="*/ 52 w 52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5">
                  <a:moveTo>
                    <a:pt x="0" y="0"/>
                  </a:moveTo>
                  <a:lnTo>
                    <a:pt x="3" y="5"/>
                  </a:lnTo>
                  <a:lnTo>
                    <a:pt x="9" y="10"/>
                  </a:lnTo>
                  <a:lnTo>
                    <a:pt x="17" y="13"/>
                  </a:lnTo>
                  <a:lnTo>
                    <a:pt x="22" y="13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38" y="13"/>
                  </a:lnTo>
                  <a:lnTo>
                    <a:pt x="46" y="13"/>
                  </a:lnTo>
                  <a:lnTo>
                    <a:pt x="52" y="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7" name="Freeform 2421">
              <a:extLst>
                <a:ext uri="{FF2B5EF4-FFF2-40B4-BE49-F238E27FC236}">
                  <a16:creationId xmlns:a16="http://schemas.microsoft.com/office/drawing/2014/main" id="{BE84FDD3-EBBF-4752-ACFE-8F9ADC66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745"/>
              <a:ext cx="14" cy="4"/>
            </a:xfrm>
            <a:custGeom>
              <a:avLst/>
              <a:gdLst>
                <a:gd name="T0" fmla="*/ 0 w 44"/>
                <a:gd name="T1" fmla="*/ 0 h 10"/>
                <a:gd name="T2" fmla="*/ 3 w 44"/>
                <a:gd name="T3" fmla="*/ 8 h 10"/>
                <a:gd name="T4" fmla="*/ 8 w 44"/>
                <a:gd name="T5" fmla="*/ 8 h 10"/>
                <a:gd name="T6" fmla="*/ 14 w 44"/>
                <a:gd name="T7" fmla="*/ 10 h 10"/>
                <a:gd name="T8" fmla="*/ 19 w 44"/>
                <a:gd name="T9" fmla="*/ 10 h 10"/>
                <a:gd name="T10" fmla="*/ 27 w 44"/>
                <a:gd name="T11" fmla="*/ 10 h 10"/>
                <a:gd name="T12" fmla="*/ 30 w 44"/>
                <a:gd name="T13" fmla="*/ 10 h 10"/>
                <a:gd name="T14" fmla="*/ 38 w 44"/>
                <a:gd name="T15" fmla="*/ 8 h 10"/>
                <a:gd name="T16" fmla="*/ 44 w 44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">
                  <a:moveTo>
                    <a:pt x="0" y="0"/>
                  </a:moveTo>
                  <a:lnTo>
                    <a:pt x="3" y="8"/>
                  </a:lnTo>
                  <a:lnTo>
                    <a:pt x="8" y="8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8" y="8"/>
                  </a:lnTo>
                  <a:lnTo>
                    <a:pt x="44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8" name="Freeform 2422">
              <a:extLst>
                <a:ext uri="{FF2B5EF4-FFF2-40B4-BE49-F238E27FC236}">
                  <a16:creationId xmlns:a16="http://schemas.microsoft.com/office/drawing/2014/main" id="{2F3B96D1-3955-43A6-84EE-9587533C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718"/>
              <a:ext cx="17" cy="3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2 h 8"/>
                <a:gd name="T4" fmla="*/ 11 w 52"/>
                <a:gd name="T5" fmla="*/ 4 h 8"/>
                <a:gd name="T6" fmla="*/ 17 w 52"/>
                <a:gd name="T7" fmla="*/ 4 h 8"/>
                <a:gd name="T8" fmla="*/ 22 w 52"/>
                <a:gd name="T9" fmla="*/ 4 h 8"/>
                <a:gd name="T10" fmla="*/ 27 w 52"/>
                <a:gd name="T11" fmla="*/ 8 h 8"/>
                <a:gd name="T12" fmla="*/ 33 w 52"/>
                <a:gd name="T13" fmla="*/ 8 h 8"/>
                <a:gd name="T14" fmla="*/ 41 w 52"/>
                <a:gd name="T15" fmla="*/ 4 h 8"/>
                <a:gd name="T16" fmla="*/ 46 w 52"/>
                <a:gd name="T17" fmla="*/ 2 h 8"/>
                <a:gd name="T18" fmla="*/ 52 w 5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4" y="2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7" y="8"/>
                  </a:lnTo>
                  <a:lnTo>
                    <a:pt x="33" y="8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2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9" name="Freeform 2423">
              <a:extLst>
                <a:ext uri="{FF2B5EF4-FFF2-40B4-BE49-F238E27FC236}">
                  <a16:creationId xmlns:a16="http://schemas.microsoft.com/office/drawing/2014/main" id="{968687BA-EBA7-4F58-8F25-9931D1A1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3742"/>
              <a:ext cx="17" cy="2"/>
            </a:xfrm>
            <a:custGeom>
              <a:avLst/>
              <a:gdLst>
                <a:gd name="T0" fmla="*/ 0 w 49"/>
                <a:gd name="T1" fmla="*/ 2 h 4"/>
                <a:gd name="T2" fmla="*/ 5 w 49"/>
                <a:gd name="T3" fmla="*/ 2 h 4"/>
                <a:gd name="T4" fmla="*/ 11 w 49"/>
                <a:gd name="T5" fmla="*/ 2 h 4"/>
                <a:gd name="T6" fmla="*/ 17 w 49"/>
                <a:gd name="T7" fmla="*/ 4 h 4"/>
                <a:gd name="T8" fmla="*/ 22 w 49"/>
                <a:gd name="T9" fmla="*/ 4 h 4"/>
                <a:gd name="T10" fmla="*/ 27 w 49"/>
                <a:gd name="T11" fmla="*/ 2 h 4"/>
                <a:gd name="T12" fmla="*/ 32 w 49"/>
                <a:gd name="T13" fmla="*/ 2 h 4"/>
                <a:gd name="T14" fmla="*/ 38 w 49"/>
                <a:gd name="T15" fmla="*/ 2 h 4"/>
                <a:gd name="T16" fmla="*/ 40 w 49"/>
                <a:gd name="T17" fmla="*/ 2 h 4"/>
                <a:gd name="T18" fmla="*/ 49 w 4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lnTo>
                    <a:pt x="5" y="2"/>
                  </a:lnTo>
                  <a:lnTo>
                    <a:pt x="11" y="2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0" name="Freeform 2424">
              <a:extLst>
                <a:ext uri="{FF2B5EF4-FFF2-40B4-BE49-F238E27FC236}">
                  <a16:creationId xmlns:a16="http://schemas.microsoft.com/office/drawing/2014/main" id="{445B92E8-17F4-442F-8BF6-566C2795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3718"/>
              <a:ext cx="20" cy="3"/>
            </a:xfrm>
            <a:custGeom>
              <a:avLst/>
              <a:gdLst>
                <a:gd name="T0" fmla="*/ 0 w 59"/>
                <a:gd name="T1" fmla="*/ 4 h 10"/>
                <a:gd name="T2" fmla="*/ 5 w 59"/>
                <a:gd name="T3" fmla="*/ 8 h 10"/>
                <a:gd name="T4" fmla="*/ 13 w 59"/>
                <a:gd name="T5" fmla="*/ 10 h 10"/>
                <a:gd name="T6" fmla="*/ 19 w 59"/>
                <a:gd name="T7" fmla="*/ 10 h 10"/>
                <a:gd name="T8" fmla="*/ 24 w 59"/>
                <a:gd name="T9" fmla="*/ 10 h 10"/>
                <a:gd name="T10" fmla="*/ 32 w 59"/>
                <a:gd name="T11" fmla="*/ 10 h 10"/>
                <a:gd name="T12" fmla="*/ 38 w 59"/>
                <a:gd name="T13" fmla="*/ 10 h 10"/>
                <a:gd name="T14" fmla="*/ 43 w 59"/>
                <a:gd name="T15" fmla="*/ 8 h 10"/>
                <a:gd name="T16" fmla="*/ 48 w 59"/>
                <a:gd name="T17" fmla="*/ 4 h 10"/>
                <a:gd name="T18" fmla="*/ 55 w 59"/>
                <a:gd name="T19" fmla="*/ 2 h 10"/>
                <a:gd name="T20" fmla="*/ 59 w 5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0">
                  <a:moveTo>
                    <a:pt x="0" y="4"/>
                  </a:moveTo>
                  <a:lnTo>
                    <a:pt x="5" y="8"/>
                  </a:lnTo>
                  <a:lnTo>
                    <a:pt x="13" y="10"/>
                  </a:lnTo>
                  <a:lnTo>
                    <a:pt x="19" y="10"/>
                  </a:lnTo>
                  <a:lnTo>
                    <a:pt x="24" y="10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3" y="8"/>
                  </a:lnTo>
                  <a:lnTo>
                    <a:pt x="48" y="4"/>
                  </a:lnTo>
                  <a:lnTo>
                    <a:pt x="55" y="2"/>
                  </a:lnTo>
                  <a:lnTo>
                    <a:pt x="5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1" name="Freeform 2425">
              <a:extLst>
                <a:ext uri="{FF2B5EF4-FFF2-40B4-BE49-F238E27FC236}">
                  <a16:creationId xmlns:a16="http://schemas.microsoft.com/office/drawing/2014/main" id="{0ECDFA66-D31A-4745-AA60-1F0339FB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665"/>
              <a:ext cx="20" cy="14"/>
            </a:xfrm>
            <a:custGeom>
              <a:avLst/>
              <a:gdLst>
                <a:gd name="T0" fmla="*/ 0 w 59"/>
                <a:gd name="T1" fmla="*/ 43 h 43"/>
                <a:gd name="T2" fmla="*/ 6 w 59"/>
                <a:gd name="T3" fmla="*/ 36 h 43"/>
                <a:gd name="T4" fmla="*/ 10 w 59"/>
                <a:gd name="T5" fmla="*/ 30 h 43"/>
                <a:gd name="T6" fmla="*/ 16 w 59"/>
                <a:gd name="T7" fmla="*/ 25 h 43"/>
                <a:gd name="T8" fmla="*/ 21 w 59"/>
                <a:gd name="T9" fmla="*/ 22 h 43"/>
                <a:gd name="T10" fmla="*/ 27 w 59"/>
                <a:gd name="T11" fmla="*/ 18 h 43"/>
                <a:gd name="T12" fmla="*/ 35 w 59"/>
                <a:gd name="T13" fmla="*/ 15 h 43"/>
                <a:gd name="T14" fmla="*/ 40 w 59"/>
                <a:gd name="T15" fmla="*/ 13 h 43"/>
                <a:gd name="T16" fmla="*/ 46 w 59"/>
                <a:gd name="T17" fmla="*/ 10 h 43"/>
                <a:gd name="T18" fmla="*/ 52 w 59"/>
                <a:gd name="T19" fmla="*/ 5 h 43"/>
                <a:gd name="T20" fmla="*/ 59 w 59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3">
                  <a:moveTo>
                    <a:pt x="0" y="43"/>
                  </a:moveTo>
                  <a:lnTo>
                    <a:pt x="6" y="36"/>
                  </a:lnTo>
                  <a:lnTo>
                    <a:pt x="10" y="30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5" y="15"/>
                  </a:lnTo>
                  <a:lnTo>
                    <a:pt x="40" y="13"/>
                  </a:lnTo>
                  <a:lnTo>
                    <a:pt x="46" y="10"/>
                  </a:lnTo>
                  <a:lnTo>
                    <a:pt x="52" y="5"/>
                  </a:lnTo>
                  <a:lnTo>
                    <a:pt x="5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2" name="Freeform 2426">
              <a:extLst>
                <a:ext uri="{FF2B5EF4-FFF2-40B4-BE49-F238E27FC236}">
                  <a16:creationId xmlns:a16="http://schemas.microsoft.com/office/drawing/2014/main" id="{9C083D88-7FF8-4261-BC4C-7838F0170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664"/>
              <a:ext cx="13" cy="8"/>
            </a:xfrm>
            <a:custGeom>
              <a:avLst/>
              <a:gdLst>
                <a:gd name="T0" fmla="*/ 0 w 38"/>
                <a:gd name="T1" fmla="*/ 24 h 24"/>
                <a:gd name="T2" fmla="*/ 5 w 38"/>
                <a:gd name="T3" fmla="*/ 22 h 24"/>
                <a:gd name="T4" fmla="*/ 11 w 38"/>
                <a:gd name="T5" fmla="*/ 20 h 24"/>
                <a:gd name="T6" fmla="*/ 16 w 38"/>
                <a:gd name="T7" fmla="*/ 17 h 24"/>
                <a:gd name="T8" fmla="*/ 24 w 38"/>
                <a:gd name="T9" fmla="*/ 12 h 24"/>
                <a:gd name="T10" fmla="*/ 28 w 38"/>
                <a:gd name="T11" fmla="*/ 10 h 24"/>
                <a:gd name="T12" fmla="*/ 32 w 38"/>
                <a:gd name="T13" fmla="*/ 4 h 24"/>
                <a:gd name="T14" fmla="*/ 38 w 38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4">
                  <a:moveTo>
                    <a:pt x="0" y="24"/>
                  </a:moveTo>
                  <a:lnTo>
                    <a:pt x="5" y="22"/>
                  </a:lnTo>
                  <a:lnTo>
                    <a:pt x="11" y="20"/>
                  </a:lnTo>
                  <a:lnTo>
                    <a:pt x="16" y="17"/>
                  </a:lnTo>
                  <a:lnTo>
                    <a:pt x="24" y="12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3" name="Freeform 2427">
              <a:extLst>
                <a:ext uri="{FF2B5EF4-FFF2-40B4-BE49-F238E27FC236}">
                  <a16:creationId xmlns:a16="http://schemas.microsoft.com/office/drawing/2014/main" id="{A0222C78-50C5-4122-982B-31C8B752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3683"/>
              <a:ext cx="9" cy="2"/>
            </a:xfrm>
            <a:custGeom>
              <a:avLst/>
              <a:gdLst>
                <a:gd name="T0" fmla="*/ 0 w 27"/>
                <a:gd name="T1" fmla="*/ 5 h 5"/>
                <a:gd name="T2" fmla="*/ 6 w 27"/>
                <a:gd name="T3" fmla="*/ 5 h 5"/>
                <a:gd name="T4" fmla="*/ 12 w 27"/>
                <a:gd name="T5" fmla="*/ 5 h 5"/>
                <a:gd name="T6" fmla="*/ 16 w 27"/>
                <a:gd name="T7" fmla="*/ 2 h 5"/>
                <a:gd name="T8" fmla="*/ 22 w 27"/>
                <a:gd name="T9" fmla="*/ 2 h 5"/>
                <a:gd name="T10" fmla="*/ 27 w 2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lnTo>
                    <a:pt x="6" y="5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2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4" name="Freeform 2428">
              <a:extLst>
                <a:ext uri="{FF2B5EF4-FFF2-40B4-BE49-F238E27FC236}">
                  <a16:creationId xmlns:a16="http://schemas.microsoft.com/office/drawing/2014/main" id="{EC0408C6-9572-4B7B-80C1-E8F463E3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3666"/>
              <a:ext cx="4" cy="4"/>
            </a:xfrm>
            <a:custGeom>
              <a:avLst/>
              <a:gdLst>
                <a:gd name="T0" fmla="*/ 14 w 14"/>
                <a:gd name="T1" fmla="*/ 0 h 11"/>
                <a:gd name="T2" fmla="*/ 11 w 14"/>
                <a:gd name="T3" fmla="*/ 6 h 11"/>
                <a:gd name="T4" fmla="*/ 6 w 14"/>
                <a:gd name="T5" fmla="*/ 8 h 11"/>
                <a:gd name="T6" fmla="*/ 0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1" y="6"/>
                  </a:lnTo>
                  <a:lnTo>
                    <a:pt x="6" y="8"/>
                  </a:lnTo>
                  <a:lnTo>
                    <a:pt x="0" y="1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5" name="Freeform 2429">
              <a:extLst>
                <a:ext uri="{FF2B5EF4-FFF2-40B4-BE49-F238E27FC236}">
                  <a16:creationId xmlns:a16="http://schemas.microsoft.com/office/drawing/2014/main" id="{9EDC683F-0984-4C6B-B661-D0CE11FD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642"/>
              <a:ext cx="116" cy="11"/>
            </a:xfrm>
            <a:custGeom>
              <a:avLst/>
              <a:gdLst>
                <a:gd name="T0" fmla="*/ 350 w 350"/>
                <a:gd name="T1" fmla="*/ 31 h 31"/>
                <a:gd name="T2" fmla="*/ 337 w 350"/>
                <a:gd name="T3" fmla="*/ 23 h 31"/>
                <a:gd name="T4" fmla="*/ 323 w 350"/>
                <a:gd name="T5" fmla="*/ 18 h 31"/>
                <a:gd name="T6" fmla="*/ 302 w 350"/>
                <a:gd name="T7" fmla="*/ 16 h 31"/>
                <a:gd name="T8" fmla="*/ 280 w 350"/>
                <a:gd name="T9" fmla="*/ 21 h 31"/>
                <a:gd name="T10" fmla="*/ 258 w 350"/>
                <a:gd name="T11" fmla="*/ 31 h 31"/>
                <a:gd name="T12" fmla="*/ 245 w 350"/>
                <a:gd name="T13" fmla="*/ 31 h 31"/>
                <a:gd name="T14" fmla="*/ 231 w 350"/>
                <a:gd name="T15" fmla="*/ 23 h 31"/>
                <a:gd name="T16" fmla="*/ 218 w 350"/>
                <a:gd name="T17" fmla="*/ 16 h 31"/>
                <a:gd name="T18" fmla="*/ 207 w 350"/>
                <a:gd name="T19" fmla="*/ 13 h 31"/>
                <a:gd name="T20" fmla="*/ 193 w 350"/>
                <a:gd name="T21" fmla="*/ 11 h 31"/>
                <a:gd name="T22" fmla="*/ 174 w 350"/>
                <a:gd name="T23" fmla="*/ 16 h 31"/>
                <a:gd name="T24" fmla="*/ 158 w 350"/>
                <a:gd name="T25" fmla="*/ 25 h 31"/>
                <a:gd name="T26" fmla="*/ 134 w 350"/>
                <a:gd name="T27" fmla="*/ 18 h 31"/>
                <a:gd name="T28" fmla="*/ 123 w 350"/>
                <a:gd name="T29" fmla="*/ 7 h 31"/>
                <a:gd name="T30" fmla="*/ 103 w 350"/>
                <a:gd name="T31" fmla="*/ 3 h 31"/>
                <a:gd name="T32" fmla="*/ 82 w 350"/>
                <a:gd name="T33" fmla="*/ 11 h 31"/>
                <a:gd name="T34" fmla="*/ 63 w 350"/>
                <a:gd name="T35" fmla="*/ 16 h 31"/>
                <a:gd name="T36" fmla="*/ 46 w 350"/>
                <a:gd name="T37" fmla="*/ 7 h 31"/>
                <a:gd name="T38" fmla="*/ 27 w 350"/>
                <a:gd name="T39" fmla="*/ 0 h 31"/>
                <a:gd name="T40" fmla="*/ 14 w 350"/>
                <a:gd name="T41" fmla="*/ 0 h 31"/>
                <a:gd name="T42" fmla="*/ 0 w 350"/>
                <a:gd name="T4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0" h="31">
                  <a:moveTo>
                    <a:pt x="350" y="31"/>
                  </a:moveTo>
                  <a:lnTo>
                    <a:pt x="337" y="23"/>
                  </a:lnTo>
                  <a:lnTo>
                    <a:pt x="323" y="18"/>
                  </a:lnTo>
                  <a:lnTo>
                    <a:pt x="302" y="16"/>
                  </a:lnTo>
                  <a:lnTo>
                    <a:pt x="280" y="21"/>
                  </a:lnTo>
                  <a:lnTo>
                    <a:pt x="258" y="31"/>
                  </a:lnTo>
                  <a:lnTo>
                    <a:pt x="245" y="31"/>
                  </a:lnTo>
                  <a:lnTo>
                    <a:pt x="231" y="23"/>
                  </a:lnTo>
                  <a:lnTo>
                    <a:pt x="218" y="16"/>
                  </a:lnTo>
                  <a:lnTo>
                    <a:pt x="207" y="13"/>
                  </a:lnTo>
                  <a:lnTo>
                    <a:pt x="193" y="11"/>
                  </a:lnTo>
                  <a:lnTo>
                    <a:pt x="174" y="16"/>
                  </a:lnTo>
                  <a:lnTo>
                    <a:pt x="158" y="25"/>
                  </a:lnTo>
                  <a:lnTo>
                    <a:pt x="134" y="18"/>
                  </a:lnTo>
                  <a:lnTo>
                    <a:pt x="123" y="7"/>
                  </a:lnTo>
                  <a:lnTo>
                    <a:pt x="103" y="3"/>
                  </a:lnTo>
                  <a:lnTo>
                    <a:pt x="82" y="11"/>
                  </a:lnTo>
                  <a:lnTo>
                    <a:pt x="63" y="16"/>
                  </a:lnTo>
                  <a:lnTo>
                    <a:pt x="46" y="7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0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6" name="Freeform 2430">
              <a:extLst>
                <a:ext uri="{FF2B5EF4-FFF2-40B4-BE49-F238E27FC236}">
                  <a16:creationId xmlns:a16="http://schemas.microsoft.com/office/drawing/2014/main" id="{D440B400-865F-4A79-8AF6-BA6A2A4F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612"/>
              <a:ext cx="43" cy="7"/>
            </a:xfrm>
            <a:custGeom>
              <a:avLst/>
              <a:gdLst>
                <a:gd name="T0" fmla="*/ 127 w 127"/>
                <a:gd name="T1" fmla="*/ 0 h 20"/>
                <a:gd name="T2" fmla="*/ 117 w 127"/>
                <a:gd name="T3" fmla="*/ 0 h 20"/>
                <a:gd name="T4" fmla="*/ 111 w 127"/>
                <a:gd name="T5" fmla="*/ 0 h 20"/>
                <a:gd name="T6" fmla="*/ 105 w 127"/>
                <a:gd name="T7" fmla="*/ 0 h 20"/>
                <a:gd name="T8" fmla="*/ 97 w 127"/>
                <a:gd name="T9" fmla="*/ 0 h 20"/>
                <a:gd name="T10" fmla="*/ 86 w 127"/>
                <a:gd name="T11" fmla="*/ 2 h 20"/>
                <a:gd name="T12" fmla="*/ 81 w 127"/>
                <a:gd name="T13" fmla="*/ 2 h 20"/>
                <a:gd name="T14" fmla="*/ 73 w 127"/>
                <a:gd name="T15" fmla="*/ 2 h 20"/>
                <a:gd name="T16" fmla="*/ 67 w 127"/>
                <a:gd name="T17" fmla="*/ 4 h 20"/>
                <a:gd name="T18" fmla="*/ 62 w 127"/>
                <a:gd name="T19" fmla="*/ 7 h 20"/>
                <a:gd name="T20" fmla="*/ 57 w 127"/>
                <a:gd name="T21" fmla="*/ 7 h 20"/>
                <a:gd name="T22" fmla="*/ 48 w 127"/>
                <a:gd name="T23" fmla="*/ 10 h 20"/>
                <a:gd name="T24" fmla="*/ 42 w 127"/>
                <a:gd name="T25" fmla="*/ 13 h 20"/>
                <a:gd name="T26" fmla="*/ 35 w 127"/>
                <a:gd name="T27" fmla="*/ 15 h 20"/>
                <a:gd name="T28" fmla="*/ 27 w 127"/>
                <a:gd name="T29" fmla="*/ 18 h 20"/>
                <a:gd name="T30" fmla="*/ 21 w 127"/>
                <a:gd name="T31" fmla="*/ 18 h 20"/>
                <a:gd name="T32" fmla="*/ 16 w 127"/>
                <a:gd name="T33" fmla="*/ 18 h 20"/>
                <a:gd name="T34" fmla="*/ 10 w 127"/>
                <a:gd name="T35" fmla="*/ 18 h 20"/>
                <a:gd name="T36" fmla="*/ 8 w 127"/>
                <a:gd name="T37" fmla="*/ 20 h 20"/>
                <a:gd name="T38" fmla="*/ 0 w 127"/>
                <a:gd name="T3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20">
                  <a:moveTo>
                    <a:pt x="127" y="0"/>
                  </a:moveTo>
                  <a:lnTo>
                    <a:pt x="117" y="0"/>
                  </a:lnTo>
                  <a:lnTo>
                    <a:pt x="111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86" y="2"/>
                  </a:lnTo>
                  <a:lnTo>
                    <a:pt x="81" y="2"/>
                  </a:lnTo>
                  <a:lnTo>
                    <a:pt x="73" y="2"/>
                  </a:lnTo>
                  <a:lnTo>
                    <a:pt x="67" y="4"/>
                  </a:lnTo>
                  <a:lnTo>
                    <a:pt x="62" y="7"/>
                  </a:lnTo>
                  <a:lnTo>
                    <a:pt x="57" y="7"/>
                  </a:lnTo>
                  <a:lnTo>
                    <a:pt x="48" y="10"/>
                  </a:lnTo>
                  <a:lnTo>
                    <a:pt x="42" y="13"/>
                  </a:lnTo>
                  <a:lnTo>
                    <a:pt x="35" y="15"/>
                  </a:lnTo>
                  <a:lnTo>
                    <a:pt x="27" y="18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0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7" name="Freeform 2431">
              <a:extLst>
                <a:ext uri="{FF2B5EF4-FFF2-40B4-BE49-F238E27FC236}">
                  <a16:creationId xmlns:a16="http://schemas.microsoft.com/office/drawing/2014/main" id="{A45C5686-FFA9-44BC-BD2F-4A85E489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452"/>
              <a:ext cx="92" cy="18"/>
            </a:xfrm>
            <a:custGeom>
              <a:avLst/>
              <a:gdLst>
                <a:gd name="T0" fmla="*/ 277 w 277"/>
                <a:gd name="T1" fmla="*/ 38 h 54"/>
                <a:gd name="T2" fmla="*/ 260 w 277"/>
                <a:gd name="T3" fmla="*/ 26 h 54"/>
                <a:gd name="T4" fmla="*/ 246 w 277"/>
                <a:gd name="T5" fmla="*/ 18 h 54"/>
                <a:gd name="T6" fmla="*/ 231 w 277"/>
                <a:gd name="T7" fmla="*/ 11 h 54"/>
                <a:gd name="T8" fmla="*/ 212 w 277"/>
                <a:gd name="T9" fmla="*/ 5 h 54"/>
                <a:gd name="T10" fmla="*/ 193 w 277"/>
                <a:gd name="T11" fmla="*/ 3 h 54"/>
                <a:gd name="T12" fmla="*/ 173 w 277"/>
                <a:gd name="T13" fmla="*/ 0 h 54"/>
                <a:gd name="T14" fmla="*/ 157 w 277"/>
                <a:gd name="T15" fmla="*/ 0 h 54"/>
                <a:gd name="T16" fmla="*/ 135 w 277"/>
                <a:gd name="T17" fmla="*/ 3 h 54"/>
                <a:gd name="T18" fmla="*/ 120 w 277"/>
                <a:gd name="T19" fmla="*/ 5 h 54"/>
                <a:gd name="T20" fmla="*/ 101 w 277"/>
                <a:gd name="T21" fmla="*/ 9 h 54"/>
                <a:gd name="T22" fmla="*/ 81 w 277"/>
                <a:gd name="T23" fmla="*/ 13 h 54"/>
                <a:gd name="T24" fmla="*/ 62 w 277"/>
                <a:gd name="T25" fmla="*/ 21 h 54"/>
                <a:gd name="T26" fmla="*/ 46 w 277"/>
                <a:gd name="T27" fmla="*/ 26 h 54"/>
                <a:gd name="T28" fmla="*/ 30 w 277"/>
                <a:gd name="T29" fmla="*/ 36 h 54"/>
                <a:gd name="T30" fmla="*/ 13 w 277"/>
                <a:gd name="T31" fmla="*/ 43 h 54"/>
                <a:gd name="T32" fmla="*/ 0 w 27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54">
                  <a:moveTo>
                    <a:pt x="277" y="38"/>
                  </a:moveTo>
                  <a:lnTo>
                    <a:pt x="260" y="26"/>
                  </a:lnTo>
                  <a:lnTo>
                    <a:pt x="246" y="18"/>
                  </a:lnTo>
                  <a:lnTo>
                    <a:pt x="231" y="11"/>
                  </a:lnTo>
                  <a:lnTo>
                    <a:pt x="212" y="5"/>
                  </a:lnTo>
                  <a:lnTo>
                    <a:pt x="193" y="3"/>
                  </a:lnTo>
                  <a:lnTo>
                    <a:pt x="173" y="0"/>
                  </a:lnTo>
                  <a:lnTo>
                    <a:pt x="157" y="0"/>
                  </a:lnTo>
                  <a:lnTo>
                    <a:pt x="135" y="3"/>
                  </a:lnTo>
                  <a:lnTo>
                    <a:pt x="120" y="5"/>
                  </a:lnTo>
                  <a:lnTo>
                    <a:pt x="101" y="9"/>
                  </a:lnTo>
                  <a:lnTo>
                    <a:pt x="81" y="13"/>
                  </a:lnTo>
                  <a:lnTo>
                    <a:pt x="62" y="21"/>
                  </a:lnTo>
                  <a:lnTo>
                    <a:pt x="46" y="26"/>
                  </a:lnTo>
                  <a:lnTo>
                    <a:pt x="30" y="36"/>
                  </a:lnTo>
                  <a:lnTo>
                    <a:pt x="13" y="43"/>
                  </a:lnTo>
                  <a:lnTo>
                    <a:pt x="0" y="5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8" name="Freeform 2432">
              <a:extLst>
                <a:ext uri="{FF2B5EF4-FFF2-40B4-BE49-F238E27FC236}">
                  <a16:creationId xmlns:a16="http://schemas.microsoft.com/office/drawing/2014/main" id="{6E0966D7-2AAC-460B-A4C2-394FE4FF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714"/>
              <a:ext cx="13" cy="19"/>
            </a:xfrm>
            <a:custGeom>
              <a:avLst/>
              <a:gdLst>
                <a:gd name="T0" fmla="*/ 19 w 40"/>
                <a:gd name="T1" fmla="*/ 58 h 58"/>
                <a:gd name="T2" fmla="*/ 6 w 40"/>
                <a:gd name="T3" fmla="*/ 48 h 58"/>
                <a:gd name="T4" fmla="*/ 3 w 40"/>
                <a:gd name="T5" fmla="*/ 35 h 58"/>
                <a:gd name="T6" fmla="*/ 0 w 40"/>
                <a:gd name="T7" fmla="*/ 22 h 58"/>
                <a:gd name="T8" fmla="*/ 0 w 40"/>
                <a:gd name="T9" fmla="*/ 7 h 58"/>
                <a:gd name="T10" fmla="*/ 3 w 40"/>
                <a:gd name="T11" fmla="*/ 0 h 58"/>
                <a:gd name="T12" fmla="*/ 17 w 40"/>
                <a:gd name="T13" fmla="*/ 5 h 58"/>
                <a:gd name="T14" fmla="*/ 27 w 40"/>
                <a:gd name="T15" fmla="*/ 5 h 58"/>
                <a:gd name="T16" fmla="*/ 40 w 40"/>
                <a:gd name="T17" fmla="*/ 0 h 58"/>
                <a:gd name="T18" fmla="*/ 40 w 40"/>
                <a:gd name="T19" fmla="*/ 15 h 58"/>
                <a:gd name="T20" fmla="*/ 40 w 40"/>
                <a:gd name="T21" fmla="*/ 31 h 58"/>
                <a:gd name="T22" fmla="*/ 38 w 40"/>
                <a:gd name="T23" fmla="*/ 43 h 58"/>
                <a:gd name="T24" fmla="*/ 30 w 40"/>
                <a:gd name="T25" fmla="*/ 56 h 58"/>
                <a:gd name="T26" fmla="*/ 19 w 40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58">
                  <a:moveTo>
                    <a:pt x="19" y="58"/>
                  </a:moveTo>
                  <a:lnTo>
                    <a:pt x="6" y="48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0" y="7"/>
                  </a:lnTo>
                  <a:lnTo>
                    <a:pt x="3" y="0"/>
                  </a:lnTo>
                  <a:lnTo>
                    <a:pt x="17" y="5"/>
                  </a:lnTo>
                  <a:lnTo>
                    <a:pt x="27" y="5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40" y="31"/>
                  </a:lnTo>
                  <a:lnTo>
                    <a:pt x="38" y="43"/>
                  </a:lnTo>
                  <a:lnTo>
                    <a:pt x="30" y="5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9" name="Freeform 2433">
              <a:extLst>
                <a:ext uri="{FF2B5EF4-FFF2-40B4-BE49-F238E27FC236}">
                  <a16:creationId xmlns:a16="http://schemas.microsoft.com/office/drawing/2014/main" id="{A3F2CD47-F800-4F03-A82D-3B499E060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714"/>
              <a:ext cx="13" cy="19"/>
            </a:xfrm>
            <a:custGeom>
              <a:avLst/>
              <a:gdLst>
                <a:gd name="T0" fmla="*/ 19 w 40"/>
                <a:gd name="T1" fmla="*/ 58 h 58"/>
                <a:gd name="T2" fmla="*/ 6 w 40"/>
                <a:gd name="T3" fmla="*/ 48 h 58"/>
                <a:gd name="T4" fmla="*/ 3 w 40"/>
                <a:gd name="T5" fmla="*/ 35 h 58"/>
                <a:gd name="T6" fmla="*/ 0 w 40"/>
                <a:gd name="T7" fmla="*/ 22 h 58"/>
                <a:gd name="T8" fmla="*/ 0 w 40"/>
                <a:gd name="T9" fmla="*/ 7 h 58"/>
                <a:gd name="T10" fmla="*/ 3 w 40"/>
                <a:gd name="T11" fmla="*/ 0 h 58"/>
                <a:gd name="T12" fmla="*/ 17 w 40"/>
                <a:gd name="T13" fmla="*/ 5 h 58"/>
                <a:gd name="T14" fmla="*/ 27 w 40"/>
                <a:gd name="T15" fmla="*/ 5 h 58"/>
                <a:gd name="T16" fmla="*/ 40 w 40"/>
                <a:gd name="T17" fmla="*/ 0 h 58"/>
                <a:gd name="T18" fmla="*/ 40 w 40"/>
                <a:gd name="T19" fmla="*/ 15 h 58"/>
                <a:gd name="T20" fmla="*/ 40 w 40"/>
                <a:gd name="T21" fmla="*/ 31 h 58"/>
                <a:gd name="T22" fmla="*/ 38 w 40"/>
                <a:gd name="T23" fmla="*/ 43 h 58"/>
                <a:gd name="T24" fmla="*/ 30 w 40"/>
                <a:gd name="T25" fmla="*/ 56 h 58"/>
                <a:gd name="T26" fmla="*/ 19 w 40"/>
                <a:gd name="T27" fmla="*/ 58 h 58"/>
                <a:gd name="T28" fmla="*/ 19 w 40"/>
                <a:gd name="T2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58">
                  <a:moveTo>
                    <a:pt x="19" y="58"/>
                  </a:moveTo>
                  <a:lnTo>
                    <a:pt x="6" y="48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0" y="7"/>
                  </a:lnTo>
                  <a:lnTo>
                    <a:pt x="3" y="0"/>
                  </a:lnTo>
                  <a:lnTo>
                    <a:pt x="17" y="5"/>
                  </a:lnTo>
                  <a:lnTo>
                    <a:pt x="27" y="5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40" y="31"/>
                  </a:lnTo>
                  <a:lnTo>
                    <a:pt x="38" y="43"/>
                  </a:lnTo>
                  <a:lnTo>
                    <a:pt x="30" y="56"/>
                  </a:lnTo>
                  <a:lnTo>
                    <a:pt x="19" y="58"/>
                  </a:lnTo>
                  <a:lnTo>
                    <a:pt x="19" y="58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0" name="Freeform 2434">
              <a:extLst>
                <a:ext uri="{FF2B5EF4-FFF2-40B4-BE49-F238E27FC236}">
                  <a16:creationId xmlns:a16="http://schemas.microsoft.com/office/drawing/2014/main" id="{43ED0C09-36C8-43EE-AEB7-9F7909FA2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736"/>
              <a:ext cx="17" cy="22"/>
            </a:xfrm>
            <a:custGeom>
              <a:avLst/>
              <a:gdLst>
                <a:gd name="T0" fmla="*/ 10 w 51"/>
                <a:gd name="T1" fmla="*/ 64 h 66"/>
                <a:gd name="T2" fmla="*/ 3 w 51"/>
                <a:gd name="T3" fmla="*/ 50 h 66"/>
                <a:gd name="T4" fmla="*/ 0 w 51"/>
                <a:gd name="T5" fmla="*/ 40 h 66"/>
                <a:gd name="T6" fmla="*/ 0 w 51"/>
                <a:gd name="T7" fmla="*/ 28 h 66"/>
                <a:gd name="T8" fmla="*/ 3 w 51"/>
                <a:gd name="T9" fmla="*/ 10 h 66"/>
                <a:gd name="T10" fmla="*/ 6 w 51"/>
                <a:gd name="T11" fmla="*/ 0 h 66"/>
                <a:gd name="T12" fmla="*/ 16 w 51"/>
                <a:gd name="T13" fmla="*/ 8 h 66"/>
                <a:gd name="T14" fmla="*/ 29 w 51"/>
                <a:gd name="T15" fmla="*/ 10 h 66"/>
                <a:gd name="T16" fmla="*/ 43 w 51"/>
                <a:gd name="T17" fmla="*/ 8 h 66"/>
                <a:gd name="T18" fmla="*/ 51 w 51"/>
                <a:gd name="T19" fmla="*/ 4 h 66"/>
                <a:gd name="T20" fmla="*/ 51 w 51"/>
                <a:gd name="T21" fmla="*/ 21 h 66"/>
                <a:gd name="T22" fmla="*/ 51 w 51"/>
                <a:gd name="T23" fmla="*/ 33 h 66"/>
                <a:gd name="T24" fmla="*/ 46 w 51"/>
                <a:gd name="T25" fmla="*/ 42 h 66"/>
                <a:gd name="T26" fmla="*/ 37 w 51"/>
                <a:gd name="T27" fmla="*/ 58 h 66"/>
                <a:gd name="T28" fmla="*/ 27 w 51"/>
                <a:gd name="T29" fmla="*/ 66 h 66"/>
                <a:gd name="T30" fmla="*/ 10 w 51"/>
                <a:gd name="T31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66">
                  <a:moveTo>
                    <a:pt x="10" y="64"/>
                  </a:moveTo>
                  <a:lnTo>
                    <a:pt x="3" y="50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0"/>
                  </a:lnTo>
                  <a:lnTo>
                    <a:pt x="6" y="0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43" y="8"/>
                  </a:lnTo>
                  <a:lnTo>
                    <a:pt x="51" y="4"/>
                  </a:lnTo>
                  <a:lnTo>
                    <a:pt x="51" y="21"/>
                  </a:lnTo>
                  <a:lnTo>
                    <a:pt x="51" y="33"/>
                  </a:lnTo>
                  <a:lnTo>
                    <a:pt x="46" y="42"/>
                  </a:lnTo>
                  <a:lnTo>
                    <a:pt x="37" y="58"/>
                  </a:lnTo>
                  <a:lnTo>
                    <a:pt x="27" y="66"/>
                  </a:lnTo>
                  <a:lnTo>
                    <a:pt x="10" y="64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1" name="Freeform 2435">
              <a:extLst>
                <a:ext uri="{FF2B5EF4-FFF2-40B4-BE49-F238E27FC236}">
                  <a16:creationId xmlns:a16="http://schemas.microsoft.com/office/drawing/2014/main" id="{8E672348-2BC5-40A9-AD60-8CCBC86DE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736"/>
              <a:ext cx="17" cy="22"/>
            </a:xfrm>
            <a:custGeom>
              <a:avLst/>
              <a:gdLst>
                <a:gd name="T0" fmla="*/ 10 w 51"/>
                <a:gd name="T1" fmla="*/ 64 h 66"/>
                <a:gd name="T2" fmla="*/ 3 w 51"/>
                <a:gd name="T3" fmla="*/ 50 h 66"/>
                <a:gd name="T4" fmla="*/ 0 w 51"/>
                <a:gd name="T5" fmla="*/ 40 h 66"/>
                <a:gd name="T6" fmla="*/ 0 w 51"/>
                <a:gd name="T7" fmla="*/ 28 h 66"/>
                <a:gd name="T8" fmla="*/ 3 w 51"/>
                <a:gd name="T9" fmla="*/ 10 h 66"/>
                <a:gd name="T10" fmla="*/ 6 w 51"/>
                <a:gd name="T11" fmla="*/ 0 h 66"/>
                <a:gd name="T12" fmla="*/ 16 w 51"/>
                <a:gd name="T13" fmla="*/ 8 h 66"/>
                <a:gd name="T14" fmla="*/ 29 w 51"/>
                <a:gd name="T15" fmla="*/ 10 h 66"/>
                <a:gd name="T16" fmla="*/ 43 w 51"/>
                <a:gd name="T17" fmla="*/ 8 h 66"/>
                <a:gd name="T18" fmla="*/ 51 w 51"/>
                <a:gd name="T19" fmla="*/ 4 h 66"/>
                <a:gd name="T20" fmla="*/ 51 w 51"/>
                <a:gd name="T21" fmla="*/ 21 h 66"/>
                <a:gd name="T22" fmla="*/ 51 w 51"/>
                <a:gd name="T23" fmla="*/ 33 h 66"/>
                <a:gd name="T24" fmla="*/ 46 w 51"/>
                <a:gd name="T25" fmla="*/ 42 h 66"/>
                <a:gd name="T26" fmla="*/ 37 w 51"/>
                <a:gd name="T27" fmla="*/ 58 h 66"/>
                <a:gd name="T28" fmla="*/ 27 w 51"/>
                <a:gd name="T29" fmla="*/ 66 h 66"/>
                <a:gd name="T30" fmla="*/ 10 w 51"/>
                <a:gd name="T31" fmla="*/ 64 h 66"/>
                <a:gd name="T32" fmla="*/ 10 w 51"/>
                <a:gd name="T33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66">
                  <a:moveTo>
                    <a:pt x="10" y="64"/>
                  </a:moveTo>
                  <a:lnTo>
                    <a:pt x="3" y="50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0"/>
                  </a:lnTo>
                  <a:lnTo>
                    <a:pt x="6" y="0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43" y="8"/>
                  </a:lnTo>
                  <a:lnTo>
                    <a:pt x="51" y="4"/>
                  </a:lnTo>
                  <a:lnTo>
                    <a:pt x="51" y="21"/>
                  </a:lnTo>
                  <a:lnTo>
                    <a:pt x="51" y="33"/>
                  </a:lnTo>
                  <a:lnTo>
                    <a:pt x="46" y="42"/>
                  </a:lnTo>
                  <a:lnTo>
                    <a:pt x="37" y="58"/>
                  </a:lnTo>
                  <a:lnTo>
                    <a:pt x="27" y="66"/>
                  </a:lnTo>
                  <a:lnTo>
                    <a:pt x="10" y="64"/>
                  </a:lnTo>
                  <a:lnTo>
                    <a:pt x="10" y="64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2" name="Freeform 2436">
              <a:extLst>
                <a:ext uri="{FF2B5EF4-FFF2-40B4-BE49-F238E27FC236}">
                  <a16:creationId xmlns:a16="http://schemas.microsoft.com/office/drawing/2014/main" id="{4AC0F252-E832-4842-8B5F-87612BB59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53"/>
              <a:ext cx="20" cy="27"/>
            </a:xfrm>
            <a:custGeom>
              <a:avLst/>
              <a:gdLst>
                <a:gd name="T0" fmla="*/ 33 w 60"/>
                <a:gd name="T1" fmla="*/ 82 h 82"/>
                <a:gd name="T2" fmla="*/ 19 w 60"/>
                <a:gd name="T3" fmla="*/ 73 h 82"/>
                <a:gd name="T4" fmla="*/ 11 w 60"/>
                <a:gd name="T5" fmla="*/ 64 h 82"/>
                <a:gd name="T6" fmla="*/ 8 w 60"/>
                <a:gd name="T7" fmla="*/ 51 h 82"/>
                <a:gd name="T8" fmla="*/ 3 w 60"/>
                <a:gd name="T9" fmla="*/ 36 h 82"/>
                <a:gd name="T10" fmla="*/ 0 w 60"/>
                <a:gd name="T11" fmla="*/ 23 h 82"/>
                <a:gd name="T12" fmla="*/ 3 w 60"/>
                <a:gd name="T13" fmla="*/ 10 h 82"/>
                <a:gd name="T14" fmla="*/ 8 w 60"/>
                <a:gd name="T15" fmla="*/ 0 h 82"/>
                <a:gd name="T16" fmla="*/ 19 w 60"/>
                <a:gd name="T17" fmla="*/ 6 h 82"/>
                <a:gd name="T18" fmla="*/ 35 w 60"/>
                <a:gd name="T19" fmla="*/ 8 h 82"/>
                <a:gd name="T20" fmla="*/ 46 w 60"/>
                <a:gd name="T21" fmla="*/ 6 h 82"/>
                <a:gd name="T22" fmla="*/ 60 w 60"/>
                <a:gd name="T23" fmla="*/ 0 h 82"/>
                <a:gd name="T24" fmla="*/ 60 w 60"/>
                <a:gd name="T25" fmla="*/ 10 h 82"/>
                <a:gd name="T26" fmla="*/ 60 w 60"/>
                <a:gd name="T27" fmla="*/ 26 h 82"/>
                <a:gd name="T28" fmla="*/ 57 w 60"/>
                <a:gd name="T29" fmla="*/ 39 h 82"/>
                <a:gd name="T30" fmla="*/ 57 w 60"/>
                <a:gd name="T31" fmla="*/ 53 h 82"/>
                <a:gd name="T32" fmla="*/ 52 w 60"/>
                <a:gd name="T33" fmla="*/ 67 h 82"/>
                <a:gd name="T34" fmla="*/ 44 w 60"/>
                <a:gd name="T35" fmla="*/ 82 h 82"/>
                <a:gd name="T36" fmla="*/ 33 w 60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2">
                  <a:moveTo>
                    <a:pt x="33" y="82"/>
                  </a:moveTo>
                  <a:lnTo>
                    <a:pt x="19" y="73"/>
                  </a:lnTo>
                  <a:lnTo>
                    <a:pt x="11" y="64"/>
                  </a:lnTo>
                  <a:lnTo>
                    <a:pt x="8" y="51"/>
                  </a:lnTo>
                  <a:lnTo>
                    <a:pt x="3" y="36"/>
                  </a:lnTo>
                  <a:lnTo>
                    <a:pt x="0" y="23"/>
                  </a:lnTo>
                  <a:lnTo>
                    <a:pt x="3" y="10"/>
                  </a:lnTo>
                  <a:lnTo>
                    <a:pt x="8" y="0"/>
                  </a:lnTo>
                  <a:lnTo>
                    <a:pt x="19" y="6"/>
                  </a:lnTo>
                  <a:lnTo>
                    <a:pt x="35" y="8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60" y="10"/>
                  </a:lnTo>
                  <a:lnTo>
                    <a:pt x="60" y="26"/>
                  </a:lnTo>
                  <a:lnTo>
                    <a:pt x="57" y="39"/>
                  </a:lnTo>
                  <a:lnTo>
                    <a:pt x="57" y="53"/>
                  </a:lnTo>
                  <a:lnTo>
                    <a:pt x="52" y="67"/>
                  </a:lnTo>
                  <a:lnTo>
                    <a:pt x="44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3" name="Freeform 2437">
              <a:extLst>
                <a:ext uri="{FF2B5EF4-FFF2-40B4-BE49-F238E27FC236}">
                  <a16:creationId xmlns:a16="http://schemas.microsoft.com/office/drawing/2014/main" id="{A5DB7B51-57D1-4961-8BDB-DA3E2B48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53"/>
              <a:ext cx="20" cy="27"/>
            </a:xfrm>
            <a:custGeom>
              <a:avLst/>
              <a:gdLst>
                <a:gd name="T0" fmla="*/ 33 w 60"/>
                <a:gd name="T1" fmla="*/ 82 h 82"/>
                <a:gd name="T2" fmla="*/ 19 w 60"/>
                <a:gd name="T3" fmla="*/ 73 h 82"/>
                <a:gd name="T4" fmla="*/ 11 w 60"/>
                <a:gd name="T5" fmla="*/ 64 h 82"/>
                <a:gd name="T6" fmla="*/ 8 w 60"/>
                <a:gd name="T7" fmla="*/ 51 h 82"/>
                <a:gd name="T8" fmla="*/ 3 w 60"/>
                <a:gd name="T9" fmla="*/ 36 h 82"/>
                <a:gd name="T10" fmla="*/ 0 w 60"/>
                <a:gd name="T11" fmla="*/ 23 h 82"/>
                <a:gd name="T12" fmla="*/ 3 w 60"/>
                <a:gd name="T13" fmla="*/ 10 h 82"/>
                <a:gd name="T14" fmla="*/ 8 w 60"/>
                <a:gd name="T15" fmla="*/ 0 h 82"/>
                <a:gd name="T16" fmla="*/ 19 w 60"/>
                <a:gd name="T17" fmla="*/ 6 h 82"/>
                <a:gd name="T18" fmla="*/ 35 w 60"/>
                <a:gd name="T19" fmla="*/ 8 h 82"/>
                <a:gd name="T20" fmla="*/ 46 w 60"/>
                <a:gd name="T21" fmla="*/ 6 h 82"/>
                <a:gd name="T22" fmla="*/ 60 w 60"/>
                <a:gd name="T23" fmla="*/ 0 h 82"/>
                <a:gd name="T24" fmla="*/ 60 w 60"/>
                <a:gd name="T25" fmla="*/ 10 h 82"/>
                <a:gd name="T26" fmla="*/ 60 w 60"/>
                <a:gd name="T27" fmla="*/ 26 h 82"/>
                <a:gd name="T28" fmla="*/ 57 w 60"/>
                <a:gd name="T29" fmla="*/ 39 h 82"/>
                <a:gd name="T30" fmla="*/ 57 w 60"/>
                <a:gd name="T31" fmla="*/ 53 h 82"/>
                <a:gd name="T32" fmla="*/ 52 w 60"/>
                <a:gd name="T33" fmla="*/ 67 h 82"/>
                <a:gd name="T34" fmla="*/ 44 w 60"/>
                <a:gd name="T35" fmla="*/ 82 h 82"/>
                <a:gd name="T36" fmla="*/ 33 w 60"/>
                <a:gd name="T37" fmla="*/ 82 h 82"/>
                <a:gd name="T38" fmla="*/ 33 w 60"/>
                <a:gd name="T3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82">
                  <a:moveTo>
                    <a:pt x="33" y="82"/>
                  </a:moveTo>
                  <a:lnTo>
                    <a:pt x="19" y="73"/>
                  </a:lnTo>
                  <a:lnTo>
                    <a:pt x="11" y="64"/>
                  </a:lnTo>
                  <a:lnTo>
                    <a:pt x="8" y="51"/>
                  </a:lnTo>
                  <a:lnTo>
                    <a:pt x="3" y="36"/>
                  </a:lnTo>
                  <a:lnTo>
                    <a:pt x="0" y="23"/>
                  </a:lnTo>
                  <a:lnTo>
                    <a:pt x="3" y="10"/>
                  </a:lnTo>
                  <a:lnTo>
                    <a:pt x="8" y="0"/>
                  </a:lnTo>
                  <a:lnTo>
                    <a:pt x="19" y="6"/>
                  </a:lnTo>
                  <a:lnTo>
                    <a:pt x="35" y="8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60" y="10"/>
                  </a:lnTo>
                  <a:lnTo>
                    <a:pt x="60" y="26"/>
                  </a:lnTo>
                  <a:lnTo>
                    <a:pt x="57" y="39"/>
                  </a:lnTo>
                  <a:lnTo>
                    <a:pt x="57" y="53"/>
                  </a:lnTo>
                  <a:lnTo>
                    <a:pt x="52" y="67"/>
                  </a:lnTo>
                  <a:lnTo>
                    <a:pt x="44" y="82"/>
                  </a:lnTo>
                  <a:lnTo>
                    <a:pt x="33" y="82"/>
                  </a:lnTo>
                  <a:lnTo>
                    <a:pt x="33" y="82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4" name="Freeform 2438">
              <a:extLst>
                <a:ext uri="{FF2B5EF4-FFF2-40B4-BE49-F238E27FC236}">
                  <a16:creationId xmlns:a16="http://schemas.microsoft.com/office/drawing/2014/main" id="{4089F818-D97A-41D2-8ABB-C8D1B4B64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3747"/>
              <a:ext cx="19" cy="23"/>
            </a:xfrm>
            <a:custGeom>
              <a:avLst/>
              <a:gdLst>
                <a:gd name="T0" fmla="*/ 28 w 57"/>
                <a:gd name="T1" fmla="*/ 71 h 71"/>
                <a:gd name="T2" fmla="*/ 14 w 57"/>
                <a:gd name="T3" fmla="*/ 69 h 71"/>
                <a:gd name="T4" fmla="*/ 6 w 57"/>
                <a:gd name="T5" fmla="*/ 56 h 71"/>
                <a:gd name="T6" fmla="*/ 3 w 57"/>
                <a:gd name="T7" fmla="*/ 38 h 71"/>
                <a:gd name="T8" fmla="*/ 0 w 57"/>
                <a:gd name="T9" fmla="*/ 28 h 71"/>
                <a:gd name="T10" fmla="*/ 0 w 57"/>
                <a:gd name="T11" fmla="*/ 18 h 71"/>
                <a:gd name="T12" fmla="*/ 3 w 57"/>
                <a:gd name="T13" fmla="*/ 3 h 71"/>
                <a:gd name="T14" fmla="*/ 17 w 57"/>
                <a:gd name="T15" fmla="*/ 8 h 71"/>
                <a:gd name="T16" fmla="*/ 33 w 57"/>
                <a:gd name="T17" fmla="*/ 8 h 71"/>
                <a:gd name="T18" fmla="*/ 46 w 57"/>
                <a:gd name="T19" fmla="*/ 5 h 71"/>
                <a:gd name="T20" fmla="*/ 57 w 57"/>
                <a:gd name="T21" fmla="*/ 0 h 71"/>
                <a:gd name="T22" fmla="*/ 57 w 57"/>
                <a:gd name="T23" fmla="*/ 15 h 71"/>
                <a:gd name="T24" fmla="*/ 57 w 57"/>
                <a:gd name="T25" fmla="*/ 28 h 71"/>
                <a:gd name="T26" fmla="*/ 54 w 57"/>
                <a:gd name="T27" fmla="*/ 41 h 71"/>
                <a:gd name="T28" fmla="*/ 49 w 57"/>
                <a:gd name="T29" fmla="*/ 51 h 71"/>
                <a:gd name="T30" fmla="*/ 42 w 57"/>
                <a:gd name="T31" fmla="*/ 65 h 71"/>
                <a:gd name="T32" fmla="*/ 30 w 57"/>
                <a:gd name="T33" fmla="*/ 71 h 71"/>
                <a:gd name="T34" fmla="*/ 28 w 57"/>
                <a:gd name="T3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1">
                  <a:moveTo>
                    <a:pt x="28" y="71"/>
                  </a:moveTo>
                  <a:lnTo>
                    <a:pt x="14" y="69"/>
                  </a:lnTo>
                  <a:lnTo>
                    <a:pt x="6" y="56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3"/>
                  </a:lnTo>
                  <a:lnTo>
                    <a:pt x="17" y="8"/>
                  </a:lnTo>
                  <a:lnTo>
                    <a:pt x="33" y="8"/>
                  </a:lnTo>
                  <a:lnTo>
                    <a:pt x="46" y="5"/>
                  </a:lnTo>
                  <a:lnTo>
                    <a:pt x="57" y="0"/>
                  </a:lnTo>
                  <a:lnTo>
                    <a:pt x="57" y="15"/>
                  </a:lnTo>
                  <a:lnTo>
                    <a:pt x="57" y="28"/>
                  </a:lnTo>
                  <a:lnTo>
                    <a:pt x="54" y="41"/>
                  </a:lnTo>
                  <a:lnTo>
                    <a:pt x="49" y="51"/>
                  </a:lnTo>
                  <a:lnTo>
                    <a:pt x="42" y="65"/>
                  </a:lnTo>
                  <a:lnTo>
                    <a:pt x="30" y="71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5" name="Freeform 2439">
              <a:extLst>
                <a:ext uri="{FF2B5EF4-FFF2-40B4-BE49-F238E27FC236}">
                  <a16:creationId xmlns:a16="http://schemas.microsoft.com/office/drawing/2014/main" id="{3148D36A-F529-4BE6-BE2B-CB1D11A9E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3747"/>
              <a:ext cx="19" cy="23"/>
            </a:xfrm>
            <a:custGeom>
              <a:avLst/>
              <a:gdLst>
                <a:gd name="T0" fmla="*/ 28 w 57"/>
                <a:gd name="T1" fmla="*/ 71 h 71"/>
                <a:gd name="T2" fmla="*/ 14 w 57"/>
                <a:gd name="T3" fmla="*/ 69 h 71"/>
                <a:gd name="T4" fmla="*/ 6 w 57"/>
                <a:gd name="T5" fmla="*/ 56 h 71"/>
                <a:gd name="T6" fmla="*/ 3 w 57"/>
                <a:gd name="T7" fmla="*/ 38 h 71"/>
                <a:gd name="T8" fmla="*/ 0 w 57"/>
                <a:gd name="T9" fmla="*/ 28 h 71"/>
                <a:gd name="T10" fmla="*/ 0 w 57"/>
                <a:gd name="T11" fmla="*/ 18 h 71"/>
                <a:gd name="T12" fmla="*/ 3 w 57"/>
                <a:gd name="T13" fmla="*/ 3 h 71"/>
                <a:gd name="T14" fmla="*/ 17 w 57"/>
                <a:gd name="T15" fmla="*/ 8 h 71"/>
                <a:gd name="T16" fmla="*/ 33 w 57"/>
                <a:gd name="T17" fmla="*/ 8 h 71"/>
                <a:gd name="T18" fmla="*/ 46 w 57"/>
                <a:gd name="T19" fmla="*/ 5 h 71"/>
                <a:gd name="T20" fmla="*/ 57 w 57"/>
                <a:gd name="T21" fmla="*/ 0 h 71"/>
                <a:gd name="T22" fmla="*/ 57 w 57"/>
                <a:gd name="T23" fmla="*/ 15 h 71"/>
                <a:gd name="T24" fmla="*/ 57 w 57"/>
                <a:gd name="T25" fmla="*/ 28 h 71"/>
                <a:gd name="T26" fmla="*/ 54 w 57"/>
                <a:gd name="T27" fmla="*/ 41 h 71"/>
                <a:gd name="T28" fmla="*/ 49 w 57"/>
                <a:gd name="T29" fmla="*/ 51 h 71"/>
                <a:gd name="T30" fmla="*/ 42 w 57"/>
                <a:gd name="T31" fmla="*/ 65 h 71"/>
                <a:gd name="T32" fmla="*/ 30 w 57"/>
                <a:gd name="T33" fmla="*/ 71 h 71"/>
                <a:gd name="T34" fmla="*/ 28 w 57"/>
                <a:gd name="T35" fmla="*/ 71 h 71"/>
                <a:gd name="T36" fmla="*/ 28 w 57"/>
                <a:gd name="T3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1">
                  <a:moveTo>
                    <a:pt x="28" y="71"/>
                  </a:moveTo>
                  <a:lnTo>
                    <a:pt x="14" y="69"/>
                  </a:lnTo>
                  <a:lnTo>
                    <a:pt x="6" y="56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3"/>
                  </a:lnTo>
                  <a:lnTo>
                    <a:pt x="17" y="8"/>
                  </a:lnTo>
                  <a:lnTo>
                    <a:pt x="33" y="8"/>
                  </a:lnTo>
                  <a:lnTo>
                    <a:pt x="46" y="5"/>
                  </a:lnTo>
                  <a:lnTo>
                    <a:pt x="57" y="0"/>
                  </a:lnTo>
                  <a:lnTo>
                    <a:pt x="57" y="15"/>
                  </a:lnTo>
                  <a:lnTo>
                    <a:pt x="57" y="28"/>
                  </a:lnTo>
                  <a:lnTo>
                    <a:pt x="54" y="41"/>
                  </a:lnTo>
                  <a:lnTo>
                    <a:pt x="49" y="51"/>
                  </a:lnTo>
                  <a:lnTo>
                    <a:pt x="42" y="65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6" name="Freeform 2440">
              <a:extLst>
                <a:ext uri="{FF2B5EF4-FFF2-40B4-BE49-F238E27FC236}">
                  <a16:creationId xmlns:a16="http://schemas.microsoft.com/office/drawing/2014/main" id="{DEA56E8C-D492-4C59-B066-93D368AA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675"/>
              <a:ext cx="23" cy="21"/>
            </a:xfrm>
            <a:custGeom>
              <a:avLst/>
              <a:gdLst>
                <a:gd name="T0" fmla="*/ 63 w 68"/>
                <a:gd name="T1" fmla="*/ 63 h 63"/>
                <a:gd name="T2" fmla="*/ 50 w 68"/>
                <a:gd name="T3" fmla="*/ 56 h 63"/>
                <a:gd name="T4" fmla="*/ 36 w 68"/>
                <a:gd name="T5" fmla="*/ 45 h 63"/>
                <a:gd name="T6" fmla="*/ 22 w 68"/>
                <a:gd name="T7" fmla="*/ 35 h 63"/>
                <a:gd name="T8" fmla="*/ 8 w 68"/>
                <a:gd name="T9" fmla="*/ 26 h 63"/>
                <a:gd name="T10" fmla="*/ 0 w 68"/>
                <a:gd name="T11" fmla="*/ 12 h 63"/>
                <a:gd name="T12" fmla="*/ 17 w 68"/>
                <a:gd name="T13" fmla="*/ 0 h 63"/>
                <a:gd name="T14" fmla="*/ 31 w 68"/>
                <a:gd name="T15" fmla="*/ 12 h 63"/>
                <a:gd name="T16" fmla="*/ 44 w 68"/>
                <a:gd name="T17" fmla="*/ 26 h 63"/>
                <a:gd name="T18" fmla="*/ 57 w 68"/>
                <a:gd name="T19" fmla="*/ 40 h 63"/>
                <a:gd name="T20" fmla="*/ 68 w 68"/>
                <a:gd name="T21" fmla="*/ 50 h 63"/>
                <a:gd name="T22" fmla="*/ 63 w 68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63">
                  <a:moveTo>
                    <a:pt x="63" y="63"/>
                  </a:moveTo>
                  <a:lnTo>
                    <a:pt x="50" y="56"/>
                  </a:lnTo>
                  <a:lnTo>
                    <a:pt x="36" y="45"/>
                  </a:lnTo>
                  <a:lnTo>
                    <a:pt x="22" y="35"/>
                  </a:lnTo>
                  <a:lnTo>
                    <a:pt x="8" y="26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44" y="26"/>
                  </a:lnTo>
                  <a:lnTo>
                    <a:pt x="57" y="40"/>
                  </a:lnTo>
                  <a:lnTo>
                    <a:pt x="68" y="50"/>
                  </a:lnTo>
                  <a:lnTo>
                    <a:pt x="63" y="63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7" name="Freeform 2441">
              <a:extLst>
                <a:ext uri="{FF2B5EF4-FFF2-40B4-BE49-F238E27FC236}">
                  <a16:creationId xmlns:a16="http://schemas.microsoft.com/office/drawing/2014/main" id="{8FF42F5C-5983-4592-BEF6-63CF88B2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675"/>
              <a:ext cx="23" cy="21"/>
            </a:xfrm>
            <a:custGeom>
              <a:avLst/>
              <a:gdLst>
                <a:gd name="T0" fmla="*/ 63 w 68"/>
                <a:gd name="T1" fmla="*/ 63 h 63"/>
                <a:gd name="T2" fmla="*/ 50 w 68"/>
                <a:gd name="T3" fmla="*/ 56 h 63"/>
                <a:gd name="T4" fmla="*/ 36 w 68"/>
                <a:gd name="T5" fmla="*/ 45 h 63"/>
                <a:gd name="T6" fmla="*/ 22 w 68"/>
                <a:gd name="T7" fmla="*/ 35 h 63"/>
                <a:gd name="T8" fmla="*/ 8 w 68"/>
                <a:gd name="T9" fmla="*/ 26 h 63"/>
                <a:gd name="T10" fmla="*/ 0 w 68"/>
                <a:gd name="T11" fmla="*/ 12 h 63"/>
                <a:gd name="T12" fmla="*/ 17 w 68"/>
                <a:gd name="T13" fmla="*/ 0 h 63"/>
                <a:gd name="T14" fmla="*/ 31 w 68"/>
                <a:gd name="T15" fmla="*/ 12 h 63"/>
                <a:gd name="T16" fmla="*/ 44 w 68"/>
                <a:gd name="T17" fmla="*/ 26 h 63"/>
                <a:gd name="T18" fmla="*/ 57 w 68"/>
                <a:gd name="T19" fmla="*/ 40 h 63"/>
                <a:gd name="T20" fmla="*/ 68 w 68"/>
                <a:gd name="T21" fmla="*/ 50 h 63"/>
                <a:gd name="T22" fmla="*/ 63 w 68"/>
                <a:gd name="T23" fmla="*/ 63 h 63"/>
                <a:gd name="T24" fmla="*/ 63 w 68"/>
                <a:gd name="T2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3">
                  <a:moveTo>
                    <a:pt x="63" y="63"/>
                  </a:moveTo>
                  <a:lnTo>
                    <a:pt x="50" y="56"/>
                  </a:lnTo>
                  <a:lnTo>
                    <a:pt x="36" y="45"/>
                  </a:lnTo>
                  <a:lnTo>
                    <a:pt x="22" y="35"/>
                  </a:lnTo>
                  <a:lnTo>
                    <a:pt x="8" y="26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44" y="26"/>
                  </a:lnTo>
                  <a:lnTo>
                    <a:pt x="57" y="40"/>
                  </a:lnTo>
                  <a:lnTo>
                    <a:pt x="68" y="50"/>
                  </a:lnTo>
                  <a:lnTo>
                    <a:pt x="63" y="63"/>
                  </a:lnTo>
                  <a:lnTo>
                    <a:pt x="63" y="63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8" name="Freeform 2442">
              <a:extLst>
                <a:ext uri="{FF2B5EF4-FFF2-40B4-BE49-F238E27FC236}">
                  <a16:creationId xmlns:a16="http://schemas.microsoft.com/office/drawing/2014/main" id="{C0D03A59-6386-4F8F-9FCD-A5B1A2A78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3041"/>
              <a:ext cx="763" cy="506"/>
            </a:xfrm>
            <a:custGeom>
              <a:avLst/>
              <a:gdLst>
                <a:gd name="T0" fmla="*/ 476 w 2291"/>
                <a:gd name="T1" fmla="*/ 827 h 1518"/>
                <a:gd name="T2" fmla="*/ 543 w 2291"/>
                <a:gd name="T3" fmla="*/ 930 h 1518"/>
                <a:gd name="T4" fmla="*/ 629 w 2291"/>
                <a:gd name="T5" fmla="*/ 1008 h 1518"/>
                <a:gd name="T6" fmla="*/ 721 w 2291"/>
                <a:gd name="T7" fmla="*/ 1060 h 1518"/>
                <a:gd name="T8" fmla="*/ 819 w 2291"/>
                <a:gd name="T9" fmla="*/ 1082 h 1518"/>
                <a:gd name="T10" fmla="*/ 914 w 2291"/>
                <a:gd name="T11" fmla="*/ 1070 h 1518"/>
                <a:gd name="T12" fmla="*/ 1034 w 2291"/>
                <a:gd name="T13" fmla="*/ 1080 h 1518"/>
                <a:gd name="T14" fmla="*/ 1155 w 2291"/>
                <a:gd name="T15" fmla="*/ 1120 h 1518"/>
                <a:gd name="T16" fmla="*/ 1340 w 2291"/>
                <a:gd name="T17" fmla="*/ 1179 h 1518"/>
                <a:gd name="T18" fmla="*/ 1490 w 2291"/>
                <a:gd name="T19" fmla="*/ 1202 h 1518"/>
                <a:gd name="T20" fmla="*/ 1598 w 2291"/>
                <a:gd name="T21" fmla="*/ 1248 h 1518"/>
                <a:gd name="T22" fmla="*/ 1709 w 2291"/>
                <a:gd name="T23" fmla="*/ 1296 h 1518"/>
                <a:gd name="T24" fmla="*/ 1830 w 2291"/>
                <a:gd name="T25" fmla="*/ 1332 h 1518"/>
                <a:gd name="T26" fmla="*/ 1945 w 2291"/>
                <a:gd name="T27" fmla="*/ 1370 h 1518"/>
                <a:gd name="T28" fmla="*/ 2043 w 2291"/>
                <a:gd name="T29" fmla="*/ 1420 h 1518"/>
                <a:gd name="T30" fmla="*/ 2274 w 2291"/>
                <a:gd name="T31" fmla="*/ 1494 h 1518"/>
                <a:gd name="T32" fmla="*/ 2121 w 2291"/>
                <a:gd name="T33" fmla="*/ 1358 h 1518"/>
                <a:gd name="T34" fmla="*/ 2010 w 2291"/>
                <a:gd name="T35" fmla="*/ 1317 h 1518"/>
                <a:gd name="T36" fmla="*/ 1886 w 2291"/>
                <a:gd name="T37" fmla="*/ 1286 h 1518"/>
                <a:gd name="T38" fmla="*/ 1763 w 2291"/>
                <a:gd name="T39" fmla="*/ 1256 h 1518"/>
                <a:gd name="T40" fmla="*/ 1652 w 2291"/>
                <a:gd name="T41" fmla="*/ 1218 h 1518"/>
                <a:gd name="T42" fmla="*/ 1702 w 2291"/>
                <a:gd name="T43" fmla="*/ 1134 h 1518"/>
                <a:gd name="T44" fmla="*/ 1501 w 2291"/>
                <a:gd name="T45" fmla="*/ 1128 h 1518"/>
                <a:gd name="T46" fmla="*/ 1403 w 2291"/>
                <a:gd name="T47" fmla="*/ 1092 h 1518"/>
                <a:gd name="T48" fmla="*/ 1327 w 2291"/>
                <a:gd name="T49" fmla="*/ 1010 h 1518"/>
                <a:gd name="T50" fmla="*/ 1245 w 2291"/>
                <a:gd name="T51" fmla="*/ 898 h 1518"/>
                <a:gd name="T52" fmla="*/ 1167 w 2291"/>
                <a:gd name="T53" fmla="*/ 779 h 1518"/>
                <a:gd name="T54" fmla="*/ 1082 w 2291"/>
                <a:gd name="T55" fmla="*/ 824 h 1518"/>
                <a:gd name="T56" fmla="*/ 1004 w 2291"/>
                <a:gd name="T57" fmla="*/ 942 h 1518"/>
                <a:gd name="T58" fmla="*/ 887 w 2291"/>
                <a:gd name="T59" fmla="*/ 1022 h 1518"/>
                <a:gd name="T60" fmla="*/ 784 w 2291"/>
                <a:gd name="T61" fmla="*/ 1026 h 1518"/>
                <a:gd name="T62" fmla="*/ 694 w 2291"/>
                <a:gd name="T63" fmla="*/ 998 h 1518"/>
                <a:gd name="T64" fmla="*/ 602 w 2291"/>
                <a:gd name="T65" fmla="*/ 936 h 1518"/>
                <a:gd name="T66" fmla="*/ 510 w 2291"/>
                <a:gd name="T67" fmla="*/ 820 h 1518"/>
                <a:gd name="T68" fmla="*/ 478 w 2291"/>
                <a:gd name="T69" fmla="*/ 740 h 1518"/>
                <a:gd name="T70" fmla="*/ 418 w 2291"/>
                <a:gd name="T71" fmla="*/ 620 h 1518"/>
                <a:gd name="T72" fmla="*/ 385 w 2291"/>
                <a:gd name="T73" fmla="*/ 500 h 1518"/>
                <a:gd name="T74" fmla="*/ 407 w 2291"/>
                <a:gd name="T75" fmla="*/ 378 h 1518"/>
                <a:gd name="T76" fmla="*/ 440 w 2291"/>
                <a:gd name="T77" fmla="*/ 304 h 1518"/>
                <a:gd name="T78" fmla="*/ 472 w 2291"/>
                <a:gd name="T79" fmla="*/ 228 h 1518"/>
                <a:gd name="T80" fmla="*/ 456 w 2291"/>
                <a:gd name="T81" fmla="*/ 121 h 1518"/>
                <a:gd name="T82" fmla="*/ 377 w 2291"/>
                <a:gd name="T83" fmla="*/ 0 h 1518"/>
                <a:gd name="T84" fmla="*/ 264 w 2291"/>
                <a:gd name="T85" fmla="*/ 62 h 1518"/>
                <a:gd name="T86" fmla="*/ 163 w 2291"/>
                <a:gd name="T87" fmla="*/ 106 h 1518"/>
                <a:gd name="T88" fmla="*/ 61 w 2291"/>
                <a:gd name="T89" fmla="*/ 166 h 1518"/>
                <a:gd name="T90" fmla="*/ 44 w 2291"/>
                <a:gd name="T91" fmla="*/ 337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91" h="1518">
                  <a:moveTo>
                    <a:pt x="283" y="710"/>
                  </a:moveTo>
                  <a:lnTo>
                    <a:pt x="377" y="771"/>
                  </a:lnTo>
                  <a:lnTo>
                    <a:pt x="476" y="827"/>
                  </a:lnTo>
                  <a:lnTo>
                    <a:pt x="497" y="862"/>
                  </a:lnTo>
                  <a:lnTo>
                    <a:pt x="518" y="896"/>
                  </a:lnTo>
                  <a:lnTo>
                    <a:pt x="543" y="930"/>
                  </a:lnTo>
                  <a:lnTo>
                    <a:pt x="573" y="957"/>
                  </a:lnTo>
                  <a:lnTo>
                    <a:pt x="600" y="986"/>
                  </a:lnTo>
                  <a:lnTo>
                    <a:pt x="629" y="1008"/>
                  </a:lnTo>
                  <a:lnTo>
                    <a:pt x="660" y="1028"/>
                  </a:lnTo>
                  <a:lnTo>
                    <a:pt x="692" y="1046"/>
                  </a:lnTo>
                  <a:lnTo>
                    <a:pt x="721" y="1060"/>
                  </a:lnTo>
                  <a:lnTo>
                    <a:pt x="754" y="1070"/>
                  </a:lnTo>
                  <a:lnTo>
                    <a:pt x="790" y="1078"/>
                  </a:lnTo>
                  <a:lnTo>
                    <a:pt x="819" y="1082"/>
                  </a:lnTo>
                  <a:lnTo>
                    <a:pt x="852" y="1082"/>
                  </a:lnTo>
                  <a:lnTo>
                    <a:pt x="885" y="1078"/>
                  </a:lnTo>
                  <a:lnTo>
                    <a:pt x="914" y="1070"/>
                  </a:lnTo>
                  <a:lnTo>
                    <a:pt x="944" y="1060"/>
                  </a:lnTo>
                  <a:lnTo>
                    <a:pt x="998" y="1072"/>
                  </a:lnTo>
                  <a:lnTo>
                    <a:pt x="1034" y="1080"/>
                  </a:lnTo>
                  <a:lnTo>
                    <a:pt x="1080" y="1096"/>
                  </a:lnTo>
                  <a:lnTo>
                    <a:pt x="1109" y="1105"/>
                  </a:lnTo>
                  <a:lnTo>
                    <a:pt x="1155" y="1120"/>
                  </a:lnTo>
                  <a:lnTo>
                    <a:pt x="1226" y="1144"/>
                  </a:lnTo>
                  <a:lnTo>
                    <a:pt x="1283" y="1164"/>
                  </a:lnTo>
                  <a:lnTo>
                    <a:pt x="1340" y="1179"/>
                  </a:lnTo>
                  <a:lnTo>
                    <a:pt x="1414" y="1192"/>
                  </a:lnTo>
                  <a:lnTo>
                    <a:pt x="1441" y="1197"/>
                  </a:lnTo>
                  <a:lnTo>
                    <a:pt x="1490" y="1202"/>
                  </a:lnTo>
                  <a:lnTo>
                    <a:pt x="1533" y="1204"/>
                  </a:lnTo>
                  <a:lnTo>
                    <a:pt x="1566" y="1228"/>
                  </a:lnTo>
                  <a:lnTo>
                    <a:pt x="1598" y="1248"/>
                  </a:lnTo>
                  <a:lnTo>
                    <a:pt x="1631" y="1266"/>
                  </a:lnTo>
                  <a:lnTo>
                    <a:pt x="1668" y="1282"/>
                  </a:lnTo>
                  <a:lnTo>
                    <a:pt x="1709" y="1296"/>
                  </a:lnTo>
                  <a:lnTo>
                    <a:pt x="1748" y="1310"/>
                  </a:lnTo>
                  <a:lnTo>
                    <a:pt x="1788" y="1320"/>
                  </a:lnTo>
                  <a:lnTo>
                    <a:pt x="1830" y="1332"/>
                  </a:lnTo>
                  <a:lnTo>
                    <a:pt x="1868" y="1346"/>
                  </a:lnTo>
                  <a:lnTo>
                    <a:pt x="1908" y="1358"/>
                  </a:lnTo>
                  <a:lnTo>
                    <a:pt x="1945" y="1370"/>
                  </a:lnTo>
                  <a:lnTo>
                    <a:pt x="1981" y="1386"/>
                  </a:lnTo>
                  <a:lnTo>
                    <a:pt x="2013" y="1402"/>
                  </a:lnTo>
                  <a:lnTo>
                    <a:pt x="2043" y="1420"/>
                  </a:lnTo>
                  <a:lnTo>
                    <a:pt x="2073" y="1440"/>
                  </a:lnTo>
                  <a:lnTo>
                    <a:pt x="2201" y="1518"/>
                  </a:lnTo>
                  <a:lnTo>
                    <a:pt x="2274" y="1494"/>
                  </a:lnTo>
                  <a:lnTo>
                    <a:pt x="2291" y="1426"/>
                  </a:lnTo>
                  <a:lnTo>
                    <a:pt x="2157" y="1376"/>
                  </a:lnTo>
                  <a:lnTo>
                    <a:pt x="2121" y="1358"/>
                  </a:lnTo>
                  <a:lnTo>
                    <a:pt x="2086" y="1342"/>
                  </a:lnTo>
                  <a:lnTo>
                    <a:pt x="2048" y="1330"/>
                  </a:lnTo>
                  <a:lnTo>
                    <a:pt x="2010" y="1317"/>
                  </a:lnTo>
                  <a:lnTo>
                    <a:pt x="1970" y="1306"/>
                  </a:lnTo>
                  <a:lnTo>
                    <a:pt x="1927" y="1296"/>
                  </a:lnTo>
                  <a:lnTo>
                    <a:pt x="1886" y="1286"/>
                  </a:lnTo>
                  <a:lnTo>
                    <a:pt x="1845" y="1276"/>
                  </a:lnTo>
                  <a:lnTo>
                    <a:pt x="1805" y="1266"/>
                  </a:lnTo>
                  <a:lnTo>
                    <a:pt x="1763" y="1256"/>
                  </a:lnTo>
                  <a:lnTo>
                    <a:pt x="1725" y="1246"/>
                  </a:lnTo>
                  <a:lnTo>
                    <a:pt x="1687" y="1232"/>
                  </a:lnTo>
                  <a:lnTo>
                    <a:pt x="1652" y="1218"/>
                  </a:lnTo>
                  <a:lnTo>
                    <a:pt x="1622" y="1202"/>
                  </a:lnTo>
                  <a:lnTo>
                    <a:pt x="1587" y="1176"/>
                  </a:lnTo>
                  <a:lnTo>
                    <a:pt x="1702" y="1134"/>
                  </a:lnTo>
                  <a:lnTo>
                    <a:pt x="1587" y="1138"/>
                  </a:lnTo>
                  <a:lnTo>
                    <a:pt x="1541" y="1134"/>
                  </a:lnTo>
                  <a:lnTo>
                    <a:pt x="1501" y="1128"/>
                  </a:lnTo>
                  <a:lnTo>
                    <a:pt x="1471" y="1120"/>
                  </a:lnTo>
                  <a:lnTo>
                    <a:pt x="1441" y="1114"/>
                  </a:lnTo>
                  <a:lnTo>
                    <a:pt x="1403" y="1092"/>
                  </a:lnTo>
                  <a:lnTo>
                    <a:pt x="1373" y="1070"/>
                  </a:lnTo>
                  <a:lnTo>
                    <a:pt x="1352" y="1042"/>
                  </a:lnTo>
                  <a:lnTo>
                    <a:pt x="1327" y="1010"/>
                  </a:lnTo>
                  <a:lnTo>
                    <a:pt x="1294" y="975"/>
                  </a:lnTo>
                  <a:lnTo>
                    <a:pt x="1270" y="936"/>
                  </a:lnTo>
                  <a:lnTo>
                    <a:pt x="1245" y="898"/>
                  </a:lnTo>
                  <a:lnTo>
                    <a:pt x="1226" y="862"/>
                  </a:lnTo>
                  <a:lnTo>
                    <a:pt x="1197" y="812"/>
                  </a:lnTo>
                  <a:lnTo>
                    <a:pt x="1167" y="779"/>
                  </a:lnTo>
                  <a:lnTo>
                    <a:pt x="1137" y="768"/>
                  </a:lnTo>
                  <a:lnTo>
                    <a:pt x="1101" y="792"/>
                  </a:lnTo>
                  <a:lnTo>
                    <a:pt x="1082" y="824"/>
                  </a:lnTo>
                  <a:lnTo>
                    <a:pt x="1059" y="866"/>
                  </a:lnTo>
                  <a:lnTo>
                    <a:pt x="1031" y="904"/>
                  </a:lnTo>
                  <a:lnTo>
                    <a:pt x="1004" y="942"/>
                  </a:lnTo>
                  <a:lnTo>
                    <a:pt x="966" y="980"/>
                  </a:lnTo>
                  <a:lnTo>
                    <a:pt x="925" y="1008"/>
                  </a:lnTo>
                  <a:lnTo>
                    <a:pt x="887" y="1022"/>
                  </a:lnTo>
                  <a:lnTo>
                    <a:pt x="852" y="1028"/>
                  </a:lnTo>
                  <a:lnTo>
                    <a:pt x="817" y="1028"/>
                  </a:lnTo>
                  <a:lnTo>
                    <a:pt x="784" y="1026"/>
                  </a:lnTo>
                  <a:lnTo>
                    <a:pt x="754" y="1018"/>
                  </a:lnTo>
                  <a:lnTo>
                    <a:pt x="725" y="1008"/>
                  </a:lnTo>
                  <a:lnTo>
                    <a:pt x="694" y="998"/>
                  </a:lnTo>
                  <a:lnTo>
                    <a:pt x="667" y="980"/>
                  </a:lnTo>
                  <a:lnTo>
                    <a:pt x="633" y="957"/>
                  </a:lnTo>
                  <a:lnTo>
                    <a:pt x="602" y="936"/>
                  </a:lnTo>
                  <a:lnTo>
                    <a:pt x="560" y="892"/>
                  </a:lnTo>
                  <a:lnTo>
                    <a:pt x="529" y="856"/>
                  </a:lnTo>
                  <a:lnTo>
                    <a:pt x="510" y="820"/>
                  </a:lnTo>
                  <a:lnTo>
                    <a:pt x="497" y="792"/>
                  </a:lnTo>
                  <a:lnTo>
                    <a:pt x="486" y="762"/>
                  </a:lnTo>
                  <a:lnTo>
                    <a:pt x="478" y="740"/>
                  </a:lnTo>
                  <a:lnTo>
                    <a:pt x="467" y="714"/>
                  </a:lnTo>
                  <a:lnTo>
                    <a:pt x="453" y="688"/>
                  </a:lnTo>
                  <a:lnTo>
                    <a:pt x="418" y="620"/>
                  </a:lnTo>
                  <a:lnTo>
                    <a:pt x="402" y="574"/>
                  </a:lnTo>
                  <a:lnTo>
                    <a:pt x="390" y="536"/>
                  </a:lnTo>
                  <a:lnTo>
                    <a:pt x="385" y="500"/>
                  </a:lnTo>
                  <a:lnTo>
                    <a:pt x="390" y="434"/>
                  </a:lnTo>
                  <a:lnTo>
                    <a:pt x="396" y="406"/>
                  </a:lnTo>
                  <a:lnTo>
                    <a:pt x="407" y="378"/>
                  </a:lnTo>
                  <a:lnTo>
                    <a:pt x="415" y="352"/>
                  </a:lnTo>
                  <a:lnTo>
                    <a:pt x="428" y="328"/>
                  </a:lnTo>
                  <a:lnTo>
                    <a:pt x="440" y="304"/>
                  </a:lnTo>
                  <a:lnTo>
                    <a:pt x="451" y="278"/>
                  </a:lnTo>
                  <a:lnTo>
                    <a:pt x="461" y="256"/>
                  </a:lnTo>
                  <a:lnTo>
                    <a:pt x="472" y="228"/>
                  </a:lnTo>
                  <a:lnTo>
                    <a:pt x="478" y="202"/>
                  </a:lnTo>
                  <a:lnTo>
                    <a:pt x="491" y="162"/>
                  </a:lnTo>
                  <a:lnTo>
                    <a:pt x="456" y="121"/>
                  </a:lnTo>
                  <a:lnTo>
                    <a:pt x="423" y="78"/>
                  </a:lnTo>
                  <a:lnTo>
                    <a:pt x="394" y="36"/>
                  </a:lnTo>
                  <a:lnTo>
                    <a:pt x="377" y="0"/>
                  </a:lnTo>
                  <a:lnTo>
                    <a:pt x="333" y="32"/>
                  </a:lnTo>
                  <a:lnTo>
                    <a:pt x="298" y="50"/>
                  </a:lnTo>
                  <a:lnTo>
                    <a:pt x="264" y="62"/>
                  </a:lnTo>
                  <a:lnTo>
                    <a:pt x="241" y="72"/>
                  </a:lnTo>
                  <a:lnTo>
                    <a:pt x="204" y="88"/>
                  </a:lnTo>
                  <a:lnTo>
                    <a:pt x="163" y="106"/>
                  </a:lnTo>
                  <a:lnTo>
                    <a:pt x="128" y="124"/>
                  </a:lnTo>
                  <a:lnTo>
                    <a:pt x="99" y="141"/>
                  </a:lnTo>
                  <a:lnTo>
                    <a:pt x="61" y="166"/>
                  </a:lnTo>
                  <a:lnTo>
                    <a:pt x="27" y="190"/>
                  </a:lnTo>
                  <a:lnTo>
                    <a:pt x="0" y="218"/>
                  </a:lnTo>
                  <a:lnTo>
                    <a:pt x="44" y="337"/>
                  </a:lnTo>
                  <a:lnTo>
                    <a:pt x="176" y="646"/>
                  </a:lnTo>
                  <a:lnTo>
                    <a:pt x="283" y="710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9" name="Freeform 2443">
              <a:extLst>
                <a:ext uri="{FF2B5EF4-FFF2-40B4-BE49-F238E27FC236}">
                  <a16:creationId xmlns:a16="http://schemas.microsoft.com/office/drawing/2014/main" id="{62CF9B75-CB93-4078-B27B-4D14D085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3041"/>
              <a:ext cx="763" cy="506"/>
            </a:xfrm>
            <a:custGeom>
              <a:avLst/>
              <a:gdLst>
                <a:gd name="T0" fmla="*/ 476 w 2291"/>
                <a:gd name="T1" fmla="*/ 827 h 1518"/>
                <a:gd name="T2" fmla="*/ 543 w 2291"/>
                <a:gd name="T3" fmla="*/ 930 h 1518"/>
                <a:gd name="T4" fmla="*/ 629 w 2291"/>
                <a:gd name="T5" fmla="*/ 1008 h 1518"/>
                <a:gd name="T6" fmla="*/ 721 w 2291"/>
                <a:gd name="T7" fmla="*/ 1060 h 1518"/>
                <a:gd name="T8" fmla="*/ 819 w 2291"/>
                <a:gd name="T9" fmla="*/ 1082 h 1518"/>
                <a:gd name="T10" fmla="*/ 914 w 2291"/>
                <a:gd name="T11" fmla="*/ 1070 h 1518"/>
                <a:gd name="T12" fmla="*/ 1034 w 2291"/>
                <a:gd name="T13" fmla="*/ 1080 h 1518"/>
                <a:gd name="T14" fmla="*/ 1155 w 2291"/>
                <a:gd name="T15" fmla="*/ 1120 h 1518"/>
                <a:gd name="T16" fmla="*/ 1340 w 2291"/>
                <a:gd name="T17" fmla="*/ 1179 h 1518"/>
                <a:gd name="T18" fmla="*/ 1490 w 2291"/>
                <a:gd name="T19" fmla="*/ 1202 h 1518"/>
                <a:gd name="T20" fmla="*/ 1598 w 2291"/>
                <a:gd name="T21" fmla="*/ 1248 h 1518"/>
                <a:gd name="T22" fmla="*/ 1709 w 2291"/>
                <a:gd name="T23" fmla="*/ 1296 h 1518"/>
                <a:gd name="T24" fmla="*/ 1830 w 2291"/>
                <a:gd name="T25" fmla="*/ 1332 h 1518"/>
                <a:gd name="T26" fmla="*/ 1945 w 2291"/>
                <a:gd name="T27" fmla="*/ 1370 h 1518"/>
                <a:gd name="T28" fmla="*/ 2043 w 2291"/>
                <a:gd name="T29" fmla="*/ 1420 h 1518"/>
                <a:gd name="T30" fmla="*/ 2274 w 2291"/>
                <a:gd name="T31" fmla="*/ 1494 h 1518"/>
                <a:gd name="T32" fmla="*/ 2121 w 2291"/>
                <a:gd name="T33" fmla="*/ 1358 h 1518"/>
                <a:gd name="T34" fmla="*/ 2010 w 2291"/>
                <a:gd name="T35" fmla="*/ 1317 h 1518"/>
                <a:gd name="T36" fmla="*/ 1886 w 2291"/>
                <a:gd name="T37" fmla="*/ 1286 h 1518"/>
                <a:gd name="T38" fmla="*/ 1763 w 2291"/>
                <a:gd name="T39" fmla="*/ 1256 h 1518"/>
                <a:gd name="T40" fmla="*/ 1652 w 2291"/>
                <a:gd name="T41" fmla="*/ 1218 h 1518"/>
                <a:gd name="T42" fmla="*/ 1702 w 2291"/>
                <a:gd name="T43" fmla="*/ 1134 h 1518"/>
                <a:gd name="T44" fmla="*/ 1501 w 2291"/>
                <a:gd name="T45" fmla="*/ 1128 h 1518"/>
                <a:gd name="T46" fmla="*/ 1403 w 2291"/>
                <a:gd name="T47" fmla="*/ 1092 h 1518"/>
                <a:gd name="T48" fmla="*/ 1327 w 2291"/>
                <a:gd name="T49" fmla="*/ 1010 h 1518"/>
                <a:gd name="T50" fmla="*/ 1245 w 2291"/>
                <a:gd name="T51" fmla="*/ 898 h 1518"/>
                <a:gd name="T52" fmla="*/ 1167 w 2291"/>
                <a:gd name="T53" fmla="*/ 779 h 1518"/>
                <a:gd name="T54" fmla="*/ 1082 w 2291"/>
                <a:gd name="T55" fmla="*/ 824 h 1518"/>
                <a:gd name="T56" fmla="*/ 1004 w 2291"/>
                <a:gd name="T57" fmla="*/ 942 h 1518"/>
                <a:gd name="T58" fmla="*/ 887 w 2291"/>
                <a:gd name="T59" fmla="*/ 1022 h 1518"/>
                <a:gd name="T60" fmla="*/ 784 w 2291"/>
                <a:gd name="T61" fmla="*/ 1026 h 1518"/>
                <a:gd name="T62" fmla="*/ 694 w 2291"/>
                <a:gd name="T63" fmla="*/ 998 h 1518"/>
                <a:gd name="T64" fmla="*/ 602 w 2291"/>
                <a:gd name="T65" fmla="*/ 936 h 1518"/>
                <a:gd name="T66" fmla="*/ 510 w 2291"/>
                <a:gd name="T67" fmla="*/ 820 h 1518"/>
                <a:gd name="T68" fmla="*/ 478 w 2291"/>
                <a:gd name="T69" fmla="*/ 740 h 1518"/>
                <a:gd name="T70" fmla="*/ 418 w 2291"/>
                <a:gd name="T71" fmla="*/ 620 h 1518"/>
                <a:gd name="T72" fmla="*/ 385 w 2291"/>
                <a:gd name="T73" fmla="*/ 500 h 1518"/>
                <a:gd name="T74" fmla="*/ 407 w 2291"/>
                <a:gd name="T75" fmla="*/ 378 h 1518"/>
                <a:gd name="T76" fmla="*/ 440 w 2291"/>
                <a:gd name="T77" fmla="*/ 304 h 1518"/>
                <a:gd name="T78" fmla="*/ 472 w 2291"/>
                <a:gd name="T79" fmla="*/ 228 h 1518"/>
                <a:gd name="T80" fmla="*/ 456 w 2291"/>
                <a:gd name="T81" fmla="*/ 121 h 1518"/>
                <a:gd name="T82" fmla="*/ 377 w 2291"/>
                <a:gd name="T83" fmla="*/ 0 h 1518"/>
                <a:gd name="T84" fmla="*/ 264 w 2291"/>
                <a:gd name="T85" fmla="*/ 62 h 1518"/>
                <a:gd name="T86" fmla="*/ 163 w 2291"/>
                <a:gd name="T87" fmla="*/ 106 h 1518"/>
                <a:gd name="T88" fmla="*/ 61 w 2291"/>
                <a:gd name="T89" fmla="*/ 166 h 1518"/>
                <a:gd name="T90" fmla="*/ 44 w 2291"/>
                <a:gd name="T91" fmla="*/ 337 h 1518"/>
                <a:gd name="T92" fmla="*/ 283 w 2291"/>
                <a:gd name="T93" fmla="*/ 71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1" h="1518">
                  <a:moveTo>
                    <a:pt x="283" y="710"/>
                  </a:moveTo>
                  <a:lnTo>
                    <a:pt x="377" y="771"/>
                  </a:lnTo>
                  <a:lnTo>
                    <a:pt x="476" y="827"/>
                  </a:lnTo>
                  <a:lnTo>
                    <a:pt x="497" y="862"/>
                  </a:lnTo>
                  <a:lnTo>
                    <a:pt x="518" y="896"/>
                  </a:lnTo>
                  <a:lnTo>
                    <a:pt x="543" y="930"/>
                  </a:lnTo>
                  <a:lnTo>
                    <a:pt x="573" y="957"/>
                  </a:lnTo>
                  <a:lnTo>
                    <a:pt x="600" y="986"/>
                  </a:lnTo>
                  <a:lnTo>
                    <a:pt x="629" y="1008"/>
                  </a:lnTo>
                  <a:lnTo>
                    <a:pt x="660" y="1028"/>
                  </a:lnTo>
                  <a:lnTo>
                    <a:pt x="692" y="1046"/>
                  </a:lnTo>
                  <a:lnTo>
                    <a:pt x="721" y="1060"/>
                  </a:lnTo>
                  <a:lnTo>
                    <a:pt x="754" y="1070"/>
                  </a:lnTo>
                  <a:lnTo>
                    <a:pt x="790" y="1078"/>
                  </a:lnTo>
                  <a:lnTo>
                    <a:pt x="819" y="1082"/>
                  </a:lnTo>
                  <a:lnTo>
                    <a:pt x="852" y="1082"/>
                  </a:lnTo>
                  <a:lnTo>
                    <a:pt x="885" y="1078"/>
                  </a:lnTo>
                  <a:lnTo>
                    <a:pt x="914" y="1070"/>
                  </a:lnTo>
                  <a:lnTo>
                    <a:pt x="944" y="1060"/>
                  </a:lnTo>
                  <a:lnTo>
                    <a:pt x="998" y="1072"/>
                  </a:lnTo>
                  <a:lnTo>
                    <a:pt x="1034" y="1080"/>
                  </a:lnTo>
                  <a:lnTo>
                    <a:pt x="1080" y="1096"/>
                  </a:lnTo>
                  <a:lnTo>
                    <a:pt x="1109" y="1105"/>
                  </a:lnTo>
                  <a:lnTo>
                    <a:pt x="1155" y="1120"/>
                  </a:lnTo>
                  <a:lnTo>
                    <a:pt x="1226" y="1144"/>
                  </a:lnTo>
                  <a:lnTo>
                    <a:pt x="1283" y="1164"/>
                  </a:lnTo>
                  <a:lnTo>
                    <a:pt x="1340" y="1179"/>
                  </a:lnTo>
                  <a:lnTo>
                    <a:pt x="1414" y="1192"/>
                  </a:lnTo>
                  <a:lnTo>
                    <a:pt x="1441" y="1197"/>
                  </a:lnTo>
                  <a:lnTo>
                    <a:pt x="1490" y="1202"/>
                  </a:lnTo>
                  <a:lnTo>
                    <a:pt x="1533" y="1204"/>
                  </a:lnTo>
                  <a:lnTo>
                    <a:pt x="1566" y="1228"/>
                  </a:lnTo>
                  <a:lnTo>
                    <a:pt x="1598" y="1248"/>
                  </a:lnTo>
                  <a:lnTo>
                    <a:pt x="1631" y="1266"/>
                  </a:lnTo>
                  <a:lnTo>
                    <a:pt x="1668" y="1282"/>
                  </a:lnTo>
                  <a:lnTo>
                    <a:pt x="1709" y="1296"/>
                  </a:lnTo>
                  <a:lnTo>
                    <a:pt x="1748" y="1310"/>
                  </a:lnTo>
                  <a:lnTo>
                    <a:pt x="1788" y="1320"/>
                  </a:lnTo>
                  <a:lnTo>
                    <a:pt x="1830" y="1332"/>
                  </a:lnTo>
                  <a:lnTo>
                    <a:pt x="1868" y="1346"/>
                  </a:lnTo>
                  <a:lnTo>
                    <a:pt x="1908" y="1358"/>
                  </a:lnTo>
                  <a:lnTo>
                    <a:pt x="1945" y="1370"/>
                  </a:lnTo>
                  <a:lnTo>
                    <a:pt x="1981" y="1386"/>
                  </a:lnTo>
                  <a:lnTo>
                    <a:pt x="2013" y="1402"/>
                  </a:lnTo>
                  <a:lnTo>
                    <a:pt x="2043" y="1420"/>
                  </a:lnTo>
                  <a:lnTo>
                    <a:pt x="2073" y="1440"/>
                  </a:lnTo>
                  <a:lnTo>
                    <a:pt x="2201" y="1518"/>
                  </a:lnTo>
                  <a:lnTo>
                    <a:pt x="2274" y="1494"/>
                  </a:lnTo>
                  <a:lnTo>
                    <a:pt x="2291" y="1426"/>
                  </a:lnTo>
                  <a:lnTo>
                    <a:pt x="2157" y="1376"/>
                  </a:lnTo>
                  <a:lnTo>
                    <a:pt x="2121" y="1358"/>
                  </a:lnTo>
                  <a:lnTo>
                    <a:pt x="2086" y="1342"/>
                  </a:lnTo>
                  <a:lnTo>
                    <a:pt x="2048" y="1330"/>
                  </a:lnTo>
                  <a:lnTo>
                    <a:pt x="2010" y="1317"/>
                  </a:lnTo>
                  <a:lnTo>
                    <a:pt x="1970" y="1306"/>
                  </a:lnTo>
                  <a:lnTo>
                    <a:pt x="1927" y="1296"/>
                  </a:lnTo>
                  <a:lnTo>
                    <a:pt x="1886" y="1286"/>
                  </a:lnTo>
                  <a:lnTo>
                    <a:pt x="1845" y="1276"/>
                  </a:lnTo>
                  <a:lnTo>
                    <a:pt x="1805" y="1266"/>
                  </a:lnTo>
                  <a:lnTo>
                    <a:pt x="1763" y="1256"/>
                  </a:lnTo>
                  <a:lnTo>
                    <a:pt x="1725" y="1246"/>
                  </a:lnTo>
                  <a:lnTo>
                    <a:pt x="1687" y="1232"/>
                  </a:lnTo>
                  <a:lnTo>
                    <a:pt x="1652" y="1218"/>
                  </a:lnTo>
                  <a:lnTo>
                    <a:pt x="1622" y="1202"/>
                  </a:lnTo>
                  <a:lnTo>
                    <a:pt x="1587" y="1176"/>
                  </a:lnTo>
                  <a:lnTo>
                    <a:pt x="1702" y="1134"/>
                  </a:lnTo>
                  <a:lnTo>
                    <a:pt x="1587" y="1138"/>
                  </a:lnTo>
                  <a:lnTo>
                    <a:pt x="1541" y="1134"/>
                  </a:lnTo>
                  <a:lnTo>
                    <a:pt x="1501" y="1128"/>
                  </a:lnTo>
                  <a:lnTo>
                    <a:pt x="1471" y="1120"/>
                  </a:lnTo>
                  <a:lnTo>
                    <a:pt x="1441" y="1114"/>
                  </a:lnTo>
                  <a:lnTo>
                    <a:pt x="1403" y="1092"/>
                  </a:lnTo>
                  <a:lnTo>
                    <a:pt x="1373" y="1070"/>
                  </a:lnTo>
                  <a:lnTo>
                    <a:pt x="1352" y="1042"/>
                  </a:lnTo>
                  <a:lnTo>
                    <a:pt x="1327" y="1010"/>
                  </a:lnTo>
                  <a:lnTo>
                    <a:pt x="1294" y="975"/>
                  </a:lnTo>
                  <a:lnTo>
                    <a:pt x="1270" y="936"/>
                  </a:lnTo>
                  <a:lnTo>
                    <a:pt x="1245" y="898"/>
                  </a:lnTo>
                  <a:lnTo>
                    <a:pt x="1226" y="862"/>
                  </a:lnTo>
                  <a:lnTo>
                    <a:pt x="1197" y="812"/>
                  </a:lnTo>
                  <a:lnTo>
                    <a:pt x="1167" y="779"/>
                  </a:lnTo>
                  <a:lnTo>
                    <a:pt x="1137" y="768"/>
                  </a:lnTo>
                  <a:lnTo>
                    <a:pt x="1101" y="792"/>
                  </a:lnTo>
                  <a:lnTo>
                    <a:pt x="1082" y="824"/>
                  </a:lnTo>
                  <a:lnTo>
                    <a:pt x="1059" y="866"/>
                  </a:lnTo>
                  <a:lnTo>
                    <a:pt x="1031" y="904"/>
                  </a:lnTo>
                  <a:lnTo>
                    <a:pt x="1004" y="942"/>
                  </a:lnTo>
                  <a:lnTo>
                    <a:pt x="966" y="980"/>
                  </a:lnTo>
                  <a:lnTo>
                    <a:pt x="925" y="1008"/>
                  </a:lnTo>
                  <a:lnTo>
                    <a:pt x="887" y="1022"/>
                  </a:lnTo>
                  <a:lnTo>
                    <a:pt x="852" y="1028"/>
                  </a:lnTo>
                  <a:lnTo>
                    <a:pt x="817" y="1028"/>
                  </a:lnTo>
                  <a:lnTo>
                    <a:pt x="784" y="1026"/>
                  </a:lnTo>
                  <a:lnTo>
                    <a:pt x="754" y="1018"/>
                  </a:lnTo>
                  <a:lnTo>
                    <a:pt x="725" y="1008"/>
                  </a:lnTo>
                  <a:lnTo>
                    <a:pt x="694" y="998"/>
                  </a:lnTo>
                  <a:lnTo>
                    <a:pt x="667" y="980"/>
                  </a:lnTo>
                  <a:lnTo>
                    <a:pt x="633" y="957"/>
                  </a:lnTo>
                  <a:lnTo>
                    <a:pt x="602" y="936"/>
                  </a:lnTo>
                  <a:lnTo>
                    <a:pt x="560" y="892"/>
                  </a:lnTo>
                  <a:lnTo>
                    <a:pt x="529" y="856"/>
                  </a:lnTo>
                  <a:lnTo>
                    <a:pt x="510" y="820"/>
                  </a:lnTo>
                  <a:lnTo>
                    <a:pt x="497" y="792"/>
                  </a:lnTo>
                  <a:lnTo>
                    <a:pt x="486" y="762"/>
                  </a:lnTo>
                  <a:lnTo>
                    <a:pt x="478" y="740"/>
                  </a:lnTo>
                  <a:lnTo>
                    <a:pt x="467" y="714"/>
                  </a:lnTo>
                  <a:lnTo>
                    <a:pt x="453" y="688"/>
                  </a:lnTo>
                  <a:lnTo>
                    <a:pt x="418" y="620"/>
                  </a:lnTo>
                  <a:lnTo>
                    <a:pt x="402" y="574"/>
                  </a:lnTo>
                  <a:lnTo>
                    <a:pt x="390" y="536"/>
                  </a:lnTo>
                  <a:lnTo>
                    <a:pt x="385" y="500"/>
                  </a:lnTo>
                  <a:lnTo>
                    <a:pt x="390" y="434"/>
                  </a:lnTo>
                  <a:lnTo>
                    <a:pt x="396" y="406"/>
                  </a:lnTo>
                  <a:lnTo>
                    <a:pt x="407" y="378"/>
                  </a:lnTo>
                  <a:lnTo>
                    <a:pt x="415" y="352"/>
                  </a:lnTo>
                  <a:lnTo>
                    <a:pt x="428" y="328"/>
                  </a:lnTo>
                  <a:lnTo>
                    <a:pt x="440" y="304"/>
                  </a:lnTo>
                  <a:lnTo>
                    <a:pt x="451" y="278"/>
                  </a:lnTo>
                  <a:lnTo>
                    <a:pt x="461" y="256"/>
                  </a:lnTo>
                  <a:lnTo>
                    <a:pt x="472" y="228"/>
                  </a:lnTo>
                  <a:lnTo>
                    <a:pt x="478" y="202"/>
                  </a:lnTo>
                  <a:lnTo>
                    <a:pt x="491" y="162"/>
                  </a:lnTo>
                  <a:lnTo>
                    <a:pt x="456" y="121"/>
                  </a:lnTo>
                  <a:lnTo>
                    <a:pt x="423" y="78"/>
                  </a:lnTo>
                  <a:lnTo>
                    <a:pt x="394" y="36"/>
                  </a:lnTo>
                  <a:lnTo>
                    <a:pt x="377" y="0"/>
                  </a:lnTo>
                  <a:lnTo>
                    <a:pt x="333" y="32"/>
                  </a:lnTo>
                  <a:lnTo>
                    <a:pt x="298" y="50"/>
                  </a:lnTo>
                  <a:lnTo>
                    <a:pt x="264" y="62"/>
                  </a:lnTo>
                  <a:lnTo>
                    <a:pt x="241" y="72"/>
                  </a:lnTo>
                  <a:lnTo>
                    <a:pt x="204" y="88"/>
                  </a:lnTo>
                  <a:lnTo>
                    <a:pt x="163" y="106"/>
                  </a:lnTo>
                  <a:lnTo>
                    <a:pt x="128" y="124"/>
                  </a:lnTo>
                  <a:lnTo>
                    <a:pt x="99" y="141"/>
                  </a:lnTo>
                  <a:lnTo>
                    <a:pt x="61" y="166"/>
                  </a:lnTo>
                  <a:lnTo>
                    <a:pt x="27" y="190"/>
                  </a:lnTo>
                  <a:lnTo>
                    <a:pt x="0" y="218"/>
                  </a:lnTo>
                  <a:lnTo>
                    <a:pt x="44" y="337"/>
                  </a:lnTo>
                  <a:lnTo>
                    <a:pt x="176" y="646"/>
                  </a:lnTo>
                  <a:lnTo>
                    <a:pt x="283" y="710"/>
                  </a:lnTo>
                  <a:lnTo>
                    <a:pt x="283" y="7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0" name="Freeform 2444">
              <a:extLst>
                <a:ext uri="{FF2B5EF4-FFF2-40B4-BE49-F238E27FC236}">
                  <a16:creationId xmlns:a16="http://schemas.microsoft.com/office/drawing/2014/main" id="{60F7E118-A329-4D87-9551-49FDF2D58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179"/>
              <a:ext cx="163" cy="119"/>
            </a:xfrm>
            <a:custGeom>
              <a:avLst/>
              <a:gdLst>
                <a:gd name="T0" fmla="*/ 489 w 489"/>
                <a:gd name="T1" fmla="*/ 81 h 357"/>
                <a:gd name="T2" fmla="*/ 489 w 489"/>
                <a:gd name="T3" fmla="*/ 99 h 357"/>
                <a:gd name="T4" fmla="*/ 489 w 489"/>
                <a:gd name="T5" fmla="*/ 120 h 357"/>
                <a:gd name="T6" fmla="*/ 489 w 489"/>
                <a:gd name="T7" fmla="*/ 137 h 357"/>
                <a:gd name="T8" fmla="*/ 486 w 489"/>
                <a:gd name="T9" fmla="*/ 155 h 357"/>
                <a:gd name="T10" fmla="*/ 480 w 489"/>
                <a:gd name="T11" fmla="*/ 173 h 357"/>
                <a:gd name="T12" fmla="*/ 476 w 489"/>
                <a:gd name="T13" fmla="*/ 189 h 357"/>
                <a:gd name="T14" fmla="*/ 467 w 489"/>
                <a:gd name="T15" fmla="*/ 206 h 357"/>
                <a:gd name="T16" fmla="*/ 459 w 489"/>
                <a:gd name="T17" fmla="*/ 222 h 357"/>
                <a:gd name="T18" fmla="*/ 448 w 489"/>
                <a:gd name="T19" fmla="*/ 238 h 357"/>
                <a:gd name="T20" fmla="*/ 440 w 489"/>
                <a:gd name="T21" fmla="*/ 252 h 357"/>
                <a:gd name="T22" fmla="*/ 429 w 489"/>
                <a:gd name="T23" fmla="*/ 265 h 357"/>
                <a:gd name="T24" fmla="*/ 415 w 489"/>
                <a:gd name="T25" fmla="*/ 278 h 357"/>
                <a:gd name="T26" fmla="*/ 402 w 489"/>
                <a:gd name="T27" fmla="*/ 291 h 357"/>
                <a:gd name="T28" fmla="*/ 386 w 489"/>
                <a:gd name="T29" fmla="*/ 303 h 357"/>
                <a:gd name="T30" fmla="*/ 369 w 489"/>
                <a:gd name="T31" fmla="*/ 314 h 357"/>
                <a:gd name="T32" fmla="*/ 352 w 489"/>
                <a:gd name="T33" fmla="*/ 323 h 357"/>
                <a:gd name="T34" fmla="*/ 337 w 489"/>
                <a:gd name="T35" fmla="*/ 332 h 357"/>
                <a:gd name="T36" fmla="*/ 318 w 489"/>
                <a:gd name="T37" fmla="*/ 339 h 357"/>
                <a:gd name="T38" fmla="*/ 299 w 489"/>
                <a:gd name="T39" fmla="*/ 347 h 357"/>
                <a:gd name="T40" fmla="*/ 277 w 489"/>
                <a:gd name="T41" fmla="*/ 352 h 357"/>
                <a:gd name="T42" fmla="*/ 258 w 489"/>
                <a:gd name="T43" fmla="*/ 355 h 357"/>
                <a:gd name="T44" fmla="*/ 236 w 489"/>
                <a:gd name="T45" fmla="*/ 357 h 357"/>
                <a:gd name="T46" fmla="*/ 215 w 489"/>
                <a:gd name="T47" fmla="*/ 357 h 357"/>
                <a:gd name="T48" fmla="*/ 193 w 489"/>
                <a:gd name="T49" fmla="*/ 357 h 357"/>
                <a:gd name="T50" fmla="*/ 174 w 489"/>
                <a:gd name="T51" fmla="*/ 355 h 357"/>
                <a:gd name="T52" fmla="*/ 149 w 489"/>
                <a:gd name="T53" fmla="*/ 350 h 357"/>
                <a:gd name="T54" fmla="*/ 128 w 489"/>
                <a:gd name="T55" fmla="*/ 344 h 357"/>
                <a:gd name="T56" fmla="*/ 107 w 489"/>
                <a:gd name="T57" fmla="*/ 337 h 357"/>
                <a:gd name="T58" fmla="*/ 84 w 489"/>
                <a:gd name="T59" fmla="*/ 329 h 357"/>
                <a:gd name="T60" fmla="*/ 61 w 489"/>
                <a:gd name="T61" fmla="*/ 316 h 357"/>
                <a:gd name="T62" fmla="*/ 38 w 489"/>
                <a:gd name="T63" fmla="*/ 303 h 357"/>
                <a:gd name="T64" fmla="*/ 17 w 489"/>
                <a:gd name="T65" fmla="*/ 288 h 357"/>
                <a:gd name="T66" fmla="*/ 0 w 489"/>
                <a:gd name="T67" fmla="*/ 267 h 357"/>
                <a:gd name="T68" fmla="*/ 14 w 489"/>
                <a:gd name="T69" fmla="*/ 276 h 357"/>
                <a:gd name="T70" fmla="*/ 28 w 489"/>
                <a:gd name="T71" fmla="*/ 281 h 357"/>
                <a:gd name="T72" fmla="*/ 44 w 489"/>
                <a:gd name="T73" fmla="*/ 288 h 357"/>
                <a:gd name="T74" fmla="*/ 61 w 489"/>
                <a:gd name="T75" fmla="*/ 291 h 357"/>
                <a:gd name="T76" fmla="*/ 80 w 489"/>
                <a:gd name="T77" fmla="*/ 294 h 357"/>
                <a:gd name="T78" fmla="*/ 98 w 489"/>
                <a:gd name="T79" fmla="*/ 296 h 357"/>
                <a:gd name="T80" fmla="*/ 120 w 489"/>
                <a:gd name="T81" fmla="*/ 298 h 357"/>
                <a:gd name="T82" fmla="*/ 139 w 489"/>
                <a:gd name="T83" fmla="*/ 298 h 357"/>
                <a:gd name="T84" fmla="*/ 161 w 489"/>
                <a:gd name="T85" fmla="*/ 298 h 357"/>
                <a:gd name="T86" fmla="*/ 182 w 489"/>
                <a:gd name="T87" fmla="*/ 296 h 357"/>
                <a:gd name="T88" fmla="*/ 203 w 489"/>
                <a:gd name="T89" fmla="*/ 294 h 357"/>
                <a:gd name="T90" fmla="*/ 228 w 489"/>
                <a:gd name="T91" fmla="*/ 288 h 357"/>
                <a:gd name="T92" fmla="*/ 247 w 489"/>
                <a:gd name="T93" fmla="*/ 283 h 357"/>
                <a:gd name="T94" fmla="*/ 272 w 489"/>
                <a:gd name="T95" fmla="*/ 276 h 357"/>
                <a:gd name="T96" fmla="*/ 293 w 489"/>
                <a:gd name="T97" fmla="*/ 270 h 357"/>
                <a:gd name="T98" fmla="*/ 314 w 489"/>
                <a:gd name="T99" fmla="*/ 260 h 357"/>
                <a:gd name="T100" fmla="*/ 339 w 489"/>
                <a:gd name="T101" fmla="*/ 247 h 357"/>
                <a:gd name="T102" fmla="*/ 361 w 489"/>
                <a:gd name="T103" fmla="*/ 235 h 357"/>
                <a:gd name="T104" fmla="*/ 383 w 489"/>
                <a:gd name="T105" fmla="*/ 220 h 357"/>
                <a:gd name="T106" fmla="*/ 402 w 489"/>
                <a:gd name="T107" fmla="*/ 204 h 357"/>
                <a:gd name="T108" fmla="*/ 421 w 489"/>
                <a:gd name="T109" fmla="*/ 184 h 357"/>
                <a:gd name="T110" fmla="*/ 438 w 489"/>
                <a:gd name="T111" fmla="*/ 164 h 357"/>
                <a:gd name="T112" fmla="*/ 451 w 489"/>
                <a:gd name="T113" fmla="*/ 140 h 357"/>
                <a:gd name="T114" fmla="*/ 465 w 489"/>
                <a:gd name="T115" fmla="*/ 117 h 357"/>
                <a:gd name="T116" fmla="*/ 473 w 489"/>
                <a:gd name="T117" fmla="*/ 92 h 357"/>
                <a:gd name="T118" fmla="*/ 489 w 489"/>
                <a:gd name="T119" fmla="*/ 0 h 357"/>
                <a:gd name="T120" fmla="*/ 489 w 489"/>
                <a:gd name="T121" fmla="*/ 8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9" h="357">
                  <a:moveTo>
                    <a:pt x="489" y="81"/>
                  </a:moveTo>
                  <a:lnTo>
                    <a:pt x="489" y="99"/>
                  </a:lnTo>
                  <a:lnTo>
                    <a:pt x="489" y="120"/>
                  </a:lnTo>
                  <a:lnTo>
                    <a:pt x="489" y="137"/>
                  </a:lnTo>
                  <a:lnTo>
                    <a:pt x="486" y="155"/>
                  </a:lnTo>
                  <a:lnTo>
                    <a:pt x="480" y="173"/>
                  </a:lnTo>
                  <a:lnTo>
                    <a:pt x="476" y="189"/>
                  </a:lnTo>
                  <a:lnTo>
                    <a:pt x="467" y="206"/>
                  </a:lnTo>
                  <a:lnTo>
                    <a:pt x="459" y="222"/>
                  </a:lnTo>
                  <a:lnTo>
                    <a:pt x="448" y="238"/>
                  </a:lnTo>
                  <a:lnTo>
                    <a:pt x="440" y="252"/>
                  </a:lnTo>
                  <a:lnTo>
                    <a:pt x="429" y="265"/>
                  </a:lnTo>
                  <a:lnTo>
                    <a:pt x="415" y="278"/>
                  </a:lnTo>
                  <a:lnTo>
                    <a:pt x="402" y="291"/>
                  </a:lnTo>
                  <a:lnTo>
                    <a:pt x="386" y="303"/>
                  </a:lnTo>
                  <a:lnTo>
                    <a:pt x="369" y="314"/>
                  </a:lnTo>
                  <a:lnTo>
                    <a:pt x="352" y="323"/>
                  </a:lnTo>
                  <a:lnTo>
                    <a:pt x="337" y="332"/>
                  </a:lnTo>
                  <a:lnTo>
                    <a:pt x="318" y="339"/>
                  </a:lnTo>
                  <a:lnTo>
                    <a:pt x="299" y="347"/>
                  </a:lnTo>
                  <a:lnTo>
                    <a:pt x="277" y="352"/>
                  </a:lnTo>
                  <a:lnTo>
                    <a:pt x="258" y="355"/>
                  </a:lnTo>
                  <a:lnTo>
                    <a:pt x="236" y="357"/>
                  </a:lnTo>
                  <a:lnTo>
                    <a:pt x="215" y="357"/>
                  </a:lnTo>
                  <a:lnTo>
                    <a:pt x="193" y="357"/>
                  </a:lnTo>
                  <a:lnTo>
                    <a:pt x="174" y="355"/>
                  </a:lnTo>
                  <a:lnTo>
                    <a:pt x="149" y="350"/>
                  </a:lnTo>
                  <a:lnTo>
                    <a:pt x="128" y="344"/>
                  </a:lnTo>
                  <a:lnTo>
                    <a:pt x="107" y="337"/>
                  </a:lnTo>
                  <a:lnTo>
                    <a:pt x="84" y="329"/>
                  </a:lnTo>
                  <a:lnTo>
                    <a:pt x="61" y="316"/>
                  </a:lnTo>
                  <a:lnTo>
                    <a:pt x="38" y="303"/>
                  </a:lnTo>
                  <a:lnTo>
                    <a:pt x="17" y="288"/>
                  </a:lnTo>
                  <a:lnTo>
                    <a:pt x="0" y="267"/>
                  </a:lnTo>
                  <a:lnTo>
                    <a:pt x="14" y="276"/>
                  </a:lnTo>
                  <a:lnTo>
                    <a:pt x="28" y="281"/>
                  </a:lnTo>
                  <a:lnTo>
                    <a:pt x="44" y="288"/>
                  </a:lnTo>
                  <a:lnTo>
                    <a:pt x="61" y="291"/>
                  </a:lnTo>
                  <a:lnTo>
                    <a:pt x="80" y="294"/>
                  </a:lnTo>
                  <a:lnTo>
                    <a:pt x="98" y="296"/>
                  </a:lnTo>
                  <a:lnTo>
                    <a:pt x="120" y="298"/>
                  </a:lnTo>
                  <a:lnTo>
                    <a:pt x="139" y="298"/>
                  </a:lnTo>
                  <a:lnTo>
                    <a:pt x="161" y="298"/>
                  </a:lnTo>
                  <a:lnTo>
                    <a:pt x="182" y="296"/>
                  </a:lnTo>
                  <a:lnTo>
                    <a:pt x="203" y="294"/>
                  </a:lnTo>
                  <a:lnTo>
                    <a:pt x="228" y="288"/>
                  </a:lnTo>
                  <a:lnTo>
                    <a:pt x="247" y="283"/>
                  </a:lnTo>
                  <a:lnTo>
                    <a:pt x="272" y="276"/>
                  </a:lnTo>
                  <a:lnTo>
                    <a:pt x="293" y="270"/>
                  </a:lnTo>
                  <a:lnTo>
                    <a:pt x="314" y="260"/>
                  </a:lnTo>
                  <a:lnTo>
                    <a:pt x="339" y="247"/>
                  </a:lnTo>
                  <a:lnTo>
                    <a:pt x="361" y="235"/>
                  </a:lnTo>
                  <a:lnTo>
                    <a:pt x="383" y="220"/>
                  </a:lnTo>
                  <a:lnTo>
                    <a:pt x="402" y="204"/>
                  </a:lnTo>
                  <a:lnTo>
                    <a:pt x="421" y="184"/>
                  </a:lnTo>
                  <a:lnTo>
                    <a:pt x="438" y="164"/>
                  </a:lnTo>
                  <a:lnTo>
                    <a:pt x="451" y="140"/>
                  </a:lnTo>
                  <a:lnTo>
                    <a:pt x="465" y="117"/>
                  </a:lnTo>
                  <a:lnTo>
                    <a:pt x="473" y="92"/>
                  </a:lnTo>
                  <a:lnTo>
                    <a:pt x="489" y="0"/>
                  </a:lnTo>
                  <a:lnTo>
                    <a:pt x="489" y="81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1" name="Freeform 2445">
              <a:extLst>
                <a:ext uri="{FF2B5EF4-FFF2-40B4-BE49-F238E27FC236}">
                  <a16:creationId xmlns:a16="http://schemas.microsoft.com/office/drawing/2014/main" id="{9174D83F-FA0F-47D9-9BAB-AF55DE8B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179"/>
              <a:ext cx="163" cy="119"/>
            </a:xfrm>
            <a:custGeom>
              <a:avLst/>
              <a:gdLst>
                <a:gd name="T0" fmla="*/ 489 w 489"/>
                <a:gd name="T1" fmla="*/ 81 h 357"/>
                <a:gd name="T2" fmla="*/ 489 w 489"/>
                <a:gd name="T3" fmla="*/ 99 h 357"/>
                <a:gd name="T4" fmla="*/ 489 w 489"/>
                <a:gd name="T5" fmla="*/ 120 h 357"/>
                <a:gd name="T6" fmla="*/ 489 w 489"/>
                <a:gd name="T7" fmla="*/ 137 h 357"/>
                <a:gd name="T8" fmla="*/ 486 w 489"/>
                <a:gd name="T9" fmla="*/ 155 h 357"/>
                <a:gd name="T10" fmla="*/ 480 w 489"/>
                <a:gd name="T11" fmla="*/ 173 h 357"/>
                <a:gd name="T12" fmla="*/ 476 w 489"/>
                <a:gd name="T13" fmla="*/ 189 h 357"/>
                <a:gd name="T14" fmla="*/ 467 w 489"/>
                <a:gd name="T15" fmla="*/ 206 h 357"/>
                <a:gd name="T16" fmla="*/ 459 w 489"/>
                <a:gd name="T17" fmla="*/ 222 h 357"/>
                <a:gd name="T18" fmla="*/ 448 w 489"/>
                <a:gd name="T19" fmla="*/ 238 h 357"/>
                <a:gd name="T20" fmla="*/ 440 w 489"/>
                <a:gd name="T21" fmla="*/ 252 h 357"/>
                <a:gd name="T22" fmla="*/ 429 w 489"/>
                <a:gd name="T23" fmla="*/ 265 h 357"/>
                <a:gd name="T24" fmla="*/ 415 w 489"/>
                <a:gd name="T25" fmla="*/ 278 h 357"/>
                <a:gd name="T26" fmla="*/ 402 w 489"/>
                <a:gd name="T27" fmla="*/ 291 h 357"/>
                <a:gd name="T28" fmla="*/ 386 w 489"/>
                <a:gd name="T29" fmla="*/ 303 h 357"/>
                <a:gd name="T30" fmla="*/ 369 w 489"/>
                <a:gd name="T31" fmla="*/ 314 h 357"/>
                <a:gd name="T32" fmla="*/ 352 w 489"/>
                <a:gd name="T33" fmla="*/ 323 h 357"/>
                <a:gd name="T34" fmla="*/ 337 w 489"/>
                <a:gd name="T35" fmla="*/ 332 h 357"/>
                <a:gd name="T36" fmla="*/ 318 w 489"/>
                <a:gd name="T37" fmla="*/ 339 h 357"/>
                <a:gd name="T38" fmla="*/ 299 w 489"/>
                <a:gd name="T39" fmla="*/ 347 h 357"/>
                <a:gd name="T40" fmla="*/ 277 w 489"/>
                <a:gd name="T41" fmla="*/ 352 h 357"/>
                <a:gd name="T42" fmla="*/ 258 w 489"/>
                <a:gd name="T43" fmla="*/ 355 h 357"/>
                <a:gd name="T44" fmla="*/ 236 w 489"/>
                <a:gd name="T45" fmla="*/ 357 h 357"/>
                <a:gd name="T46" fmla="*/ 215 w 489"/>
                <a:gd name="T47" fmla="*/ 357 h 357"/>
                <a:gd name="T48" fmla="*/ 193 w 489"/>
                <a:gd name="T49" fmla="*/ 357 h 357"/>
                <a:gd name="T50" fmla="*/ 174 w 489"/>
                <a:gd name="T51" fmla="*/ 355 h 357"/>
                <a:gd name="T52" fmla="*/ 149 w 489"/>
                <a:gd name="T53" fmla="*/ 350 h 357"/>
                <a:gd name="T54" fmla="*/ 128 w 489"/>
                <a:gd name="T55" fmla="*/ 344 h 357"/>
                <a:gd name="T56" fmla="*/ 107 w 489"/>
                <a:gd name="T57" fmla="*/ 337 h 357"/>
                <a:gd name="T58" fmla="*/ 84 w 489"/>
                <a:gd name="T59" fmla="*/ 329 h 357"/>
                <a:gd name="T60" fmla="*/ 61 w 489"/>
                <a:gd name="T61" fmla="*/ 316 h 357"/>
                <a:gd name="T62" fmla="*/ 38 w 489"/>
                <a:gd name="T63" fmla="*/ 303 h 357"/>
                <a:gd name="T64" fmla="*/ 17 w 489"/>
                <a:gd name="T65" fmla="*/ 288 h 357"/>
                <a:gd name="T66" fmla="*/ 0 w 489"/>
                <a:gd name="T67" fmla="*/ 267 h 357"/>
                <a:gd name="T68" fmla="*/ 14 w 489"/>
                <a:gd name="T69" fmla="*/ 276 h 357"/>
                <a:gd name="T70" fmla="*/ 28 w 489"/>
                <a:gd name="T71" fmla="*/ 281 h 357"/>
                <a:gd name="T72" fmla="*/ 44 w 489"/>
                <a:gd name="T73" fmla="*/ 288 h 357"/>
                <a:gd name="T74" fmla="*/ 61 w 489"/>
                <a:gd name="T75" fmla="*/ 291 h 357"/>
                <a:gd name="T76" fmla="*/ 80 w 489"/>
                <a:gd name="T77" fmla="*/ 294 h 357"/>
                <a:gd name="T78" fmla="*/ 98 w 489"/>
                <a:gd name="T79" fmla="*/ 296 h 357"/>
                <a:gd name="T80" fmla="*/ 120 w 489"/>
                <a:gd name="T81" fmla="*/ 298 h 357"/>
                <a:gd name="T82" fmla="*/ 139 w 489"/>
                <a:gd name="T83" fmla="*/ 298 h 357"/>
                <a:gd name="T84" fmla="*/ 161 w 489"/>
                <a:gd name="T85" fmla="*/ 298 h 357"/>
                <a:gd name="T86" fmla="*/ 182 w 489"/>
                <a:gd name="T87" fmla="*/ 296 h 357"/>
                <a:gd name="T88" fmla="*/ 203 w 489"/>
                <a:gd name="T89" fmla="*/ 294 h 357"/>
                <a:gd name="T90" fmla="*/ 228 w 489"/>
                <a:gd name="T91" fmla="*/ 288 h 357"/>
                <a:gd name="T92" fmla="*/ 247 w 489"/>
                <a:gd name="T93" fmla="*/ 283 h 357"/>
                <a:gd name="T94" fmla="*/ 272 w 489"/>
                <a:gd name="T95" fmla="*/ 276 h 357"/>
                <a:gd name="T96" fmla="*/ 293 w 489"/>
                <a:gd name="T97" fmla="*/ 270 h 357"/>
                <a:gd name="T98" fmla="*/ 314 w 489"/>
                <a:gd name="T99" fmla="*/ 260 h 357"/>
                <a:gd name="T100" fmla="*/ 339 w 489"/>
                <a:gd name="T101" fmla="*/ 247 h 357"/>
                <a:gd name="T102" fmla="*/ 361 w 489"/>
                <a:gd name="T103" fmla="*/ 235 h 357"/>
                <a:gd name="T104" fmla="*/ 383 w 489"/>
                <a:gd name="T105" fmla="*/ 220 h 357"/>
                <a:gd name="T106" fmla="*/ 402 w 489"/>
                <a:gd name="T107" fmla="*/ 204 h 357"/>
                <a:gd name="T108" fmla="*/ 421 w 489"/>
                <a:gd name="T109" fmla="*/ 184 h 357"/>
                <a:gd name="T110" fmla="*/ 438 w 489"/>
                <a:gd name="T111" fmla="*/ 164 h 357"/>
                <a:gd name="T112" fmla="*/ 451 w 489"/>
                <a:gd name="T113" fmla="*/ 140 h 357"/>
                <a:gd name="T114" fmla="*/ 465 w 489"/>
                <a:gd name="T115" fmla="*/ 117 h 357"/>
                <a:gd name="T116" fmla="*/ 473 w 489"/>
                <a:gd name="T117" fmla="*/ 92 h 357"/>
                <a:gd name="T118" fmla="*/ 489 w 489"/>
                <a:gd name="T119" fmla="*/ 0 h 357"/>
                <a:gd name="T120" fmla="*/ 489 w 489"/>
                <a:gd name="T121" fmla="*/ 81 h 357"/>
                <a:gd name="T122" fmla="*/ 489 w 489"/>
                <a:gd name="T123" fmla="*/ 8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357">
                  <a:moveTo>
                    <a:pt x="489" y="81"/>
                  </a:moveTo>
                  <a:lnTo>
                    <a:pt x="489" y="99"/>
                  </a:lnTo>
                  <a:lnTo>
                    <a:pt x="489" y="120"/>
                  </a:lnTo>
                  <a:lnTo>
                    <a:pt x="489" y="137"/>
                  </a:lnTo>
                  <a:lnTo>
                    <a:pt x="486" y="155"/>
                  </a:lnTo>
                  <a:lnTo>
                    <a:pt x="480" y="173"/>
                  </a:lnTo>
                  <a:lnTo>
                    <a:pt x="476" y="189"/>
                  </a:lnTo>
                  <a:lnTo>
                    <a:pt x="467" y="206"/>
                  </a:lnTo>
                  <a:lnTo>
                    <a:pt x="459" y="222"/>
                  </a:lnTo>
                  <a:lnTo>
                    <a:pt x="448" y="238"/>
                  </a:lnTo>
                  <a:lnTo>
                    <a:pt x="440" y="252"/>
                  </a:lnTo>
                  <a:lnTo>
                    <a:pt x="429" y="265"/>
                  </a:lnTo>
                  <a:lnTo>
                    <a:pt x="415" y="278"/>
                  </a:lnTo>
                  <a:lnTo>
                    <a:pt x="402" y="291"/>
                  </a:lnTo>
                  <a:lnTo>
                    <a:pt x="386" y="303"/>
                  </a:lnTo>
                  <a:lnTo>
                    <a:pt x="369" y="314"/>
                  </a:lnTo>
                  <a:lnTo>
                    <a:pt x="352" y="323"/>
                  </a:lnTo>
                  <a:lnTo>
                    <a:pt x="337" y="332"/>
                  </a:lnTo>
                  <a:lnTo>
                    <a:pt x="318" y="339"/>
                  </a:lnTo>
                  <a:lnTo>
                    <a:pt x="299" y="347"/>
                  </a:lnTo>
                  <a:lnTo>
                    <a:pt x="277" y="352"/>
                  </a:lnTo>
                  <a:lnTo>
                    <a:pt x="258" y="355"/>
                  </a:lnTo>
                  <a:lnTo>
                    <a:pt x="236" y="357"/>
                  </a:lnTo>
                  <a:lnTo>
                    <a:pt x="215" y="357"/>
                  </a:lnTo>
                  <a:lnTo>
                    <a:pt x="193" y="357"/>
                  </a:lnTo>
                  <a:lnTo>
                    <a:pt x="174" y="355"/>
                  </a:lnTo>
                  <a:lnTo>
                    <a:pt x="149" y="350"/>
                  </a:lnTo>
                  <a:lnTo>
                    <a:pt x="128" y="344"/>
                  </a:lnTo>
                  <a:lnTo>
                    <a:pt x="107" y="337"/>
                  </a:lnTo>
                  <a:lnTo>
                    <a:pt x="84" y="329"/>
                  </a:lnTo>
                  <a:lnTo>
                    <a:pt x="61" y="316"/>
                  </a:lnTo>
                  <a:lnTo>
                    <a:pt x="38" y="303"/>
                  </a:lnTo>
                  <a:lnTo>
                    <a:pt x="17" y="288"/>
                  </a:lnTo>
                  <a:lnTo>
                    <a:pt x="0" y="267"/>
                  </a:lnTo>
                  <a:lnTo>
                    <a:pt x="14" y="276"/>
                  </a:lnTo>
                  <a:lnTo>
                    <a:pt x="28" y="281"/>
                  </a:lnTo>
                  <a:lnTo>
                    <a:pt x="44" y="288"/>
                  </a:lnTo>
                  <a:lnTo>
                    <a:pt x="61" y="291"/>
                  </a:lnTo>
                  <a:lnTo>
                    <a:pt x="80" y="294"/>
                  </a:lnTo>
                  <a:lnTo>
                    <a:pt x="98" y="296"/>
                  </a:lnTo>
                  <a:lnTo>
                    <a:pt x="120" y="298"/>
                  </a:lnTo>
                  <a:lnTo>
                    <a:pt x="139" y="298"/>
                  </a:lnTo>
                  <a:lnTo>
                    <a:pt x="161" y="298"/>
                  </a:lnTo>
                  <a:lnTo>
                    <a:pt x="182" y="296"/>
                  </a:lnTo>
                  <a:lnTo>
                    <a:pt x="203" y="294"/>
                  </a:lnTo>
                  <a:lnTo>
                    <a:pt x="228" y="288"/>
                  </a:lnTo>
                  <a:lnTo>
                    <a:pt x="247" y="283"/>
                  </a:lnTo>
                  <a:lnTo>
                    <a:pt x="272" y="276"/>
                  </a:lnTo>
                  <a:lnTo>
                    <a:pt x="293" y="270"/>
                  </a:lnTo>
                  <a:lnTo>
                    <a:pt x="314" y="260"/>
                  </a:lnTo>
                  <a:lnTo>
                    <a:pt x="339" y="247"/>
                  </a:lnTo>
                  <a:lnTo>
                    <a:pt x="361" y="235"/>
                  </a:lnTo>
                  <a:lnTo>
                    <a:pt x="383" y="220"/>
                  </a:lnTo>
                  <a:lnTo>
                    <a:pt x="402" y="204"/>
                  </a:lnTo>
                  <a:lnTo>
                    <a:pt x="421" y="184"/>
                  </a:lnTo>
                  <a:lnTo>
                    <a:pt x="438" y="164"/>
                  </a:lnTo>
                  <a:lnTo>
                    <a:pt x="451" y="140"/>
                  </a:lnTo>
                  <a:lnTo>
                    <a:pt x="465" y="117"/>
                  </a:lnTo>
                  <a:lnTo>
                    <a:pt x="473" y="92"/>
                  </a:lnTo>
                  <a:lnTo>
                    <a:pt x="489" y="0"/>
                  </a:lnTo>
                  <a:lnTo>
                    <a:pt x="489" y="81"/>
                  </a:lnTo>
                  <a:lnTo>
                    <a:pt x="489" y="8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2" name="Freeform 2446">
              <a:extLst>
                <a:ext uri="{FF2B5EF4-FFF2-40B4-BE49-F238E27FC236}">
                  <a16:creationId xmlns:a16="http://schemas.microsoft.com/office/drawing/2014/main" id="{00B1DD0C-773D-458C-8348-4FA5226B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4"/>
              <a:ext cx="143" cy="29"/>
            </a:xfrm>
            <a:custGeom>
              <a:avLst/>
              <a:gdLst>
                <a:gd name="T0" fmla="*/ 0 w 431"/>
                <a:gd name="T1" fmla="*/ 75 h 89"/>
                <a:gd name="T2" fmla="*/ 35 w 431"/>
                <a:gd name="T3" fmla="*/ 57 h 89"/>
                <a:gd name="T4" fmla="*/ 79 w 431"/>
                <a:gd name="T5" fmla="*/ 50 h 89"/>
                <a:gd name="T6" fmla="*/ 128 w 431"/>
                <a:gd name="T7" fmla="*/ 50 h 89"/>
                <a:gd name="T8" fmla="*/ 182 w 431"/>
                <a:gd name="T9" fmla="*/ 55 h 89"/>
                <a:gd name="T10" fmla="*/ 242 w 431"/>
                <a:gd name="T11" fmla="*/ 55 h 89"/>
                <a:gd name="T12" fmla="*/ 304 w 431"/>
                <a:gd name="T13" fmla="*/ 48 h 89"/>
                <a:gd name="T14" fmla="*/ 366 w 431"/>
                <a:gd name="T15" fmla="*/ 33 h 89"/>
                <a:gd name="T16" fmla="*/ 431 w 431"/>
                <a:gd name="T17" fmla="*/ 0 h 89"/>
                <a:gd name="T18" fmla="*/ 374 w 431"/>
                <a:gd name="T19" fmla="*/ 50 h 89"/>
                <a:gd name="T20" fmla="*/ 315 w 431"/>
                <a:gd name="T21" fmla="*/ 78 h 89"/>
                <a:gd name="T22" fmla="*/ 258 w 431"/>
                <a:gd name="T23" fmla="*/ 89 h 89"/>
                <a:gd name="T24" fmla="*/ 201 w 431"/>
                <a:gd name="T25" fmla="*/ 89 h 89"/>
                <a:gd name="T26" fmla="*/ 147 w 431"/>
                <a:gd name="T27" fmla="*/ 81 h 89"/>
                <a:gd name="T28" fmla="*/ 92 w 431"/>
                <a:gd name="T29" fmla="*/ 71 h 89"/>
                <a:gd name="T30" fmla="*/ 44 w 431"/>
                <a:gd name="T31" fmla="*/ 68 h 89"/>
                <a:gd name="T32" fmla="*/ 0 w 431"/>
                <a:gd name="T3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1" h="89">
                  <a:moveTo>
                    <a:pt x="0" y="75"/>
                  </a:moveTo>
                  <a:lnTo>
                    <a:pt x="35" y="57"/>
                  </a:lnTo>
                  <a:lnTo>
                    <a:pt x="79" y="50"/>
                  </a:lnTo>
                  <a:lnTo>
                    <a:pt x="128" y="50"/>
                  </a:lnTo>
                  <a:lnTo>
                    <a:pt x="182" y="55"/>
                  </a:lnTo>
                  <a:lnTo>
                    <a:pt x="242" y="55"/>
                  </a:lnTo>
                  <a:lnTo>
                    <a:pt x="304" y="48"/>
                  </a:lnTo>
                  <a:lnTo>
                    <a:pt x="366" y="33"/>
                  </a:lnTo>
                  <a:lnTo>
                    <a:pt x="431" y="0"/>
                  </a:lnTo>
                  <a:lnTo>
                    <a:pt x="374" y="50"/>
                  </a:lnTo>
                  <a:lnTo>
                    <a:pt x="315" y="78"/>
                  </a:lnTo>
                  <a:lnTo>
                    <a:pt x="258" y="89"/>
                  </a:lnTo>
                  <a:lnTo>
                    <a:pt x="201" y="89"/>
                  </a:lnTo>
                  <a:lnTo>
                    <a:pt x="147" y="81"/>
                  </a:lnTo>
                  <a:lnTo>
                    <a:pt x="92" y="71"/>
                  </a:lnTo>
                  <a:lnTo>
                    <a:pt x="44" y="68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3" name="Freeform 2447">
              <a:extLst>
                <a:ext uri="{FF2B5EF4-FFF2-40B4-BE49-F238E27FC236}">
                  <a16:creationId xmlns:a16="http://schemas.microsoft.com/office/drawing/2014/main" id="{6F10042E-D444-4D17-849B-F3F39E68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4"/>
              <a:ext cx="143" cy="29"/>
            </a:xfrm>
            <a:custGeom>
              <a:avLst/>
              <a:gdLst>
                <a:gd name="T0" fmla="*/ 0 w 431"/>
                <a:gd name="T1" fmla="*/ 75 h 89"/>
                <a:gd name="T2" fmla="*/ 35 w 431"/>
                <a:gd name="T3" fmla="*/ 57 h 89"/>
                <a:gd name="T4" fmla="*/ 79 w 431"/>
                <a:gd name="T5" fmla="*/ 50 h 89"/>
                <a:gd name="T6" fmla="*/ 128 w 431"/>
                <a:gd name="T7" fmla="*/ 50 h 89"/>
                <a:gd name="T8" fmla="*/ 182 w 431"/>
                <a:gd name="T9" fmla="*/ 55 h 89"/>
                <a:gd name="T10" fmla="*/ 242 w 431"/>
                <a:gd name="T11" fmla="*/ 55 h 89"/>
                <a:gd name="T12" fmla="*/ 304 w 431"/>
                <a:gd name="T13" fmla="*/ 48 h 89"/>
                <a:gd name="T14" fmla="*/ 366 w 431"/>
                <a:gd name="T15" fmla="*/ 33 h 89"/>
                <a:gd name="T16" fmla="*/ 431 w 431"/>
                <a:gd name="T17" fmla="*/ 0 h 89"/>
                <a:gd name="T18" fmla="*/ 374 w 431"/>
                <a:gd name="T19" fmla="*/ 50 h 89"/>
                <a:gd name="T20" fmla="*/ 315 w 431"/>
                <a:gd name="T21" fmla="*/ 78 h 89"/>
                <a:gd name="T22" fmla="*/ 258 w 431"/>
                <a:gd name="T23" fmla="*/ 89 h 89"/>
                <a:gd name="T24" fmla="*/ 201 w 431"/>
                <a:gd name="T25" fmla="*/ 89 h 89"/>
                <a:gd name="T26" fmla="*/ 147 w 431"/>
                <a:gd name="T27" fmla="*/ 81 h 89"/>
                <a:gd name="T28" fmla="*/ 92 w 431"/>
                <a:gd name="T29" fmla="*/ 71 h 89"/>
                <a:gd name="T30" fmla="*/ 44 w 431"/>
                <a:gd name="T31" fmla="*/ 68 h 89"/>
                <a:gd name="T32" fmla="*/ 0 w 431"/>
                <a:gd name="T33" fmla="*/ 75 h 89"/>
                <a:gd name="T34" fmla="*/ 0 w 431"/>
                <a:gd name="T35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89">
                  <a:moveTo>
                    <a:pt x="0" y="75"/>
                  </a:moveTo>
                  <a:lnTo>
                    <a:pt x="35" y="57"/>
                  </a:lnTo>
                  <a:lnTo>
                    <a:pt x="79" y="50"/>
                  </a:lnTo>
                  <a:lnTo>
                    <a:pt x="128" y="50"/>
                  </a:lnTo>
                  <a:lnTo>
                    <a:pt x="182" y="55"/>
                  </a:lnTo>
                  <a:lnTo>
                    <a:pt x="242" y="55"/>
                  </a:lnTo>
                  <a:lnTo>
                    <a:pt x="304" y="48"/>
                  </a:lnTo>
                  <a:lnTo>
                    <a:pt x="366" y="33"/>
                  </a:lnTo>
                  <a:lnTo>
                    <a:pt x="431" y="0"/>
                  </a:lnTo>
                  <a:lnTo>
                    <a:pt x="374" y="50"/>
                  </a:lnTo>
                  <a:lnTo>
                    <a:pt x="315" y="78"/>
                  </a:lnTo>
                  <a:lnTo>
                    <a:pt x="258" y="89"/>
                  </a:lnTo>
                  <a:lnTo>
                    <a:pt x="201" y="89"/>
                  </a:lnTo>
                  <a:lnTo>
                    <a:pt x="147" y="81"/>
                  </a:lnTo>
                  <a:lnTo>
                    <a:pt x="92" y="71"/>
                  </a:lnTo>
                  <a:lnTo>
                    <a:pt x="44" y="68"/>
                  </a:lnTo>
                  <a:lnTo>
                    <a:pt x="0" y="75"/>
                  </a:lnTo>
                  <a:lnTo>
                    <a:pt x="0" y="7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4" name="Freeform 2448">
              <a:extLst>
                <a:ext uri="{FF2B5EF4-FFF2-40B4-BE49-F238E27FC236}">
                  <a16:creationId xmlns:a16="http://schemas.microsoft.com/office/drawing/2014/main" id="{588BD7C0-C2F8-45B0-B627-6F9DFC77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417"/>
              <a:ext cx="138" cy="45"/>
            </a:xfrm>
            <a:custGeom>
              <a:avLst/>
              <a:gdLst>
                <a:gd name="T0" fmla="*/ 0 w 415"/>
                <a:gd name="T1" fmla="*/ 3 h 133"/>
                <a:gd name="T2" fmla="*/ 17 w 415"/>
                <a:gd name="T3" fmla="*/ 0 h 133"/>
                <a:gd name="T4" fmla="*/ 36 w 415"/>
                <a:gd name="T5" fmla="*/ 3 h 133"/>
                <a:gd name="T6" fmla="*/ 57 w 415"/>
                <a:gd name="T7" fmla="*/ 11 h 133"/>
                <a:gd name="T8" fmla="*/ 82 w 415"/>
                <a:gd name="T9" fmla="*/ 18 h 133"/>
                <a:gd name="T10" fmla="*/ 109 w 415"/>
                <a:gd name="T11" fmla="*/ 28 h 133"/>
                <a:gd name="T12" fmla="*/ 139 w 415"/>
                <a:gd name="T13" fmla="*/ 39 h 133"/>
                <a:gd name="T14" fmla="*/ 168 w 415"/>
                <a:gd name="T15" fmla="*/ 49 h 133"/>
                <a:gd name="T16" fmla="*/ 198 w 415"/>
                <a:gd name="T17" fmla="*/ 59 h 133"/>
                <a:gd name="T18" fmla="*/ 229 w 415"/>
                <a:gd name="T19" fmla="*/ 67 h 133"/>
                <a:gd name="T20" fmla="*/ 261 w 415"/>
                <a:gd name="T21" fmla="*/ 74 h 133"/>
                <a:gd name="T22" fmla="*/ 293 w 415"/>
                <a:gd name="T23" fmla="*/ 79 h 133"/>
                <a:gd name="T24" fmla="*/ 328 w 415"/>
                <a:gd name="T25" fmla="*/ 79 h 133"/>
                <a:gd name="T26" fmla="*/ 361 w 415"/>
                <a:gd name="T27" fmla="*/ 77 h 133"/>
                <a:gd name="T28" fmla="*/ 394 w 415"/>
                <a:gd name="T29" fmla="*/ 70 h 133"/>
                <a:gd name="T30" fmla="*/ 415 w 415"/>
                <a:gd name="T31" fmla="*/ 102 h 133"/>
                <a:gd name="T32" fmla="*/ 388 w 415"/>
                <a:gd name="T33" fmla="*/ 120 h 133"/>
                <a:gd name="T34" fmla="*/ 361 w 415"/>
                <a:gd name="T35" fmla="*/ 131 h 133"/>
                <a:gd name="T36" fmla="*/ 328 w 415"/>
                <a:gd name="T37" fmla="*/ 133 h 133"/>
                <a:gd name="T38" fmla="*/ 296 w 415"/>
                <a:gd name="T39" fmla="*/ 131 h 133"/>
                <a:gd name="T40" fmla="*/ 263 w 415"/>
                <a:gd name="T41" fmla="*/ 123 h 133"/>
                <a:gd name="T42" fmla="*/ 229 w 415"/>
                <a:gd name="T43" fmla="*/ 110 h 133"/>
                <a:gd name="T44" fmla="*/ 193 w 415"/>
                <a:gd name="T45" fmla="*/ 97 h 133"/>
                <a:gd name="T46" fmla="*/ 160 w 415"/>
                <a:gd name="T47" fmla="*/ 79 h 133"/>
                <a:gd name="T48" fmla="*/ 128 w 415"/>
                <a:gd name="T49" fmla="*/ 61 h 133"/>
                <a:gd name="T50" fmla="*/ 97 w 415"/>
                <a:gd name="T51" fmla="*/ 46 h 133"/>
                <a:gd name="T52" fmla="*/ 68 w 415"/>
                <a:gd name="T53" fmla="*/ 31 h 133"/>
                <a:gd name="T54" fmla="*/ 44 w 415"/>
                <a:gd name="T55" fmla="*/ 18 h 133"/>
                <a:gd name="T56" fmla="*/ 19 w 415"/>
                <a:gd name="T57" fmla="*/ 8 h 133"/>
                <a:gd name="T58" fmla="*/ 0 w 415"/>
                <a:gd name="T5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5" h="133">
                  <a:moveTo>
                    <a:pt x="0" y="3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7" y="11"/>
                  </a:lnTo>
                  <a:lnTo>
                    <a:pt x="82" y="18"/>
                  </a:lnTo>
                  <a:lnTo>
                    <a:pt x="109" y="28"/>
                  </a:lnTo>
                  <a:lnTo>
                    <a:pt x="139" y="39"/>
                  </a:lnTo>
                  <a:lnTo>
                    <a:pt x="168" y="49"/>
                  </a:lnTo>
                  <a:lnTo>
                    <a:pt x="198" y="59"/>
                  </a:lnTo>
                  <a:lnTo>
                    <a:pt x="229" y="67"/>
                  </a:lnTo>
                  <a:lnTo>
                    <a:pt x="261" y="74"/>
                  </a:lnTo>
                  <a:lnTo>
                    <a:pt x="293" y="79"/>
                  </a:lnTo>
                  <a:lnTo>
                    <a:pt x="328" y="79"/>
                  </a:lnTo>
                  <a:lnTo>
                    <a:pt x="361" y="77"/>
                  </a:lnTo>
                  <a:lnTo>
                    <a:pt x="394" y="70"/>
                  </a:lnTo>
                  <a:lnTo>
                    <a:pt x="415" y="102"/>
                  </a:lnTo>
                  <a:lnTo>
                    <a:pt x="388" y="120"/>
                  </a:lnTo>
                  <a:lnTo>
                    <a:pt x="361" y="131"/>
                  </a:lnTo>
                  <a:lnTo>
                    <a:pt x="328" y="133"/>
                  </a:lnTo>
                  <a:lnTo>
                    <a:pt x="296" y="131"/>
                  </a:lnTo>
                  <a:lnTo>
                    <a:pt x="263" y="123"/>
                  </a:lnTo>
                  <a:lnTo>
                    <a:pt x="229" y="110"/>
                  </a:lnTo>
                  <a:lnTo>
                    <a:pt x="193" y="97"/>
                  </a:lnTo>
                  <a:lnTo>
                    <a:pt x="160" y="79"/>
                  </a:lnTo>
                  <a:lnTo>
                    <a:pt x="128" y="61"/>
                  </a:lnTo>
                  <a:lnTo>
                    <a:pt x="97" y="46"/>
                  </a:lnTo>
                  <a:lnTo>
                    <a:pt x="68" y="31"/>
                  </a:lnTo>
                  <a:lnTo>
                    <a:pt x="44" y="18"/>
                  </a:lnTo>
                  <a:lnTo>
                    <a:pt x="19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5" name="Freeform 2449">
              <a:extLst>
                <a:ext uri="{FF2B5EF4-FFF2-40B4-BE49-F238E27FC236}">
                  <a16:creationId xmlns:a16="http://schemas.microsoft.com/office/drawing/2014/main" id="{FE1D42C4-9964-4C02-8CD7-74E8489E0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417"/>
              <a:ext cx="138" cy="45"/>
            </a:xfrm>
            <a:custGeom>
              <a:avLst/>
              <a:gdLst>
                <a:gd name="T0" fmla="*/ 0 w 415"/>
                <a:gd name="T1" fmla="*/ 3 h 133"/>
                <a:gd name="T2" fmla="*/ 17 w 415"/>
                <a:gd name="T3" fmla="*/ 0 h 133"/>
                <a:gd name="T4" fmla="*/ 36 w 415"/>
                <a:gd name="T5" fmla="*/ 3 h 133"/>
                <a:gd name="T6" fmla="*/ 57 w 415"/>
                <a:gd name="T7" fmla="*/ 11 h 133"/>
                <a:gd name="T8" fmla="*/ 82 w 415"/>
                <a:gd name="T9" fmla="*/ 18 h 133"/>
                <a:gd name="T10" fmla="*/ 109 w 415"/>
                <a:gd name="T11" fmla="*/ 28 h 133"/>
                <a:gd name="T12" fmla="*/ 139 w 415"/>
                <a:gd name="T13" fmla="*/ 39 h 133"/>
                <a:gd name="T14" fmla="*/ 168 w 415"/>
                <a:gd name="T15" fmla="*/ 49 h 133"/>
                <a:gd name="T16" fmla="*/ 198 w 415"/>
                <a:gd name="T17" fmla="*/ 59 h 133"/>
                <a:gd name="T18" fmla="*/ 229 w 415"/>
                <a:gd name="T19" fmla="*/ 67 h 133"/>
                <a:gd name="T20" fmla="*/ 261 w 415"/>
                <a:gd name="T21" fmla="*/ 74 h 133"/>
                <a:gd name="T22" fmla="*/ 293 w 415"/>
                <a:gd name="T23" fmla="*/ 79 h 133"/>
                <a:gd name="T24" fmla="*/ 328 w 415"/>
                <a:gd name="T25" fmla="*/ 79 h 133"/>
                <a:gd name="T26" fmla="*/ 361 w 415"/>
                <a:gd name="T27" fmla="*/ 77 h 133"/>
                <a:gd name="T28" fmla="*/ 394 w 415"/>
                <a:gd name="T29" fmla="*/ 70 h 133"/>
                <a:gd name="T30" fmla="*/ 415 w 415"/>
                <a:gd name="T31" fmla="*/ 102 h 133"/>
                <a:gd name="T32" fmla="*/ 388 w 415"/>
                <a:gd name="T33" fmla="*/ 120 h 133"/>
                <a:gd name="T34" fmla="*/ 361 w 415"/>
                <a:gd name="T35" fmla="*/ 131 h 133"/>
                <a:gd name="T36" fmla="*/ 328 w 415"/>
                <a:gd name="T37" fmla="*/ 133 h 133"/>
                <a:gd name="T38" fmla="*/ 296 w 415"/>
                <a:gd name="T39" fmla="*/ 131 h 133"/>
                <a:gd name="T40" fmla="*/ 263 w 415"/>
                <a:gd name="T41" fmla="*/ 123 h 133"/>
                <a:gd name="T42" fmla="*/ 229 w 415"/>
                <a:gd name="T43" fmla="*/ 110 h 133"/>
                <a:gd name="T44" fmla="*/ 193 w 415"/>
                <a:gd name="T45" fmla="*/ 97 h 133"/>
                <a:gd name="T46" fmla="*/ 160 w 415"/>
                <a:gd name="T47" fmla="*/ 79 h 133"/>
                <a:gd name="T48" fmla="*/ 128 w 415"/>
                <a:gd name="T49" fmla="*/ 61 h 133"/>
                <a:gd name="T50" fmla="*/ 97 w 415"/>
                <a:gd name="T51" fmla="*/ 46 h 133"/>
                <a:gd name="T52" fmla="*/ 68 w 415"/>
                <a:gd name="T53" fmla="*/ 31 h 133"/>
                <a:gd name="T54" fmla="*/ 44 w 415"/>
                <a:gd name="T55" fmla="*/ 18 h 133"/>
                <a:gd name="T56" fmla="*/ 19 w 415"/>
                <a:gd name="T57" fmla="*/ 8 h 133"/>
                <a:gd name="T58" fmla="*/ 0 w 415"/>
                <a:gd name="T59" fmla="*/ 3 h 133"/>
                <a:gd name="T60" fmla="*/ 0 w 415"/>
                <a:gd name="T61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5" h="133">
                  <a:moveTo>
                    <a:pt x="0" y="3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7" y="11"/>
                  </a:lnTo>
                  <a:lnTo>
                    <a:pt x="82" y="18"/>
                  </a:lnTo>
                  <a:lnTo>
                    <a:pt x="109" y="28"/>
                  </a:lnTo>
                  <a:lnTo>
                    <a:pt x="139" y="39"/>
                  </a:lnTo>
                  <a:lnTo>
                    <a:pt x="168" y="49"/>
                  </a:lnTo>
                  <a:lnTo>
                    <a:pt x="198" y="59"/>
                  </a:lnTo>
                  <a:lnTo>
                    <a:pt x="229" y="67"/>
                  </a:lnTo>
                  <a:lnTo>
                    <a:pt x="261" y="74"/>
                  </a:lnTo>
                  <a:lnTo>
                    <a:pt x="293" y="79"/>
                  </a:lnTo>
                  <a:lnTo>
                    <a:pt x="328" y="79"/>
                  </a:lnTo>
                  <a:lnTo>
                    <a:pt x="361" y="77"/>
                  </a:lnTo>
                  <a:lnTo>
                    <a:pt x="394" y="70"/>
                  </a:lnTo>
                  <a:lnTo>
                    <a:pt x="415" y="102"/>
                  </a:lnTo>
                  <a:lnTo>
                    <a:pt x="388" y="120"/>
                  </a:lnTo>
                  <a:lnTo>
                    <a:pt x="361" y="131"/>
                  </a:lnTo>
                  <a:lnTo>
                    <a:pt x="328" y="133"/>
                  </a:lnTo>
                  <a:lnTo>
                    <a:pt x="296" y="131"/>
                  </a:lnTo>
                  <a:lnTo>
                    <a:pt x="263" y="123"/>
                  </a:lnTo>
                  <a:lnTo>
                    <a:pt x="229" y="110"/>
                  </a:lnTo>
                  <a:lnTo>
                    <a:pt x="193" y="97"/>
                  </a:lnTo>
                  <a:lnTo>
                    <a:pt x="160" y="79"/>
                  </a:lnTo>
                  <a:lnTo>
                    <a:pt x="128" y="61"/>
                  </a:lnTo>
                  <a:lnTo>
                    <a:pt x="97" y="46"/>
                  </a:lnTo>
                  <a:lnTo>
                    <a:pt x="68" y="31"/>
                  </a:lnTo>
                  <a:lnTo>
                    <a:pt x="44" y="18"/>
                  </a:lnTo>
                  <a:lnTo>
                    <a:pt x="19" y="8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6" name="Freeform 2450">
              <a:extLst>
                <a:ext uri="{FF2B5EF4-FFF2-40B4-BE49-F238E27FC236}">
                  <a16:creationId xmlns:a16="http://schemas.microsoft.com/office/drawing/2014/main" id="{A60ED479-2DC9-4AA2-B1B7-1C4E1563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43"/>
              <a:ext cx="287" cy="209"/>
            </a:xfrm>
            <a:custGeom>
              <a:avLst/>
              <a:gdLst>
                <a:gd name="T0" fmla="*/ 159 w 862"/>
                <a:gd name="T1" fmla="*/ 48 h 628"/>
                <a:gd name="T2" fmla="*/ 295 w 862"/>
                <a:gd name="T3" fmla="*/ 118 h 628"/>
                <a:gd name="T4" fmla="*/ 451 w 862"/>
                <a:gd name="T5" fmla="*/ 210 h 628"/>
                <a:gd name="T6" fmla="*/ 510 w 862"/>
                <a:gd name="T7" fmla="*/ 284 h 628"/>
                <a:gd name="T8" fmla="*/ 570 w 862"/>
                <a:gd name="T9" fmla="*/ 355 h 628"/>
                <a:gd name="T10" fmla="*/ 637 w 862"/>
                <a:gd name="T11" fmla="*/ 434 h 628"/>
                <a:gd name="T12" fmla="*/ 683 w 862"/>
                <a:gd name="T13" fmla="*/ 494 h 628"/>
                <a:gd name="T14" fmla="*/ 719 w 862"/>
                <a:gd name="T15" fmla="*/ 480 h 628"/>
                <a:gd name="T16" fmla="*/ 767 w 862"/>
                <a:gd name="T17" fmla="*/ 456 h 628"/>
                <a:gd name="T18" fmla="*/ 843 w 862"/>
                <a:gd name="T19" fmla="*/ 420 h 628"/>
                <a:gd name="T20" fmla="*/ 862 w 862"/>
                <a:gd name="T21" fmla="*/ 559 h 628"/>
                <a:gd name="T22" fmla="*/ 778 w 862"/>
                <a:gd name="T23" fmla="*/ 576 h 628"/>
                <a:gd name="T24" fmla="*/ 715 w 862"/>
                <a:gd name="T25" fmla="*/ 620 h 628"/>
                <a:gd name="T26" fmla="*/ 667 w 862"/>
                <a:gd name="T27" fmla="*/ 628 h 628"/>
                <a:gd name="T28" fmla="*/ 642 w 862"/>
                <a:gd name="T29" fmla="*/ 594 h 628"/>
                <a:gd name="T30" fmla="*/ 623 w 862"/>
                <a:gd name="T31" fmla="*/ 554 h 628"/>
                <a:gd name="T32" fmla="*/ 604 w 862"/>
                <a:gd name="T33" fmla="*/ 512 h 628"/>
                <a:gd name="T34" fmla="*/ 580 w 862"/>
                <a:gd name="T35" fmla="*/ 480 h 628"/>
                <a:gd name="T36" fmla="*/ 543 w 862"/>
                <a:gd name="T37" fmla="*/ 436 h 628"/>
                <a:gd name="T38" fmla="*/ 488 w 862"/>
                <a:gd name="T39" fmla="*/ 390 h 628"/>
                <a:gd name="T40" fmla="*/ 445 w 862"/>
                <a:gd name="T41" fmla="*/ 358 h 628"/>
                <a:gd name="T42" fmla="*/ 401 w 862"/>
                <a:gd name="T43" fmla="*/ 337 h 628"/>
                <a:gd name="T44" fmla="*/ 352 w 862"/>
                <a:gd name="T45" fmla="*/ 328 h 628"/>
                <a:gd name="T46" fmla="*/ 327 w 862"/>
                <a:gd name="T47" fmla="*/ 328 h 628"/>
                <a:gd name="T48" fmla="*/ 304 w 862"/>
                <a:gd name="T49" fmla="*/ 342 h 628"/>
                <a:gd name="T50" fmla="*/ 251 w 862"/>
                <a:gd name="T51" fmla="*/ 388 h 628"/>
                <a:gd name="T52" fmla="*/ 224 w 862"/>
                <a:gd name="T53" fmla="*/ 322 h 628"/>
                <a:gd name="T54" fmla="*/ 201 w 862"/>
                <a:gd name="T55" fmla="*/ 272 h 628"/>
                <a:gd name="T56" fmla="*/ 170 w 862"/>
                <a:gd name="T57" fmla="*/ 240 h 628"/>
                <a:gd name="T58" fmla="*/ 146 w 862"/>
                <a:gd name="T59" fmla="*/ 212 h 628"/>
                <a:gd name="T60" fmla="*/ 111 w 862"/>
                <a:gd name="T61" fmla="*/ 178 h 628"/>
                <a:gd name="T62" fmla="*/ 76 w 862"/>
                <a:gd name="T63" fmla="*/ 146 h 628"/>
                <a:gd name="T64" fmla="*/ 46 w 862"/>
                <a:gd name="T65" fmla="*/ 97 h 628"/>
                <a:gd name="T66" fmla="*/ 0 w 862"/>
                <a:gd name="T67" fmla="*/ 0 h 628"/>
                <a:gd name="T68" fmla="*/ 159 w 862"/>
                <a:gd name="T69" fmla="*/ 4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2" h="628">
                  <a:moveTo>
                    <a:pt x="159" y="48"/>
                  </a:moveTo>
                  <a:lnTo>
                    <a:pt x="295" y="118"/>
                  </a:lnTo>
                  <a:lnTo>
                    <a:pt x="451" y="210"/>
                  </a:lnTo>
                  <a:lnTo>
                    <a:pt x="510" y="284"/>
                  </a:lnTo>
                  <a:lnTo>
                    <a:pt x="570" y="355"/>
                  </a:lnTo>
                  <a:lnTo>
                    <a:pt x="637" y="434"/>
                  </a:lnTo>
                  <a:lnTo>
                    <a:pt x="683" y="494"/>
                  </a:lnTo>
                  <a:lnTo>
                    <a:pt x="719" y="480"/>
                  </a:lnTo>
                  <a:lnTo>
                    <a:pt x="767" y="456"/>
                  </a:lnTo>
                  <a:lnTo>
                    <a:pt x="843" y="420"/>
                  </a:lnTo>
                  <a:lnTo>
                    <a:pt x="862" y="559"/>
                  </a:lnTo>
                  <a:lnTo>
                    <a:pt x="778" y="576"/>
                  </a:lnTo>
                  <a:lnTo>
                    <a:pt x="715" y="620"/>
                  </a:lnTo>
                  <a:lnTo>
                    <a:pt x="667" y="628"/>
                  </a:lnTo>
                  <a:lnTo>
                    <a:pt x="642" y="594"/>
                  </a:lnTo>
                  <a:lnTo>
                    <a:pt x="623" y="554"/>
                  </a:lnTo>
                  <a:lnTo>
                    <a:pt x="604" y="512"/>
                  </a:lnTo>
                  <a:lnTo>
                    <a:pt x="580" y="480"/>
                  </a:lnTo>
                  <a:lnTo>
                    <a:pt x="543" y="436"/>
                  </a:lnTo>
                  <a:lnTo>
                    <a:pt x="488" y="390"/>
                  </a:lnTo>
                  <a:lnTo>
                    <a:pt x="445" y="358"/>
                  </a:lnTo>
                  <a:lnTo>
                    <a:pt x="401" y="337"/>
                  </a:lnTo>
                  <a:lnTo>
                    <a:pt x="352" y="328"/>
                  </a:lnTo>
                  <a:lnTo>
                    <a:pt x="327" y="328"/>
                  </a:lnTo>
                  <a:lnTo>
                    <a:pt x="304" y="342"/>
                  </a:lnTo>
                  <a:lnTo>
                    <a:pt x="251" y="388"/>
                  </a:lnTo>
                  <a:lnTo>
                    <a:pt x="224" y="322"/>
                  </a:lnTo>
                  <a:lnTo>
                    <a:pt x="201" y="272"/>
                  </a:lnTo>
                  <a:lnTo>
                    <a:pt x="170" y="240"/>
                  </a:lnTo>
                  <a:lnTo>
                    <a:pt x="146" y="212"/>
                  </a:lnTo>
                  <a:lnTo>
                    <a:pt x="111" y="178"/>
                  </a:lnTo>
                  <a:lnTo>
                    <a:pt x="76" y="146"/>
                  </a:lnTo>
                  <a:lnTo>
                    <a:pt x="46" y="97"/>
                  </a:lnTo>
                  <a:lnTo>
                    <a:pt x="0" y="0"/>
                  </a:lnTo>
                  <a:lnTo>
                    <a:pt x="159" y="48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7" name="Freeform 2451">
              <a:extLst>
                <a:ext uri="{FF2B5EF4-FFF2-40B4-BE49-F238E27FC236}">
                  <a16:creationId xmlns:a16="http://schemas.microsoft.com/office/drawing/2014/main" id="{42D237C8-58F6-46C0-8E7A-1A1DDFCF7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43"/>
              <a:ext cx="287" cy="209"/>
            </a:xfrm>
            <a:custGeom>
              <a:avLst/>
              <a:gdLst>
                <a:gd name="T0" fmla="*/ 159 w 862"/>
                <a:gd name="T1" fmla="*/ 48 h 628"/>
                <a:gd name="T2" fmla="*/ 295 w 862"/>
                <a:gd name="T3" fmla="*/ 118 h 628"/>
                <a:gd name="T4" fmla="*/ 451 w 862"/>
                <a:gd name="T5" fmla="*/ 210 h 628"/>
                <a:gd name="T6" fmla="*/ 510 w 862"/>
                <a:gd name="T7" fmla="*/ 284 h 628"/>
                <a:gd name="T8" fmla="*/ 570 w 862"/>
                <a:gd name="T9" fmla="*/ 355 h 628"/>
                <a:gd name="T10" fmla="*/ 637 w 862"/>
                <a:gd name="T11" fmla="*/ 434 h 628"/>
                <a:gd name="T12" fmla="*/ 683 w 862"/>
                <a:gd name="T13" fmla="*/ 494 h 628"/>
                <a:gd name="T14" fmla="*/ 719 w 862"/>
                <a:gd name="T15" fmla="*/ 480 h 628"/>
                <a:gd name="T16" fmla="*/ 767 w 862"/>
                <a:gd name="T17" fmla="*/ 456 h 628"/>
                <a:gd name="T18" fmla="*/ 843 w 862"/>
                <a:gd name="T19" fmla="*/ 420 h 628"/>
                <a:gd name="T20" fmla="*/ 862 w 862"/>
                <a:gd name="T21" fmla="*/ 559 h 628"/>
                <a:gd name="T22" fmla="*/ 778 w 862"/>
                <a:gd name="T23" fmla="*/ 576 h 628"/>
                <a:gd name="T24" fmla="*/ 715 w 862"/>
                <a:gd name="T25" fmla="*/ 620 h 628"/>
                <a:gd name="T26" fmla="*/ 667 w 862"/>
                <a:gd name="T27" fmla="*/ 628 h 628"/>
                <a:gd name="T28" fmla="*/ 642 w 862"/>
                <a:gd name="T29" fmla="*/ 594 h 628"/>
                <a:gd name="T30" fmla="*/ 623 w 862"/>
                <a:gd name="T31" fmla="*/ 554 h 628"/>
                <a:gd name="T32" fmla="*/ 604 w 862"/>
                <a:gd name="T33" fmla="*/ 512 h 628"/>
                <a:gd name="T34" fmla="*/ 580 w 862"/>
                <a:gd name="T35" fmla="*/ 480 h 628"/>
                <a:gd name="T36" fmla="*/ 543 w 862"/>
                <a:gd name="T37" fmla="*/ 436 h 628"/>
                <a:gd name="T38" fmla="*/ 488 w 862"/>
                <a:gd name="T39" fmla="*/ 390 h 628"/>
                <a:gd name="T40" fmla="*/ 445 w 862"/>
                <a:gd name="T41" fmla="*/ 358 h 628"/>
                <a:gd name="T42" fmla="*/ 401 w 862"/>
                <a:gd name="T43" fmla="*/ 337 h 628"/>
                <a:gd name="T44" fmla="*/ 352 w 862"/>
                <a:gd name="T45" fmla="*/ 328 h 628"/>
                <a:gd name="T46" fmla="*/ 327 w 862"/>
                <a:gd name="T47" fmla="*/ 328 h 628"/>
                <a:gd name="T48" fmla="*/ 304 w 862"/>
                <a:gd name="T49" fmla="*/ 342 h 628"/>
                <a:gd name="T50" fmla="*/ 251 w 862"/>
                <a:gd name="T51" fmla="*/ 388 h 628"/>
                <a:gd name="T52" fmla="*/ 224 w 862"/>
                <a:gd name="T53" fmla="*/ 322 h 628"/>
                <a:gd name="T54" fmla="*/ 201 w 862"/>
                <a:gd name="T55" fmla="*/ 272 h 628"/>
                <a:gd name="T56" fmla="*/ 170 w 862"/>
                <a:gd name="T57" fmla="*/ 240 h 628"/>
                <a:gd name="T58" fmla="*/ 146 w 862"/>
                <a:gd name="T59" fmla="*/ 212 h 628"/>
                <a:gd name="T60" fmla="*/ 111 w 862"/>
                <a:gd name="T61" fmla="*/ 178 h 628"/>
                <a:gd name="T62" fmla="*/ 76 w 862"/>
                <a:gd name="T63" fmla="*/ 146 h 628"/>
                <a:gd name="T64" fmla="*/ 46 w 862"/>
                <a:gd name="T65" fmla="*/ 97 h 628"/>
                <a:gd name="T66" fmla="*/ 0 w 862"/>
                <a:gd name="T67" fmla="*/ 0 h 628"/>
                <a:gd name="T68" fmla="*/ 159 w 862"/>
                <a:gd name="T69" fmla="*/ 48 h 628"/>
                <a:gd name="T70" fmla="*/ 159 w 862"/>
                <a:gd name="T71" fmla="*/ 4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2" h="628">
                  <a:moveTo>
                    <a:pt x="159" y="48"/>
                  </a:moveTo>
                  <a:lnTo>
                    <a:pt x="295" y="118"/>
                  </a:lnTo>
                  <a:lnTo>
                    <a:pt x="451" y="210"/>
                  </a:lnTo>
                  <a:lnTo>
                    <a:pt x="510" y="284"/>
                  </a:lnTo>
                  <a:lnTo>
                    <a:pt x="570" y="355"/>
                  </a:lnTo>
                  <a:lnTo>
                    <a:pt x="637" y="434"/>
                  </a:lnTo>
                  <a:lnTo>
                    <a:pt x="683" y="494"/>
                  </a:lnTo>
                  <a:lnTo>
                    <a:pt x="719" y="480"/>
                  </a:lnTo>
                  <a:lnTo>
                    <a:pt x="767" y="456"/>
                  </a:lnTo>
                  <a:lnTo>
                    <a:pt x="843" y="420"/>
                  </a:lnTo>
                  <a:lnTo>
                    <a:pt x="862" y="559"/>
                  </a:lnTo>
                  <a:lnTo>
                    <a:pt x="778" y="576"/>
                  </a:lnTo>
                  <a:lnTo>
                    <a:pt x="715" y="620"/>
                  </a:lnTo>
                  <a:lnTo>
                    <a:pt x="667" y="628"/>
                  </a:lnTo>
                  <a:lnTo>
                    <a:pt x="642" y="594"/>
                  </a:lnTo>
                  <a:lnTo>
                    <a:pt x="623" y="554"/>
                  </a:lnTo>
                  <a:lnTo>
                    <a:pt x="604" y="512"/>
                  </a:lnTo>
                  <a:lnTo>
                    <a:pt x="580" y="480"/>
                  </a:lnTo>
                  <a:lnTo>
                    <a:pt x="543" y="436"/>
                  </a:lnTo>
                  <a:lnTo>
                    <a:pt x="488" y="390"/>
                  </a:lnTo>
                  <a:lnTo>
                    <a:pt x="445" y="358"/>
                  </a:lnTo>
                  <a:lnTo>
                    <a:pt x="401" y="337"/>
                  </a:lnTo>
                  <a:lnTo>
                    <a:pt x="352" y="328"/>
                  </a:lnTo>
                  <a:lnTo>
                    <a:pt x="327" y="328"/>
                  </a:lnTo>
                  <a:lnTo>
                    <a:pt x="304" y="342"/>
                  </a:lnTo>
                  <a:lnTo>
                    <a:pt x="251" y="388"/>
                  </a:lnTo>
                  <a:lnTo>
                    <a:pt x="224" y="322"/>
                  </a:lnTo>
                  <a:lnTo>
                    <a:pt x="201" y="272"/>
                  </a:lnTo>
                  <a:lnTo>
                    <a:pt x="170" y="240"/>
                  </a:lnTo>
                  <a:lnTo>
                    <a:pt x="146" y="212"/>
                  </a:lnTo>
                  <a:lnTo>
                    <a:pt x="111" y="178"/>
                  </a:lnTo>
                  <a:lnTo>
                    <a:pt x="76" y="146"/>
                  </a:lnTo>
                  <a:lnTo>
                    <a:pt x="46" y="97"/>
                  </a:lnTo>
                  <a:lnTo>
                    <a:pt x="0" y="0"/>
                  </a:lnTo>
                  <a:lnTo>
                    <a:pt x="159" y="48"/>
                  </a:lnTo>
                  <a:lnTo>
                    <a:pt x="159" y="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8" name="Freeform 2452">
              <a:extLst>
                <a:ext uri="{FF2B5EF4-FFF2-40B4-BE49-F238E27FC236}">
                  <a16:creationId xmlns:a16="http://schemas.microsoft.com/office/drawing/2014/main" id="{227BF3DF-51FD-439F-813C-167F44F5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23"/>
              <a:ext cx="249" cy="175"/>
            </a:xfrm>
            <a:custGeom>
              <a:avLst/>
              <a:gdLst>
                <a:gd name="T0" fmla="*/ 0 w 746"/>
                <a:gd name="T1" fmla="*/ 0 h 524"/>
                <a:gd name="T2" fmla="*/ 44 w 746"/>
                <a:gd name="T3" fmla="*/ 36 h 524"/>
                <a:gd name="T4" fmla="*/ 90 w 746"/>
                <a:gd name="T5" fmla="*/ 72 h 524"/>
                <a:gd name="T6" fmla="*/ 136 w 746"/>
                <a:gd name="T7" fmla="*/ 102 h 524"/>
                <a:gd name="T8" fmla="*/ 184 w 746"/>
                <a:gd name="T9" fmla="*/ 130 h 524"/>
                <a:gd name="T10" fmla="*/ 233 w 746"/>
                <a:gd name="T11" fmla="*/ 156 h 524"/>
                <a:gd name="T12" fmla="*/ 282 w 746"/>
                <a:gd name="T13" fmla="*/ 179 h 524"/>
                <a:gd name="T14" fmla="*/ 331 w 746"/>
                <a:gd name="T15" fmla="*/ 199 h 524"/>
                <a:gd name="T16" fmla="*/ 383 w 746"/>
                <a:gd name="T17" fmla="*/ 222 h 524"/>
                <a:gd name="T18" fmla="*/ 432 w 746"/>
                <a:gd name="T19" fmla="*/ 240 h 524"/>
                <a:gd name="T20" fmla="*/ 480 w 746"/>
                <a:gd name="T21" fmla="*/ 255 h 524"/>
                <a:gd name="T22" fmla="*/ 528 w 746"/>
                <a:gd name="T23" fmla="*/ 271 h 524"/>
                <a:gd name="T24" fmla="*/ 574 w 746"/>
                <a:gd name="T25" fmla="*/ 284 h 524"/>
                <a:gd name="T26" fmla="*/ 620 w 746"/>
                <a:gd name="T27" fmla="*/ 296 h 524"/>
                <a:gd name="T28" fmla="*/ 664 w 746"/>
                <a:gd name="T29" fmla="*/ 309 h 524"/>
                <a:gd name="T30" fmla="*/ 706 w 746"/>
                <a:gd name="T31" fmla="*/ 320 h 524"/>
                <a:gd name="T32" fmla="*/ 746 w 746"/>
                <a:gd name="T33" fmla="*/ 329 h 524"/>
                <a:gd name="T34" fmla="*/ 740 w 746"/>
                <a:gd name="T35" fmla="*/ 365 h 524"/>
                <a:gd name="T36" fmla="*/ 729 w 746"/>
                <a:gd name="T37" fmla="*/ 391 h 524"/>
                <a:gd name="T38" fmla="*/ 710 w 746"/>
                <a:gd name="T39" fmla="*/ 416 h 524"/>
                <a:gd name="T40" fmla="*/ 691 w 746"/>
                <a:gd name="T41" fmla="*/ 434 h 524"/>
                <a:gd name="T42" fmla="*/ 670 w 746"/>
                <a:gd name="T43" fmla="*/ 444 h 524"/>
                <a:gd name="T44" fmla="*/ 670 w 746"/>
                <a:gd name="T45" fmla="*/ 462 h 524"/>
                <a:gd name="T46" fmla="*/ 670 w 746"/>
                <a:gd name="T47" fmla="*/ 488 h 524"/>
                <a:gd name="T48" fmla="*/ 570 w 746"/>
                <a:gd name="T49" fmla="*/ 518 h 524"/>
                <a:gd name="T50" fmla="*/ 482 w 746"/>
                <a:gd name="T51" fmla="*/ 524 h 524"/>
                <a:gd name="T52" fmla="*/ 501 w 746"/>
                <a:gd name="T53" fmla="*/ 508 h 524"/>
                <a:gd name="T54" fmla="*/ 507 w 746"/>
                <a:gd name="T55" fmla="*/ 495 h 524"/>
                <a:gd name="T56" fmla="*/ 507 w 746"/>
                <a:gd name="T57" fmla="*/ 477 h 524"/>
                <a:gd name="T58" fmla="*/ 507 w 746"/>
                <a:gd name="T59" fmla="*/ 462 h 524"/>
                <a:gd name="T60" fmla="*/ 501 w 746"/>
                <a:gd name="T61" fmla="*/ 450 h 524"/>
                <a:gd name="T62" fmla="*/ 521 w 746"/>
                <a:gd name="T63" fmla="*/ 429 h 524"/>
                <a:gd name="T64" fmla="*/ 528 w 746"/>
                <a:gd name="T65" fmla="*/ 411 h 524"/>
                <a:gd name="T66" fmla="*/ 532 w 746"/>
                <a:gd name="T67" fmla="*/ 391 h 524"/>
                <a:gd name="T68" fmla="*/ 524 w 746"/>
                <a:gd name="T69" fmla="*/ 363 h 524"/>
                <a:gd name="T70" fmla="*/ 501 w 746"/>
                <a:gd name="T71" fmla="*/ 345 h 524"/>
                <a:gd name="T72" fmla="*/ 478 w 746"/>
                <a:gd name="T73" fmla="*/ 335 h 524"/>
                <a:gd name="T74" fmla="*/ 450 w 746"/>
                <a:gd name="T75" fmla="*/ 322 h 524"/>
                <a:gd name="T76" fmla="*/ 421 w 746"/>
                <a:gd name="T77" fmla="*/ 309 h 524"/>
                <a:gd name="T78" fmla="*/ 388 w 746"/>
                <a:gd name="T79" fmla="*/ 294 h 524"/>
                <a:gd name="T80" fmla="*/ 358 w 746"/>
                <a:gd name="T81" fmla="*/ 276 h 524"/>
                <a:gd name="T82" fmla="*/ 325 w 746"/>
                <a:gd name="T83" fmla="*/ 261 h 524"/>
                <a:gd name="T84" fmla="*/ 291 w 746"/>
                <a:gd name="T85" fmla="*/ 240 h 524"/>
                <a:gd name="T86" fmla="*/ 257 w 746"/>
                <a:gd name="T87" fmla="*/ 222 h 524"/>
                <a:gd name="T88" fmla="*/ 222 w 746"/>
                <a:gd name="T89" fmla="*/ 199 h 524"/>
                <a:gd name="T90" fmla="*/ 186 w 746"/>
                <a:gd name="T91" fmla="*/ 174 h 524"/>
                <a:gd name="T92" fmla="*/ 154 w 746"/>
                <a:gd name="T93" fmla="*/ 148 h 524"/>
                <a:gd name="T94" fmla="*/ 121 w 746"/>
                <a:gd name="T95" fmla="*/ 123 h 524"/>
                <a:gd name="T96" fmla="*/ 90 w 746"/>
                <a:gd name="T97" fmla="*/ 95 h 524"/>
                <a:gd name="T98" fmla="*/ 57 w 746"/>
                <a:gd name="T99" fmla="*/ 64 h 524"/>
                <a:gd name="T100" fmla="*/ 29 w 746"/>
                <a:gd name="T101" fmla="*/ 34 h 524"/>
                <a:gd name="T102" fmla="*/ 0 w 746"/>
                <a:gd name="T103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524">
                  <a:moveTo>
                    <a:pt x="0" y="0"/>
                  </a:moveTo>
                  <a:lnTo>
                    <a:pt x="44" y="36"/>
                  </a:lnTo>
                  <a:lnTo>
                    <a:pt x="90" y="72"/>
                  </a:lnTo>
                  <a:lnTo>
                    <a:pt x="136" y="102"/>
                  </a:lnTo>
                  <a:lnTo>
                    <a:pt x="184" y="130"/>
                  </a:lnTo>
                  <a:lnTo>
                    <a:pt x="233" y="156"/>
                  </a:lnTo>
                  <a:lnTo>
                    <a:pt x="282" y="179"/>
                  </a:lnTo>
                  <a:lnTo>
                    <a:pt x="331" y="199"/>
                  </a:lnTo>
                  <a:lnTo>
                    <a:pt x="383" y="222"/>
                  </a:lnTo>
                  <a:lnTo>
                    <a:pt x="432" y="240"/>
                  </a:lnTo>
                  <a:lnTo>
                    <a:pt x="480" y="255"/>
                  </a:lnTo>
                  <a:lnTo>
                    <a:pt x="528" y="271"/>
                  </a:lnTo>
                  <a:lnTo>
                    <a:pt x="574" y="284"/>
                  </a:lnTo>
                  <a:lnTo>
                    <a:pt x="620" y="296"/>
                  </a:lnTo>
                  <a:lnTo>
                    <a:pt x="664" y="309"/>
                  </a:lnTo>
                  <a:lnTo>
                    <a:pt x="706" y="320"/>
                  </a:lnTo>
                  <a:lnTo>
                    <a:pt x="746" y="329"/>
                  </a:lnTo>
                  <a:lnTo>
                    <a:pt x="740" y="365"/>
                  </a:lnTo>
                  <a:lnTo>
                    <a:pt x="729" y="391"/>
                  </a:lnTo>
                  <a:lnTo>
                    <a:pt x="710" y="416"/>
                  </a:lnTo>
                  <a:lnTo>
                    <a:pt x="691" y="434"/>
                  </a:lnTo>
                  <a:lnTo>
                    <a:pt x="670" y="444"/>
                  </a:lnTo>
                  <a:lnTo>
                    <a:pt x="670" y="462"/>
                  </a:lnTo>
                  <a:lnTo>
                    <a:pt x="670" y="488"/>
                  </a:lnTo>
                  <a:lnTo>
                    <a:pt x="570" y="518"/>
                  </a:lnTo>
                  <a:lnTo>
                    <a:pt x="482" y="524"/>
                  </a:lnTo>
                  <a:lnTo>
                    <a:pt x="501" y="508"/>
                  </a:lnTo>
                  <a:lnTo>
                    <a:pt x="507" y="495"/>
                  </a:lnTo>
                  <a:lnTo>
                    <a:pt x="507" y="477"/>
                  </a:lnTo>
                  <a:lnTo>
                    <a:pt x="507" y="462"/>
                  </a:lnTo>
                  <a:lnTo>
                    <a:pt x="501" y="450"/>
                  </a:lnTo>
                  <a:lnTo>
                    <a:pt x="521" y="429"/>
                  </a:lnTo>
                  <a:lnTo>
                    <a:pt x="528" y="411"/>
                  </a:lnTo>
                  <a:lnTo>
                    <a:pt x="532" y="391"/>
                  </a:lnTo>
                  <a:lnTo>
                    <a:pt x="524" y="363"/>
                  </a:lnTo>
                  <a:lnTo>
                    <a:pt x="501" y="345"/>
                  </a:lnTo>
                  <a:lnTo>
                    <a:pt x="478" y="335"/>
                  </a:lnTo>
                  <a:lnTo>
                    <a:pt x="450" y="322"/>
                  </a:lnTo>
                  <a:lnTo>
                    <a:pt x="421" y="309"/>
                  </a:lnTo>
                  <a:lnTo>
                    <a:pt x="388" y="294"/>
                  </a:lnTo>
                  <a:lnTo>
                    <a:pt x="358" y="276"/>
                  </a:lnTo>
                  <a:lnTo>
                    <a:pt x="325" y="261"/>
                  </a:lnTo>
                  <a:lnTo>
                    <a:pt x="291" y="240"/>
                  </a:lnTo>
                  <a:lnTo>
                    <a:pt x="257" y="222"/>
                  </a:lnTo>
                  <a:lnTo>
                    <a:pt x="222" y="199"/>
                  </a:lnTo>
                  <a:lnTo>
                    <a:pt x="186" y="174"/>
                  </a:lnTo>
                  <a:lnTo>
                    <a:pt x="154" y="148"/>
                  </a:lnTo>
                  <a:lnTo>
                    <a:pt x="121" y="123"/>
                  </a:lnTo>
                  <a:lnTo>
                    <a:pt x="90" y="95"/>
                  </a:lnTo>
                  <a:lnTo>
                    <a:pt x="57" y="64"/>
                  </a:lnTo>
                  <a:lnTo>
                    <a:pt x="29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9" name="Freeform 2453">
              <a:extLst>
                <a:ext uri="{FF2B5EF4-FFF2-40B4-BE49-F238E27FC236}">
                  <a16:creationId xmlns:a16="http://schemas.microsoft.com/office/drawing/2014/main" id="{A16669F4-4A1B-40E1-A324-E65D27CE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23"/>
              <a:ext cx="249" cy="175"/>
            </a:xfrm>
            <a:custGeom>
              <a:avLst/>
              <a:gdLst>
                <a:gd name="T0" fmla="*/ 0 w 746"/>
                <a:gd name="T1" fmla="*/ 0 h 524"/>
                <a:gd name="T2" fmla="*/ 44 w 746"/>
                <a:gd name="T3" fmla="*/ 36 h 524"/>
                <a:gd name="T4" fmla="*/ 90 w 746"/>
                <a:gd name="T5" fmla="*/ 72 h 524"/>
                <a:gd name="T6" fmla="*/ 136 w 746"/>
                <a:gd name="T7" fmla="*/ 102 h 524"/>
                <a:gd name="T8" fmla="*/ 184 w 746"/>
                <a:gd name="T9" fmla="*/ 130 h 524"/>
                <a:gd name="T10" fmla="*/ 233 w 746"/>
                <a:gd name="T11" fmla="*/ 156 h 524"/>
                <a:gd name="T12" fmla="*/ 282 w 746"/>
                <a:gd name="T13" fmla="*/ 179 h 524"/>
                <a:gd name="T14" fmla="*/ 331 w 746"/>
                <a:gd name="T15" fmla="*/ 199 h 524"/>
                <a:gd name="T16" fmla="*/ 383 w 746"/>
                <a:gd name="T17" fmla="*/ 222 h 524"/>
                <a:gd name="T18" fmla="*/ 432 w 746"/>
                <a:gd name="T19" fmla="*/ 240 h 524"/>
                <a:gd name="T20" fmla="*/ 480 w 746"/>
                <a:gd name="T21" fmla="*/ 255 h 524"/>
                <a:gd name="T22" fmla="*/ 528 w 746"/>
                <a:gd name="T23" fmla="*/ 271 h 524"/>
                <a:gd name="T24" fmla="*/ 574 w 746"/>
                <a:gd name="T25" fmla="*/ 284 h 524"/>
                <a:gd name="T26" fmla="*/ 620 w 746"/>
                <a:gd name="T27" fmla="*/ 296 h 524"/>
                <a:gd name="T28" fmla="*/ 664 w 746"/>
                <a:gd name="T29" fmla="*/ 309 h 524"/>
                <a:gd name="T30" fmla="*/ 706 w 746"/>
                <a:gd name="T31" fmla="*/ 320 h 524"/>
                <a:gd name="T32" fmla="*/ 746 w 746"/>
                <a:gd name="T33" fmla="*/ 329 h 524"/>
                <a:gd name="T34" fmla="*/ 740 w 746"/>
                <a:gd name="T35" fmla="*/ 365 h 524"/>
                <a:gd name="T36" fmla="*/ 729 w 746"/>
                <a:gd name="T37" fmla="*/ 391 h 524"/>
                <a:gd name="T38" fmla="*/ 710 w 746"/>
                <a:gd name="T39" fmla="*/ 416 h 524"/>
                <a:gd name="T40" fmla="*/ 691 w 746"/>
                <a:gd name="T41" fmla="*/ 434 h 524"/>
                <a:gd name="T42" fmla="*/ 670 w 746"/>
                <a:gd name="T43" fmla="*/ 444 h 524"/>
                <a:gd name="T44" fmla="*/ 670 w 746"/>
                <a:gd name="T45" fmla="*/ 462 h 524"/>
                <a:gd name="T46" fmla="*/ 670 w 746"/>
                <a:gd name="T47" fmla="*/ 488 h 524"/>
                <a:gd name="T48" fmla="*/ 570 w 746"/>
                <a:gd name="T49" fmla="*/ 518 h 524"/>
                <a:gd name="T50" fmla="*/ 482 w 746"/>
                <a:gd name="T51" fmla="*/ 524 h 524"/>
                <a:gd name="T52" fmla="*/ 501 w 746"/>
                <a:gd name="T53" fmla="*/ 508 h 524"/>
                <a:gd name="T54" fmla="*/ 507 w 746"/>
                <a:gd name="T55" fmla="*/ 495 h 524"/>
                <a:gd name="T56" fmla="*/ 507 w 746"/>
                <a:gd name="T57" fmla="*/ 477 h 524"/>
                <a:gd name="T58" fmla="*/ 507 w 746"/>
                <a:gd name="T59" fmla="*/ 462 h 524"/>
                <a:gd name="T60" fmla="*/ 501 w 746"/>
                <a:gd name="T61" fmla="*/ 450 h 524"/>
                <a:gd name="T62" fmla="*/ 521 w 746"/>
                <a:gd name="T63" fmla="*/ 429 h 524"/>
                <a:gd name="T64" fmla="*/ 528 w 746"/>
                <a:gd name="T65" fmla="*/ 411 h 524"/>
                <a:gd name="T66" fmla="*/ 532 w 746"/>
                <a:gd name="T67" fmla="*/ 391 h 524"/>
                <a:gd name="T68" fmla="*/ 524 w 746"/>
                <a:gd name="T69" fmla="*/ 363 h 524"/>
                <a:gd name="T70" fmla="*/ 501 w 746"/>
                <a:gd name="T71" fmla="*/ 345 h 524"/>
                <a:gd name="T72" fmla="*/ 478 w 746"/>
                <a:gd name="T73" fmla="*/ 335 h 524"/>
                <a:gd name="T74" fmla="*/ 450 w 746"/>
                <a:gd name="T75" fmla="*/ 322 h 524"/>
                <a:gd name="T76" fmla="*/ 421 w 746"/>
                <a:gd name="T77" fmla="*/ 309 h 524"/>
                <a:gd name="T78" fmla="*/ 388 w 746"/>
                <a:gd name="T79" fmla="*/ 294 h 524"/>
                <a:gd name="T80" fmla="*/ 358 w 746"/>
                <a:gd name="T81" fmla="*/ 276 h 524"/>
                <a:gd name="T82" fmla="*/ 325 w 746"/>
                <a:gd name="T83" fmla="*/ 261 h 524"/>
                <a:gd name="T84" fmla="*/ 291 w 746"/>
                <a:gd name="T85" fmla="*/ 240 h 524"/>
                <a:gd name="T86" fmla="*/ 257 w 746"/>
                <a:gd name="T87" fmla="*/ 222 h 524"/>
                <a:gd name="T88" fmla="*/ 222 w 746"/>
                <a:gd name="T89" fmla="*/ 199 h 524"/>
                <a:gd name="T90" fmla="*/ 186 w 746"/>
                <a:gd name="T91" fmla="*/ 174 h 524"/>
                <a:gd name="T92" fmla="*/ 154 w 746"/>
                <a:gd name="T93" fmla="*/ 148 h 524"/>
                <a:gd name="T94" fmla="*/ 121 w 746"/>
                <a:gd name="T95" fmla="*/ 123 h 524"/>
                <a:gd name="T96" fmla="*/ 90 w 746"/>
                <a:gd name="T97" fmla="*/ 95 h 524"/>
                <a:gd name="T98" fmla="*/ 57 w 746"/>
                <a:gd name="T99" fmla="*/ 64 h 524"/>
                <a:gd name="T100" fmla="*/ 29 w 746"/>
                <a:gd name="T101" fmla="*/ 34 h 524"/>
                <a:gd name="T102" fmla="*/ 0 w 746"/>
                <a:gd name="T103" fmla="*/ 0 h 524"/>
                <a:gd name="T104" fmla="*/ 0 w 746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6" h="524">
                  <a:moveTo>
                    <a:pt x="0" y="0"/>
                  </a:moveTo>
                  <a:lnTo>
                    <a:pt x="44" y="36"/>
                  </a:lnTo>
                  <a:lnTo>
                    <a:pt x="90" y="72"/>
                  </a:lnTo>
                  <a:lnTo>
                    <a:pt x="136" y="102"/>
                  </a:lnTo>
                  <a:lnTo>
                    <a:pt x="184" y="130"/>
                  </a:lnTo>
                  <a:lnTo>
                    <a:pt x="233" y="156"/>
                  </a:lnTo>
                  <a:lnTo>
                    <a:pt x="282" y="179"/>
                  </a:lnTo>
                  <a:lnTo>
                    <a:pt x="331" y="199"/>
                  </a:lnTo>
                  <a:lnTo>
                    <a:pt x="383" y="222"/>
                  </a:lnTo>
                  <a:lnTo>
                    <a:pt x="432" y="240"/>
                  </a:lnTo>
                  <a:lnTo>
                    <a:pt x="480" y="255"/>
                  </a:lnTo>
                  <a:lnTo>
                    <a:pt x="528" y="271"/>
                  </a:lnTo>
                  <a:lnTo>
                    <a:pt x="574" y="284"/>
                  </a:lnTo>
                  <a:lnTo>
                    <a:pt x="620" y="296"/>
                  </a:lnTo>
                  <a:lnTo>
                    <a:pt x="664" y="309"/>
                  </a:lnTo>
                  <a:lnTo>
                    <a:pt x="706" y="320"/>
                  </a:lnTo>
                  <a:lnTo>
                    <a:pt x="746" y="329"/>
                  </a:lnTo>
                  <a:lnTo>
                    <a:pt x="740" y="365"/>
                  </a:lnTo>
                  <a:lnTo>
                    <a:pt x="729" y="391"/>
                  </a:lnTo>
                  <a:lnTo>
                    <a:pt x="710" y="416"/>
                  </a:lnTo>
                  <a:lnTo>
                    <a:pt x="691" y="434"/>
                  </a:lnTo>
                  <a:lnTo>
                    <a:pt x="670" y="444"/>
                  </a:lnTo>
                  <a:lnTo>
                    <a:pt x="670" y="462"/>
                  </a:lnTo>
                  <a:lnTo>
                    <a:pt x="670" y="488"/>
                  </a:lnTo>
                  <a:lnTo>
                    <a:pt x="570" y="518"/>
                  </a:lnTo>
                  <a:lnTo>
                    <a:pt x="482" y="524"/>
                  </a:lnTo>
                  <a:lnTo>
                    <a:pt x="501" y="508"/>
                  </a:lnTo>
                  <a:lnTo>
                    <a:pt x="507" y="495"/>
                  </a:lnTo>
                  <a:lnTo>
                    <a:pt x="507" y="477"/>
                  </a:lnTo>
                  <a:lnTo>
                    <a:pt x="507" y="462"/>
                  </a:lnTo>
                  <a:lnTo>
                    <a:pt x="501" y="450"/>
                  </a:lnTo>
                  <a:lnTo>
                    <a:pt x="521" y="429"/>
                  </a:lnTo>
                  <a:lnTo>
                    <a:pt x="528" y="411"/>
                  </a:lnTo>
                  <a:lnTo>
                    <a:pt x="532" y="391"/>
                  </a:lnTo>
                  <a:lnTo>
                    <a:pt x="524" y="363"/>
                  </a:lnTo>
                  <a:lnTo>
                    <a:pt x="501" y="345"/>
                  </a:lnTo>
                  <a:lnTo>
                    <a:pt x="478" y="335"/>
                  </a:lnTo>
                  <a:lnTo>
                    <a:pt x="450" y="322"/>
                  </a:lnTo>
                  <a:lnTo>
                    <a:pt x="421" y="309"/>
                  </a:lnTo>
                  <a:lnTo>
                    <a:pt x="388" y="294"/>
                  </a:lnTo>
                  <a:lnTo>
                    <a:pt x="358" y="276"/>
                  </a:lnTo>
                  <a:lnTo>
                    <a:pt x="325" y="261"/>
                  </a:lnTo>
                  <a:lnTo>
                    <a:pt x="291" y="240"/>
                  </a:lnTo>
                  <a:lnTo>
                    <a:pt x="257" y="222"/>
                  </a:lnTo>
                  <a:lnTo>
                    <a:pt x="222" y="199"/>
                  </a:lnTo>
                  <a:lnTo>
                    <a:pt x="186" y="174"/>
                  </a:lnTo>
                  <a:lnTo>
                    <a:pt x="154" y="148"/>
                  </a:lnTo>
                  <a:lnTo>
                    <a:pt x="121" y="123"/>
                  </a:lnTo>
                  <a:lnTo>
                    <a:pt x="90" y="95"/>
                  </a:lnTo>
                  <a:lnTo>
                    <a:pt x="57" y="64"/>
                  </a:lnTo>
                  <a:lnTo>
                    <a:pt x="29" y="3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0" name="Freeform 2454">
              <a:extLst>
                <a:ext uri="{FF2B5EF4-FFF2-40B4-BE49-F238E27FC236}">
                  <a16:creationId xmlns:a16="http://schemas.microsoft.com/office/drawing/2014/main" id="{37C99DA3-5A55-4CB9-B076-3B2E1E209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3150"/>
              <a:ext cx="72" cy="16"/>
            </a:xfrm>
            <a:custGeom>
              <a:avLst/>
              <a:gdLst>
                <a:gd name="T0" fmla="*/ 216 w 216"/>
                <a:gd name="T1" fmla="*/ 0 h 48"/>
                <a:gd name="T2" fmla="*/ 206 w 216"/>
                <a:gd name="T3" fmla="*/ 2 h 48"/>
                <a:gd name="T4" fmla="*/ 201 w 216"/>
                <a:gd name="T5" fmla="*/ 4 h 48"/>
                <a:gd name="T6" fmla="*/ 193 w 216"/>
                <a:gd name="T7" fmla="*/ 6 h 48"/>
                <a:gd name="T8" fmla="*/ 187 w 216"/>
                <a:gd name="T9" fmla="*/ 9 h 48"/>
                <a:gd name="T10" fmla="*/ 179 w 216"/>
                <a:gd name="T11" fmla="*/ 9 h 48"/>
                <a:gd name="T12" fmla="*/ 174 w 216"/>
                <a:gd name="T13" fmla="*/ 12 h 48"/>
                <a:gd name="T14" fmla="*/ 166 w 216"/>
                <a:gd name="T15" fmla="*/ 14 h 48"/>
                <a:gd name="T16" fmla="*/ 157 w 216"/>
                <a:gd name="T17" fmla="*/ 18 h 48"/>
                <a:gd name="T18" fmla="*/ 151 w 216"/>
                <a:gd name="T19" fmla="*/ 20 h 48"/>
                <a:gd name="T20" fmla="*/ 143 w 216"/>
                <a:gd name="T21" fmla="*/ 20 h 48"/>
                <a:gd name="T22" fmla="*/ 136 w 216"/>
                <a:gd name="T23" fmla="*/ 22 h 48"/>
                <a:gd name="T24" fmla="*/ 130 w 216"/>
                <a:gd name="T25" fmla="*/ 24 h 48"/>
                <a:gd name="T26" fmla="*/ 122 w 216"/>
                <a:gd name="T27" fmla="*/ 27 h 48"/>
                <a:gd name="T28" fmla="*/ 113 w 216"/>
                <a:gd name="T29" fmla="*/ 30 h 48"/>
                <a:gd name="T30" fmla="*/ 105 w 216"/>
                <a:gd name="T31" fmla="*/ 32 h 48"/>
                <a:gd name="T32" fmla="*/ 97 w 216"/>
                <a:gd name="T33" fmla="*/ 32 h 48"/>
                <a:gd name="T34" fmla="*/ 92 w 216"/>
                <a:gd name="T35" fmla="*/ 34 h 48"/>
                <a:gd name="T36" fmla="*/ 84 w 216"/>
                <a:gd name="T37" fmla="*/ 37 h 48"/>
                <a:gd name="T38" fmla="*/ 75 w 216"/>
                <a:gd name="T39" fmla="*/ 37 h 48"/>
                <a:gd name="T40" fmla="*/ 71 w 216"/>
                <a:gd name="T41" fmla="*/ 40 h 48"/>
                <a:gd name="T42" fmla="*/ 62 w 216"/>
                <a:gd name="T43" fmla="*/ 40 h 48"/>
                <a:gd name="T44" fmla="*/ 54 w 216"/>
                <a:gd name="T45" fmla="*/ 42 h 48"/>
                <a:gd name="T46" fmla="*/ 48 w 216"/>
                <a:gd name="T47" fmla="*/ 45 h 48"/>
                <a:gd name="T48" fmla="*/ 40 w 216"/>
                <a:gd name="T49" fmla="*/ 45 h 48"/>
                <a:gd name="T50" fmla="*/ 32 w 216"/>
                <a:gd name="T51" fmla="*/ 45 h 48"/>
                <a:gd name="T52" fmla="*/ 27 w 216"/>
                <a:gd name="T53" fmla="*/ 45 h 48"/>
                <a:gd name="T54" fmla="*/ 19 w 216"/>
                <a:gd name="T55" fmla="*/ 48 h 48"/>
                <a:gd name="T56" fmla="*/ 13 w 216"/>
                <a:gd name="T57" fmla="*/ 48 h 48"/>
                <a:gd name="T58" fmla="*/ 4 w 216"/>
                <a:gd name="T59" fmla="*/ 48 h 48"/>
                <a:gd name="T60" fmla="*/ 0 w 216"/>
                <a:gd name="T6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6" h="48">
                  <a:moveTo>
                    <a:pt x="216" y="0"/>
                  </a:moveTo>
                  <a:lnTo>
                    <a:pt x="206" y="2"/>
                  </a:lnTo>
                  <a:lnTo>
                    <a:pt x="201" y="4"/>
                  </a:lnTo>
                  <a:lnTo>
                    <a:pt x="193" y="6"/>
                  </a:lnTo>
                  <a:lnTo>
                    <a:pt x="187" y="9"/>
                  </a:lnTo>
                  <a:lnTo>
                    <a:pt x="179" y="9"/>
                  </a:lnTo>
                  <a:lnTo>
                    <a:pt x="174" y="12"/>
                  </a:lnTo>
                  <a:lnTo>
                    <a:pt x="166" y="14"/>
                  </a:lnTo>
                  <a:lnTo>
                    <a:pt x="157" y="18"/>
                  </a:lnTo>
                  <a:lnTo>
                    <a:pt x="151" y="20"/>
                  </a:lnTo>
                  <a:lnTo>
                    <a:pt x="143" y="20"/>
                  </a:lnTo>
                  <a:lnTo>
                    <a:pt x="136" y="22"/>
                  </a:lnTo>
                  <a:lnTo>
                    <a:pt x="130" y="24"/>
                  </a:lnTo>
                  <a:lnTo>
                    <a:pt x="122" y="27"/>
                  </a:lnTo>
                  <a:lnTo>
                    <a:pt x="113" y="30"/>
                  </a:lnTo>
                  <a:lnTo>
                    <a:pt x="105" y="32"/>
                  </a:lnTo>
                  <a:lnTo>
                    <a:pt x="97" y="32"/>
                  </a:lnTo>
                  <a:lnTo>
                    <a:pt x="92" y="34"/>
                  </a:lnTo>
                  <a:lnTo>
                    <a:pt x="84" y="37"/>
                  </a:lnTo>
                  <a:lnTo>
                    <a:pt x="75" y="37"/>
                  </a:lnTo>
                  <a:lnTo>
                    <a:pt x="71" y="40"/>
                  </a:lnTo>
                  <a:lnTo>
                    <a:pt x="62" y="40"/>
                  </a:lnTo>
                  <a:lnTo>
                    <a:pt x="54" y="42"/>
                  </a:lnTo>
                  <a:lnTo>
                    <a:pt x="48" y="45"/>
                  </a:lnTo>
                  <a:lnTo>
                    <a:pt x="40" y="45"/>
                  </a:lnTo>
                  <a:lnTo>
                    <a:pt x="32" y="45"/>
                  </a:lnTo>
                  <a:lnTo>
                    <a:pt x="27" y="45"/>
                  </a:lnTo>
                  <a:lnTo>
                    <a:pt x="19" y="48"/>
                  </a:lnTo>
                  <a:lnTo>
                    <a:pt x="13" y="48"/>
                  </a:lnTo>
                  <a:lnTo>
                    <a:pt x="4" y="48"/>
                  </a:lnTo>
                  <a:lnTo>
                    <a:pt x="0" y="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1" name="Freeform 2455">
              <a:extLst>
                <a:ext uri="{FF2B5EF4-FFF2-40B4-BE49-F238E27FC236}">
                  <a16:creationId xmlns:a16="http://schemas.microsoft.com/office/drawing/2014/main" id="{3972826F-A2B7-41F4-9F0D-07E39226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041"/>
              <a:ext cx="281" cy="67"/>
            </a:xfrm>
            <a:custGeom>
              <a:avLst/>
              <a:gdLst>
                <a:gd name="T0" fmla="*/ 843 w 843"/>
                <a:gd name="T1" fmla="*/ 0 h 202"/>
                <a:gd name="T2" fmla="*/ 817 w 843"/>
                <a:gd name="T3" fmla="*/ 6 h 202"/>
                <a:gd name="T4" fmla="*/ 790 w 843"/>
                <a:gd name="T5" fmla="*/ 8 h 202"/>
                <a:gd name="T6" fmla="*/ 765 w 843"/>
                <a:gd name="T7" fmla="*/ 11 h 202"/>
                <a:gd name="T8" fmla="*/ 738 w 843"/>
                <a:gd name="T9" fmla="*/ 16 h 202"/>
                <a:gd name="T10" fmla="*/ 711 w 843"/>
                <a:gd name="T11" fmla="*/ 18 h 202"/>
                <a:gd name="T12" fmla="*/ 684 w 843"/>
                <a:gd name="T13" fmla="*/ 24 h 202"/>
                <a:gd name="T14" fmla="*/ 656 w 843"/>
                <a:gd name="T15" fmla="*/ 29 h 202"/>
                <a:gd name="T16" fmla="*/ 629 w 843"/>
                <a:gd name="T17" fmla="*/ 32 h 202"/>
                <a:gd name="T18" fmla="*/ 602 w 843"/>
                <a:gd name="T19" fmla="*/ 36 h 202"/>
                <a:gd name="T20" fmla="*/ 575 w 843"/>
                <a:gd name="T21" fmla="*/ 42 h 202"/>
                <a:gd name="T22" fmla="*/ 548 w 843"/>
                <a:gd name="T23" fmla="*/ 47 h 202"/>
                <a:gd name="T24" fmla="*/ 518 w 843"/>
                <a:gd name="T25" fmla="*/ 52 h 202"/>
                <a:gd name="T26" fmla="*/ 491 w 843"/>
                <a:gd name="T27" fmla="*/ 60 h 202"/>
                <a:gd name="T28" fmla="*/ 464 w 843"/>
                <a:gd name="T29" fmla="*/ 64 h 202"/>
                <a:gd name="T30" fmla="*/ 437 w 843"/>
                <a:gd name="T31" fmla="*/ 70 h 202"/>
                <a:gd name="T32" fmla="*/ 409 w 843"/>
                <a:gd name="T33" fmla="*/ 78 h 202"/>
                <a:gd name="T34" fmla="*/ 380 w 843"/>
                <a:gd name="T35" fmla="*/ 85 h 202"/>
                <a:gd name="T36" fmla="*/ 353 w 843"/>
                <a:gd name="T37" fmla="*/ 90 h 202"/>
                <a:gd name="T38" fmla="*/ 325 w 843"/>
                <a:gd name="T39" fmla="*/ 98 h 202"/>
                <a:gd name="T40" fmla="*/ 298 w 843"/>
                <a:gd name="T41" fmla="*/ 106 h 202"/>
                <a:gd name="T42" fmla="*/ 271 w 843"/>
                <a:gd name="T43" fmla="*/ 110 h 202"/>
                <a:gd name="T44" fmla="*/ 247 w 843"/>
                <a:gd name="T45" fmla="*/ 118 h 202"/>
                <a:gd name="T46" fmla="*/ 220 w 843"/>
                <a:gd name="T47" fmla="*/ 126 h 202"/>
                <a:gd name="T48" fmla="*/ 193 w 843"/>
                <a:gd name="T49" fmla="*/ 134 h 202"/>
                <a:gd name="T50" fmla="*/ 168 w 843"/>
                <a:gd name="T51" fmla="*/ 141 h 202"/>
                <a:gd name="T52" fmla="*/ 141 w 843"/>
                <a:gd name="T53" fmla="*/ 150 h 202"/>
                <a:gd name="T54" fmla="*/ 117 w 843"/>
                <a:gd name="T55" fmla="*/ 159 h 202"/>
                <a:gd name="T56" fmla="*/ 92 w 843"/>
                <a:gd name="T57" fmla="*/ 166 h 202"/>
                <a:gd name="T58" fmla="*/ 67 w 843"/>
                <a:gd name="T59" fmla="*/ 174 h 202"/>
                <a:gd name="T60" fmla="*/ 46 w 843"/>
                <a:gd name="T61" fmla="*/ 184 h 202"/>
                <a:gd name="T62" fmla="*/ 21 w 843"/>
                <a:gd name="T63" fmla="*/ 192 h 202"/>
                <a:gd name="T64" fmla="*/ 0 w 843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3" h="202">
                  <a:moveTo>
                    <a:pt x="843" y="0"/>
                  </a:moveTo>
                  <a:lnTo>
                    <a:pt x="817" y="6"/>
                  </a:lnTo>
                  <a:lnTo>
                    <a:pt x="790" y="8"/>
                  </a:lnTo>
                  <a:lnTo>
                    <a:pt x="765" y="11"/>
                  </a:lnTo>
                  <a:lnTo>
                    <a:pt x="738" y="16"/>
                  </a:lnTo>
                  <a:lnTo>
                    <a:pt x="711" y="18"/>
                  </a:lnTo>
                  <a:lnTo>
                    <a:pt x="684" y="24"/>
                  </a:lnTo>
                  <a:lnTo>
                    <a:pt x="656" y="29"/>
                  </a:lnTo>
                  <a:lnTo>
                    <a:pt x="629" y="32"/>
                  </a:lnTo>
                  <a:lnTo>
                    <a:pt x="602" y="36"/>
                  </a:lnTo>
                  <a:lnTo>
                    <a:pt x="575" y="42"/>
                  </a:lnTo>
                  <a:lnTo>
                    <a:pt x="548" y="47"/>
                  </a:lnTo>
                  <a:lnTo>
                    <a:pt x="518" y="52"/>
                  </a:lnTo>
                  <a:lnTo>
                    <a:pt x="491" y="60"/>
                  </a:lnTo>
                  <a:lnTo>
                    <a:pt x="464" y="64"/>
                  </a:lnTo>
                  <a:lnTo>
                    <a:pt x="437" y="70"/>
                  </a:lnTo>
                  <a:lnTo>
                    <a:pt x="409" y="78"/>
                  </a:lnTo>
                  <a:lnTo>
                    <a:pt x="380" y="85"/>
                  </a:lnTo>
                  <a:lnTo>
                    <a:pt x="353" y="90"/>
                  </a:lnTo>
                  <a:lnTo>
                    <a:pt x="325" y="98"/>
                  </a:lnTo>
                  <a:lnTo>
                    <a:pt x="298" y="106"/>
                  </a:lnTo>
                  <a:lnTo>
                    <a:pt x="271" y="110"/>
                  </a:lnTo>
                  <a:lnTo>
                    <a:pt x="247" y="118"/>
                  </a:lnTo>
                  <a:lnTo>
                    <a:pt x="220" y="126"/>
                  </a:lnTo>
                  <a:lnTo>
                    <a:pt x="193" y="134"/>
                  </a:lnTo>
                  <a:lnTo>
                    <a:pt x="168" y="141"/>
                  </a:lnTo>
                  <a:lnTo>
                    <a:pt x="141" y="150"/>
                  </a:lnTo>
                  <a:lnTo>
                    <a:pt x="117" y="159"/>
                  </a:lnTo>
                  <a:lnTo>
                    <a:pt x="92" y="166"/>
                  </a:lnTo>
                  <a:lnTo>
                    <a:pt x="67" y="174"/>
                  </a:lnTo>
                  <a:lnTo>
                    <a:pt x="46" y="184"/>
                  </a:lnTo>
                  <a:lnTo>
                    <a:pt x="21" y="192"/>
                  </a:lnTo>
                  <a:lnTo>
                    <a:pt x="0" y="20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2" name="Freeform 2456">
              <a:extLst>
                <a:ext uri="{FF2B5EF4-FFF2-40B4-BE49-F238E27FC236}">
                  <a16:creationId xmlns:a16="http://schemas.microsoft.com/office/drawing/2014/main" id="{7252597D-940C-4B37-A30A-957F1AC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91"/>
              <a:ext cx="12" cy="47"/>
            </a:xfrm>
            <a:custGeom>
              <a:avLst/>
              <a:gdLst>
                <a:gd name="T0" fmla="*/ 35 w 35"/>
                <a:gd name="T1" fmla="*/ 114 h 140"/>
                <a:gd name="T2" fmla="*/ 35 w 35"/>
                <a:gd name="T3" fmla="*/ 68 h 140"/>
                <a:gd name="T4" fmla="*/ 35 w 35"/>
                <a:gd name="T5" fmla="*/ 33 h 140"/>
                <a:gd name="T6" fmla="*/ 27 w 35"/>
                <a:gd name="T7" fmla="*/ 7 h 140"/>
                <a:gd name="T8" fmla="*/ 0 w 35"/>
                <a:gd name="T9" fmla="*/ 0 h 140"/>
                <a:gd name="T10" fmla="*/ 14 w 35"/>
                <a:gd name="T11" fmla="*/ 22 h 140"/>
                <a:gd name="T12" fmla="*/ 14 w 35"/>
                <a:gd name="T13" fmla="*/ 53 h 140"/>
                <a:gd name="T14" fmla="*/ 5 w 35"/>
                <a:gd name="T15" fmla="*/ 86 h 140"/>
                <a:gd name="T16" fmla="*/ 0 w 35"/>
                <a:gd name="T17" fmla="*/ 130 h 140"/>
                <a:gd name="T18" fmla="*/ 14 w 35"/>
                <a:gd name="T19" fmla="*/ 140 h 140"/>
                <a:gd name="T20" fmla="*/ 30 w 35"/>
                <a:gd name="T21" fmla="*/ 125 h 140"/>
                <a:gd name="T22" fmla="*/ 35 w 35"/>
                <a:gd name="T23" fmla="*/ 11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40">
                  <a:moveTo>
                    <a:pt x="35" y="114"/>
                  </a:moveTo>
                  <a:lnTo>
                    <a:pt x="35" y="68"/>
                  </a:lnTo>
                  <a:lnTo>
                    <a:pt x="35" y="33"/>
                  </a:lnTo>
                  <a:lnTo>
                    <a:pt x="27" y="7"/>
                  </a:lnTo>
                  <a:lnTo>
                    <a:pt x="0" y="0"/>
                  </a:lnTo>
                  <a:lnTo>
                    <a:pt x="14" y="22"/>
                  </a:lnTo>
                  <a:lnTo>
                    <a:pt x="14" y="53"/>
                  </a:lnTo>
                  <a:lnTo>
                    <a:pt x="5" y="86"/>
                  </a:lnTo>
                  <a:lnTo>
                    <a:pt x="0" y="130"/>
                  </a:lnTo>
                  <a:lnTo>
                    <a:pt x="14" y="140"/>
                  </a:lnTo>
                  <a:lnTo>
                    <a:pt x="30" y="125"/>
                  </a:lnTo>
                  <a:lnTo>
                    <a:pt x="35" y="114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3" name="Freeform 2457">
              <a:extLst>
                <a:ext uri="{FF2B5EF4-FFF2-40B4-BE49-F238E27FC236}">
                  <a16:creationId xmlns:a16="http://schemas.microsoft.com/office/drawing/2014/main" id="{1A7D57FD-D527-4B54-B7EA-A0A836CC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91"/>
              <a:ext cx="12" cy="47"/>
            </a:xfrm>
            <a:custGeom>
              <a:avLst/>
              <a:gdLst>
                <a:gd name="T0" fmla="*/ 35 w 35"/>
                <a:gd name="T1" fmla="*/ 114 h 140"/>
                <a:gd name="T2" fmla="*/ 35 w 35"/>
                <a:gd name="T3" fmla="*/ 68 h 140"/>
                <a:gd name="T4" fmla="*/ 35 w 35"/>
                <a:gd name="T5" fmla="*/ 33 h 140"/>
                <a:gd name="T6" fmla="*/ 27 w 35"/>
                <a:gd name="T7" fmla="*/ 7 h 140"/>
                <a:gd name="T8" fmla="*/ 0 w 35"/>
                <a:gd name="T9" fmla="*/ 0 h 140"/>
                <a:gd name="T10" fmla="*/ 14 w 35"/>
                <a:gd name="T11" fmla="*/ 22 h 140"/>
                <a:gd name="T12" fmla="*/ 14 w 35"/>
                <a:gd name="T13" fmla="*/ 53 h 140"/>
                <a:gd name="T14" fmla="*/ 5 w 35"/>
                <a:gd name="T15" fmla="*/ 86 h 140"/>
                <a:gd name="T16" fmla="*/ 0 w 35"/>
                <a:gd name="T17" fmla="*/ 130 h 140"/>
                <a:gd name="T18" fmla="*/ 14 w 35"/>
                <a:gd name="T19" fmla="*/ 140 h 140"/>
                <a:gd name="T20" fmla="*/ 30 w 35"/>
                <a:gd name="T21" fmla="*/ 125 h 140"/>
                <a:gd name="T22" fmla="*/ 35 w 35"/>
                <a:gd name="T23" fmla="*/ 114 h 140"/>
                <a:gd name="T24" fmla="*/ 35 w 35"/>
                <a:gd name="T25" fmla="*/ 11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40">
                  <a:moveTo>
                    <a:pt x="35" y="114"/>
                  </a:moveTo>
                  <a:lnTo>
                    <a:pt x="35" y="68"/>
                  </a:lnTo>
                  <a:lnTo>
                    <a:pt x="35" y="33"/>
                  </a:lnTo>
                  <a:lnTo>
                    <a:pt x="27" y="7"/>
                  </a:lnTo>
                  <a:lnTo>
                    <a:pt x="0" y="0"/>
                  </a:lnTo>
                  <a:lnTo>
                    <a:pt x="14" y="22"/>
                  </a:lnTo>
                  <a:lnTo>
                    <a:pt x="14" y="53"/>
                  </a:lnTo>
                  <a:lnTo>
                    <a:pt x="5" y="86"/>
                  </a:lnTo>
                  <a:lnTo>
                    <a:pt x="0" y="130"/>
                  </a:lnTo>
                  <a:lnTo>
                    <a:pt x="14" y="140"/>
                  </a:lnTo>
                  <a:lnTo>
                    <a:pt x="30" y="125"/>
                  </a:lnTo>
                  <a:lnTo>
                    <a:pt x="35" y="114"/>
                  </a:lnTo>
                  <a:lnTo>
                    <a:pt x="35" y="1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4" name="Freeform 2458">
              <a:extLst>
                <a:ext uri="{FF2B5EF4-FFF2-40B4-BE49-F238E27FC236}">
                  <a16:creationId xmlns:a16="http://schemas.microsoft.com/office/drawing/2014/main" id="{CF0E3ADE-59F2-4B79-8C07-A9BD98EC6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1"/>
              <a:ext cx="38" cy="76"/>
            </a:xfrm>
            <a:custGeom>
              <a:avLst/>
              <a:gdLst>
                <a:gd name="T0" fmla="*/ 97 w 114"/>
                <a:gd name="T1" fmla="*/ 227 h 227"/>
                <a:gd name="T2" fmla="*/ 102 w 114"/>
                <a:gd name="T3" fmla="*/ 212 h 227"/>
                <a:gd name="T4" fmla="*/ 106 w 114"/>
                <a:gd name="T5" fmla="*/ 194 h 227"/>
                <a:gd name="T6" fmla="*/ 108 w 114"/>
                <a:gd name="T7" fmla="*/ 178 h 227"/>
                <a:gd name="T8" fmla="*/ 114 w 114"/>
                <a:gd name="T9" fmla="*/ 156 h 227"/>
                <a:gd name="T10" fmla="*/ 114 w 114"/>
                <a:gd name="T11" fmla="*/ 146 h 227"/>
                <a:gd name="T12" fmla="*/ 114 w 114"/>
                <a:gd name="T13" fmla="*/ 133 h 227"/>
                <a:gd name="T14" fmla="*/ 114 w 114"/>
                <a:gd name="T15" fmla="*/ 120 h 227"/>
                <a:gd name="T16" fmla="*/ 114 w 114"/>
                <a:gd name="T17" fmla="*/ 107 h 227"/>
                <a:gd name="T18" fmla="*/ 110 w 114"/>
                <a:gd name="T19" fmla="*/ 94 h 227"/>
                <a:gd name="T20" fmla="*/ 108 w 114"/>
                <a:gd name="T21" fmla="*/ 79 h 227"/>
                <a:gd name="T22" fmla="*/ 102 w 114"/>
                <a:gd name="T23" fmla="*/ 64 h 227"/>
                <a:gd name="T24" fmla="*/ 100 w 114"/>
                <a:gd name="T25" fmla="*/ 46 h 227"/>
                <a:gd name="T26" fmla="*/ 97 w 114"/>
                <a:gd name="T27" fmla="*/ 36 h 227"/>
                <a:gd name="T28" fmla="*/ 89 w 114"/>
                <a:gd name="T29" fmla="*/ 23 h 227"/>
                <a:gd name="T30" fmla="*/ 68 w 114"/>
                <a:gd name="T31" fmla="*/ 8 h 227"/>
                <a:gd name="T32" fmla="*/ 54 w 114"/>
                <a:gd name="T33" fmla="*/ 2 h 227"/>
                <a:gd name="T34" fmla="*/ 39 w 114"/>
                <a:gd name="T35" fmla="*/ 0 h 227"/>
                <a:gd name="T36" fmla="*/ 18 w 114"/>
                <a:gd name="T37" fmla="*/ 0 h 227"/>
                <a:gd name="T38" fmla="*/ 0 w 114"/>
                <a:gd name="T39" fmla="*/ 0 h 227"/>
                <a:gd name="T40" fmla="*/ 18 w 114"/>
                <a:gd name="T41" fmla="*/ 2 h 227"/>
                <a:gd name="T42" fmla="*/ 35 w 114"/>
                <a:gd name="T43" fmla="*/ 10 h 227"/>
                <a:gd name="T44" fmla="*/ 49 w 114"/>
                <a:gd name="T45" fmla="*/ 18 h 227"/>
                <a:gd name="T46" fmla="*/ 60 w 114"/>
                <a:gd name="T47" fmla="*/ 26 h 227"/>
                <a:gd name="T48" fmla="*/ 70 w 114"/>
                <a:gd name="T49" fmla="*/ 38 h 227"/>
                <a:gd name="T50" fmla="*/ 78 w 114"/>
                <a:gd name="T51" fmla="*/ 51 h 227"/>
                <a:gd name="T52" fmla="*/ 83 w 114"/>
                <a:gd name="T53" fmla="*/ 66 h 227"/>
                <a:gd name="T54" fmla="*/ 89 w 114"/>
                <a:gd name="T55" fmla="*/ 79 h 227"/>
                <a:gd name="T56" fmla="*/ 92 w 114"/>
                <a:gd name="T57" fmla="*/ 92 h 227"/>
                <a:gd name="T58" fmla="*/ 95 w 114"/>
                <a:gd name="T59" fmla="*/ 107 h 227"/>
                <a:gd name="T60" fmla="*/ 97 w 114"/>
                <a:gd name="T61" fmla="*/ 120 h 227"/>
                <a:gd name="T62" fmla="*/ 97 w 114"/>
                <a:gd name="T63" fmla="*/ 130 h 227"/>
                <a:gd name="T64" fmla="*/ 95 w 114"/>
                <a:gd name="T65" fmla="*/ 142 h 227"/>
                <a:gd name="T66" fmla="*/ 89 w 114"/>
                <a:gd name="T67" fmla="*/ 158 h 227"/>
                <a:gd name="T68" fmla="*/ 78 w 114"/>
                <a:gd name="T69" fmla="*/ 176 h 227"/>
                <a:gd name="T70" fmla="*/ 78 w 114"/>
                <a:gd name="T71" fmla="*/ 194 h 227"/>
                <a:gd name="T72" fmla="*/ 89 w 114"/>
                <a:gd name="T73" fmla="*/ 207 h 227"/>
                <a:gd name="T74" fmla="*/ 97 w 114"/>
                <a:gd name="T7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4" h="227">
                  <a:moveTo>
                    <a:pt x="97" y="227"/>
                  </a:moveTo>
                  <a:lnTo>
                    <a:pt x="102" y="212"/>
                  </a:lnTo>
                  <a:lnTo>
                    <a:pt x="106" y="194"/>
                  </a:lnTo>
                  <a:lnTo>
                    <a:pt x="108" y="178"/>
                  </a:lnTo>
                  <a:lnTo>
                    <a:pt x="114" y="156"/>
                  </a:lnTo>
                  <a:lnTo>
                    <a:pt x="114" y="146"/>
                  </a:lnTo>
                  <a:lnTo>
                    <a:pt x="114" y="133"/>
                  </a:lnTo>
                  <a:lnTo>
                    <a:pt x="114" y="120"/>
                  </a:lnTo>
                  <a:lnTo>
                    <a:pt x="114" y="107"/>
                  </a:lnTo>
                  <a:lnTo>
                    <a:pt x="110" y="94"/>
                  </a:lnTo>
                  <a:lnTo>
                    <a:pt x="108" y="79"/>
                  </a:lnTo>
                  <a:lnTo>
                    <a:pt x="102" y="64"/>
                  </a:lnTo>
                  <a:lnTo>
                    <a:pt x="100" y="46"/>
                  </a:lnTo>
                  <a:lnTo>
                    <a:pt x="97" y="36"/>
                  </a:lnTo>
                  <a:lnTo>
                    <a:pt x="89" y="23"/>
                  </a:lnTo>
                  <a:lnTo>
                    <a:pt x="68" y="8"/>
                  </a:lnTo>
                  <a:lnTo>
                    <a:pt x="54" y="2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5" y="10"/>
                  </a:lnTo>
                  <a:lnTo>
                    <a:pt x="49" y="18"/>
                  </a:lnTo>
                  <a:lnTo>
                    <a:pt x="60" y="26"/>
                  </a:lnTo>
                  <a:lnTo>
                    <a:pt x="70" y="38"/>
                  </a:lnTo>
                  <a:lnTo>
                    <a:pt x="78" y="51"/>
                  </a:lnTo>
                  <a:lnTo>
                    <a:pt x="83" y="66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5" y="107"/>
                  </a:lnTo>
                  <a:lnTo>
                    <a:pt x="97" y="120"/>
                  </a:lnTo>
                  <a:lnTo>
                    <a:pt x="97" y="130"/>
                  </a:lnTo>
                  <a:lnTo>
                    <a:pt x="95" y="142"/>
                  </a:lnTo>
                  <a:lnTo>
                    <a:pt x="89" y="158"/>
                  </a:lnTo>
                  <a:lnTo>
                    <a:pt x="78" y="176"/>
                  </a:lnTo>
                  <a:lnTo>
                    <a:pt x="78" y="194"/>
                  </a:lnTo>
                  <a:lnTo>
                    <a:pt x="89" y="207"/>
                  </a:lnTo>
                  <a:lnTo>
                    <a:pt x="97" y="227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5" name="Freeform 2459">
              <a:extLst>
                <a:ext uri="{FF2B5EF4-FFF2-40B4-BE49-F238E27FC236}">
                  <a16:creationId xmlns:a16="http://schemas.microsoft.com/office/drawing/2014/main" id="{74C6BE80-AEC7-4599-89E6-77A8BFCF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1"/>
              <a:ext cx="38" cy="76"/>
            </a:xfrm>
            <a:custGeom>
              <a:avLst/>
              <a:gdLst>
                <a:gd name="T0" fmla="*/ 97 w 114"/>
                <a:gd name="T1" fmla="*/ 227 h 227"/>
                <a:gd name="T2" fmla="*/ 102 w 114"/>
                <a:gd name="T3" fmla="*/ 212 h 227"/>
                <a:gd name="T4" fmla="*/ 106 w 114"/>
                <a:gd name="T5" fmla="*/ 194 h 227"/>
                <a:gd name="T6" fmla="*/ 108 w 114"/>
                <a:gd name="T7" fmla="*/ 178 h 227"/>
                <a:gd name="T8" fmla="*/ 114 w 114"/>
                <a:gd name="T9" fmla="*/ 156 h 227"/>
                <a:gd name="T10" fmla="*/ 114 w 114"/>
                <a:gd name="T11" fmla="*/ 146 h 227"/>
                <a:gd name="T12" fmla="*/ 114 w 114"/>
                <a:gd name="T13" fmla="*/ 133 h 227"/>
                <a:gd name="T14" fmla="*/ 114 w 114"/>
                <a:gd name="T15" fmla="*/ 120 h 227"/>
                <a:gd name="T16" fmla="*/ 114 w 114"/>
                <a:gd name="T17" fmla="*/ 107 h 227"/>
                <a:gd name="T18" fmla="*/ 110 w 114"/>
                <a:gd name="T19" fmla="*/ 94 h 227"/>
                <a:gd name="T20" fmla="*/ 108 w 114"/>
                <a:gd name="T21" fmla="*/ 79 h 227"/>
                <a:gd name="T22" fmla="*/ 102 w 114"/>
                <a:gd name="T23" fmla="*/ 64 h 227"/>
                <a:gd name="T24" fmla="*/ 100 w 114"/>
                <a:gd name="T25" fmla="*/ 46 h 227"/>
                <a:gd name="T26" fmla="*/ 97 w 114"/>
                <a:gd name="T27" fmla="*/ 36 h 227"/>
                <a:gd name="T28" fmla="*/ 89 w 114"/>
                <a:gd name="T29" fmla="*/ 23 h 227"/>
                <a:gd name="T30" fmla="*/ 68 w 114"/>
                <a:gd name="T31" fmla="*/ 8 h 227"/>
                <a:gd name="T32" fmla="*/ 54 w 114"/>
                <a:gd name="T33" fmla="*/ 2 h 227"/>
                <a:gd name="T34" fmla="*/ 39 w 114"/>
                <a:gd name="T35" fmla="*/ 0 h 227"/>
                <a:gd name="T36" fmla="*/ 18 w 114"/>
                <a:gd name="T37" fmla="*/ 0 h 227"/>
                <a:gd name="T38" fmla="*/ 0 w 114"/>
                <a:gd name="T39" fmla="*/ 0 h 227"/>
                <a:gd name="T40" fmla="*/ 18 w 114"/>
                <a:gd name="T41" fmla="*/ 2 h 227"/>
                <a:gd name="T42" fmla="*/ 35 w 114"/>
                <a:gd name="T43" fmla="*/ 10 h 227"/>
                <a:gd name="T44" fmla="*/ 49 w 114"/>
                <a:gd name="T45" fmla="*/ 18 h 227"/>
                <a:gd name="T46" fmla="*/ 60 w 114"/>
                <a:gd name="T47" fmla="*/ 26 h 227"/>
                <a:gd name="T48" fmla="*/ 70 w 114"/>
                <a:gd name="T49" fmla="*/ 38 h 227"/>
                <a:gd name="T50" fmla="*/ 78 w 114"/>
                <a:gd name="T51" fmla="*/ 51 h 227"/>
                <a:gd name="T52" fmla="*/ 83 w 114"/>
                <a:gd name="T53" fmla="*/ 66 h 227"/>
                <a:gd name="T54" fmla="*/ 89 w 114"/>
                <a:gd name="T55" fmla="*/ 79 h 227"/>
                <a:gd name="T56" fmla="*/ 92 w 114"/>
                <a:gd name="T57" fmla="*/ 92 h 227"/>
                <a:gd name="T58" fmla="*/ 95 w 114"/>
                <a:gd name="T59" fmla="*/ 107 h 227"/>
                <a:gd name="T60" fmla="*/ 97 w 114"/>
                <a:gd name="T61" fmla="*/ 120 h 227"/>
                <a:gd name="T62" fmla="*/ 97 w 114"/>
                <a:gd name="T63" fmla="*/ 130 h 227"/>
                <a:gd name="T64" fmla="*/ 95 w 114"/>
                <a:gd name="T65" fmla="*/ 142 h 227"/>
                <a:gd name="T66" fmla="*/ 89 w 114"/>
                <a:gd name="T67" fmla="*/ 158 h 227"/>
                <a:gd name="T68" fmla="*/ 78 w 114"/>
                <a:gd name="T69" fmla="*/ 176 h 227"/>
                <a:gd name="T70" fmla="*/ 78 w 114"/>
                <a:gd name="T71" fmla="*/ 194 h 227"/>
                <a:gd name="T72" fmla="*/ 89 w 114"/>
                <a:gd name="T73" fmla="*/ 207 h 227"/>
                <a:gd name="T74" fmla="*/ 97 w 114"/>
                <a:gd name="T75" fmla="*/ 227 h 227"/>
                <a:gd name="T76" fmla="*/ 97 w 114"/>
                <a:gd name="T7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4" h="227">
                  <a:moveTo>
                    <a:pt x="97" y="227"/>
                  </a:moveTo>
                  <a:lnTo>
                    <a:pt x="102" y="212"/>
                  </a:lnTo>
                  <a:lnTo>
                    <a:pt x="106" y="194"/>
                  </a:lnTo>
                  <a:lnTo>
                    <a:pt x="108" y="178"/>
                  </a:lnTo>
                  <a:lnTo>
                    <a:pt x="114" y="156"/>
                  </a:lnTo>
                  <a:lnTo>
                    <a:pt x="114" y="146"/>
                  </a:lnTo>
                  <a:lnTo>
                    <a:pt x="114" y="133"/>
                  </a:lnTo>
                  <a:lnTo>
                    <a:pt x="114" y="120"/>
                  </a:lnTo>
                  <a:lnTo>
                    <a:pt x="114" y="107"/>
                  </a:lnTo>
                  <a:lnTo>
                    <a:pt x="110" y="94"/>
                  </a:lnTo>
                  <a:lnTo>
                    <a:pt x="108" y="79"/>
                  </a:lnTo>
                  <a:lnTo>
                    <a:pt x="102" y="64"/>
                  </a:lnTo>
                  <a:lnTo>
                    <a:pt x="100" y="46"/>
                  </a:lnTo>
                  <a:lnTo>
                    <a:pt x="97" y="36"/>
                  </a:lnTo>
                  <a:lnTo>
                    <a:pt x="89" y="23"/>
                  </a:lnTo>
                  <a:lnTo>
                    <a:pt x="68" y="8"/>
                  </a:lnTo>
                  <a:lnTo>
                    <a:pt x="54" y="2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5" y="10"/>
                  </a:lnTo>
                  <a:lnTo>
                    <a:pt x="49" y="18"/>
                  </a:lnTo>
                  <a:lnTo>
                    <a:pt x="60" y="26"/>
                  </a:lnTo>
                  <a:lnTo>
                    <a:pt x="70" y="38"/>
                  </a:lnTo>
                  <a:lnTo>
                    <a:pt x="78" y="51"/>
                  </a:lnTo>
                  <a:lnTo>
                    <a:pt x="83" y="66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5" y="107"/>
                  </a:lnTo>
                  <a:lnTo>
                    <a:pt x="97" y="120"/>
                  </a:lnTo>
                  <a:lnTo>
                    <a:pt x="97" y="130"/>
                  </a:lnTo>
                  <a:lnTo>
                    <a:pt x="95" y="142"/>
                  </a:lnTo>
                  <a:lnTo>
                    <a:pt x="89" y="158"/>
                  </a:lnTo>
                  <a:lnTo>
                    <a:pt x="78" y="176"/>
                  </a:lnTo>
                  <a:lnTo>
                    <a:pt x="78" y="194"/>
                  </a:lnTo>
                  <a:lnTo>
                    <a:pt x="89" y="207"/>
                  </a:lnTo>
                  <a:lnTo>
                    <a:pt x="97" y="227"/>
                  </a:lnTo>
                  <a:lnTo>
                    <a:pt x="97" y="22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6" name="Freeform 2460">
              <a:extLst>
                <a:ext uri="{FF2B5EF4-FFF2-40B4-BE49-F238E27FC236}">
                  <a16:creationId xmlns:a16="http://schemas.microsoft.com/office/drawing/2014/main" id="{8B24CFA5-4C8C-466D-802E-0498F073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475"/>
              <a:ext cx="148" cy="28"/>
            </a:xfrm>
            <a:custGeom>
              <a:avLst/>
              <a:gdLst>
                <a:gd name="T0" fmla="*/ 444 w 444"/>
                <a:gd name="T1" fmla="*/ 0 h 82"/>
                <a:gd name="T2" fmla="*/ 415 w 444"/>
                <a:gd name="T3" fmla="*/ 23 h 82"/>
                <a:gd name="T4" fmla="*/ 379 w 444"/>
                <a:gd name="T5" fmla="*/ 43 h 82"/>
                <a:gd name="T6" fmla="*/ 331 w 444"/>
                <a:gd name="T7" fmla="*/ 61 h 82"/>
                <a:gd name="T8" fmla="*/ 266 w 444"/>
                <a:gd name="T9" fmla="*/ 73 h 82"/>
                <a:gd name="T10" fmla="*/ 214 w 444"/>
                <a:gd name="T11" fmla="*/ 79 h 82"/>
                <a:gd name="T12" fmla="*/ 155 w 444"/>
                <a:gd name="T13" fmla="*/ 82 h 82"/>
                <a:gd name="T14" fmla="*/ 84 w 444"/>
                <a:gd name="T15" fmla="*/ 79 h 82"/>
                <a:gd name="T16" fmla="*/ 0 w 444"/>
                <a:gd name="T17" fmla="*/ 7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4" h="82">
                  <a:moveTo>
                    <a:pt x="444" y="0"/>
                  </a:moveTo>
                  <a:lnTo>
                    <a:pt x="415" y="23"/>
                  </a:lnTo>
                  <a:lnTo>
                    <a:pt x="379" y="43"/>
                  </a:lnTo>
                  <a:lnTo>
                    <a:pt x="331" y="61"/>
                  </a:lnTo>
                  <a:lnTo>
                    <a:pt x="266" y="73"/>
                  </a:lnTo>
                  <a:lnTo>
                    <a:pt x="214" y="79"/>
                  </a:lnTo>
                  <a:lnTo>
                    <a:pt x="155" y="82"/>
                  </a:lnTo>
                  <a:lnTo>
                    <a:pt x="84" y="79"/>
                  </a:lnTo>
                  <a:lnTo>
                    <a:pt x="0" y="7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7" name="Freeform 2461">
              <a:extLst>
                <a:ext uri="{FF2B5EF4-FFF2-40B4-BE49-F238E27FC236}">
                  <a16:creationId xmlns:a16="http://schemas.microsoft.com/office/drawing/2014/main" id="{CD22D76E-56AE-405D-A038-43368ACC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02"/>
              <a:ext cx="1016" cy="331"/>
            </a:xfrm>
            <a:custGeom>
              <a:avLst/>
              <a:gdLst>
                <a:gd name="T0" fmla="*/ 95 w 3047"/>
                <a:gd name="T1" fmla="*/ 742 h 993"/>
                <a:gd name="T2" fmla="*/ 206 w 3047"/>
                <a:gd name="T3" fmla="*/ 814 h 993"/>
                <a:gd name="T4" fmla="*/ 334 w 3047"/>
                <a:gd name="T5" fmla="*/ 881 h 993"/>
                <a:gd name="T6" fmla="*/ 486 w 3047"/>
                <a:gd name="T7" fmla="*/ 937 h 993"/>
                <a:gd name="T8" fmla="*/ 657 w 3047"/>
                <a:gd name="T9" fmla="*/ 980 h 993"/>
                <a:gd name="T10" fmla="*/ 931 w 3047"/>
                <a:gd name="T11" fmla="*/ 952 h 993"/>
                <a:gd name="T12" fmla="*/ 1124 w 3047"/>
                <a:gd name="T13" fmla="*/ 854 h 993"/>
                <a:gd name="T14" fmla="*/ 1281 w 3047"/>
                <a:gd name="T15" fmla="*/ 763 h 993"/>
                <a:gd name="T16" fmla="*/ 1449 w 3047"/>
                <a:gd name="T17" fmla="*/ 709 h 993"/>
                <a:gd name="T18" fmla="*/ 1637 w 3047"/>
                <a:gd name="T19" fmla="*/ 625 h 993"/>
                <a:gd name="T20" fmla="*/ 1842 w 3047"/>
                <a:gd name="T21" fmla="*/ 546 h 993"/>
                <a:gd name="T22" fmla="*/ 2000 w 3047"/>
                <a:gd name="T23" fmla="*/ 485 h 993"/>
                <a:gd name="T24" fmla="*/ 2122 w 3047"/>
                <a:gd name="T25" fmla="*/ 482 h 993"/>
                <a:gd name="T26" fmla="*/ 2263 w 3047"/>
                <a:gd name="T27" fmla="*/ 465 h 993"/>
                <a:gd name="T28" fmla="*/ 2413 w 3047"/>
                <a:gd name="T29" fmla="*/ 429 h 993"/>
                <a:gd name="T30" fmla="*/ 2551 w 3047"/>
                <a:gd name="T31" fmla="*/ 373 h 993"/>
                <a:gd name="T32" fmla="*/ 2668 w 3047"/>
                <a:gd name="T33" fmla="*/ 296 h 993"/>
                <a:gd name="T34" fmla="*/ 2931 w 3047"/>
                <a:gd name="T35" fmla="*/ 202 h 993"/>
                <a:gd name="T36" fmla="*/ 3041 w 3047"/>
                <a:gd name="T37" fmla="*/ 115 h 993"/>
                <a:gd name="T38" fmla="*/ 3041 w 3047"/>
                <a:gd name="T39" fmla="*/ 25 h 993"/>
                <a:gd name="T40" fmla="*/ 3014 w 3047"/>
                <a:gd name="T41" fmla="*/ 66 h 993"/>
                <a:gd name="T42" fmla="*/ 2947 w 3047"/>
                <a:gd name="T43" fmla="*/ 140 h 993"/>
                <a:gd name="T44" fmla="*/ 2849 w 3047"/>
                <a:gd name="T45" fmla="*/ 184 h 993"/>
                <a:gd name="T46" fmla="*/ 2664 w 3047"/>
                <a:gd name="T47" fmla="*/ 247 h 993"/>
                <a:gd name="T48" fmla="*/ 2445 w 3047"/>
                <a:gd name="T49" fmla="*/ 326 h 993"/>
                <a:gd name="T50" fmla="*/ 2233 w 3047"/>
                <a:gd name="T51" fmla="*/ 388 h 993"/>
                <a:gd name="T52" fmla="*/ 2046 w 3047"/>
                <a:gd name="T53" fmla="*/ 406 h 993"/>
                <a:gd name="T54" fmla="*/ 1905 w 3047"/>
                <a:gd name="T55" fmla="*/ 447 h 993"/>
                <a:gd name="T56" fmla="*/ 1666 w 3047"/>
                <a:gd name="T57" fmla="*/ 512 h 993"/>
                <a:gd name="T58" fmla="*/ 1503 w 3047"/>
                <a:gd name="T59" fmla="*/ 633 h 993"/>
                <a:gd name="T60" fmla="*/ 1379 w 3047"/>
                <a:gd name="T61" fmla="*/ 671 h 993"/>
                <a:gd name="T62" fmla="*/ 1346 w 3047"/>
                <a:gd name="T63" fmla="*/ 658 h 993"/>
                <a:gd name="T64" fmla="*/ 1436 w 3047"/>
                <a:gd name="T65" fmla="*/ 561 h 993"/>
                <a:gd name="T66" fmla="*/ 1275 w 3047"/>
                <a:gd name="T67" fmla="*/ 663 h 993"/>
                <a:gd name="T68" fmla="*/ 1137 w 3047"/>
                <a:gd name="T69" fmla="*/ 745 h 993"/>
                <a:gd name="T70" fmla="*/ 983 w 3047"/>
                <a:gd name="T71" fmla="*/ 819 h 993"/>
                <a:gd name="T72" fmla="*/ 860 w 3047"/>
                <a:gd name="T73" fmla="*/ 868 h 993"/>
                <a:gd name="T74" fmla="*/ 742 w 3047"/>
                <a:gd name="T75" fmla="*/ 896 h 993"/>
                <a:gd name="T76" fmla="*/ 541 w 3047"/>
                <a:gd name="T77" fmla="*/ 883 h 993"/>
                <a:gd name="T78" fmla="*/ 386 w 3047"/>
                <a:gd name="T79" fmla="*/ 829 h 993"/>
                <a:gd name="T80" fmla="*/ 242 w 3047"/>
                <a:gd name="T81" fmla="*/ 758 h 993"/>
                <a:gd name="T82" fmla="*/ 109 w 3047"/>
                <a:gd name="T83" fmla="*/ 694 h 993"/>
                <a:gd name="T84" fmla="*/ 0 w 3047"/>
                <a:gd name="T85" fmla="*/ 66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7" h="993">
                  <a:moveTo>
                    <a:pt x="30" y="689"/>
                  </a:moveTo>
                  <a:lnTo>
                    <a:pt x="63" y="714"/>
                  </a:lnTo>
                  <a:lnTo>
                    <a:pt x="95" y="742"/>
                  </a:lnTo>
                  <a:lnTo>
                    <a:pt x="128" y="766"/>
                  </a:lnTo>
                  <a:lnTo>
                    <a:pt x="166" y="791"/>
                  </a:lnTo>
                  <a:lnTo>
                    <a:pt x="206" y="814"/>
                  </a:lnTo>
                  <a:lnTo>
                    <a:pt x="247" y="837"/>
                  </a:lnTo>
                  <a:lnTo>
                    <a:pt x="291" y="860"/>
                  </a:lnTo>
                  <a:lnTo>
                    <a:pt x="334" y="881"/>
                  </a:lnTo>
                  <a:lnTo>
                    <a:pt x="383" y="901"/>
                  </a:lnTo>
                  <a:lnTo>
                    <a:pt x="432" y="916"/>
                  </a:lnTo>
                  <a:lnTo>
                    <a:pt x="486" y="937"/>
                  </a:lnTo>
                  <a:lnTo>
                    <a:pt x="541" y="952"/>
                  </a:lnTo>
                  <a:lnTo>
                    <a:pt x="597" y="964"/>
                  </a:lnTo>
                  <a:lnTo>
                    <a:pt x="657" y="980"/>
                  </a:lnTo>
                  <a:lnTo>
                    <a:pt x="719" y="993"/>
                  </a:lnTo>
                  <a:lnTo>
                    <a:pt x="795" y="988"/>
                  </a:lnTo>
                  <a:lnTo>
                    <a:pt x="931" y="952"/>
                  </a:lnTo>
                  <a:lnTo>
                    <a:pt x="994" y="924"/>
                  </a:lnTo>
                  <a:lnTo>
                    <a:pt x="1059" y="890"/>
                  </a:lnTo>
                  <a:lnTo>
                    <a:pt x="1124" y="854"/>
                  </a:lnTo>
                  <a:lnTo>
                    <a:pt x="1191" y="816"/>
                  </a:lnTo>
                  <a:lnTo>
                    <a:pt x="1243" y="781"/>
                  </a:lnTo>
                  <a:lnTo>
                    <a:pt x="1281" y="763"/>
                  </a:lnTo>
                  <a:lnTo>
                    <a:pt x="1343" y="740"/>
                  </a:lnTo>
                  <a:lnTo>
                    <a:pt x="1394" y="725"/>
                  </a:lnTo>
                  <a:lnTo>
                    <a:pt x="1449" y="709"/>
                  </a:lnTo>
                  <a:lnTo>
                    <a:pt x="1509" y="689"/>
                  </a:lnTo>
                  <a:lnTo>
                    <a:pt x="1572" y="663"/>
                  </a:lnTo>
                  <a:lnTo>
                    <a:pt x="1637" y="625"/>
                  </a:lnTo>
                  <a:lnTo>
                    <a:pt x="1702" y="579"/>
                  </a:lnTo>
                  <a:lnTo>
                    <a:pt x="1775" y="568"/>
                  </a:lnTo>
                  <a:lnTo>
                    <a:pt x="1842" y="546"/>
                  </a:lnTo>
                  <a:lnTo>
                    <a:pt x="1905" y="515"/>
                  </a:lnTo>
                  <a:lnTo>
                    <a:pt x="1968" y="480"/>
                  </a:lnTo>
                  <a:lnTo>
                    <a:pt x="2000" y="485"/>
                  </a:lnTo>
                  <a:lnTo>
                    <a:pt x="2035" y="485"/>
                  </a:lnTo>
                  <a:lnTo>
                    <a:pt x="2076" y="485"/>
                  </a:lnTo>
                  <a:lnTo>
                    <a:pt x="2122" y="482"/>
                  </a:lnTo>
                  <a:lnTo>
                    <a:pt x="2168" y="480"/>
                  </a:lnTo>
                  <a:lnTo>
                    <a:pt x="2214" y="474"/>
                  </a:lnTo>
                  <a:lnTo>
                    <a:pt x="2263" y="465"/>
                  </a:lnTo>
                  <a:lnTo>
                    <a:pt x="2312" y="454"/>
                  </a:lnTo>
                  <a:lnTo>
                    <a:pt x="2364" y="441"/>
                  </a:lnTo>
                  <a:lnTo>
                    <a:pt x="2413" y="429"/>
                  </a:lnTo>
                  <a:lnTo>
                    <a:pt x="2459" y="411"/>
                  </a:lnTo>
                  <a:lnTo>
                    <a:pt x="2507" y="393"/>
                  </a:lnTo>
                  <a:lnTo>
                    <a:pt x="2551" y="373"/>
                  </a:lnTo>
                  <a:lnTo>
                    <a:pt x="2594" y="350"/>
                  </a:lnTo>
                  <a:lnTo>
                    <a:pt x="2632" y="324"/>
                  </a:lnTo>
                  <a:lnTo>
                    <a:pt x="2668" y="296"/>
                  </a:lnTo>
                  <a:lnTo>
                    <a:pt x="2781" y="252"/>
                  </a:lnTo>
                  <a:lnTo>
                    <a:pt x="2860" y="222"/>
                  </a:lnTo>
                  <a:lnTo>
                    <a:pt x="2931" y="202"/>
                  </a:lnTo>
                  <a:lnTo>
                    <a:pt x="3004" y="176"/>
                  </a:lnTo>
                  <a:lnTo>
                    <a:pt x="3025" y="151"/>
                  </a:lnTo>
                  <a:lnTo>
                    <a:pt x="3041" y="115"/>
                  </a:lnTo>
                  <a:lnTo>
                    <a:pt x="3047" y="77"/>
                  </a:lnTo>
                  <a:lnTo>
                    <a:pt x="3047" y="51"/>
                  </a:lnTo>
                  <a:lnTo>
                    <a:pt x="3041" y="25"/>
                  </a:lnTo>
                  <a:lnTo>
                    <a:pt x="3033" y="0"/>
                  </a:lnTo>
                  <a:lnTo>
                    <a:pt x="3023" y="36"/>
                  </a:lnTo>
                  <a:lnTo>
                    <a:pt x="3014" y="66"/>
                  </a:lnTo>
                  <a:lnTo>
                    <a:pt x="2998" y="95"/>
                  </a:lnTo>
                  <a:lnTo>
                    <a:pt x="2977" y="120"/>
                  </a:lnTo>
                  <a:lnTo>
                    <a:pt x="2947" y="140"/>
                  </a:lnTo>
                  <a:lnTo>
                    <a:pt x="2920" y="156"/>
                  </a:lnTo>
                  <a:lnTo>
                    <a:pt x="2893" y="169"/>
                  </a:lnTo>
                  <a:lnTo>
                    <a:pt x="2849" y="184"/>
                  </a:lnTo>
                  <a:lnTo>
                    <a:pt x="2803" y="199"/>
                  </a:lnTo>
                  <a:lnTo>
                    <a:pt x="2735" y="222"/>
                  </a:lnTo>
                  <a:lnTo>
                    <a:pt x="2664" y="247"/>
                  </a:lnTo>
                  <a:lnTo>
                    <a:pt x="2591" y="273"/>
                  </a:lnTo>
                  <a:lnTo>
                    <a:pt x="2518" y="301"/>
                  </a:lnTo>
                  <a:lnTo>
                    <a:pt x="2445" y="326"/>
                  </a:lnTo>
                  <a:lnTo>
                    <a:pt x="2371" y="350"/>
                  </a:lnTo>
                  <a:lnTo>
                    <a:pt x="2301" y="373"/>
                  </a:lnTo>
                  <a:lnTo>
                    <a:pt x="2233" y="388"/>
                  </a:lnTo>
                  <a:lnTo>
                    <a:pt x="2168" y="400"/>
                  </a:lnTo>
                  <a:lnTo>
                    <a:pt x="2103" y="406"/>
                  </a:lnTo>
                  <a:lnTo>
                    <a:pt x="2046" y="406"/>
                  </a:lnTo>
                  <a:lnTo>
                    <a:pt x="1995" y="398"/>
                  </a:lnTo>
                  <a:lnTo>
                    <a:pt x="1949" y="380"/>
                  </a:lnTo>
                  <a:lnTo>
                    <a:pt x="1905" y="447"/>
                  </a:lnTo>
                  <a:lnTo>
                    <a:pt x="1834" y="477"/>
                  </a:lnTo>
                  <a:lnTo>
                    <a:pt x="1750" y="494"/>
                  </a:lnTo>
                  <a:lnTo>
                    <a:pt x="1666" y="512"/>
                  </a:lnTo>
                  <a:lnTo>
                    <a:pt x="1601" y="572"/>
                  </a:lnTo>
                  <a:lnTo>
                    <a:pt x="1547" y="610"/>
                  </a:lnTo>
                  <a:lnTo>
                    <a:pt x="1503" y="633"/>
                  </a:lnTo>
                  <a:lnTo>
                    <a:pt x="1463" y="648"/>
                  </a:lnTo>
                  <a:lnTo>
                    <a:pt x="1425" y="658"/>
                  </a:lnTo>
                  <a:lnTo>
                    <a:pt x="1379" y="671"/>
                  </a:lnTo>
                  <a:lnTo>
                    <a:pt x="1343" y="678"/>
                  </a:lnTo>
                  <a:lnTo>
                    <a:pt x="1305" y="689"/>
                  </a:lnTo>
                  <a:lnTo>
                    <a:pt x="1346" y="658"/>
                  </a:lnTo>
                  <a:lnTo>
                    <a:pt x="1379" y="625"/>
                  </a:lnTo>
                  <a:lnTo>
                    <a:pt x="1403" y="597"/>
                  </a:lnTo>
                  <a:lnTo>
                    <a:pt x="1436" y="561"/>
                  </a:lnTo>
                  <a:lnTo>
                    <a:pt x="1375" y="600"/>
                  </a:lnTo>
                  <a:lnTo>
                    <a:pt x="1321" y="635"/>
                  </a:lnTo>
                  <a:lnTo>
                    <a:pt x="1275" y="663"/>
                  </a:lnTo>
                  <a:lnTo>
                    <a:pt x="1229" y="692"/>
                  </a:lnTo>
                  <a:lnTo>
                    <a:pt x="1183" y="720"/>
                  </a:lnTo>
                  <a:lnTo>
                    <a:pt x="1137" y="745"/>
                  </a:lnTo>
                  <a:lnTo>
                    <a:pt x="1086" y="771"/>
                  </a:lnTo>
                  <a:lnTo>
                    <a:pt x="1031" y="798"/>
                  </a:lnTo>
                  <a:lnTo>
                    <a:pt x="983" y="819"/>
                  </a:lnTo>
                  <a:lnTo>
                    <a:pt x="939" y="837"/>
                  </a:lnTo>
                  <a:lnTo>
                    <a:pt x="899" y="852"/>
                  </a:lnTo>
                  <a:lnTo>
                    <a:pt x="860" y="868"/>
                  </a:lnTo>
                  <a:lnTo>
                    <a:pt x="822" y="878"/>
                  </a:lnTo>
                  <a:lnTo>
                    <a:pt x="784" y="888"/>
                  </a:lnTo>
                  <a:lnTo>
                    <a:pt x="742" y="896"/>
                  </a:lnTo>
                  <a:lnTo>
                    <a:pt x="641" y="901"/>
                  </a:lnTo>
                  <a:lnTo>
                    <a:pt x="589" y="896"/>
                  </a:lnTo>
                  <a:lnTo>
                    <a:pt x="541" y="883"/>
                  </a:lnTo>
                  <a:lnTo>
                    <a:pt x="486" y="868"/>
                  </a:lnTo>
                  <a:lnTo>
                    <a:pt x="436" y="850"/>
                  </a:lnTo>
                  <a:lnTo>
                    <a:pt x="386" y="829"/>
                  </a:lnTo>
                  <a:lnTo>
                    <a:pt x="337" y="806"/>
                  </a:lnTo>
                  <a:lnTo>
                    <a:pt x="288" y="781"/>
                  </a:lnTo>
                  <a:lnTo>
                    <a:pt x="242" y="758"/>
                  </a:lnTo>
                  <a:lnTo>
                    <a:pt x="193" y="735"/>
                  </a:lnTo>
                  <a:lnTo>
                    <a:pt x="153" y="714"/>
                  </a:lnTo>
                  <a:lnTo>
                    <a:pt x="109" y="694"/>
                  </a:lnTo>
                  <a:lnTo>
                    <a:pt x="71" y="678"/>
                  </a:lnTo>
                  <a:lnTo>
                    <a:pt x="33" y="668"/>
                  </a:lnTo>
                  <a:lnTo>
                    <a:pt x="0" y="660"/>
                  </a:lnTo>
                  <a:lnTo>
                    <a:pt x="30" y="689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8" name="Freeform 2462">
              <a:extLst>
                <a:ext uri="{FF2B5EF4-FFF2-40B4-BE49-F238E27FC236}">
                  <a16:creationId xmlns:a16="http://schemas.microsoft.com/office/drawing/2014/main" id="{9C0FD1AA-EA3F-465E-B146-25B129646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02"/>
              <a:ext cx="1016" cy="331"/>
            </a:xfrm>
            <a:custGeom>
              <a:avLst/>
              <a:gdLst>
                <a:gd name="T0" fmla="*/ 95 w 3047"/>
                <a:gd name="T1" fmla="*/ 742 h 993"/>
                <a:gd name="T2" fmla="*/ 206 w 3047"/>
                <a:gd name="T3" fmla="*/ 814 h 993"/>
                <a:gd name="T4" fmla="*/ 334 w 3047"/>
                <a:gd name="T5" fmla="*/ 881 h 993"/>
                <a:gd name="T6" fmla="*/ 486 w 3047"/>
                <a:gd name="T7" fmla="*/ 937 h 993"/>
                <a:gd name="T8" fmla="*/ 657 w 3047"/>
                <a:gd name="T9" fmla="*/ 980 h 993"/>
                <a:gd name="T10" fmla="*/ 931 w 3047"/>
                <a:gd name="T11" fmla="*/ 952 h 993"/>
                <a:gd name="T12" fmla="*/ 1124 w 3047"/>
                <a:gd name="T13" fmla="*/ 854 h 993"/>
                <a:gd name="T14" fmla="*/ 1281 w 3047"/>
                <a:gd name="T15" fmla="*/ 763 h 993"/>
                <a:gd name="T16" fmla="*/ 1449 w 3047"/>
                <a:gd name="T17" fmla="*/ 709 h 993"/>
                <a:gd name="T18" fmla="*/ 1637 w 3047"/>
                <a:gd name="T19" fmla="*/ 625 h 993"/>
                <a:gd name="T20" fmla="*/ 1842 w 3047"/>
                <a:gd name="T21" fmla="*/ 546 h 993"/>
                <a:gd name="T22" fmla="*/ 2000 w 3047"/>
                <a:gd name="T23" fmla="*/ 485 h 993"/>
                <a:gd name="T24" fmla="*/ 2122 w 3047"/>
                <a:gd name="T25" fmla="*/ 482 h 993"/>
                <a:gd name="T26" fmla="*/ 2263 w 3047"/>
                <a:gd name="T27" fmla="*/ 465 h 993"/>
                <a:gd name="T28" fmla="*/ 2413 w 3047"/>
                <a:gd name="T29" fmla="*/ 429 h 993"/>
                <a:gd name="T30" fmla="*/ 2551 w 3047"/>
                <a:gd name="T31" fmla="*/ 373 h 993"/>
                <a:gd name="T32" fmla="*/ 2668 w 3047"/>
                <a:gd name="T33" fmla="*/ 296 h 993"/>
                <a:gd name="T34" fmla="*/ 2931 w 3047"/>
                <a:gd name="T35" fmla="*/ 202 h 993"/>
                <a:gd name="T36" fmla="*/ 3041 w 3047"/>
                <a:gd name="T37" fmla="*/ 115 h 993"/>
                <a:gd name="T38" fmla="*/ 3041 w 3047"/>
                <a:gd name="T39" fmla="*/ 25 h 993"/>
                <a:gd name="T40" fmla="*/ 3014 w 3047"/>
                <a:gd name="T41" fmla="*/ 66 h 993"/>
                <a:gd name="T42" fmla="*/ 2947 w 3047"/>
                <a:gd name="T43" fmla="*/ 140 h 993"/>
                <a:gd name="T44" fmla="*/ 2849 w 3047"/>
                <a:gd name="T45" fmla="*/ 184 h 993"/>
                <a:gd name="T46" fmla="*/ 2664 w 3047"/>
                <a:gd name="T47" fmla="*/ 247 h 993"/>
                <a:gd name="T48" fmla="*/ 2445 w 3047"/>
                <a:gd name="T49" fmla="*/ 326 h 993"/>
                <a:gd name="T50" fmla="*/ 2233 w 3047"/>
                <a:gd name="T51" fmla="*/ 388 h 993"/>
                <a:gd name="T52" fmla="*/ 2046 w 3047"/>
                <a:gd name="T53" fmla="*/ 406 h 993"/>
                <a:gd name="T54" fmla="*/ 1905 w 3047"/>
                <a:gd name="T55" fmla="*/ 447 h 993"/>
                <a:gd name="T56" fmla="*/ 1666 w 3047"/>
                <a:gd name="T57" fmla="*/ 512 h 993"/>
                <a:gd name="T58" fmla="*/ 1503 w 3047"/>
                <a:gd name="T59" fmla="*/ 633 h 993"/>
                <a:gd name="T60" fmla="*/ 1379 w 3047"/>
                <a:gd name="T61" fmla="*/ 671 h 993"/>
                <a:gd name="T62" fmla="*/ 1346 w 3047"/>
                <a:gd name="T63" fmla="*/ 658 h 993"/>
                <a:gd name="T64" fmla="*/ 1436 w 3047"/>
                <a:gd name="T65" fmla="*/ 561 h 993"/>
                <a:gd name="T66" fmla="*/ 1275 w 3047"/>
                <a:gd name="T67" fmla="*/ 663 h 993"/>
                <a:gd name="T68" fmla="*/ 1137 w 3047"/>
                <a:gd name="T69" fmla="*/ 745 h 993"/>
                <a:gd name="T70" fmla="*/ 983 w 3047"/>
                <a:gd name="T71" fmla="*/ 819 h 993"/>
                <a:gd name="T72" fmla="*/ 860 w 3047"/>
                <a:gd name="T73" fmla="*/ 868 h 993"/>
                <a:gd name="T74" fmla="*/ 742 w 3047"/>
                <a:gd name="T75" fmla="*/ 896 h 993"/>
                <a:gd name="T76" fmla="*/ 541 w 3047"/>
                <a:gd name="T77" fmla="*/ 883 h 993"/>
                <a:gd name="T78" fmla="*/ 386 w 3047"/>
                <a:gd name="T79" fmla="*/ 829 h 993"/>
                <a:gd name="T80" fmla="*/ 242 w 3047"/>
                <a:gd name="T81" fmla="*/ 758 h 993"/>
                <a:gd name="T82" fmla="*/ 109 w 3047"/>
                <a:gd name="T83" fmla="*/ 694 h 993"/>
                <a:gd name="T84" fmla="*/ 0 w 3047"/>
                <a:gd name="T85" fmla="*/ 66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7" h="993">
                  <a:moveTo>
                    <a:pt x="30" y="689"/>
                  </a:moveTo>
                  <a:lnTo>
                    <a:pt x="63" y="714"/>
                  </a:lnTo>
                  <a:lnTo>
                    <a:pt x="95" y="742"/>
                  </a:lnTo>
                  <a:lnTo>
                    <a:pt x="128" y="766"/>
                  </a:lnTo>
                  <a:lnTo>
                    <a:pt x="166" y="791"/>
                  </a:lnTo>
                  <a:lnTo>
                    <a:pt x="206" y="814"/>
                  </a:lnTo>
                  <a:lnTo>
                    <a:pt x="247" y="837"/>
                  </a:lnTo>
                  <a:lnTo>
                    <a:pt x="291" y="860"/>
                  </a:lnTo>
                  <a:lnTo>
                    <a:pt x="334" y="881"/>
                  </a:lnTo>
                  <a:lnTo>
                    <a:pt x="383" y="901"/>
                  </a:lnTo>
                  <a:lnTo>
                    <a:pt x="432" y="916"/>
                  </a:lnTo>
                  <a:lnTo>
                    <a:pt x="486" y="937"/>
                  </a:lnTo>
                  <a:lnTo>
                    <a:pt x="541" y="952"/>
                  </a:lnTo>
                  <a:lnTo>
                    <a:pt x="597" y="964"/>
                  </a:lnTo>
                  <a:lnTo>
                    <a:pt x="657" y="980"/>
                  </a:lnTo>
                  <a:lnTo>
                    <a:pt x="719" y="993"/>
                  </a:lnTo>
                  <a:lnTo>
                    <a:pt x="795" y="988"/>
                  </a:lnTo>
                  <a:lnTo>
                    <a:pt x="931" y="952"/>
                  </a:lnTo>
                  <a:lnTo>
                    <a:pt x="994" y="924"/>
                  </a:lnTo>
                  <a:lnTo>
                    <a:pt x="1059" y="890"/>
                  </a:lnTo>
                  <a:lnTo>
                    <a:pt x="1124" y="854"/>
                  </a:lnTo>
                  <a:lnTo>
                    <a:pt x="1191" y="816"/>
                  </a:lnTo>
                  <a:lnTo>
                    <a:pt x="1243" y="781"/>
                  </a:lnTo>
                  <a:lnTo>
                    <a:pt x="1281" y="763"/>
                  </a:lnTo>
                  <a:lnTo>
                    <a:pt x="1343" y="740"/>
                  </a:lnTo>
                  <a:lnTo>
                    <a:pt x="1394" y="725"/>
                  </a:lnTo>
                  <a:lnTo>
                    <a:pt x="1449" y="709"/>
                  </a:lnTo>
                  <a:lnTo>
                    <a:pt x="1509" y="689"/>
                  </a:lnTo>
                  <a:lnTo>
                    <a:pt x="1572" y="663"/>
                  </a:lnTo>
                  <a:lnTo>
                    <a:pt x="1637" y="625"/>
                  </a:lnTo>
                  <a:lnTo>
                    <a:pt x="1702" y="579"/>
                  </a:lnTo>
                  <a:lnTo>
                    <a:pt x="1775" y="568"/>
                  </a:lnTo>
                  <a:lnTo>
                    <a:pt x="1842" y="546"/>
                  </a:lnTo>
                  <a:lnTo>
                    <a:pt x="1905" y="515"/>
                  </a:lnTo>
                  <a:lnTo>
                    <a:pt x="1968" y="480"/>
                  </a:lnTo>
                  <a:lnTo>
                    <a:pt x="2000" y="485"/>
                  </a:lnTo>
                  <a:lnTo>
                    <a:pt x="2035" y="485"/>
                  </a:lnTo>
                  <a:lnTo>
                    <a:pt x="2076" y="485"/>
                  </a:lnTo>
                  <a:lnTo>
                    <a:pt x="2122" y="482"/>
                  </a:lnTo>
                  <a:lnTo>
                    <a:pt x="2168" y="480"/>
                  </a:lnTo>
                  <a:lnTo>
                    <a:pt x="2214" y="474"/>
                  </a:lnTo>
                  <a:lnTo>
                    <a:pt x="2263" y="465"/>
                  </a:lnTo>
                  <a:lnTo>
                    <a:pt x="2312" y="454"/>
                  </a:lnTo>
                  <a:lnTo>
                    <a:pt x="2364" y="441"/>
                  </a:lnTo>
                  <a:lnTo>
                    <a:pt x="2413" y="429"/>
                  </a:lnTo>
                  <a:lnTo>
                    <a:pt x="2459" y="411"/>
                  </a:lnTo>
                  <a:lnTo>
                    <a:pt x="2507" y="393"/>
                  </a:lnTo>
                  <a:lnTo>
                    <a:pt x="2551" y="373"/>
                  </a:lnTo>
                  <a:lnTo>
                    <a:pt x="2594" y="350"/>
                  </a:lnTo>
                  <a:lnTo>
                    <a:pt x="2632" y="324"/>
                  </a:lnTo>
                  <a:lnTo>
                    <a:pt x="2668" y="296"/>
                  </a:lnTo>
                  <a:lnTo>
                    <a:pt x="2781" y="252"/>
                  </a:lnTo>
                  <a:lnTo>
                    <a:pt x="2860" y="222"/>
                  </a:lnTo>
                  <a:lnTo>
                    <a:pt x="2931" y="202"/>
                  </a:lnTo>
                  <a:lnTo>
                    <a:pt x="3004" y="176"/>
                  </a:lnTo>
                  <a:lnTo>
                    <a:pt x="3025" y="151"/>
                  </a:lnTo>
                  <a:lnTo>
                    <a:pt x="3041" y="115"/>
                  </a:lnTo>
                  <a:lnTo>
                    <a:pt x="3047" y="77"/>
                  </a:lnTo>
                  <a:lnTo>
                    <a:pt x="3047" y="51"/>
                  </a:lnTo>
                  <a:lnTo>
                    <a:pt x="3041" y="25"/>
                  </a:lnTo>
                  <a:lnTo>
                    <a:pt x="3033" y="0"/>
                  </a:lnTo>
                  <a:lnTo>
                    <a:pt x="3023" y="36"/>
                  </a:lnTo>
                  <a:lnTo>
                    <a:pt x="3014" y="66"/>
                  </a:lnTo>
                  <a:lnTo>
                    <a:pt x="2998" y="95"/>
                  </a:lnTo>
                  <a:lnTo>
                    <a:pt x="2977" y="120"/>
                  </a:lnTo>
                  <a:lnTo>
                    <a:pt x="2947" y="140"/>
                  </a:lnTo>
                  <a:lnTo>
                    <a:pt x="2920" y="156"/>
                  </a:lnTo>
                  <a:lnTo>
                    <a:pt x="2893" y="169"/>
                  </a:lnTo>
                  <a:lnTo>
                    <a:pt x="2849" y="184"/>
                  </a:lnTo>
                  <a:lnTo>
                    <a:pt x="2803" y="199"/>
                  </a:lnTo>
                  <a:lnTo>
                    <a:pt x="2735" y="222"/>
                  </a:lnTo>
                  <a:lnTo>
                    <a:pt x="2664" y="247"/>
                  </a:lnTo>
                  <a:lnTo>
                    <a:pt x="2591" y="273"/>
                  </a:lnTo>
                  <a:lnTo>
                    <a:pt x="2518" y="301"/>
                  </a:lnTo>
                  <a:lnTo>
                    <a:pt x="2445" y="326"/>
                  </a:lnTo>
                  <a:lnTo>
                    <a:pt x="2371" y="350"/>
                  </a:lnTo>
                  <a:lnTo>
                    <a:pt x="2301" y="373"/>
                  </a:lnTo>
                  <a:lnTo>
                    <a:pt x="2233" y="388"/>
                  </a:lnTo>
                  <a:lnTo>
                    <a:pt x="2168" y="400"/>
                  </a:lnTo>
                  <a:lnTo>
                    <a:pt x="2103" y="406"/>
                  </a:lnTo>
                  <a:lnTo>
                    <a:pt x="2046" y="406"/>
                  </a:lnTo>
                  <a:lnTo>
                    <a:pt x="1995" y="398"/>
                  </a:lnTo>
                  <a:lnTo>
                    <a:pt x="1949" y="380"/>
                  </a:lnTo>
                  <a:lnTo>
                    <a:pt x="1905" y="447"/>
                  </a:lnTo>
                  <a:lnTo>
                    <a:pt x="1834" y="477"/>
                  </a:lnTo>
                  <a:lnTo>
                    <a:pt x="1750" y="494"/>
                  </a:lnTo>
                  <a:lnTo>
                    <a:pt x="1666" y="512"/>
                  </a:lnTo>
                  <a:lnTo>
                    <a:pt x="1601" y="572"/>
                  </a:lnTo>
                  <a:lnTo>
                    <a:pt x="1547" y="610"/>
                  </a:lnTo>
                  <a:lnTo>
                    <a:pt x="1503" y="633"/>
                  </a:lnTo>
                  <a:lnTo>
                    <a:pt x="1463" y="648"/>
                  </a:lnTo>
                  <a:lnTo>
                    <a:pt x="1425" y="658"/>
                  </a:lnTo>
                  <a:lnTo>
                    <a:pt x="1379" y="671"/>
                  </a:lnTo>
                  <a:lnTo>
                    <a:pt x="1343" y="678"/>
                  </a:lnTo>
                  <a:lnTo>
                    <a:pt x="1305" y="689"/>
                  </a:lnTo>
                  <a:lnTo>
                    <a:pt x="1346" y="658"/>
                  </a:lnTo>
                  <a:lnTo>
                    <a:pt x="1379" y="625"/>
                  </a:lnTo>
                  <a:lnTo>
                    <a:pt x="1403" y="597"/>
                  </a:lnTo>
                  <a:lnTo>
                    <a:pt x="1436" y="561"/>
                  </a:lnTo>
                  <a:lnTo>
                    <a:pt x="1375" y="600"/>
                  </a:lnTo>
                  <a:lnTo>
                    <a:pt x="1321" y="635"/>
                  </a:lnTo>
                  <a:lnTo>
                    <a:pt x="1275" y="663"/>
                  </a:lnTo>
                  <a:lnTo>
                    <a:pt x="1229" y="692"/>
                  </a:lnTo>
                  <a:lnTo>
                    <a:pt x="1183" y="720"/>
                  </a:lnTo>
                  <a:lnTo>
                    <a:pt x="1137" y="745"/>
                  </a:lnTo>
                  <a:lnTo>
                    <a:pt x="1086" y="771"/>
                  </a:lnTo>
                  <a:lnTo>
                    <a:pt x="1031" y="798"/>
                  </a:lnTo>
                  <a:lnTo>
                    <a:pt x="983" y="819"/>
                  </a:lnTo>
                  <a:lnTo>
                    <a:pt x="939" y="837"/>
                  </a:lnTo>
                  <a:lnTo>
                    <a:pt x="899" y="852"/>
                  </a:lnTo>
                  <a:lnTo>
                    <a:pt x="860" y="868"/>
                  </a:lnTo>
                  <a:lnTo>
                    <a:pt x="822" y="878"/>
                  </a:lnTo>
                  <a:lnTo>
                    <a:pt x="784" y="888"/>
                  </a:lnTo>
                  <a:lnTo>
                    <a:pt x="742" y="896"/>
                  </a:lnTo>
                  <a:lnTo>
                    <a:pt x="641" y="901"/>
                  </a:lnTo>
                  <a:lnTo>
                    <a:pt x="589" y="896"/>
                  </a:lnTo>
                  <a:lnTo>
                    <a:pt x="541" y="883"/>
                  </a:lnTo>
                  <a:lnTo>
                    <a:pt x="486" y="868"/>
                  </a:lnTo>
                  <a:lnTo>
                    <a:pt x="436" y="850"/>
                  </a:lnTo>
                  <a:lnTo>
                    <a:pt x="386" y="829"/>
                  </a:lnTo>
                  <a:lnTo>
                    <a:pt x="337" y="806"/>
                  </a:lnTo>
                  <a:lnTo>
                    <a:pt x="288" y="781"/>
                  </a:lnTo>
                  <a:lnTo>
                    <a:pt x="242" y="758"/>
                  </a:lnTo>
                  <a:lnTo>
                    <a:pt x="193" y="735"/>
                  </a:lnTo>
                  <a:lnTo>
                    <a:pt x="153" y="714"/>
                  </a:lnTo>
                  <a:lnTo>
                    <a:pt x="109" y="694"/>
                  </a:lnTo>
                  <a:lnTo>
                    <a:pt x="71" y="678"/>
                  </a:lnTo>
                  <a:lnTo>
                    <a:pt x="33" y="668"/>
                  </a:lnTo>
                  <a:lnTo>
                    <a:pt x="0" y="660"/>
                  </a:lnTo>
                  <a:lnTo>
                    <a:pt x="30" y="689"/>
                  </a:lnTo>
                  <a:lnTo>
                    <a:pt x="30" y="68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9" name="Freeform 2463">
              <a:extLst>
                <a:ext uri="{FF2B5EF4-FFF2-40B4-BE49-F238E27FC236}">
                  <a16:creationId xmlns:a16="http://schemas.microsoft.com/office/drawing/2014/main" id="{598FDE7C-8169-48C8-A325-D2FD1C3C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455"/>
              <a:ext cx="1208" cy="150"/>
            </a:xfrm>
            <a:custGeom>
              <a:avLst/>
              <a:gdLst>
                <a:gd name="T0" fmla="*/ 138 w 3624"/>
                <a:gd name="T1" fmla="*/ 342 h 448"/>
                <a:gd name="T2" fmla="*/ 347 w 3624"/>
                <a:gd name="T3" fmla="*/ 387 h 448"/>
                <a:gd name="T4" fmla="*/ 559 w 3624"/>
                <a:gd name="T5" fmla="*/ 420 h 448"/>
                <a:gd name="T6" fmla="*/ 737 w 3624"/>
                <a:gd name="T7" fmla="*/ 440 h 448"/>
                <a:gd name="T8" fmla="*/ 925 w 3624"/>
                <a:gd name="T9" fmla="*/ 443 h 448"/>
                <a:gd name="T10" fmla="*/ 1155 w 3624"/>
                <a:gd name="T11" fmla="*/ 448 h 448"/>
                <a:gd name="T12" fmla="*/ 1346 w 3624"/>
                <a:gd name="T13" fmla="*/ 446 h 448"/>
                <a:gd name="T14" fmla="*/ 1540 w 3624"/>
                <a:gd name="T15" fmla="*/ 436 h 448"/>
                <a:gd name="T16" fmla="*/ 1733 w 3624"/>
                <a:gd name="T17" fmla="*/ 404 h 448"/>
                <a:gd name="T18" fmla="*/ 1942 w 3624"/>
                <a:gd name="T19" fmla="*/ 418 h 448"/>
                <a:gd name="T20" fmla="*/ 2143 w 3624"/>
                <a:gd name="T21" fmla="*/ 418 h 448"/>
                <a:gd name="T22" fmla="*/ 2295 w 3624"/>
                <a:gd name="T23" fmla="*/ 387 h 448"/>
                <a:gd name="T24" fmla="*/ 2427 w 3624"/>
                <a:gd name="T25" fmla="*/ 402 h 448"/>
                <a:gd name="T26" fmla="*/ 2599 w 3624"/>
                <a:gd name="T27" fmla="*/ 433 h 448"/>
                <a:gd name="T28" fmla="*/ 2808 w 3624"/>
                <a:gd name="T29" fmla="*/ 433 h 448"/>
                <a:gd name="T30" fmla="*/ 2973 w 3624"/>
                <a:gd name="T31" fmla="*/ 410 h 448"/>
                <a:gd name="T32" fmla="*/ 3117 w 3624"/>
                <a:gd name="T33" fmla="*/ 374 h 448"/>
                <a:gd name="T34" fmla="*/ 3240 w 3624"/>
                <a:gd name="T35" fmla="*/ 351 h 448"/>
                <a:gd name="T36" fmla="*/ 3366 w 3624"/>
                <a:gd name="T37" fmla="*/ 333 h 448"/>
                <a:gd name="T38" fmla="*/ 3535 w 3624"/>
                <a:gd name="T39" fmla="*/ 320 h 448"/>
                <a:gd name="T40" fmla="*/ 3619 w 3624"/>
                <a:gd name="T41" fmla="*/ 252 h 448"/>
                <a:gd name="T42" fmla="*/ 3609 w 3624"/>
                <a:gd name="T43" fmla="*/ 120 h 448"/>
                <a:gd name="T44" fmla="*/ 3600 w 3624"/>
                <a:gd name="T45" fmla="*/ 170 h 448"/>
                <a:gd name="T46" fmla="*/ 3544 w 3624"/>
                <a:gd name="T47" fmla="*/ 272 h 448"/>
                <a:gd name="T48" fmla="*/ 3399 w 3624"/>
                <a:gd name="T49" fmla="*/ 280 h 448"/>
                <a:gd name="T50" fmla="*/ 3175 w 3624"/>
                <a:gd name="T51" fmla="*/ 280 h 448"/>
                <a:gd name="T52" fmla="*/ 2924 w 3624"/>
                <a:gd name="T53" fmla="*/ 280 h 448"/>
                <a:gd name="T54" fmla="*/ 2628 w 3624"/>
                <a:gd name="T55" fmla="*/ 277 h 448"/>
                <a:gd name="T56" fmla="*/ 2389 w 3624"/>
                <a:gd name="T57" fmla="*/ 304 h 448"/>
                <a:gd name="T58" fmla="*/ 2279 w 3624"/>
                <a:gd name="T59" fmla="*/ 333 h 448"/>
                <a:gd name="T60" fmla="*/ 2148 w 3624"/>
                <a:gd name="T61" fmla="*/ 356 h 448"/>
                <a:gd name="T62" fmla="*/ 1974 w 3624"/>
                <a:gd name="T63" fmla="*/ 328 h 448"/>
                <a:gd name="T64" fmla="*/ 1798 w 3624"/>
                <a:gd name="T65" fmla="*/ 320 h 448"/>
                <a:gd name="T66" fmla="*/ 1619 w 3624"/>
                <a:gd name="T67" fmla="*/ 348 h 448"/>
                <a:gd name="T68" fmla="*/ 1486 w 3624"/>
                <a:gd name="T69" fmla="*/ 346 h 448"/>
                <a:gd name="T70" fmla="*/ 1321 w 3624"/>
                <a:gd name="T71" fmla="*/ 338 h 448"/>
                <a:gd name="T72" fmla="*/ 1082 w 3624"/>
                <a:gd name="T73" fmla="*/ 338 h 448"/>
                <a:gd name="T74" fmla="*/ 789 w 3624"/>
                <a:gd name="T75" fmla="*/ 313 h 448"/>
                <a:gd name="T76" fmla="*/ 599 w 3624"/>
                <a:gd name="T77" fmla="*/ 280 h 448"/>
                <a:gd name="T78" fmla="*/ 450 w 3624"/>
                <a:gd name="T79" fmla="*/ 239 h 448"/>
                <a:gd name="T80" fmla="*/ 325 w 3624"/>
                <a:gd name="T81" fmla="*/ 190 h 448"/>
                <a:gd name="T82" fmla="*/ 201 w 3624"/>
                <a:gd name="T83" fmla="*/ 120 h 448"/>
                <a:gd name="T84" fmla="*/ 108 w 3624"/>
                <a:gd name="T85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24" h="448">
                  <a:moveTo>
                    <a:pt x="0" y="300"/>
                  </a:moveTo>
                  <a:lnTo>
                    <a:pt x="76" y="324"/>
                  </a:lnTo>
                  <a:lnTo>
                    <a:pt x="138" y="342"/>
                  </a:lnTo>
                  <a:lnTo>
                    <a:pt x="205" y="356"/>
                  </a:lnTo>
                  <a:lnTo>
                    <a:pt x="274" y="372"/>
                  </a:lnTo>
                  <a:lnTo>
                    <a:pt x="347" y="387"/>
                  </a:lnTo>
                  <a:lnTo>
                    <a:pt x="417" y="398"/>
                  </a:lnTo>
                  <a:lnTo>
                    <a:pt x="488" y="410"/>
                  </a:lnTo>
                  <a:lnTo>
                    <a:pt x="559" y="420"/>
                  </a:lnTo>
                  <a:lnTo>
                    <a:pt x="624" y="428"/>
                  </a:lnTo>
                  <a:lnTo>
                    <a:pt x="683" y="436"/>
                  </a:lnTo>
                  <a:lnTo>
                    <a:pt x="737" y="440"/>
                  </a:lnTo>
                  <a:lnTo>
                    <a:pt x="821" y="443"/>
                  </a:lnTo>
                  <a:lnTo>
                    <a:pt x="874" y="443"/>
                  </a:lnTo>
                  <a:lnTo>
                    <a:pt x="925" y="443"/>
                  </a:lnTo>
                  <a:lnTo>
                    <a:pt x="979" y="443"/>
                  </a:lnTo>
                  <a:lnTo>
                    <a:pt x="1069" y="448"/>
                  </a:lnTo>
                  <a:lnTo>
                    <a:pt x="1155" y="448"/>
                  </a:lnTo>
                  <a:lnTo>
                    <a:pt x="1217" y="448"/>
                  </a:lnTo>
                  <a:lnTo>
                    <a:pt x="1283" y="448"/>
                  </a:lnTo>
                  <a:lnTo>
                    <a:pt x="1346" y="446"/>
                  </a:lnTo>
                  <a:lnTo>
                    <a:pt x="1411" y="443"/>
                  </a:lnTo>
                  <a:lnTo>
                    <a:pt x="1478" y="440"/>
                  </a:lnTo>
                  <a:lnTo>
                    <a:pt x="1540" y="436"/>
                  </a:lnTo>
                  <a:lnTo>
                    <a:pt x="1605" y="426"/>
                  </a:lnTo>
                  <a:lnTo>
                    <a:pt x="1670" y="418"/>
                  </a:lnTo>
                  <a:lnTo>
                    <a:pt x="1733" y="404"/>
                  </a:lnTo>
                  <a:lnTo>
                    <a:pt x="1796" y="390"/>
                  </a:lnTo>
                  <a:lnTo>
                    <a:pt x="1869" y="408"/>
                  </a:lnTo>
                  <a:lnTo>
                    <a:pt x="1942" y="418"/>
                  </a:lnTo>
                  <a:lnTo>
                    <a:pt x="2012" y="422"/>
                  </a:lnTo>
                  <a:lnTo>
                    <a:pt x="2081" y="422"/>
                  </a:lnTo>
                  <a:lnTo>
                    <a:pt x="2143" y="418"/>
                  </a:lnTo>
                  <a:lnTo>
                    <a:pt x="2200" y="412"/>
                  </a:lnTo>
                  <a:lnTo>
                    <a:pt x="2251" y="400"/>
                  </a:lnTo>
                  <a:lnTo>
                    <a:pt x="2295" y="387"/>
                  </a:lnTo>
                  <a:lnTo>
                    <a:pt x="2347" y="382"/>
                  </a:lnTo>
                  <a:lnTo>
                    <a:pt x="2385" y="387"/>
                  </a:lnTo>
                  <a:lnTo>
                    <a:pt x="2427" y="402"/>
                  </a:lnTo>
                  <a:lnTo>
                    <a:pt x="2479" y="418"/>
                  </a:lnTo>
                  <a:lnTo>
                    <a:pt x="2536" y="426"/>
                  </a:lnTo>
                  <a:lnTo>
                    <a:pt x="2599" y="433"/>
                  </a:lnTo>
                  <a:lnTo>
                    <a:pt x="2664" y="436"/>
                  </a:lnTo>
                  <a:lnTo>
                    <a:pt x="2735" y="436"/>
                  </a:lnTo>
                  <a:lnTo>
                    <a:pt x="2808" y="433"/>
                  </a:lnTo>
                  <a:lnTo>
                    <a:pt x="2871" y="428"/>
                  </a:lnTo>
                  <a:lnTo>
                    <a:pt x="2924" y="420"/>
                  </a:lnTo>
                  <a:lnTo>
                    <a:pt x="2973" y="410"/>
                  </a:lnTo>
                  <a:lnTo>
                    <a:pt x="3020" y="400"/>
                  </a:lnTo>
                  <a:lnTo>
                    <a:pt x="3068" y="387"/>
                  </a:lnTo>
                  <a:lnTo>
                    <a:pt x="3117" y="374"/>
                  </a:lnTo>
                  <a:lnTo>
                    <a:pt x="3171" y="364"/>
                  </a:lnTo>
                  <a:lnTo>
                    <a:pt x="3204" y="356"/>
                  </a:lnTo>
                  <a:lnTo>
                    <a:pt x="3240" y="351"/>
                  </a:lnTo>
                  <a:lnTo>
                    <a:pt x="3277" y="344"/>
                  </a:lnTo>
                  <a:lnTo>
                    <a:pt x="3320" y="338"/>
                  </a:lnTo>
                  <a:lnTo>
                    <a:pt x="3366" y="333"/>
                  </a:lnTo>
                  <a:lnTo>
                    <a:pt x="3418" y="328"/>
                  </a:lnTo>
                  <a:lnTo>
                    <a:pt x="3473" y="324"/>
                  </a:lnTo>
                  <a:lnTo>
                    <a:pt x="3535" y="320"/>
                  </a:lnTo>
                  <a:lnTo>
                    <a:pt x="3571" y="310"/>
                  </a:lnTo>
                  <a:lnTo>
                    <a:pt x="3597" y="288"/>
                  </a:lnTo>
                  <a:lnTo>
                    <a:pt x="3619" y="252"/>
                  </a:lnTo>
                  <a:lnTo>
                    <a:pt x="3624" y="212"/>
                  </a:lnTo>
                  <a:lnTo>
                    <a:pt x="3619" y="162"/>
                  </a:lnTo>
                  <a:lnTo>
                    <a:pt x="3609" y="120"/>
                  </a:lnTo>
                  <a:lnTo>
                    <a:pt x="3586" y="82"/>
                  </a:lnTo>
                  <a:lnTo>
                    <a:pt x="3597" y="122"/>
                  </a:lnTo>
                  <a:lnTo>
                    <a:pt x="3600" y="170"/>
                  </a:lnTo>
                  <a:lnTo>
                    <a:pt x="3595" y="214"/>
                  </a:lnTo>
                  <a:lnTo>
                    <a:pt x="3573" y="254"/>
                  </a:lnTo>
                  <a:lnTo>
                    <a:pt x="3544" y="272"/>
                  </a:lnTo>
                  <a:lnTo>
                    <a:pt x="3516" y="280"/>
                  </a:lnTo>
                  <a:lnTo>
                    <a:pt x="3475" y="282"/>
                  </a:lnTo>
                  <a:lnTo>
                    <a:pt x="3399" y="280"/>
                  </a:lnTo>
                  <a:lnTo>
                    <a:pt x="3323" y="280"/>
                  </a:lnTo>
                  <a:lnTo>
                    <a:pt x="3247" y="280"/>
                  </a:lnTo>
                  <a:lnTo>
                    <a:pt x="3175" y="280"/>
                  </a:lnTo>
                  <a:lnTo>
                    <a:pt x="3098" y="280"/>
                  </a:lnTo>
                  <a:lnTo>
                    <a:pt x="3014" y="280"/>
                  </a:lnTo>
                  <a:lnTo>
                    <a:pt x="2924" y="280"/>
                  </a:lnTo>
                  <a:lnTo>
                    <a:pt x="2829" y="277"/>
                  </a:lnTo>
                  <a:lnTo>
                    <a:pt x="2731" y="277"/>
                  </a:lnTo>
                  <a:lnTo>
                    <a:pt x="2628" y="277"/>
                  </a:lnTo>
                  <a:lnTo>
                    <a:pt x="2534" y="280"/>
                  </a:lnTo>
                  <a:lnTo>
                    <a:pt x="2452" y="288"/>
                  </a:lnTo>
                  <a:lnTo>
                    <a:pt x="2389" y="304"/>
                  </a:lnTo>
                  <a:lnTo>
                    <a:pt x="2347" y="310"/>
                  </a:lnTo>
                  <a:lnTo>
                    <a:pt x="2306" y="324"/>
                  </a:lnTo>
                  <a:lnTo>
                    <a:pt x="2279" y="333"/>
                  </a:lnTo>
                  <a:lnTo>
                    <a:pt x="2247" y="344"/>
                  </a:lnTo>
                  <a:lnTo>
                    <a:pt x="2211" y="348"/>
                  </a:lnTo>
                  <a:lnTo>
                    <a:pt x="2148" y="356"/>
                  </a:lnTo>
                  <a:lnTo>
                    <a:pt x="2091" y="362"/>
                  </a:lnTo>
                  <a:lnTo>
                    <a:pt x="2031" y="351"/>
                  </a:lnTo>
                  <a:lnTo>
                    <a:pt x="1974" y="328"/>
                  </a:lnTo>
                  <a:lnTo>
                    <a:pt x="1932" y="310"/>
                  </a:lnTo>
                  <a:lnTo>
                    <a:pt x="1874" y="298"/>
                  </a:lnTo>
                  <a:lnTo>
                    <a:pt x="1798" y="320"/>
                  </a:lnTo>
                  <a:lnTo>
                    <a:pt x="1727" y="338"/>
                  </a:lnTo>
                  <a:lnTo>
                    <a:pt x="1655" y="346"/>
                  </a:lnTo>
                  <a:lnTo>
                    <a:pt x="1619" y="348"/>
                  </a:lnTo>
                  <a:lnTo>
                    <a:pt x="1584" y="348"/>
                  </a:lnTo>
                  <a:lnTo>
                    <a:pt x="1536" y="348"/>
                  </a:lnTo>
                  <a:lnTo>
                    <a:pt x="1486" y="346"/>
                  </a:lnTo>
                  <a:lnTo>
                    <a:pt x="1438" y="344"/>
                  </a:lnTo>
                  <a:lnTo>
                    <a:pt x="1386" y="342"/>
                  </a:lnTo>
                  <a:lnTo>
                    <a:pt x="1321" y="338"/>
                  </a:lnTo>
                  <a:lnTo>
                    <a:pt x="1247" y="338"/>
                  </a:lnTo>
                  <a:lnTo>
                    <a:pt x="1163" y="342"/>
                  </a:lnTo>
                  <a:lnTo>
                    <a:pt x="1082" y="338"/>
                  </a:lnTo>
                  <a:lnTo>
                    <a:pt x="1004" y="333"/>
                  </a:lnTo>
                  <a:lnTo>
                    <a:pt x="859" y="320"/>
                  </a:lnTo>
                  <a:lnTo>
                    <a:pt x="789" y="313"/>
                  </a:lnTo>
                  <a:lnTo>
                    <a:pt x="724" y="304"/>
                  </a:lnTo>
                  <a:lnTo>
                    <a:pt x="658" y="292"/>
                  </a:lnTo>
                  <a:lnTo>
                    <a:pt x="599" y="280"/>
                  </a:lnTo>
                  <a:lnTo>
                    <a:pt x="547" y="268"/>
                  </a:lnTo>
                  <a:lnTo>
                    <a:pt x="499" y="254"/>
                  </a:lnTo>
                  <a:lnTo>
                    <a:pt x="450" y="239"/>
                  </a:lnTo>
                  <a:lnTo>
                    <a:pt x="406" y="224"/>
                  </a:lnTo>
                  <a:lnTo>
                    <a:pt x="363" y="208"/>
                  </a:lnTo>
                  <a:lnTo>
                    <a:pt x="325" y="190"/>
                  </a:lnTo>
                  <a:lnTo>
                    <a:pt x="289" y="174"/>
                  </a:lnTo>
                  <a:lnTo>
                    <a:pt x="257" y="156"/>
                  </a:lnTo>
                  <a:lnTo>
                    <a:pt x="201" y="120"/>
                  </a:lnTo>
                  <a:lnTo>
                    <a:pt x="157" y="82"/>
                  </a:lnTo>
                  <a:lnTo>
                    <a:pt x="125" y="40"/>
                  </a:lnTo>
                  <a:lnTo>
                    <a:pt x="108" y="0"/>
                  </a:lnTo>
                  <a:lnTo>
                    <a:pt x="76" y="182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0" name="Freeform 2464">
              <a:extLst>
                <a:ext uri="{FF2B5EF4-FFF2-40B4-BE49-F238E27FC236}">
                  <a16:creationId xmlns:a16="http://schemas.microsoft.com/office/drawing/2014/main" id="{C51E406C-CB5B-4198-9CF7-D686C575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455"/>
              <a:ext cx="1208" cy="150"/>
            </a:xfrm>
            <a:custGeom>
              <a:avLst/>
              <a:gdLst>
                <a:gd name="T0" fmla="*/ 138 w 3624"/>
                <a:gd name="T1" fmla="*/ 342 h 448"/>
                <a:gd name="T2" fmla="*/ 347 w 3624"/>
                <a:gd name="T3" fmla="*/ 387 h 448"/>
                <a:gd name="T4" fmla="*/ 559 w 3624"/>
                <a:gd name="T5" fmla="*/ 420 h 448"/>
                <a:gd name="T6" fmla="*/ 737 w 3624"/>
                <a:gd name="T7" fmla="*/ 440 h 448"/>
                <a:gd name="T8" fmla="*/ 925 w 3624"/>
                <a:gd name="T9" fmla="*/ 443 h 448"/>
                <a:gd name="T10" fmla="*/ 1155 w 3624"/>
                <a:gd name="T11" fmla="*/ 448 h 448"/>
                <a:gd name="T12" fmla="*/ 1346 w 3624"/>
                <a:gd name="T13" fmla="*/ 446 h 448"/>
                <a:gd name="T14" fmla="*/ 1540 w 3624"/>
                <a:gd name="T15" fmla="*/ 436 h 448"/>
                <a:gd name="T16" fmla="*/ 1733 w 3624"/>
                <a:gd name="T17" fmla="*/ 404 h 448"/>
                <a:gd name="T18" fmla="*/ 1942 w 3624"/>
                <a:gd name="T19" fmla="*/ 418 h 448"/>
                <a:gd name="T20" fmla="*/ 2143 w 3624"/>
                <a:gd name="T21" fmla="*/ 418 h 448"/>
                <a:gd name="T22" fmla="*/ 2295 w 3624"/>
                <a:gd name="T23" fmla="*/ 387 h 448"/>
                <a:gd name="T24" fmla="*/ 2427 w 3624"/>
                <a:gd name="T25" fmla="*/ 402 h 448"/>
                <a:gd name="T26" fmla="*/ 2599 w 3624"/>
                <a:gd name="T27" fmla="*/ 433 h 448"/>
                <a:gd name="T28" fmla="*/ 2808 w 3624"/>
                <a:gd name="T29" fmla="*/ 433 h 448"/>
                <a:gd name="T30" fmla="*/ 2973 w 3624"/>
                <a:gd name="T31" fmla="*/ 410 h 448"/>
                <a:gd name="T32" fmla="*/ 3117 w 3624"/>
                <a:gd name="T33" fmla="*/ 374 h 448"/>
                <a:gd name="T34" fmla="*/ 3240 w 3624"/>
                <a:gd name="T35" fmla="*/ 351 h 448"/>
                <a:gd name="T36" fmla="*/ 3366 w 3624"/>
                <a:gd name="T37" fmla="*/ 333 h 448"/>
                <a:gd name="T38" fmla="*/ 3535 w 3624"/>
                <a:gd name="T39" fmla="*/ 320 h 448"/>
                <a:gd name="T40" fmla="*/ 3619 w 3624"/>
                <a:gd name="T41" fmla="*/ 252 h 448"/>
                <a:gd name="T42" fmla="*/ 3609 w 3624"/>
                <a:gd name="T43" fmla="*/ 120 h 448"/>
                <a:gd name="T44" fmla="*/ 3600 w 3624"/>
                <a:gd name="T45" fmla="*/ 170 h 448"/>
                <a:gd name="T46" fmla="*/ 3544 w 3624"/>
                <a:gd name="T47" fmla="*/ 272 h 448"/>
                <a:gd name="T48" fmla="*/ 3399 w 3624"/>
                <a:gd name="T49" fmla="*/ 280 h 448"/>
                <a:gd name="T50" fmla="*/ 3175 w 3624"/>
                <a:gd name="T51" fmla="*/ 280 h 448"/>
                <a:gd name="T52" fmla="*/ 2924 w 3624"/>
                <a:gd name="T53" fmla="*/ 280 h 448"/>
                <a:gd name="T54" fmla="*/ 2628 w 3624"/>
                <a:gd name="T55" fmla="*/ 277 h 448"/>
                <a:gd name="T56" fmla="*/ 2389 w 3624"/>
                <a:gd name="T57" fmla="*/ 304 h 448"/>
                <a:gd name="T58" fmla="*/ 2279 w 3624"/>
                <a:gd name="T59" fmla="*/ 333 h 448"/>
                <a:gd name="T60" fmla="*/ 2148 w 3624"/>
                <a:gd name="T61" fmla="*/ 356 h 448"/>
                <a:gd name="T62" fmla="*/ 1974 w 3624"/>
                <a:gd name="T63" fmla="*/ 328 h 448"/>
                <a:gd name="T64" fmla="*/ 1798 w 3624"/>
                <a:gd name="T65" fmla="*/ 320 h 448"/>
                <a:gd name="T66" fmla="*/ 1619 w 3624"/>
                <a:gd name="T67" fmla="*/ 348 h 448"/>
                <a:gd name="T68" fmla="*/ 1486 w 3624"/>
                <a:gd name="T69" fmla="*/ 346 h 448"/>
                <a:gd name="T70" fmla="*/ 1321 w 3624"/>
                <a:gd name="T71" fmla="*/ 338 h 448"/>
                <a:gd name="T72" fmla="*/ 1082 w 3624"/>
                <a:gd name="T73" fmla="*/ 338 h 448"/>
                <a:gd name="T74" fmla="*/ 789 w 3624"/>
                <a:gd name="T75" fmla="*/ 313 h 448"/>
                <a:gd name="T76" fmla="*/ 599 w 3624"/>
                <a:gd name="T77" fmla="*/ 280 h 448"/>
                <a:gd name="T78" fmla="*/ 450 w 3624"/>
                <a:gd name="T79" fmla="*/ 239 h 448"/>
                <a:gd name="T80" fmla="*/ 325 w 3624"/>
                <a:gd name="T81" fmla="*/ 190 h 448"/>
                <a:gd name="T82" fmla="*/ 201 w 3624"/>
                <a:gd name="T83" fmla="*/ 120 h 448"/>
                <a:gd name="T84" fmla="*/ 108 w 3624"/>
                <a:gd name="T85" fmla="*/ 0 h 448"/>
                <a:gd name="T86" fmla="*/ 0 w 3624"/>
                <a:gd name="T87" fmla="*/ 30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24" h="448">
                  <a:moveTo>
                    <a:pt x="0" y="300"/>
                  </a:moveTo>
                  <a:lnTo>
                    <a:pt x="76" y="324"/>
                  </a:lnTo>
                  <a:lnTo>
                    <a:pt x="138" y="342"/>
                  </a:lnTo>
                  <a:lnTo>
                    <a:pt x="205" y="356"/>
                  </a:lnTo>
                  <a:lnTo>
                    <a:pt x="274" y="372"/>
                  </a:lnTo>
                  <a:lnTo>
                    <a:pt x="347" y="387"/>
                  </a:lnTo>
                  <a:lnTo>
                    <a:pt x="417" y="398"/>
                  </a:lnTo>
                  <a:lnTo>
                    <a:pt x="488" y="410"/>
                  </a:lnTo>
                  <a:lnTo>
                    <a:pt x="559" y="420"/>
                  </a:lnTo>
                  <a:lnTo>
                    <a:pt x="624" y="428"/>
                  </a:lnTo>
                  <a:lnTo>
                    <a:pt x="683" y="436"/>
                  </a:lnTo>
                  <a:lnTo>
                    <a:pt x="737" y="440"/>
                  </a:lnTo>
                  <a:lnTo>
                    <a:pt x="821" y="443"/>
                  </a:lnTo>
                  <a:lnTo>
                    <a:pt x="874" y="443"/>
                  </a:lnTo>
                  <a:lnTo>
                    <a:pt x="925" y="443"/>
                  </a:lnTo>
                  <a:lnTo>
                    <a:pt x="979" y="443"/>
                  </a:lnTo>
                  <a:lnTo>
                    <a:pt x="1069" y="448"/>
                  </a:lnTo>
                  <a:lnTo>
                    <a:pt x="1155" y="448"/>
                  </a:lnTo>
                  <a:lnTo>
                    <a:pt x="1217" y="448"/>
                  </a:lnTo>
                  <a:lnTo>
                    <a:pt x="1283" y="448"/>
                  </a:lnTo>
                  <a:lnTo>
                    <a:pt x="1346" y="446"/>
                  </a:lnTo>
                  <a:lnTo>
                    <a:pt x="1411" y="443"/>
                  </a:lnTo>
                  <a:lnTo>
                    <a:pt x="1478" y="440"/>
                  </a:lnTo>
                  <a:lnTo>
                    <a:pt x="1540" y="436"/>
                  </a:lnTo>
                  <a:lnTo>
                    <a:pt x="1605" y="426"/>
                  </a:lnTo>
                  <a:lnTo>
                    <a:pt x="1670" y="418"/>
                  </a:lnTo>
                  <a:lnTo>
                    <a:pt x="1733" y="404"/>
                  </a:lnTo>
                  <a:lnTo>
                    <a:pt x="1796" y="390"/>
                  </a:lnTo>
                  <a:lnTo>
                    <a:pt x="1869" y="408"/>
                  </a:lnTo>
                  <a:lnTo>
                    <a:pt x="1942" y="418"/>
                  </a:lnTo>
                  <a:lnTo>
                    <a:pt x="2012" y="422"/>
                  </a:lnTo>
                  <a:lnTo>
                    <a:pt x="2081" y="422"/>
                  </a:lnTo>
                  <a:lnTo>
                    <a:pt x="2143" y="418"/>
                  </a:lnTo>
                  <a:lnTo>
                    <a:pt x="2200" y="412"/>
                  </a:lnTo>
                  <a:lnTo>
                    <a:pt x="2251" y="400"/>
                  </a:lnTo>
                  <a:lnTo>
                    <a:pt x="2295" y="387"/>
                  </a:lnTo>
                  <a:lnTo>
                    <a:pt x="2347" y="382"/>
                  </a:lnTo>
                  <a:lnTo>
                    <a:pt x="2385" y="387"/>
                  </a:lnTo>
                  <a:lnTo>
                    <a:pt x="2427" y="402"/>
                  </a:lnTo>
                  <a:lnTo>
                    <a:pt x="2479" y="418"/>
                  </a:lnTo>
                  <a:lnTo>
                    <a:pt x="2536" y="426"/>
                  </a:lnTo>
                  <a:lnTo>
                    <a:pt x="2599" y="433"/>
                  </a:lnTo>
                  <a:lnTo>
                    <a:pt x="2664" y="436"/>
                  </a:lnTo>
                  <a:lnTo>
                    <a:pt x="2735" y="436"/>
                  </a:lnTo>
                  <a:lnTo>
                    <a:pt x="2808" y="433"/>
                  </a:lnTo>
                  <a:lnTo>
                    <a:pt x="2871" y="428"/>
                  </a:lnTo>
                  <a:lnTo>
                    <a:pt x="2924" y="420"/>
                  </a:lnTo>
                  <a:lnTo>
                    <a:pt x="2973" y="410"/>
                  </a:lnTo>
                  <a:lnTo>
                    <a:pt x="3020" y="400"/>
                  </a:lnTo>
                  <a:lnTo>
                    <a:pt x="3068" y="387"/>
                  </a:lnTo>
                  <a:lnTo>
                    <a:pt x="3117" y="374"/>
                  </a:lnTo>
                  <a:lnTo>
                    <a:pt x="3171" y="364"/>
                  </a:lnTo>
                  <a:lnTo>
                    <a:pt x="3204" y="356"/>
                  </a:lnTo>
                  <a:lnTo>
                    <a:pt x="3240" y="351"/>
                  </a:lnTo>
                  <a:lnTo>
                    <a:pt x="3277" y="344"/>
                  </a:lnTo>
                  <a:lnTo>
                    <a:pt x="3320" y="338"/>
                  </a:lnTo>
                  <a:lnTo>
                    <a:pt x="3366" y="333"/>
                  </a:lnTo>
                  <a:lnTo>
                    <a:pt x="3418" y="328"/>
                  </a:lnTo>
                  <a:lnTo>
                    <a:pt x="3473" y="324"/>
                  </a:lnTo>
                  <a:lnTo>
                    <a:pt x="3535" y="320"/>
                  </a:lnTo>
                  <a:lnTo>
                    <a:pt x="3571" y="310"/>
                  </a:lnTo>
                  <a:lnTo>
                    <a:pt x="3597" y="288"/>
                  </a:lnTo>
                  <a:lnTo>
                    <a:pt x="3619" y="252"/>
                  </a:lnTo>
                  <a:lnTo>
                    <a:pt x="3624" y="212"/>
                  </a:lnTo>
                  <a:lnTo>
                    <a:pt x="3619" y="162"/>
                  </a:lnTo>
                  <a:lnTo>
                    <a:pt x="3609" y="120"/>
                  </a:lnTo>
                  <a:lnTo>
                    <a:pt x="3586" y="82"/>
                  </a:lnTo>
                  <a:lnTo>
                    <a:pt x="3597" y="122"/>
                  </a:lnTo>
                  <a:lnTo>
                    <a:pt x="3600" y="170"/>
                  </a:lnTo>
                  <a:lnTo>
                    <a:pt x="3595" y="214"/>
                  </a:lnTo>
                  <a:lnTo>
                    <a:pt x="3573" y="254"/>
                  </a:lnTo>
                  <a:lnTo>
                    <a:pt x="3544" y="272"/>
                  </a:lnTo>
                  <a:lnTo>
                    <a:pt x="3516" y="280"/>
                  </a:lnTo>
                  <a:lnTo>
                    <a:pt x="3475" y="282"/>
                  </a:lnTo>
                  <a:lnTo>
                    <a:pt x="3399" y="280"/>
                  </a:lnTo>
                  <a:lnTo>
                    <a:pt x="3323" y="280"/>
                  </a:lnTo>
                  <a:lnTo>
                    <a:pt x="3247" y="280"/>
                  </a:lnTo>
                  <a:lnTo>
                    <a:pt x="3175" y="280"/>
                  </a:lnTo>
                  <a:lnTo>
                    <a:pt x="3098" y="280"/>
                  </a:lnTo>
                  <a:lnTo>
                    <a:pt x="3014" y="280"/>
                  </a:lnTo>
                  <a:lnTo>
                    <a:pt x="2924" y="280"/>
                  </a:lnTo>
                  <a:lnTo>
                    <a:pt x="2829" y="277"/>
                  </a:lnTo>
                  <a:lnTo>
                    <a:pt x="2731" y="277"/>
                  </a:lnTo>
                  <a:lnTo>
                    <a:pt x="2628" y="277"/>
                  </a:lnTo>
                  <a:lnTo>
                    <a:pt x="2534" y="280"/>
                  </a:lnTo>
                  <a:lnTo>
                    <a:pt x="2452" y="288"/>
                  </a:lnTo>
                  <a:lnTo>
                    <a:pt x="2389" y="304"/>
                  </a:lnTo>
                  <a:lnTo>
                    <a:pt x="2347" y="310"/>
                  </a:lnTo>
                  <a:lnTo>
                    <a:pt x="2306" y="324"/>
                  </a:lnTo>
                  <a:lnTo>
                    <a:pt x="2279" y="333"/>
                  </a:lnTo>
                  <a:lnTo>
                    <a:pt x="2247" y="344"/>
                  </a:lnTo>
                  <a:lnTo>
                    <a:pt x="2211" y="348"/>
                  </a:lnTo>
                  <a:lnTo>
                    <a:pt x="2148" y="356"/>
                  </a:lnTo>
                  <a:lnTo>
                    <a:pt x="2091" y="362"/>
                  </a:lnTo>
                  <a:lnTo>
                    <a:pt x="2031" y="351"/>
                  </a:lnTo>
                  <a:lnTo>
                    <a:pt x="1974" y="328"/>
                  </a:lnTo>
                  <a:lnTo>
                    <a:pt x="1932" y="310"/>
                  </a:lnTo>
                  <a:lnTo>
                    <a:pt x="1874" y="298"/>
                  </a:lnTo>
                  <a:lnTo>
                    <a:pt x="1798" y="320"/>
                  </a:lnTo>
                  <a:lnTo>
                    <a:pt x="1727" y="338"/>
                  </a:lnTo>
                  <a:lnTo>
                    <a:pt x="1655" y="346"/>
                  </a:lnTo>
                  <a:lnTo>
                    <a:pt x="1619" y="348"/>
                  </a:lnTo>
                  <a:lnTo>
                    <a:pt x="1584" y="348"/>
                  </a:lnTo>
                  <a:lnTo>
                    <a:pt x="1536" y="348"/>
                  </a:lnTo>
                  <a:lnTo>
                    <a:pt x="1486" y="346"/>
                  </a:lnTo>
                  <a:lnTo>
                    <a:pt x="1438" y="344"/>
                  </a:lnTo>
                  <a:lnTo>
                    <a:pt x="1386" y="342"/>
                  </a:lnTo>
                  <a:lnTo>
                    <a:pt x="1321" y="338"/>
                  </a:lnTo>
                  <a:lnTo>
                    <a:pt x="1247" y="338"/>
                  </a:lnTo>
                  <a:lnTo>
                    <a:pt x="1163" y="342"/>
                  </a:lnTo>
                  <a:lnTo>
                    <a:pt x="1082" y="338"/>
                  </a:lnTo>
                  <a:lnTo>
                    <a:pt x="1004" y="333"/>
                  </a:lnTo>
                  <a:lnTo>
                    <a:pt x="859" y="320"/>
                  </a:lnTo>
                  <a:lnTo>
                    <a:pt x="789" y="313"/>
                  </a:lnTo>
                  <a:lnTo>
                    <a:pt x="724" y="304"/>
                  </a:lnTo>
                  <a:lnTo>
                    <a:pt x="658" y="292"/>
                  </a:lnTo>
                  <a:lnTo>
                    <a:pt x="599" y="280"/>
                  </a:lnTo>
                  <a:lnTo>
                    <a:pt x="547" y="268"/>
                  </a:lnTo>
                  <a:lnTo>
                    <a:pt x="499" y="254"/>
                  </a:lnTo>
                  <a:lnTo>
                    <a:pt x="450" y="239"/>
                  </a:lnTo>
                  <a:lnTo>
                    <a:pt x="406" y="224"/>
                  </a:lnTo>
                  <a:lnTo>
                    <a:pt x="363" y="208"/>
                  </a:lnTo>
                  <a:lnTo>
                    <a:pt x="325" y="190"/>
                  </a:lnTo>
                  <a:lnTo>
                    <a:pt x="289" y="174"/>
                  </a:lnTo>
                  <a:lnTo>
                    <a:pt x="257" y="156"/>
                  </a:lnTo>
                  <a:lnTo>
                    <a:pt x="201" y="120"/>
                  </a:lnTo>
                  <a:lnTo>
                    <a:pt x="157" y="82"/>
                  </a:lnTo>
                  <a:lnTo>
                    <a:pt x="125" y="40"/>
                  </a:lnTo>
                  <a:lnTo>
                    <a:pt x="108" y="0"/>
                  </a:lnTo>
                  <a:lnTo>
                    <a:pt x="76" y="182"/>
                  </a:lnTo>
                  <a:lnTo>
                    <a:pt x="0" y="300"/>
                  </a:lnTo>
                  <a:lnTo>
                    <a:pt x="0" y="30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1" name="Freeform 2465">
              <a:extLst>
                <a:ext uri="{FF2B5EF4-FFF2-40B4-BE49-F238E27FC236}">
                  <a16:creationId xmlns:a16="http://schemas.microsoft.com/office/drawing/2014/main" id="{3C05CAC7-82B5-4824-BAFA-64976F87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907"/>
              <a:ext cx="471" cy="784"/>
            </a:xfrm>
            <a:custGeom>
              <a:avLst/>
              <a:gdLst>
                <a:gd name="T0" fmla="*/ 1381 w 1411"/>
                <a:gd name="T1" fmla="*/ 651 h 2350"/>
                <a:gd name="T2" fmla="*/ 1398 w 1411"/>
                <a:gd name="T3" fmla="*/ 842 h 2350"/>
                <a:gd name="T4" fmla="*/ 1411 w 1411"/>
                <a:gd name="T5" fmla="*/ 1034 h 2350"/>
                <a:gd name="T6" fmla="*/ 1400 w 1411"/>
                <a:gd name="T7" fmla="*/ 1227 h 2350"/>
                <a:gd name="T8" fmla="*/ 1379 w 1411"/>
                <a:gd name="T9" fmla="*/ 1422 h 2350"/>
                <a:gd name="T10" fmla="*/ 1368 w 1411"/>
                <a:gd name="T11" fmla="*/ 1584 h 2350"/>
                <a:gd name="T12" fmla="*/ 1365 w 1411"/>
                <a:gd name="T13" fmla="*/ 1687 h 2350"/>
                <a:gd name="T14" fmla="*/ 1371 w 1411"/>
                <a:gd name="T15" fmla="*/ 1824 h 2350"/>
                <a:gd name="T16" fmla="*/ 1404 w 1411"/>
                <a:gd name="T17" fmla="*/ 1974 h 2350"/>
                <a:gd name="T18" fmla="*/ 1395 w 1411"/>
                <a:gd name="T19" fmla="*/ 2056 h 2350"/>
                <a:gd name="T20" fmla="*/ 1305 w 1411"/>
                <a:gd name="T21" fmla="*/ 2140 h 2350"/>
                <a:gd name="T22" fmla="*/ 1215 w 1411"/>
                <a:gd name="T23" fmla="*/ 2166 h 2350"/>
                <a:gd name="T24" fmla="*/ 1113 w 1411"/>
                <a:gd name="T25" fmla="*/ 2214 h 2350"/>
                <a:gd name="T26" fmla="*/ 1040 w 1411"/>
                <a:gd name="T27" fmla="*/ 2276 h 2350"/>
                <a:gd name="T28" fmla="*/ 953 w 1411"/>
                <a:gd name="T29" fmla="*/ 2350 h 2350"/>
                <a:gd name="T30" fmla="*/ 937 w 1411"/>
                <a:gd name="T31" fmla="*/ 2271 h 2350"/>
                <a:gd name="T32" fmla="*/ 977 w 1411"/>
                <a:gd name="T33" fmla="*/ 2192 h 2350"/>
                <a:gd name="T34" fmla="*/ 890 w 1411"/>
                <a:gd name="T35" fmla="*/ 2253 h 2350"/>
                <a:gd name="T36" fmla="*/ 798 w 1411"/>
                <a:gd name="T37" fmla="*/ 2330 h 2350"/>
                <a:gd name="T38" fmla="*/ 750 w 1411"/>
                <a:gd name="T39" fmla="*/ 2281 h 2350"/>
                <a:gd name="T40" fmla="*/ 792 w 1411"/>
                <a:gd name="T41" fmla="*/ 2214 h 2350"/>
                <a:gd name="T42" fmla="*/ 695 w 1411"/>
                <a:gd name="T43" fmla="*/ 2288 h 2350"/>
                <a:gd name="T44" fmla="*/ 657 w 1411"/>
                <a:gd name="T45" fmla="*/ 2232 h 2350"/>
                <a:gd name="T46" fmla="*/ 717 w 1411"/>
                <a:gd name="T47" fmla="*/ 2140 h 2350"/>
                <a:gd name="T48" fmla="*/ 823 w 1411"/>
                <a:gd name="T49" fmla="*/ 2044 h 2350"/>
                <a:gd name="T50" fmla="*/ 912 w 1411"/>
                <a:gd name="T51" fmla="*/ 1974 h 2350"/>
                <a:gd name="T52" fmla="*/ 991 w 1411"/>
                <a:gd name="T53" fmla="*/ 1944 h 2350"/>
                <a:gd name="T54" fmla="*/ 1088 w 1411"/>
                <a:gd name="T55" fmla="*/ 1900 h 2350"/>
                <a:gd name="T56" fmla="*/ 1140 w 1411"/>
                <a:gd name="T57" fmla="*/ 1788 h 2350"/>
                <a:gd name="T58" fmla="*/ 1134 w 1411"/>
                <a:gd name="T59" fmla="*/ 1656 h 2350"/>
                <a:gd name="T60" fmla="*/ 1121 w 1411"/>
                <a:gd name="T61" fmla="*/ 1488 h 2350"/>
                <a:gd name="T62" fmla="*/ 1081 w 1411"/>
                <a:gd name="T63" fmla="*/ 1304 h 2350"/>
                <a:gd name="T64" fmla="*/ 1040 w 1411"/>
                <a:gd name="T65" fmla="*/ 1114 h 2350"/>
                <a:gd name="T66" fmla="*/ 1008 w 1411"/>
                <a:gd name="T67" fmla="*/ 916 h 2350"/>
                <a:gd name="T68" fmla="*/ 681 w 1411"/>
                <a:gd name="T69" fmla="*/ 674 h 2350"/>
                <a:gd name="T70" fmla="*/ 139 w 1411"/>
                <a:gd name="T71" fmla="*/ 396 h 2350"/>
                <a:gd name="T72" fmla="*/ 3 w 1411"/>
                <a:gd name="T73" fmla="*/ 204 h 2350"/>
                <a:gd name="T74" fmla="*/ 8 w 1411"/>
                <a:gd name="T75" fmla="*/ 108 h 2350"/>
                <a:gd name="T76" fmla="*/ 60 w 1411"/>
                <a:gd name="T77" fmla="*/ 18 h 2350"/>
                <a:gd name="T78" fmla="*/ 293 w 1411"/>
                <a:gd name="T79" fmla="*/ 26 h 2350"/>
                <a:gd name="T80" fmla="*/ 570 w 1411"/>
                <a:gd name="T81" fmla="*/ 153 h 2350"/>
                <a:gd name="T82" fmla="*/ 842 w 1411"/>
                <a:gd name="T83" fmla="*/ 317 h 2350"/>
                <a:gd name="T84" fmla="*/ 1067 w 1411"/>
                <a:gd name="T85" fmla="*/ 456 h 2350"/>
                <a:gd name="T86" fmla="*/ 1262 w 1411"/>
                <a:gd name="T87" fmla="*/ 556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1" h="2350">
                  <a:moveTo>
                    <a:pt x="1316" y="574"/>
                  </a:moveTo>
                  <a:lnTo>
                    <a:pt x="1354" y="604"/>
                  </a:lnTo>
                  <a:lnTo>
                    <a:pt x="1381" y="651"/>
                  </a:lnTo>
                  <a:lnTo>
                    <a:pt x="1387" y="702"/>
                  </a:lnTo>
                  <a:lnTo>
                    <a:pt x="1385" y="778"/>
                  </a:lnTo>
                  <a:lnTo>
                    <a:pt x="1398" y="842"/>
                  </a:lnTo>
                  <a:lnTo>
                    <a:pt x="1406" y="906"/>
                  </a:lnTo>
                  <a:lnTo>
                    <a:pt x="1411" y="970"/>
                  </a:lnTo>
                  <a:lnTo>
                    <a:pt x="1411" y="1034"/>
                  </a:lnTo>
                  <a:lnTo>
                    <a:pt x="1409" y="1100"/>
                  </a:lnTo>
                  <a:lnTo>
                    <a:pt x="1406" y="1164"/>
                  </a:lnTo>
                  <a:lnTo>
                    <a:pt x="1400" y="1227"/>
                  </a:lnTo>
                  <a:lnTo>
                    <a:pt x="1395" y="1294"/>
                  </a:lnTo>
                  <a:lnTo>
                    <a:pt x="1387" y="1354"/>
                  </a:lnTo>
                  <a:lnTo>
                    <a:pt x="1379" y="1422"/>
                  </a:lnTo>
                  <a:lnTo>
                    <a:pt x="1371" y="1484"/>
                  </a:lnTo>
                  <a:lnTo>
                    <a:pt x="1365" y="1546"/>
                  </a:lnTo>
                  <a:lnTo>
                    <a:pt x="1368" y="1584"/>
                  </a:lnTo>
                  <a:lnTo>
                    <a:pt x="1365" y="1620"/>
                  </a:lnTo>
                  <a:lnTo>
                    <a:pt x="1365" y="1654"/>
                  </a:lnTo>
                  <a:lnTo>
                    <a:pt x="1365" y="1687"/>
                  </a:lnTo>
                  <a:lnTo>
                    <a:pt x="1365" y="1732"/>
                  </a:lnTo>
                  <a:lnTo>
                    <a:pt x="1368" y="1778"/>
                  </a:lnTo>
                  <a:lnTo>
                    <a:pt x="1371" y="1824"/>
                  </a:lnTo>
                  <a:lnTo>
                    <a:pt x="1381" y="1874"/>
                  </a:lnTo>
                  <a:lnTo>
                    <a:pt x="1395" y="1932"/>
                  </a:lnTo>
                  <a:lnTo>
                    <a:pt x="1404" y="1974"/>
                  </a:lnTo>
                  <a:lnTo>
                    <a:pt x="1409" y="2006"/>
                  </a:lnTo>
                  <a:lnTo>
                    <a:pt x="1404" y="2028"/>
                  </a:lnTo>
                  <a:lnTo>
                    <a:pt x="1395" y="2056"/>
                  </a:lnTo>
                  <a:lnTo>
                    <a:pt x="1381" y="2082"/>
                  </a:lnTo>
                  <a:lnTo>
                    <a:pt x="1352" y="2116"/>
                  </a:lnTo>
                  <a:lnTo>
                    <a:pt x="1305" y="2140"/>
                  </a:lnTo>
                  <a:lnTo>
                    <a:pt x="1278" y="2151"/>
                  </a:lnTo>
                  <a:lnTo>
                    <a:pt x="1248" y="2158"/>
                  </a:lnTo>
                  <a:lnTo>
                    <a:pt x="1215" y="2166"/>
                  </a:lnTo>
                  <a:lnTo>
                    <a:pt x="1180" y="2172"/>
                  </a:lnTo>
                  <a:lnTo>
                    <a:pt x="1146" y="2194"/>
                  </a:lnTo>
                  <a:lnTo>
                    <a:pt x="1113" y="2214"/>
                  </a:lnTo>
                  <a:lnTo>
                    <a:pt x="1081" y="2222"/>
                  </a:lnTo>
                  <a:lnTo>
                    <a:pt x="1073" y="2246"/>
                  </a:lnTo>
                  <a:lnTo>
                    <a:pt x="1040" y="2276"/>
                  </a:lnTo>
                  <a:lnTo>
                    <a:pt x="1013" y="2304"/>
                  </a:lnTo>
                  <a:lnTo>
                    <a:pt x="989" y="2332"/>
                  </a:lnTo>
                  <a:lnTo>
                    <a:pt x="953" y="2350"/>
                  </a:lnTo>
                  <a:lnTo>
                    <a:pt x="907" y="2348"/>
                  </a:lnTo>
                  <a:lnTo>
                    <a:pt x="904" y="2320"/>
                  </a:lnTo>
                  <a:lnTo>
                    <a:pt x="937" y="2271"/>
                  </a:lnTo>
                  <a:lnTo>
                    <a:pt x="953" y="2238"/>
                  </a:lnTo>
                  <a:lnTo>
                    <a:pt x="1016" y="2158"/>
                  </a:lnTo>
                  <a:lnTo>
                    <a:pt x="977" y="2192"/>
                  </a:lnTo>
                  <a:lnTo>
                    <a:pt x="953" y="2207"/>
                  </a:lnTo>
                  <a:lnTo>
                    <a:pt x="922" y="2236"/>
                  </a:lnTo>
                  <a:lnTo>
                    <a:pt x="890" y="2253"/>
                  </a:lnTo>
                  <a:lnTo>
                    <a:pt x="866" y="2286"/>
                  </a:lnTo>
                  <a:lnTo>
                    <a:pt x="838" y="2310"/>
                  </a:lnTo>
                  <a:lnTo>
                    <a:pt x="798" y="2330"/>
                  </a:lnTo>
                  <a:lnTo>
                    <a:pt x="754" y="2334"/>
                  </a:lnTo>
                  <a:lnTo>
                    <a:pt x="727" y="2310"/>
                  </a:lnTo>
                  <a:lnTo>
                    <a:pt x="750" y="2281"/>
                  </a:lnTo>
                  <a:lnTo>
                    <a:pt x="773" y="2260"/>
                  </a:lnTo>
                  <a:lnTo>
                    <a:pt x="819" y="2197"/>
                  </a:lnTo>
                  <a:lnTo>
                    <a:pt x="792" y="2214"/>
                  </a:lnTo>
                  <a:lnTo>
                    <a:pt x="758" y="2238"/>
                  </a:lnTo>
                  <a:lnTo>
                    <a:pt x="727" y="2268"/>
                  </a:lnTo>
                  <a:lnTo>
                    <a:pt x="695" y="2288"/>
                  </a:lnTo>
                  <a:lnTo>
                    <a:pt x="654" y="2302"/>
                  </a:lnTo>
                  <a:lnTo>
                    <a:pt x="620" y="2296"/>
                  </a:lnTo>
                  <a:lnTo>
                    <a:pt x="657" y="2232"/>
                  </a:lnTo>
                  <a:lnTo>
                    <a:pt x="671" y="2207"/>
                  </a:lnTo>
                  <a:lnTo>
                    <a:pt x="668" y="2179"/>
                  </a:lnTo>
                  <a:lnTo>
                    <a:pt x="717" y="2140"/>
                  </a:lnTo>
                  <a:lnTo>
                    <a:pt x="741" y="2116"/>
                  </a:lnTo>
                  <a:lnTo>
                    <a:pt x="765" y="2090"/>
                  </a:lnTo>
                  <a:lnTo>
                    <a:pt x="823" y="2044"/>
                  </a:lnTo>
                  <a:lnTo>
                    <a:pt x="847" y="2006"/>
                  </a:lnTo>
                  <a:lnTo>
                    <a:pt x="888" y="1982"/>
                  </a:lnTo>
                  <a:lnTo>
                    <a:pt x="912" y="1974"/>
                  </a:lnTo>
                  <a:lnTo>
                    <a:pt x="937" y="1968"/>
                  </a:lnTo>
                  <a:lnTo>
                    <a:pt x="961" y="1954"/>
                  </a:lnTo>
                  <a:lnTo>
                    <a:pt x="991" y="1944"/>
                  </a:lnTo>
                  <a:lnTo>
                    <a:pt x="1018" y="1932"/>
                  </a:lnTo>
                  <a:lnTo>
                    <a:pt x="1054" y="1916"/>
                  </a:lnTo>
                  <a:lnTo>
                    <a:pt x="1088" y="1900"/>
                  </a:lnTo>
                  <a:lnTo>
                    <a:pt x="1134" y="1886"/>
                  </a:lnTo>
                  <a:lnTo>
                    <a:pt x="1140" y="1832"/>
                  </a:lnTo>
                  <a:lnTo>
                    <a:pt x="1140" y="1788"/>
                  </a:lnTo>
                  <a:lnTo>
                    <a:pt x="1140" y="1748"/>
                  </a:lnTo>
                  <a:lnTo>
                    <a:pt x="1138" y="1702"/>
                  </a:lnTo>
                  <a:lnTo>
                    <a:pt x="1134" y="1656"/>
                  </a:lnTo>
                  <a:lnTo>
                    <a:pt x="1132" y="1608"/>
                  </a:lnTo>
                  <a:lnTo>
                    <a:pt x="1129" y="1556"/>
                  </a:lnTo>
                  <a:lnTo>
                    <a:pt x="1121" y="1488"/>
                  </a:lnTo>
                  <a:lnTo>
                    <a:pt x="1110" y="1428"/>
                  </a:lnTo>
                  <a:lnTo>
                    <a:pt x="1096" y="1366"/>
                  </a:lnTo>
                  <a:lnTo>
                    <a:pt x="1081" y="1304"/>
                  </a:lnTo>
                  <a:lnTo>
                    <a:pt x="1067" y="1242"/>
                  </a:lnTo>
                  <a:lnTo>
                    <a:pt x="1054" y="1179"/>
                  </a:lnTo>
                  <a:lnTo>
                    <a:pt x="1040" y="1114"/>
                  </a:lnTo>
                  <a:lnTo>
                    <a:pt x="1027" y="1049"/>
                  </a:lnTo>
                  <a:lnTo>
                    <a:pt x="1016" y="982"/>
                  </a:lnTo>
                  <a:lnTo>
                    <a:pt x="1008" y="916"/>
                  </a:lnTo>
                  <a:lnTo>
                    <a:pt x="999" y="760"/>
                  </a:lnTo>
                  <a:lnTo>
                    <a:pt x="950" y="734"/>
                  </a:lnTo>
                  <a:lnTo>
                    <a:pt x="681" y="674"/>
                  </a:lnTo>
                  <a:lnTo>
                    <a:pt x="442" y="554"/>
                  </a:lnTo>
                  <a:lnTo>
                    <a:pt x="261" y="474"/>
                  </a:lnTo>
                  <a:lnTo>
                    <a:pt x="139" y="396"/>
                  </a:lnTo>
                  <a:lnTo>
                    <a:pt x="60" y="324"/>
                  </a:lnTo>
                  <a:lnTo>
                    <a:pt x="6" y="245"/>
                  </a:lnTo>
                  <a:lnTo>
                    <a:pt x="3" y="204"/>
                  </a:lnTo>
                  <a:lnTo>
                    <a:pt x="0" y="166"/>
                  </a:lnTo>
                  <a:lnTo>
                    <a:pt x="6" y="130"/>
                  </a:lnTo>
                  <a:lnTo>
                    <a:pt x="8" y="108"/>
                  </a:lnTo>
                  <a:lnTo>
                    <a:pt x="17" y="72"/>
                  </a:lnTo>
                  <a:lnTo>
                    <a:pt x="33" y="48"/>
                  </a:lnTo>
                  <a:lnTo>
                    <a:pt x="60" y="18"/>
                  </a:lnTo>
                  <a:lnTo>
                    <a:pt x="136" y="0"/>
                  </a:lnTo>
                  <a:lnTo>
                    <a:pt x="212" y="4"/>
                  </a:lnTo>
                  <a:lnTo>
                    <a:pt x="293" y="26"/>
                  </a:lnTo>
                  <a:lnTo>
                    <a:pt x="383" y="58"/>
                  </a:lnTo>
                  <a:lnTo>
                    <a:pt x="475" y="102"/>
                  </a:lnTo>
                  <a:lnTo>
                    <a:pt x="570" y="153"/>
                  </a:lnTo>
                  <a:lnTo>
                    <a:pt x="666" y="210"/>
                  </a:lnTo>
                  <a:lnTo>
                    <a:pt x="763" y="268"/>
                  </a:lnTo>
                  <a:lnTo>
                    <a:pt x="842" y="317"/>
                  </a:lnTo>
                  <a:lnTo>
                    <a:pt x="920" y="364"/>
                  </a:lnTo>
                  <a:lnTo>
                    <a:pt x="996" y="414"/>
                  </a:lnTo>
                  <a:lnTo>
                    <a:pt x="1067" y="456"/>
                  </a:lnTo>
                  <a:lnTo>
                    <a:pt x="1138" y="494"/>
                  </a:lnTo>
                  <a:lnTo>
                    <a:pt x="1202" y="528"/>
                  </a:lnTo>
                  <a:lnTo>
                    <a:pt x="1262" y="556"/>
                  </a:lnTo>
                  <a:lnTo>
                    <a:pt x="1316" y="574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2" name="Freeform 2466">
              <a:extLst>
                <a:ext uri="{FF2B5EF4-FFF2-40B4-BE49-F238E27FC236}">
                  <a16:creationId xmlns:a16="http://schemas.microsoft.com/office/drawing/2014/main" id="{2564EC99-438A-483E-B5E8-26D07F9B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907"/>
              <a:ext cx="471" cy="784"/>
            </a:xfrm>
            <a:custGeom>
              <a:avLst/>
              <a:gdLst>
                <a:gd name="T0" fmla="*/ 1381 w 1411"/>
                <a:gd name="T1" fmla="*/ 651 h 2350"/>
                <a:gd name="T2" fmla="*/ 1398 w 1411"/>
                <a:gd name="T3" fmla="*/ 842 h 2350"/>
                <a:gd name="T4" fmla="*/ 1411 w 1411"/>
                <a:gd name="T5" fmla="*/ 1034 h 2350"/>
                <a:gd name="T6" fmla="*/ 1400 w 1411"/>
                <a:gd name="T7" fmla="*/ 1227 h 2350"/>
                <a:gd name="T8" fmla="*/ 1379 w 1411"/>
                <a:gd name="T9" fmla="*/ 1422 h 2350"/>
                <a:gd name="T10" fmla="*/ 1368 w 1411"/>
                <a:gd name="T11" fmla="*/ 1584 h 2350"/>
                <a:gd name="T12" fmla="*/ 1365 w 1411"/>
                <a:gd name="T13" fmla="*/ 1687 h 2350"/>
                <a:gd name="T14" fmla="*/ 1371 w 1411"/>
                <a:gd name="T15" fmla="*/ 1824 h 2350"/>
                <a:gd name="T16" fmla="*/ 1404 w 1411"/>
                <a:gd name="T17" fmla="*/ 1974 h 2350"/>
                <a:gd name="T18" fmla="*/ 1395 w 1411"/>
                <a:gd name="T19" fmla="*/ 2056 h 2350"/>
                <a:gd name="T20" fmla="*/ 1305 w 1411"/>
                <a:gd name="T21" fmla="*/ 2140 h 2350"/>
                <a:gd name="T22" fmla="*/ 1215 w 1411"/>
                <a:gd name="T23" fmla="*/ 2166 h 2350"/>
                <a:gd name="T24" fmla="*/ 1113 w 1411"/>
                <a:gd name="T25" fmla="*/ 2214 h 2350"/>
                <a:gd name="T26" fmla="*/ 1040 w 1411"/>
                <a:gd name="T27" fmla="*/ 2276 h 2350"/>
                <a:gd name="T28" fmla="*/ 953 w 1411"/>
                <a:gd name="T29" fmla="*/ 2350 h 2350"/>
                <a:gd name="T30" fmla="*/ 937 w 1411"/>
                <a:gd name="T31" fmla="*/ 2271 h 2350"/>
                <a:gd name="T32" fmla="*/ 977 w 1411"/>
                <a:gd name="T33" fmla="*/ 2192 h 2350"/>
                <a:gd name="T34" fmla="*/ 890 w 1411"/>
                <a:gd name="T35" fmla="*/ 2253 h 2350"/>
                <a:gd name="T36" fmla="*/ 798 w 1411"/>
                <a:gd name="T37" fmla="*/ 2330 h 2350"/>
                <a:gd name="T38" fmla="*/ 750 w 1411"/>
                <a:gd name="T39" fmla="*/ 2281 h 2350"/>
                <a:gd name="T40" fmla="*/ 792 w 1411"/>
                <a:gd name="T41" fmla="*/ 2214 h 2350"/>
                <a:gd name="T42" fmla="*/ 695 w 1411"/>
                <a:gd name="T43" fmla="*/ 2288 h 2350"/>
                <a:gd name="T44" fmla="*/ 657 w 1411"/>
                <a:gd name="T45" fmla="*/ 2232 h 2350"/>
                <a:gd name="T46" fmla="*/ 717 w 1411"/>
                <a:gd name="T47" fmla="*/ 2140 h 2350"/>
                <a:gd name="T48" fmla="*/ 823 w 1411"/>
                <a:gd name="T49" fmla="*/ 2044 h 2350"/>
                <a:gd name="T50" fmla="*/ 912 w 1411"/>
                <a:gd name="T51" fmla="*/ 1974 h 2350"/>
                <a:gd name="T52" fmla="*/ 991 w 1411"/>
                <a:gd name="T53" fmla="*/ 1944 h 2350"/>
                <a:gd name="T54" fmla="*/ 1088 w 1411"/>
                <a:gd name="T55" fmla="*/ 1900 h 2350"/>
                <a:gd name="T56" fmla="*/ 1140 w 1411"/>
                <a:gd name="T57" fmla="*/ 1788 h 2350"/>
                <a:gd name="T58" fmla="*/ 1134 w 1411"/>
                <a:gd name="T59" fmla="*/ 1656 h 2350"/>
                <a:gd name="T60" fmla="*/ 1121 w 1411"/>
                <a:gd name="T61" fmla="*/ 1488 h 2350"/>
                <a:gd name="T62" fmla="*/ 1081 w 1411"/>
                <a:gd name="T63" fmla="*/ 1304 h 2350"/>
                <a:gd name="T64" fmla="*/ 1040 w 1411"/>
                <a:gd name="T65" fmla="*/ 1114 h 2350"/>
                <a:gd name="T66" fmla="*/ 1008 w 1411"/>
                <a:gd name="T67" fmla="*/ 916 h 2350"/>
                <a:gd name="T68" fmla="*/ 681 w 1411"/>
                <a:gd name="T69" fmla="*/ 674 h 2350"/>
                <a:gd name="T70" fmla="*/ 139 w 1411"/>
                <a:gd name="T71" fmla="*/ 396 h 2350"/>
                <a:gd name="T72" fmla="*/ 3 w 1411"/>
                <a:gd name="T73" fmla="*/ 204 h 2350"/>
                <a:gd name="T74" fmla="*/ 8 w 1411"/>
                <a:gd name="T75" fmla="*/ 108 h 2350"/>
                <a:gd name="T76" fmla="*/ 60 w 1411"/>
                <a:gd name="T77" fmla="*/ 18 h 2350"/>
                <a:gd name="T78" fmla="*/ 293 w 1411"/>
                <a:gd name="T79" fmla="*/ 26 h 2350"/>
                <a:gd name="T80" fmla="*/ 570 w 1411"/>
                <a:gd name="T81" fmla="*/ 153 h 2350"/>
                <a:gd name="T82" fmla="*/ 842 w 1411"/>
                <a:gd name="T83" fmla="*/ 317 h 2350"/>
                <a:gd name="T84" fmla="*/ 1067 w 1411"/>
                <a:gd name="T85" fmla="*/ 456 h 2350"/>
                <a:gd name="T86" fmla="*/ 1262 w 1411"/>
                <a:gd name="T87" fmla="*/ 556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1" h="2350">
                  <a:moveTo>
                    <a:pt x="1316" y="574"/>
                  </a:moveTo>
                  <a:lnTo>
                    <a:pt x="1354" y="604"/>
                  </a:lnTo>
                  <a:lnTo>
                    <a:pt x="1381" y="651"/>
                  </a:lnTo>
                  <a:lnTo>
                    <a:pt x="1387" y="702"/>
                  </a:lnTo>
                  <a:lnTo>
                    <a:pt x="1385" y="778"/>
                  </a:lnTo>
                  <a:lnTo>
                    <a:pt x="1398" y="842"/>
                  </a:lnTo>
                  <a:lnTo>
                    <a:pt x="1406" y="906"/>
                  </a:lnTo>
                  <a:lnTo>
                    <a:pt x="1411" y="970"/>
                  </a:lnTo>
                  <a:lnTo>
                    <a:pt x="1411" y="1034"/>
                  </a:lnTo>
                  <a:lnTo>
                    <a:pt x="1409" y="1100"/>
                  </a:lnTo>
                  <a:lnTo>
                    <a:pt x="1406" y="1164"/>
                  </a:lnTo>
                  <a:lnTo>
                    <a:pt x="1400" y="1227"/>
                  </a:lnTo>
                  <a:lnTo>
                    <a:pt x="1395" y="1294"/>
                  </a:lnTo>
                  <a:lnTo>
                    <a:pt x="1387" y="1354"/>
                  </a:lnTo>
                  <a:lnTo>
                    <a:pt x="1379" y="1422"/>
                  </a:lnTo>
                  <a:lnTo>
                    <a:pt x="1371" y="1484"/>
                  </a:lnTo>
                  <a:lnTo>
                    <a:pt x="1365" y="1546"/>
                  </a:lnTo>
                  <a:lnTo>
                    <a:pt x="1368" y="1584"/>
                  </a:lnTo>
                  <a:lnTo>
                    <a:pt x="1365" y="1620"/>
                  </a:lnTo>
                  <a:lnTo>
                    <a:pt x="1365" y="1654"/>
                  </a:lnTo>
                  <a:lnTo>
                    <a:pt x="1365" y="1687"/>
                  </a:lnTo>
                  <a:lnTo>
                    <a:pt x="1365" y="1732"/>
                  </a:lnTo>
                  <a:lnTo>
                    <a:pt x="1368" y="1778"/>
                  </a:lnTo>
                  <a:lnTo>
                    <a:pt x="1371" y="1824"/>
                  </a:lnTo>
                  <a:lnTo>
                    <a:pt x="1381" y="1874"/>
                  </a:lnTo>
                  <a:lnTo>
                    <a:pt x="1395" y="1932"/>
                  </a:lnTo>
                  <a:lnTo>
                    <a:pt x="1404" y="1974"/>
                  </a:lnTo>
                  <a:lnTo>
                    <a:pt x="1409" y="2006"/>
                  </a:lnTo>
                  <a:lnTo>
                    <a:pt x="1404" y="2028"/>
                  </a:lnTo>
                  <a:lnTo>
                    <a:pt x="1395" y="2056"/>
                  </a:lnTo>
                  <a:lnTo>
                    <a:pt x="1381" y="2082"/>
                  </a:lnTo>
                  <a:lnTo>
                    <a:pt x="1352" y="2116"/>
                  </a:lnTo>
                  <a:lnTo>
                    <a:pt x="1305" y="2140"/>
                  </a:lnTo>
                  <a:lnTo>
                    <a:pt x="1278" y="2151"/>
                  </a:lnTo>
                  <a:lnTo>
                    <a:pt x="1248" y="2158"/>
                  </a:lnTo>
                  <a:lnTo>
                    <a:pt x="1215" y="2166"/>
                  </a:lnTo>
                  <a:lnTo>
                    <a:pt x="1180" y="2172"/>
                  </a:lnTo>
                  <a:lnTo>
                    <a:pt x="1146" y="2194"/>
                  </a:lnTo>
                  <a:lnTo>
                    <a:pt x="1113" y="2214"/>
                  </a:lnTo>
                  <a:lnTo>
                    <a:pt x="1081" y="2222"/>
                  </a:lnTo>
                  <a:lnTo>
                    <a:pt x="1073" y="2246"/>
                  </a:lnTo>
                  <a:lnTo>
                    <a:pt x="1040" y="2276"/>
                  </a:lnTo>
                  <a:lnTo>
                    <a:pt x="1013" y="2304"/>
                  </a:lnTo>
                  <a:lnTo>
                    <a:pt x="989" y="2332"/>
                  </a:lnTo>
                  <a:lnTo>
                    <a:pt x="953" y="2350"/>
                  </a:lnTo>
                  <a:lnTo>
                    <a:pt x="907" y="2348"/>
                  </a:lnTo>
                  <a:lnTo>
                    <a:pt x="904" y="2320"/>
                  </a:lnTo>
                  <a:lnTo>
                    <a:pt x="937" y="2271"/>
                  </a:lnTo>
                  <a:lnTo>
                    <a:pt x="953" y="2238"/>
                  </a:lnTo>
                  <a:lnTo>
                    <a:pt x="1016" y="2158"/>
                  </a:lnTo>
                  <a:lnTo>
                    <a:pt x="977" y="2192"/>
                  </a:lnTo>
                  <a:lnTo>
                    <a:pt x="953" y="2207"/>
                  </a:lnTo>
                  <a:lnTo>
                    <a:pt x="922" y="2236"/>
                  </a:lnTo>
                  <a:lnTo>
                    <a:pt x="890" y="2253"/>
                  </a:lnTo>
                  <a:lnTo>
                    <a:pt x="866" y="2286"/>
                  </a:lnTo>
                  <a:lnTo>
                    <a:pt x="838" y="2310"/>
                  </a:lnTo>
                  <a:lnTo>
                    <a:pt x="798" y="2330"/>
                  </a:lnTo>
                  <a:lnTo>
                    <a:pt x="754" y="2334"/>
                  </a:lnTo>
                  <a:lnTo>
                    <a:pt x="727" y="2310"/>
                  </a:lnTo>
                  <a:lnTo>
                    <a:pt x="750" y="2281"/>
                  </a:lnTo>
                  <a:lnTo>
                    <a:pt x="773" y="2260"/>
                  </a:lnTo>
                  <a:lnTo>
                    <a:pt x="819" y="2197"/>
                  </a:lnTo>
                  <a:lnTo>
                    <a:pt x="792" y="2214"/>
                  </a:lnTo>
                  <a:lnTo>
                    <a:pt x="758" y="2238"/>
                  </a:lnTo>
                  <a:lnTo>
                    <a:pt x="727" y="2268"/>
                  </a:lnTo>
                  <a:lnTo>
                    <a:pt x="695" y="2288"/>
                  </a:lnTo>
                  <a:lnTo>
                    <a:pt x="654" y="2302"/>
                  </a:lnTo>
                  <a:lnTo>
                    <a:pt x="620" y="2296"/>
                  </a:lnTo>
                  <a:lnTo>
                    <a:pt x="657" y="2232"/>
                  </a:lnTo>
                  <a:lnTo>
                    <a:pt x="671" y="2207"/>
                  </a:lnTo>
                  <a:lnTo>
                    <a:pt x="668" y="2179"/>
                  </a:lnTo>
                  <a:lnTo>
                    <a:pt x="717" y="2140"/>
                  </a:lnTo>
                  <a:lnTo>
                    <a:pt x="741" y="2116"/>
                  </a:lnTo>
                  <a:lnTo>
                    <a:pt x="765" y="2090"/>
                  </a:lnTo>
                  <a:lnTo>
                    <a:pt x="823" y="2044"/>
                  </a:lnTo>
                  <a:lnTo>
                    <a:pt x="847" y="2006"/>
                  </a:lnTo>
                  <a:lnTo>
                    <a:pt x="888" y="1982"/>
                  </a:lnTo>
                  <a:lnTo>
                    <a:pt x="912" y="1974"/>
                  </a:lnTo>
                  <a:lnTo>
                    <a:pt x="937" y="1968"/>
                  </a:lnTo>
                  <a:lnTo>
                    <a:pt x="961" y="1954"/>
                  </a:lnTo>
                  <a:lnTo>
                    <a:pt x="991" y="1944"/>
                  </a:lnTo>
                  <a:lnTo>
                    <a:pt x="1018" y="1932"/>
                  </a:lnTo>
                  <a:lnTo>
                    <a:pt x="1054" y="1916"/>
                  </a:lnTo>
                  <a:lnTo>
                    <a:pt x="1088" y="1900"/>
                  </a:lnTo>
                  <a:lnTo>
                    <a:pt x="1134" y="1886"/>
                  </a:lnTo>
                  <a:lnTo>
                    <a:pt x="1140" y="1832"/>
                  </a:lnTo>
                  <a:lnTo>
                    <a:pt x="1140" y="1788"/>
                  </a:lnTo>
                  <a:lnTo>
                    <a:pt x="1140" y="1748"/>
                  </a:lnTo>
                  <a:lnTo>
                    <a:pt x="1138" y="1702"/>
                  </a:lnTo>
                  <a:lnTo>
                    <a:pt x="1134" y="1656"/>
                  </a:lnTo>
                  <a:lnTo>
                    <a:pt x="1132" y="1608"/>
                  </a:lnTo>
                  <a:lnTo>
                    <a:pt x="1129" y="1556"/>
                  </a:lnTo>
                  <a:lnTo>
                    <a:pt x="1121" y="1488"/>
                  </a:lnTo>
                  <a:lnTo>
                    <a:pt x="1110" y="1428"/>
                  </a:lnTo>
                  <a:lnTo>
                    <a:pt x="1096" y="1366"/>
                  </a:lnTo>
                  <a:lnTo>
                    <a:pt x="1081" y="1304"/>
                  </a:lnTo>
                  <a:lnTo>
                    <a:pt x="1067" y="1242"/>
                  </a:lnTo>
                  <a:lnTo>
                    <a:pt x="1054" y="1179"/>
                  </a:lnTo>
                  <a:lnTo>
                    <a:pt x="1040" y="1114"/>
                  </a:lnTo>
                  <a:lnTo>
                    <a:pt x="1027" y="1049"/>
                  </a:lnTo>
                  <a:lnTo>
                    <a:pt x="1016" y="982"/>
                  </a:lnTo>
                  <a:lnTo>
                    <a:pt x="1008" y="916"/>
                  </a:lnTo>
                  <a:lnTo>
                    <a:pt x="999" y="760"/>
                  </a:lnTo>
                  <a:lnTo>
                    <a:pt x="950" y="734"/>
                  </a:lnTo>
                  <a:lnTo>
                    <a:pt x="681" y="674"/>
                  </a:lnTo>
                  <a:lnTo>
                    <a:pt x="442" y="554"/>
                  </a:lnTo>
                  <a:lnTo>
                    <a:pt x="261" y="474"/>
                  </a:lnTo>
                  <a:lnTo>
                    <a:pt x="139" y="396"/>
                  </a:lnTo>
                  <a:lnTo>
                    <a:pt x="60" y="324"/>
                  </a:lnTo>
                  <a:lnTo>
                    <a:pt x="6" y="245"/>
                  </a:lnTo>
                  <a:lnTo>
                    <a:pt x="3" y="204"/>
                  </a:lnTo>
                  <a:lnTo>
                    <a:pt x="0" y="166"/>
                  </a:lnTo>
                  <a:lnTo>
                    <a:pt x="6" y="130"/>
                  </a:lnTo>
                  <a:lnTo>
                    <a:pt x="8" y="108"/>
                  </a:lnTo>
                  <a:lnTo>
                    <a:pt x="17" y="72"/>
                  </a:lnTo>
                  <a:lnTo>
                    <a:pt x="33" y="48"/>
                  </a:lnTo>
                  <a:lnTo>
                    <a:pt x="60" y="18"/>
                  </a:lnTo>
                  <a:lnTo>
                    <a:pt x="136" y="0"/>
                  </a:lnTo>
                  <a:lnTo>
                    <a:pt x="212" y="4"/>
                  </a:lnTo>
                  <a:lnTo>
                    <a:pt x="293" y="26"/>
                  </a:lnTo>
                  <a:lnTo>
                    <a:pt x="383" y="58"/>
                  </a:lnTo>
                  <a:lnTo>
                    <a:pt x="475" y="102"/>
                  </a:lnTo>
                  <a:lnTo>
                    <a:pt x="570" y="153"/>
                  </a:lnTo>
                  <a:lnTo>
                    <a:pt x="666" y="210"/>
                  </a:lnTo>
                  <a:lnTo>
                    <a:pt x="763" y="268"/>
                  </a:lnTo>
                  <a:lnTo>
                    <a:pt x="842" y="317"/>
                  </a:lnTo>
                  <a:lnTo>
                    <a:pt x="920" y="364"/>
                  </a:lnTo>
                  <a:lnTo>
                    <a:pt x="996" y="414"/>
                  </a:lnTo>
                  <a:lnTo>
                    <a:pt x="1067" y="456"/>
                  </a:lnTo>
                  <a:lnTo>
                    <a:pt x="1138" y="494"/>
                  </a:lnTo>
                  <a:lnTo>
                    <a:pt x="1202" y="528"/>
                  </a:lnTo>
                  <a:lnTo>
                    <a:pt x="1262" y="556"/>
                  </a:lnTo>
                  <a:lnTo>
                    <a:pt x="1316" y="574"/>
                  </a:lnTo>
                  <a:lnTo>
                    <a:pt x="1316" y="57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3" name="Freeform 2467">
              <a:extLst>
                <a:ext uri="{FF2B5EF4-FFF2-40B4-BE49-F238E27FC236}">
                  <a16:creationId xmlns:a16="http://schemas.microsoft.com/office/drawing/2014/main" id="{864751DC-9058-4E88-8E37-F10B6A18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958"/>
              <a:ext cx="38" cy="33"/>
            </a:xfrm>
            <a:custGeom>
              <a:avLst/>
              <a:gdLst>
                <a:gd name="T0" fmla="*/ 0 w 113"/>
                <a:gd name="T1" fmla="*/ 0 h 99"/>
                <a:gd name="T2" fmla="*/ 8 w 113"/>
                <a:gd name="T3" fmla="*/ 6 h 99"/>
                <a:gd name="T4" fmla="*/ 16 w 113"/>
                <a:gd name="T5" fmla="*/ 10 h 99"/>
                <a:gd name="T6" fmla="*/ 24 w 113"/>
                <a:gd name="T7" fmla="*/ 18 h 99"/>
                <a:gd name="T8" fmla="*/ 33 w 113"/>
                <a:gd name="T9" fmla="*/ 24 h 99"/>
                <a:gd name="T10" fmla="*/ 41 w 113"/>
                <a:gd name="T11" fmla="*/ 32 h 99"/>
                <a:gd name="T12" fmla="*/ 48 w 113"/>
                <a:gd name="T13" fmla="*/ 36 h 99"/>
                <a:gd name="T14" fmla="*/ 56 w 113"/>
                <a:gd name="T15" fmla="*/ 44 h 99"/>
                <a:gd name="T16" fmla="*/ 64 w 113"/>
                <a:gd name="T17" fmla="*/ 50 h 99"/>
                <a:gd name="T18" fmla="*/ 73 w 113"/>
                <a:gd name="T19" fmla="*/ 56 h 99"/>
                <a:gd name="T20" fmla="*/ 81 w 113"/>
                <a:gd name="T21" fmla="*/ 63 h 99"/>
                <a:gd name="T22" fmla="*/ 87 w 113"/>
                <a:gd name="T23" fmla="*/ 69 h 99"/>
                <a:gd name="T24" fmla="*/ 94 w 113"/>
                <a:gd name="T25" fmla="*/ 76 h 99"/>
                <a:gd name="T26" fmla="*/ 100 w 113"/>
                <a:gd name="T27" fmla="*/ 84 h 99"/>
                <a:gd name="T28" fmla="*/ 108 w 113"/>
                <a:gd name="T29" fmla="*/ 92 h 99"/>
                <a:gd name="T30" fmla="*/ 113 w 113"/>
                <a:gd name="T3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99">
                  <a:moveTo>
                    <a:pt x="0" y="0"/>
                  </a:moveTo>
                  <a:lnTo>
                    <a:pt x="8" y="6"/>
                  </a:lnTo>
                  <a:lnTo>
                    <a:pt x="16" y="10"/>
                  </a:lnTo>
                  <a:lnTo>
                    <a:pt x="24" y="18"/>
                  </a:lnTo>
                  <a:lnTo>
                    <a:pt x="33" y="24"/>
                  </a:lnTo>
                  <a:lnTo>
                    <a:pt x="41" y="32"/>
                  </a:lnTo>
                  <a:lnTo>
                    <a:pt x="48" y="36"/>
                  </a:lnTo>
                  <a:lnTo>
                    <a:pt x="56" y="44"/>
                  </a:lnTo>
                  <a:lnTo>
                    <a:pt x="64" y="50"/>
                  </a:lnTo>
                  <a:lnTo>
                    <a:pt x="73" y="56"/>
                  </a:lnTo>
                  <a:lnTo>
                    <a:pt x="81" y="63"/>
                  </a:lnTo>
                  <a:lnTo>
                    <a:pt x="87" y="69"/>
                  </a:lnTo>
                  <a:lnTo>
                    <a:pt x="94" y="76"/>
                  </a:lnTo>
                  <a:lnTo>
                    <a:pt x="100" y="84"/>
                  </a:lnTo>
                  <a:lnTo>
                    <a:pt x="108" y="92"/>
                  </a:lnTo>
                  <a:lnTo>
                    <a:pt x="113" y="9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4" name="Freeform 2468">
              <a:extLst>
                <a:ext uri="{FF2B5EF4-FFF2-40B4-BE49-F238E27FC236}">
                  <a16:creationId xmlns:a16="http://schemas.microsoft.com/office/drawing/2014/main" id="{7EB9EC38-9BC1-4905-8E9C-21E5E163A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126"/>
              <a:ext cx="16" cy="39"/>
            </a:xfrm>
            <a:custGeom>
              <a:avLst/>
              <a:gdLst>
                <a:gd name="T0" fmla="*/ 0 w 48"/>
                <a:gd name="T1" fmla="*/ 0 h 118"/>
                <a:gd name="T2" fmla="*/ 22 w 48"/>
                <a:gd name="T3" fmla="*/ 26 h 118"/>
                <a:gd name="T4" fmla="*/ 35 w 48"/>
                <a:gd name="T5" fmla="*/ 51 h 118"/>
                <a:gd name="T6" fmla="*/ 41 w 48"/>
                <a:gd name="T7" fmla="*/ 82 h 118"/>
                <a:gd name="T8" fmla="*/ 48 w 48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8">
                  <a:moveTo>
                    <a:pt x="0" y="0"/>
                  </a:moveTo>
                  <a:lnTo>
                    <a:pt x="22" y="26"/>
                  </a:lnTo>
                  <a:lnTo>
                    <a:pt x="35" y="51"/>
                  </a:lnTo>
                  <a:lnTo>
                    <a:pt x="41" y="82"/>
                  </a:lnTo>
                  <a:lnTo>
                    <a:pt x="48" y="1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5" name="Freeform 2469">
              <a:extLst>
                <a:ext uri="{FF2B5EF4-FFF2-40B4-BE49-F238E27FC236}">
                  <a16:creationId xmlns:a16="http://schemas.microsoft.com/office/drawing/2014/main" id="{D24B0566-706C-48F2-8EB0-33539A2B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175"/>
              <a:ext cx="12" cy="179"/>
            </a:xfrm>
            <a:custGeom>
              <a:avLst/>
              <a:gdLst>
                <a:gd name="T0" fmla="*/ 6 w 36"/>
                <a:gd name="T1" fmla="*/ 0 h 536"/>
                <a:gd name="T2" fmla="*/ 23 w 36"/>
                <a:gd name="T3" fmla="*/ 46 h 536"/>
                <a:gd name="T4" fmla="*/ 33 w 36"/>
                <a:gd name="T5" fmla="*/ 105 h 536"/>
                <a:gd name="T6" fmla="*/ 36 w 36"/>
                <a:gd name="T7" fmla="*/ 168 h 536"/>
                <a:gd name="T8" fmla="*/ 33 w 36"/>
                <a:gd name="T9" fmla="*/ 230 h 536"/>
                <a:gd name="T10" fmla="*/ 27 w 36"/>
                <a:gd name="T11" fmla="*/ 291 h 536"/>
                <a:gd name="T12" fmla="*/ 19 w 36"/>
                <a:gd name="T13" fmla="*/ 352 h 536"/>
                <a:gd name="T14" fmla="*/ 9 w 36"/>
                <a:gd name="T15" fmla="*/ 413 h 536"/>
                <a:gd name="T16" fmla="*/ 4 w 36"/>
                <a:gd name="T17" fmla="*/ 475 h 536"/>
                <a:gd name="T18" fmla="*/ 0 w 36"/>
                <a:gd name="T19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36">
                  <a:moveTo>
                    <a:pt x="6" y="0"/>
                  </a:moveTo>
                  <a:lnTo>
                    <a:pt x="23" y="46"/>
                  </a:lnTo>
                  <a:lnTo>
                    <a:pt x="33" y="105"/>
                  </a:lnTo>
                  <a:lnTo>
                    <a:pt x="36" y="168"/>
                  </a:lnTo>
                  <a:lnTo>
                    <a:pt x="33" y="230"/>
                  </a:lnTo>
                  <a:lnTo>
                    <a:pt x="27" y="291"/>
                  </a:lnTo>
                  <a:lnTo>
                    <a:pt x="19" y="352"/>
                  </a:lnTo>
                  <a:lnTo>
                    <a:pt x="9" y="413"/>
                  </a:lnTo>
                  <a:lnTo>
                    <a:pt x="4" y="475"/>
                  </a:lnTo>
                  <a:lnTo>
                    <a:pt x="0" y="5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6" name="Freeform 2470">
              <a:extLst>
                <a:ext uri="{FF2B5EF4-FFF2-40B4-BE49-F238E27FC236}">
                  <a16:creationId xmlns:a16="http://schemas.microsoft.com/office/drawing/2014/main" id="{9710FFD7-3EAC-4829-94EE-B06DCD4C0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542"/>
              <a:ext cx="41" cy="9"/>
            </a:xfrm>
            <a:custGeom>
              <a:avLst/>
              <a:gdLst>
                <a:gd name="T0" fmla="*/ 0 w 124"/>
                <a:gd name="T1" fmla="*/ 0 h 27"/>
                <a:gd name="T2" fmla="*/ 4 w 124"/>
                <a:gd name="T3" fmla="*/ 7 h 27"/>
                <a:gd name="T4" fmla="*/ 8 w 124"/>
                <a:gd name="T5" fmla="*/ 12 h 27"/>
                <a:gd name="T6" fmla="*/ 13 w 124"/>
                <a:gd name="T7" fmla="*/ 17 h 27"/>
                <a:gd name="T8" fmla="*/ 18 w 124"/>
                <a:gd name="T9" fmla="*/ 20 h 27"/>
                <a:gd name="T10" fmla="*/ 27 w 124"/>
                <a:gd name="T11" fmla="*/ 22 h 27"/>
                <a:gd name="T12" fmla="*/ 31 w 124"/>
                <a:gd name="T13" fmla="*/ 25 h 27"/>
                <a:gd name="T14" fmla="*/ 40 w 124"/>
                <a:gd name="T15" fmla="*/ 25 h 27"/>
                <a:gd name="T16" fmla="*/ 48 w 124"/>
                <a:gd name="T17" fmla="*/ 27 h 27"/>
                <a:gd name="T18" fmla="*/ 56 w 124"/>
                <a:gd name="T19" fmla="*/ 27 h 27"/>
                <a:gd name="T20" fmla="*/ 64 w 124"/>
                <a:gd name="T21" fmla="*/ 27 h 27"/>
                <a:gd name="T22" fmla="*/ 69 w 124"/>
                <a:gd name="T23" fmla="*/ 27 h 27"/>
                <a:gd name="T24" fmla="*/ 81 w 124"/>
                <a:gd name="T25" fmla="*/ 25 h 27"/>
                <a:gd name="T26" fmla="*/ 83 w 124"/>
                <a:gd name="T27" fmla="*/ 25 h 27"/>
                <a:gd name="T28" fmla="*/ 88 w 124"/>
                <a:gd name="T29" fmla="*/ 25 h 27"/>
                <a:gd name="T30" fmla="*/ 94 w 124"/>
                <a:gd name="T31" fmla="*/ 25 h 27"/>
                <a:gd name="T32" fmla="*/ 100 w 124"/>
                <a:gd name="T33" fmla="*/ 25 h 27"/>
                <a:gd name="T34" fmla="*/ 105 w 124"/>
                <a:gd name="T35" fmla="*/ 22 h 27"/>
                <a:gd name="T36" fmla="*/ 110 w 124"/>
                <a:gd name="T37" fmla="*/ 22 h 27"/>
                <a:gd name="T38" fmla="*/ 119 w 124"/>
                <a:gd name="T39" fmla="*/ 22 h 27"/>
                <a:gd name="T40" fmla="*/ 124 w 124"/>
                <a:gd name="T41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27">
                  <a:moveTo>
                    <a:pt x="0" y="0"/>
                  </a:moveTo>
                  <a:lnTo>
                    <a:pt x="4" y="7"/>
                  </a:lnTo>
                  <a:lnTo>
                    <a:pt x="8" y="12"/>
                  </a:lnTo>
                  <a:lnTo>
                    <a:pt x="13" y="17"/>
                  </a:lnTo>
                  <a:lnTo>
                    <a:pt x="18" y="20"/>
                  </a:lnTo>
                  <a:lnTo>
                    <a:pt x="27" y="22"/>
                  </a:lnTo>
                  <a:lnTo>
                    <a:pt x="31" y="25"/>
                  </a:lnTo>
                  <a:lnTo>
                    <a:pt x="40" y="25"/>
                  </a:lnTo>
                  <a:lnTo>
                    <a:pt x="48" y="27"/>
                  </a:lnTo>
                  <a:lnTo>
                    <a:pt x="56" y="27"/>
                  </a:lnTo>
                  <a:lnTo>
                    <a:pt x="64" y="27"/>
                  </a:lnTo>
                  <a:lnTo>
                    <a:pt x="69" y="27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8" y="25"/>
                  </a:lnTo>
                  <a:lnTo>
                    <a:pt x="94" y="25"/>
                  </a:lnTo>
                  <a:lnTo>
                    <a:pt x="100" y="25"/>
                  </a:lnTo>
                  <a:lnTo>
                    <a:pt x="105" y="22"/>
                  </a:lnTo>
                  <a:lnTo>
                    <a:pt x="110" y="22"/>
                  </a:lnTo>
                  <a:lnTo>
                    <a:pt x="119" y="22"/>
                  </a:lnTo>
                  <a:lnTo>
                    <a:pt x="124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7" name="Freeform 2471">
              <a:extLst>
                <a:ext uri="{FF2B5EF4-FFF2-40B4-BE49-F238E27FC236}">
                  <a16:creationId xmlns:a16="http://schemas.microsoft.com/office/drawing/2014/main" id="{FD213651-31A1-40EC-85C2-970B06BC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535"/>
              <a:ext cx="37" cy="8"/>
            </a:xfrm>
            <a:custGeom>
              <a:avLst/>
              <a:gdLst>
                <a:gd name="T0" fmla="*/ 0 w 111"/>
                <a:gd name="T1" fmla="*/ 0 h 24"/>
                <a:gd name="T2" fmla="*/ 5 w 111"/>
                <a:gd name="T3" fmla="*/ 6 h 24"/>
                <a:gd name="T4" fmla="*/ 11 w 111"/>
                <a:gd name="T5" fmla="*/ 12 h 24"/>
                <a:gd name="T6" fmla="*/ 19 w 111"/>
                <a:gd name="T7" fmla="*/ 17 h 24"/>
                <a:gd name="T8" fmla="*/ 25 w 111"/>
                <a:gd name="T9" fmla="*/ 20 h 24"/>
                <a:gd name="T10" fmla="*/ 32 w 111"/>
                <a:gd name="T11" fmla="*/ 22 h 24"/>
                <a:gd name="T12" fmla="*/ 41 w 111"/>
                <a:gd name="T13" fmla="*/ 24 h 24"/>
                <a:gd name="T14" fmla="*/ 49 w 111"/>
                <a:gd name="T15" fmla="*/ 24 h 24"/>
                <a:gd name="T16" fmla="*/ 56 w 111"/>
                <a:gd name="T17" fmla="*/ 24 h 24"/>
                <a:gd name="T18" fmla="*/ 62 w 111"/>
                <a:gd name="T19" fmla="*/ 24 h 24"/>
                <a:gd name="T20" fmla="*/ 73 w 111"/>
                <a:gd name="T21" fmla="*/ 24 h 24"/>
                <a:gd name="T22" fmla="*/ 81 w 111"/>
                <a:gd name="T23" fmla="*/ 24 h 24"/>
                <a:gd name="T24" fmla="*/ 90 w 111"/>
                <a:gd name="T25" fmla="*/ 22 h 24"/>
                <a:gd name="T26" fmla="*/ 94 w 111"/>
                <a:gd name="T27" fmla="*/ 22 h 24"/>
                <a:gd name="T28" fmla="*/ 105 w 111"/>
                <a:gd name="T29" fmla="*/ 20 h 24"/>
                <a:gd name="T30" fmla="*/ 111 w 111"/>
                <a:gd name="T31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24">
                  <a:moveTo>
                    <a:pt x="0" y="0"/>
                  </a:moveTo>
                  <a:lnTo>
                    <a:pt x="5" y="6"/>
                  </a:lnTo>
                  <a:lnTo>
                    <a:pt x="11" y="12"/>
                  </a:lnTo>
                  <a:lnTo>
                    <a:pt x="19" y="17"/>
                  </a:lnTo>
                  <a:lnTo>
                    <a:pt x="25" y="20"/>
                  </a:lnTo>
                  <a:lnTo>
                    <a:pt x="32" y="22"/>
                  </a:lnTo>
                  <a:lnTo>
                    <a:pt x="41" y="24"/>
                  </a:lnTo>
                  <a:lnTo>
                    <a:pt x="49" y="24"/>
                  </a:lnTo>
                  <a:lnTo>
                    <a:pt x="56" y="24"/>
                  </a:lnTo>
                  <a:lnTo>
                    <a:pt x="62" y="24"/>
                  </a:lnTo>
                  <a:lnTo>
                    <a:pt x="73" y="24"/>
                  </a:lnTo>
                  <a:lnTo>
                    <a:pt x="81" y="24"/>
                  </a:lnTo>
                  <a:lnTo>
                    <a:pt x="90" y="22"/>
                  </a:lnTo>
                  <a:lnTo>
                    <a:pt x="94" y="22"/>
                  </a:lnTo>
                  <a:lnTo>
                    <a:pt x="105" y="20"/>
                  </a:lnTo>
                  <a:lnTo>
                    <a:pt x="111" y="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8" name="Freeform 2472">
              <a:extLst>
                <a:ext uri="{FF2B5EF4-FFF2-40B4-BE49-F238E27FC236}">
                  <a16:creationId xmlns:a16="http://schemas.microsoft.com/office/drawing/2014/main" id="{2E4B3B58-E818-4D9C-92E9-036095DD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3564"/>
              <a:ext cx="51" cy="18"/>
            </a:xfrm>
            <a:custGeom>
              <a:avLst/>
              <a:gdLst>
                <a:gd name="T0" fmla="*/ 0 w 155"/>
                <a:gd name="T1" fmla="*/ 56 h 56"/>
                <a:gd name="T2" fmla="*/ 8 w 155"/>
                <a:gd name="T3" fmla="*/ 48 h 56"/>
                <a:gd name="T4" fmla="*/ 17 w 155"/>
                <a:gd name="T5" fmla="*/ 41 h 56"/>
                <a:gd name="T6" fmla="*/ 24 w 155"/>
                <a:gd name="T7" fmla="*/ 36 h 56"/>
                <a:gd name="T8" fmla="*/ 32 w 155"/>
                <a:gd name="T9" fmla="*/ 34 h 56"/>
                <a:gd name="T10" fmla="*/ 40 w 155"/>
                <a:gd name="T11" fmla="*/ 29 h 56"/>
                <a:gd name="T12" fmla="*/ 49 w 155"/>
                <a:gd name="T13" fmla="*/ 26 h 56"/>
                <a:gd name="T14" fmla="*/ 57 w 155"/>
                <a:gd name="T15" fmla="*/ 26 h 56"/>
                <a:gd name="T16" fmla="*/ 65 w 155"/>
                <a:gd name="T17" fmla="*/ 23 h 56"/>
                <a:gd name="T18" fmla="*/ 73 w 155"/>
                <a:gd name="T19" fmla="*/ 23 h 56"/>
                <a:gd name="T20" fmla="*/ 82 w 155"/>
                <a:gd name="T21" fmla="*/ 21 h 56"/>
                <a:gd name="T22" fmla="*/ 92 w 155"/>
                <a:gd name="T23" fmla="*/ 21 h 56"/>
                <a:gd name="T24" fmla="*/ 97 w 155"/>
                <a:gd name="T25" fmla="*/ 18 h 56"/>
                <a:gd name="T26" fmla="*/ 103 w 155"/>
                <a:gd name="T27" fmla="*/ 18 h 56"/>
                <a:gd name="T28" fmla="*/ 109 w 155"/>
                <a:gd name="T29" fmla="*/ 18 h 56"/>
                <a:gd name="T30" fmla="*/ 114 w 155"/>
                <a:gd name="T31" fmla="*/ 16 h 56"/>
                <a:gd name="T32" fmla="*/ 119 w 155"/>
                <a:gd name="T33" fmla="*/ 16 h 56"/>
                <a:gd name="T34" fmla="*/ 128 w 155"/>
                <a:gd name="T35" fmla="*/ 13 h 56"/>
                <a:gd name="T36" fmla="*/ 132 w 155"/>
                <a:gd name="T37" fmla="*/ 11 h 56"/>
                <a:gd name="T38" fmla="*/ 141 w 155"/>
                <a:gd name="T39" fmla="*/ 8 h 56"/>
                <a:gd name="T40" fmla="*/ 149 w 155"/>
                <a:gd name="T41" fmla="*/ 5 h 56"/>
                <a:gd name="T42" fmla="*/ 155 w 155"/>
                <a:gd name="T4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56">
                  <a:moveTo>
                    <a:pt x="0" y="56"/>
                  </a:moveTo>
                  <a:lnTo>
                    <a:pt x="8" y="48"/>
                  </a:lnTo>
                  <a:lnTo>
                    <a:pt x="17" y="41"/>
                  </a:lnTo>
                  <a:lnTo>
                    <a:pt x="24" y="36"/>
                  </a:lnTo>
                  <a:lnTo>
                    <a:pt x="32" y="34"/>
                  </a:lnTo>
                  <a:lnTo>
                    <a:pt x="40" y="29"/>
                  </a:lnTo>
                  <a:lnTo>
                    <a:pt x="49" y="26"/>
                  </a:lnTo>
                  <a:lnTo>
                    <a:pt x="57" y="26"/>
                  </a:lnTo>
                  <a:lnTo>
                    <a:pt x="65" y="23"/>
                  </a:lnTo>
                  <a:lnTo>
                    <a:pt x="73" y="23"/>
                  </a:lnTo>
                  <a:lnTo>
                    <a:pt x="82" y="21"/>
                  </a:lnTo>
                  <a:lnTo>
                    <a:pt x="92" y="21"/>
                  </a:lnTo>
                  <a:lnTo>
                    <a:pt x="97" y="18"/>
                  </a:lnTo>
                  <a:lnTo>
                    <a:pt x="103" y="18"/>
                  </a:lnTo>
                  <a:lnTo>
                    <a:pt x="109" y="18"/>
                  </a:lnTo>
                  <a:lnTo>
                    <a:pt x="114" y="16"/>
                  </a:lnTo>
                  <a:lnTo>
                    <a:pt x="119" y="16"/>
                  </a:lnTo>
                  <a:lnTo>
                    <a:pt x="128" y="13"/>
                  </a:lnTo>
                  <a:lnTo>
                    <a:pt x="132" y="11"/>
                  </a:lnTo>
                  <a:lnTo>
                    <a:pt x="141" y="8"/>
                  </a:lnTo>
                  <a:lnTo>
                    <a:pt x="149" y="5"/>
                  </a:lnTo>
                  <a:lnTo>
                    <a:pt x="15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9" name="Freeform 2473">
              <a:extLst>
                <a:ext uri="{FF2B5EF4-FFF2-40B4-BE49-F238E27FC236}">
                  <a16:creationId xmlns:a16="http://schemas.microsoft.com/office/drawing/2014/main" id="{AE20E6DF-EB84-400B-BBA0-B4E93D55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578"/>
              <a:ext cx="44" cy="25"/>
            </a:xfrm>
            <a:custGeom>
              <a:avLst/>
              <a:gdLst>
                <a:gd name="T0" fmla="*/ 0 w 131"/>
                <a:gd name="T1" fmla="*/ 74 h 74"/>
                <a:gd name="T2" fmla="*/ 3 w 131"/>
                <a:gd name="T3" fmla="*/ 66 h 74"/>
                <a:gd name="T4" fmla="*/ 8 w 131"/>
                <a:gd name="T5" fmla="*/ 61 h 74"/>
                <a:gd name="T6" fmla="*/ 14 w 131"/>
                <a:gd name="T7" fmla="*/ 53 h 74"/>
                <a:gd name="T8" fmla="*/ 22 w 131"/>
                <a:gd name="T9" fmla="*/ 48 h 74"/>
                <a:gd name="T10" fmla="*/ 31 w 131"/>
                <a:gd name="T11" fmla="*/ 46 h 74"/>
                <a:gd name="T12" fmla="*/ 39 w 131"/>
                <a:gd name="T13" fmla="*/ 41 h 74"/>
                <a:gd name="T14" fmla="*/ 46 w 131"/>
                <a:gd name="T15" fmla="*/ 35 h 74"/>
                <a:gd name="T16" fmla="*/ 54 w 131"/>
                <a:gd name="T17" fmla="*/ 33 h 74"/>
                <a:gd name="T18" fmla="*/ 63 w 131"/>
                <a:gd name="T19" fmla="*/ 29 h 74"/>
                <a:gd name="T20" fmla="*/ 68 w 131"/>
                <a:gd name="T21" fmla="*/ 25 h 74"/>
                <a:gd name="T22" fmla="*/ 79 w 131"/>
                <a:gd name="T23" fmla="*/ 23 h 74"/>
                <a:gd name="T24" fmla="*/ 85 w 131"/>
                <a:gd name="T25" fmla="*/ 20 h 74"/>
                <a:gd name="T26" fmla="*/ 90 w 131"/>
                <a:gd name="T27" fmla="*/ 18 h 74"/>
                <a:gd name="T28" fmla="*/ 98 w 131"/>
                <a:gd name="T29" fmla="*/ 15 h 74"/>
                <a:gd name="T30" fmla="*/ 104 w 131"/>
                <a:gd name="T31" fmla="*/ 13 h 74"/>
                <a:gd name="T32" fmla="*/ 109 w 131"/>
                <a:gd name="T33" fmla="*/ 11 h 74"/>
                <a:gd name="T34" fmla="*/ 114 w 131"/>
                <a:gd name="T35" fmla="*/ 11 h 74"/>
                <a:gd name="T36" fmla="*/ 119 w 131"/>
                <a:gd name="T37" fmla="*/ 5 h 74"/>
                <a:gd name="T38" fmla="*/ 125 w 131"/>
                <a:gd name="T39" fmla="*/ 5 h 74"/>
                <a:gd name="T40" fmla="*/ 131 w 131"/>
                <a:gd name="T4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74">
                  <a:moveTo>
                    <a:pt x="0" y="74"/>
                  </a:moveTo>
                  <a:lnTo>
                    <a:pt x="3" y="66"/>
                  </a:lnTo>
                  <a:lnTo>
                    <a:pt x="8" y="61"/>
                  </a:lnTo>
                  <a:lnTo>
                    <a:pt x="14" y="53"/>
                  </a:lnTo>
                  <a:lnTo>
                    <a:pt x="22" y="48"/>
                  </a:lnTo>
                  <a:lnTo>
                    <a:pt x="31" y="46"/>
                  </a:lnTo>
                  <a:lnTo>
                    <a:pt x="39" y="41"/>
                  </a:lnTo>
                  <a:lnTo>
                    <a:pt x="46" y="35"/>
                  </a:lnTo>
                  <a:lnTo>
                    <a:pt x="54" y="33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9" y="23"/>
                  </a:lnTo>
                  <a:lnTo>
                    <a:pt x="85" y="20"/>
                  </a:lnTo>
                  <a:lnTo>
                    <a:pt x="90" y="18"/>
                  </a:lnTo>
                  <a:lnTo>
                    <a:pt x="98" y="15"/>
                  </a:lnTo>
                  <a:lnTo>
                    <a:pt x="104" y="13"/>
                  </a:lnTo>
                  <a:lnTo>
                    <a:pt x="109" y="11"/>
                  </a:lnTo>
                  <a:lnTo>
                    <a:pt x="114" y="11"/>
                  </a:lnTo>
                  <a:lnTo>
                    <a:pt x="119" y="5"/>
                  </a:lnTo>
                  <a:lnTo>
                    <a:pt x="125" y="5"/>
                  </a:lnTo>
                  <a:lnTo>
                    <a:pt x="13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0" name="Freeform 2474">
              <a:extLst>
                <a:ext uri="{FF2B5EF4-FFF2-40B4-BE49-F238E27FC236}">
                  <a16:creationId xmlns:a16="http://schemas.microsoft.com/office/drawing/2014/main" id="{CE8BD7AC-D7B1-4708-A103-2EA4E5AF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3595"/>
              <a:ext cx="35" cy="30"/>
            </a:xfrm>
            <a:custGeom>
              <a:avLst/>
              <a:gdLst>
                <a:gd name="T0" fmla="*/ 0 w 105"/>
                <a:gd name="T1" fmla="*/ 91 h 91"/>
                <a:gd name="T2" fmla="*/ 6 w 105"/>
                <a:gd name="T3" fmla="*/ 78 h 91"/>
                <a:gd name="T4" fmla="*/ 16 w 105"/>
                <a:gd name="T5" fmla="*/ 68 h 91"/>
                <a:gd name="T6" fmla="*/ 30 w 105"/>
                <a:gd name="T7" fmla="*/ 55 h 91"/>
                <a:gd name="T8" fmla="*/ 44 w 105"/>
                <a:gd name="T9" fmla="*/ 45 h 91"/>
                <a:gd name="T10" fmla="*/ 59 w 105"/>
                <a:gd name="T11" fmla="*/ 36 h 91"/>
                <a:gd name="T12" fmla="*/ 73 w 105"/>
                <a:gd name="T13" fmla="*/ 28 h 91"/>
                <a:gd name="T14" fmla="*/ 84 w 105"/>
                <a:gd name="T15" fmla="*/ 18 h 91"/>
                <a:gd name="T16" fmla="*/ 98 w 105"/>
                <a:gd name="T17" fmla="*/ 7 h 91"/>
                <a:gd name="T18" fmla="*/ 105 w 105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91">
                  <a:moveTo>
                    <a:pt x="0" y="91"/>
                  </a:moveTo>
                  <a:lnTo>
                    <a:pt x="6" y="78"/>
                  </a:lnTo>
                  <a:lnTo>
                    <a:pt x="16" y="68"/>
                  </a:lnTo>
                  <a:lnTo>
                    <a:pt x="30" y="55"/>
                  </a:lnTo>
                  <a:lnTo>
                    <a:pt x="44" y="45"/>
                  </a:lnTo>
                  <a:lnTo>
                    <a:pt x="59" y="36"/>
                  </a:lnTo>
                  <a:lnTo>
                    <a:pt x="73" y="28"/>
                  </a:lnTo>
                  <a:lnTo>
                    <a:pt x="84" y="18"/>
                  </a:lnTo>
                  <a:lnTo>
                    <a:pt x="98" y="7"/>
                  </a:lnTo>
                  <a:lnTo>
                    <a:pt x="10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1" name="Freeform 2475">
              <a:extLst>
                <a:ext uri="{FF2B5EF4-FFF2-40B4-BE49-F238E27FC236}">
                  <a16:creationId xmlns:a16="http://schemas.microsoft.com/office/drawing/2014/main" id="{616A4177-23BD-4234-A4C5-5F9119F2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590"/>
              <a:ext cx="66" cy="53"/>
            </a:xfrm>
            <a:custGeom>
              <a:avLst/>
              <a:gdLst>
                <a:gd name="T0" fmla="*/ 0 w 198"/>
                <a:gd name="T1" fmla="*/ 159 h 159"/>
                <a:gd name="T2" fmla="*/ 8 w 198"/>
                <a:gd name="T3" fmla="*/ 145 h 159"/>
                <a:gd name="T4" fmla="*/ 22 w 198"/>
                <a:gd name="T5" fmla="*/ 133 h 159"/>
                <a:gd name="T6" fmla="*/ 35 w 198"/>
                <a:gd name="T7" fmla="*/ 125 h 159"/>
                <a:gd name="T8" fmla="*/ 46 w 198"/>
                <a:gd name="T9" fmla="*/ 118 h 159"/>
                <a:gd name="T10" fmla="*/ 62 w 198"/>
                <a:gd name="T11" fmla="*/ 107 h 159"/>
                <a:gd name="T12" fmla="*/ 77 w 198"/>
                <a:gd name="T13" fmla="*/ 98 h 159"/>
                <a:gd name="T14" fmla="*/ 90 w 198"/>
                <a:gd name="T15" fmla="*/ 82 h 159"/>
                <a:gd name="T16" fmla="*/ 106 w 198"/>
                <a:gd name="T17" fmla="*/ 69 h 159"/>
                <a:gd name="T18" fmla="*/ 119 w 198"/>
                <a:gd name="T19" fmla="*/ 57 h 159"/>
                <a:gd name="T20" fmla="*/ 133 w 198"/>
                <a:gd name="T21" fmla="*/ 46 h 159"/>
                <a:gd name="T22" fmla="*/ 146 w 198"/>
                <a:gd name="T23" fmla="*/ 39 h 159"/>
                <a:gd name="T24" fmla="*/ 163 w 198"/>
                <a:gd name="T25" fmla="*/ 29 h 159"/>
                <a:gd name="T26" fmla="*/ 179 w 198"/>
                <a:gd name="T27" fmla="*/ 18 h 159"/>
                <a:gd name="T28" fmla="*/ 198 w 198"/>
                <a:gd name="T2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159">
                  <a:moveTo>
                    <a:pt x="0" y="159"/>
                  </a:moveTo>
                  <a:lnTo>
                    <a:pt x="8" y="145"/>
                  </a:lnTo>
                  <a:lnTo>
                    <a:pt x="22" y="133"/>
                  </a:lnTo>
                  <a:lnTo>
                    <a:pt x="35" y="125"/>
                  </a:lnTo>
                  <a:lnTo>
                    <a:pt x="46" y="118"/>
                  </a:lnTo>
                  <a:lnTo>
                    <a:pt x="62" y="107"/>
                  </a:lnTo>
                  <a:lnTo>
                    <a:pt x="77" y="98"/>
                  </a:lnTo>
                  <a:lnTo>
                    <a:pt x="90" y="82"/>
                  </a:lnTo>
                  <a:lnTo>
                    <a:pt x="106" y="69"/>
                  </a:lnTo>
                  <a:lnTo>
                    <a:pt x="119" y="57"/>
                  </a:lnTo>
                  <a:lnTo>
                    <a:pt x="133" y="46"/>
                  </a:lnTo>
                  <a:lnTo>
                    <a:pt x="146" y="39"/>
                  </a:lnTo>
                  <a:lnTo>
                    <a:pt x="163" y="29"/>
                  </a:lnTo>
                  <a:lnTo>
                    <a:pt x="179" y="18"/>
                  </a:lnTo>
                  <a:lnTo>
                    <a:pt x="19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2" name="Freeform 2476">
              <a:extLst>
                <a:ext uri="{FF2B5EF4-FFF2-40B4-BE49-F238E27FC236}">
                  <a16:creationId xmlns:a16="http://schemas.microsoft.com/office/drawing/2014/main" id="{38EE876E-CE0E-4EFA-BEBD-F6BCC651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608"/>
              <a:ext cx="37" cy="32"/>
            </a:xfrm>
            <a:custGeom>
              <a:avLst/>
              <a:gdLst>
                <a:gd name="T0" fmla="*/ 0 w 111"/>
                <a:gd name="T1" fmla="*/ 96 h 96"/>
                <a:gd name="T2" fmla="*/ 13 w 111"/>
                <a:gd name="T3" fmla="*/ 87 h 96"/>
                <a:gd name="T4" fmla="*/ 24 w 111"/>
                <a:gd name="T5" fmla="*/ 76 h 96"/>
                <a:gd name="T6" fmla="*/ 36 w 111"/>
                <a:gd name="T7" fmla="*/ 63 h 96"/>
                <a:gd name="T8" fmla="*/ 43 w 111"/>
                <a:gd name="T9" fmla="*/ 55 h 96"/>
                <a:gd name="T10" fmla="*/ 56 w 111"/>
                <a:gd name="T11" fmla="*/ 43 h 96"/>
                <a:gd name="T12" fmla="*/ 69 w 111"/>
                <a:gd name="T13" fmla="*/ 31 h 96"/>
                <a:gd name="T14" fmla="*/ 84 w 111"/>
                <a:gd name="T15" fmla="*/ 23 h 96"/>
                <a:gd name="T16" fmla="*/ 100 w 111"/>
                <a:gd name="T17" fmla="*/ 9 h 96"/>
                <a:gd name="T18" fmla="*/ 111 w 111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96">
                  <a:moveTo>
                    <a:pt x="0" y="96"/>
                  </a:moveTo>
                  <a:lnTo>
                    <a:pt x="13" y="87"/>
                  </a:lnTo>
                  <a:lnTo>
                    <a:pt x="24" y="76"/>
                  </a:lnTo>
                  <a:lnTo>
                    <a:pt x="36" y="63"/>
                  </a:lnTo>
                  <a:lnTo>
                    <a:pt x="43" y="55"/>
                  </a:lnTo>
                  <a:lnTo>
                    <a:pt x="56" y="43"/>
                  </a:lnTo>
                  <a:lnTo>
                    <a:pt x="69" y="31"/>
                  </a:lnTo>
                  <a:lnTo>
                    <a:pt x="84" y="23"/>
                  </a:lnTo>
                  <a:lnTo>
                    <a:pt x="100" y="9"/>
                  </a:lnTo>
                  <a:lnTo>
                    <a:pt x="11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3" name="Freeform 2477">
              <a:extLst>
                <a:ext uri="{FF2B5EF4-FFF2-40B4-BE49-F238E27FC236}">
                  <a16:creationId xmlns:a16="http://schemas.microsoft.com/office/drawing/2014/main" id="{4D12EE7D-52AE-4C6A-B99E-CCEB3FB2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662"/>
              <a:ext cx="27" cy="20"/>
            </a:xfrm>
            <a:custGeom>
              <a:avLst/>
              <a:gdLst>
                <a:gd name="T0" fmla="*/ 49 w 81"/>
                <a:gd name="T1" fmla="*/ 0 h 60"/>
                <a:gd name="T2" fmla="*/ 60 w 81"/>
                <a:gd name="T3" fmla="*/ 8 h 60"/>
                <a:gd name="T4" fmla="*/ 77 w 81"/>
                <a:gd name="T5" fmla="*/ 12 h 60"/>
                <a:gd name="T6" fmla="*/ 81 w 81"/>
                <a:gd name="T7" fmla="*/ 12 h 60"/>
                <a:gd name="T8" fmla="*/ 77 w 81"/>
                <a:gd name="T9" fmla="*/ 26 h 60"/>
                <a:gd name="T10" fmla="*/ 65 w 81"/>
                <a:gd name="T11" fmla="*/ 38 h 60"/>
                <a:gd name="T12" fmla="*/ 49 w 81"/>
                <a:gd name="T13" fmla="*/ 50 h 60"/>
                <a:gd name="T14" fmla="*/ 35 w 81"/>
                <a:gd name="T15" fmla="*/ 58 h 60"/>
                <a:gd name="T16" fmla="*/ 25 w 81"/>
                <a:gd name="T17" fmla="*/ 60 h 60"/>
                <a:gd name="T18" fmla="*/ 8 w 81"/>
                <a:gd name="T19" fmla="*/ 60 h 60"/>
                <a:gd name="T20" fmla="*/ 0 w 81"/>
                <a:gd name="T21" fmla="*/ 58 h 60"/>
                <a:gd name="T22" fmla="*/ 6 w 81"/>
                <a:gd name="T23" fmla="*/ 43 h 60"/>
                <a:gd name="T24" fmla="*/ 14 w 81"/>
                <a:gd name="T25" fmla="*/ 30 h 60"/>
                <a:gd name="T26" fmla="*/ 25 w 81"/>
                <a:gd name="T27" fmla="*/ 18 h 60"/>
                <a:gd name="T28" fmla="*/ 39 w 81"/>
                <a:gd name="T29" fmla="*/ 8 h 60"/>
                <a:gd name="T30" fmla="*/ 49 w 81"/>
                <a:gd name="T3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49" y="0"/>
                  </a:moveTo>
                  <a:lnTo>
                    <a:pt x="60" y="8"/>
                  </a:lnTo>
                  <a:lnTo>
                    <a:pt x="77" y="12"/>
                  </a:lnTo>
                  <a:lnTo>
                    <a:pt x="81" y="12"/>
                  </a:lnTo>
                  <a:lnTo>
                    <a:pt x="77" y="26"/>
                  </a:lnTo>
                  <a:lnTo>
                    <a:pt x="65" y="38"/>
                  </a:lnTo>
                  <a:lnTo>
                    <a:pt x="49" y="50"/>
                  </a:lnTo>
                  <a:lnTo>
                    <a:pt x="35" y="58"/>
                  </a:lnTo>
                  <a:lnTo>
                    <a:pt x="25" y="60"/>
                  </a:lnTo>
                  <a:lnTo>
                    <a:pt x="8" y="60"/>
                  </a:lnTo>
                  <a:lnTo>
                    <a:pt x="0" y="58"/>
                  </a:lnTo>
                  <a:lnTo>
                    <a:pt x="6" y="43"/>
                  </a:lnTo>
                  <a:lnTo>
                    <a:pt x="14" y="30"/>
                  </a:lnTo>
                  <a:lnTo>
                    <a:pt x="25" y="18"/>
                  </a:lnTo>
                  <a:lnTo>
                    <a:pt x="39" y="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4" name="Freeform 2478">
              <a:extLst>
                <a:ext uri="{FF2B5EF4-FFF2-40B4-BE49-F238E27FC236}">
                  <a16:creationId xmlns:a16="http://schemas.microsoft.com/office/drawing/2014/main" id="{9691E9A7-0F97-456A-8055-FD28D02C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662"/>
              <a:ext cx="27" cy="20"/>
            </a:xfrm>
            <a:custGeom>
              <a:avLst/>
              <a:gdLst>
                <a:gd name="T0" fmla="*/ 49 w 81"/>
                <a:gd name="T1" fmla="*/ 0 h 60"/>
                <a:gd name="T2" fmla="*/ 60 w 81"/>
                <a:gd name="T3" fmla="*/ 8 h 60"/>
                <a:gd name="T4" fmla="*/ 77 w 81"/>
                <a:gd name="T5" fmla="*/ 12 h 60"/>
                <a:gd name="T6" fmla="*/ 81 w 81"/>
                <a:gd name="T7" fmla="*/ 12 h 60"/>
                <a:gd name="T8" fmla="*/ 77 w 81"/>
                <a:gd name="T9" fmla="*/ 26 h 60"/>
                <a:gd name="T10" fmla="*/ 65 w 81"/>
                <a:gd name="T11" fmla="*/ 38 h 60"/>
                <a:gd name="T12" fmla="*/ 49 w 81"/>
                <a:gd name="T13" fmla="*/ 50 h 60"/>
                <a:gd name="T14" fmla="*/ 35 w 81"/>
                <a:gd name="T15" fmla="*/ 58 h 60"/>
                <a:gd name="T16" fmla="*/ 25 w 81"/>
                <a:gd name="T17" fmla="*/ 60 h 60"/>
                <a:gd name="T18" fmla="*/ 8 w 81"/>
                <a:gd name="T19" fmla="*/ 60 h 60"/>
                <a:gd name="T20" fmla="*/ 0 w 81"/>
                <a:gd name="T21" fmla="*/ 58 h 60"/>
                <a:gd name="T22" fmla="*/ 6 w 81"/>
                <a:gd name="T23" fmla="*/ 43 h 60"/>
                <a:gd name="T24" fmla="*/ 14 w 81"/>
                <a:gd name="T25" fmla="*/ 30 h 60"/>
                <a:gd name="T26" fmla="*/ 25 w 81"/>
                <a:gd name="T27" fmla="*/ 18 h 60"/>
                <a:gd name="T28" fmla="*/ 39 w 81"/>
                <a:gd name="T29" fmla="*/ 8 h 60"/>
                <a:gd name="T30" fmla="*/ 49 w 81"/>
                <a:gd name="T31" fmla="*/ 0 h 60"/>
                <a:gd name="T32" fmla="*/ 49 w 81"/>
                <a:gd name="T3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60">
                  <a:moveTo>
                    <a:pt x="49" y="0"/>
                  </a:moveTo>
                  <a:lnTo>
                    <a:pt x="60" y="8"/>
                  </a:lnTo>
                  <a:lnTo>
                    <a:pt x="77" y="12"/>
                  </a:lnTo>
                  <a:lnTo>
                    <a:pt x="81" y="12"/>
                  </a:lnTo>
                  <a:lnTo>
                    <a:pt x="77" y="26"/>
                  </a:lnTo>
                  <a:lnTo>
                    <a:pt x="65" y="38"/>
                  </a:lnTo>
                  <a:lnTo>
                    <a:pt x="49" y="50"/>
                  </a:lnTo>
                  <a:lnTo>
                    <a:pt x="35" y="58"/>
                  </a:lnTo>
                  <a:lnTo>
                    <a:pt x="25" y="60"/>
                  </a:lnTo>
                  <a:lnTo>
                    <a:pt x="8" y="60"/>
                  </a:lnTo>
                  <a:lnTo>
                    <a:pt x="0" y="58"/>
                  </a:lnTo>
                  <a:lnTo>
                    <a:pt x="6" y="43"/>
                  </a:lnTo>
                  <a:lnTo>
                    <a:pt x="14" y="30"/>
                  </a:lnTo>
                  <a:lnTo>
                    <a:pt x="25" y="18"/>
                  </a:lnTo>
                  <a:lnTo>
                    <a:pt x="39" y="8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5" name="Freeform 2479">
              <a:extLst>
                <a:ext uri="{FF2B5EF4-FFF2-40B4-BE49-F238E27FC236}">
                  <a16:creationId xmlns:a16="http://schemas.microsoft.com/office/drawing/2014/main" id="{8D278C71-9042-4980-A510-BA5A2120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669"/>
              <a:ext cx="24" cy="19"/>
            </a:xfrm>
            <a:custGeom>
              <a:avLst/>
              <a:gdLst>
                <a:gd name="T0" fmla="*/ 35 w 71"/>
                <a:gd name="T1" fmla="*/ 0 h 58"/>
                <a:gd name="T2" fmla="*/ 46 w 71"/>
                <a:gd name="T3" fmla="*/ 6 h 58"/>
                <a:gd name="T4" fmla="*/ 59 w 71"/>
                <a:gd name="T5" fmla="*/ 8 h 58"/>
                <a:gd name="T6" fmla="*/ 71 w 71"/>
                <a:gd name="T7" fmla="*/ 10 h 58"/>
                <a:gd name="T8" fmla="*/ 67 w 71"/>
                <a:gd name="T9" fmla="*/ 23 h 58"/>
                <a:gd name="T10" fmla="*/ 59 w 71"/>
                <a:gd name="T11" fmla="*/ 34 h 58"/>
                <a:gd name="T12" fmla="*/ 46 w 71"/>
                <a:gd name="T13" fmla="*/ 46 h 58"/>
                <a:gd name="T14" fmla="*/ 30 w 71"/>
                <a:gd name="T15" fmla="*/ 56 h 58"/>
                <a:gd name="T16" fmla="*/ 13 w 71"/>
                <a:gd name="T17" fmla="*/ 58 h 58"/>
                <a:gd name="T18" fmla="*/ 0 w 71"/>
                <a:gd name="T19" fmla="*/ 56 h 58"/>
                <a:gd name="T20" fmla="*/ 2 w 71"/>
                <a:gd name="T21" fmla="*/ 40 h 58"/>
                <a:gd name="T22" fmla="*/ 8 w 71"/>
                <a:gd name="T23" fmla="*/ 28 h 58"/>
                <a:gd name="T24" fmla="*/ 16 w 71"/>
                <a:gd name="T25" fmla="*/ 18 h 58"/>
                <a:gd name="T26" fmla="*/ 27 w 71"/>
                <a:gd name="T27" fmla="*/ 6 h 58"/>
                <a:gd name="T28" fmla="*/ 35 w 71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58">
                  <a:moveTo>
                    <a:pt x="35" y="0"/>
                  </a:moveTo>
                  <a:lnTo>
                    <a:pt x="46" y="6"/>
                  </a:lnTo>
                  <a:lnTo>
                    <a:pt x="59" y="8"/>
                  </a:lnTo>
                  <a:lnTo>
                    <a:pt x="71" y="10"/>
                  </a:lnTo>
                  <a:lnTo>
                    <a:pt x="67" y="23"/>
                  </a:lnTo>
                  <a:lnTo>
                    <a:pt x="59" y="34"/>
                  </a:lnTo>
                  <a:lnTo>
                    <a:pt x="46" y="46"/>
                  </a:lnTo>
                  <a:lnTo>
                    <a:pt x="30" y="56"/>
                  </a:lnTo>
                  <a:lnTo>
                    <a:pt x="13" y="58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8"/>
                  </a:lnTo>
                  <a:lnTo>
                    <a:pt x="16" y="18"/>
                  </a:lnTo>
                  <a:lnTo>
                    <a:pt x="27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6" name="Freeform 2480">
              <a:extLst>
                <a:ext uri="{FF2B5EF4-FFF2-40B4-BE49-F238E27FC236}">
                  <a16:creationId xmlns:a16="http://schemas.microsoft.com/office/drawing/2014/main" id="{6B102270-F621-4CB5-B724-2892D6EC6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669"/>
              <a:ext cx="24" cy="19"/>
            </a:xfrm>
            <a:custGeom>
              <a:avLst/>
              <a:gdLst>
                <a:gd name="T0" fmla="*/ 35 w 71"/>
                <a:gd name="T1" fmla="*/ 0 h 58"/>
                <a:gd name="T2" fmla="*/ 46 w 71"/>
                <a:gd name="T3" fmla="*/ 6 h 58"/>
                <a:gd name="T4" fmla="*/ 59 w 71"/>
                <a:gd name="T5" fmla="*/ 8 h 58"/>
                <a:gd name="T6" fmla="*/ 71 w 71"/>
                <a:gd name="T7" fmla="*/ 10 h 58"/>
                <a:gd name="T8" fmla="*/ 67 w 71"/>
                <a:gd name="T9" fmla="*/ 23 h 58"/>
                <a:gd name="T10" fmla="*/ 59 w 71"/>
                <a:gd name="T11" fmla="*/ 34 h 58"/>
                <a:gd name="T12" fmla="*/ 46 w 71"/>
                <a:gd name="T13" fmla="*/ 46 h 58"/>
                <a:gd name="T14" fmla="*/ 30 w 71"/>
                <a:gd name="T15" fmla="*/ 56 h 58"/>
                <a:gd name="T16" fmla="*/ 13 w 71"/>
                <a:gd name="T17" fmla="*/ 58 h 58"/>
                <a:gd name="T18" fmla="*/ 0 w 71"/>
                <a:gd name="T19" fmla="*/ 56 h 58"/>
                <a:gd name="T20" fmla="*/ 2 w 71"/>
                <a:gd name="T21" fmla="*/ 40 h 58"/>
                <a:gd name="T22" fmla="*/ 8 w 71"/>
                <a:gd name="T23" fmla="*/ 28 h 58"/>
                <a:gd name="T24" fmla="*/ 16 w 71"/>
                <a:gd name="T25" fmla="*/ 18 h 58"/>
                <a:gd name="T26" fmla="*/ 27 w 71"/>
                <a:gd name="T27" fmla="*/ 6 h 58"/>
                <a:gd name="T28" fmla="*/ 35 w 71"/>
                <a:gd name="T29" fmla="*/ 0 h 58"/>
                <a:gd name="T30" fmla="*/ 35 w 71"/>
                <a:gd name="T3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58">
                  <a:moveTo>
                    <a:pt x="35" y="0"/>
                  </a:moveTo>
                  <a:lnTo>
                    <a:pt x="46" y="6"/>
                  </a:lnTo>
                  <a:lnTo>
                    <a:pt x="59" y="8"/>
                  </a:lnTo>
                  <a:lnTo>
                    <a:pt x="71" y="10"/>
                  </a:lnTo>
                  <a:lnTo>
                    <a:pt x="67" y="23"/>
                  </a:lnTo>
                  <a:lnTo>
                    <a:pt x="59" y="34"/>
                  </a:lnTo>
                  <a:lnTo>
                    <a:pt x="46" y="46"/>
                  </a:lnTo>
                  <a:lnTo>
                    <a:pt x="30" y="56"/>
                  </a:lnTo>
                  <a:lnTo>
                    <a:pt x="13" y="58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8"/>
                  </a:lnTo>
                  <a:lnTo>
                    <a:pt x="16" y="18"/>
                  </a:lnTo>
                  <a:lnTo>
                    <a:pt x="27" y="6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7" name="Freeform 2481">
              <a:extLst>
                <a:ext uri="{FF2B5EF4-FFF2-40B4-BE49-F238E27FC236}">
                  <a16:creationId xmlns:a16="http://schemas.microsoft.com/office/drawing/2014/main" id="{AEC1BC72-3229-40B4-BA9C-1EF7E1BE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651"/>
              <a:ext cx="28" cy="19"/>
            </a:xfrm>
            <a:custGeom>
              <a:avLst/>
              <a:gdLst>
                <a:gd name="T0" fmla="*/ 56 w 84"/>
                <a:gd name="T1" fmla="*/ 0 h 58"/>
                <a:gd name="T2" fmla="*/ 71 w 84"/>
                <a:gd name="T3" fmla="*/ 8 h 58"/>
                <a:gd name="T4" fmla="*/ 84 w 84"/>
                <a:gd name="T5" fmla="*/ 12 h 58"/>
                <a:gd name="T6" fmla="*/ 73 w 84"/>
                <a:gd name="T7" fmla="*/ 28 h 58"/>
                <a:gd name="T8" fmla="*/ 56 w 84"/>
                <a:gd name="T9" fmla="*/ 41 h 58"/>
                <a:gd name="T10" fmla="*/ 43 w 84"/>
                <a:gd name="T11" fmla="*/ 51 h 58"/>
                <a:gd name="T12" fmla="*/ 27 w 84"/>
                <a:gd name="T13" fmla="*/ 58 h 58"/>
                <a:gd name="T14" fmla="*/ 14 w 84"/>
                <a:gd name="T15" fmla="*/ 58 h 58"/>
                <a:gd name="T16" fmla="*/ 0 w 84"/>
                <a:gd name="T17" fmla="*/ 56 h 58"/>
                <a:gd name="T18" fmla="*/ 8 w 84"/>
                <a:gd name="T19" fmla="*/ 43 h 58"/>
                <a:gd name="T20" fmla="*/ 19 w 84"/>
                <a:gd name="T21" fmla="*/ 34 h 58"/>
                <a:gd name="T22" fmla="*/ 33 w 84"/>
                <a:gd name="T23" fmla="*/ 20 h 58"/>
                <a:gd name="T24" fmla="*/ 46 w 84"/>
                <a:gd name="T25" fmla="*/ 8 h 58"/>
                <a:gd name="T26" fmla="*/ 56 w 84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58">
                  <a:moveTo>
                    <a:pt x="56" y="0"/>
                  </a:moveTo>
                  <a:lnTo>
                    <a:pt x="71" y="8"/>
                  </a:lnTo>
                  <a:lnTo>
                    <a:pt x="84" y="12"/>
                  </a:lnTo>
                  <a:lnTo>
                    <a:pt x="73" y="28"/>
                  </a:lnTo>
                  <a:lnTo>
                    <a:pt x="56" y="41"/>
                  </a:lnTo>
                  <a:lnTo>
                    <a:pt x="43" y="51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0" y="56"/>
                  </a:lnTo>
                  <a:lnTo>
                    <a:pt x="8" y="43"/>
                  </a:lnTo>
                  <a:lnTo>
                    <a:pt x="19" y="34"/>
                  </a:lnTo>
                  <a:lnTo>
                    <a:pt x="33" y="20"/>
                  </a:lnTo>
                  <a:lnTo>
                    <a:pt x="46" y="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8" name="Freeform 2482">
              <a:extLst>
                <a:ext uri="{FF2B5EF4-FFF2-40B4-BE49-F238E27FC236}">
                  <a16:creationId xmlns:a16="http://schemas.microsoft.com/office/drawing/2014/main" id="{A7FCC6BC-DC00-4E03-BACC-5408ECCD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651"/>
              <a:ext cx="28" cy="19"/>
            </a:xfrm>
            <a:custGeom>
              <a:avLst/>
              <a:gdLst>
                <a:gd name="T0" fmla="*/ 56 w 84"/>
                <a:gd name="T1" fmla="*/ 0 h 58"/>
                <a:gd name="T2" fmla="*/ 71 w 84"/>
                <a:gd name="T3" fmla="*/ 8 h 58"/>
                <a:gd name="T4" fmla="*/ 84 w 84"/>
                <a:gd name="T5" fmla="*/ 12 h 58"/>
                <a:gd name="T6" fmla="*/ 73 w 84"/>
                <a:gd name="T7" fmla="*/ 28 h 58"/>
                <a:gd name="T8" fmla="*/ 56 w 84"/>
                <a:gd name="T9" fmla="*/ 41 h 58"/>
                <a:gd name="T10" fmla="*/ 43 w 84"/>
                <a:gd name="T11" fmla="*/ 51 h 58"/>
                <a:gd name="T12" fmla="*/ 27 w 84"/>
                <a:gd name="T13" fmla="*/ 58 h 58"/>
                <a:gd name="T14" fmla="*/ 14 w 84"/>
                <a:gd name="T15" fmla="*/ 58 h 58"/>
                <a:gd name="T16" fmla="*/ 0 w 84"/>
                <a:gd name="T17" fmla="*/ 56 h 58"/>
                <a:gd name="T18" fmla="*/ 8 w 84"/>
                <a:gd name="T19" fmla="*/ 43 h 58"/>
                <a:gd name="T20" fmla="*/ 19 w 84"/>
                <a:gd name="T21" fmla="*/ 34 h 58"/>
                <a:gd name="T22" fmla="*/ 33 w 84"/>
                <a:gd name="T23" fmla="*/ 20 h 58"/>
                <a:gd name="T24" fmla="*/ 46 w 84"/>
                <a:gd name="T25" fmla="*/ 8 h 58"/>
                <a:gd name="T26" fmla="*/ 56 w 84"/>
                <a:gd name="T27" fmla="*/ 0 h 58"/>
                <a:gd name="T28" fmla="*/ 56 w 84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58">
                  <a:moveTo>
                    <a:pt x="56" y="0"/>
                  </a:moveTo>
                  <a:lnTo>
                    <a:pt x="71" y="8"/>
                  </a:lnTo>
                  <a:lnTo>
                    <a:pt x="84" y="12"/>
                  </a:lnTo>
                  <a:lnTo>
                    <a:pt x="73" y="28"/>
                  </a:lnTo>
                  <a:lnTo>
                    <a:pt x="56" y="41"/>
                  </a:lnTo>
                  <a:lnTo>
                    <a:pt x="43" y="51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0" y="56"/>
                  </a:lnTo>
                  <a:lnTo>
                    <a:pt x="8" y="43"/>
                  </a:lnTo>
                  <a:lnTo>
                    <a:pt x="19" y="34"/>
                  </a:lnTo>
                  <a:lnTo>
                    <a:pt x="33" y="20"/>
                  </a:lnTo>
                  <a:lnTo>
                    <a:pt x="46" y="8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9" name="Freeform 2483">
              <a:extLst>
                <a:ext uri="{FF2B5EF4-FFF2-40B4-BE49-F238E27FC236}">
                  <a16:creationId xmlns:a16="http://schemas.microsoft.com/office/drawing/2014/main" id="{6DFD855F-227F-41B4-9D80-ED0114C0A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623"/>
              <a:ext cx="24" cy="19"/>
            </a:xfrm>
            <a:custGeom>
              <a:avLst/>
              <a:gdLst>
                <a:gd name="T0" fmla="*/ 52 w 71"/>
                <a:gd name="T1" fmla="*/ 0 h 56"/>
                <a:gd name="T2" fmla="*/ 71 w 71"/>
                <a:gd name="T3" fmla="*/ 16 h 56"/>
                <a:gd name="T4" fmla="*/ 57 w 71"/>
                <a:gd name="T5" fmla="*/ 26 h 56"/>
                <a:gd name="T6" fmla="*/ 44 w 71"/>
                <a:gd name="T7" fmla="*/ 38 h 56"/>
                <a:gd name="T8" fmla="*/ 27 w 71"/>
                <a:gd name="T9" fmla="*/ 49 h 56"/>
                <a:gd name="T10" fmla="*/ 14 w 71"/>
                <a:gd name="T11" fmla="*/ 54 h 56"/>
                <a:gd name="T12" fmla="*/ 0 w 71"/>
                <a:gd name="T13" fmla="*/ 56 h 56"/>
                <a:gd name="T14" fmla="*/ 0 w 71"/>
                <a:gd name="T15" fmla="*/ 44 h 56"/>
                <a:gd name="T16" fmla="*/ 6 w 71"/>
                <a:gd name="T17" fmla="*/ 32 h 56"/>
                <a:gd name="T18" fmla="*/ 19 w 71"/>
                <a:gd name="T19" fmla="*/ 20 h 56"/>
                <a:gd name="T20" fmla="*/ 33 w 71"/>
                <a:gd name="T21" fmla="*/ 12 h 56"/>
                <a:gd name="T22" fmla="*/ 50 w 71"/>
                <a:gd name="T23" fmla="*/ 4 h 56"/>
                <a:gd name="T24" fmla="*/ 52 w 71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6">
                  <a:moveTo>
                    <a:pt x="52" y="0"/>
                  </a:moveTo>
                  <a:lnTo>
                    <a:pt x="71" y="16"/>
                  </a:lnTo>
                  <a:lnTo>
                    <a:pt x="57" y="26"/>
                  </a:lnTo>
                  <a:lnTo>
                    <a:pt x="44" y="38"/>
                  </a:lnTo>
                  <a:lnTo>
                    <a:pt x="27" y="49"/>
                  </a:lnTo>
                  <a:lnTo>
                    <a:pt x="14" y="5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9" y="20"/>
                  </a:lnTo>
                  <a:lnTo>
                    <a:pt x="33" y="12"/>
                  </a:lnTo>
                  <a:lnTo>
                    <a:pt x="50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0" name="Freeform 2484">
              <a:extLst>
                <a:ext uri="{FF2B5EF4-FFF2-40B4-BE49-F238E27FC236}">
                  <a16:creationId xmlns:a16="http://schemas.microsoft.com/office/drawing/2014/main" id="{B7F1CD97-1019-4E86-8B30-CF76D5668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623"/>
              <a:ext cx="24" cy="19"/>
            </a:xfrm>
            <a:custGeom>
              <a:avLst/>
              <a:gdLst>
                <a:gd name="T0" fmla="*/ 52 w 71"/>
                <a:gd name="T1" fmla="*/ 0 h 56"/>
                <a:gd name="T2" fmla="*/ 71 w 71"/>
                <a:gd name="T3" fmla="*/ 16 h 56"/>
                <a:gd name="T4" fmla="*/ 57 w 71"/>
                <a:gd name="T5" fmla="*/ 26 h 56"/>
                <a:gd name="T6" fmla="*/ 44 w 71"/>
                <a:gd name="T7" fmla="*/ 38 h 56"/>
                <a:gd name="T8" fmla="*/ 27 w 71"/>
                <a:gd name="T9" fmla="*/ 49 h 56"/>
                <a:gd name="T10" fmla="*/ 14 w 71"/>
                <a:gd name="T11" fmla="*/ 54 h 56"/>
                <a:gd name="T12" fmla="*/ 0 w 71"/>
                <a:gd name="T13" fmla="*/ 56 h 56"/>
                <a:gd name="T14" fmla="*/ 0 w 71"/>
                <a:gd name="T15" fmla="*/ 44 h 56"/>
                <a:gd name="T16" fmla="*/ 6 w 71"/>
                <a:gd name="T17" fmla="*/ 32 h 56"/>
                <a:gd name="T18" fmla="*/ 19 w 71"/>
                <a:gd name="T19" fmla="*/ 20 h 56"/>
                <a:gd name="T20" fmla="*/ 33 w 71"/>
                <a:gd name="T21" fmla="*/ 12 h 56"/>
                <a:gd name="T22" fmla="*/ 50 w 71"/>
                <a:gd name="T23" fmla="*/ 4 h 56"/>
                <a:gd name="T24" fmla="*/ 52 w 71"/>
                <a:gd name="T25" fmla="*/ 0 h 56"/>
                <a:gd name="T26" fmla="*/ 52 w 71"/>
                <a:gd name="T2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56">
                  <a:moveTo>
                    <a:pt x="52" y="0"/>
                  </a:moveTo>
                  <a:lnTo>
                    <a:pt x="71" y="16"/>
                  </a:lnTo>
                  <a:lnTo>
                    <a:pt x="57" y="26"/>
                  </a:lnTo>
                  <a:lnTo>
                    <a:pt x="44" y="38"/>
                  </a:lnTo>
                  <a:lnTo>
                    <a:pt x="27" y="49"/>
                  </a:lnTo>
                  <a:lnTo>
                    <a:pt x="14" y="5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9" y="20"/>
                  </a:lnTo>
                  <a:lnTo>
                    <a:pt x="33" y="12"/>
                  </a:lnTo>
                  <a:lnTo>
                    <a:pt x="50" y="4"/>
                  </a:lnTo>
                  <a:lnTo>
                    <a:pt x="52" y="0"/>
                  </a:lnTo>
                  <a:lnTo>
                    <a:pt x="52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1" name="Freeform 2485">
              <a:extLst>
                <a:ext uri="{FF2B5EF4-FFF2-40B4-BE49-F238E27FC236}">
                  <a16:creationId xmlns:a16="http://schemas.microsoft.com/office/drawing/2014/main" id="{5EB20589-1C51-49D0-81CE-CC6EF14A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112"/>
              <a:ext cx="118" cy="363"/>
            </a:xfrm>
            <a:custGeom>
              <a:avLst/>
              <a:gdLst>
                <a:gd name="T0" fmla="*/ 150 w 355"/>
                <a:gd name="T1" fmla="*/ 495 h 1089"/>
                <a:gd name="T2" fmla="*/ 138 w 355"/>
                <a:gd name="T3" fmla="*/ 425 h 1089"/>
                <a:gd name="T4" fmla="*/ 136 w 355"/>
                <a:gd name="T5" fmla="*/ 409 h 1089"/>
                <a:gd name="T6" fmla="*/ 130 w 355"/>
                <a:gd name="T7" fmla="*/ 387 h 1089"/>
                <a:gd name="T8" fmla="*/ 125 w 355"/>
                <a:gd name="T9" fmla="*/ 367 h 1089"/>
                <a:gd name="T10" fmla="*/ 119 w 355"/>
                <a:gd name="T11" fmla="*/ 355 h 1089"/>
                <a:gd name="T12" fmla="*/ 114 w 355"/>
                <a:gd name="T13" fmla="*/ 339 h 1089"/>
                <a:gd name="T14" fmla="*/ 104 w 355"/>
                <a:gd name="T15" fmla="*/ 327 h 1089"/>
                <a:gd name="T16" fmla="*/ 90 w 355"/>
                <a:gd name="T17" fmla="*/ 309 h 1089"/>
                <a:gd name="T18" fmla="*/ 73 w 355"/>
                <a:gd name="T19" fmla="*/ 288 h 1089"/>
                <a:gd name="T20" fmla="*/ 54 w 355"/>
                <a:gd name="T21" fmla="*/ 270 h 1089"/>
                <a:gd name="T22" fmla="*/ 38 w 355"/>
                <a:gd name="T23" fmla="*/ 253 h 1089"/>
                <a:gd name="T24" fmla="*/ 22 w 355"/>
                <a:gd name="T25" fmla="*/ 235 h 1089"/>
                <a:gd name="T26" fmla="*/ 8 w 355"/>
                <a:gd name="T27" fmla="*/ 217 h 1089"/>
                <a:gd name="T28" fmla="*/ 0 w 355"/>
                <a:gd name="T29" fmla="*/ 201 h 1089"/>
                <a:gd name="T30" fmla="*/ 8 w 355"/>
                <a:gd name="T31" fmla="*/ 171 h 1089"/>
                <a:gd name="T32" fmla="*/ 19 w 355"/>
                <a:gd name="T33" fmla="*/ 145 h 1089"/>
                <a:gd name="T34" fmla="*/ 29 w 355"/>
                <a:gd name="T35" fmla="*/ 125 h 1089"/>
                <a:gd name="T36" fmla="*/ 41 w 355"/>
                <a:gd name="T37" fmla="*/ 105 h 1089"/>
                <a:gd name="T38" fmla="*/ 52 w 355"/>
                <a:gd name="T39" fmla="*/ 87 h 1089"/>
                <a:gd name="T40" fmla="*/ 65 w 355"/>
                <a:gd name="T41" fmla="*/ 69 h 1089"/>
                <a:gd name="T42" fmla="*/ 79 w 355"/>
                <a:gd name="T43" fmla="*/ 51 h 1089"/>
                <a:gd name="T44" fmla="*/ 98 w 355"/>
                <a:gd name="T45" fmla="*/ 36 h 1089"/>
                <a:gd name="T46" fmla="*/ 133 w 355"/>
                <a:gd name="T47" fmla="*/ 0 h 1089"/>
                <a:gd name="T48" fmla="*/ 160 w 355"/>
                <a:gd name="T49" fmla="*/ 41 h 1089"/>
                <a:gd name="T50" fmla="*/ 176 w 355"/>
                <a:gd name="T51" fmla="*/ 63 h 1089"/>
                <a:gd name="T52" fmla="*/ 209 w 355"/>
                <a:gd name="T53" fmla="*/ 117 h 1089"/>
                <a:gd name="T54" fmla="*/ 230 w 355"/>
                <a:gd name="T55" fmla="*/ 169 h 1089"/>
                <a:gd name="T56" fmla="*/ 247 w 355"/>
                <a:gd name="T57" fmla="*/ 219 h 1089"/>
                <a:gd name="T58" fmla="*/ 257 w 355"/>
                <a:gd name="T59" fmla="*/ 267 h 1089"/>
                <a:gd name="T60" fmla="*/ 271 w 355"/>
                <a:gd name="T61" fmla="*/ 309 h 1089"/>
                <a:gd name="T62" fmla="*/ 290 w 355"/>
                <a:gd name="T63" fmla="*/ 353 h 1089"/>
                <a:gd name="T64" fmla="*/ 317 w 355"/>
                <a:gd name="T65" fmla="*/ 397 h 1089"/>
                <a:gd name="T66" fmla="*/ 355 w 355"/>
                <a:gd name="T67" fmla="*/ 447 h 1089"/>
                <a:gd name="T68" fmla="*/ 347 w 355"/>
                <a:gd name="T69" fmla="*/ 539 h 1089"/>
                <a:gd name="T70" fmla="*/ 336 w 355"/>
                <a:gd name="T71" fmla="*/ 661 h 1089"/>
                <a:gd name="T72" fmla="*/ 322 w 355"/>
                <a:gd name="T73" fmla="*/ 769 h 1089"/>
                <a:gd name="T74" fmla="*/ 309 w 355"/>
                <a:gd name="T75" fmla="*/ 901 h 1089"/>
                <a:gd name="T76" fmla="*/ 301 w 355"/>
                <a:gd name="T77" fmla="*/ 995 h 1089"/>
                <a:gd name="T78" fmla="*/ 309 w 355"/>
                <a:gd name="T79" fmla="*/ 1033 h 1089"/>
                <a:gd name="T80" fmla="*/ 317 w 355"/>
                <a:gd name="T81" fmla="*/ 1089 h 1089"/>
                <a:gd name="T82" fmla="*/ 295 w 355"/>
                <a:gd name="T83" fmla="*/ 997 h 1089"/>
                <a:gd name="T84" fmla="*/ 287 w 355"/>
                <a:gd name="T85" fmla="*/ 955 h 1089"/>
                <a:gd name="T86" fmla="*/ 274 w 355"/>
                <a:gd name="T87" fmla="*/ 915 h 1089"/>
                <a:gd name="T88" fmla="*/ 261 w 355"/>
                <a:gd name="T89" fmla="*/ 877 h 1089"/>
                <a:gd name="T90" fmla="*/ 247 w 355"/>
                <a:gd name="T91" fmla="*/ 843 h 1089"/>
                <a:gd name="T92" fmla="*/ 230 w 355"/>
                <a:gd name="T93" fmla="*/ 807 h 1089"/>
                <a:gd name="T94" fmla="*/ 217 w 355"/>
                <a:gd name="T95" fmla="*/ 771 h 1089"/>
                <a:gd name="T96" fmla="*/ 206 w 355"/>
                <a:gd name="T97" fmla="*/ 739 h 1089"/>
                <a:gd name="T98" fmla="*/ 196 w 355"/>
                <a:gd name="T99" fmla="*/ 712 h 1089"/>
                <a:gd name="T100" fmla="*/ 187 w 355"/>
                <a:gd name="T101" fmla="*/ 679 h 1089"/>
                <a:gd name="T102" fmla="*/ 176 w 355"/>
                <a:gd name="T103" fmla="*/ 647 h 1089"/>
                <a:gd name="T104" fmla="*/ 169 w 355"/>
                <a:gd name="T105" fmla="*/ 612 h 1089"/>
                <a:gd name="T106" fmla="*/ 160 w 355"/>
                <a:gd name="T107" fmla="*/ 577 h 1089"/>
                <a:gd name="T108" fmla="*/ 155 w 355"/>
                <a:gd name="T109" fmla="*/ 535 h 1089"/>
                <a:gd name="T110" fmla="*/ 150 w 355"/>
                <a:gd name="T111" fmla="*/ 495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1089">
                  <a:moveTo>
                    <a:pt x="150" y="495"/>
                  </a:moveTo>
                  <a:lnTo>
                    <a:pt x="138" y="425"/>
                  </a:lnTo>
                  <a:lnTo>
                    <a:pt x="136" y="409"/>
                  </a:lnTo>
                  <a:lnTo>
                    <a:pt x="130" y="387"/>
                  </a:lnTo>
                  <a:lnTo>
                    <a:pt x="125" y="367"/>
                  </a:lnTo>
                  <a:lnTo>
                    <a:pt x="119" y="355"/>
                  </a:lnTo>
                  <a:lnTo>
                    <a:pt x="114" y="339"/>
                  </a:lnTo>
                  <a:lnTo>
                    <a:pt x="104" y="327"/>
                  </a:lnTo>
                  <a:lnTo>
                    <a:pt x="90" y="309"/>
                  </a:lnTo>
                  <a:lnTo>
                    <a:pt x="73" y="288"/>
                  </a:lnTo>
                  <a:lnTo>
                    <a:pt x="54" y="270"/>
                  </a:lnTo>
                  <a:lnTo>
                    <a:pt x="38" y="253"/>
                  </a:lnTo>
                  <a:lnTo>
                    <a:pt x="22" y="235"/>
                  </a:lnTo>
                  <a:lnTo>
                    <a:pt x="8" y="217"/>
                  </a:lnTo>
                  <a:lnTo>
                    <a:pt x="0" y="201"/>
                  </a:lnTo>
                  <a:lnTo>
                    <a:pt x="8" y="171"/>
                  </a:lnTo>
                  <a:lnTo>
                    <a:pt x="19" y="145"/>
                  </a:lnTo>
                  <a:lnTo>
                    <a:pt x="29" y="125"/>
                  </a:lnTo>
                  <a:lnTo>
                    <a:pt x="41" y="105"/>
                  </a:lnTo>
                  <a:lnTo>
                    <a:pt x="52" y="87"/>
                  </a:lnTo>
                  <a:lnTo>
                    <a:pt x="65" y="69"/>
                  </a:lnTo>
                  <a:lnTo>
                    <a:pt x="79" y="51"/>
                  </a:lnTo>
                  <a:lnTo>
                    <a:pt x="98" y="36"/>
                  </a:lnTo>
                  <a:lnTo>
                    <a:pt x="133" y="0"/>
                  </a:lnTo>
                  <a:lnTo>
                    <a:pt x="160" y="41"/>
                  </a:lnTo>
                  <a:lnTo>
                    <a:pt x="176" y="63"/>
                  </a:lnTo>
                  <a:lnTo>
                    <a:pt x="209" y="117"/>
                  </a:lnTo>
                  <a:lnTo>
                    <a:pt x="230" y="169"/>
                  </a:lnTo>
                  <a:lnTo>
                    <a:pt x="247" y="219"/>
                  </a:lnTo>
                  <a:lnTo>
                    <a:pt x="257" y="267"/>
                  </a:lnTo>
                  <a:lnTo>
                    <a:pt x="271" y="309"/>
                  </a:lnTo>
                  <a:lnTo>
                    <a:pt x="290" y="353"/>
                  </a:lnTo>
                  <a:lnTo>
                    <a:pt x="317" y="397"/>
                  </a:lnTo>
                  <a:lnTo>
                    <a:pt x="355" y="447"/>
                  </a:lnTo>
                  <a:lnTo>
                    <a:pt x="347" y="539"/>
                  </a:lnTo>
                  <a:lnTo>
                    <a:pt x="336" y="661"/>
                  </a:lnTo>
                  <a:lnTo>
                    <a:pt x="322" y="769"/>
                  </a:lnTo>
                  <a:lnTo>
                    <a:pt x="309" y="901"/>
                  </a:lnTo>
                  <a:lnTo>
                    <a:pt x="301" y="995"/>
                  </a:lnTo>
                  <a:lnTo>
                    <a:pt x="309" y="1033"/>
                  </a:lnTo>
                  <a:lnTo>
                    <a:pt x="317" y="1089"/>
                  </a:lnTo>
                  <a:lnTo>
                    <a:pt x="295" y="997"/>
                  </a:lnTo>
                  <a:lnTo>
                    <a:pt x="287" y="955"/>
                  </a:lnTo>
                  <a:lnTo>
                    <a:pt x="274" y="915"/>
                  </a:lnTo>
                  <a:lnTo>
                    <a:pt x="261" y="877"/>
                  </a:lnTo>
                  <a:lnTo>
                    <a:pt x="247" y="843"/>
                  </a:lnTo>
                  <a:lnTo>
                    <a:pt x="230" y="807"/>
                  </a:lnTo>
                  <a:lnTo>
                    <a:pt x="217" y="771"/>
                  </a:lnTo>
                  <a:lnTo>
                    <a:pt x="206" y="739"/>
                  </a:lnTo>
                  <a:lnTo>
                    <a:pt x="196" y="712"/>
                  </a:lnTo>
                  <a:lnTo>
                    <a:pt x="187" y="679"/>
                  </a:lnTo>
                  <a:lnTo>
                    <a:pt x="176" y="647"/>
                  </a:lnTo>
                  <a:lnTo>
                    <a:pt x="169" y="612"/>
                  </a:lnTo>
                  <a:lnTo>
                    <a:pt x="160" y="577"/>
                  </a:lnTo>
                  <a:lnTo>
                    <a:pt x="155" y="535"/>
                  </a:lnTo>
                  <a:lnTo>
                    <a:pt x="150" y="495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2" name="Freeform 2486">
              <a:extLst>
                <a:ext uri="{FF2B5EF4-FFF2-40B4-BE49-F238E27FC236}">
                  <a16:creationId xmlns:a16="http://schemas.microsoft.com/office/drawing/2014/main" id="{3C93D027-B165-4B9D-9E91-FCC388D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112"/>
              <a:ext cx="118" cy="363"/>
            </a:xfrm>
            <a:custGeom>
              <a:avLst/>
              <a:gdLst>
                <a:gd name="T0" fmla="*/ 150 w 355"/>
                <a:gd name="T1" fmla="*/ 495 h 1089"/>
                <a:gd name="T2" fmla="*/ 138 w 355"/>
                <a:gd name="T3" fmla="*/ 425 h 1089"/>
                <a:gd name="T4" fmla="*/ 136 w 355"/>
                <a:gd name="T5" fmla="*/ 409 h 1089"/>
                <a:gd name="T6" fmla="*/ 130 w 355"/>
                <a:gd name="T7" fmla="*/ 387 h 1089"/>
                <a:gd name="T8" fmla="*/ 125 w 355"/>
                <a:gd name="T9" fmla="*/ 367 h 1089"/>
                <a:gd name="T10" fmla="*/ 119 w 355"/>
                <a:gd name="T11" fmla="*/ 355 h 1089"/>
                <a:gd name="T12" fmla="*/ 114 w 355"/>
                <a:gd name="T13" fmla="*/ 339 h 1089"/>
                <a:gd name="T14" fmla="*/ 104 w 355"/>
                <a:gd name="T15" fmla="*/ 327 h 1089"/>
                <a:gd name="T16" fmla="*/ 90 w 355"/>
                <a:gd name="T17" fmla="*/ 309 h 1089"/>
                <a:gd name="T18" fmla="*/ 73 w 355"/>
                <a:gd name="T19" fmla="*/ 288 h 1089"/>
                <a:gd name="T20" fmla="*/ 54 w 355"/>
                <a:gd name="T21" fmla="*/ 270 h 1089"/>
                <a:gd name="T22" fmla="*/ 38 w 355"/>
                <a:gd name="T23" fmla="*/ 253 h 1089"/>
                <a:gd name="T24" fmla="*/ 22 w 355"/>
                <a:gd name="T25" fmla="*/ 235 h 1089"/>
                <a:gd name="T26" fmla="*/ 8 w 355"/>
                <a:gd name="T27" fmla="*/ 217 h 1089"/>
                <a:gd name="T28" fmla="*/ 0 w 355"/>
                <a:gd name="T29" fmla="*/ 201 h 1089"/>
                <a:gd name="T30" fmla="*/ 8 w 355"/>
                <a:gd name="T31" fmla="*/ 171 h 1089"/>
                <a:gd name="T32" fmla="*/ 19 w 355"/>
                <a:gd name="T33" fmla="*/ 145 h 1089"/>
                <a:gd name="T34" fmla="*/ 29 w 355"/>
                <a:gd name="T35" fmla="*/ 125 h 1089"/>
                <a:gd name="T36" fmla="*/ 41 w 355"/>
                <a:gd name="T37" fmla="*/ 105 h 1089"/>
                <a:gd name="T38" fmla="*/ 52 w 355"/>
                <a:gd name="T39" fmla="*/ 87 h 1089"/>
                <a:gd name="T40" fmla="*/ 65 w 355"/>
                <a:gd name="T41" fmla="*/ 69 h 1089"/>
                <a:gd name="T42" fmla="*/ 79 w 355"/>
                <a:gd name="T43" fmla="*/ 51 h 1089"/>
                <a:gd name="T44" fmla="*/ 98 w 355"/>
                <a:gd name="T45" fmla="*/ 36 h 1089"/>
                <a:gd name="T46" fmla="*/ 133 w 355"/>
                <a:gd name="T47" fmla="*/ 0 h 1089"/>
                <a:gd name="T48" fmla="*/ 160 w 355"/>
                <a:gd name="T49" fmla="*/ 41 h 1089"/>
                <a:gd name="T50" fmla="*/ 176 w 355"/>
                <a:gd name="T51" fmla="*/ 63 h 1089"/>
                <a:gd name="T52" fmla="*/ 209 w 355"/>
                <a:gd name="T53" fmla="*/ 117 h 1089"/>
                <a:gd name="T54" fmla="*/ 230 w 355"/>
                <a:gd name="T55" fmla="*/ 169 h 1089"/>
                <a:gd name="T56" fmla="*/ 247 w 355"/>
                <a:gd name="T57" fmla="*/ 219 h 1089"/>
                <a:gd name="T58" fmla="*/ 257 w 355"/>
                <a:gd name="T59" fmla="*/ 267 h 1089"/>
                <a:gd name="T60" fmla="*/ 271 w 355"/>
                <a:gd name="T61" fmla="*/ 309 h 1089"/>
                <a:gd name="T62" fmla="*/ 290 w 355"/>
                <a:gd name="T63" fmla="*/ 353 h 1089"/>
                <a:gd name="T64" fmla="*/ 317 w 355"/>
                <a:gd name="T65" fmla="*/ 397 h 1089"/>
                <a:gd name="T66" fmla="*/ 355 w 355"/>
                <a:gd name="T67" fmla="*/ 447 h 1089"/>
                <a:gd name="T68" fmla="*/ 347 w 355"/>
                <a:gd name="T69" fmla="*/ 539 h 1089"/>
                <a:gd name="T70" fmla="*/ 336 w 355"/>
                <a:gd name="T71" fmla="*/ 661 h 1089"/>
                <a:gd name="T72" fmla="*/ 322 w 355"/>
                <a:gd name="T73" fmla="*/ 769 h 1089"/>
                <a:gd name="T74" fmla="*/ 309 w 355"/>
                <a:gd name="T75" fmla="*/ 901 h 1089"/>
                <a:gd name="T76" fmla="*/ 301 w 355"/>
                <a:gd name="T77" fmla="*/ 995 h 1089"/>
                <a:gd name="T78" fmla="*/ 309 w 355"/>
                <a:gd name="T79" fmla="*/ 1033 h 1089"/>
                <a:gd name="T80" fmla="*/ 317 w 355"/>
                <a:gd name="T81" fmla="*/ 1089 h 1089"/>
                <a:gd name="T82" fmla="*/ 295 w 355"/>
                <a:gd name="T83" fmla="*/ 997 h 1089"/>
                <a:gd name="T84" fmla="*/ 287 w 355"/>
                <a:gd name="T85" fmla="*/ 955 h 1089"/>
                <a:gd name="T86" fmla="*/ 274 w 355"/>
                <a:gd name="T87" fmla="*/ 915 h 1089"/>
                <a:gd name="T88" fmla="*/ 261 w 355"/>
                <a:gd name="T89" fmla="*/ 877 h 1089"/>
                <a:gd name="T90" fmla="*/ 247 w 355"/>
                <a:gd name="T91" fmla="*/ 843 h 1089"/>
                <a:gd name="T92" fmla="*/ 230 w 355"/>
                <a:gd name="T93" fmla="*/ 807 h 1089"/>
                <a:gd name="T94" fmla="*/ 217 w 355"/>
                <a:gd name="T95" fmla="*/ 771 h 1089"/>
                <a:gd name="T96" fmla="*/ 206 w 355"/>
                <a:gd name="T97" fmla="*/ 739 h 1089"/>
                <a:gd name="T98" fmla="*/ 196 w 355"/>
                <a:gd name="T99" fmla="*/ 712 h 1089"/>
                <a:gd name="T100" fmla="*/ 187 w 355"/>
                <a:gd name="T101" fmla="*/ 679 h 1089"/>
                <a:gd name="T102" fmla="*/ 176 w 355"/>
                <a:gd name="T103" fmla="*/ 647 h 1089"/>
                <a:gd name="T104" fmla="*/ 169 w 355"/>
                <a:gd name="T105" fmla="*/ 612 h 1089"/>
                <a:gd name="T106" fmla="*/ 160 w 355"/>
                <a:gd name="T107" fmla="*/ 577 h 1089"/>
                <a:gd name="T108" fmla="*/ 155 w 355"/>
                <a:gd name="T109" fmla="*/ 535 h 1089"/>
                <a:gd name="T110" fmla="*/ 150 w 355"/>
                <a:gd name="T111" fmla="*/ 495 h 1089"/>
                <a:gd name="T112" fmla="*/ 150 w 355"/>
                <a:gd name="T113" fmla="*/ 495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5" h="1089">
                  <a:moveTo>
                    <a:pt x="150" y="495"/>
                  </a:moveTo>
                  <a:lnTo>
                    <a:pt x="138" y="425"/>
                  </a:lnTo>
                  <a:lnTo>
                    <a:pt x="136" y="409"/>
                  </a:lnTo>
                  <a:lnTo>
                    <a:pt x="130" y="387"/>
                  </a:lnTo>
                  <a:lnTo>
                    <a:pt x="125" y="367"/>
                  </a:lnTo>
                  <a:lnTo>
                    <a:pt x="119" y="355"/>
                  </a:lnTo>
                  <a:lnTo>
                    <a:pt x="114" y="339"/>
                  </a:lnTo>
                  <a:lnTo>
                    <a:pt x="104" y="327"/>
                  </a:lnTo>
                  <a:lnTo>
                    <a:pt x="90" y="309"/>
                  </a:lnTo>
                  <a:lnTo>
                    <a:pt x="73" y="288"/>
                  </a:lnTo>
                  <a:lnTo>
                    <a:pt x="54" y="270"/>
                  </a:lnTo>
                  <a:lnTo>
                    <a:pt x="38" y="253"/>
                  </a:lnTo>
                  <a:lnTo>
                    <a:pt x="22" y="235"/>
                  </a:lnTo>
                  <a:lnTo>
                    <a:pt x="8" y="217"/>
                  </a:lnTo>
                  <a:lnTo>
                    <a:pt x="0" y="201"/>
                  </a:lnTo>
                  <a:lnTo>
                    <a:pt x="8" y="171"/>
                  </a:lnTo>
                  <a:lnTo>
                    <a:pt x="19" y="145"/>
                  </a:lnTo>
                  <a:lnTo>
                    <a:pt x="29" y="125"/>
                  </a:lnTo>
                  <a:lnTo>
                    <a:pt x="41" y="105"/>
                  </a:lnTo>
                  <a:lnTo>
                    <a:pt x="52" y="87"/>
                  </a:lnTo>
                  <a:lnTo>
                    <a:pt x="65" y="69"/>
                  </a:lnTo>
                  <a:lnTo>
                    <a:pt x="79" y="51"/>
                  </a:lnTo>
                  <a:lnTo>
                    <a:pt x="98" y="36"/>
                  </a:lnTo>
                  <a:lnTo>
                    <a:pt x="133" y="0"/>
                  </a:lnTo>
                  <a:lnTo>
                    <a:pt x="160" y="41"/>
                  </a:lnTo>
                  <a:lnTo>
                    <a:pt x="176" y="63"/>
                  </a:lnTo>
                  <a:lnTo>
                    <a:pt x="209" y="117"/>
                  </a:lnTo>
                  <a:lnTo>
                    <a:pt x="230" y="169"/>
                  </a:lnTo>
                  <a:lnTo>
                    <a:pt x="247" y="219"/>
                  </a:lnTo>
                  <a:lnTo>
                    <a:pt x="257" y="267"/>
                  </a:lnTo>
                  <a:lnTo>
                    <a:pt x="271" y="309"/>
                  </a:lnTo>
                  <a:lnTo>
                    <a:pt x="290" y="353"/>
                  </a:lnTo>
                  <a:lnTo>
                    <a:pt x="317" y="397"/>
                  </a:lnTo>
                  <a:lnTo>
                    <a:pt x="355" y="447"/>
                  </a:lnTo>
                  <a:lnTo>
                    <a:pt x="347" y="539"/>
                  </a:lnTo>
                  <a:lnTo>
                    <a:pt x="336" y="661"/>
                  </a:lnTo>
                  <a:lnTo>
                    <a:pt x="322" y="769"/>
                  </a:lnTo>
                  <a:lnTo>
                    <a:pt x="309" y="901"/>
                  </a:lnTo>
                  <a:lnTo>
                    <a:pt x="301" y="995"/>
                  </a:lnTo>
                  <a:lnTo>
                    <a:pt x="309" y="1033"/>
                  </a:lnTo>
                  <a:lnTo>
                    <a:pt x="317" y="1089"/>
                  </a:lnTo>
                  <a:lnTo>
                    <a:pt x="295" y="997"/>
                  </a:lnTo>
                  <a:lnTo>
                    <a:pt x="287" y="955"/>
                  </a:lnTo>
                  <a:lnTo>
                    <a:pt x="274" y="915"/>
                  </a:lnTo>
                  <a:lnTo>
                    <a:pt x="261" y="877"/>
                  </a:lnTo>
                  <a:lnTo>
                    <a:pt x="247" y="843"/>
                  </a:lnTo>
                  <a:lnTo>
                    <a:pt x="230" y="807"/>
                  </a:lnTo>
                  <a:lnTo>
                    <a:pt x="217" y="771"/>
                  </a:lnTo>
                  <a:lnTo>
                    <a:pt x="206" y="739"/>
                  </a:lnTo>
                  <a:lnTo>
                    <a:pt x="196" y="712"/>
                  </a:lnTo>
                  <a:lnTo>
                    <a:pt x="187" y="679"/>
                  </a:lnTo>
                  <a:lnTo>
                    <a:pt x="176" y="647"/>
                  </a:lnTo>
                  <a:lnTo>
                    <a:pt x="169" y="612"/>
                  </a:lnTo>
                  <a:lnTo>
                    <a:pt x="160" y="577"/>
                  </a:lnTo>
                  <a:lnTo>
                    <a:pt x="155" y="535"/>
                  </a:lnTo>
                  <a:lnTo>
                    <a:pt x="150" y="495"/>
                  </a:lnTo>
                  <a:lnTo>
                    <a:pt x="150" y="49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3" name="Freeform 2487">
              <a:extLst>
                <a:ext uri="{FF2B5EF4-FFF2-40B4-BE49-F238E27FC236}">
                  <a16:creationId xmlns:a16="http://schemas.microsoft.com/office/drawing/2014/main" id="{F2D45120-0DA4-4375-9AAD-D9A0D9BC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79"/>
              <a:ext cx="331" cy="183"/>
            </a:xfrm>
            <a:custGeom>
              <a:avLst/>
              <a:gdLst>
                <a:gd name="T0" fmla="*/ 992 w 995"/>
                <a:gd name="T1" fmla="*/ 514 h 550"/>
                <a:gd name="T2" fmla="*/ 849 w 995"/>
                <a:gd name="T3" fmla="*/ 480 h 550"/>
                <a:gd name="T4" fmla="*/ 731 w 995"/>
                <a:gd name="T5" fmla="*/ 448 h 550"/>
                <a:gd name="T6" fmla="*/ 642 w 995"/>
                <a:gd name="T7" fmla="*/ 412 h 550"/>
                <a:gd name="T8" fmla="*/ 575 w 995"/>
                <a:gd name="T9" fmla="*/ 378 h 550"/>
                <a:gd name="T10" fmla="*/ 524 w 995"/>
                <a:gd name="T11" fmla="*/ 350 h 550"/>
                <a:gd name="T12" fmla="*/ 488 w 995"/>
                <a:gd name="T13" fmla="*/ 326 h 550"/>
                <a:gd name="T14" fmla="*/ 450 w 995"/>
                <a:gd name="T15" fmla="*/ 304 h 550"/>
                <a:gd name="T16" fmla="*/ 384 w 995"/>
                <a:gd name="T17" fmla="*/ 294 h 550"/>
                <a:gd name="T18" fmla="*/ 316 w 995"/>
                <a:gd name="T19" fmla="*/ 268 h 550"/>
                <a:gd name="T20" fmla="*/ 246 w 995"/>
                <a:gd name="T21" fmla="*/ 232 h 550"/>
                <a:gd name="T22" fmla="*/ 178 w 995"/>
                <a:gd name="T23" fmla="*/ 190 h 550"/>
                <a:gd name="T24" fmla="*/ 116 w 995"/>
                <a:gd name="T25" fmla="*/ 140 h 550"/>
                <a:gd name="T26" fmla="*/ 65 w 995"/>
                <a:gd name="T27" fmla="*/ 92 h 550"/>
                <a:gd name="T28" fmla="*/ 23 w 995"/>
                <a:gd name="T29" fmla="*/ 44 h 550"/>
                <a:gd name="T30" fmla="*/ 0 w 995"/>
                <a:gd name="T31" fmla="*/ 0 h 550"/>
                <a:gd name="T32" fmla="*/ 10 w 995"/>
                <a:gd name="T33" fmla="*/ 54 h 550"/>
                <a:gd name="T34" fmla="*/ 34 w 995"/>
                <a:gd name="T35" fmla="*/ 100 h 550"/>
                <a:gd name="T36" fmla="*/ 67 w 995"/>
                <a:gd name="T37" fmla="*/ 144 h 550"/>
                <a:gd name="T38" fmla="*/ 108 w 995"/>
                <a:gd name="T39" fmla="*/ 184 h 550"/>
                <a:gd name="T40" fmla="*/ 157 w 995"/>
                <a:gd name="T41" fmla="*/ 220 h 550"/>
                <a:gd name="T42" fmla="*/ 211 w 995"/>
                <a:gd name="T43" fmla="*/ 252 h 550"/>
                <a:gd name="T44" fmla="*/ 270 w 995"/>
                <a:gd name="T45" fmla="*/ 286 h 550"/>
                <a:gd name="T46" fmla="*/ 333 w 995"/>
                <a:gd name="T47" fmla="*/ 320 h 550"/>
                <a:gd name="T48" fmla="*/ 365 w 995"/>
                <a:gd name="T49" fmla="*/ 340 h 550"/>
                <a:gd name="T50" fmla="*/ 404 w 995"/>
                <a:gd name="T51" fmla="*/ 360 h 550"/>
                <a:gd name="T52" fmla="*/ 453 w 995"/>
                <a:gd name="T53" fmla="*/ 388 h 550"/>
                <a:gd name="T54" fmla="*/ 515 w 995"/>
                <a:gd name="T55" fmla="*/ 416 h 550"/>
                <a:gd name="T56" fmla="*/ 589 w 995"/>
                <a:gd name="T57" fmla="*/ 448 h 550"/>
                <a:gd name="T58" fmla="*/ 669 w 995"/>
                <a:gd name="T59" fmla="*/ 478 h 550"/>
                <a:gd name="T60" fmla="*/ 764 w 995"/>
                <a:gd name="T61" fmla="*/ 504 h 550"/>
                <a:gd name="T62" fmla="*/ 838 w 995"/>
                <a:gd name="T63" fmla="*/ 520 h 550"/>
                <a:gd name="T64" fmla="*/ 881 w 995"/>
                <a:gd name="T65" fmla="*/ 526 h 550"/>
                <a:gd name="T66" fmla="*/ 927 w 995"/>
                <a:gd name="T67" fmla="*/ 534 h 550"/>
                <a:gd name="T68" fmla="*/ 971 w 995"/>
                <a:gd name="T69" fmla="*/ 544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5" h="550">
                  <a:moveTo>
                    <a:pt x="995" y="550"/>
                  </a:moveTo>
                  <a:lnTo>
                    <a:pt x="992" y="514"/>
                  </a:lnTo>
                  <a:lnTo>
                    <a:pt x="916" y="496"/>
                  </a:lnTo>
                  <a:lnTo>
                    <a:pt x="849" y="480"/>
                  </a:lnTo>
                  <a:lnTo>
                    <a:pt x="786" y="462"/>
                  </a:lnTo>
                  <a:lnTo>
                    <a:pt x="731" y="448"/>
                  </a:lnTo>
                  <a:lnTo>
                    <a:pt x="683" y="430"/>
                  </a:lnTo>
                  <a:lnTo>
                    <a:pt x="642" y="412"/>
                  </a:lnTo>
                  <a:lnTo>
                    <a:pt x="604" y="394"/>
                  </a:lnTo>
                  <a:lnTo>
                    <a:pt x="575" y="378"/>
                  </a:lnTo>
                  <a:lnTo>
                    <a:pt x="547" y="362"/>
                  </a:lnTo>
                  <a:lnTo>
                    <a:pt x="524" y="350"/>
                  </a:lnTo>
                  <a:lnTo>
                    <a:pt x="504" y="338"/>
                  </a:lnTo>
                  <a:lnTo>
                    <a:pt x="488" y="326"/>
                  </a:lnTo>
                  <a:lnTo>
                    <a:pt x="466" y="314"/>
                  </a:lnTo>
                  <a:lnTo>
                    <a:pt x="450" y="304"/>
                  </a:lnTo>
                  <a:lnTo>
                    <a:pt x="417" y="302"/>
                  </a:lnTo>
                  <a:lnTo>
                    <a:pt x="384" y="294"/>
                  </a:lnTo>
                  <a:lnTo>
                    <a:pt x="352" y="282"/>
                  </a:lnTo>
                  <a:lnTo>
                    <a:pt x="316" y="268"/>
                  </a:lnTo>
                  <a:lnTo>
                    <a:pt x="281" y="250"/>
                  </a:lnTo>
                  <a:lnTo>
                    <a:pt x="246" y="232"/>
                  </a:lnTo>
                  <a:lnTo>
                    <a:pt x="211" y="212"/>
                  </a:lnTo>
                  <a:lnTo>
                    <a:pt x="178" y="190"/>
                  </a:lnTo>
                  <a:lnTo>
                    <a:pt x="146" y="166"/>
                  </a:lnTo>
                  <a:lnTo>
                    <a:pt x="116" y="140"/>
                  </a:lnTo>
                  <a:lnTo>
                    <a:pt x="89" y="118"/>
                  </a:lnTo>
                  <a:lnTo>
                    <a:pt x="65" y="92"/>
                  </a:lnTo>
                  <a:lnTo>
                    <a:pt x="42" y="70"/>
                  </a:lnTo>
                  <a:lnTo>
                    <a:pt x="23" y="44"/>
                  </a:lnTo>
                  <a:lnTo>
                    <a:pt x="8" y="24"/>
                  </a:lnTo>
                  <a:lnTo>
                    <a:pt x="0" y="0"/>
                  </a:lnTo>
                  <a:lnTo>
                    <a:pt x="2" y="28"/>
                  </a:lnTo>
                  <a:lnTo>
                    <a:pt x="10" y="54"/>
                  </a:lnTo>
                  <a:lnTo>
                    <a:pt x="19" y="80"/>
                  </a:lnTo>
                  <a:lnTo>
                    <a:pt x="34" y="100"/>
                  </a:lnTo>
                  <a:lnTo>
                    <a:pt x="48" y="122"/>
                  </a:lnTo>
                  <a:lnTo>
                    <a:pt x="67" y="144"/>
                  </a:lnTo>
                  <a:lnTo>
                    <a:pt x="86" y="164"/>
                  </a:lnTo>
                  <a:lnTo>
                    <a:pt x="108" y="184"/>
                  </a:lnTo>
                  <a:lnTo>
                    <a:pt x="132" y="202"/>
                  </a:lnTo>
                  <a:lnTo>
                    <a:pt x="157" y="220"/>
                  </a:lnTo>
                  <a:lnTo>
                    <a:pt x="184" y="235"/>
                  </a:lnTo>
                  <a:lnTo>
                    <a:pt x="211" y="252"/>
                  </a:lnTo>
                  <a:lnTo>
                    <a:pt x="241" y="270"/>
                  </a:lnTo>
                  <a:lnTo>
                    <a:pt x="270" y="286"/>
                  </a:lnTo>
                  <a:lnTo>
                    <a:pt x="300" y="302"/>
                  </a:lnTo>
                  <a:lnTo>
                    <a:pt x="333" y="320"/>
                  </a:lnTo>
                  <a:lnTo>
                    <a:pt x="352" y="330"/>
                  </a:lnTo>
                  <a:lnTo>
                    <a:pt x="365" y="340"/>
                  </a:lnTo>
                  <a:lnTo>
                    <a:pt x="384" y="350"/>
                  </a:lnTo>
                  <a:lnTo>
                    <a:pt x="404" y="360"/>
                  </a:lnTo>
                  <a:lnTo>
                    <a:pt x="428" y="374"/>
                  </a:lnTo>
                  <a:lnTo>
                    <a:pt x="453" y="388"/>
                  </a:lnTo>
                  <a:lnTo>
                    <a:pt x="482" y="404"/>
                  </a:lnTo>
                  <a:lnTo>
                    <a:pt x="515" y="416"/>
                  </a:lnTo>
                  <a:lnTo>
                    <a:pt x="550" y="434"/>
                  </a:lnTo>
                  <a:lnTo>
                    <a:pt x="589" y="448"/>
                  </a:lnTo>
                  <a:lnTo>
                    <a:pt x="629" y="462"/>
                  </a:lnTo>
                  <a:lnTo>
                    <a:pt x="669" y="478"/>
                  </a:lnTo>
                  <a:lnTo>
                    <a:pt x="715" y="492"/>
                  </a:lnTo>
                  <a:lnTo>
                    <a:pt x="764" y="504"/>
                  </a:lnTo>
                  <a:lnTo>
                    <a:pt x="815" y="516"/>
                  </a:lnTo>
                  <a:lnTo>
                    <a:pt x="838" y="520"/>
                  </a:lnTo>
                  <a:lnTo>
                    <a:pt x="859" y="524"/>
                  </a:lnTo>
                  <a:lnTo>
                    <a:pt x="881" y="526"/>
                  </a:lnTo>
                  <a:lnTo>
                    <a:pt x="906" y="532"/>
                  </a:lnTo>
                  <a:lnTo>
                    <a:pt x="927" y="534"/>
                  </a:lnTo>
                  <a:lnTo>
                    <a:pt x="949" y="538"/>
                  </a:lnTo>
                  <a:lnTo>
                    <a:pt x="971" y="544"/>
                  </a:lnTo>
                  <a:lnTo>
                    <a:pt x="995" y="55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4" name="Freeform 2488">
              <a:extLst>
                <a:ext uri="{FF2B5EF4-FFF2-40B4-BE49-F238E27FC236}">
                  <a16:creationId xmlns:a16="http://schemas.microsoft.com/office/drawing/2014/main" id="{26B26154-53B8-452D-B21D-F163FC7B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79"/>
              <a:ext cx="331" cy="183"/>
            </a:xfrm>
            <a:custGeom>
              <a:avLst/>
              <a:gdLst>
                <a:gd name="T0" fmla="*/ 992 w 995"/>
                <a:gd name="T1" fmla="*/ 514 h 550"/>
                <a:gd name="T2" fmla="*/ 849 w 995"/>
                <a:gd name="T3" fmla="*/ 480 h 550"/>
                <a:gd name="T4" fmla="*/ 731 w 995"/>
                <a:gd name="T5" fmla="*/ 448 h 550"/>
                <a:gd name="T6" fmla="*/ 642 w 995"/>
                <a:gd name="T7" fmla="*/ 412 h 550"/>
                <a:gd name="T8" fmla="*/ 575 w 995"/>
                <a:gd name="T9" fmla="*/ 378 h 550"/>
                <a:gd name="T10" fmla="*/ 524 w 995"/>
                <a:gd name="T11" fmla="*/ 350 h 550"/>
                <a:gd name="T12" fmla="*/ 488 w 995"/>
                <a:gd name="T13" fmla="*/ 326 h 550"/>
                <a:gd name="T14" fmla="*/ 450 w 995"/>
                <a:gd name="T15" fmla="*/ 304 h 550"/>
                <a:gd name="T16" fmla="*/ 384 w 995"/>
                <a:gd name="T17" fmla="*/ 294 h 550"/>
                <a:gd name="T18" fmla="*/ 316 w 995"/>
                <a:gd name="T19" fmla="*/ 268 h 550"/>
                <a:gd name="T20" fmla="*/ 246 w 995"/>
                <a:gd name="T21" fmla="*/ 232 h 550"/>
                <a:gd name="T22" fmla="*/ 178 w 995"/>
                <a:gd name="T23" fmla="*/ 190 h 550"/>
                <a:gd name="T24" fmla="*/ 116 w 995"/>
                <a:gd name="T25" fmla="*/ 140 h 550"/>
                <a:gd name="T26" fmla="*/ 65 w 995"/>
                <a:gd name="T27" fmla="*/ 92 h 550"/>
                <a:gd name="T28" fmla="*/ 23 w 995"/>
                <a:gd name="T29" fmla="*/ 44 h 550"/>
                <a:gd name="T30" fmla="*/ 0 w 995"/>
                <a:gd name="T31" fmla="*/ 0 h 550"/>
                <a:gd name="T32" fmla="*/ 10 w 995"/>
                <a:gd name="T33" fmla="*/ 54 h 550"/>
                <a:gd name="T34" fmla="*/ 34 w 995"/>
                <a:gd name="T35" fmla="*/ 100 h 550"/>
                <a:gd name="T36" fmla="*/ 67 w 995"/>
                <a:gd name="T37" fmla="*/ 144 h 550"/>
                <a:gd name="T38" fmla="*/ 108 w 995"/>
                <a:gd name="T39" fmla="*/ 184 h 550"/>
                <a:gd name="T40" fmla="*/ 157 w 995"/>
                <a:gd name="T41" fmla="*/ 220 h 550"/>
                <a:gd name="T42" fmla="*/ 211 w 995"/>
                <a:gd name="T43" fmla="*/ 252 h 550"/>
                <a:gd name="T44" fmla="*/ 270 w 995"/>
                <a:gd name="T45" fmla="*/ 286 h 550"/>
                <a:gd name="T46" fmla="*/ 333 w 995"/>
                <a:gd name="T47" fmla="*/ 320 h 550"/>
                <a:gd name="T48" fmla="*/ 365 w 995"/>
                <a:gd name="T49" fmla="*/ 340 h 550"/>
                <a:gd name="T50" fmla="*/ 404 w 995"/>
                <a:gd name="T51" fmla="*/ 360 h 550"/>
                <a:gd name="T52" fmla="*/ 453 w 995"/>
                <a:gd name="T53" fmla="*/ 388 h 550"/>
                <a:gd name="T54" fmla="*/ 515 w 995"/>
                <a:gd name="T55" fmla="*/ 416 h 550"/>
                <a:gd name="T56" fmla="*/ 589 w 995"/>
                <a:gd name="T57" fmla="*/ 448 h 550"/>
                <a:gd name="T58" fmla="*/ 669 w 995"/>
                <a:gd name="T59" fmla="*/ 478 h 550"/>
                <a:gd name="T60" fmla="*/ 764 w 995"/>
                <a:gd name="T61" fmla="*/ 504 h 550"/>
                <a:gd name="T62" fmla="*/ 838 w 995"/>
                <a:gd name="T63" fmla="*/ 520 h 550"/>
                <a:gd name="T64" fmla="*/ 881 w 995"/>
                <a:gd name="T65" fmla="*/ 526 h 550"/>
                <a:gd name="T66" fmla="*/ 927 w 995"/>
                <a:gd name="T67" fmla="*/ 534 h 550"/>
                <a:gd name="T68" fmla="*/ 971 w 995"/>
                <a:gd name="T69" fmla="*/ 544 h 550"/>
                <a:gd name="T70" fmla="*/ 995 w 995"/>
                <a:gd name="T71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5" h="550">
                  <a:moveTo>
                    <a:pt x="995" y="550"/>
                  </a:moveTo>
                  <a:lnTo>
                    <a:pt x="992" y="514"/>
                  </a:lnTo>
                  <a:lnTo>
                    <a:pt x="916" y="496"/>
                  </a:lnTo>
                  <a:lnTo>
                    <a:pt x="849" y="480"/>
                  </a:lnTo>
                  <a:lnTo>
                    <a:pt x="786" y="462"/>
                  </a:lnTo>
                  <a:lnTo>
                    <a:pt x="731" y="448"/>
                  </a:lnTo>
                  <a:lnTo>
                    <a:pt x="683" y="430"/>
                  </a:lnTo>
                  <a:lnTo>
                    <a:pt x="642" y="412"/>
                  </a:lnTo>
                  <a:lnTo>
                    <a:pt x="604" y="394"/>
                  </a:lnTo>
                  <a:lnTo>
                    <a:pt x="575" y="378"/>
                  </a:lnTo>
                  <a:lnTo>
                    <a:pt x="547" y="362"/>
                  </a:lnTo>
                  <a:lnTo>
                    <a:pt x="524" y="350"/>
                  </a:lnTo>
                  <a:lnTo>
                    <a:pt x="504" y="338"/>
                  </a:lnTo>
                  <a:lnTo>
                    <a:pt x="488" y="326"/>
                  </a:lnTo>
                  <a:lnTo>
                    <a:pt x="466" y="314"/>
                  </a:lnTo>
                  <a:lnTo>
                    <a:pt x="450" y="304"/>
                  </a:lnTo>
                  <a:lnTo>
                    <a:pt x="417" y="302"/>
                  </a:lnTo>
                  <a:lnTo>
                    <a:pt x="384" y="294"/>
                  </a:lnTo>
                  <a:lnTo>
                    <a:pt x="352" y="282"/>
                  </a:lnTo>
                  <a:lnTo>
                    <a:pt x="316" y="268"/>
                  </a:lnTo>
                  <a:lnTo>
                    <a:pt x="281" y="250"/>
                  </a:lnTo>
                  <a:lnTo>
                    <a:pt x="246" y="232"/>
                  </a:lnTo>
                  <a:lnTo>
                    <a:pt x="211" y="212"/>
                  </a:lnTo>
                  <a:lnTo>
                    <a:pt x="178" y="190"/>
                  </a:lnTo>
                  <a:lnTo>
                    <a:pt x="146" y="166"/>
                  </a:lnTo>
                  <a:lnTo>
                    <a:pt x="116" y="140"/>
                  </a:lnTo>
                  <a:lnTo>
                    <a:pt x="89" y="118"/>
                  </a:lnTo>
                  <a:lnTo>
                    <a:pt x="65" y="92"/>
                  </a:lnTo>
                  <a:lnTo>
                    <a:pt x="42" y="70"/>
                  </a:lnTo>
                  <a:lnTo>
                    <a:pt x="23" y="44"/>
                  </a:lnTo>
                  <a:lnTo>
                    <a:pt x="8" y="24"/>
                  </a:lnTo>
                  <a:lnTo>
                    <a:pt x="0" y="0"/>
                  </a:lnTo>
                  <a:lnTo>
                    <a:pt x="2" y="28"/>
                  </a:lnTo>
                  <a:lnTo>
                    <a:pt x="10" y="54"/>
                  </a:lnTo>
                  <a:lnTo>
                    <a:pt x="19" y="80"/>
                  </a:lnTo>
                  <a:lnTo>
                    <a:pt x="34" y="100"/>
                  </a:lnTo>
                  <a:lnTo>
                    <a:pt x="48" y="122"/>
                  </a:lnTo>
                  <a:lnTo>
                    <a:pt x="67" y="144"/>
                  </a:lnTo>
                  <a:lnTo>
                    <a:pt x="86" y="164"/>
                  </a:lnTo>
                  <a:lnTo>
                    <a:pt x="108" y="184"/>
                  </a:lnTo>
                  <a:lnTo>
                    <a:pt x="132" y="202"/>
                  </a:lnTo>
                  <a:lnTo>
                    <a:pt x="157" y="220"/>
                  </a:lnTo>
                  <a:lnTo>
                    <a:pt x="184" y="235"/>
                  </a:lnTo>
                  <a:lnTo>
                    <a:pt x="211" y="252"/>
                  </a:lnTo>
                  <a:lnTo>
                    <a:pt x="241" y="270"/>
                  </a:lnTo>
                  <a:lnTo>
                    <a:pt x="270" y="286"/>
                  </a:lnTo>
                  <a:lnTo>
                    <a:pt x="300" y="302"/>
                  </a:lnTo>
                  <a:lnTo>
                    <a:pt x="333" y="320"/>
                  </a:lnTo>
                  <a:lnTo>
                    <a:pt x="352" y="330"/>
                  </a:lnTo>
                  <a:lnTo>
                    <a:pt x="365" y="340"/>
                  </a:lnTo>
                  <a:lnTo>
                    <a:pt x="384" y="350"/>
                  </a:lnTo>
                  <a:lnTo>
                    <a:pt x="404" y="360"/>
                  </a:lnTo>
                  <a:lnTo>
                    <a:pt x="428" y="374"/>
                  </a:lnTo>
                  <a:lnTo>
                    <a:pt x="453" y="388"/>
                  </a:lnTo>
                  <a:lnTo>
                    <a:pt x="482" y="404"/>
                  </a:lnTo>
                  <a:lnTo>
                    <a:pt x="515" y="416"/>
                  </a:lnTo>
                  <a:lnTo>
                    <a:pt x="550" y="434"/>
                  </a:lnTo>
                  <a:lnTo>
                    <a:pt x="589" y="448"/>
                  </a:lnTo>
                  <a:lnTo>
                    <a:pt x="629" y="462"/>
                  </a:lnTo>
                  <a:lnTo>
                    <a:pt x="669" y="478"/>
                  </a:lnTo>
                  <a:lnTo>
                    <a:pt x="715" y="492"/>
                  </a:lnTo>
                  <a:lnTo>
                    <a:pt x="764" y="504"/>
                  </a:lnTo>
                  <a:lnTo>
                    <a:pt x="815" y="516"/>
                  </a:lnTo>
                  <a:lnTo>
                    <a:pt x="838" y="520"/>
                  </a:lnTo>
                  <a:lnTo>
                    <a:pt x="859" y="524"/>
                  </a:lnTo>
                  <a:lnTo>
                    <a:pt x="881" y="526"/>
                  </a:lnTo>
                  <a:lnTo>
                    <a:pt x="906" y="532"/>
                  </a:lnTo>
                  <a:lnTo>
                    <a:pt x="927" y="534"/>
                  </a:lnTo>
                  <a:lnTo>
                    <a:pt x="949" y="538"/>
                  </a:lnTo>
                  <a:lnTo>
                    <a:pt x="971" y="544"/>
                  </a:lnTo>
                  <a:lnTo>
                    <a:pt x="995" y="550"/>
                  </a:lnTo>
                  <a:lnTo>
                    <a:pt x="995" y="55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5" name="Freeform 2489">
              <a:extLst>
                <a:ext uri="{FF2B5EF4-FFF2-40B4-BE49-F238E27FC236}">
                  <a16:creationId xmlns:a16="http://schemas.microsoft.com/office/drawing/2014/main" id="{1AA41787-5AAF-4B28-96C3-59484A48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495"/>
              <a:ext cx="19" cy="75"/>
            </a:xfrm>
            <a:custGeom>
              <a:avLst/>
              <a:gdLst>
                <a:gd name="T0" fmla="*/ 0 w 57"/>
                <a:gd name="T1" fmla="*/ 224 h 224"/>
                <a:gd name="T2" fmla="*/ 21 w 57"/>
                <a:gd name="T3" fmla="*/ 200 h 224"/>
                <a:gd name="T4" fmla="*/ 38 w 57"/>
                <a:gd name="T5" fmla="*/ 173 h 224"/>
                <a:gd name="T6" fmla="*/ 48 w 57"/>
                <a:gd name="T7" fmla="*/ 144 h 224"/>
                <a:gd name="T8" fmla="*/ 54 w 57"/>
                <a:gd name="T9" fmla="*/ 114 h 224"/>
                <a:gd name="T10" fmla="*/ 57 w 57"/>
                <a:gd name="T11" fmla="*/ 86 h 224"/>
                <a:gd name="T12" fmla="*/ 54 w 57"/>
                <a:gd name="T13" fmla="*/ 56 h 224"/>
                <a:gd name="T14" fmla="*/ 52 w 57"/>
                <a:gd name="T15" fmla="*/ 30 h 224"/>
                <a:gd name="T16" fmla="*/ 44 w 57"/>
                <a:gd name="T1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24">
                  <a:moveTo>
                    <a:pt x="0" y="224"/>
                  </a:moveTo>
                  <a:lnTo>
                    <a:pt x="21" y="200"/>
                  </a:lnTo>
                  <a:lnTo>
                    <a:pt x="38" y="173"/>
                  </a:lnTo>
                  <a:lnTo>
                    <a:pt x="48" y="144"/>
                  </a:lnTo>
                  <a:lnTo>
                    <a:pt x="54" y="114"/>
                  </a:lnTo>
                  <a:lnTo>
                    <a:pt x="57" y="86"/>
                  </a:lnTo>
                  <a:lnTo>
                    <a:pt x="54" y="56"/>
                  </a:lnTo>
                  <a:lnTo>
                    <a:pt x="52" y="30"/>
                  </a:lnTo>
                  <a:lnTo>
                    <a:pt x="4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6" name="Freeform 2490">
              <a:extLst>
                <a:ext uri="{FF2B5EF4-FFF2-40B4-BE49-F238E27FC236}">
                  <a16:creationId xmlns:a16="http://schemas.microsoft.com/office/drawing/2014/main" id="{516AF59A-ED55-41D6-9C69-DDC57FA8A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486"/>
              <a:ext cx="12" cy="79"/>
            </a:xfrm>
            <a:custGeom>
              <a:avLst/>
              <a:gdLst>
                <a:gd name="T0" fmla="*/ 0 w 36"/>
                <a:gd name="T1" fmla="*/ 0 h 237"/>
                <a:gd name="T2" fmla="*/ 11 w 36"/>
                <a:gd name="T3" fmla="*/ 25 h 237"/>
                <a:gd name="T4" fmla="*/ 21 w 36"/>
                <a:gd name="T5" fmla="*/ 53 h 237"/>
                <a:gd name="T6" fmla="*/ 27 w 36"/>
                <a:gd name="T7" fmla="*/ 79 h 237"/>
                <a:gd name="T8" fmla="*/ 32 w 36"/>
                <a:gd name="T9" fmla="*/ 109 h 237"/>
                <a:gd name="T10" fmla="*/ 36 w 36"/>
                <a:gd name="T11" fmla="*/ 139 h 237"/>
                <a:gd name="T12" fmla="*/ 36 w 36"/>
                <a:gd name="T13" fmla="*/ 171 h 237"/>
                <a:gd name="T14" fmla="*/ 32 w 36"/>
                <a:gd name="T15" fmla="*/ 201 h 237"/>
                <a:gd name="T16" fmla="*/ 30 w 36"/>
                <a:gd name="T1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37">
                  <a:moveTo>
                    <a:pt x="0" y="0"/>
                  </a:moveTo>
                  <a:lnTo>
                    <a:pt x="11" y="25"/>
                  </a:lnTo>
                  <a:lnTo>
                    <a:pt x="21" y="53"/>
                  </a:lnTo>
                  <a:lnTo>
                    <a:pt x="27" y="79"/>
                  </a:lnTo>
                  <a:lnTo>
                    <a:pt x="32" y="109"/>
                  </a:lnTo>
                  <a:lnTo>
                    <a:pt x="36" y="139"/>
                  </a:lnTo>
                  <a:lnTo>
                    <a:pt x="36" y="171"/>
                  </a:lnTo>
                  <a:lnTo>
                    <a:pt x="32" y="201"/>
                  </a:lnTo>
                  <a:lnTo>
                    <a:pt x="30" y="23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7" name="Freeform 2491">
              <a:extLst>
                <a:ext uri="{FF2B5EF4-FFF2-40B4-BE49-F238E27FC236}">
                  <a16:creationId xmlns:a16="http://schemas.microsoft.com/office/drawing/2014/main" id="{BFC61435-B809-4286-AAB9-C2C3B4B36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486"/>
              <a:ext cx="5" cy="56"/>
            </a:xfrm>
            <a:custGeom>
              <a:avLst/>
              <a:gdLst>
                <a:gd name="T0" fmla="*/ 14 w 16"/>
                <a:gd name="T1" fmla="*/ 0 h 168"/>
                <a:gd name="T2" fmla="*/ 14 w 16"/>
                <a:gd name="T3" fmla="*/ 28 h 168"/>
                <a:gd name="T4" fmla="*/ 16 w 16"/>
                <a:gd name="T5" fmla="*/ 58 h 168"/>
                <a:gd name="T6" fmla="*/ 14 w 16"/>
                <a:gd name="T7" fmla="*/ 86 h 168"/>
                <a:gd name="T8" fmla="*/ 14 w 16"/>
                <a:gd name="T9" fmla="*/ 114 h 168"/>
                <a:gd name="T10" fmla="*/ 6 w 16"/>
                <a:gd name="T11" fmla="*/ 140 h 168"/>
                <a:gd name="T12" fmla="*/ 0 w 16"/>
                <a:gd name="T1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8">
                  <a:moveTo>
                    <a:pt x="14" y="0"/>
                  </a:moveTo>
                  <a:lnTo>
                    <a:pt x="14" y="28"/>
                  </a:lnTo>
                  <a:lnTo>
                    <a:pt x="16" y="58"/>
                  </a:lnTo>
                  <a:lnTo>
                    <a:pt x="14" y="86"/>
                  </a:lnTo>
                  <a:lnTo>
                    <a:pt x="14" y="114"/>
                  </a:lnTo>
                  <a:lnTo>
                    <a:pt x="6" y="140"/>
                  </a:lnTo>
                  <a:lnTo>
                    <a:pt x="0" y="16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8" name="Freeform 2492">
              <a:extLst>
                <a:ext uri="{FF2B5EF4-FFF2-40B4-BE49-F238E27FC236}">
                  <a16:creationId xmlns:a16="http://schemas.microsoft.com/office/drawing/2014/main" id="{07CB8596-348E-4F4E-B80A-B9E34313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507"/>
              <a:ext cx="14" cy="52"/>
            </a:xfrm>
            <a:custGeom>
              <a:avLst/>
              <a:gdLst>
                <a:gd name="T0" fmla="*/ 0 w 40"/>
                <a:gd name="T1" fmla="*/ 156 h 156"/>
                <a:gd name="T2" fmla="*/ 11 w 40"/>
                <a:gd name="T3" fmla="*/ 138 h 156"/>
                <a:gd name="T4" fmla="*/ 21 w 40"/>
                <a:gd name="T5" fmla="*/ 120 h 156"/>
                <a:gd name="T6" fmla="*/ 30 w 40"/>
                <a:gd name="T7" fmla="*/ 102 h 156"/>
                <a:gd name="T8" fmla="*/ 38 w 40"/>
                <a:gd name="T9" fmla="*/ 82 h 156"/>
                <a:gd name="T10" fmla="*/ 40 w 40"/>
                <a:gd name="T11" fmla="*/ 64 h 156"/>
                <a:gd name="T12" fmla="*/ 40 w 40"/>
                <a:gd name="T13" fmla="*/ 44 h 156"/>
                <a:gd name="T14" fmla="*/ 38 w 40"/>
                <a:gd name="T15" fmla="*/ 23 h 156"/>
                <a:gd name="T16" fmla="*/ 34 w 40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56">
                  <a:moveTo>
                    <a:pt x="0" y="156"/>
                  </a:moveTo>
                  <a:lnTo>
                    <a:pt x="11" y="138"/>
                  </a:lnTo>
                  <a:lnTo>
                    <a:pt x="21" y="120"/>
                  </a:lnTo>
                  <a:lnTo>
                    <a:pt x="30" y="102"/>
                  </a:lnTo>
                  <a:lnTo>
                    <a:pt x="38" y="82"/>
                  </a:lnTo>
                  <a:lnTo>
                    <a:pt x="40" y="64"/>
                  </a:lnTo>
                  <a:lnTo>
                    <a:pt x="40" y="44"/>
                  </a:lnTo>
                  <a:lnTo>
                    <a:pt x="38" y="23"/>
                  </a:lnTo>
                  <a:lnTo>
                    <a:pt x="3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9" name="Freeform 2493">
              <a:extLst>
                <a:ext uri="{FF2B5EF4-FFF2-40B4-BE49-F238E27FC236}">
                  <a16:creationId xmlns:a16="http://schemas.microsoft.com/office/drawing/2014/main" id="{86561E08-7D07-4A09-BC89-9C634486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69"/>
              <a:ext cx="28" cy="96"/>
            </a:xfrm>
            <a:custGeom>
              <a:avLst/>
              <a:gdLst>
                <a:gd name="T0" fmla="*/ 0 w 84"/>
                <a:gd name="T1" fmla="*/ 0 h 288"/>
                <a:gd name="T2" fmla="*/ 22 w 84"/>
                <a:gd name="T3" fmla="*/ 12 h 288"/>
                <a:gd name="T4" fmla="*/ 38 w 84"/>
                <a:gd name="T5" fmla="*/ 24 h 288"/>
                <a:gd name="T6" fmla="*/ 53 w 84"/>
                <a:gd name="T7" fmla="*/ 40 h 288"/>
                <a:gd name="T8" fmla="*/ 65 w 84"/>
                <a:gd name="T9" fmla="*/ 58 h 288"/>
                <a:gd name="T10" fmla="*/ 73 w 84"/>
                <a:gd name="T11" fmla="*/ 76 h 288"/>
                <a:gd name="T12" fmla="*/ 82 w 84"/>
                <a:gd name="T13" fmla="*/ 96 h 288"/>
                <a:gd name="T14" fmla="*/ 84 w 84"/>
                <a:gd name="T15" fmla="*/ 114 h 288"/>
                <a:gd name="T16" fmla="*/ 84 w 84"/>
                <a:gd name="T17" fmla="*/ 137 h 288"/>
                <a:gd name="T18" fmla="*/ 82 w 84"/>
                <a:gd name="T19" fmla="*/ 158 h 288"/>
                <a:gd name="T20" fmla="*/ 78 w 84"/>
                <a:gd name="T21" fmla="*/ 178 h 288"/>
                <a:gd name="T22" fmla="*/ 73 w 84"/>
                <a:gd name="T23" fmla="*/ 198 h 288"/>
                <a:gd name="T24" fmla="*/ 62 w 84"/>
                <a:gd name="T25" fmla="*/ 220 h 288"/>
                <a:gd name="T26" fmla="*/ 53 w 84"/>
                <a:gd name="T27" fmla="*/ 236 h 288"/>
                <a:gd name="T28" fmla="*/ 41 w 84"/>
                <a:gd name="T29" fmla="*/ 258 h 288"/>
                <a:gd name="T30" fmla="*/ 30 w 84"/>
                <a:gd name="T31" fmla="*/ 272 h 288"/>
                <a:gd name="T32" fmla="*/ 16 w 84"/>
                <a:gd name="T3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88">
                  <a:moveTo>
                    <a:pt x="0" y="0"/>
                  </a:moveTo>
                  <a:lnTo>
                    <a:pt x="22" y="12"/>
                  </a:lnTo>
                  <a:lnTo>
                    <a:pt x="38" y="24"/>
                  </a:lnTo>
                  <a:lnTo>
                    <a:pt x="53" y="40"/>
                  </a:lnTo>
                  <a:lnTo>
                    <a:pt x="65" y="58"/>
                  </a:lnTo>
                  <a:lnTo>
                    <a:pt x="73" y="76"/>
                  </a:lnTo>
                  <a:lnTo>
                    <a:pt x="82" y="96"/>
                  </a:lnTo>
                  <a:lnTo>
                    <a:pt x="84" y="114"/>
                  </a:lnTo>
                  <a:lnTo>
                    <a:pt x="84" y="137"/>
                  </a:lnTo>
                  <a:lnTo>
                    <a:pt x="82" y="158"/>
                  </a:lnTo>
                  <a:lnTo>
                    <a:pt x="78" y="178"/>
                  </a:lnTo>
                  <a:lnTo>
                    <a:pt x="73" y="198"/>
                  </a:lnTo>
                  <a:lnTo>
                    <a:pt x="62" y="220"/>
                  </a:lnTo>
                  <a:lnTo>
                    <a:pt x="53" y="236"/>
                  </a:lnTo>
                  <a:lnTo>
                    <a:pt x="41" y="258"/>
                  </a:lnTo>
                  <a:lnTo>
                    <a:pt x="30" y="272"/>
                  </a:lnTo>
                  <a:lnTo>
                    <a:pt x="16" y="2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0" name="Freeform 2494">
              <a:extLst>
                <a:ext uri="{FF2B5EF4-FFF2-40B4-BE49-F238E27FC236}">
                  <a16:creationId xmlns:a16="http://schemas.microsoft.com/office/drawing/2014/main" id="{57E181BF-1F65-45C7-8207-79A65F62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968"/>
              <a:ext cx="23" cy="88"/>
            </a:xfrm>
            <a:custGeom>
              <a:avLst/>
              <a:gdLst>
                <a:gd name="T0" fmla="*/ 32 w 67"/>
                <a:gd name="T1" fmla="*/ 0 h 263"/>
                <a:gd name="T2" fmla="*/ 49 w 67"/>
                <a:gd name="T3" fmla="*/ 33 h 263"/>
                <a:gd name="T4" fmla="*/ 59 w 67"/>
                <a:gd name="T5" fmla="*/ 66 h 263"/>
                <a:gd name="T6" fmla="*/ 67 w 67"/>
                <a:gd name="T7" fmla="*/ 99 h 263"/>
                <a:gd name="T8" fmla="*/ 67 w 67"/>
                <a:gd name="T9" fmla="*/ 135 h 263"/>
                <a:gd name="T10" fmla="*/ 59 w 67"/>
                <a:gd name="T11" fmla="*/ 168 h 263"/>
                <a:gd name="T12" fmla="*/ 46 w 67"/>
                <a:gd name="T13" fmla="*/ 201 h 263"/>
                <a:gd name="T14" fmla="*/ 27 w 67"/>
                <a:gd name="T15" fmla="*/ 234 h 263"/>
                <a:gd name="T16" fmla="*/ 0 w 6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3">
                  <a:moveTo>
                    <a:pt x="32" y="0"/>
                  </a:moveTo>
                  <a:lnTo>
                    <a:pt x="49" y="33"/>
                  </a:lnTo>
                  <a:lnTo>
                    <a:pt x="59" y="66"/>
                  </a:lnTo>
                  <a:lnTo>
                    <a:pt x="67" y="99"/>
                  </a:lnTo>
                  <a:lnTo>
                    <a:pt x="67" y="135"/>
                  </a:lnTo>
                  <a:lnTo>
                    <a:pt x="59" y="168"/>
                  </a:lnTo>
                  <a:lnTo>
                    <a:pt x="46" y="201"/>
                  </a:lnTo>
                  <a:lnTo>
                    <a:pt x="27" y="234"/>
                  </a:lnTo>
                  <a:lnTo>
                    <a:pt x="0" y="2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1" name="Freeform 2495">
              <a:extLst>
                <a:ext uri="{FF2B5EF4-FFF2-40B4-BE49-F238E27FC236}">
                  <a16:creationId xmlns:a16="http://schemas.microsoft.com/office/drawing/2014/main" id="{FC55E52D-BA8A-4020-8882-E8B06CD7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702"/>
              <a:ext cx="341" cy="471"/>
            </a:xfrm>
            <a:custGeom>
              <a:avLst/>
              <a:gdLst>
                <a:gd name="T0" fmla="*/ 81 w 1025"/>
                <a:gd name="T1" fmla="*/ 493 h 1413"/>
                <a:gd name="T2" fmla="*/ 195 w 1025"/>
                <a:gd name="T3" fmla="*/ 692 h 1413"/>
                <a:gd name="T4" fmla="*/ 561 w 1025"/>
                <a:gd name="T5" fmla="*/ 916 h 1413"/>
                <a:gd name="T6" fmla="*/ 601 w 1025"/>
                <a:gd name="T7" fmla="*/ 1177 h 1413"/>
                <a:gd name="T8" fmla="*/ 658 w 1025"/>
                <a:gd name="T9" fmla="*/ 1233 h 1413"/>
                <a:gd name="T10" fmla="*/ 713 w 1025"/>
                <a:gd name="T11" fmla="*/ 1276 h 1413"/>
                <a:gd name="T12" fmla="*/ 782 w 1025"/>
                <a:gd name="T13" fmla="*/ 1314 h 1413"/>
                <a:gd name="T14" fmla="*/ 860 w 1025"/>
                <a:gd name="T15" fmla="*/ 1353 h 1413"/>
                <a:gd name="T16" fmla="*/ 954 w 1025"/>
                <a:gd name="T17" fmla="*/ 1393 h 1413"/>
                <a:gd name="T18" fmla="*/ 1008 w 1025"/>
                <a:gd name="T19" fmla="*/ 1368 h 1413"/>
                <a:gd name="T20" fmla="*/ 1012 w 1025"/>
                <a:gd name="T21" fmla="*/ 1276 h 1413"/>
                <a:gd name="T22" fmla="*/ 1016 w 1025"/>
                <a:gd name="T23" fmla="*/ 1184 h 1413"/>
                <a:gd name="T24" fmla="*/ 1025 w 1025"/>
                <a:gd name="T25" fmla="*/ 1095 h 1413"/>
                <a:gd name="T26" fmla="*/ 1025 w 1025"/>
                <a:gd name="T27" fmla="*/ 1015 h 1413"/>
                <a:gd name="T28" fmla="*/ 1025 w 1025"/>
                <a:gd name="T29" fmla="*/ 947 h 1413"/>
                <a:gd name="T30" fmla="*/ 1016 w 1025"/>
                <a:gd name="T31" fmla="*/ 878 h 1413"/>
                <a:gd name="T32" fmla="*/ 1000 w 1025"/>
                <a:gd name="T33" fmla="*/ 817 h 1413"/>
                <a:gd name="T34" fmla="*/ 970 w 1025"/>
                <a:gd name="T35" fmla="*/ 743 h 1413"/>
                <a:gd name="T36" fmla="*/ 916 w 1025"/>
                <a:gd name="T37" fmla="*/ 750 h 1413"/>
                <a:gd name="T38" fmla="*/ 863 w 1025"/>
                <a:gd name="T39" fmla="*/ 722 h 1413"/>
                <a:gd name="T40" fmla="*/ 819 w 1025"/>
                <a:gd name="T41" fmla="*/ 661 h 1413"/>
                <a:gd name="T42" fmla="*/ 800 w 1025"/>
                <a:gd name="T43" fmla="*/ 598 h 1413"/>
                <a:gd name="T44" fmla="*/ 784 w 1025"/>
                <a:gd name="T45" fmla="*/ 521 h 1413"/>
                <a:gd name="T46" fmla="*/ 763 w 1025"/>
                <a:gd name="T47" fmla="*/ 447 h 1413"/>
                <a:gd name="T48" fmla="*/ 725 w 1025"/>
                <a:gd name="T49" fmla="*/ 383 h 1413"/>
                <a:gd name="T50" fmla="*/ 664 w 1025"/>
                <a:gd name="T51" fmla="*/ 312 h 1413"/>
                <a:gd name="T52" fmla="*/ 610 w 1025"/>
                <a:gd name="T53" fmla="*/ 214 h 1413"/>
                <a:gd name="T54" fmla="*/ 574 w 1025"/>
                <a:gd name="T55" fmla="*/ 115 h 1413"/>
                <a:gd name="T56" fmla="*/ 499 w 1025"/>
                <a:gd name="T57" fmla="*/ 28 h 1413"/>
                <a:gd name="T58" fmla="*/ 447 w 1025"/>
                <a:gd name="T59" fmla="*/ 77 h 1413"/>
                <a:gd name="T60" fmla="*/ 398 w 1025"/>
                <a:gd name="T61" fmla="*/ 92 h 1413"/>
                <a:gd name="T62" fmla="*/ 329 w 1025"/>
                <a:gd name="T63" fmla="*/ 126 h 1413"/>
                <a:gd name="T64" fmla="*/ 271 w 1025"/>
                <a:gd name="T65" fmla="*/ 194 h 1413"/>
                <a:gd name="T66" fmla="*/ 241 w 1025"/>
                <a:gd name="T67" fmla="*/ 273 h 1413"/>
                <a:gd name="T68" fmla="*/ 209 w 1025"/>
                <a:gd name="T69" fmla="*/ 301 h 1413"/>
                <a:gd name="T70" fmla="*/ 186 w 1025"/>
                <a:gd name="T71" fmla="*/ 258 h 1413"/>
                <a:gd name="T72" fmla="*/ 184 w 1025"/>
                <a:gd name="T73" fmla="*/ 209 h 1413"/>
                <a:gd name="T74" fmla="*/ 189 w 1025"/>
                <a:gd name="T75" fmla="*/ 161 h 1413"/>
                <a:gd name="T76" fmla="*/ 167 w 1025"/>
                <a:gd name="T77" fmla="*/ 168 h 1413"/>
                <a:gd name="T78" fmla="*/ 121 w 1025"/>
                <a:gd name="T79" fmla="*/ 232 h 1413"/>
                <a:gd name="T80" fmla="*/ 100 w 1025"/>
                <a:gd name="T81" fmla="*/ 291 h 1413"/>
                <a:gd name="T82" fmla="*/ 67 w 1025"/>
                <a:gd name="T83" fmla="*/ 355 h 1413"/>
                <a:gd name="T84" fmla="*/ 32 w 1025"/>
                <a:gd name="T85" fmla="*/ 360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5" h="1413">
                  <a:moveTo>
                    <a:pt x="0" y="388"/>
                  </a:moveTo>
                  <a:lnTo>
                    <a:pt x="81" y="493"/>
                  </a:lnTo>
                  <a:lnTo>
                    <a:pt x="146" y="582"/>
                  </a:lnTo>
                  <a:lnTo>
                    <a:pt x="195" y="692"/>
                  </a:lnTo>
                  <a:lnTo>
                    <a:pt x="371" y="822"/>
                  </a:lnTo>
                  <a:lnTo>
                    <a:pt x="561" y="916"/>
                  </a:lnTo>
                  <a:lnTo>
                    <a:pt x="585" y="1046"/>
                  </a:lnTo>
                  <a:lnTo>
                    <a:pt x="601" y="1177"/>
                  </a:lnTo>
                  <a:lnTo>
                    <a:pt x="631" y="1209"/>
                  </a:lnTo>
                  <a:lnTo>
                    <a:pt x="658" y="1233"/>
                  </a:lnTo>
                  <a:lnTo>
                    <a:pt x="686" y="1258"/>
                  </a:lnTo>
                  <a:lnTo>
                    <a:pt x="713" y="1276"/>
                  </a:lnTo>
                  <a:lnTo>
                    <a:pt x="746" y="1296"/>
                  </a:lnTo>
                  <a:lnTo>
                    <a:pt x="782" y="1314"/>
                  </a:lnTo>
                  <a:lnTo>
                    <a:pt x="819" y="1335"/>
                  </a:lnTo>
                  <a:lnTo>
                    <a:pt x="860" y="1353"/>
                  </a:lnTo>
                  <a:lnTo>
                    <a:pt x="903" y="1373"/>
                  </a:lnTo>
                  <a:lnTo>
                    <a:pt x="954" y="1393"/>
                  </a:lnTo>
                  <a:lnTo>
                    <a:pt x="1008" y="1413"/>
                  </a:lnTo>
                  <a:lnTo>
                    <a:pt x="1008" y="1368"/>
                  </a:lnTo>
                  <a:lnTo>
                    <a:pt x="1008" y="1322"/>
                  </a:lnTo>
                  <a:lnTo>
                    <a:pt x="1012" y="1276"/>
                  </a:lnTo>
                  <a:lnTo>
                    <a:pt x="1014" y="1230"/>
                  </a:lnTo>
                  <a:lnTo>
                    <a:pt x="1016" y="1184"/>
                  </a:lnTo>
                  <a:lnTo>
                    <a:pt x="1022" y="1138"/>
                  </a:lnTo>
                  <a:lnTo>
                    <a:pt x="1025" y="1095"/>
                  </a:lnTo>
                  <a:lnTo>
                    <a:pt x="1025" y="1053"/>
                  </a:lnTo>
                  <a:lnTo>
                    <a:pt x="1025" y="1015"/>
                  </a:lnTo>
                  <a:lnTo>
                    <a:pt x="1025" y="979"/>
                  </a:lnTo>
                  <a:lnTo>
                    <a:pt x="1025" y="947"/>
                  </a:lnTo>
                  <a:lnTo>
                    <a:pt x="1022" y="911"/>
                  </a:lnTo>
                  <a:lnTo>
                    <a:pt x="1016" y="878"/>
                  </a:lnTo>
                  <a:lnTo>
                    <a:pt x="1008" y="847"/>
                  </a:lnTo>
                  <a:lnTo>
                    <a:pt x="1000" y="817"/>
                  </a:lnTo>
                  <a:lnTo>
                    <a:pt x="989" y="784"/>
                  </a:lnTo>
                  <a:lnTo>
                    <a:pt x="970" y="743"/>
                  </a:lnTo>
                  <a:lnTo>
                    <a:pt x="943" y="750"/>
                  </a:lnTo>
                  <a:lnTo>
                    <a:pt x="916" y="750"/>
                  </a:lnTo>
                  <a:lnTo>
                    <a:pt x="889" y="740"/>
                  </a:lnTo>
                  <a:lnTo>
                    <a:pt x="863" y="722"/>
                  </a:lnTo>
                  <a:lnTo>
                    <a:pt x="830" y="684"/>
                  </a:lnTo>
                  <a:lnTo>
                    <a:pt x="819" y="661"/>
                  </a:lnTo>
                  <a:lnTo>
                    <a:pt x="809" y="636"/>
                  </a:lnTo>
                  <a:lnTo>
                    <a:pt x="800" y="598"/>
                  </a:lnTo>
                  <a:lnTo>
                    <a:pt x="795" y="559"/>
                  </a:lnTo>
                  <a:lnTo>
                    <a:pt x="784" y="521"/>
                  </a:lnTo>
                  <a:lnTo>
                    <a:pt x="773" y="480"/>
                  </a:lnTo>
                  <a:lnTo>
                    <a:pt x="763" y="447"/>
                  </a:lnTo>
                  <a:lnTo>
                    <a:pt x="746" y="413"/>
                  </a:lnTo>
                  <a:lnTo>
                    <a:pt x="725" y="383"/>
                  </a:lnTo>
                  <a:lnTo>
                    <a:pt x="696" y="350"/>
                  </a:lnTo>
                  <a:lnTo>
                    <a:pt x="664" y="312"/>
                  </a:lnTo>
                  <a:lnTo>
                    <a:pt x="635" y="263"/>
                  </a:lnTo>
                  <a:lnTo>
                    <a:pt x="610" y="214"/>
                  </a:lnTo>
                  <a:lnTo>
                    <a:pt x="599" y="176"/>
                  </a:lnTo>
                  <a:lnTo>
                    <a:pt x="574" y="115"/>
                  </a:lnTo>
                  <a:lnTo>
                    <a:pt x="499" y="0"/>
                  </a:lnTo>
                  <a:lnTo>
                    <a:pt x="499" y="28"/>
                  </a:lnTo>
                  <a:lnTo>
                    <a:pt x="486" y="61"/>
                  </a:lnTo>
                  <a:lnTo>
                    <a:pt x="447" y="77"/>
                  </a:lnTo>
                  <a:lnTo>
                    <a:pt x="423" y="84"/>
                  </a:lnTo>
                  <a:lnTo>
                    <a:pt x="398" y="92"/>
                  </a:lnTo>
                  <a:lnTo>
                    <a:pt x="371" y="99"/>
                  </a:lnTo>
                  <a:lnTo>
                    <a:pt x="329" y="126"/>
                  </a:lnTo>
                  <a:lnTo>
                    <a:pt x="287" y="166"/>
                  </a:lnTo>
                  <a:lnTo>
                    <a:pt x="271" y="194"/>
                  </a:lnTo>
                  <a:lnTo>
                    <a:pt x="255" y="229"/>
                  </a:lnTo>
                  <a:lnTo>
                    <a:pt x="241" y="273"/>
                  </a:lnTo>
                  <a:lnTo>
                    <a:pt x="228" y="324"/>
                  </a:lnTo>
                  <a:lnTo>
                    <a:pt x="209" y="301"/>
                  </a:lnTo>
                  <a:lnTo>
                    <a:pt x="195" y="278"/>
                  </a:lnTo>
                  <a:lnTo>
                    <a:pt x="186" y="258"/>
                  </a:lnTo>
                  <a:lnTo>
                    <a:pt x="182" y="232"/>
                  </a:lnTo>
                  <a:lnTo>
                    <a:pt x="184" y="209"/>
                  </a:lnTo>
                  <a:lnTo>
                    <a:pt x="186" y="184"/>
                  </a:lnTo>
                  <a:lnTo>
                    <a:pt x="189" y="161"/>
                  </a:lnTo>
                  <a:lnTo>
                    <a:pt x="197" y="135"/>
                  </a:lnTo>
                  <a:lnTo>
                    <a:pt x="167" y="168"/>
                  </a:lnTo>
                  <a:lnTo>
                    <a:pt x="140" y="207"/>
                  </a:lnTo>
                  <a:lnTo>
                    <a:pt x="121" y="232"/>
                  </a:lnTo>
                  <a:lnTo>
                    <a:pt x="108" y="265"/>
                  </a:lnTo>
                  <a:lnTo>
                    <a:pt x="100" y="291"/>
                  </a:lnTo>
                  <a:lnTo>
                    <a:pt x="92" y="316"/>
                  </a:lnTo>
                  <a:lnTo>
                    <a:pt x="67" y="355"/>
                  </a:lnTo>
                  <a:lnTo>
                    <a:pt x="40" y="337"/>
                  </a:lnTo>
                  <a:lnTo>
                    <a:pt x="32" y="360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2" name="Freeform 2496">
              <a:extLst>
                <a:ext uri="{FF2B5EF4-FFF2-40B4-BE49-F238E27FC236}">
                  <a16:creationId xmlns:a16="http://schemas.microsoft.com/office/drawing/2014/main" id="{9DD125D8-A389-4F0A-B926-F203A2798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702"/>
              <a:ext cx="341" cy="471"/>
            </a:xfrm>
            <a:custGeom>
              <a:avLst/>
              <a:gdLst>
                <a:gd name="T0" fmla="*/ 81 w 1025"/>
                <a:gd name="T1" fmla="*/ 493 h 1413"/>
                <a:gd name="T2" fmla="*/ 195 w 1025"/>
                <a:gd name="T3" fmla="*/ 692 h 1413"/>
                <a:gd name="T4" fmla="*/ 561 w 1025"/>
                <a:gd name="T5" fmla="*/ 916 h 1413"/>
                <a:gd name="T6" fmla="*/ 601 w 1025"/>
                <a:gd name="T7" fmla="*/ 1177 h 1413"/>
                <a:gd name="T8" fmla="*/ 658 w 1025"/>
                <a:gd name="T9" fmla="*/ 1233 h 1413"/>
                <a:gd name="T10" fmla="*/ 713 w 1025"/>
                <a:gd name="T11" fmla="*/ 1276 h 1413"/>
                <a:gd name="T12" fmla="*/ 782 w 1025"/>
                <a:gd name="T13" fmla="*/ 1314 h 1413"/>
                <a:gd name="T14" fmla="*/ 860 w 1025"/>
                <a:gd name="T15" fmla="*/ 1353 h 1413"/>
                <a:gd name="T16" fmla="*/ 954 w 1025"/>
                <a:gd name="T17" fmla="*/ 1393 h 1413"/>
                <a:gd name="T18" fmla="*/ 1008 w 1025"/>
                <a:gd name="T19" fmla="*/ 1368 h 1413"/>
                <a:gd name="T20" fmla="*/ 1012 w 1025"/>
                <a:gd name="T21" fmla="*/ 1276 h 1413"/>
                <a:gd name="T22" fmla="*/ 1016 w 1025"/>
                <a:gd name="T23" fmla="*/ 1184 h 1413"/>
                <a:gd name="T24" fmla="*/ 1025 w 1025"/>
                <a:gd name="T25" fmla="*/ 1095 h 1413"/>
                <a:gd name="T26" fmla="*/ 1025 w 1025"/>
                <a:gd name="T27" fmla="*/ 1015 h 1413"/>
                <a:gd name="T28" fmla="*/ 1025 w 1025"/>
                <a:gd name="T29" fmla="*/ 947 h 1413"/>
                <a:gd name="T30" fmla="*/ 1016 w 1025"/>
                <a:gd name="T31" fmla="*/ 878 h 1413"/>
                <a:gd name="T32" fmla="*/ 1000 w 1025"/>
                <a:gd name="T33" fmla="*/ 817 h 1413"/>
                <a:gd name="T34" fmla="*/ 970 w 1025"/>
                <a:gd name="T35" fmla="*/ 743 h 1413"/>
                <a:gd name="T36" fmla="*/ 916 w 1025"/>
                <a:gd name="T37" fmla="*/ 750 h 1413"/>
                <a:gd name="T38" fmla="*/ 863 w 1025"/>
                <a:gd name="T39" fmla="*/ 722 h 1413"/>
                <a:gd name="T40" fmla="*/ 819 w 1025"/>
                <a:gd name="T41" fmla="*/ 661 h 1413"/>
                <a:gd name="T42" fmla="*/ 800 w 1025"/>
                <a:gd name="T43" fmla="*/ 598 h 1413"/>
                <a:gd name="T44" fmla="*/ 784 w 1025"/>
                <a:gd name="T45" fmla="*/ 521 h 1413"/>
                <a:gd name="T46" fmla="*/ 763 w 1025"/>
                <a:gd name="T47" fmla="*/ 447 h 1413"/>
                <a:gd name="T48" fmla="*/ 725 w 1025"/>
                <a:gd name="T49" fmla="*/ 383 h 1413"/>
                <a:gd name="T50" fmla="*/ 664 w 1025"/>
                <a:gd name="T51" fmla="*/ 312 h 1413"/>
                <a:gd name="T52" fmla="*/ 610 w 1025"/>
                <a:gd name="T53" fmla="*/ 214 h 1413"/>
                <a:gd name="T54" fmla="*/ 574 w 1025"/>
                <a:gd name="T55" fmla="*/ 115 h 1413"/>
                <a:gd name="T56" fmla="*/ 499 w 1025"/>
                <a:gd name="T57" fmla="*/ 28 h 1413"/>
                <a:gd name="T58" fmla="*/ 447 w 1025"/>
                <a:gd name="T59" fmla="*/ 77 h 1413"/>
                <a:gd name="T60" fmla="*/ 398 w 1025"/>
                <a:gd name="T61" fmla="*/ 92 h 1413"/>
                <a:gd name="T62" fmla="*/ 329 w 1025"/>
                <a:gd name="T63" fmla="*/ 126 h 1413"/>
                <a:gd name="T64" fmla="*/ 271 w 1025"/>
                <a:gd name="T65" fmla="*/ 194 h 1413"/>
                <a:gd name="T66" fmla="*/ 241 w 1025"/>
                <a:gd name="T67" fmla="*/ 273 h 1413"/>
                <a:gd name="T68" fmla="*/ 209 w 1025"/>
                <a:gd name="T69" fmla="*/ 301 h 1413"/>
                <a:gd name="T70" fmla="*/ 186 w 1025"/>
                <a:gd name="T71" fmla="*/ 258 h 1413"/>
                <a:gd name="T72" fmla="*/ 184 w 1025"/>
                <a:gd name="T73" fmla="*/ 209 h 1413"/>
                <a:gd name="T74" fmla="*/ 189 w 1025"/>
                <a:gd name="T75" fmla="*/ 161 h 1413"/>
                <a:gd name="T76" fmla="*/ 167 w 1025"/>
                <a:gd name="T77" fmla="*/ 168 h 1413"/>
                <a:gd name="T78" fmla="*/ 121 w 1025"/>
                <a:gd name="T79" fmla="*/ 232 h 1413"/>
                <a:gd name="T80" fmla="*/ 100 w 1025"/>
                <a:gd name="T81" fmla="*/ 291 h 1413"/>
                <a:gd name="T82" fmla="*/ 67 w 1025"/>
                <a:gd name="T83" fmla="*/ 355 h 1413"/>
                <a:gd name="T84" fmla="*/ 32 w 1025"/>
                <a:gd name="T85" fmla="*/ 360 h 1413"/>
                <a:gd name="T86" fmla="*/ 0 w 1025"/>
                <a:gd name="T87" fmla="*/ 388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5" h="1413">
                  <a:moveTo>
                    <a:pt x="0" y="388"/>
                  </a:moveTo>
                  <a:lnTo>
                    <a:pt x="81" y="493"/>
                  </a:lnTo>
                  <a:lnTo>
                    <a:pt x="146" y="582"/>
                  </a:lnTo>
                  <a:lnTo>
                    <a:pt x="195" y="692"/>
                  </a:lnTo>
                  <a:lnTo>
                    <a:pt x="371" y="822"/>
                  </a:lnTo>
                  <a:lnTo>
                    <a:pt x="561" y="916"/>
                  </a:lnTo>
                  <a:lnTo>
                    <a:pt x="585" y="1046"/>
                  </a:lnTo>
                  <a:lnTo>
                    <a:pt x="601" y="1177"/>
                  </a:lnTo>
                  <a:lnTo>
                    <a:pt x="631" y="1209"/>
                  </a:lnTo>
                  <a:lnTo>
                    <a:pt x="658" y="1233"/>
                  </a:lnTo>
                  <a:lnTo>
                    <a:pt x="686" y="1258"/>
                  </a:lnTo>
                  <a:lnTo>
                    <a:pt x="713" y="1276"/>
                  </a:lnTo>
                  <a:lnTo>
                    <a:pt x="746" y="1296"/>
                  </a:lnTo>
                  <a:lnTo>
                    <a:pt x="782" y="1314"/>
                  </a:lnTo>
                  <a:lnTo>
                    <a:pt x="819" y="1335"/>
                  </a:lnTo>
                  <a:lnTo>
                    <a:pt x="860" y="1353"/>
                  </a:lnTo>
                  <a:lnTo>
                    <a:pt x="903" y="1373"/>
                  </a:lnTo>
                  <a:lnTo>
                    <a:pt x="954" y="1393"/>
                  </a:lnTo>
                  <a:lnTo>
                    <a:pt x="1008" y="1413"/>
                  </a:lnTo>
                  <a:lnTo>
                    <a:pt x="1008" y="1368"/>
                  </a:lnTo>
                  <a:lnTo>
                    <a:pt x="1008" y="1322"/>
                  </a:lnTo>
                  <a:lnTo>
                    <a:pt x="1012" y="1276"/>
                  </a:lnTo>
                  <a:lnTo>
                    <a:pt x="1014" y="1230"/>
                  </a:lnTo>
                  <a:lnTo>
                    <a:pt x="1016" y="1184"/>
                  </a:lnTo>
                  <a:lnTo>
                    <a:pt x="1022" y="1138"/>
                  </a:lnTo>
                  <a:lnTo>
                    <a:pt x="1025" y="1095"/>
                  </a:lnTo>
                  <a:lnTo>
                    <a:pt x="1025" y="1053"/>
                  </a:lnTo>
                  <a:lnTo>
                    <a:pt x="1025" y="1015"/>
                  </a:lnTo>
                  <a:lnTo>
                    <a:pt x="1025" y="979"/>
                  </a:lnTo>
                  <a:lnTo>
                    <a:pt x="1025" y="947"/>
                  </a:lnTo>
                  <a:lnTo>
                    <a:pt x="1022" y="911"/>
                  </a:lnTo>
                  <a:lnTo>
                    <a:pt x="1016" y="878"/>
                  </a:lnTo>
                  <a:lnTo>
                    <a:pt x="1008" y="847"/>
                  </a:lnTo>
                  <a:lnTo>
                    <a:pt x="1000" y="817"/>
                  </a:lnTo>
                  <a:lnTo>
                    <a:pt x="989" y="784"/>
                  </a:lnTo>
                  <a:lnTo>
                    <a:pt x="970" y="743"/>
                  </a:lnTo>
                  <a:lnTo>
                    <a:pt x="943" y="750"/>
                  </a:lnTo>
                  <a:lnTo>
                    <a:pt x="916" y="750"/>
                  </a:lnTo>
                  <a:lnTo>
                    <a:pt x="889" y="740"/>
                  </a:lnTo>
                  <a:lnTo>
                    <a:pt x="863" y="722"/>
                  </a:lnTo>
                  <a:lnTo>
                    <a:pt x="830" y="684"/>
                  </a:lnTo>
                  <a:lnTo>
                    <a:pt x="819" y="661"/>
                  </a:lnTo>
                  <a:lnTo>
                    <a:pt x="809" y="636"/>
                  </a:lnTo>
                  <a:lnTo>
                    <a:pt x="800" y="598"/>
                  </a:lnTo>
                  <a:lnTo>
                    <a:pt x="795" y="559"/>
                  </a:lnTo>
                  <a:lnTo>
                    <a:pt x="784" y="521"/>
                  </a:lnTo>
                  <a:lnTo>
                    <a:pt x="773" y="480"/>
                  </a:lnTo>
                  <a:lnTo>
                    <a:pt x="763" y="447"/>
                  </a:lnTo>
                  <a:lnTo>
                    <a:pt x="746" y="413"/>
                  </a:lnTo>
                  <a:lnTo>
                    <a:pt x="725" y="383"/>
                  </a:lnTo>
                  <a:lnTo>
                    <a:pt x="696" y="350"/>
                  </a:lnTo>
                  <a:lnTo>
                    <a:pt x="664" y="312"/>
                  </a:lnTo>
                  <a:lnTo>
                    <a:pt x="635" y="263"/>
                  </a:lnTo>
                  <a:lnTo>
                    <a:pt x="610" y="214"/>
                  </a:lnTo>
                  <a:lnTo>
                    <a:pt x="599" y="176"/>
                  </a:lnTo>
                  <a:lnTo>
                    <a:pt x="574" y="115"/>
                  </a:lnTo>
                  <a:lnTo>
                    <a:pt x="499" y="0"/>
                  </a:lnTo>
                  <a:lnTo>
                    <a:pt x="499" y="28"/>
                  </a:lnTo>
                  <a:lnTo>
                    <a:pt x="486" y="61"/>
                  </a:lnTo>
                  <a:lnTo>
                    <a:pt x="447" y="77"/>
                  </a:lnTo>
                  <a:lnTo>
                    <a:pt x="423" y="84"/>
                  </a:lnTo>
                  <a:lnTo>
                    <a:pt x="398" y="92"/>
                  </a:lnTo>
                  <a:lnTo>
                    <a:pt x="371" y="99"/>
                  </a:lnTo>
                  <a:lnTo>
                    <a:pt x="329" y="126"/>
                  </a:lnTo>
                  <a:lnTo>
                    <a:pt x="287" y="166"/>
                  </a:lnTo>
                  <a:lnTo>
                    <a:pt x="271" y="194"/>
                  </a:lnTo>
                  <a:lnTo>
                    <a:pt x="255" y="229"/>
                  </a:lnTo>
                  <a:lnTo>
                    <a:pt x="241" y="273"/>
                  </a:lnTo>
                  <a:lnTo>
                    <a:pt x="228" y="324"/>
                  </a:lnTo>
                  <a:lnTo>
                    <a:pt x="209" y="301"/>
                  </a:lnTo>
                  <a:lnTo>
                    <a:pt x="195" y="278"/>
                  </a:lnTo>
                  <a:lnTo>
                    <a:pt x="186" y="258"/>
                  </a:lnTo>
                  <a:lnTo>
                    <a:pt x="182" y="232"/>
                  </a:lnTo>
                  <a:lnTo>
                    <a:pt x="184" y="209"/>
                  </a:lnTo>
                  <a:lnTo>
                    <a:pt x="186" y="184"/>
                  </a:lnTo>
                  <a:lnTo>
                    <a:pt x="189" y="161"/>
                  </a:lnTo>
                  <a:lnTo>
                    <a:pt x="197" y="135"/>
                  </a:lnTo>
                  <a:lnTo>
                    <a:pt x="167" y="168"/>
                  </a:lnTo>
                  <a:lnTo>
                    <a:pt x="140" y="207"/>
                  </a:lnTo>
                  <a:lnTo>
                    <a:pt x="121" y="232"/>
                  </a:lnTo>
                  <a:lnTo>
                    <a:pt x="108" y="265"/>
                  </a:lnTo>
                  <a:lnTo>
                    <a:pt x="100" y="291"/>
                  </a:lnTo>
                  <a:lnTo>
                    <a:pt x="92" y="316"/>
                  </a:lnTo>
                  <a:lnTo>
                    <a:pt x="67" y="355"/>
                  </a:lnTo>
                  <a:lnTo>
                    <a:pt x="40" y="337"/>
                  </a:lnTo>
                  <a:lnTo>
                    <a:pt x="32" y="360"/>
                  </a:lnTo>
                  <a:lnTo>
                    <a:pt x="0" y="388"/>
                  </a:lnTo>
                  <a:lnTo>
                    <a:pt x="0" y="3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3" name="Freeform 2497">
              <a:extLst>
                <a:ext uri="{FF2B5EF4-FFF2-40B4-BE49-F238E27FC236}">
                  <a16:creationId xmlns:a16="http://schemas.microsoft.com/office/drawing/2014/main" id="{ED3C5F78-6795-415E-8D53-65ACFCB68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47"/>
              <a:ext cx="234" cy="347"/>
            </a:xfrm>
            <a:custGeom>
              <a:avLst/>
              <a:gdLst>
                <a:gd name="T0" fmla="*/ 627 w 703"/>
                <a:gd name="T1" fmla="*/ 1012 h 1041"/>
                <a:gd name="T2" fmla="*/ 673 w 703"/>
                <a:gd name="T3" fmla="*/ 952 h 1041"/>
                <a:gd name="T4" fmla="*/ 703 w 703"/>
                <a:gd name="T5" fmla="*/ 882 h 1041"/>
                <a:gd name="T6" fmla="*/ 692 w 703"/>
                <a:gd name="T7" fmla="*/ 814 h 1041"/>
                <a:gd name="T8" fmla="*/ 640 w 703"/>
                <a:gd name="T9" fmla="*/ 762 h 1041"/>
                <a:gd name="T10" fmla="*/ 583 w 703"/>
                <a:gd name="T11" fmla="*/ 742 h 1041"/>
                <a:gd name="T12" fmla="*/ 556 w 703"/>
                <a:gd name="T13" fmla="*/ 686 h 1041"/>
                <a:gd name="T14" fmla="*/ 504 w 703"/>
                <a:gd name="T15" fmla="*/ 642 h 1041"/>
                <a:gd name="T16" fmla="*/ 464 w 703"/>
                <a:gd name="T17" fmla="*/ 600 h 1041"/>
                <a:gd name="T18" fmla="*/ 426 w 703"/>
                <a:gd name="T19" fmla="*/ 538 h 1041"/>
                <a:gd name="T20" fmla="*/ 393 w 703"/>
                <a:gd name="T21" fmla="*/ 459 h 1041"/>
                <a:gd name="T22" fmla="*/ 331 w 703"/>
                <a:gd name="T23" fmla="*/ 424 h 1041"/>
                <a:gd name="T24" fmla="*/ 326 w 703"/>
                <a:gd name="T25" fmla="*/ 358 h 1041"/>
                <a:gd name="T26" fmla="*/ 296 w 703"/>
                <a:gd name="T27" fmla="*/ 290 h 1041"/>
                <a:gd name="T28" fmla="*/ 252 w 703"/>
                <a:gd name="T29" fmla="*/ 252 h 1041"/>
                <a:gd name="T30" fmla="*/ 200 w 703"/>
                <a:gd name="T31" fmla="*/ 230 h 1041"/>
                <a:gd name="T32" fmla="*/ 168 w 703"/>
                <a:gd name="T33" fmla="*/ 180 h 1041"/>
                <a:gd name="T34" fmla="*/ 168 w 703"/>
                <a:gd name="T35" fmla="*/ 130 h 1041"/>
                <a:gd name="T36" fmla="*/ 179 w 703"/>
                <a:gd name="T37" fmla="*/ 78 h 1041"/>
                <a:gd name="T38" fmla="*/ 208 w 703"/>
                <a:gd name="T39" fmla="*/ 0 h 1041"/>
                <a:gd name="T40" fmla="*/ 160 w 703"/>
                <a:gd name="T41" fmla="*/ 58 h 1041"/>
                <a:gd name="T42" fmla="*/ 130 w 703"/>
                <a:gd name="T43" fmla="*/ 108 h 1041"/>
                <a:gd name="T44" fmla="*/ 103 w 703"/>
                <a:gd name="T45" fmla="*/ 176 h 1041"/>
                <a:gd name="T46" fmla="*/ 70 w 703"/>
                <a:gd name="T47" fmla="*/ 226 h 1041"/>
                <a:gd name="T48" fmla="*/ 43 w 703"/>
                <a:gd name="T49" fmla="*/ 224 h 1041"/>
                <a:gd name="T50" fmla="*/ 0 w 703"/>
                <a:gd name="T51" fmla="*/ 276 h 1041"/>
                <a:gd name="T52" fmla="*/ 13 w 703"/>
                <a:gd name="T53" fmla="*/ 326 h 1041"/>
                <a:gd name="T54" fmla="*/ 40 w 703"/>
                <a:gd name="T55" fmla="*/ 372 h 1041"/>
                <a:gd name="T56" fmla="*/ 92 w 703"/>
                <a:gd name="T57" fmla="*/ 410 h 1041"/>
                <a:gd name="T58" fmla="*/ 124 w 703"/>
                <a:gd name="T59" fmla="*/ 464 h 1041"/>
                <a:gd name="T60" fmla="*/ 151 w 703"/>
                <a:gd name="T61" fmla="*/ 536 h 1041"/>
                <a:gd name="T62" fmla="*/ 184 w 703"/>
                <a:gd name="T63" fmla="*/ 589 h 1041"/>
                <a:gd name="T64" fmla="*/ 241 w 703"/>
                <a:gd name="T65" fmla="*/ 650 h 1041"/>
                <a:gd name="T66" fmla="*/ 315 w 703"/>
                <a:gd name="T67" fmla="*/ 699 h 1041"/>
                <a:gd name="T68" fmla="*/ 391 w 703"/>
                <a:gd name="T69" fmla="*/ 740 h 1041"/>
                <a:gd name="T70" fmla="*/ 458 w 703"/>
                <a:gd name="T71" fmla="*/ 775 h 1041"/>
                <a:gd name="T72" fmla="*/ 497 w 703"/>
                <a:gd name="T73" fmla="*/ 878 h 1041"/>
                <a:gd name="T74" fmla="*/ 545 w 703"/>
                <a:gd name="T75" fmla="*/ 956 h 1041"/>
                <a:gd name="T76" fmla="*/ 594 w 703"/>
                <a:gd name="T77" fmla="*/ 102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3" h="1041">
                  <a:moveTo>
                    <a:pt x="613" y="1041"/>
                  </a:moveTo>
                  <a:lnTo>
                    <a:pt x="627" y="1012"/>
                  </a:lnTo>
                  <a:lnTo>
                    <a:pt x="659" y="974"/>
                  </a:lnTo>
                  <a:lnTo>
                    <a:pt x="673" y="952"/>
                  </a:lnTo>
                  <a:lnTo>
                    <a:pt x="694" y="916"/>
                  </a:lnTo>
                  <a:lnTo>
                    <a:pt x="703" y="882"/>
                  </a:lnTo>
                  <a:lnTo>
                    <a:pt x="703" y="844"/>
                  </a:lnTo>
                  <a:lnTo>
                    <a:pt x="692" y="814"/>
                  </a:lnTo>
                  <a:lnTo>
                    <a:pt x="675" y="778"/>
                  </a:lnTo>
                  <a:lnTo>
                    <a:pt x="640" y="762"/>
                  </a:lnTo>
                  <a:lnTo>
                    <a:pt x="613" y="760"/>
                  </a:lnTo>
                  <a:lnTo>
                    <a:pt x="583" y="742"/>
                  </a:lnTo>
                  <a:lnTo>
                    <a:pt x="561" y="710"/>
                  </a:lnTo>
                  <a:lnTo>
                    <a:pt x="556" y="686"/>
                  </a:lnTo>
                  <a:lnTo>
                    <a:pt x="531" y="650"/>
                  </a:lnTo>
                  <a:lnTo>
                    <a:pt x="504" y="642"/>
                  </a:lnTo>
                  <a:lnTo>
                    <a:pt x="485" y="622"/>
                  </a:lnTo>
                  <a:lnTo>
                    <a:pt x="464" y="600"/>
                  </a:lnTo>
                  <a:lnTo>
                    <a:pt x="445" y="580"/>
                  </a:lnTo>
                  <a:lnTo>
                    <a:pt x="426" y="538"/>
                  </a:lnTo>
                  <a:lnTo>
                    <a:pt x="420" y="500"/>
                  </a:lnTo>
                  <a:lnTo>
                    <a:pt x="393" y="459"/>
                  </a:lnTo>
                  <a:lnTo>
                    <a:pt x="350" y="450"/>
                  </a:lnTo>
                  <a:lnTo>
                    <a:pt x="331" y="424"/>
                  </a:lnTo>
                  <a:lnTo>
                    <a:pt x="334" y="390"/>
                  </a:lnTo>
                  <a:lnTo>
                    <a:pt x="326" y="358"/>
                  </a:lnTo>
                  <a:lnTo>
                    <a:pt x="312" y="324"/>
                  </a:lnTo>
                  <a:lnTo>
                    <a:pt x="296" y="290"/>
                  </a:lnTo>
                  <a:lnTo>
                    <a:pt x="273" y="262"/>
                  </a:lnTo>
                  <a:lnTo>
                    <a:pt x="252" y="252"/>
                  </a:lnTo>
                  <a:lnTo>
                    <a:pt x="225" y="242"/>
                  </a:lnTo>
                  <a:lnTo>
                    <a:pt x="200" y="230"/>
                  </a:lnTo>
                  <a:lnTo>
                    <a:pt x="179" y="209"/>
                  </a:lnTo>
                  <a:lnTo>
                    <a:pt x="168" y="180"/>
                  </a:lnTo>
                  <a:lnTo>
                    <a:pt x="165" y="156"/>
                  </a:lnTo>
                  <a:lnTo>
                    <a:pt x="168" y="130"/>
                  </a:lnTo>
                  <a:lnTo>
                    <a:pt x="174" y="108"/>
                  </a:lnTo>
                  <a:lnTo>
                    <a:pt x="179" y="78"/>
                  </a:lnTo>
                  <a:lnTo>
                    <a:pt x="195" y="43"/>
                  </a:lnTo>
                  <a:lnTo>
                    <a:pt x="208" y="0"/>
                  </a:lnTo>
                  <a:lnTo>
                    <a:pt x="181" y="30"/>
                  </a:lnTo>
                  <a:lnTo>
                    <a:pt x="160" y="58"/>
                  </a:lnTo>
                  <a:lnTo>
                    <a:pt x="143" y="84"/>
                  </a:lnTo>
                  <a:lnTo>
                    <a:pt x="130" y="108"/>
                  </a:lnTo>
                  <a:lnTo>
                    <a:pt x="113" y="146"/>
                  </a:lnTo>
                  <a:lnTo>
                    <a:pt x="103" y="176"/>
                  </a:lnTo>
                  <a:lnTo>
                    <a:pt x="89" y="204"/>
                  </a:lnTo>
                  <a:lnTo>
                    <a:pt x="70" y="226"/>
                  </a:lnTo>
                  <a:lnTo>
                    <a:pt x="51" y="202"/>
                  </a:lnTo>
                  <a:lnTo>
                    <a:pt x="43" y="224"/>
                  </a:lnTo>
                  <a:lnTo>
                    <a:pt x="8" y="252"/>
                  </a:lnTo>
                  <a:lnTo>
                    <a:pt x="0" y="276"/>
                  </a:lnTo>
                  <a:lnTo>
                    <a:pt x="5" y="304"/>
                  </a:lnTo>
                  <a:lnTo>
                    <a:pt x="13" y="326"/>
                  </a:lnTo>
                  <a:lnTo>
                    <a:pt x="21" y="346"/>
                  </a:lnTo>
                  <a:lnTo>
                    <a:pt x="40" y="372"/>
                  </a:lnTo>
                  <a:lnTo>
                    <a:pt x="62" y="390"/>
                  </a:lnTo>
                  <a:lnTo>
                    <a:pt x="92" y="410"/>
                  </a:lnTo>
                  <a:lnTo>
                    <a:pt x="111" y="434"/>
                  </a:lnTo>
                  <a:lnTo>
                    <a:pt x="124" y="464"/>
                  </a:lnTo>
                  <a:lnTo>
                    <a:pt x="135" y="497"/>
                  </a:lnTo>
                  <a:lnTo>
                    <a:pt x="151" y="536"/>
                  </a:lnTo>
                  <a:lnTo>
                    <a:pt x="165" y="562"/>
                  </a:lnTo>
                  <a:lnTo>
                    <a:pt x="184" y="589"/>
                  </a:lnTo>
                  <a:lnTo>
                    <a:pt x="212" y="620"/>
                  </a:lnTo>
                  <a:lnTo>
                    <a:pt x="241" y="650"/>
                  </a:lnTo>
                  <a:lnTo>
                    <a:pt x="285" y="681"/>
                  </a:lnTo>
                  <a:lnTo>
                    <a:pt x="315" y="699"/>
                  </a:lnTo>
                  <a:lnTo>
                    <a:pt x="347" y="716"/>
                  </a:lnTo>
                  <a:lnTo>
                    <a:pt x="391" y="740"/>
                  </a:lnTo>
                  <a:lnTo>
                    <a:pt x="428" y="757"/>
                  </a:lnTo>
                  <a:lnTo>
                    <a:pt x="458" y="775"/>
                  </a:lnTo>
                  <a:lnTo>
                    <a:pt x="543" y="854"/>
                  </a:lnTo>
                  <a:lnTo>
                    <a:pt x="497" y="878"/>
                  </a:lnTo>
                  <a:lnTo>
                    <a:pt x="520" y="921"/>
                  </a:lnTo>
                  <a:lnTo>
                    <a:pt x="545" y="956"/>
                  </a:lnTo>
                  <a:lnTo>
                    <a:pt x="570" y="990"/>
                  </a:lnTo>
                  <a:lnTo>
                    <a:pt x="594" y="1020"/>
                  </a:lnTo>
                  <a:lnTo>
                    <a:pt x="613" y="1041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4" name="Freeform 2498">
              <a:extLst>
                <a:ext uri="{FF2B5EF4-FFF2-40B4-BE49-F238E27FC236}">
                  <a16:creationId xmlns:a16="http://schemas.microsoft.com/office/drawing/2014/main" id="{EDA6DF96-C6C6-40E2-B9F4-50249CAB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47"/>
              <a:ext cx="234" cy="347"/>
            </a:xfrm>
            <a:custGeom>
              <a:avLst/>
              <a:gdLst>
                <a:gd name="T0" fmla="*/ 627 w 703"/>
                <a:gd name="T1" fmla="*/ 1012 h 1041"/>
                <a:gd name="T2" fmla="*/ 673 w 703"/>
                <a:gd name="T3" fmla="*/ 952 h 1041"/>
                <a:gd name="T4" fmla="*/ 703 w 703"/>
                <a:gd name="T5" fmla="*/ 882 h 1041"/>
                <a:gd name="T6" fmla="*/ 692 w 703"/>
                <a:gd name="T7" fmla="*/ 814 h 1041"/>
                <a:gd name="T8" fmla="*/ 640 w 703"/>
                <a:gd name="T9" fmla="*/ 762 h 1041"/>
                <a:gd name="T10" fmla="*/ 583 w 703"/>
                <a:gd name="T11" fmla="*/ 742 h 1041"/>
                <a:gd name="T12" fmla="*/ 556 w 703"/>
                <a:gd name="T13" fmla="*/ 686 h 1041"/>
                <a:gd name="T14" fmla="*/ 504 w 703"/>
                <a:gd name="T15" fmla="*/ 642 h 1041"/>
                <a:gd name="T16" fmla="*/ 464 w 703"/>
                <a:gd name="T17" fmla="*/ 600 h 1041"/>
                <a:gd name="T18" fmla="*/ 426 w 703"/>
                <a:gd name="T19" fmla="*/ 538 h 1041"/>
                <a:gd name="T20" fmla="*/ 393 w 703"/>
                <a:gd name="T21" fmla="*/ 459 h 1041"/>
                <a:gd name="T22" fmla="*/ 331 w 703"/>
                <a:gd name="T23" fmla="*/ 424 h 1041"/>
                <a:gd name="T24" fmla="*/ 326 w 703"/>
                <a:gd name="T25" fmla="*/ 358 h 1041"/>
                <a:gd name="T26" fmla="*/ 296 w 703"/>
                <a:gd name="T27" fmla="*/ 290 h 1041"/>
                <a:gd name="T28" fmla="*/ 252 w 703"/>
                <a:gd name="T29" fmla="*/ 252 h 1041"/>
                <a:gd name="T30" fmla="*/ 200 w 703"/>
                <a:gd name="T31" fmla="*/ 230 h 1041"/>
                <a:gd name="T32" fmla="*/ 168 w 703"/>
                <a:gd name="T33" fmla="*/ 180 h 1041"/>
                <a:gd name="T34" fmla="*/ 168 w 703"/>
                <a:gd name="T35" fmla="*/ 130 h 1041"/>
                <a:gd name="T36" fmla="*/ 179 w 703"/>
                <a:gd name="T37" fmla="*/ 78 h 1041"/>
                <a:gd name="T38" fmla="*/ 208 w 703"/>
                <a:gd name="T39" fmla="*/ 0 h 1041"/>
                <a:gd name="T40" fmla="*/ 160 w 703"/>
                <a:gd name="T41" fmla="*/ 58 h 1041"/>
                <a:gd name="T42" fmla="*/ 130 w 703"/>
                <a:gd name="T43" fmla="*/ 108 h 1041"/>
                <a:gd name="T44" fmla="*/ 103 w 703"/>
                <a:gd name="T45" fmla="*/ 176 h 1041"/>
                <a:gd name="T46" fmla="*/ 70 w 703"/>
                <a:gd name="T47" fmla="*/ 226 h 1041"/>
                <a:gd name="T48" fmla="*/ 43 w 703"/>
                <a:gd name="T49" fmla="*/ 224 h 1041"/>
                <a:gd name="T50" fmla="*/ 0 w 703"/>
                <a:gd name="T51" fmla="*/ 276 h 1041"/>
                <a:gd name="T52" fmla="*/ 13 w 703"/>
                <a:gd name="T53" fmla="*/ 326 h 1041"/>
                <a:gd name="T54" fmla="*/ 40 w 703"/>
                <a:gd name="T55" fmla="*/ 372 h 1041"/>
                <a:gd name="T56" fmla="*/ 92 w 703"/>
                <a:gd name="T57" fmla="*/ 410 h 1041"/>
                <a:gd name="T58" fmla="*/ 124 w 703"/>
                <a:gd name="T59" fmla="*/ 464 h 1041"/>
                <a:gd name="T60" fmla="*/ 151 w 703"/>
                <a:gd name="T61" fmla="*/ 536 h 1041"/>
                <a:gd name="T62" fmla="*/ 184 w 703"/>
                <a:gd name="T63" fmla="*/ 589 h 1041"/>
                <a:gd name="T64" fmla="*/ 241 w 703"/>
                <a:gd name="T65" fmla="*/ 650 h 1041"/>
                <a:gd name="T66" fmla="*/ 315 w 703"/>
                <a:gd name="T67" fmla="*/ 699 h 1041"/>
                <a:gd name="T68" fmla="*/ 391 w 703"/>
                <a:gd name="T69" fmla="*/ 740 h 1041"/>
                <a:gd name="T70" fmla="*/ 458 w 703"/>
                <a:gd name="T71" fmla="*/ 775 h 1041"/>
                <a:gd name="T72" fmla="*/ 497 w 703"/>
                <a:gd name="T73" fmla="*/ 878 h 1041"/>
                <a:gd name="T74" fmla="*/ 545 w 703"/>
                <a:gd name="T75" fmla="*/ 956 h 1041"/>
                <a:gd name="T76" fmla="*/ 594 w 703"/>
                <a:gd name="T77" fmla="*/ 1020 h 1041"/>
                <a:gd name="T78" fmla="*/ 613 w 703"/>
                <a:gd name="T79" fmla="*/ 1041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3" h="1041">
                  <a:moveTo>
                    <a:pt x="613" y="1041"/>
                  </a:moveTo>
                  <a:lnTo>
                    <a:pt x="627" y="1012"/>
                  </a:lnTo>
                  <a:lnTo>
                    <a:pt x="659" y="974"/>
                  </a:lnTo>
                  <a:lnTo>
                    <a:pt x="673" y="952"/>
                  </a:lnTo>
                  <a:lnTo>
                    <a:pt x="694" y="916"/>
                  </a:lnTo>
                  <a:lnTo>
                    <a:pt x="703" y="882"/>
                  </a:lnTo>
                  <a:lnTo>
                    <a:pt x="703" y="844"/>
                  </a:lnTo>
                  <a:lnTo>
                    <a:pt x="692" y="814"/>
                  </a:lnTo>
                  <a:lnTo>
                    <a:pt x="675" y="778"/>
                  </a:lnTo>
                  <a:lnTo>
                    <a:pt x="640" y="762"/>
                  </a:lnTo>
                  <a:lnTo>
                    <a:pt x="613" y="760"/>
                  </a:lnTo>
                  <a:lnTo>
                    <a:pt x="583" y="742"/>
                  </a:lnTo>
                  <a:lnTo>
                    <a:pt x="561" y="710"/>
                  </a:lnTo>
                  <a:lnTo>
                    <a:pt x="556" y="686"/>
                  </a:lnTo>
                  <a:lnTo>
                    <a:pt x="531" y="650"/>
                  </a:lnTo>
                  <a:lnTo>
                    <a:pt x="504" y="642"/>
                  </a:lnTo>
                  <a:lnTo>
                    <a:pt x="485" y="622"/>
                  </a:lnTo>
                  <a:lnTo>
                    <a:pt x="464" y="600"/>
                  </a:lnTo>
                  <a:lnTo>
                    <a:pt x="445" y="580"/>
                  </a:lnTo>
                  <a:lnTo>
                    <a:pt x="426" y="538"/>
                  </a:lnTo>
                  <a:lnTo>
                    <a:pt x="420" y="500"/>
                  </a:lnTo>
                  <a:lnTo>
                    <a:pt x="393" y="459"/>
                  </a:lnTo>
                  <a:lnTo>
                    <a:pt x="350" y="450"/>
                  </a:lnTo>
                  <a:lnTo>
                    <a:pt x="331" y="424"/>
                  </a:lnTo>
                  <a:lnTo>
                    <a:pt x="334" y="390"/>
                  </a:lnTo>
                  <a:lnTo>
                    <a:pt x="326" y="358"/>
                  </a:lnTo>
                  <a:lnTo>
                    <a:pt x="312" y="324"/>
                  </a:lnTo>
                  <a:lnTo>
                    <a:pt x="296" y="290"/>
                  </a:lnTo>
                  <a:lnTo>
                    <a:pt x="273" y="262"/>
                  </a:lnTo>
                  <a:lnTo>
                    <a:pt x="252" y="252"/>
                  </a:lnTo>
                  <a:lnTo>
                    <a:pt x="225" y="242"/>
                  </a:lnTo>
                  <a:lnTo>
                    <a:pt x="200" y="230"/>
                  </a:lnTo>
                  <a:lnTo>
                    <a:pt x="179" y="209"/>
                  </a:lnTo>
                  <a:lnTo>
                    <a:pt x="168" y="180"/>
                  </a:lnTo>
                  <a:lnTo>
                    <a:pt x="165" y="156"/>
                  </a:lnTo>
                  <a:lnTo>
                    <a:pt x="168" y="130"/>
                  </a:lnTo>
                  <a:lnTo>
                    <a:pt x="174" y="108"/>
                  </a:lnTo>
                  <a:lnTo>
                    <a:pt x="179" y="78"/>
                  </a:lnTo>
                  <a:lnTo>
                    <a:pt x="195" y="43"/>
                  </a:lnTo>
                  <a:lnTo>
                    <a:pt x="208" y="0"/>
                  </a:lnTo>
                  <a:lnTo>
                    <a:pt x="181" y="30"/>
                  </a:lnTo>
                  <a:lnTo>
                    <a:pt x="160" y="58"/>
                  </a:lnTo>
                  <a:lnTo>
                    <a:pt x="143" y="84"/>
                  </a:lnTo>
                  <a:lnTo>
                    <a:pt x="130" y="108"/>
                  </a:lnTo>
                  <a:lnTo>
                    <a:pt x="113" y="146"/>
                  </a:lnTo>
                  <a:lnTo>
                    <a:pt x="103" y="176"/>
                  </a:lnTo>
                  <a:lnTo>
                    <a:pt x="89" y="204"/>
                  </a:lnTo>
                  <a:lnTo>
                    <a:pt x="70" y="226"/>
                  </a:lnTo>
                  <a:lnTo>
                    <a:pt x="51" y="202"/>
                  </a:lnTo>
                  <a:lnTo>
                    <a:pt x="43" y="224"/>
                  </a:lnTo>
                  <a:lnTo>
                    <a:pt x="8" y="252"/>
                  </a:lnTo>
                  <a:lnTo>
                    <a:pt x="0" y="276"/>
                  </a:lnTo>
                  <a:lnTo>
                    <a:pt x="5" y="304"/>
                  </a:lnTo>
                  <a:lnTo>
                    <a:pt x="13" y="326"/>
                  </a:lnTo>
                  <a:lnTo>
                    <a:pt x="21" y="346"/>
                  </a:lnTo>
                  <a:lnTo>
                    <a:pt x="40" y="372"/>
                  </a:lnTo>
                  <a:lnTo>
                    <a:pt x="62" y="390"/>
                  </a:lnTo>
                  <a:lnTo>
                    <a:pt x="92" y="410"/>
                  </a:lnTo>
                  <a:lnTo>
                    <a:pt x="111" y="434"/>
                  </a:lnTo>
                  <a:lnTo>
                    <a:pt x="124" y="464"/>
                  </a:lnTo>
                  <a:lnTo>
                    <a:pt x="135" y="497"/>
                  </a:lnTo>
                  <a:lnTo>
                    <a:pt x="151" y="536"/>
                  </a:lnTo>
                  <a:lnTo>
                    <a:pt x="165" y="562"/>
                  </a:lnTo>
                  <a:lnTo>
                    <a:pt x="184" y="589"/>
                  </a:lnTo>
                  <a:lnTo>
                    <a:pt x="212" y="620"/>
                  </a:lnTo>
                  <a:lnTo>
                    <a:pt x="241" y="650"/>
                  </a:lnTo>
                  <a:lnTo>
                    <a:pt x="285" y="681"/>
                  </a:lnTo>
                  <a:lnTo>
                    <a:pt x="315" y="699"/>
                  </a:lnTo>
                  <a:lnTo>
                    <a:pt x="347" y="716"/>
                  </a:lnTo>
                  <a:lnTo>
                    <a:pt x="391" y="740"/>
                  </a:lnTo>
                  <a:lnTo>
                    <a:pt x="428" y="757"/>
                  </a:lnTo>
                  <a:lnTo>
                    <a:pt x="458" y="775"/>
                  </a:lnTo>
                  <a:lnTo>
                    <a:pt x="543" y="854"/>
                  </a:lnTo>
                  <a:lnTo>
                    <a:pt x="497" y="878"/>
                  </a:lnTo>
                  <a:lnTo>
                    <a:pt x="520" y="921"/>
                  </a:lnTo>
                  <a:lnTo>
                    <a:pt x="545" y="956"/>
                  </a:lnTo>
                  <a:lnTo>
                    <a:pt x="570" y="990"/>
                  </a:lnTo>
                  <a:lnTo>
                    <a:pt x="594" y="1020"/>
                  </a:lnTo>
                  <a:lnTo>
                    <a:pt x="613" y="1041"/>
                  </a:lnTo>
                  <a:lnTo>
                    <a:pt x="613" y="104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5" name="Freeform 2499">
              <a:extLst>
                <a:ext uri="{FF2B5EF4-FFF2-40B4-BE49-F238E27FC236}">
                  <a16:creationId xmlns:a16="http://schemas.microsoft.com/office/drawing/2014/main" id="{FB0E4A7B-D712-4520-9BD6-8BFDFBE9F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75"/>
              <a:ext cx="71" cy="56"/>
            </a:xfrm>
            <a:custGeom>
              <a:avLst/>
              <a:gdLst>
                <a:gd name="T0" fmla="*/ 19 w 214"/>
                <a:gd name="T1" fmla="*/ 166 h 166"/>
                <a:gd name="T2" fmla="*/ 6 w 214"/>
                <a:gd name="T3" fmla="*/ 158 h 166"/>
                <a:gd name="T4" fmla="*/ 0 w 214"/>
                <a:gd name="T5" fmla="*/ 146 h 166"/>
                <a:gd name="T6" fmla="*/ 0 w 214"/>
                <a:gd name="T7" fmla="*/ 128 h 166"/>
                <a:gd name="T8" fmla="*/ 2 w 214"/>
                <a:gd name="T9" fmla="*/ 110 h 166"/>
                <a:gd name="T10" fmla="*/ 8 w 214"/>
                <a:gd name="T11" fmla="*/ 92 h 166"/>
                <a:gd name="T12" fmla="*/ 16 w 214"/>
                <a:gd name="T13" fmla="*/ 67 h 166"/>
                <a:gd name="T14" fmla="*/ 57 w 214"/>
                <a:gd name="T15" fmla="*/ 38 h 166"/>
                <a:gd name="T16" fmla="*/ 101 w 214"/>
                <a:gd name="T17" fmla="*/ 18 h 166"/>
                <a:gd name="T18" fmla="*/ 141 w 214"/>
                <a:gd name="T19" fmla="*/ 0 h 166"/>
                <a:gd name="T20" fmla="*/ 203 w 214"/>
                <a:gd name="T21" fmla="*/ 13 h 166"/>
                <a:gd name="T22" fmla="*/ 214 w 214"/>
                <a:gd name="T23" fmla="*/ 28 h 166"/>
                <a:gd name="T24" fmla="*/ 214 w 214"/>
                <a:gd name="T25" fmla="*/ 46 h 166"/>
                <a:gd name="T26" fmla="*/ 209 w 214"/>
                <a:gd name="T27" fmla="*/ 58 h 166"/>
                <a:gd name="T28" fmla="*/ 195 w 214"/>
                <a:gd name="T29" fmla="*/ 67 h 166"/>
                <a:gd name="T30" fmla="*/ 182 w 214"/>
                <a:gd name="T31" fmla="*/ 67 h 166"/>
                <a:gd name="T32" fmla="*/ 171 w 214"/>
                <a:gd name="T33" fmla="*/ 67 h 166"/>
                <a:gd name="T34" fmla="*/ 157 w 214"/>
                <a:gd name="T35" fmla="*/ 67 h 166"/>
                <a:gd name="T36" fmla="*/ 144 w 214"/>
                <a:gd name="T37" fmla="*/ 67 h 166"/>
                <a:gd name="T38" fmla="*/ 130 w 214"/>
                <a:gd name="T39" fmla="*/ 67 h 166"/>
                <a:gd name="T40" fmla="*/ 117 w 214"/>
                <a:gd name="T41" fmla="*/ 70 h 166"/>
                <a:gd name="T42" fmla="*/ 103 w 214"/>
                <a:gd name="T43" fmla="*/ 72 h 166"/>
                <a:gd name="T44" fmla="*/ 90 w 214"/>
                <a:gd name="T45" fmla="*/ 74 h 166"/>
                <a:gd name="T46" fmla="*/ 79 w 214"/>
                <a:gd name="T47" fmla="*/ 80 h 166"/>
                <a:gd name="T48" fmla="*/ 65 w 214"/>
                <a:gd name="T49" fmla="*/ 88 h 166"/>
                <a:gd name="T50" fmla="*/ 48 w 214"/>
                <a:gd name="T51" fmla="*/ 108 h 166"/>
                <a:gd name="T52" fmla="*/ 40 w 214"/>
                <a:gd name="T53" fmla="*/ 128 h 166"/>
                <a:gd name="T54" fmla="*/ 38 w 214"/>
                <a:gd name="T55" fmla="*/ 146 h 166"/>
                <a:gd name="T56" fmla="*/ 29 w 214"/>
                <a:gd name="T57" fmla="*/ 156 h 166"/>
                <a:gd name="T58" fmla="*/ 27 w 214"/>
                <a:gd name="T59" fmla="*/ 166 h 166"/>
                <a:gd name="T60" fmla="*/ 19 w 214"/>
                <a:gd name="T6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4" h="166">
                  <a:moveTo>
                    <a:pt x="19" y="166"/>
                  </a:moveTo>
                  <a:lnTo>
                    <a:pt x="6" y="158"/>
                  </a:lnTo>
                  <a:lnTo>
                    <a:pt x="0" y="146"/>
                  </a:lnTo>
                  <a:lnTo>
                    <a:pt x="0" y="128"/>
                  </a:lnTo>
                  <a:lnTo>
                    <a:pt x="2" y="110"/>
                  </a:lnTo>
                  <a:lnTo>
                    <a:pt x="8" y="92"/>
                  </a:lnTo>
                  <a:lnTo>
                    <a:pt x="16" y="67"/>
                  </a:lnTo>
                  <a:lnTo>
                    <a:pt x="57" y="38"/>
                  </a:lnTo>
                  <a:lnTo>
                    <a:pt x="101" y="18"/>
                  </a:lnTo>
                  <a:lnTo>
                    <a:pt x="141" y="0"/>
                  </a:lnTo>
                  <a:lnTo>
                    <a:pt x="203" y="13"/>
                  </a:lnTo>
                  <a:lnTo>
                    <a:pt x="214" y="28"/>
                  </a:lnTo>
                  <a:lnTo>
                    <a:pt x="214" y="46"/>
                  </a:lnTo>
                  <a:lnTo>
                    <a:pt x="209" y="58"/>
                  </a:lnTo>
                  <a:lnTo>
                    <a:pt x="195" y="67"/>
                  </a:lnTo>
                  <a:lnTo>
                    <a:pt x="182" y="67"/>
                  </a:lnTo>
                  <a:lnTo>
                    <a:pt x="171" y="67"/>
                  </a:lnTo>
                  <a:lnTo>
                    <a:pt x="157" y="67"/>
                  </a:lnTo>
                  <a:lnTo>
                    <a:pt x="144" y="67"/>
                  </a:lnTo>
                  <a:lnTo>
                    <a:pt x="130" y="67"/>
                  </a:lnTo>
                  <a:lnTo>
                    <a:pt x="117" y="70"/>
                  </a:lnTo>
                  <a:lnTo>
                    <a:pt x="103" y="72"/>
                  </a:lnTo>
                  <a:lnTo>
                    <a:pt x="90" y="74"/>
                  </a:lnTo>
                  <a:lnTo>
                    <a:pt x="79" y="80"/>
                  </a:lnTo>
                  <a:lnTo>
                    <a:pt x="65" y="88"/>
                  </a:lnTo>
                  <a:lnTo>
                    <a:pt x="48" y="108"/>
                  </a:lnTo>
                  <a:lnTo>
                    <a:pt x="40" y="128"/>
                  </a:lnTo>
                  <a:lnTo>
                    <a:pt x="38" y="146"/>
                  </a:lnTo>
                  <a:lnTo>
                    <a:pt x="29" y="156"/>
                  </a:lnTo>
                  <a:lnTo>
                    <a:pt x="27" y="166"/>
                  </a:lnTo>
                  <a:lnTo>
                    <a:pt x="19" y="166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6" name="Freeform 2500">
              <a:extLst>
                <a:ext uri="{FF2B5EF4-FFF2-40B4-BE49-F238E27FC236}">
                  <a16:creationId xmlns:a16="http://schemas.microsoft.com/office/drawing/2014/main" id="{DC132C12-62A1-4185-B88A-1461FE14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75"/>
              <a:ext cx="71" cy="56"/>
            </a:xfrm>
            <a:custGeom>
              <a:avLst/>
              <a:gdLst>
                <a:gd name="T0" fmla="*/ 19 w 214"/>
                <a:gd name="T1" fmla="*/ 166 h 166"/>
                <a:gd name="T2" fmla="*/ 6 w 214"/>
                <a:gd name="T3" fmla="*/ 158 h 166"/>
                <a:gd name="T4" fmla="*/ 0 w 214"/>
                <a:gd name="T5" fmla="*/ 146 h 166"/>
                <a:gd name="T6" fmla="*/ 0 w 214"/>
                <a:gd name="T7" fmla="*/ 128 h 166"/>
                <a:gd name="T8" fmla="*/ 2 w 214"/>
                <a:gd name="T9" fmla="*/ 110 h 166"/>
                <a:gd name="T10" fmla="*/ 8 w 214"/>
                <a:gd name="T11" fmla="*/ 92 h 166"/>
                <a:gd name="T12" fmla="*/ 16 w 214"/>
                <a:gd name="T13" fmla="*/ 67 h 166"/>
                <a:gd name="T14" fmla="*/ 57 w 214"/>
                <a:gd name="T15" fmla="*/ 38 h 166"/>
                <a:gd name="T16" fmla="*/ 101 w 214"/>
                <a:gd name="T17" fmla="*/ 18 h 166"/>
                <a:gd name="T18" fmla="*/ 141 w 214"/>
                <a:gd name="T19" fmla="*/ 0 h 166"/>
                <a:gd name="T20" fmla="*/ 203 w 214"/>
                <a:gd name="T21" fmla="*/ 13 h 166"/>
                <a:gd name="T22" fmla="*/ 214 w 214"/>
                <a:gd name="T23" fmla="*/ 28 h 166"/>
                <a:gd name="T24" fmla="*/ 214 w 214"/>
                <a:gd name="T25" fmla="*/ 46 h 166"/>
                <a:gd name="T26" fmla="*/ 209 w 214"/>
                <a:gd name="T27" fmla="*/ 58 h 166"/>
                <a:gd name="T28" fmla="*/ 195 w 214"/>
                <a:gd name="T29" fmla="*/ 67 h 166"/>
                <a:gd name="T30" fmla="*/ 182 w 214"/>
                <a:gd name="T31" fmla="*/ 67 h 166"/>
                <a:gd name="T32" fmla="*/ 171 w 214"/>
                <a:gd name="T33" fmla="*/ 67 h 166"/>
                <a:gd name="T34" fmla="*/ 157 w 214"/>
                <a:gd name="T35" fmla="*/ 67 h 166"/>
                <a:gd name="T36" fmla="*/ 144 w 214"/>
                <a:gd name="T37" fmla="*/ 67 h 166"/>
                <a:gd name="T38" fmla="*/ 130 w 214"/>
                <a:gd name="T39" fmla="*/ 67 h 166"/>
                <a:gd name="T40" fmla="*/ 117 w 214"/>
                <a:gd name="T41" fmla="*/ 70 h 166"/>
                <a:gd name="T42" fmla="*/ 103 w 214"/>
                <a:gd name="T43" fmla="*/ 72 h 166"/>
                <a:gd name="T44" fmla="*/ 90 w 214"/>
                <a:gd name="T45" fmla="*/ 74 h 166"/>
                <a:gd name="T46" fmla="*/ 79 w 214"/>
                <a:gd name="T47" fmla="*/ 80 h 166"/>
                <a:gd name="T48" fmla="*/ 65 w 214"/>
                <a:gd name="T49" fmla="*/ 88 h 166"/>
                <a:gd name="T50" fmla="*/ 48 w 214"/>
                <a:gd name="T51" fmla="*/ 108 h 166"/>
                <a:gd name="T52" fmla="*/ 40 w 214"/>
                <a:gd name="T53" fmla="*/ 128 h 166"/>
                <a:gd name="T54" fmla="*/ 38 w 214"/>
                <a:gd name="T55" fmla="*/ 146 h 166"/>
                <a:gd name="T56" fmla="*/ 29 w 214"/>
                <a:gd name="T57" fmla="*/ 156 h 166"/>
                <a:gd name="T58" fmla="*/ 27 w 214"/>
                <a:gd name="T59" fmla="*/ 166 h 166"/>
                <a:gd name="T60" fmla="*/ 19 w 214"/>
                <a:gd name="T61" fmla="*/ 166 h 166"/>
                <a:gd name="T62" fmla="*/ 19 w 214"/>
                <a:gd name="T6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66">
                  <a:moveTo>
                    <a:pt x="19" y="166"/>
                  </a:moveTo>
                  <a:lnTo>
                    <a:pt x="6" y="158"/>
                  </a:lnTo>
                  <a:lnTo>
                    <a:pt x="0" y="146"/>
                  </a:lnTo>
                  <a:lnTo>
                    <a:pt x="0" y="128"/>
                  </a:lnTo>
                  <a:lnTo>
                    <a:pt x="2" y="110"/>
                  </a:lnTo>
                  <a:lnTo>
                    <a:pt x="8" y="92"/>
                  </a:lnTo>
                  <a:lnTo>
                    <a:pt x="16" y="67"/>
                  </a:lnTo>
                  <a:lnTo>
                    <a:pt x="57" y="38"/>
                  </a:lnTo>
                  <a:lnTo>
                    <a:pt x="101" y="18"/>
                  </a:lnTo>
                  <a:lnTo>
                    <a:pt x="141" y="0"/>
                  </a:lnTo>
                  <a:lnTo>
                    <a:pt x="203" y="13"/>
                  </a:lnTo>
                  <a:lnTo>
                    <a:pt x="214" y="28"/>
                  </a:lnTo>
                  <a:lnTo>
                    <a:pt x="214" y="46"/>
                  </a:lnTo>
                  <a:lnTo>
                    <a:pt x="209" y="58"/>
                  </a:lnTo>
                  <a:lnTo>
                    <a:pt x="195" y="67"/>
                  </a:lnTo>
                  <a:lnTo>
                    <a:pt x="182" y="67"/>
                  </a:lnTo>
                  <a:lnTo>
                    <a:pt x="171" y="67"/>
                  </a:lnTo>
                  <a:lnTo>
                    <a:pt x="157" y="67"/>
                  </a:lnTo>
                  <a:lnTo>
                    <a:pt x="144" y="67"/>
                  </a:lnTo>
                  <a:lnTo>
                    <a:pt x="130" y="67"/>
                  </a:lnTo>
                  <a:lnTo>
                    <a:pt x="117" y="70"/>
                  </a:lnTo>
                  <a:lnTo>
                    <a:pt x="103" y="72"/>
                  </a:lnTo>
                  <a:lnTo>
                    <a:pt x="90" y="74"/>
                  </a:lnTo>
                  <a:lnTo>
                    <a:pt x="79" y="80"/>
                  </a:lnTo>
                  <a:lnTo>
                    <a:pt x="65" y="88"/>
                  </a:lnTo>
                  <a:lnTo>
                    <a:pt x="48" y="108"/>
                  </a:lnTo>
                  <a:lnTo>
                    <a:pt x="40" y="128"/>
                  </a:lnTo>
                  <a:lnTo>
                    <a:pt x="38" y="146"/>
                  </a:lnTo>
                  <a:lnTo>
                    <a:pt x="29" y="156"/>
                  </a:lnTo>
                  <a:lnTo>
                    <a:pt x="27" y="166"/>
                  </a:lnTo>
                  <a:lnTo>
                    <a:pt x="19" y="166"/>
                  </a:lnTo>
                  <a:lnTo>
                    <a:pt x="19" y="16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7" name="Freeform 2501">
              <a:extLst>
                <a:ext uri="{FF2B5EF4-FFF2-40B4-BE49-F238E27FC236}">
                  <a16:creationId xmlns:a16="http://schemas.microsoft.com/office/drawing/2014/main" id="{844DB93C-5242-403C-8792-2C12D66E2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23"/>
              <a:ext cx="55" cy="56"/>
            </a:xfrm>
            <a:custGeom>
              <a:avLst/>
              <a:gdLst>
                <a:gd name="T0" fmla="*/ 33 w 163"/>
                <a:gd name="T1" fmla="*/ 168 h 168"/>
                <a:gd name="T2" fmla="*/ 27 w 163"/>
                <a:gd name="T3" fmla="*/ 158 h 168"/>
                <a:gd name="T4" fmla="*/ 16 w 163"/>
                <a:gd name="T5" fmla="*/ 143 h 168"/>
                <a:gd name="T6" fmla="*/ 8 w 163"/>
                <a:gd name="T7" fmla="*/ 130 h 168"/>
                <a:gd name="T8" fmla="*/ 3 w 163"/>
                <a:gd name="T9" fmla="*/ 117 h 168"/>
                <a:gd name="T10" fmla="*/ 3 w 163"/>
                <a:gd name="T11" fmla="*/ 107 h 168"/>
                <a:gd name="T12" fmla="*/ 0 w 163"/>
                <a:gd name="T13" fmla="*/ 94 h 168"/>
                <a:gd name="T14" fmla="*/ 0 w 163"/>
                <a:gd name="T15" fmla="*/ 81 h 168"/>
                <a:gd name="T16" fmla="*/ 6 w 163"/>
                <a:gd name="T17" fmla="*/ 69 h 168"/>
                <a:gd name="T18" fmla="*/ 22 w 163"/>
                <a:gd name="T19" fmla="*/ 56 h 168"/>
                <a:gd name="T20" fmla="*/ 33 w 163"/>
                <a:gd name="T21" fmla="*/ 49 h 168"/>
                <a:gd name="T22" fmla="*/ 49 w 163"/>
                <a:gd name="T23" fmla="*/ 38 h 168"/>
                <a:gd name="T24" fmla="*/ 58 w 163"/>
                <a:gd name="T25" fmla="*/ 33 h 168"/>
                <a:gd name="T26" fmla="*/ 77 w 163"/>
                <a:gd name="T27" fmla="*/ 20 h 168"/>
                <a:gd name="T28" fmla="*/ 96 w 163"/>
                <a:gd name="T29" fmla="*/ 10 h 168"/>
                <a:gd name="T30" fmla="*/ 109 w 163"/>
                <a:gd name="T31" fmla="*/ 2 h 168"/>
                <a:gd name="T32" fmla="*/ 120 w 163"/>
                <a:gd name="T33" fmla="*/ 0 h 168"/>
                <a:gd name="T34" fmla="*/ 136 w 163"/>
                <a:gd name="T35" fmla="*/ 0 h 168"/>
                <a:gd name="T36" fmla="*/ 153 w 163"/>
                <a:gd name="T37" fmla="*/ 7 h 168"/>
                <a:gd name="T38" fmla="*/ 163 w 163"/>
                <a:gd name="T39" fmla="*/ 15 h 168"/>
                <a:gd name="T40" fmla="*/ 153 w 163"/>
                <a:gd name="T41" fmla="*/ 25 h 168"/>
                <a:gd name="T42" fmla="*/ 138 w 163"/>
                <a:gd name="T43" fmla="*/ 31 h 168"/>
                <a:gd name="T44" fmla="*/ 125 w 163"/>
                <a:gd name="T45" fmla="*/ 35 h 168"/>
                <a:gd name="T46" fmla="*/ 115 w 163"/>
                <a:gd name="T47" fmla="*/ 38 h 168"/>
                <a:gd name="T48" fmla="*/ 104 w 163"/>
                <a:gd name="T49" fmla="*/ 43 h 168"/>
                <a:gd name="T50" fmla="*/ 87 w 163"/>
                <a:gd name="T51" fmla="*/ 51 h 168"/>
                <a:gd name="T52" fmla="*/ 73 w 163"/>
                <a:gd name="T53" fmla="*/ 58 h 168"/>
                <a:gd name="T54" fmla="*/ 60 w 163"/>
                <a:gd name="T55" fmla="*/ 67 h 168"/>
                <a:gd name="T56" fmla="*/ 46 w 163"/>
                <a:gd name="T57" fmla="*/ 76 h 168"/>
                <a:gd name="T58" fmla="*/ 31 w 163"/>
                <a:gd name="T59" fmla="*/ 92 h 168"/>
                <a:gd name="T60" fmla="*/ 25 w 163"/>
                <a:gd name="T61" fmla="*/ 105 h 168"/>
                <a:gd name="T62" fmla="*/ 25 w 163"/>
                <a:gd name="T63" fmla="*/ 120 h 168"/>
                <a:gd name="T64" fmla="*/ 25 w 163"/>
                <a:gd name="T65" fmla="*/ 130 h 168"/>
                <a:gd name="T66" fmla="*/ 25 w 163"/>
                <a:gd name="T67" fmla="*/ 143 h 168"/>
                <a:gd name="T68" fmla="*/ 31 w 163"/>
                <a:gd name="T69" fmla="*/ 153 h 168"/>
                <a:gd name="T70" fmla="*/ 33 w 163"/>
                <a:gd name="T71" fmla="*/ 166 h 168"/>
                <a:gd name="T72" fmla="*/ 33 w 163"/>
                <a:gd name="T7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" h="168">
                  <a:moveTo>
                    <a:pt x="33" y="168"/>
                  </a:moveTo>
                  <a:lnTo>
                    <a:pt x="27" y="158"/>
                  </a:lnTo>
                  <a:lnTo>
                    <a:pt x="16" y="143"/>
                  </a:lnTo>
                  <a:lnTo>
                    <a:pt x="8" y="130"/>
                  </a:lnTo>
                  <a:lnTo>
                    <a:pt x="3" y="117"/>
                  </a:lnTo>
                  <a:lnTo>
                    <a:pt x="3" y="107"/>
                  </a:lnTo>
                  <a:lnTo>
                    <a:pt x="0" y="94"/>
                  </a:lnTo>
                  <a:lnTo>
                    <a:pt x="0" y="81"/>
                  </a:lnTo>
                  <a:lnTo>
                    <a:pt x="6" y="69"/>
                  </a:lnTo>
                  <a:lnTo>
                    <a:pt x="22" y="56"/>
                  </a:lnTo>
                  <a:lnTo>
                    <a:pt x="33" y="49"/>
                  </a:lnTo>
                  <a:lnTo>
                    <a:pt x="49" y="38"/>
                  </a:lnTo>
                  <a:lnTo>
                    <a:pt x="58" y="33"/>
                  </a:lnTo>
                  <a:lnTo>
                    <a:pt x="77" y="20"/>
                  </a:lnTo>
                  <a:lnTo>
                    <a:pt x="96" y="10"/>
                  </a:lnTo>
                  <a:lnTo>
                    <a:pt x="109" y="2"/>
                  </a:lnTo>
                  <a:lnTo>
                    <a:pt x="120" y="0"/>
                  </a:lnTo>
                  <a:lnTo>
                    <a:pt x="136" y="0"/>
                  </a:lnTo>
                  <a:lnTo>
                    <a:pt x="153" y="7"/>
                  </a:lnTo>
                  <a:lnTo>
                    <a:pt x="163" y="15"/>
                  </a:lnTo>
                  <a:lnTo>
                    <a:pt x="153" y="25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5" y="38"/>
                  </a:lnTo>
                  <a:lnTo>
                    <a:pt x="104" y="43"/>
                  </a:lnTo>
                  <a:lnTo>
                    <a:pt x="87" y="51"/>
                  </a:lnTo>
                  <a:lnTo>
                    <a:pt x="73" y="58"/>
                  </a:lnTo>
                  <a:lnTo>
                    <a:pt x="60" y="67"/>
                  </a:lnTo>
                  <a:lnTo>
                    <a:pt x="46" y="76"/>
                  </a:lnTo>
                  <a:lnTo>
                    <a:pt x="31" y="92"/>
                  </a:lnTo>
                  <a:lnTo>
                    <a:pt x="25" y="105"/>
                  </a:lnTo>
                  <a:lnTo>
                    <a:pt x="25" y="120"/>
                  </a:lnTo>
                  <a:lnTo>
                    <a:pt x="25" y="130"/>
                  </a:lnTo>
                  <a:lnTo>
                    <a:pt x="25" y="143"/>
                  </a:lnTo>
                  <a:lnTo>
                    <a:pt x="31" y="153"/>
                  </a:lnTo>
                  <a:lnTo>
                    <a:pt x="33" y="166"/>
                  </a:lnTo>
                  <a:lnTo>
                    <a:pt x="33" y="168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8" name="Freeform 2502">
              <a:extLst>
                <a:ext uri="{FF2B5EF4-FFF2-40B4-BE49-F238E27FC236}">
                  <a16:creationId xmlns:a16="http://schemas.microsoft.com/office/drawing/2014/main" id="{8B5EEF08-76D9-4DC0-839B-5B2884FE5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23"/>
              <a:ext cx="55" cy="56"/>
            </a:xfrm>
            <a:custGeom>
              <a:avLst/>
              <a:gdLst>
                <a:gd name="T0" fmla="*/ 33 w 163"/>
                <a:gd name="T1" fmla="*/ 168 h 168"/>
                <a:gd name="T2" fmla="*/ 27 w 163"/>
                <a:gd name="T3" fmla="*/ 158 h 168"/>
                <a:gd name="T4" fmla="*/ 16 w 163"/>
                <a:gd name="T5" fmla="*/ 143 h 168"/>
                <a:gd name="T6" fmla="*/ 8 w 163"/>
                <a:gd name="T7" fmla="*/ 130 h 168"/>
                <a:gd name="T8" fmla="*/ 3 w 163"/>
                <a:gd name="T9" fmla="*/ 117 h 168"/>
                <a:gd name="T10" fmla="*/ 3 w 163"/>
                <a:gd name="T11" fmla="*/ 107 h 168"/>
                <a:gd name="T12" fmla="*/ 0 w 163"/>
                <a:gd name="T13" fmla="*/ 94 h 168"/>
                <a:gd name="T14" fmla="*/ 0 w 163"/>
                <a:gd name="T15" fmla="*/ 81 h 168"/>
                <a:gd name="T16" fmla="*/ 6 w 163"/>
                <a:gd name="T17" fmla="*/ 69 h 168"/>
                <a:gd name="T18" fmla="*/ 22 w 163"/>
                <a:gd name="T19" fmla="*/ 56 h 168"/>
                <a:gd name="T20" fmla="*/ 33 w 163"/>
                <a:gd name="T21" fmla="*/ 49 h 168"/>
                <a:gd name="T22" fmla="*/ 49 w 163"/>
                <a:gd name="T23" fmla="*/ 38 h 168"/>
                <a:gd name="T24" fmla="*/ 58 w 163"/>
                <a:gd name="T25" fmla="*/ 33 h 168"/>
                <a:gd name="T26" fmla="*/ 77 w 163"/>
                <a:gd name="T27" fmla="*/ 20 h 168"/>
                <a:gd name="T28" fmla="*/ 96 w 163"/>
                <a:gd name="T29" fmla="*/ 10 h 168"/>
                <a:gd name="T30" fmla="*/ 109 w 163"/>
                <a:gd name="T31" fmla="*/ 2 h 168"/>
                <a:gd name="T32" fmla="*/ 120 w 163"/>
                <a:gd name="T33" fmla="*/ 0 h 168"/>
                <a:gd name="T34" fmla="*/ 136 w 163"/>
                <a:gd name="T35" fmla="*/ 0 h 168"/>
                <a:gd name="T36" fmla="*/ 153 w 163"/>
                <a:gd name="T37" fmla="*/ 7 h 168"/>
                <a:gd name="T38" fmla="*/ 163 w 163"/>
                <a:gd name="T39" fmla="*/ 15 h 168"/>
                <a:gd name="T40" fmla="*/ 153 w 163"/>
                <a:gd name="T41" fmla="*/ 25 h 168"/>
                <a:gd name="T42" fmla="*/ 138 w 163"/>
                <a:gd name="T43" fmla="*/ 31 h 168"/>
                <a:gd name="T44" fmla="*/ 125 w 163"/>
                <a:gd name="T45" fmla="*/ 35 h 168"/>
                <a:gd name="T46" fmla="*/ 115 w 163"/>
                <a:gd name="T47" fmla="*/ 38 h 168"/>
                <a:gd name="T48" fmla="*/ 104 w 163"/>
                <a:gd name="T49" fmla="*/ 43 h 168"/>
                <a:gd name="T50" fmla="*/ 87 w 163"/>
                <a:gd name="T51" fmla="*/ 51 h 168"/>
                <a:gd name="T52" fmla="*/ 73 w 163"/>
                <a:gd name="T53" fmla="*/ 58 h 168"/>
                <a:gd name="T54" fmla="*/ 60 w 163"/>
                <a:gd name="T55" fmla="*/ 67 h 168"/>
                <a:gd name="T56" fmla="*/ 46 w 163"/>
                <a:gd name="T57" fmla="*/ 76 h 168"/>
                <a:gd name="T58" fmla="*/ 31 w 163"/>
                <a:gd name="T59" fmla="*/ 92 h 168"/>
                <a:gd name="T60" fmla="*/ 25 w 163"/>
                <a:gd name="T61" fmla="*/ 105 h 168"/>
                <a:gd name="T62" fmla="*/ 25 w 163"/>
                <a:gd name="T63" fmla="*/ 120 h 168"/>
                <a:gd name="T64" fmla="*/ 25 w 163"/>
                <a:gd name="T65" fmla="*/ 130 h 168"/>
                <a:gd name="T66" fmla="*/ 25 w 163"/>
                <a:gd name="T67" fmla="*/ 143 h 168"/>
                <a:gd name="T68" fmla="*/ 31 w 163"/>
                <a:gd name="T69" fmla="*/ 153 h 168"/>
                <a:gd name="T70" fmla="*/ 33 w 163"/>
                <a:gd name="T71" fmla="*/ 166 h 168"/>
                <a:gd name="T72" fmla="*/ 33 w 163"/>
                <a:gd name="T73" fmla="*/ 168 h 168"/>
                <a:gd name="T74" fmla="*/ 33 w 163"/>
                <a:gd name="T7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" h="168">
                  <a:moveTo>
                    <a:pt x="33" y="168"/>
                  </a:moveTo>
                  <a:lnTo>
                    <a:pt x="27" y="158"/>
                  </a:lnTo>
                  <a:lnTo>
                    <a:pt x="16" y="143"/>
                  </a:lnTo>
                  <a:lnTo>
                    <a:pt x="8" y="130"/>
                  </a:lnTo>
                  <a:lnTo>
                    <a:pt x="3" y="117"/>
                  </a:lnTo>
                  <a:lnTo>
                    <a:pt x="3" y="107"/>
                  </a:lnTo>
                  <a:lnTo>
                    <a:pt x="0" y="94"/>
                  </a:lnTo>
                  <a:lnTo>
                    <a:pt x="0" y="81"/>
                  </a:lnTo>
                  <a:lnTo>
                    <a:pt x="6" y="69"/>
                  </a:lnTo>
                  <a:lnTo>
                    <a:pt x="22" y="56"/>
                  </a:lnTo>
                  <a:lnTo>
                    <a:pt x="33" y="49"/>
                  </a:lnTo>
                  <a:lnTo>
                    <a:pt x="49" y="38"/>
                  </a:lnTo>
                  <a:lnTo>
                    <a:pt x="58" y="33"/>
                  </a:lnTo>
                  <a:lnTo>
                    <a:pt x="77" y="20"/>
                  </a:lnTo>
                  <a:lnTo>
                    <a:pt x="96" y="10"/>
                  </a:lnTo>
                  <a:lnTo>
                    <a:pt x="109" y="2"/>
                  </a:lnTo>
                  <a:lnTo>
                    <a:pt x="120" y="0"/>
                  </a:lnTo>
                  <a:lnTo>
                    <a:pt x="136" y="0"/>
                  </a:lnTo>
                  <a:lnTo>
                    <a:pt x="153" y="7"/>
                  </a:lnTo>
                  <a:lnTo>
                    <a:pt x="163" y="15"/>
                  </a:lnTo>
                  <a:lnTo>
                    <a:pt x="153" y="25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5" y="38"/>
                  </a:lnTo>
                  <a:lnTo>
                    <a:pt x="104" y="43"/>
                  </a:lnTo>
                  <a:lnTo>
                    <a:pt x="87" y="51"/>
                  </a:lnTo>
                  <a:lnTo>
                    <a:pt x="73" y="58"/>
                  </a:lnTo>
                  <a:lnTo>
                    <a:pt x="60" y="67"/>
                  </a:lnTo>
                  <a:lnTo>
                    <a:pt x="46" y="76"/>
                  </a:lnTo>
                  <a:lnTo>
                    <a:pt x="31" y="92"/>
                  </a:lnTo>
                  <a:lnTo>
                    <a:pt x="25" y="105"/>
                  </a:lnTo>
                  <a:lnTo>
                    <a:pt x="25" y="120"/>
                  </a:lnTo>
                  <a:lnTo>
                    <a:pt x="25" y="130"/>
                  </a:lnTo>
                  <a:lnTo>
                    <a:pt x="25" y="143"/>
                  </a:lnTo>
                  <a:lnTo>
                    <a:pt x="31" y="153"/>
                  </a:lnTo>
                  <a:lnTo>
                    <a:pt x="33" y="166"/>
                  </a:lnTo>
                  <a:lnTo>
                    <a:pt x="33" y="168"/>
                  </a:lnTo>
                  <a:lnTo>
                    <a:pt x="33" y="16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9" name="Freeform 2503">
              <a:extLst>
                <a:ext uri="{FF2B5EF4-FFF2-40B4-BE49-F238E27FC236}">
                  <a16:creationId xmlns:a16="http://schemas.microsoft.com/office/drawing/2014/main" id="{00EBCE41-2FFA-4EE7-8DBC-1FBF08F3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864"/>
              <a:ext cx="39" cy="18"/>
            </a:xfrm>
            <a:custGeom>
              <a:avLst/>
              <a:gdLst>
                <a:gd name="T0" fmla="*/ 0 w 117"/>
                <a:gd name="T1" fmla="*/ 50 h 53"/>
                <a:gd name="T2" fmla="*/ 13 w 117"/>
                <a:gd name="T3" fmla="*/ 53 h 53"/>
                <a:gd name="T4" fmla="*/ 36 w 117"/>
                <a:gd name="T5" fmla="*/ 50 h 53"/>
                <a:gd name="T6" fmla="*/ 55 w 117"/>
                <a:gd name="T7" fmla="*/ 45 h 53"/>
                <a:gd name="T8" fmla="*/ 73 w 117"/>
                <a:gd name="T9" fmla="*/ 35 h 53"/>
                <a:gd name="T10" fmla="*/ 92 w 117"/>
                <a:gd name="T11" fmla="*/ 20 h 53"/>
                <a:gd name="T12" fmla="*/ 105 w 117"/>
                <a:gd name="T13" fmla="*/ 12 h 53"/>
                <a:gd name="T14" fmla="*/ 117 w 117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53">
                  <a:moveTo>
                    <a:pt x="0" y="50"/>
                  </a:moveTo>
                  <a:lnTo>
                    <a:pt x="13" y="53"/>
                  </a:lnTo>
                  <a:lnTo>
                    <a:pt x="36" y="50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2" y="20"/>
                  </a:lnTo>
                  <a:lnTo>
                    <a:pt x="105" y="12"/>
                  </a:lnTo>
                  <a:lnTo>
                    <a:pt x="11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0" name="Freeform 2504">
              <a:extLst>
                <a:ext uri="{FF2B5EF4-FFF2-40B4-BE49-F238E27FC236}">
                  <a16:creationId xmlns:a16="http://schemas.microsoft.com/office/drawing/2014/main" id="{A226F6D7-23EB-40B1-A149-D3C89EBB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850"/>
              <a:ext cx="6" cy="23"/>
            </a:xfrm>
            <a:custGeom>
              <a:avLst/>
              <a:gdLst>
                <a:gd name="T0" fmla="*/ 8 w 17"/>
                <a:gd name="T1" fmla="*/ 0 h 69"/>
                <a:gd name="T2" fmla="*/ 17 w 17"/>
                <a:gd name="T3" fmla="*/ 21 h 69"/>
                <a:gd name="T4" fmla="*/ 17 w 17"/>
                <a:gd name="T5" fmla="*/ 39 h 69"/>
                <a:gd name="T6" fmla="*/ 11 w 17"/>
                <a:gd name="T7" fmla="*/ 49 h 69"/>
                <a:gd name="T8" fmla="*/ 0 w 1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9">
                  <a:moveTo>
                    <a:pt x="8" y="0"/>
                  </a:moveTo>
                  <a:lnTo>
                    <a:pt x="17" y="21"/>
                  </a:lnTo>
                  <a:lnTo>
                    <a:pt x="17" y="39"/>
                  </a:lnTo>
                  <a:lnTo>
                    <a:pt x="11" y="49"/>
                  </a:lnTo>
                  <a:lnTo>
                    <a:pt x="0" y="6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1" name="Freeform 2505">
              <a:extLst>
                <a:ext uri="{FF2B5EF4-FFF2-40B4-BE49-F238E27FC236}">
                  <a16:creationId xmlns:a16="http://schemas.microsoft.com/office/drawing/2014/main" id="{924CABFD-7056-431E-B4E3-1E4AF07F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890"/>
              <a:ext cx="22" cy="20"/>
            </a:xfrm>
            <a:custGeom>
              <a:avLst/>
              <a:gdLst>
                <a:gd name="T0" fmla="*/ 64 w 64"/>
                <a:gd name="T1" fmla="*/ 59 h 61"/>
                <a:gd name="T2" fmla="*/ 45 w 64"/>
                <a:gd name="T3" fmla="*/ 61 h 61"/>
                <a:gd name="T4" fmla="*/ 29 w 64"/>
                <a:gd name="T5" fmla="*/ 59 h 61"/>
                <a:gd name="T6" fmla="*/ 18 w 64"/>
                <a:gd name="T7" fmla="*/ 54 h 61"/>
                <a:gd name="T8" fmla="*/ 2 w 64"/>
                <a:gd name="T9" fmla="*/ 41 h 61"/>
                <a:gd name="T10" fmla="*/ 0 w 64"/>
                <a:gd name="T11" fmla="*/ 26 h 61"/>
                <a:gd name="T12" fmla="*/ 2 w 64"/>
                <a:gd name="T13" fmla="*/ 13 h 61"/>
                <a:gd name="T14" fmla="*/ 10 w 64"/>
                <a:gd name="T1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64" y="59"/>
                  </a:moveTo>
                  <a:lnTo>
                    <a:pt x="45" y="61"/>
                  </a:lnTo>
                  <a:lnTo>
                    <a:pt x="29" y="59"/>
                  </a:lnTo>
                  <a:lnTo>
                    <a:pt x="18" y="54"/>
                  </a:lnTo>
                  <a:lnTo>
                    <a:pt x="2" y="41"/>
                  </a:lnTo>
                  <a:lnTo>
                    <a:pt x="0" y="26"/>
                  </a:lnTo>
                  <a:lnTo>
                    <a:pt x="2" y="13"/>
                  </a:lnTo>
                  <a:lnTo>
                    <a:pt x="1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2" name="Freeform 2506">
              <a:extLst>
                <a:ext uri="{FF2B5EF4-FFF2-40B4-BE49-F238E27FC236}">
                  <a16:creationId xmlns:a16="http://schemas.microsoft.com/office/drawing/2014/main" id="{92490633-6220-4F26-B625-9FE085A3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899"/>
              <a:ext cx="13" cy="7"/>
            </a:xfrm>
            <a:custGeom>
              <a:avLst/>
              <a:gdLst>
                <a:gd name="T0" fmla="*/ 29 w 38"/>
                <a:gd name="T1" fmla="*/ 20 h 20"/>
                <a:gd name="T2" fmla="*/ 19 w 38"/>
                <a:gd name="T3" fmla="*/ 20 h 20"/>
                <a:gd name="T4" fmla="*/ 6 w 38"/>
                <a:gd name="T5" fmla="*/ 16 h 20"/>
                <a:gd name="T6" fmla="*/ 0 w 38"/>
                <a:gd name="T7" fmla="*/ 3 h 20"/>
                <a:gd name="T8" fmla="*/ 12 w 38"/>
                <a:gd name="T9" fmla="*/ 0 h 20"/>
                <a:gd name="T10" fmla="*/ 25 w 38"/>
                <a:gd name="T11" fmla="*/ 6 h 20"/>
                <a:gd name="T12" fmla="*/ 38 w 38"/>
                <a:gd name="T13" fmla="*/ 8 h 20"/>
                <a:gd name="T14" fmla="*/ 29 w 3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29" y="20"/>
                  </a:moveTo>
                  <a:lnTo>
                    <a:pt x="19" y="20"/>
                  </a:lnTo>
                  <a:lnTo>
                    <a:pt x="6" y="16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5" y="6"/>
                  </a:lnTo>
                  <a:lnTo>
                    <a:pt x="38" y="8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3" name="Freeform 2507">
              <a:extLst>
                <a:ext uri="{FF2B5EF4-FFF2-40B4-BE49-F238E27FC236}">
                  <a16:creationId xmlns:a16="http://schemas.microsoft.com/office/drawing/2014/main" id="{92BFD350-3A83-4034-B3AD-71D7AC61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899"/>
              <a:ext cx="13" cy="7"/>
            </a:xfrm>
            <a:custGeom>
              <a:avLst/>
              <a:gdLst>
                <a:gd name="T0" fmla="*/ 29 w 38"/>
                <a:gd name="T1" fmla="*/ 20 h 20"/>
                <a:gd name="T2" fmla="*/ 19 w 38"/>
                <a:gd name="T3" fmla="*/ 20 h 20"/>
                <a:gd name="T4" fmla="*/ 6 w 38"/>
                <a:gd name="T5" fmla="*/ 16 h 20"/>
                <a:gd name="T6" fmla="*/ 0 w 38"/>
                <a:gd name="T7" fmla="*/ 3 h 20"/>
                <a:gd name="T8" fmla="*/ 12 w 38"/>
                <a:gd name="T9" fmla="*/ 0 h 20"/>
                <a:gd name="T10" fmla="*/ 25 w 38"/>
                <a:gd name="T11" fmla="*/ 6 h 20"/>
                <a:gd name="T12" fmla="*/ 38 w 38"/>
                <a:gd name="T13" fmla="*/ 8 h 20"/>
                <a:gd name="T14" fmla="*/ 29 w 38"/>
                <a:gd name="T15" fmla="*/ 20 h 20"/>
                <a:gd name="T16" fmla="*/ 29 w 38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0">
                  <a:moveTo>
                    <a:pt x="29" y="20"/>
                  </a:moveTo>
                  <a:lnTo>
                    <a:pt x="19" y="20"/>
                  </a:lnTo>
                  <a:lnTo>
                    <a:pt x="6" y="16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5" y="6"/>
                  </a:lnTo>
                  <a:lnTo>
                    <a:pt x="38" y="8"/>
                  </a:lnTo>
                  <a:lnTo>
                    <a:pt x="29" y="20"/>
                  </a:lnTo>
                  <a:lnTo>
                    <a:pt x="29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4" name="Freeform 2508">
              <a:extLst>
                <a:ext uri="{FF2B5EF4-FFF2-40B4-BE49-F238E27FC236}">
                  <a16:creationId xmlns:a16="http://schemas.microsoft.com/office/drawing/2014/main" id="{DECEA02D-8292-455B-93FF-56E31C93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47"/>
              <a:ext cx="5" cy="14"/>
            </a:xfrm>
            <a:custGeom>
              <a:avLst/>
              <a:gdLst>
                <a:gd name="T0" fmla="*/ 3 w 16"/>
                <a:gd name="T1" fmla="*/ 0 h 41"/>
                <a:gd name="T2" fmla="*/ 0 w 16"/>
                <a:gd name="T3" fmla="*/ 10 h 41"/>
                <a:gd name="T4" fmla="*/ 0 w 16"/>
                <a:gd name="T5" fmla="*/ 20 h 41"/>
                <a:gd name="T6" fmla="*/ 6 w 16"/>
                <a:gd name="T7" fmla="*/ 32 h 41"/>
                <a:gd name="T8" fmla="*/ 16 w 16"/>
                <a:gd name="T9" fmla="*/ 41 h 41"/>
                <a:gd name="T10" fmla="*/ 12 w 16"/>
                <a:gd name="T11" fmla="*/ 28 h 41"/>
                <a:gd name="T12" fmla="*/ 6 w 16"/>
                <a:gd name="T13" fmla="*/ 18 h 41"/>
                <a:gd name="T14" fmla="*/ 3 w 16"/>
                <a:gd name="T15" fmla="*/ 5 h 41"/>
                <a:gd name="T16" fmla="*/ 3 w 16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1">
                  <a:moveTo>
                    <a:pt x="3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32"/>
                  </a:lnTo>
                  <a:lnTo>
                    <a:pt x="16" y="41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5" name="Freeform 2509">
              <a:extLst>
                <a:ext uri="{FF2B5EF4-FFF2-40B4-BE49-F238E27FC236}">
                  <a16:creationId xmlns:a16="http://schemas.microsoft.com/office/drawing/2014/main" id="{B2ECD487-EA5B-4D41-944C-62E9C2E8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47"/>
              <a:ext cx="5" cy="14"/>
            </a:xfrm>
            <a:custGeom>
              <a:avLst/>
              <a:gdLst>
                <a:gd name="T0" fmla="*/ 3 w 16"/>
                <a:gd name="T1" fmla="*/ 0 h 41"/>
                <a:gd name="T2" fmla="*/ 0 w 16"/>
                <a:gd name="T3" fmla="*/ 10 h 41"/>
                <a:gd name="T4" fmla="*/ 0 w 16"/>
                <a:gd name="T5" fmla="*/ 20 h 41"/>
                <a:gd name="T6" fmla="*/ 6 w 16"/>
                <a:gd name="T7" fmla="*/ 32 h 41"/>
                <a:gd name="T8" fmla="*/ 16 w 16"/>
                <a:gd name="T9" fmla="*/ 41 h 41"/>
                <a:gd name="T10" fmla="*/ 12 w 16"/>
                <a:gd name="T11" fmla="*/ 28 h 41"/>
                <a:gd name="T12" fmla="*/ 6 w 16"/>
                <a:gd name="T13" fmla="*/ 18 h 41"/>
                <a:gd name="T14" fmla="*/ 3 w 16"/>
                <a:gd name="T15" fmla="*/ 5 h 41"/>
                <a:gd name="T16" fmla="*/ 3 w 16"/>
                <a:gd name="T17" fmla="*/ 0 h 41"/>
                <a:gd name="T18" fmla="*/ 3 w 16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41">
                  <a:moveTo>
                    <a:pt x="3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32"/>
                  </a:lnTo>
                  <a:lnTo>
                    <a:pt x="16" y="41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3" y="5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6" name="Freeform 2510">
              <a:extLst>
                <a:ext uri="{FF2B5EF4-FFF2-40B4-BE49-F238E27FC236}">
                  <a16:creationId xmlns:a16="http://schemas.microsoft.com/office/drawing/2014/main" id="{8976E58C-10C6-4A02-9278-80DDDFF6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843"/>
              <a:ext cx="53" cy="28"/>
            </a:xfrm>
            <a:custGeom>
              <a:avLst/>
              <a:gdLst>
                <a:gd name="T0" fmla="*/ 159 w 159"/>
                <a:gd name="T1" fmla="*/ 6 h 84"/>
                <a:gd name="T2" fmla="*/ 148 w 159"/>
                <a:gd name="T3" fmla="*/ 6 h 84"/>
                <a:gd name="T4" fmla="*/ 135 w 159"/>
                <a:gd name="T5" fmla="*/ 6 h 84"/>
                <a:gd name="T6" fmla="*/ 113 w 159"/>
                <a:gd name="T7" fmla="*/ 0 h 84"/>
                <a:gd name="T8" fmla="*/ 92 w 159"/>
                <a:gd name="T9" fmla="*/ 2 h 84"/>
                <a:gd name="T10" fmla="*/ 70 w 159"/>
                <a:gd name="T11" fmla="*/ 8 h 84"/>
                <a:gd name="T12" fmla="*/ 51 w 159"/>
                <a:gd name="T13" fmla="*/ 16 h 84"/>
                <a:gd name="T14" fmla="*/ 35 w 159"/>
                <a:gd name="T15" fmla="*/ 28 h 84"/>
                <a:gd name="T16" fmla="*/ 27 w 159"/>
                <a:gd name="T17" fmla="*/ 40 h 84"/>
                <a:gd name="T18" fmla="*/ 18 w 159"/>
                <a:gd name="T19" fmla="*/ 56 h 84"/>
                <a:gd name="T20" fmla="*/ 14 w 159"/>
                <a:gd name="T21" fmla="*/ 69 h 84"/>
                <a:gd name="T22" fmla="*/ 0 w 159"/>
                <a:gd name="T2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4">
                  <a:moveTo>
                    <a:pt x="159" y="6"/>
                  </a:moveTo>
                  <a:lnTo>
                    <a:pt x="148" y="6"/>
                  </a:lnTo>
                  <a:lnTo>
                    <a:pt x="135" y="6"/>
                  </a:lnTo>
                  <a:lnTo>
                    <a:pt x="113" y="0"/>
                  </a:lnTo>
                  <a:lnTo>
                    <a:pt x="92" y="2"/>
                  </a:lnTo>
                  <a:lnTo>
                    <a:pt x="70" y="8"/>
                  </a:lnTo>
                  <a:lnTo>
                    <a:pt x="51" y="16"/>
                  </a:lnTo>
                  <a:lnTo>
                    <a:pt x="35" y="28"/>
                  </a:lnTo>
                  <a:lnTo>
                    <a:pt x="27" y="40"/>
                  </a:lnTo>
                  <a:lnTo>
                    <a:pt x="18" y="56"/>
                  </a:lnTo>
                  <a:lnTo>
                    <a:pt x="14" y="69"/>
                  </a:lnTo>
                  <a:lnTo>
                    <a:pt x="0" y="8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7" name="Freeform 2511">
              <a:extLst>
                <a:ext uri="{FF2B5EF4-FFF2-40B4-BE49-F238E27FC236}">
                  <a16:creationId xmlns:a16="http://schemas.microsoft.com/office/drawing/2014/main" id="{D2F80C78-E4C1-4B98-906A-C6D29DBB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812"/>
              <a:ext cx="40" cy="21"/>
            </a:xfrm>
            <a:custGeom>
              <a:avLst/>
              <a:gdLst>
                <a:gd name="T0" fmla="*/ 119 w 119"/>
                <a:gd name="T1" fmla="*/ 0 h 63"/>
                <a:gd name="T2" fmla="*/ 113 w 119"/>
                <a:gd name="T3" fmla="*/ 12 h 63"/>
                <a:gd name="T4" fmla="*/ 103 w 119"/>
                <a:gd name="T5" fmla="*/ 26 h 63"/>
                <a:gd name="T6" fmla="*/ 90 w 119"/>
                <a:gd name="T7" fmla="*/ 35 h 63"/>
                <a:gd name="T8" fmla="*/ 73 w 119"/>
                <a:gd name="T9" fmla="*/ 45 h 63"/>
                <a:gd name="T10" fmla="*/ 57 w 119"/>
                <a:gd name="T11" fmla="*/ 51 h 63"/>
                <a:gd name="T12" fmla="*/ 38 w 119"/>
                <a:gd name="T13" fmla="*/ 58 h 63"/>
                <a:gd name="T14" fmla="*/ 19 w 119"/>
                <a:gd name="T15" fmla="*/ 61 h 63"/>
                <a:gd name="T16" fmla="*/ 0 w 119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63">
                  <a:moveTo>
                    <a:pt x="119" y="0"/>
                  </a:moveTo>
                  <a:lnTo>
                    <a:pt x="113" y="12"/>
                  </a:lnTo>
                  <a:lnTo>
                    <a:pt x="103" y="26"/>
                  </a:lnTo>
                  <a:lnTo>
                    <a:pt x="90" y="35"/>
                  </a:lnTo>
                  <a:lnTo>
                    <a:pt x="73" y="45"/>
                  </a:lnTo>
                  <a:lnTo>
                    <a:pt x="57" y="51"/>
                  </a:lnTo>
                  <a:lnTo>
                    <a:pt x="38" y="58"/>
                  </a:lnTo>
                  <a:lnTo>
                    <a:pt x="19" y="61"/>
                  </a:lnTo>
                  <a:lnTo>
                    <a:pt x="0" y="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8" name="Freeform 2512">
              <a:extLst>
                <a:ext uri="{FF2B5EF4-FFF2-40B4-BE49-F238E27FC236}">
                  <a16:creationId xmlns:a16="http://schemas.microsoft.com/office/drawing/2014/main" id="{DAB4B7DC-71E0-49B9-978F-E7565930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873"/>
              <a:ext cx="19" cy="23"/>
            </a:xfrm>
            <a:custGeom>
              <a:avLst/>
              <a:gdLst>
                <a:gd name="T0" fmla="*/ 36 w 55"/>
                <a:gd name="T1" fmla="*/ 68 h 68"/>
                <a:gd name="T2" fmla="*/ 49 w 55"/>
                <a:gd name="T3" fmla="*/ 54 h 68"/>
                <a:gd name="T4" fmla="*/ 55 w 55"/>
                <a:gd name="T5" fmla="*/ 32 h 68"/>
                <a:gd name="T6" fmla="*/ 51 w 55"/>
                <a:gd name="T7" fmla="*/ 20 h 68"/>
                <a:gd name="T8" fmla="*/ 41 w 55"/>
                <a:gd name="T9" fmla="*/ 7 h 68"/>
                <a:gd name="T10" fmla="*/ 27 w 55"/>
                <a:gd name="T11" fmla="*/ 2 h 68"/>
                <a:gd name="T12" fmla="*/ 11 w 55"/>
                <a:gd name="T13" fmla="*/ 0 h 68"/>
                <a:gd name="T14" fmla="*/ 0 w 55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8">
                  <a:moveTo>
                    <a:pt x="36" y="68"/>
                  </a:moveTo>
                  <a:lnTo>
                    <a:pt x="49" y="54"/>
                  </a:lnTo>
                  <a:lnTo>
                    <a:pt x="55" y="32"/>
                  </a:lnTo>
                  <a:lnTo>
                    <a:pt x="51" y="20"/>
                  </a:lnTo>
                  <a:lnTo>
                    <a:pt x="41" y="7"/>
                  </a:lnTo>
                  <a:lnTo>
                    <a:pt x="27" y="2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9" name="Freeform 2513">
              <a:extLst>
                <a:ext uri="{FF2B5EF4-FFF2-40B4-BE49-F238E27FC236}">
                  <a16:creationId xmlns:a16="http://schemas.microsoft.com/office/drawing/2014/main" id="{B9947BCC-960D-47C3-877A-5F9D9F8B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89"/>
              <a:ext cx="16" cy="6"/>
            </a:xfrm>
            <a:custGeom>
              <a:avLst/>
              <a:gdLst>
                <a:gd name="T0" fmla="*/ 13 w 46"/>
                <a:gd name="T1" fmla="*/ 16 h 18"/>
                <a:gd name="T2" fmla="*/ 32 w 46"/>
                <a:gd name="T3" fmla="*/ 18 h 18"/>
                <a:gd name="T4" fmla="*/ 46 w 46"/>
                <a:gd name="T5" fmla="*/ 16 h 18"/>
                <a:gd name="T6" fmla="*/ 43 w 46"/>
                <a:gd name="T7" fmla="*/ 6 h 18"/>
                <a:gd name="T8" fmla="*/ 22 w 46"/>
                <a:gd name="T9" fmla="*/ 0 h 18"/>
                <a:gd name="T10" fmla="*/ 3 w 46"/>
                <a:gd name="T11" fmla="*/ 2 h 18"/>
                <a:gd name="T12" fmla="*/ 0 w 46"/>
                <a:gd name="T13" fmla="*/ 13 h 18"/>
                <a:gd name="T14" fmla="*/ 13 w 46"/>
                <a:gd name="T1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8">
                  <a:moveTo>
                    <a:pt x="13" y="16"/>
                  </a:moveTo>
                  <a:lnTo>
                    <a:pt x="32" y="18"/>
                  </a:lnTo>
                  <a:lnTo>
                    <a:pt x="46" y="16"/>
                  </a:lnTo>
                  <a:lnTo>
                    <a:pt x="43" y="6"/>
                  </a:lnTo>
                  <a:lnTo>
                    <a:pt x="22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0" name="Freeform 2514">
              <a:extLst>
                <a:ext uri="{FF2B5EF4-FFF2-40B4-BE49-F238E27FC236}">
                  <a16:creationId xmlns:a16="http://schemas.microsoft.com/office/drawing/2014/main" id="{7D5C663F-C9BD-4C85-9E11-10DBD7E3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89"/>
              <a:ext cx="16" cy="6"/>
            </a:xfrm>
            <a:custGeom>
              <a:avLst/>
              <a:gdLst>
                <a:gd name="T0" fmla="*/ 13 w 46"/>
                <a:gd name="T1" fmla="*/ 16 h 18"/>
                <a:gd name="T2" fmla="*/ 32 w 46"/>
                <a:gd name="T3" fmla="*/ 18 h 18"/>
                <a:gd name="T4" fmla="*/ 46 w 46"/>
                <a:gd name="T5" fmla="*/ 16 h 18"/>
                <a:gd name="T6" fmla="*/ 43 w 46"/>
                <a:gd name="T7" fmla="*/ 6 h 18"/>
                <a:gd name="T8" fmla="*/ 22 w 46"/>
                <a:gd name="T9" fmla="*/ 0 h 18"/>
                <a:gd name="T10" fmla="*/ 3 w 46"/>
                <a:gd name="T11" fmla="*/ 2 h 18"/>
                <a:gd name="T12" fmla="*/ 0 w 46"/>
                <a:gd name="T13" fmla="*/ 13 h 18"/>
                <a:gd name="T14" fmla="*/ 13 w 46"/>
                <a:gd name="T15" fmla="*/ 16 h 18"/>
                <a:gd name="T16" fmla="*/ 13 w 46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8">
                  <a:moveTo>
                    <a:pt x="13" y="16"/>
                  </a:moveTo>
                  <a:lnTo>
                    <a:pt x="32" y="18"/>
                  </a:lnTo>
                  <a:lnTo>
                    <a:pt x="46" y="16"/>
                  </a:lnTo>
                  <a:lnTo>
                    <a:pt x="43" y="6"/>
                  </a:lnTo>
                  <a:lnTo>
                    <a:pt x="22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13" y="16"/>
                  </a:lnTo>
                  <a:lnTo>
                    <a:pt x="13" y="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1" name="Freeform 2515">
              <a:extLst>
                <a:ext uri="{FF2B5EF4-FFF2-40B4-BE49-F238E27FC236}">
                  <a16:creationId xmlns:a16="http://schemas.microsoft.com/office/drawing/2014/main" id="{FE48A3F6-04E4-434D-A468-DF90490F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833"/>
              <a:ext cx="39" cy="155"/>
            </a:xfrm>
            <a:custGeom>
              <a:avLst/>
              <a:gdLst>
                <a:gd name="T0" fmla="*/ 19 w 116"/>
                <a:gd name="T1" fmla="*/ 114 h 466"/>
                <a:gd name="T2" fmla="*/ 22 w 116"/>
                <a:gd name="T3" fmla="*/ 135 h 466"/>
                <a:gd name="T4" fmla="*/ 27 w 116"/>
                <a:gd name="T5" fmla="*/ 156 h 466"/>
                <a:gd name="T6" fmla="*/ 37 w 116"/>
                <a:gd name="T7" fmla="*/ 174 h 466"/>
                <a:gd name="T8" fmla="*/ 51 w 116"/>
                <a:gd name="T9" fmla="*/ 191 h 466"/>
                <a:gd name="T10" fmla="*/ 62 w 116"/>
                <a:gd name="T11" fmla="*/ 209 h 466"/>
                <a:gd name="T12" fmla="*/ 68 w 116"/>
                <a:gd name="T13" fmla="*/ 219 h 466"/>
                <a:gd name="T14" fmla="*/ 73 w 116"/>
                <a:gd name="T15" fmla="*/ 235 h 466"/>
                <a:gd name="T16" fmla="*/ 79 w 116"/>
                <a:gd name="T17" fmla="*/ 244 h 466"/>
                <a:gd name="T18" fmla="*/ 81 w 116"/>
                <a:gd name="T19" fmla="*/ 260 h 466"/>
                <a:gd name="T20" fmla="*/ 81 w 116"/>
                <a:gd name="T21" fmla="*/ 276 h 466"/>
                <a:gd name="T22" fmla="*/ 83 w 116"/>
                <a:gd name="T23" fmla="*/ 294 h 466"/>
                <a:gd name="T24" fmla="*/ 83 w 116"/>
                <a:gd name="T25" fmla="*/ 311 h 466"/>
                <a:gd name="T26" fmla="*/ 81 w 116"/>
                <a:gd name="T27" fmla="*/ 326 h 466"/>
                <a:gd name="T28" fmla="*/ 79 w 116"/>
                <a:gd name="T29" fmla="*/ 347 h 466"/>
                <a:gd name="T30" fmla="*/ 70 w 116"/>
                <a:gd name="T31" fmla="*/ 368 h 466"/>
                <a:gd name="T32" fmla="*/ 62 w 116"/>
                <a:gd name="T33" fmla="*/ 385 h 466"/>
                <a:gd name="T34" fmla="*/ 54 w 116"/>
                <a:gd name="T35" fmla="*/ 406 h 466"/>
                <a:gd name="T36" fmla="*/ 44 w 116"/>
                <a:gd name="T37" fmla="*/ 424 h 466"/>
                <a:gd name="T38" fmla="*/ 33 w 116"/>
                <a:gd name="T39" fmla="*/ 439 h 466"/>
                <a:gd name="T40" fmla="*/ 16 w 116"/>
                <a:gd name="T41" fmla="*/ 454 h 466"/>
                <a:gd name="T42" fmla="*/ 0 w 116"/>
                <a:gd name="T43" fmla="*/ 466 h 466"/>
                <a:gd name="T44" fmla="*/ 19 w 116"/>
                <a:gd name="T45" fmla="*/ 454 h 466"/>
                <a:gd name="T46" fmla="*/ 35 w 116"/>
                <a:gd name="T47" fmla="*/ 442 h 466"/>
                <a:gd name="T48" fmla="*/ 51 w 116"/>
                <a:gd name="T49" fmla="*/ 428 h 466"/>
                <a:gd name="T50" fmla="*/ 62 w 116"/>
                <a:gd name="T51" fmla="*/ 416 h 466"/>
                <a:gd name="T52" fmla="*/ 73 w 116"/>
                <a:gd name="T53" fmla="*/ 400 h 466"/>
                <a:gd name="T54" fmla="*/ 81 w 116"/>
                <a:gd name="T55" fmla="*/ 388 h 466"/>
                <a:gd name="T56" fmla="*/ 89 w 116"/>
                <a:gd name="T57" fmla="*/ 372 h 466"/>
                <a:gd name="T58" fmla="*/ 94 w 116"/>
                <a:gd name="T59" fmla="*/ 356 h 466"/>
                <a:gd name="T60" fmla="*/ 97 w 116"/>
                <a:gd name="T61" fmla="*/ 347 h 466"/>
                <a:gd name="T62" fmla="*/ 100 w 116"/>
                <a:gd name="T63" fmla="*/ 334 h 466"/>
                <a:gd name="T64" fmla="*/ 102 w 116"/>
                <a:gd name="T65" fmla="*/ 324 h 466"/>
                <a:gd name="T66" fmla="*/ 106 w 116"/>
                <a:gd name="T67" fmla="*/ 314 h 466"/>
                <a:gd name="T68" fmla="*/ 108 w 116"/>
                <a:gd name="T69" fmla="*/ 300 h 466"/>
                <a:gd name="T70" fmla="*/ 111 w 116"/>
                <a:gd name="T71" fmla="*/ 288 h 466"/>
                <a:gd name="T72" fmla="*/ 114 w 116"/>
                <a:gd name="T73" fmla="*/ 276 h 466"/>
                <a:gd name="T74" fmla="*/ 116 w 116"/>
                <a:gd name="T75" fmla="*/ 265 h 466"/>
                <a:gd name="T76" fmla="*/ 106 w 116"/>
                <a:gd name="T77" fmla="*/ 242 h 466"/>
                <a:gd name="T78" fmla="*/ 102 w 116"/>
                <a:gd name="T79" fmla="*/ 222 h 466"/>
                <a:gd name="T80" fmla="*/ 97 w 116"/>
                <a:gd name="T81" fmla="*/ 196 h 466"/>
                <a:gd name="T82" fmla="*/ 92 w 116"/>
                <a:gd name="T83" fmla="*/ 176 h 466"/>
                <a:gd name="T84" fmla="*/ 87 w 116"/>
                <a:gd name="T85" fmla="*/ 150 h 466"/>
                <a:gd name="T86" fmla="*/ 83 w 116"/>
                <a:gd name="T87" fmla="*/ 132 h 466"/>
                <a:gd name="T88" fmla="*/ 79 w 116"/>
                <a:gd name="T89" fmla="*/ 110 h 466"/>
                <a:gd name="T90" fmla="*/ 70 w 116"/>
                <a:gd name="T91" fmla="*/ 84 h 466"/>
                <a:gd name="T92" fmla="*/ 62 w 116"/>
                <a:gd name="T93" fmla="*/ 61 h 466"/>
                <a:gd name="T94" fmla="*/ 51 w 116"/>
                <a:gd name="T95" fmla="*/ 40 h 466"/>
                <a:gd name="T96" fmla="*/ 41 w 116"/>
                <a:gd name="T97" fmla="*/ 18 h 466"/>
                <a:gd name="T98" fmla="*/ 31 w 116"/>
                <a:gd name="T99" fmla="*/ 0 h 466"/>
                <a:gd name="T100" fmla="*/ 31 w 116"/>
                <a:gd name="T101" fmla="*/ 26 h 466"/>
                <a:gd name="T102" fmla="*/ 27 w 116"/>
                <a:gd name="T103" fmla="*/ 51 h 466"/>
                <a:gd name="T104" fmla="*/ 24 w 116"/>
                <a:gd name="T105" fmla="*/ 71 h 466"/>
                <a:gd name="T106" fmla="*/ 22 w 116"/>
                <a:gd name="T107" fmla="*/ 89 h 466"/>
                <a:gd name="T108" fmla="*/ 19 w 116"/>
                <a:gd name="T109" fmla="*/ 104 h 466"/>
                <a:gd name="T110" fmla="*/ 19 w 116"/>
                <a:gd name="T111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466">
                  <a:moveTo>
                    <a:pt x="19" y="114"/>
                  </a:moveTo>
                  <a:lnTo>
                    <a:pt x="22" y="135"/>
                  </a:lnTo>
                  <a:lnTo>
                    <a:pt x="27" y="156"/>
                  </a:lnTo>
                  <a:lnTo>
                    <a:pt x="37" y="174"/>
                  </a:lnTo>
                  <a:lnTo>
                    <a:pt x="51" y="191"/>
                  </a:lnTo>
                  <a:lnTo>
                    <a:pt x="62" y="209"/>
                  </a:lnTo>
                  <a:lnTo>
                    <a:pt x="68" y="219"/>
                  </a:lnTo>
                  <a:lnTo>
                    <a:pt x="73" y="235"/>
                  </a:lnTo>
                  <a:lnTo>
                    <a:pt x="79" y="244"/>
                  </a:lnTo>
                  <a:lnTo>
                    <a:pt x="81" y="260"/>
                  </a:lnTo>
                  <a:lnTo>
                    <a:pt x="81" y="276"/>
                  </a:lnTo>
                  <a:lnTo>
                    <a:pt x="83" y="294"/>
                  </a:lnTo>
                  <a:lnTo>
                    <a:pt x="83" y="311"/>
                  </a:lnTo>
                  <a:lnTo>
                    <a:pt x="81" y="326"/>
                  </a:lnTo>
                  <a:lnTo>
                    <a:pt x="79" y="347"/>
                  </a:lnTo>
                  <a:lnTo>
                    <a:pt x="70" y="368"/>
                  </a:lnTo>
                  <a:lnTo>
                    <a:pt x="62" y="385"/>
                  </a:lnTo>
                  <a:lnTo>
                    <a:pt x="54" y="406"/>
                  </a:lnTo>
                  <a:lnTo>
                    <a:pt x="44" y="424"/>
                  </a:lnTo>
                  <a:lnTo>
                    <a:pt x="33" y="439"/>
                  </a:lnTo>
                  <a:lnTo>
                    <a:pt x="16" y="454"/>
                  </a:lnTo>
                  <a:lnTo>
                    <a:pt x="0" y="466"/>
                  </a:lnTo>
                  <a:lnTo>
                    <a:pt x="19" y="454"/>
                  </a:lnTo>
                  <a:lnTo>
                    <a:pt x="35" y="442"/>
                  </a:lnTo>
                  <a:lnTo>
                    <a:pt x="51" y="428"/>
                  </a:lnTo>
                  <a:lnTo>
                    <a:pt x="62" y="416"/>
                  </a:lnTo>
                  <a:lnTo>
                    <a:pt x="73" y="400"/>
                  </a:lnTo>
                  <a:lnTo>
                    <a:pt x="81" y="388"/>
                  </a:lnTo>
                  <a:lnTo>
                    <a:pt x="89" y="372"/>
                  </a:lnTo>
                  <a:lnTo>
                    <a:pt x="94" y="356"/>
                  </a:lnTo>
                  <a:lnTo>
                    <a:pt x="97" y="347"/>
                  </a:lnTo>
                  <a:lnTo>
                    <a:pt x="100" y="334"/>
                  </a:lnTo>
                  <a:lnTo>
                    <a:pt x="102" y="324"/>
                  </a:lnTo>
                  <a:lnTo>
                    <a:pt x="106" y="314"/>
                  </a:lnTo>
                  <a:lnTo>
                    <a:pt x="108" y="300"/>
                  </a:lnTo>
                  <a:lnTo>
                    <a:pt x="111" y="288"/>
                  </a:lnTo>
                  <a:lnTo>
                    <a:pt x="114" y="276"/>
                  </a:lnTo>
                  <a:lnTo>
                    <a:pt x="116" y="265"/>
                  </a:lnTo>
                  <a:lnTo>
                    <a:pt x="106" y="242"/>
                  </a:lnTo>
                  <a:lnTo>
                    <a:pt x="102" y="222"/>
                  </a:lnTo>
                  <a:lnTo>
                    <a:pt x="97" y="196"/>
                  </a:lnTo>
                  <a:lnTo>
                    <a:pt x="92" y="176"/>
                  </a:lnTo>
                  <a:lnTo>
                    <a:pt x="87" y="150"/>
                  </a:lnTo>
                  <a:lnTo>
                    <a:pt x="83" y="132"/>
                  </a:lnTo>
                  <a:lnTo>
                    <a:pt x="79" y="110"/>
                  </a:lnTo>
                  <a:lnTo>
                    <a:pt x="70" y="84"/>
                  </a:lnTo>
                  <a:lnTo>
                    <a:pt x="62" y="61"/>
                  </a:lnTo>
                  <a:lnTo>
                    <a:pt x="51" y="40"/>
                  </a:lnTo>
                  <a:lnTo>
                    <a:pt x="41" y="18"/>
                  </a:lnTo>
                  <a:lnTo>
                    <a:pt x="31" y="0"/>
                  </a:lnTo>
                  <a:lnTo>
                    <a:pt x="31" y="26"/>
                  </a:lnTo>
                  <a:lnTo>
                    <a:pt x="27" y="51"/>
                  </a:lnTo>
                  <a:lnTo>
                    <a:pt x="24" y="71"/>
                  </a:lnTo>
                  <a:lnTo>
                    <a:pt x="22" y="89"/>
                  </a:lnTo>
                  <a:lnTo>
                    <a:pt x="19" y="104"/>
                  </a:lnTo>
                  <a:lnTo>
                    <a:pt x="19" y="114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2" name="Freeform 2516">
              <a:extLst>
                <a:ext uri="{FF2B5EF4-FFF2-40B4-BE49-F238E27FC236}">
                  <a16:creationId xmlns:a16="http://schemas.microsoft.com/office/drawing/2014/main" id="{6AEDD5FB-109F-4CA6-A189-9B6F7704C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833"/>
              <a:ext cx="39" cy="155"/>
            </a:xfrm>
            <a:custGeom>
              <a:avLst/>
              <a:gdLst>
                <a:gd name="T0" fmla="*/ 19 w 116"/>
                <a:gd name="T1" fmla="*/ 114 h 466"/>
                <a:gd name="T2" fmla="*/ 22 w 116"/>
                <a:gd name="T3" fmla="*/ 135 h 466"/>
                <a:gd name="T4" fmla="*/ 27 w 116"/>
                <a:gd name="T5" fmla="*/ 156 h 466"/>
                <a:gd name="T6" fmla="*/ 37 w 116"/>
                <a:gd name="T7" fmla="*/ 174 h 466"/>
                <a:gd name="T8" fmla="*/ 51 w 116"/>
                <a:gd name="T9" fmla="*/ 191 h 466"/>
                <a:gd name="T10" fmla="*/ 62 w 116"/>
                <a:gd name="T11" fmla="*/ 209 h 466"/>
                <a:gd name="T12" fmla="*/ 68 w 116"/>
                <a:gd name="T13" fmla="*/ 219 h 466"/>
                <a:gd name="T14" fmla="*/ 73 w 116"/>
                <a:gd name="T15" fmla="*/ 235 h 466"/>
                <a:gd name="T16" fmla="*/ 79 w 116"/>
                <a:gd name="T17" fmla="*/ 244 h 466"/>
                <a:gd name="T18" fmla="*/ 81 w 116"/>
                <a:gd name="T19" fmla="*/ 260 h 466"/>
                <a:gd name="T20" fmla="*/ 81 w 116"/>
                <a:gd name="T21" fmla="*/ 276 h 466"/>
                <a:gd name="T22" fmla="*/ 83 w 116"/>
                <a:gd name="T23" fmla="*/ 294 h 466"/>
                <a:gd name="T24" fmla="*/ 83 w 116"/>
                <a:gd name="T25" fmla="*/ 311 h 466"/>
                <a:gd name="T26" fmla="*/ 81 w 116"/>
                <a:gd name="T27" fmla="*/ 326 h 466"/>
                <a:gd name="T28" fmla="*/ 79 w 116"/>
                <a:gd name="T29" fmla="*/ 347 h 466"/>
                <a:gd name="T30" fmla="*/ 70 w 116"/>
                <a:gd name="T31" fmla="*/ 368 h 466"/>
                <a:gd name="T32" fmla="*/ 62 w 116"/>
                <a:gd name="T33" fmla="*/ 385 h 466"/>
                <a:gd name="T34" fmla="*/ 54 w 116"/>
                <a:gd name="T35" fmla="*/ 406 h 466"/>
                <a:gd name="T36" fmla="*/ 44 w 116"/>
                <a:gd name="T37" fmla="*/ 424 h 466"/>
                <a:gd name="T38" fmla="*/ 33 w 116"/>
                <a:gd name="T39" fmla="*/ 439 h 466"/>
                <a:gd name="T40" fmla="*/ 16 w 116"/>
                <a:gd name="T41" fmla="*/ 454 h 466"/>
                <a:gd name="T42" fmla="*/ 0 w 116"/>
                <a:gd name="T43" fmla="*/ 466 h 466"/>
                <a:gd name="T44" fmla="*/ 19 w 116"/>
                <a:gd name="T45" fmla="*/ 454 h 466"/>
                <a:gd name="T46" fmla="*/ 35 w 116"/>
                <a:gd name="T47" fmla="*/ 442 h 466"/>
                <a:gd name="T48" fmla="*/ 51 w 116"/>
                <a:gd name="T49" fmla="*/ 428 h 466"/>
                <a:gd name="T50" fmla="*/ 62 w 116"/>
                <a:gd name="T51" fmla="*/ 416 h 466"/>
                <a:gd name="T52" fmla="*/ 73 w 116"/>
                <a:gd name="T53" fmla="*/ 400 h 466"/>
                <a:gd name="T54" fmla="*/ 81 w 116"/>
                <a:gd name="T55" fmla="*/ 388 h 466"/>
                <a:gd name="T56" fmla="*/ 89 w 116"/>
                <a:gd name="T57" fmla="*/ 372 h 466"/>
                <a:gd name="T58" fmla="*/ 94 w 116"/>
                <a:gd name="T59" fmla="*/ 356 h 466"/>
                <a:gd name="T60" fmla="*/ 97 w 116"/>
                <a:gd name="T61" fmla="*/ 347 h 466"/>
                <a:gd name="T62" fmla="*/ 100 w 116"/>
                <a:gd name="T63" fmla="*/ 334 h 466"/>
                <a:gd name="T64" fmla="*/ 102 w 116"/>
                <a:gd name="T65" fmla="*/ 324 h 466"/>
                <a:gd name="T66" fmla="*/ 106 w 116"/>
                <a:gd name="T67" fmla="*/ 314 h 466"/>
                <a:gd name="T68" fmla="*/ 108 w 116"/>
                <a:gd name="T69" fmla="*/ 300 h 466"/>
                <a:gd name="T70" fmla="*/ 111 w 116"/>
                <a:gd name="T71" fmla="*/ 288 h 466"/>
                <a:gd name="T72" fmla="*/ 114 w 116"/>
                <a:gd name="T73" fmla="*/ 276 h 466"/>
                <a:gd name="T74" fmla="*/ 116 w 116"/>
                <a:gd name="T75" fmla="*/ 265 h 466"/>
                <a:gd name="T76" fmla="*/ 106 w 116"/>
                <a:gd name="T77" fmla="*/ 242 h 466"/>
                <a:gd name="T78" fmla="*/ 102 w 116"/>
                <a:gd name="T79" fmla="*/ 222 h 466"/>
                <a:gd name="T80" fmla="*/ 97 w 116"/>
                <a:gd name="T81" fmla="*/ 196 h 466"/>
                <a:gd name="T82" fmla="*/ 92 w 116"/>
                <a:gd name="T83" fmla="*/ 176 h 466"/>
                <a:gd name="T84" fmla="*/ 87 w 116"/>
                <a:gd name="T85" fmla="*/ 150 h 466"/>
                <a:gd name="T86" fmla="*/ 83 w 116"/>
                <a:gd name="T87" fmla="*/ 132 h 466"/>
                <a:gd name="T88" fmla="*/ 79 w 116"/>
                <a:gd name="T89" fmla="*/ 110 h 466"/>
                <a:gd name="T90" fmla="*/ 70 w 116"/>
                <a:gd name="T91" fmla="*/ 84 h 466"/>
                <a:gd name="T92" fmla="*/ 62 w 116"/>
                <a:gd name="T93" fmla="*/ 61 h 466"/>
                <a:gd name="T94" fmla="*/ 51 w 116"/>
                <a:gd name="T95" fmla="*/ 40 h 466"/>
                <a:gd name="T96" fmla="*/ 41 w 116"/>
                <a:gd name="T97" fmla="*/ 18 h 466"/>
                <a:gd name="T98" fmla="*/ 31 w 116"/>
                <a:gd name="T99" fmla="*/ 0 h 466"/>
                <a:gd name="T100" fmla="*/ 31 w 116"/>
                <a:gd name="T101" fmla="*/ 26 h 466"/>
                <a:gd name="T102" fmla="*/ 27 w 116"/>
                <a:gd name="T103" fmla="*/ 51 h 466"/>
                <a:gd name="T104" fmla="*/ 24 w 116"/>
                <a:gd name="T105" fmla="*/ 71 h 466"/>
                <a:gd name="T106" fmla="*/ 22 w 116"/>
                <a:gd name="T107" fmla="*/ 89 h 466"/>
                <a:gd name="T108" fmla="*/ 19 w 116"/>
                <a:gd name="T109" fmla="*/ 104 h 466"/>
                <a:gd name="T110" fmla="*/ 19 w 116"/>
                <a:gd name="T111" fmla="*/ 114 h 466"/>
                <a:gd name="T112" fmla="*/ 19 w 116"/>
                <a:gd name="T113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" h="466">
                  <a:moveTo>
                    <a:pt x="19" y="114"/>
                  </a:moveTo>
                  <a:lnTo>
                    <a:pt x="22" y="135"/>
                  </a:lnTo>
                  <a:lnTo>
                    <a:pt x="27" y="156"/>
                  </a:lnTo>
                  <a:lnTo>
                    <a:pt x="37" y="174"/>
                  </a:lnTo>
                  <a:lnTo>
                    <a:pt x="51" y="191"/>
                  </a:lnTo>
                  <a:lnTo>
                    <a:pt x="62" y="209"/>
                  </a:lnTo>
                  <a:lnTo>
                    <a:pt x="68" y="219"/>
                  </a:lnTo>
                  <a:lnTo>
                    <a:pt x="73" y="235"/>
                  </a:lnTo>
                  <a:lnTo>
                    <a:pt x="79" y="244"/>
                  </a:lnTo>
                  <a:lnTo>
                    <a:pt x="81" y="260"/>
                  </a:lnTo>
                  <a:lnTo>
                    <a:pt x="81" y="276"/>
                  </a:lnTo>
                  <a:lnTo>
                    <a:pt x="83" y="294"/>
                  </a:lnTo>
                  <a:lnTo>
                    <a:pt x="83" y="311"/>
                  </a:lnTo>
                  <a:lnTo>
                    <a:pt x="81" y="326"/>
                  </a:lnTo>
                  <a:lnTo>
                    <a:pt x="79" y="347"/>
                  </a:lnTo>
                  <a:lnTo>
                    <a:pt x="70" y="368"/>
                  </a:lnTo>
                  <a:lnTo>
                    <a:pt x="62" y="385"/>
                  </a:lnTo>
                  <a:lnTo>
                    <a:pt x="54" y="406"/>
                  </a:lnTo>
                  <a:lnTo>
                    <a:pt x="44" y="424"/>
                  </a:lnTo>
                  <a:lnTo>
                    <a:pt x="33" y="439"/>
                  </a:lnTo>
                  <a:lnTo>
                    <a:pt x="16" y="454"/>
                  </a:lnTo>
                  <a:lnTo>
                    <a:pt x="0" y="466"/>
                  </a:lnTo>
                  <a:lnTo>
                    <a:pt x="19" y="454"/>
                  </a:lnTo>
                  <a:lnTo>
                    <a:pt x="35" y="442"/>
                  </a:lnTo>
                  <a:lnTo>
                    <a:pt x="51" y="428"/>
                  </a:lnTo>
                  <a:lnTo>
                    <a:pt x="62" y="416"/>
                  </a:lnTo>
                  <a:lnTo>
                    <a:pt x="73" y="400"/>
                  </a:lnTo>
                  <a:lnTo>
                    <a:pt x="81" y="388"/>
                  </a:lnTo>
                  <a:lnTo>
                    <a:pt x="89" y="372"/>
                  </a:lnTo>
                  <a:lnTo>
                    <a:pt x="94" y="356"/>
                  </a:lnTo>
                  <a:lnTo>
                    <a:pt x="97" y="347"/>
                  </a:lnTo>
                  <a:lnTo>
                    <a:pt x="100" y="334"/>
                  </a:lnTo>
                  <a:lnTo>
                    <a:pt x="102" y="324"/>
                  </a:lnTo>
                  <a:lnTo>
                    <a:pt x="106" y="314"/>
                  </a:lnTo>
                  <a:lnTo>
                    <a:pt x="108" y="300"/>
                  </a:lnTo>
                  <a:lnTo>
                    <a:pt x="111" y="288"/>
                  </a:lnTo>
                  <a:lnTo>
                    <a:pt x="114" y="276"/>
                  </a:lnTo>
                  <a:lnTo>
                    <a:pt x="116" y="265"/>
                  </a:lnTo>
                  <a:lnTo>
                    <a:pt x="106" y="242"/>
                  </a:lnTo>
                  <a:lnTo>
                    <a:pt x="102" y="222"/>
                  </a:lnTo>
                  <a:lnTo>
                    <a:pt x="97" y="196"/>
                  </a:lnTo>
                  <a:lnTo>
                    <a:pt x="92" y="176"/>
                  </a:lnTo>
                  <a:lnTo>
                    <a:pt x="87" y="150"/>
                  </a:lnTo>
                  <a:lnTo>
                    <a:pt x="83" y="132"/>
                  </a:lnTo>
                  <a:lnTo>
                    <a:pt x="79" y="110"/>
                  </a:lnTo>
                  <a:lnTo>
                    <a:pt x="70" y="84"/>
                  </a:lnTo>
                  <a:lnTo>
                    <a:pt x="62" y="61"/>
                  </a:lnTo>
                  <a:lnTo>
                    <a:pt x="51" y="40"/>
                  </a:lnTo>
                  <a:lnTo>
                    <a:pt x="41" y="18"/>
                  </a:lnTo>
                  <a:lnTo>
                    <a:pt x="31" y="0"/>
                  </a:lnTo>
                  <a:lnTo>
                    <a:pt x="31" y="26"/>
                  </a:lnTo>
                  <a:lnTo>
                    <a:pt x="27" y="51"/>
                  </a:lnTo>
                  <a:lnTo>
                    <a:pt x="24" y="71"/>
                  </a:lnTo>
                  <a:lnTo>
                    <a:pt x="22" y="89"/>
                  </a:lnTo>
                  <a:lnTo>
                    <a:pt x="19" y="104"/>
                  </a:lnTo>
                  <a:lnTo>
                    <a:pt x="19" y="114"/>
                  </a:lnTo>
                  <a:lnTo>
                    <a:pt x="19" y="1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3" name="Freeform 2517">
              <a:extLst>
                <a:ext uri="{FF2B5EF4-FFF2-40B4-BE49-F238E27FC236}">
                  <a16:creationId xmlns:a16="http://schemas.microsoft.com/office/drawing/2014/main" id="{012E9044-1A17-43D4-BEA7-B4D1B6C4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914"/>
              <a:ext cx="78" cy="47"/>
            </a:xfrm>
            <a:custGeom>
              <a:avLst/>
              <a:gdLst>
                <a:gd name="T0" fmla="*/ 222 w 235"/>
                <a:gd name="T1" fmla="*/ 33 h 142"/>
                <a:gd name="T2" fmla="*/ 235 w 235"/>
                <a:gd name="T3" fmla="*/ 0 h 142"/>
                <a:gd name="T4" fmla="*/ 135 w 235"/>
                <a:gd name="T5" fmla="*/ 18 h 142"/>
                <a:gd name="T6" fmla="*/ 94 w 235"/>
                <a:gd name="T7" fmla="*/ 58 h 142"/>
                <a:gd name="T8" fmla="*/ 40 w 235"/>
                <a:gd name="T9" fmla="*/ 71 h 142"/>
                <a:gd name="T10" fmla="*/ 0 w 235"/>
                <a:gd name="T11" fmla="*/ 114 h 142"/>
                <a:gd name="T12" fmla="*/ 72 w 235"/>
                <a:gd name="T13" fmla="*/ 142 h 142"/>
                <a:gd name="T14" fmla="*/ 186 w 235"/>
                <a:gd name="T15" fmla="*/ 104 h 142"/>
                <a:gd name="T16" fmla="*/ 222 w 235"/>
                <a:gd name="T17" fmla="*/ 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142">
                  <a:moveTo>
                    <a:pt x="222" y="33"/>
                  </a:moveTo>
                  <a:lnTo>
                    <a:pt x="235" y="0"/>
                  </a:lnTo>
                  <a:lnTo>
                    <a:pt x="135" y="18"/>
                  </a:lnTo>
                  <a:lnTo>
                    <a:pt x="94" y="58"/>
                  </a:lnTo>
                  <a:lnTo>
                    <a:pt x="40" y="71"/>
                  </a:lnTo>
                  <a:lnTo>
                    <a:pt x="0" y="114"/>
                  </a:lnTo>
                  <a:lnTo>
                    <a:pt x="72" y="142"/>
                  </a:lnTo>
                  <a:lnTo>
                    <a:pt x="186" y="104"/>
                  </a:lnTo>
                  <a:lnTo>
                    <a:pt x="222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4" name="Freeform 2518">
              <a:extLst>
                <a:ext uri="{FF2B5EF4-FFF2-40B4-BE49-F238E27FC236}">
                  <a16:creationId xmlns:a16="http://schemas.microsoft.com/office/drawing/2014/main" id="{51E4B6CC-A72C-40A6-B8C1-72A95BE7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914"/>
              <a:ext cx="78" cy="47"/>
            </a:xfrm>
            <a:custGeom>
              <a:avLst/>
              <a:gdLst>
                <a:gd name="T0" fmla="*/ 222 w 235"/>
                <a:gd name="T1" fmla="*/ 33 h 142"/>
                <a:gd name="T2" fmla="*/ 235 w 235"/>
                <a:gd name="T3" fmla="*/ 0 h 142"/>
                <a:gd name="T4" fmla="*/ 135 w 235"/>
                <a:gd name="T5" fmla="*/ 18 h 142"/>
                <a:gd name="T6" fmla="*/ 94 w 235"/>
                <a:gd name="T7" fmla="*/ 58 h 142"/>
                <a:gd name="T8" fmla="*/ 40 w 235"/>
                <a:gd name="T9" fmla="*/ 71 h 142"/>
                <a:gd name="T10" fmla="*/ 0 w 235"/>
                <a:gd name="T11" fmla="*/ 114 h 142"/>
                <a:gd name="T12" fmla="*/ 72 w 235"/>
                <a:gd name="T13" fmla="*/ 142 h 142"/>
                <a:gd name="T14" fmla="*/ 186 w 235"/>
                <a:gd name="T15" fmla="*/ 104 h 142"/>
                <a:gd name="T16" fmla="*/ 222 w 235"/>
                <a:gd name="T17" fmla="*/ 33 h 142"/>
                <a:gd name="T18" fmla="*/ 222 w 235"/>
                <a:gd name="T19" fmla="*/ 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142">
                  <a:moveTo>
                    <a:pt x="222" y="33"/>
                  </a:moveTo>
                  <a:lnTo>
                    <a:pt x="235" y="0"/>
                  </a:lnTo>
                  <a:lnTo>
                    <a:pt x="135" y="18"/>
                  </a:lnTo>
                  <a:lnTo>
                    <a:pt x="94" y="58"/>
                  </a:lnTo>
                  <a:lnTo>
                    <a:pt x="40" y="71"/>
                  </a:lnTo>
                  <a:lnTo>
                    <a:pt x="0" y="114"/>
                  </a:lnTo>
                  <a:lnTo>
                    <a:pt x="72" y="142"/>
                  </a:lnTo>
                  <a:lnTo>
                    <a:pt x="186" y="104"/>
                  </a:lnTo>
                  <a:lnTo>
                    <a:pt x="222" y="33"/>
                  </a:lnTo>
                  <a:lnTo>
                    <a:pt x="222" y="3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5" name="Freeform 2519">
              <a:extLst>
                <a:ext uri="{FF2B5EF4-FFF2-40B4-BE49-F238E27FC236}">
                  <a16:creationId xmlns:a16="http://schemas.microsoft.com/office/drawing/2014/main" id="{EB522EB7-AEF4-487D-BEC5-6BF91F450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919"/>
              <a:ext cx="81" cy="42"/>
            </a:xfrm>
            <a:custGeom>
              <a:avLst/>
              <a:gdLst>
                <a:gd name="T0" fmla="*/ 241 w 241"/>
                <a:gd name="T1" fmla="*/ 0 h 127"/>
                <a:gd name="T2" fmla="*/ 220 w 241"/>
                <a:gd name="T3" fmla="*/ 15 h 127"/>
                <a:gd name="T4" fmla="*/ 207 w 241"/>
                <a:gd name="T5" fmla="*/ 29 h 127"/>
                <a:gd name="T6" fmla="*/ 190 w 241"/>
                <a:gd name="T7" fmla="*/ 39 h 127"/>
                <a:gd name="T8" fmla="*/ 174 w 241"/>
                <a:gd name="T9" fmla="*/ 51 h 127"/>
                <a:gd name="T10" fmla="*/ 157 w 241"/>
                <a:gd name="T11" fmla="*/ 61 h 127"/>
                <a:gd name="T12" fmla="*/ 142 w 241"/>
                <a:gd name="T13" fmla="*/ 71 h 127"/>
                <a:gd name="T14" fmla="*/ 125 w 241"/>
                <a:gd name="T15" fmla="*/ 79 h 127"/>
                <a:gd name="T16" fmla="*/ 109 w 241"/>
                <a:gd name="T17" fmla="*/ 85 h 127"/>
                <a:gd name="T18" fmla="*/ 87 w 241"/>
                <a:gd name="T19" fmla="*/ 89 h 127"/>
                <a:gd name="T20" fmla="*/ 65 w 241"/>
                <a:gd name="T21" fmla="*/ 97 h 127"/>
                <a:gd name="T22" fmla="*/ 43 w 241"/>
                <a:gd name="T23" fmla="*/ 95 h 127"/>
                <a:gd name="T24" fmla="*/ 24 w 241"/>
                <a:gd name="T25" fmla="*/ 85 h 127"/>
                <a:gd name="T26" fmla="*/ 0 w 241"/>
                <a:gd name="T27" fmla="*/ 107 h 127"/>
                <a:gd name="T28" fmla="*/ 84 w 241"/>
                <a:gd name="T29" fmla="*/ 127 h 127"/>
                <a:gd name="T30" fmla="*/ 198 w 241"/>
                <a:gd name="T31" fmla="*/ 89 h 127"/>
                <a:gd name="T32" fmla="*/ 241 w 241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127">
                  <a:moveTo>
                    <a:pt x="241" y="0"/>
                  </a:moveTo>
                  <a:lnTo>
                    <a:pt x="220" y="15"/>
                  </a:lnTo>
                  <a:lnTo>
                    <a:pt x="207" y="29"/>
                  </a:lnTo>
                  <a:lnTo>
                    <a:pt x="190" y="39"/>
                  </a:lnTo>
                  <a:lnTo>
                    <a:pt x="174" y="51"/>
                  </a:lnTo>
                  <a:lnTo>
                    <a:pt x="157" y="61"/>
                  </a:lnTo>
                  <a:lnTo>
                    <a:pt x="142" y="71"/>
                  </a:lnTo>
                  <a:lnTo>
                    <a:pt x="125" y="79"/>
                  </a:lnTo>
                  <a:lnTo>
                    <a:pt x="109" y="85"/>
                  </a:lnTo>
                  <a:lnTo>
                    <a:pt x="87" y="89"/>
                  </a:lnTo>
                  <a:lnTo>
                    <a:pt x="65" y="97"/>
                  </a:lnTo>
                  <a:lnTo>
                    <a:pt x="43" y="95"/>
                  </a:lnTo>
                  <a:lnTo>
                    <a:pt x="24" y="85"/>
                  </a:lnTo>
                  <a:lnTo>
                    <a:pt x="0" y="107"/>
                  </a:lnTo>
                  <a:lnTo>
                    <a:pt x="84" y="127"/>
                  </a:lnTo>
                  <a:lnTo>
                    <a:pt x="198" y="89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6" name="Freeform 2520">
              <a:extLst>
                <a:ext uri="{FF2B5EF4-FFF2-40B4-BE49-F238E27FC236}">
                  <a16:creationId xmlns:a16="http://schemas.microsoft.com/office/drawing/2014/main" id="{837FE283-9F65-41D0-9772-5A64CE3E1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919"/>
              <a:ext cx="81" cy="42"/>
            </a:xfrm>
            <a:custGeom>
              <a:avLst/>
              <a:gdLst>
                <a:gd name="T0" fmla="*/ 241 w 241"/>
                <a:gd name="T1" fmla="*/ 0 h 127"/>
                <a:gd name="T2" fmla="*/ 220 w 241"/>
                <a:gd name="T3" fmla="*/ 15 h 127"/>
                <a:gd name="T4" fmla="*/ 207 w 241"/>
                <a:gd name="T5" fmla="*/ 29 h 127"/>
                <a:gd name="T6" fmla="*/ 190 w 241"/>
                <a:gd name="T7" fmla="*/ 39 h 127"/>
                <a:gd name="T8" fmla="*/ 174 w 241"/>
                <a:gd name="T9" fmla="*/ 51 h 127"/>
                <a:gd name="T10" fmla="*/ 157 w 241"/>
                <a:gd name="T11" fmla="*/ 61 h 127"/>
                <a:gd name="T12" fmla="*/ 142 w 241"/>
                <a:gd name="T13" fmla="*/ 71 h 127"/>
                <a:gd name="T14" fmla="*/ 125 w 241"/>
                <a:gd name="T15" fmla="*/ 79 h 127"/>
                <a:gd name="T16" fmla="*/ 109 w 241"/>
                <a:gd name="T17" fmla="*/ 85 h 127"/>
                <a:gd name="T18" fmla="*/ 87 w 241"/>
                <a:gd name="T19" fmla="*/ 89 h 127"/>
                <a:gd name="T20" fmla="*/ 65 w 241"/>
                <a:gd name="T21" fmla="*/ 97 h 127"/>
                <a:gd name="T22" fmla="*/ 43 w 241"/>
                <a:gd name="T23" fmla="*/ 95 h 127"/>
                <a:gd name="T24" fmla="*/ 24 w 241"/>
                <a:gd name="T25" fmla="*/ 85 h 127"/>
                <a:gd name="T26" fmla="*/ 0 w 241"/>
                <a:gd name="T27" fmla="*/ 107 h 127"/>
                <a:gd name="T28" fmla="*/ 84 w 241"/>
                <a:gd name="T29" fmla="*/ 127 h 127"/>
                <a:gd name="T30" fmla="*/ 198 w 241"/>
                <a:gd name="T31" fmla="*/ 89 h 127"/>
                <a:gd name="T32" fmla="*/ 241 w 241"/>
                <a:gd name="T33" fmla="*/ 0 h 127"/>
                <a:gd name="T34" fmla="*/ 241 w 241"/>
                <a:gd name="T3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127">
                  <a:moveTo>
                    <a:pt x="241" y="0"/>
                  </a:moveTo>
                  <a:lnTo>
                    <a:pt x="220" y="15"/>
                  </a:lnTo>
                  <a:lnTo>
                    <a:pt x="207" y="29"/>
                  </a:lnTo>
                  <a:lnTo>
                    <a:pt x="190" y="39"/>
                  </a:lnTo>
                  <a:lnTo>
                    <a:pt x="174" y="51"/>
                  </a:lnTo>
                  <a:lnTo>
                    <a:pt x="157" y="61"/>
                  </a:lnTo>
                  <a:lnTo>
                    <a:pt x="142" y="71"/>
                  </a:lnTo>
                  <a:lnTo>
                    <a:pt x="125" y="79"/>
                  </a:lnTo>
                  <a:lnTo>
                    <a:pt x="109" y="85"/>
                  </a:lnTo>
                  <a:lnTo>
                    <a:pt x="87" y="89"/>
                  </a:lnTo>
                  <a:lnTo>
                    <a:pt x="65" y="97"/>
                  </a:lnTo>
                  <a:lnTo>
                    <a:pt x="43" y="95"/>
                  </a:lnTo>
                  <a:lnTo>
                    <a:pt x="24" y="85"/>
                  </a:lnTo>
                  <a:lnTo>
                    <a:pt x="0" y="107"/>
                  </a:lnTo>
                  <a:lnTo>
                    <a:pt x="84" y="127"/>
                  </a:lnTo>
                  <a:lnTo>
                    <a:pt x="198" y="89"/>
                  </a:lnTo>
                  <a:lnTo>
                    <a:pt x="241" y="0"/>
                  </a:lnTo>
                  <a:lnTo>
                    <a:pt x="24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7" name="Freeform 2521">
              <a:extLst>
                <a:ext uri="{FF2B5EF4-FFF2-40B4-BE49-F238E27FC236}">
                  <a16:creationId xmlns:a16="http://schemas.microsoft.com/office/drawing/2014/main" id="{736B73BA-8FEF-4327-8070-FE01F328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912"/>
              <a:ext cx="87" cy="54"/>
            </a:xfrm>
            <a:custGeom>
              <a:avLst/>
              <a:gdLst>
                <a:gd name="T0" fmla="*/ 261 w 261"/>
                <a:gd name="T1" fmla="*/ 0 h 162"/>
                <a:gd name="T2" fmla="*/ 255 w 261"/>
                <a:gd name="T3" fmla="*/ 24 h 162"/>
                <a:gd name="T4" fmla="*/ 253 w 261"/>
                <a:gd name="T5" fmla="*/ 36 h 162"/>
                <a:gd name="T6" fmla="*/ 249 w 261"/>
                <a:gd name="T7" fmla="*/ 52 h 162"/>
                <a:gd name="T8" fmla="*/ 247 w 261"/>
                <a:gd name="T9" fmla="*/ 62 h 162"/>
                <a:gd name="T10" fmla="*/ 244 w 261"/>
                <a:gd name="T11" fmla="*/ 77 h 162"/>
                <a:gd name="T12" fmla="*/ 238 w 261"/>
                <a:gd name="T13" fmla="*/ 90 h 162"/>
                <a:gd name="T14" fmla="*/ 230 w 261"/>
                <a:gd name="T15" fmla="*/ 104 h 162"/>
                <a:gd name="T16" fmla="*/ 222 w 261"/>
                <a:gd name="T17" fmla="*/ 116 h 162"/>
                <a:gd name="T18" fmla="*/ 215 w 261"/>
                <a:gd name="T19" fmla="*/ 128 h 162"/>
                <a:gd name="T20" fmla="*/ 190 w 261"/>
                <a:gd name="T21" fmla="*/ 146 h 162"/>
                <a:gd name="T22" fmla="*/ 176 w 261"/>
                <a:gd name="T23" fmla="*/ 151 h 162"/>
                <a:gd name="T24" fmla="*/ 160 w 261"/>
                <a:gd name="T25" fmla="*/ 156 h 162"/>
                <a:gd name="T26" fmla="*/ 146 w 261"/>
                <a:gd name="T27" fmla="*/ 160 h 162"/>
                <a:gd name="T28" fmla="*/ 127 w 261"/>
                <a:gd name="T29" fmla="*/ 162 h 162"/>
                <a:gd name="T30" fmla="*/ 111 w 261"/>
                <a:gd name="T31" fmla="*/ 162 h 162"/>
                <a:gd name="T32" fmla="*/ 92 w 261"/>
                <a:gd name="T33" fmla="*/ 160 h 162"/>
                <a:gd name="T34" fmla="*/ 77 w 261"/>
                <a:gd name="T35" fmla="*/ 156 h 162"/>
                <a:gd name="T36" fmla="*/ 60 w 261"/>
                <a:gd name="T37" fmla="*/ 151 h 162"/>
                <a:gd name="T38" fmla="*/ 46 w 261"/>
                <a:gd name="T39" fmla="*/ 144 h 162"/>
                <a:gd name="T40" fmla="*/ 31 w 261"/>
                <a:gd name="T41" fmla="*/ 138 h 162"/>
                <a:gd name="T42" fmla="*/ 17 w 261"/>
                <a:gd name="T43" fmla="*/ 133 h 162"/>
                <a:gd name="T44" fmla="*/ 0 w 261"/>
                <a:gd name="T45" fmla="*/ 133 h 162"/>
                <a:gd name="T46" fmla="*/ 14 w 261"/>
                <a:gd name="T47" fmla="*/ 126 h 162"/>
                <a:gd name="T48" fmla="*/ 25 w 261"/>
                <a:gd name="T49" fmla="*/ 124 h 162"/>
                <a:gd name="T50" fmla="*/ 44 w 261"/>
                <a:gd name="T51" fmla="*/ 124 h 162"/>
                <a:gd name="T52" fmla="*/ 63 w 261"/>
                <a:gd name="T53" fmla="*/ 126 h 162"/>
                <a:gd name="T54" fmla="*/ 79 w 261"/>
                <a:gd name="T55" fmla="*/ 128 h 162"/>
                <a:gd name="T56" fmla="*/ 95 w 261"/>
                <a:gd name="T57" fmla="*/ 126 h 162"/>
                <a:gd name="T58" fmla="*/ 111 w 261"/>
                <a:gd name="T59" fmla="*/ 124 h 162"/>
                <a:gd name="T60" fmla="*/ 127 w 261"/>
                <a:gd name="T61" fmla="*/ 118 h 162"/>
                <a:gd name="T62" fmla="*/ 146 w 261"/>
                <a:gd name="T63" fmla="*/ 113 h 162"/>
                <a:gd name="T64" fmla="*/ 163 w 261"/>
                <a:gd name="T65" fmla="*/ 106 h 162"/>
                <a:gd name="T66" fmla="*/ 173 w 261"/>
                <a:gd name="T67" fmla="*/ 98 h 162"/>
                <a:gd name="T68" fmla="*/ 190 w 261"/>
                <a:gd name="T69" fmla="*/ 82 h 162"/>
                <a:gd name="T70" fmla="*/ 206 w 261"/>
                <a:gd name="T71" fmla="*/ 62 h 162"/>
                <a:gd name="T72" fmla="*/ 217 w 261"/>
                <a:gd name="T73" fmla="*/ 44 h 162"/>
                <a:gd name="T74" fmla="*/ 228 w 261"/>
                <a:gd name="T75" fmla="*/ 32 h 162"/>
                <a:gd name="T76" fmla="*/ 242 w 261"/>
                <a:gd name="T77" fmla="*/ 16 h 162"/>
                <a:gd name="T78" fmla="*/ 261 w 261"/>
                <a:gd name="T7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62">
                  <a:moveTo>
                    <a:pt x="261" y="0"/>
                  </a:moveTo>
                  <a:lnTo>
                    <a:pt x="255" y="24"/>
                  </a:lnTo>
                  <a:lnTo>
                    <a:pt x="253" y="36"/>
                  </a:lnTo>
                  <a:lnTo>
                    <a:pt x="249" y="52"/>
                  </a:lnTo>
                  <a:lnTo>
                    <a:pt x="247" y="62"/>
                  </a:lnTo>
                  <a:lnTo>
                    <a:pt x="244" y="77"/>
                  </a:lnTo>
                  <a:lnTo>
                    <a:pt x="238" y="90"/>
                  </a:lnTo>
                  <a:lnTo>
                    <a:pt x="230" y="104"/>
                  </a:lnTo>
                  <a:lnTo>
                    <a:pt x="222" y="116"/>
                  </a:lnTo>
                  <a:lnTo>
                    <a:pt x="215" y="128"/>
                  </a:lnTo>
                  <a:lnTo>
                    <a:pt x="190" y="146"/>
                  </a:lnTo>
                  <a:lnTo>
                    <a:pt x="176" y="151"/>
                  </a:lnTo>
                  <a:lnTo>
                    <a:pt x="160" y="156"/>
                  </a:lnTo>
                  <a:lnTo>
                    <a:pt x="146" y="160"/>
                  </a:lnTo>
                  <a:lnTo>
                    <a:pt x="127" y="162"/>
                  </a:lnTo>
                  <a:lnTo>
                    <a:pt x="111" y="162"/>
                  </a:lnTo>
                  <a:lnTo>
                    <a:pt x="92" y="160"/>
                  </a:lnTo>
                  <a:lnTo>
                    <a:pt x="77" y="156"/>
                  </a:lnTo>
                  <a:lnTo>
                    <a:pt x="60" y="151"/>
                  </a:lnTo>
                  <a:lnTo>
                    <a:pt x="46" y="144"/>
                  </a:lnTo>
                  <a:lnTo>
                    <a:pt x="31" y="138"/>
                  </a:lnTo>
                  <a:lnTo>
                    <a:pt x="17" y="133"/>
                  </a:lnTo>
                  <a:lnTo>
                    <a:pt x="0" y="133"/>
                  </a:lnTo>
                  <a:lnTo>
                    <a:pt x="14" y="126"/>
                  </a:lnTo>
                  <a:lnTo>
                    <a:pt x="25" y="124"/>
                  </a:lnTo>
                  <a:lnTo>
                    <a:pt x="44" y="124"/>
                  </a:lnTo>
                  <a:lnTo>
                    <a:pt x="63" y="126"/>
                  </a:lnTo>
                  <a:lnTo>
                    <a:pt x="79" y="128"/>
                  </a:lnTo>
                  <a:lnTo>
                    <a:pt x="95" y="126"/>
                  </a:lnTo>
                  <a:lnTo>
                    <a:pt x="111" y="124"/>
                  </a:lnTo>
                  <a:lnTo>
                    <a:pt x="127" y="118"/>
                  </a:lnTo>
                  <a:lnTo>
                    <a:pt x="146" y="113"/>
                  </a:lnTo>
                  <a:lnTo>
                    <a:pt x="163" y="106"/>
                  </a:lnTo>
                  <a:lnTo>
                    <a:pt x="173" y="98"/>
                  </a:lnTo>
                  <a:lnTo>
                    <a:pt x="190" y="82"/>
                  </a:lnTo>
                  <a:lnTo>
                    <a:pt x="206" y="62"/>
                  </a:lnTo>
                  <a:lnTo>
                    <a:pt x="217" y="44"/>
                  </a:lnTo>
                  <a:lnTo>
                    <a:pt x="228" y="32"/>
                  </a:lnTo>
                  <a:lnTo>
                    <a:pt x="242" y="1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8" name="Freeform 2522">
              <a:extLst>
                <a:ext uri="{FF2B5EF4-FFF2-40B4-BE49-F238E27FC236}">
                  <a16:creationId xmlns:a16="http://schemas.microsoft.com/office/drawing/2014/main" id="{05BCB078-FA76-464E-9ABB-7EEAF0FEE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912"/>
              <a:ext cx="87" cy="54"/>
            </a:xfrm>
            <a:custGeom>
              <a:avLst/>
              <a:gdLst>
                <a:gd name="T0" fmla="*/ 261 w 261"/>
                <a:gd name="T1" fmla="*/ 0 h 162"/>
                <a:gd name="T2" fmla="*/ 255 w 261"/>
                <a:gd name="T3" fmla="*/ 24 h 162"/>
                <a:gd name="T4" fmla="*/ 253 w 261"/>
                <a:gd name="T5" fmla="*/ 36 h 162"/>
                <a:gd name="T6" fmla="*/ 249 w 261"/>
                <a:gd name="T7" fmla="*/ 52 h 162"/>
                <a:gd name="T8" fmla="*/ 247 w 261"/>
                <a:gd name="T9" fmla="*/ 62 h 162"/>
                <a:gd name="T10" fmla="*/ 244 w 261"/>
                <a:gd name="T11" fmla="*/ 77 h 162"/>
                <a:gd name="T12" fmla="*/ 238 w 261"/>
                <a:gd name="T13" fmla="*/ 90 h 162"/>
                <a:gd name="T14" fmla="*/ 230 w 261"/>
                <a:gd name="T15" fmla="*/ 104 h 162"/>
                <a:gd name="T16" fmla="*/ 222 w 261"/>
                <a:gd name="T17" fmla="*/ 116 h 162"/>
                <a:gd name="T18" fmla="*/ 215 w 261"/>
                <a:gd name="T19" fmla="*/ 128 h 162"/>
                <a:gd name="T20" fmla="*/ 190 w 261"/>
                <a:gd name="T21" fmla="*/ 146 h 162"/>
                <a:gd name="T22" fmla="*/ 176 w 261"/>
                <a:gd name="T23" fmla="*/ 151 h 162"/>
                <a:gd name="T24" fmla="*/ 160 w 261"/>
                <a:gd name="T25" fmla="*/ 156 h 162"/>
                <a:gd name="T26" fmla="*/ 146 w 261"/>
                <a:gd name="T27" fmla="*/ 160 h 162"/>
                <a:gd name="T28" fmla="*/ 127 w 261"/>
                <a:gd name="T29" fmla="*/ 162 h 162"/>
                <a:gd name="T30" fmla="*/ 111 w 261"/>
                <a:gd name="T31" fmla="*/ 162 h 162"/>
                <a:gd name="T32" fmla="*/ 92 w 261"/>
                <a:gd name="T33" fmla="*/ 160 h 162"/>
                <a:gd name="T34" fmla="*/ 77 w 261"/>
                <a:gd name="T35" fmla="*/ 156 h 162"/>
                <a:gd name="T36" fmla="*/ 60 w 261"/>
                <a:gd name="T37" fmla="*/ 151 h 162"/>
                <a:gd name="T38" fmla="*/ 46 w 261"/>
                <a:gd name="T39" fmla="*/ 144 h 162"/>
                <a:gd name="T40" fmla="*/ 31 w 261"/>
                <a:gd name="T41" fmla="*/ 138 h 162"/>
                <a:gd name="T42" fmla="*/ 17 w 261"/>
                <a:gd name="T43" fmla="*/ 133 h 162"/>
                <a:gd name="T44" fmla="*/ 0 w 261"/>
                <a:gd name="T45" fmla="*/ 133 h 162"/>
                <a:gd name="T46" fmla="*/ 14 w 261"/>
                <a:gd name="T47" fmla="*/ 126 h 162"/>
                <a:gd name="T48" fmla="*/ 25 w 261"/>
                <a:gd name="T49" fmla="*/ 124 h 162"/>
                <a:gd name="T50" fmla="*/ 44 w 261"/>
                <a:gd name="T51" fmla="*/ 124 h 162"/>
                <a:gd name="T52" fmla="*/ 63 w 261"/>
                <a:gd name="T53" fmla="*/ 126 h 162"/>
                <a:gd name="T54" fmla="*/ 79 w 261"/>
                <a:gd name="T55" fmla="*/ 128 h 162"/>
                <a:gd name="T56" fmla="*/ 95 w 261"/>
                <a:gd name="T57" fmla="*/ 126 h 162"/>
                <a:gd name="T58" fmla="*/ 111 w 261"/>
                <a:gd name="T59" fmla="*/ 124 h 162"/>
                <a:gd name="T60" fmla="*/ 127 w 261"/>
                <a:gd name="T61" fmla="*/ 118 h 162"/>
                <a:gd name="T62" fmla="*/ 146 w 261"/>
                <a:gd name="T63" fmla="*/ 113 h 162"/>
                <a:gd name="T64" fmla="*/ 163 w 261"/>
                <a:gd name="T65" fmla="*/ 106 h 162"/>
                <a:gd name="T66" fmla="*/ 173 w 261"/>
                <a:gd name="T67" fmla="*/ 98 h 162"/>
                <a:gd name="T68" fmla="*/ 190 w 261"/>
                <a:gd name="T69" fmla="*/ 82 h 162"/>
                <a:gd name="T70" fmla="*/ 206 w 261"/>
                <a:gd name="T71" fmla="*/ 62 h 162"/>
                <a:gd name="T72" fmla="*/ 217 w 261"/>
                <a:gd name="T73" fmla="*/ 44 h 162"/>
                <a:gd name="T74" fmla="*/ 228 w 261"/>
                <a:gd name="T75" fmla="*/ 32 h 162"/>
                <a:gd name="T76" fmla="*/ 242 w 261"/>
                <a:gd name="T77" fmla="*/ 16 h 162"/>
                <a:gd name="T78" fmla="*/ 261 w 261"/>
                <a:gd name="T79" fmla="*/ 0 h 162"/>
                <a:gd name="T80" fmla="*/ 261 w 261"/>
                <a:gd name="T81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1" h="162">
                  <a:moveTo>
                    <a:pt x="261" y="0"/>
                  </a:moveTo>
                  <a:lnTo>
                    <a:pt x="255" y="24"/>
                  </a:lnTo>
                  <a:lnTo>
                    <a:pt x="253" y="36"/>
                  </a:lnTo>
                  <a:lnTo>
                    <a:pt x="249" y="52"/>
                  </a:lnTo>
                  <a:lnTo>
                    <a:pt x="247" y="62"/>
                  </a:lnTo>
                  <a:lnTo>
                    <a:pt x="244" y="77"/>
                  </a:lnTo>
                  <a:lnTo>
                    <a:pt x="238" y="90"/>
                  </a:lnTo>
                  <a:lnTo>
                    <a:pt x="230" y="104"/>
                  </a:lnTo>
                  <a:lnTo>
                    <a:pt x="222" y="116"/>
                  </a:lnTo>
                  <a:lnTo>
                    <a:pt x="215" y="128"/>
                  </a:lnTo>
                  <a:lnTo>
                    <a:pt x="190" y="146"/>
                  </a:lnTo>
                  <a:lnTo>
                    <a:pt x="176" y="151"/>
                  </a:lnTo>
                  <a:lnTo>
                    <a:pt x="160" y="156"/>
                  </a:lnTo>
                  <a:lnTo>
                    <a:pt x="146" y="160"/>
                  </a:lnTo>
                  <a:lnTo>
                    <a:pt x="127" y="162"/>
                  </a:lnTo>
                  <a:lnTo>
                    <a:pt x="111" y="162"/>
                  </a:lnTo>
                  <a:lnTo>
                    <a:pt x="92" y="160"/>
                  </a:lnTo>
                  <a:lnTo>
                    <a:pt x="77" y="156"/>
                  </a:lnTo>
                  <a:lnTo>
                    <a:pt x="60" y="151"/>
                  </a:lnTo>
                  <a:lnTo>
                    <a:pt x="46" y="144"/>
                  </a:lnTo>
                  <a:lnTo>
                    <a:pt x="31" y="138"/>
                  </a:lnTo>
                  <a:lnTo>
                    <a:pt x="17" y="133"/>
                  </a:lnTo>
                  <a:lnTo>
                    <a:pt x="0" y="133"/>
                  </a:lnTo>
                  <a:lnTo>
                    <a:pt x="14" y="126"/>
                  </a:lnTo>
                  <a:lnTo>
                    <a:pt x="25" y="124"/>
                  </a:lnTo>
                  <a:lnTo>
                    <a:pt x="44" y="124"/>
                  </a:lnTo>
                  <a:lnTo>
                    <a:pt x="63" y="126"/>
                  </a:lnTo>
                  <a:lnTo>
                    <a:pt x="79" y="128"/>
                  </a:lnTo>
                  <a:lnTo>
                    <a:pt x="95" y="126"/>
                  </a:lnTo>
                  <a:lnTo>
                    <a:pt x="111" y="124"/>
                  </a:lnTo>
                  <a:lnTo>
                    <a:pt x="127" y="118"/>
                  </a:lnTo>
                  <a:lnTo>
                    <a:pt x="146" y="113"/>
                  </a:lnTo>
                  <a:lnTo>
                    <a:pt x="163" y="106"/>
                  </a:lnTo>
                  <a:lnTo>
                    <a:pt x="173" y="98"/>
                  </a:lnTo>
                  <a:lnTo>
                    <a:pt x="190" y="82"/>
                  </a:lnTo>
                  <a:lnTo>
                    <a:pt x="206" y="62"/>
                  </a:lnTo>
                  <a:lnTo>
                    <a:pt x="217" y="44"/>
                  </a:lnTo>
                  <a:lnTo>
                    <a:pt x="228" y="32"/>
                  </a:lnTo>
                  <a:lnTo>
                    <a:pt x="242" y="16"/>
                  </a:lnTo>
                  <a:lnTo>
                    <a:pt x="261" y="0"/>
                  </a:lnTo>
                  <a:lnTo>
                    <a:pt x="26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9" name="Freeform 2523">
              <a:extLst>
                <a:ext uri="{FF2B5EF4-FFF2-40B4-BE49-F238E27FC236}">
                  <a16:creationId xmlns:a16="http://schemas.microsoft.com/office/drawing/2014/main" id="{859041EE-E5FF-4447-846A-B1EB6C74A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911"/>
              <a:ext cx="96" cy="47"/>
            </a:xfrm>
            <a:custGeom>
              <a:avLst/>
              <a:gdLst>
                <a:gd name="T0" fmla="*/ 0 w 287"/>
                <a:gd name="T1" fmla="*/ 140 h 140"/>
                <a:gd name="T2" fmla="*/ 19 w 287"/>
                <a:gd name="T3" fmla="*/ 130 h 140"/>
                <a:gd name="T4" fmla="*/ 33 w 287"/>
                <a:gd name="T5" fmla="*/ 112 h 140"/>
                <a:gd name="T6" fmla="*/ 46 w 287"/>
                <a:gd name="T7" fmla="*/ 92 h 140"/>
                <a:gd name="T8" fmla="*/ 57 w 287"/>
                <a:gd name="T9" fmla="*/ 76 h 140"/>
                <a:gd name="T10" fmla="*/ 74 w 287"/>
                <a:gd name="T11" fmla="*/ 66 h 140"/>
                <a:gd name="T12" fmla="*/ 88 w 287"/>
                <a:gd name="T13" fmla="*/ 64 h 140"/>
                <a:gd name="T14" fmla="*/ 103 w 287"/>
                <a:gd name="T15" fmla="*/ 61 h 140"/>
                <a:gd name="T16" fmla="*/ 117 w 287"/>
                <a:gd name="T17" fmla="*/ 58 h 140"/>
                <a:gd name="T18" fmla="*/ 130 w 287"/>
                <a:gd name="T19" fmla="*/ 48 h 140"/>
                <a:gd name="T20" fmla="*/ 141 w 287"/>
                <a:gd name="T21" fmla="*/ 36 h 140"/>
                <a:gd name="T22" fmla="*/ 149 w 287"/>
                <a:gd name="T23" fmla="*/ 23 h 140"/>
                <a:gd name="T24" fmla="*/ 161 w 287"/>
                <a:gd name="T25" fmla="*/ 16 h 140"/>
                <a:gd name="T26" fmla="*/ 180 w 287"/>
                <a:gd name="T27" fmla="*/ 12 h 140"/>
                <a:gd name="T28" fmla="*/ 203 w 287"/>
                <a:gd name="T29" fmla="*/ 10 h 140"/>
                <a:gd name="T30" fmla="*/ 217 w 287"/>
                <a:gd name="T31" fmla="*/ 10 h 140"/>
                <a:gd name="T32" fmla="*/ 230 w 287"/>
                <a:gd name="T33" fmla="*/ 10 h 140"/>
                <a:gd name="T34" fmla="*/ 249 w 287"/>
                <a:gd name="T35" fmla="*/ 7 h 140"/>
                <a:gd name="T36" fmla="*/ 263 w 287"/>
                <a:gd name="T37" fmla="*/ 7 h 140"/>
                <a:gd name="T38" fmla="*/ 287 w 287"/>
                <a:gd name="T39" fmla="*/ 0 h 140"/>
                <a:gd name="T40" fmla="*/ 260 w 287"/>
                <a:gd name="T41" fmla="*/ 16 h 140"/>
                <a:gd name="T42" fmla="*/ 241 w 287"/>
                <a:gd name="T43" fmla="*/ 23 h 140"/>
                <a:gd name="T44" fmla="*/ 226 w 287"/>
                <a:gd name="T45" fmla="*/ 25 h 140"/>
                <a:gd name="T46" fmla="*/ 209 w 287"/>
                <a:gd name="T47" fmla="*/ 28 h 140"/>
                <a:gd name="T48" fmla="*/ 193 w 287"/>
                <a:gd name="T49" fmla="*/ 34 h 140"/>
                <a:gd name="T50" fmla="*/ 182 w 287"/>
                <a:gd name="T51" fmla="*/ 36 h 140"/>
                <a:gd name="T52" fmla="*/ 168 w 287"/>
                <a:gd name="T53" fmla="*/ 40 h 140"/>
                <a:gd name="T54" fmla="*/ 152 w 287"/>
                <a:gd name="T55" fmla="*/ 58 h 140"/>
                <a:gd name="T56" fmla="*/ 136 w 287"/>
                <a:gd name="T57" fmla="*/ 72 h 140"/>
                <a:gd name="T58" fmla="*/ 117 w 287"/>
                <a:gd name="T59" fmla="*/ 79 h 140"/>
                <a:gd name="T60" fmla="*/ 101 w 287"/>
                <a:gd name="T61" fmla="*/ 81 h 140"/>
                <a:gd name="T62" fmla="*/ 88 w 287"/>
                <a:gd name="T63" fmla="*/ 86 h 140"/>
                <a:gd name="T64" fmla="*/ 65 w 287"/>
                <a:gd name="T65" fmla="*/ 102 h 140"/>
                <a:gd name="T66" fmla="*/ 44 w 287"/>
                <a:gd name="T67" fmla="*/ 122 h 140"/>
                <a:gd name="T68" fmla="*/ 33 w 287"/>
                <a:gd name="T69" fmla="*/ 130 h 140"/>
                <a:gd name="T70" fmla="*/ 19 w 287"/>
                <a:gd name="T71" fmla="*/ 135 h 140"/>
                <a:gd name="T72" fmla="*/ 0 w 287"/>
                <a:gd name="T7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140">
                  <a:moveTo>
                    <a:pt x="0" y="140"/>
                  </a:moveTo>
                  <a:lnTo>
                    <a:pt x="19" y="130"/>
                  </a:lnTo>
                  <a:lnTo>
                    <a:pt x="33" y="112"/>
                  </a:lnTo>
                  <a:lnTo>
                    <a:pt x="46" y="92"/>
                  </a:lnTo>
                  <a:lnTo>
                    <a:pt x="57" y="76"/>
                  </a:lnTo>
                  <a:lnTo>
                    <a:pt x="74" y="66"/>
                  </a:lnTo>
                  <a:lnTo>
                    <a:pt x="88" y="64"/>
                  </a:lnTo>
                  <a:lnTo>
                    <a:pt x="103" y="61"/>
                  </a:lnTo>
                  <a:lnTo>
                    <a:pt x="117" y="58"/>
                  </a:lnTo>
                  <a:lnTo>
                    <a:pt x="130" y="48"/>
                  </a:lnTo>
                  <a:lnTo>
                    <a:pt x="141" y="36"/>
                  </a:lnTo>
                  <a:lnTo>
                    <a:pt x="149" y="23"/>
                  </a:lnTo>
                  <a:lnTo>
                    <a:pt x="161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7" y="10"/>
                  </a:lnTo>
                  <a:lnTo>
                    <a:pt x="230" y="10"/>
                  </a:lnTo>
                  <a:lnTo>
                    <a:pt x="249" y="7"/>
                  </a:lnTo>
                  <a:lnTo>
                    <a:pt x="263" y="7"/>
                  </a:lnTo>
                  <a:lnTo>
                    <a:pt x="287" y="0"/>
                  </a:lnTo>
                  <a:lnTo>
                    <a:pt x="260" y="16"/>
                  </a:lnTo>
                  <a:lnTo>
                    <a:pt x="241" y="23"/>
                  </a:lnTo>
                  <a:lnTo>
                    <a:pt x="226" y="25"/>
                  </a:lnTo>
                  <a:lnTo>
                    <a:pt x="209" y="28"/>
                  </a:lnTo>
                  <a:lnTo>
                    <a:pt x="193" y="34"/>
                  </a:lnTo>
                  <a:lnTo>
                    <a:pt x="182" y="36"/>
                  </a:lnTo>
                  <a:lnTo>
                    <a:pt x="168" y="40"/>
                  </a:lnTo>
                  <a:lnTo>
                    <a:pt x="152" y="58"/>
                  </a:lnTo>
                  <a:lnTo>
                    <a:pt x="136" y="72"/>
                  </a:lnTo>
                  <a:lnTo>
                    <a:pt x="117" y="79"/>
                  </a:lnTo>
                  <a:lnTo>
                    <a:pt x="101" y="81"/>
                  </a:lnTo>
                  <a:lnTo>
                    <a:pt x="88" y="86"/>
                  </a:lnTo>
                  <a:lnTo>
                    <a:pt x="65" y="102"/>
                  </a:lnTo>
                  <a:lnTo>
                    <a:pt x="44" y="122"/>
                  </a:lnTo>
                  <a:lnTo>
                    <a:pt x="33" y="130"/>
                  </a:lnTo>
                  <a:lnTo>
                    <a:pt x="19" y="13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0" name="Freeform 2524">
              <a:extLst>
                <a:ext uri="{FF2B5EF4-FFF2-40B4-BE49-F238E27FC236}">
                  <a16:creationId xmlns:a16="http://schemas.microsoft.com/office/drawing/2014/main" id="{936CB44A-7226-4127-92E5-8CCC53911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911"/>
              <a:ext cx="96" cy="47"/>
            </a:xfrm>
            <a:custGeom>
              <a:avLst/>
              <a:gdLst>
                <a:gd name="T0" fmla="*/ 0 w 287"/>
                <a:gd name="T1" fmla="*/ 140 h 140"/>
                <a:gd name="T2" fmla="*/ 19 w 287"/>
                <a:gd name="T3" fmla="*/ 130 h 140"/>
                <a:gd name="T4" fmla="*/ 33 w 287"/>
                <a:gd name="T5" fmla="*/ 112 h 140"/>
                <a:gd name="T6" fmla="*/ 46 w 287"/>
                <a:gd name="T7" fmla="*/ 92 h 140"/>
                <a:gd name="T8" fmla="*/ 57 w 287"/>
                <a:gd name="T9" fmla="*/ 76 h 140"/>
                <a:gd name="T10" fmla="*/ 74 w 287"/>
                <a:gd name="T11" fmla="*/ 66 h 140"/>
                <a:gd name="T12" fmla="*/ 88 w 287"/>
                <a:gd name="T13" fmla="*/ 64 h 140"/>
                <a:gd name="T14" fmla="*/ 103 w 287"/>
                <a:gd name="T15" fmla="*/ 61 h 140"/>
                <a:gd name="T16" fmla="*/ 117 w 287"/>
                <a:gd name="T17" fmla="*/ 58 h 140"/>
                <a:gd name="T18" fmla="*/ 130 w 287"/>
                <a:gd name="T19" fmla="*/ 48 h 140"/>
                <a:gd name="T20" fmla="*/ 141 w 287"/>
                <a:gd name="T21" fmla="*/ 36 h 140"/>
                <a:gd name="T22" fmla="*/ 149 w 287"/>
                <a:gd name="T23" fmla="*/ 23 h 140"/>
                <a:gd name="T24" fmla="*/ 161 w 287"/>
                <a:gd name="T25" fmla="*/ 16 h 140"/>
                <a:gd name="T26" fmla="*/ 180 w 287"/>
                <a:gd name="T27" fmla="*/ 12 h 140"/>
                <a:gd name="T28" fmla="*/ 203 w 287"/>
                <a:gd name="T29" fmla="*/ 10 h 140"/>
                <a:gd name="T30" fmla="*/ 217 w 287"/>
                <a:gd name="T31" fmla="*/ 10 h 140"/>
                <a:gd name="T32" fmla="*/ 230 w 287"/>
                <a:gd name="T33" fmla="*/ 10 h 140"/>
                <a:gd name="T34" fmla="*/ 249 w 287"/>
                <a:gd name="T35" fmla="*/ 7 h 140"/>
                <a:gd name="T36" fmla="*/ 263 w 287"/>
                <a:gd name="T37" fmla="*/ 7 h 140"/>
                <a:gd name="T38" fmla="*/ 287 w 287"/>
                <a:gd name="T39" fmla="*/ 0 h 140"/>
                <a:gd name="T40" fmla="*/ 260 w 287"/>
                <a:gd name="T41" fmla="*/ 16 h 140"/>
                <a:gd name="T42" fmla="*/ 241 w 287"/>
                <a:gd name="T43" fmla="*/ 23 h 140"/>
                <a:gd name="T44" fmla="*/ 226 w 287"/>
                <a:gd name="T45" fmla="*/ 25 h 140"/>
                <a:gd name="T46" fmla="*/ 209 w 287"/>
                <a:gd name="T47" fmla="*/ 28 h 140"/>
                <a:gd name="T48" fmla="*/ 193 w 287"/>
                <a:gd name="T49" fmla="*/ 34 h 140"/>
                <a:gd name="T50" fmla="*/ 182 w 287"/>
                <a:gd name="T51" fmla="*/ 36 h 140"/>
                <a:gd name="T52" fmla="*/ 168 w 287"/>
                <a:gd name="T53" fmla="*/ 40 h 140"/>
                <a:gd name="T54" fmla="*/ 152 w 287"/>
                <a:gd name="T55" fmla="*/ 58 h 140"/>
                <a:gd name="T56" fmla="*/ 136 w 287"/>
                <a:gd name="T57" fmla="*/ 72 h 140"/>
                <a:gd name="T58" fmla="*/ 117 w 287"/>
                <a:gd name="T59" fmla="*/ 79 h 140"/>
                <a:gd name="T60" fmla="*/ 101 w 287"/>
                <a:gd name="T61" fmla="*/ 81 h 140"/>
                <a:gd name="T62" fmla="*/ 88 w 287"/>
                <a:gd name="T63" fmla="*/ 86 h 140"/>
                <a:gd name="T64" fmla="*/ 65 w 287"/>
                <a:gd name="T65" fmla="*/ 102 h 140"/>
                <a:gd name="T66" fmla="*/ 44 w 287"/>
                <a:gd name="T67" fmla="*/ 122 h 140"/>
                <a:gd name="T68" fmla="*/ 33 w 287"/>
                <a:gd name="T69" fmla="*/ 130 h 140"/>
                <a:gd name="T70" fmla="*/ 19 w 287"/>
                <a:gd name="T71" fmla="*/ 135 h 140"/>
                <a:gd name="T72" fmla="*/ 0 w 287"/>
                <a:gd name="T73" fmla="*/ 140 h 140"/>
                <a:gd name="T74" fmla="*/ 0 w 287"/>
                <a:gd name="T7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140">
                  <a:moveTo>
                    <a:pt x="0" y="140"/>
                  </a:moveTo>
                  <a:lnTo>
                    <a:pt x="19" y="130"/>
                  </a:lnTo>
                  <a:lnTo>
                    <a:pt x="33" y="112"/>
                  </a:lnTo>
                  <a:lnTo>
                    <a:pt x="46" y="92"/>
                  </a:lnTo>
                  <a:lnTo>
                    <a:pt x="57" y="76"/>
                  </a:lnTo>
                  <a:lnTo>
                    <a:pt x="74" y="66"/>
                  </a:lnTo>
                  <a:lnTo>
                    <a:pt x="88" y="64"/>
                  </a:lnTo>
                  <a:lnTo>
                    <a:pt x="103" y="61"/>
                  </a:lnTo>
                  <a:lnTo>
                    <a:pt x="117" y="58"/>
                  </a:lnTo>
                  <a:lnTo>
                    <a:pt x="130" y="48"/>
                  </a:lnTo>
                  <a:lnTo>
                    <a:pt x="141" y="36"/>
                  </a:lnTo>
                  <a:lnTo>
                    <a:pt x="149" y="23"/>
                  </a:lnTo>
                  <a:lnTo>
                    <a:pt x="161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7" y="10"/>
                  </a:lnTo>
                  <a:lnTo>
                    <a:pt x="230" y="10"/>
                  </a:lnTo>
                  <a:lnTo>
                    <a:pt x="249" y="7"/>
                  </a:lnTo>
                  <a:lnTo>
                    <a:pt x="263" y="7"/>
                  </a:lnTo>
                  <a:lnTo>
                    <a:pt x="287" y="0"/>
                  </a:lnTo>
                  <a:lnTo>
                    <a:pt x="260" y="16"/>
                  </a:lnTo>
                  <a:lnTo>
                    <a:pt x="241" y="23"/>
                  </a:lnTo>
                  <a:lnTo>
                    <a:pt x="226" y="25"/>
                  </a:lnTo>
                  <a:lnTo>
                    <a:pt x="209" y="28"/>
                  </a:lnTo>
                  <a:lnTo>
                    <a:pt x="193" y="34"/>
                  </a:lnTo>
                  <a:lnTo>
                    <a:pt x="182" y="36"/>
                  </a:lnTo>
                  <a:lnTo>
                    <a:pt x="168" y="40"/>
                  </a:lnTo>
                  <a:lnTo>
                    <a:pt x="152" y="58"/>
                  </a:lnTo>
                  <a:lnTo>
                    <a:pt x="136" y="72"/>
                  </a:lnTo>
                  <a:lnTo>
                    <a:pt x="117" y="79"/>
                  </a:lnTo>
                  <a:lnTo>
                    <a:pt x="101" y="81"/>
                  </a:lnTo>
                  <a:lnTo>
                    <a:pt x="88" y="86"/>
                  </a:lnTo>
                  <a:lnTo>
                    <a:pt x="65" y="102"/>
                  </a:lnTo>
                  <a:lnTo>
                    <a:pt x="44" y="122"/>
                  </a:lnTo>
                  <a:lnTo>
                    <a:pt x="33" y="130"/>
                  </a:lnTo>
                  <a:lnTo>
                    <a:pt x="19" y="135"/>
                  </a:lnTo>
                  <a:lnTo>
                    <a:pt x="0" y="140"/>
                  </a:lnTo>
                  <a:lnTo>
                    <a:pt x="0" y="14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1" name="Freeform 2525">
              <a:extLst>
                <a:ext uri="{FF2B5EF4-FFF2-40B4-BE49-F238E27FC236}">
                  <a16:creationId xmlns:a16="http://schemas.microsoft.com/office/drawing/2014/main" id="{3764F3D6-D2FA-43BA-A9BB-A0736C80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849"/>
              <a:ext cx="47" cy="24"/>
            </a:xfrm>
            <a:custGeom>
              <a:avLst/>
              <a:gdLst>
                <a:gd name="T0" fmla="*/ 125 w 141"/>
                <a:gd name="T1" fmla="*/ 23 h 74"/>
                <a:gd name="T2" fmla="*/ 141 w 141"/>
                <a:gd name="T3" fmla="*/ 11 h 74"/>
                <a:gd name="T4" fmla="*/ 131 w 141"/>
                <a:gd name="T5" fmla="*/ 3 h 74"/>
                <a:gd name="T6" fmla="*/ 112 w 141"/>
                <a:gd name="T7" fmla="*/ 3 h 74"/>
                <a:gd name="T8" fmla="*/ 100 w 141"/>
                <a:gd name="T9" fmla="*/ 0 h 74"/>
                <a:gd name="T10" fmla="*/ 76 w 141"/>
                <a:gd name="T11" fmla="*/ 0 h 74"/>
                <a:gd name="T12" fmla="*/ 62 w 141"/>
                <a:gd name="T13" fmla="*/ 3 h 74"/>
                <a:gd name="T14" fmla="*/ 49 w 141"/>
                <a:gd name="T15" fmla="*/ 8 h 74"/>
                <a:gd name="T16" fmla="*/ 30 w 141"/>
                <a:gd name="T17" fmla="*/ 20 h 74"/>
                <a:gd name="T18" fmla="*/ 14 w 141"/>
                <a:gd name="T19" fmla="*/ 36 h 74"/>
                <a:gd name="T20" fmla="*/ 5 w 141"/>
                <a:gd name="T21" fmla="*/ 54 h 74"/>
                <a:gd name="T22" fmla="*/ 0 w 141"/>
                <a:gd name="T23" fmla="*/ 74 h 74"/>
                <a:gd name="T24" fmla="*/ 14 w 141"/>
                <a:gd name="T25" fmla="*/ 74 h 74"/>
                <a:gd name="T26" fmla="*/ 35 w 141"/>
                <a:gd name="T27" fmla="*/ 72 h 74"/>
                <a:gd name="T28" fmla="*/ 57 w 141"/>
                <a:gd name="T29" fmla="*/ 66 h 74"/>
                <a:gd name="T30" fmla="*/ 68 w 141"/>
                <a:gd name="T31" fmla="*/ 61 h 74"/>
                <a:gd name="T32" fmla="*/ 89 w 141"/>
                <a:gd name="T33" fmla="*/ 51 h 74"/>
                <a:gd name="T34" fmla="*/ 108 w 141"/>
                <a:gd name="T35" fmla="*/ 38 h 74"/>
                <a:gd name="T36" fmla="*/ 125 w 141"/>
                <a:gd name="T3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74">
                  <a:moveTo>
                    <a:pt x="125" y="23"/>
                  </a:moveTo>
                  <a:lnTo>
                    <a:pt x="141" y="11"/>
                  </a:lnTo>
                  <a:lnTo>
                    <a:pt x="131" y="3"/>
                  </a:lnTo>
                  <a:lnTo>
                    <a:pt x="112" y="3"/>
                  </a:lnTo>
                  <a:lnTo>
                    <a:pt x="100" y="0"/>
                  </a:lnTo>
                  <a:lnTo>
                    <a:pt x="76" y="0"/>
                  </a:lnTo>
                  <a:lnTo>
                    <a:pt x="62" y="3"/>
                  </a:lnTo>
                  <a:lnTo>
                    <a:pt x="49" y="8"/>
                  </a:lnTo>
                  <a:lnTo>
                    <a:pt x="30" y="20"/>
                  </a:lnTo>
                  <a:lnTo>
                    <a:pt x="14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14" y="74"/>
                  </a:lnTo>
                  <a:lnTo>
                    <a:pt x="35" y="72"/>
                  </a:lnTo>
                  <a:lnTo>
                    <a:pt x="57" y="66"/>
                  </a:lnTo>
                  <a:lnTo>
                    <a:pt x="68" y="61"/>
                  </a:lnTo>
                  <a:lnTo>
                    <a:pt x="89" y="51"/>
                  </a:lnTo>
                  <a:lnTo>
                    <a:pt x="108" y="38"/>
                  </a:lnTo>
                  <a:lnTo>
                    <a:pt x="1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2" name="Freeform 2526">
              <a:extLst>
                <a:ext uri="{FF2B5EF4-FFF2-40B4-BE49-F238E27FC236}">
                  <a16:creationId xmlns:a16="http://schemas.microsoft.com/office/drawing/2014/main" id="{59D9642B-ED87-444C-B399-D5C96E7B1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849"/>
              <a:ext cx="47" cy="24"/>
            </a:xfrm>
            <a:custGeom>
              <a:avLst/>
              <a:gdLst>
                <a:gd name="T0" fmla="*/ 125 w 141"/>
                <a:gd name="T1" fmla="*/ 23 h 74"/>
                <a:gd name="T2" fmla="*/ 141 w 141"/>
                <a:gd name="T3" fmla="*/ 11 h 74"/>
                <a:gd name="T4" fmla="*/ 131 w 141"/>
                <a:gd name="T5" fmla="*/ 3 h 74"/>
                <a:gd name="T6" fmla="*/ 112 w 141"/>
                <a:gd name="T7" fmla="*/ 3 h 74"/>
                <a:gd name="T8" fmla="*/ 100 w 141"/>
                <a:gd name="T9" fmla="*/ 0 h 74"/>
                <a:gd name="T10" fmla="*/ 76 w 141"/>
                <a:gd name="T11" fmla="*/ 0 h 74"/>
                <a:gd name="T12" fmla="*/ 62 w 141"/>
                <a:gd name="T13" fmla="*/ 3 h 74"/>
                <a:gd name="T14" fmla="*/ 49 w 141"/>
                <a:gd name="T15" fmla="*/ 8 h 74"/>
                <a:gd name="T16" fmla="*/ 30 w 141"/>
                <a:gd name="T17" fmla="*/ 20 h 74"/>
                <a:gd name="T18" fmla="*/ 14 w 141"/>
                <a:gd name="T19" fmla="*/ 36 h 74"/>
                <a:gd name="T20" fmla="*/ 5 w 141"/>
                <a:gd name="T21" fmla="*/ 54 h 74"/>
                <a:gd name="T22" fmla="*/ 0 w 141"/>
                <a:gd name="T23" fmla="*/ 74 h 74"/>
                <a:gd name="T24" fmla="*/ 14 w 141"/>
                <a:gd name="T25" fmla="*/ 74 h 74"/>
                <a:gd name="T26" fmla="*/ 35 w 141"/>
                <a:gd name="T27" fmla="*/ 72 h 74"/>
                <a:gd name="T28" fmla="*/ 57 w 141"/>
                <a:gd name="T29" fmla="*/ 66 h 74"/>
                <a:gd name="T30" fmla="*/ 68 w 141"/>
                <a:gd name="T31" fmla="*/ 61 h 74"/>
                <a:gd name="T32" fmla="*/ 89 w 141"/>
                <a:gd name="T33" fmla="*/ 51 h 74"/>
                <a:gd name="T34" fmla="*/ 108 w 141"/>
                <a:gd name="T35" fmla="*/ 38 h 74"/>
                <a:gd name="T36" fmla="*/ 125 w 141"/>
                <a:gd name="T37" fmla="*/ 23 h 74"/>
                <a:gd name="T38" fmla="*/ 125 w 141"/>
                <a:gd name="T39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74">
                  <a:moveTo>
                    <a:pt x="125" y="23"/>
                  </a:moveTo>
                  <a:lnTo>
                    <a:pt x="141" y="11"/>
                  </a:lnTo>
                  <a:lnTo>
                    <a:pt x="131" y="3"/>
                  </a:lnTo>
                  <a:lnTo>
                    <a:pt x="112" y="3"/>
                  </a:lnTo>
                  <a:lnTo>
                    <a:pt x="100" y="0"/>
                  </a:lnTo>
                  <a:lnTo>
                    <a:pt x="76" y="0"/>
                  </a:lnTo>
                  <a:lnTo>
                    <a:pt x="62" y="3"/>
                  </a:lnTo>
                  <a:lnTo>
                    <a:pt x="49" y="8"/>
                  </a:lnTo>
                  <a:lnTo>
                    <a:pt x="30" y="20"/>
                  </a:lnTo>
                  <a:lnTo>
                    <a:pt x="14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14" y="74"/>
                  </a:lnTo>
                  <a:lnTo>
                    <a:pt x="35" y="72"/>
                  </a:lnTo>
                  <a:lnTo>
                    <a:pt x="57" y="66"/>
                  </a:lnTo>
                  <a:lnTo>
                    <a:pt x="68" y="61"/>
                  </a:lnTo>
                  <a:lnTo>
                    <a:pt x="89" y="51"/>
                  </a:lnTo>
                  <a:lnTo>
                    <a:pt x="108" y="38"/>
                  </a:lnTo>
                  <a:lnTo>
                    <a:pt x="125" y="23"/>
                  </a:lnTo>
                  <a:lnTo>
                    <a:pt x="125" y="2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3" name="Freeform 2527">
              <a:extLst>
                <a:ext uri="{FF2B5EF4-FFF2-40B4-BE49-F238E27FC236}">
                  <a16:creationId xmlns:a16="http://schemas.microsoft.com/office/drawing/2014/main" id="{509FC151-3071-4610-B8E1-B3F36E924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02"/>
              <a:ext cx="47" cy="27"/>
            </a:xfrm>
            <a:custGeom>
              <a:avLst/>
              <a:gdLst>
                <a:gd name="T0" fmla="*/ 25 w 141"/>
                <a:gd name="T1" fmla="*/ 76 h 82"/>
                <a:gd name="T2" fmla="*/ 14 w 141"/>
                <a:gd name="T3" fmla="*/ 82 h 82"/>
                <a:gd name="T4" fmla="*/ 0 w 141"/>
                <a:gd name="T5" fmla="*/ 82 h 82"/>
                <a:gd name="T6" fmla="*/ 6 w 141"/>
                <a:gd name="T7" fmla="*/ 68 h 82"/>
                <a:gd name="T8" fmla="*/ 9 w 141"/>
                <a:gd name="T9" fmla="*/ 52 h 82"/>
                <a:gd name="T10" fmla="*/ 14 w 141"/>
                <a:gd name="T11" fmla="*/ 38 h 82"/>
                <a:gd name="T12" fmla="*/ 30 w 141"/>
                <a:gd name="T13" fmla="*/ 20 h 82"/>
                <a:gd name="T14" fmla="*/ 44 w 141"/>
                <a:gd name="T15" fmla="*/ 10 h 82"/>
                <a:gd name="T16" fmla="*/ 74 w 141"/>
                <a:gd name="T17" fmla="*/ 2 h 82"/>
                <a:gd name="T18" fmla="*/ 98 w 141"/>
                <a:gd name="T19" fmla="*/ 0 h 82"/>
                <a:gd name="T20" fmla="*/ 141 w 141"/>
                <a:gd name="T21" fmla="*/ 2 h 82"/>
                <a:gd name="T22" fmla="*/ 136 w 141"/>
                <a:gd name="T23" fmla="*/ 18 h 82"/>
                <a:gd name="T24" fmla="*/ 128 w 141"/>
                <a:gd name="T25" fmla="*/ 31 h 82"/>
                <a:gd name="T26" fmla="*/ 111 w 141"/>
                <a:gd name="T27" fmla="*/ 43 h 82"/>
                <a:gd name="T28" fmla="*/ 92 w 141"/>
                <a:gd name="T29" fmla="*/ 56 h 82"/>
                <a:gd name="T30" fmla="*/ 71 w 141"/>
                <a:gd name="T31" fmla="*/ 68 h 82"/>
                <a:gd name="T32" fmla="*/ 57 w 141"/>
                <a:gd name="T33" fmla="*/ 70 h 82"/>
                <a:gd name="T34" fmla="*/ 25 w 141"/>
                <a:gd name="T35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1" h="82">
                  <a:moveTo>
                    <a:pt x="25" y="76"/>
                  </a:moveTo>
                  <a:lnTo>
                    <a:pt x="14" y="82"/>
                  </a:lnTo>
                  <a:lnTo>
                    <a:pt x="0" y="82"/>
                  </a:lnTo>
                  <a:lnTo>
                    <a:pt x="6" y="68"/>
                  </a:lnTo>
                  <a:lnTo>
                    <a:pt x="9" y="52"/>
                  </a:lnTo>
                  <a:lnTo>
                    <a:pt x="14" y="38"/>
                  </a:lnTo>
                  <a:lnTo>
                    <a:pt x="30" y="20"/>
                  </a:lnTo>
                  <a:lnTo>
                    <a:pt x="44" y="10"/>
                  </a:lnTo>
                  <a:lnTo>
                    <a:pt x="74" y="2"/>
                  </a:lnTo>
                  <a:lnTo>
                    <a:pt x="98" y="0"/>
                  </a:lnTo>
                  <a:lnTo>
                    <a:pt x="141" y="2"/>
                  </a:lnTo>
                  <a:lnTo>
                    <a:pt x="136" y="18"/>
                  </a:lnTo>
                  <a:lnTo>
                    <a:pt x="128" y="31"/>
                  </a:lnTo>
                  <a:lnTo>
                    <a:pt x="111" y="43"/>
                  </a:lnTo>
                  <a:lnTo>
                    <a:pt x="92" y="56"/>
                  </a:lnTo>
                  <a:lnTo>
                    <a:pt x="71" y="68"/>
                  </a:lnTo>
                  <a:lnTo>
                    <a:pt x="57" y="70"/>
                  </a:lnTo>
                  <a:lnTo>
                    <a:pt x="2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4" name="Freeform 2528">
              <a:extLst>
                <a:ext uri="{FF2B5EF4-FFF2-40B4-BE49-F238E27FC236}">
                  <a16:creationId xmlns:a16="http://schemas.microsoft.com/office/drawing/2014/main" id="{1C9F68CA-8C7A-4585-BBB7-A8776424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02"/>
              <a:ext cx="47" cy="27"/>
            </a:xfrm>
            <a:custGeom>
              <a:avLst/>
              <a:gdLst>
                <a:gd name="T0" fmla="*/ 25 w 141"/>
                <a:gd name="T1" fmla="*/ 76 h 82"/>
                <a:gd name="T2" fmla="*/ 14 w 141"/>
                <a:gd name="T3" fmla="*/ 82 h 82"/>
                <a:gd name="T4" fmla="*/ 0 w 141"/>
                <a:gd name="T5" fmla="*/ 82 h 82"/>
                <a:gd name="T6" fmla="*/ 6 w 141"/>
                <a:gd name="T7" fmla="*/ 68 h 82"/>
                <a:gd name="T8" fmla="*/ 9 w 141"/>
                <a:gd name="T9" fmla="*/ 52 h 82"/>
                <a:gd name="T10" fmla="*/ 14 w 141"/>
                <a:gd name="T11" fmla="*/ 38 h 82"/>
                <a:gd name="T12" fmla="*/ 30 w 141"/>
                <a:gd name="T13" fmla="*/ 20 h 82"/>
                <a:gd name="T14" fmla="*/ 44 w 141"/>
                <a:gd name="T15" fmla="*/ 10 h 82"/>
                <a:gd name="T16" fmla="*/ 74 w 141"/>
                <a:gd name="T17" fmla="*/ 2 h 82"/>
                <a:gd name="T18" fmla="*/ 98 w 141"/>
                <a:gd name="T19" fmla="*/ 0 h 82"/>
                <a:gd name="T20" fmla="*/ 141 w 141"/>
                <a:gd name="T21" fmla="*/ 2 h 82"/>
                <a:gd name="T22" fmla="*/ 136 w 141"/>
                <a:gd name="T23" fmla="*/ 18 h 82"/>
                <a:gd name="T24" fmla="*/ 128 w 141"/>
                <a:gd name="T25" fmla="*/ 31 h 82"/>
                <a:gd name="T26" fmla="*/ 111 w 141"/>
                <a:gd name="T27" fmla="*/ 43 h 82"/>
                <a:gd name="T28" fmla="*/ 92 w 141"/>
                <a:gd name="T29" fmla="*/ 56 h 82"/>
                <a:gd name="T30" fmla="*/ 71 w 141"/>
                <a:gd name="T31" fmla="*/ 68 h 82"/>
                <a:gd name="T32" fmla="*/ 57 w 141"/>
                <a:gd name="T33" fmla="*/ 70 h 82"/>
                <a:gd name="T34" fmla="*/ 25 w 141"/>
                <a:gd name="T35" fmla="*/ 76 h 82"/>
                <a:gd name="T36" fmla="*/ 25 w 141"/>
                <a:gd name="T37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82">
                  <a:moveTo>
                    <a:pt x="25" y="76"/>
                  </a:moveTo>
                  <a:lnTo>
                    <a:pt x="14" y="82"/>
                  </a:lnTo>
                  <a:lnTo>
                    <a:pt x="0" y="82"/>
                  </a:lnTo>
                  <a:lnTo>
                    <a:pt x="6" y="68"/>
                  </a:lnTo>
                  <a:lnTo>
                    <a:pt x="9" y="52"/>
                  </a:lnTo>
                  <a:lnTo>
                    <a:pt x="14" y="38"/>
                  </a:lnTo>
                  <a:lnTo>
                    <a:pt x="30" y="20"/>
                  </a:lnTo>
                  <a:lnTo>
                    <a:pt x="44" y="10"/>
                  </a:lnTo>
                  <a:lnTo>
                    <a:pt x="74" y="2"/>
                  </a:lnTo>
                  <a:lnTo>
                    <a:pt x="98" y="0"/>
                  </a:lnTo>
                  <a:lnTo>
                    <a:pt x="141" y="2"/>
                  </a:lnTo>
                  <a:lnTo>
                    <a:pt x="136" y="18"/>
                  </a:lnTo>
                  <a:lnTo>
                    <a:pt x="128" y="31"/>
                  </a:lnTo>
                  <a:lnTo>
                    <a:pt x="111" y="43"/>
                  </a:lnTo>
                  <a:lnTo>
                    <a:pt x="92" y="56"/>
                  </a:lnTo>
                  <a:lnTo>
                    <a:pt x="71" y="68"/>
                  </a:lnTo>
                  <a:lnTo>
                    <a:pt x="57" y="70"/>
                  </a:lnTo>
                  <a:lnTo>
                    <a:pt x="25" y="76"/>
                  </a:lnTo>
                  <a:lnTo>
                    <a:pt x="25" y="7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5" name="Freeform 2529">
              <a:extLst>
                <a:ext uri="{FF2B5EF4-FFF2-40B4-BE49-F238E27FC236}">
                  <a16:creationId xmlns:a16="http://schemas.microsoft.com/office/drawing/2014/main" id="{F310D741-1AEC-4382-9718-BEFBF19D7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850"/>
              <a:ext cx="22" cy="19"/>
            </a:xfrm>
            <a:custGeom>
              <a:avLst/>
              <a:gdLst>
                <a:gd name="T0" fmla="*/ 8 w 67"/>
                <a:gd name="T1" fmla="*/ 14 h 56"/>
                <a:gd name="T2" fmla="*/ 0 w 67"/>
                <a:gd name="T3" fmla="*/ 24 h 56"/>
                <a:gd name="T4" fmla="*/ 2 w 67"/>
                <a:gd name="T5" fmla="*/ 36 h 56"/>
                <a:gd name="T6" fmla="*/ 11 w 67"/>
                <a:gd name="T7" fmla="*/ 52 h 56"/>
                <a:gd name="T8" fmla="*/ 25 w 67"/>
                <a:gd name="T9" fmla="*/ 56 h 56"/>
                <a:gd name="T10" fmla="*/ 46 w 67"/>
                <a:gd name="T11" fmla="*/ 49 h 56"/>
                <a:gd name="T12" fmla="*/ 65 w 67"/>
                <a:gd name="T13" fmla="*/ 44 h 56"/>
                <a:gd name="T14" fmla="*/ 67 w 67"/>
                <a:gd name="T15" fmla="*/ 32 h 56"/>
                <a:gd name="T16" fmla="*/ 67 w 67"/>
                <a:gd name="T17" fmla="*/ 18 h 56"/>
                <a:gd name="T18" fmla="*/ 59 w 67"/>
                <a:gd name="T19" fmla="*/ 8 h 56"/>
                <a:gd name="T20" fmla="*/ 48 w 67"/>
                <a:gd name="T21" fmla="*/ 0 h 56"/>
                <a:gd name="T22" fmla="*/ 35 w 67"/>
                <a:gd name="T23" fmla="*/ 0 h 56"/>
                <a:gd name="T24" fmla="*/ 19 w 67"/>
                <a:gd name="T25" fmla="*/ 4 h 56"/>
                <a:gd name="T26" fmla="*/ 8 w 67"/>
                <a:gd name="T27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56">
                  <a:moveTo>
                    <a:pt x="8" y="14"/>
                  </a:moveTo>
                  <a:lnTo>
                    <a:pt x="0" y="24"/>
                  </a:lnTo>
                  <a:lnTo>
                    <a:pt x="2" y="36"/>
                  </a:lnTo>
                  <a:lnTo>
                    <a:pt x="11" y="52"/>
                  </a:lnTo>
                  <a:lnTo>
                    <a:pt x="25" y="56"/>
                  </a:lnTo>
                  <a:lnTo>
                    <a:pt x="46" y="49"/>
                  </a:lnTo>
                  <a:lnTo>
                    <a:pt x="65" y="44"/>
                  </a:lnTo>
                  <a:lnTo>
                    <a:pt x="67" y="32"/>
                  </a:lnTo>
                  <a:lnTo>
                    <a:pt x="67" y="18"/>
                  </a:lnTo>
                  <a:lnTo>
                    <a:pt x="59" y="8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19" y="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6" name="Freeform 2530">
              <a:extLst>
                <a:ext uri="{FF2B5EF4-FFF2-40B4-BE49-F238E27FC236}">
                  <a16:creationId xmlns:a16="http://schemas.microsoft.com/office/drawing/2014/main" id="{65453E43-6CB4-4F68-90A8-9E01B911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850"/>
              <a:ext cx="22" cy="19"/>
            </a:xfrm>
            <a:custGeom>
              <a:avLst/>
              <a:gdLst>
                <a:gd name="T0" fmla="*/ 8 w 67"/>
                <a:gd name="T1" fmla="*/ 14 h 56"/>
                <a:gd name="T2" fmla="*/ 0 w 67"/>
                <a:gd name="T3" fmla="*/ 24 h 56"/>
                <a:gd name="T4" fmla="*/ 2 w 67"/>
                <a:gd name="T5" fmla="*/ 36 h 56"/>
                <a:gd name="T6" fmla="*/ 11 w 67"/>
                <a:gd name="T7" fmla="*/ 52 h 56"/>
                <a:gd name="T8" fmla="*/ 25 w 67"/>
                <a:gd name="T9" fmla="*/ 56 h 56"/>
                <a:gd name="T10" fmla="*/ 46 w 67"/>
                <a:gd name="T11" fmla="*/ 49 h 56"/>
                <a:gd name="T12" fmla="*/ 65 w 67"/>
                <a:gd name="T13" fmla="*/ 44 h 56"/>
                <a:gd name="T14" fmla="*/ 67 w 67"/>
                <a:gd name="T15" fmla="*/ 32 h 56"/>
                <a:gd name="T16" fmla="*/ 67 w 67"/>
                <a:gd name="T17" fmla="*/ 18 h 56"/>
                <a:gd name="T18" fmla="*/ 59 w 67"/>
                <a:gd name="T19" fmla="*/ 8 h 56"/>
                <a:gd name="T20" fmla="*/ 48 w 67"/>
                <a:gd name="T21" fmla="*/ 0 h 56"/>
                <a:gd name="T22" fmla="*/ 35 w 67"/>
                <a:gd name="T23" fmla="*/ 0 h 56"/>
                <a:gd name="T24" fmla="*/ 19 w 67"/>
                <a:gd name="T25" fmla="*/ 4 h 56"/>
                <a:gd name="T26" fmla="*/ 8 w 67"/>
                <a:gd name="T27" fmla="*/ 14 h 56"/>
                <a:gd name="T28" fmla="*/ 8 w 67"/>
                <a:gd name="T2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6">
                  <a:moveTo>
                    <a:pt x="8" y="14"/>
                  </a:moveTo>
                  <a:lnTo>
                    <a:pt x="0" y="24"/>
                  </a:lnTo>
                  <a:lnTo>
                    <a:pt x="2" y="36"/>
                  </a:lnTo>
                  <a:lnTo>
                    <a:pt x="11" y="52"/>
                  </a:lnTo>
                  <a:lnTo>
                    <a:pt x="25" y="56"/>
                  </a:lnTo>
                  <a:lnTo>
                    <a:pt x="46" y="49"/>
                  </a:lnTo>
                  <a:lnTo>
                    <a:pt x="65" y="44"/>
                  </a:lnTo>
                  <a:lnTo>
                    <a:pt x="67" y="32"/>
                  </a:lnTo>
                  <a:lnTo>
                    <a:pt x="67" y="18"/>
                  </a:lnTo>
                  <a:lnTo>
                    <a:pt x="59" y="8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19" y="4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7" name="Freeform 2531">
              <a:extLst>
                <a:ext uri="{FF2B5EF4-FFF2-40B4-BE49-F238E27FC236}">
                  <a16:creationId xmlns:a16="http://schemas.microsoft.com/office/drawing/2014/main" id="{06B40CB2-C0CE-4BDE-90E9-A73AFB2D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805"/>
              <a:ext cx="21" cy="20"/>
            </a:xfrm>
            <a:custGeom>
              <a:avLst/>
              <a:gdLst>
                <a:gd name="T0" fmla="*/ 33 w 63"/>
                <a:gd name="T1" fmla="*/ 0 h 58"/>
                <a:gd name="T2" fmla="*/ 44 w 63"/>
                <a:gd name="T3" fmla="*/ 3 h 58"/>
                <a:gd name="T4" fmla="*/ 57 w 63"/>
                <a:gd name="T5" fmla="*/ 12 h 58"/>
                <a:gd name="T6" fmla="*/ 63 w 63"/>
                <a:gd name="T7" fmla="*/ 26 h 58"/>
                <a:gd name="T8" fmla="*/ 63 w 63"/>
                <a:gd name="T9" fmla="*/ 38 h 58"/>
                <a:gd name="T10" fmla="*/ 44 w 63"/>
                <a:gd name="T11" fmla="*/ 50 h 58"/>
                <a:gd name="T12" fmla="*/ 27 w 63"/>
                <a:gd name="T13" fmla="*/ 58 h 58"/>
                <a:gd name="T14" fmla="*/ 14 w 63"/>
                <a:gd name="T15" fmla="*/ 56 h 58"/>
                <a:gd name="T16" fmla="*/ 4 w 63"/>
                <a:gd name="T17" fmla="*/ 42 h 58"/>
                <a:gd name="T18" fmla="*/ 0 w 63"/>
                <a:gd name="T19" fmla="*/ 30 h 58"/>
                <a:gd name="T20" fmla="*/ 4 w 63"/>
                <a:gd name="T21" fmla="*/ 18 h 58"/>
                <a:gd name="T22" fmla="*/ 14 w 63"/>
                <a:gd name="T23" fmla="*/ 5 h 58"/>
                <a:gd name="T24" fmla="*/ 25 w 63"/>
                <a:gd name="T25" fmla="*/ 0 h 58"/>
                <a:gd name="T26" fmla="*/ 33 w 63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58">
                  <a:moveTo>
                    <a:pt x="33" y="0"/>
                  </a:moveTo>
                  <a:lnTo>
                    <a:pt x="44" y="3"/>
                  </a:lnTo>
                  <a:lnTo>
                    <a:pt x="57" y="12"/>
                  </a:lnTo>
                  <a:lnTo>
                    <a:pt x="63" y="26"/>
                  </a:lnTo>
                  <a:lnTo>
                    <a:pt x="63" y="38"/>
                  </a:lnTo>
                  <a:lnTo>
                    <a:pt x="44" y="50"/>
                  </a:lnTo>
                  <a:lnTo>
                    <a:pt x="27" y="58"/>
                  </a:lnTo>
                  <a:lnTo>
                    <a:pt x="14" y="56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4" y="5"/>
                  </a:lnTo>
                  <a:lnTo>
                    <a:pt x="2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8" name="Freeform 2532">
              <a:extLst>
                <a:ext uri="{FF2B5EF4-FFF2-40B4-BE49-F238E27FC236}">
                  <a16:creationId xmlns:a16="http://schemas.microsoft.com/office/drawing/2014/main" id="{1782A747-BA3B-4322-B933-0D6C748C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805"/>
              <a:ext cx="21" cy="20"/>
            </a:xfrm>
            <a:custGeom>
              <a:avLst/>
              <a:gdLst>
                <a:gd name="T0" fmla="*/ 33 w 63"/>
                <a:gd name="T1" fmla="*/ 0 h 58"/>
                <a:gd name="T2" fmla="*/ 44 w 63"/>
                <a:gd name="T3" fmla="*/ 3 h 58"/>
                <a:gd name="T4" fmla="*/ 57 w 63"/>
                <a:gd name="T5" fmla="*/ 12 h 58"/>
                <a:gd name="T6" fmla="*/ 63 w 63"/>
                <a:gd name="T7" fmla="*/ 26 h 58"/>
                <a:gd name="T8" fmla="*/ 63 w 63"/>
                <a:gd name="T9" fmla="*/ 38 h 58"/>
                <a:gd name="T10" fmla="*/ 44 w 63"/>
                <a:gd name="T11" fmla="*/ 50 h 58"/>
                <a:gd name="T12" fmla="*/ 27 w 63"/>
                <a:gd name="T13" fmla="*/ 58 h 58"/>
                <a:gd name="T14" fmla="*/ 14 w 63"/>
                <a:gd name="T15" fmla="*/ 56 h 58"/>
                <a:gd name="T16" fmla="*/ 4 w 63"/>
                <a:gd name="T17" fmla="*/ 42 h 58"/>
                <a:gd name="T18" fmla="*/ 0 w 63"/>
                <a:gd name="T19" fmla="*/ 30 h 58"/>
                <a:gd name="T20" fmla="*/ 4 w 63"/>
                <a:gd name="T21" fmla="*/ 18 h 58"/>
                <a:gd name="T22" fmla="*/ 14 w 63"/>
                <a:gd name="T23" fmla="*/ 5 h 58"/>
                <a:gd name="T24" fmla="*/ 25 w 63"/>
                <a:gd name="T25" fmla="*/ 0 h 58"/>
                <a:gd name="T26" fmla="*/ 33 w 63"/>
                <a:gd name="T27" fmla="*/ 0 h 58"/>
                <a:gd name="T28" fmla="*/ 33 w 63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8">
                  <a:moveTo>
                    <a:pt x="33" y="0"/>
                  </a:moveTo>
                  <a:lnTo>
                    <a:pt x="44" y="3"/>
                  </a:lnTo>
                  <a:lnTo>
                    <a:pt x="57" y="12"/>
                  </a:lnTo>
                  <a:lnTo>
                    <a:pt x="63" y="26"/>
                  </a:lnTo>
                  <a:lnTo>
                    <a:pt x="63" y="38"/>
                  </a:lnTo>
                  <a:lnTo>
                    <a:pt x="44" y="50"/>
                  </a:lnTo>
                  <a:lnTo>
                    <a:pt x="27" y="58"/>
                  </a:lnTo>
                  <a:lnTo>
                    <a:pt x="14" y="56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4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9" name="Freeform 2533">
              <a:extLst>
                <a:ext uri="{FF2B5EF4-FFF2-40B4-BE49-F238E27FC236}">
                  <a16:creationId xmlns:a16="http://schemas.microsoft.com/office/drawing/2014/main" id="{57EC350F-C7C7-4039-8379-FA5802683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856"/>
              <a:ext cx="8" cy="8"/>
            </a:xfrm>
            <a:custGeom>
              <a:avLst/>
              <a:gdLst>
                <a:gd name="T0" fmla="*/ 4 w 23"/>
                <a:gd name="T1" fmla="*/ 5 h 23"/>
                <a:gd name="T2" fmla="*/ 0 w 23"/>
                <a:gd name="T3" fmla="*/ 15 h 23"/>
                <a:gd name="T4" fmla="*/ 15 w 23"/>
                <a:gd name="T5" fmla="*/ 23 h 23"/>
                <a:gd name="T6" fmla="*/ 23 w 23"/>
                <a:gd name="T7" fmla="*/ 18 h 23"/>
                <a:gd name="T8" fmla="*/ 23 w 23"/>
                <a:gd name="T9" fmla="*/ 7 h 23"/>
                <a:gd name="T10" fmla="*/ 12 w 23"/>
                <a:gd name="T11" fmla="*/ 0 h 23"/>
                <a:gd name="T12" fmla="*/ 4 w 23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4" y="5"/>
                  </a:moveTo>
                  <a:lnTo>
                    <a:pt x="0" y="15"/>
                  </a:lnTo>
                  <a:lnTo>
                    <a:pt x="15" y="23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0" name="Freeform 2534">
              <a:extLst>
                <a:ext uri="{FF2B5EF4-FFF2-40B4-BE49-F238E27FC236}">
                  <a16:creationId xmlns:a16="http://schemas.microsoft.com/office/drawing/2014/main" id="{F89783D2-F826-4FB4-BD3D-443FA198C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856"/>
              <a:ext cx="8" cy="8"/>
            </a:xfrm>
            <a:custGeom>
              <a:avLst/>
              <a:gdLst>
                <a:gd name="T0" fmla="*/ 4 w 23"/>
                <a:gd name="T1" fmla="*/ 5 h 23"/>
                <a:gd name="T2" fmla="*/ 0 w 23"/>
                <a:gd name="T3" fmla="*/ 15 h 23"/>
                <a:gd name="T4" fmla="*/ 15 w 23"/>
                <a:gd name="T5" fmla="*/ 23 h 23"/>
                <a:gd name="T6" fmla="*/ 23 w 23"/>
                <a:gd name="T7" fmla="*/ 18 h 23"/>
                <a:gd name="T8" fmla="*/ 23 w 23"/>
                <a:gd name="T9" fmla="*/ 7 h 23"/>
                <a:gd name="T10" fmla="*/ 12 w 23"/>
                <a:gd name="T11" fmla="*/ 0 h 23"/>
                <a:gd name="T12" fmla="*/ 4 w 23"/>
                <a:gd name="T13" fmla="*/ 5 h 23"/>
                <a:gd name="T14" fmla="*/ 4 w 23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4" y="5"/>
                  </a:moveTo>
                  <a:lnTo>
                    <a:pt x="0" y="15"/>
                  </a:lnTo>
                  <a:lnTo>
                    <a:pt x="15" y="23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1" name="Freeform 2535">
              <a:extLst>
                <a:ext uri="{FF2B5EF4-FFF2-40B4-BE49-F238E27FC236}">
                  <a16:creationId xmlns:a16="http://schemas.microsoft.com/office/drawing/2014/main" id="{A6C5FFA8-0D4B-4A19-9C12-3E9C28AB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10"/>
              <a:ext cx="8" cy="8"/>
            </a:xfrm>
            <a:custGeom>
              <a:avLst/>
              <a:gdLst>
                <a:gd name="T0" fmla="*/ 14 w 24"/>
                <a:gd name="T1" fmla="*/ 0 h 23"/>
                <a:gd name="T2" fmla="*/ 24 w 24"/>
                <a:gd name="T3" fmla="*/ 14 h 23"/>
                <a:gd name="T4" fmla="*/ 16 w 24"/>
                <a:gd name="T5" fmla="*/ 23 h 23"/>
                <a:gd name="T6" fmla="*/ 3 w 24"/>
                <a:gd name="T7" fmla="*/ 18 h 23"/>
                <a:gd name="T8" fmla="*/ 0 w 24"/>
                <a:gd name="T9" fmla="*/ 14 h 23"/>
                <a:gd name="T10" fmla="*/ 14 w 2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4" y="0"/>
                  </a:moveTo>
                  <a:lnTo>
                    <a:pt x="24" y="14"/>
                  </a:lnTo>
                  <a:lnTo>
                    <a:pt x="16" y="23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2" name="Freeform 2536">
              <a:extLst>
                <a:ext uri="{FF2B5EF4-FFF2-40B4-BE49-F238E27FC236}">
                  <a16:creationId xmlns:a16="http://schemas.microsoft.com/office/drawing/2014/main" id="{DBAEE2B2-C49E-4B27-9F30-D4365A0B0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10"/>
              <a:ext cx="8" cy="8"/>
            </a:xfrm>
            <a:custGeom>
              <a:avLst/>
              <a:gdLst>
                <a:gd name="T0" fmla="*/ 14 w 24"/>
                <a:gd name="T1" fmla="*/ 0 h 23"/>
                <a:gd name="T2" fmla="*/ 24 w 24"/>
                <a:gd name="T3" fmla="*/ 14 h 23"/>
                <a:gd name="T4" fmla="*/ 16 w 24"/>
                <a:gd name="T5" fmla="*/ 23 h 23"/>
                <a:gd name="T6" fmla="*/ 3 w 24"/>
                <a:gd name="T7" fmla="*/ 18 h 23"/>
                <a:gd name="T8" fmla="*/ 0 w 24"/>
                <a:gd name="T9" fmla="*/ 14 h 23"/>
                <a:gd name="T10" fmla="*/ 14 w 24"/>
                <a:gd name="T11" fmla="*/ 0 h 23"/>
                <a:gd name="T12" fmla="*/ 14 w 24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">
                  <a:moveTo>
                    <a:pt x="14" y="0"/>
                  </a:moveTo>
                  <a:lnTo>
                    <a:pt x="24" y="14"/>
                  </a:lnTo>
                  <a:lnTo>
                    <a:pt x="16" y="23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3" name="Freeform 2537">
              <a:extLst>
                <a:ext uri="{FF2B5EF4-FFF2-40B4-BE49-F238E27FC236}">
                  <a16:creationId xmlns:a16="http://schemas.microsoft.com/office/drawing/2014/main" id="{BC48A4D4-AB5D-4FFD-81C9-1185CE5C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857"/>
              <a:ext cx="4" cy="4"/>
            </a:xfrm>
            <a:custGeom>
              <a:avLst/>
              <a:gdLst>
                <a:gd name="T0" fmla="*/ 0 w 13"/>
                <a:gd name="T1" fmla="*/ 4 h 12"/>
                <a:gd name="T2" fmla="*/ 2 w 13"/>
                <a:gd name="T3" fmla="*/ 12 h 12"/>
                <a:gd name="T4" fmla="*/ 13 w 13"/>
                <a:gd name="T5" fmla="*/ 12 h 12"/>
                <a:gd name="T6" fmla="*/ 10 w 13"/>
                <a:gd name="T7" fmla="*/ 0 h 12"/>
                <a:gd name="T8" fmla="*/ 0 w 13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lnTo>
                    <a:pt x="2" y="12"/>
                  </a:lnTo>
                  <a:lnTo>
                    <a:pt x="13" y="12"/>
                  </a:lnTo>
                  <a:lnTo>
                    <a:pt x="1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4" name="Freeform 2538">
              <a:extLst>
                <a:ext uri="{FF2B5EF4-FFF2-40B4-BE49-F238E27FC236}">
                  <a16:creationId xmlns:a16="http://schemas.microsoft.com/office/drawing/2014/main" id="{CEC31CD2-B70D-4509-BCE5-5889A0F77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857"/>
              <a:ext cx="4" cy="4"/>
            </a:xfrm>
            <a:custGeom>
              <a:avLst/>
              <a:gdLst>
                <a:gd name="T0" fmla="*/ 0 w 13"/>
                <a:gd name="T1" fmla="*/ 4 h 12"/>
                <a:gd name="T2" fmla="*/ 2 w 13"/>
                <a:gd name="T3" fmla="*/ 12 h 12"/>
                <a:gd name="T4" fmla="*/ 13 w 13"/>
                <a:gd name="T5" fmla="*/ 12 h 12"/>
                <a:gd name="T6" fmla="*/ 10 w 13"/>
                <a:gd name="T7" fmla="*/ 0 h 12"/>
                <a:gd name="T8" fmla="*/ 0 w 13"/>
                <a:gd name="T9" fmla="*/ 4 h 12"/>
                <a:gd name="T10" fmla="*/ 0 w 13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lnTo>
                    <a:pt x="2" y="12"/>
                  </a:lnTo>
                  <a:lnTo>
                    <a:pt x="13" y="1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5" name="Freeform 2539">
              <a:extLst>
                <a:ext uri="{FF2B5EF4-FFF2-40B4-BE49-F238E27FC236}">
                  <a16:creationId xmlns:a16="http://schemas.microsoft.com/office/drawing/2014/main" id="{3B69A078-5311-42A7-A44D-F21782E8A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10"/>
              <a:ext cx="3" cy="5"/>
            </a:xfrm>
            <a:custGeom>
              <a:avLst/>
              <a:gdLst>
                <a:gd name="T0" fmla="*/ 6 w 9"/>
                <a:gd name="T1" fmla="*/ 0 h 14"/>
                <a:gd name="T2" fmla="*/ 9 w 9"/>
                <a:gd name="T3" fmla="*/ 14 h 14"/>
                <a:gd name="T4" fmla="*/ 0 w 9"/>
                <a:gd name="T5" fmla="*/ 6 h 14"/>
                <a:gd name="T6" fmla="*/ 6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9" y="14"/>
                  </a:lnTo>
                  <a:lnTo>
                    <a:pt x="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6" name="Freeform 2540">
              <a:extLst>
                <a:ext uri="{FF2B5EF4-FFF2-40B4-BE49-F238E27FC236}">
                  <a16:creationId xmlns:a16="http://schemas.microsoft.com/office/drawing/2014/main" id="{DCF71833-7678-46D3-93C4-14A9A4C2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10"/>
              <a:ext cx="3" cy="5"/>
            </a:xfrm>
            <a:custGeom>
              <a:avLst/>
              <a:gdLst>
                <a:gd name="T0" fmla="*/ 6 w 9"/>
                <a:gd name="T1" fmla="*/ 0 h 14"/>
                <a:gd name="T2" fmla="*/ 9 w 9"/>
                <a:gd name="T3" fmla="*/ 14 h 14"/>
                <a:gd name="T4" fmla="*/ 0 w 9"/>
                <a:gd name="T5" fmla="*/ 6 h 14"/>
                <a:gd name="T6" fmla="*/ 6 w 9"/>
                <a:gd name="T7" fmla="*/ 0 h 14"/>
                <a:gd name="T8" fmla="*/ 6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9" y="14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7" name="Freeform 2541">
              <a:extLst>
                <a:ext uri="{FF2B5EF4-FFF2-40B4-BE49-F238E27FC236}">
                  <a16:creationId xmlns:a16="http://schemas.microsoft.com/office/drawing/2014/main" id="{3C519E6E-AF42-4DAA-B0E4-4E715C0FF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769"/>
              <a:ext cx="83" cy="34"/>
            </a:xfrm>
            <a:custGeom>
              <a:avLst/>
              <a:gdLst>
                <a:gd name="T0" fmla="*/ 0 w 247"/>
                <a:gd name="T1" fmla="*/ 91 h 103"/>
                <a:gd name="T2" fmla="*/ 6 w 247"/>
                <a:gd name="T3" fmla="*/ 78 h 103"/>
                <a:gd name="T4" fmla="*/ 17 w 247"/>
                <a:gd name="T5" fmla="*/ 66 h 103"/>
                <a:gd name="T6" fmla="*/ 31 w 247"/>
                <a:gd name="T7" fmla="*/ 53 h 103"/>
                <a:gd name="T8" fmla="*/ 46 w 247"/>
                <a:gd name="T9" fmla="*/ 44 h 103"/>
                <a:gd name="T10" fmla="*/ 61 w 247"/>
                <a:gd name="T11" fmla="*/ 36 h 103"/>
                <a:gd name="T12" fmla="*/ 69 w 247"/>
                <a:gd name="T13" fmla="*/ 30 h 103"/>
                <a:gd name="T14" fmla="*/ 88 w 247"/>
                <a:gd name="T15" fmla="*/ 22 h 103"/>
                <a:gd name="T16" fmla="*/ 99 w 247"/>
                <a:gd name="T17" fmla="*/ 16 h 103"/>
                <a:gd name="T18" fmla="*/ 109 w 247"/>
                <a:gd name="T19" fmla="*/ 10 h 103"/>
                <a:gd name="T20" fmla="*/ 123 w 247"/>
                <a:gd name="T21" fmla="*/ 4 h 103"/>
                <a:gd name="T22" fmla="*/ 139 w 247"/>
                <a:gd name="T23" fmla="*/ 0 h 103"/>
                <a:gd name="T24" fmla="*/ 155 w 247"/>
                <a:gd name="T25" fmla="*/ 0 h 103"/>
                <a:gd name="T26" fmla="*/ 164 w 247"/>
                <a:gd name="T27" fmla="*/ 2 h 103"/>
                <a:gd name="T28" fmla="*/ 180 w 247"/>
                <a:gd name="T29" fmla="*/ 10 h 103"/>
                <a:gd name="T30" fmla="*/ 191 w 247"/>
                <a:gd name="T31" fmla="*/ 16 h 103"/>
                <a:gd name="T32" fmla="*/ 204 w 247"/>
                <a:gd name="T33" fmla="*/ 20 h 103"/>
                <a:gd name="T34" fmla="*/ 218 w 247"/>
                <a:gd name="T35" fmla="*/ 28 h 103"/>
                <a:gd name="T36" fmla="*/ 234 w 247"/>
                <a:gd name="T37" fmla="*/ 40 h 103"/>
                <a:gd name="T38" fmla="*/ 247 w 247"/>
                <a:gd name="T39" fmla="*/ 53 h 103"/>
                <a:gd name="T40" fmla="*/ 231 w 247"/>
                <a:gd name="T41" fmla="*/ 46 h 103"/>
                <a:gd name="T42" fmla="*/ 215 w 247"/>
                <a:gd name="T43" fmla="*/ 38 h 103"/>
                <a:gd name="T44" fmla="*/ 199 w 247"/>
                <a:gd name="T45" fmla="*/ 32 h 103"/>
                <a:gd name="T46" fmla="*/ 185 w 247"/>
                <a:gd name="T47" fmla="*/ 30 h 103"/>
                <a:gd name="T48" fmla="*/ 169 w 247"/>
                <a:gd name="T49" fmla="*/ 30 h 103"/>
                <a:gd name="T50" fmla="*/ 155 w 247"/>
                <a:gd name="T51" fmla="*/ 32 h 103"/>
                <a:gd name="T52" fmla="*/ 145 w 247"/>
                <a:gd name="T53" fmla="*/ 36 h 103"/>
                <a:gd name="T54" fmla="*/ 134 w 247"/>
                <a:gd name="T55" fmla="*/ 44 h 103"/>
                <a:gd name="T56" fmla="*/ 118 w 247"/>
                <a:gd name="T57" fmla="*/ 48 h 103"/>
                <a:gd name="T58" fmla="*/ 107 w 247"/>
                <a:gd name="T59" fmla="*/ 53 h 103"/>
                <a:gd name="T60" fmla="*/ 93 w 247"/>
                <a:gd name="T61" fmla="*/ 61 h 103"/>
                <a:gd name="T62" fmla="*/ 77 w 247"/>
                <a:gd name="T63" fmla="*/ 68 h 103"/>
                <a:gd name="T64" fmla="*/ 63 w 247"/>
                <a:gd name="T65" fmla="*/ 78 h 103"/>
                <a:gd name="T66" fmla="*/ 52 w 247"/>
                <a:gd name="T67" fmla="*/ 86 h 103"/>
                <a:gd name="T68" fmla="*/ 38 w 247"/>
                <a:gd name="T69" fmla="*/ 96 h 103"/>
                <a:gd name="T70" fmla="*/ 25 w 247"/>
                <a:gd name="T71" fmla="*/ 103 h 103"/>
                <a:gd name="T72" fmla="*/ 12 w 247"/>
                <a:gd name="T73" fmla="*/ 103 h 103"/>
                <a:gd name="T74" fmla="*/ 0 w 247"/>
                <a:gd name="T75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7" h="103">
                  <a:moveTo>
                    <a:pt x="0" y="91"/>
                  </a:moveTo>
                  <a:lnTo>
                    <a:pt x="6" y="78"/>
                  </a:lnTo>
                  <a:lnTo>
                    <a:pt x="17" y="66"/>
                  </a:lnTo>
                  <a:lnTo>
                    <a:pt x="31" y="53"/>
                  </a:lnTo>
                  <a:lnTo>
                    <a:pt x="46" y="44"/>
                  </a:lnTo>
                  <a:lnTo>
                    <a:pt x="61" y="36"/>
                  </a:lnTo>
                  <a:lnTo>
                    <a:pt x="69" y="30"/>
                  </a:lnTo>
                  <a:lnTo>
                    <a:pt x="88" y="22"/>
                  </a:lnTo>
                  <a:lnTo>
                    <a:pt x="99" y="16"/>
                  </a:lnTo>
                  <a:lnTo>
                    <a:pt x="109" y="10"/>
                  </a:lnTo>
                  <a:lnTo>
                    <a:pt x="123" y="4"/>
                  </a:lnTo>
                  <a:lnTo>
                    <a:pt x="139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4" y="20"/>
                  </a:lnTo>
                  <a:lnTo>
                    <a:pt x="218" y="28"/>
                  </a:lnTo>
                  <a:lnTo>
                    <a:pt x="234" y="40"/>
                  </a:lnTo>
                  <a:lnTo>
                    <a:pt x="247" y="53"/>
                  </a:lnTo>
                  <a:lnTo>
                    <a:pt x="231" y="46"/>
                  </a:lnTo>
                  <a:lnTo>
                    <a:pt x="215" y="38"/>
                  </a:lnTo>
                  <a:lnTo>
                    <a:pt x="199" y="32"/>
                  </a:lnTo>
                  <a:lnTo>
                    <a:pt x="185" y="30"/>
                  </a:lnTo>
                  <a:lnTo>
                    <a:pt x="169" y="30"/>
                  </a:lnTo>
                  <a:lnTo>
                    <a:pt x="155" y="32"/>
                  </a:lnTo>
                  <a:lnTo>
                    <a:pt x="145" y="36"/>
                  </a:lnTo>
                  <a:lnTo>
                    <a:pt x="134" y="44"/>
                  </a:lnTo>
                  <a:lnTo>
                    <a:pt x="118" y="48"/>
                  </a:lnTo>
                  <a:lnTo>
                    <a:pt x="107" y="53"/>
                  </a:lnTo>
                  <a:lnTo>
                    <a:pt x="93" y="61"/>
                  </a:lnTo>
                  <a:lnTo>
                    <a:pt x="77" y="68"/>
                  </a:lnTo>
                  <a:lnTo>
                    <a:pt x="63" y="78"/>
                  </a:lnTo>
                  <a:lnTo>
                    <a:pt x="52" y="86"/>
                  </a:lnTo>
                  <a:lnTo>
                    <a:pt x="38" y="96"/>
                  </a:lnTo>
                  <a:lnTo>
                    <a:pt x="25" y="103"/>
                  </a:lnTo>
                  <a:lnTo>
                    <a:pt x="12" y="103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FFF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8" name="Freeform 2542">
              <a:extLst>
                <a:ext uri="{FF2B5EF4-FFF2-40B4-BE49-F238E27FC236}">
                  <a16:creationId xmlns:a16="http://schemas.microsoft.com/office/drawing/2014/main" id="{E04305BD-14E7-44F6-9A3F-0C0713442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769"/>
              <a:ext cx="83" cy="34"/>
            </a:xfrm>
            <a:custGeom>
              <a:avLst/>
              <a:gdLst>
                <a:gd name="T0" fmla="*/ 0 w 247"/>
                <a:gd name="T1" fmla="*/ 91 h 103"/>
                <a:gd name="T2" fmla="*/ 6 w 247"/>
                <a:gd name="T3" fmla="*/ 78 h 103"/>
                <a:gd name="T4" fmla="*/ 17 w 247"/>
                <a:gd name="T5" fmla="*/ 66 h 103"/>
                <a:gd name="T6" fmla="*/ 31 w 247"/>
                <a:gd name="T7" fmla="*/ 53 h 103"/>
                <a:gd name="T8" fmla="*/ 46 w 247"/>
                <a:gd name="T9" fmla="*/ 44 h 103"/>
                <a:gd name="T10" fmla="*/ 61 w 247"/>
                <a:gd name="T11" fmla="*/ 36 h 103"/>
                <a:gd name="T12" fmla="*/ 69 w 247"/>
                <a:gd name="T13" fmla="*/ 30 h 103"/>
                <a:gd name="T14" fmla="*/ 88 w 247"/>
                <a:gd name="T15" fmla="*/ 22 h 103"/>
                <a:gd name="T16" fmla="*/ 99 w 247"/>
                <a:gd name="T17" fmla="*/ 16 h 103"/>
                <a:gd name="T18" fmla="*/ 109 w 247"/>
                <a:gd name="T19" fmla="*/ 10 h 103"/>
                <a:gd name="T20" fmla="*/ 123 w 247"/>
                <a:gd name="T21" fmla="*/ 4 h 103"/>
                <a:gd name="T22" fmla="*/ 139 w 247"/>
                <a:gd name="T23" fmla="*/ 0 h 103"/>
                <a:gd name="T24" fmla="*/ 155 w 247"/>
                <a:gd name="T25" fmla="*/ 0 h 103"/>
                <a:gd name="T26" fmla="*/ 164 w 247"/>
                <a:gd name="T27" fmla="*/ 2 h 103"/>
                <a:gd name="T28" fmla="*/ 180 w 247"/>
                <a:gd name="T29" fmla="*/ 10 h 103"/>
                <a:gd name="T30" fmla="*/ 191 w 247"/>
                <a:gd name="T31" fmla="*/ 16 h 103"/>
                <a:gd name="T32" fmla="*/ 204 w 247"/>
                <a:gd name="T33" fmla="*/ 20 h 103"/>
                <a:gd name="T34" fmla="*/ 218 w 247"/>
                <a:gd name="T35" fmla="*/ 28 h 103"/>
                <a:gd name="T36" fmla="*/ 234 w 247"/>
                <a:gd name="T37" fmla="*/ 40 h 103"/>
                <a:gd name="T38" fmla="*/ 247 w 247"/>
                <a:gd name="T39" fmla="*/ 53 h 103"/>
                <a:gd name="T40" fmla="*/ 231 w 247"/>
                <a:gd name="T41" fmla="*/ 46 h 103"/>
                <a:gd name="T42" fmla="*/ 215 w 247"/>
                <a:gd name="T43" fmla="*/ 38 h 103"/>
                <a:gd name="T44" fmla="*/ 199 w 247"/>
                <a:gd name="T45" fmla="*/ 32 h 103"/>
                <a:gd name="T46" fmla="*/ 185 w 247"/>
                <a:gd name="T47" fmla="*/ 30 h 103"/>
                <a:gd name="T48" fmla="*/ 169 w 247"/>
                <a:gd name="T49" fmla="*/ 30 h 103"/>
                <a:gd name="T50" fmla="*/ 155 w 247"/>
                <a:gd name="T51" fmla="*/ 32 h 103"/>
                <a:gd name="T52" fmla="*/ 145 w 247"/>
                <a:gd name="T53" fmla="*/ 36 h 103"/>
                <a:gd name="T54" fmla="*/ 134 w 247"/>
                <a:gd name="T55" fmla="*/ 44 h 103"/>
                <a:gd name="T56" fmla="*/ 118 w 247"/>
                <a:gd name="T57" fmla="*/ 48 h 103"/>
                <a:gd name="T58" fmla="*/ 107 w 247"/>
                <a:gd name="T59" fmla="*/ 53 h 103"/>
                <a:gd name="T60" fmla="*/ 93 w 247"/>
                <a:gd name="T61" fmla="*/ 61 h 103"/>
                <a:gd name="T62" fmla="*/ 77 w 247"/>
                <a:gd name="T63" fmla="*/ 68 h 103"/>
                <a:gd name="T64" fmla="*/ 63 w 247"/>
                <a:gd name="T65" fmla="*/ 78 h 103"/>
                <a:gd name="T66" fmla="*/ 52 w 247"/>
                <a:gd name="T67" fmla="*/ 86 h 103"/>
                <a:gd name="T68" fmla="*/ 38 w 247"/>
                <a:gd name="T69" fmla="*/ 96 h 103"/>
                <a:gd name="T70" fmla="*/ 25 w 247"/>
                <a:gd name="T71" fmla="*/ 103 h 103"/>
                <a:gd name="T72" fmla="*/ 12 w 247"/>
                <a:gd name="T73" fmla="*/ 103 h 103"/>
                <a:gd name="T74" fmla="*/ 0 w 247"/>
                <a:gd name="T75" fmla="*/ 91 h 103"/>
                <a:gd name="T76" fmla="*/ 0 w 247"/>
                <a:gd name="T7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103">
                  <a:moveTo>
                    <a:pt x="0" y="91"/>
                  </a:moveTo>
                  <a:lnTo>
                    <a:pt x="6" y="78"/>
                  </a:lnTo>
                  <a:lnTo>
                    <a:pt x="17" y="66"/>
                  </a:lnTo>
                  <a:lnTo>
                    <a:pt x="31" y="53"/>
                  </a:lnTo>
                  <a:lnTo>
                    <a:pt x="46" y="44"/>
                  </a:lnTo>
                  <a:lnTo>
                    <a:pt x="61" y="36"/>
                  </a:lnTo>
                  <a:lnTo>
                    <a:pt x="69" y="30"/>
                  </a:lnTo>
                  <a:lnTo>
                    <a:pt x="88" y="22"/>
                  </a:lnTo>
                  <a:lnTo>
                    <a:pt x="99" y="16"/>
                  </a:lnTo>
                  <a:lnTo>
                    <a:pt x="109" y="10"/>
                  </a:lnTo>
                  <a:lnTo>
                    <a:pt x="123" y="4"/>
                  </a:lnTo>
                  <a:lnTo>
                    <a:pt x="139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4" y="20"/>
                  </a:lnTo>
                  <a:lnTo>
                    <a:pt x="218" y="28"/>
                  </a:lnTo>
                  <a:lnTo>
                    <a:pt x="234" y="40"/>
                  </a:lnTo>
                  <a:lnTo>
                    <a:pt x="247" y="53"/>
                  </a:lnTo>
                  <a:lnTo>
                    <a:pt x="231" y="46"/>
                  </a:lnTo>
                  <a:lnTo>
                    <a:pt x="215" y="38"/>
                  </a:lnTo>
                  <a:lnTo>
                    <a:pt x="199" y="32"/>
                  </a:lnTo>
                  <a:lnTo>
                    <a:pt x="185" y="30"/>
                  </a:lnTo>
                  <a:lnTo>
                    <a:pt x="169" y="30"/>
                  </a:lnTo>
                  <a:lnTo>
                    <a:pt x="155" y="32"/>
                  </a:lnTo>
                  <a:lnTo>
                    <a:pt x="145" y="36"/>
                  </a:lnTo>
                  <a:lnTo>
                    <a:pt x="134" y="44"/>
                  </a:lnTo>
                  <a:lnTo>
                    <a:pt x="118" y="48"/>
                  </a:lnTo>
                  <a:lnTo>
                    <a:pt x="107" y="53"/>
                  </a:lnTo>
                  <a:lnTo>
                    <a:pt x="93" y="61"/>
                  </a:lnTo>
                  <a:lnTo>
                    <a:pt x="77" y="68"/>
                  </a:lnTo>
                  <a:lnTo>
                    <a:pt x="63" y="78"/>
                  </a:lnTo>
                  <a:lnTo>
                    <a:pt x="52" y="86"/>
                  </a:lnTo>
                  <a:lnTo>
                    <a:pt x="38" y="96"/>
                  </a:lnTo>
                  <a:lnTo>
                    <a:pt x="25" y="103"/>
                  </a:lnTo>
                  <a:lnTo>
                    <a:pt x="12" y="103"/>
                  </a:lnTo>
                  <a:lnTo>
                    <a:pt x="0" y="91"/>
                  </a:lnTo>
                  <a:lnTo>
                    <a:pt x="0" y="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9" name="Freeform 2543">
              <a:extLst>
                <a:ext uri="{FF2B5EF4-FFF2-40B4-BE49-F238E27FC236}">
                  <a16:creationId xmlns:a16="http://schemas.microsoft.com/office/drawing/2014/main" id="{F493AD6A-3F3E-4958-B3F8-EA52FC48E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847"/>
              <a:ext cx="50" cy="28"/>
            </a:xfrm>
            <a:custGeom>
              <a:avLst/>
              <a:gdLst>
                <a:gd name="T0" fmla="*/ 149 w 149"/>
                <a:gd name="T1" fmla="*/ 8 h 84"/>
                <a:gd name="T2" fmla="*/ 132 w 149"/>
                <a:gd name="T3" fmla="*/ 8 h 84"/>
                <a:gd name="T4" fmla="*/ 121 w 149"/>
                <a:gd name="T5" fmla="*/ 8 h 84"/>
                <a:gd name="T6" fmla="*/ 105 w 149"/>
                <a:gd name="T7" fmla="*/ 10 h 84"/>
                <a:gd name="T8" fmla="*/ 88 w 149"/>
                <a:gd name="T9" fmla="*/ 13 h 84"/>
                <a:gd name="T10" fmla="*/ 73 w 149"/>
                <a:gd name="T11" fmla="*/ 21 h 84"/>
                <a:gd name="T12" fmla="*/ 65 w 149"/>
                <a:gd name="T13" fmla="*/ 28 h 84"/>
                <a:gd name="T14" fmla="*/ 54 w 149"/>
                <a:gd name="T15" fmla="*/ 38 h 84"/>
                <a:gd name="T16" fmla="*/ 46 w 149"/>
                <a:gd name="T17" fmla="*/ 51 h 84"/>
                <a:gd name="T18" fmla="*/ 40 w 149"/>
                <a:gd name="T19" fmla="*/ 64 h 84"/>
                <a:gd name="T20" fmla="*/ 35 w 149"/>
                <a:gd name="T21" fmla="*/ 73 h 84"/>
                <a:gd name="T22" fmla="*/ 21 w 149"/>
                <a:gd name="T23" fmla="*/ 84 h 84"/>
                <a:gd name="T24" fmla="*/ 11 w 149"/>
                <a:gd name="T25" fmla="*/ 84 h 84"/>
                <a:gd name="T26" fmla="*/ 0 w 149"/>
                <a:gd name="T27" fmla="*/ 82 h 84"/>
                <a:gd name="T28" fmla="*/ 13 w 149"/>
                <a:gd name="T29" fmla="*/ 79 h 84"/>
                <a:gd name="T30" fmla="*/ 24 w 149"/>
                <a:gd name="T31" fmla="*/ 71 h 84"/>
                <a:gd name="T32" fmla="*/ 11 w 149"/>
                <a:gd name="T33" fmla="*/ 71 h 84"/>
                <a:gd name="T34" fmla="*/ 24 w 149"/>
                <a:gd name="T35" fmla="*/ 66 h 84"/>
                <a:gd name="T36" fmla="*/ 32 w 149"/>
                <a:gd name="T37" fmla="*/ 59 h 84"/>
                <a:gd name="T38" fmla="*/ 35 w 149"/>
                <a:gd name="T39" fmla="*/ 46 h 84"/>
                <a:gd name="T40" fmla="*/ 42 w 149"/>
                <a:gd name="T41" fmla="*/ 36 h 84"/>
                <a:gd name="T42" fmla="*/ 54 w 149"/>
                <a:gd name="T43" fmla="*/ 25 h 84"/>
                <a:gd name="T44" fmla="*/ 65 w 149"/>
                <a:gd name="T45" fmla="*/ 16 h 84"/>
                <a:gd name="T46" fmla="*/ 75 w 149"/>
                <a:gd name="T47" fmla="*/ 10 h 84"/>
                <a:gd name="T48" fmla="*/ 84 w 149"/>
                <a:gd name="T49" fmla="*/ 3 h 84"/>
                <a:gd name="T50" fmla="*/ 97 w 149"/>
                <a:gd name="T51" fmla="*/ 5 h 84"/>
                <a:gd name="T52" fmla="*/ 107 w 149"/>
                <a:gd name="T53" fmla="*/ 0 h 84"/>
                <a:gd name="T54" fmla="*/ 121 w 149"/>
                <a:gd name="T55" fmla="*/ 3 h 84"/>
                <a:gd name="T56" fmla="*/ 136 w 149"/>
                <a:gd name="T57" fmla="*/ 5 h 84"/>
                <a:gd name="T58" fmla="*/ 149 w 149"/>
                <a:gd name="T59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84">
                  <a:moveTo>
                    <a:pt x="149" y="8"/>
                  </a:moveTo>
                  <a:lnTo>
                    <a:pt x="132" y="8"/>
                  </a:lnTo>
                  <a:lnTo>
                    <a:pt x="121" y="8"/>
                  </a:lnTo>
                  <a:lnTo>
                    <a:pt x="105" y="10"/>
                  </a:lnTo>
                  <a:lnTo>
                    <a:pt x="88" y="13"/>
                  </a:lnTo>
                  <a:lnTo>
                    <a:pt x="73" y="21"/>
                  </a:lnTo>
                  <a:lnTo>
                    <a:pt x="65" y="28"/>
                  </a:lnTo>
                  <a:lnTo>
                    <a:pt x="54" y="38"/>
                  </a:lnTo>
                  <a:lnTo>
                    <a:pt x="46" y="51"/>
                  </a:lnTo>
                  <a:lnTo>
                    <a:pt x="40" y="64"/>
                  </a:lnTo>
                  <a:lnTo>
                    <a:pt x="35" y="73"/>
                  </a:lnTo>
                  <a:lnTo>
                    <a:pt x="21" y="84"/>
                  </a:lnTo>
                  <a:lnTo>
                    <a:pt x="11" y="84"/>
                  </a:lnTo>
                  <a:lnTo>
                    <a:pt x="0" y="82"/>
                  </a:lnTo>
                  <a:lnTo>
                    <a:pt x="13" y="79"/>
                  </a:lnTo>
                  <a:lnTo>
                    <a:pt x="24" y="71"/>
                  </a:lnTo>
                  <a:lnTo>
                    <a:pt x="11" y="71"/>
                  </a:lnTo>
                  <a:lnTo>
                    <a:pt x="24" y="66"/>
                  </a:lnTo>
                  <a:lnTo>
                    <a:pt x="32" y="59"/>
                  </a:lnTo>
                  <a:lnTo>
                    <a:pt x="35" y="46"/>
                  </a:lnTo>
                  <a:lnTo>
                    <a:pt x="42" y="36"/>
                  </a:lnTo>
                  <a:lnTo>
                    <a:pt x="54" y="25"/>
                  </a:lnTo>
                  <a:lnTo>
                    <a:pt x="65" y="16"/>
                  </a:lnTo>
                  <a:lnTo>
                    <a:pt x="75" y="10"/>
                  </a:lnTo>
                  <a:lnTo>
                    <a:pt x="84" y="3"/>
                  </a:lnTo>
                  <a:lnTo>
                    <a:pt x="97" y="5"/>
                  </a:lnTo>
                  <a:lnTo>
                    <a:pt x="107" y="0"/>
                  </a:lnTo>
                  <a:lnTo>
                    <a:pt x="121" y="3"/>
                  </a:lnTo>
                  <a:lnTo>
                    <a:pt x="136" y="5"/>
                  </a:lnTo>
                  <a:lnTo>
                    <a:pt x="14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0" name="Freeform 2544">
              <a:extLst>
                <a:ext uri="{FF2B5EF4-FFF2-40B4-BE49-F238E27FC236}">
                  <a16:creationId xmlns:a16="http://schemas.microsoft.com/office/drawing/2014/main" id="{8351FFC2-465A-459E-9D72-572A66B3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847"/>
              <a:ext cx="50" cy="28"/>
            </a:xfrm>
            <a:custGeom>
              <a:avLst/>
              <a:gdLst>
                <a:gd name="T0" fmla="*/ 149 w 149"/>
                <a:gd name="T1" fmla="*/ 8 h 84"/>
                <a:gd name="T2" fmla="*/ 132 w 149"/>
                <a:gd name="T3" fmla="*/ 8 h 84"/>
                <a:gd name="T4" fmla="*/ 121 w 149"/>
                <a:gd name="T5" fmla="*/ 8 h 84"/>
                <a:gd name="T6" fmla="*/ 105 w 149"/>
                <a:gd name="T7" fmla="*/ 10 h 84"/>
                <a:gd name="T8" fmla="*/ 88 w 149"/>
                <a:gd name="T9" fmla="*/ 13 h 84"/>
                <a:gd name="T10" fmla="*/ 73 w 149"/>
                <a:gd name="T11" fmla="*/ 21 h 84"/>
                <a:gd name="T12" fmla="*/ 65 w 149"/>
                <a:gd name="T13" fmla="*/ 28 h 84"/>
                <a:gd name="T14" fmla="*/ 54 w 149"/>
                <a:gd name="T15" fmla="*/ 38 h 84"/>
                <a:gd name="T16" fmla="*/ 46 w 149"/>
                <a:gd name="T17" fmla="*/ 51 h 84"/>
                <a:gd name="T18" fmla="*/ 40 w 149"/>
                <a:gd name="T19" fmla="*/ 64 h 84"/>
                <a:gd name="T20" fmla="*/ 35 w 149"/>
                <a:gd name="T21" fmla="*/ 73 h 84"/>
                <a:gd name="T22" fmla="*/ 21 w 149"/>
                <a:gd name="T23" fmla="*/ 84 h 84"/>
                <a:gd name="T24" fmla="*/ 11 w 149"/>
                <a:gd name="T25" fmla="*/ 84 h 84"/>
                <a:gd name="T26" fmla="*/ 0 w 149"/>
                <a:gd name="T27" fmla="*/ 82 h 84"/>
                <a:gd name="T28" fmla="*/ 13 w 149"/>
                <a:gd name="T29" fmla="*/ 79 h 84"/>
                <a:gd name="T30" fmla="*/ 24 w 149"/>
                <a:gd name="T31" fmla="*/ 71 h 84"/>
                <a:gd name="T32" fmla="*/ 11 w 149"/>
                <a:gd name="T33" fmla="*/ 71 h 84"/>
                <a:gd name="T34" fmla="*/ 24 w 149"/>
                <a:gd name="T35" fmla="*/ 66 h 84"/>
                <a:gd name="T36" fmla="*/ 32 w 149"/>
                <a:gd name="T37" fmla="*/ 59 h 84"/>
                <a:gd name="T38" fmla="*/ 35 w 149"/>
                <a:gd name="T39" fmla="*/ 46 h 84"/>
                <a:gd name="T40" fmla="*/ 42 w 149"/>
                <a:gd name="T41" fmla="*/ 36 h 84"/>
                <a:gd name="T42" fmla="*/ 54 w 149"/>
                <a:gd name="T43" fmla="*/ 25 h 84"/>
                <a:gd name="T44" fmla="*/ 65 w 149"/>
                <a:gd name="T45" fmla="*/ 16 h 84"/>
                <a:gd name="T46" fmla="*/ 75 w 149"/>
                <a:gd name="T47" fmla="*/ 10 h 84"/>
                <a:gd name="T48" fmla="*/ 84 w 149"/>
                <a:gd name="T49" fmla="*/ 3 h 84"/>
                <a:gd name="T50" fmla="*/ 97 w 149"/>
                <a:gd name="T51" fmla="*/ 5 h 84"/>
                <a:gd name="T52" fmla="*/ 107 w 149"/>
                <a:gd name="T53" fmla="*/ 0 h 84"/>
                <a:gd name="T54" fmla="*/ 121 w 149"/>
                <a:gd name="T55" fmla="*/ 3 h 84"/>
                <a:gd name="T56" fmla="*/ 136 w 149"/>
                <a:gd name="T57" fmla="*/ 5 h 84"/>
                <a:gd name="T58" fmla="*/ 149 w 149"/>
                <a:gd name="T59" fmla="*/ 8 h 84"/>
                <a:gd name="T60" fmla="*/ 149 w 149"/>
                <a:gd name="T61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9" h="84">
                  <a:moveTo>
                    <a:pt x="149" y="8"/>
                  </a:moveTo>
                  <a:lnTo>
                    <a:pt x="132" y="8"/>
                  </a:lnTo>
                  <a:lnTo>
                    <a:pt x="121" y="8"/>
                  </a:lnTo>
                  <a:lnTo>
                    <a:pt x="105" y="10"/>
                  </a:lnTo>
                  <a:lnTo>
                    <a:pt x="88" y="13"/>
                  </a:lnTo>
                  <a:lnTo>
                    <a:pt x="73" y="21"/>
                  </a:lnTo>
                  <a:lnTo>
                    <a:pt x="65" y="28"/>
                  </a:lnTo>
                  <a:lnTo>
                    <a:pt x="54" y="38"/>
                  </a:lnTo>
                  <a:lnTo>
                    <a:pt x="46" y="51"/>
                  </a:lnTo>
                  <a:lnTo>
                    <a:pt x="40" y="64"/>
                  </a:lnTo>
                  <a:lnTo>
                    <a:pt x="35" y="73"/>
                  </a:lnTo>
                  <a:lnTo>
                    <a:pt x="21" y="84"/>
                  </a:lnTo>
                  <a:lnTo>
                    <a:pt x="11" y="84"/>
                  </a:lnTo>
                  <a:lnTo>
                    <a:pt x="0" y="82"/>
                  </a:lnTo>
                  <a:lnTo>
                    <a:pt x="13" y="79"/>
                  </a:lnTo>
                  <a:lnTo>
                    <a:pt x="24" y="71"/>
                  </a:lnTo>
                  <a:lnTo>
                    <a:pt x="11" y="71"/>
                  </a:lnTo>
                  <a:lnTo>
                    <a:pt x="24" y="66"/>
                  </a:lnTo>
                  <a:lnTo>
                    <a:pt x="32" y="59"/>
                  </a:lnTo>
                  <a:lnTo>
                    <a:pt x="35" y="46"/>
                  </a:lnTo>
                  <a:lnTo>
                    <a:pt x="42" y="36"/>
                  </a:lnTo>
                  <a:lnTo>
                    <a:pt x="54" y="25"/>
                  </a:lnTo>
                  <a:lnTo>
                    <a:pt x="65" y="16"/>
                  </a:lnTo>
                  <a:lnTo>
                    <a:pt x="75" y="10"/>
                  </a:lnTo>
                  <a:lnTo>
                    <a:pt x="84" y="3"/>
                  </a:lnTo>
                  <a:lnTo>
                    <a:pt x="97" y="5"/>
                  </a:lnTo>
                  <a:lnTo>
                    <a:pt x="107" y="0"/>
                  </a:lnTo>
                  <a:lnTo>
                    <a:pt x="121" y="3"/>
                  </a:lnTo>
                  <a:lnTo>
                    <a:pt x="136" y="5"/>
                  </a:lnTo>
                  <a:lnTo>
                    <a:pt x="149" y="8"/>
                  </a:lnTo>
                  <a:lnTo>
                    <a:pt x="149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1" name="Freeform 2545">
              <a:extLst>
                <a:ext uri="{FF2B5EF4-FFF2-40B4-BE49-F238E27FC236}">
                  <a16:creationId xmlns:a16="http://schemas.microsoft.com/office/drawing/2014/main" id="{EC0A9666-DBFD-405F-BA76-4C1D1E99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97"/>
              <a:ext cx="54" cy="21"/>
            </a:xfrm>
            <a:custGeom>
              <a:avLst/>
              <a:gdLst>
                <a:gd name="T0" fmla="*/ 0 w 160"/>
                <a:gd name="T1" fmla="*/ 63 h 63"/>
                <a:gd name="T2" fmla="*/ 8 w 160"/>
                <a:gd name="T3" fmla="*/ 54 h 63"/>
                <a:gd name="T4" fmla="*/ 20 w 160"/>
                <a:gd name="T5" fmla="*/ 38 h 63"/>
                <a:gd name="T6" fmla="*/ 35 w 160"/>
                <a:gd name="T7" fmla="*/ 30 h 63"/>
                <a:gd name="T8" fmla="*/ 49 w 160"/>
                <a:gd name="T9" fmla="*/ 26 h 63"/>
                <a:gd name="T10" fmla="*/ 60 w 160"/>
                <a:gd name="T11" fmla="*/ 20 h 63"/>
                <a:gd name="T12" fmla="*/ 73 w 160"/>
                <a:gd name="T13" fmla="*/ 20 h 63"/>
                <a:gd name="T14" fmla="*/ 87 w 160"/>
                <a:gd name="T15" fmla="*/ 18 h 63"/>
                <a:gd name="T16" fmla="*/ 100 w 160"/>
                <a:gd name="T17" fmla="*/ 18 h 63"/>
                <a:gd name="T18" fmla="*/ 114 w 160"/>
                <a:gd name="T19" fmla="*/ 20 h 63"/>
                <a:gd name="T20" fmla="*/ 125 w 160"/>
                <a:gd name="T21" fmla="*/ 20 h 63"/>
                <a:gd name="T22" fmla="*/ 138 w 160"/>
                <a:gd name="T23" fmla="*/ 20 h 63"/>
                <a:gd name="T24" fmla="*/ 150 w 160"/>
                <a:gd name="T25" fmla="*/ 16 h 63"/>
                <a:gd name="T26" fmla="*/ 160 w 160"/>
                <a:gd name="T27" fmla="*/ 5 h 63"/>
                <a:gd name="T28" fmla="*/ 150 w 160"/>
                <a:gd name="T29" fmla="*/ 10 h 63"/>
                <a:gd name="T30" fmla="*/ 150 w 160"/>
                <a:gd name="T31" fmla="*/ 0 h 63"/>
                <a:gd name="T32" fmla="*/ 138 w 160"/>
                <a:gd name="T33" fmla="*/ 8 h 63"/>
                <a:gd name="T34" fmla="*/ 125 w 160"/>
                <a:gd name="T35" fmla="*/ 10 h 63"/>
                <a:gd name="T36" fmla="*/ 114 w 160"/>
                <a:gd name="T37" fmla="*/ 10 h 63"/>
                <a:gd name="T38" fmla="*/ 100 w 160"/>
                <a:gd name="T39" fmla="*/ 10 h 63"/>
                <a:gd name="T40" fmla="*/ 92 w 160"/>
                <a:gd name="T41" fmla="*/ 12 h 63"/>
                <a:gd name="T42" fmla="*/ 81 w 160"/>
                <a:gd name="T43" fmla="*/ 12 h 63"/>
                <a:gd name="T44" fmla="*/ 68 w 160"/>
                <a:gd name="T45" fmla="*/ 10 h 63"/>
                <a:gd name="T46" fmla="*/ 60 w 160"/>
                <a:gd name="T47" fmla="*/ 16 h 63"/>
                <a:gd name="T48" fmla="*/ 46 w 160"/>
                <a:gd name="T49" fmla="*/ 18 h 63"/>
                <a:gd name="T50" fmla="*/ 35 w 160"/>
                <a:gd name="T51" fmla="*/ 20 h 63"/>
                <a:gd name="T52" fmla="*/ 22 w 160"/>
                <a:gd name="T53" fmla="*/ 28 h 63"/>
                <a:gd name="T54" fmla="*/ 8 w 160"/>
                <a:gd name="T55" fmla="*/ 38 h 63"/>
                <a:gd name="T56" fmla="*/ 6 w 160"/>
                <a:gd name="T57" fmla="*/ 46 h 63"/>
                <a:gd name="T58" fmla="*/ 0 w 160"/>
                <a:gd name="T59" fmla="*/ 56 h 63"/>
                <a:gd name="T60" fmla="*/ 0 w 160"/>
                <a:gd name="T6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0" h="63">
                  <a:moveTo>
                    <a:pt x="0" y="63"/>
                  </a:moveTo>
                  <a:lnTo>
                    <a:pt x="8" y="54"/>
                  </a:lnTo>
                  <a:lnTo>
                    <a:pt x="20" y="38"/>
                  </a:lnTo>
                  <a:lnTo>
                    <a:pt x="35" y="30"/>
                  </a:lnTo>
                  <a:lnTo>
                    <a:pt x="49" y="26"/>
                  </a:lnTo>
                  <a:lnTo>
                    <a:pt x="60" y="20"/>
                  </a:lnTo>
                  <a:lnTo>
                    <a:pt x="73" y="20"/>
                  </a:lnTo>
                  <a:lnTo>
                    <a:pt x="87" y="18"/>
                  </a:lnTo>
                  <a:lnTo>
                    <a:pt x="100" y="18"/>
                  </a:lnTo>
                  <a:lnTo>
                    <a:pt x="114" y="20"/>
                  </a:lnTo>
                  <a:lnTo>
                    <a:pt x="125" y="20"/>
                  </a:lnTo>
                  <a:lnTo>
                    <a:pt x="138" y="20"/>
                  </a:lnTo>
                  <a:lnTo>
                    <a:pt x="150" y="16"/>
                  </a:lnTo>
                  <a:lnTo>
                    <a:pt x="160" y="5"/>
                  </a:lnTo>
                  <a:lnTo>
                    <a:pt x="150" y="10"/>
                  </a:lnTo>
                  <a:lnTo>
                    <a:pt x="150" y="0"/>
                  </a:lnTo>
                  <a:lnTo>
                    <a:pt x="138" y="8"/>
                  </a:lnTo>
                  <a:lnTo>
                    <a:pt x="125" y="10"/>
                  </a:lnTo>
                  <a:lnTo>
                    <a:pt x="114" y="10"/>
                  </a:lnTo>
                  <a:lnTo>
                    <a:pt x="100" y="10"/>
                  </a:lnTo>
                  <a:lnTo>
                    <a:pt x="92" y="12"/>
                  </a:lnTo>
                  <a:lnTo>
                    <a:pt x="81" y="12"/>
                  </a:lnTo>
                  <a:lnTo>
                    <a:pt x="68" y="10"/>
                  </a:lnTo>
                  <a:lnTo>
                    <a:pt x="60" y="16"/>
                  </a:lnTo>
                  <a:lnTo>
                    <a:pt x="46" y="18"/>
                  </a:lnTo>
                  <a:lnTo>
                    <a:pt x="35" y="20"/>
                  </a:lnTo>
                  <a:lnTo>
                    <a:pt x="22" y="28"/>
                  </a:lnTo>
                  <a:lnTo>
                    <a:pt x="8" y="38"/>
                  </a:lnTo>
                  <a:lnTo>
                    <a:pt x="6" y="46"/>
                  </a:lnTo>
                  <a:lnTo>
                    <a:pt x="0" y="5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2" name="Freeform 2546">
              <a:extLst>
                <a:ext uri="{FF2B5EF4-FFF2-40B4-BE49-F238E27FC236}">
                  <a16:creationId xmlns:a16="http://schemas.microsoft.com/office/drawing/2014/main" id="{9A54EFD1-DDC7-4BA1-9EE4-139BAEC8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97"/>
              <a:ext cx="54" cy="21"/>
            </a:xfrm>
            <a:custGeom>
              <a:avLst/>
              <a:gdLst>
                <a:gd name="T0" fmla="*/ 0 w 160"/>
                <a:gd name="T1" fmla="*/ 63 h 63"/>
                <a:gd name="T2" fmla="*/ 8 w 160"/>
                <a:gd name="T3" fmla="*/ 54 h 63"/>
                <a:gd name="T4" fmla="*/ 20 w 160"/>
                <a:gd name="T5" fmla="*/ 38 h 63"/>
                <a:gd name="T6" fmla="*/ 35 w 160"/>
                <a:gd name="T7" fmla="*/ 30 h 63"/>
                <a:gd name="T8" fmla="*/ 49 w 160"/>
                <a:gd name="T9" fmla="*/ 26 h 63"/>
                <a:gd name="T10" fmla="*/ 60 w 160"/>
                <a:gd name="T11" fmla="*/ 20 h 63"/>
                <a:gd name="T12" fmla="*/ 73 w 160"/>
                <a:gd name="T13" fmla="*/ 20 h 63"/>
                <a:gd name="T14" fmla="*/ 87 w 160"/>
                <a:gd name="T15" fmla="*/ 18 h 63"/>
                <a:gd name="T16" fmla="*/ 100 w 160"/>
                <a:gd name="T17" fmla="*/ 18 h 63"/>
                <a:gd name="T18" fmla="*/ 114 w 160"/>
                <a:gd name="T19" fmla="*/ 20 h 63"/>
                <a:gd name="T20" fmla="*/ 125 w 160"/>
                <a:gd name="T21" fmla="*/ 20 h 63"/>
                <a:gd name="T22" fmla="*/ 138 w 160"/>
                <a:gd name="T23" fmla="*/ 20 h 63"/>
                <a:gd name="T24" fmla="*/ 150 w 160"/>
                <a:gd name="T25" fmla="*/ 16 h 63"/>
                <a:gd name="T26" fmla="*/ 160 w 160"/>
                <a:gd name="T27" fmla="*/ 5 h 63"/>
                <a:gd name="T28" fmla="*/ 150 w 160"/>
                <a:gd name="T29" fmla="*/ 10 h 63"/>
                <a:gd name="T30" fmla="*/ 150 w 160"/>
                <a:gd name="T31" fmla="*/ 0 h 63"/>
                <a:gd name="T32" fmla="*/ 138 w 160"/>
                <a:gd name="T33" fmla="*/ 8 h 63"/>
                <a:gd name="T34" fmla="*/ 125 w 160"/>
                <a:gd name="T35" fmla="*/ 10 h 63"/>
                <a:gd name="T36" fmla="*/ 114 w 160"/>
                <a:gd name="T37" fmla="*/ 10 h 63"/>
                <a:gd name="T38" fmla="*/ 100 w 160"/>
                <a:gd name="T39" fmla="*/ 10 h 63"/>
                <a:gd name="T40" fmla="*/ 92 w 160"/>
                <a:gd name="T41" fmla="*/ 12 h 63"/>
                <a:gd name="T42" fmla="*/ 81 w 160"/>
                <a:gd name="T43" fmla="*/ 12 h 63"/>
                <a:gd name="T44" fmla="*/ 68 w 160"/>
                <a:gd name="T45" fmla="*/ 10 h 63"/>
                <a:gd name="T46" fmla="*/ 60 w 160"/>
                <a:gd name="T47" fmla="*/ 16 h 63"/>
                <a:gd name="T48" fmla="*/ 46 w 160"/>
                <a:gd name="T49" fmla="*/ 18 h 63"/>
                <a:gd name="T50" fmla="*/ 35 w 160"/>
                <a:gd name="T51" fmla="*/ 20 h 63"/>
                <a:gd name="T52" fmla="*/ 22 w 160"/>
                <a:gd name="T53" fmla="*/ 28 h 63"/>
                <a:gd name="T54" fmla="*/ 8 w 160"/>
                <a:gd name="T55" fmla="*/ 38 h 63"/>
                <a:gd name="T56" fmla="*/ 6 w 160"/>
                <a:gd name="T57" fmla="*/ 46 h 63"/>
                <a:gd name="T58" fmla="*/ 0 w 160"/>
                <a:gd name="T59" fmla="*/ 56 h 63"/>
                <a:gd name="T60" fmla="*/ 0 w 160"/>
                <a:gd name="T61" fmla="*/ 63 h 63"/>
                <a:gd name="T62" fmla="*/ 0 w 160"/>
                <a:gd name="T6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63">
                  <a:moveTo>
                    <a:pt x="0" y="63"/>
                  </a:moveTo>
                  <a:lnTo>
                    <a:pt x="8" y="54"/>
                  </a:lnTo>
                  <a:lnTo>
                    <a:pt x="20" y="38"/>
                  </a:lnTo>
                  <a:lnTo>
                    <a:pt x="35" y="30"/>
                  </a:lnTo>
                  <a:lnTo>
                    <a:pt x="49" y="26"/>
                  </a:lnTo>
                  <a:lnTo>
                    <a:pt x="60" y="20"/>
                  </a:lnTo>
                  <a:lnTo>
                    <a:pt x="73" y="20"/>
                  </a:lnTo>
                  <a:lnTo>
                    <a:pt x="87" y="18"/>
                  </a:lnTo>
                  <a:lnTo>
                    <a:pt x="100" y="18"/>
                  </a:lnTo>
                  <a:lnTo>
                    <a:pt x="114" y="20"/>
                  </a:lnTo>
                  <a:lnTo>
                    <a:pt x="125" y="20"/>
                  </a:lnTo>
                  <a:lnTo>
                    <a:pt x="138" y="20"/>
                  </a:lnTo>
                  <a:lnTo>
                    <a:pt x="150" y="16"/>
                  </a:lnTo>
                  <a:lnTo>
                    <a:pt x="160" y="5"/>
                  </a:lnTo>
                  <a:lnTo>
                    <a:pt x="150" y="10"/>
                  </a:lnTo>
                  <a:lnTo>
                    <a:pt x="150" y="0"/>
                  </a:lnTo>
                  <a:lnTo>
                    <a:pt x="138" y="8"/>
                  </a:lnTo>
                  <a:lnTo>
                    <a:pt x="125" y="10"/>
                  </a:lnTo>
                  <a:lnTo>
                    <a:pt x="114" y="10"/>
                  </a:lnTo>
                  <a:lnTo>
                    <a:pt x="100" y="10"/>
                  </a:lnTo>
                  <a:lnTo>
                    <a:pt x="92" y="12"/>
                  </a:lnTo>
                  <a:lnTo>
                    <a:pt x="81" y="12"/>
                  </a:lnTo>
                  <a:lnTo>
                    <a:pt x="68" y="10"/>
                  </a:lnTo>
                  <a:lnTo>
                    <a:pt x="60" y="16"/>
                  </a:lnTo>
                  <a:lnTo>
                    <a:pt x="46" y="18"/>
                  </a:lnTo>
                  <a:lnTo>
                    <a:pt x="35" y="20"/>
                  </a:lnTo>
                  <a:lnTo>
                    <a:pt x="22" y="28"/>
                  </a:lnTo>
                  <a:lnTo>
                    <a:pt x="8" y="38"/>
                  </a:lnTo>
                  <a:lnTo>
                    <a:pt x="6" y="46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3" name="Freeform 2547">
              <a:extLst>
                <a:ext uri="{FF2B5EF4-FFF2-40B4-BE49-F238E27FC236}">
                  <a16:creationId xmlns:a16="http://schemas.microsoft.com/office/drawing/2014/main" id="{37FB1752-C59C-45A0-A84A-BF415857A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867"/>
              <a:ext cx="25" cy="14"/>
            </a:xfrm>
            <a:custGeom>
              <a:avLst/>
              <a:gdLst>
                <a:gd name="T0" fmla="*/ 5 w 76"/>
                <a:gd name="T1" fmla="*/ 18 h 41"/>
                <a:gd name="T2" fmla="*/ 0 w 76"/>
                <a:gd name="T3" fmla="*/ 28 h 41"/>
                <a:gd name="T4" fmla="*/ 3 w 76"/>
                <a:gd name="T5" fmla="*/ 41 h 41"/>
                <a:gd name="T6" fmla="*/ 7 w 76"/>
                <a:gd name="T7" fmla="*/ 28 h 41"/>
                <a:gd name="T8" fmla="*/ 16 w 76"/>
                <a:gd name="T9" fmla="*/ 26 h 41"/>
                <a:gd name="T10" fmla="*/ 26 w 76"/>
                <a:gd name="T11" fmla="*/ 23 h 41"/>
                <a:gd name="T12" fmla="*/ 40 w 76"/>
                <a:gd name="T13" fmla="*/ 21 h 41"/>
                <a:gd name="T14" fmla="*/ 51 w 76"/>
                <a:gd name="T15" fmla="*/ 13 h 41"/>
                <a:gd name="T16" fmla="*/ 65 w 76"/>
                <a:gd name="T17" fmla="*/ 10 h 41"/>
                <a:gd name="T18" fmla="*/ 76 w 76"/>
                <a:gd name="T19" fmla="*/ 0 h 41"/>
                <a:gd name="T20" fmla="*/ 59 w 76"/>
                <a:gd name="T21" fmla="*/ 5 h 41"/>
                <a:gd name="T22" fmla="*/ 49 w 76"/>
                <a:gd name="T23" fmla="*/ 10 h 41"/>
                <a:gd name="T24" fmla="*/ 35 w 76"/>
                <a:gd name="T25" fmla="*/ 13 h 41"/>
                <a:gd name="T26" fmla="*/ 22 w 76"/>
                <a:gd name="T27" fmla="*/ 16 h 41"/>
                <a:gd name="T28" fmla="*/ 7 w 76"/>
                <a:gd name="T29" fmla="*/ 18 h 41"/>
                <a:gd name="T30" fmla="*/ 5 w 76"/>
                <a:gd name="T31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1">
                  <a:moveTo>
                    <a:pt x="5" y="18"/>
                  </a:moveTo>
                  <a:lnTo>
                    <a:pt x="0" y="28"/>
                  </a:lnTo>
                  <a:lnTo>
                    <a:pt x="3" y="41"/>
                  </a:lnTo>
                  <a:lnTo>
                    <a:pt x="7" y="28"/>
                  </a:lnTo>
                  <a:lnTo>
                    <a:pt x="16" y="26"/>
                  </a:lnTo>
                  <a:lnTo>
                    <a:pt x="26" y="23"/>
                  </a:lnTo>
                  <a:lnTo>
                    <a:pt x="40" y="21"/>
                  </a:lnTo>
                  <a:lnTo>
                    <a:pt x="51" y="13"/>
                  </a:lnTo>
                  <a:lnTo>
                    <a:pt x="65" y="10"/>
                  </a:lnTo>
                  <a:lnTo>
                    <a:pt x="76" y="0"/>
                  </a:lnTo>
                  <a:lnTo>
                    <a:pt x="59" y="5"/>
                  </a:lnTo>
                  <a:lnTo>
                    <a:pt x="49" y="10"/>
                  </a:lnTo>
                  <a:lnTo>
                    <a:pt x="35" y="13"/>
                  </a:lnTo>
                  <a:lnTo>
                    <a:pt x="22" y="16"/>
                  </a:lnTo>
                  <a:lnTo>
                    <a:pt x="7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4" name="Freeform 2548">
              <a:extLst>
                <a:ext uri="{FF2B5EF4-FFF2-40B4-BE49-F238E27FC236}">
                  <a16:creationId xmlns:a16="http://schemas.microsoft.com/office/drawing/2014/main" id="{B55B4665-2FFE-4B38-93FD-1AC86A6D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867"/>
              <a:ext cx="25" cy="14"/>
            </a:xfrm>
            <a:custGeom>
              <a:avLst/>
              <a:gdLst>
                <a:gd name="T0" fmla="*/ 5 w 76"/>
                <a:gd name="T1" fmla="*/ 18 h 41"/>
                <a:gd name="T2" fmla="*/ 0 w 76"/>
                <a:gd name="T3" fmla="*/ 28 h 41"/>
                <a:gd name="T4" fmla="*/ 3 w 76"/>
                <a:gd name="T5" fmla="*/ 41 h 41"/>
                <a:gd name="T6" fmla="*/ 7 w 76"/>
                <a:gd name="T7" fmla="*/ 28 h 41"/>
                <a:gd name="T8" fmla="*/ 16 w 76"/>
                <a:gd name="T9" fmla="*/ 26 h 41"/>
                <a:gd name="T10" fmla="*/ 26 w 76"/>
                <a:gd name="T11" fmla="*/ 23 h 41"/>
                <a:gd name="T12" fmla="*/ 40 w 76"/>
                <a:gd name="T13" fmla="*/ 21 h 41"/>
                <a:gd name="T14" fmla="*/ 51 w 76"/>
                <a:gd name="T15" fmla="*/ 13 h 41"/>
                <a:gd name="T16" fmla="*/ 65 w 76"/>
                <a:gd name="T17" fmla="*/ 10 h 41"/>
                <a:gd name="T18" fmla="*/ 76 w 76"/>
                <a:gd name="T19" fmla="*/ 0 h 41"/>
                <a:gd name="T20" fmla="*/ 59 w 76"/>
                <a:gd name="T21" fmla="*/ 5 h 41"/>
                <a:gd name="T22" fmla="*/ 49 w 76"/>
                <a:gd name="T23" fmla="*/ 10 h 41"/>
                <a:gd name="T24" fmla="*/ 35 w 76"/>
                <a:gd name="T25" fmla="*/ 13 h 41"/>
                <a:gd name="T26" fmla="*/ 22 w 76"/>
                <a:gd name="T27" fmla="*/ 16 h 41"/>
                <a:gd name="T28" fmla="*/ 7 w 76"/>
                <a:gd name="T29" fmla="*/ 18 h 41"/>
                <a:gd name="T30" fmla="*/ 5 w 76"/>
                <a:gd name="T31" fmla="*/ 18 h 41"/>
                <a:gd name="T32" fmla="*/ 5 w 76"/>
                <a:gd name="T3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41">
                  <a:moveTo>
                    <a:pt x="5" y="18"/>
                  </a:moveTo>
                  <a:lnTo>
                    <a:pt x="0" y="28"/>
                  </a:lnTo>
                  <a:lnTo>
                    <a:pt x="3" y="41"/>
                  </a:lnTo>
                  <a:lnTo>
                    <a:pt x="7" y="28"/>
                  </a:lnTo>
                  <a:lnTo>
                    <a:pt x="16" y="26"/>
                  </a:lnTo>
                  <a:lnTo>
                    <a:pt x="26" y="23"/>
                  </a:lnTo>
                  <a:lnTo>
                    <a:pt x="40" y="21"/>
                  </a:lnTo>
                  <a:lnTo>
                    <a:pt x="51" y="13"/>
                  </a:lnTo>
                  <a:lnTo>
                    <a:pt x="65" y="10"/>
                  </a:lnTo>
                  <a:lnTo>
                    <a:pt x="76" y="0"/>
                  </a:lnTo>
                  <a:lnTo>
                    <a:pt x="59" y="5"/>
                  </a:lnTo>
                  <a:lnTo>
                    <a:pt x="49" y="10"/>
                  </a:lnTo>
                  <a:lnTo>
                    <a:pt x="35" y="13"/>
                  </a:lnTo>
                  <a:lnTo>
                    <a:pt x="22" y="16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5" name="Freeform 2549">
              <a:extLst>
                <a:ext uri="{FF2B5EF4-FFF2-40B4-BE49-F238E27FC236}">
                  <a16:creationId xmlns:a16="http://schemas.microsoft.com/office/drawing/2014/main" id="{F68C1BC9-C835-4976-9644-8B0AC288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805"/>
              <a:ext cx="20" cy="14"/>
            </a:xfrm>
            <a:custGeom>
              <a:avLst/>
              <a:gdLst>
                <a:gd name="T0" fmla="*/ 41 w 62"/>
                <a:gd name="T1" fmla="*/ 0 h 41"/>
                <a:gd name="T2" fmla="*/ 51 w 62"/>
                <a:gd name="T3" fmla="*/ 0 h 41"/>
                <a:gd name="T4" fmla="*/ 62 w 62"/>
                <a:gd name="T5" fmla="*/ 3 h 41"/>
                <a:gd name="T6" fmla="*/ 51 w 62"/>
                <a:gd name="T7" fmla="*/ 3 h 41"/>
                <a:gd name="T8" fmla="*/ 41 w 62"/>
                <a:gd name="T9" fmla="*/ 7 h 41"/>
                <a:gd name="T10" fmla="*/ 35 w 62"/>
                <a:gd name="T11" fmla="*/ 13 h 41"/>
                <a:gd name="T12" fmla="*/ 24 w 62"/>
                <a:gd name="T13" fmla="*/ 25 h 41"/>
                <a:gd name="T14" fmla="*/ 14 w 62"/>
                <a:gd name="T15" fmla="*/ 30 h 41"/>
                <a:gd name="T16" fmla="*/ 0 w 62"/>
                <a:gd name="T17" fmla="*/ 41 h 41"/>
                <a:gd name="T18" fmla="*/ 9 w 62"/>
                <a:gd name="T19" fmla="*/ 30 h 41"/>
                <a:gd name="T20" fmla="*/ 22 w 62"/>
                <a:gd name="T21" fmla="*/ 18 h 41"/>
                <a:gd name="T22" fmla="*/ 30 w 62"/>
                <a:gd name="T23" fmla="*/ 7 h 41"/>
                <a:gd name="T24" fmla="*/ 41 w 62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41">
                  <a:moveTo>
                    <a:pt x="41" y="0"/>
                  </a:moveTo>
                  <a:lnTo>
                    <a:pt x="51" y="0"/>
                  </a:lnTo>
                  <a:lnTo>
                    <a:pt x="62" y="3"/>
                  </a:lnTo>
                  <a:lnTo>
                    <a:pt x="51" y="3"/>
                  </a:lnTo>
                  <a:lnTo>
                    <a:pt x="41" y="7"/>
                  </a:lnTo>
                  <a:lnTo>
                    <a:pt x="35" y="13"/>
                  </a:lnTo>
                  <a:lnTo>
                    <a:pt x="24" y="25"/>
                  </a:lnTo>
                  <a:lnTo>
                    <a:pt x="14" y="30"/>
                  </a:lnTo>
                  <a:lnTo>
                    <a:pt x="0" y="41"/>
                  </a:lnTo>
                  <a:lnTo>
                    <a:pt x="9" y="30"/>
                  </a:lnTo>
                  <a:lnTo>
                    <a:pt x="22" y="18"/>
                  </a:lnTo>
                  <a:lnTo>
                    <a:pt x="30" y="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6" name="Freeform 2550">
              <a:extLst>
                <a:ext uri="{FF2B5EF4-FFF2-40B4-BE49-F238E27FC236}">
                  <a16:creationId xmlns:a16="http://schemas.microsoft.com/office/drawing/2014/main" id="{F512FAB5-7995-4A53-A335-6ABCD8D1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805"/>
              <a:ext cx="20" cy="14"/>
            </a:xfrm>
            <a:custGeom>
              <a:avLst/>
              <a:gdLst>
                <a:gd name="T0" fmla="*/ 41 w 62"/>
                <a:gd name="T1" fmla="*/ 0 h 41"/>
                <a:gd name="T2" fmla="*/ 51 w 62"/>
                <a:gd name="T3" fmla="*/ 0 h 41"/>
                <a:gd name="T4" fmla="*/ 62 w 62"/>
                <a:gd name="T5" fmla="*/ 3 h 41"/>
                <a:gd name="T6" fmla="*/ 51 w 62"/>
                <a:gd name="T7" fmla="*/ 3 h 41"/>
                <a:gd name="T8" fmla="*/ 41 w 62"/>
                <a:gd name="T9" fmla="*/ 7 h 41"/>
                <a:gd name="T10" fmla="*/ 35 w 62"/>
                <a:gd name="T11" fmla="*/ 13 h 41"/>
                <a:gd name="T12" fmla="*/ 24 w 62"/>
                <a:gd name="T13" fmla="*/ 25 h 41"/>
                <a:gd name="T14" fmla="*/ 14 w 62"/>
                <a:gd name="T15" fmla="*/ 30 h 41"/>
                <a:gd name="T16" fmla="*/ 0 w 62"/>
                <a:gd name="T17" fmla="*/ 41 h 41"/>
                <a:gd name="T18" fmla="*/ 9 w 62"/>
                <a:gd name="T19" fmla="*/ 30 h 41"/>
                <a:gd name="T20" fmla="*/ 22 w 62"/>
                <a:gd name="T21" fmla="*/ 18 h 41"/>
                <a:gd name="T22" fmla="*/ 30 w 62"/>
                <a:gd name="T23" fmla="*/ 7 h 41"/>
                <a:gd name="T24" fmla="*/ 41 w 62"/>
                <a:gd name="T25" fmla="*/ 0 h 41"/>
                <a:gd name="T26" fmla="*/ 41 w 62"/>
                <a:gd name="T2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41">
                  <a:moveTo>
                    <a:pt x="41" y="0"/>
                  </a:moveTo>
                  <a:lnTo>
                    <a:pt x="51" y="0"/>
                  </a:lnTo>
                  <a:lnTo>
                    <a:pt x="62" y="3"/>
                  </a:lnTo>
                  <a:lnTo>
                    <a:pt x="51" y="3"/>
                  </a:lnTo>
                  <a:lnTo>
                    <a:pt x="41" y="7"/>
                  </a:lnTo>
                  <a:lnTo>
                    <a:pt x="35" y="13"/>
                  </a:lnTo>
                  <a:lnTo>
                    <a:pt x="24" y="25"/>
                  </a:lnTo>
                  <a:lnTo>
                    <a:pt x="14" y="30"/>
                  </a:lnTo>
                  <a:lnTo>
                    <a:pt x="0" y="41"/>
                  </a:lnTo>
                  <a:lnTo>
                    <a:pt x="9" y="30"/>
                  </a:lnTo>
                  <a:lnTo>
                    <a:pt x="22" y="18"/>
                  </a:lnTo>
                  <a:lnTo>
                    <a:pt x="30" y="7"/>
                  </a:lnTo>
                  <a:lnTo>
                    <a:pt x="41" y="0"/>
                  </a:lnTo>
                  <a:lnTo>
                    <a:pt x="4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7" name="Freeform 2551">
              <a:extLst>
                <a:ext uri="{FF2B5EF4-FFF2-40B4-BE49-F238E27FC236}">
                  <a16:creationId xmlns:a16="http://schemas.microsoft.com/office/drawing/2014/main" id="{742CEE0F-8A40-4F3D-963C-D50273D3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125"/>
              <a:ext cx="3" cy="30"/>
            </a:xfrm>
            <a:custGeom>
              <a:avLst/>
              <a:gdLst>
                <a:gd name="T0" fmla="*/ 10 w 10"/>
                <a:gd name="T1" fmla="*/ 88 h 88"/>
                <a:gd name="T2" fmla="*/ 7 w 10"/>
                <a:gd name="T3" fmla="*/ 68 h 88"/>
                <a:gd name="T4" fmla="*/ 7 w 10"/>
                <a:gd name="T5" fmla="*/ 44 h 88"/>
                <a:gd name="T6" fmla="*/ 5 w 10"/>
                <a:gd name="T7" fmla="*/ 22 h 88"/>
                <a:gd name="T8" fmla="*/ 0 w 10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8">
                  <a:moveTo>
                    <a:pt x="10" y="88"/>
                  </a:moveTo>
                  <a:lnTo>
                    <a:pt x="7" y="68"/>
                  </a:lnTo>
                  <a:lnTo>
                    <a:pt x="7" y="44"/>
                  </a:lnTo>
                  <a:lnTo>
                    <a:pt x="5" y="22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5848" name="Group 2552">
            <a:extLst>
              <a:ext uri="{FF2B5EF4-FFF2-40B4-BE49-F238E27FC236}">
                <a16:creationId xmlns:a16="http://schemas.microsoft.com/office/drawing/2014/main" id="{FA4F1740-783E-44EE-8675-9AFB54FB70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00800" y="2657475"/>
            <a:ext cx="2433638" cy="3895725"/>
            <a:chOff x="4080" y="1680"/>
            <a:chExt cx="1533" cy="2454"/>
          </a:xfrm>
        </p:grpSpPr>
        <p:sp>
          <p:nvSpPr>
            <p:cNvPr id="185849" name="AutoShape 2553">
              <a:extLst>
                <a:ext uri="{FF2B5EF4-FFF2-40B4-BE49-F238E27FC236}">
                  <a16:creationId xmlns:a16="http://schemas.microsoft.com/office/drawing/2014/main" id="{73669CAA-E218-4864-8A7B-053E40BF86A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0" y="1680"/>
              <a:ext cx="1533" cy="2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850" name="Group 2554">
              <a:extLst>
                <a:ext uri="{FF2B5EF4-FFF2-40B4-BE49-F238E27FC236}">
                  <a16:creationId xmlns:a16="http://schemas.microsoft.com/office/drawing/2014/main" id="{4A836C8A-426B-4EC2-9982-3A4230F9E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5" y="1690"/>
              <a:ext cx="1523" cy="2433"/>
              <a:chOff x="4085" y="1690"/>
              <a:chExt cx="1523" cy="2433"/>
            </a:xfrm>
          </p:grpSpPr>
          <p:sp>
            <p:nvSpPr>
              <p:cNvPr id="185851" name="Freeform 2555">
                <a:extLst>
                  <a:ext uri="{FF2B5EF4-FFF2-40B4-BE49-F238E27FC236}">
                    <a16:creationId xmlns:a16="http://schemas.microsoft.com/office/drawing/2014/main" id="{6B0418B5-F2FD-4B04-BC0B-60433BFF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739"/>
                <a:ext cx="868" cy="2383"/>
              </a:xfrm>
              <a:custGeom>
                <a:avLst/>
                <a:gdLst>
                  <a:gd name="T0" fmla="*/ 1969 w 2606"/>
                  <a:gd name="T1" fmla="*/ 356 h 7151"/>
                  <a:gd name="T2" fmla="*/ 2033 w 2606"/>
                  <a:gd name="T3" fmla="*/ 762 h 7151"/>
                  <a:gd name="T4" fmla="*/ 1843 w 2606"/>
                  <a:gd name="T5" fmla="*/ 1022 h 7151"/>
                  <a:gd name="T6" fmla="*/ 1594 w 2606"/>
                  <a:gd name="T7" fmla="*/ 1049 h 7151"/>
                  <a:gd name="T8" fmla="*/ 1350 w 2606"/>
                  <a:gd name="T9" fmla="*/ 1094 h 7151"/>
                  <a:gd name="T10" fmla="*/ 1175 w 2606"/>
                  <a:gd name="T11" fmla="*/ 1450 h 7151"/>
                  <a:gd name="T12" fmla="*/ 1066 w 2606"/>
                  <a:gd name="T13" fmla="*/ 1814 h 7151"/>
                  <a:gd name="T14" fmla="*/ 972 w 2606"/>
                  <a:gd name="T15" fmla="*/ 2191 h 7151"/>
                  <a:gd name="T16" fmla="*/ 951 w 2606"/>
                  <a:gd name="T17" fmla="*/ 2397 h 7151"/>
                  <a:gd name="T18" fmla="*/ 718 w 2606"/>
                  <a:gd name="T19" fmla="*/ 2885 h 7151"/>
                  <a:gd name="T20" fmla="*/ 596 w 2606"/>
                  <a:gd name="T21" fmla="*/ 3458 h 7151"/>
                  <a:gd name="T22" fmla="*/ 596 w 2606"/>
                  <a:gd name="T23" fmla="*/ 3835 h 7151"/>
                  <a:gd name="T24" fmla="*/ 762 w 2606"/>
                  <a:gd name="T25" fmla="*/ 4138 h 7151"/>
                  <a:gd name="T26" fmla="*/ 847 w 2606"/>
                  <a:gd name="T27" fmla="*/ 4060 h 7151"/>
                  <a:gd name="T28" fmla="*/ 841 w 2606"/>
                  <a:gd name="T29" fmla="*/ 4009 h 7151"/>
                  <a:gd name="T30" fmla="*/ 823 w 2606"/>
                  <a:gd name="T31" fmla="*/ 3955 h 7151"/>
                  <a:gd name="T32" fmla="*/ 758 w 2606"/>
                  <a:gd name="T33" fmla="*/ 3697 h 7151"/>
                  <a:gd name="T34" fmla="*/ 918 w 2606"/>
                  <a:gd name="T35" fmla="*/ 3808 h 7151"/>
                  <a:gd name="T36" fmla="*/ 912 w 2606"/>
                  <a:gd name="T37" fmla="*/ 3701 h 7151"/>
                  <a:gd name="T38" fmla="*/ 855 w 2606"/>
                  <a:gd name="T39" fmla="*/ 3343 h 7151"/>
                  <a:gd name="T40" fmla="*/ 1066 w 2606"/>
                  <a:gd name="T41" fmla="*/ 3047 h 7151"/>
                  <a:gd name="T42" fmla="*/ 1384 w 2606"/>
                  <a:gd name="T43" fmla="*/ 1732 h 7151"/>
                  <a:gd name="T44" fmla="*/ 1382 w 2606"/>
                  <a:gd name="T45" fmla="*/ 1896 h 7151"/>
                  <a:gd name="T46" fmla="*/ 1421 w 2606"/>
                  <a:gd name="T47" fmla="*/ 2251 h 7151"/>
                  <a:gd name="T48" fmla="*/ 1541 w 2606"/>
                  <a:gd name="T49" fmla="*/ 2740 h 7151"/>
                  <a:gd name="T50" fmla="*/ 1480 w 2606"/>
                  <a:gd name="T51" fmla="*/ 3194 h 7151"/>
                  <a:gd name="T52" fmla="*/ 1346 w 2606"/>
                  <a:gd name="T53" fmla="*/ 3674 h 7151"/>
                  <a:gd name="T54" fmla="*/ 1172 w 2606"/>
                  <a:gd name="T55" fmla="*/ 4311 h 7151"/>
                  <a:gd name="T56" fmla="*/ 1012 w 2606"/>
                  <a:gd name="T57" fmla="*/ 4950 h 7151"/>
                  <a:gd name="T58" fmla="*/ 957 w 2606"/>
                  <a:gd name="T59" fmla="*/ 5173 h 7151"/>
                  <a:gd name="T60" fmla="*/ 865 w 2606"/>
                  <a:gd name="T61" fmla="*/ 5399 h 7151"/>
                  <a:gd name="T62" fmla="*/ 697 w 2606"/>
                  <a:gd name="T63" fmla="*/ 6183 h 7151"/>
                  <a:gd name="T64" fmla="*/ 312 w 2606"/>
                  <a:gd name="T65" fmla="*/ 6661 h 7151"/>
                  <a:gd name="T66" fmla="*/ 116 w 2606"/>
                  <a:gd name="T67" fmla="*/ 6743 h 7151"/>
                  <a:gd name="T68" fmla="*/ 101 w 2606"/>
                  <a:gd name="T69" fmla="*/ 6820 h 7151"/>
                  <a:gd name="T70" fmla="*/ 381 w 2606"/>
                  <a:gd name="T71" fmla="*/ 6798 h 7151"/>
                  <a:gd name="T72" fmla="*/ 773 w 2606"/>
                  <a:gd name="T73" fmla="*/ 6807 h 7151"/>
                  <a:gd name="T74" fmla="*/ 851 w 2606"/>
                  <a:gd name="T75" fmla="*/ 6607 h 7151"/>
                  <a:gd name="T76" fmla="*/ 886 w 2606"/>
                  <a:gd name="T77" fmla="*/ 6355 h 7151"/>
                  <a:gd name="T78" fmla="*/ 1005 w 2606"/>
                  <a:gd name="T79" fmla="*/ 6142 h 7151"/>
                  <a:gd name="T80" fmla="*/ 1145 w 2606"/>
                  <a:gd name="T81" fmla="*/ 5867 h 7151"/>
                  <a:gd name="T82" fmla="*/ 1265 w 2606"/>
                  <a:gd name="T83" fmla="*/ 5490 h 7151"/>
                  <a:gd name="T84" fmla="*/ 1428 w 2606"/>
                  <a:gd name="T85" fmla="*/ 5194 h 7151"/>
                  <a:gd name="T86" fmla="*/ 1616 w 2606"/>
                  <a:gd name="T87" fmla="*/ 4900 h 7151"/>
                  <a:gd name="T88" fmla="*/ 1711 w 2606"/>
                  <a:gd name="T89" fmla="*/ 4500 h 7151"/>
                  <a:gd name="T90" fmla="*/ 1891 w 2606"/>
                  <a:gd name="T91" fmla="*/ 4164 h 7151"/>
                  <a:gd name="T92" fmla="*/ 2029 w 2606"/>
                  <a:gd name="T93" fmla="*/ 3837 h 7151"/>
                  <a:gd name="T94" fmla="*/ 2187 w 2606"/>
                  <a:gd name="T95" fmla="*/ 3550 h 7151"/>
                  <a:gd name="T96" fmla="*/ 2226 w 2606"/>
                  <a:gd name="T97" fmla="*/ 3708 h 7151"/>
                  <a:gd name="T98" fmla="*/ 2198 w 2606"/>
                  <a:gd name="T99" fmla="*/ 4070 h 7151"/>
                  <a:gd name="T100" fmla="*/ 2196 w 2606"/>
                  <a:gd name="T101" fmla="*/ 4296 h 7151"/>
                  <a:gd name="T102" fmla="*/ 2110 w 2606"/>
                  <a:gd name="T103" fmla="*/ 4823 h 7151"/>
                  <a:gd name="T104" fmla="*/ 2134 w 2606"/>
                  <a:gd name="T105" fmla="*/ 5275 h 7151"/>
                  <a:gd name="T106" fmla="*/ 2071 w 2606"/>
                  <a:gd name="T107" fmla="*/ 5515 h 7151"/>
                  <a:gd name="T108" fmla="*/ 1956 w 2606"/>
                  <a:gd name="T109" fmla="*/ 6199 h 7151"/>
                  <a:gd name="T110" fmla="*/ 1866 w 2606"/>
                  <a:gd name="T111" fmla="*/ 6789 h 7151"/>
                  <a:gd name="T112" fmla="*/ 1852 w 2606"/>
                  <a:gd name="T113" fmla="*/ 6958 h 7151"/>
                  <a:gd name="T114" fmla="*/ 2200 w 2606"/>
                  <a:gd name="T115" fmla="*/ 7092 h 7151"/>
                  <a:gd name="T116" fmla="*/ 2370 w 2606"/>
                  <a:gd name="T117" fmla="*/ 7143 h 7151"/>
                  <a:gd name="T118" fmla="*/ 2488 w 2606"/>
                  <a:gd name="T119" fmla="*/ 7118 h 7151"/>
                  <a:gd name="T120" fmla="*/ 2575 w 2606"/>
                  <a:gd name="T121" fmla="*/ 7065 h 7151"/>
                  <a:gd name="T122" fmla="*/ 2475 w 2606"/>
                  <a:gd name="T123" fmla="*/ 6917 h 7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6" h="7151">
                    <a:moveTo>
                      <a:pt x="2076" y="0"/>
                    </a:moveTo>
                    <a:lnTo>
                      <a:pt x="2057" y="25"/>
                    </a:lnTo>
                    <a:lnTo>
                      <a:pt x="2040" y="49"/>
                    </a:lnTo>
                    <a:lnTo>
                      <a:pt x="2024" y="73"/>
                    </a:lnTo>
                    <a:lnTo>
                      <a:pt x="2011" y="97"/>
                    </a:lnTo>
                    <a:lnTo>
                      <a:pt x="2000" y="120"/>
                    </a:lnTo>
                    <a:lnTo>
                      <a:pt x="1991" y="144"/>
                    </a:lnTo>
                    <a:lnTo>
                      <a:pt x="1983" y="167"/>
                    </a:lnTo>
                    <a:lnTo>
                      <a:pt x="1976" y="191"/>
                    </a:lnTo>
                    <a:lnTo>
                      <a:pt x="1972" y="214"/>
                    </a:lnTo>
                    <a:lnTo>
                      <a:pt x="1969" y="238"/>
                    </a:lnTo>
                    <a:lnTo>
                      <a:pt x="1967" y="261"/>
                    </a:lnTo>
                    <a:lnTo>
                      <a:pt x="1966" y="284"/>
                    </a:lnTo>
                    <a:lnTo>
                      <a:pt x="1967" y="309"/>
                    </a:lnTo>
                    <a:lnTo>
                      <a:pt x="1967" y="332"/>
                    </a:lnTo>
                    <a:lnTo>
                      <a:pt x="1969" y="356"/>
                    </a:lnTo>
                    <a:lnTo>
                      <a:pt x="1972" y="379"/>
                    </a:lnTo>
                    <a:lnTo>
                      <a:pt x="1976" y="403"/>
                    </a:lnTo>
                    <a:lnTo>
                      <a:pt x="1981" y="427"/>
                    </a:lnTo>
                    <a:lnTo>
                      <a:pt x="1985" y="451"/>
                    </a:lnTo>
                    <a:lnTo>
                      <a:pt x="1990" y="476"/>
                    </a:lnTo>
                    <a:lnTo>
                      <a:pt x="1995" y="500"/>
                    </a:lnTo>
                    <a:lnTo>
                      <a:pt x="2000" y="525"/>
                    </a:lnTo>
                    <a:lnTo>
                      <a:pt x="2004" y="551"/>
                    </a:lnTo>
                    <a:lnTo>
                      <a:pt x="2010" y="575"/>
                    </a:lnTo>
                    <a:lnTo>
                      <a:pt x="2015" y="601"/>
                    </a:lnTo>
                    <a:lnTo>
                      <a:pt x="2020" y="627"/>
                    </a:lnTo>
                    <a:lnTo>
                      <a:pt x="2022" y="654"/>
                    </a:lnTo>
                    <a:lnTo>
                      <a:pt x="2027" y="680"/>
                    </a:lnTo>
                    <a:lnTo>
                      <a:pt x="2029" y="707"/>
                    </a:lnTo>
                    <a:lnTo>
                      <a:pt x="2031" y="734"/>
                    </a:lnTo>
                    <a:lnTo>
                      <a:pt x="2033" y="762"/>
                    </a:lnTo>
                    <a:lnTo>
                      <a:pt x="2033" y="790"/>
                    </a:lnTo>
                    <a:lnTo>
                      <a:pt x="2031" y="801"/>
                    </a:lnTo>
                    <a:lnTo>
                      <a:pt x="2027" y="815"/>
                    </a:lnTo>
                    <a:lnTo>
                      <a:pt x="2020" y="832"/>
                    </a:lnTo>
                    <a:lnTo>
                      <a:pt x="2011" y="849"/>
                    </a:lnTo>
                    <a:lnTo>
                      <a:pt x="1999" y="868"/>
                    </a:lnTo>
                    <a:lnTo>
                      <a:pt x="1986" y="887"/>
                    </a:lnTo>
                    <a:lnTo>
                      <a:pt x="1972" y="906"/>
                    </a:lnTo>
                    <a:lnTo>
                      <a:pt x="1956" y="925"/>
                    </a:lnTo>
                    <a:lnTo>
                      <a:pt x="1939" y="944"/>
                    </a:lnTo>
                    <a:lnTo>
                      <a:pt x="1922" y="962"/>
                    </a:lnTo>
                    <a:lnTo>
                      <a:pt x="1906" y="978"/>
                    </a:lnTo>
                    <a:lnTo>
                      <a:pt x="1889" y="993"/>
                    </a:lnTo>
                    <a:lnTo>
                      <a:pt x="1872" y="1005"/>
                    </a:lnTo>
                    <a:lnTo>
                      <a:pt x="1857" y="1014"/>
                    </a:lnTo>
                    <a:lnTo>
                      <a:pt x="1843" y="1022"/>
                    </a:lnTo>
                    <a:lnTo>
                      <a:pt x="1829" y="1025"/>
                    </a:lnTo>
                    <a:lnTo>
                      <a:pt x="1817" y="1026"/>
                    </a:lnTo>
                    <a:lnTo>
                      <a:pt x="1805" y="1027"/>
                    </a:lnTo>
                    <a:lnTo>
                      <a:pt x="1791" y="1029"/>
                    </a:lnTo>
                    <a:lnTo>
                      <a:pt x="1777" y="1030"/>
                    </a:lnTo>
                    <a:lnTo>
                      <a:pt x="1762" y="1031"/>
                    </a:lnTo>
                    <a:lnTo>
                      <a:pt x="1746" y="1032"/>
                    </a:lnTo>
                    <a:lnTo>
                      <a:pt x="1731" y="1034"/>
                    </a:lnTo>
                    <a:lnTo>
                      <a:pt x="1715" y="1035"/>
                    </a:lnTo>
                    <a:lnTo>
                      <a:pt x="1697" y="1038"/>
                    </a:lnTo>
                    <a:lnTo>
                      <a:pt x="1681" y="1039"/>
                    </a:lnTo>
                    <a:lnTo>
                      <a:pt x="1664" y="1041"/>
                    </a:lnTo>
                    <a:lnTo>
                      <a:pt x="1646" y="1043"/>
                    </a:lnTo>
                    <a:lnTo>
                      <a:pt x="1629" y="1045"/>
                    </a:lnTo>
                    <a:lnTo>
                      <a:pt x="1612" y="1047"/>
                    </a:lnTo>
                    <a:lnTo>
                      <a:pt x="1594" y="1049"/>
                    </a:lnTo>
                    <a:lnTo>
                      <a:pt x="1576" y="1051"/>
                    </a:lnTo>
                    <a:lnTo>
                      <a:pt x="1558" y="1053"/>
                    </a:lnTo>
                    <a:lnTo>
                      <a:pt x="1541" y="1057"/>
                    </a:lnTo>
                    <a:lnTo>
                      <a:pt x="1523" y="1060"/>
                    </a:lnTo>
                    <a:lnTo>
                      <a:pt x="1506" y="1062"/>
                    </a:lnTo>
                    <a:lnTo>
                      <a:pt x="1489" y="1063"/>
                    </a:lnTo>
                    <a:lnTo>
                      <a:pt x="1473" y="1067"/>
                    </a:lnTo>
                    <a:lnTo>
                      <a:pt x="1457" y="1070"/>
                    </a:lnTo>
                    <a:lnTo>
                      <a:pt x="1441" y="1072"/>
                    </a:lnTo>
                    <a:lnTo>
                      <a:pt x="1427" y="1076"/>
                    </a:lnTo>
                    <a:lnTo>
                      <a:pt x="1412" y="1078"/>
                    </a:lnTo>
                    <a:lnTo>
                      <a:pt x="1397" y="1081"/>
                    </a:lnTo>
                    <a:lnTo>
                      <a:pt x="1385" y="1085"/>
                    </a:lnTo>
                    <a:lnTo>
                      <a:pt x="1373" y="1087"/>
                    </a:lnTo>
                    <a:lnTo>
                      <a:pt x="1362" y="1091"/>
                    </a:lnTo>
                    <a:lnTo>
                      <a:pt x="1350" y="1094"/>
                    </a:lnTo>
                    <a:lnTo>
                      <a:pt x="1340" y="1097"/>
                    </a:lnTo>
                    <a:lnTo>
                      <a:pt x="1309" y="1109"/>
                    </a:lnTo>
                    <a:lnTo>
                      <a:pt x="1280" y="1123"/>
                    </a:lnTo>
                    <a:lnTo>
                      <a:pt x="1254" y="1137"/>
                    </a:lnTo>
                    <a:lnTo>
                      <a:pt x="1232" y="1156"/>
                    </a:lnTo>
                    <a:lnTo>
                      <a:pt x="1214" y="1175"/>
                    </a:lnTo>
                    <a:lnTo>
                      <a:pt x="1197" y="1196"/>
                    </a:lnTo>
                    <a:lnTo>
                      <a:pt x="1183" y="1219"/>
                    </a:lnTo>
                    <a:lnTo>
                      <a:pt x="1173" y="1243"/>
                    </a:lnTo>
                    <a:lnTo>
                      <a:pt x="1166" y="1269"/>
                    </a:lnTo>
                    <a:lnTo>
                      <a:pt x="1162" y="1297"/>
                    </a:lnTo>
                    <a:lnTo>
                      <a:pt x="1160" y="1325"/>
                    </a:lnTo>
                    <a:lnTo>
                      <a:pt x="1160" y="1355"/>
                    </a:lnTo>
                    <a:lnTo>
                      <a:pt x="1163" y="1385"/>
                    </a:lnTo>
                    <a:lnTo>
                      <a:pt x="1169" y="1417"/>
                    </a:lnTo>
                    <a:lnTo>
                      <a:pt x="1175" y="1450"/>
                    </a:lnTo>
                    <a:lnTo>
                      <a:pt x="1186" y="1483"/>
                    </a:lnTo>
                    <a:lnTo>
                      <a:pt x="1177" y="1506"/>
                    </a:lnTo>
                    <a:lnTo>
                      <a:pt x="1169" y="1530"/>
                    </a:lnTo>
                    <a:lnTo>
                      <a:pt x="1160" y="1552"/>
                    </a:lnTo>
                    <a:lnTo>
                      <a:pt x="1151" y="1575"/>
                    </a:lnTo>
                    <a:lnTo>
                      <a:pt x="1143" y="1597"/>
                    </a:lnTo>
                    <a:lnTo>
                      <a:pt x="1135" y="1619"/>
                    </a:lnTo>
                    <a:lnTo>
                      <a:pt x="1126" y="1641"/>
                    </a:lnTo>
                    <a:lnTo>
                      <a:pt x="1118" y="1662"/>
                    </a:lnTo>
                    <a:lnTo>
                      <a:pt x="1110" y="1685"/>
                    </a:lnTo>
                    <a:lnTo>
                      <a:pt x="1103" y="1706"/>
                    </a:lnTo>
                    <a:lnTo>
                      <a:pt x="1096" y="1727"/>
                    </a:lnTo>
                    <a:lnTo>
                      <a:pt x="1087" y="1750"/>
                    </a:lnTo>
                    <a:lnTo>
                      <a:pt x="1080" y="1771"/>
                    </a:lnTo>
                    <a:lnTo>
                      <a:pt x="1072" y="1792"/>
                    </a:lnTo>
                    <a:lnTo>
                      <a:pt x="1066" y="1814"/>
                    </a:lnTo>
                    <a:lnTo>
                      <a:pt x="1059" y="1836"/>
                    </a:lnTo>
                    <a:lnTo>
                      <a:pt x="1052" y="1859"/>
                    </a:lnTo>
                    <a:lnTo>
                      <a:pt x="1045" y="1880"/>
                    </a:lnTo>
                    <a:lnTo>
                      <a:pt x="1039" y="1902"/>
                    </a:lnTo>
                    <a:lnTo>
                      <a:pt x="1032" y="1925"/>
                    </a:lnTo>
                    <a:lnTo>
                      <a:pt x="1025" y="1947"/>
                    </a:lnTo>
                    <a:lnTo>
                      <a:pt x="1020" y="1971"/>
                    </a:lnTo>
                    <a:lnTo>
                      <a:pt x="1014" y="1993"/>
                    </a:lnTo>
                    <a:lnTo>
                      <a:pt x="1008" y="2017"/>
                    </a:lnTo>
                    <a:lnTo>
                      <a:pt x="1003" y="2040"/>
                    </a:lnTo>
                    <a:lnTo>
                      <a:pt x="997" y="2064"/>
                    </a:lnTo>
                    <a:lnTo>
                      <a:pt x="993" y="2090"/>
                    </a:lnTo>
                    <a:lnTo>
                      <a:pt x="987" y="2114"/>
                    </a:lnTo>
                    <a:lnTo>
                      <a:pt x="981" y="2139"/>
                    </a:lnTo>
                    <a:lnTo>
                      <a:pt x="977" y="2165"/>
                    </a:lnTo>
                    <a:lnTo>
                      <a:pt x="972" y="2191"/>
                    </a:lnTo>
                    <a:lnTo>
                      <a:pt x="969" y="2217"/>
                    </a:lnTo>
                    <a:lnTo>
                      <a:pt x="969" y="2232"/>
                    </a:lnTo>
                    <a:lnTo>
                      <a:pt x="968" y="2244"/>
                    </a:lnTo>
                    <a:lnTo>
                      <a:pt x="968" y="2257"/>
                    </a:lnTo>
                    <a:lnTo>
                      <a:pt x="969" y="2268"/>
                    </a:lnTo>
                    <a:lnTo>
                      <a:pt x="969" y="2278"/>
                    </a:lnTo>
                    <a:lnTo>
                      <a:pt x="968" y="2289"/>
                    </a:lnTo>
                    <a:lnTo>
                      <a:pt x="968" y="2299"/>
                    </a:lnTo>
                    <a:lnTo>
                      <a:pt x="968" y="2309"/>
                    </a:lnTo>
                    <a:lnTo>
                      <a:pt x="967" y="2319"/>
                    </a:lnTo>
                    <a:lnTo>
                      <a:pt x="966" y="2331"/>
                    </a:lnTo>
                    <a:lnTo>
                      <a:pt x="965" y="2342"/>
                    </a:lnTo>
                    <a:lnTo>
                      <a:pt x="962" y="2354"/>
                    </a:lnTo>
                    <a:lnTo>
                      <a:pt x="959" y="2368"/>
                    </a:lnTo>
                    <a:lnTo>
                      <a:pt x="956" y="2381"/>
                    </a:lnTo>
                    <a:lnTo>
                      <a:pt x="951" y="2397"/>
                    </a:lnTo>
                    <a:lnTo>
                      <a:pt x="946" y="2415"/>
                    </a:lnTo>
                    <a:lnTo>
                      <a:pt x="922" y="2442"/>
                    </a:lnTo>
                    <a:lnTo>
                      <a:pt x="901" y="2468"/>
                    </a:lnTo>
                    <a:lnTo>
                      <a:pt x="881" y="2496"/>
                    </a:lnTo>
                    <a:lnTo>
                      <a:pt x="861" y="2525"/>
                    </a:lnTo>
                    <a:lnTo>
                      <a:pt x="844" y="2555"/>
                    </a:lnTo>
                    <a:lnTo>
                      <a:pt x="826" y="2585"/>
                    </a:lnTo>
                    <a:lnTo>
                      <a:pt x="811" y="2616"/>
                    </a:lnTo>
                    <a:lnTo>
                      <a:pt x="795" y="2648"/>
                    </a:lnTo>
                    <a:lnTo>
                      <a:pt x="782" y="2680"/>
                    </a:lnTo>
                    <a:lnTo>
                      <a:pt x="769" y="2713"/>
                    </a:lnTo>
                    <a:lnTo>
                      <a:pt x="758" y="2746"/>
                    </a:lnTo>
                    <a:lnTo>
                      <a:pt x="746" y="2780"/>
                    </a:lnTo>
                    <a:lnTo>
                      <a:pt x="736" y="2814"/>
                    </a:lnTo>
                    <a:lnTo>
                      <a:pt x="726" y="2849"/>
                    </a:lnTo>
                    <a:lnTo>
                      <a:pt x="718" y="2885"/>
                    </a:lnTo>
                    <a:lnTo>
                      <a:pt x="709" y="2920"/>
                    </a:lnTo>
                    <a:lnTo>
                      <a:pt x="700" y="2955"/>
                    </a:lnTo>
                    <a:lnTo>
                      <a:pt x="692" y="2990"/>
                    </a:lnTo>
                    <a:lnTo>
                      <a:pt x="685" y="3027"/>
                    </a:lnTo>
                    <a:lnTo>
                      <a:pt x="678" y="3063"/>
                    </a:lnTo>
                    <a:lnTo>
                      <a:pt x="670" y="3100"/>
                    </a:lnTo>
                    <a:lnTo>
                      <a:pt x="663" y="3136"/>
                    </a:lnTo>
                    <a:lnTo>
                      <a:pt x="656" y="3173"/>
                    </a:lnTo>
                    <a:lnTo>
                      <a:pt x="649" y="3209"/>
                    </a:lnTo>
                    <a:lnTo>
                      <a:pt x="644" y="3245"/>
                    </a:lnTo>
                    <a:lnTo>
                      <a:pt x="636" y="3281"/>
                    </a:lnTo>
                    <a:lnTo>
                      <a:pt x="628" y="3317"/>
                    </a:lnTo>
                    <a:lnTo>
                      <a:pt x="620" y="3354"/>
                    </a:lnTo>
                    <a:lnTo>
                      <a:pt x="612" y="3388"/>
                    </a:lnTo>
                    <a:lnTo>
                      <a:pt x="604" y="3423"/>
                    </a:lnTo>
                    <a:lnTo>
                      <a:pt x="596" y="3458"/>
                    </a:lnTo>
                    <a:lnTo>
                      <a:pt x="587" y="3493"/>
                    </a:lnTo>
                    <a:lnTo>
                      <a:pt x="580" y="3516"/>
                    </a:lnTo>
                    <a:lnTo>
                      <a:pt x="575" y="3538"/>
                    </a:lnTo>
                    <a:lnTo>
                      <a:pt x="571" y="3560"/>
                    </a:lnTo>
                    <a:lnTo>
                      <a:pt x="569" y="3584"/>
                    </a:lnTo>
                    <a:lnTo>
                      <a:pt x="568" y="3606"/>
                    </a:lnTo>
                    <a:lnTo>
                      <a:pt x="567" y="3629"/>
                    </a:lnTo>
                    <a:lnTo>
                      <a:pt x="567" y="3652"/>
                    </a:lnTo>
                    <a:lnTo>
                      <a:pt x="568" y="3675"/>
                    </a:lnTo>
                    <a:lnTo>
                      <a:pt x="570" y="3699"/>
                    </a:lnTo>
                    <a:lnTo>
                      <a:pt x="571" y="3721"/>
                    </a:lnTo>
                    <a:lnTo>
                      <a:pt x="575" y="3745"/>
                    </a:lnTo>
                    <a:lnTo>
                      <a:pt x="580" y="3767"/>
                    </a:lnTo>
                    <a:lnTo>
                      <a:pt x="584" y="3790"/>
                    </a:lnTo>
                    <a:lnTo>
                      <a:pt x="590" y="3812"/>
                    </a:lnTo>
                    <a:lnTo>
                      <a:pt x="596" y="3835"/>
                    </a:lnTo>
                    <a:lnTo>
                      <a:pt x="604" y="3856"/>
                    </a:lnTo>
                    <a:lnTo>
                      <a:pt x="610" y="3877"/>
                    </a:lnTo>
                    <a:lnTo>
                      <a:pt x="619" y="3900"/>
                    </a:lnTo>
                    <a:lnTo>
                      <a:pt x="627" y="3921"/>
                    </a:lnTo>
                    <a:lnTo>
                      <a:pt x="637" y="3941"/>
                    </a:lnTo>
                    <a:lnTo>
                      <a:pt x="646" y="3961"/>
                    </a:lnTo>
                    <a:lnTo>
                      <a:pt x="656" y="3982"/>
                    </a:lnTo>
                    <a:lnTo>
                      <a:pt x="667" y="4001"/>
                    </a:lnTo>
                    <a:lnTo>
                      <a:pt x="678" y="4020"/>
                    </a:lnTo>
                    <a:lnTo>
                      <a:pt x="689" y="4039"/>
                    </a:lnTo>
                    <a:lnTo>
                      <a:pt x="700" y="4057"/>
                    </a:lnTo>
                    <a:lnTo>
                      <a:pt x="712" y="4074"/>
                    </a:lnTo>
                    <a:lnTo>
                      <a:pt x="724" y="4092"/>
                    </a:lnTo>
                    <a:lnTo>
                      <a:pt x="736" y="4107"/>
                    </a:lnTo>
                    <a:lnTo>
                      <a:pt x="749" y="4122"/>
                    </a:lnTo>
                    <a:lnTo>
                      <a:pt x="762" y="4138"/>
                    </a:lnTo>
                    <a:lnTo>
                      <a:pt x="774" y="4151"/>
                    </a:lnTo>
                    <a:lnTo>
                      <a:pt x="778" y="4142"/>
                    </a:lnTo>
                    <a:lnTo>
                      <a:pt x="781" y="4130"/>
                    </a:lnTo>
                    <a:lnTo>
                      <a:pt x="781" y="4117"/>
                    </a:lnTo>
                    <a:lnTo>
                      <a:pt x="780" y="4102"/>
                    </a:lnTo>
                    <a:lnTo>
                      <a:pt x="777" y="4087"/>
                    </a:lnTo>
                    <a:lnTo>
                      <a:pt x="775" y="4070"/>
                    </a:lnTo>
                    <a:lnTo>
                      <a:pt x="773" y="4053"/>
                    </a:lnTo>
                    <a:lnTo>
                      <a:pt x="771" y="4039"/>
                    </a:lnTo>
                    <a:lnTo>
                      <a:pt x="777" y="4043"/>
                    </a:lnTo>
                    <a:lnTo>
                      <a:pt x="786" y="4047"/>
                    </a:lnTo>
                    <a:lnTo>
                      <a:pt x="798" y="4050"/>
                    </a:lnTo>
                    <a:lnTo>
                      <a:pt x="809" y="4053"/>
                    </a:lnTo>
                    <a:lnTo>
                      <a:pt x="821" y="4057"/>
                    </a:lnTo>
                    <a:lnTo>
                      <a:pt x="835" y="4059"/>
                    </a:lnTo>
                    <a:lnTo>
                      <a:pt x="847" y="4060"/>
                    </a:lnTo>
                    <a:lnTo>
                      <a:pt x="860" y="4060"/>
                    </a:lnTo>
                    <a:lnTo>
                      <a:pt x="860" y="4057"/>
                    </a:lnTo>
                    <a:lnTo>
                      <a:pt x="855" y="4052"/>
                    </a:lnTo>
                    <a:lnTo>
                      <a:pt x="846" y="4048"/>
                    </a:lnTo>
                    <a:lnTo>
                      <a:pt x="835" y="4042"/>
                    </a:lnTo>
                    <a:lnTo>
                      <a:pt x="821" y="4034"/>
                    </a:lnTo>
                    <a:lnTo>
                      <a:pt x="810" y="4028"/>
                    </a:lnTo>
                    <a:lnTo>
                      <a:pt x="799" y="4020"/>
                    </a:lnTo>
                    <a:lnTo>
                      <a:pt x="792" y="4010"/>
                    </a:lnTo>
                    <a:lnTo>
                      <a:pt x="798" y="4012"/>
                    </a:lnTo>
                    <a:lnTo>
                      <a:pt x="806" y="4014"/>
                    </a:lnTo>
                    <a:lnTo>
                      <a:pt x="814" y="4014"/>
                    </a:lnTo>
                    <a:lnTo>
                      <a:pt x="823" y="4014"/>
                    </a:lnTo>
                    <a:lnTo>
                      <a:pt x="831" y="4013"/>
                    </a:lnTo>
                    <a:lnTo>
                      <a:pt x="837" y="4011"/>
                    </a:lnTo>
                    <a:lnTo>
                      <a:pt x="841" y="4009"/>
                    </a:lnTo>
                    <a:lnTo>
                      <a:pt x="844" y="4005"/>
                    </a:lnTo>
                    <a:lnTo>
                      <a:pt x="830" y="4002"/>
                    </a:lnTo>
                    <a:lnTo>
                      <a:pt x="819" y="3997"/>
                    </a:lnTo>
                    <a:lnTo>
                      <a:pt x="808" y="3991"/>
                    </a:lnTo>
                    <a:lnTo>
                      <a:pt x="796" y="3984"/>
                    </a:lnTo>
                    <a:lnTo>
                      <a:pt x="787" y="3978"/>
                    </a:lnTo>
                    <a:lnTo>
                      <a:pt x="781" y="3974"/>
                    </a:lnTo>
                    <a:lnTo>
                      <a:pt x="775" y="3970"/>
                    </a:lnTo>
                    <a:lnTo>
                      <a:pt x="774" y="3969"/>
                    </a:lnTo>
                    <a:lnTo>
                      <a:pt x="782" y="3969"/>
                    </a:lnTo>
                    <a:lnTo>
                      <a:pt x="789" y="3968"/>
                    </a:lnTo>
                    <a:lnTo>
                      <a:pt x="796" y="3967"/>
                    </a:lnTo>
                    <a:lnTo>
                      <a:pt x="804" y="3966"/>
                    </a:lnTo>
                    <a:lnTo>
                      <a:pt x="812" y="3963"/>
                    </a:lnTo>
                    <a:lnTo>
                      <a:pt x="819" y="3959"/>
                    </a:lnTo>
                    <a:lnTo>
                      <a:pt x="823" y="3955"/>
                    </a:lnTo>
                    <a:lnTo>
                      <a:pt x="826" y="3950"/>
                    </a:lnTo>
                    <a:lnTo>
                      <a:pt x="811" y="3940"/>
                    </a:lnTo>
                    <a:lnTo>
                      <a:pt x="799" y="3928"/>
                    </a:lnTo>
                    <a:lnTo>
                      <a:pt x="789" y="3914"/>
                    </a:lnTo>
                    <a:lnTo>
                      <a:pt x="780" y="3900"/>
                    </a:lnTo>
                    <a:lnTo>
                      <a:pt x="772" y="3884"/>
                    </a:lnTo>
                    <a:lnTo>
                      <a:pt x="767" y="3868"/>
                    </a:lnTo>
                    <a:lnTo>
                      <a:pt x="763" y="3852"/>
                    </a:lnTo>
                    <a:lnTo>
                      <a:pt x="759" y="3834"/>
                    </a:lnTo>
                    <a:lnTo>
                      <a:pt x="758" y="3816"/>
                    </a:lnTo>
                    <a:lnTo>
                      <a:pt x="757" y="3798"/>
                    </a:lnTo>
                    <a:lnTo>
                      <a:pt x="756" y="3776"/>
                    </a:lnTo>
                    <a:lnTo>
                      <a:pt x="756" y="3757"/>
                    </a:lnTo>
                    <a:lnTo>
                      <a:pt x="757" y="3737"/>
                    </a:lnTo>
                    <a:lnTo>
                      <a:pt x="757" y="3717"/>
                    </a:lnTo>
                    <a:lnTo>
                      <a:pt x="758" y="3697"/>
                    </a:lnTo>
                    <a:lnTo>
                      <a:pt x="758" y="3675"/>
                    </a:lnTo>
                    <a:lnTo>
                      <a:pt x="775" y="3688"/>
                    </a:lnTo>
                    <a:lnTo>
                      <a:pt x="792" y="3699"/>
                    </a:lnTo>
                    <a:lnTo>
                      <a:pt x="806" y="3708"/>
                    </a:lnTo>
                    <a:lnTo>
                      <a:pt x="819" y="3716"/>
                    </a:lnTo>
                    <a:lnTo>
                      <a:pt x="830" y="3724"/>
                    </a:lnTo>
                    <a:lnTo>
                      <a:pt x="841" y="3730"/>
                    </a:lnTo>
                    <a:lnTo>
                      <a:pt x="850" y="3737"/>
                    </a:lnTo>
                    <a:lnTo>
                      <a:pt x="859" y="3744"/>
                    </a:lnTo>
                    <a:lnTo>
                      <a:pt x="867" y="3750"/>
                    </a:lnTo>
                    <a:lnTo>
                      <a:pt x="875" y="3757"/>
                    </a:lnTo>
                    <a:lnTo>
                      <a:pt x="883" y="3765"/>
                    </a:lnTo>
                    <a:lnTo>
                      <a:pt x="892" y="3774"/>
                    </a:lnTo>
                    <a:lnTo>
                      <a:pt x="900" y="3783"/>
                    </a:lnTo>
                    <a:lnTo>
                      <a:pt x="909" y="3795"/>
                    </a:lnTo>
                    <a:lnTo>
                      <a:pt x="918" y="3808"/>
                    </a:lnTo>
                    <a:lnTo>
                      <a:pt x="929" y="3822"/>
                    </a:lnTo>
                    <a:lnTo>
                      <a:pt x="935" y="3829"/>
                    </a:lnTo>
                    <a:lnTo>
                      <a:pt x="943" y="3837"/>
                    </a:lnTo>
                    <a:lnTo>
                      <a:pt x="951" y="3844"/>
                    </a:lnTo>
                    <a:lnTo>
                      <a:pt x="960" y="3849"/>
                    </a:lnTo>
                    <a:lnTo>
                      <a:pt x="968" y="3855"/>
                    </a:lnTo>
                    <a:lnTo>
                      <a:pt x="977" y="3858"/>
                    </a:lnTo>
                    <a:lnTo>
                      <a:pt x="988" y="3861"/>
                    </a:lnTo>
                    <a:lnTo>
                      <a:pt x="997" y="3858"/>
                    </a:lnTo>
                    <a:lnTo>
                      <a:pt x="989" y="3841"/>
                    </a:lnTo>
                    <a:lnTo>
                      <a:pt x="979" y="3820"/>
                    </a:lnTo>
                    <a:lnTo>
                      <a:pt x="968" y="3799"/>
                    </a:lnTo>
                    <a:lnTo>
                      <a:pt x="956" y="3776"/>
                    </a:lnTo>
                    <a:lnTo>
                      <a:pt x="942" y="3752"/>
                    </a:lnTo>
                    <a:lnTo>
                      <a:pt x="926" y="3727"/>
                    </a:lnTo>
                    <a:lnTo>
                      <a:pt x="912" y="3701"/>
                    </a:lnTo>
                    <a:lnTo>
                      <a:pt x="896" y="3675"/>
                    </a:lnTo>
                    <a:lnTo>
                      <a:pt x="882" y="3651"/>
                    </a:lnTo>
                    <a:lnTo>
                      <a:pt x="867" y="3625"/>
                    </a:lnTo>
                    <a:lnTo>
                      <a:pt x="854" y="3600"/>
                    </a:lnTo>
                    <a:lnTo>
                      <a:pt x="841" y="3577"/>
                    </a:lnTo>
                    <a:lnTo>
                      <a:pt x="830" y="3552"/>
                    </a:lnTo>
                    <a:lnTo>
                      <a:pt x="820" y="3531"/>
                    </a:lnTo>
                    <a:lnTo>
                      <a:pt x="813" y="3512"/>
                    </a:lnTo>
                    <a:lnTo>
                      <a:pt x="809" y="3493"/>
                    </a:lnTo>
                    <a:lnTo>
                      <a:pt x="809" y="3457"/>
                    </a:lnTo>
                    <a:lnTo>
                      <a:pt x="814" y="3438"/>
                    </a:lnTo>
                    <a:lnTo>
                      <a:pt x="820" y="3419"/>
                    </a:lnTo>
                    <a:lnTo>
                      <a:pt x="828" y="3401"/>
                    </a:lnTo>
                    <a:lnTo>
                      <a:pt x="837" y="3382"/>
                    </a:lnTo>
                    <a:lnTo>
                      <a:pt x="846" y="3363"/>
                    </a:lnTo>
                    <a:lnTo>
                      <a:pt x="855" y="3343"/>
                    </a:lnTo>
                    <a:lnTo>
                      <a:pt x="866" y="3324"/>
                    </a:lnTo>
                    <a:lnTo>
                      <a:pt x="877" y="3305"/>
                    </a:lnTo>
                    <a:lnTo>
                      <a:pt x="889" y="3287"/>
                    </a:lnTo>
                    <a:lnTo>
                      <a:pt x="901" y="3268"/>
                    </a:lnTo>
                    <a:lnTo>
                      <a:pt x="914" y="3250"/>
                    </a:lnTo>
                    <a:lnTo>
                      <a:pt x="926" y="3231"/>
                    </a:lnTo>
                    <a:lnTo>
                      <a:pt x="941" y="3212"/>
                    </a:lnTo>
                    <a:lnTo>
                      <a:pt x="955" y="3194"/>
                    </a:lnTo>
                    <a:lnTo>
                      <a:pt x="968" y="3175"/>
                    </a:lnTo>
                    <a:lnTo>
                      <a:pt x="983" y="3157"/>
                    </a:lnTo>
                    <a:lnTo>
                      <a:pt x="996" y="3138"/>
                    </a:lnTo>
                    <a:lnTo>
                      <a:pt x="1011" y="3120"/>
                    </a:lnTo>
                    <a:lnTo>
                      <a:pt x="1024" y="3102"/>
                    </a:lnTo>
                    <a:lnTo>
                      <a:pt x="1039" y="3083"/>
                    </a:lnTo>
                    <a:lnTo>
                      <a:pt x="1052" y="3065"/>
                    </a:lnTo>
                    <a:lnTo>
                      <a:pt x="1066" y="3047"/>
                    </a:lnTo>
                    <a:lnTo>
                      <a:pt x="1078" y="3031"/>
                    </a:lnTo>
                    <a:lnTo>
                      <a:pt x="1091" y="3012"/>
                    </a:lnTo>
                    <a:lnTo>
                      <a:pt x="1103" y="2994"/>
                    </a:lnTo>
                    <a:lnTo>
                      <a:pt x="1115" y="2976"/>
                    </a:lnTo>
                    <a:lnTo>
                      <a:pt x="1125" y="2959"/>
                    </a:lnTo>
                    <a:lnTo>
                      <a:pt x="1135" y="2941"/>
                    </a:lnTo>
                    <a:lnTo>
                      <a:pt x="1145" y="2923"/>
                    </a:lnTo>
                    <a:lnTo>
                      <a:pt x="1154" y="2906"/>
                    </a:lnTo>
                    <a:lnTo>
                      <a:pt x="1162" y="2888"/>
                    </a:lnTo>
                    <a:lnTo>
                      <a:pt x="1169" y="2871"/>
                    </a:lnTo>
                    <a:lnTo>
                      <a:pt x="1289" y="2469"/>
                    </a:lnTo>
                    <a:lnTo>
                      <a:pt x="1372" y="1825"/>
                    </a:lnTo>
                    <a:lnTo>
                      <a:pt x="1375" y="1793"/>
                    </a:lnTo>
                    <a:lnTo>
                      <a:pt x="1380" y="1768"/>
                    </a:lnTo>
                    <a:lnTo>
                      <a:pt x="1382" y="1747"/>
                    </a:lnTo>
                    <a:lnTo>
                      <a:pt x="1384" y="1732"/>
                    </a:lnTo>
                    <a:lnTo>
                      <a:pt x="1386" y="1719"/>
                    </a:lnTo>
                    <a:lnTo>
                      <a:pt x="1387" y="1712"/>
                    </a:lnTo>
                    <a:lnTo>
                      <a:pt x="1389" y="1707"/>
                    </a:lnTo>
                    <a:lnTo>
                      <a:pt x="1390" y="1707"/>
                    </a:lnTo>
                    <a:lnTo>
                      <a:pt x="1390" y="1710"/>
                    </a:lnTo>
                    <a:lnTo>
                      <a:pt x="1390" y="1716"/>
                    </a:lnTo>
                    <a:lnTo>
                      <a:pt x="1390" y="1725"/>
                    </a:lnTo>
                    <a:lnTo>
                      <a:pt x="1390" y="1736"/>
                    </a:lnTo>
                    <a:lnTo>
                      <a:pt x="1389" y="1751"/>
                    </a:lnTo>
                    <a:lnTo>
                      <a:pt x="1387" y="1767"/>
                    </a:lnTo>
                    <a:lnTo>
                      <a:pt x="1387" y="1785"/>
                    </a:lnTo>
                    <a:lnTo>
                      <a:pt x="1386" y="1804"/>
                    </a:lnTo>
                    <a:lnTo>
                      <a:pt x="1385" y="1826"/>
                    </a:lnTo>
                    <a:lnTo>
                      <a:pt x="1384" y="1847"/>
                    </a:lnTo>
                    <a:lnTo>
                      <a:pt x="1383" y="1871"/>
                    </a:lnTo>
                    <a:lnTo>
                      <a:pt x="1382" y="1896"/>
                    </a:lnTo>
                    <a:lnTo>
                      <a:pt x="1381" y="1920"/>
                    </a:lnTo>
                    <a:lnTo>
                      <a:pt x="1381" y="1945"/>
                    </a:lnTo>
                    <a:lnTo>
                      <a:pt x="1381" y="1970"/>
                    </a:lnTo>
                    <a:lnTo>
                      <a:pt x="1381" y="1994"/>
                    </a:lnTo>
                    <a:lnTo>
                      <a:pt x="1381" y="2019"/>
                    </a:lnTo>
                    <a:lnTo>
                      <a:pt x="1381" y="2042"/>
                    </a:lnTo>
                    <a:lnTo>
                      <a:pt x="1381" y="2066"/>
                    </a:lnTo>
                    <a:lnTo>
                      <a:pt x="1383" y="2087"/>
                    </a:lnTo>
                    <a:lnTo>
                      <a:pt x="1384" y="2108"/>
                    </a:lnTo>
                    <a:lnTo>
                      <a:pt x="1386" y="2125"/>
                    </a:lnTo>
                    <a:lnTo>
                      <a:pt x="1389" y="2143"/>
                    </a:lnTo>
                    <a:lnTo>
                      <a:pt x="1392" y="2158"/>
                    </a:lnTo>
                    <a:lnTo>
                      <a:pt x="1396" y="2182"/>
                    </a:lnTo>
                    <a:lnTo>
                      <a:pt x="1402" y="2205"/>
                    </a:lnTo>
                    <a:lnTo>
                      <a:pt x="1411" y="2228"/>
                    </a:lnTo>
                    <a:lnTo>
                      <a:pt x="1421" y="2251"/>
                    </a:lnTo>
                    <a:lnTo>
                      <a:pt x="1432" y="2274"/>
                    </a:lnTo>
                    <a:lnTo>
                      <a:pt x="1445" y="2295"/>
                    </a:lnTo>
                    <a:lnTo>
                      <a:pt x="1457" y="2317"/>
                    </a:lnTo>
                    <a:lnTo>
                      <a:pt x="1472" y="2340"/>
                    </a:lnTo>
                    <a:lnTo>
                      <a:pt x="1485" y="2360"/>
                    </a:lnTo>
                    <a:lnTo>
                      <a:pt x="1497" y="2381"/>
                    </a:lnTo>
                    <a:lnTo>
                      <a:pt x="1511" y="2402"/>
                    </a:lnTo>
                    <a:lnTo>
                      <a:pt x="1524" y="2423"/>
                    </a:lnTo>
                    <a:lnTo>
                      <a:pt x="1535" y="2444"/>
                    </a:lnTo>
                    <a:lnTo>
                      <a:pt x="1546" y="2465"/>
                    </a:lnTo>
                    <a:lnTo>
                      <a:pt x="1556" y="2485"/>
                    </a:lnTo>
                    <a:lnTo>
                      <a:pt x="1563" y="2506"/>
                    </a:lnTo>
                    <a:lnTo>
                      <a:pt x="1557" y="2572"/>
                    </a:lnTo>
                    <a:lnTo>
                      <a:pt x="1550" y="2634"/>
                    </a:lnTo>
                    <a:lnTo>
                      <a:pt x="1546" y="2688"/>
                    </a:lnTo>
                    <a:lnTo>
                      <a:pt x="1541" y="2740"/>
                    </a:lnTo>
                    <a:lnTo>
                      <a:pt x="1537" y="2787"/>
                    </a:lnTo>
                    <a:lnTo>
                      <a:pt x="1532" y="2831"/>
                    </a:lnTo>
                    <a:lnTo>
                      <a:pt x="1529" y="2870"/>
                    </a:lnTo>
                    <a:lnTo>
                      <a:pt x="1524" y="2906"/>
                    </a:lnTo>
                    <a:lnTo>
                      <a:pt x="1521" y="2940"/>
                    </a:lnTo>
                    <a:lnTo>
                      <a:pt x="1517" y="2970"/>
                    </a:lnTo>
                    <a:lnTo>
                      <a:pt x="1515" y="2999"/>
                    </a:lnTo>
                    <a:lnTo>
                      <a:pt x="1511" y="3024"/>
                    </a:lnTo>
                    <a:lnTo>
                      <a:pt x="1509" y="3050"/>
                    </a:lnTo>
                    <a:lnTo>
                      <a:pt x="1504" y="3072"/>
                    </a:lnTo>
                    <a:lnTo>
                      <a:pt x="1502" y="3093"/>
                    </a:lnTo>
                    <a:lnTo>
                      <a:pt x="1497" y="3114"/>
                    </a:lnTo>
                    <a:lnTo>
                      <a:pt x="1494" y="3134"/>
                    </a:lnTo>
                    <a:lnTo>
                      <a:pt x="1491" y="3154"/>
                    </a:lnTo>
                    <a:lnTo>
                      <a:pt x="1486" y="3174"/>
                    </a:lnTo>
                    <a:lnTo>
                      <a:pt x="1480" y="3194"/>
                    </a:lnTo>
                    <a:lnTo>
                      <a:pt x="1476" y="3216"/>
                    </a:lnTo>
                    <a:lnTo>
                      <a:pt x="1470" y="3237"/>
                    </a:lnTo>
                    <a:lnTo>
                      <a:pt x="1464" y="3260"/>
                    </a:lnTo>
                    <a:lnTo>
                      <a:pt x="1457" y="3285"/>
                    </a:lnTo>
                    <a:lnTo>
                      <a:pt x="1449" y="3312"/>
                    </a:lnTo>
                    <a:lnTo>
                      <a:pt x="1442" y="3341"/>
                    </a:lnTo>
                    <a:lnTo>
                      <a:pt x="1433" y="3373"/>
                    </a:lnTo>
                    <a:lnTo>
                      <a:pt x="1423" y="3406"/>
                    </a:lnTo>
                    <a:lnTo>
                      <a:pt x="1413" y="3443"/>
                    </a:lnTo>
                    <a:lnTo>
                      <a:pt x="1402" y="3484"/>
                    </a:lnTo>
                    <a:lnTo>
                      <a:pt x="1390" y="3529"/>
                    </a:lnTo>
                    <a:lnTo>
                      <a:pt x="1377" y="3577"/>
                    </a:lnTo>
                    <a:lnTo>
                      <a:pt x="1371" y="3598"/>
                    </a:lnTo>
                    <a:lnTo>
                      <a:pt x="1363" y="3621"/>
                    </a:lnTo>
                    <a:lnTo>
                      <a:pt x="1355" y="3646"/>
                    </a:lnTo>
                    <a:lnTo>
                      <a:pt x="1346" y="3674"/>
                    </a:lnTo>
                    <a:lnTo>
                      <a:pt x="1336" y="3705"/>
                    </a:lnTo>
                    <a:lnTo>
                      <a:pt x="1326" y="3737"/>
                    </a:lnTo>
                    <a:lnTo>
                      <a:pt x="1316" y="3772"/>
                    </a:lnTo>
                    <a:lnTo>
                      <a:pt x="1304" y="3808"/>
                    </a:lnTo>
                    <a:lnTo>
                      <a:pt x="1294" y="3846"/>
                    </a:lnTo>
                    <a:lnTo>
                      <a:pt x="1282" y="3885"/>
                    </a:lnTo>
                    <a:lnTo>
                      <a:pt x="1272" y="3926"/>
                    </a:lnTo>
                    <a:lnTo>
                      <a:pt x="1261" y="3967"/>
                    </a:lnTo>
                    <a:lnTo>
                      <a:pt x="1248" y="4009"/>
                    </a:lnTo>
                    <a:lnTo>
                      <a:pt x="1237" y="4051"/>
                    </a:lnTo>
                    <a:lnTo>
                      <a:pt x="1226" y="4094"/>
                    </a:lnTo>
                    <a:lnTo>
                      <a:pt x="1215" y="4138"/>
                    </a:lnTo>
                    <a:lnTo>
                      <a:pt x="1203" y="4181"/>
                    </a:lnTo>
                    <a:lnTo>
                      <a:pt x="1192" y="4225"/>
                    </a:lnTo>
                    <a:lnTo>
                      <a:pt x="1182" y="4268"/>
                    </a:lnTo>
                    <a:lnTo>
                      <a:pt x="1172" y="4311"/>
                    </a:lnTo>
                    <a:lnTo>
                      <a:pt x="1163" y="4354"/>
                    </a:lnTo>
                    <a:lnTo>
                      <a:pt x="1153" y="4394"/>
                    </a:lnTo>
                    <a:lnTo>
                      <a:pt x="1146" y="4436"/>
                    </a:lnTo>
                    <a:lnTo>
                      <a:pt x="1137" y="4474"/>
                    </a:lnTo>
                    <a:lnTo>
                      <a:pt x="1131" y="4513"/>
                    </a:lnTo>
                    <a:lnTo>
                      <a:pt x="1124" y="4549"/>
                    </a:lnTo>
                    <a:lnTo>
                      <a:pt x="1120" y="4584"/>
                    </a:lnTo>
                    <a:lnTo>
                      <a:pt x="1116" y="4616"/>
                    </a:lnTo>
                    <a:lnTo>
                      <a:pt x="1112" y="4647"/>
                    </a:lnTo>
                    <a:lnTo>
                      <a:pt x="1109" y="4676"/>
                    </a:lnTo>
                    <a:lnTo>
                      <a:pt x="1109" y="4702"/>
                    </a:lnTo>
                    <a:lnTo>
                      <a:pt x="1109" y="4725"/>
                    </a:lnTo>
                    <a:lnTo>
                      <a:pt x="1032" y="4901"/>
                    </a:lnTo>
                    <a:lnTo>
                      <a:pt x="1024" y="4917"/>
                    </a:lnTo>
                    <a:lnTo>
                      <a:pt x="1018" y="4934"/>
                    </a:lnTo>
                    <a:lnTo>
                      <a:pt x="1012" y="4950"/>
                    </a:lnTo>
                    <a:lnTo>
                      <a:pt x="1006" y="4965"/>
                    </a:lnTo>
                    <a:lnTo>
                      <a:pt x="999" y="4982"/>
                    </a:lnTo>
                    <a:lnTo>
                      <a:pt x="995" y="4997"/>
                    </a:lnTo>
                    <a:lnTo>
                      <a:pt x="990" y="5012"/>
                    </a:lnTo>
                    <a:lnTo>
                      <a:pt x="985" y="5028"/>
                    </a:lnTo>
                    <a:lnTo>
                      <a:pt x="980" y="5044"/>
                    </a:lnTo>
                    <a:lnTo>
                      <a:pt x="977" y="5059"/>
                    </a:lnTo>
                    <a:lnTo>
                      <a:pt x="972" y="5075"/>
                    </a:lnTo>
                    <a:lnTo>
                      <a:pt x="969" y="5091"/>
                    </a:lnTo>
                    <a:lnTo>
                      <a:pt x="966" y="5107"/>
                    </a:lnTo>
                    <a:lnTo>
                      <a:pt x="962" y="5123"/>
                    </a:lnTo>
                    <a:lnTo>
                      <a:pt x="960" y="5139"/>
                    </a:lnTo>
                    <a:lnTo>
                      <a:pt x="958" y="5155"/>
                    </a:lnTo>
                    <a:lnTo>
                      <a:pt x="958" y="5159"/>
                    </a:lnTo>
                    <a:lnTo>
                      <a:pt x="957" y="5165"/>
                    </a:lnTo>
                    <a:lnTo>
                      <a:pt x="957" y="5173"/>
                    </a:lnTo>
                    <a:lnTo>
                      <a:pt x="956" y="5180"/>
                    </a:lnTo>
                    <a:lnTo>
                      <a:pt x="955" y="5190"/>
                    </a:lnTo>
                    <a:lnTo>
                      <a:pt x="953" y="5200"/>
                    </a:lnTo>
                    <a:lnTo>
                      <a:pt x="952" y="5210"/>
                    </a:lnTo>
                    <a:lnTo>
                      <a:pt x="951" y="5220"/>
                    </a:lnTo>
                    <a:lnTo>
                      <a:pt x="951" y="5230"/>
                    </a:lnTo>
                    <a:lnTo>
                      <a:pt x="949" y="5241"/>
                    </a:lnTo>
                    <a:lnTo>
                      <a:pt x="949" y="5251"/>
                    </a:lnTo>
                    <a:lnTo>
                      <a:pt x="948" y="5260"/>
                    </a:lnTo>
                    <a:lnTo>
                      <a:pt x="947" y="5268"/>
                    </a:lnTo>
                    <a:lnTo>
                      <a:pt x="947" y="5276"/>
                    </a:lnTo>
                    <a:lnTo>
                      <a:pt x="946" y="5280"/>
                    </a:lnTo>
                    <a:lnTo>
                      <a:pt x="946" y="5285"/>
                    </a:lnTo>
                    <a:lnTo>
                      <a:pt x="915" y="5321"/>
                    </a:lnTo>
                    <a:lnTo>
                      <a:pt x="889" y="5359"/>
                    </a:lnTo>
                    <a:lnTo>
                      <a:pt x="865" y="5399"/>
                    </a:lnTo>
                    <a:lnTo>
                      <a:pt x="844" y="5442"/>
                    </a:lnTo>
                    <a:lnTo>
                      <a:pt x="826" y="5486"/>
                    </a:lnTo>
                    <a:lnTo>
                      <a:pt x="810" y="5531"/>
                    </a:lnTo>
                    <a:lnTo>
                      <a:pt x="795" y="5578"/>
                    </a:lnTo>
                    <a:lnTo>
                      <a:pt x="784" y="5626"/>
                    </a:lnTo>
                    <a:lnTo>
                      <a:pt x="773" y="5675"/>
                    </a:lnTo>
                    <a:lnTo>
                      <a:pt x="764" y="5726"/>
                    </a:lnTo>
                    <a:lnTo>
                      <a:pt x="756" y="5776"/>
                    </a:lnTo>
                    <a:lnTo>
                      <a:pt x="748" y="5828"/>
                    </a:lnTo>
                    <a:lnTo>
                      <a:pt x="741" y="5879"/>
                    </a:lnTo>
                    <a:lnTo>
                      <a:pt x="735" y="5931"/>
                    </a:lnTo>
                    <a:lnTo>
                      <a:pt x="728" y="5983"/>
                    </a:lnTo>
                    <a:lnTo>
                      <a:pt x="721" y="6034"/>
                    </a:lnTo>
                    <a:lnTo>
                      <a:pt x="715" y="6085"/>
                    </a:lnTo>
                    <a:lnTo>
                      <a:pt x="706" y="6134"/>
                    </a:lnTo>
                    <a:lnTo>
                      <a:pt x="697" y="6183"/>
                    </a:lnTo>
                    <a:lnTo>
                      <a:pt x="688" y="6230"/>
                    </a:lnTo>
                    <a:lnTo>
                      <a:pt x="674" y="6278"/>
                    </a:lnTo>
                    <a:lnTo>
                      <a:pt x="661" y="6322"/>
                    </a:lnTo>
                    <a:lnTo>
                      <a:pt x="645" y="6365"/>
                    </a:lnTo>
                    <a:lnTo>
                      <a:pt x="627" y="6407"/>
                    </a:lnTo>
                    <a:lnTo>
                      <a:pt x="607" y="6447"/>
                    </a:lnTo>
                    <a:lnTo>
                      <a:pt x="583" y="6484"/>
                    </a:lnTo>
                    <a:lnTo>
                      <a:pt x="556" y="6518"/>
                    </a:lnTo>
                    <a:lnTo>
                      <a:pt x="527" y="6550"/>
                    </a:lnTo>
                    <a:lnTo>
                      <a:pt x="494" y="6578"/>
                    </a:lnTo>
                    <a:lnTo>
                      <a:pt x="455" y="6604"/>
                    </a:lnTo>
                    <a:lnTo>
                      <a:pt x="415" y="6626"/>
                    </a:lnTo>
                    <a:lnTo>
                      <a:pt x="369" y="6645"/>
                    </a:lnTo>
                    <a:lnTo>
                      <a:pt x="347" y="6651"/>
                    </a:lnTo>
                    <a:lnTo>
                      <a:pt x="328" y="6657"/>
                    </a:lnTo>
                    <a:lnTo>
                      <a:pt x="312" y="6661"/>
                    </a:lnTo>
                    <a:lnTo>
                      <a:pt x="296" y="6668"/>
                    </a:lnTo>
                    <a:lnTo>
                      <a:pt x="284" y="6673"/>
                    </a:lnTo>
                    <a:lnTo>
                      <a:pt x="272" y="6680"/>
                    </a:lnTo>
                    <a:lnTo>
                      <a:pt x="261" y="6686"/>
                    </a:lnTo>
                    <a:lnTo>
                      <a:pt x="250" y="6693"/>
                    </a:lnTo>
                    <a:lnTo>
                      <a:pt x="242" y="6698"/>
                    </a:lnTo>
                    <a:lnTo>
                      <a:pt x="233" y="6704"/>
                    </a:lnTo>
                    <a:lnTo>
                      <a:pt x="223" y="6709"/>
                    </a:lnTo>
                    <a:lnTo>
                      <a:pt x="214" y="6714"/>
                    </a:lnTo>
                    <a:lnTo>
                      <a:pt x="204" y="6719"/>
                    </a:lnTo>
                    <a:lnTo>
                      <a:pt x="193" y="6724"/>
                    </a:lnTo>
                    <a:lnTo>
                      <a:pt x="182" y="6728"/>
                    </a:lnTo>
                    <a:lnTo>
                      <a:pt x="168" y="6731"/>
                    </a:lnTo>
                    <a:lnTo>
                      <a:pt x="144" y="6735"/>
                    </a:lnTo>
                    <a:lnTo>
                      <a:pt x="127" y="6740"/>
                    </a:lnTo>
                    <a:lnTo>
                      <a:pt x="116" y="6743"/>
                    </a:lnTo>
                    <a:lnTo>
                      <a:pt x="107" y="6744"/>
                    </a:lnTo>
                    <a:lnTo>
                      <a:pt x="99" y="6745"/>
                    </a:lnTo>
                    <a:lnTo>
                      <a:pt x="89" y="6746"/>
                    </a:lnTo>
                    <a:lnTo>
                      <a:pt x="75" y="6746"/>
                    </a:lnTo>
                    <a:lnTo>
                      <a:pt x="54" y="6745"/>
                    </a:lnTo>
                    <a:lnTo>
                      <a:pt x="30" y="6747"/>
                    </a:lnTo>
                    <a:lnTo>
                      <a:pt x="14" y="6753"/>
                    </a:lnTo>
                    <a:lnTo>
                      <a:pt x="4" y="6761"/>
                    </a:lnTo>
                    <a:lnTo>
                      <a:pt x="0" y="6770"/>
                    </a:lnTo>
                    <a:lnTo>
                      <a:pt x="4" y="6781"/>
                    </a:lnTo>
                    <a:lnTo>
                      <a:pt x="14" y="6789"/>
                    </a:lnTo>
                    <a:lnTo>
                      <a:pt x="30" y="6797"/>
                    </a:lnTo>
                    <a:lnTo>
                      <a:pt x="53" y="6802"/>
                    </a:lnTo>
                    <a:lnTo>
                      <a:pt x="69" y="6808"/>
                    </a:lnTo>
                    <a:lnTo>
                      <a:pt x="84" y="6815"/>
                    </a:lnTo>
                    <a:lnTo>
                      <a:pt x="101" y="6820"/>
                    </a:lnTo>
                    <a:lnTo>
                      <a:pt x="119" y="6826"/>
                    </a:lnTo>
                    <a:lnTo>
                      <a:pt x="138" y="6830"/>
                    </a:lnTo>
                    <a:lnTo>
                      <a:pt x="156" y="6834"/>
                    </a:lnTo>
                    <a:lnTo>
                      <a:pt x="174" y="6837"/>
                    </a:lnTo>
                    <a:lnTo>
                      <a:pt x="193" y="6841"/>
                    </a:lnTo>
                    <a:lnTo>
                      <a:pt x="211" y="6843"/>
                    </a:lnTo>
                    <a:lnTo>
                      <a:pt x="229" y="6844"/>
                    </a:lnTo>
                    <a:lnTo>
                      <a:pt x="245" y="6844"/>
                    </a:lnTo>
                    <a:lnTo>
                      <a:pt x="260" y="6843"/>
                    </a:lnTo>
                    <a:lnTo>
                      <a:pt x="274" y="6841"/>
                    </a:lnTo>
                    <a:lnTo>
                      <a:pt x="287" y="6837"/>
                    </a:lnTo>
                    <a:lnTo>
                      <a:pt x="297" y="6833"/>
                    </a:lnTo>
                    <a:lnTo>
                      <a:pt x="306" y="6827"/>
                    </a:lnTo>
                    <a:lnTo>
                      <a:pt x="329" y="6815"/>
                    </a:lnTo>
                    <a:lnTo>
                      <a:pt x="353" y="6806"/>
                    </a:lnTo>
                    <a:lnTo>
                      <a:pt x="381" y="6798"/>
                    </a:lnTo>
                    <a:lnTo>
                      <a:pt x="411" y="6792"/>
                    </a:lnTo>
                    <a:lnTo>
                      <a:pt x="442" y="6789"/>
                    </a:lnTo>
                    <a:lnTo>
                      <a:pt x="472" y="6786"/>
                    </a:lnTo>
                    <a:lnTo>
                      <a:pt x="504" y="6786"/>
                    </a:lnTo>
                    <a:lnTo>
                      <a:pt x="536" y="6786"/>
                    </a:lnTo>
                    <a:lnTo>
                      <a:pt x="568" y="6787"/>
                    </a:lnTo>
                    <a:lnTo>
                      <a:pt x="598" y="6788"/>
                    </a:lnTo>
                    <a:lnTo>
                      <a:pt x="627" y="6791"/>
                    </a:lnTo>
                    <a:lnTo>
                      <a:pt x="655" y="6795"/>
                    </a:lnTo>
                    <a:lnTo>
                      <a:pt x="681" y="6798"/>
                    </a:lnTo>
                    <a:lnTo>
                      <a:pt x="703" y="6802"/>
                    </a:lnTo>
                    <a:lnTo>
                      <a:pt x="724" y="6806"/>
                    </a:lnTo>
                    <a:lnTo>
                      <a:pt x="740" y="6809"/>
                    </a:lnTo>
                    <a:lnTo>
                      <a:pt x="752" y="6810"/>
                    </a:lnTo>
                    <a:lnTo>
                      <a:pt x="763" y="6810"/>
                    </a:lnTo>
                    <a:lnTo>
                      <a:pt x="773" y="6807"/>
                    </a:lnTo>
                    <a:lnTo>
                      <a:pt x="782" y="6802"/>
                    </a:lnTo>
                    <a:lnTo>
                      <a:pt x="791" y="6796"/>
                    </a:lnTo>
                    <a:lnTo>
                      <a:pt x="798" y="6787"/>
                    </a:lnTo>
                    <a:lnTo>
                      <a:pt x="804" y="6778"/>
                    </a:lnTo>
                    <a:lnTo>
                      <a:pt x="809" y="6767"/>
                    </a:lnTo>
                    <a:lnTo>
                      <a:pt x="814" y="6755"/>
                    </a:lnTo>
                    <a:lnTo>
                      <a:pt x="820" y="6741"/>
                    </a:lnTo>
                    <a:lnTo>
                      <a:pt x="826" y="6728"/>
                    </a:lnTo>
                    <a:lnTo>
                      <a:pt x="830" y="6714"/>
                    </a:lnTo>
                    <a:lnTo>
                      <a:pt x="835" y="6700"/>
                    </a:lnTo>
                    <a:lnTo>
                      <a:pt x="838" y="6685"/>
                    </a:lnTo>
                    <a:lnTo>
                      <a:pt x="841" y="6670"/>
                    </a:lnTo>
                    <a:lnTo>
                      <a:pt x="845" y="6654"/>
                    </a:lnTo>
                    <a:lnTo>
                      <a:pt x="847" y="6639"/>
                    </a:lnTo>
                    <a:lnTo>
                      <a:pt x="849" y="6623"/>
                    </a:lnTo>
                    <a:lnTo>
                      <a:pt x="851" y="6607"/>
                    </a:lnTo>
                    <a:lnTo>
                      <a:pt x="854" y="6590"/>
                    </a:lnTo>
                    <a:lnTo>
                      <a:pt x="855" y="6575"/>
                    </a:lnTo>
                    <a:lnTo>
                      <a:pt x="857" y="6558"/>
                    </a:lnTo>
                    <a:lnTo>
                      <a:pt x="859" y="6541"/>
                    </a:lnTo>
                    <a:lnTo>
                      <a:pt x="860" y="6525"/>
                    </a:lnTo>
                    <a:lnTo>
                      <a:pt x="863" y="6510"/>
                    </a:lnTo>
                    <a:lnTo>
                      <a:pt x="864" y="6492"/>
                    </a:lnTo>
                    <a:lnTo>
                      <a:pt x="865" y="6476"/>
                    </a:lnTo>
                    <a:lnTo>
                      <a:pt x="867" y="6460"/>
                    </a:lnTo>
                    <a:lnTo>
                      <a:pt x="869" y="6444"/>
                    </a:lnTo>
                    <a:lnTo>
                      <a:pt x="872" y="6428"/>
                    </a:lnTo>
                    <a:lnTo>
                      <a:pt x="874" y="6412"/>
                    </a:lnTo>
                    <a:lnTo>
                      <a:pt x="876" y="6398"/>
                    </a:lnTo>
                    <a:lnTo>
                      <a:pt x="879" y="6383"/>
                    </a:lnTo>
                    <a:lnTo>
                      <a:pt x="883" y="6367"/>
                    </a:lnTo>
                    <a:lnTo>
                      <a:pt x="886" y="6355"/>
                    </a:lnTo>
                    <a:lnTo>
                      <a:pt x="891" y="6339"/>
                    </a:lnTo>
                    <a:lnTo>
                      <a:pt x="895" y="6327"/>
                    </a:lnTo>
                    <a:lnTo>
                      <a:pt x="900" y="6315"/>
                    </a:lnTo>
                    <a:lnTo>
                      <a:pt x="905" y="6302"/>
                    </a:lnTo>
                    <a:lnTo>
                      <a:pt x="912" y="6291"/>
                    </a:lnTo>
                    <a:lnTo>
                      <a:pt x="920" y="6276"/>
                    </a:lnTo>
                    <a:lnTo>
                      <a:pt x="928" y="6264"/>
                    </a:lnTo>
                    <a:lnTo>
                      <a:pt x="935" y="6249"/>
                    </a:lnTo>
                    <a:lnTo>
                      <a:pt x="944" y="6237"/>
                    </a:lnTo>
                    <a:lnTo>
                      <a:pt x="952" y="6223"/>
                    </a:lnTo>
                    <a:lnTo>
                      <a:pt x="961" y="6209"/>
                    </a:lnTo>
                    <a:lnTo>
                      <a:pt x="970" y="6196"/>
                    </a:lnTo>
                    <a:lnTo>
                      <a:pt x="978" y="6182"/>
                    </a:lnTo>
                    <a:lnTo>
                      <a:pt x="987" y="6170"/>
                    </a:lnTo>
                    <a:lnTo>
                      <a:pt x="995" y="6155"/>
                    </a:lnTo>
                    <a:lnTo>
                      <a:pt x="1005" y="6142"/>
                    </a:lnTo>
                    <a:lnTo>
                      <a:pt x="1014" y="6127"/>
                    </a:lnTo>
                    <a:lnTo>
                      <a:pt x="1022" y="6114"/>
                    </a:lnTo>
                    <a:lnTo>
                      <a:pt x="1031" y="6099"/>
                    </a:lnTo>
                    <a:lnTo>
                      <a:pt x="1041" y="6085"/>
                    </a:lnTo>
                    <a:lnTo>
                      <a:pt x="1049" y="6069"/>
                    </a:lnTo>
                    <a:lnTo>
                      <a:pt x="1058" y="6054"/>
                    </a:lnTo>
                    <a:lnTo>
                      <a:pt x="1067" y="6038"/>
                    </a:lnTo>
                    <a:lnTo>
                      <a:pt x="1076" y="6021"/>
                    </a:lnTo>
                    <a:lnTo>
                      <a:pt x="1085" y="6004"/>
                    </a:lnTo>
                    <a:lnTo>
                      <a:pt x="1094" y="5987"/>
                    </a:lnTo>
                    <a:lnTo>
                      <a:pt x="1101" y="5968"/>
                    </a:lnTo>
                    <a:lnTo>
                      <a:pt x="1110" y="5949"/>
                    </a:lnTo>
                    <a:lnTo>
                      <a:pt x="1119" y="5930"/>
                    </a:lnTo>
                    <a:lnTo>
                      <a:pt x="1127" y="5910"/>
                    </a:lnTo>
                    <a:lnTo>
                      <a:pt x="1136" y="5888"/>
                    </a:lnTo>
                    <a:lnTo>
                      <a:pt x="1145" y="5867"/>
                    </a:lnTo>
                    <a:lnTo>
                      <a:pt x="1153" y="5843"/>
                    </a:lnTo>
                    <a:lnTo>
                      <a:pt x="1162" y="5820"/>
                    </a:lnTo>
                    <a:lnTo>
                      <a:pt x="1171" y="5795"/>
                    </a:lnTo>
                    <a:lnTo>
                      <a:pt x="1178" y="5771"/>
                    </a:lnTo>
                    <a:lnTo>
                      <a:pt x="1186" y="5743"/>
                    </a:lnTo>
                    <a:lnTo>
                      <a:pt x="1195" y="5713"/>
                    </a:lnTo>
                    <a:lnTo>
                      <a:pt x="1203" y="5686"/>
                    </a:lnTo>
                    <a:lnTo>
                      <a:pt x="1211" y="5661"/>
                    </a:lnTo>
                    <a:lnTo>
                      <a:pt x="1219" y="5636"/>
                    </a:lnTo>
                    <a:lnTo>
                      <a:pt x="1226" y="5612"/>
                    </a:lnTo>
                    <a:lnTo>
                      <a:pt x="1233" y="5590"/>
                    </a:lnTo>
                    <a:lnTo>
                      <a:pt x="1239" y="5569"/>
                    </a:lnTo>
                    <a:lnTo>
                      <a:pt x="1245" y="5547"/>
                    </a:lnTo>
                    <a:lnTo>
                      <a:pt x="1252" y="5527"/>
                    </a:lnTo>
                    <a:lnTo>
                      <a:pt x="1258" y="5508"/>
                    </a:lnTo>
                    <a:lnTo>
                      <a:pt x="1265" y="5490"/>
                    </a:lnTo>
                    <a:lnTo>
                      <a:pt x="1272" y="5472"/>
                    </a:lnTo>
                    <a:lnTo>
                      <a:pt x="1277" y="5453"/>
                    </a:lnTo>
                    <a:lnTo>
                      <a:pt x="1285" y="5436"/>
                    </a:lnTo>
                    <a:lnTo>
                      <a:pt x="1293" y="5420"/>
                    </a:lnTo>
                    <a:lnTo>
                      <a:pt x="1300" y="5402"/>
                    </a:lnTo>
                    <a:lnTo>
                      <a:pt x="1309" y="5385"/>
                    </a:lnTo>
                    <a:lnTo>
                      <a:pt x="1318" y="5368"/>
                    </a:lnTo>
                    <a:lnTo>
                      <a:pt x="1326" y="5351"/>
                    </a:lnTo>
                    <a:lnTo>
                      <a:pt x="1336" y="5333"/>
                    </a:lnTo>
                    <a:lnTo>
                      <a:pt x="1346" y="5315"/>
                    </a:lnTo>
                    <a:lnTo>
                      <a:pt x="1357" y="5297"/>
                    </a:lnTo>
                    <a:lnTo>
                      <a:pt x="1371" y="5277"/>
                    </a:lnTo>
                    <a:lnTo>
                      <a:pt x="1383" y="5258"/>
                    </a:lnTo>
                    <a:lnTo>
                      <a:pt x="1396" y="5238"/>
                    </a:lnTo>
                    <a:lnTo>
                      <a:pt x="1412" y="5217"/>
                    </a:lnTo>
                    <a:lnTo>
                      <a:pt x="1428" y="5194"/>
                    </a:lnTo>
                    <a:lnTo>
                      <a:pt x="1446" y="5172"/>
                    </a:lnTo>
                    <a:lnTo>
                      <a:pt x="1465" y="5147"/>
                    </a:lnTo>
                    <a:lnTo>
                      <a:pt x="1485" y="5121"/>
                    </a:lnTo>
                    <a:lnTo>
                      <a:pt x="1505" y="5094"/>
                    </a:lnTo>
                    <a:lnTo>
                      <a:pt x="1529" y="5066"/>
                    </a:lnTo>
                    <a:lnTo>
                      <a:pt x="1535" y="5047"/>
                    </a:lnTo>
                    <a:lnTo>
                      <a:pt x="1543" y="5031"/>
                    </a:lnTo>
                    <a:lnTo>
                      <a:pt x="1550" y="5018"/>
                    </a:lnTo>
                    <a:lnTo>
                      <a:pt x="1559" y="5006"/>
                    </a:lnTo>
                    <a:lnTo>
                      <a:pt x="1566" y="4993"/>
                    </a:lnTo>
                    <a:lnTo>
                      <a:pt x="1574" y="4981"/>
                    </a:lnTo>
                    <a:lnTo>
                      <a:pt x="1581" y="4968"/>
                    </a:lnTo>
                    <a:lnTo>
                      <a:pt x="1590" y="4955"/>
                    </a:lnTo>
                    <a:lnTo>
                      <a:pt x="1598" y="4938"/>
                    </a:lnTo>
                    <a:lnTo>
                      <a:pt x="1607" y="4922"/>
                    </a:lnTo>
                    <a:lnTo>
                      <a:pt x="1616" y="4900"/>
                    </a:lnTo>
                    <a:lnTo>
                      <a:pt x="1625" y="4878"/>
                    </a:lnTo>
                    <a:lnTo>
                      <a:pt x="1634" y="4850"/>
                    </a:lnTo>
                    <a:lnTo>
                      <a:pt x="1644" y="4816"/>
                    </a:lnTo>
                    <a:lnTo>
                      <a:pt x="1654" y="4780"/>
                    </a:lnTo>
                    <a:lnTo>
                      <a:pt x="1666" y="4736"/>
                    </a:lnTo>
                    <a:lnTo>
                      <a:pt x="1671" y="4719"/>
                    </a:lnTo>
                    <a:lnTo>
                      <a:pt x="1678" y="4701"/>
                    </a:lnTo>
                    <a:lnTo>
                      <a:pt x="1682" y="4680"/>
                    </a:lnTo>
                    <a:lnTo>
                      <a:pt x="1688" y="4659"/>
                    </a:lnTo>
                    <a:lnTo>
                      <a:pt x="1692" y="4638"/>
                    </a:lnTo>
                    <a:lnTo>
                      <a:pt x="1697" y="4615"/>
                    </a:lnTo>
                    <a:lnTo>
                      <a:pt x="1700" y="4593"/>
                    </a:lnTo>
                    <a:lnTo>
                      <a:pt x="1704" y="4570"/>
                    </a:lnTo>
                    <a:lnTo>
                      <a:pt x="1707" y="4547"/>
                    </a:lnTo>
                    <a:lnTo>
                      <a:pt x="1709" y="4523"/>
                    </a:lnTo>
                    <a:lnTo>
                      <a:pt x="1711" y="4500"/>
                    </a:lnTo>
                    <a:lnTo>
                      <a:pt x="1714" y="4477"/>
                    </a:lnTo>
                    <a:lnTo>
                      <a:pt x="1715" y="4455"/>
                    </a:lnTo>
                    <a:lnTo>
                      <a:pt x="1716" y="4431"/>
                    </a:lnTo>
                    <a:lnTo>
                      <a:pt x="1717" y="4411"/>
                    </a:lnTo>
                    <a:lnTo>
                      <a:pt x="1717" y="4390"/>
                    </a:lnTo>
                    <a:lnTo>
                      <a:pt x="1727" y="4390"/>
                    </a:lnTo>
                    <a:lnTo>
                      <a:pt x="1741" y="4383"/>
                    </a:lnTo>
                    <a:lnTo>
                      <a:pt x="1754" y="4371"/>
                    </a:lnTo>
                    <a:lnTo>
                      <a:pt x="1771" y="4353"/>
                    </a:lnTo>
                    <a:lnTo>
                      <a:pt x="1788" y="4333"/>
                    </a:lnTo>
                    <a:lnTo>
                      <a:pt x="1805" y="4308"/>
                    </a:lnTo>
                    <a:lnTo>
                      <a:pt x="1823" y="4281"/>
                    </a:lnTo>
                    <a:lnTo>
                      <a:pt x="1842" y="4252"/>
                    </a:lnTo>
                    <a:lnTo>
                      <a:pt x="1858" y="4223"/>
                    </a:lnTo>
                    <a:lnTo>
                      <a:pt x="1875" y="4193"/>
                    </a:lnTo>
                    <a:lnTo>
                      <a:pt x="1891" y="4164"/>
                    </a:lnTo>
                    <a:lnTo>
                      <a:pt x="1904" y="4138"/>
                    </a:lnTo>
                    <a:lnTo>
                      <a:pt x="1917" y="4113"/>
                    </a:lnTo>
                    <a:lnTo>
                      <a:pt x="1927" y="4092"/>
                    </a:lnTo>
                    <a:lnTo>
                      <a:pt x="1935" y="4073"/>
                    </a:lnTo>
                    <a:lnTo>
                      <a:pt x="1939" y="4060"/>
                    </a:lnTo>
                    <a:lnTo>
                      <a:pt x="1947" y="4040"/>
                    </a:lnTo>
                    <a:lnTo>
                      <a:pt x="1955" y="4020"/>
                    </a:lnTo>
                    <a:lnTo>
                      <a:pt x="1964" y="3998"/>
                    </a:lnTo>
                    <a:lnTo>
                      <a:pt x="1972" y="3978"/>
                    </a:lnTo>
                    <a:lnTo>
                      <a:pt x="1980" y="3958"/>
                    </a:lnTo>
                    <a:lnTo>
                      <a:pt x="1987" y="3938"/>
                    </a:lnTo>
                    <a:lnTo>
                      <a:pt x="1996" y="3917"/>
                    </a:lnTo>
                    <a:lnTo>
                      <a:pt x="2004" y="3898"/>
                    </a:lnTo>
                    <a:lnTo>
                      <a:pt x="2013" y="3877"/>
                    </a:lnTo>
                    <a:lnTo>
                      <a:pt x="2021" y="3856"/>
                    </a:lnTo>
                    <a:lnTo>
                      <a:pt x="2029" y="3837"/>
                    </a:lnTo>
                    <a:lnTo>
                      <a:pt x="2038" y="3818"/>
                    </a:lnTo>
                    <a:lnTo>
                      <a:pt x="2047" y="3798"/>
                    </a:lnTo>
                    <a:lnTo>
                      <a:pt x="2056" y="3779"/>
                    </a:lnTo>
                    <a:lnTo>
                      <a:pt x="2065" y="3760"/>
                    </a:lnTo>
                    <a:lnTo>
                      <a:pt x="2074" y="3741"/>
                    </a:lnTo>
                    <a:lnTo>
                      <a:pt x="2084" y="3721"/>
                    </a:lnTo>
                    <a:lnTo>
                      <a:pt x="2093" y="3702"/>
                    </a:lnTo>
                    <a:lnTo>
                      <a:pt x="2102" y="3684"/>
                    </a:lnTo>
                    <a:lnTo>
                      <a:pt x="2112" y="3667"/>
                    </a:lnTo>
                    <a:lnTo>
                      <a:pt x="2122" y="3650"/>
                    </a:lnTo>
                    <a:lnTo>
                      <a:pt x="2132" y="3632"/>
                    </a:lnTo>
                    <a:lnTo>
                      <a:pt x="2143" y="3615"/>
                    </a:lnTo>
                    <a:lnTo>
                      <a:pt x="2153" y="3598"/>
                    </a:lnTo>
                    <a:lnTo>
                      <a:pt x="2165" y="3581"/>
                    </a:lnTo>
                    <a:lnTo>
                      <a:pt x="2175" y="3564"/>
                    </a:lnTo>
                    <a:lnTo>
                      <a:pt x="2187" y="3550"/>
                    </a:lnTo>
                    <a:lnTo>
                      <a:pt x="2198" y="3533"/>
                    </a:lnTo>
                    <a:lnTo>
                      <a:pt x="2209" y="3518"/>
                    </a:lnTo>
                    <a:lnTo>
                      <a:pt x="2222" y="3503"/>
                    </a:lnTo>
                    <a:lnTo>
                      <a:pt x="2234" y="3489"/>
                    </a:lnTo>
                    <a:lnTo>
                      <a:pt x="2246" y="3476"/>
                    </a:lnTo>
                    <a:lnTo>
                      <a:pt x="2246" y="3496"/>
                    </a:lnTo>
                    <a:lnTo>
                      <a:pt x="2246" y="3516"/>
                    </a:lnTo>
                    <a:lnTo>
                      <a:pt x="2245" y="3538"/>
                    </a:lnTo>
                    <a:lnTo>
                      <a:pt x="2244" y="3558"/>
                    </a:lnTo>
                    <a:lnTo>
                      <a:pt x="2242" y="3579"/>
                    </a:lnTo>
                    <a:lnTo>
                      <a:pt x="2240" y="3600"/>
                    </a:lnTo>
                    <a:lnTo>
                      <a:pt x="2237" y="3622"/>
                    </a:lnTo>
                    <a:lnTo>
                      <a:pt x="2235" y="3643"/>
                    </a:lnTo>
                    <a:lnTo>
                      <a:pt x="2232" y="3665"/>
                    </a:lnTo>
                    <a:lnTo>
                      <a:pt x="2228" y="3686"/>
                    </a:lnTo>
                    <a:lnTo>
                      <a:pt x="2226" y="3708"/>
                    </a:lnTo>
                    <a:lnTo>
                      <a:pt x="2222" y="3729"/>
                    </a:lnTo>
                    <a:lnTo>
                      <a:pt x="2220" y="3751"/>
                    </a:lnTo>
                    <a:lnTo>
                      <a:pt x="2217" y="3774"/>
                    </a:lnTo>
                    <a:lnTo>
                      <a:pt x="2214" y="3795"/>
                    </a:lnTo>
                    <a:lnTo>
                      <a:pt x="2211" y="3818"/>
                    </a:lnTo>
                    <a:lnTo>
                      <a:pt x="2208" y="3840"/>
                    </a:lnTo>
                    <a:lnTo>
                      <a:pt x="2206" y="3863"/>
                    </a:lnTo>
                    <a:lnTo>
                      <a:pt x="2203" y="3885"/>
                    </a:lnTo>
                    <a:lnTo>
                      <a:pt x="2202" y="3908"/>
                    </a:lnTo>
                    <a:lnTo>
                      <a:pt x="2199" y="3930"/>
                    </a:lnTo>
                    <a:lnTo>
                      <a:pt x="2198" y="3953"/>
                    </a:lnTo>
                    <a:lnTo>
                      <a:pt x="2197" y="3976"/>
                    </a:lnTo>
                    <a:lnTo>
                      <a:pt x="2197" y="3998"/>
                    </a:lnTo>
                    <a:lnTo>
                      <a:pt x="2197" y="4022"/>
                    </a:lnTo>
                    <a:lnTo>
                      <a:pt x="2197" y="4046"/>
                    </a:lnTo>
                    <a:lnTo>
                      <a:pt x="2198" y="4070"/>
                    </a:lnTo>
                    <a:lnTo>
                      <a:pt x="2200" y="4094"/>
                    </a:lnTo>
                    <a:lnTo>
                      <a:pt x="2203" y="4116"/>
                    </a:lnTo>
                    <a:lnTo>
                      <a:pt x="2205" y="4141"/>
                    </a:lnTo>
                    <a:lnTo>
                      <a:pt x="2209" y="4164"/>
                    </a:lnTo>
                    <a:lnTo>
                      <a:pt x="2213" y="4188"/>
                    </a:lnTo>
                    <a:lnTo>
                      <a:pt x="2214" y="4195"/>
                    </a:lnTo>
                    <a:lnTo>
                      <a:pt x="2216" y="4201"/>
                    </a:lnTo>
                    <a:lnTo>
                      <a:pt x="2220" y="4209"/>
                    </a:lnTo>
                    <a:lnTo>
                      <a:pt x="2222" y="4215"/>
                    </a:lnTo>
                    <a:lnTo>
                      <a:pt x="2224" y="4222"/>
                    </a:lnTo>
                    <a:lnTo>
                      <a:pt x="2227" y="4230"/>
                    </a:lnTo>
                    <a:lnTo>
                      <a:pt x="2230" y="4236"/>
                    </a:lnTo>
                    <a:lnTo>
                      <a:pt x="2231" y="4243"/>
                    </a:lnTo>
                    <a:lnTo>
                      <a:pt x="2218" y="4258"/>
                    </a:lnTo>
                    <a:lnTo>
                      <a:pt x="2206" y="4276"/>
                    </a:lnTo>
                    <a:lnTo>
                      <a:pt x="2196" y="4296"/>
                    </a:lnTo>
                    <a:lnTo>
                      <a:pt x="2185" y="4318"/>
                    </a:lnTo>
                    <a:lnTo>
                      <a:pt x="2176" y="4343"/>
                    </a:lnTo>
                    <a:lnTo>
                      <a:pt x="2167" y="4369"/>
                    </a:lnTo>
                    <a:lnTo>
                      <a:pt x="2159" y="4398"/>
                    </a:lnTo>
                    <a:lnTo>
                      <a:pt x="2151" y="4428"/>
                    </a:lnTo>
                    <a:lnTo>
                      <a:pt x="2145" y="4459"/>
                    </a:lnTo>
                    <a:lnTo>
                      <a:pt x="2139" y="4493"/>
                    </a:lnTo>
                    <a:lnTo>
                      <a:pt x="2133" y="4527"/>
                    </a:lnTo>
                    <a:lnTo>
                      <a:pt x="2128" y="4563"/>
                    </a:lnTo>
                    <a:lnTo>
                      <a:pt x="2123" y="4597"/>
                    </a:lnTo>
                    <a:lnTo>
                      <a:pt x="2121" y="4636"/>
                    </a:lnTo>
                    <a:lnTo>
                      <a:pt x="2117" y="4671"/>
                    </a:lnTo>
                    <a:lnTo>
                      <a:pt x="2114" y="4710"/>
                    </a:lnTo>
                    <a:lnTo>
                      <a:pt x="2112" y="4747"/>
                    </a:lnTo>
                    <a:lnTo>
                      <a:pt x="2111" y="4785"/>
                    </a:lnTo>
                    <a:lnTo>
                      <a:pt x="2110" y="4823"/>
                    </a:lnTo>
                    <a:lnTo>
                      <a:pt x="2108" y="4860"/>
                    </a:lnTo>
                    <a:lnTo>
                      <a:pt x="2107" y="4898"/>
                    </a:lnTo>
                    <a:lnTo>
                      <a:pt x="2107" y="4934"/>
                    </a:lnTo>
                    <a:lnTo>
                      <a:pt x="2108" y="4970"/>
                    </a:lnTo>
                    <a:lnTo>
                      <a:pt x="2110" y="5005"/>
                    </a:lnTo>
                    <a:lnTo>
                      <a:pt x="2111" y="5038"/>
                    </a:lnTo>
                    <a:lnTo>
                      <a:pt x="2112" y="5071"/>
                    </a:lnTo>
                    <a:lnTo>
                      <a:pt x="2114" y="5102"/>
                    </a:lnTo>
                    <a:lnTo>
                      <a:pt x="2116" y="5131"/>
                    </a:lnTo>
                    <a:lnTo>
                      <a:pt x="2119" y="5159"/>
                    </a:lnTo>
                    <a:lnTo>
                      <a:pt x="2121" y="5185"/>
                    </a:lnTo>
                    <a:lnTo>
                      <a:pt x="2124" y="5209"/>
                    </a:lnTo>
                    <a:lnTo>
                      <a:pt x="2128" y="5230"/>
                    </a:lnTo>
                    <a:lnTo>
                      <a:pt x="2128" y="5245"/>
                    </a:lnTo>
                    <a:lnTo>
                      <a:pt x="2130" y="5260"/>
                    </a:lnTo>
                    <a:lnTo>
                      <a:pt x="2134" y="5275"/>
                    </a:lnTo>
                    <a:lnTo>
                      <a:pt x="2141" y="5287"/>
                    </a:lnTo>
                    <a:lnTo>
                      <a:pt x="2148" y="5298"/>
                    </a:lnTo>
                    <a:lnTo>
                      <a:pt x="2157" y="5305"/>
                    </a:lnTo>
                    <a:lnTo>
                      <a:pt x="2167" y="5307"/>
                    </a:lnTo>
                    <a:lnTo>
                      <a:pt x="2178" y="5304"/>
                    </a:lnTo>
                    <a:lnTo>
                      <a:pt x="2157" y="5306"/>
                    </a:lnTo>
                    <a:lnTo>
                      <a:pt x="2141" y="5313"/>
                    </a:lnTo>
                    <a:lnTo>
                      <a:pt x="2132" y="5323"/>
                    </a:lnTo>
                    <a:lnTo>
                      <a:pt x="2125" y="5335"/>
                    </a:lnTo>
                    <a:lnTo>
                      <a:pt x="2121" y="5350"/>
                    </a:lnTo>
                    <a:lnTo>
                      <a:pt x="2119" y="5365"/>
                    </a:lnTo>
                    <a:lnTo>
                      <a:pt x="2115" y="5380"/>
                    </a:lnTo>
                    <a:lnTo>
                      <a:pt x="2110" y="5395"/>
                    </a:lnTo>
                    <a:lnTo>
                      <a:pt x="2097" y="5434"/>
                    </a:lnTo>
                    <a:lnTo>
                      <a:pt x="2084" y="5474"/>
                    </a:lnTo>
                    <a:lnTo>
                      <a:pt x="2071" y="5515"/>
                    </a:lnTo>
                    <a:lnTo>
                      <a:pt x="2059" y="5556"/>
                    </a:lnTo>
                    <a:lnTo>
                      <a:pt x="2049" y="5598"/>
                    </a:lnTo>
                    <a:lnTo>
                      <a:pt x="2040" y="5638"/>
                    </a:lnTo>
                    <a:lnTo>
                      <a:pt x="2031" y="5680"/>
                    </a:lnTo>
                    <a:lnTo>
                      <a:pt x="2022" y="5722"/>
                    </a:lnTo>
                    <a:lnTo>
                      <a:pt x="2014" y="5765"/>
                    </a:lnTo>
                    <a:lnTo>
                      <a:pt x="2006" y="5808"/>
                    </a:lnTo>
                    <a:lnTo>
                      <a:pt x="2001" y="5850"/>
                    </a:lnTo>
                    <a:lnTo>
                      <a:pt x="1994" y="5894"/>
                    </a:lnTo>
                    <a:lnTo>
                      <a:pt x="1987" y="5937"/>
                    </a:lnTo>
                    <a:lnTo>
                      <a:pt x="1982" y="5980"/>
                    </a:lnTo>
                    <a:lnTo>
                      <a:pt x="1976" y="6023"/>
                    </a:lnTo>
                    <a:lnTo>
                      <a:pt x="1972" y="6067"/>
                    </a:lnTo>
                    <a:lnTo>
                      <a:pt x="1966" y="6112"/>
                    </a:lnTo>
                    <a:lnTo>
                      <a:pt x="1960" y="6155"/>
                    </a:lnTo>
                    <a:lnTo>
                      <a:pt x="1956" y="6199"/>
                    </a:lnTo>
                    <a:lnTo>
                      <a:pt x="1950" y="6243"/>
                    </a:lnTo>
                    <a:lnTo>
                      <a:pt x="1946" y="6288"/>
                    </a:lnTo>
                    <a:lnTo>
                      <a:pt x="1941" y="6331"/>
                    </a:lnTo>
                    <a:lnTo>
                      <a:pt x="1936" y="6375"/>
                    </a:lnTo>
                    <a:lnTo>
                      <a:pt x="1930" y="6419"/>
                    </a:lnTo>
                    <a:lnTo>
                      <a:pt x="1923" y="6463"/>
                    </a:lnTo>
                    <a:lnTo>
                      <a:pt x="1918" y="6506"/>
                    </a:lnTo>
                    <a:lnTo>
                      <a:pt x="1911" y="6550"/>
                    </a:lnTo>
                    <a:lnTo>
                      <a:pt x="1903" y="6594"/>
                    </a:lnTo>
                    <a:lnTo>
                      <a:pt x="1897" y="6638"/>
                    </a:lnTo>
                    <a:lnTo>
                      <a:pt x="1889" y="6681"/>
                    </a:lnTo>
                    <a:lnTo>
                      <a:pt x="1880" y="6724"/>
                    </a:lnTo>
                    <a:lnTo>
                      <a:pt x="1871" y="6767"/>
                    </a:lnTo>
                    <a:lnTo>
                      <a:pt x="1871" y="6774"/>
                    </a:lnTo>
                    <a:lnTo>
                      <a:pt x="1868" y="6781"/>
                    </a:lnTo>
                    <a:lnTo>
                      <a:pt x="1866" y="6789"/>
                    </a:lnTo>
                    <a:lnTo>
                      <a:pt x="1864" y="6797"/>
                    </a:lnTo>
                    <a:lnTo>
                      <a:pt x="1861" y="6805"/>
                    </a:lnTo>
                    <a:lnTo>
                      <a:pt x="1856" y="6813"/>
                    </a:lnTo>
                    <a:lnTo>
                      <a:pt x="1852" y="6823"/>
                    </a:lnTo>
                    <a:lnTo>
                      <a:pt x="1847" y="6832"/>
                    </a:lnTo>
                    <a:lnTo>
                      <a:pt x="1844" y="6841"/>
                    </a:lnTo>
                    <a:lnTo>
                      <a:pt x="1839" y="6851"/>
                    </a:lnTo>
                    <a:lnTo>
                      <a:pt x="1835" y="6860"/>
                    </a:lnTo>
                    <a:lnTo>
                      <a:pt x="1830" y="6871"/>
                    </a:lnTo>
                    <a:lnTo>
                      <a:pt x="1827" y="6880"/>
                    </a:lnTo>
                    <a:lnTo>
                      <a:pt x="1824" y="6891"/>
                    </a:lnTo>
                    <a:lnTo>
                      <a:pt x="1821" y="6902"/>
                    </a:lnTo>
                    <a:lnTo>
                      <a:pt x="1820" y="6913"/>
                    </a:lnTo>
                    <a:lnTo>
                      <a:pt x="1824" y="6929"/>
                    </a:lnTo>
                    <a:lnTo>
                      <a:pt x="1836" y="6945"/>
                    </a:lnTo>
                    <a:lnTo>
                      <a:pt x="1852" y="6958"/>
                    </a:lnTo>
                    <a:lnTo>
                      <a:pt x="1873" y="6973"/>
                    </a:lnTo>
                    <a:lnTo>
                      <a:pt x="1899" y="6985"/>
                    </a:lnTo>
                    <a:lnTo>
                      <a:pt x="1928" y="6998"/>
                    </a:lnTo>
                    <a:lnTo>
                      <a:pt x="1958" y="7008"/>
                    </a:lnTo>
                    <a:lnTo>
                      <a:pt x="1991" y="7019"/>
                    </a:lnTo>
                    <a:lnTo>
                      <a:pt x="2022" y="7028"/>
                    </a:lnTo>
                    <a:lnTo>
                      <a:pt x="2056" y="7036"/>
                    </a:lnTo>
                    <a:lnTo>
                      <a:pt x="2087" y="7044"/>
                    </a:lnTo>
                    <a:lnTo>
                      <a:pt x="2116" y="7049"/>
                    </a:lnTo>
                    <a:lnTo>
                      <a:pt x="2143" y="7053"/>
                    </a:lnTo>
                    <a:lnTo>
                      <a:pt x="2165" y="7056"/>
                    </a:lnTo>
                    <a:lnTo>
                      <a:pt x="2184" y="7058"/>
                    </a:lnTo>
                    <a:lnTo>
                      <a:pt x="2196" y="7059"/>
                    </a:lnTo>
                    <a:lnTo>
                      <a:pt x="2196" y="7072"/>
                    </a:lnTo>
                    <a:lnTo>
                      <a:pt x="2197" y="7082"/>
                    </a:lnTo>
                    <a:lnTo>
                      <a:pt x="2200" y="7092"/>
                    </a:lnTo>
                    <a:lnTo>
                      <a:pt x="2205" y="7100"/>
                    </a:lnTo>
                    <a:lnTo>
                      <a:pt x="2211" y="7104"/>
                    </a:lnTo>
                    <a:lnTo>
                      <a:pt x="2216" y="7110"/>
                    </a:lnTo>
                    <a:lnTo>
                      <a:pt x="2223" y="7113"/>
                    </a:lnTo>
                    <a:lnTo>
                      <a:pt x="2231" y="7114"/>
                    </a:lnTo>
                    <a:lnTo>
                      <a:pt x="2243" y="7118"/>
                    </a:lnTo>
                    <a:lnTo>
                      <a:pt x="2255" y="7121"/>
                    </a:lnTo>
                    <a:lnTo>
                      <a:pt x="2268" y="7123"/>
                    </a:lnTo>
                    <a:lnTo>
                      <a:pt x="2279" y="7127"/>
                    </a:lnTo>
                    <a:lnTo>
                      <a:pt x="2292" y="7129"/>
                    </a:lnTo>
                    <a:lnTo>
                      <a:pt x="2305" y="7132"/>
                    </a:lnTo>
                    <a:lnTo>
                      <a:pt x="2318" y="7134"/>
                    </a:lnTo>
                    <a:lnTo>
                      <a:pt x="2331" y="7137"/>
                    </a:lnTo>
                    <a:lnTo>
                      <a:pt x="2344" y="7139"/>
                    </a:lnTo>
                    <a:lnTo>
                      <a:pt x="2356" y="7141"/>
                    </a:lnTo>
                    <a:lnTo>
                      <a:pt x="2370" y="7143"/>
                    </a:lnTo>
                    <a:lnTo>
                      <a:pt x="2382" y="7145"/>
                    </a:lnTo>
                    <a:lnTo>
                      <a:pt x="2396" y="7147"/>
                    </a:lnTo>
                    <a:lnTo>
                      <a:pt x="2409" y="7149"/>
                    </a:lnTo>
                    <a:lnTo>
                      <a:pt x="2421" y="7150"/>
                    </a:lnTo>
                    <a:lnTo>
                      <a:pt x="2436" y="7151"/>
                    </a:lnTo>
                    <a:lnTo>
                      <a:pt x="2443" y="7150"/>
                    </a:lnTo>
                    <a:lnTo>
                      <a:pt x="2448" y="7147"/>
                    </a:lnTo>
                    <a:lnTo>
                      <a:pt x="2452" y="7142"/>
                    </a:lnTo>
                    <a:lnTo>
                      <a:pt x="2455" y="7137"/>
                    </a:lnTo>
                    <a:lnTo>
                      <a:pt x="2456" y="7130"/>
                    </a:lnTo>
                    <a:lnTo>
                      <a:pt x="2457" y="7123"/>
                    </a:lnTo>
                    <a:lnTo>
                      <a:pt x="2457" y="7115"/>
                    </a:lnTo>
                    <a:lnTo>
                      <a:pt x="2456" y="7106"/>
                    </a:lnTo>
                    <a:lnTo>
                      <a:pt x="2465" y="7111"/>
                    </a:lnTo>
                    <a:lnTo>
                      <a:pt x="2476" y="7114"/>
                    </a:lnTo>
                    <a:lnTo>
                      <a:pt x="2488" y="7118"/>
                    </a:lnTo>
                    <a:lnTo>
                      <a:pt x="2501" y="7119"/>
                    </a:lnTo>
                    <a:lnTo>
                      <a:pt x="2513" y="7120"/>
                    </a:lnTo>
                    <a:lnTo>
                      <a:pt x="2523" y="7119"/>
                    </a:lnTo>
                    <a:lnTo>
                      <a:pt x="2532" y="7118"/>
                    </a:lnTo>
                    <a:lnTo>
                      <a:pt x="2538" y="7114"/>
                    </a:lnTo>
                    <a:lnTo>
                      <a:pt x="2542" y="7109"/>
                    </a:lnTo>
                    <a:lnTo>
                      <a:pt x="2547" y="7102"/>
                    </a:lnTo>
                    <a:lnTo>
                      <a:pt x="2548" y="7096"/>
                    </a:lnTo>
                    <a:lnTo>
                      <a:pt x="2550" y="7087"/>
                    </a:lnTo>
                    <a:lnTo>
                      <a:pt x="2551" y="7079"/>
                    </a:lnTo>
                    <a:lnTo>
                      <a:pt x="2553" y="7073"/>
                    </a:lnTo>
                    <a:lnTo>
                      <a:pt x="2554" y="7066"/>
                    </a:lnTo>
                    <a:lnTo>
                      <a:pt x="2556" y="7059"/>
                    </a:lnTo>
                    <a:lnTo>
                      <a:pt x="2563" y="7060"/>
                    </a:lnTo>
                    <a:lnTo>
                      <a:pt x="2569" y="7063"/>
                    </a:lnTo>
                    <a:lnTo>
                      <a:pt x="2575" y="7065"/>
                    </a:lnTo>
                    <a:lnTo>
                      <a:pt x="2582" y="7068"/>
                    </a:lnTo>
                    <a:lnTo>
                      <a:pt x="2587" y="7073"/>
                    </a:lnTo>
                    <a:lnTo>
                      <a:pt x="2594" y="7075"/>
                    </a:lnTo>
                    <a:lnTo>
                      <a:pt x="2600" y="7077"/>
                    </a:lnTo>
                    <a:lnTo>
                      <a:pt x="2606" y="7077"/>
                    </a:lnTo>
                    <a:lnTo>
                      <a:pt x="2605" y="7058"/>
                    </a:lnTo>
                    <a:lnTo>
                      <a:pt x="2601" y="7039"/>
                    </a:lnTo>
                    <a:lnTo>
                      <a:pt x="2595" y="7022"/>
                    </a:lnTo>
                    <a:lnTo>
                      <a:pt x="2586" y="7005"/>
                    </a:lnTo>
                    <a:lnTo>
                      <a:pt x="2574" y="6991"/>
                    </a:lnTo>
                    <a:lnTo>
                      <a:pt x="2562" y="6977"/>
                    </a:lnTo>
                    <a:lnTo>
                      <a:pt x="2547" y="6964"/>
                    </a:lnTo>
                    <a:lnTo>
                      <a:pt x="2531" y="6952"/>
                    </a:lnTo>
                    <a:lnTo>
                      <a:pt x="2513" y="6939"/>
                    </a:lnTo>
                    <a:lnTo>
                      <a:pt x="2495" y="6928"/>
                    </a:lnTo>
                    <a:lnTo>
                      <a:pt x="2475" y="6917"/>
                    </a:lnTo>
                    <a:lnTo>
                      <a:pt x="2455" y="6906"/>
                    </a:lnTo>
                    <a:lnTo>
                      <a:pt x="2435" y="6896"/>
                    </a:lnTo>
                    <a:lnTo>
                      <a:pt x="2414" y="6884"/>
                    </a:lnTo>
                    <a:lnTo>
                      <a:pt x="2392" y="6873"/>
                    </a:lnTo>
                    <a:lnTo>
                      <a:pt x="2371" y="6863"/>
                    </a:lnTo>
                    <a:lnTo>
                      <a:pt x="2351" y="6852"/>
                    </a:lnTo>
                    <a:lnTo>
                      <a:pt x="2331" y="6839"/>
                    </a:lnTo>
                    <a:lnTo>
                      <a:pt x="2311" y="6827"/>
                    </a:lnTo>
                    <a:lnTo>
                      <a:pt x="2292" y="6815"/>
                    </a:lnTo>
                    <a:lnTo>
                      <a:pt x="2274" y="6800"/>
                    </a:lnTo>
                    <a:lnTo>
                      <a:pt x="2076" y="0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2" name="Freeform 2556">
                <a:extLst>
                  <a:ext uri="{FF2B5EF4-FFF2-40B4-BE49-F238E27FC236}">
                    <a16:creationId xmlns:a16="http://schemas.microsoft.com/office/drawing/2014/main" id="{E777FDE6-EC52-4CB0-A591-726D15CC3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691"/>
                <a:ext cx="828" cy="2310"/>
              </a:xfrm>
              <a:custGeom>
                <a:avLst/>
                <a:gdLst>
                  <a:gd name="T0" fmla="*/ 137 w 2483"/>
                  <a:gd name="T1" fmla="*/ 6708 h 6929"/>
                  <a:gd name="T2" fmla="*/ 471 w 2483"/>
                  <a:gd name="T3" fmla="*/ 5862 h 6929"/>
                  <a:gd name="T4" fmla="*/ 527 w 2483"/>
                  <a:gd name="T5" fmla="*/ 5602 h 6929"/>
                  <a:gd name="T6" fmla="*/ 514 w 2483"/>
                  <a:gd name="T7" fmla="*/ 5392 h 6929"/>
                  <a:gd name="T8" fmla="*/ 546 w 2483"/>
                  <a:gd name="T9" fmla="*/ 5211 h 6929"/>
                  <a:gd name="T10" fmla="*/ 612 w 2483"/>
                  <a:gd name="T11" fmla="*/ 5048 h 6929"/>
                  <a:gd name="T12" fmla="*/ 975 w 2483"/>
                  <a:gd name="T13" fmla="*/ 3965 h 6929"/>
                  <a:gd name="T14" fmla="*/ 997 w 2483"/>
                  <a:gd name="T15" fmla="*/ 3785 h 6929"/>
                  <a:gd name="T16" fmla="*/ 1013 w 2483"/>
                  <a:gd name="T17" fmla="*/ 3595 h 6929"/>
                  <a:gd name="T18" fmla="*/ 1009 w 2483"/>
                  <a:gd name="T19" fmla="*/ 3437 h 6929"/>
                  <a:gd name="T20" fmla="*/ 989 w 2483"/>
                  <a:gd name="T21" fmla="*/ 3259 h 6929"/>
                  <a:gd name="T22" fmla="*/ 945 w 2483"/>
                  <a:gd name="T23" fmla="*/ 3083 h 6929"/>
                  <a:gd name="T24" fmla="*/ 905 w 2483"/>
                  <a:gd name="T25" fmla="*/ 2916 h 6929"/>
                  <a:gd name="T26" fmla="*/ 885 w 2483"/>
                  <a:gd name="T27" fmla="*/ 2690 h 6929"/>
                  <a:gd name="T28" fmla="*/ 846 w 2483"/>
                  <a:gd name="T29" fmla="*/ 2445 h 6929"/>
                  <a:gd name="T30" fmla="*/ 896 w 2483"/>
                  <a:gd name="T31" fmla="*/ 2160 h 6929"/>
                  <a:gd name="T32" fmla="*/ 956 w 2483"/>
                  <a:gd name="T33" fmla="*/ 1862 h 6929"/>
                  <a:gd name="T34" fmla="*/ 958 w 2483"/>
                  <a:gd name="T35" fmla="*/ 2094 h 6929"/>
                  <a:gd name="T36" fmla="*/ 1037 w 2483"/>
                  <a:gd name="T37" fmla="*/ 2340 h 6929"/>
                  <a:gd name="T38" fmla="*/ 1176 w 2483"/>
                  <a:gd name="T39" fmla="*/ 2534 h 6929"/>
                  <a:gd name="T40" fmla="*/ 1221 w 2483"/>
                  <a:gd name="T41" fmla="*/ 2709 h 6929"/>
                  <a:gd name="T42" fmla="*/ 1357 w 2483"/>
                  <a:gd name="T43" fmla="*/ 2958 h 6929"/>
                  <a:gd name="T44" fmla="*/ 1589 w 2483"/>
                  <a:gd name="T45" fmla="*/ 3255 h 6929"/>
                  <a:gd name="T46" fmla="*/ 1798 w 2483"/>
                  <a:gd name="T47" fmla="*/ 3557 h 6929"/>
                  <a:gd name="T48" fmla="*/ 1834 w 2483"/>
                  <a:gd name="T49" fmla="*/ 3843 h 6929"/>
                  <a:gd name="T50" fmla="*/ 1799 w 2483"/>
                  <a:gd name="T51" fmla="*/ 4108 h 6929"/>
                  <a:gd name="T52" fmla="*/ 1792 w 2483"/>
                  <a:gd name="T53" fmla="*/ 4311 h 6929"/>
                  <a:gd name="T54" fmla="*/ 1831 w 2483"/>
                  <a:gd name="T55" fmla="*/ 4235 h 6929"/>
                  <a:gd name="T56" fmla="*/ 1889 w 2483"/>
                  <a:gd name="T57" fmla="*/ 4082 h 6929"/>
                  <a:gd name="T58" fmla="*/ 1903 w 2483"/>
                  <a:gd name="T59" fmla="*/ 4387 h 6929"/>
                  <a:gd name="T60" fmla="*/ 1955 w 2483"/>
                  <a:gd name="T61" fmla="*/ 4273 h 6929"/>
                  <a:gd name="T62" fmla="*/ 1991 w 2483"/>
                  <a:gd name="T63" fmla="*/ 4150 h 6929"/>
                  <a:gd name="T64" fmla="*/ 2016 w 2483"/>
                  <a:gd name="T65" fmla="*/ 4422 h 6929"/>
                  <a:gd name="T66" fmla="*/ 2067 w 2483"/>
                  <a:gd name="T67" fmla="*/ 4245 h 6929"/>
                  <a:gd name="T68" fmla="*/ 2115 w 2483"/>
                  <a:gd name="T69" fmla="*/ 4170 h 6929"/>
                  <a:gd name="T70" fmla="*/ 2169 w 2483"/>
                  <a:gd name="T71" fmla="*/ 4419 h 6929"/>
                  <a:gd name="T72" fmla="*/ 2196 w 2483"/>
                  <a:gd name="T73" fmla="*/ 4314 h 6929"/>
                  <a:gd name="T74" fmla="*/ 2204 w 2483"/>
                  <a:gd name="T75" fmla="*/ 4073 h 6929"/>
                  <a:gd name="T76" fmla="*/ 2244 w 2483"/>
                  <a:gd name="T77" fmla="*/ 3910 h 6929"/>
                  <a:gd name="T78" fmla="*/ 2403 w 2483"/>
                  <a:gd name="T79" fmla="*/ 4037 h 6929"/>
                  <a:gd name="T80" fmla="*/ 2450 w 2483"/>
                  <a:gd name="T81" fmla="*/ 3979 h 6929"/>
                  <a:gd name="T82" fmla="*/ 2305 w 2483"/>
                  <a:gd name="T83" fmla="*/ 3783 h 6929"/>
                  <a:gd name="T84" fmla="*/ 2148 w 2483"/>
                  <a:gd name="T85" fmla="*/ 3646 h 6929"/>
                  <a:gd name="T86" fmla="*/ 2090 w 2483"/>
                  <a:gd name="T87" fmla="*/ 3417 h 6929"/>
                  <a:gd name="T88" fmla="*/ 1939 w 2483"/>
                  <a:gd name="T89" fmla="*/ 3047 h 6929"/>
                  <a:gd name="T90" fmla="*/ 1745 w 2483"/>
                  <a:gd name="T91" fmla="*/ 2719 h 6929"/>
                  <a:gd name="T92" fmla="*/ 1642 w 2483"/>
                  <a:gd name="T93" fmla="*/ 2572 h 6929"/>
                  <a:gd name="T94" fmla="*/ 1341 w 2483"/>
                  <a:gd name="T95" fmla="*/ 1938 h 6929"/>
                  <a:gd name="T96" fmla="*/ 1346 w 2483"/>
                  <a:gd name="T97" fmla="*/ 1727 h 6929"/>
                  <a:gd name="T98" fmla="*/ 1319 w 2483"/>
                  <a:gd name="T99" fmla="*/ 1525 h 6929"/>
                  <a:gd name="T100" fmla="*/ 1197 w 2483"/>
                  <a:gd name="T101" fmla="*/ 1307 h 6929"/>
                  <a:gd name="T102" fmla="*/ 911 w 2483"/>
                  <a:gd name="T103" fmla="*/ 1213 h 6929"/>
                  <a:gd name="T104" fmla="*/ 581 w 2483"/>
                  <a:gd name="T105" fmla="*/ 1140 h 6929"/>
                  <a:gd name="T106" fmla="*/ 467 w 2483"/>
                  <a:gd name="T107" fmla="*/ 994 h 6929"/>
                  <a:gd name="T108" fmla="*/ 553 w 2483"/>
                  <a:gd name="T109" fmla="*/ 884 h 6929"/>
                  <a:gd name="T110" fmla="*/ 670 w 2483"/>
                  <a:gd name="T111" fmla="*/ 665 h 6929"/>
                  <a:gd name="T112" fmla="*/ 736 w 2483"/>
                  <a:gd name="T113" fmla="*/ 440 h 6929"/>
                  <a:gd name="T114" fmla="*/ 717 w 2483"/>
                  <a:gd name="T115" fmla="*/ 252 h 6929"/>
                  <a:gd name="T116" fmla="*/ 620 w 2483"/>
                  <a:gd name="T117" fmla="*/ 99 h 6929"/>
                  <a:gd name="T118" fmla="*/ 427 w 2483"/>
                  <a:gd name="T119" fmla="*/ 12 h 6929"/>
                  <a:gd name="T120" fmla="*/ 220 w 2483"/>
                  <a:gd name="T121" fmla="*/ 11 h 6929"/>
                  <a:gd name="T122" fmla="*/ 48 w 2483"/>
                  <a:gd name="T123" fmla="*/ 95 h 6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3" h="6929">
                    <a:moveTo>
                      <a:pt x="182" y="6929"/>
                    </a:moveTo>
                    <a:lnTo>
                      <a:pt x="168" y="6913"/>
                    </a:lnTo>
                    <a:lnTo>
                      <a:pt x="155" y="6896"/>
                    </a:lnTo>
                    <a:lnTo>
                      <a:pt x="145" y="6878"/>
                    </a:lnTo>
                    <a:lnTo>
                      <a:pt x="135" y="6858"/>
                    </a:lnTo>
                    <a:lnTo>
                      <a:pt x="128" y="6838"/>
                    </a:lnTo>
                    <a:lnTo>
                      <a:pt x="123" y="6816"/>
                    </a:lnTo>
                    <a:lnTo>
                      <a:pt x="122" y="6792"/>
                    </a:lnTo>
                    <a:lnTo>
                      <a:pt x="125" y="6766"/>
                    </a:lnTo>
                    <a:lnTo>
                      <a:pt x="129" y="6738"/>
                    </a:lnTo>
                    <a:lnTo>
                      <a:pt x="137" y="6708"/>
                    </a:lnTo>
                    <a:lnTo>
                      <a:pt x="411" y="6049"/>
                    </a:lnTo>
                    <a:lnTo>
                      <a:pt x="416" y="6036"/>
                    </a:lnTo>
                    <a:lnTo>
                      <a:pt x="421" y="6020"/>
                    </a:lnTo>
                    <a:lnTo>
                      <a:pt x="426" y="6003"/>
                    </a:lnTo>
                    <a:lnTo>
                      <a:pt x="433" y="5985"/>
                    </a:lnTo>
                    <a:lnTo>
                      <a:pt x="439" y="5966"/>
                    </a:lnTo>
                    <a:lnTo>
                      <a:pt x="445" y="5947"/>
                    </a:lnTo>
                    <a:lnTo>
                      <a:pt x="452" y="5927"/>
                    </a:lnTo>
                    <a:lnTo>
                      <a:pt x="459" y="5906"/>
                    </a:lnTo>
                    <a:lnTo>
                      <a:pt x="465" y="5884"/>
                    </a:lnTo>
                    <a:lnTo>
                      <a:pt x="471" y="5862"/>
                    </a:lnTo>
                    <a:lnTo>
                      <a:pt x="477" y="5840"/>
                    </a:lnTo>
                    <a:lnTo>
                      <a:pt x="483" y="5815"/>
                    </a:lnTo>
                    <a:lnTo>
                      <a:pt x="490" y="5791"/>
                    </a:lnTo>
                    <a:lnTo>
                      <a:pt x="496" y="5768"/>
                    </a:lnTo>
                    <a:lnTo>
                      <a:pt x="501" y="5744"/>
                    </a:lnTo>
                    <a:lnTo>
                      <a:pt x="507" y="5720"/>
                    </a:lnTo>
                    <a:lnTo>
                      <a:pt x="511" y="5696"/>
                    </a:lnTo>
                    <a:lnTo>
                      <a:pt x="517" y="5672"/>
                    </a:lnTo>
                    <a:lnTo>
                      <a:pt x="520" y="5649"/>
                    </a:lnTo>
                    <a:lnTo>
                      <a:pt x="525" y="5625"/>
                    </a:lnTo>
                    <a:lnTo>
                      <a:pt x="527" y="5602"/>
                    </a:lnTo>
                    <a:lnTo>
                      <a:pt x="529" y="5579"/>
                    </a:lnTo>
                    <a:lnTo>
                      <a:pt x="532" y="5557"/>
                    </a:lnTo>
                    <a:lnTo>
                      <a:pt x="534" y="5536"/>
                    </a:lnTo>
                    <a:lnTo>
                      <a:pt x="534" y="5514"/>
                    </a:lnTo>
                    <a:lnTo>
                      <a:pt x="534" y="5494"/>
                    </a:lnTo>
                    <a:lnTo>
                      <a:pt x="533" y="5474"/>
                    </a:lnTo>
                    <a:lnTo>
                      <a:pt x="531" y="5456"/>
                    </a:lnTo>
                    <a:lnTo>
                      <a:pt x="527" y="5438"/>
                    </a:lnTo>
                    <a:lnTo>
                      <a:pt x="524" y="5421"/>
                    </a:lnTo>
                    <a:lnTo>
                      <a:pt x="519" y="5406"/>
                    </a:lnTo>
                    <a:lnTo>
                      <a:pt x="514" y="5392"/>
                    </a:lnTo>
                    <a:lnTo>
                      <a:pt x="519" y="5374"/>
                    </a:lnTo>
                    <a:lnTo>
                      <a:pt x="525" y="5358"/>
                    </a:lnTo>
                    <a:lnTo>
                      <a:pt x="529" y="5342"/>
                    </a:lnTo>
                    <a:lnTo>
                      <a:pt x="534" y="5325"/>
                    </a:lnTo>
                    <a:lnTo>
                      <a:pt x="536" y="5310"/>
                    </a:lnTo>
                    <a:lnTo>
                      <a:pt x="539" y="5293"/>
                    </a:lnTo>
                    <a:lnTo>
                      <a:pt x="542" y="5278"/>
                    </a:lnTo>
                    <a:lnTo>
                      <a:pt x="544" y="5262"/>
                    </a:lnTo>
                    <a:lnTo>
                      <a:pt x="545" y="5245"/>
                    </a:lnTo>
                    <a:lnTo>
                      <a:pt x="546" y="5228"/>
                    </a:lnTo>
                    <a:lnTo>
                      <a:pt x="546" y="5211"/>
                    </a:lnTo>
                    <a:lnTo>
                      <a:pt x="546" y="5195"/>
                    </a:lnTo>
                    <a:lnTo>
                      <a:pt x="547" y="5176"/>
                    </a:lnTo>
                    <a:lnTo>
                      <a:pt x="547" y="5157"/>
                    </a:lnTo>
                    <a:lnTo>
                      <a:pt x="547" y="5137"/>
                    </a:lnTo>
                    <a:lnTo>
                      <a:pt x="547" y="5117"/>
                    </a:lnTo>
                    <a:lnTo>
                      <a:pt x="555" y="5118"/>
                    </a:lnTo>
                    <a:lnTo>
                      <a:pt x="564" y="5113"/>
                    </a:lnTo>
                    <a:lnTo>
                      <a:pt x="574" y="5102"/>
                    </a:lnTo>
                    <a:lnTo>
                      <a:pt x="587" y="5087"/>
                    </a:lnTo>
                    <a:lnTo>
                      <a:pt x="599" y="5068"/>
                    </a:lnTo>
                    <a:lnTo>
                      <a:pt x="612" y="5048"/>
                    </a:lnTo>
                    <a:lnTo>
                      <a:pt x="626" y="5024"/>
                    </a:lnTo>
                    <a:lnTo>
                      <a:pt x="639" y="4999"/>
                    </a:lnTo>
                    <a:lnTo>
                      <a:pt x="653" y="4973"/>
                    </a:lnTo>
                    <a:lnTo>
                      <a:pt x="666" y="4947"/>
                    </a:lnTo>
                    <a:lnTo>
                      <a:pt x="679" y="4921"/>
                    </a:lnTo>
                    <a:lnTo>
                      <a:pt x="690" y="4896"/>
                    </a:lnTo>
                    <a:lnTo>
                      <a:pt x="699" y="4874"/>
                    </a:lnTo>
                    <a:lnTo>
                      <a:pt x="708" y="4854"/>
                    </a:lnTo>
                    <a:lnTo>
                      <a:pt x="714" y="4837"/>
                    </a:lnTo>
                    <a:lnTo>
                      <a:pt x="719" y="4825"/>
                    </a:lnTo>
                    <a:lnTo>
                      <a:pt x="975" y="3965"/>
                    </a:lnTo>
                    <a:lnTo>
                      <a:pt x="977" y="3951"/>
                    </a:lnTo>
                    <a:lnTo>
                      <a:pt x="979" y="3936"/>
                    </a:lnTo>
                    <a:lnTo>
                      <a:pt x="981" y="3919"/>
                    </a:lnTo>
                    <a:lnTo>
                      <a:pt x="982" y="3904"/>
                    </a:lnTo>
                    <a:lnTo>
                      <a:pt x="985" y="3887"/>
                    </a:lnTo>
                    <a:lnTo>
                      <a:pt x="987" y="3870"/>
                    </a:lnTo>
                    <a:lnTo>
                      <a:pt x="989" y="3854"/>
                    </a:lnTo>
                    <a:lnTo>
                      <a:pt x="991" y="3838"/>
                    </a:lnTo>
                    <a:lnTo>
                      <a:pt x="994" y="3820"/>
                    </a:lnTo>
                    <a:lnTo>
                      <a:pt x="995" y="3802"/>
                    </a:lnTo>
                    <a:lnTo>
                      <a:pt x="997" y="3785"/>
                    </a:lnTo>
                    <a:lnTo>
                      <a:pt x="999" y="3768"/>
                    </a:lnTo>
                    <a:lnTo>
                      <a:pt x="1000" y="3749"/>
                    </a:lnTo>
                    <a:lnTo>
                      <a:pt x="1003" y="3732"/>
                    </a:lnTo>
                    <a:lnTo>
                      <a:pt x="1004" y="3715"/>
                    </a:lnTo>
                    <a:lnTo>
                      <a:pt x="1006" y="3696"/>
                    </a:lnTo>
                    <a:lnTo>
                      <a:pt x="1007" y="3679"/>
                    </a:lnTo>
                    <a:lnTo>
                      <a:pt x="1008" y="3663"/>
                    </a:lnTo>
                    <a:lnTo>
                      <a:pt x="1009" y="3646"/>
                    </a:lnTo>
                    <a:lnTo>
                      <a:pt x="1012" y="3628"/>
                    </a:lnTo>
                    <a:lnTo>
                      <a:pt x="1012" y="3612"/>
                    </a:lnTo>
                    <a:lnTo>
                      <a:pt x="1013" y="3595"/>
                    </a:lnTo>
                    <a:lnTo>
                      <a:pt x="1014" y="3578"/>
                    </a:lnTo>
                    <a:lnTo>
                      <a:pt x="1014" y="3564"/>
                    </a:lnTo>
                    <a:lnTo>
                      <a:pt x="1014" y="3547"/>
                    </a:lnTo>
                    <a:lnTo>
                      <a:pt x="1014" y="3532"/>
                    </a:lnTo>
                    <a:lnTo>
                      <a:pt x="1014" y="3518"/>
                    </a:lnTo>
                    <a:lnTo>
                      <a:pt x="1014" y="3504"/>
                    </a:lnTo>
                    <a:lnTo>
                      <a:pt x="1014" y="3491"/>
                    </a:lnTo>
                    <a:lnTo>
                      <a:pt x="1013" y="3478"/>
                    </a:lnTo>
                    <a:lnTo>
                      <a:pt x="1012" y="3465"/>
                    </a:lnTo>
                    <a:lnTo>
                      <a:pt x="1009" y="3453"/>
                    </a:lnTo>
                    <a:lnTo>
                      <a:pt x="1009" y="3437"/>
                    </a:lnTo>
                    <a:lnTo>
                      <a:pt x="1008" y="3421"/>
                    </a:lnTo>
                    <a:lnTo>
                      <a:pt x="1008" y="3405"/>
                    </a:lnTo>
                    <a:lnTo>
                      <a:pt x="1006" y="3389"/>
                    </a:lnTo>
                    <a:lnTo>
                      <a:pt x="1005" y="3373"/>
                    </a:lnTo>
                    <a:lnTo>
                      <a:pt x="1004" y="3356"/>
                    </a:lnTo>
                    <a:lnTo>
                      <a:pt x="1002" y="3340"/>
                    </a:lnTo>
                    <a:lnTo>
                      <a:pt x="999" y="3324"/>
                    </a:lnTo>
                    <a:lnTo>
                      <a:pt x="997" y="3307"/>
                    </a:lnTo>
                    <a:lnTo>
                      <a:pt x="995" y="3290"/>
                    </a:lnTo>
                    <a:lnTo>
                      <a:pt x="993" y="3276"/>
                    </a:lnTo>
                    <a:lnTo>
                      <a:pt x="989" y="3259"/>
                    </a:lnTo>
                    <a:lnTo>
                      <a:pt x="986" y="3242"/>
                    </a:lnTo>
                    <a:lnTo>
                      <a:pt x="982" y="3226"/>
                    </a:lnTo>
                    <a:lnTo>
                      <a:pt x="979" y="3211"/>
                    </a:lnTo>
                    <a:lnTo>
                      <a:pt x="975" y="3194"/>
                    </a:lnTo>
                    <a:lnTo>
                      <a:pt x="971" y="3177"/>
                    </a:lnTo>
                    <a:lnTo>
                      <a:pt x="968" y="3162"/>
                    </a:lnTo>
                    <a:lnTo>
                      <a:pt x="963" y="3147"/>
                    </a:lnTo>
                    <a:lnTo>
                      <a:pt x="959" y="3130"/>
                    </a:lnTo>
                    <a:lnTo>
                      <a:pt x="954" y="3114"/>
                    </a:lnTo>
                    <a:lnTo>
                      <a:pt x="949" y="3100"/>
                    </a:lnTo>
                    <a:lnTo>
                      <a:pt x="945" y="3083"/>
                    </a:lnTo>
                    <a:lnTo>
                      <a:pt x="940" y="3068"/>
                    </a:lnTo>
                    <a:lnTo>
                      <a:pt x="935" y="3052"/>
                    </a:lnTo>
                    <a:lnTo>
                      <a:pt x="930" y="3037"/>
                    </a:lnTo>
                    <a:lnTo>
                      <a:pt x="924" y="3021"/>
                    </a:lnTo>
                    <a:lnTo>
                      <a:pt x="920" y="3005"/>
                    </a:lnTo>
                    <a:lnTo>
                      <a:pt x="914" y="2991"/>
                    </a:lnTo>
                    <a:lnTo>
                      <a:pt x="908" y="2975"/>
                    </a:lnTo>
                    <a:lnTo>
                      <a:pt x="903" y="2960"/>
                    </a:lnTo>
                    <a:lnTo>
                      <a:pt x="897" y="2946"/>
                    </a:lnTo>
                    <a:lnTo>
                      <a:pt x="902" y="2931"/>
                    </a:lnTo>
                    <a:lnTo>
                      <a:pt x="905" y="2916"/>
                    </a:lnTo>
                    <a:lnTo>
                      <a:pt x="906" y="2898"/>
                    </a:lnTo>
                    <a:lnTo>
                      <a:pt x="907" y="2879"/>
                    </a:lnTo>
                    <a:lnTo>
                      <a:pt x="907" y="2858"/>
                    </a:lnTo>
                    <a:lnTo>
                      <a:pt x="906" y="2836"/>
                    </a:lnTo>
                    <a:lnTo>
                      <a:pt x="904" y="2814"/>
                    </a:lnTo>
                    <a:lnTo>
                      <a:pt x="903" y="2792"/>
                    </a:lnTo>
                    <a:lnTo>
                      <a:pt x="899" y="2770"/>
                    </a:lnTo>
                    <a:lnTo>
                      <a:pt x="896" y="2748"/>
                    </a:lnTo>
                    <a:lnTo>
                      <a:pt x="893" y="2728"/>
                    </a:lnTo>
                    <a:lnTo>
                      <a:pt x="889" y="2709"/>
                    </a:lnTo>
                    <a:lnTo>
                      <a:pt x="885" y="2690"/>
                    </a:lnTo>
                    <a:lnTo>
                      <a:pt x="880" y="2674"/>
                    </a:lnTo>
                    <a:lnTo>
                      <a:pt x="876" y="2660"/>
                    </a:lnTo>
                    <a:lnTo>
                      <a:pt x="873" y="2649"/>
                    </a:lnTo>
                    <a:lnTo>
                      <a:pt x="865" y="2623"/>
                    </a:lnTo>
                    <a:lnTo>
                      <a:pt x="858" y="2598"/>
                    </a:lnTo>
                    <a:lnTo>
                      <a:pt x="853" y="2572"/>
                    </a:lnTo>
                    <a:lnTo>
                      <a:pt x="850" y="2547"/>
                    </a:lnTo>
                    <a:lnTo>
                      <a:pt x="847" y="2522"/>
                    </a:lnTo>
                    <a:lnTo>
                      <a:pt x="846" y="2496"/>
                    </a:lnTo>
                    <a:lnTo>
                      <a:pt x="846" y="2470"/>
                    </a:lnTo>
                    <a:lnTo>
                      <a:pt x="846" y="2445"/>
                    </a:lnTo>
                    <a:lnTo>
                      <a:pt x="848" y="2419"/>
                    </a:lnTo>
                    <a:lnTo>
                      <a:pt x="850" y="2394"/>
                    </a:lnTo>
                    <a:lnTo>
                      <a:pt x="853" y="2368"/>
                    </a:lnTo>
                    <a:lnTo>
                      <a:pt x="857" y="2341"/>
                    </a:lnTo>
                    <a:lnTo>
                      <a:pt x="861" y="2316"/>
                    </a:lnTo>
                    <a:lnTo>
                      <a:pt x="867" y="2290"/>
                    </a:lnTo>
                    <a:lnTo>
                      <a:pt x="871" y="2265"/>
                    </a:lnTo>
                    <a:lnTo>
                      <a:pt x="878" y="2238"/>
                    </a:lnTo>
                    <a:lnTo>
                      <a:pt x="885" y="2212"/>
                    </a:lnTo>
                    <a:lnTo>
                      <a:pt x="890" y="2185"/>
                    </a:lnTo>
                    <a:lnTo>
                      <a:pt x="896" y="2160"/>
                    </a:lnTo>
                    <a:lnTo>
                      <a:pt x="904" y="2133"/>
                    </a:lnTo>
                    <a:lnTo>
                      <a:pt x="911" y="2106"/>
                    </a:lnTo>
                    <a:lnTo>
                      <a:pt x="917" y="2080"/>
                    </a:lnTo>
                    <a:lnTo>
                      <a:pt x="922" y="2053"/>
                    </a:lnTo>
                    <a:lnTo>
                      <a:pt x="929" y="2026"/>
                    </a:lnTo>
                    <a:lnTo>
                      <a:pt x="935" y="1998"/>
                    </a:lnTo>
                    <a:lnTo>
                      <a:pt x="940" y="1971"/>
                    </a:lnTo>
                    <a:lnTo>
                      <a:pt x="945" y="1944"/>
                    </a:lnTo>
                    <a:lnTo>
                      <a:pt x="949" y="1917"/>
                    </a:lnTo>
                    <a:lnTo>
                      <a:pt x="952" y="1890"/>
                    </a:lnTo>
                    <a:lnTo>
                      <a:pt x="956" y="1862"/>
                    </a:lnTo>
                    <a:lnTo>
                      <a:pt x="957" y="1834"/>
                    </a:lnTo>
                    <a:lnTo>
                      <a:pt x="959" y="1808"/>
                    </a:lnTo>
                    <a:lnTo>
                      <a:pt x="956" y="1845"/>
                    </a:lnTo>
                    <a:lnTo>
                      <a:pt x="952" y="1879"/>
                    </a:lnTo>
                    <a:lnTo>
                      <a:pt x="951" y="1914"/>
                    </a:lnTo>
                    <a:lnTo>
                      <a:pt x="950" y="1947"/>
                    </a:lnTo>
                    <a:lnTo>
                      <a:pt x="950" y="1978"/>
                    </a:lnTo>
                    <a:lnTo>
                      <a:pt x="951" y="2009"/>
                    </a:lnTo>
                    <a:lnTo>
                      <a:pt x="952" y="2039"/>
                    </a:lnTo>
                    <a:lnTo>
                      <a:pt x="954" y="2067"/>
                    </a:lnTo>
                    <a:lnTo>
                      <a:pt x="958" y="2094"/>
                    </a:lnTo>
                    <a:lnTo>
                      <a:pt x="961" y="2120"/>
                    </a:lnTo>
                    <a:lnTo>
                      <a:pt x="966" y="2145"/>
                    </a:lnTo>
                    <a:lnTo>
                      <a:pt x="971" y="2170"/>
                    </a:lnTo>
                    <a:lnTo>
                      <a:pt x="977" y="2193"/>
                    </a:lnTo>
                    <a:lnTo>
                      <a:pt x="984" y="2217"/>
                    </a:lnTo>
                    <a:lnTo>
                      <a:pt x="993" y="2239"/>
                    </a:lnTo>
                    <a:lnTo>
                      <a:pt x="999" y="2261"/>
                    </a:lnTo>
                    <a:lnTo>
                      <a:pt x="1008" y="2281"/>
                    </a:lnTo>
                    <a:lnTo>
                      <a:pt x="1017" y="2301"/>
                    </a:lnTo>
                    <a:lnTo>
                      <a:pt x="1026" y="2321"/>
                    </a:lnTo>
                    <a:lnTo>
                      <a:pt x="1037" y="2340"/>
                    </a:lnTo>
                    <a:lnTo>
                      <a:pt x="1048" y="2359"/>
                    </a:lnTo>
                    <a:lnTo>
                      <a:pt x="1059" y="2377"/>
                    </a:lnTo>
                    <a:lnTo>
                      <a:pt x="1071" y="2395"/>
                    </a:lnTo>
                    <a:lnTo>
                      <a:pt x="1082" y="2413"/>
                    </a:lnTo>
                    <a:lnTo>
                      <a:pt x="1096" y="2431"/>
                    </a:lnTo>
                    <a:lnTo>
                      <a:pt x="1108" y="2448"/>
                    </a:lnTo>
                    <a:lnTo>
                      <a:pt x="1122" y="2465"/>
                    </a:lnTo>
                    <a:lnTo>
                      <a:pt x="1135" y="2483"/>
                    </a:lnTo>
                    <a:lnTo>
                      <a:pt x="1148" y="2500"/>
                    </a:lnTo>
                    <a:lnTo>
                      <a:pt x="1163" y="2516"/>
                    </a:lnTo>
                    <a:lnTo>
                      <a:pt x="1176" y="2534"/>
                    </a:lnTo>
                    <a:lnTo>
                      <a:pt x="1192" y="2551"/>
                    </a:lnTo>
                    <a:lnTo>
                      <a:pt x="1190" y="2568"/>
                    </a:lnTo>
                    <a:lnTo>
                      <a:pt x="1190" y="2584"/>
                    </a:lnTo>
                    <a:lnTo>
                      <a:pt x="1190" y="2599"/>
                    </a:lnTo>
                    <a:lnTo>
                      <a:pt x="1192" y="2616"/>
                    </a:lnTo>
                    <a:lnTo>
                      <a:pt x="1194" y="2633"/>
                    </a:lnTo>
                    <a:lnTo>
                      <a:pt x="1198" y="2649"/>
                    </a:lnTo>
                    <a:lnTo>
                      <a:pt x="1203" y="2664"/>
                    </a:lnTo>
                    <a:lnTo>
                      <a:pt x="1209" y="2680"/>
                    </a:lnTo>
                    <a:lnTo>
                      <a:pt x="1216" y="2695"/>
                    </a:lnTo>
                    <a:lnTo>
                      <a:pt x="1221" y="2709"/>
                    </a:lnTo>
                    <a:lnTo>
                      <a:pt x="1229" y="2724"/>
                    </a:lnTo>
                    <a:lnTo>
                      <a:pt x="1238" y="2736"/>
                    </a:lnTo>
                    <a:lnTo>
                      <a:pt x="1246" y="2748"/>
                    </a:lnTo>
                    <a:lnTo>
                      <a:pt x="1254" y="2760"/>
                    </a:lnTo>
                    <a:lnTo>
                      <a:pt x="1263" y="2771"/>
                    </a:lnTo>
                    <a:lnTo>
                      <a:pt x="1271" y="2780"/>
                    </a:lnTo>
                    <a:lnTo>
                      <a:pt x="1286" y="2819"/>
                    </a:lnTo>
                    <a:lnTo>
                      <a:pt x="1302" y="2856"/>
                    </a:lnTo>
                    <a:lnTo>
                      <a:pt x="1320" y="2892"/>
                    </a:lnTo>
                    <a:lnTo>
                      <a:pt x="1338" y="2926"/>
                    </a:lnTo>
                    <a:lnTo>
                      <a:pt x="1357" y="2958"/>
                    </a:lnTo>
                    <a:lnTo>
                      <a:pt x="1376" y="2989"/>
                    </a:lnTo>
                    <a:lnTo>
                      <a:pt x="1396" y="3020"/>
                    </a:lnTo>
                    <a:lnTo>
                      <a:pt x="1416" y="3048"/>
                    </a:lnTo>
                    <a:lnTo>
                      <a:pt x="1438" y="3076"/>
                    </a:lnTo>
                    <a:lnTo>
                      <a:pt x="1459" y="3103"/>
                    </a:lnTo>
                    <a:lnTo>
                      <a:pt x="1480" y="3129"/>
                    </a:lnTo>
                    <a:lnTo>
                      <a:pt x="1502" y="3156"/>
                    </a:lnTo>
                    <a:lnTo>
                      <a:pt x="1524" y="3180"/>
                    </a:lnTo>
                    <a:lnTo>
                      <a:pt x="1545" y="3206"/>
                    </a:lnTo>
                    <a:lnTo>
                      <a:pt x="1568" y="3231"/>
                    </a:lnTo>
                    <a:lnTo>
                      <a:pt x="1589" y="3255"/>
                    </a:lnTo>
                    <a:lnTo>
                      <a:pt x="1610" y="3280"/>
                    </a:lnTo>
                    <a:lnTo>
                      <a:pt x="1631" y="3306"/>
                    </a:lnTo>
                    <a:lnTo>
                      <a:pt x="1652" y="3331"/>
                    </a:lnTo>
                    <a:lnTo>
                      <a:pt x="1672" y="3356"/>
                    </a:lnTo>
                    <a:lnTo>
                      <a:pt x="1692" y="3383"/>
                    </a:lnTo>
                    <a:lnTo>
                      <a:pt x="1713" y="3409"/>
                    </a:lnTo>
                    <a:lnTo>
                      <a:pt x="1730" y="3437"/>
                    </a:lnTo>
                    <a:lnTo>
                      <a:pt x="1748" y="3466"/>
                    </a:lnTo>
                    <a:lnTo>
                      <a:pt x="1766" y="3495"/>
                    </a:lnTo>
                    <a:lnTo>
                      <a:pt x="1783" y="3526"/>
                    </a:lnTo>
                    <a:lnTo>
                      <a:pt x="1798" y="3557"/>
                    </a:lnTo>
                    <a:lnTo>
                      <a:pt x="1813" y="3591"/>
                    </a:lnTo>
                    <a:lnTo>
                      <a:pt x="1827" y="3626"/>
                    </a:lnTo>
                    <a:lnTo>
                      <a:pt x="1839" y="3663"/>
                    </a:lnTo>
                    <a:lnTo>
                      <a:pt x="1849" y="3701"/>
                    </a:lnTo>
                    <a:lnTo>
                      <a:pt x="1859" y="3741"/>
                    </a:lnTo>
                    <a:lnTo>
                      <a:pt x="1855" y="3753"/>
                    </a:lnTo>
                    <a:lnTo>
                      <a:pt x="1850" y="3769"/>
                    </a:lnTo>
                    <a:lnTo>
                      <a:pt x="1846" y="3785"/>
                    </a:lnTo>
                    <a:lnTo>
                      <a:pt x="1841" y="3803"/>
                    </a:lnTo>
                    <a:lnTo>
                      <a:pt x="1838" y="3822"/>
                    </a:lnTo>
                    <a:lnTo>
                      <a:pt x="1834" y="3843"/>
                    </a:lnTo>
                    <a:lnTo>
                      <a:pt x="1829" y="3864"/>
                    </a:lnTo>
                    <a:lnTo>
                      <a:pt x="1825" y="3887"/>
                    </a:lnTo>
                    <a:lnTo>
                      <a:pt x="1822" y="3910"/>
                    </a:lnTo>
                    <a:lnTo>
                      <a:pt x="1818" y="3934"/>
                    </a:lnTo>
                    <a:lnTo>
                      <a:pt x="1816" y="3959"/>
                    </a:lnTo>
                    <a:lnTo>
                      <a:pt x="1811" y="3983"/>
                    </a:lnTo>
                    <a:lnTo>
                      <a:pt x="1809" y="4008"/>
                    </a:lnTo>
                    <a:lnTo>
                      <a:pt x="1807" y="4034"/>
                    </a:lnTo>
                    <a:lnTo>
                      <a:pt x="1803" y="4058"/>
                    </a:lnTo>
                    <a:lnTo>
                      <a:pt x="1801" y="4083"/>
                    </a:lnTo>
                    <a:lnTo>
                      <a:pt x="1799" y="4108"/>
                    </a:lnTo>
                    <a:lnTo>
                      <a:pt x="1797" y="4131"/>
                    </a:lnTo>
                    <a:lnTo>
                      <a:pt x="1795" y="4155"/>
                    </a:lnTo>
                    <a:lnTo>
                      <a:pt x="1794" y="4177"/>
                    </a:lnTo>
                    <a:lnTo>
                      <a:pt x="1793" y="4199"/>
                    </a:lnTo>
                    <a:lnTo>
                      <a:pt x="1792" y="4219"/>
                    </a:lnTo>
                    <a:lnTo>
                      <a:pt x="1791" y="4238"/>
                    </a:lnTo>
                    <a:lnTo>
                      <a:pt x="1791" y="4256"/>
                    </a:lnTo>
                    <a:lnTo>
                      <a:pt x="1791" y="4272"/>
                    </a:lnTo>
                    <a:lnTo>
                      <a:pt x="1791" y="4286"/>
                    </a:lnTo>
                    <a:lnTo>
                      <a:pt x="1791" y="4300"/>
                    </a:lnTo>
                    <a:lnTo>
                      <a:pt x="1792" y="4311"/>
                    </a:lnTo>
                    <a:lnTo>
                      <a:pt x="1793" y="4319"/>
                    </a:lnTo>
                    <a:lnTo>
                      <a:pt x="1794" y="4325"/>
                    </a:lnTo>
                    <a:lnTo>
                      <a:pt x="1795" y="4330"/>
                    </a:lnTo>
                    <a:lnTo>
                      <a:pt x="1798" y="4331"/>
                    </a:lnTo>
                    <a:lnTo>
                      <a:pt x="1803" y="4329"/>
                    </a:lnTo>
                    <a:lnTo>
                      <a:pt x="1809" y="4322"/>
                    </a:lnTo>
                    <a:lnTo>
                      <a:pt x="1813" y="4311"/>
                    </a:lnTo>
                    <a:lnTo>
                      <a:pt x="1818" y="4295"/>
                    </a:lnTo>
                    <a:lnTo>
                      <a:pt x="1822" y="4278"/>
                    </a:lnTo>
                    <a:lnTo>
                      <a:pt x="1827" y="4257"/>
                    </a:lnTo>
                    <a:lnTo>
                      <a:pt x="1831" y="4235"/>
                    </a:lnTo>
                    <a:lnTo>
                      <a:pt x="1836" y="4211"/>
                    </a:lnTo>
                    <a:lnTo>
                      <a:pt x="1841" y="4187"/>
                    </a:lnTo>
                    <a:lnTo>
                      <a:pt x="1846" y="4163"/>
                    </a:lnTo>
                    <a:lnTo>
                      <a:pt x="1850" y="4139"/>
                    </a:lnTo>
                    <a:lnTo>
                      <a:pt x="1856" y="4118"/>
                    </a:lnTo>
                    <a:lnTo>
                      <a:pt x="1862" y="4098"/>
                    </a:lnTo>
                    <a:lnTo>
                      <a:pt x="1868" y="4081"/>
                    </a:lnTo>
                    <a:lnTo>
                      <a:pt x="1875" y="4066"/>
                    </a:lnTo>
                    <a:lnTo>
                      <a:pt x="1884" y="4057"/>
                    </a:lnTo>
                    <a:lnTo>
                      <a:pt x="1886" y="4066"/>
                    </a:lnTo>
                    <a:lnTo>
                      <a:pt x="1889" y="4082"/>
                    </a:lnTo>
                    <a:lnTo>
                      <a:pt x="1890" y="4102"/>
                    </a:lnTo>
                    <a:lnTo>
                      <a:pt x="1891" y="4127"/>
                    </a:lnTo>
                    <a:lnTo>
                      <a:pt x="1892" y="4154"/>
                    </a:lnTo>
                    <a:lnTo>
                      <a:pt x="1893" y="4185"/>
                    </a:lnTo>
                    <a:lnTo>
                      <a:pt x="1894" y="4216"/>
                    </a:lnTo>
                    <a:lnTo>
                      <a:pt x="1894" y="4248"/>
                    </a:lnTo>
                    <a:lnTo>
                      <a:pt x="1896" y="4281"/>
                    </a:lnTo>
                    <a:lnTo>
                      <a:pt x="1896" y="4311"/>
                    </a:lnTo>
                    <a:lnTo>
                      <a:pt x="1899" y="4339"/>
                    </a:lnTo>
                    <a:lnTo>
                      <a:pt x="1901" y="4366"/>
                    </a:lnTo>
                    <a:lnTo>
                      <a:pt x="1903" y="4387"/>
                    </a:lnTo>
                    <a:lnTo>
                      <a:pt x="1908" y="4405"/>
                    </a:lnTo>
                    <a:lnTo>
                      <a:pt x="1912" y="4417"/>
                    </a:lnTo>
                    <a:lnTo>
                      <a:pt x="1918" y="4423"/>
                    </a:lnTo>
                    <a:lnTo>
                      <a:pt x="1922" y="4419"/>
                    </a:lnTo>
                    <a:lnTo>
                      <a:pt x="1928" y="4410"/>
                    </a:lnTo>
                    <a:lnTo>
                      <a:pt x="1932" y="4396"/>
                    </a:lnTo>
                    <a:lnTo>
                      <a:pt x="1937" y="4377"/>
                    </a:lnTo>
                    <a:lnTo>
                      <a:pt x="1942" y="4355"/>
                    </a:lnTo>
                    <a:lnTo>
                      <a:pt x="1947" y="4329"/>
                    </a:lnTo>
                    <a:lnTo>
                      <a:pt x="1950" y="4302"/>
                    </a:lnTo>
                    <a:lnTo>
                      <a:pt x="1955" y="4273"/>
                    </a:lnTo>
                    <a:lnTo>
                      <a:pt x="1958" y="4242"/>
                    </a:lnTo>
                    <a:lnTo>
                      <a:pt x="1963" y="4214"/>
                    </a:lnTo>
                    <a:lnTo>
                      <a:pt x="1967" y="4186"/>
                    </a:lnTo>
                    <a:lnTo>
                      <a:pt x="1969" y="4161"/>
                    </a:lnTo>
                    <a:lnTo>
                      <a:pt x="1973" y="4137"/>
                    </a:lnTo>
                    <a:lnTo>
                      <a:pt x="1976" y="4117"/>
                    </a:lnTo>
                    <a:lnTo>
                      <a:pt x="1978" y="4102"/>
                    </a:lnTo>
                    <a:lnTo>
                      <a:pt x="1982" y="4091"/>
                    </a:lnTo>
                    <a:lnTo>
                      <a:pt x="1985" y="4108"/>
                    </a:lnTo>
                    <a:lnTo>
                      <a:pt x="1988" y="4127"/>
                    </a:lnTo>
                    <a:lnTo>
                      <a:pt x="1991" y="4150"/>
                    </a:lnTo>
                    <a:lnTo>
                      <a:pt x="1992" y="4175"/>
                    </a:lnTo>
                    <a:lnTo>
                      <a:pt x="1994" y="4203"/>
                    </a:lnTo>
                    <a:lnTo>
                      <a:pt x="1995" y="4232"/>
                    </a:lnTo>
                    <a:lnTo>
                      <a:pt x="1996" y="4262"/>
                    </a:lnTo>
                    <a:lnTo>
                      <a:pt x="1997" y="4288"/>
                    </a:lnTo>
                    <a:lnTo>
                      <a:pt x="1998" y="4318"/>
                    </a:lnTo>
                    <a:lnTo>
                      <a:pt x="2001" y="4343"/>
                    </a:lnTo>
                    <a:lnTo>
                      <a:pt x="2004" y="4368"/>
                    </a:lnTo>
                    <a:lnTo>
                      <a:pt x="2006" y="4389"/>
                    </a:lnTo>
                    <a:lnTo>
                      <a:pt x="2011" y="4408"/>
                    </a:lnTo>
                    <a:lnTo>
                      <a:pt x="2016" y="4422"/>
                    </a:lnTo>
                    <a:lnTo>
                      <a:pt x="2022" y="4432"/>
                    </a:lnTo>
                    <a:lnTo>
                      <a:pt x="2031" y="4435"/>
                    </a:lnTo>
                    <a:lnTo>
                      <a:pt x="2038" y="4432"/>
                    </a:lnTo>
                    <a:lnTo>
                      <a:pt x="2043" y="4422"/>
                    </a:lnTo>
                    <a:lnTo>
                      <a:pt x="2047" y="4406"/>
                    </a:lnTo>
                    <a:lnTo>
                      <a:pt x="2051" y="4385"/>
                    </a:lnTo>
                    <a:lnTo>
                      <a:pt x="2055" y="4360"/>
                    </a:lnTo>
                    <a:lnTo>
                      <a:pt x="2058" y="4334"/>
                    </a:lnTo>
                    <a:lnTo>
                      <a:pt x="2061" y="4305"/>
                    </a:lnTo>
                    <a:lnTo>
                      <a:pt x="2064" y="4274"/>
                    </a:lnTo>
                    <a:lnTo>
                      <a:pt x="2067" y="4245"/>
                    </a:lnTo>
                    <a:lnTo>
                      <a:pt x="2070" y="4216"/>
                    </a:lnTo>
                    <a:lnTo>
                      <a:pt x="2072" y="4189"/>
                    </a:lnTo>
                    <a:lnTo>
                      <a:pt x="2077" y="4165"/>
                    </a:lnTo>
                    <a:lnTo>
                      <a:pt x="2080" y="4145"/>
                    </a:lnTo>
                    <a:lnTo>
                      <a:pt x="2086" y="4130"/>
                    </a:lnTo>
                    <a:lnTo>
                      <a:pt x="2090" y="4121"/>
                    </a:lnTo>
                    <a:lnTo>
                      <a:pt x="2097" y="4119"/>
                    </a:lnTo>
                    <a:lnTo>
                      <a:pt x="2102" y="4125"/>
                    </a:lnTo>
                    <a:lnTo>
                      <a:pt x="2106" y="4136"/>
                    </a:lnTo>
                    <a:lnTo>
                      <a:pt x="2111" y="4150"/>
                    </a:lnTo>
                    <a:lnTo>
                      <a:pt x="2115" y="4170"/>
                    </a:lnTo>
                    <a:lnTo>
                      <a:pt x="2120" y="4193"/>
                    </a:lnTo>
                    <a:lnTo>
                      <a:pt x="2123" y="4218"/>
                    </a:lnTo>
                    <a:lnTo>
                      <a:pt x="2127" y="4245"/>
                    </a:lnTo>
                    <a:lnTo>
                      <a:pt x="2132" y="4273"/>
                    </a:lnTo>
                    <a:lnTo>
                      <a:pt x="2136" y="4301"/>
                    </a:lnTo>
                    <a:lnTo>
                      <a:pt x="2141" y="4328"/>
                    </a:lnTo>
                    <a:lnTo>
                      <a:pt x="2145" y="4352"/>
                    </a:lnTo>
                    <a:lnTo>
                      <a:pt x="2150" y="4375"/>
                    </a:lnTo>
                    <a:lnTo>
                      <a:pt x="2155" y="4394"/>
                    </a:lnTo>
                    <a:lnTo>
                      <a:pt x="2162" y="4408"/>
                    </a:lnTo>
                    <a:lnTo>
                      <a:pt x="2169" y="4419"/>
                    </a:lnTo>
                    <a:lnTo>
                      <a:pt x="2176" y="4423"/>
                    </a:lnTo>
                    <a:lnTo>
                      <a:pt x="2179" y="4421"/>
                    </a:lnTo>
                    <a:lnTo>
                      <a:pt x="2182" y="4417"/>
                    </a:lnTo>
                    <a:lnTo>
                      <a:pt x="2185" y="4411"/>
                    </a:lnTo>
                    <a:lnTo>
                      <a:pt x="2187" y="4403"/>
                    </a:lnTo>
                    <a:lnTo>
                      <a:pt x="2189" y="4392"/>
                    </a:lnTo>
                    <a:lnTo>
                      <a:pt x="2191" y="4380"/>
                    </a:lnTo>
                    <a:lnTo>
                      <a:pt x="2192" y="4366"/>
                    </a:lnTo>
                    <a:lnTo>
                      <a:pt x="2194" y="4350"/>
                    </a:lnTo>
                    <a:lnTo>
                      <a:pt x="2195" y="4333"/>
                    </a:lnTo>
                    <a:lnTo>
                      <a:pt x="2196" y="4314"/>
                    </a:lnTo>
                    <a:lnTo>
                      <a:pt x="2196" y="4295"/>
                    </a:lnTo>
                    <a:lnTo>
                      <a:pt x="2197" y="4274"/>
                    </a:lnTo>
                    <a:lnTo>
                      <a:pt x="2198" y="4253"/>
                    </a:lnTo>
                    <a:lnTo>
                      <a:pt x="2198" y="4231"/>
                    </a:lnTo>
                    <a:lnTo>
                      <a:pt x="2198" y="4209"/>
                    </a:lnTo>
                    <a:lnTo>
                      <a:pt x="2198" y="4186"/>
                    </a:lnTo>
                    <a:lnTo>
                      <a:pt x="2199" y="4163"/>
                    </a:lnTo>
                    <a:lnTo>
                      <a:pt x="2200" y="4140"/>
                    </a:lnTo>
                    <a:lnTo>
                      <a:pt x="2201" y="4118"/>
                    </a:lnTo>
                    <a:lnTo>
                      <a:pt x="2201" y="4096"/>
                    </a:lnTo>
                    <a:lnTo>
                      <a:pt x="2204" y="4073"/>
                    </a:lnTo>
                    <a:lnTo>
                      <a:pt x="2206" y="4053"/>
                    </a:lnTo>
                    <a:lnTo>
                      <a:pt x="2207" y="4033"/>
                    </a:lnTo>
                    <a:lnTo>
                      <a:pt x="2210" y="4013"/>
                    </a:lnTo>
                    <a:lnTo>
                      <a:pt x="2213" y="3995"/>
                    </a:lnTo>
                    <a:lnTo>
                      <a:pt x="2216" y="3978"/>
                    </a:lnTo>
                    <a:lnTo>
                      <a:pt x="2219" y="3962"/>
                    </a:lnTo>
                    <a:lnTo>
                      <a:pt x="2223" y="3947"/>
                    </a:lnTo>
                    <a:lnTo>
                      <a:pt x="2227" y="3936"/>
                    </a:lnTo>
                    <a:lnTo>
                      <a:pt x="2233" y="3925"/>
                    </a:lnTo>
                    <a:lnTo>
                      <a:pt x="2238" y="3917"/>
                    </a:lnTo>
                    <a:lnTo>
                      <a:pt x="2244" y="3910"/>
                    </a:lnTo>
                    <a:lnTo>
                      <a:pt x="2251" y="3909"/>
                    </a:lnTo>
                    <a:lnTo>
                      <a:pt x="2259" y="3913"/>
                    </a:lnTo>
                    <a:lnTo>
                      <a:pt x="2271" y="3919"/>
                    </a:lnTo>
                    <a:lnTo>
                      <a:pt x="2283" y="3930"/>
                    </a:lnTo>
                    <a:lnTo>
                      <a:pt x="2298" y="3942"/>
                    </a:lnTo>
                    <a:lnTo>
                      <a:pt x="2314" y="3956"/>
                    </a:lnTo>
                    <a:lnTo>
                      <a:pt x="2330" y="3972"/>
                    </a:lnTo>
                    <a:lnTo>
                      <a:pt x="2348" y="3989"/>
                    </a:lnTo>
                    <a:lnTo>
                      <a:pt x="2366" y="4006"/>
                    </a:lnTo>
                    <a:lnTo>
                      <a:pt x="2384" y="4021"/>
                    </a:lnTo>
                    <a:lnTo>
                      <a:pt x="2403" y="4037"/>
                    </a:lnTo>
                    <a:lnTo>
                      <a:pt x="2421" y="4051"/>
                    </a:lnTo>
                    <a:lnTo>
                      <a:pt x="2438" y="4062"/>
                    </a:lnTo>
                    <a:lnTo>
                      <a:pt x="2455" y="4070"/>
                    </a:lnTo>
                    <a:lnTo>
                      <a:pt x="2469" y="4074"/>
                    </a:lnTo>
                    <a:lnTo>
                      <a:pt x="2483" y="4074"/>
                    </a:lnTo>
                    <a:lnTo>
                      <a:pt x="2482" y="4058"/>
                    </a:lnTo>
                    <a:lnTo>
                      <a:pt x="2478" y="4043"/>
                    </a:lnTo>
                    <a:lnTo>
                      <a:pt x="2474" y="4026"/>
                    </a:lnTo>
                    <a:lnTo>
                      <a:pt x="2467" y="4011"/>
                    </a:lnTo>
                    <a:lnTo>
                      <a:pt x="2459" y="3995"/>
                    </a:lnTo>
                    <a:lnTo>
                      <a:pt x="2450" y="3979"/>
                    </a:lnTo>
                    <a:lnTo>
                      <a:pt x="2440" y="3963"/>
                    </a:lnTo>
                    <a:lnTo>
                      <a:pt x="2428" y="3946"/>
                    </a:lnTo>
                    <a:lnTo>
                      <a:pt x="2417" y="3930"/>
                    </a:lnTo>
                    <a:lnTo>
                      <a:pt x="2403" y="3913"/>
                    </a:lnTo>
                    <a:lnTo>
                      <a:pt x="2391" y="3895"/>
                    </a:lnTo>
                    <a:lnTo>
                      <a:pt x="2375" y="3877"/>
                    </a:lnTo>
                    <a:lnTo>
                      <a:pt x="2362" y="3860"/>
                    </a:lnTo>
                    <a:lnTo>
                      <a:pt x="2347" y="3841"/>
                    </a:lnTo>
                    <a:lnTo>
                      <a:pt x="2334" y="3822"/>
                    </a:lnTo>
                    <a:lnTo>
                      <a:pt x="2319" y="3802"/>
                    </a:lnTo>
                    <a:lnTo>
                      <a:pt x="2305" y="3783"/>
                    </a:lnTo>
                    <a:lnTo>
                      <a:pt x="2290" y="3765"/>
                    </a:lnTo>
                    <a:lnTo>
                      <a:pt x="2273" y="3747"/>
                    </a:lnTo>
                    <a:lnTo>
                      <a:pt x="2258" y="3731"/>
                    </a:lnTo>
                    <a:lnTo>
                      <a:pt x="2242" y="3716"/>
                    </a:lnTo>
                    <a:lnTo>
                      <a:pt x="2226" y="3703"/>
                    </a:lnTo>
                    <a:lnTo>
                      <a:pt x="2210" y="3691"/>
                    </a:lnTo>
                    <a:lnTo>
                      <a:pt x="2197" y="3679"/>
                    </a:lnTo>
                    <a:lnTo>
                      <a:pt x="2182" y="3669"/>
                    </a:lnTo>
                    <a:lnTo>
                      <a:pt x="2169" y="3660"/>
                    </a:lnTo>
                    <a:lnTo>
                      <a:pt x="2158" y="3652"/>
                    </a:lnTo>
                    <a:lnTo>
                      <a:pt x="2148" y="3646"/>
                    </a:lnTo>
                    <a:lnTo>
                      <a:pt x="2139" y="3642"/>
                    </a:lnTo>
                    <a:lnTo>
                      <a:pt x="2132" y="3639"/>
                    </a:lnTo>
                    <a:lnTo>
                      <a:pt x="2126" y="3637"/>
                    </a:lnTo>
                    <a:lnTo>
                      <a:pt x="2123" y="3636"/>
                    </a:lnTo>
                    <a:lnTo>
                      <a:pt x="2123" y="3607"/>
                    </a:lnTo>
                    <a:lnTo>
                      <a:pt x="2121" y="3576"/>
                    </a:lnTo>
                    <a:lnTo>
                      <a:pt x="2117" y="3546"/>
                    </a:lnTo>
                    <a:lnTo>
                      <a:pt x="2112" y="3513"/>
                    </a:lnTo>
                    <a:lnTo>
                      <a:pt x="2105" y="3482"/>
                    </a:lnTo>
                    <a:lnTo>
                      <a:pt x="2098" y="3449"/>
                    </a:lnTo>
                    <a:lnTo>
                      <a:pt x="2090" y="3417"/>
                    </a:lnTo>
                    <a:lnTo>
                      <a:pt x="2080" y="3383"/>
                    </a:lnTo>
                    <a:lnTo>
                      <a:pt x="2070" y="3350"/>
                    </a:lnTo>
                    <a:lnTo>
                      <a:pt x="2058" y="3316"/>
                    </a:lnTo>
                    <a:lnTo>
                      <a:pt x="2046" y="3282"/>
                    </a:lnTo>
                    <a:lnTo>
                      <a:pt x="2032" y="3249"/>
                    </a:lnTo>
                    <a:lnTo>
                      <a:pt x="2019" y="3215"/>
                    </a:lnTo>
                    <a:lnTo>
                      <a:pt x="2003" y="3181"/>
                    </a:lnTo>
                    <a:lnTo>
                      <a:pt x="1988" y="3148"/>
                    </a:lnTo>
                    <a:lnTo>
                      <a:pt x="1972" y="3114"/>
                    </a:lnTo>
                    <a:lnTo>
                      <a:pt x="1956" y="3080"/>
                    </a:lnTo>
                    <a:lnTo>
                      <a:pt x="1939" y="3047"/>
                    </a:lnTo>
                    <a:lnTo>
                      <a:pt x="1922" y="3014"/>
                    </a:lnTo>
                    <a:lnTo>
                      <a:pt x="1904" y="2982"/>
                    </a:lnTo>
                    <a:lnTo>
                      <a:pt x="1886" y="2950"/>
                    </a:lnTo>
                    <a:lnTo>
                      <a:pt x="1870" y="2919"/>
                    </a:lnTo>
                    <a:lnTo>
                      <a:pt x="1850" y="2888"/>
                    </a:lnTo>
                    <a:lnTo>
                      <a:pt x="1834" y="2858"/>
                    </a:lnTo>
                    <a:lnTo>
                      <a:pt x="1816" y="2829"/>
                    </a:lnTo>
                    <a:lnTo>
                      <a:pt x="1797" y="2800"/>
                    </a:lnTo>
                    <a:lnTo>
                      <a:pt x="1779" y="2772"/>
                    </a:lnTo>
                    <a:lnTo>
                      <a:pt x="1762" y="2746"/>
                    </a:lnTo>
                    <a:lnTo>
                      <a:pt x="1745" y="2719"/>
                    </a:lnTo>
                    <a:lnTo>
                      <a:pt x="1728" y="2695"/>
                    </a:lnTo>
                    <a:lnTo>
                      <a:pt x="1711" y="2671"/>
                    </a:lnTo>
                    <a:lnTo>
                      <a:pt x="1696" y="2649"/>
                    </a:lnTo>
                    <a:lnTo>
                      <a:pt x="1690" y="2640"/>
                    </a:lnTo>
                    <a:lnTo>
                      <a:pt x="1683" y="2631"/>
                    </a:lnTo>
                    <a:lnTo>
                      <a:pt x="1676" y="2622"/>
                    </a:lnTo>
                    <a:lnTo>
                      <a:pt x="1670" y="2612"/>
                    </a:lnTo>
                    <a:lnTo>
                      <a:pt x="1662" y="2603"/>
                    </a:lnTo>
                    <a:lnTo>
                      <a:pt x="1655" y="2593"/>
                    </a:lnTo>
                    <a:lnTo>
                      <a:pt x="1649" y="2583"/>
                    </a:lnTo>
                    <a:lnTo>
                      <a:pt x="1642" y="2572"/>
                    </a:lnTo>
                    <a:lnTo>
                      <a:pt x="1635" y="2561"/>
                    </a:lnTo>
                    <a:lnTo>
                      <a:pt x="1628" y="2552"/>
                    </a:lnTo>
                    <a:lnTo>
                      <a:pt x="1623" y="2542"/>
                    </a:lnTo>
                    <a:lnTo>
                      <a:pt x="1616" y="2532"/>
                    </a:lnTo>
                    <a:lnTo>
                      <a:pt x="1612" y="2522"/>
                    </a:lnTo>
                    <a:lnTo>
                      <a:pt x="1606" y="2512"/>
                    </a:lnTo>
                    <a:lnTo>
                      <a:pt x="1600" y="2503"/>
                    </a:lnTo>
                    <a:lnTo>
                      <a:pt x="1597" y="2493"/>
                    </a:lnTo>
                    <a:lnTo>
                      <a:pt x="1338" y="1976"/>
                    </a:lnTo>
                    <a:lnTo>
                      <a:pt x="1339" y="1957"/>
                    </a:lnTo>
                    <a:lnTo>
                      <a:pt x="1341" y="1938"/>
                    </a:lnTo>
                    <a:lnTo>
                      <a:pt x="1342" y="1919"/>
                    </a:lnTo>
                    <a:lnTo>
                      <a:pt x="1344" y="1898"/>
                    </a:lnTo>
                    <a:lnTo>
                      <a:pt x="1345" y="1879"/>
                    </a:lnTo>
                    <a:lnTo>
                      <a:pt x="1346" y="1860"/>
                    </a:lnTo>
                    <a:lnTo>
                      <a:pt x="1346" y="1841"/>
                    </a:lnTo>
                    <a:lnTo>
                      <a:pt x="1347" y="1822"/>
                    </a:lnTo>
                    <a:lnTo>
                      <a:pt x="1347" y="1803"/>
                    </a:lnTo>
                    <a:lnTo>
                      <a:pt x="1347" y="1784"/>
                    </a:lnTo>
                    <a:lnTo>
                      <a:pt x="1347" y="1765"/>
                    </a:lnTo>
                    <a:lnTo>
                      <a:pt x="1347" y="1746"/>
                    </a:lnTo>
                    <a:lnTo>
                      <a:pt x="1346" y="1727"/>
                    </a:lnTo>
                    <a:lnTo>
                      <a:pt x="1346" y="1708"/>
                    </a:lnTo>
                    <a:lnTo>
                      <a:pt x="1345" y="1690"/>
                    </a:lnTo>
                    <a:lnTo>
                      <a:pt x="1344" y="1671"/>
                    </a:lnTo>
                    <a:lnTo>
                      <a:pt x="1341" y="1652"/>
                    </a:lnTo>
                    <a:lnTo>
                      <a:pt x="1339" y="1633"/>
                    </a:lnTo>
                    <a:lnTo>
                      <a:pt x="1337" y="1615"/>
                    </a:lnTo>
                    <a:lnTo>
                      <a:pt x="1335" y="1597"/>
                    </a:lnTo>
                    <a:lnTo>
                      <a:pt x="1330" y="1579"/>
                    </a:lnTo>
                    <a:lnTo>
                      <a:pt x="1327" y="1560"/>
                    </a:lnTo>
                    <a:lnTo>
                      <a:pt x="1323" y="1543"/>
                    </a:lnTo>
                    <a:lnTo>
                      <a:pt x="1319" y="1525"/>
                    </a:lnTo>
                    <a:lnTo>
                      <a:pt x="1314" y="1507"/>
                    </a:lnTo>
                    <a:lnTo>
                      <a:pt x="1309" y="1489"/>
                    </a:lnTo>
                    <a:lnTo>
                      <a:pt x="1303" y="1472"/>
                    </a:lnTo>
                    <a:lnTo>
                      <a:pt x="1296" y="1454"/>
                    </a:lnTo>
                    <a:lnTo>
                      <a:pt x="1291" y="1437"/>
                    </a:lnTo>
                    <a:lnTo>
                      <a:pt x="1283" y="1421"/>
                    </a:lnTo>
                    <a:lnTo>
                      <a:pt x="1275" y="1403"/>
                    </a:lnTo>
                    <a:lnTo>
                      <a:pt x="1267" y="1387"/>
                    </a:lnTo>
                    <a:lnTo>
                      <a:pt x="1245" y="1356"/>
                    </a:lnTo>
                    <a:lnTo>
                      <a:pt x="1220" y="1330"/>
                    </a:lnTo>
                    <a:lnTo>
                      <a:pt x="1197" y="1307"/>
                    </a:lnTo>
                    <a:lnTo>
                      <a:pt x="1171" y="1288"/>
                    </a:lnTo>
                    <a:lnTo>
                      <a:pt x="1146" y="1273"/>
                    </a:lnTo>
                    <a:lnTo>
                      <a:pt x="1122" y="1259"/>
                    </a:lnTo>
                    <a:lnTo>
                      <a:pt x="1096" y="1249"/>
                    </a:lnTo>
                    <a:lnTo>
                      <a:pt x="1071" y="1240"/>
                    </a:lnTo>
                    <a:lnTo>
                      <a:pt x="1045" y="1233"/>
                    </a:lnTo>
                    <a:lnTo>
                      <a:pt x="1018" y="1229"/>
                    </a:lnTo>
                    <a:lnTo>
                      <a:pt x="993" y="1223"/>
                    </a:lnTo>
                    <a:lnTo>
                      <a:pt x="966" y="1220"/>
                    </a:lnTo>
                    <a:lnTo>
                      <a:pt x="938" y="1216"/>
                    </a:lnTo>
                    <a:lnTo>
                      <a:pt x="911" y="1213"/>
                    </a:lnTo>
                    <a:lnTo>
                      <a:pt x="883" y="1209"/>
                    </a:lnTo>
                    <a:lnTo>
                      <a:pt x="856" y="1204"/>
                    </a:lnTo>
                    <a:lnTo>
                      <a:pt x="831" y="1200"/>
                    </a:lnTo>
                    <a:lnTo>
                      <a:pt x="803" y="1194"/>
                    </a:lnTo>
                    <a:lnTo>
                      <a:pt x="773" y="1190"/>
                    </a:lnTo>
                    <a:lnTo>
                      <a:pt x="742" y="1183"/>
                    </a:lnTo>
                    <a:lnTo>
                      <a:pt x="709" y="1177"/>
                    </a:lnTo>
                    <a:lnTo>
                      <a:pt x="676" y="1169"/>
                    </a:lnTo>
                    <a:lnTo>
                      <a:pt x="644" y="1160"/>
                    </a:lnTo>
                    <a:lnTo>
                      <a:pt x="611" y="1151"/>
                    </a:lnTo>
                    <a:lnTo>
                      <a:pt x="581" y="1140"/>
                    </a:lnTo>
                    <a:lnTo>
                      <a:pt x="552" y="1128"/>
                    </a:lnTo>
                    <a:lnTo>
                      <a:pt x="527" y="1113"/>
                    </a:lnTo>
                    <a:lnTo>
                      <a:pt x="505" y="1098"/>
                    </a:lnTo>
                    <a:lnTo>
                      <a:pt x="488" y="1081"/>
                    </a:lnTo>
                    <a:lnTo>
                      <a:pt x="474" y="1059"/>
                    </a:lnTo>
                    <a:lnTo>
                      <a:pt x="467" y="1038"/>
                    </a:lnTo>
                    <a:lnTo>
                      <a:pt x="465" y="1013"/>
                    </a:lnTo>
                    <a:lnTo>
                      <a:pt x="467" y="1008"/>
                    </a:lnTo>
                    <a:lnTo>
                      <a:pt x="467" y="1003"/>
                    </a:lnTo>
                    <a:lnTo>
                      <a:pt x="467" y="999"/>
                    </a:lnTo>
                    <a:lnTo>
                      <a:pt x="467" y="994"/>
                    </a:lnTo>
                    <a:lnTo>
                      <a:pt x="468" y="989"/>
                    </a:lnTo>
                    <a:lnTo>
                      <a:pt x="469" y="983"/>
                    </a:lnTo>
                    <a:lnTo>
                      <a:pt x="471" y="980"/>
                    </a:lnTo>
                    <a:lnTo>
                      <a:pt x="476" y="975"/>
                    </a:lnTo>
                    <a:lnTo>
                      <a:pt x="498" y="971"/>
                    </a:lnTo>
                    <a:lnTo>
                      <a:pt x="518" y="963"/>
                    </a:lnTo>
                    <a:lnTo>
                      <a:pt x="532" y="951"/>
                    </a:lnTo>
                    <a:lnTo>
                      <a:pt x="541" y="936"/>
                    </a:lnTo>
                    <a:lnTo>
                      <a:pt x="547" y="920"/>
                    </a:lnTo>
                    <a:lnTo>
                      <a:pt x="551" y="902"/>
                    </a:lnTo>
                    <a:lnTo>
                      <a:pt x="553" y="884"/>
                    </a:lnTo>
                    <a:lnTo>
                      <a:pt x="553" y="867"/>
                    </a:lnTo>
                    <a:lnTo>
                      <a:pt x="569" y="845"/>
                    </a:lnTo>
                    <a:lnTo>
                      <a:pt x="582" y="825"/>
                    </a:lnTo>
                    <a:lnTo>
                      <a:pt x="596" y="805"/>
                    </a:lnTo>
                    <a:lnTo>
                      <a:pt x="608" y="785"/>
                    </a:lnTo>
                    <a:lnTo>
                      <a:pt x="620" y="766"/>
                    </a:lnTo>
                    <a:lnTo>
                      <a:pt x="630" y="745"/>
                    </a:lnTo>
                    <a:lnTo>
                      <a:pt x="642" y="725"/>
                    </a:lnTo>
                    <a:lnTo>
                      <a:pt x="651" y="706"/>
                    </a:lnTo>
                    <a:lnTo>
                      <a:pt x="661" y="685"/>
                    </a:lnTo>
                    <a:lnTo>
                      <a:pt x="670" y="665"/>
                    </a:lnTo>
                    <a:lnTo>
                      <a:pt x="677" y="643"/>
                    </a:lnTo>
                    <a:lnTo>
                      <a:pt x="686" y="622"/>
                    </a:lnTo>
                    <a:lnTo>
                      <a:pt x="694" y="600"/>
                    </a:lnTo>
                    <a:lnTo>
                      <a:pt x="702" y="576"/>
                    </a:lnTo>
                    <a:lnTo>
                      <a:pt x="711" y="552"/>
                    </a:lnTo>
                    <a:lnTo>
                      <a:pt x="719" y="528"/>
                    </a:lnTo>
                    <a:lnTo>
                      <a:pt x="722" y="511"/>
                    </a:lnTo>
                    <a:lnTo>
                      <a:pt x="727" y="492"/>
                    </a:lnTo>
                    <a:lnTo>
                      <a:pt x="730" y="475"/>
                    </a:lnTo>
                    <a:lnTo>
                      <a:pt x="733" y="458"/>
                    </a:lnTo>
                    <a:lnTo>
                      <a:pt x="736" y="440"/>
                    </a:lnTo>
                    <a:lnTo>
                      <a:pt x="737" y="422"/>
                    </a:lnTo>
                    <a:lnTo>
                      <a:pt x="738" y="404"/>
                    </a:lnTo>
                    <a:lnTo>
                      <a:pt x="738" y="388"/>
                    </a:lnTo>
                    <a:lnTo>
                      <a:pt x="738" y="370"/>
                    </a:lnTo>
                    <a:lnTo>
                      <a:pt x="736" y="353"/>
                    </a:lnTo>
                    <a:lnTo>
                      <a:pt x="735" y="335"/>
                    </a:lnTo>
                    <a:lnTo>
                      <a:pt x="732" y="318"/>
                    </a:lnTo>
                    <a:lnTo>
                      <a:pt x="729" y="301"/>
                    </a:lnTo>
                    <a:lnTo>
                      <a:pt x="726" y="284"/>
                    </a:lnTo>
                    <a:lnTo>
                      <a:pt x="721" y="269"/>
                    </a:lnTo>
                    <a:lnTo>
                      <a:pt x="717" y="252"/>
                    </a:lnTo>
                    <a:lnTo>
                      <a:pt x="711" y="236"/>
                    </a:lnTo>
                    <a:lnTo>
                      <a:pt x="704" y="219"/>
                    </a:lnTo>
                    <a:lnTo>
                      <a:pt x="698" y="205"/>
                    </a:lnTo>
                    <a:lnTo>
                      <a:pt x="691" y="190"/>
                    </a:lnTo>
                    <a:lnTo>
                      <a:pt x="683" y="176"/>
                    </a:lnTo>
                    <a:lnTo>
                      <a:pt x="674" y="162"/>
                    </a:lnTo>
                    <a:lnTo>
                      <a:pt x="665" y="148"/>
                    </a:lnTo>
                    <a:lnTo>
                      <a:pt x="654" y="135"/>
                    </a:lnTo>
                    <a:lnTo>
                      <a:pt x="644" y="123"/>
                    </a:lnTo>
                    <a:lnTo>
                      <a:pt x="633" y="112"/>
                    </a:lnTo>
                    <a:lnTo>
                      <a:pt x="620" y="99"/>
                    </a:lnTo>
                    <a:lnTo>
                      <a:pt x="608" y="89"/>
                    </a:lnTo>
                    <a:lnTo>
                      <a:pt x="594" y="79"/>
                    </a:lnTo>
                    <a:lnTo>
                      <a:pt x="580" y="70"/>
                    </a:lnTo>
                    <a:lnTo>
                      <a:pt x="565" y="61"/>
                    </a:lnTo>
                    <a:lnTo>
                      <a:pt x="550" y="53"/>
                    </a:lnTo>
                    <a:lnTo>
                      <a:pt x="529" y="44"/>
                    </a:lnTo>
                    <a:lnTo>
                      <a:pt x="509" y="37"/>
                    </a:lnTo>
                    <a:lnTo>
                      <a:pt x="488" y="29"/>
                    </a:lnTo>
                    <a:lnTo>
                      <a:pt x="468" y="21"/>
                    </a:lnTo>
                    <a:lnTo>
                      <a:pt x="448" y="16"/>
                    </a:lnTo>
                    <a:lnTo>
                      <a:pt x="427" y="12"/>
                    </a:lnTo>
                    <a:lnTo>
                      <a:pt x="407" y="7"/>
                    </a:lnTo>
                    <a:lnTo>
                      <a:pt x="388" y="4"/>
                    </a:lnTo>
                    <a:lnTo>
                      <a:pt x="369" y="2"/>
                    </a:lnTo>
                    <a:lnTo>
                      <a:pt x="349" y="1"/>
                    </a:lnTo>
                    <a:lnTo>
                      <a:pt x="330" y="0"/>
                    </a:lnTo>
                    <a:lnTo>
                      <a:pt x="311" y="0"/>
                    </a:lnTo>
                    <a:lnTo>
                      <a:pt x="292" y="1"/>
                    </a:lnTo>
                    <a:lnTo>
                      <a:pt x="273" y="2"/>
                    </a:lnTo>
                    <a:lnTo>
                      <a:pt x="255" y="4"/>
                    </a:lnTo>
                    <a:lnTo>
                      <a:pt x="237" y="6"/>
                    </a:lnTo>
                    <a:lnTo>
                      <a:pt x="220" y="11"/>
                    </a:lnTo>
                    <a:lnTo>
                      <a:pt x="202" y="15"/>
                    </a:lnTo>
                    <a:lnTo>
                      <a:pt x="185" y="21"/>
                    </a:lnTo>
                    <a:lnTo>
                      <a:pt x="169" y="25"/>
                    </a:lnTo>
                    <a:lnTo>
                      <a:pt x="151" y="32"/>
                    </a:lnTo>
                    <a:lnTo>
                      <a:pt x="136" y="40"/>
                    </a:lnTo>
                    <a:lnTo>
                      <a:pt x="121" y="47"/>
                    </a:lnTo>
                    <a:lnTo>
                      <a:pt x="105" y="56"/>
                    </a:lnTo>
                    <a:lnTo>
                      <a:pt x="91" y="65"/>
                    </a:lnTo>
                    <a:lnTo>
                      <a:pt x="76" y="74"/>
                    </a:lnTo>
                    <a:lnTo>
                      <a:pt x="63" y="85"/>
                    </a:lnTo>
                    <a:lnTo>
                      <a:pt x="48" y="95"/>
                    </a:lnTo>
                    <a:lnTo>
                      <a:pt x="36" y="106"/>
                    </a:lnTo>
                    <a:lnTo>
                      <a:pt x="24" y="118"/>
                    </a:lnTo>
                    <a:lnTo>
                      <a:pt x="11" y="131"/>
                    </a:lnTo>
                    <a:lnTo>
                      <a:pt x="0" y="143"/>
                    </a:lnTo>
                    <a:lnTo>
                      <a:pt x="182" y="6929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3" name="Freeform 2557">
                <a:extLst>
                  <a:ext uri="{FF2B5EF4-FFF2-40B4-BE49-F238E27FC236}">
                    <a16:creationId xmlns:a16="http://schemas.microsoft.com/office/drawing/2014/main" id="{B6E2D513-CE2B-48C0-B1EE-1838FAD94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738"/>
                <a:ext cx="39" cy="264"/>
              </a:xfrm>
              <a:custGeom>
                <a:avLst/>
                <a:gdLst>
                  <a:gd name="T0" fmla="*/ 74 w 115"/>
                  <a:gd name="T1" fmla="*/ 764 h 792"/>
                  <a:gd name="T2" fmla="*/ 70 w 115"/>
                  <a:gd name="T3" fmla="*/ 709 h 792"/>
                  <a:gd name="T4" fmla="*/ 63 w 115"/>
                  <a:gd name="T5" fmla="*/ 655 h 792"/>
                  <a:gd name="T6" fmla="*/ 56 w 115"/>
                  <a:gd name="T7" fmla="*/ 602 h 792"/>
                  <a:gd name="T8" fmla="*/ 46 w 115"/>
                  <a:gd name="T9" fmla="*/ 552 h 792"/>
                  <a:gd name="T10" fmla="*/ 36 w 115"/>
                  <a:gd name="T11" fmla="*/ 501 h 792"/>
                  <a:gd name="T12" fmla="*/ 26 w 115"/>
                  <a:gd name="T13" fmla="*/ 452 h 792"/>
                  <a:gd name="T14" fmla="*/ 17 w 115"/>
                  <a:gd name="T15" fmla="*/ 404 h 792"/>
                  <a:gd name="T16" fmla="*/ 10 w 115"/>
                  <a:gd name="T17" fmla="*/ 357 h 792"/>
                  <a:gd name="T18" fmla="*/ 8 w 115"/>
                  <a:gd name="T19" fmla="*/ 311 h 792"/>
                  <a:gd name="T20" fmla="*/ 8 w 115"/>
                  <a:gd name="T21" fmla="*/ 262 h 792"/>
                  <a:gd name="T22" fmla="*/ 12 w 115"/>
                  <a:gd name="T23" fmla="*/ 216 h 792"/>
                  <a:gd name="T24" fmla="*/ 23 w 115"/>
                  <a:gd name="T25" fmla="*/ 170 h 792"/>
                  <a:gd name="T26" fmla="*/ 40 w 115"/>
                  <a:gd name="T27" fmla="*/ 123 h 792"/>
                  <a:gd name="T28" fmla="*/ 64 w 115"/>
                  <a:gd name="T29" fmla="*/ 77 h 792"/>
                  <a:gd name="T30" fmla="*/ 96 w 115"/>
                  <a:gd name="T31" fmla="*/ 29 h 792"/>
                  <a:gd name="T32" fmla="*/ 110 w 115"/>
                  <a:gd name="T33" fmla="*/ 0 h 792"/>
                  <a:gd name="T34" fmla="*/ 74 w 115"/>
                  <a:gd name="T35" fmla="*/ 48 h 792"/>
                  <a:gd name="T36" fmla="*/ 45 w 115"/>
                  <a:gd name="T37" fmla="*/ 96 h 792"/>
                  <a:gd name="T38" fmla="*/ 24 w 115"/>
                  <a:gd name="T39" fmla="*/ 145 h 792"/>
                  <a:gd name="T40" fmla="*/ 10 w 115"/>
                  <a:gd name="T41" fmla="*/ 192 h 792"/>
                  <a:gd name="T42" fmla="*/ 2 w 115"/>
                  <a:gd name="T43" fmla="*/ 239 h 792"/>
                  <a:gd name="T44" fmla="*/ 0 w 115"/>
                  <a:gd name="T45" fmla="*/ 286 h 792"/>
                  <a:gd name="T46" fmla="*/ 1 w 115"/>
                  <a:gd name="T47" fmla="*/ 334 h 792"/>
                  <a:gd name="T48" fmla="*/ 7 w 115"/>
                  <a:gd name="T49" fmla="*/ 382 h 792"/>
                  <a:gd name="T50" fmla="*/ 13 w 115"/>
                  <a:gd name="T51" fmla="*/ 429 h 792"/>
                  <a:gd name="T52" fmla="*/ 23 w 115"/>
                  <a:gd name="T53" fmla="*/ 479 h 792"/>
                  <a:gd name="T54" fmla="*/ 33 w 115"/>
                  <a:gd name="T55" fmla="*/ 527 h 792"/>
                  <a:gd name="T56" fmla="*/ 44 w 115"/>
                  <a:gd name="T57" fmla="*/ 577 h 792"/>
                  <a:gd name="T58" fmla="*/ 53 w 115"/>
                  <a:gd name="T59" fmla="*/ 630 h 792"/>
                  <a:gd name="T60" fmla="*/ 59 w 115"/>
                  <a:gd name="T61" fmla="*/ 683 h 792"/>
                  <a:gd name="T62" fmla="*/ 65 w 115"/>
                  <a:gd name="T63" fmla="*/ 736 h 792"/>
                  <a:gd name="T64" fmla="*/ 66 w 115"/>
                  <a:gd name="T65" fmla="*/ 792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792">
                    <a:moveTo>
                      <a:pt x="74" y="792"/>
                    </a:moveTo>
                    <a:lnTo>
                      <a:pt x="74" y="764"/>
                    </a:lnTo>
                    <a:lnTo>
                      <a:pt x="72" y="736"/>
                    </a:lnTo>
                    <a:lnTo>
                      <a:pt x="70" y="709"/>
                    </a:lnTo>
                    <a:lnTo>
                      <a:pt x="66" y="681"/>
                    </a:lnTo>
                    <a:lnTo>
                      <a:pt x="63" y="655"/>
                    </a:lnTo>
                    <a:lnTo>
                      <a:pt x="59" y="628"/>
                    </a:lnTo>
                    <a:lnTo>
                      <a:pt x="56" y="602"/>
                    </a:lnTo>
                    <a:lnTo>
                      <a:pt x="51" y="576"/>
                    </a:lnTo>
                    <a:lnTo>
                      <a:pt x="46" y="552"/>
                    </a:lnTo>
                    <a:lnTo>
                      <a:pt x="40" y="526"/>
                    </a:lnTo>
                    <a:lnTo>
                      <a:pt x="36" y="501"/>
                    </a:lnTo>
                    <a:lnTo>
                      <a:pt x="30" y="477"/>
                    </a:lnTo>
                    <a:lnTo>
                      <a:pt x="26" y="452"/>
                    </a:lnTo>
                    <a:lnTo>
                      <a:pt x="21" y="428"/>
                    </a:lnTo>
                    <a:lnTo>
                      <a:pt x="17" y="404"/>
                    </a:lnTo>
                    <a:lnTo>
                      <a:pt x="13" y="380"/>
                    </a:lnTo>
                    <a:lnTo>
                      <a:pt x="10" y="357"/>
                    </a:lnTo>
                    <a:lnTo>
                      <a:pt x="9" y="334"/>
                    </a:lnTo>
                    <a:lnTo>
                      <a:pt x="8" y="311"/>
                    </a:lnTo>
                    <a:lnTo>
                      <a:pt x="8" y="286"/>
                    </a:lnTo>
                    <a:lnTo>
                      <a:pt x="8" y="262"/>
                    </a:lnTo>
                    <a:lnTo>
                      <a:pt x="10" y="240"/>
                    </a:lnTo>
                    <a:lnTo>
                      <a:pt x="12" y="216"/>
                    </a:lnTo>
                    <a:lnTo>
                      <a:pt x="18" y="193"/>
                    </a:lnTo>
                    <a:lnTo>
                      <a:pt x="23" y="170"/>
                    </a:lnTo>
                    <a:lnTo>
                      <a:pt x="32" y="147"/>
                    </a:lnTo>
                    <a:lnTo>
                      <a:pt x="40" y="123"/>
                    </a:lnTo>
                    <a:lnTo>
                      <a:pt x="51" y="100"/>
                    </a:lnTo>
                    <a:lnTo>
                      <a:pt x="64" y="77"/>
                    </a:lnTo>
                    <a:lnTo>
                      <a:pt x="79" y="53"/>
                    </a:lnTo>
                    <a:lnTo>
                      <a:pt x="96" y="29"/>
                    </a:lnTo>
                    <a:lnTo>
                      <a:pt x="115" y="4"/>
                    </a:lnTo>
                    <a:lnTo>
                      <a:pt x="110" y="0"/>
                    </a:lnTo>
                    <a:lnTo>
                      <a:pt x="91" y="25"/>
                    </a:lnTo>
                    <a:lnTo>
                      <a:pt x="74" y="48"/>
                    </a:lnTo>
                    <a:lnTo>
                      <a:pt x="59" y="73"/>
                    </a:lnTo>
                    <a:lnTo>
                      <a:pt x="45" y="96"/>
                    </a:lnTo>
                    <a:lnTo>
                      <a:pt x="33" y="121"/>
                    </a:lnTo>
                    <a:lnTo>
                      <a:pt x="24" y="145"/>
                    </a:lnTo>
                    <a:lnTo>
                      <a:pt x="16" y="168"/>
                    </a:lnTo>
                    <a:lnTo>
                      <a:pt x="10" y="192"/>
                    </a:lnTo>
                    <a:lnTo>
                      <a:pt x="5" y="215"/>
                    </a:lnTo>
                    <a:lnTo>
                      <a:pt x="2" y="239"/>
                    </a:lnTo>
                    <a:lnTo>
                      <a:pt x="1" y="262"/>
                    </a:lnTo>
                    <a:lnTo>
                      <a:pt x="0" y="286"/>
                    </a:lnTo>
                    <a:lnTo>
                      <a:pt x="1" y="311"/>
                    </a:lnTo>
                    <a:lnTo>
                      <a:pt x="1" y="334"/>
                    </a:lnTo>
                    <a:lnTo>
                      <a:pt x="3" y="358"/>
                    </a:lnTo>
                    <a:lnTo>
                      <a:pt x="7" y="382"/>
                    </a:lnTo>
                    <a:lnTo>
                      <a:pt x="10" y="405"/>
                    </a:lnTo>
                    <a:lnTo>
                      <a:pt x="13" y="429"/>
                    </a:lnTo>
                    <a:lnTo>
                      <a:pt x="18" y="454"/>
                    </a:lnTo>
                    <a:lnTo>
                      <a:pt x="23" y="479"/>
                    </a:lnTo>
                    <a:lnTo>
                      <a:pt x="29" y="502"/>
                    </a:lnTo>
                    <a:lnTo>
                      <a:pt x="33" y="527"/>
                    </a:lnTo>
                    <a:lnTo>
                      <a:pt x="38" y="553"/>
                    </a:lnTo>
                    <a:lnTo>
                      <a:pt x="44" y="577"/>
                    </a:lnTo>
                    <a:lnTo>
                      <a:pt x="49" y="603"/>
                    </a:lnTo>
                    <a:lnTo>
                      <a:pt x="53" y="630"/>
                    </a:lnTo>
                    <a:lnTo>
                      <a:pt x="57" y="656"/>
                    </a:lnTo>
                    <a:lnTo>
                      <a:pt x="59" y="683"/>
                    </a:lnTo>
                    <a:lnTo>
                      <a:pt x="63" y="709"/>
                    </a:lnTo>
                    <a:lnTo>
                      <a:pt x="65" y="736"/>
                    </a:lnTo>
                    <a:lnTo>
                      <a:pt x="66" y="764"/>
                    </a:lnTo>
                    <a:lnTo>
                      <a:pt x="66" y="792"/>
                    </a:lnTo>
                    <a:lnTo>
                      <a:pt x="74" y="7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4" name="Freeform 2558">
                <a:extLst>
                  <a:ext uri="{FF2B5EF4-FFF2-40B4-BE49-F238E27FC236}">
                    <a16:creationId xmlns:a16="http://schemas.microsoft.com/office/drawing/2014/main" id="{AF82B9C8-6307-4FA7-8920-3A2EE278C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002"/>
                <a:ext cx="70" cy="80"/>
              </a:xfrm>
              <a:custGeom>
                <a:avLst/>
                <a:gdLst>
                  <a:gd name="T0" fmla="*/ 1 w 209"/>
                  <a:gd name="T1" fmla="*/ 239 h 239"/>
                  <a:gd name="T2" fmla="*/ 2 w 209"/>
                  <a:gd name="T3" fmla="*/ 239 h 239"/>
                  <a:gd name="T4" fmla="*/ 16 w 209"/>
                  <a:gd name="T5" fmla="*/ 235 h 239"/>
                  <a:gd name="T6" fmla="*/ 30 w 209"/>
                  <a:gd name="T7" fmla="*/ 226 h 239"/>
                  <a:gd name="T8" fmla="*/ 46 w 209"/>
                  <a:gd name="T9" fmla="*/ 218 h 239"/>
                  <a:gd name="T10" fmla="*/ 64 w 209"/>
                  <a:gd name="T11" fmla="*/ 205 h 239"/>
                  <a:gd name="T12" fmla="*/ 80 w 209"/>
                  <a:gd name="T13" fmla="*/ 191 h 239"/>
                  <a:gd name="T14" fmla="*/ 98 w 209"/>
                  <a:gd name="T15" fmla="*/ 174 h 239"/>
                  <a:gd name="T16" fmla="*/ 115 w 209"/>
                  <a:gd name="T17" fmla="*/ 156 h 239"/>
                  <a:gd name="T18" fmla="*/ 131 w 209"/>
                  <a:gd name="T19" fmla="*/ 138 h 239"/>
                  <a:gd name="T20" fmla="*/ 147 w 209"/>
                  <a:gd name="T21" fmla="*/ 119 h 239"/>
                  <a:gd name="T22" fmla="*/ 162 w 209"/>
                  <a:gd name="T23" fmla="*/ 99 h 239"/>
                  <a:gd name="T24" fmla="*/ 174 w 209"/>
                  <a:gd name="T25" fmla="*/ 79 h 239"/>
                  <a:gd name="T26" fmla="*/ 186 w 209"/>
                  <a:gd name="T27" fmla="*/ 60 h 239"/>
                  <a:gd name="T28" fmla="*/ 195 w 209"/>
                  <a:gd name="T29" fmla="*/ 43 h 239"/>
                  <a:gd name="T30" fmla="*/ 203 w 209"/>
                  <a:gd name="T31" fmla="*/ 27 h 239"/>
                  <a:gd name="T32" fmla="*/ 208 w 209"/>
                  <a:gd name="T33" fmla="*/ 12 h 239"/>
                  <a:gd name="T34" fmla="*/ 209 w 209"/>
                  <a:gd name="T35" fmla="*/ 0 h 239"/>
                  <a:gd name="T36" fmla="*/ 202 w 209"/>
                  <a:gd name="T37" fmla="*/ 0 h 239"/>
                  <a:gd name="T38" fmla="*/ 200 w 209"/>
                  <a:gd name="T39" fmla="*/ 11 h 239"/>
                  <a:gd name="T40" fmla="*/ 195 w 209"/>
                  <a:gd name="T41" fmla="*/ 24 h 239"/>
                  <a:gd name="T42" fmla="*/ 190 w 209"/>
                  <a:gd name="T43" fmla="*/ 40 h 239"/>
                  <a:gd name="T44" fmla="*/ 181 w 209"/>
                  <a:gd name="T45" fmla="*/ 58 h 239"/>
                  <a:gd name="T46" fmla="*/ 169 w 209"/>
                  <a:gd name="T47" fmla="*/ 76 h 239"/>
                  <a:gd name="T48" fmla="*/ 156 w 209"/>
                  <a:gd name="T49" fmla="*/ 95 h 239"/>
                  <a:gd name="T50" fmla="*/ 141 w 209"/>
                  <a:gd name="T51" fmla="*/ 114 h 239"/>
                  <a:gd name="T52" fmla="*/ 126 w 209"/>
                  <a:gd name="T53" fmla="*/ 133 h 239"/>
                  <a:gd name="T54" fmla="*/ 109 w 209"/>
                  <a:gd name="T55" fmla="*/ 151 h 239"/>
                  <a:gd name="T56" fmla="*/ 92 w 209"/>
                  <a:gd name="T57" fmla="*/ 170 h 239"/>
                  <a:gd name="T58" fmla="*/ 75 w 209"/>
                  <a:gd name="T59" fmla="*/ 185 h 239"/>
                  <a:gd name="T60" fmla="*/ 60 w 209"/>
                  <a:gd name="T61" fmla="*/ 199 h 239"/>
                  <a:gd name="T62" fmla="*/ 43 w 209"/>
                  <a:gd name="T63" fmla="*/ 212 h 239"/>
                  <a:gd name="T64" fmla="*/ 28 w 209"/>
                  <a:gd name="T65" fmla="*/ 222 h 239"/>
                  <a:gd name="T66" fmla="*/ 14 w 209"/>
                  <a:gd name="T67" fmla="*/ 227 h 239"/>
                  <a:gd name="T68" fmla="*/ 0 w 209"/>
                  <a:gd name="T69" fmla="*/ 231 h 239"/>
                  <a:gd name="T70" fmla="*/ 1 w 209"/>
                  <a:gd name="T71" fmla="*/ 231 h 239"/>
                  <a:gd name="T72" fmla="*/ 1 w 209"/>
                  <a:gd name="T7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9" h="239">
                    <a:moveTo>
                      <a:pt x="1" y="239"/>
                    </a:moveTo>
                    <a:lnTo>
                      <a:pt x="2" y="239"/>
                    </a:lnTo>
                    <a:lnTo>
                      <a:pt x="16" y="235"/>
                    </a:lnTo>
                    <a:lnTo>
                      <a:pt x="30" y="226"/>
                    </a:lnTo>
                    <a:lnTo>
                      <a:pt x="46" y="218"/>
                    </a:lnTo>
                    <a:lnTo>
                      <a:pt x="64" y="205"/>
                    </a:lnTo>
                    <a:lnTo>
                      <a:pt x="80" y="191"/>
                    </a:lnTo>
                    <a:lnTo>
                      <a:pt x="98" y="174"/>
                    </a:lnTo>
                    <a:lnTo>
                      <a:pt x="115" y="156"/>
                    </a:lnTo>
                    <a:lnTo>
                      <a:pt x="131" y="138"/>
                    </a:lnTo>
                    <a:lnTo>
                      <a:pt x="147" y="119"/>
                    </a:lnTo>
                    <a:lnTo>
                      <a:pt x="162" y="99"/>
                    </a:lnTo>
                    <a:lnTo>
                      <a:pt x="174" y="79"/>
                    </a:lnTo>
                    <a:lnTo>
                      <a:pt x="186" y="60"/>
                    </a:lnTo>
                    <a:lnTo>
                      <a:pt x="195" y="43"/>
                    </a:lnTo>
                    <a:lnTo>
                      <a:pt x="203" y="27"/>
                    </a:lnTo>
                    <a:lnTo>
                      <a:pt x="208" y="12"/>
                    </a:lnTo>
                    <a:lnTo>
                      <a:pt x="209" y="0"/>
                    </a:lnTo>
                    <a:lnTo>
                      <a:pt x="202" y="0"/>
                    </a:lnTo>
                    <a:lnTo>
                      <a:pt x="200" y="11"/>
                    </a:lnTo>
                    <a:lnTo>
                      <a:pt x="195" y="24"/>
                    </a:lnTo>
                    <a:lnTo>
                      <a:pt x="190" y="40"/>
                    </a:lnTo>
                    <a:lnTo>
                      <a:pt x="181" y="58"/>
                    </a:lnTo>
                    <a:lnTo>
                      <a:pt x="169" y="76"/>
                    </a:lnTo>
                    <a:lnTo>
                      <a:pt x="156" y="95"/>
                    </a:lnTo>
                    <a:lnTo>
                      <a:pt x="141" y="114"/>
                    </a:lnTo>
                    <a:lnTo>
                      <a:pt x="126" y="133"/>
                    </a:lnTo>
                    <a:lnTo>
                      <a:pt x="109" y="151"/>
                    </a:lnTo>
                    <a:lnTo>
                      <a:pt x="92" y="170"/>
                    </a:lnTo>
                    <a:lnTo>
                      <a:pt x="75" y="185"/>
                    </a:lnTo>
                    <a:lnTo>
                      <a:pt x="60" y="199"/>
                    </a:lnTo>
                    <a:lnTo>
                      <a:pt x="43" y="212"/>
                    </a:lnTo>
                    <a:lnTo>
                      <a:pt x="28" y="222"/>
                    </a:lnTo>
                    <a:lnTo>
                      <a:pt x="14" y="227"/>
                    </a:lnTo>
                    <a:lnTo>
                      <a:pt x="0" y="231"/>
                    </a:lnTo>
                    <a:lnTo>
                      <a:pt x="1" y="231"/>
                    </a:lnTo>
                    <a:lnTo>
                      <a:pt x="1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5" name="Freeform 2559">
                <a:extLst>
                  <a:ext uri="{FF2B5EF4-FFF2-40B4-BE49-F238E27FC236}">
                    <a16:creationId xmlns:a16="http://schemas.microsoft.com/office/drawing/2014/main" id="{32D6B63E-3809-436D-8DD3-BEB91FA67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079"/>
                <a:ext cx="163" cy="27"/>
              </a:xfrm>
              <a:custGeom>
                <a:avLst/>
                <a:gdLst>
                  <a:gd name="T0" fmla="*/ 2 w 489"/>
                  <a:gd name="T1" fmla="*/ 79 h 79"/>
                  <a:gd name="T2" fmla="*/ 23 w 489"/>
                  <a:gd name="T3" fmla="*/ 73 h 79"/>
                  <a:gd name="T4" fmla="*/ 46 w 489"/>
                  <a:gd name="T5" fmla="*/ 66 h 79"/>
                  <a:gd name="T6" fmla="*/ 73 w 489"/>
                  <a:gd name="T7" fmla="*/ 60 h 79"/>
                  <a:gd name="T8" fmla="*/ 103 w 489"/>
                  <a:gd name="T9" fmla="*/ 55 h 79"/>
                  <a:gd name="T10" fmla="*/ 134 w 489"/>
                  <a:gd name="T11" fmla="*/ 49 h 79"/>
                  <a:gd name="T12" fmla="*/ 167 w 489"/>
                  <a:gd name="T13" fmla="*/ 42 h 79"/>
                  <a:gd name="T14" fmla="*/ 202 w 489"/>
                  <a:gd name="T15" fmla="*/ 39 h 79"/>
                  <a:gd name="T16" fmla="*/ 237 w 489"/>
                  <a:gd name="T17" fmla="*/ 33 h 79"/>
                  <a:gd name="T18" fmla="*/ 273 w 489"/>
                  <a:gd name="T19" fmla="*/ 29 h 79"/>
                  <a:gd name="T20" fmla="*/ 307 w 489"/>
                  <a:gd name="T21" fmla="*/ 25 h 79"/>
                  <a:gd name="T22" fmla="*/ 342 w 489"/>
                  <a:gd name="T23" fmla="*/ 21 h 79"/>
                  <a:gd name="T24" fmla="*/ 376 w 489"/>
                  <a:gd name="T25" fmla="*/ 17 h 79"/>
                  <a:gd name="T26" fmla="*/ 407 w 489"/>
                  <a:gd name="T27" fmla="*/ 14 h 79"/>
                  <a:gd name="T28" fmla="*/ 436 w 489"/>
                  <a:gd name="T29" fmla="*/ 12 h 79"/>
                  <a:gd name="T30" fmla="*/ 466 w 489"/>
                  <a:gd name="T31" fmla="*/ 9 h 79"/>
                  <a:gd name="T32" fmla="*/ 489 w 489"/>
                  <a:gd name="T33" fmla="*/ 8 h 79"/>
                  <a:gd name="T34" fmla="*/ 478 w 489"/>
                  <a:gd name="T35" fmla="*/ 1 h 79"/>
                  <a:gd name="T36" fmla="*/ 452 w 489"/>
                  <a:gd name="T37" fmla="*/ 3 h 79"/>
                  <a:gd name="T38" fmla="*/ 423 w 489"/>
                  <a:gd name="T39" fmla="*/ 5 h 79"/>
                  <a:gd name="T40" fmla="*/ 392 w 489"/>
                  <a:gd name="T41" fmla="*/ 9 h 79"/>
                  <a:gd name="T42" fmla="*/ 358 w 489"/>
                  <a:gd name="T43" fmla="*/ 12 h 79"/>
                  <a:gd name="T44" fmla="*/ 324 w 489"/>
                  <a:gd name="T45" fmla="*/ 17 h 79"/>
                  <a:gd name="T46" fmla="*/ 288 w 489"/>
                  <a:gd name="T47" fmla="*/ 20 h 79"/>
                  <a:gd name="T48" fmla="*/ 254 w 489"/>
                  <a:gd name="T49" fmla="*/ 25 h 79"/>
                  <a:gd name="T50" fmla="*/ 218 w 489"/>
                  <a:gd name="T51" fmla="*/ 29 h 79"/>
                  <a:gd name="T52" fmla="*/ 183 w 489"/>
                  <a:gd name="T53" fmla="*/ 35 h 79"/>
                  <a:gd name="T54" fmla="*/ 149 w 489"/>
                  <a:gd name="T55" fmla="*/ 39 h 79"/>
                  <a:gd name="T56" fmla="*/ 117 w 489"/>
                  <a:gd name="T57" fmla="*/ 45 h 79"/>
                  <a:gd name="T58" fmla="*/ 87 w 489"/>
                  <a:gd name="T59" fmla="*/ 50 h 79"/>
                  <a:gd name="T60" fmla="*/ 57 w 489"/>
                  <a:gd name="T61" fmla="*/ 56 h 79"/>
                  <a:gd name="T62" fmla="*/ 33 w 489"/>
                  <a:gd name="T63" fmla="*/ 63 h 79"/>
                  <a:gd name="T64" fmla="*/ 10 w 489"/>
                  <a:gd name="T65" fmla="*/ 68 h 79"/>
                  <a:gd name="T66" fmla="*/ 0 w 489"/>
                  <a:gd name="T67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9" h="79">
                    <a:moveTo>
                      <a:pt x="2" y="79"/>
                    </a:moveTo>
                    <a:lnTo>
                      <a:pt x="2" y="79"/>
                    </a:lnTo>
                    <a:lnTo>
                      <a:pt x="11" y="76"/>
                    </a:lnTo>
                    <a:lnTo>
                      <a:pt x="23" y="73"/>
                    </a:lnTo>
                    <a:lnTo>
                      <a:pt x="34" y="69"/>
                    </a:lnTo>
                    <a:lnTo>
                      <a:pt x="46" y="66"/>
                    </a:lnTo>
                    <a:lnTo>
                      <a:pt x="60" y="64"/>
                    </a:lnTo>
                    <a:lnTo>
                      <a:pt x="73" y="60"/>
                    </a:lnTo>
                    <a:lnTo>
                      <a:pt x="88" y="57"/>
                    </a:lnTo>
                    <a:lnTo>
                      <a:pt x="103" y="55"/>
                    </a:lnTo>
                    <a:lnTo>
                      <a:pt x="118" y="51"/>
                    </a:lnTo>
                    <a:lnTo>
                      <a:pt x="134" y="49"/>
                    </a:lnTo>
                    <a:lnTo>
                      <a:pt x="152" y="46"/>
                    </a:lnTo>
                    <a:lnTo>
                      <a:pt x="167" y="42"/>
                    </a:lnTo>
                    <a:lnTo>
                      <a:pt x="184" y="40"/>
                    </a:lnTo>
                    <a:lnTo>
                      <a:pt x="202" y="39"/>
                    </a:lnTo>
                    <a:lnTo>
                      <a:pt x="219" y="36"/>
                    </a:lnTo>
                    <a:lnTo>
                      <a:pt x="237" y="33"/>
                    </a:lnTo>
                    <a:lnTo>
                      <a:pt x="255" y="31"/>
                    </a:lnTo>
                    <a:lnTo>
                      <a:pt x="273" y="29"/>
                    </a:lnTo>
                    <a:lnTo>
                      <a:pt x="290" y="27"/>
                    </a:lnTo>
                    <a:lnTo>
                      <a:pt x="307" y="25"/>
                    </a:lnTo>
                    <a:lnTo>
                      <a:pt x="325" y="22"/>
                    </a:lnTo>
                    <a:lnTo>
                      <a:pt x="342" y="21"/>
                    </a:lnTo>
                    <a:lnTo>
                      <a:pt x="359" y="19"/>
                    </a:lnTo>
                    <a:lnTo>
                      <a:pt x="376" y="17"/>
                    </a:lnTo>
                    <a:lnTo>
                      <a:pt x="392" y="17"/>
                    </a:lnTo>
                    <a:lnTo>
                      <a:pt x="407" y="14"/>
                    </a:lnTo>
                    <a:lnTo>
                      <a:pt x="423" y="13"/>
                    </a:lnTo>
                    <a:lnTo>
                      <a:pt x="436" y="12"/>
                    </a:lnTo>
                    <a:lnTo>
                      <a:pt x="452" y="10"/>
                    </a:lnTo>
                    <a:lnTo>
                      <a:pt x="466" y="9"/>
                    </a:lnTo>
                    <a:lnTo>
                      <a:pt x="478" y="8"/>
                    </a:lnTo>
                    <a:lnTo>
                      <a:pt x="489" y="8"/>
                    </a:lnTo>
                    <a:lnTo>
                      <a:pt x="489" y="0"/>
                    </a:lnTo>
                    <a:lnTo>
                      <a:pt x="478" y="1"/>
                    </a:lnTo>
                    <a:lnTo>
                      <a:pt x="466" y="2"/>
                    </a:lnTo>
                    <a:lnTo>
                      <a:pt x="452" y="3"/>
                    </a:lnTo>
                    <a:lnTo>
                      <a:pt x="436" y="4"/>
                    </a:lnTo>
                    <a:lnTo>
                      <a:pt x="423" y="5"/>
                    </a:lnTo>
                    <a:lnTo>
                      <a:pt x="407" y="8"/>
                    </a:lnTo>
                    <a:lnTo>
                      <a:pt x="392" y="9"/>
                    </a:lnTo>
                    <a:lnTo>
                      <a:pt x="375" y="10"/>
                    </a:lnTo>
                    <a:lnTo>
                      <a:pt x="358" y="12"/>
                    </a:lnTo>
                    <a:lnTo>
                      <a:pt x="341" y="13"/>
                    </a:lnTo>
                    <a:lnTo>
                      <a:pt x="324" y="17"/>
                    </a:lnTo>
                    <a:lnTo>
                      <a:pt x="307" y="18"/>
                    </a:lnTo>
                    <a:lnTo>
                      <a:pt x="288" y="20"/>
                    </a:lnTo>
                    <a:lnTo>
                      <a:pt x="272" y="22"/>
                    </a:lnTo>
                    <a:lnTo>
                      <a:pt x="254" y="25"/>
                    </a:lnTo>
                    <a:lnTo>
                      <a:pt x="236" y="27"/>
                    </a:lnTo>
                    <a:lnTo>
                      <a:pt x="218" y="29"/>
                    </a:lnTo>
                    <a:lnTo>
                      <a:pt x="201" y="31"/>
                    </a:lnTo>
                    <a:lnTo>
                      <a:pt x="183" y="35"/>
                    </a:lnTo>
                    <a:lnTo>
                      <a:pt x="166" y="37"/>
                    </a:lnTo>
                    <a:lnTo>
                      <a:pt x="149" y="39"/>
                    </a:lnTo>
                    <a:lnTo>
                      <a:pt x="133" y="41"/>
                    </a:lnTo>
                    <a:lnTo>
                      <a:pt x="117" y="45"/>
                    </a:lnTo>
                    <a:lnTo>
                      <a:pt x="101" y="47"/>
                    </a:lnTo>
                    <a:lnTo>
                      <a:pt x="87" y="50"/>
                    </a:lnTo>
                    <a:lnTo>
                      <a:pt x="72" y="54"/>
                    </a:lnTo>
                    <a:lnTo>
                      <a:pt x="57" y="56"/>
                    </a:lnTo>
                    <a:lnTo>
                      <a:pt x="45" y="59"/>
                    </a:lnTo>
                    <a:lnTo>
                      <a:pt x="33" y="63"/>
                    </a:lnTo>
                    <a:lnTo>
                      <a:pt x="21" y="65"/>
                    </a:lnTo>
                    <a:lnTo>
                      <a:pt x="10" y="6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6" name="Freeform 2560">
                <a:extLst>
                  <a:ext uri="{FF2B5EF4-FFF2-40B4-BE49-F238E27FC236}">
                    <a16:creationId xmlns:a16="http://schemas.microsoft.com/office/drawing/2014/main" id="{E1445E40-A771-439F-98D3-9666F5F6F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103"/>
                <a:ext cx="62" cy="130"/>
              </a:xfrm>
              <a:custGeom>
                <a:avLst/>
                <a:gdLst>
                  <a:gd name="T0" fmla="*/ 35 w 186"/>
                  <a:gd name="T1" fmla="*/ 390 h 390"/>
                  <a:gd name="T2" fmla="*/ 35 w 186"/>
                  <a:gd name="T3" fmla="*/ 387 h 390"/>
                  <a:gd name="T4" fmla="*/ 24 w 186"/>
                  <a:gd name="T5" fmla="*/ 355 h 390"/>
                  <a:gd name="T6" fmla="*/ 16 w 186"/>
                  <a:gd name="T7" fmla="*/ 322 h 390"/>
                  <a:gd name="T8" fmla="*/ 11 w 186"/>
                  <a:gd name="T9" fmla="*/ 290 h 390"/>
                  <a:gd name="T10" fmla="*/ 9 w 186"/>
                  <a:gd name="T11" fmla="*/ 261 h 390"/>
                  <a:gd name="T12" fmla="*/ 8 w 186"/>
                  <a:gd name="T13" fmla="*/ 231 h 390"/>
                  <a:gd name="T14" fmla="*/ 10 w 186"/>
                  <a:gd name="T15" fmla="*/ 203 h 390"/>
                  <a:gd name="T16" fmla="*/ 15 w 186"/>
                  <a:gd name="T17" fmla="*/ 175 h 390"/>
                  <a:gd name="T18" fmla="*/ 22 w 186"/>
                  <a:gd name="T19" fmla="*/ 150 h 390"/>
                  <a:gd name="T20" fmla="*/ 32 w 186"/>
                  <a:gd name="T21" fmla="*/ 126 h 390"/>
                  <a:gd name="T22" fmla="*/ 44 w 186"/>
                  <a:gd name="T23" fmla="*/ 104 h 390"/>
                  <a:gd name="T24" fmla="*/ 62 w 186"/>
                  <a:gd name="T25" fmla="*/ 83 h 390"/>
                  <a:gd name="T26" fmla="*/ 79 w 186"/>
                  <a:gd name="T27" fmla="*/ 65 h 390"/>
                  <a:gd name="T28" fmla="*/ 101 w 186"/>
                  <a:gd name="T29" fmla="*/ 47 h 390"/>
                  <a:gd name="T30" fmla="*/ 126 w 186"/>
                  <a:gd name="T31" fmla="*/ 31 h 390"/>
                  <a:gd name="T32" fmla="*/ 155 w 186"/>
                  <a:gd name="T33" fmla="*/ 18 h 390"/>
                  <a:gd name="T34" fmla="*/ 186 w 186"/>
                  <a:gd name="T35" fmla="*/ 6 h 390"/>
                  <a:gd name="T36" fmla="*/ 184 w 186"/>
                  <a:gd name="T37" fmla="*/ 0 h 390"/>
                  <a:gd name="T38" fmla="*/ 152 w 186"/>
                  <a:gd name="T39" fmla="*/ 11 h 390"/>
                  <a:gd name="T40" fmla="*/ 122 w 186"/>
                  <a:gd name="T41" fmla="*/ 25 h 390"/>
                  <a:gd name="T42" fmla="*/ 97 w 186"/>
                  <a:gd name="T43" fmla="*/ 41 h 390"/>
                  <a:gd name="T44" fmla="*/ 74 w 186"/>
                  <a:gd name="T45" fmla="*/ 59 h 390"/>
                  <a:gd name="T46" fmla="*/ 55 w 186"/>
                  <a:gd name="T47" fmla="*/ 78 h 390"/>
                  <a:gd name="T48" fmla="*/ 40 w 186"/>
                  <a:gd name="T49" fmla="*/ 99 h 390"/>
                  <a:gd name="T50" fmla="*/ 26 w 186"/>
                  <a:gd name="T51" fmla="*/ 123 h 390"/>
                  <a:gd name="T52" fmla="*/ 16 w 186"/>
                  <a:gd name="T53" fmla="*/ 148 h 390"/>
                  <a:gd name="T54" fmla="*/ 7 w 186"/>
                  <a:gd name="T55" fmla="*/ 173 h 390"/>
                  <a:gd name="T56" fmla="*/ 3 w 186"/>
                  <a:gd name="T57" fmla="*/ 202 h 390"/>
                  <a:gd name="T58" fmla="*/ 0 w 186"/>
                  <a:gd name="T59" fmla="*/ 231 h 390"/>
                  <a:gd name="T60" fmla="*/ 1 w 186"/>
                  <a:gd name="T61" fmla="*/ 261 h 390"/>
                  <a:gd name="T62" fmla="*/ 5 w 186"/>
                  <a:gd name="T63" fmla="*/ 291 h 390"/>
                  <a:gd name="T64" fmla="*/ 9 w 186"/>
                  <a:gd name="T65" fmla="*/ 324 h 390"/>
                  <a:gd name="T66" fmla="*/ 17 w 186"/>
                  <a:gd name="T67" fmla="*/ 356 h 390"/>
                  <a:gd name="T68" fmla="*/ 27 w 186"/>
                  <a:gd name="T69" fmla="*/ 390 h 390"/>
                  <a:gd name="T70" fmla="*/ 27 w 186"/>
                  <a:gd name="T71" fmla="*/ 387 h 390"/>
                  <a:gd name="T72" fmla="*/ 35 w 186"/>
                  <a:gd name="T73" fmla="*/ 39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390">
                    <a:moveTo>
                      <a:pt x="35" y="390"/>
                    </a:moveTo>
                    <a:lnTo>
                      <a:pt x="35" y="387"/>
                    </a:lnTo>
                    <a:lnTo>
                      <a:pt x="24" y="355"/>
                    </a:lnTo>
                    <a:lnTo>
                      <a:pt x="16" y="322"/>
                    </a:lnTo>
                    <a:lnTo>
                      <a:pt x="11" y="290"/>
                    </a:lnTo>
                    <a:lnTo>
                      <a:pt x="9" y="261"/>
                    </a:lnTo>
                    <a:lnTo>
                      <a:pt x="8" y="231"/>
                    </a:lnTo>
                    <a:lnTo>
                      <a:pt x="10" y="203"/>
                    </a:lnTo>
                    <a:lnTo>
                      <a:pt x="15" y="175"/>
                    </a:lnTo>
                    <a:lnTo>
                      <a:pt x="22" y="150"/>
                    </a:lnTo>
                    <a:lnTo>
                      <a:pt x="32" y="126"/>
                    </a:lnTo>
                    <a:lnTo>
                      <a:pt x="44" y="104"/>
                    </a:lnTo>
                    <a:lnTo>
                      <a:pt x="62" y="83"/>
                    </a:lnTo>
                    <a:lnTo>
                      <a:pt x="79" y="65"/>
                    </a:lnTo>
                    <a:lnTo>
                      <a:pt x="101" y="47"/>
                    </a:lnTo>
                    <a:lnTo>
                      <a:pt x="126" y="31"/>
                    </a:lnTo>
                    <a:lnTo>
                      <a:pt x="155" y="18"/>
                    </a:lnTo>
                    <a:lnTo>
                      <a:pt x="186" y="6"/>
                    </a:lnTo>
                    <a:lnTo>
                      <a:pt x="184" y="0"/>
                    </a:lnTo>
                    <a:lnTo>
                      <a:pt x="152" y="11"/>
                    </a:lnTo>
                    <a:lnTo>
                      <a:pt x="122" y="25"/>
                    </a:lnTo>
                    <a:lnTo>
                      <a:pt x="97" y="41"/>
                    </a:lnTo>
                    <a:lnTo>
                      <a:pt x="74" y="59"/>
                    </a:lnTo>
                    <a:lnTo>
                      <a:pt x="55" y="78"/>
                    </a:lnTo>
                    <a:lnTo>
                      <a:pt x="40" y="99"/>
                    </a:lnTo>
                    <a:lnTo>
                      <a:pt x="26" y="123"/>
                    </a:lnTo>
                    <a:lnTo>
                      <a:pt x="16" y="148"/>
                    </a:lnTo>
                    <a:lnTo>
                      <a:pt x="7" y="173"/>
                    </a:lnTo>
                    <a:lnTo>
                      <a:pt x="3" y="202"/>
                    </a:lnTo>
                    <a:lnTo>
                      <a:pt x="0" y="231"/>
                    </a:lnTo>
                    <a:lnTo>
                      <a:pt x="1" y="261"/>
                    </a:lnTo>
                    <a:lnTo>
                      <a:pt x="5" y="291"/>
                    </a:lnTo>
                    <a:lnTo>
                      <a:pt x="9" y="324"/>
                    </a:lnTo>
                    <a:lnTo>
                      <a:pt x="17" y="356"/>
                    </a:lnTo>
                    <a:lnTo>
                      <a:pt x="27" y="390"/>
                    </a:lnTo>
                    <a:lnTo>
                      <a:pt x="27" y="387"/>
                    </a:lnTo>
                    <a:lnTo>
                      <a:pt x="35" y="3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7" name="Freeform 2561">
                <a:extLst>
                  <a:ext uri="{FF2B5EF4-FFF2-40B4-BE49-F238E27FC236}">
                    <a16:creationId xmlns:a16="http://schemas.microsoft.com/office/drawing/2014/main" id="{41349E83-D515-416D-A915-3D56E0D67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32"/>
                <a:ext cx="74" cy="246"/>
              </a:xfrm>
              <a:custGeom>
                <a:avLst/>
                <a:gdLst>
                  <a:gd name="T0" fmla="*/ 6 w 224"/>
                  <a:gd name="T1" fmla="*/ 738 h 738"/>
                  <a:gd name="T2" fmla="*/ 15 w 224"/>
                  <a:gd name="T3" fmla="*/ 685 h 738"/>
                  <a:gd name="T4" fmla="*/ 26 w 224"/>
                  <a:gd name="T5" fmla="*/ 633 h 738"/>
                  <a:gd name="T6" fmla="*/ 35 w 224"/>
                  <a:gd name="T7" fmla="*/ 584 h 738"/>
                  <a:gd name="T8" fmla="*/ 46 w 224"/>
                  <a:gd name="T9" fmla="*/ 536 h 738"/>
                  <a:gd name="T10" fmla="*/ 57 w 224"/>
                  <a:gd name="T11" fmla="*/ 490 h 738"/>
                  <a:gd name="T12" fmla="*/ 70 w 224"/>
                  <a:gd name="T13" fmla="*/ 444 h 738"/>
                  <a:gd name="T14" fmla="*/ 83 w 224"/>
                  <a:gd name="T15" fmla="*/ 399 h 738"/>
                  <a:gd name="T16" fmla="*/ 96 w 224"/>
                  <a:gd name="T17" fmla="*/ 355 h 738"/>
                  <a:gd name="T18" fmla="*/ 111 w 224"/>
                  <a:gd name="T19" fmla="*/ 312 h 738"/>
                  <a:gd name="T20" fmla="*/ 125 w 224"/>
                  <a:gd name="T21" fmla="*/ 270 h 738"/>
                  <a:gd name="T22" fmla="*/ 140 w 224"/>
                  <a:gd name="T23" fmla="*/ 226 h 738"/>
                  <a:gd name="T24" fmla="*/ 156 w 224"/>
                  <a:gd name="T25" fmla="*/ 182 h 738"/>
                  <a:gd name="T26" fmla="*/ 172 w 224"/>
                  <a:gd name="T27" fmla="*/ 139 h 738"/>
                  <a:gd name="T28" fmla="*/ 189 w 224"/>
                  <a:gd name="T29" fmla="*/ 95 h 738"/>
                  <a:gd name="T30" fmla="*/ 206 w 224"/>
                  <a:gd name="T31" fmla="*/ 49 h 738"/>
                  <a:gd name="T32" fmla="*/ 224 w 224"/>
                  <a:gd name="T33" fmla="*/ 3 h 738"/>
                  <a:gd name="T34" fmla="*/ 207 w 224"/>
                  <a:gd name="T35" fmla="*/ 24 h 738"/>
                  <a:gd name="T36" fmla="*/ 190 w 224"/>
                  <a:gd name="T37" fmla="*/ 69 h 738"/>
                  <a:gd name="T38" fmla="*/ 174 w 224"/>
                  <a:gd name="T39" fmla="*/ 114 h 738"/>
                  <a:gd name="T40" fmla="*/ 157 w 224"/>
                  <a:gd name="T41" fmla="*/ 158 h 738"/>
                  <a:gd name="T42" fmla="*/ 141 w 224"/>
                  <a:gd name="T43" fmla="*/ 201 h 738"/>
                  <a:gd name="T44" fmla="*/ 126 w 224"/>
                  <a:gd name="T45" fmla="*/ 245 h 738"/>
                  <a:gd name="T46" fmla="*/ 111 w 224"/>
                  <a:gd name="T47" fmla="*/ 288 h 738"/>
                  <a:gd name="T48" fmla="*/ 96 w 224"/>
                  <a:gd name="T49" fmla="*/ 332 h 738"/>
                  <a:gd name="T50" fmla="*/ 83 w 224"/>
                  <a:gd name="T51" fmla="*/ 376 h 738"/>
                  <a:gd name="T52" fmla="*/ 69 w 224"/>
                  <a:gd name="T53" fmla="*/ 420 h 738"/>
                  <a:gd name="T54" fmla="*/ 56 w 224"/>
                  <a:gd name="T55" fmla="*/ 465 h 738"/>
                  <a:gd name="T56" fmla="*/ 45 w 224"/>
                  <a:gd name="T57" fmla="*/ 511 h 738"/>
                  <a:gd name="T58" fmla="*/ 33 w 224"/>
                  <a:gd name="T59" fmla="*/ 558 h 738"/>
                  <a:gd name="T60" fmla="*/ 23 w 224"/>
                  <a:gd name="T61" fmla="*/ 607 h 738"/>
                  <a:gd name="T62" fmla="*/ 12 w 224"/>
                  <a:gd name="T63" fmla="*/ 657 h 738"/>
                  <a:gd name="T64" fmla="*/ 4 w 224"/>
                  <a:gd name="T65" fmla="*/ 708 h 738"/>
                  <a:gd name="T66" fmla="*/ 0 w 224"/>
                  <a:gd name="T67" fmla="*/ 736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4" h="738">
                    <a:moveTo>
                      <a:pt x="6" y="736"/>
                    </a:moveTo>
                    <a:lnTo>
                      <a:pt x="6" y="738"/>
                    </a:lnTo>
                    <a:lnTo>
                      <a:pt x="11" y="710"/>
                    </a:lnTo>
                    <a:lnTo>
                      <a:pt x="15" y="685"/>
                    </a:lnTo>
                    <a:lnTo>
                      <a:pt x="20" y="658"/>
                    </a:lnTo>
                    <a:lnTo>
                      <a:pt x="26" y="633"/>
                    </a:lnTo>
                    <a:lnTo>
                      <a:pt x="30" y="609"/>
                    </a:lnTo>
                    <a:lnTo>
                      <a:pt x="35" y="584"/>
                    </a:lnTo>
                    <a:lnTo>
                      <a:pt x="40" y="559"/>
                    </a:lnTo>
                    <a:lnTo>
                      <a:pt x="46" y="536"/>
                    </a:lnTo>
                    <a:lnTo>
                      <a:pt x="51" y="512"/>
                    </a:lnTo>
                    <a:lnTo>
                      <a:pt x="57" y="490"/>
                    </a:lnTo>
                    <a:lnTo>
                      <a:pt x="64" y="466"/>
                    </a:lnTo>
                    <a:lnTo>
                      <a:pt x="70" y="444"/>
                    </a:lnTo>
                    <a:lnTo>
                      <a:pt x="76" y="421"/>
                    </a:lnTo>
                    <a:lnTo>
                      <a:pt x="83" y="399"/>
                    </a:lnTo>
                    <a:lnTo>
                      <a:pt x="89" y="378"/>
                    </a:lnTo>
                    <a:lnTo>
                      <a:pt x="96" y="355"/>
                    </a:lnTo>
                    <a:lnTo>
                      <a:pt x="104" y="334"/>
                    </a:lnTo>
                    <a:lnTo>
                      <a:pt x="111" y="312"/>
                    </a:lnTo>
                    <a:lnTo>
                      <a:pt x="117" y="291"/>
                    </a:lnTo>
                    <a:lnTo>
                      <a:pt x="125" y="270"/>
                    </a:lnTo>
                    <a:lnTo>
                      <a:pt x="133" y="247"/>
                    </a:lnTo>
                    <a:lnTo>
                      <a:pt x="140" y="226"/>
                    </a:lnTo>
                    <a:lnTo>
                      <a:pt x="148" y="205"/>
                    </a:lnTo>
                    <a:lnTo>
                      <a:pt x="156" y="182"/>
                    </a:lnTo>
                    <a:lnTo>
                      <a:pt x="163" y="161"/>
                    </a:lnTo>
                    <a:lnTo>
                      <a:pt x="172" y="139"/>
                    </a:lnTo>
                    <a:lnTo>
                      <a:pt x="180" y="117"/>
                    </a:lnTo>
                    <a:lnTo>
                      <a:pt x="189" y="95"/>
                    </a:lnTo>
                    <a:lnTo>
                      <a:pt x="198" y="72"/>
                    </a:lnTo>
                    <a:lnTo>
                      <a:pt x="206" y="49"/>
                    </a:lnTo>
                    <a:lnTo>
                      <a:pt x="215" y="26"/>
                    </a:lnTo>
                    <a:lnTo>
                      <a:pt x="224" y="3"/>
                    </a:lnTo>
                    <a:lnTo>
                      <a:pt x="216" y="0"/>
                    </a:lnTo>
                    <a:lnTo>
                      <a:pt x="207" y="24"/>
                    </a:lnTo>
                    <a:lnTo>
                      <a:pt x="199" y="47"/>
                    </a:lnTo>
                    <a:lnTo>
                      <a:pt x="190" y="69"/>
                    </a:lnTo>
                    <a:lnTo>
                      <a:pt x="181" y="93"/>
                    </a:lnTo>
                    <a:lnTo>
                      <a:pt x="174" y="114"/>
                    </a:lnTo>
                    <a:lnTo>
                      <a:pt x="166" y="136"/>
                    </a:lnTo>
                    <a:lnTo>
                      <a:pt x="157" y="158"/>
                    </a:lnTo>
                    <a:lnTo>
                      <a:pt x="149" y="180"/>
                    </a:lnTo>
                    <a:lnTo>
                      <a:pt x="141" y="201"/>
                    </a:lnTo>
                    <a:lnTo>
                      <a:pt x="133" y="223"/>
                    </a:lnTo>
                    <a:lnTo>
                      <a:pt x="126" y="245"/>
                    </a:lnTo>
                    <a:lnTo>
                      <a:pt x="117" y="266"/>
                    </a:lnTo>
                    <a:lnTo>
                      <a:pt x="111" y="288"/>
                    </a:lnTo>
                    <a:lnTo>
                      <a:pt x="104" y="310"/>
                    </a:lnTo>
                    <a:lnTo>
                      <a:pt x="96" y="332"/>
                    </a:lnTo>
                    <a:lnTo>
                      <a:pt x="88" y="354"/>
                    </a:lnTo>
                    <a:lnTo>
                      <a:pt x="83" y="376"/>
                    </a:lnTo>
                    <a:lnTo>
                      <a:pt x="76" y="398"/>
                    </a:lnTo>
                    <a:lnTo>
                      <a:pt x="69" y="420"/>
                    </a:lnTo>
                    <a:lnTo>
                      <a:pt x="63" y="444"/>
                    </a:lnTo>
                    <a:lnTo>
                      <a:pt x="56" y="465"/>
                    </a:lnTo>
                    <a:lnTo>
                      <a:pt x="50" y="489"/>
                    </a:lnTo>
                    <a:lnTo>
                      <a:pt x="45" y="511"/>
                    </a:lnTo>
                    <a:lnTo>
                      <a:pt x="38" y="535"/>
                    </a:lnTo>
                    <a:lnTo>
                      <a:pt x="33" y="558"/>
                    </a:lnTo>
                    <a:lnTo>
                      <a:pt x="28" y="582"/>
                    </a:lnTo>
                    <a:lnTo>
                      <a:pt x="23" y="607"/>
                    </a:lnTo>
                    <a:lnTo>
                      <a:pt x="18" y="632"/>
                    </a:lnTo>
                    <a:lnTo>
                      <a:pt x="12" y="657"/>
                    </a:lnTo>
                    <a:lnTo>
                      <a:pt x="8" y="683"/>
                    </a:lnTo>
                    <a:lnTo>
                      <a:pt x="4" y="708"/>
                    </a:lnTo>
                    <a:lnTo>
                      <a:pt x="0" y="735"/>
                    </a:lnTo>
                    <a:lnTo>
                      <a:pt x="0" y="736"/>
                    </a:lnTo>
                    <a:lnTo>
                      <a:pt x="6" y="7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8" name="Freeform 2562">
                <a:extLst>
                  <a:ext uri="{FF2B5EF4-FFF2-40B4-BE49-F238E27FC236}">
                    <a16:creationId xmlns:a16="http://schemas.microsoft.com/office/drawing/2014/main" id="{A677160F-D22C-4A55-88A8-4C65C4447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78"/>
                <a:ext cx="10" cy="66"/>
              </a:xfrm>
              <a:custGeom>
                <a:avLst/>
                <a:gdLst>
                  <a:gd name="T0" fmla="*/ 6 w 29"/>
                  <a:gd name="T1" fmla="*/ 200 h 200"/>
                  <a:gd name="T2" fmla="*/ 7 w 29"/>
                  <a:gd name="T3" fmla="*/ 199 h 200"/>
                  <a:gd name="T4" fmla="*/ 12 w 29"/>
                  <a:gd name="T5" fmla="*/ 181 h 200"/>
                  <a:gd name="T6" fmla="*/ 16 w 29"/>
                  <a:gd name="T7" fmla="*/ 165 h 200"/>
                  <a:gd name="T8" fmla="*/ 20 w 29"/>
                  <a:gd name="T9" fmla="*/ 152 h 200"/>
                  <a:gd name="T10" fmla="*/ 23 w 29"/>
                  <a:gd name="T11" fmla="*/ 137 h 200"/>
                  <a:gd name="T12" fmla="*/ 25 w 29"/>
                  <a:gd name="T13" fmla="*/ 126 h 200"/>
                  <a:gd name="T14" fmla="*/ 27 w 29"/>
                  <a:gd name="T15" fmla="*/ 114 h 200"/>
                  <a:gd name="T16" fmla="*/ 28 w 29"/>
                  <a:gd name="T17" fmla="*/ 102 h 200"/>
                  <a:gd name="T18" fmla="*/ 28 w 29"/>
                  <a:gd name="T19" fmla="*/ 92 h 200"/>
                  <a:gd name="T20" fmla="*/ 29 w 29"/>
                  <a:gd name="T21" fmla="*/ 82 h 200"/>
                  <a:gd name="T22" fmla="*/ 29 w 29"/>
                  <a:gd name="T23" fmla="*/ 72 h 200"/>
                  <a:gd name="T24" fmla="*/ 29 w 29"/>
                  <a:gd name="T25" fmla="*/ 61 h 200"/>
                  <a:gd name="T26" fmla="*/ 29 w 29"/>
                  <a:gd name="T27" fmla="*/ 51 h 200"/>
                  <a:gd name="T28" fmla="*/ 29 w 29"/>
                  <a:gd name="T29" fmla="*/ 40 h 200"/>
                  <a:gd name="T30" fmla="*/ 29 w 29"/>
                  <a:gd name="T31" fmla="*/ 27 h 200"/>
                  <a:gd name="T32" fmla="*/ 29 w 29"/>
                  <a:gd name="T33" fmla="*/ 15 h 200"/>
                  <a:gd name="T34" fmla="*/ 29 w 29"/>
                  <a:gd name="T35" fmla="*/ 0 h 200"/>
                  <a:gd name="T36" fmla="*/ 23 w 29"/>
                  <a:gd name="T37" fmla="*/ 0 h 200"/>
                  <a:gd name="T38" fmla="*/ 23 w 29"/>
                  <a:gd name="T39" fmla="*/ 15 h 200"/>
                  <a:gd name="T40" fmla="*/ 23 w 29"/>
                  <a:gd name="T41" fmla="*/ 27 h 200"/>
                  <a:gd name="T42" fmla="*/ 23 w 29"/>
                  <a:gd name="T43" fmla="*/ 40 h 200"/>
                  <a:gd name="T44" fmla="*/ 23 w 29"/>
                  <a:gd name="T45" fmla="*/ 51 h 200"/>
                  <a:gd name="T46" fmla="*/ 23 w 29"/>
                  <a:gd name="T47" fmla="*/ 61 h 200"/>
                  <a:gd name="T48" fmla="*/ 23 w 29"/>
                  <a:gd name="T49" fmla="*/ 72 h 200"/>
                  <a:gd name="T50" fmla="*/ 23 w 29"/>
                  <a:gd name="T51" fmla="*/ 82 h 200"/>
                  <a:gd name="T52" fmla="*/ 22 w 29"/>
                  <a:gd name="T53" fmla="*/ 92 h 200"/>
                  <a:gd name="T54" fmla="*/ 20 w 29"/>
                  <a:gd name="T55" fmla="*/ 102 h 200"/>
                  <a:gd name="T56" fmla="*/ 19 w 29"/>
                  <a:gd name="T57" fmla="*/ 113 h 200"/>
                  <a:gd name="T58" fmla="*/ 18 w 29"/>
                  <a:gd name="T59" fmla="*/ 125 h 200"/>
                  <a:gd name="T60" fmla="*/ 16 w 29"/>
                  <a:gd name="T61" fmla="*/ 136 h 200"/>
                  <a:gd name="T62" fmla="*/ 13 w 29"/>
                  <a:gd name="T63" fmla="*/ 150 h 200"/>
                  <a:gd name="T64" fmla="*/ 9 w 29"/>
                  <a:gd name="T65" fmla="*/ 164 h 200"/>
                  <a:gd name="T66" fmla="*/ 5 w 29"/>
                  <a:gd name="T67" fmla="*/ 179 h 200"/>
                  <a:gd name="T68" fmla="*/ 0 w 29"/>
                  <a:gd name="T69" fmla="*/ 198 h 200"/>
                  <a:gd name="T70" fmla="*/ 1 w 29"/>
                  <a:gd name="T71" fmla="*/ 196 h 200"/>
                  <a:gd name="T72" fmla="*/ 6 w 29"/>
                  <a:gd name="T73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00">
                    <a:moveTo>
                      <a:pt x="6" y="200"/>
                    </a:moveTo>
                    <a:lnTo>
                      <a:pt x="7" y="199"/>
                    </a:lnTo>
                    <a:lnTo>
                      <a:pt x="12" y="181"/>
                    </a:lnTo>
                    <a:lnTo>
                      <a:pt x="16" y="165"/>
                    </a:lnTo>
                    <a:lnTo>
                      <a:pt x="20" y="152"/>
                    </a:lnTo>
                    <a:lnTo>
                      <a:pt x="23" y="137"/>
                    </a:lnTo>
                    <a:lnTo>
                      <a:pt x="25" y="126"/>
                    </a:lnTo>
                    <a:lnTo>
                      <a:pt x="27" y="114"/>
                    </a:lnTo>
                    <a:lnTo>
                      <a:pt x="28" y="102"/>
                    </a:lnTo>
                    <a:lnTo>
                      <a:pt x="28" y="92"/>
                    </a:lnTo>
                    <a:lnTo>
                      <a:pt x="29" y="82"/>
                    </a:lnTo>
                    <a:lnTo>
                      <a:pt x="29" y="72"/>
                    </a:lnTo>
                    <a:lnTo>
                      <a:pt x="29" y="61"/>
                    </a:lnTo>
                    <a:lnTo>
                      <a:pt x="29" y="51"/>
                    </a:lnTo>
                    <a:lnTo>
                      <a:pt x="29" y="40"/>
                    </a:lnTo>
                    <a:lnTo>
                      <a:pt x="29" y="27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3" y="15"/>
                    </a:lnTo>
                    <a:lnTo>
                      <a:pt x="23" y="27"/>
                    </a:lnTo>
                    <a:lnTo>
                      <a:pt x="23" y="40"/>
                    </a:lnTo>
                    <a:lnTo>
                      <a:pt x="23" y="51"/>
                    </a:lnTo>
                    <a:lnTo>
                      <a:pt x="23" y="61"/>
                    </a:lnTo>
                    <a:lnTo>
                      <a:pt x="23" y="72"/>
                    </a:lnTo>
                    <a:lnTo>
                      <a:pt x="23" y="82"/>
                    </a:lnTo>
                    <a:lnTo>
                      <a:pt x="22" y="92"/>
                    </a:lnTo>
                    <a:lnTo>
                      <a:pt x="20" y="102"/>
                    </a:lnTo>
                    <a:lnTo>
                      <a:pt x="19" y="113"/>
                    </a:lnTo>
                    <a:lnTo>
                      <a:pt x="18" y="125"/>
                    </a:lnTo>
                    <a:lnTo>
                      <a:pt x="16" y="136"/>
                    </a:lnTo>
                    <a:lnTo>
                      <a:pt x="13" y="150"/>
                    </a:lnTo>
                    <a:lnTo>
                      <a:pt x="9" y="164"/>
                    </a:lnTo>
                    <a:lnTo>
                      <a:pt x="5" y="179"/>
                    </a:lnTo>
                    <a:lnTo>
                      <a:pt x="0" y="198"/>
                    </a:lnTo>
                    <a:lnTo>
                      <a:pt x="1" y="19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9" name="Freeform 2563">
                <a:extLst>
                  <a:ext uri="{FF2B5EF4-FFF2-40B4-BE49-F238E27FC236}">
                    <a16:creationId xmlns:a16="http://schemas.microsoft.com/office/drawing/2014/main" id="{4AD2D41D-3C33-4593-9FC8-F6F39AC44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543"/>
                <a:ext cx="122" cy="360"/>
              </a:xfrm>
              <a:custGeom>
                <a:avLst/>
                <a:gdLst>
                  <a:gd name="T0" fmla="*/ 17 w 366"/>
                  <a:gd name="T1" fmla="*/ 1046 h 1081"/>
                  <a:gd name="T2" fmla="*/ 35 w 366"/>
                  <a:gd name="T3" fmla="*/ 976 h 1081"/>
                  <a:gd name="T4" fmla="*/ 50 w 366"/>
                  <a:gd name="T5" fmla="*/ 905 h 1081"/>
                  <a:gd name="T6" fmla="*/ 64 w 366"/>
                  <a:gd name="T7" fmla="*/ 833 h 1081"/>
                  <a:gd name="T8" fmla="*/ 79 w 366"/>
                  <a:gd name="T9" fmla="*/ 760 h 1081"/>
                  <a:gd name="T10" fmla="*/ 92 w 366"/>
                  <a:gd name="T11" fmla="*/ 687 h 1081"/>
                  <a:gd name="T12" fmla="*/ 107 w 366"/>
                  <a:gd name="T13" fmla="*/ 615 h 1081"/>
                  <a:gd name="T14" fmla="*/ 121 w 366"/>
                  <a:gd name="T15" fmla="*/ 544 h 1081"/>
                  <a:gd name="T16" fmla="*/ 138 w 366"/>
                  <a:gd name="T17" fmla="*/ 472 h 1081"/>
                  <a:gd name="T18" fmla="*/ 157 w 366"/>
                  <a:gd name="T19" fmla="*/ 401 h 1081"/>
                  <a:gd name="T20" fmla="*/ 180 w 366"/>
                  <a:gd name="T21" fmla="*/ 334 h 1081"/>
                  <a:gd name="T22" fmla="*/ 204 w 366"/>
                  <a:gd name="T23" fmla="*/ 268 h 1081"/>
                  <a:gd name="T24" fmla="*/ 232 w 366"/>
                  <a:gd name="T25" fmla="*/ 204 h 1081"/>
                  <a:gd name="T26" fmla="*/ 263 w 366"/>
                  <a:gd name="T27" fmla="*/ 143 h 1081"/>
                  <a:gd name="T28" fmla="*/ 301 w 366"/>
                  <a:gd name="T29" fmla="*/ 85 h 1081"/>
                  <a:gd name="T30" fmla="*/ 343 w 366"/>
                  <a:gd name="T31" fmla="*/ 30 h 1081"/>
                  <a:gd name="T32" fmla="*/ 361 w 366"/>
                  <a:gd name="T33" fmla="*/ 0 h 1081"/>
                  <a:gd name="T34" fmla="*/ 315 w 366"/>
                  <a:gd name="T35" fmla="*/ 53 h 1081"/>
                  <a:gd name="T36" fmla="*/ 276 w 366"/>
                  <a:gd name="T37" fmla="*/ 110 h 1081"/>
                  <a:gd name="T38" fmla="*/ 241 w 366"/>
                  <a:gd name="T39" fmla="*/ 170 h 1081"/>
                  <a:gd name="T40" fmla="*/ 210 w 366"/>
                  <a:gd name="T41" fmla="*/ 233 h 1081"/>
                  <a:gd name="T42" fmla="*/ 184 w 366"/>
                  <a:gd name="T43" fmla="*/ 298 h 1081"/>
                  <a:gd name="T44" fmla="*/ 161 w 366"/>
                  <a:gd name="T45" fmla="*/ 366 h 1081"/>
                  <a:gd name="T46" fmla="*/ 140 w 366"/>
                  <a:gd name="T47" fmla="*/ 435 h 1081"/>
                  <a:gd name="T48" fmla="*/ 122 w 366"/>
                  <a:gd name="T49" fmla="*/ 505 h 1081"/>
                  <a:gd name="T50" fmla="*/ 107 w 366"/>
                  <a:gd name="T51" fmla="*/ 577 h 1081"/>
                  <a:gd name="T52" fmla="*/ 92 w 366"/>
                  <a:gd name="T53" fmla="*/ 649 h 1081"/>
                  <a:gd name="T54" fmla="*/ 78 w 366"/>
                  <a:gd name="T55" fmla="*/ 722 h 1081"/>
                  <a:gd name="T56" fmla="*/ 63 w 366"/>
                  <a:gd name="T57" fmla="*/ 795 h 1081"/>
                  <a:gd name="T58" fmla="*/ 51 w 366"/>
                  <a:gd name="T59" fmla="*/ 868 h 1081"/>
                  <a:gd name="T60" fmla="*/ 35 w 366"/>
                  <a:gd name="T61" fmla="*/ 939 h 1081"/>
                  <a:gd name="T62" fmla="*/ 18 w 366"/>
                  <a:gd name="T63" fmla="*/ 1010 h 1081"/>
                  <a:gd name="T64" fmla="*/ 0 w 366"/>
                  <a:gd name="T65" fmla="*/ 108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1081">
                    <a:moveTo>
                      <a:pt x="8" y="1081"/>
                    </a:moveTo>
                    <a:lnTo>
                      <a:pt x="17" y="1046"/>
                    </a:lnTo>
                    <a:lnTo>
                      <a:pt x="26" y="1011"/>
                    </a:lnTo>
                    <a:lnTo>
                      <a:pt x="35" y="976"/>
                    </a:lnTo>
                    <a:lnTo>
                      <a:pt x="42" y="941"/>
                    </a:lnTo>
                    <a:lnTo>
                      <a:pt x="50" y="905"/>
                    </a:lnTo>
                    <a:lnTo>
                      <a:pt x="57" y="869"/>
                    </a:lnTo>
                    <a:lnTo>
                      <a:pt x="64" y="833"/>
                    </a:lnTo>
                    <a:lnTo>
                      <a:pt x="71" y="796"/>
                    </a:lnTo>
                    <a:lnTo>
                      <a:pt x="79" y="760"/>
                    </a:lnTo>
                    <a:lnTo>
                      <a:pt x="85" y="723"/>
                    </a:lnTo>
                    <a:lnTo>
                      <a:pt x="92" y="687"/>
                    </a:lnTo>
                    <a:lnTo>
                      <a:pt x="99" y="650"/>
                    </a:lnTo>
                    <a:lnTo>
                      <a:pt x="107" y="615"/>
                    </a:lnTo>
                    <a:lnTo>
                      <a:pt x="113" y="578"/>
                    </a:lnTo>
                    <a:lnTo>
                      <a:pt x="121" y="544"/>
                    </a:lnTo>
                    <a:lnTo>
                      <a:pt x="130" y="508"/>
                    </a:lnTo>
                    <a:lnTo>
                      <a:pt x="138" y="472"/>
                    </a:lnTo>
                    <a:lnTo>
                      <a:pt x="147" y="436"/>
                    </a:lnTo>
                    <a:lnTo>
                      <a:pt x="157" y="401"/>
                    </a:lnTo>
                    <a:lnTo>
                      <a:pt x="167" y="367"/>
                    </a:lnTo>
                    <a:lnTo>
                      <a:pt x="180" y="334"/>
                    </a:lnTo>
                    <a:lnTo>
                      <a:pt x="191" y="300"/>
                    </a:lnTo>
                    <a:lnTo>
                      <a:pt x="204" y="268"/>
                    </a:lnTo>
                    <a:lnTo>
                      <a:pt x="217" y="236"/>
                    </a:lnTo>
                    <a:lnTo>
                      <a:pt x="232" y="204"/>
                    </a:lnTo>
                    <a:lnTo>
                      <a:pt x="247" y="173"/>
                    </a:lnTo>
                    <a:lnTo>
                      <a:pt x="263" y="143"/>
                    </a:lnTo>
                    <a:lnTo>
                      <a:pt x="282" y="114"/>
                    </a:lnTo>
                    <a:lnTo>
                      <a:pt x="301" y="85"/>
                    </a:lnTo>
                    <a:lnTo>
                      <a:pt x="321" y="57"/>
                    </a:lnTo>
                    <a:lnTo>
                      <a:pt x="343" y="30"/>
                    </a:lnTo>
                    <a:lnTo>
                      <a:pt x="366" y="4"/>
                    </a:lnTo>
                    <a:lnTo>
                      <a:pt x="361" y="0"/>
                    </a:lnTo>
                    <a:lnTo>
                      <a:pt x="338" y="27"/>
                    </a:lnTo>
                    <a:lnTo>
                      <a:pt x="315" y="53"/>
                    </a:lnTo>
                    <a:lnTo>
                      <a:pt x="295" y="80"/>
                    </a:lnTo>
                    <a:lnTo>
                      <a:pt x="276" y="110"/>
                    </a:lnTo>
                    <a:lnTo>
                      <a:pt x="258" y="140"/>
                    </a:lnTo>
                    <a:lnTo>
                      <a:pt x="241" y="170"/>
                    </a:lnTo>
                    <a:lnTo>
                      <a:pt x="224" y="201"/>
                    </a:lnTo>
                    <a:lnTo>
                      <a:pt x="210" y="233"/>
                    </a:lnTo>
                    <a:lnTo>
                      <a:pt x="196" y="265"/>
                    </a:lnTo>
                    <a:lnTo>
                      <a:pt x="184" y="298"/>
                    </a:lnTo>
                    <a:lnTo>
                      <a:pt x="172" y="332"/>
                    </a:lnTo>
                    <a:lnTo>
                      <a:pt x="161" y="366"/>
                    </a:lnTo>
                    <a:lnTo>
                      <a:pt x="150" y="400"/>
                    </a:lnTo>
                    <a:lnTo>
                      <a:pt x="140" y="435"/>
                    </a:lnTo>
                    <a:lnTo>
                      <a:pt x="131" y="471"/>
                    </a:lnTo>
                    <a:lnTo>
                      <a:pt x="122" y="505"/>
                    </a:lnTo>
                    <a:lnTo>
                      <a:pt x="113" y="541"/>
                    </a:lnTo>
                    <a:lnTo>
                      <a:pt x="107" y="577"/>
                    </a:lnTo>
                    <a:lnTo>
                      <a:pt x="99" y="613"/>
                    </a:lnTo>
                    <a:lnTo>
                      <a:pt x="92" y="649"/>
                    </a:lnTo>
                    <a:lnTo>
                      <a:pt x="85" y="686"/>
                    </a:lnTo>
                    <a:lnTo>
                      <a:pt x="78" y="722"/>
                    </a:lnTo>
                    <a:lnTo>
                      <a:pt x="71" y="759"/>
                    </a:lnTo>
                    <a:lnTo>
                      <a:pt x="63" y="795"/>
                    </a:lnTo>
                    <a:lnTo>
                      <a:pt x="57" y="831"/>
                    </a:lnTo>
                    <a:lnTo>
                      <a:pt x="51" y="868"/>
                    </a:lnTo>
                    <a:lnTo>
                      <a:pt x="42" y="902"/>
                    </a:lnTo>
                    <a:lnTo>
                      <a:pt x="35" y="939"/>
                    </a:lnTo>
                    <a:lnTo>
                      <a:pt x="27" y="974"/>
                    </a:lnTo>
                    <a:lnTo>
                      <a:pt x="18" y="1010"/>
                    </a:lnTo>
                    <a:lnTo>
                      <a:pt x="10" y="1044"/>
                    </a:lnTo>
                    <a:lnTo>
                      <a:pt x="0" y="1080"/>
                    </a:lnTo>
                    <a:lnTo>
                      <a:pt x="8" y="10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0" name="Freeform 2564">
                <a:extLst>
                  <a:ext uri="{FF2B5EF4-FFF2-40B4-BE49-F238E27FC236}">
                    <a16:creationId xmlns:a16="http://schemas.microsoft.com/office/drawing/2014/main" id="{8536D15C-E8B7-4BED-8E68-501A3457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903"/>
                <a:ext cx="71" cy="220"/>
              </a:xfrm>
              <a:custGeom>
                <a:avLst/>
                <a:gdLst>
                  <a:gd name="T0" fmla="*/ 213 w 213"/>
                  <a:gd name="T1" fmla="*/ 657 h 661"/>
                  <a:gd name="T2" fmla="*/ 189 w 213"/>
                  <a:gd name="T3" fmla="*/ 628 h 661"/>
                  <a:gd name="T4" fmla="*/ 163 w 213"/>
                  <a:gd name="T5" fmla="*/ 596 h 661"/>
                  <a:gd name="T6" fmla="*/ 139 w 213"/>
                  <a:gd name="T7" fmla="*/ 563 h 661"/>
                  <a:gd name="T8" fmla="*/ 117 w 213"/>
                  <a:gd name="T9" fmla="*/ 527 h 661"/>
                  <a:gd name="T10" fmla="*/ 96 w 213"/>
                  <a:gd name="T11" fmla="*/ 487 h 661"/>
                  <a:gd name="T12" fmla="*/ 78 w 213"/>
                  <a:gd name="T13" fmla="*/ 447 h 661"/>
                  <a:gd name="T14" fmla="*/ 59 w 213"/>
                  <a:gd name="T15" fmla="*/ 406 h 661"/>
                  <a:gd name="T16" fmla="*/ 44 w 213"/>
                  <a:gd name="T17" fmla="*/ 363 h 661"/>
                  <a:gd name="T18" fmla="*/ 31 w 213"/>
                  <a:gd name="T19" fmla="*/ 319 h 661"/>
                  <a:gd name="T20" fmla="*/ 20 w 213"/>
                  <a:gd name="T21" fmla="*/ 274 h 661"/>
                  <a:gd name="T22" fmla="*/ 11 w 213"/>
                  <a:gd name="T23" fmla="*/ 228 h 661"/>
                  <a:gd name="T24" fmla="*/ 7 w 213"/>
                  <a:gd name="T25" fmla="*/ 182 h 661"/>
                  <a:gd name="T26" fmla="*/ 7 w 213"/>
                  <a:gd name="T27" fmla="*/ 136 h 661"/>
                  <a:gd name="T28" fmla="*/ 9 w 213"/>
                  <a:gd name="T29" fmla="*/ 92 h 661"/>
                  <a:gd name="T30" fmla="*/ 16 w 213"/>
                  <a:gd name="T31" fmla="*/ 46 h 661"/>
                  <a:gd name="T32" fmla="*/ 27 w 213"/>
                  <a:gd name="T33" fmla="*/ 2 h 661"/>
                  <a:gd name="T34" fmla="*/ 14 w 213"/>
                  <a:gd name="T35" fmla="*/ 23 h 661"/>
                  <a:gd name="T36" fmla="*/ 5 w 213"/>
                  <a:gd name="T37" fmla="*/ 67 h 661"/>
                  <a:gd name="T38" fmla="*/ 0 w 213"/>
                  <a:gd name="T39" fmla="*/ 114 h 661"/>
                  <a:gd name="T40" fmla="*/ 0 w 213"/>
                  <a:gd name="T41" fmla="*/ 160 h 661"/>
                  <a:gd name="T42" fmla="*/ 3 w 213"/>
                  <a:gd name="T43" fmla="*/ 207 h 661"/>
                  <a:gd name="T44" fmla="*/ 8 w 213"/>
                  <a:gd name="T45" fmla="*/ 253 h 661"/>
                  <a:gd name="T46" fmla="*/ 18 w 213"/>
                  <a:gd name="T47" fmla="*/ 298 h 661"/>
                  <a:gd name="T48" fmla="*/ 29 w 213"/>
                  <a:gd name="T49" fmla="*/ 343 h 661"/>
                  <a:gd name="T50" fmla="*/ 44 w 213"/>
                  <a:gd name="T51" fmla="*/ 386 h 661"/>
                  <a:gd name="T52" fmla="*/ 60 w 213"/>
                  <a:gd name="T53" fmla="*/ 429 h 661"/>
                  <a:gd name="T54" fmla="*/ 80 w 213"/>
                  <a:gd name="T55" fmla="*/ 471 h 661"/>
                  <a:gd name="T56" fmla="*/ 101 w 213"/>
                  <a:gd name="T57" fmla="*/ 510 h 661"/>
                  <a:gd name="T58" fmla="*/ 123 w 213"/>
                  <a:gd name="T59" fmla="*/ 548 h 661"/>
                  <a:gd name="T60" fmla="*/ 146 w 213"/>
                  <a:gd name="T61" fmla="*/ 584 h 661"/>
                  <a:gd name="T62" fmla="*/ 170 w 213"/>
                  <a:gd name="T63" fmla="*/ 618 h 661"/>
                  <a:gd name="T64" fmla="*/ 195 w 213"/>
                  <a:gd name="T65" fmla="*/ 647 h 661"/>
                  <a:gd name="T66" fmla="*/ 213 w 213"/>
                  <a:gd name="T67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3" h="661">
                    <a:moveTo>
                      <a:pt x="208" y="657"/>
                    </a:moveTo>
                    <a:lnTo>
                      <a:pt x="213" y="657"/>
                    </a:lnTo>
                    <a:lnTo>
                      <a:pt x="201" y="642"/>
                    </a:lnTo>
                    <a:lnTo>
                      <a:pt x="189" y="628"/>
                    </a:lnTo>
                    <a:lnTo>
                      <a:pt x="176" y="613"/>
                    </a:lnTo>
                    <a:lnTo>
                      <a:pt x="163" y="596"/>
                    </a:lnTo>
                    <a:lnTo>
                      <a:pt x="152" y="579"/>
                    </a:lnTo>
                    <a:lnTo>
                      <a:pt x="139" y="563"/>
                    </a:lnTo>
                    <a:lnTo>
                      <a:pt x="128" y="544"/>
                    </a:lnTo>
                    <a:lnTo>
                      <a:pt x="117" y="527"/>
                    </a:lnTo>
                    <a:lnTo>
                      <a:pt x="107" y="508"/>
                    </a:lnTo>
                    <a:lnTo>
                      <a:pt x="96" y="487"/>
                    </a:lnTo>
                    <a:lnTo>
                      <a:pt x="85" y="468"/>
                    </a:lnTo>
                    <a:lnTo>
                      <a:pt x="78" y="447"/>
                    </a:lnTo>
                    <a:lnTo>
                      <a:pt x="68" y="427"/>
                    </a:lnTo>
                    <a:lnTo>
                      <a:pt x="59" y="406"/>
                    </a:lnTo>
                    <a:lnTo>
                      <a:pt x="51" y="384"/>
                    </a:lnTo>
                    <a:lnTo>
                      <a:pt x="44" y="363"/>
                    </a:lnTo>
                    <a:lnTo>
                      <a:pt x="36" y="342"/>
                    </a:lnTo>
                    <a:lnTo>
                      <a:pt x="31" y="319"/>
                    </a:lnTo>
                    <a:lnTo>
                      <a:pt x="25" y="297"/>
                    </a:lnTo>
                    <a:lnTo>
                      <a:pt x="20" y="274"/>
                    </a:lnTo>
                    <a:lnTo>
                      <a:pt x="16" y="252"/>
                    </a:lnTo>
                    <a:lnTo>
                      <a:pt x="11" y="228"/>
                    </a:lnTo>
                    <a:lnTo>
                      <a:pt x="9" y="207"/>
                    </a:lnTo>
                    <a:lnTo>
                      <a:pt x="7" y="182"/>
                    </a:lnTo>
                    <a:lnTo>
                      <a:pt x="7" y="160"/>
                    </a:lnTo>
                    <a:lnTo>
                      <a:pt x="7" y="136"/>
                    </a:lnTo>
                    <a:lnTo>
                      <a:pt x="7" y="114"/>
                    </a:lnTo>
                    <a:lnTo>
                      <a:pt x="9" y="92"/>
                    </a:lnTo>
                    <a:lnTo>
                      <a:pt x="11" y="69"/>
                    </a:lnTo>
                    <a:lnTo>
                      <a:pt x="16" y="46"/>
                    </a:lnTo>
                    <a:lnTo>
                      <a:pt x="20" y="2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4" y="23"/>
                    </a:lnTo>
                    <a:lnTo>
                      <a:pt x="8" y="44"/>
                    </a:lnTo>
                    <a:lnTo>
                      <a:pt x="5" y="67"/>
                    </a:lnTo>
                    <a:lnTo>
                      <a:pt x="3" y="92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0" y="160"/>
                    </a:lnTo>
                    <a:lnTo>
                      <a:pt x="0" y="182"/>
                    </a:lnTo>
                    <a:lnTo>
                      <a:pt x="3" y="207"/>
                    </a:lnTo>
                    <a:lnTo>
                      <a:pt x="5" y="231"/>
                    </a:lnTo>
                    <a:lnTo>
                      <a:pt x="8" y="253"/>
                    </a:lnTo>
                    <a:lnTo>
                      <a:pt x="13" y="275"/>
                    </a:lnTo>
                    <a:lnTo>
                      <a:pt x="18" y="298"/>
                    </a:lnTo>
                    <a:lnTo>
                      <a:pt x="23" y="321"/>
                    </a:lnTo>
                    <a:lnTo>
                      <a:pt x="29" y="343"/>
                    </a:lnTo>
                    <a:lnTo>
                      <a:pt x="36" y="365"/>
                    </a:lnTo>
                    <a:lnTo>
                      <a:pt x="44" y="386"/>
                    </a:lnTo>
                    <a:lnTo>
                      <a:pt x="52" y="409"/>
                    </a:lnTo>
                    <a:lnTo>
                      <a:pt x="60" y="429"/>
                    </a:lnTo>
                    <a:lnTo>
                      <a:pt x="70" y="450"/>
                    </a:lnTo>
                    <a:lnTo>
                      <a:pt x="80" y="471"/>
                    </a:lnTo>
                    <a:lnTo>
                      <a:pt x="90" y="491"/>
                    </a:lnTo>
                    <a:lnTo>
                      <a:pt x="101" y="510"/>
                    </a:lnTo>
                    <a:lnTo>
                      <a:pt x="111" y="529"/>
                    </a:lnTo>
                    <a:lnTo>
                      <a:pt x="123" y="548"/>
                    </a:lnTo>
                    <a:lnTo>
                      <a:pt x="134" y="567"/>
                    </a:lnTo>
                    <a:lnTo>
                      <a:pt x="146" y="584"/>
                    </a:lnTo>
                    <a:lnTo>
                      <a:pt x="157" y="601"/>
                    </a:lnTo>
                    <a:lnTo>
                      <a:pt x="170" y="618"/>
                    </a:lnTo>
                    <a:lnTo>
                      <a:pt x="183" y="632"/>
                    </a:lnTo>
                    <a:lnTo>
                      <a:pt x="195" y="647"/>
                    </a:lnTo>
                    <a:lnTo>
                      <a:pt x="208" y="661"/>
                    </a:lnTo>
                    <a:lnTo>
                      <a:pt x="213" y="661"/>
                    </a:lnTo>
                    <a:lnTo>
                      <a:pt x="208" y="6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1" name="Freeform 2565">
                <a:extLst>
                  <a:ext uri="{FF2B5EF4-FFF2-40B4-BE49-F238E27FC236}">
                    <a16:creationId xmlns:a16="http://schemas.microsoft.com/office/drawing/2014/main" id="{7DBCDF08-1CF3-4626-8413-43B7C412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084"/>
                <a:ext cx="5" cy="39"/>
              </a:xfrm>
              <a:custGeom>
                <a:avLst/>
                <a:gdLst>
                  <a:gd name="T0" fmla="*/ 5 w 16"/>
                  <a:gd name="T1" fmla="*/ 0 h 117"/>
                  <a:gd name="T2" fmla="*/ 0 w 16"/>
                  <a:gd name="T3" fmla="*/ 3 h 117"/>
                  <a:gd name="T4" fmla="*/ 1 w 16"/>
                  <a:gd name="T5" fmla="*/ 19 h 117"/>
                  <a:gd name="T6" fmla="*/ 4 w 16"/>
                  <a:gd name="T7" fmla="*/ 34 h 117"/>
                  <a:gd name="T8" fmla="*/ 6 w 16"/>
                  <a:gd name="T9" fmla="*/ 52 h 117"/>
                  <a:gd name="T10" fmla="*/ 8 w 16"/>
                  <a:gd name="T11" fmla="*/ 66 h 117"/>
                  <a:gd name="T12" fmla="*/ 9 w 16"/>
                  <a:gd name="T13" fmla="*/ 81 h 117"/>
                  <a:gd name="T14" fmla="*/ 9 w 16"/>
                  <a:gd name="T15" fmla="*/ 94 h 117"/>
                  <a:gd name="T16" fmla="*/ 7 w 16"/>
                  <a:gd name="T17" fmla="*/ 105 h 117"/>
                  <a:gd name="T18" fmla="*/ 3 w 16"/>
                  <a:gd name="T19" fmla="*/ 113 h 117"/>
                  <a:gd name="T20" fmla="*/ 9 w 16"/>
                  <a:gd name="T21" fmla="*/ 117 h 117"/>
                  <a:gd name="T22" fmla="*/ 14 w 16"/>
                  <a:gd name="T23" fmla="*/ 107 h 117"/>
                  <a:gd name="T24" fmla="*/ 16 w 16"/>
                  <a:gd name="T25" fmla="*/ 94 h 117"/>
                  <a:gd name="T26" fmla="*/ 16 w 16"/>
                  <a:gd name="T27" fmla="*/ 81 h 117"/>
                  <a:gd name="T28" fmla="*/ 16 w 16"/>
                  <a:gd name="T29" fmla="*/ 66 h 117"/>
                  <a:gd name="T30" fmla="*/ 14 w 16"/>
                  <a:gd name="T31" fmla="*/ 50 h 117"/>
                  <a:gd name="T32" fmla="*/ 12 w 16"/>
                  <a:gd name="T33" fmla="*/ 34 h 117"/>
                  <a:gd name="T34" fmla="*/ 8 w 16"/>
                  <a:gd name="T35" fmla="*/ 17 h 117"/>
                  <a:gd name="T36" fmla="*/ 7 w 16"/>
                  <a:gd name="T37" fmla="*/ 3 h 117"/>
                  <a:gd name="T38" fmla="*/ 1 w 16"/>
                  <a:gd name="T39" fmla="*/ 6 h 117"/>
                  <a:gd name="T40" fmla="*/ 5 w 16"/>
                  <a:gd name="T4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17">
                    <a:moveTo>
                      <a:pt x="5" y="0"/>
                    </a:moveTo>
                    <a:lnTo>
                      <a:pt x="0" y="3"/>
                    </a:lnTo>
                    <a:lnTo>
                      <a:pt x="1" y="19"/>
                    </a:lnTo>
                    <a:lnTo>
                      <a:pt x="4" y="34"/>
                    </a:lnTo>
                    <a:lnTo>
                      <a:pt x="6" y="52"/>
                    </a:lnTo>
                    <a:lnTo>
                      <a:pt x="8" y="66"/>
                    </a:lnTo>
                    <a:lnTo>
                      <a:pt x="9" y="81"/>
                    </a:lnTo>
                    <a:lnTo>
                      <a:pt x="9" y="94"/>
                    </a:lnTo>
                    <a:lnTo>
                      <a:pt x="7" y="105"/>
                    </a:lnTo>
                    <a:lnTo>
                      <a:pt x="3" y="113"/>
                    </a:lnTo>
                    <a:lnTo>
                      <a:pt x="9" y="117"/>
                    </a:lnTo>
                    <a:lnTo>
                      <a:pt x="14" y="107"/>
                    </a:lnTo>
                    <a:lnTo>
                      <a:pt x="16" y="94"/>
                    </a:lnTo>
                    <a:lnTo>
                      <a:pt x="16" y="81"/>
                    </a:lnTo>
                    <a:lnTo>
                      <a:pt x="16" y="66"/>
                    </a:lnTo>
                    <a:lnTo>
                      <a:pt x="14" y="50"/>
                    </a:lnTo>
                    <a:lnTo>
                      <a:pt x="12" y="34"/>
                    </a:lnTo>
                    <a:lnTo>
                      <a:pt x="8" y="17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2" name="Freeform 2566">
                <a:extLst>
                  <a:ext uri="{FF2B5EF4-FFF2-40B4-BE49-F238E27FC236}">
                    <a16:creationId xmlns:a16="http://schemas.microsoft.com/office/drawing/2014/main" id="{1F5C7382-D149-47F0-8DD0-B9A04F9A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3084"/>
                <a:ext cx="30" cy="9"/>
              </a:xfrm>
              <a:custGeom>
                <a:avLst/>
                <a:gdLst>
                  <a:gd name="T0" fmla="*/ 87 w 92"/>
                  <a:gd name="T1" fmla="*/ 21 h 28"/>
                  <a:gd name="T2" fmla="*/ 89 w 92"/>
                  <a:gd name="T3" fmla="*/ 21 h 28"/>
                  <a:gd name="T4" fmla="*/ 76 w 92"/>
                  <a:gd name="T5" fmla="*/ 20 h 28"/>
                  <a:gd name="T6" fmla="*/ 64 w 92"/>
                  <a:gd name="T7" fmla="*/ 19 h 28"/>
                  <a:gd name="T8" fmla="*/ 50 w 92"/>
                  <a:gd name="T9" fmla="*/ 16 h 28"/>
                  <a:gd name="T10" fmla="*/ 39 w 92"/>
                  <a:gd name="T11" fmla="*/ 14 h 28"/>
                  <a:gd name="T12" fmla="*/ 28 w 92"/>
                  <a:gd name="T13" fmla="*/ 11 h 28"/>
                  <a:gd name="T14" fmla="*/ 18 w 92"/>
                  <a:gd name="T15" fmla="*/ 7 h 28"/>
                  <a:gd name="T16" fmla="*/ 9 w 92"/>
                  <a:gd name="T17" fmla="*/ 4 h 28"/>
                  <a:gd name="T18" fmla="*/ 3 w 92"/>
                  <a:gd name="T19" fmla="*/ 0 h 28"/>
                  <a:gd name="T20" fmla="*/ 0 w 92"/>
                  <a:gd name="T21" fmla="*/ 5 h 28"/>
                  <a:gd name="T22" fmla="*/ 5 w 92"/>
                  <a:gd name="T23" fmla="*/ 8 h 28"/>
                  <a:gd name="T24" fmla="*/ 14 w 92"/>
                  <a:gd name="T25" fmla="*/ 14 h 28"/>
                  <a:gd name="T26" fmla="*/ 24 w 92"/>
                  <a:gd name="T27" fmla="*/ 17 h 28"/>
                  <a:gd name="T28" fmla="*/ 38 w 92"/>
                  <a:gd name="T29" fmla="*/ 21 h 28"/>
                  <a:gd name="T30" fmla="*/ 49 w 92"/>
                  <a:gd name="T31" fmla="*/ 24 h 28"/>
                  <a:gd name="T32" fmla="*/ 62 w 92"/>
                  <a:gd name="T33" fmla="*/ 26 h 28"/>
                  <a:gd name="T34" fmla="*/ 76 w 92"/>
                  <a:gd name="T35" fmla="*/ 26 h 28"/>
                  <a:gd name="T36" fmla="*/ 89 w 92"/>
                  <a:gd name="T37" fmla="*/ 28 h 28"/>
                  <a:gd name="T38" fmla="*/ 92 w 92"/>
                  <a:gd name="T39" fmla="*/ 26 h 28"/>
                  <a:gd name="T40" fmla="*/ 87 w 92"/>
                  <a:gd name="T41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8">
                    <a:moveTo>
                      <a:pt x="87" y="21"/>
                    </a:moveTo>
                    <a:lnTo>
                      <a:pt x="89" y="21"/>
                    </a:lnTo>
                    <a:lnTo>
                      <a:pt x="76" y="20"/>
                    </a:lnTo>
                    <a:lnTo>
                      <a:pt x="64" y="19"/>
                    </a:lnTo>
                    <a:lnTo>
                      <a:pt x="50" y="16"/>
                    </a:lnTo>
                    <a:lnTo>
                      <a:pt x="39" y="14"/>
                    </a:lnTo>
                    <a:lnTo>
                      <a:pt x="28" y="11"/>
                    </a:lnTo>
                    <a:lnTo>
                      <a:pt x="18" y="7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14" y="14"/>
                    </a:lnTo>
                    <a:lnTo>
                      <a:pt x="24" y="17"/>
                    </a:lnTo>
                    <a:lnTo>
                      <a:pt x="38" y="21"/>
                    </a:lnTo>
                    <a:lnTo>
                      <a:pt x="49" y="24"/>
                    </a:lnTo>
                    <a:lnTo>
                      <a:pt x="62" y="26"/>
                    </a:lnTo>
                    <a:lnTo>
                      <a:pt x="76" y="26"/>
                    </a:lnTo>
                    <a:lnTo>
                      <a:pt x="89" y="28"/>
                    </a:lnTo>
                    <a:lnTo>
                      <a:pt x="92" y="26"/>
                    </a:lnTo>
                    <a:lnTo>
                      <a:pt x="8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3" name="Freeform 2567">
                <a:extLst>
                  <a:ext uri="{FF2B5EF4-FFF2-40B4-BE49-F238E27FC236}">
                    <a16:creationId xmlns:a16="http://schemas.microsoft.com/office/drawing/2014/main" id="{58F61260-F4AE-45FD-9E27-C6E1DCC66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074"/>
                <a:ext cx="25" cy="19"/>
              </a:xfrm>
              <a:custGeom>
                <a:avLst/>
                <a:gdLst>
                  <a:gd name="T0" fmla="*/ 4 w 74"/>
                  <a:gd name="T1" fmla="*/ 0 h 56"/>
                  <a:gd name="T2" fmla="*/ 0 w 74"/>
                  <a:gd name="T3" fmla="*/ 5 h 56"/>
                  <a:gd name="T4" fmla="*/ 6 w 74"/>
                  <a:gd name="T5" fmla="*/ 16 h 56"/>
                  <a:gd name="T6" fmla="*/ 19 w 74"/>
                  <a:gd name="T7" fmla="*/ 24 h 56"/>
                  <a:gd name="T8" fmla="*/ 31 w 74"/>
                  <a:gd name="T9" fmla="*/ 32 h 56"/>
                  <a:gd name="T10" fmla="*/ 45 w 74"/>
                  <a:gd name="T11" fmla="*/ 38 h 56"/>
                  <a:gd name="T12" fmla="*/ 56 w 74"/>
                  <a:gd name="T13" fmla="*/ 44 h 56"/>
                  <a:gd name="T14" fmla="*/ 64 w 74"/>
                  <a:gd name="T15" fmla="*/ 49 h 56"/>
                  <a:gd name="T16" fmla="*/ 68 w 74"/>
                  <a:gd name="T17" fmla="*/ 53 h 56"/>
                  <a:gd name="T18" fmla="*/ 68 w 74"/>
                  <a:gd name="T19" fmla="*/ 51 h 56"/>
                  <a:gd name="T20" fmla="*/ 73 w 74"/>
                  <a:gd name="T21" fmla="*/ 56 h 56"/>
                  <a:gd name="T22" fmla="*/ 74 w 74"/>
                  <a:gd name="T23" fmla="*/ 49 h 56"/>
                  <a:gd name="T24" fmla="*/ 68 w 74"/>
                  <a:gd name="T25" fmla="*/ 43 h 56"/>
                  <a:gd name="T26" fmla="*/ 58 w 74"/>
                  <a:gd name="T27" fmla="*/ 38 h 56"/>
                  <a:gd name="T28" fmla="*/ 47 w 74"/>
                  <a:gd name="T29" fmla="*/ 33 h 56"/>
                  <a:gd name="T30" fmla="*/ 34 w 74"/>
                  <a:gd name="T31" fmla="*/ 26 h 56"/>
                  <a:gd name="T32" fmla="*/ 23 w 74"/>
                  <a:gd name="T33" fmla="*/ 18 h 56"/>
                  <a:gd name="T34" fmla="*/ 12 w 74"/>
                  <a:gd name="T35" fmla="*/ 10 h 56"/>
                  <a:gd name="T36" fmla="*/ 6 w 74"/>
                  <a:gd name="T37" fmla="*/ 3 h 56"/>
                  <a:gd name="T38" fmla="*/ 2 w 74"/>
                  <a:gd name="T39" fmla="*/ 7 h 56"/>
                  <a:gd name="T40" fmla="*/ 4 w 7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56">
                    <a:moveTo>
                      <a:pt x="4" y="0"/>
                    </a:moveTo>
                    <a:lnTo>
                      <a:pt x="0" y="5"/>
                    </a:lnTo>
                    <a:lnTo>
                      <a:pt x="6" y="16"/>
                    </a:lnTo>
                    <a:lnTo>
                      <a:pt x="19" y="24"/>
                    </a:lnTo>
                    <a:lnTo>
                      <a:pt x="31" y="32"/>
                    </a:lnTo>
                    <a:lnTo>
                      <a:pt x="45" y="38"/>
                    </a:lnTo>
                    <a:lnTo>
                      <a:pt x="56" y="44"/>
                    </a:lnTo>
                    <a:lnTo>
                      <a:pt x="64" y="49"/>
                    </a:lnTo>
                    <a:lnTo>
                      <a:pt x="68" y="53"/>
                    </a:lnTo>
                    <a:lnTo>
                      <a:pt x="68" y="51"/>
                    </a:lnTo>
                    <a:lnTo>
                      <a:pt x="73" y="56"/>
                    </a:lnTo>
                    <a:lnTo>
                      <a:pt x="74" y="49"/>
                    </a:lnTo>
                    <a:lnTo>
                      <a:pt x="68" y="43"/>
                    </a:lnTo>
                    <a:lnTo>
                      <a:pt x="58" y="38"/>
                    </a:lnTo>
                    <a:lnTo>
                      <a:pt x="47" y="33"/>
                    </a:lnTo>
                    <a:lnTo>
                      <a:pt x="34" y="26"/>
                    </a:lnTo>
                    <a:lnTo>
                      <a:pt x="23" y="18"/>
                    </a:lnTo>
                    <a:lnTo>
                      <a:pt x="12" y="1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4" name="Freeform 2568">
                <a:extLst>
                  <a:ext uri="{FF2B5EF4-FFF2-40B4-BE49-F238E27FC236}">
                    <a16:creationId xmlns:a16="http://schemas.microsoft.com/office/drawing/2014/main" id="{EC005540-F760-48FD-8CB6-5F46DDF6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073"/>
                <a:ext cx="19" cy="5"/>
              </a:xfrm>
              <a:custGeom>
                <a:avLst/>
                <a:gdLst>
                  <a:gd name="T0" fmla="*/ 51 w 55"/>
                  <a:gd name="T1" fmla="*/ 7 h 17"/>
                  <a:gd name="T2" fmla="*/ 48 w 55"/>
                  <a:gd name="T3" fmla="*/ 3 h 17"/>
                  <a:gd name="T4" fmla="*/ 48 w 55"/>
                  <a:gd name="T5" fmla="*/ 4 h 17"/>
                  <a:gd name="T6" fmla="*/ 45 w 55"/>
                  <a:gd name="T7" fmla="*/ 5 h 17"/>
                  <a:gd name="T8" fmla="*/ 39 w 55"/>
                  <a:gd name="T9" fmla="*/ 8 h 17"/>
                  <a:gd name="T10" fmla="*/ 32 w 55"/>
                  <a:gd name="T11" fmla="*/ 9 h 17"/>
                  <a:gd name="T12" fmla="*/ 23 w 55"/>
                  <a:gd name="T13" fmla="*/ 9 h 17"/>
                  <a:gd name="T14" fmla="*/ 17 w 55"/>
                  <a:gd name="T15" fmla="*/ 9 h 17"/>
                  <a:gd name="T16" fmla="*/ 8 w 55"/>
                  <a:gd name="T17" fmla="*/ 7 h 17"/>
                  <a:gd name="T18" fmla="*/ 2 w 55"/>
                  <a:gd name="T19" fmla="*/ 4 h 17"/>
                  <a:gd name="T20" fmla="*/ 0 w 55"/>
                  <a:gd name="T21" fmla="*/ 12 h 17"/>
                  <a:gd name="T22" fmla="*/ 7 w 55"/>
                  <a:gd name="T23" fmla="*/ 14 h 17"/>
                  <a:gd name="T24" fmla="*/ 15 w 55"/>
                  <a:gd name="T25" fmla="*/ 16 h 17"/>
                  <a:gd name="T26" fmla="*/ 23 w 55"/>
                  <a:gd name="T27" fmla="*/ 17 h 17"/>
                  <a:gd name="T28" fmla="*/ 32 w 55"/>
                  <a:gd name="T29" fmla="*/ 16 h 17"/>
                  <a:gd name="T30" fmla="*/ 41 w 55"/>
                  <a:gd name="T31" fmla="*/ 14 h 17"/>
                  <a:gd name="T32" fmla="*/ 48 w 55"/>
                  <a:gd name="T33" fmla="*/ 13 h 17"/>
                  <a:gd name="T34" fmla="*/ 54 w 55"/>
                  <a:gd name="T35" fmla="*/ 10 h 17"/>
                  <a:gd name="T36" fmla="*/ 55 w 55"/>
                  <a:gd name="T37" fmla="*/ 3 h 17"/>
                  <a:gd name="T38" fmla="*/ 53 w 55"/>
                  <a:gd name="T39" fmla="*/ 0 h 17"/>
                  <a:gd name="T40" fmla="*/ 51 w 55"/>
                  <a:gd name="T4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17">
                    <a:moveTo>
                      <a:pt x="51" y="7"/>
                    </a:moveTo>
                    <a:lnTo>
                      <a:pt x="48" y="3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2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8" y="7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5" y="16"/>
                    </a:lnTo>
                    <a:lnTo>
                      <a:pt x="23" y="17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8" y="13"/>
                    </a:lnTo>
                    <a:lnTo>
                      <a:pt x="54" y="10"/>
                    </a:lnTo>
                    <a:lnTo>
                      <a:pt x="55" y="3"/>
                    </a:lnTo>
                    <a:lnTo>
                      <a:pt x="53" y="0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5" name="Freeform 2569">
                <a:extLst>
                  <a:ext uri="{FF2B5EF4-FFF2-40B4-BE49-F238E27FC236}">
                    <a16:creationId xmlns:a16="http://schemas.microsoft.com/office/drawing/2014/main" id="{5EE22FB3-0DA7-4FEB-BCF1-D97CF920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3060"/>
                <a:ext cx="24" cy="15"/>
              </a:xfrm>
              <a:custGeom>
                <a:avLst/>
                <a:gdLst>
                  <a:gd name="T0" fmla="*/ 1 w 71"/>
                  <a:gd name="T1" fmla="*/ 0 h 44"/>
                  <a:gd name="T2" fmla="*/ 0 w 71"/>
                  <a:gd name="T3" fmla="*/ 7 h 44"/>
                  <a:gd name="T4" fmla="*/ 1 w 71"/>
                  <a:gd name="T5" fmla="*/ 8 h 44"/>
                  <a:gd name="T6" fmla="*/ 5 w 71"/>
                  <a:gd name="T7" fmla="*/ 11 h 44"/>
                  <a:gd name="T8" fmla="*/ 13 w 71"/>
                  <a:gd name="T9" fmla="*/ 17 h 44"/>
                  <a:gd name="T10" fmla="*/ 22 w 71"/>
                  <a:gd name="T11" fmla="*/ 22 h 44"/>
                  <a:gd name="T12" fmla="*/ 32 w 71"/>
                  <a:gd name="T13" fmla="*/ 28 h 44"/>
                  <a:gd name="T14" fmla="*/ 45 w 71"/>
                  <a:gd name="T15" fmla="*/ 35 h 44"/>
                  <a:gd name="T16" fmla="*/ 56 w 71"/>
                  <a:gd name="T17" fmla="*/ 40 h 44"/>
                  <a:gd name="T18" fmla="*/ 69 w 71"/>
                  <a:gd name="T19" fmla="*/ 44 h 44"/>
                  <a:gd name="T20" fmla="*/ 71 w 71"/>
                  <a:gd name="T21" fmla="*/ 36 h 44"/>
                  <a:gd name="T22" fmla="*/ 59 w 71"/>
                  <a:gd name="T23" fmla="*/ 32 h 44"/>
                  <a:gd name="T24" fmla="*/ 47 w 71"/>
                  <a:gd name="T25" fmla="*/ 29 h 44"/>
                  <a:gd name="T26" fmla="*/ 37 w 71"/>
                  <a:gd name="T27" fmla="*/ 22 h 44"/>
                  <a:gd name="T28" fmla="*/ 27 w 71"/>
                  <a:gd name="T29" fmla="*/ 17 h 44"/>
                  <a:gd name="T30" fmla="*/ 17 w 71"/>
                  <a:gd name="T31" fmla="*/ 10 h 44"/>
                  <a:gd name="T32" fmla="*/ 11 w 71"/>
                  <a:gd name="T33" fmla="*/ 7 h 44"/>
                  <a:gd name="T34" fmla="*/ 5 w 71"/>
                  <a:gd name="T35" fmla="*/ 2 h 44"/>
                  <a:gd name="T36" fmla="*/ 3 w 71"/>
                  <a:gd name="T37" fmla="*/ 1 h 44"/>
                  <a:gd name="T38" fmla="*/ 1 w 71"/>
                  <a:gd name="T39" fmla="*/ 7 h 44"/>
                  <a:gd name="T40" fmla="*/ 1 w 7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4">
                    <a:moveTo>
                      <a:pt x="1" y="0"/>
                    </a:moveTo>
                    <a:lnTo>
                      <a:pt x="0" y="7"/>
                    </a:lnTo>
                    <a:lnTo>
                      <a:pt x="1" y="8"/>
                    </a:lnTo>
                    <a:lnTo>
                      <a:pt x="5" y="11"/>
                    </a:lnTo>
                    <a:lnTo>
                      <a:pt x="13" y="17"/>
                    </a:lnTo>
                    <a:lnTo>
                      <a:pt x="22" y="22"/>
                    </a:lnTo>
                    <a:lnTo>
                      <a:pt x="32" y="28"/>
                    </a:lnTo>
                    <a:lnTo>
                      <a:pt x="45" y="35"/>
                    </a:lnTo>
                    <a:lnTo>
                      <a:pt x="56" y="40"/>
                    </a:lnTo>
                    <a:lnTo>
                      <a:pt x="69" y="44"/>
                    </a:lnTo>
                    <a:lnTo>
                      <a:pt x="71" y="36"/>
                    </a:lnTo>
                    <a:lnTo>
                      <a:pt x="59" y="32"/>
                    </a:lnTo>
                    <a:lnTo>
                      <a:pt x="47" y="29"/>
                    </a:lnTo>
                    <a:lnTo>
                      <a:pt x="37" y="22"/>
                    </a:lnTo>
                    <a:lnTo>
                      <a:pt x="27" y="17"/>
                    </a:lnTo>
                    <a:lnTo>
                      <a:pt x="17" y="10"/>
                    </a:lnTo>
                    <a:lnTo>
                      <a:pt x="11" y="7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6" name="Freeform 2570">
                <a:extLst>
                  <a:ext uri="{FF2B5EF4-FFF2-40B4-BE49-F238E27FC236}">
                    <a16:creationId xmlns:a16="http://schemas.microsoft.com/office/drawing/2014/main" id="{7DB37D4F-2CD4-4245-A89D-240A19DD6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054"/>
                <a:ext cx="18" cy="8"/>
              </a:xfrm>
              <a:custGeom>
                <a:avLst/>
                <a:gdLst>
                  <a:gd name="T0" fmla="*/ 49 w 55"/>
                  <a:gd name="T1" fmla="*/ 5 h 24"/>
                  <a:gd name="T2" fmla="*/ 48 w 55"/>
                  <a:gd name="T3" fmla="*/ 1 h 24"/>
                  <a:gd name="T4" fmla="*/ 46 w 55"/>
                  <a:gd name="T5" fmla="*/ 5 h 24"/>
                  <a:gd name="T6" fmla="*/ 42 w 55"/>
                  <a:gd name="T7" fmla="*/ 9 h 24"/>
                  <a:gd name="T8" fmla="*/ 36 w 55"/>
                  <a:gd name="T9" fmla="*/ 11 h 24"/>
                  <a:gd name="T10" fmla="*/ 29 w 55"/>
                  <a:gd name="T11" fmla="*/ 14 h 24"/>
                  <a:gd name="T12" fmla="*/ 21 w 55"/>
                  <a:gd name="T13" fmla="*/ 15 h 24"/>
                  <a:gd name="T14" fmla="*/ 14 w 55"/>
                  <a:gd name="T15" fmla="*/ 18 h 24"/>
                  <a:gd name="T16" fmla="*/ 7 w 55"/>
                  <a:gd name="T17" fmla="*/ 18 h 24"/>
                  <a:gd name="T18" fmla="*/ 0 w 55"/>
                  <a:gd name="T19" fmla="*/ 18 h 24"/>
                  <a:gd name="T20" fmla="*/ 0 w 55"/>
                  <a:gd name="T21" fmla="*/ 24 h 24"/>
                  <a:gd name="T22" fmla="*/ 7 w 55"/>
                  <a:gd name="T23" fmla="*/ 24 h 24"/>
                  <a:gd name="T24" fmla="*/ 16 w 55"/>
                  <a:gd name="T25" fmla="*/ 23 h 24"/>
                  <a:gd name="T26" fmla="*/ 23 w 55"/>
                  <a:gd name="T27" fmla="*/ 23 h 24"/>
                  <a:gd name="T28" fmla="*/ 30 w 55"/>
                  <a:gd name="T29" fmla="*/ 21 h 24"/>
                  <a:gd name="T30" fmla="*/ 39 w 55"/>
                  <a:gd name="T31" fmla="*/ 19 h 24"/>
                  <a:gd name="T32" fmla="*/ 46 w 55"/>
                  <a:gd name="T33" fmla="*/ 15 h 24"/>
                  <a:gd name="T34" fmla="*/ 52 w 55"/>
                  <a:gd name="T35" fmla="*/ 10 h 24"/>
                  <a:gd name="T36" fmla="*/ 55 w 55"/>
                  <a:gd name="T37" fmla="*/ 4 h 24"/>
                  <a:gd name="T38" fmla="*/ 54 w 55"/>
                  <a:gd name="T39" fmla="*/ 0 h 24"/>
                  <a:gd name="T40" fmla="*/ 49 w 55"/>
                  <a:gd name="T4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4">
                    <a:moveTo>
                      <a:pt x="49" y="5"/>
                    </a:moveTo>
                    <a:lnTo>
                      <a:pt x="48" y="1"/>
                    </a:lnTo>
                    <a:lnTo>
                      <a:pt x="46" y="5"/>
                    </a:lnTo>
                    <a:lnTo>
                      <a:pt x="42" y="9"/>
                    </a:lnTo>
                    <a:lnTo>
                      <a:pt x="36" y="11"/>
                    </a:lnTo>
                    <a:lnTo>
                      <a:pt x="29" y="14"/>
                    </a:lnTo>
                    <a:lnTo>
                      <a:pt x="21" y="15"/>
                    </a:lnTo>
                    <a:lnTo>
                      <a:pt x="14" y="1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0" y="21"/>
                    </a:lnTo>
                    <a:lnTo>
                      <a:pt x="39" y="19"/>
                    </a:lnTo>
                    <a:lnTo>
                      <a:pt x="46" y="15"/>
                    </a:lnTo>
                    <a:lnTo>
                      <a:pt x="52" y="10"/>
                    </a:lnTo>
                    <a:lnTo>
                      <a:pt x="55" y="4"/>
                    </a:lnTo>
                    <a:lnTo>
                      <a:pt x="5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7" name="Freeform 2571">
                <a:extLst>
                  <a:ext uri="{FF2B5EF4-FFF2-40B4-BE49-F238E27FC236}">
                    <a16:creationId xmlns:a16="http://schemas.microsoft.com/office/drawing/2014/main" id="{15BFCAEB-0CDE-437D-9130-E6F78BC7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963"/>
                <a:ext cx="25" cy="93"/>
              </a:xfrm>
              <a:custGeom>
                <a:avLst/>
                <a:gdLst>
                  <a:gd name="T0" fmla="*/ 7 w 75"/>
                  <a:gd name="T1" fmla="*/ 0 h 281"/>
                  <a:gd name="T2" fmla="*/ 1 w 75"/>
                  <a:gd name="T3" fmla="*/ 2 h 281"/>
                  <a:gd name="T4" fmla="*/ 1 w 75"/>
                  <a:gd name="T5" fmla="*/ 24 h 281"/>
                  <a:gd name="T6" fmla="*/ 0 w 75"/>
                  <a:gd name="T7" fmla="*/ 45 h 281"/>
                  <a:gd name="T8" fmla="*/ 0 w 75"/>
                  <a:gd name="T9" fmla="*/ 64 h 281"/>
                  <a:gd name="T10" fmla="*/ 0 w 75"/>
                  <a:gd name="T11" fmla="*/ 84 h 281"/>
                  <a:gd name="T12" fmla="*/ 0 w 75"/>
                  <a:gd name="T13" fmla="*/ 103 h 281"/>
                  <a:gd name="T14" fmla="*/ 0 w 75"/>
                  <a:gd name="T15" fmla="*/ 125 h 281"/>
                  <a:gd name="T16" fmla="*/ 1 w 75"/>
                  <a:gd name="T17" fmla="*/ 143 h 281"/>
                  <a:gd name="T18" fmla="*/ 3 w 75"/>
                  <a:gd name="T19" fmla="*/ 162 h 281"/>
                  <a:gd name="T20" fmla="*/ 7 w 75"/>
                  <a:gd name="T21" fmla="*/ 180 h 281"/>
                  <a:gd name="T22" fmla="*/ 10 w 75"/>
                  <a:gd name="T23" fmla="*/ 196 h 281"/>
                  <a:gd name="T24" fmla="*/ 15 w 75"/>
                  <a:gd name="T25" fmla="*/ 213 h 281"/>
                  <a:gd name="T26" fmla="*/ 23 w 75"/>
                  <a:gd name="T27" fmla="*/ 228 h 281"/>
                  <a:gd name="T28" fmla="*/ 32 w 75"/>
                  <a:gd name="T29" fmla="*/ 243 h 281"/>
                  <a:gd name="T30" fmla="*/ 42 w 75"/>
                  <a:gd name="T31" fmla="*/ 257 h 281"/>
                  <a:gd name="T32" fmla="*/ 56 w 75"/>
                  <a:gd name="T33" fmla="*/ 269 h 281"/>
                  <a:gd name="T34" fmla="*/ 70 w 75"/>
                  <a:gd name="T35" fmla="*/ 281 h 281"/>
                  <a:gd name="T36" fmla="*/ 75 w 75"/>
                  <a:gd name="T37" fmla="*/ 274 h 281"/>
                  <a:gd name="T38" fmla="*/ 60 w 75"/>
                  <a:gd name="T39" fmla="*/ 264 h 281"/>
                  <a:gd name="T40" fmla="*/ 48 w 75"/>
                  <a:gd name="T41" fmla="*/ 252 h 281"/>
                  <a:gd name="T42" fmla="*/ 38 w 75"/>
                  <a:gd name="T43" fmla="*/ 239 h 281"/>
                  <a:gd name="T44" fmla="*/ 29 w 75"/>
                  <a:gd name="T45" fmla="*/ 226 h 281"/>
                  <a:gd name="T46" fmla="*/ 22 w 75"/>
                  <a:gd name="T47" fmla="*/ 210 h 281"/>
                  <a:gd name="T48" fmla="*/ 17 w 75"/>
                  <a:gd name="T49" fmla="*/ 195 h 281"/>
                  <a:gd name="T50" fmla="*/ 13 w 75"/>
                  <a:gd name="T51" fmla="*/ 177 h 281"/>
                  <a:gd name="T52" fmla="*/ 10 w 75"/>
                  <a:gd name="T53" fmla="*/ 160 h 281"/>
                  <a:gd name="T54" fmla="*/ 9 w 75"/>
                  <a:gd name="T55" fmla="*/ 143 h 281"/>
                  <a:gd name="T56" fmla="*/ 8 w 75"/>
                  <a:gd name="T57" fmla="*/ 125 h 281"/>
                  <a:gd name="T58" fmla="*/ 7 w 75"/>
                  <a:gd name="T59" fmla="*/ 103 h 281"/>
                  <a:gd name="T60" fmla="*/ 7 w 75"/>
                  <a:gd name="T61" fmla="*/ 84 h 281"/>
                  <a:gd name="T62" fmla="*/ 8 w 75"/>
                  <a:gd name="T63" fmla="*/ 64 h 281"/>
                  <a:gd name="T64" fmla="*/ 8 w 75"/>
                  <a:gd name="T65" fmla="*/ 45 h 281"/>
                  <a:gd name="T66" fmla="*/ 9 w 75"/>
                  <a:gd name="T67" fmla="*/ 24 h 281"/>
                  <a:gd name="T68" fmla="*/ 9 w 75"/>
                  <a:gd name="T69" fmla="*/ 2 h 281"/>
                  <a:gd name="T70" fmla="*/ 2 w 75"/>
                  <a:gd name="T71" fmla="*/ 6 h 281"/>
                  <a:gd name="T72" fmla="*/ 7 w 75"/>
                  <a:gd name="T73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81">
                    <a:moveTo>
                      <a:pt x="7" y="0"/>
                    </a:moveTo>
                    <a:lnTo>
                      <a:pt x="1" y="2"/>
                    </a:lnTo>
                    <a:lnTo>
                      <a:pt x="1" y="24"/>
                    </a:lnTo>
                    <a:lnTo>
                      <a:pt x="0" y="45"/>
                    </a:lnTo>
                    <a:lnTo>
                      <a:pt x="0" y="64"/>
                    </a:lnTo>
                    <a:lnTo>
                      <a:pt x="0" y="84"/>
                    </a:lnTo>
                    <a:lnTo>
                      <a:pt x="0" y="103"/>
                    </a:lnTo>
                    <a:lnTo>
                      <a:pt x="0" y="125"/>
                    </a:lnTo>
                    <a:lnTo>
                      <a:pt x="1" y="143"/>
                    </a:lnTo>
                    <a:lnTo>
                      <a:pt x="3" y="162"/>
                    </a:lnTo>
                    <a:lnTo>
                      <a:pt x="7" y="180"/>
                    </a:lnTo>
                    <a:lnTo>
                      <a:pt x="10" y="196"/>
                    </a:lnTo>
                    <a:lnTo>
                      <a:pt x="15" y="213"/>
                    </a:lnTo>
                    <a:lnTo>
                      <a:pt x="23" y="228"/>
                    </a:lnTo>
                    <a:lnTo>
                      <a:pt x="32" y="243"/>
                    </a:lnTo>
                    <a:lnTo>
                      <a:pt x="42" y="257"/>
                    </a:lnTo>
                    <a:lnTo>
                      <a:pt x="56" y="269"/>
                    </a:lnTo>
                    <a:lnTo>
                      <a:pt x="70" y="281"/>
                    </a:lnTo>
                    <a:lnTo>
                      <a:pt x="75" y="274"/>
                    </a:lnTo>
                    <a:lnTo>
                      <a:pt x="60" y="264"/>
                    </a:lnTo>
                    <a:lnTo>
                      <a:pt x="48" y="252"/>
                    </a:lnTo>
                    <a:lnTo>
                      <a:pt x="38" y="239"/>
                    </a:lnTo>
                    <a:lnTo>
                      <a:pt x="29" y="226"/>
                    </a:lnTo>
                    <a:lnTo>
                      <a:pt x="22" y="210"/>
                    </a:lnTo>
                    <a:lnTo>
                      <a:pt x="17" y="195"/>
                    </a:lnTo>
                    <a:lnTo>
                      <a:pt x="13" y="177"/>
                    </a:lnTo>
                    <a:lnTo>
                      <a:pt x="10" y="160"/>
                    </a:lnTo>
                    <a:lnTo>
                      <a:pt x="9" y="143"/>
                    </a:lnTo>
                    <a:lnTo>
                      <a:pt x="8" y="125"/>
                    </a:lnTo>
                    <a:lnTo>
                      <a:pt x="7" y="103"/>
                    </a:lnTo>
                    <a:lnTo>
                      <a:pt x="7" y="84"/>
                    </a:lnTo>
                    <a:lnTo>
                      <a:pt x="8" y="64"/>
                    </a:lnTo>
                    <a:lnTo>
                      <a:pt x="8" y="45"/>
                    </a:lnTo>
                    <a:lnTo>
                      <a:pt x="9" y="24"/>
                    </a:lnTo>
                    <a:lnTo>
                      <a:pt x="9" y="2"/>
                    </a:lnTo>
                    <a:lnTo>
                      <a:pt x="2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8" name="Freeform 2572">
                <a:extLst>
                  <a:ext uri="{FF2B5EF4-FFF2-40B4-BE49-F238E27FC236}">
                    <a16:creationId xmlns:a16="http://schemas.microsoft.com/office/drawing/2014/main" id="{C97E8AB4-AD13-49A0-B082-86F384A3E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63"/>
                <a:ext cx="58" cy="50"/>
              </a:xfrm>
              <a:custGeom>
                <a:avLst/>
                <a:gdLst>
                  <a:gd name="T0" fmla="*/ 176 w 176"/>
                  <a:gd name="T1" fmla="*/ 147 h 151"/>
                  <a:gd name="T2" fmla="*/ 165 w 176"/>
                  <a:gd name="T3" fmla="*/ 131 h 151"/>
                  <a:gd name="T4" fmla="*/ 156 w 176"/>
                  <a:gd name="T5" fmla="*/ 119 h 151"/>
                  <a:gd name="T6" fmla="*/ 147 w 176"/>
                  <a:gd name="T7" fmla="*/ 108 h 151"/>
                  <a:gd name="T8" fmla="*/ 139 w 176"/>
                  <a:gd name="T9" fmla="*/ 99 h 151"/>
                  <a:gd name="T10" fmla="*/ 130 w 176"/>
                  <a:gd name="T11" fmla="*/ 89 h 151"/>
                  <a:gd name="T12" fmla="*/ 121 w 176"/>
                  <a:gd name="T13" fmla="*/ 81 h 151"/>
                  <a:gd name="T14" fmla="*/ 114 w 176"/>
                  <a:gd name="T15" fmla="*/ 74 h 151"/>
                  <a:gd name="T16" fmla="*/ 105 w 176"/>
                  <a:gd name="T17" fmla="*/ 68 h 151"/>
                  <a:gd name="T18" fmla="*/ 96 w 176"/>
                  <a:gd name="T19" fmla="*/ 61 h 151"/>
                  <a:gd name="T20" fmla="*/ 88 w 176"/>
                  <a:gd name="T21" fmla="*/ 53 h 151"/>
                  <a:gd name="T22" fmla="*/ 76 w 176"/>
                  <a:gd name="T23" fmla="*/ 47 h 151"/>
                  <a:gd name="T24" fmla="*/ 65 w 176"/>
                  <a:gd name="T25" fmla="*/ 39 h 151"/>
                  <a:gd name="T26" fmla="*/ 53 w 176"/>
                  <a:gd name="T27" fmla="*/ 32 h 151"/>
                  <a:gd name="T28" fmla="*/ 38 w 176"/>
                  <a:gd name="T29" fmla="*/ 23 h 151"/>
                  <a:gd name="T30" fmla="*/ 22 w 176"/>
                  <a:gd name="T31" fmla="*/ 11 h 151"/>
                  <a:gd name="T32" fmla="*/ 5 w 176"/>
                  <a:gd name="T33" fmla="*/ 0 h 151"/>
                  <a:gd name="T34" fmla="*/ 0 w 176"/>
                  <a:gd name="T35" fmla="*/ 5 h 151"/>
                  <a:gd name="T36" fmla="*/ 18 w 176"/>
                  <a:gd name="T37" fmla="*/ 17 h 151"/>
                  <a:gd name="T38" fmla="*/ 34 w 176"/>
                  <a:gd name="T39" fmla="*/ 28 h 151"/>
                  <a:gd name="T40" fmla="*/ 48 w 176"/>
                  <a:gd name="T41" fmla="*/ 37 h 151"/>
                  <a:gd name="T42" fmla="*/ 62 w 176"/>
                  <a:gd name="T43" fmla="*/ 45 h 151"/>
                  <a:gd name="T44" fmla="*/ 72 w 176"/>
                  <a:gd name="T45" fmla="*/ 53 h 151"/>
                  <a:gd name="T46" fmla="*/ 83 w 176"/>
                  <a:gd name="T47" fmla="*/ 60 h 151"/>
                  <a:gd name="T48" fmla="*/ 92 w 176"/>
                  <a:gd name="T49" fmla="*/ 66 h 151"/>
                  <a:gd name="T50" fmla="*/ 101 w 176"/>
                  <a:gd name="T51" fmla="*/ 73 h 151"/>
                  <a:gd name="T52" fmla="*/ 110 w 176"/>
                  <a:gd name="T53" fmla="*/ 79 h 151"/>
                  <a:gd name="T54" fmla="*/ 117 w 176"/>
                  <a:gd name="T55" fmla="*/ 87 h 151"/>
                  <a:gd name="T56" fmla="*/ 125 w 176"/>
                  <a:gd name="T57" fmla="*/ 93 h 151"/>
                  <a:gd name="T58" fmla="*/ 132 w 176"/>
                  <a:gd name="T59" fmla="*/ 102 h 151"/>
                  <a:gd name="T60" fmla="*/ 141 w 176"/>
                  <a:gd name="T61" fmla="*/ 112 h 151"/>
                  <a:gd name="T62" fmla="*/ 150 w 176"/>
                  <a:gd name="T63" fmla="*/ 124 h 151"/>
                  <a:gd name="T64" fmla="*/ 159 w 176"/>
                  <a:gd name="T65" fmla="*/ 136 h 151"/>
                  <a:gd name="T66" fmla="*/ 169 w 176"/>
                  <a:gd name="T67" fmla="*/ 151 h 151"/>
                  <a:gd name="T68" fmla="*/ 176 w 176"/>
                  <a:gd name="T69" fmla="*/ 14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6" h="151">
                    <a:moveTo>
                      <a:pt x="176" y="147"/>
                    </a:moveTo>
                    <a:lnTo>
                      <a:pt x="165" y="131"/>
                    </a:lnTo>
                    <a:lnTo>
                      <a:pt x="156" y="119"/>
                    </a:lnTo>
                    <a:lnTo>
                      <a:pt x="147" y="108"/>
                    </a:lnTo>
                    <a:lnTo>
                      <a:pt x="139" y="99"/>
                    </a:lnTo>
                    <a:lnTo>
                      <a:pt x="130" y="89"/>
                    </a:lnTo>
                    <a:lnTo>
                      <a:pt x="121" y="81"/>
                    </a:lnTo>
                    <a:lnTo>
                      <a:pt x="114" y="74"/>
                    </a:lnTo>
                    <a:lnTo>
                      <a:pt x="105" y="68"/>
                    </a:lnTo>
                    <a:lnTo>
                      <a:pt x="96" y="61"/>
                    </a:lnTo>
                    <a:lnTo>
                      <a:pt x="88" y="53"/>
                    </a:lnTo>
                    <a:lnTo>
                      <a:pt x="76" y="47"/>
                    </a:lnTo>
                    <a:lnTo>
                      <a:pt x="65" y="39"/>
                    </a:lnTo>
                    <a:lnTo>
                      <a:pt x="53" y="32"/>
                    </a:lnTo>
                    <a:lnTo>
                      <a:pt x="38" y="23"/>
                    </a:lnTo>
                    <a:lnTo>
                      <a:pt x="22" y="1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8" y="17"/>
                    </a:lnTo>
                    <a:lnTo>
                      <a:pt x="34" y="28"/>
                    </a:lnTo>
                    <a:lnTo>
                      <a:pt x="48" y="37"/>
                    </a:lnTo>
                    <a:lnTo>
                      <a:pt x="62" y="45"/>
                    </a:lnTo>
                    <a:lnTo>
                      <a:pt x="72" y="53"/>
                    </a:lnTo>
                    <a:lnTo>
                      <a:pt x="83" y="60"/>
                    </a:lnTo>
                    <a:lnTo>
                      <a:pt x="92" y="66"/>
                    </a:lnTo>
                    <a:lnTo>
                      <a:pt x="101" y="73"/>
                    </a:lnTo>
                    <a:lnTo>
                      <a:pt x="110" y="79"/>
                    </a:lnTo>
                    <a:lnTo>
                      <a:pt x="117" y="87"/>
                    </a:lnTo>
                    <a:lnTo>
                      <a:pt x="125" y="93"/>
                    </a:lnTo>
                    <a:lnTo>
                      <a:pt x="132" y="102"/>
                    </a:lnTo>
                    <a:lnTo>
                      <a:pt x="141" y="112"/>
                    </a:lnTo>
                    <a:lnTo>
                      <a:pt x="150" y="124"/>
                    </a:lnTo>
                    <a:lnTo>
                      <a:pt x="159" y="136"/>
                    </a:lnTo>
                    <a:lnTo>
                      <a:pt x="169" y="151"/>
                    </a:lnTo>
                    <a:lnTo>
                      <a:pt x="176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9" name="Freeform 2573">
                <a:extLst>
                  <a:ext uri="{FF2B5EF4-FFF2-40B4-BE49-F238E27FC236}">
                    <a16:creationId xmlns:a16="http://schemas.microsoft.com/office/drawing/2014/main" id="{55A8C9F8-E305-43C3-82FC-60E245054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012"/>
                <a:ext cx="25" cy="15"/>
              </a:xfrm>
              <a:custGeom>
                <a:avLst/>
                <a:gdLst>
                  <a:gd name="T0" fmla="*/ 69 w 76"/>
                  <a:gd name="T1" fmla="*/ 39 h 44"/>
                  <a:gd name="T2" fmla="*/ 71 w 76"/>
                  <a:gd name="T3" fmla="*/ 35 h 44"/>
                  <a:gd name="T4" fmla="*/ 63 w 76"/>
                  <a:gd name="T5" fmla="*/ 36 h 44"/>
                  <a:gd name="T6" fmla="*/ 53 w 76"/>
                  <a:gd name="T7" fmla="*/ 35 h 44"/>
                  <a:gd name="T8" fmla="*/ 45 w 76"/>
                  <a:gd name="T9" fmla="*/ 32 h 44"/>
                  <a:gd name="T10" fmla="*/ 37 w 76"/>
                  <a:gd name="T11" fmla="*/ 27 h 44"/>
                  <a:gd name="T12" fmla="*/ 28 w 76"/>
                  <a:gd name="T13" fmla="*/ 21 h 44"/>
                  <a:gd name="T14" fmla="*/ 21 w 76"/>
                  <a:gd name="T15" fmla="*/ 14 h 44"/>
                  <a:gd name="T16" fmla="*/ 13 w 76"/>
                  <a:gd name="T17" fmla="*/ 7 h 44"/>
                  <a:gd name="T18" fmla="*/ 7 w 76"/>
                  <a:gd name="T19" fmla="*/ 0 h 44"/>
                  <a:gd name="T20" fmla="*/ 0 w 76"/>
                  <a:gd name="T21" fmla="*/ 5 h 44"/>
                  <a:gd name="T22" fmla="*/ 7 w 76"/>
                  <a:gd name="T23" fmla="*/ 12 h 44"/>
                  <a:gd name="T24" fmla="*/ 16 w 76"/>
                  <a:gd name="T25" fmla="*/ 19 h 44"/>
                  <a:gd name="T26" fmla="*/ 24 w 76"/>
                  <a:gd name="T27" fmla="*/ 26 h 44"/>
                  <a:gd name="T28" fmla="*/ 33 w 76"/>
                  <a:gd name="T29" fmla="*/ 33 h 44"/>
                  <a:gd name="T30" fmla="*/ 42 w 76"/>
                  <a:gd name="T31" fmla="*/ 37 h 44"/>
                  <a:gd name="T32" fmla="*/ 51 w 76"/>
                  <a:gd name="T33" fmla="*/ 42 h 44"/>
                  <a:gd name="T34" fmla="*/ 63 w 76"/>
                  <a:gd name="T35" fmla="*/ 44 h 44"/>
                  <a:gd name="T36" fmla="*/ 72 w 76"/>
                  <a:gd name="T37" fmla="*/ 42 h 44"/>
                  <a:gd name="T38" fmla="*/ 76 w 76"/>
                  <a:gd name="T39" fmla="*/ 37 h 44"/>
                  <a:gd name="T40" fmla="*/ 69 w 76"/>
                  <a:gd name="T4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4">
                    <a:moveTo>
                      <a:pt x="69" y="39"/>
                    </a:moveTo>
                    <a:lnTo>
                      <a:pt x="71" y="35"/>
                    </a:lnTo>
                    <a:lnTo>
                      <a:pt x="63" y="36"/>
                    </a:lnTo>
                    <a:lnTo>
                      <a:pt x="53" y="35"/>
                    </a:lnTo>
                    <a:lnTo>
                      <a:pt x="45" y="32"/>
                    </a:lnTo>
                    <a:lnTo>
                      <a:pt x="37" y="27"/>
                    </a:lnTo>
                    <a:lnTo>
                      <a:pt x="28" y="21"/>
                    </a:lnTo>
                    <a:lnTo>
                      <a:pt x="21" y="14"/>
                    </a:lnTo>
                    <a:lnTo>
                      <a:pt x="13" y="7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7" y="12"/>
                    </a:lnTo>
                    <a:lnTo>
                      <a:pt x="16" y="19"/>
                    </a:lnTo>
                    <a:lnTo>
                      <a:pt x="24" y="26"/>
                    </a:lnTo>
                    <a:lnTo>
                      <a:pt x="33" y="33"/>
                    </a:lnTo>
                    <a:lnTo>
                      <a:pt x="42" y="37"/>
                    </a:lnTo>
                    <a:lnTo>
                      <a:pt x="51" y="42"/>
                    </a:lnTo>
                    <a:lnTo>
                      <a:pt x="63" y="44"/>
                    </a:lnTo>
                    <a:lnTo>
                      <a:pt x="72" y="42"/>
                    </a:lnTo>
                    <a:lnTo>
                      <a:pt x="76" y="37"/>
                    </a:lnTo>
                    <a:lnTo>
                      <a:pt x="6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0" name="Freeform 2574">
                <a:extLst>
                  <a:ext uri="{FF2B5EF4-FFF2-40B4-BE49-F238E27FC236}">
                    <a16:creationId xmlns:a16="http://schemas.microsoft.com/office/drawing/2014/main" id="{BD29D8C2-4584-41F0-8F00-0F51047F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903"/>
                <a:ext cx="65" cy="122"/>
              </a:xfrm>
              <a:custGeom>
                <a:avLst/>
                <a:gdLst>
                  <a:gd name="T0" fmla="*/ 0 w 196"/>
                  <a:gd name="T1" fmla="*/ 1 h 367"/>
                  <a:gd name="T2" fmla="*/ 0 w 196"/>
                  <a:gd name="T3" fmla="*/ 2 h 367"/>
                  <a:gd name="T4" fmla="*/ 5 w 196"/>
                  <a:gd name="T5" fmla="*/ 20 h 367"/>
                  <a:gd name="T6" fmla="*/ 13 w 196"/>
                  <a:gd name="T7" fmla="*/ 40 h 367"/>
                  <a:gd name="T8" fmla="*/ 22 w 196"/>
                  <a:gd name="T9" fmla="*/ 61 h 367"/>
                  <a:gd name="T10" fmla="*/ 33 w 196"/>
                  <a:gd name="T11" fmla="*/ 85 h 367"/>
                  <a:gd name="T12" fmla="*/ 46 w 196"/>
                  <a:gd name="T13" fmla="*/ 108 h 367"/>
                  <a:gd name="T14" fmla="*/ 60 w 196"/>
                  <a:gd name="T15" fmla="*/ 134 h 367"/>
                  <a:gd name="T16" fmla="*/ 74 w 196"/>
                  <a:gd name="T17" fmla="*/ 160 h 367"/>
                  <a:gd name="T18" fmla="*/ 90 w 196"/>
                  <a:gd name="T19" fmla="*/ 186 h 367"/>
                  <a:gd name="T20" fmla="*/ 105 w 196"/>
                  <a:gd name="T21" fmla="*/ 212 h 367"/>
                  <a:gd name="T22" fmla="*/ 119 w 196"/>
                  <a:gd name="T23" fmla="*/ 237 h 367"/>
                  <a:gd name="T24" fmla="*/ 134 w 196"/>
                  <a:gd name="T25" fmla="*/ 261 h 367"/>
                  <a:gd name="T26" fmla="*/ 147 w 196"/>
                  <a:gd name="T27" fmla="*/ 286 h 367"/>
                  <a:gd name="T28" fmla="*/ 161 w 196"/>
                  <a:gd name="T29" fmla="*/ 308 h 367"/>
                  <a:gd name="T30" fmla="*/ 172 w 196"/>
                  <a:gd name="T31" fmla="*/ 329 h 367"/>
                  <a:gd name="T32" fmla="*/ 181 w 196"/>
                  <a:gd name="T33" fmla="*/ 351 h 367"/>
                  <a:gd name="T34" fmla="*/ 189 w 196"/>
                  <a:gd name="T35" fmla="*/ 367 h 367"/>
                  <a:gd name="T36" fmla="*/ 196 w 196"/>
                  <a:gd name="T37" fmla="*/ 365 h 367"/>
                  <a:gd name="T38" fmla="*/ 189 w 196"/>
                  <a:gd name="T39" fmla="*/ 347 h 367"/>
                  <a:gd name="T40" fmla="*/ 178 w 196"/>
                  <a:gd name="T41" fmla="*/ 327 h 367"/>
                  <a:gd name="T42" fmla="*/ 166 w 196"/>
                  <a:gd name="T43" fmla="*/ 306 h 367"/>
                  <a:gd name="T44" fmla="*/ 154 w 196"/>
                  <a:gd name="T45" fmla="*/ 282 h 367"/>
                  <a:gd name="T46" fmla="*/ 141 w 196"/>
                  <a:gd name="T47" fmla="*/ 259 h 367"/>
                  <a:gd name="T48" fmla="*/ 125 w 196"/>
                  <a:gd name="T49" fmla="*/ 233 h 367"/>
                  <a:gd name="T50" fmla="*/ 110 w 196"/>
                  <a:gd name="T51" fmla="*/ 208 h 367"/>
                  <a:gd name="T52" fmla="*/ 95 w 196"/>
                  <a:gd name="T53" fmla="*/ 182 h 367"/>
                  <a:gd name="T54" fmla="*/ 80 w 196"/>
                  <a:gd name="T55" fmla="*/ 157 h 367"/>
                  <a:gd name="T56" fmla="*/ 65 w 196"/>
                  <a:gd name="T57" fmla="*/ 132 h 367"/>
                  <a:gd name="T58" fmla="*/ 52 w 196"/>
                  <a:gd name="T59" fmla="*/ 107 h 367"/>
                  <a:gd name="T60" fmla="*/ 40 w 196"/>
                  <a:gd name="T61" fmla="*/ 83 h 367"/>
                  <a:gd name="T62" fmla="*/ 28 w 196"/>
                  <a:gd name="T63" fmla="*/ 59 h 367"/>
                  <a:gd name="T64" fmla="*/ 19 w 196"/>
                  <a:gd name="T65" fmla="*/ 38 h 367"/>
                  <a:gd name="T66" fmla="*/ 13 w 196"/>
                  <a:gd name="T67" fmla="*/ 19 h 367"/>
                  <a:gd name="T68" fmla="*/ 8 w 196"/>
                  <a:gd name="T69" fmla="*/ 0 h 367"/>
                  <a:gd name="T70" fmla="*/ 8 w 196"/>
                  <a:gd name="T71" fmla="*/ 1 h 367"/>
                  <a:gd name="T72" fmla="*/ 0 w 196"/>
                  <a:gd name="T73" fmla="*/ 1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6" h="367">
                    <a:moveTo>
                      <a:pt x="0" y="1"/>
                    </a:moveTo>
                    <a:lnTo>
                      <a:pt x="0" y="2"/>
                    </a:lnTo>
                    <a:lnTo>
                      <a:pt x="5" y="20"/>
                    </a:lnTo>
                    <a:lnTo>
                      <a:pt x="13" y="40"/>
                    </a:lnTo>
                    <a:lnTo>
                      <a:pt x="22" y="61"/>
                    </a:lnTo>
                    <a:lnTo>
                      <a:pt x="33" y="85"/>
                    </a:lnTo>
                    <a:lnTo>
                      <a:pt x="46" y="108"/>
                    </a:lnTo>
                    <a:lnTo>
                      <a:pt x="60" y="134"/>
                    </a:lnTo>
                    <a:lnTo>
                      <a:pt x="74" y="160"/>
                    </a:lnTo>
                    <a:lnTo>
                      <a:pt x="90" y="186"/>
                    </a:lnTo>
                    <a:lnTo>
                      <a:pt x="105" y="212"/>
                    </a:lnTo>
                    <a:lnTo>
                      <a:pt x="119" y="237"/>
                    </a:lnTo>
                    <a:lnTo>
                      <a:pt x="134" y="261"/>
                    </a:lnTo>
                    <a:lnTo>
                      <a:pt x="147" y="286"/>
                    </a:lnTo>
                    <a:lnTo>
                      <a:pt x="161" y="308"/>
                    </a:lnTo>
                    <a:lnTo>
                      <a:pt x="172" y="329"/>
                    </a:lnTo>
                    <a:lnTo>
                      <a:pt x="181" y="351"/>
                    </a:lnTo>
                    <a:lnTo>
                      <a:pt x="189" y="367"/>
                    </a:lnTo>
                    <a:lnTo>
                      <a:pt x="196" y="365"/>
                    </a:lnTo>
                    <a:lnTo>
                      <a:pt x="189" y="347"/>
                    </a:lnTo>
                    <a:lnTo>
                      <a:pt x="178" y="327"/>
                    </a:lnTo>
                    <a:lnTo>
                      <a:pt x="166" y="306"/>
                    </a:lnTo>
                    <a:lnTo>
                      <a:pt x="154" y="282"/>
                    </a:lnTo>
                    <a:lnTo>
                      <a:pt x="141" y="259"/>
                    </a:lnTo>
                    <a:lnTo>
                      <a:pt x="125" y="233"/>
                    </a:lnTo>
                    <a:lnTo>
                      <a:pt x="110" y="208"/>
                    </a:lnTo>
                    <a:lnTo>
                      <a:pt x="95" y="182"/>
                    </a:lnTo>
                    <a:lnTo>
                      <a:pt x="80" y="157"/>
                    </a:lnTo>
                    <a:lnTo>
                      <a:pt x="65" y="132"/>
                    </a:lnTo>
                    <a:lnTo>
                      <a:pt x="52" y="107"/>
                    </a:lnTo>
                    <a:lnTo>
                      <a:pt x="40" y="83"/>
                    </a:lnTo>
                    <a:lnTo>
                      <a:pt x="28" y="59"/>
                    </a:lnTo>
                    <a:lnTo>
                      <a:pt x="19" y="38"/>
                    </a:lnTo>
                    <a:lnTo>
                      <a:pt x="13" y="19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1" name="Freeform 2575">
                <a:extLst>
                  <a:ext uri="{FF2B5EF4-FFF2-40B4-BE49-F238E27FC236}">
                    <a16:creationId xmlns:a16="http://schemas.microsoft.com/office/drawing/2014/main" id="{66D16B41-F778-41A6-BF51-830EAFFB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891"/>
                <a:ext cx="2" cy="12"/>
              </a:xfrm>
              <a:custGeom>
                <a:avLst/>
                <a:gdLst>
                  <a:gd name="T0" fmla="*/ 0 w 7"/>
                  <a:gd name="T1" fmla="*/ 0 h 37"/>
                  <a:gd name="T2" fmla="*/ 0 w 7"/>
                  <a:gd name="T3" fmla="*/ 1 h 37"/>
                  <a:gd name="T4" fmla="*/ 0 w 7"/>
                  <a:gd name="T5" fmla="*/ 37 h 37"/>
                  <a:gd name="T6" fmla="*/ 7 w 7"/>
                  <a:gd name="T7" fmla="*/ 37 h 37"/>
                  <a:gd name="T8" fmla="*/ 7 w 7"/>
                  <a:gd name="T9" fmla="*/ 1 h 37"/>
                  <a:gd name="T10" fmla="*/ 7 w 7"/>
                  <a:gd name="T11" fmla="*/ 1 h 37"/>
                  <a:gd name="T12" fmla="*/ 0 w 7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7">
                    <a:moveTo>
                      <a:pt x="0" y="0"/>
                    </a:moveTo>
                    <a:lnTo>
                      <a:pt x="0" y="1"/>
                    </a:lnTo>
                    <a:lnTo>
                      <a:pt x="0" y="37"/>
                    </a:lnTo>
                    <a:lnTo>
                      <a:pt x="7" y="37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2" name="Freeform 2576">
                <a:extLst>
                  <a:ext uri="{FF2B5EF4-FFF2-40B4-BE49-F238E27FC236}">
                    <a16:creationId xmlns:a16="http://schemas.microsoft.com/office/drawing/2014/main" id="{74DA0D48-834C-450B-B73B-FCE979EC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695"/>
                <a:ext cx="122" cy="196"/>
              </a:xfrm>
              <a:custGeom>
                <a:avLst/>
                <a:gdLst>
                  <a:gd name="T0" fmla="*/ 360 w 366"/>
                  <a:gd name="T1" fmla="*/ 0 h 587"/>
                  <a:gd name="T2" fmla="*/ 345 w 366"/>
                  <a:gd name="T3" fmla="*/ 34 h 587"/>
                  <a:gd name="T4" fmla="*/ 327 w 366"/>
                  <a:gd name="T5" fmla="*/ 69 h 587"/>
                  <a:gd name="T6" fmla="*/ 307 w 366"/>
                  <a:gd name="T7" fmla="*/ 103 h 587"/>
                  <a:gd name="T8" fmla="*/ 283 w 366"/>
                  <a:gd name="T9" fmla="*/ 139 h 587"/>
                  <a:gd name="T10" fmla="*/ 257 w 366"/>
                  <a:gd name="T11" fmla="*/ 175 h 587"/>
                  <a:gd name="T12" fmla="*/ 230 w 366"/>
                  <a:gd name="T13" fmla="*/ 212 h 587"/>
                  <a:gd name="T14" fmla="*/ 202 w 366"/>
                  <a:gd name="T15" fmla="*/ 248 h 587"/>
                  <a:gd name="T16" fmla="*/ 174 w 366"/>
                  <a:gd name="T17" fmla="*/ 285 h 587"/>
                  <a:gd name="T18" fmla="*/ 146 w 366"/>
                  <a:gd name="T19" fmla="*/ 321 h 587"/>
                  <a:gd name="T20" fmla="*/ 118 w 366"/>
                  <a:gd name="T21" fmla="*/ 359 h 587"/>
                  <a:gd name="T22" fmla="*/ 92 w 366"/>
                  <a:gd name="T23" fmla="*/ 396 h 587"/>
                  <a:gd name="T24" fmla="*/ 69 w 366"/>
                  <a:gd name="T25" fmla="*/ 434 h 587"/>
                  <a:gd name="T26" fmla="*/ 46 w 366"/>
                  <a:gd name="T27" fmla="*/ 472 h 587"/>
                  <a:gd name="T28" fmla="*/ 27 w 366"/>
                  <a:gd name="T29" fmla="*/ 509 h 587"/>
                  <a:gd name="T30" fmla="*/ 12 w 366"/>
                  <a:gd name="T31" fmla="*/ 548 h 587"/>
                  <a:gd name="T32" fmla="*/ 0 w 366"/>
                  <a:gd name="T33" fmla="*/ 586 h 587"/>
                  <a:gd name="T34" fmla="*/ 13 w 366"/>
                  <a:gd name="T35" fmla="*/ 568 h 587"/>
                  <a:gd name="T36" fmla="*/ 26 w 366"/>
                  <a:gd name="T37" fmla="*/ 532 h 587"/>
                  <a:gd name="T38" fmla="*/ 43 w 366"/>
                  <a:gd name="T39" fmla="*/ 494 h 587"/>
                  <a:gd name="T40" fmla="*/ 63 w 366"/>
                  <a:gd name="T41" fmla="*/ 457 h 587"/>
                  <a:gd name="T42" fmla="*/ 87 w 366"/>
                  <a:gd name="T43" fmla="*/ 420 h 587"/>
                  <a:gd name="T44" fmla="*/ 112 w 366"/>
                  <a:gd name="T45" fmla="*/ 383 h 587"/>
                  <a:gd name="T46" fmla="*/ 138 w 366"/>
                  <a:gd name="T47" fmla="*/ 345 h 587"/>
                  <a:gd name="T48" fmla="*/ 165 w 366"/>
                  <a:gd name="T49" fmla="*/ 308 h 587"/>
                  <a:gd name="T50" fmla="*/ 193 w 366"/>
                  <a:gd name="T51" fmla="*/ 270 h 587"/>
                  <a:gd name="T52" fmla="*/ 221 w 366"/>
                  <a:gd name="T53" fmla="*/ 235 h 587"/>
                  <a:gd name="T54" fmla="*/ 249 w 366"/>
                  <a:gd name="T55" fmla="*/ 198 h 587"/>
                  <a:gd name="T56" fmla="*/ 275 w 366"/>
                  <a:gd name="T57" fmla="*/ 162 h 587"/>
                  <a:gd name="T58" fmla="*/ 301 w 366"/>
                  <a:gd name="T59" fmla="*/ 126 h 587"/>
                  <a:gd name="T60" fmla="*/ 322 w 366"/>
                  <a:gd name="T61" fmla="*/ 90 h 587"/>
                  <a:gd name="T62" fmla="*/ 343 w 366"/>
                  <a:gd name="T63" fmla="*/ 54 h 587"/>
                  <a:gd name="T64" fmla="*/ 360 w 366"/>
                  <a:gd name="T65" fmla="*/ 19 h 587"/>
                  <a:gd name="T66" fmla="*/ 366 w 366"/>
                  <a:gd name="T67" fmla="*/ 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6" h="587">
                    <a:moveTo>
                      <a:pt x="360" y="0"/>
                    </a:moveTo>
                    <a:lnTo>
                      <a:pt x="360" y="0"/>
                    </a:lnTo>
                    <a:lnTo>
                      <a:pt x="353" y="17"/>
                    </a:lnTo>
                    <a:lnTo>
                      <a:pt x="345" y="34"/>
                    </a:lnTo>
                    <a:lnTo>
                      <a:pt x="337" y="52"/>
                    </a:lnTo>
                    <a:lnTo>
                      <a:pt x="327" y="69"/>
                    </a:lnTo>
                    <a:lnTo>
                      <a:pt x="317" y="85"/>
                    </a:lnTo>
                    <a:lnTo>
                      <a:pt x="307" y="103"/>
                    </a:lnTo>
                    <a:lnTo>
                      <a:pt x="294" y="121"/>
                    </a:lnTo>
                    <a:lnTo>
                      <a:pt x="283" y="139"/>
                    </a:lnTo>
                    <a:lnTo>
                      <a:pt x="270" y="157"/>
                    </a:lnTo>
                    <a:lnTo>
                      <a:pt x="257" y="175"/>
                    </a:lnTo>
                    <a:lnTo>
                      <a:pt x="244" y="193"/>
                    </a:lnTo>
                    <a:lnTo>
                      <a:pt x="230" y="212"/>
                    </a:lnTo>
                    <a:lnTo>
                      <a:pt x="216" y="230"/>
                    </a:lnTo>
                    <a:lnTo>
                      <a:pt x="202" y="248"/>
                    </a:lnTo>
                    <a:lnTo>
                      <a:pt x="189" y="266"/>
                    </a:lnTo>
                    <a:lnTo>
                      <a:pt x="174" y="285"/>
                    </a:lnTo>
                    <a:lnTo>
                      <a:pt x="160" y="303"/>
                    </a:lnTo>
                    <a:lnTo>
                      <a:pt x="146" y="321"/>
                    </a:lnTo>
                    <a:lnTo>
                      <a:pt x="133" y="340"/>
                    </a:lnTo>
                    <a:lnTo>
                      <a:pt x="118" y="359"/>
                    </a:lnTo>
                    <a:lnTo>
                      <a:pt x="106" y="378"/>
                    </a:lnTo>
                    <a:lnTo>
                      <a:pt x="92" y="396"/>
                    </a:lnTo>
                    <a:lnTo>
                      <a:pt x="81" y="415"/>
                    </a:lnTo>
                    <a:lnTo>
                      <a:pt x="69" y="434"/>
                    </a:lnTo>
                    <a:lnTo>
                      <a:pt x="58" y="452"/>
                    </a:lnTo>
                    <a:lnTo>
                      <a:pt x="46" y="472"/>
                    </a:lnTo>
                    <a:lnTo>
                      <a:pt x="38" y="490"/>
                    </a:lnTo>
                    <a:lnTo>
                      <a:pt x="27" y="509"/>
                    </a:lnTo>
                    <a:lnTo>
                      <a:pt x="18" y="528"/>
                    </a:lnTo>
                    <a:lnTo>
                      <a:pt x="12" y="548"/>
                    </a:lnTo>
                    <a:lnTo>
                      <a:pt x="5" y="567"/>
                    </a:lnTo>
                    <a:lnTo>
                      <a:pt x="0" y="586"/>
                    </a:lnTo>
                    <a:lnTo>
                      <a:pt x="7" y="587"/>
                    </a:lnTo>
                    <a:lnTo>
                      <a:pt x="13" y="568"/>
                    </a:lnTo>
                    <a:lnTo>
                      <a:pt x="18" y="550"/>
                    </a:lnTo>
                    <a:lnTo>
                      <a:pt x="26" y="532"/>
                    </a:lnTo>
                    <a:lnTo>
                      <a:pt x="35" y="513"/>
                    </a:lnTo>
                    <a:lnTo>
                      <a:pt x="43" y="494"/>
                    </a:lnTo>
                    <a:lnTo>
                      <a:pt x="53" y="475"/>
                    </a:lnTo>
                    <a:lnTo>
                      <a:pt x="63" y="457"/>
                    </a:lnTo>
                    <a:lnTo>
                      <a:pt x="75" y="438"/>
                    </a:lnTo>
                    <a:lnTo>
                      <a:pt x="87" y="420"/>
                    </a:lnTo>
                    <a:lnTo>
                      <a:pt x="99" y="401"/>
                    </a:lnTo>
                    <a:lnTo>
                      <a:pt x="112" y="383"/>
                    </a:lnTo>
                    <a:lnTo>
                      <a:pt x="125" y="364"/>
                    </a:lnTo>
                    <a:lnTo>
                      <a:pt x="138" y="345"/>
                    </a:lnTo>
                    <a:lnTo>
                      <a:pt x="152" y="325"/>
                    </a:lnTo>
                    <a:lnTo>
                      <a:pt x="165" y="308"/>
                    </a:lnTo>
                    <a:lnTo>
                      <a:pt x="180" y="288"/>
                    </a:lnTo>
                    <a:lnTo>
                      <a:pt x="193" y="270"/>
                    </a:lnTo>
                    <a:lnTo>
                      <a:pt x="209" y="251"/>
                    </a:lnTo>
                    <a:lnTo>
                      <a:pt x="221" y="235"/>
                    </a:lnTo>
                    <a:lnTo>
                      <a:pt x="236" y="216"/>
                    </a:lnTo>
                    <a:lnTo>
                      <a:pt x="249" y="198"/>
                    </a:lnTo>
                    <a:lnTo>
                      <a:pt x="263" y="180"/>
                    </a:lnTo>
                    <a:lnTo>
                      <a:pt x="275" y="162"/>
                    </a:lnTo>
                    <a:lnTo>
                      <a:pt x="289" y="143"/>
                    </a:lnTo>
                    <a:lnTo>
                      <a:pt x="301" y="126"/>
                    </a:lnTo>
                    <a:lnTo>
                      <a:pt x="312" y="108"/>
                    </a:lnTo>
                    <a:lnTo>
                      <a:pt x="322" y="90"/>
                    </a:lnTo>
                    <a:lnTo>
                      <a:pt x="334" y="72"/>
                    </a:lnTo>
                    <a:lnTo>
                      <a:pt x="343" y="54"/>
                    </a:lnTo>
                    <a:lnTo>
                      <a:pt x="353" y="37"/>
                    </a:lnTo>
                    <a:lnTo>
                      <a:pt x="360" y="19"/>
                    </a:lnTo>
                    <a:lnTo>
                      <a:pt x="366" y="2"/>
                    </a:lnTo>
                    <a:lnTo>
                      <a:pt x="366" y="2"/>
                    </a:lnTo>
                    <a:lnTo>
                      <a:pt x="3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3" name="Freeform 2577">
                <a:extLst>
                  <a:ext uri="{FF2B5EF4-FFF2-40B4-BE49-F238E27FC236}">
                    <a16:creationId xmlns:a16="http://schemas.microsoft.com/office/drawing/2014/main" id="{A5FCCC51-E885-4243-9CFA-7F835A11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561"/>
                <a:ext cx="43" cy="135"/>
              </a:xfrm>
              <a:custGeom>
                <a:avLst/>
                <a:gdLst>
                  <a:gd name="T0" fmla="*/ 119 w 127"/>
                  <a:gd name="T1" fmla="*/ 0 h 404"/>
                  <a:gd name="T2" fmla="*/ 0 w 127"/>
                  <a:gd name="T3" fmla="*/ 402 h 404"/>
                  <a:gd name="T4" fmla="*/ 6 w 127"/>
                  <a:gd name="T5" fmla="*/ 404 h 404"/>
                  <a:gd name="T6" fmla="*/ 127 w 127"/>
                  <a:gd name="T7" fmla="*/ 1 h 404"/>
                  <a:gd name="T8" fmla="*/ 119 w 127"/>
                  <a:gd name="T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404">
                    <a:moveTo>
                      <a:pt x="119" y="0"/>
                    </a:moveTo>
                    <a:lnTo>
                      <a:pt x="0" y="402"/>
                    </a:lnTo>
                    <a:lnTo>
                      <a:pt x="6" y="404"/>
                    </a:lnTo>
                    <a:lnTo>
                      <a:pt x="127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4" name="Freeform 2578">
                <a:extLst>
                  <a:ext uri="{FF2B5EF4-FFF2-40B4-BE49-F238E27FC236}">
                    <a16:creationId xmlns:a16="http://schemas.microsoft.com/office/drawing/2014/main" id="{3FB9904E-7CF0-4F1F-8952-532CEF34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46"/>
                <a:ext cx="30" cy="216"/>
              </a:xfrm>
              <a:custGeom>
                <a:avLst/>
                <a:gdLst>
                  <a:gd name="T0" fmla="*/ 82 w 89"/>
                  <a:gd name="T1" fmla="*/ 0 h 646"/>
                  <a:gd name="T2" fmla="*/ 0 w 89"/>
                  <a:gd name="T3" fmla="*/ 645 h 646"/>
                  <a:gd name="T4" fmla="*/ 7 w 89"/>
                  <a:gd name="T5" fmla="*/ 646 h 646"/>
                  <a:gd name="T6" fmla="*/ 89 w 89"/>
                  <a:gd name="T7" fmla="*/ 2 h 646"/>
                  <a:gd name="T8" fmla="*/ 82 w 89"/>
                  <a:gd name="T9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646">
                    <a:moveTo>
                      <a:pt x="82" y="0"/>
                    </a:moveTo>
                    <a:lnTo>
                      <a:pt x="0" y="645"/>
                    </a:lnTo>
                    <a:lnTo>
                      <a:pt x="7" y="646"/>
                    </a:lnTo>
                    <a:lnTo>
                      <a:pt x="89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5" name="Freeform 2579">
                <a:extLst>
                  <a:ext uri="{FF2B5EF4-FFF2-40B4-BE49-F238E27FC236}">
                    <a16:creationId xmlns:a16="http://schemas.microsoft.com/office/drawing/2014/main" id="{FC42EC94-7461-472D-8A8D-D163AB738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307"/>
                <a:ext cx="9" cy="151"/>
              </a:xfrm>
              <a:custGeom>
                <a:avLst/>
                <a:gdLst>
                  <a:gd name="T0" fmla="*/ 24 w 27"/>
                  <a:gd name="T1" fmla="*/ 436 h 452"/>
                  <a:gd name="T2" fmla="*/ 19 w 27"/>
                  <a:gd name="T3" fmla="*/ 400 h 452"/>
                  <a:gd name="T4" fmla="*/ 17 w 27"/>
                  <a:gd name="T5" fmla="*/ 359 h 452"/>
                  <a:gd name="T6" fmla="*/ 16 w 27"/>
                  <a:gd name="T7" fmla="*/ 313 h 452"/>
                  <a:gd name="T8" fmla="*/ 16 w 27"/>
                  <a:gd name="T9" fmla="*/ 264 h 452"/>
                  <a:gd name="T10" fmla="*/ 17 w 27"/>
                  <a:gd name="T11" fmla="*/ 214 h 452"/>
                  <a:gd name="T12" fmla="*/ 19 w 27"/>
                  <a:gd name="T13" fmla="*/ 165 h 452"/>
                  <a:gd name="T14" fmla="*/ 21 w 27"/>
                  <a:gd name="T15" fmla="*/ 119 h 452"/>
                  <a:gd name="T16" fmla="*/ 23 w 27"/>
                  <a:gd name="T17" fmla="*/ 77 h 452"/>
                  <a:gd name="T18" fmla="*/ 24 w 27"/>
                  <a:gd name="T19" fmla="*/ 44 h 452"/>
                  <a:gd name="T20" fmla="*/ 25 w 27"/>
                  <a:gd name="T21" fmla="*/ 19 h 452"/>
                  <a:gd name="T22" fmla="*/ 26 w 27"/>
                  <a:gd name="T23" fmla="*/ 3 h 452"/>
                  <a:gd name="T24" fmla="*/ 17 w 27"/>
                  <a:gd name="T25" fmla="*/ 0 h 452"/>
                  <a:gd name="T26" fmla="*/ 15 w 27"/>
                  <a:gd name="T27" fmla="*/ 12 h 452"/>
                  <a:gd name="T28" fmla="*/ 10 w 27"/>
                  <a:gd name="T29" fmla="*/ 40 h 452"/>
                  <a:gd name="T30" fmla="*/ 4 w 27"/>
                  <a:gd name="T31" fmla="*/ 86 h 452"/>
                  <a:gd name="T32" fmla="*/ 7 w 27"/>
                  <a:gd name="T33" fmla="*/ 119 h 452"/>
                  <a:gd name="T34" fmla="*/ 15 w 27"/>
                  <a:gd name="T35" fmla="*/ 63 h 452"/>
                  <a:gd name="T36" fmla="*/ 19 w 27"/>
                  <a:gd name="T37" fmla="*/ 26 h 452"/>
                  <a:gd name="T38" fmla="*/ 24 w 27"/>
                  <a:gd name="T39" fmla="*/ 6 h 452"/>
                  <a:gd name="T40" fmla="*/ 18 w 27"/>
                  <a:gd name="T41" fmla="*/ 2 h 452"/>
                  <a:gd name="T42" fmla="*/ 18 w 27"/>
                  <a:gd name="T43" fmla="*/ 10 h 452"/>
                  <a:gd name="T44" fmla="*/ 17 w 27"/>
                  <a:gd name="T45" fmla="*/ 30 h 452"/>
                  <a:gd name="T46" fmla="*/ 16 w 27"/>
                  <a:gd name="T47" fmla="*/ 61 h 452"/>
                  <a:gd name="T48" fmla="*/ 15 w 27"/>
                  <a:gd name="T49" fmla="*/ 98 h 452"/>
                  <a:gd name="T50" fmla="*/ 13 w 27"/>
                  <a:gd name="T51" fmla="*/ 141 h 452"/>
                  <a:gd name="T52" fmla="*/ 10 w 27"/>
                  <a:gd name="T53" fmla="*/ 188 h 452"/>
                  <a:gd name="T54" fmla="*/ 9 w 27"/>
                  <a:gd name="T55" fmla="*/ 239 h 452"/>
                  <a:gd name="T56" fmla="*/ 8 w 27"/>
                  <a:gd name="T57" fmla="*/ 288 h 452"/>
                  <a:gd name="T58" fmla="*/ 8 w 27"/>
                  <a:gd name="T59" fmla="*/ 336 h 452"/>
                  <a:gd name="T60" fmla="*/ 10 w 27"/>
                  <a:gd name="T61" fmla="*/ 380 h 452"/>
                  <a:gd name="T62" fmla="*/ 15 w 27"/>
                  <a:gd name="T63" fmla="*/ 419 h 452"/>
                  <a:gd name="T64" fmla="*/ 19 w 27"/>
                  <a:gd name="T65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452">
                    <a:moveTo>
                      <a:pt x="27" y="451"/>
                    </a:moveTo>
                    <a:lnTo>
                      <a:pt x="24" y="436"/>
                    </a:lnTo>
                    <a:lnTo>
                      <a:pt x="22" y="418"/>
                    </a:lnTo>
                    <a:lnTo>
                      <a:pt x="19" y="400"/>
                    </a:lnTo>
                    <a:lnTo>
                      <a:pt x="18" y="380"/>
                    </a:lnTo>
                    <a:lnTo>
                      <a:pt x="17" y="359"/>
                    </a:lnTo>
                    <a:lnTo>
                      <a:pt x="16" y="336"/>
                    </a:lnTo>
                    <a:lnTo>
                      <a:pt x="16" y="313"/>
                    </a:lnTo>
                    <a:lnTo>
                      <a:pt x="16" y="288"/>
                    </a:lnTo>
                    <a:lnTo>
                      <a:pt x="16" y="264"/>
                    </a:lnTo>
                    <a:lnTo>
                      <a:pt x="17" y="239"/>
                    </a:lnTo>
                    <a:lnTo>
                      <a:pt x="17" y="214"/>
                    </a:lnTo>
                    <a:lnTo>
                      <a:pt x="17" y="188"/>
                    </a:lnTo>
                    <a:lnTo>
                      <a:pt x="19" y="165"/>
                    </a:lnTo>
                    <a:lnTo>
                      <a:pt x="19" y="141"/>
                    </a:lnTo>
                    <a:lnTo>
                      <a:pt x="21" y="119"/>
                    </a:lnTo>
                    <a:lnTo>
                      <a:pt x="22" y="98"/>
                    </a:lnTo>
                    <a:lnTo>
                      <a:pt x="23" y="77"/>
                    </a:lnTo>
                    <a:lnTo>
                      <a:pt x="24" y="61"/>
                    </a:lnTo>
                    <a:lnTo>
                      <a:pt x="24" y="44"/>
                    </a:lnTo>
                    <a:lnTo>
                      <a:pt x="25" y="30"/>
                    </a:lnTo>
                    <a:lnTo>
                      <a:pt x="25" y="19"/>
                    </a:lnTo>
                    <a:lnTo>
                      <a:pt x="26" y="10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6" y="4"/>
                    </a:lnTo>
                    <a:lnTo>
                      <a:pt x="15" y="12"/>
                    </a:lnTo>
                    <a:lnTo>
                      <a:pt x="13" y="25"/>
                    </a:lnTo>
                    <a:lnTo>
                      <a:pt x="10" y="40"/>
                    </a:lnTo>
                    <a:lnTo>
                      <a:pt x="7" y="61"/>
                    </a:lnTo>
                    <a:lnTo>
                      <a:pt x="4" y="86"/>
                    </a:lnTo>
                    <a:lnTo>
                      <a:pt x="0" y="118"/>
                    </a:lnTo>
                    <a:lnTo>
                      <a:pt x="7" y="119"/>
                    </a:lnTo>
                    <a:lnTo>
                      <a:pt x="10" y="87"/>
                    </a:lnTo>
                    <a:lnTo>
                      <a:pt x="15" y="63"/>
                    </a:lnTo>
                    <a:lnTo>
                      <a:pt x="17" y="41"/>
                    </a:lnTo>
                    <a:lnTo>
                      <a:pt x="19" y="26"/>
                    </a:lnTo>
                    <a:lnTo>
                      <a:pt x="22" y="15"/>
                    </a:lnTo>
                    <a:lnTo>
                      <a:pt x="24" y="6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10"/>
                    </a:lnTo>
                    <a:lnTo>
                      <a:pt x="17" y="19"/>
                    </a:lnTo>
                    <a:lnTo>
                      <a:pt x="17" y="30"/>
                    </a:lnTo>
                    <a:lnTo>
                      <a:pt x="17" y="44"/>
                    </a:lnTo>
                    <a:lnTo>
                      <a:pt x="16" y="61"/>
                    </a:lnTo>
                    <a:lnTo>
                      <a:pt x="15" y="77"/>
                    </a:lnTo>
                    <a:lnTo>
                      <a:pt x="15" y="98"/>
                    </a:lnTo>
                    <a:lnTo>
                      <a:pt x="13" y="119"/>
                    </a:lnTo>
                    <a:lnTo>
                      <a:pt x="13" y="141"/>
                    </a:lnTo>
                    <a:lnTo>
                      <a:pt x="12" y="165"/>
                    </a:lnTo>
                    <a:lnTo>
                      <a:pt x="10" y="188"/>
                    </a:lnTo>
                    <a:lnTo>
                      <a:pt x="9" y="214"/>
                    </a:lnTo>
                    <a:lnTo>
                      <a:pt x="9" y="239"/>
                    </a:lnTo>
                    <a:lnTo>
                      <a:pt x="8" y="264"/>
                    </a:lnTo>
                    <a:lnTo>
                      <a:pt x="8" y="288"/>
                    </a:lnTo>
                    <a:lnTo>
                      <a:pt x="8" y="313"/>
                    </a:lnTo>
                    <a:lnTo>
                      <a:pt x="8" y="336"/>
                    </a:lnTo>
                    <a:lnTo>
                      <a:pt x="9" y="359"/>
                    </a:lnTo>
                    <a:lnTo>
                      <a:pt x="10" y="380"/>
                    </a:lnTo>
                    <a:lnTo>
                      <a:pt x="13" y="400"/>
                    </a:lnTo>
                    <a:lnTo>
                      <a:pt x="15" y="419"/>
                    </a:lnTo>
                    <a:lnTo>
                      <a:pt x="17" y="437"/>
                    </a:lnTo>
                    <a:lnTo>
                      <a:pt x="19" y="452"/>
                    </a:lnTo>
                    <a:lnTo>
                      <a:pt x="2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6" name="Freeform 2580">
                <a:extLst>
                  <a:ext uri="{FF2B5EF4-FFF2-40B4-BE49-F238E27FC236}">
                    <a16:creationId xmlns:a16="http://schemas.microsoft.com/office/drawing/2014/main" id="{B3A643D8-408E-4607-B18C-0D4378683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7"/>
                <a:ext cx="59" cy="117"/>
              </a:xfrm>
              <a:custGeom>
                <a:avLst/>
                <a:gdLst>
                  <a:gd name="T0" fmla="*/ 178 w 178"/>
                  <a:gd name="T1" fmla="*/ 349 h 350"/>
                  <a:gd name="T2" fmla="*/ 178 w 178"/>
                  <a:gd name="T3" fmla="*/ 349 h 350"/>
                  <a:gd name="T4" fmla="*/ 170 w 178"/>
                  <a:gd name="T5" fmla="*/ 327 h 350"/>
                  <a:gd name="T6" fmla="*/ 160 w 178"/>
                  <a:gd name="T7" fmla="*/ 306 h 350"/>
                  <a:gd name="T8" fmla="*/ 150 w 178"/>
                  <a:gd name="T9" fmla="*/ 286 h 350"/>
                  <a:gd name="T10" fmla="*/ 137 w 178"/>
                  <a:gd name="T11" fmla="*/ 264 h 350"/>
                  <a:gd name="T12" fmla="*/ 125 w 178"/>
                  <a:gd name="T13" fmla="*/ 243 h 350"/>
                  <a:gd name="T14" fmla="*/ 112 w 178"/>
                  <a:gd name="T15" fmla="*/ 222 h 350"/>
                  <a:gd name="T16" fmla="*/ 98 w 178"/>
                  <a:gd name="T17" fmla="*/ 201 h 350"/>
                  <a:gd name="T18" fmla="*/ 85 w 178"/>
                  <a:gd name="T19" fmla="*/ 180 h 350"/>
                  <a:gd name="T20" fmla="*/ 71 w 178"/>
                  <a:gd name="T21" fmla="*/ 158 h 350"/>
                  <a:gd name="T22" fmla="*/ 58 w 178"/>
                  <a:gd name="T23" fmla="*/ 138 h 350"/>
                  <a:gd name="T24" fmla="*/ 45 w 178"/>
                  <a:gd name="T25" fmla="*/ 115 h 350"/>
                  <a:gd name="T26" fmla="*/ 35 w 178"/>
                  <a:gd name="T27" fmla="*/ 92 h 350"/>
                  <a:gd name="T28" fmla="*/ 25 w 178"/>
                  <a:gd name="T29" fmla="*/ 69 h 350"/>
                  <a:gd name="T30" fmla="*/ 16 w 178"/>
                  <a:gd name="T31" fmla="*/ 47 h 350"/>
                  <a:gd name="T32" fmla="*/ 11 w 178"/>
                  <a:gd name="T33" fmla="*/ 24 h 350"/>
                  <a:gd name="T34" fmla="*/ 6 w 178"/>
                  <a:gd name="T35" fmla="*/ 0 h 350"/>
                  <a:gd name="T36" fmla="*/ 0 w 178"/>
                  <a:gd name="T37" fmla="*/ 1 h 350"/>
                  <a:gd name="T38" fmla="*/ 4 w 178"/>
                  <a:gd name="T39" fmla="*/ 26 h 350"/>
                  <a:gd name="T40" fmla="*/ 10 w 178"/>
                  <a:gd name="T41" fmla="*/ 50 h 350"/>
                  <a:gd name="T42" fmla="*/ 19 w 178"/>
                  <a:gd name="T43" fmla="*/ 73 h 350"/>
                  <a:gd name="T44" fmla="*/ 29 w 178"/>
                  <a:gd name="T45" fmla="*/ 95 h 350"/>
                  <a:gd name="T46" fmla="*/ 40 w 178"/>
                  <a:gd name="T47" fmla="*/ 118 h 350"/>
                  <a:gd name="T48" fmla="*/ 52 w 178"/>
                  <a:gd name="T49" fmla="*/ 140 h 350"/>
                  <a:gd name="T50" fmla="*/ 65 w 178"/>
                  <a:gd name="T51" fmla="*/ 162 h 350"/>
                  <a:gd name="T52" fmla="*/ 79 w 178"/>
                  <a:gd name="T53" fmla="*/ 184 h 350"/>
                  <a:gd name="T54" fmla="*/ 93 w 178"/>
                  <a:gd name="T55" fmla="*/ 205 h 350"/>
                  <a:gd name="T56" fmla="*/ 107 w 178"/>
                  <a:gd name="T57" fmla="*/ 226 h 350"/>
                  <a:gd name="T58" fmla="*/ 120 w 178"/>
                  <a:gd name="T59" fmla="*/ 248 h 350"/>
                  <a:gd name="T60" fmla="*/ 132 w 178"/>
                  <a:gd name="T61" fmla="*/ 267 h 350"/>
                  <a:gd name="T62" fmla="*/ 144 w 178"/>
                  <a:gd name="T63" fmla="*/ 288 h 350"/>
                  <a:gd name="T64" fmla="*/ 155 w 178"/>
                  <a:gd name="T65" fmla="*/ 309 h 350"/>
                  <a:gd name="T66" fmla="*/ 163 w 178"/>
                  <a:gd name="T67" fmla="*/ 329 h 350"/>
                  <a:gd name="T68" fmla="*/ 170 w 178"/>
                  <a:gd name="T69" fmla="*/ 350 h 350"/>
                  <a:gd name="T70" fmla="*/ 170 w 178"/>
                  <a:gd name="T71" fmla="*/ 349 h 350"/>
                  <a:gd name="T72" fmla="*/ 178 w 178"/>
                  <a:gd name="T73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350">
                    <a:moveTo>
                      <a:pt x="178" y="349"/>
                    </a:moveTo>
                    <a:lnTo>
                      <a:pt x="178" y="349"/>
                    </a:lnTo>
                    <a:lnTo>
                      <a:pt x="170" y="327"/>
                    </a:lnTo>
                    <a:lnTo>
                      <a:pt x="160" y="306"/>
                    </a:lnTo>
                    <a:lnTo>
                      <a:pt x="150" y="286"/>
                    </a:lnTo>
                    <a:lnTo>
                      <a:pt x="137" y="264"/>
                    </a:lnTo>
                    <a:lnTo>
                      <a:pt x="125" y="243"/>
                    </a:lnTo>
                    <a:lnTo>
                      <a:pt x="112" y="222"/>
                    </a:lnTo>
                    <a:lnTo>
                      <a:pt x="98" y="201"/>
                    </a:lnTo>
                    <a:lnTo>
                      <a:pt x="85" y="180"/>
                    </a:lnTo>
                    <a:lnTo>
                      <a:pt x="71" y="158"/>
                    </a:lnTo>
                    <a:lnTo>
                      <a:pt x="58" y="138"/>
                    </a:lnTo>
                    <a:lnTo>
                      <a:pt x="45" y="115"/>
                    </a:lnTo>
                    <a:lnTo>
                      <a:pt x="35" y="92"/>
                    </a:lnTo>
                    <a:lnTo>
                      <a:pt x="25" y="69"/>
                    </a:lnTo>
                    <a:lnTo>
                      <a:pt x="16" y="47"/>
                    </a:lnTo>
                    <a:lnTo>
                      <a:pt x="11" y="2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4" y="26"/>
                    </a:lnTo>
                    <a:lnTo>
                      <a:pt x="10" y="50"/>
                    </a:lnTo>
                    <a:lnTo>
                      <a:pt x="19" y="73"/>
                    </a:lnTo>
                    <a:lnTo>
                      <a:pt x="29" y="95"/>
                    </a:lnTo>
                    <a:lnTo>
                      <a:pt x="40" y="118"/>
                    </a:lnTo>
                    <a:lnTo>
                      <a:pt x="52" y="140"/>
                    </a:lnTo>
                    <a:lnTo>
                      <a:pt x="65" y="162"/>
                    </a:lnTo>
                    <a:lnTo>
                      <a:pt x="79" y="184"/>
                    </a:lnTo>
                    <a:lnTo>
                      <a:pt x="93" y="205"/>
                    </a:lnTo>
                    <a:lnTo>
                      <a:pt x="107" y="226"/>
                    </a:lnTo>
                    <a:lnTo>
                      <a:pt x="120" y="248"/>
                    </a:lnTo>
                    <a:lnTo>
                      <a:pt x="132" y="267"/>
                    </a:lnTo>
                    <a:lnTo>
                      <a:pt x="144" y="288"/>
                    </a:lnTo>
                    <a:lnTo>
                      <a:pt x="155" y="309"/>
                    </a:lnTo>
                    <a:lnTo>
                      <a:pt x="163" y="329"/>
                    </a:lnTo>
                    <a:lnTo>
                      <a:pt x="170" y="350"/>
                    </a:lnTo>
                    <a:lnTo>
                      <a:pt x="170" y="349"/>
                    </a:lnTo>
                    <a:lnTo>
                      <a:pt x="178" y="3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7" name="Freeform 2581">
                <a:extLst>
                  <a:ext uri="{FF2B5EF4-FFF2-40B4-BE49-F238E27FC236}">
                    <a16:creationId xmlns:a16="http://schemas.microsoft.com/office/drawing/2014/main" id="{619B530F-6644-4CFB-8055-FF8FE63A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574"/>
                <a:ext cx="64" cy="357"/>
              </a:xfrm>
              <a:custGeom>
                <a:avLst/>
                <a:gdLst>
                  <a:gd name="T0" fmla="*/ 8 w 194"/>
                  <a:gd name="T1" fmla="*/ 1071 h 1072"/>
                  <a:gd name="T2" fmla="*/ 32 w 194"/>
                  <a:gd name="T3" fmla="*/ 978 h 1072"/>
                  <a:gd name="T4" fmla="*/ 54 w 194"/>
                  <a:gd name="T5" fmla="*/ 900 h 1072"/>
                  <a:gd name="T6" fmla="*/ 73 w 194"/>
                  <a:gd name="T7" fmla="*/ 835 h 1072"/>
                  <a:gd name="T8" fmla="*/ 87 w 194"/>
                  <a:gd name="T9" fmla="*/ 780 h 1072"/>
                  <a:gd name="T10" fmla="*/ 100 w 194"/>
                  <a:gd name="T11" fmla="*/ 732 h 1072"/>
                  <a:gd name="T12" fmla="*/ 111 w 194"/>
                  <a:gd name="T13" fmla="*/ 689 h 1072"/>
                  <a:gd name="T14" fmla="*/ 121 w 194"/>
                  <a:gd name="T15" fmla="*/ 649 h 1072"/>
                  <a:gd name="T16" fmla="*/ 128 w 194"/>
                  <a:gd name="T17" fmla="*/ 609 h 1072"/>
                  <a:gd name="T18" fmla="*/ 135 w 194"/>
                  <a:gd name="T19" fmla="*/ 566 h 1072"/>
                  <a:gd name="T20" fmla="*/ 141 w 194"/>
                  <a:gd name="T21" fmla="*/ 519 h 1072"/>
                  <a:gd name="T22" fmla="*/ 148 w 194"/>
                  <a:gd name="T23" fmla="*/ 465 h 1072"/>
                  <a:gd name="T24" fmla="*/ 155 w 194"/>
                  <a:gd name="T25" fmla="*/ 400 h 1072"/>
                  <a:gd name="T26" fmla="*/ 163 w 194"/>
                  <a:gd name="T27" fmla="*/ 325 h 1072"/>
                  <a:gd name="T28" fmla="*/ 172 w 194"/>
                  <a:gd name="T29" fmla="*/ 234 h 1072"/>
                  <a:gd name="T30" fmla="*/ 180 w 194"/>
                  <a:gd name="T31" fmla="*/ 128 h 1072"/>
                  <a:gd name="T32" fmla="*/ 194 w 194"/>
                  <a:gd name="T33" fmla="*/ 0 h 1072"/>
                  <a:gd name="T34" fmla="*/ 179 w 194"/>
                  <a:gd name="T35" fmla="*/ 66 h 1072"/>
                  <a:gd name="T36" fmla="*/ 169 w 194"/>
                  <a:gd name="T37" fmla="*/ 182 h 1072"/>
                  <a:gd name="T38" fmla="*/ 159 w 194"/>
                  <a:gd name="T39" fmla="*/ 281 h 1072"/>
                  <a:gd name="T40" fmla="*/ 151 w 194"/>
                  <a:gd name="T41" fmla="*/ 364 h 1072"/>
                  <a:gd name="T42" fmla="*/ 145 w 194"/>
                  <a:gd name="T43" fmla="*/ 433 h 1072"/>
                  <a:gd name="T44" fmla="*/ 138 w 194"/>
                  <a:gd name="T45" fmla="*/ 492 h 1072"/>
                  <a:gd name="T46" fmla="*/ 131 w 194"/>
                  <a:gd name="T47" fmla="*/ 543 h 1072"/>
                  <a:gd name="T48" fmla="*/ 124 w 194"/>
                  <a:gd name="T49" fmla="*/ 586 h 1072"/>
                  <a:gd name="T50" fmla="*/ 118 w 194"/>
                  <a:gd name="T51" fmla="*/ 627 h 1072"/>
                  <a:gd name="T52" fmla="*/ 109 w 194"/>
                  <a:gd name="T53" fmla="*/ 667 h 1072"/>
                  <a:gd name="T54" fmla="*/ 99 w 194"/>
                  <a:gd name="T55" fmla="*/ 709 h 1072"/>
                  <a:gd name="T56" fmla="*/ 86 w 194"/>
                  <a:gd name="T57" fmla="*/ 753 h 1072"/>
                  <a:gd name="T58" fmla="*/ 73 w 194"/>
                  <a:gd name="T59" fmla="*/ 805 h 1072"/>
                  <a:gd name="T60" fmla="*/ 56 w 194"/>
                  <a:gd name="T61" fmla="*/ 866 h 1072"/>
                  <a:gd name="T62" fmla="*/ 36 w 194"/>
                  <a:gd name="T63" fmla="*/ 936 h 1072"/>
                  <a:gd name="T64" fmla="*/ 13 w 194"/>
                  <a:gd name="T65" fmla="*/ 1021 h 1072"/>
                  <a:gd name="T66" fmla="*/ 0 w 194"/>
                  <a:gd name="T67" fmla="*/ 1070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072">
                    <a:moveTo>
                      <a:pt x="8" y="1072"/>
                    </a:moveTo>
                    <a:lnTo>
                      <a:pt x="8" y="1071"/>
                    </a:lnTo>
                    <a:lnTo>
                      <a:pt x="20" y="1023"/>
                    </a:lnTo>
                    <a:lnTo>
                      <a:pt x="32" y="978"/>
                    </a:lnTo>
                    <a:lnTo>
                      <a:pt x="44" y="938"/>
                    </a:lnTo>
                    <a:lnTo>
                      <a:pt x="54" y="900"/>
                    </a:lnTo>
                    <a:lnTo>
                      <a:pt x="64" y="867"/>
                    </a:lnTo>
                    <a:lnTo>
                      <a:pt x="73" y="835"/>
                    </a:lnTo>
                    <a:lnTo>
                      <a:pt x="80" y="806"/>
                    </a:lnTo>
                    <a:lnTo>
                      <a:pt x="87" y="780"/>
                    </a:lnTo>
                    <a:lnTo>
                      <a:pt x="94" y="756"/>
                    </a:lnTo>
                    <a:lnTo>
                      <a:pt x="100" y="732"/>
                    </a:lnTo>
                    <a:lnTo>
                      <a:pt x="106" y="710"/>
                    </a:lnTo>
                    <a:lnTo>
                      <a:pt x="111" y="689"/>
                    </a:lnTo>
                    <a:lnTo>
                      <a:pt x="117" y="669"/>
                    </a:lnTo>
                    <a:lnTo>
                      <a:pt x="121" y="649"/>
                    </a:lnTo>
                    <a:lnTo>
                      <a:pt x="123" y="629"/>
                    </a:lnTo>
                    <a:lnTo>
                      <a:pt x="128" y="609"/>
                    </a:lnTo>
                    <a:lnTo>
                      <a:pt x="132" y="587"/>
                    </a:lnTo>
                    <a:lnTo>
                      <a:pt x="135" y="566"/>
                    </a:lnTo>
                    <a:lnTo>
                      <a:pt x="139" y="544"/>
                    </a:lnTo>
                    <a:lnTo>
                      <a:pt x="141" y="519"/>
                    </a:lnTo>
                    <a:lnTo>
                      <a:pt x="146" y="493"/>
                    </a:lnTo>
                    <a:lnTo>
                      <a:pt x="148" y="465"/>
                    </a:lnTo>
                    <a:lnTo>
                      <a:pt x="151" y="434"/>
                    </a:lnTo>
                    <a:lnTo>
                      <a:pt x="155" y="400"/>
                    </a:lnTo>
                    <a:lnTo>
                      <a:pt x="159" y="364"/>
                    </a:lnTo>
                    <a:lnTo>
                      <a:pt x="163" y="325"/>
                    </a:lnTo>
                    <a:lnTo>
                      <a:pt x="167" y="281"/>
                    </a:lnTo>
                    <a:lnTo>
                      <a:pt x="172" y="234"/>
                    </a:lnTo>
                    <a:lnTo>
                      <a:pt x="176" y="182"/>
                    </a:lnTo>
                    <a:lnTo>
                      <a:pt x="180" y="128"/>
                    </a:lnTo>
                    <a:lnTo>
                      <a:pt x="187" y="66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9" y="66"/>
                    </a:lnTo>
                    <a:lnTo>
                      <a:pt x="174" y="128"/>
                    </a:lnTo>
                    <a:lnTo>
                      <a:pt x="169" y="182"/>
                    </a:lnTo>
                    <a:lnTo>
                      <a:pt x="164" y="234"/>
                    </a:lnTo>
                    <a:lnTo>
                      <a:pt x="159" y="281"/>
                    </a:lnTo>
                    <a:lnTo>
                      <a:pt x="155" y="325"/>
                    </a:lnTo>
                    <a:lnTo>
                      <a:pt x="151" y="364"/>
                    </a:lnTo>
                    <a:lnTo>
                      <a:pt x="148" y="400"/>
                    </a:lnTo>
                    <a:lnTo>
                      <a:pt x="145" y="433"/>
                    </a:lnTo>
                    <a:lnTo>
                      <a:pt x="141" y="463"/>
                    </a:lnTo>
                    <a:lnTo>
                      <a:pt x="138" y="492"/>
                    </a:lnTo>
                    <a:lnTo>
                      <a:pt x="135" y="518"/>
                    </a:lnTo>
                    <a:lnTo>
                      <a:pt x="131" y="543"/>
                    </a:lnTo>
                    <a:lnTo>
                      <a:pt x="128" y="565"/>
                    </a:lnTo>
                    <a:lnTo>
                      <a:pt x="124" y="586"/>
                    </a:lnTo>
                    <a:lnTo>
                      <a:pt x="122" y="606"/>
                    </a:lnTo>
                    <a:lnTo>
                      <a:pt x="118" y="627"/>
                    </a:lnTo>
                    <a:lnTo>
                      <a:pt x="113" y="648"/>
                    </a:lnTo>
                    <a:lnTo>
                      <a:pt x="109" y="667"/>
                    </a:lnTo>
                    <a:lnTo>
                      <a:pt x="104" y="688"/>
                    </a:lnTo>
                    <a:lnTo>
                      <a:pt x="99" y="709"/>
                    </a:lnTo>
                    <a:lnTo>
                      <a:pt x="93" y="730"/>
                    </a:lnTo>
                    <a:lnTo>
                      <a:pt x="86" y="753"/>
                    </a:lnTo>
                    <a:lnTo>
                      <a:pt x="80" y="778"/>
                    </a:lnTo>
                    <a:lnTo>
                      <a:pt x="73" y="805"/>
                    </a:lnTo>
                    <a:lnTo>
                      <a:pt x="65" y="834"/>
                    </a:lnTo>
                    <a:lnTo>
                      <a:pt x="56" y="866"/>
                    </a:lnTo>
                    <a:lnTo>
                      <a:pt x="47" y="899"/>
                    </a:lnTo>
                    <a:lnTo>
                      <a:pt x="36" y="936"/>
                    </a:lnTo>
                    <a:lnTo>
                      <a:pt x="25" y="977"/>
                    </a:lnTo>
                    <a:lnTo>
                      <a:pt x="13" y="1021"/>
                    </a:lnTo>
                    <a:lnTo>
                      <a:pt x="0" y="1071"/>
                    </a:lnTo>
                    <a:lnTo>
                      <a:pt x="0" y="1070"/>
                    </a:lnTo>
                    <a:lnTo>
                      <a:pt x="8" y="10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8" name="Freeform 2582">
                <a:extLst>
                  <a:ext uri="{FF2B5EF4-FFF2-40B4-BE49-F238E27FC236}">
                    <a16:creationId xmlns:a16="http://schemas.microsoft.com/office/drawing/2014/main" id="{1787572E-85FA-4581-B8F3-BD6E8AA56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31"/>
                <a:ext cx="92" cy="383"/>
              </a:xfrm>
              <a:custGeom>
                <a:avLst/>
                <a:gdLst>
                  <a:gd name="T0" fmla="*/ 7 w 275"/>
                  <a:gd name="T1" fmla="*/ 1149 h 1150"/>
                  <a:gd name="T2" fmla="*/ 8 w 275"/>
                  <a:gd name="T3" fmla="*/ 1099 h 1150"/>
                  <a:gd name="T4" fmla="*/ 13 w 275"/>
                  <a:gd name="T5" fmla="*/ 1040 h 1150"/>
                  <a:gd name="T6" fmla="*/ 22 w 275"/>
                  <a:gd name="T7" fmla="*/ 973 h 1150"/>
                  <a:gd name="T8" fmla="*/ 36 w 275"/>
                  <a:gd name="T9" fmla="*/ 899 h 1150"/>
                  <a:gd name="T10" fmla="*/ 52 w 275"/>
                  <a:gd name="T11" fmla="*/ 820 h 1150"/>
                  <a:gd name="T12" fmla="*/ 69 w 275"/>
                  <a:gd name="T13" fmla="*/ 735 h 1150"/>
                  <a:gd name="T14" fmla="*/ 90 w 275"/>
                  <a:gd name="T15" fmla="*/ 650 h 1150"/>
                  <a:gd name="T16" fmla="*/ 112 w 275"/>
                  <a:gd name="T17" fmla="*/ 563 h 1150"/>
                  <a:gd name="T18" fmla="*/ 136 w 275"/>
                  <a:gd name="T19" fmla="*/ 475 h 1150"/>
                  <a:gd name="T20" fmla="*/ 158 w 275"/>
                  <a:gd name="T21" fmla="*/ 391 h 1150"/>
                  <a:gd name="T22" fmla="*/ 180 w 275"/>
                  <a:gd name="T23" fmla="*/ 309 h 1150"/>
                  <a:gd name="T24" fmla="*/ 203 w 275"/>
                  <a:gd name="T25" fmla="*/ 233 h 1150"/>
                  <a:gd name="T26" fmla="*/ 223 w 275"/>
                  <a:gd name="T27" fmla="*/ 162 h 1150"/>
                  <a:gd name="T28" fmla="*/ 243 w 275"/>
                  <a:gd name="T29" fmla="*/ 99 h 1150"/>
                  <a:gd name="T30" fmla="*/ 261 w 275"/>
                  <a:gd name="T31" fmla="*/ 46 h 1150"/>
                  <a:gd name="T32" fmla="*/ 275 w 275"/>
                  <a:gd name="T33" fmla="*/ 2 h 1150"/>
                  <a:gd name="T34" fmla="*/ 261 w 275"/>
                  <a:gd name="T35" fmla="*/ 20 h 1150"/>
                  <a:gd name="T36" fmla="*/ 246 w 275"/>
                  <a:gd name="T37" fmla="*/ 69 h 1150"/>
                  <a:gd name="T38" fmla="*/ 226 w 275"/>
                  <a:gd name="T39" fmla="*/ 128 h 1150"/>
                  <a:gd name="T40" fmla="*/ 206 w 275"/>
                  <a:gd name="T41" fmla="*/ 196 h 1150"/>
                  <a:gd name="T42" fmla="*/ 185 w 275"/>
                  <a:gd name="T43" fmla="*/ 269 h 1150"/>
                  <a:gd name="T44" fmla="*/ 163 w 275"/>
                  <a:gd name="T45" fmla="*/ 348 h 1150"/>
                  <a:gd name="T46" fmla="*/ 140 w 275"/>
                  <a:gd name="T47" fmla="*/ 431 h 1150"/>
                  <a:gd name="T48" fmla="*/ 115 w 275"/>
                  <a:gd name="T49" fmla="*/ 518 h 1150"/>
                  <a:gd name="T50" fmla="*/ 94 w 275"/>
                  <a:gd name="T51" fmla="*/ 605 h 1150"/>
                  <a:gd name="T52" fmla="*/ 73 w 275"/>
                  <a:gd name="T53" fmla="*/ 692 h 1150"/>
                  <a:gd name="T54" fmla="*/ 54 w 275"/>
                  <a:gd name="T55" fmla="*/ 777 h 1150"/>
                  <a:gd name="T56" fmla="*/ 37 w 275"/>
                  <a:gd name="T57" fmla="*/ 859 h 1150"/>
                  <a:gd name="T58" fmla="*/ 21 w 275"/>
                  <a:gd name="T59" fmla="*/ 936 h 1150"/>
                  <a:gd name="T60" fmla="*/ 10 w 275"/>
                  <a:gd name="T61" fmla="*/ 1007 h 1150"/>
                  <a:gd name="T62" fmla="*/ 2 w 275"/>
                  <a:gd name="T63" fmla="*/ 1071 h 1150"/>
                  <a:gd name="T64" fmla="*/ 0 w 275"/>
                  <a:gd name="T65" fmla="*/ 1126 h 1150"/>
                  <a:gd name="T66" fmla="*/ 0 w 275"/>
                  <a:gd name="T67" fmla="*/ 1147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5" h="1150">
                    <a:moveTo>
                      <a:pt x="7" y="1150"/>
                    </a:moveTo>
                    <a:lnTo>
                      <a:pt x="7" y="1149"/>
                    </a:lnTo>
                    <a:lnTo>
                      <a:pt x="7" y="1126"/>
                    </a:lnTo>
                    <a:lnTo>
                      <a:pt x="8" y="1099"/>
                    </a:lnTo>
                    <a:lnTo>
                      <a:pt x="10" y="1071"/>
                    </a:lnTo>
                    <a:lnTo>
                      <a:pt x="13" y="1040"/>
                    </a:lnTo>
                    <a:lnTo>
                      <a:pt x="17" y="1009"/>
                    </a:lnTo>
                    <a:lnTo>
                      <a:pt x="22" y="973"/>
                    </a:lnTo>
                    <a:lnTo>
                      <a:pt x="29" y="937"/>
                    </a:lnTo>
                    <a:lnTo>
                      <a:pt x="36" y="899"/>
                    </a:lnTo>
                    <a:lnTo>
                      <a:pt x="44" y="860"/>
                    </a:lnTo>
                    <a:lnTo>
                      <a:pt x="52" y="820"/>
                    </a:lnTo>
                    <a:lnTo>
                      <a:pt x="60" y="778"/>
                    </a:lnTo>
                    <a:lnTo>
                      <a:pt x="69" y="735"/>
                    </a:lnTo>
                    <a:lnTo>
                      <a:pt x="81" y="693"/>
                    </a:lnTo>
                    <a:lnTo>
                      <a:pt x="90" y="650"/>
                    </a:lnTo>
                    <a:lnTo>
                      <a:pt x="101" y="606"/>
                    </a:lnTo>
                    <a:lnTo>
                      <a:pt x="112" y="563"/>
                    </a:lnTo>
                    <a:lnTo>
                      <a:pt x="123" y="519"/>
                    </a:lnTo>
                    <a:lnTo>
                      <a:pt x="136" y="475"/>
                    </a:lnTo>
                    <a:lnTo>
                      <a:pt x="147" y="434"/>
                    </a:lnTo>
                    <a:lnTo>
                      <a:pt x="158" y="391"/>
                    </a:lnTo>
                    <a:lnTo>
                      <a:pt x="169" y="350"/>
                    </a:lnTo>
                    <a:lnTo>
                      <a:pt x="180" y="309"/>
                    </a:lnTo>
                    <a:lnTo>
                      <a:pt x="192" y="271"/>
                    </a:lnTo>
                    <a:lnTo>
                      <a:pt x="203" y="233"/>
                    </a:lnTo>
                    <a:lnTo>
                      <a:pt x="214" y="197"/>
                    </a:lnTo>
                    <a:lnTo>
                      <a:pt x="223" y="162"/>
                    </a:lnTo>
                    <a:lnTo>
                      <a:pt x="234" y="129"/>
                    </a:lnTo>
                    <a:lnTo>
                      <a:pt x="243" y="99"/>
                    </a:lnTo>
                    <a:lnTo>
                      <a:pt x="252" y="71"/>
                    </a:lnTo>
                    <a:lnTo>
                      <a:pt x="261" y="46"/>
                    </a:lnTo>
                    <a:lnTo>
                      <a:pt x="268" y="23"/>
                    </a:lnTo>
                    <a:lnTo>
                      <a:pt x="275" y="2"/>
                    </a:lnTo>
                    <a:lnTo>
                      <a:pt x="267" y="0"/>
                    </a:lnTo>
                    <a:lnTo>
                      <a:pt x="261" y="20"/>
                    </a:lnTo>
                    <a:lnTo>
                      <a:pt x="253" y="42"/>
                    </a:lnTo>
                    <a:lnTo>
                      <a:pt x="246" y="69"/>
                    </a:lnTo>
                    <a:lnTo>
                      <a:pt x="237" y="97"/>
                    </a:lnTo>
                    <a:lnTo>
                      <a:pt x="226" y="128"/>
                    </a:lnTo>
                    <a:lnTo>
                      <a:pt x="216" y="160"/>
                    </a:lnTo>
                    <a:lnTo>
                      <a:pt x="206" y="196"/>
                    </a:lnTo>
                    <a:lnTo>
                      <a:pt x="195" y="232"/>
                    </a:lnTo>
                    <a:lnTo>
                      <a:pt x="185" y="269"/>
                    </a:lnTo>
                    <a:lnTo>
                      <a:pt x="173" y="308"/>
                    </a:lnTo>
                    <a:lnTo>
                      <a:pt x="163" y="348"/>
                    </a:lnTo>
                    <a:lnTo>
                      <a:pt x="151" y="390"/>
                    </a:lnTo>
                    <a:lnTo>
                      <a:pt x="140" y="431"/>
                    </a:lnTo>
                    <a:lnTo>
                      <a:pt x="128" y="474"/>
                    </a:lnTo>
                    <a:lnTo>
                      <a:pt x="115" y="518"/>
                    </a:lnTo>
                    <a:lnTo>
                      <a:pt x="105" y="562"/>
                    </a:lnTo>
                    <a:lnTo>
                      <a:pt x="94" y="605"/>
                    </a:lnTo>
                    <a:lnTo>
                      <a:pt x="83" y="648"/>
                    </a:lnTo>
                    <a:lnTo>
                      <a:pt x="73" y="692"/>
                    </a:lnTo>
                    <a:lnTo>
                      <a:pt x="63" y="734"/>
                    </a:lnTo>
                    <a:lnTo>
                      <a:pt x="54" y="777"/>
                    </a:lnTo>
                    <a:lnTo>
                      <a:pt x="44" y="817"/>
                    </a:lnTo>
                    <a:lnTo>
                      <a:pt x="37" y="859"/>
                    </a:lnTo>
                    <a:lnTo>
                      <a:pt x="28" y="898"/>
                    </a:lnTo>
                    <a:lnTo>
                      <a:pt x="21" y="936"/>
                    </a:lnTo>
                    <a:lnTo>
                      <a:pt x="14" y="972"/>
                    </a:lnTo>
                    <a:lnTo>
                      <a:pt x="10" y="1007"/>
                    </a:lnTo>
                    <a:lnTo>
                      <a:pt x="7" y="1039"/>
                    </a:lnTo>
                    <a:lnTo>
                      <a:pt x="2" y="1071"/>
                    </a:lnTo>
                    <a:lnTo>
                      <a:pt x="0" y="1099"/>
                    </a:lnTo>
                    <a:lnTo>
                      <a:pt x="0" y="1126"/>
                    </a:lnTo>
                    <a:lnTo>
                      <a:pt x="0" y="1149"/>
                    </a:lnTo>
                    <a:lnTo>
                      <a:pt x="0" y="1147"/>
                    </a:lnTo>
                    <a:lnTo>
                      <a:pt x="7" y="1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9" name="Freeform 2583">
                <a:extLst>
                  <a:ext uri="{FF2B5EF4-FFF2-40B4-BE49-F238E27FC236}">
                    <a16:creationId xmlns:a16="http://schemas.microsoft.com/office/drawing/2014/main" id="{55005817-55FB-4F08-BDF9-6067B9DDD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313"/>
                <a:ext cx="28" cy="60"/>
              </a:xfrm>
              <a:custGeom>
                <a:avLst/>
                <a:gdLst>
                  <a:gd name="T0" fmla="*/ 6 w 84"/>
                  <a:gd name="T1" fmla="*/ 179 h 179"/>
                  <a:gd name="T2" fmla="*/ 84 w 84"/>
                  <a:gd name="T3" fmla="*/ 3 h 179"/>
                  <a:gd name="T4" fmla="*/ 76 w 84"/>
                  <a:gd name="T5" fmla="*/ 0 h 179"/>
                  <a:gd name="T6" fmla="*/ 0 w 84"/>
                  <a:gd name="T7" fmla="*/ 177 h 179"/>
                  <a:gd name="T8" fmla="*/ 6 w 84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79">
                    <a:moveTo>
                      <a:pt x="6" y="179"/>
                    </a:moveTo>
                    <a:lnTo>
                      <a:pt x="84" y="3"/>
                    </a:lnTo>
                    <a:lnTo>
                      <a:pt x="76" y="0"/>
                    </a:lnTo>
                    <a:lnTo>
                      <a:pt x="0" y="177"/>
                    </a:lnTo>
                    <a:lnTo>
                      <a:pt x="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0" name="Freeform 2584">
                <a:extLst>
                  <a:ext uri="{FF2B5EF4-FFF2-40B4-BE49-F238E27FC236}">
                    <a16:creationId xmlns:a16="http://schemas.microsoft.com/office/drawing/2014/main" id="{0AD3F7C4-2503-4628-982D-A90E551B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372"/>
                <a:ext cx="27" cy="85"/>
              </a:xfrm>
              <a:custGeom>
                <a:avLst/>
                <a:gdLst>
                  <a:gd name="T0" fmla="*/ 7 w 80"/>
                  <a:gd name="T1" fmla="*/ 255 h 256"/>
                  <a:gd name="T2" fmla="*/ 7 w 80"/>
                  <a:gd name="T3" fmla="*/ 256 h 256"/>
                  <a:gd name="T4" fmla="*/ 10 w 80"/>
                  <a:gd name="T5" fmla="*/ 240 h 256"/>
                  <a:gd name="T6" fmla="*/ 12 w 80"/>
                  <a:gd name="T7" fmla="*/ 223 h 256"/>
                  <a:gd name="T8" fmla="*/ 16 w 80"/>
                  <a:gd name="T9" fmla="*/ 208 h 256"/>
                  <a:gd name="T10" fmla="*/ 17 w 80"/>
                  <a:gd name="T11" fmla="*/ 192 h 256"/>
                  <a:gd name="T12" fmla="*/ 22 w 80"/>
                  <a:gd name="T13" fmla="*/ 176 h 256"/>
                  <a:gd name="T14" fmla="*/ 26 w 80"/>
                  <a:gd name="T15" fmla="*/ 161 h 256"/>
                  <a:gd name="T16" fmla="*/ 30 w 80"/>
                  <a:gd name="T17" fmla="*/ 145 h 256"/>
                  <a:gd name="T18" fmla="*/ 34 w 80"/>
                  <a:gd name="T19" fmla="*/ 129 h 256"/>
                  <a:gd name="T20" fmla="*/ 40 w 80"/>
                  <a:gd name="T21" fmla="*/ 115 h 256"/>
                  <a:gd name="T22" fmla="*/ 43 w 80"/>
                  <a:gd name="T23" fmla="*/ 99 h 256"/>
                  <a:gd name="T24" fmla="*/ 49 w 80"/>
                  <a:gd name="T25" fmla="*/ 83 h 256"/>
                  <a:gd name="T26" fmla="*/ 54 w 80"/>
                  <a:gd name="T27" fmla="*/ 68 h 256"/>
                  <a:gd name="T28" fmla="*/ 61 w 80"/>
                  <a:gd name="T29" fmla="*/ 52 h 256"/>
                  <a:gd name="T30" fmla="*/ 67 w 80"/>
                  <a:gd name="T31" fmla="*/ 35 h 256"/>
                  <a:gd name="T32" fmla="*/ 74 w 80"/>
                  <a:gd name="T33" fmla="*/ 19 h 256"/>
                  <a:gd name="T34" fmla="*/ 80 w 80"/>
                  <a:gd name="T35" fmla="*/ 4 h 256"/>
                  <a:gd name="T36" fmla="*/ 74 w 80"/>
                  <a:gd name="T37" fmla="*/ 0 h 256"/>
                  <a:gd name="T38" fmla="*/ 66 w 80"/>
                  <a:gd name="T39" fmla="*/ 16 h 256"/>
                  <a:gd name="T40" fmla="*/ 60 w 80"/>
                  <a:gd name="T41" fmla="*/ 33 h 256"/>
                  <a:gd name="T42" fmla="*/ 53 w 80"/>
                  <a:gd name="T43" fmla="*/ 48 h 256"/>
                  <a:gd name="T44" fmla="*/ 48 w 80"/>
                  <a:gd name="T45" fmla="*/ 64 h 256"/>
                  <a:gd name="T46" fmla="*/ 41 w 80"/>
                  <a:gd name="T47" fmla="*/ 81 h 256"/>
                  <a:gd name="T48" fmla="*/ 38 w 80"/>
                  <a:gd name="T49" fmla="*/ 96 h 256"/>
                  <a:gd name="T50" fmla="*/ 32 w 80"/>
                  <a:gd name="T51" fmla="*/ 111 h 256"/>
                  <a:gd name="T52" fmla="*/ 26 w 80"/>
                  <a:gd name="T53" fmla="*/ 128 h 256"/>
                  <a:gd name="T54" fmla="*/ 22 w 80"/>
                  <a:gd name="T55" fmla="*/ 144 h 256"/>
                  <a:gd name="T56" fmla="*/ 19 w 80"/>
                  <a:gd name="T57" fmla="*/ 158 h 256"/>
                  <a:gd name="T58" fmla="*/ 15 w 80"/>
                  <a:gd name="T59" fmla="*/ 175 h 256"/>
                  <a:gd name="T60" fmla="*/ 12 w 80"/>
                  <a:gd name="T61" fmla="*/ 190 h 256"/>
                  <a:gd name="T62" fmla="*/ 8 w 80"/>
                  <a:gd name="T63" fmla="*/ 207 h 256"/>
                  <a:gd name="T64" fmla="*/ 5 w 80"/>
                  <a:gd name="T65" fmla="*/ 222 h 256"/>
                  <a:gd name="T66" fmla="*/ 3 w 80"/>
                  <a:gd name="T67" fmla="*/ 238 h 256"/>
                  <a:gd name="T68" fmla="*/ 0 w 80"/>
                  <a:gd name="T69" fmla="*/ 255 h 256"/>
                  <a:gd name="T70" fmla="*/ 0 w 80"/>
                  <a:gd name="T71" fmla="*/ 255 h 256"/>
                  <a:gd name="T72" fmla="*/ 7 w 80"/>
                  <a:gd name="T73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256">
                    <a:moveTo>
                      <a:pt x="7" y="255"/>
                    </a:moveTo>
                    <a:lnTo>
                      <a:pt x="7" y="256"/>
                    </a:lnTo>
                    <a:lnTo>
                      <a:pt x="10" y="240"/>
                    </a:lnTo>
                    <a:lnTo>
                      <a:pt x="12" y="223"/>
                    </a:lnTo>
                    <a:lnTo>
                      <a:pt x="16" y="208"/>
                    </a:lnTo>
                    <a:lnTo>
                      <a:pt x="17" y="192"/>
                    </a:lnTo>
                    <a:lnTo>
                      <a:pt x="22" y="176"/>
                    </a:lnTo>
                    <a:lnTo>
                      <a:pt x="26" y="161"/>
                    </a:lnTo>
                    <a:lnTo>
                      <a:pt x="30" y="145"/>
                    </a:lnTo>
                    <a:lnTo>
                      <a:pt x="34" y="129"/>
                    </a:lnTo>
                    <a:lnTo>
                      <a:pt x="40" y="115"/>
                    </a:lnTo>
                    <a:lnTo>
                      <a:pt x="43" y="99"/>
                    </a:lnTo>
                    <a:lnTo>
                      <a:pt x="49" y="83"/>
                    </a:lnTo>
                    <a:lnTo>
                      <a:pt x="54" y="68"/>
                    </a:lnTo>
                    <a:lnTo>
                      <a:pt x="61" y="52"/>
                    </a:lnTo>
                    <a:lnTo>
                      <a:pt x="67" y="35"/>
                    </a:lnTo>
                    <a:lnTo>
                      <a:pt x="74" y="19"/>
                    </a:lnTo>
                    <a:lnTo>
                      <a:pt x="80" y="4"/>
                    </a:lnTo>
                    <a:lnTo>
                      <a:pt x="74" y="0"/>
                    </a:lnTo>
                    <a:lnTo>
                      <a:pt x="66" y="16"/>
                    </a:lnTo>
                    <a:lnTo>
                      <a:pt x="60" y="33"/>
                    </a:lnTo>
                    <a:lnTo>
                      <a:pt x="53" y="48"/>
                    </a:lnTo>
                    <a:lnTo>
                      <a:pt x="48" y="64"/>
                    </a:lnTo>
                    <a:lnTo>
                      <a:pt x="41" y="81"/>
                    </a:lnTo>
                    <a:lnTo>
                      <a:pt x="38" y="96"/>
                    </a:lnTo>
                    <a:lnTo>
                      <a:pt x="32" y="111"/>
                    </a:lnTo>
                    <a:lnTo>
                      <a:pt x="26" y="128"/>
                    </a:lnTo>
                    <a:lnTo>
                      <a:pt x="22" y="144"/>
                    </a:lnTo>
                    <a:lnTo>
                      <a:pt x="19" y="158"/>
                    </a:lnTo>
                    <a:lnTo>
                      <a:pt x="15" y="175"/>
                    </a:lnTo>
                    <a:lnTo>
                      <a:pt x="12" y="190"/>
                    </a:lnTo>
                    <a:lnTo>
                      <a:pt x="8" y="207"/>
                    </a:lnTo>
                    <a:lnTo>
                      <a:pt x="5" y="222"/>
                    </a:lnTo>
                    <a:lnTo>
                      <a:pt x="3" y="23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" y="2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1" name="Freeform 2585">
                <a:extLst>
                  <a:ext uri="{FF2B5EF4-FFF2-40B4-BE49-F238E27FC236}">
                    <a16:creationId xmlns:a16="http://schemas.microsoft.com/office/drawing/2014/main" id="{DEBC129F-61A9-44CE-8C6A-3B505D67B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457"/>
                <a:ext cx="6" cy="44"/>
              </a:xfrm>
              <a:custGeom>
                <a:avLst/>
                <a:gdLst>
                  <a:gd name="T0" fmla="*/ 6 w 19"/>
                  <a:gd name="T1" fmla="*/ 131 h 131"/>
                  <a:gd name="T2" fmla="*/ 7 w 19"/>
                  <a:gd name="T3" fmla="*/ 130 h 131"/>
                  <a:gd name="T4" fmla="*/ 7 w 19"/>
                  <a:gd name="T5" fmla="*/ 124 h 131"/>
                  <a:gd name="T6" fmla="*/ 8 w 19"/>
                  <a:gd name="T7" fmla="*/ 120 h 131"/>
                  <a:gd name="T8" fmla="*/ 8 w 19"/>
                  <a:gd name="T9" fmla="*/ 112 h 131"/>
                  <a:gd name="T10" fmla="*/ 9 w 19"/>
                  <a:gd name="T11" fmla="*/ 104 h 131"/>
                  <a:gd name="T12" fmla="*/ 10 w 19"/>
                  <a:gd name="T13" fmla="*/ 95 h 131"/>
                  <a:gd name="T14" fmla="*/ 10 w 19"/>
                  <a:gd name="T15" fmla="*/ 85 h 131"/>
                  <a:gd name="T16" fmla="*/ 13 w 19"/>
                  <a:gd name="T17" fmla="*/ 75 h 131"/>
                  <a:gd name="T18" fmla="*/ 13 w 19"/>
                  <a:gd name="T19" fmla="*/ 65 h 131"/>
                  <a:gd name="T20" fmla="*/ 14 w 19"/>
                  <a:gd name="T21" fmla="*/ 55 h 131"/>
                  <a:gd name="T22" fmla="*/ 15 w 19"/>
                  <a:gd name="T23" fmla="*/ 45 h 131"/>
                  <a:gd name="T24" fmla="*/ 16 w 19"/>
                  <a:gd name="T25" fmla="*/ 35 h 131"/>
                  <a:gd name="T26" fmla="*/ 17 w 19"/>
                  <a:gd name="T27" fmla="*/ 26 h 131"/>
                  <a:gd name="T28" fmla="*/ 18 w 19"/>
                  <a:gd name="T29" fmla="*/ 17 h 131"/>
                  <a:gd name="T30" fmla="*/ 18 w 19"/>
                  <a:gd name="T31" fmla="*/ 10 h 131"/>
                  <a:gd name="T32" fmla="*/ 19 w 19"/>
                  <a:gd name="T33" fmla="*/ 4 h 131"/>
                  <a:gd name="T34" fmla="*/ 19 w 19"/>
                  <a:gd name="T35" fmla="*/ 0 h 131"/>
                  <a:gd name="T36" fmla="*/ 12 w 19"/>
                  <a:gd name="T37" fmla="*/ 0 h 131"/>
                  <a:gd name="T38" fmla="*/ 12 w 19"/>
                  <a:gd name="T39" fmla="*/ 4 h 131"/>
                  <a:gd name="T40" fmla="*/ 10 w 19"/>
                  <a:gd name="T41" fmla="*/ 10 h 131"/>
                  <a:gd name="T42" fmla="*/ 10 w 19"/>
                  <a:gd name="T43" fmla="*/ 17 h 131"/>
                  <a:gd name="T44" fmla="*/ 10 w 19"/>
                  <a:gd name="T45" fmla="*/ 23 h 131"/>
                  <a:gd name="T46" fmla="*/ 8 w 19"/>
                  <a:gd name="T47" fmla="*/ 33 h 131"/>
                  <a:gd name="T48" fmla="*/ 8 w 19"/>
                  <a:gd name="T49" fmla="*/ 44 h 131"/>
                  <a:gd name="T50" fmla="*/ 6 w 19"/>
                  <a:gd name="T51" fmla="*/ 53 h 131"/>
                  <a:gd name="T52" fmla="*/ 6 w 19"/>
                  <a:gd name="T53" fmla="*/ 65 h 131"/>
                  <a:gd name="T54" fmla="*/ 5 w 19"/>
                  <a:gd name="T55" fmla="*/ 74 h 131"/>
                  <a:gd name="T56" fmla="*/ 4 w 19"/>
                  <a:gd name="T57" fmla="*/ 84 h 131"/>
                  <a:gd name="T58" fmla="*/ 4 w 19"/>
                  <a:gd name="T59" fmla="*/ 95 h 131"/>
                  <a:gd name="T60" fmla="*/ 3 w 19"/>
                  <a:gd name="T61" fmla="*/ 103 h 131"/>
                  <a:gd name="T62" fmla="*/ 1 w 19"/>
                  <a:gd name="T63" fmla="*/ 112 h 131"/>
                  <a:gd name="T64" fmla="*/ 1 w 19"/>
                  <a:gd name="T65" fmla="*/ 120 h 131"/>
                  <a:gd name="T66" fmla="*/ 0 w 19"/>
                  <a:gd name="T67" fmla="*/ 124 h 131"/>
                  <a:gd name="T68" fmla="*/ 0 w 19"/>
                  <a:gd name="T69" fmla="*/ 130 h 131"/>
                  <a:gd name="T70" fmla="*/ 1 w 19"/>
                  <a:gd name="T71" fmla="*/ 127 h 131"/>
                  <a:gd name="T72" fmla="*/ 6 w 19"/>
                  <a:gd name="T7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31">
                    <a:moveTo>
                      <a:pt x="6" y="131"/>
                    </a:moveTo>
                    <a:lnTo>
                      <a:pt x="7" y="130"/>
                    </a:lnTo>
                    <a:lnTo>
                      <a:pt x="7" y="124"/>
                    </a:lnTo>
                    <a:lnTo>
                      <a:pt x="8" y="120"/>
                    </a:lnTo>
                    <a:lnTo>
                      <a:pt x="8" y="112"/>
                    </a:lnTo>
                    <a:lnTo>
                      <a:pt x="9" y="104"/>
                    </a:lnTo>
                    <a:lnTo>
                      <a:pt x="10" y="95"/>
                    </a:lnTo>
                    <a:lnTo>
                      <a:pt x="10" y="85"/>
                    </a:lnTo>
                    <a:lnTo>
                      <a:pt x="13" y="75"/>
                    </a:lnTo>
                    <a:lnTo>
                      <a:pt x="13" y="65"/>
                    </a:lnTo>
                    <a:lnTo>
                      <a:pt x="14" y="55"/>
                    </a:lnTo>
                    <a:lnTo>
                      <a:pt x="15" y="45"/>
                    </a:lnTo>
                    <a:lnTo>
                      <a:pt x="16" y="35"/>
                    </a:lnTo>
                    <a:lnTo>
                      <a:pt x="17" y="26"/>
                    </a:lnTo>
                    <a:lnTo>
                      <a:pt x="18" y="17"/>
                    </a:lnTo>
                    <a:lnTo>
                      <a:pt x="18" y="10"/>
                    </a:lnTo>
                    <a:lnTo>
                      <a:pt x="19" y="4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0" y="10"/>
                    </a:lnTo>
                    <a:lnTo>
                      <a:pt x="10" y="17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8" y="44"/>
                    </a:lnTo>
                    <a:lnTo>
                      <a:pt x="6" y="53"/>
                    </a:lnTo>
                    <a:lnTo>
                      <a:pt x="6" y="65"/>
                    </a:lnTo>
                    <a:lnTo>
                      <a:pt x="5" y="74"/>
                    </a:lnTo>
                    <a:lnTo>
                      <a:pt x="4" y="84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1" y="112"/>
                    </a:lnTo>
                    <a:lnTo>
                      <a:pt x="1" y="120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1" y="12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2" name="Freeform 2586">
                <a:extLst>
                  <a:ext uri="{FF2B5EF4-FFF2-40B4-BE49-F238E27FC236}">
                    <a16:creationId xmlns:a16="http://schemas.microsoft.com/office/drawing/2014/main" id="{6979F9B6-C9CE-47B3-9958-5DE7F1746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500"/>
                <a:ext cx="194" cy="455"/>
              </a:xfrm>
              <a:custGeom>
                <a:avLst/>
                <a:gdLst>
                  <a:gd name="T0" fmla="*/ 3 w 581"/>
                  <a:gd name="T1" fmla="*/ 1366 h 1366"/>
                  <a:gd name="T2" fmla="*/ 91 w 581"/>
                  <a:gd name="T3" fmla="*/ 1324 h 1366"/>
                  <a:gd name="T4" fmla="*/ 161 w 581"/>
                  <a:gd name="T5" fmla="*/ 1269 h 1366"/>
                  <a:gd name="T6" fmla="*/ 219 w 581"/>
                  <a:gd name="T7" fmla="*/ 1202 h 1366"/>
                  <a:gd name="T8" fmla="*/ 263 w 581"/>
                  <a:gd name="T9" fmla="*/ 1125 h 1366"/>
                  <a:gd name="T10" fmla="*/ 298 w 581"/>
                  <a:gd name="T11" fmla="*/ 1041 h 1366"/>
                  <a:gd name="T12" fmla="*/ 324 w 581"/>
                  <a:gd name="T13" fmla="*/ 949 h 1366"/>
                  <a:gd name="T14" fmla="*/ 342 w 581"/>
                  <a:gd name="T15" fmla="*/ 852 h 1366"/>
                  <a:gd name="T16" fmla="*/ 358 w 581"/>
                  <a:gd name="T17" fmla="*/ 751 h 1366"/>
                  <a:gd name="T18" fmla="*/ 371 w 581"/>
                  <a:gd name="T19" fmla="*/ 648 h 1366"/>
                  <a:gd name="T20" fmla="*/ 385 w 581"/>
                  <a:gd name="T21" fmla="*/ 545 h 1366"/>
                  <a:gd name="T22" fmla="*/ 400 w 581"/>
                  <a:gd name="T23" fmla="*/ 443 h 1366"/>
                  <a:gd name="T24" fmla="*/ 420 w 581"/>
                  <a:gd name="T25" fmla="*/ 343 h 1366"/>
                  <a:gd name="T26" fmla="*/ 446 w 581"/>
                  <a:gd name="T27" fmla="*/ 249 h 1366"/>
                  <a:gd name="T28" fmla="*/ 480 w 581"/>
                  <a:gd name="T29" fmla="*/ 160 h 1366"/>
                  <a:gd name="T30" fmla="*/ 525 w 581"/>
                  <a:gd name="T31" fmla="*/ 78 h 1366"/>
                  <a:gd name="T32" fmla="*/ 581 w 581"/>
                  <a:gd name="T33" fmla="*/ 4 h 1366"/>
                  <a:gd name="T34" fmla="*/ 546 w 581"/>
                  <a:gd name="T35" fmla="*/ 36 h 1366"/>
                  <a:gd name="T36" fmla="*/ 496 w 581"/>
                  <a:gd name="T37" fmla="*/ 114 h 1366"/>
                  <a:gd name="T38" fmla="*/ 454 w 581"/>
                  <a:gd name="T39" fmla="*/ 200 h 1366"/>
                  <a:gd name="T40" fmla="*/ 425 w 581"/>
                  <a:gd name="T41" fmla="*/ 294 h 1366"/>
                  <a:gd name="T42" fmla="*/ 402 w 581"/>
                  <a:gd name="T43" fmla="*/ 392 h 1366"/>
                  <a:gd name="T44" fmla="*/ 385 w 581"/>
                  <a:gd name="T45" fmla="*/ 492 h 1366"/>
                  <a:gd name="T46" fmla="*/ 370 w 581"/>
                  <a:gd name="T47" fmla="*/ 595 h 1366"/>
                  <a:gd name="T48" fmla="*/ 358 w 581"/>
                  <a:gd name="T49" fmla="*/ 698 h 1366"/>
                  <a:gd name="T50" fmla="*/ 344 w 581"/>
                  <a:gd name="T51" fmla="*/ 800 h 1366"/>
                  <a:gd name="T52" fmla="*/ 326 w 581"/>
                  <a:gd name="T53" fmla="*/ 899 h 1366"/>
                  <a:gd name="T54" fmla="*/ 304 w 581"/>
                  <a:gd name="T55" fmla="*/ 993 h 1366"/>
                  <a:gd name="T56" fmla="*/ 275 w 581"/>
                  <a:gd name="T57" fmla="*/ 1081 h 1366"/>
                  <a:gd name="T58" fmla="*/ 237 w 581"/>
                  <a:gd name="T59" fmla="*/ 1162 h 1366"/>
                  <a:gd name="T60" fmla="*/ 186 w 581"/>
                  <a:gd name="T61" fmla="*/ 1232 h 1366"/>
                  <a:gd name="T62" fmla="*/ 124 w 581"/>
                  <a:gd name="T63" fmla="*/ 1292 h 1366"/>
                  <a:gd name="T64" fmla="*/ 46 w 581"/>
                  <a:gd name="T65" fmla="*/ 1340 h 1366"/>
                  <a:gd name="T66" fmla="*/ 1 w 581"/>
                  <a:gd name="T67" fmla="*/ 1358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1" h="1366">
                    <a:moveTo>
                      <a:pt x="2" y="1366"/>
                    </a:moveTo>
                    <a:lnTo>
                      <a:pt x="3" y="1366"/>
                    </a:lnTo>
                    <a:lnTo>
                      <a:pt x="49" y="1346"/>
                    </a:lnTo>
                    <a:lnTo>
                      <a:pt x="91" y="1324"/>
                    </a:lnTo>
                    <a:lnTo>
                      <a:pt x="128" y="1297"/>
                    </a:lnTo>
                    <a:lnTo>
                      <a:pt x="161" y="1269"/>
                    </a:lnTo>
                    <a:lnTo>
                      <a:pt x="193" y="1237"/>
                    </a:lnTo>
                    <a:lnTo>
                      <a:pt x="219" y="1202"/>
                    </a:lnTo>
                    <a:lnTo>
                      <a:pt x="243" y="1165"/>
                    </a:lnTo>
                    <a:lnTo>
                      <a:pt x="263" y="1125"/>
                    </a:lnTo>
                    <a:lnTo>
                      <a:pt x="281" y="1083"/>
                    </a:lnTo>
                    <a:lnTo>
                      <a:pt x="298" y="1041"/>
                    </a:lnTo>
                    <a:lnTo>
                      <a:pt x="312" y="995"/>
                    </a:lnTo>
                    <a:lnTo>
                      <a:pt x="324" y="949"/>
                    </a:lnTo>
                    <a:lnTo>
                      <a:pt x="333" y="900"/>
                    </a:lnTo>
                    <a:lnTo>
                      <a:pt x="342" y="852"/>
                    </a:lnTo>
                    <a:lnTo>
                      <a:pt x="351" y="802"/>
                    </a:lnTo>
                    <a:lnTo>
                      <a:pt x="358" y="751"/>
                    </a:lnTo>
                    <a:lnTo>
                      <a:pt x="364" y="701"/>
                    </a:lnTo>
                    <a:lnTo>
                      <a:pt x="371" y="648"/>
                    </a:lnTo>
                    <a:lnTo>
                      <a:pt x="378" y="597"/>
                    </a:lnTo>
                    <a:lnTo>
                      <a:pt x="385" y="545"/>
                    </a:lnTo>
                    <a:lnTo>
                      <a:pt x="392" y="494"/>
                    </a:lnTo>
                    <a:lnTo>
                      <a:pt x="400" y="443"/>
                    </a:lnTo>
                    <a:lnTo>
                      <a:pt x="409" y="393"/>
                    </a:lnTo>
                    <a:lnTo>
                      <a:pt x="420" y="343"/>
                    </a:lnTo>
                    <a:lnTo>
                      <a:pt x="432" y="295"/>
                    </a:lnTo>
                    <a:lnTo>
                      <a:pt x="446" y="249"/>
                    </a:lnTo>
                    <a:lnTo>
                      <a:pt x="462" y="204"/>
                    </a:lnTo>
                    <a:lnTo>
                      <a:pt x="480" y="160"/>
                    </a:lnTo>
                    <a:lnTo>
                      <a:pt x="501" y="117"/>
                    </a:lnTo>
                    <a:lnTo>
                      <a:pt x="525" y="78"/>
                    </a:lnTo>
                    <a:lnTo>
                      <a:pt x="552" y="40"/>
                    </a:lnTo>
                    <a:lnTo>
                      <a:pt x="581" y="4"/>
                    </a:lnTo>
                    <a:lnTo>
                      <a:pt x="576" y="0"/>
                    </a:lnTo>
                    <a:lnTo>
                      <a:pt x="546" y="36"/>
                    </a:lnTo>
                    <a:lnTo>
                      <a:pt x="519" y="74"/>
                    </a:lnTo>
                    <a:lnTo>
                      <a:pt x="496" y="114"/>
                    </a:lnTo>
                    <a:lnTo>
                      <a:pt x="473" y="157"/>
                    </a:lnTo>
                    <a:lnTo>
                      <a:pt x="454" y="200"/>
                    </a:lnTo>
                    <a:lnTo>
                      <a:pt x="438" y="246"/>
                    </a:lnTo>
                    <a:lnTo>
                      <a:pt x="425" y="294"/>
                    </a:lnTo>
                    <a:lnTo>
                      <a:pt x="413" y="342"/>
                    </a:lnTo>
                    <a:lnTo>
                      <a:pt x="402" y="392"/>
                    </a:lnTo>
                    <a:lnTo>
                      <a:pt x="392" y="442"/>
                    </a:lnTo>
                    <a:lnTo>
                      <a:pt x="385" y="492"/>
                    </a:lnTo>
                    <a:lnTo>
                      <a:pt x="378" y="544"/>
                    </a:lnTo>
                    <a:lnTo>
                      <a:pt x="370" y="595"/>
                    </a:lnTo>
                    <a:lnTo>
                      <a:pt x="364" y="647"/>
                    </a:lnTo>
                    <a:lnTo>
                      <a:pt x="358" y="698"/>
                    </a:lnTo>
                    <a:lnTo>
                      <a:pt x="351" y="750"/>
                    </a:lnTo>
                    <a:lnTo>
                      <a:pt x="344" y="800"/>
                    </a:lnTo>
                    <a:lnTo>
                      <a:pt x="335" y="850"/>
                    </a:lnTo>
                    <a:lnTo>
                      <a:pt x="326" y="899"/>
                    </a:lnTo>
                    <a:lnTo>
                      <a:pt x="316" y="946"/>
                    </a:lnTo>
                    <a:lnTo>
                      <a:pt x="304" y="993"/>
                    </a:lnTo>
                    <a:lnTo>
                      <a:pt x="290" y="1037"/>
                    </a:lnTo>
                    <a:lnTo>
                      <a:pt x="275" y="1081"/>
                    </a:lnTo>
                    <a:lnTo>
                      <a:pt x="257" y="1122"/>
                    </a:lnTo>
                    <a:lnTo>
                      <a:pt x="237" y="1162"/>
                    </a:lnTo>
                    <a:lnTo>
                      <a:pt x="213" y="1199"/>
                    </a:lnTo>
                    <a:lnTo>
                      <a:pt x="186" y="1232"/>
                    </a:lnTo>
                    <a:lnTo>
                      <a:pt x="158" y="1264"/>
                    </a:lnTo>
                    <a:lnTo>
                      <a:pt x="124" y="1292"/>
                    </a:lnTo>
                    <a:lnTo>
                      <a:pt x="86" y="1319"/>
                    </a:lnTo>
                    <a:lnTo>
                      <a:pt x="46" y="1340"/>
                    </a:lnTo>
                    <a:lnTo>
                      <a:pt x="0" y="1358"/>
                    </a:lnTo>
                    <a:lnTo>
                      <a:pt x="1" y="1358"/>
                    </a:lnTo>
                    <a:lnTo>
                      <a:pt x="2" y="13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3" name="Freeform 2587">
                <a:extLst>
                  <a:ext uri="{FF2B5EF4-FFF2-40B4-BE49-F238E27FC236}">
                    <a16:creationId xmlns:a16="http://schemas.microsoft.com/office/drawing/2014/main" id="{4FDF1F19-AFAB-40A9-AE05-4AEB00BC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952"/>
                <a:ext cx="67" cy="31"/>
              </a:xfrm>
              <a:custGeom>
                <a:avLst/>
                <a:gdLst>
                  <a:gd name="T0" fmla="*/ 2 w 202"/>
                  <a:gd name="T1" fmla="*/ 92 h 92"/>
                  <a:gd name="T2" fmla="*/ 15 w 202"/>
                  <a:gd name="T3" fmla="*/ 90 h 92"/>
                  <a:gd name="T4" fmla="*/ 27 w 202"/>
                  <a:gd name="T5" fmla="*/ 85 h 92"/>
                  <a:gd name="T6" fmla="*/ 39 w 202"/>
                  <a:gd name="T7" fmla="*/ 81 h 92"/>
                  <a:gd name="T8" fmla="*/ 49 w 202"/>
                  <a:gd name="T9" fmla="*/ 75 h 92"/>
                  <a:gd name="T10" fmla="*/ 58 w 202"/>
                  <a:gd name="T11" fmla="*/ 69 h 92"/>
                  <a:gd name="T12" fmla="*/ 68 w 202"/>
                  <a:gd name="T13" fmla="*/ 65 h 92"/>
                  <a:gd name="T14" fmla="*/ 78 w 202"/>
                  <a:gd name="T15" fmla="*/ 59 h 92"/>
                  <a:gd name="T16" fmla="*/ 86 w 202"/>
                  <a:gd name="T17" fmla="*/ 54 h 92"/>
                  <a:gd name="T18" fmla="*/ 96 w 202"/>
                  <a:gd name="T19" fmla="*/ 47 h 92"/>
                  <a:gd name="T20" fmla="*/ 106 w 202"/>
                  <a:gd name="T21" fmla="*/ 41 h 92"/>
                  <a:gd name="T22" fmla="*/ 118 w 202"/>
                  <a:gd name="T23" fmla="*/ 36 h 92"/>
                  <a:gd name="T24" fmla="*/ 130 w 202"/>
                  <a:gd name="T25" fmla="*/ 29 h 92"/>
                  <a:gd name="T26" fmla="*/ 146 w 202"/>
                  <a:gd name="T27" fmla="*/ 23 h 92"/>
                  <a:gd name="T28" fmla="*/ 162 w 202"/>
                  <a:gd name="T29" fmla="*/ 18 h 92"/>
                  <a:gd name="T30" fmla="*/ 180 w 202"/>
                  <a:gd name="T31" fmla="*/ 12 h 92"/>
                  <a:gd name="T32" fmla="*/ 202 w 202"/>
                  <a:gd name="T33" fmla="*/ 8 h 92"/>
                  <a:gd name="T34" fmla="*/ 201 w 202"/>
                  <a:gd name="T35" fmla="*/ 0 h 92"/>
                  <a:gd name="T36" fmla="*/ 179 w 202"/>
                  <a:gd name="T37" fmla="*/ 6 h 92"/>
                  <a:gd name="T38" fmla="*/ 160 w 202"/>
                  <a:gd name="T39" fmla="*/ 11 h 92"/>
                  <a:gd name="T40" fmla="*/ 143 w 202"/>
                  <a:gd name="T41" fmla="*/ 17 h 92"/>
                  <a:gd name="T42" fmla="*/ 127 w 202"/>
                  <a:gd name="T43" fmla="*/ 22 h 92"/>
                  <a:gd name="T44" fmla="*/ 115 w 202"/>
                  <a:gd name="T45" fmla="*/ 29 h 92"/>
                  <a:gd name="T46" fmla="*/ 102 w 202"/>
                  <a:gd name="T47" fmla="*/ 36 h 92"/>
                  <a:gd name="T48" fmla="*/ 91 w 202"/>
                  <a:gd name="T49" fmla="*/ 41 h 92"/>
                  <a:gd name="T50" fmla="*/ 81 w 202"/>
                  <a:gd name="T51" fmla="*/ 47 h 92"/>
                  <a:gd name="T52" fmla="*/ 73 w 202"/>
                  <a:gd name="T53" fmla="*/ 54 h 92"/>
                  <a:gd name="T54" fmla="*/ 63 w 202"/>
                  <a:gd name="T55" fmla="*/ 59 h 92"/>
                  <a:gd name="T56" fmla="*/ 54 w 202"/>
                  <a:gd name="T57" fmla="*/ 65 h 92"/>
                  <a:gd name="T58" fmla="*/ 45 w 202"/>
                  <a:gd name="T59" fmla="*/ 69 h 92"/>
                  <a:gd name="T60" fmla="*/ 36 w 202"/>
                  <a:gd name="T61" fmla="*/ 74 h 92"/>
                  <a:gd name="T62" fmla="*/ 25 w 202"/>
                  <a:gd name="T63" fmla="*/ 78 h 92"/>
                  <a:gd name="T64" fmla="*/ 14 w 202"/>
                  <a:gd name="T65" fmla="*/ 82 h 92"/>
                  <a:gd name="T66" fmla="*/ 0 w 202"/>
                  <a:gd name="T67" fmla="*/ 85 h 92"/>
                  <a:gd name="T68" fmla="*/ 2 w 202"/>
                  <a:gd name="T6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92">
                    <a:moveTo>
                      <a:pt x="2" y="92"/>
                    </a:moveTo>
                    <a:lnTo>
                      <a:pt x="15" y="90"/>
                    </a:lnTo>
                    <a:lnTo>
                      <a:pt x="27" y="85"/>
                    </a:lnTo>
                    <a:lnTo>
                      <a:pt x="39" y="81"/>
                    </a:lnTo>
                    <a:lnTo>
                      <a:pt x="49" y="75"/>
                    </a:lnTo>
                    <a:lnTo>
                      <a:pt x="58" y="69"/>
                    </a:lnTo>
                    <a:lnTo>
                      <a:pt x="68" y="65"/>
                    </a:lnTo>
                    <a:lnTo>
                      <a:pt x="78" y="59"/>
                    </a:lnTo>
                    <a:lnTo>
                      <a:pt x="86" y="54"/>
                    </a:lnTo>
                    <a:lnTo>
                      <a:pt x="96" y="47"/>
                    </a:lnTo>
                    <a:lnTo>
                      <a:pt x="106" y="41"/>
                    </a:lnTo>
                    <a:lnTo>
                      <a:pt x="118" y="36"/>
                    </a:lnTo>
                    <a:lnTo>
                      <a:pt x="130" y="29"/>
                    </a:lnTo>
                    <a:lnTo>
                      <a:pt x="146" y="23"/>
                    </a:lnTo>
                    <a:lnTo>
                      <a:pt x="162" y="18"/>
                    </a:lnTo>
                    <a:lnTo>
                      <a:pt x="180" y="12"/>
                    </a:lnTo>
                    <a:lnTo>
                      <a:pt x="202" y="8"/>
                    </a:lnTo>
                    <a:lnTo>
                      <a:pt x="201" y="0"/>
                    </a:lnTo>
                    <a:lnTo>
                      <a:pt x="179" y="6"/>
                    </a:lnTo>
                    <a:lnTo>
                      <a:pt x="160" y="11"/>
                    </a:lnTo>
                    <a:lnTo>
                      <a:pt x="143" y="17"/>
                    </a:lnTo>
                    <a:lnTo>
                      <a:pt x="127" y="22"/>
                    </a:lnTo>
                    <a:lnTo>
                      <a:pt x="115" y="29"/>
                    </a:lnTo>
                    <a:lnTo>
                      <a:pt x="102" y="36"/>
                    </a:lnTo>
                    <a:lnTo>
                      <a:pt x="91" y="41"/>
                    </a:lnTo>
                    <a:lnTo>
                      <a:pt x="81" y="47"/>
                    </a:lnTo>
                    <a:lnTo>
                      <a:pt x="73" y="54"/>
                    </a:lnTo>
                    <a:lnTo>
                      <a:pt x="63" y="59"/>
                    </a:lnTo>
                    <a:lnTo>
                      <a:pt x="54" y="65"/>
                    </a:lnTo>
                    <a:lnTo>
                      <a:pt x="45" y="69"/>
                    </a:lnTo>
                    <a:lnTo>
                      <a:pt x="36" y="74"/>
                    </a:lnTo>
                    <a:lnTo>
                      <a:pt x="25" y="78"/>
                    </a:lnTo>
                    <a:lnTo>
                      <a:pt x="14" y="82"/>
                    </a:lnTo>
                    <a:lnTo>
                      <a:pt x="0" y="85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4" name="Freeform 2588">
                <a:extLst>
                  <a:ext uri="{FF2B5EF4-FFF2-40B4-BE49-F238E27FC236}">
                    <a16:creationId xmlns:a16="http://schemas.microsoft.com/office/drawing/2014/main" id="{59E907AA-EA75-47A1-A005-BE890240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981"/>
                <a:ext cx="38" cy="8"/>
              </a:xfrm>
              <a:custGeom>
                <a:avLst/>
                <a:gdLst>
                  <a:gd name="T0" fmla="*/ 0 w 116"/>
                  <a:gd name="T1" fmla="*/ 23 h 23"/>
                  <a:gd name="T2" fmla="*/ 21 w 116"/>
                  <a:gd name="T3" fmla="*/ 23 h 23"/>
                  <a:gd name="T4" fmla="*/ 36 w 116"/>
                  <a:gd name="T5" fmla="*/ 23 h 23"/>
                  <a:gd name="T6" fmla="*/ 46 w 116"/>
                  <a:gd name="T7" fmla="*/ 23 h 23"/>
                  <a:gd name="T8" fmla="*/ 54 w 116"/>
                  <a:gd name="T9" fmla="*/ 20 h 23"/>
                  <a:gd name="T10" fmla="*/ 63 w 116"/>
                  <a:gd name="T11" fmla="*/ 19 h 23"/>
                  <a:gd name="T12" fmla="*/ 73 w 116"/>
                  <a:gd name="T13" fmla="*/ 17 h 23"/>
                  <a:gd name="T14" fmla="*/ 91 w 116"/>
                  <a:gd name="T15" fmla="*/ 13 h 23"/>
                  <a:gd name="T16" fmla="*/ 116 w 116"/>
                  <a:gd name="T17" fmla="*/ 7 h 23"/>
                  <a:gd name="T18" fmla="*/ 113 w 116"/>
                  <a:gd name="T19" fmla="*/ 0 h 23"/>
                  <a:gd name="T20" fmla="*/ 89 w 116"/>
                  <a:gd name="T21" fmla="*/ 5 h 23"/>
                  <a:gd name="T22" fmla="*/ 72 w 116"/>
                  <a:gd name="T23" fmla="*/ 9 h 23"/>
                  <a:gd name="T24" fmla="*/ 61 w 116"/>
                  <a:gd name="T25" fmla="*/ 13 h 23"/>
                  <a:gd name="T26" fmla="*/ 53 w 116"/>
                  <a:gd name="T27" fmla="*/ 14 h 23"/>
                  <a:gd name="T28" fmla="*/ 45 w 116"/>
                  <a:gd name="T29" fmla="*/ 15 h 23"/>
                  <a:gd name="T30" fmla="*/ 36 w 116"/>
                  <a:gd name="T31" fmla="*/ 16 h 23"/>
                  <a:gd name="T32" fmla="*/ 21 w 116"/>
                  <a:gd name="T33" fmla="*/ 16 h 23"/>
                  <a:gd name="T34" fmla="*/ 0 w 116"/>
                  <a:gd name="T35" fmla="*/ 15 h 23"/>
                  <a:gd name="T36" fmla="*/ 0 w 116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23">
                    <a:moveTo>
                      <a:pt x="0" y="23"/>
                    </a:moveTo>
                    <a:lnTo>
                      <a:pt x="21" y="23"/>
                    </a:lnTo>
                    <a:lnTo>
                      <a:pt x="36" y="23"/>
                    </a:lnTo>
                    <a:lnTo>
                      <a:pt x="46" y="23"/>
                    </a:lnTo>
                    <a:lnTo>
                      <a:pt x="54" y="20"/>
                    </a:lnTo>
                    <a:lnTo>
                      <a:pt x="63" y="19"/>
                    </a:lnTo>
                    <a:lnTo>
                      <a:pt x="73" y="17"/>
                    </a:lnTo>
                    <a:lnTo>
                      <a:pt x="91" y="13"/>
                    </a:lnTo>
                    <a:lnTo>
                      <a:pt x="116" y="7"/>
                    </a:lnTo>
                    <a:lnTo>
                      <a:pt x="113" y="0"/>
                    </a:lnTo>
                    <a:lnTo>
                      <a:pt x="89" y="5"/>
                    </a:lnTo>
                    <a:lnTo>
                      <a:pt x="72" y="9"/>
                    </a:lnTo>
                    <a:lnTo>
                      <a:pt x="61" y="13"/>
                    </a:lnTo>
                    <a:lnTo>
                      <a:pt x="53" y="14"/>
                    </a:lnTo>
                    <a:lnTo>
                      <a:pt x="45" y="15"/>
                    </a:lnTo>
                    <a:lnTo>
                      <a:pt x="36" y="16"/>
                    </a:lnTo>
                    <a:lnTo>
                      <a:pt x="21" y="16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5" name="Freeform 2589">
                <a:extLst>
                  <a:ext uri="{FF2B5EF4-FFF2-40B4-BE49-F238E27FC236}">
                    <a16:creationId xmlns:a16="http://schemas.microsoft.com/office/drawing/2014/main" id="{E4D2A953-689F-4EE6-BBC7-2E1D4F06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986"/>
                <a:ext cx="20" cy="21"/>
              </a:xfrm>
              <a:custGeom>
                <a:avLst/>
                <a:gdLst>
                  <a:gd name="T0" fmla="*/ 58 w 58"/>
                  <a:gd name="T1" fmla="*/ 56 h 64"/>
                  <a:gd name="T2" fmla="*/ 58 w 58"/>
                  <a:gd name="T3" fmla="*/ 56 h 64"/>
                  <a:gd name="T4" fmla="*/ 34 w 58"/>
                  <a:gd name="T5" fmla="*/ 50 h 64"/>
                  <a:gd name="T6" fmla="*/ 20 w 58"/>
                  <a:gd name="T7" fmla="*/ 45 h 64"/>
                  <a:gd name="T8" fmla="*/ 11 w 58"/>
                  <a:gd name="T9" fmla="*/ 37 h 64"/>
                  <a:gd name="T10" fmla="*/ 8 w 58"/>
                  <a:gd name="T11" fmla="*/ 29 h 64"/>
                  <a:gd name="T12" fmla="*/ 11 w 58"/>
                  <a:gd name="T13" fmla="*/ 21 h 64"/>
                  <a:gd name="T14" fmla="*/ 20 w 58"/>
                  <a:gd name="T15" fmla="*/ 14 h 64"/>
                  <a:gd name="T16" fmla="*/ 34 w 58"/>
                  <a:gd name="T17" fmla="*/ 10 h 64"/>
                  <a:gd name="T18" fmla="*/ 58 w 58"/>
                  <a:gd name="T19" fmla="*/ 8 h 64"/>
                  <a:gd name="T20" fmla="*/ 58 w 58"/>
                  <a:gd name="T21" fmla="*/ 0 h 64"/>
                  <a:gd name="T22" fmla="*/ 33 w 58"/>
                  <a:gd name="T23" fmla="*/ 2 h 64"/>
                  <a:gd name="T24" fmla="*/ 17 w 58"/>
                  <a:gd name="T25" fmla="*/ 9 h 64"/>
                  <a:gd name="T26" fmla="*/ 4 w 58"/>
                  <a:gd name="T27" fmla="*/ 17 h 64"/>
                  <a:gd name="T28" fmla="*/ 0 w 58"/>
                  <a:gd name="T29" fmla="*/ 29 h 64"/>
                  <a:gd name="T30" fmla="*/ 4 w 58"/>
                  <a:gd name="T31" fmla="*/ 40 h 64"/>
                  <a:gd name="T32" fmla="*/ 15 w 58"/>
                  <a:gd name="T33" fmla="*/ 50 h 64"/>
                  <a:gd name="T34" fmla="*/ 33 w 58"/>
                  <a:gd name="T35" fmla="*/ 58 h 64"/>
                  <a:gd name="T36" fmla="*/ 57 w 58"/>
                  <a:gd name="T37" fmla="*/ 64 h 64"/>
                  <a:gd name="T38" fmla="*/ 56 w 58"/>
                  <a:gd name="T39" fmla="*/ 64 h 64"/>
                  <a:gd name="T40" fmla="*/ 58 w 58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64">
                    <a:moveTo>
                      <a:pt x="58" y="56"/>
                    </a:moveTo>
                    <a:lnTo>
                      <a:pt x="58" y="56"/>
                    </a:lnTo>
                    <a:lnTo>
                      <a:pt x="34" y="50"/>
                    </a:lnTo>
                    <a:lnTo>
                      <a:pt x="20" y="45"/>
                    </a:lnTo>
                    <a:lnTo>
                      <a:pt x="11" y="37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20" y="14"/>
                    </a:lnTo>
                    <a:lnTo>
                      <a:pt x="34" y="10"/>
                    </a:lnTo>
                    <a:lnTo>
                      <a:pt x="58" y="8"/>
                    </a:lnTo>
                    <a:lnTo>
                      <a:pt x="58" y="0"/>
                    </a:lnTo>
                    <a:lnTo>
                      <a:pt x="33" y="2"/>
                    </a:lnTo>
                    <a:lnTo>
                      <a:pt x="17" y="9"/>
                    </a:lnTo>
                    <a:lnTo>
                      <a:pt x="4" y="17"/>
                    </a:lnTo>
                    <a:lnTo>
                      <a:pt x="0" y="29"/>
                    </a:lnTo>
                    <a:lnTo>
                      <a:pt x="4" y="40"/>
                    </a:lnTo>
                    <a:lnTo>
                      <a:pt x="15" y="50"/>
                    </a:lnTo>
                    <a:lnTo>
                      <a:pt x="33" y="58"/>
                    </a:lnTo>
                    <a:lnTo>
                      <a:pt x="57" y="64"/>
                    </a:lnTo>
                    <a:lnTo>
                      <a:pt x="56" y="64"/>
                    </a:lnTo>
                    <a:lnTo>
                      <a:pt x="5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6" name="Freeform 2590">
                <a:extLst>
                  <a:ext uri="{FF2B5EF4-FFF2-40B4-BE49-F238E27FC236}">
                    <a16:creationId xmlns:a16="http://schemas.microsoft.com/office/drawing/2014/main" id="{7AD6E0C0-C37B-47B0-9456-5EAEECA1F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4005"/>
                <a:ext cx="86" cy="16"/>
              </a:xfrm>
              <a:custGeom>
                <a:avLst/>
                <a:gdLst>
                  <a:gd name="T0" fmla="*/ 253 w 258"/>
                  <a:gd name="T1" fmla="*/ 26 h 48"/>
                  <a:gd name="T2" fmla="*/ 244 w 258"/>
                  <a:gd name="T3" fmla="*/ 31 h 48"/>
                  <a:gd name="T4" fmla="*/ 234 w 258"/>
                  <a:gd name="T5" fmla="*/ 35 h 48"/>
                  <a:gd name="T6" fmla="*/ 222 w 258"/>
                  <a:gd name="T7" fmla="*/ 38 h 48"/>
                  <a:gd name="T8" fmla="*/ 208 w 258"/>
                  <a:gd name="T9" fmla="*/ 40 h 48"/>
                  <a:gd name="T10" fmla="*/ 194 w 258"/>
                  <a:gd name="T11" fmla="*/ 42 h 48"/>
                  <a:gd name="T12" fmla="*/ 177 w 258"/>
                  <a:gd name="T13" fmla="*/ 42 h 48"/>
                  <a:gd name="T14" fmla="*/ 160 w 258"/>
                  <a:gd name="T15" fmla="*/ 40 h 48"/>
                  <a:gd name="T16" fmla="*/ 143 w 258"/>
                  <a:gd name="T17" fmla="*/ 38 h 48"/>
                  <a:gd name="T18" fmla="*/ 123 w 258"/>
                  <a:gd name="T19" fmla="*/ 35 h 48"/>
                  <a:gd name="T20" fmla="*/ 105 w 258"/>
                  <a:gd name="T21" fmla="*/ 31 h 48"/>
                  <a:gd name="T22" fmla="*/ 87 w 258"/>
                  <a:gd name="T23" fmla="*/ 29 h 48"/>
                  <a:gd name="T24" fmla="*/ 68 w 258"/>
                  <a:gd name="T25" fmla="*/ 24 h 48"/>
                  <a:gd name="T26" fmla="*/ 51 w 258"/>
                  <a:gd name="T27" fmla="*/ 18 h 48"/>
                  <a:gd name="T28" fmla="*/ 35 w 258"/>
                  <a:gd name="T29" fmla="*/ 12 h 48"/>
                  <a:gd name="T30" fmla="*/ 18 w 258"/>
                  <a:gd name="T31" fmla="*/ 6 h 48"/>
                  <a:gd name="T32" fmla="*/ 3 w 258"/>
                  <a:gd name="T33" fmla="*/ 0 h 48"/>
                  <a:gd name="T34" fmla="*/ 0 w 258"/>
                  <a:gd name="T35" fmla="*/ 7 h 48"/>
                  <a:gd name="T36" fmla="*/ 15 w 258"/>
                  <a:gd name="T37" fmla="*/ 12 h 48"/>
                  <a:gd name="T38" fmla="*/ 31 w 258"/>
                  <a:gd name="T39" fmla="*/ 19 h 48"/>
                  <a:gd name="T40" fmla="*/ 49 w 258"/>
                  <a:gd name="T41" fmla="*/ 25 h 48"/>
                  <a:gd name="T42" fmla="*/ 68 w 258"/>
                  <a:gd name="T43" fmla="*/ 30 h 48"/>
                  <a:gd name="T44" fmla="*/ 86 w 258"/>
                  <a:gd name="T45" fmla="*/ 35 h 48"/>
                  <a:gd name="T46" fmla="*/ 104 w 258"/>
                  <a:gd name="T47" fmla="*/ 39 h 48"/>
                  <a:gd name="T48" fmla="*/ 122 w 258"/>
                  <a:gd name="T49" fmla="*/ 43 h 48"/>
                  <a:gd name="T50" fmla="*/ 141 w 258"/>
                  <a:gd name="T51" fmla="*/ 46 h 48"/>
                  <a:gd name="T52" fmla="*/ 160 w 258"/>
                  <a:gd name="T53" fmla="*/ 48 h 48"/>
                  <a:gd name="T54" fmla="*/ 177 w 258"/>
                  <a:gd name="T55" fmla="*/ 48 h 48"/>
                  <a:gd name="T56" fmla="*/ 194 w 258"/>
                  <a:gd name="T57" fmla="*/ 48 h 48"/>
                  <a:gd name="T58" fmla="*/ 208 w 258"/>
                  <a:gd name="T59" fmla="*/ 48 h 48"/>
                  <a:gd name="T60" fmla="*/ 223 w 258"/>
                  <a:gd name="T61" fmla="*/ 46 h 48"/>
                  <a:gd name="T62" fmla="*/ 238 w 258"/>
                  <a:gd name="T63" fmla="*/ 42 h 48"/>
                  <a:gd name="T64" fmla="*/ 248 w 258"/>
                  <a:gd name="T65" fmla="*/ 37 h 48"/>
                  <a:gd name="T66" fmla="*/ 258 w 258"/>
                  <a:gd name="T67" fmla="*/ 31 h 48"/>
                  <a:gd name="T68" fmla="*/ 253 w 258"/>
                  <a:gd name="T6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8" h="48">
                    <a:moveTo>
                      <a:pt x="253" y="26"/>
                    </a:moveTo>
                    <a:lnTo>
                      <a:pt x="244" y="31"/>
                    </a:lnTo>
                    <a:lnTo>
                      <a:pt x="234" y="35"/>
                    </a:lnTo>
                    <a:lnTo>
                      <a:pt x="222" y="38"/>
                    </a:lnTo>
                    <a:lnTo>
                      <a:pt x="208" y="40"/>
                    </a:lnTo>
                    <a:lnTo>
                      <a:pt x="194" y="42"/>
                    </a:lnTo>
                    <a:lnTo>
                      <a:pt x="177" y="42"/>
                    </a:lnTo>
                    <a:lnTo>
                      <a:pt x="160" y="40"/>
                    </a:lnTo>
                    <a:lnTo>
                      <a:pt x="143" y="38"/>
                    </a:lnTo>
                    <a:lnTo>
                      <a:pt x="123" y="35"/>
                    </a:lnTo>
                    <a:lnTo>
                      <a:pt x="105" y="31"/>
                    </a:lnTo>
                    <a:lnTo>
                      <a:pt x="87" y="29"/>
                    </a:lnTo>
                    <a:lnTo>
                      <a:pt x="68" y="24"/>
                    </a:lnTo>
                    <a:lnTo>
                      <a:pt x="51" y="18"/>
                    </a:lnTo>
                    <a:lnTo>
                      <a:pt x="35" y="12"/>
                    </a:lnTo>
                    <a:lnTo>
                      <a:pt x="18" y="6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2"/>
                    </a:lnTo>
                    <a:lnTo>
                      <a:pt x="31" y="19"/>
                    </a:lnTo>
                    <a:lnTo>
                      <a:pt x="49" y="25"/>
                    </a:lnTo>
                    <a:lnTo>
                      <a:pt x="68" y="30"/>
                    </a:lnTo>
                    <a:lnTo>
                      <a:pt x="86" y="35"/>
                    </a:lnTo>
                    <a:lnTo>
                      <a:pt x="104" y="39"/>
                    </a:lnTo>
                    <a:lnTo>
                      <a:pt x="122" y="43"/>
                    </a:lnTo>
                    <a:lnTo>
                      <a:pt x="141" y="46"/>
                    </a:lnTo>
                    <a:lnTo>
                      <a:pt x="160" y="48"/>
                    </a:lnTo>
                    <a:lnTo>
                      <a:pt x="177" y="48"/>
                    </a:lnTo>
                    <a:lnTo>
                      <a:pt x="194" y="48"/>
                    </a:lnTo>
                    <a:lnTo>
                      <a:pt x="208" y="48"/>
                    </a:lnTo>
                    <a:lnTo>
                      <a:pt x="223" y="46"/>
                    </a:lnTo>
                    <a:lnTo>
                      <a:pt x="238" y="42"/>
                    </a:lnTo>
                    <a:lnTo>
                      <a:pt x="248" y="37"/>
                    </a:lnTo>
                    <a:lnTo>
                      <a:pt x="258" y="31"/>
                    </a:lnTo>
                    <a:lnTo>
                      <a:pt x="25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7" name="Freeform 2591">
                <a:extLst>
                  <a:ext uri="{FF2B5EF4-FFF2-40B4-BE49-F238E27FC236}">
                    <a16:creationId xmlns:a16="http://schemas.microsoft.com/office/drawing/2014/main" id="{1D8A49FA-5BB2-4976-B4CB-EE4AA85F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999"/>
                <a:ext cx="146" cy="16"/>
              </a:xfrm>
              <a:custGeom>
                <a:avLst/>
                <a:gdLst>
                  <a:gd name="T0" fmla="*/ 437 w 437"/>
                  <a:gd name="T1" fmla="*/ 25 h 48"/>
                  <a:gd name="T2" fmla="*/ 421 w 437"/>
                  <a:gd name="T3" fmla="*/ 22 h 48"/>
                  <a:gd name="T4" fmla="*/ 400 w 437"/>
                  <a:gd name="T5" fmla="*/ 17 h 48"/>
                  <a:gd name="T6" fmla="*/ 378 w 437"/>
                  <a:gd name="T7" fmla="*/ 13 h 48"/>
                  <a:gd name="T8" fmla="*/ 351 w 437"/>
                  <a:gd name="T9" fmla="*/ 9 h 48"/>
                  <a:gd name="T10" fmla="*/ 324 w 437"/>
                  <a:gd name="T11" fmla="*/ 6 h 48"/>
                  <a:gd name="T12" fmla="*/ 294 w 437"/>
                  <a:gd name="T13" fmla="*/ 2 h 48"/>
                  <a:gd name="T14" fmla="*/ 264 w 437"/>
                  <a:gd name="T15" fmla="*/ 1 h 48"/>
                  <a:gd name="T16" fmla="*/ 232 w 437"/>
                  <a:gd name="T17" fmla="*/ 0 h 48"/>
                  <a:gd name="T18" fmla="*/ 200 w 437"/>
                  <a:gd name="T19" fmla="*/ 0 h 48"/>
                  <a:gd name="T20" fmla="*/ 168 w 437"/>
                  <a:gd name="T21" fmla="*/ 0 h 48"/>
                  <a:gd name="T22" fmla="*/ 137 w 437"/>
                  <a:gd name="T23" fmla="*/ 4 h 48"/>
                  <a:gd name="T24" fmla="*/ 106 w 437"/>
                  <a:gd name="T25" fmla="*/ 7 h 48"/>
                  <a:gd name="T26" fmla="*/ 77 w 437"/>
                  <a:gd name="T27" fmla="*/ 13 h 48"/>
                  <a:gd name="T28" fmla="*/ 48 w 437"/>
                  <a:gd name="T29" fmla="*/ 22 h 48"/>
                  <a:gd name="T30" fmla="*/ 24 w 437"/>
                  <a:gd name="T31" fmla="*/ 29 h 48"/>
                  <a:gd name="T32" fmla="*/ 0 w 437"/>
                  <a:gd name="T33" fmla="*/ 43 h 48"/>
                  <a:gd name="T34" fmla="*/ 5 w 437"/>
                  <a:gd name="T35" fmla="*/ 48 h 48"/>
                  <a:gd name="T36" fmla="*/ 27 w 437"/>
                  <a:gd name="T37" fmla="*/ 37 h 48"/>
                  <a:gd name="T38" fmla="*/ 52 w 437"/>
                  <a:gd name="T39" fmla="*/ 27 h 48"/>
                  <a:gd name="T40" fmla="*/ 79 w 437"/>
                  <a:gd name="T41" fmla="*/ 20 h 48"/>
                  <a:gd name="T42" fmla="*/ 108 w 437"/>
                  <a:gd name="T43" fmla="*/ 15 h 48"/>
                  <a:gd name="T44" fmla="*/ 139 w 437"/>
                  <a:gd name="T45" fmla="*/ 10 h 48"/>
                  <a:gd name="T46" fmla="*/ 168 w 437"/>
                  <a:gd name="T47" fmla="*/ 8 h 48"/>
                  <a:gd name="T48" fmla="*/ 200 w 437"/>
                  <a:gd name="T49" fmla="*/ 7 h 48"/>
                  <a:gd name="T50" fmla="*/ 232 w 437"/>
                  <a:gd name="T51" fmla="*/ 7 h 48"/>
                  <a:gd name="T52" fmla="*/ 264 w 437"/>
                  <a:gd name="T53" fmla="*/ 8 h 48"/>
                  <a:gd name="T54" fmla="*/ 294 w 437"/>
                  <a:gd name="T55" fmla="*/ 10 h 48"/>
                  <a:gd name="T56" fmla="*/ 323 w 437"/>
                  <a:gd name="T57" fmla="*/ 13 h 48"/>
                  <a:gd name="T58" fmla="*/ 350 w 437"/>
                  <a:gd name="T59" fmla="*/ 17 h 48"/>
                  <a:gd name="T60" fmla="*/ 376 w 437"/>
                  <a:gd name="T61" fmla="*/ 20 h 48"/>
                  <a:gd name="T62" fmla="*/ 399 w 437"/>
                  <a:gd name="T63" fmla="*/ 24 h 48"/>
                  <a:gd name="T64" fmla="*/ 420 w 437"/>
                  <a:gd name="T65" fmla="*/ 27 h 48"/>
                  <a:gd name="T66" fmla="*/ 436 w 437"/>
                  <a:gd name="T67" fmla="*/ 31 h 48"/>
                  <a:gd name="T68" fmla="*/ 437 w 437"/>
                  <a:gd name="T69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7" h="48">
                    <a:moveTo>
                      <a:pt x="437" y="25"/>
                    </a:moveTo>
                    <a:lnTo>
                      <a:pt x="421" y="22"/>
                    </a:lnTo>
                    <a:lnTo>
                      <a:pt x="400" y="17"/>
                    </a:lnTo>
                    <a:lnTo>
                      <a:pt x="378" y="13"/>
                    </a:lnTo>
                    <a:lnTo>
                      <a:pt x="351" y="9"/>
                    </a:lnTo>
                    <a:lnTo>
                      <a:pt x="324" y="6"/>
                    </a:lnTo>
                    <a:lnTo>
                      <a:pt x="294" y="2"/>
                    </a:lnTo>
                    <a:lnTo>
                      <a:pt x="264" y="1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68" y="0"/>
                    </a:lnTo>
                    <a:lnTo>
                      <a:pt x="137" y="4"/>
                    </a:lnTo>
                    <a:lnTo>
                      <a:pt x="106" y="7"/>
                    </a:lnTo>
                    <a:lnTo>
                      <a:pt x="77" y="13"/>
                    </a:lnTo>
                    <a:lnTo>
                      <a:pt x="48" y="22"/>
                    </a:lnTo>
                    <a:lnTo>
                      <a:pt x="24" y="29"/>
                    </a:lnTo>
                    <a:lnTo>
                      <a:pt x="0" y="43"/>
                    </a:lnTo>
                    <a:lnTo>
                      <a:pt x="5" y="48"/>
                    </a:lnTo>
                    <a:lnTo>
                      <a:pt x="27" y="37"/>
                    </a:lnTo>
                    <a:lnTo>
                      <a:pt x="52" y="27"/>
                    </a:lnTo>
                    <a:lnTo>
                      <a:pt x="79" y="20"/>
                    </a:lnTo>
                    <a:lnTo>
                      <a:pt x="108" y="15"/>
                    </a:lnTo>
                    <a:lnTo>
                      <a:pt x="139" y="10"/>
                    </a:lnTo>
                    <a:lnTo>
                      <a:pt x="168" y="8"/>
                    </a:lnTo>
                    <a:lnTo>
                      <a:pt x="200" y="7"/>
                    </a:lnTo>
                    <a:lnTo>
                      <a:pt x="232" y="7"/>
                    </a:lnTo>
                    <a:lnTo>
                      <a:pt x="264" y="8"/>
                    </a:lnTo>
                    <a:lnTo>
                      <a:pt x="294" y="10"/>
                    </a:lnTo>
                    <a:lnTo>
                      <a:pt x="323" y="13"/>
                    </a:lnTo>
                    <a:lnTo>
                      <a:pt x="350" y="17"/>
                    </a:lnTo>
                    <a:lnTo>
                      <a:pt x="376" y="20"/>
                    </a:lnTo>
                    <a:lnTo>
                      <a:pt x="399" y="24"/>
                    </a:lnTo>
                    <a:lnTo>
                      <a:pt x="420" y="27"/>
                    </a:lnTo>
                    <a:lnTo>
                      <a:pt x="436" y="31"/>
                    </a:lnTo>
                    <a:lnTo>
                      <a:pt x="43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8" name="Freeform 2592">
                <a:extLst>
                  <a:ext uri="{FF2B5EF4-FFF2-40B4-BE49-F238E27FC236}">
                    <a16:creationId xmlns:a16="http://schemas.microsoft.com/office/drawing/2014/main" id="{F84FCFD6-6975-40A6-8C42-9FC645F3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3994"/>
                <a:ext cx="24" cy="16"/>
              </a:xfrm>
              <a:custGeom>
                <a:avLst/>
                <a:gdLst>
                  <a:gd name="T0" fmla="*/ 66 w 72"/>
                  <a:gd name="T1" fmla="*/ 0 h 49"/>
                  <a:gd name="T2" fmla="*/ 65 w 72"/>
                  <a:gd name="T3" fmla="*/ 0 h 49"/>
                  <a:gd name="T4" fmla="*/ 61 w 72"/>
                  <a:gd name="T5" fmla="*/ 11 h 49"/>
                  <a:gd name="T6" fmla="*/ 55 w 72"/>
                  <a:gd name="T7" fmla="*/ 19 h 49"/>
                  <a:gd name="T8" fmla="*/ 47 w 72"/>
                  <a:gd name="T9" fmla="*/ 27 h 49"/>
                  <a:gd name="T10" fmla="*/ 40 w 72"/>
                  <a:gd name="T11" fmla="*/ 34 h 49"/>
                  <a:gd name="T12" fmla="*/ 32 w 72"/>
                  <a:gd name="T13" fmla="*/ 39 h 49"/>
                  <a:gd name="T14" fmla="*/ 23 w 72"/>
                  <a:gd name="T15" fmla="*/ 41 h 49"/>
                  <a:gd name="T16" fmla="*/ 13 w 72"/>
                  <a:gd name="T17" fmla="*/ 42 h 49"/>
                  <a:gd name="T18" fmla="*/ 1 w 72"/>
                  <a:gd name="T19" fmla="*/ 41 h 49"/>
                  <a:gd name="T20" fmla="*/ 0 w 72"/>
                  <a:gd name="T21" fmla="*/ 48 h 49"/>
                  <a:gd name="T22" fmla="*/ 13 w 72"/>
                  <a:gd name="T23" fmla="*/ 49 h 49"/>
                  <a:gd name="T24" fmla="*/ 24 w 72"/>
                  <a:gd name="T25" fmla="*/ 49 h 49"/>
                  <a:gd name="T26" fmla="*/ 34 w 72"/>
                  <a:gd name="T27" fmla="*/ 45 h 49"/>
                  <a:gd name="T28" fmla="*/ 44 w 72"/>
                  <a:gd name="T29" fmla="*/ 40 h 49"/>
                  <a:gd name="T30" fmla="*/ 53 w 72"/>
                  <a:gd name="T31" fmla="*/ 33 h 49"/>
                  <a:gd name="T32" fmla="*/ 60 w 72"/>
                  <a:gd name="T33" fmla="*/ 24 h 49"/>
                  <a:gd name="T34" fmla="*/ 66 w 72"/>
                  <a:gd name="T35" fmla="*/ 14 h 49"/>
                  <a:gd name="T36" fmla="*/ 72 w 72"/>
                  <a:gd name="T37" fmla="*/ 3 h 49"/>
                  <a:gd name="T38" fmla="*/ 72 w 72"/>
                  <a:gd name="T39" fmla="*/ 3 h 49"/>
                  <a:gd name="T40" fmla="*/ 66 w 72"/>
                  <a:gd name="T4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49">
                    <a:moveTo>
                      <a:pt x="66" y="0"/>
                    </a:moveTo>
                    <a:lnTo>
                      <a:pt x="65" y="0"/>
                    </a:lnTo>
                    <a:lnTo>
                      <a:pt x="61" y="11"/>
                    </a:lnTo>
                    <a:lnTo>
                      <a:pt x="55" y="19"/>
                    </a:lnTo>
                    <a:lnTo>
                      <a:pt x="47" y="27"/>
                    </a:lnTo>
                    <a:lnTo>
                      <a:pt x="40" y="34"/>
                    </a:lnTo>
                    <a:lnTo>
                      <a:pt x="32" y="39"/>
                    </a:lnTo>
                    <a:lnTo>
                      <a:pt x="23" y="41"/>
                    </a:lnTo>
                    <a:lnTo>
                      <a:pt x="13" y="42"/>
                    </a:lnTo>
                    <a:lnTo>
                      <a:pt x="1" y="41"/>
                    </a:lnTo>
                    <a:lnTo>
                      <a:pt x="0" y="48"/>
                    </a:lnTo>
                    <a:lnTo>
                      <a:pt x="13" y="49"/>
                    </a:lnTo>
                    <a:lnTo>
                      <a:pt x="24" y="49"/>
                    </a:lnTo>
                    <a:lnTo>
                      <a:pt x="34" y="45"/>
                    </a:lnTo>
                    <a:lnTo>
                      <a:pt x="44" y="40"/>
                    </a:lnTo>
                    <a:lnTo>
                      <a:pt x="53" y="33"/>
                    </a:lnTo>
                    <a:lnTo>
                      <a:pt x="60" y="24"/>
                    </a:lnTo>
                    <a:lnTo>
                      <a:pt x="66" y="14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9" name="Freeform 2593">
                <a:extLst>
                  <a:ext uri="{FF2B5EF4-FFF2-40B4-BE49-F238E27FC236}">
                    <a16:creationId xmlns:a16="http://schemas.microsoft.com/office/drawing/2014/main" id="{DD565048-EED3-4ECD-9737-9141652C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835"/>
                <a:ext cx="36" cy="160"/>
              </a:xfrm>
              <a:custGeom>
                <a:avLst/>
                <a:gdLst>
                  <a:gd name="T0" fmla="*/ 97 w 108"/>
                  <a:gd name="T1" fmla="*/ 11 h 479"/>
                  <a:gd name="T2" fmla="*/ 86 w 108"/>
                  <a:gd name="T3" fmla="*/ 36 h 479"/>
                  <a:gd name="T4" fmla="*/ 77 w 108"/>
                  <a:gd name="T5" fmla="*/ 64 h 479"/>
                  <a:gd name="T6" fmla="*/ 70 w 108"/>
                  <a:gd name="T7" fmla="*/ 93 h 479"/>
                  <a:gd name="T8" fmla="*/ 64 w 108"/>
                  <a:gd name="T9" fmla="*/ 122 h 479"/>
                  <a:gd name="T10" fmla="*/ 60 w 108"/>
                  <a:gd name="T11" fmla="*/ 153 h 479"/>
                  <a:gd name="T12" fmla="*/ 55 w 108"/>
                  <a:gd name="T13" fmla="*/ 185 h 479"/>
                  <a:gd name="T14" fmla="*/ 53 w 108"/>
                  <a:gd name="T15" fmla="*/ 218 h 479"/>
                  <a:gd name="T16" fmla="*/ 50 w 108"/>
                  <a:gd name="T17" fmla="*/ 252 h 479"/>
                  <a:gd name="T18" fmla="*/ 46 w 108"/>
                  <a:gd name="T19" fmla="*/ 284 h 479"/>
                  <a:gd name="T20" fmla="*/ 42 w 108"/>
                  <a:gd name="T21" fmla="*/ 317 h 479"/>
                  <a:gd name="T22" fmla="*/ 39 w 108"/>
                  <a:gd name="T23" fmla="*/ 349 h 479"/>
                  <a:gd name="T24" fmla="*/ 33 w 108"/>
                  <a:gd name="T25" fmla="*/ 380 h 479"/>
                  <a:gd name="T26" fmla="*/ 25 w 108"/>
                  <a:gd name="T27" fmla="*/ 410 h 479"/>
                  <a:gd name="T28" fmla="*/ 16 w 108"/>
                  <a:gd name="T29" fmla="*/ 437 h 479"/>
                  <a:gd name="T30" fmla="*/ 6 w 108"/>
                  <a:gd name="T31" fmla="*/ 464 h 479"/>
                  <a:gd name="T32" fmla="*/ 6 w 108"/>
                  <a:gd name="T33" fmla="*/ 479 h 479"/>
                  <a:gd name="T34" fmla="*/ 18 w 108"/>
                  <a:gd name="T35" fmla="*/ 453 h 479"/>
                  <a:gd name="T36" fmla="*/ 29 w 108"/>
                  <a:gd name="T37" fmla="*/ 425 h 479"/>
                  <a:gd name="T38" fmla="*/ 36 w 108"/>
                  <a:gd name="T39" fmla="*/ 396 h 479"/>
                  <a:gd name="T40" fmla="*/ 42 w 108"/>
                  <a:gd name="T41" fmla="*/ 365 h 479"/>
                  <a:gd name="T42" fmla="*/ 48 w 108"/>
                  <a:gd name="T43" fmla="*/ 334 h 479"/>
                  <a:gd name="T44" fmla="*/ 52 w 108"/>
                  <a:gd name="T45" fmla="*/ 301 h 479"/>
                  <a:gd name="T46" fmla="*/ 54 w 108"/>
                  <a:gd name="T47" fmla="*/ 269 h 479"/>
                  <a:gd name="T48" fmla="*/ 58 w 108"/>
                  <a:gd name="T49" fmla="*/ 236 h 479"/>
                  <a:gd name="T50" fmla="*/ 62 w 108"/>
                  <a:gd name="T51" fmla="*/ 202 h 479"/>
                  <a:gd name="T52" fmla="*/ 64 w 108"/>
                  <a:gd name="T53" fmla="*/ 171 h 479"/>
                  <a:gd name="T54" fmla="*/ 69 w 108"/>
                  <a:gd name="T55" fmla="*/ 139 h 479"/>
                  <a:gd name="T56" fmla="*/ 75 w 108"/>
                  <a:gd name="T57" fmla="*/ 109 h 479"/>
                  <a:gd name="T58" fmla="*/ 80 w 108"/>
                  <a:gd name="T59" fmla="*/ 78 h 479"/>
                  <a:gd name="T60" fmla="*/ 88 w 108"/>
                  <a:gd name="T61" fmla="*/ 51 h 479"/>
                  <a:gd name="T62" fmla="*/ 97 w 108"/>
                  <a:gd name="T63" fmla="*/ 26 h 479"/>
                  <a:gd name="T64" fmla="*/ 108 w 108"/>
                  <a:gd name="T65" fmla="*/ 2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479">
                    <a:moveTo>
                      <a:pt x="103" y="0"/>
                    </a:moveTo>
                    <a:lnTo>
                      <a:pt x="97" y="11"/>
                    </a:lnTo>
                    <a:lnTo>
                      <a:pt x="90" y="23"/>
                    </a:lnTo>
                    <a:lnTo>
                      <a:pt x="86" y="36"/>
                    </a:lnTo>
                    <a:lnTo>
                      <a:pt x="81" y="48"/>
                    </a:lnTo>
                    <a:lnTo>
                      <a:pt x="77" y="64"/>
                    </a:lnTo>
                    <a:lnTo>
                      <a:pt x="72" y="77"/>
                    </a:lnTo>
                    <a:lnTo>
                      <a:pt x="70" y="93"/>
                    </a:lnTo>
                    <a:lnTo>
                      <a:pt x="67" y="107"/>
                    </a:lnTo>
                    <a:lnTo>
                      <a:pt x="64" y="122"/>
                    </a:lnTo>
                    <a:lnTo>
                      <a:pt x="62" y="138"/>
                    </a:lnTo>
                    <a:lnTo>
                      <a:pt x="60" y="153"/>
                    </a:lnTo>
                    <a:lnTo>
                      <a:pt x="58" y="170"/>
                    </a:lnTo>
                    <a:lnTo>
                      <a:pt x="55" y="185"/>
                    </a:lnTo>
                    <a:lnTo>
                      <a:pt x="54" y="202"/>
                    </a:lnTo>
                    <a:lnTo>
                      <a:pt x="53" y="218"/>
                    </a:lnTo>
                    <a:lnTo>
                      <a:pt x="51" y="235"/>
                    </a:lnTo>
                    <a:lnTo>
                      <a:pt x="50" y="252"/>
                    </a:lnTo>
                    <a:lnTo>
                      <a:pt x="49" y="268"/>
                    </a:lnTo>
                    <a:lnTo>
                      <a:pt x="46" y="284"/>
                    </a:lnTo>
                    <a:lnTo>
                      <a:pt x="44" y="300"/>
                    </a:lnTo>
                    <a:lnTo>
                      <a:pt x="42" y="317"/>
                    </a:lnTo>
                    <a:lnTo>
                      <a:pt x="40" y="333"/>
                    </a:lnTo>
                    <a:lnTo>
                      <a:pt x="39" y="349"/>
                    </a:lnTo>
                    <a:lnTo>
                      <a:pt x="35" y="364"/>
                    </a:lnTo>
                    <a:lnTo>
                      <a:pt x="33" y="380"/>
                    </a:lnTo>
                    <a:lnTo>
                      <a:pt x="29" y="395"/>
                    </a:lnTo>
                    <a:lnTo>
                      <a:pt x="25" y="410"/>
                    </a:lnTo>
                    <a:lnTo>
                      <a:pt x="22" y="424"/>
                    </a:lnTo>
                    <a:lnTo>
                      <a:pt x="16" y="437"/>
                    </a:lnTo>
                    <a:lnTo>
                      <a:pt x="12" y="449"/>
                    </a:lnTo>
                    <a:lnTo>
                      <a:pt x="6" y="464"/>
                    </a:lnTo>
                    <a:lnTo>
                      <a:pt x="0" y="475"/>
                    </a:lnTo>
                    <a:lnTo>
                      <a:pt x="6" y="479"/>
                    </a:lnTo>
                    <a:lnTo>
                      <a:pt x="13" y="466"/>
                    </a:lnTo>
                    <a:lnTo>
                      <a:pt x="18" y="453"/>
                    </a:lnTo>
                    <a:lnTo>
                      <a:pt x="23" y="441"/>
                    </a:lnTo>
                    <a:lnTo>
                      <a:pt x="29" y="425"/>
                    </a:lnTo>
                    <a:lnTo>
                      <a:pt x="33" y="411"/>
                    </a:lnTo>
                    <a:lnTo>
                      <a:pt x="36" y="396"/>
                    </a:lnTo>
                    <a:lnTo>
                      <a:pt x="40" y="381"/>
                    </a:lnTo>
                    <a:lnTo>
                      <a:pt x="42" y="365"/>
                    </a:lnTo>
                    <a:lnTo>
                      <a:pt x="45" y="350"/>
                    </a:lnTo>
                    <a:lnTo>
                      <a:pt x="48" y="334"/>
                    </a:lnTo>
                    <a:lnTo>
                      <a:pt x="50" y="318"/>
                    </a:lnTo>
                    <a:lnTo>
                      <a:pt x="52" y="301"/>
                    </a:lnTo>
                    <a:lnTo>
                      <a:pt x="53" y="286"/>
                    </a:lnTo>
                    <a:lnTo>
                      <a:pt x="54" y="269"/>
                    </a:lnTo>
                    <a:lnTo>
                      <a:pt x="57" y="252"/>
                    </a:lnTo>
                    <a:lnTo>
                      <a:pt x="58" y="236"/>
                    </a:lnTo>
                    <a:lnTo>
                      <a:pt x="60" y="221"/>
                    </a:lnTo>
                    <a:lnTo>
                      <a:pt x="62" y="202"/>
                    </a:lnTo>
                    <a:lnTo>
                      <a:pt x="63" y="187"/>
                    </a:lnTo>
                    <a:lnTo>
                      <a:pt x="64" y="171"/>
                    </a:lnTo>
                    <a:lnTo>
                      <a:pt x="67" y="155"/>
                    </a:lnTo>
                    <a:lnTo>
                      <a:pt x="69" y="139"/>
                    </a:lnTo>
                    <a:lnTo>
                      <a:pt x="71" y="123"/>
                    </a:lnTo>
                    <a:lnTo>
                      <a:pt x="75" y="109"/>
                    </a:lnTo>
                    <a:lnTo>
                      <a:pt x="77" y="94"/>
                    </a:lnTo>
                    <a:lnTo>
                      <a:pt x="80" y="78"/>
                    </a:lnTo>
                    <a:lnTo>
                      <a:pt x="85" y="65"/>
                    </a:lnTo>
                    <a:lnTo>
                      <a:pt x="88" y="51"/>
                    </a:lnTo>
                    <a:lnTo>
                      <a:pt x="92" y="39"/>
                    </a:lnTo>
                    <a:lnTo>
                      <a:pt x="97" y="26"/>
                    </a:lnTo>
                    <a:lnTo>
                      <a:pt x="103" y="14"/>
                    </a:lnTo>
                    <a:lnTo>
                      <a:pt x="108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0" name="Freeform 2594">
                <a:extLst>
                  <a:ext uri="{FF2B5EF4-FFF2-40B4-BE49-F238E27FC236}">
                    <a16:creationId xmlns:a16="http://schemas.microsoft.com/office/drawing/2014/main" id="{E0A17B1D-FFC8-47C0-BD96-639A677B3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652"/>
                <a:ext cx="93" cy="184"/>
              </a:xfrm>
              <a:custGeom>
                <a:avLst/>
                <a:gdLst>
                  <a:gd name="T0" fmla="*/ 265 w 281"/>
                  <a:gd name="T1" fmla="*/ 27 h 550"/>
                  <a:gd name="T2" fmla="*/ 249 w 281"/>
                  <a:gd name="T3" fmla="*/ 77 h 550"/>
                  <a:gd name="T4" fmla="*/ 233 w 281"/>
                  <a:gd name="T5" fmla="*/ 123 h 550"/>
                  <a:gd name="T6" fmla="*/ 215 w 281"/>
                  <a:gd name="T7" fmla="*/ 166 h 550"/>
                  <a:gd name="T8" fmla="*/ 198 w 281"/>
                  <a:gd name="T9" fmla="*/ 206 h 550"/>
                  <a:gd name="T10" fmla="*/ 181 w 281"/>
                  <a:gd name="T11" fmla="*/ 243 h 550"/>
                  <a:gd name="T12" fmla="*/ 163 w 281"/>
                  <a:gd name="T13" fmla="*/ 277 h 550"/>
                  <a:gd name="T14" fmla="*/ 145 w 281"/>
                  <a:gd name="T15" fmla="*/ 310 h 550"/>
                  <a:gd name="T16" fmla="*/ 129 w 281"/>
                  <a:gd name="T17" fmla="*/ 340 h 550"/>
                  <a:gd name="T18" fmla="*/ 111 w 281"/>
                  <a:gd name="T19" fmla="*/ 369 h 550"/>
                  <a:gd name="T20" fmla="*/ 93 w 281"/>
                  <a:gd name="T21" fmla="*/ 399 h 550"/>
                  <a:gd name="T22" fmla="*/ 75 w 281"/>
                  <a:gd name="T23" fmla="*/ 425 h 550"/>
                  <a:gd name="T24" fmla="*/ 58 w 281"/>
                  <a:gd name="T25" fmla="*/ 451 h 550"/>
                  <a:gd name="T26" fmla="*/ 40 w 281"/>
                  <a:gd name="T27" fmla="*/ 478 h 550"/>
                  <a:gd name="T28" fmla="*/ 24 w 281"/>
                  <a:gd name="T29" fmla="*/ 505 h 550"/>
                  <a:gd name="T30" fmla="*/ 7 w 281"/>
                  <a:gd name="T31" fmla="*/ 532 h 550"/>
                  <a:gd name="T32" fmla="*/ 5 w 281"/>
                  <a:gd name="T33" fmla="*/ 550 h 550"/>
                  <a:gd name="T34" fmla="*/ 22 w 281"/>
                  <a:gd name="T35" fmla="*/ 523 h 550"/>
                  <a:gd name="T36" fmla="*/ 38 w 281"/>
                  <a:gd name="T37" fmla="*/ 497 h 550"/>
                  <a:gd name="T38" fmla="*/ 56 w 281"/>
                  <a:gd name="T39" fmla="*/ 469 h 550"/>
                  <a:gd name="T40" fmla="*/ 72 w 281"/>
                  <a:gd name="T41" fmla="*/ 442 h 550"/>
                  <a:gd name="T42" fmla="*/ 89 w 281"/>
                  <a:gd name="T43" fmla="*/ 415 h 550"/>
                  <a:gd name="T44" fmla="*/ 108 w 281"/>
                  <a:gd name="T45" fmla="*/ 387 h 550"/>
                  <a:gd name="T46" fmla="*/ 125 w 281"/>
                  <a:gd name="T47" fmla="*/ 359 h 550"/>
                  <a:gd name="T48" fmla="*/ 143 w 281"/>
                  <a:gd name="T49" fmla="*/ 329 h 550"/>
                  <a:gd name="T50" fmla="*/ 161 w 281"/>
                  <a:gd name="T51" fmla="*/ 298 h 550"/>
                  <a:gd name="T52" fmla="*/ 178 w 281"/>
                  <a:gd name="T53" fmla="*/ 264 h 550"/>
                  <a:gd name="T54" fmla="*/ 196 w 281"/>
                  <a:gd name="T55" fmla="*/ 228 h 550"/>
                  <a:gd name="T56" fmla="*/ 214 w 281"/>
                  <a:gd name="T57" fmla="*/ 189 h 550"/>
                  <a:gd name="T58" fmla="*/ 231 w 281"/>
                  <a:gd name="T59" fmla="*/ 148 h 550"/>
                  <a:gd name="T60" fmla="*/ 249 w 281"/>
                  <a:gd name="T61" fmla="*/ 102 h 550"/>
                  <a:gd name="T62" fmla="*/ 264 w 281"/>
                  <a:gd name="T63" fmla="*/ 54 h 550"/>
                  <a:gd name="T64" fmla="*/ 281 w 281"/>
                  <a:gd name="T65" fmla="*/ 2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1" h="550">
                    <a:moveTo>
                      <a:pt x="273" y="0"/>
                    </a:moveTo>
                    <a:lnTo>
                      <a:pt x="265" y="27"/>
                    </a:lnTo>
                    <a:lnTo>
                      <a:pt x="257" y="52"/>
                    </a:lnTo>
                    <a:lnTo>
                      <a:pt x="249" y="77"/>
                    </a:lnTo>
                    <a:lnTo>
                      <a:pt x="241" y="100"/>
                    </a:lnTo>
                    <a:lnTo>
                      <a:pt x="233" y="123"/>
                    </a:lnTo>
                    <a:lnTo>
                      <a:pt x="224" y="145"/>
                    </a:lnTo>
                    <a:lnTo>
                      <a:pt x="215" y="166"/>
                    </a:lnTo>
                    <a:lnTo>
                      <a:pt x="207" y="185"/>
                    </a:lnTo>
                    <a:lnTo>
                      <a:pt x="198" y="206"/>
                    </a:lnTo>
                    <a:lnTo>
                      <a:pt x="189" y="226"/>
                    </a:lnTo>
                    <a:lnTo>
                      <a:pt x="181" y="243"/>
                    </a:lnTo>
                    <a:lnTo>
                      <a:pt x="172" y="261"/>
                    </a:lnTo>
                    <a:lnTo>
                      <a:pt x="163" y="277"/>
                    </a:lnTo>
                    <a:lnTo>
                      <a:pt x="154" y="294"/>
                    </a:lnTo>
                    <a:lnTo>
                      <a:pt x="145" y="310"/>
                    </a:lnTo>
                    <a:lnTo>
                      <a:pt x="136" y="326"/>
                    </a:lnTo>
                    <a:lnTo>
                      <a:pt x="129" y="340"/>
                    </a:lnTo>
                    <a:lnTo>
                      <a:pt x="118" y="355"/>
                    </a:lnTo>
                    <a:lnTo>
                      <a:pt x="111" y="369"/>
                    </a:lnTo>
                    <a:lnTo>
                      <a:pt x="102" y="383"/>
                    </a:lnTo>
                    <a:lnTo>
                      <a:pt x="93" y="399"/>
                    </a:lnTo>
                    <a:lnTo>
                      <a:pt x="84" y="411"/>
                    </a:lnTo>
                    <a:lnTo>
                      <a:pt x="75" y="425"/>
                    </a:lnTo>
                    <a:lnTo>
                      <a:pt x="66" y="438"/>
                    </a:lnTo>
                    <a:lnTo>
                      <a:pt x="58" y="451"/>
                    </a:lnTo>
                    <a:lnTo>
                      <a:pt x="49" y="466"/>
                    </a:lnTo>
                    <a:lnTo>
                      <a:pt x="40" y="478"/>
                    </a:lnTo>
                    <a:lnTo>
                      <a:pt x="33" y="493"/>
                    </a:lnTo>
                    <a:lnTo>
                      <a:pt x="24" y="505"/>
                    </a:lnTo>
                    <a:lnTo>
                      <a:pt x="15" y="520"/>
                    </a:lnTo>
                    <a:lnTo>
                      <a:pt x="7" y="532"/>
                    </a:lnTo>
                    <a:lnTo>
                      <a:pt x="0" y="548"/>
                    </a:lnTo>
                    <a:lnTo>
                      <a:pt x="5" y="550"/>
                    </a:lnTo>
                    <a:lnTo>
                      <a:pt x="13" y="537"/>
                    </a:lnTo>
                    <a:lnTo>
                      <a:pt x="22" y="523"/>
                    </a:lnTo>
                    <a:lnTo>
                      <a:pt x="30" y="510"/>
                    </a:lnTo>
                    <a:lnTo>
                      <a:pt x="38" y="497"/>
                    </a:lnTo>
                    <a:lnTo>
                      <a:pt x="47" y="483"/>
                    </a:lnTo>
                    <a:lnTo>
                      <a:pt x="56" y="469"/>
                    </a:lnTo>
                    <a:lnTo>
                      <a:pt x="63" y="456"/>
                    </a:lnTo>
                    <a:lnTo>
                      <a:pt x="72" y="442"/>
                    </a:lnTo>
                    <a:lnTo>
                      <a:pt x="81" y="430"/>
                    </a:lnTo>
                    <a:lnTo>
                      <a:pt x="89" y="415"/>
                    </a:lnTo>
                    <a:lnTo>
                      <a:pt x="99" y="402"/>
                    </a:lnTo>
                    <a:lnTo>
                      <a:pt x="108" y="387"/>
                    </a:lnTo>
                    <a:lnTo>
                      <a:pt x="116" y="374"/>
                    </a:lnTo>
                    <a:lnTo>
                      <a:pt x="125" y="359"/>
                    </a:lnTo>
                    <a:lnTo>
                      <a:pt x="134" y="345"/>
                    </a:lnTo>
                    <a:lnTo>
                      <a:pt x="143" y="329"/>
                    </a:lnTo>
                    <a:lnTo>
                      <a:pt x="152" y="313"/>
                    </a:lnTo>
                    <a:lnTo>
                      <a:pt x="161" y="298"/>
                    </a:lnTo>
                    <a:lnTo>
                      <a:pt x="169" y="281"/>
                    </a:lnTo>
                    <a:lnTo>
                      <a:pt x="178" y="264"/>
                    </a:lnTo>
                    <a:lnTo>
                      <a:pt x="187" y="246"/>
                    </a:lnTo>
                    <a:lnTo>
                      <a:pt x="196" y="228"/>
                    </a:lnTo>
                    <a:lnTo>
                      <a:pt x="205" y="209"/>
                    </a:lnTo>
                    <a:lnTo>
                      <a:pt x="214" y="189"/>
                    </a:lnTo>
                    <a:lnTo>
                      <a:pt x="222" y="169"/>
                    </a:lnTo>
                    <a:lnTo>
                      <a:pt x="231" y="148"/>
                    </a:lnTo>
                    <a:lnTo>
                      <a:pt x="240" y="126"/>
                    </a:lnTo>
                    <a:lnTo>
                      <a:pt x="249" y="102"/>
                    </a:lnTo>
                    <a:lnTo>
                      <a:pt x="256" y="79"/>
                    </a:lnTo>
                    <a:lnTo>
                      <a:pt x="264" y="54"/>
                    </a:lnTo>
                    <a:lnTo>
                      <a:pt x="272" y="28"/>
                    </a:lnTo>
                    <a:lnTo>
                      <a:pt x="281" y="2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1" name="Freeform 2595">
                <a:extLst>
                  <a:ext uri="{FF2B5EF4-FFF2-40B4-BE49-F238E27FC236}">
                    <a16:creationId xmlns:a16="http://schemas.microsoft.com/office/drawing/2014/main" id="{989579C9-DB60-4CE2-9DAA-F1C364CEC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427"/>
                <a:ext cx="116" cy="226"/>
              </a:xfrm>
              <a:custGeom>
                <a:avLst/>
                <a:gdLst>
                  <a:gd name="T0" fmla="*/ 343 w 350"/>
                  <a:gd name="T1" fmla="*/ 0 h 680"/>
                  <a:gd name="T2" fmla="*/ 300 w 350"/>
                  <a:gd name="T3" fmla="*/ 55 h 680"/>
                  <a:gd name="T4" fmla="*/ 261 w 350"/>
                  <a:gd name="T5" fmla="*/ 105 h 680"/>
                  <a:gd name="T6" fmla="*/ 228 w 350"/>
                  <a:gd name="T7" fmla="*/ 150 h 680"/>
                  <a:gd name="T8" fmla="*/ 199 w 350"/>
                  <a:gd name="T9" fmla="*/ 192 h 680"/>
                  <a:gd name="T10" fmla="*/ 173 w 350"/>
                  <a:gd name="T11" fmla="*/ 231 h 680"/>
                  <a:gd name="T12" fmla="*/ 152 w 350"/>
                  <a:gd name="T13" fmla="*/ 267 h 680"/>
                  <a:gd name="T14" fmla="*/ 133 w 350"/>
                  <a:gd name="T15" fmla="*/ 303 h 680"/>
                  <a:gd name="T16" fmla="*/ 115 w 350"/>
                  <a:gd name="T17" fmla="*/ 336 h 680"/>
                  <a:gd name="T18" fmla="*/ 100 w 350"/>
                  <a:gd name="T19" fmla="*/ 371 h 680"/>
                  <a:gd name="T20" fmla="*/ 87 w 350"/>
                  <a:gd name="T21" fmla="*/ 406 h 680"/>
                  <a:gd name="T22" fmla="*/ 73 w 350"/>
                  <a:gd name="T23" fmla="*/ 443 h 680"/>
                  <a:gd name="T24" fmla="*/ 61 w 350"/>
                  <a:gd name="T25" fmla="*/ 482 h 680"/>
                  <a:gd name="T26" fmla="*/ 47 w 350"/>
                  <a:gd name="T27" fmla="*/ 526 h 680"/>
                  <a:gd name="T28" fmla="*/ 34 w 350"/>
                  <a:gd name="T29" fmla="*/ 571 h 680"/>
                  <a:gd name="T30" fmla="*/ 18 w 350"/>
                  <a:gd name="T31" fmla="*/ 622 h 680"/>
                  <a:gd name="T32" fmla="*/ 0 w 350"/>
                  <a:gd name="T33" fmla="*/ 679 h 680"/>
                  <a:gd name="T34" fmla="*/ 16 w 350"/>
                  <a:gd name="T35" fmla="*/ 650 h 680"/>
                  <a:gd name="T36" fmla="*/ 34 w 350"/>
                  <a:gd name="T37" fmla="*/ 597 h 680"/>
                  <a:gd name="T38" fmla="*/ 47 w 350"/>
                  <a:gd name="T39" fmla="*/ 548 h 680"/>
                  <a:gd name="T40" fmla="*/ 62 w 350"/>
                  <a:gd name="T41" fmla="*/ 505 h 680"/>
                  <a:gd name="T42" fmla="*/ 74 w 350"/>
                  <a:gd name="T43" fmla="*/ 464 h 680"/>
                  <a:gd name="T44" fmla="*/ 88 w 350"/>
                  <a:gd name="T45" fmla="*/ 427 h 680"/>
                  <a:gd name="T46" fmla="*/ 100 w 350"/>
                  <a:gd name="T47" fmla="*/ 391 h 680"/>
                  <a:gd name="T48" fmla="*/ 115 w 350"/>
                  <a:gd name="T49" fmla="*/ 358 h 680"/>
                  <a:gd name="T50" fmla="*/ 130 w 350"/>
                  <a:gd name="T51" fmla="*/ 322 h 680"/>
                  <a:gd name="T52" fmla="*/ 147 w 350"/>
                  <a:gd name="T53" fmla="*/ 288 h 680"/>
                  <a:gd name="T54" fmla="*/ 167 w 350"/>
                  <a:gd name="T55" fmla="*/ 253 h 680"/>
                  <a:gd name="T56" fmla="*/ 191 w 350"/>
                  <a:gd name="T57" fmla="*/ 215 h 680"/>
                  <a:gd name="T58" fmla="*/ 218 w 350"/>
                  <a:gd name="T59" fmla="*/ 176 h 680"/>
                  <a:gd name="T60" fmla="*/ 249 w 350"/>
                  <a:gd name="T61" fmla="*/ 132 h 680"/>
                  <a:gd name="T62" fmla="*/ 286 w 350"/>
                  <a:gd name="T63" fmla="*/ 85 h 680"/>
                  <a:gd name="T64" fmla="*/ 327 w 350"/>
                  <a:gd name="T65" fmla="*/ 33 h 680"/>
                  <a:gd name="T66" fmla="*/ 350 w 350"/>
                  <a:gd name="T67" fmla="*/ 3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0" h="680">
                    <a:moveTo>
                      <a:pt x="343" y="0"/>
                    </a:moveTo>
                    <a:lnTo>
                      <a:pt x="343" y="0"/>
                    </a:lnTo>
                    <a:lnTo>
                      <a:pt x="321" y="28"/>
                    </a:lnTo>
                    <a:lnTo>
                      <a:pt x="300" y="55"/>
                    </a:lnTo>
                    <a:lnTo>
                      <a:pt x="279" y="81"/>
                    </a:lnTo>
                    <a:lnTo>
                      <a:pt x="261" y="105"/>
                    </a:lnTo>
                    <a:lnTo>
                      <a:pt x="244" y="129"/>
                    </a:lnTo>
                    <a:lnTo>
                      <a:pt x="228" y="150"/>
                    </a:lnTo>
                    <a:lnTo>
                      <a:pt x="213" y="172"/>
                    </a:lnTo>
                    <a:lnTo>
                      <a:pt x="199" y="192"/>
                    </a:lnTo>
                    <a:lnTo>
                      <a:pt x="185" y="212"/>
                    </a:lnTo>
                    <a:lnTo>
                      <a:pt x="173" y="231"/>
                    </a:lnTo>
                    <a:lnTo>
                      <a:pt x="163" y="249"/>
                    </a:lnTo>
                    <a:lnTo>
                      <a:pt x="152" y="267"/>
                    </a:lnTo>
                    <a:lnTo>
                      <a:pt x="141" y="286"/>
                    </a:lnTo>
                    <a:lnTo>
                      <a:pt x="133" y="303"/>
                    </a:lnTo>
                    <a:lnTo>
                      <a:pt x="124" y="320"/>
                    </a:lnTo>
                    <a:lnTo>
                      <a:pt x="115" y="336"/>
                    </a:lnTo>
                    <a:lnTo>
                      <a:pt x="108" y="354"/>
                    </a:lnTo>
                    <a:lnTo>
                      <a:pt x="100" y="371"/>
                    </a:lnTo>
                    <a:lnTo>
                      <a:pt x="93" y="388"/>
                    </a:lnTo>
                    <a:lnTo>
                      <a:pt x="87" y="406"/>
                    </a:lnTo>
                    <a:lnTo>
                      <a:pt x="80" y="425"/>
                    </a:lnTo>
                    <a:lnTo>
                      <a:pt x="73" y="443"/>
                    </a:lnTo>
                    <a:lnTo>
                      <a:pt x="66" y="462"/>
                    </a:lnTo>
                    <a:lnTo>
                      <a:pt x="61" y="482"/>
                    </a:lnTo>
                    <a:lnTo>
                      <a:pt x="54" y="504"/>
                    </a:lnTo>
                    <a:lnTo>
                      <a:pt x="47" y="526"/>
                    </a:lnTo>
                    <a:lnTo>
                      <a:pt x="41" y="547"/>
                    </a:lnTo>
                    <a:lnTo>
                      <a:pt x="34" y="571"/>
                    </a:lnTo>
                    <a:lnTo>
                      <a:pt x="26" y="596"/>
                    </a:lnTo>
                    <a:lnTo>
                      <a:pt x="18" y="622"/>
                    </a:lnTo>
                    <a:lnTo>
                      <a:pt x="9" y="649"/>
                    </a:lnTo>
                    <a:lnTo>
                      <a:pt x="0" y="679"/>
                    </a:lnTo>
                    <a:lnTo>
                      <a:pt x="8" y="680"/>
                    </a:lnTo>
                    <a:lnTo>
                      <a:pt x="16" y="650"/>
                    </a:lnTo>
                    <a:lnTo>
                      <a:pt x="25" y="624"/>
                    </a:lnTo>
                    <a:lnTo>
                      <a:pt x="34" y="597"/>
                    </a:lnTo>
                    <a:lnTo>
                      <a:pt x="41" y="572"/>
                    </a:lnTo>
                    <a:lnTo>
                      <a:pt x="47" y="548"/>
                    </a:lnTo>
                    <a:lnTo>
                      <a:pt x="55" y="527"/>
                    </a:lnTo>
                    <a:lnTo>
                      <a:pt x="62" y="505"/>
                    </a:lnTo>
                    <a:lnTo>
                      <a:pt x="67" y="485"/>
                    </a:lnTo>
                    <a:lnTo>
                      <a:pt x="74" y="464"/>
                    </a:lnTo>
                    <a:lnTo>
                      <a:pt x="81" y="446"/>
                    </a:lnTo>
                    <a:lnTo>
                      <a:pt x="88" y="427"/>
                    </a:lnTo>
                    <a:lnTo>
                      <a:pt x="93" y="409"/>
                    </a:lnTo>
                    <a:lnTo>
                      <a:pt x="100" y="391"/>
                    </a:lnTo>
                    <a:lnTo>
                      <a:pt x="108" y="375"/>
                    </a:lnTo>
                    <a:lnTo>
                      <a:pt x="115" y="358"/>
                    </a:lnTo>
                    <a:lnTo>
                      <a:pt x="121" y="339"/>
                    </a:lnTo>
                    <a:lnTo>
                      <a:pt x="130" y="322"/>
                    </a:lnTo>
                    <a:lnTo>
                      <a:pt x="139" y="305"/>
                    </a:lnTo>
                    <a:lnTo>
                      <a:pt x="147" y="288"/>
                    </a:lnTo>
                    <a:lnTo>
                      <a:pt x="157" y="270"/>
                    </a:lnTo>
                    <a:lnTo>
                      <a:pt x="167" y="253"/>
                    </a:lnTo>
                    <a:lnTo>
                      <a:pt x="178" y="236"/>
                    </a:lnTo>
                    <a:lnTo>
                      <a:pt x="191" y="215"/>
                    </a:lnTo>
                    <a:lnTo>
                      <a:pt x="204" y="196"/>
                    </a:lnTo>
                    <a:lnTo>
                      <a:pt x="218" y="176"/>
                    </a:lnTo>
                    <a:lnTo>
                      <a:pt x="233" y="155"/>
                    </a:lnTo>
                    <a:lnTo>
                      <a:pt x="249" y="132"/>
                    </a:lnTo>
                    <a:lnTo>
                      <a:pt x="266" y="110"/>
                    </a:lnTo>
                    <a:lnTo>
                      <a:pt x="286" y="85"/>
                    </a:lnTo>
                    <a:lnTo>
                      <a:pt x="305" y="59"/>
                    </a:lnTo>
                    <a:lnTo>
                      <a:pt x="327" y="33"/>
                    </a:lnTo>
                    <a:lnTo>
                      <a:pt x="350" y="4"/>
                    </a:lnTo>
                    <a:lnTo>
                      <a:pt x="350" y="3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2" name="Freeform 2596">
                <a:extLst>
                  <a:ext uri="{FF2B5EF4-FFF2-40B4-BE49-F238E27FC236}">
                    <a16:creationId xmlns:a16="http://schemas.microsoft.com/office/drawing/2014/main" id="{F36825DF-0B22-4C04-A961-9BA2CBA7F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3317"/>
                <a:ext cx="48" cy="111"/>
              </a:xfrm>
              <a:custGeom>
                <a:avLst/>
                <a:gdLst>
                  <a:gd name="T0" fmla="*/ 137 w 145"/>
                  <a:gd name="T1" fmla="*/ 0 h 332"/>
                  <a:gd name="T2" fmla="*/ 126 w 145"/>
                  <a:gd name="T3" fmla="*/ 44 h 332"/>
                  <a:gd name="T4" fmla="*/ 117 w 145"/>
                  <a:gd name="T5" fmla="*/ 81 h 332"/>
                  <a:gd name="T6" fmla="*/ 106 w 145"/>
                  <a:gd name="T7" fmla="*/ 113 h 332"/>
                  <a:gd name="T8" fmla="*/ 97 w 145"/>
                  <a:gd name="T9" fmla="*/ 141 h 332"/>
                  <a:gd name="T10" fmla="*/ 88 w 145"/>
                  <a:gd name="T11" fmla="*/ 164 h 332"/>
                  <a:gd name="T12" fmla="*/ 79 w 145"/>
                  <a:gd name="T13" fmla="*/ 184 h 332"/>
                  <a:gd name="T14" fmla="*/ 72 w 145"/>
                  <a:gd name="T15" fmla="*/ 202 h 332"/>
                  <a:gd name="T16" fmla="*/ 64 w 145"/>
                  <a:gd name="T17" fmla="*/ 218 h 332"/>
                  <a:gd name="T18" fmla="*/ 55 w 145"/>
                  <a:gd name="T19" fmla="*/ 230 h 332"/>
                  <a:gd name="T20" fmla="*/ 47 w 145"/>
                  <a:gd name="T21" fmla="*/ 244 h 332"/>
                  <a:gd name="T22" fmla="*/ 40 w 145"/>
                  <a:gd name="T23" fmla="*/ 256 h 332"/>
                  <a:gd name="T24" fmla="*/ 32 w 145"/>
                  <a:gd name="T25" fmla="*/ 268 h 332"/>
                  <a:gd name="T26" fmla="*/ 24 w 145"/>
                  <a:gd name="T27" fmla="*/ 281 h 332"/>
                  <a:gd name="T28" fmla="*/ 17 w 145"/>
                  <a:gd name="T29" fmla="*/ 295 h 332"/>
                  <a:gd name="T30" fmla="*/ 8 w 145"/>
                  <a:gd name="T31" fmla="*/ 311 h 332"/>
                  <a:gd name="T32" fmla="*/ 0 w 145"/>
                  <a:gd name="T33" fmla="*/ 329 h 332"/>
                  <a:gd name="T34" fmla="*/ 8 w 145"/>
                  <a:gd name="T35" fmla="*/ 332 h 332"/>
                  <a:gd name="T36" fmla="*/ 15 w 145"/>
                  <a:gd name="T37" fmla="*/ 314 h 332"/>
                  <a:gd name="T38" fmla="*/ 23 w 145"/>
                  <a:gd name="T39" fmla="*/ 298 h 332"/>
                  <a:gd name="T40" fmla="*/ 29 w 145"/>
                  <a:gd name="T41" fmla="*/ 284 h 332"/>
                  <a:gd name="T42" fmla="*/ 38 w 145"/>
                  <a:gd name="T43" fmla="*/ 272 h 332"/>
                  <a:gd name="T44" fmla="*/ 45 w 145"/>
                  <a:gd name="T45" fmla="*/ 259 h 332"/>
                  <a:gd name="T46" fmla="*/ 52 w 145"/>
                  <a:gd name="T47" fmla="*/ 247 h 332"/>
                  <a:gd name="T48" fmla="*/ 61 w 145"/>
                  <a:gd name="T49" fmla="*/ 235 h 332"/>
                  <a:gd name="T50" fmla="*/ 70 w 145"/>
                  <a:gd name="T51" fmla="*/ 221 h 332"/>
                  <a:gd name="T52" fmla="*/ 77 w 145"/>
                  <a:gd name="T53" fmla="*/ 206 h 332"/>
                  <a:gd name="T54" fmla="*/ 86 w 145"/>
                  <a:gd name="T55" fmla="*/ 188 h 332"/>
                  <a:gd name="T56" fmla="*/ 96 w 145"/>
                  <a:gd name="T57" fmla="*/ 167 h 332"/>
                  <a:gd name="T58" fmla="*/ 105 w 145"/>
                  <a:gd name="T59" fmla="*/ 144 h 332"/>
                  <a:gd name="T60" fmla="*/ 114 w 145"/>
                  <a:gd name="T61" fmla="*/ 116 h 332"/>
                  <a:gd name="T62" fmla="*/ 123 w 145"/>
                  <a:gd name="T63" fmla="*/ 82 h 332"/>
                  <a:gd name="T64" fmla="*/ 134 w 145"/>
                  <a:gd name="T65" fmla="*/ 45 h 332"/>
                  <a:gd name="T66" fmla="*/ 145 w 145"/>
                  <a:gd name="T67" fmla="*/ 1 h 332"/>
                  <a:gd name="T68" fmla="*/ 145 w 145"/>
                  <a:gd name="T69" fmla="*/ 3 h 332"/>
                  <a:gd name="T70" fmla="*/ 137 w 145"/>
                  <a:gd name="T7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5" h="332">
                    <a:moveTo>
                      <a:pt x="137" y="0"/>
                    </a:moveTo>
                    <a:lnTo>
                      <a:pt x="126" y="44"/>
                    </a:lnTo>
                    <a:lnTo>
                      <a:pt x="117" y="81"/>
                    </a:lnTo>
                    <a:lnTo>
                      <a:pt x="106" y="113"/>
                    </a:lnTo>
                    <a:lnTo>
                      <a:pt x="97" y="141"/>
                    </a:lnTo>
                    <a:lnTo>
                      <a:pt x="88" y="164"/>
                    </a:lnTo>
                    <a:lnTo>
                      <a:pt x="79" y="184"/>
                    </a:lnTo>
                    <a:lnTo>
                      <a:pt x="72" y="202"/>
                    </a:lnTo>
                    <a:lnTo>
                      <a:pt x="64" y="218"/>
                    </a:lnTo>
                    <a:lnTo>
                      <a:pt x="55" y="230"/>
                    </a:lnTo>
                    <a:lnTo>
                      <a:pt x="47" y="244"/>
                    </a:lnTo>
                    <a:lnTo>
                      <a:pt x="40" y="256"/>
                    </a:lnTo>
                    <a:lnTo>
                      <a:pt x="32" y="268"/>
                    </a:lnTo>
                    <a:lnTo>
                      <a:pt x="24" y="281"/>
                    </a:lnTo>
                    <a:lnTo>
                      <a:pt x="17" y="295"/>
                    </a:lnTo>
                    <a:lnTo>
                      <a:pt x="8" y="311"/>
                    </a:lnTo>
                    <a:lnTo>
                      <a:pt x="0" y="329"/>
                    </a:lnTo>
                    <a:lnTo>
                      <a:pt x="8" y="332"/>
                    </a:lnTo>
                    <a:lnTo>
                      <a:pt x="15" y="314"/>
                    </a:lnTo>
                    <a:lnTo>
                      <a:pt x="23" y="298"/>
                    </a:lnTo>
                    <a:lnTo>
                      <a:pt x="29" y="284"/>
                    </a:lnTo>
                    <a:lnTo>
                      <a:pt x="38" y="272"/>
                    </a:lnTo>
                    <a:lnTo>
                      <a:pt x="45" y="259"/>
                    </a:lnTo>
                    <a:lnTo>
                      <a:pt x="52" y="247"/>
                    </a:lnTo>
                    <a:lnTo>
                      <a:pt x="61" y="235"/>
                    </a:lnTo>
                    <a:lnTo>
                      <a:pt x="70" y="221"/>
                    </a:lnTo>
                    <a:lnTo>
                      <a:pt x="77" y="206"/>
                    </a:lnTo>
                    <a:lnTo>
                      <a:pt x="86" y="188"/>
                    </a:lnTo>
                    <a:lnTo>
                      <a:pt x="96" y="167"/>
                    </a:lnTo>
                    <a:lnTo>
                      <a:pt x="105" y="144"/>
                    </a:lnTo>
                    <a:lnTo>
                      <a:pt x="114" y="116"/>
                    </a:lnTo>
                    <a:lnTo>
                      <a:pt x="123" y="82"/>
                    </a:lnTo>
                    <a:lnTo>
                      <a:pt x="134" y="45"/>
                    </a:lnTo>
                    <a:lnTo>
                      <a:pt x="145" y="1"/>
                    </a:lnTo>
                    <a:lnTo>
                      <a:pt x="145" y="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3" name="Freeform 2597">
                <a:extLst>
                  <a:ext uri="{FF2B5EF4-FFF2-40B4-BE49-F238E27FC236}">
                    <a16:creationId xmlns:a16="http://schemas.microsoft.com/office/drawing/2014/main" id="{77AE20F7-0395-43D4-A3D2-1D1B9EE94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3200"/>
                <a:ext cx="19" cy="117"/>
              </a:xfrm>
              <a:custGeom>
                <a:avLst/>
                <a:gdLst>
                  <a:gd name="T0" fmla="*/ 57 w 58"/>
                  <a:gd name="T1" fmla="*/ 0 h 351"/>
                  <a:gd name="T2" fmla="*/ 52 w 58"/>
                  <a:gd name="T3" fmla="*/ 4 h 351"/>
                  <a:gd name="T4" fmla="*/ 52 w 58"/>
                  <a:gd name="T5" fmla="*/ 25 h 351"/>
                  <a:gd name="T6" fmla="*/ 51 w 58"/>
                  <a:gd name="T7" fmla="*/ 46 h 351"/>
                  <a:gd name="T8" fmla="*/ 51 w 58"/>
                  <a:gd name="T9" fmla="*/ 69 h 351"/>
                  <a:gd name="T10" fmla="*/ 48 w 58"/>
                  <a:gd name="T11" fmla="*/ 91 h 351"/>
                  <a:gd name="T12" fmla="*/ 46 w 58"/>
                  <a:gd name="T13" fmla="*/ 114 h 351"/>
                  <a:gd name="T14" fmla="*/ 44 w 58"/>
                  <a:gd name="T15" fmla="*/ 137 h 351"/>
                  <a:gd name="T16" fmla="*/ 42 w 58"/>
                  <a:gd name="T17" fmla="*/ 160 h 351"/>
                  <a:gd name="T18" fmla="*/ 39 w 58"/>
                  <a:gd name="T19" fmla="*/ 183 h 351"/>
                  <a:gd name="T20" fmla="*/ 35 w 58"/>
                  <a:gd name="T21" fmla="*/ 206 h 351"/>
                  <a:gd name="T22" fmla="*/ 33 w 58"/>
                  <a:gd name="T23" fmla="*/ 229 h 351"/>
                  <a:gd name="T24" fmla="*/ 28 w 58"/>
                  <a:gd name="T25" fmla="*/ 251 h 351"/>
                  <a:gd name="T26" fmla="*/ 23 w 58"/>
                  <a:gd name="T27" fmla="*/ 273 h 351"/>
                  <a:gd name="T28" fmla="*/ 18 w 58"/>
                  <a:gd name="T29" fmla="*/ 294 h 351"/>
                  <a:gd name="T30" fmla="*/ 12 w 58"/>
                  <a:gd name="T31" fmla="*/ 313 h 351"/>
                  <a:gd name="T32" fmla="*/ 7 w 58"/>
                  <a:gd name="T33" fmla="*/ 331 h 351"/>
                  <a:gd name="T34" fmla="*/ 0 w 58"/>
                  <a:gd name="T35" fmla="*/ 349 h 351"/>
                  <a:gd name="T36" fmla="*/ 8 w 58"/>
                  <a:gd name="T37" fmla="*/ 351 h 351"/>
                  <a:gd name="T38" fmla="*/ 14 w 58"/>
                  <a:gd name="T39" fmla="*/ 334 h 351"/>
                  <a:gd name="T40" fmla="*/ 20 w 58"/>
                  <a:gd name="T41" fmla="*/ 316 h 351"/>
                  <a:gd name="T42" fmla="*/ 25 w 58"/>
                  <a:gd name="T43" fmla="*/ 295 h 351"/>
                  <a:gd name="T44" fmla="*/ 30 w 58"/>
                  <a:gd name="T45" fmla="*/ 274 h 351"/>
                  <a:gd name="T46" fmla="*/ 35 w 58"/>
                  <a:gd name="T47" fmla="*/ 252 h 351"/>
                  <a:gd name="T48" fmla="*/ 39 w 58"/>
                  <a:gd name="T49" fmla="*/ 230 h 351"/>
                  <a:gd name="T50" fmla="*/ 43 w 58"/>
                  <a:gd name="T51" fmla="*/ 208 h 351"/>
                  <a:gd name="T52" fmla="*/ 46 w 58"/>
                  <a:gd name="T53" fmla="*/ 184 h 351"/>
                  <a:gd name="T54" fmla="*/ 49 w 58"/>
                  <a:gd name="T55" fmla="*/ 162 h 351"/>
                  <a:gd name="T56" fmla="*/ 52 w 58"/>
                  <a:gd name="T57" fmla="*/ 137 h 351"/>
                  <a:gd name="T58" fmla="*/ 54 w 58"/>
                  <a:gd name="T59" fmla="*/ 114 h 351"/>
                  <a:gd name="T60" fmla="*/ 56 w 58"/>
                  <a:gd name="T61" fmla="*/ 91 h 351"/>
                  <a:gd name="T62" fmla="*/ 57 w 58"/>
                  <a:gd name="T63" fmla="*/ 69 h 351"/>
                  <a:gd name="T64" fmla="*/ 58 w 58"/>
                  <a:gd name="T65" fmla="*/ 46 h 351"/>
                  <a:gd name="T66" fmla="*/ 58 w 58"/>
                  <a:gd name="T67" fmla="*/ 25 h 351"/>
                  <a:gd name="T68" fmla="*/ 58 w 58"/>
                  <a:gd name="T69" fmla="*/ 4 h 351"/>
                  <a:gd name="T70" fmla="*/ 54 w 58"/>
                  <a:gd name="T71" fmla="*/ 6 h 351"/>
                  <a:gd name="T72" fmla="*/ 57 w 58"/>
                  <a:gd name="T7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351">
                    <a:moveTo>
                      <a:pt x="57" y="0"/>
                    </a:moveTo>
                    <a:lnTo>
                      <a:pt x="52" y="4"/>
                    </a:lnTo>
                    <a:lnTo>
                      <a:pt x="52" y="25"/>
                    </a:lnTo>
                    <a:lnTo>
                      <a:pt x="51" y="46"/>
                    </a:lnTo>
                    <a:lnTo>
                      <a:pt x="51" y="69"/>
                    </a:lnTo>
                    <a:lnTo>
                      <a:pt x="48" y="91"/>
                    </a:lnTo>
                    <a:lnTo>
                      <a:pt x="46" y="114"/>
                    </a:lnTo>
                    <a:lnTo>
                      <a:pt x="44" y="137"/>
                    </a:lnTo>
                    <a:lnTo>
                      <a:pt x="42" y="160"/>
                    </a:lnTo>
                    <a:lnTo>
                      <a:pt x="39" y="183"/>
                    </a:lnTo>
                    <a:lnTo>
                      <a:pt x="35" y="206"/>
                    </a:lnTo>
                    <a:lnTo>
                      <a:pt x="33" y="229"/>
                    </a:lnTo>
                    <a:lnTo>
                      <a:pt x="28" y="251"/>
                    </a:lnTo>
                    <a:lnTo>
                      <a:pt x="23" y="273"/>
                    </a:lnTo>
                    <a:lnTo>
                      <a:pt x="18" y="294"/>
                    </a:lnTo>
                    <a:lnTo>
                      <a:pt x="12" y="313"/>
                    </a:lnTo>
                    <a:lnTo>
                      <a:pt x="7" y="331"/>
                    </a:lnTo>
                    <a:lnTo>
                      <a:pt x="0" y="349"/>
                    </a:lnTo>
                    <a:lnTo>
                      <a:pt x="8" y="351"/>
                    </a:lnTo>
                    <a:lnTo>
                      <a:pt x="14" y="334"/>
                    </a:lnTo>
                    <a:lnTo>
                      <a:pt x="20" y="316"/>
                    </a:lnTo>
                    <a:lnTo>
                      <a:pt x="25" y="295"/>
                    </a:lnTo>
                    <a:lnTo>
                      <a:pt x="30" y="274"/>
                    </a:lnTo>
                    <a:lnTo>
                      <a:pt x="35" y="252"/>
                    </a:lnTo>
                    <a:lnTo>
                      <a:pt x="39" y="230"/>
                    </a:lnTo>
                    <a:lnTo>
                      <a:pt x="43" y="208"/>
                    </a:lnTo>
                    <a:lnTo>
                      <a:pt x="46" y="184"/>
                    </a:lnTo>
                    <a:lnTo>
                      <a:pt x="49" y="162"/>
                    </a:lnTo>
                    <a:lnTo>
                      <a:pt x="52" y="137"/>
                    </a:lnTo>
                    <a:lnTo>
                      <a:pt x="54" y="114"/>
                    </a:lnTo>
                    <a:lnTo>
                      <a:pt x="56" y="91"/>
                    </a:lnTo>
                    <a:lnTo>
                      <a:pt x="57" y="69"/>
                    </a:lnTo>
                    <a:lnTo>
                      <a:pt x="58" y="46"/>
                    </a:lnTo>
                    <a:lnTo>
                      <a:pt x="58" y="25"/>
                    </a:lnTo>
                    <a:lnTo>
                      <a:pt x="58" y="4"/>
                    </a:lnTo>
                    <a:lnTo>
                      <a:pt x="54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4" name="Freeform 2598">
                <a:extLst>
                  <a:ext uri="{FF2B5EF4-FFF2-40B4-BE49-F238E27FC236}">
                    <a16:creationId xmlns:a16="http://schemas.microsoft.com/office/drawing/2014/main" id="{397CAB4B-BB46-4F8C-BC85-CA6C46A8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091"/>
                <a:ext cx="76" cy="112"/>
              </a:xfrm>
              <a:custGeom>
                <a:avLst/>
                <a:gdLst>
                  <a:gd name="T0" fmla="*/ 220 w 228"/>
                  <a:gd name="T1" fmla="*/ 0 h 334"/>
                  <a:gd name="T2" fmla="*/ 220 w 228"/>
                  <a:gd name="T3" fmla="*/ 1 h 334"/>
                  <a:gd name="T4" fmla="*/ 215 w 228"/>
                  <a:gd name="T5" fmla="*/ 12 h 334"/>
                  <a:gd name="T6" fmla="*/ 207 w 228"/>
                  <a:gd name="T7" fmla="*/ 31 h 334"/>
                  <a:gd name="T8" fmla="*/ 197 w 228"/>
                  <a:gd name="T9" fmla="*/ 53 h 334"/>
                  <a:gd name="T10" fmla="*/ 186 w 228"/>
                  <a:gd name="T11" fmla="*/ 77 h 334"/>
                  <a:gd name="T12" fmla="*/ 172 w 228"/>
                  <a:gd name="T13" fmla="*/ 105 h 334"/>
                  <a:gd name="T14" fmla="*/ 156 w 228"/>
                  <a:gd name="T15" fmla="*/ 133 h 334"/>
                  <a:gd name="T16" fmla="*/ 140 w 228"/>
                  <a:gd name="T17" fmla="*/ 163 h 334"/>
                  <a:gd name="T18" fmla="*/ 123 w 228"/>
                  <a:gd name="T19" fmla="*/ 192 h 334"/>
                  <a:gd name="T20" fmla="*/ 105 w 228"/>
                  <a:gd name="T21" fmla="*/ 220 h 334"/>
                  <a:gd name="T22" fmla="*/ 86 w 228"/>
                  <a:gd name="T23" fmla="*/ 247 h 334"/>
                  <a:gd name="T24" fmla="*/ 70 w 228"/>
                  <a:gd name="T25" fmla="*/ 271 h 334"/>
                  <a:gd name="T26" fmla="*/ 53 w 228"/>
                  <a:gd name="T27" fmla="*/ 292 h 334"/>
                  <a:gd name="T28" fmla="*/ 36 w 228"/>
                  <a:gd name="T29" fmla="*/ 308 h 334"/>
                  <a:gd name="T30" fmla="*/ 22 w 228"/>
                  <a:gd name="T31" fmla="*/ 322 h 334"/>
                  <a:gd name="T32" fmla="*/ 11 w 228"/>
                  <a:gd name="T33" fmla="*/ 327 h 334"/>
                  <a:gd name="T34" fmla="*/ 2 w 228"/>
                  <a:gd name="T35" fmla="*/ 327 h 334"/>
                  <a:gd name="T36" fmla="*/ 0 w 228"/>
                  <a:gd name="T37" fmla="*/ 334 h 334"/>
                  <a:gd name="T38" fmla="*/ 12 w 228"/>
                  <a:gd name="T39" fmla="*/ 334 h 334"/>
                  <a:gd name="T40" fmla="*/ 27 w 228"/>
                  <a:gd name="T41" fmla="*/ 327 h 334"/>
                  <a:gd name="T42" fmla="*/ 41 w 228"/>
                  <a:gd name="T43" fmla="*/ 315 h 334"/>
                  <a:gd name="T44" fmla="*/ 57 w 228"/>
                  <a:gd name="T45" fmla="*/ 296 h 334"/>
                  <a:gd name="T46" fmla="*/ 75 w 228"/>
                  <a:gd name="T47" fmla="*/ 276 h 334"/>
                  <a:gd name="T48" fmla="*/ 92 w 228"/>
                  <a:gd name="T49" fmla="*/ 251 h 334"/>
                  <a:gd name="T50" fmla="*/ 110 w 228"/>
                  <a:gd name="T51" fmla="*/ 224 h 334"/>
                  <a:gd name="T52" fmla="*/ 129 w 228"/>
                  <a:gd name="T53" fmla="*/ 195 h 334"/>
                  <a:gd name="T54" fmla="*/ 146 w 228"/>
                  <a:gd name="T55" fmla="*/ 166 h 334"/>
                  <a:gd name="T56" fmla="*/ 163 w 228"/>
                  <a:gd name="T57" fmla="*/ 136 h 334"/>
                  <a:gd name="T58" fmla="*/ 178 w 228"/>
                  <a:gd name="T59" fmla="*/ 108 h 334"/>
                  <a:gd name="T60" fmla="*/ 192 w 228"/>
                  <a:gd name="T61" fmla="*/ 80 h 334"/>
                  <a:gd name="T62" fmla="*/ 205 w 228"/>
                  <a:gd name="T63" fmla="*/ 56 h 334"/>
                  <a:gd name="T64" fmla="*/ 215 w 228"/>
                  <a:gd name="T65" fmla="*/ 34 h 334"/>
                  <a:gd name="T66" fmla="*/ 222 w 228"/>
                  <a:gd name="T67" fmla="*/ 16 h 334"/>
                  <a:gd name="T68" fmla="*/ 228 w 228"/>
                  <a:gd name="T69" fmla="*/ 2 h 334"/>
                  <a:gd name="T70" fmla="*/ 228 w 228"/>
                  <a:gd name="T71" fmla="*/ 3 h 334"/>
                  <a:gd name="T72" fmla="*/ 220 w 228"/>
                  <a:gd name="T7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34">
                    <a:moveTo>
                      <a:pt x="220" y="0"/>
                    </a:moveTo>
                    <a:lnTo>
                      <a:pt x="220" y="1"/>
                    </a:lnTo>
                    <a:lnTo>
                      <a:pt x="215" y="12"/>
                    </a:lnTo>
                    <a:lnTo>
                      <a:pt x="207" y="31"/>
                    </a:lnTo>
                    <a:lnTo>
                      <a:pt x="197" y="53"/>
                    </a:lnTo>
                    <a:lnTo>
                      <a:pt x="186" y="77"/>
                    </a:lnTo>
                    <a:lnTo>
                      <a:pt x="172" y="105"/>
                    </a:lnTo>
                    <a:lnTo>
                      <a:pt x="156" y="133"/>
                    </a:lnTo>
                    <a:lnTo>
                      <a:pt x="140" y="163"/>
                    </a:lnTo>
                    <a:lnTo>
                      <a:pt x="123" y="192"/>
                    </a:lnTo>
                    <a:lnTo>
                      <a:pt x="105" y="220"/>
                    </a:lnTo>
                    <a:lnTo>
                      <a:pt x="86" y="247"/>
                    </a:lnTo>
                    <a:lnTo>
                      <a:pt x="70" y="271"/>
                    </a:lnTo>
                    <a:lnTo>
                      <a:pt x="53" y="292"/>
                    </a:lnTo>
                    <a:lnTo>
                      <a:pt x="36" y="308"/>
                    </a:lnTo>
                    <a:lnTo>
                      <a:pt x="22" y="322"/>
                    </a:lnTo>
                    <a:lnTo>
                      <a:pt x="11" y="327"/>
                    </a:lnTo>
                    <a:lnTo>
                      <a:pt x="2" y="327"/>
                    </a:lnTo>
                    <a:lnTo>
                      <a:pt x="0" y="334"/>
                    </a:lnTo>
                    <a:lnTo>
                      <a:pt x="12" y="334"/>
                    </a:lnTo>
                    <a:lnTo>
                      <a:pt x="27" y="327"/>
                    </a:lnTo>
                    <a:lnTo>
                      <a:pt x="41" y="315"/>
                    </a:lnTo>
                    <a:lnTo>
                      <a:pt x="57" y="296"/>
                    </a:lnTo>
                    <a:lnTo>
                      <a:pt x="75" y="276"/>
                    </a:lnTo>
                    <a:lnTo>
                      <a:pt x="92" y="251"/>
                    </a:lnTo>
                    <a:lnTo>
                      <a:pt x="110" y="224"/>
                    </a:lnTo>
                    <a:lnTo>
                      <a:pt x="129" y="195"/>
                    </a:lnTo>
                    <a:lnTo>
                      <a:pt x="146" y="166"/>
                    </a:lnTo>
                    <a:lnTo>
                      <a:pt x="163" y="136"/>
                    </a:lnTo>
                    <a:lnTo>
                      <a:pt x="178" y="108"/>
                    </a:lnTo>
                    <a:lnTo>
                      <a:pt x="192" y="80"/>
                    </a:lnTo>
                    <a:lnTo>
                      <a:pt x="205" y="56"/>
                    </a:lnTo>
                    <a:lnTo>
                      <a:pt x="215" y="34"/>
                    </a:lnTo>
                    <a:lnTo>
                      <a:pt x="222" y="16"/>
                    </a:lnTo>
                    <a:lnTo>
                      <a:pt x="228" y="2"/>
                    </a:lnTo>
                    <a:lnTo>
                      <a:pt x="228" y="3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5" name="Freeform 2599">
                <a:extLst>
                  <a:ext uri="{FF2B5EF4-FFF2-40B4-BE49-F238E27FC236}">
                    <a16:creationId xmlns:a16="http://schemas.microsoft.com/office/drawing/2014/main" id="{5B75160E-1A40-443B-8D59-976B46D58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6"/>
                <a:ext cx="105" cy="196"/>
              </a:xfrm>
              <a:custGeom>
                <a:avLst/>
                <a:gdLst>
                  <a:gd name="T0" fmla="*/ 308 w 314"/>
                  <a:gd name="T1" fmla="*/ 0 h 589"/>
                  <a:gd name="T2" fmla="*/ 284 w 314"/>
                  <a:gd name="T3" fmla="*/ 29 h 589"/>
                  <a:gd name="T4" fmla="*/ 259 w 314"/>
                  <a:gd name="T5" fmla="*/ 58 h 589"/>
                  <a:gd name="T6" fmla="*/ 235 w 314"/>
                  <a:gd name="T7" fmla="*/ 89 h 589"/>
                  <a:gd name="T8" fmla="*/ 214 w 314"/>
                  <a:gd name="T9" fmla="*/ 123 h 589"/>
                  <a:gd name="T10" fmla="*/ 193 w 314"/>
                  <a:gd name="T11" fmla="*/ 156 h 589"/>
                  <a:gd name="T12" fmla="*/ 174 w 314"/>
                  <a:gd name="T13" fmla="*/ 192 h 589"/>
                  <a:gd name="T14" fmla="*/ 154 w 314"/>
                  <a:gd name="T15" fmla="*/ 228 h 589"/>
                  <a:gd name="T16" fmla="*/ 136 w 314"/>
                  <a:gd name="T17" fmla="*/ 266 h 589"/>
                  <a:gd name="T18" fmla="*/ 117 w 314"/>
                  <a:gd name="T19" fmla="*/ 303 h 589"/>
                  <a:gd name="T20" fmla="*/ 99 w 314"/>
                  <a:gd name="T21" fmla="*/ 344 h 589"/>
                  <a:gd name="T22" fmla="*/ 81 w 314"/>
                  <a:gd name="T23" fmla="*/ 382 h 589"/>
                  <a:gd name="T24" fmla="*/ 64 w 314"/>
                  <a:gd name="T25" fmla="*/ 423 h 589"/>
                  <a:gd name="T26" fmla="*/ 48 w 314"/>
                  <a:gd name="T27" fmla="*/ 464 h 589"/>
                  <a:gd name="T28" fmla="*/ 32 w 314"/>
                  <a:gd name="T29" fmla="*/ 503 h 589"/>
                  <a:gd name="T30" fmla="*/ 16 w 314"/>
                  <a:gd name="T31" fmla="*/ 546 h 589"/>
                  <a:gd name="T32" fmla="*/ 0 w 314"/>
                  <a:gd name="T33" fmla="*/ 586 h 589"/>
                  <a:gd name="T34" fmla="*/ 14 w 314"/>
                  <a:gd name="T35" fmla="*/ 568 h 589"/>
                  <a:gd name="T36" fmla="*/ 31 w 314"/>
                  <a:gd name="T37" fmla="*/ 526 h 589"/>
                  <a:gd name="T38" fmla="*/ 47 w 314"/>
                  <a:gd name="T39" fmla="*/ 486 h 589"/>
                  <a:gd name="T40" fmla="*/ 64 w 314"/>
                  <a:gd name="T41" fmla="*/ 446 h 589"/>
                  <a:gd name="T42" fmla="*/ 81 w 314"/>
                  <a:gd name="T43" fmla="*/ 405 h 589"/>
                  <a:gd name="T44" fmla="*/ 96 w 314"/>
                  <a:gd name="T45" fmla="*/ 366 h 589"/>
                  <a:gd name="T46" fmla="*/ 114 w 314"/>
                  <a:gd name="T47" fmla="*/ 326 h 589"/>
                  <a:gd name="T48" fmla="*/ 132 w 314"/>
                  <a:gd name="T49" fmla="*/ 288 h 589"/>
                  <a:gd name="T50" fmla="*/ 150 w 314"/>
                  <a:gd name="T51" fmla="*/ 251 h 589"/>
                  <a:gd name="T52" fmla="*/ 169 w 314"/>
                  <a:gd name="T53" fmla="*/ 214 h 589"/>
                  <a:gd name="T54" fmla="*/ 188 w 314"/>
                  <a:gd name="T55" fmla="*/ 178 h 589"/>
                  <a:gd name="T56" fmla="*/ 210 w 314"/>
                  <a:gd name="T57" fmla="*/ 144 h 589"/>
                  <a:gd name="T58" fmla="*/ 231 w 314"/>
                  <a:gd name="T59" fmla="*/ 110 h 589"/>
                  <a:gd name="T60" fmla="*/ 253 w 314"/>
                  <a:gd name="T61" fmla="*/ 79 h 589"/>
                  <a:gd name="T62" fmla="*/ 277 w 314"/>
                  <a:gd name="T63" fmla="*/ 48 h 589"/>
                  <a:gd name="T64" fmla="*/ 300 w 314"/>
                  <a:gd name="T65" fmla="*/ 18 h 589"/>
                  <a:gd name="T66" fmla="*/ 307 w 314"/>
                  <a:gd name="T67" fmla="*/ 3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4" h="589">
                    <a:moveTo>
                      <a:pt x="314" y="3"/>
                    </a:moveTo>
                    <a:lnTo>
                      <a:pt x="308" y="0"/>
                    </a:lnTo>
                    <a:lnTo>
                      <a:pt x="295" y="14"/>
                    </a:lnTo>
                    <a:lnTo>
                      <a:pt x="284" y="29"/>
                    </a:lnTo>
                    <a:lnTo>
                      <a:pt x="270" y="43"/>
                    </a:lnTo>
                    <a:lnTo>
                      <a:pt x="259" y="58"/>
                    </a:lnTo>
                    <a:lnTo>
                      <a:pt x="248" y="74"/>
                    </a:lnTo>
                    <a:lnTo>
                      <a:pt x="235" y="89"/>
                    </a:lnTo>
                    <a:lnTo>
                      <a:pt x="225" y="106"/>
                    </a:lnTo>
                    <a:lnTo>
                      <a:pt x="214" y="123"/>
                    </a:lnTo>
                    <a:lnTo>
                      <a:pt x="204" y="140"/>
                    </a:lnTo>
                    <a:lnTo>
                      <a:pt x="193" y="156"/>
                    </a:lnTo>
                    <a:lnTo>
                      <a:pt x="184" y="175"/>
                    </a:lnTo>
                    <a:lnTo>
                      <a:pt x="174" y="192"/>
                    </a:lnTo>
                    <a:lnTo>
                      <a:pt x="163" y="210"/>
                    </a:lnTo>
                    <a:lnTo>
                      <a:pt x="154" y="228"/>
                    </a:lnTo>
                    <a:lnTo>
                      <a:pt x="145" y="247"/>
                    </a:lnTo>
                    <a:lnTo>
                      <a:pt x="136" y="266"/>
                    </a:lnTo>
                    <a:lnTo>
                      <a:pt x="126" y="285"/>
                    </a:lnTo>
                    <a:lnTo>
                      <a:pt x="117" y="303"/>
                    </a:lnTo>
                    <a:lnTo>
                      <a:pt x="108" y="323"/>
                    </a:lnTo>
                    <a:lnTo>
                      <a:pt x="99" y="344"/>
                    </a:lnTo>
                    <a:lnTo>
                      <a:pt x="90" y="363"/>
                    </a:lnTo>
                    <a:lnTo>
                      <a:pt x="81" y="382"/>
                    </a:lnTo>
                    <a:lnTo>
                      <a:pt x="73" y="402"/>
                    </a:lnTo>
                    <a:lnTo>
                      <a:pt x="64" y="423"/>
                    </a:lnTo>
                    <a:lnTo>
                      <a:pt x="57" y="442"/>
                    </a:lnTo>
                    <a:lnTo>
                      <a:pt x="48" y="464"/>
                    </a:lnTo>
                    <a:lnTo>
                      <a:pt x="39" y="484"/>
                    </a:lnTo>
                    <a:lnTo>
                      <a:pt x="32" y="503"/>
                    </a:lnTo>
                    <a:lnTo>
                      <a:pt x="25" y="524"/>
                    </a:lnTo>
                    <a:lnTo>
                      <a:pt x="16" y="546"/>
                    </a:lnTo>
                    <a:lnTo>
                      <a:pt x="8" y="566"/>
                    </a:lnTo>
                    <a:lnTo>
                      <a:pt x="0" y="586"/>
                    </a:lnTo>
                    <a:lnTo>
                      <a:pt x="7" y="589"/>
                    </a:lnTo>
                    <a:lnTo>
                      <a:pt x="14" y="568"/>
                    </a:lnTo>
                    <a:lnTo>
                      <a:pt x="22" y="548"/>
                    </a:lnTo>
                    <a:lnTo>
                      <a:pt x="31" y="526"/>
                    </a:lnTo>
                    <a:lnTo>
                      <a:pt x="39" y="506"/>
                    </a:lnTo>
                    <a:lnTo>
                      <a:pt x="47" y="486"/>
                    </a:lnTo>
                    <a:lnTo>
                      <a:pt x="55" y="466"/>
                    </a:lnTo>
                    <a:lnTo>
                      <a:pt x="64" y="446"/>
                    </a:lnTo>
                    <a:lnTo>
                      <a:pt x="72" y="426"/>
                    </a:lnTo>
                    <a:lnTo>
                      <a:pt x="81" y="405"/>
                    </a:lnTo>
                    <a:lnTo>
                      <a:pt x="87" y="385"/>
                    </a:lnTo>
                    <a:lnTo>
                      <a:pt x="96" y="366"/>
                    </a:lnTo>
                    <a:lnTo>
                      <a:pt x="105" y="346"/>
                    </a:lnTo>
                    <a:lnTo>
                      <a:pt x="114" y="326"/>
                    </a:lnTo>
                    <a:lnTo>
                      <a:pt x="123" y="307"/>
                    </a:lnTo>
                    <a:lnTo>
                      <a:pt x="132" y="288"/>
                    </a:lnTo>
                    <a:lnTo>
                      <a:pt x="140" y="269"/>
                    </a:lnTo>
                    <a:lnTo>
                      <a:pt x="150" y="251"/>
                    </a:lnTo>
                    <a:lnTo>
                      <a:pt x="160" y="232"/>
                    </a:lnTo>
                    <a:lnTo>
                      <a:pt x="169" y="214"/>
                    </a:lnTo>
                    <a:lnTo>
                      <a:pt x="179" y="196"/>
                    </a:lnTo>
                    <a:lnTo>
                      <a:pt x="188" y="178"/>
                    </a:lnTo>
                    <a:lnTo>
                      <a:pt x="200" y="160"/>
                    </a:lnTo>
                    <a:lnTo>
                      <a:pt x="210" y="144"/>
                    </a:lnTo>
                    <a:lnTo>
                      <a:pt x="220" y="127"/>
                    </a:lnTo>
                    <a:lnTo>
                      <a:pt x="231" y="110"/>
                    </a:lnTo>
                    <a:lnTo>
                      <a:pt x="241" y="94"/>
                    </a:lnTo>
                    <a:lnTo>
                      <a:pt x="253" y="79"/>
                    </a:lnTo>
                    <a:lnTo>
                      <a:pt x="265" y="62"/>
                    </a:lnTo>
                    <a:lnTo>
                      <a:pt x="277" y="48"/>
                    </a:lnTo>
                    <a:lnTo>
                      <a:pt x="288" y="33"/>
                    </a:lnTo>
                    <a:lnTo>
                      <a:pt x="300" y="18"/>
                    </a:lnTo>
                    <a:lnTo>
                      <a:pt x="314" y="5"/>
                    </a:lnTo>
                    <a:lnTo>
                      <a:pt x="307" y="3"/>
                    </a:lnTo>
                    <a:lnTo>
                      <a:pt x="3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6" name="Freeform 2600">
                <a:extLst>
                  <a:ext uri="{FF2B5EF4-FFF2-40B4-BE49-F238E27FC236}">
                    <a16:creationId xmlns:a16="http://schemas.microsoft.com/office/drawing/2014/main" id="{651A4A08-A268-410B-89F5-A5138EEA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97"/>
                <a:ext cx="19" cy="238"/>
              </a:xfrm>
              <a:custGeom>
                <a:avLst/>
                <a:gdLst>
                  <a:gd name="T0" fmla="*/ 23 w 57"/>
                  <a:gd name="T1" fmla="*/ 712 h 713"/>
                  <a:gd name="T2" fmla="*/ 15 w 57"/>
                  <a:gd name="T3" fmla="*/ 664 h 713"/>
                  <a:gd name="T4" fmla="*/ 10 w 57"/>
                  <a:gd name="T5" fmla="*/ 618 h 713"/>
                  <a:gd name="T6" fmla="*/ 8 w 57"/>
                  <a:gd name="T7" fmla="*/ 569 h 713"/>
                  <a:gd name="T8" fmla="*/ 6 w 57"/>
                  <a:gd name="T9" fmla="*/ 523 h 713"/>
                  <a:gd name="T10" fmla="*/ 8 w 57"/>
                  <a:gd name="T11" fmla="*/ 478 h 713"/>
                  <a:gd name="T12" fmla="*/ 12 w 57"/>
                  <a:gd name="T13" fmla="*/ 432 h 713"/>
                  <a:gd name="T14" fmla="*/ 17 w 57"/>
                  <a:gd name="T15" fmla="*/ 388 h 713"/>
                  <a:gd name="T16" fmla="*/ 21 w 57"/>
                  <a:gd name="T17" fmla="*/ 343 h 713"/>
                  <a:gd name="T18" fmla="*/ 27 w 57"/>
                  <a:gd name="T19" fmla="*/ 298 h 713"/>
                  <a:gd name="T20" fmla="*/ 32 w 57"/>
                  <a:gd name="T21" fmla="*/ 254 h 713"/>
                  <a:gd name="T22" fmla="*/ 39 w 57"/>
                  <a:gd name="T23" fmla="*/ 211 h 713"/>
                  <a:gd name="T24" fmla="*/ 45 w 57"/>
                  <a:gd name="T25" fmla="*/ 168 h 713"/>
                  <a:gd name="T26" fmla="*/ 50 w 57"/>
                  <a:gd name="T27" fmla="*/ 125 h 713"/>
                  <a:gd name="T28" fmla="*/ 52 w 57"/>
                  <a:gd name="T29" fmla="*/ 83 h 713"/>
                  <a:gd name="T30" fmla="*/ 56 w 57"/>
                  <a:gd name="T31" fmla="*/ 40 h 713"/>
                  <a:gd name="T32" fmla="*/ 57 w 57"/>
                  <a:gd name="T33" fmla="*/ 0 h 713"/>
                  <a:gd name="T34" fmla="*/ 50 w 57"/>
                  <a:gd name="T35" fmla="*/ 20 h 713"/>
                  <a:gd name="T36" fmla="*/ 48 w 57"/>
                  <a:gd name="T37" fmla="*/ 61 h 713"/>
                  <a:gd name="T38" fmla="*/ 45 w 57"/>
                  <a:gd name="T39" fmla="*/ 103 h 713"/>
                  <a:gd name="T40" fmla="*/ 40 w 57"/>
                  <a:gd name="T41" fmla="*/ 146 h 713"/>
                  <a:gd name="T42" fmla="*/ 34 w 57"/>
                  <a:gd name="T43" fmla="*/ 188 h 713"/>
                  <a:gd name="T44" fmla="*/ 29 w 57"/>
                  <a:gd name="T45" fmla="*/ 232 h 713"/>
                  <a:gd name="T46" fmla="*/ 23 w 57"/>
                  <a:gd name="T47" fmla="*/ 275 h 713"/>
                  <a:gd name="T48" fmla="*/ 17 w 57"/>
                  <a:gd name="T49" fmla="*/ 319 h 713"/>
                  <a:gd name="T50" fmla="*/ 11 w 57"/>
                  <a:gd name="T51" fmla="*/ 364 h 713"/>
                  <a:gd name="T52" fmla="*/ 5 w 57"/>
                  <a:gd name="T53" fmla="*/ 409 h 713"/>
                  <a:gd name="T54" fmla="*/ 3 w 57"/>
                  <a:gd name="T55" fmla="*/ 454 h 713"/>
                  <a:gd name="T56" fmla="*/ 1 w 57"/>
                  <a:gd name="T57" fmla="*/ 500 h 713"/>
                  <a:gd name="T58" fmla="*/ 0 w 57"/>
                  <a:gd name="T59" fmla="*/ 547 h 713"/>
                  <a:gd name="T60" fmla="*/ 2 w 57"/>
                  <a:gd name="T61" fmla="*/ 594 h 713"/>
                  <a:gd name="T62" fmla="*/ 5 w 57"/>
                  <a:gd name="T63" fmla="*/ 641 h 713"/>
                  <a:gd name="T64" fmla="*/ 12 w 57"/>
                  <a:gd name="T65" fmla="*/ 689 h 713"/>
                  <a:gd name="T66" fmla="*/ 17 w 57"/>
                  <a:gd name="T67" fmla="*/ 71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" h="713">
                    <a:moveTo>
                      <a:pt x="23" y="713"/>
                    </a:moveTo>
                    <a:lnTo>
                      <a:pt x="23" y="712"/>
                    </a:lnTo>
                    <a:lnTo>
                      <a:pt x="19" y="687"/>
                    </a:lnTo>
                    <a:lnTo>
                      <a:pt x="15" y="664"/>
                    </a:lnTo>
                    <a:lnTo>
                      <a:pt x="12" y="640"/>
                    </a:lnTo>
                    <a:lnTo>
                      <a:pt x="10" y="618"/>
                    </a:lnTo>
                    <a:lnTo>
                      <a:pt x="8" y="594"/>
                    </a:lnTo>
                    <a:lnTo>
                      <a:pt x="8" y="569"/>
                    </a:lnTo>
                    <a:lnTo>
                      <a:pt x="6" y="547"/>
                    </a:lnTo>
                    <a:lnTo>
                      <a:pt x="6" y="523"/>
                    </a:lnTo>
                    <a:lnTo>
                      <a:pt x="8" y="500"/>
                    </a:lnTo>
                    <a:lnTo>
                      <a:pt x="8" y="478"/>
                    </a:lnTo>
                    <a:lnTo>
                      <a:pt x="10" y="454"/>
                    </a:lnTo>
                    <a:lnTo>
                      <a:pt x="12" y="432"/>
                    </a:lnTo>
                    <a:lnTo>
                      <a:pt x="13" y="409"/>
                    </a:lnTo>
                    <a:lnTo>
                      <a:pt x="17" y="388"/>
                    </a:lnTo>
                    <a:lnTo>
                      <a:pt x="19" y="365"/>
                    </a:lnTo>
                    <a:lnTo>
                      <a:pt x="21" y="343"/>
                    </a:lnTo>
                    <a:lnTo>
                      <a:pt x="24" y="320"/>
                    </a:lnTo>
                    <a:lnTo>
                      <a:pt x="27" y="298"/>
                    </a:lnTo>
                    <a:lnTo>
                      <a:pt x="29" y="276"/>
                    </a:lnTo>
                    <a:lnTo>
                      <a:pt x="32" y="254"/>
                    </a:lnTo>
                    <a:lnTo>
                      <a:pt x="36" y="233"/>
                    </a:lnTo>
                    <a:lnTo>
                      <a:pt x="39" y="211"/>
                    </a:lnTo>
                    <a:lnTo>
                      <a:pt x="42" y="189"/>
                    </a:lnTo>
                    <a:lnTo>
                      <a:pt x="45" y="168"/>
                    </a:lnTo>
                    <a:lnTo>
                      <a:pt x="47" y="147"/>
                    </a:lnTo>
                    <a:lnTo>
                      <a:pt x="50" y="125"/>
                    </a:lnTo>
                    <a:lnTo>
                      <a:pt x="52" y="103"/>
                    </a:lnTo>
                    <a:lnTo>
                      <a:pt x="52" y="83"/>
                    </a:lnTo>
                    <a:lnTo>
                      <a:pt x="55" y="61"/>
                    </a:lnTo>
                    <a:lnTo>
                      <a:pt x="56" y="40"/>
                    </a:lnTo>
                    <a:lnTo>
                      <a:pt x="57" y="20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50" y="20"/>
                    </a:lnTo>
                    <a:lnTo>
                      <a:pt x="49" y="40"/>
                    </a:lnTo>
                    <a:lnTo>
                      <a:pt x="48" y="61"/>
                    </a:lnTo>
                    <a:lnTo>
                      <a:pt x="47" y="83"/>
                    </a:lnTo>
                    <a:lnTo>
                      <a:pt x="45" y="103"/>
                    </a:lnTo>
                    <a:lnTo>
                      <a:pt x="42" y="124"/>
                    </a:lnTo>
                    <a:lnTo>
                      <a:pt x="40" y="146"/>
                    </a:lnTo>
                    <a:lnTo>
                      <a:pt x="38" y="166"/>
                    </a:lnTo>
                    <a:lnTo>
                      <a:pt x="34" y="188"/>
                    </a:lnTo>
                    <a:lnTo>
                      <a:pt x="31" y="209"/>
                    </a:lnTo>
                    <a:lnTo>
                      <a:pt x="29" y="232"/>
                    </a:lnTo>
                    <a:lnTo>
                      <a:pt x="26" y="252"/>
                    </a:lnTo>
                    <a:lnTo>
                      <a:pt x="23" y="275"/>
                    </a:lnTo>
                    <a:lnTo>
                      <a:pt x="20" y="297"/>
                    </a:lnTo>
                    <a:lnTo>
                      <a:pt x="17" y="319"/>
                    </a:lnTo>
                    <a:lnTo>
                      <a:pt x="14" y="341"/>
                    </a:lnTo>
                    <a:lnTo>
                      <a:pt x="11" y="364"/>
                    </a:lnTo>
                    <a:lnTo>
                      <a:pt x="9" y="387"/>
                    </a:lnTo>
                    <a:lnTo>
                      <a:pt x="5" y="409"/>
                    </a:lnTo>
                    <a:lnTo>
                      <a:pt x="4" y="432"/>
                    </a:lnTo>
                    <a:lnTo>
                      <a:pt x="3" y="454"/>
                    </a:lnTo>
                    <a:lnTo>
                      <a:pt x="2" y="478"/>
                    </a:lnTo>
                    <a:lnTo>
                      <a:pt x="1" y="500"/>
                    </a:lnTo>
                    <a:lnTo>
                      <a:pt x="0" y="523"/>
                    </a:lnTo>
                    <a:lnTo>
                      <a:pt x="0" y="547"/>
                    </a:lnTo>
                    <a:lnTo>
                      <a:pt x="1" y="569"/>
                    </a:lnTo>
                    <a:lnTo>
                      <a:pt x="2" y="594"/>
                    </a:lnTo>
                    <a:lnTo>
                      <a:pt x="3" y="618"/>
                    </a:lnTo>
                    <a:lnTo>
                      <a:pt x="5" y="641"/>
                    </a:lnTo>
                    <a:lnTo>
                      <a:pt x="8" y="666"/>
                    </a:lnTo>
                    <a:lnTo>
                      <a:pt x="12" y="689"/>
                    </a:lnTo>
                    <a:lnTo>
                      <a:pt x="17" y="713"/>
                    </a:lnTo>
                    <a:lnTo>
                      <a:pt x="17" y="713"/>
                    </a:lnTo>
                    <a:lnTo>
                      <a:pt x="23" y="7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7" name="Freeform 2601">
                <a:extLst>
                  <a:ext uri="{FF2B5EF4-FFF2-40B4-BE49-F238E27FC236}">
                    <a16:creationId xmlns:a16="http://schemas.microsoft.com/office/drawing/2014/main" id="{4C506769-A1FF-47D4-AF26-F6292187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135"/>
                <a:ext cx="7" cy="18"/>
              </a:xfrm>
              <a:custGeom>
                <a:avLst/>
                <a:gdLst>
                  <a:gd name="T0" fmla="*/ 23 w 23"/>
                  <a:gd name="T1" fmla="*/ 55 h 55"/>
                  <a:gd name="T2" fmla="*/ 23 w 23"/>
                  <a:gd name="T3" fmla="*/ 53 h 55"/>
                  <a:gd name="T4" fmla="*/ 23 w 23"/>
                  <a:gd name="T5" fmla="*/ 46 h 55"/>
                  <a:gd name="T6" fmla="*/ 21 w 23"/>
                  <a:gd name="T7" fmla="*/ 38 h 55"/>
                  <a:gd name="T8" fmla="*/ 17 w 23"/>
                  <a:gd name="T9" fmla="*/ 32 h 55"/>
                  <a:gd name="T10" fmla="*/ 14 w 23"/>
                  <a:gd name="T11" fmla="*/ 25 h 55"/>
                  <a:gd name="T12" fmla="*/ 12 w 23"/>
                  <a:gd name="T13" fmla="*/ 18 h 55"/>
                  <a:gd name="T14" fmla="*/ 10 w 23"/>
                  <a:gd name="T15" fmla="*/ 11 h 55"/>
                  <a:gd name="T16" fmla="*/ 7 w 23"/>
                  <a:gd name="T17" fmla="*/ 6 h 55"/>
                  <a:gd name="T18" fmla="*/ 6 w 23"/>
                  <a:gd name="T19" fmla="*/ 0 h 55"/>
                  <a:gd name="T20" fmla="*/ 0 w 23"/>
                  <a:gd name="T21" fmla="*/ 0 h 55"/>
                  <a:gd name="T22" fmla="*/ 0 w 23"/>
                  <a:gd name="T23" fmla="*/ 7 h 55"/>
                  <a:gd name="T24" fmla="*/ 2 w 23"/>
                  <a:gd name="T25" fmla="*/ 15 h 55"/>
                  <a:gd name="T26" fmla="*/ 5 w 23"/>
                  <a:gd name="T27" fmla="*/ 21 h 55"/>
                  <a:gd name="T28" fmla="*/ 7 w 23"/>
                  <a:gd name="T29" fmla="*/ 28 h 55"/>
                  <a:gd name="T30" fmla="*/ 11 w 23"/>
                  <a:gd name="T31" fmla="*/ 35 h 55"/>
                  <a:gd name="T32" fmla="*/ 13 w 23"/>
                  <a:gd name="T33" fmla="*/ 42 h 55"/>
                  <a:gd name="T34" fmla="*/ 15 w 23"/>
                  <a:gd name="T35" fmla="*/ 47 h 55"/>
                  <a:gd name="T36" fmla="*/ 16 w 23"/>
                  <a:gd name="T37" fmla="*/ 53 h 55"/>
                  <a:gd name="T38" fmla="*/ 16 w 23"/>
                  <a:gd name="T39" fmla="*/ 52 h 55"/>
                  <a:gd name="T40" fmla="*/ 23 w 23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55">
                    <a:moveTo>
                      <a:pt x="23" y="55"/>
                    </a:moveTo>
                    <a:lnTo>
                      <a:pt x="23" y="53"/>
                    </a:lnTo>
                    <a:lnTo>
                      <a:pt x="23" y="46"/>
                    </a:lnTo>
                    <a:lnTo>
                      <a:pt x="21" y="38"/>
                    </a:lnTo>
                    <a:lnTo>
                      <a:pt x="17" y="32"/>
                    </a:lnTo>
                    <a:lnTo>
                      <a:pt x="14" y="25"/>
                    </a:lnTo>
                    <a:lnTo>
                      <a:pt x="12" y="18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8"/>
                    </a:lnTo>
                    <a:lnTo>
                      <a:pt x="11" y="35"/>
                    </a:lnTo>
                    <a:lnTo>
                      <a:pt x="13" y="42"/>
                    </a:lnTo>
                    <a:lnTo>
                      <a:pt x="15" y="47"/>
                    </a:lnTo>
                    <a:lnTo>
                      <a:pt x="16" y="53"/>
                    </a:lnTo>
                    <a:lnTo>
                      <a:pt x="16" y="52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8" name="Freeform 2602">
                <a:extLst>
                  <a:ext uri="{FF2B5EF4-FFF2-40B4-BE49-F238E27FC236}">
                    <a16:creationId xmlns:a16="http://schemas.microsoft.com/office/drawing/2014/main" id="{C7A3A11C-2580-44A6-B53C-3DBE9349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52"/>
                <a:ext cx="43" cy="330"/>
              </a:xfrm>
              <a:custGeom>
                <a:avLst/>
                <a:gdLst>
                  <a:gd name="T0" fmla="*/ 27 w 129"/>
                  <a:gd name="T1" fmla="*/ 988 h 989"/>
                  <a:gd name="T2" fmla="*/ 20 w 129"/>
                  <a:gd name="T3" fmla="*/ 943 h 989"/>
                  <a:gd name="T4" fmla="*/ 16 w 129"/>
                  <a:gd name="T5" fmla="*/ 889 h 989"/>
                  <a:gd name="T6" fmla="*/ 11 w 129"/>
                  <a:gd name="T7" fmla="*/ 830 h 989"/>
                  <a:gd name="T8" fmla="*/ 9 w 129"/>
                  <a:gd name="T9" fmla="*/ 762 h 989"/>
                  <a:gd name="T10" fmla="*/ 7 w 129"/>
                  <a:gd name="T11" fmla="*/ 692 h 989"/>
                  <a:gd name="T12" fmla="*/ 8 w 129"/>
                  <a:gd name="T13" fmla="*/ 618 h 989"/>
                  <a:gd name="T14" fmla="*/ 10 w 129"/>
                  <a:gd name="T15" fmla="*/ 543 h 989"/>
                  <a:gd name="T16" fmla="*/ 15 w 129"/>
                  <a:gd name="T17" fmla="*/ 469 h 989"/>
                  <a:gd name="T18" fmla="*/ 19 w 129"/>
                  <a:gd name="T19" fmla="*/ 393 h 989"/>
                  <a:gd name="T20" fmla="*/ 28 w 129"/>
                  <a:gd name="T21" fmla="*/ 321 h 989"/>
                  <a:gd name="T22" fmla="*/ 39 w 129"/>
                  <a:gd name="T23" fmla="*/ 252 h 989"/>
                  <a:gd name="T24" fmla="*/ 51 w 129"/>
                  <a:gd name="T25" fmla="*/ 187 h 989"/>
                  <a:gd name="T26" fmla="*/ 66 w 129"/>
                  <a:gd name="T27" fmla="*/ 128 h 989"/>
                  <a:gd name="T28" fmla="*/ 84 w 129"/>
                  <a:gd name="T29" fmla="*/ 77 h 989"/>
                  <a:gd name="T30" fmla="*/ 104 w 129"/>
                  <a:gd name="T31" fmla="*/ 36 h 989"/>
                  <a:gd name="T32" fmla="*/ 129 w 129"/>
                  <a:gd name="T33" fmla="*/ 3 h 989"/>
                  <a:gd name="T34" fmla="*/ 110 w 129"/>
                  <a:gd name="T35" fmla="*/ 14 h 989"/>
                  <a:gd name="T36" fmla="*/ 88 w 129"/>
                  <a:gd name="T37" fmla="*/ 52 h 989"/>
                  <a:gd name="T38" fmla="*/ 67 w 129"/>
                  <a:gd name="T39" fmla="*/ 100 h 989"/>
                  <a:gd name="T40" fmla="*/ 51 w 129"/>
                  <a:gd name="T41" fmla="*/ 155 h 989"/>
                  <a:gd name="T42" fmla="*/ 37 w 129"/>
                  <a:gd name="T43" fmla="*/ 217 h 989"/>
                  <a:gd name="T44" fmla="*/ 25 w 129"/>
                  <a:gd name="T45" fmla="*/ 285 h 989"/>
                  <a:gd name="T46" fmla="*/ 16 w 129"/>
                  <a:gd name="T47" fmla="*/ 355 h 989"/>
                  <a:gd name="T48" fmla="*/ 10 w 129"/>
                  <a:gd name="T49" fmla="*/ 430 h 989"/>
                  <a:gd name="T50" fmla="*/ 5 w 129"/>
                  <a:gd name="T51" fmla="*/ 506 h 989"/>
                  <a:gd name="T52" fmla="*/ 1 w 129"/>
                  <a:gd name="T53" fmla="*/ 582 h 989"/>
                  <a:gd name="T54" fmla="*/ 0 w 129"/>
                  <a:gd name="T55" fmla="*/ 656 h 989"/>
                  <a:gd name="T56" fmla="*/ 1 w 129"/>
                  <a:gd name="T57" fmla="*/ 728 h 989"/>
                  <a:gd name="T58" fmla="*/ 3 w 129"/>
                  <a:gd name="T59" fmla="*/ 796 h 989"/>
                  <a:gd name="T60" fmla="*/ 7 w 129"/>
                  <a:gd name="T61" fmla="*/ 860 h 989"/>
                  <a:gd name="T62" fmla="*/ 11 w 129"/>
                  <a:gd name="T63" fmla="*/ 917 h 989"/>
                  <a:gd name="T64" fmla="*/ 17 w 129"/>
                  <a:gd name="T65" fmla="*/ 968 h 989"/>
                  <a:gd name="T66" fmla="*/ 19 w 129"/>
                  <a:gd name="T67" fmla="*/ 989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9" h="989">
                    <a:moveTo>
                      <a:pt x="27" y="989"/>
                    </a:moveTo>
                    <a:lnTo>
                      <a:pt x="27" y="988"/>
                    </a:lnTo>
                    <a:lnTo>
                      <a:pt x="24" y="967"/>
                    </a:lnTo>
                    <a:lnTo>
                      <a:pt x="20" y="943"/>
                    </a:lnTo>
                    <a:lnTo>
                      <a:pt x="18" y="917"/>
                    </a:lnTo>
                    <a:lnTo>
                      <a:pt x="16" y="889"/>
                    </a:lnTo>
                    <a:lnTo>
                      <a:pt x="15" y="860"/>
                    </a:lnTo>
                    <a:lnTo>
                      <a:pt x="11" y="830"/>
                    </a:lnTo>
                    <a:lnTo>
                      <a:pt x="10" y="796"/>
                    </a:lnTo>
                    <a:lnTo>
                      <a:pt x="9" y="762"/>
                    </a:lnTo>
                    <a:lnTo>
                      <a:pt x="8" y="728"/>
                    </a:lnTo>
                    <a:lnTo>
                      <a:pt x="7" y="692"/>
                    </a:lnTo>
                    <a:lnTo>
                      <a:pt x="7" y="656"/>
                    </a:lnTo>
                    <a:lnTo>
                      <a:pt x="8" y="618"/>
                    </a:lnTo>
                    <a:lnTo>
                      <a:pt x="9" y="582"/>
                    </a:lnTo>
                    <a:lnTo>
                      <a:pt x="10" y="543"/>
                    </a:lnTo>
                    <a:lnTo>
                      <a:pt x="11" y="506"/>
                    </a:lnTo>
                    <a:lnTo>
                      <a:pt x="15" y="469"/>
                    </a:lnTo>
                    <a:lnTo>
                      <a:pt x="17" y="430"/>
                    </a:lnTo>
                    <a:lnTo>
                      <a:pt x="19" y="393"/>
                    </a:lnTo>
                    <a:lnTo>
                      <a:pt x="24" y="356"/>
                    </a:lnTo>
                    <a:lnTo>
                      <a:pt x="28" y="321"/>
                    </a:lnTo>
                    <a:lnTo>
                      <a:pt x="33" y="286"/>
                    </a:lnTo>
                    <a:lnTo>
                      <a:pt x="39" y="252"/>
                    </a:lnTo>
                    <a:lnTo>
                      <a:pt x="44" y="218"/>
                    </a:lnTo>
                    <a:lnTo>
                      <a:pt x="51" y="187"/>
                    </a:lnTo>
                    <a:lnTo>
                      <a:pt x="58" y="157"/>
                    </a:lnTo>
                    <a:lnTo>
                      <a:pt x="66" y="128"/>
                    </a:lnTo>
                    <a:lnTo>
                      <a:pt x="74" y="103"/>
                    </a:lnTo>
                    <a:lnTo>
                      <a:pt x="84" y="77"/>
                    </a:lnTo>
                    <a:lnTo>
                      <a:pt x="93" y="56"/>
                    </a:lnTo>
                    <a:lnTo>
                      <a:pt x="104" y="36"/>
                    </a:lnTo>
                    <a:lnTo>
                      <a:pt x="117" y="19"/>
                    </a:lnTo>
                    <a:lnTo>
                      <a:pt x="129" y="3"/>
                    </a:lnTo>
                    <a:lnTo>
                      <a:pt x="122" y="0"/>
                    </a:lnTo>
                    <a:lnTo>
                      <a:pt x="110" y="14"/>
                    </a:lnTo>
                    <a:lnTo>
                      <a:pt x="99" y="31"/>
                    </a:lnTo>
                    <a:lnTo>
                      <a:pt x="88" y="52"/>
                    </a:lnTo>
                    <a:lnTo>
                      <a:pt x="77" y="75"/>
                    </a:lnTo>
                    <a:lnTo>
                      <a:pt x="67" y="100"/>
                    </a:lnTo>
                    <a:lnTo>
                      <a:pt x="60" y="126"/>
                    </a:lnTo>
                    <a:lnTo>
                      <a:pt x="51" y="155"/>
                    </a:lnTo>
                    <a:lnTo>
                      <a:pt x="44" y="186"/>
                    </a:lnTo>
                    <a:lnTo>
                      <a:pt x="37" y="217"/>
                    </a:lnTo>
                    <a:lnTo>
                      <a:pt x="32" y="250"/>
                    </a:lnTo>
                    <a:lnTo>
                      <a:pt x="25" y="285"/>
                    </a:lnTo>
                    <a:lnTo>
                      <a:pt x="20" y="319"/>
                    </a:lnTo>
                    <a:lnTo>
                      <a:pt x="16" y="355"/>
                    </a:lnTo>
                    <a:lnTo>
                      <a:pt x="14" y="393"/>
                    </a:lnTo>
                    <a:lnTo>
                      <a:pt x="10" y="430"/>
                    </a:lnTo>
                    <a:lnTo>
                      <a:pt x="7" y="469"/>
                    </a:lnTo>
                    <a:lnTo>
                      <a:pt x="5" y="506"/>
                    </a:lnTo>
                    <a:lnTo>
                      <a:pt x="3" y="543"/>
                    </a:lnTo>
                    <a:lnTo>
                      <a:pt x="1" y="582"/>
                    </a:lnTo>
                    <a:lnTo>
                      <a:pt x="1" y="618"/>
                    </a:lnTo>
                    <a:lnTo>
                      <a:pt x="0" y="656"/>
                    </a:lnTo>
                    <a:lnTo>
                      <a:pt x="0" y="692"/>
                    </a:lnTo>
                    <a:lnTo>
                      <a:pt x="1" y="728"/>
                    </a:lnTo>
                    <a:lnTo>
                      <a:pt x="1" y="762"/>
                    </a:lnTo>
                    <a:lnTo>
                      <a:pt x="3" y="796"/>
                    </a:lnTo>
                    <a:lnTo>
                      <a:pt x="5" y="830"/>
                    </a:lnTo>
                    <a:lnTo>
                      <a:pt x="7" y="860"/>
                    </a:lnTo>
                    <a:lnTo>
                      <a:pt x="9" y="889"/>
                    </a:lnTo>
                    <a:lnTo>
                      <a:pt x="11" y="917"/>
                    </a:lnTo>
                    <a:lnTo>
                      <a:pt x="15" y="944"/>
                    </a:lnTo>
                    <a:lnTo>
                      <a:pt x="17" y="968"/>
                    </a:lnTo>
                    <a:lnTo>
                      <a:pt x="19" y="989"/>
                    </a:lnTo>
                    <a:lnTo>
                      <a:pt x="19" y="989"/>
                    </a:lnTo>
                    <a:lnTo>
                      <a:pt x="27" y="9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9" name="Freeform 2603">
                <a:extLst>
                  <a:ext uri="{FF2B5EF4-FFF2-40B4-BE49-F238E27FC236}">
                    <a16:creationId xmlns:a16="http://schemas.microsoft.com/office/drawing/2014/main" id="{2A0FFDB3-1B46-44AD-90B1-58C697E21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482"/>
                <a:ext cx="18" cy="27"/>
              </a:xfrm>
              <a:custGeom>
                <a:avLst/>
                <a:gdLst>
                  <a:gd name="T0" fmla="*/ 55 w 56"/>
                  <a:gd name="T1" fmla="*/ 76 h 80"/>
                  <a:gd name="T2" fmla="*/ 53 w 56"/>
                  <a:gd name="T3" fmla="*/ 70 h 80"/>
                  <a:gd name="T4" fmla="*/ 43 w 56"/>
                  <a:gd name="T5" fmla="*/ 72 h 80"/>
                  <a:gd name="T6" fmla="*/ 34 w 56"/>
                  <a:gd name="T7" fmla="*/ 71 h 80"/>
                  <a:gd name="T8" fmla="*/ 27 w 56"/>
                  <a:gd name="T9" fmla="*/ 65 h 80"/>
                  <a:gd name="T10" fmla="*/ 20 w 56"/>
                  <a:gd name="T11" fmla="*/ 55 h 80"/>
                  <a:gd name="T12" fmla="*/ 15 w 56"/>
                  <a:gd name="T13" fmla="*/ 43 h 80"/>
                  <a:gd name="T14" fmla="*/ 10 w 56"/>
                  <a:gd name="T15" fmla="*/ 28 h 80"/>
                  <a:gd name="T16" fmla="*/ 8 w 56"/>
                  <a:gd name="T17" fmla="*/ 14 h 80"/>
                  <a:gd name="T18" fmla="*/ 8 w 56"/>
                  <a:gd name="T19" fmla="*/ 0 h 80"/>
                  <a:gd name="T20" fmla="*/ 0 w 56"/>
                  <a:gd name="T21" fmla="*/ 0 h 80"/>
                  <a:gd name="T22" fmla="*/ 1 w 56"/>
                  <a:gd name="T23" fmla="*/ 14 h 80"/>
                  <a:gd name="T24" fmla="*/ 4 w 56"/>
                  <a:gd name="T25" fmla="*/ 29 h 80"/>
                  <a:gd name="T26" fmla="*/ 8 w 56"/>
                  <a:gd name="T27" fmla="*/ 45 h 80"/>
                  <a:gd name="T28" fmla="*/ 15 w 56"/>
                  <a:gd name="T29" fmla="*/ 57 h 80"/>
                  <a:gd name="T30" fmla="*/ 21 w 56"/>
                  <a:gd name="T31" fmla="*/ 70 h 80"/>
                  <a:gd name="T32" fmla="*/ 32 w 56"/>
                  <a:gd name="T33" fmla="*/ 76 h 80"/>
                  <a:gd name="T34" fmla="*/ 43 w 56"/>
                  <a:gd name="T35" fmla="*/ 80 h 80"/>
                  <a:gd name="T36" fmla="*/ 56 w 56"/>
                  <a:gd name="T37" fmla="*/ 75 h 80"/>
                  <a:gd name="T38" fmla="*/ 55 w 56"/>
                  <a:gd name="T39" fmla="*/ 70 h 80"/>
                  <a:gd name="T40" fmla="*/ 55 w 56"/>
                  <a:gd name="T41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80">
                    <a:moveTo>
                      <a:pt x="55" y="76"/>
                    </a:moveTo>
                    <a:lnTo>
                      <a:pt x="53" y="70"/>
                    </a:lnTo>
                    <a:lnTo>
                      <a:pt x="43" y="72"/>
                    </a:lnTo>
                    <a:lnTo>
                      <a:pt x="34" y="71"/>
                    </a:lnTo>
                    <a:lnTo>
                      <a:pt x="27" y="65"/>
                    </a:lnTo>
                    <a:lnTo>
                      <a:pt x="20" y="55"/>
                    </a:lnTo>
                    <a:lnTo>
                      <a:pt x="15" y="43"/>
                    </a:lnTo>
                    <a:lnTo>
                      <a:pt x="10" y="28"/>
                    </a:lnTo>
                    <a:lnTo>
                      <a:pt x="8" y="1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4" y="29"/>
                    </a:lnTo>
                    <a:lnTo>
                      <a:pt x="8" y="45"/>
                    </a:lnTo>
                    <a:lnTo>
                      <a:pt x="15" y="57"/>
                    </a:lnTo>
                    <a:lnTo>
                      <a:pt x="21" y="70"/>
                    </a:lnTo>
                    <a:lnTo>
                      <a:pt x="32" y="76"/>
                    </a:lnTo>
                    <a:lnTo>
                      <a:pt x="43" y="80"/>
                    </a:lnTo>
                    <a:lnTo>
                      <a:pt x="56" y="75"/>
                    </a:lnTo>
                    <a:lnTo>
                      <a:pt x="55" y="70"/>
                    </a:lnTo>
                    <a:lnTo>
                      <a:pt x="55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0" name="Freeform 2604">
                <a:extLst>
                  <a:ext uri="{FF2B5EF4-FFF2-40B4-BE49-F238E27FC236}">
                    <a16:creationId xmlns:a16="http://schemas.microsoft.com/office/drawing/2014/main" id="{7377E12C-C542-4E3C-B153-E38614D5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506"/>
                <a:ext cx="24" cy="31"/>
              </a:xfrm>
              <a:custGeom>
                <a:avLst/>
                <a:gdLst>
                  <a:gd name="T0" fmla="*/ 7 w 71"/>
                  <a:gd name="T1" fmla="*/ 95 h 95"/>
                  <a:gd name="T2" fmla="*/ 13 w 71"/>
                  <a:gd name="T3" fmla="*/ 79 h 95"/>
                  <a:gd name="T4" fmla="*/ 15 w 71"/>
                  <a:gd name="T5" fmla="*/ 64 h 95"/>
                  <a:gd name="T6" fmla="*/ 18 w 71"/>
                  <a:gd name="T7" fmla="*/ 50 h 95"/>
                  <a:gd name="T8" fmla="*/ 22 w 71"/>
                  <a:gd name="T9" fmla="*/ 37 h 95"/>
                  <a:gd name="T10" fmla="*/ 28 w 71"/>
                  <a:gd name="T11" fmla="*/ 24 h 95"/>
                  <a:gd name="T12" fmla="*/ 36 w 71"/>
                  <a:gd name="T13" fmla="*/ 15 h 95"/>
                  <a:gd name="T14" fmla="*/ 51 w 71"/>
                  <a:gd name="T15" fmla="*/ 9 h 95"/>
                  <a:gd name="T16" fmla="*/ 71 w 71"/>
                  <a:gd name="T17" fmla="*/ 6 h 95"/>
                  <a:gd name="T18" fmla="*/ 71 w 71"/>
                  <a:gd name="T19" fmla="*/ 0 h 95"/>
                  <a:gd name="T20" fmla="*/ 50 w 71"/>
                  <a:gd name="T21" fmla="*/ 2 h 95"/>
                  <a:gd name="T22" fmla="*/ 33 w 71"/>
                  <a:gd name="T23" fmla="*/ 9 h 95"/>
                  <a:gd name="T24" fmla="*/ 22 w 71"/>
                  <a:gd name="T25" fmla="*/ 20 h 95"/>
                  <a:gd name="T26" fmla="*/ 15 w 71"/>
                  <a:gd name="T27" fmla="*/ 33 h 95"/>
                  <a:gd name="T28" fmla="*/ 12 w 71"/>
                  <a:gd name="T29" fmla="*/ 48 h 95"/>
                  <a:gd name="T30" fmla="*/ 9 w 71"/>
                  <a:gd name="T31" fmla="*/ 62 h 95"/>
                  <a:gd name="T32" fmla="*/ 5 w 71"/>
                  <a:gd name="T33" fmla="*/ 78 h 95"/>
                  <a:gd name="T34" fmla="*/ 0 w 71"/>
                  <a:gd name="T35" fmla="*/ 92 h 95"/>
                  <a:gd name="T36" fmla="*/ 7 w 71"/>
                  <a:gd name="T3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95">
                    <a:moveTo>
                      <a:pt x="7" y="95"/>
                    </a:moveTo>
                    <a:lnTo>
                      <a:pt x="13" y="79"/>
                    </a:lnTo>
                    <a:lnTo>
                      <a:pt x="15" y="64"/>
                    </a:lnTo>
                    <a:lnTo>
                      <a:pt x="18" y="50"/>
                    </a:lnTo>
                    <a:lnTo>
                      <a:pt x="22" y="37"/>
                    </a:lnTo>
                    <a:lnTo>
                      <a:pt x="28" y="24"/>
                    </a:lnTo>
                    <a:lnTo>
                      <a:pt x="36" y="15"/>
                    </a:lnTo>
                    <a:lnTo>
                      <a:pt x="51" y="9"/>
                    </a:lnTo>
                    <a:lnTo>
                      <a:pt x="71" y="6"/>
                    </a:lnTo>
                    <a:lnTo>
                      <a:pt x="71" y="0"/>
                    </a:lnTo>
                    <a:lnTo>
                      <a:pt x="50" y="2"/>
                    </a:lnTo>
                    <a:lnTo>
                      <a:pt x="33" y="9"/>
                    </a:lnTo>
                    <a:lnTo>
                      <a:pt x="22" y="20"/>
                    </a:lnTo>
                    <a:lnTo>
                      <a:pt x="15" y="33"/>
                    </a:lnTo>
                    <a:lnTo>
                      <a:pt x="12" y="48"/>
                    </a:lnTo>
                    <a:lnTo>
                      <a:pt x="9" y="62"/>
                    </a:lnTo>
                    <a:lnTo>
                      <a:pt x="5" y="78"/>
                    </a:lnTo>
                    <a:lnTo>
                      <a:pt x="0" y="92"/>
                    </a:ln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1" name="Freeform 2605">
                <a:extLst>
                  <a:ext uri="{FF2B5EF4-FFF2-40B4-BE49-F238E27FC236}">
                    <a16:creationId xmlns:a16="http://schemas.microsoft.com/office/drawing/2014/main" id="{3B4BF4B2-C697-45EC-B90A-74F1F885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537"/>
                <a:ext cx="82" cy="458"/>
              </a:xfrm>
              <a:custGeom>
                <a:avLst/>
                <a:gdLst>
                  <a:gd name="T0" fmla="*/ 7 w 247"/>
                  <a:gd name="T1" fmla="*/ 1374 h 1374"/>
                  <a:gd name="T2" fmla="*/ 26 w 247"/>
                  <a:gd name="T3" fmla="*/ 1288 h 1374"/>
                  <a:gd name="T4" fmla="*/ 41 w 247"/>
                  <a:gd name="T5" fmla="*/ 1200 h 1374"/>
                  <a:gd name="T6" fmla="*/ 54 w 247"/>
                  <a:gd name="T7" fmla="*/ 1113 h 1374"/>
                  <a:gd name="T8" fmla="*/ 67 w 247"/>
                  <a:gd name="T9" fmla="*/ 1026 h 1374"/>
                  <a:gd name="T10" fmla="*/ 78 w 247"/>
                  <a:gd name="T11" fmla="*/ 937 h 1374"/>
                  <a:gd name="T12" fmla="*/ 88 w 247"/>
                  <a:gd name="T13" fmla="*/ 849 h 1374"/>
                  <a:gd name="T14" fmla="*/ 98 w 247"/>
                  <a:gd name="T15" fmla="*/ 761 h 1374"/>
                  <a:gd name="T16" fmla="*/ 107 w 247"/>
                  <a:gd name="T17" fmla="*/ 674 h 1374"/>
                  <a:gd name="T18" fmla="*/ 118 w 247"/>
                  <a:gd name="T19" fmla="*/ 586 h 1374"/>
                  <a:gd name="T20" fmla="*/ 130 w 247"/>
                  <a:gd name="T21" fmla="*/ 500 h 1374"/>
                  <a:gd name="T22" fmla="*/ 144 w 247"/>
                  <a:gd name="T23" fmla="*/ 414 h 1374"/>
                  <a:gd name="T24" fmla="*/ 158 w 247"/>
                  <a:gd name="T25" fmla="*/ 328 h 1374"/>
                  <a:gd name="T26" fmla="*/ 176 w 247"/>
                  <a:gd name="T27" fmla="*/ 245 h 1374"/>
                  <a:gd name="T28" fmla="*/ 197 w 247"/>
                  <a:gd name="T29" fmla="*/ 162 h 1374"/>
                  <a:gd name="T30" fmla="*/ 220 w 247"/>
                  <a:gd name="T31" fmla="*/ 80 h 1374"/>
                  <a:gd name="T32" fmla="*/ 247 w 247"/>
                  <a:gd name="T33" fmla="*/ 2 h 1374"/>
                  <a:gd name="T34" fmla="*/ 226 w 247"/>
                  <a:gd name="T35" fmla="*/ 39 h 1374"/>
                  <a:gd name="T36" fmla="*/ 201 w 247"/>
                  <a:gd name="T37" fmla="*/ 120 h 1374"/>
                  <a:gd name="T38" fmla="*/ 180 w 247"/>
                  <a:gd name="T39" fmla="*/ 203 h 1374"/>
                  <a:gd name="T40" fmla="*/ 160 w 247"/>
                  <a:gd name="T41" fmla="*/ 286 h 1374"/>
                  <a:gd name="T42" fmla="*/ 144 w 247"/>
                  <a:gd name="T43" fmla="*/ 370 h 1374"/>
                  <a:gd name="T44" fmla="*/ 129 w 247"/>
                  <a:gd name="T45" fmla="*/ 455 h 1374"/>
                  <a:gd name="T46" fmla="*/ 117 w 247"/>
                  <a:gd name="T47" fmla="*/ 543 h 1374"/>
                  <a:gd name="T48" fmla="*/ 106 w 247"/>
                  <a:gd name="T49" fmla="*/ 628 h 1374"/>
                  <a:gd name="T50" fmla="*/ 96 w 247"/>
                  <a:gd name="T51" fmla="*/ 716 h 1374"/>
                  <a:gd name="T52" fmla="*/ 86 w 247"/>
                  <a:gd name="T53" fmla="*/ 804 h 1374"/>
                  <a:gd name="T54" fmla="*/ 76 w 247"/>
                  <a:gd name="T55" fmla="*/ 892 h 1374"/>
                  <a:gd name="T56" fmla="*/ 65 w 247"/>
                  <a:gd name="T57" fmla="*/ 980 h 1374"/>
                  <a:gd name="T58" fmla="*/ 54 w 247"/>
                  <a:gd name="T59" fmla="*/ 1067 h 1374"/>
                  <a:gd name="T60" fmla="*/ 41 w 247"/>
                  <a:gd name="T61" fmla="*/ 1156 h 1374"/>
                  <a:gd name="T62" fmla="*/ 26 w 247"/>
                  <a:gd name="T63" fmla="*/ 1242 h 1374"/>
                  <a:gd name="T64" fmla="*/ 9 w 247"/>
                  <a:gd name="T65" fmla="*/ 1329 h 1374"/>
                  <a:gd name="T66" fmla="*/ 0 w 247"/>
                  <a:gd name="T67" fmla="*/ 1373 h 1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" h="1374">
                    <a:moveTo>
                      <a:pt x="7" y="1373"/>
                    </a:moveTo>
                    <a:lnTo>
                      <a:pt x="7" y="1374"/>
                    </a:lnTo>
                    <a:lnTo>
                      <a:pt x="17" y="1330"/>
                    </a:lnTo>
                    <a:lnTo>
                      <a:pt x="26" y="1288"/>
                    </a:lnTo>
                    <a:lnTo>
                      <a:pt x="33" y="1244"/>
                    </a:lnTo>
                    <a:lnTo>
                      <a:pt x="41" y="1200"/>
                    </a:lnTo>
                    <a:lnTo>
                      <a:pt x="47" y="1157"/>
                    </a:lnTo>
                    <a:lnTo>
                      <a:pt x="54" y="1113"/>
                    </a:lnTo>
                    <a:lnTo>
                      <a:pt x="61" y="1070"/>
                    </a:lnTo>
                    <a:lnTo>
                      <a:pt x="67" y="1026"/>
                    </a:lnTo>
                    <a:lnTo>
                      <a:pt x="72" y="981"/>
                    </a:lnTo>
                    <a:lnTo>
                      <a:pt x="78" y="937"/>
                    </a:lnTo>
                    <a:lnTo>
                      <a:pt x="82" y="894"/>
                    </a:lnTo>
                    <a:lnTo>
                      <a:pt x="88" y="849"/>
                    </a:lnTo>
                    <a:lnTo>
                      <a:pt x="92" y="805"/>
                    </a:lnTo>
                    <a:lnTo>
                      <a:pt x="98" y="761"/>
                    </a:lnTo>
                    <a:lnTo>
                      <a:pt x="102" y="719"/>
                    </a:lnTo>
                    <a:lnTo>
                      <a:pt x="107" y="674"/>
                    </a:lnTo>
                    <a:lnTo>
                      <a:pt x="114" y="630"/>
                    </a:lnTo>
                    <a:lnTo>
                      <a:pt x="118" y="586"/>
                    </a:lnTo>
                    <a:lnTo>
                      <a:pt x="125" y="544"/>
                    </a:lnTo>
                    <a:lnTo>
                      <a:pt x="130" y="500"/>
                    </a:lnTo>
                    <a:lnTo>
                      <a:pt x="137" y="456"/>
                    </a:lnTo>
                    <a:lnTo>
                      <a:pt x="144" y="414"/>
                    </a:lnTo>
                    <a:lnTo>
                      <a:pt x="151" y="372"/>
                    </a:lnTo>
                    <a:lnTo>
                      <a:pt x="158" y="328"/>
                    </a:lnTo>
                    <a:lnTo>
                      <a:pt x="167" y="287"/>
                    </a:lnTo>
                    <a:lnTo>
                      <a:pt x="176" y="245"/>
                    </a:lnTo>
                    <a:lnTo>
                      <a:pt x="187" y="204"/>
                    </a:lnTo>
                    <a:lnTo>
                      <a:pt x="197" y="162"/>
                    </a:lnTo>
                    <a:lnTo>
                      <a:pt x="208" y="122"/>
                    </a:lnTo>
                    <a:lnTo>
                      <a:pt x="220" y="80"/>
                    </a:lnTo>
                    <a:lnTo>
                      <a:pt x="233" y="42"/>
                    </a:lnTo>
                    <a:lnTo>
                      <a:pt x="247" y="2"/>
                    </a:lnTo>
                    <a:lnTo>
                      <a:pt x="239" y="0"/>
                    </a:lnTo>
                    <a:lnTo>
                      <a:pt x="226" y="39"/>
                    </a:lnTo>
                    <a:lnTo>
                      <a:pt x="212" y="80"/>
                    </a:lnTo>
                    <a:lnTo>
                      <a:pt x="201" y="120"/>
                    </a:lnTo>
                    <a:lnTo>
                      <a:pt x="189" y="161"/>
                    </a:lnTo>
                    <a:lnTo>
                      <a:pt x="180" y="203"/>
                    </a:lnTo>
                    <a:lnTo>
                      <a:pt x="169" y="244"/>
                    </a:lnTo>
                    <a:lnTo>
                      <a:pt x="160" y="286"/>
                    </a:lnTo>
                    <a:lnTo>
                      <a:pt x="152" y="327"/>
                    </a:lnTo>
                    <a:lnTo>
                      <a:pt x="144" y="370"/>
                    </a:lnTo>
                    <a:lnTo>
                      <a:pt x="136" y="412"/>
                    </a:lnTo>
                    <a:lnTo>
                      <a:pt x="129" y="455"/>
                    </a:lnTo>
                    <a:lnTo>
                      <a:pt x="124" y="499"/>
                    </a:lnTo>
                    <a:lnTo>
                      <a:pt x="117" y="543"/>
                    </a:lnTo>
                    <a:lnTo>
                      <a:pt x="111" y="585"/>
                    </a:lnTo>
                    <a:lnTo>
                      <a:pt x="106" y="628"/>
                    </a:lnTo>
                    <a:lnTo>
                      <a:pt x="100" y="673"/>
                    </a:lnTo>
                    <a:lnTo>
                      <a:pt x="96" y="716"/>
                    </a:lnTo>
                    <a:lnTo>
                      <a:pt x="90" y="760"/>
                    </a:lnTo>
                    <a:lnTo>
                      <a:pt x="86" y="804"/>
                    </a:lnTo>
                    <a:lnTo>
                      <a:pt x="80" y="848"/>
                    </a:lnTo>
                    <a:lnTo>
                      <a:pt x="76" y="892"/>
                    </a:lnTo>
                    <a:lnTo>
                      <a:pt x="70" y="936"/>
                    </a:lnTo>
                    <a:lnTo>
                      <a:pt x="65" y="980"/>
                    </a:lnTo>
                    <a:lnTo>
                      <a:pt x="59" y="1024"/>
                    </a:lnTo>
                    <a:lnTo>
                      <a:pt x="54" y="1067"/>
                    </a:lnTo>
                    <a:lnTo>
                      <a:pt x="47" y="1111"/>
                    </a:lnTo>
                    <a:lnTo>
                      <a:pt x="41" y="1156"/>
                    </a:lnTo>
                    <a:lnTo>
                      <a:pt x="33" y="1199"/>
                    </a:lnTo>
                    <a:lnTo>
                      <a:pt x="26" y="1242"/>
                    </a:lnTo>
                    <a:lnTo>
                      <a:pt x="18" y="1286"/>
                    </a:lnTo>
                    <a:lnTo>
                      <a:pt x="9" y="1329"/>
                    </a:lnTo>
                    <a:lnTo>
                      <a:pt x="0" y="1373"/>
                    </a:lnTo>
                    <a:lnTo>
                      <a:pt x="0" y="1373"/>
                    </a:lnTo>
                    <a:lnTo>
                      <a:pt x="7" y="1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2" name="Freeform 2606">
                <a:extLst>
                  <a:ext uri="{FF2B5EF4-FFF2-40B4-BE49-F238E27FC236}">
                    <a16:creationId xmlns:a16="http://schemas.microsoft.com/office/drawing/2014/main" id="{BE495B85-7BF8-49D7-93EA-0BAE1256A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994"/>
                <a:ext cx="19" cy="49"/>
              </a:xfrm>
              <a:custGeom>
                <a:avLst/>
                <a:gdLst>
                  <a:gd name="T0" fmla="*/ 7 w 58"/>
                  <a:gd name="T1" fmla="*/ 145 h 146"/>
                  <a:gd name="T2" fmla="*/ 7 w 58"/>
                  <a:gd name="T3" fmla="*/ 146 h 146"/>
                  <a:gd name="T4" fmla="*/ 9 w 58"/>
                  <a:gd name="T5" fmla="*/ 135 h 146"/>
                  <a:gd name="T6" fmla="*/ 11 w 58"/>
                  <a:gd name="T7" fmla="*/ 124 h 146"/>
                  <a:gd name="T8" fmla="*/ 14 w 58"/>
                  <a:gd name="T9" fmla="*/ 114 h 146"/>
                  <a:gd name="T10" fmla="*/ 18 w 58"/>
                  <a:gd name="T11" fmla="*/ 105 h 146"/>
                  <a:gd name="T12" fmla="*/ 22 w 58"/>
                  <a:gd name="T13" fmla="*/ 94 h 146"/>
                  <a:gd name="T14" fmla="*/ 27 w 58"/>
                  <a:gd name="T15" fmla="*/ 84 h 146"/>
                  <a:gd name="T16" fmla="*/ 30 w 58"/>
                  <a:gd name="T17" fmla="*/ 75 h 146"/>
                  <a:gd name="T18" fmla="*/ 35 w 58"/>
                  <a:gd name="T19" fmla="*/ 65 h 146"/>
                  <a:gd name="T20" fmla="*/ 39 w 58"/>
                  <a:gd name="T21" fmla="*/ 57 h 146"/>
                  <a:gd name="T22" fmla="*/ 44 w 58"/>
                  <a:gd name="T23" fmla="*/ 47 h 146"/>
                  <a:gd name="T24" fmla="*/ 48 w 58"/>
                  <a:gd name="T25" fmla="*/ 39 h 146"/>
                  <a:gd name="T26" fmla="*/ 51 w 58"/>
                  <a:gd name="T27" fmla="*/ 31 h 146"/>
                  <a:gd name="T28" fmla="*/ 54 w 58"/>
                  <a:gd name="T29" fmla="*/ 23 h 146"/>
                  <a:gd name="T30" fmla="*/ 56 w 58"/>
                  <a:gd name="T31" fmla="*/ 14 h 146"/>
                  <a:gd name="T32" fmla="*/ 57 w 58"/>
                  <a:gd name="T33" fmla="*/ 7 h 146"/>
                  <a:gd name="T34" fmla="*/ 58 w 58"/>
                  <a:gd name="T35" fmla="*/ 0 h 146"/>
                  <a:gd name="T36" fmla="*/ 51 w 58"/>
                  <a:gd name="T37" fmla="*/ 0 h 146"/>
                  <a:gd name="T38" fmla="*/ 50 w 58"/>
                  <a:gd name="T39" fmla="*/ 6 h 146"/>
                  <a:gd name="T40" fmla="*/ 49 w 58"/>
                  <a:gd name="T41" fmla="*/ 13 h 146"/>
                  <a:gd name="T42" fmla="*/ 47 w 58"/>
                  <a:gd name="T43" fmla="*/ 20 h 146"/>
                  <a:gd name="T44" fmla="*/ 44 w 58"/>
                  <a:gd name="T45" fmla="*/ 28 h 146"/>
                  <a:gd name="T46" fmla="*/ 41 w 58"/>
                  <a:gd name="T47" fmla="*/ 35 h 146"/>
                  <a:gd name="T48" fmla="*/ 37 w 58"/>
                  <a:gd name="T49" fmla="*/ 44 h 146"/>
                  <a:gd name="T50" fmla="*/ 32 w 58"/>
                  <a:gd name="T51" fmla="*/ 53 h 146"/>
                  <a:gd name="T52" fmla="*/ 28 w 58"/>
                  <a:gd name="T53" fmla="*/ 63 h 146"/>
                  <a:gd name="T54" fmla="*/ 24 w 58"/>
                  <a:gd name="T55" fmla="*/ 71 h 146"/>
                  <a:gd name="T56" fmla="*/ 20 w 58"/>
                  <a:gd name="T57" fmla="*/ 81 h 146"/>
                  <a:gd name="T58" fmla="*/ 15 w 58"/>
                  <a:gd name="T59" fmla="*/ 90 h 146"/>
                  <a:gd name="T60" fmla="*/ 11 w 58"/>
                  <a:gd name="T61" fmla="*/ 102 h 146"/>
                  <a:gd name="T62" fmla="*/ 7 w 58"/>
                  <a:gd name="T63" fmla="*/ 113 h 146"/>
                  <a:gd name="T64" fmla="*/ 4 w 58"/>
                  <a:gd name="T65" fmla="*/ 123 h 146"/>
                  <a:gd name="T66" fmla="*/ 2 w 58"/>
                  <a:gd name="T67" fmla="*/ 134 h 146"/>
                  <a:gd name="T68" fmla="*/ 0 w 58"/>
                  <a:gd name="T69" fmla="*/ 145 h 146"/>
                  <a:gd name="T70" fmla="*/ 0 w 58"/>
                  <a:gd name="T71" fmla="*/ 145 h 146"/>
                  <a:gd name="T72" fmla="*/ 7 w 58"/>
                  <a:gd name="T73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146">
                    <a:moveTo>
                      <a:pt x="7" y="145"/>
                    </a:moveTo>
                    <a:lnTo>
                      <a:pt x="7" y="146"/>
                    </a:lnTo>
                    <a:lnTo>
                      <a:pt x="9" y="135"/>
                    </a:lnTo>
                    <a:lnTo>
                      <a:pt x="11" y="124"/>
                    </a:lnTo>
                    <a:lnTo>
                      <a:pt x="14" y="114"/>
                    </a:lnTo>
                    <a:lnTo>
                      <a:pt x="18" y="105"/>
                    </a:lnTo>
                    <a:lnTo>
                      <a:pt x="22" y="94"/>
                    </a:lnTo>
                    <a:lnTo>
                      <a:pt x="27" y="84"/>
                    </a:lnTo>
                    <a:lnTo>
                      <a:pt x="30" y="75"/>
                    </a:lnTo>
                    <a:lnTo>
                      <a:pt x="35" y="65"/>
                    </a:lnTo>
                    <a:lnTo>
                      <a:pt x="39" y="57"/>
                    </a:lnTo>
                    <a:lnTo>
                      <a:pt x="44" y="47"/>
                    </a:lnTo>
                    <a:lnTo>
                      <a:pt x="48" y="39"/>
                    </a:lnTo>
                    <a:lnTo>
                      <a:pt x="51" y="31"/>
                    </a:lnTo>
                    <a:lnTo>
                      <a:pt x="54" y="23"/>
                    </a:lnTo>
                    <a:lnTo>
                      <a:pt x="56" y="14"/>
                    </a:lnTo>
                    <a:lnTo>
                      <a:pt x="57" y="7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50" y="6"/>
                    </a:lnTo>
                    <a:lnTo>
                      <a:pt x="49" y="13"/>
                    </a:lnTo>
                    <a:lnTo>
                      <a:pt x="47" y="20"/>
                    </a:lnTo>
                    <a:lnTo>
                      <a:pt x="44" y="28"/>
                    </a:lnTo>
                    <a:lnTo>
                      <a:pt x="41" y="35"/>
                    </a:lnTo>
                    <a:lnTo>
                      <a:pt x="37" y="44"/>
                    </a:lnTo>
                    <a:lnTo>
                      <a:pt x="32" y="53"/>
                    </a:lnTo>
                    <a:lnTo>
                      <a:pt x="28" y="63"/>
                    </a:lnTo>
                    <a:lnTo>
                      <a:pt x="24" y="71"/>
                    </a:lnTo>
                    <a:lnTo>
                      <a:pt x="20" y="81"/>
                    </a:lnTo>
                    <a:lnTo>
                      <a:pt x="15" y="90"/>
                    </a:lnTo>
                    <a:lnTo>
                      <a:pt x="11" y="102"/>
                    </a:lnTo>
                    <a:lnTo>
                      <a:pt x="7" y="113"/>
                    </a:lnTo>
                    <a:lnTo>
                      <a:pt x="4" y="123"/>
                    </a:lnTo>
                    <a:lnTo>
                      <a:pt x="2" y="134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3" name="Freeform 2607">
                <a:extLst>
                  <a:ext uri="{FF2B5EF4-FFF2-40B4-BE49-F238E27FC236}">
                    <a16:creationId xmlns:a16="http://schemas.microsoft.com/office/drawing/2014/main" id="{DD1CB18C-CC82-4586-8B83-5D5F987C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4042"/>
                <a:ext cx="128" cy="51"/>
              </a:xfrm>
              <a:custGeom>
                <a:avLst/>
                <a:gdLst>
                  <a:gd name="T0" fmla="*/ 383 w 383"/>
                  <a:gd name="T1" fmla="*/ 147 h 151"/>
                  <a:gd name="T2" fmla="*/ 380 w 383"/>
                  <a:gd name="T3" fmla="*/ 144 h 151"/>
                  <a:gd name="T4" fmla="*/ 368 w 383"/>
                  <a:gd name="T5" fmla="*/ 143 h 151"/>
                  <a:gd name="T6" fmla="*/ 350 w 383"/>
                  <a:gd name="T7" fmla="*/ 140 h 151"/>
                  <a:gd name="T8" fmla="*/ 327 w 383"/>
                  <a:gd name="T9" fmla="*/ 137 h 151"/>
                  <a:gd name="T10" fmla="*/ 300 w 383"/>
                  <a:gd name="T11" fmla="*/ 134 h 151"/>
                  <a:gd name="T12" fmla="*/ 271 w 383"/>
                  <a:gd name="T13" fmla="*/ 127 h 151"/>
                  <a:gd name="T14" fmla="*/ 240 w 383"/>
                  <a:gd name="T15" fmla="*/ 120 h 151"/>
                  <a:gd name="T16" fmla="*/ 207 w 383"/>
                  <a:gd name="T17" fmla="*/ 112 h 151"/>
                  <a:gd name="T18" fmla="*/ 175 w 383"/>
                  <a:gd name="T19" fmla="*/ 103 h 151"/>
                  <a:gd name="T20" fmla="*/ 143 w 383"/>
                  <a:gd name="T21" fmla="*/ 92 h 151"/>
                  <a:gd name="T22" fmla="*/ 113 w 383"/>
                  <a:gd name="T23" fmla="*/ 82 h 151"/>
                  <a:gd name="T24" fmla="*/ 84 w 383"/>
                  <a:gd name="T25" fmla="*/ 70 h 151"/>
                  <a:gd name="T26" fmla="*/ 59 w 383"/>
                  <a:gd name="T27" fmla="*/ 57 h 151"/>
                  <a:gd name="T28" fmla="*/ 38 w 383"/>
                  <a:gd name="T29" fmla="*/ 43 h 151"/>
                  <a:gd name="T30" fmla="*/ 22 w 383"/>
                  <a:gd name="T31" fmla="*/ 30 h 151"/>
                  <a:gd name="T32" fmla="*/ 10 w 383"/>
                  <a:gd name="T33" fmla="*/ 16 h 151"/>
                  <a:gd name="T34" fmla="*/ 7 w 383"/>
                  <a:gd name="T35" fmla="*/ 0 h 151"/>
                  <a:gd name="T36" fmla="*/ 0 w 383"/>
                  <a:gd name="T37" fmla="*/ 0 h 151"/>
                  <a:gd name="T38" fmla="*/ 5 w 383"/>
                  <a:gd name="T39" fmla="*/ 17 h 151"/>
                  <a:gd name="T40" fmla="*/ 17 w 383"/>
                  <a:gd name="T41" fmla="*/ 34 h 151"/>
                  <a:gd name="T42" fmla="*/ 33 w 383"/>
                  <a:gd name="T43" fmla="*/ 50 h 151"/>
                  <a:gd name="T44" fmla="*/ 55 w 383"/>
                  <a:gd name="T45" fmla="*/ 64 h 151"/>
                  <a:gd name="T46" fmla="*/ 81 w 383"/>
                  <a:gd name="T47" fmla="*/ 76 h 151"/>
                  <a:gd name="T48" fmla="*/ 110 w 383"/>
                  <a:gd name="T49" fmla="*/ 89 h 151"/>
                  <a:gd name="T50" fmla="*/ 140 w 383"/>
                  <a:gd name="T51" fmla="*/ 100 h 151"/>
                  <a:gd name="T52" fmla="*/ 174 w 383"/>
                  <a:gd name="T53" fmla="*/ 110 h 151"/>
                  <a:gd name="T54" fmla="*/ 206 w 383"/>
                  <a:gd name="T55" fmla="*/ 119 h 151"/>
                  <a:gd name="T56" fmla="*/ 239 w 383"/>
                  <a:gd name="T57" fmla="*/ 127 h 151"/>
                  <a:gd name="T58" fmla="*/ 270 w 383"/>
                  <a:gd name="T59" fmla="*/ 135 h 151"/>
                  <a:gd name="T60" fmla="*/ 299 w 383"/>
                  <a:gd name="T61" fmla="*/ 140 h 151"/>
                  <a:gd name="T62" fmla="*/ 326 w 383"/>
                  <a:gd name="T63" fmla="*/ 144 h 151"/>
                  <a:gd name="T64" fmla="*/ 349 w 383"/>
                  <a:gd name="T65" fmla="*/ 148 h 151"/>
                  <a:gd name="T66" fmla="*/ 368 w 383"/>
                  <a:gd name="T67" fmla="*/ 151 h 151"/>
                  <a:gd name="T68" fmla="*/ 380 w 383"/>
                  <a:gd name="T69" fmla="*/ 151 h 151"/>
                  <a:gd name="T70" fmla="*/ 377 w 383"/>
                  <a:gd name="T71" fmla="*/ 147 h 151"/>
                  <a:gd name="T72" fmla="*/ 383 w 383"/>
                  <a:gd name="T73" fmla="*/ 14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151">
                    <a:moveTo>
                      <a:pt x="383" y="147"/>
                    </a:moveTo>
                    <a:lnTo>
                      <a:pt x="380" y="144"/>
                    </a:lnTo>
                    <a:lnTo>
                      <a:pt x="368" y="143"/>
                    </a:lnTo>
                    <a:lnTo>
                      <a:pt x="350" y="140"/>
                    </a:lnTo>
                    <a:lnTo>
                      <a:pt x="327" y="137"/>
                    </a:lnTo>
                    <a:lnTo>
                      <a:pt x="300" y="134"/>
                    </a:lnTo>
                    <a:lnTo>
                      <a:pt x="271" y="127"/>
                    </a:lnTo>
                    <a:lnTo>
                      <a:pt x="240" y="120"/>
                    </a:lnTo>
                    <a:lnTo>
                      <a:pt x="207" y="112"/>
                    </a:lnTo>
                    <a:lnTo>
                      <a:pt x="175" y="103"/>
                    </a:lnTo>
                    <a:lnTo>
                      <a:pt x="143" y="92"/>
                    </a:lnTo>
                    <a:lnTo>
                      <a:pt x="113" y="82"/>
                    </a:lnTo>
                    <a:lnTo>
                      <a:pt x="84" y="70"/>
                    </a:lnTo>
                    <a:lnTo>
                      <a:pt x="59" y="57"/>
                    </a:lnTo>
                    <a:lnTo>
                      <a:pt x="38" y="43"/>
                    </a:lnTo>
                    <a:lnTo>
                      <a:pt x="22" y="30"/>
                    </a:lnTo>
                    <a:lnTo>
                      <a:pt x="10" y="1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5" y="17"/>
                    </a:lnTo>
                    <a:lnTo>
                      <a:pt x="17" y="34"/>
                    </a:lnTo>
                    <a:lnTo>
                      <a:pt x="33" y="50"/>
                    </a:lnTo>
                    <a:lnTo>
                      <a:pt x="55" y="64"/>
                    </a:lnTo>
                    <a:lnTo>
                      <a:pt x="81" y="76"/>
                    </a:lnTo>
                    <a:lnTo>
                      <a:pt x="110" y="89"/>
                    </a:lnTo>
                    <a:lnTo>
                      <a:pt x="140" y="100"/>
                    </a:lnTo>
                    <a:lnTo>
                      <a:pt x="174" y="110"/>
                    </a:lnTo>
                    <a:lnTo>
                      <a:pt x="206" y="119"/>
                    </a:lnTo>
                    <a:lnTo>
                      <a:pt x="239" y="127"/>
                    </a:lnTo>
                    <a:lnTo>
                      <a:pt x="270" y="135"/>
                    </a:lnTo>
                    <a:lnTo>
                      <a:pt x="299" y="140"/>
                    </a:lnTo>
                    <a:lnTo>
                      <a:pt x="326" y="144"/>
                    </a:lnTo>
                    <a:lnTo>
                      <a:pt x="349" y="148"/>
                    </a:lnTo>
                    <a:lnTo>
                      <a:pt x="368" y="151"/>
                    </a:lnTo>
                    <a:lnTo>
                      <a:pt x="380" y="151"/>
                    </a:lnTo>
                    <a:lnTo>
                      <a:pt x="377" y="147"/>
                    </a:lnTo>
                    <a:lnTo>
                      <a:pt x="38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4" name="Freeform 2608">
                <a:extLst>
                  <a:ext uri="{FF2B5EF4-FFF2-40B4-BE49-F238E27FC236}">
                    <a16:creationId xmlns:a16="http://schemas.microsoft.com/office/drawing/2014/main" id="{B315652A-77D6-4A4D-A638-B59D43BC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4092"/>
                <a:ext cx="12" cy="19"/>
              </a:xfrm>
              <a:custGeom>
                <a:avLst/>
                <a:gdLst>
                  <a:gd name="T0" fmla="*/ 38 w 38"/>
                  <a:gd name="T1" fmla="*/ 52 h 59"/>
                  <a:gd name="T2" fmla="*/ 31 w 38"/>
                  <a:gd name="T3" fmla="*/ 50 h 59"/>
                  <a:gd name="T4" fmla="*/ 25 w 38"/>
                  <a:gd name="T5" fmla="*/ 47 h 59"/>
                  <a:gd name="T6" fmla="*/ 20 w 38"/>
                  <a:gd name="T7" fmla="*/ 43 h 59"/>
                  <a:gd name="T8" fmla="*/ 14 w 38"/>
                  <a:gd name="T9" fmla="*/ 38 h 59"/>
                  <a:gd name="T10" fmla="*/ 11 w 38"/>
                  <a:gd name="T11" fmla="*/ 31 h 59"/>
                  <a:gd name="T12" fmla="*/ 7 w 38"/>
                  <a:gd name="T13" fmla="*/ 23 h 59"/>
                  <a:gd name="T14" fmla="*/ 6 w 38"/>
                  <a:gd name="T15" fmla="*/ 13 h 59"/>
                  <a:gd name="T16" fmla="*/ 6 w 38"/>
                  <a:gd name="T17" fmla="*/ 0 h 59"/>
                  <a:gd name="T18" fmla="*/ 0 w 38"/>
                  <a:gd name="T19" fmla="*/ 0 h 59"/>
                  <a:gd name="T20" fmla="*/ 0 w 38"/>
                  <a:gd name="T21" fmla="*/ 13 h 59"/>
                  <a:gd name="T22" fmla="*/ 1 w 38"/>
                  <a:gd name="T23" fmla="*/ 24 h 59"/>
                  <a:gd name="T24" fmla="*/ 4 w 38"/>
                  <a:gd name="T25" fmla="*/ 34 h 59"/>
                  <a:gd name="T26" fmla="*/ 9 w 38"/>
                  <a:gd name="T27" fmla="*/ 43 h 59"/>
                  <a:gd name="T28" fmla="*/ 15 w 38"/>
                  <a:gd name="T29" fmla="*/ 48 h 59"/>
                  <a:gd name="T30" fmla="*/ 21 w 38"/>
                  <a:gd name="T31" fmla="*/ 54 h 59"/>
                  <a:gd name="T32" fmla="*/ 29 w 38"/>
                  <a:gd name="T33" fmla="*/ 57 h 59"/>
                  <a:gd name="T34" fmla="*/ 37 w 38"/>
                  <a:gd name="T35" fmla="*/ 59 h 59"/>
                  <a:gd name="T36" fmla="*/ 38 w 38"/>
                  <a:gd name="T37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59">
                    <a:moveTo>
                      <a:pt x="38" y="52"/>
                    </a:moveTo>
                    <a:lnTo>
                      <a:pt x="31" y="50"/>
                    </a:lnTo>
                    <a:lnTo>
                      <a:pt x="25" y="47"/>
                    </a:lnTo>
                    <a:lnTo>
                      <a:pt x="20" y="43"/>
                    </a:lnTo>
                    <a:lnTo>
                      <a:pt x="14" y="38"/>
                    </a:lnTo>
                    <a:lnTo>
                      <a:pt x="11" y="31"/>
                    </a:lnTo>
                    <a:lnTo>
                      <a:pt x="7" y="23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1" y="24"/>
                    </a:lnTo>
                    <a:lnTo>
                      <a:pt x="4" y="34"/>
                    </a:lnTo>
                    <a:lnTo>
                      <a:pt x="9" y="43"/>
                    </a:lnTo>
                    <a:lnTo>
                      <a:pt x="15" y="48"/>
                    </a:lnTo>
                    <a:lnTo>
                      <a:pt x="21" y="54"/>
                    </a:lnTo>
                    <a:lnTo>
                      <a:pt x="29" y="57"/>
                    </a:lnTo>
                    <a:lnTo>
                      <a:pt x="37" y="59"/>
                    </a:lnTo>
                    <a:lnTo>
                      <a:pt x="3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5" name="Freeform 2609">
                <a:extLst>
                  <a:ext uri="{FF2B5EF4-FFF2-40B4-BE49-F238E27FC236}">
                    <a16:creationId xmlns:a16="http://schemas.microsoft.com/office/drawing/2014/main" id="{51051CFC-249F-4CD1-B1C8-74E78541B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4109"/>
                <a:ext cx="69" cy="14"/>
              </a:xfrm>
              <a:custGeom>
                <a:avLst/>
                <a:gdLst>
                  <a:gd name="T0" fmla="*/ 206 w 206"/>
                  <a:gd name="T1" fmla="*/ 37 h 43"/>
                  <a:gd name="T2" fmla="*/ 192 w 206"/>
                  <a:gd name="T3" fmla="*/ 35 h 43"/>
                  <a:gd name="T4" fmla="*/ 180 w 206"/>
                  <a:gd name="T5" fmla="*/ 33 h 43"/>
                  <a:gd name="T6" fmla="*/ 167 w 206"/>
                  <a:gd name="T7" fmla="*/ 32 h 43"/>
                  <a:gd name="T8" fmla="*/ 153 w 206"/>
                  <a:gd name="T9" fmla="*/ 30 h 43"/>
                  <a:gd name="T10" fmla="*/ 141 w 206"/>
                  <a:gd name="T11" fmla="*/ 28 h 43"/>
                  <a:gd name="T12" fmla="*/ 127 w 206"/>
                  <a:gd name="T13" fmla="*/ 26 h 43"/>
                  <a:gd name="T14" fmla="*/ 115 w 206"/>
                  <a:gd name="T15" fmla="*/ 24 h 43"/>
                  <a:gd name="T16" fmla="*/ 102 w 206"/>
                  <a:gd name="T17" fmla="*/ 22 h 43"/>
                  <a:gd name="T18" fmla="*/ 88 w 206"/>
                  <a:gd name="T19" fmla="*/ 19 h 43"/>
                  <a:gd name="T20" fmla="*/ 76 w 206"/>
                  <a:gd name="T21" fmla="*/ 17 h 43"/>
                  <a:gd name="T22" fmla="*/ 64 w 206"/>
                  <a:gd name="T23" fmla="*/ 14 h 43"/>
                  <a:gd name="T24" fmla="*/ 50 w 206"/>
                  <a:gd name="T25" fmla="*/ 12 h 43"/>
                  <a:gd name="T26" fmla="*/ 38 w 206"/>
                  <a:gd name="T27" fmla="*/ 9 h 43"/>
                  <a:gd name="T28" fmla="*/ 25 w 206"/>
                  <a:gd name="T29" fmla="*/ 6 h 43"/>
                  <a:gd name="T30" fmla="*/ 14 w 206"/>
                  <a:gd name="T31" fmla="*/ 3 h 43"/>
                  <a:gd name="T32" fmla="*/ 1 w 206"/>
                  <a:gd name="T33" fmla="*/ 0 h 43"/>
                  <a:gd name="T34" fmla="*/ 0 w 206"/>
                  <a:gd name="T35" fmla="*/ 6 h 43"/>
                  <a:gd name="T36" fmla="*/ 12 w 206"/>
                  <a:gd name="T37" fmla="*/ 10 h 43"/>
                  <a:gd name="T38" fmla="*/ 24 w 206"/>
                  <a:gd name="T39" fmla="*/ 13 h 43"/>
                  <a:gd name="T40" fmla="*/ 37 w 206"/>
                  <a:gd name="T41" fmla="*/ 15 h 43"/>
                  <a:gd name="T42" fmla="*/ 49 w 206"/>
                  <a:gd name="T43" fmla="*/ 19 h 43"/>
                  <a:gd name="T44" fmla="*/ 62 w 206"/>
                  <a:gd name="T45" fmla="*/ 21 h 43"/>
                  <a:gd name="T46" fmla="*/ 74 w 206"/>
                  <a:gd name="T47" fmla="*/ 24 h 43"/>
                  <a:gd name="T48" fmla="*/ 87 w 206"/>
                  <a:gd name="T49" fmla="*/ 26 h 43"/>
                  <a:gd name="T50" fmla="*/ 99 w 206"/>
                  <a:gd name="T51" fmla="*/ 29 h 43"/>
                  <a:gd name="T52" fmla="*/ 113 w 206"/>
                  <a:gd name="T53" fmla="*/ 31 h 43"/>
                  <a:gd name="T54" fmla="*/ 126 w 206"/>
                  <a:gd name="T55" fmla="*/ 33 h 43"/>
                  <a:gd name="T56" fmla="*/ 139 w 206"/>
                  <a:gd name="T57" fmla="*/ 36 h 43"/>
                  <a:gd name="T58" fmla="*/ 152 w 206"/>
                  <a:gd name="T59" fmla="*/ 37 h 43"/>
                  <a:gd name="T60" fmla="*/ 166 w 206"/>
                  <a:gd name="T61" fmla="*/ 39 h 43"/>
                  <a:gd name="T62" fmla="*/ 179 w 206"/>
                  <a:gd name="T63" fmla="*/ 40 h 43"/>
                  <a:gd name="T64" fmla="*/ 191 w 206"/>
                  <a:gd name="T65" fmla="*/ 41 h 43"/>
                  <a:gd name="T66" fmla="*/ 206 w 206"/>
                  <a:gd name="T67" fmla="*/ 43 h 43"/>
                  <a:gd name="T68" fmla="*/ 206 w 206"/>
                  <a:gd name="T69" fmla="*/ 3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3">
                    <a:moveTo>
                      <a:pt x="206" y="37"/>
                    </a:moveTo>
                    <a:lnTo>
                      <a:pt x="192" y="35"/>
                    </a:lnTo>
                    <a:lnTo>
                      <a:pt x="180" y="33"/>
                    </a:lnTo>
                    <a:lnTo>
                      <a:pt x="167" y="32"/>
                    </a:lnTo>
                    <a:lnTo>
                      <a:pt x="153" y="30"/>
                    </a:lnTo>
                    <a:lnTo>
                      <a:pt x="141" y="28"/>
                    </a:lnTo>
                    <a:lnTo>
                      <a:pt x="127" y="26"/>
                    </a:lnTo>
                    <a:lnTo>
                      <a:pt x="115" y="24"/>
                    </a:lnTo>
                    <a:lnTo>
                      <a:pt x="102" y="22"/>
                    </a:lnTo>
                    <a:lnTo>
                      <a:pt x="88" y="19"/>
                    </a:lnTo>
                    <a:lnTo>
                      <a:pt x="76" y="17"/>
                    </a:lnTo>
                    <a:lnTo>
                      <a:pt x="64" y="14"/>
                    </a:lnTo>
                    <a:lnTo>
                      <a:pt x="50" y="12"/>
                    </a:lnTo>
                    <a:lnTo>
                      <a:pt x="38" y="9"/>
                    </a:lnTo>
                    <a:lnTo>
                      <a:pt x="25" y="6"/>
                    </a:lnTo>
                    <a:lnTo>
                      <a:pt x="14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2" y="10"/>
                    </a:lnTo>
                    <a:lnTo>
                      <a:pt x="24" y="13"/>
                    </a:lnTo>
                    <a:lnTo>
                      <a:pt x="37" y="15"/>
                    </a:lnTo>
                    <a:lnTo>
                      <a:pt x="49" y="19"/>
                    </a:lnTo>
                    <a:lnTo>
                      <a:pt x="62" y="21"/>
                    </a:lnTo>
                    <a:lnTo>
                      <a:pt x="74" y="24"/>
                    </a:lnTo>
                    <a:lnTo>
                      <a:pt x="87" y="26"/>
                    </a:lnTo>
                    <a:lnTo>
                      <a:pt x="99" y="29"/>
                    </a:lnTo>
                    <a:lnTo>
                      <a:pt x="113" y="31"/>
                    </a:lnTo>
                    <a:lnTo>
                      <a:pt x="126" y="33"/>
                    </a:lnTo>
                    <a:lnTo>
                      <a:pt x="139" y="36"/>
                    </a:lnTo>
                    <a:lnTo>
                      <a:pt x="152" y="37"/>
                    </a:lnTo>
                    <a:lnTo>
                      <a:pt x="166" y="39"/>
                    </a:lnTo>
                    <a:lnTo>
                      <a:pt x="179" y="40"/>
                    </a:lnTo>
                    <a:lnTo>
                      <a:pt x="191" y="41"/>
                    </a:lnTo>
                    <a:lnTo>
                      <a:pt x="206" y="43"/>
                    </a:ln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6" name="Freeform 2610">
                <a:extLst>
                  <a:ext uri="{FF2B5EF4-FFF2-40B4-BE49-F238E27FC236}">
                    <a16:creationId xmlns:a16="http://schemas.microsoft.com/office/drawing/2014/main" id="{F4FEBBB9-D713-445C-B38A-84767379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4106"/>
                <a:ext cx="8" cy="17"/>
              </a:xfrm>
              <a:custGeom>
                <a:avLst/>
                <a:gdLst>
                  <a:gd name="T0" fmla="*/ 21 w 24"/>
                  <a:gd name="T1" fmla="*/ 0 h 50"/>
                  <a:gd name="T2" fmla="*/ 16 w 24"/>
                  <a:gd name="T3" fmla="*/ 3 h 50"/>
                  <a:gd name="T4" fmla="*/ 17 w 24"/>
                  <a:gd name="T5" fmla="*/ 12 h 50"/>
                  <a:gd name="T6" fmla="*/ 17 w 24"/>
                  <a:gd name="T7" fmla="*/ 20 h 50"/>
                  <a:gd name="T8" fmla="*/ 16 w 24"/>
                  <a:gd name="T9" fmla="*/ 26 h 50"/>
                  <a:gd name="T10" fmla="*/ 15 w 24"/>
                  <a:gd name="T11" fmla="*/ 31 h 50"/>
                  <a:gd name="T12" fmla="*/ 12 w 24"/>
                  <a:gd name="T13" fmla="*/ 36 h 50"/>
                  <a:gd name="T14" fmla="*/ 10 w 24"/>
                  <a:gd name="T15" fmla="*/ 40 h 50"/>
                  <a:gd name="T16" fmla="*/ 5 w 24"/>
                  <a:gd name="T17" fmla="*/ 43 h 50"/>
                  <a:gd name="T18" fmla="*/ 0 w 24"/>
                  <a:gd name="T19" fmla="*/ 44 h 50"/>
                  <a:gd name="T20" fmla="*/ 0 w 24"/>
                  <a:gd name="T21" fmla="*/ 50 h 50"/>
                  <a:gd name="T22" fmla="*/ 8 w 24"/>
                  <a:gd name="T23" fmla="*/ 48 h 50"/>
                  <a:gd name="T24" fmla="*/ 14 w 24"/>
                  <a:gd name="T25" fmla="*/ 46 h 50"/>
                  <a:gd name="T26" fmla="*/ 18 w 24"/>
                  <a:gd name="T27" fmla="*/ 40 h 50"/>
                  <a:gd name="T28" fmla="*/ 21 w 24"/>
                  <a:gd name="T29" fmla="*/ 34 h 50"/>
                  <a:gd name="T30" fmla="*/ 24 w 24"/>
                  <a:gd name="T31" fmla="*/ 27 h 50"/>
                  <a:gd name="T32" fmla="*/ 24 w 24"/>
                  <a:gd name="T33" fmla="*/ 20 h 50"/>
                  <a:gd name="T34" fmla="*/ 24 w 24"/>
                  <a:gd name="T35" fmla="*/ 12 h 50"/>
                  <a:gd name="T36" fmla="*/ 24 w 24"/>
                  <a:gd name="T37" fmla="*/ 2 h 50"/>
                  <a:gd name="T38" fmla="*/ 18 w 24"/>
                  <a:gd name="T39" fmla="*/ 6 h 50"/>
                  <a:gd name="T40" fmla="*/ 21 w 24"/>
                  <a:gd name="T4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0">
                    <a:moveTo>
                      <a:pt x="21" y="0"/>
                    </a:moveTo>
                    <a:lnTo>
                      <a:pt x="16" y="3"/>
                    </a:lnTo>
                    <a:lnTo>
                      <a:pt x="17" y="12"/>
                    </a:lnTo>
                    <a:lnTo>
                      <a:pt x="17" y="20"/>
                    </a:lnTo>
                    <a:lnTo>
                      <a:pt x="16" y="26"/>
                    </a:lnTo>
                    <a:lnTo>
                      <a:pt x="15" y="31"/>
                    </a:lnTo>
                    <a:lnTo>
                      <a:pt x="12" y="36"/>
                    </a:lnTo>
                    <a:lnTo>
                      <a:pt x="10" y="40"/>
                    </a:lnTo>
                    <a:lnTo>
                      <a:pt x="5" y="43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8" y="48"/>
                    </a:lnTo>
                    <a:lnTo>
                      <a:pt x="14" y="46"/>
                    </a:lnTo>
                    <a:lnTo>
                      <a:pt x="18" y="40"/>
                    </a:lnTo>
                    <a:lnTo>
                      <a:pt x="21" y="34"/>
                    </a:lnTo>
                    <a:lnTo>
                      <a:pt x="24" y="27"/>
                    </a:lnTo>
                    <a:lnTo>
                      <a:pt x="24" y="20"/>
                    </a:lnTo>
                    <a:lnTo>
                      <a:pt x="24" y="12"/>
                    </a:lnTo>
                    <a:lnTo>
                      <a:pt x="24" y="2"/>
                    </a:lnTo>
                    <a:lnTo>
                      <a:pt x="18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7" name="Freeform 2611">
                <a:extLst>
                  <a:ext uri="{FF2B5EF4-FFF2-40B4-BE49-F238E27FC236}">
                    <a16:creationId xmlns:a16="http://schemas.microsoft.com/office/drawing/2014/main" id="{E02F02E1-BCFB-4A31-9066-D7E8D27A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4107"/>
                <a:ext cx="29" cy="6"/>
              </a:xfrm>
              <a:custGeom>
                <a:avLst/>
                <a:gdLst>
                  <a:gd name="T0" fmla="*/ 81 w 86"/>
                  <a:gd name="T1" fmla="*/ 7 h 19"/>
                  <a:gd name="T2" fmla="*/ 81 w 86"/>
                  <a:gd name="T3" fmla="*/ 8 h 19"/>
                  <a:gd name="T4" fmla="*/ 76 w 86"/>
                  <a:gd name="T5" fmla="*/ 10 h 19"/>
                  <a:gd name="T6" fmla="*/ 68 w 86"/>
                  <a:gd name="T7" fmla="*/ 11 h 19"/>
                  <a:gd name="T8" fmla="*/ 58 w 86"/>
                  <a:gd name="T9" fmla="*/ 12 h 19"/>
                  <a:gd name="T10" fmla="*/ 46 w 86"/>
                  <a:gd name="T11" fmla="*/ 11 h 19"/>
                  <a:gd name="T12" fmla="*/ 35 w 86"/>
                  <a:gd name="T13" fmla="*/ 9 h 19"/>
                  <a:gd name="T14" fmla="*/ 22 w 86"/>
                  <a:gd name="T15" fmla="*/ 6 h 19"/>
                  <a:gd name="T16" fmla="*/ 12 w 86"/>
                  <a:gd name="T17" fmla="*/ 2 h 19"/>
                  <a:gd name="T18" fmla="*/ 2 w 86"/>
                  <a:gd name="T19" fmla="*/ 0 h 19"/>
                  <a:gd name="T20" fmla="*/ 0 w 86"/>
                  <a:gd name="T21" fmla="*/ 6 h 19"/>
                  <a:gd name="T22" fmla="*/ 9 w 86"/>
                  <a:gd name="T23" fmla="*/ 10 h 19"/>
                  <a:gd name="T24" fmla="*/ 20 w 86"/>
                  <a:gd name="T25" fmla="*/ 14 h 19"/>
                  <a:gd name="T26" fmla="*/ 33 w 86"/>
                  <a:gd name="T27" fmla="*/ 16 h 19"/>
                  <a:gd name="T28" fmla="*/ 45 w 86"/>
                  <a:gd name="T29" fmla="*/ 18 h 19"/>
                  <a:gd name="T30" fmla="*/ 58 w 86"/>
                  <a:gd name="T31" fmla="*/ 19 h 19"/>
                  <a:gd name="T32" fmla="*/ 70 w 86"/>
                  <a:gd name="T33" fmla="*/ 18 h 19"/>
                  <a:gd name="T34" fmla="*/ 79 w 86"/>
                  <a:gd name="T35" fmla="*/ 17 h 19"/>
                  <a:gd name="T36" fmla="*/ 86 w 86"/>
                  <a:gd name="T37" fmla="*/ 12 h 19"/>
                  <a:gd name="T38" fmla="*/ 85 w 86"/>
                  <a:gd name="T39" fmla="*/ 12 h 19"/>
                  <a:gd name="T40" fmla="*/ 81 w 86"/>
                  <a:gd name="T4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19">
                    <a:moveTo>
                      <a:pt x="81" y="7"/>
                    </a:moveTo>
                    <a:lnTo>
                      <a:pt x="81" y="8"/>
                    </a:lnTo>
                    <a:lnTo>
                      <a:pt x="76" y="10"/>
                    </a:lnTo>
                    <a:lnTo>
                      <a:pt x="68" y="11"/>
                    </a:lnTo>
                    <a:lnTo>
                      <a:pt x="58" y="12"/>
                    </a:lnTo>
                    <a:lnTo>
                      <a:pt x="46" y="11"/>
                    </a:lnTo>
                    <a:lnTo>
                      <a:pt x="35" y="9"/>
                    </a:lnTo>
                    <a:lnTo>
                      <a:pt x="22" y="6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9" y="10"/>
                    </a:lnTo>
                    <a:lnTo>
                      <a:pt x="20" y="14"/>
                    </a:lnTo>
                    <a:lnTo>
                      <a:pt x="33" y="16"/>
                    </a:lnTo>
                    <a:lnTo>
                      <a:pt x="45" y="18"/>
                    </a:lnTo>
                    <a:lnTo>
                      <a:pt x="58" y="19"/>
                    </a:lnTo>
                    <a:lnTo>
                      <a:pt x="70" y="18"/>
                    </a:lnTo>
                    <a:lnTo>
                      <a:pt x="79" y="17"/>
                    </a:lnTo>
                    <a:lnTo>
                      <a:pt x="86" y="12"/>
                    </a:lnTo>
                    <a:lnTo>
                      <a:pt x="85" y="12"/>
                    </a:lnTo>
                    <a:lnTo>
                      <a:pt x="8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8" name="Freeform 2612">
                <a:extLst>
                  <a:ext uri="{FF2B5EF4-FFF2-40B4-BE49-F238E27FC236}">
                    <a16:creationId xmlns:a16="http://schemas.microsoft.com/office/drawing/2014/main" id="{862BE973-5BFB-4DBE-8F77-1DD8DE3A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4091"/>
                <a:ext cx="8" cy="20"/>
              </a:xfrm>
              <a:custGeom>
                <a:avLst/>
                <a:gdLst>
                  <a:gd name="T0" fmla="*/ 19 w 23"/>
                  <a:gd name="T1" fmla="*/ 0 h 60"/>
                  <a:gd name="T2" fmla="*/ 16 w 23"/>
                  <a:gd name="T3" fmla="*/ 2 h 60"/>
                  <a:gd name="T4" fmla="*/ 14 w 23"/>
                  <a:gd name="T5" fmla="*/ 9 h 60"/>
                  <a:gd name="T6" fmla="*/ 12 w 23"/>
                  <a:gd name="T7" fmla="*/ 16 h 60"/>
                  <a:gd name="T8" fmla="*/ 11 w 23"/>
                  <a:gd name="T9" fmla="*/ 23 h 60"/>
                  <a:gd name="T10" fmla="*/ 10 w 23"/>
                  <a:gd name="T11" fmla="*/ 31 h 60"/>
                  <a:gd name="T12" fmla="*/ 9 w 23"/>
                  <a:gd name="T13" fmla="*/ 39 h 60"/>
                  <a:gd name="T14" fmla="*/ 7 w 23"/>
                  <a:gd name="T15" fmla="*/ 46 h 60"/>
                  <a:gd name="T16" fmla="*/ 3 w 23"/>
                  <a:gd name="T17" fmla="*/ 50 h 60"/>
                  <a:gd name="T18" fmla="*/ 0 w 23"/>
                  <a:gd name="T19" fmla="*/ 55 h 60"/>
                  <a:gd name="T20" fmla="*/ 4 w 23"/>
                  <a:gd name="T21" fmla="*/ 60 h 60"/>
                  <a:gd name="T22" fmla="*/ 10 w 23"/>
                  <a:gd name="T23" fmla="*/ 55 h 60"/>
                  <a:gd name="T24" fmla="*/ 13 w 23"/>
                  <a:gd name="T25" fmla="*/ 48 h 60"/>
                  <a:gd name="T26" fmla="*/ 16 w 23"/>
                  <a:gd name="T27" fmla="*/ 40 h 60"/>
                  <a:gd name="T28" fmla="*/ 18 w 23"/>
                  <a:gd name="T29" fmla="*/ 32 h 60"/>
                  <a:gd name="T30" fmla="*/ 19 w 23"/>
                  <a:gd name="T31" fmla="*/ 25 h 60"/>
                  <a:gd name="T32" fmla="*/ 20 w 23"/>
                  <a:gd name="T33" fmla="*/ 17 h 60"/>
                  <a:gd name="T34" fmla="*/ 21 w 23"/>
                  <a:gd name="T35" fmla="*/ 11 h 60"/>
                  <a:gd name="T36" fmla="*/ 23 w 23"/>
                  <a:gd name="T37" fmla="*/ 6 h 60"/>
                  <a:gd name="T38" fmla="*/ 19 w 23"/>
                  <a:gd name="T39" fmla="*/ 7 h 60"/>
                  <a:gd name="T40" fmla="*/ 19 w 23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60">
                    <a:moveTo>
                      <a:pt x="19" y="0"/>
                    </a:moveTo>
                    <a:lnTo>
                      <a:pt x="16" y="2"/>
                    </a:lnTo>
                    <a:lnTo>
                      <a:pt x="14" y="9"/>
                    </a:lnTo>
                    <a:lnTo>
                      <a:pt x="12" y="16"/>
                    </a:lnTo>
                    <a:lnTo>
                      <a:pt x="11" y="23"/>
                    </a:lnTo>
                    <a:lnTo>
                      <a:pt x="10" y="31"/>
                    </a:lnTo>
                    <a:lnTo>
                      <a:pt x="9" y="39"/>
                    </a:lnTo>
                    <a:lnTo>
                      <a:pt x="7" y="46"/>
                    </a:lnTo>
                    <a:lnTo>
                      <a:pt x="3" y="50"/>
                    </a:lnTo>
                    <a:lnTo>
                      <a:pt x="0" y="55"/>
                    </a:lnTo>
                    <a:lnTo>
                      <a:pt x="4" y="60"/>
                    </a:lnTo>
                    <a:lnTo>
                      <a:pt x="10" y="55"/>
                    </a:lnTo>
                    <a:lnTo>
                      <a:pt x="13" y="48"/>
                    </a:lnTo>
                    <a:lnTo>
                      <a:pt x="16" y="40"/>
                    </a:lnTo>
                    <a:lnTo>
                      <a:pt x="18" y="32"/>
                    </a:lnTo>
                    <a:lnTo>
                      <a:pt x="19" y="25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19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9" name="Freeform 2613">
                <a:extLst>
                  <a:ext uri="{FF2B5EF4-FFF2-40B4-BE49-F238E27FC236}">
                    <a16:creationId xmlns:a16="http://schemas.microsoft.com/office/drawing/2014/main" id="{FBDC2B2F-CAAE-4F0F-AC4D-6D1561545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4090"/>
                <a:ext cx="18" cy="9"/>
              </a:xfrm>
              <a:custGeom>
                <a:avLst/>
                <a:gdLst>
                  <a:gd name="T0" fmla="*/ 47 w 54"/>
                  <a:gd name="T1" fmla="*/ 21 h 26"/>
                  <a:gd name="T2" fmla="*/ 50 w 54"/>
                  <a:gd name="T3" fmla="*/ 19 h 26"/>
                  <a:gd name="T4" fmla="*/ 45 w 54"/>
                  <a:gd name="T5" fmla="*/ 18 h 26"/>
                  <a:gd name="T6" fmla="*/ 39 w 54"/>
                  <a:gd name="T7" fmla="*/ 15 h 26"/>
                  <a:gd name="T8" fmla="*/ 32 w 54"/>
                  <a:gd name="T9" fmla="*/ 13 h 26"/>
                  <a:gd name="T10" fmla="*/ 28 w 54"/>
                  <a:gd name="T11" fmla="*/ 10 h 26"/>
                  <a:gd name="T12" fmla="*/ 20 w 54"/>
                  <a:gd name="T13" fmla="*/ 7 h 26"/>
                  <a:gd name="T14" fmla="*/ 15 w 54"/>
                  <a:gd name="T15" fmla="*/ 3 h 26"/>
                  <a:gd name="T16" fmla="*/ 7 w 54"/>
                  <a:gd name="T17" fmla="*/ 1 h 26"/>
                  <a:gd name="T18" fmla="*/ 0 w 54"/>
                  <a:gd name="T19" fmla="*/ 0 h 26"/>
                  <a:gd name="T20" fmla="*/ 0 w 54"/>
                  <a:gd name="T21" fmla="*/ 8 h 26"/>
                  <a:gd name="T22" fmla="*/ 6 w 54"/>
                  <a:gd name="T23" fmla="*/ 8 h 26"/>
                  <a:gd name="T24" fmla="*/ 11 w 54"/>
                  <a:gd name="T25" fmla="*/ 10 h 26"/>
                  <a:gd name="T26" fmla="*/ 18 w 54"/>
                  <a:gd name="T27" fmla="*/ 12 h 26"/>
                  <a:gd name="T28" fmla="*/ 23 w 54"/>
                  <a:gd name="T29" fmla="*/ 15 h 26"/>
                  <a:gd name="T30" fmla="*/ 30 w 54"/>
                  <a:gd name="T31" fmla="*/ 20 h 26"/>
                  <a:gd name="T32" fmla="*/ 37 w 54"/>
                  <a:gd name="T33" fmla="*/ 22 h 26"/>
                  <a:gd name="T34" fmla="*/ 43 w 54"/>
                  <a:gd name="T35" fmla="*/ 24 h 26"/>
                  <a:gd name="T36" fmla="*/ 50 w 54"/>
                  <a:gd name="T37" fmla="*/ 26 h 26"/>
                  <a:gd name="T38" fmla="*/ 54 w 54"/>
                  <a:gd name="T39" fmla="*/ 21 h 26"/>
                  <a:gd name="T40" fmla="*/ 47 w 54"/>
                  <a:gd name="T4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26">
                    <a:moveTo>
                      <a:pt x="47" y="21"/>
                    </a:moveTo>
                    <a:lnTo>
                      <a:pt x="50" y="19"/>
                    </a:lnTo>
                    <a:lnTo>
                      <a:pt x="45" y="18"/>
                    </a:lnTo>
                    <a:lnTo>
                      <a:pt x="39" y="15"/>
                    </a:lnTo>
                    <a:lnTo>
                      <a:pt x="32" y="13"/>
                    </a:lnTo>
                    <a:lnTo>
                      <a:pt x="28" y="10"/>
                    </a:lnTo>
                    <a:lnTo>
                      <a:pt x="20" y="7"/>
                    </a:lnTo>
                    <a:lnTo>
                      <a:pt x="15" y="3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8" y="12"/>
                    </a:lnTo>
                    <a:lnTo>
                      <a:pt x="23" y="15"/>
                    </a:lnTo>
                    <a:lnTo>
                      <a:pt x="30" y="20"/>
                    </a:lnTo>
                    <a:lnTo>
                      <a:pt x="37" y="22"/>
                    </a:lnTo>
                    <a:lnTo>
                      <a:pt x="43" y="24"/>
                    </a:lnTo>
                    <a:lnTo>
                      <a:pt x="50" y="26"/>
                    </a:lnTo>
                    <a:lnTo>
                      <a:pt x="54" y="21"/>
                    </a:lnTo>
                    <a:lnTo>
                      <a:pt x="4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0" name="Freeform 2614">
                <a:extLst>
                  <a:ext uri="{FF2B5EF4-FFF2-40B4-BE49-F238E27FC236}">
                    <a16:creationId xmlns:a16="http://schemas.microsoft.com/office/drawing/2014/main" id="{86643719-BBB4-4AD9-82C6-EE17AA181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3927"/>
                <a:ext cx="138" cy="171"/>
              </a:xfrm>
              <a:custGeom>
                <a:avLst/>
                <a:gdLst>
                  <a:gd name="T0" fmla="*/ 15 w 415"/>
                  <a:gd name="T1" fmla="*/ 1 h 513"/>
                  <a:gd name="T2" fmla="*/ 2 w 415"/>
                  <a:gd name="T3" fmla="*/ 58 h 513"/>
                  <a:gd name="T4" fmla="*/ 2 w 415"/>
                  <a:gd name="T5" fmla="*/ 111 h 513"/>
                  <a:gd name="T6" fmla="*/ 12 w 415"/>
                  <a:gd name="T7" fmla="*/ 153 h 513"/>
                  <a:gd name="T8" fmla="*/ 32 w 415"/>
                  <a:gd name="T9" fmla="*/ 192 h 513"/>
                  <a:gd name="T10" fmla="*/ 62 w 415"/>
                  <a:gd name="T11" fmla="*/ 225 h 513"/>
                  <a:gd name="T12" fmla="*/ 95 w 415"/>
                  <a:gd name="T13" fmla="*/ 253 h 513"/>
                  <a:gd name="T14" fmla="*/ 133 w 415"/>
                  <a:gd name="T15" fmla="*/ 279 h 513"/>
                  <a:gd name="T16" fmla="*/ 175 w 415"/>
                  <a:gd name="T17" fmla="*/ 301 h 513"/>
                  <a:gd name="T18" fmla="*/ 218 w 415"/>
                  <a:gd name="T19" fmla="*/ 323 h 513"/>
                  <a:gd name="T20" fmla="*/ 259 w 415"/>
                  <a:gd name="T21" fmla="*/ 345 h 513"/>
                  <a:gd name="T22" fmla="*/ 298 w 415"/>
                  <a:gd name="T23" fmla="*/ 366 h 513"/>
                  <a:gd name="T24" fmla="*/ 334 w 415"/>
                  <a:gd name="T25" fmla="*/ 390 h 513"/>
                  <a:gd name="T26" fmla="*/ 363 w 415"/>
                  <a:gd name="T27" fmla="*/ 415 h 513"/>
                  <a:gd name="T28" fmla="*/ 388 w 415"/>
                  <a:gd name="T29" fmla="*/ 445 h 513"/>
                  <a:gd name="T30" fmla="*/ 401 w 415"/>
                  <a:gd name="T31" fmla="*/ 476 h 513"/>
                  <a:gd name="T32" fmla="*/ 408 w 415"/>
                  <a:gd name="T33" fmla="*/ 513 h 513"/>
                  <a:gd name="T34" fmla="*/ 414 w 415"/>
                  <a:gd name="T35" fmla="*/ 493 h 513"/>
                  <a:gd name="T36" fmla="*/ 403 w 415"/>
                  <a:gd name="T37" fmla="*/ 457 h 513"/>
                  <a:gd name="T38" fmla="*/ 382 w 415"/>
                  <a:gd name="T39" fmla="*/ 426 h 513"/>
                  <a:gd name="T40" fmla="*/ 353 w 415"/>
                  <a:gd name="T41" fmla="*/ 397 h 513"/>
                  <a:gd name="T42" fmla="*/ 321 w 415"/>
                  <a:gd name="T43" fmla="*/ 373 h 513"/>
                  <a:gd name="T44" fmla="*/ 281 w 415"/>
                  <a:gd name="T45" fmla="*/ 349 h 513"/>
                  <a:gd name="T46" fmla="*/ 241 w 415"/>
                  <a:gd name="T47" fmla="*/ 329 h 513"/>
                  <a:gd name="T48" fmla="*/ 198 w 415"/>
                  <a:gd name="T49" fmla="*/ 307 h 513"/>
                  <a:gd name="T50" fmla="*/ 158 w 415"/>
                  <a:gd name="T51" fmla="*/ 284 h 513"/>
                  <a:gd name="T52" fmla="*/ 119 w 415"/>
                  <a:gd name="T53" fmla="*/ 261 h 513"/>
                  <a:gd name="T54" fmla="*/ 82 w 415"/>
                  <a:gd name="T55" fmla="*/ 234 h 513"/>
                  <a:gd name="T56" fmla="*/ 52 w 415"/>
                  <a:gd name="T57" fmla="*/ 205 h 513"/>
                  <a:gd name="T58" fmla="*/ 28 w 415"/>
                  <a:gd name="T59" fmla="*/ 170 h 513"/>
                  <a:gd name="T60" fmla="*/ 13 w 415"/>
                  <a:gd name="T61" fmla="*/ 131 h 513"/>
                  <a:gd name="T62" fmla="*/ 7 w 415"/>
                  <a:gd name="T63" fmla="*/ 85 h 513"/>
                  <a:gd name="T64" fmla="*/ 13 w 415"/>
                  <a:gd name="T65" fmla="*/ 32 h 513"/>
                  <a:gd name="T66" fmla="*/ 22 w 415"/>
                  <a:gd name="T67" fmla="*/ 3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5" h="513">
                    <a:moveTo>
                      <a:pt x="15" y="0"/>
                    </a:moveTo>
                    <a:lnTo>
                      <a:pt x="15" y="1"/>
                    </a:lnTo>
                    <a:lnTo>
                      <a:pt x="7" y="31"/>
                    </a:lnTo>
                    <a:lnTo>
                      <a:pt x="2" y="58"/>
                    </a:lnTo>
                    <a:lnTo>
                      <a:pt x="0" y="85"/>
                    </a:lnTo>
                    <a:lnTo>
                      <a:pt x="2" y="111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2" y="173"/>
                    </a:lnTo>
                    <a:lnTo>
                      <a:pt x="32" y="192"/>
                    </a:lnTo>
                    <a:lnTo>
                      <a:pt x="46" y="209"/>
                    </a:lnTo>
                    <a:lnTo>
                      <a:pt x="62" y="225"/>
                    </a:lnTo>
                    <a:lnTo>
                      <a:pt x="77" y="240"/>
                    </a:lnTo>
                    <a:lnTo>
                      <a:pt x="95" y="253"/>
                    </a:lnTo>
                    <a:lnTo>
                      <a:pt x="114" y="266"/>
                    </a:lnTo>
                    <a:lnTo>
                      <a:pt x="133" y="279"/>
                    </a:lnTo>
                    <a:lnTo>
                      <a:pt x="154" y="291"/>
                    </a:lnTo>
                    <a:lnTo>
                      <a:pt x="175" y="301"/>
                    </a:lnTo>
                    <a:lnTo>
                      <a:pt x="195" y="312"/>
                    </a:lnTo>
                    <a:lnTo>
                      <a:pt x="218" y="323"/>
                    </a:lnTo>
                    <a:lnTo>
                      <a:pt x="238" y="335"/>
                    </a:lnTo>
                    <a:lnTo>
                      <a:pt x="259" y="345"/>
                    </a:lnTo>
                    <a:lnTo>
                      <a:pt x="279" y="356"/>
                    </a:lnTo>
                    <a:lnTo>
                      <a:pt x="298" y="366"/>
                    </a:lnTo>
                    <a:lnTo>
                      <a:pt x="316" y="379"/>
                    </a:lnTo>
                    <a:lnTo>
                      <a:pt x="334" y="390"/>
                    </a:lnTo>
                    <a:lnTo>
                      <a:pt x="350" y="402"/>
                    </a:lnTo>
                    <a:lnTo>
                      <a:pt x="363" y="415"/>
                    </a:lnTo>
                    <a:lnTo>
                      <a:pt x="377" y="430"/>
                    </a:lnTo>
                    <a:lnTo>
                      <a:pt x="388" y="445"/>
                    </a:lnTo>
                    <a:lnTo>
                      <a:pt x="396" y="460"/>
                    </a:lnTo>
                    <a:lnTo>
                      <a:pt x="401" y="476"/>
                    </a:lnTo>
                    <a:lnTo>
                      <a:pt x="406" y="495"/>
                    </a:lnTo>
                    <a:lnTo>
                      <a:pt x="408" y="513"/>
                    </a:lnTo>
                    <a:lnTo>
                      <a:pt x="415" y="513"/>
                    </a:lnTo>
                    <a:lnTo>
                      <a:pt x="414" y="493"/>
                    </a:lnTo>
                    <a:lnTo>
                      <a:pt x="409" y="475"/>
                    </a:lnTo>
                    <a:lnTo>
                      <a:pt x="403" y="457"/>
                    </a:lnTo>
                    <a:lnTo>
                      <a:pt x="394" y="440"/>
                    </a:lnTo>
                    <a:lnTo>
                      <a:pt x="382" y="426"/>
                    </a:lnTo>
                    <a:lnTo>
                      <a:pt x="369" y="411"/>
                    </a:lnTo>
                    <a:lnTo>
                      <a:pt x="353" y="397"/>
                    </a:lnTo>
                    <a:lnTo>
                      <a:pt x="338" y="385"/>
                    </a:lnTo>
                    <a:lnTo>
                      <a:pt x="321" y="373"/>
                    </a:lnTo>
                    <a:lnTo>
                      <a:pt x="302" y="362"/>
                    </a:lnTo>
                    <a:lnTo>
                      <a:pt x="281" y="349"/>
                    </a:lnTo>
                    <a:lnTo>
                      <a:pt x="261" y="339"/>
                    </a:lnTo>
                    <a:lnTo>
                      <a:pt x="241" y="329"/>
                    </a:lnTo>
                    <a:lnTo>
                      <a:pt x="220" y="317"/>
                    </a:lnTo>
                    <a:lnTo>
                      <a:pt x="198" y="307"/>
                    </a:lnTo>
                    <a:lnTo>
                      <a:pt x="177" y="296"/>
                    </a:lnTo>
                    <a:lnTo>
                      <a:pt x="158" y="284"/>
                    </a:lnTo>
                    <a:lnTo>
                      <a:pt x="138" y="272"/>
                    </a:lnTo>
                    <a:lnTo>
                      <a:pt x="119" y="261"/>
                    </a:lnTo>
                    <a:lnTo>
                      <a:pt x="100" y="247"/>
                    </a:lnTo>
                    <a:lnTo>
                      <a:pt x="82" y="234"/>
                    </a:lnTo>
                    <a:lnTo>
                      <a:pt x="66" y="219"/>
                    </a:lnTo>
                    <a:lnTo>
                      <a:pt x="52" y="205"/>
                    </a:lnTo>
                    <a:lnTo>
                      <a:pt x="39" y="188"/>
                    </a:lnTo>
                    <a:lnTo>
                      <a:pt x="28" y="170"/>
                    </a:lnTo>
                    <a:lnTo>
                      <a:pt x="20" y="150"/>
                    </a:lnTo>
                    <a:lnTo>
                      <a:pt x="13" y="131"/>
                    </a:lnTo>
                    <a:lnTo>
                      <a:pt x="9" y="108"/>
                    </a:lnTo>
                    <a:lnTo>
                      <a:pt x="7" y="85"/>
                    </a:lnTo>
                    <a:lnTo>
                      <a:pt x="9" y="60"/>
                    </a:lnTo>
                    <a:lnTo>
                      <a:pt x="13" y="3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1" name="Freeform 2615">
                <a:extLst>
                  <a:ext uri="{FF2B5EF4-FFF2-40B4-BE49-F238E27FC236}">
                    <a16:creationId xmlns:a16="http://schemas.microsoft.com/office/drawing/2014/main" id="{C86798D1-B987-445F-90DD-544CABE9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707"/>
                <a:ext cx="93" cy="220"/>
              </a:xfrm>
              <a:custGeom>
                <a:avLst/>
                <a:gdLst>
                  <a:gd name="T0" fmla="*/ 273 w 281"/>
                  <a:gd name="T1" fmla="*/ 0 h 662"/>
                  <a:gd name="T2" fmla="*/ 0 w 281"/>
                  <a:gd name="T3" fmla="*/ 658 h 662"/>
                  <a:gd name="T4" fmla="*/ 7 w 281"/>
                  <a:gd name="T5" fmla="*/ 662 h 662"/>
                  <a:gd name="T6" fmla="*/ 281 w 281"/>
                  <a:gd name="T7" fmla="*/ 3 h 662"/>
                  <a:gd name="T8" fmla="*/ 273 w 281"/>
                  <a:gd name="T9" fmla="*/ 0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662">
                    <a:moveTo>
                      <a:pt x="273" y="0"/>
                    </a:moveTo>
                    <a:lnTo>
                      <a:pt x="0" y="658"/>
                    </a:lnTo>
                    <a:lnTo>
                      <a:pt x="7" y="662"/>
                    </a:lnTo>
                    <a:lnTo>
                      <a:pt x="281" y="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2" name="Freeform 2616">
                <a:extLst>
                  <a:ext uri="{FF2B5EF4-FFF2-40B4-BE49-F238E27FC236}">
                    <a16:creationId xmlns:a16="http://schemas.microsoft.com/office/drawing/2014/main" id="{F8B759BA-8828-43AA-9373-24CA1F8E0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3487"/>
                <a:ext cx="43" cy="221"/>
              </a:xfrm>
              <a:custGeom>
                <a:avLst/>
                <a:gdLst>
                  <a:gd name="T0" fmla="*/ 102 w 130"/>
                  <a:gd name="T1" fmla="*/ 3 h 661"/>
                  <a:gd name="T2" fmla="*/ 113 w 130"/>
                  <a:gd name="T3" fmla="*/ 31 h 661"/>
                  <a:gd name="T4" fmla="*/ 119 w 130"/>
                  <a:gd name="T5" fmla="*/ 67 h 661"/>
                  <a:gd name="T6" fmla="*/ 122 w 130"/>
                  <a:gd name="T7" fmla="*/ 104 h 661"/>
                  <a:gd name="T8" fmla="*/ 122 w 130"/>
                  <a:gd name="T9" fmla="*/ 145 h 661"/>
                  <a:gd name="T10" fmla="*/ 119 w 130"/>
                  <a:gd name="T11" fmla="*/ 189 h 661"/>
                  <a:gd name="T12" fmla="*/ 113 w 130"/>
                  <a:gd name="T13" fmla="*/ 235 h 661"/>
                  <a:gd name="T14" fmla="*/ 106 w 130"/>
                  <a:gd name="T15" fmla="*/ 281 h 661"/>
                  <a:gd name="T16" fmla="*/ 95 w 130"/>
                  <a:gd name="T17" fmla="*/ 329 h 661"/>
                  <a:gd name="T18" fmla="*/ 85 w 130"/>
                  <a:gd name="T19" fmla="*/ 378 h 661"/>
                  <a:gd name="T20" fmla="*/ 72 w 130"/>
                  <a:gd name="T21" fmla="*/ 425 h 661"/>
                  <a:gd name="T22" fmla="*/ 62 w 130"/>
                  <a:gd name="T23" fmla="*/ 471 h 661"/>
                  <a:gd name="T24" fmla="*/ 48 w 130"/>
                  <a:gd name="T25" fmla="*/ 514 h 661"/>
                  <a:gd name="T26" fmla="*/ 35 w 130"/>
                  <a:gd name="T27" fmla="*/ 556 h 661"/>
                  <a:gd name="T28" fmla="*/ 23 w 130"/>
                  <a:gd name="T29" fmla="*/ 594 h 661"/>
                  <a:gd name="T30" fmla="*/ 11 w 130"/>
                  <a:gd name="T31" fmla="*/ 628 h 661"/>
                  <a:gd name="T32" fmla="*/ 0 w 130"/>
                  <a:gd name="T33" fmla="*/ 658 h 661"/>
                  <a:gd name="T34" fmla="*/ 12 w 130"/>
                  <a:gd name="T35" fmla="*/ 647 h 661"/>
                  <a:gd name="T36" fmla="*/ 24 w 130"/>
                  <a:gd name="T37" fmla="*/ 614 h 661"/>
                  <a:gd name="T38" fmla="*/ 36 w 130"/>
                  <a:gd name="T39" fmla="*/ 577 h 661"/>
                  <a:gd name="T40" fmla="*/ 48 w 130"/>
                  <a:gd name="T41" fmla="*/ 538 h 661"/>
                  <a:gd name="T42" fmla="*/ 62 w 130"/>
                  <a:gd name="T43" fmla="*/ 495 h 661"/>
                  <a:gd name="T44" fmla="*/ 73 w 130"/>
                  <a:gd name="T45" fmla="*/ 449 h 661"/>
                  <a:gd name="T46" fmla="*/ 87 w 130"/>
                  <a:gd name="T47" fmla="*/ 402 h 661"/>
                  <a:gd name="T48" fmla="*/ 98 w 130"/>
                  <a:gd name="T49" fmla="*/ 355 h 661"/>
                  <a:gd name="T50" fmla="*/ 108 w 130"/>
                  <a:gd name="T51" fmla="*/ 307 h 661"/>
                  <a:gd name="T52" fmla="*/ 116 w 130"/>
                  <a:gd name="T53" fmla="*/ 260 h 661"/>
                  <a:gd name="T54" fmla="*/ 124 w 130"/>
                  <a:gd name="T55" fmla="*/ 213 h 661"/>
                  <a:gd name="T56" fmla="*/ 128 w 130"/>
                  <a:gd name="T57" fmla="*/ 167 h 661"/>
                  <a:gd name="T58" fmla="*/ 130 w 130"/>
                  <a:gd name="T59" fmla="*/ 124 h 661"/>
                  <a:gd name="T60" fmla="*/ 129 w 130"/>
                  <a:gd name="T61" fmla="*/ 84 h 661"/>
                  <a:gd name="T62" fmla="*/ 124 w 130"/>
                  <a:gd name="T63" fmla="*/ 48 h 661"/>
                  <a:gd name="T64" fmla="*/ 115 w 130"/>
                  <a:gd name="T65" fmla="*/ 14 h 661"/>
                  <a:gd name="T66" fmla="*/ 110 w 130"/>
                  <a:gd name="T67" fmla="*/ 3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" h="661">
                    <a:moveTo>
                      <a:pt x="102" y="0"/>
                    </a:moveTo>
                    <a:lnTo>
                      <a:pt x="102" y="3"/>
                    </a:lnTo>
                    <a:lnTo>
                      <a:pt x="108" y="17"/>
                    </a:lnTo>
                    <a:lnTo>
                      <a:pt x="113" y="31"/>
                    </a:lnTo>
                    <a:lnTo>
                      <a:pt x="116" y="49"/>
                    </a:lnTo>
                    <a:lnTo>
                      <a:pt x="119" y="67"/>
                    </a:lnTo>
                    <a:lnTo>
                      <a:pt x="121" y="84"/>
                    </a:lnTo>
                    <a:lnTo>
                      <a:pt x="122" y="104"/>
                    </a:lnTo>
                    <a:lnTo>
                      <a:pt x="124" y="124"/>
                    </a:lnTo>
                    <a:lnTo>
                      <a:pt x="122" y="145"/>
                    </a:lnTo>
                    <a:lnTo>
                      <a:pt x="121" y="167"/>
                    </a:lnTo>
                    <a:lnTo>
                      <a:pt x="119" y="189"/>
                    </a:lnTo>
                    <a:lnTo>
                      <a:pt x="116" y="212"/>
                    </a:lnTo>
                    <a:lnTo>
                      <a:pt x="113" y="235"/>
                    </a:lnTo>
                    <a:lnTo>
                      <a:pt x="110" y="258"/>
                    </a:lnTo>
                    <a:lnTo>
                      <a:pt x="106" y="281"/>
                    </a:lnTo>
                    <a:lnTo>
                      <a:pt x="101" y="306"/>
                    </a:lnTo>
                    <a:lnTo>
                      <a:pt x="95" y="329"/>
                    </a:lnTo>
                    <a:lnTo>
                      <a:pt x="91" y="353"/>
                    </a:lnTo>
                    <a:lnTo>
                      <a:pt x="85" y="378"/>
                    </a:lnTo>
                    <a:lnTo>
                      <a:pt x="80" y="401"/>
                    </a:lnTo>
                    <a:lnTo>
                      <a:pt x="72" y="425"/>
                    </a:lnTo>
                    <a:lnTo>
                      <a:pt x="66" y="448"/>
                    </a:lnTo>
                    <a:lnTo>
                      <a:pt x="62" y="471"/>
                    </a:lnTo>
                    <a:lnTo>
                      <a:pt x="55" y="493"/>
                    </a:lnTo>
                    <a:lnTo>
                      <a:pt x="48" y="514"/>
                    </a:lnTo>
                    <a:lnTo>
                      <a:pt x="42" y="536"/>
                    </a:lnTo>
                    <a:lnTo>
                      <a:pt x="35" y="556"/>
                    </a:lnTo>
                    <a:lnTo>
                      <a:pt x="28" y="575"/>
                    </a:lnTo>
                    <a:lnTo>
                      <a:pt x="23" y="594"/>
                    </a:lnTo>
                    <a:lnTo>
                      <a:pt x="16" y="611"/>
                    </a:lnTo>
                    <a:lnTo>
                      <a:pt x="11" y="628"/>
                    </a:lnTo>
                    <a:lnTo>
                      <a:pt x="6" y="645"/>
                    </a:lnTo>
                    <a:lnTo>
                      <a:pt x="0" y="658"/>
                    </a:lnTo>
                    <a:lnTo>
                      <a:pt x="8" y="661"/>
                    </a:lnTo>
                    <a:lnTo>
                      <a:pt x="12" y="647"/>
                    </a:lnTo>
                    <a:lnTo>
                      <a:pt x="17" y="631"/>
                    </a:lnTo>
                    <a:lnTo>
                      <a:pt x="24" y="614"/>
                    </a:lnTo>
                    <a:lnTo>
                      <a:pt x="29" y="596"/>
                    </a:lnTo>
                    <a:lnTo>
                      <a:pt x="36" y="577"/>
                    </a:lnTo>
                    <a:lnTo>
                      <a:pt x="43" y="558"/>
                    </a:lnTo>
                    <a:lnTo>
                      <a:pt x="48" y="538"/>
                    </a:lnTo>
                    <a:lnTo>
                      <a:pt x="55" y="517"/>
                    </a:lnTo>
                    <a:lnTo>
                      <a:pt x="62" y="495"/>
                    </a:lnTo>
                    <a:lnTo>
                      <a:pt x="67" y="472"/>
                    </a:lnTo>
                    <a:lnTo>
                      <a:pt x="73" y="449"/>
                    </a:lnTo>
                    <a:lnTo>
                      <a:pt x="80" y="426"/>
                    </a:lnTo>
                    <a:lnTo>
                      <a:pt x="87" y="402"/>
                    </a:lnTo>
                    <a:lnTo>
                      <a:pt x="92" y="379"/>
                    </a:lnTo>
                    <a:lnTo>
                      <a:pt x="98" y="355"/>
                    </a:lnTo>
                    <a:lnTo>
                      <a:pt x="103" y="331"/>
                    </a:lnTo>
                    <a:lnTo>
                      <a:pt x="108" y="307"/>
                    </a:lnTo>
                    <a:lnTo>
                      <a:pt x="113" y="283"/>
                    </a:lnTo>
                    <a:lnTo>
                      <a:pt x="116" y="260"/>
                    </a:lnTo>
                    <a:lnTo>
                      <a:pt x="121" y="236"/>
                    </a:lnTo>
                    <a:lnTo>
                      <a:pt x="124" y="213"/>
                    </a:lnTo>
                    <a:lnTo>
                      <a:pt x="126" y="189"/>
                    </a:lnTo>
                    <a:lnTo>
                      <a:pt x="128" y="167"/>
                    </a:lnTo>
                    <a:lnTo>
                      <a:pt x="130" y="145"/>
                    </a:lnTo>
                    <a:lnTo>
                      <a:pt x="130" y="124"/>
                    </a:lnTo>
                    <a:lnTo>
                      <a:pt x="130" y="104"/>
                    </a:lnTo>
                    <a:lnTo>
                      <a:pt x="129" y="84"/>
                    </a:lnTo>
                    <a:lnTo>
                      <a:pt x="127" y="65"/>
                    </a:lnTo>
                    <a:lnTo>
                      <a:pt x="124" y="48"/>
                    </a:lnTo>
                    <a:lnTo>
                      <a:pt x="120" y="30"/>
                    </a:lnTo>
                    <a:lnTo>
                      <a:pt x="115" y="14"/>
                    </a:lnTo>
                    <a:lnTo>
                      <a:pt x="110" y="0"/>
                    </a:lnTo>
                    <a:lnTo>
                      <a:pt x="110" y="3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3" name="Freeform 2617">
                <a:extLst>
                  <a:ext uri="{FF2B5EF4-FFF2-40B4-BE49-F238E27FC236}">
                    <a16:creationId xmlns:a16="http://schemas.microsoft.com/office/drawing/2014/main" id="{7F6EB329-D8DE-4492-BA42-FF004304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396"/>
                <a:ext cx="14" cy="93"/>
              </a:xfrm>
              <a:custGeom>
                <a:avLst/>
                <a:gdLst>
                  <a:gd name="T0" fmla="*/ 38 w 42"/>
                  <a:gd name="T1" fmla="*/ 0 h 279"/>
                  <a:gd name="T2" fmla="*/ 35 w 42"/>
                  <a:gd name="T3" fmla="*/ 3 h 279"/>
                  <a:gd name="T4" fmla="*/ 35 w 42"/>
                  <a:gd name="T5" fmla="*/ 22 h 279"/>
                  <a:gd name="T6" fmla="*/ 35 w 42"/>
                  <a:gd name="T7" fmla="*/ 43 h 279"/>
                  <a:gd name="T8" fmla="*/ 35 w 42"/>
                  <a:gd name="T9" fmla="*/ 60 h 279"/>
                  <a:gd name="T10" fmla="*/ 34 w 42"/>
                  <a:gd name="T11" fmla="*/ 80 h 279"/>
                  <a:gd name="T12" fmla="*/ 34 w 42"/>
                  <a:gd name="T13" fmla="*/ 96 h 279"/>
                  <a:gd name="T14" fmla="*/ 33 w 42"/>
                  <a:gd name="T15" fmla="*/ 113 h 279"/>
                  <a:gd name="T16" fmla="*/ 32 w 42"/>
                  <a:gd name="T17" fmla="*/ 131 h 279"/>
                  <a:gd name="T18" fmla="*/ 31 w 42"/>
                  <a:gd name="T19" fmla="*/ 147 h 279"/>
                  <a:gd name="T20" fmla="*/ 28 w 42"/>
                  <a:gd name="T21" fmla="*/ 163 h 279"/>
                  <a:gd name="T22" fmla="*/ 26 w 42"/>
                  <a:gd name="T23" fmla="*/ 178 h 279"/>
                  <a:gd name="T24" fmla="*/ 23 w 42"/>
                  <a:gd name="T25" fmla="*/ 195 h 279"/>
                  <a:gd name="T26" fmla="*/ 19 w 42"/>
                  <a:gd name="T27" fmla="*/ 210 h 279"/>
                  <a:gd name="T28" fmla="*/ 16 w 42"/>
                  <a:gd name="T29" fmla="*/ 226 h 279"/>
                  <a:gd name="T30" fmla="*/ 12 w 42"/>
                  <a:gd name="T31" fmla="*/ 243 h 279"/>
                  <a:gd name="T32" fmla="*/ 6 w 42"/>
                  <a:gd name="T33" fmla="*/ 258 h 279"/>
                  <a:gd name="T34" fmla="*/ 0 w 42"/>
                  <a:gd name="T35" fmla="*/ 276 h 279"/>
                  <a:gd name="T36" fmla="*/ 7 w 42"/>
                  <a:gd name="T37" fmla="*/ 279 h 279"/>
                  <a:gd name="T38" fmla="*/ 13 w 42"/>
                  <a:gd name="T39" fmla="*/ 261 h 279"/>
                  <a:gd name="T40" fmla="*/ 18 w 42"/>
                  <a:gd name="T41" fmla="*/ 244 h 279"/>
                  <a:gd name="T42" fmla="*/ 23 w 42"/>
                  <a:gd name="T43" fmla="*/ 229 h 279"/>
                  <a:gd name="T44" fmla="*/ 27 w 42"/>
                  <a:gd name="T45" fmla="*/ 212 h 279"/>
                  <a:gd name="T46" fmla="*/ 31 w 42"/>
                  <a:gd name="T47" fmla="*/ 196 h 279"/>
                  <a:gd name="T48" fmla="*/ 33 w 42"/>
                  <a:gd name="T49" fmla="*/ 180 h 279"/>
                  <a:gd name="T50" fmla="*/ 35 w 42"/>
                  <a:gd name="T51" fmla="*/ 164 h 279"/>
                  <a:gd name="T52" fmla="*/ 37 w 42"/>
                  <a:gd name="T53" fmla="*/ 148 h 279"/>
                  <a:gd name="T54" fmla="*/ 38 w 42"/>
                  <a:gd name="T55" fmla="*/ 131 h 279"/>
                  <a:gd name="T56" fmla="*/ 38 w 42"/>
                  <a:gd name="T57" fmla="*/ 113 h 279"/>
                  <a:gd name="T58" fmla="*/ 41 w 42"/>
                  <a:gd name="T59" fmla="*/ 96 h 279"/>
                  <a:gd name="T60" fmla="*/ 41 w 42"/>
                  <a:gd name="T61" fmla="*/ 80 h 279"/>
                  <a:gd name="T62" fmla="*/ 42 w 42"/>
                  <a:gd name="T63" fmla="*/ 60 h 279"/>
                  <a:gd name="T64" fmla="*/ 42 w 42"/>
                  <a:gd name="T65" fmla="*/ 43 h 279"/>
                  <a:gd name="T66" fmla="*/ 42 w 42"/>
                  <a:gd name="T67" fmla="*/ 22 h 279"/>
                  <a:gd name="T68" fmla="*/ 42 w 42"/>
                  <a:gd name="T69" fmla="*/ 3 h 279"/>
                  <a:gd name="T70" fmla="*/ 36 w 42"/>
                  <a:gd name="T71" fmla="*/ 6 h 279"/>
                  <a:gd name="T72" fmla="*/ 38 w 42"/>
                  <a:gd name="T73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279">
                    <a:moveTo>
                      <a:pt x="38" y="0"/>
                    </a:moveTo>
                    <a:lnTo>
                      <a:pt x="35" y="3"/>
                    </a:lnTo>
                    <a:lnTo>
                      <a:pt x="35" y="22"/>
                    </a:lnTo>
                    <a:lnTo>
                      <a:pt x="35" y="43"/>
                    </a:lnTo>
                    <a:lnTo>
                      <a:pt x="35" y="60"/>
                    </a:lnTo>
                    <a:lnTo>
                      <a:pt x="34" y="80"/>
                    </a:lnTo>
                    <a:lnTo>
                      <a:pt x="34" y="96"/>
                    </a:lnTo>
                    <a:lnTo>
                      <a:pt x="33" y="113"/>
                    </a:lnTo>
                    <a:lnTo>
                      <a:pt x="32" y="131"/>
                    </a:lnTo>
                    <a:lnTo>
                      <a:pt x="31" y="147"/>
                    </a:lnTo>
                    <a:lnTo>
                      <a:pt x="28" y="163"/>
                    </a:lnTo>
                    <a:lnTo>
                      <a:pt x="26" y="178"/>
                    </a:lnTo>
                    <a:lnTo>
                      <a:pt x="23" y="195"/>
                    </a:lnTo>
                    <a:lnTo>
                      <a:pt x="19" y="210"/>
                    </a:lnTo>
                    <a:lnTo>
                      <a:pt x="16" y="226"/>
                    </a:lnTo>
                    <a:lnTo>
                      <a:pt x="12" y="243"/>
                    </a:lnTo>
                    <a:lnTo>
                      <a:pt x="6" y="258"/>
                    </a:lnTo>
                    <a:lnTo>
                      <a:pt x="0" y="276"/>
                    </a:lnTo>
                    <a:lnTo>
                      <a:pt x="7" y="279"/>
                    </a:lnTo>
                    <a:lnTo>
                      <a:pt x="13" y="261"/>
                    </a:lnTo>
                    <a:lnTo>
                      <a:pt x="18" y="244"/>
                    </a:lnTo>
                    <a:lnTo>
                      <a:pt x="23" y="229"/>
                    </a:lnTo>
                    <a:lnTo>
                      <a:pt x="27" y="212"/>
                    </a:lnTo>
                    <a:lnTo>
                      <a:pt x="31" y="196"/>
                    </a:lnTo>
                    <a:lnTo>
                      <a:pt x="33" y="180"/>
                    </a:lnTo>
                    <a:lnTo>
                      <a:pt x="35" y="164"/>
                    </a:lnTo>
                    <a:lnTo>
                      <a:pt x="37" y="148"/>
                    </a:lnTo>
                    <a:lnTo>
                      <a:pt x="38" y="131"/>
                    </a:lnTo>
                    <a:lnTo>
                      <a:pt x="38" y="113"/>
                    </a:lnTo>
                    <a:lnTo>
                      <a:pt x="41" y="96"/>
                    </a:lnTo>
                    <a:lnTo>
                      <a:pt x="41" y="80"/>
                    </a:lnTo>
                    <a:lnTo>
                      <a:pt x="42" y="60"/>
                    </a:lnTo>
                    <a:lnTo>
                      <a:pt x="42" y="43"/>
                    </a:lnTo>
                    <a:lnTo>
                      <a:pt x="42" y="22"/>
                    </a:lnTo>
                    <a:lnTo>
                      <a:pt x="42" y="3"/>
                    </a:lnTo>
                    <a:lnTo>
                      <a:pt x="36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4" name="Freeform 2618">
                <a:extLst>
                  <a:ext uri="{FF2B5EF4-FFF2-40B4-BE49-F238E27FC236}">
                    <a16:creationId xmlns:a16="http://schemas.microsoft.com/office/drawing/2014/main" id="{28990E91-1A49-4B27-815A-3E06157C1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299"/>
                <a:ext cx="59" cy="99"/>
              </a:xfrm>
              <a:custGeom>
                <a:avLst/>
                <a:gdLst>
                  <a:gd name="T0" fmla="*/ 170 w 176"/>
                  <a:gd name="T1" fmla="*/ 0 h 297"/>
                  <a:gd name="T2" fmla="*/ 165 w 176"/>
                  <a:gd name="T3" fmla="*/ 11 h 297"/>
                  <a:gd name="T4" fmla="*/ 158 w 176"/>
                  <a:gd name="T5" fmla="*/ 28 h 297"/>
                  <a:gd name="T6" fmla="*/ 150 w 176"/>
                  <a:gd name="T7" fmla="*/ 48 h 297"/>
                  <a:gd name="T8" fmla="*/ 139 w 176"/>
                  <a:gd name="T9" fmla="*/ 70 h 297"/>
                  <a:gd name="T10" fmla="*/ 128 w 176"/>
                  <a:gd name="T11" fmla="*/ 94 h 297"/>
                  <a:gd name="T12" fmla="*/ 117 w 176"/>
                  <a:gd name="T13" fmla="*/ 120 h 297"/>
                  <a:gd name="T14" fmla="*/ 105 w 176"/>
                  <a:gd name="T15" fmla="*/ 146 h 297"/>
                  <a:gd name="T16" fmla="*/ 91 w 176"/>
                  <a:gd name="T17" fmla="*/ 172 h 297"/>
                  <a:gd name="T18" fmla="*/ 76 w 176"/>
                  <a:gd name="T19" fmla="*/ 197 h 297"/>
                  <a:gd name="T20" fmla="*/ 63 w 176"/>
                  <a:gd name="T21" fmla="*/ 220 h 297"/>
                  <a:gd name="T22" fmla="*/ 50 w 176"/>
                  <a:gd name="T23" fmla="*/ 241 h 297"/>
                  <a:gd name="T24" fmla="*/ 37 w 176"/>
                  <a:gd name="T25" fmla="*/ 260 h 297"/>
                  <a:gd name="T26" fmla="*/ 25 w 176"/>
                  <a:gd name="T27" fmla="*/ 274 h 297"/>
                  <a:gd name="T28" fmla="*/ 16 w 176"/>
                  <a:gd name="T29" fmla="*/ 284 h 297"/>
                  <a:gd name="T30" fmla="*/ 8 w 176"/>
                  <a:gd name="T31" fmla="*/ 289 h 297"/>
                  <a:gd name="T32" fmla="*/ 4 w 176"/>
                  <a:gd name="T33" fmla="*/ 289 h 297"/>
                  <a:gd name="T34" fmla="*/ 0 w 176"/>
                  <a:gd name="T35" fmla="*/ 296 h 297"/>
                  <a:gd name="T36" fmla="*/ 10 w 176"/>
                  <a:gd name="T37" fmla="*/ 297 h 297"/>
                  <a:gd name="T38" fmla="*/ 20 w 176"/>
                  <a:gd name="T39" fmla="*/ 290 h 297"/>
                  <a:gd name="T40" fmla="*/ 32 w 176"/>
                  <a:gd name="T41" fmla="*/ 279 h 297"/>
                  <a:gd name="T42" fmla="*/ 43 w 176"/>
                  <a:gd name="T43" fmla="*/ 264 h 297"/>
                  <a:gd name="T44" fmla="*/ 56 w 176"/>
                  <a:gd name="T45" fmla="*/ 245 h 297"/>
                  <a:gd name="T46" fmla="*/ 69 w 176"/>
                  <a:gd name="T47" fmla="*/ 224 h 297"/>
                  <a:gd name="T48" fmla="*/ 82 w 176"/>
                  <a:gd name="T49" fmla="*/ 200 h 297"/>
                  <a:gd name="T50" fmla="*/ 97 w 176"/>
                  <a:gd name="T51" fmla="*/ 176 h 297"/>
                  <a:gd name="T52" fmla="*/ 110 w 176"/>
                  <a:gd name="T53" fmla="*/ 149 h 297"/>
                  <a:gd name="T54" fmla="*/ 124 w 176"/>
                  <a:gd name="T55" fmla="*/ 123 h 297"/>
                  <a:gd name="T56" fmla="*/ 136 w 176"/>
                  <a:gd name="T57" fmla="*/ 97 h 297"/>
                  <a:gd name="T58" fmla="*/ 147 w 176"/>
                  <a:gd name="T59" fmla="*/ 72 h 297"/>
                  <a:gd name="T60" fmla="*/ 157 w 176"/>
                  <a:gd name="T61" fmla="*/ 50 h 297"/>
                  <a:gd name="T62" fmla="*/ 165 w 176"/>
                  <a:gd name="T63" fmla="*/ 30 h 297"/>
                  <a:gd name="T64" fmla="*/ 172 w 176"/>
                  <a:gd name="T65" fmla="*/ 14 h 297"/>
                  <a:gd name="T66" fmla="*/ 176 w 176"/>
                  <a:gd name="T67" fmla="*/ 1 h 297"/>
                  <a:gd name="T68" fmla="*/ 170 w 176"/>
                  <a:gd name="T6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6" h="297">
                    <a:moveTo>
                      <a:pt x="170" y="0"/>
                    </a:moveTo>
                    <a:lnTo>
                      <a:pt x="165" y="11"/>
                    </a:lnTo>
                    <a:lnTo>
                      <a:pt x="158" y="28"/>
                    </a:lnTo>
                    <a:lnTo>
                      <a:pt x="150" y="48"/>
                    </a:lnTo>
                    <a:lnTo>
                      <a:pt x="139" y="70"/>
                    </a:lnTo>
                    <a:lnTo>
                      <a:pt x="128" y="94"/>
                    </a:lnTo>
                    <a:lnTo>
                      <a:pt x="117" y="120"/>
                    </a:lnTo>
                    <a:lnTo>
                      <a:pt x="105" y="146"/>
                    </a:lnTo>
                    <a:lnTo>
                      <a:pt x="91" y="172"/>
                    </a:lnTo>
                    <a:lnTo>
                      <a:pt x="76" y="197"/>
                    </a:lnTo>
                    <a:lnTo>
                      <a:pt x="63" y="220"/>
                    </a:lnTo>
                    <a:lnTo>
                      <a:pt x="50" y="241"/>
                    </a:lnTo>
                    <a:lnTo>
                      <a:pt x="37" y="260"/>
                    </a:lnTo>
                    <a:lnTo>
                      <a:pt x="25" y="274"/>
                    </a:lnTo>
                    <a:lnTo>
                      <a:pt x="16" y="284"/>
                    </a:lnTo>
                    <a:lnTo>
                      <a:pt x="8" y="289"/>
                    </a:lnTo>
                    <a:lnTo>
                      <a:pt x="4" y="289"/>
                    </a:lnTo>
                    <a:lnTo>
                      <a:pt x="0" y="296"/>
                    </a:lnTo>
                    <a:lnTo>
                      <a:pt x="10" y="297"/>
                    </a:lnTo>
                    <a:lnTo>
                      <a:pt x="20" y="290"/>
                    </a:lnTo>
                    <a:lnTo>
                      <a:pt x="32" y="279"/>
                    </a:lnTo>
                    <a:lnTo>
                      <a:pt x="43" y="264"/>
                    </a:lnTo>
                    <a:lnTo>
                      <a:pt x="56" y="245"/>
                    </a:lnTo>
                    <a:lnTo>
                      <a:pt x="69" y="224"/>
                    </a:lnTo>
                    <a:lnTo>
                      <a:pt x="82" y="200"/>
                    </a:lnTo>
                    <a:lnTo>
                      <a:pt x="97" y="176"/>
                    </a:lnTo>
                    <a:lnTo>
                      <a:pt x="110" y="149"/>
                    </a:lnTo>
                    <a:lnTo>
                      <a:pt x="124" y="123"/>
                    </a:lnTo>
                    <a:lnTo>
                      <a:pt x="136" y="97"/>
                    </a:lnTo>
                    <a:lnTo>
                      <a:pt x="147" y="72"/>
                    </a:lnTo>
                    <a:lnTo>
                      <a:pt x="157" y="50"/>
                    </a:lnTo>
                    <a:lnTo>
                      <a:pt x="165" y="30"/>
                    </a:lnTo>
                    <a:lnTo>
                      <a:pt x="172" y="14"/>
                    </a:lnTo>
                    <a:lnTo>
                      <a:pt x="176" y="1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5" name="Freeform 2619">
                <a:extLst>
                  <a:ext uri="{FF2B5EF4-FFF2-40B4-BE49-F238E27FC236}">
                    <a16:creationId xmlns:a16="http://schemas.microsoft.com/office/drawing/2014/main" id="{5F04798D-29F5-4875-8F67-7E3DD2CB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012"/>
                <a:ext cx="87" cy="287"/>
              </a:xfrm>
              <a:custGeom>
                <a:avLst/>
                <a:gdLst>
                  <a:gd name="T0" fmla="*/ 255 w 263"/>
                  <a:gd name="T1" fmla="*/ 0 h 861"/>
                  <a:gd name="T2" fmla="*/ 0 w 263"/>
                  <a:gd name="T3" fmla="*/ 859 h 861"/>
                  <a:gd name="T4" fmla="*/ 6 w 263"/>
                  <a:gd name="T5" fmla="*/ 861 h 861"/>
                  <a:gd name="T6" fmla="*/ 263 w 263"/>
                  <a:gd name="T7" fmla="*/ 0 h 861"/>
                  <a:gd name="T8" fmla="*/ 255 w 263"/>
                  <a:gd name="T9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61">
                    <a:moveTo>
                      <a:pt x="255" y="0"/>
                    </a:moveTo>
                    <a:lnTo>
                      <a:pt x="0" y="859"/>
                    </a:lnTo>
                    <a:lnTo>
                      <a:pt x="6" y="861"/>
                    </a:lnTo>
                    <a:lnTo>
                      <a:pt x="263" y="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6" name="Freeform 2620">
                <a:extLst>
                  <a:ext uri="{FF2B5EF4-FFF2-40B4-BE49-F238E27FC236}">
                    <a16:creationId xmlns:a16="http://schemas.microsoft.com/office/drawing/2014/main" id="{CF97D418-8217-413D-B69F-0D40F3FDA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842"/>
                <a:ext cx="15" cy="171"/>
              </a:xfrm>
              <a:custGeom>
                <a:avLst/>
                <a:gdLst>
                  <a:gd name="T0" fmla="*/ 35 w 46"/>
                  <a:gd name="T1" fmla="*/ 1 h 513"/>
                  <a:gd name="T2" fmla="*/ 37 w 46"/>
                  <a:gd name="T3" fmla="*/ 24 h 513"/>
                  <a:gd name="T4" fmla="*/ 39 w 46"/>
                  <a:gd name="T5" fmla="*/ 51 h 513"/>
                  <a:gd name="T6" fmla="*/ 39 w 46"/>
                  <a:gd name="T7" fmla="*/ 80 h 513"/>
                  <a:gd name="T8" fmla="*/ 39 w 46"/>
                  <a:gd name="T9" fmla="*/ 111 h 513"/>
                  <a:gd name="T10" fmla="*/ 37 w 46"/>
                  <a:gd name="T11" fmla="*/ 143 h 513"/>
                  <a:gd name="T12" fmla="*/ 36 w 46"/>
                  <a:gd name="T13" fmla="*/ 176 h 513"/>
                  <a:gd name="T14" fmla="*/ 33 w 46"/>
                  <a:gd name="T15" fmla="*/ 209 h 513"/>
                  <a:gd name="T16" fmla="*/ 31 w 46"/>
                  <a:gd name="T17" fmla="*/ 244 h 513"/>
                  <a:gd name="T18" fmla="*/ 27 w 46"/>
                  <a:gd name="T19" fmla="*/ 279 h 513"/>
                  <a:gd name="T20" fmla="*/ 24 w 46"/>
                  <a:gd name="T21" fmla="*/ 315 h 513"/>
                  <a:gd name="T22" fmla="*/ 19 w 46"/>
                  <a:gd name="T23" fmla="*/ 350 h 513"/>
                  <a:gd name="T24" fmla="*/ 16 w 46"/>
                  <a:gd name="T25" fmla="*/ 383 h 513"/>
                  <a:gd name="T26" fmla="*/ 11 w 46"/>
                  <a:gd name="T27" fmla="*/ 417 h 513"/>
                  <a:gd name="T28" fmla="*/ 7 w 46"/>
                  <a:gd name="T29" fmla="*/ 451 h 513"/>
                  <a:gd name="T30" fmla="*/ 4 w 46"/>
                  <a:gd name="T31" fmla="*/ 482 h 513"/>
                  <a:gd name="T32" fmla="*/ 0 w 46"/>
                  <a:gd name="T33" fmla="*/ 512 h 513"/>
                  <a:gd name="T34" fmla="*/ 9 w 46"/>
                  <a:gd name="T35" fmla="*/ 499 h 513"/>
                  <a:gd name="T36" fmla="*/ 14 w 46"/>
                  <a:gd name="T37" fmla="*/ 467 h 513"/>
                  <a:gd name="T38" fmla="*/ 17 w 46"/>
                  <a:gd name="T39" fmla="*/ 436 h 513"/>
                  <a:gd name="T40" fmla="*/ 22 w 46"/>
                  <a:gd name="T41" fmla="*/ 402 h 513"/>
                  <a:gd name="T42" fmla="*/ 25 w 46"/>
                  <a:gd name="T43" fmla="*/ 366 h 513"/>
                  <a:gd name="T44" fmla="*/ 28 w 46"/>
                  <a:gd name="T45" fmla="*/ 333 h 513"/>
                  <a:gd name="T46" fmla="*/ 33 w 46"/>
                  <a:gd name="T47" fmla="*/ 297 h 513"/>
                  <a:gd name="T48" fmla="*/ 36 w 46"/>
                  <a:gd name="T49" fmla="*/ 262 h 513"/>
                  <a:gd name="T50" fmla="*/ 39 w 46"/>
                  <a:gd name="T51" fmla="*/ 226 h 513"/>
                  <a:gd name="T52" fmla="*/ 42 w 46"/>
                  <a:gd name="T53" fmla="*/ 193 h 513"/>
                  <a:gd name="T54" fmla="*/ 44 w 46"/>
                  <a:gd name="T55" fmla="*/ 159 h 513"/>
                  <a:gd name="T56" fmla="*/ 46 w 46"/>
                  <a:gd name="T57" fmla="*/ 126 h 513"/>
                  <a:gd name="T58" fmla="*/ 46 w 46"/>
                  <a:gd name="T59" fmla="*/ 95 h 513"/>
                  <a:gd name="T60" fmla="*/ 46 w 46"/>
                  <a:gd name="T61" fmla="*/ 66 h 513"/>
                  <a:gd name="T62" fmla="*/ 46 w 46"/>
                  <a:gd name="T63" fmla="*/ 39 h 513"/>
                  <a:gd name="T64" fmla="*/ 44 w 46"/>
                  <a:gd name="T65" fmla="*/ 12 h 513"/>
                  <a:gd name="T66" fmla="*/ 42 w 46"/>
                  <a:gd name="T67" fmla="*/ 1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513">
                    <a:moveTo>
                      <a:pt x="35" y="1"/>
                    </a:moveTo>
                    <a:lnTo>
                      <a:pt x="35" y="1"/>
                    </a:lnTo>
                    <a:lnTo>
                      <a:pt x="36" y="14"/>
                    </a:lnTo>
                    <a:lnTo>
                      <a:pt x="37" y="24"/>
                    </a:lnTo>
                    <a:lnTo>
                      <a:pt x="38" y="39"/>
                    </a:lnTo>
                    <a:lnTo>
                      <a:pt x="39" y="51"/>
                    </a:lnTo>
                    <a:lnTo>
                      <a:pt x="39" y="66"/>
                    </a:lnTo>
                    <a:lnTo>
                      <a:pt x="39" y="80"/>
                    </a:lnTo>
                    <a:lnTo>
                      <a:pt x="39" y="95"/>
                    </a:lnTo>
                    <a:lnTo>
                      <a:pt x="39" y="111"/>
                    </a:lnTo>
                    <a:lnTo>
                      <a:pt x="38" y="126"/>
                    </a:lnTo>
                    <a:lnTo>
                      <a:pt x="37" y="143"/>
                    </a:lnTo>
                    <a:lnTo>
                      <a:pt x="36" y="159"/>
                    </a:lnTo>
                    <a:lnTo>
                      <a:pt x="36" y="176"/>
                    </a:lnTo>
                    <a:lnTo>
                      <a:pt x="35" y="193"/>
                    </a:lnTo>
                    <a:lnTo>
                      <a:pt x="33" y="209"/>
                    </a:lnTo>
                    <a:lnTo>
                      <a:pt x="32" y="226"/>
                    </a:lnTo>
                    <a:lnTo>
                      <a:pt x="31" y="244"/>
                    </a:lnTo>
                    <a:lnTo>
                      <a:pt x="28" y="262"/>
                    </a:lnTo>
                    <a:lnTo>
                      <a:pt x="27" y="279"/>
                    </a:lnTo>
                    <a:lnTo>
                      <a:pt x="25" y="297"/>
                    </a:lnTo>
                    <a:lnTo>
                      <a:pt x="24" y="315"/>
                    </a:lnTo>
                    <a:lnTo>
                      <a:pt x="23" y="332"/>
                    </a:lnTo>
                    <a:lnTo>
                      <a:pt x="19" y="350"/>
                    </a:lnTo>
                    <a:lnTo>
                      <a:pt x="18" y="366"/>
                    </a:lnTo>
                    <a:lnTo>
                      <a:pt x="16" y="383"/>
                    </a:lnTo>
                    <a:lnTo>
                      <a:pt x="14" y="400"/>
                    </a:lnTo>
                    <a:lnTo>
                      <a:pt x="11" y="417"/>
                    </a:lnTo>
                    <a:lnTo>
                      <a:pt x="9" y="434"/>
                    </a:lnTo>
                    <a:lnTo>
                      <a:pt x="7" y="451"/>
                    </a:lnTo>
                    <a:lnTo>
                      <a:pt x="6" y="465"/>
                    </a:lnTo>
                    <a:lnTo>
                      <a:pt x="4" y="482"/>
                    </a:lnTo>
                    <a:lnTo>
                      <a:pt x="1" y="498"/>
                    </a:lnTo>
                    <a:lnTo>
                      <a:pt x="0" y="512"/>
                    </a:lnTo>
                    <a:lnTo>
                      <a:pt x="7" y="513"/>
                    </a:lnTo>
                    <a:lnTo>
                      <a:pt x="9" y="499"/>
                    </a:lnTo>
                    <a:lnTo>
                      <a:pt x="11" y="484"/>
                    </a:lnTo>
                    <a:lnTo>
                      <a:pt x="14" y="467"/>
                    </a:lnTo>
                    <a:lnTo>
                      <a:pt x="15" y="452"/>
                    </a:lnTo>
                    <a:lnTo>
                      <a:pt x="17" y="436"/>
                    </a:lnTo>
                    <a:lnTo>
                      <a:pt x="19" y="419"/>
                    </a:lnTo>
                    <a:lnTo>
                      <a:pt x="22" y="402"/>
                    </a:lnTo>
                    <a:lnTo>
                      <a:pt x="24" y="386"/>
                    </a:lnTo>
                    <a:lnTo>
                      <a:pt x="25" y="366"/>
                    </a:lnTo>
                    <a:lnTo>
                      <a:pt x="26" y="350"/>
                    </a:lnTo>
                    <a:lnTo>
                      <a:pt x="28" y="333"/>
                    </a:lnTo>
                    <a:lnTo>
                      <a:pt x="31" y="315"/>
                    </a:lnTo>
                    <a:lnTo>
                      <a:pt x="33" y="297"/>
                    </a:lnTo>
                    <a:lnTo>
                      <a:pt x="35" y="279"/>
                    </a:lnTo>
                    <a:lnTo>
                      <a:pt x="36" y="262"/>
                    </a:lnTo>
                    <a:lnTo>
                      <a:pt x="37" y="244"/>
                    </a:lnTo>
                    <a:lnTo>
                      <a:pt x="39" y="226"/>
                    </a:lnTo>
                    <a:lnTo>
                      <a:pt x="41" y="209"/>
                    </a:lnTo>
                    <a:lnTo>
                      <a:pt x="42" y="193"/>
                    </a:lnTo>
                    <a:lnTo>
                      <a:pt x="44" y="176"/>
                    </a:lnTo>
                    <a:lnTo>
                      <a:pt x="44" y="159"/>
                    </a:lnTo>
                    <a:lnTo>
                      <a:pt x="45" y="143"/>
                    </a:lnTo>
                    <a:lnTo>
                      <a:pt x="46" y="126"/>
                    </a:lnTo>
                    <a:lnTo>
                      <a:pt x="46" y="111"/>
                    </a:lnTo>
                    <a:lnTo>
                      <a:pt x="46" y="95"/>
                    </a:lnTo>
                    <a:lnTo>
                      <a:pt x="46" y="80"/>
                    </a:lnTo>
                    <a:lnTo>
                      <a:pt x="46" y="66"/>
                    </a:lnTo>
                    <a:lnTo>
                      <a:pt x="46" y="51"/>
                    </a:lnTo>
                    <a:lnTo>
                      <a:pt x="46" y="39"/>
                    </a:lnTo>
                    <a:lnTo>
                      <a:pt x="45" y="24"/>
                    </a:lnTo>
                    <a:lnTo>
                      <a:pt x="44" y="12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7" name="Freeform 2621">
                <a:extLst>
                  <a:ext uri="{FF2B5EF4-FFF2-40B4-BE49-F238E27FC236}">
                    <a16:creationId xmlns:a16="http://schemas.microsoft.com/office/drawing/2014/main" id="{E87C389A-F935-40ED-8047-8B91AA81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72"/>
                <a:ext cx="40" cy="170"/>
              </a:xfrm>
              <a:custGeom>
                <a:avLst/>
                <a:gdLst>
                  <a:gd name="T0" fmla="*/ 0 w 120"/>
                  <a:gd name="T1" fmla="*/ 3 h 509"/>
                  <a:gd name="T2" fmla="*/ 12 w 120"/>
                  <a:gd name="T3" fmla="*/ 32 h 509"/>
                  <a:gd name="T4" fmla="*/ 22 w 120"/>
                  <a:gd name="T5" fmla="*/ 62 h 509"/>
                  <a:gd name="T6" fmla="*/ 32 w 120"/>
                  <a:gd name="T7" fmla="*/ 94 h 509"/>
                  <a:gd name="T8" fmla="*/ 44 w 120"/>
                  <a:gd name="T9" fmla="*/ 125 h 509"/>
                  <a:gd name="T10" fmla="*/ 53 w 120"/>
                  <a:gd name="T11" fmla="*/ 156 h 509"/>
                  <a:gd name="T12" fmla="*/ 60 w 120"/>
                  <a:gd name="T13" fmla="*/ 186 h 509"/>
                  <a:gd name="T14" fmla="*/ 69 w 120"/>
                  <a:gd name="T15" fmla="*/ 218 h 509"/>
                  <a:gd name="T16" fmla="*/ 77 w 120"/>
                  <a:gd name="T17" fmla="*/ 251 h 509"/>
                  <a:gd name="T18" fmla="*/ 85 w 120"/>
                  <a:gd name="T19" fmla="*/ 282 h 509"/>
                  <a:gd name="T20" fmla="*/ 91 w 120"/>
                  <a:gd name="T21" fmla="*/ 315 h 509"/>
                  <a:gd name="T22" fmla="*/ 97 w 120"/>
                  <a:gd name="T23" fmla="*/ 347 h 509"/>
                  <a:gd name="T24" fmla="*/ 102 w 120"/>
                  <a:gd name="T25" fmla="*/ 380 h 509"/>
                  <a:gd name="T26" fmla="*/ 105 w 120"/>
                  <a:gd name="T27" fmla="*/ 412 h 509"/>
                  <a:gd name="T28" fmla="*/ 108 w 120"/>
                  <a:gd name="T29" fmla="*/ 445 h 509"/>
                  <a:gd name="T30" fmla="*/ 111 w 120"/>
                  <a:gd name="T31" fmla="*/ 476 h 509"/>
                  <a:gd name="T32" fmla="*/ 112 w 120"/>
                  <a:gd name="T33" fmla="*/ 509 h 509"/>
                  <a:gd name="T34" fmla="*/ 119 w 120"/>
                  <a:gd name="T35" fmla="*/ 493 h 509"/>
                  <a:gd name="T36" fmla="*/ 116 w 120"/>
                  <a:gd name="T37" fmla="*/ 461 h 509"/>
                  <a:gd name="T38" fmla="*/ 114 w 120"/>
                  <a:gd name="T39" fmla="*/ 428 h 509"/>
                  <a:gd name="T40" fmla="*/ 111 w 120"/>
                  <a:gd name="T41" fmla="*/ 394 h 509"/>
                  <a:gd name="T42" fmla="*/ 106 w 120"/>
                  <a:gd name="T43" fmla="*/ 362 h 509"/>
                  <a:gd name="T44" fmla="*/ 102 w 120"/>
                  <a:gd name="T45" fmla="*/ 331 h 509"/>
                  <a:gd name="T46" fmla="*/ 95 w 120"/>
                  <a:gd name="T47" fmla="*/ 297 h 509"/>
                  <a:gd name="T48" fmla="*/ 88 w 120"/>
                  <a:gd name="T49" fmla="*/ 265 h 509"/>
                  <a:gd name="T50" fmla="*/ 81 w 120"/>
                  <a:gd name="T51" fmla="*/ 233 h 509"/>
                  <a:gd name="T52" fmla="*/ 73 w 120"/>
                  <a:gd name="T53" fmla="*/ 202 h 509"/>
                  <a:gd name="T54" fmla="*/ 64 w 120"/>
                  <a:gd name="T55" fmla="*/ 169 h 509"/>
                  <a:gd name="T56" fmla="*/ 55 w 120"/>
                  <a:gd name="T57" fmla="*/ 138 h 509"/>
                  <a:gd name="T58" fmla="*/ 45 w 120"/>
                  <a:gd name="T59" fmla="*/ 106 h 509"/>
                  <a:gd name="T60" fmla="*/ 35 w 120"/>
                  <a:gd name="T61" fmla="*/ 75 h 509"/>
                  <a:gd name="T62" fmla="*/ 25 w 120"/>
                  <a:gd name="T63" fmla="*/ 45 h 509"/>
                  <a:gd name="T64" fmla="*/ 13 w 120"/>
                  <a:gd name="T65" fmla="*/ 14 h 509"/>
                  <a:gd name="T66" fmla="*/ 7 w 120"/>
                  <a:gd name="T67" fmla="*/ 3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509">
                    <a:moveTo>
                      <a:pt x="0" y="0"/>
                    </a:moveTo>
                    <a:lnTo>
                      <a:pt x="0" y="3"/>
                    </a:lnTo>
                    <a:lnTo>
                      <a:pt x="5" y="18"/>
                    </a:lnTo>
                    <a:lnTo>
                      <a:pt x="12" y="32"/>
                    </a:lnTo>
                    <a:lnTo>
                      <a:pt x="17" y="47"/>
                    </a:lnTo>
                    <a:lnTo>
                      <a:pt x="22" y="62"/>
                    </a:lnTo>
                    <a:lnTo>
                      <a:pt x="28" y="78"/>
                    </a:lnTo>
                    <a:lnTo>
                      <a:pt x="32" y="94"/>
                    </a:lnTo>
                    <a:lnTo>
                      <a:pt x="38" y="110"/>
                    </a:lnTo>
                    <a:lnTo>
                      <a:pt x="44" y="125"/>
                    </a:lnTo>
                    <a:lnTo>
                      <a:pt x="48" y="140"/>
                    </a:lnTo>
                    <a:lnTo>
                      <a:pt x="53" y="156"/>
                    </a:lnTo>
                    <a:lnTo>
                      <a:pt x="57" y="171"/>
                    </a:lnTo>
                    <a:lnTo>
                      <a:pt x="60" y="186"/>
                    </a:lnTo>
                    <a:lnTo>
                      <a:pt x="65" y="203"/>
                    </a:lnTo>
                    <a:lnTo>
                      <a:pt x="69" y="218"/>
                    </a:lnTo>
                    <a:lnTo>
                      <a:pt x="73" y="234"/>
                    </a:lnTo>
                    <a:lnTo>
                      <a:pt x="77" y="251"/>
                    </a:lnTo>
                    <a:lnTo>
                      <a:pt x="81" y="267"/>
                    </a:lnTo>
                    <a:lnTo>
                      <a:pt x="85" y="282"/>
                    </a:lnTo>
                    <a:lnTo>
                      <a:pt x="87" y="299"/>
                    </a:lnTo>
                    <a:lnTo>
                      <a:pt x="91" y="315"/>
                    </a:lnTo>
                    <a:lnTo>
                      <a:pt x="94" y="331"/>
                    </a:lnTo>
                    <a:lnTo>
                      <a:pt x="97" y="347"/>
                    </a:lnTo>
                    <a:lnTo>
                      <a:pt x="100" y="363"/>
                    </a:lnTo>
                    <a:lnTo>
                      <a:pt x="102" y="380"/>
                    </a:lnTo>
                    <a:lnTo>
                      <a:pt x="103" y="396"/>
                    </a:lnTo>
                    <a:lnTo>
                      <a:pt x="105" y="412"/>
                    </a:lnTo>
                    <a:lnTo>
                      <a:pt x="106" y="428"/>
                    </a:lnTo>
                    <a:lnTo>
                      <a:pt x="108" y="445"/>
                    </a:lnTo>
                    <a:lnTo>
                      <a:pt x="110" y="461"/>
                    </a:lnTo>
                    <a:lnTo>
                      <a:pt x="111" y="476"/>
                    </a:lnTo>
                    <a:lnTo>
                      <a:pt x="111" y="493"/>
                    </a:lnTo>
                    <a:lnTo>
                      <a:pt x="112" y="509"/>
                    </a:lnTo>
                    <a:lnTo>
                      <a:pt x="120" y="509"/>
                    </a:lnTo>
                    <a:lnTo>
                      <a:pt x="119" y="493"/>
                    </a:lnTo>
                    <a:lnTo>
                      <a:pt x="119" y="476"/>
                    </a:lnTo>
                    <a:lnTo>
                      <a:pt x="116" y="461"/>
                    </a:lnTo>
                    <a:lnTo>
                      <a:pt x="115" y="445"/>
                    </a:lnTo>
                    <a:lnTo>
                      <a:pt x="114" y="428"/>
                    </a:lnTo>
                    <a:lnTo>
                      <a:pt x="113" y="411"/>
                    </a:lnTo>
                    <a:lnTo>
                      <a:pt x="111" y="394"/>
                    </a:lnTo>
                    <a:lnTo>
                      <a:pt x="108" y="379"/>
                    </a:lnTo>
                    <a:lnTo>
                      <a:pt x="106" y="362"/>
                    </a:lnTo>
                    <a:lnTo>
                      <a:pt x="104" y="345"/>
                    </a:lnTo>
                    <a:lnTo>
                      <a:pt x="102" y="331"/>
                    </a:lnTo>
                    <a:lnTo>
                      <a:pt x="99" y="314"/>
                    </a:lnTo>
                    <a:lnTo>
                      <a:pt x="95" y="297"/>
                    </a:lnTo>
                    <a:lnTo>
                      <a:pt x="92" y="281"/>
                    </a:lnTo>
                    <a:lnTo>
                      <a:pt x="88" y="265"/>
                    </a:lnTo>
                    <a:lnTo>
                      <a:pt x="85" y="249"/>
                    </a:lnTo>
                    <a:lnTo>
                      <a:pt x="81" y="233"/>
                    </a:lnTo>
                    <a:lnTo>
                      <a:pt x="77" y="217"/>
                    </a:lnTo>
                    <a:lnTo>
                      <a:pt x="73" y="202"/>
                    </a:lnTo>
                    <a:lnTo>
                      <a:pt x="68" y="185"/>
                    </a:lnTo>
                    <a:lnTo>
                      <a:pt x="64" y="169"/>
                    </a:lnTo>
                    <a:lnTo>
                      <a:pt x="59" y="154"/>
                    </a:lnTo>
                    <a:lnTo>
                      <a:pt x="55" y="138"/>
                    </a:lnTo>
                    <a:lnTo>
                      <a:pt x="50" y="122"/>
                    </a:lnTo>
                    <a:lnTo>
                      <a:pt x="45" y="106"/>
                    </a:lnTo>
                    <a:lnTo>
                      <a:pt x="40" y="91"/>
                    </a:lnTo>
                    <a:lnTo>
                      <a:pt x="35" y="75"/>
                    </a:lnTo>
                    <a:lnTo>
                      <a:pt x="29" y="60"/>
                    </a:lnTo>
                    <a:lnTo>
                      <a:pt x="25" y="45"/>
                    </a:lnTo>
                    <a:lnTo>
                      <a:pt x="19" y="30"/>
                    </a:lnTo>
                    <a:lnTo>
                      <a:pt x="13" y="14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8" name="Freeform 2622">
                <a:extLst>
                  <a:ext uri="{FF2B5EF4-FFF2-40B4-BE49-F238E27FC236}">
                    <a16:creationId xmlns:a16="http://schemas.microsoft.com/office/drawing/2014/main" id="{174AE7EC-481B-4E13-9E98-BC6AB918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2573"/>
                <a:ext cx="14" cy="100"/>
              </a:xfrm>
              <a:custGeom>
                <a:avLst/>
                <a:gdLst>
                  <a:gd name="T0" fmla="*/ 0 w 42"/>
                  <a:gd name="T1" fmla="*/ 4 h 301"/>
                  <a:gd name="T2" fmla="*/ 3 w 42"/>
                  <a:gd name="T3" fmla="*/ 14 h 301"/>
                  <a:gd name="T4" fmla="*/ 7 w 42"/>
                  <a:gd name="T5" fmla="*/ 28 h 301"/>
                  <a:gd name="T6" fmla="*/ 12 w 42"/>
                  <a:gd name="T7" fmla="*/ 44 h 301"/>
                  <a:gd name="T8" fmla="*/ 16 w 42"/>
                  <a:gd name="T9" fmla="*/ 62 h 301"/>
                  <a:gd name="T10" fmla="*/ 19 w 42"/>
                  <a:gd name="T11" fmla="*/ 82 h 301"/>
                  <a:gd name="T12" fmla="*/ 23 w 42"/>
                  <a:gd name="T13" fmla="*/ 104 h 301"/>
                  <a:gd name="T14" fmla="*/ 26 w 42"/>
                  <a:gd name="T15" fmla="*/ 125 h 301"/>
                  <a:gd name="T16" fmla="*/ 28 w 42"/>
                  <a:gd name="T17" fmla="*/ 146 h 301"/>
                  <a:gd name="T18" fmla="*/ 31 w 42"/>
                  <a:gd name="T19" fmla="*/ 168 h 301"/>
                  <a:gd name="T20" fmla="*/ 33 w 42"/>
                  <a:gd name="T21" fmla="*/ 190 h 301"/>
                  <a:gd name="T22" fmla="*/ 34 w 42"/>
                  <a:gd name="T23" fmla="*/ 211 h 301"/>
                  <a:gd name="T24" fmla="*/ 34 w 42"/>
                  <a:gd name="T25" fmla="*/ 233 h 301"/>
                  <a:gd name="T26" fmla="*/ 33 w 42"/>
                  <a:gd name="T27" fmla="*/ 252 h 301"/>
                  <a:gd name="T28" fmla="*/ 32 w 42"/>
                  <a:gd name="T29" fmla="*/ 268 h 301"/>
                  <a:gd name="T30" fmla="*/ 28 w 42"/>
                  <a:gd name="T31" fmla="*/ 284 h 301"/>
                  <a:gd name="T32" fmla="*/ 24 w 42"/>
                  <a:gd name="T33" fmla="*/ 298 h 301"/>
                  <a:gd name="T34" fmla="*/ 31 w 42"/>
                  <a:gd name="T35" fmla="*/ 301 h 301"/>
                  <a:gd name="T36" fmla="*/ 35 w 42"/>
                  <a:gd name="T37" fmla="*/ 286 h 301"/>
                  <a:gd name="T38" fmla="*/ 38 w 42"/>
                  <a:gd name="T39" fmla="*/ 270 h 301"/>
                  <a:gd name="T40" fmla="*/ 41 w 42"/>
                  <a:gd name="T41" fmla="*/ 252 h 301"/>
                  <a:gd name="T42" fmla="*/ 42 w 42"/>
                  <a:gd name="T43" fmla="*/ 233 h 301"/>
                  <a:gd name="T44" fmla="*/ 42 w 42"/>
                  <a:gd name="T45" fmla="*/ 211 h 301"/>
                  <a:gd name="T46" fmla="*/ 41 w 42"/>
                  <a:gd name="T47" fmla="*/ 190 h 301"/>
                  <a:gd name="T48" fmla="*/ 38 w 42"/>
                  <a:gd name="T49" fmla="*/ 168 h 301"/>
                  <a:gd name="T50" fmla="*/ 36 w 42"/>
                  <a:gd name="T51" fmla="*/ 145 h 301"/>
                  <a:gd name="T52" fmla="*/ 33 w 42"/>
                  <a:gd name="T53" fmla="*/ 123 h 301"/>
                  <a:gd name="T54" fmla="*/ 29 w 42"/>
                  <a:gd name="T55" fmla="*/ 101 h 301"/>
                  <a:gd name="T56" fmla="*/ 26 w 42"/>
                  <a:gd name="T57" fmla="*/ 81 h 301"/>
                  <a:gd name="T58" fmla="*/ 23 w 42"/>
                  <a:gd name="T59" fmla="*/ 61 h 301"/>
                  <a:gd name="T60" fmla="*/ 18 w 42"/>
                  <a:gd name="T61" fmla="*/ 43 h 301"/>
                  <a:gd name="T62" fmla="*/ 14 w 42"/>
                  <a:gd name="T63" fmla="*/ 27 h 301"/>
                  <a:gd name="T64" fmla="*/ 10 w 42"/>
                  <a:gd name="T65" fmla="*/ 13 h 301"/>
                  <a:gd name="T66" fmla="*/ 7 w 42"/>
                  <a:gd name="T67" fmla="*/ 0 h 301"/>
                  <a:gd name="T68" fmla="*/ 0 w 42"/>
                  <a:gd name="T69" fmla="*/ 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301">
                    <a:moveTo>
                      <a:pt x="0" y="4"/>
                    </a:moveTo>
                    <a:lnTo>
                      <a:pt x="3" y="14"/>
                    </a:lnTo>
                    <a:lnTo>
                      <a:pt x="7" y="28"/>
                    </a:lnTo>
                    <a:lnTo>
                      <a:pt x="12" y="44"/>
                    </a:lnTo>
                    <a:lnTo>
                      <a:pt x="16" y="62"/>
                    </a:lnTo>
                    <a:lnTo>
                      <a:pt x="19" y="82"/>
                    </a:lnTo>
                    <a:lnTo>
                      <a:pt x="23" y="104"/>
                    </a:lnTo>
                    <a:lnTo>
                      <a:pt x="26" y="125"/>
                    </a:lnTo>
                    <a:lnTo>
                      <a:pt x="28" y="146"/>
                    </a:lnTo>
                    <a:lnTo>
                      <a:pt x="31" y="168"/>
                    </a:lnTo>
                    <a:lnTo>
                      <a:pt x="33" y="190"/>
                    </a:lnTo>
                    <a:lnTo>
                      <a:pt x="34" y="211"/>
                    </a:lnTo>
                    <a:lnTo>
                      <a:pt x="34" y="233"/>
                    </a:lnTo>
                    <a:lnTo>
                      <a:pt x="33" y="252"/>
                    </a:lnTo>
                    <a:lnTo>
                      <a:pt x="32" y="268"/>
                    </a:lnTo>
                    <a:lnTo>
                      <a:pt x="28" y="284"/>
                    </a:lnTo>
                    <a:lnTo>
                      <a:pt x="24" y="298"/>
                    </a:lnTo>
                    <a:lnTo>
                      <a:pt x="31" y="301"/>
                    </a:lnTo>
                    <a:lnTo>
                      <a:pt x="35" y="286"/>
                    </a:lnTo>
                    <a:lnTo>
                      <a:pt x="38" y="270"/>
                    </a:lnTo>
                    <a:lnTo>
                      <a:pt x="41" y="252"/>
                    </a:lnTo>
                    <a:lnTo>
                      <a:pt x="42" y="233"/>
                    </a:lnTo>
                    <a:lnTo>
                      <a:pt x="42" y="211"/>
                    </a:lnTo>
                    <a:lnTo>
                      <a:pt x="41" y="190"/>
                    </a:lnTo>
                    <a:lnTo>
                      <a:pt x="38" y="168"/>
                    </a:lnTo>
                    <a:lnTo>
                      <a:pt x="36" y="145"/>
                    </a:lnTo>
                    <a:lnTo>
                      <a:pt x="33" y="123"/>
                    </a:lnTo>
                    <a:lnTo>
                      <a:pt x="29" y="101"/>
                    </a:lnTo>
                    <a:lnTo>
                      <a:pt x="26" y="81"/>
                    </a:lnTo>
                    <a:lnTo>
                      <a:pt x="23" y="61"/>
                    </a:lnTo>
                    <a:lnTo>
                      <a:pt x="18" y="43"/>
                    </a:lnTo>
                    <a:lnTo>
                      <a:pt x="14" y="27"/>
                    </a:lnTo>
                    <a:lnTo>
                      <a:pt x="10" y="13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9" name="Freeform 2623">
                <a:extLst>
                  <a:ext uri="{FF2B5EF4-FFF2-40B4-BE49-F238E27FC236}">
                    <a16:creationId xmlns:a16="http://schemas.microsoft.com/office/drawing/2014/main" id="{99F472AB-2E9F-4BA3-B78C-C7DA50E8E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293"/>
                <a:ext cx="40" cy="281"/>
              </a:xfrm>
              <a:custGeom>
                <a:avLst/>
                <a:gdLst>
                  <a:gd name="T0" fmla="*/ 112 w 120"/>
                  <a:gd name="T1" fmla="*/ 0 h 844"/>
                  <a:gd name="T2" fmla="*/ 108 w 120"/>
                  <a:gd name="T3" fmla="*/ 56 h 844"/>
                  <a:gd name="T4" fmla="*/ 103 w 120"/>
                  <a:gd name="T5" fmla="*/ 110 h 844"/>
                  <a:gd name="T6" fmla="*/ 94 w 120"/>
                  <a:gd name="T7" fmla="*/ 165 h 844"/>
                  <a:gd name="T8" fmla="*/ 82 w 120"/>
                  <a:gd name="T9" fmla="*/ 219 h 844"/>
                  <a:gd name="T10" fmla="*/ 71 w 120"/>
                  <a:gd name="T11" fmla="*/ 273 h 844"/>
                  <a:gd name="T12" fmla="*/ 57 w 120"/>
                  <a:gd name="T13" fmla="*/ 326 h 844"/>
                  <a:gd name="T14" fmla="*/ 45 w 120"/>
                  <a:gd name="T15" fmla="*/ 379 h 844"/>
                  <a:gd name="T16" fmla="*/ 32 w 120"/>
                  <a:gd name="T17" fmla="*/ 431 h 844"/>
                  <a:gd name="T18" fmla="*/ 22 w 120"/>
                  <a:gd name="T19" fmla="*/ 484 h 844"/>
                  <a:gd name="T20" fmla="*/ 11 w 120"/>
                  <a:gd name="T21" fmla="*/ 534 h 844"/>
                  <a:gd name="T22" fmla="*/ 4 w 120"/>
                  <a:gd name="T23" fmla="*/ 587 h 844"/>
                  <a:gd name="T24" fmla="*/ 0 w 120"/>
                  <a:gd name="T25" fmla="*/ 639 h 844"/>
                  <a:gd name="T26" fmla="*/ 0 w 120"/>
                  <a:gd name="T27" fmla="*/ 690 h 844"/>
                  <a:gd name="T28" fmla="*/ 4 w 120"/>
                  <a:gd name="T29" fmla="*/ 742 h 844"/>
                  <a:gd name="T30" fmla="*/ 13 w 120"/>
                  <a:gd name="T31" fmla="*/ 793 h 844"/>
                  <a:gd name="T32" fmla="*/ 28 w 120"/>
                  <a:gd name="T33" fmla="*/ 844 h 844"/>
                  <a:gd name="T34" fmla="*/ 27 w 120"/>
                  <a:gd name="T35" fmla="*/ 816 h 844"/>
                  <a:gd name="T36" fmla="*/ 15 w 120"/>
                  <a:gd name="T37" fmla="*/ 765 h 844"/>
                  <a:gd name="T38" fmla="*/ 8 w 120"/>
                  <a:gd name="T39" fmla="*/ 715 h 844"/>
                  <a:gd name="T40" fmla="*/ 7 w 120"/>
                  <a:gd name="T41" fmla="*/ 664 h 844"/>
                  <a:gd name="T42" fmla="*/ 9 w 120"/>
                  <a:gd name="T43" fmla="*/ 613 h 844"/>
                  <a:gd name="T44" fmla="*/ 15 w 120"/>
                  <a:gd name="T45" fmla="*/ 562 h 844"/>
                  <a:gd name="T46" fmla="*/ 23 w 120"/>
                  <a:gd name="T47" fmla="*/ 511 h 844"/>
                  <a:gd name="T48" fmla="*/ 34 w 120"/>
                  <a:gd name="T49" fmla="*/ 459 h 844"/>
                  <a:gd name="T50" fmla="*/ 46 w 120"/>
                  <a:gd name="T51" fmla="*/ 406 h 844"/>
                  <a:gd name="T52" fmla="*/ 57 w 120"/>
                  <a:gd name="T53" fmla="*/ 354 h 844"/>
                  <a:gd name="T54" fmla="*/ 72 w 120"/>
                  <a:gd name="T55" fmla="*/ 301 h 844"/>
                  <a:gd name="T56" fmla="*/ 83 w 120"/>
                  <a:gd name="T57" fmla="*/ 247 h 844"/>
                  <a:gd name="T58" fmla="*/ 96 w 120"/>
                  <a:gd name="T59" fmla="*/ 193 h 844"/>
                  <a:gd name="T60" fmla="*/ 106 w 120"/>
                  <a:gd name="T61" fmla="*/ 139 h 844"/>
                  <a:gd name="T62" fmla="*/ 114 w 120"/>
                  <a:gd name="T63" fmla="*/ 84 h 844"/>
                  <a:gd name="T64" fmla="*/ 119 w 120"/>
                  <a:gd name="T65" fmla="*/ 28 h 844"/>
                  <a:gd name="T66" fmla="*/ 112 w 120"/>
                  <a:gd name="T67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844">
                    <a:moveTo>
                      <a:pt x="120" y="2"/>
                    </a:moveTo>
                    <a:lnTo>
                      <a:pt x="112" y="0"/>
                    </a:lnTo>
                    <a:lnTo>
                      <a:pt x="111" y="28"/>
                    </a:lnTo>
                    <a:lnTo>
                      <a:pt x="108" y="56"/>
                    </a:lnTo>
                    <a:lnTo>
                      <a:pt x="106" y="83"/>
                    </a:lnTo>
                    <a:lnTo>
                      <a:pt x="103" y="110"/>
                    </a:lnTo>
                    <a:lnTo>
                      <a:pt x="99" y="138"/>
                    </a:lnTo>
                    <a:lnTo>
                      <a:pt x="94" y="165"/>
                    </a:lnTo>
                    <a:lnTo>
                      <a:pt x="89" y="192"/>
                    </a:lnTo>
                    <a:lnTo>
                      <a:pt x="82" y="219"/>
                    </a:lnTo>
                    <a:lnTo>
                      <a:pt x="77" y="246"/>
                    </a:lnTo>
                    <a:lnTo>
                      <a:pt x="71" y="273"/>
                    </a:lnTo>
                    <a:lnTo>
                      <a:pt x="64" y="299"/>
                    </a:lnTo>
                    <a:lnTo>
                      <a:pt x="57" y="326"/>
                    </a:lnTo>
                    <a:lnTo>
                      <a:pt x="51" y="353"/>
                    </a:lnTo>
                    <a:lnTo>
                      <a:pt x="45" y="379"/>
                    </a:lnTo>
                    <a:lnTo>
                      <a:pt x="38" y="405"/>
                    </a:lnTo>
                    <a:lnTo>
                      <a:pt x="32" y="431"/>
                    </a:lnTo>
                    <a:lnTo>
                      <a:pt x="27" y="458"/>
                    </a:lnTo>
                    <a:lnTo>
                      <a:pt x="22" y="484"/>
                    </a:lnTo>
                    <a:lnTo>
                      <a:pt x="16" y="510"/>
                    </a:lnTo>
                    <a:lnTo>
                      <a:pt x="11" y="534"/>
                    </a:lnTo>
                    <a:lnTo>
                      <a:pt x="7" y="561"/>
                    </a:lnTo>
                    <a:lnTo>
                      <a:pt x="4" y="587"/>
                    </a:lnTo>
                    <a:lnTo>
                      <a:pt x="3" y="613"/>
                    </a:lnTo>
                    <a:lnTo>
                      <a:pt x="0" y="639"/>
                    </a:lnTo>
                    <a:lnTo>
                      <a:pt x="0" y="664"/>
                    </a:lnTo>
                    <a:lnTo>
                      <a:pt x="0" y="690"/>
                    </a:lnTo>
                    <a:lnTo>
                      <a:pt x="1" y="715"/>
                    </a:lnTo>
                    <a:lnTo>
                      <a:pt x="4" y="742"/>
                    </a:lnTo>
                    <a:lnTo>
                      <a:pt x="7" y="768"/>
                    </a:lnTo>
                    <a:lnTo>
                      <a:pt x="13" y="793"/>
                    </a:lnTo>
                    <a:lnTo>
                      <a:pt x="19" y="818"/>
                    </a:lnTo>
                    <a:lnTo>
                      <a:pt x="28" y="844"/>
                    </a:lnTo>
                    <a:lnTo>
                      <a:pt x="34" y="842"/>
                    </a:lnTo>
                    <a:lnTo>
                      <a:pt x="27" y="816"/>
                    </a:lnTo>
                    <a:lnTo>
                      <a:pt x="20" y="791"/>
                    </a:lnTo>
                    <a:lnTo>
                      <a:pt x="15" y="765"/>
                    </a:lnTo>
                    <a:lnTo>
                      <a:pt x="11" y="741"/>
                    </a:lnTo>
                    <a:lnTo>
                      <a:pt x="8" y="715"/>
                    </a:lnTo>
                    <a:lnTo>
                      <a:pt x="7" y="690"/>
                    </a:lnTo>
                    <a:lnTo>
                      <a:pt x="7" y="664"/>
                    </a:lnTo>
                    <a:lnTo>
                      <a:pt x="7" y="639"/>
                    </a:lnTo>
                    <a:lnTo>
                      <a:pt x="9" y="613"/>
                    </a:lnTo>
                    <a:lnTo>
                      <a:pt x="11" y="588"/>
                    </a:lnTo>
                    <a:lnTo>
                      <a:pt x="15" y="562"/>
                    </a:lnTo>
                    <a:lnTo>
                      <a:pt x="19" y="536"/>
                    </a:lnTo>
                    <a:lnTo>
                      <a:pt x="23" y="511"/>
                    </a:lnTo>
                    <a:lnTo>
                      <a:pt x="28" y="484"/>
                    </a:lnTo>
                    <a:lnTo>
                      <a:pt x="34" y="459"/>
                    </a:lnTo>
                    <a:lnTo>
                      <a:pt x="40" y="433"/>
                    </a:lnTo>
                    <a:lnTo>
                      <a:pt x="46" y="406"/>
                    </a:lnTo>
                    <a:lnTo>
                      <a:pt x="52" y="381"/>
                    </a:lnTo>
                    <a:lnTo>
                      <a:pt x="57" y="354"/>
                    </a:lnTo>
                    <a:lnTo>
                      <a:pt x="65" y="327"/>
                    </a:lnTo>
                    <a:lnTo>
                      <a:pt x="72" y="301"/>
                    </a:lnTo>
                    <a:lnTo>
                      <a:pt x="79" y="274"/>
                    </a:lnTo>
                    <a:lnTo>
                      <a:pt x="83" y="247"/>
                    </a:lnTo>
                    <a:lnTo>
                      <a:pt x="90" y="220"/>
                    </a:lnTo>
                    <a:lnTo>
                      <a:pt x="96" y="193"/>
                    </a:lnTo>
                    <a:lnTo>
                      <a:pt x="101" y="166"/>
                    </a:lnTo>
                    <a:lnTo>
                      <a:pt x="106" y="139"/>
                    </a:lnTo>
                    <a:lnTo>
                      <a:pt x="109" y="113"/>
                    </a:lnTo>
                    <a:lnTo>
                      <a:pt x="114" y="84"/>
                    </a:lnTo>
                    <a:lnTo>
                      <a:pt x="116" y="56"/>
                    </a:lnTo>
                    <a:lnTo>
                      <a:pt x="119" y="28"/>
                    </a:lnTo>
                    <a:lnTo>
                      <a:pt x="120" y="0"/>
                    </a:lnTo>
                    <a:lnTo>
                      <a:pt x="112" y="0"/>
                    </a:ln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0" name="Freeform 2624">
                <a:extLst>
                  <a:ext uri="{FF2B5EF4-FFF2-40B4-BE49-F238E27FC236}">
                    <a16:creationId xmlns:a16="http://schemas.microsoft.com/office/drawing/2014/main" id="{961FE47A-20DE-4ADF-B1F9-3F72E9CB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93"/>
                <a:ext cx="84" cy="249"/>
              </a:xfrm>
              <a:custGeom>
                <a:avLst/>
                <a:gdLst>
                  <a:gd name="T0" fmla="*/ 249 w 251"/>
                  <a:gd name="T1" fmla="*/ 743 h 747"/>
                  <a:gd name="T2" fmla="*/ 220 w 251"/>
                  <a:gd name="T3" fmla="*/ 708 h 747"/>
                  <a:gd name="T4" fmla="*/ 192 w 251"/>
                  <a:gd name="T5" fmla="*/ 674 h 747"/>
                  <a:gd name="T6" fmla="*/ 165 w 251"/>
                  <a:gd name="T7" fmla="*/ 640 h 747"/>
                  <a:gd name="T8" fmla="*/ 140 w 251"/>
                  <a:gd name="T9" fmla="*/ 606 h 747"/>
                  <a:gd name="T10" fmla="*/ 116 w 251"/>
                  <a:gd name="T11" fmla="*/ 569 h 747"/>
                  <a:gd name="T12" fmla="*/ 95 w 251"/>
                  <a:gd name="T13" fmla="*/ 532 h 747"/>
                  <a:gd name="T14" fmla="*/ 76 w 251"/>
                  <a:gd name="T15" fmla="*/ 494 h 747"/>
                  <a:gd name="T16" fmla="*/ 58 w 251"/>
                  <a:gd name="T17" fmla="*/ 452 h 747"/>
                  <a:gd name="T18" fmla="*/ 42 w 251"/>
                  <a:gd name="T19" fmla="*/ 410 h 747"/>
                  <a:gd name="T20" fmla="*/ 30 w 251"/>
                  <a:gd name="T21" fmla="*/ 363 h 747"/>
                  <a:gd name="T22" fmla="*/ 20 w 251"/>
                  <a:gd name="T23" fmla="*/ 313 h 747"/>
                  <a:gd name="T24" fmla="*/ 12 w 251"/>
                  <a:gd name="T25" fmla="*/ 259 h 747"/>
                  <a:gd name="T26" fmla="*/ 8 w 251"/>
                  <a:gd name="T27" fmla="*/ 202 h 747"/>
                  <a:gd name="T28" fmla="*/ 7 w 251"/>
                  <a:gd name="T29" fmla="*/ 140 h 747"/>
                  <a:gd name="T30" fmla="*/ 9 w 251"/>
                  <a:gd name="T31" fmla="*/ 73 h 747"/>
                  <a:gd name="T32" fmla="*/ 16 w 251"/>
                  <a:gd name="T33" fmla="*/ 1 h 747"/>
                  <a:gd name="T34" fmla="*/ 5 w 251"/>
                  <a:gd name="T35" fmla="*/ 38 h 747"/>
                  <a:gd name="T36" fmla="*/ 0 w 251"/>
                  <a:gd name="T37" fmla="*/ 108 h 747"/>
                  <a:gd name="T38" fmla="*/ 0 w 251"/>
                  <a:gd name="T39" fmla="*/ 172 h 747"/>
                  <a:gd name="T40" fmla="*/ 3 w 251"/>
                  <a:gd name="T41" fmla="*/ 232 h 747"/>
                  <a:gd name="T42" fmla="*/ 8 w 251"/>
                  <a:gd name="T43" fmla="*/ 289 h 747"/>
                  <a:gd name="T44" fmla="*/ 16 w 251"/>
                  <a:gd name="T45" fmla="*/ 340 h 747"/>
                  <a:gd name="T46" fmla="*/ 27 w 251"/>
                  <a:gd name="T47" fmla="*/ 387 h 747"/>
                  <a:gd name="T48" fmla="*/ 43 w 251"/>
                  <a:gd name="T49" fmla="*/ 434 h 747"/>
                  <a:gd name="T50" fmla="*/ 58 w 251"/>
                  <a:gd name="T51" fmla="*/ 476 h 747"/>
                  <a:gd name="T52" fmla="*/ 78 w 251"/>
                  <a:gd name="T53" fmla="*/ 516 h 747"/>
                  <a:gd name="T54" fmla="*/ 99 w 251"/>
                  <a:gd name="T55" fmla="*/ 554 h 747"/>
                  <a:gd name="T56" fmla="*/ 122 w 251"/>
                  <a:gd name="T57" fmla="*/ 591 h 747"/>
                  <a:gd name="T58" fmla="*/ 146 w 251"/>
                  <a:gd name="T59" fmla="*/ 627 h 747"/>
                  <a:gd name="T60" fmla="*/ 172 w 251"/>
                  <a:gd name="T61" fmla="*/ 661 h 747"/>
                  <a:gd name="T62" fmla="*/ 201 w 251"/>
                  <a:gd name="T63" fmla="*/ 696 h 747"/>
                  <a:gd name="T64" fmla="*/ 228 w 251"/>
                  <a:gd name="T65" fmla="*/ 730 h 747"/>
                  <a:gd name="T66" fmla="*/ 243 w 251"/>
                  <a:gd name="T67" fmla="*/ 745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1" h="747">
                    <a:moveTo>
                      <a:pt x="251" y="746"/>
                    </a:moveTo>
                    <a:lnTo>
                      <a:pt x="249" y="743"/>
                    </a:lnTo>
                    <a:lnTo>
                      <a:pt x="234" y="726"/>
                    </a:lnTo>
                    <a:lnTo>
                      <a:pt x="220" y="708"/>
                    </a:lnTo>
                    <a:lnTo>
                      <a:pt x="206" y="691"/>
                    </a:lnTo>
                    <a:lnTo>
                      <a:pt x="192" y="674"/>
                    </a:lnTo>
                    <a:lnTo>
                      <a:pt x="178" y="656"/>
                    </a:lnTo>
                    <a:lnTo>
                      <a:pt x="165" y="640"/>
                    </a:lnTo>
                    <a:lnTo>
                      <a:pt x="152" y="623"/>
                    </a:lnTo>
                    <a:lnTo>
                      <a:pt x="140" y="606"/>
                    </a:lnTo>
                    <a:lnTo>
                      <a:pt x="127" y="587"/>
                    </a:lnTo>
                    <a:lnTo>
                      <a:pt x="116" y="569"/>
                    </a:lnTo>
                    <a:lnTo>
                      <a:pt x="104" y="551"/>
                    </a:lnTo>
                    <a:lnTo>
                      <a:pt x="95" y="532"/>
                    </a:lnTo>
                    <a:lnTo>
                      <a:pt x="83" y="514"/>
                    </a:lnTo>
                    <a:lnTo>
                      <a:pt x="76" y="494"/>
                    </a:lnTo>
                    <a:lnTo>
                      <a:pt x="65" y="474"/>
                    </a:lnTo>
                    <a:lnTo>
                      <a:pt x="58" y="452"/>
                    </a:lnTo>
                    <a:lnTo>
                      <a:pt x="50" y="432"/>
                    </a:lnTo>
                    <a:lnTo>
                      <a:pt x="42" y="410"/>
                    </a:lnTo>
                    <a:lnTo>
                      <a:pt x="35" y="386"/>
                    </a:lnTo>
                    <a:lnTo>
                      <a:pt x="30" y="363"/>
                    </a:lnTo>
                    <a:lnTo>
                      <a:pt x="24" y="339"/>
                    </a:lnTo>
                    <a:lnTo>
                      <a:pt x="20" y="313"/>
                    </a:lnTo>
                    <a:lnTo>
                      <a:pt x="16" y="286"/>
                    </a:lnTo>
                    <a:lnTo>
                      <a:pt x="12" y="259"/>
                    </a:lnTo>
                    <a:lnTo>
                      <a:pt x="9" y="232"/>
                    </a:lnTo>
                    <a:lnTo>
                      <a:pt x="8" y="202"/>
                    </a:lnTo>
                    <a:lnTo>
                      <a:pt x="7" y="172"/>
                    </a:lnTo>
                    <a:lnTo>
                      <a:pt x="7" y="140"/>
                    </a:lnTo>
                    <a:lnTo>
                      <a:pt x="8" y="108"/>
                    </a:lnTo>
                    <a:lnTo>
                      <a:pt x="9" y="73"/>
                    </a:lnTo>
                    <a:lnTo>
                      <a:pt x="13" y="38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5" y="38"/>
                    </a:lnTo>
                    <a:lnTo>
                      <a:pt x="3" y="73"/>
                    </a:lnTo>
                    <a:lnTo>
                      <a:pt x="0" y="108"/>
                    </a:lnTo>
                    <a:lnTo>
                      <a:pt x="0" y="140"/>
                    </a:lnTo>
                    <a:lnTo>
                      <a:pt x="0" y="172"/>
                    </a:lnTo>
                    <a:lnTo>
                      <a:pt x="0" y="202"/>
                    </a:lnTo>
                    <a:lnTo>
                      <a:pt x="3" y="232"/>
                    </a:lnTo>
                    <a:lnTo>
                      <a:pt x="5" y="262"/>
                    </a:lnTo>
                    <a:lnTo>
                      <a:pt x="8" y="289"/>
                    </a:lnTo>
                    <a:lnTo>
                      <a:pt x="12" y="314"/>
                    </a:lnTo>
                    <a:lnTo>
                      <a:pt x="16" y="340"/>
                    </a:lnTo>
                    <a:lnTo>
                      <a:pt x="23" y="365"/>
                    </a:lnTo>
                    <a:lnTo>
                      <a:pt x="27" y="387"/>
                    </a:lnTo>
                    <a:lnTo>
                      <a:pt x="34" y="411"/>
                    </a:lnTo>
                    <a:lnTo>
                      <a:pt x="43" y="434"/>
                    </a:lnTo>
                    <a:lnTo>
                      <a:pt x="50" y="456"/>
                    </a:lnTo>
                    <a:lnTo>
                      <a:pt x="58" y="476"/>
                    </a:lnTo>
                    <a:lnTo>
                      <a:pt x="68" y="497"/>
                    </a:lnTo>
                    <a:lnTo>
                      <a:pt x="78" y="516"/>
                    </a:lnTo>
                    <a:lnTo>
                      <a:pt x="89" y="535"/>
                    </a:lnTo>
                    <a:lnTo>
                      <a:pt x="99" y="554"/>
                    </a:lnTo>
                    <a:lnTo>
                      <a:pt x="110" y="573"/>
                    </a:lnTo>
                    <a:lnTo>
                      <a:pt x="122" y="591"/>
                    </a:lnTo>
                    <a:lnTo>
                      <a:pt x="134" y="609"/>
                    </a:lnTo>
                    <a:lnTo>
                      <a:pt x="146" y="627"/>
                    </a:lnTo>
                    <a:lnTo>
                      <a:pt x="159" y="644"/>
                    </a:lnTo>
                    <a:lnTo>
                      <a:pt x="172" y="661"/>
                    </a:lnTo>
                    <a:lnTo>
                      <a:pt x="185" y="679"/>
                    </a:lnTo>
                    <a:lnTo>
                      <a:pt x="201" y="696"/>
                    </a:lnTo>
                    <a:lnTo>
                      <a:pt x="214" y="712"/>
                    </a:lnTo>
                    <a:lnTo>
                      <a:pt x="228" y="730"/>
                    </a:lnTo>
                    <a:lnTo>
                      <a:pt x="244" y="747"/>
                    </a:lnTo>
                    <a:lnTo>
                      <a:pt x="243" y="745"/>
                    </a:lnTo>
                    <a:lnTo>
                      <a:pt x="251" y="7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1" name="Freeform 2625">
                <a:extLst>
                  <a:ext uri="{FF2B5EF4-FFF2-40B4-BE49-F238E27FC236}">
                    <a16:creationId xmlns:a16="http://schemas.microsoft.com/office/drawing/2014/main" id="{E27B3ADE-5A52-4506-BD5E-9342A73C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541"/>
                <a:ext cx="29" cy="78"/>
              </a:xfrm>
              <a:custGeom>
                <a:avLst/>
                <a:gdLst>
                  <a:gd name="T0" fmla="*/ 88 w 88"/>
                  <a:gd name="T1" fmla="*/ 228 h 232"/>
                  <a:gd name="T2" fmla="*/ 87 w 88"/>
                  <a:gd name="T3" fmla="*/ 228 h 232"/>
                  <a:gd name="T4" fmla="*/ 80 w 88"/>
                  <a:gd name="T5" fmla="*/ 218 h 232"/>
                  <a:gd name="T6" fmla="*/ 71 w 88"/>
                  <a:gd name="T7" fmla="*/ 208 h 232"/>
                  <a:gd name="T8" fmla="*/ 62 w 88"/>
                  <a:gd name="T9" fmla="*/ 196 h 232"/>
                  <a:gd name="T10" fmla="*/ 55 w 88"/>
                  <a:gd name="T11" fmla="*/ 184 h 232"/>
                  <a:gd name="T12" fmla="*/ 48 w 88"/>
                  <a:gd name="T13" fmla="*/ 172 h 232"/>
                  <a:gd name="T14" fmla="*/ 40 w 88"/>
                  <a:gd name="T15" fmla="*/ 157 h 232"/>
                  <a:gd name="T16" fmla="*/ 34 w 88"/>
                  <a:gd name="T17" fmla="*/ 143 h 232"/>
                  <a:gd name="T18" fmla="*/ 27 w 88"/>
                  <a:gd name="T19" fmla="*/ 128 h 232"/>
                  <a:gd name="T20" fmla="*/ 22 w 88"/>
                  <a:gd name="T21" fmla="*/ 112 h 232"/>
                  <a:gd name="T22" fmla="*/ 16 w 88"/>
                  <a:gd name="T23" fmla="*/ 98 h 232"/>
                  <a:gd name="T24" fmla="*/ 13 w 88"/>
                  <a:gd name="T25" fmla="*/ 81 h 232"/>
                  <a:gd name="T26" fmla="*/ 11 w 88"/>
                  <a:gd name="T27" fmla="*/ 64 h 232"/>
                  <a:gd name="T28" fmla="*/ 8 w 88"/>
                  <a:gd name="T29" fmla="*/ 49 h 232"/>
                  <a:gd name="T30" fmla="*/ 8 w 88"/>
                  <a:gd name="T31" fmla="*/ 33 h 232"/>
                  <a:gd name="T32" fmla="*/ 9 w 88"/>
                  <a:gd name="T33" fmla="*/ 17 h 232"/>
                  <a:gd name="T34" fmla="*/ 12 w 88"/>
                  <a:gd name="T35" fmla="*/ 1 h 232"/>
                  <a:gd name="T36" fmla="*/ 4 w 88"/>
                  <a:gd name="T37" fmla="*/ 0 h 232"/>
                  <a:gd name="T38" fmla="*/ 2 w 88"/>
                  <a:gd name="T39" fmla="*/ 17 h 232"/>
                  <a:gd name="T40" fmla="*/ 0 w 88"/>
                  <a:gd name="T41" fmla="*/ 33 h 232"/>
                  <a:gd name="T42" fmla="*/ 0 w 88"/>
                  <a:gd name="T43" fmla="*/ 49 h 232"/>
                  <a:gd name="T44" fmla="*/ 3 w 88"/>
                  <a:gd name="T45" fmla="*/ 66 h 232"/>
                  <a:gd name="T46" fmla="*/ 6 w 88"/>
                  <a:gd name="T47" fmla="*/ 83 h 232"/>
                  <a:gd name="T48" fmla="*/ 9 w 88"/>
                  <a:gd name="T49" fmla="*/ 99 h 232"/>
                  <a:gd name="T50" fmla="*/ 14 w 88"/>
                  <a:gd name="T51" fmla="*/ 115 h 232"/>
                  <a:gd name="T52" fmla="*/ 21 w 88"/>
                  <a:gd name="T53" fmla="*/ 131 h 232"/>
                  <a:gd name="T54" fmla="*/ 26 w 88"/>
                  <a:gd name="T55" fmla="*/ 146 h 232"/>
                  <a:gd name="T56" fmla="*/ 34 w 88"/>
                  <a:gd name="T57" fmla="*/ 159 h 232"/>
                  <a:gd name="T58" fmla="*/ 42 w 88"/>
                  <a:gd name="T59" fmla="*/ 174 h 232"/>
                  <a:gd name="T60" fmla="*/ 50 w 88"/>
                  <a:gd name="T61" fmla="*/ 189 h 232"/>
                  <a:gd name="T62" fmla="*/ 58 w 88"/>
                  <a:gd name="T63" fmla="*/ 201 h 232"/>
                  <a:gd name="T64" fmla="*/ 64 w 88"/>
                  <a:gd name="T65" fmla="*/ 211 h 232"/>
                  <a:gd name="T66" fmla="*/ 74 w 88"/>
                  <a:gd name="T67" fmla="*/ 222 h 232"/>
                  <a:gd name="T68" fmla="*/ 82 w 88"/>
                  <a:gd name="T69" fmla="*/ 232 h 232"/>
                  <a:gd name="T70" fmla="*/ 81 w 88"/>
                  <a:gd name="T71" fmla="*/ 231 h 232"/>
                  <a:gd name="T72" fmla="*/ 88 w 88"/>
                  <a:gd name="T73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32">
                    <a:moveTo>
                      <a:pt x="88" y="228"/>
                    </a:moveTo>
                    <a:lnTo>
                      <a:pt x="87" y="228"/>
                    </a:lnTo>
                    <a:lnTo>
                      <a:pt x="80" y="218"/>
                    </a:lnTo>
                    <a:lnTo>
                      <a:pt x="71" y="208"/>
                    </a:lnTo>
                    <a:lnTo>
                      <a:pt x="62" y="196"/>
                    </a:lnTo>
                    <a:lnTo>
                      <a:pt x="55" y="184"/>
                    </a:lnTo>
                    <a:lnTo>
                      <a:pt x="48" y="172"/>
                    </a:lnTo>
                    <a:lnTo>
                      <a:pt x="40" y="157"/>
                    </a:lnTo>
                    <a:lnTo>
                      <a:pt x="34" y="143"/>
                    </a:lnTo>
                    <a:lnTo>
                      <a:pt x="27" y="128"/>
                    </a:lnTo>
                    <a:lnTo>
                      <a:pt x="22" y="112"/>
                    </a:lnTo>
                    <a:lnTo>
                      <a:pt x="16" y="98"/>
                    </a:lnTo>
                    <a:lnTo>
                      <a:pt x="13" y="81"/>
                    </a:lnTo>
                    <a:lnTo>
                      <a:pt x="11" y="64"/>
                    </a:lnTo>
                    <a:lnTo>
                      <a:pt x="8" y="49"/>
                    </a:lnTo>
                    <a:lnTo>
                      <a:pt x="8" y="33"/>
                    </a:lnTo>
                    <a:lnTo>
                      <a:pt x="9" y="17"/>
                    </a:lnTo>
                    <a:lnTo>
                      <a:pt x="12" y="1"/>
                    </a:lnTo>
                    <a:lnTo>
                      <a:pt x="4" y="0"/>
                    </a:lnTo>
                    <a:lnTo>
                      <a:pt x="2" y="17"/>
                    </a:lnTo>
                    <a:lnTo>
                      <a:pt x="0" y="33"/>
                    </a:lnTo>
                    <a:lnTo>
                      <a:pt x="0" y="49"/>
                    </a:lnTo>
                    <a:lnTo>
                      <a:pt x="3" y="66"/>
                    </a:lnTo>
                    <a:lnTo>
                      <a:pt x="6" y="83"/>
                    </a:lnTo>
                    <a:lnTo>
                      <a:pt x="9" y="99"/>
                    </a:lnTo>
                    <a:lnTo>
                      <a:pt x="14" y="115"/>
                    </a:lnTo>
                    <a:lnTo>
                      <a:pt x="21" y="131"/>
                    </a:lnTo>
                    <a:lnTo>
                      <a:pt x="26" y="146"/>
                    </a:lnTo>
                    <a:lnTo>
                      <a:pt x="34" y="159"/>
                    </a:lnTo>
                    <a:lnTo>
                      <a:pt x="42" y="174"/>
                    </a:lnTo>
                    <a:lnTo>
                      <a:pt x="50" y="189"/>
                    </a:lnTo>
                    <a:lnTo>
                      <a:pt x="58" y="201"/>
                    </a:lnTo>
                    <a:lnTo>
                      <a:pt x="64" y="211"/>
                    </a:lnTo>
                    <a:lnTo>
                      <a:pt x="74" y="222"/>
                    </a:lnTo>
                    <a:lnTo>
                      <a:pt x="82" y="232"/>
                    </a:lnTo>
                    <a:lnTo>
                      <a:pt x="81" y="231"/>
                    </a:lnTo>
                    <a:lnTo>
                      <a:pt x="88" y="2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2" name="Freeform 2626">
                <a:extLst>
                  <a:ext uri="{FF2B5EF4-FFF2-40B4-BE49-F238E27FC236}">
                    <a16:creationId xmlns:a16="http://schemas.microsoft.com/office/drawing/2014/main" id="{6571056E-3450-48E9-906B-D4ED95942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617"/>
                <a:ext cx="199" cy="322"/>
              </a:xfrm>
              <a:custGeom>
                <a:avLst/>
                <a:gdLst>
                  <a:gd name="T0" fmla="*/ 597 w 597"/>
                  <a:gd name="T1" fmla="*/ 962 h 964"/>
                  <a:gd name="T2" fmla="*/ 577 w 597"/>
                  <a:gd name="T3" fmla="*/ 884 h 964"/>
                  <a:gd name="T4" fmla="*/ 550 w 597"/>
                  <a:gd name="T5" fmla="*/ 811 h 964"/>
                  <a:gd name="T6" fmla="*/ 519 w 597"/>
                  <a:gd name="T7" fmla="*/ 746 h 964"/>
                  <a:gd name="T8" fmla="*/ 485 w 597"/>
                  <a:gd name="T9" fmla="*/ 685 h 964"/>
                  <a:gd name="T10" fmla="*/ 449 w 597"/>
                  <a:gd name="T11" fmla="*/ 628 h 964"/>
                  <a:gd name="T12" fmla="*/ 408 w 597"/>
                  <a:gd name="T13" fmla="*/ 575 h 964"/>
                  <a:gd name="T14" fmla="*/ 368 w 597"/>
                  <a:gd name="T15" fmla="*/ 525 h 964"/>
                  <a:gd name="T16" fmla="*/ 325 w 597"/>
                  <a:gd name="T17" fmla="*/ 474 h 964"/>
                  <a:gd name="T18" fmla="*/ 282 w 597"/>
                  <a:gd name="T19" fmla="*/ 425 h 964"/>
                  <a:gd name="T20" fmla="*/ 238 w 597"/>
                  <a:gd name="T21" fmla="*/ 374 h 964"/>
                  <a:gd name="T22" fmla="*/ 195 w 597"/>
                  <a:gd name="T23" fmla="*/ 323 h 964"/>
                  <a:gd name="T24" fmla="*/ 153 w 597"/>
                  <a:gd name="T25" fmla="*/ 267 h 964"/>
                  <a:gd name="T26" fmla="*/ 112 w 597"/>
                  <a:gd name="T27" fmla="*/ 208 h 964"/>
                  <a:gd name="T28" fmla="*/ 74 w 597"/>
                  <a:gd name="T29" fmla="*/ 146 h 964"/>
                  <a:gd name="T30" fmla="*/ 39 w 597"/>
                  <a:gd name="T31" fmla="*/ 76 h 964"/>
                  <a:gd name="T32" fmla="*/ 7 w 597"/>
                  <a:gd name="T33" fmla="*/ 0 h 964"/>
                  <a:gd name="T34" fmla="*/ 16 w 597"/>
                  <a:gd name="T35" fmla="*/ 42 h 964"/>
                  <a:gd name="T36" fmla="*/ 51 w 597"/>
                  <a:gd name="T37" fmla="*/ 114 h 964"/>
                  <a:gd name="T38" fmla="*/ 87 w 597"/>
                  <a:gd name="T39" fmla="*/ 181 h 964"/>
                  <a:gd name="T40" fmla="*/ 127 w 597"/>
                  <a:gd name="T41" fmla="*/ 243 h 964"/>
                  <a:gd name="T42" fmla="*/ 168 w 597"/>
                  <a:gd name="T43" fmla="*/ 300 h 964"/>
                  <a:gd name="T44" fmla="*/ 211 w 597"/>
                  <a:gd name="T45" fmla="*/ 353 h 964"/>
                  <a:gd name="T46" fmla="*/ 255 w 597"/>
                  <a:gd name="T47" fmla="*/ 404 h 964"/>
                  <a:gd name="T48" fmla="*/ 297 w 597"/>
                  <a:gd name="T49" fmla="*/ 454 h 964"/>
                  <a:gd name="T50" fmla="*/ 341 w 597"/>
                  <a:gd name="T51" fmla="*/ 504 h 964"/>
                  <a:gd name="T52" fmla="*/ 383 w 597"/>
                  <a:gd name="T53" fmla="*/ 555 h 964"/>
                  <a:gd name="T54" fmla="*/ 423 w 597"/>
                  <a:gd name="T55" fmla="*/ 607 h 964"/>
                  <a:gd name="T56" fmla="*/ 461 w 597"/>
                  <a:gd name="T57" fmla="*/ 660 h 964"/>
                  <a:gd name="T58" fmla="*/ 497 w 597"/>
                  <a:gd name="T59" fmla="*/ 719 h 964"/>
                  <a:gd name="T60" fmla="*/ 528 w 597"/>
                  <a:gd name="T61" fmla="*/ 780 h 964"/>
                  <a:gd name="T62" fmla="*/ 556 w 597"/>
                  <a:gd name="T63" fmla="*/ 849 h 964"/>
                  <a:gd name="T64" fmla="*/ 580 w 597"/>
                  <a:gd name="T65" fmla="*/ 923 h 964"/>
                  <a:gd name="T66" fmla="*/ 589 w 597"/>
                  <a:gd name="T67" fmla="*/ 961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7" h="964">
                    <a:moveTo>
                      <a:pt x="597" y="964"/>
                    </a:moveTo>
                    <a:lnTo>
                      <a:pt x="597" y="962"/>
                    </a:lnTo>
                    <a:lnTo>
                      <a:pt x="587" y="922"/>
                    </a:lnTo>
                    <a:lnTo>
                      <a:pt x="577" y="884"/>
                    </a:lnTo>
                    <a:lnTo>
                      <a:pt x="563" y="845"/>
                    </a:lnTo>
                    <a:lnTo>
                      <a:pt x="550" y="811"/>
                    </a:lnTo>
                    <a:lnTo>
                      <a:pt x="535" y="777"/>
                    </a:lnTo>
                    <a:lnTo>
                      <a:pt x="519" y="746"/>
                    </a:lnTo>
                    <a:lnTo>
                      <a:pt x="503" y="715"/>
                    </a:lnTo>
                    <a:lnTo>
                      <a:pt x="485" y="685"/>
                    </a:lnTo>
                    <a:lnTo>
                      <a:pt x="467" y="656"/>
                    </a:lnTo>
                    <a:lnTo>
                      <a:pt x="449" y="628"/>
                    </a:lnTo>
                    <a:lnTo>
                      <a:pt x="429" y="602"/>
                    </a:lnTo>
                    <a:lnTo>
                      <a:pt x="408" y="575"/>
                    </a:lnTo>
                    <a:lnTo>
                      <a:pt x="388" y="550"/>
                    </a:lnTo>
                    <a:lnTo>
                      <a:pt x="368" y="525"/>
                    </a:lnTo>
                    <a:lnTo>
                      <a:pt x="347" y="500"/>
                    </a:lnTo>
                    <a:lnTo>
                      <a:pt x="325" y="474"/>
                    </a:lnTo>
                    <a:lnTo>
                      <a:pt x="304" y="450"/>
                    </a:lnTo>
                    <a:lnTo>
                      <a:pt x="282" y="425"/>
                    </a:lnTo>
                    <a:lnTo>
                      <a:pt x="260" y="399"/>
                    </a:lnTo>
                    <a:lnTo>
                      <a:pt x="238" y="374"/>
                    </a:lnTo>
                    <a:lnTo>
                      <a:pt x="217" y="349"/>
                    </a:lnTo>
                    <a:lnTo>
                      <a:pt x="195" y="323"/>
                    </a:lnTo>
                    <a:lnTo>
                      <a:pt x="174" y="296"/>
                    </a:lnTo>
                    <a:lnTo>
                      <a:pt x="153" y="267"/>
                    </a:lnTo>
                    <a:lnTo>
                      <a:pt x="133" y="239"/>
                    </a:lnTo>
                    <a:lnTo>
                      <a:pt x="112" y="208"/>
                    </a:lnTo>
                    <a:lnTo>
                      <a:pt x="93" y="177"/>
                    </a:lnTo>
                    <a:lnTo>
                      <a:pt x="74" y="146"/>
                    </a:lnTo>
                    <a:lnTo>
                      <a:pt x="56" y="111"/>
                    </a:lnTo>
                    <a:lnTo>
                      <a:pt x="39" y="76"/>
                    </a:lnTo>
                    <a:lnTo>
                      <a:pt x="23" y="39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6" y="42"/>
                    </a:lnTo>
                    <a:lnTo>
                      <a:pt x="32" y="78"/>
                    </a:lnTo>
                    <a:lnTo>
                      <a:pt x="51" y="114"/>
                    </a:lnTo>
                    <a:lnTo>
                      <a:pt x="69" y="149"/>
                    </a:lnTo>
                    <a:lnTo>
                      <a:pt x="87" y="181"/>
                    </a:lnTo>
                    <a:lnTo>
                      <a:pt x="107" y="212"/>
                    </a:lnTo>
                    <a:lnTo>
                      <a:pt x="127" y="243"/>
                    </a:lnTo>
                    <a:lnTo>
                      <a:pt x="147" y="271"/>
                    </a:lnTo>
                    <a:lnTo>
                      <a:pt x="168" y="300"/>
                    </a:lnTo>
                    <a:lnTo>
                      <a:pt x="190" y="326"/>
                    </a:lnTo>
                    <a:lnTo>
                      <a:pt x="211" y="353"/>
                    </a:lnTo>
                    <a:lnTo>
                      <a:pt x="232" y="379"/>
                    </a:lnTo>
                    <a:lnTo>
                      <a:pt x="255" y="404"/>
                    </a:lnTo>
                    <a:lnTo>
                      <a:pt x="276" y="429"/>
                    </a:lnTo>
                    <a:lnTo>
                      <a:pt x="297" y="454"/>
                    </a:lnTo>
                    <a:lnTo>
                      <a:pt x="320" y="479"/>
                    </a:lnTo>
                    <a:lnTo>
                      <a:pt x="341" y="504"/>
                    </a:lnTo>
                    <a:lnTo>
                      <a:pt x="361" y="529"/>
                    </a:lnTo>
                    <a:lnTo>
                      <a:pt x="383" y="555"/>
                    </a:lnTo>
                    <a:lnTo>
                      <a:pt x="403" y="580"/>
                    </a:lnTo>
                    <a:lnTo>
                      <a:pt x="423" y="607"/>
                    </a:lnTo>
                    <a:lnTo>
                      <a:pt x="442" y="632"/>
                    </a:lnTo>
                    <a:lnTo>
                      <a:pt x="461" y="660"/>
                    </a:lnTo>
                    <a:lnTo>
                      <a:pt x="480" y="690"/>
                    </a:lnTo>
                    <a:lnTo>
                      <a:pt x="497" y="719"/>
                    </a:lnTo>
                    <a:lnTo>
                      <a:pt x="513" y="748"/>
                    </a:lnTo>
                    <a:lnTo>
                      <a:pt x="528" y="780"/>
                    </a:lnTo>
                    <a:lnTo>
                      <a:pt x="543" y="814"/>
                    </a:lnTo>
                    <a:lnTo>
                      <a:pt x="556" y="849"/>
                    </a:lnTo>
                    <a:lnTo>
                      <a:pt x="569" y="885"/>
                    </a:lnTo>
                    <a:lnTo>
                      <a:pt x="580" y="923"/>
                    </a:lnTo>
                    <a:lnTo>
                      <a:pt x="589" y="963"/>
                    </a:lnTo>
                    <a:lnTo>
                      <a:pt x="589" y="961"/>
                    </a:lnTo>
                    <a:lnTo>
                      <a:pt x="597" y="9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3" name="Freeform 2627">
                <a:extLst>
                  <a:ext uri="{FF2B5EF4-FFF2-40B4-BE49-F238E27FC236}">
                    <a16:creationId xmlns:a16="http://schemas.microsoft.com/office/drawing/2014/main" id="{54D0FAFD-1268-4A8F-B589-DB70E399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938"/>
                <a:ext cx="25" cy="198"/>
              </a:xfrm>
              <a:custGeom>
                <a:avLst/>
                <a:gdLst>
                  <a:gd name="T0" fmla="*/ 10 w 75"/>
                  <a:gd name="T1" fmla="*/ 588 h 594"/>
                  <a:gd name="T2" fmla="*/ 10 w 75"/>
                  <a:gd name="T3" fmla="*/ 584 h 594"/>
                  <a:gd name="T4" fmla="*/ 9 w 75"/>
                  <a:gd name="T5" fmla="*/ 571 h 594"/>
                  <a:gd name="T6" fmla="*/ 6 w 75"/>
                  <a:gd name="T7" fmla="*/ 546 h 594"/>
                  <a:gd name="T8" fmla="*/ 6 w 75"/>
                  <a:gd name="T9" fmla="*/ 516 h 594"/>
                  <a:gd name="T10" fmla="*/ 9 w 75"/>
                  <a:gd name="T11" fmla="*/ 479 h 594"/>
                  <a:gd name="T12" fmla="*/ 10 w 75"/>
                  <a:gd name="T13" fmla="*/ 437 h 594"/>
                  <a:gd name="T14" fmla="*/ 13 w 75"/>
                  <a:gd name="T15" fmla="*/ 391 h 594"/>
                  <a:gd name="T16" fmla="*/ 16 w 75"/>
                  <a:gd name="T17" fmla="*/ 343 h 594"/>
                  <a:gd name="T18" fmla="*/ 22 w 75"/>
                  <a:gd name="T19" fmla="*/ 294 h 594"/>
                  <a:gd name="T20" fmla="*/ 28 w 75"/>
                  <a:gd name="T21" fmla="*/ 243 h 594"/>
                  <a:gd name="T22" fmla="*/ 34 w 75"/>
                  <a:gd name="T23" fmla="*/ 195 h 594"/>
                  <a:gd name="T24" fmla="*/ 40 w 75"/>
                  <a:gd name="T25" fmla="*/ 147 h 594"/>
                  <a:gd name="T26" fmla="*/ 49 w 75"/>
                  <a:gd name="T27" fmla="*/ 103 h 594"/>
                  <a:gd name="T28" fmla="*/ 58 w 75"/>
                  <a:gd name="T29" fmla="*/ 63 h 594"/>
                  <a:gd name="T30" fmla="*/ 66 w 75"/>
                  <a:gd name="T31" fmla="*/ 29 h 594"/>
                  <a:gd name="T32" fmla="*/ 75 w 75"/>
                  <a:gd name="T33" fmla="*/ 2 h 594"/>
                  <a:gd name="T34" fmla="*/ 62 w 75"/>
                  <a:gd name="T35" fmla="*/ 12 h 594"/>
                  <a:gd name="T36" fmla="*/ 55 w 75"/>
                  <a:gd name="T37" fmla="*/ 44 h 594"/>
                  <a:gd name="T38" fmla="*/ 46 w 75"/>
                  <a:gd name="T39" fmla="*/ 81 h 594"/>
                  <a:gd name="T40" fmla="*/ 38 w 75"/>
                  <a:gd name="T41" fmla="*/ 123 h 594"/>
                  <a:gd name="T42" fmla="*/ 30 w 75"/>
                  <a:gd name="T43" fmla="*/ 169 h 594"/>
                  <a:gd name="T44" fmla="*/ 23 w 75"/>
                  <a:gd name="T45" fmla="*/ 218 h 594"/>
                  <a:gd name="T46" fmla="*/ 16 w 75"/>
                  <a:gd name="T47" fmla="*/ 268 h 594"/>
                  <a:gd name="T48" fmla="*/ 12 w 75"/>
                  <a:gd name="T49" fmla="*/ 318 h 594"/>
                  <a:gd name="T50" fmla="*/ 9 w 75"/>
                  <a:gd name="T51" fmla="*/ 368 h 594"/>
                  <a:gd name="T52" fmla="*/ 4 w 75"/>
                  <a:gd name="T53" fmla="*/ 415 h 594"/>
                  <a:gd name="T54" fmla="*/ 2 w 75"/>
                  <a:gd name="T55" fmla="*/ 458 h 594"/>
                  <a:gd name="T56" fmla="*/ 0 w 75"/>
                  <a:gd name="T57" fmla="*/ 498 h 594"/>
                  <a:gd name="T58" fmla="*/ 0 w 75"/>
                  <a:gd name="T59" fmla="*/ 532 h 594"/>
                  <a:gd name="T60" fmla="*/ 0 w 75"/>
                  <a:gd name="T61" fmla="*/ 560 h 594"/>
                  <a:gd name="T62" fmla="*/ 2 w 75"/>
                  <a:gd name="T63" fmla="*/ 580 h 594"/>
                  <a:gd name="T64" fmla="*/ 5 w 75"/>
                  <a:gd name="T65" fmla="*/ 592 h 594"/>
                  <a:gd name="T66" fmla="*/ 9 w 75"/>
                  <a:gd name="T6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594">
                    <a:moveTo>
                      <a:pt x="11" y="588"/>
                    </a:moveTo>
                    <a:lnTo>
                      <a:pt x="10" y="588"/>
                    </a:lnTo>
                    <a:lnTo>
                      <a:pt x="11" y="588"/>
                    </a:lnTo>
                    <a:lnTo>
                      <a:pt x="10" y="584"/>
                    </a:lnTo>
                    <a:lnTo>
                      <a:pt x="9" y="578"/>
                    </a:lnTo>
                    <a:lnTo>
                      <a:pt x="9" y="571"/>
                    </a:lnTo>
                    <a:lnTo>
                      <a:pt x="7" y="560"/>
                    </a:lnTo>
                    <a:lnTo>
                      <a:pt x="6" y="546"/>
                    </a:lnTo>
                    <a:lnTo>
                      <a:pt x="6" y="532"/>
                    </a:lnTo>
                    <a:lnTo>
                      <a:pt x="6" y="516"/>
                    </a:lnTo>
                    <a:lnTo>
                      <a:pt x="7" y="498"/>
                    </a:lnTo>
                    <a:lnTo>
                      <a:pt x="9" y="479"/>
                    </a:lnTo>
                    <a:lnTo>
                      <a:pt x="9" y="458"/>
                    </a:lnTo>
                    <a:lnTo>
                      <a:pt x="10" y="437"/>
                    </a:lnTo>
                    <a:lnTo>
                      <a:pt x="11" y="415"/>
                    </a:lnTo>
                    <a:lnTo>
                      <a:pt x="13" y="391"/>
                    </a:lnTo>
                    <a:lnTo>
                      <a:pt x="14" y="368"/>
                    </a:lnTo>
                    <a:lnTo>
                      <a:pt x="16" y="343"/>
                    </a:lnTo>
                    <a:lnTo>
                      <a:pt x="20" y="318"/>
                    </a:lnTo>
                    <a:lnTo>
                      <a:pt x="22" y="294"/>
                    </a:lnTo>
                    <a:lnTo>
                      <a:pt x="24" y="268"/>
                    </a:lnTo>
                    <a:lnTo>
                      <a:pt x="28" y="243"/>
                    </a:lnTo>
                    <a:lnTo>
                      <a:pt x="31" y="219"/>
                    </a:lnTo>
                    <a:lnTo>
                      <a:pt x="34" y="195"/>
                    </a:lnTo>
                    <a:lnTo>
                      <a:pt x="37" y="170"/>
                    </a:lnTo>
                    <a:lnTo>
                      <a:pt x="40" y="147"/>
                    </a:lnTo>
                    <a:lnTo>
                      <a:pt x="45" y="126"/>
                    </a:lnTo>
                    <a:lnTo>
                      <a:pt x="49" y="103"/>
                    </a:lnTo>
                    <a:lnTo>
                      <a:pt x="52" y="82"/>
                    </a:lnTo>
                    <a:lnTo>
                      <a:pt x="58" y="63"/>
                    </a:lnTo>
                    <a:lnTo>
                      <a:pt x="61" y="46"/>
                    </a:lnTo>
                    <a:lnTo>
                      <a:pt x="66" y="29"/>
                    </a:lnTo>
                    <a:lnTo>
                      <a:pt x="70" y="15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2" y="12"/>
                    </a:lnTo>
                    <a:lnTo>
                      <a:pt x="59" y="28"/>
                    </a:lnTo>
                    <a:lnTo>
                      <a:pt x="55" y="44"/>
                    </a:lnTo>
                    <a:lnTo>
                      <a:pt x="50" y="62"/>
                    </a:lnTo>
                    <a:lnTo>
                      <a:pt x="46" y="81"/>
                    </a:lnTo>
                    <a:lnTo>
                      <a:pt x="41" y="102"/>
                    </a:lnTo>
                    <a:lnTo>
                      <a:pt x="38" y="123"/>
                    </a:lnTo>
                    <a:lnTo>
                      <a:pt x="34" y="146"/>
                    </a:lnTo>
                    <a:lnTo>
                      <a:pt x="30" y="169"/>
                    </a:lnTo>
                    <a:lnTo>
                      <a:pt x="27" y="193"/>
                    </a:lnTo>
                    <a:lnTo>
                      <a:pt x="23" y="218"/>
                    </a:lnTo>
                    <a:lnTo>
                      <a:pt x="20" y="242"/>
                    </a:lnTo>
                    <a:lnTo>
                      <a:pt x="16" y="268"/>
                    </a:lnTo>
                    <a:lnTo>
                      <a:pt x="14" y="294"/>
                    </a:lnTo>
                    <a:lnTo>
                      <a:pt x="12" y="318"/>
                    </a:lnTo>
                    <a:lnTo>
                      <a:pt x="10" y="343"/>
                    </a:lnTo>
                    <a:lnTo>
                      <a:pt x="9" y="368"/>
                    </a:lnTo>
                    <a:lnTo>
                      <a:pt x="5" y="391"/>
                    </a:lnTo>
                    <a:lnTo>
                      <a:pt x="4" y="415"/>
                    </a:lnTo>
                    <a:lnTo>
                      <a:pt x="3" y="437"/>
                    </a:lnTo>
                    <a:lnTo>
                      <a:pt x="2" y="458"/>
                    </a:lnTo>
                    <a:lnTo>
                      <a:pt x="1" y="479"/>
                    </a:lnTo>
                    <a:lnTo>
                      <a:pt x="0" y="498"/>
                    </a:lnTo>
                    <a:lnTo>
                      <a:pt x="0" y="516"/>
                    </a:lnTo>
                    <a:lnTo>
                      <a:pt x="0" y="532"/>
                    </a:lnTo>
                    <a:lnTo>
                      <a:pt x="0" y="546"/>
                    </a:lnTo>
                    <a:lnTo>
                      <a:pt x="0" y="560"/>
                    </a:lnTo>
                    <a:lnTo>
                      <a:pt x="1" y="571"/>
                    </a:lnTo>
                    <a:lnTo>
                      <a:pt x="2" y="580"/>
                    </a:lnTo>
                    <a:lnTo>
                      <a:pt x="3" y="587"/>
                    </a:lnTo>
                    <a:lnTo>
                      <a:pt x="5" y="592"/>
                    </a:lnTo>
                    <a:lnTo>
                      <a:pt x="10" y="594"/>
                    </a:lnTo>
                    <a:lnTo>
                      <a:pt x="9" y="594"/>
                    </a:lnTo>
                    <a:lnTo>
                      <a:pt x="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4" name="Freeform 2628">
                <a:extLst>
                  <a:ext uri="{FF2B5EF4-FFF2-40B4-BE49-F238E27FC236}">
                    <a16:creationId xmlns:a16="http://schemas.microsoft.com/office/drawing/2014/main" id="{D4A3EBE3-3D1C-487B-BDC4-45F6B7FF1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3042"/>
                <a:ext cx="30" cy="94"/>
              </a:xfrm>
              <a:custGeom>
                <a:avLst/>
                <a:gdLst>
                  <a:gd name="T0" fmla="*/ 89 w 89"/>
                  <a:gd name="T1" fmla="*/ 1 h 280"/>
                  <a:gd name="T2" fmla="*/ 84 w 89"/>
                  <a:gd name="T3" fmla="*/ 0 h 280"/>
                  <a:gd name="T4" fmla="*/ 75 w 89"/>
                  <a:gd name="T5" fmla="*/ 10 h 280"/>
                  <a:gd name="T6" fmla="*/ 68 w 89"/>
                  <a:gd name="T7" fmla="*/ 25 h 280"/>
                  <a:gd name="T8" fmla="*/ 61 w 89"/>
                  <a:gd name="T9" fmla="*/ 43 h 280"/>
                  <a:gd name="T10" fmla="*/ 55 w 89"/>
                  <a:gd name="T11" fmla="*/ 63 h 280"/>
                  <a:gd name="T12" fmla="*/ 49 w 89"/>
                  <a:gd name="T13" fmla="*/ 84 h 280"/>
                  <a:gd name="T14" fmla="*/ 44 w 89"/>
                  <a:gd name="T15" fmla="*/ 108 h 280"/>
                  <a:gd name="T16" fmla="*/ 40 w 89"/>
                  <a:gd name="T17" fmla="*/ 132 h 280"/>
                  <a:gd name="T18" fmla="*/ 36 w 89"/>
                  <a:gd name="T19" fmla="*/ 156 h 280"/>
                  <a:gd name="T20" fmla="*/ 31 w 89"/>
                  <a:gd name="T21" fmla="*/ 179 h 280"/>
                  <a:gd name="T22" fmla="*/ 27 w 89"/>
                  <a:gd name="T23" fmla="*/ 202 h 280"/>
                  <a:gd name="T24" fmla="*/ 23 w 89"/>
                  <a:gd name="T25" fmla="*/ 223 h 280"/>
                  <a:gd name="T26" fmla="*/ 18 w 89"/>
                  <a:gd name="T27" fmla="*/ 240 h 280"/>
                  <a:gd name="T28" fmla="*/ 13 w 89"/>
                  <a:gd name="T29" fmla="*/ 256 h 280"/>
                  <a:gd name="T30" fmla="*/ 9 w 89"/>
                  <a:gd name="T31" fmla="*/ 267 h 280"/>
                  <a:gd name="T32" fmla="*/ 4 w 89"/>
                  <a:gd name="T33" fmla="*/ 271 h 280"/>
                  <a:gd name="T34" fmla="*/ 1 w 89"/>
                  <a:gd name="T35" fmla="*/ 274 h 280"/>
                  <a:gd name="T36" fmla="*/ 0 w 89"/>
                  <a:gd name="T37" fmla="*/ 280 h 280"/>
                  <a:gd name="T38" fmla="*/ 9 w 89"/>
                  <a:gd name="T39" fmla="*/ 278 h 280"/>
                  <a:gd name="T40" fmla="*/ 14 w 89"/>
                  <a:gd name="T41" fmla="*/ 269 h 280"/>
                  <a:gd name="T42" fmla="*/ 21 w 89"/>
                  <a:gd name="T43" fmla="*/ 258 h 280"/>
                  <a:gd name="T44" fmla="*/ 25 w 89"/>
                  <a:gd name="T45" fmla="*/ 242 h 280"/>
                  <a:gd name="T46" fmla="*/ 30 w 89"/>
                  <a:gd name="T47" fmla="*/ 224 h 280"/>
                  <a:gd name="T48" fmla="*/ 33 w 89"/>
                  <a:gd name="T49" fmla="*/ 204 h 280"/>
                  <a:gd name="T50" fmla="*/ 38 w 89"/>
                  <a:gd name="T51" fmla="*/ 182 h 280"/>
                  <a:gd name="T52" fmla="*/ 42 w 89"/>
                  <a:gd name="T53" fmla="*/ 158 h 280"/>
                  <a:gd name="T54" fmla="*/ 48 w 89"/>
                  <a:gd name="T55" fmla="*/ 133 h 280"/>
                  <a:gd name="T56" fmla="*/ 51 w 89"/>
                  <a:gd name="T57" fmla="*/ 109 h 280"/>
                  <a:gd name="T58" fmla="*/ 56 w 89"/>
                  <a:gd name="T59" fmla="*/ 85 h 280"/>
                  <a:gd name="T60" fmla="*/ 62 w 89"/>
                  <a:gd name="T61" fmla="*/ 64 h 280"/>
                  <a:gd name="T62" fmla="*/ 68 w 89"/>
                  <a:gd name="T63" fmla="*/ 45 h 280"/>
                  <a:gd name="T64" fmla="*/ 75 w 89"/>
                  <a:gd name="T65" fmla="*/ 28 h 280"/>
                  <a:gd name="T66" fmla="*/ 80 w 89"/>
                  <a:gd name="T67" fmla="*/ 15 h 280"/>
                  <a:gd name="T68" fmla="*/ 88 w 89"/>
                  <a:gd name="T69" fmla="*/ 6 h 280"/>
                  <a:gd name="T70" fmla="*/ 83 w 89"/>
                  <a:gd name="T71" fmla="*/ 4 h 280"/>
                  <a:gd name="T72" fmla="*/ 89 w 89"/>
                  <a:gd name="T73" fmla="*/ 1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80">
                    <a:moveTo>
                      <a:pt x="89" y="1"/>
                    </a:moveTo>
                    <a:lnTo>
                      <a:pt x="84" y="0"/>
                    </a:lnTo>
                    <a:lnTo>
                      <a:pt x="75" y="10"/>
                    </a:lnTo>
                    <a:lnTo>
                      <a:pt x="68" y="25"/>
                    </a:lnTo>
                    <a:lnTo>
                      <a:pt x="61" y="43"/>
                    </a:lnTo>
                    <a:lnTo>
                      <a:pt x="55" y="63"/>
                    </a:lnTo>
                    <a:lnTo>
                      <a:pt x="49" y="84"/>
                    </a:lnTo>
                    <a:lnTo>
                      <a:pt x="44" y="108"/>
                    </a:lnTo>
                    <a:lnTo>
                      <a:pt x="40" y="132"/>
                    </a:lnTo>
                    <a:lnTo>
                      <a:pt x="36" y="156"/>
                    </a:lnTo>
                    <a:lnTo>
                      <a:pt x="31" y="179"/>
                    </a:lnTo>
                    <a:lnTo>
                      <a:pt x="27" y="202"/>
                    </a:lnTo>
                    <a:lnTo>
                      <a:pt x="23" y="223"/>
                    </a:lnTo>
                    <a:lnTo>
                      <a:pt x="18" y="240"/>
                    </a:lnTo>
                    <a:lnTo>
                      <a:pt x="13" y="256"/>
                    </a:lnTo>
                    <a:lnTo>
                      <a:pt x="9" y="267"/>
                    </a:lnTo>
                    <a:lnTo>
                      <a:pt x="4" y="271"/>
                    </a:lnTo>
                    <a:lnTo>
                      <a:pt x="1" y="274"/>
                    </a:lnTo>
                    <a:lnTo>
                      <a:pt x="0" y="280"/>
                    </a:lnTo>
                    <a:lnTo>
                      <a:pt x="9" y="278"/>
                    </a:lnTo>
                    <a:lnTo>
                      <a:pt x="14" y="269"/>
                    </a:lnTo>
                    <a:lnTo>
                      <a:pt x="21" y="258"/>
                    </a:lnTo>
                    <a:lnTo>
                      <a:pt x="25" y="242"/>
                    </a:lnTo>
                    <a:lnTo>
                      <a:pt x="30" y="224"/>
                    </a:lnTo>
                    <a:lnTo>
                      <a:pt x="33" y="204"/>
                    </a:lnTo>
                    <a:lnTo>
                      <a:pt x="38" y="182"/>
                    </a:lnTo>
                    <a:lnTo>
                      <a:pt x="42" y="158"/>
                    </a:lnTo>
                    <a:lnTo>
                      <a:pt x="48" y="133"/>
                    </a:lnTo>
                    <a:lnTo>
                      <a:pt x="51" y="109"/>
                    </a:lnTo>
                    <a:lnTo>
                      <a:pt x="56" y="85"/>
                    </a:lnTo>
                    <a:lnTo>
                      <a:pt x="62" y="64"/>
                    </a:lnTo>
                    <a:lnTo>
                      <a:pt x="68" y="45"/>
                    </a:lnTo>
                    <a:lnTo>
                      <a:pt x="75" y="28"/>
                    </a:lnTo>
                    <a:lnTo>
                      <a:pt x="80" y="15"/>
                    </a:lnTo>
                    <a:lnTo>
                      <a:pt x="88" y="6"/>
                    </a:lnTo>
                    <a:lnTo>
                      <a:pt x="83" y="4"/>
                    </a:lnTo>
                    <a:lnTo>
                      <a:pt x="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5" name="Freeform 2629">
                <a:extLst>
                  <a:ext uri="{FF2B5EF4-FFF2-40B4-BE49-F238E27FC236}">
                    <a16:creationId xmlns:a16="http://schemas.microsoft.com/office/drawing/2014/main" id="{43F35074-2F7D-4520-9818-2AD4559B6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6" y="3043"/>
                <a:ext cx="13" cy="123"/>
              </a:xfrm>
              <a:custGeom>
                <a:avLst/>
                <a:gdLst>
                  <a:gd name="T0" fmla="*/ 38 w 39"/>
                  <a:gd name="T1" fmla="*/ 364 h 371"/>
                  <a:gd name="T2" fmla="*/ 39 w 39"/>
                  <a:gd name="T3" fmla="*/ 364 h 371"/>
                  <a:gd name="T4" fmla="*/ 34 w 39"/>
                  <a:gd name="T5" fmla="*/ 360 h 371"/>
                  <a:gd name="T6" fmla="*/ 31 w 39"/>
                  <a:gd name="T7" fmla="*/ 349 h 371"/>
                  <a:gd name="T8" fmla="*/ 27 w 39"/>
                  <a:gd name="T9" fmla="*/ 331 h 371"/>
                  <a:gd name="T10" fmla="*/ 24 w 39"/>
                  <a:gd name="T11" fmla="*/ 310 h 371"/>
                  <a:gd name="T12" fmla="*/ 22 w 39"/>
                  <a:gd name="T13" fmla="*/ 284 h 371"/>
                  <a:gd name="T14" fmla="*/ 20 w 39"/>
                  <a:gd name="T15" fmla="*/ 256 h 371"/>
                  <a:gd name="T16" fmla="*/ 19 w 39"/>
                  <a:gd name="T17" fmla="*/ 224 h 371"/>
                  <a:gd name="T18" fmla="*/ 18 w 39"/>
                  <a:gd name="T19" fmla="*/ 193 h 371"/>
                  <a:gd name="T20" fmla="*/ 16 w 39"/>
                  <a:gd name="T21" fmla="*/ 161 h 371"/>
                  <a:gd name="T22" fmla="*/ 16 w 39"/>
                  <a:gd name="T23" fmla="*/ 129 h 371"/>
                  <a:gd name="T24" fmla="*/ 15 w 39"/>
                  <a:gd name="T25" fmla="*/ 99 h 371"/>
                  <a:gd name="T26" fmla="*/ 14 w 39"/>
                  <a:gd name="T27" fmla="*/ 71 h 371"/>
                  <a:gd name="T28" fmla="*/ 14 w 39"/>
                  <a:gd name="T29" fmla="*/ 47 h 371"/>
                  <a:gd name="T30" fmla="*/ 12 w 39"/>
                  <a:gd name="T31" fmla="*/ 27 h 371"/>
                  <a:gd name="T32" fmla="*/ 10 w 39"/>
                  <a:gd name="T33" fmla="*/ 10 h 371"/>
                  <a:gd name="T34" fmla="*/ 7 w 39"/>
                  <a:gd name="T35" fmla="*/ 0 h 371"/>
                  <a:gd name="T36" fmla="*/ 0 w 39"/>
                  <a:gd name="T37" fmla="*/ 3 h 371"/>
                  <a:gd name="T38" fmla="*/ 3 w 39"/>
                  <a:gd name="T39" fmla="*/ 11 h 371"/>
                  <a:gd name="T40" fmla="*/ 5 w 39"/>
                  <a:gd name="T41" fmla="*/ 27 h 371"/>
                  <a:gd name="T42" fmla="*/ 6 w 39"/>
                  <a:gd name="T43" fmla="*/ 47 h 371"/>
                  <a:gd name="T44" fmla="*/ 7 w 39"/>
                  <a:gd name="T45" fmla="*/ 71 h 371"/>
                  <a:gd name="T46" fmla="*/ 9 w 39"/>
                  <a:gd name="T47" fmla="*/ 99 h 371"/>
                  <a:gd name="T48" fmla="*/ 10 w 39"/>
                  <a:gd name="T49" fmla="*/ 129 h 371"/>
                  <a:gd name="T50" fmla="*/ 10 w 39"/>
                  <a:gd name="T51" fmla="*/ 161 h 371"/>
                  <a:gd name="T52" fmla="*/ 11 w 39"/>
                  <a:gd name="T53" fmla="*/ 193 h 371"/>
                  <a:gd name="T54" fmla="*/ 12 w 39"/>
                  <a:gd name="T55" fmla="*/ 224 h 371"/>
                  <a:gd name="T56" fmla="*/ 14 w 39"/>
                  <a:gd name="T57" fmla="*/ 256 h 371"/>
                  <a:gd name="T58" fmla="*/ 15 w 39"/>
                  <a:gd name="T59" fmla="*/ 284 h 371"/>
                  <a:gd name="T60" fmla="*/ 16 w 39"/>
                  <a:gd name="T61" fmla="*/ 311 h 371"/>
                  <a:gd name="T62" fmla="*/ 20 w 39"/>
                  <a:gd name="T63" fmla="*/ 333 h 371"/>
                  <a:gd name="T64" fmla="*/ 23 w 39"/>
                  <a:gd name="T65" fmla="*/ 350 h 371"/>
                  <a:gd name="T66" fmla="*/ 29 w 39"/>
                  <a:gd name="T67" fmla="*/ 362 h 371"/>
                  <a:gd name="T68" fmla="*/ 35 w 39"/>
                  <a:gd name="T69" fmla="*/ 371 h 371"/>
                  <a:gd name="T70" fmla="*/ 38 w 39"/>
                  <a:gd name="T71" fmla="*/ 371 h 371"/>
                  <a:gd name="T72" fmla="*/ 38 w 39"/>
                  <a:gd name="T73" fmla="*/ 36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371">
                    <a:moveTo>
                      <a:pt x="38" y="364"/>
                    </a:moveTo>
                    <a:lnTo>
                      <a:pt x="39" y="364"/>
                    </a:lnTo>
                    <a:lnTo>
                      <a:pt x="34" y="360"/>
                    </a:lnTo>
                    <a:lnTo>
                      <a:pt x="31" y="349"/>
                    </a:lnTo>
                    <a:lnTo>
                      <a:pt x="27" y="331"/>
                    </a:lnTo>
                    <a:lnTo>
                      <a:pt x="24" y="310"/>
                    </a:lnTo>
                    <a:lnTo>
                      <a:pt x="22" y="284"/>
                    </a:lnTo>
                    <a:lnTo>
                      <a:pt x="20" y="256"/>
                    </a:lnTo>
                    <a:lnTo>
                      <a:pt x="19" y="224"/>
                    </a:lnTo>
                    <a:lnTo>
                      <a:pt x="18" y="193"/>
                    </a:lnTo>
                    <a:lnTo>
                      <a:pt x="16" y="161"/>
                    </a:lnTo>
                    <a:lnTo>
                      <a:pt x="16" y="129"/>
                    </a:lnTo>
                    <a:lnTo>
                      <a:pt x="15" y="99"/>
                    </a:lnTo>
                    <a:lnTo>
                      <a:pt x="14" y="71"/>
                    </a:lnTo>
                    <a:lnTo>
                      <a:pt x="14" y="47"/>
                    </a:lnTo>
                    <a:lnTo>
                      <a:pt x="12" y="27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5" y="27"/>
                    </a:lnTo>
                    <a:lnTo>
                      <a:pt x="6" y="47"/>
                    </a:lnTo>
                    <a:lnTo>
                      <a:pt x="7" y="71"/>
                    </a:lnTo>
                    <a:lnTo>
                      <a:pt x="9" y="99"/>
                    </a:lnTo>
                    <a:lnTo>
                      <a:pt x="10" y="129"/>
                    </a:lnTo>
                    <a:lnTo>
                      <a:pt x="10" y="161"/>
                    </a:lnTo>
                    <a:lnTo>
                      <a:pt x="11" y="193"/>
                    </a:lnTo>
                    <a:lnTo>
                      <a:pt x="12" y="224"/>
                    </a:lnTo>
                    <a:lnTo>
                      <a:pt x="14" y="256"/>
                    </a:lnTo>
                    <a:lnTo>
                      <a:pt x="15" y="284"/>
                    </a:lnTo>
                    <a:lnTo>
                      <a:pt x="16" y="311"/>
                    </a:lnTo>
                    <a:lnTo>
                      <a:pt x="20" y="333"/>
                    </a:lnTo>
                    <a:lnTo>
                      <a:pt x="23" y="350"/>
                    </a:lnTo>
                    <a:lnTo>
                      <a:pt x="29" y="362"/>
                    </a:lnTo>
                    <a:lnTo>
                      <a:pt x="35" y="371"/>
                    </a:lnTo>
                    <a:lnTo>
                      <a:pt x="38" y="371"/>
                    </a:lnTo>
                    <a:lnTo>
                      <a:pt x="38" y="3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6" name="Freeform 2630">
                <a:extLst>
                  <a:ext uri="{FF2B5EF4-FFF2-40B4-BE49-F238E27FC236}">
                    <a16:creationId xmlns:a16="http://schemas.microsoft.com/office/drawing/2014/main" id="{224D63CC-D814-4640-8726-9985083FE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" y="3054"/>
                <a:ext cx="22" cy="112"/>
              </a:xfrm>
              <a:custGeom>
                <a:avLst/>
                <a:gdLst>
                  <a:gd name="T0" fmla="*/ 67 w 67"/>
                  <a:gd name="T1" fmla="*/ 1 h 337"/>
                  <a:gd name="T2" fmla="*/ 60 w 67"/>
                  <a:gd name="T3" fmla="*/ 0 h 337"/>
                  <a:gd name="T4" fmla="*/ 57 w 67"/>
                  <a:gd name="T5" fmla="*/ 11 h 337"/>
                  <a:gd name="T6" fmla="*/ 55 w 67"/>
                  <a:gd name="T7" fmla="*/ 27 h 337"/>
                  <a:gd name="T8" fmla="*/ 51 w 67"/>
                  <a:gd name="T9" fmla="*/ 47 h 337"/>
                  <a:gd name="T10" fmla="*/ 48 w 67"/>
                  <a:gd name="T11" fmla="*/ 70 h 337"/>
                  <a:gd name="T12" fmla="*/ 46 w 67"/>
                  <a:gd name="T13" fmla="*/ 96 h 337"/>
                  <a:gd name="T14" fmla="*/ 41 w 67"/>
                  <a:gd name="T15" fmla="*/ 124 h 337"/>
                  <a:gd name="T16" fmla="*/ 37 w 67"/>
                  <a:gd name="T17" fmla="*/ 152 h 337"/>
                  <a:gd name="T18" fmla="*/ 33 w 67"/>
                  <a:gd name="T19" fmla="*/ 183 h 337"/>
                  <a:gd name="T20" fmla="*/ 29 w 67"/>
                  <a:gd name="T21" fmla="*/ 211 h 337"/>
                  <a:gd name="T22" fmla="*/ 25 w 67"/>
                  <a:gd name="T23" fmla="*/ 239 h 337"/>
                  <a:gd name="T24" fmla="*/ 21 w 67"/>
                  <a:gd name="T25" fmla="*/ 264 h 337"/>
                  <a:gd name="T26" fmla="*/ 15 w 67"/>
                  <a:gd name="T27" fmla="*/ 287 h 337"/>
                  <a:gd name="T28" fmla="*/ 12 w 67"/>
                  <a:gd name="T29" fmla="*/ 306 h 337"/>
                  <a:gd name="T30" fmla="*/ 6 w 67"/>
                  <a:gd name="T31" fmla="*/ 319 h 337"/>
                  <a:gd name="T32" fmla="*/ 3 w 67"/>
                  <a:gd name="T33" fmla="*/ 327 h 337"/>
                  <a:gd name="T34" fmla="*/ 0 w 67"/>
                  <a:gd name="T35" fmla="*/ 330 h 337"/>
                  <a:gd name="T36" fmla="*/ 0 w 67"/>
                  <a:gd name="T37" fmla="*/ 337 h 337"/>
                  <a:gd name="T38" fmla="*/ 7 w 67"/>
                  <a:gd name="T39" fmla="*/ 332 h 337"/>
                  <a:gd name="T40" fmla="*/ 13 w 67"/>
                  <a:gd name="T41" fmla="*/ 322 h 337"/>
                  <a:gd name="T42" fmla="*/ 19 w 67"/>
                  <a:gd name="T43" fmla="*/ 307 h 337"/>
                  <a:gd name="T44" fmla="*/ 23 w 67"/>
                  <a:gd name="T45" fmla="*/ 288 h 337"/>
                  <a:gd name="T46" fmla="*/ 29 w 67"/>
                  <a:gd name="T47" fmla="*/ 266 h 337"/>
                  <a:gd name="T48" fmla="*/ 32 w 67"/>
                  <a:gd name="T49" fmla="*/ 241 h 337"/>
                  <a:gd name="T50" fmla="*/ 37 w 67"/>
                  <a:gd name="T51" fmla="*/ 213 h 337"/>
                  <a:gd name="T52" fmla="*/ 41 w 67"/>
                  <a:gd name="T53" fmla="*/ 184 h 337"/>
                  <a:gd name="T54" fmla="*/ 44 w 67"/>
                  <a:gd name="T55" fmla="*/ 155 h 337"/>
                  <a:gd name="T56" fmla="*/ 49 w 67"/>
                  <a:gd name="T57" fmla="*/ 125 h 337"/>
                  <a:gd name="T58" fmla="*/ 52 w 67"/>
                  <a:gd name="T59" fmla="*/ 97 h 337"/>
                  <a:gd name="T60" fmla="*/ 55 w 67"/>
                  <a:gd name="T61" fmla="*/ 73 h 337"/>
                  <a:gd name="T62" fmla="*/ 59 w 67"/>
                  <a:gd name="T63" fmla="*/ 49 h 337"/>
                  <a:gd name="T64" fmla="*/ 61 w 67"/>
                  <a:gd name="T65" fmla="*/ 28 h 337"/>
                  <a:gd name="T66" fmla="*/ 65 w 67"/>
                  <a:gd name="T67" fmla="*/ 13 h 337"/>
                  <a:gd name="T68" fmla="*/ 67 w 67"/>
                  <a:gd name="T69" fmla="*/ 3 h 337"/>
                  <a:gd name="T70" fmla="*/ 60 w 67"/>
                  <a:gd name="T71" fmla="*/ 2 h 337"/>
                  <a:gd name="T72" fmla="*/ 67 w 67"/>
                  <a:gd name="T73" fmla="*/ 1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337">
                    <a:moveTo>
                      <a:pt x="67" y="1"/>
                    </a:moveTo>
                    <a:lnTo>
                      <a:pt x="60" y="0"/>
                    </a:lnTo>
                    <a:lnTo>
                      <a:pt x="57" y="11"/>
                    </a:lnTo>
                    <a:lnTo>
                      <a:pt x="55" y="27"/>
                    </a:lnTo>
                    <a:lnTo>
                      <a:pt x="51" y="47"/>
                    </a:lnTo>
                    <a:lnTo>
                      <a:pt x="48" y="70"/>
                    </a:lnTo>
                    <a:lnTo>
                      <a:pt x="46" y="96"/>
                    </a:lnTo>
                    <a:lnTo>
                      <a:pt x="41" y="124"/>
                    </a:lnTo>
                    <a:lnTo>
                      <a:pt x="37" y="152"/>
                    </a:lnTo>
                    <a:lnTo>
                      <a:pt x="33" y="183"/>
                    </a:lnTo>
                    <a:lnTo>
                      <a:pt x="29" y="211"/>
                    </a:lnTo>
                    <a:lnTo>
                      <a:pt x="25" y="239"/>
                    </a:lnTo>
                    <a:lnTo>
                      <a:pt x="21" y="264"/>
                    </a:lnTo>
                    <a:lnTo>
                      <a:pt x="15" y="287"/>
                    </a:lnTo>
                    <a:lnTo>
                      <a:pt x="12" y="306"/>
                    </a:lnTo>
                    <a:lnTo>
                      <a:pt x="6" y="319"/>
                    </a:lnTo>
                    <a:lnTo>
                      <a:pt x="3" y="327"/>
                    </a:lnTo>
                    <a:lnTo>
                      <a:pt x="0" y="330"/>
                    </a:lnTo>
                    <a:lnTo>
                      <a:pt x="0" y="337"/>
                    </a:lnTo>
                    <a:lnTo>
                      <a:pt x="7" y="332"/>
                    </a:lnTo>
                    <a:lnTo>
                      <a:pt x="13" y="322"/>
                    </a:lnTo>
                    <a:lnTo>
                      <a:pt x="19" y="307"/>
                    </a:lnTo>
                    <a:lnTo>
                      <a:pt x="23" y="288"/>
                    </a:lnTo>
                    <a:lnTo>
                      <a:pt x="29" y="266"/>
                    </a:lnTo>
                    <a:lnTo>
                      <a:pt x="32" y="241"/>
                    </a:lnTo>
                    <a:lnTo>
                      <a:pt x="37" y="213"/>
                    </a:lnTo>
                    <a:lnTo>
                      <a:pt x="41" y="184"/>
                    </a:lnTo>
                    <a:lnTo>
                      <a:pt x="44" y="155"/>
                    </a:lnTo>
                    <a:lnTo>
                      <a:pt x="49" y="125"/>
                    </a:lnTo>
                    <a:lnTo>
                      <a:pt x="52" y="97"/>
                    </a:lnTo>
                    <a:lnTo>
                      <a:pt x="55" y="73"/>
                    </a:lnTo>
                    <a:lnTo>
                      <a:pt x="59" y="49"/>
                    </a:lnTo>
                    <a:lnTo>
                      <a:pt x="61" y="28"/>
                    </a:lnTo>
                    <a:lnTo>
                      <a:pt x="65" y="1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7" name="Freeform 2631">
                <a:extLst>
                  <a:ext uri="{FF2B5EF4-FFF2-40B4-BE49-F238E27FC236}">
                    <a16:creationId xmlns:a16="http://schemas.microsoft.com/office/drawing/2014/main" id="{06796523-5B8B-4512-A450-588087A32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054"/>
                <a:ext cx="18" cy="117"/>
              </a:xfrm>
              <a:custGeom>
                <a:avLst/>
                <a:gdLst>
                  <a:gd name="T0" fmla="*/ 53 w 54"/>
                  <a:gd name="T1" fmla="*/ 342 h 349"/>
                  <a:gd name="T2" fmla="*/ 54 w 54"/>
                  <a:gd name="T3" fmla="*/ 342 h 349"/>
                  <a:gd name="T4" fmla="*/ 47 w 54"/>
                  <a:gd name="T5" fmla="*/ 339 h 349"/>
                  <a:gd name="T6" fmla="*/ 42 w 54"/>
                  <a:gd name="T7" fmla="*/ 331 h 349"/>
                  <a:gd name="T8" fmla="*/ 37 w 54"/>
                  <a:gd name="T9" fmla="*/ 317 h 349"/>
                  <a:gd name="T10" fmla="*/ 33 w 54"/>
                  <a:gd name="T11" fmla="*/ 298 h 349"/>
                  <a:gd name="T12" fmla="*/ 30 w 54"/>
                  <a:gd name="T13" fmla="*/ 278 h 349"/>
                  <a:gd name="T14" fmla="*/ 27 w 54"/>
                  <a:gd name="T15" fmla="*/ 253 h 349"/>
                  <a:gd name="T16" fmla="*/ 25 w 54"/>
                  <a:gd name="T17" fmla="*/ 228 h 349"/>
                  <a:gd name="T18" fmla="*/ 24 w 54"/>
                  <a:gd name="T19" fmla="*/ 198 h 349"/>
                  <a:gd name="T20" fmla="*/ 23 w 54"/>
                  <a:gd name="T21" fmla="*/ 170 h 349"/>
                  <a:gd name="T22" fmla="*/ 20 w 54"/>
                  <a:gd name="T23" fmla="*/ 141 h 349"/>
                  <a:gd name="T24" fmla="*/ 20 w 54"/>
                  <a:gd name="T25" fmla="*/ 113 h 349"/>
                  <a:gd name="T26" fmla="*/ 18 w 54"/>
                  <a:gd name="T27" fmla="*/ 85 h 349"/>
                  <a:gd name="T28" fmla="*/ 17 w 54"/>
                  <a:gd name="T29" fmla="*/ 59 h 349"/>
                  <a:gd name="T30" fmla="*/ 15 w 54"/>
                  <a:gd name="T31" fmla="*/ 36 h 349"/>
                  <a:gd name="T32" fmla="*/ 11 w 54"/>
                  <a:gd name="T33" fmla="*/ 17 h 349"/>
                  <a:gd name="T34" fmla="*/ 8 w 54"/>
                  <a:gd name="T35" fmla="*/ 0 h 349"/>
                  <a:gd name="T36" fmla="*/ 0 w 54"/>
                  <a:gd name="T37" fmla="*/ 1 h 349"/>
                  <a:gd name="T38" fmla="*/ 5 w 54"/>
                  <a:gd name="T39" fmla="*/ 18 h 349"/>
                  <a:gd name="T40" fmla="*/ 7 w 54"/>
                  <a:gd name="T41" fmla="*/ 38 h 349"/>
                  <a:gd name="T42" fmla="*/ 9 w 54"/>
                  <a:gd name="T43" fmla="*/ 59 h 349"/>
                  <a:gd name="T44" fmla="*/ 11 w 54"/>
                  <a:gd name="T45" fmla="*/ 85 h 349"/>
                  <a:gd name="T46" fmla="*/ 13 w 54"/>
                  <a:gd name="T47" fmla="*/ 113 h 349"/>
                  <a:gd name="T48" fmla="*/ 14 w 54"/>
                  <a:gd name="T49" fmla="*/ 141 h 349"/>
                  <a:gd name="T50" fmla="*/ 16 w 54"/>
                  <a:gd name="T51" fmla="*/ 170 h 349"/>
                  <a:gd name="T52" fmla="*/ 17 w 54"/>
                  <a:gd name="T53" fmla="*/ 198 h 349"/>
                  <a:gd name="T54" fmla="*/ 18 w 54"/>
                  <a:gd name="T55" fmla="*/ 228 h 349"/>
                  <a:gd name="T56" fmla="*/ 20 w 54"/>
                  <a:gd name="T57" fmla="*/ 253 h 349"/>
                  <a:gd name="T58" fmla="*/ 23 w 54"/>
                  <a:gd name="T59" fmla="*/ 279 h 349"/>
                  <a:gd name="T60" fmla="*/ 26 w 54"/>
                  <a:gd name="T61" fmla="*/ 300 h 349"/>
                  <a:gd name="T62" fmla="*/ 30 w 54"/>
                  <a:gd name="T63" fmla="*/ 320 h 349"/>
                  <a:gd name="T64" fmla="*/ 36 w 54"/>
                  <a:gd name="T65" fmla="*/ 333 h 349"/>
                  <a:gd name="T66" fmla="*/ 44 w 54"/>
                  <a:gd name="T67" fmla="*/ 344 h 349"/>
                  <a:gd name="T68" fmla="*/ 52 w 54"/>
                  <a:gd name="T69" fmla="*/ 349 h 349"/>
                  <a:gd name="T70" fmla="*/ 53 w 54"/>
                  <a:gd name="T71" fmla="*/ 349 h 349"/>
                  <a:gd name="T72" fmla="*/ 53 w 54"/>
                  <a:gd name="T73" fmla="*/ 34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349">
                    <a:moveTo>
                      <a:pt x="53" y="342"/>
                    </a:moveTo>
                    <a:lnTo>
                      <a:pt x="54" y="342"/>
                    </a:lnTo>
                    <a:lnTo>
                      <a:pt x="47" y="339"/>
                    </a:lnTo>
                    <a:lnTo>
                      <a:pt x="42" y="331"/>
                    </a:lnTo>
                    <a:lnTo>
                      <a:pt x="37" y="317"/>
                    </a:lnTo>
                    <a:lnTo>
                      <a:pt x="33" y="298"/>
                    </a:lnTo>
                    <a:lnTo>
                      <a:pt x="30" y="278"/>
                    </a:lnTo>
                    <a:lnTo>
                      <a:pt x="27" y="253"/>
                    </a:lnTo>
                    <a:lnTo>
                      <a:pt x="25" y="228"/>
                    </a:lnTo>
                    <a:lnTo>
                      <a:pt x="24" y="198"/>
                    </a:lnTo>
                    <a:lnTo>
                      <a:pt x="23" y="170"/>
                    </a:lnTo>
                    <a:lnTo>
                      <a:pt x="20" y="141"/>
                    </a:lnTo>
                    <a:lnTo>
                      <a:pt x="20" y="113"/>
                    </a:lnTo>
                    <a:lnTo>
                      <a:pt x="18" y="85"/>
                    </a:lnTo>
                    <a:lnTo>
                      <a:pt x="17" y="59"/>
                    </a:lnTo>
                    <a:lnTo>
                      <a:pt x="15" y="36"/>
                    </a:lnTo>
                    <a:lnTo>
                      <a:pt x="11" y="17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5" y="18"/>
                    </a:lnTo>
                    <a:lnTo>
                      <a:pt x="7" y="38"/>
                    </a:lnTo>
                    <a:lnTo>
                      <a:pt x="9" y="59"/>
                    </a:lnTo>
                    <a:lnTo>
                      <a:pt x="11" y="85"/>
                    </a:lnTo>
                    <a:lnTo>
                      <a:pt x="13" y="113"/>
                    </a:lnTo>
                    <a:lnTo>
                      <a:pt x="14" y="141"/>
                    </a:lnTo>
                    <a:lnTo>
                      <a:pt x="16" y="170"/>
                    </a:lnTo>
                    <a:lnTo>
                      <a:pt x="17" y="198"/>
                    </a:lnTo>
                    <a:lnTo>
                      <a:pt x="18" y="228"/>
                    </a:lnTo>
                    <a:lnTo>
                      <a:pt x="20" y="253"/>
                    </a:lnTo>
                    <a:lnTo>
                      <a:pt x="23" y="279"/>
                    </a:lnTo>
                    <a:lnTo>
                      <a:pt x="26" y="300"/>
                    </a:lnTo>
                    <a:lnTo>
                      <a:pt x="30" y="320"/>
                    </a:lnTo>
                    <a:lnTo>
                      <a:pt x="36" y="333"/>
                    </a:lnTo>
                    <a:lnTo>
                      <a:pt x="44" y="344"/>
                    </a:lnTo>
                    <a:lnTo>
                      <a:pt x="52" y="349"/>
                    </a:lnTo>
                    <a:lnTo>
                      <a:pt x="53" y="349"/>
                    </a:lnTo>
                    <a:lnTo>
                      <a:pt x="53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8" name="Freeform 2632">
                <a:extLst>
                  <a:ext uri="{FF2B5EF4-FFF2-40B4-BE49-F238E27FC236}">
                    <a16:creationId xmlns:a16="http://schemas.microsoft.com/office/drawing/2014/main" id="{23CC5AA2-F0EA-4D49-BF25-9BB9E3222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6" y="3063"/>
                <a:ext cx="22" cy="108"/>
              </a:xfrm>
              <a:custGeom>
                <a:avLst/>
                <a:gdLst>
                  <a:gd name="T0" fmla="*/ 67 w 67"/>
                  <a:gd name="T1" fmla="*/ 0 h 323"/>
                  <a:gd name="T2" fmla="*/ 67 w 67"/>
                  <a:gd name="T3" fmla="*/ 0 h 323"/>
                  <a:gd name="T4" fmla="*/ 58 w 67"/>
                  <a:gd name="T5" fmla="*/ 3 h 323"/>
                  <a:gd name="T6" fmla="*/ 51 w 67"/>
                  <a:gd name="T7" fmla="*/ 13 h 323"/>
                  <a:gd name="T8" fmla="*/ 46 w 67"/>
                  <a:gd name="T9" fmla="*/ 28 h 323"/>
                  <a:gd name="T10" fmla="*/ 42 w 67"/>
                  <a:gd name="T11" fmla="*/ 48 h 323"/>
                  <a:gd name="T12" fmla="*/ 39 w 67"/>
                  <a:gd name="T13" fmla="*/ 71 h 323"/>
                  <a:gd name="T14" fmla="*/ 36 w 67"/>
                  <a:gd name="T15" fmla="*/ 98 h 323"/>
                  <a:gd name="T16" fmla="*/ 34 w 67"/>
                  <a:gd name="T17" fmla="*/ 129 h 323"/>
                  <a:gd name="T18" fmla="*/ 30 w 67"/>
                  <a:gd name="T19" fmla="*/ 158 h 323"/>
                  <a:gd name="T20" fmla="*/ 27 w 67"/>
                  <a:gd name="T21" fmla="*/ 189 h 323"/>
                  <a:gd name="T22" fmla="*/ 25 w 67"/>
                  <a:gd name="T23" fmla="*/ 218 h 323"/>
                  <a:gd name="T24" fmla="*/ 21 w 67"/>
                  <a:gd name="T25" fmla="*/ 244 h 323"/>
                  <a:gd name="T26" fmla="*/ 18 w 67"/>
                  <a:gd name="T27" fmla="*/ 269 h 323"/>
                  <a:gd name="T28" fmla="*/ 13 w 67"/>
                  <a:gd name="T29" fmla="*/ 290 h 323"/>
                  <a:gd name="T30" fmla="*/ 9 w 67"/>
                  <a:gd name="T31" fmla="*/ 305 h 323"/>
                  <a:gd name="T32" fmla="*/ 4 w 67"/>
                  <a:gd name="T33" fmla="*/ 314 h 323"/>
                  <a:gd name="T34" fmla="*/ 0 w 67"/>
                  <a:gd name="T35" fmla="*/ 316 h 323"/>
                  <a:gd name="T36" fmla="*/ 0 w 67"/>
                  <a:gd name="T37" fmla="*/ 323 h 323"/>
                  <a:gd name="T38" fmla="*/ 10 w 67"/>
                  <a:gd name="T39" fmla="*/ 318 h 323"/>
                  <a:gd name="T40" fmla="*/ 17 w 67"/>
                  <a:gd name="T41" fmla="*/ 307 h 323"/>
                  <a:gd name="T42" fmla="*/ 20 w 67"/>
                  <a:gd name="T43" fmla="*/ 291 h 323"/>
                  <a:gd name="T44" fmla="*/ 25 w 67"/>
                  <a:gd name="T45" fmla="*/ 270 h 323"/>
                  <a:gd name="T46" fmla="*/ 29 w 67"/>
                  <a:gd name="T47" fmla="*/ 245 h 323"/>
                  <a:gd name="T48" fmla="*/ 31 w 67"/>
                  <a:gd name="T49" fmla="*/ 218 h 323"/>
                  <a:gd name="T50" fmla="*/ 35 w 67"/>
                  <a:gd name="T51" fmla="*/ 189 h 323"/>
                  <a:gd name="T52" fmla="*/ 37 w 67"/>
                  <a:gd name="T53" fmla="*/ 158 h 323"/>
                  <a:gd name="T54" fmla="*/ 40 w 67"/>
                  <a:gd name="T55" fmla="*/ 129 h 323"/>
                  <a:gd name="T56" fmla="*/ 42 w 67"/>
                  <a:gd name="T57" fmla="*/ 100 h 323"/>
                  <a:gd name="T58" fmla="*/ 46 w 67"/>
                  <a:gd name="T59" fmla="*/ 74 h 323"/>
                  <a:gd name="T60" fmla="*/ 50 w 67"/>
                  <a:gd name="T61" fmla="*/ 49 h 323"/>
                  <a:gd name="T62" fmla="*/ 54 w 67"/>
                  <a:gd name="T63" fmla="*/ 30 h 323"/>
                  <a:gd name="T64" fmla="*/ 59 w 67"/>
                  <a:gd name="T65" fmla="*/ 15 h 323"/>
                  <a:gd name="T66" fmla="*/ 63 w 67"/>
                  <a:gd name="T67" fmla="*/ 9 h 323"/>
                  <a:gd name="T68" fmla="*/ 66 w 67"/>
                  <a:gd name="T69" fmla="*/ 6 h 323"/>
                  <a:gd name="T70" fmla="*/ 65 w 67"/>
                  <a:gd name="T71" fmla="*/ 6 h 323"/>
                  <a:gd name="T72" fmla="*/ 67 w 67"/>
                  <a:gd name="T73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323">
                    <a:moveTo>
                      <a:pt x="67" y="0"/>
                    </a:moveTo>
                    <a:lnTo>
                      <a:pt x="67" y="0"/>
                    </a:lnTo>
                    <a:lnTo>
                      <a:pt x="58" y="3"/>
                    </a:lnTo>
                    <a:lnTo>
                      <a:pt x="51" y="13"/>
                    </a:lnTo>
                    <a:lnTo>
                      <a:pt x="46" y="28"/>
                    </a:lnTo>
                    <a:lnTo>
                      <a:pt x="42" y="48"/>
                    </a:lnTo>
                    <a:lnTo>
                      <a:pt x="39" y="71"/>
                    </a:lnTo>
                    <a:lnTo>
                      <a:pt x="36" y="98"/>
                    </a:lnTo>
                    <a:lnTo>
                      <a:pt x="34" y="129"/>
                    </a:lnTo>
                    <a:lnTo>
                      <a:pt x="30" y="158"/>
                    </a:lnTo>
                    <a:lnTo>
                      <a:pt x="27" y="189"/>
                    </a:lnTo>
                    <a:lnTo>
                      <a:pt x="25" y="218"/>
                    </a:lnTo>
                    <a:lnTo>
                      <a:pt x="21" y="244"/>
                    </a:lnTo>
                    <a:lnTo>
                      <a:pt x="18" y="269"/>
                    </a:lnTo>
                    <a:lnTo>
                      <a:pt x="13" y="290"/>
                    </a:lnTo>
                    <a:lnTo>
                      <a:pt x="9" y="305"/>
                    </a:lnTo>
                    <a:lnTo>
                      <a:pt x="4" y="314"/>
                    </a:lnTo>
                    <a:lnTo>
                      <a:pt x="0" y="316"/>
                    </a:lnTo>
                    <a:lnTo>
                      <a:pt x="0" y="323"/>
                    </a:lnTo>
                    <a:lnTo>
                      <a:pt x="10" y="318"/>
                    </a:lnTo>
                    <a:lnTo>
                      <a:pt x="17" y="307"/>
                    </a:lnTo>
                    <a:lnTo>
                      <a:pt x="20" y="291"/>
                    </a:lnTo>
                    <a:lnTo>
                      <a:pt x="25" y="270"/>
                    </a:lnTo>
                    <a:lnTo>
                      <a:pt x="29" y="245"/>
                    </a:lnTo>
                    <a:lnTo>
                      <a:pt x="31" y="218"/>
                    </a:lnTo>
                    <a:lnTo>
                      <a:pt x="35" y="189"/>
                    </a:lnTo>
                    <a:lnTo>
                      <a:pt x="37" y="158"/>
                    </a:lnTo>
                    <a:lnTo>
                      <a:pt x="40" y="129"/>
                    </a:lnTo>
                    <a:lnTo>
                      <a:pt x="42" y="100"/>
                    </a:lnTo>
                    <a:lnTo>
                      <a:pt x="46" y="74"/>
                    </a:lnTo>
                    <a:lnTo>
                      <a:pt x="50" y="49"/>
                    </a:lnTo>
                    <a:lnTo>
                      <a:pt x="54" y="30"/>
                    </a:lnTo>
                    <a:lnTo>
                      <a:pt x="59" y="15"/>
                    </a:lnTo>
                    <a:lnTo>
                      <a:pt x="63" y="9"/>
                    </a:lnTo>
                    <a:lnTo>
                      <a:pt x="66" y="6"/>
                    </a:lnTo>
                    <a:lnTo>
                      <a:pt x="65" y="6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9" name="Freeform 2633">
                <a:extLst>
                  <a:ext uri="{FF2B5EF4-FFF2-40B4-BE49-F238E27FC236}">
                    <a16:creationId xmlns:a16="http://schemas.microsoft.com/office/drawing/2014/main" id="{A9AEAF32-D2F9-4948-A17C-C5768707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3063"/>
                <a:ext cx="26" cy="103"/>
              </a:xfrm>
              <a:custGeom>
                <a:avLst/>
                <a:gdLst>
                  <a:gd name="T0" fmla="*/ 79 w 80"/>
                  <a:gd name="T1" fmla="*/ 303 h 310"/>
                  <a:gd name="T2" fmla="*/ 80 w 80"/>
                  <a:gd name="T3" fmla="*/ 303 h 310"/>
                  <a:gd name="T4" fmla="*/ 75 w 80"/>
                  <a:gd name="T5" fmla="*/ 300 h 310"/>
                  <a:gd name="T6" fmla="*/ 68 w 80"/>
                  <a:gd name="T7" fmla="*/ 291 h 310"/>
                  <a:gd name="T8" fmla="*/ 63 w 80"/>
                  <a:gd name="T9" fmla="*/ 276 h 310"/>
                  <a:gd name="T10" fmla="*/ 57 w 80"/>
                  <a:gd name="T11" fmla="*/ 259 h 310"/>
                  <a:gd name="T12" fmla="*/ 52 w 80"/>
                  <a:gd name="T13" fmla="*/ 235 h 310"/>
                  <a:gd name="T14" fmla="*/ 48 w 80"/>
                  <a:gd name="T15" fmla="*/ 211 h 310"/>
                  <a:gd name="T16" fmla="*/ 43 w 80"/>
                  <a:gd name="T17" fmla="*/ 184 h 310"/>
                  <a:gd name="T18" fmla="*/ 39 w 80"/>
                  <a:gd name="T19" fmla="*/ 156 h 310"/>
                  <a:gd name="T20" fmla="*/ 35 w 80"/>
                  <a:gd name="T21" fmla="*/ 129 h 310"/>
                  <a:gd name="T22" fmla="*/ 30 w 80"/>
                  <a:gd name="T23" fmla="*/ 101 h 310"/>
                  <a:gd name="T24" fmla="*/ 27 w 80"/>
                  <a:gd name="T25" fmla="*/ 76 h 310"/>
                  <a:gd name="T26" fmla="*/ 22 w 80"/>
                  <a:gd name="T27" fmla="*/ 52 h 310"/>
                  <a:gd name="T28" fmla="*/ 18 w 80"/>
                  <a:gd name="T29" fmla="*/ 33 h 310"/>
                  <a:gd name="T30" fmla="*/ 13 w 80"/>
                  <a:gd name="T31" fmla="*/ 18 h 310"/>
                  <a:gd name="T32" fmla="*/ 8 w 80"/>
                  <a:gd name="T33" fmla="*/ 6 h 310"/>
                  <a:gd name="T34" fmla="*/ 2 w 80"/>
                  <a:gd name="T35" fmla="*/ 0 h 310"/>
                  <a:gd name="T36" fmla="*/ 0 w 80"/>
                  <a:gd name="T37" fmla="*/ 6 h 310"/>
                  <a:gd name="T38" fmla="*/ 2 w 80"/>
                  <a:gd name="T39" fmla="*/ 11 h 310"/>
                  <a:gd name="T40" fmla="*/ 7 w 80"/>
                  <a:gd name="T41" fmla="*/ 21 h 310"/>
                  <a:gd name="T42" fmla="*/ 11 w 80"/>
                  <a:gd name="T43" fmla="*/ 36 h 310"/>
                  <a:gd name="T44" fmla="*/ 16 w 80"/>
                  <a:gd name="T45" fmla="*/ 55 h 310"/>
                  <a:gd name="T46" fmla="*/ 19 w 80"/>
                  <a:gd name="T47" fmla="*/ 78 h 310"/>
                  <a:gd name="T48" fmla="*/ 24 w 80"/>
                  <a:gd name="T49" fmla="*/ 103 h 310"/>
                  <a:gd name="T50" fmla="*/ 27 w 80"/>
                  <a:gd name="T51" fmla="*/ 130 h 310"/>
                  <a:gd name="T52" fmla="*/ 31 w 80"/>
                  <a:gd name="T53" fmla="*/ 158 h 310"/>
                  <a:gd name="T54" fmla="*/ 36 w 80"/>
                  <a:gd name="T55" fmla="*/ 185 h 310"/>
                  <a:gd name="T56" fmla="*/ 40 w 80"/>
                  <a:gd name="T57" fmla="*/ 213 h 310"/>
                  <a:gd name="T58" fmla="*/ 45 w 80"/>
                  <a:gd name="T59" fmla="*/ 237 h 310"/>
                  <a:gd name="T60" fmla="*/ 51 w 80"/>
                  <a:gd name="T61" fmla="*/ 260 h 310"/>
                  <a:gd name="T62" fmla="*/ 56 w 80"/>
                  <a:gd name="T63" fmla="*/ 279 h 310"/>
                  <a:gd name="T64" fmla="*/ 62 w 80"/>
                  <a:gd name="T65" fmla="*/ 294 h 310"/>
                  <a:gd name="T66" fmla="*/ 68 w 80"/>
                  <a:gd name="T67" fmla="*/ 305 h 310"/>
                  <a:gd name="T68" fmla="*/ 77 w 80"/>
                  <a:gd name="T69" fmla="*/ 310 h 310"/>
                  <a:gd name="T70" fmla="*/ 79 w 80"/>
                  <a:gd name="T71" fmla="*/ 310 h 310"/>
                  <a:gd name="T72" fmla="*/ 79 w 80"/>
                  <a:gd name="T73" fmla="*/ 30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310">
                    <a:moveTo>
                      <a:pt x="79" y="303"/>
                    </a:moveTo>
                    <a:lnTo>
                      <a:pt x="80" y="303"/>
                    </a:lnTo>
                    <a:lnTo>
                      <a:pt x="75" y="300"/>
                    </a:lnTo>
                    <a:lnTo>
                      <a:pt x="68" y="291"/>
                    </a:lnTo>
                    <a:lnTo>
                      <a:pt x="63" y="276"/>
                    </a:lnTo>
                    <a:lnTo>
                      <a:pt x="57" y="259"/>
                    </a:lnTo>
                    <a:lnTo>
                      <a:pt x="52" y="235"/>
                    </a:lnTo>
                    <a:lnTo>
                      <a:pt x="48" y="211"/>
                    </a:lnTo>
                    <a:lnTo>
                      <a:pt x="43" y="184"/>
                    </a:lnTo>
                    <a:lnTo>
                      <a:pt x="39" y="156"/>
                    </a:lnTo>
                    <a:lnTo>
                      <a:pt x="35" y="129"/>
                    </a:lnTo>
                    <a:lnTo>
                      <a:pt x="30" y="101"/>
                    </a:lnTo>
                    <a:lnTo>
                      <a:pt x="27" y="76"/>
                    </a:lnTo>
                    <a:lnTo>
                      <a:pt x="22" y="52"/>
                    </a:lnTo>
                    <a:lnTo>
                      <a:pt x="18" y="33"/>
                    </a:lnTo>
                    <a:lnTo>
                      <a:pt x="13" y="18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7" y="21"/>
                    </a:lnTo>
                    <a:lnTo>
                      <a:pt x="11" y="36"/>
                    </a:lnTo>
                    <a:lnTo>
                      <a:pt x="16" y="55"/>
                    </a:lnTo>
                    <a:lnTo>
                      <a:pt x="19" y="78"/>
                    </a:lnTo>
                    <a:lnTo>
                      <a:pt x="24" y="103"/>
                    </a:lnTo>
                    <a:lnTo>
                      <a:pt x="27" y="130"/>
                    </a:lnTo>
                    <a:lnTo>
                      <a:pt x="31" y="158"/>
                    </a:lnTo>
                    <a:lnTo>
                      <a:pt x="36" y="185"/>
                    </a:lnTo>
                    <a:lnTo>
                      <a:pt x="40" y="213"/>
                    </a:lnTo>
                    <a:lnTo>
                      <a:pt x="45" y="237"/>
                    </a:lnTo>
                    <a:lnTo>
                      <a:pt x="51" y="260"/>
                    </a:lnTo>
                    <a:lnTo>
                      <a:pt x="56" y="279"/>
                    </a:lnTo>
                    <a:lnTo>
                      <a:pt x="62" y="294"/>
                    </a:lnTo>
                    <a:lnTo>
                      <a:pt x="68" y="305"/>
                    </a:lnTo>
                    <a:lnTo>
                      <a:pt x="77" y="310"/>
                    </a:lnTo>
                    <a:lnTo>
                      <a:pt x="79" y="310"/>
                    </a:lnTo>
                    <a:lnTo>
                      <a:pt x="79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0" name="Freeform 2634">
                <a:extLst>
                  <a:ext uri="{FF2B5EF4-FFF2-40B4-BE49-F238E27FC236}">
                    <a16:creationId xmlns:a16="http://schemas.microsoft.com/office/drawing/2014/main" id="{3458DBBA-53BB-4C0A-8F0D-5642E13E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2993"/>
                <a:ext cx="24" cy="173"/>
              </a:xfrm>
              <a:custGeom>
                <a:avLst/>
                <a:gdLst>
                  <a:gd name="T0" fmla="*/ 59 w 70"/>
                  <a:gd name="T1" fmla="*/ 7 h 518"/>
                  <a:gd name="T2" fmla="*/ 47 w 70"/>
                  <a:gd name="T3" fmla="*/ 27 h 518"/>
                  <a:gd name="T4" fmla="*/ 39 w 70"/>
                  <a:gd name="T5" fmla="*/ 54 h 518"/>
                  <a:gd name="T6" fmla="*/ 32 w 70"/>
                  <a:gd name="T7" fmla="*/ 85 h 518"/>
                  <a:gd name="T8" fmla="*/ 28 w 70"/>
                  <a:gd name="T9" fmla="*/ 123 h 518"/>
                  <a:gd name="T10" fmla="*/ 23 w 70"/>
                  <a:gd name="T11" fmla="*/ 166 h 518"/>
                  <a:gd name="T12" fmla="*/ 21 w 70"/>
                  <a:gd name="T13" fmla="*/ 210 h 518"/>
                  <a:gd name="T14" fmla="*/ 20 w 70"/>
                  <a:gd name="T15" fmla="*/ 256 h 518"/>
                  <a:gd name="T16" fmla="*/ 19 w 70"/>
                  <a:gd name="T17" fmla="*/ 302 h 518"/>
                  <a:gd name="T18" fmla="*/ 18 w 70"/>
                  <a:gd name="T19" fmla="*/ 346 h 518"/>
                  <a:gd name="T20" fmla="*/ 16 w 70"/>
                  <a:gd name="T21" fmla="*/ 387 h 518"/>
                  <a:gd name="T22" fmla="*/ 15 w 70"/>
                  <a:gd name="T23" fmla="*/ 425 h 518"/>
                  <a:gd name="T24" fmla="*/ 12 w 70"/>
                  <a:gd name="T25" fmla="*/ 458 h 518"/>
                  <a:gd name="T26" fmla="*/ 9 w 70"/>
                  <a:gd name="T27" fmla="*/ 483 h 518"/>
                  <a:gd name="T28" fmla="*/ 5 w 70"/>
                  <a:gd name="T29" fmla="*/ 501 h 518"/>
                  <a:gd name="T30" fmla="*/ 1 w 70"/>
                  <a:gd name="T31" fmla="*/ 510 h 518"/>
                  <a:gd name="T32" fmla="*/ 0 w 70"/>
                  <a:gd name="T33" fmla="*/ 518 h 518"/>
                  <a:gd name="T34" fmla="*/ 9 w 70"/>
                  <a:gd name="T35" fmla="*/ 512 h 518"/>
                  <a:gd name="T36" fmla="*/ 15 w 70"/>
                  <a:gd name="T37" fmla="*/ 496 h 518"/>
                  <a:gd name="T38" fmla="*/ 19 w 70"/>
                  <a:gd name="T39" fmla="*/ 473 h 518"/>
                  <a:gd name="T40" fmla="*/ 21 w 70"/>
                  <a:gd name="T41" fmla="*/ 443 h 518"/>
                  <a:gd name="T42" fmla="*/ 22 w 70"/>
                  <a:gd name="T43" fmla="*/ 406 h 518"/>
                  <a:gd name="T44" fmla="*/ 23 w 70"/>
                  <a:gd name="T45" fmla="*/ 367 h 518"/>
                  <a:gd name="T46" fmla="*/ 24 w 70"/>
                  <a:gd name="T47" fmla="*/ 323 h 518"/>
                  <a:gd name="T48" fmla="*/ 25 w 70"/>
                  <a:gd name="T49" fmla="*/ 279 h 518"/>
                  <a:gd name="T50" fmla="*/ 28 w 70"/>
                  <a:gd name="T51" fmla="*/ 233 h 518"/>
                  <a:gd name="T52" fmla="*/ 30 w 70"/>
                  <a:gd name="T53" fmla="*/ 187 h 518"/>
                  <a:gd name="T54" fmla="*/ 33 w 70"/>
                  <a:gd name="T55" fmla="*/ 145 h 518"/>
                  <a:gd name="T56" fmla="*/ 38 w 70"/>
                  <a:gd name="T57" fmla="*/ 106 h 518"/>
                  <a:gd name="T58" fmla="*/ 43 w 70"/>
                  <a:gd name="T59" fmla="*/ 71 h 518"/>
                  <a:gd name="T60" fmla="*/ 50 w 70"/>
                  <a:gd name="T61" fmla="*/ 42 h 518"/>
                  <a:gd name="T62" fmla="*/ 59 w 70"/>
                  <a:gd name="T63" fmla="*/ 18 h 518"/>
                  <a:gd name="T64" fmla="*/ 70 w 70"/>
                  <a:gd name="T65" fmla="*/ 6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518">
                    <a:moveTo>
                      <a:pt x="66" y="0"/>
                    </a:moveTo>
                    <a:lnTo>
                      <a:pt x="59" y="7"/>
                    </a:lnTo>
                    <a:lnTo>
                      <a:pt x="53" y="16"/>
                    </a:lnTo>
                    <a:lnTo>
                      <a:pt x="47" y="27"/>
                    </a:lnTo>
                    <a:lnTo>
                      <a:pt x="43" y="38"/>
                    </a:lnTo>
                    <a:lnTo>
                      <a:pt x="39" y="54"/>
                    </a:lnTo>
                    <a:lnTo>
                      <a:pt x="36" y="68"/>
                    </a:lnTo>
                    <a:lnTo>
                      <a:pt x="32" y="85"/>
                    </a:lnTo>
                    <a:lnTo>
                      <a:pt x="30" y="104"/>
                    </a:lnTo>
                    <a:lnTo>
                      <a:pt x="28" y="123"/>
                    </a:lnTo>
                    <a:lnTo>
                      <a:pt x="25" y="145"/>
                    </a:lnTo>
                    <a:lnTo>
                      <a:pt x="23" y="166"/>
                    </a:lnTo>
                    <a:lnTo>
                      <a:pt x="22" y="187"/>
                    </a:lnTo>
                    <a:lnTo>
                      <a:pt x="21" y="210"/>
                    </a:lnTo>
                    <a:lnTo>
                      <a:pt x="21" y="233"/>
                    </a:lnTo>
                    <a:lnTo>
                      <a:pt x="20" y="256"/>
                    </a:lnTo>
                    <a:lnTo>
                      <a:pt x="19" y="279"/>
                    </a:lnTo>
                    <a:lnTo>
                      <a:pt x="19" y="302"/>
                    </a:lnTo>
                    <a:lnTo>
                      <a:pt x="18" y="323"/>
                    </a:lnTo>
                    <a:lnTo>
                      <a:pt x="18" y="346"/>
                    </a:lnTo>
                    <a:lnTo>
                      <a:pt x="16" y="367"/>
                    </a:lnTo>
                    <a:lnTo>
                      <a:pt x="16" y="387"/>
                    </a:lnTo>
                    <a:lnTo>
                      <a:pt x="15" y="406"/>
                    </a:lnTo>
                    <a:lnTo>
                      <a:pt x="15" y="425"/>
                    </a:lnTo>
                    <a:lnTo>
                      <a:pt x="13" y="443"/>
                    </a:lnTo>
                    <a:lnTo>
                      <a:pt x="12" y="458"/>
                    </a:lnTo>
                    <a:lnTo>
                      <a:pt x="11" y="472"/>
                    </a:lnTo>
                    <a:lnTo>
                      <a:pt x="9" y="483"/>
                    </a:lnTo>
                    <a:lnTo>
                      <a:pt x="8" y="495"/>
                    </a:lnTo>
                    <a:lnTo>
                      <a:pt x="5" y="501"/>
                    </a:lnTo>
                    <a:lnTo>
                      <a:pt x="3" y="508"/>
                    </a:lnTo>
                    <a:lnTo>
                      <a:pt x="1" y="510"/>
                    </a:lnTo>
                    <a:lnTo>
                      <a:pt x="0" y="512"/>
                    </a:lnTo>
                    <a:lnTo>
                      <a:pt x="0" y="518"/>
                    </a:lnTo>
                    <a:lnTo>
                      <a:pt x="5" y="516"/>
                    </a:lnTo>
                    <a:lnTo>
                      <a:pt x="9" y="512"/>
                    </a:lnTo>
                    <a:lnTo>
                      <a:pt x="12" y="505"/>
                    </a:lnTo>
                    <a:lnTo>
                      <a:pt x="15" y="496"/>
                    </a:lnTo>
                    <a:lnTo>
                      <a:pt x="16" y="485"/>
                    </a:lnTo>
                    <a:lnTo>
                      <a:pt x="19" y="473"/>
                    </a:lnTo>
                    <a:lnTo>
                      <a:pt x="20" y="458"/>
                    </a:lnTo>
                    <a:lnTo>
                      <a:pt x="21" y="443"/>
                    </a:lnTo>
                    <a:lnTo>
                      <a:pt x="21" y="425"/>
                    </a:lnTo>
                    <a:lnTo>
                      <a:pt x="22" y="406"/>
                    </a:lnTo>
                    <a:lnTo>
                      <a:pt x="23" y="387"/>
                    </a:lnTo>
                    <a:lnTo>
                      <a:pt x="23" y="367"/>
                    </a:lnTo>
                    <a:lnTo>
                      <a:pt x="24" y="346"/>
                    </a:lnTo>
                    <a:lnTo>
                      <a:pt x="24" y="323"/>
                    </a:lnTo>
                    <a:lnTo>
                      <a:pt x="25" y="302"/>
                    </a:lnTo>
                    <a:lnTo>
                      <a:pt x="25" y="279"/>
                    </a:lnTo>
                    <a:lnTo>
                      <a:pt x="27" y="256"/>
                    </a:lnTo>
                    <a:lnTo>
                      <a:pt x="28" y="233"/>
                    </a:lnTo>
                    <a:lnTo>
                      <a:pt x="29" y="210"/>
                    </a:lnTo>
                    <a:lnTo>
                      <a:pt x="30" y="187"/>
                    </a:lnTo>
                    <a:lnTo>
                      <a:pt x="31" y="166"/>
                    </a:lnTo>
                    <a:lnTo>
                      <a:pt x="33" y="145"/>
                    </a:lnTo>
                    <a:lnTo>
                      <a:pt x="34" y="126"/>
                    </a:lnTo>
                    <a:lnTo>
                      <a:pt x="38" y="106"/>
                    </a:lnTo>
                    <a:lnTo>
                      <a:pt x="40" y="88"/>
                    </a:lnTo>
                    <a:lnTo>
                      <a:pt x="43" y="71"/>
                    </a:lnTo>
                    <a:lnTo>
                      <a:pt x="46" y="55"/>
                    </a:lnTo>
                    <a:lnTo>
                      <a:pt x="50" y="42"/>
                    </a:lnTo>
                    <a:lnTo>
                      <a:pt x="55" y="29"/>
                    </a:lnTo>
                    <a:lnTo>
                      <a:pt x="59" y="18"/>
                    </a:lnTo>
                    <a:lnTo>
                      <a:pt x="65" y="10"/>
                    </a:lnTo>
                    <a:lnTo>
                      <a:pt x="70" y="6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1" name="Freeform 2635">
                <a:extLst>
                  <a:ext uri="{FF2B5EF4-FFF2-40B4-BE49-F238E27FC236}">
                    <a16:creationId xmlns:a16="http://schemas.microsoft.com/office/drawing/2014/main" id="{CD059D6A-72B4-4A82-A410-E2C202D7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2993"/>
                <a:ext cx="82" cy="58"/>
              </a:xfrm>
              <a:custGeom>
                <a:avLst/>
                <a:gdLst>
                  <a:gd name="T0" fmla="*/ 238 w 244"/>
                  <a:gd name="T1" fmla="*/ 169 h 173"/>
                  <a:gd name="T2" fmla="*/ 240 w 244"/>
                  <a:gd name="T3" fmla="*/ 165 h 173"/>
                  <a:gd name="T4" fmla="*/ 229 w 244"/>
                  <a:gd name="T5" fmla="*/ 165 h 173"/>
                  <a:gd name="T6" fmla="*/ 213 w 244"/>
                  <a:gd name="T7" fmla="*/ 160 h 173"/>
                  <a:gd name="T8" fmla="*/ 197 w 244"/>
                  <a:gd name="T9" fmla="*/ 152 h 173"/>
                  <a:gd name="T10" fmla="*/ 180 w 244"/>
                  <a:gd name="T11" fmla="*/ 142 h 173"/>
                  <a:gd name="T12" fmla="*/ 162 w 244"/>
                  <a:gd name="T13" fmla="*/ 129 h 173"/>
                  <a:gd name="T14" fmla="*/ 144 w 244"/>
                  <a:gd name="T15" fmla="*/ 113 h 173"/>
                  <a:gd name="T16" fmla="*/ 127 w 244"/>
                  <a:gd name="T17" fmla="*/ 98 h 173"/>
                  <a:gd name="T18" fmla="*/ 107 w 244"/>
                  <a:gd name="T19" fmla="*/ 81 h 173"/>
                  <a:gd name="T20" fmla="*/ 91 w 244"/>
                  <a:gd name="T21" fmla="*/ 64 h 173"/>
                  <a:gd name="T22" fmla="*/ 74 w 244"/>
                  <a:gd name="T23" fmla="*/ 47 h 173"/>
                  <a:gd name="T24" fmla="*/ 57 w 244"/>
                  <a:gd name="T25" fmla="*/ 34 h 173"/>
                  <a:gd name="T26" fmla="*/ 44 w 244"/>
                  <a:gd name="T27" fmla="*/ 20 h 173"/>
                  <a:gd name="T28" fmla="*/ 30 w 244"/>
                  <a:gd name="T29" fmla="*/ 11 h 173"/>
                  <a:gd name="T30" fmla="*/ 18 w 244"/>
                  <a:gd name="T31" fmla="*/ 3 h 173"/>
                  <a:gd name="T32" fmla="*/ 8 w 244"/>
                  <a:gd name="T33" fmla="*/ 0 h 173"/>
                  <a:gd name="T34" fmla="*/ 0 w 244"/>
                  <a:gd name="T35" fmla="*/ 2 h 173"/>
                  <a:gd name="T36" fmla="*/ 4 w 244"/>
                  <a:gd name="T37" fmla="*/ 8 h 173"/>
                  <a:gd name="T38" fmla="*/ 8 w 244"/>
                  <a:gd name="T39" fmla="*/ 8 h 173"/>
                  <a:gd name="T40" fmla="*/ 16 w 244"/>
                  <a:gd name="T41" fmla="*/ 10 h 173"/>
                  <a:gd name="T42" fmla="*/ 27 w 244"/>
                  <a:gd name="T43" fmla="*/ 16 h 173"/>
                  <a:gd name="T44" fmla="*/ 39 w 244"/>
                  <a:gd name="T45" fmla="*/ 27 h 173"/>
                  <a:gd name="T46" fmla="*/ 54 w 244"/>
                  <a:gd name="T47" fmla="*/ 39 h 173"/>
                  <a:gd name="T48" fmla="*/ 69 w 244"/>
                  <a:gd name="T49" fmla="*/ 54 h 173"/>
                  <a:gd name="T50" fmla="*/ 86 w 244"/>
                  <a:gd name="T51" fmla="*/ 69 h 173"/>
                  <a:gd name="T52" fmla="*/ 104 w 244"/>
                  <a:gd name="T53" fmla="*/ 85 h 173"/>
                  <a:gd name="T54" fmla="*/ 122 w 244"/>
                  <a:gd name="T55" fmla="*/ 103 h 173"/>
                  <a:gd name="T56" fmla="*/ 140 w 244"/>
                  <a:gd name="T57" fmla="*/ 119 h 173"/>
                  <a:gd name="T58" fmla="*/ 158 w 244"/>
                  <a:gd name="T59" fmla="*/ 135 h 173"/>
                  <a:gd name="T60" fmla="*/ 176 w 244"/>
                  <a:gd name="T61" fmla="*/ 148 h 173"/>
                  <a:gd name="T62" fmla="*/ 194 w 244"/>
                  <a:gd name="T63" fmla="*/ 159 h 173"/>
                  <a:gd name="T64" fmla="*/ 211 w 244"/>
                  <a:gd name="T65" fmla="*/ 167 h 173"/>
                  <a:gd name="T66" fmla="*/ 226 w 244"/>
                  <a:gd name="T67" fmla="*/ 172 h 173"/>
                  <a:gd name="T68" fmla="*/ 242 w 244"/>
                  <a:gd name="T69" fmla="*/ 173 h 173"/>
                  <a:gd name="T70" fmla="*/ 244 w 244"/>
                  <a:gd name="T71" fmla="*/ 169 h 173"/>
                  <a:gd name="T72" fmla="*/ 238 w 244"/>
                  <a:gd name="T73" fmla="*/ 16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4" h="173">
                    <a:moveTo>
                      <a:pt x="238" y="169"/>
                    </a:moveTo>
                    <a:lnTo>
                      <a:pt x="240" y="165"/>
                    </a:lnTo>
                    <a:lnTo>
                      <a:pt x="229" y="165"/>
                    </a:lnTo>
                    <a:lnTo>
                      <a:pt x="213" y="160"/>
                    </a:lnTo>
                    <a:lnTo>
                      <a:pt x="197" y="152"/>
                    </a:lnTo>
                    <a:lnTo>
                      <a:pt x="180" y="142"/>
                    </a:lnTo>
                    <a:lnTo>
                      <a:pt x="162" y="129"/>
                    </a:lnTo>
                    <a:lnTo>
                      <a:pt x="144" y="113"/>
                    </a:lnTo>
                    <a:lnTo>
                      <a:pt x="127" y="98"/>
                    </a:lnTo>
                    <a:lnTo>
                      <a:pt x="107" y="81"/>
                    </a:lnTo>
                    <a:lnTo>
                      <a:pt x="91" y="64"/>
                    </a:lnTo>
                    <a:lnTo>
                      <a:pt x="74" y="47"/>
                    </a:lnTo>
                    <a:lnTo>
                      <a:pt x="57" y="34"/>
                    </a:lnTo>
                    <a:lnTo>
                      <a:pt x="44" y="20"/>
                    </a:lnTo>
                    <a:lnTo>
                      <a:pt x="30" y="11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6" y="10"/>
                    </a:lnTo>
                    <a:lnTo>
                      <a:pt x="27" y="16"/>
                    </a:lnTo>
                    <a:lnTo>
                      <a:pt x="39" y="27"/>
                    </a:lnTo>
                    <a:lnTo>
                      <a:pt x="54" y="39"/>
                    </a:lnTo>
                    <a:lnTo>
                      <a:pt x="69" y="54"/>
                    </a:lnTo>
                    <a:lnTo>
                      <a:pt x="86" y="69"/>
                    </a:lnTo>
                    <a:lnTo>
                      <a:pt x="104" y="85"/>
                    </a:lnTo>
                    <a:lnTo>
                      <a:pt x="122" y="103"/>
                    </a:lnTo>
                    <a:lnTo>
                      <a:pt x="140" y="119"/>
                    </a:lnTo>
                    <a:lnTo>
                      <a:pt x="158" y="135"/>
                    </a:lnTo>
                    <a:lnTo>
                      <a:pt x="176" y="148"/>
                    </a:lnTo>
                    <a:lnTo>
                      <a:pt x="194" y="159"/>
                    </a:lnTo>
                    <a:lnTo>
                      <a:pt x="211" y="167"/>
                    </a:lnTo>
                    <a:lnTo>
                      <a:pt x="226" y="172"/>
                    </a:lnTo>
                    <a:lnTo>
                      <a:pt x="242" y="173"/>
                    </a:lnTo>
                    <a:lnTo>
                      <a:pt x="244" y="169"/>
                    </a:lnTo>
                    <a:lnTo>
                      <a:pt x="238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2" name="Freeform 2636">
                <a:extLst>
                  <a:ext uri="{FF2B5EF4-FFF2-40B4-BE49-F238E27FC236}">
                    <a16:creationId xmlns:a16="http://schemas.microsoft.com/office/drawing/2014/main" id="{D65FE758-BCB4-4DAC-90E7-6E2CB1F5C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1" y="2957"/>
                <a:ext cx="57" cy="92"/>
              </a:xfrm>
              <a:custGeom>
                <a:avLst/>
                <a:gdLst>
                  <a:gd name="T0" fmla="*/ 0 w 170"/>
                  <a:gd name="T1" fmla="*/ 5 h 276"/>
                  <a:gd name="T2" fmla="*/ 13 w 170"/>
                  <a:gd name="T3" fmla="*/ 25 h 276"/>
                  <a:gd name="T4" fmla="*/ 29 w 170"/>
                  <a:gd name="T5" fmla="*/ 44 h 276"/>
                  <a:gd name="T6" fmla="*/ 42 w 170"/>
                  <a:gd name="T7" fmla="*/ 63 h 276"/>
                  <a:gd name="T8" fmla="*/ 56 w 170"/>
                  <a:gd name="T9" fmla="*/ 80 h 276"/>
                  <a:gd name="T10" fmla="*/ 70 w 170"/>
                  <a:gd name="T11" fmla="*/ 98 h 276"/>
                  <a:gd name="T12" fmla="*/ 84 w 170"/>
                  <a:gd name="T13" fmla="*/ 116 h 276"/>
                  <a:gd name="T14" fmla="*/ 97 w 170"/>
                  <a:gd name="T15" fmla="*/ 133 h 276"/>
                  <a:gd name="T16" fmla="*/ 109 w 170"/>
                  <a:gd name="T17" fmla="*/ 150 h 276"/>
                  <a:gd name="T18" fmla="*/ 121 w 170"/>
                  <a:gd name="T19" fmla="*/ 166 h 276"/>
                  <a:gd name="T20" fmla="*/ 131 w 170"/>
                  <a:gd name="T21" fmla="*/ 182 h 276"/>
                  <a:gd name="T22" fmla="*/ 140 w 170"/>
                  <a:gd name="T23" fmla="*/ 198 h 276"/>
                  <a:gd name="T24" fmla="*/ 148 w 170"/>
                  <a:gd name="T25" fmla="*/ 214 h 276"/>
                  <a:gd name="T26" fmla="*/ 155 w 170"/>
                  <a:gd name="T27" fmla="*/ 229 h 276"/>
                  <a:gd name="T28" fmla="*/ 159 w 170"/>
                  <a:gd name="T29" fmla="*/ 245 h 276"/>
                  <a:gd name="T30" fmla="*/ 161 w 170"/>
                  <a:gd name="T31" fmla="*/ 261 h 276"/>
                  <a:gd name="T32" fmla="*/ 162 w 170"/>
                  <a:gd name="T33" fmla="*/ 276 h 276"/>
                  <a:gd name="T34" fmla="*/ 170 w 170"/>
                  <a:gd name="T35" fmla="*/ 276 h 276"/>
                  <a:gd name="T36" fmla="*/ 169 w 170"/>
                  <a:gd name="T37" fmla="*/ 259 h 276"/>
                  <a:gd name="T38" fmla="*/ 166 w 170"/>
                  <a:gd name="T39" fmla="*/ 243 h 276"/>
                  <a:gd name="T40" fmla="*/ 161 w 170"/>
                  <a:gd name="T41" fmla="*/ 226 h 276"/>
                  <a:gd name="T42" fmla="*/ 155 w 170"/>
                  <a:gd name="T43" fmla="*/ 211 h 276"/>
                  <a:gd name="T44" fmla="*/ 146 w 170"/>
                  <a:gd name="T45" fmla="*/ 194 h 276"/>
                  <a:gd name="T46" fmla="*/ 137 w 170"/>
                  <a:gd name="T47" fmla="*/ 178 h 276"/>
                  <a:gd name="T48" fmla="*/ 127 w 170"/>
                  <a:gd name="T49" fmla="*/ 162 h 276"/>
                  <a:gd name="T50" fmla="*/ 114 w 170"/>
                  <a:gd name="T51" fmla="*/ 145 h 276"/>
                  <a:gd name="T52" fmla="*/ 103 w 170"/>
                  <a:gd name="T53" fmla="*/ 128 h 276"/>
                  <a:gd name="T54" fmla="*/ 90 w 170"/>
                  <a:gd name="T55" fmla="*/ 113 h 276"/>
                  <a:gd name="T56" fmla="*/ 77 w 170"/>
                  <a:gd name="T57" fmla="*/ 94 h 276"/>
                  <a:gd name="T58" fmla="*/ 62 w 170"/>
                  <a:gd name="T59" fmla="*/ 77 h 276"/>
                  <a:gd name="T60" fmla="*/ 48 w 170"/>
                  <a:gd name="T61" fmla="*/ 59 h 276"/>
                  <a:gd name="T62" fmla="*/ 33 w 170"/>
                  <a:gd name="T63" fmla="*/ 41 h 276"/>
                  <a:gd name="T64" fmla="*/ 20 w 170"/>
                  <a:gd name="T65" fmla="*/ 21 h 276"/>
                  <a:gd name="T66" fmla="*/ 5 w 170"/>
                  <a:gd name="T67" fmla="*/ 0 h 276"/>
                  <a:gd name="T68" fmla="*/ 0 w 170"/>
                  <a:gd name="T69" fmla="*/ 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276">
                    <a:moveTo>
                      <a:pt x="0" y="5"/>
                    </a:moveTo>
                    <a:lnTo>
                      <a:pt x="13" y="25"/>
                    </a:lnTo>
                    <a:lnTo>
                      <a:pt x="29" y="44"/>
                    </a:lnTo>
                    <a:lnTo>
                      <a:pt x="42" y="63"/>
                    </a:lnTo>
                    <a:lnTo>
                      <a:pt x="56" y="80"/>
                    </a:lnTo>
                    <a:lnTo>
                      <a:pt x="70" y="98"/>
                    </a:lnTo>
                    <a:lnTo>
                      <a:pt x="84" y="116"/>
                    </a:lnTo>
                    <a:lnTo>
                      <a:pt x="97" y="133"/>
                    </a:lnTo>
                    <a:lnTo>
                      <a:pt x="109" y="150"/>
                    </a:lnTo>
                    <a:lnTo>
                      <a:pt x="121" y="166"/>
                    </a:lnTo>
                    <a:lnTo>
                      <a:pt x="131" y="182"/>
                    </a:lnTo>
                    <a:lnTo>
                      <a:pt x="140" y="198"/>
                    </a:lnTo>
                    <a:lnTo>
                      <a:pt x="148" y="214"/>
                    </a:lnTo>
                    <a:lnTo>
                      <a:pt x="155" y="229"/>
                    </a:lnTo>
                    <a:lnTo>
                      <a:pt x="159" y="245"/>
                    </a:lnTo>
                    <a:lnTo>
                      <a:pt x="161" y="261"/>
                    </a:lnTo>
                    <a:lnTo>
                      <a:pt x="162" y="276"/>
                    </a:lnTo>
                    <a:lnTo>
                      <a:pt x="170" y="276"/>
                    </a:lnTo>
                    <a:lnTo>
                      <a:pt x="169" y="259"/>
                    </a:lnTo>
                    <a:lnTo>
                      <a:pt x="166" y="243"/>
                    </a:lnTo>
                    <a:lnTo>
                      <a:pt x="161" y="226"/>
                    </a:lnTo>
                    <a:lnTo>
                      <a:pt x="155" y="211"/>
                    </a:lnTo>
                    <a:lnTo>
                      <a:pt x="146" y="194"/>
                    </a:lnTo>
                    <a:lnTo>
                      <a:pt x="137" y="178"/>
                    </a:lnTo>
                    <a:lnTo>
                      <a:pt x="127" y="162"/>
                    </a:lnTo>
                    <a:lnTo>
                      <a:pt x="114" y="145"/>
                    </a:lnTo>
                    <a:lnTo>
                      <a:pt x="103" y="128"/>
                    </a:lnTo>
                    <a:lnTo>
                      <a:pt x="90" y="113"/>
                    </a:lnTo>
                    <a:lnTo>
                      <a:pt x="77" y="94"/>
                    </a:lnTo>
                    <a:lnTo>
                      <a:pt x="62" y="77"/>
                    </a:lnTo>
                    <a:lnTo>
                      <a:pt x="48" y="59"/>
                    </a:lnTo>
                    <a:lnTo>
                      <a:pt x="33" y="41"/>
                    </a:lnTo>
                    <a:lnTo>
                      <a:pt x="20" y="21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3" name="Freeform 2637">
                <a:extLst>
                  <a:ext uri="{FF2B5EF4-FFF2-40B4-BE49-F238E27FC236}">
                    <a16:creationId xmlns:a16="http://schemas.microsoft.com/office/drawing/2014/main" id="{FA836AC0-2811-468D-92D2-4E5ADDB7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902"/>
                <a:ext cx="67" cy="57"/>
              </a:xfrm>
              <a:custGeom>
                <a:avLst/>
                <a:gdLst>
                  <a:gd name="T0" fmla="*/ 0 w 201"/>
                  <a:gd name="T1" fmla="*/ 4 h 172"/>
                  <a:gd name="T2" fmla="*/ 3 w 201"/>
                  <a:gd name="T3" fmla="*/ 7 h 172"/>
                  <a:gd name="T4" fmla="*/ 4 w 201"/>
                  <a:gd name="T5" fmla="*/ 8 h 172"/>
                  <a:gd name="T6" fmla="*/ 10 w 201"/>
                  <a:gd name="T7" fmla="*/ 9 h 172"/>
                  <a:gd name="T8" fmla="*/ 16 w 201"/>
                  <a:gd name="T9" fmla="*/ 13 h 172"/>
                  <a:gd name="T10" fmla="*/ 24 w 201"/>
                  <a:gd name="T11" fmla="*/ 17 h 172"/>
                  <a:gd name="T12" fmla="*/ 34 w 201"/>
                  <a:gd name="T13" fmla="*/ 24 h 172"/>
                  <a:gd name="T14" fmla="*/ 47 w 201"/>
                  <a:gd name="T15" fmla="*/ 31 h 172"/>
                  <a:gd name="T16" fmla="*/ 59 w 201"/>
                  <a:gd name="T17" fmla="*/ 40 h 172"/>
                  <a:gd name="T18" fmla="*/ 74 w 201"/>
                  <a:gd name="T19" fmla="*/ 50 h 172"/>
                  <a:gd name="T20" fmla="*/ 88 w 201"/>
                  <a:gd name="T21" fmla="*/ 61 h 172"/>
                  <a:gd name="T22" fmla="*/ 103 w 201"/>
                  <a:gd name="T23" fmla="*/ 73 h 172"/>
                  <a:gd name="T24" fmla="*/ 120 w 201"/>
                  <a:gd name="T25" fmla="*/ 87 h 172"/>
                  <a:gd name="T26" fmla="*/ 134 w 201"/>
                  <a:gd name="T27" fmla="*/ 101 h 172"/>
                  <a:gd name="T28" fmla="*/ 150 w 201"/>
                  <a:gd name="T29" fmla="*/ 117 h 172"/>
                  <a:gd name="T30" fmla="*/ 166 w 201"/>
                  <a:gd name="T31" fmla="*/ 135 h 172"/>
                  <a:gd name="T32" fmla="*/ 180 w 201"/>
                  <a:gd name="T33" fmla="*/ 153 h 172"/>
                  <a:gd name="T34" fmla="*/ 196 w 201"/>
                  <a:gd name="T35" fmla="*/ 172 h 172"/>
                  <a:gd name="T36" fmla="*/ 201 w 201"/>
                  <a:gd name="T37" fmla="*/ 167 h 172"/>
                  <a:gd name="T38" fmla="*/ 187 w 201"/>
                  <a:gd name="T39" fmla="*/ 148 h 172"/>
                  <a:gd name="T40" fmla="*/ 172 w 201"/>
                  <a:gd name="T41" fmla="*/ 130 h 172"/>
                  <a:gd name="T42" fmla="*/ 155 w 201"/>
                  <a:gd name="T43" fmla="*/ 112 h 172"/>
                  <a:gd name="T44" fmla="*/ 140 w 201"/>
                  <a:gd name="T45" fmla="*/ 96 h 172"/>
                  <a:gd name="T46" fmla="*/ 124 w 201"/>
                  <a:gd name="T47" fmla="*/ 81 h 172"/>
                  <a:gd name="T48" fmla="*/ 107 w 201"/>
                  <a:gd name="T49" fmla="*/ 68 h 172"/>
                  <a:gd name="T50" fmla="*/ 93 w 201"/>
                  <a:gd name="T51" fmla="*/ 55 h 172"/>
                  <a:gd name="T52" fmla="*/ 77 w 201"/>
                  <a:gd name="T53" fmla="*/ 44 h 172"/>
                  <a:gd name="T54" fmla="*/ 64 w 201"/>
                  <a:gd name="T55" fmla="*/ 34 h 172"/>
                  <a:gd name="T56" fmla="*/ 51 w 201"/>
                  <a:gd name="T57" fmla="*/ 25 h 172"/>
                  <a:gd name="T58" fmla="*/ 39 w 201"/>
                  <a:gd name="T59" fmla="*/ 17 h 172"/>
                  <a:gd name="T60" fmla="*/ 27 w 201"/>
                  <a:gd name="T61" fmla="*/ 12 h 172"/>
                  <a:gd name="T62" fmla="*/ 19 w 201"/>
                  <a:gd name="T63" fmla="*/ 7 h 172"/>
                  <a:gd name="T64" fmla="*/ 12 w 201"/>
                  <a:gd name="T65" fmla="*/ 4 h 172"/>
                  <a:gd name="T66" fmla="*/ 7 w 201"/>
                  <a:gd name="T67" fmla="*/ 0 h 172"/>
                  <a:gd name="T68" fmla="*/ 3 w 201"/>
                  <a:gd name="T69" fmla="*/ 0 h 172"/>
                  <a:gd name="T70" fmla="*/ 6 w 201"/>
                  <a:gd name="T71" fmla="*/ 4 h 172"/>
                  <a:gd name="T72" fmla="*/ 0 w 201"/>
                  <a:gd name="T73" fmla="*/ 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172">
                    <a:moveTo>
                      <a:pt x="0" y="4"/>
                    </a:moveTo>
                    <a:lnTo>
                      <a:pt x="3" y="7"/>
                    </a:lnTo>
                    <a:lnTo>
                      <a:pt x="4" y="8"/>
                    </a:lnTo>
                    <a:lnTo>
                      <a:pt x="10" y="9"/>
                    </a:lnTo>
                    <a:lnTo>
                      <a:pt x="16" y="13"/>
                    </a:lnTo>
                    <a:lnTo>
                      <a:pt x="24" y="17"/>
                    </a:lnTo>
                    <a:lnTo>
                      <a:pt x="34" y="24"/>
                    </a:lnTo>
                    <a:lnTo>
                      <a:pt x="47" y="31"/>
                    </a:lnTo>
                    <a:lnTo>
                      <a:pt x="59" y="40"/>
                    </a:lnTo>
                    <a:lnTo>
                      <a:pt x="74" y="50"/>
                    </a:lnTo>
                    <a:lnTo>
                      <a:pt x="88" y="61"/>
                    </a:lnTo>
                    <a:lnTo>
                      <a:pt x="103" y="73"/>
                    </a:lnTo>
                    <a:lnTo>
                      <a:pt x="120" y="87"/>
                    </a:lnTo>
                    <a:lnTo>
                      <a:pt x="134" y="101"/>
                    </a:lnTo>
                    <a:lnTo>
                      <a:pt x="150" y="117"/>
                    </a:lnTo>
                    <a:lnTo>
                      <a:pt x="166" y="135"/>
                    </a:lnTo>
                    <a:lnTo>
                      <a:pt x="180" y="153"/>
                    </a:lnTo>
                    <a:lnTo>
                      <a:pt x="196" y="172"/>
                    </a:lnTo>
                    <a:lnTo>
                      <a:pt x="201" y="167"/>
                    </a:lnTo>
                    <a:lnTo>
                      <a:pt x="187" y="148"/>
                    </a:lnTo>
                    <a:lnTo>
                      <a:pt x="172" y="130"/>
                    </a:lnTo>
                    <a:lnTo>
                      <a:pt x="155" y="112"/>
                    </a:lnTo>
                    <a:lnTo>
                      <a:pt x="140" y="96"/>
                    </a:lnTo>
                    <a:lnTo>
                      <a:pt x="124" y="81"/>
                    </a:lnTo>
                    <a:lnTo>
                      <a:pt x="107" y="68"/>
                    </a:lnTo>
                    <a:lnTo>
                      <a:pt x="93" y="55"/>
                    </a:lnTo>
                    <a:lnTo>
                      <a:pt x="77" y="44"/>
                    </a:lnTo>
                    <a:lnTo>
                      <a:pt x="64" y="34"/>
                    </a:lnTo>
                    <a:lnTo>
                      <a:pt x="51" y="25"/>
                    </a:lnTo>
                    <a:lnTo>
                      <a:pt x="39" y="17"/>
                    </a:lnTo>
                    <a:lnTo>
                      <a:pt x="27" y="12"/>
                    </a:lnTo>
                    <a:lnTo>
                      <a:pt x="19" y="7"/>
                    </a:lnTo>
                    <a:lnTo>
                      <a:pt x="12" y="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4" name="Freeform 2638">
                <a:extLst>
                  <a:ext uri="{FF2B5EF4-FFF2-40B4-BE49-F238E27FC236}">
                    <a16:creationId xmlns:a16="http://schemas.microsoft.com/office/drawing/2014/main" id="{5DF7BAA5-364A-4C9E-97A3-7AFC2DA1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573"/>
                <a:ext cx="145" cy="330"/>
              </a:xfrm>
              <a:custGeom>
                <a:avLst/>
                <a:gdLst>
                  <a:gd name="T0" fmla="*/ 16 w 434"/>
                  <a:gd name="T1" fmla="*/ 27 h 990"/>
                  <a:gd name="T2" fmla="*/ 49 w 434"/>
                  <a:gd name="T3" fmla="*/ 75 h 990"/>
                  <a:gd name="T4" fmla="*/ 83 w 434"/>
                  <a:gd name="T5" fmla="*/ 128 h 990"/>
                  <a:gd name="T6" fmla="*/ 119 w 434"/>
                  <a:gd name="T7" fmla="*/ 185 h 990"/>
                  <a:gd name="T8" fmla="*/ 155 w 434"/>
                  <a:gd name="T9" fmla="*/ 244 h 990"/>
                  <a:gd name="T10" fmla="*/ 191 w 434"/>
                  <a:gd name="T11" fmla="*/ 307 h 990"/>
                  <a:gd name="T12" fmla="*/ 227 w 434"/>
                  <a:gd name="T13" fmla="*/ 370 h 990"/>
                  <a:gd name="T14" fmla="*/ 259 w 434"/>
                  <a:gd name="T15" fmla="*/ 435 h 990"/>
                  <a:gd name="T16" fmla="*/ 292 w 434"/>
                  <a:gd name="T17" fmla="*/ 503 h 990"/>
                  <a:gd name="T18" fmla="*/ 322 w 434"/>
                  <a:gd name="T19" fmla="*/ 570 h 990"/>
                  <a:gd name="T20" fmla="*/ 349 w 434"/>
                  <a:gd name="T21" fmla="*/ 638 h 990"/>
                  <a:gd name="T22" fmla="*/ 374 w 434"/>
                  <a:gd name="T23" fmla="*/ 706 h 990"/>
                  <a:gd name="T24" fmla="*/ 394 w 434"/>
                  <a:gd name="T25" fmla="*/ 772 h 990"/>
                  <a:gd name="T26" fmla="*/ 409 w 434"/>
                  <a:gd name="T27" fmla="*/ 836 h 990"/>
                  <a:gd name="T28" fmla="*/ 421 w 434"/>
                  <a:gd name="T29" fmla="*/ 901 h 990"/>
                  <a:gd name="T30" fmla="*/ 426 w 434"/>
                  <a:gd name="T31" fmla="*/ 960 h 990"/>
                  <a:gd name="T32" fmla="*/ 434 w 434"/>
                  <a:gd name="T33" fmla="*/ 990 h 990"/>
                  <a:gd name="T34" fmla="*/ 431 w 434"/>
                  <a:gd name="T35" fmla="*/ 930 h 990"/>
                  <a:gd name="T36" fmla="*/ 423 w 434"/>
                  <a:gd name="T37" fmla="*/ 867 h 990"/>
                  <a:gd name="T38" fmla="*/ 409 w 434"/>
                  <a:gd name="T39" fmla="*/ 802 h 990"/>
                  <a:gd name="T40" fmla="*/ 392 w 434"/>
                  <a:gd name="T41" fmla="*/ 737 h 990"/>
                  <a:gd name="T42" fmla="*/ 369 w 434"/>
                  <a:gd name="T43" fmla="*/ 669 h 990"/>
                  <a:gd name="T44" fmla="*/ 343 w 434"/>
                  <a:gd name="T45" fmla="*/ 601 h 990"/>
                  <a:gd name="T46" fmla="*/ 314 w 434"/>
                  <a:gd name="T47" fmla="*/ 534 h 990"/>
                  <a:gd name="T48" fmla="*/ 282 w 434"/>
                  <a:gd name="T49" fmla="*/ 467 h 990"/>
                  <a:gd name="T50" fmla="*/ 249 w 434"/>
                  <a:gd name="T51" fmla="*/ 400 h 990"/>
                  <a:gd name="T52" fmla="*/ 215 w 434"/>
                  <a:gd name="T53" fmla="*/ 335 h 990"/>
                  <a:gd name="T54" fmla="*/ 179 w 434"/>
                  <a:gd name="T55" fmla="*/ 272 h 990"/>
                  <a:gd name="T56" fmla="*/ 143 w 434"/>
                  <a:gd name="T57" fmla="*/ 210 h 990"/>
                  <a:gd name="T58" fmla="*/ 107 w 434"/>
                  <a:gd name="T59" fmla="*/ 152 h 990"/>
                  <a:gd name="T60" fmla="*/ 72 w 434"/>
                  <a:gd name="T61" fmla="*/ 98 h 990"/>
                  <a:gd name="T62" fmla="*/ 37 w 434"/>
                  <a:gd name="T63" fmla="*/ 46 h 990"/>
                  <a:gd name="T64" fmla="*/ 5 w 434"/>
                  <a:gd name="T65" fmla="*/ 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4" h="990">
                    <a:moveTo>
                      <a:pt x="0" y="5"/>
                    </a:moveTo>
                    <a:lnTo>
                      <a:pt x="16" y="27"/>
                    </a:lnTo>
                    <a:lnTo>
                      <a:pt x="32" y="51"/>
                    </a:lnTo>
                    <a:lnTo>
                      <a:pt x="49" y="75"/>
                    </a:lnTo>
                    <a:lnTo>
                      <a:pt x="66" y="102"/>
                    </a:lnTo>
                    <a:lnTo>
                      <a:pt x="83" y="128"/>
                    </a:lnTo>
                    <a:lnTo>
                      <a:pt x="101" y="156"/>
                    </a:lnTo>
                    <a:lnTo>
                      <a:pt x="119" y="185"/>
                    </a:lnTo>
                    <a:lnTo>
                      <a:pt x="137" y="215"/>
                    </a:lnTo>
                    <a:lnTo>
                      <a:pt x="155" y="244"/>
                    </a:lnTo>
                    <a:lnTo>
                      <a:pt x="174" y="275"/>
                    </a:lnTo>
                    <a:lnTo>
                      <a:pt x="191" y="307"/>
                    </a:lnTo>
                    <a:lnTo>
                      <a:pt x="209" y="338"/>
                    </a:lnTo>
                    <a:lnTo>
                      <a:pt x="227" y="370"/>
                    </a:lnTo>
                    <a:lnTo>
                      <a:pt x="244" y="403"/>
                    </a:lnTo>
                    <a:lnTo>
                      <a:pt x="259" y="435"/>
                    </a:lnTo>
                    <a:lnTo>
                      <a:pt x="277" y="469"/>
                    </a:lnTo>
                    <a:lnTo>
                      <a:pt x="292" y="503"/>
                    </a:lnTo>
                    <a:lnTo>
                      <a:pt x="306" y="536"/>
                    </a:lnTo>
                    <a:lnTo>
                      <a:pt x="322" y="570"/>
                    </a:lnTo>
                    <a:lnTo>
                      <a:pt x="336" y="605"/>
                    </a:lnTo>
                    <a:lnTo>
                      <a:pt x="349" y="638"/>
                    </a:lnTo>
                    <a:lnTo>
                      <a:pt x="361" y="672"/>
                    </a:lnTo>
                    <a:lnTo>
                      <a:pt x="374" y="706"/>
                    </a:lnTo>
                    <a:lnTo>
                      <a:pt x="384" y="738"/>
                    </a:lnTo>
                    <a:lnTo>
                      <a:pt x="394" y="772"/>
                    </a:lnTo>
                    <a:lnTo>
                      <a:pt x="402" y="804"/>
                    </a:lnTo>
                    <a:lnTo>
                      <a:pt x="409" y="836"/>
                    </a:lnTo>
                    <a:lnTo>
                      <a:pt x="415" y="868"/>
                    </a:lnTo>
                    <a:lnTo>
                      <a:pt x="421" y="901"/>
                    </a:lnTo>
                    <a:lnTo>
                      <a:pt x="424" y="930"/>
                    </a:lnTo>
                    <a:lnTo>
                      <a:pt x="426" y="960"/>
                    </a:lnTo>
                    <a:lnTo>
                      <a:pt x="428" y="990"/>
                    </a:lnTo>
                    <a:lnTo>
                      <a:pt x="434" y="990"/>
                    </a:lnTo>
                    <a:lnTo>
                      <a:pt x="433" y="960"/>
                    </a:lnTo>
                    <a:lnTo>
                      <a:pt x="431" y="930"/>
                    </a:lnTo>
                    <a:lnTo>
                      <a:pt x="429" y="900"/>
                    </a:lnTo>
                    <a:lnTo>
                      <a:pt x="423" y="867"/>
                    </a:lnTo>
                    <a:lnTo>
                      <a:pt x="416" y="835"/>
                    </a:lnTo>
                    <a:lnTo>
                      <a:pt x="409" y="802"/>
                    </a:lnTo>
                    <a:lnTo>
                      <a:pt x="401" y="771"/>
                    </a:lnTo>
                    <a:lnTo>
                      <a:pt x="392" y="737"/>
                    </a:lnTo>
                    <a:lnTo>
                      <a:pt x="380" y="704"/>
                    </a:lnTo>
                    <a:lnTo>
                      <a:pt x="369" y="669"/>
                    </a:lnTo>
                    <a:lnTo>
                      <a:pt x="356" y="635"/>
                    </a:lnTo>
                    <a:lnTo>
                      <a:pt x="343" y="601"/>
                    </a:lnTo>
                    <a:lnTo>
                      <a:pt x="330" y="568"/>
                    </a:lnTo>
                    <a:lnTo>
                      <a:pt x="314" y="534"/>
                    </a:lnTo>
                    <a:lnTo>
                      <a:pt x="299" y="501"/>
                    </a:lnTo>
                    <a:lnTo>
                      <a:pt x="282" y="467"/>
                    </a:lnTo>
                    <a:lnTo>
                      <a:pt x="266" y="433"/>
                    </a:lnTo>
                    <a:lnTo>
                      <a:pt x="249" y="400"/>
                    </a:lnTo>
                    <a:lnTo>
                      <a:pt x="231" y="367"/>
                    </a:lnTo>
                    <a:lnTo>
                      <a:pt x="215" y="335"/>
                    </a:lnTo>
                    <a:lnTo>
                      <a:pt x="197" y="303"/>
                    </a:lnTo>
                    <a:lnTo>
                      <a:pt x="179" y="272"/>
                    </a:lnTo>
                    <a:lnTo>
                      <a:pt x="161" y="239"/>
                    </a:lnTo>
                    <a:lnTo>
                      <a:pt x="143" y="210"/>
                    </a:lnTo>
                    <a:lnTo>
                      <a:pt x="126" y="181"/>
                    </a:lnTo>
                    <a:lnTo>
                      <a:pt x="107" y="152"/>
                    </a:lnTo>
                    <a:lnTo>
                      <a:pt x="89" y="124"/>
                    </a:lnTo>
                    <a:lnTo>
                      <a:pt x="72" y="98"/>
                    </a:lnTo>
                    <a:lnTo>
                      <a:pt x="54" y="72"/>
                    </a:lnTo>
                    <a:lnTo>
                      <a:pt x="37" y="46"/>
                    </a:lnTo>
                    <a:lnTo>
                      <a:pt x="22" y="23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5" name="Freeform 2639">
                <a:extLst>
                  <a:ext uri="{FF2B5EF4-FFF2-40B4-BE49-F238E27FC236}">
                    <a16:creationId xmlns:a16="http://schemas.microsoft.com/office/drawing/2014/main" id="{886D1EFB-19CA-469E-BE6E-A863F3EB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521"/>
                <a:ext cx="35" cy="53"/>
              </a:xfrm>
              <a:custGeom>
                <a:avLst/>
                <a:gdLst>
                  <a:gd name="T0" fmla="*/ 1 w 103"/>
                  <a:gd name="T1" fmla="*/ 3 h 159"/>
                  <a:gd name="T2" fmla="*/ 0 w 103"/>
                  <a:gd name="T3" fmla="*/ 3 h 159"/>
                  <a:gd name="T4" fmla="*/ 3 w 103"/>
                  <a:gd name="T5" fmla="*/ 12 h 159"/>
                  <a:gd name="T6" fmla="*/ 9 w 103"/>
                  <a:gd name="T7" fmla="*/ 21 h 159"/>
                  <a:gd name="T8" fmla="*/ 14 w 103"/>
                  <a:gd name="T9" fmla="*/ 31 h 159"/>
                  <a:gd name="T10" fmla="*/ 19 w 103"/>
                  <a:gd name="T11" fmla="*/ 41 h 159"/>
                  <a:gd name="T12" fmla="*/ 25 w 103"/>
                  <a:gd name="T13" fmla="*/ 52 h 159"/>
                  <a:gd name="T14" fmla="*/ 31 w 103"/>
                  <a:gd name="T15" fmla="*/ 62 h 159"/>
                  <a:gd name="T16" fmla="*/ 38 w 103"/>
                  <a:gd name="T17" fmla="*/ 71 h 159"/>
                  <a:gd name="T18" fmla="*/ 44 w 103"/>
                  <a:gd name="T19" fmla="*/ 83 h 159"/>
                  <a:gd name="T20" fmla="*/ 51 w 103"/>
                  <a:gd name="T21" fmla="*/ 93 h 159"/>
                  <a:gd name="T22" fmla="*/ 58 w 103"/>
                  <a:gd name="T23" fmla="*/ 103 h 159"/>
                  <a:gd name="T24" fmla="*/ 65 w 103"/>
                  <a:gd name="T25" fmla="*/ 113 h 159"/>
                  <a:gd name="T26" fmla="*/ 73 w 103"/>
                  <a:gd name="T27" fmla="*/ 122 h 159"/>
                  <a:gd name="T28" fmla="*/ 78 w 103"/>
                  <a:gd name="T29" fmla="*/ 132 h 159"/>
                  <a:gd name="T30" fmla="*/ 86 w 103"/>
                  <a:gd name="T31" fmla="*/ 141 h 159"/>
                  <a:gd name="T32" fmla="*/ 93 w 103"/>
                  <a:gd name="T33" fmla="*/ 150 h 159"/>
                  <a:gd name="T34" fmla="*/ 98 w 103"/>
                  <a:gd name="T35" fmla="*/ 159 h 159"/>
                  <a:gd name="T36" fmla="*/ 103 w 103"/>
                  <a:gd name="T37" fmla="*/ 154 h 159"/>
                  <a:gd name="T38" fmla="*/ 98 w 103"/>
                  <a:gd name="T39" fmla="*/ 145 h 159"/>
                  <a:gd name="T40" fmla="*/ 92 w 103"/>
                  <a:gd name="T41" fmla="*/ 137 h 159"/>
                  <a:gd name="T42" fmla="*/ 84 w 103"/>
                  <a:gd name="T43" fmla="*/ 127 h 159"/>
                  <a:gd name="T44" fmla="*/ 77 w 103"/>
                  <a:gd name="T45" fmla="*/ 118 h 159"/>
                  <a:gd name="T46" fmla="*/ 70 w 103"/>
                  <a:gd name="T47" fmla="*/ 108 h 159"/>
                  <a:gd name="T48" fmla="*/ 64 w 103"/>
                  <a:gd name="T49" fmla="*/ 98 h 159"/>
                  <a:gd name="T50" fmla="*/ 57 w 103"/>
                  <a:gd name="T51" fmla="*/ 88 h 159"/>
                  <a:gd name="T52" fmla="*/ 51 w 103"/>
                  <a:gd name="T53" fmla="*/ 78 h 159"/>
                  <a:gd name="T54" fmla="*/ 43 w 103"/>
                  <a:gd name="T55" fmla="*/ 68 h 159"/>
                  <a:gd name="T56" fmla="*/ 37 w 103"/>
                  <a:gd name="T57" fmla="*/ 58 h 159"/>
                  <a:gd name="T58" fmla="*/ 31 w 103"/>
                  <a:gd name="T59" fmla="*/ 48 h 159"/>
                  <a:gd name="T60" fmla="*/ 25 w 103"/>
                  <a:gd name="T61" fmla="*/ 38 h 159"/>
                  <a:gd name="T62" fmla="*/ 20 w 103"/>
                  <a:gd name="T63" fmla="*/ 28 h 159"/>
                  <a:gd name="T64" fmla="*/ 15 w 103"/>
                  <a:gd name="T65" fmla="*/ 20 h 159"/>
                  <a:gd name="T66" fmla="*/ 10 w 103"/>
                  <a:gd name="T67" fmla="*/ 9 h 159"/>
                  <a:gd name="T68" fmla="*/ 6 w 103"/>
                  <a:gd name="T69" fmla="*/ 0 h 159"/>
                  <a:gd name="T70" fmla="*/ 5 w 103"/>
                  <a:gd name="T71" fmla="*/ 0 h 159"/>
                  <a:gd name="T72" fmla="*/ 1 w 103"/>
                  <a:gd name="T73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59">
                    <a:moveTo>
                      <a:pt x="1" y="3"/>
                    </a:moveTo>
                    <a:lnTo>
                      <a:pt x="0" y="3"/>
                    </a:lnTo>
                    <a:lnTo>
                      <a:pt x="3" y="12"/>
                    </a:lnTo>
                    <a:lnTo>
                      <a:pt x="9" y="21"/>
                    </a:lnTo>
                    <a:lnTo>
                      <a:pt x="14" y="31"/>
                    </a:lnTo>
                    <a:lnTo>
                      <a:pt x="19" y="41"/>
                    </a:lnTo>
                    <a:lnTo>
                      <a:pt x="25" y="52"/>
                    </a:lnTo>
                    <a:lnTo>
                      <a:pt x="31" y="62"/>
                    </a:lnTo>
                    <a:lnTo>
                      <a:pt x="38" y="71"/>
                    </a:lnTo>
                    <a:lnTo>
                      <a:pt x="44" y="83"/>
                    </a:lnTo>
                    <a:lnTo>
                      <a:pt x="51" y="93"/>
                    </a:lnTo>
                    <a:lnTo>
                      <a:pt x="58" y="103"/>
                    </a:lnTo>
                    <a:lnTo>
                      <a:pt x="65" y="113"/>
                    </a:lnTo>
                    <a:lnTo>
                      <a:pt x="73" y="122"/>
                    </a:lnTo>
                    <a:lnTo>
                      <a:pt x="78" y="132"/>
                    </a:lnTo>
                    <a:lnTo>
                      <a:pt x="86" y="141"/>
                    </a:lnTo>
                    <a:lnTo>
                      <a:pt x="93" y="150"/>
                    </a:lnTo>
                    <a:lnTo>
                      <a:pt x="98" y="159"/>
                    </a:lnTo>
                    <a:lnTo>
                      <a:pt x="103" y="154"/>
                    </a:lnTo>
                    <a:lnTo>
                      <a:pt x="98" y="145"/>
                    </a:lnTo>
                    <a:lnTo>
                      <a:pt x="92" y="137"/>
                    </a:lnTo>
                    <a:lnTo>
                      <a:pt x="84" y="127"/>
                    </a:lnTo>
                    <a:lnTo>
                      <a:pt x="77" y="118"/>
                    </a:lnTo>
                    <a:lnTo>
                      <a:pt x="70" y="108"/>
                    </a:lnTo>
                    <a:lnTo>
                      <a:pt x="64" y="98"/>
                    </a:lnTo>
                    <a:lnTo>
                      <a:pt x="57" y="88"/>
                    </a:lnTo>
                    <a:lnTo>
                      <a:pt x="51" y="78"/>
                    </a:lnTo>
                    <a:lnTo>
                      <a:pt x="43" y="68"/>
                    </a:lnTo>
                    <a:lnTo>
                      <a:pt x="37" y="58"/>
                    </a:lnTo>
                    <a:lnTo>
                      <a:pt x="31" y="48"/>
                    </a:lnTo>
                    <a:lnTo>
                      <a:pt x="25" y="38"/>
                    </a:lnTo>
                    <a:lnTo>
                      <a:pt x="20" y="28"/>
                    </a:lnTo>
                    <a:lnTo>
                      <a:pt x="15" y="20"/>
                    </a:lnTo>
                    <a:lnTo>
                      <a:pt x="10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6" name="Freeform 2640">
                <a:extLst>
                  <a:ext uri="{FF2B5EF4-FFF2-40B4-BE49-F238E27FC236}">
                    <a16:creationId xmlns:a16="http://schemas.microsoft.com/office/drawing/2014/main" id="{A7C61874-6407-469B-A3F6-98A6479C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2349"/>
                <a:ext cx="88" cy="173"/>
              </a:xfrm>
              <a:custGeom>
                <a:avLst/>
                <a:gdLst>
                  <a:gd name="T0" fmla="*/ 0 w 264"/>
                  <a:gd name="T1" fmla="*/ 1 h 519"/>
                  <a:gd name="T2" fmla="*/ 0 w 264"/>
                  <a:gd name="T3" fmla="*/ 2 h 519"/>
                  <a:gd name="T4" fmla="*/ 260 w 264"/>
                  <a:gd name="T5" fmla="*/ 519 h 519"/>
                  <a:gd name="T6" fmla="*/ 264 w 264"/>
                  <a:gd name="T7" fmla="*/ 516 h 519"/>
                  <a:gd name="T8" fmla="*/ 5 w 264"/>
                  <a:gd name="T9" fmla="*/ 0 h 519"/>
                  <a:gd name="T10" fmla="*/ 6 w 264"/>
                  <a:gd name="T11" fmla="*/ 1 h 519"/>
                  <a:gd name="T12" fmla="*/ 0 w 264"/>
                  <a:gd name="T13" fmla="*/ 1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519">
                    <a:moveTo>
                      <a:pt x="0" y="1"/>
                    </a:moveTo>
                    <a:lnTo>
                      <a:pt x="0" y="2"/>
                    </a:lnTo>
                    <a:lnTo>
                      <a:pt x="260" y="519"/>
                    </a:lnTo>
                    <a:lnTo>
                      <a:pt x="264" y="516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7" name="Freeform 2641">
                <a:extLst>
                  <a:ext uri="{FF2B5EF4-FFF2-40B4-BE49-F238E27FC236}">
                    <a16:creationId xmlns:a16="http://schemas.microsoft.com/office/drawing/2014/main" id="{901E1DB3-73DC-42C8-87AD-461F729EE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153"/>
                <a:ext cx="28" cy="197"/>
              </a:xfrm>
              <a:custGeom>
                <a:avLst/>
                <a:gdLst>
                  <a:gd name="T0" fmla="*/ 0 w 85"/>
                  <a:gd name="T1" fmla="*/ 3 h 591"/>
                  <a:gd name="T2" fmla="*/ 15 w 85"/>
                  <a:gd name="T3" fmla="*/ 37 h 591"/>
                  <a:gd name="T4" fmla="*/ 29 w 85"/>
                  <a:gd name="T5" fmla="*/ 70 h 591"/>
                  <a:gd name="T6" fmla="*/ 40 w 85"/>
                  <a:gd name="T7" fmla="*/ 104 h 591"/>
                  <a:gd name="T8" fmla="*/ 51 w 85"/>
                  <a:gd name="T9" fmla="*/ 140 h 591"/>
                  <a:gd name="T10" fmla="*/ 58 w 85"/>
                  <a:gd name="T11" fmla="*/ 176 h 591"/>
                  <a:gd name="T12" fmla="*/ 65 w 85"/>
                  <a:gd name="T13" fmla="*/ 212 h 591"/>
                  <a:gd name="T14" fmla="*/ 71 w 85"/>
                  <a:gd name="T15" fmla="*/ 249 h 591"/>
                  <a:gd name="T16" fmla="*/ 74 w 85"/>
                  <a:gd name="T17" fmla="*/ 286 h 591"/>
                  <a:gd name="T18" fmla="*/ 77 w 85"/>
                  <a:gd name="T19" fmla="*/ 323 h 591"/>
                  <a:gd name="T20" fmla="*/ 79 w 85"/>
                  <a:gd name="T21" fmla="*/ 361 h 591"/>
                  <a:gd name="T22" fmla="*/ 79 w 85"/>
                  <a:gd name="T23" fmla="*/ 399 h 591"/>
                  <a:gd name="T24" fmla="*/ 79 w 85"/>
                  <a:gd name="T25" fmla="*/ 436 h 591"/>
                  <a:gd name="T26" fmla="*/ 77 w 85"/>
                  <a:gd name="T27" fmla="*/ 475 h 591"/>
                  <a:gd name="T28" fmla="*/ 75 w 85"/>
                  <a:gd name="T29" fmla="*/ 513 h 591"/>
                  <a:gd name="T30" fmla="*/ 72 w 85"/>
                  <a:gd name="T31" fmla="*/ 551 h 591"/>
                  <a:gd name="T32" fmla="*/ 70 w 85"/>
                  <a:gd name="T33" fmla="*/ 591 h 591"/>
                  <a:gd name="T34" fmla="*/ 79 w 85"/>
                  <a:gd name="T35" fmla="*/ 572 h 591"/>
                  <a:gd name="T36" fmla="*/ 82 w 85"/>
                  <a:gd name="T37" fmla="*/ 534 h 591"/>
                  <a:gd name="T38" fmla="*/ 83 w 85"/>
                  <a:gd name="T39" fmla="*/ 494 h 591"/>
                  <a:gd name="T40" fmla="*/ 85 w 85"/>
                  <a:gd name="T41" fmla="*/ 456 h 591"/>
                  <a:gd name="T42" fmla="*/ 85 w 85"/>
                  <a:gd name="T43" fmla="*/ 418 h 591"/>
                  <a:gd name="T44" fmla="*/ 85 w 85"/>
                  <a:gd name="T45" fmla="*/ 380 h 591"/>
                  <a:gd name="T46" fmla="*/ 85 w 85"/>
                  <a:gd name="T47" fmla="*/ 342 h 591"/>
                  <a:gd name="T48" fmla="*/ 83 w 85"/>
                  <a:gd name="T49" fmla="*/ 304 h 591"/>
                  <a:gd name="T50" fmla="*/ 81 w 85"/>
                  <a:gd name="T51" fmla="*/ 267 h 591"/>
                  <a:gd name="T52" fmla="*/ 76 w 85"/>
                  <a:gd name="T53" fmla="*/ 228 h 591"/>
                  <a:gd name="T54" fmla="*/ 70 w 85"/>
                  <a:gd name="T55" fmla="*/ 193 h 591"/>
                  <a:gd name="T56" fmla="*/ 62 w 85"/>
                  <a:gd name="T57" fmla="*/ 157 h 591"/>
                  <a:gd name="T58" fmla="*/ 53 w 85"/>
                  <a:gd name="T59" fmla="*/ 121 h 591"/>
                  <a:gd name="T60" fmla="*/ 43 w 85"/>
                  <a:gd name="T61" fmla="*/ 86 h 591"/>
                  <a:gd name="T62" fmla="*/ 29 w 85"/>
                  <a:gd name="T63" fmla="*/ 50 h 591"/>
                  <a:gd name="T64" fmla="*/ 15 w 85"/>
                  <a:gd name="T65" fmla="*/ 16 h 591"/>
                  <a:gd name="T66" fmla="*/ 6 w 85"/>
                  <a:gd name="T67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591">
                    <a:moveTo>
                      <a:pt x="0" y="4"/>
                    </a:moveTo>
                    <a:lnTo>
                      <a:pt x="0" y="3"/>
                    </a:lnTo>
                    <a:lnTo>
                      <a:pt x="7" y="19"/>
                    </a:lnTo>
                    <a:lnTo>
                      <a:pt x="15" y="37"/>
                    </a:lnTo>
                    <a:lnTo>
                      <a:pt x="22" y="54"/>
                    </a:lnTo>
                    <a:lnTo>
                      <a:pt x="29" y="70"/>
                    </a:lnTo>
                    <a:lnTo>
                      <a:pt x="35" y="88"/>
                    </a:lnTo>
                    <a:lnTo>
                      <a:pt x="40" y="104"/>
                    </a:lnTo>
                    <a:lnTo>
                      <a:pt x="46" y="122"/>
                    </a:lnTo>
                    <a:lnTo>
                      <a:pt x="51" y="140"/>
                    </a:lnTo>
                    <a:lnTo>
                      <a:pt x="55" y="158"/>
                    </a:lnTo>
                    <a:lnTo>
                      <a:pt x="58" y="176"/>
                    </a:lnTo>
                    <a:lnTo>
                      <a:pt x="62" y="194"/>
                    </a:lnTo>
                    <a:lnTo>
                      <a:pt x="65" y="212"/>
                    </a:lnTo>
                    <a:lnTo>
                      <a:pt x="68" y="231"/>
                    </a:lnTo>
                    <a:lnTo>
                      <a:pt x="71" y="249"/>
                    </a:lnTo>
                    <a:lnTo>
                      <a:pt x="73" y="267"/>
                    </a:lnTo>
                    <a:lnTo>
                      <a:pt x="74" y="286"/>
                    </a:lnTo>
                    <a:lnTo>
                      <a:pt x="76" y="304"/>
                    </a:lnTo>
                    <a:lnTo>
                      <a:pt x="77" y="323"/>
                    </a:lnTo>
                    <a:lnTo>
                      <a:pt x="79" y="342"/>
                    </a:lnTo>
                    <a:lnTo>
                      <a:pt x="79" y="361"/>
                    </a:lnTo>
                    <a:lnTo>
                      <a:pt x="79" y="380"/>
                    </a:lnTo>
                    <a:lnTo>
                      <a:pt x="79" y="399"/>
                    </a:lnTo>
                    <a:lnTo>
                      <a:pt x="79" y="418"/>
                    </a:lnTo>
                    <a:lnTo>
                      <a:pt x="79" y="436"/>
                    </a:lnTo>
                    <a:lnTo>
                      <a:pt x="79" y="456"/>
                    </a:lnTo>
                    <a:lnTo>
                      <a:pt x="77" y="475"/>
                    </a:lnTo>
                    <a:lnTo>
                      <a:pt x="76" y="494"/>
                    </a:lnTo>
                    <a:lnTo>
                      <a:pt x="75" y="513"/>
                    </a:lnTo>
                    <a:lnTo>
                      <a:pt x="74" y="534"/>
                    </a:lnTo>
                    <a:lnTo>
                      <a:pt x="72" y="551"/>
                    </a:lnTo>
                    <a:lnTo>
                      <a:pt x="71" y="572"/>
                    </a:lnTo>
                    <a:lnTo>
                      <a:pt x="70" y="591"/>
                    </a:lnTo>
                    <a:lnTo>
                      <a:pt x="76" y="591"/>
                    </a:lnTo>
                    <a:lnTo>
                      <a:pt x="79" y="572"/>
                    </a:lnTo>
                    <a:lnTo>
                      <a:pt x="80" y="551"/>
                    </a:lnTo>
                    <a:lnTo>
                      <a:pt x="82" y="534"/>
                    </a:lnTo>
                    <a:lnTo>
                      <a:pt x="82" y="513"/>
                    </a:lnTo>
                    <a:lnTo>
                      <a:pt x="83" y="494"/>
                    </a:lnTo>
                    <a:lnTo>
                      <a:pt x="84" y="475"/>
                    </a:lnTo>
                    <a:lnTo>
                      <a:pt x="85" y="456"/>
                    </a:lnTo>
                    <a:lnTo>
                      <a:pt x="85" y="436"/>
                    </a:lnTo>
                    <a:lnTo>
                      <a:pt x="85" y="418"/>
                    </a:lnTo>
                    <a:lnTo>
                      <a:pt x="85" y="399"/>
                    </a:lnTo>
                    <a:lnTo>
                      <a:pt x="85" y="380"/>
                    </a:lnTo>
                    <a:lnTo>
                      <a:pt x="85" y="361"/>
                    </a:lnTo>
                    <a:lnTo>
                      <a:pt x="85" y="342"/>
                    </a:lnTo>
                    <a:lnTo>
                      <a:pt x="84" y="323"/>
                    </a:lnTo>
                    <a:lnTo>
                      <a:pt x="83" y="304"/>
                    </a:lnTo>
                    <a:lnTo>
                      <a:pt x="82" y="286"/>
                    </a:lnTo>
                    <a:lnTo>
                      <a:pt x="81" y="267"/>
                    </a:lnTo>
                    <a:lnTo>
                      <a:pt x="79" y="248"/>
                    </a:lnTo>
                    <a:lnTo>
                      <a:pt x="76" y="228"/>
                    </a:lnTo>
                    <a:lnTo>
                      <a:pt x="73" y="211"/>
                    </a:lnTo>
                    <a:lnTo>
                      <a:pt x="70" y="193"/>
                    </a:lnTo>
                    <a:lnTo>
                      <a:pt x="65" y="174"/>
                    </a:lnTo>
                    <a:lnTo>
                      <a:pt x="62" y="157"/>
                    </a:lnTo>
                    <a:lnTo>
                      <a:pt x="57" y="139"/>
                    </a:lnTo>
                    <a:lnTo>
                      <a:pt x="53" y="121"/>
                    </a:lnTo>
                    <a:lnTo>
                      <a:pt x="48" y="103"/>
                    </a:lnTo>
                    <a:lnTo>
                      <a:pt x="43" y="86"/>
                    </a:lnTo>
                    <a:lnTo>
                      <a:pt x="36" y="67"/>
                    </a:lnTo>
                    <a:lnTo>
                      <a:pt x="29" y="50"/>
                    </a:lnTo>
                    <a:lnTo>
                      <a:pt x="22" y="33"/>
                    </a:lnTo>
                    <a:lnTo>
                      <a:pt x="15" y="1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8" name="Freeform 2642">
                <a:extLst>
                  <a:ext uri="{FF2B5EF4-FFF2-40B4-BE49-F238E27FC236}">
                    <a16:creationId xmlns:a16="http://schemas.microsoft.com/office/drawing/2014/main" id="{6D09DE81-7F0A-4203-98B3-A57C194E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2091"/>
                <a:ext cx="138" cy="63"/>
              </a:xfrm>
              <a:custGeom>
                <a:avLst/>
                <a:gdLst>
                  <a:gd name="T0" fmla="*/ 0 w 415"/>
                  <a:gd name="T1" fmla="*/ 6 h 188"/>
                  <a:gd name="T2" fmla="*/ 27 w 415"/>
                  <a:gd name="T3" fmla="*/ 11 h 188"/>
                  <a:gd name="T4" fmla="*/ 55 w 415"/>
                  <a:gd name="T5" fmla="*/ 15 h 188"/>
                  <a:gd name="T6" fmla="*/ 81 w 415"/>
                  <a:gd name="T7" fmla="*/ 19 h 188"/>
                  <a:gd name="T8" fmla="*/ 110 w 415"/>
                  <a:gd name="T9" fmla="*/ 23 h 188"/>
                  <a:gd name="T10" fmla="*/ 135 w 415"/>
                  <a:gd name="T11" fmla="*/ 27 h 188"/>
                  <a:gd name="T12" fmla="*/ 162 w 415"/>
                  <a:gd name="T13" fmla="*/ 31 h 188"/>
                  <a:gd name="T14" fmla="*/ 188 w 415"/>
                  <a:gd name="T15" fmla="*/ 37 h 188"/>
                  <a:gd name="T16" fmla="*/ 215 w 415"/>
                  <a:gd name="T17" fmla="*/ 43 h 188"/>
                  <a:gd name="T18" fmla="*/ 240 w 415"/>
                  <a:gd name="T19" fmla="*/ 52 h 188"/>
                  <a:gd name="T20" fmla="*/ 265 w 415"/>
                  <a:gd name="T21" fmla="*/ 62 h 188"/>
                  <a:gd name="T22" fmla="*/ 289 w 415"/>
                  <a:gd name="T23" fmla="*/ 75 h 188"/>
                  <a:gd name="T24" fmla="*/ 314 w 415"/>
                  <a:gd name="T25" fmla="*/ 90 h 188"/>
                  <a:gd name="T26" fmla="*/ 338 w 415"/>
                  <a:gd name="T27" fmla="*/ 110 h 188"/>
                  <a:gd name="T28" fmla="*/ 362 w 415"/>
                  <a:gd name="T29" fmla="*/ 131 h 188"/>
                  <a:gd name="T30" fmla="*/ 387 w 415"/>
                  <a:gd name="T31" fmla="*/ 158 h 188"/>
                  <a:gd name="T32" fmla="*/ 409 w 415"/>
                  <a:gd name="T33" fmla="*/ 188 h 188"/>
                  <a:gd name="T34" fmla="*/ 415 w 415"/>
                  <a:gd name="T35" fmla="*/ 184 h 188"/>
                  <a:gd name="T36" fmla="*/ 391 w 415"/>
                  <a:gd name="T37" fmla="*/ 153 h 188"/>
                  <a:gd name="T38" fmla="*/ 367 w 415"/>
                  <a:gd name="T39" fmla="*/ 127 h 188"/>
                  <a:gd name="T40" fmla="*/ 342 w 415"/>
                  <a:gd name="T41" fmla="*/ 103 h 188"/>
                  <a:gd name="T42" fmla="*/ 318 w 415"/>
                  <a:gd name="T43" fmla="*/ 85 h 188"/>
                  <a:gd name="T44" fmla="*/ 293 w 415"/>
                  <a:gd name="T45" fmla="*/ 69 h 188"/>
                  <a:gd name="T46" fmla="*/ 268 w 415"/>
                  <a:gd name="T47" fmla="*/ 55 h 188"/>
                  <a:gd name="T48" fmla="*/ 242 w 415"/>
                  <a:gd name="T49" fmla="*/ 44 h 188"/>
                  <a:gd name="T50" fmla="*/ 216 w 415"/>
                  <a:gd name="T51" fmla="*/ 35 h 188"/>
                  <a:gd name="T52" fmla="*/ 190 w 415"/>
                  <a:gd name="T53" fmla="*/ 30 h 188"/>
                  <a:gd name="T54" fmla="*/ 164 w 415"/>
                  <a:gd name="T55" fmla="*/ 24 h 188"/>
                  <a:gd name="T56" fmla="*/ 138 w 415"/>
                  <a:gd name="T57" fmla="*/ 19 h 188"/>
                  <a:gd name="T58" fmla="*/ 111 w 415"/>
                  <a:gd name="T59" fmla="*/ 15 h 188"/>
                  <a:gd name="T60" fmla="*/ 83 w 415"/>
                  <a:gd name="T61" fmla="*/ 12 h 188"/>
                  <a:gd name="T62" fmla="*/ 57 w 415"/>
                  <a:gd name="T63" fmla="*/ 9 h 188"/>
                  <a:gd name="T64" fmla="*/ 28 w 415"/>
                  <a:gd name="T65" fmla="*/ 4 h 188"/>
                  <a:gd name="T66" fmla="*/ 1 w 415"/>
                  <a:gd name="T67" fmla="*/ 0 h 188"/>
                  <a:gd name="T68" fmla="*/ 0 w 415"/>
                  <a:gd name="T69" fmla="*/ 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5" h="188">
                    <a:moveTo>
                      <a:pt x="0" y="6"/>
                    </a:moveTo>
                    <a:lnTo>
                      <a:pt x="27" y="11"/>
                    </a:lnTo>
                    <a:lnTo>
                      <a:pt x="55" y="15"/>
                    </a:lnTo>
                    <a:lnTo>
                      <a:pt x="81" y="19"/>
                    </a:lnTo>
                    <a:lnTo>
                      <a:pt x="110" y="23"/>
                    </a:lnTo>
                    <a:lnTo>
                      <a:pt x="135" y="27"/>
                    </a:lnTo>
                    <a:lnTo>
                      <a:pt x="162" y="31"/>
                    </a:lnTo>
                    <a:lnTo>
                      <a:pt x="188" y="37"/>
                    </a:lnTo>
                    <a:lnTo>
                      <a:pt x="215" y="43"/>
                    </a:lnTo>
                    <a:lnTo>
                      <a:pt x="240" y="52"/>
                    </a:lnTo>
                    <a:lnTo>
                      <a:pt x="265" y="62"/>
                    </a:lnTo>
                    <a:lnTo>
                      <a:pt x="289" y="75"/>
                    </a:lnTo>
                    <a:lnTo>
                      <a:pt x="314" y="90"/>
                    </a:lnTo>
                    <a:lnTo>
                      <a:pt x="338" y="110"/>
                    </a:lnTo>
                    <a:lnTo>
                      <a:pt x="362" y="131"/>
                    </a:lnTo>
                    <a:lnTo>
                      <a:pt x="387" y="158"/>
                    </a:lnTo>
                    <a:lnTo>
                      <a:pt x="409" y="188"/>
                    </a:lnTo>
                    <a:lnTo>
                      <a:pt x="415" y="184"/>
                    </a:lnTo>
                    <a:lnTo>
                      <a:pt x="391" y="153"/>
                    </a:lnTo>
                    <a:lnTo>
                      <a:pt x="367" y="127"/>
                    </a:lnTo>
                    <a:lnTo>
                      <a:pt x="342" y="103"/>
                    </a:lnTo>
                    <a:lnTo>
                      <a:pt x="318" y="85"/>
                    </a:lnTo>
                    <a:lnTo>
                      <a:pt x="293" y="69"/>
                    </a:lnTo>
                    <a:lnTo>
                      <a:pt x="268" y="55"/>
                    </a:lnTo>
                    <a:lnTo>
                      <a:pt x="242" y="44"/>
                    </a:lnTo>
                    <a:lnTo>
                      <a:pt x="216" y="35"/>
                    </a:lnTo>
                    <a:lnTo>
                      <a:pt x="190" y="30"/>
                    </a:lnTo>
                    <a:lnTo>
                      <a:pt x="164" y="24"/>
                    </a:lnTo>
                    <a:lnTo>
                      <a:pt x="138" y="19"/>
                    </a:lnTo>
                    <a:lnTo>
                      <a:pt x="111" y="15"/>
                    </a:lnTo>
                    <a:lnTo>
                      <a:pt x="83" y="12"/>
                    </a:lnTo>
                    <a:lnTo>
                      <a:pt x="57" y="9"/>
                    </a:lnTo>
                    <a:lnTo>
                      <a:pt x="28" y="4"/>
                    </a:ln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9" name="Freeform 2643">
                <a:extLst>
                  <a:ext uri="{FF2B5EF4-FFF2-40B4-BE49-F238E27FC236}">
                    <a16:creationId xmlns:a16="http://schemas.microsoft.com/office/drawing/2014/main" id="{918E97B4-8ACB-440E-9909-C1171D71A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28"/>
                <a:ext cx="131" cy="65"/>
              </a:xfrm>
              <a:custGeom>
                <a:avLst/>
                <a:gdLst>
                  <a:gd name="T0" fmla="*/ 0 w 395"/>
                  <a:gd name="T1" fmla="*/ 0 h 195"/>
                  <a:gd name="T2" fmla="*/ 0 w 395"/>
                  <a:gd name="T3" fmla="*/ 2 h 195"/>
                  <a:gd name="T4" fmla="*/ 1 w 395"/>
                  <a:gd name="T5" fmla="*/ 27 h 195"/>
                  <a:gd name="T6" fmla="*/ 10 w 395"/>
                  <a:gd name="T7" fmla="*/ 51 h 195"/>
                  <a:gd name="T8" fmla="*/ 22 w 395"/>
                  <a:gd name="T9" fmla="*/ 71 h 195"/>
                  <a:gd name="T10" fmla="*/ 41 w 395"/>
                  <a:gd name="T11" fmla="*/ 90 h 195"/>
                  <a:gd name="T12" fmla="*/ 63 w 395"/>
                  <a:gd name="T13" fmla="*/ 106 h 195"/>
                  <a:gd name="T14" fmla="*/ 89 w 395"/>
                  <a:gd name="T15" fmla="*/ 120 h 195"/>
                  <a:gd name="T16" fmla="*/ 118 w 395"/>
                  <a:gd name="T17" fmla="*/ 133 h 195"/>
                  <a:gd name="T18" fmla="*/ 148 w 395"/>
                  <a:gd name="T19" fmla="*/ 144 h 195"/>
                  <a:gd name="T20" fmla="*/ 181 w 395"/>
                  <a:gd name="T21" fmla="*/ 154 h 195"/>
                  <a:gd name="T22" fmla="*/ 214 w 395"/>
                  <a:gd name="T23" fmla="*/ 162 h 195"/>
                  <a:gd name="T24" fmla="*/ 247 w 395"/>
                  <a:gd name="T25" fmla="*/ 170 h 195"/>
                  <a:gd name="T26" fmla="*/ 279 w 395"/>
                  <a:gd name="T27" fmla="*/ 175 h 195"/>
                  <a:gd name="T28" fmla="*/ 311 w 395"/>
                  <a:gd name="T29" fmla="*/ 182 h 195"/>
                  <a:gd name="T30" fmla="*/ 341 w 395"/>
                  <a:gd name="T31" fmla="*/ 187 h 195"/>
                  <a:gd name="T32" fmla="*/ 369 w 395"/>
                  <a:gd name="T33" fmla="*/ 192 h 195"/>
                  <a:gd name="T34" fmla="*/ 394 w 395"/>
                  <a:gd name="T35" fmla="*/ 195 h 195"/>
                  <a:gd name="T36" fmla="*/ 395 w 395"/>
                  <a:gd name="T37" fmla="*/ 189 h 195"/>
                  <a:gd name="T38" fmla="*/ 370 w 395"/>
                  <a:gd name="T39" fmla="*/ 185 h 195"/>
                  <a:gd name="T40" fmla="*/ 342 w 395"/>
                  <a:gd name="T41" fmla="*/ 180 h 195"/>
                  <a:gd name="T42" fmla="*/ 313 w 395"/>
                  <a:gd name="T43" fmla="*/ 174 h 195"/>
                  <a:gd name="T44" fmla="*/ 281 w 395"/>
                  <a:gd name="T45" fmla="*/ 168 h 195"/>
                  <a:gd name="T46" fmla="*/ 249 w 395"/>
                  <a:gd name="T47" fmla="*/ 162 h 195"/>
                  <a:gd name="T48" fmla="*/ 215 w 395"/>
                  <a:gd name="T49" fmla="*/ 155 h 195"/>
                  <a:gd name="T50" fmla="*/ 183 w 395"/>
                  <a:gd name="T51" fmla="*/ 146 h 195"/>
                  <a:gd name="T52" fmla="*/ 151 w 395"/>
                  <a:gd name="T53" fmla="*/ 137 h 195"/>
                  <a:gd name="T54" fmla="*/ 121 w 395"/>
                  <a:gd name="T55" fmla="*/ 126 h 195"/>
                  <a:gd name="T56" fmla="*/ 92 w 395"/>
                  <a:gd name="T57" fmla="*/ 113 h 195"/>
                  <a:gd name="T58" fmla="*/ 67 w 395"/>
                  <a:gd name="T59" fmla="*/ 99 h 195"/>
                  <a:gd name="T60" fmla="*/ 46 w 395"/>
                  <a:gd name="T61" fmla="*/ 84 h 195"/>
                  <a:gd name="T62" fmla="*/ 29 w 395"/>
                  <a:gd name="T63" fmla="*/ 67 h 195"/>
                  <a:gd name="T64" fmla="*/ 16 w 395"/>
                  <a:gd name="T65" fmla="*/ 47 h 195"/>
                  <a:gd name="T66" fmla="*/ 9 w 395"/>
                  <a:gd name="T67" fmla="*/ 26 h 195"/>
                  <a:gd name="T68" fmla="*/ 8 w 395"/>
                  <a:gd name="T69" fmla="*/ 2 h 195"/>
                  <a:gd name="T70" fmla="*/ 8 w 395"/>
                  <a:gd name="T71" fmla="*/ 4 h 195"/>
                  <a:gd name="T72" fmla="*/ 0 w 395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5" h="195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0" y="51"/>
                    </a:lnTo>
                    <a:lnTo>
                      <a:pt x="22" y="71"/>
                    </a:lnTo>
                    <a:lnTo>
                      <a:pt x="41" y="90"/>
                    </a:lnTo>
                    <a:lnTo>
                      <a:pt x="63" y="106"/>
                    </a:lnTo>
                    <a:lnTo>
                      <a:pt x="89" y="120"/>
                    </a:lnTo>
                    <a:lnTo>
                      <a:pt x="118" y="133"/>
                    </a:lnTo>
                    <a:lnTo>
                      <a:pt x="148" y="144"/>
                    </a:lnTo>
                    <a:lnTo>
                      <a:pt x="181" y="154"/>
                    </a:lnTo>
                    <a:lnTo>
                      <a:pt x="214" y="162"/>
                    </a:lnTo>
                    <a:lnTo>
                      <a:pt x="247" y="170"/>
                    </a:lnTo>
                    <a:lnTo>
                      <a:pt x="279" y="175"/>
                    </a:lnTo>
                    <a:lnTo>
                      <a:pt x="311" y="182"/>
                    </a:lnTo>
                    <a:lnTo>
                      <a:pt x="341" y="187"/>
                    </a:lnTo>
                    <a:lnTo>
                      <a:pt x="369" y="192"/>
                    </a:lnTo>
                    <a:lnTo>
                      <a:pt x="394" y="195"/>
                    </a:lnTo>
                    <a:lnTo>
                      <a:pt x="395" y="189"/>
                    </a:lnTo>
                    <a:lnTo>
                      <a:pt x="370" y="185"/>
                    </a:lnTo>
                    <a:lnTo>
                      <a:pt x="342" y="180"/>
                    </a:lnTo>
                    <a:lnTo>
                      <a:pt x="313" y="174"/>
                    </a:lnTo>
                    <a:lnTo>
                      <a:pt x="281" y="168"/>
                    </a:lnTo>
                    <a:lnTo>
                      <a:pt x="249" y="162"/>
                    </a:lnTo>
                    <a:lnTo>
                      <a:pt x="215" y="155"/>
                    </a:lnTo>
                    <a:lnTo>
                      <a:pt x="183" y="146"/>
                    </a:lnTo>
                    <a:lnTo>
                      <a:pt x="151" y="137"/>
                    </a:lnTo>
                    <a:lnTo>
                      <a:pt x="121" y="126"/>
                    </a:lnTo>
                    <a:lnTo>
                      <a:pt x="92" y="113"/>
                    </a:lnTo>
                    <a:lnTo>
                      <a:pt x="67" y="99"/>
                    </a:lnTo>
                    <a:lnTo>
                      <a:pt x="46" y="84"/>
                    </a:lnTo>
                    <a:lnTo>
                      <a:pt x="29" y="67"/>
                    </a:lnTo>
                    <a:lnTo>
                      <a:pt x="16" y="47"/>
                    </a:lnTo>
                    <a:lnTo>
                      <a:pt x="9" y="26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0" name="Freeform 2644">
                <a:extLst>
                  <a:ext uri="{FF2B5EF4-FFF2-40B4-BE49-F238E27FC236}">
                    <a16:creationId xmlns:a16="http://schemas.microsoft.com/office/drawing/2014/main" id="{ADAEC831-03F3-4AC0-9E7B-CBEA933D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14"/>
                <a:ext cx="5" cy="15"/>
              </a:xfrm>
              <a:custGeom>
                <a:avLst/>
                <a:gdLst>
                  <a:gd name="T0" fmla="*/ 13 w 16"/>
                  <a:gd name="T1" fmla="*/ 0 h 43"/>
                  <a:gd name="T2" fmla="*/ 11 w 16"/>
                  <a:gd name="T3" fmla="*/ 1 h 43"/>
                  <a:gd name="T4" fmla="*/ 7 w 16"/>
                  <a:gd name="T5" fmla="*/ 6 h 43"/>
                  <a:gd name="T6" fmla="*/ 3 w 16"/>
                  <a:gd name="T7" fmla="*/ 12 h 43"/>
                  <a:gd name="T8" fmla="*/ 2 w 16"/>
                  <a:gd name="T9" fmla="*/ 17 h 43"/>
                  <a:gd name="T10" fmla="*/ 1 w 16"/>
                  <a:gd name="T11" fmla="*/ 22 h 43"/>
                  <a:gd name="T12" fmla="*/ 1 w 16"/>
                  <a:gd name="T13" fmla="*/ 28 h 43"/>
                  <a:gd name="T14" fmla="*/ 1 w 16"/>
                  <a:gd name="T15" fmla="*/ 32 h 43"/>
                  <a:gd name="T16" fmla="*/ 1 w 16"/>
                  <a:gd name="T17" fmla="*/ 37 h 43"/>
                  <a:gd name="T18" fmla="*/ 0 w 16"/>
                  <a:gd name="T19" fmla="*/ 40 h 43"/>
                  <a:gd name="T20" fmla="*/ 7 w 16"/>
                  <a:gd name="T21" fmla="*/ 43 h 43"/>
                  <a:gd name="T22" fmla="*/ 9 w 16"/>
                  <a:gd name="T23" fmla="*/ 37 h 43"/>
                  <a:gd name="T24" fmla="*/ 9 w 16"/>
                  <a:gd name="T25" fmla="*/ 32 h 43"/>
                  <a:gd name="T26" fmla="*/ 9 w 16"/>
                  <a:gd name="T27" fmla="*/ 28 h 43"/>
                  <a:gd name="T28" fmla="*/ 9 w 16"/>
                  <a:gd name="T29" fmla="*/ 22 h 43"/>
                  <a:gd name="T30" fmla="*/ 9 w 16"/>
                  <a:gd name="T31" fmla="*/ 19 h 43"/>
                  <a:gd name="T32" fmla="*/ 10 w 16"/>
                  <a:gd name="T33" fmla="*/ 14 h 43"/>
                  <a:gd name="T34" fmla="*/ 12 w 16"/>
                  <a:gd name="T35" fmla="*/ 11 h 43"/>
                  <a:gd name="T36" fmla="*/ 16 w 16"/>
                  <a:gd name="T37" fmla="*/ 6 h 43"/>
                  <a:gd name="T38" fmla="*/ 13 w 16"/>
                  <a:gd name="T39" fmla="*/ 8 h 43"/>
                  <a:gd name="T40" fmla="*/ 13 w 1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lnTo>
                      <a:pt x="11" y="1"/>
                    </a:lnTo>
                    <a:lnTo>
                      <a:pt x="7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7" y="43"/>
                    </a:lnTo>
                    <a:lnTo>
                      <a:pt x="9" y="37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3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1" name="Freeform 2645">
                <a:extLst>
                  <a:ext uri="{FF2B5EF4-FFF2-40B4-BE49-F238E27FC236}">
                    <a16:creationId xmlns:a16="http://schemas.microsoft.com/office/drawing/2014/main" id="{FC81513B-9148-4914-BDDD-66E35DE8F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79"/>
                <a:ext cx="26" cy="38"/>
              </a:xfrm>
              <a:custGeom>
                <a:avLst/>
                <a:gdLst>
                  <a:gd name="T0" fmla="*/ 75 w 80"/>
                  <a:gd name="T1" fmla="*/ 0 h 115"/>
                  <a:gd name="T2" fmla="*/ 74 w 80"/>
                  <a:gd name="T3" fmla="*/ 3 h 115"/>
                  <a:gd name="T4" fmla="*/ 74 w 80"/>
                  <a:gd name="T5" fmla="*/ 20 h 115"/>
                  <a:gd name="T6" fmla="*/ 71 w 80"/>
                  <a:gd name="T7" fmla="*/ 38 h 115"/>
                  <a:gd name="T8" fmla="*/ 68 w 80"/>
                  <a:gd name="T9" fmla="*/ 55 h 115"/>
                  <a:gd name="T10" fmla="*/ 61 w 80"/>
                  <a:gd name="T11" fmla="*/ 70 h 115"/>
                  <a:gd name="T12" fmla="*/ 52 w 80"/>
                  <a:gd name="T13" fmla="*/ 84 h 115"/>
                  <a:gd name="T14" fmla="*/ 40 w 80"/>
                  <a:gd name="T15" fmla="*/ 96 h 115"/>
                  <a:gd name="T16" fmla="*/ 22 w 80"/>
                  <a:gd name="T17" fmla="*/ 102 h 115"/>
                  <a:gd name="T18" fmla="*/ 0 w 80"/>
                  <a:gd name="T19" fmla="*/ 107 h 115"/>
                  <a:gd name="T20" fmla="*/ 0 w 80"/>
                  <a:gd name="T21" fmla="*/ 115 h 115"/>
                  <a:gd name="T22" fmla="*/ 23 w 80"/>
                  <a:gd name="T23" fmla="*/ 109 h 115"/>
                  <a:gd name="T24" fmla="*/ 43 w 80"/>
                  <a:gd name="T25" fmla="*/ 101 h 115"/>
                  <a:gd name="T26" fmla="*/ 58 w 80"/>
                  <a:gd name="T27" fmla="*/ 89 h 115"/>
                  <a:gd name="T28" fmla="*/ 67 w 80"/>
                  <a:gd name="T29" fmla="*/ 73 h 115"/>
                  <a:gd name="T30" fmla="*/ 75 w 80"/>
                  <a:gd name="T31" fmla="*/ 56 h 115"/>
                  <a:gd name="T32" fmla="*/ 79 w 80"/>
                  <a:gd name="T33" fmla="*/ 40 h 115"/>
                  <a:gd name="T34" fmla="*/ 80 w 80"/>
                  <a:gd name="T35" fmla="*/ 20 h 115"/>
                  <a:gd name="T36" fmla="*/ 80 w 80"/>
                  <a:gd name="T37" fmla="*/ 3 h 115"/>
                  <a:gd name="T38" fmla="*/ 80 w 80"/>
                  <a:gd name="T39" fmla="*/ 5 h 115"/>
                  <a:gd name="T40" fmla="*/ 75 w 80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15">
                    <a:moveTo>
                      <a:pt x="75" y="0"/>
                    </a:moveTo>
                    <a:lnTo>
                      <a:pt x="74" y="3"/>
                    </a:lnTo>
                    <a:lnTo>
                      <a:pt x="74" y="20"/>
                    </a:lnTo>
                    <a:lnTo>
                      <a:pt x="71" y="38"/>
                    </a:lnTo>
                    <a:lnTo>
                      <a:pt x="68" y="55"/>
                    </a:lnTo>
                    <a:lnTo>
                      <a:pt x="61" y="70"/>
                    </a:lnTo>
                    <a:lnTo>
                      <a:pt x="52" y="84"/>
                    </a:lnTo>
                    <a:lnTo>
                      <a:pt x="40" y="96"/>
                    </a:lnTo>
                    <a:lnTo>
                      <a:pt x="22" y="102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23" y="109"/>
                    </a:lnTo>
                    <a:lnTo>
                      <a:pt x="43" y="101"/>
                    </a:lnTo>
                    <a:lnTo>
                      <a:pt x="58" y="89"/>
                    </a:lnTo>
                    <a:lnTo>
                      <a:pt x="67" y="73"/>
                    </a:lnTo>
                    <a:lnTo>
                      <a:pt x="75" y="56"/>
                    </a:lnTo>
                    <a:lnTo>
                      <a:pt x="79" y="40"/>
                    </a:lnTo>
                    <a:lnTo>
                      <a:pt x="80" y="20"/>
                    </a:lnTo>
                    <a:lnTo>
                      <a:pt x="80" y="3"/>
                    </a:lnTo>
                    <a:lnTo>
                      <a:pt x="80" y="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2" name="Freeform 2646">
                <a:extLst>
                  <a:ext uri="{FF2B5EF4-FFF2-40B4-BE49-F238E27FC236}">
                    <a16:creationId xmlns:a16="http://schemas.microsoft.com/office/drawing/2014/main" id="{EC948394-F5D4-4BE9-B403-4D2A938A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866"/>
                <a:ext cx="57" cy="114"/>
              </a:xfrm>
              <a:custGeom>
                <a:avLst/>
                <a:gdLst>
                  <a:gd name="T0" fmla="*/ 165 w 171"/>
                  <a:gd name="T1" fmla="*/ 0 h 342"/>
                  <a:gd name="T2" fmla="*/ 157 w 171"/>
                  <a:gd name="T3" fmla="*/ 24 h 342"/>
                  <a:gd name="T4" fmla="*/ 148 w 171"/>
                  <a:gd name="T5" fmla="*/ 48 h 342"/>
                  <a:gd name="T6" fmla="*/ 140 w 171"/>
                  <a:gd name="T7" fmla="*/ 71 h 342"/>
                  <a:gd name="T8" fmla="*/ 132 w 171"/>
                  <a:gd name="T9" fmla="*/ 94 h 342"/>
                  <a:gd name="T10" fmla="*/ 123 w 171"/>
                  <a:gd name="T11" fmla="*/ 115 h 342"/>
                  <a:gd name="T12" fmla="*/ 114 w 171"/>
                  <a:gd name="T13" fmla="*/ 135 h 342"/>
                  <a:gd name="T14" fmla="*/ 106 w 171"/>
                  <a:gd name="T15" fmla="*/ 157 h 342"/>
                  <a:gd name="T16" fmla="*/ 96 w 171"/>
                  <a:gd name="T17" fmla="*/ 178 h 342"/>
                  <a:gd name="T18" fmla="*/ 87 w 171"/>
                  <a:gd name="T19" fmla="*/ 197 h 342"/>
                  <a:gd name="T20" fmla="*/ 77 w 171"/>
                  <a:gd name="T21" fmla="*/ 217 h 342"/>
                  <a:gd name="T22" fmla="*/ 66 w 171"/>
                  <a:gd name="T23" fmla="*/ 236 h 342"/>
                  <a:gd name="T24" fmla="*/ 54 w 171"/>
                  <a:gd name="T25" fmla="*/ 255 h 342"/>
                  <a:gd name="T26" fmla="*/ 42 w 171"/>
                  <a:gd name="T27" fmla="*/ 275 h 342"/>
                  <a:gd name="T28" fmla="*/ 29 w 171"/>
                  <a:gd name="T29" fmla="*/ 296 h 342"/>
                  <a:gd name="T30" fmla="*/ 15 w 171"/>
                  <a:gd name="T31" fmla="*/ 316 h 342"/>
                  <a:gd name="T32" fmla="*/ 0 w 171"/>
                  <a:gd name="T33" fmla="*/ 337 h 342"/>
                  <a:gd name="T34" fmla="*/ 5 w 171"/>
                  <a:gd name="T35" fmla="*/ 342 h 342"/>
                  <a:gd name="T36" fmla="*/ 20 w 171"/>
                  <a:gd name="T37" fmla="*/ 320 h 342"/>
                  <a:gd name="T38" fmla="*/ 34 w 171"/>
                  <a:gd name="T39" fmla="*/ 300 h 342"/>
                  <a:gd name="T40" fmla="*/ 47 w 171"/>
                  <a:gd name="T41" fmla="*/ 280 h 342"/>
                  <a:gd name="T42" fmla="*/ 59 w 171"/>
                  <a:gd name="T43" fmla="*/ 260 h 342"/>
                  <a:gd name="T44" fmla="*/ 71 w 171"/>
                  <a:gd name="T45" fmla="*/ 240 h 342"/>
                  <a:gd name="T46" fmla="*/ 83 w 171"/>
                  <a:gd name="T47" fmla="*/ 219 h 342"/>
                  <a:gd name="T48" fmla="*/ 93 w 171"/>
                  <a:gd name="T49" fmla="*/ 200 h 342"/>
                  <a:gd name="T50" fmla="*/ 104 w 171"/>
                  <a:gd name="T51" fmla="*/ 180 h 342"/>
                  <a:gd name="T52" fmla="*/ 113 w 171"/>
                  <a:gd name="T53" fmla="*/ 160 h 342"/>
                  <a:gd name="T54" fmla="*/ 121 w 171"/>
                  <a:gd name="T55" fmla="*/ 139 h 342"/>
                  <a:gd name="T56" fmla="*/ 130 w 171"/>
                  <a:gd name="T57" fmla="*/ 118 h 342"/>
                  <a:gd name="T58" fmla="*/ 139 w 171"/>
                  <a:gd name="T59" fmla="*/ 96 h 342"/>
                  <a:gd name="T60" fmla="*/ 147 w 171"/>
                  <a:gd name="T61" fmla="*/ 75 h 342"/>
                  <a:gd name="T62" fmla="*/ 156 w 171"/>
                  <a:gd name="T63" fmla="*/ 51 h 342"/>
                  <a:gd name="T64" fmla="*/ 163 w 171"/>
                  <a:gd name="T65" fmla="*/ 26 h 342"/>
                  <a:gd name="T66" fmla="*/ 171 w 171"/>
                  <a:gd name="T67" fmla="*/ 1 h 342"/>
                  <a:gd name="T68" fmla="*/ 165 w 171"/>
                  <a:gd name="T69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342">
                    <a:moveTo>
                      <a:pt x="165" y="0"/>
                    </a:moveTo>
                    <a:lnTo>
                      <a:pt x="157" y="24"/>
                    </a:lnTo>
                    <a:lnTo>
                      <a:pt x="148" y="48"/>
                    </a:lnTo>
                    <a:lnTo>
                      <a:pt x="140" y="71"/>
                    </a:lnTo>
                    <a:lnTo>
                      <a:pt x="132" y="94"/>
                    </a:lnTo>
                    <a:lnTo>
                      <a:pt x="123" y="115"/>
                    </a:lnTo>
                    <a:lnTo>
                      <a:pt x="114" y="135"/>
                    </a:lnTo>
                    <a:lnTo>
                      <a:pt x="106" y="157"/>
                    </a:lnTo>
                    <a:lnTo>
                      <a:pt x="96" y="178"/>
                    </a:lnTo>
                    <a:lnTo>
                      <a:pt x="87" y="197"/>
                    </a:lnTo>
                    <a:lnTo>
                      <a:pt x="77" y="217"/>
                    </a:lnTo>
                    <a:lnTo>
                      <a:pt x="66" y="236"/>
                    </a:lnTo>
                    <a:lnTo>
                      <a:pt x="54" y="255"/>
                    </a:lnTo>
                    <a:lnTo>
                      <a:pt x="42" y="275"/>
                    </a:lnTo>
                    <a:lnTo>
                      <a:pt x="29" y="296"/>
                    </a:lnTo>
                    <a:lnTo>
                      <a:pt x="15" y="316"/>
                    </a:lnTo>
                    <a:lnTo>
                      <a:pt x="0" y="337"/>
                    </a:lnTo>
                    <a:lnTo>
                      <a:pt x="5" y="342"/>
                    </a:lnTo>
                    <a:lnTo>
                      <a:pt x="20" y="320"/>
                    </a:lnTo>
                    <a:lnTo>
                      <a:pt x="34" y="300"/>
                    </a:lnTo>
                    <a:lnTo>
                      <a:pt x="47" y="280"/>
                    </a:lnTo>
                    <a:lnTo>
                      <a:pt x="59" y="260"/>
                    </a:lnTo>
                    <a:lnTo>
                      <a:pt x="71" y="240"/>
                    </a:lnTo>
                    <a:lnTo>
                      <a:pt x="83" y="219"/>
                    </a:lnTo>
                    <a:lnTo>
                      <a:pt x="93" y="200"/>
                    </a:lnTo>
                    <a:lnTo>
                      <a:pt x="104" y="180"/>
                    </a:lnTo>
                    <a:lnTo>
                      <a:pt x="113" y="160"/>
                    </a:lnTo>
                    <a:lnTo>
                      <a:pt x="121" y="139"/>
                    </a:lnTo>
                    <a:lnTo>
                      <a:pt x="130" y="118"/>
                    </a:lnTo>
                    <a:lnTo>
                      <a:pt x="139" y="96"/>
                    </a:lnTo>
                    <a:lnTo>
                      <a:pt x="147" y="75"/>
                    </a:lnTo>
                    <a:lnTo>
                      <a:pt x="156" y="51"/>
                    </a:lnTo>
                    <a:lnTo>
                      <a:pt x="163" y="26"/>
                    </a:lnTo>
                    <a:lnTo>
                      <a:pt x="171" y="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3" name="Freeform 2647">
                <a:extLst>
                  <a:ext uri="{FF2B5EF4-FFF2-40B4-BE49-F238E27FC236}">
                    <a16:creationId xmlns:a16="http://schemas.microsoft.com/office/drawing/2014/main" id="{9C3AC64A-A501-4EA5-BF0D-73B6359A8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708"/>
                <a:ext cx="64" cy="159"/>
              </a:xfrm>
              <a:custGeom>
                <a:avLst/>
                <a:gdLst>
                  <a:gd name="T0" fmla="*/ 0 w 193"/>
                  <a:gd name="T1" fmla="*/ 7 h 478"/>
                  <a:gd name="T2" fmla="*/ 30 w 193"/>
                  <a:gd name="T3" fmla="*/ 22 h 478"/>
                  <a:gd name="T4" fmla="*/ 58 w 193"/>
                  <a:gd name="T5" fmla="*/ 43 h 478"/>
                  <a:gd name="T6" fmla="*/ 81 w 193"/>
                  <a:gd name="T7" fmla="*/ 64 h 478"/>
                  <a:gd name="T8" fmla="*/ 104 w 193"/>
                  <a:gd name="T9" fmla="*/ 87 h 478"/>
                  <a:gd name="T10" fmla="*/ 123 w 193"/>
                  <a:gd name="T11" fmla="*/ 114 h 478"/>
                  <a:gd name="T12" fmla="*/ 140 w 193"/>
                  <a:gd name="T13" fmla="*/ 141 h 478"/>
                  <a:gd name="T14" fmla="*/ 153 w 193"/>
                  <a:gd name="T15" fmla="*/ 170 h 478"/>
                  <a:gd name="T16" fmla="*/ 165 w 193"/>
                  <a:gd name="T17" fmla="*/ 203 h 478"/>
                  <a:gd name="T18" fmla="*/ 174 w 193"/>
                  <a:gd name="T19" fmla="*/ 236 h 478"/>
                  <a:gd name="T20" fmla="*/ 181 w 193"/>
                  <a:gd name="T21" fmla="*/ 268 h 478"/>
                  <a:gd name="T22" fmla="*/ 184 w 193"/>
                  <a:gd name="T23" fmla="*/ 303 h 478"/>
                  <a:gd name="T24" fmla="*/ 185 w 193"/>
                  <a:gd name="T25" fmla="*/ 338 h 478"/>
                  <a:gd name="T26" fmla="*/ 185 w 193"/>
                  <a:gd name="T27" fmla="*/ 372 h 478"/>
                  <a:gd name="T28" fmla="*/ 181 w 193"/>
                  <a:gd name="T29" fmla="*/ 407 h 478"/>
                  <a:gd name="T30" fmla="*/ 175 w 193"/>
                  <a:gd name="T31" fmla="*/ 442 h 478"/>
                  <a:gd name="T32" fmla="*/ 168 w 193"/>
                  <a:gd name="T33" fmla="*/ 477 h 478"/>
                  <a:gd name="T34" fmla="*/ 179 w 193"/>
                  <a:gd name="T35" fmla="*/ 461 h 478"/>
                  <a:gd name="T36" fmla="*/ 185 w 193"/>
                  <a:gd name="T37" fmla="*/ 426 h 478"/>
                  <a:gd name="T38" fmla="*/ 191 w 193"/>
                  <a:gd name="T39" fmla="*/ 390 h 478"/>
                  <a:gd name="T40" fmla="*/ 193 w 193"/>
                  <a:gd name="T41" fmla="*/ 354 h 478"/>
                  <a:gd name="T42" fmla="*/ 193 w 193"/>
                  <a:gd name="T43" fmla="*/ 320 h 478"/>
                  <a:gd name="T44" fmla="*/ 190 w 193"/>
                  <a:gd name="T45" fmla="*/ 285 h 478"/>
                  <a:gd name="T46" fmla="*/ 185 w 193"/>
                  <a:gd name="T47" fmla="*/ 250 h 478"/>
                  <a:gd name="T48" fmla="*/ 177 w 193"/>
                  <a:gd name="T49" fmla="*/ 218 h 478"/>
                  <a:gd name="T50" fmla="*/ 166 w 193"/>
                  <a:gd name="T51" fmla="*/ 184 h 478"/>
                  <a:gd name="T52" fmla="*/ 153 w 193"/>
                  <a:gd name="T53" fmla="*/ 154 h 478"/>
                  <a:gd name="T54" fmla="*/ 137 w 193"/>
                  <a:gd name="T55" fmla="*/ 124 h 478"/>
                  <a:gd name="T56" fmla="*/ 120 w 193"/>
                  <a:gd name="T57" fmla="*/ 95 h 478"/>
                  <a:gd name="T58" fmla="*/ 98 w 193"/>
                  <a:gd name="T59" fmla="*/ 71 h 478"/>
                  <a:gd name="T60" fmla="*/ 73 w 193"/>
                  <a:gd name="T61" fmla="*/ 47 h 478"/>
                  <a:gd name="T62" fmla="*/ 48 w 193"/>
                  <a:gd name="T63" fmla="*/ 26 h 478"/>
                  <a:gd name="T64" fmla="*/ 20 w 193"/>
                  <a:gd name="T65" fmla="*/ 9 h 478"/>
                  <a:gd name="T66" fmla="*/ 4 w 193"/>
                  <a:gd name="T67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3" h="478">
                    <a:moveTo>
                      <a:pt x="0" y="7"/>
                    </a:moveTo>
                    <a:lnTo>
                      <a:pt x="0" y="7"/>
                    </a:lnTo>
                    <a:lnTo>
                      <a:pt x="16" y="15"/>
                    </a:lnTo>
                    <a:lnTo>
                      <a:pt x="30" y="22"/>
                    </a:lnTo>
                    <a:lnTo>
                      <a:pt x="44" y="31"/>
                    </a:lnTo>
                    <a:lnTo>
                      <a:pt x="58" y="43"/>
                    </a:lnTo>
                    <a:lnTo>
                      <a:pt x="70" y="53"/>
                    </a:lnTo>
                    <a:lnTo>
                      <a:pt x="81" y="64"/>
                    </a:lnTo>
                    <a:lnTo>
                      <a:pt x="94" y="75"/>
                    </a:lnTo>
                    <a:lnTo>
                      <a:pt x="104" y="87"/>
                    </a:lnTo>
                    <a:lnTo>
                      <a:pt x="114" y="100"/>
                    </a:lnTo>
                    <a:lnTo>
                      <a:pt x="123" y="114"/>
                    </a:lnTo>
                    <a:lnTo>
                      <a:pt x="132" y="127"/>
                    </a:lnTo>
                    <a:lnTo>
                      <a:pt x="140" y="141"/>
                    </a:lnTo>
                    <a:lnTo>
                      <a:pt x="146" y="156"/>
                    </a:lnTo>
                    <a:lnTo>
                      <a:pt x="153" y="170"/>
                    </a:lnTo>
                    <a:lnTo>
                      <a:pt x="160" y="187"/>
                    </a:lnTo>
                    <a:lnTo>
                      <a:pt x="165" y="203"/>
                    </a:lnTo>
                    <a:lnTo>
                      <a:pt x="171" y="219"/>
                    </a:lnTo>
                    <a:lnTo>
                      <a:pt x="174" y="236"/>
                    </a:lnTo>
                    <a:lnTo>
                      <a:pt x="178" y="251"/>
                    </a:lnTo>
                    <a:lnTo>
                      <a:pt x="181" y="268"/>
                    </a:lnTo>
                    <a:lnTo>
                      <a:pt x="183" y="285"/>
                    </a:lnTo>
                    <a:lnTo>
                      <a:pt x="184" y="303"/>
                    </a:lnTo>
                    <a:lnTo>
                      <a:pt x="185" y="320"/>
                    </a:lnTo>
                    <a:lnTo>
                      <a:pt x="185" y="338"/>
                    </a:lnTo>
                    <a:lnTo>
                      <a:pt x="185" y="354"/>
                    </a:lnTo>
                    <a:lnTo>
                      <a:pt x="185" y="372"/>
                    </a:lnTo>
                    <a:lnTo>
                      <a:pt x="183" y="390"/>
                    </a:lnTo>
                    <a:lnTo>
                      <a:pt x="181" y="407"/>
                    </a:lnTo>
                    <a:lnTo>
                      <a:pt x="179" y="425"/>
                    </a:lnTo>
                    <a:lnTo>
                      <a:pt x="175" y="442"/>
                    </a:lnTo>
                    <a:lnTo>
                      <a:pt x="172" y="460"/>
                    </a:lnTo>
                    <a:lnTo>
                      <a:pt x="168" y="477"/>
                    </a:lnTo>
                    <a:lnTo>
                      <a:pt x="174" y="478"/>
                    </a:lnTo>
                    <a:lnTo>
                      <a:pt x="179" y="461"/>
                    </a:lnTo>
                    <a:lnTo>
                      <a:pt x="183" y="443"/>
                    </a:lnTo>
                    <a:lnTo>
                      <a:pt x="185" y="426"/>
                    </a:lnTo>
                    <a:lnTo>
                      <a:pt x="189" y="408"/>
                    </a:lnTo>
                    <a:lnTo>
                      <a:pt x="191" y="390"/>
                    </a:lnTo>
                    <a:lnTo>
                      <a:pt x="192" y="372"/>
                    </a:lnTo>
                    <a:lnTo>
                      <a:pt x="193" y="354"/>
                    </a:lnTo>
                    <a:lnTo>
                      <a:pt x="193" y="338"/>
                    </a:lnTo>
                    <a:lnTo>
                      <a:pt x="193" y="320"/>
                    </a:lnTo>
                    <a:lnTo>
                      <a:pt x="192" y="303"/>
                    </a:lnTo>
                    <a:lnTo>
                      <a:pt x="190" y="285"/>
                    </a:lnTo>
                    <a:lnTo>
                      <a:pt x="188" y="267"/>
                    </a:lnTo>
                    <a:lnTo>
                      <a:pt x="185" y="250"/>
                    </a:lnTo>
                    <a:lnTo>
                      <a:pt x="181" y="233"/>
                    </a:lnTo>
                    <a:lnTo>
                      <a:pt x="177" y="218"/>
                    </a:lnTo>
                    <a:lnTo>
                      <a:pt x="173" y="200"/>
                    </a:lnTo>
                    <a:lnTo>
                      <a:pt x="166" y="184"/>
                    </a:lnTo>
                    <a:lnTo>
                      <a:pt x="161" y="168"/>
                    </a:lnTo>
                    <a:lnTo>
                      <a:pt x="153" y="154"/>
                    </a:lnTo>
                    <a:lnTo>
                      <a:pt x="146" y="139"/>
                    </a:lnTo>
                    <a:lnTo>
                      <a:pt x="137" y="124"/>
                    </a:lnTo>
                    <a:lnTo>
                      <a:pt x="128" y="110"/>
                    </a:lnTo>
                    <a:lnTo>
                      <a:pt x="120" y="95"/>
                    </a:lnTo>
                    <a:lnTo>
                      <a:pt x="109" y="83"/>
                    </a:lnTo>
                    <a:lnTo>
                      <a:pt x="98" y="71"/>
                    </a:lnTo>
                    <a:lnTo>
                      <a:pt x="87" y="58"/>
                    </a:lnTo>
                    <a:lnTo>
                      <a:pt x="73" y="47"/>
                    </a:lnTo>
                    <a:lnTo>
                      <a:pt x="62" y="36"/>
                    </a:lnTo>
                    <a:lnTo>
                      <a:pt x="48" y="26"/>
                    </a:lnTo>
                    <a:lnTo>
                      <a:pt x="34" y="17"/>
                    </a:lnTo>
                    <a:lnTo>
                      <a:pt x="20" y="9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4" name="Freeform 2648">
                <a:extLst>
                  <a:ext uri="{FF2B5EF4-FFF2-40B4-BE49-F238E27FC236}">
                    <a16:creationId xmlns:a16="http://schemas.microsoft.com/office/drawing/2014/main" id="{5FF7A442-F1D0-417B-B5C3-0D1CEB12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1690"/>
                <a:ext cx="185" cy="49"/>
              </a:xfrm>
              <a:custGeom>
                <a:avLst/>
                <a:gdLst>
                  <a:gd name="T0" fmla="*/ 18 w 555"/>
                  <a:gd name="T1" fmla="*/ 136 h 149"/>
                  <a:gd name="T2" fmla="*/ 41 w 555"/>
                  <a:gd name="T3" fmla="*/ 113 h 149"/>
                  <a:gd name="T4" fmla="*/ 68 w 555"/>
                  <a:gd name="T5" fmla="*/ 91 h 149"/>
                  <a:gd name="T6" fmla="*/ 96 w 555"/>
                  <a:gd name="T7" fmla="*/ 71 h 149"/>
                  <a:gd name="T8" fmla="*/ 124 w 555"/>
                  <a:gd name="T9" fmla="*/ 54 h 149"/>
                  <a:gd name="T10" fmla="*/ 157 w 555"/>
                  <a:gd name="T11" fmla="*/ 39 h 149"/>
                  <a:gd name="T12" fmla="*/ 190 w 555"/>
                  <a:gd name="T13" fmla="*/ 27 h 149"/>
                  <a:gd name="T14" fmla="*/ 223 w 555"/>
                  <a:gd name="T15" fmla="*/ 18 h 149"/>
                  <a:gd name="T16" fmla="*/ 259 w 555"/>
                  <a:gd name="T17" fmla="*/ 11 h 149"/>
                  <a:gd name="T18" fmla="*/ 296 w 555"/>
                  <a:gd name="T19" fmla="*/ 8 h 149"/>
                  <a:gd name="T20" fmla="*/ 333 w 555"/>
                  <a:gd name="T21" fmla="*/ 7 h 149"/>
                  <a:gd name="T22" fmla="*/ 372 w 555"/>
                  <a:gd name="T23" fmla="*/ 9 h 149"/>
                  <a:gd name="T24" fmla="*/ 409 w 555"/>
                  <a:gd name="T25" fmla="*/ 15 h 149"/>
                  <a:gd name="T26" fmla="*/ 449 w 555"/>
                  <a:gd name="T27" fmla="*/ 24 h 149"/>
                  <a:gd name="T28" fmla="*/ 490 w 555"/>
                  <a:gd name="T29" fmla="*/ 36 h 149"/>
                  <a:gd name="T30" fmla="*/ 530 w 555"/>
                  <a:gd name="T31" fmla="*/ 52 h 149"/>
                  <a:gd name="T32" fmla="*/ 555 w 555"/>
                  <a:gd name="T33" fmla="*/ 54 h 149"/>
                  <a:gd name="T34" fmla="*/ 513 w 555"/>
                  <a:gd name="T35" fmla="*/ 36 h 149"/>
                  <a:gd name="T36" fmla="*/ 473 w 555"/>
                  <a:gd name="T37" fmla="*/ 23 h 149"/>
                  <a:gd name="T38" fmla="*/ 431 w 555"/>
                  <a:gd name="T39" fmla="*/ 12 h 149"/>
                  <a:gd name="T40" fmla="*/ 392 w 555"/>
                  <a:gd name="T41" fmla="*/ 4 h 149"/>
                  <a:gd name="T42" fmla="*/ 352 w 555"/>
                  <a:gd name="T43" fmla="*/ 1 h 149"/>
                  <a:gd name="T44" fmla="*/ 314 w 555"/>
                  <a:gd name="T45" fmla="*/ 0 h 149"/>
                  <a:gd name="T46" fmla="*/ 276 w 555"/>
                  <a:gd name="T47" fmla="*/ 1 h 149"/>
                  <a:gd name="T48" fmla="*/ 240 w 555"/>
                  <a:gd name="T49" fmla="*/ 7 h 149"/>
                  <a:gd name="T50" fmla="*/ 204 w 555"/>
                  <a:gd name="T51" fmla="*/ 16 h 149"/>
                  <a:gd name="T52" fmla="*/ 170 w 555"/>
                  <a:gd name="T53" fmla="*/ 26 h 149"/>
                  <a:gd name="T54" fmla="*/ 138 w 555"/>
                  <a:gd name="T55" fmla="*/ 39 h 149"/>
                  <a:gd name="T56" fmla="*/ 106 w 555"/>
                  <a:gd name="T57" fmla="*/ 56 h 149"/>
                  <a:gd name="T58" fmla="*/ 77 w 555"/>
                  <a:gd name="T59" fmla="*/ 75 h 149"/>
                  <a:gd name="T60" fmla="*/ 49 w 555"/>
                  <a:gd name="T61" fmla="*/ 97 h 149"/>
                  <a:gd name="T62" fmla="*/ 23 w 555"/>
                  <a:gd name="T63" fmla="*/ 119 h 149"/>
                  <a:gd name="T64" fmla="*/ 0 w 555"/>
                  <a:gd name="T65" fmla="*/ 14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5" h="149">
                    <a:moveTo>
                      <a:pt x="5" y="149"/>
                    </a:moveTo>
                    <a:lnTo>
                      <a:pt x="18" y="136"/>
                    </a:lnTo>
                    <a:lnTo>
                      <a:pt x="30" y="125"/>
                    </a:lnTo>
                    <a:lnTo>
                      <a:pt x="41" y="113"/>
                    </a:lnTo>
                    <a:lnTo>
                      <a:pt x="54" y="101"/>
                    </a:lnTo>
                    <a:lnTo>
                      <a:pt x="68" y="91"/>
                    </a:lnTo>
                    <a:lnTo>
                      <a:pt x="82" y="81"/>
                    </a:lnTo>
                    <a:lnTo>
                      <a:pt x="96" y="71"/>
                    </a:lnTo>
                    <a:lnTo>
                      <a:pt x="111" y="63"/>
                    </a:lnTo>
                    <a:lnTo>
                      <a:pt x="124" y="54"/>
                    </a:lnTo>
                    <a:lnTo>
                      <a:pt x="141" y="47"/>
                    </a:lnTo>
                    <a:lnTo>
                      <a:pt x="157" y="39"/>
                    </a:lnTo>
                    <a:lnTo>
                      <a:pt x="174" y="33"/>
                    </a:lnTo>
                    <a:lnTo>
                      <a:pt x="190" y="27"/>
                    </a:lnTo>
                    <a:lnTo>
                      <a:pt x="205" y="23"/>
                    </a:lnTo>
                    <a:lnTo>
                      <a:pt x="223" y="18"/>
                    </a:lnTo>
                    <a:lnTo>
                      <a:pt x="241" y="15"/>
                    </a:lnTo>
                    <a:lnTo>
                      <a:pt x="259" y="11"/>
                    </a:lnTo>
                    <a:lnTo>
                      <a:pt x="276" y="9"/>
                    </a:lnTo>
                    <a:lnTo>
                      <a:pt x="296" y="8"/>
                    </a:lnTo>
                    <a:lnTo>
                      <a:pt x="314" y="7"/>
                    </a:lnTo>
                    <a:lnTo>
                      <a:pt x="333" y="7"/>
                    </a:lnTo>
                    <a:lnTo>
                      <a:pt x="352" y="8"/>
                    </a:lnTo>
                    <a:lnTo>
                      <a:pt x="372" y="9"/>
                    </a:lnTo>
                    <a:lnTo>
                      <a:pt x="390" y="11"/>
                    </a:lnTo>
                    <a:lnTo>
                      <a:pt x="409" y="15"/>
                    </a:lnTo>
                    <a:lnTo>
                      <a:pt x="429" y="19"/>
                    </a:lnTo>
                    <a:lnTo>
                      <a:pt x="449" y="24"/>
                    </a:lnTo>
                    <a:lnTo>
                      <a:pt x="470" y="29"/>
                    </a:lnTo>
                    <a:lnTo>
                      <a:pt x="490" y="36"/>
                    </a:lnTo>
                    <a:lnTo>
                      <a:pt x="510" y="44"/>
                    </a:lnTo>
                    <a:lnTo>
                      <a:pt x="530" y="52"/>
                    </a:lnTo>
                    <a:lnTo>
                      <a:pt x="551" y="61"/>
                    </a:lnTo>
                    <a:lnTo>
                      <a:pt x="555" y="54"/>
                    </a:lnTo>
                    <a:lnTo>
                      <a:pt x="534" y="45"/>
                    </a:lnTo>
                    <a:lnTo>
                      <a:pt x="513" y="36"/>
                    </a:lnTo>
                    <a:lnTo>
                      <a:pt x="493" y="29"/>
                    </a:lnTo>
                    <a:lnTo>
                      <a:pt x="473" y="23"/>
                    </a:lnTo>
                    <a:lnTo>
                      <a:pt x="452" y="16"/>
                    </a:lnTo>
                    <a:lnTo>
                      <a:pt x="431" y="12"/>
                    </a:lnTo>
                    <a:lnTo>
                      <a:pt x="411" y="8"/>
                    </a:lnTo>
                    <a:lnTo>
                      <a:pt x="392" y="4"/>
                    </a:lnTo>
                    <a:lnTo>
                      <a:pt x="372" y="1"/>
                    </a:lnTo>
                    <a:lnTo>
                      <a:pt x="352" y="1"/>
                    </a:lnTo>
                    <a:lnTo>
                      <a:pt x="333" y="0"/>
                    </a:lnTo>
                    <a:lnTo>
                      <a:pt x="314" y="0"/>
                    </a:lnTo>
                    <a:lnTo>
                      <a:pt x="296" y="1"/>
                    </a:lnTo>
                    <a:lnTo>
                      <a:pt x="276" y="1"/>
                    </a:lnTo>
                    <a:lnTo>
                      <a:pt x="258" y="4"/>
                    </a:lnTo>
                    <a:lnTo>
                      <a:pt x="240" y="7"/>
                    </a:lnTo>
                    <a:lnTo>
                      <a:pt x="223" y="11"/>
                    </a:lnTo>
                    <a:lnTo>
                      <a:pt x="204" y="16"/>
                    </a:lnTo>
                    <a:lnTo>
                      <a:pt x="187" y="20"/>
                    </a:lnTo>
                    <a:lnTo>
                      <a:pt x="170" y="26"/>
                    </a:lnTo>
                    <a:lnTo>
                      <a:pt x="153" y="33"/>
                    </a:lnTo>
                    <a:lnTo>
                      <a:pt x="138" y="39"/>
                    </a:lnTo>
                    <a:lnTo>
                      <a:pt x="122" y="48"/>
                    </a:lnTo>
                    <a:lnTo>
                      <a:pt x="106" y="56"/>
                    </a:lnTo>
                    <a:lnTo>
                      <a:pt x="92" y="65"/>
                    </a:lnTo>
                    <a:lnTo>
                      <a:pt x="77" y="75"/>
                    </a:lnTo>
                    <a:lnTo>
                      <a:pt x="64" y="85"/>
                    </a:lnTo>
                    <a:lnTo>
                      <a:pt x="49" y="97"/>
                    </a:lnTo>
                    <a:lnTo>
                      <a:pt x="37" y="107"/>
                    </a:lnTo>
                    <a:lnTo>
                      <a:pt x="23" y="119"/>
                    </a:lnTo>
                    <a:lnTo>
                      <a:pt x="12" y="133"/>
                    </a:lnTo>
                    <a:lnTo>
                      <a:pt x="0" y="145"/>
                    </a:ln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5" name="Freeform 2649">
                <a:extLst>
                  <a:ext uri="{FF2B5EF4-FFF2-40B4-BE49-F238E27FC236}">
                    <a16:creationId xmlns:a16="http://schemas.microsoft.com/office/drawing/2014/main" id="{F3622044-E579-4A6D-A846-702AAA701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08"/>
                <a:ext cx="66" cy="38"/>
              </a:xfrm>
              <a:custGeom>
                <a:avLst/>
                <a:gdLst>
                  <a:gd name="T0" fmla="*/ 0 w 198"/>
                  <a:gd name="T1" fmla="*/ 52 h 114"/>
                  <a:gd name="T2" fmla="*/ 12 w 198"/>
                  <a:gd name="T3" fmla="*/ 52 h 114"/>
                  <a:gd name="T4" fmla="*/ 24 w 198"/>
                  <a:gd name="T5" fmla="*/ 50 h 114"/>
                  <a:gd name="T6" fmla="*/ 38 w 198"/>
                  <a:gd name="T7" fmla="*/ 47 h 114"/>
                  <a:gd name="T8" fmla="*/ 49 w 198"/>
                  <a:gd name="T9" fmla="*/ 44 h 114"/>
                  <a:gd name="T10" fmla="*/ 62 w 198"/>
                  <a:gd name="T11" fmla="*/ 42 h 114"/>
                  <a:gd name="T12" fmla="*/ 74 w 198"/>
                  <a:gd name="T13" fmla="*/ 38 h 114"/>
                  <a:gd name="T14" fmla="*/ 86 w 198"/>
                  <a:gd name="T15" fmla="*/ 34 h 114"/>
                  <a:gd name="T16" fmla="*/ 97 w 198"/>
                  <a:gd name="T17" fmla="*/ 31 h 114"/>
                  <a:gd name="T18" fmla="*/ 109 w 198"/>
                  <a:gd name="T19" fmla="*/ 26 h 114"/>
                  <a:gd name="T20" fmla="*/ 121 w 198"/>
                  <a:gd name="T21" fmla="*/ 22 h 114"/>
                  <a:gd name="T22" fmla="*/ 132 w 198"/>
                  <a:gd name="T23" fmla="*/ 18 h 114"/>
                  <a:gd name="T24" fmla="*/ 142 w 198"/>
                  <a:gd name="T25" fmla="*/ 14 h 114"/>
                  <a:gd name="T26" fmla="*/ 152 w 198"/>
                  <a:gd name="T27" fmla="*/ 10 h 114"/>
                  <a:gd name="T28" fmla="*/ 162 w 198"/>
                  <a:gd name="T29" fmla="*/ 7 h 114"/>
                  <a:gd name="T30" fmla="*/ 171 w 198"/>
                  <a:gd name="T31" fmla="*/ 3 h 114"/>
                  <a:gd name="T32" fmla="*/ 179 w 198"/>
                  <a:gd name="T33" fmla="*/ 0 h 114"/>
                  <a:gd name="T34" fmla="*/ 189 w 198"/>
                  <a:gd name="T35" fmla="*/ 0 h 114"/>
                  <a:gd name="T36" fmla="*/ 196 w 198"/>
                  <a:gd name="T37" fmla="*/ 4 h 114"/>
                  <a:gd name="T38" fmla="*/ 198 w 198"/>
                  <a:gd name="T39" fmla="*/ 8 h 114"/>
                  <a:gd name="T40" fmla="*/ 198 w 198"/>
                  <a:gd name="T41" fmla="*/ 15 h 114"/>
                  <a:gd name="T42" fmla="*/ 195 w 198"/>
                  <a:gd name="T43" fmla="*/ 21 h 114"/>
                  <a:gd name="T44" fmla="*/ 189 w 198"/>
                  <a:gd name="T45" fmla="*/ 31 h 114"/>
                  <a:gd name="T46" fmla="*/ 181 w 198"/>
                  <a:gd name="T47" fmla="*/ 40 h 114"/>
                  <a:gd name="T48" fmla="*/ 172 w 198"/>
                  <a:gd name="T49" fmla="*/ 49 h 114"/>
                  <a:gd name="T50" fmla="*/ 162 w 198"/>
                  <a:gd name="T51" fmla="*/ 59 h 114"/>
                  <a:gd name="T52" fmla="*/ 150 w 198"/>
                  <a:gd name="T53" fmla="*/ 69 h 114"/>
                  <a:gd name="T54" fmla="*/ 139 w 198"/>
                  <a:gd name="T55" fmla="*/ 78 h 114"/>
                  <a:gd name="T56" fmla="*/ 125 w 198"/>
                  <a:gd name="T57" fmla="*/ 88 h 114"/>
                  <a:gd name="T58" fmla="*/ 113 w 198"/>
                  <a:gd name="T59" fmla="*/ 96 h 114"/>
                  <a:gd name="T60" fmla="*/ 100 w 198"/>
                  <a:gd name="T61" fmla="*/ 104 h 114"/>
                  <a:gd name="T62" fmla="*/ 89 w 198"/>
                  <a:gd name="T63" fmla="*/ 109 h 114"/>
                  <a:gd name="T64" fmla="*/ 79 w 198"/>
                  <a:gd name="T65" fmla="*/ 114 h 114"/>
                  <a:gd name="T66" fmla="*/ 71 w 198"/>
                  <a:gd name="T67" fmla="*/ 104 h 114"/>
                  <a:gd name="T68" fmla="*/ 62 w 198"/>
                  <a:gd name="T69" fmla="*/ 96 h 114"/>
                  <a:gd name="T70" fmla="*/ 51 w 198"/>
                  <a:gd name="T71" fmla="*/ 88 h 114"/>
                  <a:gd name="T72" fmla="*/ 42 w 198"/>
                  <a:gd name="T73" fmla="*/ 80 h 114"/>
                  <a:gd name="T74" fmla="*/ 31 w 198"/>
                  <a:gd name="T75" fmla="*/ 72 h 114"/>
                  <a:gd name="T76" fmla="*/ 21 w 198"/>
                  <a:gd name="T77" fmla="*/ 65 h 114"/>
                  <a:gd name="T78" fmla="*/ 10 w 198"/>
                  <a:gd name="T79" fmla="*/ 59 h 114"/>
                  <a:gd name="T80" fmla="*/ 0 w 198"/>
                  <a:gd name="T81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14">
                    <a:moveTo>
                      <a:pt x="0" y="52"/>
                    </a:moveTo>
                    <a:lnTo>
                      <a:pt x="12" y="52"/>
                    </a:lnTo>
                    <a:lnTo>
                      <a:pt x="24" y="50"/>
                    </a:lnTo>
                    <a:lnTo>
                      <a:pt x="38" y="47"/>
                    </a:lnTo>
                    <a:lnTo>
                      <a:pt x="49" y="44"/>
                    </a:lnTo>
                    <a:lnTo>
                      <a:pt x="62" y="42"/>
                    </a:lnTo>
                    <a:lnTo>
                      <a:pt x="74" y="38"/>
                    </a:lnTo>
                    <a:lnTo>
                      <a:pt x="86" y="34"/>
                    </a:lnTo>
                    <a:lnTo>
                      <a:pt x="97" y="31"/>
                    </a:lnTo>
                    <a:lnTo>
                      <a:pt x="109" y="26"/>
                    </a:lnTo>
                    <a:lnTo>
                      <a:pt x="121" y="22"/>
                    </a:lnTo>
                    <a:lnTo>
                      <a:pt x="132" y="18"/>
                    </a:lnTo>
                    <a:lnTo>
                      <a:pt x="142" y="14"/>
                    </a:lnTo>
                    <a:lnTo>
                      <a:pt x="152" y="10"/>
                    </a:lnTo>
                    <a:lnTo>
                      <a:pt x="162" y="7"/>
                    </a:lnTo>
                    <a:lnTo>
                      <a:pt x="171" y="3"/>
                    </a:lnTo>
                    <a:lnTo>
                      <a:pt x="179" y="0"/>
                    </a:lnTo>
                    <a:lnTo>
                      <a:pt x="189" y="0"/>
                    </a:lnTo>
                    <a:lnTo>
                      <a:pt x="196" y="4"/>
                    </a:lnTo>
                    <a:lnTo>
                      <a:pt x="198" y="8"/>
                    </a:lnTo>
                    <a:lnTo>
                      <a:pt x="198" y="15"/>
                    </a:lnTo>
                    <a:lnTo>
                      <a:pt x="195" y="21"/>
                    </a:lnTo>
                    <a:lnTo>
                      <a:pt x="189" y="31"/>
                    </a:lnTo>
                    <a:lnTo>
                      <a:pt x="181" y="40"/>
                    </a:lnTo>
                    <a:lnTo>
                      <a:pt x="172" y="49"/>
                    </a:lnTo>
                    <a:lnTo>
                      <a:pt x="162" y="59"/>
                    </a:lnTo>
                    <a:lnTo>
                      <a:pt x="150" y="69"/>
                    </a:lnTo>
                    <a:lnTo>
                      <a:pt x="139" y="78"/>
                    </a:lnTo>
                    <a:lnTo>
                      <a:pt x="125" y="88"/>
                    </a:lnTo>
                    <a:lnTo>
                      <a:pt x="113" y="96"/>
                    </a:lnTo>
                    <a:lnTo>
                      <a:pt x="100" y="104"/>
                    </a:lnTo>
                    <a:lnTo>
                      <a:pt x="89" y="109"/>
                    </a:lnTo>
                    <a:lnTo>
                      <a:pt x="79" y="114"/>
                    </a:lnTo>
                    <a:lnTo>
                      <a:pt x="71" y="104"/>
                    </a:lnTo>
                    <a:lnTo>
                      <a:pt x="62" y="96"/>
                    </a:lnTo>
                    <a:lnTo>
                      <a:pt x="51" y="88"/>
                    </a:lnTo>
                    <a:lnTo>
                      <a:pt x="42" y="80"/>
                    </a:lnTo>
                    <a:lnTo>
                      <a:pt x="31" y="72"/>
                    </a:lnTo>
                    <a:lnTo>
                      <a:pt x="21" y="65"/>
                    </a:lnTo>
                    <a:lnTo>
                      <a:pt x="10" y="5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6" name="Freeform 2650">
                <a:extLst>
                  <a:ext uri="{FF2B5EF4-FFF2-40B4-BE49-F238E27FC236}">
                    <a16:creationId xmlns:a16="http://schemas.microsoft.com/office/drawing/2014/main" id="{6A77FE47-DF3A-47CA-B6F1-35AC949AD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07"/>
                <a:ext cx="61" cy="20"/>
              </a:xfrm>
              <a:custGeom>
                <a:avLst/>
                <a:gdLst>
                  <a:gd name="T0" fmla="*/ 179 w 181"/>
                  <a:gd name="T1" fmla="*/ 0 h 59"/>
                  <a:gd name="T2" fmla="*/ 178 w 181"/>
                  <a:gd name="T3" fmla="*/ 0 h 59"/>
                  <a:gd name="T4" fmla="*/ 170 w 181"/>
                  <a:gd name="T5" fmla="*/ 2 h 59"/>
                  <a:gd name="T6" fmla="*/ 161 w 181"/>
                  <a:gd name="T7" fmla="*/ 5 h 59"/>
                  <a:gd name="T8" fmla="*/ 151 w 181"/>
                  <a:gd name="T9" fmla="*/ 10 h 59"/>
                  <a:gd name="T10" fmla="*/ 141 w 181"/>
                  <a:gd name="T11" fmla="*/ 13 h 59"/>
                  <a:gd name="T12" fmla="*/ 131 w 181"/>
                  <a:gd name="T13" fmla="*/ 18 h 59"/>
                  <a:gd name="T14" fmla="*/ 120 w 181"/>
                  <a:gd name="T15" fmla="*/ 22 h 59"/>
                  <a:gd name="T16" fmla="*/ 108 w 181"/>
                  <a:gd name="T17" fmla="*/ 26 h 59"/>
                  <a:gd name="T18" fmla="*/ 97 w 181"/>
                  <a:gd name="T19" fmla="*/ 30 h 59"/>
                  <a:gd name="T20" fmla="*/ 85 w 181"/>
                  <a:gd name="T21" fmla="*/ 34 h 59"/>
                  <a:gd name="T22" fmla="*/ 72 w 181"/>
                  <a:gd name="T23" fmla="*/ 38 h 59"/>
                  <a:gd name="T24" fmla="*/ 61 w 181"/>
                  <a:gd name="T25" fmla="*/ 41 h 59"/>
                  <a:gd name="T26" fmla="*/ 49 w 181"/>
                  <a:gd name="T27" fmla="*/ 45 h 59"/>
                  <a:gd name="T28" fmla="*/ 37 w 181"/>
                  <a:gd name="T29" fmla="*/ 47 h 59"/>
                  <a:gd name="T30" fmla="*/ 23 w 181"/>
                  <a:gd name="T31" fmla="*/ 49 h 59"/>
                  <a:gd name="T32" fmla="*/ 12 w 181"/>
                  <a:gd name="T33" fmla="*/ 51 h 59"/>
                  <a:gd name="T34" fmla="*/ 0 w 181"/>
                  <a:gd name="T35" fmla="*/ 51 h 59"/>
                  <a:gd name="T36" fmla="*/ 0 w 181"/>
                  <a:gd name="T37" fmla="*/ 59 h 59"/>
                  <a:gd name="T38" fmla="*/ 13 w 181"/>
                  <a:gd name="T39" fmla="*/ 58 h 59"/>
                  <a:gd name="T40" fmla="*/ 25 w 181"/>
                  <a:gd name="T41" fmla="*/ 56 h 59"/>
                  <a:gd name="T42" fmla="*/ 39 w 181"/>
                  <a:gd name="T43" fmla="*/ 54 h 59"/>
                  <a:gd name="T44" fmla="*/ 50 w 181"/>
                  <a:gd name="T45" fmla="*/ 51 h 59"/>
                  <a:gd name="T46" fmla="*/ 63 w 181"/>
                  <a:gd name="T47" fmla="*/ 48 h 59"/>
                  <a:gd name="T48" fmla="*/ 76 w 181"/>
                  <a:gd name="T49" fmla="*/ 45 h 59"/>
                  <a:gd name="T50" fmla="*/ 87 w 181"/>
                  <a:gd name="T51" fmla="*/ 40 h 59"/>
                  <a:gd name="T52" fmla="*/ 99 w 181"/>
                  <a:gd name="T53" fmla="*/ 37 h 59"/>
                  <a:gd name="T54" fmla="*/ 112 w 181"/>
                  <a:gd name="T55" fmla="*/ 32 h 59"/>
                  <a:gd name="T56" fmla="*/ 122 w 181"/>
                  <a:gd name="T57" fmla="*/ 29 h 59"/>
                  <a:gd name="T58" fmla="*/ 133 w 181"/>
                  <a:gd name="T59" fmla="*/ 25 h 59"/>
                  <a:gd name="T60" fmla="*/ 144 w 181"/>
                  <a:gd name="T61" fmla="*/ 21 h 59"/>
                  <a:gd name="T62" fmla="*/ 153 w 181"/>
                  <a:gd name="T63" fmla="*/ 17 h 59"/>
                  <a:gd name="T64" fmla="*/ 164 w 181"/>
                  <a:gd name="T65" fmla="*/ 13 h 59"/>
                  <a:gd name="T66" fmla="*/ 172 w 181"/>
                  <a:gd name="T67" fmla="*/ 10 h 59"/>
                  <a:gd name="T68" fmla="*/ 181 w 181"/>
                  <a:gd name="T69" fmla="*/ 7 h 59"/>
                  <a:gd name="T70" fmla="*/ 179 w 181"/>
                  <a:gd name="T71" fmla="*/ 7 h 59"/>
                  <a:gd name="T72" fmla="*/ 179 w 181"/>
                  <a:gd name="T7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" h="59">
                    <a:moveTo>
                      <a:pt x="179" y="0"/>
                    </a:moveTo>
                    <a:lnTo>
                      <a:pt x="178" y="0"/>
                    </a:lnTo>
                    <a:lnTo>
                      <a:pt x="170" y="2"/>
                    </a:lnTo>
                    <a:lnTo>
                      <a:pt x="161" y="5"/>
                    </a:lnTo>
                    <a:lnTo>
                      <a:pt x="151" y="10"/>
                    </a:lnTo>
                    <a:lnTo>
                      <a:pt x="141" y="13"/>
                    </a:lnTo>
                    <a:lnTo>
                      <a:pt x="131" y="18"/>
                    </a:lnTo>
                    <a:lnTo>
                      <a:pt x="120" y="22"/>
                    </a:lnTo>
                    <a:lnTo>
                      <a:pt x="108" y="26"/>
                    </a:lnTo>
                    <a:lnTo>
                      <a:pt x="97" y="30"/>
                    </a:lnTo>
                    <a:lnTo>
                      <a:pt x="85" y="34"/>
                    </a:lnTo>
                    <a:lnTo>
                      <a:pt x="72" y="38"/>
                    </a:lnTo>
                    <a:lnTo>
                      <a:pt x="61" y="41"/>
                    </a:lnTo>
                    <a:lnTo>
                      <a:pt x="49" y="45"/>
                    </a:lnTo>
                    <a:lnTo>
                      <a:pt x="37" y="47"/>
                    </a:lnTo>
                    <a:lnTo>
                      <a:pt x="23" y="49"/>
                    </a:lnTo>
                    <a:lnTo>
                      <a:pt x="12" y="51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13" y="58"/>
                    </a:lnTo>
                    <a:lnTo>
                      <a:pt x="25" y="56"/>
                    </a:lnTo>
                    <a:lnTo>
                      <a:pt x="39" y="54"/>
                    </a:lnTo>
                    <a:lnTo>
                      <a:pt x="50" y="51"/>
                    </a:lnTo>
                    <a:lnTo>
                      <a:pt x="63" y="48"/>
                    </a:lnTo>
                    <a:lnTo>
                      <a:pt x="76" y="45"/>
                    </a:lnTo>
                    <a:lnTo>
                      <a:pt x="87" y="40"/>
                    </a:lnTo>
                    <a:lnTo>
                      <a:pt x="99" y="37"/>
                    </a:lnTo>
                    <a:lnTo>
                      <a:pt x="112" y="32"/>
                    </a:lnTo>
                    <a:lnTo>
                      <a:pt x="122" y="29"/>
                    </a:lnTo>
                    <a:lnTo>
                      <a:pt x="133" y="25"/>
                    </a:lnTo>
                    <a:lnTo>
                      <a:pt x="144" y="21"/>
                    </a:lnTo>
                    <a:lnTo>
                      <a:pt x="153" y="17"/>
                    </a:lnTo>
                    <a:lnTo>
                      <a:pt x="164" y="13"/>
                    </a:lnTo>
                    <a:lnTo>
                      <a:pt x="172" y="10"/>
                    </a:lnTo>
                    <a:lnTo>
                      <a:pt x="181" y="7"/>
                    </a:lnTo>
                    <a:lnTo>
                      <a:pt x="179" y="7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7" name="Freeform 2651">
                <a:extLst>
                  <a:ext uri="{FF2B5EF4-FFF2-40B4-BE49-F238E27FC236}">
                    <a16:creationId xmlns:a16="http://schemas.microsoft.com/office/drawing/2014/main" id="{61442362-1E31-4E22-B233-AF2C54EA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307"/>
                <a:ext cx="41" cy="40"/>
              </a:xfrm>
              <a:custGeom>
                <a:avLst/>
                <a:gdLst>
                  <a:gd name="T0" fmla="*/ 0 w 124"/>
                  <a:gd name="T1" fmla="*/ 120 h 121"/>
                  <a:gd name="T2" fmla="*/ 4 w 124"/>
                  <a:gd name="T3" fmla="*/ 121 h 121"/>
                  <a:gd name="T4" fmla="*/ 15 w 124"/>
                  <a:gd name="T5" fmla="*/ 117 h 121"/>
                  <a:gd name="T6" fmla="*/ 26 w 124"/>
                  <a:gd name="T7" fmla="*/ 110 h 121"/>
                  <a:gd name="T8" fmla="*/ 39 w 124"/>
                  <a:gd name="T9" fmla="*/ 103 h 121"/>
                  <a:gd name="T10" fmla="*/ 50 w 124"/>
                  <a:gd name="T11" fmla="*/ 95 h 121"/>
                  <a:gd name="T12" fmla="*/ 64 w 124"/>
                  <a:gd name="T13" fmla="*/ 85 h 121"/>
                  <a:gd name="T14" fmla="*/ 75 w 124"/>
                  <a:gd name="T15" fmla="*/ 75 h 121"/>
                  <a:gd name="T16" fmla="*/ 87 w 124"/>
                  <a:gd name="T17" fmla="*/ 65 h 121"/>
                  <a:gd name="T18" fmla="*/ 99 w 124"/>
                  <a:gd name="T19" fmla="*/ 55 h 121"/>
                  <a:gd name="T20" fmla="*/ 108 w 124"/>
                  <a:gd name="T21" fmla="*/ 46 h 121"/>
                  <a:gd name="T22" fmla="*/ 115 w 124"/>
                  <a:gd name="T23" fmla="*/ 36 h 121"/>
                  <a:gd name="T24" fmla="*/ 120 w 124"/>
                  <a:gd name="T25" fmla="*/ 27 h 121"/>
                  <a:gd name="T26" fmla="*/ 124 w 124"/>
                  <a:gd name="T27" fmla="*/ 19 h 121"/>
                  <a:gd name="T28" fmla="*/ 124 w 124"/>
                  <a:gd name="T29" fmla="*/ 11 h 121"/>
                  <a:gd name="T30" fmla="*/ 120 w 124"/>
                  <a:gd name="T31" fmla="*/ 4 h 121"/>
                  <a:gd name="T32" fmla="*/ 113 w 124"/>
                  <a:gd name="T33" fmla="*/ 1 h 121"/>
                  <a:gd name="T34" fmla="*/ 103 w 124"/>
                  <a:gd name="T35" fmla="*/ 0 h 121"/>
                  <a:gd name="T36" fmla="*/ 103 w 124"/>
                  <a:gd name="T37" fmla="*/ 8 h 121"/>
                  <a:gd name="T38" fmla="*/ 112 w 124"/>
                  <a:gd name="T39" fmla="*/ 8 h 121"/>
                  <a:gd name="T40" fmla="*/ 117 w 124"/>
                  <a:gd name="T41" fmla="*/ 11 h 121"/>
                  <a:gd name="T42" fmla="*/ 118 w 124"/>
                  <a:gd name="T43" fmla="*/ 12 h 121"/>
                  <a:gd name="T44" fmla="*/ 118 w 124"/>
                  <a:gd name="T45" fmla="*/ 18 h 121"/>
                  <a:gd name="T46" fmla="*/ 115 w 124"/>
                  <a:gd name="T47" fmla="*/ 25 h 121"/>
                  <a:gd name="T48" fmla="*/ 110 w 124"/>
                  <a:gd name="T49" fmla="*/ 32 h 121"/>
                  <a:gd name="T50" fmla="*/ 102 w 124"/>
                  <a:gd name="T51" fmla="*/ 41 h 121"/>
                  <a:gd name="T52" fmla="*/ 94 w 124"/>
                  <a:gd name="T53" fmla="*/ 50 h 121"/>
                  <a:gd name="T54" fmla="*/ 83 w 124"/>
                  <a:gd name="T55" fmla="*/ 60 h 121"/>
                  <a:gd name="T56" fmla="*/ 71 w 124"/>
                  <a:gd name="T57" fmla="*/ 71 h 121"/>
                  <a:gd name="T58" fmla="*/ 59 w 124"/>
                  <a:gd name="T59" fmla="*/ 80 h 121"/>
                  <a:gd name="T60" fmla="*/ 46 w 124"/>
                  <a:gd name="T61" fmla="*/ 88 h 121"/>
                  <a:gd name="T62" fmla="*/ 35 w 124"/>
                  <a:gd name="T63" fmla="*/ 96 h 121"/>
                  <a:gd name="T64" fmla="*/ 23 w 124"/>
                  <a:gd name="T65" fmla="*/ 104 h 121"/>
                  <a:gd name="T66" fmla="*/ 12 w 124"/>
                  <a:gd name="T67" fmla="*/ 110 h 121"/>
                  <a:gd name="T68" fmla="*/ 2 w 124"/>
                  <a:gd name="T69" fmla="*/ 114 h 121"/>
                  <a:gd name="T70" fmla="*/ 6 w 124"/>
                  <a:gd name="T71" fmla="*/ 115 h 121"/>
                  <a:gd name="T72" fmla="*/ 0 w 124"/>
                  <a:gd name="T7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121">
                    <a:moveTo>
                      <a:pt x="0" y="120"/>
                    </a:moveTo>
                    <a:lnTo>
                      <a:pt x="4" y="121"/>
                    </a:lnTo>
                    <a:lnTo>
                      <a:pt x="15" y="117"/>
                    </a:lnTo>
                    <a:lnTo>
                      <a:pt x="26" y="110"/>
                    </a:lnTo>
                    <a:lnTo>
                      <a:pt x="39" y="103"/>
                    </a:lnTo>
                    <a:lnTo>
                      <a:pt x="50" y="95"/>
                    </a:lnTo>
                    <a:lnTo>
                      <a:pt x="64" y="85"/>
                    </a:lnTo>
                    <a:lnTo>
                      <a:pt x="75" y="75"/>
                    </a:lnTo>
                    <a:lnTo>
                      <a:pt x="87" y="65"/>
                    </a:lnTo>
                    <a:lnTo>
                      <a:pt x="99" y="55"/>
                    </a:lnTo>
                    <a:lnTo>
                      <a:pt x="108" y="46"/>
                    </a:lnTo>
                    <a:lnTo>
                      <a:pt x="115" y="36"/>
                    </a:lnTo>
                    <a:lnTo>
                      <a:pt x="120" y="27"/>
                    </a:lnTo>
                    <a:lnTo>
                      <a:pt x="124" y="19"/>
                    </a:lnTo>
                    <a:lnTo>
                      <a:pt x="124" y="11"/>
                    </a:lnTo>
                    <a:lnTo>
                      <a:pt x="120" y="4"/>
                    </a:lnTo>
                    <a:lnTo>
                      <a:pt x="113" y="1"/>
                    </a:lnTo>
                    <a:lnTo>
                      <a:pt x="103" y="0"/>
                    </a:lnTo>
                    <a:lnTo>
                      <a:pt x="103" y="8"/>
                    </a:lnTo>
                    <a:lnTo>
                      <a:pt x="112" y="8"/>
                    </a:lnTo>
                    <a:lnTo>
                      <a:pt x="117" y="11"/>
                    </a:lnTo>
                    <a:lnTo>
                      <a:pt x="118" y="12"/>
                    </a:lnTo>
                    <a:lnTo>
                      <a:pt x="118" y="18"/>
                    </a:lnTo>
                    <a:lnTo>
                      <a:pt x="115" y="25"/>
                    </a:lnTo>
                    <a:lnTo>
                      <a:pt x="110" y="32"/>
                    </a:lnTo>
                    <a:lnTo>
                      <a:pt x="102" y="41"/>
                    </a:lnTo>
                    <a:lnTo>
                      <a:pt x="94" y="50"/>
                    </a:lnTo>
                    <a:lnTo>
                      <a:pt x="83" y="60"/>
                    </a:lnTo>
                    <a:lnTo>
                      <a:pt x="71" y="71"/>
                    </a:lnTo>
                    <a:lnTo>
                      <a:pt x="59" y="80"/>
                    </a:lnTo>
                    <a:lnTo>
                      <a:pt x="46" y="88"/>
                    </a:lnTo>
                    <a:lnTo>
                      <a:pt x="35" y="96"/>
                    </a:lnTo>
                    <a:lnTo>
                      <a:pt x="23" y="104"/>
                    </a:lnTo>
                    <a:lnTo>
                      <a:pt x="12" y="110"/>
                    </a:lnTo>
                    <a:lnTo>
                      <a:pt x="2" y="114"/>
                    </a:lnTo>
                    <a:lnTo>
                      <a:pt x="6" y="115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8" name="Freeform 2652">
                <a:extLst>
                  <a:ext uri="{FF2B5EF4-FFF2-40B4-BE49-F238E27FC236}">
                    <a16:creationId xmlns:a16="http://schemas.microsoft.com/office/drawing/2014/main" id="{AE39606F-F578-485D-8446-0B007B32D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25"/>
                <a:ext cx="28" cy="22"/>
              </a:xfrm>
              <a:custGeom>
                <a:avLst/>
                <a:gdLst>
                  <a:gd name="T0" fmla="*/ 3 w 85"/>
                  <a:gd name="T1" fmla="*/ 0 h 67"/>
                  <a:gd name="T2" fmla="*/ 0 w 85"/>
                  <a:gd name="T3" fmla="*/ 6 h 67"/>
                  <a:gd name="T4" fmla="*/ 11 w 85"/>
                  <a:gd name="T5" fmla="*/ 13 h 67"/>
                  <a:gd name="T6" fmla="*/ 22 w 85"/>
                  <a:gd name="T7" fmla="*/ 19 h 67"/>
                  <a:gd name="T8" fmla="*/ 32 w 85"/>
                  <a:gd name="T9" fmla="*/ 27 h 67"/>
                  <a:gd name="T10" fmla="*/ 42 w 85"/>
                  <a:gd name="T11" fmla="*/ 34 h 67"/>
                  <a:gd name="T12" fmla="*/ 52 w 85"/>
                  <a:gd name="T13" fmla="*/ 42 h 67"/>
                  <a:gd name="T14" fmla="*/ 62 w 85"/>
                  <a:gd name="T15" fmla="*/ 49 h 67"/>
                  <a:gd name="T16" fmla="*/ 70 w 85"/>
                  <a:gd name="T17" fmla="*/ 58 h 67"/>
                  <a:gd name="T18" fmla="*/ 78 w 85"/>
                  <a:gd name="T19" fmla="*/ 67 h 67"/>
                  <a:gd name="T20" fmla="*/ 85 w 85"/>
                  <a:gd name="T21" fmla="*/ 62 h 67"/>
                  <a:gd name="T22" fmla="*/ 76 w 85"/>
                  <a:gd name="T23" fmla="*/ 53 h 67"/>
                  <a:gd name="T24" fmla="*/ 67 w 85"/>
                  <a:gd name="T25" fmla="*/ 43 h 67"/>
                  <a:gd name="T26" fmla="*/ 55 w 85"/>
                  <a:gd name="T27" fmla="*/ 37 h 67"/>
                  <a:gd name="T28" fmla="*/ 46 w 85"/>
                  <a:gd name="T29" fmla="*/ 29 h 67"/>
                  <a:gd name="T30" fmla="*/ 35 w 85"/>
                  <a:gd name="T31" fmla="*/ 21 h 67"/>
                  <a:gd name="T32" fmla="*/ 25 w 85"/>
                  <a:gd name="T33" fmla="*/ 14 h 67"/>
                  <a:gd name="T34" fmla="*/ 15 w 85"/>
                  <a:gd name="T35" fmla="*/ 7 h 67"/>
                  <a:gd name="T36" fmla="*/ 5 w 85"/>
                  <a:gd name="T37" fmla="*/ 1 h 67"/>
                  <a:gd name="T38" fmla="*/ 3 w 85"/>
                  <a:gd name="T39" fmla="*/ 7 h 67"/>
                  <a:gd name="T40" fmla="*/ 3 w 85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7">
                    <a:moveTo>
                      <a:pt x="3" y="0"/>
                    </a:moveTo>
                    <a:lnTo>
                      <a:pt x="0" y="6"/>
                    </a:lnTo>
                    <a:lnTo>
                      <a:pt x="11" y="13"/>
                    </a:lnTo>
                    <a:lnTo>
                      <a:pt x="22" y="19"/>
                    </a:lnTo>
                    <a:lnTo>
                      <a:pt x="32" y="27"/>
                    </a:lnTo>
                    <a:lnTo>
                      <a:pt x="42" y="34"/>
                    </a:lnTo>
                    <a:lnTo>
                      <a:pt x="52" y="42"/>
                    </a:lnTo>
                    <a:lnTo>
                      <a:pt x="62" y="49"/>
                    </a:lnTo>
                    <a:lnTo>
                      <a:pt x="70" y="58"/>
                    </a:lnTo>
                    <a:lnTo>
                      <a:pt x="78" y="67"/>
                    </a:lnTo>
                    <a:lnTo>
                      <a:pt x="85" y="62"/>
                    </a:lnTo>
                    <a:lnTo>
                      <a:pt x="76" y="53"/>
                    </a:lnTo>
                    <a:lnTo>
                      <a:pt x="67" y="43"/>
                    </a:lnTo>
                    <a:lnTo>
                      <a:pt x="55" y="37"/>
                    </a:lnTo>
                    <a:lnTo>
                      <a:pt x="46" y="29"/>
                    </a:lnTo>
                    <a:lnTo>
                      <a:pt x="35" y="21"/>
                    </a:lnTo>
                    <a:lnTo>
                      <a:pt x="25" y="14"/>
                    </a:lnTo>
                    <a:lnTo>
                      <a:pt x="15" y="7"/>
                    </a:lnTo>
                    <a:lnTo>
                      <a:pt x="5" y="1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9" name="Freeform 2653">
                <a:extLst>
                  <a:ext uri="{FF2B5EF4-FFF2-40B4-BE49-F238E27FC236}">
                    <a16:creationId xmlns:a16="http://schemas.microsoft.com/office/drawing/2014/main" id="{B35CBC65-8D4A-43BC-A22A-6C38CD611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00"/>
                <a:ext cx="151" cy="39"/>
              </a:xfrm>
              <a:custGeom>
                <a:avLst/>
                <a:gdLst>
                  <a:gd name="T0" fmla="*/ 0 w 454"/>
                  <a:gd name="T1" fmla="*/ 0 h 119"/>
                  <a:gd name="T2" fmla="*/ 29 w 454"/>
                  <a:gd name="T3" fmla="*/ 13 h 119"/>
                  <a:gd name="T4" fmla="*/ 59 w 454"/>
                  <a:gd name="T5" fmla="*/ 24 h 119"/>
                  <a:gd name="T6" fmla="*/ 91 w 454"/>
                  <a:gd name="T7" fmla="*/ 35 h 119"/>
                  <a:gd name="T8" fmla="*/ 121 w 454"/>
                  <a:gd name="T9" fmla="*/ 42 h 119"/>
                  <a:gd name="T10" fmla="*/ 152 w 454"/>
                  <a:gd name="T11" fmla="*/ 48 h 119"/>
                  <a:gd name="T12" fmla="*/ 185 w 454"/>
                  <a:gd name="T13" fmla="*/ 54 h 119"/>
                  <a:gd name="T14" fmla="*/ 215 w 454"/>
                  <a:gd name="T15" fmla="*/ 57 h 119"/>
                  <a:gd name="T16" fmla="*/ 246 w 454"/>
                  <a:gd name="T17" fmla="*/ 59 h 119"/>
                  <a:gd name="T18" fmla="*/ 276 w 454"/>
                  <a:gd name="T19" fmla="*/ 59 h 119"/>
                  <a:gd name="T20" fmla="*/ 306 w 454"/>
                  <a:gd name="T21" fmla="*/ 59 h 119"/>
                  <a:gd name="T22" fmla="*/ 333 w 454"/>
                  <a:gd name="T23" fmla="*/ 57 h 119"/>
                  <a:gd name="T24" fmla="*/ 360 w 454"/>
                  <a:gd name="T25" fmla="*/ 55 h 119"/>
                  <a:gd name="T26" fmla="*/ 384 w 454"/>
                  <a:gd name="T27" fmla="*/ 52 h 119"/>
                  <a:gd name="T28" fmla="*/ 407 w 454"/>
                  <a:gd name="T29" fmla="*/ 46 h 119"/>
                  <a:gd name="T30" fmla="*/ 427 w 454"/>
                  <a:gd name="T31" fmla="*/ 40 h 119"/>
                  <a:gd name="T32" fmla="*/ 444 w 454"/>
                  <a:gd name="T33" fmla="*/ 34 h 119"/>
                  <a:gd name="T34" fmla="*/ 448 w 454"/>
                  <a:gd name="T35" fmla="*/ 37 h 119"/>
                  <a:gd name="T36" fmla="*/ 452 w 454"/>
                  <a:gd name="T37" fmla="*/ 44 h 119"/>
                  <a:gd name="T38" fmla="*/ 454 w 454"/>
                  <a:gd name="T39" fmla="*/ 55 h 119"/>
                  <a:gd name="T40" fmla="*/ 454 w 454"/>
                  <a:gd name="T41" fmla="*/ 66 h 119"/>
                  <a:gd name="T42" fmla="*/ 453 w 454"/>
                  <a:gd name="T43" fmla="*/ 81 h 119"/>
                  <a:gd name="T44" fmla="*/ 450 w 454"/>
                  <a:gd name="T45" fmla="*/ 92 h 119"/>
                  <a:gd name="T46" fmla="*/ 447 w 454"/>
                  <a:gd name="T47" fmla="*/ 102 h 119"/>
                  <a:gd name="T48" fmla="*/ 444 w 454"/>
                  <a:gd name="T49" fmla="*/ 108 h 119"/>
                  <a:gd name="T50" fmla="*/ 434 w 454"/>
                  <a:gd name="T51" fmla="*/ 112 h 119"/>
                  <a:gd name="T52" fmla="*/ 418 w 454"/>
                  <a:gd name="T53" fmla="*/ 114 h 119"/>
                  <a:gd name="T54" fmla="*/ 400 w 454"/>
                  <a:gd name="T55" fmla="*/ 117 h 119"/>
                  <a:gd name="T56" fmla="*/ 376 w 454"/>
                  <a:gd name="T57" fmla="*/ 119 h 119"/>
                  <a:gd name="T58" fmla="*/ 352 w 454"/>
                  <a:gd name="T59" fmla="*/ 119 h 119"/>
                  <a:gd name="T60" fmla="*/ 324 w 454"/>
                  <a:gd name="T61" fmla="*/ 119 h 119"/>
                  <a:gd name="T62" fmla="*/ 293 w 454"/>
                  <a:gd name="T63" fmla="*/ 118 h 119"/>
                  <a:gd name="T64" fmla="*/ 262 w 454"/>
                  <a:gd name="T65" fmla="*/ 116 h 119"/>
                  <a:gd name="T66" fmla="*/ 228 w 454"/>
                  <a:gd name="T67" fmla="*/ 112 h 119"/>
                  <a:gd name="T68" fmla="*/ 195 w 454"/>
                  <a:gd name="T69" fmla="*/ 107 h 119"/>
                  <a:gd name="T70" fmla="*/ 160 w 454"/>
                  <a:gd name="T71" fmla="*/ 99 h 119"/>
                  <a:gd name="T72" fmla="*/ 126 w 454"/>
                  <a:gd name="T73" fmla="*/ 90 h 119"/>
                  <a:gd name="T74" fmla="*/ 92 w 454"/>
                  <a:gd name="T75" fmla="*/ 80 h 119"/>
                  <a:gd name="T76" fmla="*/ 60 w 454"/>
                  <a:gd name="T77" fmla="*/ 66 h 119"/>
                  <a:gd name="T78" fmla="*/ 29 w 454"/>
                  <a:gd name="T79" fmla="*/ 54 h 119"/>
                  <a:gd name="T80" fmla="*/ 0 w 454"/>
                  <a:gd name="T81" fmla="*/ 37 h 119"/>
                  <a:gd name="T82" fmla="*/ 0 w 454"/>
                  <a:gd name="T8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4" h="119">
                    <a:moveTo>
                      <a:pt x="0" y="0"/>
                    </a:moveTo>
                    <a:lnTo>
                      <a:pt x="29" y="13"/>
                    </a:lnTo>
                    <a:lnTo>
                      <a:pt x="59" y="24"/>
                    </a:lnTo>
                    <a:lnTo>
                      <a:pt x="91" y="35"/>
                    </a:lnTo>
                    <a:lnTo>
                      <a:pt x="121" y="42"/>
                    </a:lnTo>
                    <a:lnTo>
                      <a:pt x="152" y="48"/>
                    </a:lnTo>
                    <a:lnTo>
                      <a:pt x="185" y="54"/>
                    </a:lnTo>
                    <a:lnTo>
                      <a:pt x="215" y="57"/>
                    </a:lnTo>
                    <a:lnTo>
                      <a:pt x="246" y="59"/>
                    </a:lnTo>
                    <a:lnTo>
                      <a:pt x="276" y="59"/>
                    </a:lnTo>
                    <a:lnTo>
                      <a:pt x="306" y="59"/>
                    </a:lnTo>
                    <a:lnTo>
                      <a:pt x="333" y="57"/>
                    </a:lnTo>
                    <a:lnTo>
                      <a:pt x="360" y="55"/>
                    </a:lnTo>
                    <a:lnTo>
                      <a:pt x="384" y="52"/>
                    </a:lnTo>
                    <a:lnTo>
                      <a:pt x="407" y="46"/>
                    </a:lnTo>
                    <a:lnTo>
                      <a:pt x="427" y="40"/>
                    </a:lnTo>
                    <a:lnTo>
                      <a:pt x="444" y="34"/>
                    </a:lnTo>
                    <a:lnTo>
                      <a:pt x="448" y="37"/>
                    </a:lnTo>
                    <a:lnTo>
                      <a:pt x="452" y="44"/>
                    </a:lnTo>
                    <a:lnTo>
                      <a:pt x="454" y="55"/>
                    </a:lnTo>
                    <a:lnTo>
                      <a:pt x="454" y="66"/>
                    </a:lnTo>
                    <a:lnTo>
                      <a:pt x="453" y="81"/>
                    </a:lnTo>
                    <a:lnTo>
                      <a:pt x="450" y="92"/>
                    </a:lnTo>
                    <a:lnTo>
                      <a:pt x="447" y="102"/>
                    </a:lnTo>
                    <a:lnTo>
                      <a:pt x="444" y="108"/>
                    </a:lnTo>
                    <a:lnTo>
                      <a:pt x="434" y="112"/>
                    </a:lnTo>
                    <a:lnTo>
                      <a:pt x="418" y="114"/>
                    </a:lnTo>
                    <a:lnTo>
                      <a:pt x="400" y="117"/>
                    </a:lnTo>
                    <a:lnTo>
                      <a:pt x="376" y="119"/>
                    </a:lnTo>
                    <a:lnTo>
                      <a:pt x="352" y="119"/>
                    </a:lnTo>
                    <a:lnTo>
                      <a:pt x="324" y="119"/>
                    </a:lnTo>
                    <a:lnTo>
                      <a:pt x="293" y="118"/>
                    </a:lnTo>
                    <a:lnTo>
                      <a:pt x="262" y="116"/>
                    </a:lnTo>
                    <a:lnTo>
                      <a:pt x="228" y="112"/>
                    </a:lnTo>
                    <a:lnTo>
                      <a:pt x="195" y="107"/>
                    </a:lnTo>
                    <a:lnTo>
                      <a:pt x="160" y="99"/>
                    </a:lnTo>
                    <a:lnTo>
                      <a:pt x="126" y="90"/>
                    </a:lnTo>
                    <a:lnTo>
                      <a:pt x="92" y="80"/>
                    </a:lnTo>
                    <a:lnTo>
                      <a:pt x="60" y="66"/>
                    </a:lnTo>
                    <a:lnTo>
                      <a:pt x="29" y="54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0" name="Freeform 2654">
                <a:extLst>
                  <a:ext uri="{FF2B5EF4-FFF2-40B4-BE49-F238E27FC236}">
                    <a16:creationId xmlns:a16="http://schemas.microsoft.com/office/drawing/2014/main" id="{3EB99E22-4BC8-4CEC-9A9D-7FE8DBE5B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99"/>
                <a:ext cx="148" cy="22"/>
              </a:xfrm>
              <a:custGeom>
                <a:avLst/>
                <a:gdLst>
                  <a:gd name="T0" fmla="*/ 444 w 446"/>
                  <a:gd name="T1" fmla="*/ 32 h 66"/>
                  <a:gd name="T2" fmla="*/ 444 w 446"/>
                  <a:gd name="T3" fmla="*/ 32 h 66"/>
                  <a:gd name="T4" fmla="*/ 426 w 446"/>
                  <a:gd name="T5" fmla="*/ 40 h 66"/>
                  <a:gd name="T6" fmla="*/ 407 w 446"/>
                  <a:gd name="T7" fmla="*/ 45 h 66"/>
                  <a:gd name="T8" fmla="*/ 384 w 446"/>
                  <a:gd name="T9" fmla="*/ 50 h 66"/>
                  <a:gd name="T10" fmla="*/ 360 w 446"/>
                  <a:gd name="T11" fmla="*/ 54 h 66"/>
                  <a:gd name="T12" fmla="*/ 334 w 446"/>
                  <a:gd name="T13" fmla="*/ 57 h 66"/>
                  <a:gd name="T14" fmla="*/ 307 w 446"/>
                  <a:gd name="T15" fmla="*/ 58 h 66"/>
                  <a:gd name="T16" fmla="*/ 277 w 446"/>
                  <a:gd name="T17" fmla="*/ 58 h 66"/>
                  <a:gd name="T18" fmla="*/ 247 w 446"/>
                  <a:gd name="T19" fmla="*/ 58 h 66"/>
                  <a:gd name="T20" fmla="*/ 216 w 446"/>
                  <a:gd name="T21" fmla="*/ 56 h 66"/>
                  <a:gd name="T22" fmla="*/ 187 w 446"/>
                  <a:gd name="T23" fmla="*/ 52 h 66"/>
                  <a:gd name="T24" fmla="*/ 154 w 446"/>
                  <a:gd name="T25" fmla="*/ 47 h 66"/>
                  <a:gd name="T26" fmla="*/ 123 w 446"/>
                  <a:gd name="T27" fmla="*/ 41 h 66"/>
                  <a:gd name="T28" fmla="*/ 92 w 446"/>
                  <a:gd name="T29" fmla="*/ 33 h 66"/>
                  <a:gd name="T30" fmla="*/ 61 w 446"/>
                  <a:gd name="T31" fmla="*/ 23 h 66"/>
                  <a:gd name="T32" fmla="*/ 31 w 446"/>
                  <a:gd name="T33" fmla="*/ 12 h 66"/>
                  <a:gd name="T34" fmla="*/ 2 w 446"/>
                  <a:gd name="T35" fmla="*/ 0 h 66"/>
                  <a:gd name="T36" fmla="*/ 0 w 446"/>
                  <a:gd name="T37" fmla="*/ 5 h 66"/>
                  <a:gd name="T38" fmla="*/ 29 w 446"/>
                  <a:gd name="T39" fmla="*/ 19 h 66"/>
                  <a:gd name="T40" fmla="*/ 59 w 446"/>
                  <a:gd name="T41" fmla="*/ 30 h 66"/>
                  <a:gd name="T42" fmla="*/ 90 w 446"/>
                  <a:gd name="T43" fmla="*/ 40 h 66"/>
                  <a:gd name="T44" fmla="*/ 121 w 446"/>
                  <a:gd name="T45" fmla="*/ 48 h 66"/>
                  <a:gd name="T46" fmla="*/ 153 w 446"/>
                  <a:gd name="T47" fmla="*/ 54 h 66"/>
                  <a:gd name="T48" fmla="*/ 185 w 446"/>
                  <a:gd name="T49" fmla="*/ 59 h 66"/>
                  <a:gd name="T50" fmla="*/ 216 w 446"/>
                  <a:gd name="T51" fmla="*/ 63 h 66"/>
                  <a:gd name="T52" fmla="*/ 247 w 446"/>
                  <a:gd name="T53" fmla="*/ 65 h 66"/>
                  <a:gd name="T54" fmla="*/ 277 w 446"/>
                  <a:gd name="T55" fmla="*/ 66 h 66"/>
                  <a:gd name="T56" fmla="*/ 307 w 446"/>
                  <a:gd name="T57" fmla="*/ 66 h 66"/>
                  <a:gd name="T58" fmla="*/ 334 w 446"/>
                  <a:gd name="T59" fmla="*/ 64 h 66"/>
                  <a:gd name="T60" fmla="*/ 362 w 446"/>
                  <a:gd name="T61" fmla="*/ 60 h 66"/>
                  <a:gd name="T62" fmla="*/ 386 w 446"/>
                  <a:gd name="T63" fmla="*/ 57 h 66"/>
                  <a:gd name="T64" fmla="*/ 408 w 446"/>
                  <a:gd name="T65" fmla="*/ 52 h 66"/>
                  <a:gd name="T66" fmla="*/ 429 w 446"/>
                  <a:gd name="T67" fmla="*/ 46 h 66"/>
                  <a:gd name="T68" fmla="*/ 446 w 446"/>
                  <a:gd name="T69" fmla="*/ 40 h 66"/>
                  <a:gd name="T70" fmla="*/ 446 w 446"/>
                  <a:gd name="T71" fmla="*/ 40 h 66"/>
                  <a:gd name="T72" fmla="*/ 444 w 446"/>
                  <a:gd name="T73" fmla="*/ 3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6" h="66">
                    <a:moveTo>
                      <a:pt x="444" y="32"/>
                    </a:moveTo>
                    <a:lnTo>
                      <a:pt x="444" y="32"/>
                    </a:lnTo>
                    <a:lnTo>
                      <a:pt x="426" y="40"/>
                    </a:lnTo>
                    <a:lnTo>
                      <a:pt x="407" y="45"/>
                    </a:lnTo>
                    <a:lnTo>
                      <a:pt x="384" y="50"/>
                    </a:lnTo>
                    <a:lnTo>
                      <a:pt x="360" y="54"/>
                    </a:lnTo>
                    <a:lnTo>
                      <a:pt x="334" y="57"/>
                    </a:lnTo>
                    <a:lnTo>
                      <a:pt x="307" y="58"/>
                    </a:lnTo>
                    <a:lnTo>
                      <a:pt x="277" y="58"/>
                    </a:lnTo>
                    <a:lnTo>
                      <a:pt x="247" y="58"/>
                    </a:lnTo>
                    <a:lnTo>
                      <a:pt x="216" y="56"/>
                    </a:lnTo>
                    <a:lnTo>
                      <a:pt x="187" y="52"/>
                    </a:lnTo>
                    <a:lnTo>
                      <a:pt x="154" y="47"/>
                    </a:lnTo>
                    <a:lnTo>
                      <a:pt x="123" y="41"/>
                    </a:lnTo>
                    <a:lnTo>
                      <a:pt x="92" y="33"/>
                    </a:lnTo>
                    <a:lnTo>
                      <a:pt x="61" y="23"/>
                    </a:lnTo>
                    <a:lnTo>
                      <a:pt x="31" y="1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9" y="19"/>
                    </a:lnTo>
                    <a:lnTo>
                      <a:pt x="59" y="30"/>
                    </a:lnTo>
                    <a:lnTo>
                      <a:pt x="90" y="40"/>
                    </a:lnTo>
                    <a:lnTo>
                      <a:pt x="121" y="48"/>
                    </a:lnTo>
                    <a:lnTo>
                      <a:pt x="153" y="54"/>
                    </a:lnTo>
                    <a:lnTo>
                      <a:pt x="185" y="59"/>
                    </a:lnTo>
                    <a:lnTo>
                      <a:pt x="216" y="63"/>
                    </a:lnTo>
                    <a:lnTo>
                      <a:pt x="247" y="65"/>
                    </a:lnTo>
                    <a:lnTo>
                      <a:pt x="277" y="66"/>
                    </a:lnTo>
                    <a:lnTo>
                      <a:pt x="307" y="66"/>
                    </a:lnTo>
                    <a:lnTo>
                      <a:pt x="334" y="64"/>
                    </a:lnTo>
                    <a:lnTo>
                      <a:pt x="362" y="60"/>
                    </a:lnTo>
                    <a:lnTo>
                      <a:pt x="386" y="57"/>
                    </a:lnTo>
                    <a:lnTo>
                      <a:pt x="408" y="52"/>
                    </a:lnTo>
                    <a:lnTo>
                      <a:pt x="429" y="46"/>
                    </a:lnTo>
                    <a:lnTo>
                      <a:pt x="446" y="40"/>
                    </a:lnTo>
                    <a:lnTo>
                      <a:pt x="446" y="40"/>
                    </a:lnTo>
                    <a:lnTo>
                      <a:pt x="44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1" name="Freeform 2655">
                <a:extLst>
                  <a:ext uri="{FF2B5EF4-FFF2-40B4-BE49-F238E27FC236}">
                    <a16:creationId xmlns:a16="http://schemas.microsoft.com/office/drawing/2014/main" id="{7EDFA2D7-2629-4CC4-9406-6CF9788A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410"/>
                <a:ext cx="5" cy="27"/>
              </a:xfrm>
              <a:custGeom>
                <a:avLst/>
                <a:gdLst>
                  <a:gd name="T0" fmla="*/ 4 w 15"/>
                  <a:gd name="T1" fmla="*/ 81 h 81"/>
                  <a:gd name="T2" fmla="*/ 4 w 15"/>
                  <a:gd name="T3" fmla="*/ 81 h 81"/>
                  <a:gd name="T4" fmla="*/ 10 w 15"/>
                  <a:gd name="T5" fmla="*/ 74 h 81"/>
                  <a:gd name="T6" fmla="*/ 13 w 15"/>
                  <a:gd name="T7" fmla="*/ 63 h 81"/>
                  <a:gd name="T8" fmla="*/ 15 w 15"/>
                  <a:gd name="T9" fmla="*/ 52 h 81"/>
                  <a:gd name="T10" fmla="*/ 15 w 15"/>
                  <a:gd name="T11" fmla="*/ 37 h 81"/>
                  <a:gd name="T12" fmla="*/ 15 w 15"/>
                  <a:gd name="T13" fmla="*/ 25 h 81"/>
                  <a:gd name="T14" fmla="*/ 13 w 15"/>
                  <a:gd name="T15" fmla="*/ 13 h 81"/>
                  <a:gd name="T16" fmla="*/ 10 w 15"/>
                  <a:gd name="T17" fmla="*/ 5 h 81"/>
                  <a:gd name="T18" fmla="*/ 2 w 15"/>
                  <a:gd name="T19" fmla="*/ 0 h 81"/>
                  <a:gd name="T20" fmla="*/ 3 w 15"/>
                  <a:gd name="T21" fmla="*/ 7 h 81"/>
                  <a:gd name="T22" fmla="*/ 4 w 15"/>
                  <a:gd name="T23" fmla="*/ 8 h 81"/>
                  <a:gd name="T24" fmla="*/ 6 w 15"/>
                  <a:gd name="T25" fmla="*/ 14 h 81"/>
                  <a:gd name="T26" fmla="*/ 8 w 15"/>
                  <a:gd name="T27" fmla="*/ 25 h 81"/>
                  <a:gd name="T28" fmla="*/ 8 w 15"/>
                  <a:gd name="T29" fmla="*/ 37 h 81"/>
                  <a:gd name="T30" fmla="*/ 7 w 15"/>
                  <a:gd name="T31" fmla="*/ 50 h 81"/>
                  <a:gd name="T32" fmla="*/ 5 w 15"/>
                  <a:gd name="T33" fmla="*/ 62 h 81"/>
                  <a:gd name="T34" fmla="*/ 2 w 15"/>
                  <a:gd name="T35" fmla="*/ 71 h 81"/>
                  <a:gd name="T36" fmla="*/ 0 w 15"/>
                  <a:gd name="T37" fmla="*/ 74 h 81"/>
                  <a:gd name="T38" fmla="*/ 1 w 15"/>
                  <a:gd name="T39" fmla="*/ 74 h 81"/>
                  <a:gd name="T40" fmla="*/ 4 w 15"/>
                  <a:gd name="T4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81">
                    <a:moveTo>
                      <a:pt x="4" y="81"/>
                    </a:moveTo>
                    <a:lnTo>
                      <a:pt x="4" y="81"/>
                    </a:lnTo>
                    <a:lnTo>
                      <a:pt x="10" y="74"/>
                    </a:lnTo>
                    <a:lnTo>
                      <a:pt x="13" y="63"/>
                    </a:lnTo>
                    <a:lnTo>
                      <a:pt x="15" y="52"/>
                    </a:lnTo>
                    <a:lnTo>
                      <a:pt x="15" y="37"/>
                    </a:lnTo>
                    <a:lnTo>
                      <a:pt x="15" y="25"/>
                    </a:lnTo>
                    <a:lnTo>
                      <a:pt x="13" y="13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6" y="14"/>
                    </a:lnTo>
                    <a:lnTo>
                      <a:pt x="8" y="25"/>
                    </a:lnTo>
                    <a:lnTo>
                      <a:pt x="8" y="37"/>
                    </a:lnTo>
                    <a:lnTo>
                      <a:pt x="7" y="50"/>
                    </a:lnTo>
                    <a:lnTo>
                      <a:pt x="5" y="62"/>
                    </a:lnTo>
                    <a:lnTo>
                      <a:pt x="2" y="71"/>
                    </a:lnTo>
                    <a:lnTo>
                      <a:pt x="0" y="74"/>
                    </a:lnTo>
                    <a:lnTo>
                      <a:pt x="1" y="74"/>
                    </a:lnTo>
                    <a:lnTo>
                      <a:pt x="4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2" name="Freeform 2656">
                <a:extLst>
                  <a:ext uri="{FF2B5EF4-FFF2-40B4-BE49-F238E27FC236}">
                    <a16:creationId xmlns:a16="http://schemas.microsoft.com/office/drawing/2014/main" id="{DEBD962D-05CF-48BF-A2DD-6A5D48F14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411"/>
                <a:ext cx="150" cy="30"/>
              </a:xfrm>
              <a:custGeom>
                <a:avLst/>
                <a:gdLst>
                  <a:gd name="T0" fmla="*/ 0 w 450"/>
                  <a:gd name="T1" fmla="*/ 2 h 88"/>
                  <a:gd name="T2" fmla="*/ 1 w 450"/>
                  <a:gd name="T3" fmla="*/ 5 h 88"/>
                  <a:gd name="T4" fmla="*/ 32 w 450"/>
                  <a:gd name="T5" fmla="*/ 22 h 88"/>
                  <a:gd name="T6" fmla="*/ 63 w 450"/>
                  <a:gd name="T7" fmla="*/ 37 h 88"/>
                  <a:gd name="T8" fmla="*/ 95 w 450"/>
                  <a:gd name="T9" fmla="*/ 49 h 88"/>
                  <a:gd name="T10" fmla="*/ 129 w 450"/>
                  <a:gd name="T11" fmla="*/ 59 h 88"/>
                  <a:gd name="T12" fmla="*/ 164 w 450"/>
                  <a:gd name="T13" fmla="*/ 68 h 88"/>
                  <a:gd name="T14" fmla="*/ 198 w 450"/>
                  <a:gd name="T15" fmla="*/ 76 h 88"/>
                  <a:gd name="T16" fmla="*/ 232 w 450"/>
                  <a:gd name="T17" fmla="*/ 81 h 88"/>
                  <a:gd name="T18" fmla="*/ 265 w 450"/>
                  <a:gd name="T19" fmla="*/ 84 h 88"/>
                  <a:gd name="T20" fmla="*/ 297 w 450"/>
                  <a:gd name="T21" fmla="*/ 87 h 88"/>
                  <a:gd name="T22" fmla="*/ 328 w 450"/>
                  <a:gd name="T23" fmla="*/ 88 h 88"/>
                  <a:gd name="T24" fmla="*/ 356 w 450"/>
                  <a:gd name="T25" fmla="*/ 88 h 88"/>
                  <a:gd name="T26" fmla="*/ 382 w 450"/>
                  <a:gd name="T27" fmla="*/ 88 h 88"/>
                  <a:gd name="T28" fmla="*/ 405 w 450"/>
                  <a:gd name="T29" fmla="*/ 86 h 88"/>
                  <a:gd name="T30" fmla="*/ 423 w 450"/>
                  <a:gd name="T31" fmla="*/ 84 h 88"/>
                  <a:gd name="T32" fmla="*/ 439 w 450"/>
                  <a:gd name="T33" fmla="*/ 81 h 88"/>
                  <a:gd name="T34" fmla="*/ 450 w 450"/>
                  <a:gd name="T35" fmla="*/ 77 h 88"/>
                  <a:gd name="T36" fmla="*/ 447 w 450"/>
                  <a:gd name="T37" fmla="*/ 70 h 88"/>
                  <a:gd name="T38" fmla="*/ 437 w 450"/>
                  <a:gd name="T39" fmla="*/ 74 h 88"/>
                  <a:gd name="T40" fmla="*/ 422 w 450"/>
                  <a:gd name="T41" fmla="*/ 77 h 88"/>
                  <a:gd name="T42" fmla="*/ 404 w 450"/>
                  <a:gd name="T43" fmla="*/ 79 h 88"/>
                  <a:gd name="T44" fmla="*/ 382 w 450"/>
                  <a:gd name="T45" fmla="*/ 81 h 88"/>
                  <a:gd name="T46" fmla="*/ 356 w 450"/>
                  <a:gd name="T47" fmla="*/ 82 h 88"/>
                  <a:gd name="T48" fmla="*/ 328 w 450"/>
                  <a:gd name="T49" fmla="*/ 82 h 88"/>
                  <a:gd name="T50" fmla="*/ 297 w 450"/>
                  <a:gd name="T51" fmla="*/ 81 h 88"/>
                  <a:gd name="T52" fmla="*/ 267 w 450"/>
                  <a:gd name="T53" fmla="*/ 78 h 88"/>
                  <a:gd name="T54" fmla="*/ 234 w 450"/>
                  <a:gd name="T55" fmla="*/ 74 h 88"/>
                  <a:gd name="T56" fmla="*/ 199 w 450"/>
                  <a:gd name="T57" fmla="*/ 68 h 88"/>
                  <a:gd name="T58" fmla="*/ 165 w 450"/>
                  <a:gd name="T59" fmla="*/ 61 h 88"/>
                  <a:gd name="T60" fmla="*/ 132 w 450"/>
                  <a:gd name="T61" fmla="*/ 53 h 88"/>
                  <a:gd name="T62" fmla="*/ 98 w 450"/>
                  <a:gd name="T63" fmla="*/ 42 h 88"/>
                  <a:gd name="T64" fmla="*/ 65 w 450"/>
                  <a:gd name="T65" fmla="*/ 30 h 88"/>
                  <a:gd name="T66" fmla="*/ 35 w 450"/>
                  <a:gd name="T67" fmla="*/ 17 h 88"/>
                  <a:gd name="T68" fmla="*/ 6 w 450"/>
                  <a:gd name="T69" fmla="*/ 0 h 88"/>
                  <a:gd name="T70" fmla="*/ 8 w 450"/>
                  <a:gd name="T71" fmla="*/ 2 h 88"/>
                  <a:gd name="T72" fmla="*/ 0 w 450"/>
                  <a:gd name="T7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0" h="88">
                    <a:moveTo>
                      <a:pt x="0" y="2"/>
                    </a:moveTo>
                    <a:lnTo>
                      <a:pt x="1" y="5"/>
                    </a:lnTo>
                    <a:lnTo>
                      <a:pt x="32" y="22"/>
                    </a:lnTo>
                    <a:lnTo>
                      <a:pt x="63" y="37"/>
                    </a:lnTo>
                    <a:lnTo>
                      <a:pt x="95" y="49"/>
                    </a:lnTo>
                    <a:lnTo>
                      <a:pt x="129" y="59"/>
                    </a:lnTo>
                    <a:lnTo>
                      <a:pt x="164" y="68"/>
                    </a:lnTo>
                    <a:lnTo>
                      <a:pt x="198" y="76"/>
                    </a:lnTo>
                    <a:lnTo>
                      <a:pt x="232" y="81"/>
                    </a:lnTo>
                    <a:lnTo>
                      <a:pt x="265" y="84"/>
                    </a:lnTo>
                    <a:lnTo>
                      <a:pt x="297" y="87"/>
                    </a:lnTo>
                    <a:lnTo>
                      <a:pt x="328" y="88"/>
                    </a:lnTo>
                    <a:lnTo>
                      <a:pt x="356" y="88"/>
                    </a:lnTo>
                    <a:lnTo>
                      <a:pt x="382" y="88"/>
                    </a:lnTo>
                    <a:lnTo>
                      <a:pt x="405" y="86"/>
                    </a:lnTo>
                    <a:lnTo>
                      <a:pt x="423" y="84"/>
                    </a:lnTo>
                    <a:lnTo>
                      <a:pt x="439" y="81"/>
                    </a:lnTo>
                    <a:lnTo>
                      <a:pt x="450" y="77"/>
                    </a:lnTo>
                    <a:lnTo>
                      <a:pt x="447" y="70"/>
                    </a:lnTo>
                    <a:lnTo>
                      <a:pt x="437" y="74"/>
                    </a:lnTo>
                    <a:lnTo>
                      <a:pt x="422" y="77"/>
                    </a:lnTo>
                    <a:lnTo>
                      <a:pt x="404" y="79"/>
                    </a:lnTo>
                    <a:lnTo>
                      <a:pt x="382" y="81"/>
                    </a:lnTo>
                    <a:lnTo>
                      <a:pt x="356" y="82"/>
                    </a:lnTo>
                    <a:lnTo>
                      <a:pt x="328" y="82"/>
                    </a:lnTo>
                    <a:lnTo>
                      <a:pt x="297" y="81"/>
                    </a:lnTo>
                    <a:lnTo>
                      <a:pt x="267" y="78"/>
                    </a:lnTo>
                    <a:lnTo>
                      <a:pt x="234" y="74"/>
                    </a:lnTo>
                    <a:lnTo>
                      <a:pt x="199" y="68"/>
                    </a:lnTo>
                    <a:lnTo>
                      <a:pt x="165" y="61"/>
                    </a:lnTo>
                    <a:lnTo>
                      <a:pt x="132" y="53"/>
                    </a:lnTo>
                    <a:lnTo>
                      <a:pt x="98" y="42"/>
                    </a:lnTo>
                    <a:lnTo>
                      <a:pt x="65" y="30"/>
                    </a:lnTo>
                    <a:lnTo>
                      <a:pt x="35" y="17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3" name="Freeform 2657">
                <a:extLst>
                  <a:ext uri="{FF2B5EF4-FFF2-40B4-BE49-F238E27FC236}">
                    <a16:creationId xmlns:a16="http://schemas.microsoft.com/office/drawing/2014/main" id="{717F9A69-8F5F-4DA5-BDBC-9CF83CAD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99"/>
                <a:ext cx="2" cy="13"/>
              </a:xfrm>
              <a:custGeom>
                <a:avLst/>
                <a:gdLst>
                  <a:gd name="T0" fmla="*/ 5 w 7"/>
                  <a:gd name="T1" fmla="*/ 0 h 39"/>
                  <a:gd name="T2" fmla="*/ 0 w 7"/>
                  <a:gd name="T3" fmla="*/ 2 h 39"/>
                  <a:gd name="T4" fmla="*/ 0 w 7"/>
                  <a:gd name="T5" fmla="*/ 39 h 39"/>
                  <a:gd name="T6" fmla="*/ 7 w 7"/>
                  <a:gd name="T7" fmla="*/ 39 h 39"/>
                  <a:gd name="T8" fmla="*/ 7 w 7"/>
                  <a:gd name="T9" fmla="*/ 2 h 39"/>
                  <a:gd name="T10" fmla="*/ 3 w 7"/>
                  <a:gd name="T11" fmla="*/ 5 h 39"/>
                  <a:gd name="T12" fmla="*/ 5 w 7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9">
                    <a:moveTo>
                      <a:pt x="5" y="0"/>
                    </a:moveTo>
                    <a:lnTo>
                      <a:pt x="0" y="2"/>
                    </a:lnTo>
                    <a:lnTo>
                      <a:pt x="0" y="39"/>
                    </a:lnTo>
                    <a:lnTo>
                      <a:pt x="7" y="39"/>
                    </a:lnTo>
                    <a:lnTo>
                      <a:pt x="7" y="2"/>
                    </a:lnTo>
                    <a:lnTo>
                      <a:pt x="3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4" name="Freeform 2658">
                <a:extLst>
                  <a:ext uri="{FF2B5EF4-FFF2-40B4-BE49-F238E27FC236}">
                    <a16:creationId xmlns:a16="http://schemas.microsoft.com/office/drawing/2014/main" id="{FF2A49BB-7485-4835-9C29-DED8C13E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14"/>
                <a:ext cx="133" cy="57"/>
              </a:xfrm>
              <a:custGeom>
                <a:avLst/>
                <a:gdLst>
                  <a:gd name="T0" fmla="*/ 388 w 398"/>
                  <a:gd name="T1" fmla="*/ 86 h 171"/>
                  <a:gd name="T2" fmla="*/ 366 w 398"/>
                  <a:gd name="T3" fmla="*/ 86 h 171"/>
                  <a:gd name="T4" fmla="*/ 344 w 398"/>
                  <a:gd name="T5" fmla="*/ 85 h 171"/>
                  <a:gd name="T6" fmla="*/ 322 w 398"/>
                  <a:gd name="T7" fmla="*/ 84 h 171"/>
                  <a:gd name="T8" fmla="*/ 297 w 398"/>
                  <a:gd name="T9" fmla="*/ 83 h 171"/>
                  <a:gd name="T10" fmla="*/ 272 w 398"/>
                  <a:gd name="T11" fmla="*/ 81 h 171"/>
                  <a:gd name="T12" fmla="*/ 246 w 398"/>
                  <a:gd name="T13" fmla="*/ 78 h 171"/>
                  <a:gd name="T14" fmla="*/ 219 w 398"/>
                  <a:gd name="T15" fmla="*/ 75 h 171"/>
                  <a:gd name="T16" fmla="*/ 194 w 398"/>
                  <a:gd name="T17" fmla="*/ 72 h 171"/>
                  <a:gd name="T18" fmla="*/ 167 w 398"/>
                  <a:gd name="T19" fmla="*/ 67 h 171"/>
                  <a:gd name="T20" fmla="*/ 141 w 398"/>
                  <a:gd name="T21" fmla="*/ 60 h 171"/>
                  <a:gd name="T22" fmla="*/ 116 w 398"/>
                  <a:gd name="T23" fmla="*/ 54 h 171"/>
                  <a:gd name="T24" fmla="*/ 91 w 398"/>
                  <a:gd name="T25" fmla="*/ 46 h 171"/>
                  <a:gd name="T26" fmla="*/ 66 w 398"/>
                  <a:gd name="T27" fmla="*/ 36 h 171"/>
                  <a:gd name="T28" fmla="*/ 42 w 398"/>
                  <a:gd name="T29" fmla="*/ 26 h 171"/>
                  <a:gd name="T30" fmla="*/ 20 w 398"/>
                  <a:gd name="T31" fmla="*/ 13 h 171"/>
                  <a:gd name="T32" fmla="*/ 0 w 398"/>
                  <a:gd name="T33" fmla="*/ 0 h 171"/>
                  <a:gd name="T34" fmla="*/ 0 w 398"/>
                  <a:gd name="T35" fmla="*/ 12 h 171"/>
                  <a:gd name="T36" fmla="*/ 1 w 398"/>
                  <a:gd name="T37" fmla="*/ 26 h 171"/>
                  <a:gd name="T38" fmla="*/ 1 w 398"/>
                  <a:gd name="T39" fmla="*/ 38 h 171"/>
                  <a:gd name="T40" fmla="*/ 2 w 398"/>
                  <a:gd name="T41" fmla="*/ 50 h 171"/>
                  <a:gd name="T42" fmla="*/ 2 w 398"/>
                  <a:gd name="T43" fmla="*/ 63 h 171"/>
                  <a:gd name="T44" fmla="*/ 3 w 398"/>
                  <a:gd name="T45" fmla="*/ 76 h 171"/>
                  <a:gd name="T46" fmla="*/ 4 w 398"/>
                  <a:gd name="T47" fmla="*/ 88 h 171"/>
                  <a:gd name="T48" fmla="*/ 6 w 398"/>
                  <a:gd name="T49" fmla="*/ 100 h 171"/>
                  <a:gd name="T50" fmla="*/ 19 w 398"/>
                  <a:gd name="T51" fmla="*/ 109 h 171"/>
                  <a:gd name="T52" fmla="*/ 37 w 398"/>
                  <a:gd name="T53" fmla="*/ 116 h 171"/>
                  <a:gd name="T54" fmla="*/ 58 w 398"/>
                  <a:gd name="T55" fmla="*/ 123 h 171"/>
                  <a:gd name="T56" fmla="*/ 80 w 398"/>
                  <a:gd name="T57" fmla="*/ 130 h 171"/>
                  <a:gd name="T58" fmla="*/ 106 w 398"/>
                  <a:gd name="T59" fmla="*/ 137 h 171"/>
                  <a:gd name="T60" fmla="*/ 133 w 398"/>
                  <a:gd name="T61" fmla="*/ 143 h 171"/>
                  <a:gd name="T62" fmla="*/ 160 w 398"/>
                  <a:gd name="T63" fmla="*/ 149 h 171"/>
                  <a:gd name="T64" fmla="*/ 188 w 398"/>
                  <a:gd name="T65" fmla="*/ 153 h 171"/>
                  <a:gd name="T66" fmla="*/ 215 w 398"/>
                  <a:gd name="T67" fmla="*/ 158 h 171"/>
                  <a:gd name="T68" fmla="*/ 242 w 398"/>
                  <a:gd name="T69" fmla="*/ 161 h 171"/>
                  <a:gd name="T70" fmla="*/ 268 w 398"/>
                  <a:gd name="T71" fmla="*/ 166 h 171"/>
                  <a:gd name="T72" fmla="*/ 291 w 398"/>
                  <a:gd name="T73" fmla="*/ 168 h 171"/>
                  <a:gd name="T74" fmla="*/ 311 w 398"/>
                  <a:gd name="T75" fmla="*/ 169 h 171"/>
                  <a:gd name="T76" fmla="*/ 328 w 398"/>
                  <a:gd name="T77" fmla="*/ 170 h 171"/>
                  <a:gd name="T78" fmla="*/ 342 w 398"/>
                  <a:gd name="T79" fmla="*/ 171 h 171"/>
                  <a:gd name="T80" fmla="*/ 351 w 398"/>
                  <a:gd name="T81" fmla="*/ 171 h 171"/>
                  <a:gd name="T82" fmla="*/ 364 w 398"/>
                  <a:gd name="T83" fmla="*/ 168 h 171"/>
                  <a:gd name="T84" fmla="*/ 375 w 398"/>
                  <a:gd name="T85" fmla="*/ 160 h 171"/>
                  <a:gd name="T86" fmla="*/ 385 w 398"/>
                  <a:gd name="T87" fmla="*/ 146 h 171"/>
                  <a:gd name="T88" fmla="*/ 392 w 398"/>
                  <a:gd name="T89" fmla="*/ 130 h 171"/>
                  <a:gd name="T90" fmla="*/ 397 w 398"/>
                  <a:gd name="T91" fmla="*/ 114 h 171"/>
                  <a:gd name="T92" fmla="*/ 398 w 398"/>
                  <a:gd name="T93" fmla="*/ 100 h 171"/>
                  <a:gd name="T94" fmla="*/ 394 w 398"/>
                  <a:gd name="T95" fmla="*/ 91 h 171"/>
                  <a:gd name="T96" fmla="*/ 388 w 398"/>
                  <a:gd name="T97" fmla="*/ 8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171">
                    <a:moveTo>
                      <a:pt x="388" y="86"/>
                    </a:moveTo>
                    <a:lnTo>
                      <a:pt x="366" y="86"/>
                    </a:lnTo>
                    <a:lnTo>
                      <a:pt x="344" y="85"/>
                    </a:lnTo>
                    <a:lnTo>
                      <a:pt x="322" y="84"/>
                    </a:lnTo>
                    <a:lnTo>
                      <a:pt x="297" y="83"/>
                    </a:lnTo>
                    <a:lnTo>
                      <a:pt x="272" y="81"/>
                    </a:lnTo>
                    <a:lnTo>
                      <a:pt x="246" y="78"/>
                    </a:lnTo>
                    <a:lnTo>
                      <a:pt x="219" y="75"/>
                    </a:lnTo>
                    <a:lnTo>
                      <a:pt x="194" y="72"/>
                    </a:lnTo>
                    <a:lnTo>
                      <a:pt x="167" y="67"/>
                    </a:lnTo>
                    <a:lnTo>
                      <a:pt x="141" y="60"/>
                    </a:lnTo>
                    <a:lnTo>
                      <a:pt x="116" y="54"/>
                    </a:lnTo>
                    <a:lnTo>
                      <a:pt x="91" y="46"/>
                    </a:lnTo>
                    <a:lnTo>
                      <a:pt x="66" y="36"/>
                    </a:lnTo>
                    <a:lnTo>
                      <a:pt x="42" y="26"/>
                    </a:lnTo>
                    <a:lnTo>
                      <a:pt x="20" y="13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2" y="63"/>
                    </a:lnTo>
                    <a:lnTo>
                      <a:pt x="3" y="76"/>
                    </a:lnTo>
                    <a:lnTo>
                      <a:pt x="4" y="88"/>
                    </a:lnTo>
                    <a:lnTo>
                      <a:pt x="6" y="100"/>
                    </a:lnTo>
                    <a:lnTo>
                      <a:pt x="19" y="109"/>
                    </a:lnTo>
                    <a:lnTo>
                      <a:pt x="37" y="116"/>
                    </a:lnTo>
                    <a:lnTo>
                      <a:pt x="58" y="123"/>
                    </a:lnTo>
                    <a:lnTo>
                      <a:pt x="80" y="130"/>
                    </a:lnTo>
                    <a:lnTo>
                      <a:pt x="106" y="137"/>
                    </a:lnTo>
                    <a:lnTo>
                      <a:pt x="133" y="143"/>
                    </a:lnTo>
                    <a:lnTo>
                      <a:pt x="160" y="149"/>
                    </a:lnTo>
                    <a:lnTo>
                      <a:pt x="188" y="153"/>
                    </a:lnTo>
                    <a:lnTo>
                      <a:pt x="215" y="158"/>
                    </a:lnTo>
                    <a:lnTo>
                      <a:pt x="242" y="161"/>
                    </a:lnTo>
                    <a:lnTo>
                      <a:pt x="268" y="166"/>
                    </a:lnTo>
                    <a:lnTo>
                      <a:pt x="291" y="168"/>
                    </a:lnTo>
                    <a:lnTo>
                      <a:pt x="311" y="169"/>
                    </a:lnTo>
                    <a:lnTo>
                      <a:pt x="328" y="170"/>
                    </a:lnTo>
                    <a:lnTo>
                      <a:pt x="342" y="171"/>
                    </a:lnTo>
                    <a:lnTo>
                      <a:pt x="351" y="171"/>
                    </a:lnTo>
                    <a:lnTo>
                      <a:pt x="364" y="168"/>
                    </a:lnTo>
                    <a:lnTo>
                      <a:pt x="375" y="160"/>
                    </a:lnTo>
                    <a:lnTo>
                      <a:pt x="385" y="146"/>
                    </a:lnTo>
                    <a:lnTo>
                      <a:pt x="392" y="130"/>
                    </a:lnTo>
                    <a:lnTo>
                      <a:pt x="397" y="114"/>
                    </a:lnTo>
                    <a:lnTo>
                      <a:pt x="398" y="100"/>
                    </a:lnTo>
                    <a:lnTo>
                      <a:pt x="394" y="91"/>
                    </a:lnTo>
                    <a:lnTo>
                      <a:pt x="388" y="8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5" name="Freeform 2659">
                <a:extLst>
                  <a:ext uri="{FF2B5EF4-FFF2-40B4-BE49-F238E27FC236}">
                    <a16:creationId xmlns:a16="http://schemas.microsoft.com/office/drawing/2014/main" id="{1A262FD4-D78E-4C9B-BF7E-5588E8AC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414"/>
                <a:ext cx="131" cy="31"/>
              </a:xfrm>
              <a:custGeom>
                <a:avLst/>
                <a:gdLst>
                  <a:gd name="T0" fmla="*/ 8 w 393"/>
                  <a:gd name="T1" fmla="*/ 2 h 93"/>
                  <a:gd name="T2" fmla="*/ 2 w 393"/>
                  <a:gd name="T3" fmla="*/ 5 h 93"/>
                  <a:gd name="T4" fmla="*/ 23 w 393"/>
                  <a:gd name="T5" fmla="*/ 19 h 93"/>
                  <a:gd name="T6" fmla="*/ 46 w 393"/>
                  <a:gd name="T7" fmla="*/ 31 h 93"/>
                  <a:gd name="T8" fmla="*/ 70 w 393"/>
                  <a:gd name="T9" fmla="*/ 42 h 93"/>
                  <a:gd name="T10" fmla="*/ 94 w 393"/>
                  <a:gd name="T11" fmla="*/ 51 h 93"/>
                  <a:gd name="T12" fmla="*/ 120 w 393"/>
                  <a:gd name="T13" fmla="*/ 60 h 93"/>
                  <a:gd name="T14" fmla="*/ 145 w 393"/>
                  <a:gd name="T15" fmla="*/ 67 h 93"/>
                  <a:gd name="T16" fmla="*/ 171 w 393"/>
                  <a:gd name="T17" fmla="*/ 72 h 93"/>
                  <a:gd name="T18" fmla="*/ 198 w 393"/>
                  <a:gd name="T19" fmla="*/ 77 h 93"/>
                  <a:gd name="T20" fmla="*/ 223 w 393"/>
                  <a:gd name="T21" fmla="*/ 80 h 93"/>
                  <a:gd name="T22" fmla="*/ 250 w 393"/>
                  <a:gd name="T23" fmla="*/ 85 h 93"/>
                  <a:gd name="T24" fmla="*/ 276 w 393"/>
                  <a:gd name="T25" fmla="*/ 87 h 93"/>
                  <a:gd name="T26" fmla="*/ 302 w 393"/>
                  <a:gd name="T27" fmla="*/ 88 h 93"/>
                  <a:gd name="T28" fmla="*/ 327 w 393"/>
                  <a:gd name="T29" fmla="*/ 90 h 93"/>
                  <a:gd name="T30" fmla="*/ 349 w 393"/>
                  <a:gd name="T31" fmla="*/ 90 h 93"/>
                  <a:gd name="T32" fmla="*/ 371 w 393"/>
                  <a:gd name="T33" fmla="*/ 91 h 93"/>
                  <a:gd name="T34" fmla="*/ 393 w 393"/>
                  <a:gd name="T35" fmla="*/ 93 h 93"/>
                  <a:gd name="T36" fmla="*/ 393 w 393"/>
                  <a:gd name="T37" fmla="*/ 85 h 93"/>
                  <a:gd name="T38" fmla="*/ 371 w 393"/>
                  <a:gd name="T39" fmla="*/ 85 h 93"/>
                  <a:gd name="T40" fmla="*/ 349 w 393"/>
                  <a:gd name="T41" fmla="*/ 84 h 93"/>
                  <a:gd name="T42" fmla="*/ 327 w 393"/>
                  <a:gd name="T43" fmla="*/ 83 h 93"/>
                  <a:gd name="T44" fmla="*/ 302 w 393"/>
                  <a:gd name="T45" fmla="*/ 81 h 93"/>
                  <a:gd name="T46" fmla="*/ 276 w 393"/>
                  <a:gd name="T47" fmla="*/ 79 h 93"/>
                  <a:gd name="T48" fmla="*/ 253 w 393"/>
                  <a:gd name="T49" fmla="*/ 77 h 93"/>
                  <a:gd name="T50" fmla="*/ 226 w 393"/>
                  <a:gd name="T51" fmla="*/ 74 h 93"/>
                  <a:gd name="T52" fmla="*/ 200 w 393"/>
                  <a:gd name="T53" fmla="*/ 70 h 93"/>
                  <a:gd name="T54" fmla="*/ 173 w 393"/>
                  <a:gd name="T55" fmla="*/ 66 h 93"/>
                  <a:gd name="T56" fmla="*/ 147 w 393"/>
                  <a:gd name="T57" fmla="*/ 60 h 93"/>
                  <a:gd name="T58" fmla="*/ 120 w 393"/>
                  <a:gd name="T59" fmla="*/ 52 h 93"/>
                  <a:gd name="T60" fmla="*/ 97 w 393"/>
                  <a:gd name="T61" fmla="*/ 46 h 93"/>
                  <a:gd name="T62" fmla="*/ 72 w 393"/>
                  <a:gd name="T63" fmla="*/ 35 h 93"/>
                  <a:gd name="T64" fmla="*/ 48 w 393"/>
                  <a:gd name="T65" fmla="*/ 25 h 93"/>
                  <a:gd name="T66" fmla="*/ 27 w 393"/>
                  <a:gd name="T67" fmla="*/ 13 h 93"/>
                  <a:gd name="T68" fmla="*/ 7 w 393"/>
                  <a:gd name="T69" fmla="*/ 0 h 93"/>
                  <a:gd name="T70" fmla="*/ 0 w 393"/>
                  <a:gd name="T71" fmla="*/ 2 h 93"/>
                  <a:gd name="T72" fmla="*/ 8 w 393"/>
                  <a:gd name="T73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3" h="93">
                    <a:moveTo>
                      <a:pt x="8" y="2"/>
                    </a:moveTo>
                    <a:lnTo>
                      <a:pt x="2" y="5"/>
                    </a:lnTo>
                    <a:lnTo>
                      <a:pt x="23" y="19"/>
                    </a:lnTo>
                    <a:lnTo>
                      <a:pt x="46" y="31"/>
                    </a:lnTo>
                    <a:lnTo>
                      <a:pt x="70" y="42"/>
                    </a:lnTo>
                    <a:lnTo>
                      <a:pt x="94" y="51"/>
                    </a:lnTo>
                    <a:lnTo>
                      <a:pt x="120" y="60"/>
                    </a:lnTo>
                    <a:lnTo>
                      <a:pt x="145" y="67"/>
                    </a:lnTo>
                    <a:lnTo>
                      <a:pt x="171" y="72"/>
                    </a:lnTo>
                    <a:lnTo>
                      <a:pt x="198" y="77"/>
                    </a:lnTo>
                    <a:lnTo>
                      <a:pt x="223" y="80"/>
                    </a:lnTo>
                    <a:lnTo>
                      <a:pt x="250" y="85"/>
                    </a:lnTo>
                    <a:lnTo>
                      <a:pt x="276" y="87"/>
                    </a:lnTo>
                    <a:lnTo>
                      <a:pt x="302" y="88"/>
                    </a:lnTo>
                    <a:lnTo>
                      <a:pt x="327" y="90"/>
                    </a:lnTo>
                    <a:lnTo>
                      <a:pt x="349" y="90"/>
                    </a:lnTo>
                    <a:lnTo>
                      <a:pt x="371" y="91"/>
                    </a:lnTo>
                    <a:lnTo>
                      <a:pt x="393" y="93"/>
                    </a:lnTo>
                    <a:lnTo>
                      <a:pt x="393" y="85"/>
                    </a:lnTo>
                    <a:lnTo>
                      <a:pt x="371" y="85"/>
                    </a:lnTo>
                    <a:lnTo>
                      <a:pt x="349" y="84"/>
                    </a:lnTo>
                    <a:lnTo>
                      <a:pt x="327" y="83"/>
                    </a:lnTo>
                    <a:lnTo>
                      <a:pt x="302" y="81"/>
                    </a:lnTo>
                    <a:lnTo>
                      <a:pt x="276" y="79"/>
                    </a:lnTo>
                    <a:lnTo>
                      <a:pt x="253" y="77"/>
                    </a:lnTo>
                    <a:lnTo>
                      <a:pt x="226" y="74"/>
                    </a:lnTo>
                    <a:lnTo>
                      <a:pt x="200" y="70"/>
                    </a:lnTo>
                    <a:lnTo>
                      <a:pt x="173" y="66"/>
                    </a:lnTo>
                    <a:lnTo>
                      <a:pt x="147" y="60"/>
                    </a:lnTo>
                    <a:lnTo>
                      <a:pt x="120" y="52"/>
                    </a:lnTo>
                    <a:lnTo>
                      <a:pt x="97" y="46"/>
                    </a:lnTo>
                    <a:lnTo>
                      <a:pt x="72" y="35"/>
                    </a:lnTo>
                    <a:lnTo>
                      <a:pt x="48" y="25"/>
                    </a:lnTo>
                    <a:lnTo>
                      <a:pt x="27" y="13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6" name="Freeform 2660">
                <a:extLst>
                  <a:ext uri="{FF2B5EF4-FFF2-40B4-BE49-F238E27FC236}">
                    <a16:creationId xmlns:a16="http://schemas.microsoft.com/office/drawing/2014/main" id="{E6F4F709-D0B9-4F59-A726-CC9F953F1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414"/>
                <a:ext cx="5" cy="34"/>
              </a:xfrm>
              <a:custGeom>
                <a:avLst/>
                <a:gdLst>
                  <a:gd name="T0" fmla="*/ 13 w 15"/>
                  <a:gd name="T1" fmla="*/ 96 h 102"/>
                  <a:gd name="T2" fmla="*/ 15 w 15"/>
                  <a:gd name="T3" fmla="*/ 98 h 102"/>
                  <a:gd name="T4" fmla="*/ 13 w 15"/>
                  <a:gd name="T5" fmla="*/ 86 h 102"/>
                  <a:gd name="T6" fmla="*/ 11 w 15"/>
                  <a:gd name="T7" fmla="*/ 75 h 102"/>
                  <a:gd name="T8" fmla="*/ 10 w 15"/>
                  <a:gd name="T9" fmla="*/ 63 h 102"/>
                  <a:gd name="T10" fmla="*/ 10 w 15"/>
                  <a:gd name="T11" fmla="*/ 50 h 102"/>
                  <a:gd name="T12" fmla="*/ 9 w 15"/>
                  <a:gd name="T13" fmla="*/ 38 h 102"/>
                  <a:gd name="T14" fmla="*/ 9 w 15"/>
                  <a:gd name="T15" fmla="*/ 26 h 102"/>
                  <a:gd name="T16" fmla="*/ 8 w 15"/>
                  <a:gd name="T17" fmla="*/ 13 h 102"/>
                  <a:gd name="T18" fmla="*/ 8 w 15"/>
                  <a:gd name="T19" fmla="*/ 0 h 102"/>
                  <a:gd name="T20" fmla="*/ 0 w 15"/>
                  <a:gd name="T21" fmla="*/ 0 h 102"/>
                  <a:gd name="T22" fmla="*/ 1 w 15"/>
                  <a:gd name="T23" fmla="*/ 13 h 102"/>
                  <a:gd name="T24" fmla="*/ 1 w 15"/>
                  <a:gd name="T25" fmla="*/ 26 h 102"/>
                  <a:gd name="T26" fmla="*/ 1 w 15"/>
                  <a:gd name="T27" fmla="*/ 38 h 102"/>
                  <a:gd name="T28" fmla="*/ 2 w 15"/>
                  <a:gd name="T29" fmla="*/ 50 h 102"/>
                  <a:gd name="T30" fmla="*/ 4 w 15"/>
                  <a:gd name="T31" fmla="*/ 63 h 102"/>
                  <a:gd name="T32" fmla="*/ 4 w 15"/>
                  <a:gd name="T33" fmla="*/ 75 h 102"/>
                  <a:gd name="T34" fmla="*/ 5 w 15"/>
                  <a:gd name="T35" fmla="*/ 88 h 102"/>
                  <a:gd name="T36" fmla="*/ 7 w 15"/>
                  <a:gd name="T37" fmla="*/ 100 h 102"/>
                  <a:gd name="T38" fmla="*/ 8 w 15"/>
                  <a:gd name="T39" fmla="*/ 102 h 102"/>
                  <a:gd name="T40" fmla="*/ 13 w 15"/>
                  <a:gd name="T41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02">
                    <a:moveTo>
                      <a:pt x="13" y="96"/>
                    </a:moveTo>
                    <a:lnTo>
                      <a:pt x="15" y="98"/>
                    </a:lnTo>
                    <a:lnTo>
                      <a:pt x="13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10" y="50"/>
                    </a:lnTo>
                    <a:lnTo>
                      <a:pt x="9" y="38"/>
                    </a:lnTo>
                    <a:lnTo>
                      <a:pt x="9" y="26"/>
                    </a:lnTo>
                    <a:lnTo>
                      <a:pt x="8" y="1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4" y="63"/>
                    </a:lnTo>
                    <a:lnTo>
                      <a:pt x="4" y="75"/>
                    </a:lnTo>
                    <a:lnTo>
                      <a:pt x="5" y="88"/>
                    </a:lnTo>
                    <a:lnTo>
                      <a:pt x="7" y="100"/>
                    </a:lnTo>
                    <a:lnTo>
                      <a:pt x="8" y="102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7" name="Freeform 2661">
                <a:extLst>
                  <a:ext uri="{FF2B5EF4-FFF2-40B4-BE49-F238E27FC236}">
                    <a16:creationId xmlns:a16="http://schemas.microsoft.com/office/drawing/2014/main" id="{06705140-0291-4C8A-9EA6-C2927A9A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47"/>
                <a:ext cx="116" cy="26"/>
              </a:xfrm>
              <a:custGeom>
                <a:avLst/>
                <a:gdLst>
                  <a:gd name="T0" fmla="*/ 348 w 348"/>
                  <a:gd name="T1" fmla="*/ 71 h 78"/>
                  <a:gd name="T2" fmla="*/ 338 w 348"/>
                  <a:gd name="T3" fmla="*/ 71 h 78"/>
                  <a:gd name="T4" fmla="*/ 324 w 348"/>
                  <a:gd name="T5" fmla="*/ 71 h 78"/>
                  <a:gd name="T6" fmla="*/ 307 w 348"/>
                  <a:gd name="T7" fmla="*/ 69 h 78"/>
                  <a:gd name="T8" fmla="*/ 287 w 348"/>
                  <a:gd name="T9" fmla="*/ 67 h 78"/>
                  <a:gd name="T10" fmla="*/ 265 w 348"/>
                  <a:gd name="T11" fmla="*/ 65 h 78"/>
                  <a:gd name="T12" fmla="*/ 239 w 348"/>
                  <a:gd name="T13" fmla="*/ 61 h 78"/>
                  <a:gd name="T14" fmla="*/ 212 w 348"/>
                  <a:gd name="T15" fmla="*/ 58 h 78"/>
                  <a:gd name="T16" fmla="*/ 186 w 348"/>
                  <a:gd name="T17" fmla="*/ 53 h 78"/>
                  <a:gd name="T18" fmla="*/ 157 w 348"/>
                  <a:gd name="T19" fmla="*/ 47 h 78"/>
                  <a:gd name="T20" fmla="*/ 130 w 348"/>
                  <a:gd name="T21" fmla="*/ 43 h 78"/>
                  <a:gd name="T22" fmla="*/ 103 w 348"/>
                  <a:gd name="T23" fmla="*/ 36 h 78"/>
                  <a:gd name="T24" fmla="*/ 79 w 348"/>
                  <a:gd name="T25" fmla="*/ 31 h 78"/>
                  <a:gd name="T26" fmla="*/ 56 w 348"/>
                  <a:gd name="T27" fmla="*/ 23 h 78"/>
                  <a:gd name="T28" fmla="*/ 35 w 348"/>
                  <a:gd name="T29" fmla="*/ 16 h 78"/>
                  <a:gd name="T30" fmla="*/ 17 w 348"/>
                  <a:gd name="T31" fmla="*/ 9 h 78"/>
                  <a:gd name="T32" fmla="*/ 5 w 348"/>
                  <a:gd name="T33" fmla="*/ 0 h 78"/>
                  <a:gd name="T34" fmla="*/ 0 w 348"/>
                  <a:gd name="T35" fmla="*/ 6 h 78"/>
                  <a:gd name="T36" fmla="*/ 15 w 348"/>
                  <a:gd name="T37" fmla="*/ 15 h 78"/>
                  <a:gd name="T38" fmla="*/ 33 w 348"/>
                  <a:gd name="T39" fmla="*/ 23 h 78"/>
                  <a:gd name="T40" fmla="*/ 53 w 348"/>
                  <a:gd name="T41" fmla="*/ 31 h 78"/>
                  <a:gd name="T42" fmla="*/ 76 w 348"/>
                  <a:gd name="T43" fmla="*/ 37 h 78"/>
                  <a:gd name="T44" fmla="*/ 102 w 348"/>
                  <a:gd name="T45" fmla="*/ 44 h 78"/>
                  <a:gd name="T46" fmla="*/ 129 w 348"/>
                  <a:gd name="T47" fmla="*/ 50 h 78"/>
                  <a:gd name="T48" fmla="*/ 156 w 348"/>
                  <a:gd name="T49" fmla="*/ 55 h 78"/>
                  <a:gd name="T50" fmla="*/ 184 w 348"/>
                  <a:gd name="T51" fmla="*/ 61 h 78"/>
                  <a:gd name="T52" fmla="*/ 212 w 348"/>
                  <a:gd name="T53" fmla="*/ 65 h 78"/>
                  <a:gd name="T54" fmla="*/ 238 w 348"/>
                  <a:gd name="T55" fmla="*/ 69 h 78"/>
                  <a:gd name="T56" fmla="*/ 262 w 348"/>
                  <a:gd name="T57" fmla="*/ 71 h 78"/>
                  <a:gd name="T58" fmla="*/ 287 w 348"/>
                  <a:gd name="T59" fmla="*/ 73 h 78"/>
                  <a:gd name="T60" fmla="*/ 307 w 348"/>
                  <a:gd name="T61" fmla="*/ 75 h 78"/>
                  <a:gd name="T62" fmla="*/ 324 w 348"/>
                  <a:gd name="T63" fmla="*/ 78 h 78"/>
                  <a:gd name="T64" fmla="*/ 338 w 348"/>
                  <a:gd name="T65" fmla="*/ 78 h 78"/>
                  <a:gd name="T66" fmla="*/ 348 w 348"/>
                  <a:gd name="T67" fmla="*/ 78 h 78"/>
                  <a:gd name="T68" fmla="*/ 348 w 348"/>
                  <a:gd name="T69" fmla="*/ 7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78">
                    <a:moveTo>
                      <a:pt x="348" y="71"/>
                    </a:moveTo>
                    <a:lnTo>
                      <a:pt x="338" y="71"/>
                    </a:lnTo>
                    <a:lnTo>
                      <a:pt x="324" y="71"/>
                    </a:lnTo>
                    <a:lnTo>
                      <a:pt x="307" y="69"/>
                    </a:lnTo>
                    <a:lnTo>
                      <a:pt x="287" y="67"/>
                    </a:lnTo>
                    <a:lnTo>
                      <a:pt x="265" y="65"/>
                    </a:lnTo>
                    <a:lnTo>
                      <a:pt x="239" y="61"/>
                    </a:lnTo>
                    <a:lnTo>
                      <a:pt x="212" y="58"/>
                    </a:lnTo>
                    <a:lnTo>
                      <a:pt x="186" y="53"/>
                    </a:lnTo>
                    <a:lnTo>
                      <a:pt x="157" y="47"/>
                    </a:lnTo>
                    <a:lnTo>
                      <a:pt x="130" y="43"/>
                    </a:lnTo>
                    <a:lnTo>
                      <a:pt x="103" y="36"/>
                    </a:lnTo>
                    <a:lnTo>
                      <a:pt x="79" y="31"/>
                    </a:lnTo>
                    <a:lnTo>
                      <a:pt x="56" y="23"/>
                    </a:lnTo>
                    <a:lnTo>
                      <a:pt x="35" y="16"/>
                    </a:lnTo>
                    <a:lnTo>
                      <a:pt x="17" y="9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15" y="15"/>
                    </a:lnTo>
                    <a:lnTo>
                      <a:pt x="33" y="23"/>
                    </a:lnTo>
                    <a:lnTo>
                      <a:pt x="53" y="31"/>
                    </a:lnTo>
                    <a:lnTo>
                      <a:pt x="76" y="37"/>
                    </a:lnTo>
                    <a:lnTo>
                      <a:pt x="102" y="44"/>
                    </a:lnTo>
                    <a:lnTo>
                      <a:pt x="129" y="50"/>
                    </a:lnTo>
                    <a:lnTo>
                      <a:pt x="156" y="55"/>
                    </a:lnTo>
                    <a:lnTo>
                      <a:pt x="184" y="61"/>
                    </a:lnTo>
                    <a:lnTo>
                      <a:pt x="212" y="65"/>
                    </a:lnTo>
                    <a:lnTo>
                      <a:pt x="238" y="69"/>
                    </a:lnTo>
                    <a:lnTo>
                      <a:pt x="262" y="71"/>
                    </a:lnTo>
                    <a:lnTo>
                      <a:pt x="287" y="73"/>
                    </a:lnTo>
                    <a:lnTo>
                      <a:pt x="307" y="75"/>
                    </a:lnTo>
                    <a:lnTo>
                      <a:pt x="324" y="78"/>
                    </a:lnTo>
                    <a:lnTo>
                      <a:pt x="338" y="78"/>
                    </a:lnTo>
                    <a:lnTo>
                      <a:pt x="348" y="78"/>
                    </a:lnTo>
                    <a:lnTo>
                      <a:pt x="348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8" name="Freeform 2662">
                <a:extLst>
                  <a:ext uri="{FF2B5EF4-FFF2-40B4-BE49-F238E27FC236}">
                    <a16:creationId xmlns:a16="http://schemas.microsoft.com/office/drawing/2014/main" id="{0933DDFD-39A3-46D2-A56B-EAEF9B1F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442"/>
                <a:ext cx="17" cy="31"/>
              </a:xfrm>
              <a:custGeom>
                <a:avLst/>
                <a:gdLst>
                  <a:gd name="T0" fmla="*/ 37 w 50"/>
                  <a:gd name="T1" fmla="*/ 8 h 92"/>
                  <a:gd name="T2" fmla="*/ 40 w 50"/>
                  <a:gd name="T3" fmla="*/ 10 h 92"/>
                  <a:gd name="T4" fmla="*/ 42 w 50"/>
                  <a:gd name="T5" fmla="*/ 18 h 92"/>
                  <a:gd name="T6" fmla="*/ 41 w 50"/>
                  <a:gd name="T7" fmla="*/ 31 h 92"/>
                  <a:gd name="T8" fmla="*/ 37 w 50"/>
                  <a:gd name="T9" fmla="*/ 46 h 92"/>
                  <a:gd name="T10" fmla="*/ 30 w 50"/>
                  <a:gd name="T11" fmla="*/ 61 h 92"/>
                  <a:gd name="T12" fmla="*/ 20 w 50"/>
                  <a:gd name="T13" fmla="*/ 74 h 92"/>
                  <a:gd name="T14" fmla="*/ 11 w 50"/>
                  <a:gd name="T15" fmla="*/ 83 h 92"/>
                  <a:gd name="T16" fmla="*/ 0 w 50"/>
                  <a:gd name="T17" fmla="*/ 85 h 92"/>
                  <a:gd name="T18" fmla="*/ 0 w 50"/>
                  <a:gd name="T19" fmla="*/ 92 h 92"/>
                  <a:gd name="T20" fmla="*/ 13 w 50"/>
                  <a:gd name="T21" fmla="*/ 88 h 92"/>
                  <a:gd name="T22" fmla="*/ 26 w 50"/>
                  <a:gd name="T23" fmla="*/ 78 h 92"/>
                  <a:gd name="T24" fmla="*/ 37 w 50"/>
                  <a:gd name="T25" fmla="*/ 64 h 92"/>
                  <a:gd name="T26" fmla="*/ 44 w 50"/>
                  <a:gd name="T27" fmla="*/ 48 h 92"/>
                  <a:gd name="T28" fmla="*/ 49 w 50"/>
                  <a:gd name="T29" fmla="*/ 32 h 92"/>
                  <a:gd name="T30" fmla="*/ 50 w 50"/>
                  <a:gd name="T31" fmla="*/ 18 h 92"/>
                  <a:gd name="T32" fmla="*/ 46 w 50"/>
                  <a:gd name="T33" fmla="*/ 5 h 92"/>
                  <a:gd name="T34" fmla="*/ 37 w 50"/>
                  <a:gd name="T35" fmla="*/ 0 h 92"/>
                  <a:gd name="T36" fmla="*/ 37 w 50"/>
                  <a:gd name="T37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92">
                    <a:moveTo>
                      <a:pt x="37" y="8"/>
                    </a:moveTo>
                    <a:lnTo>
                      <a:pt x="40" y="10"/>
                    </a:lnTo>
                    <a:lnTo>
                      <a:pt x="42" y="18"/>
                    </a:lnTo>
                    <a:lnTo>
                      <a:pt x="41" y="31"/>
                    </a:lnTo>
                    <a:lnTo>
                      <a:pt x="37" y="46"/>
                    </a:lnTo>
                    <a:lnTo>
                      <a:pt x="30" y="61"/>
                    </a:lnTo>
                    <a:lnTo>
                      <a:pt x="20" y="74"/>
                    </a:lnTo>
                    <a:lnTo>
                      <a:pt x="11" y="83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13" y="88"/>
                    </a:lnTo>
                    <a:lnTo>
                      <a:pt x="26" y="78"/>
                    </a:lnTo>
                    <a:lnTo>
                      <a:pt x="37" y="64"/>
                    </a:lnTo>
                    <a:lnTo>
                      <a:pt x="44" y="48"/>
                    </a:lnTo>
                    <a:lnTo>
                      <a:pt x="49" y="32"/>
                    </a:lnTo>
                    <a:lnTo>
                      <a:pt x="50" y="18"/>
                    </a:lnTo>
                    <a:lnTo>
                      <a:pt x="46" y="5"/>
                    </a:lnTo>
                    <a:lnTo>
                      <a:pt x="37" y="0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9" name="Freeform 2663">
                <a:extLst>
                  <a:ext uri="{FF2B5EF4-FFF2-40B4-BE49-F238E27FC236}">
                    <a16:creationId xmlns:a16="http://schemas.microsoft.com/office/drawing/2014/main" id="{B9813A44-2CF0-4091-AA7F-45ABF5DD6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459"/>
                <a:ext cx="118" cy="43"/>
              </a:xfrm>
              <a:custGeom>
                <a:avLst/>
                <a:gdLst>
                  <a:gd name="T0" fmla="*/ 354 w 354"/>
                  <a:gd name="T1" fmla="*/ 52 h 131"/>
                  <a:gd name="T2" fmla="*/ 332 w 354"/>
                  <a:gd name="T3" fmla="*/ 59 h 131"/>
                  <a:gd name="T4" fmla="*/ 311 w 354"/>
                  <a:gd name="T5" fmla="*/ 62 h 131"/>
                  <a:gd name="T6" fmla="*/ 290 w 354"/>
                  <a:gd name="T7" fmla="*/ 66 h 131"/>
                  <a:gd name="T8" fmla="*/ 268 w 354"/>
                  <a:gd name="T9" fmla="*/ 70 h 131"/>
                  <a:gd name="T10" fmla="*/ 248 w 354"/>
                  <a:gd name="T11" fmla="*/ 71 h 131"/>
                  <a:gd name="T12" fmla="*/ 226 w 354"/>
                  <a:gd name="T13" fmla="*/ 72 h 131"/>
                  <a:gd name="T14" fmla="*/ 206 w 354"/>
                  <a:gd name="T15" fmla="*/ 71 h 131"/>
                  <a:gd name="T16" fmla="*/ 185 w 354"/>
                  <a:gd name="T17" fmla="*/ 70 h 131"/>
                  <a:gd name="T18" fmla="*/ 164 w 354"/>
                  <a:gd name="T19" fmla="*/ 66 h 131"/>
                  <a:gd name="T20" fmla="*/ 142 w 354"/>
                  <a:gd name="T21" fmla="*/ 61 h 131"/>
                  <a:gd name="T22" fmla="*/ 120 w 354"/>
                  <a:gd name="T23" fmla="*/ 56 h 131"/>
                  <a:gd name="T24" fmla="*/ 97 w 354"/>
                  <a:gd name="T25" fmla="*/ 48 h 131"/>
                  <a:gd name="T26" fmla="*/ 75 w 354"/>
                  <a:gd name="T27" fmla="*/ 39 h 131"/>
                  <a:gd name="T28" fmla="*/ 50 w 354"/>
                  <a:gd name="T29" fmla="*/ 28 h 131"/>
                  <a:gd name="T30" fmla="*/ 26 w 354"/>
                  <a:gd name="T31" fmla="*/ 15 h 131"/>
                  <a:gd name="T32" fmla="*/ 0 w 354"/>
                  <a:gd name="T33" fmla="*/ 0 h 131"/>
                  <a:gd name="T34" fmla="*/ 23 w 354"/>
                  <a:gd name="T35" fmla="*/ 23 h 131"/>
                  <a:gd name="T36" fmla="*/ 47 w 354"/>
                  <a:gd name="T37" fmla="*/ 44 h 131"/>
                  <a:gd name="T38" fmla="*/ 68 w 354"/>
                  <a:gd name="T39" fmla="*/ 62 h 131"/>
                  <a:gd name="T40" fmla="*/ 88 w 354"/>
                  <a:gd name="T41" fmla="*/ 79 h 131"/>
                  <a:gd name="T42" fmla="*/ 109 w 354"/>
                  <a:gd name="T43" fmla="*/ 94 h 131"/>
                  <a:gd name="T44" fmla="*/ 129 w 354"/>
                  <a:gd name="T45" fmla="*/ 108 h 131"/>
                  <a:gd name="T46" fmla="*/ 149 w 354"/>
                  <a:gd name="T47" fmla="*/ 118 h 131"/>
                  <a:gd name="T48" fmla="*/ 169 w 354"/>
                  <a:gd name="T49" fmla="*/ 125 h 131"/>
                  <a:gd name="T50" fmla="*/ 189 w 354"/>
                  <a:gd name="T51" fmla="*/ 130 h 131"/>
                  <a:gd name="T52" fmla="*/ 208 w 354"/>
                  <a:gd name="T53" fmla="*/ 131 h 131"/>
                  <a:gd name="T54" fmla="*/ 231 w 354"/>
                  <a:gd name="T55" fmla="*/ 128 h 131"/>
                  <a:gd name="T56" fmla="*/ 253 w 354"/>
                  <a:gd name="T57" fmla="*/ 121 h 131"/>
                  <a:gd name="T58" fmla="*/ 277 w 354"/>
                  <a:gd name="T59" fmla="*/ 110 h 131"/>
                  <a:gd name="T60" fmla="*/ 302 w 354"/>
                  <a:gd name="T61" fmla="*/ 96 h 131"/>
                  <a:gd name="T62" fmla="*/ 327 w 354"/>
                  <a:gd name="T63" fmla="*/ 75 h 131"/>
                  <a:gd name="T64" fmla="*/ 354 w 354"/>
                  <a:gd name="T65" fmla="*/ 5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4" h="131">
                    <a:moveTo>
                      <a:pt x="354" y="52"/>
                    </a:moveTo>
                    <a:lnTo>
                      <a:pt x="332" y="59"/>
                    </a:lnTo>
                    <a:lnTo>
                      <a:pt x="311" y="62"/>
                    </a:lnTo>
                    <a:lnTo>
                      <a:pt x="290" y="66"/>
                    </a:lnTo>
                    <a:lnTo>
                      <a:pt x="268" y="70"/>
                    </a:lnTo>
                    <a:lnTo>
                      <a:pt x="248" y="71"/>
                    </a:lnTo>
                    <a:lnTo>
                      <a:pt x="226" y="72"/>
                    </a:lnTo>
                    <a:lnTo>
                      <a:pt x="206" y="71"/>
                    </a:lnTo>
                    <a:lnTo>
                      <a:pt x="185" y="70"/>
                    </a:lnTo>
                    <a:lnTo>
                      <a:pt x="164" y="66"/>
                    </a:lnTo>
                    <a:lnTo>
                      <a:pt x="142" y="61"/>
                    </a:lnTo>
                    <a:lnTo>
                      <a:pt x="120" y="56"/>
                    </a:lnTo>
                    <a:lnTo>
                      <a:pt x="97" y="48"/>
                    </a:lnTo>
                    <a:lnTo>
                      <a:pt x="75" y="39"/>
                    </a:lnTo>
                    <a:lnTo>
                      <a:pt x="50" y="28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23" y="23"/>
                    </a:lnTo>
                    <a:lnTo>
                      <a:pt x="47" y="44"/>
                    </a:lnTo>
                    <a:lnTo>
                      <a:pt x="68" y="62"/>
                    </a:lnTo>
                    <a:lnTo>
                      <a:pt x="88" y="79"/>
                    </a:lnTo>
                    <a:lnTo>
                      <a:pt x="109" y="94"/>
                    </a:lnTo>
                    <a:lnTo>
                      <a:pt x="129" y="108"/>
                    </a:lnTo>
                    <a:lnTo>
                      <a:pt x="149" y="118"/>
                    </a:lnTo>
                    <a:lnTo>
                      <a:pt x="169" y="125"/>
                    </a:lnTo>
                    <a:lnTo>
                      <a:pt x="189" y="130"/>
                    </a:lnTo>
                    <a:lnTo>
                      <a:pt x="208" y="131"/>
                    </a:lnTo>
                    <a:lnTo>
                      <a:pt x="231" y="128"/>
                    </a:lnTo>
                    <a:lnTo>
                      <a:pt x="253" y="121"/>
                    </a:lnTo>
                    <a:lnTo>
                      <a:pt x="277" y="110"/>
                    </a:lnTo>
                    <a:lnTo>
                      <a:pt x="302" y="96"/>
                    </a:lnTo>
                    <a:lnTo>
                      <a:pt x="327" y="75"/>
                    </a:lnTo>
                    <a:lnTo>
                      <a:pt x="354" y="5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0" name="Freeform 2664">
                <a:extLst>
                  <a:ext uri="{FF2B5EF4-FFF2-40B4-BE49-F238E27FC236}">
                    <a16:creationId xmlns:a16="http://schemas.microsoft.com/office/drawing/2014/main" id="{4D326F8A-9786-402F-85A3-9A762DEB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8"/>
                <a:ext cx="120" cy="26"/>
              </a:xfrm>
              <a:custGeom>
                <a:avLst/>
                <a:gdLst>
                  <a:gd name="T0" fmla="*/ 4 w 359"/>
                  <a:gd name="T1" fmla="*/ 0 h 77"/>
                  <a:gd name="T2" fmla="*/ 0 w 359"/>
                  <a:gd name="T3" fmla="*/ 6 h 77"/>
                  <a:gd name="T4" fmla="*/ 27 w 359"/>
                  <a:gd name="T5" fmla="*/ 19 h 77"/>
                  <a:gd name="T6" fmla="*/ 51 w 359"/>
                  <a:gd name="T7" fmla="*/ 33 h 77"/>
                  <a:gd name="T8" fmla="*/ 76 w 359"/>
                  <a:gd name="T9" fmla="*/ 44 h 77"/>
                  <a:gd name="T10" fmla="*/ 99 w 359"/>
                  <a:gd name="T11" fmla="*/ 54 h 77"/>
                  <a:gd name="T12" fmla="*/ 122 w 359"/>
                  <a:gd name="T13" fmla="*/ 62 h 77"/>
                  <a:gd name="T14" fmla="*/ 144 w 359"/>
                  <a:gd name="T15" fmla="*/ 66 h 77"/>
                  <a:gd name="T16" fmla="*/ 166 w 359"/>
                  <a:gd name="T17" fmla="*/ 72 h 77"/>
                  <a:gd name="T18" fmla="*/ 187 w 359"/>
                  <a:gd name="T19" fmla="*/ 75 h 77"/>
                  <a:gd name="T20" fmla="*/ 208 w 359"/>
                  <a:gd name="T21" fmla="*/ 77 h 77"/>
                  <a:gd name="T22" fmla="*/ 230 w 359"/>
                  <a:gd name="T23" fmla="*/ 77 h 77"/>
                  <a:gd name="T24" fmla="*/ 251 w 359"/>
                  <a:gd name="T25" fmla="*/ 77 h 77"/>
                  <a:gd name="T26" fmla="*/ 272 w 359"/>
                  <a:gd name="T27" fmla="*/ 75 h 77"/>
                  <a:gd name="T28" fmla="*/ 293 w 359"/>
                  <a:gd name="T29" fmla="*/ 72 h 77"/>
                  <a:gd name="T30" fmla="*/ 314 w 359"/>
                  <a:gd name="T31" fmla="*/ 67 h 77"/>
                  <a:gd name="T32" fmla="*/ 336 w 359"/>
                  <a:gd name="T33" fmla="*/ 62 h 77"/>
                  <a:gd name="T34" fmla="*/ 359 w 359"/>
                  <a:gd name="T35" fmla="*/ 56 h 77"/>
                  <a:gd name="T36" fmla="*/ 357 w 359"/>
                  <a:gd name="T37" fmla="*/ 49 h 77"/>
                  <a:gd name="T38" fmla="*/ 334 w 359"/>
                  <a:gd name="T39" fmla="*/ 55 h 77"/>
                  <a:gd name="T40" fmla="*/ 313 w 359"/>
                  <a:gd name="T41" fmla="*/ 61 h 77"/>
                  <a:gd name="T42" fmla="*/ 292 w 359"/>
                  <a:gd name="T43" fmla="*/ 65 h 77"/>
                  <a:gd name="T44" fmla="*/ 270 w 359"/>
                  <a:gd name="T45" fmla="*/ 68 h 77"/>
                  <a:gd name="T46" fmla="*/ 251 w 359"/>
                  <a:gd name="T47" fmla="*/ 70 h 77"/>
                  <a:gd name="T48" fmla="*/ 230 w 359"/>
                  <a:gd name="T49" fmla="*/ 71 h 77"/>
                  <a:gd name="T50" fmla="*/ 208 w 359"/>
                  <a:gd name="T51" fmla="*/ 70 h 77"/>
                  <a:gd name="T52" fmla="*/ 188 w 359"/>
                  <a:gd name="T53" fmla="*/ 68 h 77"/>
                  <a:gd name="T54" fmla="*/ 167 w 359"/>
                  <a:gd name="T55" fmla="*/ 65 h 77"/>
                  <a:gd name="T56" fmla="*/ 145 w 359"/>
                  <a:gd name="T57" fmla="*/ 61 h 77"/>
                  <a:gd name="T58" fmla="*/ 123 w 359"/>
                  <a:gd name="T59" fmla="*/ 54 h 77"/>
                  <a:gd name="T60" fmla="*/ 102 w 359"/>
                  <a:gd name="T61" fmla="*/ 46 h 77"/>
                  <a:gd name="T62" fmla="*/ 79 w 359"/>
                  <a:gd name="T63" fmla="*/ 38 h 77"/>
                  <a:gd name="T64" fmla="*/ 55 w 359"/>
                  <a:gd name="T65" fmla="*/ 27 h 77"/>
                  <a:gd name="T66" fmla="*/ 30 w 359"/>
                  <a:gd name="T67" fmla="*/ 13 h 77"/>
                  <a:gd name="T68" fmla="*/ 4 w 359"/>
                  <a:gd name="T69" fmla="*/ 0 h 77"/>
                  <a:gd name="T70" fmla="*/ 0 w 359"/>
                  <a:gd name="T71" fmla="*/ 6 h 77"/>
                  <a:gd name="T72" fmla="*/ 4 w 359"/>
                  <a:gd name="T7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77">
                    <a:moveTo>
                      <a:pt x="4" y="0"/>
                    </a:moveTo>
                    <a:lnTo>
                      <a:pt x="0" y="6"/>
                    </a:lnTo>
                    <a:lnTo>
                      <a:pt x="27" y="19"/>
                    </a:lnTo>
                    <a:lnTo>
                      <a:pt x="51" y="33"/>
                    </a:lnTo>
                    <a:lnTo>
                      <a:pt x="76" y="44"/>
                    </a:lnTo>
                    <a:lnTo>
                      <a:pt x="99" y="54"/>
                    </a:lnTo>
                    <a:lnTo>
                      <a:pt x="122" y="62"/>
                    </a:lnTo>
                    <a:lnTo>
                      <a:pt x="144" y="66"/>
                    </a:lnTo>
                    <a:lnTo>
                      <a:pt x="166" y="72"/>
                    </a:lnTo>
                    <a:lnTo>
                      <a:pt x="187" y="75"/>
                    </a:lnTo>
                    <a:lnTo>
                      <a:pt x="208" y="77"/>
                    </a:lnTo>
                    <a:lnTo>
                      <a:pt x="230" y="77"/>
                    </a:lnTo>
                    <a:lnTo>
                      <a:pt x="251" y="77"/>
                    </a:lnTo>
                    <a:lnTo>
                      <a:pt x="272" y="75"/>
                    </a:lnTo>
                    <a:lnTo>
                      <a:pt x="293" y="72"/>
                    </a:lnTo>
                    <a:lnTo>
                      <a:pt x="314" y="67"/>
                    </a:lnTo>
                    <a:lnTo>
                      <a:pt x="336" y="62"/>
                    </a:lnTo>
                    <a:lnTo>
                      <a:pt x="359" y="56"/>
                    </a:lnTo>
                    <a:lnTo>
                      <a:pt x="357" y="49"/>
                    </a:lnTo>
                    <a:lnTo>
                      <a:pt x="334" y="55"/>
                    </a:lnTo>
                    <a:lnTo>
                      <a:pt x="313" y="61"/>
                    </a:lnTo>
                    <a:lnTo>
                      <a:pt x="292" y="65"/>
                    </a:lnTo>
                    <a:lnTo>
                      <a:pt x="270" y="68"/>
                    </a:lnTo>
                    <a:lnTo>
                      <a:pt x="251" y="70"/>
                    </a:lnTo>
                    <a:lnTo>
                      <a:pt x="230" y="71"/>
                    </a:lnTo>
                    <a:lnTo>
                      <a:pt x="208" y="70"/>
                    </a:lnTo>
                    <a:lnTo>
                      <a:pt x="188" y="68"/>
                    </a:lnTo>
                    <a:lnTo>
                      <a:pt x="167" y="65"/>
                    </a:lnTo>
                    <a:lnTo>
                      <a:pt x="145" y="61"/>
                    </a:lnTo>
                    <a:lnTo>
                      <a:pt x="123" y="54"/>
                    </a:lnTo>
                    <a:lnTo>
                      <a:pt x="102" y="46"/>
                    </a:lnTo>
                    <a:lnTo>
                      <a:pt x="79" y="38"/>
                    </a:lnTo>
                    <a:lnTo>
                      <a:pt x="55" y="27"/>
                    </a:lnTo>
                    <a:lnTo>
                      <a:pt x="30" y="13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1" name="Freeform 2665">
                <a:extLst>
                  <a:ext uri="{FF2B5EF4-FFF2-40B4-BE49-F238E27FC236}">
                    <a16:creationId xmlns:a16="http://schemas.microsoft.com/office/drawing/2014/main" id="{56A6B097-3830-4260-9E52-A5E9F9C7F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8"/>
                <a:ext cx="120" cy="45"/>
              </a:xfrm>
              <a:custGeom>
                <a:avLst/>
                <a:gdLst>
                  <a:gd name="T0" fmla="*/ 357 w 359"/>
                  <a:gd name="T1" fmla="*/ 57 h 136"/>
                  <a:gd name="T2" fmla="*/ 355 w 359"/>
                  <a:gd name="T3" fmla="*/ 50 h 136"/>
                  <a:gd name="T4" fmla="*/ 327 w 359"/>
                  <a:gd name="T5" fmla="*/ 75 h 136"/>
                  <a:gd name="T6" fmla="*/ 301 w 359"/>
                  <a:gd name="T7" fmla="*/ 94 h 136"/>
                  <a:gd name="T8" fmla="*/ 277 w 359"/>
                  <a:gd name="T9" fmla="*/ 110 h 136"/>
                  <a:gd name="T10" fmla="*/ 254 w 359"/>
                  <a:gd name="T11" fmla="*/ 120 h 136"/>
                  <a:gd name="T12" fmla="*/ 232 w 359"/>
                  <a:gd name="T13" fmla="*/ 127 h 136"/>
                  <a:gd name="T14" fmla="*/ 210 w 359"/>
                  <a:gd name="T15" fmla="*/ 129 h 136"/>
                  <a:gd name="T16" fmla="*/ 191 w 359"/>
                  <a:gd name="T17" fmla="*/ 128 h 136"/>
                  <a:gd name="T18" fmla="*/ 171 w 359"/>
                  <a:gd name="T19" fmla="*/ 123 h 136"/>
                  <a:gd name="T20" fmla="*/ 152 w 359"/>
                  <a:gd name="T21" fmla="*/ 117 h 136"/>
                  <a:gd name="T22" fmla="*/ 133 w 359"/>
                  <a:gd name="T23" fmla="*/ 107 h 136"/>
                  <a:gd name="T24" fmla="*/ 113 w 359"/>
                  <a:gd name="T25" fmla="*/ 93 h 136"/>
                  <a:gd name="T26" fmla="*/ 93 w 359"/>
                  <a:gd name="T27" fmla="*/ 79 h 136"/>
                  <a:gd name="T28" fmla="*/ 73 w 359"/>
                  <a:gd name="T29" fmla="*/ 62 h 136"/>
                  <a:gd name="T30" fmla="*/ 50 w 359"/>
                  <a:gd name="T31" fmla="*/ 43 h 136"/>
                  <a:gd name="T32" fmla="*/ 28 w 359"/>
                  <a:gd name="T33" fmla="*/ 22 h 136"/>
                  <a:gd name="T34" fmla="*/ 4 w 359"/>
                  <a:gd name="T35" fmla="*/ 0 h 136"/>
                  <a:gd name="T36" fmla="*/ 0 w 359"/>
                  <a:gd name="T37" fmla="*/ 6 h 136"/>
                  <a:gd name="T38" fmla="*/ 23 w 359"/>
                  <a:gd name="T39" fmla="*/ 27 h 136"/>
                  <a:gd name="T40" fmla="*/ 47 w 359"/>
                  <a:gd name="T41" fmla="*/ 48 h 136"/>
                  <a:gd name="T42" fmla="*/ 68 w 359"/>
                  <a:gd name="T43" fmla="*/ 67 h 136"/>
                  <a:gd name="T44" fmla="*/ 88 w 359"/>
                  <a:gd name="T45" fmla="*/ 84 h 136"/>
                  <a:gd name="T46" fmla="*/ 108 w 359"/>
                  <a:gd name="T47" fmla="*/ 100 h 136"/>
                  <a:gd name="T48" fmla="*/ 130 w 359"/>
                  <a:gd name="T49" fmla="*/ 112 h 136"/>
                  <a:gd name="T50" fmla="*/ 150 w 359"/>
                  <a:gd name="T51" fmla="*/ 123 h 136"/>
                  <a:gd name="T52" fmla="*/ 170 w 359"/>
                  <a:gd name="T53" fmla="*/ 131 h 136"/>
                  <a:gd name="T54" fmla="*/ 190 w 359"/>
                  <a:gd name="T55" fmla="*/ 136 h 136"/>
                  <a:gd name="T56" fmla="*/ 210 w 359"/>
                  <a:gd name="T57" fmla="*/ 136 h 136"/>
                  <a:gd name="T58" fmla="*/ 233 w 359"/>
                  <a:gd name="T59" fmla="*/ 133 h 136"/>
                  <a:gd name="T60" fmla="*/ 256 w 359"/>
                  <a:gd name="T61" fmla="*/ 127 h 136"/>
                  <a:gd name="T62" fmla="*/ 280 w 359"/>
                  <a:gd name="T63" fmla="*/ 114 h 136"/>
                  <a:gd name="T64" fmla="*/ 306 w 359"/>
                  <a:gd name="T65" fmla="*/ 100 h 136"/>
                  <a:gd name="T66" fmla="*/ 332 w 359"/>
                  <a:gd name="T67" fmla="*/ 81 h 136"/>
                  <a:gd name="T68" fmla="*/ 359 w 359"/>
                  <a:gd name="T69" fmla="*/ 56 h 136"/>
                  <a:gd name="T70" fmla="*/ 356 w 359"/>
                  <a:gd name="T71" fmla="*/ 49 h 136"/>
                  <a:gd name="T72" fmla="*/ 357 w 359"/>
                  <a:gd name="T73" fmla="*/ 5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36">
                    <a:moveTo>
                      <a:pt x="357" y="57"/>
                    </a:moveTo>
                    <a:lnTo>
                      <a:pt x="355" y="50"/>
                    </a:lnTo>
                    <a:lnTo>
                      <a:pt x="327" y="75"/>
                    </a:lnTo>
                    <a:lnTo>
                      <a:pt x="301" y="94"/>
                    </a:lnTo>
                    <a:lnTo>
                      <a:pt x="277" y="110"/>
                    </a:lnTo>
                    <a:lnTo>
                      <a:pt x="254" y="120"/>
                    </a:lnTo>
                    <a:lnTo>
                      <a:pt x="232" y="127"/>
                    </a:lnTo>
                    <a:lnTo>
                      <a:pt x="210" y="129"/>
                    </a:lnTo>
                    <a:lnTo>
                      <a:pt x="191" y="128"/>
                    </a:lnTo>
                    <a:lnTo>
                      <a:pt x="171" y="123"/>
                    </a:lnTo>
                    <a:lnTo>
                      <a:pt x="152" y="117"/>
                    </a:lnTo>
                    <a:lnTo>
                      <a:pt x="133" y="107"/>
                    </a:lnTo>
                    <a:lnTo>
                      <a:pt x="113" y="93"/>
                    </a:lnTo>
                    <a:lnTo>
                      <a:pt x="93" y="79"/>
                    </a:lnTo>
                    <a:lnTo>
                      <a:pt x="73" y="62"/>
                    </a:lnTo>
                    <a:lnTo>
                      <a:pt x="50" y="43"/>
                    </a:lnTo>
                    <a:lnTo>
                      <a:pt x="28" y="22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23" y="27"/>
                    </a:lnTo>
                    <a:lnTo>
                      <a:pt x="47" y="48"/>
                    </a:lnTo>
                    <a:lnTo>
                      <a:pt x="68" y="67"/>
                    </a:lnTo>
                    <a:lnTo>
                      <a:pt x="88" y="84"/>
                    </a:lnTo>
                    <a:lnTo>
                      <a:pt x="108" y="100"/>
                    </a:lnTo>
                    <a:lnTo>
                      <a:pt x="130" y="112"/>
                    </a:lnTo>
                    <a:lnTo>
                      <a:pt x="150" y="123"/>
                    </a:lnTo>
                    <a:lnTo>
                      <a:pt x="170" y="131"/>
                    </a:lnTo>
                    <a:lnTo>
                      <a:pt x="190" y="136"/>
                    </a:lnTo>
                    <a:lnTo>
                      <a:pt x="210" y="136"/>
                    </a:lnTo>
                    <a:lnTo>
                      <a:pt x="233" y="133"/>
                    </a:lnTo>
                    <a:lnTo>
                      <a:pt x="256" y="127"/>
                    </a:lnTo>
                    <a:lnTo>
                      <a:pt x="280" y="114"/>
                    </a:lnTo>
                    <a:lnTo>
                      <a:pt x="306" y="100"/>
                    </a:lnTo>
                    <a:lnTo>
                      <a:pt x="332" y="81"/>
                    </a:lnTo>
                    <a:lnTo>
                      <a:pt x="359" y="56"/>
                    </a:lnTo>
                    <a:lnTo>
                      <a:pt x="356" y="49"/>
                    </a:lnTo>
                    <a:lnTo>
                      <a:pt x="35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2" name="Freeform 2666">
                <a:extLst>
                  <a:ext uri="{FF2B5EF4-FFF2-40B4-BE49-F238E27FC236}">
                    <a16:creationId xmlns:a16="http://schemas.microsoft.com/office/drawing/2014/main" id="{44FCAB21-2FAC-42A4-BF44-8869C6632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193"/>
                <a:ext cx="256" cy="89"/>
              </a:xfrm>
              <a:custGeom>
                <a:avLst/>
                <a:gdLst>
                  <a:gd name="T0" fmla="*/ 27 w 768"/>
                  <a:gd name="T1" fmla="*/ 9 h 267"/>
                  <a:gd name="T2" fmla="*/ 79 w 768"/>
                  <a:gd name="T3" fmla="*/ 13 h 267"/>
                  <a:gd name="T4" fmla="*/ 133 w 768"/>
                  <a:gd name="T5" fmla="*/ 22 h 267"/>
                  <a:gd name="T6" fmla="*/ 185 w 768"/>
                  <a:gd name="T7" fmla="*/ 36 h 267"/>
                  <a:gd name="T8" fmla="*/ 235 w 768"/>
                  <a:gd name="T9" fmla="*/ 50 h 267"/>
                  <a:gd name="T10" fmla="*/ 286 w 768"/>
                  <a:gd name="T11" fmla="*/ 69 h 267"/>
                  <a:gd name="T12" fmla="*/ 335 w 768"/>
                  <a:gd name="T13" fmla="*/ 91 h 267"/>
                  <a:gd name="T14" fmla="*/ 383 w 768"/>
                  <a:gd name="T15" fmla="*/ 112 h 267"/>
                  <a:gd name="T16" fmla="*/ 432 w 768"/>
                  <a:gd name="T17" fmla="*/ 133 h 267"/>
                  <a:gd name="T18" fmla="*/ 479 w 768"/>
                  <a:gd name="T19" fmla="*/ 156 h 267"/>
                  <a:gd name="T20" fmla="*/ 525 w 768"/>
                  <a:gd name="T21" fmla="*/ 178 h 267"/>
                  <a:gd name="T22" fmla="*/ 570 w 768"/>
                  <a:gd name="T23" fmla="*/ 199 h 267"/>
                  <a:gd name="T24" fmla="*/ 616 w 768"/>
                  <a:gd name="T25" fmla="*/ 220 h 267"/>
                  <a:gd name="T26" fmla="*/ 659 w 768"/>
                  <a:gd name="T27" fmla="*/ 237 h 267"/>
                  <a:gd name="T28" fmla="*/ 703 w 768"/>
                  <a:gd name="T29" fmla="*/ 251 h 267"/>
                  <a:gd name="T30" fmla="*/ 746 w 768"/>
                  <a:gd name="T31" fmla="*/ 262 h 267"/>
                  <a:gd name="T32" fmla="*/ 768 w 768"/>
                  <a:gd name="T33" fmla="*/ 259 h 267"/>
                  <a:gd name="T34" fmla="*/ 725 w 768"/>
                  <a:gd name="T35" fmla="*/ 250 h 267"/>
                  <a:gd name="T36" fmla="*/ 684 w 768"/>
                  <a:gd name="T37" fmla="*/ 237 h 267"/>
                  <a:gd name="T38" fmla="*/ 640 w 768"/>
                  <a:gd name="T39" fmla="*/ 221 h 267"/>
                  <a:gd name="T40" fmla="*/ 595 w 768"/>
                  <a:gd name="T41" fmla="*/ 203 h 267"/>
                  <a:gd name="T42" fmla="*/ 550 w 768"/>
                  <a:gd name="T43" fmla="*/ 182 h 267"/>
                  <a:gd name="T44" fmla="*/ 504 w 768"/>
                  <a:gd name="T45" fmla="*/ 161 h 267"/>
                  <a:gd name="T46" fmla="*/ 459 w 768"/>
                  <a:gd name="T47" fmla="*/ 139 h 267"/>
                  <a:gd name="T48" fmla="*/ 410 w 768"/>
                  <a:gd name="T49" fmla="*/ 115 h 267"/>
                  <a:gd name="T50" fmla="*/ 362 w 768"/>
                  <a:gd name="T51" fmla="*/ 94 h 267"/>
                  <a:gd name="T52" fmla="*/ 314 w 768"/>
                  <a:gd name="T53" fmla="*/ 71 h 267"/>
                  <a:gd name="T54" fmla="*/ 263 w 768"/>
                  <a:gd name="T55" fmla="*/ 52 h 267"/>
                  <a:gd name="T56" fmla="*/ 212 w 768"/>
                  <a:gd name="T57" fmla="*/ 36 h 267"/>
                  <a:gd name="T58" fmla="*/ 160 w 768"/>
                  <a:gd name="T59" fmla="*/ 21 h 267"/>
                  <a:gd name="T60" fmla="*/ 108 w 768"/>
                  <a:gd name="T61" fmla="*/ 10 h 267"/>
                  <a:gd name="T62" fmla="*/ 54 w 768"/>
                  <a:gd name="T63" fmla="*/ 3 h 267"/>
                  <a:gd name="T64" fmla="*/ 0 w 768"/>
                  <a:gd name="T6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8" h="267">
                    <a:moveTo>
                      <a:pt x="0" y="8"/>
                    </a:moveTo>
                    <a:lnTo>
                      <a:pt x="27" y="9"/>
                    </a:lnTo>
                    <a:lnTo>
                      <a:pt x="54" y="10"/>
                    </a:lnTo>
                    <a:lnTo>
                      <a:pt x="79" y="13"/>
                    </a:lnTo>
                    <a:lnTo>
                      <a:pt x="106" y="18"/>
                    </a:lnTo>
                    <a:lnTo>
                      <a:pt x="133" y="22"/>
                    </a:lnTo>
                    <a:lnTo>
                      <a:pt x="159" y="28"/>
                    </a:lnTo>
                    <a:lnTo>
                      <a:pt x="185" y="36"/>
                    </a:lnTo>
                    <a:lnTo>
                      <a:pt x="211" y="43"/>
                    </a:lnTo>
                    <a:lnTo>
                      <a:pt x="235" y="50"/>
                    </a:lnTo>
                    <a:lnTo>
                      <a:pt x="261" y="60"/>
                    </a:lnTo>
                    <a:lnTo>
                      <a:pt x="286" y="69"/>
                    </a:lnTo>
                    <a:lnTo>
                      <a:pt x="310" y="79"/>
                    </a:lnTo>
                    <a:lnTo>
                      <a:pt x="335" y="91"/>
                    </a:lnTo>
                    <a:lnTo>
                      <a:pt x="360" y="101"/>
                    </a:lnTo>
                    <a:lnTo>
                      <a:pt x="383" y="112"/>
                    </a:lnTo>
                    <a:lnTo>
                      <a:pt x="408" y="122"/>
                    </a:lnTo>
                    <a:lnTo>
                      <a:pt x="432" y="133"/>
                    </a:lnTo>
                    <a:lnTo>
                      <a:pt x="455" y="144"/>
                    </a:lnTo>
                    <a:lnTo>
                      <a:pt x="479" y="156"/>
                    </a:lnTo>
                    <a:lnTo>
                      <a:pt x="501" y="168"/>
                    </a:lnTo>
                    <a:lnTo>
                      <a:pt x="525" y="178"/>
                    </a:lnTo>
                    <a:lnTo>
                      <a:pt x="547" y="190"/>
                    </a:lnTo>
                    <a:lnTo>
                      <a:pt x="570" y="199"/>
                    </a:lnTo>
                    <a:lnTo>
                      <a:pt x="593" y="209"/>
                    </a:lnTo>
                    <a:lnTo>
                      <a:pt x="616" y="220"/>
                    </a:lnTo>
                    <a:lnTo>
                      <a:pt x="637" y="228"/>
                    </a:lnTo>
                    <a:lnTo>
                      <a:pt x="659" y="237"/>
                    </a:lnTo>
                    <a:lnTo>
                      <a:pt x="681" y="243"/>
                    </a:lnTo>
                    <a:lnTo>
                      <a:pt x="703" y="251"/>
                    </a:lnTo>
                    <a:lnTo>
                      <a:pt x="724" y="257"/>
                    </a:lnTo>
                    <a:lnTo>
                      <a:pt x="746" y="262"/>
                    </a:lnTo>
                    <a:lnTo>
                      <a:pt x="767" y="267"/>
                    </a:lnTo>
                    <a:lnTo>
                      <a:pt x="768" y="259"/>
                    </a:lnTo>
                    <a:lnTo>
                      <a:pt x="747" y="254"/>
                    </a:lnTo>
                    <a:lnTo>
                      <a:pt x="725" y="250"/>
                    </a:lnTo>
                    <a:lnTo>
                      <a:pt x="705" y="243"/>
                    </a:lnTo>
                    <a:lnTo>
                      <a:pt x="684" y="237"/>
                    </a:lnTo>
                    <a:lnTo>
                      <a:pt x="663" y="230"/>
                    </a:lnTo>
                    <a:lnTo>
                      <a:pt x="640" y="221"/>
                    </a:lnTo>
                    <a:lnTo>
                      <a:pt x="618" y="213"/>
                    </a:lnTo>
                    <a:lnTo>
                      <a:pt x="595" y="203"/>
                    </a:lnTo>
                    <a:lnTo>
                      <a:pt x="573" y="193"/>
                    </a:lnTo>
                    <a:lnTo>
                      <a:pt x="550" y="182"/>
                    </a:lnTo>
                    <a:lnTo>
                      <a:pt x="527" y="172"/>
                    </a:lnTo>
                    <a:lnTo>
                      <a:pt x="504" y="161"/>
                    </a:lnTo>
                    <a:lnTo>
                      <a:pt x="481" y="150"/>
                    </a:lnTo>
                    <a:lnTo>
                      <a:pt x="459" y="139"/>
                    </a:lnTo>
                    <a:lnTo>
                      <a:pt x="435" y="128"/>
                    </a:lnTo>
                    <a:lnTo>
                      <a:pt x="410" y="115"/>
                    </a:lnTo>
                    <a:lnTo>
                      <a:pt x="387" y="105"/>
                    </a:lnTo>
                    <a:lnTo>
                      <a:pt x="362" y="94"/>
                    </a:lnTo>
                    <a:lnTo>
                      <a:pt x="339" y="83"/>
                    </a:lnTo>
                    <a:lnTo>
                      <a:pt x="314" y="71"/>
                    </a:lnTo>
                    <a:lnTo>
                      <a:pt x="288" y="62"/>
                    </a:lnTo>
                    <a:lnTo>
                      <a:pt x="263" y="52"/>
                    </a:lnTo>
                    <a:lnTo>
                      <a:pt x="239" y="43"/>
                    </a:lnTo>
                    <a:lnTo>
                      <a:pt x="212" y="36"/>
                    </a:lnTo>
                    <a:lnTo>
                      <a:pt x="187" y="28"/>
                    </a:lnTo>
                    <a:lnTo>
                      <a:pt x="160" y="21"/>
                    </a:lnTo>
                    <a:lnTo>
                      <a:pt x="134" y="15"/>
                    </a:lnTo>
                    <a:lnTo>
                      <a:pt x="108" y="10"/>
                    </a:lnTo>
                    <a:lnTo>
                      <a:pt x="82" y="6"/>
                    </a:lnTo>
                    <a:lnTo>
                      <a:pt x="54" y="3"/>
                    </a:lnTo>
                    <a:lnTo>
                      <a:pt x="27" y="1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3" name="Freeform 2667">
                <a:extLst>
                  <a:ext uri="{FF2B5EF4-FFF2-40B4-BE49-F238E27FC236}">
                    <a16:creationId xmlns:a16="http://schemas.microsoft.com/office/drawing/2014/main" id="{376095D5-6365-4918-ABDB-8BC35C11A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61"/>
                <a:ext cx="230" cy="41"/>
              </a:xfrm>
              <a:custGeom>
                <a:avLst/>
                <a:gdLst>
                  <a:gd name="T0" fmla="*/ 665 w 691"/>
                  <a:gd name="T1" fmla="*/ 109 h 122"/>
                  <a:gd name="T2" fmla="*/ 617 w 691"/>
                  <a:gd name="T3" fmla="*/ 113 h 122"/>
                  <a:gd name="T4" fmla="*/ 571 w 691"/>
                  <a:gd name="T5" fmla="*/ 114 h 122"/>
                  <a:gd name="T6" fmla="*/ 525 w 691"/>
                  <a:gd name="T7" fmla="*/ 111 h 122"/>
                  <a:gd name="T8" fmla="*/ 483 w 691"/>
                  <a:gd name="T9" fmla="*/ 106 h 122"/>
                  <a:gd name="T10" fmla="*/ 442 w 691"/>
                  <a:gd name="T11" fmla="*/ 96 h 122"/>
                  <a:gd name="T12" fmla="*/ 400 w 691"/>
                  <a:gd name="T13" fmla="*/ 85 h 122"/>
                  <a:gd name="T14" fmla="*/ 361 w 691"/>
                  <a:gd name="T15" fmla="*/ 73 h 122"/>
                  <a:gd name="T16" fmla="*/ 322 w 691"/>
                  <a:gd name="T17" fmla="*/ 60 h 122"/>
                  <a:gd name="T18" fmla="*/ 280 w 691"/>
                  <a:gd name="T19" fmla="*/ 46 h 122"/>
                  <a:gd name="T20" fmla="*/ 240 w 691"/>
                  <a:gd name="T21" fmla="*/ 34 h 122"/>
                  <a:gd name="T22" fmla="*/ 200 w 691"/>
                  <a:gd name="T23" fmla="*/ 22 h 122"/>
                  <a:gd name="T24" fmla="*/ 158 w 691"/>
                  <a:gd name="T25" fmla="*/ 12 h 122"/>
                  <a:gd name="T26" fmla="*/ 116 w 691"/>
                  <a:gd name="T27" fmla="*/ 6 h 122"/>
                  <a:gd name="T28" fmla="*/ 71 w 691"/>
                  <a:gd name="T29" fmla="*/ 1 h 122"/>
                  <a:gd name="T30" fmla="*/ 24 w 691"/>
                  <a:gd name="T31" fmla="*/ 0 h 122"/>
                  <a:gd name="T32" fmla="*/ 0 w 691"/>
                  <a:gd name="T33" fmla="*/ 9 h 122"/>
                  <a:gd name="T34" fmla="*/ 48 w 691"/>
                  <a:gd name="T35" fmla="*/ 8 h 122"/>
                  <a:gd name="T36" fmla="*/ 93 w 691"/>
                  <a:gd name="T37" fmla="*/ 10 h 122"/>
                  <a:gd name="T38" fmla="*/ 136 w 691"/>
                  <a:gd name="T39" fmla="*/ 15 h 122"/>
                  <a:gd name="T40" fmla="*/ 177 w 691"/>
                  <a:gd name="T41" fmla="*/ 25 h 122"/>
                  <a:gd name="T42" fmla="*/ 219 w 691"/>
                  <a:gd name="T43" fmla="*/ 36 h 122"/>
                  <a:gd name="T44" fmla="*/ 258 w 691"/>
                  <a:gd name="T45" fmla="*/ 47 h 122"/>
                  <a:gd name="T46" fmla="*/ 298 w 691"/>
                  <a:gd name="T47" fmla="*/ 60 h 122"/>
                  <a:gd name="T48" fmla="*/ 338 w 691"/>
                  <a:gd name="T49" fmla="*/ 73 h 122"/>
                  <a:gd name="T50" fmla="*/ 379 w 691"/>
                  <a:gd name="T51" fmla="*/ 86 h 122"/>
                  <a:gd name="T52" fmla="*/ 420 w 691"/>
                  <a:gd name="T53" fmla="*/ 98 h 122"/>
                  <a:gd name="T54" fmla="*/ 461 w 691"/>
                  <a:gd name="T55" fmla="*/ 109 h 122"/>
                  <a:gd name="T56" fmla="*/ 503 w 691"/>
                  <a:gd name="T57" fmla="*/ 115 h 122"/>
                  <a:gd name="T58" fmla="*/ 549 w 691"/>
                  <a:gd name="T59" fmla="*/ 121 h 122"/>
                  <a:gd name="T60" fmla="*/ 593 w 691"/>
                  <a:gd name="T61" fmla="*/ 122 h 122"/>
                  <a:gd name="T62" fmla="*/ 642 w 691"/>
                  <a:gd name="T63" fmla="*/ 118 h 122"/>
                  <a:gd name="T64" fmla="*/ 691 w 691"/>
                  <a:gd name="T65" fmla="*/ 11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1" h="122">
                    <a:moveTo>
                      <a:pt x="690" y="103"/>
                    </a:moveTo>
                    <a:lnTo>
                      <a:pt x="665" y="109"/>
                    </a:lnTo>
                    <a:lnTo>
                      <a:pt x="640" y="111"/>
                    </a:lnTo>
                    <a:lnTo>
                      <a:pt x="617" y="113"/>
                    </a:lnTo>
                    <a:lnTo>
                      <a:pt x="593" y="114"/>
                    </a:lnTo>
                    <a:lnTo>
                      <a:pt x="571" y="114"/>
                    </a:lnTo>
                    <a:lnTo>
                      <a:pt x="549" y="113"/>
                    </a:lnTo>
                    <a:lnTo>
                      <a:pt x="525" y="111"/>
                    </a:lnTo>
                    <a:lnTo>
                      <a:pt x="505" y="110"/>
                    </a:lnTo>
                    <a:lnTo>
                      <a:pt x="483" y="106"/>
                    </a:lnTo>
                    <a:lnTo>
                      <a:pt x="462" y="102"/>
                    </a:lnTo>
                    <a:lnTo>
                      <a:pt x="442" y="96"/>
                    </a:lnTo>
                    <a:lnTo>
                      <a:pt x="422" y="91"/>
                    </a:lnTo>
                    <a:lnTo>
                      <a:pt x="400" y="85"/>
                    </a:lnTo>
                    <a:lnTo>
                      <a:pt x="380" y="80"/>
                    </a:lnTo>
                    <a:lnTo>
                      <a:pt x="361" y="73"/>
                    </a:lnTo>
                    <a:lnTo>
                      <a:pt x="341" y="65"/>
                    </a:lnTo>
                    <a:lnTo>
                      <a:pt x="322" y="60"/>
                    </a:lnTo>
                    <a:lnTo>
                      <a:pt x="301" y="54"/>
                    </a:lnTo>
                    <a:lnTo>
                      <a:pt x="280" y="46"/>
                    </a:lnTo>
                    <a:lnTo>
                      <a:pt x="261" y="39"/>
                    </a:lnTo>
                    <a:lnTo>
                      <a:pt x="240" y="34"/>
                    </a:lnTo>
                    <a:lnTo>
                      <a:pt x="220" y="28"/>
                    </a:lnTo>
                    <a:lnTo>
                      <a:pt x="200" y="22"/>
                    </a:lnTo>
                    <a:lnTo>
                      <a:pt x="178" y="18"/>
                    </a:lnTo>
                    <a:lnTo>
                      <a:pt x="158" y="12"/>
                    </a:lnTo>
                    <a:lnTo>
                      <a:pt x="137" y="8"/>
                    </a:lnTo>
                    <a:lnTo>
                      <a:pt x="116" y="6"/>
                    </a:lnTo>
                    <a:lnTo>
                      <a:pt x="93" y="3"/>
                    </a:lnTo>
                    <a:lnTo>
                      <a:pt x="71" y="1"/>
                    </a:lnTo>
                    <a:lnTo>
                      <a:pt x="48" y="0"/>
                    </a:lnTo>
                    <a:lnTo>
                      <a:pt x="24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4" y="8"/>
                    </a:lnTo>
                    <a:lnTo>
                      <a:pt x="48" y="8"/>
                    </a:lnTo>
                    <a:lnTo>
                      <a:pt x="71" y="8"/>
                    </a:lnTo>
                    <a:lnTo>
                      <a:pt x="93" y="10"/>
                    </a:lnTo>
                    <a:lnTo>
                      <a:pt x="113" y="12"/>
                    </a:lnTo>
                    <a:lnTo>
                      <a:pt x="136" y="15"/>
                    </a:lnTo>
                    <a:lnTo>
                      <a:pt x="156" y="19"/>
                    </a:lnTo>
                    <a:lnTo>
                      <a:pt x="177" y="25"/>
                    </a:lnTo>
                    <a:lnTo>
                      <a:pt x="199" y="30"/>
                    </a:lnTo>
                    <a:lnTo>
                      <a:pt x="219" y="36"/>
                    </a:lnTo>
                    <a:lnTo>
                      <a:pt x="239" y="40"/>
                    </a:lnTo>
                    <a:lnTo>
                      <a:pt x="258" y="47"/>
                    </a:lnTo>
                    <a:lnTo>
                      <a:pt x="278" y="54"/>
                    </a:lnTo>
                    <a:lnTo>
                      <a:pt x="298" y="60"/>
                    </a:lnTo>
                    <a:lnTo>
                      <a:pt x="319" y="66"/>
                    </a:lnTo>
                    <a:lnTo>
                      <a:pt x="338" y="73"/>
                    </a:lnTo>
                    <a:lnTo>
                      <a:pt x="358" y="81"/>
                    </a:lnTo>
                    <a:lnTo>
                      <a:pt x="379" y="86"/>
                    </a:lnTo>
                    <a:lnTo>
                      <a:pt x="399" y="92"/>
                    </a:lnTo>
                    <a:lnTo>
                      <a:pt x="420" y="98"/>
                    </a:lnTo>
                    <a:lnTo>
                      <a:pt x="441" y="103"/>
                    </a:lnTo>
                    <a:lnTo>
                      <a:pt x="461" y="109"/>
                    </a:lnTo>
                    <a:lnTo>
                      <a:pt x="482" y="113"/>
                    </a:lnTo>
                    <a:lnTo>
                      <a:pt x="503" y="115"/>
                    </a:lnTo>
                    <a:lnTo>
                      <a:pt x="525" y="119"/>
                    </a:lnTo>
                    <a:lnTo>
                      <a:pt x="549" y="121"/>
                    </a:lnTo>
                    <a:lnTo>
                      <a:pt x="571" y="122"/>
                    </a:lnTo>
                    <a:lnTo>
                      <a:pt x="593" y="122"/>
                    </a:lnTo>
                    <a:lnTo>
                      <a:pt x="617" y="121"/>
                    </a:lnTo>
                    <a:lnTo>
                      <a:pt x="642" y="118"/>
                    </a:lnTo>
                    <a:lnTo>
                      <a:pt x="666" y="115"/>
                    </a:lnTo>
                    <a:lnTo>
                      <a:pt x="691" y="110"/>
                    </a:lnTo>
                    <a:lnTo>
                      <a:pt x="690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4" name="Freeform 2668">
                <a:extLst>
                  <a:ext uri="{FF2B5EF4-FFF2-40B4-BE49-F238E27FC236}">
                    <a16:creationId xmlns:a16="http://schemas.microsoft.com/office/drawing/2014/main" id="{C5E0DB87-A70C-4B9E-A9FE-AA047BAF6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130"/>
                <a:ext cx="264" cy="144"/>
              </a:xfrm>
              <a:custGeom>
                <a:avLst/>
                <a:gdLst>
                  <a:gd name="T0" fmla="*/ 28 w 792"/>
                  <a:gd name="T1" fmla="*/ 14 h 430"/>
                  <a:gd name="T2" fmla="*/ 84 w 792"/>
                  <a:gd name="T3" fmla="*/ 30 h 430"/>
                  <a:gd name="T4" fmla="*/ 139 w 792"/>
                  <a:gd name="T5" fmla="*/ 50 h 430"/>
                  <a:gd name="T6" fmla="*/ 192 w 792"/>
                  <a:gd name="T7" fmla="*/ 73 h 430"/>
                  <a:gd name="T8" fmla="*/ 243 w 792"/>
                  <a:gd name="T9" fmla="*/ 101 h 430"/>
                  <a:gd name="T10" fmla="*/ 292 w 792"/>
                  <a:gd name="T11" fmla="*/ 132 h 430"/>
                  <a:gd name="T12" fmla="*/ 341 w 792"/>
                  <a:gd name="T13" fmla="*/ 163 h 430"/>
                  <a:gd name="T14" fmla="*/ 389 w 792"/>
                  <a:gd name="T15" fmla="*/ 196 h 430"/>
                  <a:gd name="T16" fmla="*/ 436 w 792"/>
                  <a:gd name="T17" fmla="*/ 229 h 430"/>
                  <a:gd name="T18" fmla="*/ 482 w 792"/>
                  <a:gd name="T19" fmla="*/ 262 h 430"/>
                  <a:gd name="T20" fmla="*/ 528 w 792"/>
                  <a:gd name="T21" fmla="*/ 295 h 430"/>
                  <a:gd name="T22" fmla="*/ 575 w 792"/>
                  <a:gd name="T23" fmla="*/ 327 h 430"/>
                  <a:gd name="T24" fmla="*/ 623 w 792"/>
                  <a:gd name="T25" fmla="*/ 355 h 430"/>
                  <a:gd name="T26" fmla="*/ 670 w 792"/>
                  <a:gd name="T27" fmla="*/ 381 h 430"/>
                  <a:gd name="T28" fmla="*/ 718 w 792"/>
                  <a:gd name="T29" fmla="*/ 404 h 430"/>
                  <a:gd name="T30" fmla="*/ 766 w 792"/>
                  <a:gd name="T31" fmla="*/ 423 h 430"/>
                  <a:gd name="T32" fmla="*/ 792 w 792"/>
                  <a:gd name="T33" fmla="*/ 423 h 430"/>
                  <a:gd name="T34" fmla="*/ 744 w 792"/>
                  <a:gd name="T35" fmla="*/ 407 h 430"/>
                  <a:gd name="T36" fmla="*/ 697 w 792"/>
                  <a:gd name="T37" fmla="*/ 386 h 430"/>
                  <a:gd name="T38" fmla="*/ 649 w 792"/>
                  <a:gd name="T39" fmla="*/ 363 h 430"/>
                  <a:gd name="T40" fmla="*/ 603 w 792"/>
                  <a:gd name="T41" fmla="*/ 335 h 430"/>
                  <a:gd name="T42" fmla="*/ 556 w 792"/>
                  <a:gd name="T43" fmla="*/ 306 h 430"/>
                  <a:gd name="T44" fmla="*/ 510 w 792"/>
                  <a:gd name="T45" fmla="*/ 273 h 430"/>
                  <a:gd name="T46" fmla="*/ 464 w 792"/>
                  <a:gd name="T47" fmla="*/ 241 h 430"/>
                  <a:gd name="T48" fmla="*/ 417 w 792"/>
                  <a:gd name="T49" fmla="*/ 207 h 430"/>
                  <a:gd name="T50" fmla="*/ 369 w 792"/>
                  <a:gd name="T51" fmla="*/ 173 h 430"/>
                  <a:gd name="T52" fmla="*/ 321 w 792"/>
                  <a:gd name="T53" fmla="*/ 141 h 430"/>
                  <a:gd name="T54" fmla="*/ 272 w 792"/>
                  <a:gd name="T55" fmla="*/ 109 h 430"/>
                  <a:gd name="T56" fmla="*/ 221 w 792"/>
                  <a:gd name="T57" fmla="*/ 81 h 430"/>
                  <a:gd name="T58" fmla="*/ 168 w 792"/>
                  <a:gd name="T59" fmla="*/ 54 h 430"/>
                  <a:gd name="T60" fmla="*/ 116 w 792"/>
                  <a:gd name="T61" fmla="*/ 33 h 430"/>
                  <a:gd name="T62" fmla="*/ 58 w 792"/>
                  <a:gd name="T63" fmla="*/ 14 h 430"/>
                  <a:gd name="T64" fmla="*/ 1 w 792"/>
                  <a:gd name="T65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2" h="430">
                    <a:moveTo>
                      <a:pt x="0" y="7"/>
                    </a:moveTo>
                    <a:lnTo>
                      <a:pt x="28" y="14"/>
                    </a:lnTo>
                    <a:lnTo>
                      <a:pt x="57" y="21"/>
                    </a:lnTo>
                    <a:lnTo>
                      <a:pt x="84" y="30"/>
                    </a:lnTo>
                    <a:lnTo>
                      <a:pt x="112" y="40"/>
                    </a:lnTo>
                    <a:lnTo>
                      <a:pt x="139" y="50"/>
                    </a:lnTo>
                    <a:lnTo>
                      <a:pt x="166" y="61"/>
                    </a:lnTo>
                    <a:lnTo>
                      <a:pt x="192" y="73"/>
                    </a:lnTo>
                    <a:lnTo>
                      <a:pt x="218" y="87"/>
                    </a:lnTo>
                    <a:lnTo>
                      <a:pt x="243" y="101"/>
                    </a:lnTo>
                    <a:lnTo>
                      <a:pt x="267" y="115"/>
                    </a:lnTo>
                    <a:lnTo>
                      <a:pt x="292" y="132"/>
                    </a:lnTo>
                    <a:lnTo>
                      <a:pt x="316" y="146"/>
                    </a:lnTo>
                    <a:lnTo>
                      <a:pt x="341" y="163"/>
                    </a:lnTo>
                    <a:lnTo>
                      <a:pt x="365" y="180"/>
                    </a:lnTo>
                    <a:lnTo>
                      <a:pt x="389" y="196"/>
                    </a:lnTo>
                    <a:lnTo>
                      <a:pt x="413" y="212"/>
                    </a:lnTo>
                    <a:lnTo>
                      <a:pt x="436" y="229"/>
                    </a:lnTo>
                    <a:lnTo>
                      <a:pt x="460" y="246"/>
                    </a:lnTo>
                    <a:lnTo>
                      <a:pt x="482" y="262"/>
                    </a:lnTo>
                    <a:lnTo>
                      <a:pt x="506" y="279"/>
                    </a:lnTo>
                    <a:lnTo>
                      <a:pt x="528" y="295"/>
                    </a:lnTo>
                    <a:lnTo>
                      <a:pt x="552" y="310"/>
                    </a:lnTo>
                    <a:lnTo>
                      <a:pt x="575" y="327"/>
                    </a:lnTo>
                    <a:lnTo>
                      <a:pt x="599" y="340"/>
                    </a:lnTo>
                    <a:lnTo>
                      <a:pt x="623" y="355"/>
                    </a:lnTo>
                    <a:lnTo>
                      <a:pt x="647" y="368"/>
                    </a:lnTo>
                    <a:lnTo>
                      <a:pt x="670" y="381"/>
                    </a:lnTo>
                    <a:lnTo>
                      <a:pt x="693" y="392"/>
                    </a:lnTo>
                    <a:lnTo>
                      <a:pt x="718" y="404"/>
                    </a:lnTo>
                    <a:lnTo>
                      <a:pt x="741" y="413"/>
                    </a:lnTo>
                    <a:lnTo>
                      <a:pt x="766" y="423"/>
                    </a:lnTo>
                    <a:lnTo>
                      <a:pt x="791" y="430"/>
                    </a:lnTo>
                    <a:lnTo>
                      <a:pt x="792" y="423"/>
                    </a:lnTo>
                    <a:lnTo>
                      <a:pt x="768" y="415"/>
                    </a:lnTo>
                    <a:lnTo>
                      <a:pt x="744" y="407"/>
                    </a:lnTo>
                    <a:lnTo>
                      <a:pt x="720" y="398"/>
                    </a:lnTo>
                    <a:lnTo>
                      <a:pt x="697" y="386"/>
                    </a:lnTo>
                    <a:lnTo>
                      <a:pt x="673" y="375"/>
                    </a:lnTo>
                    <a:lnTo>
                      <a:pt x="649" y="363"/>
                    </a:lnTo>
                    <a:lnTo>
                      <a:pt x="626" y="349"/>
                    </a:lnTo>
                    <a:lnTo>
                      <a:pt x="603" y="335"/>
                    </a:lnTo>
                    <a:lnTo>
                      <a:pt x="580" y="321"/>
                    </a:lnTo>
                    <a:lnTo>
                      <a:pt x="556" y="306"/>
                    </a:lnTo>
                    <a:lnTo>
                      <a:pt x="533" y="290"/>
                    </a:lnTo>
                    <a:lnTo>
                      <a:pt x="510" y="273"/>
                    </a:lnTo>
                    <a:lnTo>
                      <a:pt x="487" y="256"/>
                    </a:lnTo>
                    <a:lnTo>
                      <a:pt x="464" y="241"/>
                    </a:lnTo>
                    <a:lnTo>
                      <a:pt x="441" y="224"/>
                    </a:lnTo>
                    <a:lnTo>
                      <a:pt x="417" y="207"/>
                    </a:lnTo>
                    <a:lnTo>
                      <a:pt x="394" y="190"/>
                    </a:lnTo>
                    <a:lnTo>
                      <a:pt x="369" y="173"/>
                    </a:lnTo>
                    <a:lnTo>
                      <a:pt x="346" y="156"/>
                    </a:lnTo>
                    <a:lnTo>
                      <a:pt x="321" y="141"/>
                    </a:lnTo>
                    <a:lnTo>
                      <a:pt x="296" y="125"/>
                    </a:lnTo>
                    <a:lnTo>
                      <a:pt x="272" y="109"/>
                    </a:lnTo>
                    <a:lnTo>
                      <a:pt x="246" y="96"/>
                    </a:lnTo>
                    <a:lnTo>
                      <a:pt x="221" y="81"/>
                    </a:lnTo>
                    <a:lnTo>
                      <a:pt x="195" y="68"/>
                    </a:lnTo>
                    <a:lnTo>
                      <a:pt x="168" y="54"/>
                    </a:lnTo>
                    <a:lnTo>
                      <a:pt x="143" y="43"/>
                    </a:lnTo>
                    <a:lnTo>
                      <a:pt x="116" y="33"/>
                    </a:lnTo>
                    <a:lnTo>
                      <a:pt x="88" y="23"/>
                    </a:lnTo>
                    <a:lnTo>
                      <a:pt x="58" y="14"/>
                    </a:lnTo>
                    <a:lnTo>
                      <a:pt x="30" y="7"/>
                    </a:lnTo>
                    <a:lnTo>
                      <a:pt x="1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5" name="Freeform 2669">
                <a:extLst>
                  <a:ext uri="{FF2B5EF4-FFF2-40B4-BE49-F238E27FC236}">
                    <a16:creationId xmlns:a16="http://schemas.microsoft.com/office/drawing/2014/main" id="{E834BE38-B20B-4F11-9141-60E5CD016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108"/>
                <a:ext cx="137" cy="163"/>
              </a:xfrm>
              <a:custGeom>
                <a:avLst/>
                <a:gdLst>
                  <a:gd name="T0" fmla="*/ 13 w 412"/>
                  <a:gd name="T1" fmla="*/ 19 h 489"/>
                  <a:gd name="T2" fmla="*/ 37 w 412"/>
                  <a:gd name="T3" fmla="*/ 49 h 489"/>
                  <a:gd name="T4" fmla="*/ 62 w 412"/>
                  <a:gd name="T5" fmla="*/ 78 h 489"/>
                  <a:gd name="T6" fmla="*/ 86 w 412"/>
                  <a:gd name="T7" fmla="*/ 110 h 489"/>
                  <a:gd name="T8" fmla="*/ 109 w 412"/>
                  <a:gd name="T9" fmla="*/ 143 h 489"/>
                  <a:gd name="T10" fmla="*/ 131 w 412"/>
                  <a:gd name="T11" fmla="*/ 176 h 489"/>
                  <a:gd name="T12" fmla="*/ 156 w 412"/>
                  <a:gd name="T13" fmla="*/ 210 h 489"/>
                  <a:gd name="T14" fmla="*/ 179 w 412"/>
                  <a:gd name="T15" fmla="*/ 244 h 489"/>
                  <a:gd name="T16" fmla="*/ 202 w 412"/>
                  <a:gd name="T17" fmla="*/ 276 h 489"/>
                  <a:gd name="T18" fmla="*/ 227 w 412"/>
                  <a:gd name="T19" fmla="*/ 310 h 489"/>
                  <a:gd name="T20" fmla="*/ 251 w 412"/>
                  <a:gd name="T21" fmla="*/ 341 h 489"/>
                  <a:gd name="T22" fmla="*/ 277 w 412"/>
                  <a:gd name="T23" fmla="*/ 372 h 489"/>
                  <a:gd name="T24" fmla="*/ 304 w 412"/>
                  <a:gd name="T25" fmla="*/ 402 h 489"/>
                  <a:gd name="T26" fmla="*/ 332 w 412"/>
                  <a:gd name="T27" fmla="*/ 430 h 489"/>
                  <a:gd name="T28" fmla="*/ 363 w 412"/>
                  <a:gd name="T29" fmla="*/ 456 h 489"/>
                  <a:gd name="T30" fmla="*/ 392 w 412"/>
                  <a:gd name="T31" fmla="*/ 478 h 489"/>
                  <a:gd name="T32" fmla="*/ 412 w 412"/>
                  <a:gd name="T33" fmla="*/ 484 h 489"/>
                  <a:gd name="T34" fmla="*/ 382 w 412"/>
                  <a:gd name="T35" fmla="*/ 461 h 489"/>
                  <a:gd name="T36" fmla="*/ 351 w 412"/>
                  <a:gd name="T37" fmla="*/ 437 h 489"/>
                  <a:gd name="T38" fmla="*/ 323 w 412"/>
                  <a:gd name="T39" fmla="*/ 412 h 489"/>
                  <a:gd name="T40" fmla="*/ 296 w 412"/>
                  <a:gd name="T41" fmla="*/ 383 h 489"/>
                  <a:gd name="T42" fmla="*/ 271 w 412"/>
                  <a:gd name="T43" fmla="*/ 352 h 489"/>
                  <a:gd name="T44" fmla="*/ 245 w 412"/>
                  <a:gd name="T45" fmla="*/ 321 h 489"/>
                  <a:gd name="T46" fmla="*/ 220 w 412"/>
                  <a:gd name="T47" fmla="*/ 290 h 489"/>
                  <a:gd name="T48" fmla="*/ 197 w 412"/>
                  <a:gd name="T49" fmla="*/ 256 h 489"/>
                  <a:gd name="T50" fmla="*/ 173 w 412"/>
                  <a:gd name="T51" fmla="*/ 222 h 489"/>
                  <a:gd name="T52" fmla="*/ 149 w 412"/>
                  <a:gd name="T53" fmla="*/ 189 h 489"/>
                  <a:gd name="T54" fmla="*/ 126 w 412"/>
                  <a:gd name="T55" fmla="*/ 155 h 489"/>
                  <a:gd name="T56" fmla="*/ 103 w 412"/>
                  <a:gd name="T57" fmla="*/ 123 h 489"/>
                  <a:gd name="T58" fmla="*/ 79 w 412"/>
                  <a:gd name="T59" fmla="*/ 90 h 489"/>
                  <a:gd name="T60" fmla="*/ 55 w 412"/>
                  <a:gd name="T61" fmla="*/ 59 h 489"/>
                  <a:gd name="T62" fmla="*/ 31 w 412"/>
                  <a:gd name="T63" fmla="*/ 28 h 489"/>
                  <a:gd name="T64" fmla="*/ 6 w 412"/>
                  <a:gd name="T65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2" h="489">
                    <a:moveTo>
                      <a:pt x="0" y="4"/>
                    </a:moveTo>
                    <a:lnTo>
                      <a:pt x="13" y="19"/>
                    </a:lnTo>
                    <a:lnTo>
                      <a:pt x="25" y="33"/>
                    </a:lnTo>
                    <a:lnTo>
                      <a:pt x="37" y="49"/>
                    </a:lnTo>
                    <a:lnTo>
                      <a:pt x="50" y="63"/>
                    </a:lnTo>
                    <a:lnTo>
                      <a:pt x="62" y="78"/>
                    </a:lnTo>
                    <a:lnTo>
                      <a:pt x="73" y="95"/>
                    </a:lnTo>
                    <a:lnTo>
                      <a:pt x="86" y="110"/>
                    </a:lnTo>
                    <a:lnTo>
                      <a:pt x="97" y="126"/>
                    </a:lnTo>
                    <a:lnTo>
                      <a:pt x="109" y="143"/>
                    </a:lnTo>
                    <a:lnTo>
                      <a:pt x="120" y="160"/>
                    </a:lnTo>
                    <a:lnTo>
                      <a:pt x="131" y="176"/>
                    </a:lnTo>
                    <a:lnTo>
                      <a:pt x="144" y="193"/>
                    </a:lnTo>
                    <a:lnTo>
                      <a:pt x="156" y="210"/>
                    </a:lnTo>
                    <a:lnTo>
                      <a:pt x="167" y="227"/>
                    </a:lnTo>
                    <a:lnTo>
                      <a:pt x="179" y="244"/>
                    </a:lnTo>
                    <a:lnTo>
                      <a:pt x="191" y="261"/>
                    </a:lnTo>
                    <a:lnTo>
                      <a:pt x="202" y="276"/>
                    </a:lnTo>
                    <a:lnTo>
                      <a:pt x="214" y="294"/>
                    </a:lnTo>
                    <a:lnTo>
                      <a:pt x="227" y="310"/>
                    </a:lnTo>
                    <a:lnTo>
                      <a:pt x="239" y="326"/>
                    </a:lnTo>
                    <a:lnTo>
                      <a:pt x="251" y="341"/>
                    </a:lnTo>
                    <a:lnTo>
                      <a:pt x="264" y="357"/>
                    </a:lnTo>
                    <a:lnTo>
                      <a:pt x="277" y="372"/>
                    </a:lnTo>
                    <a:lnTo>
                      <a:pt x="290" y="387"/>
                    </a:lnTo>
                    <a:lnTo>
                      <a:pt x="304" y="402"/>
                    </a:lnTo>
                    <a:lnTo>
                      <a:pt x="318" y="416"/>
                    </a:lnTo>
                    <a:lnTo>
                      <a:pt x="332" y="430"/>
                    </a:lnTo>
                    <a:lnTo>
                      <a:pt x="347" y="443"/>
                    </a:lnTo>
                    <a:lnTo>
                      <a:pt x="363" y="456"/>
                    </a:lnTo>
                    <a:lnTo>
                      <a:pt x="377" y="467"/>
                    </a:lnTo>
                    <a:lnTo>
                      <a:pt x="392" y="478"/>
                    </a:lnTo>
                    <a:lnTo>
                      <a:pt x="408" y="489"/>
                    </a:lnTo>
                    <a:lnTo>
                      <a:pt x="412" y="484"/>
                    </a:lnTo>
                    <a:lnTo>
                      <a:pt x="396" y="473"/>
                    </a:lnTo>
                    <a:lnTo>
                      <a:pt x="382" y="461"/>
                    </a:lnTo>
                    <a:lnTo>
                      <a:pt x="366" y="450"/>
                    </a:lnTo>
                    <a:lnTo>
                      <a:pt x="351" y="437"/>
                    </a:lnTo>
                    <a:lnTo>
                      <a:pt x="337" y="424"/>
                    </a:lnTo>
                    <a:lnTo>
                      <a:pt x="323" y="412"/>
                    </a:lnTo>
                    <a:lnTo>
                      <a:pt x="310" y="397"/>
                    </a:lnTo>
                    <a:lnTo>
                      <a:pt x="296" y="383"/>
                    </a:lnTo>
                    <a:lnTo>
                      <a:pt x="283" y="368"/>
                    </a:lnTo>
                    <a:lnTo>
                      <a:pt x="271" y="352"/>
                    </a:lnTo>
                    <a:lnTo>
                      <a:pt x="257" y="337"/>
                    </a:lnTo>
                    <a:lnTo>
                      <a:pt x="245" y="321"/>
                    </a:lnTo>
                    <a:lnTo>
                      <a:pt x="232" y="305"/>
                    </a:lnTo>
                    <a:lnTo>
                      <a:pt x="220" y="290"/>
                    </a:lnTo>
                    <a:lnTo>
                      <a:pt x="209" y="273"/>
                    </a:lnTo>
                    <a:lnTo>
                      <a:pt x="197" y="256"/>
                    </a:lnTo>
                    <a:lnTo>
                      <a:pt x="184" y="239"/>
                    </a:lnTo>
                    <a:lnTo>
                      <a:pt x="173" y="222"/>
                    </a:lnTo>
                    <a:lnTo>
                      <a:pt x="162" y="206"/>
                    </a:lnTo>
                    <a:lnTo>
                      <a:pt x="149" y="189"/>
                    </a:lnTo>
                    <a:lnTo>
                      <a:pt x="137" y="172"/>
                    </a:lnTo>
                    <a:lnTo>
                      <a:pt x="126" y="155"/>
                    </a:lnTo>
                    <a:lnTo>
                      <a:pt x="115" y="138"/>
                    </a:lnTo>
                    <a:lnTo>
                      <a:pt x="103" y="123"/>
                    </a:lnTo>
                    <a:lnTo>
                      <a:pt x="91" y="106"/>
                    </a:lnTo>
                    <a:lnTo>
                      <a:pt x="79" y="90"/>
                    </a:lnTo>
                    <a:lnTo>
                      <a:pt x="68" y="74"/>
                    </a:lnTo>
                    <a:lnTo>
                      <a:pt x="55" y="59"/>
                    </a:lnTo>
                    <a:lnTo>
                      <a:pt x="43" y="44"/>
                    </a:lnTo>
                    <a:lnTo>
                      <a:pt x="31" y="28"/>
                    </a:lnTo>
                    <a:lnTo>
                      <a:pt x="18" y="15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6" name="Freeform 2670">
                <a:extLst>
                  <a:ext uri="{FF2B5EF4-FFF2-40B4-BE49-F238E27FC236}">
                    <a16:creationId xmlns:a16="http://schemas.microsoft.com/office/drawing/2014/main" id="{9DB43813-BA8C-4193-832A-3C489C6E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287"/>
                <a:ext cx="59" cy="159"/>
              </a:xfrm>
              <a:custGeom>
                <a:avLst/>
                <a:gdLst>
                  <a:gd name="T0" fmla="*/ 173 w 177"/>
                  <a:gd name="T1" fmla="*/ 464 h 478"/>
                  <a:gd name="T2" fmla="*/ 161 w 177"/>
                  <a:gd name="T3" fmla="*/ 438 h 478"/>
                  <a:gd name="T4" fmla="*/ 149 w 177"/>
                  <a:gd name="T5" fmla="*/ 411 h 478"/>
                  <a:gd name="T6" fmla="*/ 136 w 177"/>
                  <a:gd name="T7" fmla="*/ 382 h 478"/>
                  <a:gd name="T8" fmla="*/ 122 w 177"/>
                  <a:gd name="T9" fmla="*/ 352 h 478"/>
                  <a:gd name="T10" fmla="*/ 109 w 177"/>
                  <a:gd name="T11" fmla="*/ 322 h 478"/>
                  <a:gd name="T12" fmla="*/ 94 w 177"/>
                  <a:gd name="T13" fmla="*/ 291 h 478"/>
                  <a:gd name="T14" fmla="*/ 80 w 177"/>
                  <a:gd name="T15" fmla="*/ 259 h 478"/>
                  <a:gd name="T16" fmla="*/ 66 w 177"/>
                  <a:gd name="T17" fmla="*/ 228 h 478"/>
                  <a:gd name="T18" fmla="*/ 54 w 177"/>
                  <a:gd name="T19" fmla="*/ 197 h 478"/>
                  <a:gd name="T20" fmla="*/ 41 w 177"/>
                  <a:gd name="T21" fmla="*/ 164 h 478"/>
                  <a:gd name="T22" fmla="*/ 31 w 177"/>
                  <a:gd name="T23" fmla="*/ 133 h 478"/>
                  <a:gd name="T24" fmla="*/ 21 w 177"/>
                  <a:gd name="T25" fmla="*/ 102 h 478"/>
                  <a:gd name="T26" fmla="*/ 14 w 177"/>
                  <a:gd name="T27" fmla="*/ 72 h 478"/>
                  <a:gd name="T28" fmla="*/ 9 w 177"/>
                  <a:gd name="T29" fmla="*/ 43 h 478"/>
                  <a:gd name="T30" fmla="*/ 7 w 177"/>
                  <a:gd name="T31" fmla="*/ 15 h 478"/>
                  <a:gd name="T32" fmla="*/ 0 w 177"/>
                  <a:gd name="T33" fmla="*/ 0 h 478"/>
                  <a:gd name="T34" fmla="*/ 1 w 177"/>
                  <a:gd name="T35" fmla="*/ 28 h 478"/>
                  <a:gd name="T36" fmla="*/ 4 w 177"/>
                  <a:gd name="T37" fmla="*/ 59 h 478"/>
                  <a:gd name="T38" fmla="*/ 11 w 177"/>
                  <a:gd name="T39" fmla="*/ 89 h 478"/>
                  <a:gd name="T40" fmla="*/ 19 w 177"/>
                  <a:gd name="T41" fmla="*/ 119 h 478"/>
                  <a:gd name="T42" fmla="*/ 29 w 177"/>
                  <a:gd name="T43" fmla="*/ 151 h 478"/>
                  <a:gd name="T44" fmla="*/ 39 w 177"/>
                  <a:gd name="T45" fmla="*/ 183 h 478"/>
                  <a:gd name="T46" fmla="*/ 53 w 177"/>
                  <a:gd name="T47" fmla="*/ 215 h 478"/>
                  <a:gd name="T48" fmla="*/ 65 w 177"/>
                  <a:gd name="T49" fmla="*/ 247 h 478"/>
                  <a:gd name="T50" fmla="*/ 80 w 177"/>
                  <a:gd name="T51" fmla="*/ 278 h 478"/>
                  <a:gd name="T52" fmla="*/ 94 w 177"/>
                  <a:gd name="T53" fmla="*/ 310 h 478"/>
                  <a:gd name="T54" fmla="*/ 109 w 177"/>
                  <a:gd name="T55" fmla="*/ 340 h 478"/>
                  <a:gd name="T56" fmla="*/ 122 w 177"/>
                  <a:gd name="T57" fmla="*/ 370 h 478"/>
                  <a:gd name="T58" fmla="*/ 136 w 177"/>
                  <a:gd name="T59" fmla="*/ 400 h 478"/>
                  <a:gd name="T60" fmla="*/ 148 w 177"/>
                  <a:gd name="T61" fmla="*/ 428 h 478"/>
                  <a:gd name="T62" fmla="*/ 160 w 177"/>
                  <a:gd name="T63" fmla="*/ 452 h 478"/>
                  <a:gd name="T64" fmla="*/ 170 w 177"/>
                  <a:gd name="T65" fmla="*/ 478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478">
                    <a:moveTo>
                      <a:pt x="177" y="476"/>
                    </a:moveTo>
                    <a:lnTo>
                      <a:pt x="173" y="464"/>
                    </a:lnTo>
                    <a:lnTo>
                      <a:pt x="167" y="450"/>
                    </a:lnTo>
                    <a:lnTo>
                      <a:pt x="161" y="438"/>
                    </a:lnTo>
                    <a:lnTo>
                      <a:pt x="156" y="424"/>
                    </a:lnTo>
                    <a:lnTo>
                      <a:pt x="149" y="411"/>
                    </a:lnTo>
                    <a:lnTo>
                      <a:pt x="142" y="396"/>
                    </a:lnTo>
                    <a:lnTo>
                      <a:pt x="136" y="382"/>
                    </a:lnTo>
                    <a:lnTo>
                      <a:pt x="129" y="367"/>
                    </a:lnTo>
                    <a:lnTo>
                      <a:pt x="122" y="352"/>
                    </a:lnTo>
                    <a:lnTo>
                      <a:pt x="115" y="337"/>
                    </a:lnTo>
                    <a:lnTo>
                      <a:pt x="109" y="322"/>
                    </a:lnTo>
                    <a:lnTo>
                      <a:pt x="101" y="307"/>
                    </a:lnTo>
                    <a:lnTo>
                      <a:pt x="94" y="291"/>
                    </a:lnTo>
                    <a:lnTo>
                      <a:pt x="86" y="276"/>
                    </a:lnTo>
                    <a:lnTo>
                      <a:pt x="80" y="259"/>
                    </a:lnTo>
                    <a:lnTo>
                      <a:pt x="73" y="245"/>
                    </a:lnTo>
                    <a:lnTo>
                      <a:pt x="66" y="228"/>
                    </a:lnTo>
                    <a:lnTo>
                      <a:pt x="59" y="212"/>
                    </a:lnTo>
                    <a:lnTo>
                      <a:pt x="54" y="197"/>
                    </a:lnTo>
                    <a:lnTo>
                      <a:pt x="47" y="181"/>
                    </a:lnTo>
                    <a:lnTo>
                      <a:pt x="41" y="164"/>
                    </a:lnTo>
                    <a:lnTo>
                      <a:pt x="36" y="149"/>
                    </a:lnTo>
                    <a:lnTo>
                      <a:pt x="31" y="133"/>
                    </a:lnTo>
                    <a:lnTo>
                      <a:pt x="26" y="118"/>
                    </a:lnTo>
                    <a:lnTo>
                      <a:pt x="21" y="102"/>
                    </a:lnTo>
                    <a:lnTo>
                      <a:pt x="18" y="87"/>
                    </a:lnTo>
                    <a:lnTo>
                      <a:pt x="14" y="72"/>
                    </a:lnTo>
                    <a:lnTo>
                      <a:pt x="11" y="58"/>
                    </a:lnTo>
                    <a:lnTo>
                      <a:pt x="9" y="43"/>
                    </a:lnTo>
                    <a:lnTo>
                      <a:pt x="9" y="28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" y="28"/>
                    </a:lnTo>
                    <a:lnTo>
                      <a:pt x="2" y="44"/>
                    </a:lnTo>
                    <a:lnTo>
                      <a:pt x="4" y="59"/>
                    </a:lnTo>
                    <a:lnTo>
                      <a:pt x="8" y="74"/>
                    </a:lnTo>
                    <a:lnTo>
                      <a:pt x="11" y="89"/>
                    </a:lnTo>
                    <a:lnTo>
                      <a:pt x="14" y="103"/>
                    </a:lnTo>
                    <a:lnTo>
                      <a:pt x="19" y="119"/>
                    </a:lnTo>
                    <a:lnTo>
                      <a:pt x="23" y="135"/>
                    </a:lnTo>
                    <a:lnTo>
                      <a:pt x="29" y="151"/>
                    </a:lnTo>
                    <a:lnTo>
                      <a:pt x="35" y="167"/>
                    </a:lnTo>
                    <a:lnTo>
                      <a:pt x="39" y="183"/>
                    </a:lnTo>
                    <a:lnTo>
                      <a:pt x="46" y="199"/>
                    </a:lnTo>
                    <a:lnTo>
                      <a:pt x="53" y="215"/>
                    </a:lnTo>
                    <a:lnTo>
                      <a:pt x="59" y="230"/>
                    </a:lnTo>
                    <a:lnTo>
                      <a:pt x="65" y="247"/>
                    </a:lnTo>
                    <a:lnTo>
                      <a:pt x="72" y="263"/>
                    </a:lnTo>
                    <a:lnTo>
                      <a:pt x="80" y="278"/>
                    </a:lnTo>
                    <a:lnTo>
                      <a:pt x="86" y="294"/>
                    </a:lnTo>
                    <a:lnTo>
                      <a:pt x="94" y="310"/>
                    </a:lnTo>
                    <a:lnTo>
                      <a:pt x="101" y="326"/>
                    </a:lnTo>
                    <a:lnTo>
                      <a:pt x="109" y="340"/>
                    </a:lnTo>
                    <a:lnTo>
                      <a:pt x="114" y="355"/>
                    </a:lnTo>
                    <a:lnTo>
                      <a:pt x="122" y="370"/>
                    </a:lnTo>
                    <a:lnTo>
                      <a:pt x="129" y="385"/>
                    </a:lnTo>
                    <a:lnTo>
                      <a:pt x="136" y="400"/>
                    </a:lnTo>
                    <a:lnTo>
                      <a:pt x="142" y="413"/>
                    </a:lnTo>
                    <a:lnTo>
                      <a:pt x="148" y="428"/>
                    </a:lnTo>
                    <a:lnTo>
                      <a:pt x="155" y="440"/>
                    </a:lnTo>
                    <a:lnTo>
                      <a:pt x="160" y="452"/>
                    </a:lnTo>
                    <a:lnTo>
                      <a:pt x="165" y="466"/>
                    </a:lnTo>
                    <a:lnTo>
                      <a:pt x="170" y="478"/>
                    </a:lnTo>
                    <a:lnTo>
                      <a:pt x="177" y="4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7" name="Freeform 2671">
                <a:extLst>
                  <a:ext uri="{FF2B5EF4-FFF2-40B4-BE49-F238E27FC236}">
                    <a16:creationId xmlns:a16="http://schemas.microsoft.com/office/drawing/2014/main" id="{5E4AAD7E-EB6B-44C9-9EEE-33FE17FF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488"/>
                <a:ext cx="105" cy="35"/>
              </a:xfrm>
              <a:custGeom>
                <a:avLst/>
                <a:gdLst>
                  <a:gd name="T0" fmla="*/ 0 w 316"/>
                  <a:gd name="T1" fmla="*/ 0 h 106"/>
                  <a:gd name="T2" fmla="*/ 7 w 316"/>
                  <a:gd name="T3" fmla="*/ 15 h 106"/>
                  <a:gd name="T4" fmla="*/ 14 w 316"/>
                  <a:gd name="T5" fmla="*/ 28 h 106"/>
                  <a:gd name="T6" fmla="*/ 23 w 316"/>
                  <a:gd name="T7" fmla="*/ 40 h 106"/>
                  <a:gd name="T8" fmla="*/ 30 w 316"/>
                  <a:gd name="T9" fmla="*/ 51 h 106"/>
                  <a:gd name="T10" fmla="*/ 39 w 316"/>
                  <a:gd name="T11" fmla="*/ 61 h 106"/>
                  <a:gd name="T12" fmla="*/ 48 w 316"/>
                  <a:gd name="T13" fmla="*/ 70 h 106"/>
                  <a:gd name="T14" fmla="*/ 57 w 316"/>
                  <a:gd name="T15" fmla="*/ 78 h 106"/>
                  <a:gd name="T16" fmla="*/ 67 w 316"/>
                  <a:gd name="T17" fmla="*/ 85 h 106"/>
                  <a:gd name="T18" fmla="*/ 76 w 316"/>
                  <a:gd name="T19" fmla="*/ 92 h 106"/>
                  <a:gd name="T20" fmla="*/ 87 w 316"/>
                  <a:gd name="T21" fmla="*/ 96 h 106"/>
                  <a:gd name="T22" fmla="*/ 99 w 316"/>
                  <a:gd name="T23" fmla="*/ 98 h 106"/>
                  <a:gd name="T24" fmla="*/ 110 w 316"/>
                  <a:gd name="T25" fmla="*/ 103 h 106"/>
                  <a:gd name="T26" fmla="*/ 122 w 316"/>
                  <a:gd name="T27" fmla="*/ 105 h 106"/>
                  <a:gd name="T28" fmla="*/ 134 w 316"/>
                  <a:gd name="T29" fmla="*/ 106 h 106"/>
                  <a:gd name="T30" fmla="*/ 148 w 316"/>
                  <a:gd name="T31" fmla="*/ 106 h 106"/>
                  <a:gd name="T32" fmla="*/ 161 w 316"/>
                  <a:gd name="T33" fmla="*/ 106 h 106"/>
                  <a:gd name="T34" fmla="*/ 174 w 316"/>
                  <a:gd name="T35" fmla="*/ 105 h 106"/>
                  <a:gd name="T36" fmla="*/ 185 w 316"/>
                  <a:gd name="T37" fmla="*/ 103 h 106"/>
                  <a:gd name="T38" fmla="*/ 196 w 316"/>
                  <a:gd name="T39" fmla="*/ 100 h 106"/>
                  <a:gd name="T40" fmla="*/ 209 w 316"/>
                  <a:gd name="T41" fmla="*/ 96 h 106"/>
                  <a:gd name="T42" fmla="*/ 221 w 316"/>
                  <a:gd name="T43" fmla="*/ 92 h 106"/>
                  <a:gd name="T44" fmla="*/ 232 w 316"/>
                  <a:gd name="T45" fmla="*/ 87 h 106"/>
                  <a:gd name="T46" fmla="*/ 242 w 316"/>
                  <a:gd name="T47" fmla="*/ 82 h 106"/>
                  <a:gd name="T48" fmla="*/ 253 w 316"/>
                  <a:gd name="T49" fmla="*/ 75 h 106"/>
                  <a:gd name="T50" fmla="*/ 265 w 316"/>
                  <a:gd name="T51" fmla="*/ 68 h 106"/>
                  <a:gd name="T52" fmla="*/ 274 w 316"/>
                  <a:gd name="T53" fmla="*/ 60 h 106"/>
                  <a:gd name="T54" fmla="*/ 283 w 316"/>
                  <a:gd name="T55" fmla="*/ 52 h 106"/>
                  <a:gd name="T56" fmla="*/ 291 w 316"/>
                  <a:gd name="T57" fmla="*/ 46 h 106"/>
                  <a:gd name="T58" fmla="*/ 299 w 316"/>
                  <a:gd name="T59" fmla="*/ 38 h 106"/>
                  <a:gd name="T60" fmla="*/ 306 w 316"/>
                  <a:gd name="T61" fmla="*/ 30 h 106"/>
                  <a:gd name="T62" fmla="*/ 312 w 316"/>
                  <a:gd name="T63" fmla="*/ 22 h 106"/>
                  <a:gd name="T64" fmla="*/ 316 w 316"/>
                  <a:gd name="T65" fmla="*/ 13 h 106"/>
                  <a:gd name="T66" fmla="*/ 297 w 316"/>
                  <a:gd name="T67" fmla="*/ 26 h 106"/>
                  <a:gd name="T68" fmla="*/ 277 w 316"/>
                  <a:gd name="T69" fmla="*/ 36 h 106"/>
                  <a:gd name="T70" fmla="*/ 258 w 316"/>
                  <a:gd name="T71" fmla="*/ 43 h 106"/>
                  <a:gd name="T72" fmla="*/ 238 w 316"/>
                  <a:gd name="T73" fmla="*/ 49 h 106"/>
                  <a:gd name="T74" fmla="*/ 216 w 316"/>
                  <a:gd name="T75" fmla="*/ 52 h 106"/>
                  <a:gd name="T76" fmla="*/ 196 w 316"/>
                  <a:gd name="T77" fmla="*/ 56 h 106"/>
                  <a:gd name="T78" fmla="*/ 176 w 316"/>
                  <a:gd name="T79" fmla="*/ 57 h 106"/>
                  <a:gd name="T80" fmla="*/ 155 w 316"/>
                  <a:gd name="T81" fmla="*/ 56 h 106"/>
                  <a:gd name="T82" fmla="*/ 133 w 316"/>
                  <a:gd name="T83" fmla="*/ 54 h 106"/>
                  <a:gd name="T84" fmla="*/ 113 w 316"/>
                  <a:gd name="T85" fmla="*/ 51 h 106"/>
                  <a:gd name="T86" fmla="*/ 93 w 316"/>
                  <a:gd name="T87" fmla="*/ 46 h 106"/>
                  <a:gd name="T88" fmla="*/ 74 w 316"/>
                  <a:gd name="T89" fmla="*/ 39 h 106"/>
                  <a:gd name="T90" fmla="*/ 54 w 316"/>
                  <a:gd name="T91" fmla="*/ 31 h 106"/>
                  <a:gd name="T92" fmla="*/ 36 w 316"/>
                  <a:gd name="T93" fmla="*/ 22 h 106"/>
                  <a:gd name="T94" fmla="*/ 17 w 316"/>
                  <a:gd name="T95" fmla="*/ 11 h 106"/>
                  <a:gd name="T96" fmla="*/ 0 w 316"/>
                  <a:gd name="T9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6" h="106">
                    <a:moveTo>
                      <a:pt x="0" y="0"/>
                    </a:moveTo>
                    <a:lnTo>
                      <a:pt x="7" y="15"/>
                    </a:lnTo>
                    <a:lnTo>
                      <a:pt x="14" y="28"/>
                    </a:lnTo>
                    <a:lnTo>
                      <a:pt x="23" y="40"/>
                    </a:lnTo>
                    <a:lnTo>
                      <a:pt x="30" y="51"/>
                    </a:lnTo>
                    <a:lnTo>
                      <a:pt x="39" y="61"/>
                    </a:lnTo>
                    <a:lnTo>
                      <a:pt x="48" y="70"/>
                    </a:lnTo>
                    <a:lnTo>
                      <a:pt x="57" y="78"/>
                    </a:lnTo>
                    <a:lnTo>
                      <a:pt x="67" y="85"/>
                    </a:lnTo>
                    <a:lnTo>
                      <a:pt x="76" y="92"/>
                    </a:lnTo>
                    <a:lnTo>
                      <a:pt x="87" y="96"/>
                    </a:lnTo>
                    <a:lnTo>
                      <a:pt x="99" y="98"/>
                    </a:lnTo>
                    <a:lnTo>
                      <a:pt x="110" y="103"/>
                    </a:lnTo>
                    <a:lnTo>
                      <a:pt x="122" y="105"/>
                    </a:lnTo>
                    <a:lnTo>
                      <a:pt x="134" y="106"/>
                    </a:lnTo>
                    <a:lnTo>
                      <a:pt x="148" y="106"/>
                    </a:lnTo>
                    <a:lnTo>
                      <a:pt x="161" y="106"/>
                    </a:lnTo>
                    <a:lnTo>
                      <a:pt x="174" y="105"/>
                    </a:lnTo>
                    <a:lnTo>
                      <a:pt x="185" y="103"/>
                    </a:lnTo>
                    <a:lnTo>
                      <a:pt x="196" y="100"/>
                    </a:lnTo>
                    <a:lnTo>
                      <a:pt x="209" y="96"/>
                    </a:lnTo>
                    <a:lnTo>
                      <a:pt x="221" y="92"/>
                    </a:lnTo>
                    <a:lnTo>
                      <a:pt x="232" y="87"/>
                    </a:lnTo>
                    <a:lnTo>
                      <a:pt x="242" y="82"/>
                    </a:lnTo>
                    <a:lnTo>
                      <a:pt x="253" y="75"/>
                    </a:lnTo>
                    <a:lnTo>
                      <a:pt x="265" y="68"/>
                    </a:lnTo>
                    <a:lnTo>
                      <a:pt x="274" y="60"/>
                    </a:lnTo>
                    <a:lnTo>
                      <a:pt x="283" y="52"/>
                    </a:lnTo>
                    <a:lnTo>
                      <a:pt x="291" y="46"/>
                    </a:lnTo>
                    <a:lnTo>
                      <a:pt x="299" y="38"/>
                    </a:lnTo>
                    <a:lnTo>
                      <a:pt x="306" y="30"/>
                    </a:lnTo>
                    <a:lnTo>
                      <a:pt x="312" y="22"/>
                    </a:lnTo>
                    <a:lnTo>
                      <a:pt x="316" y="13"/>
                    </a:lnTo>
                    <a:lnTo>
                      <a:pt x="297" y="26"/>
                    </a:lnTo>
                    <a:lnTo>
                      <a:pt x="277" y="36"/>
                    </a:lnTo>
                    <a:lnTo>
                      <a:pt x="258" y="43"/>
                    </a:lnTo>
                    <a:lnTo>
                      <a:pt x="238" y="49"/>
                    </a:lnTo>
                    <a:lnTo>
                      <a:pt x="216" y="52"/>
                    </a:lnTo>
                    <a:lnTo>
                      <a:pt x="196" y="56"/>
                    </a:lnTo>
                    <a:lnTo>
                      <a:pt x="176" y="57"/>
                    </a:lnTo>
                    <a:lnTo>
                      <a:pt x="155" y="56"/>
                    </a:lnTo>
                    <a:lnTo>
                      <a:pt x="133" y="54"/>
                    </a:lnTo>
                    <a:lnTo>
                      <a:pt x="113" y="51"/>
                    </a:lnTo>
                    <a:lnTo>
                      <a:pt x="93" y="46"/>
                    </a:lnTo>
                    <a:lnTo>
                      <a:pt x="74" y="39"/>
                    </a:lnTo>
                    <a:lnTo>
                      <a:pt x="54" y="31"/>
                    </a:lnTo>
                    <a:lnTo>
                      <a:pt x="36" y="22"/>
                    </a:lnTo>
                    <a:lnTo>
                      <a:pt x="1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8" name="Freeform 2672">
                <a:extLst>
                  <a:ext uri="{FF2B5EF4-FFF2-40B4-BE49-F238E27FC236}">
                    <a16:creationId xmlns:a16="http://schemas.microsoft.com/office/drawing/2014/main" id="{7F0AADA3-0F1E-48F4-A14A-DA9A3241D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488"/>
                <a:ext cx="55" cy="37"/>
              </a:xfrm>
              <a:custGeom>
                <a:avLst/>
                <a:gdLst>
                  <a:gd name="T0" fmla="*/ 164 w 164"/>
                  <a:gd name="T1" fmla="*/ 104 h 112"/>
                  <a:gd name="T2" fmla="*/ 151 w 164"/>
                  <a:gd name="T3" fmla="*/ 105 h 112"/>
                  <a:gd name="T4" fmla="*/ 137 w 164"/>
                  <a:gd name="T5" fmla="*/ 104 h 112"/>
                  <a:gd name="T6" fmla="*/ 126 w 164"/>
                  <a:gd name="T7" fmla="*/ 103 h 112"/>
                  <a:gd name="T8" fmla="*/ 113 w 164"/>
                  <a:gd name="T9" fmla="*/ 102 h 112"/>
                  <a:gd name="T10" fmla="*/ 103 w 164"/>
                  <a:gd name="T11" fmla="*/ 97 h 112"/>
                  <a:gd name="T12" fmla="*/ 92 w 164"/>
                  <a:gd name="T13" fmla="*/ 95 h 112"/>
                  <a:gd name="T14" fmla="*/ 80 w 164"/>
                  <a:gd name="T15" fmla="*/ 90 h 112"/>
                  <a:gd name="T16" fmla="*/ 71 w 164"/>
                  <a:gd name="T17" fmla="*/ 85 h 112"/>
                  <a:gd name="T18" fmla="*/ 62 w 164"/>
                  <a:gd name="T19" fmla="*/ 77 h 112"/>
                  <a:gd name="T20" fmla="*/ 53 w 164"/>
                  <a:gd name="T21" fmla="*/ 70 h 112"/>
                  <a:gd name="T22" fmla="*/ 46 w 164"/>
                  <a:gd name="T23" fmla="*/ 61 h 112"/>
                  <a:gd name="T24" fmla="*/ 37 w 164"/>
                  <a:gd name="T25" fmla="*/ 51 h 112"/>
                  <a:gd name="T26" fmla="*/ 29 w 164"/>
                  <a:gd name="T27" fmla="*/ 40 h 112"/>
                  <a:gd name="T28" fmla="*/ 21 w 164"/>
                  <a:gd name="T29" fmla="*/ 28 h 112"/>
                  <a:gd name="T30" fmla="*/ 12 w 164"/>
                  <a:gd name="T31" fmla="*/ 15 h 112"/>
                  <a:gd name="T32" fmla="*/ 5 w 164"/>
                  <a:gd name="T33" fmla="*/ 0 h 112"/>
                  <a:gd name="T34" fmla="*/ 0 w 164"/>
                  <a:gd name="T35" fmla="*/ 3 h 112"/>
                  <a:gd name="T36" fmla="*/ 6 w 164"/>
                  <a:gd name="T37" fmla="*/ 18 h 112"/>
                  <a:gd name="T38" fmla="*/ 14 w 164"/>
                  <a:gd name="T39" fmla="*/ 32 h 112"/>
                  <a:gd name="T40" fmla="*/ 23 w 164"/>
                  <a:gd name="T41" fmla="*/ 44 h 112"/>
                  <a:gd name="T42" fmla="*/ 30 w 164"/>
                  <a:gd name="T43" fmla="*/ 56 h 112"/>
                  <a:gd name="T44" fmla="*/ 39 w 164"/>
                  <a:gd name="T45" fmla="*/ 66 h 112"/>
                  <a:gd name="T46" fmla="*/ 49 w 164"/>
                  <a:gd name="T47" fmla="*/ 75 h 112"/>
                  <a:gd name="T48" fmla="*/ 58 w 164"/>
                  <a:gd name="T49" fmla="*/ 83 h 112"/>
                  <a:gd name="T50" fmla="*/ 67 w 164"/>
                  <a:gd name="T51" fmla="*/ 90 h 112"/>
                  <a:gd name="T52" fmla="*/ 78 w 164"/>
                  <a:gd name="T53" fmla="*/ 96 h 112"/>
                  <a:gd name="T54" fmla="*/ 89 w 164"/>
                  <a:gd name="T55" fmla="*/ 102 h 112"/>
                  <a:gd name="T56" fmla="*/ 100 w 164"/>
                  <a:gd name="T57" fmla="*/ 105 h 112"/>
                  <a:gd name="T58" fmla="*/ 112 w 164"/>
                  <a:gd name="T59" fmla="*/ 108 h 112"/>
                  <a:gd name="T60" fmla="*/ 124 w 164"/>
                  <a:gd name="T61" fmla="*/ 111 h 112"/>
                  <a:gd name="T62" fmla="*/ 137 w 164"/>
                  <a:gd name="T63" fmla="*/ 112 h 112"/>
                  <a:gd name="T64" fmla="*/ 151 w 164"/>
                  <a:gd name="T65" fmla="*/ 112 h 112"/>
                  <a:gd name="T66" fmla="*/ 164 w 164"/>
                  <a:gd name="T67" fmla="*/ 112 h 112"/>
                  <a:gd name="T68" fmla="*/ 164 w 164"/>
                  <a:gd name="T69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112">
                    <a:moveTo>
                      <a:pt x="164" y="104"/>
                    </a:moveTo>
                    <a:lnTo>
                      <a:pt x="151" y="105"/>
                    </a:lnTo>
                    <a:lnTo>
                      <a:pt x="137" y="104"/>
                    </a:lnTo>
                    <a:lnTo>
                      <a:pt x="126" y="103"/>
                    </a:lnTo>
                    <a:lnTo>
                      <a:pt x="113" y="102"/>
                    </a:lnTo>
                    <a:lnTo>
                      <a:pt x="103" y="97"/>
                    </a:lnTo>
                    <a:lnTo>
                      <a:pt x="92" y="95"/>
                    </a:lnTo>
                    <a:lnTo>
                      <a:pt x="80" y="90"/>
                    </a:lnTo>
                    <a:lnTo>
                      <a:pt x="71" y="85"/>
                    </a:lnTo>
                    <a:lnTo>
                      <a:pt x="62" y="77"/>
                    </a:lnTo>
                    <a:lnTo>
                      <a:pt x="53" y="70"/>
                    </a:lnTo>
                    <a:lnTo>
                      <a:pt x="46" y="61"/>
                    </a:lnTo>
                    <a:lnTo>
                      <a:pt x="37" y="51"/>
                    </a:lnTo>
                    <a:lnTo>
                      <a:pt x="29" y="40"/>
                    </a:lnTo>
                    <a:lnTo>
                      <a:pt x="21" y="28"/>
                    </a:lnTo>
                    <a:lnTo>
                      <a:pt x="12" y="15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6" y="18"/>
                    </a:lnTo>
                    <a:lnTo>
                      <a:pt x="14" y="32"/>
                    </a:lnTo>
                    <a:lnTo>
                      <a:pt x="23" y="44"/>
                    </a:lnTo>
                    <a:lnTo>
                      <a:pt x="30" y="56"/>
                    </a:lnTo>
                    <a:lnTo>
                      <a:pt x="39" y="66"/>
                    </a:lnTo>
                    <a:lnTo>
                      <a:pt x="49" y="75"/>
                    </a:lnTo>
                    <a:lnTo>
                      <a:pt x="58" y="83"/>
                    </a:lnTo>
                    <a:lnTo>
                      <a:pt x="67" y="90"/>
                    </a:lnTo>
                    <a:lnTo>
                      <a:pt x="78" y="96"/>
                    </a:lnTo>
                    <a:lnTo>
                      <a:pt x="89" y="102"/>
                    </a:lnTo>
                    <a:lnTo>
                      <a:pt x="100" y="105"/>
                    </a:lnTo>
                    <a:lnTo>
                      <a:pt x="112" y="108"/>
                    </a:lnTo>
                    <a:lnTo>
                      <a:pt x="124" y="111"/>
                    </a:lnTo>
                    <a:lnTo>
                      <a:pt x="137" y="112"/>
                    </a:lnTo>
                    <a:lnTo>
                      <a:pt x="151" y="112"/>
                    </a:lnTo>
                    <a:lnTo>
                      <a:pt x="164" y="112"/>
                    </a:lnTo>
                    <a:lnTo>
                      <a:pt x="164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9" name="Freeform 2673">
                <a:extLst>
                  <a:ext uri="{FF2B5EF4-FFF2-40B4-BE49-F238E27FC236}">
                    <a16:creationId xmlns:a16="http://schemas.microsoft.com/office/drawing/2014/main" id="{AB4DF91F-248C-47B5-86C8-DBF6D527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92"/>
                <a:ext cx="53" cy="33"/>
              </a:xfrm>
              <a:custGeom>
                <a:avLst/>
                <a:gdLst>
                  <a:gd name="T0" fmla="*/ 155 w 157"/>
                  <a:gd name="T1" fmla="*/ 6 h 99"/>
                  <a:gd name="T2" fmla="*/ 151 w 157"/>
                  <a:gd name="T3" fmla="*/ 1 h 99"/>
                  <a:gd name="T4" fmla="*/ 146 w 157"/>
                  <a:gd name="T5" fmla="*/ 9 h 99"/>
                  <a:gd name="T6" fmla="*/ 141 w 157"/>
                  <a:gd name="T7" fmla="*/ 17 h 99"/>
                  <a:gd name="T8" fmla="*/ 134 w 157"/>
                  <a:gd name="T9" fmla="*/ 25 h 99"/>
                  <a:gd name="T10" fmla="*/ 126 w 157"/>
                  <a:gd name="T11" fmla="*/ 32 h 99"/>
                  <a:gd name="T12" fmla="*/ 118 w 157"/>
                  <a:gd name="T13" fmla="*/ 39 h 99"/>
                  <a:gd name="T14" fmla="*/ 109 w 157"/>
                  <a:gd name="T15" fmla="*/ 48 h 99"/>
                  <a:gd name="T16" fmla="*/ 99 w 157"/>
                  <a:gd name="T17" fmla="*/ 54 h 99"/>
                  <a:gd name="T18" fmla="*/ 89 w 157"/>
                  <a:gd name="T19" fmla="*/ 62 h 99"/>
                  <a:gd name="T20" fmla="*/ 79 w 157"/>
                  <a:gd name="T21" fmla="*/ 67 h 99"/>
                  <a:gd name="T22" fmla="*/ 68 w 157"/>
                  <a:gd name="T23" fmla="*/ 74 h 99"/>
                  <a:gd name="T24" fmla="*/ 57 w 157"/>
                  <a:gd name="T25" fmla="*/ 77 h 99"/>
                  <a:gd name="T26" fmla="*/ 44 w 157"/>
                  <a:gd name="T27" fmla="*/ 83 h 99"/>
                  <a:gd name="T28" fmla="*/ 33 w 157"/>
                  <a:gd name="T29" fmla="*/ 86 h 99"/>
                  <a:gd name="T30" fmla="*/ 22 w 157"/>
                  <a:gd name="T31" fmla="*/ 89 h 99"/>
                  <a:gd name="T32" fmla="*/ 11 w 157"/>
                  <a:gd name="T33" fmla="*/ 91 h 99"/>
                  <a:gd name="T34" fmla="*/ 0 w 157"/>
                  <a:gd name="T35" fmla="*/ 92 h 99"/>
                  <a:gd name="T36" fmla="*/ 0 w 157"/>
                  <a:gd name="T37" fmla="*/ 99 h 99"/>
                  <a:gd name="T38" fmla="*/ 12 w 157"/>
                  <a:gd name="T39" fmla="*/ 99 h 99"/>
                  <a:gd name="T40" fmla="*/ 23 w 157"/>
                  <a:gd name="T41" fmla="*/ 96 h 99"/>
                  <a:gd name="T42" fmla="*/ 35 w 157"/>
                  <a:gd name="T43" fmla="*/ 93 h 99"/>
                  <a:gd name="T44" fmla="*/ 48 w 157"/>
                  <a:gd name="T45" fmla="*/ 90 h 99"/>
                  <a:gd name="T46" fmla="*/ 59 w 157"/>
                  <a:gd name="T47" fmla="*/ 85 h 99"/>
                  <a:gd name="T48" fmla="*/ 70 w 157"/>
                  <a:gd name="T49" fmla="*/ 80 h 99"/>
                  <a:gd name="T50" fmla="*/ 81 w 157"/>
                  <a:gd name="T51" fmla="*/ 74 h 99"/>
                  <a:gd name="T52" fmla="*/ 93 w 157"/>
                  <a:gd name="T53" fmla="*/ 67 h 99"/>
                  <a:gd name="T54" fmla="*/ 104 w 157"/>
                  <a:gd name="T55" fmla="*/ 60 h 99"/>
                  <a:gd name="T56" fmla="*/ 114 w 157"/>
                  <a:gd name="T57" fmla="*/ 53 h 99"/>
                  <a:gd name="T58" fmla="*/ 123 w 157"/>
                  <a:gd name="T59" fmla="*/ 45 h 99"/>
                  <a:gd name="T60" fmla="*/ 132 w 157"/>
                  <a:gd name="T61" fmla="*/ 37 h 99"/>
                  <a:gd name="T62" fmla="*/ 139 w 157"/>
                  <a:gd name="T63" fmla="*/ 29 h 99"/>
                  <a:gd name="T64" fmla="*/ 146 w 157"/>
                  <a:gd name="T65" fmla="*/ 21 h 99"/>
                  <a:gd name="T66" fmla="*/ 152 w 157"/>
                  <a:gd name="T67" fmla="*/ 12 h 99"/>
                  <a:gd name="T68" fmla="*/ 157 w 157"/>
                  <a:gd name="T69" fmla="*/ 4 h 99"/>
                  <a:gd name="T70" fmla="*/ 152 w 157"/>
                  <a:gd name="T71" fmla="*/ 0 h 99"/>
                  <a:gd name="T72" fmla="*/ 155 w 157"/>
                  <a:gd name="T7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99">
                    <a:moveTo>
                      <a:pt x="155" y="6"/>
                    </a:moveTo>
                    <a:lnTo>
                      <a:pt x="151" y="1"/>
                    </a:lnTo>
                    <a:lnTo>
                      <a:pt x="146" y="9"/>
                    </a:lnTo>
                    <a:lnTo>
                      <a:pt x="141" y="17"/>
                    </a:lnTo>
                    <a:lnTo>
                      <a:pt x="134" y="25"/>
                    </a:lnTo>
                    <a:lnTo>
                      <a:pt x="126" y="32"/>
                    </a:lnTo>
                    <a:lnTo>
                      <a:pt x="118" y="39"/>
                    </a:lnTo>
                    <a:lnTo>
                      <a:pt x="109" y="48"/>
                    </a:lnTo>
                    <a:lnTo>
                      <a:pt x="99" y="54"/>
                    </a:lnTo>
                    <a:lnTo>
                      <a:pt x="89" y="62"/>
                    </a:lnTo>
                    <a:lnTo>
                      <a:pt x="79" y="67"/>
                    </a:lnTo>
                    <a:lnTo>
                      <a:pt x="68" y="74"/>
                    </a:lnTo>
                    <a:lnTo>
                      <a:pt x="57" y="77"/>
                    </a:lnTo>
                    <a:lnTo>
                      <a:pt x="44" y="83"/>
                    </a:lnTo>
                    <a:lnTo>
                      <a:pt x="33" y="86"/>
                    </a:lnTo>
                    <a:lnTo>
                      <a:pt x="22" y="89"/>
                    </a:lnTo>
                    <a:lnTo>
                      <a:pt x="11" y="91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2" y="99"/>
                    </a:lnTo>
                    <a:lnTo>
                      <a:pt x="23" y="96"/>
                    </a:lnTo>
                    <a:lnTo>
                      <a:pt x="35" y="93"/>
                    </a:lnTo>
                    <a:lnTo>
                      <a:pt x="48" y="90"/>
                    </a:lnTo>
                    <a:lnTo>
                      <a:pt x="59" y="85"/>
                    </a:lnTo>
                    <a:lnTo>
                      <a:pt x="70" y="80"/>
                    </a:lnTo>
                    <a:lnTo>
                      <a:pt x="81" y="74"/>
                    </a:lnTo>
                    <a:lnTo>
                      <a:pt x="93" y="67"/>
                    </a:lnTo>
                    <a:lnTo>
                      <a:pt x="104" y="60"/>
                    </a:lnTo>
                    <a:lnTo>
                      <a:pt x="114" y="53"/>
                    </a:lnTo>
                    <a:lnTo>
                      <a:pt x="123" y="45"/>
                    </a:lnTo>
                    <a:lnTo>
                      <a:pt x="132" y="37"/>
                    </a:lnTo>
                    <a:lnTo>
                      <a:pt x="139" y="29"/>
                    </a:lnTo>
                    <a:lnTo>
                      <a:pt x="146" y="21"/>
                    </a:lnTo>
                    <a:lnTo>
                      <a:pt x="152" y="12"/>
                    </a:lnTo>
                    <a:lnTo>
                      <a:pt x="157" y="4"/>
                    </a:lnTo>
                    <a:lnTo>
                      <a:pt x="152" y="0"/>
                    </a:lnTo>
                    <a:lnTo>
                      <a:pt x="15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0" name="Freeform 2674">
                <a:extLst>
                  <a:ext uri="{FF2B5EF4-FFF2-40B4-BE49-F238E27FC236}">
                    <a16:creationId xmlns:a16="http://schemas.microsoft.com/office/drawing/2014/main" id="{6DEF686D-B4AC-471F-90B3-98631B13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487"/>
                <a:ext cx="108" cy="21"/>
              </a:xfrm>
              <a:custGeom>
                <a:avLst/>
                <a:gdLst>
                  <a:gd name="T0" fmla="*/ 6 w 323"/>
                  <a:gd name="T1" fmla="*/ 1 h 64"/>
                  <a:gd name="T2" fmla="*/ 2 w 323"/>
                  <a:gd name="T3" fmla="*/ 6 h 64"/>
                  <a:gd name="T4" fmla="*/ 19 w 323"/>
                  <a:gd name="T5" fmla="*/ 17 h 64"/>
                  <a:gd name="T6" fmla="*/ 38 w 323"/>
                  <a:gd name="T7" fmla="*/ 27 h 64"/>
                  <a:gd name="T8" fmla="*/ 57 w 323"/>
                  <a:gd name="T9" fmla="*/ 37 h 64"/>
                  <a:gd name="T10" fmla="*/ 77 w 323"/>
                  <a:gd name="T11" fmla="*/ 45 h 64"/>
                  <a:gd name="T12" fmla="*/ 96 w 323"/>
                  <a:gd name="T13" fmla="*/ 51 h 64"/>
                  <a:gd name="T14" fmla="*/ 116 w 323"/>
                  <a:gd name="T15" fmla="*/ 58 h 64"/>
                  <a:gd name="T16" fmla="*/ 136 w 323"/>
                  <a:gd name="T17" fmla="*/ 61 h 64"/>
                  <a:gd name="T18" fmla="*/ 158 w 323"/>
                  <a:gd name="T19" fmla="*/ 63 h 64"/>
                  <a:gd name="T20" fmla="*/ 180 w 323"/>
                  <a:gd name="T21" fmla="*/ 64 h 64"/>
                  <a:gd name="T22" fmla="*/ 200 w 323"/>
                  <a:gd name="T23" fmla="*/ 63 h 64"/>
                  <a:gd name="T24" fmla="*/ 222 w 323"/>
                  <a:gd name="T25" fmla="*/ 61 h 64"/>
                  <a:gd name="T26" fmla="*/ 242 w 323"/>
                  <a:gd name="T27" fmla="*/ 56 h 64"/>
                  <a:gd name="T28" fmla="*/ 263 w 323"/>
                  <a:gd name="T29" fmla="*/ 50 h 64"/>
                  <a:gd name="T30" fmla="*/ 282 w 323"/>
                  <a:gd name="T31" fmla="*/ 42 h 64"/>
                  <a:gd name="T32" fmla="*/ 302 w 323"/>
                  <a:gd name="T33" fmla="*/ 32 h 64"/>
                  <a:gd name="T34" fmla="*/ 323 w 323"/>
                  <a:gd name="T35" fmla="*/ 19 h 64"/>
                  <a:gd name="T36" fmla="*/ 318 w 323"/>
                  <a:gd name="T37" fmla="*/ 14 h 64"/>
                  <a:gd name="T38" fmla="*/ 300 w 323"/>
                  <a:gd name="T39" fmla="*/ 26 h 64"/>
                  <a:gd name="T40" fmla="*/ 280 w 323"/>
                  <a:gd name="T41" fmla="*/ 35 h 64"/>
                  <a:gd name="T42" fmla="*/ 260 w 323"/>
                  <a:gd name="T43" fmla="*/ 43 h 64"/>
                  <a:gd name="T44" fmla="*/ 241 w 323"/>
                  <a:gd name="T45" fmla="*/ 50 h 64"/>
                  <a:gd name="T46" fmla="*/ 219 w 323"/>
                  <a:gd name="T47" fmla="*/ 53 h 64"/>
                  <a:gd name="T48" fmla="*/ 200 w 323"/>
                  <a:gd name="T49" fmla="*/ 56 h 64"/>
                  <a:gd name="T50" fmla="*/ 180 w 323"/>
                  <a:gd name="T51" fmla="*/ 56 h 64"/>
                  <a:gd name="T52" fmla="*/ 158 w 323"/>
                  <a:gd name="T53" fmla="*/ 56 h 64"/>
                  <a:gd name="T54" fmla="*/ 137 w 323"/>
                  <a:gd name="T55" fmla="*/ 54 h 64"/>
                  <a:gd name="T56" fmla="*/ 118 w 323"/>
                  <a:gd name="T57" fmla="*/ 50 h 64"/>
                  <a:gd name="T58" fmla="*/ 98 w 323"/>
                  <a:gd name="T59" fmla="*/ 45 h 64"/>
                  <a:gd name="T60" fmla="*/ 79 w 323"/>
                  <a:gd name="T61" fmla="*/ 38 h 64"/>
                  <a:gd name="T62" fmla="*/ 59 w 323"/>
                  <a:gd name="T63" fmla="*/ 31 h 64"/>
                  <a:gd name="T64" fmla="*/ 41 w 323"/>
                  <a:gd name="T65" fmla="*/ 23 h 64"/>
                  <a:gd name="T66" fmla="*/ 23 w 323"/>
                  <a:gd name="T67" fmla="*/ 12 h 64"/>
                  <a:gd name="T68" fmla="*/ 5 w 323"/>
                  <a:gd name="T69" fmla="*/ 0 h 64"/>
                  <a:gd name="T70" fmla="*/ 0 w 323"/>
                  <a:gd name="T71" fmla="*/ 5 h 64"/>
                  <a:gd name="T72" fmla="*/ 6 w 323"/>
                  <a:gd name="T7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3" h="64">
                    <a:moveTo>
                      <a:pt x="6" y="1"/>
                    </a:moveTo>
                    <a:lnTo>
                      <a:pt x="2" y="6"/>
                    </a:lnTo>
                    <a:lnTo>
                      <a:pt x="19" y="17"/>
                    </a:lnTo>
                    <a:lnTo>
                      <a:pt x="38" y="27"/>
                    </a:lnTo>
                    <a:lnTo>
                      <a:pt x="57" y="37"/>
                    </a:lnTo>
                    <a:lnTo>
                      <a:pt x="77" y="45"/>
                    </a:lnTo>
                    <a:lnTo>
                      <a:pt x="96" y="51"/>
                    </a:lnTo>
                    <a:lnTo>
                      <a:pt x="116" y="58"/>
                    </a:lnTo>
                    <a:lnTo>
                      <a:pt x="136" y="61"/>
                    </a:lnTo>
                    <a:lnTo>
                      <a:pt x="158" y="63"/>
                    </a:lnTo>
                    <a:lnTo>
                      <a:pt x="180" y="64"/>
                    </a:lnTo>
                    <a:lnTo>
                      <a:pt x="200" y="63"/>
                    </a:lnTo>
                    <a:lnTo>
                      <a:pt x="222" y="61"/>
                    </a:lnTo>
                    <a:lnTo>
                      <a:pt x="242" y="56"/>
                    </a:lnTo>
                    <a:lnTo>
                      <a:pt x="263" y="50"/>
                    </a:lnTo>
                    <a:lnTo>
                      <a:pt x="282" y="42"/>
                    </a:lnTo>
                    <a:lnTo>
                      <a:pt x="302" y="32"/>
                    </a:lnTo>
                    <a:lnTo>
                      <a:pt x="323" y="19"/>
                    </a:lnTo>
                    <a:lnTo>
                      <a:pt x="318" y="14"/>
                    </a:lnTo>
                    <a:lnTo>
                      <a:pt x="300" y="26"/>
                    </a:lnTo>
                    <a:lnTo>
                      <a:pt x="280" y="35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19" y="53"/>
                    </a:lnTo>
                    <a:lnTo>
                      <a:pt x="200" y="56"/>
                    </a:lnTo>
                    <a:lnTo>
                      <a:pt x="180" y="56"/>
                    </a:lnTo>
                    <a:lnTo>
                      <a:pt x="158" y="56"/>
                    </a:lnTo>
                    <a:lnTo>
                      <a:pt x="137" y="54"/>
                    </a:lnTo>
                    <a:lnTo>
                      <a:pt x="118" y="50"/>
                    </a:lnTo>
                    <a:lnTo>
                      <a:pt x="98" y="45"/>
                    </a:lnTo>
                    <a:lnTo>
                      <a:pt x="79" y="38"/>
                    </a:lnTo>
                    <a:lnTo>
                      <a:pt x="59" y="31"/>
                    </a:lnTo>
                    <a:lnTo>
                      <a:pt x="41" y="23"/>
                    </a:lnTo>
                    <a:lnTo>
                      <a:pt x="23" y="1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1" name="Freeform 2675">
                <a:extLst>
                  <a:ext uri="{FF2B5EF4-FFF2-40B4-BE49-F238E27FC236}">
                    <a16:creationId xmlns:a16="http://schemas.microsoft.com/office/drawing/2014/main" id="{33D56065-B757-48CF-B24F-53360A48C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318"/>
                <a:ext cx="119" cy="130"/>
              </a:xfrm>
              <a:custGeom>
                <a:avLst/>
                <a:gdLst>
                  <a:gd name="T0" fmla="*/ 327 w 357"/>
                  <a:gd name="T1" fmla="*/ 79 h 388"/>
                  <a:gd name="T2" fmla="*/ 318 w 357"/>
                  <a:gd name="T3" fmla="*/ 100 h 388"/>
                  <a:gd name="T4" fmla="*/ 305 w 357"/>
                  <a:gd name="T5" fmla="*/ 125 h 388"/>
                  <a:gd name="T6" fmla="*/ 289 w 357"/>
                  <a:gd name="T7" fmla="*/ 146 h 388"/>
                  <a:gd name="T8" fmla="*/ 278 w 357"/>
                  <a:gd name="T9" fmla="*/ 161 h 388"/>
                  <a:gd name="T10" fmla="*/ 262 w 357"/>
                  <a:gd name="T11" fmla="*/ 169 h 388"/>
                  <a:gd name="T12" fmla="*/ 242 w 357"/>
                  <a:gd name="T13" fmla="*/ 168 h 388"/>
                  <a:gd name="T14" fmla="*/ 221 w 357"/>
                  <a:gd name="T15" fmla="*/ 159 h 388"/>
                  <a:gd name="T16" fmla="*/ 205 w 357"/>
                  <a:gd name="T17" fmla="*/ 137 h 388"/>
                  <a:gd name="T18" fmla="*/ 193 w 357"/>
                  <a:gd name="T19" fmla="*/ 115 h 388"/>
                  <a:gd name="T20" fmla="*/ 172 w 357"/>
                  <a:gd name="T21" fmla="*/ 89 h 388"/>
                  <a:gd name="T22" fmla="*/ 149 w 357"/>
                  <a:gd name="T23" fmla="*/ 66 h 388"/>
                  <a:gd name="T24" fmla="*/ 122 w 357"/>
                  <a:gd name="T25" fmla="*/ 43 h 388"/>
                  <a:gd name="T26" fmla="*/ 94 w 357"/>
                  <a:gd name="T27" fmla="*/ 23 h 388"/>
                  <a:gd name="T28" fmla="*/ 64 w 357"/>
                  <a:gd name="T29" fmla="*/ 10 h 388"/>
                  <a:gd name="T30" fmla="*/ 37 w 357"/>
                  <a:gd name="T31" fmla="*/ 2 h 388"/>
                  <a:gd name="T32" fmla="*/ 14 w 357"/>
                  <a:gd name="T33" fmla="*/ 21 h 388"/>
                  <a:gd name="T34" fmla="*/ 3 w 357"/>
                  <a:gd name="T35" fmla="*/ 66 h 388"/>
                  <a:gd name="T36" fmla="*/ 0 w 357"/>
                  <a:gd name="T37" fmla="*/ 113 h 388"/>
                  <a:gd name="T38" fmla="*/ 1 w 357"/>
                  <a:gd name="T39" fmla="*/ 162 h 388"/>
                  <a:gd name="T40" fmla="*/ 5 w 357"/>
                  <a:gd name="T41" fmla="*/ 213 h 388"/>
                  <a:gd name="T42" fmla="*/ 12 w 357"/>
                  <a:gd name="T43" fmla="*/ 264 h 388"/>
                  <a:gd name="T44" fmla="*/ 17 w 357"/>
                  <a:gd name="T45" fmla="*/ 315 h 388"/>
                  <a:gd name="T46" fmla="*/ 21 w 357"/>
                  <a:gd name="T47" fmla="*/ 364 h 388"/>
                  <a:gd name="T48" fmla="*/ 36 w 357"/>
                  <a:gd name="T49" fmla="*/ 372 h 388"/>
                  <a:gd name="T50" fmla="*/ 80 w 357"/>
                  <a:gd name="T51" fmla="*/ 340 h 388"/>
                  <a:gd name="T52" fmla="*/ 143 w 357"/>
                  <a:gd name="T53" fmla="*/ 311 h 388"/>
                  <a:gd name="T54" fmla="*/ 213 w 357"/>
                  <a:gd name="T55" fmla="*/ 281 h 388"/>
                  <a:gd name="T56" fmla="*/ 278 w 357"/>
                  <a:gd name="T57" fmla="*/ 247 h 388"/>
                  <a:gd name="T58" fmla="*/ 328 w 357"/>
                  <a:gd name="T59" fmla="*/ 208 h 388"/>
                  <a:gd name="T60" fmla="*/ 355 w 357"/>
                  <a:gd name="T61" fmla="*/ 161 h 388"/>
                  <a:gd name="T62" fmla="*/ 348 w 357"/>
                  <a:gd name="T63" fmla="*/ 10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388">
                    <a:moveTo>
                      <a:pt x="328" y="71"/>
                    </a:moveTo>
                    <a:lnTo>
                      <a:pt x="327" y="79"/>
                    </a:lnTo>
                    <a:lnTo>
                      <a:pt x="324" y="89"/>
                    </a:lnTo>
                    <a:lnTo>
                      <a:pt x="318" y="100"/>
                    </a:lnTo>
                    <a:lnTo>
                      <a:pt x="313" y="113"/>
                    </a:lnTo>
                    <a:lnTo>
                      <a:pt x="305" y="125"/>
                    </a:lnTo>
                    <a:lnTo>
                      <a:pt x="298" y="136"/>
                    </a:lnTo>
                    <a:lnTo>
                      <a:pt x="289" y="146"/>
                    </a:lnTo>
                    <a:lnTo>
                      <a:pt x="283" y="154"/>
                    </a:lnTo>
                    <a:lnTo>
                      <a:pt x="278" y="161"/>
                    </a:lnTo>
                    <a:lnTo>
                      <a:pt x="270" y="166"/>
                    </a:lnTo>
                    <a:lnTo>
                      <a:pt x="262" y="169"/>
                    </a:lnTo>
                    <a:lnTo>
                      <a:pt x="252" y="169"/>
                    </a:lnTo>
                    <a:lnTo>
                      <a:pt x="242" y="168"/>
                    </a:lnTo>
                    <a:lnTo>
                      <a:pt x="232" y="164"/>
                    </a:lnTo>
                    <a:lnTo>
                      <a:pt x="221" y="159"/>
                    </a:lnTo>
                    <a:lnTo>
                      <a:pt x="209" y="149"/>
                    </a:lnTo>
                    <a:lnTo>
                      <a:pt x="205" y="137"/>
                    </a:lnTo>
                    <a:lnTo>
                      <a:pt x="199" y="127"/>
                    </a:lnTo>
                    <a:lnTo>
                      <a:pt x="193" y="115"/>
                    </a:lnTo>
                    <a:lnTo>
                      <a:pt x="184" y="103"/>
                    </a:lnTo>
                    <a:lnTo>
                      <a:pt x="172" y="89"/>
                    </a:lnTo>
                    <a:lnTo>
                      <a:pt x="161" y="78"/>
                    </a:lnTo>
                    <a:lnTo>
                      <a:pt x="149" y="66"/>
                    </a:lnTo>
                    <a:lnTo>
                      <a:pt x="137" y="53"/>
                    </a:lnTo>
                    <a:lnTo>
                      <a:pt x="122" y="43"/>
                    </a:lnTo>
                    <a:lnTo>
                      <a:pt x="109" y="33"/>
                    </a:lnTo>
                    <a:lnTo>
                      <a:pt x="94" y="23"/>
                    </a:lnTo>
                    <a:lnTo>
                      <a:pt x="78" y="15"/>
                    </a:lnTo>
                    <a:lnTo>
                      <a:pt x="64" y="10"/>
                    </a:lnTo>
                    <a:lnTo>
                      <a:pt x="49" y="4"/>
                    </a:lnTo>
                    <a:lnTo>
                      <a:pt x="37" y="2"/>
                    </a:lnTo>
                    <a:lnTo>
                      <a:pt x="23" y="0"/>
                    </a:lnTo>
                    <a:lnTo>
                      <a:pt x="14" y="21"/>
                    </a:lnTo>
                    <a:lnTo>
                      <a:pt x="9" y="43"/>
                    </a:lnTo>
                    <a:lnTo>
                      <a:pt x="3" y="66"/>
                    </a:lnTo>
                    <a:lnTo>
                      <a:pt x="1" y="89"/>
                    </a:lnTo>
                    <a:lnTo>
                      <a:pt x="0" y="113"/>
                    </a:lnTo>
                    <a:lnTo>
                      <a:pt x="0" y="137"/>
                    </a:lnTo>
                    <a:lnTo>
                      <a:pt x="1" y="162"/>
                    </a:lnTo>
                    <a:lnTo>
                      <a:pt x="3" y="187"/>
                    </a:lnTo>
                    <a:lnTo>
                      <a:pt x="5" y="213"/>
                    </a:lnTo>
                    <a:lnTo>
                      <a:pt x="9" y="238"/>
                    </a:lnTo>
                    <a:lnTo>
                      <a:pt x="12" y="264"/>
                    </a:lnTo>
                    <a:lnTo>
                      <a:pt x="14" y="289"/>
                    </a:lnTo>
                    <a:lnTo>
                      <a:pt x="17" y="315"/>
                    </a:lnTo>
                    <a:lnTo>
                      <a:pt x="19" y="339"/>
                    </a:lnTo>
                    <a:lnTo>
                      <a:pt x="21" y="364"/>
                    </a:lnTo>
                    <a:lnTo>
                      <a:pt x="21" y="388"/>
                    </a:lnTo>
                    <a:lnTo>
                      <a:pt x="36" y="372"/>
                    </a:lnTo>
                    <a:lnTo>
                      <a:pt x="56" y="356"/>
                    </a:lnTo>
                    <a:lnTo>
                      <a:pt x="80" y="340"/>
                    </a:lnTo>
                    <a:lnTo>
                      <a:pt x="111" y="327"/>
                    </a:lnTo>
                    <a:lnTo>
                      <a:pt x="143" y="311"/>
                    </a:lnTo>
                    <a:lnTo>
                      <a:pt x="178" y="297"/>
                    </a:lnTo>
                    <a:lnTo>
                      <a:pt x="213" y="281"/>
                    </a:lnTo>
                    <a:lnTo>
                      <a:pt x="245" y="264"/>
                    </a:lnTo>
                    <a:lnTo>
                      <a:pt x="278" y="247"/>
                    </a:lnTo>
                    <a:lnTo>
                      <a:pt x="306" y="228"/>
                    </a:lnTo>
                    <a:lnTo>
                      <a:pt x="328" y="208"/>
                    </a:lnTo>
                    <a:lnTo>
                      <a:pt x="346" y="186"/>
                    </a:lnTo>
                    <a:lnTo>
                      <a:pt x="355" y="161"/>
                    </a:lnTo>
                    <a:lnTo>
                      <a:pt x="357" y="134"/>
                    </a:lnTo>
                    <a:lnTo>
                      <a:pt x="348" y="104"/>
                    </a:lnTo>
                    <a:lnTo>
                      <a:pt x="328" y="7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2" name="Freeform 2676">
                <a:extLst>
                  <a:ext uri="{FF2B5EF4-FFF2-40B4-BE49-F238E27FC236}">
                    <a16:creationId xmlns:a16="http://schemas.microsoft.com/office/drawing/2014/main" id="{8D45AB19-2952-4180-AA67-31E986F3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342"/>
                <a:ext cx="18" cy="29"/>
              </a:xfrm>
              <a:custGeom>
                <a:avLst/>
                <a:gdLst>
                  <a:gd name="T0" fmla="*/ 6 w 52"/>
                  <a:gd name="T1" fmla="*/ 85 h 85"/>
                  <a:gd name="T2" fmla="*/ 12 w 52"/>
                  <a:gd name="T3" fmla="*/ 77 h 85"/>
                  <a:gd name="T4" fmla="*/ 20 w 52"/>
                  <a:gd name="T5" fmla="*/ 67 h 85"/>
                  <a:gd name="T6" fmla="*/ 27 w 52"/>
                  <a:gd name="T7" fmla="*/ 55 h 85"/>
                  <a:gd name="T8" fmla="*/ 34 w 52"/>
                  <a:gd name="T9" fmla="*/ 42 h 85"/>
                  <a:gd name="T10" fmla="*/ 40 w 52"/>
                  <a:gd name="T11" fmla="*/ 31 h 85"/>
                  <a:gd name="T12" fmla="*/ 47 w 52"/>
                  <a:gd name="T13" fmla="*/ 19 h 85"/>
                  <a:gd name="T14" fmla="*/ 51 w 52"/>
                  <a:gd name="T15" fmla="*/ 9 h 85"/>
                  <a:gd name="T16" fmla="*/ 52 w 52"/>
                  <a:gd name="T17" fmla="*/ 0 h 85"/>
                  <a:gd name="T18" fmla="*/ 44 w 52"/>
                  <a:gd name="T19" fmla="*/ 0 h 85"/>
                  <a:gd name="T20" fmla="*/ 43 w 52"/>
                  <a:gd name="T21" fmla="*/ 7 h 85"/>
                  <a:gd name="T22" fmla="*/ 39 w 52"/>
                  <a:gd name="T23" fmla="*/ 16 h 85"/>
                  <a:gd name="T24" fmla="*/ 35 w 52"/>
                  <a:gd name="T25" fmla="*/ 28 h 85"/>
                  <a:gd name="T26" fmla="*/ 29 w 52"/>
                  <a:gd name="T27" fmla="*/ 40 h 85"/>
                  <a:gd name="T28" fmla="*/ 21 w 52"/>
                  <a:gd name="T29" fmla="*/ 51 h 85"/>
                  <a:gd name="T30" fmla="*/ 15 w 52"/>
                  <a:gd name="T31" fmla="*/ 62 h 85"/>
                  <a:gd name="T32" fmla="*/ 7 w 52"/>
                  <a:gd name="T33" fmla="*/ 72 h 85"/>
                  <a:gd name="T34" fmla="*/ 0 w 52"/>
                  <a:gd name="T35" fmla="*/ 80 h 85"/>
                  <a:gd name="T36" fmla="*/ 6 w 52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85">
                    <a:moveTo>
                      <a:pt x="6" y="85"/>
                    </a:moveTo>
                    <a:lnTo>
                      <a:pt x="12" y="77"/>
                    </a:lnTo>
                    <a:lnTo>
                      <a:pt x="20" y="67"/>
                    </a:lnTo>
                    <a:lnTo>
                      <a:pt x="27" y="55"/>
                    </a:lnTo>
                    <a:lnTo>
                      <a:pt x="34" y="42"/>
                    </a:lnTo>
                    <a:lnTo>
                      <a:pt x="40" y="31"/>
                    </a:lnTo>
                    <a:lnTo>
                      <a:pt x="47" y="19"/>
                    </a:lnTo>
                    <a:lnTo>
                      <a:pt x="51" y="9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3" y="7"/>
                    </a:lnTo>
                    <a:lnTo>
                      <a:pt x="39" y="16"/>
                    </a:lnTo>
                    <a:lnTo>
                      <a:pt x="35" y="28"/>
                    </a:lnTo>
                    <a:lnTo>
                      <a:pt x="29" y="40"/>
                    </a:lnTo>
                    <a:lnTo>
                      <a:pt x="21" y="51"/>
                    </a:lnTo>
                    <a:lnTo>
                      <a:pt x="15" y="62"/>
                    </a:lnTo>
                    <a:lnTo>
                      <a:pt x="7" y="72"/>
                    </a:lnTo>
                    <a:lnTo>
                      <a:pt x="0" y="80"/>
                    </a:lnTo>
                    <a:lnTo>
                      <a:pt x="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3" name="Freeform 2677">
                <a:extLst>
                  <a:ext uri="{FF2B5EF4-FFF2-40B4-BE49-F238E27FC236}">
                    <a16:creationId xmlns:a16="http://schemas.microsoft.com/office/drawing/2014/main" id="{8F7F42C6-CFE3-428E-89CA-B1E68F714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67"/>
                <a:ext cx="27" cy="9"/>
              </a:xfrm>
              <a:custGeom>
                <a:avLst/>
                <a:gdLst>
                  <a:gd name="T0" fmla="*/ 0 w 80"/>
                  <a:gd name="T1" fmla="*/ 5 h 27"/>
                  <a:gd name="T2" fmla="*/ 1 w 80"/>
                  <a:gd name="T3" fmla="*/ 7 h 27"/>
                  <a:gd name="T4" fmla="*/ 11 w 80"/>
                  <a:gd name="T5" fmla="*/ 16 h 27"/>
                  <a:gd name="T6" fmla="*/ 24 w 80"/>
                  <a:gd name="T7" fmla="*/ 23 h 27"/>
                  <a:gd name="T8" fmla="*/ 35 w 80"/>
                  <a:gd name="T9" fmla="*/ 26 h 27"/>
                  <a:gd name="T10" fmla="*/ 45 w 80"/>
                  <a:gd name="T11" fmla="*/ 27 h 27"/>
                  <a:gd name="T12" fmla="*/ 56 w 80"/>
                  <a:gd name="T13" fmla="*/ 27 h 27"/>
                  <a:gd name="T14" fmla="*/ 65 w 80"/>
                  <a:gd name="T15" fmla="*/ 23 h 27"/>
                  <a:gd name="T16" fmla="*/ 73 w 80"/>
                  <a:gd name="T17" fmla="*/ 18 h 27"/>
                  <a:gd name="T18" fmla="*/ 80 w 80"/>
                  <a:gd name="T19" fmla="*/ 12 h 27"/>
                  <a:gd name="T20" fmla="*/ 73 w 80"/>
                  <a:gd name="T21" fmla="*/ 7 h 27"/>
                  <a:gd name="T22" fmla="*/ 69 w 80"/>
                  <a:gd name="T23" fmla="*/ 14 h 27"/>
                  <a:gd name="T24" fmla="*/ 62 w 80"/>
                  <a:gd name="T25" fmla="*/ 17 h 27"/>
                  <a:gd name="T26" fmla="*/ 54 w 80"/>
                  <a:gd name="T27" fmla="*/ 19 h 27"/>
                  <a:gd name="T28" fmla="*/ 45 w 80"/>
                  <a:gd name="T29" fmla="*/ 21 h 27"/>
                  <a:gd name="T30" fmla="*/ 36 w 80"/>
                  <a:gd name="T31" fmla="*/ 19 h 27"/>
                  <a:gd name="T32" fmla="*/ 27 w 80"/>
                  <a:gd name="T33" fmla="*/ 16 h 27"/>
                  <a:gd name="T34" fmla="*/ 16 w 80"/>
                  <a:gd name="T35" fmla="*/ 10 h 27"/>
                  <a:gd name="T36" fmla="*/ 6 w 80"/>
                  <a:gd name="T37" fmla="*/ 0 h 27"/>
                  <a:gd name="T38" fmla="*/ 7 w 80"/>
                  <a:gd name="T39" fmla="*/ 3 h 27"/>
                  <a:gd name="T40" fmla="*/ 0 w 80"/>
                  <a:gd name="T41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0" y="5"/>
                    </a:moveTo>
                    <a:lnTo>
                      <a:pt x="1" y="7"/>
                    </a:lnTo>
                    <a:lnTo>
                      <a:pt x="11" y="16"/>
                    </a:lnTo>
                    <a:lnTo>
                      <a:pt x="24" y="23"/>
                    </a:lnTo>
                    <a:lnTo>
                      <a:pt x="35" y="26"/>
                    </a:lnTo>
                    <a:lnTo>
                      <a:pt x="45" y="27"/>
                    </a:lnTo>
                    <a:lnTo>
                      <a:pt x="56" y="27"/>
                    </a:lnTo>
                    <a:lnTo>
                      <a:pt x="65" y="23"/>
                    </a:lnTo>
                    <a:lnTo>
                      <a:pt x="73" y="18"/>
                    </a:lnTo>
                    <a:lnTo>
                      <a:pt x="80" y="12"/>
                    </a:lnTo>
                    <a:lnTo>
                      <a:pt x="73" y="7"/>
                    </a:lnTo>
                    <a:lnTo>
                      <a:pt x="69" y="14"/>
                    </a:lnTo>
                    <a:lnTo>
                      <a:pt x="62" y="17"/>
                    </a:lnTo>
                    <a:lnTo>
                      <a:pt x="54" y="19"/>
                    </a:lnTo>
                    <a:lnTo>
                      <a:pt x="45" y="21"/>
                    </a:lnTo>
                    <a:lnTo>
                      <a:pt x="36" y="19"/>
                    </a:lnTo>
                    <a:lnTo>
                      <a:pt x="27" y="16"/>
                    </a:lnTo>
                    <a:lnTo>
                      <a:pt x="16" y="1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4" name="Freeform 2678">
                <a:extLst>
                  <a:ext uri="{FF2B5EF4-FFF2-40B4-BE49-F238E27FC236}">
                    <a16:creationId xmlns:a16="http://schemas.microsoft.com/office/drawing/2014/main" id="{15853B67-9AAD-4581-9767-EBF52D118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317"/>
                <a:ext cx="65" cy="51"/>
              </a:xfrm>
              <a:custGeom>
                <a:avLst/>
                <a:gdLst>
                  <a:gd name="T0" fmla="*/ 8 w 194"/>
                  <a:gd name="T1" fmla="*/ 5 h 153"/>
                  <a:gd name="T2" fmla="*/ 3 w 194"/>
                  <a:gd name="T3" fmla="*/ 7 h 153"/>
                  <a:gd name="T4" fmla="*/ 17 w 194"/>
                  <a:gd name="T5" fmla="*/ 8 h 153"/>
                  <a:gd name="T6" fmla="*/ 29 w 194"/>
                  <a:gd name="T7" fmla="*/ 11 h 153"/>
                  <a:gd name="T8" fmla="*/ 44 w 194"/>
                  <a:gd name="T9" fmla="*/ 17 h 153"/>
                  <a:gd name="T10" fmla="*/ 58 w 194"/>
                  <a:gd name="T11" fmla="*/ 21 h 153"/>
                  <a:gd name="T12" fmla="*/ 72 w 194"/>
                  <a:gd name="T13" fmla="*/ 29 h 153"/>
                  <a:gd name="T14" fmla="*/ 86 w 194"/>
                  <a:gd name="T15" fmla="*/ 39 h 153"/>
                  <a:gd name="T16" fmla="*/ 100 w 194"/>
                  <a:gd name="T17" fmla="*/ 49 h 153"/>
                  <a:gd name="T18" fmla="*/ 115 w 194"/>
                  <a:gd name="T19" fmla="*/ 61 h 153"/>
                  <a:gd name="T20" fmla="*/ 128 w 194"/>
                  <a:gd name="T21" fmla="*/ 72 h 153"/>
                  <a:gd name="T22" fmla="*/ 139 w 194"/>
                  <a:gd name="T23" fmla="*/ 84 h 153"/>
                  <a:gd name="T24" fmla="*/ 150 w 194"/>
                  <a:gd name="T25" fmla="*/ 95 h 153"/>
                  <a:gd name="T26" fmla="*/ 161 w 194"/>
                  <a:gd name="T27" fmla="*/ 109 h 153"/>
                  <a:gd name="T28" fmla="*/ 170 w 194"/>
                  <a:gd name="T29" fmla="*/ 120 h 153"/>
                  <a:gd name="T30" fmla="*/ 177 w 194"/>
                  <a:gd name="T31" fmla="*/ 132 h 153"/>
                  <a:gd name="T32" fmla="*/ 183 w 194"/>
                  <a:gd name="T33" fmla="*/ 142 h 153"/>
                  <a:gd name="T34" fmla="*/ 187 w 194"/>
                  <a:gd name="T35" fmla="*/ 153 h 153"/>
                  <a:gd name="T36" fmla="*/ 194 w 194"/>
                  <a:gd name="T37" fmla="*/ 151 h 153"/>
                  <a:gd name="T38" fmla="*/ 189 w 194"/>
                  <a:gd name="T39" fmla="*/ 140 h 153"/>
                  <a:gd name="T40" fmla="*/ 183 w 194"/>
                  <a:gd name="T41" fmla="*/ 129 h 153"/>
                  <a:gd name="T42" fmla="*/ 176 w 194"/>
                  <a:gd name="T43" fmla="*/ 116 h 153"/>
                  <a:gd name="T44" fmla="*/ 167 w 194"/>
                  <a:gd name="T45" fmla="*/ 104 h 153"/>
                  <a:gd name="T46" fmla="*/ 157 w 194"/>
                  <a:gd name="T47" fmla="*/ 91 h 153"/>
                  <a:gd name="T48" fmla="*/ 144 w 194"/>
                  <a:gd name="T49" fmla="*/ 80 h 153"/>
                  <a:gd name="T50" fmla="*/ 132 w 194"/>
                  <a:gd name="T51" fmla="*/ 66 h 153"/>
                  <a:gd name="T52" fmla="*/ 119 w 194"/>
                  <a:gd name="T53" fmla="*/ 54 h 153"/>
                  <a:gd name="T54" fmla="*/ 104 w 194"/>
                  <a:gd name="T55" fmla="*/ 44 h 153"/>
                  <a:gd name="T56" fmla="*/ 91 w 194"/>
                  <a:gd name="T57" fmla="*/ 34 h 153"/>
                  <a:gd name="T58" fmla="*/ 76 w 194"/>
                  <a:gd name="T59" fmla="*/ 24 h 153"/>
                  <a:gd name="T60" fmla="*/ 60 w 194"/>
                  <a:gd name="T61" fmla="*/ 17 h 153"/>
                  <a:gd name="T62" fmla="*/ 46 w 194"/>
                  <a:gd name="T63" fmla="*/ 9 h 153"/>
                  <a:gd name="T64" fmla="*/ 31 w 194"/>
                  <a:gd name="T65" fmla="*/ 3 h 153"/>
                  <a:gd name="T66" fmla="*/ 18 w 194"/>
                  <a:gd name="T67" fmla="*/ 1 h 153"/>
                  <a:gd name="T68" fmla="*/ 3 w 194"/>
                  <a:gd name="T69" fmla="*/ 0 h 153"/>
                  <a:gd name="T70" fmla="*/ 0 w 194"/>
                  <a:gd name="T71" fmla="*/ 1 h 153"/>
                  <a:gd name="T72" fmla="*/ 8 w 194"/>
                  <a:gd name="T73" fmla="*/ 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4" h="153">
                    <a:moveTo>
                      <a:pt x="8" y="5"/>
                    </a:moveTo>
                    <a:lnTo>
                      <a:pt x="3" y="7"/>
                    </a:lnTo>
                    <a:lnTo>
                      <a:pt x="17" y="8"/>
                    </a:lnTo>
                    <a:lnTo>
                      <a:pt x="29" y="11"/>
                    </a:lnTo>
                    <a:lnTo>
                      <a:pt x="44" y="17"/>
                    </a:lnTo>
                    <a:lnTo>
                      <a:pt x="58" y="21"/>
                    </a:lnTo>
                    <a:lnTo>
                      <a:pt x="72" y="29"/>
                    </a:lnTo>
                    <a:lnTo>
                      <a:pt x="86" y="39"/>
                    </a:lnTo>
                    <a:lnTo>
                      <a:pt x="100" y="49"/>
                    </a:lnTo>
                    <a:lnTo>
                      <a:pt x="115" y="61"/>
                    </a:lnTo>
                    <a:lnTo>
                      <a:pt x="128" y="72"/>
                    </a:lnTo>
                    <a:lnTo>
                      <a:pt x="139" y="84"/>
                    </a:lnTo>
                    <a:lnTo>
                      <a:pt x="150" y="95"/>
                    </a:lnTo>
                    <a:lnTo>
                      <a:pt x="161" y="109"/>
                    </a:lnTo>
                    <a:lnTo>
                      <a:pt x="170" y="120"/>
                    </a:lnTo>
                    <a:lnTo>
                      <a:pt x="177" y="132"/>
                    </a:lnTo>
                    <a:lnTo>
                      <a:pt x="183" y="142"/>
                    </a:lnTo>
                    <a:lnTo>
                      <a:pt x="187" y="153"/>
                    </a:lnTo>
                    <a:lnTo>
                      <a:pt x="194" y="151"/>
                    </a:lnTo>
                    <a:lnTo>
                      <a:pt x="189" y="140"/>
                    </a:lnTo>
                    <a:lnTo>
                      <a:pt x="183" y="129"/>
                    </a:lnTo>
                    <a:lnTo>
                      <a:pt x="176" y="116"/>
                    </a:lnTo>
                    <a:lnTo>
                      <a:pt x="167" y="104"/>
                    </a:lnTo>
                    <a:lnTo>
                      <a:pt x="157" y="91"/>
                    </a:lnTo>
                    <a:lnTo>
                      <a:pt x="144" y="80"/>
                    </a:lnTo>
                    <a:lnTo>
                      <a:pt x="132" y="66"/>
                    </a:lnTo>
                    <a:lnTo>
                      <a:pt x="119" y="54"/>
                    </a:lnTo>
                    <a:lnTo>
                      <a:pt x="104" y="44"/>
                    </a:lnTo>
                    <a:lnTo>
                      <a:pt x="91" y="34"/>
                    </a:lnTo>
                    <a:lnTo>
                      <a:pt x="76" y="24"/>
                    </a:lnTo>
                    <a:lnTo>
                      <a:pt x="60" y="17"/>
                    </a:lnTo>
                    <a:lnTo>
                      <a:pt x="46" y="9"/>
                    </a:lnTo>
                    <a:lnTo>
                      <a:pt x="31" y="3"/>
                    </a:lnTo>
                    <a:lnTo>
                      <a:pt x="18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5" name="Freeform 2679">
                <a:extLst>
                  <a:ext uri="{FF2B5EF4-FFF2-40B4-BE49-F238E27FC236}">
                    <a16:creationId xmlns:a16="http://schemas.microsoft.com/office/drawing/2014/main" id="{73406EF6-60BC-4570-AECC-6FC6CAAD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318"/>
                <a:ext cx="10" cy="130"/>
              </a:xfrm>
              <a:custGeom>
                <a:avLst/>
                <a:gdLst>
                  <a:gd name="T0" fmla="*/ 23 w 31"/>
                  <a:gd name="T1" fmla="*/ 388 h 392"/>
                  <a:gd name="T2" fmla="*/ 30 w 31"/>
                  <a:gd name="T3" fmla="*/ 390 h 392"/>
                  <a:gd name="T4" fmla="*/ 28 w 31"/>
                  <a:gd name="T5" fmla="*/ 366 h 392"/>
                  <a:gd name="T6" fmla="*/ 27 w 31"/>
                  <a:gd name="T7" fmla="*/ 341 h 392"/>
                  <a:gd name="T8" fmla="*/ 25 w 31"/>
                  <a:gd name="T9" fmla="*/ 317 h 392"/>
                  <a:gd name="T10" fmla="*/ 22 w 31"/>
                  <a:gd name="T11" fmla="*/ 290 h 392"/>
                  <a:gd name="T12" fmla="*/ 18 w 31"/>
                  <a:gd name="T13" fmla="*/ 265 h 392"/>
                  <a:gd name="T14" fmla="*/ 16 w 31"/>
                  <a:gd name="T15" fmla="*/ 239 h 392"/>
                  <a:gd name="T16" fmla="*/ 14 w 31"/>
                  <a:gd name="T17" fmla="*/ 214 h 392"/>
                  <a:gd name="T18" fmla="*/ 10 w 31"/>
                  <a:gd name="T19" fmla="*/ 189 h 392"/>
                  <a:gd name="T20" fmla="*/ 9 w 31"/>
                  <a:gd name="T21" fmla="*/ 164 h 392"/>
                  <a:gd name="T22" fmla="*/ 7 w 31"/>
                  <a:gd name="T23" fmla="*/ 139 h 392"/>
                  <a:gd name="T24" fmla="*/ 7 w 31"/>
                  <a:gd name="T25" fmla="*/ 115 h 392"/>
                  <a:gd name="T26" fmla="*/ 9 w 31"/>
                  <a:gd name="T27" fmla="*/ 91 h 392"/>
                  <a:gd name="T28" fmla="*/ 12 w 31"/>
                  <a:gd name="T29" fmla="*/ 69 h 392"/>
                  <a:gd name="T30" fmla="*/ 16 w 31"/>
                  <a:gd name="T31" fmla="*/ 45 h 392"/>
                  <a:gd name="T32" fmla="*/ 22 w 31"/>
                  <a:gd name="T33" fmla="*/ 24 h 392"/>
                  <a:gd name="T34" fmla="*/ 31 w 31"/>
                  <a:gd name="T35" fmla="*/ 4 h 392"/>
                  <a:gd name="T36" fmla="*/ 23 w 31"/>
                  <a:gd name="T37" fmla="*/ 0 h 392"/>
                  <a:gd name="T38" fmla="*/ 15 w 31"/>
                  <a:gd name="T39" fmla="*/ 22 h 392"/>
                  <a:gd name="T40" fmla="*/ 9 w 31"/>
                  <a:gd name="T41" fmla="*/ 44 h 392"/>
                  <a:gd name="T42" fmla="*/ 4 w 31"/>
                  <a:gd name="T43" fmla="*/ 67 h 392"/>
                  <a:gd name="T44" fmla="*/ 1 w 31"/>
                  <a:gd name="T45" fmla="*/ 91 h 392"/>
                  <a:gd name="T46" fmla="*/ 0 w 31"/>
                  <a:gd name="T47" fmla="*/ 115 h 392"/>
                  <a:gd name="T48" fmla="*/ 0 w 31"/>
                  <a:gd name="T49" fmla="*/ 139 h 392"/>
                  <a:gd name="T50" fmla="*/ 1 w 31"/>
                  <a:gd name="T51" fmla="*/ 164 h 392"/>
                  <a:gd name="T52" fmla="*/ 4 w 31"/>
                  <a:gd name="T53" fmla="*/ 189 h 392"/>
                  <a:gd name="T54" fmla="*/ 6 w 31"/>
                  <a:gd name="T55" fmla="*/ 216 h 392"/>
                  <a:gd name="T56" fmla="*/ 9 w 31"/>
                  <a:gd name="T57" fmla="*/ 240 h 392"/>
                  <a:gd name="T58" fmla="*/ 12 w 31"/>
                  <a:gd name="T59" fmla="*/ 266 h 392"/>
                  <a:gd name="T60" fmla="*/ 15 w 31"/>
                  <a:gd name="T61" fmla="*/ 291 h 392"/>
                  <a:gd name="T62" fmla="*/ 17 w 31"/>
                  <a:gd name="T63" fmla="*/ 317 h 392"/>
                  <a:gd name="T64" fmla="*/ 19 w 31"/>
                  <a:gd name="T65" fmla="*/ 341 h 392"/>
                  <a:gd name="T66" fmla="*/ 21 w 31"/>
                  <a:gd name="T67" fmla="*/ 366 h 392"/>
                  <a:gd name="T68" fmla="*/ 22 w 31"/>
                  <a:gd name="T69" fmla="*/ 390 h 392"/>
                  <a:gd name="T70" fmla="*/ 28 w 31"/>
                  <a:gd name="T71" fmla="*/ 392 h 392"/>
                  <a:gd name="T72" fmla="*/ 23 w 31"/>
                  <a:gd name="T73" fmla="*/ 38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92">
                    <a:moveTo>
                      <a:pt x="23" y="388"/>
                    </a:moveTo>
                    <a:lnTo>
                      <a:pt x="30" y="390"/>
                    </a:lnTo>
                    <a:lnTo>
                      <a:pt x="28" y="366"/>
                    </a:lnTo>
                    <a:lnTo>
                      <a:pt x="27" y="341"/>
                    </a:lnTo>
                    <a:lnTo>
                      <a:pt x="25" y="317"/>
                    </a:lnTo>
                    <a:lnTo>
                      <a:pt x="22" y="290"/>
                    </a:lnTo>
                    <a:lnTo>
                      <a:pt x="18" y="265"/>
                    </a:lnTo>
                    <a:lnTo>
                      <a:pt x="16" y="239"/>
                    </a:lnTo>
                    <a:lnTo>
                      <a:pt x="14" y="214"/>
                    </a:lnTo>
                    <a:lnTo>
                      <a:pt x="10" y="189"/>
                    </a:lnTo>
                    <a:lnTo>
                      <a:pt x="9" y="164"/>
                    </a:lnTo>
                    <a:lnTo>
                      <a:pt x="7" y="139"/>
                    </a:lnTo>
                    <a:lnTo>
                      <a:pt x="7" y="115"/>
                    </a:lnTo>
                    <a:lnTo>
                      <a:pt x="9" y="91"/>
                    </a:lnTo>
                    <a:lnTo>
                      <a:pt x="12" y="69"/>
                    </a:lnTo>
                    <a:lnTo>
                      <a:pt x="16" y="45"/>
                    </a:lnTo>
                    <a:lnTo>
                      <a:pt x="22" y="24"/>
                    </a:lnTo>
                    <a:lnTo>
                      <a:pt x="31" y="4"/>
                    </a:lnTo>
                    <a:lnTo>
                      <a:pt x="23" y="0"/>
                    </a:lnTo>
                    <a:lnTo>
                      <a:pt x="15" y="22"/>
                    </a:lnTo>
                    <a:lnTo>
                      <a:pt x="9" y="44"/>
                    </a:lnTo>
                    <a:lnTo>
                      <a:pt x="4" y="67"/>
                    </a:lnTo>
                    <a:lnTo>
                      <a:pt x="1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1" y="164"/>
                    </a:lnTo>
                    <a:lnTo>
                      <a:pt x="4" y="189"/>
                    </a:lnTo>
                    <a:lnTo>
                      <a:pt x="6" y="216"/>
                    </a:lnTo>
                    <a:lnTo>
                      <a:pt x="9" y="240"/>
                    </a:lnTo>
                    <a:lnTo>
                      <a:pt x="12" y="266"/>
                    </a:lnTo>
                    <a:lnTo>
                      <a:pt x="15" y="291"/>
                    </a:lnTo>
                    <a:lnTo>
                      <a:pt x="17" y="317"/>
                    </a:lnTo>
                    <a:lnTo>
                      <a:pt x="19" y="341"/>
                    </a:lnTo>
                    <a:lnTo>
                      <a:pt x="21" y="366"/>
                    </a:lnTo>
                    <a:lnTo>
                      <a:pt x="22" y="390"/>
                    </a:lnTo>
                    <a:lnTo>
                      <a:pt x="28" y="392"/>
                    </a:lnTo>
                    <a:lnTo>
                      <a:pt x="23" y="3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6" name="Freeform 2680">
                <a:extLst>
                  <a:ext uri="{FF2B5EF4-FFF2-40B4-BE49-F238E27FC236}">
                    <a16:creationId xmlns:a16="http://schemas.microsoft.com/office/drawing/2014/main" id="{993FF527-058E-43B7-B8A7-783997BB6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341"/>
                <a:ext cx="114" cy="107"/>
              </a:xfrm>
              <a:custGeom>
                <a:avLst/>
                <a:gdLst>
                  <a:gd name="T0" fmla="*/ 314 w 342"/>
                  <a:gd name="T1" fmla="*/ 2 h 321"/>
                  <a:gd name="T2" fmla="*/ 307 w 342"/>
                  <a:gd name="T3" fmla="*/ 4 h 321"/>
                  <a:gd name="T4" fmla="*/ 325 w 342"/>
                  <a:gd name="T5" fmla="*/ 37 h 321"/>
                  <a:gd name="T6" fmla="*/ 334 w 342"/>
                  <a:gd name="T7" fmla="*/ 66 h 321"/>
                  <a:gd name="T8" fmla="*/ 333 w 342"/>
                  <a:gd name="T9" fmla="*/ 92 h 321"/>
                  <a:gd name="T10" fmla="*/ 324 w 342"/>
                  <a:gd name="T11" fmla="*/ 115 h 321"/>
                  <a:gd name="T12" fmla="*/ 307 w 342"/>
                  <a:gd name="T13" fmla="*/ 137 h 321"/>
                  <a:gd name="T14" fmla="*/ 285 w 342"/>
                  <a:gd name="T15" fmla="*/ 157 h 321"/>
                  <a:gd name="T16" fmla="*/ 257 w 342"/>
                  <a:gd name="T17" fmla="*/ 175 h 321"/>
                  <a:gd name="T18" fmla="*/ 225 w 342"/>
                  <a:gd name="T19" fmla="*/ 193 h 321"/>
                  <a:gd name="T20" fmla="*/ 193 w 342"/>
                  <a:gd name="T21" fmla="*/ 210 h 321"/>
                  <a:gd name="T22" fmla="*/ 158 w 342"/>
                  <a:gd name="T23" fmla="*/ 224 h 321"/>
                  <a:gd name="T24" fmla="*/ 123 w 342"/>
                  <a:gd name="T25" fmla="*/ 239 h 321"/>
                  <a:gd name="T26" fmla="*/ 91 w 342"/>
                  <a:gd name="T27" fmla="*/ 253 h 321"/>
                  <a:gd name="T28" fmla="*/ 60 w 342"/>
                  <a:gd name="T29" fmla="*/ 268 h 321"/>
                  <a:gd name="T30" fmla="*/ 35 w 342"/>
                  <a:gd name="T31" fmla="*/ 285 h 321"/>
                  <a:gd name="T32" fmla="*/ 14 w 342"/>
                  <a:gd name="T33" fmla="*/ 301 h 321"/>
                  <a:gd name="T34" fmla="*/ 0 w 342"/>
                  <a:gd name="T35" fmla="*/ 317 h 321"/>
                  <a:gd name="T36" fmla="*/ 5 w 342"/>
                  <a:gd name="T37" fmla="*/ 321 h 321"/>
                  <a:gd name="T38" fmla="*/ 19 w 342"/>
                  <a:gd name="T39" fmla="*/ 306 h 321"/>
                  <a:gd name="T40" fmla="*/ 39 w 342"/>
                  <a:gd name="T41" fmla="*/ 289 h 321"/>
                  <a:gd name="T42" fmla="*/ 64 w 342"/>
                  <a:gd name="T43" fmla="*/ 275 h 321"/>
                  <a:gd name="T44" fmla="*/ 94 w 342"/>
                  <a:gd name="T45" fmla="*/ 261 h 321"/>
                  <a:gd name="T46" fmla="*/ 125 w 342"/>
                  <a:gd name="T47" fmla="*/ 246 h 321"/>
                  <a:gd name="T48" fmla="*/ 160 w 342"/>
                  <a:gd name="T49" fmla="*/ 231 h 321"/>
                  <a:gd name="T50" fmla="*/ 195 w 342"/>
                  <a:gd name="T51" fmla="*/ 215 h 321"/>
                  <a:gd name="T52" fmla="*/ 229 w 342"/>
                  <a:gd name="T53" fmla="*/ 198 h 321"/>
                  <a:gd name="T54" fmla="*/ 261 w 342"/>
                  <a:gd name="T55" fmla="*/ 181 h 321"/>
                  <a:gd name="T56" fmla="*/ 289 w 342"/>
                  <a:gd name="T57" fmla="*/ 163 h 321"/>
                  <a:gd name="T58" fmla="*/ 313 w 342"/>
                  <a:gd name="T59" fmla="*/ 141 h 321"/>
                  <a:gd name="T60" fmla="*/ 329 w 342"/>
                  <a:gd name="T61" fmla="*/ 118 h 321"/>
                  <a:gd name="T62" fmla="*/ 341 w 342"/>
                  <a:gd name="T63" fmla="*/ 92 h 321"/>
                  <a:gd name="T64" fmla="*/ 342 w 342"/>
                  <a:gd name="T65" fmla="*/ 65 h 321"/>
                  <a:gd name="T66" fmla="*/ 333 w 342"/>
                  <a:gd name="T67" fmla="*/ 34 h 321"/>
                  <a:gd name="T68" fmla="*/ 313 w 342"/>
                  <a:gd name="T69" fmla="*/ 0 h 321"/>
                  <a:gd name="T70" fmla="*/ 306 w 342"/>
                  <a:gd name="T71" fmla="*/ 2 h 321"/>
                  <a:gd name="T72" fmla="*/ 314 w 342"/>
                  <a:gd name="T73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321">
                    <a:moveTo>
                      <a:pt x="314" y="2"/>
                    </a:moveTo>
                    <a:lnTo>
                      <a:pt x="307" y="4"/>
                    </a:lnTo>
                    <a:lnTo>
                      <a:pt x="325" y="37"/>
                    </a:lnTo>
                    <a:lnTo>
                      <a:pt x="334" y="66"/>
                    </a:lnTo>
                    <a:lnTo>
                      <a:pt x="333" y="92"/>
                    </a:lnTo>
                    <a:lnTo>
                      <a:pt x="324" y="115"/>
                    </a:lnTo>
                    <a:lnTo>
                      <a:pt x="307" y="137"/>
                    </a:lnTo>
                    <a:lnTo>
                      <a:pt x="285" y="157"/>
                    </a:lnTo>
                    <a:lnTo>
                      <a:pt x="257" y="175"/>
                    </a:lnTo>
                    <a:lnTo>
                      <a:pt x="225" y="193"/>
                    </a:lnTo>
                    <a:lnTo>
                      <a:pt x="193" y="210"/>
                    </a:lnTo>
                    <a:lnTo>
                      <a:pt x="158" y="224"/>
                    </a:lnTo>
                    <a:lnTo>
                      <a:pt x="123" y="239"/>
                    </a:lnTo>
                    <a:lnTo>
                      <a:pt x="91" y="253"/>
                    </a:lnTo>
                    <a:lnTo>
                      <a:pt x="60" y="268"/>
                    </a:lnTo>
                    <a:lnTo>
                      <a:pt x="35" y="285"/>
                    </a:lnTo>
                    <a:lnTo>
                      <a:pt x="14" y="301"/>
                    </a:lnTo>
                    <a:lnTo>
                      <a:pt x="0" y="317"/>
                    </a:lnTo>
                    <a:lnTo>
                      <a:pt x="5" y="321"/>
                    </a:lnTo>
                    <a:lnTo>
                      <a:pt x="19" y="306"/>
                    </a:lnTo>
                    <a:lnTo>
                      <a:pt x="39" y="289"/>
                    </a:lnTo>
                    <a:lnTo>
                      <a:pt x="64" y="275"/>
                    </a:lnTo>
                    <a:lnTo>
                      <a:pt x="94" y="261"/>
                    </a:lnTo>
                    <a:lnTo>
                      <a:pt x="125" y="246"/>
                    </a:lnTo>
                    <a:lnTo>
                      <a:pt x="160" y="231"/>
                    </a:lnTo>
                    <a:lnTo>
                      <a:pt x="195" y="215"/>
                    </a:lnTo>
                    <a:lnTo>
                      <a:pt x="229" y="198"/>
                    </a:lnTo>
                    <a:lnTo>
                      <a:pt x="261" y="181"/>
                    </a:lnTo>
                    <a:lnTo>
                      <a:pt x="289" y="163"/>
                    </a:lnTo>
                    <a:lnTo>
                      <a:pt x="313" y="141"/>
                    </a:lnTo>
                    <a:lnTo>
                      <a:pt x="329" y="118"/>
                    </a:lnTo>
                    <a:lnTo>
                      <a:pt x="341" y="92"/>
                    </a:lnTo>
                    <a:lnTo>
                      <a:pt x="342" y="65"/>
                    </a:lnTo>
                    <a:lnTo>
                      <a:pt x="333" y="34"/>
                    </a:lnTo>
                    <a:lnTo>
                      <a:pt x="313" y="0"/>
                    </a:lnTo>
                    <a:lnTo>
                      <a:pt x="306" y="2"/>
                    </a:lnTo>
                    <a:lnTo>
                      <a:pt x="3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7" name="Freeform 2681">
                <a:extLst>
                  <a:ext uri="{FF2B5EF4-FFF2-40B4-BE49-F238E27FC236}">
                    <a16:creationId xmlns:a16="http://schemas.microsoft.com/office/drawing/2014/main" id="{74B13E31-4BA6-4912-ABCC-41AA5D0F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396"/>
                <a:ext cx="117" cy="123"/>
              </a:xfrm>
              <a:custGeom>
                <a:avLst/>
                <a:gdLst>
                  <a:gd name="T0" fmla="*/ 311 w 349"/>
                  <a:gd name="T1" fmla="*/ 12 h 369"/>
                  <a:gd name="T2" fmla="*/ 277 w 349"/>
                  <a:gd name="T3" fmla="*/ 36 h 369"/>
                  <a:gd name="T4" fmla="*/ 227 w 349"/>
                  <a:gd name="T5" fmla="*/ 61 h 369"/>
                  <a:gd name="T6" fmla="*/ 169 w 349"/>
                  <a:gd name="T7" fmla="*/ 88 h 369"/>
                  <a:gd name="T8" fmla="*/ 108 w 349"/>
                  <a:gd name="T9" fmla="*/ 115 h 369"/>
                  <a:gd name="T10" fmla="*/ 55 w 349"/>
                  <a:gd name="T11" fmla="*/ 140 h 369"/>
                  <a:gd name="T12" fmla="*/ 17 w 349"/>
                  <a:gd name="T13" fmla="*/ 161 h 369"/>
                  <a:gd name="T14" fmla="*/ 0 w 349"/>
                  <a:gd name="T15" fmla="*/ 180 h 369"/>
                  <a:gd name="T16" fmla="*/ 6 w 349"/>
                  <a:gd name="T17" fmla="*/ 196 h 369"/>
                  <a:gd name="T18" fmla="*/ 13 w 349"/>
                  <a:gd name="T19" fmla="*/ 213 h 369"/>
                  <a:gd name="T20" fmla="*/ 18 w 349"/>
                  <a:gd name="T21" fmla="*/ 233 h 369"/>
                  <a:gd name="T22" fmla="*/ 24 w 349"/>
                  <a:gd name="T23" fmla="*/ 254 h 369"/>
                  <a:gd name="T24" fmla="*/ 29 w 349"/>
                  <a:gd name="T25" fmla="*/ 278 h 369"/>
                  <a:gd name="T26" fmla="*/ 32 w 349"/>
                  <a:gd name="T27" fmla="*/ 304 h 369"/>
                  <a:gd name="T28" fmla="*/ 35 w 349"/>
                  <a:gd name="T29" fmla="*/ 329 h 369"/>
                  <a:gd name="T30" fmla="*/ 40 w 349"/>
                  <a:gd name="T31" fmla="*/ 355 h 369"/>
                  <a:gd name="T32" fmla="*/ 57 w 349"/>
                  <a:gd name="T33" fmla="*/ 365 h 369"/>
                  <a:gd name="T34" fmla="*/ 94 w 349"/>
                  <a:gd name="T35" fmla="*/ 352 h 369"/>
                  <a:gd name="T36" fmla="*/ 134 w 349"/>
                  <a:gd name="T37" fmla="*/ 328 h 369"/>
                  <a:gd name="T38" fmla="*/ 178 w 349"/>
                  <a:gd name="T39" fmla="*/ 299 h 369"/>
                  <a:gd name="T40" fmla="*/ 220 w 349"/>
                  <a:gd name="T41" fmla="*/ 269 h 369"/>
                  <a:gd name="T42" fmla="*/ 261 w 349"/>
                  <a:gd name="T43" fmla="*/ 237 h 369"/>
                  <a:gd name="T44" fmla="*/ 297 w 349"/>
                  <a:gd name="T45" fmla="*/ 211 h 369"/>
                  <a:gd name="T46" fmla="*/ 326 w 349"/>
                  <a:gd name="T47" fmla="*/ 193 h 369"/>
                  <a:gd name="T48" fmla="*/ 340 w 349"/>
                  <a:gd name="T49" fmla="*/ 175 h 369"/>
                  <a:gd name="T50" fmla="*/ 347 w 349"/>
                  <a:gd name="T51" fmla="*/ 147 h 369"/>
                  <a:gd name="T52" fmla="*/ 349 w 349"/>
                  <a:gd name="T53" fmla="*/ 113 h 369"/>
                  <a:gd name="T54" fmla="*/ 349 w 349"/>
                  <a:gd name="T55" fmla="*/ 80 h 369"/>
                  <a:gd name="T56" fmla="*/ 346 w 349"/>
                  <a:gd name="T57" fmla="*/ 50 h 369"/>
                  <a:gd name="T58" fmla="*/ 340 w 349"/>
                  <a:gd name="T59" fmla="*/ 24 h 369"/>
                  <a:gd name="T60" fmla="*/ 334 w 349"/>
                  <a:gd name="T61" fmla="*/ 6 h 369"/>
                  <a:gd name="T62" fmla="*/ 326 w 349"/>
                  <a:gd name="T63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9" h="369">
                    <a:moveTo>
                      <a:pt x="321" y="1"/>
                    </a:moveTo>
                    <a:lnTo>
                      <a:pt x="311" y="12"/>
                    </a:lnTo>
                    <a:lnTo>
                      <a:pt x="298" y="23"/>
                    </a:lnTo>
                    <a:lnTo>
                      <a:pt x="277" y="36"/>
                    </a:lnTo>
                    <a:lnTo>
                      <a:pt x="254" y="49"/>
                    </a:lnTo>
                    <a:lnTo>
                      <a:pt x="227" y="61"/>
                    </a:lnTo>
                    <a:lnTo>
                      <a:pt x="198" y="76"/>
                    </a:lnTo>
                    <a:lnTo>
                      <a:pt x="169" y="88"/>
                    </a:lnTo>
                    <a:lnTo>
                      <a:pt x="138" y="102"/>
                    </a:lnTo>
                    <a:lnTo>
                      <a:pt x="108" y="115"/>
                    </a:lnTo>
                    <a:lnTo>
                      <a:pt x="81" y="128"/>
                    </a:lnTo>
                    <a:lnTo>
                      <a:pt x="55" y="140"/>
                    </a:lnTo>
                    <a:lnTo>
                      <a:pt x="34" y="151"/>
                    </a:lnTo>
                    <a:lnTo>
                      <a:pt x="17" y="161"/>
                    </a:lnTo>
                    <a:lnTo>
                      <a:pt x="6" y="172"/>
                    </a:lnTo>
                    <a:lnTo>
                      <a:pt x="0" y="180"/>
                    </a:lnTo>
                    <a:lnTo>
                      <a:pt x="3" y="189"/>
                    </a:lnTo>
                    <a:lnTo>
                      <a:pt x="6" y="196"/>
                    </a:lnTo>
                    <a:lnTo>
                      <a:pt x="9" y="204"/>
                    </a:lnTo>
                    <a:lnTo>
                      <a:pt x="13" y="213"/>
                    </a:lnTo>
                    <a:lnTo>
                      <a:pt x="15" y="223"/>
                    </a:lnTo>
                    <a:lnTo>
                      <a:pt x="18" y="233"/>
                    </a:lnTo>
                    <a:lnTo>
                      <a:pt x="22" y="243"/>
                    </a:lnTo>
                    <a:lnTo>
                      <a:pt x="24" y="254"/>
                    </a:lnTo>
                    <a:lnTo>
                      <a:pt x="26" y="267"/>
                    </a:lnTo>
                    <a:lnTo>
                      <a:pt x="29" y="278"/>
                    </a:lnTo>
                    <a:lnTo>
                      <a:pt x="30" y="291"/>
                    </a:lnTo>
                    <a:lnTo>
                      <a:pt x="32" y="304"/>
                    </a:lnTo>
                    <a:lnTo>
                      <a:pt x="33" y="317"/>
                    </a:lnTo>
                    <a:lnTo>
                      <a:pt x="35" y="329"/>
                    </a:lnTo>
                    <a:lnTo>
                      <a:pt x="38" y="342"/>
                    </a:lnTo>
                    <a:lnTo>
                      <a:pt x="40" y="355"/>
                    </a:lnTo>
                    <a:lnTo>
                      <a:pt x="41" y="369"/>
                    </a:lnTo>
                    <a:lnTo>
                      <a:pt x="57" y="365"/>
                    </a:lnTo>
                    <a:lnTo>
                      <a:pt x="75" y="361"/>
                    </a:lnTo>
                    <a:lnTo>
                      <a:pt x="94" y="352"/>
                    </a:lnTo>
                    <a:lnTo>
                      <a:pt x="114" y="342"/>
                    </a:lnTo>
                    <a:lnTo>
                      <a:pt x="134" y="328"/>
                    </a:lnTo>
                    <a:lnTo>
                      <a:pt x="155" y="315"/>
                    </a:lnTo>
                    <a:lnTo>
                      <a:pt x="178" y="299"/>
                    </a:lnTo>
                    <a:lnTo>
                      <a:pt x="200" y="283"/>
                    </a:lnTo>
                    <a:lnTo>
                      <a:pt x="220" y="269"/>
                    </a:lnTo>
                    <a:lnTo>
                      <a:pt x="242" y="252"/>
                    </a:lnTo>
                    <a:lnTo>
                      <a:pt x="261" y="237"/>
                    </a:lnTo>
                    <a:lnTo>
                      <a:pt x="279" y="224"/>
                    </a:lnTo>
                    <a:lnTo>
                      <a:pt x="297" y="211"/>
                    </a:lnTo>
                    <a:lnTo>
                      <a:pt x="311" y="200"/>
                    </a:lnTo>
                    <a:lnTo>
                      <a:pt x="326" y="193"/>
                    </a:lnTo>
                    <a:lnTo>
                      <a:pt x="336" y="187"/>
                    </a:lnTo>
                    <a:lnTo>
                      <a:pt x="340" y="175"/>
                    </a:lnTo>
                    <a:lnTo>
                      <a:pt x="345" y="161"/>
                    </a:lnTo>
                    <a:lnTo>
                      <a:pt x="347" y="147"/>
                    </a:lnTo>
                    <a:lnTo>
                      <a:pt x="348" y="130"/>
                    </a:lnTo>
                    <a:lnTo>
                      <a:pt x="349" y="113"/>
                    </a:lnTo>
                    <a:lnTo>
                      <a:pt x="349" y="97"/>
                    </a:lnTo>
                    <a:lnTo>
                      <a:pt x="349" y="80"/>
                    </a:lnTo>
                    <a:lnTo>
                      <a:pt x="347" y="65"/>
                    </a:lnTo>
                    <a:lnTo>
                      <a:pt x="346" y="50"/>
                    </a:lnTo>
                    <a:lnTo>
                      <a:pt x="343" y="36"/>
                    </a:lnTo>
                    <a:lnTo>
                      <a:pt x="340" y="24"/>
                    </a:lnTo>
                    <a:lnTo>
                      <a:pt x="337" y="14"/>
                    </a:lnTo>
                    <a:lnTo>
                      <a:pt x="334" y="6"/>
                    </a:lnTo>
                    <a:lnTo>
                      <a:pt x="329" y="2"/>
                    </a:lnTo>
                    <a:lnTo>
                      <a:pt x="326" y="0"/>
                    </a:lnTo>
                    <a:lnTo>
                      <a:pt x="321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8" name="Freeform 2682">
                <a:extLst>
                  <a:ext uri="{FF2B5EF4-FFF2-40B4-BE49-F238E27FC236}">
                    <a16:creationId xmlns:a16="http://schemas.microsoft.com/office/drawing/2014/main" id="{9B499211-D3DE-458B-9F78-CC92BCAC4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396"/>
                <a:ext cx="109" cy="63"/>
              </a:xfrm>
              <a:custGeom>
                <a:avLst/>
                <a:gdLst>
                  <a:gd name="T0" fmla="*/ 9 w 327"/>
                  <a:gd name="T1" fmla="*/ 187 h 190"/>
                  <a:gd name="T2" fmla="*/ 9 w 327"/>
                  <a:gd name="T3" fmla="*/ 186 h 190"/>
                  <a:gd name="T4" fmla="*/ 7 w 327"/>
                  <a:gd name="T5" fmla="*/ 181 h 190"/>
                  <a:gd name="T6" fmla="*/ 12 w 327"/>
                  <a:gd name="T7" fmla="*/ 174 h 190"/>
                  <a:gd name="T8" fmla="*/ 24 w 327"/>
                  <a:gd name="T9" fmla="*/ 165 h 190"/>
                  <a:gd name="T10" fmla="*/ 39 w 327"/>
                  <a:gd name="T11" fmla="*/ 153 h 190"/>
                  <a:gd name="T12" fmla="*/ 61 w 327"/>
                  <a:gd name="T13" fmla="*/ 142 h 190"/>
                  <a:gd name="T14" fmla="*/ 86 w 327"/>
                  <a:gd name="T15" fmla="*/ 130 h 190"/>
                  <a:gd name="T16" fmla="*/ 113 w 327"/>
                  <a:gd name="T17" fmla="*/ 119 h 190"/>
                  <a:gd name="T18" fmla="*/ 142 w 327"/>
                  <a:gd name="T19" fmla="*/ 104 h 190"/>
                  <a:gd name="T20" fmla="*/ 174 w 327"/>
                  <a:gd name="T21" fmla="*/ 92 h 190"/>
                  <a:gd name="T22" fmla="*/ 203 w 327"/>
                  <a:gd name="T23" fmla="*/ 78 h 190"/>
                  <a:gd name="T24" fmla="*/ 232 w 327"/>
                  <a:gd name="T25" fmla="*/ 65 h 190"/>
                  <a:gd name="T26" fmla="*/ 258 w 327"/>
                  <a:gd name="T27" fmla="*/ 52 h 190"/>
                  <a:gd name="T28" fmla="*/ 283 w 327"/>
                  <a:gd name="T29" fmla="*/ 39 h 190"/>
                  <a:gd name="T30" fmla="*/ 303 w 327"/>
                  <a:gd name="T31" fmla="*/ 27 h 190"/>
                  <a:gd name="T32" fmla="*/ 317 w 327"/>
                  <a:gd name="T33" fmla="*/ 14 h 190"/>
                  <a:gd name="T34" fmla="*/ 327 w 327"/>
                  <a:gd name="T35" fmla="*/ 2 h 190"/>
                  <a:gd name="T36" fmla="*/ 322 w 327"/>
                  <a:gd name="T37" fmla="*/ 0 h 190"/>
                  <a:gd name="T38" fmla="*/ 313 w 327"/>
                  <a:gd name="T39" fmla="*/ 9 h 190"/>
                  <a:gd name="T40" fmla="*/ 298 w 327"/>
                  <a:gd name="T41" fmla="*/ 20 h 190"/>
                  <a:gd name="T42" fmla="*/ 279 w 327"/>
                  <a:gd name="T43" fmla="*/ 33 h 190"/>
                  <a:gd name="T44" fmla="*/ 256 w 327"/>
                  <a:gd name="T45" fmla="*/ 46 h 190"/>
                  <a:gd name="T46" fmla="*/ 229 w 327"/>
                  <a:gd name="T47" fmla="*/ 58 h 190"/>
                  <a:gd name="T48" fmla="*/ 200 w 327"/>
                  <a:gd name="T49" fmla="*/ 71 h 190"/>
                  <a:gd name="T50" fmla="*/ 170 w 327"/>
                  <a:gd name="T51" fmla="*/ 85 h 190"/>
                  <a:gd name="T52" fmla="*/ 140 w 327"/>
                  <a:gd name="T53" fmla="*/ 98 h 190"/>
                  <a:gd name="T54" fmla="*/ 110 w 327"/>
                  <a:gd name="T55" fmla="*/ 111 h 190"/>
                  <a:gd name="T56" fmla="*/ 83 w 327"/>
                  <a:gd name="T57" fmla="*/ 125 h 190"/>
                  <a:gd name="T58" fmla="*/ 57 w 327"/>
                  <a:gd name="T59" fmla="*/ 137 h 190"/>
                  <a:gd name="T60" fmla="*/ 35 w 327"/>
                  <a:gd name="T61" fmla="*/ 149 h 190"/>
                  <a:gd name="T62" fmla="*/ 19 w 327"/>
                  <a:gd name="T63" fmla="*/ 159 h 190"/>
                  <a:gd name="T64" fmla="*/ 7 w 327"/>
                  <a:gd name="T65" fmla="*/ 170 h 190"/>
                  <a:gd name="T66" fmla="*/ 0 w 327"/>
                  <a:gd name="T67" fmla="*/ 180 h 190"/>
                  <a:gd name="T68" fmla="*/ 3 w 327"/>
                  <a:gd name="T69" fmla="*/ 190 h 190"/>
                  <a:gd name="T70" fmla="*/ 3 w 327"/>
                  <a:gd name="T71" fmla="*/ 190 h 190"/>
                  <a:gd name="T72" fmla="*/ 9 w 327"/>
                  <a:gd name="T73" fmla="*/ 18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7" h="190">
                    <a:moveTo>
                      <a:pt x="9" y="187"/>
                    </a:moveTo>
                    <a:lnTo>
                      <a:pt x="9" y="186"/>
                    </a:lnTo>
                    <a:lnTo>
                      <a:pt x="7" y="181"/>
                    </a:lnTo>
                    <a:lnTo>
                      <a:pt x="12" y="174"/>
                    </a:lnTo>
                    <a:lnTo>
                      <a:pt x="24" y="165"/>
                    </a:lnTo>
                    <a:lnTo>
                      <a:pt x="39" y="153"/>
                    </a:lnTo>
                    <a:lnTo>
                      <a:pt x="61" y="142"/>
                    </a:lnTo>
                    <a:lnTo>
                      <a:pt x="86" y="130"/>
                    </a:lnTo>
                    <a:lnTo>
                      <a:pt x="113" y="119"/>
                    </a:lnTo>
                    <a:lnTo>
                      <a:pt x="142" y="104"/>
                    </a:lnTo>
                    <a:lnTo>
                      <a:pt x="174" y="92"/>
                    </a:lnTo>
                    <a:lnTo>
                      <a:pt x="203" y="78"/>
                    </a:lnTo>
                    <a:lnTo>
                      <a:pt x="232" y="65"/>
                    </a:lnTo>
                    <a:lnTo>
                      <a:pt x="258" y="52"/>
                    </a:lnTo>
                    <a:lnTo>
                      <a:pt x="283" y="39"/>
                    </a:lnTo>
                    <a:lnTo>
                      <a:pt x="303" y="27"/>
                    </a:lnTo>
                    <a:lnTo>
                      <a:pt x="317" y="14"/>
                    </a:lnTo>
                    <a:lnTo>
                      <a:pt x="327" y="2"/>
                    </a:lnTo>
                    <a:lnTo>
                      <a:pt x="322" y="0"/>
                    </a:lnTo>
                    <a:lnTo>
                      <a:pt x="313" y="9"/>
                    </a:lnTo>
                    <a:lnTo>
                      <a:pt x="298" y="20"/>
                    </a:lnTo>
                    <a:lnTo>
                      <a:pt x="279" y="33"/>
                    </a:lnTo>
                    <a:lnTo>
                      <a:pt x="256" y="46"/>
                    </a:lnTo>
                    <a:lnTo>
                      <a:pt x="229" y="58"/>
                    </a:lnTo>
                    <a:lnTo>
                      <a:pt x="200" y="71"/>
                    </a:lnTo>
                    <a:lnTo>
                      <a:pt x="170" y="85"/>
                    </a:lnTo>
                    <a:lnTo>
                      <a:pt x="140" y="98"/>
                    </a:lnTo>
                    <a:lnTo>
                      <a:pt x="110" y="111"/>
                    </a:lnTo>
                    <a:lnTo>
                      <a:pt x="83" y="125"/>
                    </a:lnTo>
                    <a:lnTo>
                      <a:pt x="57" y="137"/>
                    </a:lnTo>
                    <a:lnTo>
                      <a:pt x="35" y="149"/>
                    </a:lnTo>
                    <a:lnTo>
                      <a:pt x="19" y="159"/>
                    </a:lnTo>
                    <a:lnTo>
                      <a:pt x="7" y="170"/>
                    </a:lnTo>
                    <a:lnTo>
                      <a:pt x="0" y="180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9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9" name="Freeform 2683">
                <a:extLst>
                  <a:ext uri="{FF2B5EF4-FFF2-40B4-BE49-F238E27FC236}">
                    <a16:creationId xmlns:a16="http://schemas.microsoft.com/office/drawing/2014/main" id="{52F26BE1-2296-4295-B294-5CFD634C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458"/>
                <a:ext cx="15" cy="62"/>
              </a:xfrm>
              <a:custGeom>
                <a:avLst/>
                <a:gdLst>
                  <a:gd name="T0" fmla="*/ 41 w 45"/>
                  <a:gd name="T1" fmla="*/ 177 h 185"/>
                  <a:gd name="T2" fmla="*/ 45 w 45"/>
                  <a:gd name="T3" fmla="*/ 181 h 185"/>
                  <a:gd name="T4" fmla="*/ 43 w 45"/>
                  <a:gd name="T5" fmla="*/ 167 h 185"/>
                  <a:gd name="T6" fmla="*/ 41 w 45"/>
                  <a:gd name="T7" fmla="*/ 154 h 185"/>
                  <a:gd name="T8" fmla="*/ 40 w 45"/>
                  <a:gd name="T9" fmla="*/ 141 h 185"/>
                  <a:gd name="T10" fmla="*/ 37 w 45"/>
                  <a:gd name="T11" fmla="*/ 129 h 185"/>
                  <a:gd name="T12" fmla="*/ 36 w 45"/>
                  <a:gd name="T13" fmla="*/ 116 h 185"/>
                  <a:gd name="T14" fmla="*/ 34 w 45"/>
                  <a:gd name="T15" fmla="*/ 103 h 185"/>
                  <a:gd name="T16" fmla="*/ 32 w 45"/>
                  <a:gd name="T17" fmla="*/ 90 h 185"/>
                  <a:gd name="T18" fmla="*/ 30 w 45"/>
                  <a:gd name="T19" fmla="*/ 79 h 185"/>
                  <a:gd name="T20" fmla="*/ 28 w 45"/>
                  <a:gd name="T21" fmla="*/ 66 h 185"/>
                  <a:gd name="T22" fmla="*/ 26 w 45"/>
                  <a:gd name="T23" fmla="*/ 55 h 185"/>
                  <a:gd name="T24" fmla="*/ 23 w 45"/>
                  <a:gd name="T25" fmla="*/ 45 h 185"/>
                  <a:gd name="T26" fmla="*/ 21 w 45"/>
                  <a:gd name="T27" fmla="*/ 34 h 185"/>
                  <a:gd name="T28" fmla="*/ 17 w 45"/>
                  <a:gd name="T29" fmla="*/ 24 h 185"/>
                  <a:gd name="T30" fmla="*/ 14 w 45"/>
                  <a:gd name="T31" fmla="*/ 16 h 185"/>
                  <a:gd name="T32" fmla="*/ 10 w 45"/>
                  <a:gd name="T33" fmla="*/ 7 h 185"/>
                  <a:gd name="T34" fmla="*/ 6 w 45"/>
                  <a:gd name="T35" fmla="*/ 0 h 185"/>
                  <a:gd name="T36" fmla="*/ 0 w 45"/>
                  <a:gd name="T37" fmla="*/ 2 h 185"/>
                  <a:gd name="T38" fmla="*/ 4 w 45"/>
                  <a:gd name="T39" fmla="*/ 10 h 185"/>
                  <a:gd name="T40" fmla="*/ 7 w 45"/>
                  <a:gd name="T41" fmla="*/ 18 h 185"/>
                  <a:gd name="T42" fmla="*/ 9 w 45"/>
                  <a:gd name="T43" fmla="*/ 27 h 185"/>
                  <a:gd name="T44" fmla="*/ 13 w 45"/>
                  <a:gd name="T45" fmla="*/ 36 h 185"/>
                  <a:gd name="T46" fmla="*/ 16 w 45"/>
                  <a:gd name="T47" fmla="*/ 46 h 185"/>
                  <a:gd name="T48" fmla="*/ 18 w 45"/>
                  <a:gd name="T49" fmla="*/ 57 h 185"/>
                  <a:gd name="T50" fmla="*/ 21 w 45"/>
                  <a:gd name="T51" fmla="*/ 67 h 185"/>
                  <a:gd name="T52" fmla="*/ 23 w 45"/>
                  <a:gd name="T53" fmla="*/ 80 h 185"/>
                  <a:gd name="T54" fmla="*/ 25 w 45"/>
                  <a:gd name="T55" fmla="*/ 91 h 185"/>
                  <a:gd name="T56" fmla="*/ 27 w 45"/>
                  <a:gd name="T57" fmla="*/ 104 h 185"/>
                  <a:gd name="T58" fmla="*/ 30 w 45"/>
                  <a:gd name="T59" fmla="*/ 117 h 185"/>
                  <a:gd name="T60" fmla="*/ 31 w 45"/>
                  <a:gd name="T61" fmla="*/ 130 h 185"/>
                  <a:gd name="T62" fmla="*/ 33 w 45"/>
                  <a:gd name="T63" fmla="*/ 142 h 185"/>
                  <a:gd name="T64" fmla="*/ 34 w 45"/>
                  <a:gd name="T65" fmla="*/ 156 h 185"/>
                  <a:gd name="T66" fmla="*/ 36 w 45"/>
                  <a:gd name="T67" fmla="*/ 168 h 185"/>
                  <a:gd name="T68" fmla="*/ 37 w 45"/>
                  <a:gd name="T69" fmla="*/ 182 h 185"/>
                  <a:gd name="T70" fmla="*/ 41 w 45"/>
                  <a:gd name="T71" fmla="*/ 185 h 185"/>
                  <a:gd name="T72" fmla="*/ 41 w 45"/>
                  <a:gd name="T73" fmla="*/ 17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185">
                    <a:moveTo>
                      <a:pt x="41" y="177"/>
                    </a:moveTo>
                    <a:lnTo>
                      <a:pt x="45" y="181"/>
                    </a:lnTo>
                    <a:lnTo>
                      <a:pt x="43" y="167"/>
                    </a:lnTo>
                    <a:lnTo>
                      <a:pt x="41" y="154"/>
                    </a:lnTo>
                    <a:lnTo>
                      <a:pt x="40" y="141"/>
                    </a:lnTo>
                    <a:lnTo>
                      <a:pt x="37" y="129"/>
                    </a:lnTo>
                    <a:lnTo>
                      <a:pt x="36" y="116"/>
                    </a:lnTo>
                    <a:lnTo>
                      <a:pt x="34" y="103"/>
                    </a:lnTo>
                    <a:lnTo>
                      <a:pt x="32" y="90"/>
                    </a:lnTo>
                    <a:lnTo>
                      <a:pt x="30" y="79"/>
                    </a:lnTo>
                    <a:lnTo>
                      <a:pt x="28" y="66"/>
                    </a:lnTo>
                    <a:lnTo>
                      <a:pt x="26" y="55"/>
                    </a:lnTo>
                    <a:lnTo>
                      <a:pt x="23" y="45"/>
                    </a:lnTo>
                    <a:lnTo>
                      <a:pt x="21" y="34"/>
                    </a:lnTo>
                    <a:lnTo>
                      <a:pt x="17" y="24"/>
                    </a:lnTo>
                    <a:lnTo>
                      <a:pt x="14" y="16"/>
                    </a:lnTo>
                    <a:lnTo>
                      <a:pt x="10" y="7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7" y="18"/>
                    </a:lnTo>
                    <a:lnTo>
                      <a:pt x="9" y="27"/>
                    </a:lnTo>
                    <a:lnTo>
                      <a:pt x="13" y="36"/>
                    </a:lnTo>
                    <a:lnTo>
                      <a:pt x="16" y="46"/>
                    </a:lnTo>
                    <a:lnTo>
                      <a:pt x="18" y="57"/>
                    </a:lnTo>
                    <a:lnTo>
                      <a:pt x="21" y="67"/>
                    </a:lnTo>
                    <a:lnTo>
                      <a:pt x="23" y="80"/>
                    </a:lnTo>
                    <a:lnTo>
                      <a:pt x="25" y="91"/>
                    </a:lnTo>
                    <a:lnTo>
                      <a:pt x="27" y="104"/>
                    </a:lnTo>
                    <a:lnTo>
                      <a:pt x="30" y="117"/>
                    </a:lnTo>
                    <a:lnTo>
                      <a:pt x="31" y="130"/>
                    </a:lnTo>
                    <a:lnTo>
                      <a:pt x="33" y="142"/>
                    </a:lnTo>
                    <a:lnTo>
                      <a:pt x="34" y="156"/>
                    </a:lnTo>
                    <a:lnTo>
                      <a:pt x="36" y="168"/>
                    </a:lnTo>
                    <a:lnTo>
                      <a:pt x="37" y="182"/>
                    </a:lnTo>
                    <a:lnTo>
                      <a:pt x="41" y="185"/>
                    </a:lnTo>
                    <a:lnTo>
                      <a:pt x="4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0" name="Freeform 2684">
                <a:extLst>
                  <a:ext uri="{FF2B5EF4-FFF2-40B4-BE49-F238E27FC236}">
                    <a16:creationId xmlns:a16="http://schemas.microsoft.com/office/drawing/2014/main" id="{D2B511F3-F29B-44C4-81D5-B68BFE663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57"/>
                <a:ext cx="100" cy="63"/>
              </a:xfrm>
              <a:custGeom>
                <a:avLst/>
                <a:gdLst>
                  <a:gd name="T0" fmla="*/ 291 w 299"/>
                  <a:gd name="T1" fmla="*/ 2 h 189"/>
                  <a:gd name="T2" fmla="*/ 294 w 299"/>
                  <a:gd name="T3" fmla="*/ 0 h 189"/>
                  <a:gd name="T4" fmla="*/ 284 w 299"/>
                  <a:gd name="T5" fmla="*/ 6 h 189"/>
                  <a:gd name="T6" fmla="*/ 269 w 299"/>
                  <a:gd name="T7" fmla="*/ 14 h 189"/>
                  <a:gd name="T8" fmla="*/ 253 w 299"/>
                  <a:gd name="T9" fmla="*/ 24 h 189"/>
                  <a:gd name="T10" fmla="*/ 236 w 299"/>
                  <a:gd name="T11" fmla="*/ 38 h 189"/>
                  <a:gd name="T12" fmla="*/ 217 w 299"/>
                  <a:gd name="T13" fmla="*/ 51 h 189"/>
                  <a:gd name="T14" fmla="*/ 198 w 299"/>
                  <a:gd name="T15" fmla="*/ 66 h 189"/>
                  <a:gd name="T16" fmla="*/ 177 w 299"/>
                  <a:gd name="T17" fmla="*/ 83 h 189"/>
                  <a:gd name="T18" fmla="*/ 157 w 299"/>
                  <a:gd name="T19" fmla="*/ 97 h 189"/>
                  <a:gd name="T20" fmla="*/ 134 w 299"/>
                  <a:gd name="T21" fmla="*/ 114 h 189"/>
                  <a:gd name="T22" fmla="*/ 113 w 299"/>
                  <a:gd name="T23" fmla="*/ 129 h 189"/>
                  <a:gd name="T24" fmla="*/ 91 w 299"/>
                  <a:gd name="T25" fmla="*/ 142 h 189"/>
                  <a:gd name="T26" fmla="*/ 71 w 299"/>
                  <a:gd name="T27" fmla="*/ 156 h 189"/>
                  <a:gd name="T28" fmla="*/ 51 w 299"/>
                  <a:gd name="T29" fmla="*/ 166 h 189"/>
                  <a:gd name="T30" fmla="*/ 32 w 299"/>
                  <a:gd name="T31" fmla="*/ 173 h 189"/>
                  <a:gd name="T32" fmla="*/ 14 w 299"/>
                  <a:gd name="T33" fmla="*/ 179 h 189"/>
                  <a:gd name="T34" fmla="*/ 0 w 299"/>
                  <a:gd name="T35" fmla="*/ 181 h 189"/>
                  <a:gd name="T36" fmla="*/ 0 w 299"/>
                  <a:gd name="T37" fmla="*/ 189 h 189"/>
                  <a:gd name="T38" fmla="*/ 17 w 299"/>
                  <a:gd name="T39" fmla="*/ 186 h 189"/>
                  <a:gd name="T40" fmla="*/ 36 w 299"/>
                  <a:gd name="T41" fmla="*/ 181 h 189"/>
                  <a:gd name="T42" fmla="*/ 54 w 299"/>
                  <a:gd name="T43" fmla="*/ 171 h 189"/>
                  <a:gd name="T44" fmla="*/ 75 w 299"/>
                  <a:gd name="T45" fmla="*/ 161 h 189"/>
                  <a:gd name="T46" fmla="*/ 95 w 299"/>
                  <a:gd name="T47" fmla="*/ 148 h 189"/>
                  <a:gd name="T48" fmla="*/ 118 w 299"/>
                  <a:gd name="T49" fmla="*/ 134 h 189"/>
                  <a:gd name="T50" fmla="*/ 139 w 299"/>
                  <a:gd name="T51" fmla="*/ 119 h 189"/>
                  <a:gd name="T52" fmla="*/ 161 w 299"/>
                  <a:gd name="T53" fmla="*/ 103 h 189"/>
                  <a:gd name="T54" fmla="*/ 182 w 299"/>
                  <a:gd name="T55" fmla="*/ 88 h 189"/>
                  <a:gd name="T56" fmla="*/ 203 w 299"/>
                  <a:gd name="T57" fmla="*/ 71 h 189"/>
                  <a:gd name="T58" fmla="*/ 222 w 299"/>
                  <a:gd name="T59" fmla="*/ 57 h 189"/>
                  <a:gd name="T60" fmla="*/ 240 w 299"/>
                  <a:gd name="T61" fmla="*/ 42 h 189"/>
                  <a:gd name="T62" fmla="*/ 258 w 299"/>
                  <a:gd name="T63" fmla="*/ 30 h 189"/>
                  <a:gd name="T64" fmla="*/ 273 w 299"/>
                  <a:gd name="T65" fmla="*/ 19 h 189"/>
                  <a:gd name="T66" fmla="*/ 286 w 299"/>
                  <a:gd name="T67" fmla="*/ 12 h 189"/>
                  <a:gd name="T68" fmla="*/ 297 w 299"/>
                  <a:gd name="T69" fmla="*/ 6 h 189"/>
                  <a:gd name="T70" fmla="*/ 299 w 299"/>
                  <a:gd name="T71" fmla="*/ 4 h 189"/>
                  <a:gd name="T72" fmla="*/ 291 w 299"/>
                  <a:gd name="T73" fmla="*/ 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9" h="189">
                    <a:moveTo>
                      <a:pt x="291" y="2"/>
                    </a:moveTo>
                    <a:lnTo>
                      <a:pt x="294" y="0"/>
                    </a:lnTo>
                    <a:lnTo>
                      <a:pt x="284" y="6"/>
                    </a:lnTo>
                    <a:lnTo>
                      <a:pt x="269" y="14"/>
                    </a:lnTo>
                    <a:lnTo>
                      <a:pt x="253" y="24"/>
                    </a:lnTo>
                    <a:lnTo>
                      <a:pt x="236" y="38"/>
                    </a:lnTo>
                    <a:lnTo>
                      <a:pt x="217" y="51"/>
                    </a:lnTo>
                    <a:lnTo>
                      <a:pt x="198" y="66"/>
                    </a:lnTo>
                    <a:lnTo>
                      <a:pt x="177" y="83"/>
                    </a:lnTo>
                    <a:lnTo>
                      <a:pt x="157" y="97"/>
                    </a:lnTo>
                    <a:lnTo>
                      <a:pt x="134" y="114"/>
                    </a:lnTo>
                    <a:lnTo>
                      <a:pt x="113" y="129"/>
                    </a:lnTo>
                    <a:lnTo>
                      <a:pt x="91" y="142"/>
                    </a:lnTo>
                    <a:lnTo>
                      <a:pt x="71" y="156"/>
                    </a:lnTo>
                    <a:lnTo>
                      <a:pt x="51" y="166"/>
                    </a:lnTo>
                    <a:lnTo>
                      <a:pt x="32" y="173"/>
                    </a:lnTo>
                    <a:lnTo>
                      <a:pt x="14" y="179"/>
                    </a:lnTo>
                    <a:lnTo>
                      <a:pt x="0" y="181"/>
                    </a:lnTo>
                    <a:lnTo>
                      <a:pt x="0" y="189"/>
                    </a:lnTo>
                    <a:lnTo>
                      <a:pt x="17" y="186"/>
                    </a:lnTo>
                    <a:lnTo>
                      <a:pt x="36" y="181"/>
                    </a:lnTo>
                    <a:lnTo>
                      <a:pt x="54" y="171"/>
                    </a:lnTo>
                    <a:lnTo>
                      <a:pt x="75" y="161"/>
                    </a:lnTo>
                    <a:lnTo>
                      <a:pt x="95" y="148"/>
                    </a:lnTo>
                    <a:lnTo>
                      <a:pt x="118" y="134"/>
                    </a:lnTo>
                    <a:lnTo>
                      <a:pt x="139" y="119"/>
                    </a:lnTo>
                    <a:lnTo>
                      <a:pt x="161" y="103"/>
                    </a:lnTo>
                    <a:lnTo>
                      <a:pt x="182" y="88"/>
                    </a:lnTo>
                    <a:lnTo>
                      <a:pt x="203" y="71"/>
                    </a:lnTo>
                    <a:lnTo>
                      <a:pt x="222" y="57"/>
                    </a:lnTo>
                    <a:lnTo>
                      <a:pt x="240" y="42"/>
                    </a:lnTo>
                    <a:lnTo>
                      <a:pt x="258" y="30"/>
                    </a:lnTo>
                    <a:lnTo>
                      <a:pt x="273" y="19"/>
                    </a:lnTo>
                    <a:lnTo>
                      <a:pt x="286" y="12"/>
                    </a:lnTo>
                    <a:lnTo>
                      <a:pt x="297" y="6"/>
                    </a:lnTo>
                    <a:lnTo>
                      <a:pt x="299" y="4"/>
                    </a:lnTo>
                    <a:lnTo>
                      <a:pt x="29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1" name="Freeform 2685">
                <a:extLst>
                  <a:ext uri="{FF2B5EF4-FFF2-40B4-BE49-F238E27FC236}">
                    <a16:creationId xmlns:a16="http://schemas.microsoft.com/office/drawing/2014/main" id="{FF4098B7-1E55-4A33-BD60-15708AF7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394"/>
                <a:ext cx="12" cy="64"/>
              </a:xfrm>
              <a:custGeom>
                <a:avLst/>
                <a:gdLst>
                  <a:gd name="T0" fmla="*/ 5 w 34"/>
                  <a:gd name="T1" fmla="*/ 6 h 192"/>
                  <a:gd name="T2" fmla="*/ 4 w 34"/>
                  <a:gd name="T3" fmla="*/ 7 h 192"/>
                  <a:gd name="T4" fmla="*/ 7 w 34"/>
                  <a:gd name="T5" fmla="*/ 7 h 192"/>
                  <a:gd name="T6" fmla="*/ 10 w 34"/>
                  <a:gd name="T7" fmla="*/ 8 h 192"/>
                  <a:gd name="T8" fmla="*/ 12 w 34"/>
                  <a:gd name="T9" fmla="*/ 12 h 192"/>
                  <a:gd name="T10" fmla="*/ 14 w 34"/>
                  <a:gd name="T11" fmla="*/ 19 h 192"/>
                  <a:gd name="T12" fmla="*/ 18 w 34"/>
                  <a:gd name="T13" fmla="*/ 29 h 192"/>
                  <a:gd name="T14" fmla="*/ 20 w 34"/>
                  <a:gd name="T15" fmla="*/ 41 h 192"/>
                  <a:gd name="T16" fmla="*/ 23 w 34"/>
                  <a:gd name="T17" fmla="*/ 54 h 192"/>
                  <a:gd name="T18" fmla="*/ 25 w 34"/>
                  <a:gd name="T19" fmla="*/ 69 h 192"/>
                  <a:gd name="T20" fmla="*/ 27 w 34"/>
                  <a:gd name="T21" fmla="*/ 84 h 192"/>
                  <a:gd name="T22" fmla="*/ 27 w 34"/>
                  <a:gd name="T23" fmla="*/ 101 h 192"/>
                  <a:gd name="T24" fmla="*/ 27 w 34"/>
                  <a:gd name="T25" fmla="*/ 118 h 192"/>
                  <a:gd name="T26" fmla="*/ 26 w 34"/>
                  <a:gd name="T27" fmla="*/ 134 h 192"/>
                  <a:gd name="T28" fmla="*/ 25 w 34"/>
                  <a:gd name="T29" fmla="*/ 149 h 192"/>
                  <a:gd name="T30" fmla="*/ 22 w 34"/>
                  <a:gd name="T31" fmla="*/ 164 h 192"/>
                  <a:gd name="T32" fmla="*/ 18 w 34"/>
                  <a:gd name="T33" fmla="*/ 179 h 192"/>
                  <a:gd name="T34" fmla="*/ 14 w 34"/>
                  <a:gd name="T35" fmla="*/ 189 h 192"/>
                  <a:gd name="T36" fmla="*/ 21 w 34"/>
                  <a:gd name="T37" fmla="*/ 192 h 192"/>
                  <a:gd name="T38" fmla="*/ 26 w 34"/>
                  <a:gd name="T39" fmla="*/ 180 h 192"/>
                  <a:gd name="T40" fmla="*/ 29 w 34"/>
                  <a:gd name="T41" fmla="*/ 166 h 192"/>
                  <a:gd name="T42" fmla="*/ 31 w 34"/>
                  <a:gd name="T43" fmla="*/ 152 h 192"/>
                  <a:gd name="T44" fmla="*/ 34 w 34"/>
                  <a:gd name="T45" fmla="*/ 134 h 192"/>
                  <a:gd name="T46" fmla="*/ 34 w 34"/>
                  <a:gd name="T47" fmla="*/ 118 h 192"/>
                  <a:gd name="T48" fmla="*/ 34 w 34"/>
                  <a:gd name="T49" fmla="*/ 101 h 192"/>
                  <a:gd name="T50" fmla="*/ 34 w 34"/>
                  <a:gd name="T51" fmla="*/ 84 h 192"/>
                  <a:gd name="T52" fmla="*/ 32 w 34"/>
                  <a:gd name="T53" fmla="*/ 69 h 192"/>
                  <a:gd name="T54" fmla="*/ 31 w 34"/>
                  <a:gd name="T55" fmla="*/ 53 h 192"/>
                  <a:gd name="T56" fmla="*/ 28 w 34"/>
                  <a:gd name="T57" fmla="*/ 40 h 192"/>
                  <a:gd name="T58" fmla="*/ 26 w 34"/>
                  <a:gd name="T59" fmla="*/ 27 h 192"/>
                  <a:gd name="T60" fmla="*/ 22 w 34"/>
                  <a:gd name="T61" fmla="*/ 17 h 192"/>
                  <a:gd name="T62" fmla="*/ 18 w 34"/>
                  <a:gd name="T63" fmla="*/ 8 h 192"/>
                  <a:gd name="T64" fmla="*/ 13 w 34"/>
                  <a:gd name="T65" fmla="*/ 3 h 192"/>
                  <a:gd name="T66" fmla="*/ 7 w 34"/>
                  <a:gd name="T67" fmla="*/ 0 h 192"/>
                  <a:gd name="T68" fmla="*/ 1 w 34"/>
                  <a:gd name="T69" fmla="*/ 3 h 192"/>
                  <a:gd name="T70" fmla="*/ 0 w 34"/>
                  <a:gd name="T71" fmla="*/ 4 h 192"/>
                  <a:gd name="T72" fmla="*/ 5 w 34"/>
                  <a:gd name="T73" fmla="*/ 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92">
                    <a:moveTo>
                      <a:pt x="5" y="6"/>
                    </a:moveTo>
                    <a:lnTo>
                      <a:pt x="4" y="7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2" y="12"/>
                    </a:lnTo>
                    <a:lnTo>
                      <a:pt x="14" y="19"/>
                    </a:lnTo>
                    <a:lnTo>
                      <a:pt x="18" y="29"/>
                    </a:lnTo>
                    <a:lnTo>
                      <a:pt x="20" y="41"/>
                    </a:lnTo>
                    <a:lnTo>
                      <a:pt x="23" y="54"/>
                    </a:lnTo>
                    <a:lnTo>
                      <a:pt x="25" y="69"/>
                    </a:lnTo>
                    <a:lnTo>
                      <a:pt x="27" y="84"/>
                    </a:lnTo>
                    <a:lnTo>
                      <a:pt x="27" y="101"/>
                    </a:lnTo>
                    <a:lnTo>
                      <a:pt x="27" y="118"/>
                    </a:lnTo>
                    <a:lnTo>
                      <a:pt x="26" y="134"/>
                    </a:lnTo>
                    <a:lnTo>
                      <a:pt x="25" y="149"/>
                    </a:lnTo>
                    <a:lnTo>
                      <a:pt x="22" y="164"/>
                    </a:lnTo>
                    <a:lnTo>
                      <a:pt x="18" y="179"/>
                    </a:lnTo>
                    <a:lnTo>
                      <a:pt x="14" y="189"/>
                    </a:lnTo>
                    <a:lnTo>
                      <a:pt x="21" y="192"/>
                    </a:lnTo>
                    <a:lnTo>
                      <a:pt x="26" y="180"/>
                    </a:lnTo>
                    <a:lnTo>
                      <a:pt x="29" y="166"/>
                    </a:lnTo>
                    <a:lnTo>
                      <a:pt x="31" y="152"/>
                    </a:lnTo>
                    <a:lnTo>
                      <a:pt x="34" y="134"/>
                    </a:lnTo>
                    <a:lnTo>
                      <a:pt x="34" y="118"/>
                    </a:lnTo>
                    <a:lnTo>
                      <a:pt x="34" y="101"/>
                    </a:lnTo>
                    <a:lnTo>
                      <a:pt x="34" y="84"/>
                    </a:lnTo>
                    <a:lnTo>
                      <a:pt x="32" y="69"/>
                    </a:lnTo>
                    <a:lnTo>
                      <a:pt x="31" y="53"/>
                    </a:lnTo>
                    <a:lnTo>
                      <a:pt x="28" y="40"/>
                    </a:lnTo>
                    <a:lnTo>
                      <a:pt x="26" y="27"/>
                    </a:lnTo>
                    <a:lnTo>
                      <a:pt x="22" y="17"/>
                    </a:lnTo>
                    <a:lnTo>
                      <a:pt x="18" y="8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2" name="Freeform 2686">
                <a:extLst>
                  <a:ext uri="{FF2B5EF4-FFF2-40B4-BE49-F238E27FC236}">
                    <a16:creationId xmlns:a16="http://schemas.microsoft.com/office/drawing/2014/main" id="{B5D5D0FA-FF5B-4F0F-A1FE-DD483885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419"/>
                <a:ext cx="74" cy="397"/>
              </a:xfrm>
              <a:custGeom>
                <a:avLst/>
                <a:gdLst>
                  <a:gd name="T0" fmla="*/ 211 w 222"/>
                  <a:gd name="T1" fmla="*/ 3 h 1191"/>
                  <a:gd name="T2" fmla="*/ 204 w 222"/>
                  <a:gd name="T3" fmla="*/ 84 h 1191"/>
                  <a:gd name="T4" fmla="*/ 201 w 222"/>
                  <a:gd name="T5" fmla="*/ 166 h 1191"/>
                  <a:gd name="T6" fmla="*/ 202 w 222"/>
                  <a:gd name="T7" fmla="*/ 246 h 1191"/>
                  <a:gd name="T8" fmla="*/ 204 w 222"/>
                  <a:gd name="T9" fmla="*/ 326 h 1191"/>
                  <a:gd name="T10" fmla="*/ 209 w 222"/>
                  <a:gd name="T11" fmla="*/ 403 h 1191"/>
                  <a:gd name="T12" fmla="*/ 212 w 222"/>
                  <a:gd name="T13" fmla="*/ 479 h 1191"/>
                  <a:gd name="T14" fmla="*/ 216 w 222"/>
                  <a:gd name="T15" fmla="*/ 556 h 1191"/>
                  <a:gd name="T16" fmla="*/ 216 w 222"/>
                  <a:gd name="T17" fmla="*/ 631 h 1191"/>
                  <a:gd name="T18" fmla="*/ 212 w 222"/>
                  <a:gd name="T19" fmla="*/ 704 h 1191"/>
                  <a:gd name="T20" fmla="*/ 204 w 222"/>
                  <a:gd name="T21" fmla="*/ 775 h 1191"/>
                  <a:gd name="T22" fmla="*/ 191 w 222"/>
                  <a:gd name="T23" fmla="*/ 847 h 1191"/>
                  <a:gd name="T24" fmla="*/ 172 w 222"/>
                  <a:gd name="T25" fmla="*/ 918 h 1191"/>
                  <a:gd name="T26" fmla="*/ 143 w 222"/>
                  <a:gd name="T27" fmla="*/ 987 h 1191"/>
                  <a:gd name="T28" fmla="*/ 107 w 222"/>
                  <a:gd name="T29" fmla="*/ 1055 h 1191"/>
                  <a:gd name="T30" fmla="*/ 60 w 222"/>
                  <a:gd name="T31" fmla="*/ 1122 h 1191"/>
                  <a:gd name="T32" fmla="*/ 0 w 222"/>
                  <a:gd name="T33" fmla="*/ 1188 h 1191"/>
                  <a:gd name="T34" fmla="*/ 37 w 222"/>
                  <a:gd name="T35" fmla="*/ 1160 h 1191"/>
                  <a:gd name="T36" fmla="*/ 90 w 222"/>
                  <a:gd name="T37" fmla="*/ 1093 h 1191"/>
                  <a:gd name="T38" fmla="*/ 133 w 222"/>
                  <a:gd name="T39" fmla="*/ 1023 h 1191"/>
                  <a:gd name="T40" fmla="*/ 165 w 222"/>
                  <a:gd name="T41" fmla="*/ 955 h 1191"/>
                  <a:gd name="T42" fmla="*/ 189 w 222"/>
                  <a:gd name="T43" fmla="*/ 885 h 1191"/>
                  <a:gd name="T44" fmla="*/ 205 w 222"/>
                  <a:gd name="T45" fmla="*/ 813 h 1191"/>
                  <a:gd name="T46" fmla="*/ 217 w 222"/>
                  <a:gd name="T47" fmla="*/ 742 h 1191"/>
                  <a:gd name="T48" fmla="*/ 222 w 222"/>
                  <a:gd name="T49" fmla="*/ 668 h 1191"/>
                  <a:gd name="T50" fmla="*/ 222 w 222"/>
                  <a:gd name="T51" fmla="*/ 594 h 1191"/>
                  <a:gd name="T52" fmla="*/ 222 w 222"/>
                  <a:gd name="T53" fmla="*/ 519 h 1191"/>
                  <a:gd name="T54" fmla="*/ 218 w 222"/>
                  <a:gd name="T55" fmla="*/ 441 h 1191"/>
                  <a:gd name="T56" fmla="*/ 213 w 222"/>
                  <a:gd name="T57" fmla="*/ 364 h 1191"/>
                  <a:gd name="T58" fmla="*/ 211 w 222"/>
                  <a:gd name="T59" fmla="*/ 286 h 1191"/>
                  <a:gd name="T60" fmla="*/ 209 w 222"/>
                  <a:gd name="T61" fmla="*/ 206 h 1191"/>
                  <a:gd name="T62" fmla="*/ 210 w 222"/>
                  <a:gd name="T63" fmla="*/ 126 h 1191"/>
                  <a:gd name="T64" fmla="*/ 214 w 222"/>
                  <a:gd name="T65" fmla="*/ 44 h 1191"/>
                  <a:gd name="T66" fmla="*/ 217 w 222"/>
                  <a:gd name="T67" fmla="*/ 0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1191">
                    <a:moveTo>
                      <a:pt x="213" y="6"/>
                    </a:moveTo>
                    <a:lnTo>
                      <a:pt x="211" y="3"/>
                    </a:lnTo>
                    <a:lnTo>
                      <a:pt x="207" y="44"/>
                    </a:lnTo>
                    <a:lnTo>
                      <a:pt x="204" y="84"/>
                    </a:lnTo>
                    <a:lnTo>
                      <a:pt x="202" y="126"/>
                    </a:lnTo>
                    <a:lnTo>
                      <a:pt x="201" y="166"/>
                    </a:lnTo>
                    <a:lnTo>
                      <a:pt x="201" y="206"/>
                    </a:lnTo>
                    <a:lnTo>
                      <a:pt x="202" y="246"/>
                    </a:lnTo>
                    <a:lnTo>
                      <a:pt x="203" y="286"/>
                    </a:lnTo>
                    <a:lnTo>
                      <a:pt x="204" y="326"/>
                    </a:lnTo>
                    <a:lnTo>
                      <a:pt x="207" y="364"/>
                    </a:lnTo>
                    <a:lnTo>
                      <a:pt x="209" y="403"/>
                    </a:lnTo>
                    <a:lnTo>
                      <a:pt x="211" y="441"/>
                    </a:lnTo>
                    <a:lnTo>
                      <a:pt x="212" y="479"/>
                    </a:lnTo>
                    <a:lnTo>
                      <a:pt x="214" y="519"/>
                    </a:lnTo>
                    <a:lnTo>
                      <a:pt x="216" y="556"/>
                    </a:lnTo>
                    <a:lnTo>
                      <a:pt x="216" y="594"/>
                    </a:lnTo>
                    <a:lnTo>
                      <a:pt x="216" y="631"/>
                    </a:lnTo>
                    <a:lnTo>
                      <a:pt x="214" y="668"/>
                    </a:lnTo>
                    <a:lnTo>
                      <a:pt x="212" y="704"/>
                    </a:lnTo>
                    <a:lnTo>
                      <a:pt x="209" y="739"/>
                    </a:lnTo>
                    <a:lnTo>
                      <a:pt x="204" y="775"/>
                    </a:lnTo>
                    <a:lnTo>
                      <a:pt x="198" y="812"/>
                    </a:lnTo>
                    <a:lnTo>
                      <a:pt x="191" y="847"/>
                    </a:lnTo>
                    <a:lnTo>
                      <a:pt x="182" y="883"/>
                    </a:lnTo>
                    <a:lnTo>
                      <a:pt x="172" y="918"/>
                    </a:lnTo>
                    <a:lnTo>
                      <a:pt x="158" y="953"/>
                    </a:lnTo>
                    <a:lnTo>
                      <a:pt x="143" y="987"/>
                    </a:lnTo>
                    <a:lnTo>
                      <a:pt x="126" y="1021"/>
                    </a:lnTo>
                    <a:lnTo>
                      <a:pt x="107" y="1055"/>
                    </a:lnTo>
                    <a:lnTo>
                      <a:pt x="84" y="1088"/>
                    </a:lnTo>
                    <a:lnTo>
                      <a:pt x="60" y="1122"/>
                    </a:lnTo>
                    <a:lnTo>
                      <a:pt x="32" y="1156"/>
                    </a:lnTo>
                    <a:lnTo>
                      <a:pt x="0" y="1188"/>
                    </a:lnTo>
                    <a:lnTo>
                      <a:pt x="7" y="1191"/>
                    </a:lnTo>
                    <a:lnTo>
                      <a:pt x="37" y="1160"/>
                    </a:lnTo>
                    <a:lnTo>
                      <a:pt x="65" y="1126"/>
                    </a:lnTo>
                    <a:lnTo>
                      <a:pt x="90" y="1093"/>
                    </a:lnTo>
                    <a:lnTo>
                      <a:pt x="112" y="1059"/>
                    </a:lnTo>
                    <a:lnTo>
                      <a:pt x="133" y="1023"/>
                    </a:lnTo>
                    <a:lnTo>
                      <a:pt x="149" y="990"/>
                    </a:lnTo>
                    <a:lnTo>
                      <a:pt x="165" y="955"/>
                    </a:lnTo>
                    <a:lnTo>
                      <a:pt x="179" y="920"/>
                    </a:lnTo>
                    <a:lnTo>
                      <a:pt x="189" y="885"/>
                    </a:lnTo>
                    <a:lnTo>
                      <a:pt x="198" y="849"/>
                    </a:lnTo>
                    <a:lnTo>
                      <a:pt x="205" y="813"/>
                    </a:lnTo>
                    <a:lnTo>
                      <a:pt x="211" y="778"/>
                    </a:lnTo>
                    <a:lnTo>
                      <a:pt x="217" y="742"/>
                    </a:lnTo>
                    <a:lnTo>
                      <a:pt x="220" y="704"/>
                    </a:lnTo>
                    <a:lnTo>
                      <a:pt x="222" y="668"/>
                    </a:lnTo>
                    <a:lnTo>
                      <a:pt x="222" y="631"/>
                    </a:lnTo>
                    <a:lnTo>
                      <a:pt x="222" y="594"/>
                    </a:lnTo>
                    <a:lnTo>
                      <a:pt x="222" y="556"/>
                    </a:lnTo>
                    <a:lnTo>
                      <a:pt x="222" y="519"/>
                    </a:lnTo>
                    <a:lnTo>
                      <a:pt x="220" y="479"/>
                    </a:lnTo>
                    <a:lnTo>
                      <a:pt x="218" y="441"/>
                    </a:lnTo>
                    <a:lnTo>
                      <a:pt x="216" y="403"/>
                    </a:lnTo>
                    <a:lnTo>
                      <a:pt x="213" y="364"/>
                    </a:lnTo>
                    <a:lnTo>
                      <a:pt x="212" y="326"/>
                    </a:lnTo>
                    <a:lnTo>
                      <a:pt x="211" y="286"/>
                    </a:lnTo>
                    <a:lnTo>
                      <a:pt x="209" y="246"/>
                    </a:lnTo>
                    <a:lnTo>
                      <a:pt x="209" y="206"/>
                    </a:lnTo>
                    <a:lnTo>
                      <a:pt x="209" y="166"/>
                    </a:lnTo>
                    <a:lnTo>
                      <a:pt x="210" y="126"/>
                    </a:lnTo>
                    <a:lnTo>
                      <a:pt x="211" y="84"/>
                    </a:lnTo>
                    <a:lnTo>
                      <a:pt x="214" y="44"/>
                    </a:lnTo>
                    <a:lnTo>
                      <a:pt x="219" y="4"/>
                    </a:lnTo>
                    <a:lnTo>
                      <a:pt x="217" y="0"/>
                    </a:lnTo>
                    <a:lnTo>
                      <a:pt x="21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3" name="Freeform 2687">
                <a:extLst>
                  <a:ext uri="{FF2B5EF4-FFF2-40B4-BE49-F238E27FC236}">
                    <a16:creationId xmlns:a16="http://schemas.microsoft.com/office/drawing/2014/main" id="{305C5D6D-AADF-4754-8921-C1366DB56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378"/>
                <a:ext cx="97" cy="43"/>
              </a:xfrm>
              <a:custGeom>
                <a:avLst/>
                <a:gdLst>
                  <a:gd name="T0" fmla="*/ 8 w 290"/>
                  <a:gd name="T1" fmla="*/ 3 h 129"/>
                  <a:gd name="T2" fmla="*/ 4 w 290"/>
                  <a:gd name="T3" fmla="*/ 7 h 129"/>
                  <a:gd name="T4" fmla="*/ 24 w 290"/>
                  <a:gd name="T5" fmla="*/ 12 h 129"/>
                  <a:gd name="T6" fmla="*/ 43 w 290"/>
                  <a:gd name="T7" fmla="*/ 18 h 129"/>
                  <a:gd name="T8" fmla="*/ 62 w 290"/>
                  <a:gd name="T9" fmla="*/ 25 h 129"/>
                  <a:gd name="T10" fmla="*/ 80 w 290"/>
                  <a:gd name="T11" fmla="*/ 30 h 129"/>
                  <a:gd name="T12" fmla="*/ 97 w 290"/>
                  <a:gd name="T13" fmla="*/ 37 h 129"/>
                  <a:gd name="T14" fmla="*/ 115 w 290"/>
                  <a:gd name="T15" fmla="*/ 45 h 129"/>
                  <a:gd name="T16" fmla="*/ 130 w 290"/>
                  <a:gd name="T17" fmla="*/ 52 h 129"/>
                  <a:gd name="T18" fmla="*/ 146 w 290"/>
                  <a:gd name="T19" fmla="*/ 58 h 129"/>
                  <a:gd name="T20" fmla="*/ 164 w 290"/>
                  <a:gd name="T21" fmla="*/ 65 h 129"/>
                  <a:gd name="T22" fmla="*/ 180 w 290"/>
                  <a:gd name="T23" fmla="*/ 74 h 129"/>
                  <a:gd name="T24" fmla="*/ 197 w 290"/>
                  <a:gd name="T25" fmla="*/ 82 h 129"/>
                  <a:gd name="T26" fmla="*/ 213 w 290"/>
                  <a:gd name="T27" fmla="*/ 91 h 129"/>
                  <a:gd name="T28" fmla="*/ 230 w 290"/>
                  <a:gd name="T29" fmla="*/ 100 h 129"/>
                  <a:gd name="T30" fmla="*/ 248 w 290"/>
                  <a:gd name="T31" fmla="*/ 109 h 129"/>
                  <a:gd name="T32" fmla="*/ 267 w 290"/>
                  <a:gd name="T33" fmla="*/ 119 h 129"/>
                  <a:gd name="T34" fmla="*/ 286 w 290"/>
                  <a:gd name="T35" fmla="*/ 129 h 129"/>
                  <a:gd name="T36" fmla="*/ 290 w 290"/>
                  <a:gd name="T37" fmla="*/ 123 h 129"/>
                  <a:gd name="T38" fmla="*/ 271 w 290"/>
                  <a:gd name="T39" fmla="*/ 113 h 129"/>
                  <a:gd name="T40" fmla="*/ 252 w 290"/>
                  <a:gd name="T41" fmla="*/ 103 h 129"/>
                  <a:gd name="T42" fmla="*/ 234 w 290"/>
                  <a:gd name="T43" fmla="*/ 94 h 129"/>
                  <a:gd name="T44" fmla="*/ 217 w 290"/>
                  <a:gd name="T45" fmla="*/ 85 h 129"/>
                  <a:gd name="T46" fmla="*/ 199 w 290"/>
                  <a:gd name="T47" fmla="*/ 76 h 129"/>
                  <a:gd name="T48" fmla="*/ 183 w 290"/>
                  <a:gd name="T49" fmla="*/ 67 h 129"/>
                  <a:gd name="T50" fmla="*/ 166 w 290"/>
                  <a:gd name="T51" fmla="*/ 61 h 129"/>
                  <a:gd name="T52" fmla="*/ 150 w 290"/>
                  <a:gd name="T53" fmla="*/ 53 h 129"/>
                  <a:gd name="T54" fmla="*/ 134 w 290"/>
                  <a:gd name="T55" fmla="*/ 45 h 129"/>
                  <a:gd name="T56" fmla="*/ 118 w 290"/>
                  <a:gd name="T57" fmla="*/ 37 h 129"/>
                  <a:gd name="T58" fmla="*/ 100 w 290"/>
                  <a:gd name="T59" fmla="*/ 30 h 129"/>
                  <a:gd name="T60" fmla="*/ 82 w 290"/>
                  <a:gd name="T61" fmla="*/ 24 h 129"/>
                  <a:gd name="T62" fmla="*/ 65 w 290"/>
                  <a:gd name="T63" fmla="*/ 17 h 129"/>
                  <a:gd name="T64" fmla="*/ 45 w 290"/>
                  <a:gd name="T65" fmla="*/ 10 h 129"/>
                  <a:gd name="T66" fmla="*/ 25 w 290"/>
                  <a:gd name="T67" fmla="*/ 6 h 129"/>
                  <a:gd name="T68" fmla="*/ 5 w 290"/>
                  <a:gd name="T69" fmla="*/ 0 h 129"/>
                  <a:gd name="T70" fmla="*/ 0 w 290"/>
                  <a:gd name="T71" fmla="*/ 3 h 129"/>
                  <a:gd name="T72" fmla="*/ 8 w 290"/>
                  <a:gd name="T73" fmla="*/ 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0" h="129">
                    <a:moveTo>
                      <a:pt x="8" y="3"/>
                    </a:moveTo>
                    <a:lnTo>
                      <a:pt x="4" y="7"/>
                    </a:lnTo>
                    <a:lnTo>
                      <a:pt x="24" y="12"/>
                    </a:lnTo>
                    <a:lnTo>
                      <a:pt x="43" y="18"/>
                    </a:lnTo>
                    <a:lnTo>
                      <a:pt x="62" y="25"/>
                    </a:lnTo>
                    <a:lnTo>
                      <a:pt x="80" y="30"/>
                    </a:lnTo>
                    <a:lnTo>
                      <a:pt x="97" y="37"/>
                    </a:lnTo>
                    <a:lnTo>
                      <a:pt x="115" y="45"/>
                    </a:lnTo>
                    <a:lnTo>
                      <a:pt x="130" y="52"/>
                    </a:lnTo>
                    <a:lnTo>
                      <a:pt x="146" y="58"/>
                    </a:lnTo>
                    <a:lnTo>
                      <a:pt x="164" y="65"/>
                    </a:lnTo>
                    <a:lnTo>
                      <a:pt x="180" y="74"/>
                    </a:lnTo>
                    <a:lnTo>
                      <a:pt x="197" y="82"/>
                    </a:lnTo>
                    <a:lnTo>
                      <a:pt x="213" y="91"/>
                    </a:lnTo>
                    <a:lnTo>
                      <a:pt x="230" y="100"/>
                    </a:lnTo>
                    <a:lnTo>
                      <a:pt x="248" y="109"/>
                    </a:lnTo>
                    <a:lnTo>
                      <a:pt x="267" y="119"/>
                    </a:lnTo>
                    <a:lnTo>
                      <a:pt x="286" y="129"/>
                    </a:lnTo>
                    <a:lnTo>
                      <a:pt x="290" y="123"/>
                    </a:lnTo>
                    <a:lnTo>
                      <a:pt x="271" y="113"/>
                    </a:lnTo>
                    <a:lnTo>
                      <a:pt x="252" y="103"/>
                    </a:lnTo>
                    <a:lnTo>
                      <a:pt x="234" y="94"/>
                    </a:lnTo>
                    <a:lnTo>
                      <a:pt x="217" y="85"/>
                    </a:lnTo>
                    <a:lnTo>
                      <a:pt x="199" y="76"/>
                    </a:lnTo>
                    <a:lnTo>
                      <a:pt x="183" y="67"/>
                    </a:lnTo>
                    <a:lnTo>
                      <a:pt x="166" y="61"/>
                    </a:lnTo>
                    <a:lnTo>
                      <a:pt x="150" y="53"/>
                    </a:lnTo>
                    <a:lnTo>
                      <a:pt x="134" y="45"/>
                    </a:lnTo>
                    <a:lnTo>
                      <a:pt x="118" y="37"/>
                    </a:lnTo>
                    <a:lnTo>
                      <a:pt x="100" y="30"/>
                    </a:lnTo>
                    <a:lnTo>
                      <a:pt x="82" y="24"/>
                    </a:lnTo>
                    <a:lnTo>
                      <a:pt x="65" y="17"/>
                    </a:lnTo>
                    <a:lnTo>
                      <a:pt x="45" y="10"/>
                    </a:lnTo>
                    <a:lnTo>
                      <a:pt x="2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4" name="Rectangle 2688">
                <a:extLst>
                  <a:ext uri="{FF2B5EF4-FFF2-40B4-BE49-F238E27FC236}">
                    <a16:creationId xmlns:a16="http://schemas.microsoft.com/office/drawing/2014/main" id="{99162E60-0396-4EC3-88A8-442F34220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2379"/>
                <a:ext cx="2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5" name="Freeform 2689">
                <a:extLst>
                  <a:ext uri="{FF2B5EF4-FFF2-40B4-BE49-F238E27FC236}">
                    <a16:creationId xmlns:a16="http://schemas.microsoft.com/office/drawing/2014/main" id="{90D4B385-E60F-4B6D-821F-DCC1ACD7B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68"/>
                <a:ext cx="28" cy="249"/>
              </a:xfrm>
              <a:custGeom>
                <a:avLst/>
                <a:gdLst>
                  <a:gd name="T0" fmla="*/ 84 w 84"/>
                  <a:gd name="T1" fmla="*/ 743 h 747"/>
                  <a:gd name="T2" fmla="*/ 67 w 84"/>
                  <a:gd name="T3" fmla="*/ 706 h 747"/>
                  <a:gd name="T4" fmla="*/ 51 w 84"/>
                  <a:gd name="T5" fmla="*/ 666 h 747"/>
                  <a:gd name="T6" fmla="*/ 39 w 84"/>
                  <a:gd name="T7" fmla="*/ 623 h 747"/>
                  <a:gd name="T8" fmla="*/ 29 w 84"/>
                  <a:gd name="T9" fmla="*/ 576 h 747"/>
                  <a:gd name="T10" fmla="*/ 22 w 84"/>
                  <a:gd name="T11" fmla="*/ 528 h 747"/>
                  <a:gd name="T12" fmla="*/ 17 w 84"/>
                  <a:gd name="T13" fmla="*/ 477 h 747"/>
                  <a:gd name="T14" fmla="*/ 12 w 84"/>
                  <a:gd name="T15" fmla="*/ 425 h 747"/>
                  <a:gd name="T16" fmla="*/ 10 w 84"/>
                  <a:gd name="T17" fmla="*/ 373 h 747"/>
                  <a:gd name="T18" fmla="*/ 9 w 84"/>
                  <a:gd name="T19" fmla="*/ 320 h 747"/>
                  <a:gd name="T20" fmla="*/ 8 w 84"/>
                  <a:gd name="T21" fmla="*/ 269 h 747"/>
                  <a:gd name="T22" fmla="*/ 8 w 84"/>
                  <a:gd name="T23" fmla="*/ 217 h 747"/>
                  <a:gd name="T24" fmla="*/ 9 w 84"/>
                  <a:gd name="T25" fmla="*/ 168 h 747"/>
                  <a:gd name="T26" fmla="*/ 10 w 84"/>
                  <a:gd name="T27" fmla="*/ 122 h 747"/>
                  <a:gd name="T28" fmla="*/ 10 w 84"/>
                  <a:gd name="T29" fmla="*/ 78 h 747"/>
                  <a:gd name="T30" fmla="*/ 12 w 84"/>
                  <a:gd name="T31" fmla="*/ 37 h 747"/>
                  <a:gd name="T32" fmla="*/ 12 w 84"/>
                  <a:gd name="T33" fmla="*/ 0 h 747"/>
                  <a:gd name="T34" fmla="*/ 4 w 84"/>
                  <a:gd name="T35" fmla="*/ 18 h 747"/>
                  <a:gd name="T36" fmla="*/ 4 w 84"/>
                  <a:gd name="T37" fmla="*/ 57 h 747"/>
                  <a:gd name="T38" fmla="*/ 3 w 84"/>
                  <a:gd name="T39" fmla="*/ 99 h 747"/>
                  <a:gd name="T40" fmla="*/ 2 w 84"/>
                  <a:gd name="T41" fmla="*/ 145 h 747"/>
                  <a:gd name="T42" fmla="*/ 1 w 84"/>
                  <a:gd name="T43" fmla="*/ 193 h 747"/>
                  <a:gd name="T44" fmla="*/ 0 w 84"/>
                  <a:gd name="T45" fmla="*/ 243 h 747"/>
                  <a:gd name="T46" fmla="*/ 0 w 84"/>
                  <a:gd name="T47" fmla="*/ 295 h 747"/>
                  <a:gd name="T48" fmla="*/ 1 w 84"/>
                  <a:gd name="T49" fmla="*/ 347 h 747"/>
                  <a:gd name="T50" fmla="*/ 3 w 84"/>
                  <a:gd name="T51" fmla="*/ 399 h 747"/>
                  <a:gd name="T52" fmla="*/ 7 w 84"/>
                  <a:gd name="T53" fmla="*/ 452 h 747"/>
                  <a:gd name="T54" fmla="*/ 11 w 84"/>
                  <a:gd name="T55" fmla="*/ 504 h 747"/>
                  <a:gd name="T56" fmla="*/ 19 w 84"/>
                  <a:gd name="T57" fmla="*/ 554 h 747"/>
                  <a:gd name="T58" fmla="*/ 27 w 84"/>
                  <a:gd name="T59" fmla="*/ 601 h 747"/>
                  <a:gd name="T60" fmla="*/ 38 w 84"/>
                  <a:gd name="T61" fmla="*/ 647 h 747"/>
                  <a:gd name="T62" fmla="*/ 51 w 84"/>
                  <a:gd name="T63" fmla="*/ 689 h 747"/>
                  <a:gd name="T64" fmla="*/ 69 w 84"/>
                  <a:gd name="T65" fmla="*/ 728 h 747"/>
                  <a:gd name="T66" fmla="*/ 84 w 84"/>
                  <a:gd name="T67" fmla="*/ 747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7">
                    <a:moveTo>
                      <a:pt x="77" y="742"/>
                    </a:moveTo>
                    <a:lnTo>
                      <a:pt x="84" y="743"/>
                    </a:lnTo>
                    <a:lnTo>
                      <a:pt x="74" y="725"/>
                    </a:lnTo>
                    <a:lnTo>
                      <a:pt x="67" y="706"/>
                    </a:lnTo>
                    <a:lnTo>
                      <a:pt x="58" y="687"/>
                    </a:lnTo>
                    <a:lnTo>
                      <a:pt x="51" y="666"/>
                    </a:lnTo>
                    <a:lnTo>
                      <a:pt x="45" y="646"/>
                    </a:lnTo>
                    <a:lnTo>
                      <a:pt x="39" y="623"/>
                    </a:lnTo>
                    <a:lnTo>
                      <a:pt x="35" y="600"/>
                    </a:lnTo>
                    <a:lnTo>
                      <a:pt x="29" y="576"/>
                    </a:lnTo>
                    <a:lnTo>
                      <a:pt x="26" y="553"/>
                    </a:lnTo>
                    <a:lnTo>
                      <a:pt x="22" y="528"/>
                    </a:lnTo>
                    <a:lnTo>
                      <a:pt x="19" y="502"/>
                    </a:lnTo>
                    <a:lnTo>
                      <a:pt x="17" y="477"/>
                    </a:lnTo>
                    <a:lnTo>
                      <a:pt x="14" y="452"/>
                    </a:lnTo>
                    <a:lnTo>
                      <a:pt x="12" y="425"/>
                    </a:lnTo>
                    <a:lnTo>
                      <a:pt x="10" y="399"/>
                    </a:lnTo>
                    <a:lnTo>
                      <a:pt x="10" y="373"/>
                    </a:lnTo>
                    <a:lnTo>
                      <a:pt x="9" y="347"/>
                    </a:lnTo>
                    <a:lnTo>
                      <a:pt x="9" y="320"/>
                    </a:lnTo>
                    <a:lnTo>
                      <a:pt x="8" y="295"/>
                    </a:lnTo>
                    <a:lnTo>
                      <a:pt x="8" y="269"/>
                    </a:lnTo>
                    <a:lnTo>
                      <a:pt x="8" y="243"/>
                    </a:lnTo>
                    <a:lnTo>
                      <a:pt x="8" y="217"/>
                    </a:lnTo>
                    <a:lnTo>
                      <a:pt x="9" y="193"/>
                    </a:lnTo>
                    <a:lnTo>
                      <a:pt x="9" y="168"/>
                    </a:lnTo>
                    <a:lnTo>
                      <a:pt x="9" y="145"/>
                    </a:lnTo>
                    <a:lnTo>
                      <a:pt x="10" y="122"/>
                    </a:lnTo>
                    <a:lnTo>
                      <a:pt x="10" y="99"/>
                    </a:lnTo>
                    <a:lnTo>
                      <a:pt x="10" y="78"/>
                    </a:lnTo>
                    <a:lnTo>
                      <a:pt x="11" y="57"/>
                    </a:lnTo>
                    <a:lnTo>
                      <a:pt x="12" y="37"/>
                    </a:lnTo>
                    <a:lnTo>
                      <a:pt x="12" y="18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18"/>
                    </a:lnTo>
                    <a:lnTo>
                      <a:pt x="4" y="37"/>
                    </a:lnTo>
                    <a:lnTo>
                      <a:pt x="4" y="57"/>
                    </a:lnTo>
                    <a:lnTo>
                      <a:pt x="3" y="78"/>
                    </a:lnTo>
                    <a:lnTo>
                      <a:pt x="3" y="99"/>
                    </a:lnTo>
                    <a:lnTo>
                      <a:pt x="2" y="122"/>
                    </a:lnTo>
                    <a:lnTo>
                      <a:pt x="2" y="145"/>
                    </a:lnTo>
                    <a:lnTo>
                      <a:pt x="2" y="168"/>
                    </a:lnTo>
                    <a:lnTo>
                      <a:pt x="1" y="193"/>
                    </a:lnTo>
                    <a:lnTo>
                      <a:pt x="0" y="217"/>
                    </a:lnTo>
                    <a:lnTo>
                      <a:pt x="0" y="243"/>
                    </a:lnTo>
                    <a:lnTo>
                      <a:pt x="0" y="269"/>
                    </a:lnTo>
                    <a:lnTo>
                      <a:pt x="0" y="295"/>
                    </a:lnTo>
                    <a:lnTo>
                      <a:pt x="1" y="320"/>
                    </a:lnTo>
                    <a:lnTo>
                      <a:pt x="1" y="347"/>
                    </a:lnTo>
                    <a:lnTo>
                      <a:pt x="2" y="373"/>
                    </a:lnTo>
                    <a:lnTo>
                      <a:pt x="3" y="399"/>
                    </a:lnTo>
                    <a:lnTo>
                      <a:pt x="4" y="425"/>
                    </a:lnTo>
                    <a:lnTo>
                      <a:pt x="7" y="452"/>
                    </a:lnTo>
                    <a:lnTo>
                      <a:pt x="9" y="477"/>
                    </a:lnTo>
                    <a:lnTo>
                      <a:pt x="11" y="504"/>
                    </a:lnTo>
                    <a:lnTo>
                      <a:pt x="16" y="529"/>
                    </a:lnTo>
                    <a:lnTo>
                      <a:pt x="19" y="554"/>
                    </a:lnTo>
                    <a:lnTo>
                      <a:pt x="22" y="578"/>
                    </a:lnTo>
                    <a:lnTo>
                      <a:pt x="27" y="601"/>
                    </a:lnTo>
                    <a:lnTo>
                      <a:pt x="32" y="624"/>
                    </a:lnTo>
                    <a:lnTo>
                      <a:pt x="38" y="647"/>
                    </a:lnTo>
                    <a:lnTo>
                      <a:pt x="45" y="669"/>
                    </a:lnTo>
                    <a:lnTo>
                      <a:pt x="51" y="689"/>
                    </a:lnTo>
                    <a:lnTo>
                      <a:pt x="59" y="710"/>
                    </a:lnTo>
                    <a:lnTo>
                      <a:pt x="69" y="728"/>
                    </a:lnTo>
                    <a:lnTo>
                      <a:pt x="77" y="745"/>
                    </a:lnTo>
                    <a:lnTo>
                      <a:pt x="84" y="747"/>
                    </a:lnTo>
                    <a:lnTo>
                      <a:pt x="77" y="7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6" name="Freeform 2690">
                <a:extLst>
                  <a:ext uri="{FF2B5EF4-FFF2-40B4-BE49-F238E27FC236}">
                    <a16:creationId xmlns:a16="http://schemas.microsoft.com/office/drawing/2014/main" id="{040F2968-0A8F-4762-BB81-3F13D3F95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439"/>
                <a:ext cx="92" cy="67"/>
              </a:xfrm>
              <a:custGeom>
                <a:avLst/>
                <a:gdLst>
                  <a:gd name="T0" fmla="*/ 276 w 276"/>
                  <a:gd name="T1" fmla="*/ 198 h 203"/>
                  <a:gd name="T2" fmla="*/ 266 w 276"/>
                  <a:gd name="T3" fmla="*/ 185 h 203"/>
                  <a:gd name="T4" fmla="*/ 254 w 276"/>
                  <a:gd name="T5" fmla="*/ 171 h 203"/>
                  <a:gd name="T6" fmla="*/ 239 w 276"/>
                  <a:gd name="T7" fmla="*/ 157 h 203"/>
                  <a:gd name="T8" fmla="*/ 223 w 276"/>
                  <a:gd name="T9" fmla="*/ 143 h 203"/>
                  <a:gd name="T10" fmla="*/ 208 w 276"/>
                  <a:gd name="T11" fmla="*/ 130 h 203"/>
                  <a:gd name="T12" fmla="*/ 190 w 276"/>
                  <a:gd name="T13" fmla="*/ 117 h 203"/>
                  <a:gd name="T14" fmla="*/ 171 w 276"/>
                  <a:gd name="T15" fmla="*/ 104 h 203"/>
                  <a:gd name="T16" fmla="*/ 153 w 276"/>
                  <a:gd name="T17" fmla="*/ 92 h 203"/>
                  <a:gd name="T18" fmla="*/ 134 w 276"/>
                  <a:gd name="T19" fmla="*/ 79 h 203"/>
                  <a:gd name="T20" fmla="*/ 115 w 276"/>
                  <a:gd name="T21" fmla="*/ 68 h 203"/>
                  <a:gd name="T22" fmla="*/ 95 w 276"/>
                  <a:gd name="T23" fmla="*/ 56 h 203"/>
                  <a:gd name="T24" fmla="*/ 76 w 276"/>
                  <a:gd name="T25" fmla="*/ 43 h 203"/>
                  <a:gd name="T26" fmla="*/ 57 w 276"/>
                  <a:gd name="T27" fmla="*/ 32 h 203"/>
                  <a:gd name="T28" fmla="*/ 39 w 276"/>
                  <a:gd name="T29" fmla="*/ 22 h 203"/>
                  <a:gd name="T30" fmla="*/ 21 w 276"/>
                  <a:gd name="T31" fmla="*/ 11 h 203"/>
                  <a:gd name="T32" fmla="*/ 5 w 276"/>
                  <a:gd name="T33" fmla="*/ 0 h 203"/>
                  <a:gd name="T34" fmla="*/ 0 w 276"/>
                  <a:gd name="T35" fmla="*/ 5 h 203"/>
                  <a:gd name="T36" fmla="*/ 17 w 276"/>
                  <a:gd name="T37" fmla="*/ 16 h 203"/>
                  <a:gd name="T38" fmla="*/ 34 w 276"/>
                  <a:gd name="T39" fmla="*/ 27 h 203"/>
                  <a:gd name="T40" fmla="*/ 52 w 276"/>
                  <a:gd name="T41" fmla="*/ 38 h 203"/>
                  <a:gd name="T42" fmla="*/ 71 w 276"/>
                  <a:gd name="T43" fmla="*/ 49 h 203"/>
                  <a:gd name="T44" fmla="*/ 91 w 276"/>
                  <a:gd name="T45" fmla="*/ 61 h 203"/>
                  <a:gd name="T46" fmla="*/ 110 w 276"/>
                  <a:gd name="T47" fmla="*/ 73 h 203"/>
                  <a:gd name="T48" fmla="*/ 129 w 276"/>
                  <a:gd name="T49" fmla="*/ 85 h 203"/>
                  <a:gd name="T50" fmla="*/ 149 w 276"/>
                  <a:gd name="T51" fmla="*/ 97 h 203"/>
                  <a:gd name="T52" fmla="*/ 168 w 276"/>
                  <a:gd name="T53" fmla="*/ 110 h 203"/>
                  <a:gd name="T54" fmla="*/ 186 w 276"/>
                  <a:gd name="T55" fmla="*/ 123 h 203"/>
                  <a:gd name="T56" fmla="*/ 203 w 276"/>
                  <a:gd name="T57" fmla="*/ 135 h 203"/>
                  <a:gd name="T58" fmla="*/ 219 w 276"/>
                  <a:gd name="T59" fmla="*/ 149 h 203"/>
                  <a:gd name="T60" fmla="*/ 235 w 276"/>
                  <a:gd name="T61" fmla="*/ 162 h 203"/>
                  <a:gd name="T62" fmla="*/ 247 w 276"/>
                  <a:gd name="T63" fmla="*/ 176 h 203"/>
                  <a:gd name="T64" fmla="*/ 261 w 276"/>
                  <a:gd name="T65" fmla="*/ 189 h 203"/>
                  <a:gd name="T66" fmla="*/ 271 w 276"/>
                  <a:gd name="T67" fmla="*/ 203 h 203"/>
                  <a:gd name="T68" fmla="*/ 276 w 276"/>
                  <a:gd name="T69" fmla="*/ 19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6" h="203">
                    <a:moveTo>
                      <a:pt x="276" y="198"/>
                    </a:moveTo>
                    <a:lnTo>
                      <a:pt x="266" y="185"/>
                    </a:lnTo>
                    <a:lnTo>
                      <a:pt x="254" y="171"/>
                    </a:lnTo>
                    <a:lnTo>
                      <a:pt x="239" y="157"/>
                    </a:lnTo>
                    <a:lnTo>
                      <a:pt x="223" y="143"/>
                    </a:lnTo>
                    <a:lnTo>
                      <a:pt x="208" y="130"/>
                    </a:lnTo>
                    <a:lnTo>
                      <a:pt x="190" y="117"/>
                    </a:lnTo>
                    <a:lnTo>
                      <a:pt x="171" y="104"/>
                    </a:lnTo>
                    <a:lnTo>
                      <a:pt x="153" y="92"/>
                    </a:lnTo>
                    <a:lnTo>
                      <a:pt x="134" y="79"/>
                    </a:lnTo>
                    <a:lnTo>
                      <a:pt x="115" y="68"/>
                    </a:lnTo>
                    <a:lnTo>
                      <a:pt x="95" y="56"/>
                    </a:lnTo>
                    <a:lnTo>
                      <a:pt x="76" y="43"/>
                    </a:lnTo>
                    <a:lnTo>
                      <a:pt x="57" y="32"/>
                    </a:lnTo>
                    <a:lnTo>
                      <a:pt x="39" y="22"/>
                    </a:lnTo>
                    <a:lnTo>
                      <a:pt x="21" y="1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7" y="16"/>
                    </a:lnTo>
                    <a:lnTo>
                      <a:pt x="34" y="27"/>
                    </a:lnTo>
                    <a:lnTo>
                      <a:pt x="52" y="38"/>
                    </a:lnTo>
                    <a:lnTo>
                      <a:pt x="71" y="49"/>
                    </a:lnTo>
                    <a:lnTo>
                      <a:pt x="91" y="61"/>
                    </a:lnTo>
                    <a:lnTo>
                      <a:pt x="110" y="73"/>
                    </a:lnTo>
                    <a:lnTo>
                      <a:pt x="129" y="85"/>
                    </a:lnTo>
                    <a:lnTo>
                      <a:pt x="149" y="97"/>
                    </a:lnTo>
                    <a:lnTo>
                      <a:pt x="168" y="110"/>
                    </a:lnTo>
                    <a:lnTo>
                      <a:pt x="186" y="123"/>
                    </a:lnTo>
                    <a:lnTo>
                      <a:pt x="203" y="135"/>
                    </a:lnTo>
                    <a:lnTo>
                      <a:pt x="219" y="149"/>
                    </a:lnTo>
                    <a:lnTo>
                      <a:pt x="235" y="162"/>
                    </a:lnTo>
                    <a:lnTo>
                      <a:pt x="247" y="176"/>
                    </a:lnTo>
                    <a:lnTo>
                      <a:pt x="261" y="189"/>
                    </a:lnTo>
                    <a:lnTo>
                      <a:pt x="271" y="203"/>
                    </a:lnTo>
                    <a:lnTo>
                      <a:pt x="276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7" name="Freeform 2691">
                <a:extLst>
                  <a:ext uri="{FF2B5EF4-FFF2-40B4-BE49-F238E27FC236}">
                    <a16:creationId xmlns:a16="http://schemas.microsoft.com/office/drawing/2014/main" id="{E4F455D6-350A-496B-B3B6-BA93D7BA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77"/>
                <a:ext cx="96" cy="34"/>
              </a:xfrm>
              <a:custGeom>
                <a:avLst/>
                <a:gdLst>
                  <a:gd name="T0" fmla="*/ 287 w 287"/>
                  <a:gd name="T1" fmla="*/ 65 h 102"/>
                  <a:gd name="T2" fmla="*/ 272 w 287"/>
                  <a:gd name="T3" fmla="*/ 43 h 102"/>
                  <a:gd name="T4" fmla="*/ 257 w 287"/>
                  <a:gd name="T5" fmla="*/ 26 h 102"/>
                  <a:gd name="T6" fmla="*/ 240 w 287"/>
                  <a:gd name="T7" fmla="*/ 14 h 102"/>
                  <a:gd name="T8" fmla="*/ 222 w 287"/>
                  <a:gd name="T9" fmla="*/ 4 h 102"/>
                  <a:gd name="T10" fmla="*/ 204 w 287"/>
                  <a:gd name="T11" fmla="*/ 1 h 102"/>
                  <a:gd name="T12" fmla="*/ 185 w 287"/>
                  <a:gd name="T13" fmla="*/ 0 h 102"/>
                  <a:gd name="T14" fmla="*/ 165 w 287"/>
                  <a:gd name="T15" fmla="*/ 2 h 102"/>
                  <a:gd name="T16" fmla="*/ 146 w 287"/>
                  <a:gd name="T17" fmla="*/ 5 h 102"/>
                  <a:gd name="T18" fmla="*/ 126 w 287"/>
                  <a:gd name="T19" fmla="*/ 13 h 102"/>
                  <a:gd name="T20" fmla="*/ 108 w 287"/>
                  <a:gd name="T21" fmla="*/ 22 h 102"/>
                  <a:gd name="T22" fmla="*/ 87 w 287"/>
                  <a:gd name="T23" fmla="*/ 32 h 102"/>
                  <a:gd name="T24" fmla="*/ 68 w 287"/>
                  <a:gd name="T25" fmla="*/ 44 h 102"/>
                  <a:gd name="T26" fmla="*/ 50 w 287"/>
                  <a:gd name="T27" fmla="*/ 56 h 102"/>
                  <a:gd name="T28" fmla="*/ 32 w 287"/>
                  <a:gd name="T29" fmla="*/ 69 h 102"/>
                  <a:gd name="T30" fmla="*/ 16 w 287"/>
                  <a:gd name="T31" fmla="*/ 83 h 102"/>
                  <a:gd name="T32" fmla="*/ 0 w 287"/>
                  <a:gd name="T33" fmla="*/ 96 h 102"/>
                  <a:gd name="T34" fmla="*/ 4 w 287"/>
                  <a:gd name="T35" fmla="*/ 102 h 102"/>
                  <a:gd name="T36" fmla="*/ 20 w 287"/>
                  <a:gd name="T37" fmla="*/ 88 h 102"/>
                  <a:gd name="T38" fmla="*/ 37 w 287"/>
                  <a:gd name="T39" fmla="*/ 75 h 102"/>
                  <a:gd name="T40" fmla="*/ 55 w 287"/>
                  <a:gd name="T41" fmla="*/ 61 h 102"/>
                  <a:gd name="T42" fmla="*/ 73 w 287"/>
                  <a:gd name="T43" fmla="*/ 50 h 102"/>
                  <a:gd name="T44" fmla="*/ 91 w 287"/>
                  <a:gd name="T45" fmla="*/ 39 h 102"/>
                  <a:gd name="T46" fmla="*/ 110 w 287"/>
                  <a:gd name="T47" fmla="*/ 26 h 102"/>
                  <a:gd name="T48" fmla="*/ 129 w 287"/>
                  <a:gd name="T49" fmla="*/ 20 h 102"/>
                  <a:gd name="T50" fmla="*/ 147 w 287"/>
                  <a:gd name="T51" fmla="*/ 13 h 102"/>
                  <a:gd name="T52" fmla="*/ 167 w 287"/>
                  <a:gd name="T53" fmla="*/ 9 h 102"/>
                  <a:gd name="T54" fmla="*/ 185 w 287"/>
                  <a:gd name="T55" fmla="*/ 6 h 102"/>
                  <a:gd name="T56" fmla="*/ 202 w 287"/>
                  <a:gd name="T57" fmla="*/ 7 h 102"/>
                  <a:gd name="T58" fmla="*/ 220 w 287"/>
                  <a:gd name="T59" fmla="*/ 12 h 102"/>
                  <a:gd name="T60" fmla="*/ 237 w 287"/>
                  <a:gd name="T61" fmla="*/ 20 h 102"/>
                  <a:gd name="T62" fmla="*/ 252 w 287"/>
                  <a:gd name="T63" fmla="*/ 32 h 102"/>
                  <a:gd name="T64" fmla="*/ 267 w 287"/>
                  <a:gd name="T65" fmla="*/ 48 h 102"/>
                  <a:gd name="T66" fmla="*/ 281 w 287"/>
                  <a:gd name="T67" fmla="*/ 68 h 102"/>
                  <a:gd name="T68" fmla="*/ 287 w 287"/>
                  <a:gd name="T69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102">
                    <a:moveTo>
                      <a:pt x="287" y="65"/>
                    </a:moveTo>
                    <a:lnTo>
                      <a:pt x="272" y="43"/>
                    </a:lnTo>
                    <a:lnTo>
                      <a:pt x="257" y="26"/>
                    </a:lnTo>
                    <a:lnTo>
                      <a:pt x="240" y="14"/>
                    </a:lnTo>
                    <a:lnTo>
                      <a:pt x="222" y="4"/>
                    </a:lnTo>
                    <a:lnTo>
                      <a:pt x="204" y="1"/>
                    </a:lnTo>
                    <a:lnTo>
                      <a:pt x="185" y="0"/>
                    </a:lnTo>
                    <a:lnTo>
                      <a:pt x="165" y="2"/>
                    </a:lnTo>
                    <a:lnTo>
                      <a:pt x="146" y="5"/>
                    </a:lnTo>
                    <a:lnTo>
                      <a:pt x="126" y="13"/>
                    </a:lnTo>
                    <a:lnTo>
                      <a:pt x="108" y="22"/>
                    </a:lnTo>
                    <a:lnTo>
                      <a:pt x="87" y="32"/>
                    </a:lnTo>
                    <a:lnTo>
                      <a:pt x="68" y="44"/>
                    </a:lnTo>
                    <a:lnTo>
                      <a:pt x="50" y="56"/>
                    </a:lnTo>
                    <a:lnTo>
                      <a:pt x="32" y="69"/>
                    </a:lnTo>
                    <a:lnTo>
                      <a:pt x="16" y="83"/>
                    </a:lnTo>
                    <a:lnTo>
                      <a:pt x="0" y="96"/>
                    </a:lnTo>
                    <a:lnTo>
                      <a:pt x="4" y="102"/>
                    </a:lnTo>
                    <a:lnTo>
                      <a:pt x="20" y="88"/>
                    </a:lnTo>
                    <a:lnTo>
                      <a:pt x="37" y="75"/>
                    </a:lnTo>
                    <a:lnTo>
                      <a:pt x="55" y="61"/>
                    </a:lnTo>
                    <a:lnTo>
                      <a:pt x="73" y="50"/>
                    </a:lnTo>
                    <a:lnTo>
                      <a:pt x="91" y="39"/>
                    </a:lnTo>
                    <a:lnTo>
                      <a:pt x="110" y="26"/>
                    </a:lnTo>
                    <a:lnTo>
                      <a:pt x="129" y="20"/>
                    </a:lnTo>
                    <a:lnTo>
                      <a:pt x="147" y="13"/>
                    </a:lnTo>
                    <a:lnTo>
                      <a:pt x="167" y="9"/>
                    </a:lnTo>
                    <a:lnTo>
                      <a:pt x="185" y="6"/>
                    </a:lnTo>
                    <a:lnTo>
                      <a:pt x="202" y="7"/>
                    </a:lnTo>
                    <a:lnTo>
                      <a:pt x="220" y="12"/>
                    </a:lnTo>
                    <a:lnTo>
                      <a:pt x="237" y="20"/>
                    </a:lnTo>
                    <a:lnTo>
                      <a:pt x="252" y="32"/>
                    </a:lnTo>
                    <a:lnTo>
                      <a:pt x="267" y="48"/>
                    </a:lnTo>
                    <a:lnTo>
                      <a:pt x="281" y="68"/>
                    </a:lnTo>
                    <a:lnTo>
                      <a:pt x="28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8" name="Freeform 2692">
                <a:extLst>
                  <a:ext uri="{FF2B5EF4-FFF2-40B4-BE49-F238E27FC236}">
                    <a16:creationId xmlns:a16="http://schemas.microsoft.com/office/drawing/2014/main" id="{D0CA2207-B18C-4439-BDA9-3CD5A3591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83"/>
                <a:ext cx="65" cy="158"/>
              </a:xfrm>
              <a:custGeom>
                <a:avLst/>
                <a:gdLst>
                  <a:gd name="T0" fmla="*/ 195 w 195"/>
                  <a:gd name="T1" fmla="*/ 17 h 473"/>
                  <a:gd name="T2" fmla="*/ 192 w 195"/>
                  <a:gd name="T3" fmla="*/ 51 h 473"/>
                  <a:gd name="T4" fmla="*/ 188 w 195"/>
                  <a:gd name="T5" fmla="*/ 83 h 473"/>
                  <a:gd name="T6" fmla="*/ 182 w 195"/>
                  <a:gd name="T7" fmla="*/ 116 h 473"/>
                  <a:gd name="T8" fmla="*/ 175 w 195"/>
                  <a:gd name="T9" fmla="*/ 147 h 473"/>
                  <a:gd name="T10" fmla="*/ 167 w 195"/>
                  <a:gd name="T11" fmla="*/ 177 h 473"/>
                  <a:gd name="T12" fmla="*/ 155 w 195"/>
                  <a:gd name="T13" fmla="*/ 208 h 473"/>
                  <a:gd name="T14" fmla="*/ 142 w 195"/>
                  <a:gd name="T15" fmla="*/ 238 h 473"/>
                  <a:gd name="T16" fmla="*/ 130 w 195"/>
                  <a:gd name="T17" fmla="*/ 267 h 473"/>
                  <a:gd name="T18" fmla="*/ 115 w 195"/>
                  <a:gd name="T19" fmla="*/ 295 h 473"/>
                  <a:gd name="T20" fmla="*/ 99 w 195"/>
                  <a:gd name="T21" fmla="*/ 323 h 473"/>
                  <a:gd name="T22" fmla="*/ 83 w 195"/>
                  <a:gd name="T23" fmla="*/ 351 h 473"/>
                  <a:gd name="T24" fmla="*/ 66 w 195"/>
                  <a:gd name="T25" fmla="*/ 378 h 473"/>
                  <a:gd name="T26" fmla="*/ 48 w 195"/>
                  <a:gd name="T27" fmla="*/ 406 h 473"/>
                  <a:gd name="T28" fmla="*/ 29 w 195"/>
                  <a:gd name="T29" fmla="*/ 433 h 473"/>
                  <a:gd name="T30" fmla="*/ 10 w 195"/>
                  <a:gd name="T31" fmla="*/ 460 h 473"/>
                  <a:gd name="T32" fmla="*/ 4 w 195"/>
                  <a:gd name="T33" fmla="*/ 460 h 473"/>
                  <a:gd name="T34" fmla="*/ 11 w 195"/>
                  <a:gd name="T35" fmla="*/ 432 h 473"/>
                  <a:gd name="T36" fmla="*/ 18 w 195"/>
                  <a:gd name="T37" fmla="*/ 404 h 473"/>
                  <a:gd name="T38" fmla="*/ 24 w 195"/>
                  <a:gd name="T39" fmla="*/ 376 h 473"/>
                  <a:gd name="T40" fmla="*/ 31 w 195"/>
                  <a:gd name="T41" fmla="*/ 348 h 473"/>
                  <a:gd name="T42" fmla="*/ 37 w 195"/>
                  <a:gd name="T43" fmla="*/ 319 h 473"/>
                  <a:gd name="T44" fmla="*/ 43 w 195"/>
                  <a:gd name="T45" fmla="*/ 290 h 473"/>
                  <a:gd name="T46" fmla="*/ 48 w 195"/>
                  <a:gd name="T47" fmla="*/ 260 h 473"/>
                  <a:gd name="T48" fmla="*/ 52 w 195"/>
                  <a:gd name="T49" fmla="*/ 230 h 473"/>
                  <a:gd name="T50" fmla="*/ 57 w 195"/>
                  <a:gd name="T51" fmla="*/ 200 h 473"/>
                  <a:gd name="T52" fmla="*/ 61 w 195"/>
                  <a:gd name="T53" fmla="*/ 171 h 473"/>
                  <a:gd name="T54" fmla="*/ 66 w 195"/>
                  <a:gd name="T55" fmla="*/ 139 h 473"/>
                  <a:gd name="T56" fmla="*/ 69 w 195"/>
                  <a:gd name="T57" fmla="*/ 109 h 473"/>
                  <a:gd name="T58" fmla="*/ 71 w 195"/>
                  <a:gd name="T59" fmla="*/ 78 h 473"/>
                  <a:gd name="T60" fmla="*/ 75 w 195"/>
                  <a:gd name="T61" fmla="*/ 47 h 473"/>
                  <a:gd name="T62" fmla="*/ 77 w 195"/>
                  <a:gd name="T63" fmla="*/ 16 h 473"/>
                  <a:gd name="T64" fmla="*/ 85 w 195"/>
                  <a:gd name="T65" fmla="*/ 7 h 473"/>
                  <a:gd name="T66" fmla="*/ 98 w 195"/>
                  <a:gd name="T67" fmla="*/ 17 h 473"/>
                  <a:gd name="T68" fmla="*/ 113 w 195"/>
                  <a:gd name="T69" fmla="*/ 24 h 473"/>
                  <a:gd name="T70" fmla="*/ 129 w 195"/>
                  <a:gd name="T71" fmla="*/ 28 h 473"/>
                  <a:gd name="T72" fmla="*/ 143 w 195"/>
                  <a:gd name="T73" fmla="*/ 28 h 473"/>
                  <a:gd name="T74" fmla="*/ 160 w 195"/>
                  <a:gd name="T75" fmla="*/ 24 h 473"/>
                  <a:gd name="T76" fmla="*/ 173 w 195"/>
                  <a:gd name="T77" fmla="*/ 17 h 473"/>
                  <a:gd name="T78" fmla="*/ 188 w 195"/>
                  <a:gd name="T79" fmla="*/ 7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5" h="473">
                    <a:moveTo>
                      <a:pt x="195" y="0"/>
                    </a:moveTo>
                    <a:lnTo>
                      <a:pt x="195" y="17"/>
                    </a:lnTo>
                    <a:lnTo>
                      <a:pt x="194" y="34"/>
                    </a:lnTo>
                    <a:lnTo>
                      <a:pt x="192" y="51"/>
                    </a:lnTo>
                    <a:lnTo>
                      <a:pt x="190" y="67"/>
                    </a:lnTo>
                    <a:lnTo>
                      <a:pt x="188" y="83"/>
                    </a:lnTo>
                    <a:lnTo>
                      <a:pt x="186" y="100"/>
                    </a:lnTo>
                    <a:lnTo>
                      <a:pt x="182" y="116"/>
                    </a:lnTo>
                    <a:lnTo>
                      <a:pt x="179" y="131"/>
                    </a:lnTo>
                    <a:lnTo>
                      <a:pt x="175" y="147"/>
                    </a:lnTo>
                    <a:lnTo>
                      <a:pt x="170" y="162"/>
                    </a:lnTo>
                    <a:lnTo>
                      <a:pt x="167" y="177"/>
                    </a:lnTo>
                    <a:lnTo>
                      <a:pt x="161" y="193"/>
                    </a:lnTo>
                    <a:lnTo>
                      <a:pt x="155" y="208"/>
                    </a:lnTo>
                    <a:lnTo>
                      <a:pt x="149" y="223"/>
                    </a:lnTo>
                    <a:lnTo>
                      <a:pt x="142" y="238"/>
                    </a:lnTo>
                    <a:lnTo>
                      <a:pt x="136" y="251"/>
                    </a:lnTo>
                    <a:lnTo>
                      <a:pt x="130" y="267"/>
                    </a:lnTo>
                    <a:lnTo>
                      <a:pt x="123" y="281"/>
                    </a:lnTo>
                    <a:lnTo>
                      <a:pt x="115" y="295"/>
                    </a:lnTo>
                    <a:lnTo>
                      <a:pt x="107" y="310"/>
                    </a:lnTo>
                    <a:lnTo>
                      <a:pt x="99" y="323"/>
                    </a:lnTo>
                    <a:lnTo>
                      <a:pt x="92" y="337"/>
                    </a:lnTo>
                    <a:lnTo>
                      <a:pt x="83" y="351"/>
                    </a:lnTo>
                    <a:lnTo>
                      <a:pt x="74" y="365"/>
                    </a:lnTo>
                    <a:lnTo>
                      <a:pt x="66" y="378"/>
                    </a:lnTo>
                    <a:lnTo>
                      <a:pt x="57" y="393"/>
                    </a:lnTo>
                    <a:lnTo>
                      <a:pt x="48" y="406"/>
                    </a:lnTo>
                    <a:lnTo>
                      <a:pt x="39" y="420"/>
                    </a:lnTo>
                    <a:lnTo>
                      <a:pt x="29" y="433"/>
                    </a:lnTo>
                    <a:lnTo>
                      <a:pt x="20" y="447"/>
                    </a:lnTo>
                    <a:lnTo>
                      <a:pt x="10" y="460"/>
                    </a:lnTo>
                    <a:lnTo>
                      <a:pt x="0" y="473"/>
                    </a:lnTo>
                    <a:lnTo>
                      <a:pt x="4" y="460"/>
                    </a:lnTo>
                    <a:lnTo>
                      <a:pt x="7" y="447"/>
                    </a:lnTo>
                    <a:lnTo>
                      <a:pt x="11" y="432"/>
                    </a:lnTo>
                    <a:lnTo>
                      <a:pt x="15" y="419"/>
                    </a:lnTo>
                    <a:lnTo>
                      <a:pt x="18" y="404"/>
                    </a:lnTo>
                    <a:lnTo>
                      <a:pt x="21" y="390"/>
                    </a:lnTo>
                    <a:lnTo>
                      <a:pt x="24" y="376"/>
                    </a:lnTo>
                    <a:lnTo>
                      <a:pt x="28" y="361"/>
                    </a:lnTo>
                    <a:lnTo>
                      <a:pt x="31" y="348"/>
                    </a:lnTo>
                    <a:lnTo>
                      <a:pt x="34" y="333"/>
                    </a:lnTo>
                    <a:lnTo>
                      <a:pt x="37" y="319"/>
                    </a:lnTo>
                    <a:lnTo>
                      <a:pt x="40" y="304"/>
                    </a:lnTo>
                    <a:lnTo>
                      <a:pt x="43" y="290"/>
                    </a:lnTo>
                    <a:lnTo>
                      <a:pt x="44" y="274"/>
                    </a:lnTo>
                    <a:lnTo>
                      <a:pt x="48" y="260"/>
                    </a:lnTo>
                    <a:lnTo>
                      <a:pt x="50" y="246"/>
                    </a:lnTo>
                    <a:lnTo>
                      <a:pt x="52" y="230"/>
                    </a:lnTo>
                    <a:lnTo>
                      <a:pt x="55" y="214"/>
                    </a:lnTo>
                    <a:lnTo>
                      <a:pt x="57" y="200"/>
                    </a:lnTo>
                    <a:lnTo>
                      <a:pt x="59" y="185"/>
                    </a:lnTo>
                    <a:lnTo>
                      <a:pt x="61" y="171"/>
                    </a:lnTo>
                    <a:lnTo>
                      <a:pt x="63" y="154"/>
                    </a:lnTo>
                    <a:lnTo>
                      <a:pt x="66" y="139"/>
                    </a:lnTo>
                    <a:lnTo>
                      <a:pt x="68" y="125"/>
                    </a:lnTo>
                    <a:lnTo>
                      <a:pt x="69" y="109"/>
                    </a:lnTo>
                    <a:lnTo>
                      <a:pt x="70" y="93"/>
                    </a:lnTo>
                    <a:lnTo>
                      <a:pt x="71" y="78"/>
                    </a:lnTo>
                    <a:lnTo>
                      <a:pt x="74" y="62"/>
                    </a:lnTo>
                    <a:lnTo>
                      <a:pt x="75" y="47"/>
                    </a:lnTo>
                    <a:lnTo>
                      <a:pt x="76" y="32"/>
                    </a:lnTo>
                    <a:lnTo>
                      <a:pt x="77" y="16"/>
                    </a:lnTo>
                    <a:lnTo>
                      <a:pt x="78" y="0"/>
                    </a:lnTo>
                    <a:lnTo>
                      <a:pt x="85" y="7"/>
                    </a:lnTo>
                    <a:lnTo>
                      <a:pt x="92" y="11"/>
                    </a:lnTo>
                    <a:lnTo>
                      <a:pt x="98" y="17"/>
                    </a:lnTo>
                    <a:lnTo>
                      <a:pt x="105" y="20"/>
                    </a:lnTo>
                    <a:lnTo>
                      <a:pt x="113" y="24"/>
                    </a:lnTo>
                    <a:lnTo>
                      <a:pt x="121" y="26"/>
                    </a:lnTo>
                    <a:lnTo>
                      <a:pt x="129" y="28"/>
                    </a:lnTo>
                    <a:lnTo>
                      <a:pt x="135" y="28"/>
                    </a:lnTo>
                    <a:lnTo>
                      <a:pt x="143" y="28"/>
                    </a:lnTo>
                    <a:lnTo>
                      <a:pt x="151" y="26"/>
                    </a:lnTo>
                    <a:lnTo>
                      <a:pt x="160" y="24"/>
                    </a:lnTo>
                    <a:lnTo>
                      <a:pt x="167" y="21"/>
                    </a:lnTo>
                    <a:lnTo>
                      <a:pt x="173" y="17"/>
                    </a:lnTo>
                    <a:lnTo>
                      <a:pt x="181" y="13"/>
                    </a:lnTo>
                    <a:lnTo>
                      <a:pt x="188" y="7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9" name="Freeform 2693">
                <a:extLst>
                  <a:ext uri="{FF2B5EF4-FFF2-40B4-BE49-F238E27FC236}">
                    <a16:creationId xmlns:a16="http://schemas.microsoft.com/office/drawing/2014/main" id="{E42A16DD-01B7-49E9-8D52-69FFECD3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83"/>
                <a:ext cx="67" cy="159"/>
              </a:xfrm>
              <a:custGeom>
                <a:avLst/>
                <a:gdLst>
                  <a:gd name="T0" fmla="*/ 7 w 202"/>
                  <a:gd name="T1" fmla="*/ 475 h 475"/>
                  <a:gd name="T2" fmla="*/ 26 w 202"/>
                  <a:gd name="T3" fmla="*/ 448 h 475"/>
                  <a:gd name="T4" fmla="*/ 45 w 202"/>
                  <a:gd name="T5" fmla="*/ 421 h 475"/>
                  <a:gd name="T6" fmla="*/ 63 w 202"/>
                  <a:gd name="T7" fmla="*/ 394 h 475"/>
                  <a:gd name="T8" fmla="*/ 81 w 202"/>
                  <a:gd name="T9" fmla="*/ 366 h 475"/>
                  <a:gd name="T10" fmla="*/ 98 w 202"/>
                  <a:gd name="T11" fmla="*/ 339 h 475"/>
                  <a:gd name="T12" fmla="*/ 115 w 202"/>
                  <a:gd name="T13" fmla="*/ 310 h 475"/>
                  <a:gd name="T14" fmla="*/ 129 w 202"/>
                  <a:gd name="T15" fmla="*/ 282 h 475"/>
                  <a:gd name="T16" fmla="*/ 144 w 202"/>
                  <a:gd name="T17" fmla="*/ 253 h 475"/>
                  <a:gd name="T18" fmla="*/ 157 w 202"/>
                  <a:gd name="T19" fmla="*/ 223 h 475"/>
                  <a:gd name="T20" fmla="*/ 168 w 202"/>
                  <a:gd name="T21" fmla="*/ 194 h 475"/>
                  <a:gd name="T22" fmla="*/ 177 w 202"/>
                  <a:gd name="T23" fmla="*/ 162 h 475"/>
                  <a:gd name="T24" fmla="*/ 186 w 202"/>
                  <a:gd name="T25" fmla="*/ 132 h 475"/>
                  <a:gd name="T26" fmla="*/ 193 w 202"/>
                  <a:gd name="T27" fmla="*/ 100 h 475"/>
                  <a:gd name="T28" fmla="*/ 198 w 202"/>
                  <a:gd name="T29" fmla="*/ 68 h 475"/>
                  <a:gd name="T30" fmla="*/ 201 w 202"/>
                  <a:gd name="T31" fmla="*/ 34 h 475"/>
                  <a:gd name="T32" fmla="*/ 202 w 202"/>
                  <a:gd name="T33" fmla="*/ 0 h 475"/>
                  <a:gd name="T34" fmla="*/ 195 w 202"/>
                  <a:gd name="T35" fmla="*/ 17 h 475"/>
                  <a:gd name="T36" fmla="*/ 193 w 202"/>
                  <a:gd name="T37" fmla="*/ 50 h 475"/>
                  <a:gd name="T38" fmla="*/ 189 w 202"/>
                  <a:gd name="T39" fmla="*/ 82 h 475"/>
                  <a:gd name="T40" fmla="*/ 183 w 202"/>
                  <a:gd name="T41" fmla="*/ 114 h 475"/>
                  <a:gd name="T42" fmla="*/ 175 w 202"/>
                  <a:gd name="T43" fmla="*/ 146 h 475"/>
                  <a:gd name="T44" fmla="*/ 166 w 202"/>
                  <a:gd name="T45" fmla="*/ 176 h 475"/>
                  <a:gd name="T46" fmla="*/ 155 w 202"/>
                  <a:gd name="T47" fmla="*/ 206 h 475"/>
                  <a:gd name="T48" fmla="*/ 144 w 202"/>
                  <a:gd name="T49" fmla="*/ 236 h 475"/>
                  <a:gd name="T50" fmla="*/ 130 w 202"/>
                  <a:gd name="T51" fmla="*/ 265 h 475"/>
                  <a:gd name="T52" fmla="*/ 116 w 202"/>
                  <a:gd name="T53" fmla="*/ 293 h 475"/>
                  <a:gd name="T54" fmla="*/ 100 w 202"/>
                  <a:gd name="T55" fmla="*/ 321 h 475"/>
                  <a:gd name="T56" fmla="*/ 84 w 202"/>
                  <a:gd name="T57" fmla="*/ 348 h 475"/>
                  <a:gd name="T58" fmla="*/ 67 w 202"/>
                  <a:gd name="T59" fmla="*/ 376 h 475"/>
                  <a:gd name="T60" fmla="*/ 48 w 202"/>
                  <a:gd name="T61" fmla="*/ 403 h 475"/>
                  <a:gd name="T62" fmla="*/ 29 w 202"/>
                  <a:gd name="T63" fmla="*/ 430 h 475"/>
                  <a:gd name="T64" fmla="*/ 10 w 202"/>
                  <a:gd name="T65" fmla="*/ 457 h 475"/>
                  <a:gd name="T66" fmla="*/ 8 w 202"/>
                  <a:gd name="T67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2" h="475">
                    <a:moveTo>
                      <a:pt x="0" y="471"/>
                    </a:moveTo>
                    <a:lnTo>
                      <a:pt x="7" y="475"/>
                    </a:lnTo>
                    <a:lnTo>
                      <a:pt x="17" y="461"/>
                    </a:lnTo>
                    <a:lnTo>
                      <a:pt x="26" y="448"/>
                    </a:lnTo>
                    <a:lnTo>
                      <a:pt x="36" y="434"/>
                    </a:lnTo>
                    <a:lnTo>
                      <a:pt x="45" y="421"/>
                    </a:lnTo>
                    <a:lnTo>
                      <a:pt x="54" y="407"/>
                    </a:lnTo>
                    <a:lnTo>
                      <a:pt x="63" y="394"/>
                    </a:lnTo>
                    <a:lnTo>
                      <a:pt x="72" y="381"/>
                    </a:lnTo>
                    <a:lnTo>
                      <a:pt x="81" y="366"/>
                    </a:lnTo>
                    <a:lnTo>
                      <a:pt x="90" y="352"/>
                    </a:lnTo>
                    <a:lnTo>
                      <a:pt x="98" y="339"/>
                    </a:lnTo>
                    <a:lnTo>
                      <a:pt x="107" y="324"/>
                    </a:lnTo>
                    <a:lnTo>
                      <a:pt x="115" y="310"/>
                    </a:lnTo>
                    <a:lnTo>
                      <a:pt x="122" y="296"/>
                    </a:lnTo>
                    <a:lnTo>
                      <a:pt x="129" y="282"/>
                    </a:lnTo>
                    <a:lnTo>
                      <a:pt x="137" y="267"/>
                    </a:lnTo>
                    <a:lnTo>
                      <a:pt x="144" y="253"/>
                    </a:lnTo>
                    <a:lnTo>
                      <a:pt x="150" y="238"/>
                    </a:lnTo>
                    <a:lnTo>
                      <a:pt x="157" y="223"/>
                    </a:lnTo>
                    <a:lnTo>
                      <a:pt x="163" y="209"/>
                    </a:lnTo>
                    <a:lnTo>
                      <a:pt x="168" y="194"/>
                    </a:lnTo>
                    <a:lnTo>
                      <a:pt x="173" y="178"/>
                    </a:lnTo>
                    <a:lnTo>
                      <a:pt x="177" y="162"/>
                    </a:lnTo>
                    <a:lnTo>
                      <a:pt x="183" y="147"/>
                    </a:lnTo>
                    <a:lnTo>
                      <a:pt x="186" y="132"/>
                    </a:lnTo>
                    <a:lnTo>
                      <a:pt x="190" y="116"/>
                    </a:lnTo>
                    <a:lnTo>
                      <a:pt x="193" y="100"/>
                    </a:lnTo>
                    <a:lnTo>
                      <a:pt x="196" y="83"/>
                    </a:lnTo>
                    <a:lnTo>
                      <a:pt x="198" y="68"/>
                    </a:lnTo>
                    <a:lnTo>
                      <a:pt x="200" y="51"/>
                    </a:lnTo>
                    <a:lnTo>
                      <a:pt x="201" y="34"/>
                    </a:lnTo>
                    <a:lnTo>
                      <a:pt x="202" y="17"/>
                    </a:lnTo>
                    <a:lnTo>
                      <a:pt x="202" y="0"/>
                    </a:lnTo>
                    <a:lnTo>
                      <a:pt x="195" y="0"/>
                    </a:lnTo>
                    <a:lnTo>
                      <a:pt x="195" y="17"/>
                    </a:lnTo>
                    <a:lnTo>
                      <a:pt x="194" y="34"/>
                    </a:lnTo>
                    <a:lnTo>
                      <a:pt x="193" y="50"/>
                    </a:lnTo>
                    <a:lnTo>
                      <a:pt x="191" y="65"/>
                    </a:lnTo>
                    <a:lnTo>
                      <a:pt x="189" y="82"/>
                    </a:lnTo>
                    <a:lnTo>
                      <a:pt x="185" y="99"/>
                    </a:lnTo>
                    <a:lnTo>
                      <a:pt x="183" y="114"/>
                    </a:lnTo>
                    <a:lnTo>
                      <a:pt x="179" y="130"/>
                    </a:lnTo>
                    <a:lnTo>
                      <a:pt x="175" y="146"/>
                    </a:lnTo>
                    <a:lnTo>
                      <a:pt x="171" y="161"/>
                    </a:lnTo>
                    <a:lnTo>
                      <a:pt x="166" y="176"/>
                    </a:lnTo>
                    <a:lnTo>
                      <a:pt x="162" y="191"/>
                    </a:lnTo>
                    <a:lnTo>
                      <a:pt x="155" y="206"/>
                    </a:lnTo>
                    <a:lnTo>
                      <a:pt x="149" y="221"/>
                    </a:lnTo>
                    <a:lnTo>
                      <a:pt x="144" y="236"/>
                    </a:lnTo>
                    <a:lnTo>
                      <a:pt x="137" y="249"/>
                    </a:lnTo>
                    <a:lnTo>
                      <a:pt x="130" y="265"/>
                    </a:lnTo>
                    <a:lnTo>
                      <a:pt x="124" y="278"/>
                    </a:lnTo>
                    <a:lnTo>
                      <a:pt x="116" y="293"/>
                    </a:lnTo>
                    <a:lnTo>
                      <a:pt x="109" y="308"/>
                    </a:lnTo>
                    <a:lnTo>
                      <a:pt x="100" y="321"/>
                    </a:lnTo>
                    <a:lnTo>
                      <a:pt x="92" y="335"/>
                    </a:lnTo>
                    <a:lnTo>
                      <a:pt x="84" y="348"/>
                    </a:lnTo>
                    <a:lnTo>
                      <a:pt x="75" y="361"/>
                    </a:lnTo>
                    <a:lnTo>
                      <a:pt x="67" y="376"/>
                    </a:lnTo>
                    <a:lnTo>
                      <a:pt x="57" y="389"/>
                    </a:lnTo>
                    <a:lnTo>
                      <a:pt x="48" y="403"/>
                    </a:lnTo>
                    <a:lnTo>
                      <a:pt x="39" y="416"/>
                    </a:lnTo>
                    <a:lnTo>
                      <a:pt x="29" y="430"/>
                    </a:lnTo>
                    <a:lnTo>
                      <a:pt x="22" y="444"/>
                    </a:lnTo>
                    <a:lnTo>
                      <a:pt x="10" y="457"/>
                    </a:lnTo>
                    <a:lnTo>
                      <a:pt x="1" y="470"/>
                    </a:lnTo>
                    <a:lnTo>
                      <a:pt x="8" y="474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0" name="Freeform 2694">
                <a:extLst>
                  <a:ext uri="{FF2B5EF4-FFF2-40B4-BE49-F238E27FC236}">
                    <a16:creationId xmlns:a16="http://schemas.microsoft.com/office/drawing/2014/main" id="{3DA4F0BA-D8AC-4C38-A0C4-6A312EDF8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83"/>
                <a:ext cx="28" cy="158"/>
              </a:xfrm>
              <a:custGeom>
                <a:avLst/>
                <a:gdLst>
                  <a:gd name="T0" fmla="*/ 79 w 85"/>
                  <a:gd name="T1" fmla="*/ 2 h 476"/>
                  <a:gd name="T2" fmla="*/ 76 w 85"/>
                  <a:gd name="T3" fmla="*/ 33 h 476"/>
                  <a:gd name="T4" fmla="*/ 73 w 85"/>
                  <a:gd name="T5" fmla="*/ 64 h 476"/>
                  <a:gd name="T6" fmla="*/ 71 w 85"/>
                  <a:gd name="T7" fmla="*/ 95 h 476"/>
                  <a:gd name="T8" fmla="*/ 67 w 85"/>
                  <a:gd name="T9" fmla="*/ 126 h 476"/>
                  <a:gd name="T10" fmla="*/ 63 w 85"/>
                  <a:gd name="T11" fmla="*/ 155 h 476"/>
                  <a:gd name="T12" fmla="*/ 60 w 85"/>
                  <a:gd name="T13" fmla="*/ 186 h 476"/>
                  <a:gd name="T14" fmla="*/ 55 w 85"/>
                  <a:gd name="T15" fmla="*/ 215 h 476"/>
                  <a:gd name="T16" fmla="*/ 51 w 85"/>
                  <a:gd name="T17" fmla="*/ 247 h 476"/>
                  <a:gd name="T18" fmla="*/ 45 w 85"/>
                  <a:gd name="T19" fmla="*/ 276 h 476"/>
                  <a:gd name="T20" fmla="*/ 41 w 85"/>
                  <a:gd name="T21" fmla="*/ 305 h 476"/>
                  <a:gd name="T22" fmla="*/ 34 w 85"/>
                  <a:gd name="T23" fmla="*/ 334 h 476"/>
                  <a:gd name="T24" fmla="*/ 28 w 85"/>
                  <a:gd name="T25" fmla="*/ 362 h 476"/>
                  <a:gd name="T26" fmla="*/ 22 w 85"/>
                  <a:gd name="T27" fmla="*/ 391 h 476"/>
                  <a:gd name="T28" fmla="*/ 15 w 85"/>
                  <a:gd name="T29" fmla="*/ 420 h 476"/>
                  <a:gd name="T30" fmla="*/ 8 w 85"/>
                  <a:gd name="T31" fmla="*/ 448 h 476"/>
                  <a:gd name="T32" fmla="*/ 0 w 85"/>
                  <a:gd name="T33" fmla="*/ 474 h 476"/>
                  <a:gd name="T34" fmla="*/ 11 w 85"/>
                  <a:gd name="T35" fmla="*/ 462 h 476"/>
                  <a:gd name="T36" fmla="*/ 19 w 85"/>
                  <a:gd name="T37" fmla="*/ 434 h 476"/>
                  <a:gd name="T38" fmla="*/ 26 w 85"/>
                  <a:gd name="T39" fmla="*/ 407 h 476"/>
                  <a:gd name="T40" fmla="*/ 32 w 85"/>
                  <a:gd name="T41" fmla="*/ 378 h 476"/>
                  <a:gd name="T42" fmla="*/ 39 w 85"/>
                  <a:gd name="T43" fmla="*/ 350 h 476"/>
                  <a:gd name="T44" fmla="*/ 44 w 85"/>
                  <a:gd name="T45" fmla="*/ 321 h 476"/>
                  <a:gd name="T46" fmla="*/ 50 w 85"/>
                  <a:gd name="T47" fmla="*/ 292 h 476"/>
                  <a:gd name="T48" fmla="*/ 55 w 85"/>
                  <a:gd name="T49" fmla="*/ 263 h 476"/>
                  <a:gd name="T50" fmla="*/ 60 w 85"/>
                  <a:gd name="T51" fmla="*/ 232 h 476"/>
                  <a:gd name="T52" fmla="*/ 64 w 85"/>
                  <a:gd name="T53" fmla="*/ 202 h 476"/>
                  <a:gd name="T54" fmla="*/ 69 w 85"/>
                  <a:gd name="T55" fmla="*/ 173 h 476"/>
                  <a:gd name="T56" fmla="*/ 72 w 85"/>
                  <a:gd name="T57" fmla="*/ 142 h 476"/>
                  <a:gd name="T58" fmla="*/ 76 w 85"/>
                  <a:gd name="T59" fmla="*/ 111 h 476"/>
                  <a:gd name="T60" fmla="*/ 79 w 85"/>
                  <a:gd name="T61" fmla="*/ 80 h 476"/>
                  <a:gd name="T62" fmla="*/ 82 w 85"/>
                  <a:gd name="T63" fmla="*/ 49 h 476"/>
                  <a:gd name="T64" fmla="*/ 84 w 85"/>
                  <a:gd name="T65" fmla="*/ 18 h 476"/>
                  <a:gd name="T66" fmla="*/ 79 w 85"/>
                  <a:gd name="T67" fmla="*/ 5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476">
                    <a:moveTo>
                      <a:pt x="85" y="0"/>
                    </a:moveTo>
                    <a:lnTo>
                      <a:pt x="79" y="2"/>
                    </a:lnTo>
                    <a:lnTo>
                      <a:pt x="76" y="18"/>
                    </a:lnTo>
                    <a:lnTo>
                      <a:pt x="76" y="33"/>
                    </a:lnTo>
                    <a:lnTo>
                      <a:pt x="74" y="49"/>
                    </a:lnTo>
                    <a:lnTo>
                      <a:pt x="73" y="64"/>
                    </a:lnTo>
                    <a:lnTo>
                      <a:pt x="72" y="80"/>
                    </a:lnTo>
                    <a:lnTo>
                      <a:pt x="71" y="95"/>
                    </a:lnTo>
                    <a:lnTo>
                      <a:pt x="70" y="110"/>
                    </a:lnTo>
                    <a:lnTo>
                      <a:pt x="67" y="126"/>
                    </a:lnTo>
                    <a:lnTo>
                      <a:pt x="65" y="140"/>
                    </a:lnTo>
                    <a:lnTo>
                      <a:pt x="63" y="155"/>
                    </a:lnTo>
                    <a:lnTo>
                      <a:pt x="62" y="172"/>
                    </a:lnTo>
                    <a:lnTo>
                      <a:pt x="60" y="186"/>
                    </a:lnTo>
                    <a:lnTo>
                      <a:pt x="57" y="201"/>
                    </a:lnTo>
                    <a:lnTo>
                      <a:pt x="55" y="215"/>
                    </a:lnTo>
                    <a:lnTo>
                      <a:pt x="52" y="231"/>
                    </a:lnTo>
                    <a:lnTo>
                      <a:pt x="51" y="247"/>
                    </a:lnTo>
                    <a:lnTo>
                      <a:pt x="47" y="261"/>
                    </a:lnTo>
                    <a:lnTo>
                      <a:pt x="45" y="276"/>
                    </a:lnTo>
                    <a:lnTo>
                      <a:pt x="43" y="291"/>
                    </a:lnTo>
                    <a:lnTo>
                      <a:pt x="41" y="305"/>
                    </a:lnTo>
                    <a:lnTo>
                      <a:pt x="37" y="320"/>
                    </a:lnTo>
                    <a:lnTo>
                      <a:pt x="34" y="334"/>
                    </a:lnTo>
                    <a:lnTo>
                      <a:pt x="32" y="349"/>
                    </a:lnTo>
                    <a:lnTo>
                      <a:pt x="28" y="362"/>
                    </a:lnTo>
                    <a:lnTo>
                      <a:pt x="25" y="377"/>
                    </a:lnTo>
                    <a:lnTo>
                      <a:pt x="22" y="391"/>
                    </a:lnTo>
                    <a:lnTo>
                      <a:pt x="19" y="405"/>
                    </a:lnTo>
                    <a:lnTo>
                      <a:pt x="15" y="420"/>
                    </a:lnTo>
                    <a:lnTo>
                      <a:pt x="11" y="433"/>
                    </a:lnTo>
                    <a:lnTo>
                      <a:pt x="8" y="448"/>
                    </a:lnTo>
                    <a:lnTo>
                      <a:pt x="4" y="461"/>
                    </a:lnTo>
                    <a:lnTo>
                      <a:pt x="0" y="474"/>
                    </a:lnTo>
                    <a:lnTo>
                      <a:pt x="8" y="476"/>
                    </a:lnTo>
                    <a:lnTo>
                      <a:pt x="11" y="462"/>
                    </a:lnTo>
                    <a:lnTo>
                      <a:pt x="15" y="449"/>
                    </a:lnTo>
                    <a:lnTo>
                      <a:pt x="19" y="434"/>
                    </a:lnTo>
                    <a:lnTo>
                      <a:pt x="22" y="422"/>
                    </a:lnTo>
                    <a:lnTo>
                      <a:pt x="26" y="407"/>
                    </a:lnTo>
                    <a:lnTo>
                      <a:pt x="28" y="393"/>
                    </a:lnTo>
                    <a:lnTo>
                      <a:pt x="32" y="378"/>
                    </a:lnTo>
                    <a:lnTo>
                      <a:pt x="35" y="365"/>
                    </a:lnTo>
                    <a:lnTo>
                      <a:pt x="39" y="350"/>
                    </a:lnTo>
                    <a:lnTo>
                      <a:pt x="42" y="335"/>
                    </a:lnTo>
                    <a:lnTo>
                      <a:pt x="44" y="321"/>
                    </a:lnTo>
                    <a:lnTo>
                      <a:pt x="46" y="306"/>
                    </a:lnTo>
                    <a:lnTo>
                      <a:pt x="50" y="292"/>
                    </a:lnTo>
                    <a:lnTo>
                      <a:pt x="52" y="277"/>
                    </a:lnTo>
                    <a:lnTo>
                      <a:pt x="55" y="263"/>
                    </a:lnTo>
                    <a:lnTo>
                      <a:pt x="57" y="248"/>
                    </a:lnTo>
                    <a:lnTo>
                      <a:pt x="60" y="232"/>
                    </a:lnTo>
                    <a:lnTo>
                      <a:pt x="62" y="218"/>
                    </a:lnTo>
                    <a:lnTo>
                      <a:pt x="64" y="202"/>
                    </a:lnTo>
                    <a:lnTo>
                      <a:pt x="66" y="187"/>
                    </a:lnTo>
                    <a:lnTo>
                      <a:pt x="69" y="173"/>
                    </a:lnTo>
                    <a:lnTo>
                      <a:pt x="71" y="157"/>
                    </a:lnTo>
                    <a:lnTo>
                      <a:pt x="72" y="142"/>
                    </a:lnTo>
                    <a:lnTo>
                      <a:pt x="74" y="127"/>
                    </a:lnTo>
                    <a:lnTo>
                      <a:pt x="76" y="111"/>
                    </a:lnTo>
                    <a:lnTo>
                      <a:pt x="78" y="95"/>
                    </a:lnTo>
                    <a:lnTo>
                      <a:pt x="79" y="80"/>
                    </a:lnTo>
                    <a:lnTo>
                      <a:pt x="81" y="64"/>
                    </a:lnTo>
                    <a:lnTo>
                      <a:pt x="82" y="49"/>
                    </a:lnTo>
                    <a:lnTo>
                      <a:pt x="83" y="33"/>
                    </a:lnTo>
                    <a:lnTo>
                      <a:pt x="84" y="18"/>
                    </a:lnTo>
                    <a:lnTo>
                      <a:pt x="85" y="2"/>
                    </a:lnTo>
                    <a:lnTo>
                      <a:pt x="79" y="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1" name="Freeform 2695">
                <a:extLst>
                  <a:ext uri="{FF2B5EF4-FFF2-40B4-BE49-F238E27FC236}">
                    <a16:creationId xmlns:a16="http://schemas.microsoft.com/office/drawing/2014/main" id="{7C61E543-0176-4844-B5C9-41F47B584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683"/>
                <a:ext cx="40" cy="10"/>
              </a:xfrm>
              <a:custGeom>
                <a:avLst/>
                <a:gdLst>
                  <a:gd name="T0" fmla="*/ 122 w 122"/>
                  <a:gd name="T1" fmla="*/ 2 h 31"/>
                  <a:gd name="T2" fmla="*/ 115 w 122"/>
                  <a:gd name="T3" fmla="*/ 0 h 31"/>
                  <a:gd name="T4" fmla="*/ 110 w 122"/>
                  <a:gd name="T5" fmla="*/ 5 h 31"/>
                  <a:gd name="T6" fmla="*/ 103 w 122"/>
                  <a:gd name="T7" fmla="*/ 11 h 31"/>
                  <a:gd name="T8" fmla="*/ 95 w 122"/>
                  <a:gd name="T9" fmla="*/ 16 h 31"/>
                  <a:gd name="T10" fmla="*/ 90 w 122"/>
                  <a:gd name="T11" fmla="*/ 19 h 31"/>
                  <a:gd name="T12" fmla="*/ 82 w 122"/>
                  <a:gd name="T13" fmla="*/ 21 h 31"/>
                  <a:gd name="T14" fmla="*/ 75 w 122"/>
                  <a:gd name="T15" fmla="*/ 24 h 31"/>
                  <a:gd name="T16" fmla="*/ 67 w 122"/>
                  <a:gd name="T17" fmla="*/ 25 h 31"/>
                  <a:gd name="T18" fmla="*/ 60 w 122"/>
                  <a:gd name="T19" fmla="*/ 25 h 31"/>
                  <a:gd name="T20" fmla="*/ 53 w 122"/>
                  <a:gd name="T21" fmla="*/ 25 h 31"/>
                  <a:gd name="T22" fmla="*/ 46 w 122"/>
                  <a:gd name="T23" fmla="*/ 24 h 31"/>
                  <a:gd name="T24" fmla="*/ 39 w 122"/>
                  <a:gd name="T25" fmla="*/ 21 h 31"/>
                  <a:gd name="T26" fmla="*/ 31 w 122"/>
                  <a:gd name="T27" fmla="*/ 19 h 31"/>
                  <a:gd name="T28" fmla="*/ 24 w 122"/>
                  <a:gd name="T29" fmla="*/ 15 h 31"/>
                  <a:gd name="T30" fmla="*/ 18 w 122"/>
                  <a:gd name="T31" fmla="*/ 10 h 31"/>
                  <a:gd name="T32" fmla="*/ 12 w 122"/>
                  <a:gd name="T33" fmla="*/ 5 h 31"/>
                  <a:gd name="T34" fmla="*/ 7 w 122"/>
                  <a:gd name="T35" fmla="*/ 0 h 31"/>
                  <a:gd name="T36" fmla="*/ 0 w 122"/>
                  <a:gd name="T37" fmla="*/ 5 h 31"/>
                  <a:gd name="T38" fmla="*/ 8 w 122"/>
                  <a:gd name="T39" fmla="*/ 11 h 31"/>
                  <a:gd name="T40" fmla="*/ 14 w 122"/>
                  <a:gd name="T41" fmla="*/ 16 h 31"/>
                  <a:gd name="T42" fmla="*/ 20 w 122"/>
                  <a:gd name="T43" fmla="*/ 21 h 31"/>
                  <a:gd name="T44" fmla="*/ 28 w 122"/>
                  <a:gd name="T45" fmla="*/ 25 h 31"/>
                  <a:gd name="T46" fmla="*/ 36 w 122"/>
                  <a:gd name="T47" fmla="*/ 29 h 31"/>
                  <a:gd name="T48" fmla="*/ 44 w 122"/>
                  <a:gd name="T49" fmla="*/ 30 h 31"/>
                  <a:gd name="T50" fmla="*/ 53 w 122"/>
                  <a:gd name="T51" fmla="*/ 31 h 31"/>
                  <a:gd name="T52" fmla="*/ 60 w 122"/>
                  <a:gd name="T53" fmla="*/ 31 h 31"/>
                  <a:gd name="T54" fmla="*/ 67 w 122"/>
                  <a:gd name="T55" fmla="*/ 31 h 31"/>
                  <a:gd name="T56" fmla="*/ 76 w 122"/>
                  <a:gd name="T57" fmla="*/ 30 h 31"/>
                  <a:gd name="T58" fmla="*/ 85 w 122"/>
                  <a:gd name="T59" fmla="*/ 29 h 31"/>
                  <a:gd name="T60" fmla="*/ 92 w 122"/>
                  <a:gd name="T61" fmla="*/ 26 h 31"/>
                  <a:gd name="T62" fmla="*/ 100 w 122"/>
                  <a:gd name="T63" fmla="*/ 21 h 31"/>
                  <a:gd name="T64" fmla="*/ 107 w 122"/>
                  <a:gd name="T65" fmla="*/ 17 h 31"/>
                  <a:gd name="T66" fmla="*/ 114 w 122"/>
                  <a:gd name="T67" fmla="*/ 11 h 31"/>
                  <a:gd name="T68" fmla="*/ 121 w 122"/>
                  <a:gd name="T69" fmla="*/ 5 h 31"/>
                  <a:gd name="T70" fmla="*/ 115 w 122"/>
                  <a:gd name="T71" fmla="*/ 2 h 31"/>
                  <a:gd name="T72" fmla="*/ 122 w 122"/>
                  <a:gd name="T7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31">
                    <a:moveTo>
                      <a:pt x="122" y="2"/>
                    </a:moveTo>
                    <a:lnTo>
                      <a:pt x="115" y="0"/>
                    </a:lnTo>
                    <a:lnTo>
                      <a:pt x="110" y="5"/>
                    </a:lnTo>
                    <a:lnTo>
                      <a:pt x="103" y="11"/>
                    </a:lnTo>
                    <a:lnTo>
                      <a:pt x="95" y="16"/>
                    </a:lnTo>
                    <a:lnTo>
                      <a:pt x="90" y="19"/>
                    </a:lnTo>
                    <a:lnTo>
                      <a:pt x="82" y="21"/>
                    </a:lnTo>
                    <a:lnTo>
                      <a:pt x="75" y="24"/>
                    </a:lnTo>
                    <a:lnTo>
                      <a:pt x="67" y="25"/>
                    </a:lnTo>
                    <a:lnTo>
                      <a:pt x="60" y="25"/>
                    </a:lnTo>
                    <a:lnTo>
                      <a:pt x="53" y="25"/>
                    </a:lnTo>
                    <a:lnTo>
                      <a:pt x="46" y="24"/>
                    </a:lnTo>
                    <a:lnTo>
                      <a:pt x="39" y="21"/>
                    </a:lnTo>
                    <a:lnTo>
                      <a:pt x="31" y="19"/>
                    </a:lnTo>
                    <a:lnTo>
                      <a:pt x="24" y="15"/>
                    </a:lnTo>
                    <a:lnTo>
                      <a:pt x="18" y="10"/>
                    </a:lnTo>
                    <a:lnTo>
                      <a:pt x="12" y="5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20" y="21"/>
                    </a:lnTo>
                    <a:lnTo>
                      <a:pt x="28" y="25"/>
                    </a:lnTo>
                    <a:lnTo>
                      <a:pt x="36" y="29"/>
                    </a:lnTo>
                    <a:lnTo>
                      <a:pt x="44" y="30"/>
                    </a:lnTo>
                    <a:lnTo>
                      <a:pt x="53" y="31"/>
                    </a:lnTo>
                    <a:lnTo>
                      <a:pt x="60" y="31"/>
                    </a:lnTo>
                    <a:lnTo>
                      <a:pt x="67" y="31"/>
                    </a:lnTo>
                    <a:lnTo>
                      <a:pt x="76" y="30"/>
                    </a:lnTo>
                    <a:lnTo>
                      <a:pt x="85" y="29"/>
                    </a:lnTo>
                    <a:lnTo>
                      <a:pt x="92" y="26"/>
                    </a:lnTo>
                    <a:lnTo>
                      <a:pt x="100" y="21"/>
                    </a:lnTo>
                    <a:lnTo>
                      <a:pt x="107" y="17"/>
                    </a:lnTo>
                    <a:lnTo>
                      <a:pt x="114" y="11"/>
                    </a:lnTo>
                    <a:lnTo>
                      <a:pt x="121" y="5"/>
                    </a:lnTo>
                    <a:lnTo>
                      <a:pt x="115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2" name="Freeform 2696">
                <a:extLst>
                  <a:ext uri="{FF2B5EF4-FFF2-40B4-BE49-F238E27FC236}">
                    <a16:creationId xmlns:a16="http://schemas.microsoft.com/office/drawing/2014/main" id="{904658FE-5AFC-46DF-B059-BF0F57B51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761"/>
                <a:ext cx="157" cy="654"/>
              </a:xfrm>
              <a:custGeom>
                <a:avLst/>
                <a:gdLst>
                  <a:gd name="T0" fmla="*/ 461 w 471"/>
                  <a:gd name="T1" fmla="*/ 55 h 1960"/>
                  <a:gd name="T2" fmla="*/ 441 w 471"/>
                  <a:gd name="T3" fmla="*/ 162 h 1960"/>
                  <a:gd name="T4" fmla="*/ 418 w 471"/>
                  <a:gd name="T5" fmla="*/ 269 h 1960"/>
                  <a:gd name="T6" fmla="*/ 397 w 471"/>
                  <a:gd name="T7" fmla="*/ 373 h 1960"/>
                  <a:gd name="T8" fmla="*/ 372 w 471"/>
                  <a:gd name="T9" fmla="*/ 476 h 1960"/>
                  <a:gd name="T10" fmla="*/ 350 w 471"/>
                  <a:gd name="T11" fmla="*/ 579 h 1960"/>
                  <a:gd name="T12" fmla="*/ 326 w 471"/>
                  <a:gd name="T13" fmla="*/ 680 h 1960"/>
                  <a:gd name="T14" fmla="*/ 304 w 471"/>
                  <a:gd name="T15" fmla="*/ 782 h 1960"/>
                  <a:gd name="T16" fmla="*/ 283 w 471"/>
                  <a:gd name="T17" fmla="*/ 886 h 1960"/>
                  <a:gd name="T18" fmla="*/ 261 w 471"/>
                  <a:gd name="T19" fmla="*/ 989 h 1960"/>
                  <a:gd name="T20" fmla="*/ 243 w 471"/>
                  <a:gd name="T21" fmla="*/ 1092 h 1960"/>
                  <a:gd name="T22" fmla="*/ 227 w 471"/>
                  <a:gd name="T23" fmla="*/ 1197 h 1960"/>
                  <a:gd name="T24" fmla="*/ 212 w 471"/>
                  <a:gd name="T25" fmla="*/ 1304 h 1960"/>
                  <a:gd name="T26" fmla="*/ 202 w 471"/>
                  <a:gd name="T27" fmla="*/ 1414 h 1960"/>
                  <a:gd name="T28" fmla="*/ 194 w 471"/>
                  <a:gd name="T29" fmla="*/ 1524 h 1960"/>
                  <a:gd name="T30" fmla="*/ 191 w 471"/>
                  <a:gd name="T31" fmla="*/ 1638 h 1960"/>
                  <a:gd name="T32" fmla="*/ 67 w 471"/>
                  <a:gd name="T33" fmla="*/ 1675 h 1960"/>
                  <a:gd name="T34" fmla="*/ 65 w 471"/>
                  <a:gd name="T35" fmla="*/ 1702 h 1960"/>
                  <a:gd name="T36" fmla="*/ 61 w 471"/>
                  <a:gd name="T37" fmla="*/ 1738 h 1960"/>
                  <a:gd name="T38" fmla="*/ 55 w 471"/>
                  <a:gd name="T39" fmla="*/ 1780 h 1960"/>
                  <a:gd name="T40" fmla="*/ 46 w 471"/>
                  <a:gd name="T41" fmla="*/ 1824 h 1960"/>
                  <a:gd name="T42" fmla="*/ 36 w 471"/>
                  <a:gd name="T43" fmla="*/ 1868 h 1960"/>
                  <a:gd name="T44" fmla="*/ 25 w 471"/>
                  <a:gd name="T45" fmla="*/ 1909 h 1960"/>
                  <a:gd name="T46" fmla="*/ 12 w 471"/>
                  <a:gd name="T47" fmla="*/ 1939 h 1960"/>
                  <a:gd name="T48" fmla="*/ 0 w 471"/>
                  <a:gd name="T49" fmla="*/ 1960 h 1960"/>
                  <a:gd name="T50" fmla="*/ 2 w 471"/>
                  <a:gd name="T51" fmla="*/ 1880 h 1960"/>
                  <a:gd name="T52" fmla="*/ 6 w 471"/>
                  <a:gd name="T53" fmla="*/ 1800 h 1960"/>
                  <a:gd name="T54" fmla="*/ 11 w 471"/>
                  <a:gd name="T55" fmla="*/ 1718 h 1960"/>
                  <a:gd name="T56" fmla="*/ 18 w 471"/>
                  <a:gd name="T57" fmla="*/ 1638 h 1960"/>
                  <a:gd name="T58" fmla="*/ 28 w 471"/>
                  <a:gd name="T59" fmla="*/ 1557 h 1960"/>
                  <a:gd name="T60" fmla="*/ 38 w 471"/>
                  <a:gd name="T61" fmla="*/ 1478 h 1960"/>
                  <a:gd name="T62" fmla="*/ 51 w 471"/>
                  <a:gd name="T63" fmla="*/ 1399 h 1960"/>
                  <a:gd name="T64" fmla="*/ 63 w 471"/>
                  <a:gd name="T65" fmla="*/ 1324 h 1960"/>
                  <a:gd name="T66" fmla="*/ 76 w 471"/>
                  <a:gd name="T67" fmla="*/ 1251 h 1960"/>
                  <a:gd name="T68" fmla="*/ 90 w 471"/>
                  <a:gd name="T69" fmla="*/ 1183 h 1960"/>
                  <a:gd name="T70" fmla="*/ 103 w 471"/>
                  <a:gd name="T71" fmla="*/ 1117 h 1960"/>
                  <a:gd name="T72" fmla="*/ 117 w 471"/>
                  <a:gd name="T73" fmla="*/ 1055 h 1960"/>
                  <a:gd name="T74" fmla="*/ 130 w 471"/>
                  <a:gd name="T75" fmla="*/ 999 h 1960"/>
                  <a:gd name="T76" fmla="*/ 142 w 471"/>
                  <a:gd name="T77" fmla="*/ 948 h 1960"/>
                  <a:gd name="T78" fmla="*/ 154 w 471"/>
                  <a:gd name="T79" fmla="*/ 904 h 1960"/>
                  <a:gd name="T80" fmla="*/ 164 w 471"/>
                  <a:gd name="T81" fmla="*/ 865 h 1960"/>
                  <a:gd name="T82" fmla="*/ 173 w 471"/>
                  <a:gd name="T83" fmla="*/ 832 h 1960"/>
                  <a:gd name="T84" fmla="*/ 184 w 471"/>
                  <a:gd name="T85" fmla="*/ 791 h 1960"/>
                  <a:gd name="T86" fmla="*/ 195 w 471"/>
                  <a:gd name="T87" fmla="*/ 747 h 1960"/>
                  <a:gd name="T88" fmla="*/ 210 w 471"/>
                  <a:gd name="T89" fmla="*/ 695 h 1960"/>
                  <a:gd name="T90" fmla="*/ 225 w 471"/>
                  <a:gd name="T91" fmla="*/ 640 h 1960"/>
                  <a:gd name="T92" fmla="*/ 241 w 471"/>
                  <a:gd name="T93" fmla="*/ 582 h 1960"/>
                  <a:gd name="T94" fmla="*/ 260 w 471"/>
                  <a:gd name="T95" fmla="*/ 521 h 1960"/>
                  <a:gd name="T96" fmla="*/ 279 w 471"/>
                  <a:gd name="T97" fmla="*/ 458 h 1960"/>
                  <a:gd name="T98" fmla="*/ 299 w 471"/>
                  <a:gd name="T99" fmla="*/ 394 h 1960"/>
                  <a:gd name="T100" fmla="*/ 321 w 471"/>
                  <a:gd name="T101" fmla="*/ 332 h 1960"/>
                  <a:gd name="T102" fmla="*/ 344 w 471"/>
                  <a:gd name="T103" fmla="*/ 269 h 1960"/>
                  <a:gd name="T104" fmla="*/ 368 w 471"/>
                  <a:gd name="T105" fmla="*/ 209 h 1960"/>
                  <a:gd name="T106" fmla="*/ 393 w 471"/>
                  <a:gd name="T107" fmla="*/ 151 h 1960"/>
                  <a:gd name="T108" fmla="*/ 418 w 471"/>
                  <a:gd name="T109" fmla="*/ 96 h 1960"/>
                  <a:gd name="T110" fmla="*/ 444 w 471"/>
                  <a:gd name="T111" fmla="*/ 46 h 1960"/>
                  <a:gd name="T112" fmla="*/ 471 w 471"/>
                  <a:gd name="T113" fmla="*/ 0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1" h="1960">
                    <a:moveTo>
                      <a:pt x="471" y="0"/>
                    </a:moveTo>
                    <a:lnTo>
                      <a:pt x="461" y="55"/>
                    </a:lnTo>
                    <a:lnTo>
                      <a:pt x="452" y="108"/>
                    </a:lnTo>
                    <a:lnTo>
                      <a:pt x="441" y="162"/>
                    </a:lnTo>
                    <a:lnTo>
                      <a:pt x="431" y="215"/>
                    </a:lnTo>
                    <a:lnTo>
                      <a:pt x="418" y="269"/>
                    </a:lnTo>
                    <a:lnTo>
                      <a:pt x="408" y="320"/>
                    </a:lnTo>
                    <a:lnTo>
                      <a:pt x="397" y="373"/>
                    </a:lnTo>
                    <a:lnTo>
                      <a:pt x="385" y="425"/>
                    </a:lnTo>
                    <a:lnTo>
                      <a:pt x="372" y="476"/>
                    </a:lnTo>
                    <a:lnTo>
                      <a:pt x="362" y="528"/>
                    </a:lnTo>
                    <a:lnTo>
                      <a:pt x="350" y="579"/>
                    </a:lnTo>
                    <a:lnTo>
                      <a:pt x="338" y="630"/>
                    </a:lnTo>
                    <a:lnTo>
                      <a:pt x="326" y="680"/>
                    </a:lnTo>
                    <a:lnTo>
                      <a:pt x="314" y="732"/>
                    </a:lnTo>
                    <a:lnTo>
                      <a:pt x="304" y="782"/>
                    </a:lnTo>
                    <a:lnTo>
                      <a:pt x="293" y="834"/>
                    </a:lnTo>
                    <a:lnTo>
                      <a:pt x="283" y="886"/>
                    </a:lnTo>
                    <a:lnTo>
                      <a:pt x="271" y="937"/>
                    </a:lnTo>
                    <a:lnTo>
                      <a:pt x="261" y="989"/>
                    </a:lnTo>
                    <a:lnTo>
                      <a:pt x="252" y="1040"/>
                    </a:lnTo>
                    <a:lnTo>
                      <a:pt x="243" y="1092"/>
                    </a:lnTo>
                    <a:lnTo>
                      <a:pt x="234" y="1145"/>
                    </a:lnTo>
                    <a:lnTo>
                      <a:pt x="227" y="1197"/>
                    </a:lnTo>
                    <a:lnTo>
                      <a:pt x="219" y="1250"/>
                    </a:lnTo>
                    <a:lnTo>
                      <a:pt x="212" y="1304"/>
                    </a:lnTo>
                    <a:lnTo>
                      <a:pt x="208" y="1359"/>
                    </a:lnTo>
                    <a:lnTo>
                      <a:pt x="202" y="1414"/>
                    </a:lnTo>
                    <a:lnTo>
                      <a:pt x="197" y="1469"/>
                    </a:lnTo>
                    <a:lnTo>
                      <a:pt x="194" y="1524"/>
                    </a:lnTo>
                    <a:lnTo>
                      <a:pt x="192" y="1581"/>
                    </a:lnTo>
                    <a:lnTo>
                      <a:pt x="191" y="1638"/>
                    </a:lnTo>
                    <a:lnTo>
                      <a:pt x="190" y="1695"/>
                    </a:lnTo>
                    <a:lnTo>
                      <a:pt x="67" y="1675"/>
                    </a:lnTo>
                    <a:lnTo>
                      <a:pt x="66" y="1688"/>
                    </a:lnTo>
                    <a:lnTo>
                      <a:pt x="65" y="1702"/>
                    </a:lnTo>
                    <a:lnTo>
                      <a:pt x="63" y="1718"/>
                    </a:lnTo>
                    <a:lnTo>
                      <a:pt x="61" y="1738"/>
                    </a:lnTo>
                    <a:lnTo>
                      <a:pt x="58" y="1758"/>
                    </a:lnTo>
                    <a:lnTo>
                      <a:pt x="55" y="1780"/>
                    </a:lnTo>
                    <a:lnTo>
                      <a:pt x="51" y="1802"/>
                    </a:lnTo>
                    <a:lnTo>
                      <a:pt x="46" y="1824"/>
                    </a:lnTo>
                    <a:lnTo>
                      <a:pt x="42" y="1847"/>
                    </a:lnTo>
                    <a:lnTo>
                      <a:pt x="36" y="1868"/>
                    </a:lnTo>
                    <a:lnTo>
                      <a:pt x="30" y="1888"/>
                    </a:lnTo>
                    <a:lnTo>
                      <a:pt x="25" y="1909"/>
                    </a:lnTo>
                    <a:lnTo>
                      <a:pt x="19" y="1925"/>
                    </a:lnTo>
                    <a:lnTo>
                      <a:pt x="12" y="1939"/>
                    </a:lnTo>
                    <a:lnTo>
                      <a:pt x="7" y="1951"/>
                    </a:lnTo>
                    <a:lnTo>
                      <a:pt x="0" y="1960"/>
                    </a:lnTo>
                    <a:lnTo>
                      <a:pt x="0" y="1920"/>
                    </a:lnTo>
                    <a:lnTo>
                      <a:pt x="2" y="1880"/>
                    </a:lnTo>
                    <a:lnTo>
                      <a:pt x="3" y="1840"/>
                    </a:lnTo>
                    <a:lnTo>
                      <a:pt x="6" y="1800"/>
                    </a:lnTo>
                    <a:lnTo>
                      <a:pt x="8" y="1759"/>
                    </a:lnTo>
                    <a:lnTo>
                      <a:pt x="11" y="1718"/>
                    </a:lnTo>
                    <a:lnTo>
                      <a:pt x="15" y="1679"/>
                    </a:lnTo>
                    <a:lnTo>
                      <a:pt x="18" y="1638"/>
                    </a:lnTo>
                    <a:lnTo>
                      <a:pt x="24" y="1597"/>
                    </a:lnTo>
                    <a:lnTo>
                      <a:pt x="28" y="1557"/>
                    </a:lnTo>
                    <a:lnTo>
                      <a:pt x="34" y="1517"/>
                    </a:lnTo>
                    <a:lnTo>
                      <a:pt x="38" y="1478"/>
                    </a:lnTo>
                    <a:lnTo>
                      <a:pt x="44" y="1439"/>
                    </a:lnTo>
                    <a:lnTo>
                      <a:pt x="51" y="1399"/>
                    </a:lnTo>
                    <a:lnTo>
                      <a:pt x="56" y="1362"/>
                    </a:lnTo>
                    <a:lnTo>
                      <a:pt x="63" y="1324"/>
                    </a:lnTo>
                    <a:lnTo>
                      <a:pt x="70" y="1287"/>
                    </a:lnTo>
                    <a:lnTo>
                      <a:pt x="76" y="1251"/>
                    </a:lnTo>
                    <a:lnTo>
                      <a:pt x="83" y="1216"/>
                    </a:lnTo>
                    <a:lnTo>
                      <a:pt x="90" y="1183"/>
                    </a:lnTo>
                    <a:lnTo>
                      <a:pt x="97" y="1149"/>
                    </a:lnTo>
                    <a:lnTo>
                      <a:pt x="103" y="1117"/>
                    </a:lnTo>
                    <a:lnTo>
                      <a:pt x="110" y="1085"/>
                    </a:lnTo>
                    <a:lnTo>
                      <a:pt x="117" y="1055"/>
                    </a:lnTo>
                    <a:lnTo>
                      <a:pt x="123" y="1026"/>
                    </a:lnTo>
                    <a:lnTo>
                      <a:pt x="130" y="999"/>
                    </a:lnTo>
                    <a:lnTo>
                      <a:pt x="136" y="973"/>
                    </a:lnTo>
                    <a:lnTo>
                      <a:pt x="142" y="948"/>
                    </a:lnTo>
                    <a:lnTo>
                      <a:pt x="148" y="925"/>
                    </a:lnTo>
                    <a:lnTo>
                      <a:pt x="154" y="904"/>
                    </a:lnTo>
                    <a:lnTo>
                      <a:pt x="159" y="883"/>
                    </a:lnTo>
                    <a:lnTo>
                      <a:pt x="164" y="865"/>
                    </a:lnTo>
                    <a:lnTo>
                      <a:pt x="168" y="850"/>
                    </a:lnTo>
                    <a:lnTo>
                      <a:pt x="173" y="832"/>
                    </a:lnTo>
                    <a:lnTo>
                      <a:pt x="178" y="813"/>
                    </a:lnTo>
                    <a:lnTo>
                      <a:pt x="184" y="791"/>
                    </a:lnTo>
                    <a:lnTo>
                      <a:pt x="188" y="770"/>
                    </a:lnTo>
                    <a:lnTo>
                      <a:pt x="195" y="747"/>
                    </a:lnTo>
                    <a:lnTo>
                      <a:pt x="203" y="722"/>
                    </a:lnTo>
                    <a:lnTo>
                      <a:pt x="210" y="695"/>
                    </a:lnTo>
                    <a:lnTo>
                      <a:pt x="217" y="668"/>
                    </a:lnTo>
                    <a:lnTo>
                      <a:pt x="225" y="640"/>
                    </a:lnTo>
                    <a:lnTo>
                      <a:pt x="233" y="611"/>
                    </a:lnTo>
                    <a:lnTo>
                      <a:pt x="241" y="582"/>
                    </a:lnTo>
                    <a:lnTo>
                      <a:pt x="250" y="553"/>
                    </a:lnTo>
                    <a:lnTo>
                      <a:pt x="260" y="521"/>
                    </a:lnTo>
                    <a:lnTo>
                      <a:pt x="269" y="490"/>
                    </a:lnTo>
                    <a:lnTo>
                      <a:pt x="279" y="458"/>
                    </a:lnTo>
                    <a:lnTo>
                      <a:pt x="289" y="427"/>
                    </a:lnTo>
                    <a:lnTo>
                      <a:pt x="299" y="394"/>
                    </a:lnTo>
                    <a:lnTo>
                      <a:pt x="311" y="363"/>
                    </a:lnTo>
                    <a:lnTo>
                      <a:pt x="321" y="332"/>
                    </a:lnTo>
                    <a:lnTo>
                      <a:pt x="333" y="300"/>
                    </a:lnTo>
                    <a:lnTo>
                      <a:pt x="344" y="269"/>
                    </a:lnTo>
                    <a:lnTo>
                      <a:pt x="356" y="238"/>
                    </a:lnTo>
                    <a:lnTo>
                      <a:pt x="368" y="209"/>
                    </a:lnTo>
                    <a:lnTo>
                      <a:pt x="380" y="179"/>
                    </a:lnTo>
                    <a:lnTo>
                      <a:pt x="393" y="151"/>
                    </a:lnTo>
                    <a:lnTo>
                      <a:pt x="406" y="123"/>
                    </a:lnTo>
                    <a:lnTo>
                      <a:pt x="418" y="96"/>
                    </a:lnTo>
                    <a:lnTo>
                      <a:pt x="432" y="70"/>
                    </a:lnTo>
                    <a:lnTo>
                      <a:pt x="444" y="46"/>
                    </a:lnTo>
                    <a:lnTo>
                      <a:pt x="459" y="22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3" name="Freeform 2697">
                <a:extLst>
                  <a:ext uri="{FF2B5EF4-FFF2-40B4-BE49-F238E27FC236}">
                    <a16:creationId xmlns:a16="http://schemas.microsoft.com/office/drawing/2014/main" id="{D35A3020-075E-4EC7-B3D8-3FDB41BD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761"/>
                <a:ext cx="97" cy="567"/>
              </a:xfrm>
              <a:custGeom>
                <a:avLst/>
                <a:gdLst>
                  <a:gd name="T0" fmla="*/ 7 w 289"/>
                  <a:gd name="T1" fmla="*/ 1697 h 1700"/>
                  <a:gd name="T2" fmla="*/ 9 w 289"/>
                  <a:gd name="T3" fmla="*/ 1582 h 1700"/>
                  <a:gd name="T4" fmla="*/ 15 w 289"/>
                  <a:gd name="T5" fmla="*/ 1470 h 1700"/>
                  <a:gd name="T6" fmla="*/ 24 w 289"/>
                  <a:gd name="T7" fmla="*/ 1359 h 1700"/>
                  <a:gd name="T8" fmla="*/ 36 w 289"/>
                  <a:gd name="T9" fmla="*/ 1252 h 1700"/>
                  <a:gd name="T10" fmla="*/ 51 w 289"/>
                  <a:gd name="T11" fmla="*/ 1147 h 1700"/>
                  <a:gd name="T12" fmla="*/ 70 w 289"/>
                  <a:gd name="T13" fmla="*/ 1042 h 1700"/>
                  <a:gd name="T14" fmla="*/ 88 w 289"/>
                  <a:gd name="T15" fmla="*/ 938 h 1700"/>
                  <a:gd name="T16" fmla="*/ 110 w 289"/>
                  <a:gd name="T17" fmla="*/ 835 h 1700"/>
                  <a:gd name="T18" fmla="*/ 132 w 289"/>
                  <a:gd name="T19" fmla="*/ 733 h 1700"/>
                  <a:gd name="T20" fmla="*/ 154 w 289"/>
                  <a:gd name="T21" fmla="*/ 632 h 1700"/>
                  <a:gd name="T22" fmla="*/ 178 w 289"/>
                  <a:gd name="T23" fmla="*/ 529 h 1700"/>
                  <a:gd name="T24" fmla="*/ 201 w 289"/>
                  <a:gd name="T25" fmla="*/ 427 h 1700"/>
                  <a:gd name="T26" fmla="*/ 225 w 289"/>
                  <a:gd name="T27" fmla="*/ 321 h 1700"/>
                  <a:gd name="T28" fmla="*/ 248 w 289"/>
                  <a:gd name="T29" fmla="*/ 216 h 1700"/>
                  <a:gd name="T30" fmla="*/ 268 w 289"/>
                  <a:gd name="T31" fmla="*/ 111 h 1700"/>
                  <a:gd name="T32" fmla="*/ 289 w 289"/>
                  <a:gd name="T33" fmla="*/ 2 h 1700"/>
                  <a:gd name="T34" fmla="*/ 272 w 289"/>
                  <a:gd name="T35" fmla="*/ 55 h 1700"/>
                  <a:gd name="T36" fmla="*/ 250 w 289"/>
                  <a:gd name="T37" fmla="*/ 162 h 1700"/>
                  <a:gd name="T38" fmla="*/ 228 w 289"/>
                  <a:gd name="T39" fmla="*/ 269 h 1700"/>
                  <a:gd name="T40" fmla="*/ 207 w 289"/>
                  <a:gd name="T41" fmla="*/ 373 h 1700"/>
                  <a:gd name="T42" fmla="*/ 182 w 289"/>
                  <a:gd name="T43" fmla="*/ 476 h 1700"/>
                  <a:gd name="T44" fmla="*/ 160 w 289"/>
                  <a:gd name="T45" fmla="*/ 579 h 1700"/>
                  <a:gd name="T46" fmla="*/ 136 w 289"/>
                  <a:gd name="T47" fmla="*/ 680 h 1700"/>
                  <a:gd name="T48" fmla="*/ 114 w 289"/>
                  <a:gd name="T49" fmla="*/ 782 h 1700"/>
                  <a:gd name="T50" fmla="*/ 92 w 289"/>
                  <a:gd name="T51" fmla="*/ 886 h 1700"/>
                  <a:gd name="T52" fmla="*/ 72 w 289"/>
                  <a:gd name="T53" fmla="*/ 989 h 1700"/>
                  <a:gd name="T54" fmla="*/ 53 w 289"/>
                  <a:gd name="T55" fmla="*/ 1092 h 1700"/>
                  <a:gd name="T56" fmla="*/ 36 w 289"/>
                  <a:gd name="T57" fmla="*/ 1197 h 1700"/>
                  <a:gd name="T58" fmla="*/ 23 w 289"/>
                  <a:gd name="T59" fmla="*/ 1305 h 1700"/>
                  <a:gd name="T60" fmla="*/ 12 w 289"/>
                  <a:gd name="T61" fmla="*/ 1414 h 1700"/>
                  <a:gd name="T62" fmla="*/ 4 w 289"/>
                  <a:gd name="T63" fmla="*/ 1525 h 1700"/>
                  <a:gd name="T64" fmla="*/ 0 w 289"/>
                  <a:gd name="T65" fmla="*/ 1638 h 1700"/>
                  <a:gd name="T66" fmla="*/ 4 w 289"/>
                  <a:gd name="T67" fmla="*/ 1693 h 1700"/>
                  <a:gd name="T68" fmla="*/ 0 w 289"/>
                  <a:gd name="T69" fmla="*/ 1699 h 1700"/>
                  <a:gd name="T70" fmla="*/ 5 w 289"/>
                  <a:gd name="T71" fmla="*/ 1699 h 1700"/>
                  <a:gd name="T72" fmla="*/ 3 w 289"/>
                  <a:gd name="T73" fmla="*/ 1700 h 1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1700">
                    <a:moveTo>
                      <a:pt x="3" y="1700"/>
                    </a:moveTo>
                    <a:lnTo>
                      <a:pt x="7" y="1697"/>
                    </a:lnTo>
                    <a:lnTo>
                      <a:pt x="7" y="1638"/>
                    </a:lnTo>
                    <a:lnTo>
                      <a:pt x="9" y="1582"/>
                    </a:lnTo>
                    <a:lnTo>
                      <a:pt x="12" y="1525"/>
                    </a:lnTo>
                    <a:lnTo>
                      <a:pt x="15" y="1470"/>
                    </a:lnTo>
                    <a:lnTo>
                      <a:pt x="19" y="1414"/>
                    </a:lnTo>
                    <a:lnTo>
                      <a:pt x="24" y="1359"/>
                    </a:lnTo>
                    <a:lnTo>
                      <a:pt x="30" y="1306"/>
                    </a:lnTo>
                    <a:lnTo>
                      <a:pt x="36" y="1252"/>
                    </a:lnTo>
                    <a:lnTo>
                      <a:pt x="44" y="1199"/>
                    </a:lnTo>
                    <a:lnTo>
                      <a:pt x="51" y="1147"/>
                    </a:lnTo>
                    <a:lnTo>
                      <a:pt x="60" y="1094"/>
                    </a:lnTo>
                    <a:lnTo>
                      <a:pt x="70" y="1042"/>
                    </a:lnTo>
                    <a:lnTo>
                      <a:pt x="79" y="990"/>
                    </a:lnTo>
                    <a:lnTo>
                      <a:pt x="88" y="938"/>
                    </a:lnTo>
                    <a:lnTo>
                      <a:pt x="99" y="887"/>
                    </a:lnTo>
                    <a:lnTo>
                      <a:pt x="110" y="835"/>
                    </a:lnTo>
                    <a:lnTo>
                      <a:pt x="120" y="784"/>
                    </a:lnTo>
                    <a:lnTo>
                      <a:pt x="132" y="733"/>
                    </a:lnTo>
                    <a:lnTo>
                      <a:pt x="143" y="683"/>
                    </a:lnTo>
                    <a:lnTo>
                      <a:pt x="154" y="632"/>
                    </a:lnTo>
                    <a:lnTo>
                      <a:pt x="167" y="581"/>
                    </a:lnTo>
                    <a:lnTo>
                      <a:pt x="178" y="529"/>
                    </a:lnTo>
                    <a:lnTo>
                      <a:pt x="190" y="477"/>
                    </a:lnTo>
                    <a:lnTo>
                      <a:pt x="201" y="427"/>
                    </a:lnTo>
                    <a:lnTo>
                      <a:pt x="213" y="374"/>
                    </a:lnTo>
                    <a:lnTo>
                      <a:pt x="225" y="321"/>
                    </a:lnTo>
                    <a:lnTo>
                      <a:pt x="236" y="270"/>
                    </a:lnTo>
                    <a:lnTo>
                      <a:pt x="248" y="216"/>
                    </a:lnTo>
                    <a:lnTo>
                      <a:pt x="258" y="163"/>
                    </a:lnTo>
                    <a:lnTo>
                      <a:pt x="268" y="111"/>
                    </a:lnTo>
                    <a:lnTo>
                      <a:pt x="278" y="57"/>
                    </a:lnTo>
                    <a:lnTo>
                      <a:pt x="289" y="2"/>
                    </a:lnTo>
                    <a:lnTo>
                      <a:pt x="281" y="0"/>
                    </a:lnTo>
                    <a:lnTo>
                      <a:pt x="272" y="55"/>
                    </a:lnTo>
                    <a:lnTo>
                      <a:pt x="262" y="110"/>
                    </a:lnTo>
                    <a:lnTo>
                      <a:pt x="250" y="162"/>
                    </a:lnTo>
                    <a:lnTo>
                      <a:pt x="240" y="215"/>
                    </a:lnTo>
                    <a:lnTo>
                      <a:pt x="228" y="269"/>
                    </a:lnTo>
                    <a:lnTo>
                      <a:pt x="218" y="320"/>
                    </a:lnTo>
                    <a:lnTo>
                      <a:pt x="207" y="373"/>
                    </a:lnTo>
                    <a:lnTo>
                      <a:pt x="194" y="425"/>
                    </a:lnTo>
                    <a:lnTo>
                      <a:pt x="182" y="476"/>
                    </a:lnTo>
                    <a:lnTo>
                      <a:pt x="171" y="528"/>
                    </a:lnTo>
                    <a:lnTo>
                      <a:pt x="160" y="579"/>
                    </a:lnTo>
                    <a:lnTo>
                      <a:pt x="147" y="630"/>
                    </a:lnTo>
                    <a:lnTo>
                      <a:pt x="136" y="680"/>
                    </a:lnTo>
                    <a:lnTo>
                      <a:pt x="125" y="732"/>
                    </a:lnTo>
                    <a:lnTo>
                      <a:pt x="114" y="782"/>
                    </a:lnTo>
                    <a:lnTo>
                      <a:pt x="102" y="834"/>
                    </a:lnTo>
                    <a:lnTo>
                      <a:pt x="92" y="886"/>
                    </a:lnTo>
                    <a:lnTo>
                      <a:pt x="81" y="937"/>
                    </a:lnTo>
                    <a:lnTo>
                      <a:pt x="72" y="989"/>
                    </a:lnTo>
                    <a:lnTo>
                      <a:pt x="62" y="1040"/>
                    </a:lnTo>
                    <a:lnTo>
                      <a:pt x="53" y="1092"/>
                    </a:lnTo>
                    <a:lnTo>
                      <a:pt x="44" y="1145"/>
                    </a:lnTo>
                    <a:lnTo>
                      <a:pt x="36" y="1197"/>
                    </a:lnTo>
                    <a:lnTo>
                      <a:pt x="28" y="1250"/>
                    </a:lnTo>
                    <a:lnTo>
                      <a:pt x="23" y="1305"/>
                    </a:lnTo>
                    <a:lnTo>
                      <a:pt x="17" y="1359"/>
                    </a:lnTo>
                    <a:lnTo>
                      <a:pt x="12" y="1414"/>
                    </a:lnTo>
                    <a:lnTo>
                      <a:pt x="7" y="1470"/>
                    </a:lnTo>
                    <a:lnTo>
                      <a:pt x="4" y="1525"/>
                    </a:lnTo>
                    <a:lnTo>
                      <a:pt x="1" y="1582"/>
                    </a:lnTo>
                    <a:lnTo>
                      <a:pt x="0" y="1638"/>
                    </a:lnTo>
                    <a:lnTo>
                      <a:pt x="0" y="1697"/>
                    </a:lnTo>
                    <a:lnTo>
                      <a:pt x="4" y="1693"/>
                    </a:lnTo>
                    <a:lnTo>
                      <a:pt x="0" y="1697"/>
                    </a:lnTo>
                    <a:lnTo>
                      <a:pt x="0" y="1699"/>
                    </a:lnTo>
                    <a:lnTo>
                      <a:pt x="3" y="1700"/>
                    </a:lnTo>
                    <a:lnTo>
                      <a:pt x="5" y="1699"/>
                    </a:lnTo>
                    <a:lnTo>
                      <a:pt x="7" y="1697"/>
                    </a:lnTo>
                    <a:lnTo>
                      <a:pt x="3" y="17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4" name="Freeform 2698">
                <a:extLst>
                  <a:ext uri="{FF2B5EF4-FFF2-40B4-BE49-F238E27FC236}">
                    <a16:creationId xmlns:a16="http://schemas.microsoft.com/office/drawing/2014/main" id="{C5987159-DB0F-41EE-8DD2-1503FAA8C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319"/>
                <a:ext cx="43" cy="9"/>
              </a:xfrm>
              <a:custGeom>
                <a:avLst/>
                <a:gdLst>
                  <a:gd name="T0" fmla="*/ 8 w 127"/>
                  <a:gd name="T1" fmla="*/ 3 h 27"/>
                  <a:gd name="T2" fmla="*/ 3 w 127"/>
                  <a:gd name="T3" fmla="*/ 7 h 27"/>
                  <a:gd name="T4" fmla="*/ 126 w 127"/>
                  <a:gd name="T5" fmla="*/ 27 h 27"/>
                  <a:gd name="T6" fmla="*/ 127 w 127"/>
                  <a:gd name="T7" fmla="*/ 20 h 27"/>
                  <a:gd name="T8" fmla="*/ 4 w 127"/>
                  <a:gd name="T9" fmla="*/ 0 h 27"/>
                  <a:gd name="T10" fmla="*/ 0 w 127"/>
                  <a:gd name="T11" fmla="*/ 3 h 27"/>
                  <a:gd name="T12" fmla="*/ 4 w 127"/>
                  <a:gd name="T13" fmla="*/ 0 h 27"/>
                  <a:gd name="T14" fmla="*/ 1 w 127"/>
                  <a:gd name="T15" fmla="*/ 0 h 27"/>
                  <a:gd name="T16" fmla="*/ 1 w 127"/>
                  <a:gd name="T17" fmla="*/ 2 h 27"/>
                  <a:gd name="T18" fmla="*/ 1 w 127"/>
                  <a:gd name="T19" fmla="*/ 6 h 27"/>
                  <a:gd name="T20" fmla="*/ 3 w 127"/>
                  <a:gd name="T21" fmla="*/ 7 h 27"/>
                  <a:gd name="T22" fmla="*/ 8 w 127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27">
                    <a:moveTo>
                      <a:pt x="8" y="3"/>
                    </a:moveTo>
                    <a:lnTo>
                      <a:pt x="3" y="7"/>
                    </a:lnTo>
                    <a:lnTo>
                      <a:pt x="126" y="27"/>
                    </a:lnTo>
                    <a:lnTo>
                      <a:pt x="127" y="2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5" name="Freeform 2699">
                <a:extLst>
                  <a:ext uri="{FF2B5EF4-FFF2-40B4-BE49-F238E27FC236}">
                    <a16:creationId xmlns:a16="http://schemas.microsoft.com/office/drawing/2014/main" id="{C61DF301-DD2E-40B6-B21D-894FB63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320"/>
                <a:ext cx="25" cy="96"/>
              </a:xfrm>
              <a:custGeom>
                <a:avLst/>
                <a:gdLst>
                  <a:gd name="T0" fmla="*/ 0 w 74"/>
                  <a:gd name="T1" fmla="*/ 285 h 287"/>
                  <a:gd name="T2" fmla="*/ 6 w 74"/>
                  <a:gd name="T3" fmla="*/ 286 h 287"/>
                  <a:gd name="T4" fmla="*/ 13 w 74"/>
                  <a:gd name="T5" fmla="*/ 278 h 287"/>
                  <a:gd name="T6" fmla="*/ 19 w 74"/>
                  <a:gd name="T7" fmla="*/ 265 h 287"/>
                  <a:gd name="T8" fmla="*/ 26 w 74"/>
                  <a:gd name="T9" fmla="*/ 252 h 287"/>
                  <a:gd name="T10" fmla="*/ 32 w 74"/>
                  <a:gd name="T11" fmla="*/ 234 h 287"/>
                  <a:gd name="T12" fmla="*/ 38 w 74"/>
                  <a:gd name="T13" fmla="*/ 215 h 287"/>
                  <a:gd name="T14" fmla="*/ 42 w 74"/>
                  <a:gd name="T15" fmla="*/ 193 h 287"/>
                  <a:gd name="T16" fmla="*/ 48 w 74"/>
                  <a:gd name="T17" fmla="*/ 172 h 287"/>
                  <a:gd name="T18" fmla="*/ 54 w 74"/>
                  <a:gd name="T19" fmla="*/ 150 h 287"/>
                  <a:gd name="T20" fmla="*/ 58 w 74"/>
                  <a:gd name="T21" fmla="*/ 128 h 287"/>
                  <a:gd name="T22" fmla="*/ 63 w 74"/>
                  <a:gd name="T23" fmla="*/ 105 h 287"/>
                  <a:gd name="T24" fmla="*/ 65 w 74"/>
                  <a:gd name="T25" fmla="*/ 84 h 287"/>
                  <a:gd name="T26" fmla="*/ 68 w 74"/>
                  <a:gd name="T27" fmla="*/ 63 h 287"/>
                  <a:gd name="T28" fmla="*/ 70 w 74"/>
                  <a:gd name="T29" fmla="*/ 44 h 287"/>
                  <a:gd name="T30" fmla="*/ 73 w 74"/>
                  <a:gd name="T31" fmla="*/ 26 h 287"/>
                  <a:gd name="T32" fmla="*/ 73 w 74"/>
                  <a:gd name="T33" fmla="*/ 13 h 287"/>
                  <a:gd name="T34" fmla="*/ 74 w 74"/>
                  <a:gd name="T35" fmla="*/ 0 h 287"/>
                  <a:gd name="T36" fmla="*/ 66 w 74"/>
                  <a:gd name="T37" fmla="*/ 0 h 287"/>
                  <a:gd name="T38" fmla="*/ 66 w 74"/>
                  <a:gd name="T39" fmla="*/ 13 h 287"/>
                  <a:gd name="T40" fmla="*/ 65 w 74"/>
                  <a:gd name="T41" fmla="*/ 26 h 287"/>
                  <a:gd name="T42" fmla="*/ 64 w 74"/>
                  <a:gd name="T43" fmla="*/ 42 h 287"/>
                  <a:gd name="T44" fmla="*/ 61 w 74"/>
                  <a:gd name="T45" fmla="*/ 62 h 287"/>
                  <a:gd name="T46" fmla="*/ 58 w 74"/>
                  <a:gd name="T47" fmla="*/ 82 h 287"/>
                  <a:gd name="T48" fmla="*/ 55 w 74"/>
                  <a:gd name="T49" fmla="*/ 104 h 287"/>
                  <a:gd name="T50" fmla="*/ 50 w 74"/>
                  <a:gd name="T51" fmla="*/ 126 h 287"/>
                  <a:gd name="T52" fmla="*/ 46 w 74"/>
                  <a:gd name="T53" fmla="*/ 148 h 287"/>
                  <a:gd name="T54" fmla="*/ 40 w 74"/>
                  <a:gd name="T55" fmla="*/ 171 h 287"/>
                  <a:gd name="T56" fmla="*/ 37 w 74"/>
                  <a:gd name="T57" fmla="*/ 192 h 287"/>
                  <a:gd name="T58" fmla="*/ 30 w 74"/>
                  <a:gd name="T59" fmla="*/ 212 h 287"/>
                  <a:gd name="T60" fmla="*/ 24 w 74"/>
                  <a:gd name="T61" fmla="*/ 233 h 287"/>
                  <a:gd name="T62" fmla="*/ 19 w 74"/>
                  <a:gd name="T63" fmla="*/ 248 h 287"/>
                  <a:gd name="T64" fmla="*/ 12 w 74"/>
                  <a:gd name="T65" fmla="*/ 263 h 287"/>
                  <a:gd name="T66" fmla="*/ 8 w 74"/>
                  <a:gd name="T67" fmla="*/ 274 h 287"/>
                  <a:gd name="T68" fmla="*/ 1 w 74"/>
                  <a:gd name="T69" fmla="*/ 283 h 287"/>
                  <a:gd name="T70" fmla="*/ 8 w 74"/>
                  <a:gd name="T71" fmla="*/ 285 h 287"/>
                  <a:gd name="T72" fmla="*/ 1 w 74"/>
                  <a:gd name="T73" fmla="*/ 283 h 287"/>
                  <a:gd name="T74" fmla="*/ 0 w 74"/>
                  <a:gd name="T75" fmla="*/ 285 h 287"/>
                  <a:gd name="T76" fmla="*/ 2 w 74"/>
                  <a:gd name="T77" fmla="*/ 287 h 287"/>
                  <a:gd name="T78" fmla="*/ 4 w 74"/>
                  <a:gd name="T79" fmla="*/ 287 h 287"/>
                  <a:gd name="T80" fmla="*/ 6 w 74"/>
                  <a:gd name="T81" fmla="*/ 286 h 287"/>
                  <a:gd name="T82" fmla="*/ 0 w 74"/>
                  <a:gd name="T83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287">
                    <a:moveTo>
                      <a:pt x="0" y="285"/>
                    </a:moveTo>
                    <a:lnTo>
                      <a:pt x="6" y="286"/>
                    </a:lnTo>
                    <a:lnTo>
                      <a:pt x="13" y="278"/>
                    </a:lnTo>
                    <a:lnTo>
                      <a:pt x="19" y="265"/>
                    </a:lnTo>
                    <a:lnTo>
                      <a:pt x="26" y="252"/>
                    </a:lnTo>
                    <a:lnTo>
                      <a:pt x="32" y="234"/>
                    </a:lnTo>
                    <a:lnTo>
                      <a:pt x="38" y="215"/>
                    </a:lnTo>
                    <a:lnTo>
                      <a:pt x="42" y="193"/>
                    </a:lnTo>
                    <a:lnTo>
                      <a:pt x="48" y="172"/>
                    </a:lnTo>
                    <a:lnTo>
                      <a:pt x="54" y="150"/>
                    </a:lnTo>
                    <a:lnTo>
                      <a:pt x="58" y="128"/>
                    </a:lnTo>
                    <a:lnTo>
                      <a:pt x="63" y="105"/>
                    </a:lnTo>
                    <a:lnTo>
                      <a:pt x="65" y="84"/>
                    </a:lnTo>
                    <a:lnTo>
                      <a:pt x="68" y="63"/>
                    </a:lnTo>
                    <a:lnTo>
                      <a:pt x="70" y="44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66" y="13"/>
                    </a:lnTo>
                    <a:lnTo>
                      <a:pt x="65" y="26"/>
                    </a:lnTo>
                    <a:lnTo>
                      <a:pt x="64" y="42"/>
                    </a:lnTo>
                    <a:lnTo>
                      <a:pt x="61" y="62"/>
                    </a:lnTo>
                    <a:lnTo>
                      <a:pt x="58" y="82"/>
                    </a:lnTo>
                    <a:lnTo>
                      <a:pt x="55" y="104"/>
                    </a:lnTo>
                    <a:lnTo>
                      <a:pt x="50" y="126"/>
                    </a:lnTo>
                    <a:lnTo>
                      <a:pt x="46" y="148"/>
                    </a:lnTo>
                    <a:lnTo>
                      <a:pt x="40" y="171"/>
                    </a:lnTo>
                    <a:lnTo>
                      <a:pt x="37" y="192"/>
                    </a:lnTo>
                    <a:lnTo>
                      <a:pt x="30" y="212"/>
                    </a:lnTo>
                    <a:lnTo>
                      <a:pt x="24" y="233"/>
                    </a:lnTo>
                    <a:lnTo>
                      <a:pt x="19" y="248"/>
                    </a:lnTo>
                    <a:lnTo>
                      <a:pt x="12" y="263"/>
                    </a:lnTo>
                    <a:lnTo>
                      <a:pt x="8" y="274"/>
                    </a:lnTo>
                    <a:lnTo>
                      <a:pt x="1" y="283"/>
                    </a:lnTo>
                    <a:lnTo>
                      <a:pt x="8" y="285"/>
                    </a:lnTo>
                    <a:lnTo>
                      <a:pt x="1" y="283"/>
                    </a:lnTo>
                    <a:lnTo>
                      <a:pt x="0" y="285"/>
                    </a:lnTo>
                    <a:lnTo>
                      <a:pt x="2" y="287"/>
                    </a:lnTo>
                    <a:lnTo>
                      <a:pt x="4" y="287"/>
                    </a:lnTo>
                    <a:lnTo>
                      <a:pt x="6" y="286"/>
                    </a:lnTo>
                    <a:lnTo>
                      <a:pt x="0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6" name="Freeform 2700">
                <a:extLst>
                  <a:ext uri="{FF2B5EF4-FFF2-40B4-BE49-F238E27FC236}">
                    <a16:creationId xmlns:a16="http://schemas.microsoft.com/office/drawing/2014/main" id="{1E51F8DD-1B93-4130-B762-745E932F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49"/>
                <a:ext cx="57" cy="366"/>
              </a:xfrm>
              <a:custGeom>
                <a:avLst/>
                <a:gdLst>
                  <a:gd name="T0" fmla="*/ 159 w 170"/>
                  <a:gd name="T1" fmla="*/ 18 h 1096"/>
                  <a:gd name="T2" fmla="*/ 148 w 170"/>
                  <a:gd name="T3" fmla="*/ 60 h 1096"/>
                  <a:gd name="T4" fmla="*/ 135 w 170"/>
                  <a:gd name="T5" fmla="*/ 108 h 1096"/>
                  <a:gd name="T6" fmla="*/ 123 w 170"/>
                  <a:gd name="T7" fmla="*/ 161 h 1096"/>
                  <a:gd name="T8" fmla="*/ 110 w 170"/>
                  <a:gd name="T9" fmla="*/ 220 h 1096"/>
                  <a:gd name="T10" fmla="*/ 95 w 170"/>
                  <a:gd name="T11" fmla="*/ 284 h 1096"/>
                  <a:gd name="T12" fmla="*/ 83 w 170"/>
                  <a:gd name="T13" fmla="*/ 351 h 1096"/>
                  <a:gd name="T14" fmla="*/ 68 w 170"/>
                  <a:gd name="T15" fmla="*/ 423 h 1096"/>
                  <a:gd name="T16" fmla="*/ 56 w 170"/>
                  <a:gd name="T17" fmla="*/ 497 h 1096"/>
                  <a:gd name="T18" fmla="*/ 43 w 170"/>
                  <a:gd name="T19" fmla="*/ 573 h 1096"/>
                  <a:gd name="T20" fmla="*/ 33 w 170"/>
                  <a:gd name="T21" fmla="*/ 652 h 1096"/>
                  <a:gd name="T22" fmla="*/ 22 w 170"/>
                  <a:gd name="T23" fmla="*/ 732 h 1096"/>
                  <a:gd name="T24" fmla="*/ 14 w 170"/>
                  <a:gd name="T25" fmla="*/ 813 h 1096"/>
                  <a:gd name="T26" fmla="*/ 8 w 170"/>
                  <a:gd name="T27" fmla="*/ 895 h 1096"/>
                  <a:gd name="T28" fmla="*/ 3 w 170"/>
                  <a:gd name="T29" fmla="*/ 975 h 1096"/>
                  <a:gd name="T30" fmla="*/ 0 w 170"/>
                  <a:gd name="T31" fmla="*/ 1056 h 1096"/>
                  <a:gd name="T32" fmla="*/ 8 w 170"/>
                  <a:gd name="T33" fmla="*/ 1096 h 1096"/>
                  <a:gd name="T34" fmla="*/ 9 w 170"/>
                  <a:gd name="T35" fmla="*/ 1016 h 1096"/>
                  <a:gd name="T36" fmla="*/ 12 w 170"/>
                  <a:gd name="T37" fmla="*/ 936 h 1096"/>
                  <a:gd name="T38" fmla="*/ 18 w 170"/>
                  <a:gd name="T39" fmla="*/ 854 h 1096"/>
                  <a:gd name="T40" fmla="*/ 24 w 170"/>
                  <a:gd name="T41" fmla="*/ 774 h 1096"/>
                  <a:gd name="T42" fmla="*/ 34 w 170"/>
                  <a:gd name="T43" fmla="*/ 693 h 1096"/>
                  <a:gd name="T44" fmla="*/ 45 w 170"/>
                  <a:gd name="T45" fmla="*/ 614 h 1096"/>
                  <a:gd name="T46" fmla="*/ 57 w 170"/>
                  <a:gd name="T47" fmla="*/ 536 h 1096"/>
                  <a:gd name="T48" fmla="*/ 69 w 170"/>
                  <a:gd name="T49" fmla="*/ 460 h 1096"/>
                  <a:gd name="T50" fmla="*/ 83 w 170"/>
                  <a:gd name="T51" fmla="*/ 387 h 1096"/>
                  <a:gd name="T52" fmla="*/ 96 w 170"/>
                  <a:gd name="T53" fmla="*/ 319 h 1096"/>
                  <a:gd name="T54" fmla="*/ 111 w 170"/>
                  <a:gd name="T55" fmla="*/ 253 h 1096"/>
                  <a:gd name="T56" fmla="*/ 123 w 170"/>
                  <a:gd name="T57" fmla="*/ 191 h 1096"/>
                  <a:gd name="T58" fmla="*/ 137 w 170"/>
                  <a:gd name="T59" fmla="*/ 135 h 1096"/>
                  <a:gd name="T60" fmla="*/ 149 w 170"/>
                  <a:gd name="T61" fmla="*/ 84 h 1096"/>
                  <a:gd name="T62" fmla="*/ 161 w 170"/>
                  <a:gd name="T63" fmla="*/ 40 h 1096"/>
                  <a:gd name="T64" fmla="*/ 170 w 170"/>
                  <a:gd name="T65" fmla="*/ 1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096">
                    <a:moveTo>
                      <a:pt x="163" y="0"/>
                    </a:moveTo>
                    <a:lnTo>
                      <a:pt x="159" y="18"/>
                    </a:lnTo>
                    <a:lnTo>
                      <a:pt x="153" y="38"/>
                    </a:lnTo>
                    <a:lnTo>
                      <a:pt x="148" y="60"/>
                    </a:lnTo>
                    <a:lnTo>
                      <a:pt x="141" y="83"/>
                    </a:lnTo>
                    <a:lnTo>
                      <a:pt x="135" y="108"/>
                    </a:lnTo>
                    <a:lnTo>
                      <a:pt x="130" y="134"/>
                    </a:lnTo>
                    <a:lnTo>
                      <a:pt x="123" y="161"/>
                    </a:lnTo>
                    <a:lnTo>
                      <a:pt x="116" y="190"/>
                    </a:lnTo>
                    <a:lnTo>
                      <a:pt x="110" y="220"/>
                    </a:lnTo>
                    <a:lnTo>
                      <a:pt x="103" y="252"/>
                    </a:lnTo>
                    <a:lnTo>
                      <a:pt x="95" y="284"/>
                    </a:lnTo>
                    <a:lnTo>
                      <a:pt x="89" y="318"/>
                    </a:lnTo>
                    <a:lnTo>
                      <a:pt x="83" y="351"/>
                    </a:lnTo>
                    <a:lnTo>
                      <a:pt x="75" y="386"/>
                    </a:lnTo>
                    <a:lnTo>
                      <a:pt x="68" y="423"/>
                    </a:lnTo>
                    <a:lnTo>
                      <a:pt x="63" y="459"/>
                    </a:lnTo>
                    <a:lnTo>
                      <a:pt x="56" y="497"/>
                    </a:lnTo>
                    <a:lnTo>
                      <a:pt x="49" y="534"/>
                    </a:lnTo>
                    <a:lnTo>
                      <a:pt x="43" y="573"/>
                    </a:lnTo>
                    <a:lnTo>
                      <a:pt x="38" y="613"/>
                    </a:lnTo>
                    <a:lnTo>
                      <a:pt x="33" y="652"/>
                    </a:lnTo>
                    <a:lnTo>
                      <a:pt x="27" y="692"/>
                    </a:lnTo>
                    <a:lnTo>
                      <a:pt x="22" y="732"/>
                    </a:lnTo>
                    <a:lnTo>
                      <a:pt x="18" y="773"/>
                    </a:lnTo>
                    <a:lnTo>
                      <a:pt x="14" y="813"/>
                    </a:lnTo>
                    <a:lnTo>
                      <a:pt x="11" y="854"/>
                    </a:lnTo>
                    <a:lnTo>
                      <a:pt x="8" y="895"/>
                    </a:lnTo>
                    <a:lnTo>
                      <a:pt x="5" y="936"/>
                    </a:lnTo>
                    <a:lnTo>
                      <a:pt x="3" y="975"/>
                    </a:lnTo>
                    <a:lnTo>
                      <a:pt x="1" y="1016"/>
                    </a:lnTo>
                    <a:lnTo>
                      <a:pt x="0" y="1056"/>
                    </a:lnTo>
                    <a:lnTo>
                      <a:pt x="0" y="1096"/>
                    </a:lnTo>
                    <a:lnTo>
                      <a:pt x="8" y="1096"/>
                    </a:lnTo>
                    <a:lnTo>
                      <a:pt x="8" y="1056"/>
                    </a:lnTo>
                    <a:lnTo>
                      <a:pt x="9" y="1016"/>
                    </a:lnTo>
                    <a:lnTo>
                      <a:pt x="10" y="975"/>
                    </a:lnTo>
                    <a:lnTo>
                      <a:pt x="12" y="936"/>
                    </a:lnTo>
                    <a:lnTo>
                      <a:pt x="14" y="895"/>
                    </a:lnTo>
                    <a:lnTo>
                      <a:pt x="18" y="854"/>
                    </a:lnTo>
                    <a:lnTo>
                      <a:pt x="21" y="813"/>
                    </a:lnTo>
                    <a:lnTo>
                      <a:pt x="24" y="774"/>
                    </a:lnTo>
                    <a:lnTo>
                      <a:pt x="30" y="734"/>
                    </a:lnTo>
                    <a:lnTo>
                      <a:pt x="34" y="693"/>
                    </a:lnTo>
                    <a:lnTo>
                      <a:pt x="40" y="654"/>
                    </a:lnTo>
                    <a:lnTo>
                      <a:pt x="45" y="614"/>
                    </a:lnTo>
                    <a:lnTo>
                      <a:pt x="51" y="576"/>
                    </a:lnTo>
                    <a:lnTo>
                      <a:pt x="57" y="536"/>
                    </a:lnTo>
                    <a:lnTo>
                      <a:pt x="64" y="498"/>
                    </a:lnTo>
                    <a:lnTo>
                      <a:pt x="69" y="460"/>
                    </a:lnTo>
                    <a:lnTo>
                      <a:pt x="76" y="424"/>
                    </a:lnTo>
                    <a:lnTo>
                      <a:pt x="83" y="387"/>
                    </a:lnTo>
                    <a:lnTo>
                      <a:pt x="89" y="354"/>
                    </a:lnTo>
                    <a:lnTo>
                      <a:pt x="96" y="319"/>
                    </a:lnTo>
                    <a:lnTo>
                      <a:pt x="103" y="285"/>
                    </a:lnTo>
                    <a:lnTo>
                      <a:pt x="111" y="253"/>
                    </a:lnTo>
                    <a:lnTo>
                      <a:pt x="116" y="221"/>
                    </a:lnTo>
                    <a:lnTo>
                      <a:pt x="123" y="191"/>
                    </a:lnTo>
                    <a:lnTo>
                      <a:pt x="130" y="162"/>
                    </a:lnTo>
                    <a:lnTo>
                      <a:pt x="137" y="135"/>
                    </a:lnTo>
                    <a:lnTo>
                      <a:pt x="142" y="109"/>
                    </a:lnTo>
                    <a:lnTo>
                      <a:pt x="149" y="84"/>
                    </a:lnTo>
                    <a:lnTo>
                      <a:pt x="154" y="61"/>
                    </a:lnTo>
                    <a:lnTo>
                      <a:pt x="161" y="40"/>
                    </a:lnTo>
                    <a:lnTo>
                      <a:pt x="165" y="19"/>
                    </a:lnTo>
                    <a:lnTo>
                      <a:pt x="170" y="1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7" name="Freeform 2701">
                <a:extLst>
                  <a:ext uri="{FF2B5EF4-FFF2-40B4-BE49-F238E27FC236}">
                    <a16:creationId xmlns:a16="http://schemas.microsoft.com/office/drawing/2014/main" id="{47C7DAE1-CF06-44E3-8CA0-FBDCA218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760"/>
                <a:ext cx="105" cy="290"/>
              </a:xfrm>
              <a:custGeom>
                <a:avLst/>
                <a:gdLst>
                  <a:gd name="T0" fmla="*/ 308 w 314"/>
                  <a:gd name="T1" fmla="*/ 1 h 870"/>
                  <a:gd name="T2" fmla="*/ 281 w 314"/>
                  <a:gd name="T3" fmla="*/ 47 h 870"/>
                  <a:gd name="T4" fmla="*/ 255 w 314"/>
                  <a:gd name="T5" fmla="*/ 98 h 870"/>
                  <a:gd name="T6" fmla="*/ 228 w 314"/>
                  <a:gd name="T7" fmla="*/ 153 h 870"/>
                  <a:gd name="T8" fmla="*/ 203 w 314"/>
                  <a:gd name="T9" fmla="*/ 211 h 870"/>
                  <a:gd name="T10" fmla="*/ 180 w 314"/>
                  <a:gd name="T11" fmla="*/ 272 h 870"/>
                  <a:gd name="T12" fmla="*/ 156 w 314"/>
                  <a:gd name="T13" fmla="*/ 335 h 870"/>
                  <a:gd name="T14" fmla="*/ 135 w 314"/>
                  <a:gd name="T15" fmla="*/ 397 h 870"/>
                  <a:gd name="T16" fmla="*/ 115 w 314"/>
                  <a:gd name="T17" fmla="*/ 462 h 870"/>
                  <a:gd name="T18" fmla="*/ 96 w 314"/>
                  <a:gd name="T19" fmla="*/ 524 h 870"/>
                  <a:gd name="T20" fmla="*/ 78 w 314"/>
                  <a:gd name="T21" fmla="*/ 585 h 870"/>
                  <a:gd name="T22" fmla="*/ 61 w 314"/>
                  <a:gd name="T23" fmla="*/ 643 h 870"/>
                  <a:gd name="T24" fmla="*/ 45 w 314"/>
                  <a:gd name="T25" fmla="*/ 698 h 870"/>
                  <a:gd name="T26" fmla="*/ 31 w 314"/>
                  <a:gd name="T27" fmla="*/ 750 h 870"/>
                  <a:gd name="T28" fmla="*/ 20 w 314"/>
                  <a:gd name="T29" fmla="*/ 794 h 870"/>
                  <a:gd name="T30" fmla="*/ 8 w 314"/>
                  <a:gd name="T31" fmla="*/ 835 h 870"/>
                  <a:gd name="T32" fmla="*/ 0 w 314"/>
                  <a:gd name="T33" fmla="*/ 868 h 870"/>
                  <a:gd name="T34" fmla="*/ 12 w 314"/>
                  <a:gd name="T35" fmla="*/ 854 h 870"/>
                  <a:gd name="T36" fmla="*/ 22 w 314"/>
                  <a:gd name="T37" fmla="*/ 817 h 870"/>
                  <a:gd name="T38" fmla="*/ 32 w 314"/>
                  <a:gd name="T39" fmla="*/ 774 h 870"/>
                  <a:gd name="T40" fmla="*/ 46 w 314"/>
                  <a:gd name="T41" fmla="*/ 726 h 870"/>
                  <a:gd name="T42" fmla="*/ 60 w 314"/>
                  <a:gd name="T43" fmla="*/ 673 h 870"/>
                  <a:gd name="T44" fmla="*/ 76 w 314"/>
                  <a:gd name="T45" fmla="*/ 616 h 870"/>
                  <a:gd name="T46" fmla="*/ 94 w 314"/>
                  <a:gd name="T47" fmla="*/ 557 h 870"/>
                  <a:gd name="T48" fmla="*/ 113 w 314"/>
                  <a:gd name="T49" fmla="*/ 494 h 870"/>
                  <a:gd name="T50" fmla="*/ 132 w 314"/>
                  <a:gd name="T51" fmla="*/ 431 h 870"/>
                  <a:gd name="T52" fmla="*/ 153 w 314"/>
                  <a:gd name="T53" fmla="*/ 368 h 870"/>
                  <a:gd name="T54" fmla="*/ 177 w 314"/>
                  <a:gd name="T55" fmla="*/ 305 h 870"/>
                  <a:gd name="T56" fmla="*/ 199 w 314"/>
                  <a:gd name="T57" fmla="*/ 244 h 870"/>
                  <a:gd name="T58" fmla="*/ 224 w 314"/>
                  <a:gd name="T59" fmla="*/ 184 h 870"/>
                  <a:gd name="T60" fmla="*/ 248 w 314"/>
                  <a:gd name="T61" fmla="*/ 128 h 870"/>
                  <a:gd name="T62" fmla="*/ 274 w 314"/>
                  <a:gd name="T63" fmla="*/ 75 h 870"/>
                  <a:gd name="T64" fmla="*/ 301 w 314"/>
                  <a:gd name="T65" fmla="*/ 28 h 870"/>
                  <a:gd name="T66" fmla="*/ 308 w 314"/>
                  <a:gd name="T67" fmla="*/ 3 h 870"/>
                  <a:gd name="T68" fmla="*/ 314 w 314"/>
                  <a:gd name="T69" fmla="*/ 3 h 870"/>
                  <a:gd name="T70" fmla="*/ 311 w 314"/>
                  <a:gd name="T71" fmla="*/ 0 h 870"/>
                  <a:gd name="T72" fmla="*/ 314 w 314"/>
                  <a:gd name="T73" fmla="*/ 5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870">
                    <a:moveTo>
                      <a:pt x="314" y="5"/>
                    </a:moveTo>
                    <a:lnTo>
                      <a:pt x="308" y="1"/>
                    </a:lnTo>
                    <a:lnTo>
                      <a:pt x="294" y="24"/>
                    </a:lnTo>
                    <a:lnTo>
                      <a:pt x="281" y="47"/>
                    </a:lnTo>
                    <a:lnTo>
                      <a:pt x="268" y="72"/>
                    </a:lnTo>
                    <a:lnTo>
                      <a:pt x="255" y="98"/>
                    </a:lnTo>
                    <a:lnTo>
                      <a:pt x="242" y="125"/>
                    </a:lnTo>
                    <a:lnTo>
                      <a:pt x="228" y="153"/>
                    </a:lnTo>
                    <a:lnTo>
                      <a:pt x="216" y="181"/>
                    </a:lnTo>
                    <a:lnTo>
                      <a:pt x="203" y="211"/>
                    </a:lnTo>
                    <a:lnTo>
                      <a:pt x="191" y="240"/>
                    </a:lnTo>
                    <a:lnTo>
                      <a:pt x="180" y="272"/>
                    </a:lnTo>
                    <a:lnTo>
                      <a:pt x="169" y="303"/>
                    </a:lnTo>
                    <a:lnTo>
                      <a:pt x="156" y="335"/>
                    </a:lnTo>
                    <a:lnTo>
                      <a:pt x="146" y="366"/>
                    </a:lnTo>
                    <a:lnTo>
                      <a:pt x="135" y="397"/>
                    </a:lnTo>
                    <a:lnTo>
                      <a:pt x="126" y="430"/>
                    </a:lnTo>
                    <a:lnTo>
                      <a:pt x="115" y="462"/>
                    </a:lnTo>
                    <a:lnTo>
                      <a:pt x="105" y="493"/>
                    </a:lnTo>
                    <a:lnTo>
                      <a:pt x="96" y="524"/>
                    </a:lnTo>
                    <a:lnTo>
                      <a:pt x="86" y="556"/>
                    </a:lnTo>
                    <a:lnTo>
                      <a:pt x="78" y="585"/>
                    </a:lnTo>
                    <a:lnTo>
                      <a:pt x="69" y="614"/>
                    </a:lnTo>
                    <a:lnTo>
                      <a:pt x="61" y="643"/>
                    </a:lnTo>
                    <a:lnTo>
                      <a:pt x="53" y="671"/>
                    </a:lnTo>
                    <a:lnTo>
                      <a:pt x="45" y="698"/>
                    </a:lnTo>
                    <a:lnTo>
                      <a:pt x="39" y="725"/>
                    </a:lnTo>
                    <a:lnTo>
                      <a:pt x="31" y="750"/>
                    </a:lnTo>
                    <a:lnTo>
                      <a:pt x="25" y="773"/>
                    </a:lnTo>
                    <a:lnTo>
                      <a:pt x="20" y="794"/>
                    </a:lnTo>
                    <a:lnTo>
                      <a:pt x="14" y="816"/>
                    </a:lnTo>
                    <a:lnTo>
                      <a:pt x="8" y="835"/>
                    </a:lnTo>
                    <a:lnTo>
                      <a:pt x="4" y="853"/>
                    </a:lnTo>
                    <a:lnTo>
                      <a:pt x="0" y="868"/>
                    </a:lnTo>
                    <a:lnTo>
                      <a:pt x="7" y="870"/>
                    </a:lnTo>
                    <a:lnTo>
                      <a:pt x="12" y="854"/>
                    </a:lnTo>
                    <a:lnTo>
                      <a:pt x="16" y="836"/>
                    </a:lnTo>
                    <a:lnTo>
                      <a:pt x="22" y="817"/>
                    </a:lnTo>
                    <a:lnTo>
                      <a:pt x="26" y="797"/>
                    </a:lnTo>
                    <a:lnTo>
                      <a:pt x="32" y="774"/>
                    </a:lnTo>
                    <a:lnTo>
                      <a:pt x="39" y="751"/>
                    </a:lnTo>
                    <a:lnTo>
                      <a:pt x="46" y="726"/>
                    </a:lnTo>
                    <a:lnTo>
                      <a:pt x="52" y="700"/>
                    </a:lnTo>
                    <a:lnTo>
                      <a:pt x="60" y="673"/>
                    </a:lnTo>
                    <a:lnTo>
                      <a:pt x="69" y="645"/>
                    </a:lnTo>
                    <a:lnTo>
                      <a:pt x="76" y="616"/>
                    </a:lnTo>
                    <a:lnTo>
                      <a:pt x="85" y="587"/>
                    </a:lnTo>
                    <a:lnTo>
                      <a:pt x="94" y="557"/>
                    </a:lnTo>
                    <a:lnTo>
                      <a:pt x="102" y="525"/>
                    </a:lnTo>
                    <a:lnTo>
                      <a:pt x="113" y="494"/>
                    </a:lnTo>
                    <a:lnTo>
                      <a:pt x="123" y="462"/>
                    </a:lnTo>
                    <a:lnTo>
                      <a:pt x="132" y="431"/>
                    </a:lnTo>
                    <a:lnTo>
                      <a:pt x="143" y="400"/>
                    </a:lnTo>
                    <a:lnTo>
                      <a:pt x="153" y="368"/>
                    </a:lnTo>
                    <a:lnTo>
                      <a:pt x="164" y="337"/>
                    </a:lnTo>
                    <a:lnTo>
                      <a:pt x="177" y="305"/>
                    </a:lnTo>
                    <a:lnTo>
                      <a:pt x="187" y="274"/>
                    </a:lnTo>
                    <a:lnTo>
                      <a:pt x="199" y="244"/>
                    </a:lnTo>
                    <a:lnTo>
                      <a:pt x="211" y="215"/>
                    </a:lnTo>
                    <a:lnTo>
                      <a:pt x="224" y="184"/>
                    </a:lnTo>
                    <a:lnTo>
                      <a:pt x="235" y="156"/>
                    </a:lnTo>
                    <a:lnTo>
                      <a:pt x="248" y="128"/>
                    </a:lnTo>
                    <a:lnTo>
                      <a:pt x="261" y="101"/>
                    </a:lnTo>
                    <a:lnTo>
                      <a:pt x="274" y="75"/>
                    </a:lnTo>
                    <a:lnTo>
                      <a:pt x="286" y="51"/>
                    </a:lnTo>
                    <a:lnTo>
                      <a:pt x="301" y="28"/>
                    </a:lnTo>
                    <a:lnTo>
                      <a:pt x="314" y="6"/>
                    </a:lnTo>
                    <a:lnTo>
                      <a:pt x="308" y="3"/>
                    </a:lnTo>
                    <a:lnTo>
                      <a:pt x="314" y="6"/>
                    </a:lnTo>
                    <a:lnTo>
                      <a:pt x="314" y="3"/>
                    </a:lnTo>
                    <a:lnTo>
                      <a:pt x="313" y="0"/>
                    </a:lnTo>
                    <a:lnTo>
                      <a:pt x="311" y="0"/>
                    </a:lnTo>
                    <a:lnTo>
                      <a:pt x="308" y="1"/>
                    </a:lnTo>
                    <a:lnTo>
                      <a:pt x="3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8" name="Freeform 2702">
                <a:extLst>
                  <a:ext uri="{FF2B5EF4-FFF2-40B4-BE49-F238E27FC236}">
                    <a16:creationId xmlns:a16="http://schemas.microsoft.com/office/drawing/2014/main" id="{367E6C58-AFE1-43F4-9A4E-3EC9C82B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90"/>
                <a:ext cx="161" cy="494"/>
              </a:xfrm>
              <a:custGeom>
                <a:avLst/>
                <a:gdLst>
                  <a:gd name="T0" fmla="*/ 0 w 484"/>
                  <a:gd name="T1" fmla="*/ 599 h 1482"/>
                  <a:gd name="T2" fmla="*/ 21 w 484"/>
                  <a:gd name="T3" fmla="*/ 646 h 1482"/>
                  <a:gd name="T4" fmla="*/ 39 w 484"/>
                  <a:gd name="T5" fmla="*/ 702 h 1482"/>
                  <a:gd name="T6" fmla="*/ 53 w 484"/>
                  <a:gd name="T7" fmla="*/ 768 h 1482"/>
                  <a:gd name="T8" fmla="*/ 66 w 484"/>
                  <a:gd name="T9" fmla="*/ 838 h 1482"/>
                  <a:gd name="T10" fmla="*/ 76 w 484"/>
                  <a:gd name="T11" fmla="*/ 914 h 1482"/>
                  <a:gd name="T12" fmla="*/ 84 w 484"/>
                  <a:gd name="T13" fmla="*/ 992 h 1482"/>
                  <a:gd name="T14" fmla="*/ 90 w 484"/>
                  <a:gd name="T15" fmla="*/ 1070 h 1482"/>
                  <a:gd name="T16" fmla="*/ 96 w 484"/>
                  <a:gd name="T17" fmla="*/ 1147 h 1482"/>
                  <a:gd name="T18" fmla="*/ 98 w 484"/>
                  <a:gd name="T19" fmla="*/ 1221 h 1482"/>
                  <a:gd name="T20" fmla="*/ 103 w 484"/>
                  <a:gd name="T21" fmla="*/ 1289 h 1482"/>
                  <a:gd name="T22" fmla="*/ 105 w 484"/>
                  <a:gd name="T23" fmla="*/ 1350 h 1482"/>
                  <a:gd name="T24" fmla="*/ 108 w 484"/>
                  <a:gd name="T25" fmla="*/ 1401 h 1482"/>
                  <a:gd name="T26" fmla="*/ 112 w 484"/>
                  <a:gd name="T27" fmla="*/ 1442 h 1482"/>
                  <a:gd name="T28" fmla="*/ 116 w 484"/>
                  <a:gd name="T29" fmla="*/ 1469 h 1482"/>
                  <a:gd name="T30" fmla="*/ 122 w 484"/>
                  <a:gd name="T31" fmla="*/ 1482 h 1482"/>
                  <a:gd name="T32" fmla="*/ 127 w 484"/>
                  <a:gd name="T33" fmla="*/ 1477 h 1482"/>
                  <a:gd name="T34" fmla="*/ 238 w 484"/>
                  <a:gd name="T35" fmla="*/ 1273 h 1482"/>
                  <a:gd name="T36" fmla="*/ 297 w 484"/>
                  <a:gd name="T37" fmla="*/ 1162 h 1482"/>
                  <a:gd name="T38" fmla="*/ 345 w 484"/>
                  <a:gd name="T39" fmla="*/ 1061 h 1482"/>
                  <a:gd name="T40" fmla="*/ 384 w 484"/>
                  <a:gd name="T41" fmla="*/ 971 h 1482"/>
                  <a:gd name="T42" fmla="*/ 417 w 484"/>
                  <a:gd name="T43" fmla="*/ 891 h 1482"/>
                  <a:gd name="T44" fmla="*/ 441 w 484"/>
                  <a:gd name="T45" fmla="*/ 819 h 1482"/>
                  <a:gd name="T46" fmla="*/ 459 w 484"/>
                  <a:gd name="T47" fmla="*/ 756 h 1482"/>
                  <a:gd name="T48" fmla="*/ 473 w 484"/>
                  <a:gd name="T49" fmla="*/ 699 h 1482"/>
                  <a:gd name="T50" fmla="*/ 480 w 484"/>
                  <a:gd name="T51" fmla="*/ 650 h 1482"/>
                  <a:gd name="T52" fmla="*/ 484 w 484"/>
                  <a:gd name="T53" fmla="*/ 603 h 1482"/>
                  <a:gd name="T54" fmla="*/ 484 w 484"/>
                  <a:gd name="T55" fmla="*/ 562 h 1482"/>
                  <a:gd name="T56" fmla="*/ 482 w 484"/>
                  <a:gd name="T57" fmla="*/ 524 h 1482"/>
                  <a:gd name="T58" fmla="*/ 478 w 484"/>
                  <a:gd name="T59" fmla="*/ 488 h 1482"/>
                  <a:gd name="T60" fmla="*/ 474 w 484"/>
                  <a:gd name="T61" fmla="*/ 453 h 1482"/>
                  <a:gd name="T62" fmla="*/ 469 w 484"/>
                  <a:gd name="T63" fmla="*/ 419 h 1482"/>
                  <a:gd name="T64" fmla="*/ 465 w 484"/>
                  <a:gd name="T65" fmla="*/ 384 h 1482"/>
                  <a:gd name="T66" fmla="*/ 440 w 484"/>
                  <a:gd name="T67" fmla="*/ 342 h 1482"/>
                  <a:gd name="T68" fmla="*/ 393 w 484"/>
                  <a:gd name="T69" fmla="*/ 299 h 1482"/>
                  <a:gd name="T70" fmla="*/ 346 w 484"/>
                  <a:gd name="T71" fmla="*/ 257 h 1482"/>
                  <a:gd name="T72" fmla="*/ 298 w 484"/>
                  <a:gd name="T73" fmla="*/ 217 h 1482"/>
                  <a:gd name="T74" fmla="*/ 250 w 484"/>
                  <a:gd name="T75" fmla="*/ 176 h 1482"/>
                  <a:gd name="T76" fmla="*/ 201 w 484"/>
                  <a:gd name="T77" fmla="*/ 132 h 1482"/>
                  <a:gd name="T78" fmla="*/ 155 w 484"/>
                  <a:gd name="T79" fmla="*/ 83 h 1482"/>
                  <a:gd name="T80" fmla="*/ 108 w 484"/>
                  <a:gd name="T81" fmla="*/ 30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4" h="1482">
                    <a:moveTo>
                      <a:pt x="86" y="0"/>
                    </a:moveTo>
                    <a:lnTo>
                      <a:pt x="0" y="599"/>
                    </a:lnTo>
                    <a:lnTo>
                      <a:pt x="11" y="622"/>
                    </a:lnTo>
                    <a:lnTo>
                      <a:pt x="21" y="646"/>
                    </a:lnTo>
                    <a:lnTo>
                      <a:pt x="30" y="673"/>
                    </a:lnTo>
                    <a:lnTo>
                      <a:pt x="39" y="702"/>
                    </a:lnTo>
                    <a:lnTo>
                      <a:pt x="48" y="734"/>
                    </a:lnTo>
                    <a:lnTo>
                      <a:pt x="53" y="768"/>
                    </a:lnTo>
                    <a:lnTo>
                      <a:pt x="60" y="802"/>
                    </a:lnTo>
                    <a:lnTo>
                      <a:pt x="66" y="838"/>
                    </a:lnTo>
                    <a:lnTo>
                      <a:pt x="71" y="876"/>
                    </a:lnTo>
                    <a:lnTo>
                      <a:pt x="76" y="914"/>
                    </a:lnTo>
                    <a:lnTo>
                      <a:pt x="80" y="953"/>
                    </a:lnTo>
                    <a:lnTo>
                      <a:pt x="84" y="992"/>
                    </a:lnTo>
                    <a:lnTo>
                      <a:pt x="87" y="1031"/>
                    </a:lnTo>
                    <a:lnTo>
                      <a:pt x="90" y="1070"/>
                    </a:lnTo>
                    <a:lnTo>
                      <a:pt x="93" y="1110"/>
                    </a:lnTo>
                    <a:lnTo>
                      <a:pt x="96" y="1147"/>
                    </a:lnTo>
                    <a:lnTo>
                      <a:pt x="98" y="1185"/>
                    </a:lnTo>
                    <a:lnTo>
                      <a:pt x="98" y="1221"/>
                    </a:lnTo>
                    <a:lnTo>
                      <a:pt x="101" y="1255"/>
                    </a:lnTo>
                    <a:lnTo>
                      <a:pt x="103" y="1289"/>
                    </a:lnTo>
                    <a:lnTo>
                      <a:pt x="104" y="1319"/>
                    </a:lnTo>
                    <a:lnTo>
                      <a:pt x="105" y="1350"/>
                    </a:lnTo>
                    <a:lnTo>
                      <a:pt x="107" y="1377"/>
                    </a:lnTo>
                    <a:lnTo>
                      <a:pt x="108" y="1401"/>
                    </a:lnTo>
                    <a:lnTo>
                      <a:pt x="111" y="1423"/>
                    </a:lnTo>
                    <a:lnTo>
                      <a:pt x="112" y="1442"/>
                    </a:lnTo>
                    <a:lnTo>
                      <a:pt x="114" y="1458"/>
                    </a:lnTo>
                    <a:lnTo>
                      <a:pt x="116" y="1469"/>
                    </a:lnTo>
                    <a:lnTo>
                      <a:pt x="118" y="1477"/>
                    </a:lnTo>
                    <a:lnTo>
                      <a:pt x="122" y="1482"/>
                    </a:lnTo>
                    <a:lnTo>
                      <a:pt x="124" y="1482"/>
                    </a:lnTo>
                    <a:lnTo>
                      <a:pt x="127" y="1477"/>
                    </a:lnTo>
                    <a:lnTo>
                      <a:pt x="206" y="1335"/>
                    </a:lnTo>
                    <a:lnTo>
                      <a:pt x="238" y="1273"/>
                    </a:lnTo>
                    <a:lnTo>
                      <a:pt x="269" y="1216"/>
                    </a:lnTo>
                    <a:lnTo>
                      <a:pt x="297" y="1162"/>
                    </a:lnTo>
                    <a:lnTo>
                      <a:pt x="321" y="1110"/>
                    </a:lnTo>
                    <a:lnTo>
                      <a:pt x="345" y="1061"/>
                    </a:lnTo>
                    <a:lnTo>
                      <a:pt x="366" y="1014"/>
                    </a:lnTo>
                    <a:lnTo>
                      <a:pt x="384" y="971"/>
                    </a:lnTo>
                    <a:lnTo>
                      <a:pt x="401" y="929"/>
                    </a:lnTo>
                    <a:lnTo>
                      <a:pt x="417" y="891"/>
                    </a:lnTo>
                    <a:lnTo>
                      <a:pt x="429" y="854"/>
                    </a:lnTo>
                    <a:lnTo>
                      <a:pt x="441" y="819"/>
                    </a:lnTo>
                    <a:lnTo>
                      <a:pt x="452" y="787"/>
                    </a:lnTo>
                    <a:lnTo>
                      <a:pt x="459" y="756"/>
                    </a:lnTo>
                    <a:lnTo>
                      <a:pt x="467" y="727"/>
                    </a:lnTo>
                    <a:lnTo>
                      <a:pt x="473" y="699"/>
                    </a:lnTo>
                    <a:lnTo>
                      <a:pt x="476" y="674"/>
                    </a:lnTo>
                    <a:lnTo>
                      <a:pt x="480" y="650"/>
                    </a:lnTo>
                    <a:lnTo>
                      <a:pt x="482" y="626"/>
                    </a:lnTo>
                    <a:lnTo>
                      <a:pt x="484" y="603"/>
                    </a:lnTo>
                    <a:lnTo>
                      <a:pt x="484" y="582"/>
                    </a:lnTo>
                    <a:lnTo>
                      <a:pt x="484" y="562"/>
                    </a:lnTo>
                    <a:lnTo>
                      <a:pt x="484" y="543"/>
                    </a:lnTo>
                    <a:lnTo>
                      <a:pt x="482" y="524"/>
                    </a:lnTo>
                    <a:lnTo>
                      <a:pt x="481" y="506"/>
                    </a:lnTo>
                    <a:lnTo>
                      <a:pt x="478" y="488"/>
                    </a:lnTo>
                    <a:lnTo>
                      <a:pt x="476" y="470"/>
                    </a:lnTo>
                    <a:lnTo>
                      <a:pt x="474" y="453"/>
                    </a:lnTo>
                    <a:lnTo>
                      <a:pt x="472" y="436"/>
                    </a:lnTo>
                    <a:lnTo>
                      <a:pt x="469" y="419"/>
                    </a:lnTo>
                    <a:lnTo>
                      <a:pt x="467" y="401"/>
                    </a:lnTo>
                    <a:lnTo>
                      <a:pt x="465" y="384"/>
                    </a:lnTo>
                    <a:lnTo>
                      <a:pt x="463" y="366"/>
                    </a:lnTo>
                    <a:lnTo>
                      <a:pt x="440" y="342"/>
                    </a:lnTo>
                    <a:lnTo>
                      <a:pt x="417" y="320"/>
                    </a:lnTo>
                    <a:lnTo>
                      <a:pt x="393" y="299"/>
                    </a:lnTo>
                    <a:lnTo>
                      <a:pt x="371" y="277"/>
                    </a:lnTo>
                    <a:lnTo>
                      <a:pt x="346" y="257"/>
                    </a:lnTo>
                    <a:lnTo>
                      <a:pt x="323" y="237"/>
                    </a:lnTo>
                    <a:lnTo>
                      <a:pt x="298" y="217"/>
                    </a:lnTo>
                    <a:lnTo>
                      <a:pt x="273" y="197"/>
                    </a:lnTo>
                    <a:lnTo>
                      <a:pt x="250" y="176"/>
                    </a:lnTo>
                    <a:lnTo>
                      <a:pt x="225" y="154"/>
                    </a:lnTo>
                    <a:lnTo>
                      <a:pt x="201" y="132"/>
                    </a:lnTo>
                    <a:lnTo>
                      <a:pt x="178" y="108"/>
                    </a:lnTo>
                    <a:lnTo>
                      <a:pt x="155" y="83"/>
                    </a:lnTo>
                    <a:lnTo>
                      <a:pt x="131" y="58"/>
                    </a:lnTo>
                    <a:lnTo>
                      <a:pt x="108" y="3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9" name="Freeform 2703">
                <a:extLst>
                  <a:ext uri="{FF2B5EF4-FFF2-40B4-BE49-F238E27FC236}">
                    <a16:creationId xmlns:a16="http://schemas.microsoft.com/office/drawing/2014/main" id="{D99D13B1-5780-4935-99AD-67409AFF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89"/>
                <a:ext cx="31" cy="200"/>
              </a:xfrm>
              <a:custGeom>
                <a:avLst/>
                <a:gdLst>
                  <a:gd name="T0" fmla="*/ 6 w 92"/>
                  <a:gd name="T1" fmla="*/ 599 h 601"/>
                  <a:gd name="T2" fmla="*/ 6 w 92"/>
                  <a:gd name="T3" fmla="*/ 601 h 601"/>
                  <a:gd name="T4" fmla="*/ 92 w 92"/>
                  <a:gd name="T5" fmla="*/ 1 h 601"/>
                  <a:gd name="T6" fmla="*/ 85 w 92"/>
                  <a:gd name="T7" fmla="*/ 0 h 601"/>
                  <a:gd name="T8" fmla="*/ 0 w 92"/>
                  <a:gd name="T9" fmla="*/ 600 h 601"/>
                  <a:gd name="T10" fmla="*/ 0 w 92"/>
                  <a:gd name="T11" fmla="*/ 601 h 601"/>
                  <a:gd name="T12" fmla="*/ 6 w 92"/>
                  <a:gd name="T13" fmla="*/ 59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601">
                    <a:moveTo>
                      <a:pt x="6" y="599"/>
                    </a:moveTo>
                    <a:lnTo>
                      <a:pt x="6" y="601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0" y="600"/>
                    </a:lnTo>
                    <a:lnTo>
                      <a:pt x="0" y="601"/>
                    </a:lnTo>
                    <a:lnTo>
                      <a:pt x="6" y="5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0" name="Freeform 2704">
                <a:extLst>
                  <a:ext uri="{FF2B5EF4-FFF2-40B4-BE49-F238E27FC236}">
                    <a16:creationId xmlns:a16="http://schemas.microsoft.com/office/drawing/2014/main" id="{6B8676E1-DED1-402F-9AE8-580B7BAD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89"/>
                <a:ext cx="45" cy="296"/>
              </a:xfrm>
              <a:custGeom>
                <a:avLst/>
                <a:gdLst>
                  <a:gd name="T0" fmla="*/ 124 w 133"/>
                  <a:gd name="T1" fmla="*/ 882 h 887"/>
                  <a:gd name="T2" fmla="*/ 124 w 133"/>
                  <a:gd name="T3" fmla="*/ 878 h 887"/>
                  <a:gd name="T4" fmla="*/ 119 w 133"/>
                  <a:gd name="T5" fmla="*/ 859 h 887"/>
                  <a:gd name="T6" fmla="*/ 116 w 133"/>
                  <a:gd name="T7" fmla="*/ 825 h 887"/>
                  <a:gd name="T8" fmla="*/ 113 w 133"/>
                  <a:gd name="T9" fmla="*/ 779 h 887"/>
                  <a:gd name="T10" fmla="*/ 109 w 133"/>
                  <a:gd name="T11" fmla="*/ 721 h 887"/>
                  <a:gd name="T12" fmla="*/ 106 w 133"/>
                  <a:gd name="T13" fmla="*/ 657 h 887"/>
                  <a:gd name="T14" fmla="*/ 103 w 133"/>
                  <a:gd name="T15" fmla="*/ 587 h 887"/>
                  <a:gd name="T16" fmla="*/ 98 w 133"/>
                  <a:gd name="T17" fmla="*/ 512 h 887"/>
                  <a:gd name="T18" fmla="*/ 92 w 133"/>
                  <a:gd name="T19" fmla="*/ 434 h 887"/>
                  <a:gd name="T20" fmla="*/ 86 w 133"/>
                  <a:gd name="T21" fmla="*/ 355 h 887"/>
                  <a:gd name="T22" fmla="*/ 77 w 133"/>
                  <a:gd name="T23" fmla="*/ 277 h 887"/>
                  <a:gd name="T24" fmla="*/ 65 w 133"/>
                  <a:gd name="T25" fmla="*/ 203 h 887"/>
                  <a:gd name="T26" fmla="*/ 53 w 133"/>
                  <a:gd name="T27" fmla="*/ 136 h 887"/>
                  <a:gd name="T28" fmla="*/ 36 w 133"/>
                  <a:gd name="T29" fmla="*/ 74 h 887"/>
                  <a:gd name="T30" fmla="*/ 17 w 133"/>
                  <a:gd name="T31" fmla="*/ 21 h 887"/>
                  <a:gd name="T32" fmla="*/ 0 w 133"/>
                  <a:gd name="T33" fmla="*/ 2 h 887"/>
                  <a:gd name="T34" fmla="*/ 20 w 133"/>
                  <a:gd name="T35" fmla="*/ 50 h 887"/>
                  <a:gd name="T36" fmla="*/ 39 w 133"/>
                  <a:gd name="T37" fmla="*/ 106 h 887"/>
                  <a:gd name="T38" fmla="*/ 52 w 133"/>
                  <a:gd name="T39" fmla="*/ 171 h 887"/>
                  <a:gd name="T40" fmla="*/ 64 w 133"/>
                  <a:gd name="T41" fmla="*/ 241 h 887"/>
                  <a:gd name="T42" fmla="*/ 74 w 133"/>
                  <a:gd name="T43" fmla="*/ 318 h 887"/>
                  <a:gd name="T44" fmla="*/ 81 w 133"/>
                  <a:gd name="T45" fmla="*/ 394 h 887"/>
                  <a:gd name="T46" fmla="*/ 88 w 133"/>
                  <a:gd name="T47" fmla="*/ 472 h 887"/>
                  <a:gd name="T48" fmla="*/ 94 w 133"/>
                  <a:gd name="T49" fmla="*/ 550 h 887"/>
                  <a:gd name="T50" fmla="*/ 98 w 133"/>
                  <a:gd name="T51" fmla="*/ 623 h 887"/>
                  <a:gd name="T52" fmla="*/ 100 w 133"/>
                  <a:gd name="T53" fmla="*/ 691 h 887"/>
                  <a:gd name="T54" fmla="*/ 104 w 133"/>
                  <a:gd name="T55" fmla="*/ 752 h 887"/>
                  <a:gd name="T56" fmla="*/ 106 w 133"/>
                  <a:gd name="T57" fmla="*/ 803 h 887"/>
                  <a:gd name="T58" fmla="*/ 110 w 133"/>
                  <a:gd name="T59" fmla="*/ 844 h 887"/>
                  <a:gd name="T60" fmla="*/ 114 w 133"/>
                  <a:gd name="T61" fmla="*/ 872 h 887"/>
                  <a:gd name="T62" fmla="*/ 120 w 133"/>
                  <a:gd name="T63" fmla="*/ 887 h 887"/>
                  <a:gd name="T64" fmla="*/ 133 w 133"/>
                  <a:gd name="T65" fmla="*/ 88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887">
                    <a:moveTo>
                      <a:pt x="126" y="878"/>
                    </a:moveTo>
                    <a:lnTo>
                      <a:pt x="124" y="882"/>
                    </a:lnTo>
                    <a:lnTo>
                      <a:pt x="125" y="882"/>
                    </a:lnTo>
                    <a:lnTo>
                      <a:pt x="124" y="878"/>
                    </a:lnTo>
                    <a:lnTo>
                      <a:pt x="122" y="871"/>
                    </a:lnTo>
                    <a:lnTo>
                      <a:pt x="119" y="859"/>
                    </a:lnTo>
                    <a:lnTo>
                      <a:pt x="117" y="844"/>
                    </a:lnTo>
                    <a:lnTo>
                      <a:pt x="116" y="825"/>
                    </a:lnTo>
                    <a:lnTo>
                      <a:pt x="114" y="803"/>
                    </a:lnTo>
                    <a:lnTo>
                      <a:pt x="113" y="779"/>
                    </a:lnTo>
                    <a:lnTo>
                      <a:pt x="111" y="752"/>
                    </a:lnTo>
                    <a:lnTo>
                      <a:pt x="109" y="721"/>
                    </a:lnTo>
                    <a:lnTo>
                      <a:pt x="108" y="691"/>
                    </a:lnTo>
                    <a:lnTo>
                      <a:pt x="106" y="657"/>
                    </a:lnTo>
                    <a:lnTo>
                      <a:pt x="105" y="623"/>
                    </a:lnTo>
                    <a:lnTo>
                      <a:pt x="103" y="587"/>
                    </a:lnTo>
                    <a:lnTo>
                      <a:pt x="100" y="550"/>
                    </a:lnTo>
                    <a:lnTo>
                      <a:pt x="98" y="512"/>
                    </a:lnTo>
                    <a:lnTo>
                      <a:pt x="96" y="472"/>
                    </a:lnTo>
                    <a:lnTo>
                      <a:pt x="92" y="434"/>
                    </a:lnTo>
                    <a:lnTo>
                      <a:pt x="89" y="394"/>
                    </a:lnTo>
                    <a:lnTo>
                      <a:pt x="86" y="355"/>
                    </a:lnTo>
                    <a:lnTo>
                      <a:pt x="81" y="316"/>
                    </a:lnTo>
                    <a:lnTo>
                      <a:pt x="77" y="277"/>
                    </a:lnTo>
                    <a:lnTo>
                      <a:pt x="71" y="240"/>
                    </a:lnTo>
                    <a:lnTo>
                      <a:pt x="65" y="203"/>
                    </a:lnTo>
                    <a:lnTo>
                      <a:pt x="60" y="170"/>
                    </a:lnTo>
                    <a:lnTo>
                      <a:pt x="53" y="136"/>
                    </a:lnTo>
                    <a:lnTo>
                      <a:pt x="45" y="103"/>
                    </a:lnTo>
                    <a:lnTo>
                      <a:pt x="36" y="74"/>
                    </a:lnTo>
                    <a:lnTo>
                      <a:pt x="26" y="47"/>
                    </a:lnTo>
                    <a:lnTo>
                      <a:pt x="17" y="2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25"/>
                    </a:lnTo>
                    <a:lnTo>
                      <a:pt x="20" y="50"/>
                    </a:lnTo>
                    <a:lnTo>
                      <a:pt x="28" y="76"/>
                    </a:lnTo>
                    <a:lnTo>
                      <a:pt x="39" y="106"/>
                    </a:lnTo>
                    <a:lnTo>
                      <a:pt x="46" y="137"/>
                    </a:lnTo>
                    <a:lnTo>
                      <a:pt x="52" y="171"/>
                    </a:lnTo>
                    <a:lnTo>
                      <a:pt x="59" y="204"/>
                    </a:lnTo>
                    <a:lnTo>
                      <a:pt x="64" y="241"/>
                    </a:lnTo>
                    <a:lnTo>
                      <a:pt x="70" y="278"/>
                    </a:lnTo>
                    <a:lnTo>
                      <a:pt x="74" y="318"/>
                    </a:lnTo>
                    <a:lnTo>
                      <a:pt x="78" y="355"/>
                    </a:lnTo>
                    <a:lnTo>
                      <a:pt x="81" y="394"/>
                    </a:lnTo>
                    <a:lnTo>
                      <a:pt x="86" y="434"/>
                    </a:lnTo>
                    <a:lnTo>
                      <a:pt x="88" y="472"/>
                    </a:lnTo>
                    <a:lnTo>
                      <a:pt x="91" y="512"/>
                    </a:lnTo>
                    <a:lnTo>
                      <a:pt x="94" y="550"/>
                    </a:lnTo>
                    <a:lnTo>
                      <a:pt x="96" y="587"/>
                    </a:lnTo>
                    <a:lnTo>
                      <a:pt x="98" y="623"/>
                    </a:lnTo>
                    <a:lnTo>
                      <a:pt x="99" y="657"/>
                    </a:lnTo>
                    <a:lnTo>
                      <a:pt x="100" y="691"/>
                    </a:lnTo>
                    <a:lnTo>
                      <a:pt x="101" y="721"/>
                    </a:lnTo>
                    <a:lnTo>
                      <a:pt x="104" y="752"/>
                    </a:lnTo>
                    <a:lnTo>
                      <a:pt x="105" y="779"/>
                    </a:lnTo>
                    <a:lnTo>
                      <a:pt x="106" y="803"/>
                    </a:lnTo>
                    <a:lnTo>
                      <a:pt x="108" y="825"/>
                    </a:lnTo>
                    <a:lnTo>
                      <a:pt x="110" y="844"/>
                    </a:lnTo>
                    <a:lnTo>
                      <a:pt x="113" y="860"/>
                    </a:lnTo>
                    <a:lnTo>
                      <a:pt x="114" y="872"/>
                    </a:lnTo>
                    <a:lnTo>
                      <a:pt x="117" y="882"/>
                    </a:lnTo>
                    <a:lnTo>
                      <a:pt x="120" y="887"/>
                    </a:lnTo>
                    <a:lnTo>
                      <a:pt x="127" y="887"/>
                    </a:lnTo>
                    <a:lnTo>
                      <a:pt x="133" y="882"/>
                    </a:lnTo>
                    <a:lnTo>
                      <a:pt x="126" y="8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1" name="Freeform 2705">
                <a:extLst>
                  <a:ext uri="{FF2B5EF4-FFF2-40B4-BE49-F238E27FC236}">
                    <a16:creationId xmlns:a16="http://schemas.microsoft.com/office/drawing/2014/main" id="{CFFC7AB5-18E6-4ADD-8F08-F6702626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134"/>
                <a:ext cx="28" cy="49"/>
              </a:xfrm>
              <a:custGeom>
                <a:avLst/>
                <a:gdLst>
                  <a:gd name="T0" fmla="*/ 78 w 84"/>
                  <a:gd name="T1" fmla="*/ 0 h 146"/>
                  <a:gd name="T2" fmla="*/ 0 w 84"/>
                  <a:gd name="T3" fmla="*/ 143 h 146"/>
                  <a:gd name="T4" fmla="*/ 7 w 84"/>
                  <a:gd name="T5" fmla="*/ 146 h 146"/>
                  <a:gd name="T6" fmla="*/ 84 w 84"/>
                  <a:gd name="T7" fmla="*/ 3 h 146"/>
                  <a:gd name="T8" fmla="*/ 78 w 84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46">
                    <a:moveTo>
                      <a:pt x="78" y="0"/>
                    </a:moveTo>
                    <a:lnTo>
                      <a:pt x="0" y="143"/>
                    </a:lnTo>
                    <a:lnTo>
                      <a:pt x="7" y="146"/>
                    </a:lnTo>
                    <a:lnTo>
                      <a:pt x="84" y="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2" name="Freeform 2706">
                <a:extLst>
                  <a:ext uri="{FF2B5EF4-FFF2-40B4-BE49-F238E27FC236}">
                    <a16:creationId xmlns:a16="http://schemas.microsoft.com/office/drawing/2014/main" id="{28EE8DAD-10F6-4E03-88FA-B7AA55049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811"/>
                <a:ext cx="95" cy="324"/>
              </a:xfrm>
              <a:custGeom>
                <a:avLst/>
                <a:gdLst>
                  <a:gd name="T0" fmla="*/ 255 w 286"/>
                  <a:gd name="T1" fmla="*/ 2 h 973"/>
                  <a:gd name="T2" fmla="*/ 260 w 286"/>
                  <a:gd name="T3" fmla="*/ 39 h 973"/>
                  <a:gd name="T4" fmla="*/ 265 w 286"/>
                  <a:gd name="T5" fmla="*/ 74 h 973"/>
                  <a:gd name="T6" fmla="*/ 271 w 286"/>
                  <a:gd name="T7" fmla="*/ 108 h 973"/>
                  <a:gd name="T8" fmla="*/ 274 w 286"/>
                  <a:gd name="T9" fmla="*/ 143 h 973"/>
                  <a:gd name="T10" fmla="*/ 277 w 286"/>
                  <a:gd name="T11" fmla="*/ 180 h 973"/>
                  <a:gd name="T12" fmla="*/ 278 w 286"/>
                  <a:gd name="T13" fmla="*/ 219 h 973"/>
                  <a:gd name="T14" fmla="*/ 275 w 286"/>
                  <a:gd name="T15" fmla="*/ 262 h 973"/>
                  <a:gd name="T16" fmla="*/ 271 w 286"/>
                  <a:gd name="T17" fmla="*/ 310 h 973"/>
                  <a:gd name="T18" fmla="*/ 260 w 286"/>
                  <a:gd name="T19" fmla="*/ 363 h 973"/>
                  <a:gd name="T20" fmla="*/ 245 w 286"/>
                  <a:gd name="T21" fmla="*/ 422 h 973"/>
                  <a:gd name="T22" fmla="*/ 223 w 286"/>
                  <a:gd name="T23" fmla="*/ 490 h 973"/>
                  <a:gd name="T24" fmla="*/ 196 w 286"/>
                  <a:gd name="T25" fmla="*/ 565 h 973"/>
                  <a:gd name="T26" fmla="*/ 159 w 286"/>
                  <a:gd name="T27" fmla="*/ 650 h 973"/>
                  <a:gd name="T28" fmla="*/ 115 w 286"/>
                  <a:gd name="T29" fmla="*/ 745 h 973"/>
                  <a:gd name="T30" fmla="*/ 62 w 286"/>
                  <a:gd name="T31" fmla="*/ 852 h 973"/>
                  <a:gd name="T32" fmla="*/ 0 w 286"/>
                  <a:gd name="T33" fmla="*/ 971 h 973"/>
                  <a:gd name="T34" fmla="*/ 38 w 286"/>
                  <a:gd name="T35" fmla="*/ 911 h 973"/>
                  <a:gd name="T36" fmla="*/ 96 w 286"/>
                  <a:gd name="T37" fmla="*/ 800 h 973"/>
                  <a:gd name="T38" fmla="*/ 145 w 286"/>
                  <a:gd name="T39" fmla="*/ 699 h 973"/>
                  <a:gd name="T40" fmla="*/ 185 w 286"/>
                  <a:gd name="T41" fmla="*/ 609 h 973"/>
                  <a:gd name="T42" fmla="*/ 218 w 286"/>
                  <a:gd name="T43" fmla="*/ 529 h 973"/>
                  <a:gd name="T44" fmla="*/ 242 w 286"/>
                  <a:gd name="T45" fmla="*/ 458 h 973"/>
                  <a:gd name="T46" fmla="*/ 260 w 286"/>
                  <a:gd name="T47" fmla="*/ 393 h 973"/>
                  <a:gd name="T48" fmla="*/ 272 w 286"/>
                  <a:gd name="T49" fmla="*/ 336 h 973"/>
                  <a:gd name="T50" fmla="*/ 281 w 286"/>
                  <a:gd name="T51" fmla="*/ 286 h 973"/>
                  <a:gd name="T52" fmla="*/ 284 w 286"/>
                  <a:gd name="T53" fmla="*/ 240 h 973"/>
                  <a:gd name="T54" fmla="*/ 286 w 286"/>
                  <a:gd name="T55" fmla="*/ 199 h 973"/>
                  <a:gd name="T56" fmla="*/ 283 w 286"/>
                  <a:gd name="T57" fmla="*/ 161 h 973"/>
                  <a:gd name="T58" fmla="*/ 279 w 286"/>
                  <a:gd name="T59" fmla="*/ 124 h 973"/>
                  <a:gd name="T60" fmla="*/ 274 w 286"/>
                  <a:gd name="T61" fmla="*/ 89 h 973"/>
                  <a:gd name="T62" fmla="*/ 270 w 286"/>
                  <a:gd name="T63" fmla="*/ 55 h 973"/>
                  <a:gd name="T64" fmla="*/ 265 w 286"/>
                  <a:gd name="T65" fmla="*/ 20 h 973"/>
                  <a:gd name="T66" fmla="*/ 262 w 286"/>
                  <a:gd name="T67" fmla="*/ 0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6" h="973">
                    <a:moveTo>
                      <a:pt x="256" y="4"/>
                    </a:moveTo>
                    <a:lnTo>
                      <a:pt x="255" y="2"/>
                    </a:lnTo>
                    <a:lnTo>
                      <a:pt x="257" y="21"/>
                    </a:lnTo>
                    <a:lnTo>
                      <a:pt x="260" y="39"/>
                    </a:lnTo>
                    <a:lnTo>
                      <a:pt x="262" y="57"/>
                    </a:lnTo>
                    <a:lnTo>
                      <a:pt x="265" y="74"/>
                    </a:lnTo>
                    <a:lnTo>
                      <a:pt x="268" y="90"/>
                    </a:lnTo>
                    <a:lnTo>
                      <a:pt x="271" y="108"/>
                    </a:lnTo>
                    <a:lnTo>
                      <a:pt x="272" y="126"/>
                    </a:lnTo>
                    <a:lnTo>
                      <a:pt x="274" y="143"/>
                    </a:lnTo>
                    <a:lnTo>
                      <a:pt x="275" y="161"/>
                    </a:lnTo>
                    <a:lnTo>
                      <a:pt x="277" y="180"/>
                    </a:lnTo>
                    <a:lnTo>
                      <a:pt x="278" y="199"/>
                    </a:lnTo>
                    <a:lnTo>
                      <a:pt x="278" y="219"/>
                    </a:lnTo>
                    <a:lnTo>
                      <a:pt x="277" y="240"/>
                    </a:lnTo>
                    <a:lnTo>
                      <a:pt x="275" y="262"/>
                    </a:lnTo>
                    <a:lnTo>
                      <a:pt x="273" y="286"/>
                    </a:lnTo>
                    <a:lnTo>
                      <a:pt x="271" y="310"/>
                    </a:lnTo>
                    <a:lnTo>
                      <a:pt x="266" y="336"/>
                    </a:lnTo>
                    <a:lnTo>
                      <a:pt x="260" y="363"/>
                    </a:lnTo>
                    <a:lnTo>
                      <a:pt x="253" y="392"/>
                    </a:lnTo>
                    <a:lnTo>
                      <a:pt x="245" y="422"/>
                    </a:lnTo>
                    <a:lnTo>
                      <a:pt x="235" y="455"/>
                    </a:lnTo>
                    <a:lnTo>
                      <a:pt x="223" y="490"/>
                    </a:lnTo>
                    <a:lnTo>
                      <a:pt x="210" y="527"/>
                    </a:lnTo>
                    <a:lnTo>
                      <a:pt x="196" y="565"/>
                    </a:lnTo>
                    <a:lnTo>
                      <a:pt x="178" y="606"/>
                    </a:lnTo>
                    <a:lnTo>
                      <a:pt x="159" y="650"/>
                    </a:lnTo>
                    <a:lnTo>
                      <a:pt x="139" y="696"/>
                    </a:lnTo>
                    <a:lnTo>
                      <a:pt x="115" y="745"/>
                    </a:lnTo>
                    <a:lnTo>
                      <a:pt x="90" y="797"/>
                    </a:lnTo>
                    <a:lnTo>
                      <a:pt x="62" y="852"/>
                    </a:lnTo>
                    <a:lnTo>
                      <a:pt x="32" y="909"/>
                    </a:lnTo>
                    <a:lnTo>
                      <a:pt x="0" y="971"/>
                    </a:lnTo>
                    <a:lnTo>
                      <a:pt x="5" y="973"/>
                    </a:lnTo>
                    <a:lnTo>
                      <a:pt x="38" y="911"/>
                    </a:lnTo>
                    <a:lnTo>
                      <a:pt x="68" y="854"/>
                    </a:lnTo>
                    <a:lnTo>
                      <a:pt x="96" y="800"/>
                    </a:lnTo>
                    <a:lnTo>
                      <a:pt x="122" y="748"/>
                    </a:lnTo>
                    <a:lnTo>
                      <a:pt x="145" y="699"/>
                    </a:lnTo>
                    <a:lnTo>
                      <a:pt x="167" y="654"/>
                    </a:lnTo>
                    <a:lnTo>
                      <a:pt x="185" y="609"/>
                    </a:lnTo>
                    <a:lnTo>
                      <a:pt x="203" y="567"/>
                    </a:lnTo>
                    <a:lnTo>
                      <a:pt x="218" y="529"/>
                    </a:lnTo>
                    <a:lnTo>
                      <a:pt x="231" y="492"/>
                    </a:lnTo>
                    <a:lnTo>
                      <a:pt x="242" y="458"/>
                    </a:lnTo>
                    <a:lnTo>
                      <a:pt x="252" y="425"/>
                    </a:lnTo>
                    <a:lnTo>
                      <a:pt x="260" y="393"/>
                    </a:lnTo>
                    <a:lnTo>
                      <a:pt x="268" y="364"/>
                    </a:lnTo>
                    <a:lnTo>
                      <a:pt x="272" y="336"/>
                    </a:lnTo>
                    <a:lnTo>
                      <a:pt x="277" y="311"/>
                    </a:lnTo>
                    <a:lnTo>
                      <a:pt x="281" y="286"/>
                    </a:lnTo>
                    <a:lnTo>
                      <a:pt x="283" y="262"/>
                    </a:lnTo>
                    <a:lnTo>
                      <a:pt x="284" y="240"/>
                    </a:lnTo>
                    <a:lnTo>
                      <a:pt x="286" y="219"/>
                    </a:lnTo>
                    <a:lnTo>
                      <a:pt x="286" y="199"/>
                    </a:lnTo>
                    <a:lnTo>
                      <a:pt x="284" y="180"/>
                    </a:lnTo>
                    <a:lnTo>
                      <a:pt x="283" y="161"/>
                    </a:lnTo>
                    <a:lnTo>
                      <a:pt x="281" y="143"/>
                    </a:lnTo>
                    <a:lnTo>
                      <a:pt x="279" y="124"/>
                    </a:lnTo>
                    <a:lnTo>
                      <a:pt x="277" y="107"/>
                    </a:lnTo>
                    <a:lnTo>
                      <a:pt x="274" y="89"/>
                    </a:lnTo>
                    <a:lnTo>
                      <a:pt x="272" y="71"/>
                    </a:lnTo>
                    <a:lnTo>
                      <a:pt x="270" y="55"/>
                    </a:lnTo>
                    <a:lnTo>
                      <a:pt x="268" y="38"/>
                    </a:lnTo>
                    <a:lnTo>
                      <a:pt x="265" y="20"/>
                    </a:lnTo>
                    <a:lnTo>
                      <a:pt x="263" y="2"/>
                    </a:lnTo>
                    <a:lnTo>
                      <a:pt x="262" y="0"/>
                    </a:lnTo>
                    <a:lnTo>
                      <a:pt x="25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3" name="Freeform 2707">
                <a:extLst>
                  <a:ext uri="{FF2B5EF4-FFF2-40B4-BE49-F238E27FC236}">
                    <a16:creationId xmlns:a16="http://schemas.microsoft.com/office/drawing/2014/main" id="{9BD4EB4C-4D78-48E8-BFA8-2489323D4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689"/>
                <a:ext cx="127" cy="123"/>
              </a:xfrm>
              <a:custGeom>
                <a:avLst/>
                <a:gdLst>
                  <a:gd name="T0" fmla="*/ 7 w 383"/>
                  <a:gd name="T1" fmla="*/ 3 h 370"/>
                  <a:gd name="T2" fmla="*/ 1 w 383"/>
                  <a:gd name="T3" fmla="*/ 5 h 370"/>
                  <a:gd name="T4" fmla="*/ 23 w 383"/>
                  <a:gd name="T5" fmla="*/ 35 h 370"/>
                  <a:gd name="T6" fmla="*/ 46 w 383"/>
                  <a:gd name="T7" fmla="*/ 62 h 370"/>
                  <a:gd name="T8" fmla="*/ 69 w 383"/>
                  <a:gd name="T9" fmla="*/ 88 h 370"/>
                  <a:gd name="T10" fmla="*/ 93 w 383"/>
                  <a:gd name="T11" fmla="*/ 112 h 370"/>
                  <a:gd name="T12" fmla="*/ 117 w 383"/>
                  <a:gd name="T13" fmla="*/ 137 h 370"/>
                  <a:gd name="T14" fmla="*/ 141 w 383"/>
                  <a:gd name="T15" fmla="*/ 159 h 370"/>
                  <a:gd name="T16" fmla="*/ 166 w 383"/>
                  <a:gd name="T17" fmla="*/ 182 h 370"/>
                  <a:gd name="T18" fmla="*/ 190 w 383"/>
                  <a:gd name="T19" fmla="*/ 202 h 370"/>
                  <a:gd name="T20" fmla="*/ 214 w 383"/>
                  <a:gd name="T21" fmla="*/ 222 h 370"/>
                  <a:gd name="T22" fmla="*/ 238 w 383"/>
                  <a:gd name="T23" fmla="*/ 242 h 370"/>
                  <a:gd name="T24" fmla="*/ 262 w 383"/>
                  <a:gd name="T25" fmla="*/ 263 h 370"/>
                  <a:gd name="T26" fmla="*/ 286 w 383"/>
                  <a:gd name="T27" fmla="*/ 283 h 370"/>
                  <a:gd name="T28" fmla="*/ 309 w 383"/>
                  <a:gd name="T29" fmla="*/ 304 h 370"/>
                  <a:gd name="T30" fmla="*/ 333 w 383"/>
                  <a:gd name="T31" fmla="*/ 325 h 370"/>
                  <a:gd name="T32" fmla="*/ 355 w 383"/>
                  <a:gd name="T33" fmla="*/ 347 h 370"/>
                  <a:gd name="T34" fmla="*/ 376 w 383"/>
                  <a:gd name="T35" fmla="*/ 370 h 370"/>
                  <a:gd name="T36" fmla="*/ 383 w 383"/>
                  <a:gd name="T37" fmla="*/ 366 h 370"/>
                  <a:gd name="T38" fmla="*/ 361 w 383"/>
                  <a:gd name="T39" fmla="*/ 342 h 370"/>
                  <a:gd name="T40" fmla="*/ 337 w 383"/>
                  <a:gd name="T41" fmla="*/ 320 h 370"/>
                  <a:gd name="T42" fmla="*/ 314 w 383"/>
                  <a:gd name="T43" fmla="*/ 298 h 370"/>
                  <a:gd name="T44" fmla="*/ 290 w 383"/>
                  <a:gd name="T45" fmla="*/ 277 h 370"/>
                  <a:gd name="T46" fmla="*/ 266 w 383"/>
                  <a:gd name="T47" fmla="*/ 258 h 370"/>
                  <a:gd name="T48" fmla="*/ 242 w 383"/>
                  <a:gd name="T49" fmla="*/ 237 h 370"/>
                  <a:gd name="T50" fmla="*/ 217 w 383"/>
                  <a:gd name="T51" fmla="*/ 217 h 370"/>
                  <a:gd name="T52" fmla="*/ 194 w 383"/>
                  <a:gd name="T53" fmla="*/ 196 h 370"/>
                  <a:gd name="T54" fmla="*/ 170 w 383"/>
                  <a:gd name="T55" fmla="*/ 176 h 370"/>
                  <a:gd name="T56" fmla="*/ 145 w 383"/>
                  <a:gd name="T57" fmla="*/ 154 h 370"/>
                  <a:gd name="T58" fmla="*/ 122 w 383"/>
                  <a:gd name="T59" fmla="*/ 131 h 370"/>
                  <a:gd name="T60" fmla="*/ 98 w 383"/>
                  <a:gd name="T61" fmla="*/ 109 h 370"/>
                  <a:gd name="T62" fmla="*/ 76 w 383"/>
                  <a:gd name="T63" fmla="*/ 84 h 370"/>
                  <a:gd name="T64" fmla="*/ 52 w 383"/>
                  <a:gd name="T65" fmla="*/ 58 h 370"/>
                  <a:gd name="T66" fmla="*/ 29 w 383"/>
                  <a:gd name="T67" fmla="*/ 30 h 370"/>
                  <a:gd name="T68" fmla="*/ 6 w 383"/>
                  <a:gd name="T69" fmla="*/ 0 h 370"/>
                  <a:gd name="T70" fmla="*/ 0 w 383"/>
                  <a:gd name="T71" fmla="*/ 1 h 370"/>
                  <a:gd name="T72" fmla="*/ 7 w 383"/>
                  <a:gd name="T73" fmla="*/ 3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370">
                    <a:moveTo>
                      <a:pt x="7" y="3"/>
                    </a:moveTo>
                    <a:lnTo>
                      <a:pt x="1" y="5"/>
                    </a:lnTo>
                    <a:lnTo>
                      <a:pt x="23" y="35"/>
                    </a:lnTo>
                    <a:lnTo>
                      <a:pt x="46" y="62"/>
                    </a:lnTo>
                    <a:lnTo>
                      <a:pt x="69" y="88"/>
                    </a:lnTo>
                    <a:lnTo>
                      <a:pt x="93" y="112"/>
                    </a:lnTo>
                    <a:lnTo>
                      <a:pt x="117" y="137"/>
                    </a:lnTo>
                    <a:lnTo>
                      <a:pt x="141" y="159"/>
                    </a:lnTo>
                    <a:lnTo>
                      <a:pt x="166" y="182"/>
                    </a:lnTo>
                    <a:lnTo>
                      <a:pt x="190" y="202"/>
                    </a:lnTo>
                    <a:lnTo>
                      <a:pt x="214" y="222"/>
                    </a:lnTo>
                    <a:lnTo>
                      <a:pt x="238" y="242"/>
                    </a:lnTo>
                    <a:lnTo>
                      <a:pt x="262" y="263"/>
                    </a:lnTo>
                    <a:lnTo>
                      <a:pt x="286" y="283"/>
                    </a:lnTo>
                    <a:lnTo>
                      <a:pt x="309" y="304"/>
                    </a:lnTo>
                    <a:lnTo>
                      <a:pt x="333" y="325"/>
                    </a:lnTo>
                    <a:lnTo>
                      <a:pt x="355" y="347"/>
                    </a:lnTo>
                    <a:lnTo>
                      <a:pt x="376" y="370"/>
                    </a:lnTo>
                    <a:lnTo>
                      <a:pt x="383" y="366"/>
                    </a:lnTo>
                    <a:lnTo>
                      <a:pt x="361" y="342"/>
                    </a:lnTo>
                    <a:lnTo>
                      <a:pt x="337" y="320"/>
                    </a:lnTo>
                    <a:lnTo>
                      <a:pt x="314" y="298"/>
                    </a:lnTo>
                    <a:lnTo>
                      <a:pt x="290" y="277"/>
                    </a:lnTo>
                    <a:lnTo>
                      <a:pt x="266" y="258"/>
                    </a:lnTo>
                    <a:lnTo>
                      <a:pt x="242" y="237"/>
                    </a:lnTo>
                    <a:lnTo>
                      <a:pt x="217" y="217"/>
                    </a:lnTo>
                    <a:lnTo>
                      <a:pt x="194" y="196"/>
                    </a:lnTo>
                    <a:lnTo>
                      <a:pt x="170" y="176"/>
                    </a:lnTo>
                    <a:lnTo>
                      <a:pt x="145" y="154"/>
                    </a:lnTo>
                    <a:lnTo>
                      <a:pt x="122" y="131"/>
                    </a:lnTo>
                    <a:lnTo>
                      <a:pt x="98" y="109"/>
                    </a:lnTo>
                    <a:lnTo>
                      <a:pt x="76" y="84"/>
                    </a:lnTo>
                    <a:lnTo>
                      <a:pt x="52" y="58"/>
                    </a:lnTo>
                    <a:lnTo>
                      <a:pt x="29" y="3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4" name="Freeform 2708">
                <a:extLst>
                  <a:ext uri="{FF2B5EF4-FFF2-40B4-BE49-F238E27FC236}">
                    <a16:creationId xmlns:a16="http://schemas.microsoft.com/office/drawing/2014/main" id="{431C42CB-0010-4FD2-A4E9-653C77D7B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740"/>
                <a:ext cx="69" cy="111"/>
              </a:xfrm>
              <a:custGeom>
                <a:avLst/>
                <a:gdLst>
                  <a:gd name="T0" fmla="*/ 4 w 208"/>
                  <a:gd name="T1" fmla="*/ 331 h 331"/>
                  <a:gd name="T2" fmla="*/ 24 w 208"/>
                  <a:gd name="T3" fmla="*/ 316 h 331"/>
                  <a:gd name="T4" fmla="*/ 42 w 208"/>
                  <a:gd name="T5" fmla="*/ 300 h 331"/>
                  <a:gd name="T6" fmla="*/ 60 w 208"/>
                  <a:gd name="T7" fmla="*/ 282 h 331"/>
                  <a:gd name="T8" fmla="*/ 77 w 208"/>
                  <a:gd name="T9" fmla="*/ 264 h 331"/>
                  <a:gd name="T10" fmla="*/ 93 w 208"/>
                  <a:gd name="T11" fmla="*/ 247 h 331"/>
                  <a:gd name="T12" fmla="*/ 107 w 208"/>
                  <a:gd name="T13" fmla="*/ 226 h 331"/>
                  <a:gd name="T14" fmla="*/ 122 w 208"/>
                  <a:gd name="T15" fmla="*/ 206 h 331"/>
                  <a:gd name="T16" fmla="*/ 134 w 208"/>
                  <a:gd name="T17" fmla="*/ 185 h 331"/>
                  <a:gd name="T18" fmla="*/ 146 w 208"/>
                  <a:gd name="T19" fmla="*/ 164 h 331"/>
                  <a:gd name="T20" fmla="*/ 159 w 208"/>
                  <a:gd name="T21" fmla="*/ 140 h 331"/>
                  <a:gd name="T22" fmla="*/ 169 w 208"/>
                  <a:gd name="T23" fmla="*/ 119 h 331"/>
                  <a:gd name="T24" fmla="*/ 179 w 208"/>
                  <a:gd name="T25" fmla="*/ 95 h 331"/>
                  <a:gd name="T26" fmla="*/ 187 w 208"/>
                  <a:gd name="T27" fmla="*/ 73 h 331"/>
                  <a:gd name="T28" fmla="*/ 195 w 208"/>
                  <a:gd name="T29" fmla="*/ 48 h 331"/>
                  <a:gd name="T30" fmla="*/ 202 w 208"/>
                  <a:gd name="T31" fmla="*/ 24 h 331"/>
                  <a:gd name="T32" fmla="*/ 208 w 208"/>
                  <a:gd name="T33" fmla="*/ 1 h 331"/>
                  <a:gd name="T34" fmla="*/ 201 w 208"/>
                  <a:gd name="T35" fmla="*/ 0 h 331"/>
                  <a:gd name="T36" fmla="*/ 195 w 208"/>
                  <a:gd name="T37" fmla="*/ 23 h 331"/>
                  <a:gd name="T38" fmla="*/ 188 w 208"/>
                  <a:gd name="T39" fmla="*/ 47 h 331"/>
                  <a:gd name="T40" fmla="*/ 180 w 208"/>
                  <a:gd name="T41" fmla="*/ 69 h 331"/>
                  <a:gd name="T42" fmla="*/ 171 w 208"/>
                  <a:gd name="T43" fmla="*/ 92 h 331"/>
                  <a:gd name="T44" fmla="*/ 162 w 208"/>
                  <a:gd name="T45" fmla="*/ 115 h 331"/>
                  <a:gd name="T46" fmla="*/ 152 w 208"/>
                  <a:gd name="T47" fmla="*/ 138 h 331"/>
                  <a:gd name="T48" fmla="*/ 141 w 208"/>
                  <a:gd name="T49" fmla="*/ 160 h 331"/>
                  <a:gd name="T50" fmla="*/ 130 w 208"/>
                  <a:gd name="T51" fmla="*/ 180 h 331"/>
                  <a:gd name="T52" fmla="*/ 116 w 208"/>
                  <a:gd name="T53" fmla="*/ 202 h 331"/>
                  <a:gd name="T54" fmla="*/ 103 w 208"/>
                  <a:gd name="T55" fmla="*/ 223 h 331"/>
                  <a:gd name="T56" fmla="*/ 87 w 208"/>
                  <a:gd name="T57" fmla="*/ 242 h 331"/>
                  <a:gd name="T58" fmla="*/ 71 w 208"/>
                  <a:gd name="T59" fmla="*/ 260 h 331"/>
                  <a:gd name="T60" fmla="*/ 54 w 208"/>
                  <a:gd name="T61" fmla="*/ 278 h 331"/>
                  <a:gd name="T62" fmla="*/ 38 w 208"/>
                  <a:gd name="T63" fmla="*/ 295 h 331"/>
                  <a:gd name="T64" fmla="*/ 20 w 208"/>
                  <a:gd name="T65" fmla="*/ 310 h 331"/>
                  <a:gd name="T66" fmla="*/ 0 w 208"/>
                  <a:gd name="T67" fmla="*/ 325 h 331"/>
                  <a:gd name="T68" fmla="*/ 4 w 208"/>
                  <a:gd name="T6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8" h="331">
                    <a:moveTo>
                      <a:pt x="4" y="331"/>
                    </a:moveTo>
                    <a:lnTo>
                      <a:pt x="24" y="316"/>
                    </a:lnTo>
                    <a:lnTo>
                      <a:pt x="42" y="300"/>
                    </a:lnTo>
                    <a:lnTo>
                      <a:pt x="60" y="282"/>
                    </a:lnTo>
                    <a:lnTo>
                      <a:pt x="77" y="264"/>
                    </a:lnTo>
                    <a:lnTo>
                      <a:pt x="93" y="247"/>
                    </a:lnTo>
                    <a:lnTo>
                      <a:pt x="107" y="226"/>
                    </a:lnTo>
                    <a:lnTo>
                      <a:pt x="122" y="206"/>
                    </a:lnTo>
                    <a:lnTo>
                      <a:pt x="134" y="185"/>
                    </a:lnTo>
                    <a:lnTo>
                      <a:pt x="146" y="164"/>
                    </a:lnTo>
                    <a:lnTo>
                      <a:pt x="159" y="140"/>
                    </a:lnTo>
                    <a:lnTo>
                      <a:pt x="169" y="119"/>
                    </a:lnTo>
                    <a:lnTo>
                      <a:pt x="179" y="95"/>
                    </a:lnTo>
                    <a:lnTo>
                      <a:pt x="187" y="73"/>
                    </a:lnTo>
                    <a:lnTo>
                      <a:pt x="195" y="48"/>
                    </a:lnTo>
                    <a:lnTo>
                      <a:pt x="202" y="24"/>
                    </a:lnTo>
                    <a:lnTo>
                      <a:pt x="208" y="1"/>
                    </a:lnTo>
                    <a:lnTo>
                      <a:pt x="201" y="0"/>
                    </a:lnTo>
                    <a:lnTo>
                      <a:pt x="195" y="23"/>
                    </a:lnTo>
                    <a:lnTo>
                      <a:pt x="188" y="47"/>
                    </a:lnTo>
                    <a:lnTo>
                      <a:pt x="180" y="69"/>
                    </a:lnTo>
                    <a:lnTo>
                      <a:pt x="171" y="92"/>
                    </a:lnTo>
                    <a:lnTo>
                      <a:pt x="162" y="115"/>
                    </a:lnTo>
                    <a:lnTo>
                      <a:pt x="152" y="138"/>
                    </a:lnTo>
                    <a:lnTo>
                      <a:pt x="141" y="160"/>
                    </a:lnTo>
                    <a:lnTo>
                      <a:pt x="130" y="180"/>
                    </a:lnTo>
                    <a:lnTo>
                      <a:pt x="116" y="202"/>
                    </a:lnTo>
                    <a:lnTo>
                      <a:pt x="103" y="223"/>
                    </a:lnTo>
                    <a:lnTo>
                      <a:pt x="87" y="242"/>
                    </a:lnTo>
                    <a:lnTo>
                      <a:pt x="71" y="260"/>
                    </a:lnTo>
                    <a:lnTo>
                      <a:pt x="54" y="278"/>
                    </a:lnTo>
                    <a:lnTo>
                      <a:pt x="38" y="295"/>
                    </a:lnTo>
                    <a:lnTo>
                      <a:pt x="20" y="310"/>
                    </a:lnTo>
                    <a:lnTo>
                      <a:pt x="0" y="325"/>
                    </a:lnTo>
                    <a:lnTo>
                      <a:pt x="4" y="3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5" name="Freeform 2709">
                <a:extLst>
                  <a:ext uri="{FF2B5EF4-FFF2-40B4-BE49-F238E27FC236}">
                    <a16:creationId xmlns:a16="http://schemas.microsoft.com/office/drawing/2014/main" id="{B3F48874-0C01-4693-8981-663B26B2A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779"/>
                <a:ext cx="106" cy="139"/>
              </a:xfrm>
              <a:custGeom>
                <a:avLst/>
                <a:gdLst>
                  <a:gd name="T0" fmla="*/ 5 w 319"/>
                  <a:gd name="T1" fmla="*/ 417 h 417"/>
                  <a:gd name="T2" fmla="*/ 33 w 319"/>
                  <a:gd name="T3" fmla="*/ 399 h 417"/>
                  <a:gd name="T4" fmla="*/ 61 w 319"/>
                  <a:gd name="T5" fmla="*/ 378 h 417"/>
                  <a:gd name="T6" fmla="*/ 88 w 319"/>
                  <a:gd name="T7" fmla="*/ 356 h 417"/>
                  <a:gd name="T8" fmla="*/ 112 w 319"/>
                  <a:gd name="T9" fmla="*/ 334 h 417"/>
                  <a:gd name="T10" fmla="*/ 137 w 319"/>
                  <a:gd name="T11" fmla="*/ 310 h 417"/>
                  <a:gd name="T12" fmla="*/ 159 w 319"/>
                  <a:gd name="T13" fmla="*/ 285 h 417"/>
                  <a:gd name="T14" fmla="*/ 181 w 319"/>
                  <a:gd name="T15" fmla="*/ 260 h 417"/>
                  <a:gd name="T16" fmla="*/ 202 w 319"/>
                  <a:gd name="T17" fmla="*/ 234 h 417"/>
                  <a:gd name="T18" fmla="*/ 220 w 319"/>
                  <a:gd name="T19" fmla="*/ 207 h 417"/>
                  <a:gd name="T20" fmla="*/ 238 w 319"/>
                  <a:gd name="T21" fmla="*/ 180 h 417"/>
                  <a:gd name="T22" fmla="*/ 255 w 319"/>
                  <a:gd name="T23" fmla="*/ 150 h 417"/>
                  <a:gd name="T24" fmla="*/ 270 w 319"/>
                  <a:gd name="T25" fmla="*/ 122 h 417"/>
                  <a:gd name="T26" fmla="*/ 284 w 319"/>
                  <a:gd name="T27" fmla="*/ 91 h 417"/>
                  <a:gd name="T28" fmla="*/ 297 w 319"/>
                  <a:gd name="T29" fmla="*/ 62 h 417"/>
                  <a:gd name="T30" fmla="*/ 309 w 319"/>
                  <a:gd name="T31" fmla="*/ 33 h 417"/>
                  <a:gd name="T32" fmla="*/ 319 w 319"/>
                  <a:gd name="T33" fmla="*/ 2 h 417"/>
                  <a:gd name="T34" fmla="*/ 312 w 319"/>
                  <a:gd name="T35" fmla="*/ 0 h 417"/>
                  <a:gd name="T36" fmla="*/ 302 w 319"/>
                  <a:gd name="T37" fmla="*/ 30 h 417"/>
                  <a:gd name="T38" fmla="*/ 290 w 319"/>
                  <a:gd name="T39" fmla="*/ 60 h 417"/>
                  <a:gd name="T40" fmla="*/ 277 w 319"/>
                  <a:gd name="T41" fmla="*/ 89 h 417"/>
                  <a:gd name="T42" fmla="*/ 264 w 319"/>
                  <a:gd name="T43" fmla="*/ 118 h 417"/>
                  <a:gd name="T44" fmla="*/ 249 w 319"/>
                  <a:gd name="T45" fmla="*/ 147 h 417"/>
                  <a:gd name="T46" fmla="*/ 232 w 319"/>
                  <a:gd name="T47" fmla="*/ 175 h 417"/>
                  <a:gd name="T48" fmla="*/ 214 w 319"/>
                  <a:gd name="T49" fmla="*/ 202 h 417"/>
                  <a:gd name="T50" fmla="*/ 195 w 319"/>
                  <a:gd name="T51" fmla="*/ 230 h 417"/>
                  <a:gd name="T52" fmla="*/ 176 w 319"/>
                  <a:gd name="T53" fmla="*/ 256 h 417"/>
                  <a:gd name="T54" fmla="*/ 154 w 319"/>
                  <a:gd name="T55" fmla="*/ 282 h 417"/>
                  <a:gd name="T56" fmla="*/ 131 w 319"/>
                  <a:gd name="T57" fmla="*/ 305 h 417"/>
                  <a:gd name="T58" fmla="*/ 108 w 319"/>
                  <a:gd name="T59" fmla="*/ 329 h 417"/>
                  <a:gd name="T60" fmla="*/ 83 w 319"/>
                  <a:gd name="T61" fmla="*/ 351 h 417"/>
                  <a:gd name="T62" fmla="*/ 56 w 319"/>
                  <a:gd name="T63" fmla="*/ 373 h 417"/>
                  <a:gd name="T64" fmla="*/ 29 w 319"/>
                  <a:gd name="T65" fmla="*/ 392 h 417"/>
                  <a:gd name="T66" fmla="*/ 0 w 319"/>
                  <a:gd name="T67" fmla="*/ 411 h 417"/>
                  <a:gd name="T68" fmla="*/ 5 w 319"/>
                  <a:gd name="T6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9" h="417">
                    <a:moveTo>
                      <a:pt x="5" y="417"/>
                    </a:moveTo>
                    <a:lnTo>
                      <a:pt x="33" y="399"/>
                    </a:lnTo>
                    <a:lnTo>
                      <a:pt x="61" y="378"/>
                    </a:lnTo>
                    <a:lnTo>
                      <a:pt x="88" y="356"/>
                    </a:lnTo>
                    <a:lnTo>
                      <a:pt x="112" y="334"/>
                    </a:lnTo>
                    <a:lnTo>
                      <a:pt x="137" y="310"/>
                    </a:lnTo>
                    <a:lnTo>
                      <a:pt x="159" y="285"/>
                    </a:lnTo>
                    <a:lnTo>
                      <a:pt x="181" y="260"/>
                    </a:lnTo>
                    <a:lnTo>
                      <a:pt x="202" y="234"/>
                    </a:lnTo>
                    <a:lnTo>
                      <a:pt x="220" y="207"/>
                    </a:lnTo>
                    <a:lnTo>
                      <a:pt x="238" y="180"/>
                    </a:lnTo>
                    <a:lnTo>
                      <a:pt x="255" y="150"/>
                    </a:lnTo>
                    <a:lnTo>
                      <a:pt x="270" y="122"/>
                    </a:lnTo>
                    <a:lnTo>
                      <a:pt x="284" y="91"/>
                    </a:lnTo>
                    <a:lnTo>
                      <a:pt x="297" y="62"/>
                    </a:lnTo>
                    <a:lnTo>
                      <a:pt x="309" y="33"/>
                    </a:lnTo>
                    <a:lnTo>
                      <a:pt x="319" y="2"/>
                    </a:lnTo>
                    <a:lnTo>
                      <a:pt x="312" y="0"/>
                    </a:lnTo>
                    <a:lnTo>
                      <a:pt x="302" y="30"/>
                    </a:lnTo>
                    <a:lnTo>
                      <a:pt x="290" y="60"/>
                    </a:lnTo>
                    <a:lnTo>
                      <a:pt x="277" y="89"/>
                    </a:lnTo>
                    <a:lnTo>
                      <a:pt x="264" y="118"/>
                    </a:lnTo>
                    <a:lnTo>
                      <a:pt x="249" y="147"/>
                    </a:lnTo>
                    <a:lnTo>
                      <a:pt x="232" y="175"/>
                    </a:lnTo>
                    <a:lnTo>
                      <a:pt x="214" y="202"/>
                    </a:lnTo>
                    <a:lnTo>
                      <a:pt x="195" y="230"/>
                    </a:lnTo>
                    <a:lnTo>
                      <a:pt x="176" y="256"/>
                    </a:lnTo>
                    <a:lnTo>
                      <a:pt x="154" y="282"/>
                    </a:lnTo>
                    <a:lnTo>
                      <a:pt x="131" y="305"/>
                    </a:lnTo>
                    <a:lnTo>
                      <a:pt x="108" y="329"/>
                    </a:lnTo>
                    <a:lnTo>
                      <a:pt x="83" y="351"/>
                    </a:lnTo>
                    <a:lnTo>
                      <a:pt x="56" y="373"/>
                    </a:lnTo>
                    <a:lnTo>
                      <a:pt x="29" y="392"/>
                    </a:lnTo>
                    <a:lnTo>
                      <a:pt x="0" y="411"/>
                    </a:lnTo>
                    <a:lnTo>
                      <a:pt x="5" y="4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6" name="Freeform 2710">
                <a:extLst>
                  <a:ext uri="{FF2B5EF4-FFF2-40B4-BE49-F238E27FC236}">
                    <a16:creationId xmlns:a16="http://schemas.microsoft.com/office/drawing/2014/main" id="{8EEB2C74-A2ED-4C14-9E3D-381D45979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806"/>
                <a:ext cx="123" cy="181"/>
              </a:xfrm>
              <a:custGeom>
                <a:avLst/>
                <a:gdLst>
                  <a:gd name="T0" fmla="*/ 19 w 370"/>
                  <a:gd name="T1" fmla="*/ 528 h 542"/>
                  <a:gd name="T2" fmla="*/ 52 w 370"/>
                  <a:gd name="T3" fmla="*/ 500 h 542"/>
                  <a:gd name="T4" fmla="*/ 81 w 370"/>
                  <a:gd name="T5" fmla="*/ 473 h 542"/>
                  <a:gd name="T6" fmla="*/ 110 w 370"/>
                  <a:gd name="T7" fmla="*/ 442 h 542"/>
                  <a:gd name="T8" fmla="*/ 138 w 370"/>
                  <a:gd name="T9" fmla="*/ 411 h 542"/>
                  <a:gd name="T10" fmla="*/ 165 w 370"/>
                  <a:gd name="T11" fmla="*/ 378 h 542"/>
                  <a:gd name="T12" fmla="*/ 191 w 370"/>
                  <a:gd name="T13" fmla="*/ 346 h 542"/>
                  <a:gd name="T14" fmla="*/ 214 w 370"/>
                  <a:gd name="T15" fmla="*/ 311 h 542"/>
                  <a:gd name="T16" fmla="*/ 237 w 370"/>
                  <a:gd name="T17" fmla="*/ 276 h 542"/>
                  <a:gd name="T18" fmla="*/ 259 w 370"/>
                  <a:gd name="T19" fmla="*/ 240 h 542"/>
                  <a:gd name="T20" fmla="*/ 279 w 370"/>
                  <a:gd name="T21" fmla="*/ 204 h 542"/>
                  <a:gd name="T22" fmla="*/ 298 w 370"/>
                  <a:gd name="T23" fmla="*/ 167 h 542"/>
                  <a:gd name="T24" fmla="*/ 317 w 370"/>
                  <a:gd name="T25" fmla="*/ 130 h 542"/>
                  <a:gd name="T26" fmla="*/ 333 w 370"/>
                  <a:gd name="T27" fmla="*/ 94 h 542"/>
                  <a:gd name="T28" fmla="*/ 350 w 370"/>
                  <a:gd name="T29" fmla="*/ 57 h 542"/>
                  <a:gd name="T30" fmla="*/ 364 w 370"/>
                  <a:gd name="T31" fmla="*/ 21 h 542"/>
                  <a:gd name="T32" fmla="*/ 363 w 370"/>
                  <a:gd name="T33" fmla="*/ 0 h 542"/>
                  <a:gd name="T34" fmla="*/ 350 w 370"/>
                  <a:gd name="T35" fmla="*/ 36 h 542"/>
                  <a:gd name="T36" fmla="*/ 334 w 370"/>
                  <a:gd name="T37" fmla="*/ 73 h 542"/>
                  <a:gd name="T38" fmla="*/ 318 w 370"/>
                  <a:gd name="T39" fmla="*/ 110 h 542"/>
                  <a:gd name="T40" fmla="*/ 303 w 370"/>
                  <a:gd name="T41" fmla="*/ 147 h 542"/>
                  <a:gd name="T42" fmla="*/ 283 w 370"/>
                  <a:gd name="T43" fmla="*/ 183 h 542"/>
                  <a:gd name="T44" fmla="*/ 262 w 370"/>
                  <a:gd name="T45" fmla="*/ 219 h 542"/>
                  <a:gd name="T46" fmla="*/ 242 w 370"/>
                  <a:gd name="T47" fmla="*/ 254 h 542"/>
                  <a:gd name="T48" fmla="*/ 220 w 370"/>
                  <a:gd name="T49" fmla="*/ 290 h 542"/>
                  <a:gd name="T50" fmla="*/ 197 w 370"/>
                  <a:gd name="T51" fmla="*/ 324 h 542"/>
                  <a:gd name="T52" fmla="*/ 172 w 370"/>
                  <a:gd name="T53" fmla="*/ 358 h 542"/>
                  <a:gd name="T54" fmla="*/ 146 w 370"/>
                  <a:gd name="T55" fmla="*/ 390 h 542"/>
                  <a:gd name="T56" fmla="*/ 119 w 370"/>
                  <a:gd name="T57" fmla="*/ 423 h 542"/>
                  <a:gd name="T58" fmla="*/ 91 w 370"/>
                  <a:gd name="T59" fmla="*/ 452 h 542"/>
                  <a:gd name="T60" fmla="*/ 62 w 370"/>
                  <a:gd name="T61" fmla="*/ 481 h 542"/>
                  <a:gd name="T62" fmla="*/ 30 w 370"/>
                  <a:gd name="T63" fmla="*/ 509 h 542"/>
                  <a:gd name="T64" fmla="*/ 0 w 370"/>
                  <a:gd name="T65" fmla="*/ 536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0" h="542">
                    <a:moveTo>
                      <a:pt x="3" y="542"/>
                    </a:moveTo>
                    <a:lnTo>
                      <a:pt x="19" y="528"/>
                    </a:lnTo>
                    <a:lnTo>
                      <a:pt x="35" y="515"/>
                    </a:lnTo>
                    <a:lnTo>
                      <a:pt x="52" y="500"/>
                    </a:lnTo>
                    <a:lnTo>
                      <a:pt x="66" y="487"/>
                    </a:lnTo>
                    <a:lnTo>
                      <a:pt x="81" y="473"/>
                    </a:lnTo>
                    <a:lnTo>
                      <a:pt x="96" y="457"/>
                    </a:lnTo>
                    <a:lnTo>
                      <a:pt x="110" y="442"/>
                    </a:lnTo>
                    <a:lnTo>
                      <a:pt x="124" y="426"/>
                    </a:lnTo>
                    <a:lnTo>
                      <a:pt x="138" y="411"/>
                    </a:lnTo>
                    <a:lnTo>
                      <a:pt x="151" y="395"/>
                    </a:lnTo>
                    <a:lnTo>
                      <a:pt x="165" y="378"/>
                    </a:lnTo>
                    <a:lnTo>
                      <a:pt x="177" y="361"/>
                    </a:lnTo>
                    <a:lnTo>
                      <a:pt x="191" y="346"/>
                    </a:lnTo>
                    <a:lnTo>
                      <a:pt x="203" y="328"/>
                    </a:lnTo>
                    <a:lnTo>
                      <a:pt x="214" y="311"/>
                    </a:lnTo>
                    <a:lnTo>
                      <a:pt x="225" y="294"/>
                    </a:lnTo>
                    <a:lnTo>
                      <a:pt x="237" y="276"/>
                    </a:lnTo>
                    <a:lnTo>
                      <a:pt x="248" y="258"/>
                    </a:lnTo>
                    <a:lnTo>
                      <a:pt x="259" y="240"/>
                    </a:lnTo>
                    <a:lnTo>
                      <a:pt x="269" y="222"/>
                    </a:lnTo>
                    <a:lnTo>
                      <a:pt x="279" y="204"/>
                    </a:lnTo>
                    <a:lnTo>
                      <a:pt x="289" y="185"/>
                    </a:lnTo>
                    <a:lnTo>
                      <a:pt x="298" y="167"/>
                    </a:lnTo>
                    <a:lnTo>
                      <a:pt x="307" y="149"/>
                    </a:lnTo>
                    <a:lnTo>
                      <a:pt x="317" y="130"/>
                    </a:lnTo>
                    <a:lnTo>
                      <a:pt x="326" y="112"/>
                    </a:lnTo>
                    <a:lnTo>
                      <a:pt x="333" y="94"/>
                    </a:lnTo>
                    <a:lnTo>
                      <a:pt x="342" y="76"/>
                    </a:lnTo>
                    <a:lnTo>
                      <a:pt x="350" y="57"/>
                    </a:lnTo>
                    <a:lnTo>
                      <a:pt x="357" y="39"/>
                    </a:lnTo>
                    <a:lnTo>
                      <a:pt x="364" y="21"/>
                    </a:lnTo>
                    <a:lnTo>
                      <a:pt x="370" y="2"/>
                    </a:lnTo>
                    <a:lnTo>
                      <a:pt x="363" y="0"/>
                    </a:lnTo>
                    <a:lnTo>
                      <a:pt x="357" y="18"/>
                    </a:lnTo>
                    <a:lnTo>
                      <a:pt x="350" y="36"/>
                    </a:lnTo>
                    <a:lnTo>
                      <a:pt x="342" y="54"/>
                    </a:lnTo>
                    <a:lnTo>
                      <a:pt x="334" y="73"/>
                    </a:lnTo>
                    <a:lnTo>
                      <a:pt x="326" y="91"/>
                    </a:lnTo>
                    <a:lnTo>
                      <a:pt x="318" y="110"/>
                    </a:lnTo>
                    <a:lnTo>
                      <a:pt x="309" y="128"/>
                    </a:lnTo>
                    <a:lnTo>
                      <a:pt x="303" y="147"/>
                    </a:lnTo>
                    <a:lnTo>
                      <a:pt x="293" y="164"/>
                    </a:lnTo>
                    <a:lnTo>
                      <a:pt x="283" y="183"/>
                    </a:lnTo>
                    <a:lnTo>
                      <a:pt x="274" y="202"/>
                    </a:lnTo>
                    <a:lnTo>
                      <a:pt x="262" y="219"/>
                    </a:lnTo>
                    <a:lnTo>
                      <a:pt x="253" y="236"/>
                    </a:lnTo>
                    <a:lnTo>
                      <a:pt x="242" y="254"/>
                    </a:lnTo>
                    <a:lnTo>
                      <a:pt x="231" y="272"/>
                    </a:lnTo>
                    <a:lnTo>
                      <a:pt x="220" y="290"/>
                    </a:lnTo>
                    <a:lnTo>
                      <a:pt x="209" y="306"/>
                    </a:lnTo>
                    <a:lnTo>
                      <a:pt x="197" y="324"/>
                    </a:lnTo>
                    <a:lnTo>
                      <a:pt x="184" y="341"/>
                    </a:lnTo>
                    <a:lnTo>
                      <a:pt x="172" y="358"/>
                    </a:lnTo>
                    <a:lnTo>
                      <a:pt x="159" y="375"/>
                    </a:lnTo>
                    <a:lnTo>
                      <a:pt x="146" y="390"/>
                    </a:lnTo>
                    <a:lnTo>
                      <a:pt x="132" y="406"/>
                    </a:lnTo>
                    <a:lnTo>
                      <a:pt x="119" y="423"/>
                    </a:lnTo>
                    <a:lnTo>
                      <a:pt x="105" y="438"/>
                    </a:lnTo>
                    <a:lnTo>
                      <a:pt x="91" y="452"/>
                    </a:lnTo>
                    <a:lnTo>
                      <a:pt x="76" y="467"/>
                    </a:lnTo>
                    <a:lnTo>
                      <a:pt x="62" y="481"/>
                    </a:lnTo>
                    <a:lnTo>
                      <a:pt x="47" y="496"/>
                    </a:lnTo>
                    <a:lnTo>
                      <a:pt x="30" y="509"/>
                    </a:lnTo>
                    <a:lnTo>
                      <a:pt x="15" y="523"/>
                    </a:lnTo>
                    <a:lnTo>
                      <a:pt x="0" y="536"/>
                    </a:lnTo>
                    <a:lnTo>
                      <a:pt x="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7" name="Freeform 2711">
                <a:extLst>
                  <a:ext uri="{FF2B5EF4-FFF2-40B4-BE49-F238E27FC236}">
                    <a16:creationId xmlns:a16="http://schemas.microsoft.com/office/drawing/2014/main" id="{8CC88614-B272-4F34-8894-AAE4835C1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821"/>
                <a:ext cx="108" cy="323"/>
              </a:xfrm>
              <a:custGeom>
                <a:avLst/>
                <a:gdLst>
                  <a:gd name="T0" fmla="*/ 16 w 323"/>
                  <a:gd name="T1" fmla="*/ 958 h 970"/>
                  <a:gd name="T2" fmla="*/ 37 w 323"/>
                  <a:gd name="T3" fmla="*/ 929 h 970"/>
                  <a:gd name="T4" fmla="*/ 63 w 323"/>
                  <a:gd name="T5" fmla="*/ 890 h 970"/>
                  <a:gd name="T6" fmla="*/ 90 w 323"/>
                  <a:gd name="T7" fmla="*/ 844 h 970"/>
                  <a:gd name="T8" fmla="*/ 118 w 323"/>
                  <a:gd name="T9" fmla="*/ 791 h 970"/>
                  <a:gd name="T10" fmla="*/ 147 w 323"/>
                  <a:gd name="T11" fmla="*/ 731 h 970"/>
                  <a:gd name="T12" fmla="*/ 177 w 323"/>
                  <a:gd name="T13" fmla="*/ 668 h 970"/>
                  <a:gd name="T14" fmla="*/ 205 w 323"/>
                  <a:gd name="T15" fmla="*/ 601 h 970"/>
                  <a:gd name="T16" fmla="*/ 233 w 323"/>
                  <a:gd name="T17" fmla="*/ 529 h 970"/>
                  <a:gd name="T18" fmla="*/ 257 w 323"/>
                  <a:gd name="T19" fmla="*/ 455 h 970"/>
                  <a:gd name="T20" fmla="*/ 279 w 323"/>
                  <a:gd name="T21" fmla="*/ 381 h 970"/>
                  <a:gd name="T22" fmla="*/ 297 w 323"/>
                  <a:gd name="T23" fmla="*/ 307 h 970"/>
                  <a:gd name="T24" fmla="*/ 312 w 323"/>
                  <a:gd name="T25" fmla="*/ 235 h 970"/>
                  <a:gd name="T26" fmla="*/ 320 w 323"/>
                  <a:gd name="T27" fmla="*/ 164 h 970"/>
                  <a:gd name="T28" fmla="*/ 323 w 323"/>
                  <a:gd name="T29" fmla="*/ 95 h 970"/>
                  <a:gd name="T30" fmla="*/ 319 w 323"/>
                  <a:gd name="T31" fmla="*/ 30 h 970"/>
                  <a:gd name="T32" fmla="*/ 307 w 323"/>
                  <a:gd name="T33" fmla="*/ 1 h 970"/>
                  <a:gd name="T34" fmla="*/ 315 w 323"/>
                  <a:gd name="T35" fmla="*/ 62 h 970"/>
                  <a:gd name="T36" fmla="*/ 315 w 323"/>
                  <a:gd name="T37" fmla="*/ 129 h 970"/>
                  <a:gd name="T38" fmla="*/ 310 w 323"/>
                  <a:gd name="T39" fmla="*/ 197 h 970"/>
                  <a:gd name="T40" fmla="*/ 298 w 323"/>
                  <a:gd name="T41" fmla="*/ 270 h 970"/>
                  <a:gd name="T42" fmla="*/ 282 w 323"/>
                  <a:gd name="T43" fmla="*/ 343 h 970"/>
                  <a:gd name="T44" fmla="*/ 261 w 323"/>
                  <a:gd name="T45" fmla="*/ 418 h 970"/>
                  <a:gd name="T46" fmla="*/ 239 w 323"/>
                  <a:gd name="T47" fmla="*/ 490 h 970"/>
                  <a:gd name="T48" fmla="*/ 212 w 323"/>
                  <a:gd name="T49" fmla="*/ 562 h 970"/>
                  <a:gd name="T50" fmla="*/ 185 w 323"/>
                  <a:gd name="T51" fmla="*/ 631 h 970"/>
                  <a:gd name="T52" fmla="*/ 155 w 323"/>
                  <a:gd name="T53" fmla="*/ 698 h 970"/>
                  <a:gd name="T54" fmla="*/ 127 w 323"/>
                  <a:gd name="T55" fmla="*/ 758 h 970"/>
                  <a:gd name="T56" fmla="*/ 97 w 323"/>
                  <a:gd name="T57" fmla="*/ 815 h 970"/>
                  <a:gd name="T58" fmla="*/ 70 w 323"/>
                  <a:gd name="T59" fmla="*/ 865 h 970"/>
                  <a:gd name="T60" fmla="*/ 44 w 323"/>
                  <a:gd name="T61" fmla="*/ 906 h 970"/>
                  <a:gd name="T62" fmla="*/ 20 w 323"/>
                  <a:gd name="T63" fmla="*/ 941 h 970"/>
                  <a:gd name="T64" fmla="*/ 0 w 323"/>
                  <a:gd name="T65" fmla="*/ 966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3" h="970">
                    <a:moveTo>
                      <a:pt x="7" y="970"/>
                    </a:moveTo>
                    <a:lnTo>
                      <a:pt x="16" y="958"/>
                    </a:lnTo>
                    <a:lnTo>
                      <a:pt x="27" y="945"/>
                    </a:lnTo>
                    <a:lnTo>
                      <a:pt x="37" y="929"/>
                    </a:lnTo>
                    <a:lnTo>
                      <a:pt x="49" y="911"/>
                    </a:lnTo>
                    <a:lnTo>
                      <a:pt x="63" y="890"/>
                    </a:lnTo>
                    <a:lnTo>
                      <a:pt x="75" y="868"/>
                    </a:lnTo>
                    <a:lnTo>
                      <a:pt x="90" y="844"/>
                    </a:lnTo>
                    <a:lnTo>
                      <a:pt x="103" y="818"/>
                    </a:lnTo>
                    <a:lnTo>
                      <a:pt x="118" y="791"/>
                    </a:lnTo>
                    <a:lnTo>
                      <a:pt x="132" y="761"/>
                    </a:lnTo>
                    <a:lnTo>
                      <a:pt x="147" y="731"/>
                    </a:lnTo>
                    <a:lnTo>
                      <a:pt x="163" y="700"/>
                    </a:lnTo>
                    <a:lnTo>
                      <a:pt x="177" y="668"/>
                    </a:lnTo>
                    <a:lnTo>
                      <a:pt x="192" y="635"/>
                    </a:lnTo>
                    <a:lnTo>
                      <a:pt x="205" y="601"/>
                    </a:lnTo>
                    <a:lnTo>
                      <a:pt x="219" y="565"/>
                    </a:lnTo>
                    <a:lnTo>
                      <a:pt x="233" y="529"/>
                    </a:lnTo>
                    <a:lnTo>
                      <a:pt x="246" y="493"/>
                    </a:lnTo>
                    <a:lnTo>
                      <a:pt x="257" y="455"/>
                    </a:lnTo>
                    <a:lnTo>
                      <a:pt x="268" y="419"/>
                    </a:lnTo>
                    <a:lnTo>
                      <a:pt x="279" y="381"/>
                    </a:lnTo>
                    <a:lnTo>
                      <a:pt x="289" y="344"/>
                    </a:lnTo>
                    <a:lnTo>
                      <a:pt x="297" y="307"/>
                    </a:lnTo>
                    <a:lnTo>
                      <a:pt x="305" y="271"/>
                    </a:lnTo>
                    <a:lnTo>
                      <a:pt x="312" y="235"/>
                    </a:lnTo>
                    <a:lnTo>
                      <a:pt x="316" y="200"/>
                    </a:lnTo>
                    <a:lnTo>
                      <a:pt x="320" y="164"/>
                    </a:lnTo>
                    <a:lnTo>
                      <a:pt x="322" y="129"/>
                    </a:lnTo>
                    <a:lnTo>
                      <a:pt x="323" y="95"/>
                    </a:lnTo>
                    <a:lnTo>
                      <a:pt x="322" y="62"/>
                    </a:lnTo>
                    <a:lnTo>
                      <a:pt x="319" y="30"/>
                    </a:lnTo>
                    <a:lnTo>
                      <a:pt x="314" y="0"/>
                    </a:lnTo>
                    <a:lnTo>
                      <a:pt x="307" y="1"/>
                    </a:lnTo>
                    <a:lnTo>
                      <a:pt x="312" y="31"/>
                    </a:lnTo>
                    <a:lnTo>
                      <a:pt x="315" y="62"/>
                    </a:lnTo>
                    <a:lnTo>
                      <a:pt x="316" y="95"/>
                    </a:lnTo>
                    <a:lnTo>
                      <a:pt x="315" y="129"/>
                    </a:lnTo>
                    <a:lnTo>
                      <a:pt x="313" y="164"/>
                    </a:lnTo>
                    <a:lnTo>
                      <a:pt x="310" y="197"/>
                    </a:lnTo>
                    <a:lnTo>
                      <a:pt x="304" y="233"/>
                    </a:lnTo>
                    <a:lnTo>
                      <a:pt x="298" y="270"/>
                    </a:lnTo>
                    <a:lnTo>
                      <a:pt x="291" y="306"/>
                    </a:lnTo>
                    <a:lnTo>
                      <a:pt x="282" y="343"/>
                    </a:lnTo>
                    <a:lnTo>
                      <a:pt x="273" y="380"/>
                    </a:lnTo>
                    <a:lnTo>
                      <a:pt x="261" y="418"/>
                    </a:lnTo>
                    <a:lnTo>
                      <a:pt x="250" y="454"/>
                    </a:lnTo>
                    <a:lnTo>
                      <a:pt x="239" y="490"/>
                    </a:lnTo>
                    <a:lnTo>
                      <a:pt x="226" y="527"/>
                    </a:lnTo>
                    <a:lnTo>
                      <a:pt x="212" y="562"/>
                    </a:lnTo>
                    <a:lnTo>
                      <a:pt x="197" y="598"/>
                    </a:lnTo>
                    <a:lnTo>
                      <a:pt x="185" y="631"/>
                    </a:lnTo>
                    <a:lnTo>
                      <a:pt x="169" y="665"/>
                    </a:lnTo>
                    <a:lnTo>
                      <a:pt x="155" y="698"/>
                    </a:lnTo>
                    <a:lnTo>
                      <a:pt x="140" y="729"/>
                    </a:lnTo>
                    <a:lnTo>
                      <a:pt x="127" y="758"/>
                    </a:lnTo>
                    <a:lnTo>
                      <a:pt x="112" y="788"/>
                    </a:lnTo>
                    <a:lnTo>
                      <a:pt x="97" y="815"/>
                    </a:lnTo>
                    <a:lnTo>
                      <a:pt x="84" y="841"/>
                    </a:lnTo>
                    <a:lnTo>
                      <a:pt x="70" y="865"/>
                    </a:lnTo>
                    <a:lnTo>
                      <a:pt x="57" y="887"/>
                    </a:lnTo>
                    <a:lnTo>
                      <a:pt x="44" y="906"/>
                    </a:lnTo>
                    <a:lnTo>
                      <a:pt x="32" y="924"/>
                    </a:lnTo>
                    <a:lnTo>
                      <a:pt x="20" y="941"/>
                    </a:lnTo>
                    <a:lnTo>
                      <a:pt x="10" y="954"/>
                    </a:lnTo>
                    <a:lnTo>
                      <a:pt x="0" y="966"/>
                    </a:lnTo>
                    <a:lnTo>
                      <a:pt x="7" y="9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8" name="Freeform 2712">
                <a:extLst>
                  <a:ext uri="{FF2B5EF4-FFF2-40B4-BE49-F238E27FC236}">
                    <a16:creationId xmlns:a16="http://schemas.microsoft.com/office/drawing/2014/main" id="{8B323D85-6674-4E0F-8C8E-BC76593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953"/>
                <a:ext cx="97" cy="125"/>
              </a:xfrm>
              <a:custGeom>
                <a:avLst/>
                <a:gdLst>
                  <a:gd name="T0" fmla="*/ 4 w 291"/>
                  <a:gd name="T1" fmla="*/ 377 h 377"/>
                  <a:gd name="T2" fmla="*/ 26 w 291"/>
                  <a:gd name="T3" fmla="*/ 361 h 377"/>
                  <a:gd name="T4" fmla="*/ 46 w 291"/>
                  <a:gd name="T5" fmla="*/ 345 h 377"/>
                  <a:gd name="T6" fmla="*/ 65 w 291"/>
                  <a:gd name="T7" fmla="*/ 328 h 377"/>
                  <a:gd name="T8" fmla="*/ 84 w 291"/>
                  <a:gd name="T9" fmla="*/ 312 h 377"/>
                  <a:gd name="T10" fmla="*/ 104 w 291"/>
                  <a:gd name="T11" fmla="*/ 294 h 377"/>
                  <a:gd name="T12" fmla="*/ 122 w 291"/>
                  <a:gd name="T13" fmla="*/ 273 h 377"/>
                  <a:gd name="T14" fmla="*/ 140 w 291"/>
                  <a:gd name="T15" fmla="*/ 254 h 377"/>
                  <a:gd name="T16" fmla="*/ 158 w 291"/>
                  <a:gd name="T17" fmla="*/ 232 h 377"/>
                  <a:gd name="T18" fmla="*/ 176 w 291"/>
                  <a:gd name="T19" fmla="*/ 210 h 377"/>
                  <a:gd name="T20" fmla="*/ 193 w 291"/>
                  <a:gd name="T21" fmla="*/ 185 h 377"/>
                  <a:gd name="T22" fmla="*/ 209 w 291"/>
                  <a:gd name="T23" fmla="*/ 160 h 377"/>
                  <a:gd name="T24" fmla="*/ 226 w 291"/>
                  <a:gd name="T25" fmla="*/ 131 h 377"/>
                  <a:gd name="T26" fmla="*/ 242 w 291"/>
                  <a:gd name="T27" fmla="*/ 103 h 377"/>
                  <a:gd name="T28" fmla="*/ 259 w 291"/>
                  <a:gd name="T29" fmla="*/ 72 h 377"/>
                  <a:gd name="T30" fmla="*/ 276 w 291"/>
                  <a:gd name="T31" fmla="*/ 38 h 377"/>
                  <a:gd name="T32" fmla="*/ 291 w 291"/>
                  <a:gd name="T33" fmla="*/ 3 h 377"/>
                  <a:gd name="T34" fmla="*/ 283 w 291"/>
                  <a:gd name="T35" fmla="*/ 0 h 377"/>
                  <a:gd name="T36" fmla="*/ 268 w 291"/>
                  <a:gd name="T37" fmla="*/ 36 h 377"/>
                  <a:gd name="T38" fmla="*/ 253 w 291"/>
                  <a:gd name="T39" fmla="*/ 68 h 377"/>
                  <a:gd name="T40" fmla="*/ 236 w 291"/>
                  <a:gd name="T41" fmla="*/ 100 h 377"/>
                  <a:gd name="T42" fmla="*/ 221 w 291"/>
                  <a:gd name="T43" fmla="*/ 129 h 377"/>
                  <a:gd name="T44" fmla="*/ 204 w 291"/>
                  <a:gd name="T45" fmla="*/ 156 h 377"/>
                  <a:gd name="T46" fmla="*/ 186 w 291"/>
                  <a:gd name="T47" fmla="*/ 180 h 377"/>
                  <a:gd name="T48" fmla="*/ 170 w 291"/>
                  <a:gd name="T49" fmla="*/ 205 h 377"/>
                  <a:gd name="T50" fmla="*/ 153 w 291"/>
                  <a:gd name="T51" fmla="*/ 229 h 377"/>
                  <a:gd name="T52" fmla="*/ 134 w 291"/>
                  <a:gd name="T53" fmla="*/ 250 h 377"/>
                  <a:gd name="T54" fmla="*/ 116 w 291"/>
                  <a:gd name="T55" fmla="*/ 269 h 377"/>
                  <a:gd name="T56" fmla="*/ 98 w 291"/>
                  <a:gd name="T57" fmla="*/ 288 h 377"/>
                  <a:gd name="T58" fmla="*/ 79 w 291"/>
                  <a:gd name="T59" fmla="*/ 305 h 377"/>
                  <a:gd name="T60" fmla="*/ 60 w 291"/>
                  <a:gd name="T61" fmla="*/ 323 h 377"/>
                  <a:gd name="T62" fmla="*/ 41 w 291"/>
                  <a:gd name="T63" fmla="*/ 340 h 377"/>
                  <a:gd name="T64" fmla="*/ 21 w 291"/>
                  <a:gd name="T65" fmla="*/ 355 h 377"/>
                  <a:gd name="T66" fmla="*/ 0 w 291"/>
                  <a:gd name="T67" fmla="*/ 371 h 377"/>
                  <a:gd name="T68" fmla="*/ 4 w 291"/>
                  <a:gd name="T69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1" h="377">
                    <a:moveTo>
                      <a:pt x="4" y="377"/>
                    </a:moveTo>
                    <a:lnTo>
                      <a:pt x="26" y="361"/>
                    </a:lnTo>
                    <a:lnTo>
                      <a:pt x="46" y="345"/>
                    </a:lnTo>
                    <a:lnTo>
                      <a:pt x="65" y="328"/>
                    </a:lnTo>
                    <a:lnTo>
                      <a:pt x="84" y="312"/>
                    </a:lnTo>
                    <a:lnTo>
                      <a:pt x="104" y="294"/>
                    </a:lnTo>
                    <a:lnTo>
                      <a:pt x="122" y="273"/>
                    </a:lnTo>
                    <a:lnTo>
                      <a:pt x="140" y="254"/>
                    </a:lnTo>
                    <a:lnTo>
                      <a:pt x="158" y="232"/>
                    </a:lnTo>
                    <a:lnTo>
                      <a:pt x="176" y="210"/>
                    </a:lnTo>
                    <a:lnTo>
                      <a:pt x="193" y="185"/>
                    </a:lnTo>
                    <a:lnTo>
                      <a:pt x="209" y="160"/>
                    </a:lnTo>
                    <a:lnTo>
                      <a:pt x="226" y="131"/>
                    </a:lnTo>
                    <a:lnTo>
                      <a:pt x="242" y="103"/>
                    </a:lnTo>
                    <a:lnTo>
                      <a:pt x="259" y="72"/>
                    </a:lnTo>
                    <a:lnTo>
                      <a:pt x="276" y="38"/>
                    </a:lnTo>
                    <a:lnTo>
                      <a:pt x="291" y="3"/>
                    </a:lnTo>
                    <a:lnTo>
                      <a:pt x="283" y="0"/>
                    </a:lnTo>
                    <a:lnTo>
                      <a:pt x="268" y="36"/>
                    </a:lnTo>
                    <a:lnTo>
                      <a:pt x="253" y="68"/>
                    </a:lnTo>
                    <a:lnTo>
                      <a:pt x="236" y="100"/>
                    </a:lnTo>
                    <a:lnTo>
                      <a:pt x="221" y="129"/>
                    </a:lnTo>
                    <a:lnTo>
                      <a:pt x="204" y="156"/>
                    </a:lnTo>
                    <a:lnTo>
                      <a:pt x="186" y="180"/>
                    </a:lnTo>
                    <a:lnTo>
                      <a:pt x="170" y="205"/>
                    </a:lnTo>
                    <a:lnTo>
                      <a:pt x="153" y="229"/>
                    </a:lnTo>
                    <a:lnTo>
                      <a:pt x="134" y="250"/>
                    </a:lnTo>
                    <a:lnTo>
                      <a:pt x="116" y="269"/>
                    </a:lnTo>
                    <a:lnTo>
                      <a:pt x="98" y="288"/>
                    </a:lnTo>
                    <a:lnTo>
                      <a:pt x="79" y="305"/>
                    </a:lnTo>
                    <a:lnTo>
                      <a:pt x="60" y="323"/>
                    </a:lnTo>
                    <a:lnTo>
                      <a:pt x="41" y="340"/>
                    </a:lnTo>
                    <a:lnTo>
                      <a:pt x="21" y="355"/>
                    </a:lnTo>
                    <a:lnTo>
                      <a:pt x="0" y="371"/>
                    </a:lnTo>
                    <a:lnTo>
                      <a:pt x="4" y="3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9" name="Freeform 2713">
                <a:extLst>
                  <a:ext uri="{FF2B5EF4-FFF2-40B4-BE49-F238E27FC236}">
                    <a16:creationId xmlns:a16="http://schemas.microsoft.com/office/drawing/2014/main" id="{2E2ABA43-6E79-47E2-8C51-0C77BDA0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322"/>
                <a:ext cx="72" cy="185"/>
              </a:xfrm>
              <a:custGeom>
                <a:avLst/>
                <a:gdLst>
                  <a:gd name="T0" fmla="*/ 206 w 216"/>
                  <a:gd name="T1" fmla="*/ 59 h 555"/>
                  <a:gd name="T2" fmla="*/ 194 w 216"/>
                  <a:gd name="T3" fmla="*/ 123 h 555"/>
                  <a:gd name="T4" fmla="*/ 189 w 216"/>
                  <a:gd name="T5" fmla="*/ 170 h 555"/>
                  <a:gd name="T6" fmla="*/ 189 w 216"/>
                  <a:gd name="T7" fmla="*/ 205 h 555"/>
                  <a:gd name="T8" fmla="*/ 191 w 216"/>
                  <a:gd name="T9" fmla="*/ 231 h 555"/>
                  <a:gd name="T10" fmla="*/ 196 w 216"/>
                  <a:gd name="T11" fmla="*/ 252 h 555"/>
                  <a:gd name="T12" fmla="*/ 200 w 216"/>
                  <a:gd name="T13" fmla="*/ 273 h 555"/>
                  <a:gd name="T14" fmla="*/ 200 w 216"/>
                  <a:gd name="T15" fmla="*/ 299 h 555"/>
                  <a:gd name="T16" fmla="*/ 196 w 216"/>
                  <a:gd name="T17" fmla="*/ 331 h 555"/>
                  <a:gd name="T18" fmla="*/ 189 w 216"/>
                  <a:gd name="T19" fmla="*/ 354 h 555"/>
                  <a:gd name="T20" fmla="*/ 180 w 216"/>
                  <a:gd name="T21" fmla="*/ 371 h 555"/>
                  <a:gd name="T22" fmla="*/ 168 w 216"/>
                  <a:gd name="T23" fmla="*/ 386 h 555"/>
                  <a:gd name="T24" fmla="*/ 156 w 216"/>
                  <a:gd name="T25" fmla="*/ 404 h 555"/>
                  <a:gd name="T26" fmla="*/ 141 w 216"/>
                  <a:gd name="T27" fmla="*/ 429 h 555"/>
                  <a:gd name="T28" fmla="*/ 124 w 216"/>
                  <a:gd name="T29" fmla="*/ 466 h 555"/>
                  <a:gd name="T30" fmla="*/ 107 w 216"/>
                  <a:gd name="T31" fmla="*/ 520 h 555"/>
                  <a:gd name="T32" fmla="*/ 86 w 216"/>
                  <a:gd name="T33" fmla="*/ 554 h 555"/>
                  <a:gd name="T34" fmla="*/ 65 w 216"/>
                  <a:gd name="T35" fmla="*/ 555 h 555"/>
                  <a:gd name="T36" fmla="*/ 42 w 216"/>
                  <a:gd name="T37" fmla="*/ 553 h 555"/>
                  <a:gd name="T38" fmla="*/ 21 w 216"/>
                  <a:gd name="T39" fmla="*/ 547 h 555"/>
                  <a:gd name="T40" fmla="*/ 16 w 216"/>
                  <a:gd name="T41" fmla="*/ 512 h 555"/>
                  <a:gd name="T42" fmla="*/ 24 w 216"/>
                  <a:gd name="T43" fmla="*/ 465 h 555"/>
                  <a:gd name="T44" fmla="*/ 23 w 216"/>
                  <a:gd name="T45" fmla="*/ 429 h 555"/>
                  <a:gd name="T46" fmla="*/ 18 w 216"/>
                  <a:gd name="T47" fmla="*/ 401 h 555"/>
                  <a:gd name="T48" fmla="*/ 10 w 216"/>
                  <a:gd name="T49" fmla="*/ 379 h 555"/>
                  <a:gd name="T50" fmla="*/ 3 w 216"/>
                  <a:gd name="T51" fmla="*/ 359 h 555"/>
                  <a:gd name="T52" fmla="*/ 0 w 216"/>
                  <a:gd name="T53" fmla="*/ 341 h 555"/>
                  <a:gd name="T54" fmla="*/ 3 w 216"/>
                  <a:gd name="T55" fmla="*/ 321 h 555"/>
                  <a:gd name="T56" fmla="*/ 19 w 216"/>
                  <a:gd name="T57" fmla="*/ 300 h 555"/>
                  <a:gd name="T58" fmla="*/ 39 w 216"/>
                  <a:gd name="T59" fmla="*/ 273 h 555"/>
                  <a:gd name="T60" fmla="*/ 56 w 216"/>
                  <a:gd name="T61" fmla="*/ 235 h 555"/>
                  <a:gd name="T62" fmla="*/ 69 w 216"/>
                  <a:gd name="T63" fmla="*/ 193 h 555"/>
                  <a:gd name="T64" fmla="*/ 80 w 216"/>
                  <a:gd name="T65" fmla="*/ 146 h 555"/>
                  <a:gd name="T66" fmla="*/ 91 w 216"/>
                  <a:gd name="T67" fmla="*/ 99 h 555"/>
                  <a:gd name="T68" fmla="*/ 96 w 216"/>
                  <a:gd name="T69" fmla="*/ 54 h 555"/>
                  <a:gd name="T70" fmla="*/ 102 w 216"/>
                  <a:gd name="T71" fmla="*/ 16 h 555"/>
                  <a:gd name="T72" fmla="*/ 117 w 216"/>
                  <a:gd name="T73" fmla="*/ 16 h 555"/>
                  <a:gd name="T74" fmla="*/ 147 w 216"/>
                  <a:gd name="T75" fmla="*/ 35 h 555"/>
                  <a:gd name="T76" fmla="*/ 177 w 216"/>
                  <a:gd name="T77" fmla="*/ 37 h 555"/>
                  <a:gd name="T78" fmla="*/ 204 w 216"/>
                  <a:gd name="T79" fmla="*/ 28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" h="555">
                    <a:moveTo>
                      <a:pt x="216" y="18"/>
                    </a:moveTo>
                    <a:lnTo>
                      <a:pt x="206" y="59"/>
                    </a:lnTo>
                    <a:lnTo>
                      <a:pt x="199" y="93"/>
                    </a:lnTo>
                    <a:lnTo>
                      <a:pt x="194" y="123"/>
                    </a:lnTo>
                    <a:lnTo>
                      <a:pt x="191" y="149"/>
                    </a:lnTo>
                    <a:lnTo>
                      <a:pt x="189" y="170"/>
                    </a:lnTo>
                    <a:lnTo>
                      <a:pt x="189" y="189"/>
                    </a:lnTo>
                    <a:lnTo>
                      <a:pt x="189" y="205"/>
                    </a:lnTo>
                    <a:lnTo>
                      <a:pt x="191" y="219"/>
                    </a:lnTo>
                    <a:lnTo>
                      <a:pt x="191" y="231"/>
                    </a:lnTo>
                    <a:lnTo>
                      <a:pt x="194" y="242"/>
                    </a:lnTo>
                    <a:lnTo>
                      <a:pt x="196" y="252"/>
                    </a:lnTo>
                    <a:lnTo>
                      <a:pt x="198" y="262"/>
                    </a:lnTo>
                    <a:lnTo>
                      <a:pt x="200" y="273"/>
                    </a:lnTo>
                    <a:lnTo>
                      <a:pt x="200" y="286"/>
                    </a:lnTo>
                    <a:lnTo>
                      <a:pt x="200" y="299"/>
                    </a:lnTo>
                    <a:lnTo>
                      <a:pt x="198" y="315"/>
                    </a:lnTo>
                    <a:lnTo>
                      <a:pt x="196" y="331"/>
                    </a:lnTo>
                    <a:lnTo>
                      <a:pt x="193" y="343"/>
                    </a:lnTo>
                    <a:lnTo>
                      <a:pt x="189" y="354"/>
                    </a:lnTo>
                    <a:lnTo>
                      <a:pt x="185" y="362"/>
                    </a:lnTo>
                    <a:lnTo>
                      <a:pt x="180" y="371"/>
                    </a:lnTo>
                    <a:lnTo>
                      <a:pt x="175" y="379"/>
                    </a:lnTo>
                    <a:lnTo>
                      <a:pt x="168" y="386"/>
                    </a:lnTo>
                    <a:lnTo>
                      <a:pt x="162" y="395"/>
                    </a:lnTo>
                    <a:lnTo>
                      <a:pt x="156" y="404"/>
                    </a:lnTo>
                    <a:lnTo>
                      <a:pt x="148" y="416"/>
                    </a:lnTo>
                    <a:lnTo>
                      <a:pt x="141" y="429"/>
                    </a:lnTo>
                    <a:lnTo>
                      <a:pt x="133" y="446"/>
                    </a:lnTo>
                    <a:lnTo>
                      <a:pt x="124" y="466"/>
                    </a:lnTo>
                    <a:lnTo>
                      <a:pt x="116" y="491"/>
                    </a:lnTo>
                    <a:lnTo>
                      <a:pt x="107" y="520"/>
                    </a:lnTo>
                    <a:lnTo>
                      <a:pt x="98" y="554"/>
                    </a:lnTo>
                    <a:lnTo>
                      <a:pt x="86" y="554"/>
                    </a:lnTo>
                    <a:lnTo>
                      <a:pt x="75" y="555"/>
                    </a:lnTo>
                    <a:lnTo>
                      <a:pt x="65" y="555"/>
                    </a:lnTo>
                    <a:lnTo>
                      <a:pt x="54" y="554"/>
                    </a:lnTo>
                    <a:lnTo>
                      <a:pt x="42" y="553"/>
                    </a:lnTo>
                    <a:lnTo>
                      <a:pt x="32" y="551"/>
                    </a:lnTo>
                    <a:lnTo>
                      <a:pt x="21" y="547"/>
                    </a:lnTo>
                    <a:lnTo>
                      <a:pt x="9" y="540"/>
                    </a:lnTo>
                    <a:lnTo>
                      <a:pt x="16" y="512"/>
                    </a:lnTo>
                    <a:lnTo>
                      <a:pt x="21" y="488"/>
                    </a:lnTo>
                    <a:lnTo>
                      <a:pt x="24" y="465"/>
                    </a:lnTo>
                    <a:lnTo>
                      <a:pt x="25" y="446"/>
                    </a:lnTo>
                    <a:lnTo>
                      <a:pt x="23" y="429"/>
                    </a:lnTo>
                    <a:lnTo>
                      <a:pt x="21" y="414"/>
                    </a:lnTo>
                    <a:lnTo>
                      <a:pt x="18" y="401"/>
                    </a:lnTo>
                    <a:lnTo>
                      <a:pt x="14" y="389"/>
                    </a:lnTo>
                    <a:lnTo>
                      <a:pt x="10" y="379"/>
                    </a:lnTo>
                    <a:lnTo>
                      <a:pt x="6" y="368"/>
                    </a:lnTo>
                    <a:lnTo>
                      <a:pt x="3" y="359"/>
                    </a:lnTo>
                    <a:lnTo>
                      <a:pt x="1" y="350"/>
                    </a:lnTo>
                    <a:lnTo>
                      <a:pt x="0" y="341"/>
                    </a:lnTo>
                    <a:lnTo>
                      <a:pt x="1" y="331"/>
                    </a:lnTo>
                    <a:lnTo>
                      <a:pt x="3" y="321"/>
                    </a:lnTo>
                    <a:lnTo>
                      <a:pt x="9" y="309"/>
                    </a:lnTo>
                    <a:lnTo>
                      <a:pt x="19" y="300"/>
                    </a:lnTo>
                    <a:lnTo>
                      <a:pt x="30" y="288"/>
                    </a:lnTo>
                    <a:lnTo>
                      <a:pt x="39" y="273"/>
                    </a:lnTo>
                    <a:lnTo>
                      <a:pt x="47" y="257"/>
                    </a:lnTo>
                    <a:lnTo>
                      <a:pt x="56" y="235"/>
                    </a:lnTo>
                    <a:lnTo>
                      <a:pt x="62" y="215"/>
                    </a:lnTo>
                    <a:lnTo>
                      <a:pt x="69" y="193"/>
                    </a:lnTo>
                    <a:lnTo>
                      <a:pt x="76" y="169"/>
                    </a:lnTo>
                    <a:lnTo>
                      <a:pt x="80" y="146"/>
                    </a:lnTo>
                    <a:lnTo>
                      <a:pt x="86" y="122"/>
                    </a:lnTo>
                    <a:lnTo>
                      <a:pt x="91" y="99"/>
                    </a:lnTo>
                    <a:lnTo>
                      <a:pt x="93" y="76"/>
                    </a:lnTo>
                    <a:lnTo>
                      <a:pt x="96" y="54"/>
                    </a:lnTo>
                    <a:lnTo>
                      <a:pt x="99" y="35"/>
                    </a:lnTo>
                    <a:lnTo>
                      <a:pt x="102" y="16"/>
                    </a:lnTo>
                    <a:lnTo>
                      <a:pt x="103" y="0"/>
                    </a:lnTo>
                    <a:lnTo>
                      <a:pt x="117" y="16"/>
                    </a:lnTo>
                    <a:lnTo>
                      <a:pt x="132" y="28"/>
                    </a:lnTo>
                    <a:lnTo>
                      <a:pt x="147" y="35"/>
                    </a:lnTo>
                    <a:lnTo>
                      <a:pt x="162" y="37"/>
                    </a:lnTo>
                    <a:lnTo>
                      <a:pt x="177" y="37"/>
                    </a:lnTo>
                    <a:lnTo>
                      <a:pt x="191" y="35"/>
                    </a:lnTo>
                    <a:lnTo>
                      <a:pt x="204" y="28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0" name="Freeform 2714">
                <a:extLst>
                  <a:ext uri="{FF2B5EF4-FFF2-40B4-BE49-F238E27FC236}">
                    <a16:creationId xmlns:a16="http://schemas.microsoft.com/office/drawing/2014/main" id="{E2DD6FBE-8A85-4AAC-AA3C-45856374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327"/>
                <a:ext cx="11" cy="100"/>
              </a:xfrm>
              <a:custGeom>
                <a:avLst/>
                <a:gdLst>
                  <a:gd name="T0" fmla="*/ 16 w 32"/>
                  <a:gd name="T1" fmla="*/ 298 h 298"/>
                  <a:gd name="T2" fmla="*/ 17 w 32"/>
                  <a:gd name="T3" fmla="*/ 282 h 298"/>
                  <a:gd name="T4" fmla="*/ 17 w 32"/>
                  <a:gd name="T5" fmla="*/ 268 h 298"/>
                  <a:gd name="T6" fmla="*/ 17 w 32"/>
                  <a:gd name="T7" fmla="*/ 256 h 298"/>
                  <a:gd name="T8" fmla="*/ 16 w 32"/>
                  <a:gd name="T9" fmla="*/ 244 h 298"/>
                  <a:gd name="T10" fmla="*/ 13 w 32"/>
                  <a:gd name="T11" fmla="*/ 234 h 298"/>
                  <a:gd name="T12" fmla="*/ 11 w 32"/>
                  <a:gd name="T13" fmla="*/ 224 h 298"/>
                  <a:gd name="T14" fmla="*/ 9 w 32"/>
                  <a:gd name="T15" fmla="*/ 213 h 298"/>
                  <a:gd name="T16" fmla="*/ 8 w 32"/>
                  <a:gd name="T17" fmla="*/ 200 h 298"/>
                  <a:gd name="T18" fmla="*/ 7 w 32"/>
                  <a:gd name="T19" fmla="*/ 188 h 298"/>
                  <a:gd name="T20" fmla="*/ 7 w 32"/>
                  <a:gd name="T21" fmla="*/ 171 h 298"/>
                  <a:gd name="T22" fmla="*/ 7 w 32"/>
                  <a:gd name="T23" fmla="*/ 153 h 298"/>
                  <a:gd name="T24" fmla="*/ 9 w 32"/>
                  <a:gd name="T25" fmla="*/ 132 h 298"/>
                  <a:gd name="T26" fmla="*/ 11 w 32"/>
                  <a:gd name="T27" fmla="*/ 106 h 298"/>
                  <a:gd name="T28" fmla="*/ 17 w 32"/>
                  <a:gd name="T29" fmla="*/ 76 h 298"/>
                  <a:gd name="T30" fmla="*/ 24 w 32"/>
                  <a:gd name="T31" fmla="*/ 42 h 298"/>
                  <a:gd name="T32" fmla="*/ 32 w 32"/>
                  <a:gd name="T33" fmla="*/ 1 h 298"/>
                  <a:gd name="T34" fmla="*/ 26 w 32"/>
                  <a:gd name="T35" fmla="*/ 0 h 298"/>
                  <a:gd name="T36" fmla="*/ 16 w 32"/>
                  <a:gd name="T37" fmla="*/ 41 h 298"/>
                  <a:gd name="T38" fmla="*/ 9 w 32"/>
                  <a:gd name="T39" fmla="*/ 75 h 298"/>
                  <a:gd name="T40" fmla="*/ 4 w 32"/>
                  <a:gd name="T41" fmla="*/ 105 h 298"/>
                  <a:gd name="T42" fmla="*/ 2 w 32"/>
                  <a:gd name="T43" fmla="*/ 131 h 298"/>
                  <a:gd name="T44" fmla="*/ 0 w 32"/>
                  <a:gd name="T45" fmla="*/ 153 h 298"/>
                  <a:gd name="T46" fmla="*/ 0 w 32"/>
                  <a:gd name="T47" fmla="*/ 171 h 298"/>
                  <a:gd name="T48" fmla="*/ 0 w 32"/>
                  <a:gd name="T49" fmla="*/ 188 h 298"/>
                  <a:gd name="T50" fmla="*/ 1 w 32"/>
                  <a:gd name="T51" fmla="*/ 202 h 298"/>
                  <a:gd name="T52" fmla="*/ 2 w 32"/>
                  <a:gd name="T53" fmla="*/ 214 h 298"/>
                  <a:gd name="T54" fmla="*/ 4 w 32"/>
                  <a:gd name="T55" fmla="*/ 225 h 298"/>
                  <a:gd name="T56" fmla="*/ 7 w 32"/>
                  <a:gd name="T57" fmla="*/ 236 h 298"/>
                  <a:gd name="T58" fmla="*/ 9 w 32"/>
                  <a:gd name="T59" fmla="*/ 245 h 298"/>
                  <a:gd name="T60" fmla="*/ 10 w 32"/>
                  <a:gd name="T61" fmla="*/ 256 h 298"/>
                  <a:gd name="T62" fmla="*/ 10 w 32"/>
                  <a:gd name="T63" fmla="*/ 268 h 298"/>
                  <a:gd name="T64" fmla="*/ 10 w 32"/>
                  <a:gd name="T65" fmla="*/ 282 h 298"/>
                  <a:gd name="T66" fmla="*/ 9 w 32"/>
                  <a:gd name="T67" fmla="*/ 297 h 298"/>
                  <a:gd name="T68" fmla="*/ 16 w 32"/>
                  <a:gd name="T69" fmla="*/ 29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98">
                    <a:moveTo>
                      <a:pt x="16" y="298"/>
                    </a:moveTo>
                    <a:lnTo>
                      <a:pt x="17" y="282"/>
                    </a:lnTo>
                    <a:lnTo>
                      <a:pt x="17" y="268"/>
                    </a:lnTo>
                    <a:lnTo>
                      <a:pt x="17" y="256"/>
                    </a:lnTo>
                    <a:lnTo>
                      <a:pt x="16" y="244"/>
                    </a:lnTo>
                    <a:lnTo>
                      <a:pt x="13" y="234"/>
                    </a:lnTo>
                    <a:lnTo>
                      <a:pt x="11" y="224"/>
                    </a:lnTo>
                    <a:lnTo>
                      <a:pt x="9" y="213"/>
                    </a:lnTo>
                    <a:lnTo>
                      <a:pt x="8" y="200"/>
                    </a:lnTo>
                    <a:lnTo>
                      <a:pt x="7" y="188"/>
                    </a:lnTo>
                    <a:lnTo>
                      <a:pt x="7" y="171"/>
                    </a:lnTo>
                    <a:lnTo>
                      <a:pt x="7" y="153"/>
                    </a:lnTo>
                    <a:lnTo>
                      <a:pt x="9" y="132"/>
                    </a:lnTo>
                    <a:lnTo>
                      <a:pt x="11" y="106"/>
                    </a:lnTo>
                    <a:lnTo>
                      <a:pt x="17" y="76"/>
                    </a:lnTo>
                    <a:lnTo>
                      <a:pt x="24" y="42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6" y="41"/>
                    </a:lnTo>
                    <a:lnTo>
                      <a:pt x="9" y="75"/>
                    </a:lnTo>
                    <a:lnTo>
                      <a:pt x="4" y="105"/>
                    </a:lnTo>
                    <a:lnTo>
                      <a:pt x="2" y="131"/>
                    </a:lnTo>
                    <a:lnTo>
                      <a:pt x="0" y="153"/>
                    </a:lnTo>
                    <a:lnTo>
                      <a:pt x="0" y="171"/>
                    </a:lnTo>
                    <a:lnTo>
                      <a:pt x="0" y="188"/>
                    </a:lnTo>
                    <a:lnTo>
                      <a:pt x="1" y="202"/>
                    </a:lnTo>
                    <a:lnTo>
                      <a:pt x="2" y="214"/>
                    </a:lnTo>
                    <a:lnTo>
                      <a:pt x="4" y="225"/>
                    </a:lnTo>
                    <a:lnTo>
                      <a:pt x="7" y="236"/>
                    </a:lnTo>
                    <a:lnTo>
                      <a:pt x="9" y="245"/>
                    </a:lnTo>
                    <a:lnTo>
                      <a:pt x="10" y="256"/>
                    </a:lnTo>
                    <a:lnTo>
                      <a:pt x="10" y="268"/>
                    </a:lnTo>
                    <a:lnTo>
                      <a:pt x="10" y="282"/>
                    </a:lnTo>
                    <a:lnTo>
                      <a:pt x="9" y="297"/>
                    </a:lnTo>
                    <a:lnTo>
                      <a:pt x="16" y="2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1" name="Freeform 2715">
                <a:extLst>
                  <a:ext uri="{FF2B5EF4-FFF2-40B4-BE49-F238E27FC236}">
                    <a16:creationId xmlns:a16="http://schemas.microsoft.com/office/drawing/2014/main" id="{15395100-6216-490E-ACDE-711870B2C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427"/>
                <a:ext cx="35" cy="81"/>
              </a:xfrm>
              <a:custGeom>
                <a:avLst/>
                <a:gdLst>
                  <a:gd name="T0" fmla="*/ 3 w 107"/>
                  <a:gd name="T1" fmla="*/ 243 h 243"/>
                  <a:gd name="T2" fmla="*/ 7 w 107"/>
                  <a:gd name="T3" fmla="*/ 240 h 243"/>
                  <a:gd name="T4" fmla="*/ 17 w 107"/>
                  <a:gd name="T5" fmla="*/ 206 h 243"/>
                  <a:gd name="T6" fmla="*/ 25 w 107"/>
                  <a:gd name="T7" fmla="*/ 178 h 243"/>
                  <a:gd name="T8" fmla="*/ 34 w 107"/>
                  <a:gd name="T9" fmla="*/ 154 h 243"/>
                  <a:gd name="T10" fmla="*/ 42 w 107"/>
                  <a:gd name="T11" fmla="*/ 133 h 243"/>
                  <a:gd name="T12" fmla="*/ 48 w 107"/>
                  <a:gd name="T13" fmla="*/ 116 h 243"/>
                  <a:gd name="T14" fmla="*/ 55 w 107"/>
                  <a:gd name="T15" fmla="*/ 103 h 243"/>
                  <a:gd name="T16" fmla="*/ 63 w 107"/>
                  <a:gd name="T17" fmla="*/ 91 h 243"/>
                  <a:gd name="T18" fmla="*/ 70 w 107"/>
                  <a:gd name="T19" fmla="*/ 82 h 243"/>
                  <a:gd name="T20" fmla="*/ 75 w 107"/>
                  <a:gd name="T21" fmla="*/ 74 h 243"/>
                  <a:gd name="T22" fmla="*/ 83 w 107"/>
                  <a:gd name="T23" fmla="*/ 65 h 243"/>
                  <a:gd name="T24" fmla="*/ 88 w 107"/>
                  <a:gd name="T25" fmla="*/ 59 h 243"/>
                  <a:gd name="T26" fmla="*/ 93 w 107"/>
                  <a:gd name="T27" fmla="*/ 49 h 243"/>
                  <a:gd name="T28" fmla="*/ 98 w 107"/>
                  <a:gd name="T29" fmla="*/ 40 h 243"/>
                  <a:gd name="T30" fmla="*/ 101 w 107"/>
                  <a:gd name="T31" fmla="*/ 30 h 243"/>
                  <a:gd name="T32" fmla="*/ 104 w 107"/>
                  <a:gd name="T33" fmla="*/ 17 h 243"/>
                  <a:gd name="T34" fmla="*/ 107 w 107"/>
                  <a:gd name="T35" fmla="*/ 1 h 243"/>
                  <a:gd name="T36" fmla="*/ 100 w 107"/>
                  <a:gd name="T37" fmla="*/ 0 h 243"/>
                  <a:gd name="T38" fmla="*/ 98 w 107"/>
                  <a:gd name="T39" fmla="*/ 16 h 243"/>
                  <a:gd name="T40" fmla="*/ 94 w 107"/>
                  <a:gd name="T41" fmla="*/ 28 h 243"/>
                  <a:gd name="T42" fmla="*/ 91 w 107"/>
                  <a:gd name="T43" fmla="*/ 38 h 243"/>
                  <a:gd name="T44" fmla="*/ 86 w 107"/>
                  <a:gd name="T45" fmla="*/ 46 h 243"/>
                  <a:gd name="T46" fmla="*/ 82 w 107"/>
                  <a:gd name="T47" fmla="*/ 55 h 243"/>
                  <a:gd name="T48" fmla="*/ 76 w 107"/>
                  <a:gd name="T49" fmla="*/ 62 h 243"/>
                  <a:gd name="T50" fmla="*/ 71 w 107"/>
                  <a:gd name="T51" fmla="*/ 70 h 243"/>
                  <a:gd name="T52" fmla="*/ 64 w 107"/>
                  <a:gd name="T53" fmla="*/ 78 h 243"/>
                  <a:gd name="T54" fmla="*/ 57 w 107"/>
                  <a:gd name="T55" fmla="*/ 87 h 243"/>
                  <a:gd name="T56" fmla="*/ 51 w 107"/>
                  <a:gd name="T57" fmla="*/ 99 h 243"/>
                  <a:gd name="T58" fmla="*/ 43 w 107"/>
                  <a:gd name="T59" fmla="*/ 113 h 243"/>
                  <a:gd name="T60" fmla="*/ 34 w 107"/>
                  <a:gd name="T61" fmla="*/ 130 h 243"/>
                  <a:gd name="T62" fmla="*/ 26 w 107"/>
                  <a:gd name="T63" fmla="*/ 150 h 243"/>
                  <a:gd name="T64" fmla="*/ 18 w 107"/>
                  <a:gd name="T65" fmla="*/ 175 h 243"/>
                  <a:gd name="T66" fmla="*/ 9 w 107"/>
                  <a:gd name="T67" fmla="*/ 205 h 243"/>
                  <a:gd name="T68" fmla="*/ 0 w 107"/>
                  <a:gd name="T69" fmla="*/ 239 h 243"/>
                  <a:gd name="T70" fmla="*/ 3 w 107"/>
                  <a:gd name="T71" fmla="*/ 237 h 243"/>
                  <a:gd name="T72" fmla="*/ 3 w 107"/>
                  <a:gd name="T73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43">
                    <a:moveTo>
                      <a:pt x="3" y="243"/>
                    </a:moveTo>
                    <a:lnTo>
                      <a:pt x="7" y="240"/>
                    </a:lnTo>
                    <a:lnTo>
                      <a:pt x="17" y="206"/>
                    </a:lnTo>
                    <a:lnTo>
                      <a:pt x="25" y="178"/>
                    </a:lnTo>
                    <a:lnTo>
                      <a:pt x="34" y="154"/>
                    </a:lnTo>
                    <a:lnTo>
                      <a:pt x="42" y="133"/>
                    </a:lnTo>
                    <a:lnTo>
                      <a:pt x="48" y="116"/>
                    </a:lnTo>
                    <a:lnTo>
                      <a:pt x="55" y="103"/>
                    </a:lnTo>
                    <a:lnTo>
                      <a:pt x="63" y="91"/>
                    </a:lnTo>
                    <a:lnTo>
                      <a:pt x="70" y="82"/>
                    </a:lnTo>
                    <a:lnTo>
                      <a:pt x="75" y="74"/>
                    </a:lnTo>
                    <a:lnTo>
                      <a:pt x="83" y="65"/>
                    </a:lnTo>
                    <a:lnTo>
                      <a:pt x="88" y="59"/>
                    </a:lnTo>
                    <a:lnTo>
                      <a:pt x="93" y="49"/>
                    </a:lnTo>
                    <a:lnTo>
                      <a:pt x="98" y="40"/>
                    </a:lnTo>
                    <a:lnTo>
                      <a:pt x="101" y="30"/>
                    </a:lnTo>
                    <a:lnTo>
                      <a:pt x="104" y="17"/>
                    </a:lnTo>
                    <a:lnTo>
                      <a:pt x="107" y="1"/>
                    </a:lnTo>
                    <a:lnTo>
                      <a:pt x="100" y="0"/>
                    </a:lnTo>
                    <a:lnTo>
                      <a:pt x="98" y="16"/>
                    </a:lnTo>
                    <a:lnTo>
                      <a:pt x="94" y="28"/>
                    </a:lnTo>
                    <a:lnTo>
                      <a:pt x="91" y="38"/>
                    </a:lnTo>
                    <a:lnTo>
                      <a:pt x="86" y="46"/>
                    </a:lnTo>
                    <a:lnTo>
                      <a:pt x="82" y="55"/>
                    </a:lnTo>
                    <a:lnTo>
                      <a:pt x="76" y="62"/>
                    </a:lnTo>
                    <a:lnTo>
                      <a:pt x="71" y="70"/>
                    </a:lnTo>
                    <a:lnTo>
                      <a:pt x="64" y="78"/>
                    </a:lnTo>
                    <a:lnTo>
                      <a:pt x="57" y="87"/>
                    </a:lnTo>
                    <a:lnTo>
                      <a:pt x="51" y="99"/>
                    </a:lnTo>
                    <a:lnTo>
                      <a:pt x="43" y="113"/>
                    </a:lnTo>
                    <a:lnTo>
                      <a:pt x="34" y="130"/>
                    </a:lnTo>
                    <a:lnTo>
                      <a:pt x="26" y="150"/>
                    </a:lnTo>
                    <a:lnTo>
                      <a:pt x="18" y="175"/>
                    </a:lnTo>
                    <a:lnTo>
                      <a:pt x="9" y="205"/>
                    </a:lnTo>
                    <a:lnTo>
                      <a:pt x="0" y="239"/>
                    </a:lnTo>
                    <a:lnTo>
                      <a:pt x="3" y="237"/>
                    </a:lnTo>
                    <a:lnTo>
                      <a:pt x="3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2" name="Freeform 2716">
                <a:extLst>
                  <a:ext uri="{FF2B5EF4-FFF2-40B4-BE49-F238E27FC236}">
                    <a16:creationId xmlns:a16="http://schemas.microsoft.com/office/drawing/2014/main" id="{CA170822-979D-45F4-919F-A3276146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01"/>
                <a:ext cx="31" cy="7"/>
              </a:xfrm>
              <a:custGeom>
                <a:avLst/>
                <a:gdLst>
                  <a:gd name="T0" fmla="*/ 0 w 93"/>
                  <a:gd name="T1" fmla="*/ 2 h 20"/>
                  <a:gd name="T2" fmla="*/ 3 w 93"/>
                  <a:gd name="T3" fmla="*/ 6 h 20"/>
                  <a:gd name="T4" fmla="*/ 14 w 93"/>
                  <a:gd name="T5" fmla="*/ 13 h 20"/>
                  <a:gd name="T6" fmla="*/ 26 w 93"/>
                  <a:gd name="T7" fmla="*/ 16 h 20"/>
                  <a:gd name="T8" fmla="*/ 37 w 93"/>
                  <a:gd name="T9" fmla="*/ 18 h 20"/>
                  <a:gd name="T10" fmla="*/ 48 w 93"/>
                  <a:gd name="T11" fmla="*/ 19 h 20"/>
                  <a:gd name="T12" fmla="*/ 59 w 93"/>
                  <a:gd name="T13" fmla="*/ 20 h 20"/>
                  <a:gd name="T14" fmla="*/ 69 w 93"/>
                  <a:gd name="T15" fmla="*/ 20 h 20"/>
                  <a:gd name="T16" fmla="*/ 81 w 93"/>
                  <a:gd name="T17" fmla="*/ 19 h 20"/>
                  <a:gd name="T18" fmla="*/ 93 w 93"/>
                  <a:gd name="T19" fmla="*/ 19 h 20"/>
                  <a:gd name="T20" fmla="*/ 93 w 93"/>
                  <a:gd name="T21" fmla="*/ 14 h 20"/>
                  <a:gd name="T22" fmla="*/ 81 w 93"/>
                  <a:gd name="T23" fmla="*/ 14 h 20"/>
                  <a:gd name="T24" fmla="*/ 69 w 93"/>
                  <a:gd name="T25" fmla="*/ 14 h 20"/>
                  <a:gd name="T26" fmla="*/ 59 w 93"/>
                  <a:gd name="T27" fmla="*/ 14 h 20"/>
                  <a:gd name="T28" fmla="*/ 49 w 93"/>
                  <a:gd name="T29" fmla="*/ 14 h 20"/>
                  <a:gd name="T30" fmla="*/ 39 w 93"/>
                  <a:gd name="T31" fmla="*/ 11 h 20"/>
                  <a:gd name="T32" fmla="*/ 28 w 93"/>
                  <a:gd name="T33" fmla="*/ 9 h 20"/>
                  <a:gd name="T34" fmla="*/ 17 w 93"/>
                  <a:gd name="T35" fmla="*/ 6 h 20"/>
                  <a:gd name="T36" fmla="*/ 5 w 93"/>
                  <a:gd name="T37" fmla="*/ 0 h 20"/>
                  <a:gd name="T38" fmla="*/ 7 w 93"/>
                  <a:gd name="T39" fmla="*/ 4 h 20"/>
                  <a:gd name="T40" fmla="*/ 0 w 93"/>
                  <a:gd name="T4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20">
                    <a:moveTo>
                      <a:pt x="0" y="2"/>
                    </a:moveTo>
                    <a:lnTo>
                      <a:pt x="3" y="6"/>
                    </a:lnTo>
                    <a:lnTo>
                      <a:pt x="14" y="13"/>
                    </a:lnTo>
                    <a:lnTo>
                      <a:pt x="26" y="16"/>
                    </a:lnTo>
                    <a:lnTo>
                      <a:pt x="37" y="18"/>
                    </a:lnTo>
                    <a:lnTo>
                      <a:pt x="48" y="19"/>
                    </a:lnTo>
                    <a:lnTo>
                      <a:pt x="59" y="20"/>
                    </a:lnTo>
                    <a:lnTo>
                      <a:pt x="69" y="20"/>
                    </a:lnTo>
                    <a:lnTo>
                      <a:pt x="81" y="19"/>
                    </a:lnTo>
                    <a:lnTo>
                      <a:pt x="93" y="19"/>
                    </a:lnTo>
                    <a:lnTo>
                      <a:pt x="93" y="14"/>
                    </a:lnTo>
                    <a:lnTo>
                      <a:pt x="81" y="14"/>
                    </a:lnTo>
                    <a:lnTo>
                      <a:pt x="69" y="14"/>
                    </a:lnTo>
                    <a:lnTo>
                      <a:pt x="59" y="14"/>
                    </a:lnTo>
                    <a:lnTo>
                      <a:pt x="49" y="14"/>
                    </a:lnTo>
                    <a:lnTo>
                      <a:pt x="39" y="11"/>
                    </a:lnTo>
                    <a:lnTo>
                      <a:pt x="28" y="9"/>
                    </a:lnTo>
                    <a:lnTo>
                      <a:pt x="17" y="6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3" name="Freeform 2717">
                <a:extLst>
                  <a:ext uri="{FF2B5EF4-FFF2-40B4-BE49-F238E27FC236}">
                    <a16:creationId xmlns:a16="http://schemas.microsoft.com/office/drawing/2014/main" id="{F7123FBA-C18C-4C90-BDE6-62E98AEF5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424"/>
                <a:ext cx="11" cy="78"/>
              </a:xfrm>
              <a:custGeom>
                <a:avLst/>
                <a:gdLst>
                  <a:gd name="T0" fmla="*/ 10 w 33"/>
                  <a:gd name="T1" fmla="*/ 0 h 236"/>
                  <a:gd name="T2" fmla="*/ 9 w 33"/>
                  <a:gd name="T3" fmla="*/ 1 h 236"/>
                  <a:gd name="T4" fmla="*/ 4 w 33"/>
                  <a:gd name="T5" fmla="*/ 13 h 236"/>
                  <a:gd name="T6" fmla="*/ 0 w 33"/>
                  <a:gd name="T7" fmla="*/ 25 h 236"/>
                  <a:gd name="T8" fmla="*/ 0 w 33"/>
                  <a:gd name="T9" fmla="*/ 35 h 236"/>
                  <a:gd name="T10" fmla="*/ 0 w 33"/>
                  <a:gd name="T11" fmla="*/ 45 h 236"/>
                  <a:gd name="T12" fmla="*/ 3 w 33"/>
                  <a:gd name="T13" fmla="*/ 54 h 236"/>
                  <a:gd name="T14" fmla="*/ 7 w 33"/>
                  <a:gd name="T15" fmla="*/ 64 h 236"/>
                  <a:gd name="T16" fmla="*/ 10 w 33"/>
                  <a:gd name="T17" fmla="*/ 74 h 236"/>
                  <a:gd name="T18" fmla="*/ 15 w 33"/>
                  <a:gd name="T19" fmla="*/ 84 h 236"/>
                  <a:gd name="T20" fmla="*/ 18 w 33"/>
                  <a:gd name="T21" fmla="*/ 95 h 236"/>
                  <a:gd name="T22" fmla="*/ 22 w 33"/>
                  <a:gd name="T23" fmla="*/ 109 h 236"/>
                  <a:gd name="T24" fmla="*/ 24 w 33"/>
                  <a:gd name="T25" fmla="*/ 123 h 236"/>
                  <a:gd name="T26" fmla="*/ 25 w 33"/>
                  <a:gd name="T27" fmla="*/ 140 h 236"/>
                  <a:gd name="T28" fmla="*/ 24 w 33"/>
                  <a:gd name="T29" fmla="*/ 159 h 236"/>
                  <a:gd name="T30" fmla="*/ 22 w 33"/>
                  <a:gd name="T31" fmla="*/ 181 h 236"/>
                  <a:gd name="T32" fmla="*/ 17 w 33"/>
                  <a:gd name="T33" fmla="*/ 205 h 236"/>
                  <a:gd name="T34" fmla="*/ 9 w 33"/>
                  <a:gd name="T35" fmla="*/ 234 h 236"/>
                  <a:gd name="T36" fmla="*/ 16 w 33"/>
                  <a:gd name="T37" fmla="*/ 236 h 236"/>
                  <a:gd name="T38" fmla="*/ 24 w 33"/>
                  <a:gd name="T39" fmla="*/ 208 h 236"/>
                  <a:gd name="T40" fmla="*/ 28 w 33"/>
                  <a:gd name="T41" fmla="*/ 182 h 236"/>
                  <a:gd name="T42" fmla="*/ 32 w 33"/>
                  <a:gd name="T43" fmla="*/ 159 h 236"/>
                  <a:gd name="T44" fmla="*/ 33 w 33"/>
                  <a:gd name="T45" fmla="*/ 140 h 236"/>
                  <a:gd name="T46" fmla="*/ 31 w 33"/>
                  <a:gd name="T47" fmla="*/ 122 h 236"/>
                  <a:gd name="T48" fmla="*/ 28 w 33"/>
                  <a:gd name="T49" fmla="*/ 107 h 236"/>
                  <a:gd name="T50" fmla="*/ 25 w 33"/>
                  <a:gd name="T51" fmla="*/ 94 h 236"/>
                  <a:gd name="T52" fmla="*/ 22 w 33"/>
                  <a:gd name="T53" fmla="*/ 81 h 236"/>
                  <a:gd name="T54" fmla="*/ 17 w 33"/>
                  <a:gd name="T55" fmla="*/ 71 h 236"/>
                  <a:gd name="T56" fmla="*/ 14 w 33"/>
                  <a:gd name="T57" fmla="*/ 61 h 236"/>
                  <a:gd name="T58" fmla="*/ 10 w 33"/>
                  <a:gd name="T59" fmla="*/ 52 h 236"/>
                  <a:gd name="T60" fmla="*/ 8 w 33"/>
                  <a:gd name="T61" fmla="*/ 43 h 236"/>
                  <a:gd name="T62" fmla="*/ 7 w 33"/>
                  <a:gd name="T63" fmla="*/ 35 h 236"/>
                  <a:gd name="T64" fmla="*/ 8 w 33"/>
                  <a:gd name="T65" fmla="*/ 26 h 236"/>
                  <a:gd name="T66" fmla="*/ 10 w 33"/>
                  <a:gd name="T67" fmla="*/ 16 h 236"/>
                  <a:gd name="T68" fmla="*/ 15 w 33"/>
                  <a:gd name="T69" fmla="*/ 4 h 236"/>
                  <a:gd name="T70" fmla="*/ 15 w 33"/>
                  <a:gd name="T71" fmla="*/ 6 h 236"/>
                  <a:gd name="T72" fmla="*/ 10 w 33"/>
                  <a:gd name="T7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36">
                    <a:moveTo>
                      <a:pt x="10" y="0"/>
                    </a:moveTo>
                    <a:lnTo>
                      <a:pt x="9" y="1"/>
                    </a:lnTo>
                    <a:lnTo>
                      <a:pt x="4" y="13"/>
                    </a:lnTo>
                    <a:lnTo>
                      <a:pt x="0" y="25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7" y="64"/>
                    </a:lnTo>
                    <a:lnTo>
                      <a:pt x="10" y="74"/>
                    </a:lnTo>
                    <a:lnTo>
                      <a:pt x="15" y="84"/>
                    </a:lnTo>
                    <a:lnTo>
                      <a:pt x="18" y="95"/>
                    </a:lnTo>
                    <a:lnTo>
                      <a:pt x="22" y="109"/>
                    </a:lnTo>
                    <a:lnTo>
                      <a:pt x="24" y="123"/>
                    </a:lnTo>
                    <a:lnTo>
                      <a:pt x="25" y="140"/>
                    </a:lnTo>
                    <a:lnTo>
                      <a:pt x="24" y="159"/>
                    </a:lnTo>
                    <a:lnTo>
                      <a:pt x="22" y="181"/>
                    </a:lnTo>
                    <a:lnTo>
                      <a:pt x="17" y="205"/>
                    </a:lnTo>
                    <a:lnTo>
                      <a:pt x="9" y="234"/>
                    </a:lnTo>
                    <a:lnTo>
                      <a:pt x="16" y="236"/>
                    </a:lnTo>
                    <a:lnTo>
                      <a:pt x="24" y="208"/>
                    </a:lnTo>
                    <a:lnTo>
                      <a:pt x="28" y="182"/>
                    </a:lnTo>
                    <a:lnTo>
                      <a:pt x="32" y="159"/>
                    </a:lnTo>
                    <a:lnTo>
                      <a:pt x="33" y="140"/>
                    </a:lnTo>
                    <a:lnTo>
                      <a:pt x="31" y="122"/>
                    </a:lnTo>
                    <a:lnTo>
                      <a:pt x="28" y="107"/>
                    </a:lnTo>
                    <a:lnTo>
                      <a:pt x="25" y="94"/>
                    </a:lnTo>
                    <a:lnTo>
                      <a:pt x="22" y="81"/>
                    </a:lnTo>
                    <a:lnTo>
                      <a:pt x="17" y="71"/>
                    </a:lnTo>
                    <a:lnTo>
                      <a:pt x="14" y="61"/>
                    </a:lnTo>
                    <a:lnTo>
                      <a:pt x="10" y="52"/>
                    </a:lnTo>
                    <a:lnTo>
                      <a:pt x="8" y="43"/>
                    </a:lnTo>
                    <a:lnTo>
                      <a:pt x="7" y="35"/>
                    </a:lnTo>
                    <a:lnTo>
                      <a:pt x="8" y="26"/>
                    </a:lnTo>
                    <a:lnTo>
                      <a:pt x="10" y="16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4" name="Freeform 2718">
                <a:extLst>
                  <a:ext uri="{FF2B5EF4-FFF2-40B4-BE49-F238E27FC236}">
                    <a16:creationId xmlns:a16="http://schemas.microsoft.com/office/drawing/2014/main" id="{55F241D2-23E6-447F-8102-6CE46F035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321"/>
                <a:ext cx="33" cy="105"/>
              </a:xfrm>
              <a:custGeom>
                <a:avLst/>
                <a:gdLst>
                  <a:gd name="T0" fmla="*/ 99 w 99"/>
                  <a:gd name="T1" fmla="*/ 0 h 314"/>
                  <a:gd name="T2" fmla="*/ 91 w 99"/>
                  <a:gd name="T3" fmla="*/ 2 h 314"/>
                  <a:gd name="T4" fmla="*/ 90 w 99"/>
                  <a:gd name="T5" fmla="*/ 17 h 314"/>
                  <a:gd name="T6" fmla="*/ 88 w 99"/>
                  <a:gd name="T7" fmla="*/ 36 h 314"/>
                  <a:gd name="T8" fmla="*/ 85 w 99"/>
                  <a:gd name="T9" fmla="*/ 55 h 314"/>
                  <a:gd name="T10" fmla="*/ 84 w 99"/>
                  <a:gd name="T11" fmla="*/ 77 h 314"/>
                  <a:gd name="T12" fmla="*/ 79 w 99"/>
                  <a:gd name="T13" fmla="*/ 100 h 314"/>
                  <a:gd name="T14" fmla="*/ 75 w 99"/>
                  <a:gd name="T15" fmla="*/ 123 h 314"/>
                  <a:gd name="T16" fmla="*/ 69 w 99"/>
                  <a:gd name="T17" fmla="*/ 148 h 314"/>
                  <a:gd name="T18" fmla="*/ 65 w 99"/>
                  <a:gd name="T19" fmla="*/ 170 h 314"/>
                  <a:gd name="T20" fmla="*/ 59 w 99"/>
                  <a:gd name="T21" fmla="*/ 194 h 314"/>
                  <a:gd name="T22" fmla="*/ 52 w 99"/>
                  <a:gd name="T23" fmla="*/ 215 h 314"/>
                  <a:gd name="T24" fmla="*/ 44 w 99"/>
                  <a:gd name="T25" fmla="*/ 236 h 314"/>
                  <a:gd name="T26" fmla="*/ 37 w 99"/>
                  <a:gd name="T27" fmla="*/ 257 h 314"/>
                  <a:gd name="T28" fmla="*/ 29 w 99"/>
                  <a:gd name="T29" fmla="*/ 273 h 314"/>
                  <a:gd name="T30" fmla="*/ 20 w 99"/>
                  <a:gd name="T31" fmla="*/ 288 h 314"/>
                  <a:gd name="T32" fmla="*/ 10 w 99"/>
                  <a:gd name="T33" fmla="*/ 300 h 314"/>
                  <a:gd name="T34" fmla="*/ 0 w 99"/>
                  <a:gd name="T35" fmla="*/ 308 h 314"/>
                  <a:gd name="T36" fmla="*/ 4 w 99"/>
                  <a:gd name="T37" fmla="*/ 314 h 314"/>
                  <a:gd name="T38" fmla="*/ 15 w 99"/>
                  <a:gd name="T39" fmla="*/ 305 h 314"/>
                  <a:gd name="T40" fmla="*/ 25 w 99"/>
                  <a:gd name="T41" fmla="*/ 292 h 314"/>
                  <a:gd name="T42" fmla="*/ 35 w 99"/>
                  <a:gd name="T43" fmla="*/ 277 h 314"/>
                  <a:gd name="T44" fmla="*/ 44 w 99"/>
                  <a:gd name="T45" fmla="*/ 259 h 314"/>
                  <a:gd name="T46" fmla="*/ 52 w 99"/>
                  <a:gd name="T47" fmla="*/ 240 h 314"/>
                  <a:gd name="T48" fmla="*/ 59 w 99"/>
                  <a:gd name="T49" fmla="*/ 218 h 314"/>
                  <a:gd name="T50" fmla="*/ 66 w 99"/>
                  <a:gd name="T51" fmla="*/ 196 h 314"/>
                  <a:gd name="T52" fmla="*/ 72 w 99"/>
                  <a:gd name="T53" fmla="*/ 172 h 314"/>
                  <a:gd name="T54" fmla="*/ 77 w 99"/>
                  <a:gd name="T55" fmla="*/ 149 h 314"/>
                  <a:gd name="T56" fmla="*/ 83 w 99"/>
                  <a:gd name="T57" fmla="*/ 124 h 314"/>
                  <a:gd name="T58" fmla="*/ 86 w 99"/>
                  <a:gd name="T59" fmla="*/ 101 h 314"/>
                  <a:gd name="T60" fmla="*/ 89 w 99"/>
                  <a:gd name="T61" fmla="*/ 78 h 314"/>
                  <a:gd name="T62" fmla="*/ 93 w 99"/>
                  <a:gd name="T63" fmla="*/ 57 h 314"/>
                  <a:gd name="T64" fmla="*/ 96 w 99"/>
                  <a:gd name="T65" fmla="*/ 37 h 314"/>
                  <a:gd name="T66" fmla="*/ 98 w 99"/>
                  <a:gd name="T67" fmla="*/ 18 h 314"/>
                  <a:gd name="T68" fmla="*/ 99 w 99"/>
                  <a:gd name="T69" fmla="*/ 2 h 314"/>
                  <a:gd name="T70" fmla="*/ 93 w 99"/>
                  <a:gd name="T71" fmla="*/ 4 h 314"/>
                  <a:gd name="T72" fmla="*/ 99 w 99"/>
                  <a:gd name="T73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314">
                    <a:moveTo>
                      <a:pt x="99" y="0"/>
                    </a:moveTo>
                    <a:lnTo>
                      <a:pt x="91" y="2"/>
                    </a:lnTo>
                    <a:lnTo>
                      <a:pt x="90" y="17"/>
                    </a:lnTo>
                    <a:lnTo>
                      <a:pt x="88" y="36"/>
                    </a:lnTo>
                    <a:lnTo>
                      <a:pt x="85" y="55"/>
                    </a:lnTo>
                    <a:lnTo>
                      <a:pt x="84" y="77"/>
                    </a:lnTo>
                    <a:lnTo>
                      <a:pt x="79" y="100"/>
                    </a:lnTo>
                    <a:lnTo>
                      <a:pt x="75" y="123"/>
                    </a:lnTo>
                    <a:lnTo>
                      <a:pt x="69" y="148"/>
                    </a:lnTo>
                    <a:lnTo>
                      <a:pt x="65" y="170"/>
                    </a:lnTo>
                    <a:lnTo>
                      <a:pt x="59" y="194"/>
                    </a:lnTo>
                    <a:lnTo>
                      <a:pt x="52" y="215"/>
                    </a:lnTo>
                    <a:lnTo>
                      <a:pt x="44" y="236"/>
                    </a:lnTo>
                    <a:lnTo>
                      <a:pt x="37" y="257"/>
                    </a:lnTo>
                    <a:lnTo>
                      <a:pt x="29" y="273"/>
                    </a:lnTo>
                    <a:lnTo>
                      <a:pt x="20" y="288"/>
                    </a:lnTo>
                    <a:lnTo>
                      <a:pt x="10" y="300"/>
                    </a:lnTo>
                    <a:lnTo>
                      <a:pt x="0" y="308"/>
                    </a:lnTo>
                    <a:lnTo>
                      <a:pt x="4" y="314"/>
                    </a:lnTo>
                    <a:lnTo>
                      <a:pt x="15" y="305"/>
                    </a:lnTo>
                    <a:lnTo>
                      <a:pt x="25" y="292"/>
                    </a:lnTo>
                    <a:lnTo>
                      <a:pt x="35" y="277"/>
                    </a:lnTo>
                    <a:lnTo>
                      <a:pt x="44" y="259"/>
                    </a:lnTo>
                    <a:lnTo>
                      <a:pt x="52" y="240"/>
                    </a:lnTo>
                    <a:lnTo>
                      <a:pt x="59" y="218"/>
                    </a:lnTo>
                    <a:lnTo>
                      <a:pt x="66" y="196"/>
                    </a:lnTo>
                    <a:lnTo>
                      <a:pt x="72" y="172"/>
                    </a:lnTo>
                    <a:lnTo>
                      <a:pt x="77" y="149"/>
                    </a:lnTo>
                    <a:lnTo>
                      <a:pt x="83" y="124"/>
                    </a:lnTo>
                    <a:lnTo>
                      <a:pt x="86" y="101"/>
                    </a:lnTo>
                    <a:lnTo>
                      <a:pt x="89" y="78"/>
                    </a:lnTo>
                    <a:lnTo>
                      <a:pt x="93" y="57"/>
                    </a:lnTo>
                    <a:lnTo>
                      <a:pt x="96" y="37"/>
                    </a:lnTo>
                    <a:lnTo>
                      <a:pt x="98" y="18"/>
                    </a:lnTo>
                    <a:lnTo>
                      <a:pt x="99" y="2"/>
                    </a:lnTo>
                    <a:lnTo>
                      <a:pt x="93" y="4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5" name="Freeform 2719">
                <a:extLst>
                  <a:ext uri="{FF2B5EF4-FFF2-40B4-BE49-F238E27FC236}">
                    <a16:creationId xmlns:a16="http://schemas.microsoft.com/office/drawing/2014/main" id="{829B9C63-B83B-4E78-A91A-66C62904C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321"/>
                <a:ext cx="39" cy="14"/>
              </a:xfrm>
              <a:custGeom>
                <a:avLst/>
                <a:gdLst>
                  <a:gd name="T0" fmla="*/ 117 w 117"/>
                  <a:gd name="T1" fmla="*/ 21 h 43"/>
                  <a:gd name="T2" fmla="*/ 112 w 117"/>
                  <a:gd name="T3" fmla="*/ 18 h 43"/>
                  <a:gd name="T4" fmla="*/ 101 w 117"/>
                  <a:gd name="T5" fmla="*/ 26 h 43"/>
                  <a:gd name="T6" fmla="*/ 88 w 117"/>
                  <a:gd name="T7" fmla="*/ 32 h 43"/>
                  <a:gd name="T8" fmla="*/ 75 w 117"/>
                  <a:gd name="T9" fmla="*/ 37 h 43"/>
                  <a:gd name="T10" fmla="*/ 61 w 117"/>
                  <a:gd name="T11" fmla="*/ 37 h 43"/>
                  <a:gd name="T12" fmla="*/ 47 w 117"/>
                  <a:gd name="T13" fmla="*/ 33 h 43"/>
                  <a:gd name="T14" fmla="*/ 33 w 117"/>
                  <a:gd name="T15" fmla="*/ 26 h 43"/>
                  <a:gd name="T16" fmla="*/ 18 w 117"/>
                  <a:gd name="T17" fmla="*/ 15 h 43"/>
                  <a:gd name="T18" fmla="*/ 5 w 117"/>
                  <a:gd name="T19" fmla="*/ 0 h 43"/>
                  <a:gd name="T20" fmla="*/ 0 w 117"/>
                  <a:gd name="T21" fmla="*/ 4 h 43"/>
                  <a:gd name="T22" fmla="*/ 14 w 117"/>
                  <a:gd name="T23" fmla="*/ 21 h 43"/>
                  <a:gd name="T24" fmla="*/ 29 w 117"/>
                  <a:gd name="T25" fmla="*/ 32 h 43"/>
                  <a:gd name="T26" fmla="*/ 45 w 117"/>
                  <a:gd name="T27" fmla="*/ 40 h 43"/>
                  <a:gd name="T28" fmla="*/ 61 w 117"/>
                  <a:gd name="T29" fmla="*/ 43 h 43"/>
                  <a:gd name="T30" fmla="*/ 76 w 117"/>
                  <a:gd name="T31" fmla="*/ 43 h 43"/>
                  <a:gd name="T32" fmla="*/ 91 w 117"/>
                  <a:gd name="T33" fmla="*/ 39 h 43"/>
                  <a:gd name="T34" fmla="*/ 105 w 117"/>
                  <a:gd name="T35" fmla="*/ 32 h 43"/>
                  <a:gd name="T36" fmla="*/ 116 w 117"/>
                  <a:gd name="T37" fmla="*/ 23 h 43"/>
                  <a:gd name="T38" fmla="*/ 111 w 117"/>
                  <a:gd name="T39" fmla="*/ 20 h 43"/>
                  <a:gd name="T40" fmla="*/ 117 w 117"/>
                  <a:gd name="T41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43">
                    <a:moveTo>
                      <a:pt x="117" y="21"/>
                    </a:moveTo>
                    <a:lnTo>
                      <a:pt x="112" y="18"/>
                    </a:lnTo>
                    <a:lnTo>
                      <a:pt x="101" y="26"/>
                    </a:lnTo>
                    <a:lnTo>
                      <a:pt x="88" y="32"/>
                    </a:lnTo>
                    <a:lnTo>
                      <a:pt x="75" y="37"/>
                    </a:lnTo>
                    <a:lnTo>
                      <a:pt x="61" y="37"/>
                    </a:lnTo>
                    <a:lnTo>
                      <a:pt x="47" y="33"/>
                    </a:lnTo>
                    <a:lnTo>
                      <a:pt x="33" y="26"/>
                    </a:lnTo>
                    <a:lnTo>
                      <a:pt x="18" y="15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14" y="21"/>
                    </a:lnTo>
                    <a:lnTo>
                      <a:pt x="29" y="32"/>
                    </a:lnTo>
                    <a:lnTo>
                      <a:pt x="45" y="40"/>
                    </a:lnTo>
                    <a:lnTo>
                      <a:pt x="61" y="43"/>
                    </a:lnTo>
                    <a:lnTo>
                      <a:pt x="76" y="43"/>
                    </a:lnTo>
                    <a:lnTo>
                      <a:pt x="91" y="39"/>
                    </a:lnTo>
                    <a:lnTo>
                      <a:pt x="105" y="32"/>
                    </a:lnTo>
                    <a:lnTo>
                      <a:pt x="116" y="23"/>
                    </a:lnTo>
                    <a:lnTo>
                      <a:pt x="111" y="20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6" name="Freeform 2720">
                <a:extLst>
                  <a:ext uri="{FF2B5EF4-FFF2-40B4-BE49-F238E27FC236}">
                    <a16:creationId xmlns:a16="http://schemas.microsoft.com/office/drawing/2014/main" id="{C0F9C6C5-1CAC-4413-BAFF-8A5C652C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436"/>
                <a:ext cx="84" cy="92"/>
              </a:xfrm>
              <a:custGeom>
                <a:avLst/>
                <a:gdLst>
                  <a:gd name="T0" fmla="*/ 91 w 253"/>
                  <a:gd name="T1" fmla="*/ 84 h 275"/>
                  <a:gd name="T2" fmla="*/ 97 w 253"/>
                  <a:gd name="T3" fmla="*/ 71 h 275"/>
                  <a:gd name="T4" fmla="*/ 103 w 253"/>
                  <a:gd name="T5" fmla="*/ 61 h 275"/>
                  <a:gd name="T6" fmla="*/ 111 w 253"/>
                  <a:gd name="T7" fmla="*/ 52 h 275"/>
                  <a:gd name="T8" fmla="*/ 119 w 253"/>
                  <a:gd name="T9" fmla="*/ 44 h 275"/>
                  <a:gd name="T10" fmla="*/ 126 w 253"/>
                  <a:gd name="T11" fmla="*/ 37 h 275"/>
                  <a:gd name="T12" fmla="*/ 135 w 253"/>
                  <a:gd name="T13" fmla="*/ 33 h 275"/>
                  <a:gd name="T14" fmla="*/ 145 w 253"/>
                  <a:gd name="T15" fmla="*/ 29 h 275"/>
                  <a:gd name="T16" fmla="*/ 153 w 253"/>
                  <a:gd name="T17" fmla="*/ 25 h 275"/>
                  <a:gd name="T18" fmla="*/ 165 w 253"/>
                  <a:gd name="T19" fmla="*/ 22 h 275"/>
                  <a:gd name="T20" fmla="*/ 175 w 253"/>
                  <a:gd name="T21" fmla="*/ 20 h 275"/>
                  <a:gd name="T22" fmla="*/ 187 w 253"/>
                  <a:gd name="T23" fmla="*/ 17 h 275"/>
                  <a:gd name="T24" fmla="*/ 198 w 253"/>
                  <a:gd name="T25" fmla="*/ 15 h 275"/>
                  <a:gd name="T26" fmla="*/ 210 w 253"/>
                  <a:gd name="T27" fmla="*/ 12 h 275"/>
                  <a:gd name="T28" fmla="*/ 224 w 253"/>
                  <a:gd name="T29" fmla="*/ 9 h 275"/>
                  <a:gd name="T30" fmla="*/ 239 w 253"/>
                  <a:gd name="T31" fmla="*/ 6 h 275"/>
                  <a:gd name="T32" fmla="*/ 253 w 253"/>
                  <a:gd name="T33" fmla="*/ 0 h 275"/>
                  <a:gd name="T34" fmla="*/ 246 w 253"/>
                  <a:gd name="T35" fmla="*/ 12 h 275"/>
                  <a:gd name="T36" fmla="*/ 237 w 253"/>
                  <a:gd name="T37" fmla="*/ 27 h 275"/>
                  <a:gd name="T38" fmla="*/ 225 w 253"/>
                  <a:gd name="T39" fmla="*/ 46 h 275"/>
                  <a:gd name="T40" fmla="*/ 213 w 253"/>
                  <a:gd name="T41" fmla="*/ 65 h 275"/>
                  <a:gd name="T42" fmla="*/ 197 w 253"/>
                  <a:gd name="T43" fmla="*/ 88 h 275"/>
                  <a:gd name="T44" fmla="*/ 181 w 253"/>
                  <a:gd name="T45" fmla="*/ 110 h 275"/>
                  <a:gd name="T46" fmla="*/ 165 w 253"/>
                  <a:gd name="T47" fmla="*/ 132 h 275"/>
                  <a:gd name="T48" fmla="*/ 148 w 253"/>
                  <a:gd name="T49" fmla="*/ 156 h 275"/>
                  <a:gd name="T50" fmla="*/ 132 w 253"/>
                  <a:gd name="T51" fmla="*/ 178 h 275"/>
                  <a:gd name="T52" fmla="*/ 115 w 253"/>
                  <a:gd name="T53" fmla="*/ 200 h 275"/>
                  <a:gd name="T54" fmla="*/ 101 w 253"/>
                  <a:gd name="T55" fmla="*/ 219 h 275"/>
                  <a:gd name="T56" fmla="*/ 88 w 253"/>
                  <a:gd name="T57" fmla="*/ 237 h 275"/>
                  <a:gd name="T58" fmla="*/ 76 w 253"/>
                  <a:gd name="T59" fmla="*/ 251 h 275"/>
                  <a:gd name="T60" fmla="*/ 67 w 253"/>
                  <a:gd name="T61" fmla="*/ 262 h 275"/>
                  <a:gd name="T62" fmla="*/ 61 w 253"/>
                  <a:gd name="T63" fmla="*/ 270 h 275"/>
                  <a:gd name="T64" fmla="*/ 58 w 253"/>
                  <a:gd name="T65" fmla="*/ 275 h 275"/>
                  <a:gd name="T66" fmla="*/ 8 w 253"/>
                  <a:gd name="T67" fmla="*/ 199 h 275"/>
                  <a:gd name="T68" fmla="*/ 3 w 253"/>
                  <a:gd name="T69" fmla="*/ 195 h 275"/>
                  <a:gd name="T70" fmla="*/ 0 w 253"/>
                  <a:gd name="T71" fmla="*/ 191 h 275"/>
                  <a:gd name="T72" fmla="*/ 0 w 253"/>
                  <a:gd name="T73" fmla="*/ 185 h 275"/>
                  <a:gd name="T74" fmla="*/ 2 w 253"/>
                  <a:gd name="T75" fmla="*/ 181 h 275"/>
                  <a:gd name="T76" fmla="*/ 5 w 253"/>
                  <a:gd name="T77" fmla="*/ 175 h 275"/>
                  <a:gd name="T78" fmla="*/ 11 w 253"/>
                  <a:gd name="T79" fmla="*/ 168 h 275"/>
                  <a:gd name="T80" fmla="*/ 18 w 253"/>
                  <a:gd name="T81" fmla="*/ 162 h 275"/>
                  <a:gd name="T82" fmla="*/ 24 w 253"/>
                  <a:gd name="T83" fmla="*/ 155 h 275"/>
                  <a:gd name="T84" fmla="*/ 32 w 253"/>
                  <a:gd name="T85" fmla="*/ 147 h 275"/>
                  <a:gd name="T86" fmla="*/ 41 w 253"/>
                  <a:gd name="T87" fmla="*/ 139 h 275"/>
                  <a:gd name="T88" fmla="*/ 49 w 253"/>
                  <a:gd name="T89" fmla="*/ 131 h 275"/>
                  <a:gd name="T90" fmla="*/ 58 w 253"/>
                  <a:gd name="T91" fmla="*/ 122 h 275"/>
                  <a:gd name="T92" fmla="*/ 67 w 253"/>
                  <a:gd name="T93" fmla="*/ 113 h 275"/>
                  <a:gd name="T94" fmla="*/ 75 w 253"/>
                  <a:gd name="T95" fmla="*/ 104 h 275"/>
                  <a:gd name="T96" fmla="*/ 83 w 253"/>
                  <a:gd name="T97" fmla="*/ 94 h 275"/>
                  <a:gd name="T98" fmla="*/ 91 w 253"/>
                  <a:gd name="T99" fmla="*/ 8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3" h="275">
                    <a:moveTo>
                      <a:pt x="91" y="84"/>
                    </a:moveTo>
                    <a:lnTo>
                      <a:pt x="97" y="71"/>
                    </a:lnTo>
                    <a:lnTo>
                      <a:pt x="103" y="61"/>
                    </a:lnTo>
                    <a:lnTo>
                      <a:pt x="111" y="52"/>
                    </a:lnTo>
                    <a:lnTo>
                      <a:pt x="119" y="44"/>
                    </a:lnTo>
                    <a:lnTo>
                      <a:pt x="126" y="37"/>
                    </a:lnTo>
                    <a:lnTo>
                      <a:pt x="135" y="33"/>
                    </a:lnTo>
                    <a:lnTo>
                      <a:pt x="145" y="29"/>
                    </a:lnTo>
                    <a:lnTo>
                      <a:pt x="153" y="25"/>
                    </a:lnTo>
                    <a:lnTo>
                      <a:pt x="165" y="22"/>
                    </a:lnTo>
                    <a:lnTo>
                      <a:pt x="175" y="20"/>
                    </a:lnTo>
                    <a:lnTo>
                      <a:pt x="187" y="17"/>
                    </a:lnTo>
                    <a:lnTo>
                      <a:pt x="198" y="15"/>
                    </a:lnTo>
                    <a:lnTo>
                      <a:pt x="210" y="12"/>
                    </a:lnTo>
                    <a:lnTo>
                      <a:pt x="224" y="9"/>
                    </a:lnTo>
                    <a:lnTo>
                      <a:pt x="239" y="6"/>
                    </a:lnTo>
                    <a:lnTo>
                      <a:pt x="253" y="0"/>
                    </a:lnTo>
                    <a:lnTo>
                      <a:pt x="246" y="12"/>
                    </a:lnTo>
                    <a:lnTo>
                      <a:pt x="237" y="27"/>
                    </a:lnTo>
                    <a:lnTo>
                      <a:pt x="225" y="46"/>
                    </a:lnTo>
                    <a:lnTo>
                      <a:pt x="213" y="65"/>
                    </a:lnTo>
                    <a:lnTo>
                      <a:pt x="197" y="88"/>
                    </a:lnTo>
                    <a:lnTo>
                      <a:pt x="181" y="110"/>
                    </a:lnTo>
                    <a:lnTo>
                      <a:pt x="165" y="132"/>
                    </a:lnTo>
                    <a:lnTo>
                      <a:pt x="148" y="156"/>
                    </a:lnTo>
                    <a:lnTo>
                      <a:pt x="132" y="178"/>
                    </a:lnTo>
                    <a:lnTo>
                      <a:pt x="115" y="200"/>
                    </a:lnTo>
                    <a:lnTo>
                      <a:pt x="101" y="219"/>
                    </a:lnTo>
                    <a:lnTo>
                      <a:pt x="88" y="237"/>
                    </a:lnTo>
                    <a:lnTo>
                      <a:pt x="76" y="251"/>
                    </a:lnTo>
                    <a:lnTo>
                      <a:pt x="67" y="262"/>
                    </a:lnTo>
                    <a:lnTo>
                      <a:pt x="61" y="270"/>
                    </a:lnTo>
                    <a:lnTo>
                      <a:pt x="58" y="275"/>
                    </a:lnTo>
                    <a:lnTo>
                      <a:pt x="8" y="199"/>
                    </a:lnTo>
                    <a:lnTo>
                      <a:pt x="3" y="195"/>
                    </a:lnTo>
                    <a:lnTo>
                      <a:pt x="0" y="191"/>
                    </a:lnTo>
                    <a:lnTo>
                      <a:pt x="0" y="185"/>
                    </a:lnTo>
                    <a:lnTo>
                      <a:pt x="2" y="181"/>
                    </a:lnTo>
                    <a:lnTo>
                      <a:pt x="5" y="175"/>
                    </a:lnTo>
                    <a:lnTo>
                      <a:pt x="11" y="168"/>
                    </a:lnTo>
                    <a:lnTo>
                      <a:pt x="18" y="162"/>
                    </a:lnTo>
                    <a:lnTo>
                      <a:pt x="24" y="155"/>
                    </a:lnTo>
                    <a:lnTo>
                      <a:pt x="32" y="147"/>
                    </a:lnTo>
                    <a:lnTo>
                      <a:pt x="41" y="139"/>
                    </a:lnTo>
                    <a:lnTo>
                      <a:pt x="49" y="131"/>
                    </a:lnTo>
                    <a:lnTo>
                      <a:pt x="58" y="122"/>
                    </a:lnTo>
                    <a:lnTo>
                      <a:pt x="67" y="113"/>
                    </a:lnTo>
                    <a:lnTo>
                      <a:pt x="75" y="104"/>
                    </a:lnTo>
                    <a:lnTo>
                      <a:pt x="83" y="94"/>
                    </a:lnTo>
                    <a:lnTo>
                      <a:pt x="91" y="84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7" name="Freeform 2721">
                <a:extLst>
                  <a:ext uri="{FF2B5EF4-FFF2-40B4-BE49-F238E27FC236}">
                    <a16:creationId xmlns:a16="http://schemas.microsoft.com/office/drawing/2014/main" id="{10F37E27-FA67-4F34-9039-32BFDCC4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435"/>
                <a:ext cx="56" cy="29"/>
              </a:xfrm>
              <a:custGeom>
                <a:avLst/>
                <a:gdLst>
                  <a:gd name="T0" fmla="*/ 169 w 169"/>
                  <a:gd name="T1" fmla="*/ 4 h 88"/>
                  <a:gd name="T2" fmla="*/ 164 w 169"/>
                  <a:gd name="T3" fmla="*/ 0 h 88"/>
                  <a:gd name="T4" fmla="*/ 152 w 169"/>
                  <a:gd name="T5" fmla="*/ 4 h 88"/>
                  <a:gd name="T6" fmla="*/ 136 w 169"/>
                  <a:gd name="T7" fmla="*/ 9 h 88"/>
                  <a:gd name="T8" fmla="*/ 123 w 169"/>
                  <a:gd name="T9" fmla="*/ 12 h 88"/>
                  <a:gd name="T10" fmla="*/ 111 w 169"/>
                  <a:gd name="T11" fmla="*/ 14 h 88"/>
                  <a:gd name="T12" fmla="*/ 99 w 169"/>
                  <a:gd name="T13" fmla="*/ 16 h 88"/>
                  <a:gd name="T14" fmla="*/ 88 w 169"/>
                  <a:gd name="T15" fmla="*/ 19 h 88"/>
                  <a:gd name="T16" fmla="*/ 76 w 169"/>
                  <a:gd name="T17" fmla="*/ 21 h 88"/>
                  <a:gd name="T18" fmla="*/ 65 w 169"/>
                  <a:gd name="T19" fmla="*/ 24 h 88"/>
                  <a:gd name="T20" fmla="*/ 57 w 169"/>
                  <a:gd name="T21" fmla="*/ 28 h 88"/>
                  <a:gd name="T22" fmla="*/ 47 w 169"/>
                  <a:gd name="T23" fmla="*/ 32 h 88"/>
                  <a:gd name="T24" fmla="*/ 37 w 169"/>
                  <a:gd name="T25" fmla="*/ 38 h 88"/>
                  <a:gd name="T26" fmla="*/ 30 w 169"/>
                  <a:gd name="T27" fmla="*/ 43 h 88"/>
                  <a:gd name="T28" fmla="*/ 21 w 169"/>
                  <a:gd name="T29" fmla="*/ 51 h 88"/>
                  <a:gd name="T30" fmla="*/ 14 w 169"/>
                  <a:gd name="T31" fmla="*/ 61 h 88"/>
                  <a:gd name="T32" fmla="*/ 7 w 169"/>
                  <a:gd name="T33" fmla="*/ 71 h 88"/>
                  <a:gd name="T34" fmla="*/ 0 w 169"/>
                  <a:gd name="T35" fmla="*/ 85 h 88"/>
                  <a:gd name="T36" fmla="*/ 7 w 169"/>
                  <a:gd name="T37" fmla="*/ 88 h 88"/>
                  <a:gd name="T38" fmla="*/ 12 w 169"/>
                  <a:gd name="T39" fmla="*/ 75 h 88"/>
                  <a:gd name="T40" fmla="*/ 19 w 169"/>
                  <a:gd name="T41" fmla="*/ 65 h 88"/>
                  <a:gd name="T42" fmla="*/ 27 w 169"/>
                  <a:gd name="T43" fmla="*/ 56 h 88"/>
                  <a:gd name="T44" fmla="*/ 35 w 169"/>
                  <a:gd name="T45" fmla="*/ 49 h 88"/>
                  <a:gd name="T46" fmla="*/ 42 w 169"/>
                  <a:gd name="T47" fmla="*/ 43 h 88"/>
                  <a:gd name="T48" fmla="*/ 51 w 169"/>
                  <a:gd name="T49" fmla="*/ 39 h 88"/>
                  <a:gd name="T50" fmla="*/ 60 w 169"/>
                  <a:gd name="T51" fmla="*/ 34 h 88"/>
                  <a:gd name="T52" fmla="*/ 69 w 169"/>
                  <a:gd name="T53" fmla="*/ 31 h 88"/>
                  <a:gd name="T54" fmla="*/ 79 w 169"/>
                  <a:gd name="T55" fmla="*/ 29 h 88"/>
                  <a:gd name="T56" fmla="*/ 89 w 169"/>
                  <a:gd name="T57" fmla="*/ 27 h 88"/>
                  <a:gd name="T58" fmla="*/ 101 w 169"/>
                  <a:gd name="T59" fmla="*/ 23 h 88"/>
                  <a:gd name="T60" fmla="*/ 112 w 169"/>
                  <a:gd name="T61" fmla="*/ 21 h 88"/>
                  <a:gd name="T62" fmla="*/ 125 w 169"/>
                  <a:gd name="T63" fmla="*/ 19 h 88"/>
                  <a:gd name="T64" fmla="*/ 138 w 169"/>
                  <a:gd name="T65" fmla="*/ 15 h 88"/>
                  <a:gd name="T66" fmla="*/ 153 w 169"/>
                  <a:gd name="T67" fmla="*/ 12 h 88"/>
                  <a:gd name="T68" fmla="*/ 167 w 169"/>
                  <a:gd name="T69" fmla="*/ 6 h 88"/>
                  <a:gd name="T70" fmla="*/ 162 w 169"/>
                  <a:gd name="T71" fmla="*/ 2 h 88"/>
                  <a:gd name="T72" fmla="*/ 169 w 169"/>
                  <a:gd name="T7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" h="88">
                    <a:moveTo>
                      <a:pt x="169" y="4"/>
                    </a:moveTo>
                    <a:lnTo>
                      <a:pt x="164" y="0"/>
                    </a:lnTo>
                    <a:lnTo>
                      <a:pt x="152" y="4"/>
                    </a:lnTo>
                    <a:lnTo>
                      <a:pt x="136" y="9"/>
                    </a:lnTo>
                    <a:lnTo>
                      <a:pt x="123" y="12"/>
                    </a:lnTo>
                    <a:lnTo>
                      <a:pt x="111" y="14"/>
                    </a:lnTo>
                    <a:lnTo>
                      <a:pt x="99" y="16"/>
                    </a:lnTo>
                    <a:lnTo>
                      <a:pt x="88" y="19"/>
                    </a:lnTo>
                    <a:lnTo>
                      <a:pt x="76" y="21"/>
                    </a:lnTo>
                    <a:lnTo>
                      <a:pt x="65" y="24"/>
                    </a:lnTo>
                    <a:lnTo>
                      <a:pt x="57" y="28"/>
                    </a:lnTo>
                    <a:lnTo>
                      <a:pt x="47" y="32"/>
                    </a:lnTo>
                    <a:lnTo>
                      <a:pt x="37" y="38"/>
                    </a:lnTo>
                    <a:lnTo>
                      <a:pt x="30" y="43"/>
                    </a:lnTo>
                    <a:lnTo>
                      <a:pt x="21" y="51"/>
                    </a:lnTo>
                    <a:lnTo>
                      <a:pt x="14" y="61"/>
                    </a:lnTo>
                    <a:lnTo>
                      <a:pt x="7" y="71"/>
                    </a:lnTo>
                    <a:lnTo>
                      <a:pt x="0" y="85"/>
                    </a:lnTo>
                    <a:lnTo>
                      <a:pt x="7" y="88"/>
                    </a:lnTo>
                    <a:lnTo>
                      <a:pt x="12" y="75"/>
                    </a:lnTo>
                    <a:lnTo>
                      <a:pt x="19" y="65"/>
                    </a:lnTo>
                    <a:lnTo>
                      <a:pt x="27" y="56"/>
                    </a:lnTo>
                    <a:lnTo>
                      <a:pt x="35" y="49"/>
                    </a:lnTo>
                    <a:lnTo>
                      <a:pt x="42" y="43"/>
                    </a:lnTo>
                    <a:lnTo>
                      <a:pt x="51" y="39"/>
                    </a:lnTo>
                    <a:lnTo>
                      <a:pt x="60" y="34"/>
                    </a:lnTo>
                    <a:lnTo>
                      <a:pt x="69" y="31"/>
                    </a:lnTo>
                    <a:lnTo>
                      <a:pt x="79" y="29"/>
                    </a:lnTo>
                    <a:lnTo>
                      <a:pt x="89" y="27"/>
                    </a:lnTo>
                    <a:lnTo>
                      <a:pt x="101" y="23"/>
                    </a:lnTo>
                    <a:lnTo>
                      <a:pt x="112" y="21"/>
                    </a:lnTo>
                    <a:lnTo>
                      <a:pt x="125" y="19"/>
                    </a:lnTo>
                    <a:lnTo>
                      <a:pt x="138" y="15"/>
                    </a:lnTo>
                    <a:lnTo>
                      <a:pt x="153" y="12"/>
                    </a:lnTo>
                    <a:lnTo>
                      <a:pt x="167" y="6"/>
                    </a:lnTo>
                    <a:lnTo>
                      <a:pt x="162" y="2"/>
                    </a:lnTo>
                    <a:lnTo>
                      <a:pt x="16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8" name="Freeform 2722">
                <a:extLst>
                  <a:ext uri="{FF2B5EF4-FFF2-40B4-BE49-F238E27FC236}">
                    <a16:creationId xmlns:a16="http://schemas.microsoft.com/office/drawing/2014/main" id="{DCD22DE1-6F37-433C-AC29-6ABE7D3F0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435"/>
                <a:ext cx="67" cy="93"/>
              </a:xfrm>
              <a:custGeom>
                <a:avLst/>
                <a:gdLst>
                  <a:gd name="T0" fmla="*/ 0 w 200"/>
                  <a:gd name="T1" fmla="*/ 278 h 279"/>
                  <a:gd name="T2" fmla="*/ 5 w 200"/>
                  <a:gd name="T3" fmla="*/ 279 h 279"/>
                  <a:gd name="T4" fmla="*/ 9 w 200"/>
                  <a:gd name="T5" fmla="*/ 275 h 279"/>
                  <a:gd name="T6" fmla="*/ 14 w 200"/>
                  <a:gd name="T7" fmla="*/ 266 h 279"/>
                  <a:gd name="T8" fmla="*/ 23 w 200"/>
                  <a:gd name="T9" fmla="*/ 256 h 279"/>
                  <a:gd name="T10" fmla="*/ 35 w 200"/>
                  <a:gd name="T11" fmla="*/ 240 h 279"/>
                  <a:gd name="T12" fmla="*/ 48 w 200"/>
                  <a:gd name="T13" fmla="*/ 222 h 279"/>
                  <a:gd name="T14" fmla="*/ 63 w 200"/>
                  <a:gd name="T15" fmla="*/ 203 h 279"/>
                  <a:gd name="T16" fmla="*/ 78 w 200"/>
                  <a:gd name="T17" fmla="*/ 181 h 279"/>
                  <a:gd name="T18" fmla="*/ 95 w 200"/>
                  <a:gd name="T19" fmla="*/ 159 h 279"/>
                  <a:gd name="T20" fmla="*/ 112 w 200"/>
                  <a:gd name="T21" fmla="*/ 135 h 279"/>
                  <a:gd name="T22" fmla="*/ 129 w 200"/>
                  <a:gd name="T23" fmla="*/ 113 h 279"/>
                  <a:gd name="T24" fmla="*/ 144 w 200"/>
                  <a:gd name="T25" fmla="*/ 90 h 279"/>
                  <a:gd name="T26" fmla="*/ 160 w 200"/>
                  <a:gd name="T27" fmla="*/ 68 h 279"/>
                  <a:gd name="T28" fmla="*/ 172 w 200"/>
                  <a:gd name="T29" fmla="*/ 49 h 279"/>
                  <a:gd name="T30" fmla="*/ 184 w 200"/>
                  <a:gd name="T31" fmla="*/ 31 h 279"/>
                  <a:gd name="T32" fmla="*/ 193 w 200"/>
                  <a:gd name="T33" fmla="*/ 15 h 279"/>
                  <a:gd name="T34" fmla="*/ 200 w 200"/>
                  <a:gd name="T35" fmla="*/ 3 h 279"/>
                  <a:gd name="T36" fmla="*/ 193 w 200"/>
                  <a:gd name="T37" fmla="*/ 0 h 279"/>
                  <a:gd name="T38" fmla="*/ 188 w 200"/>
                  <a:gd name="T39" fmla="*/ 12 h 279"/>
                  <a:gd name="T40" fmla="*/ 178 w 200"/>
                  <a:gd name="T41" fmla="*/ 27 h 279"/>
                  <a:gd name="T42" fmla="*/ 167 w 200"/>
                  <a:gd name="T43" fmla="*/ 45 h 279"/>
                  <a:gd name="T44" fmla="*/ 153 w 200"/>
                  <a:gd name="T45" fmla="*/ 64 h 279"/>
                  <a:gd name="T46" fmla="*/ 139 w 200"/>
                  <a:gd name="T47" fmla="*/ 86 h 279"/>
                  <a:gd name="T48" fmla="*/ 123 w 200"/>
                  <a:gd name="T49" fmla="*/ 109 h 279"/>
                  <a:gd name="T50" fmla="*/ 106 w 200"/>
                  <a:gd name="T51" fmla="*/ 131 h 279"/>
                  <a:gd name="T52" fmla="*/ 89 w 200"/>
                  <a:gd name="T53" fmla="*/ 155 h 279"/>
                  <a:gd name="T54" fmla="*/ 73 w 200"/>
                  <a:gd name="T55" fmla="*/ 178 h 279"/>
                  <a:gd name="T56" fmla="*/ 57 w 200"/>
                  <a:gd name="T57" fmla="*/ 198 h 279"/>
                  <a:gd name="T58" fmla="*/ 41 w 200"/>
                  <a:gd name="T59" fmla="*/ 217 h 279"/>
                  <a:gd name="T60" fmla="*/ 29 w 200"/>
                  <a:gd name="T61" fmla="*/ 236 h 279"/>
                  <a:gd name="T62" fmla="*/ 18 w 200"/>
                  <a:gd name="T63" fmla="*/ 251 h 279"/>
                  <a:gd name="T64" fmla="*/ 9 w 200"/>
                  <a:gd name="T65" fmla="*/ 262 h 279"/>
                  <a:gd name="T66" fmla="*/ 2 w 200"/>
                  <a:gd name="T67" fmla="*/ 270 h 279"/>
                  <a:gd name="T68" fmla="*/ 0 w 200"/>
                  <a:gd name="T69" fmla="*/ 272 h 279"/>
                  <a:gd name="T70" fmla="*/ 5 w 200"/>
                  <a:gd name="T71" fmla="*/ 273 h 279"/>
                  <a:gd name="T72" fmla="*/ 0 w 200"/>
                  <a:gd name="T7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0" h="279">
                    <a:moveTo>
                      <a:pt x="0" y="278"/>
                    </a:moveTo>
                    <a:lnTo>
                      <a:pt x="5" y="279"/>
                    </a:lnTo>
                    <a:lnTo>
                      <a:pt x="9" y="275"/>
                    </a:lnTo>
                    <a:lnTo>
                      <a:pt x="14" y="266"/>
                    </a:lnTo>
                    <a:lnTo>
                      <a:pt x="23" y="256"/>
                    </a:lnTo>
                    <a:lnTo>
                      <a:pt x="35" y="240"/>
                    </a:lnTo>
                    <a:lnTo>
                      <a:pt x="48" y="222"/>
                    </a:lnTo>
                    <a:lnTo>
                      <a:pt x="63" y="203"/>
                    </a:lnTo>
                    <a:lnTo>
                      <a:pt x="78" y="181"/>
                    </a:lnTo>
                    <a:lnTo>
                      <a:pt x="95" y="159"/>
                    </a:lnTo>
                    <a:lnTo>
                      <a:pt x="112" y="135"/>
                    </a:lnTo>
                    <a:lnTo>
                      <a:pt x="129" y="113"/>
                    </a:lnTo>
                    <a:lnTo>
                      <a:pt x="144" y="90"/>
                    </a:lnTo>
                    <a:lnTo>
                      <a:pt x="160" y="68"/>
                    </a:lnTo>
                    <a:lnTo>
                      <a:pt x="172" y="49"/>
                    </a:lnTo>
                    <a:lnTo>
                      <a:pt x="184" y="31"/>
                    </a:lnTo>
                    <a:lnTo>
                      <a:pt x="193" y="15"/>
                    </a:lnTo>
                    <a:lnTo>
                      <a:pt x="200" y="3"/>
                    </a:lnTo>
                    <a:lnTo>
                      <a:pt x="193" y="0"/>
                    </a:lnTo>
                    <a:lnTo>
                      <a:pt x="188" y="12"/>
                    </a:lnTo>
                    <a:lnTo>
                      <a:pt x="178" y="27"/>
                    </a:lnTo>
                    <a:lnTo>
                      <a:pt x="167" y="45"/>
                    </a:lnTo>
                    <a:lnTo>
                      <a:pt x="153" y="64"/>
                    </a:lnTo>
                    <a:lnTo>
                      <a:pt x="139" y="86"/>
                    </a:lnTo>
                    <a:lnTo>
                      <a:pt x="123" y="109"/>
                    </a:lnTo>
                    <a:lnTo>
                      <a:pt x="106" y="131"/>
                    </a:lnTo>
                    <a:lnTo>
                      <a:pt x="89" y="155"/>
                    </a:lnTo>
                    <a:lnTo>
                      <a:pt x="73" y="178"/>
                    </a:lnTo>
                    <a:lnTo>
                      <a:pt x="57" y="198"/>
                    </a:lnTo>
                    <a:lnTo>
                      <a:pt x="41" y="217"/>
                    </a:lnTo>
                    <a:lnTo>
                      <a:pt x="29" y="236"/>
                    </a:lnTo>
                    <a:lnTo>
                      <a:pt x="18" y="251"/>
                    </a:lnTo>
                    <a:lnTo>
                      <a:pt x="9" y="262"/>
                    </a:lnTo>
                    <a:lnTo>
                      <a:pt x="2" y="270"/>
                    </a:lnTo>
                    <a:lnTo>
                      <a:pt x="0" y="272"/>
                    </a:lnTo>
                    <a:lnTo>
                      <a:pt x="5" y="273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9" name="Freeform 2723">
                <a:extLst>
                  <a:ext uri="{FF2B5EF4-FFF2-40B4-BE49-F238E27FC236}">
                    <a16:creationId xmlns:a16="http://schemas.microsoft.com/office/drawing/2014/main" id="{0ABE5164-4F26-4E0B-BC78-AC23102C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501"/>
                <a:ext cx="19" cy="27"/>
              </a:xfrm>
              <a:custGeom>
                <a:avLst/>
                <a:gdLst>
                  <a:gd name="T0" fmla="*/ 1 w 56"/>
                  <a:gd name="T1" fmla="*/ 6 h 81"/>
                  <a:gd name="T2" fmla="*/ 0 w 56"/>
                  <a:gd name="T3" fmla="*/ 5 h 81"/>
                  <a:gd name="T4" fmla="*/ 51 w 56"/>
                  <a:gd name="T5" fmla="*/ 81 h 81"/>
                  <a:gd name="T6" fmla="*/ 56 w 56"/>
                  <a:gd name="T7" fmla="*/ 75 h 81"/>
                  <a:gd name="T8" fmla="*/ 6 w 56"/>
                  <a:gd name="T9" fmla="*/ 0 h 81"/>
                  <a:gd name="T10" fmla="*/ 6 w 56"/>
                  <a:gd name="T11" fmla="*/ 0 h 81"/>
                  <a:gd name="T12" fmla="*/ 1 w 56"/>
                  <a:gd name="T13" fmla="*/ 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1">
                    <a:moveTo>
                      <a:pt x="1" y="6"/>
                    </a:moveTo>
                    <a:lnTo>
                      <a:pt x="0" y="5"/>
                    </a:lnTo>
                    <a:lnTo>
                      <a:pt x="51" y="81"/>
                    </a:lnTo>
                    <a:lnTo>
                      <a:pt x="56" y="7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0" name="Freeform 2724">
                <a:extLst>
                  <a:ext uri="{FF2B5EF4-FFF2-40B4-BE49-F238E27FC236}">
                    <a16:creationId xmlns:a16="http://schemas.microsoft.com/office/drawing/2014/main" id="{DBA01227-2D7E-478C-A2DF-70D32F74E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4"/>
                <a:ext cx="32" cy="39"/>
              </a:xfrm>
              <a:custGeom>
                <a:avLst/>
                <a:gdLst>
                  <a:gd name="T0" fmla="*/ 90 w 97"/>
                  <a:gd name="T1" fmla="*/ 0 h 118"/>
                  <a:gd name="T2" fmla="*/ 90 w 97"/>
                  <a:gd name="T3" fmla="*/ 0 h 118"/>
                  <a:gd name="T4" fmla="*/ 83 w 97"/>
                  <a:gd name="T5" fmla="*/ 9 h 118"/>
                  <a:gd name="T6" fmla="*/ 76 w 97"/>
                  <a:gd name="T7" fmla="*/ 19 h 118"/>
                  <a:gd name="T8" fmla="*/ 67 w 97"/>
                  <a:gd name="T9" fmla="*/ 29 h 118"/>
                  <a:gd name="T10" fmla="*/ 59 w 97"/>
                  <a:gd name="T11" fmla="*/ 38 h 118"/>
                  <a:gd name="T12" fmla="*/ 50 w 97"/>
                  <a:gd name="T13" fmla="*/ 46 h 118"/>
                  <a:gd name="T14" fmla="*/ 42 w 97"/>
                  <a:gd name="T15" fmla="*/ 54 h 118"/>
                  <a:gd name="T16" fmla="*/ 34 w 97"/>
                  <a:gd name="T17" fmla="*/ 62 h 118"/>
                  <a:gd name="T18" fmla="*/ 25 w 97"/>
                  <a:gd name="T19" fmla="*/ 70 h 118"/>
                  <a:gd name="T20" fmla="*/ 17 w 97"/>
                  <a:gd name="T21" fmla="*/ 76 h 118"/>
                  <a:gd name="T22" fmla="*/ 12 w 97"/>
                  <a:gd name="T23" fmla="*/ 83 h 118"/>
                  <a:gd name="T24" fmla="*/ 6 w 97"/>
                  <a:gd name="T25" fmla="*/ 90 h 118"/>
                  <a:gd name="T26" fmla="*/ 3 w 97"/>
                  <a:gd name="T27" fmla="*/ 96 h 118"/>
                  <a:gd name="T28" fmla="*/ 0 w 97"/>
                  <a:gd name="T29" fmla="*/ 102 h 118"/>
                  <a:gd name="T30" fmla="*/ 0 w 97"/>
                  <a:gd name="T31" fmla="*/ 108 h 118"/>
                  <a:gd name="T32" fmla="*/ 4 w 97"/>
                  <a:gd name="T33" fmla="*/ 114 h 118"/>
                  <a:gd name="T34" fmla="*/ 9 w 97"/>
                  <a:gd name="T35" fmla="*/ 118 h 118"/>
                  <a:gd name="T36" fmla="*/ 14 w 97"/>
                  <a:gd name="T37" fmla="*/ 112 h 118"/>
                  <a:gd name="T38" fmla="*/ 9 w 97"/>
                  <a:gd name="T39" fmla="*/ 109 h 118"/>
                  <a:gd name="T40" fmla="*/ 7 w 97"/>
                  <a:gd name="T41" fmla="*/ 107 h 118"/>
                  <a:gd name="T42" fmla="*/ 7 w 97"/>
                  <a:gd name="T43" fmla="*/ 103 h 118"/>
                  <a:gd name="T44" fmla="*/ 9 w 97"/>
                  <a:gd name="T45" fmla="*/ 99 h 118"/>
                  <a:gd name="T46" fmla="*/ 12 w 97"/>
                  <a:gd name="T47" fmla="*/ 94 h 118"/>
                  <a:gd name="T48" fmla="*/ 17 w 97"/>
                  <a:gd name="T49" fmla="*/ 88 h 118"/>
                  <a:gd name="T50" fmla="*/ 24 w 97"/>
                  <a:gd name="T51" fmla="*/ 82 h 118"/>
                  <a:gd name="T52" fmla="*/ 31 w 97"/>
                  <a:gd name="T53" fmla="*/ 75 h 118"/>
                  <a:gd name="T54" fmla="*/ 39 w 97"/>
                  <a:gd name="T55" fmla="*/ 67 h 118"/>
                  <a:gd name="T56" fmla="*/ 46 w 97"/>
                  <a:gd name="T57" fmla="*/ 59 h 118"/>
                  <a:gd name="T58" fmla="*/ 55 w 97"/>
                  <a:gd name="T59" fmla="*/ 53 h 118"/>
                  <a:gd name="T60" fmla="*/ 64 w 97"/>
                  <a:gd name="T61" fmla="*/ 43 h 118"/>
                  <a:gd name="T62" fmla="*/ 73 w 97"/>
                  <a:gd name="T63" fmla="*/ 34 h 118"/>
                  <a:gd name="T64" fmla="*/ 81 w 97"/>
                  <a:gd name="T65" fmla="*/ 24 h 118"/>
                  <a:gd name="T66" fmla="*/ 89 w 97"/>
                  <a:gd name="T67" fmla="*/ 13 h 118"/>
                  <a:gd name="T68" fmla="*/ 96 w 97"/>
                  <a:gd name="T69" fmla="*/ 5 h 118"/>
                  <a:gd name="T70" fmla="*/ 97 w 97"/>
                  <a:gd name="T71" fmla="*/ 3 h 118"/>
                  <a:gd name="T72" fmla="*/ 90 w 97"/>
                  <a:gd name="T7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18">
                    <a:moveTo>
                      <a:pt x="90" y="0"/>
                    </a:moveTo>
                    <a:lnTo>
                      <a:pt x="90" y="0"/>
                    </a:lnTo>
                    <a:lnTo>
                      <a:pt x="83" y="9"/>
                    </a:lnTo>
                    <a:lnTo>
                      <a:pt x="76" y="19"/>
                    </a:lnTo>
                    <a:lnTo>
                      <a:pt x="67" y="29"/>
                    </a:lnTo>
                    <a:lnTo>
                      <a:pt x="59" y="38"/>
                    </a:lnTo>
                    <a:lnTo>
                      <a:pt x="50" y="46"/>
                    </a:lnTo>
                    <a:lnTo>
                      <a:pt x="42" y="54"/>
                    </a:lnTo>
                    <a:lnTo>
                      <a:pt x="34" y="62"/>
                    </a:lnTo>
                    <a:lnTo>
                      <a:pt x="25" y="70"/>
                    </a:lnTo>
                    <a:lnTo>
                      <a:pt x="17" y="76"/>
                    </a:lnTo>
                    <a:lnTo>
                      <a:pt x="12" y="83"/>
                    </a:lnTo>
                    <a:lnTo>
                      <a:pt x="6" y="90"/>
                    </a:lnTo>
                    <a:lnTo>
                      <a:pt x="3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4" y="114"/>
                    </a:lnTo>
                    <a:lnTo>
                      <a:pt x="9" y="118"/>
                    </a:lnTo>
                    <a:lnTo>
                      <a:pt x="14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7" y="103"/>
                    </a:lnTo>
                    <a:lnTo>
                      <a:pt x="9" y="99"/>
                    </a:lnTo>
                    <a:lnTo>
                      <a:pt x="12" y="94"/>
                    </a:lnTo>
                    <a:lnTo>
                      <a:pt x="17" y="88"/>
                    </a:lnTo>
                    <a:lnTo>
                      <a:pt x="24" y="82"/>
                    </a:lnTo>
                    <a:lnTo>
                      <a:pt x="31" y="75"/>
                    </a:lnTo>
                    <a:lnTo>
                      <a:pt x="39" y="67"/>
                    </a:lnTo>
                    <a:lnTo>
                      <a:pt x="46" y="59"/>
                    </a:lnTo>
                    <a:lnTo>
                      <a:pt x="55" y="53"/>
                    </a:lnTo>
                    <a:lnTo>
                      <a:pt x="64" y="43"/>
                    </a:lnTo>
                    <a:lnTo>
                      <a:pt x="73" y="34"/>
                    </a:lnTo>
                    <a:lnTo>
                      <a:pt x="81" y="24"/>
                    </a:lnTo>
                    <a:lnTo>
                      <a:pt x="89" y="13"/>
                    </a:lnTo>
                    <a:lnTo>
                      <a:pt x="96" y="5"/>
                    </a:lnTo>
                    <a:lnTo>
                      <a:pt x="97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1" name="Freeform 2725">
                <a:extLst>
                  <a:ext uri="{FF2B5EF4-FFF2-40B4-BE49-F238E27FC236}">
                    <a16:creationId xmlns:a16="http://schemas.microsoft.com/office/drawing/2014/main" id="{80CEC16C-C243-4AAA-99F2-8C081C113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28"/>
                <a:ext cx="34" cy="87"/>
              </a:xfrm>
              <a:custGeom>
                <a:avLst/>
                <a:gdLst>
                  <a:gd name="T0" fmla="*/ 103 w 103"/>
                  <a:gd name="T1" fmla="*/ 0 h 262"/>
                  <a:gd name="T2" fmla="*/ 94 w 103"/>
                  <a:gd name="T3" fmla="*/ 8 h 262"/>
                  <a:gd name="T4" fmla="*/ 83 w 103"/>
                  <a:gd name="T5" fmla="*/ 19 h 262"/>
                  <a:gd name="T6" fmla="*/ 73 w 103"/>
                  <a:gd name="T7" fmla="*/ 31 h 262"/>
                  <a:gd name="T8" fmla="*/ 63 w 103"/>
                  <a:gd name="T9" fmla="*/ 46 h 262"/>
                  <a:gd name="T10" fmla="*/ 52 w 103"/>
                  <a:gd name="T11" fmla="*/ 63 h 262"/>
                  <a:gd name="T12" fmla="*/ 43 w 103"/>
                  <a:gd name="T13" fmla="*/ 79 h 262"/>
                  <a:gd name="T14" fmla="*/ 32 w 103"/>
                  <a:gd name="T15" fmla="*/ 98 h 262"/>
                  <a:gd name="T16" fmla="*/ 23 w 103"/>
                  <a:gd name="T17" fmla="*/ 118 h 262"/>
                  <a:gd name="T18" fmla="*/ 17 w 103"/>
                  <a:gd name="T19" fmla="*/ 138 h 262"/>
                  <a:gd name="T20" fmla="*/ 10 w 103"/>
                  <a:gd name="T21" fmla="*/ 157 h 262"/>
                  <a:gd name="T22" fmla="*/ 6 w 103"/>
                  <a:gd name="T23" fmla="*/ 176 h 262"/>
                  <a:gd name="T24" fmla="*/ 2 w 103"/>
                  <a:gd name="T25" fmla="*/ 195 h 262"/>
                  <a:gd name="T26" fmla="*/ 0 w 103"/>
                  <a:gd name="T27" fmla="*/ 214 h 262"/>
                  <a:gd name="T28" fmla="*/ 0 w 103"/>
                  <a:gd name="T29" fmla="*/ 232 h 262"/>
                  <a:gd name="T30" fmla="*/ 3 w 103"/>
                  <a:gd name="T31" fmla="*/ 248 h 262"/>
                  <a:gd name="T32" fmla="*/ 9 w 103"/>
                  <a:gd name="T33" fmla="*/ 262 h 262"/>
                  <a:gd name="T34" fmla="*/ 15 w 103"/>
                  <a:gd name="T35" fmla="*/ 250 h 262"/>
                  <a:gd name="T36" fmla="*/ 21 w 103"/>
                  <a:gd name="T37" fmla="*/ 238 h 262"/>
                  <a:gd name="T38" fmla="*/ 28 w 103"/>
                  <a:gd name="T39" fmla="*/ 222 h 262"/>
                  <a:gd name="T40" fmla="*/ 36 w 103"/>
                  <a:gd name="T41" fmla="*/ 207 h 262"/>
                  <a:gd name="T42" fmla="*/ 44 w 103"/>
                  <a:gd name="T43" fmla="*/ 192 h 262"/>
                  <a:gd name="T44" fmla="*/ 52 w 103"/>
                  <a:gd name="T45" fmla="*/ 176 h 262"/>
                  <a:gd name="T46" fmla="*/ 59 w 103"/>
                  <a:gd name="T47" fmla="*/ 159 h 262"/>
                  <a:gd name="T48" fmla="*/ 67 w 103"/>
                  <a:gd name="T49" fmla="*/ 142 h 262"/>
                  <a:gd name="T50" fmla="*/ 74 w 103"/>
                  <a:gd name="T51" fmla="*/ 124 h 262"/>
                  <a:gd name="T52" fmla="*/ 82 w 103"/>
                  <a:gd name="T53" fmla="*/ 106 h 262"/>
                  <a:gd name="T54" fmla="*/ 89 w 103"/>
                  <a:gd name="T55" fmla="*/ 89 h 262"/>
                  <a:gd name="T56" fmla="*/ 94 w 103"/>
                  <a:gd name="T57" fmla="*/ 72 h 262"/>
                  <a:gd name="T58" fmla="*/ 99 w 103"/>
                  <a:gd name="T59" fmla="*/ 52 h 262"/>
                  <a:gd name="T60" fmla="*/ 101 w 103"/>
                  <a:gd name="T61" fmla="*/ 36 h 262"/>
                  <a:gd name="T62" fmla="*/ 103 w 103"/>
                  <a:gd name="T63" fmla="*/ 18 h 262"/>
                  <a:gd name="T64" fmla="*/ 103 w 103"/>
                  <a:gd name="T6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262">
                    <a:moveTo>
                      <a:pt x="103" y="0"/>
                    </a:moveTo>
                    <a:lnTo>
                      <a:pt x="94" y="8"/>
                    </a:lnTo>
                    <a:lnTo>
                      <a:pt x="83" y="19"/>
                    </a:lnTo>
                    <a:lnTo>
                      <a:pt x="73" y="31"/>
                    </a:lnTo>
                    <a:lnTo>
                      <a:pt x="63" y="46"/>
                    </a:lnTo>
                    <a:lnTo>
                      <a:pt x="52" y="63"/>
                    </a:lnTo>
                    <a:lnTo>
                      <a:pt x="43" y="79"/>
                    </a:lnTo>
                    <a:lnTo>
                      <a:pt x="32" y="98"/>
                    </a:lnTo>
                    <a:lnTo>
                      <a:pt x="23" y="118"/>
                    </a:lnTo>
                    <a:lnTo>
                      <a:pt x="17" y="138"/>
                    </a:lnTo>
                    <a:lnTo>
                      <a:pt x="10" y="157"/>
                    </a:lnTo>
                    <a:lnTo>
                      <a:pt x="6" y="176"/>
                    </a:lnTo>
                    <a:lnTo>
                      <a:pt x="2" y="195"/>
                    </a:lnTo>
                    <a:lnTo>
                      <a:pt x="0" y="214"/>
                    </a:lnTo>
                    <a:lnTo>
                      <a:pt x="0" y="232"/>
                    </a:lnTo>
                    <a:lnTo>
                      <a:pt x="3" y="248"/>
                    </a:lnTo>
                    <a:lnTo>
                      <a:pt x="9" y="262"/>
                    </a:lnTo>
                    <a:lnTo>
                      <a:pt x="15" y="250"/>
                    </a:lnTo>
                    <a:lnTo>
                      <a:pt x="21" y="238"/>
                    </a:lnTo>
                    <a:lnTo>
                      <a:pt x="28" y="222"/>
                    </a:lnTo>
                    <a:lnTo>
                      <a:pt x="36" y="207"/>
                    </a:lnTo>
                    <a:lnTo>
                      <a:pt x="44" y="192"/>
                    </a:lnTo>
                    <a:lnTo>
                      <a:pt x="52" y="176"/>
                    </a:lnTo>
                    <a:lnTo>
                      <a:pt x="59" y="159"/>
                    </a:lnTo>
                    <a:lnTo>
                      <a:pt x="67" y="142"/>
                    </a:lnTo>
                    <a:lnTo>
                      <a:pt x="74" y="124"/>
                    </a:lnTo>
                    <a:lnTo>
                      <a:pt x="82" y="106"/>
                    </a:lnTo>
                    <a:lnTo>
                      <a:pt x="89" y="89"/>
                    </a:lnTo>
                    <a:lnTo>
                      <a:pt x="94" y="72"/>
                    </a:lnTo>
                    <a:lnTo>
                      <a:pt x="99" y="52"/>
                    </a:lnTo>
                    <a:lnTo>
                      <a:pt x="101" y="36"/>
                    </a:lnTo>
                    <a:lnTo>
                      <a:pt x="103" y="18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2" name="Freeform 2726">
                <a:extLst>
                  <a:ext uri="{FF2B5EF4-FFF2-40B4-BE49-F238E27FC236}">
                    <a16:creationId xmlns:a16="http://schemas.microsoft.com/office/drawing/2014/main" id="{3B948DBE-0967-4034-BBCF-364E840B5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326"/>
                <a:ext cx="36" cy="89"/>
              </a:xfrm>
              <a:custGeom>
                <a:avLst/>
                <a:gdLst>
                  <a:gd name="T0" fmla="*/ 8 w 108"/>
                  <a:gd name="T1" fmla="*/ 265 h 267"/>
                  <a:gd name="T2" fmla="*/ 14 w 108"/>
                  <a:gd name="T3" fmla="*/ 265 h 267"/>
                  <a:gd name="T4" fmla="*/ 10 w 108"/>
                  <a:gd name="T5" fmla="*/ 251 h 267"/>
                  <a:gd name="T6" fmla="*/ 6 w 108"/>
                  <a:gd name="T7" fmla="*/ 236 h 267"/>
                  <a:gd name="T8" fmla="*/ 6 w 108"/>
                  <a:gd name="T9" fmla="*/ 218 h 267"/>
                  <a:gd name="T10" fmla="*/ 8 w 108"/>
                  <a:gd name="T11" fmla="*/ 200 h 267"/>
                  <a:gd name="T12" fmla="*/ 12 w 108"/>
                  <a:gd name="T13" fmla="*/ 181 h 267"/>
                  <a:gd name="T14" fmla="*/ 17 w 108"/>
                  <a:gd name="T15" fmla="*/ 161 h 267"/>
                  <a:gd name="T16" fmla="*/ 24 w 108"/>
                  <a:gd name="T17" fmla="*/ 143 h 267"/>
                  <a:gd name="T18" fmla="*/ 30 w 108"/>
                  <a:gd name="T19" fmla="*/ 123 h 267"/>
                  <a:gd name="T20" fmla="*/ 39 w 108"/>
                  <a:gd name="T21" fmla="*/ 104 h 267"/>
                  <a:gd name="T22" fmla="*/ 48 w 108"/>
                  <a:gd name="T23" fmla="*/ 85 h 267"/>
                  <a:gd name="T24" fmla="*/ 57 w 108"/>
                  <a:gd name="T25" fmla="*/ 68 h 267"/>
                  <a:gd name="T26" fmla="*/ 68 w 108"/>
                  <a:gd name="T27" fmla="*/ 51 h 267"/>
                  <a:gd name="T28" fmla="*/ 78 w 108"/>
                  <a:gd name="T29" fmla="*/ 37 h 267"/>
                  <a:gd name="T30" fmla="*/ 89 w 108"/>
                  <a:gd name="T31" fmla="*/ 24 h 267"/>
                  <a:gd name="T32" fmla="*/ 98 w 108"/>
                  <a:gd name="T33" fmla="*/ 15 h 267"/>
                  <a:gd name="T34" fmla="*/ 108 w 108"/>
                  <a:gd name="T35" fmla="*/ 6 h 267"/>
                  <a:gd name="T36" fmla="*/ 104 w 108"/>
                  <a:gd name="T37" fmla="*/ 0 h 267"/>
                  <a:gd name="T38" fmla="*/ 94 w 108"/>
                  <a:gd name="T39" fmla="*/ 9 h 267"/>
                  <a:gd name="T40" fmla="*/ 83 w 108"/>
                  <a:gd name="T41" fmla="*/ 21 h 267"/>
                  <a:gd name="T42" fmla="*/ 73 w 108"/>
                  <a:gd name="T43" fmla="*/ 33 h 267"/>
                  <a:gd name="T44" fmla="*/ 62 w 108"/>
                  <a:gd name="T45" fmla="*/ 46 h 267"/>
                  <a:gd name="T46" fmla="*/ 52 w 108"/>
                  <a:gd name="T47" fmla="*/ 63 h 267"/>
                  <a:gd name="T48" fmla="*/ 42 w 108"/>
                  <a:gd name="T49" fmla="*/ 82 h 267"/>
                  <a:gd name="T50" fmla="*/ 31 w 108"/>
                  <a:gd name="T51" fmla="*/ 100 h 267"/>
                  <a:gd name="T52" fmla="*/ 24 w 108"/>
                  <a:gd name="T53" fmla="*/ 120 h 267"/>
                  <a:gd name="T54" fmla="*/ 17 w 108"/>
                  <a:gd name="T55" fmla="*/ 139 h 267"/>
                  <a:gd name="T56" fmla="*/ 10 w 108"/>
                  <a:gd name="T57" fmla="*/ 160 h 267"/>
                  <a:gd name="T58" fmla="*/ 4 w 108"/>
                  <a:gd name="T59" fmla="*/ 179 h 267"/>
                  <a:gd name="T60" fmla="*/ 1 w 108"/>
                  <a:gd name="T61" fmla="*/ 198 h 267"/>
                  <a:gd name="T62" fmla="*/ 0 w 108"/>
                  <a:gd name="T63" fmla="*/ 218 h 267"/>
                  <a:gd name="T64" fmla="*/ 0 w 108"/>
                  <a:gd name="T65" fmla="*/ 236 h 267"/>
                  <a:gd name="T66" fmla="*/ 2 w 108"/>
                  <a:gd name="T67" fmla="*/ 252 h 267"/>
                  <a:gd name="T68" fmla="*/ 8 w 108"/>
                  <a:gd name="T69" fmla="*/ 267 h 267"/>
                  <a:gd name="T70" fmla="*/ 14 w 108"/>
                  <a:gd name="T71" fmla="*/ 267 h 267"/>
                  <a:gd name="T72" fmla="*/ 8 w 108"/>
                  <a:gd name="T73" fmla="*/ 26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67">
                    <a:moveTo>
                      <a:pt x="8" y="265"/>
                    </a:moveTo>
                    <a:lnTo>
                      <a:pt x="14" y="265"/>
                    </a:lnTo>
                    <a:lnTo>
                      <a:pt x="10" y="251"/>
                    </a:lnTo>
                    <a:lnTo>
                      <a:pt x="6" y="236"/>
                    </a:lnTo>
                    <a:lnTo>
                      <a:pt x="6" y="218"/>
                    </a:lnTo>
                    <a:lnTo>
                      <a:pt x="8" y="200"/>
                    </a:lnTo>
                    <a:lnTo>
                      <a:pt x="12" y="181"/>
                    </a:lnTo>
                    <a:lnTo>
                      <a:pt x="17" y="161"/>
                    </a:lnTo>
                    <a:lnTo>
                      <a:pt x="24" y="143"/>
                    </a:lnTo>
                    <a:lnTo>
                      <a:pt x="30" y="123"/>
                    </a:lnTo>
                    <a:lnTo>
                      <a:pt x="39" y="104"/>
                    </a:lnTo>
                    <a:lnTo>
                      <a:pt x="48" y="85"/>
                    </a:lnTo>
                    <a:lnTo>
                      <a:pt x="57" y="68"/>
                    </a:lnTo>
                    <a:lnTo>
                      <a:pt x="68" y="51"/>
                    </a:lnTo>
                    <a:lnTo>
                      <a:pt x="78" y="37"/>
                    </a:lnTo>
                    <a:lnTo>
                      <a:pt x="89" y="24"/>
                    </a:lnTo>
                    <a:lnTo>
                      <a:pt x="98" y="15"/>
                    </a:lnTo>
                    <a:lnTo>
                      <a:pt x="108" y="6"/>
                    </a:lnTo>
                    <a:lnTo>
                      <a:pt x="104" y="0"/>
                    </a:lnTo>
                    <a:lnTo>
                      <a:pt x="94" y="9"/>
                    </a:lnTo>
                    <a:lnTo>
                      <a:pt x="83" y="21"/>
                    </a:lnTo>
                    <a:lnTo>
                      <a:pt x="73" y="33"/>
                    </a:lnTo>
                    <a:lnTo>
                      <a:pt x="62" y="46"/>
                    </a:lnTo>
                    <a:lnTo>
                      <a:pt x="52" y="63"/>
                    </a:lnTo>
                    <a:lnTo>
                      <a:pt x="42" y="82"/>
                    </a:lnTo>
                    <a:lnTo>
                      <a:pt x="31" y="100"/>
                    </a:lnTo>
                    <a:lnTo>
                      <a:pt x="24" y="120"/>
                    </a:lnTo>
                    <a:lnTo>
                      <a:pt x="17" y="139"/>
                    </a:lnTo>
                    <a:lnTo>
                      <a:pt x="10" y="160"/>
                    </a:lnTo>
                    <a:lnTo>
                      <a:pt x="4" y="179"/>
                    </a:lnTo>
                    <a:lnTo>
                      <a:pt x="1" y="198"/>
                    </a:lnTo>
                    <a:lnTo>
                      <a:pt x="0" y="218"/>
                    </a:lnTo>
                    <a:lnTo>
                      <a:pt x="0" y="236"/>
                    </a:lnTo>
                    <a:lnTo>
                      <a:pt x="2" y="252"/>
                    </a:lnTo>
                    <a:lnTo>
                      <a:pt x="8" y="267"/>
                    </a:lnTo>
                    <a:lnTo>
                      <a:pt x="14" y="267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3" name="Freeform 2727">
                <a:extLst>
                  <a:ext uri="{FF2B5EF4-FFF2-40B4-BE49-F238E27FC236}">
                    <a16:creationId xmlns:a16="http://schemas.microsoft.com/office/drawing/2014/main" id="{C76852A5-95D0-48A0-ABD5-6848A152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326"/>
                <a:ext cx="34" cy="89"/>
              </a:xfrm>
              <a:custGeom>
                <a:avLst/>
                <a:gdLst>
                  <a:gd name="T0" fmla="*/ 100 w 102"/>
                  <a:gd name="T1" fmla="*/ 6 h 267"/>
                  <a:gd name="T2" fmla="*/ 95 w 102"/>
                  <a:gd name="T3" fmla="*/ 3 h 267"/>
                  <a:gd name="T4" fmla="*/ 95 w 102"/>
                  <a:gd name="T5" fmla="*/ 22 h 267"/>
                  <a:gd name="T6" fmla="*/ 93 w 102"/>
                  <a:gd name="T7" fmla="*/ 39 h 267"/>
                  <a:gd name="T8" fmla="*/ 90 w 102"/>
                  <a:gd name="T9" fmla="*/ 55 h 267"/>
                  <a:gd name="T10" fmla="*/ 86 w 102"/>
                  <a:gd name="T11" fmla="*/ 74 h 267"/>
                  <a:gd name="T12" fmla="*/ 79 w 102"/>
                  <a:gd name="T13" fmla="*/ 91 h 267"/>
                  <a:gd name="T14" fmla="*/ 72 w 102"/>
                  <a:gd name="T15" fmla="*/ 109 h 267"/>
                  <a:gd name="T16" fmla="*/ 66 w 102"/>
                  <a:gd name="T17" fmla="*/ 126 h 267"/>
                  <a:gd name="T18" fmla="*/ 59 w 102"/>
                  <a:gd name="T19" fmla="*/ 145 h 267"/>
                  <a:gd name="T20" fmla="*/ 50 w 102"/>
                  <a:gd name="T21" fmla="*/ 162 h 267"/>
                  <a:gd name="T22" fmla="*/ 43 w 102"/>
                  <a:gd name="T23" fmla="*/ 178 h 267"/>
                  <a:gd name="T24" fmla="*/ 35 w 102"/>
                  <a:gd name="T25" fmla="*/ 193 h 267"/>
                  <a:gd name="T26" fmla="*/ 28 w 102"/>
                  <a:gd name="T27" fmla="*/ 210 h 267"/>
                  <a:gd name="T28" fmla="*/ 20 w 102"/>
                  <a:gd name="T29" fmla="*/ 225 h 267"/>
                  <a:gd name="T30" fmla="*/ 13 w 102"/>
                  <a:gd name="T31" fmla="*/ 239 h 267"/>
                  <a:gd name="T32" fmla="*/ 5 w 102"/>
                  <a:gd name="T33" fmla="*/ 252 h 267"/>
                  <a:gd name="T34" fmla="*/ 0 w 102"/>
                  <a:gd name="T35" fmla="*/ 265 h 267"/>
                  <a:gd name="T36" fmla="*/ 7 w 102"/>
                  <a:gd name="T37" fmla="*/ 267 h 267"/>
                  <a:gd name="T38" fmla="*/ 13 w 102"/>
                  <a:gd name="T39" fmla="*/ 255 h 267"/>
                  <a:gd name="T40" fmla="*/ 17 w 102"/>
                  <a:gd name="T41" fmla="*/ 242 h 267"/>
                  <a:gd name="T42" fmla="*/ 25 w 102"/>
                  <a:gd name="T43" fmla="*/ 227 h 267"/>
                  <a:gd name="T44" fmla="*/ 33 w 102"/>
                  <a:gd name="T45" fmla="*/ 212 h 267"/>
                  <a:gd name="T46" fmla="*/ 42 w 102"/>
                  <a:gd name="T47" fmla="*/ 197 h 267"/>
                  <a:gd name="T48" fmla="*/ 50 w 102"/>
                  <a:gd name="T49" fmla="*/ 181 h 267"/>
                  <a:gd name="T50" fmla="*/ 58 w 102"/>
                  <a:gd name="T51" fmla="*/ 164 h 267"/>
                  <a:gd name="T52" fmla="*/ 66 w 102"/>
                  <a:gd name="T53" fmla="*/ 147 h 267"/>
                  <a:gd name="T54" fmla="*/ 72 w 102"/>
                  <a:gd name="T55" fmla="*/ 129 h 267"/>
                  <a:gd name="T56" fmla="*/ 80 w 102"/>
                  <a:gd name="T57" fmla="*/ 111 h 267"/>
                  <a:gd name="T58" fmla="*/ 87 w 102"/>
                  <a:gd name="T59" fmla="*/ 95 h 267"/>
                  <a:gd name="T60" fmla="*/ 93 w 102"/>
                  <a:gd name="T61" fmla="*/ 76 h 267"/>
                  <a:gd name="T62" fmla="*/ 97 w 102"/>
                  <a:gd name="T63" fmla="*/ 58 h 267"/>
                  <a:gd name="T64" fmla="*/ 99 w 102"/>
                  <a:gd name="T65" fmla="*/ 40 h 267"/>
                  <a:gd name="T66" fmla="*/ 102 w 102"/>
                  <a:gd name="T67" fmla="*/ 22 h 267"/>
                  <a:gd name="T68" fmla="*/ 102 w 102"/>
                  <a:gd name="T69" fmla="*/ 3 h 267"/>
                  <a:gd name="T70" fmla="*/ 96 w 102"/>
                  <a:gd name="T71" fmla="*/ 0 h 267"/>
                  <a:gd name="T72" fmla="*/ 100 w 102"/>
                  <a:gd name="T73" fmla="*/ 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267">
                    <a:moveTo>
                      <a:pt x="100" y="6"/>
                    </a:moveTo>
                    <a:lnTo>
                      <a:pt x="95" y="3"/>
                    </a:lnTo>
                    <a:lnTo>
                      <a:pt x="95" y="22"/>
                    </a:lnTo>
                    <a:lnTo>
                      <a:pt x="93" y="39"/>
                    </a:lnTo>
                    <a:lnTo>
                      <a:pt x="90" y="55"/>
                    </a:lnTo>
                    <a:lnTo>
                      <a:pt x="86" y="74"/>
                    </a:lnTo>
                    <a:lnTo>
                      <a:pt x="79" y="91"/>
                    </a:lnTo>
                    <a:lnTo>
                      <a:pt x="72" y="109"/>
                    </a:lnTo>
                    <a:lnTo>
                      <a:pt x="66" y="126"/>
                    </a:lnTo>
                    <a:lnTo>
                      <a:pt x="59" y="145"/>
                    </a:lnTo>
                    <a:lnTo>
                      <a:pt x="50" y="162"/>
                    </a:lnTo>
                    <a:lnTo>
                      <a:pt x="43" y="178"/>
                    </a:lnTo>
                    <a:lnTo>
                      <a:pt x="35" y="193"/>
                    </a:lnTo>
                    <a:lnTo>
                      <a:pt x="28" y="210"/>
                    </a:lnTo>
                    <a:lnTo>
                      <a:pt x="20" y="225"/>
                    </a:lnTo>
                    <a:lnTo>
                      <a:pt x="13" y="239"/>
                    </a:lnTo>
                    <a:lnTo>
                      <a:pt x="5" y="252"/>
                    </a:lnTo>
                    <a:lnTo>
                      <a:pt x="0" y="265"/>
                    </a:lnTo>
                    <a:lnTo>
                      <a:pt x="7" y="267"/>
                    </a:lnTo>
                    <a:lnTo>
                      <a:pt x="13" y="255"/>
                    </a:lnTo>
                    <a:lnTo>
                      <a:pt x="17" y="242"/>
                    </a:lnTo>
                    <a:lnTo>
                      <a:pt x="25" y="227"/>
                    </a:lnTo>
                    <a:lnTo>
                      <a:pt x="33" y="212"/>
                    </a:lnTo>
                    <a:lnTo>
                      <a:pt x="42" y="197"/>
                    </a:lnTo>
                    <a:lnTo>
                      <a:pt x="50" y="181"/>
                    </a:lnTo>
                    <a:lnTo>
                      <a:pt x="58" y="164"/>
                    </a:lnTo>
                    <a:lnTo>
                      <a:pt x="66" y="147"/>
                    </a:lnTo>
                    <a:lnTo>
                      <a:pt x="72" y="129"/>
                    </a:lnTo>
                    <a:lnTo>
                      <a:pt x="80" y="111"/>
                    </a:lnTo>
                    <a:lnTo>
                      <a:pt x="87" y="95"/>
                    </a:lnTo>
                    <a:lnTo>
                      <a:pt x="93" y="76"/>
                    </a:lnTo>
                    <a:lnTo>
                      <a:pt x="97" y="58"/>
                    </a:lnTo>
                    <a:lnTo>
                      <a:pt x="99" y="40"/>
                    </a:lnTo>
                    <a:lnTo>
                      <a:pt x="102" y="22"/>
                    </a:lnTo>
                    <a:lnTo>
                      <a:pt x="102" y="3"/>
                    </a:lnTo>
                    <a:lnTo>
                      <a:pt x="96" y="0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4" name="Freeform 2728">
                <a:extLst>
                  <a:ext uri="{FF2B5EF4-FFF2-40B4-BE49-F238E27FC236}">
                    <a16:creationId xmlns:a16="http://schemas.microsoft.com/office/drawing/2014/main" id="{8C53EB75-C235-452E-BF8D-5BF41012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674"/>
                <a:ext cx="77" cy="380"/>
              </a:xfrm>
              <a:custGeom>
                <a:avLst/>
                <a:gdLst>
                  <a:gd name="T0" fmla="*/ 116 w 232"/>
                  <a:gd name="T1" fmla="*/ 15 h 1141"/>
                  <a:gd name="T2" fmla="*/ 130 w 232"/>
                  <a:gd name="T3" fmla="*/ 52 h 1141"/>
                  <a:gd name="T4" fmla="*/ 146 w 232"/>
                  <a:gd name="T5" fmla="*/ 97 h 1141"/>
                  <a:gd name="T6" fmla="*/ 164 w 232"/>
                  <a:gd name="T7" fmla="*/ 150 h 1141"/>
                  <a:gd name="T8" fmla="*/ 183 w 232"/>
                  <a:gd name="T9" fmla="*/ 210 h 1141"/>
                  <a:gd name="T10" fmla="*/ 199 w 232"/>
                  <a:gd name="T11" fmla="*/ 276 h 1141"/>
                  <a:gd name="T12" fmla="*/ 213 w 232"/>
                  <a:gd name="T13" fmla="*/ 347 h 1141"/>
                  <a:gd name="T14" fmla="*/ 222 w 232"/>
                  <a:gd name="T15" fmla="*/ 422 h 1141"/>
                  <a:gd name="T16" fmla="*/ 229 w 232"/>
                  <a:gd name="T17" fmla="*/ 489 h 1141"/>
                  <a:gd name="T18" fmla="*/ 232 w 232"/>
                  <a:gd name="T19" fmla="*/ 549 h 1141"/>
                  <a:gd name="T20" fmla="*/ 231 w 232"/>
                  <a:gd name="T21" fmla="*/ 607 h 1141"/>
                  <a:gd name="T22" fmla="*/ 226 w 232"/>
                  <a:gd name="T23" fmla="*/ 663 h 1141"/>
                  <a:gd name="T24" fmla="*/ 219 w 232"/>
                  <a:gd name="T25" fmla="*/ 717 h 1141"/>
                  <a:gd name="T26" fmla="*/ 208 w 232"/>
                  <a:gd name="T27" fmla="*/ 770 h 1141"/>
                  <a:gd name="T28" fmla="*/ 195 w 232"/>
                  <a:gd name="T29" fmla="*/ 819 h 1141"/>
                  <a:gd name="T30" fmla="*/ 180 w 232"/>
                  <a:gd name="T31" fmla="*/ 867 h 1141"/>
                  <a:gd name="T32" fmla="*/ 162 w 232"/>
                  <a:gd name="T33" fmla="*/ 911 h 1141"/>
                  <a:gd name="T34" fmla="*/ 145 w 232"/>
                  <a:gd name="T35" fmla="*/ 953 h 1141"/>
                  <a:gd name="T36" fmla="*/ 128 w 232"/>
                  <a:gd name="T37" fmla="*/ 993 h 1141"/>
                  <a:gd name="T38" fmla="*/ 110 w 232"/>
                  <a:gd name="T39" fmla="*/ 1027 h 1141"/>
                  <a:gd name="T40" fmla="*/ 91 w 232"/>
                  <a:gd name="T41" fmla="*/ 1060 h 1141"/>
                  <a:gd name="T42" fmla="*/ 75 w 232"/>
                  <a:gd name="T43" fmla="*/ 1088 h 1141"/>
                  <a:gd name="T44" fmla="*/ 59 w 232"/>
                  <a:gd name="T45" fmla="*/ 1112 h 1141"/>
                  <a:gd name="T46" fmla="*/ 45 w 232"/>
                  <a:gd name="T47" fmla="*/ 1132 h 1141"/>
                  <a:gd name="T48" fmla="*/ 45 w 232"/>
                  <a:gd name="T49" fmla="*/ 1117 h 1141"/>
                  <a:gd name="T50" fmla="*/ 55 w 232"/>
                  <a:gd name="T51" fmla="*/ 1075 h 1141"/>
                  <a:gd name="T52" fmla="*/ 62 w 232"/>
                  <a:gd name="T53" fmla="*/ 1031 h 1141"/>
                  <a:gd name="T54" fmla="*/ 65 w 232"/>
                  <a:gd name="T55" fmla="*/ 987 h 1141"/>
                  <a:gd name="T56" fmla="*/ 65 w 232"/>
                  <a:gd name="T57" fmla="*/ 943 h 1141"/>
                  <a:gd name="T58" fmla="*/ 63 w 232"/>
                  <a:gd name="T59" fmla="*/ 901 h 1141"/>
                  <a:gd name="T60" fmla="*/ 59 w 232"/>
                  <a:gd name="T61" fmla="*/ 858 h 1141"/>
                  <a:gd name="T62" fmla="*/ 54 w 232"/>
                  <a:gd name="T63" fmla="*/ 816 h 1141"/>
                  <a:gd name="T64" fmla="*/ 47 w 232"/>
                  <a:gd name="T65" fmla="*/ 773 h 1141"/>
                  <a:gd name="T66" fmla="*/ 39 w 232"/>
                  <a:gd name="T67" fmla="*/ 733 h 1141"/>
                  <a:gd name="T68" fmla="*/ 32 w 232"/>
                  <a:gd name="T69" fmla="*/ 693 h 1141"/>
                  <a:gd name="T70" fmla="*/ 25 w 232"/>
                  <a:gd name="T71" fmla="*/ 653 h 1141"/>
                  <a:gd name="T72" fmla="*/ 18 w 232"/>
                  <a:gd name="T73" fmla="*/ 616 h 1141"/>
                  <a:gd name="T74" fmla="*/ 12 w 232"/>
                  <a:gd name="T75" fmla="*/ 579 h 1141"/>
                  <a:gd name="T76" fmla="*/ 8 w 232"/>
                  <a:gd name="T77" fmla="*/ 544 h 1141"/>
                  <a:gd name="T78" fmla="*/ 4 w 232"/>
                  <a:gd name="T79" fmla="*/ 510 h 1141"/>
                  <a:gd name="T80" fmla="*/ 2 w 232"/>
                  <a:gd name="T81" fmla="*/ 476 h 1141"/>
                  <a:gd name="T82" fmla="*/ 0 w 232"/>
                  <a:gd name="T83" fmla="*/ 441 h 1141"/>
                  <a:gd name="T84" fmla="*/ 0 w 232"/>
                  <a:gd name="T85" fmla="*/ 406 h 1141"/>
                  <a:gd name="T86" fmla="*/ 2 w 232"/>
                  <a:gd name="T87" fmla="*/ 371 h 1141"/>
                  <a:gd name="T88" fmla="*/ 5 w 232"/>
                  <a:gd name="T89" fmla="*/ 335 h 1141"/>
                  <a:gd name="T90" fmla="*/ 11 w 232"/>
                  <a:gd name="T91" fmla="*/ 302 h 1141"/>
                  <a:gd name="T92" fmla="*/ 17 w 232"/>
                  <a:gd name="T93" fmla="*/ 268 h 1141"/>
                  <a:gd name="T94" fmla="*/ 25 w 232"/>
                  <a:gd name="T95" fmla="*/ 235 h 1141"/>
                  <a:gd name="T96" fmla="*/ 35 w 232"/>
                  <a:gd name="T97" fmla="*/ 203 h 1141"/>
                  <a:gd name="T98" fmla="*/ 44 w 232"/>
                  <a:gd name="T99" fmla="*/ 171 h 1141"/>
                  <a:gd name="T100" fmla="*/ 54 w 232"/>
                  <a:gd name="T101" fmla="*/ 140 h 1141"/>
                  <a:gd name="T102" fmla="*/ 64 w 232"/>
                  <a:gd name="T103" fmla="*/ 111 h 1141"/>
                  <a:gd name="T104" fmla="*/ 75 w 232"/>
                  <a:gd name="T105" fmla="*/ 83 h 1141"/>
                  <a:gd name="T106" fmla="*/ 86 w 232"/>
                  <a:gd name="T107" fmla="*/ 57 h 1141"/>
                  <a:gd name="T108" fmla="*/ 96 w 232"/>
                  <a:gd name="T109" fmla="*/ 33 h 1141"/>
                  <a:gd name="T110" fmla="*/ 107 w 232"/>
                  <a:gd name="T111" fmla="*/ 10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2" h="1141">
                    <a:moveTo>
                      <a:pt x="112" y="0"/>
                    </a:moveTo>
                    <a:lnTo>
                      <a:pt x="116" y="15"/>
                    </a:lnTo>
                    <a:lnTo>
                      <a:pt x="123" y="32"/>
                    </a:lnTo>
                    <a:lnTo>
                      <a:pt x="130" y="52"/>
                    </a:lnTo>
                    <a:lnTo>
                      <a:pt x="138" y="73"/>
                    </a:lnTo>
                    <a:lnTo>
                      <a:pt x="146" y="97"/>
                    </a:lnTo>
                    <a:lnTo>
                      <a:pt x="156" y="122"/>
                    </a:lnTo>
                    <a:lnTo>
                      <a:pt x="164" y="150"/>
                    </a:lnTo>
                    <a:lnTo>
                      <a:pt x="174" y="180"/>
                    </a:lnTo>
                    <a:lnTo>
                      <a:pt x="183" y="210"/>
                    </a:lnTo>
                    <a:lnTo>
                      <a:pt x="192" y="242"/>
                    </a:lnTo>
                    <a:lnTo>
                      <a:pt x="199" y="276"/>
                    </a:lnTo>
                    <a:lnTo>
                      <a:pt x="206" y="311"/>
                    </a:lnTo>
                    <a:lnTo>
                      <a:pt x="213" y="347"/>
                    </a:lnTo>
                    <a:lnTo>
                      <a:pt x="217" y="384"/>
                    </a:lnTo>
                    <a:lnTo>
                      <a:pt x="222" y="422"/>
                    </a:lnTo>
                    <a:lnTo>
                      <a:pt x="224" y="460"/>
                    </a:lnTo>
                    <a:lnTo>
                      <a:pt x="229" y="489"/>
                    </a:lnTo>
                    <a:lnTo>
                      <a:pt x="231" y="519"/>
                    </a:lnTo>
                    <a:lnTo>
                      <a:pt x="232" y="549"/>
                    </a:lnTo>
                    <a:lnTo>
                      <a:pt x="232" y="578"/>
                    </a:lnTo>
                    <a:lnTo>
                      <a:pt x="231" y="607"/>
                    </a:lnTo>
                    <a:lnTo>
                      <a:pt x="229" y="634"/>
                    </a:lnTo>
                    <a:lnTo>
                      <a:pt x="226" y="663"/>
                    </a:lnTo>
                    <a:lnTo>
                      <a:pt x="223" y="690"/>
                    </a:lnTo>
                    <a:lnTo>
                      <a:pt x="219" y="717"/>
                    </a:lnTo>
                    <a:lnTo>
                      <a:pt x="213" y="744"/>
                    </a:lnTo>
                    <a:lnTo>
                      <a:pt x="208" y="770"/>
                    </a:lnTo>
                    <a:lnTo>
                      <a:pt x="202" y="794"/>
                    </a:lnTo>
                    <a:lnTo>
                      <a:pt x="195" y="819"/>
                    </a:lnTo>
                    <a:lnTo>
                      <a:pt x="187" y="844"/>
                    </a:lnTo>
                    <a:lnTo>
                      <a:pt x="180" y="867"/>
                    </a:lnTo>
                    <a:lnTo>
                      <a:pt x="171" y="890"/>
                    </a:lnTo>
                    <a:lnTo>
                      <a:pt x="162" y="911"/>
                    </a:lnTo>
                    <a:lnTo>
                      <a:pt x="155" y="932"/>
                    </a:lnTo>
                    <a:lnTo>
                      <a:pt x="145" y="953"/>
                    </a:lnTo>
                    <a:lnTo>
                      <a:pt x="137" y="973"/>
                    </a:lnTo>
                    <a:lnTo>
                      <a:pt x="128" y="993"/>
                    </a:lnTo>
                    <a:lnTo>
                      <a:pt x="119" y="1010"/>
                    </a:lnTo>
                    <a:lnTo>
                      <a:pt x="110" y="1027"/>
                    </a:lnTo>
                    <a:lnTo>
                      <a:pt x="101" y="1043"/>
                    </a:lnTo>
                    <a:lnTo>
                      <a:pt x="91" y="1060"/>
                    </a:lnTo>
                    <a:lnTo>
                      <a:pt x="83" y="1073"/>
                    </a:lnTo>
                    <a:lnTo>
                      <a:pt x="75" y="1088"/>
                    </a:lnTo>
                    <a:lnTo>
                      <a:pt x="66" y="1100"/>
                    </a:lnTo>
                    <a:lnTo>
                      <a:pt x="59" y="1112"/>
                    </a:lnTo>
                    <a:lnTo>
                      <a:pt x="51" y="1122"/>
                    </a:lnTo>
                    <a:lnTo>
                      <a:pt x="45" y="1132"/>
                    </a:lnTo>
                    <a:lnTo>
                      <a:pt x="38" y="1141"/>
                    </a:lnTo>
                    <a:lnTo>
                      <a:pt x="45" y="1117"/>
                    </a:lnTo>
                    <a:lnTo>
                      <a:pt x="50" y="1096"/>
                    </a:lnTo>
                    <a:lnTo>
                      <a:pt x="55" y="1075"/>
                    </a:lnTo>
                    <a:lnTo>
                      <a:pt x="59" y="1052"/>
                    </a:lnTo>
                    <a:lnTo>
                      <a:pt x="62" y="1031"/>
                    </a:lnTo>
                    <a:lnTo>
                      <a:pt x="64" y="1010"/>
                    </a:lnTo>
                    <a:lnTo>
                      <a:pt x="65" y="987"/>
                    </a:lnTo>
                    <a:lnTo>
                      <a:pt x="65" y="966"/>
                    </a:lnTo>
                    <a:lnTo>
                      <a:pt x="65" y="943"/>
                    </a:lnTo>
                    <a:lnTo>
                      <a:pt x="64" y="922"/>
                    </a:lnTo>
                    <a:lnTo>
                      <a:pt x="63" y="901"/>
                    </a:lnTo>
                    <a:lnTo>
                      <a:pt x="62" y="879"/>
                    </a:lnTo>
                    <a:lnTo>
                      <a:pt x="59" y="858"/>
                    </a:lnTo>
                    <a:lnTo>
                      <a:pt x="57" y="837"/>
                    </a:lnTo>
                    <a:lnTo>
                      <a:pt x="54" y="816"/>
                    </a:lnTo>
                    <a:lnTo>
                      <a:pt x="50" y="794"/>
                    </a:lnTo>
                    <a:lnTo>
                      <a:pt x="47" y="773"/>
                    </a:lnTo>
                    <a:lnTo>
                      <a:pt x="44" y="753"/>
                    </a:lnTo>
                    <a:lnTo>
                      <a:pt x="39" y="733"/>
                    </a:lnTo>
                    <a:lnTo>
                      <a:pt x="37" y="712"/>
                    </a:lnTo>
                    <a:lnTo>
                      <a:pt x="32" y="693"/>
                    </a:lnTo>
                    <a:lnTo>
                      <a:pt x="29" y="673"/>
                    </a:lnTo>
                    <a:lnTo>
                      <a:pt x="25" y="653"/>
                    </a:lnTo>
                    <a:lnTo>
                      <a:pt x="21" y="634"/>
                    </a:lnTo>
                    <a:lnTo>
                      <a:pt x="18" y="616"/>
                    </a:lnTo>
                    <a:lnTo>
                      <a:pt x="14" y="598"/>
                    </a:lnTo>
                    <a:lnTo>
                      <a:pt x="12" y="579"/>
                    </a:lnTo>
                    <a:lnTo>
                      <a:pt x="10" y="561"/>
                    </a:lnTo>
                    <a:lnTo>
                      <a:pt x="8" y="544"/>
                    </a:lnTo>
                    <a:lnTo>
                      <a:pt x="5" y="527"/>
                    </a:lnTo>
                    <a:lnTo>
                      <a:pt x="4" y="510"/>
                    </a:lnTo>
                    <a:lnTo>
                      <a:pt x="4" y="494"/>
                    </a:lnTo>
                    <a:lnTo>
                      <a:pt x="2" y="476"/>
                    </a:lnTo>
                    <a:lnTo>
                      <a:pt x="0" y="459"/>
                    </a:lnTo>
                    <a:lnTo>
                      <a:pt x="0" y="441"/>
                    </a:lnTo>
                    <a:lnTo>
                      <a:pt x="0" y="424"/>
                    </a:lnTo>
                    <a:lnTo>
                      <a:pt x="0" y="406"/>
                    </a:lnTo>
                    <a:lnTo>
                      <a:pt x="0" y="388"/>
                    </a:lnTo>
                    <a:lnTo>
                      <a:pt x="2" y="371"/>
                    </a:lnTo>
                    <a:lnTo>
                      <a:pt x="3" y="353"/>
                    </a:lnTo>
                    <a:lnTo>
                      <a:pt x="5" y="335"/>
                    </a:lnTo>
                    <a:lnTo>
                      <a:pt x="8" y="319"/>
                    </a:lnTo>
                    <a:lnTo>
                      <a:pt x="11" y="302"/>
                    </a:lnTo>
                    <a:lnTo>
                      <a:pt x="13" y="285"/>
                    </a:lnTo>
                    <a:lnTo>
                      <a:pt x="17" y="268"/>
                    </a:lnTo>
                    <a:lnTo>
                      <a:pt x="21" y="251"/>
                    </a:lnTo>
                    <a:lnTo>
                      <a:pt x="25" y="235"/>
                    </a:lnTo>
                    <a:lnTo>
                      <a:pt x="29" y="218"/>
                    </a:lnTo>
                    <a:lnTo>
                      <a:pt x="35" y="203"/>
                    </a:lnTo>
                    <a:lnTo>
                      <a:pt x="38" y="186"/>
                    </a:lnTo>
                    <a:lnTo>
                      <a:pt x="44" y="171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9" y="126"/>
                    </a:lnTo>
                    <a:lnTo>
                      <a:pt x="64" y="111"/>
                    </a:lnTo>
                    <a:lnTo>
                      <a:pt x="69" y="98"/>
                    </a:lnTo>
                    <a:lnTo>
                      <a:pt x="75" y="83"/>
                    </a:lnTo>
                    <a:lnTo>
                      <a:pt x="82" y="71"/>
                    </a:lnTo>
                    <a:lnTo>
                      <a:pt x="86" y="57"/>
                    </a:lnTo>
                    <a:lnTo>
                      <a:pt x="91" y="46"/>
                    </a:lnTo>
                    <a:lnTo>
                      <a:pt x="96" y="33"/>
                    </a:lnTo>
                    <a:lnTo>
                      <a:pt x="102" y="21"/>
                    </a:lnTo>
                    <a:lnTo>
                      <a:pt x="107" y="1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5" name="Freeform 2729">
                <a:extLst>
                  <a:ext uri="{FF2B5EF4-FFF2-40B4-BE49-F238E27FC236}">
                    <a16:creationId xmlns:a16="http://schemas.microsoft.com/office/drawing/2014/main" id="{BC86A407-C5DE-491D-A2E2-48A49D8B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2674"/>
                <a:ext cx="40" cy="153"/>
              </a:xfrm>
              <a:custGeom>
                <a:avLst/>
                <a:gdLst>
                  <a:gd name="T0" fmla="*/ 120 w 120"/>
                  <a:gd name="T1" fmla="*/ 459 h 460"/>
                  <a:gd name="T2" fmla="*/ 120 w 120"/>
                  <a:gd name="T3" fmla="*/ 460 h 460"/>
                  <a:gd name="T4" fmla="*/ 116 w 120"/>
                  <a:gd name="T5" fmla="*/ 422 h 460"/>
                  <a:gd name="T6" fmla="*/ 113 w 120"/>
                  <a:gd name="T7" fmla="*/ 383 h 460"/>
                  <a:gd name="T8" fmla="*/ 107 w 120"/>
                  <a:gd name="T9" fmla="*/ 347 h 460"/>
                  <a:gd name="T10" fmla="*/ 102 w 120"/>
                  <a:gd name="T11" fmla="*/ 310 h 460"/>
                  <a:gd name="T12" fmla="*/ 94 w 120"/>
                  <a:gd name="T13" fmla="*/ 275 h 460"/>
                  <a:gd name="T14" fmla="*/ 86 w 120"/>
                  <a:gd name="T15" fmla="*/ 241 h 460"/>
                  <a:gd name="T16" fmla="*/ 78 w 120"/>
                  <a:gd name="T17" fmla="*/ 209 h 460"/>
                  <a:gd name="T18" fmla="*/ 68 w 120"/>
                  <a:gd name="T19" fmla="*/ 178 h 460"/>
                  <a:gd name="T20" fmla="*/ 59 w 120"/>
                  <a:gd name="T21" fmla="*/ 149 h 460"/>
                  <a:gd name="T22" fmla="*/ 50 w 120"/>
                  <a:gd name="T23" fmla="*/ 121 h 460"/>
                  <a:gd name="T24" fmla="*/ 41 w 120"/>
                  <a:gd name="T25" fmla="*/ 95 h 460"/>
                  <a:gd name="T26" fmla="*/ 32 w 120"/>
                  <a:gd name="T27" fmla="*/ 72 h 460"/>
                  <a:gd name="T28" fmla="*/ 25 w 120"/>
                  <a:gd name="T29" fmla="*/ 51 h 460"/>
                  <a:gd name="T30" fmla="*/ 19 w 120"/>
                  <a:gd name="T31" fmla="*/ 32 h 460"/>
                  <a:gd name="T32" fmla="*/ 12 w 120"/>
                  <a:gd name="T33" fmla="*/ 14 h 460"/>
                  <a:gd name="T34" fmla="*/ 6 w 120"/>
                  <a:gd name="T35" fmla="*/ 0 h 460"/>
                  <a:gd name="T36" fmla="*/ 0 w 120"/>
                  <a:gd name="T37" fmla="*/ 1 h 460"/>
                  <a:gd name="T38" fmla="*/ 5 w 120"/>
                  <a:gd name="T39" fmla="*/ 17 h 460"/>
                  <a:gd name="T40" fmla="*/ 11 w 120"/>
                  <a:gd name="T41" fmla="*/ 34 h 460"/>
                  <a:gd name="T42" fmla="*/ 19 w 120"/>
                  <a:gd name="T43" fmla="*/ 53 h 460"/>
                  <a:gd name="T44" fmla="*/ 25 w 120"/>
                  <a:gd name="T45" fmla="*/ 74 h 460"/>
                  <a:gd name="T46" fmla="*/ 33 w 120"/>
                  <a:gd name="T47" fmla="*/ 99 h 460"/>
                  <a:gd name="T48" fmla="*/ 43 w 120"/>
                  <a:gd name="T49" fmla="*/ 124 h 460"/>
                  <a:gd name="T50" fmla="*/ 52 w 120"/>
                  <a:gd name="T51" fmla="*/ 152 h 460"/>
                  <a:gd name="T52" fmla="*/ 60 w 120"/>
                  <a:gd name="T53" fmla="*/ 180 h 460"/>
                  <a:gd name="T54" fmla="*/ 70 w 120"/>
                  <a:gd name="T55" fmla="*/ 210 h 460"/>
                  <a:gd name="T56" fmla="*/ 79 w 120"/>
                  <a:gd name="T57" fmla="*/ 244 h 460"/>
                  <a:gd name="T58" fmla="*/ 87 w 120"/>
                  <a:gd name="T59" fmla="*/ 277 h 460"/>
                  <a:gd name="T60" fmla="*/ 94 w 120"/>
                  <a:gd name="T61" fmla="*/ 311 h 460"/>
                  <a:gd name="T62" fmla="*/ 101 w 120"/>
                  <a:gd name="T63" fmla="*/ 348 h 460"/>
                  <a:gd name="T64" fmla="*/ 105 w 120"/>
                  <a:gd name="T65" fmla="*/ 385 h 460"/>
                  <a:gd name="T66" fmla="*/ 110 w 120"/>
                  <a:gd name="T67" fmla="*/ 422 h 460"/>
                  <a:gd name="T68" fmla="*/ 112 w 120"/>
                  <a:gd name="T69" fmla="*/ 460 h 460"/>
                  <a:gd name="T70" fmla="*/ 112 w 120"/>
                  <a:gd name="T71" fmla="*/ 460 h 460"/>
                  <a:gd name="T72" fmla="*/ 120 w 120"/>
                  <a:gd name="T73" fmla="*/ 45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460">
                    <a:moveTo>
                      <a:pt x="120" y="459"/>
                    </a:moveTo>
                    <a:lnTo>
                      <a:pt x="120" y="460"/>
                    </a:lnTo>
                    <a:lnTo>
                      <a:pt x="116" y="422"/>
                    </a:lnTo>
                    <a:lnTo>
                      <a:pt x="113" y="383"/>
                    </a:lnTo>
                    <a:lnTo>
                      <a:pt x="107" y="347"/>
                    </a:lnTo>
                    <a:lnTo>
                      <a:pt x="102" y="310"/>
                    </a:lnTo>
                    <a:lnTo>
                      <a:pt x="94" y="275"/>
                    </a:lnTo>
                    <a:lnTo>
                      <a:pt x="86" y="241"/>
                    </a:lnTo>
                    <a:lnTo>
                      <a:pt x="78" y="209"/>
                    </a:lnTo>
                    <a:lnTo>
                      <a:pt x="68" y="178"/>
                    </a:lnTo>
                    <a:lnTo>
                      <a:pt x="59" y="149"/>
                    </a:lnTo>
                    <a:lnTo>
                      <a:pt x="50" y="121"/>
                    </a:lnTo>
                    <a:lnTo>
                      <a:pt x="41" y="95"/>
                    </a:lnTo>
                    <a:lnTo>
                      <a:pt x="32" y="72"/>
                    </a:lnTo>
                    <a:lnTo>
                      <a:pt x="25" y="51"/>
                    </a:lnTo>
                    <a:lnTo>
                      <a:pt x="19" y="32"/>
                    </a:lnTo>
                    <a:lnTo>
                      <a:pt x="12" y="1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5" y="17"/>
                    </a:lnTo>
                    <a:lnTo>
                      <a:pt x="11" y="34"/>
                    </a:lnTo>
                    <a:lnTo>
                      <a:pt x="19" y="53"/>
                    </a:lnTo>
                    <a:lnTo>
                      <a:pt x="25" y="74"/>
                    </a:lnTo>
                    <a:lnTo>
                      <a:pt x="33" y="99"/>
                    </a:lnTo>
                    <a:lnTo>
                      <a:pt x="43" y="124"/>
                    </a:lnTo>
                    <a:lnTo>
                      <a:pt x="52" y="152"/>
                    </a:lnTo>
                    <a:lnTo>
                      <a:pt x="60" y="180"/>
                    </a:lnTo>
                    <a:lnTo>
                      <a:pt x="70" y="210"/>
                    </a:lnTo>
                    <a:lnTo>
                      <a:pt x="79" y="244"/>
                    </a:lnTo>
                    <a:lnTo>
                      <a:pt x="87" y="277"/>
                    </a:lnTo>
                    <a:lnTo>
                      <a:pt x="94" y="311"/>
                    </a:lnTo>
                    <a:lnTo>
                      <a:pt x="101" y="348"/>
                    </a:lnTo>
                    <a:lnTo>
                      <a:pt x="105" y="385"/>
                    </a:lnTo>
                    <a:lnTo>
                      <a:pt x="110" y="422"/>
                    </a:lnTo>
                    <a:lnTo>
                      <a:pt x="112" y="460"/>
                    </a:lnTo>
                    <a:lnTo>
                      <a:pt x="112" y="460"/>
                    </a:lnTo>
                    <a:lnTo>
                      <a:pt x="120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6" name="Freeform 2730">
                <a:extLst>
                  <a:ext uri="{FF2B5EF4-FFF2-40B4-BE49-F238E27FC236}">
                    <a16:creationId xmlns:a16="http://schemas.microsoft.com/office/drawing/2014/main" id="{20A9E11A-EACD-41A5-9B23-0B77F4EC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827"/>
                <a:ext cx="66" cy="227"/>
              </a:xfrm>
              <a:custGeom>
                <a:avLst/>
                <a:gdLst>
                  <a:gd name="T0" fmla="*/ 5 w 199"/>
                  <a:gd name="T1" fmla="*/ 682 h 682"/>
                  <a:gd name="T2" fmla="*/ 19 w 199"/>
                  <a:gd name="T3" fmla="*/ 665 h 682"/>
                  <a:gd name="T4" fmla="*/ 33 w 199"/>
                  <a:gd name="T5" fmla="*/ 643 h 682"/>
                  <a:gd name="T6" fmla="*/ 50 w 199"/>
                  <a:gd name="T7" fmla="*/ 617 h 682"/>
                  <a:gd name="T8" fmla="*/ 68 w 199"/>
                  <a:gd name="T9" fmla="*/ 585 h 682"/>
                  <a:gd name="T10" fmla="*/ 85 w 199"/>
                  <a:gd name="T11" fmla="*/ 552 h 682"/>
                  <a:gd name="T12" fmla="*/ 104 w 199"/>
                  <a:gd name="T13" fmla="*/ 515 h 682"/>
                  <a:gd name="T14" fmla="*/ 123 w 199"/>
                  <a:gd name="T15" fmla="*/ 474 h 682"/>
                  <a:gd name="T16" fmla="*/ 140 w 199"/>
                  <a:gd name="T17" fmla="*/ 432 h 682"/>
                  <a:gd name="T18" fmla="*/ 154 w 199"/>
                  <a:gd name="T19" fmla="*/ 385 h 682"/>
                  <a:gd name="T20" fmla="*/ 169 w 199"/>
                  <a:gd name="T21" fmla="*/ 335 h 682"/>
                  <a:gd name="T22" fmla="*/ 181 w 199"/>
                  <a:gd name="T23" fmla="*/ 285 h 682"/>
                  <a:gd name="T24" fmla="*/ 190 w 199"/>
                  <a:gd name="T25" fmla="*/ 231 h 682"/>
                  <a:gd name="T26" fmla="*/ 197 w 199"/>
                  <a:gd name="T27" fmla="*/ 175 h 682"/>
                  <a:gd name="T28" fmla="*/ 199 w 199"/>
                  <a:gd name="T29" fmla="*/ 118 h 682"/>
                  <a:gd name="T30" fmla="*/ 198 w 199"/>
                  <a:gd name="T31" fmla="*/ 60 h 682"/>
                  <a:gd name="T32" fmla="*/ 193 w 199"/>
                  <a:gd name="T33" fmla="*/ 0 h 682"/>
                  <a:gd name="T34" fmla="*/ 188 w 199"/>
                  <a:gd name="T35" fmla="*/ 30 h 682"/>
                  <a:gd name="T36" fmla="*/ 193 w 199"/>
                  <a:gd name="T37" fmla="*/ 90 h 682"/>
                  <a:gd name="T38" fmla="*/ 191 w 199"/>
                  <a:gd name="T39" fmla="*/ 147 h 682"/>
                  <a:gd name="T40" fmla="*/ 187 w 199"/>
                  <a:gd name="T41" fmla="*/ 203 h 682"/>
                  <a:gd name="T42" fmla="*/ 179 w 199"/>
                  <a:gd name="T43" fmla="*/ 257 h 682"/>
                  <a:gd name="T44" fmla="*/ 169 w 199"/>
                  <a:gd name="T45" fmla="*/ 309 h 682"/>
                  <a:gd name="T46" fmla="*/ 156 w 199"/>
                  <a:gd name="T47" fmla="*/ 359 h 682"/>
                  <a:gd name="T48" fmla="*/ 140 w 199"/>
                  <a:gd name="T49" fmla="*/ 406 h 682"/>
                  <a:gd name="T50" fmla="*/ 124 w 199"/>
                  <a:gd name="T51" fmla="*/ 451 h 682"/>
                  <a:gd name="T52" fmla="*/ 105 w 199"/>
                  <a:gd name="T53" fmla="*/ 492 h 682"/>
                  <a:gd name="T54" fmla="*/ 88 w 199"/>
                  <a:gd name="T55" fmla="*/ 531 h 682"/>
                  <a:gd name="T56" fmla="*/ 70 w 199"/>
                  <a:gd name="T57" fmla="*/ 566 h 682"/>
                  <a:gd name="T58" fmla="*/ 52 w 199"/>
                  <a:gd name="T59" fmla="*/ 598 h 682"/>
                  <a:gd name="T60" fmla="*/ 36 w 199"/>
                  <a:gd name="T61" fmla="*/ 626 h 682"/>
                  <a:gd name="T62" fmla="*/ 20 w 199"/>
                  <a:gd name="T63" fmla="*/ 650 h 682"/>
                  <a:gd name="T64" fmla="*/ 6 w 199"/>
                  <a:gd name="T65" fmla="*/ 669 h 682"/>
                  <a:gd name="T66" fmla="*/ 6 w 199"/>
                  <a:gd name="T6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9" h="682">
                    <a:moveTo>
                      <a:pt x="0" y="680"/>
                    </a:moveTo>
                    <a:lnTo>
                      <a:pt x="5" y="682"/>
                    </a:lnTo>
                    <a:lnTo>
                      <a:pt x="12" y="674"/>
                    </a:lnTo>
                    <a:lnTo>
                      <a:pt x="19" y="665"/>
                    </a:lnTo>
                    <a:lnTo>
                      <a:pt x="26" y="655"/>
                    </a:lnTo>
                    <a:lnTo>
                      <a:pt x="33" y="643"/>
                    </a:lnTo>
                    <a:lnTo>
                      <a:pt x="41" y="630"/>
                    </a:lnTo>
                    <a:lnTo>
                      <a:pt x="50" y="617"/>
                    </a:lnTo>
                    <a:lnTo>
                      <a:pt x="58" y="602"/>
                    </a:lnTo>
                    <a:lnTo>
                      <a:pt x="68" y="585"/>
                    </a:lnTo>
                    <a:lnTo>
                      <a:pt x="76" y="570"/>
                    </a:lnTo>
                    <a:lnTo>
                      <a:pt x="85" y="552"/>
                    </a:lnTo>
                    <a:lnTo>
                      <a:pt x="94" y="534"/>
                    </a:lnTo>
                    <a:lnTo>
                      <a:pt x="104" y="515"/>
                    </a:lnTo>
                    <a:lnTo>
                      <a:pt x="113" y="496"/>
                    </a:lnTo>
                    <a:lnTo>
                      <a:pt x="123" y="474"/>
                    </a:lnTo>
                    <a:lnTo>
                      <a:pt x="131" y="453"/>
                    </a:lnTo>
                    <a:lnTo>
                      <a:pt x="140" y="432"/>
                    </a:lnTo>
                    <a:lnTo>
                      <a:pt x="148" y="409"/>
                    </a:lnTo>
                    <a:lnTo>
                      <a:pt x="154" y="385"/>
                    </a:lnTo>
                    <a:lnTo>
                      <a:pt x="162" y="361"/>
                    </a:lnTo>
                    <a:lnTo>
                      <a:pt x="169" y="335"/>
                    </a:lnTo>
                    <a:lnTo>
                      <a:pt x="176" y="311"/>
                    </a:lnTo>
                    <a:lnTo>
                      <a:pt x="181" y="285"/>
                    </a:lnTo>
                    <a:lnTo>
                      <a:pt x="186" y="258"/>
                    </a:lnTo>
                    <a:lnTo>
                      <a:pt x="190" y="231"/>
                    </a:lnTo>
                    <a:lnTo>
                      <a:pt x="195" y="204"/>
                    </a:lnTo>
                    <a:lnTo>
                      <a:pt x="197" y="175"/>
                    </a:lnTo>
                    <a:lnTo>
                      <a:pt x="199" y="147"/>
                    </a:lnTo>
                    <a:lnTo>
                      <a:pt x="199" y="118"/>
                    </a:lnTo>
                    <a:lnTo>
                      <a:pt x="199" y="90"/>
                    </a:lnTo>
                    <a:lnTo>
                      <a:pt x="198" y="60"/>
                    </a:lnTo>
                    <a:lnTo>
                      <a:pt x="196" y="30"/>
                    </a:lnTo>
                    <a:lnTo>
                      <a:pt x="193" y="0"/>
                    </a:lnTo>
                    <a:lnTo>
                      <a:pt x="185" y="1"/>
                    </a:lnTo>
                    <a:lnTo>
                      <a:pt x="188" y="30"/>
                    </a:lnTo>
                    <a:lnTo>
                      <a:pt x="190" y="60"/>
                    </a:lnTo>
                    <a:lnTo>
                      <a:pt x="193" y="90"/>
                    </a:lnTo>
                    <a:lnTo>
                      <a:pt x="193" y="118"/>
                    </a:lnTo>
                    <a:lnTo>
                      <a:pt x="191" y="147"/>
                    </a:lnTo>
                    <a:lnTo>
                      <a:pt x="189" y="175"/>
                    </a:lnTo>
                    <a:lnTo>
                      <a:pt x="187" y="203"/>
                    </a:lnTo>
                    <a:lnTo>
                      <a:pt x="184" y="230"/>
                    </a:lnTo>
                    <a:lnTo>
                      <a:pt x="179" y="257"/>
                    </a:lnTo>
                    <a:lnTo>
                      <a:pt x="175" y="282"/>
                    </a:lnTo>
                    <a:lnTo>
                      <a:pt x="169" y="309"/>
                    </a:lnTo>
                    <a:lnTo>
                      <a:pt x="162" y="334"/>
                    </a:lnTo>
                    <a:lnTo>
                      <a:pt x="156" y="359"/>
                    </a:lnTo>
                    <a:lnTo>
                      <a:pt x="148" y="383"/>
                    </a:lnTo>
                    <a:lnTo>
                      <a:pt x="140" y="406"/>
                    </a:lnTo>
                    <a:lnTo>
                      <a:pt x="132" y="428"/>
                    </a:lnTo>
                    <a:lnTo>
                      <a:pt x="124" y="451"/>
                    </a:lnTo>
                    <a:lnTo>
                      <a:pt x="115" y="472"/>
                    </a:lnTo>
                    <a:lnTo>
                      <a:pt x="105" y="492"/>
                    </a:lnTo>
                    <a:lnTo>
                      <a:pt x="97" y="512"/>
                    </a:lnTo>
                    <a:lnTo>
                      <a:pt x="88" y="531"/>
                    </a:lnTo>
                    <a:lnTo>
                      <a:pt x="79" y="549"/>
                    </a:lnTo>
                    <a:lnTo>
                      <a:pt x="70" y="566"/>
                    </a:lnTo>
                    <a:lnTo>
                      <a:pt x="61" y="583"/>
                    </a:lnTo>
                    <a:lnTo>
                      <a:pt x="52" y="598"/>
                    </a:lnTo>
                    <a:lnTo>
                      <a:pt x="43" y="612"/>
                    </a:lnTo>
                    <a:lnTo>
                      <a:pt x="36" y="626"/>
                    </a:lnTo>
                    <a:lnTo>
                      <a:pt x="28" y="638"/>
                    </a:lnTo>
                    <a:lnTo>
                      <a:pt x="20" y="650"/>
                    </a:lnTo>
                    <a:lnTo>
                      <a:pt x="13" y="660"/>
                    </a:lnTo>
                    <a:lnTo>
                      <a:pt x="6" y="669"/>
                    </a:lnTo>
                    <a:lnTo>
                      <a:pt x="0" y="678"/>
                    </a:lnTo>
                    <a:lnTo>
                      <a:pt x="6" y="682"/>
                    </a:lnTo>
                    <a:lnTo>
                      <a:pt x="0" y="6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7" name="Freeform 2731">
                <a:extLst>
                  <a:ext uri="{FF2B5EF4-FFF2-40B4-BE49-F238E27FC236}">
                    <a16:creationId xmlns:a16="http://schemas.microsoft.com/office/drawing/2014/main" id="{7F8E7D51-33FC-4660-B733-C97A97D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838"/>
                <a:ext cx="23" cy="216"/>
              </a:xfrm>
              <a:custGeom>
                <a:avLst/>
                <a:gdLst>
                  <a:gd name="T0" fmla="*/ 0 w 67"/>
                  <a:gd name="T1" fmla="*/ 1 h 648"/>
                  <a:gd name="T2" fmla="*/ 1 w 67"/>
                  <a:gd name="T3" fmla="*/ 33 h 648"/>
                  <a:gd name="T4" fmla="*/ 6 w 67"/>
                  <a:gd name="T5" fmla="*/ 68 h 648"/>
                  <a:gd name="T6" fmla="*/ 11 w 67"/>
                  <a:gd name="T7" fmla="*/ 105 h 648"/>
                  <a:gd name="T8" fmla="*/ 17 w 67"/>
                  <a:gd name="T9" fmla="*/ 142 h 648"/>
                  <a:gd name="T10" fmla="*/ 25 w 67"/>
                  <a:gd name="T11" fmla="*/ 180 h 648"/>
                  <a:gd name="T12" fmla="*/ 32 w 67"/>
                  <a:gd name="T13" fmla="*/ 219 h 648"/>
                  <a:gd name="T14" fmla="*/ 39 w 67"/>
                  <a:gd name="T15" fmla="*/ 260 h 648"/>
                  <a:gd name="T16" fmla="*/ 46 w 67"/>
                  <a:gd name="T17" fmla="*/ 301 h 648"/>
                  <a:gd name="T18" fmla="*/ 52 w 67"/>
                  <a:gd name="T19" fmla="*/ 344 h 648"/>
                  <a:gd name="T20" fmla="*/ 57 w 67"/>
                  <a:gd name="T21" fmla="*/ 385 h 648"/>
                  <a:gd name="T22" fmla="*/ 61 w 67"/>
                  <a:gd name="T23" fmla="*/ 428 h 648"/>
                  <a:gd name="T24" fmla="*/ 61 w 67"/>
                  <a:gd name="T25" fmla="*/ 472 h 648"/>
                  <a:gd name="T26" fmla="*/ 59 w 67"/>
                  <a:gd name="T27" fmla="*/ 515 h 648"/>
                  <a:gd name="T28" fmla="*/ 55 w 67"/>
                  <a:gd name="T29" fmla="*/ 558 h 648"/>
                  <a:gd name="T30" fmla="*/ 46 w 67"/>
                  <a:gd name="T31" fmla="*/ 602 h 648"/>
                  <a:gd name="T32" fmla="*/ 35 w 67"/>
                  <a:gd name="T33" fmla="*/ 646 h 648"/>
                  <a:gd name="T34" fmla="*/ 47 w 67"/>
                  <a:gd name="T35" fmla="*/ 625 h 648"/>
                  <a:gd name="T36" fmla="*/ 58 w 67"/>
                  <a:gd name="T37" fmla="*/ 582 h 648"/>
                  <a:gd name="T38" fmla="*/ 64 w 67"/>
                  <a:gd name="T39" fmla="*/ 538 h 648"/>
                  <a:gd name="T40" fmla="*/ 67 w 67"/>
                  <a:gd name="T41" fmla="*/ 494 h 648"/>
                  <a:gd name="T42" fmla="*/ 67 w 67"/>
                  <a:gd name="T43" fmla="*/ 450 h 648"/>
                  <a:gd name="T44" fmla="*/ 65 w 67"/>
                  <a:gd name="T45" fmla="*/ 407 h 648"/>
                  <a:gd name="T46" fmla="*/ 62 w 67"/>
                  <a:gd name="T47" fmla="*/ 364 h 648"/>
                  <a:gd name="T48" fmla="*/ 56 w 67"/>
                  <a:gd name="T49" fmla="*/ 321 h 648"/>
                  <a:gd name="T50" fmla="*/ 50 w 67"/>
                  <a:gd name="T51" fmla="*/ 279 h 648"/>
                  <a:gd name="T52" fmla="*/ 43 w 67"/>
                  <a:gd name="T53" fmla="*/ 238 h 648"/>
                  <a:gd name="T54" fmla="*/ 35 w 67"/>
                  <a:gd name="T55" fmla="*/ 199 h 648"/>
                  <a:gd name="T56" fmla="*/ 28 w 67"/>
                  <a:gd name="T57" fmla="*/ 159 h 648"/>
                  <a:gd name="T58" fmla="*/ 20 w 67"/>
                  <a:gd name="T59" fmla="*/ 122 h 648"/>
                  <a:gd name="T60" fmla="*/ 15 w 67"/>
                  <a:gd name="T61" fmla="*/ 85 h 648"/>
                  <a:gd name="T62" fmla="*/ 11 w 67"/>
                  <a:gd name="T63" fmla="*/ 50 h 648"/>
                  <a:gd name="T64" fmla="*/ 8 w 67"/>
                  <a:gd name="T65" fmla="*/ 16 h 648"/>
                  <a:gd name="T66" fmla="*/ 8 w 67"/>
                  <a:gd name="T67" fmla="*/ 0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" h="648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lnTo>
                      <a:pt x="1" y="33"/>
                    </a:lnTo>
                    <a:lnTo>
                      <a:pt x="3" y="51"/>
                    </a:lnTo>
                    <a:lnTo>
                      <a:pt x="6" y="68"/>
                    </a:lnTo>
                    <a:lnTo>
                      <a:pt x="8" y="86"/>
                    </a:lnTo>
                    <a:lnTo>
                      <a:pt x="11" y="105"/>
                    </a:lnTo>
                    <a:lnTo>
                      <a:pt x="13" y="123"/>
                    </a:lnTo>
                    <a:lnTo>
                      <a:pt x="17" y="142"/>
                    </a:lnTo>
                    <a:lnTo>
                      <a:pt x="20" y="161"/>
                    </a:lnTo>
                    <a:lnTo>
                      <a:pt x="25" y="180"/>
                    </a:lnTo>
                    <a:lnTo>
                      <a:pt x="28" y="200"/>
                    </a:lnTo>
                    <a:lnTo>
                      <a:pt x="32" y="219"/>
                    </a:lnTo>
                    <a:lnTo>
                      <a:pt x="36" y="241"/>
                    </a:lnTo>
                    <a:lnTo>
                      <a:pt x="39" y="260"/>
                    </a:lnTo>
                    <a:lnTo>
                      <a:pt x="43" y="281"/>
                    </a:lnTo>
                    <a:lnTo>
                      <a:pt x="46" y="301"/>
                    </a:lnTo>
                    <a:lnTo>
                      <a:pt x="49" y="323"/>
                    </a:lnTo>
                    <a:lnTo>
                      <a:pt x="52" y="344"/>
                    </a:lnTo>
                    <a:lnTo>
                      <a:pt x="55" y="365"/>
                    </a:lnTo>
                    <a:lnTo>
                      <a:pt x="57" y="385"/>
                    </a:lnTo>
                    <a:lnTo>
                      <a:pt x="59" y="407"/>
                    </a:lnTo>
                    <a:lnTo>
                      <a:pt x="61" y="428"/>
                    </a:lnTo>
                    <a:lnTo>
                      <a:pt x="61" y="450"/>
                    </a:lnTo>
                    <a:lnTo>
                      <a:pt x="61" y="472"/>
                    </a:lnTo>
                    <a:lnTo>
                      <a:pt x="61" y="494"/>
                    </a:lnTo>
                    <a:lnTo>
                      <a:pt x="59" y="515"/>
                    </a:lnTo>
                    <a:lnTo>
                      <a:pt x="57" y="537"/>
                    </a:lnTo>
                    <a:lnTo>
                      <a:pt x="55" y="558"/>
                    </a:lnTo>
                    <a:lnTo>
                      <a:pt x="50" y="580"/>
                    </a:lnTo>
                    <a:lnTo>
                      <a:pt x="46" y="602"/>
                    </a:lnTo>
                    <a:lnTo>
                      <a:pt x="40" y="623"/>
                    </a:lnTo>
                    <a:lnTo>
                      <a:pt x="35" y="646"/>
                    </a:lnTo>
                    <a:lnTo>
                      <a:pt x="41" y="648"/>
                    </a:lnTo>
                    <a:lnTo>
                      <a:pt x="47" y="625"/>
                    </a:lnTo>
                    <a:lnTo>
                      <a:pt x="54" y="604"/>
                    </a:lnTo>
                    <a:lnTo>
                      <a:pt x="58" y="582"/>
                    </a:lnTo>
                    <a:lnTo>
                      <a:pt x="62" y="560"/>
                    </a:lnTo>
                    <a:lnTo>
                      <a:pt x="64" y="538"/>
                    </a:lnTo>
                    <a:lnTo>
                      <a:pt x="66" y="515"/>
                    </a:lnTo>
                    <a:lnTo>
                      <a:pt x="67" y="494"/>
                    </a:lnTo>
                    <a:lnTo>
                      <a:pt x="67" y="472"/>
                    </a:lnTo>
                    <a:lnTo>
                      <a:pt x="67" y="450"/>
                    </a:lnTo>
                    <a:lnTo>
                      <a:pt x="67" y="428"/>
                    </a:lnTo>
                    <a:lnTo>
                      <a:pt x="65" y="407"/>
                    </a:lnTo>
                    <a:lnTo>
                      <a:pt x="64" y="385"/>
                    </a:lnTo>
                    <a:lnTo>
                      <a:pt x="62" y="364"/>
                    </a:lnTo>
                    <a:lnTo>
                      <a:pt x="59" y="343"/>
                    </a:lnTo>
                    <a:lnTo>
                      <a:pt x="56" y="321"/>
                    </a:lnTo>
                    <a:lnTo>
                      <a:pt x="54" y="300"/>
                    </a:lnTo>
                    <a:lnTo>
                      <a:pt x="50" y="279"/>
                    </a:lnTo>
                    <a:lnTo>
                      <a:pt x="46" y="259"/>
                    </a:lnTo>
                    <a:lnTo>
                      <a:pt x="43" y="238"/>
                    </a:lnTo>
                    <a:lnTo>
                      <a:pt x="39" y="218"/>
                    </a:lnTo>
                    <a:lnTo>
                      <a:pt x="35" y="199"/>
                    </a:lnTo>
                    <a:lnTo>
                      <a:pt x="31" y="179"/>
                    </a:lnTo>
                    <a:lnTo>
                      <a:pt x="28" y="159"/>
                    </a:lnTo>
                    <a:lnTo>
                      <a:pt x="25" y="140"/>
                    </a:lnTo>
                    <a:lnTo>
                      <a:pt x="20" y="122"/>
                    </a:lnTo>
                    <a:lnTo>
                      <a:pt x="18" y="104"/>
                    </a:lnTo>
                    <a:lnTo>
                      <a:pt x="15" y="85"/>
                    </a:lnTo>
                    <a:lnTo>
                      <a:pt x="12" y="67"/>
                    </a:lnTo>
                    <a:lnTo>
                      <a:pt x="11" y="50"/>
                    </a:lnTo>
                    <a:lnTo>
                      <a:pt x="9" y="3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8" name="Freeform 2732">
                <a:extLst>
                  <a:ext uri="{FF2B5EF4-FFF2-40B4-BE49-F238E27FC236}">
                    <a16:creationId xmlns:a16="http://schemas.microsoft.com/office/drawing/2014/main" id="{6743D4AD-6F43-4309-BB07-1D558F9CB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673"/>
                <a:ext cx="40" cy="166"/>
              </a:xfrm>
              <a:custGeom>
                <a:avLst/>
                <a:gdLst>
                  <a:gd name="T0" fmla="*/ 114 w 120"/>
                  <a:gd name="T1" fmla="*/ 0 h 496"/>
                  <a:gd name="T2" fmla="*/ 104 w 120"/>
                  <a:gd name="T3" fmla="*/ 21 h 496"/>
                  <a:gd name="T4" fmla="*/ 92 w 120"/>
                  <a:gd name="T5" fmla="*/ 45 h 496"/>
                  <a:gd name="T6" fmla="*/ 82 w 120"/>
                  <a:gd name="T7" fmla="*/ 71 h 496"/>
                  <a:gd name="T8" fmla="*/ 70 w 120"/>
                  <a:gd name="T9" fmla="*/ 98 h 496"/>
                  <a:gd name="T10" fmla="*/ 60 w 120"/>
                  <a:gd name="T11" fmla="*/ 126 h 496"/>
                  <a:gd name="T12" fmla="*/ 50 w 120"/>
                  <a:gd name="T13" fmla="*/ 156 h 496"/>
                  <a:gd name="T14" fmla="*/ 41 w 120"/>
                  <a:gd name="T15" fmla="*/ 186 h 496"/>
                  <a:gd name="T16" fmla="*/ 31 w 120"/>
                  <a:gd name="T17" fmla="*/ 219 h 496"/>
                  <a:gd name="T18" fmla="*/ 23 w 120"/>
                  <a:gd name="T19" fmla="*/ 252 h 496"/>
                  <a:gd name="T20" fmla="*/ 16 w 120"/>
                  <a:gd name="T21" fmla="*/ 285 h 496"/>
                  <a:gd name="T22" fmla="*/ 9 w 120"/>
                  <a:gd name="T23" fmla="*/ 320 h 496"/>
                  <a:gd name="T24" fmla="*/ 5 w 120"/>
                  <a:gd name="T25" fmla="*/ 354 h 496"/>
                  <a:gd name="T26" fmla="*/ 1 w 120"/>
                  <a:gd name="T27" fmla="*/ 389 h 496"/>
                  <a:gd name="T28" fmla="*/ 0 w 120"/>
                  <a:gd name="T29" fmla="*/ 425 h 496"/>
                  <a:gd name="T30" fmla="*/ 1 w 120"/>
                  <a:gd name="T31" fmla="*/ 460 h 496"/>
                  <a:gd name="T32" fmla="*/ 6 w 120"/>
                  <a:gd name="T33" fmla="*/ 496 h 496"/>
                  <a:gd name="T34" fmla="*/ 10 w 120"/>
                  <a:gd name="T35" fmla="*/ 477 h 496"/>
                  <a:gd name="T36" fmla="*/ 8 w 120"/>
                  <a:gd name="T37" fmla="*/ 442 h 496"/>
                  <a:gd name="T38" fmla="*/ 8 w 120"/>
                  <a:gd name="T39" fmla="*/ 407 h 496"/>
                  <a:gd name="T40" fmla="*/ 10 w 120"/>
                  <a:gd name="T41" fmla="*/ 372 h 496"/>
                  <a:gd name="T42" fmla="*/ 14 w 120"/>
                  <a:gd name="T43" fmla="*/ 338 h 496"/>
                  <a:gd name="T44" fmla="*/ 19 w 120"/>
                  <a:gd name="T45" fmla="*/ 304 h 496"/>
                  <a:gd name="T46" fmla="*/ 25 w 120"/>
                  <a:gd name="T47" fmla="*/ 270 h 496"/>
                  <a:gd name="T48" fmla="*/ 34 w 120"/>
                  <a:gd name="T49" fmla="*/ 237 h 496"/>
                  <a:gd name="T50" fmla="*/ 42 w 120"/>
                  <a:gd name="T51" fmla="*/ 205 h 496"/>
                  <a:gd name="T52" fmla="*/ 52 w 120"/>
                  <a:gd name="T53" fmla="*/ 173 h 496"/>
                  <a:gd name="T54" fmla="*/ 62 w 120"/>
                  <a:gd name="T55" fmla="*/ 144 h 496"/>
                  <a:gd name="T56" fmla="*/ 72 w 120"/>
                  <a:gd name="T57" fmla="*/ 114 h 496"/>
                  <a:gd name="T58" fmla="*/ 83 w 120"/>
                  <a:gd name="T59" fmla="*/ 86 h 496"/>
                  <a:gd name="T60" fmla="*/ 95 w 120"/>
                  <a:gd name="T61" fmla="*/ 59 h 496"/>
                  <a:gd name="T62" fmla="*/ 105 w 120"/>
                  <a:gd name="T63" fmla="*/ 36 h 496"/>
                  <a:gd name="T64" fmla="*/ 116 w 120"/>
                  <a:gd name="T65" fmla="*/ 13 h 496"/>
                  <a:gd name="T66" fmla="*/ 114 w 120"/>
                  <a:gd name="T67" fmla="*/ 2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496">
                    <a:moveTo>
                      <a:pt x="120" y="1"/>
                    </a:moveTo>
                    <a:lnTo>
                      <a:pt x="114" y="0"/>
                    </a:lnTo>
                    <a:lnTo>
                      <a:pt x="108" y="10"/>
                    </a:lnTo>
                    <a:lnTo>
                      <a:pt x="104" y="21"/>
                    </a:lnTo>
                    <a:lnTo>
                      <a:pt x="98" y="33"/>
                    </a:lnTo>
                    <a:lnTo>
                      <a:pt x="92" y="45"/>
                    </a:lnTo>
                    <a:lnTo>
                      <a:pt x="88" y="57"/>
                    </a:lnTo>
                    <a:lnTo>
                      <a:pt x="82" y="71"/>
                    </a:lnTo>
                    <a:lnTo>
                      <a:pt x="75" y="83"/>
                    </a:lnTo>
                    <a:lnTo>
                      <a:pt x="70" y="98"/>
                    </a:lnTo>
                    <a:lnTo>
                      <a:pt x="65" y="111"/>
                    </a:lnTo>
                    <a:lnTo>
                      <a:pt x="60" y="126"/>
                    </a:lnTo>
                    <a:lnTo>
                      <a:pt x="55" y="140"/>
                    </a:lnTo>
                    <a:lnTo>
                      <a:pt x="50" y="156"/>
                    </a:lnTo>
                    <a:lnTo>
                      <a:pt x="45" y="170"/>
                    </a:lnTo>
                    <a:lnTo>
                      <a:pt x="41" y="186"/>
                    </a:lnTo>
                    <a:lnTo>
                      <a:pt x="36" y="203"/>
                    </a:lnTo>
                    <a:lnTo>
                      <a:pt x="31" y="219"/>
                    </a:lnTo>
                    <a:lnTo>
                      <a:pt x="26" y="234"/>
                    </a:lnTo>
                    <a:lnTo>
                      <a:pt x="23" y="252"/>
                    </a:lnTo>
                    <a:lnTo>
                      <a:pt x="18" y="268"/>
                    </a:lnTo>
                    <a:lnTo>
                      <a:pt x="16" y="285"/>
                    </a:lnTo>
                    <a:lnTo>
                      <a:pt x="13" y="303"/>
                    </a:lnTo>
                    <a:lnTo>
                      <a:pt x="9" y="320"/>
                    </a:lnTo>
                    <a:lnTo>
                      <a:pt x="7" y="336"/>
                    </a:lnTo>
                    <a:lnTo>
                      <a:pt x="5" y="354"/>
                    </a:lnTo>
                    <a:lnTo>
                      <a:pt x="4" y="372"/>
                    </a:lnTo>
                    <a:lnTo>
                      <a:pt x="1" y="389"/>
                    </a:lnTo>
                    <a:lnTo>
                      <a:pt x="0" y="407"/>
                    </a:lnTo>
                    <a:lnTo>
                      <a:pt x="0" y="425"/>
                    </a:lnTo>
                    <a:lnTo>
                      <a:pt x="0" y="442"/>
                    </a:lnTo>
                    <a:lnTo>
                      <a:pt x="1" y="460"/>
                    </a:lnTo>
                    <a:lnTo>
                      <a:pt x="4" y="477"/>
                    </a:lnTo>
                    <a:lnTo>
                      <a:pt x="6" y="496"/>
                    </a:lnTo>
                    <a:lnTo>
                      <a:pt x="13" y="495"/>
                    </a:lnTo>
                    <a:lnTo>
                      <a:pt x="10" y="477"/>
                    </a:lnTo>
                    <a:lnTo>
                      <a:pt x="9" y="460"/>
                    </a:lnTo>
                    <a:lnTo>
                      <a:pt x="8" y="442"/>
                    </a:lnTo>
                    <a:lnTo>
                      <a:pt x="8" y="425"/>
                    </a:lnTo>
                    <a:lnTo>
                      <a:pt x="8" y="407"/>
                    </a:lnTo>
                    <a:lnTo>
                      <a:pt x="9" y="389"/>
                    </a:lnTo>
                    <a:lnTo>
                      <a:pt x="10" y="372"/>
                    </a:lnTo>
                    <a:lnTo>
                      <a:pt x="13" y="354"/>
                    </a:lnTo>
                    <a:lnTo>
                      <a:pt x="14" y="338"/>
                    </a:lnTo>
                    <a:lnTo>
                      <a:pt x="16" y="321"/>
                    </a:lnTo>
                    <a:lnTo>
                      <a:pt x="19" y="304"/>
                    </a:lnTo>
                    <a:lnTo>
                      <a:pt x="23" y="287"/>
                    </a:lnTo>
                    <a:lnTo>
                      <a:pt x="25" y="270"/>
                    </a:lnTo>
                    <a:lnTo>
                      <a:pt x="30" y="253"/>
                    </a:lnTo>
                    <a:lnTo>
                      <a:pt x="34" y="237"/>
                    </a:lnTo>
                    <a:lnTo>
                      <a:pt x="38" y="220"/>
                    </a:lnTo>
                    <a:lnTo>
                      <a:pt x="42" y="205"/>
                    </a:lnTo>
                    <a:lnTo>
                      <a:pt x="47" y="188"/>
                    </a:lnTo>
                    <a:lnTo>
                      <a:pt x="52" y="173"/>
                    </a:lnTo>
                    <a:lnTo>
                      <a:pt x="58" y="158"/>
                    </a:lnTo>
                    <a:lnTo>
                      <a:pt x="62" y="144"/>
                    </a:lnTo>
                    <a:lnTo>
                      <a:pt x="67" y="129"/>
                    </a:lnTo>
                    <a:lnTo>
                      <a:pt x="72" y="114"/>
                    </a:lnTo>
                    <a:lnTo>
                      <a:pt x="78" y="100"/>
                    </a:lnTo>
                    <a:lnTo>
                      <a:pt x="83" y="86"/>
                    </a:lnTo>
                    <a:lnTo>
                      <a:pt x="89" y="73"/>
                    </a:lnTo>
                    <a:lnTo>
                      <a:pt x="95" y="59"/>
                    </a:lnTo>
                    <a:lnTo>
                      <a:pt x="99" y="48"/>
                    </a:lnTo>
                    <a:lnTo>
                      <a:pt x="105" y="36"/>
                    </a:lnTo>
                    <a:lnTo>
                      <a:pt x="110" y="24"/>
                    </a:lnTo>
                    <a:lnTo>
                      <a:pt x="116" y="13"/>
                    </a:lnTo>
                    <a:lnTo>
                      <a:pt x="120" y="3"/>
                    </a:lnTo>
                    <a:lnTo>
                      <a:pt x="114" y="2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9" name="Freeform 2733">
                <a:extLst>
                  <a:ext uri="{FF2B5EF4-FFF2-40B4-BE49-F238E27FC236}">
                    <a16:creationId xmlns:a16="http://schemas.microsoft.com/office/drawing/2014/main" id="{CB34246E-B5EF-49F5-9680-16A1150E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945"/>
                <a:ext cx="201" cy="466"/>
              </a:xfrm>
              <a:custGeom>
                <a:avLst/>
                <a:gdLst>
                  <a:gd name="T0" fmla="*/ 573 w 604"/>
                  <a:gd name="T1" fmla="*/ 56 h 1398"/>
                  <a:gd name="T2" fmla="*/ 528 w 604"/>
                  <a:gd name="T3" fmla="*/ 143 h 1398"/>
                  <a:gd name="T4" fmla="*/ 483 w 604"/>
                  <a:gd name="T5" fmla="*/ 231 h 1398"/>
                  <a:gd name="T6" fmla="*/ 436 w 604"/>
                  <a:gd name="T7" fmla="*/ 321 h 1398"/>
                  <a:gd name="T8" fmla="*/ 391 w 604"/>
                  <a:gd name="T9" fmla="*/ 412 h 1398"/>
                  <a:gd name="T10" fmla="*/ 348 w 604"/>
                  <a:gd name="T11" fmla="*/ 505 h 1398"/>
                  <a:gd name="T12" fmla="*/ 305 w 604"/>
                  <a:gd name="T13" fmla="*/ 599 h 1398"/>
                  <a:gd name="T14" fmla="*/ 262 w 604"/>
                  <a:gd name="T15" fmla="*/ 696 h 1398"/>
                  <a:gd name="T16" fmla="*/ 223 w 604"/>
                  <a:gd name="T17" fmla="*/ 793 h 1398"/>
                  <a:gd name="T18" fmla="*/ 184 w 604"/>
                  <a:gd name="T19" fmla="*/ 892 h 1398"/>
                  <a:gd name="T20" fmla="*/ 149 w 604"/>
                  <a:gd name="T21" fmla="*/ 992 h 1398"/>
                  <a:gd name="T22" fmla="*/ 124 w 604"/>
                  <a:gd name="T23" fmla="*/ 1058 h 1398"/>
                  <a:gd name="T24" fmla="*/ 94 w 604"/>
                  <a:gd name="T25" fmla="*/ 1133 h 1398"/>
                  <a:gd name="T26" fmla="*/ 63 w 604"/>
                  <a:gd name="T27" fmla="*/ 1208 h 1398"/>
                  <a:gd name="T28" fmla="*/ 32 w 604"/>
                  <a:gd name="T29" fmla="*/ 1279 h 1398"/>
                  <a:gd name="T30" fmla="*/ 7 w 604"/>
                  <a:gd name="T31" fmla="*/ 1337 h 1398"/>
                  <a:gd name="T32" fmla="*/ 3 w 604"/>
                  <a:gd name="T33" fmla="*/ 1375 h 1398"/>
                  <a:gd name="T34" fmla="*/ 25 w 604"/>
                  <a:gd name="T35" fmla="*/ 1393 h 1398"/>
                  <a:gd name="T36" fmla="*/ 59 w 604"/>
                  <a:gd name="T37" fmla="*/ 1398 h 1398"/>
                  <a:gd name="T38" fmla="*/ 101 w 604"/>
                  <a:gd name="T39" fmla="*/ 1388 h 1398"/>
                  <a:gd name="T40" fmla="*/ 141 w 604"/>
                  <a:gd name="T41" fmla="*/ 1369 h 1398"/>
                  <a:gd name="T42" fmla="*/ 176 w 604"/>
                  <a:gd name="T43" fmla="*/ 1342 h 1398"/>
                  <a:gd name="T44" fmla="*/ 213 w 604"/>
                  <a:gd name="T45" fmla="*/ 1300 h 1398"/>
                  <a:gd name="T46" fmla="*/ 248 w 604"/>
                  <a:gd name="T47" fmla="*/ 1248 h 1398"/>
                  <a:gd name="T48" fmla="*/ 280 w 604"/>
                  <a:gd name="T49" fmla="*/ 1186 h 1398"/>
                  <a:gd name="T50" fmla="*/ 309 w 604"/>
                  <a:gd name="T51" fmla="*/ 1117 h 1398"/>
                  <a:gd name="T52" fmla="*/ 338 w 604"/>
                  <a:gd name="T53" fmla="*/ 1045 h 1398"/>
                  <a:gd name="T54" fmla="*/ 364 w 604"/>
                  <a:gd name="T55" fmla="*/ 968 h 1398"/>
                  <a:gd name="T56" fmla="*/ 388 w 604"/>
                  <a:gd name="T57" fmla="*/ 893 h 1398"/>
                  <a:gd name="T58" fmla="*/ 409 w 604"/>
                  <a:gd name="T59" fmla="*/ 819 h 1398"/>
                  <a:gd name="T60" fmla="*/ 428 w 604"/>
                  <a:gd name="T61" fmla="*/ 748 h 1398"/>
                  <a:gd name="T62" fmla="*/ 444 w 604"/>
                  <a:gd name="T63" fmla="*/ 686 h 1398"/>
                  <a:gd name="T64" fmla="*/ 456 w 604"/>
                  <a:gd name="T65" fmla="*/ 642 h 1398"/>
                  <a:gd name="T66" fmla="*/ 472 w 604"/>
                  <a:gd name="T67" fmla="*/ 595 h 1398"/>
                  <a:gd name="T68" fmla="*/ 489 w 604"/>
                  <a:gd name="T69" fmla="*/ 534 h 1398"/>
                  <a:gd name="T70" fmla="*/ 509 w 604"/>
                  <a:gd name="T71" fmla="*/ 467 h 1398"/>
                  <a:gd name="T72" fmla="*/ 529 w 604"/>
                  <a:gd name="T73" fmla="*/ 393 h 1398"/>
                  <a:gd name="T74" fmla="*/ 549 w 604"/>
                  <a:gd name="T75" fmla="*/ 317 h 1398"/>
                  <a:gd name="T76" fmla="*/ 569 w 604"/>
                  <a:gd name="T77" fmla="*/ 240 h 1398"/>
                  <a:gd name="T78" fmla="*/ 584 w 604"/>
                  <a:gd name="T79" fmla="*/ 169 h 1398"/>
                  <a:gd name="T80" fmla="*/ 597 w 604"/>
                  <a:gd name="T81" fmla="*/ 102 h 1398"/>
                  <a:gd name="T82" fmla="*/ 603 w 604"/>
                  <a:gd name="T83" fmla="*/ 44 h 1398"/>
                  <a:gd name="T84" fmla="*/ 603 w 604"/>
                  <a:gd name="T85" fmla="*/ 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4" h="1398">
                    <a:moveTo>
                      <a:pt x="603" y="0"/>
                    </a:moveTo>
                    <a:lnTo>
                      <a:pt x="588" y="28"/>
                    </a:lnTo>
                    <a:lnTo>
                      <a:pt x="573" y="56"/>
                    </a:lnTo>
                    <a:lnTo>
                      <a:pt x="558" y="85"/>
                    </a:lnTo>
                    <a:lnTo>
                      <a:pt x="543" y="114"/>
                    </a:lnTo>
                    <a:lnTo>
                      <a:pt x="528" y="143"/>
                    </a:lnTo>
                    <a:lnTo>
                      <a:pt x="512" y="173"/>
                    </a:lnTo>
                    <a:lnTo>
                      <a:pt x="498" y="202"/>
                    </a:lnTo>
                    <a:lnTo>
                      <a:pt x="483" y="231"/>
                    </a:lnTo>
                    <a:lnTo>
                      <a:pt x="468" y="261"/>
                    </a:lnTo>
                    <a:lnTo>
                      <a:pt x="452" y="291"/>
                    </a:lnTo>
                    <a:lnTo>
                      <a:pt x="436" y="321"/>
                    </a:lnTo>
                    <a:lnTo>
                      <a:pt x="422" y="351"/>
                    </a:lnTo>
                    <a:lnTo>
                      <a:pt x="407" y="382"/>
                    </a:lnTo>
                    <a:lnTo>
                      <a:pt x="391" y="412"/>
                    </a:lnTo>
                    <a:lnTo>
                      <a:pt x="378" y="443"/>
                    </a:lnTo>
                    <a:lnTo>
                      <a:pt x="362" y="474"/>
                    </a:lnTo>
                    <a:lnTo>
                      <a:pt x="348" y="505"/>
                    </a:lnTo>
                    <a:lnTo>
                      <a:pt x="333" y="537"/>
                    </a:lnTo>
                    <a:lnTo>
                      <a:pt x="318" y="568"/>
                    </a:lnTo>
                    <a:lnTo>
                      <a:pt x="305" y="599"/>
                    </a:lnTo>
                    <a:lnTo>
                      <a:pt x="289" y="632"/>
                    </a:lnTo>
                    <a:lnTo>
                      <a:pt x="276" y="664"/>
                    </a:lnTo>
                    <a:lnTo>
                      <a:pt x="262" y="696"/>
                    </a:lnTo>
                    <a:lnTo>
                      <a:pt x="249" y="727"/>
                    </a:lnTo>
                    <a:lnTo>
                      <a:pt x="235" y="761"/>
                    </a:lnTo>
                    <a:lnTo>
                      <a:pt x="223" y="793"/>
                    </a:lnTo>
                    <a:lnTo>
                      <a:pt x="210" y="826"/>
                    </a:lnTo>
                    <a:lnTo>
                      <a:pt x="197" y="858"/>
                    </a:lnTo>
                    <a:lnTo>
                      <a:pt x="184" y="892"/>
                    </a:lnTo>
                    <a:lnTo>
                      <a:pt x="173" y="925"/>
                    </a:lnTo>
                    <a:lnTo>
                      <a:pt x="160" y="958"/>
                    </a:lnTo>
                    <a:lnTo>
                      <a:pt x="149" y="992"/>
                    </a:lnTo>
                    <a:lnTo>
                      <a:pt x="142" y="1013"/>
                    </a:lnTo>
                    <a:lnTo>
                      <a:pt x="133" y="1034"/>
                    </a:lnTo>
                    <a:lnTo>
                      <a:pt x="124" y="1058"/>
                    </a:lnTo>
                    <a:lnTo>
                      <a:pt x="115" y="1083"/>
                    </a:lnTo>
                    <a:lnTo>
                      <a:pt x="105" y="1107"/>
                    </a:lnTo>
                    <a:lnTo>
                      <a:pt x="94" y="1133"/>
                    </a:lnTo>
                    <a:lnTo>
                      <a:pt x="83" y="1158"/>
                    </a:lnTo>
                    <a:lnTo>
                      <a:pt x="74" y="1184"/>
                    </a:lnTo>
                    <a:lnTo>
                      <a:pt x="63" y="1208"/>
                    </a:lnTo>
                    <a:lnTo>
                      <a:pt x="53" y="1233"/>
                    </a:lnTo>
                    <a:lnTo>
                      <a:pt x="41" y="1257"/>
                    </a:lnTo>
                    <a:lnTo>
                      <a:pt x="32" y="1279"/>
                    </a:lnTo>
                    <a:lnTo>
                      <a:pt x="22" y="1300"/>
                    </a:lnTo>
                    <a:lnTo>
                      <a:pt x="13" y="1319"/>
                    </a:lnTo>
                    <a:lnTo>
                      <a:pt x="7" y="1337"/>
                    </a:lnTo>
                    <a:lnTo>
                      <a:pt x="0" y="1353"/>
                    </a:lnTo>
                    <a:lnTo>
                      <a:pt x="0" y="1365"/>
                    </a:lnTo>
                    <a:lnTo>
                      <a:pt x="3" y="1375"/>
                    </a:lnTo>
                    <a:lnTo>
                      <a:pt x="9" y="1384"/>
                    </a:lnTo>
                    <a:lnTo>
                      <a:pt x="16" y="1389"/>
                    </a:lnTo>
                    <a:lnTo>
                      <a:pt x="25" y="1393"/>
                    </a:lnTo>
                    <a:lnTo>
                      <a:pt x="35" y="1397"/>
                    </a:lnTo>
                    <a:lnTo>
                      <a:pt x="47" y="1398"/>
                    </a:lnTo>
                    <a:lnTo>
                      <a:pt x="59" y="1398"/>
                    </a:lnTo>
                    <a:lnTo>
                      <a:pt x="73" y="1396"/>
                    </a:lnTo>
                    <a:lnTo>
                      <a:pt x="86" y="1392"/>
                    </a:lnTo>
                    <a:lnTo>
                      <a:pt x="101" y="1388"/>
                    </a:lnTo>
                    <a:lnTo>
                      <a:pt x="114" y="1383"/>
                    </a:lnTo>
                    <a:lnTo>
                      <a:pt x="129" y="1377"/>
                    </a:lnTo>
                    <a:lnTo>
                      <a:pt x="141" y="1369"/>
                    </a:lnTo>
                    <a:lnTo>
                      <a:pt x="154" y="1362"/>
                    </a:lnTo>
                    <a:lnTo>
                      <a:pt x="164" y="1353"/>
                    </a:lnTo>
                    <a:lnTo>
                      <a:pt x="176" y="1342"/>
                    </a:lnTo>
                    <a:lnTo>
                      <a:pt x="188" y="1329"/>
                    </a:lnTo>
                    <a:lnTo>
                      <a:pt x="202" y="1316"/>
                    </a:lnTo>
                    <a:lnTo>
                      <a:pt x="213" y="1300"/>
                    </a:lnTo>
                    <a:lnTo>
                      <a:pt x="224" y="1285"/>
                    </a:lnTo>
                    <a:lnTo>
                      <a:pt x="235" y="1266"/>
                    </a:lnTo>
                    <a:lnTo>
                      <a:pt x="248" y="1248"/>
                    </a:lnTo>
                    <a:lnTo>
                      <a:pt x="259" y="1227"/>
                    </a:lnTo>
                    <a:lnTo>
                      <a:pt x="269" y="1207"/>
                    </a:lnTo>
                    <a:lnTo>
                      <a:pt x="280" y="1186"/>
                    </a:lnTo>
                    <a:lnTo>
                      <a:pt x="289" y="1165"/>
                    </a:lnTo>
                    <a:lnTo>
                      <a:pt x="301" y="1141"/>
                    </a:lnTo>
                    <a:lnTo>
                      <a:pt x="309" y="1117"/>
                    </a:lnTo>
                    <a:lnTo>
                      <a:pt x="320" y="1093"/>
                    </a:lnTo>
                    <a:lnTo>
                      <a:pt x="329" y="1069"/>
                    </a:lnTo>
                    <a:lnTo>
                      <a:pt x="338" y="1045"/>
                    </a:lnTo>
                    <a:lnTo>
                      <a:pt x="346" y="1019"/>
                    </a:lnTo>
                    <a:lnTo>
                      <a:pt x="355" y="994"/>
                    </a:lnTo>
                    <a:lnTo>
                      <a:pt x="364" y="968"/>
                    </a:lnTo>
                    <a:lnTo>
                      <a:pt x="372" y="943"/>
                    </a:lnTo>
                    <a:lnTo>
                      <a:pt x="380" y="918"/>
                    </a:lnTo>
                    <a:lnTo>
                      <a:pt x="388" y="893"/>
                    </a:lnTo>
                    <a:lnTo>
                      <a:pt x="395" y="868"/>
                    </a:lnTo>
                    <a:lnTo>
                      <a:pt x="403" y="843"/>
                    </a:lnTo>
                    <a:lnTo>
                      <a:pt x="409" y="819"/>
                    </a:lnTo>
                    <a:lnTo>
                      <a:pt x="415" y="794"/>
                    </a:lnTo>
                    <a:lnTo>
                      <a:pt x="422" y="772"/>
                    </a:lnTo>
                    <a:lnTo>
                      <a:pt x="428" y="748"/>
                    </a:lnTo>
                    <a:lnTo>
                      <a:pt x="434" y="727"/>
                    </a:lnTo>
                    <a:lnTo>
                      <a:pt x="438" y="706"/>
                    </a:lnTo>
                    <a:lnTo>
                      <a:pt x="444" y="686"/>
                    </a:lnTo>
                    <a:lnTo>
                      <a:pt x="450" y="667"/>
                    </a:lnTo>
                    <a:lnTo>
                      <a:pt x="453" y="654"/>
                    </a:lnTo>
                    <a:lnTo>
                      <a:pt x="456" y="642"/>
                    </a:lnTo>
                    <a:lnTo>
                      <a:pt x="461" y="627"/>
                    </a:lnTo>
                    <a:lnTo>
                      <a:pt x="466" y="612"/>
                    </a:lnTo>
                    <a:lnTo>
                      <a:pt x="472" y="595"/>
                    </a:lnTo>
                    <a:lnTo>
                      <a:pt x="478" y="575"/>
                    </a:lnTo>
                    <a:lnTo>
                      <a:pt x="483" y="556"/>
                    </a:lnTo>
                    <a:lnTo>
                      <a:pt x="489" y="534"/>
                    </a:lnTo>
                    <a:lnTo>
                      <a:pt x="496" y="513"/>
                    </a:lnTo>
                    <a:lnTo>
                      <a:pt x="502" y="491"/>
                    </a:lnTo>
                    <a:lnTo>
                      <a:pt x="509" y="467"/>
                    </a:lnTo>
                    <a:lnTo>
                      <a:pt x="516" y="442"/>
                    </a:lnTo>
                    <a:lnTo>
                      <a:pt x="523" y="419"/>
                    </a:lnTo>
                    <a:lnTo>
                      <a:pt x="529" y="393"/>
                    </a:lnTo>
                    <a:lnTo>
                      <a:pt x="536" y="368"/>
                    </a:lnTo>
                    <a:lnTo>
                      <a:pt x="543" y="342"/>
                    </a:lnTo>
                    <a:lnTo>
                      <a:pt x="549" y="317"/>
                    </a:lnTo>
                    <a:lnTo>
                      <a:pt x="556" y="291"/>
                    </a:lnTo>
                    <a:lnTo>
                      <a:pt x="562" y="266"/>
                    </a:lnTo>
                    <a:lnTo>
                      <a:pt x="569" y="240"/>
                    </a:lnTo>
                    <a:lnTo>
                      <a:pt x="574" y="216"/>
                    </a:lnTo>
                    <a:lnTo>
                      <a:pt x="580" y="192"/>
                    </a:lnTo>
                    <a:lnTo>
                      <a:pt x="584" y="169"/>
                    </a:lnTo>
                    <a:lnTo>
                      <a:pt x="588" y="145"/>
                    </a:lnTo>
                    <a:lnTo>
                      <a:pt x="592" y="123"/>
                    </a:lnTo>
                    <a:lnTo>
                      <a:pt x="597" y="102"/>
                    </a:lnTo>
                    <a:lnTo>
                      <a:pt x="599" y="81"/>
                    </a:lnTo>
                    <a:lnTo>
                      <a:pt x="601" y="62"/>
                    </a:lnTo>
                    <a:lnTo>
                      <a:pt x="603" y="44"/>
                    </a:lnTo>
                    <a:lnTo>
                      <a:pt x="603" y="28"/>
                    </a:lnTo>
                    <a:lnTo>
                      <a:pt x="604" y="1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0" name="Freeform 2734">
                <a:extLst>
                  <a:ext uri="{FF2B5EF4-FFF2-40B4-BE49-F238E27FC236}">
                    <a16:creationId xmlns:a16="http://schemas.microsoft.com/office/drawing/2014/main" id="{AA012BE6-B8E4-4D44-9AE0-9E9C68F3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944"/>
                <a:ext cx="153" cy="332"/>
              </a:xfrm>
              <a:custGeom>
                <a:avLst/>
                <a:gdLst>
                  <a:gd name="T0" fmla="*/ 18 w 461"/>
                  <a:gd name="T1" fmla="*/ 961 h 994"/>
                  <a:gd name="T2" fmla="*/ 42 w 461"/>
                  <a:gd name="T3" fmla="*/ 895 h 994"/>
                  <a:gd name="T4" fmla="*/ 67 w 461"/>
                  <a:gd name="T5" fmla="*/ 829 h 994"/>
                  <a:gd name="T6" fmla="*/ 93 w 461"/>
                  <a:gd name="T7" fmla="*/ 764 h 994"/>
                  <a:gd name="T8" fmla="*/ 120 w 461"/>
                  <a:gd name="T9" fmla="*/ 699 h 994"/>
                  <a:gd name="T10" fmla="*/ 148 w 461"/>
                  <a:gd name="T11" fmla="*/ 635 h 994"/>
                  <a:gd name="T12" fmla="*/ 176 w 461"/>
                  <a:gd name="T13" fmla="*/ 572 h 994"/>
                  <a:gd name="T14" fmla="*/ 205 w 461"/>
                  <a:gd name="T15" fmla="*/ 508 h 994"/>
                  <a:gd name="T16" fmla="*/ 235 w 461"/>
                  <a:gd name="T17" fmla="*/ 447 h 994"/>
                  <a:gd name="T18" fmla="*/ 263 w 461"/>
                  <a:gd name="T19" fmla="*/ 385 h 994"/>
                  <a:gd name="T20" fmla="*/ 294 w 461"/>
                  <a:gd name="T21" fmla="*/ 324 h 994"/>
                  <a:gd name="T22" fmla="*/ 324 w 461"/>
                  <a:gd name="T23" fmla="*/ 264 h 994"/>
                  <a:gd name="T24" fmla="*/ 354 w 461"/>
                  <a:gd name="T25" fmla="*/ 204 h 994"/>
                  <a:gd name="T26" fmla="*/ 384 w 461"/>
                  <a:gd name="T27" fmla="*/ 146 h 994"/>
                  <a:gd name="T28" fmla="*/ 415 w 461"/>
                  <a:gd name="T29" fmla="*/ 89 h 994"/>
                  <a:gd name="T30" fmla="*/ 445 w 461"/>
                  <a:gd name="T31" fmla="*/ 32 h 994"/>
                  <a:gd name="T32" fmla="*/ 455 w 461"/>
                  <a:gd name="T33" fmla="*/ 0 h 994"/>
                  <a:gd name="T34" fmla="*/ 424 w 461"/>
                  <a:gd name="T35" fmla="*/ 57 h 994"/>
                  <a:gd name="T36" fmla="*/ 393 w 461"/>
                  <a:gd name="T37" fmla="*/ 115 h 994"/>
                  <a:gd name="T38" fmla="*/ 363 w 461"/>
                  <a:gd name="T39" fmla="*/ 173 h 994"/>
                  <a:gd name="T40" fmla="*/ 334 w 461"/>
                  <a:gd name="T41" fmla="*/ 231 h 994"/>
                  <a:gd name="T42" fmla="*/ 304 w 461"/>
                  <a:gd name="T43" fmla="*/ 292 h 994"/>
                  <a:gd name="T44" fmla="*/ 272 w 461"/>
                  <a:gd name="T45" fmla="*/ 352 h 994"/>
                  <a:gd name="T46" fmla="*/ 242 w 461"/>
                  <a:gd name="T47" fmla="*/ 413 h 994"/>
                  <a:gd name="T48" fmla="*/ 213 w 461"/>
                  <a:gd name="T49" fmla="*/ 475 h 994"/>
                  <a:gd name="T50" fmla="*/ 184 w 461"/>
                  <a:gd name="T51" fmla="*/ 537 h 994"/>
                  <a:gd name="T52" fmla="*/ 155 w 461"/>
                  <a:gd name="T53" fmla="*/ 600 h 994"/>
                  <a:gd name="T54" fmla="*/ 126 w 461"/>
                  <a:gd name="T55" fmla="*/ 664 h 994"/>
                  <a:gd name="T56" fmla="*/ 100 w 461"/>
                  <a:gd name="T57" fmla="*/ 728 h 994"/>
                  <a:gd name="T58" fmla="*/ 73 w 461"/>
                  <a:gd name="T59" fmla="*/ 794 h 994"/>
                  <a:gd name="T60" fmla="*/ 47 w 461"/>
                  <a:gd name="T61" fmla="*/ 859 h 994"/>
                  <a:gd name="T62" fmla="*/ 22 w 461"/>
                  <a:gd name="T63" fmla="*/ 924 h 994"/>
                  <a:gd name="T64" fmla="*/ 0 w 461"/>
                  <a:gd name="T65" fmla="*/ 992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1" h="994">
                    <a:moveTo>
                      <a:pt x="6" y="994"/>
                    </a:moveTo>
                    <a:lnTo>
                      <a:pt x="18" y="961"/>
                    </a:lnTo>
                    <a:lnTo>
                      <a:pt x="30" y="928"/>
                    </a:lnTo>
                    <a:lnTo>
                      <a:pt x="42" y="895"/>
                    </a:lnTo>
                    <a:lnTo>
                      <a:pt x="55" y="862"/>
                    </a:lnTo>
                    <a:lnTo>
                      <a:pt x="67" y="829"/>
                    </a:lnTo>
                    <a:lnTo>
                      <a:pt x="81" y="796"/>
                    </a:lnTo>
                    <a:lnTo>
                      <a:pt x="93" y="764"/>
                    </a:lnTo>
                    <a:lnTo>
                      <a:pt x="106" y="731"/>
                    </a:lnTo>
                    <a:lnTo>
                      <a:pt x="120" y="699"/>
                    </a:lnTo>
                    <a:lnTo>
                      <a:pt x="134" y="667"/>
                    </a:lnTo>
                    <a:lnTo>
                      <a:pt x="148" y="635"/>
                    </a:lnTo>
                    <a:lnTo>
                      <a:pt x="162" y="604"/>
                    </a:lnTo>
                    <a:lnTo>
                      <a:pt x="176" y="572"/>
                    </a:lnTo>
                    <a:lnTo>
                      <a:pt x="190" y="540"/>
                    </a:lnTo>
                    <a:lnTo>
                      <a:pt x="205" y="508"/>
                    </a:lnTo>
                    <a:lnTo>
                      <a:pt x="220" y="477"/>
                    </a:lnTo>
                    <a:lnTo>
                      <a:pt x="235" y="447"/>
                    </a:lnTo>
                    <a:lnTo>
                      <a:pt x="249" y="416"/>
                    </a:lnTo>
                    <a:lnTo>
                      <a:pt x="263" y="385"/>
                    </a:lnTo>
                    <a:lnTo>
                      <a:pt x="279" y="355"/>
                    </a:lnTo>
                    <a:lnTo>
                      <a:pt x="294" y="324"/>
                    </a:lnTo>
                    <a:lnTo>
                      <a:pt x="309" y="294"/>
                    </a:lnTo>
                    <a:lnTo>
                      <a:pt x="324" y="264"/>
                    </a:lnTo>
                    <a:lnTo>
                      <a:pt x="338" y="235"/>
                    </a:lnTo>
                    <a:lnTo>
                      <a:pt x="354" y="204"/>
                    </a:lnTo>
                    <a:lnTo>
                      <a:pt x="369" y="176"/>
                    </a:lnTo>
                    <a:lnTo>
                      <a:pt x="384" y="146"/>
                    </a:lnTo>
                    <a:lnTo>
                      <a:pt x="400" y="118"/>
                    </a:lnTo>
                    <a:lnTo>
                      <a:pt x="415" y="89"/>
                    </a:lnTo>
                    <a:lnTo>
                      <a:pt x="430" y="60"/>
                    </a:lnTo>
                    <a:lnTo>
                      <a:pt x="445" y="32"/>
                    </a:lnTo>
                    <a:lnTo>
                      <a:pt x="461" y="4"/>
                    </a:lnTo>
                    <a:lnTo>
                      <a:pt x="455" y="0"/>
                    </a:lnTo>
                    <a:lnTo>
                      <a:pt x="439" y="29"/>
                    </a:lnTo>
                    <a:lnTo>
                      <a:pt x="424" y="57"/>
                    </a:lnTo>
                    <a:lnTo>
                      <a:pt x="409" y="85"/>
                    </a:lnTo>
                    <a:lnTo>
                      <a:pt x="393" y="115"/>
                    </a:lnTo>
                    <a:lnTo>
                      <a:pt x="379" y="143"/>
                    </a:lnTo>
                    <a:lnTo>
                      <a:pt x="363" y="173"/>
                    </a:lnTo>
                    <a:lnTo>
                      <a:pt x="349" y="202"/>
                    </a:lnTo>
                    <a:lnTo>
                      <a:pt x="334" y="231"/>
                    </a:lnTo>
                    <a:lnTo>
                      <a:pt x="318" y="260"/>
                    </a:lnTo>
                    <a:lnTo>
                      <a:pt x="304" y="292"/>
                    </a:lnTo>
                    <a:lnTo>
                      <a:pt x="288" y="322"/>
                    </a:lnTo>
                    <a:lnTo>
                      <a:pt x="272" y="352"/>
                    </a:lnTo>
                    <a:lnTo>
                      <a:pt x="258" y="383"/>
                    </a:lnTo>
                    <a:lnTo>
                      <a:pt x="242" y="413"/>
                    </a:lnTo>
                    <a:lnTo>
                      <a:pt x="227" y="443"/>
                    </a:lnTo>
                    <a:lnTo>
                      <a:pt x="213" y="475"/>
                    </a:lnTo>
                    <a:lnTo>
                      <a:pt x="198" y="506"/>
                    </a:lnTo>
                    <a:lnTo>
                      <a:pt x="184" y="537"/>
                    </a:lnTo>
                    <a:lnTo>
                      <a:pt x="169" y="569"/>
                    </a:lnTo>
                    <a:lnTo>
                      <a:pt x="155" y="600"/>
                    </a:lnTo>
                    <a:lnTo>
                      <a:pt x="140" y="633"/>
                    </a:lnTo>
                    <a:lnTo>
                      <a:pt x="126" y="664"/>
                    </a:lnTo>
                    <a:lnTo>
                      <a:pt x="112" y="697"/>
                    </a:lnTo>
                    <a:lnTo>
                      <a:pt x="100" y="728"/>
                    </a:lnTo>
                    <a:lnTo>
                      <a:pt x="86" y="761"/>
                    </a:lnTo>
                    <a:lnTo>
                      <a:pt x="73" y="794"/>
                    </a:lnTo>
                    <a:lnTo>
                      <a:pt x="60" y="826"/>
                    </a:lnTo>
                    <a:lnTo>
                      <a:pt x="47" y="859"/>
                    </a:lnTo>
                    <a:lnTo>
                      <a:pt x="36" y="893"/>
                    </a:lnTo>
                    <a:lnTo>
                      <a:pt x="22" y="924"/>
                    </a:lnTo>
                    <a:lnTo>
                      <a:pt x="11" y="958"/>
                    </a:lnTo>
                    <a:lnTo>
                      <a:pt x="0" y="992"/>
                    </a:lnTo>
                    <a:lnTo>
                      <a:pt x="6" y="9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1" name="Freeform 2735">
                <a:extLst>
                  <a:ext uri="{FF2B5EF4-FFF2-40B4-BE49-F238E27FC236}">
                    <a16:creationId xmlns:a16="http://schemas.microsoft.com/office/drawing/2014/main" id="{813CAD4E-1640-4EBC-B3DA-AD7537FE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275"/>
                <a:ext cx="53" cy="123"/>
              </a:xfrm>
              <a:custGeom>
                <a:avLst/>
                <a:gdLst>
                  <a:gd name="T0" fmla="*/ 7 w 157"/>
                  <a:gd name="T1" fmla="*/ 362 h 367"/>
                  <a:gd name="T2" fmla="*/ 7 w 157"/>
                  <a:gd name="T3" fmla="*/ 364 h 367"/>
                  <a:gd name="T4" fmla="*/ 14 w 157"/>
                  <a:gd name="T5" fmla="*/ 347 h 367"/>
                  <a:gd name="T6" fmla="*/ 22 w 157"/>
                  <a:gd name="T7" fmla="*/ 331 h 367"/>
                  <a:gd name="T8" fmla="*/ 31 w 157"/>
                  <a:gd name="T9" fmla="*/ 312 h 367"/>
                  <a:gd name="T10" fmla="*/ 40 w 157"/>
                  <a:gd name="T11" fmla="*/ 290 h 367"/>
                  <a:gd name="T12" fmla="*/ 50 w 157"/>
                  <a:gd name="T13" fmla="*/ 268 h 367"/>
                  <a:gd name="T14" fmla="*/ 60 w 157"/>
                  <a:gd name="T15" fmla="*/ 244 h 367"/>
                  <a:gd name="T16" fmla="*/ 71 w 157"/>
                  <a:gd name="T17" fmla="*/ 220 h 367"/>
                  <a:gd name="T18" fmla="*/ 82 w 157"/>
                  <a:gd name="T19" fmla="*/ 195 h 367"/>
                  <a:gd name="T20" fmla="*/ 91 w 157"/>
                  <a:gd name="T21" fmla="*/ 169 h 367"/>
                  <a:gd name="T22" fmla="*/ 103 w 157"/>
                  <a:gd name="T23" fmla="*/ 143 h 367"/>
                  <a:gd name="T24" fmla="*/ 113 w 157"/>
                  <a:gd name="T25" fmla="*/ 119 h 367"/>
                  <a:gd name="T26" fmla="*/ 124 w 157"/>
                  <a:gd name="T27" fmla="*/ 93 h 367"/>
                  <a:gd name="T28" fmla="*/ 133 w 157"/>
                  <a:gd name="T29" fmla="*/ 69 h 367"/>
                  <a:gd name="T30" fmla="*/ 142 w 157"/>
                  <a:gd name="T31" fmla="*/ 46 h 367"/>
                  <a:gd name="T32" fmla="*/ 151 w 157"/>
                  <a:gd name="T33" fmla="*/ 24 h 367"/>
                  <a:gd name="T34" fmla="*/ 157 w 157"/>
                  <a:gd name="T35" fmla="*/ 2 h 367"/>
                  <a:gd name="T36" fmla="*/ 151 w 157"/>
                  <a:gd name="T37" fmla="*/ 0 h 367"/>
                  <a:gd name="T38" fmla="*/ 143 w 157"/>
                  <a:gd name="T39" fmla="*/ 21 h 367"/>
                  <a:gd name="T40" fmla="*/ 135 w 157"/>
                  <a:gd name="T41" fmla="*/ 42 h 367"/>
                  <a:gd name="T42" fmla="*/ 126 w 157"/>
                  <a:gd name="T43" fmla="*/ 66 h 367"/>
                  <a:gd name="T44" fmla="*/ 116 w 157"/>
                  <a:gd name="T45" fmla="*/ 91 h 367"/>
                  <a:gd name="T46" fmla="*/ 106 w 157"/>
                  <a:gd name="T47" fmla="*/ 115 h 367"/>
                  <a:gd name="T48" fmla="*/ 96 w 157"/>
                  <a:gd name="T49" fmla="*/ 141 h 367"/>
                  <a:gd name="T50" fmla="*/ 85 w 157"/>
                  <a:gd name="T51" fmla="*/ 167 h 367"/>
                  <a:gd name="T52" fmla="*/ 75 w 157"/>
                  <a:gd name="T53" fmla="*/ 192 h 367"/>
                  <a:gd name="T54" fmla="*/ 63 w 157"/>
                  <a:gd name="T55" fmla="*/ 217 h 367"/>
                  <a:gd name="T56" fmla="*/ 53 w 157"/>
                  <a:gd name="T57" fmla="*/ 241 h 367"/>
                  <a:gd name="T58" fmla="*/ 43 w 157"/>
                  <a:gd name="T59" fmla="*/ 264 h 367"/>
                  <a:gd name="T60" fmla="*/ 33 w 157"/>
                  <a:gd name="T61" fmla="*/ 287 h 367"/>
                  <a:gd name="T62" fmla="*/ 23 w 157"/>
                  <a:gd name="T63" fmla="*/ 308 h 367"/>
                  <a:gd name="T64" fmla="*/ 14 w 157"/>
                  <a:gd name="T65" fmla="*/ 327 h 367"/>
                  <a:gd name="T66" fmla="*/ 7 w 157"/>
                  <a:gd name="T67" fmla="*/ 345 h 367"/>
                  <a:gd name="T68" fmla="*/ 0 w 157"/>
                  <a:gd name="T69" fmla="*/ 361 h 367"/>
                  <a:gd name="T70" fmla="*/ 0 w 157"/>
                  <a:gd name="T71" fmla="*/ 362 h 367"/>
                  <a:gd name="T72" fmla="*/ 0 w 157"/>
                  <a:gd name="T73" fmla="*/ 361 h 367"/>
                  <a:gd name="T74" fmla="*/ 0 w 157"/>
                  <a:gd name="T75" fmla="*/ 364 h 367"/>
                  <a:gd name="T76" fmla="*/ 3 w 157"/>
                  <a:gd name="T77" fmla="*/ 365 h 367"/>
                  <a:gd name="T78" fmla="*/ 5 w 157"/>
                  <a:gd name="T79" fmla="*/ 367 h 367"/>
                  <a:gd name="T80" fmla="*/ 7 w 157"/>
                  <a:gd name="T81" fmla="*/ 364 h 367"/>
                  <a:gd name="T82" fmla="*/ 7 w 157"/>
                  <a:gd name="T83" fmla="*/ 36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7" h="367">
                    <a:moveTo>
                      <a:pt x="7" y="362"/>
                    </a:moveTo>
                    <a:lnTo>
                      <a:pt x="7" y="364"/>
                    </a:lnTo>
                    <a:lnTo>
                      <a:pt x="14" y="347"/>
                    </a:lnTo>
                    <a:lnTo>
                      <a:pt x="22" y="331"/>
                    </a:lnTo>
                    <a:lnTo>
                      <a:pt x="31" y="312"/>
                    </a:lnTo>
                    <a:lnTo>
                      <a:pt x="40" y="290"/>
                    </a:lnTo>
                    <a:lnTo>
                      <a:pt x="50" y="268"/>
                    </a:lnTo>
                    <a:lnTo>
                      <a:pt x="60" y="244"/>
                    </a:lnTo>
                    <a:lnTo>
                      <a:pt x="71" y="220"/>
                    </a:lnTo>
                    <a:lnTo>
                      <a:pt x="82" y="195"/>
                    </a:lnTo>
                    <a:lnTo>
                      <a:pt x="91" y="169"/>
                    </a:lnTo>
                    <a:lnTo>
                      <a:pt x="103" y="143"/>
                    </a:lnTo>
                    <a:lnTo>
                      <a:pt x="113" y="119"/>
                    </a:lnTo>
                    <a:lnTo>
                      <a:pt x="124" y="93"/>
                    </a:lnTo>
                    <a:lnTo>
                      <a:pt x="133" y="69"/>
                    </a:lnTo>
                    <a:lnTo>
                      <a:pt x="142" y="46"/>
                    </a:lnTo>
                    <a:lnTo>
                      <a:pt x="151" y="24"/>
                    </a:lnTo>
                    <a:lnTo>
                      <a:pt x="157" y="2"/>
                    </a:lnTo>
                    <a:lnTo>
                      <a:pt x="151" y="0"/>
                    </a:lnTo>
                    <a:lnTo>
                      <a:pt x="143" y="21"/>
                    </a:lnTo>
                    <a:lnTo>
                      <a:pt x="135" y="42"/>
                    </a:lnTo>
                    <a:lnTo>
                      <a:pt x="126" y="66"/>
                    </a:lnTo>
                    <a:lnTo>
                      <a:pt x="116" y="91"/>
                    </a:lnTo>
                    <a:lnTo>
                      <a:pt x="106" y="115"/>
                    </a:lnTo>
                    <a:lnTo>
                      <a:pt x="96" y="141"/>
                    </a:lnTo>
                    <a:lnTo>
                      <a:pt x="85" y="167"/>
                    </a:lnTo>
                    <a:lnTo>
                      <a:pt x="75" y="192"/>
                    </a:lnTo>
                    <a:lnTo>
                      <a:pt x="63" y="217"/>
                    </a:lnTo>
                    <a:lnTo>
                      <a:pt x="53" y="241"/>
                    </a:lnTo>
                    <a:lnTo>
                      <a:pt x="43" y="264"/>
                    </a:lnTo>
                    <a:lnTo>
                      <a:pt x="33" y="287"/>
                    </a:lnTo>
                    <a:lnTo>
                      <a:pt x="23" y="308"/>
                    </a:lnTo>
                    <a:lnTo>
                      <a:pt x="14" y="327"/>
                    </a:lnTo>
                    <a:lnTo>
                      <a:pt x="7" y="345"/>
                    </a:lnTo>
                    <a:lnTo>
                      <a:pt x="0" y="361"/>
                    </a:lnTo>
                    <a:lnTo>
                      <a:pt x="0" y="362"/>
                    </a:lnTo>
                    <a:lnTo>
                      <a:pt x="0" y="361"/>
                    </a:lnTo>
                    <a:lnTo>
                      <a:pt x="0" y="364"/>
                    </a:lnTo>
                    <a:lnTo>
                      <a:pt x="3" y="365"/>
                    </a:lnTo>
                    <a:lnTo>
                      <a:pt x="5" y="367"/>
                    </a:lnTo>
                    <a:lnTo>
                      <a:pt x="7" y="364"/>
                    </a:lnTo>
                    <a:lnTo>
                      <a:pt x="7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2" name="Freeform 2736">
                <a:extLst>
                  <a:ext uri="{FF2B5EF4-FFF2-40B4-BE49-F238E27FC236}">
                    <a16:creationId xmlns:a16="http://schemas.microsoft.com/office/drawing/2014/main" id="{E0475FCD-4EBE-487F-A2E4-172BFB658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395"/>
                <a:ext cx="58" cy="17"/>
              </a:xfrm>
              <a:custGeom>
                <a:avLst/>
                <a:gdLst>
                  <a:gd name="T0" fmla="*/ 165 w 172"/>
                  <a:gd name="T1" fmla="*/ 0 h 51"/>
                  <a:gd name="T2" fmla="*/ 155 w 172"/>
                  <a:gd name="T3" fmla="*/ 9 h 51"/>
                  <a:gd name="T4" fmla="*/ 144 w 172"/>
                  <a:gd name="T5" fmla="*/ 16 h 51"/>
                  <a:gd name="T6" fmla="*/ 132 w 172"/>
                  <a:gd name="T7" fmla="*/ 23 h 51"/>
                  <a:gd name="T8" fmla="*/ 117 w 172"/>
                  <a:gd name="T9" fmla="*/ 29 h 51"/>
                  <a:gd name="T10" fmla="*/ 105 w 172"/>
                  <a:gd name="T11" fmla="*/ 34 h 51"/>
                  <a:gd name="T12" fmla="*/ 90 w 172"/>
                  <a:gd name="T13" fmla="*/ 39 h 51"/>
                  <a:gd name="T14" fmla="*/ 77 w 172"/>
                  <a:gd name="T15" fmla="*/ 41 h 51"/>
                  <a:gd name="T16" fmla="*/ 63 w 172"/>
                  <a:gd name="T17" fmla="*/ 43 h 51"/>
                  <a:gd name="T18" fmla="*/ 52 w 172"/>
                  <a:gd name="T19" fmla="*/ 45 h 51"/>
                  <a:gd name="T20" fmla="*/ 41 w 172"/>
                  <a:gd name="T21" fmla="*/ 43 h 51"/>
                  <a:gd name="T22" fmla="*/ 31 w 172"/>
                  <a:gd name="T23" fmla="*/ 40 h 51"/>
                  <a:gd name="T24" fmla="*/ 22 w 172"/>
                  <a:gd name="T25" fmla="*/ 37 h 51"/>
                  <a:gd name="T26" fmla="*/ 15 w 172"/>
                  <a:gd name="T27" fmla="*/ 32 h 51"/>
                  <a:gd name="T28" fmla="*/ 12 w 172"/>
                  <a:gd name="T29" fmla="*/ 24 h 51"/>
                  <a:gd name="T30" fmla="*/ 8 w 172"/>
                  <a:gd name="T31" fmla="*/ 14 h 51"/>
                  <a:gd name="T32" fmla="*/ 8 w 172"/>
                  <a:gd name="T33" fmla="*/ 3 h 51"/>
                  <a:gd name="T34" fmla="*/ 0 w 172"/>
                  <a:gd name="T35" fmla="*/ 3 h 51"/>
                  <a:gd name="T36" fmla="*/ 2 w 172"/>
                  <a:gd name="T37" fmla="*/ 16 h 51"/>
                  <a:gd name="T38" fmla="*/ 4 w 172"/>
                  <a:gd name="T39" fmla="*/ 27 h 51"/>
                  <a:gd name="T40" fmla="*/ 9 w 172"/>
                  <a:gd name="T41" fmla="*/ 37 h 51"/>
                  <a:gd name="T42" fmla="*/ 17 w 172"/>
                  <a:gd name="T43" fmla="*/ 42 h 51"/>
                  <a:gd name="T44" fmla="*/ 27 w 172"/>
                  <a:gd name="T45" fmla="*/ 47 h 51"/>
                  <a:gd name="T46" fmla="*/ 39 w 172"/>
                  <a:gd name="T47" fmla="*/ 50 h 51"/>
                  <a:gd name="T48" fmla="*/ 52 w 172"/>
                  <a:gd name="T49" fmla="*/ 51 h 51"/>
                  <a:gd name="T50" fmla="*/ 64 w 172"/>
                  <a:gd name="T51" fmla="*/ 51 h 51"/>
                  <a:gd name="T52" fmla="*/ 78 w 172"/>
                  <a:gd name="T53" fmla="*/ 49 h 51"/>
                  <a:gd name="T54" fmla="*/ 91 w 172"/>
                  <a:gd name="T55" fmla="*/ 46 h 51"/>
                  <a:gd name="T56" fmla="*/ 107 w 172"/>
                  <a:gd name="T57" fmla="*/ 41 h 51"/>
                  <a:gd name="T58" fmla="*/ 120 w 172"/>
                  <a:gd name="T59" fmla="*/ 37 h 51"/>
                  <a:gd name="T60" fmla="*/ 135 w 172"/>
                  <a:gd name="T61" fmla="*/ 29 h 51"/>
                  <a:gd name="T62" fmla="*/ 149 w 172"/>
                  <a:gd name="T63" fmla="*/ 22 h 51"/>
                  <a:gd name="T64" fmla="*/ 160 w 172"/>
                  <a:gd name="T65" fmla="*/ 14 h 51"/>
                  <a:gd name="T66" fmla="*/ 170 w 172"/>
                  <a:gd name="T67" fmla="*/ 6 h 51"/>
                  <a:gd name="T68" fmla="*/ 172 w 172"/>
                  <a:gd name="T69" fmla="*/ 3 h 51"/>
                  <a:gd name="T70" fmla="*/ 171 w 172"/>
                  <a:gd name="T71" fmla="*/ 1 h 51"/>
                  <a:gd name="T72" fmla="*/ 169 w 172"/>
                  <a:gd name="T73" fmla="*/ 0 h 51"/>
                  <a:gd name="T74" fmla="*/ 165 w 172"/>
                  <a:gd name="T7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51">
                    <a:moveTo>
                      <a:pt x="165" y="0"/>
                    </a:moveTo>
                    <a:lnTo>
                      <a:pt x="155" y="9"/>
                    </a:lnTo>
                    <a:lnTo>
                      <a:pt x="144" y="16"/>
                    </a:lnTo>
                    <a:lnTo>
                      <a:pt x="132" y="23"/>
                    </a:lnTo>
                    <a:lnTo>
                      <a:pt x="117" y="29"/>
                    </a:lnTo>
                    <a:lnTo>
                      <a:pt x="105" y="34"/>
                    </a:lnTo>
                    <a:lnTo>
                      <a:pt x="90" y="39"/>
                    </a:lnTo>
                    <a:lnTo>
                      <a:pt x="77" y="41"/>
                    </a:lnTo>
                    <a:lnTo>
                      <a:pt x="63" y="43"/>
                    </a:lnTo>
                    <a:lnTo>
                      <a:pt x="52" y="45"/>
                    </a:lnTo>
                    <a:lnTo>
                      <a:pt x="41" y="43"/>
                    </a:lnTo>
                    <a:lnTo>
                      <a:pt x="31" y="40"/>
                    </a:lnTo>
                    <a:lnTo>
                      <a:pt x="22" y="37"/>
                    </a:lnTo>
                    <a:lnTo>
                      <a:pt x="15" y="32"/>
                    </a:lnTo>
                    <a:lnTo>
                      <a:pt x="12" y="24"/>
                    </a:lnTo>
                    <a:lnTo>
                      <a:pt x="8" y="14"/>
                    </a:lnTo>
                    <a:lnTo>
                      <a:pt x="8" y="3"/>
                    </a:lnTo>
                    <a:lnTo>
                      <a:pt x="0" y="3"/>
                    </a:lnTo>
                    <a:lnTo>
                      <a:pt x="2" y="16"/>
                    </a:lnTo>
                    <a:lnTo>
                      <a:pt x="4" y="27"/>
                    </a:lnTo>
                    <a:lnTo>
                      <a:pt x="9" y="37"/>
                    </a:lnTo>
                    <a:lnTo>
                      <a:pt x="17" y="42"/>
                    </a:lnTo>
                    <a:lnTo>
                      <a:pt x="27" y="47"/>
                    </a:lnTo>
                    <a:lnTo>
                      <a:pt x="39" y="50"/>
                    </a:lnTo>
                    <a:lnTo>
                      <a:pt x="52" y="51"/>
                    </a:lnTo>
                    <a:lnTo>
                      <a:pt x="64" y="51"/>
                    </a:lnTo>
                    <a:lnTo>
                      <a:pt x="78" y="49"/>
                    </a:lnTo>
                    <a:lnTo>
                      <a:pt x="91" y="46"/>
                    </a:lnTo>
                    <a:lnTo>
                      <a:pt x="107" y="41"/>
                    </a:lnTo>
                    <a:lnTo>
                      <a:pt x="120" y="37"/>
                    </a:lnTo>
                    <a:lnTo>
                      <a:pt x="135" y="29"/>
                    </a:lnTo>
                    <a:lnTo>
                      <a:pt x="149" y="22"/>
                    </a:lnTo>
                    <a:lnTo>
                      <a:pt x="160" y="14"/>
                    </a:lnTo>
                    <a:lnTo>
                      <a:pt x="170" y="6"/>
                    </a:lnTo>
                    <a:lnTo>
                      <a:pt x="172" y="3"/>
                    </a:lnTo>
                    <a:lnTo>
                      <a:pt x="171" y="1"/>
                    </a:lnTo>
                    <a:lnTo>
                      <a:pt x="169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3" name="Freeform 2737">
                <a:extLst>
                  <a:ext uri="{FF2B5EF4-FFF2-40B4-BE49-F238E27FC236}">
                    <a16:creationId xmlns:a16="http://schemas.microsoft.com/office/drawing/2014/main" id="{713DBC62-2686-4E76-911E-CE3DACEB7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166"/>
                <a:ext cx="98" cy="231"/>
              </a:xfrm>
              <a:custGeom>
                <a:avLst/>
                <a:gdLst>
                  <a:gd name="T0" fmla="*/ 280 w 292"/>
                  <a:gd name="T1" fmla="*/ 23 h 693"/>
                  <a:gd name="T2" fmla="*/ 269 w 292"/>
                  <a:gd name="T3" fmla="*/ 64 h 693"/>
                  <a:gd name="T4" fmla="*/ 257 w 292"/>
                  <a:gd name="T5" fmla="*/ 108 h 693"/>
                  <a:gd name="T6" fmla="*/ 245 w 292"/>
                  <a:gd name="T7" fmla="*/ 156 h 693"/>
                  <a:gd name="T8" fmla="*/ 230 w 292"/>
                  <a:gd name="T9" fmla="*/ 205 h 693"/>
                  <a:gd name="T10" fmla="*/ 216 w 292"/>
                  <a:gd name="T11" fmla="*/ 256 h 693"/>
                  <a:gd name="T12" fmla="*/ 200 w 292"/>
                  <a:gd name="T13" fmla="*/ 304 h 693"/>
                  <a:gd name="T14" fmla="*/ 182 w 292"/>
                  <a:gd name="T15" fmla="*/ 355 h 693"/>
                  <a:gd name="T16" fmla="*/ 165 w 292"/>
                  <a:gd name="T17" fmla="*/ 405 h 693"/>
                  <a:gd name="T18" fmla="*/ 146 w 292"/>
                  <a:gd name="T19" fmla="*/ 453 h 693"/>
                  <a:gd name="T20" fmla="*/ 125 w 292"/>
                  <a:gd name="T21" fmla="*/ 500 h 693"/>
                  <a:gd name="T22" fmla="*/ 106 w 292"/>
                  <a:gd name="T23" fmla="*/ 543 h 693"/>
                  <a:gd name="T24" fmla="*/ 83 w 292"/>
                  <a:gd name="T25" fmla="*/ 583 h 693"/>
                  <a:gd name="T26" fmla="*/ 61 w 292"/>
                  <a:gd name="T27" fmla="*/ 619 h 693"/>
                  <a:gd name="T28" fmla="*/ 37 w 292"/>
                  <a:gd name="T29" fmla="*/ 651 h 693"/>
                  <a:gd name="T30" fmla="*/ 14 w 292"/>
                  <a:gd name="T31" fmla="*/ 677 h 693"/>
                  <a:gd name="T32" fmla="*/ 5 w 292"/>
                  <a:gd name="T33" fmla="*/ 693 h 693"/>
                  <a:gd name="T34" fmla="*/ 31 w 292"/>
                  <a:gd name="T35" fmla="*/ 670 h 693"/>
                  <a:gd name="T36" fmla="*/ 55 w 292"/>
                  <a:gd name="T37" fmla="*/ 640 h 693"/>
                  <a:gd name="T38" fmla="*/ 78 w 292"/>
                  <a:gd name="T39" fmla="*/ 606 h 693"/>
                  <a:gd name="T40" fmla="*/ 100 w 292"/>
                  <a:gd name="T41" fmla="*/ 567 h 693"/>
                  <a:gd name="T42" fmla="*/ 123 w 292"/>
                  <a:gd name="T43" fmla="*/ 525 h 693"/>
                  <a:gd name="T44" fmla="*/ 143 w 292"/>
                  <a:gd name="T45" fmla="*/ 480 h 693"/>
                  <a:gd name="T46" fmla="*/ 163 w 292"/>
                  <a:gd name="T47" fmla="*/ 432 h 693"/>
                  <a:gd name="T48" fmla="*/ 181 w 292"/>
                  <a:gd name="T49" fmla="*/ 384 h 693"/>
                  <a:gd name="T50" fmla="*/ 198 w 292"/>
                  <a:gd name="T51" fmla="*/ 333 h 693"/>
                  <a:gd name="T52" fmla="*/ 216 w 292"/>
                  <a:gd name="T53" fmla="*/ 281 h 693"/>
                  <a:gd name="T54" fmla="*/ 230 w 292"/>
                  <a:gd name="T55" fmla="*/ 230 h 693"/>
                  <a:gd name="T56" fmla="*/ 246 w 292"/>
                  <a:gd name="T57" fmla="*/ 182 h 693"/>
                  <a:gd name="T58" fmla="*/ 258 w 292"/>
                  <a:gd name="T59" fmla="*/ 134 h 693"/>
                  <a:gd name="T60" fmla="*/ 271 w 292"/>
                  <a:gd name="T61" fmla="*/ 88 h 693"/>
                  <a:gd name="T62" fmla="*/ 282 w 292"/>
                  <a:gd name="T63" fmla="*/ 44 h 693"/>
                  <a:gd name="T64" fmla="*/ 292 w 292"/>
                  <a:gd name="T65" fmla="*/ 5 h 693"/>
                  <a:gd name="T66" fmla="*/ 290 w 292"/>
                  <a:gd name="T67" fmla="*/ 0 h 693"/>
                  <a:gd name="T68" fmla="*/ 285 w 292"/>
                  <a:gd name="T69" fmla="*/ 4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2" h="693">
                    <a:moveTo>
                      <a:pt x="285" y="4"/>
                    </a:moveTo>
                    <a:lnTo>
                      <a:pt x="280" y="23"/>
                    </a:lnTo>
                    <a:lnTo>
                      <a:pt x="275" y="43"/>
                    </a:lnTo>
                    <a:lnTo>
                      <a:pt x="269" y="64"/>
                    </a:lnTo>
                    <a:lnTo>
                      <a:pt x="264" y="85"/>
                    </a:lnTo>
                    <a:lnTo>
                      <a:pt x="257" y="108"/>
                    </a:lnTo>
                    <a:lnTo>
                      <a:pt x="250" y="131"/>
                    </a:lnTo>
                    <a:lnTo>
                      <a:pt x="245" y="156"/>
                    </a:lnTo>
                    <a:lnTo>
                      <a:pt x="238" y="180"/>
                    </a:lnTo>
                    <a:lnTo>
                      <a:pt x="230" y="205"/>
                    </a:lnTo>
                    <a:lnTo>
                      <a:pt x="224" y="230"/>
                    </a:lnTo>
                    <a:lnTo>
                      <a:pt x="216" y="256"/>
                    </a:lnTo>
                    <a:lnTo>
                      <a:pt x="208" y="281"/>
                    </a:lnTo>
                    <a:lnTo>
                      <a:pt x="200" y="304"/>
                    </a:lnTo>
                    <a:lnTo>
                      <a:pt x="191" y="330"/>
                    </a:lnTo>
                    <a:lnTo>
                      <a:pt x="182" y="355"/>
                    </a:lnTo>
                    <a:lnTo>
                      <a:pt x="173" y="380"/>
                    </a:lnTo>
                    <a:lnTo>
                      <a:pt x="165" y="405"/>
                    </a:lnTo>
                    <a:lnTo>
                      <a:pt x="155" y="430"/>
                    </a:lnTo>
                    <a:lnTo>
                      <a:pt x="146" y="453"/>
                    </a:lnTo>
                    <a:lnTo>
                      <a:pt x="136" y="477"/>
                    </a:lnTo>
                    <a:lnTo>
                      <a:pt x="125" y="500"/>
                    </a:lnTo>
                    <a:lnTo>
                      <a:pt x="116" y="522"/>
                    </a:lnTo>
                    <a:lnTo>
                      <a:pt x="106" y="543"/>
                    </a:lnTo>
                    <a:lnTo>
                      <a:pt x="95" y="564"/>
                    </a:lnTo>
                    <a:lnTo>
                      <a:pt x="83" y="583"/>
                    </a:lnTo>
                    <a:lnTo>
                      <a:pt x="72" y="601"/>
                    </a:lnTo>
                    <a:lnTo>
                      <a:pt x="61" y="619"/>
                    </a:lnTo>
                    <a:lnTo>
                      <a:pt x="49" y="636"/>
                    </a:lnTo>
                    <a:lnTo>
                      <a:pt x="37" y="651"/>
                    </a:lnTo>
                    <a:lnTo>
                      <a:pt x="25" y="665"/>
                    </a:lnTo>
                    <a:lnTo>
                      <a:pt x="14" y="677"/>
                    </a:lnTo>
                    <a:lnTo>
                      <a:pt x="0" y="688"/>
                    </a:lnTo>
                    <a:lnTo>
                      <a:pt x="5" y="693"/>
                    </a:lnTo>
                    <a:lnTo>
                      <a:pt x="17" y="682"/>
                    </a:lnTo>
                    <a:lnTo>
                      <a:pt x="31" y="670"/>
                    </a:lnTo>
                    <a:lnTo>
                      <a:pt x="44" y="655"/>
                    </a:lnTo>
                    <a:lnTo>
                      <a:pt x="55" y="640"/>
                    </a:lnTo>
                    <a:lnTo>
                      <a:pt x="67" y="624"/>
                    </a:lnTo>
                    <a:lnTo>
                      <a:pt x="78" y="606"/>
                    </a:lnTo>
                    <a:lnTo>
                      <a:pt x="90" y="587"/>
                    </a:lnTo>
                    <a:lnTo>
                      <a:pt x="100" y="567"/>
                    </a:lnTo>
                    <a:lnTo>
                      <a:pt x="111" y="546"/>
                    </a:lnTo>
                    <a:lnTo>
                      <a:pt x="123" y="525"/>
                    </a:lnTo>
                    <a:lnTo>
                      <a:pt x="133" y="503"/>
                    </a:lnTo>
                    <a:lnTo>
                      <a:pt x="143" y="480"/>
                    </a:lnTo>
                    <a:lnTo>
                      <a:pt x="153" y="457"/>
                    </a:lnTo>
                    <a:lnTo>
                      <a:pt x="163" y="432"/>
                    </a:lnTo>
                    <a:lnTo>
                      <a:pt x="172" y="409"/>
                    </a:lnTo>
                    <a:lnTo>
                      <a:pt x="181" y="384"/>
                    </a:lnTo>
                    <a:lnTo>
                      <a:pt x="190" y="358"/>
                    </a:lnTo>
                    <a:lnTo>
                      <a:pt x="198" y="333"/>
                    </a:lnTo>
                    <a:lnTo>
                      <a:pt x="207" y="308"/>
                    </a:lnTo>
                    <a:lnTo>
                      <a:pt x="216" y="281"/>
                    </a:lnTo>
                    <a:lnTo>
                      <a:pt x="224" y="256"/>
                    </a:lnTo>
                    <a:lnTo>
                      <a:pt x="230" y="230"/>
                    </a:lnTo>
                    <a:lnTo>
                      <a:pt x="238" y="207"/>
                    </a:lnTo>
                    <a:lnTo>
                      <a:pt x="246" y="182"/>
                    </a:lnTo>
                    <a:lnTo>
                      <a:pt x="252" y="156"/>
                    </a:lnTo>
                    <a:lnTo>
                      <a:pt x="258" y="134"/>
                    </a:lnTo>
                    <a:lnTo>
                      <a:pt x="265" y="110"/>
                    </a:lnTo>
                    <a:lnTo>
                      <a:pt x="271" y="88"/>
                    </a:lnTo>
                    <a:lnTo>
                      <a:pt x="276" y="65"/>
                    </a:lnTo>
                    <a:lnTo>
                      <a:pt x="282" y="44"/>
                    </a:lnTo>
                    <a:lnTo>
                      <a:pt x="287" y="24"/>
                    </a:lnTo>
                    <a:lnTo>
                      <a:pt x="292" y="5"/>
                    </a:lnTo>
                    <a:lnTo>
                      <a:pt x="292" y="1"/>
                    </a:lnTo>
                    <a:lnTo>
                      <a:pt x="290" y="0"/>
                    </a:lnTo>
                    <a:lnTo>
                      <a:pt x="286" y="1"/>
                    </a:lnTo>
                    <a:lnTo>
                      <a:pt x="28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4" name="Freeform 2738">
                <a:extLst>
                  <a:ext uri="{FF2B5EF4-FFF2-40B4-BE49-F238E27FC236}">
                    <a16:creationId xmlns:a16="http://schemas.microsoft.com/office/drawing/2014/main" id="{72881F60-C340-4EB5-9923-56FA64642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2944"/>
                <a:ext cx="55" cy="223"/>
              </a:xfrm>
              <a:custGeom>
                <a:avLst/>
                <a:gdLst>
                  <a:gd name="T0" fmla="*/ 155 w 163"/>
                  <a:gd name="T1" fmla="*/ 4 h 671"/>
                  <a:gd name="T2" fmla="*/ 155 w 163"/>
                  <a:gd name="T3" fmla="*/ 32 h 671"/>
                  <a:gd name="T4" fmla="*/ 153 w 163"/>
                  <a:gd name="T5" fmla="*/ 66 h 671"/>
                  <a:gd name="T6" fmla="*/ 147 w 163"/>
                  <a:gd name="T7" fmla="*/ 105 h 671"/>
                  <a:gd name="T8" fmla="*/ 139 w 163"/>
                  <a:gd name="T9" fmla="*/ 149 h 671"/>
                  <a:gd name="T10" fmla="*/ 130 w 163"/>
                  <a:gd name="T11" fmla="*/ 195 h 671"/>
                  <a:gd name="T12" fmla="*/ 119 w 163"/>
                  <a:gd name="T13" fmla="*/ 244 h 671"/>
                  <a:gd name="T14" fmla="*/ 107 w 163"/>
                  <a:gd name="T15" fmla="*/ 294 h 671"/>
                  <a:gd name="T16" fmla="*/ 93 w 163"/>
                  <a:gd name="T17" fmla="*/ 345 h 671"/>
                  <a:gd name="T18" fmla="*/ 80 w 163"/>
                  <a:gd name="T19" fmla="*/ 397 h 671"/>
                  <a:gd name="T20" fmla="*/ 66 w 163"/>
                  <a:gd name="T21" fmla="*/ 445 h 671"/>
                  <a:gd name="T22" fmla="*/ 54 w 163"/>
                  <a:gd name="T23" fmla="*/ 493 h 671"/>
                  <a:gd name="T24" fmla="*/ 41 w 163"/>
                  <a:gd name="T25" fmla="*/ 538 h 671"/>
                  <a:gd name="T26" fmla="*/ 28 w 163"/>
                  <a:gd name="T27" fmla="*/ 578 h 671"/>
                  <a:gd name="T28" fmla="*/ 17 w 163"/>
                  <a:gd name="T29" fmla="*/ 615 h 671"/>
                  <a:gd name="T30" fmla="*/ 7 w 163"/>
                  <a:gd name="T31" fmla="*/ 645 h 671"/>
                  <a:gd name="T32" fmla="*/ 0 w 163"/>
                  <a:gd name="T33" fmla="*/ 669 h 671"/>
                  <a:gd name="T34" fmla="*/ 11 w 163"/>
                  <a:gd name="T35" fmla="*/ 659 h 671"/>
                  <a:gd name="T36" fmla="*/ 19 w 163"/>
                  <a:gd name="T37" fmla="*/ 632 h 671"/>
                  <a:gd name="T38" fmla="*/ 29 w 163"/>
                  <a:gd name="T39" fmla="*/ 599 h 671"/>
                  <a:gd name="T40" fmla="*/ 41 w 163"/>
                  <a:gd name="T41" fmla="*/ 560 h 671"/>
                  <a:gd name="T42" fmla="*/ 54 w 163"/>
                  <a:gd name="T43" fmla="*/ 517 h 671"/>
                  <a:gd name="T44" fmla="*/ 66 w 163"/>
                  <a:gd name="T45" fmla="*/ 471 h 671"/>
                  <a:gd name="T46" fmla="*/ 81 w 163"/>
                  <a:gd name="T47" fmla="*/ 423 h 671"/>
                  <a:gd name="T48" fmla="*/ 94 w 163"/>
                  <a:gd name="T49" fmla="*/ 372 h 671"/>
                  <a:gd name="T50" fmla="*/ 108 w 163"/>
                  <a:gd name="T51" fmla="*/ 322 h 671"/>
                  <a:gd name="T52" fmla="*/ 120 w 163"/>
                  <a:gd name="T53" fmla="*/ 271 h 671"/>
                  <a:gd name="T54" fmla="*/ 133 w 163"/>
                  <a:gd name="T55" fmla="*/ 221 h 671"/>
                  <a:gd name="T56" fmla="*/ 141 w 163"/>
                  <a:gd name="T57" fmla="*/ 173 h 671"/>
                  <a:gd name="T58" fmla="*/ 150 w 163"/>
                  <a:gd name="T59" fmla="*/ 128 h 671"/>
                  <a:gd name="T60" fmla="*/ 157 w 163"/>
                  <a:gd name="T61" fmla="*/ 86 h 671"/>
                  <a:gd name="T62" fmla="*/ 161 w 163"/>
                  <a:gd name="T63" fmla="*/ 48 h 671"/>
                  <a:gd name="T64" fmla="*/ 163 w 163"/>
                  <a:gd name="T65" fmla="*/ 17 h 671"/>
                  <a:gd name="T66" fmla="*/ 155 w 163"/>
                  <a:gd name="T67" fmla="*/ 2 h 671"/>
                  <a:gd name="T68" fmla="*/ 161 w 163"/>
                  <a:gd name="T69" fmla="*/ 2 h 671"/>
                  <a:gd name="T70" fmla="*/ 156 w 163"/>
                  <a:gd name="T71" fmla="*/ 2 h 671"/>
                  <a:gd name="T72" fmla="*/ 161 w 163"/>
                  <a:gd name="T73" fmla="*/ 6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671">
                    <a:moveTo>
                      <a:pt x="161" y="6"/>
                    </a:moveTo>
                    <a:lnTo>
                      <a:pt x="155" y="4"/>
                    </a:lnTo>
                    <a:lnTo>
                      <a:pt x="155" y="17"/>
                    </a:lnTo>
                    <a:lnTo>
                      <a:pt x="155" y="32"/>
                    </a:lnTo>
                    <a:lnTo>
                      <a:pt x="154" y="48"/>
                    </a:lnTo>
                    <a:lnTo>
                      <a:pt x="153" y="66"/>
                    </a:lnTo>
                    <a:lnTo>
                      <a:pt x="150" y="84"/>
                    </a:lnTo>
                    <a:lnTo>
                      <a:pt x="147" y="105"/>
                    </a:lnTo>
                    <a:lnTo>
                      <a:pt x="144" y="127"/>
                    </a:lnTo>
                    <a:lnTo>
                      <a:pt x="139" y="149"/>
                    </a:lnTo>
                    <a:lnTo>
                      <a:pt x="135" y="172"/>
                    </a:lnTo>
                    <a:lnTo>
                      <a:pt x="130" y="195"/>
                    </a:lnTo>
                    <a:lnTo>
                      <a:pt x="125" y="219"/>
                    </a:lnTo>
                    <a:lnTo>
                      <a:pt x="119" y="244"/>
                    </a:lnTo>
                    <a:lnTo>
                      <a:pt x="113" y="269"/>
                    </a:lnTo>
                    <a:lnTo>
                      <a:pt x="107" y="294"/>
                    </a:lnTo>
                    <a:lnTo>
                      <a:pt x="100" y="320"/>
                    </a:lnTo>
                    <a:lnTo>
                      <a:pt x="93" y="345"/>
                    </a:lnTo>
                    <a:lnTo>
                      <a:pt x="88" y="371"/>
                    </a:lnTo>
                    <a:lnTo>
                      <a:pt x="80" y="397"/>
                    </a:lnTo>
                    <a:lnTo>
                      <a:pt x="73" y="422"/>
                    </a:lnTo>
                    <a:lnTo>
                      <a:pt x="66" y="445"/>
                    </a:lnTo>
                    <a:lnTo>
                      <a:pt x="60" y="470"/>
                    </a:lnTo>
                    <a:lnTo>
                      <a:pt x="54" y="493"/>
                    </a:lnTo>
                    <a:lnTo>
                      <a:pt x="47" y="516"/>
                    </a:lnTo>
                    <a:lnTo>
                      <a:pt x="41" y="538"/>
                    </a:lnTo>
                    <a:lnTo>
                      <a:pt x="34" y="558"/>
                    </a:lnTo>
                    <a:lnTo>
                      <a:pt x="28" y="578"/>
                    </a:lnTo>
                    <a:lnTo>
                      <a:pt x="23" y="598"/>
                    </a:lnTo>
                    <a:lnTo>
                      <a:pt x="17" y="615"/>
                    </a:lnTo>
                    <a:lnTo>
                      <a:pt x="13" y="630"/>
                    </a:lnTo>
                    <a:lnTo>
                      <a:pt x="7" y="645"/>
                    </a:lnTo>
                    <a:lnTo>
                      <a:pt x="4" y="658"/>
                    </a:lnTo>
                    <a:lnTo>
                      <a:pt x="0" y="669"/>
                    </a:lnTo>
                    <a:lnTo>
                      <a:pt x="7" y="671"/>
                    </a:lnTo>
                    <a:lnTo>
                      <a:pt x="11" y="659"/>
                    </a:lnTo>
                    <a:lnTo>
                      <a:pt x="14" y="647"/>
                    </a:lnTo>
                    <a:lnTo>
                      <a:pt x="19" y="632"/>
                    </a:lnTo>
                    <a:lnTo>
                      <a:pt x="25" y="616"/>
                    </a:lnTo>
                    <a:lnTo>
                      <a:pt x="29" y="599"/>
                    </a:lnTo>
                    <a:lnTo>
                      <a:pt x="36" y="580"/>
                    </a:lnTo>
                    <a:lnTo>
                      <a:pt x="41" y="560"/>
                    </a:lnTo>
                    <a:lnTo>
                      <a:pt x="47" y="539"/>
                    </a:lnTo>
                    <a:lnTo>
                      <a:pt x="54" y="517"/>
                    </a:lnTo>
                    <a:lnTo>
                      <a:pt x="61" y="495"/>
                    </a:lnTo>
                    <a:lnTo>
                      <a:pt x="66" y="471"/>
                    </a:lnTo>
                    <a:lnTo>
                      <a:pt x="73" y="447"/>
                    </a:lnTo>
                    <a:lnTo>
                      <a:pt x="81" y="423"/>
                    </a:lnTo>
                    <a:lnTo>
                      <a:pt x="88" y="398"/>
                    </a:lnTo>
                    <a:lnTo>
                      <a:pt x="94" y="372"/>
                    </a:lnTo>
                    <a:lnTo>
                      <a:pt x="101" y="346"/>
                    </a:lnTo>
                    <a:lnTo>
                      <a:pt x="108" y="322"/>
                    </a:lnTo>
                    <a:lnTo>
                      <a:pt x="113" y="296"/>
                    </a:lnTo>
                    <a:lnTo>
                      <a:pt x="120" y="271"/>
                    </a:lnTo>
                    <a:lnTo>
                      <a:pt x="126" y="246"/>
                    </a:lnTo>
                    <a:lnTo>
                      <a:pt x="133" y="221"/>
                    </a:lnTo>
                    <a:lnTo>
                      <a:pt x="137" y="196"/>
                    </a:lnTo>
                    <a:lnTo>
                      <a:pt x="141" y="173"/>
                    </a:lnTo>
                    <a:lnTo>
                      <a:pt x="146" y="150"/>
                    </a:lnTo>
                    <a:lnTo>
                      <a:pt x="150" y="128"/>
                    </a:lnTo>
                    <a:lnTo>
                      <a:pt x="155" y="108"/>
                    </a:lnTo>
                    <a:lnTo>
                      <a:pt x="157" y="86"/>
                    </a:lnTo>
                    <a:lnTo>
                      <a:pt x="159" y="66"/>
                    </a:lnTo>
                    <a:lnTo>
                      <a:pt x="161" y="48"/>
                    </a:lnTo>
                    <a:lnTo>
                      <a:pt x="162" y="32"/>
                    </a:lnTo>
                    <a:lnTo>
                      <a:pt x="163" y="17"/>
                    </a:lnTo>
                    <a:lnTo>
                      <a:pt x="162" y="4"/>
                    </a:lnTo>
                    <a:lnTo>
                      <a:pt x="155" y="2"/>
                    </a:lnTo>
                    <a:lnTo>
                      <a:pt x="162" y="4"/>
                    </a:lnTo>
                    <a:lnTo>
                      <a:pt x="161" y="2"/>
                    </a:lnTo>
                    <a:lnTo>
                      <a:pt x="158" y="0"/>
                    </a:lnTo>
                    <a:lnTo>
                      <a:pt x="156" y="2"/>
                    </a:lnTo>
                    <a:lnTo>
                      <a:pt x="155" y="4"/>
                    </a:lnTo>
                    <a:lnTo>
                      <a:pt x="16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5" name="Freeform 2739">
                <a:extLst>
                  <a:ext uri="{FF2B5EF4-FFF2-40B4-BE49-F238E27FC236}">
                    <a16:creationId xmlns:a16="http://schemas.microsoft.com/office/drawing/2014/main" id="{4524CF7F-DF38-4ED3-A544-2DB37FCA3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903"/>
                <a:ext cx="14" cy="159"/>
              </a:xfrm>
              <a:custGeom>
                <a:avLst/>
                <a:gdLst>
                  <a:gd name="T0" fmla="*/ 3 w 42"/>
                  <a:gd name="T1" fmla="*/ 0 h 477"/>
                  <a:gd name="T2" fmla="*/ 3 w 42"/>
                  <a:gd name="T3" fmla="*/ 29 h 477"/>
                  <a:gd name="T4" fmla="*/ 2 w 42"/>
                  <a:gd name="T5" fmla="*/ 59 h 477"/>
                  <a:gd name="T6" fmla="*/ 1 w 42"/>
                  <a:gd name="T7" fmla="*/ 93 h 477"/>
                  <a:gd name="T8" fmla="*/ 1 w 42"/>
                  <a:gd name="T9" fmla="*/ 129 h 477"/>
                  <a:gd name="T10" fmla="*/ 1 w 42"/>
                  <a:gd name="T11" fmla="*/ 163 h 477"/>
                  <a:gd name="T12" fmla="*/ 0 w 42"/>
                  <a:gd name="T13" fmla="*/ 199 h 477"/>
                  <a:gd name="T14" fmla="*/ 0 w 42"/>
                  <a:gd name="T15" fmla="*/ 235 h 477"/>
                  <a:gd name="T16" fmla="*/ 1 w 42"/>
                  <a:gd name="T17" fmla="*/ 271 h 477"/>
                  <a:gd name="T18" fmla="*/ 1 w 42"/>
                  <a:gd name="T19" fmla="*/ 306 h 477"/>
                  <a:gd name="T20" fmla="*/ 3 w 42"/>
                  <a:gd name="T21" fmla="*/ 338 h 477"/>
                  <a:gd name="T22" fmla="*/ 5 w 42"/>
                  <a:gd name="T23" fmla="*/ 370 h 477"/>
                  <a:gd name="T24" fmla="*/ 10 w 42"/>
                  <a:gd name="T25" fmla="*/ 399 h 477"/>
                  <a:gd name="T26" fmla="*/ 14 w 42"/>
                  <a:gd name="T27" fmla="*/ 425 h 477"/>
                  <a:gd name="T28" fmla="*/ 21 w 42"/>
                  <a:gd name="T29" fmla="*/ 447 h 477"/>
                  <a:gd name="T30" fmla="*/ 29 w 42"/>
                  <a:gd name="T31" fmla="*/ 464 h 477"/>
                  <a:gd name="T32" fmla="*/ 37 w 42"/>
                  <a:gd name="T33" fmla="*/ 477 h 477"/>
                  <a:gd name="T34" fmla="*/ 38 w 42"/>
                  <a:gd name="T35" fmla="*/ 467 h 477"/>
                  <a:gd name="T36" fmla="*/ 30 w 42"/>
                  <a:gd name="T37" fmla="*/ 453 h 477"/>
                  <a:gd name="T38" fmla="*/ 24 w 42"/>
                  <a:gd name="T39" fmla="*/ 434 h 477"/>
                  <a:gd name="T40" fmla="*/ 19 w 42"/>
                  <a:gd name="T41" fmla="*/ 410 h 477"/>
                  <a:gd name="T42" fmla="*/ 14 w 42"/>
                  <a:gd name="T43" fmla="*/ 383 h 477"/>
                  <a:gd name="T44" fmla="*/ 12 w 42"/>
                  <a:gd name="T45" fmla="*/ 355 h 477"/>
                  <a:gd name="T46" fmla="*/ 10 w 42"/>
                  <a:gd name="T47" fmla="*/ 324 h 477"/>
                  <a:gd name="T48" fmla="*/ 7 w 42"/>
                  <a:gd name="T49" fmla="*/ 289 h 477"/>
                  <a:gd name="T50" fmla="*/ 6 w 42"/>
                  <a:gd name="T51" fmla="*/ 254 h 477"/>
                  <a:gd name="T52" fmla="*/ 6 w 42"/>
                  <a:gd name="T53" fmla="*/ 218 h 477"/>
                  <a:gd name="T54" fmla="*/ 6 w 42"/>
                  <a:gd name="T55" fmla="*/ 181 h 477"/>
                  <a:gd name="T56" fmla="*/ 7 w 42"/>
                  <a:gd name="T57" fmla="*/ 145 h 477"/>
                  <a:gd name="T58" fmla="*/ 7 w 42"/>
                  <a:gd name="T59" fmla="*/ 110 h 477"/>
                  <a:gd name="T60" fmla="*/ 8 w 42"/>
                  <a:gd name="T61" fmla="*/ 76 h 477"/>
                  <a:gd name="T62" fmla="*/ 8 w 42"/>
                  <a:gd name="T63" fmla="*/ 43 h 477"/>
                  <a:gd name="T64" fmla="*/ 10 w 42"/>
                  <a:gd name="T65" fmla="*/ 13 h 477"/>
                  <a:gd name="T66" fmla="*/ 3 w 42"/>
                  <a:gd name="T67" fmla="*/ 0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77">
                    <a:moveTo>
                      <a:pt x="10" y="0"/>
                    </a:moveTo>
                    <a:lnTo>
                      <a:pt x="3" y="0"/>
                    </a:lnTo>
                    <a:lnTo>
                      <a:pt x="3" y="13"/>
                    </a:lnTo>
                    <a:lnTo>
                      <a:pt x="3" y="29"/>
                    </a:lnTo>
                    <a:lnTo>
                      <a:pt x="2" y="43"/>
                    </a:lnTo>
                    <a:lnTo>
                      <a:pt x="2" y="59"/>
                    </a:lnTo>
                    <a:lnTo>
                      <a:pt x="2" y="76"/>
                    </a:lnTo>
                    <a:lnTo>
                      <a:pt x="1" y="93"/>
                    </a:lnTo>
                    <a:lnTo>
                      <a:pt x="1" y="110"/>
                    </a:lnTo>
                    <a:lnTo>
                      <a:pt x="1" y="129"/>
                    </a:lnTo>
                    <a:lnTo>
                      <a:pt x="1" y="145"/>
                    </a:lnTo>
                    <a:lnTo>
                      <a:pt x="1" y="163"/>
                    </a:lnTo>
                    <a:lnTo>
                      <a:pt x="0" y="181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0" y="235"/>
                    </a:lnTo>
                    <a:lnTo>
                      <a:pt x="0" y="254"/>
                    </a:lnTo>
                    <a:lnTo>
                      <a:pt x="1" y="271"/>
                    </a:lnTo>
                    <a:lnTo>
                      <a:pt x="1" y="289"/>
                    </a:lnTo>
                    <a:lnTo>
                      <a:pt x="1" y="306"/>
                    </a:lnTo>
                    <a:lnTo>
                      <a:pt x="3" y="324"/>
                    </a:lnTo>
                    <a:lnTo>
                      <a:pt x="3" y="338"/>
                    </a:lnTo>
                    <a:lnTo>
                      <a:pt x="4" y="355"/>
                    </a:lnTo>
                    <a:lnTo>
                      <a:pt x="5" y="370"/>
                    </a:lnTo>
                    <a:lnTo>
                      <a:pt x="7" y="384"/>
                    </a:lnTo>
                    <a:lnTo>
                      <a:pt x="10" y="399"/>
                    </a:lnTo>
                    <a:lnTo>
                      <a:pt x="12" y="412"/>
                    </a:lnTo>
                    <a:lnTo>
                      <a:pt x="14" y="425"/>
                    </a:lnTo>
                    <a:lnTo>
                      <a:pt x="16" y="435"/>
                    </a:lnTo>
                    <a:lnTo>
                      <a:pt x="21" y="447"/>
                    </a:lnTo>
                    <a:lnTo>
                      <a:pt x="23" y="456"/>
                    </a:lnTo>
                    <a:lnTo>
                      <a:pt x="29" y="464"/>
                    </a:lnTo>
                    <a:lnTo>
                      <a:pt x="32" y="472"/>
                    </a:lnTo>
                    <a:lnTo>
                      <a:pt x="37" y="477"/>
                    </a:lnTo>
                    <a:lnTo>
                      <a:pt x="42" y="473"/>
                    </a:lnTo>
                    <a:lnTo>
                      <a:pt x="38" y="467"/>
                    </a:lnTo>
                    <a:lnTo>
                      <a:pt x="33" y="461"/>
                    </a:lnTo>
                    <a:lnTo>
                      <a:pt x="30" y="453"/>
                    </a:lnTo>
                    <a:lnTo>
                      <a:pt x="28" y="444"/>
                    </a:lnTo>
                    <a:lnTo>
                      <a:pt x="24" y="434"/>
                    </a:lnTo>
                    <a:lnTo>
                      <a:pt x="21" y="422"/>
                    </a:lnTo>
                    <a:lnTo>
                      <a:pt x="19" y="410"/>
                    </a:lnTo>
                    <a:lnTo>
                      <a:pt x="16" y="398"/>
                    </a:lnTo>
                    <a:lnTo>
                      <a:pt x="14" y="383"/>
                    </a:lnTo>
                    <a:lnTo>
                      <a:pt x="13" y="370"/>
                    </a:lnTo>
                    <a:lnTo>
                      <a:pt x="12" y="355"/>
                    </a:lnTo>
                    <a:lnTo>
                      <a:pt x="10" y="338"/>
                    </a:lnTo>
                    <a:lnTo>
                      <a:pt x="10" y="324"/>
                    </a:lnTo>
                    <a:lnTo>
                      <a:pt x="7" y="306"/>
                    </a:lnTo>
                    <a:lnTo>
                      <a:pt x="7" y="289"/>
                    </a:lnTo>
                    <a:lnTo>
                      <a:pt x="7" y="271"/>
                    </a:lnTo>
                    <a:lnTo>
                      <a:pt x="6" y="254"/>
                    </a:lnTo>
                    <a:lnTo>
                      <a:pt x="6" y="235"/>
                    </a:lnTo>
                    <a:lnTo>
                      <a:pt x="6" y="218"/>
                    </a:lnTo>
                    <a:lnTo>
                      <a:pt x="6" y="199"/>
                    </a:lnTo>
                    <a:lnTo>
                      <a:pt x="6" y="181"/>
                    </a:lnTo>
                    <a:lnTo>
                      <a:pt x="7" y="163"/>
                    </a:lnTo>
                    <a:lnTo>
                      <a:pt x="7" y="145"/>
                    </a:lnTo>
                    <a:lnTo>
                      <a:pt x="7" y="129"/>
                    </a:lnTo>
                    <a:lnTo>
                      <a:pt x="7" y="110"/>
                    </a:lnTo>
                    <a:lnTo>
                      <a:pt x="7" y="93"/>
                    </a:lnTo>
                    <a:lnTo>
                      <a:pt x="8" y="76"/>
                    </a:lnTo>
                    <a:lnTo>
                      <a:pt x="8" y="59"/>
                    </a:lnTo>
                    <a:lnTo>
                      <a:pt x="8" y="43"/>
                    </a:lnTo>
                    <a:lnTo>
                      <a:pt x="10" y="29"/>
                    </a:lnTo>
                    <a:lnTo>
                      <a:pt x="10" y="13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6" name="Freeform 2740">
                <a:extLst>
                  <a:ext uri="{FF2B5EF4-FFF2-40B4-BE49-F238E27FC236}">
                    <a16:creationId xmlns:a16="http://schemas.microsoft.com/office/drawing/2014/main" id="{63D6B28A-8E99-49D9-88D7-0B463065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903"/>
                <a:ext cx="37" cy="118"/>
              </a:xfrm>
              <a:custGeom>
                <a:avLst/>
                <a:gdLst>
                  <a:gd name="T0" fmla="*/ 101 w 109"/>
                  <a:gd name="T1" fmla="*/ 348 h 354"/>
                  <a:gd name="T2" fmla="*/ 102 w 109"/>
                  <a:gd name="T3" fmla="*/ 348 h 354"/>
                  <a:gd name="T4" fmla="*/ 104 w 109"/>
                  <a:gd name="T5" fmla="*/ 348 h 354"/>
                  <a:gd name="T6" fmla="*/ 101 w 109"/>
                  <a:gd name="T7" fmla="*/ 342 h 354"/>
                  <a:gd name="T8" fmla="*/ 95 w 109"/>
                  <a:gd name="T9" fmla="*/ 330 h 354"/>
                  <a:gd name="T10" fmla="*/ 88 w 109"/>
                  <a:gd name="T11" fmla="*/ 315 h 354"/>
                  <a:gd name="T12" fmla="*/ 81 w 109"/>
                  <a:gd name="T13" fmla="*/ 296 h 354"/>
                  <a:gd name="T14" fmla="*/ 73 w 109"/>
                  <a:gd name="T15" fmla="*/ 273 h 354"/>
                  <a:gd name="T16" fmla="*/ 64 w 109"/>
                  <a:gd name="T17" fmla="*/ 247 h 354"/>
                  <a:gd name="T18" fmla="*/ 54 w 109"/>
                  <a:gd name="T19" fmla="*/ 220 h 354"/>
                  <a:gd name="T20" fmla="*/ 47 w 109"/>
                  <a:gd name="T21" fmla="*/ 190 h 354"/>
                  <a:gd name="T22" fmla="*/ 38 w 109"/>
                  <a:gd name="T23" fmla="*/ 160 h 354"/>
                  <a:gd name="T24" fmla="*/ 29 w 109"/>
                  <a:gd name="T25" fmla="*/ 129 h 354"/>
                  <a:gd name="T26" fmla="*/ 23 w 109"/>
                  <a:gd name="T27" fmla="*/ 96 h 354"/>
                  <a:gd name="T28" fmla="*/ 17 w 109"/>
                  <a:gd name="T29" fmla="*/ 62 h 354"/>
                  <a:gd name="T30" fmla="*/ 10 w 109"/>
                  <a:gd name="T31" fmla="*/ 31 h 354"/>
                  <a:gd name="T32" fmla="*/ 7 w 109"/>
                  <a:gd name="T33" fmla="*/ 0 h 354"/>
                  <a:gd name="T34" fmla="*/ 0 w 109"/>
                  <a:gd name="T35" fmla="*/ 0 h 354"/>
                  <a:gd name="T36" fmla="*/ 3 w 109"/>
                  <a:gd name="T37" fmla="*/ 32 h 354"/>
                  <a:gd name="T38" fmla="*/ 9 w 109"/>
                  <a:gd name="T39" fmla="*/ 65 h 354"/>
                  <a:gd name="T40" fmla="*/ 16 w 109"/>
                  <a:gd name="T41" fmla="*/ 97 h 354"/>
                  <a:gd name="T42" fmla="*/ 23 w 109"/>
                  <a:gd name="T43" fmla="*/ 130 h 354"/>
                  <a:gd name="T44" fmla="*/ 30 w 109"/>
                  <a:gd name="T45" fmla="*/ 161 h 354"/>
                  <a:gd name="T46" fmla="*/ 39 w 109"/>
                  <a:gd name="T47" fmla="*/ 192 h 354"/>
                  <a:gd name="T48" fmla="*/ 48 w 109"/>
                  <a:gd name="T49" fmla="*/ 222 h 354"/>
                  <a:gd name="T50" fmla="*/ 56 w 109"/>
                  <a:gd name="T51" fmla="*/ 251 h 354"/>
                  <a:gd name="T52" fmla="*/ 66 w 109"/>
                  <a:gd name="T53" fmla="*/ 277 h 354"/>
                  <a:gd name="T54" fmla="*/ 74 w 109"/>
                  <a:gd name="T55" fmla="*/ 299 h 354"/>
                  <a:gd name="T56" fmla="*/ 81 w 109"/>
                  <a:gd name="T57" fmla="*/ 318 h 354"/>
                  <a:gd name="T58" fmla="*/ 87 w 109"/>
                  <a:gd name="T59" fmla="*/ 334 h 354"/>
                  <a:gd name="T60" fmla="*/ 94 w 109"/>
                  <a:gd name="T61" fmla="*/ 345 h 354"/>
                  <a:gd name="T62" fmla="*/ 99 w 109"/>
                  <a:gd name="T63" fmla="*/ 352 h 354"/>
                  <a:gd name="T64" fmla="*/ 106 w 109"/>
                  <a:gd name="T65" fmla="*/ 354 h 354"/>
                  <a:gd name="T66" fmla="*/ 109 w 109"/>
                  <a:gd name="T67" fmla="*/ 348 h 354"/>
                  <a:gd name="T68" fmla="*/ 101 w 109"/>
                  <a:gd name="T69" fmla="*/ 34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354">
                    <a:moveTo>
                      <a:pt x="101" y="348"/>
                    </a:moveTo>
                    <a:lnTo>
                      <a:pt x="102" y="348"/>
                    </a:lnTo>
                    <a:lnTo>
                      <a:pt x="104" y="348"/>
                    </a:lnTo>
                    <a:lnTo>
                      <a:pt x="101" y="342"/>
                    </a:lnTo>
                    <a:lnTo>
                      <a:pt x="95" y="330"/>
                    </a:lnTo>
                    <a:lnTo>
                      <a:pt x="88" y="315"/>
                    </a:lnTo>
                    <a:lnTo>
                      <a:pt x="81" y="296"/>
                    </a:lnTo>
                    <a:lnTo>
                      <a:pt x="73" y="273"/>
                    </a:lnTo>
                    <a:lnTo>
                      <a:pt x="64" y="247"/>
                    </a:lnTo>
                    <a:lnTo>
                      <a:pt x="54" y="220"/>
                    </a:lnTo>
                    <a:lnTo>
                      <a:pt x="47" y="190"/>
                    </a:lnTo>
                    <a:lnTo>
                      <a:pt x="38" y="160"/>
                    </a:lnTo>
                    <a:lnTo>
                      <a:pt x="29" y="129"/>
                    </a:lnTo>
                    <a:lnTo>
                      <a:pt x="23" y="96"/>
                    </a:lnTo>
                    <a:lnTo>
                      <a:pt x="17" y="62"/>
                    </a:lnTo>
                    <a:lnTo>
                      <a:pt x="10" y="3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3" y="32"/>
                    </a:lnTo>
                    <a:lnTo>
                      <a:pt x="9" y="65"/>
                    </a:lnTo>
                    <a:lnTo>
                      <a:pt x="16" y="97"/>
                    </a:lnTo>
                    <a:lnTo>
                      <a:pt x="23" y="130"/>
                    </a:lnTo>
                    <a:lnTo>
                      <a:pt x="30" y="161"/>
                    </a:lnTo>
                    <a:lnTo>
                      <a:pt x="39" y="192"/>
                    </a:lnTo>
                    <a:lnTo>
                      <a:pt x="48" y="222"/>
                    </a:lnTo>
                    <a:lnTo>
                      <a:pt x="56" y="251"/>
                    </a:lnTo>
                    <a:lnTo>
                      <a:pt x="66" y="277"/>
                    </a:lnTo>
                    <a:lnTo>
                      <a:pt x="74" y="299"/>
                    </a:lnTo>
                    <a:lnTo>
                      <a:pt x="81" y="318"/>
                    </a:lnTo>
                    <a:lnTo>
                      <a:pt x="87" y="334"/>
                    </a:lnTo>
                    <a:lnTo>
                      <a:pt x="94" y="345"/>
                    </a:lnTo>
                    <a:lnTo>
                      <a:pt x="99" y="352"/>
                    </a:lnTo>
                    <a:lnTo>
                      <a:pt x="106" y="354"/>
                    </a:lnTo>
                    <a:lnTo>
                      <a:pt x="109" y="348"/>
                    </a:lnTo>
                    <a:lnTo>
                      <a:pt x="101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7" name="Freeform 2741">
                <a:extLst>
                  <a:ext uri="{FF2B5EF4-FFF2-40B4-BE49-F238E27FC236}">
                    <a16:creationId xmlns:a16="http://schemas.microsoft.com/office/drawing/2014/main" id="{2F162E36-5A81-45F9-BEF6-3CBEAD432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23"/>
                <a:ext cx="48" cy="103"/>
              </a:xfrm>
              <a:custGeom>
                <a:avLst/>
                <a:gdLst>
                  <a:gd name="T0" fmla="*/ 144 w 144"/>
                  <a:gd name="T1" fmla="*/ 303 h 307"/>
                  <a:gd name="T2" fmla="*/ 131 w 144"/>
                  <a:gd name="T3" fmla="*/ 289 h 307"/>
                  <a:gd name="T4" fmla="*/ 120 w 144"/>
                  <a:gd name="T5" fmla="*/ 272 h 307"/>
                  <a:gd name="T6" fmla="*/ 110 w 144"/>
                  <a:gd name="T7" fmla="*/ 255 h 307"/>
                  <a:gd name="T8" fmla="*/ 100 w 144"/>
                  <a:gd name="T9" fmla="*/ 239 h 307"/>
                  <a:gd name="T10" fmla="*/ 93 w 144"/>
                  <a:gd name="T11" fmla="*/ 220 h 307"/>
                  <a:gd name="T12" fmla="*/ 85 w 144"/>
                  <a:gd name="T13" fmla="*/ 199 h 307"/>
                  <a:gd name="T14" fmla="*/ 76 w 144"/>
                  <a:gd name="T15" fmla="*/ 179 h 307"/>
                  <a:gd name="T16" fmla="*/ 71 w 144"/>
                  <a:gd name="T17" fmla="*/ 159 h 307"/>
                  <a:gd name="T18" fmla="*/ 63 w 144"/>
                  <a:gd name="T19" fmla="*/ 138 h 307"/>
                  <a:gd name="T20" fmla="*/ 55 w 144"/>
                  <a:gd name="T21" fmla="*/ 116 h 307"/>
                  <a:gd name="T22" fmla="*/ 48 w 144"/>
                  <a:gd name="T23" fmla="*/ 96 h 307"/>
                  <a:gd name="T24" fmla="*/ 42 w 144"/>
                  <a:gd name="T25" fmla="*/ 76 h 307"/>
                  <a:gd name="T26" fmla="*/ 33 w 144"/>
                  <a:gd name="T27" fmla="*/ 56 h 307"/>
                  <a:gd name="T28" fmla="*/ 25 w 144"/>
                  <a:gd name="T29" fmla="*/ 36 h 307"/>
                  <a:gd name="T30" fmla="*/ 17 w 144"/>
                  <a:gd name="T31" fmla="*/ 18 h 307"/>
                  <a:gd name="T32" fmla="*/ 7 w 144"/>
                  <a:gd name="T33" fmla="*/ 0 h 307"/>
                  <a:gd name="T34" fmla="*/ 0 w 144"/>
                  <a:gd name="T35" fmla="*/ 2 h 307"/>
                  <a:gd name="T36" fmla="*/ 10 w 144"/>
                  <a:gd name="T37" fmla="*/ 20 h 307"/>
                  <a:gd name="T38" fmla="*/ 18 w 144"/>
                  <a:gd name="T39" fmla="*/ 39 h 307"/>
                  <a:gd name="T40" fmla="*/ 26 w 144"/>
                  <a:gd name="T41" fmla="*/ 58 h 307"/>
                  <a:gd name="T42" fmla="*/ 34 w 144"/>
                  <a:gd name="T43" fmla="*/ 78 h 307"/>
                  <a:gd name="T44" fmla="*/ 42 w 144"/>
                  <a:gd name="T45" fmla="*/ 100 h 307"/>
                  <a:gd name="T46" fmla="*/ 48 w 144"/>
                  <a:gd name="T47" fmla="*/ 120 h 307"/>
                  <a:gd name="T48" fmla="*/ 55 w 144"/>
                  <a:gd name="T49" fmla="*/ 140 h 307"/>
                  <a:gd name="T50" fmla="*/ 63 w 144"/>
                  <a:gd name="T51" fmla="*/ 161 h 307"/>
                  <a:gd name="T52" fmla="*/ 71 w 144"/>
                  <a:gd name="T53" fmla="*/ 181 h 307"/>
                  <a:gd name="T54" fmla="*/ 76 w 144"/>
                  <a:gd name="T55" fmla="*/ 202 h 307"/>
                  <a:gd name="T56" fmla="*/ 85 w 144"/>
                  <a:gd name="T57" fmla="*/ 222 h 307"/>
                  <a:gd name="T58" fmla="*/ 95 w 144"/>
                  <a:gd name="T59" fmla="*/ 241 h 307"/>
                  <a:gd name="T60" fmla="*/ 103 w 144"/>
                  <a:gd name="T61" fmla="*/ 259 h 307"/>
                  <a:gd name="T62" fmla="*/ 115 w 144"/>
                  <a:gd name="T63" fmla="*/ 277 h 307"/>
                  <a:gd name="T64" fmla="*/ 126 w 144"/>
                  <a:gd name="T65" fmla="*/ 294 h 307"/>
                  <a:gd name="T66" fmla="*/ 138 w 144"/>
                  <a:gd name="T67" fmla="*/ 307 h 307"/>
                  <a:gd name="T68" fmla="*/ 144 w 144"/>
                  <a:gd name="T69" fmla="*/ 30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307">
                    <a:moveTo>
                      <a:pt x="144" y="303"/>
                    </a:moveTo>
                    <a:lnTo>
                      <a:pt x="131" y="289"/>
                    </a:lnTo>
                    <a:lnTo>
                      <a:pt x="120" y="272"/>
                    </a:lnTo>
                    <a:lnTo>
                      <a:pt x="110" y="255"/>
                    </a:lnTo>
                    <a:lnTo>
                      <a:pt x="100" y="239"/>
                    </a:lnTo>
                    <a:lnTo>
                      <a:pt x="93" y="220"/>
                    </a:lnTo>
                    <a:lnTo>
                      <a:pt x="85" y="199"/>
                    </a:lnTo>
                    <a:lnTo>
                      <a:pt x="76" y="179"/>
                    </a:lnTo>
                    <a:lnTo>
                      <a:pt x="71" y="159"/>
                    </a:lnTo>
                    <a:lnTo>
                      <a:pt x="63" y="138"/>
                    </a:lnTo>
                    <a:lnTo>
                      <a:pt x="55" y="116"/>
                    </a:lnTo>
                    <a:lnTo>
                      <a:pt x="48" y="96"/>
                    </a:lnTo>
                    <a:lnTo>
                      <a:pt x="42" y="76"/>
                    </a:lnTo>
                    <a:lnTo>
                      <a:pt x="33" y="56"/>
                    </a:lnTo>
                    <a:lnTo>
                      <a:pt x="25" y="36"/>
                    </a:lnTo>
                    <a:lnTo>
                      <a:pt x="17" y="18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10" y="20"/>
                    </a:lnTo>
                    <a:lnTo>
                      <a:pt x="18" y="39"/>
                    </a:lnTo>
                    <a:lnTo>
                      <a:pt x="26" y="58"/>
                    </a:lnTo>
                    <a:lnTo>
                      <a:pt x="34" y="78"/>
                    </a:lnTo>
                    <a:lnTo>
                      <a:pt x="42" y="100"/>
                    </a:lnTo>
                    <a:lnTo>
                      <a:pt x="48" y="120"/>
                    </a:lnTo>
                    <a:lnTo>
                      <a:pt x="55" y="140"/>
                    </a:lnTo>
                    <a:lnTo>
                      <a:pt x="63" y="161"/>
                    </a:lnTo>
                    <a:lnTo>
                      <a:pt x="71" y="181"/>
                    </a:lnTo>
                    <a:lnTo>
                      <a:pt x="76" y="202"/>
                    </a:lnTo>
                    <a:lnTo>
                      <a:pt x="85" y="222"/>
                    </a:lnTo>
                    <a:lnTo>
                      <a:pt x="95" y="241"/>
                    </a:lnTo>
                    <a:lnTo>
                      <a:pt x="103" y="259"/>
                    </a:lnTo>
                    <a:lnTo>
                      <a:pt x="115" y="277"/>
                    </a:lnTo>
                    <a:lnTo>
                      <a:pt x="126" y="294"/>
                    </a:lnTo>
                    <a:lnTo>
                      <a:pt x="138" y="307"/>
                    </a:lnTo>
                    <a:lnTo>
                      <a:pt x="144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8" name="Freeform 2742">
                <a:extLst>
                  <a:ext uri="{FF2B5EF4-FFF2-40B4-BE49-F238E27FC236}">
                    <a16:creationId xmlns:a16="http://schemas.microsoft.com/office/drawing/2014/main" id="{0192C28E-074B-4721-9826-284A5BF7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737"/>
                <a:ext cx="8" cy="114"/>
              </a:xfrm>
              <a:custGeom>
                <a:avLst/>
                <a:gdLst>
                  <a:gd name="T0" fmla="*/ 21 w 24"/>
                  <a:gd name="T1" fmla="*/ 0 h 340"/>
                  <a:gd name="T2" fmla="*/ 18 w 24"/>
                  <a:gd name="T3" fmla="*/ 0 h 340"/>
                  <a:gd name="T4" fmla="*/ 0 w 24"/>
                  <a:gd name="T5" fmla="*/ 340 h 340"/>
                  <a:gd name="T6" fmla="*/ 6 w 24"/>
                  <a:gd name="T7" fmla="*/ 340 h 340"/>
                  <a:gd name="T8" fmla="*/ 24 w 24"/>
                  <a:gd name="T9" fmla="*/ 0 h 340"/>
                  <a:gd name="T10" fmla="*/ 21 w 24"/>
                  <a:gd name="T11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40">
                    <a:moveTo>
                      <a:pt x="21" y="0"/>
                    </a:moveTo>
                    <a:lnTo>
                      <a:pt x="18" y="0"/>
                    </a:lnTo>
                    <a:lnTo>
                      <a:pt x="0" y="340"/>
                    </a:lnTo>
                    <a:lnTo>
                      <a:pt x="6" y="340"/>
                    </a:lnTo>
                    <a:lnTo>
                      <a:pt x="24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9" name="Freeform 2743">
                <a:extLst>
                  <a:ext uri="{FF2B5EF4-FFF2-40B4-BE49-F238E27FC236}">
                    <a16:creationId xmlns:a16="http://schemas.microsoft.com/office/drawing/2014/main" id="{1E78BECF-0A4A-419B-B4E0-BD33AB155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768"/>
                <a:ext cx="16" cy="121"/>
              </a:xfrm>
              <a:custGeom>
                <a:avLst/>
                <a:gdLst>
                  <a:gd name="T0" fmla="*/ 46 w 46"/>
                  <a:gd name="T1" fmla="*/ 361 h 361"/>
                  <a:gd name="T2" fmla="*/ 45 w 46"/>
                  <a:gd name="T3" fmla="*/ 345 h 361"/>
                  <a:gd name="T4" fmla="*/ 44 w 46"/>
                  <a:gd name="T5" fmla="*/ 326 h 361"/>
                  <a:gd name="T6" fmla="*/ 43 w 46"/>
                  <a:gd name="T7" fmla="*/ 305 h 361"/>
                  <a:gd name="T8" fmla="*/ 40 w 46"/>
                  <a:gd name="T9" fmla="*/ 280 h 361"/>
                  <a:gd name="T10" fmla="*/ 39 w 46"/>
                  <a:gd name="T11" fmla="*/ 253 h 361"/>
                  <a:gd name="T12" fmla="*/ 36 w 46"/>
                  <a:gd name="T13" fmla="*/ 225 h 361"/>
                  <a:gd name="T14" fmla="*/ 34 w 46"/>
                  <a:gd name="T15" fmla="*/ 197 h 361"/>
                  <a:gd name="T16" fmla="*/ 31 w 46"/>
                  <a:gd name="T17" fmla="*/ 168 h 361"/>
                  <a:gd name="T18" fmla="*/ 28 w 46"/>
                  <a:gd name="T19" fmla="*/ 140 h 361"/>
                  <a:gd name="T20" fmla="*/ 26 w 46"/>
                  <a:gd name="T21" fmla="*/ 112 h 361"/>
                  <a:gd name="T22" fmla="*/ 22 w 46"/>
                  <a:gd name="T23" fmla="*/ 86 h 361"/>
                  <a:gd name="T24" fmla="*/ 20 w 46"/>
                  <a:gd name="T25" fmla="*/ 63 h 361"/>
                  <a:gd name="T26" fmla="*/ 17 w 46"/>
                  <a:gd name="T27" fmla="*/ 41 h 361"/>
                  <a:gd name="T28" fmla="*/ 13 w 46"/>
                  <a:gd name="T29" fmla="*/ 23 h 361"/>
                  <a:gd name="T30" fmla="*/ 10 w 46"/>
                  <a:gd name="T31" fmla="*/ 10 h 361"/>
                  <a:gd name="T32" fmla="*/ 7 w 46"/>
                  <a:gd name="T33" fmla="*/ 0 h 361"/>
                  <a:gd name="T34" fmla="*/ 0 w 46"/>
                  <a:gd name="T35" fmla="*/ 3 h 361"/>
                  <a:gd name="T36" fmla="*/ 3 w 46"/>
                  <a:gd name="T37" fmla="*/ 11 h 361"/>
                  <a:gd name="T38" fmla="*/ 6 w 46"/>
                  <a:gd name="T39" fmla="*/ 25 h 361"/>
                  <a:gd name="T40" fmla="*/ 9 w 46"/>
                  <a:gd name="T41" fmla="*/ 43 h 361"/>
                  <a:gd name="T42" fmla="*/ 12 w 46"/>
                  <a:gd name="T43" fmla="*/ 64 h 361"/>
                  <a:gd name="T44" fmla="*/ 16 w 46"/>
                  <a:gd name="T45" fmla="*/ 87 h 361"/>
                  <a:gd name="T46" fmla="*/ 19 w 46"/>
                  <a:gd name="T47" fmla="*/ 113 h 361"/>
                  <a:gd name="T48" fmla="*/ 22 w 46"/>
                  <a:gd name="T49" fmla="*/ 140 h 361"/>
                  <a:gd name="T50" fmla="*/ 25 w 46"/>
                  <a:gd name="T51" fmla="*/ 168 h 361"/>
                  <a:gd name="T52" fmla="*/ 27 w 46"/>
                  <a:gd name="T53" fmla="*/ 197 h 361"/>
                  <a:gd name="T54" fmla="*/ 28 w 46"/>
                  <a:gd name="T55" fmla="*/ 225 h 361"/>
                  <a:gd name="T56" fmla="*/ 31 w 46"/>
                  <a:gd name="T57" fmla="*/ 253 h 361"/>
                  <a:gd name="T58" fmla="*/ 32 w 46"/>
                  <a:gd name="T59" fmla="*/ 280 h 361"/>
                  <a:gd name="T60" fmla="*/ 35 w 46"/>
                  <a:gd name="T61" fmla="*/ 305 h 361"/>
                  <a:gd name="T62" fmla="*/ 37 w 46"/>
                  <a:gd name="T63" fmla="*/ 326 h 361"/>
                  <a:gd name="T64" fmla="*/ 37 w 46"/>
                  <a:gd name="T65" fmla="*/ 345 h 361"/>
                  <a:gd name="T66" fmla="*/ 38 w 46"/>
                  <a:gd name="T67" fmla="*/ 361 h 361"/>
                  <a:gd name="T68" fmla="*/ 46 w 46"/>
                  <a:gd name="T69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361">
                    <a:moveTo>
                      <a:pt x="46" y="361"/>
                    </a:moveTo>
                    <a:lnTo>
                      <a:pt x="45" y="345"/>
                    </a:lnTo>
                    <a:lnTo>
                      <a:pt x="44" y="326"/>
                    </a:lnTo>
                    <a:lnTo>
                      <a:pt x="43" y="305"/>
                    </a:lnTo>
                    <a:lnTo>
                      <a:pt x="40" y="280"/>
                    </a:lnTo>
                    <a:lnTo>
                      <a:pt x="39" y="253"/>
                    </a:lnTo>
                    <a:lnTo>
                      <a:pt x="36" y="225"/>
                    </a:lnTo>
                    <a:lnTo>
                      <a:pt x="34" y="197"/>
                    </a:lnTo>
                    <a:lnTo>
                      <a:pt x="31" y="168"/>
                    </a:lnTo>
                    <a:lnTo>
                      <a:pt x="28" y="140"/>
                    </a:lnTo>
                    <a:lnTo>
                      <a:pt x="26" y="112"/>
                    </a:lnTo>
                    <a:lnTo>
                      <a:pt x="22" y="86"/>
                    </a:lnTo>
                    <a:lnTo>
                      <a:pt x="20" y="63"/>
                    </a:lnTo>
                    <a:lnTo>
                      <a:pt x="17" y="41"/>
                    </a:lnTo>
                    <a:lnTo>
                      <a:pt x="13" y="23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6" y="25"/>
                    </a:lnTo>
                    <a:lnTo>
                      <a:pt x="9" y="43"/>
                    </a:lnTo>
                    <a:lnTo>
                      <a:pt x="12" y="64"/>
                    </a:lnTo>
                    <a:lnTo>
                      <a:pt x="16" y="87"/>
                    </a:lnTo>
                    <a:lnTo>
                      <a:pt x="19" y="113"/>
                    </a:lnTo>
                    <a:lnTo>
                      <a:pt x="22" y="140"/>
                    </a:lnTo>
                    <a:lnTo>
                      <a:pt x="25" y="168"/>
                    </a:lnTo>
                    <a:lnTo>
                      <a:pt x="27" y="197"/>
                    </a:lnTo>
                    <a:lnTo>
                      <a:pt x="28" y="225"/>
                    </a:lnTo>
                    <a:lnTo>
                      <a:pt x="31" y="253"/>
                    </a:lnTo>
                    <a:lnTo>
                      <a:pt x="32" y="280"/>
                    </a:lnTo>
                    <a:lnTo>
                      <a:pt x="35" y="305"/>
                    </a:lnTo>
                    <a:lnTo>
                      <a:pt x="37" y="326"/>
                    </a:lnTo>
                    <a:lnTo>
                      <a:pt x="37" y="345"/>
                    </a:lnTo>
                    <a:lnTo>
                      <a:pt x="38" y="361"/>
                    </a:lnTo>
                    <a:lnTo>
                      <a:pt x="46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0" name="Freeform 2744">
                <a:extLst>
                  <a:ext uri="{FF2B5EF4-FFF2-40B4-BE49-F238E27FC236}">
                    <a16:creationId xmlns:a16="http://schemas.microsoft.com/office/drawing/2014/main" id="{88161C18-5F40-487A-B8E9-7B62DA9A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706"/>
                <a:ext cx="26" cy="106"/>
              </a:xfrm>
              <a:custGeom>
                <a:avLst/>
                <a:gdLst>
                  <a:gd name="T0" fmla="*/ 7 w 79"/>
                  <a:gd name="T1" fmla="*/ 317 h 317"/>
                  <a:gd name="T2" fmla="*/ 7 w 79"/>
                  <a:gd name="T3" fmla="*/ 299 h 317"/>
                  <a:gd name="T4" fmla="*/ 10 w 79"/>
                  <a:gd name="T5" fmla="*/ 281 h 317"/>
                  <a:gd name="T6" fmla="*/ 12 w 79"/>
                  <a:gd name="T7" fmla="*/ 262 h 317"/>
                  <a:gd name="T8" fmla="*/ 16 w 79"/>
                  <a:gd name="T9" fmla="*/ 243 h 317"/>
                  <a:gd name="T10" fmla="*/ 22 w 79"/>
                  <a:gd name="T11" fmla="*/ 222 h 317"/>
                  <a:gd name="T12" fmla="*/ 26 w 79"/>
                  <a:gd name="T13" fmla="*/ 201 h 317"/>
                  <a:gd name="T14" fmla="*/ 31 w 79"/>
                  <a:gd name="T15" fmla="*/ 180 h 317"/>
                  <a:gd name="T16" fmla="*/ 37 w 79"/>
                  <a:gd name="T17" fmla="*/ 159 h 317"/>
                  <a:gd name="T18" fmla="*/ 43 w 79"/>
                  <a:gd name="T19" fmla="*/ 138 h 317"/>
                  <a:gd name="T20" fmla="*/ 49 w 79"/>
                  <a:gd name="T21" fmla="*/ 116 h 317"/>
                  <a:gd name="T22" fmla="*/ 56 w 79"/>
                  <a:gd name="T23" fmla="*/ 96 h 317"/>
                  <a:gd name="T24" fmla="*/ 61 w 79"/>
                  <a:gd name="T25" fmla="*/ 76 h 317"/>
                  <a:gd name="T26" fmla="*/ 67 w 79"/>
                  <a:gd name="T27" fmla="*/ 56 h 317"/>
                  <a:gd name="T28" fmla="*/ 71 w 79"/>
                  <a:gd name="T29" fmla="*/ 37 h 317"/>
                  <a:gd name="T30" fmla="*/ 76 w 79"/>
                  <a:gd name="T31" fmla="*/ 18 h 317"/>
                  <a:gd name="T32" fmla="*/ 79 w 79"/>
                  <a:gd name="T33" fmla="*/ 1 h 317"/>
                  <a:gd name="T34" fmla="*/ 72 w 79"/>
                  <a:gd name="T35" fmla="*/ 0 h 317"/>
                  <a:gd name="T36" fmla="*/ 68 w 79"/>
                  <a:gd name="T37" fmla="*/ 16 h 317"/>
                  <a:gd name="T38" fmla="*/ 65 w 79"/>
                  <a:gd name="T39" fmla="*/ 34 h 317"/>
                  <a:gd name="T40" fmla="*/ 59 w 79"/>
                  <a:gd name="T41" fmla="*/ 55 h 317"/>
                  <a:gd name="T42" fmla="*/ 53 w 79"/>
                  <a:gd name="T43" fmla="*/ 75 h 317"/>
                  <a:gd name="T44" fmla="*/ 49 w 79"/>
                  <a:gd name="T45" fmla="*/ 95 h 317"/>
                  <a:gd name="T46" fmla="*/ 42 w 79"/>
                  <a:gd name="T47" fmla="*/ 115 h 317"/>
                  <a:gd name="T48" fmla="*/ 37 w 79"/>
                  <a:gd name="T49" fmla="*/ 136 h 317"/>
                  <a:gd name="T50" fmla="*/ 30 w 79"/>
                  <a:gd name="T51" fmla="*/ 157 h 317"/>
                  <a:gd name="T52" fmla="*/ 24 w 79"/>
                  <a:gd name="T53" fmla="*/ 179 h 317"/>
                  <a:gd name="T54" fmla="*/ 19 w 79"/>
                  <a:gd name="T55" fmla="*/ 200 h 317"/>
                  <a:gd name="T56" fmla="*/ 14 w 79"/>
                  <a:gd name="T57" fmla="*/ 221 h 317"/>
                  <a:gd name="T58" fmla="*/ 9 w 79"/>
                  <a:gd name="T59" fmla="*/ 241 h 317"/>
                  <a:gd name="T60" fmla="*/ 5 w 79"/>
                  <a:gd name="T61" fmla="*/ 261 h 317"/>
                  <a:gd name="T62" fmla="*/ 2 w 79"/>
                  <a:gd name="T63" fmla="*/ 281 h 317"/>
                  <a:gd name="T64" fmla="*/ 1 w 79"/>
                  <a:gd name="T65" fmla="*/ 299 h 317"/>
                  <a:gd name="T66" fmla="*/ 0 w 79"/>
                  <a:gd name="T67" fmla="*/ 317 h 317"/>
                  <a:gd name="T68" fmla="*/ 7 w 79"/>
                  <a:gd name="T69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317">
                    <a:moveTo>
                      <a:pt x="7" y="317"/>
                    </a:moveTo>
                    <a:lnTo>
                      <a:pt x="7" y="299"/>
                    </a:lnTo>
                    <a:lnTo>
                      <a:pt x="10" y="281"/>
                    </a:lnTo>
                    <a:lnTo>
                      <a:pt x="12" y="262"/>
                    </a:lnTo>
                    <a:lnTo>
                      <a:pt x="16" y="243"/>
                    </a:lnTo>
                    <a:lnTo>
                      <a:pt x="22" y="222"/>
                    </a:lnTo>
                    <a:lnTo>
                      <a:pt x="26" y="201"/>
                    </a:lnTo>
                    <a:lnTo>
                      <a:pt x="31" y="180"/>
                    </a:lnTo>
                    <a:lnTo>
                      <a:pt x="37" y="159"/>
                    </a:lnTo>
                    <a:lnTo>
                      <a:pt x="43" y="138"/>
                    </a:lnTo>
                    <a:lnTo>
                      <a:pt x="49" y="116"/>
                    </a:lnTo>
                    <a:lnTo>
                      <a:pt x="56" y="96"/>
                    </a:lnTo>
                    <a:lnTo>
                      <a:pt x="61" y="76"/>
                    </a:lnTo>
                    <a:lnTo>
                      <a:pt x="67" y="56"/>
                    </a:lnTo>
                    <a:lnTo>
                      <a:pt x="71" y="37"/>
                    </a:lnTo>
                    <a:lnTo>
                      <a:pt x="76" y="18"/>
                    </a:lnTo>
                    <a:lnTo>
                      <a:pt x="79" y="1"/>
                    </a:lnTo>
                    <a:lnTo>
                      <a:pt x="72" y="0"/>
                    </a:lnTo>
                    <a:lnTo>
                      <a:pt x="68" y="16"/>
                    </a:lnTo>
                    <a:lnTo>
                      <a:pt x="65" y="34"/>
                    </a:lnTo>
                    <a:lnTo>
                      <a:pt x="59" y="55"/>
                    </a:lnTo>
                    <a:lnTo>
                      <a:pt x="53" y="75"/>
                    </a:lnTo>
                    <a:lnTo>
                      <a:pt x="49" y="95"/>
                    </a:lnTo>
                    <a:lnTo>
                      <a:pt x="42" y="115"/>
                    </a:lnTo>
                    <a:lnTo>
                      <a:pt x="37" y="136"/>
                    </a:lnTo>
                    <a:lnTo>
                      <a:pt x="30" y="157"/>
                    </a:lnTo>
                    <a:lnTo>
                      <a:pt x="24" y="179"/>
                    </a:lnTo>
                    <a:lnTo>
                      <a:pt x="19" y="200"/>
                    </a:lnTo>
                    <a:lnTo>
                      <a:pt x="14" y="221"/>
                    </a:lnTo>
                    <a:lnTo>
                      <a:pt x="9" y="241"/>
                    </a:lnTo>
                    <a:lnTo>
                      <a:pt x="5" y="261"/>
                    </a:lnTo>
                    <a:lnTo>
                      <a:pt x="2" y="281"/>
                    </a:lnTo>
                    <a:lnTo>
                      <a:pt x="1" y="299"/>
                    </a:lnTo>
                    <a:lnTo>
                      <a:pt x="0" y="317"/>
                    </a:lnTo>
                    <a:lnTo>
                      <a:pt x="7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1" name="Freeform 2745">
                <a:extLst>
                  <a:ext uri="{FF2B5EF4-FFF2-40B4-BE49-F238E27FC236}">
                    <a16:creationId xmlns:a16="http://schemas.microsoft.com/office/drawing/2014/main" id="{50DB6026-253D-4E67-AEB7-D16FF0F6F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878"/>
                <a:ext cx="65" cy="244"/>
              </a:xfrm>
              <a:custGeom>
                <a:avLst/>
                <a:gdLst>
                  <a:gd name="T0" fmla="*/ 7 w 195"/>
                  <a:gd name="T1" fmla="*/ 707 h 732"/>
                  <a:gd name="T2" fmla="*/ 11 w 195"/>
                  <a:gd name="T3" fmla="*/ 660 h 732"/>
                  <a:gd name="T4" fmla="*/ 18 w 195"/>
                  <a:gd name="T5" fmla="*/ 614 h 732"/>
                  <a:gd name="T6" fmla="*/ 25 w 195"/>
                  <a:gd name="T7" fmla="*/ 567 h 732"/>
                  <a:gd name="T8" fmla="*/ 37 w 195"/>
                  <a:gd name="T9" fmla="*/ 521 h 732"/>
                  <a:gd name="T10" fmla="*/ 50 w 195"/>
                  <a:gd name="T11" fmla="*/ 475 h 732"/>
                  <a:gd name="T12" fmla="*/ 65 w 195"/>
                  <a:gd name="T13" fmla="*/ 429 h 732"/>
                  <a:gd name="T14" fmla="*/ 80 w 195"/>
                  <a:gd name="T15" fmla="*/ 383 h 732"/>
                  <a:gd name="T16" fmla="*/ 96 w 195"/>
                  <a:gd name="T17" fmla="*/ 338 h 732"/>
                  <a:gd name="T18" fmla="*/ 113 w 195"/>
                  <a:gd name="T19" fmla="*/ 292 h 732"/>
                  <a:gd name="T20" fmla="*/ 129 w 195"/>
                  <a:gd name="T21" fmla="*/ 248 h 732"/>
                  <a:gd name="T22" fmla="*/ 144 w 195"/>
                  <a:gd name="T23" fmla="*/ 203 h 732"/>
                  <a:gd name="T24" fmla="*/ 158 w 195"/>
                  <a:gd name="T25" fmla="*/ 157 h 732"/>
                  <a:gd name="T26" fmla="*/ 171 w 195"/>
                  <a:gd name="T27" fmla="*/ 112 h 732"/>
                  <a:gd name="T28" fmla="*/ 182 w 195"/>
                  <a:gd name="T29" fmla="*/ 68 h 732"/>
                  <a:gd name="T30" fmla="*/ 191 w 195"/>
                  <a:gd name="T31" fmla="*/ 23 h 732"/>
                  <a:gd name="T32" fmla="*/ 188 w 195"/>
                  <a:gd name="T33" fmla="*/ 0 h 732"/>
                  <a:gd name="T34" fmla="*/ 179 w 195"/>
                  <a:gd name="T35" fmla="*/ 45 h 732"/>
                  <a:gd name="T36" fmla="*/ 170 w 195"/>
                  <a:gd name="T37" fmla="*/ 89 h 732"/>
                  <a:gd name="T38" fmla="*/ 158 w 195"/>
                  <a:gd name="T39" fmla="*/ 133 h 732"/>
                  <a:gd name="T40" fmla="*/ 144 w 195"/>
                  <a:gd name="T41" fmla="*/ 178 h 732"/>
                  <a:gd name="T42" fmla="*/ 129 w 195"/>
                  <a:gd name="T43" fmla="*/ 223 h 732"/>
                  <a:gd name="T44" fmla="*/ 114 w 195"/>
                  <a:gd name="T45" fmla="*/ 268 h 732"/>
                  <a:gd name="T46" fmla="*/ 97 w 195"/>
                  <a:gd name="T47" fmla="*/ 313 h 732"/>
                  <a:gd name="T48" fmla="*/ 80 w 195"/>
                  <a:gd name="T49" fmla="*/ 357 h 732"/>
                  <a:gd name="T50" fmla="*/ 66 w 195"/>
                  <a:gd name="T51" fmla="*/ 403 h 732"/>
                  <a:gd name="T52" fmla="*/ 50 w 195"/>
                  <a:gd name="T53" fmla="*/ 451 h 732"/>
                  <a:gd name="T54" fmla="*/ 37 w 195"/>
                  <a:gd name="T55" fmla="*/ 496 h 732"/>
                  <a:gd name="T56" fmla="*/ 24 w 195"/>
                  <a:gd name="T57" fmla="*/ 542 h 732"/>
                  <a:gd name="T58" fmla="*/ 14 w 195"/>
                  <a:gd name="T59" fmla="*/ 590 h 732"/>
                  <a:gd name="T60" fmla="*/ 6 w 195"/>
                  <a:gd name="T61" fmla="*/ 636 h 732"/>
                  <a:gd name="T62" fmla="*/ 1 w 195"/>
                  <a:gd name="T63" fmla="*/ 684 h 732"/>
                  <a:gd name="T64" fmla="*/ 0 w 195"/>
                  <a:gd name="T65" fmla="*/ 732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5" h="732">
                    <a:moveTo>
                      <a:pt x="6" y="732"/>
                    </a:moveTo>
                    <a:lnTo>
                      <a:pt x="7" y="707"/>
                    </a:lnTo>
                    <a:lnTo>
                      <a:pt x="9" y="684"/>
                    </a:lnTo>
                    <a:lnTo>
                      <a:pt x="11" y="660"/>
                    </a:lnTo>
                    <a:lnTo>
                      <a:pt x="13" y="638"/>
                    </a:lnTo>
                    <a:lnTo>
                      <a:pt x="18" y="614"/>
                    </a:lnTo>
                    <a:lnTo>
                      <a:pt x="21" y="591"/>
                    </a:lnTo>
                    <a:lnTo>
                      <a:pt x="25" y="567"/>
                    </a:lnTo>
                    <a:lnTo>
                      <a:pt x="31" y="544"/>
                    </a:lnTo>
                    <a:lnTo>
                      <a:pt x="37" y="521"/>
                    </a:lnTo>
                    <a:lnTo>
                      <a:pt x="43" y="498"/>
                    </a:lnTo>
                    <a:lnTo>
                      <a:pt x="50" y="475"/>
                    </a:lnTo>
                    <a:lnTo>
                      <a:pt x="57" y="452"/>
                    </a:lnTo>
                    <a:lnTo>
                      <a:pt x="65" y="429"/>
                    </a:lnTo>
                    <a:lnTo>
                      <a:pt x="72" y="407"/>
                    </a:lnTo>
                    <a:lnTo>
                      <a:pt x="80" y="383"/>
                    </a:lnTo>
                    <a:lnTo>
                      <a:pt x="88" y="361"/>
                    </a:lnTo>
                    <a:lnTo>
                      <a:pt x="96" y="338"/>
                    </a:lnTo>
                    <a:lnTo>
                      <a:pt x="104" y="316"/>
                    </a:lnTo>
                    <a:lnTo>
                      <a:pt x="113" y="292"/>
                    </a:lnTo>
                    <a:lnTo>
                      <a:pt x="121" y="270"/>
                    </a:lnTo>
                    <a:lnTo>
                      <a:pt x="129" y="248"/>
                    </a:lnTo>
                    <a:lnTo>
                      <a:pt x="136" y="225"/>
                    </a:lnTo>
                    <a:lnTo>
                      <a:pt x="144" y="203"/>
                    </a:lnTo>
                    <a:lnTo>
                      <a:pt x="151" y="181"/>
                    </a:lnTo>
                    <a:lnTo>
                      <a:pt x="158" y="157"/>
                    </a:lnTo>
                    <a:lnTo>
                      <a:pt x="164" y="135"/>
                    </a:lnTo>
                    <a:lnTo>
                      <a:pt x="171" y="112"/>
                    </a:lnTo>
                    <a:lnTo>
                      <a:pt x="177" y="90"/>
                    </a:lnTo>
                    <a:lnTo>
                      <a:pt x="182" y="68"/>
                    </a:lnTo>
                    <a:lnTo>
                      <a:pt x="187" y="46"/>
                    </a:lnTo>
                    <a:lnTo>
                      <a:pt x="191" y="23"/>
                    </a:lnTo>
                    <a:lnTo>
                      <a:pt x="195" y="1"/>
                    </a:lnTo>
                    <a:lnTo>
                      <a:pt x="188" y="0"/>
                    </a:lnTo>
                    <a:lnTo>
                      <a:pt x="183" y="22"/>
                    </a:lnTo>
                    <a:lnTo>
                      <a:pt x="179" y="45"/>
                    </a:lnTo>
                    <a:lnTo>
                      <a:pt x="175" y="66"/>
                    </a:lnTo>
                    <a:lnTo>
                      <a:pt x="170" y="89"/>
                    </a:lnTo>
                    <a:lnTo>
                      <a:pt x="164" y="111"/>
                    </a:lnTo>
                    <a:lnTo>
                      <a:pt x="158" y="133"/>
                    </a:lnTo>
                    <a:lnTo>
                      <a:pt x="151" y="157"/>
                    </a:lnTo>
                    <a:lnTo>
                      <a:pt x="144" y="178"/>
                    </a:lnTo>
                    <a:lnTo>
                      <a:pt x="136" y="200"/>
                    </a:lnTo>
                    <a:lnTo>
                      <a:pt x="129" y="223"/>
                    </a:lnTo>
                    <a:lnTo>
                      <a:pt x="122" y="244"/>
                    </a:lnTo>
                    <a:lnTo>
                      <a:pt x="114" y="268"/>
                    </a:lnTo>
                    <a:lnTo>
                      <a:pt x="105" y="290"/>
                    </a:lnTo>
                    <a:lnTo>
                      <a:pt x="97" y="313"/>
                    </a:lnTo>
                    <a:lnTo>
                      <a:pt x="89" y="335"/>
                    </a:lnTo>
                    <a:lnTo>
                      <a:pt x="80" y="357"/>
                    </a:lnTo>
                    <a:lnTo>
                      <a:pt x="74" y="381"/>
                    </a:lnTo>
                    <a:lnTo>
                      <a:pt x="66" y="403"/>
                    </a:lnTo>
                    <a:lnTo>
                      <a:pt x="57" y="427"/>
                    </a:lnTo>
                    <a:lnTo>
                      <a:pt x="50" y="451"/>
                    </a:lnTo>
                    <a:lnTo>
                      <a:pt x="43" y="473"/>
                    </a:lnTo>
                    <a:lnTo>
                      <a:pt x="37" y="496"/>
                    </a:lnTo>
                    <a:lnTo>
                      <a:pt x="30" y="520"/>
                    </a:lnTo>
                    <a:lnTo>
                      <a:pt x="24" y="542"/>
                    </a:lnTo>
                    <a:lnTo>
                      <a:pt x="20" y="566"/>
                    </a:lnTo>
                    <a:lnTo>
                      <a:pt x="14" y="590"/>
                    </a:lnTo>
                    <a:lnTo>
                      <a:pt x="10" y="612"/>
                    </a:lnTo>
                    <a:lnTo>
                      <a:pt x="6" y="636"/>
                    </a:lnTo>
                    <a:lnTo>
                      <a:pt x="3" y="659"/>
                    </a:lnTo>
                    <a:lnTo>
                      <a:pt x="1" y="684"/>
                    </a:lnTo>
                    <a:lnTo>
                      <a:pt x="0" y="707"/>
                    </a:lnTo>
                    <a:lnTo>
                      <a:pt x="0" y="732"/>
                    </a:lnTo>
                    <a:lnTo>
                      <a:pt x="6" y="7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2" name="Freeform 2746">
                <a:extLst>
                  <a:ext uri="{FF2B5EF4-FFF2-40B4-BE49-F238E27FC236}">
                    <a16:creationId xmlns:a16="http://schemas.microsoft.com/office/drawing/2014/main" id="{0C934143-8B2D-4D2A-86E6-280E59B4D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312"/>
                <a:ext cx="27" cy="167"/>
              </a:xfrm>
              <a:custGeom>
                <a:avLst/>
                <a:gdLst>
                  <a:gd name="T0" fmla="*/ 72 w 83"/>
                  <a:gd name="T1" fmla="*/ 485 h 502"/>
                  <a:gd name="T2" fmla="*/ 54 w 83"/>
                  <a:gd name="T3" fmla="*/ 459 h 502"/>
                  <a:gd name="T4" fmla="*/ 41 w 83"/>
                  <a:gd name="T5" fmla="*/ 434 h 502"/>
                  <a:gd name="T6" fmla="*/ 28 w 83"/>
                  <a:gd name="T7" fmla="*/ 404 h 502"/>
                  <a:gd name="T8" fmla="*/ 19 w 83"/>
                  <a:gd name="T9" fmla="*/ 375 h 502"/>
                  <a:gd name="T10" fmla="*/ 14 w 83"/>
                  <a:gd name="T11" fmla="*/ 344 h 502"/>
                  <a:gd name="T12" fmla="*/ 9 w 83"/>
                  <a:gd name="T13" fmla="*/ 312 h 502"/>
                  <a:gd name="T14" fmla="*/ 8 w 83"/>
                  <a:gd name="T15" fmla="*/ 280 h 502"/>
                  <a:gd name="T16" fmla="*/ 8 w 83"/>
                  <a:gd name="T17" fmla="*/ 246 h 502"/>
                  <a:gd name="T18" fmla="*/ 9 w 83"/>
                  <a:gd name="T19" fmla="*/ 214 h 502"/>
                  <a:gd name="T20" fmla="*/ 12 w 83"/>
                  <a:gd name="T21" fmla="*/ 180 h 502"/>
                  <a:gd name="T22" fmla="*/ 15 w 83"/>
                  <a:gd name="T23" fmla="*/ 146 h 502"/>
                  <a:gd name="T24" fmla="*/ 19 w 83"/>
                  <a:gd name="T25" fmla="*/ 114 h 502"/>
                  <a:gd name="T26" fmla="*/ 24 w 83"/>
                  <a:gd name="T27" fmla="*/ 80 h 502"/>
                  <a:gd name="T28" fmla="*/ 27 w 83"/>
                  <a:gd name="T29" fmla="*/ 48 h 502"/>
                  <a:gd name="T30" fmla="*/ 32 w 83"/>
                  <a:gd name="T31" fmla="*/ 16 h 502"/>
                  <a:gd name="T32" fmla="*/ 26 w 83"/>
                  <a:gd name="T33" fmla="*/ 0 h 502"/>
                  <a:gd name="T34" fmla="*/ 23 w 83"/>
                  <a:gd name="T35" fmla="*/ 31 h 502"/>
                  <a:gd name="T36" fmla="*/ 18 w 83"/>
                  <a:gd name="T37" fmla="*/ 62 h 502"/>
                  <a:gd name="T38" fmla="*/ 14 w 83"/>
                  <a:gd name="T39" fmla="*/ 95 h 502"/>
                  <a:gd name="T40" fmla="*/ 10 w 83"/>
                  <a:gd name="T41" fmla="*/ 129 h 502"/>
                  <a:gd name="T42" fmla="*/ 6 w 83"/>
                  <a:gd name="T43" fmla="*/ 163 h 502"/>
                  <a:gd name="T44" fmla="*/ 4 w 83"/>
                  <a:gd name="T45" fmla="*/ 197 h 502"/>
                  <a:gd name="T46" fmla="*/ 1 w 83"/>
                  <a:gd name="T47" fmla="*/ 231 h 502"/>
                  <a:gd name="T48" fmla="*/ 0 w 83"/>
                  <a:gd name="T49" fmla="*/ 263 h 502"/>
                  <a:gd name="T50" fmla="*/ 1 w 83"/>
                  <a:gd name="T51" fmla="*/ 296 h 502"/>
                  <a:gd name="T52" fmla="*/ 5 w 83"/>
                  <a:gd name="T53" fmla="*/ 329 h 502"/>
                  <a:gd name="T54" fmla="*/ 9 w 83"/>
                  <a:gd name="T55" fmla="*/ 361 h 502"/>
                  <a:gd name="T56" fmla="*/ 16 w 83"/>
                  <a:gd name="T57" fmla="*/ 391 h 502"/>
                  <a:gd name="T58" fmla="*/ 27 w 83"/>
                  <a:gd name="T59" fmla="*/ 422 h 502"/>
                  <a:gd name="T60" fmla="*/ 41 w 83"/>
                  <a:gd name="T61" fmla="*/ 449 h 502"/>
                  <a:gd name="T62" fmla="*/ 57 w 83"/>
                  <a:gd name="T63" fmla="*/ 477 h 502"/>
                  <a:gd name="T64" fmla="*/ 78 w 83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502">
                    <a:moveTo>
                      <a:pt x="83" y="498"/>
                    </a:moveTo>
                    <a:lnTo>
                      <a:pt x="72" y="485"/>
                    </a:lnTo>
                    <a:lnTo>
                      <a:pt x="63" y="473"/>
                    </a:lnTo>
                    <a:lnTo>
                      <a:pt x="54" y="459"/>
                    </a:lnTo>
                    <a:lnTo>
                      <a:pt x="45" y="447"/>
                    </a:lnTo>
                    <a:lnTo>
                      <a:pt x="41" y="434"/>
                    </a:lnTo>
                    <a:lnTo>
                      <a:pt x="34" y="419"/>
                    </a:lnTo>
                    <a:lnTo>
                      <a:pt x="28" y="404"/>
                    </a:lnTo>
                    <a:lnTo>
                      <a:pt x="24" y="390"/>
                    </a:lnTo>
                    <a:lnTo>
                      <a:pt x="19" y="375"/>
                    </a:lnTo>
                    <a:lnTo>
                      <a:pt x="16" y="360"/>
                    </a:lnTo>
                    <a:lnTo>
                      <a:pt x="14" y="344"/>
                    </a:lnTo>
                    <a:lnTo>
                      <a:pt x="11" y="328"/>
                    </a:lnTo>
                    <a:lnTo>
                      <a:pt x="9" y="312"/>
                    </a:lnTo>
                    <a:lnTo>
                      <a:pt x="9" y="296"/>
                    </a:lnTo>
                    <a:lnTo>
                      <a:pt x="8" y="280"/>
                    </a:lnTo>
                    <a:lnTo>
                      <a:pt x="8" y="263"/>
                    </a:lnTo>
                    <a:lnTo>
                      <a:pt x="8" y="246"/>
                    </a:lnTo>
                    <a:lnTo>
                      <a:pt x="9" y="231"/>
                    </a:lnTo>
                    <a:lnTo>
                      <a:pt x="9" y="214"/>
                    </a:lnTo>
                    <a:lnTo>
                      <a:pt x="11" y="197"/>
                    </a:lnTo>
                    <a:lnTo>
                      <a:pt x="12" y="180"/>
                    </a:lnTo>
                    <a:lnTo>
                      <a:pt x="14" y="163"/>
                    </a:lnTo>
                    <a:lnTo>
                      <a:pt x="15" y="146"/>
                    </a:lnTo>
                    <a:lnTo>
                      <a:pt x="17" y="130"/>
                    </a:lnTo>
                    <a:lnTo>
                      <a:pt x="19" y="114"/>
                    </a:lnTo>
                    <a:lnTo>
                      <a:pt x="21" y="96"/>
                    </a:lnTo>
                    <a:lnTo>
                      <a:pt x="24" y="80"/>
                    </a:lnTo>
                    <a:lnTo>
                      <a:pt x="26" y="65"/>
                    </a:lnTo>
                    <a:lnTo>
                      <a:pt x="27" y="48"/>
                    </a:lnTo>
                    <a:lnTo>
                      <a:pt x="29" y="32"/>
                    </a:lnTo>
                    <a:lnTo>
                      <a:pt x="32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4" y="15"/>
                    </a:lnTo>
                    <a:lnTo>
                      <a:pt x="23" y="31"/>
                    </a:lnTo>
                    <a:lnTo>
                      <a:pt x="19" y="46"/>
                    </a:lnTo>
                    <a:lnTo>
                      <a:pt x="18" y="62"/>
                    </a:lnTo>
                    <a:lnTo>
                      <a:pt x="16" y="79"/>
                    </a:lnTo>
                    <a:lnTo>
                      <a:pt x="14" y="95"/>
                    </a:lnTo>
                    <a:lnTo>
                      <a:pt x="12" y="113"/>
                    </a:lnTo>
                    <a:lnTo>
                      <a:pt x="10" y="129"/>
                    </a:lnTo>
                    <a:lnTo>
                      <a:pt x="8" y="145"/>
                    </a:lnTo>
                    <a:lnTo>
                      <a:pt x="6" y="163"/>
                    </a:lnTo>
                    <a:lnTo>
                      <a:pt x="5" y="180"/>
                    </a:lnTo>
                    <a:lnTo>
                      <a:pt x="4" y="197"/>
                    </a:lnTo>
                    <a:lnTo>
                      <a:pt x="2" y="214"/>
                    </a:lnTo>
                    <a:lnTo>
                      <a:pt x="1" y="231"/>
                    </a:lnTo>
                    <a:lnTo>
                      <a:pt x="0" y="246"/>
                    </a:lnTo>
                    <a:lnTo>
                      <a:pt x="0" y="263"/>
                    </a:lnTo>
                    <a:lnTo>
                      <a:pt x="0" y="280"/>
                    </a:lnTo>
                    <a:lnTo>
                      <a:pt x="1" y="296"/>
                    </a:lnTo>
                    <a:lnTo>
                      <a:pt x="2" y="312"/>
                    </a:lnTo>
                    <a:lnTo>
                      <a:pt x="5" y="329"/>
                    </a:lnTo>
                    <a:lnTo>
                      <a:pt x="6" y="345"/>
                    </a:lnTo>
                    <a:lnTo>
                      <a:pt x="9" y="361"/>
                    </a:lnTo>
                    <a:lnTo>
                      <a:pt x="12" y="376"/>
                    </a:lnTo>
                    <a:lnTo>
                      <a:pt x="16" y="391"/>
                    </a:lnTo>
                    <a:lnTo>
                      <a:pt x="20" y="408"/>
                    </a:lnTo>
                    <a:lnTo>
                      <a:pt x="27" y="422"/>
                    </a:lnTo>
                    <a:lnTo>
                      <a:pt x="34" y="436"/>
                    </a:lnTo>
                    <a:lnTo>
                      <a:pt x="41" y="449"/>
                    </a:lnTo>
                    <a:lnTo>
                      <a:pt x="47" y="464"/>
                    </a:lnTo>
                    <a:lnTo>
                      <a:pt x="57" y="477"/>
                    </a:lnTo>
                    <a:lnTo>
                      <a:pt x="66" y="490"/>
                    </a:lnTo>
                    <a:lnTo>
                      <a:pt x="78" y="502"/>
                    </a:lnTo>
                    <a:lnTo>
                      <a:pt x="83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3" name="Freeform 2747">
                <a:extLst>
                  <a:ext uri="{FF2B5EF4-FFF2-40B4-BE49-F238E27FC236}">
                    <a16:creationId xmlns:a16="http://schemas.microsoft.com/office/drawing/2014/main" id="{22BE416E-2021-43B5-A4A4-CA0B20744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89"/>
                <a:ext cx="189" cy="298"/>
              </a:xfrm>
              <a:custGeom>
                <a:avLst/>
                <a:gdLst>
                  <a:gd name="T0" fmla="*/ 270 w 566"/>
                  <a:gd name="T1" fmla="*/ 2 h 893"/>
                  <a:gd name="T2" fmla="*/ 297 w 566"/>
                  <a:gd name="T3" fmla="*/ 5 h 893"/>
                  <a:gd name="T4" fmla="*/ 328 w 566"/>
                  <a:gd name="T5" fmla="*/ 24 h 893"/>
                  <a:gd name="T6" fmla="*/ 355 w 566"/>
                  <a:gd name="T7" fmla="*/ 51 h 893"/>
                  <a:gd name="T8" fmla="*/ 374 w 566"/>
                  <a:gd name="T9" fmla="*/ 75 h 893"/>
                  <a:gd name="T10" fmla="*/ 378 w 566"/>
                  <a:gd name="T11" fmla="*/ 103 h 893"/>
                  <a:gd name="T12" fmla="*/ 378 w 566"/>
                  <a:gd name="T13" fmla="*/ 155 h 893"/>
                  <a:gd name="T14" fmla="*/ 380 w 566"/>
                  <a:gd name="T15" fmla="*/ 210 h 893"/>
                  <a:gd name="T16" fmla="*/ 383 w 566"/>
                  <a:gd name="T17" fmla="*/ 267 h 893"/>
                  <a:gd name="T18" fmla="*/ 388 w 566"/>
                  <a:gd name="T19" fmla="*/ 328 h 893"/>
                  <a:gd name="T20" fmla="*/ 393 w 566"/>
                  <a:gd name="T21" fmla="*/ 389 h 893"/>
                  <a:gd name="T22" fmla="*/ 400 w 566"/>
                  <a:gd name="T23" fmla="*/ 451 h 893"/>
                  <a:gd name="T24" fmla="*/ 408 w 566"/>
                  <a:gd name="T25" fmla="*/ 511 h 893"/>
                  <a:gd name="T26" fmla="*/ 418 w 566"/>
                  <a:gd name="T27" fmla="*/ 570 h 893"/>
                  <a:gd name="T28" fmla="*/ 428 w 566"/>
                  <a:gd name="T29" fmla="*/ 625 h 893"/>
                  <a:gd name="T30" fmla="*/ 442 w 566"/>
                  <a:gd name="T31" fmla="*/ 677 h 893"/>
                  <a:gd name="T32" fmla="*/ 453 w 566"/>
                  <a:gd name="T33" fmla="*/ 712 h 893"/>
                  <a:gd name="T34" fmla="*/ 470 w 566"/>
                  <a:gd name="T35" fmla="*/ 746 h 893"/>
                  <a:gd name="T36" fmla="*/ 490 w 566"/>
                  <a:gd name="T37" fmla="*/ 782 h 893"/>
                  <a:gd name="T38" fmla="*/ 516 w 566"/>
                  <a:gd name="T39" fmla="*/ 820 h 893"/>
                  <a:gd name="T40" fmla="*/ 545 w 566"/>
                  <a:gd name="T41" fmla="*/ 863 h 893"/>
                  <a:gd name="T42" fmla="*/ 550 w 566"/>
                  <a:gd name="T43" fmla="*/ 876 h 893"/>
                  <a:gd name="T44" fmla="*/ 504 w 566"/>
                  <a:gd name="T45" fmla="*/ 826 h 893"/>
                  <a:gd name="T46" fmla="*/ 462 w 566"/>
                  <a:gd name="T47" fmla="*/ 777 h 893"/>
                  <a:gd name="T48" fmla="*/ 420 w 566"/>
                  <a:gd name="T49" fmla="*/ 733 h 893"/>
                  <a:gd name="T50" fmla="*/ 379 w 566"/>
                  <a:gd name="T51" fmla="*/ 691 h 893"/>
                  <a:gd name="T52" fmla="*/ 336 w 566"/>
                  <a:gd name="T53" fmla="*/ 655 h 893"/>
                  <a:gd name="T54" fmla="*/ 291 w 566"/>
                  <a:gd name="T55" fmla="*/ 622 h 893"/>
                  <a:gd name="T56" fmla="*/ 243 w 566"/>
                  <a:gd name="T57" fmla="*/ 595 h 893"/>
                  <a:gd name="T58" fmla="*/ 190 w 566"/>
                  <a:gd name="T59" fmla="*/ 574 h 893"/>
                  <a:gd name="T60" fmla="*/ 132 w 566"/>
                  <a:gd name="T61" fmla="*/ 560 h 893"/>
                  <a:gd name="T62" fmla="*/ 66 w 566"/>
                  <a:gd name="T63" fmla="*/ 554 h 893"/>
                  <a:gd name="T64" fmla="*/ 47 w 566"/>
                  <a:gd name="T65" fmla="*/ 506 h 893"/>
                  <a:gd name="T66" fmla="*/ 53 w 566"/>
                  <a:gd name="T67" fmla="*/ 441 h 893"/>
                  <a:gd name="T68" fmla="*/ 57 w 566"/>
                  <a:gd name="T69" fmla="*/ 383 h 893"/>
                  <a:gd name="T70" fmla="*/ 63 w 566"/>
                  <a:gd name="T71" fmla="*/ 330 h 893"/>
                  <a:gd name="T72" fmla="*/ 68 w 566"/>
                  <a:gd name="T73" fmla="*/ 283 h 893"/>
                  <a:gd name="T74" fmla="*/ 67 w 566"/>
                  <a:gd name="T75" fmla="*/ 242 h 893"/>
                  <a:gd name="T76" fmla="*/ 53 w 566"/>
                  <a:gd name="T77" fmla="*/ 212 h 893"/>
                  <a:gd name="T78" fmla="*/ 40 w 566"/>
                  <a:gd name="T79" fmla="*/ 185 h 893"/>
                  <a:gd name="T80" fmla="*/ 27 w 566"/>
                  <a:gd name="T81" fmla="*/ 162 h 893"/>
                  <a:gd name="T82" fmla="*/ 13 w 566"/>
                  <a:gd name="T83" fmla="*/ 140 h 893"/>
                  <a:gd name="T84" fmla="*/ 0 w 566"/>
                  <a:gd name="T85" fmla="*/ 119 h 893"/>
                  <a:gd name="T86" fmla="*/ 56 w 566"/>
                  <a:gd name="T87" fmla="*/ 122 h 893"/>
                  <a:gd name="T88" fmla="*/ 115 w 566"/>
                  <a:gd name="T89" fmla="*/ 113 h 893"/>
                  <a:gd name="T90" fmla="*/ 171 w 566"/>
                  <a:gd name="T91" fmla="*/ 91 h 893"/>
                  <a:gd name="T92" fmla="*/ 217 w 566"/>
                  <a:gd name="T93" fmla="*/ 63 h 893"/>
                  <a:gd name="T94" fmla="*/ 251 w 566"/>
                  <a:gd name="T95" fmla="*/ 27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6" h="893">
                    <a:moveTo>
                      <a:pt x="258" y="15"/>
                    </a:moveTo>
                    <a:lnTo>
                      <a:pt x="263" y="7"/>
                    </a:lnTo>
                    <a:lnTo>
                      <a:pt x="270" y="2"/>
                    </a:lnTo>
                    <a:lnTo>
                      <a:pt x="278" y="0"/>
                    </a:lnTo>
                    <a:lnTo>
                      <a:pt x="287" y="1"/>
                    </a:lnTo>
                    <a:lnTo>
                      <a:pt x="297" y="5"/>
                    </a:lnTo>
                    <a:lnTo>
                      <a:pt x="307" y="10"/>
                    </a:lnTo>
                    <a:lnTo>
                      <a:pt x="317" y="17"/>
                    </a:lnTo>
                    <a:lnTo>
                      <a:pt x="328" y="24"/>
                    </a:lnTo>
                    <a:lnTo>
                      <a:pt x="337" y="33"/>
                    </a:lnTo>
                    <a:lnTo>
                      <a:pt x="347" y="42"/>
                    </a:lnTo>
                    <a:lnTo>
                      <a:pt x="355" y="51"/>
                    </a:lnTo>
                    <a:lnTo>
                      <a:pt x="363" y="60"/>
                    </a:lnTo>
                    <a:lnTo>
                      <a:pt x="370" y="67"/>
                    </a:lnTo>
                    <a:lnTo>
                      <a:pt x="374" y="75"/>
                    </a:lnTo>
                    <a:lnTo>
                      <a:pt x="378" y="83"/>
                    </a:lnTo>
                    <a:lnTo>
                      <a:pt x="378" y="89"/>
                    </a:lnTo>
                    <a:lnTo>
                      <a:pt x="378" y="103"/>
                    </a:lnTo>
                    <a:lnTo>
                      <a:pt x="378" y="120"/>
                    </a:lnTo>
                    <a:lnTo>
                      <a:pt x="378" y="137"/>
                    </a:lnTo>
                    <a:lnTo>
                      <a:pt x="378" y="155"/>
                    </a:lnTo>
                    <a:lnTo>
                      <a:pt x="379" y="173"/>
                    </a:lnTo>
                    <a:lnTo>
                      <a:pt x="380" y="191"/>
                    </a:lnTo>
                    <a:lnTo>
                      <a:pt x="380" y="210"/>
                    </a:lnTo>
                    <a:lnTo>
                      <a:pt x="381" y="229"/>
                    </a:lnTo>
                    <a:lnTo>
                      <a:pt x="382" y="248"/>
                    </a:lnTo>
                    <a:lnTo>
                      <a:pt x="383" y="267"/>
                    </a:lnTo>
                    <a:lnTo>
                      <a:pt x="384" y="288"/>
                    </a:lnTo>
                    <a:lnTo>
                      <a:pt x="387" y="308"/>
                    </a:lnTo>
                    <a:lnTo>
                      <a:pt x="388" y="328"/>
                    </a:lnTo>
                    <a:lnTo>
                      <a:pt x="389" y="349"/>
                    </a:lnTo>
                    <a:lnTo>
                      <a:pt x="391" y="369"/>
                    </a:lnTo>
                    <a:lnTo>
                      <a:pt x="393" y="389"/>
                    </a:lnTo>
                    <a:lnTo>
                      <a:pt x="396" y="411"/>
                    </a:lnTo>
                    <a:lnTo>
                      <a:pt x="398" y="431"/>
                    </a:lnTo>
                    <a:lnTo>
                      <a:pt x="400" y="451"/>
                    </a:lnTo>
                    <a:lnTo>
                      <a:pt x="404" y="471"/>
                    </a:lnTo>
                    <a:lnTo>
                      <a:pt x="405" y="491"/>
                    </a:lnTo>
                    <a:lnTo>
                      <a:pt x="408" y="511"/>
                    </a:lnTo>
                    <a:lnTo>
                      <a:pt x="411" y="532"/>
                    </a:lnTo>
                    <a:lnTo>
                      <a:pt x="415" y="551"/>
                    </a:lnTo>
                    <a:lnTo>
                      <a:pt x="418" y="570"/>
                    </a:lnTo>
                    <a:lnTo>
                      <a:pt x="421" y="588"/>
                    </a:lnTo>
                    <a:lnTo>
                      <a:pt x="426" y="607"/>
                    </a:lnTo>
                    <a:lnTo>
                      <a:pt x="428" y="625"/>
                    </a:lnTo>
                    <a:lnTo>
                      <a:pt x="433" y="643"/>
                    </a:lnTo>
                    <a:lnTo>
                      <a:pt x="437" y="660"/>
                    </a:lnTo>
                    <a:lnTo>
                      <a:pt x="442" y="677"/>
                    </a:lnTo>
                    <a:lnTo>
                      <a:pt x="446" y="691"/>
                    </a:lnTo>
                    <a:lnTo>
                      <a:pt x="451" y="702"/>
                    </a:lnTo>
                    <a:lnTo>
                      <a:pt x="453" y="712"/>
                    </a:lnTo>
                    <a:lnTo>
                      <a:pt x="458" y="722"/>
                    </a:lnTo>
                    <a:lnTo>
                      <a:pt x="464" y="734"/>
                    </a:lnTo>
                    <a:lnTo>
                      <a:pt x="470" y="746"/>
                    </a:lnTo>
                    <a:lnTo>
                      <a:pt x="476" y="756"/>
                    </a:lnTo>
                    <a:lnTo>
                      <a:pt x="482" y="770"/>
                    </a:lnTo>
                    <a:lnTo>
                      <a:pt x="490" y="782"/>
                    </a:lnTo>
                    <a:lnTo>
                      <a:pt x="499" y="794"/>
                    </a:lnTo>
                    <a:lnTo>
                      <a:pt x="507" y="807"/>
                    </a:lnTo>
                    <a:lnTo>
                      <a:pt x="516" y="820"/>
                    </a:lnTo>
                    <a:lnTo>
                      <a:pt x="525" y="835"/>
                    </a:lnTo>
                    <a:lnTo>
                      <a:pt x="534" y="848"/>
                    </a:lnTo>
                    <a:lnTo>
                      <a:pt x="545" y="863"/>
                    </a:lnTo>
                    <a:lnTo>
                      <a:pt x="555" y="878"/>
                    </a:lnTo>
                    <a:lnTo>
                      <a:pt x="566" y="893"/>
                    </a:lnTo>
                    <a:lnTo>
                      <a:pt x="550" y="876"/>
                    </a:lnTo>
                    <a:lnTo>
                      <a:pt x="535" y="858"/>
                    </a:lnTo>
                    <a:lnTo>
                      <a:pt x="520" y="843"/>
                    </a:lnTo>
                    <a:lnTo>
                      <a:pt x="504" y="826"/>
                    </a:lnTo>
                    <a:lnTo>
                      <a:pt x="490" y="809"/>
                    </a:lnTo>
                    <a:lnTo>
                      <a:pt x="476" y="793"/>
                    </a:lnTo>
                    <a:lnTo>
                      <a:pt x="462" y="777"/>
                    </a:lnTo>
                    <a:lnTo>
                      <a:pt x="448" y="763"/>
                    </a:lnTo>
                    <a:lnTo>
                      <a:pt x="434" y="748"/>
                    </a:lnTo>
                    <a:lnTo>
                      <a:pt x="420" y="733"/>
                    </a:lnTo>
                    <a:lnTo>
                      <a:pt x="407" y="719"/>
                    </a:lnTo>
                    <a:lnTo>
                      <a:pt x="393" y="706"/>
                    </a:lnTo>
                    <a:lnTo>
                      <a:pt x="379" y="691"/>
                    </a:lnTo>
                    <a:lnTo>
                      <a:pt x="364" y="679"/>
                    </a:lnTo>
                    <a:lnTo>
                      <a:pt x="352" y="666"/>
                    </a:lnTo>
                    <a:lnTo>
                      <a:pt x="336" y="655"/>
                    </a:lnTo>
                    <a:lnTo>
                      <a:pt x="322" y="643"/>
                    </a:lnTo>
                    <a:lnTo>
                      <a:pt x="307" y="633"/>
                    </a:lnTo>
                    <a:lnTo>
                      <a:pt x="291" y="622"/>
                    </a:lnTo>
                    <a:lnTo>
                      <a:pt x="277" y="611"/>
                    </a:lnTo>
                    <a:lnTo>
                      <a:pt x="259" y="604"/>
                    </a:lnTo>
                    <a:lnTo>
                      <a:pt x="243" y="595"/>
                    </a:lnTo>
                    <a:lnTo>
                      <a:pt x="226" y="587"/>
                    </a:lnTo>
                    <a:lnTo>
                      <a:pt x="208" y="581"/>
                    </a:lnTo>
                    <a:lnTo>
                      <a:pt x="190" y="574"/>
                    </a:lnTo>
                    <a:lnTo>
                      <a:pt x="171" y="569"/>
                    </a:lnTo>
                    <a:lnTo>
                      <a:pt x="152" y="563"/>
                    </a:lnTo>
                    <a:lnTo>
                      <a:pt x="132" y="560"/>
                    </a:lnTo>
                    <a:lnTo>
                      <a:pt x="111" y="558"/>
                    </a:lnTo>
                    <a:lnTo>
                      <a:pt x="88" y="555"/>
                    </a:lnTo>
                    <a:lnTo>
                      <a:pt x="66" y="554"/>
                    </a:lnTo>
                    <a:lnTo>
                      <a:pt x="42" y="553"/>
                    </a:lnTo>
                    <a:lnTo>
                      <a:pt x="45" y="530"/>
                    </a:lnTo>
                    <a:lnTo>
                      <a:pt x="47" y="506"/>
                    </a:lnTo>
                    <a:lnTo>
                      <a:pt x="48" y="484"/>
                    </a:lnTo>
                    <a:lnTo>
                      <a:pt x="50" y="462"/>
                    </a:lnTo>
                    <a:lnTo>
                      <a:pt x="53" y="441"/>
                    </a:lnTo>
                    <a:lnTo>
                      <a:pt x="53" y="421"/>
                    </a:lnTo>
                    <a:lnTo>
                      <a:pt x="55" y="402"/>
                    </a:lnTo>
                    <a:lnTo>
                      <a:pt x="57" y="383"/>
                    </a:lnTo>
                    <a:lnTo>
                      <a:pt x="59" y="364"/>
                    </a:lnTo>
                    <a:lnTo>
                      <a:pt x="61" y="347"/>
                    </a:lnTo>
                    <a:lnTo>
                      <a:pt x="63" y="330"/>
                    </a:lnTo>
                    <a:lnTo>
                      <a:pt x="65" y="313"/>
                    </a:lnTo>
                    <a:lnTo>
                      <a:pt x="67" y="297"/>
                    </a:lnTo>
                    <a:lnTo>
                      <a:pt x="68" y="283"/>
                    </a:lnTo>
                    <a:lnTo>
                      <a:pt x="70" y="268"/>
                    </a:lnTo>
                    <a:lnTo>
                      <a:pt x="73" y="255"/>
                    </a:lnTo>
                    <a:lnTo>
                      <a:pt x="67" y="242"/>
                    </a:lnTo>
                    <a:lnTo>
                      <a:pt x="63" y="232"/>
                    </a:lnTo>
                    <a:lnTo>
                      <a:pt x="57" y="221"/>
                    </a:lnTo>
                    <a:lnTo>
                      <a:pt x="53" y="212"/>
                    </a:lnTo>
                    <a:lnTo>
                      <a:pt x="49" y="202"/>
                    </a:lnTo>
                    <a:lnTo>
                      <a:pt x="45" y="193"/>
                    </a:lnTo>
                    <a:lnTo>
                      <a:pt x="40" y="185"/>
                    </a:lnTo>
                    <a:lnTo>
                      <a:pt x="36" y="176"/>
                    </a:lnTo>
                    <a:lnTo>
                      <a:pt x="31" y="168"/>
                    </a:lnTo>
                    <a:lnTo>
                      <a:pt x="27" y="162"/>
                    </a:lnTo>
                    <a:lnTo>
                      <a:pt x="22" y="154"/>
                    </a:lnTo>
                    <a:lnTo>
                      <a:pt x="18" y="147"/>
                    </a:lnTo>
                    <a:lnTo>
                      <a:pt x="13" y="140"/>
                    </a:lnTo>
                    <a:lnTo>
                      <a:pt x="9" y="133"/>
                    </a:lnTo>
                    <a:lnTo>
                      <a:pt x="3" y="126"/>
                    </a:lnTo>
                    <a:lnTo>
                      <a:pt x="0" y="119"/>
                    </a:lnTo>
                    <a:lnTo>
                      <a:pt x="18" y="122"/>
                    </a:lnTo>
                    <a:lnTo>
                      <a:pt x="37" y="124"/>
                    </a:lnTo>
                    <a:lnTo>
                      <a:pt x="56" y="122"/>
                    </a:lnTo>
                    <a:lnTo>
                      <a:pt x="77" y="120"/>
                    </a:lnTo>
                    <a:lnTo>
                      <a:pt x="96" y="118"/>
                    </a:lnTo>
                    <a:lnTo>
                      <a:pt x="115" y="113"/>
                    </a:lnTo>
                    <a:lnTo>
                      <a:pt x="134" y="107"/>
                    </a:lnTo>
                    <a:lnTo>
                      <a:pt x="153" y="100"/>
                    </a:lnTo>
                    <a:lnTo>
                      <a:pt x="171" y="91"/>
                    </a:lnTo>
                    <a:lnTo>
                      <a:pt x="188" y="82"/>
                    </a:lnTo>
                    <a:lnTo>
                      <a:pt x="203" y="73"/>
                    </a:lnTo>
                    <a:lnTo>
                      <a:pt x="217" y="63"/>
                    </a:lnTo>
                    <a:lnTo>
                      <a:pt x="231" y="51"/>
                    </a:lnTo>
                    <a:lnTo>
                      <a:pt x="242" y="39"/>
                    </a:lnTo>
                    <a:lnTo>
                      <a:pt x="251" y="27"/>
                    </a:lnTo>
                    <a:lnTo>
                      <a:pt x="258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4" name="Freeform 2748">
                <a:extLst>
                  <a:ext uri="{FF2B5EF4-FFF2-40B4-BE49-F238E27FC236}">
                    <a16:creationId xmlns:a16="http://schemas.microsoft.com/office/drawing/2014/main" id="{E39EC8A3-91E2-43F0-BE55-69BAC4B4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89"/>
                <a:ext cx="42" cy="31"/>
              </a:xfrm>
              <a:custGeom>
                <a:avLst/>
                <a:gdLst>
                  <a:gd name="T0" fmla="*/ 127 w 127"/>
                  <a:gd name="T1" fmla="*/ 91 h 93"/>
                  <a:gd name="T2" fmla="*/ 126 w 127"/>
                  <a:gd name="T3" fmla="*/ 85 h 93"/>
                  <a:gd name="T4" fmla="*/ 124 w 127"/>
                  <a:gd name="T5" fmla="*/ 77 h 93"/>
                  <a:gd name="T6" fmla="*/ 119 w 127"/>
                  <a:gd name="T7" fmla="*/ 68 h 93"/>
                  <a:gd name="T8" fmla="*/ 113 w 127"/>
                  <a:gd name="T9" fmla="*/ 59 h 93"/>
                  <a:gd name="T10" fmla="*/ 104 w 127"/>
                  <a:gd name="T11" fmla="*/ 50 h 93"/>
                  <a:gd name="T12" fmla="*/ 96 w 127"/>
                  <a:gd name="T13" fmla="*/ 41 h 93"/>
                  <a:gd name="T14" fmla="*/ 86 w 127"/>
                  <a:gd name="T15" fmla="*/ 32 h 93"/>
                  <a:gd name="T16" fmla="*/ 76 w 127"/>
                  <a:gd name="T17" fmla="*/ 24 h 93"/>
                  <a:gd name="T18" fmla="*/ 65 w 127"/>
                  <a:gd name="T19" fmla="*/ 17 h 93"/>
                  <a:gd name="T20" fmla="*/ 55 w 127"/>
                  <a:gd name="T21" fmla="*/ 10 h 93"/>
                  <a:gd name="T22" fmla="*/ 45 w 127"/>
                  <a:gd name="T23" fmla="*/ 4 h 93"/>
                  <a:gd name="T24" fmla="*/ 34 w 127"/>
                  <a:gd name="T25" fmla="*/ 0 h 93"/>
                  <a:gd name="T26" fmla="*/ 24 w 127"/>
                  <a:gd name="T27" fmla="*/ 0 h 93"/>
                  <a:gd name="T28" fmla="*/ 15 w 127"/>
                  <a:gd name="T29" fmla="*/ 1 h 93"/>
                  <a:gd name="T30" fmla="*/ 6 w 127"/>
                  <a:gd name="T31" fmla="*/ 8 h 93"/>
                  <a:gd name="T32" fmla="*/ 0 w 127"/>
                  <a:gd name="T33" fmla="*/ 17 h 93"/>
                  <a:gd name="T34" fmla="*/ 8 w 127"/>
                  <a:gd name="T35" fmla="*/ 19 h 93"/>
                  <a:gd name="T36" fmla="*/ 13 w 127"/>
                  <a:gd name="T37" fmla="*/ 12 h 93"/>
                  <a:gd name="T38" fmla="*/ 18 w 127"/>
                  <a:gd name="T39" fmla="*/ 9 h 93"/>
                  <a:gd name="T40" fmla="*/ 24 w 127"/>
                  <a:gd name="T41" fmla="*/ 7 h 93"/>
                  <a:gd name="T42" fmla="*/ 33 w 127"/>
                  <a:gd name="T43" fmla="*/ 8 h 93"/>
                  <a:gd name="T44" fmla="*/ 42 w 127"/>
                  <a:gd name="T45" fmla="*/ 11 h 93"/>
                  <a:gd name="T46" fmla="*/ 52 w 127"/>
                  <a:gd name="T47" fmla="*/ 16 h 93"/>
                  <a:gd name="T48" fmla="*/ 62 w 127"/>
                  <a:gd name="T49" fmla="*/ 21 h 93"/>
                  <a:gd name="T50" fmla="*/ 72 w 127"/>
                  <a:gd name="T51" fmla="*/ 29 h 93"/>
                  <a:gd name="T52" fmla="*/ 81 w 127"/>
                  <a:gd name="T53" fmla="*/ 38 h 93"/>
                  <a:gd name="T54" fmla="*/ 90 w 127"/>
                  <a:gd name="T55" fmla="*/ 46 h 93"/>
                  <a:gd name="T56" fmla="*/ 99 w 127"/>
                  <a:gd name="T57" fmla="*/ 55 h 93"/>
                  <a:gd name="T58" fmla="*/ 106 w 127"/>
                  <a:gd name="T59" fmla="*/ 64 h 93"/>
                  <a:gd name="T60" fmla="*/ 113 w 127"/>
                  <a:gd name="T61" fmla="*/ 72 h 93"/>
                  <a:gd name="T62" fmla="*/ 117 w 127"/>
                  <a:gd name="T63" fmla="*/ 80 h 93"/>
                  <a:gd name="T64" fmla="*/ 119 w 127"/>
                  <a:gd name="T65" fmla="*/ 86 h 93"/>
                  <a:gd name="T66" fmla="*/ 120 w 127"/>
                  <a:gd name="T67" fmla="*/ 91 h 93"/>
                  <a:gd name="T68" fmla="*/ 121 w 127"/>
                  <a:gd name="T69" fmla="*/ 93 h 93"/>
                  <a:gd name="T70" fmla="*/ 124 w 127"/>
                  <a:gd name="T71" fmla="*/ 93 h 93"/>
                  <a:gd name="T72" fmla="*/ 126 w 127"/>
                  <a:gd name="T73" fmla="*/ 93 h 93"/>
                  <a:gd name="T74" fmla="*/ 127 w 127"/>
                  <a:gd name="T7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7" h="93">
                    <a:moveTo>
                      <a:pt x="127" y="91"/>
                    </a:moveTo>
                    <a:lnTo>
                      <a:pt x="126" y="85"/>
                    </a:lnTo>
                    <a:lnTo>
                      <a:pt x="124" y="77"/>
                    </a:lnTo>
                    <a:lnTo>
                      <a:pt x="119" y="68"/>
                    </a:lnTo>
                    <a:lnTo>
                      <a:pt x="113" y="59"/>
                    </a:lnTo>
                    <a:lnTo>
                      <a:pt x="104" y="50"/>
                    </a:lnTo>
                    <a:lnTo>
                      <a:pt x="96" y="41"/>
                    </a:lnTo>
                    <a:lnTo>
                      <a:pt x="86" y="32"/>
                    </a:lnTo>
                    <a:lnTo>
                      <a:pt x="76" y="24"/>
                    </a:lnTo>
                    <a:lnTo>
                      <a:pt x="65" y="17"/>
                    </a:lnTo>
                    <a:lnTo>
                      <a:pt x="55" y="10"/>
                    </a:lnTo>
                    <a:lnTo>
                      <a:pt x="45" y="4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6" y="8"/>
                    </a:lnTo>
                    <a:lnTo>
                      <a:pt x="0" y="17"/>
                    </a:lnTo>
                    <a:lnTo>
                      <a:pt x="8" y="19"/>
                    </a:lnTo>
                    <a:lnTo>
                      <a:pt x="13" y="12"/>
                    </a:lnTo>
                    <a:lnTo>
                      <a:pt x="18" y="9"/>
                    </a:lnTo>
                    <a:lnTo>
                      <a:pt x="24" y="7"/>
                    </a:lnTo>
                    <a:lnTo>
                      <a:pt x="33" y="8"/>
                    </a:lnTo>
                    <a:lnTo>
                      <a:pt x="42" y="11"/>
                    </a:lnTo>
                    <a:lnTo>
                      <a:pt x="52" y="16"/>
                    </a:lnTo>
                    <a:lnTo>
                      <a:pt x="62" y="21"/>
                    </a:lnTo>
                    <a:lnTo>
                      <a:pt x="72" y="29"/>
                    </a:lnTo>
                    <a:lnTo>
                      <a:pt x="81" y="38"/>
                    </a:lnTo>
                    <a:lnTo>
                      <a:pt x="90" y="46"/>
                    </a:lnTo>
                    <a:lnTo>
                      <a:pt x="99" y="55"/>
                    </a:lnTo>
                    <a:lnTo>
                      <a:pt x="106" y="64"/>
                    </a:lnTo>
                    <a:lnTo>
                      <a:pt x="113" y="72"/>
                    </a:lnTo>
                    <a:lnTo>
                      <a:pt x="117" y="80"/>
                    </a:lnTo>
                    <a:lnTo>
                      <a:pt x="119" y="86"/>
                    </a:lnTo>
                    <a:lnTo>
                      <a:pt x="120" y="91"/>
                    </a:lnTo>
                    <a:lnTo>
                      <a:pt x="121" y="93"/>
                    </a:lnTo>
                    <a:lnTo>
                      <a:pt x="124" y="93"/>
                    </a:lnTo>
                    <a:lnTo>
                      <a:pt x="126" y="93"/>
                    </a:lnTo>
                    <a:lnTo>
                      <a:pt x="12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5" name="Freeform 2749">
                <a:extLst>
                  <a:ext uri="{FF2B5EF4-FFF2-40B4-BE49-F238E27FC236}">
                    <a16:creationId xmlns:a16="http://schemas.microsoft.com/office/drawing/2014/main" id="{C790A7D7-EE19-48E9-AC95-E04C3BF7F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519"/>
                <a:ext cx="26" cy="201"/>
              </a:xfrm>
              <a:custGeom>
                <a:avLst/>
                <a:gdLst>
                  <a:gd name="T0" fmla="*/ 71 w 76"/>
                  <a:gd name="T1" fmla="*/ 586 h 603"/>
                  <a:gd name="T2" fmla="*/ 62 w 76"/>
                  <a:gd name="T3" fmla="*/ 553 h 603"/>
                  <a:gd name="T4" fmla="*/ 54 w 76"/>
                  <a:gd name="T5" fmla="*/ 518 h 603"/>
                  <a:gd name="T6" fmla="*/ 46 w 76"/>
                  <a:gd name="T7" fmla="*/ 480 h 603"/>
                  <a:gd name="T8" fmla="*/ 41 w 76"/>
                  <a:gd name="T9" fmla="*/ 442 h 603"/>
                  <a:gd name="T10" fmla="*/ 34 w 76"/>
                  <a:gd name="T11" fmla="*/ 401 h 603"/>
                  <a:gd name="T12" fmla="*/ 29 w 76"/>
                  <a:gd name="T13" fmla="*/ 361 h 603"/>
                  <a:gd name="T14" fmla="*/ 25 w 76"/>
                  <a:gd name="T15" fmla="*/ 322 h 603"/>
                  <a:gd name="T16" fmla="*/ 21 w 76"/>
                  <a:gd name="T17" fmla="*/ 279 h 603"/>
                  <a:gd name="T18" fmla="*/ 17 w 76"/>
                  <a:gd name="T19" fmla="*/ 240 h 603"/>
                  <a:gd name="T20" fmla="*/ 14 w 76"/>
                  <a:gd name="T21" fmla="*/ 199 h 603"/>
                  <a:gd name="T22" fmla="*/ 12 w 76"/>
                  <a:gd name="T23" fmla="*/ 159 h 603"/>
                  <a:gd name="T24" fmla="*/ 9 w 76"/>
                  <a:gd name="T25" fmla="*/ 121 h 603"/>
                  <a:gd name="T26" fmla="*/ 8 w 76"/>
                  <a:gd name="T27" fmla="*/ 84 h 603"/>
                  <a:gd name="T28" fmla="*/ 7 w 76"/>
                  <a:gd name="T29" fmla="*/ 48 h 603"/>
                  <a:gd name="T30" fmla="*/ 7 w 76"/>
                  <a:gd name="T31" fmla="*/ 14 h 603"/>
                  <a:gd name="T32" fmla="*/ 0 w 76"/>
                  <a:gd name="T33" fmla="*/ 0 h 603"/>
                  <a:gd name="T34" fmla="*/ 0 w 76"/>
                  <a:gd name="T35" fmla="*/ 31 h 603"/>
                  <a:gd name="T36" fmla="*/ 0 w 76"/>
                  <a:gd name="T37" fmla="*/ 66 h 603"/>
                  <a:gd name="T38" fmla="*/ 3 w 76"/>
                  <a:gd name="T39" fmla="*/ 102 h 603"/>
                  <a:gd name="T40" fmla="*/ 4 w 76"/>
                  <a:gd name="T41" fmla="*/ 140 h 603"/>
                  <a:gd name="T42" fmla="*/ 5 w 76"/>
                  <a:gd name="T43" fmla="*/ 178 h 603"/>
                  <a:gd name="T44" fmla="*/ 8 w 76"/>
                  <a:gd name="T45" fmla="*/ 219 h 603"/>
                  <a:gd name="T46" fmla="*/ 11 w 76"/>
                  <a:gd name="T47" fmla="*/ 260 h 603"/>
                  <a:gd name="T48" fmla="*/ 15 w 76"/>
                  <a:gd name="T49" fmla="*/ 302 h 603"/>
                  <a:gd name="T50" fmla="*/ 20 w 76"/>
                  <a:gd name="T51" fmla="*/ 343 h 603"/>
                  <a:gd name="T52" fmla="*/ 25 w 76"/>
                  <a:gd name="T53" fmla="*/ 383 h 603"/>
                  <a:gd name="T54" fmla="*/ 30 w 76"/>
                  <a:gd name="T55" fmla="*/ 423 h 603"/>
                  <a:gd name="T56" fmla="*/ 36 w 76"/>
                  <a:gd name="T57" fmla="*/ 463 h 603"/>
                  <a:gd name="T58" fmla="*/ 43 w 76"/>
                  <a:gd name="T59" fmla="*/ 500 h 603"/>
                  <a:gd name="T60" fmla="*/ 51 w 76"/>
                  <a:gd name="T61" fmla="*/ 537 h 603"/>
                  <a:gd name="T62" fmla="*/ 59 w 76"/>
                  <a:gd name="T63" fmla="*/ 572 h 603"/>
                  <a:gd name="T64" fmla="*/ 68 w 76"/>
                  <a:gd name="T65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603">
                    <a:moveTo>
                      <a:pt x="76" y="602"/>
                    </a:moveTo>
                    <a:lnTo>
                      <a:pt x="71" y="586"/>
                    </a:lnTo>
                    <a:lnTo>
                      <a:pt x="67" y="570"/>
                    </a:lnTo>
                    <a:lnTo>
                      <a:pt x="62" y="553"/>
                    </a:lnTo>
                    <a:lnTo>
                      <a:pt x="58" y="536"/>
                    </a:lnTo>
                    <a:lnTo>
                      <a:pt x="54" y="518"/>
                    </a:lnTo>
                    <a:lnTo>
                      <a:pt x="51" y="499"/>
                    </a:lnTo>
                    <a:lnTo>
                      <a:pt x="46" y="480"/>
                    </a:lnTo>
                    <a:lnTo>
                      <a:pt x="43" y="462"/>
                    </a:lnTo>
                    <a:lnTo>
                      <a:pt x="41" y="442"/>
                    </a:lnTo>
                    <a:lnTo>
                      <a:pt x="38" y="422"/>
                    </a:lnTo>
                    <a:lnTo>
                      <a:pt x="34" y="401"/>
                    </a:lnTo>
                    <a:lnTo>
                      <a:pt x="32" y="382"/>
                    </a:lnTo>
                    <a:lnTo>
                      <a:pt x="29" y="361"/>
                    </a:lnTo>
                    <a:lnTo>
                      <a:pt x="27" y="341"/>
                    </a:lnTo>
                    <a:lnTo>
                      <a:pt x="25" y="322"/>
                    </a:lnTo>
                    <a:lnTo>
                      <a:pt x="23" y="300"/>
                    </a:lnTo>
                    <a:lnTo>
                      <a:pt x="21" y="279"/>
                    </a:lnTo>
                    <a:lnTo>
                      <a:pt x="18" y="260"/>
                    </a:lnTo>
                    <a:lnTo>
                      <a:pt x="17" y="240"/>
                    </a:lnTo>
                    <a:lnTo>
                      <a:pt x="15" y="219"/>
                    </a:lnTo>
                    <a:lnTo>
                      <a:pt x="14" y="199"/>
                    </a:lnTo>
                    <a:lnTo>
                      <a:pt x="13" y="178"/>
                    </a:lnTo>
                    <a:lnTo>
                      <a:pt x="12" y="159"/>
                    </a:lnTo>
                    <a:lnTo>
                      <a:pt x="11" y="140"/>
                    </a:lnTo>
                    <a:lnTo>
                      <a:pt x="9" y="121"/>
                    </a:lnTo>
                    <a:lnTo>
                      <a:pt x="9" y="102"/>
                    </a:lnTo>
                    <a:lnTo>
                      <a:pt x="8" y="84"/>
                    </a:lnTo>
                    <a:lnTo>
                      <a:pt x="7" y="66"/>
                    </a:lnTo>
                    <a:lnTo>
                      <a:pt x="7" y="48"/>
                    </a:lnTo>
                    <a:lnTo>
                      <a:pt x="7" y="31"/>
                    </a:lnTo>
                    <a:lnTo>
                      <a:pt x="7" y="1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31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2" y="84"/>
                    </a:lnTo>
                    <a:lnTo>
                      <a:pt x="3" y="102"/>
                    </a:lnTo>
                    <a:lnTo>
                      <a:pt x="3" y="121"/>
                    </a:lnTo>
                    <a:lnTo>
                      <a:pt x="4" y="140"/>
                    </a:lnTo>
                    <a:lnTo>
                      <a:pt x="5" y="159"/>
                    </a:lnTo>
                    <a:lnTo>
                      <a:pt x="5" y="178"/>
                    </a:lnTo>
                    <a:lnTo>
                      <a:pt x="7" y="199"/>
                    </a:lnTo>
                    <a:lnTo>
                      <a:pt x="8" y="219"/>
                    </a:lnTo>
                    <a:lnTo>
                      <a:pt x="9" y="240"/>
                    </a:lnTo>
                    <a:lnTo>
                      <a:pt x="11" y="260"/>
                    </a:lnTo>
                    <a:lnTo>
                      <a:pt x="13" y="281"/>
                    </a:lnTo>
                    <a:lnTo>
                      <a:pt x="15" y="302"/>
                    </a:lnTo>
                    <a:lnTo>
                      <a:pt x="17" y="323"/>
                    </a:lnTo>
                    <a:lnTo>
                      <a:pt x="20" y="343"/>
                    </a:lnTo>
                    <a:lnTo>
                      <a:pt x="22" y="363"/>
                    </a:lnTo>
                    <a:lnTo>
                      <a:pt x="25" y="383"/>
                    </a:lnTo>
                    <a:lnTo>
                      <a:pt x="27" y="404"/>
                    </a:lnTo>
                    <a:lnTo>
                      <a:pt x="30" y="423"/>
                    </a:lnTo>
                    <a:lnTo>
                      <a:pt x="33" y="443"/>
                    </a:lnTo>
                    <a:lnTo>
                      <a:pt x="36" y="463"/>
                    </a:lnTo>
                    <a:lnTo>
                      <a:pt x="40" y="481"/>
                    </a:lnTo>
                    <a:lnTo>
                      <a:pt x="43" y="500"/>
                    </a:lnTo>
                    <a:lnTo>
                      <a:pt x="46" y="519"/>
                    </a:lnTo>
                    <a:lnTo>
                      <a:pt x="51" y="537"/>
                    </a:lnTo>
                    <a:lnTo>
                      <a:pt x="54" y="555"/>
                    </a:lnTo>
                    <a:lnTo>
                      <a:pt x="59" y="572"/>
                    </a:lnTo>
                    <a:lnTo>
                      <a:pt x="63" y="589"/>
                    </a:lnTo>
                    <a:lnTo>
                      <a:pt x="68" y="603"/>
                    </a:lnTo>
                    <a:lnTo>
                      <a:pt x="76" y="6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6" name="Freeform 2750">
                <a:extLst>
                  <a:ext uri="{FF2B5EF4-FFF2-40B4-BE49-F238E27FC236}">
                    <a16:creationId xmlns:a16="http://schemas.microsoft.com/office/drawing/2014/main" id="{0C843CED-9FE3-4EC5-ACD9-DDEEDB83C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720"/>
                <a:ext cx="42" cy="68"/>
              </a:xfrm>
              <a:custGeom>
                <a:avLst/>
                <a:gdLst>
                  <a:gd name="T0" fmla="*/ 120 w 127"/>
                  <a:gd name="T1" fmla="*/ 204 h 205"/>
                  <a:gd name="T2" fmla="*/ 125 w 127"/>
                  <a:gd name="T3" fmla="*/ 200 h 205"/>
                  <a:gd name="T4" fmla="*/ 114 w 127"/>
                  <a:gd name="T5" fmla="*/ 185 h 205"/>
                  <a:gd name="T6" fmla="*/ 105 w 127"/>
                  <a:gd name="T7" fmla="*/ 170 h 205"/>
                  <a:gd name="T8" fmla="*/ 94 w 127"/>
                  <a:gd name="T9" fmla="*/ 155 h 205"/>
                  <a:gd name="T10" fmla="*/ 85 w 127"/>
                  <a:gd name="T11" fmla="*/ 142 h 205"/>
                  <a:gd name="T12" fmla="*/ 75 w 127"/>
                  <a:gd name="T13" fmla="*/ 127 h 205"/>
                  <a:gd name="T14" fmla="*/ 66 w 127"/>
                  <a:gd name="T15" fmla="*/ 115 h 205"/>
                  <a:gd name="T16" fmla="*/ 59 w 127"/>
                  <a:gd name="T17" fmla="*/ 101 h 205"/>
                  <a:gd name="T18" fmla="*/ 50 w 127"/>
                  <a:gd name="T19" fmla="*/ 89 h 205"/>
                  <a:gd name="T20" fmla="*/ 42 w 127"/>
                  <a:gd name="T21" fmla="*/ 76 h 205"/>
                  <a:gd name="T22" fmla="*/ 36 w 127"/>
                  <a:gd name="T23" fmla="*/ 65 h 205"/>
                  <a:gd name="T24" fmla="*/ 30 w 127"/>
                  <a:gd name="T25" fmla="*/ 53 h 205"/>
                  <a:gd name="T26" fmla="*/ 24 w 127"/>
                  <a:gd name="T27" fmla="*/ 42 h 205"/>
                  <a:gd name="T28" fmla="*/ 19 w 127"/>
                  <a:gd name="T29" fmla="*/ 30 h 205"/>
                  <a:gd name="T30" fmla="*/ 14 w 127"/>
                  <a:gd name="T31" fmla="*/ 19 h 205"/>
                  <a:gd name="T32" fmla="*/ 10 w 127"/>
                  <a:gd name="T33" fmla="*/ 9 h 205"/>
                  <a:gd name="T34" fmla="*/ 8 w 127"/>
                  <a:gd name="T35" fmla="*/ 0 h 205"/>
                  <a:gd name="T36" fmla="*/ 0 w 127"/>
                  <a:gd name="T37" fmla="*/ 1 h 205"/>
                  <a:gd name="T38" fmla="*/ 4 w 127"/>
                  <a:gd name="T39" fmla="*/ 13 h 205"/>
                  <a:gd name="T40" fmla="*/ 8 w 127"/>
                  <a:gd name="T41" fmla="*/ 23 h 205"/>
                  <a:gd name="T42" fmla="*/ 12 w 127"/>
                  <a:gd name="T43" fmla="*/ 34 h 205"/>
                  <a:gd name="T44" fmla="*/ 18 w 127"/>
                  <a:gd name="T45" fmla="*/ 44 h 205"/>
                  <a:gd name="T46" fmla="*/ 23 w 127"/>
                  <a:gd name="T47" fmla="*/ 56 h 205"/>
                  <a:gd name="T48" fmla="*/ 31 w 127"/>
                  <a:gd name="T49" fmla="*/ 68 h 205"/>
                  <a:gd name="T50" fmla="*/ 37 w 127"/>
                  <a:gd name="T51" fmla="*/ 80 h 205"/>
                  <a:gd name="T52" fmla="*/ 45 w 127"/>
                  <a:gd name="T53" fmla="*/ 92 h 205"/>
                  <a:gd name="T54" fmla="*/ 52 w 127"/>
                  <a:gd name="T55" fmla="*/ 106 h 205"/>
                  <a:gd name="T56" fmla="*/ 61 w 127"/>
                  <a:gd name="T57" fmla="*/ 118 h 205"/>
                  <a:gd name="T58" fmla="*/ 69 w 127"/>
                  <a:gd name="T59" fmla="*/ 131 h 205"/>
                  <a:gd name="T60" fmla="*/ 79 w 127"/>
                  <a:gd name="T61" fmla="*/ 145 h 205"/>
                  <a:gd name="T62" fmla="*/ 88 w 127"/>
                  <a:gd name="T63" fmla="*/ 159 h 205"/>
                  <a:gd name="T64" fmla="*/ 98 w 127"/>
                  <a:gd name="T65" fmla="*/ 174 h 205"/>
                  <a:gd name="T66" fmla="*/ 110 w 127"/>
                  <a:gd name="T67" fmla="*/ 189 h 205"/>
                  <a:gd name="T68" fmla="*/ 120 w 127"/>
                  <a:gd name="T69" fmla="*/ 204 h 205"/>
                  <a:gd name="T70" fmla="*/ 125 w 127"/>
                  <a:gd name="T71" fmla="*/ 200 h 205"/>
                  <a:gd name="T72" fmla="*/ 120 w 127"/>
                  <a:gd name="T73" fmla="*/ 204 h 205"/>
                  <a:gd name="T74" fmla="*/ 123 w 127"/>
                  <a:gd name="T75" fmla="*/ 205 h 205"/>
                  <a:gd name="T76" fmla="*/ 125 w 127"/>
                  <a:gd name="T77" fmla="*/ 204 h 205"/>
                  <a:gd name="T78" fmla="*/ 127 w 127"/>
                  <a:gd name="T79" fmla="*/ 202 h 205"/>
                  <a:gd name="T80" fmla="*/ 125 w 127"/>
                  <a:gd name="T81" fmla="*/ 200 h 205"/>
                  <a:gd name="T82" fmla="*/ 120 w 127"/>
                  <a:gd name="T83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205">
                    <a:moveTo>
                      <a:pt x="120" y="204"/>
                    </a:moveTo>
                    <a:lnTo>
                      <a:pt x="125" y="200"/>
                    </a:lnTo>
                    <a:lnTo>
                      <a:pt x="114" y="185"/>
                    </a:lnTo>
                    <a:lnTo>
                      <a:pt x="105" y="170"/>
                    </a:lnTo>
                    <a:lnTo>
                      <a:pt x="94" y="155"/>
                    </a:lnTo>
                    <a:lnTo>
                      <a:pt x="85" y="142"/>
                    </a:lnTo>
                    <a:lnTo>
                      <a:pt x="75" y="127"/>
                    </a:lnTo>
                    <a:lnTo>
                      <a:pt x="66" y="115"/>
                    </a:lnTo>
                    <a:lnTo>
                      <a:pt x="59" y="101"/>
                    </a:lnTo>
                    <a:lnTo>
                      <a:pt x="50" y="89"/>
                    </a:lnTo>
                    <a:lnTo>
                      <a:pt x="42" y="76"/>
                    </a:lnTo>
                    <a:lnTo>
                      <a:pt x="36" y="65"/>
                    </a:lnTo>
                    <a:lnTo>
                      <a:pt x="30" y="53"/>
                    </a:lnTo>
                    <a:lnTo>
                      <a:pt x="24" y="42"/>
                    </a:lnTo>
                    <a:lnTo>
                      <a:pt x="19" y="30"/>
                    </a:lnTo>
                    <a:lnTo>
                      <a:pt x="14" y="19"/>
                    </a:lnTo>
                    <a:lnTo>
                      <a:pt x="10" y="9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4"/>
                    </a:lnTo>
                    <a:lnTo>
                      <a:pt x="18" y="44"/>
                    </a:lnTo>
                    <a:lnTo>
                      <a:pt x="23" y="56"/>
                    </a:lnTo>
                    <a:lnTo>
                      <a:pt x="31" y="68"/>
                    </a:lnTo>
                    <a:lnTo>
                      <a:pt x="37" y="80"/>
                    </a:lnTo>
                    <a:lnTo>
                      <a:pt x="45" y="92"/>
                    </a:lnTo>
                    <a:lnTo>
                      <a:pt x="52" y="106"/>
                    </a:lnTo>
                    <a:lnTo>
                      <a:pt x="61" y="118"/>
                    </a:lnTo>
                    <a:lnTo>
                      <a:pt x="69" y="131"/>
                    </a:lnTo>
                    <a:lnTo>
                      <a:pt x="79" y="145"/>
                    </a:lnTo>
                    <a:lnTo>
                      <a:pt x="88" y="159"/>
                    </a:lnTo>
                    <a:lnTo>
                      <a:pt x="98" y="174"/>
                    </a:lnTo>
                    <a:lnTo>
                      <a:pt x="110" y="189"/>
                    </a:lnTo>
                    <a:lnTo>
                      <a:pt x="120" y="204"/>
                    </a:lnTo>
                    <a:lnTo>
                      <a:pt x="125" y="200"/>
                    </a:lnTo>
                    <a:lnTo>
                      <a:pt x="120" y="204"/>
                    </a:lnTo>
                    <a:lnTo>
                      <a:pt x="123" y="205"/>
                    </a:lnTo>
                    <a:lnTo>
                      <a:pt x="125" y="204"/>
                    </a:lnTo>
                    <a:lnTo>
                      <a:pt x="127" y="202"/>
                    </a:lnTo>
                    <a:lnTo>
                      <a:pt x="125" y="200"/>
                    </a:lnTo>
                    <a:lnTo>
                      <a:pt x="120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7" name="Freeform 2751">
                <a:extLst>
                  <a:ext uri="{FF2B5EF4-FFF2-40B4-BE49-F238E27FC236}">
                    <a16:creationId xmlns:a16="http://schemas.microsoft.com/office/drawing/2014/main" id="{244C131C-CB7B-42A0-BEC0-8E8CF1D02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673"/>
                <a:ext cx="177" cy="115"/>
              </a:xfrm>
              <a:custGeom>
                <a:avLst/>
                <a:gdLst>
                  <a:gd name="T0" fmla="*/ 3 w 529"/>
                  <a:gd name="T1" fmla="*/ 8 h 345"/>
                  <a:gd name="T2" fmla="*/ 49 w 529"/>
                  <a:gd name="T3" fmla="*/ 10 h 345"/>
                  <a:gd name="T4" fmla="*/ 92 w 529"/>
                  <a:gd name="T5" fmla="*/ 14 h 345"/>
                  <a:gd name="T6" fmla="*/ 132 w 529"/>
                  <a:gd name="T7" fmla="*/ 22 h 345"/>
                  <a:gd name="T8" fmla="*/ 167 w 529"/>
                  <a:gd name="T9" fmla="*/ 35 h 345"/>
                  <a:gd name="T10" fmla="*/ 202 w 529"/>
                  <a:gd name="T11" fmla="*/ 48 h 345"/>
                  <a:gd name="T12" fmla="*/ 236 w 529"/>
                  <a:gd name="T13" fmla="*/ 65 h 345"/>
                  <a:gd name="T14" fmla="*/ 266 w 529"/>
                  <a:gd name="T15" fmla="*/ 85 h 345"/>
                  <a:gd name="T16" fmla="*/ 295 w 529"/>
                  <a:gd name="T17" fmla="*/ 109 h 345"/>
                  <a:gd name="T18" fmla="*/ 323 w 529"/>
                  <a:gd name="T19" fmla="*/ 132 h 345"/>
                  <a:gd name="T20" fmla="*/ 351 w 529"/>
                  <a:gd name="T21" fmla="*/ 158 h 345"/>
                  <a:gd name="T22" fmla="*/ 378 w 529"/>
                  <a:gd name="T23" fmla="*/ 185 h 345"/>
                  <a:gd name="T24" fmla="*/ 406 w 529"/>
                  <a:gd name="T25" fmla="*/ 215 h 345"/>
                  <a:gd name="T26" fmla="*/ 435 w 529"/>
                  <a:gd name="T27" fmla="*/ 246 h 345"/>
                  <a:gd name="T28" fmla="*/ 463 w 529"/>
                  <a:gd name="T29" fmla="*/ 279 h 345"/>
                  <a:gd name="T30" fmla="*/ 492 w 529"/>
                  <a:gd name="T31" fmla="*/ 311 h 345"/>
                  <a:gd name="T32" fmla="*/ 524 w 529"/>
                  <a:gd name="T33" fmla="*/ 345 h 345"/>
                  <a:gd name="T34" fmla="*/ 514 w 529"/>
                  <a:gd name="T35" fmla="*/ 324 h 345"/>
                  <a:gd name="T36" fmla="*/ 483 w 529"/>
                  <a:gd name="T37" fmla="*/ 290 h 345"/>
                  <a:gd name="T38" fmla="*/ 454 w 529"/>
                  <a:gd name="T39" fmla="*/ 258 h 345"/>
                  <a:gd name="T40" fmla="*/ 426 w 529"/>
                  <a:gd name="T41" fmla="*/ 226 h 345"/>
                  <a:gd name="T42" fmla="*/ 397 w 529"/>
                  <a:gd name="T43" fmla="*/ 196 h 345"/>
                  <a:gd name="T44" fmla="*/ 370 w 529"/>
                  <a:gd name="T45" fmla="*/ 167 h 345"/>
                  <a:gd name="T46" fmla="*/ 342 w 529"/>
                  <a:gd name="T47" fmla="*/ 139 h 345"/>
                  <a:gd name="T48" fmla="*/ 314 w 529"/>
                  <a:gd name="T49" fmla="*/ 113 h 345"/>
                  <a:gd name="T50" fmla="*/ 285 w 529"/>
                  <a:gd name="T51" fmla="*/ 91 h 345"/>
                  <a:gd name="T52" fmla="*/ 255 w 529"/>
                  <a:gd name="T53" fmla="*/ 69 h 345"/>
                  <a:gd name="T54" fmla="*/ 222 w 529"/>
                  <a:gd name="T55" fmla="*/ 51 h 345"/>
                  <a:gd name="T56" fmla="*/ 188 w 529"/>
                  <a:gd name="T57" fmla="*/ 35 h 345"/>
                  <a:gd name="T58" fmla="*/ 153 w 529"/>
                  <a:gd name="T59" fmla="*/ 21 h 345"/>
                  <a:gd name="T60" fmla="*/ 114 w 529"/>
                  <a:gd name="T61" fmla="*/ 10 h 345"/>
                  <a:gd name="T62" fmla="*/ 73 w 529"/>
                  <a:gd name="T63" fmla="*/ 4 h 345"/>
                  <a:gd name="T64" fmla="*/ 27 w 529"/>
                  <a:gd name="T65" fmla="*/ 1 h 345"/>
                  <a:gd name="T66" fmla="*/ 7 w 529"/>
                  <a:gd name="T67" fmla="*/ 3 h 345"/>
                  <a:gd name="T68" fmla="*/ 1 w 529"/>
                  <a:gd name="T69" fmla="*/ 1 h 345"/>
                  <a:gd name="T70" fmla="*/ 1 w 529"/>
                  <a:gd name="T71" fmla="*/ 6 h 345"/>
                  <a:gd name="T72" fmla="*/ 0 w 529"/>
                  <a:gd name="T73" fmla="*/ 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9" h="345">
                    <a:moveTo>
                      <a:pt x="0" y="3"/>
                    </a:moveTo>
                    <a:lnTo>
                      <a:pt x="3" y="8"/>
                    </a:lnTo>
                    <a:lnTo>
                      <a:pt x="27" y="8"/>
                    </a:lnTo>
                    <a:lnTo>
                      <a:pt x="49" y="10"/>
                    </a:lnTo>
                    <a:lnTo>
                      <a:pt x="71" y="11"/>
                    </a:lnTo>
                    <a:lnTo>
                      <a:pt x="92" y="14"/>
                    </a:lnTo>
                    <a:lnTo>
                      <a:pt x="112" y="18"/>
                    </a:lnTo>
                    <a:lnTo>
                      <a:pt x="132" y="22"/>
                    </a:lnTo>
                    <a:lnTo>
                      <a:pt x="149" y="29"/>
                    </a:lnTo>
                    <a:lnTo>
                      <a:pt x="167" y="35"/>
                    </a:lnTo>
                    <a:lnTo>
                      <a:pt x="186" y="41"/>
                    </a:lnTo>
                    <a:lnTo>
                      <a:pt x="202" y="48"/>
                    </a:lnTo>
                    <a:lnTo>
                      <a:pt x="219" y="57"/>
                    </a:lnTo>
                    <a:lnTo>
                      <a:pt x="236" y="65"/>
                    </a:lnTo>
                    <a:lnTo>
                      <a:pt x="250" y="75"/>
                    </a:lnTo>
                    <a:lnTo>
                      <a:pt x="266" y="85"/>
                    </a:lnTo>
                    <a:lnTo>
                      <a:pt x="280" y="96"/>
                    </a:lnTo>
                    <a:lnTo>
                      <a:pt x="295" y="109"/>
                    </a:lnTo>
                    <a:lnTo>
                      <a:pt x="310" y="119"/>
                    </a:lnTo>
                    <a:lnTo>
                      <a:pt x="323" y="132"/>
                    </a:lnTo>
                    <a:lnTo>
                      <a:pt x="339" y="145"/>
                    </a:lnTo>
                    <a:lnTo>
                      <a:pt x="351" y="158"/>
                    </a:lnTo>
                    <a:lnTo>
                      <a:pt x="365" y="171"/>
                    </a:lnTo>
                    <a:lnTo>
                      <a:pt x="378" y="185"/>
                    </a:lnTo>
                    <a:lnTo>
                      <a:pt x="391" y="201"/>
                    </a:lnTo>
                    <a:lnTo>
                      <a:pt x="406" y="215"/>
                    </a:lnTo>
                    <a:lnTo>
                      <a:pt x="419" y="231"/>
                    </a:lnTo>
                    <a:lnTo>
                      <a:pt x="435" y="246"/>
                    </a:lnTo>
                    <a:lnTo>
                      <a:pt x="448" y="262"/>
                    </a:lnTo>
                    <a:lnTo>
                      <a:pt x="463" y="279"/>
                    </a:lnTo>
                    <a:lnTo>
                      <a:pt x="478" y="295"/>
                    </a:lnTo>
                    <a:lnTo>
                      <a:pt x="492" y="311"/>
                    </a:lnTo>
                    <a:lnTo>
                      <a:pt x="508" y="329"/>
                    </a:lnTo>
                    <a:lnTo>
                      <a:pt x="524" y="345"/>
                    </a:lnTo>
                    <a:lnTo>
                      <a:pt x="529" y="341"/>
                    </a:lnTo>
                    <a:lnTo>
                      <a:pt x="514" y="324"/>
                    </a:lnTo>
                    <a:lnTo>
                      <a:pt x="498" y="306"/>
                    </a:lnTo>
                    <a:lnTo>
                      <a:pt x="483" y="290"/>
                    </a:lnTo>
                    <a:lnTo>
                      <a:pt x="468" y="275"/>
                    </a:lnTo>
                    <a:lnTo>
                      <a:pt x="454" y="258"/>
                    </a:lnTo>
                    <a:lnTo>
                      <a:pt x="440" y="241"/>
                    </a:lnTo>
                    <a:lnTo>
                      <a:pt x="426" y="226"/>
                    </a:lnTo>
                    <a:lnTo>
                      <a:pt x="413" y="211"/>
                    </a:lnTo>
                    <a:lnTo>
                      <a:pt x="397" y="196"/>
                    </a:lnTo>
                    <a:lnTo>
                      <a:pt x="385" y="182"/>
                    </a:lnTo>
                    <a:lnTo>
                      <a:pt x="370" y="167"/>
                    </a:lnTo>
                    <a:lnTo>
                      <a:pt x="357" y="152"/>
                    </a:lnTo>
                    <a:lnTo>
                      <a:pt x="342" y="139"/>
                    </a:lnTo>
                    <a:lnTo>
                      <a:pt x="328" y="127"/>
                    </a:lnTo>
                    <a:lnTo>
                      <a:pt x="314" y="113"/>
                    </a:lnTo>
                    <a:lnTo>
                      <a:pt x="299" y="102"/>
                    </a:lnTo>
                    <a:lnTo>
                      <a:pt x="285" y="91"/>
                    </a:lnTo>
                    <a:lnTo>
                      <a:pt x="270" y="80"/>
                    </a:lnTo>
                    <a:lnTo>
                      <a:pt x="255" y="69"/>
                    </a:lnTo>
                    <a:lnTo>
                      <a:pt x="239" y="59"/>
                    </a:lnTo>
                    <a:lnTo>
                      <a:pt x="222" y="51"/>
                    </a:lnTo>
                    <a:lnTo>
                      <a:pt x="205" y="43"/>
                    </a:lnTo>
                    <a:lnTo>
                      <a:pt x="188" y="35"/>
                    </a:lnTo>
                    <a:lnTo>
                      <a:pt x="171" y="28"/>
                    </a:lnTo>
                    <a:lnTo>
                      <a:pt x="153" y="21"/>
                    </a:lnTo>
                    <a:lnTo>
                      <a:pt x="134" y="16"/>
                    </a:lnTo>
                    <a:lnTo>
                      <a:pt x="114" y="10"/>
                    </a:lnTo>
                    <a:lnTo>
                      <a:pt x="93" y="8"/>
                    </a:lnTo>
                    <a:lnTo>
                      <a:pt x="73" y="4"/>
                    </a:lnTo>
                    <a:lnTo>
                      <a:pt x="49" y="2"/>
                    </a:lnTo>
                    <a:lnTo>
                      <a:pt x="27" y="1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8" name="Freeform 2752">
                <a:extLst>
                  <a:ext uri="{FF2B5EF4-FFF2-40B4-BE49-F238E27FC236}">
                    <a16:creationId xmlns:a16="http://schemas.microsoft.com/office/drawing/2014/main" id="{43E6DD43-972C-4B94-A066-16A837A8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574"/>
                <a:ext cx="12" cy="100"/>
              </a:xfrm>
              <a:custGeom>
                <a:avLst/>
                <a:gdLst>
                  <a:gd name="T0" fmla="*/ 29 w 37"/>
                  <a:gd name="T1" fmla="*/ 4 h 301"/>
                  <a:gd name="T2" fmla="*/ 29 w 37"/>
                  <a:gd name="T3" fmla="*/ 2 h 301"/>
                  <a:gd name="T4" fmla="*/ 28 w 37"/>
                  <a:gd name="T5" fmla="*/ 15 h 301"/>
                  <a:gd name="T6" fmla="*/ 26 w 37"/>
                  <a:gd name="T7" fmla="*/ 30 h 301"/>
                  <a:gd name="T8" fmla="*/ 24 w 37"/>
                  <a:gd name="T9" fmla="*/ 44 h 301"/>
                  <a:gd name="T10" fmla="*/ 21 w 37"/>
                  <a:gd name="T11" fmla="*/ 60 h 301"/>
                  <a:gd name="T12" fmla="*/ 19 w 37"/>
                  <a:gd name="T13" fmla="*/ 77 h 301"/>
                  <a:gd name="T14" fmla="*/ 18 w 37"/>
                  <a:gd name="T15" fmla="*/ 94 h 301"/>
                  <a:gd name="T16" fmla="*/ 16 w 37"/>
                  <a:gd name="T17" fmla="*/ 112 h 301"/>
                  <a:gd name="T18" fmla="*/ 15 w 37"/>
                  <a:gd name="T19" fmla="*/ 130 h 301"/>
                  <a:gd name="T20" fmla="*/ 14 w 37"/>
                  <a:gd name="T21" fmla="*/ 149 h 301"/>
                  <a:gd name="T22" fmla="*/ 11 w 37"/>
                  <a:gd name="T23" fmla="*/ 168 h 301"/>
                  <a:gd name="T24" fmla="*/ 9 w 37"/>
                  <a:gd name="T25" fmla="*/ 189 h 301"/>
                  <a:gd name="T26" fmla="*/ 7 w 37"/>
                  <a:gd name="T27" fmla="*/ 209 h 301"/>
                  <a:gd name="T28" fmla="*/ 5 w 37"/>
                  <a:gd name="T29" fmla="*/ 232 h 301"/>
                  <a:gd name="T30" fmla="*/ 4 w 37"/>
                  <a:gd name="T31" fmla="*/ 254 h 301"/>
                  <a:gd name="T32" fmla="*/ 1 w 37"/>
                  <a:gd name="T33" fmla="*/ 277 h 301"/>
                  <a:gd name="T34" fmla="*/ 0 w 37"/>
                  <a:gd name="T35" fmla="*/ 301 h 301"/>
                  <a:gd name="T36" fmla="*/ 7 w 37"/>
                  <a:gd name="T37" fmla="*/ 301 h 301"/>
                  <a:gd name="T38" fmla="*/ 9 w 37"/>
                  <a:gd name="T39" fmla="*/ 277 h 301"/>
                  <a:gd name="T40" fmla="*/ 11 w 37"/>
                  <a:gd name="T41" fmla="*/ 254 h 301"/>
                  <a:gd name="T42" fmla="*/ 13 w 37"/>
                  <a:gd name="T43" fmla="*/ 232 h 301"/>
                  <a:gd name="T44" fmla="*/ 14 w 37"/>
                  <a:gd name="T45" fmla="*/ 209 h 301"/>
                  <a:gd name="T46" fmla="*/ 16 w 37"/>
                  <a:gd name="T47" fmla="*/ 189 h 301"/>
                  <a:gd name="T48" fmla="*/ 18 w 37"/>
                  <a:gd name="T49" fmla="*/ 168 h 301"/>
                  <a:gd name="T50" fmla="*/ 19 w 37"/>
                  <a:gd name="T51" fmla="*/ 150 h 301"/>
                  <a:gd name="T52" fmla="*/ 21 w 37"/>
                  <a:gd name="T53" fmla="*/ 130 h 301"/>
                  <a:gd name="T54" fmla="*/ 24 w 37"/>
                  <a:gd name="T55" fmla="*/ 112 h 301"/>
                  <a:gd name="T56" fmla="*/ 26 w 37"/>
                  <a:gd name="T57" fmla="*/ 94 h 301"/>
                  <a:gd name="T58" fmla="*/ 27 w 37"/>
                  <a:gd name="T59" fmla="*/ 78 h 301"/>
                  <a:gd name="T60" fmla="*/ 29 w 37"/>
                  <a:gd name="T61" fmla="*/ 61 h 301"/>
                  <a:gd name="T62" fmla="*/ 32 w 37"/>
                  <a:gd name="T63" fmla="*/ 46 h 301"/>
                  <a:gd name="T64" fmla="*/ 33 w 37"/>
                  <a:gd name="T65" fmla="*/ 31 h 301"/>
                  <a:gd name="T66" fmla="*/ 35 w 37"/>
                  <a:gd name="T67" fmla="*/ 16 h 301"/>
                  <a:gd name="T68" fmla="*/ 37 w 37"/>
                  <a:gd name="T69" fmla="*/ 4 h 301"/>
                  <a:gd name="T70" fmla="*/ 37 w 37"/>
                  <a:gd name="T71" fmla="*/ 2 h 301"/>
                  <a:gd name="T72" fmla="*/ 37 w 37"/>
                  <a:gd name="T73" fmla="*/ 4 h 301"/>
                  <a:gd name="T74" fmla="*/ 36 w 37"/>
                  <a:gd name="T75" fmla="*/ 1 h 301"/>
                  <a:gd name="T76" fmla="*/ 34 w 37"/>
                  <a:gd name="T77" fmla="*/ 0 h 301"/>
                  <a:gd name="T78" fmla="*/ 30 w 37"/>
                  <a:gd name="T79" fmla="*/ 0 h 301"/>
                  <a:gd name="T80" fmla="*/ 29 w 37"/>
                  <a:gd name="T81" fmla="*/ 2 h 301"/>
                  <a:gd name="T82" fmla="*/ 29 w 37"/>
                  <a:gd name="T83" fmla="*/ 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1">
                    <a:moveTo>
                      <a:pt x="29" y="4"/>
                    </a:moveTo>
                    <a:lnTo>
                      <a:pt x="29" y="2"/>
                    </a:lnTo>
                    <a:lnTo>
                      <a:pt x="28" y="15"/>
                    </a:lnTo>
                    <a:lnTo>
                      <a:pt x="26" y="30"/>
                    </a:lnTo>
                    <a:lnTo>
                      <a:pt x="24" y="44"/>
                    </a:lnTo>
                    <a:lnTo>
                      <a:pt x="21" y="60"/>
                    </a:lnTo>
                    <a:lnTo>
                      <a:pt x="19" y="77"/>
                    </a:lnTo>
                    <a:lnTo>
                      <a:pt x="18" y="94"/>
                    </a:lnTo>
                    <a:lnTo>
                      <a:pt x="16" y="112"/>
                    </a:lnTo>
                    <a:lnTo>
                      <a:pt x="15" y="130"/>
                    </a:lnTo>
                    <a:lnTo>
                      <a:pt x="14" y="149"/>
                    </a:lnTo>
                    <a:lnTo>
                      <a:pt x="11" y="168"/>
                    </a:lnTo>
                    <a:lnTo>
                      <a:pt x="9" y="189"/>
                    </a:lnTo>
                    <a:lnTo>
                      <a:pt x="7" y="209"/>
                    </a:lnTo>
                    <a:lnTo>
                      <a:pt x="5" y="232"/>
                    </a:lnTo>
                    <a:lnTo>
                      <a:pt x="4" y="254"/>
                    </a:lnTo>
                    <a:lnTo>
                      <a:pt x="1" y="277"/>
                    </a:lnTo>
                    <a:lnTo>
                      <a:pt x="0" y="301"/>
                    </a:lnTo>
                    <a:lnTo>
                      <a:pt x="7" y="301"/>
                    </a:lnTo>
                    <a:lnTo>
                      <a:pt x="9" y="277"/>
                    </a:lnTo>
                    <a:lnTo>
                      <a:pt x="11" y="254"/>
                    </a:lnTo>
                    <a:lnTo>
                      <a:pt x="13" y="232"/>
                    </a:lnTo>
                    <a:lnTo>
                      <a:pt x="14" y="209"/>
                    </a:lnTo>
                    <a:lnTo>
                      <a:pt x="16" y="189"/>
                    </a:lnTo>
                    <a:lnTo>
                      <a:pt x="18" y="168"/>
                    </a:lnTo>
                    <a:lnTo>
                      <a:pt x="19" y="150"/>
                    </a:lnTo>
                    <a:lnTo>
                      <a:pt x="21" y="130"/>
                    </a:lnTo>
                    <a:lnTo>
                      <a:pt x="24" y="112"/>
                    </a:lnTo>
                    <a:lnTo>
                      <a:pt x="26" y="94"/>
                    </a:lnTo>
                    <a:lnTo>
                      <a:pt x="27" y="78"/>
                    </a:lnTo>
                    <a:lnTo>
                      <a:pt x="29" y="61"/>
                    </a:lnTo>
                    <a:lnTo>
                      <a:pt x="32" y="46"/>
                    </a:lnTo>
                    <a:lnTo>
                      <a:pt x="33" y="31"/>
                    </a:lnTo>
                    <a:lnTo>
                      <a:pt x="35" y="1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9" name="Freeform 2753">
                <a:extLst>
                  <a:ext uri="{FF2B5EF4-FFF2-40B4-BE49-F238E27FC236}">
                    <a16:creationId xmlns:a16="http://schemas.microsoft.com/office/drawing/2014/main" id="{2FD83E16-4386-4325-9399-F5BF838D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528"/>
                <a:ext cx="27" cy="47"/>
              </a:xfrm>
              <a:custGeom>
                <a:avLst/>
                <a:gdLst>
                  <a:gd name="T0" fmla="*/ 5 w 80"/>
                  <a:gd name="T1" fmla="*/ 0 h 140"/>
                  <a:gd name="T2" fmla="*/ 0 w 80"/>
                  <a:gd name="T3" fmla="*/ 5 h 140"/>
                  <a:gd name="T4" fmla="*/ 5 w 80"/>
                  <a:gd name="T5" fmla="*/ 13 h 140"/>
                  <a:gd name="T6" fmla="*/ 9 w 80"/>
                  <a:gd name="T7" fmla="*/ 20 h 140"/>
                  <a:gd name="T8" fmla="*/ 14 w 80"/>
                  <a:gd name="T9" fmla="*/ 26 h 140"/>
                  <a:gd name="T10" fmla="*/ 18 w 80"/>
                  <a:gd name="T11" fmla="*/ 33 h 140"/>
                  <a:gd name="T12" fmla="*/ 23 w 80"/>
                  <a:gd name="T13" fmla="*/ 41 h 140"/>
                  <a:gd name="T14" fmla="*/ 27 w 80"/>
                  <a:gd name="T15" fmla="*/ 48 h 140"/>
                  <a:gd name="T16" fmla="*/ 32 w 80"/>
                  <a:gd name="T17" fmla="*/ 55 h 140"/>
                  <a:gd name="T18" fmla="*/ 36 w 80"/>
                  <a:gd name="T19" fmla="*/ 63 h 140"/>
                  <a:gd name="T20" fmla="*/ 41 w 80"/>
                  <a:gd name="T21" fmla="*/ 71 h 140"/>
                  <a:gd name="T22" fmla="*/ 45 w 80"/>
                  <a:gd name="T23" fmla="*/ 78 h 140"/>
                  <a:gd name="T24" fmla="*/ 50 w 80"/>
                  <a:gd name="T25" fmla="*/ 87 h 140"/>
                  <a:gd name="T26" fmla="*/ 54 w 80"/>
                  <a:gd name="T27" fmla="*/ 97 h 140"/>
                  <a:gd name="T28" fmla="*/ 58 w 80"/>
                  <a:gd name="T29" fmla="*/ 108 h 140"/>
                  <a:gd name="T30" fmla="*/ 62 w 80"/>
                  <a:gd name="T31" fmla="*/ 118 h 140"/>
                  <a:gd name="T32" fmla="*/ 68 w 80"/>
                  <a:gd name="T33" fmla="*/ 128 h 140"/>
                  <a:gd name="T34" fmla="*/ 72 w 80"/>
                  <a:gd name="T35" fmla="*/ 140 h 140"/>
                  <a:gd name="T36" fmla="*/ 80 w 80"/>
                  <a:gd name="T37" fmla="*/ 138 h 140"/>
                  <a:gd name="T38" fmla="*/ 74 w 80"/>
                  <a:gd name="T39" fmla="*/ 124 h 140"/>
                  <a:gd name="T40" fmla="*/ 70 w 80"/>
                  <a:gd name="T41" fmla="*/ 114 h 140"/>
                  <a:gd name="T42" fmla="*/ 65 w 80"/>
                  <a:gd name="T43" fmla="*/ 103 h 140"/>
                  <a:gd name="T44" fmla="*/ 61 w 80"/>
                  <a:gd name="T45" fmla="*/ 94 h 140"/>
                  <a:gd name="T46" fmla="*/ 55 w 80"/>
                  <a:gd name="T47" fmla="*/ 84 h 140"/>
                  <a:gd name="T48" fmla="*/ 51 w 80"/>
                  <a:gd name="T49" fmla="*/ 75 h 140"/>
                  <a:gd name="T50" fmla="*/ 46 w 80"/>
                  <a:gd name="T51" fmla="*/ 68 h 140"/>
                  <a:gd name="T52" fmla="*/ 42 w 80"/>
                  <a:gd name="T53" fmla="*/ 59 h 140"/>
                  <a:gd name="T54" fmla="*/ 37 w 80"/>
                  <a:gd name="T55" fmla="*/ 51 h 140"/>
                  <a:gd name="T56" fmla="*/ 33 w 80"/>
                  <a:gd name="T57" fmla="*/ 44 h 140"/>
                  <a:gd name="T58" fmla="*/ 28 w 80"/>
                  <a:gd name="T59" fmla="*/ 37 h 140"/>
                  <a:gd name="T60" fmla="*/ 24 w 80"/>
                  <a:gd name="T61" fmla="*/ 29 h 140"/>
                  <a:gd name="T62" fmla="*/ 20 w 80"/>
                  <a:gd name="T63" fmla="*/ 22 h 140"/>
                  <a:gd name="T64" fmla="*/ 16 w 80"/>
                  <a:gd name="T65" fmla="*/ 16 h 140"/>
                  <a:gd name="T66" fmla="*/ 11 w 80"/>
                  <a:gd name="T67" fmla="*/ 9 h 140"/>
                  <a:gd name="T68" fmla="*/ 7 w 80"/>
                  <a:gd name="T69" fmla="*/ 1 h 140"/>
                  <a:gd name="T70" fmla="*/ 3 w 80"/>
                  <a:gd name="T71" fmla="*/ 7 h 140"/>
                  <a:gd name="T72" fmla="*/ 7 w 80"/>
                  <a:gd name="T73" fmla="*/ 1 h 140"/>
                  <a:gd name="T74" fmla="*/ 5 w 80"/>
                  <a:gd name="T75" fmla="*/ 0 h 140"/>
                  <a:gd name="T76" fmla="*/ 2 w 80"/>
                  <a:gd name="T77" fmla="*/ 1 h 140"/>
                  <a:gd name="T78" fmla="*/ 0 w 80"/>
                  <a:gd name="T79" fmla="*/ 3 h 140"/>
                  <a:gd name="T80" fmla="*/ 0 w 80"/>
                  <a:gd name="T81" fmla="*/ 5 h 140"/>
                  <a:gd name="T82" fmla="*/ 5 w 80"/>
                  <a:gd name="T8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140">
                    <a:moveTo>
                      <a:pt x="5" y="0"/>
                    </a:moveTo>
                    <a:lnTo>
                      <a:pt x="0" y="5"/>
                    </a:lnTo>
                    <a:lnTo>
                      <a:pt x="5" y="13"/>
                    </a:lnTo>
                    <a:lnTo>
                      <a:pt x="9" y="20"/>
                    </a:lnTo>
                    <a:lnTo>
                      <a:pt x="14" y="26"/>
                    </a:lnTo>
                    <a:lnTo>
                      <a:pt x="18" y="33"/>
                    </a:lnTo>
                    <a:lnTo>
                      <a:pt x="23" y="41"/>
                    </a:lnTo>
                    <a:lnTo>
                      <a:pt x="27" y="48"/>
                    </a:lnTo>
                    <a:lnTo>
                      <a:pt x="32" y="55"/>
                    </a:lnTo>
                    <a:lnTo>
                      <a:pt x="36" y="63"/>
                    </a:lnTo>
                    <a:lnTo>
                      <a:pt x="41" y="71"/>
                    </a:lnTo>
                    <a:lnTo>
                      <a:pt x="45" y="78"/>
                    </a:lnTo>
                    <a:lnTo>
                      <a:pt x="50" y="87"/>
                    </a:lnTo>
                    <a:lnTo>
                      <a:pt x="54" y="97"/>
                    </a:lnTo>
                    <a:lnTo>
                      <a:pt x="58" y="108"/>
                    </a:lnTo>
                    <a:lnTo>
                      <a:pt x="62" y="118"/>
                    </a:lnTo>
                    <a:lnTo>
                      <a:pt x="68" y="128"/>
                    </a:lnTo>
                    <a:lnTo>
                      <a:pt x="72" y="140"/>
                    </a:lnTo>
                    <a:lnTo>
                      <a:pt x="80" y="138"/>
                    </a:lnTo>
                    <a:lnTo>
                      <a:pt x="74" y="124"/>
                    </a:lnTo>
                    <a:lnTo>
                      <a:pt x="70" y="114"/>
                    </a:lnTo>
                    <a:lnTo>
                      <a:pt x="65" y="103"/>
                    </a:lnTo>
                    <a:lnTo>
                      <a:pt x="61" y="94"/>
                    </a:lnTo>
                    <a:lnTo>
                      <a:pt x="55" y="84"/>
                    </a:lnTo>
                    <a:lnTo>
                      <a:pt x="51" y="75"/>
                    </a:lnTo>
                    <a:lnTo>
                      <a:pt x="46" y="68"/>
                    </a:lnTo>
                    <a:lnTo>
                      <a:pt x="42" y="59"/>
                    </a:lnTo>
                    <a:lnTo>
                      <a:pt x="37" y="51"/>
                    </a:lnTo>
                    <a:lnTo>
                      <a:pt x="33" y="44"/>
                    </a:lnTo>
                    <a:lnTo>
                      <a:pt x="28" y="37"/>
                    </a:lnTo>
                    <a:lnTo>
                      <a:pt x="24" y="29"/>
                    </a:lnTo>
                    <a:lnTo>
                      <a:pt x="20" y="22"/>
                    </a:lnTo>
                    <a:lnTo>
                      <a:pt x="16" y="16"/>
                    </a:lnTo>
                    <a:lnTo>
                      <a:pt x="11" y="9"/>
                    </a:lnTo>
                    <a:lnTo>
                      <a:pt x="7" y="1"/>
                    </a:lnTo>
                    <a:lnTo>
                      <a:pt x="3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0" name="Freeform 2754">
                <a:extLst>
                  <a:ext uri="{FF2B5EF4-FFF2-40B4-BE49-F238E27FC236}">
                    <a16:creationId xmlns:a16="http://schemas.microsoft.com/office/drawing/2014/main" id="{5BD85697-D0F0-4242-A536-44C7415B7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94"/>
                <a:ext cx="88" cy="38"/>
              </a:xfrm>
              <a:custGeom>
                <a:avLst/>
                <a:gdLst>
                  <a:gd name="T0" fmla="*/ 256 w 262"/>
                  <a:gd name="T1" fmla="*/ 2 h 115"/>
                  <a:gd name="T2" fmla="*/ 249 w 262"/>
                  <a:gd name="T3" fmla="*/ 13 h 115"/>
                  <a:gd name="T4" fmla="*/ 240 w 262"/>
                  <a:gd name="T5" fmla="*/ 25 h 115"/>
                  <a:gd name="T6" fmla="*/ 229 w 262"/>
                  <a:gd name="T7" fmla="*/ 35 h 115"/>
                  <a:gd name="T8" fmla="*/ 216 w 262"/>
                  <a:gd name="T9" fmla="*/ 48 h 115"/>
                  <a:gd name="T10" fmla="*/ 203 w 262"/>
                  <a:gd name="T11" fmla="*/ 58 h 115"/>
                  <a:gd name="T12" fmla="*/ 187 w 262"/>
                  <a:gd name="T13" fmla="*/ 67 h 115"/>
                  <a:gd name="T14" fmla="*/ 170 w 262"/>
                  <a:gd name="T15" fmla="*/ 77 h 115"/>
                  <a:gd name="T16" fmla="*/ 153 w 262"/>
                  <a:gd name="T17" fmla="*/ 84 h 115"/>
                  <a:gd name="T18" fmla="*/ 134 w 262"/>
                  <a:gd name="T19" fmla="*/ 90 h 115"/>
                  <a:gd name="T20" fmla="*/ 115 w 262"/>
                  <a:gd name="T21" fmla="*/ 97 h 115"/>
                  <a:gd name="T22" fmla="*/ 96 w 262"/>
                  <a:gd name="T23" fmla="*/ 102 h 115"/>
                  <a:gd name="T24" fmla="*/ 77 w 262"/>
                  <a:gd name="T25" fmla="*/ 104 h 115"/>
                  <a:gd name="T26" fmla="*/ 57 w 262"/>
                  <a:gd name="T27" fmla="*/ 106 h 115"/>
                  <a:gd name="T28" fmla="*/ 38 w 262"/>
                  <a:gd name="T29" fmla="*/ 107 h 115"/>
                  <a:gd name="T30" fmla="*/ 20 w 262"/>
                  <a:gd name="T31" fmla="*/ 106 h 115"/>
                  <a:gd name="T32" fmla="*/ 1 w 262"/>
                  <a:gd name="T33" fmla="*/ 103 h 115"/>
                  <a:gd name="T34" fmla="*/ 0 w 262"/>
                  <a:gd name="T35" fmla="*/ 109 h 115"/>
                  <a:gd name="T36" fmla="*/ 18 w 262"/>
                  <a:gd name="T37" fmla="*/ 113 h 115"/>
                  <a:gd name="T38" fmla="*/ 38 w 262"/>
                  <a:gd name="T39" fmla="*/ 115 h 115"/>
                  <a:gd name="T40" fmla="*/ 57 w 262"/>
                  <a:gd name="T41" fmla="*/ 114 h 115"/>
                  <a:gd name="T42" fmla="*/ 78 w 262"/>
                  <a:gd name="T43" fmla="*/ 112 h 115"/>
                  <a:gd name="T44" fmla="*/ 97 w 262"/>
                  <a:gd name="T45" fmla="*/ 108 h 115"/>
                  <a:gd name="T46" fmla="*/ 116 w 262"/>
                  <a:gd name="T47" fmla="*/ 104 h 115"/>
                  <a:gd name="T48" fmla="*/ 137 w 262"/>
                  <a:gd name="T49" fmla="*/ 98 h 115"/>
                  <a:gd name="T50" fmla="*/ 156 w 262"/>
                  <a:gd name="T51" fmla="*/ 90 h 115"/>
                  <a:gd name="T52" fmla="*/ 174 w 262"/>
                  <a:gd name="T53" fmla="*/ 81 h 115"/>
                  <a:gd name="T54" fmla="*/ 192 w 262"/>
                  <a:gd name="T55" fmla="*/ 72 h 115"/>
                  <a:gd name="T56" fmla="*/ 206 w 262"/>
                  <a:gd name="T57" fmla="*/ 63 h 115"/>
                  <a:gd name="T58" fmla="*/ 221 w 262"/>
                  <a:gd name="T59" fmla="*/ 53 h 115"/>
                  <a:gd name="T60" fmla="*/ 234 w 262"/>
                  <a:gd name="T61" fmla="*/ 42 h 115"/>
                  <a:gd name="T62" fmla="*/ 245 w 262"/>
                  <a:gd name="T63" fmla="*/ 30 h 115"/>
                  <a:gd name="T64" fmla="*/ 254 w 262"/>
                  <a:gd name="T65" fmla="*/ 16 h 115"/>
                  <a:gd name="T66" fmla="*/ 262 w 262"/>
                  <a:gd name="T67" fmla="*/ 5 h 115"/>
                  <a:gd name="T68" fmla="*/ 262 w 262"/>
                  <a:gd name="T69" fmla="*/ 2 h 115"/>
                  <a:gd name="T70" fmla="*/ 260 w 262"/>
                  <a:gd name="T71" fmla="*/ 0 h 115"/>
                  <a:gd name="T72" fmla="*/ 258 w 262"/>
                  <a:gd name="T73" fmla="*/ 0 h 115"/>
                  <a:gd name="T74" fmla="*/ 256 w 262"/>
                  <a:gd name="T7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2" h="115">
                    <a:moveTo>
                      <a:pt x="256" y="2"/>
                    </a:moveTo>
                    <a:lnTo>
                      <a:pt x="249" y="13"/>
                    </a:lnTo>
                    <a:lnTo>
                      <a:pt x="240" y="25"/>
                    </a:lnTo>
                    <a:lnTo>
                      <a:pt x="229" y="35"/>
                    </a:lnTo>
                    <a:lnTo>
                      <a:pt x="216" y="48"/>
                    </a:lnTo>
                    <a:lnTo>
                      <a:pt x="203" y="58"/>
                    </a:lnTo>
                    <a:lnTo>
                      <a:pt x="187" y="67"/>
                    </a:lnTo>
                    <a:lnTo>
                      <a:pt x="170" y="77"/>
                    </a:lnTo>
                    <a:lnTo>
                      <a:pt x="153" y="84"/>
                    </a:lnTo>
                    <a:lnTo>
                      <a:pt x="134" y="90"/>
                    </a:lnTo>
                    <a:lnTo>
                      <a:pt x="115" y="97"/>
                    </a:lnTo>
                    <a:lnTo>
                      <a:pt x="96" y="102"/>
                    </a:lnTo>
                    <a:lnTo>
                      <a:pt x="77" y="104"/>
                    </a:lnTo>
                    <a:lnTo>
                      <a:pt x="57" y="106"/>
                    </a:lnTo>
                    <a:lnTo>
                      <a:pt x="38" y="107"/>
                    </a:lnTo>
                    <a:lnTo>
                      <a:pt x="20" y="106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18" y="113"/>
                    </a:lnTo>
                    <a:lnTo>
                      <a:pt x="38" y="115"/>
                    </a:lnTo>
                    <a:lnTo>
                      <a:pt x="57" y="114"/>
                    </a:lnTo>
                    <a:lnTo>
                      <a:pt x="78" y="112"/>
                    </a:lnTo>
                    <a:lnTo>
                      <a:pt x="97" y="108"/>
                    </a:lnTo>
                    <a:lnTo>
                      <a:pt x="116" y="104"/>
                    </a:lnTo>
                    <a:lnTo>
                      <a:pt x="137" y="98"/>
                    </a:lnTo>
                    <a:lnTo>
                      <a:pt x="156" y="90"/>
                    </a:lnTo>
                    <a:lnTo>
                      <a:pt x="174" y="81"/>
                    </a:lnTo>
                    <a:lnTo>
                      <a:pt x="192" y="72"/>
                    </a:lnTo>
                    <a:lnTo>
                      <a:pt x="206" y="63"/>
                    </a:lnTo>
                    <a:lnTo>
                      <a:pt x="221" y="53"/>
                    </a:lnTo>
                    <a:lnTo>
                      <a:pt x="234" y="42"/>
                    </a:lnTo>
                    <a:lnTo>
                      <a:pt x="245" y="30"/>
                    </a:lnTo>
                    <a:lnTo>
                      <a:pt x="254" y="16"/>
                    </a:lnTo>
                    <a:lnTo>
                      <a:pt x="262" y="5"/>
                    </a:lnTo>
                    <a:lnTo>
                      <a:pt x="262" y="2"/>
                    </a:lnTo>
                    <a:lnTo>
                      <a:pt x="260" y="0"/>
                    </a:lnTo>
                    <a:lnTo>
                      <a:pt x="258" y="0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051" name="Group 2755">
              <a:extLst>
                <a:ext uri="{FF2B5EF4-FFF2-40B4-BE49-F238E27FC236}">
                  <a16:creationId xmlns:a16="http://schemas.microsoft.com/office/drawing/2014/main" id="{89E2F917-7B88-4CA1-9CCE-C143647F75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1" y="1715"/>
              <a:ext cx="1262" cy="2180"/>
              <a:chOff x="4281" y="1715"/>
              <a:chExt cx="1262" cy="2180"/>
            </a:xfrm>
          </p:grpSpPr>
          <p:sp>
            <p:nvSpPr>
              <p:cNvPr id="186052" name="Freeform 2756">
                <a:extLst>
                  <a:ext uri="{FF2B5EF4-FFF2-40B4-BE49-F238E27FC236}">
                    <a16:creationId xmlns:a16="http://schemas.microsoft.com/office/drawing/2014/main" id="{69A807F1-9025-4E84-81CD-5CD30F64F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290"/>
                <a:ext cx="171" cy="430"/>
              </a:xfrm>
              <a:custGeom>
                <a:avLst/>
                <a:gdLst>
                  <a:gd name="T0" fmla="*/ 177 w 511"/>
                  <a:gd name="T1" fmla="*/ 211 h 1291"/>
                  <a:gd name="T2" fmla="*/ 131 w 511"/>
                  <a:gd name="T3" fmla="*/ 244 h 1291"/>
                  <a:gd name="T4" fmla="*/ 90 w 511"/>
                  <a:gd name="T5" fmla="*/ 284 h 1291"/>
                  <a:gd name="T6" fmla="*/ 54 w 511"/>
                  <a:gd name="T7" fmla="*/ 331 h 1291"/>
                  <a:gd name="T8" fmla="*/ 26 w 511"/>
                  <a:gd name="T9" fmla="*/ 383 h 1291"/>
                  <a:gd name="T10" fmla="*/ 7 w 511"/>
                  <a:gd name="T11" fmla="*/ 437 h 1291"/>
                  <a:gd name="T12" fmla="*/ 0 w 511"/>
                  <a:gd name="T13" fmla="*/ 490 h 1291"/>
                  <a:gd name="T14" fmla="*/ 4 w 511"/>
                  <a:gd name="T15" fmla="*/ 542 h 1291"/>
                  <a:gd name="T16" fmla="*/ 23 w 511"/>
                  <a:gd name="T17" fmla="*/ 591 h 1291"/>
                  <a:gd name="T18" fmla="*/ 59 w 511"/>
                  <a:gd name="T19" fmla="*/ 634 h 1291"/>
                  <a:gd name="T20" fmla="*/ 112 w 511"/>
                  <a:gd name="T21" fmla="*/ 669 h 1291"/>
                  <a:gd name="T22" fmla="*/ 128 w 511"/>
                  <a:gd name="T23" fmla="*/ 690 h 1291"/>
                  <a:gd name="T24" fmla="*/ 129 w 511"/>
                  <a:gd name="T25" fmla="*/ 730 h 1291"/>
                  <a:gd name="T26" fmla="*/ 121 w 511"/>
                  <a:gd name="T27" fmla="*/ 787 h 1291"/>
                  <a:gd name="T28" fmla="*/ 103 w 511"/>
                  <a:gd name="T29" fmla="*/ 854 h 1291"/>
                  <a:gd name="T30" fmla="*/ 81 w 511"/>
                  <a:gd name="T31" fmla="*/ 929 h 1291"/>
                  <a:gd name="T32" fmla="*/ 58 w 511"/>
                  <a:gd name="T33" fmla="*/ 1006 h 1291"/>
                  <a:gd name="T34" fmla="*/ 37 w 511"/>
                  <a:gd name="T35" fmla="*/ 1081 h 1291"/>
                  <a:gd name="T36" fmla="*/ 20 w 511"/>
                  <a:gd name="T37" fmla="*/ 1151 h 1291"/>
                  <a:gd name="T38" fmla="*/ 11 w 511"/>
                  <a:gd name="T39" fmla="*/ 1209 h 1291"/>
                  <a:gd name="T40" fmla="*/ 13 w 511"/>
                  <a:gd name="T41" fmla="*/ 1253 h 1291"/>
                  <a:gd name="T42" fmla="*/ 40 w 511"/>
                  <a:gd name="T43" fmla="*/ 1284 h 1291"/>
                  <a:gd name="T44" fmla="*/ 108 w 511"/>
                  <a:gd name="T45" fmla="*/ 1283 h 1291"/>
                  <a:gd name="T46" fmla="*/ 191 w 511"/>
                  <a:gd name="T47" fmla="*/ 1243 h 1291"/>
                  <a:gd name="T48" fmla="*/ 281 w 511"/>
                  <a:gd name="T49" fmla="*/ 1189 h 1291"/>
                  <a:gd name="T50" fmla="*/ 373 w 511"/>
                  <a:gd name="T51" fmla="*/ 1150 h 1291"/>
                  <a:gd name="T52" fmla="*/ 456 w 511"/>
                  <a:gd name="T53" fmla="*/ 1150 h 1291"/>
                  <a:gd name="T54" fmla="*/ 462 w 511"/>
                  <a:gd name="T55" fmla="*/ 1098 h 1291"/>
                  <a:gd name="T56" fmla="*/ 463 w 511"/>
                  <a:gd name="T57" fmla="*/ 1052 h 1291"/>
                  <a:gd name="T58" fmla="*/ 460 w 511"/>
                  <a:gd name="T59" fmla="*/ 1011 h 1291"/>
                  <a:gd name="T60" fmla="*/ 454 w 511"/>
                  <a:gd name="T61" fmla="*/ 970 h 1291"/>
                  <a:gd name="T62" fmla="*/ 447 w 511"/>
                  <a:gd name="T63" fmla="*/ 932 h 1291"/>
                  <a:gd name="T64" fmla="*/ 438 w 511"/>
                  <a:gd name="T65" fmla="*/ 891 h 1291"/>
                  <a:gd name="T66" fmla="*/ 428 w 511"/>
                  <a:gd name="T67" fmla="*/ 848 h 1291"/>
                  <a:gd name="T68" fmla="*/ 419 w 511"/>
                  <a:gd name="T69" fmla="*/ 802 h 1291"/>
                  <a:gd name="T70" fmla="*/ 410 w 511"/>
                  <a:gd name="T71" fmla="*/ 749 h 1291"/>
                  <a:gd name="T72" fmla="*/ 404 w 511"/>
                  <a:gd name="T73" fmla="*/ 689 h 1291"/>
                  <a:gd name="T74" fmla="*/ 401 w 511"/>
                  <a:gd name="T75" fmla="*/ 633 h 1291"/>
                  <a:gd name="T76" fmla="*/ 408 w 511"/>
                  <a:gd name="T77" fmla="*/ 591 h 1291"/>
                  <a:gd name="T78" fmla="*/ 417 w 511"/>
                  <a:gd name="T79" fmla="*/ 541 h 1291"/>
                  <a:gd name="T80" fmla="*/ 428 w 511"/>
                  <a:gd name="T81" fmla="*/ 484 h 1291"/>
                  <a:gd name="T82" fmla="*/ 442 w 511"/>
                  <a:gd name="T83" fmla="*/ 420 h 1291"/>
                  <a:gd name="T84" fmla="*/ 455 w 511"/>
                  <a:gd name="T85" fmla="*/ 352 h 1291"/>
                  <a:gd name="T86" fmla="*/ 469 w 511"/>
                  <a:gd name="T87" fmla="*/ 283 h 1291"/>
                  <a:gd name="T88" fmla="*/ 481 w 511"/>
                  <a:gd name="T89" fmla="*/ 213 h 1291"/>
                  <a:gd name="T90" fmla="*/ 493 w 511"/>
                  <a:gd name="T91" fmla="*/ 146 h 1291"/>
                  <a:gd name="T92" fmla="*/ 503 w 511"/>
                  <a:gd name="T93" fmla="*/ 79 h 1291"/>
                  <a:gd name="T94" fmla="*/ 510 w 511"/>
                  <a:gd name="T95" fmla="*/ 19 h 1291"/>
                  <a:gd name="T96" fmla="*/ 472 w 511"/>
                  <a:gd name="T97" fmla="*/ 45 h 1291"/>
                  <a:gd name="T98" fmla="*/ 415 w 511"/>
                  <a:gd name="T99" fmla="*/ 96 h 1291"/>
                  <a:gd name="T100" fmla="*/ 360 w 511"/>
                  <a:gd name="T101" fmla="*/ 129 h 1291"/>
                  <a:gd name="T102" fmla="*/ 305 w 511"/>
                  <a:gd name="T103" fmla="*/ 155 h 1291"/>
                  <a:gd name="T104" fmla="*/ 248 w 511"/>
                  <a:gd name="T105" fmla="*/ 177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1" h="1291">
                    <a:moveTo>
                      <a:pt x="209" y="195"/>
                    </a:moveTo>
                    <a:lnTo>
                      <a:pt x="193" y="202"/>
                    </a:lnTo>
                    <a:lnTo>
                      <a:pt x="177" y="211"/>
                    </a:lnTo>
                    <a:lnTo>
                      <a:pt x="161" y="221"/>
                    </a:lnTo>
                    <a:lnTo>
                      <a:pt x="147" y="232"/>
                    </a:lnTo>
                    <a:lnTo>
                      <a:pt x="131" y="244"/>
                    </a:lnTo>
                    <a:lnTo>
                      <a:pt x="117" y="256"/>
                    </a:lnTo>
                    <a:lnTo>
                      <a:pt x="103" y="271"/>
                    </a:lnTo>
                    <a:lnTo>
                      <a:pt x="90" y="284"/>
                    </a:lnTo>
                    <a:lnTo>
                      <a:pt x="77" y="300"/>
                    </a:lnTo>
                    <a:lnTo>
                      <a:pt x="66" y="315"/>
                    </a:lnTo>
                    <a:lnTo>
                      <a:pt x="54" y="331"/>
                    </a:lnTo>
                    <a:lnTo>
                      <a:pt x="44" y="348"/>
                    </a:lnTo>
                    <a:lnTo>
                      <a:pt x="35" y="365"/>
                    </a:lnTo>
                    <a:lnTo>
                      <a:pt x="26" y="383"/>
                    </a:lnTo>
                    <a:lnTo>
                      <a:pt x="19" y="400"/>
                    </a:lnTo>
                    <a:lnTo>
                      <a:pt x="12" y="419"/>
                    </a:lnTo>
                    <a:lnTo>
                      <a:pt x="7" y="437"/>
                    </a:lnTo>
                    <a:lnTo>
                      <a:pt x="3" y="453"/>
                    </a:lnTo>
                    <a:lnTo>
                      <a:pt x="1" y="471"/>
                    </a:lnTo>
                    <a:lnTo>
                      <a:pt x="0" y="490"/>
                    </a:lnTo>
                    <a:lnTo>
                      <a:pt x="0" y="507"/>
                    </a:lnTo>
                    <a:lnTo>
                      <a:pt x="2" y="524"/>
                    </a:lnTo>
                    <a:lnTo>
                      <a:pt x="4" y="542"/>
                    </a:lnTo>
                    <a:lnTo>
                      <a:pt x="9" y="559"/>
                    </a:lnTo>
                    <a:lnTo>
                      <a:pt x="16" y="575"/>
                    </a:lnTo>
                    <a:lnTo>
                      <a:pt x="23" y="591"/>
                    </a:lnTo>
                    <a:lnTo>
                      <a:pt x="34" y="606"/>
                    </a:lnTo>
                    <a:lnTo>
                      <a:pt x="46" y="619"/>
                    </a:lnTo>
                    <a:lnTo>
                      <a:pt x="59" y="634"/>
                    </a:lnTo>
                    <a:lnTo>
                      <a:pt x="75" y="646"/>
                    </a:lnTo>
                    <a:lnTo>
                      <a:pt x="92" y="659"/>
                    </a:lnTo>
                    <a:lnTo>
                      <a:pt x="112" y="669"/>
                    </a:lnTo>
                    <a:lnTo>
                      <a:pt x="120" y="673"/>
                    </a:lnTo>
                    <a:lnTo>
                      <a:pt x="126" y="680"/>
                    </a:lnTo>
                    <a:lnTo>
                      <a:pt x="128" y="690"/>
                    </a:lnTo>
                    <a:lnTo>
                      <a:pt x="129" y="701"/>
                    </a:lnTo>
                    <a:lnTo>
                      <a:pt x="130" y="715"/>
                    </a:lnTo>
                    <a:lnTo>
                      <a:pt x="129" y="730"/>
                    </a:lnTo>
                    <a:lnTo>
                      <a:pt x="128" y="747"/>
                    </a:lnTo>
                    <a:lnTo>
                      <a:pt x="126" y="766"/>
                    </a:lnTo>
                    <a:lnTo>
                      <a:pt x="121" y="787"/>
                    </a:lnTo>
                    <a:lnTo>
                      <a:pt x="115" y="808"/>
                    </a:lnTo>
                    <a:lnTo>
                      <a:pt x="110" y="831"/>
                    </a:lnTo>
                    <a:lnTo>
                      <a:pt x="103" y="854"/>
                    </a:lnTo>
                    <a:lnTo>
                      <a:pt x="96" y="878"/>
                    </a:lnTo>
                    <a:lnTo>
                      <a:pt x="89" y="903"/>
                    </a:lnTo>
                    <a:lnTo>
                      <a:pt x="81" y="929"/>
                    </a:lnTo>
                    <a:lnTo>
                      <a:pt x="74" y="955"/>
                    </a:lnTo>
                    <a:lnTo>
                      <a:pt x="66" y="981"/>
                    </a:lnTo>
                    <a:lnTo>
                      <a:pt x="58" y="1006"/>
                    </a:lnTo>
                    <a:lnTo>
                      <a:pt x="50" y="1032"/>
                    </a:lnTo>
                    <a:lnTo>
                      <a:pt x="44" y="1058"/>
                    </a:lnTo>
                    <a:lnTo>
                      <a:pt x="37" y="1081"/>
                    </a:lnTo>
                    <a:lnTo>
                      <a:pt x="30" y="1106"/>
                    </a:lnTo>
                    <a:lnTo>
                      <a:pt x="25" y="1130"/>
                    </a:lnTo>
                    <a:lnTo>
                      <a:pt x="20" y="1151"/>
                    </a:lnTo>
                    <a:lnTo>
                      <a:pt x="16" y="1171"/>
                    </a:lnTo>
                    <a:lnTo>
                      <a:pt x="13" y="1191"/>
                    </a:lnTo>
                    <a:lnTo>
                      <a:pt x="11" y="1209"/>
                    </a:lnTo>
                    <a:lnTo>
                      <a:pt x="11" y="1226"/>
                    </a:lnTo>
                    <a:lnTo>
                      <a:pt x="11" y="1241"/>
                    </a:lnTo>
                    <a:lnTo>
                      <a:pt x="13" y="1253"/>
                    </a:lnTo>
                    <a:lnTo>
                      <a:pt x="18" y="1264"/>
                    </a:lnTo>
                    <a:lnTo>
                      <a:pt x="23" y="1272"/>
                    </a:lnTo>
                    <a:lnTo>
                      <a:pt x="40" y="1284"/>
                    </a:lnTo>
                    <a:lnTo>
                      <a:pt x="60" y="1291"/>
                    </a:lnTo>
                    <a:lnTo>
                      <a:pt x="83" y="1290"/>
                    </a:lnTo>
                    <a:lnTo>
                      <a:pt x="108" y="1283"/>
                    </a:lnTo>
                    <a:lnTo>
                      <a:pt x="133" y="1274"/>
                    </a:lnTo>
                    <a:lnTo>
                      <a:pt x="163" y="1260"/>
                    </a:lnTo>
                    <a:lnTo>
                      <a:pt x="191" y="1243"/>
                    </a:lnTo>
                    <a:lnTo>
                      <a:pt x="221" y="1226"/>
                    </a:lnTo>
                    <a:lnTo>
                      <a:pt x="252" y="1207"/>
                    </a:lnTo>
                    <a:lnTo>
                      <a:pt x="281" y="1189"/>
                    </a:lnTo>
                    <a:lnTo>
                      <a:pt x="313" y="1173"/>
                    </a:lnTo>
                    <a:lnTo>
                      <a:pt x="344" y="1159"/>
                    </a:lnTo>
                    <a:lnTo>
                      <a:pt x="373" y="1150"/>
                    </a:lnTo>
                    <a:lnTo>
                      <a:pt x="403" y="1144"/>
                    </a:lnTo>
                    <a:lnTo>
                      <a:pt x="431" y="1143"/>
                    </a:lnTo>
                    <a:lnTo>
                      <a:pt x="456" y="1150"/>
                    </a:lnTo>
                    <a:lnTo>
                      <a:pt x="459" y="1132"/>
                    </a:lnTo>
                    <a:lnTo>
                      <a:pt x="461" y="1115"/>
                    </a:lnTo>
                    <a:lnTo>
                      <a:pt x="462" y="1098"/>
                    </a:lnTo>
                    <a:lnTo>
                      <a:pt x="463" y="1084"/>
                    </a:lnTo>
                    <a:lnTo>
                      <a:pt x="463" y="1067"/>
                    </a:lnTo>
                    <a:lnTo>
                      <a:pt x="463" y="1052"/>
                    </a:lnTo>
                    <a:lnTo>
                      <a:pt x="462" y="1038"/>
                    </a:lnTo>
                    <a:lnTo>
                      <a:pt x="461" y="1024"/>
                    </a:lnTo>
                    <a:lnTo>
                      <a:pt x="460" y="1011"/>
                    </a:lnTo>
                    <a:lnTo>
                      <a:pt x="459" y="997"/>
                    </a:lnTo>
                    <a:lnTo>
                      <a:pt x="456" y="984"/>
                    </a:lnTo>
                    <a:lnTo>
                      <a:pt x="454" y="970"/>
                    </a:lnTo>
                    <a:lnTo>
                      <a:pt x="452" y="957"/>
                    </a:lnTo>
                    <a:lnTo>
                      <a:pt x="450" y="945"/>
                    </a:lnTo>
                    <a:lnTo>
                      <a:pt x="447" y="932"/>
                    </a:lnTo>
                    <a:lnTo>
                      <a:pt x="444" y="918"/>
                    </a:lnTo>
                    <a:lnTo>
                      <a:pt x="441" y="904"/>
                    </a:lnTo>
                    <a:lnTo>
                      <a:pt x="438" y="891"/>
                    </a:lnTo>
                    <a:lnTo>
                      <a:pt x="435" y="877"/>
                    </a:lnTo>
                    <a:lnTo>
                      <a:pt x="432" y="863"/>
                    </a:lnTo>
                    <a:lnTo>
                      <a:pt x="428" y="848"/>
                    </a:lnTo>
                    <a:lnTo>
                      <a:pt x="426" y="834"/>
                    </a:lnTo>
                    <a:lnTo>
                      <a:pt x="422" y="818"/>
                    </a:lnTo>
                    <a:lnTo>
                      <a:pt x="419" y="802"/>
                    </a:lnTo>
                    <a:lnTo>
                      <a:pt x="416" y="785"/>
                    </a:lnTo>
                    <a:lnTo>
                      <a:pt x="413" y="766"/>
                    </a:lnTo>
                    <a:lnTo>
                      <a:pt x="410" y="749"/>
                    </a:lnTo>
                    <a:lnTo>
                      <a:pt x="407" y="730"/>
                    </a:lnTo>
                    <a:lnTo>
                      <a:pt x="405" y="710"/>
                    </a:lnTo>
                    <a:lnTo>
                      <a:pt x="404" y="689"/>
                    </a:lnTo>
                    <a:lnTo>
                      <a:pt x="401" y="666"/>
                    </a:lnTo>
                    <a:lnTo>
                      <a:pt x="399" y="644"/>
                    </a:lnTo>
                    <a:lnTo>
                      <a:pt x="401" y="633"/>
                    </a:lnTo>
                    <a:lnTo>
                      <a:pt x="404" y="619"/>
                    </a:lnTo>
                    <a:lnTo>
                      <a:pt x="405" y="606"/>
                    </a:lnTo>
                    <a:lnTo>
                      <a:pt x="408" y="591"/>
                    </a:lnTo>
                    <a:lnTo>
                      <a:pt x="410" y="575"/>
                    </a:lnTo>
                    <a:lnTo>
                      <a:pt x="414" y="559"/>
                    </a:lnTo>
                    <a:lnTo>
                      <a:pt x="417" y="541"/>
                    </a:lnTo>
                    <a:lnTo>
                      <a:pt x="422" y="522"/>
                    </a:lnTo>
                    <a:lnTo>
                      <a:pt x="425" y="504"/>
                    </a:lnTo>
                    <a:lnTo>
                      <a:pt x="428" y="484"/>
                    </a:lnTo>
                    <a:lnTo>
                      <a:pt x="433" y="463"/>
                    </a:lnTo>
                    <a:lnTo>
                      <a:pt x="437" y="442"/>
                    </a:lnTo>
                    <a:lnTo>
                      <a:pt x="442" y="420"/>
                    </a:lnTo>
                    <a:lnTo>
                      <a:pt x="446" y="398"/>
                    </a:lnTo>
                    <a:lnTo>
                      <a:pt x="451" y="375"/>
                    </a:lnTo>
                    <a:lnTo>
                      <a:pt x="455" y="352"/>
                    </a:lnTo>
                    <a:lnTo>
                      <a:pt x="460" y="330"/>
                    </a:lnTo>
                    <a:lnTo>
                      <a:pt x="464" y="306"/>
                    </a:lnTo>
                    <a:lnTo>
                      <a:pt x="469" y="283"/>
                    </a:lnTo>
                    <a:lnTo>
                      <a:pt x="474" y="260"/>
                    </a:lnTo>
                    <a:lnTo>
                      <a:pt x="478" y="237"/>
                    </a:lnTo>
                    <a:lnTo>
                      <a:pt x="481" y="213"/>
                    </a:lnTo>
                    <a:lnTo>
                      <a:pt x="486" y="191"/>
                    </a:lnTo>
                    <a:lnTo>
                      <a:pt x="489" y="167"/>
                    </a:lnTo>
                    <a:lnTo>
                      <a:pt x="493" y="146"/>
                    </a:lnTo>
                    <a:lnTo>
                      <a:pt x="497" y="123"/>
                    </a:lnTo>
                    <a:lnTo>
                      <a:pt x="500" y="101"/>
                    </a:lnTo>
                    <a:lnTo>
                      <a:pt x="503" y="79"/>
                    </a:lnTo>
                    <a:lnTo>
                      <a:pt x="506" y="59"/>
                    </a:lnTo>
                    <a:lnTo>
                      <a:pt x="508" y="38"/>
                    </a:lnTo>
                    <a:lnTo>
                      <a:pt x="510" y="19"/>
                    </a:lnTo>
                    <a:lnTo>
                      <a:pt x="511" y="0"/>
                    </a:lnTo>
                    <a:lnTo>
                      <a:pt x="491" y="24"/>
                    </a:lnTo>
                    <a:lnTo>
                      <a:pt x="472" y="45"/>
                    </a:lnTo>
                    <a:lnTo>
                      <a:pt x="452" y="64"/>
                    </a:lnTo>
                    <a:lnTo>
                      <a:pt x="433" y="80"/>
                    </a:lnTo>
                    <a:lnTo>
                      <a:pt x="415" y="96"/>
                    </a:lnTo>
                    <a:lnTo>
                      <a:pt x="396" y="108"/>
                    </a:lnTo>
                    <a:lnTo>
                      <a:pt x="378" y="119"/>
                    </a:lnTo>
                    <a:lnTo>
                      <a:pt x="360" y="129"/>
                    </a:lnTo>
                    <a:lnTo>
                      <a:pt x="342" y="138"/>
                    </a:lnTo>
                    <a:lnTo>
                      <a:pt x="323" y="147"/>
                    </a:lnTo>
                    <a:lnTo>
                      <a:pt x="305" y="155"/>
                    </a:lnTo>
                    <a:lnTo>
                      <a:pt x="286" y="163"/>
                    </a:lnTo>
                    <a:lnTo>
                      <a:pt x="268" y="171"/>
                    </a:lnTo>
                    <a:lnTo>
                      <a:pt x="248" y="177"/>
                    </a:lnTo>
                    <a:lnTo>
                      <a:pt x="229" y="186"/>
                    </a:lnTo>
                    <a:lnTo>
                      <a:pt x="209" y="19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3" name="Freeform 2757">
                <a:extLst>
                  <a:ext uri="{FF2B5EF4-FFF2-40B4-BE49-F238E27FC236}">
                    <a16:creationId xmlns:a16="http://schemas.microsoft.com/office/drawing/2014/main" id="{C7CBA188-A3A5-4E46-96FC-178CC9E9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353"/>
                <a:ext cx="71" cy="161"/>
              </a:xfrm>
              <a:custGeom>
                <a:avLst/>
                <a:gdLst>
                  <a:gd name="T0" fmla="*/ 117 w 213"/>
                  <a:gd name="T1" fmla="*/ 474 h 481"/>
                  <a:gd name="T2" fmla="*/ 80 w 213"/>
                  <a:gd name="T3" fmla="*/ 451 h 481"/>
                  <a:gd name="T4" fmla="*/ 52 w 213"/>
                  <a:gd name="T5" fmla="*/ 426 h 481"/>
                  <a:gd name="T6" fmla="*/ 30 w 213"/>
                  <a:gd name="T7" fmla="*/ 398 h 481"/>
                  <a:gd name="T8" fmla="*/ 16 w 213"/>
                  <a:gd name="T9" fmla="*/ 366 h 481"/>
                  <a:gd name="T10" fmla="*/ 9 w 213"/>
                  <a:gd name="T11" fmla="*/ 332 h 481"/>
                  <a:gd name="T12" fmla="*/ 6 w 213"/>
                  <a:gd name="T13" fmla="*/ 298 h 481"/>
                  <a:gd name="T14" fmla="*/ 11 w 213"/>
                  <a:gd name="T15" fmla="*/ 262 h 481"/>
                  <a:gd name="T16" fmla="*/ 20 w 213"/>
                  <a:gd name="T17" fmla="*/ 228 h 481"/>
                  <a:gd name="T18" fmla="*/ 32 w 213"/>
                  <a:gd name="T19" fmla="*/ 193 h 481"/>
                  <a:gd name="T20" fmla="*/ 50 w 213"/>
                  <a:gd name="T21" fmla="*/ 157 h 481"/>
                  <a:gd name="T22" fmla="*/ 72 w 213"/>
                  <a:gd name="T23" fmla="*/ 126 h 481"/>
                  <a:gd name="T24" fmla="*/ 96 w 213"/>
                  <a:gd name="T25" fmla="*/ 94 h 481"/>
                  <a:gd name="T26" fmla="*/ 123 w 213"/>
                  <a:gd name="T27" fmla="*/ 67 h 481"/>
                  <a:gd name="T28" fmla="*/ 152 w 213"/>
                  <a:gd name="T29" fmla="*/ 44 h 481"/>
                  <a:gd name="T30" fmla="*/ 182 w 213"/>
                  <a:gd name="T31" fmla="*/ 22 h 481"/>
                  <a:gd name="T32" fmla="*/ 213 w 213"/>
                  <a:gd name="T33" fmla="*/ 7 h 481"/>
                  <a:gd name="T34" fmla="*/ 195 w 213"/>
                  <a:gd name="T35" fmla="*/ 8 h 481"/>
                  <a:gd name="T36" fmla="*/ 162 w 213"/>
                  <a:gd name="T37" fmla="*/ 27 h 481"/>
                  <a:gd name="T38" fmla="*/ 132 w 213"/>
                  <a:gd name="T39" fmla="*/ 49 h 481"/>
                  <a:gd name="T40" fmla="*/ 104 w 213"/>
                  <a:gd name="T41" fmla="*/ 76 h 481"/>
                  <a:gd name="T42" fmla="*/ 78 w 213"/>
                  <a:gd name="T43" fmla="*/ 105 h 481"/>
                  <a:gd name="T44" fmla="*/ 55 w 213"/>
                  <a:gd name="T45" fmla="*/ 138 h 481"/>
                  <a:gd name="T46" fmla="*/ 34 w 213"/>
                  <a:gd name="T47" fmla="*/ 172 h 481"/>
                  <a:gd name="T48" fmla="*/ 19 w 213"/>
                  <a:gd name="T49" fmla="*/ 206 h 481"/>
                  <a:gd name="T50" fmla="*/ 6 w 213"/>
                  <a:gd name="T51" fmla="*/ 243 h 481"/>
                  <a:gd name="T52" fmla="*/ 1 w 213"/>
                  <a:gd name="T53" fmla="*/ 279 h 481"/>
                  <a:gd name="T54" fmla="*/ 0 w 213"/>
                  <a:gd name="T55" fmla="*/ 316 h 481"/>
                  <a:gd name="T56" fmla="*/ 4 w 213"/>
                  <a:gd name="T57" fmla="*/ 351 h 481"/>
                  <a:gd name="T58" fmla="*/ 15 w 213"/>
                  <a:gd name="T59" fmla="*/ 385 h 481"/>
                  <a:gd name="T60" fmla="*/ 34 w 213"/>
                  <a:gd name="T61" fmla="*/ 416 h 481"/>
                  <a:gd name="T62" fmla="*/ 60 w 213"/>
                  <a:gd name="T63" fmla="*/ 445 h 481"/>
                  <a:gd name="T64" fmla="*/ 94 w 213"/>
                  <a:gd name="T65" fmla="*/ 470 h 481"/>
                  <a:gd name="T66" fmla="*/ 114 w 213"/>
                  <a:gd name="T67" fmla="*/ 481 h 481"/>
                  <a:gd name="T68" fmla="*/ 116 w 213"/>
                  <a:gd name="T69" fmla="*/ 480 h 481"/>
                  <a:gd name="T70" fmla="*/ 118 w 213"/>
                  <a:gd name="T71" fmla="*/ 475 h 481"/>
                  <a:gd name="T72" fmla="*/ 117 w 213"/>
                  <a:gd name="T73" fmla="*/ 4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481">
                    <a:moveTo>
                      <a:pt x="117" y="474"/>
                    </a:moveTo>
                    <a:lnTo>
                      <a:pt x="117" y="474"/>
                    </a:lnTo>
                    <a:lnTo>
                      <a:pt x="98" y="464"/>
                    </a:lnTo>
                    <a:lnTo>
                      <a:pt x="80" y="451"/>
                    </a:lnTo>
                    <a:lnTo>
                      <a:pt x="65" y="438"/>
                    </a:lnTo>
                    <a:lnTo>
                      <a:pt x="52" y="426"/>
                    </a:lnTo>
                    <a:lnTo>
                      <a:pt x="40" y="412"/>
                    </a:lnTo>
                    <a:lnTo>
                      <a:pt x="30" y="398"/>
                    </a:lnTo>
                    <a:lnTo>
                      <a:pt x="23" y="381"/>
                    </a:lnTo>
                    <a:lnTo>
                      <a:pt x="16" y="366"/>
                    </a:lnTo>
                    <a:lnTo>
                      <a:pt x="11" y="350"/>
                    </a:lnTo>
                    <a:lnTo>
                      <a:pt x="9" y="332"/>
                    </a:lnTo>
                    <a:lnTo>
                      <a:pt x="6" y="316"/>
                    </a:lnTo>
                    <a:lnTo>
                      <a:pt x="6" y="298"/>
                    </a:lnTo>
                    <a:lnTo>
                      <a:pt x="7" y="281"/>
                    </a:lnTo>
                    <a:lnTo>
                      <a:pt x="11" y="262"/>
                    </a:lnTo>
                    <a:lnTo>
                      <a:pt x="14" y="246"/>
                    </a:lnTo>
                    <a:lnTo>
                      <a:pt x="20" y="228"/>
                    </a:lnTo>
                    <a:lnTo>
                      <a:pt x="26" y="210"/>
                    </a:lnTo>
                    <a:lnTo>
                      <a:pt x="32" y="193"/>
                    </a:lnTo>
                    <a:lnTo>
                      <a:pt x="41" y="175"/>
                    </a:lnTo>
                    <a:lnTo>
                      <a:pt x="50" y="157"/>
                    </a:lnTo>
                    <a:lnTo>
                      <a:pt x="60" y="142"/>
                    </a:lnTo>
                    <a:lnTo>
                      <a:pt x="72" y="126"/>
                    </a:lnTo>
                    <a:lnTo>
                      <a:pt x="83" y="110"/>
                    </a:lnTo>
                    <a:lnTo>
                      <a:pt x="96" y="94"/>
                    </a:lnTo>
                    <a:lnTo>
                      <a:pt x="109" y="81"/>
                    </a:lnTo>
                    <a:lnTo>
                      <a:pt x="123" y="67"/>
                    </a:lnTo>
                    <a:lnTo>
                      <a:pt x="136" y="55"/>
                    </a:lnTo>
                    <a:lnTo>
                      <a:pt x="152" y="44"/>
                    </a:lnTo>
                    <a:lnTo>
                      <a:pt x="167" y="31"/>
                    </a:lnTo>
                    <a:lnTo>
                      <a:pt x="182" y="22"/>
                    </a:lnTo>
                    <a:lnTo>
                      <a:pt x="197" y="13"/>
                    </a:lnTo>
                    <a:lnTo>
                      <a:pt x="213" y="7"/>
                    </a:lnTo>
                    <a:lnTo>
                      <a:pt x="210" y="0"/>
                    </a:lnTo>
                    <a:lnTo>
                      <a:pt x="195" y="8"/>
                    </a:lnTo>
                    <a:lnTo>
                      <a:pt x="178" y="17"/>
                    </a:lnTo>
                    <a:lnTo>
                      <a:pt x="162" y="27"/>
                    </a:lnTo>
                    <a:lnTo>
                      <a:pt x="148" y="37"/>
                    </a:lnTo>
                    <a:lnTo>
                      <a:pt x="132" y="49"/>
                    </a:lnTo>
                    <a:lnTo>
                      <a:pt x="118" y="62"/>
                    </a:lnTo>
                    <a:lnTo>
                      <a:pt x="104" y="76"/>
                    </a:lnTo>
                    <a:lnTo>
                      <a:pt x="90" y="90"/>
                    </a:lnTo>
                    <a:lnTo>
                      <a:pt x="78" y="105"/>
                    </a:lnTo>
                    <a:lnTo>
                      <a:pt x="66" y="121"/>
                    </a:lnTo>
                    <a:lnTo>
                      <a:pt x="55" y="138"/>
                    </a:lnTo>
                    <a:lnTo>
                      <a:pt x="44" y="155"/>
                    </a:lnTo>
                    <a:lnTo>
                      <a:pt x="34" y="172"/>
                    </a:lnTo>
                    <a:lnTo>
                      <a:pt x="26" y="189"/>
                    </a:lnTo>
                    <a:lnTo>
                      <a:pt x="19" y="206"/>
                    </a:lnTo>
                    <a:lnTo>
                      <a:pt x="12" y="227"/>
                    </a:lnTo>
                    <a:lnTo>
                      <a:pt x="6" y="243"/>
                    </a:lnTo>
                    <a:lnTo>
                      <a:pt x="4" y="261"/>
                    </a:lnTo>
                    <a:lnTo>
                      <a:pt x="1" y="279"/>
                    </a:lnTo>
                    <a:lnTo>
                      <a:pt x="0" y="298"/>
                    </a:lnTo>
                    <a:lnTo>
                      <a:pt x="0" y="316"/>
                    </a:lnTo>
                    <a:lnTo>
                      <a:pt x="2" y="333"/>
                    </a:lnTo>
                    <a:lnTo>
                      <a:pt x="4" y="351"/>
                    </a:lnTo>
                    <a:lnTo>
                      <a:pt x="9" y="369"/>
                    </a:lnTo>
                    <a:lnTo>
                      <a:pt x="15" y="385"/>
                    </a:lnTo>
                    <a:lnTo>
                      <a:pt x="24" y="400"/>
                    </a:lnTo>
                    <a:lnTo>
                      <a:pt x="34" y="416"/>
                    </a:lnTo>
                    <a:lnTo>
                      <a:pt x="46" y="431"/>
                    </a:lnTo>
                    <a:lnTo>
                      <a:pt x="60" y="445"/>
                    </a:lnTo>
                    <a:lnTo>
                      <a:pt x="77" y="458"/>
                    </a:lnTo>
                    <a:lnTo>
                      <a:pt x="94" y="470"/>
                    </a:lnTo>
                    <a:lnTo>
                      <a:pt x="114" y="480"/>
                    </a:lnTo>
                    <a:lnTo>
                      <a:pt x="114" y="481"/>
                    </a:lnTo>
                    <a:lnTo>
                      <a:pt x="114" y="480"/>
                    </a:lnTo>
                    <a:lnTo>
                      <a:pt x="116" y="480"/>
                    </a:lnTo>
                    <a:lnTo>
                      <a:pt x="118" y="478"/>
                    </a:lnTo>
                    <a:lnTo>
                      <a:pt x="118" y="475"/>
                    </a:lnTo>
                    <a:lnTo>
                      <a:pt x="117" y="474"/>
                    </a:lnTo>
                    <a:lnTo>
                      <a:pt x="117" y="4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4" name="Freeform 2758">
                <a:extLst>
                  <a:ext uri="{FF2B5EF4-FFF2-40B4-BE49-F238E27FC236}">
                    <a16:creationId xmlns:a16="http://schemas.microsoft.com/office/drawing/2014/main" id="{55A448AA-B3E7-4F3A-9138-81A0DCAF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511"/>
                <a:ext cx="42" cy="203"/>
              </a:xfrm>
              <a:custGeom>
                <a:avLst/>
                <a:gdLst>
                  <a:gd name="T0" fmla="*/ 13 w 126"/>
                  <a:gd name="T1" fmla="*/ 597 h 610"/>
                  <a:gd name="T2" fmla="*/ 9 w 126"/>
                  <a:gd name="T3" fmla="*/ 575 h 610"/>
                  <a:gd name="T4" fmla="*/ 9 w 126"/>
                  <a:gd name="T5" fmla="*/ 544 h 610"/>
                  <a:gd name="T6" fmla="*/ 13 w 126"/>
                  <a:gd name="T7" fmla="*/ 507 h 610"/>
                  <a:gd name="T8" fmla="*/ 21 w 126"/>
                  <a:gd name="T9" fmla="*/ 465 h 610"/>
                  <a:gd name="T10" fmla="*/ 33 w 126"/>
                  <a:gd name="T11" fmla="*/ 417 h 610"/>
                  <a:gd name="T12" fmla="*/ 47 w 126"/>
                  <a:gd name="T13" fmla="*/ 367 h 610"/>
                  <a:gd name="T14" fmla="*/ 63 w 126"/>
                  <a:gd name="T15" fmla="*/ 317 h 610"/>
                  <a:gd name="T16" fmla="*/ 77 w 126"/>
                  <a:gd name="T17" fmla="*/ 264 h 610"/>
                  <a:gd name="T18" fmla="*/ 93 w 126"/>
                  <a:gd name="T19" fmla="*/ 214 h 610"/>
                  <a:gd name="T20" fmla="*/ 105 w 126"/>
                  <a:gd name="T21" fmla="*/ 166 h 610"/>
                  <a:gd name="T22" fmla="*/ 116 w 126"/>
                  <a:gd name="T23" fmla="*/ 123 h 610"/>
                  <a:gd name="T24" fmla="*/ 123 w 126"/>
                  <a:gd name="T25" fmla="*/ 82 h 610"/>
                  <a:gd name="T26" fmla="*/ 126 w 126"/>
                  <a:gd name="T27" fmla="*/ 50 h 610"/>
                  <a:gd name="T28" fmla="*/ 124 w 126"/>
                  <a:gd name="T29" fmla="*/ 24 h 610"/>
                  <a:gd name="T30" fmla="*/ 114 w 126"/>
                  <a:gd name="T31" fmla="*/ 5 h 610"/>
                  <a:gd name="T32" fmla="*/ 103 w 126"/>
                  <a:gd name="T33" fmla="*/ 7 h 610"/>
                  <a:gd name="T34" fmla="*/ 114 w 126"/>
                  <a:gd name="T35" fmla="*/ 16 h 610"/>
                  <a:gd name="T36" fmla="*/ 119 w 126"/>
                  <a:gd name="T37" fmla="*/ 35 h 610"/>
                  <a:gd name="T38" fmla="*/ 119 w 126"/>
                  <a:gd name="T39" fmla="*/ 64 h 610"/>
                  <a:gd name="T40" fmla="*/ 114 w 126"/>
                  <a:gd name="T41" fmla="*/ 100 h 610"/>
                  <a:gd name="T42" fmla="*/ 104 w 126"/>
                  <a:gd name="T43" fmla="*/ 143 h 610"/>
                  <a:gd name="T44" fmla="*/ 93 w 126"/>
                  <a:gd name="T45" fmla="*/ 189 h 610"/>
                  <a:gd name="T46" fmla="*/ 77 w 126"/>
                  <a:gd name="T47" fmla="*/ 237 h 610"/>
                  <a:gd name="T48" fmla="*/ 63 w 126"/>
                  <a:gd name="T49" fmla="*/ 288 h 610"/>
                  <a:gd name="T50" fmla="*/ 48 w 126"/>
                  <a:gd name="T51" fmla="*/ 340 h 610"/>
                  <a:gd name="T52" fmla="*/ 32 w 126"/>
                  <a:gd name="T53" fmla="*/ 392 h 610"/>
                  <a:gd name="T54" fmla="*/ 20 w 126"/>
                  <a:gd name="T55" fmla="*/ 440 h 610"/>
                  <a:gd name="T56" fmla="*/ 10 w 126"/>
                  <a:gd name="T57" fmla="*/ 485 h 610"/>
                  <a:gd name="T58" fmla="*/ 2 w 126"/>
                  <a:gd name="T59" fmla="*/ 525 h 610"/>
                  <a:gd name="T60" fmla="*/ 0 w 126"/>
                  <a:gd name="T61" fmla="*/ 561 h 610"/>
                  <a:gd name="T62" fmla="*/ 3 w 126"/>
                  <a:gd name="T63" fmla="*/ 589 h 610"/>
                  <a:gd name="T64" fmla="*/ 13 w 126"/>
                  <a:gd name="T65" fmla="*/ 609 h 610"/>
                  <a:gd name="T66" fmla="*/ 19 w 126"/>
                  <a:gd name="T67" fmla="*/ 609 h 610"/>
                  <a:gd name="T68" fmla="*/ 19 w 126"/>
                  <a:gd name="T69" fmla="*/ 60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6" h="610">
                    <a:moveTo>
                      <a:pt x="19" y="605"/>
                    </a:moveTo>
                    <a:lnTo>
                      <a:pt x="13" y="597"/>
                    </a:lnTo>
                    <a:lnTo>
                      <a:pt x="10" y="588"/>
                    </a:lnTo>
                    <a:lnTo>
                      <a:pt x="9" y="575"/>
                    </a:lnTo>
                    <a:lnTo>
                      <a:pt x="8" y="561"/>
                    </a:lnTo>
                    <a:lnTo>
                      <a:pt x="9" y="544"/>
                    </a:lnTo>
                    <a:lnTo>
                      <a:pt x="10" y="527"/>
                    </a:lnTo>
                    <a:lnTo>
                      <a:pt x="13" y="507"/>
                    </a:lnTo>
                    <a:lnTo>
                      <a:pt x="18" y="487"/>
                    </a:lnTo>
                    <a:lnTo>
                      <a:pt x="21" y="465"/>
                    </a:lnTo>
                    <a:lnTo>
                      <a:pt x="27" y="441"/>
                    </a:lnTo>
                    <a:lnTo>
                      <a:pt x="33" y="417"/>
                    </a:lnTo>
                    <a:lnTo>
                      <a:pt x="40" y="393"/>
                    </a:lnTo>
                    <a:lnTo>
                      <a:pt x="47" y="367"/>
                    </a:lnTo>
                    <a:lnTo>
                      <a:pt x="55" y="342"/>
                    </a:lnTo>
                    <a:lnTo>
                      <a:pt x="63" y="317"/>
                    </a:lnTo>
                    <a:lnTo>
                      <a:pt x="70" y="290"/>
                    </a:lnTo>
                    <a:lnTo>
                      <a:pt x="77" y="264"/>
                    </a:lnTo>
                    <a:lnTo>
                      <a:pt x="85" y="239"/>
                    </a:lnTo>
                    <a:lnTo>
                      <a:pt x="93" y="214"/>
                    </a:lnTo>
                    <a:lnTo>
                      <a:pt x="98" y="190"/>
                    </a:lnTo>
                    <a:lnTo>
                      <a:pt x="105" y="166"/>
                    </a:lnTo>
                    <a:lnTo>
                      <a:pt x="112" y="144"/>
                    </a:lnTo>
                    <a:lnTo>
                      <a:pt x="116" y="123"/>
                    </a:lnTo>
                    <a:lnTo>
                      <a:pt x="121" y="101"/>
                    </a:lnTo>
                    <a:lnTo>
                      <a:pt x="123" y="82"/>
                    </a:lnTo>
                    <a:lnTo>
                      <a:pt x="125" y="64"/>
                    </a:lnTo>
                    <a:lnTo>
                      <a:pt x="126" y="50"/>
                    </a:lnTo>
                    <a:lnTo>
                      <a:pt x="125" y="35"/>
                    </a:lnTo>
                    <a:lnTo>
                      <a:pt x="124" y="24"/>
                    </a:lnTo>
                    <a:lnTo>
                      <a:pt x="121" y="14"/>
                    </a:lnTo>
                    <a:lnTo>
                      <a:pt x="114" y="5"/>
                    </a:lnTo>
                    <a:lnTo>
                      <a:pt x="106" y="0"/>
                    </a:lnTo>
                    <a:lnTo>
                      <a:pt x="103" y="7"/>
                    </a:lnTo>
                    <a:lnTo>
                      <a:pt x="110" y="10"/>
                    </a:lnTo>
                    <a:lnTo>
                      <a:pt x="114" y="16"/>
                    </a:lnTo>
                    <a:lnTo>
                      <a:pt x="118" y="25"/>
                    </a:lnTo>
                    <a:lnTo>
                      <a:pt x="119" y="35"/>
                    </a:lnTo>
                    <a:lnTo>
                      <a:pt x="120" y="50"/>
                    </a:lnTo>
                    <a:lnTo>
                      <a:pt x="119" y="64"/>
                    </a:lnTo>
                    <a:lnTo>
                      <a:pt x="116" y="81"/>
                    </a:lnTo>
                    <a:lnTo>
                      <a:pt x="114" y="100"/>
                    </a:lnTo>
                    <a:lnTo>
                      <a:pt x="110" y="121"/>
                    </a:lnTo>
                    <a:lnTo>
                      <a:pt x="104" y="143"/>
                    </a:lnTo>
                    <a:lnTo>
                      <a:pt x="98" y="165"/>
                    </a:lnTo>
                    <a:lnTo>
                      <a:pt x="93" y="189"/>
                    </a:lnTo>
                    <a:lnTo>
                      <a:pt x="85" y="212"/>
                    </a:lnTo>
                    <a:lnTo>
                      <a:pt x="77" y="237"/>
                    </a:lnTo>
                    <a:lnTo>
                      <a:pt x="70" y="263"/>
                    </a:lnTo>
                    <a:lnTo>
                      <a:pt x="63" y="288"/>
                    </a:lnTo>
                    <a:lnTo>
                      <a:pt x="55" y="314"/>
                    </a:lnTo>
                    <a:lnTo>
                      <a:pt x="48" y="340"/>
                    </a:lnTo>
                    <a:lnTo>
                      <a:pt x="40" y="366"/>
                    </a:lnTo>
                    <a:lnTo>
                      <a:pt x="32" y="392"/>
                    </a:lnTo>
                    <a:lnTo>
                      <a:pt x="27" y="415"/>
                    </a:lnTo>
                    <a:lnTo>
                      <a:pt x="20" y="440"/>
                    </a:lnTo>
                    <a:lnTo>
                      <a:pt x="14" y="463"/>
                    </a:lnTo>
                    <a:lnTo>
                      <a:pt x="10" y="485"/>
                    </a:lnTo>
                    <a:lnTo>
                      <a:pt x="5" y="506"/>
                    </a:lnTo>
                    <a:lnTo>
                      <a:pt x="2" y="525"/>
                    </a:lnTo>
                    <a:lnTo>
                      <a:pt x="1" y="544"/>
                    </a:lnTo>
                    <a:lnTo>
                      <a:pt x="0" y="561"/>
                    </a:lnTo>
                    <a:lnTo>
                      <a:pt x="1" y="576"/>
                    </a:lnTo>
                    <a:lnTo>
                      <a:pt x="3" y="589"/>
                    </a:lnTo>
                    <a:lnTo>
                      <a:pt x="8" y="600"/>
                    </a:lnTo>
                    <a:lnTo>
                      <a:pt x="13" y="609"/>
                    </a:lnTo>
                    <a:lnTo>
                      <a:pt x="17" y="610"/>
                    </a:lnTo>
                    <a:lnTo>
                      <a:pt x="19" y="609"/>
                    </a:lnTo>
                    <a:lnTo>
                      <a:pt x="20" y="607"/>
                    </a:lnTo>
                    <a:lnTo>
                      <a:pt x="19" y="6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5" name="Freeform 2759">
                <a:extLst>
                  <a:ext uri="{FF2B5EF4-FFF2-40B4-BE49-F238E27FC236}">
                    <a16:creationId xmlns:a16="http://schemas.microsoft.com/office/drawing/2014/main" id="{AE6A7759-218D-4E6F-B10E-1D6FE125C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669"/>
                <a:ext cx="147" cy="52"/>
              </a:xfrm>
              <a:custGeom>
                <a:avLst/>
                <a:gdLst>
                  <a:gd name="T0" fmla="*/ 434 w 441"/>
                  <a:gd name="T1" fmla="*/ 9 h 154"/>
                  <a:gd name="T2" fmla="*/ 439 w 441"/>
                  <a:gd name="T3" fmla="*/ 6 h 154"/>
                  <a:gd name="T4" fmla="*/ 411 w 441"/>
                  <a:gd name="T5" fmla="*/ 0 h 154"/>
                  <a:gd name="T6" fmla="*/ 381 w 441"/>
                  <a:gd name="T7" fmla="*/ 1 h 154"/>
                  <a:gd name="T8" fmla="*/ 352 w 441"/>
                  <a:gd name="T9" fmla="*/ 6 h 154"/>
                  <a:gd name="T10" fmla="*/ 322 w 441"/>
                  <a:gd name="T11" fmla="*/ 17 h 154"/>
                  <a:gd name="T12" fmla="*/ 292 w 441"/>
                  <a:gd name="T13" fmla="*/ 31 h 154"/>
                  <a:gd name="T14" fmla="*/ 260 w 441"/>
                  <a:gd name="T15" fmla="*/ 47 h 154"/>
                  <a:gd name="T16" fmla="*/ 230 w 441"/>
                  <a:gd name="T17" fmla="*/ 65 h 154"/>
                  <a:gd name="T18" fmla="*/ 199 w 441"/>
                  <a:gd name="T19" fmla="*/ 83 h 154"/>
                  <a:gd name="T20" fmla="*/ 168 w 441"/>
                  <a:gd name="T21" fmla="*/ 101 h 154"/>
                  <a:gd name="T22" fmla="*/ 140 w 441"/>
                  <a:gd name="T23" fmla="*/ 117 h 154"/>
                  <a:gd name="T24" fmla="*/ 112 w 441"/>
                  <a:gd name="T25" fmla="*/ 131 h 154"/>
                  <a:gd name="T26" fmla="*/ 86 w 441"/>
                  <a:gd name="T27" fmla="*/ 141 h 154"/>
                  <a:gd name="T28" fmla="*/ 62 w 441"/>
                  <a:gd name="T29" fmla="*/ 147 h 154"/>
                  <a:gd name="T30" fmla="*/ 40 w 441"/>
                  <a:gd name="T31" fmla="*/ 148 h 154"/>
                  <a:gd name="T32" fmla="*/ 21 w 441"/>
                  <a:gd name="T33" fmla="*/ 143 h 154"/>
                  <a:gd name="T34" fmla="*/ 6 w 441"/>
                  <a:gd name="T35" fmla="*/ 130 h 154"/>
                  <a:gd name="T36" fmla="*/ 0 w 441"/>
                  <a:gd name="T37" fmla="*/ 134 h 154"/>
                  <a:gd name="T38" fmla="*/ 19 w 441"/>
                  <a:gd name="T39" fmla="*/ 148 h 154"/>
                  <a:gd name="T40" fmla="*/ 39 w 441"/>
                  <a:gd name="T41" fmla="*/ 154 h 154"/>
                  <a:gd name="T42" fmla="*/ 63 w 441"/>
                  <a:gd name="T43" fmla="*/ 153 h 154"/>
                  <a:gd name="T44" fmla="*/ 90 w 441"/>
                  <a:gd name="T45" fmla="*/ 148 h 154"/>
                  <a:gd name="T46" fmla="*/ 116 w 441"/>
                  <a:gd name="T47" fmla="*/ 138 h 154"/>
                  <a:gd name="T48" fmla="*/ 144 w 441"/>
                  <a:gd name="T49" fmla="*/ 122 h 154"/>
                  <a:gd name="T50" fmla="*/ 173 w 441"/>
                  <a:gd name="T51" fmla="*/ 106 h 154"/>
                  <a:gd name="T52" fmla="*/ 203 w 441"/>
                  <a:gd name="T53" fmla="*/ 88 h 154"/>
                  <a:gd name="T54" fmla="*/ 233 w 441"/>
                  <a:gd name="T55" fmla="*/ 69 h 154"/>
                  <a:gd name="T56" fmla="*/ 263 w 441"/>
                  <a:gd name="T57" fmla="*/ 52 h 154"/>
                  <a:gd name="T58" fmla="*/ 294 w 441"/>
                  <a:gd name="T59" fmla="*/ 37 h 154"/>
                  <a:gd name="T60" fmla="*/ 325 w 441"/>
                  <a:gd name="T61" fmla="*/ 23 h 154"/>
                  <a:gd name="T62" fmla="*/ 354 w 441"/>
                  <a:gd name="T63" fmla="*/ 13 h 154"/>
                  <a:gd name="T64" fmla="*/ 384 w 441"/>
                  <a:gd name="T65" fmla="*/ 8 h 154"/>
                  <a:gd name="T66" fmla="*/ 409 w 441"/>
                  <a:gd name="T67" fmla="*/ 6 h 154"/>
                  <a:gd name="T68" fmla="*/ 435 w 441"/>
                  <a:gd name="T69" fmla="*/ 13 h 154"/>
                  <a:gd name="T70" fmla="*/ 441 w 441"/>
                  <a:gd name="T71" fmla="*/ 11 h 154"/>
                  <a:gd name="T72" fmla="*/ 435 w 441"/>
                  <a:gd name="T73" fmla="*/ 13 h 154"/>
                  <a:gd name="T74" fmla="*/ 439 w 441"/>
                  <a:gd name="T75" fmla="*/ 13 h 154"/>
                  <a:gd name="T76" fmla="*/ 441 w 441"/>
                  <a:gd name="T77" fmla="*/ 11 h 154"/>
                  <a:gd name="T78" fmla="*/ 441 w 441"/>
                  <a:gd name="T79" fmla="*/ 9 h 154"/>
                  <a:gd name="T80" fmla="*/ 439 w 441"/>
                  <a:gd name="T81" fmla="*/ 6 h 154"/>
                  <a:gd name="T82" fmla="*/ 434 w 441"/>
                  <a:gd name="T83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154">
                    <a:moveTo>
                      <a:pt x="434" y="9"/>
                    </a:moveTo>
                    <a:lnTo>
                      <a:pt x="439" y="6"/>
                    </a:lnTo>
                    <a:lnTo>
                      <a:pt x="411" y="0"/>
                    </a:lnTo>
                    <a:lnTo>
                      <a:pt x="381" y="1"/>
                    </a:lnTo>
                    <a:lnTo>
                      <a:pt x="352" y="6"/>
                    </a:lnTo>
                    <a:lnTo>
                      <a:pt x="322" y="17"/>
                    </a:lnTo>
                    <a:lnTo>
                      <a:pt x="292" y="31"/>
                    </a:lnTo>
                    <a:lnTo>
                      <a:pt x="260" y="47"/>
                    </a:lnTo>
                    <a:lnTo>
                      <a:pt x="230" y="65"/>
                    </a:lnTo>
                    <a:lnTo>
                      <a:pt x="199" y="83"/>
                    </a:lnTo>
                    <a:lnTo>
                      <a:pt x="168" y="101"/>
                    </a:lnTo>
                    <a:lnTo>
                      <a:pt x="140" y="117"/>
                    </a:lnTo>
                    <a:lnTo>
                      <a:pt x="112" y="131"/>
                    </a:lnTo>
                    <a:lnTo>
                      <a:pt x="86" y="141"/>
                    </a:lnTo>
                    <a:lnTo>
                      <a:pt x="62" y="147"/>
                    </a:lnTo>
                    <a:lnTo>
                      <a:pt x="40" y="148"/>
                    </a:lnTo>
                    <a:lnTo>
                      <a:pt x="21" y="143"/>
                    </a:lnTo>
                    <a:lnTo>
                      <a:pt x="6" y="130"/>
                    </a:lnTo>
                    <a:lnTo>
                      <a:pt x="0" y="134"/>
                    </a:lnTo>
                    <a:lnTo>
                      <a:pt x="19" y="148"/>
                    </a:lnTo>
                    <a:lnTo>
                      <a:pt x="39" y="154"/>
                    </a:lnTo>
                    <a:lnTo>
                      <a:pt x="63" y="153"/>
                    </a:lnTo>
                    <a:lnTo>
                      <a:pt x="90" y="148"/>
                    </a:lnTo>
                    <a:lnTo>
                      <a:pt x="116" y="138"/>
                    </a:lnTo>
                    <a:lnTo>
                      <a:pt x="144" y="122"/>
                    </a:lnTo>
                    <a:lnTo>
                      <a:pt x="173" y="106"/>
                    </a:lnTo>
                    <a:lnTo>
                      <a:pt x="203" y="88"/>
                    </a:lnTo>
                    <a:lnTo>
                      <a:pt x="233" y="69"/>
                    </a:lnTo>
                    <a:lnTo>
                      <a:pt x="263" y="52"/>
                    </a:lnTo>
                    <a:lnTo>
                      <a:pt x="294" y="37"/>
                    </a:lnTo>
                    <a:lnTo>
                      <a:pt x="325" y="23"/>
                    </a:lnTo>
                    <a:lnTo>
                      <a:pt x="354" y="13"/>
                    </a:lnTo>
                    <a:lnTo>
                      <a:pt x="384" y="8"/>
                    </a:lnTo>
                    <a:lnTo>
                      <a:pt x="409" y="6"/>
                    </a:lnTo>
                    <a:lnTo>
                      <a:pt x="435" y="13"/>
                    </a:lnTo>
                    <a:lnTo>
                      <a:pt x="441" y="11"/>
                    </a:lnTo>
                    <a:lnTo>
                      <a:pt x="435" y="13"/>
                    </a:lnTo>
                    <a:lnTo>
                      <a:pt x="439" y="13"/>
                    </a:lnTo>
                    <a:lnTo>
                      <a:pt x="441" y="11"/>
                    </a:lnTo>
                    <a:lnTo>
                      <a:pt x="441" y="9"/>
                    </a:lnTo>
                    <a:lnTo>
                      <a:pt x="439" y="6"/>
                    </a:lnTo>
                    <a:lnTo>
                      <a:pt x="43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6" name="Freeform 2760">
                <a:extLst>
                  <a:ext uri="{FF2B5EF4-FFF2-40B4-BE49-F238E27FC236}">
                    <a16:creationId xmlns:a16="http://schemas.microsoft.com/office/drawing/2014/main" id="{9D9C6CF3-1EE6-4EED-B9B5-F4A96407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503"/>
                <a:ext cx="24" cy="170"/>
              </a:xfrm>
              <a:custGeom>
                <a:avLst/>
                <a:gdLst>
                  <a:gd name="T0" fmla="*/ 0 w 70"/>
                  <a:gd name="T1" fmla="*/ 3 h 510"/>
                  <a:gd name="T2" fmla="*/ 3 w 70"/>
                  <a:gd name="T3" fmla="*/ 48 h 510"/>
                  <a:gd name="T4" fmla="*/ 8 w 70"/>
                  <a:gd name="T5" fmla="*/ 89 h 510"/>
                  <a:gd name="T6" fmla="*/ 13 w 70"/>
                  <a:gd name="T7" fmla="*/ 126 h 510"/>
                  <a:gd name="T8" fmla="*/ 19 w 70"/>
                  <a:gd name="T9" fmla="*/ 161 h 510"/>
                  <a:gd name="T10" fmla="*/ 26 w 70"/>
                  <a:gd name="T11" fmla="*/ 194 h 510"/>
                  <a:gd name="T12" fmla="*/ 32 w 70"/>
                  <a:gd name="T13" fmla="*/ 223 h 510"/>
                  <a:gd name="T14" fmla="*/ 38 w 70"/>
                  <a:gd name="T15" fmla="*/ 251 h 510"/>
                  <a:gd name="T16" fmla="*/ 45 w 70"/>
                  <a:gd name="T17" fmla="*/ 278 h 510"/>
                  <a:gd name="T18" fmla="*/ 50 w 70"/>
                  <a:gd name="T19" fmla="*/ 304 h 510"/>
                  <a:gd name="T20" fmla="*/ 55 w 70"/>
                  <a:gd name="T21" fmla="*/ 330 h 510"/>
                  <a:gd name="T22" fmla="*/ 58 w 70"/>
                  <a:gd name="T23" fmla="*/ 356 h 510"/>
                  <a:gd name="T24" fmla="*/ 61 w 70"/>
                  <a:gd name="T25" fmla="*/ 383 h 510"/>
                  <a:gd name="T26" fmla="*/ 63 w 70"/>
                  <a:gd name="T27" fmla="*/ 411 h 510"/>
                  <a:gd name="T28" fmla="*/ 63 w 70"/>
                  <a:gd name="T29" fmla="*/ 443 h 510"/>
                  <a:gd name="T30" fmla="*/ 60 w 70"/>
                  <a:gd name="T31" fmla="*/ 474 h 510"/>
                  <a:gd name="T32" fmla="*/ 58 w 70"/>
                  <a:gd name="T33" fmla="*/ 508 h 510"/>
                  <a:gd name="T34" fmla="*/ 67 w 70"/>
                  <a:gd name="T35" fmla="*/ 491 h 510"/>
                  <a:gd name="T36" fmla="*/ 69 w 70"/>
                  <a:gd name="T37" fmla="*/ 457 h 510"/>
                  <a:gd name="T38" fmla="*/ 70 w 70"/>
                  <a:gd name="T39" fmla="*/ 426 h 510"/>
                  <a:gd name="T40" fmla="*/ 69 w 70"/>
                  <a:gd name="T41" fmla="*/ 397 h 510"/>
                  <a:gd name="T42" fmla="*/ 67 w 70"/>
                  <a:gd name="T43" fmla="*/ 369 h 510"/>
                  <a:gd name="T44" fmla="*/ 64 w 70"/>
                  <a:gd name="T45" fmla="*/ 342 h 510"/>
                  <a:gd name="T46" fmla="*/ 59 w 70"/>
                  <a:gd name="T47" fmla="*/ 316 h 510"/>
                  <a:gd name="T48" fmla="*/ 55 w 70"/>
                  <a:gd name="T49" fmla="*/ 290 h 510"/>
                  <a:gd name="T50" fmla="*/ 49 w 70"/>
                  <a:gd name="T51" fmla="*/ 263 h 510"/>
                  <a:gd name="T52" fmla="*/ 42 w 70"/>
                  <a:gd name="T53" fmla="*/ 235 h 510"/>
                  <a:gd name="T54" fmla="*/ 36 w 70"/>
                  <a:gd name="T55" fmla="*/ 207 h 510"/>
                  <a:gd name="T56" fmla="*/ 30 w 70"/>
                  <a:gd name="T57" fmla="*/ 176 h 510"/>
                  <a:gd name="T58" fmla="*/ 23 w 70"/>
                  <a:gd name="T59" fmla="*/ 143 h 510"/>
                  <a:gd name="T60" fmla="*/ 18 w 70"/>
                  <a:gd name="T61" fmla="*/ 107 h 510"/>
                  <a:gd name="T62" fmla="*/ 12 w 70"/>
                  <a:gd name="T63" fmla="*/ 68 h 510"/>
                  <a:gd name="T64" fmla="*/ 8 w 70"/>
                  <a:gd name="T65" fmla="*/ 25 h 510"/>
                  <a:gd name="T66" fmla="*/ 8 w 70"/>
                  <a:gd name="T67" fmla="*/ 3 h 510"/>
                  <a:gd name="T68" fmla="*/ 7 w 70"/>
                  <a:gd name="T69" fmla="*/ 1 h 510"/>
                  <a:gd name="T70" fmla="*/ 1 w 70"/>
                  <a:gd name="T71" fmla="*/ 1 h 510"/>
                  <a:gd name="T72" fmla="*/ 0 w 70"/>
                  <a:gd name="T73" fmla="*/ 2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" h="510">
                    <a:moveTo>
                      <a:pt x="0" y="2"/>
                    </a:moveTo>
                    <a:lnTo>
                      <a:pt x="0" y="3"/>
                    </a:lnTo>
                    <a:lnTo>
                      <a:pt x="1" y="25"/>
                    </a:lnTo>
                    <a:lnTo>
                      <a:pt x="3" y="48"/>
                    </a:lnTo>
                    <a:lnTo>
                      <a:pt x="7" y="70"/>
                    </a:lnTo>
                    <a:lnTo>
                      <a:pt x="8" y="89"/>
                    </a:lnTo>
                    <a:lnTo>
                      <a:pt x="10" y="108"/>
                    </a:lnTo>
                    <a:lnTo>
                      <a:pt x="13" y="126"/>
                    </a:lnTo>
                    <a:lnTo>
                      <a:pt x="17" y="144"/>
                    </a:lnTo>
                    <a:lnTo>
                      <a:pt x="19" y="161"/>
                    </a:lnTo>
                    <a:lnTo>
                      <a:pt x="22" y="178"/>
                    </a:lnTo>
                    <a:lnTo>
                      <a:pt x="26" y="194"/>
                    </a:lnTo>
                    <a:lnTo>
                      <a:pt x="29" y="208"/>
                    </a:lnTo>
                    <a:lnTo>
                      <a:pt x="32" y="223"/>
                    </a:lnTo>
                    <a:lnTo>
                      <a:pt x="35" y="236"/>
                    </a:lnTo>
                    <a:lnTo>
                      <a:pt x="38" y="251"/>
                    </a:lnTo>
                    <a:lnTo>
                      <a:pt x="41" y="264"/>
                    </a:lnTo>
                    <a:lnTo>
                      <a:pt x="45" y="278"/>
                    </a:lnTo>
                    <a:lnTo>
                      <a:pt x="47" y="291"/>
                    </a:lnTo>
                    <a:lnTo>
                      <a:pt x="50" y="304"/>
                    </a:lnTo>
                    <a:lnTo>
                      <a:pt x="52" y="317"/>
                    </a:lnTo>
                    <a:lnTo>
                      <a:pt x="55" y="330"/>
                    </a:lnTo>
                    <a:lnTo>
                      <a:pt x="58" y="344"/>
                    </a:lnTo>
                    <a:lnTo>
                      <a:pt x="58" y="356"/>
                    </a:lnTo>
                    <a:lnTo>
                      <a:pt x="60" y="371"/>
                    </a:lnTo>
                    <a:lnTo>
                      <a:pt x="61" y="383"/>
                    </a:lnTo>
                    <a:lnTo>
                      <a:pt x="61" y="397"/>
                    </a:lnTo>
                    <a:lnTo>
                      <a:pt x="63" y="411"/>
                    </a:lnTo>
                    <a:lnTo>
                      <a:pt x="63" y="426"/>
                    </a:lnTo>
                    <a:lnTo>
                      <a:pt x="63" y="443"/>
                    </a:lnTo>
                    <a:lnTo>
                      <a:pt x="61" y="457"/>
                    </a:lnTo>
                    <a:lnTo>
                      <a:pt x="60" y="474"/>
                    </a:lnTo>
                    <a:lnTo>
                      <a:pt x="59" y="491"/>
                    </a:lnTo>
                    <a:lnTo>
                      <a:pt x="58" y="508"/>
                    </a:lnTo>
                    <a:lnTo>
                      <a:pt x="64" y="510"/>
                    </a:lnTo>
                    <a:lnTo>
                      <a:pt x="67" y="491"/>
                    </a:lnTo>
                    <a:lnTo>
                      <a:pt x="68" y="474"/>
                    </a:lnTo>
                    <a:lnTo>
                      <a:pt x="69" y="457"/>
                    </a:lnTo>
                    <a:lnTo>
                      <a:pt x="70" y="443"/>
                    </a:lnTo>
                    <a:lnTo>
                      <a:pt x="70" y="426"/>
                    </a:lnTo>
                    <a:lnTo>
                      <a:pt x="70" y="411"/>
                    </a:lnTo>
                    <a:lnTo>
                      <a:pt x="69" y="397"/>
                    </a:lnTo>
                    <a:lnTo>
                      <a:pt x="68" y="383"/>
                    </a:lnTo>
                    <a:lnTo>
                      <a:pt x="67" y="369"/>
                    </a:lnTo>
                    <a:lnTo>
                      <a:pt x="66" y="355"/>
                    </a:lnTo>
                    <a:lnTo>
                      <a:pt x="64" y="342"/>
                    </a:lnTo>
                    <a:lnTo>
                      <a:pt x="61" y="329"/>
                    </a:lnTo>
                    <a:lnTo>
                      <a:pt x="59" y="316"/>
                    </a:lnTo>
                    <a:lnTo>
                      <a:pt x="58" y="302"/>
                    </a:lnTo>
                    <a:lnTo>
                      <a:pt x="55" y="290"/>
                    </a:lnTo>
                    <a:lnTo>
                      <a:pt x="51" y="277"/>
                    </a:lnTo>
                    <a:lnTo>
                      <a:pt x="49" y="263"/>
                    </a:lnTo>
                    <a:lnTo>
                      <a:pt x="46" y="249"/>
                    </a:lnTo>
                    <a:lnTo>
                      <a:pt x="42" y="235"/>
                    </a:lnTo>
                    <a:lnTo>
                      <a:pt x="39" y="222"/>
                    </a:lnTo>
                    <a:lnTo>
                      <a:pt x="36" y="207"/>
                    </a:lnTo>
                    <a:lnTo>
                      <a:pt x="32" y="192"/>
                    </a:lnTo>
                    <a:lnTo>
                      <a:pt x="30" y="176"/>
                    </a:lnTo>
                    <a:lnTo>
                      <a:pt x="27" y="160"/>
                    </a:lnTo>
                    <a:lnTo>
                      <a:pt x="23" y="143"/>
                    </a:lnTo>
                    <a:lnTo>
                      <a:pt x="21" y="125"/>
                    </a:lnTo>
                    <a:lnTo>
                      <a:pt x="18" y="107"/>
                    </a:lnTo>
                    <a:lnTo>
                      <a:pt x="15" y="88"/>
                    </a:lnTo>
                    <a:lnTo>
                      <a:pt x="12" y="68"/>
                    </a:lnTo>
                    <a:lnTo>
                      <a:pt x="10" y="48"/>
                    </a:lnTo>
                    <a:lnTo>
                      <a:pt x="8" y="2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7" name="Freeform 2761">
                <a:extLst>
                  <a:ext uri="{FF2B5EF4-FFF2-40B4-BE49-F238E27FC236}">
                    <a16:creationId xmlns:a16="http://schemas.microsoft.com/office/drawing/2014/main" id="{91326DEC-2ED9-4B02-817D-B181AB08F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288"/>
                <a:ext cx="40" cy="216"/>
              </a:xfrm>
              <a:custGeom>
                <a:avLst/>
                <a:gdLst>
                  <a:gd name="T0" fmla="*/ 112 w 120"/>
                  <a:gd name="T1" fmla="*/ 3 h 648"/>
                  <a:gd name="T2" fmla="*/ 107 w 120"/>
                  <a:gd name="T3" fmla="*/ 41 h 648"/>
                  <a:gd name="T4" fmla="*/ 104 w 120"/>
                  <a:gd name="T5" fmla="*/ 82 h 648"/>
                  <a:gd name="T6" fmla="*/ 97 w 120"/>
                  <a:gd name="T7" fmla="*/ 125 h 648"/>
                  <a:gd name="T8" fmla="*/ 90 w 120"/>
                  <a:gd name="T9" fmla="*/ 170 h 648"/>
                  <a:gd name="T10" fmla="*/ 82 w 120"/>
                  <a:gd name="T11" fmla="*/ 216 h 648"/>
                  <a:gd name="T12" fmla="*/ 74 w 120"/>
                  <a:gd name="T13" fmla="*/ 263 h 648"/>
                  <a:gd name="T14" fmla="*/ 65 w 120"/>
                  <a:gd name="T15" fmla="*/ 309 h 648"/>
                  <a:gd name="T16" fmla="*/ 57 w 120"/>
                  <a:gd name="T17" fmla="*/ 355 h 648"/>
                  <a:gd name="T18" fmla="*/ 47 w 120"/>
                  <a:gd name="T19" fmla="*/ 400 h 648"/>
                  <a:gd name="T20" fmla="*/ 38 w 120"/>
                  <a:gd name="T21" fmla="*/ 445 h 648"/>
                  <a:gd name="T22" fmla="*/ 30 w 120"/>
                  <a:gd name="T23" fmla="*/ 487 h 648"/>
                  <a:gd name="T24" fmla="*/ 22 w 120"/>
                  <a:gd name="T25" fmla="*/ 525 h 648"/>
                  <a:gd name="T26" fmla="*/ 14 w 120"/>
                  <a:gd name="T27" fmla="*/ 562 h 648"/>
                  <a:gd name="T28" fmla="*/ 9 w 120"/>
                  <a:gd name="T29" fmla="*/ 594 h 648"/>
                  <a:gd name="T30" fmla="*/ 4 w 120"/>
                  <a:gd name="T31" fmla="*/ 622 h 648"/>
                  <a:gd name="T32" fmla="*/ 0 w 120"/>
                  <a:gd name="T33" fmla="*/ 647 h 648"/>
                  <a:gd name="T34" fmla="*/ 9 w 120"/>
                  <a:gd name="T35" fmla="*/ 637 h 648"/>
                  <a:gd name="T36" fmla="*/ 13 w 120"/>
                  <a:gd name="T37" fmla="*/ 611 h 648"/>
                  <a:gd name="T38" fmla="*/ 19 w 120"/>
                  <a:gd name="T39" fmla="*/ 580 h 648"/>
                  <a:gd name="T40" fmla="*/ 26 w 120"/>
                  <a:gd name="T41" fmla="*/ 546 h 648"/>
                  <a:gd name="T42" fmla="*/ 33 w 120"/>
                  <a:gd name="T43" fmla="*/ 508 h 648"/>
                  <a:gd name="T44" fmla="*/ 41 w 120"/>
                  <a:gd name="T45" fmla="*/ 467 h 648"/>
                  <a:gd name="T46" fmla="*/ 50 w 120"/>
                  <a:gd name="T47" fmla="*/ 424 h 648"/>
                  <a:gd name="T48" fmla="*/ 58 w 120"/>
                  <a:gd name="T49" fmla="*/ 380 h 648"/>
                  <a:gd name="T50" fmla="*/ 68 w 120"/>
                  <a:gd name="T51" fmla="*/ 334 h 648"/>
                  <a:gd name="T52" fmla="*/ 76 w 120"/>
                  <a:gd name="T53" fmla="*/ 287 h 648"/>
                  <a:gd name="T54" fmla="*/ 85 w 120"/>
                  <a:gd name="T55" fmla="*/ 241 h 648"/>
                  <a:gd name="T56" fmla="*/ 94 w 120"/>
                  <a:gd name="T57" fmla="*/ 195 h 648"/>
                  <a:gd name="T58" fmla="*/ 101 w 120"/>
                  <a:gd name="T59" fmla="*/ 150 h 648"/>
                  <a:gd name="T60" fmla="*/ 107 w 120"/>
                  <a:gd name="T61" fmla="*/ 105 h 648"/>
                  <a:gd name="T62" fmla="*/ 113 w 120"/>
                  <a:gd name="T63" fmla="*/ 63 h 648"/>
                  <a:gd name="T64" fmla="*/ 119 w 120"/>
                  <a:gd name="T65" fmla="*/ 22 h 648"/>
                  <a:gd name="T66" fmla="*/ 113 w 120"/>
                  <a:gd name="T67" fmla="*/ 1 h 648"/>
                  <a:gd name="T68" fmla="*/ 119 w 120"/>
                  <a:gd name="T69" fmla="*/ 1 h 648"/>
                  <a:gd name="T70" fmla="*/ 113 w 120"/>
                  <a:gd name="T71" fmla="*/ 1 h 648"/>
                  <a:gd name="T72" fmla="*/ 119 w 120"/>
                  <a:gd name="T73" fmla="*/ 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648">
                    <a:moveTo>
                      <a:pt x="119" y="5"/>
                    </a:moveTo>
                    <a:lnTo>
                      <a:pt x="112" y="3"/>
                    </a:lnTo>
                    <a:lnTo>
                      <a:pt x="111" y="22"/>
                    </a:lnTo>
                    <a:lnTo>
                      <a:pt x="107" y="41"/>
                    </a:lnTo>
                    <a:lnTo>
                      <a:pt x="106" y="61"/>
                    </a:lnTo>
                    <a:lnTo>
                      <a:pt x="104" y="82"/>
                    </a:lnTo>
                    <a:lnTo>
                      <a:pt x="101" y="104"/>
                    </a:lnTo>
                    <a:lnTo>
                      <a:pt x="97" y="125"/>
                    </a:lnTo>
                    <a:lnTo>
                      <a:pt x="94" y="149"/>
                    </a:lnTo>
                    <a:lnTo>
                      <a:pt x="90" y="170"/>
                    </a:lnTo>
                    <a:lnTo>
                      <a:pt x="86" y="194"/>
                    </a:lnTo>
                    <a:lnTo>
                      <a:pt x="82" y="216"/>
                    </a:lnTo>
                    <a:lnTo>
                      <a:pt x="78" y="240"/>
                    </a:lnTo>
                    <a:lnTo>
                      <a:pt x="74" y="263"/>
                    </a:lnTo>
                    <a:lnTo>
                      <a:pt x="69" y="286"/>
                    </a:lnTo>
                    <a:lnTo>
                      <a:pt x="65" y="309"/>
                    </a:lnTo>
                    <a:lnTo>
                      <a:pt x="60" y="333"/>
                    </a:lnTo>
                    <a:lnTo>
                      <a:pt x="57" y="355"/>
                    </a:lnTo>
                    <a:lnTo>
                      <a:pt x="51" y="378"/>
                    </a:lnTo>
                    <a:lnTo>
                      <a:pt x="47" y="400"/>
                    </a:lnTo>
                    <a:lnTo>
                      <a:pt x="44" y="424"/>
                    </a:lnTo>
                    <a:lnTo>
                      <a:pt x="38" y="445"/>
                    </a:lnTo>
                    <a:lnTo>
                      <a:pt x="33" y="465"/>
                    </a:lnTo>
                    <a:lnTo>
                      <a:pt x="30" y="487"/>
                    </a:lnTo>
                    <a:lnTo>
                      <a:pt x="26" y="506"/>
                    </a:lnTo>
                    <a:lnTo>
                      <a:pt x="22" y="525"/>
                    </a:lnTo>
                    <a:lnTo>
                      <a:pt x="19" y="544"/>
                    </a:lnTo>
                    <a:lnTo>
                      <a:pt x="14" y="562"/>
                    </a:lnTo>
                    <a:lnTo>
                      <a:pt x="12" y="577"/>
                    </a:lnTo>
                    <a:lnTo>
                      <a:pt x="9" y="594"/>
                    </a:lnTo>
                    <a:lnTo>
                      <a:pt x="7" y="609"/>
                    </a:lnTo>
                    <a:lnTo>
                      <a:pt x="4" y="622"/>
                    </a:lnTo>
                    <a:lnTo>
                      <a:pt x="2" y="636"/>
                    </a:lnTo>
                    <a:lnTo>
                      <a:pt x="0" y="647"/>
                    </a:lnTo>
                    <a:lnTo>
                      <a:pt x="8" y="648"/>
                    </a:lnTo>
                    <a:lnTo>
                      <a:pt x="9" y="637"/>
                    </a:lnTo>
                    <a:lnTo>
                      <a:pt x="11" y="623"/>
                    </a:lnTo>
                    <a:lnTo>
                      <a:pt x="13" y="611"/>
                    </a:lnTo>
                    <a:lnTo>
                      <a:pt x="15" y="596"/>
                    </a:lnTo>
                    <a:lnTo>
                      <a:pt x="19" y="580"/>
                    </a:lnTo>
                    <a:lnTo>
                      <a:pt x="22" y="563"/>
                    </a:lnTo>
                    <a:lnTo>
                      <a:pt x="26" y="546"/>
                    </a:lnTo>
                    <a:lnTo>
                      <a:pt x="29" y="527"/>
                    </a:lnTo>
                    <a:lnTo>
                      <a:pt x="33" y="508"/>
                    </a:lnTo>
                    <a:lnTo>
                      <a:pt x="37" y="488"/>
                    </a:lnTo>
                    <a:lnTo>
                      <a:pt x="41" y="467"/>
                    </a:lnTo>
                    <a:lnTo>
                      <a:pt x="46" y="446"/>
                    </a:lnTo>
                    <a:lnTo>
                      <a:pt x="50" y="424"/>
                    </a:lnTo>
                    <a:lnTo>
                      <a:pt x="55" y="402"/>
                    </a:lnTo>
                    <a:lnTo>
                      <a:pt x="58" y="380"/>
                    </a:lnTo>
                    <a:lnTo>
                      <a:pt x="63" y="356"/>
                    </a:lnTo>
                    <a:lnTo>
                      <a:pt x="68" y="334"/>
                    </a:lnTo>
                    <a:lnTo>
                      <a:pt x="72" y="310"/>
                    </a:lnTo>
                    <a:lnTo>
                      <a:pt x="76" y="287"/>
                    </a:lnTo>
                    <a:lnTo>
                      <a:pt x="82" y="264"/>
                    </a:lnTo>
                    <a:lnTo>
                      <a:pt x="85" y="241"/>
                    </a:lnTo>
                    <a:lnTo>
                      <a:pt x="88" y="217"/>
                    </a:lnTo>
                    <a:lnTo>
                      <a:pt x="94" y="195"/>
                    </a:lnTo>
                    <a:lnTo>
                      <a:pt x="97" y="171"/>
                    </a:lnTo>
                    <a:lnTo>
                      <a:pt x="101" y="150"/>
                    </a:lnTo>
                    <a:lnTo>
                      <a:pt x="104" y="128"/>
                    </a:lnTo>
                    <a:lnTo>
                      <a:pt x="107" y="105"/>
                    </a:lnTo>
                    <a:lnTo>
                      <a:pt x="111" y="83"/>
                    </a:lnTo>
                    <a:lnTo>
                      <a:pt x="113" y="63"/>
                    </a:lnTo>
                    <a:lnTo>
                      <a:pt x="115" y="42"/>
                    </a:lnTo>
                    <a:lnTo>
                      <a:pt x="119" y="22"/>
                    </a:lnTo>
                    <a:lnTo>
                      <a:pt x="120" y="3"/>
                    </a:lnTo>
                    <a:lnTo>
                      <a:pt x="113" y="1"/>
                    </a:lnTo>
                    <a:lnTo>
                      <a:pt x="120" y="3"/>
                    </a:lnTo>
                    <a:lnTo>
                      <a:pt x="119" y="1"/>
                    </a:lnTo>
                    <a:lnTo>
                      <a:pt x="115" y="0"/>
                    </a:lnTo>
                    <a:lnTo>
                      <a:pt x="113" y="1"/>
                    </a:lnTo>
                    <a:lnTo>
                      <a:pt x="112" y="3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8" name="Freeform 2762">
                <a:extLst>
                  <a:ext uri="{FF2B5EF4-FFF2-40B4-BE49-F238E27FC236}">
                    <a16:creationId xmlns:a16="http://schemas.microsoft.com/office/drawing/2014/main" id="{22546E01-64D2-4A0B-B2EA-D8DFF5E1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289"/>
                <a:ext cx="103" cy="67"/>
              </a:xfrm>
              <a:custGeom>
                <a:avLst/>
                <a:gdLst>
                  <a:gd name="T0" fmla="*/ 5 w 310"/>
                  <a:gd name="T1" fmla="*/ 200 h 200"/>
                  <a:gd name="T2" fmla="*/ 25 w 310"/>
                  <a:gd name="T3" fmla="*/ 191 h 200"/>
                  <a:gd name="T4" fmla="*/ 45 w 310"/>
                  <a:gd name="T5" fmla="*/ 183 h 200"/>
                  <a:gd name="T6" fmla="*/ 64 w 310"/>
                  <a:gd name="T7" fmla="*/ 175 h 200"/>
                  <a:gd name="T8" fmla="*/ 83 w 310"/>
                  <a:gd name="T9" fmla="*/ 168 h 200"/>
                  <a:gd name="T10" fmla="*/ 101 w 310"/>
                  <a:gd name="T11" fmla="*/ 159 h 200"/>
                  <a:gd name="T12" fmla="*/ 120 w 310"/>
                  <a:gd name="T13" fmla="*/ 151 h 200"/>
                  <a:gd name="T14" fmla="*/ 138 w 310"/>
                  <a:gd name="T15" fmla="*/ 142 h 200"/>
                  <a:gd name="T16" fmla="*/ 156 w 310"/>
                  <a:gd name="T17" fmla="*/ 134 h 200"/>
                  <a:gd name="T18" fmla="*/ 175 w 310"/>
                  <a:gd name="T19" fmla="*/ 125 h 200"/>
                  <a:gd name="T20" fmla="*/ 193 w 310"/>
                  <a:gd name="T21" fmla="*/ 112 h 200"/>
                  <a:gd name="T22" fmla="*/ 212 w 310"/>
                  <a:gd name="T23" fmla="*/ 100 h 200"/>
                  <a:gd name="T24" fmla="*/ 231 w 310"/>
                  <a:gd name="T25" fmla="*/ 84 h 200"/>
                  <a:gd name="T26" fmla="*/ 249 w 310"/>
                  <a:gd name="T27" fmla="*/ 68 h 200"/>
                  <a:gd name="T28" fmla="*/ 270 w 310"/>
                  <a:gd name="T29" fmla="*/ 48 h 200"/>
                  <a:gd name="T30" fmla="*/ 289 w 310"/>
                  <a:gd name="T31" fmla="*/ 27 h 200"/>
                  <a:gd name="T32" fmla="*/ 310 w 310"/>
                  <a:gd name="T33" fmla="*/ 3 h 200"/>
                  <a:gd name="T34" fmla="*/ 304 w 310"/>
                  <a:gd name="T35" fmla="*/ 0 h 200"/>
                  <a:gd name="T36" fmla="*/ 284 w 310"/>
                  <a:gd name="T37" fmla="*/ 24 h 200"/>
                  <a:gd name="T38" fmla="*/ 264 w 310"/>
                  <a:gd name="T39" fmla="*/ 44 h 200"/>
                  <a:gd name="T40" fmla="*/ 246 w 310"/>
                  <a:gd name="T41" fmla="*/ 63 h 200"/>
                  <a:gd name="T42" fmla="*/ 227 w 310"/>
                  <a:gd name="T43" fmla="*/ 79 h 200"/>
                  <a:gd name="T44" fmla="*/ 208 w 310"/>
                  <a:gd name="T45" fmla="*/ 94 h 200"/>
                  <a:gd name="T46" fmla="*/ 189 w 310"/>
                  <a:gd name="T47" fmla="*/ 107 h 200"/>
                  <a:gd name="T48" fmla="*/ 172 w 310"/>
                  <a:gd name="T49" fmla="*/ 118 h 200"/>
                  <a:gd name="T50" fmla="*/ 154 w 310"/>
                  <a:gd name="T51" fmla="*/ 128 h 200"/>
                  <a:gd name="T52" fmla="*/ 136 w 310"/>
                  <a:gd name="T53" fmla="*/ 137 h 200"/>
                  <a:gd name="T54" fmla="*/ 117 w 310"/>
                  <a:gd name="T55" fmla="*/ 145 h 200"/>
                  <a:gd name="T56" fmla="*/ 99 w 310"/>
                  <a:gd name="T57" fmla="*/ 153 h 200"/>
                  <a:gd name="T58" fmla="*/ 80 w 310"/>
                  <a:gd name="T59" fmla="*/ 160 h 200"/>
                  <a:gd name="T60" fmla="*/ 62 w 310"/>
                  <a:gd name="T61" fmla="*/ 168 h 200"/>
                  <a:gd name="T62" fmla="*/ 42 w 310"/>
                  <a:gd name="T63" fmla="*/ 176 h 200"/>
                  <a:gd name="T64" fmla="*/ 23 w 310"/>
                  <a:gd name="T65" fmla="*/ 184 h 200"/>
                  <a:gd name="T66" fmla="*/ 2 w 310"/>
                  <a:gd name="T67" fmla="*/ 193 h 200"/>
                  <a:gd name="T68" fmla="*/ 0 w 310"/>
                  <a:gd name="T69" fmla="*/ 195 h 200"/>
                  <a:gd name="T70" fmla="*/ 0 w 310"/>
                  <a:gd name="T71" fmla="*/ 197 h 200"/>
                  <a:gd name="T72" fmla="*/ 2 w 310"/>
                  <a:gd name="T73" fmla="*/ 200 h 200"/>
                  <a:gd name="T74" fmla="*/ 5 w 310"/>
                  <a:gd name="T75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0" h="200">
                    <a:moveTo>
                      <a:pt x="5" y="200"/>
                    </a:moveTo>
                    <a:lnTo>
                      <a:pt x="25" y="191"/>
                    </a:lnTo>
                    <a:lnTo>
                      <a:pt x="45" y="183"/>
                    </a:lnTo>
                    <a:lnTo>
                      <a:pt x="64" y="175"/>
                    </a:lnTo>
                    <a:lnTo>
                      <a:pt x="83" y="168"/>
                    </a:lnTo>
                    <a:lnTo>
                      <a:pt x="101" y="159"/>
                    </a:lnTo>
                    <a:lnTo>
                      <a:pt x="120" y="151"/>
                    </a:lnTo>
                    <a:lnTo>
                      <a:pt x="138" y="142"/>
                    </a:lnTo>
                    <a:lnTo>
                      <a:pt x="156" y="134"/>
                    </a:lnTo>
                    <a:lnTo>
                      <a:pt x="175" y="125"/>
                    </a:lnTo>
                    <a:lnTo>
                      <a:pt x="193" y="112"/>
                    </a:lnTo>
                    <a:lnTo>
                      <a:pt x="212" y="100"/>
                    </a:lnTo>
                    <a:lnTo>
                      <a:pt x="231" y="84"/>
                    </a:lnTo>
                    <a:lnTo>
                      <a:pt x="249" y="68"/>
                    </a:lnTo>
                    <a:lnTo>
                      <a:pt x="270" y="48"/>
                    </a:lnTo>
                    <a:lnTo>
                      <a:pt x="289" y="27"/>
                    </a:lnTo>
                    <a:lnTo>
                      <a:pt x="310" y="3"/>
                    </a:lnTo>
                    <a:lnTo>
                      <a:pt x="304" y="0"/>
                    </a:lnTo>
                    <a:lnTo>
                      <a:pt x="284" y="24"/>
                    </a:lnTo>
                    <a:lnTo>
                      <a:pt x="264" y="44"/>
                    </a:lnTo>
                    <a:lnTo>
                      <a:pt x="246" y="63"/>
                    </a:lnTo>
                    <a:lnTo>
                      <a:pt x="227" y="79"/>
                    </a:lnTo>
                    <a:lnTo>
                      <a:pt x="208" y="94"/>
                    </a:lnTo>
                    <a:lnTo>
                      <a:pt x="189" y="107"/>
                    </a:lnTo>
                    <a:lnTo>
                      <a:pt x="172" y="118"/>
                    </a:lnTo>
                    <a:lnTo>
                      <a:pt x="154" y="128"/>
                    </a:lnTo>
                    <a:lnTo>
                      <a:pt x="136" y="137"/>
                    </a:lnTo>
                    <a:lnTo>
                      <a:pt x="117" y="145"/>
                    </a:lnTo>
                    <a:lnTo>
                      <a:pt x="99" y="153"/>
                    </a:lnTo>
                    <a:lnTo>
                      <a:pt x="80" y="160"/>
                    </a:lnTo>
                    <a:lnTo>
                      <a:pt x="62" y="168"/>
                    </a:lnTo>
                    <a:lnTo>
                      <a:pt x="42" y="176"/>
                    </a:lnTo>
                    <a:lnTo>
                      <a:pt x="23" y="184"/>
                    </a:lnTo>
                    <a:lnTo>
                      <a:pt x="2" y="193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2" y="200"/>
                    </a:lnTo>
                    <a:lnTo>
                      <a:pt x="5" y="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9" name="Freeform 2763">
                <a:extLst>
                  <a:ext uri="{FF2B5EF4-FFF2-40B4-BE49-F238E27FC236}">
                    <a16:creationId xmlns:a16="http://schemas.microsoft.com/office/drawing/2014/main" id="{48413600-1547-44B3-8871-E496DC753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109"/>
                <a:ext cx="376" cy="258"/>
              </a:xfrm>
              <a:custGeom>
                <a:avLst/>
                <a:gdLst>
                  <a:gd name="T0" fmla="*/ 1113 w 1127"/>
                  <a:gd name="T1" fmla="*/ 593 h 774"/>
                  <a:gd name="T2" fmla="*/ 1091 w 1127"/>
                  <a:gd name="T3" fmla="*/ 559 h 774"/>
                  <a:gd name="T4" fmla="*/ 1062 w 1127"/>
                  <a:gd name="T5" fmla="*/ 530 h 774"/>
                  <a:gd name="T6" fmla="*/ 1032 w 1127"/>
                  <a:gd name="T7" fmla="*/ 506 h 774"/>
                  <a:gd name="T8" fmla="*/ 1001 w 1127"/>
                  <a:gd name="T9" fmla="*/ 489 h 774"/>
                  <a:gd name="T10" fmla="*/ 949 w 1127"/>
                  <a:gd name="T11" fmla="*/ 485 h 774"/>
                  <a:gd name="T12" fmla="*/ 862 w 1127"/>
                  <a:gd name="T13" fmla="*/ 493 h 774"/>
                  <a:gd name="T14" fmla="*/ 795 w 1127"/>
                  <a:gd name="T15" fmla="*/ 509 h 774"/>
                  <a:gd name="T16" fmla="*/ 738 w 1127"/>
                  <a:gd name="T17" fmla="*/ 533 h 774"/>
                  <a:gd name="T18" fmla="*/ 683 w 1127"/>
                  <a:gd name="T19" fmla="*/ 568 h 774"/>
                  <a:gd name="T20" fmla="*/ 625 w 1127"/>
                  <a:gd name="T21" fmla="*/ 613 h 774"/>
                  <a:gd name="T22" fmla="*/ 557 w 1127"/>
                  <a:gd name="T23" fmla="*/ 658 h 774"/>
                  <a:gd name="T24" fmla="*/ 480 w 1127"/>
                  <a:gd name="T25" fmla="*/ 697 h 774"/>
                  <a:gd name="T26" fmla="*/ 399 w 1127"/>
                  <a:gd name="T27" fmla="*/ 733 h 774"/>
                  <a:gd name="T28" fmla="*/ 323 w 1127"/>
                  <a:gd name="T29" fmla="*/ 758 h 774"/>
                  <a:gd name="T30" fmla="*/ 258 w 1127"/>
                  <a:gd name="T31" fmla="*/ 771 h 774"/>
                  <a:gd name="T32" fmla="*/ 211 w 1127"/>
                  <a:gd name="T33" fmla="*/ 773 h 774"/>
                  <a:gd name="T34" fmla="*/ 159 w 1127"/>
                  <a:gd name="T35" fmla="*/ 764 h 774"/>
                  <a:gd name="T36" fmla="*/ 105 w 1127"/>
                  <a:gd name="T37" fmla="*/ 737 h 774"/>
                  <a:gd name="T38" fmla="*/ 56 w 1127"/>
                  <a:gd name="T39" fmla="*/ 691 h 774"/>
                  <a:gd name="T40" fmla="*/ 20 w 1127"/>
                  <a:gd name="T41" fmla="*/ 617 h 774"/>
                  <a:gd name="T42" fmla="*/ 5 w 1127"/>
                  <a:gd name="T43" fmla="*/ 537 h 774"/>
                  <a:gd name="T44" fmla="*/ 1 w 1127"/>
                  <a:gd name="T45" fmla="*/ 487 h 774"/>
                  <a:gd name="T46" fmla="*/ 0 w 1127"/>
                  <a:gd name="T47" fmla="*/ 433 h 774"/>
                  <a:gd name="T48" fmla="*/ 0 w 1127"/>
                  <a:gd name="T49" fmla="*/ 377 h 774"/>
                  <a:gd name="T50" fmla="*/ 2 w 1127"/>
                  <a:gd name="T51" fmla="*/ 321 h 774"/>
                  <a:gd name="T52" fmla="*/ 8 w 1127"/>
                  <a:gd name="T53" fmla="*/ 266 h 774"/>
                  <a:gd name="T54" fmla="*/ 16 w 1127"/>
                  <a:gd name="T55" fmla="*/ 214 h 774"/>
                  <a:gd name="T56" fmla="*/ 26 w 1127"/>
                  <a:gd name="T57" fmla="*/ 165 h 774"/>
                  <a:gd name="T58" fmla="*/ 41 w 1127"/>
                  <a:gd name="T59" fmla="*/ 125 h 774"/>
                  <a:gd name="T60" fmla="*/ 58 w 1127"/>
                  <a:gd name="T61" fmla="*/ 90 h 774"/>
                  <a:gd name="T62" fmla="*/ 80 w 1127"/>
                  <a:gd name="T63" fmla="*/ 67 h 774"/>
                  <a:gd name="T64" fmla="*/ 113 w 1127"/>
                  <a:gd name="T65" fmla="*/ 48 h 774"/>
                  <a:gd name="T66" fmla="*/ 162 w 1127"/>
                  <a:gd name="T67" fmla="*/ 31 h 774"/>
                  <a:gd name="T68" fmla="*/ 221 w 1127"/>
                  <a:gd name="T69" fmla="*/ 20 h 774"/>
                  <a:gd name="T70" fmla="*/ 287 w 1127"/>
                  <a:gd name="T71" fmla="*/ 11 h 774"/>
                  <a:gd name="T72" fmla="*/ 358 w 1127"/>
                  <a:gd name="T73" fmla="*/ 4 h 774"/>
                  <a:gd name="T74" fmla="*/ 431 w 1127"/>
                  <a:gd name="T75" fmla="*/ 2 h 774"/>
                  <a:gd name="T76" fmla="*/ 505 w 1127"/>
                  <a:gd name="T77" fmla="*/ 0 h 774"/>
                  <a:gd name="T78" fmla="*/ 574 w 1127"/>
                  <a:gd name="T79" fmla="*/ 2 h 774"/>
                  <a:gd name="T80" fmla="*/ 638 w 1127"/>
                  <a:gd name="T81" fmla="*/ 7 h 774"/>
                  <a:gd name="T82" fmla="*/ 694 w 1127"/>
                  <a:gd name="T83" fmla="*/ 14 h 774"/>
                  <a:gd name="T84" fmla="*/ 739 w 1127"/>
                  <a:gd name="T85" fmla="*/ 24 h 774"/>
                  <a:gd name="T86" fmla="*/ 834 w 1127"/>
                  <a:gd name="T87" fmla="*/ 7 h 774"/>
                  <a:gd name="T88" fmla="*/ 913 w 1127"/>
                  <a:gd name="T89" fmla="*/ 18 h 774"/>
                  <a:gd name="T90" fmla="*/ 977 w 1127"/>
                  <a:gd name="T91" fmla="*/ 52 h 774"/>
                  <a:gd name="T92" fmla="*/ 1027 w 1127"/>
                  <a:gd name="T93" fmla="*/ 105 h 774"/>
                  <a:gd name="T94" fmla="*/ 1064 w 1127"/>
                  <a:gd name="T95" fmla="*/ 173 h 774"/>
                  <a:gd name="T96" fmla="*/ 1093 w 1127"/>
                  <a:gd name="T97" fmla="*/ 249 h 774"/>
                  <a:gd name="T98" fmla="*/ 1110 w 1127"/>
                  <a:gd name="T99" fmla="*/ 332 h 774"/>
                  <a:gd name="T100" fmla="*/ 1122 w 1127"/>
                  <a:gd name="T101" fmla="*/ 418 h 774"/>
                  <a:gd name="T102" fmla="*/ 1126 w 1127"/>
                  <a:gd name="T103" fmla="*/ 497 h 774"/>
                  <a:gd name="T104" fmla="*/ 1126 w 1127"/>
                  <a:gd name="T105" fmla="*/ 57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7" h="774">
                    <a:moveTo>
                      <a:pt x="1126" y="613"/>
                    </a:moveTo>
                    <a:lnTo>
                      <a:pt x="1120" y="603"/>
                    </a:lnTo>
                    <a:lnTo>
                      <a:pt x="1113" y="593"/>
                    </a:lnTo>
                    <a:lnTo>
                      <a:pt x="1107" y="580"/>
                    </a:lnTo>
                    <a:lnTo>
                      <a:pt x="1099" y="569"/>
                    </a:lnTo>
                    <a:lnTo>
                      <a:pt x="1091" y="559"/>
                    </a:lnTo>
                    <a:lnTo>
                      <a:pt x="1081" y="549"/>
                    </a:lnTo>
                    <a:lnTo>
                      <a:pt x="1072" y="540"/>
                    </a:lnTo>
                    <a:lnTo>
                      <a:pt x="1062" y="530"/>
                    </a:lnTo>
                    <a:lnTo>
                      <a:pt x="1052" y="521"/>
                    </a:lnTo>
                    <a:lnTo>
                      <a:pt x="1043" y="513"/>
                    </a:lnTo>
                    <a:lnTo>
                      <a:pt x="1032" y="506"/>
                    </a:lnTo>
                    <a:lnTo>
                      <a:pt x="1022" y="500"/>
                    </a:lnTo>
                    <a:lnTo>
                      <a:pt x="1011" y="494"/>
                    </a:lnTo>
                    <a:lnTo>
                      <a:pt x="1001" y="489"/>
                    </a:lnTo>
                    <a:lnTo>
                      <a:pt x="992" y="487"/>
                    </a:lnTo>
                    <a:lnTo>
                      <a:pt x="982" y="485"/>
                    </a:lnTo>
                    <a:lnTo>
                      <a:pt x="949" y="485"/>
                    </a:lnTo>
                    <a:lnTo>
                      <a:pt x="917" y="487"/>
                    </a:lnTo>
                    <a:lnTo>
                      <a:pt x="889" y="489"/>
                    </a:lnTo>
                    <a:lnTo>
                      <a:pt x="862" y="493"/>
                    </a:lnTo>
                    <a:lnTo>
                      <a:pt x="839" y="496"/>
                    </a:lnTo>
                    <a:lnTo>
                      <a:pt x="815" y="502"/>
                    </a:lnTo>
                    <a:lnTo>
                      <a:pt x="795" y="509"/>
                    </a:lnTo>
                    <a:lnTo>
                      <a:pt x="775" y="516"/>
                    </a:lnTo>
                    <a:lnTo>
                      <a:pt x="755" y="524"/>
                    </a:lnTo>
                    <a:lnTo>
                      <a:pt x="738" y="533"/>
                    </a:lnTo>
                    <a:lnTo>
                      <a:pt x="720" y="544"/>
                    </a:lnTo>
                    <a:lnTo>
                      <a:pt x="701" y="557"/>
                    </a:lnTo>
                    <a:lnTo>
                      <a:pt x="683" y="568"/>
                    </a:lnTo>
                    <a:lnTo>
                      <a:pt x="665" y="583"/>
                    </a:lnTo>
                    <a:lnTo>
                      <a:pt x="645" y="597"/>
                    </a:lnTo>
                    <a:lnTo>
                      <a:pt x="625" y="613"/>
                    </a:lnTo>
                    <a:lnTo>
                      <a:pt x="603" y="629"/>
                    </a:lnTo>
                    <a:lnTo>
                      <a:pt x="581" y="643"/>
                    </a:lnTo>
                    <a:lnTo>
                      <a:pt x="557" y="658"/>
                    </a:lnTo>
                    <a:lnTo>
                      <a:pt x="533" y="671"/>
                    </a:lnTo>
                    <a:lnTo>
                      <a:pt x="507" y="685"/>
                    </a:lnTo>
                    <a:lnTo>
                      <a:pt x="480" y="697"/>
                    </a:lnTo>
                    <a:lnTo>
                      <a:pt x="452" y="710"/>
                    </a:lnTo>
                    <a:lnTo>
                      <a:pt x="426" y="722"/>
                    </a:lnTo>
                    <a:lnTo>
                      <a:pt x="399" y="733"/>
                    </a:lnTo>
                    <a:lnTo>
                      <a:pt x="373" y="742"/>
                    </a:lnTo>
                    <a:lnTo>
                      <a:pt x="348" y="750"/>
                    </a:lnTo>
                    <a:lnTo>
                      <a:pt x="323" y="758"/>
                    </a:lnTo>
                    <a:lnTo>
                      <a:pt x="300" y="764"/>
                    </a:lnTo>
                    <a:lnTo>
                      <a:pt x="278" y="769"/>
                    </a:lnTo>
                    <a:lnTo>
                      <a:pt x="258" y="771"/>
                    </a:lnTo>
                    <a:lnTo>
                      <a:pt x="241" y="773"/>
                    </a:lnTo>
                    <a:lnTo>
                      <a:pt x="225" y="774"/>
                    </a:lnTo>
                    <a:lnTo>
                      <a:pt x="211" y="773"/>
                    </a:lnTo>
                    <a:lnTo>
                      <a:pt x="195" y="771"/>
                    </a:lnTo>
                    <a:lnTo>
                      <a:pt x="176" y="769"/>
                    </a:lnTo>
                    <a:lnTo>
                      <a:pt x="159" y="764"/>
                    </a:lnTo>
                    <a:lnTo>
                      <a:pt x="140" y="756"/>
                    </a:lnTo>
                    <a:lnTo>
                      <a:pt x="122" y="747"/>
                    </a:lnTo>
                    <a:lnTo>
                      <a:pt x="105" y="737"/>
                    </a:lnTo>
                    <a:lnTo>
                      <a:pt x="87" y="725"/>
                    </a:lnTo>
                    <a:lnTo>
                      <a:pt x="72" y="709"/>
                    </a:lnTo>
                    <a:lnTo>
                      <a:pt x="56" y="691"/>
                    </a:lnTo>
                    <a:lnTo>
                      <a:pt x="42" y="669"/>
                    </a:lnTo>
                    <a:lnTo>
                      <a:pt x="30" y="644"/>
                    </a:lnTo>
                    <a:lnTo>
                      <a:pt x="20" y="617"/>
                    </a:lnTo>
                    <a:lnTo>
                      <a:pt x="12" y="587"/>
                    </a:lnTo>
                    <a:lnTo>
                      <a:pt x="7" y="552"/>
                    </a:lnTo>
                    <a:lnTo>
                      <a:pt x="5" y="537"/>
                    </a:lnTo>
                    <a:lnTo>
                      <a:pt x="4" y="521"/>
                    </a:lnTo>
                    <a:lnTo>
                      <a:pt x="2" y="504"/>
                    </a:lnTo>
                    <a:lnTo>
                      <a:pt x="1" y="487"/>
                    </a:lnTo>
                    <a:lnTo>
                      <a:pt x="0" y="470"/>
                    </a:lnTo>
                    <a:lnTo>
                      <a:pt x="0" y="451"/>
                    </a:lnTo>
                    <a:lnTo>
                      <a:pt x="0" y="433"/>
                    </a:lnTo>
                    <a:lnTo>
                      <a:pt x="0" y="415"/>
                    </a:lnTo>
                    <a:lnTo>
                      <a:pt x="0" y="396"/>
                    </a:lnTo>
                    <a:lnTo>
                      <a:pt x="0" y="377"/>
                    </a:lnTo>
                    <a:lnTo>
                      <a:pt x="0" y="359"/>
                    </a:lnTo>
                    <a:lnTo>
                      <a:pt x="1" y="340"/>
                    </a:lnTo>
                    <a:lnTo>
                      <a:pt x="2" y="321"/>
                    </a:lnTo>
                    <a:lnTo>
                      <a:pt x="4" y="302"/>
                    </a:lnTo>
                    <a:lnTo>
                      <a:pt x="5" y="284"/>
                    </a:lnTo>
                    <a:lnTo>
                      <a:pt x="8" y="266"/>
                    </a:lnTo>
                    <a:lnTo>
                      <a:pt x="10" y="247"/>
                    </a:lnTo>
                    <a:lnTo>
                      <a:pt x="13" y="230"/>
                    </a:lnTo>
                    <a:lnTo>
                      <a:pt x="16" y="214"/>
                    </a:lnTo>
                    <a:lnTo>
                      <a:pt x="19" y="197"/>
                    </a:lnTo>
                    <a:lnTo>
                      <a:pt x="23" y="181"/>
                    </a:lnTo>
                    <a:lnTo>
                      <a:pt x="26" y="165"/>
                    </a:lnTo>
                    <a:lnTo>
                      <a:pt x="30" y="151"/>
                    </a:lnTo>
                    <a:lnTo>
                      <a:pt x="36" y="137"/>
                    </a:lnTo>
                    <a:lnTo>
                      <a:pt x="41" y="125"/>
                    </a:lnTo>
                    <a:lnTo>
                      <a:pt x="47" y="111"/>
                    </a:lnTo>
                    <a:lnTo>
                      <a:pt x="53" y="100"/>
                    </a:lnTo>
                    <a:lnTo>
                      <a:pt x="58" y="90"/>
                    </a:lnTo>
                    <a:lnTo>
                      <a:pt x="66" y="81"/>
                    </a:lnTo>
                    <a:lnTo>
                      <a:pt x="73" y="73"/>
                    </a:lnTo>
                    <a:lnTo>
                      <a:pt x="80" y="67"/>
                    </a:lnTo>
                    <a:lnTo>
                      <a:pt x="87" y="61"/>
                    </a:lnTo>
                    <a:lnTo>
                      <a:pt x="100" y="54"/>
                    </a:lnTo>
                    <a:lnTo>
                      <a:pt x="113" y="48"/>
                    </a:lnTo>
                    <a:lnTo>
                      <a:pt x="128" y="42"/>
                    </a:lnTo>
                    <a:lnTo>
                      <a:pt x="145" y="36"/>
                    </a:lnTo>
                    <a:lnTo>
                      <a:pt x="162" y="31"/>
                    </a:lnTo>
                    <a:lnTo>
                      <a:pt x="180" y="27"/>
                    </a:lnTo>
                    <a:lnTo>
                      <a:pt x="199" y="23"/>
                    </a:lnTo>
                    <a:lnTo>
                      <a:pt x="221" y="20"/>
                    </a:lnTo>
                    <a:lnTo>
                      <a:pt x="242" y="16"/>
                    </a:lnTo>
                    <a:lnTo>
                      <a:pt x="265" y="13"/>
                    </a:lnTo>
                    <a:lnTo>
                      <a:pt x="287" y="11"/>
                    </a:lnTo>
                    <a:lnTo>
                      <a:pt x="311" y="7"/>
                    </a:lnTo>
                    <a:lnTo>
                      <a:pt x="333" y="5"/>
                    </a:lnTo>
                    <a:lnTo>
                      <a:pt x="358" y="4"/>
                    </a:lnTo>
                    <a:lnTo>
                      <a:pt x="382" y="2"/>
                    </a:lnTo>
                    <a:lnTo>
                      <a:pt x="407" y="2"/>
                    </a:lnTo>
                    <a:lnTo>
                      <a:pt x="431" y="2"/>
                    </a:lnTo>
                    <a:lnTo>
                      <a:pt x="455" y="0"/>
                    </a:lnTo>
                    <a:lnTo>
                      <a:pt x="480" y="0"/>
                    </a:lnTo>
                    <a:lnTo>
                      <a:pt x="505" y="0"/>
                    </a:lnTo>
                    <a:lnTo>
                      <a:pt x="527" y="2"/>
                    </a:lnTo>
                    <a:lnTo>
                      <a:pt x="551" y="2"/>
                    </a:lnTo>
                    <a:lnTo>
                      <a:pt x="574" y="2"/>
                    </a:lnTo>
                    <a:lnTo>
                      <a:pt x="596" y="4"/>
                    </a:lnTo>
                    <a:lnTo>
                      <a:pt x="618" y="6"/>
                    </a:lnTo>
                    <a:lnTo>
                      <a:pt x="638" y="7"/>
                    </a:lnTo>
                    <a:lnTo>
                      <a:pt x="658" y="9"/>
                    </a:lnTo>
                    <a:lnTo>
                      <a:pt x="676" y="12"/>
                    </a:lnTo>
                    <a:lnTo>
                      <a:pt x="694" y="14"/>
                    </a:lnTo>
                    <a:lnTo>
                      <a:pt x="710" y="17"/>
                    </a:lnTo>
                    <a:lnTo>
                      <a:pt x="725" y="21"/>
                    </a:lnTo>
                    <a:lnTo>
                      <a:pt x="739" y="24"/>
                    </a:lnTo>
                    <a:lnTo>
                      <a:pt x="773" y="15"/>
                    </a:lnTo>
                    <a:lnTo>
                      <a:pt x="804" y="9"/>
                    </a:lnTo>
                    <a:lnTo>
                      <a:pt x="834" y="7"/>
                    </a:lnTo>
                    <a:lnTo>
                      <a:pt x="862" y="8"/>
                    </a:lnTo>
                    <a:lnTo>
                      <a:pt x="888" y="13"/>
                    </a:lnTo>
                    <a:lnTo>
                      <a:pt x="913" y="18"/>
                    </a:lnTo>
                    <a:lnTo>
                      <a:pt x="935" y="27"/>
                    </a:lnTo>
                    <a:lnTo>
                      <a:pt x="956" y="40"/>
                    </a:lnTo>
                    <a:lnTo>
                      <a:pt x="977" y="52"/>
                    </a:lnTo>
                    <a:lnTo>
                      <a:pt x="995" y="69"/>
                    </a:lnTo>
                    <a:lnTo>
                      <a:pt x="1011" y="86"/>
                    </a:lnTo>
                    <a:lnTo>
                      <a:pt x="1027" y="105"/>
                    </a:lnTo>
                    <a:lnTo>
                      <a:pt x="1041" y="126"/>
                    </a:lnTo>
                    <a:lnTo>
                      <a:pt x="1054" y="148"/>
                    </a:lnTo>
                    <a:lnTo>
                      <a:pt x="1064" y="173"/>
                    </a:lnTo>
                    <a:lnTo>
                      <a:pt x="1075" y="198"/>
                    </a:lnTo>
                    <a:lnTo>
                      <a:pt x="1084" y="223"/>
                    </a:lnTo>
                    <a:lnTo>
                      <a:pt x="1093" y="249"/>
                    </a:lnTo>
                    <a:lnTo>
                      <a:pt x="1100" y="277"/>
                    </a:lnTo>
                    <a:lnTo>
                      <a:pt x="1106" y="304"/>
                    </a:lnTo>
                    <a:lnTo>
                      <a:pt x="1110" y="332"/>
                    </a:lnTo>
                    <a:lnTo>
                      <a:pt x="1116" y="362"/>
                    </a:lnTo>
                    <a:lnTo>
                      <a:pt x="1119" y="389"/>
                    </a:lnTo>
                    <a:lnTo>
                      <a:pt x="1122" y="418"/>
                    </a:lnTo>
                    <a:lnTo>
                      <a:pt x="1125" y="445"/>
                    </a:lnTo>
                    <a:lnTo>
                      <a:pt x="1126" y="470"/>
                    </a:lnTo>
                    <a:lnTo>
                      <a:pt x="1126" y="497"/>
                    </a:lnTo>
                    <a:lnTo>
                      <a:pt x="1127" y="523"/>
                    </a:lnTo>
                    <a:lnTo>
                      <a:pt x="1127" y="548"/>
                    </a:lnTo>
                    <a:lnTo>
                      <a:pt x="1126" y="570"/>
                    </a:lnTo>
                    <a:lnTo>
                      <a:pt x="1126" y="593"/>
                    </a:lnTo>
                    <a:lnTo>
                      <a:pt x="1126" y="6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0" name="Freeform 2764">
                <a:extLst>
                  <a:ext uri="{FF2B5EF4-FFF2-40B4-BE49-F238E27FC236}">
                    <a16:creationId xmlns:a16="http://schemas.microsoft.com/office/drawing/2014/main" id="{9553F18C-DE62-4DDE-A86F-8616FE2DF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2269"/>
                <a:ext cx="50" cy="44"/>
              </a:xfrm>
              <a:custGeom>
                <a:avLst/>
                <a:gdLst>
                  <a:gd name="T0" fmla="*/ 2 w 149"/>
                  <a:gd name="T1" fmla="*/ 7 h 132"/>
                  <a:gd name="T2" fmla="*/ 2 w 149"/>
                  <a:gd name="T3" fmla="*/ 7 h 132"/>
                  <a:gd name="T4" fmla="*/ 11 w 149"/>
                  <a:gd name="T5" fmla="*/ 9 h 132"/>
                  <a:gd name="T6" fmla="*/ 20 w 149"/>
                  <a:gd name="T7" fmla="*/ 12 h 132"/>
                  <a:gd name="T8" fmla="*/ 30 w 149"/>
                  <a:gd name="T9" fmla="*/ 14 h 132"/>
                  <a:gd name="T10" fmla="*/ 40 w 149"/>
                  <a:gd name="T11" fmla="*/ 21 h 132"/>
                  <a:gd name="T12" fmla="*/ 49 w 149"/>
                  <a:gd name="T13" fmla="*/ 28 h 132"/>
                  <a:gd name="T14" fmla="*/ 61 w 149"/>
                  <a:gd name="T15" fmla="*/ 34 h 132"/>
                  <a:gd name="T16" fmla="*/ 71 w 149"/>
                  <a:gd name="T17" fmla="*/ 42 h 132"/>
                  <a:gd name="T18" fmla="*/ 81 w 149"/>
                  <a:gd name="T19" fmla="*/ 51 h 132"/>
                  <a:gd name="T20" fmla="*/ 90 w 149"/>
                  <a:gd name="T21" fmla="*/ 60 h 132"/>
                  <a:gd name="T22" fmla="*/ 99 w 149"/>
                  <a:gd name="T23" fmla="*/ 68 h 132"/>
                  <a:gd name="T24" fmla="*/ 108 w 149"/>
                  <a:gd name="T25" fmla="*/ 79 h 132"/>
                  <a:gd name="T26" fmla="*/ 117 w 149"/>
                  <a:gd name="T27" fmla="*/ 89 h 132"/>
                  <a:gd name="T28" fmla="*/ 123 w 149"/>
                  <a:gd name="T29" fmla="*/ 101 h 132"/>
                  <a:gd name="T30" fmla="*/ 131 w 149"/>
                  <a:gd name="T31" fmla="*/ 111 h 132"/>
                  <a:gd name="T32" fmla="*/ 138 w 149"/>
                  <a:gd name="T33" fmla="*/ 122 h 132"/>
                  <a:gd name="T34" fmla="*/ 142 w 149"/>
                  <a:gd name="T35" fmla="*/ 132 h 132"/>
                  <a:gd name="T36" fmla="*/ 149 w 149"/>
                  <a:gd name="T37" fmla="*/ 130 h 132"/>
                  <a:gd name="T38" fmla="*/ 144 w 149"/>
                  <a:gd name="T39" fmla="*/ 118 h 132"/>
                  <a:gd name="T40" fmla="*/ 137 w 149"/>
                  <a:gd name="T41" fmla="*/ 107 h 132"/>
                  <a:gd name="T42" fmla="*/ 130 w 149"/>
                  <a:gd name="T43" fmla="*/ 96 h 132"/>
                  <a:gd name="T44" fmla="*/ 121 w 149"/>
                  <a:gd name="T45" fmla="*/ 86 h 132"/>
                  <a:gd name="T46" fmla="*/ 114 w 149"/>
                  <a:gd name="T47" fmla="*/ 75 h 132"/>
                  <a:gd name="T48" fmla="*/ 104 w 149"/>
                  <a:gd name="T49" fmla="*/ 65 h 132"/>
                  <a:gd name="T50" fmla="*/ 95 w 149"/>
                  <a:gd name="T51" fmla="*/ 56 h 132"/>
                  <a:gd name="T52" fmla="*/ 85 w 149"/>
                  <a:gd name="T53" fmla="*/ 46 h 132"/>
                  <a:gd name="T54" fmla="*/ 75 w 149"/>
                  <a:gd name="T55" fmla="*/ 37 h 132"/>
                  <a:gd name="T56" fmla="*/ 65 w 149"/>
                  <a:gd name="T57" fmla="*/ 29 h 132"/>
                  <a:gd name="T58" fmla="*/ 54 w 149"/>
                  <a:gd name="T59" fmla="*/ 21 h 132"/>
                  <a:gd name="T60" fmla="*/ 45 w 149"/>
                  <a:gd name="T61" fmla="*/ 14 h 132"/>
                  <a:gd name="T62" fmla="*/ 34 w 149"/>
                  <a:gd name="T63" fmla="*/ 10 h 132"/>
                  <a:gd name="T64" fmla="*/ 22 w 149"/>
                  <a:gd name="T65" fmla="*/ 4 h 132"/>
                  <a:gd name="T66" fmla="*/ 13 w 149"/>
                  <a:gd name="T67" fmla="*/ 1 h 132"/>
                  <a:gd name="T68" fmla="*/ 3 w 149"/>
                  <a:gd name="T69" fmla="*/ 0 h 132"/>
                  <a:gd name="T70" fmla="*/ 2 w 149"/>
                  <a:gd name="T71" fmla="*/ 0 h 132"/>
                  <a:gd name="T72" fmla="*/ 3 w 149"/>
                  <a:gd name="T73" fmla="*/ 0 h 132"/>
                  <a:gd name="T74" fmla="*/ 0 w 149"/>
                  <a:gd name="T75" fmla="*/ 1 h 132"/>
                  <a:gd name="T76" fmla="*/ 0 w 149"/>
                  <a:gd name="T77" fmla="*/ 3 h 132"/>
                  <a:gd name="T78" fmla="*/ 0 w 149"/>
                  <a:gd name="T79" fmla="*/ 6 h 132"/>
                  <a:gd name="T80" fmla="*/ 2 w 149"/>
                  <a:gd name="T81" fmla="*/ 7 h 132"/>
                  <a:gd name="T82" fmla="*/ 2 w 149"/>
                  <a:gd name="T83" fmla="*/ 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" h="132">
                    <a:moveTo>
                      <a:pt x="2" y="7"/>
                    </a:moveTo>
                    <a:lnTo>
                      <a:pt x="2" y="7"/>
                    </a:lnTo>
                    <a:lnTo>
                      <a:pt x="11" y="9"/>
                    </a:lnTo>
                    <a:lnTo>
                      <a:pt x="20" y="12"/>
                    </a:lnTo>
                    <a:lnTo>
                      <a:pt x="30" y="14"/>
                    </a:lnTo>
                    <a:lnTo>
                      <a:pt x="40" y="21"/>
                    </a:lnTo>
                    <a:lnTo>
                      <a:pt x="49" y="28"/>
                    </a:lnTo>
                    <a:lnTo>
                      <a:pt x="61" y="34"/>
                    </a:lnTo>
                    <a:lnTo>
                      <a:pt x="71" y="42"/>
                    </a:lnTo>
                    <a:lnTo>
                      <a:pt x="81" y="51"/>
                    </a:lnTo>
                    <a:lnTo>
                      <a:pt x="90" y="60"/>
                    </a:lnTo>
                    <a:lnTo>
                      <a:pt x="99" y="68"/>
                    </a:lnTo>
                    <a:lnTo>
                      <a:pt x="108" y="79"/>
                    </a:lnTo>
                    <a:lnTo>
                      <a:pt x="117" y="89"/>
                    </a:lnTo>
                    <a:lnTo>
                      <a:pt x="123" y="101"/>
                    </a:lnTo>
                    <a:lnTo>
                      <a:pt x="131" y="111"/>
                    </a:lnTo>
                    <a:lnTo>
                      <a:pt x="138" y="122"/>
                    </a:lnTo>
                    <a:lnTo>
                      <a:pt x="142" y="132"/>
                    </a:lnTo>
                    <a:lnTo>
                      <a:pt x="149" y="130"/>
                    </a:lnTo>
                    <a:lnTo>
                      <a:pt x="144" y="118"/>
                    </a:lnTo>
                    <a:lnTo>
                      <a:pt x="137" y="107"/>
                    </a:lnTo>
                    <a:lnTo>
                      <a:pt x="130" y="96"/>
                    </a:lnTo>
                    <a:lnTo>
                      <a:pt x="121" y="86"/>
                    </a:lnTo>
                    <a:lnTo>
                      <a:pt x="114" y="75"/>
                    </a:lnTo>
                    <a:lnTo>
                      <a:pt x="104" y="65"/>
                    </a:lnTo>
                    <a:lnTo>
                      <a:pt x="95" y="56"/>
                    </a:lnTo>
                    <a:lnTo>
                      <a:pt x="85" y="46"/>
                    </a:lnTo>
                    <a:lnTo>
                      <a:pt x="75" y="37"/>
                    </a:lnTo>
                    <a:lnTo>
                      <a:pt x="65" y="29"/>
                    </a:lnTo>
                    <a:lnTo>
                      <a:pt x="54" y="21"/>
                    </a:lnTo>
                    <a:lnTo>
                      <a:pt x="45" y="14"/>
                    </a:lnTo>
                    <a:lnTo>
                      <a:pt x="34" y="10"/>
                    </a:lnTo>
                    <a:lnTo>
                      <a:pt x="22" y="4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1" name="Freeform 2765">
                <a:extLst>
                  <a:ext uri="{FF2B5EF4-FFF2-40B4-BE49-F238E27FC236}">
                    <a16:creationId xmlns:a16="http://schemas.microsoft.com/office/drawing/2014/main" id="{425F0222-6A6B-4B85-862D-7F63A1B7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270"/>
                <a:ext cx="120" cy="44"/>
              </a:xfrm>
              <a:custGeom>
                <a:avLst/>
                <a:gdLst>
                  <a:gd name="T0" fmla="*/ 4 w 360"/>
                  <a:gd name="T1" fmla="*/ 133 h 133"/>
                  <a:gd name="T2" fmla="*/ 25 w 360"/>
                  <a:gd name="T3" fmla="*/ 117 h 133"/>
                  <a:gd name="T4" fmla="*/ 45 w 360"/>
                  <a:gd name="T5" fmla="*/ 102 h 133"/>
                  <a:gd name="T6" fmla="*/ 63 w 360"/>
                  <a:gd name="T7" fmla="*/ 88 h 133"/>
                  <a:gd name="T8" fmla="*/ 81 w 360"/>
                  <a:gd name="T9" fmla="*/ 76 h 133"/>
                  <a:gd name="T10" fmla="*/ 100 w 360"/>
                  <a:gd name="T11" fmla="*/ 65 h 133"/>
                  <a:gd name="T12" fmla="*/ 117 w 360"/>
                  <a:gd name="T13" fmla="*/ 55 h 133"/>
                  <a:gd name="T14" fmla="*/ 135 w 360"/>
                  <a:gd name="T15" fmla="*/ 45 h 133"/>
                  <a:gd name="T16" fmla="*/ 154 w 360"/>
                  <a:gd name="T17" fmla="*/ 37 h 133"/>
                  <a:gd name="T18" fmla="*/ 174 w 360"/>
                  <a:gd name="T19" fmla="*/ 30 h 133"/>
                  <a:gd name="T20" fmla="*/ 194 w 360"/>
                  <a:gd name="T21" fmla="*/ 23 h 133"/>
                  <a:gd name="T22" fmla="*/ 217 w 360"/>
                  <a:gd name="T23" fmla="*/ 18 h 133"/>
                  <a:gd name="T24" fmla="*/ 240 w 360"/>
                  <a:gd name="T25" fmla="*/ 13 h 133"/>
                  <a:gd name="T26" fmla="*/ 267 w 360"/>
                  <a:gd name="T27" fmla="*/ 10 h 133"/>
                  <a:gd name="T28" fmla="*/ 295 w 360"/>
                  <a:gd name="T29" fmla="*/ 8 h 133"/>
                  <a:gd name="T30" fmla="*/ 327 w 360"/>
                  <a:gd name="T31" fmla="*/ 6 h 133"/>
                  <a:gd name="T32" fmla="*/ 360 w 360"/>
                  <a:gd name="T33" fmla="*/ 6 h 133"/>
                  <a:gd name="T34" fmla="*/ 360 w 360"/>
                  <a:gd name="T35" fmla="*/ 0 h 133"/>
                  <a:gd name="T36" fmla="*/ 327 w 360"/>
                  <a:gd name="T37" fmla="*/ 0 h 133"/>
                  <a:gd name="T38" fmla="*/ 295 w 360"/>
                  <a:gd name="T39" fmla="*/ 1 h 133"/>
                  <a:gd name="T40" fmla="*/ 266 w 360"/>
                  <a:gd name="T41" fmla="*/ 3 h 133"/>
                  <a:gd name="T42" fmla="*/ 239 w 360"/>
                  <a:gd name="T43" fmla="*/ 6 h 133"/>
                  <a:gd name="T44" fmla="*/ 216 w 360"/>
                  <a:gd name="T45" fmla="*/ 11 h 133"/>
                  <a:gd name="T46" fmla="*/ 192 w 360"/>
                  <a:gd name="T47" fmla="*/ 15 h 133"/>
                  <a:gd name="T48" fmla="*/ 171 w 360"/>
                  <a:gd name="T49" fmla="*/ 22 h 133"/>
                  <a:gd name="T50" fmla="*/ 152 w 360"/>
                  <a:gd name="T51" fmla="*/ 30 h 133"/>
                  <a:gd name="T52" fmla="*/ 131 w 360"/>
                  <a:gd name="T53" fmla="*/ 39 h 133"/>
                  <a:gd name="T54" fmla="*/ 114 w 360"/>
                  <a:gd name="T55" fmla="*/ 48 h 133"/>
                  <a:gd name="T56" fmla="*/ 96 w 360"/>
                  <a:gd name="T57" fmla="*/ 59 h 133"/>
                  <a:gd name="T58" fmla="*/ 78 w 360"/>
                  <a:gd name="T59" fmla="*/ 70 h 133"/>
                  <a:gd name="T60" fmla="*/ 59 w 360"/>
                  <a:gd name="T61" fmla="*/ 83 h 133"/>
                  <a:gd name="T62" fmla="*/ 41 w 360"/>
                  <a:gd name="T63" fmla="*/ 97 h 133"/>
                  <a:gd name="T64" fmla="*/ 20 w 360"/>
                  <a:gd name="T65" fmla="*/ 111 h 133"/>
                  <a:gd name="T66" fmla="*/ 0 w 360"/>
                  <a:gd name="T67" fmla="*/ 128 h 133"/>
                  <a:gd name="T68" fmla="*/ 4 w 360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0" h="133">
                    <a:moveTo>
                      <a:pt x="4" y="133"/>
                    </a:moveTo>
                    <a:lnTo>
                      <a:pt x="25" y="117"/>
                    </a:lnTo>
                    <a:lnTo>
                      <a:pt x="45" y="102"/>
                    </a:lnTo>
                    <a:lnTo>
                      <a:pt x="63" y="88"/>
                    </a:lnTo>
                    <a:lnTo>
                      <a:pt x="81" y="76"/>
                    </a:lnTo>
                    <a:lnTo>
                      <a:pt x="100" y="65"/>
                    </a:lnTo>
                    <a:lnTo>
                      <a:pt x="117" y="55"/>
                    </a:lnTo>
                    <a:lnTo>
                      <a:pt x="135" y="45"/>
                    </a:lnTo>
                    <a:lnTo>
                      <a:pt x="154" y="37"/>
                    </a:lnTo>
                    <a:lnTo>
                      <a:pt x="174" y="30"/>
                    </a:lnTo>
                    <a:lnTo>
                      <a:pt x="194" y="23"/>
                    </a:lnTo>
                    <a:lnTo>
                      <a:pt x="217" y="18"/>
                    </a:lnTo>
                    <a:lnTo>
                      <a:pt x="240" y="13"/>
                    </a:lnTo>
                    <a:lnTo>
                      <a:pt x="267" y="10"/>
                    </a:lnTo>
                    <a:lnTo>
                      <a:pt x="295" y="8"/>
                    </a:lnTo>
                    <a:lnTo>
                      <a:pt x="327" y="6"/>
                    </a:lnTo>
                    <a:lnTo>
                      <a:pt x="360" y="6"/>
                    </a:lnTo>
                    <a:lnTo>
                      <a:pt x="360" y="0"/>
                    </a:lnTo>
                    <a:lnTo>
                      <a:pt x="327" y="0"/>
                    </a:lnTo>
                    <a:lnTo>
                      <a:pt x="295" y="1"/>
                    </a:lnTo>
                    <a:lnTo>
                      <a:pt x="266" y="3"/>
                    </a:lnTo>
                    <a:lnTo>
                      <a:pt x="239" y="6"/>
                    </a:lnTo>
                    <a:lnTo>
                      <a:pt x="216" y="11"/>
                    </a:lnTo>
                    <a:lnTo>
                      <a:pt x="192" y="15"/>
                    </a:lnTo>
                    <a:lnTo>
                      <a:pt x="171" y="22"/>
                    </a:lnTo>
                    <a:lnTo>
                      <a:pt x="152" y="30"/>
                    </a:lnTo>
                    <a:lnTo>
                      <a:pt x="131" y="39"/>
                    </a:lnTo>
                    <a:lnTo>
                      <a:pt x="114" y="48"/>
                    </a:lnTo>
                    <a:lnTo>
                      <a:pt x="96" y="59"/>
                    </a:lnTo>
                    <a:lnTo>
                      <a:pt x="78" y="70"/>
                    </a:lnTo>
                    <a:lnTo>
                      <a:pt x="59" y="83"/>
                    </a:lnTo>
                    <a:lnTo>
                      <a:pt x="41" y="97"/>
                    </a:lnTo>
                    <a:lnTo>
                      <a:pt x="20" y="111"/>
                    </a:lnTo>
                    <a:lnTo>
                      <a:pt x="0" y="128"/>
                    </a:lnTo>
                    <a:lnTo>
                      <a:pt x="4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2" name="Freeform 2766">
                <a:extLst>
                  <a:ext uri="{FF2B5EF4-FFF2-40B4-BE49-F238E27FC236}">
                    <a16:creationId xmlns:a16="http://schemas.microsoft.com/office/drawing/2014/main" id="{88491E0A-7122-476A-8C8F-5B0CC5B4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312"/>
                <a:ext cx="128" cy="56"/>
              </a:xfrm>
              <a:custGeom>
                <a:avLst/>
                <a:gdLst>
                  <a:gd name="T0" fmla="*/ 0 w 385"/>
                  <a:gd name="T1" fmla="*/ 166 h 166"/>
                  <a:gd name="T2" fmla="*/ 17 w 385"/>
                  <a:gd name="T3" fmla="*/ 163 h 166"/>
                  <a:gd name="T4" fmla="*/ 37 w 385"/>
                  <a:gd name="T5" fmla="*/ 161 h 166"/>
                  <a:gd name="T6" fmla="*/ 59 w 385"/>
                  <a:gd name="T7" fmla="*/ 155 h 166"/>
                  <a:gd name="T8" fmla="*/ 83 w 385"/>
                  <a:gd name="T9" fmla="*/ 150 h 166"/>
                  <a:gd name="T10" fmla="*/ 108 w 385"/>
                  <a:gd name="T11" fmla="*/ 142 h 166"/>
                  <a:gd name="T12" fmla="*/ 133 w 385"/>
                  <a:gd name="T13" fmla="*/ 134 h 166"/>
                  <a:gd name="T14" fmla="*/ 159 w 385"/>
                  <a:gd name="T15" fmla="*/ 125 h 166"/>
                  <a:gd name="T16" fmla="*/ 186 w 385"/>
                  <a:gd name="T17" fmla="*/ 114 h 166"/>
                  <a:gd name="T18" fmla="*/ 213 w 385"/>
                  <a:gd name="T19" fmla="*/ 103 h 166"/>
                  <a:gd name="T20" fmla="*/ 240 w 385"/>
                  <a:gd name="T21" fmla="*/ 89 h 166"/>
                  <a:gd name="T22" fmla="*/ 267 w 385"/>
                  <a:gd name="T23" fmla="*/ 77 h 166"/>
                  <a:gd name="T24" fmla="*/ 293 w 385"/>
                  <a:gd name="T25" fmla="*/ 62 h 166"/>
                  <a:gd name="T26" fmla="*/ 318 w 385"/>
                  <a:gd name="T27" fmla="*/ 50 h 166"/>
                  <a:gd name="T28" fmla="*/ 342 w 385"/>
                  <a:gd name="T29" fmla="*/ 34 h 166"/>
                  <a:gd name="T30" fmla="*/ 364 w 385"/>
                  <a:gd name="T31" fmla="*/ 20 h 166"/>
                  <a:gd name="T32" fmla="*/ 385 w 385"/>
                  <a:gd name="T33" fmla="*/ 5 h 166"/>
                  <a:gd name="T34" fmla="*/ 381 w 385"/>
                  <a:gd name="T35" fmla="*/ 0 h 166"/>
                  <a:gd name="T36" fmla="*/ 360 w 385"/>
                  <a:gd name="T37" fmla="*/ 14 h 166"/>
                  <a:gd name="T38" fmla="*/ 338 w 385"/>
                  <a:gd name="T39" fmla="*/ 29 h 166"/>
                  <a:gd name="T40" fmla="*/ 314 w 385"/>
                  <a:gd name="T41" fmla="*/ 43 h 166"/>
                  <a:gd name="T42" fmla="*/ 289 w 385"/>
                  <a:gd name="T43" fmla="*/ 57 h 166"/>
                  <a:gd name="T44" fmla="*/ 264 w 385"/>
                  <a:gd name="T45" fmla="*/ 71 h 166"/>
                  <a:gd name="T46" fmla="*/ 237 w 385"/>
                  <a:gd name="T47" fmla="*/ 84 h 166"/>
                  <a:gd name="T48" fmla="*/ 210 w 385"/>
                  <a:gd name="T49" fmla="*/ 96 h 166"/>
                  <a:gd name="T50" fmla="*/ 184 w 385"/>
                  <a:gd name="T51" fmla="*/ 107 h 166"/>
                  <a:gd name="T52" fmla="*/ 157 w 385"/>
                  <a:gd name="T53" fmla="*/ 117 h 166"/>
                  <a:gd name="T54" fmla="*/ 130 w 385"/>
                  <a:gd name="T55" fmla="*/ 127 h 166"/>
                  <a:gd name="T56" fmla="*/ 105 w 385"/>
                  <a:gd name="T57" fmla="*/ 135 h 166"/>
                  <a:gd name="T58" fmla="*/ 81 w 385"/>
                  <a:gd name="T59" fmla="*/ 142 h 166"/>
                  <a:gd name="T60" fmla="*/ 58 w 385"/>
                  <a:gd name="T61" fmla="*/ 149 h 166"/>
                  <a:gd name="T62" fmla="*/ 36 w 385"/>
                  <a:gd name="T63" fmla="*/ 154 h 166"/>
                  <a:gd name="T64" fmla="*/ 16 w 385"/>
                  <a:gd name="T65" fmla="*/ 157 h 166"/>
                  <a:gd name="T66" fmla="*/ 0 w 385"/>
                  <a:gd name="T67" fmla="*/ 159 h 166"/>
                  <a:gd name="T68" fmla="*/ 0 w 385"/>
                  <a:gd name="T6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5" h="166">
                    <a:moveTo>
                      <a:pt x="0" y="166"/>
                    </a:moveTo>
                    <a:lnTo>
                      <a:pt x="17" y="163"/>
                    </a:lnTo>
                    <a:lnTo>
                      <a:pt x="37" y="161"/>
                    </a:lnTo>
                    <a:lnTo>
                      <a:pt x="59" y="155"/>
                    </a:lnTo>
                    <a:lnTo>
                      <a:pt x="83" y="150"/>
                    </a:lnTo>
                    <a:lnTo>
                      <a:pt x="108" y="142"/>
                    </a:lnTo>
                    <a:lnTo>
                      <a:pt x="133" y="134"/>
                    </a:lnTo>
                    <a:lnTo>
                      <a:pt x="159" y="125"/>
                    </a:lnTo>
                    <a:lnTo>
                      <a:pt x="186" y="114"/>
                    </a:lnTo>
                    <a:lnTo>
                      <a:pt x="213" y="103"/>
                    </a:lnTo>
                    <a:lnTo>
                      <a:pt x="240" y="89"/>
                    </a:lnTo>
                    <a:lnTo>
                      <a:pt x="267" y="77"/>
                    </a:lnTo>
                    <a:lnTo>
                      <a:pt x="293" y="62"/>
                    </a:lnTo>
                    <a:lnTo>
                      <a:pt x="318" y="50"/>
                    </a:lnTo>
                    <a:lnTo>
                      <a:pt x="342" y="34"/>
                    </a:lnTo>
                    <a:lnTo>
                      <a:pt x="364" y="20"/>
                    </a:lnTo>
                    <a:lnTo>
                      <a:pt x="385" y="5"/>
                    </a:lnTo>
                    <a:lnTo>
                      <a:pt x="381" y="0"/>
                    </a:lnTo>
                    <a:lnTo>
                      <a:pt x="360" y="14"/>
                    </a:lnTo>
                    <a:lnTo>
                      <a:pt x="338" y="29"/>
                    </a:lnTo>
                    <a:lnTo>
                      <a:pt x="314" y="43"/>
                    </a:lnTo>
                    <a:lnTo>
                      <a:pt x="289" y="57"/>
                    </a:lnTo>
                    <a:lnTo>
                      <a:pt x="264" y="71"/>
                    </a:lnTo>
                    <a:lnTo>
                      <a:pt x="237" y="84"/>
                    </a:lnTo>
                    <a:lnTo>
                      <a:pt x="210" y="96"/>
                    </a:lnTo>
                    <a:lnTo>
                      <a:pt x="184" y="107"/>
                    </a:lnTo>
                    <a:lnTo>
                      <a:pt x="157" y="117"/>
                    </a:lnTo>
                    <a:lnTo>
                      <a:pt x="130" y="127"/>
                    </a:lnTo>
                    <a:lnTo>
                      <a:pt x="105" y="135"/>
                    </a:lnTo>
                    <a:lnTo>
                      <a:pt x="81" y="142"/>
                    </a:lnTo>
                    <a:lnTo>
                      <a:pt x="58" y="149"/>
                    </a:lnTo>
                    <a:lnTo>
                      <a:pt x="36" y="154"/>
                    </a:lnTo>
                    <a:lnTo>
                      <a:pt x="16" y="157"/>
                    </a:lnTo>
                    <a:lnTo>
                      <a:pt x="0" y="159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3" name="Freeform 2767">
                <a:extLst>
                  <a:ext uri="{FF2B5EF4-FFF2-40B4-BE49-F238E27FC236}">
                    <a16:creationId xmlns:a16="http://schemas.microsoft.com/office/drawing/2014/main" id="{4C8C24D7-8C69-40A0-9371-1F9D0DBC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92"/>
                <a:ext cx="80" cy="76"/>
              </a:xfrm>
              <a:custGeom>
                <a:avLst/>
                <a:gdLst>
                  <a:gd name="T0" fmla="*/ 0 w 238"/>
                  <a:gd name="T1" fmla="*/ 1 h 227"/>
                  <a:gd name="T2" fmla="*/ 6 w 238"/>
                  <a:gd name="T3" fmla="*/ 37 h 227"/>
                  <a:gd name="T4" fmla="*/ 14 w 238"/>
                  <a:gd name="T5" fmla="*/ 66 h 227"/>
                  <a:gd name="T6" fmla="*/ 24 w 238"/>
                  <a:gd name="T7" fmla="*/ 95 h 227"/>
                  <a:gd name="T8" fmla="*/ 37 w 238"/>
                  <a:gd name="T9" fmla="*/ 119 h 227"/>
                  <a:gd name="T10" fmla="*/ 50 w 238"/>
                  <a:gd name="T11" fmla="*/ 141 h 227"/>
                  <a:gd name="T12" fmla="*/ 65 w 238"/>
                  <a:gd name="T13" fmla="*/ 161 h 227"/>
                  <a:gd name="T14" fmla="*/ 83 w 238"/>
                  <a:gd name="T15" fmla="*/ 176 h 227"/>
                  <a:gd name="T16" fmla="*/ 100 w 238"/>
                  <a:gd name="T17" fmla="*/ 190 h 227"/>
                  <a:gd name="T18" fmla="*/ 118 w 238"/>
                  <a:gd name="T19" fmla="*/ 200 h 227"/>
                  <a:gd name="T20" fmla="*/ 136 w 238"/>
                  <a:gd name="T21" fmla="*/ 209 h 227"/>
                  <a:gd name="T22" fmla="*/ 155 w 238"/>
                  <a:gd name="T23" fmla="*/ 215 h 227"/>
                  <a:gd name="T24" fmla="*/ 173 w 238"/>
                  <a:gd name="T25" fmla="*/ 221 h 227"/>
                  <a:gd name="T26" fmla="*/ 191 w 238"/>
                  <a:gd name="T27" fmla="*/ 223 h 227"/>
                  <a:gd name="T28" fmla="*/ 208 w 238"/>
                  <a:gd name="T29" fmla="*/ 226 h 227"/>
                  <a:gd name="T30" fmla="*/ 223 w 238"/>
                  <a:gd name="T31" fmla="*/ 227 h 227"/>
                  <a:gd name="T32" fmla="*/ 238 w 238"/>
                  <a:gd name="T33" fmla="*/ 226 h 227"/>
                  <a:gd name="T34" fmla="*/ 238 w 238"/>
                  <a:gd name="T35" fmla="*/ 219 h 227"/>
                  <a:gd name="T36" fmla="*/ 223 w 238"/>
                  <a:gd name="T37" fmla="*/ 220 h 227"/>
                  <a:gd name="T38" fmla="*/ 208 w 238"/>
                  <a:gd name="T39" fmla="*/ 219 h 227"/>
                  <a:gd name="T40" fmla="*/ 193 w 238"/>
                  <a:gd name="T41" fmla="*/ 217 h 227"/>
                  <a:gd name="T42" fmla="*/ 174 w 238"/>
                  <a:gd name="T43" fmla="*/ 214 h 227"/>
                  <a:gd name="T44" fmla="*/ 157 w 238"/>
                  <a:gd name="T45" fmla="*/ 209 h 227"/>
                  <a:gd name="T46" fmla="*/ 139 w 238"/>
                  <a:gd name="T47" fmla="*/ 202 h 227"/>
                  <a:gd name="T48" fmla="*/ 121 w 238"/>
                  <a:gd name="T49" fmla="*/ 194 h 227"/>
                  <a:gd name="T50" fmla="*/ 105 w 238"/>
                  <a:gd name="T51" fmla="*/ 184 h 227"/>
                  <a:gd name="T52" fmla="*/ 88 w 238"/>
                  <a:gd name="T53" fmla="*/ 171 h 227"/>
                  <a:gd name="T54" fmla="*/ 72 w 238"/>
                  <a:gd name="T55" fmla="*/ 156 h 227"/>
                  <a:gd name="T56" fmla="*/ 56 w 238"/>
                  <a:gd name="T57" fmla="*/ 138 h 227"/>
                  <a:gd name="T58" fmla="*/ 43 w 238"/>
                  <a:gd name="T59" fmla="*/ 117 h 227"/>
                  <a:gd name="T60" fmla="*/ 31 w 238"/>
                  <a:gd name="T61" fmla="*/ 92 h 227"/>
                  <a:gd name="T62" fmla="*/ 22 w 238"/>
                  <a:gd name="T63" fmla="*/ 66 h 227"/>
                  <a:gd name="T64" fmla="*/ 13 w 238"/>
                  <a:gd name="T65" fmla="*/ 35 h 227"/>
                  <a:gd name="T66" fmla="*/ 8 w 238"/>
                  <a:gd name="T67" fmla="*/ 0 h 227"/>
                  <a:gd name="T68" fmla="*/ 0 w 238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8" h="227">
                    <a:moveTo>
                      <a:pt x="0" y="1"/>
                    </a:moveTo>
                    <a:lnTo>
                      <a:pt x="6" y="37"/>
                    </a:lnTo>
                    <a:lnTo>
                      <a:pt x="14" y="66"/>
                    </a:lnTo>
                    <a:lnTo>
                      <a:pt x="24" y="95"/>
                    </a:lnTo>
                    <a:lnTo>
                      <a:pt x="37" y="119"/>
                    </a:lnTo>
                    <a:lnTo>
                      <a:pt x="50" y="141"/>
                    </a:lnTo>
                    <a:lnTo>
                      <a:pt x="65" y="161"/>
                    </a:lnTo>
                    <a:lnTo>
                      <a:pt x="83" y="176"/>
                    </a:lnTo>
                    <a:lnTo>
                      <a:pt x="100" y="190"/>
                    </a:lnTo>
                    <a:lnTo>
                      <a:pt x="118" y="200"/>
                    </a:lnTo>
                    <a:lnTo>
                      <a:pt x="136" y="209"/>
                    </a:lnTo>
                    <a:lnTo>
                      <a:pt x="155" y="215"/>
                    </a:lnTo>
                    <a:lnTo>
                      <a:pt x="173" y="221"/>
                    </a:lnTo>
                    <a:lnTo>
                      <a:pt x="191" y="223"/>
                    </a:lnTo>
                    <a:lnTo>
                      <a:pt x="208" y="226"/>
                    </a:lnTo>
                    <a:lnTo>
                      <a:pt x="223" y="227"/>
                    </a:lnTo>
                    <a:lnTo>
                      <a:pt x="238" y="226"/>
                    </a:lnTo>
                    <a:lnTo>
                      <a:pt x="238" y="219"/>
                    </a:lnTo>
                    <a:lnTo>
                      <a:pt x="223" y="220"/>
                    </a:lnTo>
                    <a:lnTo>
                      <a:pt x="208" y="219"/>
                    </a:lnTo>
                    <a:lnTo>
                      <a:pt x="193" y="217"/>
                    </a:lnTo>
                    <a:lnTo>
                      <a:pt x="174" y="214"/>
                    </a:lnTo>
                    <a:lnTo>
                      <a:pt x="157" y="209"/>
                    </a:lnTo>
                    <a:lnTo>
                      <a:pt x="139" y="202"/>
                    </a:lnTo>
                    <a:lnTo>
                      <a:pt x="121" y="194"/>
                    </a:lnTo>
                    <a:lnTo>
                      <a:pt x="105" y="184"/>
                    </a:lnTo>
                    <a:lnTo>
                      <a:pt x="88" y="171"/>
                    </a:lnTo>
                    <a:lnTo>
                      <a:pt x="72" y="156"/>
                    </a:lnTo>
                    <a:lnTo>
                      <a:pt x="56" y="138"/>
                    </a:lnTo>
                    <a:lnTo>
                      <a:pt x="43" y="117"/>
                    </a:lnTo>
                    <a:lnTo>
                      <a:pt x="31" y="92"/>
                    </a:lnTo>
                    <a:lnTo>
                      <a:pt x="22" y="66"/>
                    </a:lnTo>
                    <a:lnTo>
                      <a:pt x="13" y="35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4" name="Freeform 2768">
                <a:extLst>
                  <a:ext uri="{FF2B5EF4-FFF2-40B4-BE49-F238E27FC236}">
                    <a16:creationId xmlns:a16="http://schemas.microsoft.com/office/drawing/2014/main" id="{F27E0EAD-08D2-4713-9A88-6CB55F4BC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128"/>
                <a:ext cx="31" cy="165"/>
              </a:xfrm>
              <a:custGeom>
                <a:avLst/>
                <a:gdLst>
                  <a:gd name="T0" fmla="*/ 79 w 93"/>
                  <a:gd name="T1" fmla="*/ 5 h 494"/>
                  <a:gd name="T2" fmla="*/ 65 w 93"/>
                  <a:gd name="T3" fmla="*/ 21 h 494"/>
                  <a:gd name="T4" fmla="*/ 52 w 93"/>
                  <a:gd name="T5" fmla="*/ 41 h 494"/>
                  <a:gd name="T6" fmla="*/ 40 w 93"/>
                  <a:gd name="T7" fmla="*/ 65 h 494"/>
                  <a:gd name="T8" fmla="*/ 30 w 93"/>
                  <a:gd name="T9" fmla="*/ 92 h 494"/>
                  <a:gd name="T10" fmla="*/ 22 w 93"/>
                  <a:gd name="T11" fmla="*/ 122 h 494"/>
                  <a:gd name="T12" fmla="*/ 14 w 93"/>
                  <a:gd name="T13" fmla="*/ 156 h 494"/>
                  <a:gd name="T14" fmla="*/ 9 w 93"/>
                  <a:gd name="T15" fmla="*/ 189 h 494"/>
                  <a:gd name="T16" fmla="*/ 4 w 93"/>
                  <a:gd name="T17" fmla="*/ 226 h 494"/>
                  <a:gd name="T18" fmla="*/ 2 w 93"/>
                  <a:gd name="T19" fmla="*/ 263 h 494"/>
                  <a:gd name="T20" fmla="*/ 1 w 93"/>
                  <a:gd name="T21" fmla="*/ 300 h 494"/>
                  <a:gd name="T22" fmla="*/ 0 w 93"/>
                  <a:gd name="T23" fmla="*/ 337 h 494"/>
                  <a:gd name="T24" fmla="*/ 0 w 93"/>
                  <a:gd name="T25" fmla="*/ 375 h 494"/>
                  <a:gd name="T26" fmla="*/ 1 w 93"/>
                  <a:gd name="T27" fmla="*/ 411 h 494"/>
                  <a:gd name="T28" fmla="*/ 2 w 93"/>
                  <a:gd name="T29" fmla="*/ 445 h 494"/>
                  <a:gd name="T30" fmla="*/ 4 w 93"/>
                  <a:gd name="T31" fmla="*/ 479 h 494"/>
                  <a:gd name="T32" fmla="*/ 13 w 93"/>
                  <a:gd name="T33" fmla="*/ 493 h 494"/>
                  <a:gd name="T34" fmla="*/ 11 w 93"/>
                  <a:gd name="T35" fmla="*/ 462 h 494"/>
                  <a:gd name="T36" fmla="*/ 7 w 93"/>
                  <a:gd name="T37" fmla="*/ 428 h 494"/>
                  <a:gd name="T38" fmla="*/ 6 w 93"/>
                  <a:gd name="T39" fmla="*/ 393 h 494"/>
                  <a:gd name="T40" fmla="*/ 6 w 93"/>
                  <a:gd name="T41" fmla="*/ 356 h 494"/>
                  <a:gd name="T42" fmla="*/ 6 w 93"/>
                  <a:gd name="T43" fmla="*/ 319 h 494"/>
                  <a:gd name="T44" fmla="*/ 7 w 93"/>
                  <a:gd name="T45" fmla="*/ 282 h 494"/>
                  <a:gd name="T46" fmla="*/ 11 w 93"/>
                  <a:gd name="T47" fmla="*/ 244 h 494"/>
                  <a:gd name="T48" fmla="*/ 14 w 93"/>
                  <a:gd name="T49" fmla="*/ 208 h 494"/>
                  <a:gd name="T50" fmla="*/ 20 w 93"/>
                  <a:gd name="T51" fmla="*/ 173 h 494"/>
                  <a:gd name="T52" fmla="*/ 25 w 93"/>
                  <a:gd name="T53" fmla="*/ 140 h 494"/>
                  <a:gd name="T54" fmla="*/ 32 w 93"/>
                  <a:gd name="T55" fmla="*/ 108 h 494"/>
                  <a:gd name="T56" fmla="*/ 42 w 93"/>
                  <a:gd name="T57" fmla="*/ 80 h 494"/>
                  <a:gd name="T58" fmla="*/ 52 w 93"/>
                  <a:gd name="T59" fmla="*/ 55 h 494"/>
                  <a:gd name="T60" fmla="*/ 64 w 93"/>
                  <a:gd name="T61" fmla="*/ 34 h 494"/>
                  <a:gd name="T62" fmla="*/ 77 w 93"/>
                  <a:gd name="T63" fmla="*/ 16 h 494"/>
                  <a:gd name="T64" fmla="*/ 93 w 93"/>
                  <a:gd name="T65" fmla="*/ 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494">
                    <a:moveTo>
                      <a:pt x="88" y="0"/>
                    </a:moveTo>
                    <a:lnTo>
                      <a:pt x="79" y="5"/>
                    </a:lnTo>
                    <a:lnTo>
                      <a:pt x="73" y="13"/>
                    </a:lnTo>
                    <a:lnTo>
                      <a:pt x="65" y="21"/>
                    </a:lnTo>
                    <a:lnTo>
                      <a:pt x="57" y="30"/>
                    </a:lnTo>
                    <a:lnTo>
                      <a:pt x="52" y="41"/>
                    </a:lnTo>
                    <a:lnTo>
                      <a:pt x="46" y="52"/>
                    </a:lnTo>
                    <a:lnTo>
                      <a:pt x="40" y="65"/>
                    </a:lnTo>
                    <a:lnTo>
                      <a:pt x="34" y="77"/>
                    </a:lnTo>
                    <a:lnTo>
                      <a:pt x="30" y="92"/>
                    </a:lnTo>
                    <a:lnTo>
                      <a:pt x="25" y="106"/>
                    </a:lnTo>
                    <a:lnTo>
                      <a:pt x="22" y="122"/>
                    </a:lnTo>
                    <a:lnTo>
                      <a:pt x="19" y="139"/>
                    </a:lnTo>
                    <a:lnTo>
                      <a:pt x="14" y="156"/>
                    </a:lnTo>
                    <a:lnTo>
                      <a:pt x="12" y="171"/>
                    </a:lnTo>
                    <a:lnTo>
                      <a:pt x="9" y="189"/>
                    </a:lnTo>
                    <a:lnTo>
                      <a:pt x="6" y="207"/>
                    </a:lnTo>
                    <a:lnTo>
                      <a:pt x="4" y="226"/>
                    </a:lnTo>
                    <a:lnTo>
                      <a:pt x="3" y="244"/>
                    </a:lnTo>
                    <a:lnTo>
                      <a:pt x="2" y="263"/>
                    </a:lnTo>
                    <a:lnTo>
                      <a:pt x="1" y="282"/>
                    </a:lnTo>
                    <a:lnTo>
                      <a:pt x="1" y="300"/>
                    </a:lnTo>
                    <a:lnTo>
                      <a:pt x="0" y="319"/>
                    </a:lnTo>
                    <a:lnTo>
                      <a:pt x="0" y="337"/>
                    </a:lnTo>
                    <a:lnTo>
                      <a:pt x="0" y="356"/>
                    </a:lnTo>
                    <a:lnTo>
                      <a:pt x="0" y="375"/>
                    </a:lnTo>
                    <a:lnTo>
                      <a:pt x="0" y="393"/>
                    </a:lnTo>
                    <a:lnTo>
                      <a:pt x="1" y="411"/>
                    </a:lnTo>
                    <a:lnTo>
                      <a:pt x="1" y="428"/>
                    </a:lnTo>
                    <a:lnTo>
                      <a:pt x="2" y="445"/>
                    </a:lnTo>
                    <a:lnTo>
                      <a:pt x="3" y="462"/>
                    </a:lnTo>
                    <a:lnTo>
                      <a:pt x="4" y="479"/>
                    </a:lnTo>
                    <a:lnTo>
                      <a:pt x="6" y="494"/>
                    </a:lnTo>
                    <a:lnTo>
                      <a:pt x="13" y="493"/>
                    </a:lnTo>
                    <a:lnTo>
                      <a:pt x="12" y="479"/>
                    </a:lnTo>
                    <a:lnTo>
                      <a:pt x="11" y="462"/>
                    </a:lnTo>
                    <a:lnTo>
                      <a:pt x="9" y="445"/>
                    </a:lnTo>
                    <a:lnTo>
                      <a:pt x="7" y="428"/>
                    </a:lnTo>
                    <a:lnTo>
                      <a:pt x="6" y="411"/>
                    </a:lnTo>
                    <a:lnTo>
                      <a:pt x="6" y="393"/>
                    </a:lnTo>
                    <a:lnTo>
                      <a:pt x="6" y="375"/>
                    </a:lnTo>
                    <a:lnTo>
                      <a:pt x="6" y="356"/>
                    </a:lnTo>
                    <a:lnTo>
                      <a:pt x="6" y="337"/>
                    </a:lnTo>
                    <a:lnTo>
                      <a:pt x="6" y="319"/>
                    </a:lnTo>
                    <a:lnTo>
                      <a:pt x="6" y="300"/>
                    </a:lnTo>
                    <a:lnTo>
                      <a:pt x="7" y="282"/>
                    </a:lnTo>
                    <a:lnTo>
                      <a:pt x="9" y="263"/>
                    </a:lnTo>
                    <a:lnTo>
                      <a:pt x="11" y="244"/>
                    </a:lnTo>
                    <a:lnTo>
                      <a:pt x="12" y="226"/>
                    </a:lnTo>
                    <a:lnTo>
                      <a:pt x="14" y="208"/>
                    </a:lnTo>
                    <a:lnTo>
                      <a:pt x="16" y="190"/>
                    </a:lnTo>
                    <a:lnTo>
                      <a:pt x="20" y="173"/>
                    </a:lnTo>
                    <a:lnTo>
                      <a:pt x="22" y="157"/>
                    </a:lnTo>
                    <a:lnTo>
                      <a:pt x="25" y="140"/>
                    </a:lnTo>
                    <a:lnTo>
                      <a:pt x="29" y="123"/>
                    </a:lnTo>
                    <a:lnTo>
                      <a:pt x="32" y="108"/>
                    </a:lnTo>
                    <a:lnTo>
                      <a:pt x="37" y="94"/>
                    </a:lnTo>
                    <a:lnTo>
                      <a:pt x="42" y="80"/>
                    </a:lnTo>
                    <a:lnTo>
                      <a:pt x="47" y="67"/>
                    </a:lnTo>
                    <a:lnTo>
                      <a:pt x="52" y="55"/>
                    </a:lnTo>
                    <a:lnTo>
                      <a:pt x="57" y="43"/>
                    </a:lnTo>
                    <a:lnTo>
                      <a:pt x="64" y="34"/>
                    </a:lnTo>
                    <a:lnTo>
                      <a:pt x="71" y="24"/>
                    </a:lnTo>
                    <a:lnTo>
                      <a:pt x="77" y="16"/>
                    </a:lnTo>
                    <a:lnTo>
                      <a:pt x="85" y="11"/>
                    </a:lnTo>
                    <a:lnTo>
                      <a:pt x="93" y="5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5" name="Freeform 2769">
                <a:extLst>
                  <a:ext uri="{FF2B5EF4-FFF2-40B4-BE49-F238E27FC236}">
                    <a16:creationId xmlns:a16="http://schemas.microsoft.com/office/drawing/2014/main" id="{80D5631D-A834-46ED-B2B8-91D7BBFA3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108"/>
                <a:ext cx="219" cy="22"/>
              </a:xfrm>
              <a:custGeom>
                <a:avLst/>
                <a:gdLst>
                  <a:gd name="T0" fmla="*/ 655 w 657"/>
                  <a:gd name="T1" fmla="*/ 24 h 66"/>
                  <a:gd name="T2" fmla="*/ 626 w 657"/>
                  <a:gd name="T3" fmla="*/ 17 h 66"/>
                  <a:gd name="T4" fmla="*/ 591 w 657"/>
                  <a:gd name="T5" fmla="*/ 11 h 66"/>
                  <a:gd name="T6" fmla="*/ 553 w 657"/>
                  <a:gd name="T7" fmla="*/ 7 h 66"/>
                  <a:gd name="T8" fmla="*/ 511 w 657"/>
                  <a:gd name="T9" fmla="*/ 3 h 66"/>
                  <a:gd name="T10" fmla="*/ 466 w 657"/>
                  <a:gd name="T11" fmla="*/ 1 h 66"/>
                  <a:gd name="T12" fmla="*/ 420 w 657"/>
                  <a:gd name="T13" fmla="*/ 0 h 66"/>
                  <a:gd name="T14" fmla="*/ 370 w 657"/>
                  <a:gd name="T15" fmla="*/ 0 h 66"/>
                  <a:gd name="T16" fmla="*/ 322 w 657"/>
                  <a:gd name="T17" fmla="*/ 1 h 66"/>
                  <a:gd name="T18" fmla="*/ 273 w 657"/>
                  <a:gd name="T19" fmla="*/ 3 h 66"/>
                  <a:gd name="T20" fmla="*/ 224 w 657"/>
                  <a:gd name="T21" fmla="*/ 7 h 66"/>
                  <a:gd name="T22" fmla="*/ 178 w 657"/>
                  <a:gd name="T23" fmla="*/ 11 h 66"/>
                  <a:gd name="T24" fmla="*/ 135 w 657"/>
                  <a:gd name="T25" fmla="*/ 19 h 66"/>
                  <a:gd name="T26" fmla="*/ 95 w 657"/>
                  <a:gd name="T27" fmla="*/ 27 h 66"/>
                  <a:gd name="T28" fmla="*/ 58 w 657"/>
                  <a:gd name="T29" fmla="*/ 36 h 66"/>
                  <a:gd name="T30" fmla="*/ 27 w 657"/>
                  <a:gd name="T31" fmla="*/ 47 h 66"/>
                  <a:gd name="T32" fmla="*/ 0 w 657"/>
                  <a:gd name="T33" fmla="*/ 61 h 66"/>
                  <a:gd name="T34" fmla="*/ 16 w 657"/>
                  <a:gd name="T35" fmla="*/ 60 h 66"/>
                  <a:gd name="T36" fmla="*/ 44 w 657"/>
                  <a:gd name="T37" fmla="*/ 48 h 66"/>
                  <a:gd name="T38" fmla="*/ 77 w 657"/>
                  <a:gd name="T39" fmla="*/ 37 h 66"/>
                  <a:gd name="T40" fmla="*/ 116 w 657"/>
                  <a:gd name="T41" fmla="*/ 29 h 66"/>
                  <a:gd name="T42" fmla="*/ 158 w 657"/>
                  <a:gd name="T43" fmla="*/ 23 h 66"/>
                  <a:gd name="T44" fmla="*/ 202 w 657"/>
                  <a:gd name="T45" fmla="*/ 17 h 66"/>
                  <a:gd name="T46" fmla="*/ 249 w 657"/>
                  <a:gd name="T47" fmla="*/ 11 h 66"/>
                  <a:gd name="T48" fmla="*/ 297 w 657"/>
                  <a:gd name="T49" fmla="*/ 9 h 66"/>
                  <a:gd name="T50" fmla="*/ 346 w 657"/>
                  <a:gd name="T51" fmla="*/ 8 h 66"/>
                  <a:gd name="T52" fmla="*/ 395 w 657"/>
                  <a:gd name="T53" fmla="*/ 7 h 66"/>
                  <a:gd name="T54" fmla="*/ 442 w 657"/>
                  <a:gd name="T55" fmla="*/ 8 h 66"/>
                  <a:gd name="T56" fmla="*/ 489 w 657"/>
                  <a:gd name="T57" fmla="*/ 9 h 66"/>
                  <a:gd name="T58" fmla="*/ 533 w 657"/>
                  <a:gd name="T59" fmla="*/ 12 h 66"/>
                  <a:gd name="T60" fmla="*/ 572 w 657"/>
                  <a:gd name="T61" fmla="*/ 16 h 66"/>
                  <a:gd name="T62" fmla="*/ 609 w 657"/>
                  <a:gd name="T63" fmla="*/ 21 h 66"/>
                  <a:gd name="T64" fmla="*/ 639 w 657"/>
                  <a:gd name="T65" fmla="*/ 27 h 66"/>
                  <a:gd name="T66" fmla="*/ 655 w 657"/>
                  <a:gd name="T67" fmla="*/ 30 h 66"/>
                  <a:gd name="T68" fmla="*/ 656 w 657"/>
                  <a:gd name="T69" fmla="*/ 29 h 66"/>
                  <a:gd name="T70" fmla="*/ 657 w 657"/>
                  <a:gd name="T71" fmla="*/ 25 h 66"/>
                  <a:gd name="T72" fmla="*/ 653 w 657"/>
                  <a:gd name="T73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7" h="66">
                    <a:moveTo>
                      <a:pt x="653" y="24"/>
                    </a:moveTo>
                    <a:lnTo>
                      <a:pt x="655" y="24"/>
                    </a:lnTo>
                    <a:lnTo>
                      <a:pt x="640" y="20"/>
                    </a:lnTo>
                    <a:lnTo>
                      <a:pt x="626" y="17"/>
                    </a:lnTo>
                    <a:lnTo>
                      <a:pt x="610" y="14"/>
                    </a:lnTo>
                    <a:lnTo>
                      <a:pt x="591" y="11"/>
                    </a:lnTo>
                    <a:lnTo>
                      <a:pt x="573" y="9"/>
                    </a:lnTo>
                    <a:lnTo>
                      <a:pt x="553" y="7"/>
                    </a:lnTo>
                    <a:lnTo>
                      <a:pt x="533" y="5"/>
                    </a:lnTo>
                    <a:lnTo>
                      <a:pt x="511" y="3"/>
                    </a:lnTo>
                    <a:lnTo>
                      <a:pt x="489" y="2"/>
                    </a:lnTo>
                    <a:lnTo>
                      <a:pt x="466" y="1"/>
                    </a:lnTo>
                    <a:lnTo>
                      <a:pt x="442" y="1"/>
                    </a:lnTo>
                    <a:lnTo>
                      <a:pt x="420" y="0"/>
                    </a:lnTo>
                    <a:lnTo>
                      <a:pt x="395" y="0"/>
                    </a:lnTo>
                    <a:lnTo>
                      <a:pt x="370" y="0"/>
                    </a:lnTo>
                    <a:lnTo>
                      <a:pt x="346" y="1"/>
                    </a:lnTo>
                    <a:lnTo>
                      <a:pt x="322" y="1"/>
                    </a:lnTo>
                    <a:lnTo>
                      <a:pt x="297" y="2"/>
                    </a:lnTo>
                    <a:lnTo>
                      <a:pt x="273" y="3"/>
                    </a:lnTo>
                    <a:lnTo>
                      <a:pt x="249" y="5"/>
                    </a:lnTo>
                    <a:lnTo>
                      <a:pt x="224" y="7"/>
                    </a:lnTo>
                    <a:lnTo>
                      <a:pt x="201" y="9"/>
                    </a:lnTo>
                    <a:lnTo>
                      <a:pt x="178" y="11"/>
                    </a:lnTo>
                    <a:lnTo>
                      <a:pt x="156" y="16"/>
                    </a:lnTo>
                    <a:lnTo>
                      <a:pt x="135" y="19"/>
                    </a:lnTo>
                    <a:lnTo>
                      <a:pt x="114" y="23"/>
                    </a:lnTo>
                    <a:lnTo>
                      <a:pt x="95" y="27"/>
                    </a:lnTo>
                    <a:lnTo>
                      <a:pt x="76" y="30"/>
                    </a:lnTo>
                    <a:lnTo>
                      <a:pt x="58" y="36"/>
                    </a:lnTo>
                    <a:lnTo>
                      <a:pt x="42" y="42"/>
                    </a:lnTo>
                    <a:lnTo>
                      <a:pt x="27" y="47"/>
                    </a:lnTo>
                    <a:lnTo>
                      <a:pt x="14" y="54"/>
                    </a:lnTo>
                    <a:lnTo>
                      <a:pt x="0" y="61"/>
                    </a:lnTo>
                    <a:lnTo>
                      <a:pt x="5" y="66"/>
                    </a:lnTo>
                    <a:lnTo>
                      <a:pt x="16" y="60"/>
                    </a:lnTo>
                    <a:lnTo>
                      <a:pt x="29" y="54"/>
                    </a:lnTo>
                    <a:lnTo>
                      <a:pt x="44" y="48"/>
                    </a:lnTo>
                    <a:lnTo>
                      <a:pt x="62" y="43"/>
                    </a:lnTo>
                    <a:lnTo>
                      <a:pt x="77" y="37"/>
                    </a:lnTo>
                    <a:lnTo>
                      <a:pt x="97" y="34"/>
                    </a:lnTo>
                    <a:lnTo>
                      <a:pt x="116" y="29"/>
                    </a:lnTo>
                    <a:lnTo>
                      <a:pt x="137" y="26"/>
                    </a:lnTo>
                    <a:lnTo>
                      <a:pt x="158" y="23"/>
                    </a:lnTo>
                    <a:lnTo>
                      <a:pt x="181" y="19"/>
                    </a:lnTo>
                    <a:lnTo>
                      <a:pt x="202" y="17"/>
                    </a:lnTo>
                    <a:lnTo>
                      <a:pt x="227" y="14"/>
                    </a:lnTo>
                    <a:lnTo>
                      <a:pt x="249" y="11"/>
                    </a:lnTo>
                    <a:lnTo>
                      <a:pt x="273" y="10"/>
                    </a:lnTo>
                    <a:lnTo>
                      <a:pt x="297" y="9"/>
                    </a:lnTo>
                    <a:lnTo>
                      <a:pt x="322" y="8"/>
                    </a:lnTo>
                    <a:lnTo>
                      <a:pt x="346" y="8"/>
                    </a:lnTo>
                    <a:lnTo>
                      <a:pt x="370" y="7"/>
                    </a:lnTo>
                    <a:lnTo>
                      <a:pt x="395" y="7"/>
                    </a:lnTo>
                    <a:lnTo>
                      <a:pt x="420" y="7"/>
                    </a:lnTo>
                    <a:lnTo>
                      <a:pt x="442" y="8"/>
                    </a:lnTo>
                    <a:lnTo>
                      <a:pt x="466" y="8"/>
                    </a:lnTo>
                    <a:lnTo>
                      <a:pt x="489" y="9"/>
                    </a:lnTo>
                    <a:lnTo>
                      <a:pt x="511" y="10"/>
                    </a:lnTo>
                    <a:lnTo>
                      <a:pt x="533" y="12"/>
                    </a:lnTo>
                    <a:lnTo>
                      <a:pt x="553" y="14"/>
                    </a:lnTo>
                    <a:lnTo>
                      <a:pt x="572" y="16"/>
                    </a:lnTo>
                    <a:lnTo>
                      <a:pt x="591" y="18"/>
                    </a:lnTo>
                    <a:lnTo>
                      <a:pt x="609" y="21"/>
                    </a:lnTo>
                    <a:lnTo>
                      <a:pt x="624" y="25"/>
                    </a:lnTo>
                    <a:lnTo>
                      <a:pt x="639" y="27"/>
                    </a:lnTo>
                    <a:lnTo>
                      <a:pt x="653" y="30"/>
                    </a:lnTo>
                    <a:lnTo>
                      <a:pt x="655" y="30"/>
                    </a:lnTo>
                    <a:lnTo>
                      <a:pt x="653" y="30"/>
                    </a:lnTo>
                    <a:lnTo>
                      <a:pt x="656" y="29"/>
                    </a:lnTo>
                    <a:lnTo>
                      <a:pt x="657" y="28"/>
                    </a:lnTo>
                    <a:lnTo>
                      <a:pt x="657" y="25"/>
                    </a:lnTo>
                    <a:lnTo>
                      <a:pt x="655" y="24"/>
                    </a:lnTo>
                    <a:lnTo>
                      <a:pt x="65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6" name="Freeform 2770">
                <a:extLst>
                  <a:ext uri="{FF2B5EF4-FFF2-40B4-BE49-F238E27FC236}">
                    <a16:creationId xmlns:a16="http://schemas.microsoft.com/office/drawing/2014/main" id="{7DA6DDC1-AD0D-444E-8EF0-21C6159BA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110"/>
                <a:ext cx="131" cy="204"/>
              </a:xfrm>
              <a:custGeom>
                <a:avLst/>
                <a:gdLst>
                  <a:gd name="T0" fmla="*/ 390 w 392"/>
                  <a:gd name="T1" fmla="*/ 610 h 612"/>
                  <a:gd name="T2" fmla="*/ 392 w 392"/>
                  <a:gd name="T3" fmla="*/ 566 h 612"/>
                  <a:gd name="T4" fmla="*/ 392 w 392"/>
                  <a:gd name="T5" fmla="*/ 519 h 612"/>
                  <a:gd name="T6" fmla="*/ 391 w 392"/>
                  <a:gd name="T7" fmla="*/ 466 h 612"/>
                  <a:gd name="T8" fmla="*/ 388 w 392"/>
                  <a:gd name="T9" fmla="*/ 414 h 612"/>
                  <a:gd name="T10" fmla="*/ 381 w 392"/>
                  <a:gd name="T11" fmla="*/ 356 h 612"/>
                  <a:gd name="T12" fmla="*/ 371 w 392"/>
                  <a:gd name="T13" fmla="*/ 300 h 612"/>
                  <a:gd name="T14" fmla="*/ 359 w 392"/>
                  <a:gd name="T15" fmla="*/ 245 h 612"/>
                  <a:gd name="T16" fmla="*/ 341 w 392"/>
                  <a:gd name="T17" fmla="*/ 193 h 612"/>
                  <a:gd name="T18" fmla="*/ 318 w 392"/>
                  <a:gd name="T19" fmla="*/ 144 h 612"/>
                  <a:gd name="T20" fmla="*/ 291 w 392"/>
                  <a:gd name="T21" fmla="*/ 99 h 612"/>
                  <a:gd name="T22" fmla="*/ 259 w 392"/>
                  <a:gd name="T23" fmla="*/ 61 h 612"/>
                  <a:gd name="T24" fmla="*/ 222 w 392"/>
                  <a:gd name="T25" fmla="*/ 32 h 612"/>
                  <a:gd name="T26" fmla="*/ 176 w 392"/>
                  <a:gd name="T27" fmla="*/ 11 h 612"/>
                  <a:gd name="T28" fmla="*/ 124 w 392"/>
                  <a:gd name="T29" fmla="*/ 0 h 612"/>
                  <a:gd name="T30" fmla="*/ 66 w 392"/>
                  <a:gd name="T31" fmla="*/ 2 h 612"/>
                  <a:gd name="T32" fmla="*/ 0 w 392"/>
                  <a:gd name="T33" fmla="*/ 17 h 612"/>
                  <a:gd name="T34" fmla="*/ 36 w 392"/>
                  <a:gd name="T35" fmla="*/ 16 h 612"/>
                  <a:gd name="T36" fmla="*/ 96 w 392"/>
                  <a:gd name="T37" fmla="*/ 7 h 612"/>
                  <a:gd name="T38" fmla="*/ 149 w 392"/>
                  <a:gd name="T39" fmla="*/ 12 h 612"/>
                  <a:gd name="T40" fmla="*/ 196 w 392"/>
                  <a:gd name="T41" fmla="*/ 27 h 612"/>
                  <a:gd name="T42" fmla="*/ 236 w 392"/>
                  <a:gd name="T43" fmla="*/ 51 h 612"/>
                  <a:gd name="T44" fmla="*/ 270 w 392"/>
                  <a:gd name="T45" fmla="*/ 84 h 612"/>
                  <a:gd name="T46" fmla="*/ 300 w 392"/>
                  <a:gd name="T47" fmla="*/ 124 h 612"/>
                  <a:gd name="T48" fmla="*/ 323 w 392"/>
                  <a:gd name="T49" fmla="*/ 170 h 612"/>
                  <a:gd name="T50" fmla="*/ 342 w 392"/>
                  <a:gd name="T51" fmla="*/ 221 h 612"/>
                  <a:gd name="T52" fmla="*/ 359 w 392"/>
                  <a:gd name="T53" fmla="*/ 273 h 612"/>
                  <a:gd name="T54" fmla="*/ 369 w 392"/>
                  <a:gd name="T55" fmla="*/ 330 h 612"/>
                  <a:gd name="T56" fmla="*/ 378 w 392"/>
                  <a:gd name="T57" fmla="*/ 386 h 612"/>
                  <a:gd name="T58" fmla="*/ 383 w 392"/>
                  <a:gd name="T59" fmla="*/ 441 h 612"/>
                  <a:gd name="T60" fmla="*/ 386 w 392"/>
                  <a:gd name="T61" fmla="*/ 493 h 612"/>
                  <a:gd name="T62" fmla="*/ 386 w 392"/>
                  <a:gd name="T63" fmla="*/ 544 h 612"/>
                  <a:gd name="T64" fmla="*/ 384 w 392"/>
                  <a:gd name="T65" fmla="*/ 589 h 612"/>
                  <a:gd name="T66" fmla="*/ 390 w 392"/>
                  <a:gd name="T67" fmla="*/ 608 h 612"/>
                  <a:gd name="T68" fmla="*/ 386 w 392"/>
                  <a:gd name="T69" fmla="*/ 612 h 612"/>
                  <a:gd name="T70" fmla="*/ 389 w 392"/>
                  <a:gd name="T71" fmla="*/ 612 h 612"/>
                  <a:gd name="T72" fmla="*/ 383 w 392"/>
                  <a:gd name="T73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2" h="612">
                    <a:moveTo>
                      <a:pt x="383" y="611"/>
                    </a:moveTo>
                    <a:lnTo>
                      <a:pt x="390" y="610"/>
                    </a:lnTo>
                    <a:lnTo>
                      <a:pt x="391" y="589"/>
                    </a:lnTo>
                    <a:lnTo>
                      <a:pt x="392" y="566"/>
                    </a:lnTo>
                    <a:lnTo>
                      <a:pt x="392" y="544"/>
                    </a:lnTo>
                    <a:lnTo>
                      <a:pt x="392" y="519"/>
                    </a:lnTo>
                    <a:lnTo>
                      <a:pt x="392" y="493"/>
                    </a:lnTo>
                    <a:lnTo>
                      <a:pt x="391" y="466"/>
                    </a:lnTo>
                    <a:lnTo>
                      <a:pt x="390" y="441"/>
                    </a:lnTo>
                    <a:lnTo>
                      <a:pt x="388" y="414"/>
                    </a:lnTo>
                    <a:lnTo>
                      <a:pt x="386" y="385"/>
                    </a:lnTo>
                    <a:lnTo>
                      <a:pt x="381" y="356"/>
                    </a:lnTo>
                    <a:lnTo>
                      <a:pt x="377" y="328"/>
                    </a:lnTo>
                    <a:lnTo>
                      <a:pt x="371" y="300"/>
                    </a:lnTo>
                    <a:lnTo>
                      <a:pt x="365" y="272"/>
                    </a:lnTo>
                    <a:lnTo>
                      <a:pt x="359" y="245"/>
                    </a:lnTo>
                    <a:lnTo>
                      <a:pt x="350" y="219"/>
                    </a:lnTo>
                    <a:lnTo>
                      <a:pt x="341" y="193"/>
                    </a:lnTo>
                    <a:lnTo>
                      <a:pt x="331" y="168"/>
                    </a:lnTo>
                    <a:lnTo>
                      <a:pt x="318" y="144"/>
                    </a:lnTo>
                    <a:lnTo>
                      <a:pt x="306" y="121"/>
                    </a:lnTo>
                    <a:lnTo>
                      <a:pt x="291" y="99"/>
                    </a:lnTo>
                    <a:lnTo>
                      <a:pt x="276" y="81"/>
                    </a:lnTo>
                    <a:lnTo>
                      <a:pt x="259" y="61"/>
                    </a:lnTo>
                    <a:lnTo>
                      <a:pt x="241" y="47"/>
                    </a:lnTo>
                    <a:lnTo>
                      <a:pt x="222" y="32"/>
                    </a:lnTo>
                    <a:lnTo>
                      <a:pt x="199" y="20"/>
                    </a:lnTo>
                    <a:lnTo>
                      <a:pt x="176" y="11"/>
                    </a:lnTo>
                    <a:lnTo>
                      <a:pt x="151" y="4"/>
                    </a:lnTo>
                    <a:lnTo>
                      <a:pt x="124" y="0"/>
                    </a:lnTo>
                    <a:lnTo>
                      <a:pt x="96" y="0"/>
                    </a:lnTo>
                    <a:lnTo>
                      <a:pt x="66" y="2"/>
                    </a:lnTo>
                    <a:lnTo>
                      <a:pt x="35" y="8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36" y="16"/>
                    </a:lnTo>
                    <a:lnTo>
                      <a:pt x="67" y="9"/>
                    </a:lnTo>
                    <a:lnTo>
                      <a:pt x="96" y="7"/>
                    </a:lnTo>
                    <a:lnTo>
                      <a:pt x="124" y="8"/>
                    </a:lnTo>
                    <a:lnTo>
                      <a:pt x="149" y="12"/>
                    </a:lnTo>
                    <a:lnTo>
                      <a:pt x="172" y="19"/>
                    </a:lnTo>
                    <a:lnTo>
                      <a:pt x="196" y="27"/>
                    </a:lnTo>
                    <a:lnTo>
                      <a:pt x="217" y="38"/>
                    </a:lnTo>
                    <a:lnTo>
                      <a:pt x="236" y="51"/>
                    </a:lnTo>
                    <a:lnTo>
                      <a:pt x="254" y="67"/>
                    </a:lnTo>
                    <a:lnTo>
                      <a:pt x="270" y="84"/>
                    </a:lnTo>
                    <a:lnTo>
                      <a:pt x="287" y="103"/>
                    </a:lnTo>
                    <a:lnTo>
                      <a:pt x="300" y="124"/>
                    </a:lnTo>
                    <a:lnTo>
                      <a:pt x="313" y="147"/>
                    </a:lnTo>
                    <a:lnTo>
                      <a:pt x="323" y="170"/>
                    </a:lnTo>
                    <a:lnTo>
                      <a:pt x="334" y="195"/>
                    </a:lnTo>
                    <a:lnTo>
                      <a:pt x="342" y="221"/>
                    </a:lnTo>
                    <a:lnTo>
                      <a:pt x="351" y="247"/>
                    </a:lnTo>
                    <a:lnTo>
                      <a:pt x="359" y="273"/>
                    </a:lnTo>
                    <a:lnTo>
                      <a:pt x="364" y="302"/>
                    </a:lnTo>
                    <a:lnTo>
                      <a:pt x="369" y="330"/>
                    </a:lnTo>
                    <a:lnTo>
                      <a:pt x="374" y="358"/>
                    </a:lnTo>
                    <a:lnTo>
                      <a:pt x="378" y="386"/>
                    </a:lnTo>
                    <a:lnTo>
                      <a:pt x="381" y="414"/>
                    </a:lnTo>
                    <a:lnTo>
                      <a:pt x="383" y="441"/>
                    </a:lnTo>
                    <a:lnTo>
                      <a:pt x="384" y="466"/>
                    </a:lnTo>
                    <a:lnTo>
                      <a:pt x="386" y="493"/>
                    </a:lnTo>
                    <a:lnTo>
                      <a:pt x="386" y="519"/>
                    </a:lnTo>
                    <a:lnTo>
                      <a:pt x="386" y="544"/>
                    </a:lnTo>
                    <a:lnTo>
                      <a:pt x="386" y="566"/>
                    </a:lnTo>
                    <a:lnTo>
                      <a:pt x="384" y="589"/>
                    </a:lnTo>
                    <a:lnTo>
                      <a:pt x="383" y="610"/>
                    </a:lnTo>
                    <a:lnTo>
                      <a:pt x="390" y="608"/>
                    </a:lnTo>
                    <a:lnTo>
                      <a:pt x="383" y="610"/>
                    </a:lnTo>
                    <a:lnTo>
                      <a:pt x="386" y="612"/>
                    </a:lnTo>
                    <a:lnTo>
                      <a:pt x="388" y="612"/>
                    </a:lnTo>
                    <a:lnTo>
                      <a:pt x="389" y="612"/>
                    </a:lnTo>
                    <a:lnTo>
                      <a:pt x="390" y="610"/>
                    </a:lnTo>
                    <a:lnTo>
                      <a:pt x="383" y="6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7" name="Freeform 2771">
                <a:extLst>
                  <a:ext uri="{FF2B5EF4-FFF2-40B4-BE49-F238E27FC236}">
                    <a16:creationId xmlns:a16="http://schemas.microsoft.com/office/drawing/2014/main" id="{7213F03F-F6B4-4F39-89A3-1BDECBB5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85"/>
                <a:ext cx="194" cy="44"/>
              </a:xfrm>
              <a:custGeom>
                <a:avLst/>
                <a:gdLst>
                  <a:gd name="T0" fmla="*/ 14 w 580"/>
                  <a:gd name="T1" fmla="*/ 44 h 133"/>
                  <a:gd name="T2" fmla="*/ 42 w 580"/>
                  <a:gd name="T3" fmla="*/ 41 h 133"/>
                  <a:gd name="T4" fmla="*/ 73 w 580"/>
                  <a:gd name="T5" fmla="*/ 37 h 133"/>
                  <a:gd name="T6" fmla="*/ 108 w 580"/>
                  <a:gd name="T7" fmla="*/ 31 h 133"/>
                  <a:gd name="T8" fmla="*/ 145 w 580"/>
                  <a:gd name="T9" fmla="*/ 25 h 133"/>
                  <a:gd name="T10" fmla="*/ 183 w 580"/>
                  <a:gd name="T11" fmla="*/ 21 h 133"/>
                  <a:gd name="T12" fmla="*/ 223 w 580"/>
                  <a:gd name="T13" fmla="*/ 15 h 133"/>
                  <a:gd name="T14" fmla="*/ 265 w 580"/>
                  <a:gd name="T15" fmla="*/ 10 h 133"/>
                  <a:gd name="T16" fmla="*/ 305 w 580"/>
                  <a:gd name="T17" fmla="*/ 5 h 133"/>
                  <a:gd name="T18" fmla="*/ 347 w 580"/>
                  <a:gd name="T19" fmla="*/ 2 h 133"/>
                  <a:gd name="T20" fmla="*/ 386 w 580"/>
                  <a:gd name="T21" fmla="*/ 0 h 133"/>
                  <a:gd name="T22" fmla="*/ 423 w 580"/>
                  <a:gd name="T23" fmla="*/ 0 h 133"/>
                  <a:gd name="T24" fmla="*/ 460 w 580"/>
                  <a:gd name="T25" fmla="*/ 0 h 133"/>
                  <a:gd name="T26" fmla="*/ 494 w 580"/>
                  <a:gd name="T27" fmla="*/ 3 h 133"/>
                  <a:gd name="T28" fmla="*/ 523 w 580"/>
                  <a:gd name="T29" fmla="*/ 7 h 133"/>
                  <a:gd name="T30" fmla="*/ 550 w 580"/>
                  <a:gd name="T31" fmla="*/ 15 h 133"/>
                  <a:gd name="T32" fmla="*/ 568 w 580"/>
                  <a:gd name="T33" fmla="*/ 24 h 133"/>
                  <a:gd name="T34" fmla="*/ 574 w 580"/>
                  <a:gd name="T35" fmla="*/ 37 h 133"/>
                  <a:gd name="T36" fmla="*/ 579 w 580"/>
                  <a:gd name="T37" fmla="*/ 51 h 133"/>
                  <a:gd name="T38" fmla="*/ 580 w 580"/>
                  <a:gd name="T39" fmla="*/ 70 h 133"/>
                  <a:gd name="T40" fmla="*/ 578 w 580"/>
                  <a:gd name="T41" fmla="*/ 89 h 133"/>
                  <a:gd name="T42" fmla="*/ 573 w 580"/>
                  <a:gd name="T43" fmla="*/ 106 h 133"/>
                  <a:gd name="T44" fmla="*/ 565 w 580"/>
                  <a:gd name="T45" fmla="*/ 122 h 133"/>
                  <a:gd name="T46" fmla="*/ 555 w 580"/>
                  <a:gd name="T47" fmla="*/ 131 h 133"/>
                  <a:gd name="T48" fmla="*/ 537 w 580"/>
                  <a:gd name="T49" fmla="*/ 133 h 133"/>
                  <a:gd name="T50" fmla="*/ 511 w 580"/>
                  <a:gd name="T51" fmla="*/ 131 h 133"/>
                  <a:gd name="T52" fmla="*/ 482 w 580"/>
                  <a:gd name="T53" fmla="*/ 126 h 133"/>
                  <a:gd name="T54" fmla="*/ 452 w 580"/>
                  <a:gd name="T55" fmla="*/ 122 h 133"/>
                  <a:gd name="T56" fmla="*/ 420 w 580"/>
                  <a:gd name="T57" fmla="*/ 114 h 133"/>
                  <a:gd name="T58" fmla="*/ 386 w 580"/>
                  <a:gd name="T59" fmla="*/ 106 h 133"/>
                  <a:gd name="T60" fmla="*/ 351 w 580"/>
                  <a:gd name="T61" fmla="*/ 97 h 133"/>
                  <a:gd name="T62" fmla="*/ 315 w 580"/>
                  <a:gd name="T63" fmla="*/ 89 h 133"/>
                  <a:gd name="T64" fmla="*/ 277 w 580"/>
                  <a:gd name="T65" fmla="*/ 80 h 133"/>
                  <a:gd name="T66" fmla="*/ 240 w 580"/>
                  <a:gd name="T67" fmla="*/ 71 h 133"/>
                  <a:gd name="T68" fmla="*/ 203 w 580"/>
                  <a:gd name="T69" fmla="*/ 65 h 133"/>
                  <a:gd name="T70" fmla="*/ 165 w 580"/>
                  <a:gd name="T71" fmla="*/ 57 h 133"/>
                  <a:gd name="T72" fmla="*/ 127 w 580"/>
                  <a:gd name="T73" fmla="*/ 51 h 133"/>
                  <a:gd name="T74" fmla="*/ 90 w 580"/>
                  <a:gd name="T75" fmla="*/ 48 h 133"/>
                  <a:gd name="T76" fmla="*/ 54 w 580"/>
                  <a:gd name="T77" fmla="*/ 44 h 133"/>
                  <a:gd name="T78" fmla="*/ 18 w 580"/>
                  <a:gd name="T79" fmla="*/ 4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0" h="133">
                    <a:moveTo>
                      <a:pt x="0" y="47"/>
                    </a:moveTo>
                    <a:lnTo>
                      <a:pt x="14" y="44"/>
                    </a:lnTo>
                    <a:lnTo>
                      <a:pt x="26" y="43"/>
                    </a:lnTo>
                    <a:lnTo>
                      <a:pt x="42" y="41"/>
                    </a:lnTo>
                    <a:lnTo>
                      <a:pt x="56" y="39"/>
                    </a:lnTo>
                    <a:lnTo>
                      <a:pt x="73" y="37"/>
                    </a:lnTo>
                    <a:lnTo>
                      <a:pt x="90" y="33"/>
                    </a:lnTo>
                    <a:lnTo>
                      <a:pt x="108" y="31"/>
                    </a:lnTo>
                    <a:lnTo>
                      <a:pt x="126" y="28"/>
                    </a:lnTo>
                    <a:lnTo>
                      <a:pt x="145" y="25"/>
                    </a:lnTo>
                    <a:lnTo>
                      <a:pt x="164" y="23"/>
                    </a:lnTo>
                    <a:lnTo>
                      <a:pt x="183" y="21"/>
                    </a:lnTo>
                    <a:lnTo>
                      <a:pt x="203" y="17"/>
                    </a:lnTo>
                    <a:lnTo>
                      <a:pt x="223" y="15"/>
                    </a:lnTo>
                    <a:lnTo>
                      <a:pt x="245" y="13"/>
                    </a:lnTo>
                    <a:lnTo>
                      <a:pt x="265" y="10"/>
                    </a:lnTo>
                    <a:lnTo>
                      <a:pt x="285" y="7"/>
                    </a:lnTo>
                    <a:lnTo>
                      <a:pt x="305" y="5"/>
                    </a:lnTo>
                    <a:lnTo>
                      <a:pt x="325" y="4"/>
                    </a:lnTo>
                    <a:lnTo>
                      <a:pt x="347" y="2"/>
                    </a:lnTo>
                    <a:lnTo>
                      <a:pt x="366" y="1"/>
                    </a:lnTo>
                    <a:lnTo>
                      <a:pt x="386" y="0"/>
                    </a:lnTo>
                    <a:lnTo>
                      <a:pt x="405" y="0"/>
                    </a:lnTo>
                    <a:lnTo>
                      <a:pt x="423" y="0"/>
                    </a:lnTo>
                    <a:lnTo>
                      <a:pt x="442" y="0"/>
                    </a:lnTo>
                    <a:lnTo>
                      <a:pt x="460" y="0"/>
                    </a:lnTo>
                    <a:lnTo>
                      <a:pt x="477" y="1"/>
                    </a:lnTo>
                    <a:lnTo>
                      <a:pt x="494" y="3"/>
                    </a:lnTo>
                    <a:lnTo>
                      <a:pt x="508" y="5"/>
                    </a:lnTo>
                    <a:lnTo>
                      <a:pt x="523" y="7"/>
                    </a:lnTo>
                    <a:lnTo>
                      <a:pt x="536" y="11"/>
                    </a:lnTo>
                    <a:lnTo>
                      <a:pt x="550" y="15"/>
                    </a:lnTo>
                    <a:lnTo>
                      <a:pt x="561" y="21"/>
                    </a:lnTo>
                    <a:lnTo>
                      <a:pt x="568" y="24"/>
                    </a:lnTo>
                    <a:lnTo>
                      <a:pt x="572" y="30"/>
                    </a:lnTo>
                    <a:lnTo>
                      <a:pt x="574" y="37"/>
                    </a:lnTo>
                    <a:lnTo>
                      <a:pt x="577" y="43"/>
                    </a:lnTo>
                    <a:lnTo>
                      <a:pt x="579" y="51"/>
                    </a:lnTo>
                    <a:lnTo>
                      <a:pt x="580" y="61"/>
                    </a:lnTo>
                    <a:lnTo>
                      <a:pt x="580" y="70"/>
                    </a:lnTo>
                    <a:lnTo>
                      <a:pt x="579" y="79"/>
                    </a:lnTo>
                    <a:lnTo>
                      <a:pt x="578" y="89"/>
                    </a:lnTo>
                    <a:lnTo>
                      <a:pt x="575" y="97"/>
                    </a:lnTo>
                    <a:lnTo>
                      <a:pt x="573" y="106"/>
                    </a:lnTo>
                    <a:lnTo>
                      <a:pt x="570" y="114"/>
                    </a:lnTo>
                    <a:lnTo>
                      <a:pt x="565" y="122"/>
                    </a:lnTo>
                    <a:lnTo>
                      <a:pt x="561" y="126"/>
                    </a:lnTo>
                    <a:lnTo>
                      <a:pt x="555" y="131"/>
                    </a:lnTo>
                    <a:lnTo>
                      <a:pt x="550" y="133"/>
                    </a:lnTo>
                    <a:lnTo>
                      <a:pt x="537" y="133"/>
                    </a:lnTo>
                    <a:lnTo>
                      <a:pt x="524" y="132"/>
                    </a:lnTo>
                    <a:lnTo>
                      <a:pt x="511" y="131"/>
                    </a:lnTo>
                    <a:lnTo>
                      <a:pt x="497" y="129"/>
                    </a:lnTo>
                    <a:lnTo>
                      <a:pt x="482" y="126"/>
                    </a:lnTo>
                    <a:lnTo>
                      <a:pt x="469" y="124"/>
                    </a:lnTo>
                    <a:lnTo>
                      <a:pt x="452" y="122"/>
                    </a:lnTo>
                    <a:lnTo>
                      <a:pt x="436" y="117"/>
                    </a:lnTo>
                    <a:lnTo>
                      <a:pt x="420" y="114"/>
                    </a:lnTo>
                    <a:lnTo>
                      <a:pt x="403" y="111"/>
                    </a:lnTo>
                    <a:lnTo>
                      <a:pt x="386" y="106"/>
                    </a:lnTo>
                    <a:lnTo>
                      <a:pt x="369" y="102"/>
                    </a:lnTo>
                    <a:lnTo>
                      <a:pt x="351" y="97"/>
                    </a:lnTo>
                    <a:lnTo>
                      <a:pt x="333" y="94"/>
                    </a:lnTo>
                    <a:lnTo>
                      <a:pt x="315" y="89"/>
                    </a:lnTo>
                    <a:lnTo>
                      <a:pt x="297" y="84"/>
                    </a:lnTo>
                    <a:lnTo>
                      <a:pt x="277" y="80"/>
                    </a:lnTo>
                    <a:lnTo>
                      <a:pt x="259" y="75"/>
                    </a:lnTo>
                    <a:lnTo>
                      <a:pt x="240" y="71"/>
                    </a:lnTo>
                    <a:lnTo>
                      <a:pt x="222" y="67"/>
                    </a:lnTo>
                    <a:lnTo>
                      <a:pt x="203" y="65"/>
                    </a:lnTo>
                    <a:lnTo>
                      <a:pt x="183" y="60"/>
                    </a:lnTo>
                    <a:lnTo>
                      <a:pt x="165" y="57"/>
                    </a:lnTo>
                    <a:lnTo>
                      <a:pt x="146" y="54"/>
                    </a:lnTo>
                    <a:lnTo>
                      <a:pt x="127" y="51"/>
                    </a:lnTo>
                    <a:lnTo>
                      <a:pt x="108" y="49"/>
                    </a:lnTo>
                    <a:lnTo>
                      <a:pt x="90" y="48"/>
                    </a:lnTo>
                    <a:lnTo>
                      <a:pt x="72" y="47"/>
                    </a:lnTo>
                    <a:lnTo>
                      <a:pt x="54" y="44"/>
                    </a:lnTo>
                    <a:lnTo>
                      <a:pt x="36" y="44"/>
                    </a:lnTo>
                    <a:lnTo>
                      <a:pt x="18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8" name="Freeform 2772">
                <a:extLst>
                  <a:ext uri="{FF2B5EF4-FFF2-40B4-BE49-F238E27FC236}">
                    <a16:creationId xmlns:a16="http://schemas.microsoft.com/office/drawing/2014/main" id="{CACFFC29-E858-4BEE-B42D-4E4ACB60B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83"/>
                <a:ext cx="189" cy="18"/>
              </a:xfrm>
              <a:custGeom>
                <a:avLst/>
                <a:gdLst>
                  <a:gd name="T0" fmla="*/ 563 w 565"/>
                  <a:gd name="T1" fmla="*/ 21 h 53"/>
                  <a:gd name="T2" fmla="*/ 538 w 565"/>
                  <a:gd name="T3" fmla="*/ 13 h 53"/>
                  <a:gd name="T4" fmla="*/ 510 w 565"/>
                  <a:gd name="T5" fmla="*/ 6 h 53"/>
                  <a:gd name="T6" fmla="*/ 477 w 565"/>
                  <a:gd name="T7" fmla="*/ 2 h 53"/>
                  <a:gd name="T8" fmla="*/ 443 w 565"/>
                  <a:gd name="T9" fmla="*/ 0 h 53"/>
                  <a:gd name="T10" fmla="*/ 405 w 565"/>
                  <a:gd name="T11" fmla="*/ 0 h 53"/>
                  <a:gd name="T12" fmla="*/ 367 w 565"/>
                  <a:gd name="T13" fmla="*/ 2 h 53"/>
                  <a:gd name="T14" fmla="*/ 326 w 565"/>
                  <a:gd name="T15" fmla="*/ 5 h 53"/>
                  <a:gd name="T16" fmla="*/ 285 w 565"/>
                  <a:gd name="T17" fmla="*/ 8 h 53"/>
                  <a:gd name="T18" fmla="*/ 245 w 565"/>
                  <a:gd name="T19" fmla="*/ 13 h 53"/>
                  <a:gd name="T20" fmla="*/ 203 w 565"/>
                  <a:gd name="T21" fmla="*/ 18 h 53"/>
                  <a:gd name="T22" fmla="*/ 164 w 565"/>
                  <a:gd name="T23" fmla="*/ 24 h 53"/>
                  <a:gd name="T24" fmla="*/ 126 w 565"/>
                  <a:gd name="T25" fmla="*/ 29 h 53"/>
                  <a:gd name="T26" fmla="*/ 90 w 565"/>
                  <a:gd name="T27" fmla="*/ 34 h 53"/>
                  <a:gd name="T28" fmla="*/ 56 w 565"/>
                  <a:gd name="T29" fmla="*/ 39 h 53"/>
                  <a:gd name="T30" fmla="*/ 26 w 565"/>
                  <a:gd name="T31" fmla="*/ 44 h 53"/>
                  <a:gd name="T32" fmla="*/ 0 w 565"/>
                  <a:gd name="T33" fmla="*/ 46 h 53"/>
                  <a:gd name="T34" fmla="*/ 15 w 565"/>
                  <a:gd name="T35" fmla="*/ 52 h 53"/>
                  <a:gd name="T36" fmla="*/ 43 w 565"/>
                  <a:gd name="T37" fmla="*/ 48 h 53"/>
                  <a:gd name="T38" fmla="*/ 74 w 565"/>
                  <a:gd name="T39" fmla="*/ 44 h 53"/>
                  <a:gd name="T40" fmla="*/ 109 w 565"/>
                  <a:gd name="T41" fmla="*/ 39 h 53"/>
                  <a:gd name="T42" fmla="*/ 146 w 565"/>
                  <a:gd name="T43" fmla="*/ 34 h 53"/>
                  <a:gd name="T44" fmla="*/ 185 w 565"/>
                  <a:gd name="T45" fmla="*/ 28 h 53"/>
                  <a:gd name="T46" fmla="*/ 224 w 565"/>
                  <a:gd name="T47" fmla="*/ 24 h 53"/>
                  <a:gd name="T48" fmla="*/ 266 w 565"/>
                  <a:gd name="T49" fmla="*/ 18 h 53"/>
                  <a:gd name="T50" fmla="*/ 306 w 565"/>
                  <a:gd name="T51" fmla="*/ 13 h 53"/>
                  <a:gd name="T52" fmla="*/ 348 w 565"/>
                  <a:gd name="T53" fmla="*/ 10 h 53"/>
                  <a:gd name="T54" fmla="*/ 387 w 565"/>
                  <a:gd name="T55" fmla="*/ 7 h 53"/>
                  <a:gd name="T56" fmla="*/ 424 w 565"/>
                  <a:gd name="T57" fmla="*/ 7 h 53"/>
                  <a:gd name="T58" fmla="*/ 460 w 565"/>
                  <a:gd name="T59" fmla="*/ 8 h 53"/>
                  <a:gd name="T60" fmla="*/ 494 w 565"/>
                  <a:gd name="T61" fmla="*/ 10 h 53"/>
                  <a:gd name="T62" fmla="*/ 523 w 565"/>
                  <a:gd name="T63" fmla="*/ 16 h 53"/>
                  <a:gd name="T64" fmla="*/ 550 w 565"/>
                  <a:gd name="T65" fmla="*/ 24 h 53"/>
                  <a:gd name="T66" fmla="*/ 561 w 565"/>
                  <a:gd name="T67" fmla="*/ 27 h 53"/>
                  <a:gd name="T68" fmla="*/ 563 w 565"/>
                  <a:gd name="T69" fmla="*/ 28 h 53"/>
                  <a:gd name="T70" fmla="*/ 565 w 565"/>
                  <a:gd name="T71" fmla="*/ 24 h 53"/>
                  <a:gd name="T72" fmla="*/ 563 w 565"/>
                  <a:gd name="T73" fmla="*/ 2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5" h="53">
                    <a:moveTo>
                      <a:pt x="563" y="21"/>
                    </a:moveTo>
                    <a:lnTo>
                      <a:pt x="563" y="21"/>
                    </a:lnTo>
                    <a:lnTo>
                      <a:pt x="552" y="16"/>
                    </a:lnTo>
                    <a:lnTo>
                      <a:pt x="538" y="13"/>
                    </a:lnTo>
                    <a:lnTo>
                      <a:pt x="524" y="9"/>
                    </a:lnTo>
                    <a:lnTo>
                      <a:pt x="510" y="6"/>
                    </a:lnTo>
                    <a:lnTo>
                      <a:pt x="495" y="4"/>
                    </a:lnTo>
                    <a:lnTo>
                      <a:pt x="477" y="2"/>
                    </a:lnTo>
                    <a:lnTo>
                      <a:pt x="460" y="1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405" y="0"/>
                    </a:lnTo>
                    <a:lnTo>
                      <a:pt x="387" y="0"/>
                    </a:lnTo>
                    <a:lnTo>
                      <a:pt x="367" y="2"/>
                    </a:lnTo>
                    <a:lnTo>
                      <a:pt x="348" y="4"/>
                    </a:lnTo>
                    <a:lnTo>
                      <a:pt x="326" y="5"/>
                    </a:lnTo>
                    <a:lnTo>
                      <a:pt x="306" y="6"/>
                    </a:lnTo>
                    <a:lnTo>
                      <a:pt x="285" y="8"/>
                    </a:lnTo>
                    <a:lnTo>
                      <a:pt x="265" y="10"/>
                    </a:lnTo>
                    <a:lnTo>
                      <a:pt x="245" y="13"/>
                    </a:lnTo>
                    <a:lnTo>
                      <a:pt x="224" y="16"/>
                    </a:lnTo>
                    <a:lnTo>
                      <a:pt x="203" y="18"/>
                    </a:lnTo>
                    <a:lnTo>
                      <a:pt x="183" y="21"/>
                    </a:lnTo>
                    <a:lnTo>
                      <a:pt x="164" y="24"/>
                    </a:lnTo>
                    <a:lnTo>
                      <a:pt x="145" y="27"/>
                    </a:lnTo>
                    <a:lnTo>
                      <a:pt x="126" y="29"/>
                    </a:lnTo>
                    <a:lnTo>
                      <a:pt x="108" y="32"/>
                    </a:lnTo>
                    <a:lnTo>
                      <a:pt x="90" y="34"/>
                    </a:lnTo>
                    <a:lnTo>
                      <a:pt x="73" y="37"/>
                    </a:lnTo>
                    <a:lnTo>
                      <a:pt x="56" y="39"/>
                    </a:lnTo>
                    <a:lnTo>
                      <a:pt x="42" y="42"/>
                    </a:lnTo>
                    <a:lnTo>
                      <a:pt x="26" y="44"/>
                    </a:lnTo>
                    <a:lnTo>
                      <a:pt x="14" y="45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5" y="52"/>
                    </a:lnTo>
                    <a:lnTo>
                      <a:pt x="27" y="51"/>
                    </a:lnTo>
                    <a:lnTo>
                      <a:pt x="43" y="48"/>
                    </a:lnTo>
                    <a:lnTo>
                      <a:pt x="57" y="46"/>
                    </a:lnTo>
                    <a:lnTo>
                      <a:pt x="74" y="44"/>
                    </a:lnTo>
                    <a:lnTo>
                      <a:pt x="91" y="42"/>
                    </a:lnTo>
                    <a:lnTo>
                      <a:pt x="109" y="39"/>
                    </a:lnTo>
                    <a:lnTo>
                      <a:pt x="127" y="36"/>
                    </a:lnTo>
                    <a:lnTo>
                      <a:pt x="146" y="34"/>
                    </a:lnTo>
                    <a:lnTo>
                      <a:pt x="165" y="30"/>
                    </a:lnTo>
                    <a:lnTo>
                      <a:pt x="185" y="28"/>
                    </a:lnTo>
                    <a:lnTo>
                      <a:pt x="205" y="26"/>
                    </a:lnTo>
                    <a:lnTo>
                      <a:pt x="224" y="24"/>
                    </a:lnTo>
                    <a:lnTo>
                      <a:pt x="246" y="20"/>
                    </a:lnTo>
                    <a:lnTo>
                      <a:pt x="266" y="18"/>
                    </a:lnTo>
                    <a:lnTo>
                      <a:pt x="286" y="15"/>
                    </a:lnTo>
                    <a:lnTo>
                      <a:pt x="306" y="13"/>
                    </a:lnTo>
                    <a:lnTo>
                      <a:pt x="326" y="11"/>
                    </a:lnTo>
                    <a:lnTo>
                      <a:pt x="348" y="10"/>
                    </a:lnTo>
                    <a:lnTo>
                      <a:pt x="367" y="9"/>
                    </a:lnTo>
                    <a:lnTo>
                      <a:pt x="387" y="7"/>
                    </a:lnTo>
                    <a:lnTo>
                      <a:pt x="405" y="7"/>
                    </a:lnTo>
                    <a:lnTo>
                      <a:pt x="424" y="7"/>
                    </a:lnTo>
                    <a:lnTo>
                      <a:pt x="443" y="7"/>
                    </a:lnTo>
                    <a:lnTo>
                      <a:pt x="460" y="8"/>
                    </a:lnTo>
                    <a:lnTo>
                      <a:pt x="477" y="9"/>
                    </a:lnTo>
                    <a:lnTo>
                      <a:pt x="494" y="10"/>
                    </a:lnTo>
                    <a:lnTo>
                      <a:pt x="508" y="13"/>
                    </a:lnTo>
                    <a:lnTo>
                      <a:pt x="523" y="16"/>
                    </a:lnTo>
                    <a:lnTo>
                      <a:pt x="536" y="19"/>
                    </a:lnTo>
                    <a:lnTo>
                      <a:pt x="550" y="24"/>
                    </a:lnTo>
                    <a:lnTo>
                      <a:pt x="561" y="28"/>
                    </a:lnTo>
                    <a:lnTo>
                      <a:pt x="561" y="27"/>
                    </a:lnTo>
                    <a:lnTo>
                      <a:pt x="561" y="28"/>
                    </a:lnTo>
                    <a:lnTo>
                      <a:pt x="563" y="28"/>
                    </a:lnTo>
                    <a:lnTo>
                      <a:pt x="565" y="26"/>
                    </a:lnTo>
                    <a:lnTo>
                      <a:pt x="565" y="24"/>
                    </a:lnTo>
                    <a:lnTo>
                      <a:pt x="563" y="21"/>
                    </a:lnTo>
                    <a:lnTo>
                      <a:pt x="56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9" name="Freeform 2773">
                <a:extLst>
                  <a:ext uri="{FF2B5EF4-FFF2-40B4-BE49-F238E27FC236}">
                    <a16:creationId xmlns:a16="http://schemas.microsoft.com/office/drawing/2014/main" id="{00468087-8AB1-419A-BCD3-FB270B16A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090"/>
                <a:ext cx="12" cy="40"/>
              </a:xfrm>
              <a:custGeom>
                <a:avLst/>
                <a:gdLst>
                  <a:gd name="T0" fmla="*/ 3 w 37"/>
                  <a:gd name="T1" fmla="*/ 119 h 119"/>
                  <a:gd name="T2" fmla="*/ 4 w 37"/>
                  <a:gd name="T3" fmla="*/ 119 h 119"/>
                  <a:gd name="T4" fmla="*/ 12 w 37"/>
                  <a:gd name="T5" fmla="*/ 116 h 119"/>
                  <a:gd name="T6" fmla="*/ 16 w 37"/>
                  <a:gd name="T7" fmla="*/ 113 h 119"/>
                  <a:gd name="T8" fmla="*/ 22 w 37"/>
                  <a:gd name="T9" fmla="*/ 106 h 119"/>
                  <a:gd name="T10" fmla="*/ 26 w 37"/>
                  <a:gd name="T11" fmla="*/ 99 h 119"/>
                  <a:gd name="T12" fmla="*/ 30 w 37"/>
                  <a:gd name="T13" fmla="*/ 90 h 119"/>
                  <a:gd name="T14" fmla="*/ 33 w 37"/>
                  <a:gd name="T15" fmla="*/ 81 h 119"/>
                  <a:gd name="T16" fmla="*/ 35 w 37"/>
                  <a:gd name="T17" fmla="*/ 73 h 119"/>
                  <a:gd name="T18" fmla="*/ 36 w 37"/>
                  <a:gd name="T19" fmla="*/ 63 h 119"/>
                  <a:gd name="T20" fmla="*/ 37 w 37"/>
                  <a:gd name="T21" fmla="*/ 54 h 119"/>
                  <a:gd name="T22" fmla="*/ 37 w 37"/>
                  <a:gd name="T23" fmla="*/ 44 h 119"/>
                  <a:gd name="T24" fmla="*/ 36 w 37"/>
                  <a:gd name="T25" fmla="*/ 34 h 119"/>
                  <a:gd name="T26" fmla="*/ 34 w 37"/>
                  <a:gd name="T27" fmla="*/ 26 h 119"/>
                  <a:gd name="T28" fmla="*/ 32 w 37"/>
                  <a:gd name="T29" fmla="*/ 18 h 119"/>
                  <a:gd name="T30" fmla="*/ 27 w 37"/>
                  <a:gd name="T31" fmla="*/ 11 h 119"/>
                  <a:gd name="T32" fmla="*/ 23 w 37"/>
                  <a:gd name="T33" fmla="*/ 5 h 119"/>
                  <a:gd name="T34" fmla="*/ 16 w 37"/>
                  <a:gd name="T35" fmla="*/ 0 h 119"/>
                  <a:gd name="T36" fmla="*/ 14 w 37"/>
                  <a:gd name="T37" fmla="*/ 6 h 119"/>
                  <a:gd name="T38" fmla="*/ 18 w 37"/>
                  <a:gd name="T39" fmla="*/ 11 h 119"/>
                  <a:gd name="T40" fmla="*/ 22 w 37"/>
                  <a:gd name="T41" fmla="*/ 14 h 119"/>
                  <a:gd name="T42" fmla="*/ 25 w 37"/>
                  <a:gd name="T43" fmla="*/ 21 h 119"/>
                  <a:gd name="T44" fmla="*/ 27 w 37"/>
                  <a:gd name="T45" fmla="*/ 27 h 119"/>
                  <a:gd name="T46" fmla="*/ 28 w 37"/>
                  <a:gd name="T47" fmla="*/ 36 h 119"/>
                  <a:gd name="T48" fmla="*/ 30 w 37"/>
                  <a:gd name="T49" fmla="*/ 44 h 119"/>
                  <a:gd name="T50" fmla="*/ 30 w 37"/>
                  <a:gd name="T51" fmla="*/ 54 h 119"/>
                  <a:gd name="T52" fmla="*/ 28 w 37"/>
                  <a:gd name="T53" fmla="*/ 61 h 119"/>
                  <a:gd name="T54" fmla="*/ 27 w 37"/>
                  <a:gd name="T55" fmla="*/ 72 h 119"/>
                  <a:gd name="T56" fmla="*/ 26 w 37"/>
                  <a:gd name="T57" fmla="*/ 80 h 119"/>
                  <a:gd name="T58" fmla="*/ 23 w 37"/>
                  <a:gd name="T59" fmla="*/ 88 h 119"/>
                  <a:gd name="T60" fmla="*/ 19 w 37"/>
                  <a:gd name="T61" fmla="*/ 96 h 119"/>
                  <a:gd name="T62" fmla="*/ 16 w 37"/>
                  <a:gd name="T63" fmla="*/ 103 h 119"/>
                  <a:gd name="T64" fmla="*/ 12 w 37"/>
                  <a:gd name="T65" fmla="*/ 107 h 119"/>
                  <a:gd name="T66" fmla="*/ 7 w 37"/>
                  <a:gd name="T67" fmla="*/ 110 h 119"/>
                  <a:gd name="T68" fmla="*/ 3 w 37"/>
                  <a:gd name="T69" fmla="*/ 113 h 119"/>
                  <a:gd name="T70" fmla="*/ 3 w 37"/>
                  <a:gd name="T71" fmla="*/ 113 h 119"/>
                  <a:gd name="T72" fmla="*/ 3 w 37"/>
                  <a:gd name="T73" fmla="*/ 113 h 119"/>
                  <a:gd name="T74" fmla="*/ 0 w 37"/>
                  <a:gd name="T75" fmla="*/ 114 h 119"/>
                  <a:gd name="T76" fmla="*/ 0 w 37"/>
                  <a:gd name="T77" fmla="*/ 117 h 119"/>
                  <a:gd name="T78" fmla="*/ 1 w 37"/>
                  <a:gd name="T79" fmla="*/ 119 h 119"/>
                  <a:gd name="T80" fmla="*/ 4 w 37"/>
                  <a:gd name="T81" fmla="*/ 119 h 119"/>
                  <a:gd name="T82" fmla="*/ 3 w 37"/>
                  <a:gd name="T8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119">
                    <a:moveTo>
                      <a:pt x="3" y="119"/>
                    </a:moveTo>
                    <a:lnTo>
                      <a:pt x="4" y="119"/>
                    </a:lnTo>
                    <a:lnTo>
                      <a:pt x="12" y="116"/>
                    </a:lnTo>
                    <a:lnTo>
                      <a:pt x="16" y="113"/>
                    </a:lnTo>
                    <a:lnTo>
                      <a:pt x="22" y="106"/>
                    </a:lnTo>
                    <a:lnTo>
                      <a:pt x="26" y="99"/>
                    </a:lnTo>
                    <a:lnTo>
                      <a:pt x="30" y="90"/>
                    </a:lnTo>
                    <a:lnTo>
                      <a:pt x="33" y="81"/>
                    </a:lnTo>
                    <a:lnTo>
                      <a:pt x="35" y="73"/>
                    </a:lnTo>
                    <a:lnTo>
                      <a:pt x="36" y="63"/>
                    </a:lnTo>
                    <a:lnTo>
                      <a:pt x="37" y="54"/>
                    </a:lnTo>
                    <a:lnTo>
                      <a:pt x="37" y="44"/>
                    </a:lnTo>
                    <a:lnTo>
                      <a:pt x="36" y="34"/>
                    </a:lnTo>
                    <a:lnTo>
                      <a:pt x="34" y="26"/>
                    </a:lnTo>
                    <a:lnTo>
                      <a:pt x="32" y="18"/>
                    </a:lnTo>
                    <a:lnTo>
                      <a:pt x="27" y="11"/>
                    </a:lnTo>
                    <a:lnTo>
                      <a:pt x="23" y="5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8" y="11"/>
                    </a:lnTo>
                    <a:lnTo>
                      <a:pt x="22" y="14"/>
                    </a:lnTo>
                    <a:lnTo>
                      <a:pt x="25" y="21"/>
                    </a:lnTo>
                    <a:lnTo>
                      <a:pt x="27" y="27"/>
                    </a:lnTo>
                    <a:lnTo>
                      <a:pt x="28" y="36"/>
                    </a:lnTo>
                    <a:lnTo>
                      <a:pt x="30" y="44"/>
                    </a:lnTo>
                    <a:lnTo>
                      <a:pt x="30" y="54"/>
                    </a:lnTo>
                    <a:lnTo>
                      <a:pt x="28" y="61"/>
                    </a:lnTo>
                    <a:lnTo>
                      <a:pt x="27" y="72"/>
                    </a:lnTo>
                    <a:lnTo>
                      <a:pt x="26" y="80"/>
                    </a:lnTo>
                    <a:lnTo>
                      <a:pt x="23" y="88"/>
                    </a:lnTo>
                    <a:lnTo>
                      <a:pt x="19" y="96"/>
                    </a:lnTo>
                    <a:lnTo>
                      <a:pt x="16" y="103"/>
                    </a:lnTo>
                    <a:lnTo>
                      <a:pt x="12" y="107"/>
                    </a:lnTo>
                    <a:lnTo>
                      <a:pt x="7" y="110"/>
                    </a:lnTo>
                    <a:lnTo>
                      <a:pt x="3" y="113"/>
                    </a:lnTo>
                    <a:lnTo>
                      <a:pt x="3" y="113"/>
                    </a:lnTo>
                    <a:lnTo>
                      <a:pt x="3" y="113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3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0" name="Freeform 2774">
                <a:extLst>
                  <a:ext uri="{FF2B5EF4-FFF2-40B4-BE49-F238E27FC236}">
                    <a16:creationId xmlns:a16="http://schemas.microsoft.com/office/drawing/2014/main" id="{86450367-31AA-4B90-8B58-B1B852F50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98"/>
                <a:ext cx="184" cy="32"/>
              </a:xfrm>
              <a:custGeom>
                <a:avLst/>
                <a:gdLst>
                  <a:gd name="T0" fmla="*/ 2 w 552"/>
                  <a:gd name="T1" fmla="*/ 9 h 96"/>
                  <a:gd name="T2" fmla="*/ 38 w 552"/>
                  <a:gd name="T3" fmla="*/ 8 h 96"/>
                  <a:gd name="T4" fmla="*/ 75 w 552"/>
                  <a:gd name="T5" fmla="*/ 9 h 96"/>
                  <a:gd name="T6" fmla="*/ 110 w 552"/>
                  <a:gd name="T7" fmla="*/ 12 h 96"/>
                  <a:gd name="T8" fmla="*/ 148 w 552"/>
                  <a:gd name="T9" fmla="*/ 17 h 96"/>
                  <a:gd name="T10" fmla="*/ 185 w 552"/>
                  <a:gd name="T11" fmla="*/ 24 h 96"/>
                  <a:gd name="T12" fmla="*/ 224 w 552"/>
                  <a:gd name="T13" fmla="*/ 31 h 96"/>
                  <a:gd name="T14" fmla="*/ 261 w 552"/>
                  <a:gd name="T15" fmla="*/ 39 h 96"/>
                  <a:gd name="T16" fmla="*/ 299 w 552"/>
                  <a:gd name="T17" fmla="*/ 48 h 96"/>
                  <a:gd name="T18" fmla="*/ 335 w 552"/>
                  <a:gd name="T19" fmla="*/ 57 h 96"/>
                  <a:gd name="T20" fmla="*/ 371 w 552"/>
                  <a:gd name="T21" fmla="*/ 65 h 96"/>
                  <a:gd name="T22" fmla="*/ 405 w 552"/>
                  <a:gd name="T23" fmla="*/ 74 h 96"/>
                  <a:gd name="T24" fmla="*/ 438 w 552"/>
                  <a:gd name="T25" fmla="*/ 81 h 96"/>
                  <a:gd name="T26" fmla="*/ 470 w 552"/>
                  <a:gd name="T27" fmla="*/ 86 h 96"/>
                  <a:gd name="T28" fmla="*/ 499 w 552"/>
                  <a:gd name="T29" fmla="*/ 92 h 96"/>
                  <a:gd name="T30" fmla="*/ 527 w 552"/>
                  <a:gd name="T31" fmla="*/ 95 h 96"/>
                  <a:gd name="T32" fmla="*/ 552 w 552"/>
                  <a:gd name="T33" fmla="*/ 96 h 96"/>
                  <a:gd name="T34" fmla="*/ 540 w 552"/>
                  <a:gd name="T35" fmla="*/ 90 h 96"/>
                  <a:gd name="T36" fmla="*/ 515 w 552"/>
                  <a:gd name="T37" fmla="*/ 86 h 96"/>
                  <a:gd name="T38" fmla="*/ 485 w 552"/>
                  <a:gd name="T39" fmla="*/ 83 h 96"/>
                  <a:gd name="T40" fmla="*/ 455 w 552"/>
                  <a:gd name="T41" fmla="*/ 77 h 96"/>
                  <a:gd name="T42" fmla="*/ 424 w 552"/>
                  <a:gd name="T43" fmla="*/ 70 h 96"/>
                  <a:gd name="T44" fmla="*/ 389 w 552"/>
                  <a:gd name="T45" fmla="*/ 62 h 96"/>
                  <a:gd name="T46" fmla="*/ 354 w 552"/>
                  <a:gd name="T47" fmla="*/ 54 h 96"/>
                  <a:gd name="T48" fmla="*/ 318 w 552"/>
                  <a:gd name="T49" fmla="*/ 46 h 96"/>
                  <a:gd name="T50" fmla="*/ 281 w 552"/>
                  <a:gd name="T51" fmla="*/ 36 h 96"/>
                  <a:gd name="T52" fmla="*/ 244 w 552"/>
                  <a:gd name="T53" fmla="*/ 28 h 96"/>
                  <a:gd name="T54" fmla="*/ 206 w 552"/>
                  <a:gd name="T55" fmla="*/ 20 h 96"/>
                  <a:gd name="T56" fmla="*/ 168 w 552"/>
                  <a:gd name="T57" fmla="*/ 13 h 96"/>
                  <a:gd name="T58" fmla="*/ 130 w 552"/>
                  <a:gd name="T59" fmla="*/ 8 h 96"/>
                  <a:gd name="T60" fmla="*/ 93 w 552"/>
                  <a:gd name="T61" fmla="*/ 3 h 96"/>
                  <a:gd name="T62" fmla="*/ 56 w 552"/>
                  <a:gd name="T63" fmla="*/ 1 h 96"/>
                  <a:gd name="T64" fmla="*/ 20 w 552"/>
                  <a:gd name="T65" fmla="*/ 1 h 96"/>
                  <a:gd name="T66" fmla="*/ 2 w 552"/>
                  <a:gd name="T67" fmla="*/ 9 h 96"/>
                  <a:gd name="T68" fmla="*/ 0 w 552"/>
                  <a:gd name="T69" fmla="*/ 3 h 96"/>
                  <a:gd name="T70" fmla="*/ 0 w 552"/>
                  <a:gd name="T71" fmla="*/ 8 h 96"/>
                  <a:gd name="T72" fmla="*/ 2 w 552"/>
                  <a:gd name="T73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2" h="96">
                    <a:moveTo>
                      <a:pt x="2" y="2"/>
                    </a:moveTo>
                    <a:lnTo>
                      <a:pt x="2" y="9"/>
                    </a:lnTo>
                    <a:lnTo>
                      <a:pt x="20" y="8"/>
                    </a:lnTo>
                    <a:lnTo>
                      <a:pt x="38" y="8"/>
                    </a:lnTo>
                    <a:lnTo>
                      <a:pt x="56" y="8"/>
                    </a:lnTo>
                    <a:lnTo>
                      <a:pt x="75" y="9"/>
                    </a:lnTo>
                    <a:lnTo>
                      <a:pt x="93" y="10"/>
                    </a:lnTo>
                    <a:lnTo>
                      <a:pt x="110" y="12"/>
                    </a:lnTo>
                    <a:lnTo>
                      <a:pt x="129" y="15"/>
                    </a:lnTo>
                    <a:lnTo>
                      <a:pt x="148" y="17"/>
                    </a:lnTo>
                    <a:lnTo>
                      <a:pt x="167" y="20"/>
                    </a:lnTo>
                    <a:lnTo>
                      <a:pt x="185" y="24"/>
                    </a:lnTo>
                    <a:lnTo>
                      <a:pt x="204" y="27"/>
                    </a:lnTo>
                    <a:lnTo>
                      <a:pt x="224" y="31"/>
                    </a:lnTo>
                    <a:lnTo>
                      <a:pt x="242" y="35"/>
                    </a:lnTo>
                    <a:lnTo>
                      <a:pt x="261" y="39"/>
                    </a:lnTo>
                    <a:lnTo>
                      <a:pt x="279" y="44"/>
                    </a:lnTo>
                    <a:lnTo>
                      <a:pt x="299" y="48"/>
                    </a:lnTo>
                    <a:lnTo>
                      <a:pt x="317" y="53"/>
                    </a:lnTo>
                    <a:lnTo>
                      <a:pt x="335" y="57"/>
                    </a:lnTo>
                    <a:lnTo>
                      <a:pt x="353" y="61"/>
                    </a:lnTo>
                    <a:lnTo>
                      <a:pt x="371" y="65"/>
                    </a:lnTo>
                    <a:lnTo>
                      <a:pt x="388" y="70"/>
                    </a:lnTo>
                    <a:lnTo>
                      <a:pt x="405" y="74"/>
                    </a:lnTo>
                    <a:lnTo>
                      <a:pt x="422" y="77"/>
                    </a:lnTo>
                    <a:lnTo>
                      <a:pt x="438" y="81"/>
                    </a:lnTo>
                    <a:lnTo>
                      <a:pt x="454" y="84"/>
                    </a:lnTo>
                    <a:lnTo>
                      <a:pt x="470" y="86"/>
                    </a:lnTo>
                    <a:lnTo>
                      <a:pt x="484" y="90"/>
                    </a:lnTo>
                    <a:lnTo>
                      <a:pt x="499" y="92"/>
                    </a:lnTo>
                    <a:lnTo>
                      <a:pt x="513" y="94"/>
                    </a:lnTo>
                    <a:lnTo>
                      <a:pt x="527" y="95"/>
                    </a:lnTo>
                    <a:lnTo>
                      <a:pt x="540" y="96"/>
                    </a:lnTo>
                    <a:lnTo>
                      <a:pt x="552" y="96"/>
                    </a:lnTo>
                    <a:lnTo>
                      <a:pt x="552" y="90"/>
                    </a:lnTo>
                    <a:lnTo>
                      <a:pt x="540" y="90"/>
                    </a:lnTo>
                    <a:lnTo>
                      <a:pt x="527" y="88"/>
                    </a:lnTo>
                    <a:lnTo>
                      <a:pt x="515" y="86"/>
                    </a:lnTo>
                    <a:lnTo>
                      <a:pt x="501" y="85"/>
                    </a:lnTo>
                    <a:lnTo>
                      <a:pt x="485" y="83"/>
                    </a:lnTo>
                    <a:lnTo>
                      <a:pt x="472" y="81"/>
                    </a:lnTo>
                    <a:lnTo>
                      <a:pt x="455" y="77"/>
                    </a:lnTo>
                    <a:lnTo>
                      <a:pt x="439" y="74"/>
                    </a:lnTo>
                    <a:lnTo>
                      <a:pt x="424" y="70"/>
                    </a:lnTo>
                    <a:lnTo>
                      <a:pt x="406" y="66"/>
                    </a:lnTo>
                    <a:lnTo>
                      <a:pt x="389" y="62"/>
                    </a:lnTo>
                    <a:lnTo>
                      <a:pt x="372" y="58"/>
                    </a:lnTo>
                    <a:lnTo>
                      <a:pt x="354" y="54"/>
                    </a:lnTo>
                    <a:lnTo>
                      <a:pt x="336" y="49"/>
                    </a:lnTo>
                    <a:lnTo>
                      <a:pt x="318" y="46"/>
                    </a:lnTo>
                    <a:lnTo>
                      <a:pt x="300" y="40"/>
                    </a:lnTo>
                    <a:lnTo>
                      <a:pt x="281" y="36"/>
                    </a:lnTo>
                    <a:lnTo>
                      <a:pt x="262" y="33"/>
                    </a:lnTo>
                    <a:lnTo>
                      <a:pt x="244" y="28"/>
                    </a:lnTo>
                    <a:lnTo>
                      <a:pt x="225" y="24"/>
                    </a:lnTo>
                    <a:lnTo>
                      <a:pt x="206" y="20"/>
                    </a:lnTo>
                    <a:lnTo>
                      <a:pt x="187" y="17"/>
                    </a:lnTo>
                    <a:lnTo>
                      <a:pt x="168" y="13"/>
                    </a:lnTo>
                    <a:lnTo>
                      <a:pt x="149" y="10"/>
                    </a:lnTo>
                    <a:lnTo>
                      <a:pt x="130" y="8"/>
                    </a:lnTo>
                    <a:lnTo>
                      <a:pt x="112" y="6"/>
                    </a:lnTo>
                    <a:lnTo>
                      <a:pt x="93" y="3"/>
                    </a:lnTo>
                    <a:lnTo>
                      <a:pt x="75" y="2"/>
                    </a:lnTo>
                    <a:lnTo>
                      <a:pt x="56" y="1"/>
                    </a:lnTo>
                    <a:lnTo>
                      <a:pt x="38" y="0"/>
                    </a:lnTo>
                    <a:lnTo>
                      <a:pt x="20" y="1"/>
                    </a:lnTo>
                    <a:lnTo>
                      <a:pt x="2" y="2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1" name="Freeform 2775">
                <a:extLst>
                  <a:ext uri="{FF2B5EF4-FFF2-40B4-BE49-F238E27FC236}">
                    <a16:creationId xmlns:a16="http://schemas.microsoft.com/office/drawing/2014/main" id="{DC689592-A8B5-4A32-BB74-318E8A39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141"/>
                <a:ext cx="257" cy="34"/>
              </a:xfrm>
              <a:custGeom>
                <a:avLst/>
                <a:gdLst>
                  <a:gd name="T0" fmla="*/ 14 w 771"/>
                  <a:gd name="T1" fmla="*/ 22 h 102"/>
                  <a:gd name="T2" fmla="*/ 48 w 771"/>
                  <a:gd name="T3" fmla="*/ 24 h 102"/>
                  <a:gd name="T4" fmla="*/ 88 w 771"/>
                  <a:gd name="T5" fmla="*/ 22 h 102"/>
                  <a:gd name="T6" fmla="*/ 134 w 771"/>
                  <a:gd name="T7" fmla="*/ 21 h 102"/>
                  <a:gd name="T8" fmla="*/ 184 w 771"/>
                  <a:gd name="T9" fmla="*/ 19 h 102"/>
                  <a:gd name="T10" fmla="*/ 238 w 771"/>
                  <a:gd name="T11" fmla="*/ 16 h 102"/>
                  <a:gd name="T12" fmla="*/ 294 w 771"/>
                  <a:gd name="T13" fmla="*/ 12 h 102"/>
                  <a:gd name="T14" fmla="*/ 352 w 771"/>
                  <a:gd name="T15" fmla="*/ 9 h 102"/>
                  <a:gd name="T16" fmla="*/ 409 w 771"/>
                  <a:gd name="T17" fmla="*/ 5 h 102"/>
                  <a:gd name="T18" fmla="*/ 466 w 771"/>
                  <a:gd name="T19" fmla="*/ 2 h 102"/>
                  <a:gd name="T20" fmla="*/ 522 w 771"/>
                  <a:gd name="T21" fmla="*/ 1 h 102"/>
                  <a:gd name="T22" fmla="*/ 575 w 771"/>
                  <a:gd name="T23" fmla="*/ 0 h 102"/>
                  <a:gd name="T24" fmla="*/ 626 w 771"/>
                  <a:gd name="T25" fmla="*/ 1 h 102"/>
                  <a:gd name="T26" fmla="*/ 672 w 771"/>
                  <a:gd name="T27" fmla="*/ 2 h 102"/>
                  <a:gd name="T28" fmla="*/ 711 w 771"/>
                  <a:gd name="T29" fmla="*/ 5 h 102"/>
                  <a:gd name="T30" fmla="*/ 745 w 771"/>
                  <a:gd name="T31" fmla="*/ 11 h 102"/>
                  <a:gd name="T32" fmla="*/ 765 w 771"/>
                  <a:gd name="T33" fmla="*/ 19 h 102"/>
                  <a:gd name="T34" fmla="*/ 770 w 771"/>
                  <a:gd name="T35" fmla="*/ 35 h 102"/>
                  <a:gd name="T36" fmla="*/ 771 w 771"/>
                  <a:gd name="T37" fmla="*/ 55 h 102"/>
                  <a:gd name="T38" fmla="*/ 765 w 771"/>
                  <a:gd name="T39" fmla="*/ 72 h 102"/>
                  <a:gd name="T40" fmla="*/ 745 w 771"/>
                  <a:gd name="T41" fmla="*/ 79 h 102"/>
                  <a:gd name="T42" fmla="*/ 709 w 771"/>
                  <a:gd name="T43" fmla="*/ 83 h 102"/>
                  <a:gd name="T44" fmla="*/ 666 w 771"/>
                  <a:gd name="T45" fmla="*/ 86 h 102"/>
                  <a:gd name="T46" fmla="*/ 618 w 771"/>
                  <a:gd name="T47" fmla="*/ 91 h 102"/>
                  <a:gd name="T48" fmla="*/ 564 w 771"/>
                  <a:gd name="T49" fmla="*/ 93 h 102"/>
                  <a:gd name="T50" fmla="*/ 507 w 771"/>
                  <a:gd name="T51" fmla="*/ 96 h 102"/>
                  <a:gd name="T52" fmla="*/ 448 w 771"/>
                  <a:gd name="T53" fmla="*/ 99 h 102"/>
                  <a:gd name="T54" fmla="*/ 389 w 771"/>
                  <a:gd name="T55" fmla="*/ 100 h 102"/>
                  <a:gd name="T56" fmla="*/ 330 w 771"/>
                  <a:gd name="T57" fmla="*/ 101 h 102"/>
                  <a:gd name="T58" fmla="*/ 272 w 771"/>
                  <a:gd name="T59" fmla="*/ 102 h 102"/>
                  <a:gd name="T60" fmla="*/ 219 w 771"/>
                  <a:gd name="T61" fmla="*/ 102 h 102"/>
                  <a:gd name="T62" fmla="*/ 168 w 771"/>
                  <a:gd name="T63" fmla="*/ 102 h 102"/>
                  <a:gd name="T64" fmla="*/ 124 w 771"/>
                  <a:gd name="T65" fmla="*/ 102 h 102"/>
                  <a:gd name="T66" fmla="*/ 86 w 771"/>
                  <a:gd name="T67" fmla="*/ 102 h 102"/>
                  <a:gd name="T68" fmla="*/ 57 w 771"/>
                  <a:gd name="T69" fmla="*/ 100 h 102"/>
                  <a:gd name="T70" fmla="*/ 37 w 771"/>
                  <a:gd name="T71" fmla="*/ 100 h 102"/>
                  <a:gd name="T72" fmla="*/ 25 w 771"/>
                  <a:gd name="T73" fmla="*/ 90 h 102"/>
                  <a:gd name="T74" fmla="*/ 17 w 771"/>
                  <a:gd name="T75" fmla="*/ 71 h 102"/>
                  <a:gd name="T76" fmla="*/ 11 w 771"/>
                  <a:gd name="T77" fmla="*/ 50 h 102"/>
                  <a:gd name="T78" fmla="*/ 4 w 771"/>
                  <a:gd name="T79" fmla="*/ 3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71" h="102">
                    <a:moveTo>
                      <a:pt x="0" y="22"/>
                    </a:moveTo>
                    <a:lnTo>
                      <a:pt x="14" y="22"/>
                    </a:lnTo>
                    <a:lnTo>
                      <a:pt x="30" y="22"/>
                    </a:lnTo>
                    <a:lnTo>
                      <a:pt x="48" y="24"/>
                    </a:lnTo>
                    <a:lnTo>
                      <a:pt x="68" y="22"/>
                    </a:lnTo>
                    <a:lnTo>
                      <a:pt x="88" y="22"/>
                    </a:lnTo>
                    <a:lnTo>
                      <a:pt x="111" y="22"/>
                    </a:lnTo>
                    <a:lnTo>
                      <a:pt x="134" y="21"/>
                    </a:lnTo>
                    <a:lnTo>
                      <a:pt x="158" y="20"/>
                    </a:lnTo>
                    <a:lnTo>
                      <a:pt x="184" y="19"/>
                    </a:lnTo>
                    <a:lnTo>
                      <a:pt x="211" y="17"/>
                    </a:lnTo>
                    <a:lnTo>
                      <a:pt x="238" y="16"/>
                    </a:lnTo>
                    <a:lnTo>
                      <a:pt x="266" y="13"/>
                    </a:lnTo>
                    <a:lnTo>
                      <a:pt x="294" y="12"/>
                    </a:lnTo>
                    <a:lnTo>
                      <a:pt x="323" y="10"/>
                    </a:lnTo>
                    <a:lnTo>
                      <a:pt x="352" y="9"/>
                    </a:lnTo>
                    <a:lnTo>
                      <a:pt x="380" y="7"/>
                    </a:lnTo>
                    <a:lnTo>
                      <a:pt x="409" y="5"/>
                    </a:lnTo>
                    <a:lnTo>
                      <a:pt x="437" y="3"/>
                    </a:lnTo>
                    <a:lnTo>
                      <a:pt x="466" y="2"/>
                    </a:lnTo>
                    <a:lnTo>
                      <a:pt x="494" y="2"/>
                    </a:lnTo>
                    <a:lnTo>
                      <a:pt x="522" y="1"/>
                    </a:lnTo>
                    <a:lnTo>
                      <a:pt x="549" y="1"/>
                    </a:lnTo>
                    <a:lnTo>
                      <a:pt x="575" y="0"/>
                    </a:lnTo>
                    <a:lnTo>
                      <a:pt x="601" y="0"/>
                    </a:lnTo>
                    <a:lnTo>
                      <a:pt x="626" y="1"/>
                    </a:lnTo>
                    <a:lnTo>
                      <a:pt x="649" y="1"/>
                    </a:lnTo>
                    <a:lnTo>
                      <a:pt x="672" y="2"/>
                    </a:lnTo>
                    <a:lnTo>
                      <a:pt x="692" y="2"/>
                    </a:lnTo>
                    <a:lnTo>
                      <a:pt x="711" y="5"/>
                    </a:lnTo>
                    <a:lnTo>
                      <a:pt x="729" y="8"/>
                    </a:lnTo>
                    <a:lnTo>
                      <a:pt x="745" y="11"/>
                    </a:lnTo>
                    <a:lnTo>
                      <a:pt x="759" y="15"/>
                    </a:lnTo>
                    <a:lnTo>
                      <a:pt x="765" y="19"/>
                    </a:lnTo>
                    <a:lnTo>
                      <a:pt x="768" y="26"/>
                    </a:lnTo>
                    <a:lnTo>
                      <a:pt x="770" y="35"/>
                    </a:lnTo>
                    <a:lnTo>
                      <a:pt x="771" y="45"/>
                    </a:lnTo>
                    <a:lnTo>
                      <a:pt x="771" y="55"/>
                    </a:lnTo>
                    <a:lnTo>
                      <a:pt x="769" y="64"/>
                    </a:lnTo>
                    <a:lnTo>
                      <a:pt x="765" y="72"/>
                    </a:lnTo>
                    <a:lnTo>
                      <a:pt x="759" y="76"/>
                    </a:lnTo>
                    <a:lnTo>
                      <a:pt x="745" y="79"/>
                    </a:lnTo>
                    <a:lnTo>
                      <a:pt x="728" y="81"/>
                    </a:lnTo>
                    <a:lnTo>
                      <a:pt x="709" y="83"/>
                    </a:lnTo>
                    <a:lnTo>
                      <a:pt x="687" y="85"/>
                    </a:lnTo>
                    <a:lnTo>
                      <a:pt x="666" y="86"/>
                    </a:lnTo>
                    <a:lnTo>
                      <a:pt x="641" y="90"/>
                    </a:lnTo>
                    <a:lnTo>
                      <a:pt x="618" y="91"/>
                    </a:lnTo>
                    <a:lnTo>
                      <a:pt x="591" y="92"/>
                    </a:lnTo>
                    <a:lnTo>
                      <a:pt x="564" y="93"/>
                    </a:lnTo>
                    <a:lnTo>
                      <a:pt x="536" y="95"/>
                    </a:lnTo>
                    <a:lnTo>
                      <a:pt x="507" y="96"/>
                    </a:lnTo>
                    <a:lnTo>
                      <a:pt x="479" y="99"/>
                    </a:lnTo>
                    <a:lnTo>
                      <a:pt x="448" y="99"/>
                    </a:lnTo>
                    <a:lnTo>
                      <a:pt x="418" y="100"/>
                    </a:lnTo>
                    <a:lnTo>
                      <a:pt x="389" y="100"/>
                    </a:lnTo>
                    <a:lnTo>
                      <a:pt x="359" y="101"/>
                    </a:lnTo>
                    <a:lnTo>
                      <a:pt x="330" y="101"/>
                    </a:lnTo>
                    <a:lnTo>
                      <a:pt x="302" y="102"/>
                    </a:lnTo>
                    <a:lnTo>
                      <a:pt x="272" y="102"/>
                    </a:lnTo>
                    <a:lnTo>
                      <a:pt x="245" y="102"/>
                    </a:lnTo>
                    <a:lnTo>
                      <a:pt x="219" y="102"/>
                    </a:lnTo>
                    <a:lnTo>
                      <a:pt x="193" y="102"/>
                    </a:lnTo>
                    <a:lnTo>
                      <a:pt x="168" y="102"/>
                    </a:lnTo>
                    <a:lnTo>
                      <a:pt x="146" y="102"/>
                    </a:lnTo>
                    <a:lnTo>
                      <a:pt x="124" y="102"/>
                    </a:lnTo>
                    <a:lnTo>
                      <a:pt x="104" y="102"/>
                    </a:lnTo>
                    <a:lnTo>
                      <a:pt x="86" y="102"/>
                    </a:lnTo>
                    <a:lnTo>
                      <a:pt x="71" y="101"/>
                    </a:lnTo>
                    <a:lnTo>
                      <a:pt x="57" y="100"/>
                    </a:lnTo>
                    <a:lnTo>
                      <a:pt x="46" y="100"/>
                    </a:lnTo>
                    <a:lnTo>
                      <a:pt x="37" y="100"/>
                    </a:lnTo>
                    <a:lnTo>
                      <a:pt x="30" y="99"/>
                    </a:lnTo>
                    <a:lnTo>
                      <a:pt x="25" y="90"/>
                    </a:lnTo>
                    <a:lnTo>
                      <a:pt x="20" y="80"/>
                    </a:lnTo>
                    <a:lnTo>
                      <a:pt x="17" y="71"/>
                    </a:lnTo>
                    <a:lnTo>
                      <a:pt x="13" y="59"/>
                    </a:lnTo>
                    <a:lnTo>
                      <a:pt x="11" y="50"/>
                    </a:lnTo>
                    <a:lnTo>
                      <a:pt x="8" y="40"/>
                    </a:lnTo>
                    <a:lnTo>
                      <a:pt x="4" y="3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2" name="Freeform 2776">
                <a:extLst>
                  <a:ext uri="{FF2B5EF4-FFF2-40B4-BE49-F238E27FC236}">
                    <a16:creationId xmlns:a16="http://schemas.microsoft.com/office/drawing/2014/main" id="{7FF2B78F-0104-4E37-B35E-6E24DACC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139"/>
                <a:ext cx="254" cy="11"/>
              </a:xfrm>
              <a:custGeom>
                <a:avLst/>
                <a:gdLst>
                  <a:gd name="T0" fmla="*/ 760 w 762"/>
                  <a:gd name="T1" fmla="*/ 15 h 32"/>
                  <a:gd name="T2" fmla="*/ 729 w 762"/>
                  <a:gd name="T3" fmla="*/ 9 h 32"/>
                  <a:gd name="T4" fmla="*/ 692 w 762"/>
                  <a:gd name="T5" fmla="*/ 5 h 32"/>
                  <a:gd name="T6" fmla="*/ 649 w 762"/>
                  <a:gd name="T7" fmla="*/ 3 h 32"/>
                  <a:gd name="T8" fmla="*/ 601 w 762"/>
                  <a:gd name="T9" fmla="*/ 0 h 32"/>
                  <a:gd name="T10" fmla="*/ 549 w 762"/>
                  <a:gd name="T11" fmla="*/ 2 h 32"/>
                  <a:gd name="T12" fmla="*/ 494 w 762"/>
                  <a:gd name="T13" fmla="*/ 3 h 32"/>
                  <a:gd name="T14" fmla="*/ 437 w 762"/>
                  <a:gd name="T15" fmla="*/ 5 h 32"/>
                  <a:gd name="T16" fmla="*/ 380 w 762"/>
                  <a:gd name="T17" fmla="*/ 8 h 32"/>
                  <a:gd name="T18" fmla="*/ 323 w 762"/>
                  <a:gd name="T19" fmla="*/ 12 h 32"/>
                  <a:gd name="T20" fmla="*/ 266 w 762"/>
                  <a:gd name="T21" fmla="*/ 15 h 32"/>
                  <a:gd name="T22" fmla="*/ 211 w 762"/>
                  <a:gd name="T23" fmla="*/ 18 h 32"/>
                  <a:gd name="T24" fmla="*/ 158 w 762"/>
                  <a:gd name="T25" fmla="*/ 22 h 32"/>
                  <a:gd name="T26" fmla="*/ 111 w 762"/>
                  <a:gd name="T27" fmla="*/ 24 h 32"/>
                  <a:gd name="T28" fmla="*/ 68 w 762"/>
                  <a:gd name="T29" fmla="*/ 24 h 32"/>
                  <a:gd name="T30" fmla="*/ 30 w 762"/>
                  <a:gd name="T31" fmla="*/ 24 h 32"/>
                  <a:gd name="T32" fmla="*/ 0 w 762"/>
                  <a:gd name="T33" fmla="*/ 23 h 32"/>
                  <a:gd name="T34" fmla="*/ 14 w 762"/>
                  <a:gd name="T35" fmla="*/ 31 h 32"/>
                  <a:gd name="T36" fmla="*/ 48 w 762"/>
                  <a:gd name="T37" fmla="*/ 32 h 32"/>
                  <a:gd name="T38" fmla="*/ 88 w 762"/>
                  <a:gd name="T39" fmla="*/ 32 h 32"/>
                  <a:gd name="T40" fmla="*/ 134 w 762"/>
                  <a:gd name="T41" fmla="*/ 30 h 32"/>
                  <a:gd name="T42" fmla="*/ 184 w 762"/>
                  <a:gd name="T43" fmla="*/ 27 h 32"/>
                  <a:gd name="T44" fmla="*/ 238 w 762"/>
                  <a:gd name="T45" fmla="*/ 24 h 32"/>
                  <a:gd name="T46" fmla="*/ 294 w 762"/>
                  <a:gd name="T47" fmla="*/ 21 h 32"/>
                  <a:gd name="T48" fmla="*/ 352 w 762"/>
                  <a:gd name="T49" fmla="*/ 17 h 32"/>
                  <a:gd name="T50" fmla="*/ 408 w 762"/>
                  <a:gd name="T51" fmla="*/ 14 h 32"/>
                  <a:gd name="T52" fmla="*/ 466 w 762"/>
                  <a:gd name="T53" fmla="*/ 12 h 32"/>
                  <a:gd name="T54" fmla="*/ 522 w 762"/>
                  <a:gd name="T55" fmla="*/ 9 h 32"/>
                  <a:gd name="T56" fmla="*/ 575 w 762"/>
                  <a:gd name="T57" fmla="*/ 7 h 32"/>
                  <a:gd name="T58" fmla="*/ 626 w 762"/>
                  <a:gd name="T59" fmla="*/ 8 h 32"/>
                  <a:gd name="T60" fmla="*/ 672 w 762"/>
                  <a:gd name="T61" fmla="*/ 9 h 32"/>
                  <a:gd name="T62" fmla="*/ 710 w 762"/>
                  <a:gd name="T63" fmla="*/ 14 h 32"/>
                  <a:gd name="T64" fmla="*/ 745 w 762"/>
                  <a:gd name="T65" fmla="*/ 19 h 32"/>
                  <a:gd name="T66" fmla="*/ 758 w 762"/>
                  <a:gd name="T67" fmla="*/ 23 h 32"/>
                  <a:gd name="T68" fmla="*/ 761 w 762"/>
                  <a:gd name="T69" fmla="*/ 22 h 32"/>
                  <a:gd name="T70" fmla="*/ 762 w 762"/>
                  <a:gd name="T71" fmla="*/ 17 h 32"/>
                  <a:gd name="T72" fmla="*/ 760 w 762"/>
                  <a:gd name="T73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2" h="32">
                    <a:moveTo>
                      <a:pt x="760" y="15"/>
                    </a:moveTo>
                    <a:lnTo>
                      <a:pt x="760" y="15"/>
                    </a:lnTo>
                    <a:lnTo>
                      <a:pt x="746" y="12"/>
                    </a:lnTo>
                    <a:lnTo>
                      <a:pt x="729" y="9"/>
                    </a:lnTo>
                    <a:lnTo>
                      <a:pt x="712" y="7"/>
                    </a:lnTo>
                    <a:lnTo>
                      <a:pt x="692" y="5"/>
                    </a:lnTo>
                    <a:lnTo>
                      <a:pt x="672" y="3"/>
                    </a:lnTo>
                    <a:lnTo>
                      <a:pt x="649" y="3"/>
                    </a:lnTo>
                    <a:lnTo>
                      <a:pt x="626" y="2"/>
                    </a:lnTo>
                    <a:lnTo>
                      <a:pt x="601" y="0"/>
                    </a:lnTo>
                    <a:lnTo>
                      <a:pt x="575" y="0"/>
                    </a:lnTo>
                    <a:lnTo>
                      <a:pt x="549" y="2"/>
                    </a:lnTo>
                    <a:lnTo>
                      <a:pt x="522" y="3"/>
                    </a:lnTo>
                    <a:lnTo>
                      <a:pt x="494" y="3"/>
                    </a:lnTo>
                    <a:lnTo>
                      <a:pt x="466" y="5"/>
                    </a:lnTo>
                    <a:lnTo>
                      <a:pt x="437" y="5"/>
                    </a:lnTo>
                    <a:lnTo>
                      <a:pt x="408" y="7"/>
                    </a:lnTo>
                    <a:lnTo>
                      <a:pt x="380" y="8"/>
                    </a:lnTo>
                    <a:lnTo>
                      <a:pt x="352" y="9"/>
                    </a:lnTo>
                    <a:lnTo>
                      <a:pt x="323" y="12"/>
                    </a:lnTo>
                    <a:lnTo>
                      <a:pt x="294" y="14"/>
                    </a:lnTo>
                    <a:lnTo>
                      <a:pt x="266" y="15"/>
                    </a:lnTo>
                    <a:lnTo>
                      <a:pt x="238" y="17"/>
                    </a:lnTo>
                    <a:lnTo>
                      <a:pt x="211" y="18"/>
                    </a:lnTo>
                    <a:lnTo>
                      <a:pt x="184" y="19"/>
                    </a:lnTo>
                    <a:lnTo>
                      <a:pt x="158" y="22"/>
                    </a:lnTo>
                    <a:lnTo>
                      <a:pt x="134" y="22"/>
                    </a:lnTo>
                    <a:lnTo>
                      <a:pt x="111" y="24"/>
                    </a:lnTo>
                    <a:lnTo>
                      <a:pt x="88" y="24"/>
                    </a:lnTo>
                    <a:lnTo>
                      <a:pt x="68" y="24"/>
                    </a:lnTo>
                    <a:lnTo>
                      <a:pt x="48" y="25"/>
                    </a:lnTo>
                    <a:lnTo>
                      <a:pt x="30" y="24"/>
                    </a:lnTo>
                    <a:lnTo>
                      <a:pt x="14" y="24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30" y="32"/>
                    </a:lnTo>
                    <a:lnTo>
                      <a:pt x="48" y="32"/>
                    </a:lnTo>
                    <a:lnTo>
                      <a:pt x="68" y="32"/>
                    </a:lnTo>
                    <a:lnTo>
                      <a:pt x="88" y="32"/>
                    </a:lnTo>
                    <a:lnTo>
                      <a:pt x="111" y="31"/>
                    </a:lnTo>
                    <a:lnTo>
                      <a:pt x="134" y="30"/>
                    </a:lnTo>
                    <a:lnTo>
                      <a:pt x="158" y="28"/>
                    </a:lnTo>
                    <a:lnTo>
                      <a:pt x="184" y="27"/>
                    </a:lnTo>
                    <a:lnTo>
                      <a:pt x="211" y="25"/>
                    </a:lnTo>
                    <a:lnTo>
                      <a:pt x="238" y="24"/>
                    </a:lnTo>
                    <a:lnTo>
                      <a:pt x="266" y="22"/>
                    </a:lnTo>
                    <a:lnTo>
                      <a:pt x="294" y="21"/>
                    </a:lnTo>
                    <a:lnTo>
                      <a:pt x="323" y="18"/>
                    </a:lnTo>
                    <a:lnTo>
                      <a:pt x="352" y="17"/>
                    </a:lnTo>
                    <a:lnTo>
                      <a:pt x="380" y="15"/>
                    </a:lnTo>
                    <a:lnTo>
                      <a:pt x="408" y="14"/>
                    </a:lnTo>
                    <a:lnTo>
                      <a:pt x="437" y="12"/>
                    </a:lnTo>
                    <a:lnTo>
                      <a:pt x="466" y="12"/>
                    </a:lnTo>
                    <a:lnTo>
                      <a:pt x="494" y="9"/>
                    </a:lnTo>
                    <a:lnTo>
                      <a:pt x="522" y="9"/>
                    </a:lnTo>
                    <a:lnTo>
                      <a:pt x="549" y="8"/>
                    </a:lnTo>
                    <a:lnTo>
                      <a:pt x="575" y="7"/>
                    </a:lnTo>
                    <a:lnTo>
                      <a:pt x="601" y="7"/>
                    </a:lnTo>
                    <a:lnTo>
                      <a:pt x="626" y="8"/>
                    </a:lnTo>
                    <a:lnTo>
                      <a:pt x="649" y="9"/>
                    </a:lnTo>
                    <a:lnTo>
                      <a:pt x="672" y="9"/>
                    </a:lnTo>
                    <a:lnTo>
                      <a:pt x="692" y="12"/>
                    </a:lnTo>
                    <a:lnTo>
                      <a:pt x="710" y="14"/>
                    </a:lnTo>
                    <a:lnTo>
                      <a:pt x="729" y="16"/>
                    </a:lnTo>
                    <a:lnTo>
                      <a:pt x="745" y="19"/>
                    </a:lnTo>
                    <a:lnTo>
                      <a:pt x="758" y="23"/>
                    </a:lnTo>
                    <a:lnTo>
                      <a:pt x="758" y="23"/>
                    </a:lnTo>
                    <a:lnTo>
                      <a:pt x="758" y="23"/>
                    </a:lnTo>
                    <a:lnTo>
                      <a:pt x="761" y="22"/>
                    </a:lnTo>
                    <a:lnTo>
                      <a:pt x="762" y="19"/>
                    </a:lnTo>
                    <a:lnTo>
                      <a:pt x="762" y="17"/>
                    </a:lnTo>
                    <a:lnTo>
                      <a:pt x="760" y="15"/>
                    </a:lnTo>
                    <a:lnTo>
                      <a:pt x="76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3" name="Freeform 2777">
                <a:extLst>
                  <a:ext uri="{FF2B5EF4-FFF2-40B4-BE49-F238E27FC236}">
                    <a16:creationId xmlns:a16="http://schemas.microsoft.com/office/drawing/2014/main" id="{894B505F-548D-4306-8D21-5501A82B6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145"/>
                <a:ext cx="7" cy="23"/>
              </a:xfrm>
              <a:custGeom>
                <a:avLst/>
                <a:gdLst>
                  <a:gd name="T0" fmla="*/ 4 w 20"/>
                  <a:gd name="T1" fmla="*/ 69 h 69"/>
                  <a:gd name="T2" fmla="*/ 5 w 20"/>
                  <a:gd name="T3" fmla="*/ 69 h 69"/>
                  <a:gd name="T4" fmla="*/ 13 w 20"/>
                  <a:gd name="T5" fmla="*/ 63 h 69"/>
                  <a:gd name="T6" fmla="*/ 18 w 20"/>
                  <a:gd name="T7" fmla="*/ 55 h 69"/>
                  <a:gd name="T8" fmla="*/ 20 w 20"/>
                  <a:gd name="T9" fmla="*/ 45 h 69"/>
                  <a:gd name="T10" fmla="*/ 20 w 20"/>
                  <a:gd name="T11" fmla="*/ 34 h 69"/>
                  <a:gd name="T12" fmla="*/ 19 w 20"/>
                  <a:gd name="T13" fmla="*/ 24 h 69"/>
                  <a:gd name="T14" fmla="*/ 16 w 20"/>
                  <a:gd name="T15" fmla="*/ 14 h 69"/>
                  <a:gd name="T16" fmla="*/ 12 w 20"/>
                  <a:gd name="T17" fmla="*/ 6 h 69"/>
                  <a:gd name="T18" fmla="*/ 5 w 20"/>
                  <a:gd name="T19" fmla="*/ 0 h 69"/>
                  <a:gd name="T20" fmla="*/ 3 w 20"/>
                  <a:gd name="T21" fmla="*/ 7 h 69"/>
                  <a:gd name="T22" fmla="*/ 6 w 20"/>
                  <a:gd name="T23" fmla="*/ 10 h 69"/>
                  <a:gd name="T24" fmla="*/ 9 w 20"/>
                  <a:gd name="T25" fmla="*/ 16 h 69"/>
                  <a:gd name="T26" fmla="*/ 11 w 20"/>
                  <a:gd name="T27" fmla="*/ 25 h 69"/>
                  <a:gd name="T28" fmla="*/ 13 w 20"/>
                  <a:gd name="T29" fmla="*/ 34 h 69"/>
                  <a:gd name="T30" fmla="*/ 12 w 20"/>
                  <a:gd name="T31" fmla="*/ 43 h 69"/>
                  <a:gd name="T32" fmla="*/ 10 w 20"/>
                  <a:gd name="T33" fmla="*/ 52 h 69"/>
                  <a:gd name="T34" fmla="*/ 6 w 20"/>
                  <a:gd name="T35" fmla="*/ 59 h 69"/>
                  <a:gd name="T36" fmla="*/ 3 w 20"/>
                  <a:gd name="T37" fmla="*/ 62 h 69"/>
                  <a:gd name="T38" fmla="*/ 3 w 20"/>
                  <a:gd name="T39" fmla="*/ 62 h 69"/>
                  <a:gd name="T40" fmla="*/ 3 w 20"/>
                  <a:gd name="T41" fmla="*/ 62 h 69"/>
                  <a:gd name="T42" fmla="*/ 0 w 20"/>
                  <a:gd name="T43" fmla="*/ 65 h 69"/>
                  <a:gd name="T44" fmla="*/ 1 w 20"/>
                  <a:gd name="T45" fmla="*/ 66 h 69"/>
                  <a:gd name="T46" fmla="*/ 3 w 20"/>
                  <a:gd name="T47" fmla="*/ 69 h 69"/>
                  <a:gd name="T48" fmla="*/ 5 w 20"/>
                  <a:gd name="T49" fmla="*/ 69 h 69"/>
                  <a:gd name="T50" fmla="*/ 4 w 2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69">
                    <a:moveTo>
                      <a:pt x="4" y="69"/>
                    </a:moveTo>
                    <a:lnTo>
                      <a:pt x="5" y="69"/>
                    </a:lnTo>
                    <a:lnTo>
                      <a:pt x="13" y="63"/>
                    </a:lnTo>
                    <a:lnTo>
                      <a:pt x="18" y="55"/>
                    </a:lnTo>
                    <a:lnTo>
                      <a:pt x="20" y="45"/>
                    </a:lnTo>
                    <a:lnTo>
                      <a:pt x="20" y="34"/>
                    </a:lnTo>
                    <a:lnTo>
                      <a:pt x="19" y="24"/>
                    </a:lnTo>
                    <a:lnTo>
                      <a:pt x="16" y="14"/>
                    </a:lnTo>
                    <a:lnTo>
                      <a:pt x="12" y="6"/>
                    </a:lnTo>
                    <a:lnTo>
                      <a:pt x="5" y="0"/>
                    </a:lnTo>
                    <a:lnTo>
                      <a:pt x="3" y="7"/>
                    </a:lnTo>
                    <a:lnTo>
                      <a:pt x="6" y="10"/>
                    </a:lnTo>
                    <a:lnTo>
                      <a:pt x="9" y="16"/>
                    </a:lnTo>
                    <a:lnTo>
                      <a:pt x="11" y="25"/>
                    </a:lnTo>
                    <a:lnTo>
                      <a:pt x="13" y="34"/>
                    </a:lnTo>
                    <a:lnTo>
                      <a:pt x="12" y="43"/>
                    </a:lnTo>
                    <a:lnTo>
                      <a:pt x="10" y="52"/>
                    </a:lnTo>
                    <a:lnTo>
                      <a:pt x="6" y="59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4" name="Freeform 2778">
                <a:extLst>
                  <a:ext uri="{FF2B5EF4-FFF2-40B4-BE49-F238E27FC236}">
                    <a16:creationId xmlns:a16="http://schemas.microsoft.com/office/drawing/2014/main" id="{96FADB40-A598-4B15-91B6-19C53212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66"/>
                <a:ext cx="244" cy="10"/>
              </a:xfrm>
              <a:custGeom>
                <a:avLst/>
                <a:gdLst>
                  <a:gd name="T0" fmla="*/ 1 w 731"/>
                  <a:gd name="T1" fmla="*/ 28 h 32"/>
                  <a:gd name="T2" fmla="*/ 18 w 731"/>
                  <a:gd name="T3" fmla="*/ 29 h 32"/>
                  <a:gd name="T4" fmla="*/ 43 w 731"/>
                  <a:gd name="T5" fmla="*/ 31 h 32"/>
                  <a:gd name="T6" fmla="*/ 76 w 731"/>
                  <a:gd name="T7" fmla="*/ 32 h 32"/>
                  <a:gd name="T8" fmla="*/ 117 w 731"/>
                  <a:gd name="T9" fmla="*/ 32 h 32"/>
                  <a:gd name="T10" fmla="*/ 165 w 731"/>
                  <a:gd name="T11" fmla="*/ 32 h 32"/>
                  <a:gd name="T12" fmla="*/ 218 w 731"/>
                  <a:gd name="T13" fmla="*/ 32 h 32"/>
                  <a:gd name="T14" fmla="*/ 273 w 731"/>
                  <a:gd name="T15" fmla="*/ 31 h 32"/>
                  <a:gd name="T16" fmla="*/ 331 w 731"/>
                  <a:gd name="T17" fmla="*/ 31 h 32"/>
                  <a:gd name="T18" fmla="*/ 390 w 731"/>
                  <a:gd name="T19" fmla="*/ 29 h 32"/>
                  <a:gd name="T20" fmla="*/ 450 w 731"/>
                  <a:gd name="T21" fmla="*/ 27 h 32"/>
                  <a:gd name="T22" fmla="*/ 507 w 731"/>
                  <a:gd name="T23" fmla="*/ 26 h 32"/>
                  <a:gd name="T24" fmla="*/ 562 w 731"/>
                  <a:gd name="T25" fmla="*/ 22 h 32"/>
                  <a:gd name="T26" fmla="*/ 613 w 731"/>
                  <a:gd name="T27" fmla="*/ 19 h 32"/>
                  <a:gd name="T28" fmla="*/ 659 w 731"/>
                  <a:gd name="T29" fmla="*/ 16 h 32"/>
                  <a:gd name="T30" fmla="*/ 701 w 731"/>
                  <a:gd name="T31" fmla="*/ 11 h 32"/>
                  <a:gd name="T32" fmla="*/ 731 w 731"/>
                  <a:gd name="T33" fmla="*/ 7 h 32"/>
                  <a:gd name="T34" fmla="*/ 716 w 731"/>
                  <a:gd name="T35" fmla="*/ 2 h 32"/>
                  <a:gd name="T36" fmla="*/ 680 w 731"/>
                  <a:gd name="T37" fmla="*/ 7 h 32"/>
                  <a:gd name="T38" fmla="*/ 637 w 731"/>
                  <a:gd name="T39" fmla="*/ 10 h 32"/>
                  <a:gd name="T40" fmla="*/ 589 w 731"/>
                  <a:gd name="T41" fmla="*/ 13 h 32"/>
                  <a:gd name="T42" fmla="*/ 536 w 731"/>
                  <a:gd name="T43" fmla="*/ 17 h 32"/>
                  <a:gd name="T44" fmla="*/ 479 w 731"/>
                  <a:gd name="T45" fmla="*/ 19 h 32"/>
                  <a:gd name="T46" fmla="*/ 421 w 731"/>
                  <a:gd name="T47" fmla="*/ 21 h 32"/>
                  <a:gd name="T48" fmla="*/ 360 w 731"/>
                  <a:gd name="T49" fmla="*/ 23 h 32"/>
                  <a:gd name="T50" fmla="*/ 301 w 731"/>
                  <a:gd name="T51" fmla="*/ 25 h 32"/>
                  <a:gd name="T52" fmla="*/ 245 w 731"/>
                  <a:gd name="T53" fmla="*/ 26 h 32"/>
                  <a:gd name="T54" fmla="*/ 191 w 731"/>
                  <a:gd name="T55" fmla="*/ 26 h 32"/>
                  <a:gd name="T56" fmla="*/ 140 w 731"/>
                  <a:gd name="T57" fmla="*/ 26 h 32"/>
                  <a:gd name="T58" fmla="*/ 96 w 731"/>
                  <a:gd name="T59" fmla="*/ 26 h 32"/>
                  <a:gd name="T60" fmla="*/ 57 w 731"/>
                  <a:gd name="T61" fmla="*/ 26 h 32"/>
                  <a:gd name="T62" fmla="*/ 28 w 731"/>
                  <a:gd name="T63" fmla="*/ 23 h 32"/>
                  <a:gd name="T64" fmla="*/ 9 w 731"/>
                  <a:gd name="T65" fmla="*/ 22 h 32"/>
                  <a:gd name="T66" fmla="*/ 5 w 731"/>
                  <a:gd name="T67" fmla="*/ 22 h 32"/>
                  <a:gd name="T68" fmla="*/ 0 w 731"/>
                  <a:gd name="T69" fmla="*/ 22 h 32"/>
                  <a:gd name="T70" fmla="*/ 0 w 731"/>
                  <a:gd name="T71" fmla="*/ 27 h 32"/>
                  <a:gd name="T72" fmla="*/ 0 w 731"/>
                  <a:gd name="T7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1" h="32">
                    <a:moveTo>
                      <a:pt x="0" y="27"/>
                    </a:moveTo>
                    <a:lnTo>
                      <a:pt x="1" y="28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28" y="30"/>
                    </a:lnTo>
                    <a:lnTo>
                      <a:pt x="43" y="31"/>
                    </a:lnTo>
                    <a:lnTo>
                      <a:pt x="57" y="31"/>
                    </a:lnTo>
                    <a:lnTo>
                      <a:pt x="76" y="32"/>
                    </a:lnTo>
                    <a:lnTo>
                      <a:pt x="96" y="32"/>
                    </a:lnTo>
                    <a:lnTo>
                      <a:pt x="117" y="32"/>
                    </a:lnTo>
                    <a:lnTo>
                      <a:pt x="140" y="32"/>
                    </a:lnTo>
                    <a:lnTo>
                      <a:pt x="165" y="32"/>
                    </a:lnTo>
                    <a:lnTo>
                      <a:pt x="191" y="32"/>
                    </a:lnTo>
                    <a:lnTo>
                      <a:pt x="218" y="32"/>
                    </a:lnTo>
                    <a:lnTo>
                      <a:pt x="245" y="32"/>
                    </a:lnTo>
                    <a:lnTo>
                      <a:pt x="273" y="31"/>
                    </a:lnTo>
                    <a:lnTo>
                      <a:pt x="301" y="31"/>
                    </a:lnTo>
                    <a:lnTo>
                      <a:pt x="331" y="31"/>
                    </a:lnTo>
                    <a:lnTo>
                      <a:pt x="360" y="30"/>
                    </a:lnTo>
                    <a:lnTo>
                      <a:pt x="390" y="29"/>
                    </a:lnTo>
                    <a:lnTo>
                      <a:pt x="421" y="28"/>
                    </a:lnTo>
                    <a:lnTo>
                      <a:pt x="450" y="27"/>
                    </a:lnTo>
                    <a:lnTo>
                      <a:pt x="479" y="27"/>
                    </a:lnTo>
                    <a:lnTo>
                      <a:pt x="507" y="26"/>
                    </a:lnTo>
                    <a:lnTo>
                      <a:pt x="536" y="23"/>
                    </a:lnTo>
                    <a:lnTo>
                      <a:pt x="562" y="22"/>
                    </a:lnTo>
                    <a:lnTo>
                      <a:pt x="589" y="20"/>
                    </a:lnTo>
                    <a:lnTo>
                      <a:pt x="613" y="19"/>
                    </a:lnTo>
                    <a:lnTo>
                      <a:pt x="637" y="17"/>
                    </a:lnTo>
                    <a:lnTo>
                      <a:pt x="659" y="16"/>
                    </a:lnTo>
                    <a:lnTo>
                      <a:pt x="681" y="13"/>
                    </a:lnTo>
                    <a:lnTo>
                      <a:pt x="701" y="11"/>
                    </a:lnTo>
                    <a:lnTo>
                      <a:pt x="717" y="9"/>
                    </a:lnTo>
                    <a:lnTo>
                      <a:pt x="731" y="7"/>
                    </a:lnTo>
                    <a:lnTo>
                      <a:pt x="730" y="0"/>
                    </a:lnTo>
                    <a:lnTo>
                      <a:pt x="716" y="2"/>
                    </a:lnTo>
                    <a:lnTo>
                      <a:pt x="699" y="4"/>
                    </a:lnTo>
                    <a:lnTo>
                      <a:pt x="680" y="7"/>
                    </a:lnTo>
                    <a:lnTo>
                      <a:pt x="659" y="9"/>
                    </a:lnTo>
                    <a:lnTo>
                      <a:pt x="637" y="10"/>
                    </a:lnTo>
                    <a:lnTo>
                      <a:pt x="613" y="12"/>
                    </a:lnTo>
                    <a:lnTo>
                      <a:pt x="589" y="13"/>
                    </a:lnTo>
                    <a:lnTo>
                      <a:pt x="562" y="16"/>
                    </a:lnTo>
                    <a:lnTo>
                      <a:pt x="536" y="17"/>
                    </a:lnTo>
                    <a:lnTo>
                      <a:pt x="507" y="18"/>
                    </a:lnTo>
                    <a:lnTo>
                      <a:pt x="479" y="19"/>
                    </a:lnTo>
                    <a:lnTo>
                      <a:pt x="450" y="20"/>
                    </a:lnTo>
                    <a:lnTo>
                      <a:pt x="421" y="21"/>
                    </a:lnTo>
                    <a:lnTo>
                      <a:pt x="390" y="22"/>
                    </a:lnTo>
                    <a:lnTo>
                      <a:pt x="360" y="23"/>
                    </a:lnTo>
                    <a:lnTo>
                      <a:pt x="331" y="25"/>
                    </a:lnTo>
                    <a:lnTo>
                      <a:pt x="301" y="25"/>
                    </a:lnTo>
                    <a:lnTo>
                      <a:pt x="273" y="26"/>
                    </a:lnTo>
                    <a:lnTo>
                      <a:pt x="245" y="26"/>
                    </a:lnTo>
                    <a:lnTo>
                      <a:pt x="218" y="26"/>
                    </a:lnTo>
                    <a:lnTo>
                      <a:pt x="191" y="26"/>
                    </a:lnTo>
                    <a:lnTo>
                      <a:pt x="165" y="26"/>
                    </a:lnTo>
                    <a:lnTo>
                      <a:pt x="140" y="26"/>
                    </a:lnTo>
                    <a:lnTo>
                      <a:pt x="117" y="26"/>
                    </a:lnTo>
                    <a:lnTo>
                      <a:pt x="96" y="26"/>
                    </a:lnTo>
                    <a:lnTo>
                      <a:pt x="76" y="26"/>
                    </a:lnTo>
                    <a:lnTo>
                      <a:pt x="57" y="26"/>
                    </a:lnTo>
                    <a:lnTo>
                      <a:pt x="43" y="25"/>
                    </a:lnTo>
                    <a:lnTo>
                      <a:pt x="28" y="23"/>
                    </a:lnTo>
                    <a:lnTo>
                      <a:pt x="18" y="22"/>
                    </a:lnTo>
                    <a:lnTo>
                      <a:pt x="9" y="22"/>
                    </a:lnTo>
                    <a:lnTo>
                      <a:pt x="2" y="21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5" name="Freeform 2779">
                <a:extLst>
                  <a:ext uri="{FF2B5EF4-FFF2-40B4-BE49-F238E27FC236}">
                    <a16:creationId xmlns:a16="http://schemas.microsoft.com/office/drawing/2014/main" id="{910F4A55-740D-4ADE-8755-D80A2ECEB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147"/>
                <a:ext cx="12" cy="28"/>
              </a:xfrm>
              <a:custGeom>
                <a:avLst/>
                <a:gdLst>
                  <a:gd name="T0" fmla="*/ 3 w 36"/>
                  <a:gd name="T1" fmla="*/ 0 h 82"/>
                  <a:gd name="T2" fmla="*/ 0 w 36"/>
                  <a:gd name="T3" fmla="*/ 4 h 82"/>
                  <a:gd name="T4" fmla="*/ 4 w 36"/>
                  <a:gd name="T5" fmla="*/ 13 h 82"/>
                  <a:gd name="T6" fmla="*/ 6 w 36"/>
                  <a:gd name="T7" fmla="*/ 25 h 82"/>
                  <a:gd name="T8" fmla="*/ 10 w 36"/>
                  <a:gd name="T9" fmla="*/ 32 h 82"/>
                  <a:gd name="T10" fmla="*/ 13 w 36"/>
                  <a:gd name="T11" fmla="*/ 43 h 82"/>
                  <a:gd name="T12" fmla="*/ 15 w 36"/>
                  <a:gd name="T13" fmla="*/ 54 h 82"/>
                  <a:gd name="T14" fmla="*/ 19 w 36"/>
                  <a:gd name="T15" fmla="*/ 63 h 82"/>
                  <a:gd name="T16" fmla="*/ 24 w 36"/>
                  <a:gd name="T17" fmla="*/ 73 h 82"/>
                  <a:gd name="T18" fmla="*/ 30 w 36"/>
                  <a:gd name="T19" fmla="*/ 82 h 82"/>
                  <a:gd name="T20" fmla="*/ 36 w 36"/>
                  <a:gd name="T21" fmla="*/ 78 h 82"/>
                  <a:gd name="T22" fmla="*/ 30 w 36"/>
                  <a:gd name="T23" fmla="*/ 70 h 82"/>
                  <a:gd name="T24" fmla="*/ 27 w 36"/>
                  <a:gd name="T25" fmla="*/ 59 h 82"/>
                  <a:gd name="T26" fmla="*/ 23 w 36"/>
                  <a:gd name="T27" fmla="*/ 50 h 82"/>
                  <a:gd name="T28" fmla="*/ 20 w 36"/>
                  <a:gd name="T29" fmla="*/ 41 h 82"/>
                  <a:gd name="T30" fmla="*/ 18 w 36"/>
                  <a:gd name="T31" fmla="*/ 32 h 82"/>
                  <a:gd name="T32" fmla="*/ 14 w 36"/>
                  <a:gd name="T33" fmla="*/ 21 h 82"/>
                  <a:gd name="T34" fmla="*/ 10 w 36"/>
                  <a:gd name="T35" fmla="*/ 11 h 82"/>
                  <a:gd name="T36" fmla="*/ 6 w 36"/>
                  <a:gd name="T37" fmla="*/ 2 h 82"/>
                  <a:gd name="T38" fmla="*/ 3 w 36"/>
                  <a:gd name="T39" fmla="*/ 7 h 82"/>
                  <a:gd name="T40" fmla="*/ 6 w 36"/>
                  <a:gd name="T41" fmla="*/ 2 h 82"/>
                  <a:gd name="T42" fmla="*/ 4 w 36"/>
                  <a:gd name="T43" fmla="*/ 1 h 82"/>
                  <a:gd name="T44" fmla="*/ 2 w 36"/>
                  <a:gd name="T45" fmla="*/ 1 h 82"/>
                  <a:gd name="T46" fmla="*/ 0 w 36"/>
                  <a:gd name="T47" fmla="*/ 3 h 82"/>
                  <a:gd name="T48" fmla="*/ 0 w 36"/>
                  <a:gd name="T49" fmla="*/ 4 h 82"/>
                  <a:gd name="T50" fmla="*/ 3 w 36"/>
                  <a:gd name="T5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82">
                    <a:moveTo>
                      <a:pt x="3" y="0"/>
                    </a:moveTo>
                    <a:lnTo>
                      <a:pt x="0" y="4"/>
                    </a:lnTo>
                    <a:lnTo>
                      <a:pt x="4" y="13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3" y="43"/>
                    </a:lnTo>
                    <a:lnTo>
                      <a:pt x="15" y="54"/>
                    </a:lnTo>
                    <a:lnTo>
                      <a:pt x="19" y="63"/>
                    </a:lnTo>
                    <a:lnTo>
                      <a:pt x="24" y="73"/>
                    </a:lnTo>
                    <a:lnTo>
                      <a:pt x="30" y="82"/>
                    </a:lnTo>
                    <a:lnTo>
                      <a:pt x="36" y="78"/>
                    </a:lnTo>
                    <a:lnTo>
                      <a:pt x="30" y="70"/>
                    </a:lnTo>
                    <a:lnTo>
                      <a:pt x="27" y="59"/>
                    </a:lnTo>
                    <a:lnTo>
                      <a:pt x="23" y="50"/>
                    </a:lnTo>
                    <a:lnTo>
                      <a:pt x="20" y="41"/>
                    </a:lnTo>
                    <a:lnTo>
                      <a:pt x="18" y="32"/>
                    </a:lnTo>
                    <a:lnTo>
                      <a:pt x="14" y="21"/>
                    </a:lnTo>
                    <a:lnTo>
                      <a:pt x="10" y="11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6" name="Freeform 2780">
                <a:extLst>
                  <a:ext uri="{FF2B5EF4-FFF2-40B4-BE49-F238E27FC236}">
                    <a16:creationId xmlns:a16="http://schemas.microsoft.com/office/drawing/2014/main" id="{77CAFDAC-33D8-4CC5-B558-BAA74BDD3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179"/>
                <a:ext cx="247" cy="35"/>
              </a:xfrm>
              <a:custGeom>
                <a:avLst/>
                <a:gdLst>
                  <a:gd name="T0" fmla="*/ 11 w 740"/>
                  <a:gd name="T1" fmla="*/ 9 h 107"/>
                  <a:gd name="T2" fmla="*/ 40 w 740"/>
                  <a:gd name="T3" fmla="*/ 14 h 107"/>
                  <a:gd name="T4" fmla="*/ 78 w 740"/>
                  <a:gd name="T5" fmla="*/ 17 h 107"/>
                  <a:gd name="T6" fmla="*/ 123 w 740"/>
                  <a:gd name="T7" fmla="*/ 18 h 107"/>
                  <a:gd name="T8" fmla="*/ 176 w 740"/>
                  <a:gd name="T9" fmla="*/ 18 h 107"/>
                  <a:gd name="T10" fmla="*/ 232 w 740"/>
                  <a:gd name="T11" fmla="*/ 17 h 107"/>
                  <a:gd name="T12" fmla="*/ 291 w 740"/>
                  <a:gd name="T13" fmla="*/ 15 h 107"/>
                  <a:gd name="T14" fmla="*/ 351 w 740"/>
                  <a:gd name="T15" fmla="*/ 13 h 107"/>
                  <a:gd name="T16" fmla="*/ 412 w 740"/>
                  <a:gd name="T17" fmla="*/ 9 h 107"/>
                  <a:gd name="T18" fmla="*/ 472 w 740"/>
                  <a:gd name="T19" fmla="*/ 7 h 107"/>
                  <a:gd name="T20" fmla="*/ 529 w 740"/>
                  <a:gd name="T21" fmla="*/ 5 h 107"/>
                  <a:gd name="T22" fmla="*/ 582 w 740"/>
                  <a:gd name="T23" fmla="*/ 2 h 107"/>
                  <a:gd name="T24" fmla="*/ 629 w 740"/>
                  <a:gd name="T25" fmla="*/ 0 h 107"/>
                  <a:gd name="T26" fmla="*/ 669 w 740"/>
                  <a:gd name="T27" fmla="*/ 0 h 107"/>
                  <a:gd name="T28" fmla="*/ 701 w 740"/>
                  <a:gd name="T29" fmla="*/ 1 h 107"/>
                  <a:gd name="T30" fmla="*/ 722 w 740"/>
                  <a:gd name="T31" fmla="*/ 5 h 107"/>
                  <a:gd name="T32" fmla="*/ 734 w 740"/>
                  <a:gd name="T33" fmla="*/ 14 h 107"/>
                  <a:gd name="T34" fmla="*/ 740 w 740"/>
                  <a:gd name="T35" fmla="*/ 36 h 107"/>
                  <a:gd name="T36" fmla="*/ 739 w 740"/>
                  <a:gd name="T37" fmla="*/ 62 h 107"/>
                  <a:gd name="T38" fmla="*/ 731 w 740"/>
                  <a:gd name="T39" fmla="*/ 85 h 107"/>
                  <a:gd name="T40" fmla="*/ 720 w 740"/>
                  <a:gd name="T41" fmla="*/ 97 h 107"/>
                  <a:gd name="T42" fmla="*/ 703 w 740"/>
                  <a:gd name="T43" fmla="*/ 98 h 107"/>
                  <a:gd name="T44" fmla="*/ 673 w 740"/>
                  <a:gd name="T45" fmla="*/ 100 h 107"/>
                  <a:gd name="T46" fmla="*/ 634 w 740"/>
                  <a:gd name="T47" fmla="*/ 102 h 107"/>
                  <a:gd name="T48" fmla="*/ 587 w 740"/>
                  <a:gd name="T49" fmla="*/ 103 h 107"/>
                  <a:gd name="T50" fmla="*/ 535 w 740"/>
                  <a:gd name="T51" fmla="*/ 104 h 107"/>
                  <a:gd name="T52" fmla="*/ 476 w 740"/>
                  <a:gd name="T53" fmla="*/ 106 h 107"/>
                  <a:gd name="T54" fmla="*/ 417 w 740"/>
                  <a:gd name="T55" fmla="*/ 107 h 107"/>
                  <a:gd name="T56" fmla="*/ 355 w 740"/>
                  <a:gd name="T57" fmla="*/ 107 h 107"/>
                  <a:gd name="T58" fmla="*/ 295 w 740"/>
                  <a:gd name="T59" fmla="*/ 107 h 107"/>
                  <a:gd name="T60" fmla="*/ 237 w 740"/>
                  <a:gd name="T61" fmla="*/ 104 h 107"/>
                  <a:gd name="T62" fmla="*/ 182 w 740"/>
                  <a:gd name="T63" fmla="*/ 103 h 107"/>
                  <a:gd name="T64" fmla="*/ 134 w 740"/>
                  <a:gd name="T65" fmla="*/ 101 h 107"/>
                  <a:gd name="T66" fmla="*/ 92 w 740"/>
                  <a:gd name="T67" fmla="*/ 99 h 107"/>
                  <a:gd name="T68" fmla="*/ 59 w 740"/>
                  <a:gd name="T69" fmla="*/ 96 h 107"/>
                  <a:gd name="T70" fmla="*/ 38 w 740"/>
                  <a:gd name="T71" fmla="*/ 91 h 107"/>
                  <a:gd name="T72" fmla="*/ 24 w 740"/>
                  <a:gd name="T73" fmla="*/ 79 h 107"/>
                  <a:gd name="T74" fmla="*/ 15 w 740"/>
                  <a:gd name="T75" fmla="*/ 55 h 107"/>
                  <a:gd name="T76" fmla="*/ 9 w 740"/>
                  <a:gd name="T77" fmla="*/ 35 h 107"/>
                  <a:gd name="T78" fmla="*/ 3 w 740"/>
                  <a:gd name="T79" fmla="*/ 1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0" h="107">
                    <a:moveTo>
                      <a:pt x="0" y="7"/>
                    </a:moveTo>
                    <a:lnTo>
                      <a:pt x="11" y="9"/>
                    </a:lnTo>
                    <a:lnTo>
                      <a:pt x="24" y="13"/>
                    </a:lnTo>
                    <a:lnTo>
                      <a:pt x="40" y="14"/>
                    </a:lnTo>
                    <a:lnTo>
                      <a:pt x="58" y="16"/>
                    </a:lnTo>
                    <a:lnTo>
                      <a:pt x="78" y="17"/>
                    </a:lnTo>
                    <a:lnTo>
                      <a:pt x="101" y="18"/>
                    </a:lnTo>
                    <a:lnTo>
                      <a:pt x="123" y="18"/>
                    </a:lnTo>
                    <a:lnTo>
                      <a:pt x="149" y="18"/>
                    </a:lnTo>
                    <a:lnTo>
                      <a:pt x="176" y="18"/>
                    </a:lnTo>
                    <a:lnTo>
                      <a:pt x="203" y="18"/>
                    </a:lnTo>
                    <a:lnTo>
                      <a:pt x="232" y="17"/>
                    </a:lnTo>
                    <a:lnTo>
                      <a:pt x="261" y="16"/>
                    </a:lnTo>
                    <a:lnTo>
                      <a:pt x="291" y="15"/>
                    </a:lnTo>
                    <a:lnTo>
                      <a:pt x="320" y="14"/>
                    </a:lnTo>
                    <a:lnTo>
                      <a:pt x="351" y="13"/>
                    </a:lnTo>
                    <a:lnTo>
                      <a:pt x="382" y="11"/>
                    </a:lnTo>
                    <a:lnTo>
                      <a:pt x="412" y="9"/>
                    </a:lnTo>
                    <a:lnTo>
                      <a:pt x="443" y="8"/>
                    </a:lnTo>
                    <a:lnTo>
                      <a:pt x="472" y="7"/>
                    </a:lnTo>
                    <a:lnTo>
                      <a:pt x="500" y="6"/>
                    </a:lnTo>
                    <a:lnTo>
                      <a:pt x="529" y="5"/>
                    </a:lnTo>
                    <a:lnTo>
                      <a:pt x="556" y="2"/>
                    </a:lnTo>
                    <a:lnTo>
                      <a:pt x="582" y="2"/>
                    </a:lnTo>
                    <a:lnTo>
                      <a:pt x="605" y="1"/>
                    </a:lnTo>
                    <a:lnTo>
                      <a:pt x="629" y="0"/>
                    </a:lnTo>
                    <a:lnTo>
                      <a:pt x="650" y="0"/>
                    </a:lnTo>
                    <a:lnTo>
                      <a:pt x="669" y="0"/>
                    </a:lnTo>
                    <a:lnTo>
                      <a:pt x="686" y="0"/>
                    </a:lnTo>
                    <a:lnTo>
                      <a:pt x="701" y="1"/>
                    </a:lnTo>
                    <a:lnTo>
                      <a:pt x="713" y="2"/>
                    </a:lnTo>
                    <a:lnTo>
                      <a:pt x="722" y="5"/>
                    </a:lnTo>
                    <a:lnTo>
                      <a:pt x="729" y="7"/>
                    </a:lnTo>
                    <a:lnTo>
                      <a:pt x="734" y="14"/>
                    </a:lnTo>
                    <a:lnTo>
                      <a:pt x="738" y="25"/>
                    </a:lnTo>
                    <a:lnTo>
                      <a:pt x="740" y="36"/>
                    </a:lnTo>
                    <a:lnTo>
                      <a:pt x="740" y="50"/>
                    </a:lnTo>
                    <a:lnTo>
                      <a:pt x="739" y="62"/>
                    </a:lnTo>
                    <a:lnTo>
                      <a:pt x="735" y="73"/>
                    </a:lnTo>
                    <a:lnTo>
                      <a:pt x="731" y="85"/>
                    </a:lnTo>
                    <a:lnTo>
                      <a:pt x="724" y="94"/>
                    </a:lnTo>
                    <a:lnTo>
                      <a:pt x="720" y="97"/>
                    </a:lnTo>
                    <a:lnTo>
                      <a:pt x="713" y="97"/>
                    </a:lnTo>
                    <a:lnTo>
                      <a:pt x="703" y="98"/>
                    </a:lnTo>
                    <a:lnTo>
                      <a:pt x="689" y="99"/>
                    </a:lnTo>
                    <a:lnTo>
                      <a:pt x="673" y="100"/>
                    </a:lnTo>
                    <a:lnTo>
                      <a:pt x="655" y="101"/>
                    </a:lnTo>
                    <a:lnTo>
                      <a:pt x="634" y="102"/>
                    </a:lnTo>
                    <a:lnTo>
                      <a:pt x="612" y="102"/>
                    </a:lnTo>
                    <a:lnTo>
                      <a:pt x="587" y="103"/>
                    </a:lnTo>
                    <a:lnTo>
                      <a:pt x="561" y="104"/>
                    </a:lnTo>
                    <a:lnTo>
                      <a:pt x="535" y="104"/>
                    </a:lnTo>
                    <a:lnTo>
                      <a:pt x="507" y="106"/>
                    </a:lnTo>
                    <a:lnTo>
                      <a:pt x="476" y="106"/>
                    </a:lnTo>
                    <a:lnTo>
                      <a:pt x="447" y="107"/>
                    </a:lnTo>
                    <a:lnTo>
                      <a:pt x="417" y="107"/>
                    </a:lnTo>
                    <a:lnTo>
                      <a:pt x="387" y="107"/>
                    </a:lnTo>
                    <a:lnTo>
                      <a:pt x="355" y="107"/>
                    </a:lnTo>
                    <a:lnTo>
                      <a:pt x="325" y="107"/>
                    </a:lnTo>
                    <a:lnTo>
                      <a:pt x="295" y="107"/>
                    </a:lnTo>
                    <a:lnTo>
                      <a:pt x="265" y="106"/>
                    </a:lnTo>
                    <a:lnTo>
                      <a:pt x="237" y="104"/>
                    </a:lnTo>
                    <a:lnTo>
                      <a:pt x="209" y="104"/>
                    </a:lnTo>
                    <a:lnTo>
                      <a:pt x="182" y="103"/>
                    </a:lnTo>
                    <a:lnTo>
                      <a:pt x="158" y="102"/>
                    </a:lnTo>
                    <a:lnTo>
                      <a:pt x="134" y="101"/>
                    </a:lnTo>
                    <a:lnTo>
                      <a:pt x="112" y="100"/>
                    </a:lnTo>
                    <a:lnTo>
                      <a:pt x="92" y="99"/>
                    </a:lnTo>
                    <a:lnTo>
                      <a:pt x="75" y="97"/>
                    </a:lnTo>
                    <a:lnTo>
                      <a:pt x="59" y="96"/>
                    </a:lnTo>
                    <a:lnTo>
                      <a:pt x="47" y="93"/>
                    </a:lnTo>
                    <a:lnTo>
                      <a:pt x="38" y="91"/>
                    </a:lnTo>
                    <a:lnTo>
                      <a:pt x="31" y="89"/>
                    </a:lnTo>
                    <a:lnTo>
                      <a:pt x="24" y="79"/>
                    </a:lnTo>
                    <a:lnTo>
                      <a:pt x="20" y="66"/>
                    </a:lnTo>
                    <a:lnTo>
                      <a:pt x="15" y="55"/>
                    </a:lnTo>
                    <a:lnTo>
                      <a:pt x="12" y="45"/>
                    </a:lnTo>
                    <a:lnTo>
                      <a:pt x="9" y="35"/>
                    </a:lnTo>
                    <a:lnTo>
                      <a:pt x="6" y="24"/>
                    </a:lnTo>
                    <a:lnTo>
                      <a:pt x="3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7" name="Freeform 2781">
                <a:extLst>
                  <a:ext uri="{FF2B5EF4-FFF2-40B4-BE49-F238E27FC236}">
                    <a16:creationId xmlns:a16="http://schemas.microsoft.com/office/drawing/2014/main" id="{FF79EBEC-A969-4C41-BAF5-500FDB9D3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178"/>
                <a:ext cx="246" cy="8"/>
              </a:xfrm>
              <a:custGeom>
                <a:avLst/>
                <a:gdLst>
                  <a:gd name="T0" fmla="*/ 734 w 736"/>
                  <a:gd name="T1" fmla="*/ 7 h 26"/>
                  <a:gd name="T2" fmla="*/ 717 w 736"/>
                  <a:gd name="T3" fmla="*/ 3 h 26"/>
                  <a:gd name="T4" fmla="*/ 689 w 736"/>
                  <a:gd name="T5" fmla="*/ 1 h 26"/>
                  <a:gd name="T6" fmla="*/ 653 w 736"/>
                  <a:gd name="T7" fmla="*/ 0 h 26"/>
                  <a:gd name="T8" fmla="*/ 608 w 736"/>
                  <a:gd name="T9" fmla="*/ 1 h 26"/>
                  <a:gd name="T10" fmla="*/ 559 w 736"/>
                  <a:gd name="T11" fmla="*/ 3 h 26"/>
                  <a:gd name="T12" fmla="*/ 503 w 736"/>
                  <a:gd name="T13" fmla="*/ 5 h 26"/>
                  <a:gd name="T14" fmla="*/ 446 w 736"/>
                  <a:gd name="T15" fmla="*/ 8 h 26"/>
                  <a:gd name="T16" fmla="*/ 385 w 736"/>
                  <a:gd name="T17" fmla="*/ 11 h 26"/>
                  <a:gd name="T18" fmla="*/ 323 w 736"/>
                  <a:gd name="T19" fmla="*/ 13 h 26"/>
                  <a:gd name="T20" fmla="*/ 264 w 736"/>
                  <a:gd name="T21" fmla="*/ 16 h 26"/>
                  <a:gd name="T22" fmla="*/ 206 w 736"/>
                  <a:gd name="T23" fmla="*/ 18 h 26"/>
                  <a:gd name="T24" fmla="*/ 152 w 736"/>
                  <a:gd name="T25" fmla="*/ 18 h 26"/>
                  <a:gd name="T26" fmla="*/ 104 w 736"/>
                  <a:gd name="T27" fmla="*/ 18 h 26"/>
                  <a:gd name="T28" fmla="*/ 61 w 736"/>
                  <a:gd name="T29" fmla="*/ 16 h 26"/>
                  <a:gd name="T30" fmla="*/ 27 w 736"/>
                  <a:gd name="T31" fmla="*/ 12 h 26"/>
                  <a:gd name="T32" fmla="*/ 4 w 736"/>
                  <a:gd name="T33" fmla="*/ 7 h 26"/>
                  <a:gd name="T34" fmla="*/ 13 w 736"/>
                  <a:gd name="T35" fmla="*/ 16 h 26"/>
                  <a:gd name="T36" fmla="*/ 42 w 736"/>
                  <a:gd name="T37" fmla="*/ 21 h 26"/>
                  <a:gd name="T38" fmla="*/ 81 w 736"/>
                  <a:gd name="T39" fmla="*/ 23 h 26"/>
                  <a:gd name="T40" fmla="*/ 126 w 736"/>
                  <a:gd name="T41" fmla="*/ 26 h 26"/>
                  <a:gd name="T42" fmla="*/ 179 w 736"/>
                  <a:gd name="T43" fmla="*/ 26 h 26"/>
                  <a:gd name="T44" fmla="*/ 235 w 736"/>
                  <a:gd name="T45" fmla="*/ 23 h 26"/>
                  <a:gd name="T46" fmla="*/ 294 w 736"/>
                  <a:gd name="T47" fmla="*/ 21 h 26"/>
                  <a:gd name="T48" fmla="*/ 354 w 736"/>
                  <a:gd name="T49" fmla="*/ 19 h 26"/>
                  <a:gd name="T50" fmla="*/ 415 w 736"/>
                  <a:gd name="T51" fmla="*/ 16 h 26"/>
                  <a:gd name="T52" fmla="*/ 475 w 736"/>
                  <a:gd name="T53" fmla="*/ 13 h 26"/>
                  <a:gd name="T54" fmla="*/ 532 w 736"/>
                  <a:gd name="T55" fmla="*/ 11 h 26"/>
                  <a:gd name="T56" fmla="*/ 585 w 736"/>
                  <a:gd name="T57" fmla="*/ 10 h 26"/>
                  <a:gd name="T58" fmla="*/ 632 w 736"/>
                  <a:gd name="T59" fmla="*/ 8 h 26"/>
                  <a:gd name="T60" fmla="*/ 672 w 736"/>
                  <a:gd name="T61" fmla="*/ 8 h 26"/>
                  <a:gd name="T62" fmla="*/ 704 w 736"/>
                  <a:gd name="T63" fmla="*/ 9 h 26"/>
                  <a:gd name="T64" fmla="*/ 725 w 736"/>
                  <a:gd name="T65" fmla="*/ 11 h 26"/>
                  <a:gd name="T66" fmla="*/ 729 w 736"/>
                  <a:gd name="T67" fmla="*/ 12 h 26"/>
                  <a:gd name="T68" fmla="*/ 734 w 736"/>
                  <a:gd name="T69" fmla="*/ 13 h 26"/>
                  <a:gd name="T70" fmla="*/ 736 w 736"/>
                  <a:gd name="T71" fmla="*/ 9 h 26"/>
                  <a:gd name="T72" fmla="*/ 735 w 736"/>
                  <a:gd name="T73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6" h="26">
                    <a:moveTo>
                      <a:pt x="735" y="8"/>
                    </a:moveTo>
                    <a:lnTo>
                      <a:pt x="734" y="7"/>
                    </a:lnTo>
                    <a:lnTo>
                      <a:pt x="726" y="4"/>
                    </a:lnTo>
                    <a:lnTo>
                      <a:pt x="717" y="3"/>
                    </a:lnTo>
                    <a:lnTo>
                      <a:pt x="704" y="1"/>
                    </a:lnTo>
                    <a:lnTo>
                      <a:pt x="689" y="1"/>
                    </a:lnTo>
                    <a:lnTo>
                      <a:pt x="672" y="1"/>
                    </a:lnTo>
                    <a:lnTo>
                      <a:pt x="653" y="0"/>
                    </a:lnTo>
                    <a:lnTo>
                      <a:pt x="632" y="1"/>
                    </a:lnTo>
                    <a:lnTo>
                      <a:pt x="608" y="1"/>
                    </a:lnTo>
                    <a:lnTo>
                      <a:pt x="585" y="2"/>
                    </a:lnTo>
                    <a:lnTo>
                      <a:pt x="559" y="3"/>
                    </a:lnTo>
                    <a:lnTo>
                      <a:pt x="532" y="4"/>
                    </a:lnTo>
                    <a:lnTo>
                      <a:pt x="503" y="5"/>
                    </a:lnTo>
                    <a:lnTo>
                      <a:pt x="475" y="7"/>
                    </a:lnTo>
                    <a:lnTo>
                      <a:pt x="446" y="8"/>
                    </a:lnTo>
                    <a:lnTo>
                      <a:pt x="415" y="10"/>
                    </a:lnTo>
                    <a:lnTo>
                      <a:pt x="385" y="11"/>
                    </a:lnTo>
                    <a:lnTo>
                      <a:pt x="354" y="12"/>
                    </a:lnTo>
                    <a:lnTo>
                      <a:pt x="323" y="13"/>
                    </a:lnTo>
                    <a:lnTo>
                      <a:pt x="294" y="16"/>
                    </a:lnTo>
                    <a:lnTo>
                      <a:pt x="264" y="16"/>
                    </a:lnTo>
                    <a:lnTo>
                      <a:pt x="235" y="17"/>
                    </a:lnTo>
                    <a:lnTo>
                      <a:pt x="206" y="18"/>
                    </a:lnTo>
                    <a:lnTo>
                      <a:pt x="179" y="18"/>
                    </a:lnTo>
                    <a:lnTo>
                      <a:pt x="152" y="18"/>
                    </a:lnTo>
                    <a:lnTo>
                      <a:pt x="126" y="18"/>
                    </a:lnTo>
                    <a:lnTo>
                      <a:pt x="104" y="18"/>
                    </a:lnTo>
                    <a:lnTo>
                      <a:pt x="81" y="17"/>
                    </a:lnTo>
                    <a:lnTo>
                      <a:pt x="61" y="16"/>
                    </a:lnTo>
                    <a:lnTo>
                      <a:pt x="44" y="14"/>
                    </a:lnTo>
                    <a:lnTo>
                      <a:pt x="27" y="12"/>
                    </a:lnTo>
                    <a:lnTo>
                      <a:pt x="14" y="10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13" y="16"/>
                    </a:lnTo>
                    <a:lnTo>
                      <a:pt x="26" y="19"/>
                    </a:lnTo>
                    <a:lnTo>
                      <a:pt x="42" y="21"/>
                    </a:lnTo>
                    <a:lnTo>
                      <a:pt x="61" y="22"/>
                    </a:lnTo>
                    <a:lnTo>
                      <a:pt x="81" y="23"/>
                    </a:lnTo>
                    <a:lnTo>
                      <a:pt x="104" y="24"/>
                    </a:lnTo>
                    <a:lnTo>
                      <a:pt x="126" y="26"/>
                    </a:lnTo>
                    <a:lnTo>
                      <a:pt x="152" y="26"/>
                    </a:lnTo>
                    <a:lnTo>
                      <a:pt x="179" y="26"/>
                    </a:lnTo>
                    <a:lnTo>
                      <a:pt x="206" y="24"/>
                    </a:lnTo>
                    <a:lnTo>
                      <a:pt x="235" y="23"/>
                    </a:lnTo>
                    <a:lnTo>
                      <a:pt x="264" y="23"/>
                    </a:lnTo>
                    <a:lnTo>
                      <a:pt x="294" y="21"/>
                    </a:lnTo>
                    <a:lnTo>
                      <a:pt x="323" y="20"/>
                    </a:lnTo>
                    <a:lnTo>
                      <a:pt x="354" y="19"/>
                    </a:lnTo>
                    <a:lnTo>
                      <a:pt x="385" y="18"/>
                    </a:lnTo>
                    <a:lnTo>
                      <a:pt x="415" y="16"/>
                    </a:lnTo>
                    <a:lnTo>
                      <a:pt x="446" y="16"/>
                    </a:lnTo>
                    <a:lnTo>
                      <a:pt x="475" y="13"/>
                    </a:lnTo>
                    <a:lnTo>
                      <a:pt x="503" y="12"/>
                    </a:lnTo>
                    <a:lnTo>
                      <a:pt x="532" y="11"/>
                    </a:lnTo>
                    <a:lnTo>
                      <a:pt x="559" y="10"/>
                    </a:lnTo>
                    <a:lnTo>
                      <a:pt x="585" y="10"/>
                    </a:lnTo>
                    <a:lnTo>
                      <a:pt x="608" y="9"/>
                    </a:lnTo>
                    <a:lnTo>
                      <a:pt x="632" y="8"/>
                    </a:lnTo>
                    <a:lnTo>
                      <a:pt x="653" y="8"/>
                    </a:lnTo>
                    <a:lnTo>
                      <a:pt x="672" y="8"/>
                    </a:lnTo>
                    <a:lnTo>
                      <a:pt x="689" y="8"/>
                    </a:lnTo>
                    <a:lnTo>
                      <a:pt x="704" y="9"/>
                    </a:lnTo>
                    <a:lnTo>
                      <a:pt x="716" y="10"/>
                    </a:lnTo>
                    <a:lnTo>
                      <a:pt x="725" y="11"/>
                    </a:lnTo>
                    <a:lnTo>
                      <a:pt x="730" y="13"/>
                    </a:lnTo>
                    <a:lnTo>
                      <a:pt x="729" y="12"/>
                    </a:lnTo>
                    <a:lnTo>
                      <a:pt x="730" y="13"/>
                    </a:lnTo>
                    <a:lnTo>
                      <a:pt x="734" y="13"/>
                    </a:lnTo>
                    <a:lnTo>
                      <a:pt x="736" y="11"/>
                    </a:lnTo>
                    <a:lnTo>
                      <a:pt x="736" y="9"/>
                    </a:lnTo>
                    <a:lnTo>
                      <a:pt x="734" y="7"/>
                    </a:lnTo>
                    <a:lnTo>
                      <a:pt x="73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8" name="Freeform 2782">
                <a:extLst>
                  <a:ext uri="{FF2B5EF4-FFF2-40B4-BE49-F238E27FC236}">
                    <a16:creationId xmlns:a16="http://schemas.microsoft.com/office/drawing/2014/main" id="{5FC995D4-383A-4587-ACD0-09DDEFCF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180"/>
                <a:ext cx="7" cy="31"/>
              </a:xfrm>
              <a:custGeom>
                <a:avLst/>
                <a:gdLst>
                  <a:gd name="T0" fmla="*/ 5 w 23"/>
                  <a:gd name="T1" fmla="*/ 93 h 93"/>
                  <a:gd name="T2" fmla="*/ 6 w 23"/>
                  <a:gd name="T3" fmla="*/ 92 h 93"/>
                  <a:gd name="T4" fmla="*/ 12 w 23"/>
                  <a:gd name="T5" fmla="*/ 82 h 93"/>
                  <a:gd name="T6" fmla="*/ 19 w 23"/>
                  <a:gd name="T7" fmla="*/ 70 h 93"/>
                  <a:gd name="T8" fmla="*/ 21 w 23"/>
                  <a:gd name="T9" fmla="*/ 57 h 93"/>
                  <a:gd name="T10" fmla="*/ 23 w 23"/>
                  <a:gd name="T11" fmla="*/ 43 h 93"/>
                  <a:gd name="T12" fmla="*/ 22 w 23"/>
                  <a:gd name="T13" fmla="*/ 31 h 93"/>
                  <a:gd name="T14" fmla="*/ 21 w 23"/>
                  <a:gd name="T15" fmla="*/ 19 h 93"/>
                  <a:gd name="T16" fmla="*/ 17 w 23"/>
                  <a:gd name="T17" fmla="*/ 8 h 93"/>
                  <a:gd name="T18" fmla="*/ 11 w 23"/>
                  <a:gd name="T19" fmla="*/ 0 h 93"/>
                  <a:gd name="T20" fmla="*/ 5 w 23"/>
                  <a:gd name="T21" fmla="*/ 4 h 93"/>
                  <a:gd name="T22" fmla="*/ 10 w 23"/>
                  <a:gd name="T23" fmla="*/ 11 h 93"/>
                  <a:gd name="T24" fmla="*/ 13 w 23"/>
                  <a:gd name="T25" fmla="*/ 21 h 93"/>
                  <a:gd name="T26" fmla="*/ 14 w 23"/>
                  <a:gd name="T27" fmla="*/ 31 h 93"/>
                  <a:gd name="T28" fmla="*/ 15 w 23"/>
                  <a:gd name="T29" fmla="*/ 43 h 93"/>
                  <a:gd name="T30" fmla="*/ 14 w 23"/>
                  <a:gd name="T31" fmla="*/ 56 h 93"/>
                  <a:gd name="T32" fmla="*/ 11 w 23"/>
                  <a:gd name="T33" fmla="*/ 67 h 93"/>
                  <a:gd name="T34" fmla="*/ 6 w 23"/>
                  <a:gd name="T35" fmla="*/ 78 h 93"/>
                  <a:gd name="T36" fmla="*/ 1 w 23"/>
                  <a:gd name="T37" fmla="*/ 87 h 93"/>
                  <a:gd name="T38" fmla="*/ 2 w 23"/>
                  <a:gd name="T39" fmla="*/ 86 h 93"/>
                  <a:gd name="T40" fmla="*/ 1 w 23"/>
                  <a:gd name="T41" fmla="*/ 87 h 93"/>
                  <a:gd name="T42" fmla="*/ 0 w 23"/>
                  <a:gd name="T43" fmla="*/ 91 h 93"/>
                  <a:gd name="T44" fmla="*/ 2 w 23"/>
                  <a:gd name="T45" fmla="*/ 93 h 93"/>
                  <a:gd name="T46" fmla="*/ 4 w 23"/>
                  <a:gd name="T47" fmla="*/ 93 h 93"/>
                  <a:gd name="T48" fmla="*/ 6 w 23"/>
                  <a:gd name="T49" fmla="*/ 92 h 93"/>
                  <a:gd name="T50" fmla="*/ 5 w 23"/>
                  <a:gd name="T5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" h="93">
                    <a:moveTo>
                      <a:pt x="5" y="93"/>
                    </a:moveTo>
                    <a:lnTo>
                      <a:pt x="6" y="92"/>
                    </a:lnTo>
                    <a:lnTo>
                      <a:pt x="12" y="82"/>
                    </a:lnTo>
                    <a:lnTo>
                      <a:pt x="19" y="70"/>
                    </a:lnTo>
                    <a:lnTo>
                      <a:pt x="21" y="57"/>
                    </a:lnTo>
                    <a:lnTo>
                      <a:pt x="23" y="43"/>
                    </a:lnTo>
                    <a:lnTo>
                      <a:pt x="22" y="31"/>
                    </a:ln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0" y="11"/>
                    </a:lnTo>
                    <a:lnTo>
                      <a:pt x="13" y="21"/>
                    </a:lnTo>
                    <a:lnTo>
                      <a:pt x="14" y="31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1" y="67"/>
                    </a:lnTo>
                    <a:lnTo>
                      <a:pt x="6" y="78"/>
                    </a:lnTo>
                    <a:lnTo>
                      <a:pt x="1" y="87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91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2"/>
                    </a:lnTo>
                    <a:lnTo>
                      <a:pt x="5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9" name="Freeform 2783">
                <a:extLst>
                  <a:ext uri="{FF2B5EF4-FFF2-40B4-BE49-F238E27FC236}">
                    <a16:creationId xmlns:a16="http://schemas.microsoft.com/office/drawing/2014/main" id="{014A41E2-D5E4-48CE-858C-E6FB8B46F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08"/>
                <a:ext cx="232" cy="7"/>
              </a:xfrm>
              <a:custGeom>
                <a:avLst/>
                <a:gdLst>
                  <a:gd name="T0" fmla="*/ 1 w 697"/>
                  <a:gd name="T1" fmla="*/ 4 h 22"/>
                  <a:gd name="T2" fmla="*/ 18 w 697"/>
                  <a:gd name="T3" fmla="*/ 10 h 22"/>
                  <a:gd name="T4" fmla="*/ 45 w 697"/>
                  <a:gd name="T5" fmla="*/ 13 h 22"/>
                  <a:gd name="T6" fmla="*/ 84 w 697"/>
                  <a:gd name="T7" fmla="*/ 16 h 22"/>
                  <a:gd name="T8" fmla="*/ 129 w 697"/>
                  <a:gd name="T9" fmla="*/ 19 h 22"/>
                  <a:gd name="T10" fmla="*/ 180 w 697"/>
                  <a:gd name="T11" fmla="*/ 20 h 22"/>
                  <a:gd name="T12" fmla="*/ 237 w 697"/>
                  <a:gd name="T13" fmla="*/ 22 h 22"/>
                  <a:gd name="T14" fmla="*/ 297 w 697"/>
                  <a:gd name="T15" fmla="*/ 22 h 22"/>
                  <a:gd name="T16" fmla="*/ 359 w 697"/>
                  <a:gd name="T17" fmla="*/ 22 h 22"/>
                  <a:gd name="T18" fmla="*/ 418 w 697"/>
                  <a:gd name="T19" fmla="*/ 22 h 22"/>
                  <a:gd name="T20" fmla="*/ 477 w 697"/>
                  <a:gd name="T21" fmla="*/ 22 h 22"/>
                  <a:gd name="T22" fmla="*/ 532 w 697"/>
                  <a:gd name="T23" fmla="*/ 20 h 22"/>
                  <a:gd name="T24" fmla="*/ 583 w 697"/>
                  <a:gd name="T25" fmla="*/ 19 h 22"/>
                  <a:gd name="T26" fmla="*/ 625 w 697"/>
                  <a:gd name="T27" fmla="*/ 18 h 22"/>
                  <a:gd name="T28" fmla="*/ 660 w 697"/>
                  <a:gd name="T29" fmla="*/ 15 h 22"/>
                  <a:gd name="T30" fmla="*/ 685 w 697"/>
                  <a:gd name="T31" fmla="*/ 13 h 22"/>
                  <a:gd name="T32" fmla="*/ 697 w 697"/>
                  <a:gd name="T33" fmla="*/ 11 h 22"/>
                  <a:gd name="T34" fmla="*/ 692 w 697"/>
                  <a:gd name="T35" fmla="*/ 5 h 22"/>
                  <a:gd name="T36" fmla="*/ 674 w 697"/>
                  <a:gd name="T37" fmla="*/ 8 h 22"/>
                  <a:gd name="T38" fmla="*/ 643 w 697"/>
                  <a:gd name="T39" fmla="*/ 10 h 22"/>
                  <a:gd name="T40" fmla="*/ 605 w 697"/>
                  <a:gd name="T41" fmla="*/ 11 h 22"/>
                  <a:gd name="T42" fmla="*/ 558 w 697"/>
                  <a:gd name="T43" fmla="*/ 12 h 22"/>
                  <a:gd name="T44" fmla="*/ 505 w 697"/>
                  <a:gd name="T45" fmla="*/ 14 h 22"/>
                  <a:gd name="T46" fmla="*/ 448 w 697"/>
                  <a:gd name="T47" fmla="*/ 14 h 22"/>
                  <a:gd name="T48" fmla="*/ 389 w 697"/>
                  <a:gd name="T49" fmla="*/ 15 h 22"/>
                  <a:gd name="T50" fmla="*/ 327 w 697"/>
                  <a:gd name="T51" fmla="*/ 15 h 22"/>
                  <a:gd name="T52" fmla="*/ 267 w 697"/>
                  <a:gd name="T53" fmla="*/ 15 h 22"/>
                  <a:gd name="T54" fmla="*/ 208 w 697"/>
                  <a:gd name="T55" fmla="*/ 14 h 22"/>
                  <a:gd name="T56" fmla="*/ 154 w 697"/>
                  <a:gd name="T57" fmla="*/ 12 h 22"/>
                  <a:gd name="T58" fmla="*/ 105 w 697"/>
                  <a:gd name="T59" fmla="*/ 10 h 22"/>
                  <a:gd name="T60" fmla="*/ 64 w 697"/>
                  <a:gd name="T61" fmla="*/ 8 h 22"/>
                  <a:gd name="T62" fmla="*/ 31 w 697"/>
                  <a:gd name="T63" fmla="*/ 4 h 22"/>
                  <a:gd name="T64" fmla="*/ 10 w 697"/>
                  <a:gd name="T65" fmla="*/ 0 h 22"/>
                  <a:gd name="T66" fmla="*/ 5 w 697"/>
                  <a:gd name="T67" fmla="*/ 0 h 22"/>
                  <a:gd name="T68" fmla="*/ 2 w 697"/>
                  <a:gd name="T69" fmla="*/ 0 h 22"/>
                  <a:gd name="T70" fmla="*/ 0 w 697"/>
                  <a:gd name="T71" fmla="*/ 3 h 22"/>
                  <a:gd name="T72" fmla="*/ 0 w 697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7" h="22">
                    <a:moveTo>
                      <a:pt x="0" y="4"/>
                    </a:moveTo>
                    <a:lnTo>
                      <a:pt x="1" y="4"/>
                    </a:lnTo>
                    <a:lnTo>
                      <a:pt x="9" y="8"/>
                    </a:lnTo>
                    <a:lnTo>
                      <a:pt x="18" y="10"/>
                    </a:lnTo>
                    <a:lnTo>
                      <a:pt x="30" y="12"/>
                    </a:lnTo>
                    <a:lnTo>
                      <a:pt x="45" y="13"/>
                    </a:lnTo>
                    <a:lnTo>
                      <a:pt x="64" y="15"/>
                    </a:lnTo>
                    <a:lnTo>
                      <a:pt x="84" y="16"/>
                    </a:lnTo>
                    <a:lnTo>
                      <a:pt x="105" y="18"/>
                    </a:lnTo>
                    <a:lnTo>
                      <a:pt x="129" y="19"/>
                    </a:lnTo>
                    <a:lnTo>
                      <a:pt x="154" y="20"/>
                    </a:lnTo>
                    <a:lnTo>
                      <a:pt x="180" y="20"/>
                    </a:lnTo>
                    <a:lnTo>
                      <a:pt x="208" y="21"/>
                    </a:lnTo>
                    <a:lnTo>
                      <a:pt x="237" y="22"/>
                    </a:lnTo>
                    <a:lnTo>
                      <a:pt x="267" y="22"/>
                    </a:lnTo>
                    <a:lnTo>
                      <a:pt x="297" y="22"/>
                    </a:lnTo>
                    <a:lnTo>
                      <a:pt x="327" y="22"/>
                    </a:lnTo>
                    <a:lnTo>
                      <a:pt x="359" y="22"/>
                    </a:lnTo>
                    <a:lnTo>
                      <a:pt x="389" y="22"/>
                    </a:lnTo>
                    <a:lnTo>
                      <a:pt x="418" y="22"/>
                    </a:lnTo>
                    <a:lnTo>
                      <a:pt x="448" y="22"/>
                    </a:lnTo>
                    <a:lnTo>
                      <a:pt x="477" y="22"/>
                    </a:lnTo>
                    <a:lnTo>
                      <a:pt x="505" y="21"/>
                    </a:lnTo>
                    <a:lnTo>
                      <a:pt x="532" y="20"/>
                    </a:lnTo>
                    <a:lnTo>
                      <a:pt x="558" y="20"/>
                    </a:lnTo>
                    <a:lnTo>
                      <a:pt x="583" y="19"/>
                    </a:lnTo>
                    <a:lnTo>
                      <a:pt x="605" y="19"/>
                    </a:lnTo>
                    <a:lnTo>
                      <a:pt x="625" y="18"/>
                    </a:lnTo>
                    <a:lnTo>
                      <a:pt x="643" y="16"/>
                    </a:lnTo>
                    <a:lnTo>
                      <a:pt x="660" y="15"/>
                    </a:lnTo>
                    <a:lnTo>
                      <a:pt x="674" y="14"/>
                    </a:lnTo>
                    <a:lnTo>
                      <a:pt x="685" y="13"/>
                    </a:lnTo>
                    <a:lnTo>
                      <a:pt x="692" y="12"/>
                    </a:lnTo>
                    <a:lnTo>
                      <a:pt x="697" y="11"/>
                    </a:lnTo>
                    <a:lnTo>
                      <a:pt x="694" y="4"/>
                    </a:lnTo>
                    <a:lnTo>
                      <a:pt x="692" y="5"/>
                    </a:lnTo>
                    <a:lnTo>
                      <a:pt x="684" y="6"/>
                    </a:lnTo>
                    <a:lnTo>
                      <a:pt x="674" y="8"/>
                    </a:lnTo>
                    <a:lnTo>
                      <a:pt x="660" y="8"/>
                    </a:lnTo>
                    <a:lnTo>
                      <a:pt x="643" y="10"/>
                    </a:lnTo>
                    <a:lnTo>
                      <a:pt x="625" y="10"/>
                    </a:lnTo>
                    <a:lnTo>
                      <a:pt x="605" y="11"/>
                    </a:lnTo>
                    <a:lnTo>
                      <a:pt x="583" y="12"/>
                    </a:lnTo>
                    <a:lnTo>
                      <a:pt x="558" y="12"/>
                    </a:lnTo>
                    <a:lnTo>
                      <a:pt x="532" y="13"/>
                    </a:lnTo>
                    <a:lnTo>
                      <a:pt x="505" y="14"/>
                    </a:lnTo>
                    <a:lnTo>
                      <a:pt x="477" y="14"/>
                    </a:lnTo>
                    <a:lnTo>
                      <a:pt x="448" y="14"/>
                    </a:lnTo>
                    <a:lnTo>
                      <a:pt x="418" y="15"/>
                    </a:lnTo>
                    <a:lnTo>
                      <a:pt x="389" y="15"/>
                    </a:lnTo>
                    <a:lnTo>
                      <a:pt x="359" y="15"/>
                    </a:lnTo>
                    <a:lnTo>
                      <a:pt x="327" y="15"/>
                    </a:lnTo>
                    <a:lnTo>
                      <a:pt x="297" y="15"/>
                    </a:lnTo>
                    <a:lnTo>
                      <a:pt x="267" y="15"/>
                    </a:lnTo>
                    <a:lnTo>
                      <a:pt x="237" y="14"/>
                    </a:lnTo>
                    <a:lnTo>
                      <a:pt x="208" y="14"/>
                    </a:lnTo>
                    <a:lnTo>
                      <a:pt x="180" y="13"/>
                    </a:lnTo>
                    <a:lnTo>
                      <a:pt x="154" y="12"/>
                    </a:lnTo>
                    <a:lnTo>
                      <a:pt x="129" y="12"/>
                    </a:lnTo>
                    <a:lnTo>
                      <a:pt x="105" y="10"/>
                    </a:lnTo>
                    <a:lnTo>
                      <a:pt x="84" y="10"/>
                    </a:lnTo>
                    <a:lnTo>
                      <a:pt x="64" y="8"/>
                    </a:lnTo>
                    <a:lnTo>
                      <a:pt x="47" y="6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0" name="Freeform 2784">
                <a:extLst>
                  <a:ext uri="{FF2B5EF4-FFF2-40B4-BE49-F238E27FC236}">
                    <a16:creationId xmlns:a16="http://schemas.microsoft.com/office/drawing/2014/main" id="{F0B7604C-51BC-40AC-BB60-ACEA65380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179"/>
                <a:ext cx="12" cy="30"/>
              </a:xfrm>
              <a:custGeom>
                <a:avLst/>
                <a:gdLst>
                  <a:gd name="T0" fmla="*/ 5 w 37"/>
                  <a:gd name="T1" fmla="*/ 0 h 89"/>
                  <a:gd name="T2" fmla="*/ 0 w 37"/>
                  <a:gd name="T3" fmla="*/ 6 h 89"/>
                  <a:gd name="T4" fmla="*/ 3 w 37"/>
                  <a:gd name="T5" fmla="*/ 14 h 89"/>
                  <a:gd name="T6" fmla="*/ 6 w 37"/>
                  <a:gd name="T7" fmla="*/ 23 h 89"/>
                  <a:gd name="T8" fmla="*/ 9 w 37"/>
                  <a:gd name="T9" fmla="*/ 33 h 89"/>
                  <a:gd name="T10" fmla="*/ 11 w 37"/>
                  <a:gd name="T11" fmla="*/ 44 h 89"/>
                  <a:gd name="T12" fmla="*/ 15 w 37"/>
                  <a:gd name="T13" fmla="*/ 55 h 89"/>
                  <a:gd name="T14" fmla="*/ 19 w 37"/>
                  <a:gd name="T15" fmla="*/ 65 h 89"/>
                  <a:gd name="T16" fmla="*/ 24 w 37"/>
                  <a:gd name="T17" fmla="*/ 78 h 89"/>
                  <a:gd name="T18" fmla="*/ 32 w 37"/>
                  <a:gd name="T19" fmla="*/ 89 h 89"/>
                  <a:gd name="T20" fmla="*/ 37 w 37"/>
                  <a:gd name="T21" fmla="*/ 85 h 89"/>
                  <a:gd name="T22" fmla="*/ 31 w 37"/>
                  <a:gd name="T23" fmla="*/ 74 h 89"/>
                  <a:gd name="T24" fmla="*/ 26 w 37"/>
                  <a:gd name="T25" fmla="*/ 63 h 89"/>
                  <a:gd name="T26" fmla="*/ 22 w 37"/>
                  <a:gd name="T27" fmla="*/ 52 h 89"/>
                  <a:gd name="T28" fmla="*/ 19 w 37"/>
                  <a:gd name="T29" fmla="*/ 42 h 89"/>
                  <a:gd name="T30" fmla="*/ 16 w 37"/>
                  <a:gd name="T31" fmla="*/ 32 h 89"/>
                  <a:gd name="T32" fmla="*/ 14 w 37"/>
                  <a:gd name="T33" fmla="*/ 22 h 89"/>
                  <a:gd name="T34" fmla="*/ 10 w 37"/>
                  <a:gd name="T35" fmla="*/ 12 h 89"/>
                  <a:gd name="T36" fmla="*/ 6 w 37"/>
                  <a:gd name="T37" fmla="*/ 3 h 89"/>
                  <a:gd name="T38" fmla="*/ 1 w 37"/>
                  <a:gd name="T39" fmla="*/ 8 h 89"/>
                  <a:gd name="T40" fmla="*/ 6 w 37"/>
                  <a:gd name="T41" fmla="*/ 3 h 89"/>
                  <a:gd name="T42" fmla="*/ 5 w 37"/>
                  <a:gd name="T43" fmla="*/ 2 h 89"/>
                  <a:gd name="T44" fmla="*/ 3 w 37"/>
                  <a:gd name="T45" fmla="*/ 2 h 89"/>
                  <a:gd name="T46" fmla="*/ 0 w 37"/>
                  <a:gd name="T47" fmla="*/ 4 h 89"/>
                  <a:gd name="T48" fmla="*/ 0 w 37"/>
                  <a:gd name="T49" fmla="*/ 6 h 89"/>
                  <a:gd name="T50" fmla="*/ 5 w 37"/>
                  <a:gd name="T5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89">
                    <a:moveTo>
                      <a:pt x="5" y="0"/>
                    </a:moveTo>
                    <a:lnTo>
                      <a:pt x="0" y="6"/>
                    </a:lnTo>
                    <a:lnTo>
                      <a:pt x="3" y="14"/>
                    </a:lnTo>
                    <a:lnTo>
                      <a:pt x="6" y="23"/>
                    </a:lnTo>
                    <a:lnTo>
                      <a:pt x="9" y="33"/>
                    </a:lnTo>
                    <a:lnTo>
                      <a:pt x="11" y="44"/>
                    </a:lnTo>
                    <a:lnTo>
                      <a:pt x="15" y="55"/>
                    </a:lnTo>
                    <a:lnTo>
                      <a:pt x="19" y="65"/>
                    </a:lnTo>
                    <a:lnTo>
                      <a:pt x="24" y="78"/>
                    </a:lnTo>
                    <a:lnTo>
                      <a:pt x="32" y="89"/>
                    </a:lnTo>
                    <a:lnTo>
                      <a:pt x="37" y="85"/>
                    </a:lnTo>
                    <a:lnTo>
                      <a:pt x="31" y="74"/>
                    </a:lnTo>
                    <a:lnTo>
                      <a:pt x="26" y="63"/>
                    </a:lnTo>
                    <a:lnTo>
                      <a:pt x="22" y="52"/>
                    </a:lnTo>
                    <a:lnTo>
                      <a:pt x="19" y="42"/>
                    </a:lnTo>
                    <a:lnTo>
                      <a:pt x="16" y="32"/>
                    </a:lnTo>
                    <a:lnTo>
                      <a:pt x="14" y="22"/>
                    </a:lnTo>
                    <a:lnTo>
                      <a:pt x="10" y="12"/>
                    </a:lnTo>
                    <a:lnTo>
                      <a:pt x="6" y="3"/>
                    </a:lnTo>
                    <a:lnTo>
                      <a:pt x="1" y="8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1" name="Freeform 2785">
                <a:extLst>
                  <a:ext uri="{FF2B5EF4-FFF2-40B4-BE49-F238E27FC236}">
                    <a16:creationId xmlns:a16="http://schemas.microsoft.com/office/drawing/2014/main" id="{06999EC6-A2B4-4AF5-B422-CBEC8DA5D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22"/>
                <a:ext cx="253" cy="39"/>
              </a:xfrm>
              <a:custGeom>
                <a:avLst/>
                <a:gdLst>
                  <a:gd name="T0" fmla="*/ 0 w 757"/>
                  <a:gd name="T1" fmla="*/ 82 h 118"/>
                  <a:gd name="T2" fmla="*/ 45 w 757"/>
                  <a:gd name="T3" fmla="*/ 91 h 118"/>
                  <a:gd name="T4" fmla="*/ 91 w 757"/>
                  <a:gd name="T5" fmla="*/ 98 h 118"/>
                  <a:gd name="T6" fmla="*/ 137 w 757"/>
                  <a:gd name="T7" fmla="*/ 103 h 118"/>
                  <a:gd name="T8" fmla="*/ 183 w 757"/>
                  <a:gd name="T9" fmla="*/ 108 h 118"/>
                  <a:gd name="T10" fmla="*/ 229 w 757"/>
                  <a:gd name="T11" fmla="*/ 111 h 118"/>
                  <a:gd name="T12" fmla="*/ 276 w 757"/>
                  <a:gd name="T13" fmla="*/ 115 h 118"/>
                  <a:gd name="T14" fmla="*/ 322 w 757"/>
                  <a:gd name="T15" fmla="*/ 116 h 118"/>
                  <a:gd name="T16" fmla="*/ 368 w 757"/>
                  <a:gd name="T17" fmla="*/ 118 h 118"/>
                  <a:gd name="T18" fmla="*/ 416 w 757"/>
                  <a:gd name="T19" fmla="*/ 118 h 118"/>
                  <a:gd name="T20" fmla="*/ 462 w 757"/>
                  <a:gd name="T21" fmla="*/ 118 h 118"/>
                  <a:gd name="T22" fmla="*/ 508 w 757"/>
                  <a:gd name="T23" fmla="*/ 118 h 118"/>
                  <a:gd name="T24" fmla="*/ 554 w 757"/>
                  <a:gd name="T25" fmla="*/ 116 h 118"/>
                  <a:gd name="T26" fmla="*/ 599 w 757"/>
                  <a:gd name="T27" fmla="*/ 113 h 118"/>
                  <a:gd name="T28" fmla="*/ 644 w 757"/>
                  <a:gd name="T29" fmla="*/ 111 h 118"/>
                  <a:gd name="T30" fmla="*/ 689 w 757"/>
                  <a:gd name="T31" fmla="*/ 108 h 118"/>
                  <a:gd name="T32" fmla="*/ 732 w 757"/>
                  <a:gd name="T33" fmla="*/ 104 h 118"/>
                  <a:gd name="T34" fmla="*/ 755 w 757"/>
                  <a:gd name="T35" fmla="*/ 88 h 118"/>
                  <a:gd name="T36" fmla="*/ 754 w 757"/>
                  <a:gd name="T37" fmla="*/ 55 h 118"/>
                  <a:gd name="T38" fmla="*/ 738 w 757"/>
                  <a:gd name="T39" fmla="*/ 21 h 118"/>
                  <a:gd name="T40" fmla="*/ 715 w 757"/>
                  <a:gd name="T41" fmla="*/ 6 h 118"/>
                  <a:gd name="T42" fmla="*/ 675 w 757"/>
                  <a:gd name="T43" fmla="*/ 10 h 118"/>
                  <a:gd name="T44" fmla="*/ 636 w 757"/>
                  <a:gd name="T45" fmla="*/ 15 h 118"/>
                  <a:gd name="T46" fmla="*/ 595 w 757"/>
                  <a:gd name="T47" fmla="*/ 18 h 118"/>
                  <a:gd name="T48" fmla="*/ 555 w 757"/>
                  <a:gd name="T49" fmla="*/ 20 h 118"/>
                  <a:gd name="T50" fmla="*/ 515 w 757"/>
                  <a:gd name="T51" fmla="*/ 23 h 118"/>
                  <a:gd name="T52" fmla="*/ 473 w 757"/>
                  <a:gd name="T53" fmla="*/ 23 h 118"/>
                  <a:gd name="T54" fmla="*/ 432 w 757"/>
                  <a:gd name="T55" fmla="*/ 24 h 118"/>
                  <a:gd name="T56" fmla="*/ 391 w 757"/>
                  <a:gd name="T57" fmla="*/ 23 h 118"/>
                  <a:gd name="T58" fmla="*/ 349 w 757"/>
                  <a:gd name="T59" fmla="*/ 23 h 118"/>
                  <a:gd name="T60" fmla="*/ 307 w 757"/>
                  <a:gd name="T61" fmla="*/ 21 h 118"/>
                  <a:gd name="T62" fmla="*/ 266 w 757"/>
                  <a:gd name="T63" fmla="*/ 19 h 118"/>
                  <a:gd name="T64" fmla="*/ 225 w 757"/>
                  <a:gd name="T65" fmla="*/ 16 h 118"/>
                  <a:gd name="T66" fmla="*/ 184 w 757"/>
                  <a:gd name="T67" fmla="*/ 12 h 118"/>
                  <a:gd name="T68" fmla="*/ 142 w 757"/>
                  <a:gd name="T69" fmla="*/ 9 h 118"/>
                  <a:gd name="T70" fmla="*/ 102 w 757"/>
                  <a:gd name="T71" fmla="*/ 5 h 118"/>
                  <a:gd name="T72" fmla="*/ 63 w 757"/>
                  <a:gd name="T7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7" h="118">
                    <a:moveTo>
                      <a:pt x="63" y="0"/>
                    </a:moveTo>
                    <a:lnTo>
                      <a:pt x="0" y="82"/>
                    </a:lnTo>
                    <a:lnTo>
                      <a:pt x="22" y="88"/>
                    </a:lnTo>
                    <a:lnTo>
                      <a:pt x="45" y="91"/>
                    </a:lnTo>
                    <a:lnTo>
                      <a:pt x="67" y="94"/>
                    </a:lnTo>
                    <a:lnTo>
                      <a:pt x="91" y="98"/>
                    </a:lnTo>
                    <a:lnTo>
                      <a:pt x="113" y="100"/>
                    </a:lnTo>
                    <a:lnTo>
                      <a:pt x="137" y="103"/>
                    </a:lnTo>
                    <a:lnTo>
                      <a:pt x="159" y="106"/>
                    </a:lnTo>
                    <a:lnTo>
                      <a:pt x="183" y="108"/>
                    </a:lnTo>
                    <a:lnTo>
                      <a:pt x="205" y="109"/>
                    </a:lnTo>
                    <a:lnTo>
                      <a:pt x="229" y="111"/>
                    </a:lnTo>
                    <a:lnTo>
                      <a:pt x="252" y="112"/>
                    </a:lnTo>
                    <a:lnTo>
                      <a:pt x="276" y="115"/>
                    </a:lnTo>
                    <a:lnTo>
                      <a:pt x="298" y="116"/>
                    </a:lnTo>
                    <a:lnTo>
                      <a:pt x="322" y="116"/>
                    </a:lnTo>
                    <a:lnTo>
                      <a:pt x="345" y="118"/>
                    </a:lnTo>
                    <a:lnTo>
                      <a:pt x="368" y="118"/>
                    </a:lnTo>
                    <a:lnTo>
                      <a:pt x="393" y="118"/>
                    </a:lnTo>
                    <a:lnTo>
                      <a:pt x="416" y="118"/>
                    </a:lnTo>
                    <a:lnTo>
                      <a:pt x="438" y="118"/>
                    </a:lnTo>
                    <a:lnTo>
                      <a:pt x="462" y="118"/>
                    </a:lnTo>
                    <a:lnTo>
                      <a:pt x="484" y="118"/>
                    </a:lnTo>
                    <a:lnTo>
                      <a:pt x="508" y="118"/>
                    </a:lnTo>
                    <a:lnTo>
                      <a:pt x="530" y="117"/>
                    </a:lnTo>
                    <a:lnTo>
                      <a:pt x="554" y="116"/>
                    </a:lnTo>
                    <a:lnTo>
                      <a:pt x="576" y="115"/>
                    </a:lnTo>
                    <a:lnTo>
                      <a:pt x="599" y="113"/>
                    </a:lnTo>
                    <a:lnTo>
                      <a:pt x="621" y="112"/>
                    </a:lnTo>
                    <a:lnTo>
                      <a:pt x="644" y="111"/>
                    </a:lnTo>
                    <a:lnTo>
                      <a:pt x="666" y="109"/>
                    </a:lnTo>
                    <a:lnTo>
                      <a:pt x="689" y="108"/>
                    </a:lnTo>
                    <a:lnTo>
                      <a:pt x="711" y="106"/>
                    </a:lnTo>
                    <a:lnTo>
                      <a:pt x="732" y="104"/>
                    </a:lnTo>
                    <a:lnTo>
                      <a:pt x="747" y="99"/>
                    </a:lnTo>
                    <a:lnTo>
                      <a:pt x="755" y="88"/>
                    </a:lnTo>
                    <a:lnTo>
                      <a:pt x="757" y="72"/>
                    </a:lnTo>
                    <a:lnTo>
                      <a:pt x="754" y="55"/>
                    </a:lnTo>
                    <a:lnTo>
                      <a:pt x="747" y="37"/>
                    </a:lnTo>
                    <a:lnTo>
                      <a:pt x="738" y="21"/>
                    </a:lnTo>
                    <a:lnTo>
                      <a:pt x="726" y="10"/>
                    </a:lnTo>
                    <a:lnTo>
                      <a:pt x="715" y="6"/>
                    </a:lnTo>
                    <a:lnTo>
                      <a:pt x="695" y="8"/>
                    </a:lnTo>
                    <a:lnTo>
                      <a:pt x="675" y="10"/>
                    </a:lnTo>
                    <a:lnTo>
                      <a:pt x="656" y="12"/>
                    </a:lnTo>
                    <a:lnTo>
                      <a:pt x="636" y="15"/>
                    </a:lnTo>
                    <a:lnTo>
                      <a:pt x="616" y="16"/>
                    </a:lnTo>
                    <a:lnTo>
                      <a:pt x="595" y="18"/>
                    </a:lnTo>
                    <a:lnTo>
                      <a:pt x="575" y="19"/>
                    </a:lnTo>
                    <a:lnTo>
                      <a:pt x="555" y="20"/>
                    </a:lnTo>
                    <a:lnTo>
                      <a:pt x="535" y="21"/>
                    </a:lnTo>
                    <a:lnTo>
                      <a:pt x="515" y="23"/>
                    </a:lnTo>
                    <a:lnTo>
                      <a:pt x="493" y="23"/>
                    </a:lnTo>
                    <a:lnTo>
                      <a:pt x="473" y="23"/>
                    </a:lnTo>
                    <a:lnTo>
                      <a:pt x="453" y="24"/>
                    </a:lnTo>
                    <a:lnTo>
                      <a:pt x="432" y="24"/>
                    </a:lnTo>
                    <a:lnTo>
                      <a:pt x="412" y="24"/>
                    </a:lnTo>
                    <a:lnTo>
                      <a:pt x="391" y="23"/>
                    </a:lnTo>
                    <a:lnTo>
                      <a:pt x="370" y="23"/>
                    </a:lnTo>
                    <a:lnTo>
                      <a:pt x="349" y="23"/>
                    </a:lnTo>
                    <a:lnTo>
                      <a:pt x="329" y="21"/>
                    </a:lnTo>
                    <a:lnTo>
                      <a:pt x="307" y="21"/>
                    </a:lnTo>
                    <a:lnTo>
                      <a:pt x="287" y="19"/>
                    </a:lnTo>
                    <a:lnTo>
                      <a:pt x="266" y="19"/>
                    </a:lnTo>
                    <a:lnTo>
                      <a:pt x="246" y="17"/>
                    </a:lnTo>
                    <a:lnTo>
                      <a:pt x="225" y="16"/>
                    </a:lnTo>
                    <a:lnTo>
                      <a:pt x="204" y="14"/>
                    </a:lnTo>
                    <a:lnTo>
                      <a:pt x="184" y="12"/>
                    </a:lnTo>
                    <a:lnTo>
                      <a:pt x="164" y="10"/>
                    </a:lnTo>
                    <a:lnTo>
                      <a:pt x="142" y="9"/>
                    </a:lnTo>
                    <a:lnTo>
                      <a:pt x="122" y="7"/>
                    </a:lnTo>
                    <a:lnTo>
                      <a:pt x="102" y="5"/>
                    </a:lnTo>
                    <a:lnTo>
                      <a:pt x="83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2" name="Freeform 2786">
                <a:extLst>
                  <a:ext uri="{FF2B5EF4-FFF2-40B4-BE49-F238E27FC236}">
                    <a16:creationId xmlns:a16="http://schemas.microsoft.com/office/drawing/2014/main" id="{26D7EDAB-E65E-40FC-81BA-3A61F79C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221"/>
                <a:ext cx="23" cy="30"/>
              </a:xfrm>
              <a:custGeom>
                <a:avLst/>
                <a:gdLst>
                  <a:gd name="T0" fmla="*/ 4 w 69"/>
                  <a:gd name="T1" fmla="*/ 82 h 89"/>
                  <a:gd name="T2" fmla="*/ 6 w 69"/>
                  <a:gd name="T3" fmla="*/ 87 h 89"/>
                  <a:gd name="T4" fmla="*/ 69 w 69"/>
                  <a:gd name="T5" fmla="*/ 4 h 89"/>
                  <a:gd name="T6" fmla="*/ 64 w 69"/>
                  <a:gd name="T7" fmla="*/ 0 h 89"/>
                  <a:gd name="T8" fmla="*/ 1 w 69"/>
                  <a:gd name="T9" fmla="*/ 83 h 89"/>
                  <a:gd name="T10" fmla="*/ 3 w 69"/>
                  <a:gd name="T11" fmla="*/ 89 h 89"/>
                  <a:gd name="T12" fmla="*/ 1 w 69"/>
                  <a:gd name="T13" fmla="*/ 83 h 89"/>
                  <a:gd name="T14" fmla="*/ 0 w 69"/>
                  <a:gd name="T15" fmla="*/ 85 h 89"/>
                  <a:gd name="T16" fmla="*/ 1 w 69"/>
                  <a:gd name="T17" fmla="*/ 87 h 89"/>
                  <a:gd name="T18" fmla="*/ 4 w 69"/>
                  <a:gd name="T19" fmla="*/ 89 h 89"/>
                  <a:gd name="T20" fmla="*/ 6 w 69"/>
                  <a:gd name="T21" fmla="*/ 87 h 89"/>
                  <a:gd name="T22" fmla="*/ 4 w 69"/>
                  <a:gd name="T23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89">
                    <a:moveTo>
                      <a:pt x="4" y="82"/>
                    </a:moveTo>
                    <a:lnTo>
                      <a:pt x="6" y="87"/>
                    </a:lnTo>
                    <a:lnTo>
                      <a:pt x="69" y="4"/>
                    </a:lnTo>
                    <a:lnTo>
                      <a:pt x="64" y="0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7"/>
                    </a:lnTo>
                    <a:lnTo>
                      <a:pt x="4" y="89"/>
                    </a:lnTo>
                    <a:lnTo>
                      <a:pt x="6" y="87"/>
                    </a:lnTo>
                    <a:lnTo>
                      <a:pt x="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3" name="Freeform 2787">
                <a:extLst>
                  <a:ext uri="{FF2B5EF4-FFF2-40B4-BE49-F238E27FC236}">
                    <a16:creationId xmlns:a16="http://schemas.microsoft.com/office/drawing/2014/main" id="{DB95D9E7-5D29-4EC4-B677-53AC0C81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48"/>
                <a:ext cx="246" cy="14"/>
              </a:xfrm>
              <a:custGeom>
                <a:avLst/>
                <a:gdLst>
                  <a:gd name="T0" fmla="*/ 711 w 736"/>
                  <a:gd name="T1" fmla="*/ 22 h 42"/>
                  <a:gd name="T2" fmla="*/ 667 w 736"/>
                  <a:gd name="T3" fmla="*/ 27 h 42"/>
                  <a:gd name="T4" fmla="*/ 621 w 736"/>
                  <a:gd name="T5" fmla="*/ 29 h 42"/>
                  <a:gd name="T6" fmla="*/ 576 w 736"/>
                  <a:gd name="T7" fmla="*/ 31 h 42"/>
                  <a:gd name="T8" fmla="*/ 532 w 736"/>
                  <a:gd name="T9" fmla="*/ 33 h 42"/>
                  <a:gd name="T10" fmla="*/ 486 w 736"/>
                  <a:gd name="T11" fmla="*/ 35 h 42"/>
                  <a:gd name="T12" fmla="*/ 440 w 736"/>
                  <a:gd name="T13" fmla="*/ 35 h 42"/>
                  <a:gd name="T14" fmla="*/ 393 w 736"/>
                  <a:gd name="T15" fmla="*/ 35 h 42"/>
                  <a:gd name="T16" fmla="*/ 345 w 736"/>
                  <a:gd name="T17" fmla="*/ 35 h 42"/>
                  <a:gd name="T18" fmla="*/ 298 w 736"/>
                  <a:gd name="T19" fmla="*/ 32 h 42"/>
                  <a:gd name="T20" fmla="*/ 252 w 736"/>
                  <a:gd name="T21" fmla="*/ 29 h 42"/>
                  <a:gd name="T22" fmla="*/ 206 w 736"/>
                  <a:gd name="T23" fmla="*/ 27 h 42"/>
                  <a:gd name="T24" fmla="*/ 160 w 736"/>
                  <a:gd name="T25" fmla="*/ 22 h 42"/>
                  <a:gd name="T26" fmla="*/ 114 w 736"/>
                  <a:gd name="T27" fmla="*/ 17 h 42"/>
                  <a:gd name="T28" fmla="*/ 68 w 736"/>
                  <a:gd name="T29" fmla="*/ 11 h 42"/>
                  <a:gd name="T30" fmla="*/ 24 w 736"/>
                  <a:gd name="T31" fmla="*/ 3 h 42"/>
                  <a:gd name="T32" fmla="*/ 0 w 736"/>
                  <a:gd name="T33" fmla="*/ 7 h 42"/>
                  <a:gd name="T34" fmla="*/ 44 w 736"/>
                  <a:gd name="T35" fmla="*/ 14 h 42"/>
                  <a:gd name="T36" fmla="*/ 90 w 736"/>
                  <a:gd name="T37" fmla="*/ 21 h 42"/>
                  <a:gd name="T38" fmla="*/ 136 w 736"/>
                  <a:gd name="T39" fmla="*/ 27 h 42"/>
                  <a:gd name="T40" fmla="*/ 183 w 736"/>
                  <a:gd name="T41" fmla="*/ 31 h 42"/>
                  <a:gd name="T42" fmla="*/ 229 w 736"/>
                  <a:gd name="T43" fmla="*/ 35 h 42"/>
                  <a:gd name="T44" fmla="*/ 276 w 736"/>
                  <a:gd name="T45" fmla="*/ 38 h 42"/>
                  <a:gd name="T46" fmla="*/ 323 w 736"/>
                  <a:gd name="T47" fmla="*/ 40 h 42"/>
                  <a:gd name="T48" fmla="*/ 369 w 736"/>
                  <a:gd name="T49" fmla="*/ 41 h 42"/>
                  <a:gd name="T50" fmla="*/ 416 w 736"/>
                  <a:gd name="T51" fmla="*/ 42 h 42"/>
                  <a:gd name="T52" fmla="*/ 462 w 736"/>
                  <a:gd name="T53" fmla="*/ 42 h 42"/>
                  <a:gd name="T54" fmla="*/ 508 w 736"/>
                  <a:gd name="T55" fmla="*/ 41 h 42"/>
                  <a:gd name="T56" fmla="*/ 554 w 736"/>
                  <a:gd name="T57" fmla="*/ 40 h 42"/>
                  <a:gd name="T58" fmla="*/ 599 w 736"/>
                  <a:gd name="T59" fmla="*/ 37 h 42"/>
                  <a:gd name="T60" fmla="*/ 644 w 736"/>
                  <a:gd name="T61" fmla="*/ 35 h 42"/>
                  <a:gd name="T62" fmla="*/ 689 w 736"/>
                  <a:gd name="T63" fmla="*/ 31 h 42"/>
                  <a:gd name="T64" fmla="*/ 732 w 736"/>
                  <a:gd name="T65" fmla="*/ 27 h 42"/>
                  <a:gd name="T66" fmla="*/ 736 w 736"/>
                  <a:gd name="T67" fmla="*/ 24 h 42"/>
                  <a:gd name="T68" fmla="*/ 732 w 736"/>
                  <a:gd name="T6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6" h="42">
                    <a:moveTo>
                      <a:pt x="732" y="21"/>
                    </a:moveTo>
                    <a:lnTo>
                      <a:pt x="711" y="22"/>
                    </a:lnTo>
                    <a:lnTo>
                      <a:pt x="689" y="24"/>
                    </a:lnTo>
                    <a:lnTo>
                      <a:pt x="667" y="27"/>
                    </a:lnTo>
                    <a:lnTo>
                      <a:pt x="644" y="27"/>
                    </a:lnTo>
                    <a:lnTo>
                      <a:pt x="621" y="29"/>
                    </a:lnTo>
                    <a:lnTo>
                      <a:pt x="599" y="30"/>
                    </a:lnTo>
                    <a:lnTo>
                      <a:pt x="576" y="31"/>
                    </a:lnTo>
                    <a:lnTo>
                      <a:pt x="554" y="32"/>
                    </a:lnTo>
                    <a:lnTo>
                      <a:pt x="532" y="33"/>
                    </a:lnTo>
                    <a:lnTo>
                      <a:pt x="508" y="35"/>
                    </a:lnTo>
                    <a:lnTo>
                      <a:pt x="486" y="35"/>
                    </a:lnTo>
                    <a:lnTo>
                      <a:pt x="462" y="35"/>
                    </a:lnTo>
                    <a:lnTo>
                      <a:pt x="440" y="35"/>
                    </a:lnTo>
                    <a:lnTo>
                      <a:pt x="416" y="35"/>
                    </a:lnTo>
                    <a:lnTo>
                      <a:pt x="393" y="35"/>
                    </a:lnTo>
                    <a:lnTo>
                      <a:pt x="369" y="35"/>
                    </a:lnTo>
                    <a:lnTo>
                      <a:pt x="345" y="35"/>
                    </a:lnTo>
                    <a:lnTo>
                      <a:pt x="323" y="32"/>
                    </a:lnTo>
                    <a:lnTo>
                      <a:pt x="298" y="32"/>
                    </a:lnTo>
                    <a:lnTo>
                      <a:pt x="276" y="31"/>
                    </a:lnTo>
                    <a:lnTo>
                      <a:pt x="252" y="29"/>
                    </a:lnTo>
                    <a:lnTo>
                      <a:pt x="229" y="28"/>
                    </a:lnTo>
                    <a:lnTo>
                      <a:pt x="206" y="27"/>
                    </a:lnTo>
                    <a:lnTo>
                      <a:pt x="183" y="24"/>
                    </a:lnTo>
                    <a:lnTo>
                      <a:pt x="160" y="22"/>
                    </a:lnTo>
                    <a:lnTo>
                      <a:pt x="138" y="20"/>
                    </a:lnTo>
                    <a:lnTo>
                      <a:pt x="114" y="17"/>
                    </a:lnTo>
                    <a:lnTo>
                      <a:pt x="91" y="14"/>
                    </a:lnTo>
                    <a:lnTo>
                      <a:pt x="68" y="11"/>
                    </a:lnTo>
                    <a:lnTo>
                      <a:pt x="46" y="8"/>
                    </a:lnTo>
                    <a:lnTo>
                      <a:pt x="24" y="3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22" y="11"/>
                    </a:lnTo>
                    <a:lnTo>
                      <a:pt x="44" y="14"/>
                    </a:lnTo>
                    <a:lnTo>
                      <a:pt x="67" y="19"/>
                    </a:lnTo>
                    <a:lnTo>
                      <a:pt x="90" y="21"/>
                    </a:lnTo>
                    <a:lnTo>
                      <a:pt x="113" y="24"/>
                    </a:lnTo>
                    <a:lnTo>
                      <a:pt x="136" y="27"/>
                    </a:lnTo>
                    <a:lnTo>
                      <a:pt x="159" y="29"/>
                    </a:lnTo>
                    <a:lnTo>
                      <a:pt x="183" y="31"/>
                    </a:lnTo>
                    <a:lnTo>
                      <a:pt x="206" y="33"/>
                    </a:lnTo>
                    <a:lnTo>
                      <a:pt x="229" y="35"/>
                    </a:lnTo>
                    <a:lnTo>
                      <a:pt x="252" y="37"/>
                    </a:lnTo>
                    <a:lnTo>
                      <a:pt x="276" y="38"/>
                    </a:lnTo>
                    <a:lnTo>
                      <a:pt x="298" y="39"/>
                    </a:lnTo>
                    <a:lnTo>
                      <a:pt x="323" y="40"/>
                    </a:lnTo>
                    <a:lnTo>
                      <a:pt x="345" y="41"/>
                    </a:lnTo>
                    <a:lnTo>
                      <a:pt x="369" y="41"/>
                    </a:lnTo>
                    <a:lnTo>
                      <a:pt x="393" y="42"/>
                    </a:lnTo>
                    <a:lnTo>
                      <a:pt x="416" y="42"/>
                    </a:lnTo>
                    <a:lnTo>
                      <a:pt x="440" y="42"/>
                    </a:lnTo>
                    <a:lnTo>
                      <a:pt x="462" y="42"/>
                    </a:lnTo>
                    <a:lnTo>
                      <a:pt x="486" y="41"/>
                    </a:lnTo>
                    <a:lnTo>
                      <a:pt x="508" y="41"/>
                    </a:lnTo>
                    <a:lnTo>
                      <a:pt x="532" y="41"/>
                    </a:lnTo>
                    <a:lnTo>
                      <a:pt x="554" y="40"/>
                    </a:lnTo>
                    <a:lnTo>
                      <a:pt x="576" y="39"/>
                    </a:lnTo>
                    <a:lnTo>
                      <a:pt x="599" y="37"/>
                    </a:lnTo>
                    <a:lnTo>
                      <a:pt x="621" y="37"/>
                    </a:lnTo>
                    <a:lnTo>
                      <a:pt x="644" y="35"/>
                    </a:lnTo>
                    <a:lnTo>
                      <a:pt x="667" y="32"/>
                    </a:lnTo>
                    <a:lnTo>
                      <a:pt x="689" y="31"/>
                    </a:lnTo>
                    <a:lnTo>
                      <a:pt x="711" y="29"/>
                    </a:lnTo>
                    <a:lnTo>
                      <a:pt x="732" y="27"/>
                    </a:lnTo>
                    <a:lnTo>
                      <a:pt x="735" y="27"/>
                    </a:lnTo>
                    <a:lnTo>
                      <a:pt x="736" y="24"/>
                    </a:lnTo>
                    <a:lnTo>
                      <a:pt x="735" y="22"/>
                    </a:lnTo>
                    <a:lnTo>
                      <a:pt x="7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4" name="Freeform 2788">
                <a:extLst>
                  <a:ext uri="{FF2B5EF4-FFF2-40B4-BE49-F238E27FC236}">
                    <a16:creationId xmlns:a16="http://schemas.microsoft.com/office/drawing/2014/main" id="{463F831C-ECFC-4843-968A-9E668F8F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222"/>
                <a:ext cx="16" cy="35"/>
              </a:xfrm>
              <a:custGeom>
                <a:avLst/>
                <a:gdLst>
                  <a:gd name="T0" fmla="*/ 3 w 48"/>
                  <a:gd name="T1" fmla="*/ 6 h 105"/>
                  <a:gd name="T2" fmla="*/ 3 w 48"/>
                  <a:gd name="T3" fmla="*/ 6 h 105"/>
                  <a:gd name="T4" fmla="*/ 12 w 48"/>
                  <a:gd name="T5" fmla="*/ 10 h 105"/>
                  <a:gd name="T6" fmla="*/ 24 w 48"/>
                  <a:gd name="T7" fmla="*/ 22 h 105"/>
                  <a:gd name="T8" fmla="*/ 32 w 48"/>
                  <a:gd name="T9" fmla="*/ 36 h 105"/>
                  <a:gd name="T10" fmla="*/ 38 w 48"/>
                  <a:gd name="T11" fmla="*/ 52 h 105"/>
                  <a:gd name="T12" fmla="*/ 40 w 48"/>
                  <a:gd name="T13" fmla="*/ 69 h 105"/>
                  <a:gd name="T14" fmla="*/ 39 w 48"/>
                  <a:gd name="T15" fmla="*/ 83 h 105"/>
                  <a:gd name="T16" fmla="*/ 33 w 48"/>
                  <a:gd name="T17" fmla="*/ 93 h 105"/>
                  <a:gd name="T18" fmla="*/ 20 w 48"/>
                  <a:gd name="T19" fmla="*/ 98 h 105"/>
                  <a:gd name="T20" fmla="*/ 20 w 48"/>
                  <a:gd name="T21" fmla="*/ 105 h 105"/>
                  <a:gd name="T22" fmla="*/ 37 w 48"/>
                  <a:gd name="T23" fmla="*/ 99 h 105"/>
                  <a:gd name="T24" fmla="*/ 47 w 48"/>
                  <a:gd name="T25" fmla="*/ 87 h 105"/>
                  <a:gd name="T26" fmla="*/ 48 w 48"/>
                  <a:gd name="T27" fmla="*/ 69 h 105"/>
                  <a:gd name="T28" fmla="*/ 45 w 48"/>
                  <a:gd name="T29" fmla="*/ 52 h 105"/>
                  <a:gd name="T30" fmla="*/ 38 w 48"/>
                  <a:gd name="T31" fmla="*/ 34 h 105"/>
                  <a:gd name="T32" fmla="*/ 29 w 48"/>
                  <a:gd name="T33" fmla="*/ 17 h 105"/>
                  <a:gd name="T34" fmla="*/ 17 w 48"/>
                  <a:gd name="T35" fmla="*/ 6 h 105"/>
                  <a:gd name="T36" fmla="*/ 3 w 48"/>
                  <a:gd name="T37" fmla="*/ 0 h 105"/>
                  <a:gd name="T38" fmla="*/ 2 w 48"/>
                  <a:gd name="T39" fmla="*/ 0 h 105"/>
                  <a:gd name="T40" fmla="*/ 3 w 48"/>
                  <a:gd name="T41" fmla="*/ 0 h 105"/>
                  <a:gd name="T42" fmla="*/ 1 w 48"/>
                  <a:gd name="T43" fmla="*/ 2 h 105"/>
                  <a:gd name="T44" fmla="*/ 0 w 48"/>
                  <a:gd name="T45" fmla="*/ 4 h 105"/>
                  <a:gd name="T46" fmla="*/ 1 w 48"/>
                  <a:gd name="T47" fmla="*/ 6 h 105"/>
                  <a:gd name="T48" fmla="*/ 3 w 48"/>
                  <a:gd name="T49" fmla="*/ 6 h 105"/>
                  <a:gd name="T50" fmla="*/ 3 w 48"/>
                  <a:gd name="T51" fmla="*/ 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105">
                    <a:moveTo>
                      <a:pt x="3" y="6"/>
                    </a:moveTo>
                    <a:lnTo>
                      <a:pt x="3" y="6"/>
                    </a:lnTo>
                    <a:lnTo>
                      <a:pt x="12" y="10"/>
                    </a:lnTo>
                    <a:lnTo>
                      <a:pt x="24" y="22"/>
                    </a:lnTo>
                    <a:lnTo>
                      <a:pt x="32" y="36"/>
                    </a:lnTo>
                    <a:lnTo>
                      <a:pt x="38" y="52"/>
                    </a:lnTo>
                    <a:lnTo>
                      <a:pt x="40" y="69"/>
                    </a:lnTo>
                    <a:lnTo>
                      <a:pt x="39" y="83"/>
                    </a:lnTo>
                    <a:lnTo>
                      <a:pt x="33" y="93"/>
                    </a:lnTo>
                    <a:lnTo>
                      <a:pt x="20" y="98"/>
                    </a:lnTo>
                    <a:lnTo>
                      <a:pt x="20" y="105"/>
                    </a:lnTo>
                    <a:lnTo>
                      <a:pt x="37" y="99"/>
                    </a:lnTo>
                    <a:lnTo>
                      <a:pt x="47" y="87"/>
                    </a:lnTo>
                    <a:lnTo>
                      <a:pt x="48" y="69"/>
                    </a:lnTo>
                    <a:lnTo>
                      <a:pt x="45" y="52"/>
                    </a:lnTo>
                    <a:lnTo>
                      <a:pt x="38" y="34"/>
                    </a:lnTo>
                    <a:lnTo>
                      <a:pt x="29" y="17"/>
                    </a:lnTo>
                    <a:lnTo>
                      <a:pt x="17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5" name="Freeform 2789">
                <a:extLst>
                  <a:ext uri="{FF2B5EF4-FFF2-40B4-BE49-F238E27FC236}">
                    <a16:creationId xmlns:a16="http://schemas.microsoft.com/office/drawing/2014/main" id="{FC60D0F1-92BA-4CD6-BD08-9C1B72E28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220"/>
                <a:ext cx="218" cy="10"/>
              </a:xfrm>
              <a:custGeom>
                <a:avLst/>
                <a:gdLst>
                  <a:gd name="T0" fmla="*/ 2 w 656"/>
                  <a:gd name="T1" fmla="*/ 6 h 30"/>
                  <a:gd name="T2" fmla="*/ 41 w 656"/>
                  <a:gd name="T3" fmla="*/ 11 h 30"/>
                  <a:gd name="T4" fmla="*/ 83 w 656"/>
                  <a:gd name="T5" fmla="*/ 15 h 30"/>
                  <a:gd name="T6" fmla="*/ 124 w 656"/>
                  <a:gd name="T7" fmla="*/ 19 h 30"/>
                  <a:gd name="T8" fmla="*/ 164 w 656"/>
                  <a:gd name="T9" fmla="*/ 22 h 30"/>
                  <a:gd name="T10" fmla="*/ 205 w 656"/>
                  <a:gd name="T11" fmla="*/ 25 h 30"/>
                  <a:gd name="T12" fmla="*/ 247 w 656"/>
                  <a:gd name="T13" fmla="*/ 28 h 30"/>
                  <a:gd name="T14" fmla="*/ 289 w 656"/>
                  <a:gd name="T15" fmla="*/ 29 h 30"/>
                  <a:gd name="T16" fmla="*/ 330 w 656"/>
                  <a:gd name="T17" fmla="*/ 30 h 30"/>
                  <a:gd name="T18" fmla="*/ 372 w 656"/>
                  <a:gd name="T19" fmla="*/ 30 h 30"/>
                  <a:gd name="T20" fmla="*/ 413 w 656"/>
                  <a:gd name="T21" fmla="*/ 30 h 30"/>
                  <a:gd name="T22" fmla="*/ 455 w 656"/>
                  <a:gd name="T23" fmla="*/ 29 h 30"/>
                  <a:gd name="T24" fmla="*/ 495 w 656"/>
                  <a:gd name="T25" fmla="*/ 27 h 30"/>
                  <a:gd name="T26" fmla="*/ 534 w 656"/>
                  <a:gd name="T27" fmla="*/ 24 h 30"/>
                  <a:gd name="T28" fmla="*/ 576 w 656"/>
                  <a:gd name="T29" fmla="*/ 21 h 30"/>
                  <a:gd name="T30" fmla="*/ 615 w 656"/>
                  <a:gd name="T31" fmla="*/ 16 h 30"/>
                  <a:gd name="T32" fmla="*/ 656 w 656"/>
                  <a:gd name="T33" fmla="*/ 12 h 30"/>
                  <a:gd name="T34" fmla="*/ 633 w 656"/>
                  <a:gd name="T35" fmla="*/ 8 h 30"/>
                  <a:gd name="T36" fmla="*/ 595 w 656"/>
                  <a:gd name="T37" fmla="*/ 12 h 30"/>
                  <a:gd name="T38" fmla="*/ 556 w 656"/>
                  <a:gd name="T39" fmla="*/ 15 h 30"/>
                  <a:gd name="T40" fmla="*/ 514 w 656"/>
                  <a:gd name="T41" fmla="*/ 19 h 30"/>
                  <a:gd name="T42" fmla="*/ 475 w 656"/>
                  <a:gd name="T43" fmla="*/ 21 h 30"/>
                  <a:gd name="T44" fmla="*/ 434 w 656"/>
                  <a:gd name="T45" fmla="*/ 22 h 30"/>
                  <a:gd name="T46" fmla="*/ 392 w 656"/>
                  <a:gd name="T47" fmla="*/ 23 h 30"/>
                  <a:gd name="T48" fmla="*/ 351 w 656"/>
                  <a:gd name="T49" fmla="*/ 23 h 30"/>
                  <a:gd name="T50" fmla="*/ 309 w 656"/>
                  <a:gd name="T51" fmla="*/ 22 h 30"/>
                  <a:gd name="T52" fmla="*/ 268 w 656"/>
                  <a:gd name="T53" fmla="*/ 21 h 30"/>
                  <a:gd name="T54" fmla="*/ 227 w 656"/>
                  <a:gd name="T55" fmla="*/ 19 h 30"/>
                  <a:gd name="T56" fmla="*/ 185 w 656"/>
                  <a:gd name="T57" fmla="*/ 16 h 30"/>
                  <a:gd name="T58" fmla="*/ 144 w 656"/>
                  <a:gd name="T59" fmla="*/ 13 h 30"/>
                  <a:gd name="T60" fmla="*/ 103 w 656"/>
                  <a:gd name="T61" fmla="*/ 10 h 30"/>
                  <a:gd name="T62" fmla="*/ 62 w 656"/>
                  <a:gd name="T63" fmla="*/ 6 h 30"/>
                  <a:gd name="T64" fmla="*/ 23 w 656"/>
                  <a:gd name="T65" fmla="*/ 1 h 30"/>
                  <a:gd name="T66" fmla="*/ 0 w 656"/>
                  <a:gd name="T67" fmla="*/ 1 h 30"/>
                  <a:gd name="T68" fmla="*/ 1 w 656"/>
                  <a:gd name="T69" fmla="*/ 0 h 30"/>
                  <a:gd name="T70" fmla="*/ 0 w 656"/>
                  <a:gd name="T71" fmla="*/ 5 h 30"/>
                  <a:gd name="T72" fmla="*/ 5 w 656"/>
                  <a:gd name="T73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6" h="30">
                    <a:moveTo>
                      <a:pt x="5" y="5"/>
                    </a:moveTo>
                    <a:lnTo>
                      <a:pt x="2" y="6"/>
                    </a:lnTo>
                    <a:lnTo>
                      <a:pt x="22" y="9"/>
                    </a:lnTo>
                    <a:lnTo>
                      <a:pt x="41" y="11"/>
                    </a:lnTo>
                    <a:lnTo>
                      <a:pt x="61" y="13"/>
                    </a:lnTo>
                    <a:lnTo>
                      <a:pt x="83" y="15"/>
                    </a:lnTo>
                    <a:lnTo>
                      <a:pt x="103" y="16"/>
                    </a:lnTo>
                    <a:lnTo>
                      <a:pt x="124" y="19"/>
                    </a:lnTo>
                    <a:lnTo>
                      <a:pt x="144" y="20"/>
                    </a:lnTo>
                    <a:lnTo>
                      <a:pt x="164" y="22"/>
                    </a:lnTo>
                    <a:lnTo>
                      <a:pt x="185" y="23"/>
                    </a:lnTo>
                    <a:lnTo>
                      <a:pt x="205" y="25"/>
                    </a:lnTo>
                    <a:lnTo>
                      <a:pt x="227" y="25"/>
                    </a:lnTo>
                    <a:lnTo>
                      <a:pt x="247" y="28"/>
                    </a:lnTo>
                    <a:lnTo>
                      <a:pt x="268" y="28"/>
                    </a:lnTo>
                    <a:lnTo>
                      <a:pt x="289" y="29"/>
                    </a:lnTo>
                    <a:lnTo>
                      <a:pt x="309" y="30"/>
                    </a:lnTo>
                    <a:lnTo>
                      <a:pt x="330" y="30"/>
                    </a:lnTo>
                    <a:lnTo>
                      <a:pt x="351" y="30"/>
                    </a:lnTo>
                    <a:lnTo>
                      <a:pt x="372" y="30"/>
                    </a:lnTo>
                    <a:lnTo>
                      <a:pt x="392" y="30"/>
                    </a:lnTo>
                    <a:lnTo>
                      <a:pt x="413" y="30"/>
                    </a:lnTo>
                    <a:lnTo>
                      <a:pt x="434" y="30"/>
                    </a:lnTo>
                    <a:lnTo>
                      <a:pt x="455" y="29"/>
                    </a:lnTo>
                    <a:lnTo>
                      <a:pt x="475" y="28"/>
                    </a:lnTo>
                    <a:lnTo>
                      <a:pt x="495" y="27"/>
                    </a:lnTo>
                    <a:lnTo>
                      <a:pt x="514" y="25"/>
                    </a:lnTo>
                    <a:lnTo>
                      <a:pt x="534" y="24"/>
                    </a:lnTo>
                    <a:lnTo>
                      <a:pt x="556" y="22"/>
                    </a:lnTo>
                    <a:lnTo>
                      <a:pt x="576" y="21"/>
                    </a:lnTo>
                    <a:lnTo>
                      <a:pt x="596" y="19"/>
                    </a:lnTo>
                    <a:lnTo>
                      <a:pt x="615" y="16"/>
                    </a:lnTo>
                    <a:lnTo>
                      <a:pt x="635" y="14"/>
                    </a:lnTo>
                    <a:lnTo>
                      <a:pt x="656" y="12"/>
                    </a:lnTo>
                    <a:lnTo>
                      <a:pt x="653" y="5"/>
                    </a:lnTo>
                    <a:lnTo>
                      <a:pt x="633" y="8"/>
                    </a:lnTo>
                    <a:lnTo>
                      <a:pt x="614" y="10"/>
                    </a:lnTo>
                    <a:lnTo>
                      <a:pt x="595" y="12"/>
                    </a:lnTo>
                    <a:lnTo>
                      <a:pt x="576" y="13"/>
                    </a:lnTo>
                    <a:lnTo>
                      <a:pt x="556" y="15"/>
                    </a:lnTo>
                    <a:lnTo>
                      <a:pt x="534" y="18"/>
                    </a:lnTo>
                    <a:lnTo>
                      <a:pt x="514" y="19"/>
                    </a:lnTo>
                    <a:lnTo>
                      <a:pt x="495" y="20"/>
                    </a:lnTo>
                    <a:lnTo>
                      <a:pt x="475" y="21"/>
                    </a:lnTo>
                    <a:lnTo>
                      <a:pt x="455" y="21"/>
                    </a:lnTo>
                    <a:lnTo>
                      <a:pt x="434" y="22"/>
                    </a:lnTo>
                    <a:lnTo>
                      <a:pt x="413" y="22"/>
                    </a:lnTo>
                    <a:lnTo>
                      <a:pt x="392" y="23"/>
                    </a:lnTo>
                    <a:lnTo>
                      <a:pt x="372" y="23"/>
                    </a:lnTo>
                    <a:lnTo>
                      <a:pt x="351" y="23"/>
                    </a:lnTo>
                    <a:lnTo>
                      <a:pt x="330" y="22"/>
                    </a:lnTo>
                    <a:lnTo>
                      <a:pt x="309" y="22"/>
                    </a:lnTo>
                    <a:lnTo>
                      <a:pt x="289" y="21"/>
                    </a:lnTo>
                    <a:lnTo>
                      <a:pt x="268" y="21"/>
                    </a:lnTo>
                    <a:lnTo>
                      <a:pt x="247" y="20"/>
                    </a:lnTo>
                    <a:lnTo>
                      <a:pt x="227" y="19"/>
                    </a:lnTo>
                    <a:lnTo>
                      <a:pt x="205" y="18"/>
                    </a:lnTo>
                    <a:lnTo>
                      <a:pt x="185" y="16"/>
                    </a:lnTo>
                    <a:lnTo>
                      <a:pt x="164" y="15"/>
                    </a:lnTo>
                    <a:lnTo>
                      <a:pt x="144" y="13"/>
                    </a:lnTo>
                    <a:lnTo>
                      <a:pt x="124" y="12"/>
                    </a:lnTo>
                    <a:lnTo>
                      <a:pt x="103" y="10"/>
                    </a:lnTo>
                    <a:lnTo>
                      <a:pt x="83" y="9"/>
                    </a:lnTo>
                    <a:lnTo>
                      <a:pt x="62" y="6"/>
                    </a:lnTo>
                    <a:lnTo>
                      <a:pt x="42" y="4"/>
                    </a:lnTo>
                    <a:lnTo>
                      <a:pt x="2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6" name="Freeform 2790">
                <a:extLst>
                  <a:ext uri="{FF2B5EF4-FFF2-40B4-BE49-F238E27FC236}">
                    <a16:creationId xmlns:a16="http://schemas.microsoft.com/office/drawing/2014/main" id="{D137ECD2-88E6-47AC-9762-8D75992DB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56"/>
                <a:ext cx="263" cy="61"/>
              </a:xfrm>
              <a:custGeom>
                <a:avLst/>
                <a:gdLst>
                  <a:gd name="T0" fmla="*/ 51 w 790"/>
                  <a:gd name="T1" fmla="*/ 4 h 185"/>
                  <a:gd name="T2" fmla="*/ 90 w 790"/>
                  <a:gd name="T3" fmla="*/ 11 h 185"/>
                  <a:gd name="T4" fmla="*/ 132 w 790"/>
                  <a:gd name="T5" fmla="*/ 19 h 185"/>
                  <a:gd name="T6" fmla="*/ 178 w 790"/>
                  <a:gd name="T7" fmla="*/ 26 h 185"/>
                  <a:gd name="T8" fmla="*/ 224 w 790"/>
                  <a:gd name="T9" fmla="*/ 31 h 185"/>
                  <a:gd name="T10" fmla="*/ 272 w 790"/>
                  <a:gd name="T11" fmla="*/ 35 h 185"/>
                  <a:gd name="T12" fmla="*/ 320 w 790"/>
                  <a:gd name="T13" fmla="*/ 39 h 185"/>
                  <a:gd name="T14" fmla="*/ 371 w 790"/>
                  <a:gd name="T15" fmla="*/ 43 h 185"/>
                  <a:gd name="T16" fmla="*/ 421 w 790"/>
                  <a:gd name="T17" fmla="*/ 45 h 185"/>
                  <a:gd name="T18" fmla="*/ 471 w 790"/>
                  <a:gd name="T19" fmla="*/ 45 h 185"/>
                  <a:gd name="T20" fmla="*/ 520 w 790"/>
                  <a:gd name="T21" fmla="*/ 45 h 185"/>
                  <a:gd name="T22" fmla="*/ 568 w 790"/>
                  <a:gd name="T23" fmla="*/ 44 h 185"/>
                  <a:gd name="T24" fmla="*/ 614 w 790"/>
                  <a:gd name="T25" fmla="*/ 41 h 185"/>
                  <a:gd name="T26" fmla="*/ 658 w 790"/>
                  <a:gd name="T27" fmla="*/ 36 h 185"/>
                  <a:gd name="T28" fmla="*/ 700 w 790"/>
                  <a:gd name="T29" fmla="*/ 32 h 185"/>
                  <a:gd name="T30" fmla="*/ 737 w 790"/>
                  <a:gd name="T31" fmla="*/ 25 h 185"/>
                  <a:gd name="T32" fmla="*/ 769 w 790"/>
                  <a:gd name="T33" fmla="*/ 26 h 185"/>
                  <a:gd name="T34" fmla="*/ 786 w 790"/>
                  <a:gd name="T35" fmla="*/ 52 h 185"/>
                  <a:gd name="T36" fmla="*/ 789 w 790"/>
                  <a:gd name="T37" fmla="*/ 89 h 185"/>
                  <a:gd name="T38" fmla="*/ 774 w 790"/>
                  <a:gd name="T39" fmla="*/ 118 h 185"/>
                  <a:gd name="T40" fmla="*/ 737 w 790"/>
                  <a:gd name="T41" fmla="*/ 134 h 185"/>
                  <a:gd name="T42" fmla="*/ 691 w 790"/>
                  <a:gd name="T43" fmla="*/ 148 h 185"/>
                  <a:gd name="T44" fmla="*/ 641 w 790"/>
                  <a:gd name="T45" fmla="*/ 161 h 185"/>
                  <a:gd name="T46" fmla="*/ 586 w 790"/>
                  <a:gd name="T47" fmla="*/ 170 h 185"/>
                  <a:gd name="T48" fmla="*/ 530 w 790"/>
                  <a:gd name="T49" fmla="*/ 176 h 185"/>
                  <a:gd name="T50" fmla="*/ 471 w 790"/>
                  <a:gd name="T51" fmla="*/ 182 h 185"/>
                  <a:gd name="T52" fmla="*/ 411 w 790"/>
                  <a:gd name="T53" fmla="*/ 184 h 185"/>
                  <a:gd name="T54" fmla="*/ 352 w 790"/>
                  <a:gd name="T55" fmla="*/ 185 h 185"/>
                  <a:gd name="T56" fmla="*/ 294 w 790"/>
                  <a:gd name="T57" fmla="*/ 184 h 185"/>
                  <a:gd name="T58" fmla="*/ 237 w 790"/>
                  <a:gd name="T59" fmla="*/ 183 h 185"/>
                  <a:gd name="T60" fmla="*/ 185 w 790"/>
                  <a:gd name="T61" fmla="*/ 180 h 185"/>
                  <a:gd name="T62" fmla="*/ 137 w 790"/>
                  <a:gd name="T63" fmla="*/ 176 h 185"/>
                  <a:gd name="T64" fmla="*/ 95 w 790"/>
                  <a:gd name="T65" fmla="*/ 172 h 185"/>
                  <a:gd name="T66" fmla="*/ 57 w 790"/>
                  <a:gd name="T67" fmla="*/ 167 h 185"/>
                  <a:gd name="T68" fmla="*/ 29 w 790"/>
                  <a:gd name="T69" fmla="*/ 162 h 185"/>
                  <a:gd name="T70" fmla="*/ 7 w 790"/>
                  <a:gd name="T71" fmla="*/ 156 h 185"/>
                  <a:gd name="T72" fmla="*/ 0 w 790"/>
                  <a:gd name="T73" fmla="*/ 144 h 185"/>
                  <a:gd name="T74" fmla="*/ 0 w 790"/>
                  <a:gd name="T75" fmla="*/ 125 h 185"/>
                  <a:gd name="T76" fmla="*/ 1 w 790"/>
                  <a:gd name="T77" fmla="*/ 105 h 185"/>
                  <a:gd name="T78" fmla="*/ 4 w 790"/>
                  <a:gd name="T79" fmla="*/ 84 h 185"/>
                  <a:gd name="T80" fmla="*/ 7 w 790"/>
                  <a:gd name="T81" fmla="*/ 66 h 185"/>
                  <a:gd name="T82" fmla="*/ 13 w 790"/>
                  <a:gd name="T83" fmla="*/ 46 h 185"/>
                  <a:gd name="T84" fmla="*/ 21 w 790"/>
                  <a:gd name="T85" fmla="*/ 28 h 185"/>
                  <a:gd name="T86" fmla="*/ 29 w 790"/>
                  <a:gd name="T87" fmla="*/ 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0" h="185">
                    <a:moveTo>
                      <a:pt x="33" y="0"/>
                    </a:moveTo>
                    <a:lnTo>
                      <a:pt x="51" y="4"/>
                    </a:lnTo>
                    <a:lnTo>
                      <a:pt x="70" y="7"/>
                    </a:lnTo>
                    <a:lnTo>
                      <a:pt x="90" y="11"/>
                    </a:lnTo>
                    <a:lnTo>
                      <a:pt x="111" y="16"/>
                    </a:lnTo>
                    <a:lnTo>
                      <a:pt x="132" y="19"/>
                    </a:lnTo>
                    <a:lnTo>
                      <a:pt x="154" y="22"/>
                    </a:lnTo>
                    <a:lnTo>
                      <a:pt x="178" y="26"/>
                    </a:lnTo>
                    <a:lnTo>
                      <a:pt x="200" y="28"/>
                    </a:lnTo>
                    <a:lnTo>
                      <a:pt x="224" y="31"/>
                    </a:lnTo>
                    <a:lnTo>
                      <a:pt x="247" y="33"/>
                    </a:lnTo>
                    <a:lnTo>
                      <a:pt x="272" y="35"/>
                    </a:lnTo>
                    <a:lnTo>
                      <a:pt x="297" y="37"/>
                    </a:lnTo>
                    <a:lnTo>
                      <a:pt x="320" y="39"/>
                    </a:lnTo>
                    <a:lnTo>
                      <a:pt x="346" y="41"/>
                    </a:lnTo>
                    <a:lnTo>
                      <a:pt x="371" y="43"/>
                    </a:lnTo>
                    <a:lnTo>
                      <a:pt x="395" y="43"/>
                    </a:lnTo>
                    <a:lnTo>
                      <a:pt x="421" y="45"/>
                    </a:lnTo>
                    <a:lnTo>
                      <a:pt x="446" y="45"/>
                    </a:lnTo>
                    <a:lnTo>
                      <a:pt x="471" y="45"/>
                    </a:lnTo>
                    <a:lnTo>
                      <a:pt x="495" y="45"/>
                    </a:lnTo>
                    <a:lnTo>
                      <a:pt x="520" y="45"/>
                    </a:lnTo>
                    <a:lnTo>
                      <a:pt x="545" y="45"/>
                    </a:lnTo>
                    <a:lnTo>
                      <a:pt x="568" y="44"/>
                    </a:lnTo>
                    <a:lnTo>
                      <a:pt x="591" y="43"/>
                    </a:lnTo>
                    <a:lnTo>
                      <a:pt x="614" y="41"/>
                    </a:lnTo>
                    <a:lnTo>
                      <a:pt x="636" y="38"/>
                    </a:lnTo>
                    <a:lnTo>
                      <a:pt x="658" y="36"/>
                    </a:lnTo>
                    <a:lnTo>
                      <a:pt x="679" y="34"/>
                    </a:lnTo>
                    <a:lnTo>
                      <a:pt x="700" y="32"/>
                    </a:lnTo>
                    <a:lnTo>
                      <a:pt x="719" y="28"/>
                    </a:lnTo>
                    <a:lnTo>
                      <a:pt x="737" y="25"/>
                    </a:lnTo>
                    <a:lnTo>
                      <a:pt x="756" y="22"/>
                    </a:lnTo>
                    <a:lnTo>
                      <a:pt x="769" y="26"/>
                    </a:lnTo>
                    <a:lnTo>
                      <a:pt x="780" y="36"/>
                    </a:lnTo>
                    <a:lnTo>
                      <a:pt x="786" y="52"/>
                    </a:lnTo>
                    <a:lnTo>
                      <a:pt x="790" y="70"/>
                    </a:lnTo>
                    <a:lnTo>
                      <a:pt x="789" y="89"/>
                    </a:lnTo>
                    <a:lnTo>
                      <a:pt x="785" y="105"/>
                    </a:lnTo>
                    <a:lnTo>
                      <a:pt x="774" y="118"/>
                    </a:lnTo>
                    <a:lnTo>
                      <a:pt x="758" y="125"/>
                    </a:lnTo>
                    <a:lnTo>
                      <a:pt x="737" y="134"/>
                    </a:lnTo>
                    <a:lnTo>
                      <a:pt x="715" y="142"/>
                    </a:lnTo>
                    <a:lnTo>
                      <a:pt x="691" y="148"/>
                    </a:lnTo>
                    <a:lnTo>
                      <a:pt x="667" y="154"/>
                    </a:lnTo>
                    <a:lnTo>
                      <a:pt x="641" y="161"/>
                    </a:lnTo>
                    <a:lnTo>
                      <a:pt x="614" y="165"/>
                    </a:lnTo>
                    <a:lnTo>
                      <a:pt x="586" y="170"/>
                    </a:lnTo>
                    <a:lnTo>
                      <a:pt x="558" y="174"/>
                    </a:lnTo>
                    <a:lnTo>
                      <a:pt x="530" y="176"/>
                    </a:lnTo>
                    <a:lnTo>
                      <a:pt x="501" y="180"/>
                    </a:lnTo>
                    <a:lnTo>
                      <a:pt x="471" y="182"/>
                    </a:lnTo>
                    <a:lnTo>
                      <a:pt x="441" y="183"/>
                    </a:lnTo>
                    <a:lnTo>
                      <a:pt x="411" y="184"/>
                    </a:lnTo>
                    <a:lnTo>
                      <a:pt x="382" y="185"/>
                    </a:lnTo>
                    <a:lnTo>
                      <a:pt x="352" y="185"/>
                    </a:lnTo>
                    <a:lnTo>
                      <a:pt x="322" y="185"/>
                    </a:lnTo>
                    <a:lnTo>
                      <a:pt x="294" y="184"/>
                    </a:lnTo>
                    <a:lnTo>
                      <a:pt x="265" y="183"/>
                    </a:lnTo>
                    <a:lnTo>
                      <a:pt x="237" y="183"/>
                    </a:lnTo>
                    <a:lnTo>
                      <a:pt x="211" y="182"/>
                    </a:lnTo>
                    <a:lnTo>
                      <a:pt x="185" y="180"/>
                    </a:lnTo>
                    <a:lnTo>
                      <a:pt x="161" y="177"/>
                    </a:lnTo>
                    <a:lnTo>
                      <a:pt x="137" y="176"/>
                    </a:lnTo>
                    <a:lnTo>
                      <a:pt x="115" y="174"/>
                    </a:lnTo>
                    <a:lnTo>
                      <a:pt x="95" y="172"/>
                    </a:lnTo>
                    <a:lnTo>
                      <a:pt x="75" y="170"/>
                    </a:lnTo>
                    <a:lnTo>
                      <a:pt x="57" y="167"/>
                    </a:lnTo>
                    <a:lnTo>
                      <a:pt x="42" y="164"/>
                    </a:lnTo>
                    <a:lnTo>
                      <a:pt x="29" y="162"/>
                    </a:lnTo>
                    <a:lnTo>
                      <a:pt x="16" y="158"/>
                    </a:lnTo>
                    <a:lnTo>
                      <a:pt x="7" y="156"/>
                    </a:lnTo>
                    <a:lnTo>
                      <a:pt x="1" y="154"/>
                    </a:lnTo>
                    <a:lnTo>
                      <a:pt x="0" y="144"/>
                    </a:lnTo>
                    <a:lnTo>
                      <a:pt x="0" y="134"/>
                    </a:lnTo>
                    <a:lnTo>
                      <a:pt x="0" y="125"/>
                    </a:lnTo>
                    <a:lnTo>
                      <a:pt x="1" y="115"/>
                    </a:lnTo>
                    <a:lnTo>
                      <a:pt x="1" y="105"/>
                    </a:lnTo>
                    <a:lnTo>
                      <a:pt x="3" y="96"/>
                    </a:lnTo>
                    <a:lnTo>
                      <a:pt x="4" y="84"/>
                    </a:lnTo>
                    <a:lnTo>
                      <a:pt x="6" y="75"/>
                    </a:lnTo>
                    <a:lnTo>
                      <a:pt x="7" y="66"/>
                    </a:lnTo>
                    <a:lnTo>
                      <a:pt x="11" y="55"/>
                    </a:lnTo>
                    <a:lnTo>
                      <a:pt x="13" y="46"/>
                    </a:lnTo>
                    <a:lnTo>
                      <a:pt x="17" y="36"/>
                    </a:lnTo>
                    <a:lnTo>
                      <a:pt x="21" y="28"/>
                    </a:lnTo>
                    <a:lnTo>
                      <a:pt x="24" y="18"/>
                    </a:lnTo>
                    <a:lnTo>
                      <a:pt x="29" y="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7" name="Freeform 2791">
                <a:extLst>
                  <a:ext uri="{FF2B5EF4-FFF2-40B4-BE49-F238E27FC236}">
                    <a16:creationId xmlns:a16="http://schemas.microsoft.com/office/drawing/2014/main" id="{BD5F9AB6-E6EB-492E-AE2A-9E1B68BEA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255"/>
                <a:ext cx="243" cy="17"/>
              </a:xfrm>
              <a:custGeom>
                <a:avLst/>
                <a:gdLst>
                  <a:gd name="T0" fmla="*/ 723 w 727"/>
                  <a:gd name="T1" fmla="*/ 21 h 51"/>
                  <a:gd name="T2" fmla="*/ 686 w 727"/>
                  <a:gd name="T3" fmla="*/ 28 h 51"/>
                  <a:gd name="T4" fmla="*/ 646 w 727"/>
                  <a:gd name="T5" fmla="*/ 34 h 51"/>
                  <a:gd name="T6" fmla="*/ 603 w 727"/>
                  <a:gd name="T7" fmla="*/ 38 h 51"/>
                  <a:gd name="T8" fmla="*/ 559 w 727"/>
                  <a:gd name="T9" fmla="*/ 41 h 51"/>
                  <a:gd name="T10" fmla="*/ 511 w 727"/>
                  <a:gd name="T11" fmla="*/ 44 h 51"/>
                  <a:gd name="T12" fmla="*/ 463 w 727"/>
                  <a:gd name="T13" fmla="*/ 45 h 51"/>
                  <a:gd name="T14" fmla="*/ 414 w 727"/>
                  <a:gd name="T15" fmla="*/ 44 h 51"/>
                  <a:gd name="T16" fmla="*/ 363 w 727"/>
                  <a:gd name="T17" fmla="*/ 42 h 51"/>
                  <a:gd name="T18" fmla="*/ 314 w 727"/>
                  <a:gd name="T19" fmla="*/ 40 h 51"/>
                  <a:gd name="T20" fmla="*/ 264 w 727"/>
                  <a:gd name="T21" fmla="*/ 37 h 51"/>
                  <a:gd name="T22" fmla="*/ 215 w 727"/>
                  <a:gd name="T23" fmla="*/ 32 h 51"/>
                  <a:gd name="T24" fmla="*/ 169 w 727"/>
                  <a:gd name="T25" fmla="*/ 28 h 51"/>
                  <a:gd name="T26" fmla="*/ 123 w 727"/>
                  <a:gd name="T27" fmla="*/ 21 h 51"/>
                  <a:gd name="T28" fmla="*/ 79 w 727"/>
                  <a:gd name="T29" fmla="*/ 14 h 51"/>
                  <a:gd name="T30" fmla="*/ 39 w 727"/>
                  <a:gd name="T31" fmla="*/ 7 h 51"/>
                  <a:gd name="T32" fmla="*/ 1 w 727"/>
                  <a:gd name="T33" fmla="*/ 0 h 51"/>
                  <a:gd name="T34" fmla="*/ 18 w 727"/>
                  <a:gd name="T35" fmla="*/ 11 h 51"/>
                  <a:gd name="T36" fmla="*/ 57 w 727"/>
                  <a:gd name="T37" fmla="*/ 19 h 51"/>
                  <a:gd name="T38" fmla="*/ 100 w 727"/>
                  <a:gd name="T39" fmla="*/ 26 h 51"/>
                  <a:gd name="T40" fmla="*/ 145 w 727"/>
                  <a:gd name="T41" fmla="*/ 31 h 51"/>
                  <a:gd name="T42" fmla="*/ 191 w 727"/>
                  <a:gd name="T43" fmla="*/ 37 h 51"/>
                  <a:gd name="T44" fmla="*/ 239 w 727"/>
                  <a:gd name="T45" fmla="*/ 41 h 51"/>
                  <a:gd name="T46" fmla="*/ 288 w 727"/>
                  <a:gd name="T47" fmla="*/ 46 h 51"/>
                  <a:gd name="T48" fmla="*/ 339 w 727"/>
                  <a:gd name="T49" fmla="*/ 49 h 51"/>
                  <a:gd name="T50" fmla="*/ 389 w 727"/>
                  <a:gd name="T51" fmla="*/ 51 h 51"/>
                  <a:gd name="T52" fmla="*/ 439 w 727"/>
                  <a:gd name="T53" fmla="*/ 51 h 51"/>
                  <a:gd name="T54" fmla="*/ 488 w 727"/>
                  <a:gd name="T55" fmla="*/ 51 h 51"/>
                  <a:gd name="T56" fmla="*/ 536 w 727"/>
                  <a:gd name="T57" fmla="*/ 50 h 51"/>
                  <a:gd name="T58" fmla="*/ 582 w 727"/>
                  <a:gd name="T59" fmla="*/ 47 h 51"/>
                  <a:gd name="T60" fmla="*/ 626 w 727"/>
                  <a:gd name="T61" fmla="*/ 44 h 51"/>
                  <a:gd name="T62" fmla="*/ 668 w 727"/>
                  <a:gd name="T63" fmla="*/ 38 h 51"/>
                  <a:gd name="T64" fmla="*/ 707 w 727"/>
                  <a:gd name="T65" fmla="*/ 31 h 51"/>
                  <a:gd name="T66" fmla="*/ 724 w 727"/>
                  <a:gd name="T67" fmla="*/ 28 h 51"/>
                  <a:gd name="T68" fmla="*/ 727 w 727"/>
                  <a:gd name="T69" fmla="*/ 27 h 51"/>
                  <a:gd name="T70" fmla="*/ 726 w 727"/>
                  <a:gd name="T71" fmla="*/ 21 h 51"/>
                  <a:gd name="T72" fmla="*/ 724 w 727"/>
                  <a:gd name="T73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7" h="51">
                    <a:moveTo>
                      <a:pt x="724" y="21"/>
                    </a:moveTo>
                    <a:lnTo>
                      <a:pt x="723" y="21"/>
                    </a:lnTo>
                    <a:lnTo>
                      <a:pt x="704" y="25"/>
                    </a:lnTo>
                    <a:lnTo>
                      <a:pt x="686" y="28"/>
                    </a:lnTo>
                    <a:lnTo>
                      <a:pt x="667" y="31"/>
                    </a:lnTo>
                    <a:lnTo>
                      <a:pt x="646" y="34"/>
                    </a:lnTo>
                    <a:lnTo>
                      <a:pt x="626" y="36"/>
                    </a:lnTo>
                    <a:lnTo>
                      <a:pt x="603" y="38"/>
                    </a:lnTo>
                    <a:lnTo>
                      <a:pt x="582" y="40"/>
                    </a:lnTo>
                    <a:lnTo>
                      <a:pt x="559" y="41"/>
                    </a:lnTo>
                    <a:lnTo>
                      <a:pt x="536" y="44"/>
                    </a:lnTo>
                    <a:lnTo>
                      <a:pt x="511" y="44"/>
                    </a:lnTo>
                    <a:lnTo>
                      <a:pt x="488" y="45"/>
                    </a:lnTo>
                    <a:lnTo>
                      <a:pt x="463" y="45"/>
                    </a:lnTo>
                    <a:lnTo>
                      <a:pt x="439" y="45"/>
                    </a:lnTo>
                    <a:lnTo>
                      <a:pt x="414" y="44"/>
                    </a:lnTo>
                    <a:lnTo>
                      <a:pt x="389" y="44"/>
                    </a:lnTo>
                    <a:lnTo>
                      <a:pt x="363" y="42"/>
                    </a:lnTo>
                    <a:lnTo>
                      <a:pt x="339" y="41"/>
                    </a:lnTo>
                    <a:lnTo>
                      <a:pt x="314" y="40"/>
                    </a:lnTo>
                    <a:lnTo>
                      <a:pt x="288" y="39"/>
                    </a:lnTo>
                    <a:lnTo>
                      <a:pt x="264" y="37"/>
                    </a:lnTo>
                    <a:lnTo>
                      <a:pt x="239" y="35"/>
                    </a:lnTo>
                    <a:lnTo>
                      <a:pt x="215" y="32"/>
                    </a:lnTo>
                    <a:lnTo>
                      <a:pt x="192" y="30"/>
                    </a:lnTo>
                    <a:lnTo>
                      <a:pt x="169" y="28"/>
                    </a:lnTo>
                    <a:lnTo>
                      <a:pt x="146" y="26"/>
                    </a:lnTo>
                    <a:lnTo>
                      <a:pt x="123" y="21"/>
                    </a:lnTo>
                    <a:lnTo>
                      <a:pt x="101" y="19"/>
                    </a:lnTo>
                    <a:lnTo>
                      <a:pt x="79" y="14"/>
                    </a:lnTo>
                    <a:lnTo>
                      <a:pt x="59" y="11"/>
                    </a:lnTo>
                    <a:lnTo>
                      <a:pt x="39" y="7"/>
                    </a:lnTo>
                    <a:lnTo>
                      <a:pt x="20" y="4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18" y="11"/>
                    </a:lnTo>
                    <a:lnTo>
                      <a:pt x="37" y="14"/>
                    </a:lnTo>
                    <a:lnTo>
                      <a:pt x="57" y="19"/>
                    </a:lnTo>
                    <a:lnTo>
                      <a:pt x="77" y="22"/>
                    </a:lnTo>
                    <a:lnTo>
                      <a:pt x="100" y="26"/>
                    </a:lnTo>
                    <a:lnTo>
                      <a:pt x="121" y="29"/>
                    </a:lnTo>
                    <a:lnTo>
                      <a:pt x="145" y="31"/>
                    </a:lnTo>
                    <a:lnTo>
                      <a:pt x="167" y="35"/>
                    </a:lnTo>
                    <a:lnTo>
                      <a:pt x="191" y="37"/>
                    </a:lnTo>
                    <a:lnTo>
                      <a:pt x="215" y="39"/>
                    </a:lnTo>
                    <a:lnTo>
                      <a:pt x="239" y="41"/>
                    </a:lnTo>
                    <a:lnTo>
                      <a:pt x="264" y="44"/>
                    </a:lnTo>
                    <a:lnTo>
                      <a:pt x="288" y="46"/>
                    </a:lnTo>
                    <a:lnTo>
                      <a:pt x="314" y="47"/>
                    </a:lnTo>
                    <a:lnTo>
                      <a:pt x="339" y="49"/>
                    </a:lnTo>
                    <a:lnTo>
                      <a:pt x="363" y="50"/>
                    </a:lnTo>
                    <a:lnTo>
                      <a:pt x="389" y="51"/>
                    </a:lnTo>
                    <a:lnTo>
                      <a:pt x="414" y="51"/>
                    </a:lnTo>
                    <a:lnTo>
                      <a:pt x="439" y="51"/>
                    </a:lnTo>
                    <a:lnTo>
                      <a:pt x="463" y="51"/>
                    </a:lnTo>
                    <a:lnTo>
                      <a:pt x="488" y="51"/>
                    </a:lnTo>
                    <a:lnTo>
                      <a:pt x="511" y="51"/>
                    </a:lnTo>
                    <a:lnTo>
                      <a:pt x="536" y="50"/>
                    </a:lnTo>
                    <a:lnTo>
                      <a:pt x="559" y="49"/>
                    </a:lnTo>
                    <a:lnTo>
                      <a:pt x="582" y="47"/>
                    </a:lnTo>
                    <a:lnTo>
                      <a:pt x="603" y="46"/>
                    </a:lnTo>
                    <a:lnTo>
                      <a:pt x="626" y="44"/>
                    </a:lnTo>
                    <a:lnTo>
                      <a:pt x="648" y="41"/>
                    </a:lnTo>
                    <a:lnTo>
                      <a:pt x="668" y="38"/>
                    </a:lnTo>
                    <a:lnTo>
                      <a:pt x="687" y="35"/>
                    </a:lnTo>
                    <a:lnTo>
                      <a:pt x="707" y="31"/>
                    </a:lnTo>
                    <a:lnTo>
                      <a:pt x="724" y="28"/>
                    </a:lnTo>
                    <a:lnTo>
                      <a:pt x="724" y="28"/>
                    </a:lnTo>
                    <a:lnTo>
                      <a:pt x="724" y="28"/>
                    </a:lnTo>
                    <a:lnTo>
                      <a:pt x="727" y="27"/>
                    </a:lnTo>
                    <a:lnTo>
                      <a:pt x="727" y="23"/>
                    </a:lnTo>
                    <a:lnTo>
                      <a:pt x="726" y="21"/>
                    </a:lnTo>
                    <a:lnTo>
                      <a:pt x="723" y="21"/>
                    </a:lnTo>
                    <a:lnTo>
                      <a:pt x="7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8" name="Freeform 2792">
                <a:extLst>
                  <a:ext uri="{FF2B5EF4-FFF2-40B4-BE49-F238E27FC236}">
                    <a16:creationId xmlns:a16="http://schemas.microsoft.com/office/drawing/2014/main" id="{14B1EEA5-664E-46BF-88E1-F12FACD3F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261"/>
                <a:ext cx="12" cy="37"/>
              </a:xfrm>
              <a:custGeom>
                <a:avLst/>
                <a:gdLst>
                  <a:gd name="T0" fmla="*/ 4 w 37"/>
                  <a:gd name="T1" fmla="*/ 111 h 111"/>
                  <a:gd name="T2" fmla="*/ 3 w 37"/>
                  <a:gd name="T3" fmla="*/ 111 h 111"/>
                  <a:gd name="T4" fmla="*/ 21 w 37"/>
                  <a:gd name="T5" fmla="*/ 103 h 111"/>
                  <a:gd name="T6" fmla="*/ 32 w 37"/>
                  <a:gd name="T7" fmla="*/ 89 h 111"/>
                  <a:gd name="T8" fmla="*/ 37 w 37"/>
                  <a:gd name="T9" fmla="*/ 72 h 111"/>
                  <a:gd name="T10" fmla="*/ 37 w 37"/>
                  <a:gd name="T11" fmla="*/ 53 h 111"/>
                  <a:gd name="T12" fmla="*/ 34 w 37"/>
                  <a:gd name="T13" fmla="*/ 34 h 111"/>
                  <a:gd name="T14" fmla="*/ 26 w 37"/>
                  <a:gd name="T15" fmla="*/ 17 h 111"/>
                  <a:gd name="T16" fmla="*/ 15 w 37"/>
                  <a:gd name="T17" fmla="*/ 6 h 111"/>
                  <a:gd name="T18" fmla="*/ 0 w 37"/>
                  <a:gd name="T19" fmla="*/ 0 h 111"/>
                  <a:gd name="T20" fmla="*/ 0 w 37"/>
                  <a:gd name="T21" fmla="*/ 8 h 111"/>
                  <a:gd name="T22" fmla="*/ 11 w 37"/>
                  <a:gd name="T23" fmla="*/ 11 h 111"/>
                  <a:gd name="T24" fmla="*/ 21 w 37"/>
                  <a:gd name="T25" fmla="*/ 21 h 111"/>
                  <a:gd name="T26" fmla="*/ 27 w 37"/>
                  <a:gd name="T27" fmla="*/ 36 h 111"/>
                  <a:gd name="T28" fmla="*/ 31 w 37"/>
                  <a:gd name="T29" fmla="*/ 53 h 111"/>
                  <a:gd name="T30" fmla="*/ 30 w 37"/>
                  <a:gd name="T31" fmla="*/ 71 h 111"/>
                  <a:gd name="T32" fmla="*/ 26 w 37"/>
                  <a:gd name="T33" fmla="*/ 85 h 111"/>
                  <a:gd name="T34" fmla="*/ 16 w 37"/>
                  <a:gd name="T35" fmla="*/ 98 h 111"/>
                  <a:gd name="T36" fmla="*/ 3 w 37"/>
                  <a:gd name="T37" fmla="*/ 104 h 111"/>
                  <a:gd name="T38" fmla="*/ 2 w 37"/>
                  <a:gd name="T39" fmla="*/ 104 h 111"/>
                  <a:gd name="T40" fmla="*/ 3 w 37"/>
                  <a:gd name="T41" fmla="*/ 104 h 111"/>
                  <a:gd name="T42" fmla="*/ 0 w 37"/>
                  <a:gd name="T43" fmla="*/ 105 h 111"/>
                  <a:gd name="T44" fmla="*/ 0 w 37"/>
                  <a:gd name="T45" fmla="*/ 109 h 111"/>
                  <a:gd name="T46" fmla="*/ 0 w 37"/>
                  <a:gd name="T47" fmla="*/ 110 h 111"/>
                  <a:gd name="T48" fmla="*/ 3 w 37"/>
                  <a:gd name="T49" fmla="*/ 111 h 111"/>
                  <a:gd name="T50" fmla="*/ 4 w 37"/>
                  <a:gd name="T5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11">
                    <a:moveTo>
                      <a:pt x="4" y="111"/>
                    </a:moveTo>
                    <a:lnTo>
                      <a:pt x="3" y="111"/>
                    </a:lnTo>
                    <a:lnTo>
                      <a:pt x="21" y="103"/>
                    </a:lnTo>
                    <a:lnTo>
                      <a:pt x="32" y="89"/>
                    </a:lnTo>
                    <a:lnTo>
                      <a:pt x="37" y="72"/>
                    </a:lnTo>
                    <a:lnTo>
                      <a:pt x="37" y="53"/>
                    </a:lnTo>
                    <a:lnTo>
                      <a:pt x="34" y="34"/>
                    </a:lnTo>
                    <a:lnTo>
                      <a:pt x="26" y="17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1" y="11"/>
                    </a:lnTo>
                    <a:lnTo>
                      <a:pt x="21" y="21"/>
                    </a:lnTo>
                    <a:lnTo>
                      <a:pt x="27" y="36"/>
                    </a:lnTo>
                    <a:lnTo>
                      <a:pt x="31" y="53"/>
                    </a:lnTo>
                    <a:lnTo>
                      <a:pt x="30" y="71"/>
                    </a:lnTo>
                    <a:lnTo>
                      <a:pt x="26" y="85"/>
                    </a:lnTo>
                    <a:lnTo>
                      <a:pt x="16" y="98"/>
                    </a:lnTo>
                    <a:lnTo>
                      <a:pt x="3" y="104"/>
                    </a:lnTo>
                    <a:lnTo>
                      <a:pt x="2" y="104"/>
                    </a:lnTo>
                    <a:lnTo>
                      <a:pt x="3" y="104"/>
                    </a:lnTo>
                    <a:lnTo>
                      <a:pt x="0" y="105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3" y="111"/>
                    </a:lnTo>
                    <a:lnTo>
                      <a:pt x="4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9" name="Freeform 2793">
                <a:extLst>
                  <a:ext uri="{FF2B5EF4-FFF2-40B4-BE49-F238E27FC236}">
                    <a16:creationId xmlns:a16="http://schemas.microsoft.com/office/drawing/2014/main" id="{4262C5C0-4D44-4BC5-8791-DFFE45E1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96"/>
                <a:ext cx="255" cy="23"/>
              </a:xfrm>
              <a:custGeom>
                <a:avLst/>
                <a:gdLst>
                  <a:gd name="T0" fmla="*/ 2 w 763"/>
                  <a:gd name="T1" fmla="*/ 36 h 68"/>
                  <a:gd name="T2" fmla="*/ 19 w 763"/>
                  <a:gd name="T3" fmla="*/ 42 h 68"/>
                  <a:gd name="T4" fmla="*/ 44 w 763"/>
                  <a:gd name="T5" fmla="*/ 46 h 68"/>
                  <a:gd name="T6" fmla="*/ 78 w 763"/>
                  <a:gd name="T7" fmla="*/ 52 h 68"/>
                  <a:gd name="T8" fmla="*/ 119 w 763"/>
                  <a:gd name="T9" fmla="*/ 55 h 68"/>
                  <a:gd name="T10" fmla="*/ 164 w 763"/>
                  <a:gd name="T11" fmla="*/ 60 h 68"/>
                  <a:gd name="T12" fmla="*/ 214 w 763"/>
                  <a:gd name="T13" fmla="*/ 64 h 68"/>
                  <a:gd name="T14" fmla="*/ 269 w 763"/>
                  <a:gd name="T15" fmla="*/ 67 h 68"/>
                  <a:gd name="T16" fmla="*/ 326 w 763"/>
                  <a:gd name="T17" fmla="*/ 68 h 68"/>
                  <a:gd name="T18" fmla="*/ 385 w 763"/>
                  <a:gd name="T19" fmla="*/ 68 h 68"/>
                  <a:gd name="T20" fmla="*/ 444 w 763"/>
                  <a:gd name="T21" fmla="*/ 65 h 68"/>
                  <a:gd name="T22" fmla="*/ 504 w 763"/>
                  <a:gd name="T23" fmla="*/ 62 h 68"/>
                  <a:gd name="T24" fmla="*/ 563 w 763"/>
                  <a:gd name="T25" fmla="*/ 55 h 68"/>
                  <a:gd name="T26" fmla="*/ 618 w 763"/>
                  <a:gd name="T27" fmla="*/ 47 h 68"/>
                  <a:gd name="T28" fmla="*/ 671 w 763"/>
                  <a:gd name="T29" fmla="*/ 37 h 68"/>
                  <a:gd name="T30" fmla="*/ 720 w 763"/>
                  <a:gd name="T31" fmla="*/ 24 h 68"/>
                  <a:gd name="T32" fmla="*/ 763 w 763"/>
                  <a:gd name="T33" fmla="*/ 7 h 68"/>
                  <a:gd name="T34" fmla="*/ 739 w 763"/>
                  <a:gd name="T35" fmla="*/ 9 h 68"/>
                  <a:gd name="T36" fmla="*/ 694 w 763"/>
                  <a:gd name="T37" fmla="*/ 24 h 68"/>
                  <a:gd name="T38" fmla="*/ 644 w 763"/>
                  <a:gd name="T39" fmla="*/ 35 h 68"/>
                  <a:gd name="T40" fmla="*/ 589 w 763"/>
                  <a:gd name="T41" fmla="*/ 45 h 68"/>
                  <a:gd name="T42" fmla="*/ 534 w 763"/>
                  <a:gd name="T43" fmla="*/ 52 h 68"/>
                  <a:gd name="T44" fmla="*/ 475 w 763"/>
                  <a:gd name="T45" fmla="*/ 56 h 68"/>
                  <a:gd name="T46" fmla="*/ 414 w 763"/>
                  <a:gd name="T47" fmla="*/ 60 h 68"/>
                  <a:gd name="T48" fmla="*/ 356 w 763"/>
                  <a:gd name="T49" fmla="*/ 60 h 68"/>
                  <a:gd name="T50" fmla="*/ 297 w 763"/>
                  <a:gd name="T51" fmla="*/ 60 h 68"/>
                  <a:gd name="T52" fmla="*/ 241 w 763"/>
                  <a:gd name="T53" fmla="*/ 59 h 68"/>
                  <a:gd name="T54" fmla="*/ 189 w 763"/>
                  <a:gd name="T55" fmla="*/ 55 h 68"/>
                  <a:gd name="T56" fmla="*/ 141 w 763"/>
                  <a:gd name="T57" fmla="*/ 52 h 68"/>
                  <a:gd name="T58" fmla="*/ 99 w 763"/>
                  <a:gd name="T59" fmla="*/ 47 h 68"/>
                  <a:gd name="T60" fmla="*/ 62 w 763"/>
                  <a:gd name="T61" fmla="*/ 42 h 68"/>
                  <a:gd name="T62" fmla="*/ 33 w 763"/>
                  <a:gd name="T63" fmla="*/ 37 h 68"/>
                  <a:gd name="T64" fmla="*/ 11 w 763"/>
                  <a:gd name="T65" fmla="*/ 32 h 68"/>
                  <a:gd name="T66" fmla="*/ 7 w 763"/>
                  <a:gd name="T67" fmla="*/ 33 h 68"/>
                  <a:gd name="T68" fmla="*/ 2 w 763"/>
                  <a:gd name="T69" fmla="*/ 30 h 68"/>
                  <a:gd name="T70" fmla="*/ 0 w 763"/>
                  <a:gd name="T71" fmla="*/ 34 h 68"/>
                  <a:gd name="T72" fmla="*/ 0 w 763"/>
                  <a:gd name="T73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68">
                    <a:moveTo>
                      <a:pt x="0" y="33"/>
                    </a:moveTo>
                    <a:lnTo>
                      <a:pt x="2" y="36"/>
                    </a:lnTo>
                    <a:lnTo>
                      <a:pt x="10" y="38"/>
                    </a:lnTo>
                    <a:lnTo>
                      <a:pt x="19" y="42"/>
                    </a:lnTo>
                    <a:lnTo>
                      <a:pt x="32" y="44"/>
                    </a:lnTo>
                    <a:lnTo>
                      <a:pt x="44" y="46"/>
                    </a:lnTo>
                    <a:lnTo>
                      <a:pt x="61" y="50"/>
                    </a:lnTo>
                    <a:lnTo>
                      <a:pt x="78" y="52"/>
                    </a:lnTo>
                    <a:lnTo>
                      <a:pt x="97" y="54"/>
                    </a:lnTo>
                    <a:lnTo>
                      <a:pt x="119" y="55"/>
                    </a:lnTo>
                    <a:lnTo>
                      <a:pt x="141" y="59"/>
                    </a:lnTo>
                    <a:lnTo>
                      <a:pt x="164" y="60"/>
                    </a:lnTo>
                    <a:lnTo>
                      <a:pt x="189" y="62"/>
                    </a:lnTo>
                    <a:lnTo>
                      <a:pt x="214" y="64"/>
                    </a:lnTo>
                    <a:lnTo>
                      <a:pt x="241" y="65"/>
                    </a:lnTo>
                    <a:lnTo>
                      <a:pt x="269" y="67"/>
                    </a:lnTo>
                    <a:lnTo>
                      <a:pt x="297" y="67"/>
                    </a:lnTo>
                    <a:lnTo>
                      <a:pt x="326" y="68"/>
                    </a:lnTo>
                    <a:lnTo>
                      <a:pt x="356" y="68"/>
                    </a:lnTo>
                    <a:lnTo>
                      <a:pt x="385" y="68"/>
                    </a:lnTo>
                    <a:lnTo>
                      <a:pt x="414" y="67"/>
                    </a:lnTo>
                    <a:lnTo>
                      <a:pt x="444" y="65"/>
                    </a:lnTo>
                    <a:lnTo>
                      <a:pt x="475" y="64"/>
                    </a:lnTo>
                    <a:lnTo>
                      <a:pt x="504" y="62"/>
                    </a:lnTo>
                    <a:lnTo>
                      <a:pt x="534" y="59"/>
                    </a:lnTo>
                    <a:lnTo>
                      <a:pt x="563" y="55"/>
                    </a:lnTo>
                    <a:lnTo>
                      <a:pt x="591" y="52"/>
                    </a:lnTo>
                    <a:lnTo>
                      <a:pt x="618" y="47"/>
                    </a:lnTo>
                    <a:lnTo>
                      <a:pt x="645" y="43"/>
                    </a:lnTo>
                    <a:lnTo>
                      <a:pt x="671" y="37"/>
                    </a:lnTo>
                    <a:lnTo>
                      <a:pt x="695" y="31"/>
                    </a:lnTo>
                    <a:lnTo>
                      <a:pt x="720" y="24"/>
                    </a:lnTo>
                    <a:lnTo>
                      <a:pt x="743" y="16"/>
                    </a:lnTo>
                    <a:lnTo>
                      <a:pt x="763" y="7"/>
                    </a:lnTo>
                    <a:lnTo>
                      <a:pt x="760" y="0"/>
                    </a:lnTo>
                    <a:lnTo>
                      <a:pt x="739" y="9"/>
                    </a:lnTo>
                    <a:lnTo>
                      <a:pt x="717" y="17"/>
                    </a:lnTo>
                    <a:lnTo>
                      <a:pt x="694" y="24"/>
                    </a:lnTo>
                    <a:lnTo>
                      <a:pt x="670" y="31"/>
                    </a:lnTo>
                    <a:lnTo>
                      <a:pt x="644" y="35"/>
                    </a:lnTo>
                    <a:lnTo>
                      <a:pt x="617" y="41"/>
                    </a:lnTo>
                    <a:lnTo>
                      <a:pt x="589" y="45"/>
                    </a:lnTo>
                    <a:lnTo>
                      <a:pt x="561" y="50"/>
                    </a:lnTo>
                    <a:lnTo>
                      <a:pt x="534" y="52"/>
                    </a:lnTo>
                    <a:lnTo>
                      <a:pt x="504" y="55"/>
                    </a:lnTo>
                    <a:lnTo>
                      <a:pt x="475" y="56"/>
                    </a:lnTo>
                    <a:lnTo>
                      <a:pt x="444" y="59"/>
                    </a:lnTo>
                    <a:lnTo>
                      <a:pt x="414" y="60"/>
                    </a:lnTo>
                    <a:lnTo>
                      <a:pt x="385" y="60"/>
                    </a:lnTo>
                    <a:lnTo>
                      <a:pt x="356" y="60"/>
                    </a:lnTo>
                    <a:lnTo>
                      <a:pt x="326" y="60"/>
                    </a:lnTo>
                    <a:lnTo>
                      <a:pt x="297" y="60"/>
                    </a:lnTo>
                    <a:lnTo>
                      <a:pt x="269" y="59"/>
                    </a:lnTo>
                    <a:lnTo>
                      <a:pt x="241" y="59"/>
                    </a:lnTo>
                    <a:lnTo>
                      <a:pt x="214" y="56"/>
                    </a:lnTo>
                    <a:lnTo>
                      <a:pt x="189" y="55"/>
                    </a:lnTo>
                    <a:lnTo>
                      <a:pt x="164" y="54"/>
                    </a:lnTo>
                    <a:lnTo>
                      <a:pt x="141" y="52"/>
                    </a:lnTo>
                    <a:lnTo>
                      <a:pt x="119" y="50"/>
                    </a:lnTo>
                    <a:lnTo>
                      <a:pt x="99" y="47"/>
                    </a:lnTo>
                    <a:lnTo>
                      <a:pt x="80" y="45"/>
                    </a:lnTo>
                    <a:lnTo>
                      <a:pt x="62" y="42"/>
                    </a:lnTo>
                    <a:lnTo>
                      <a:pt x="46" y="38"/>
                    </a:lnTo>
                    <a:lnTo>
                      <a:pt x="33" y="37"/>
                    </a:lnTo>
                    <a:lnTo>
                      <a:pt x="20" y="34"/>
                    </a:lnTo>
                    <a:lnTo>
                      <a:pt x="11" y="32"/>
                    </a:lnTo>
                    <a:lnTo>
                      <a:pt x="5" y="30"/>
                    </a:lnTo>
                    <a:lnTo>
                      <a:pt x="7" y="33"/>
                    </a:lnTo>
                    <a:lnTo>
                      <a:pt x="5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0" name="Freeform 2794">
                <a:extLst>
                  <a:ext uri="{FF2B5EF4-FFF2-40B4-BE49-F238E27FC236}">
                    <a16:creationId xmlns:a16="http://schemas.microsoft.com/office/drawing/2014/main" id="{21A2997A-BEF9-44C3-A11C-9C5BC323C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54"/>
                <a:ext cx="13" cy="53"/>
              </a:xfrm>
              <a:custGeom>
                <a:avLst/>
                <a:gdLst>
                  <a:gd name="T0" fmla="*/ 38 w 40"/>
                  <a:gd name="T1" fmla="*/ 0 h 157"/>
                  <a:gd name="T2" fmla="*/ 35 w 40"/>
                  <a:gd name="T3" fmla="*/ 2 h 157"/>
                  <a:gd name="T4" fmla="*/ 30 w 40"/>
                  <a:gd name="T5" fmla="*/ 11 h 157"/>
                  <a:gd name="T6" fmla="*/ 26 w 40"/>
                  <a:gd name="T7" fmla="*/ 20 h 157"/>
                  <a:gd name="T8" fmla="*/ 21 w 40"/>
                  <a:gd name="T9" fmla="*/ 30 h 157"/>
                  <a:gd name="T10" fmla="*/ 18 w 40"/>
                  <a:gd name="T11" fmla="*/ 39 h 157"/>
                  <a:gd name="T12" fmla="*/ 15 w 40"/>
                  <a:gd name="T13" fmla="*/ 48 h 157"/>
                  <a:gd name="T14" fmla="*/ 12 w 40"/>
                  <a:gd name="T15" fmla="*/ 58 h 157"/>
                  <a:gd name="T16" fmla="*/ 9 w 40"/>
                  <a:gd name="T17" fmla="*/ 69 h 157"/>
                  <a:gd name="T18" fmla="*/ 7 w 40"/>
                  <a:gd name="T19" fmla="*/ 78 h 157"/>
                  <a:gd name="T20" fmla="*/ 5 w 40"/>
                  <a:gd name="T21" fmla="*/ 87 h 157"/>
                  <a:gd name="T22" fmla="*/ 3 w 40"/>
                  <a:gd name="T23" fmla="*/ 98 h 157"/>
                  <a:gd name="T24" fmla="*/ 2 w 40"/>
                  <a:gd name="T25" fmla="*/ 107 h 157"/>
                  <a:gd name="T26" fmla="*/ 1 w 40"/>
                  <a:gd name="T27" fmla="*/ 119 h 157"/>
                  <a:gd name="T28" fmla="*/ 0 w 40"/>
                  <a:gd name="T29" fmla="*/ 129 h 157"/>
                  <a:gd name="T30" fmla="*/ 0 w 40"/>
                  <a:gd name="T31" fmla="*/ 138 h 157"/>
                  <a:gd name="T32" fmla="*/ 0 w 40"/>
                  <a:gd name="T33" fmla="*/ 148 h 157"/>
                  <a:gd name="T34" fmla="*/ 1 w 40"/>
                  <a:gd name="T35" fmla="*/ 157 h 157"/>
                  <a:gd name="T36" fmla="*/ 9 w 40"/>
                  <a:gd name="T37" fmla="*/ 157 h 157"/>
                  <a:gd name="T38" fmla="*/ 8 w 40"/>
                  <a:gd name="T39" fmla="*/ 148 h 157"/>
                  <a:gd name="T40" fmla="*/ 8 w 40"/>
                  <a:gd name="T41" fmla="*/ 138 h 157"/>
                  <a:gd name="T42" fmla="*/ 8 w 40"/>
                  <a:gd name="T43" fmla="*/ 129 h 157"/>
                  <a:gd name="T44" fmla="*/ 9 w 40"/>
                  <a:gd name="T45" fmla="*/ 119 h 157"/>
                  <a:gd name="T46" fmla="*/ 9 w 40"/>
                  <a:gd name="T47" fmla="*/ 109 h 157"/>
                  <a:gd name="T48" fmla="*/ 11 w 40"/>
                  <a:gd name="T49" fmla="*/ 100 h 157"/>
                  <a:gd name="T50" fmla="*/ 12 w 40"/>
                  <a:gd name="T51" fmla="*/ 89 h 157"/>
                  <a:gd name="T52" fmla="*/ 13 w 40"/>
                  <a:gd name="T53" fmla="*/ 79 h 157"/>
                  <a:gd name="T54" fmla="*/ 16 w 40"/>
                  <a:gd name="T55" fmla="*/ 70 h 157"/>
                  <a:gd name="T56" fmla="*/ 19 w 40"/>
                  <a:gd name="T57" fmla="*/ 60 h 157"/>
                  <a:gd name="T58" fmla="*/ 21 w 40"/>
                  <a:gd name="T59" fmla="*/ 51 h 157"/>
                  <a:gd name="T60" fmla="*/ 26 w 40"/>
                  <a:gd name="T61" fmla="*/ 41 h 157"/>
                  <a:gd name="T62" fmla="*/ 29 w 40"/>
                  <a:gd name="T63" fmla="*/ 32 h 157"/>
                  <a:gd name="T64" fmla="*/ 33 w 40"/>
                  <a:gd name="T65" fmla="*/ 23 h 157"/>
                  <a:gd name="T66" fmla="*/ 36 w 40"/>
                  <a:gd name="T67" fmla="*/ 14 h 157"/>
                  <a:gd name="T68" fmla="*/ 40 w 40"/>
                  <a:gd name="T69" fmla="*/ 5 h 157"/>
                  <a:gd name="T70" fmla="*/ 36 w 40"/>
                  <a:gd name="T71" fmla="*/ 8 h 157"/>
                  <a:gd name="T72" fmla="*/ 40 w 40"/>
                  <a:gd name="T73" fmla="*/ 5 h 157"/>
                  <a:gd name="T74" fmla="*/ 40 w 40"/>
                  <a:gd name="T75" fmla="*/ 3 h 157"/>
                  <a:gd name="T76" fmla="*/ 39 w 40"/>
                  <a:gd name="T77" fmla="*/ 1 h 157"/>
                  <a:gd name="T78" fmla="*/ 36 w 40"/>
                  <a:gd name="T79" fmla="*/ 1 h 157"/>
                  <a:gd name="T80" fmla="*/ 35 w 40"/>
                  <a:gd name="T81" fmla="*/ 2 h 157"/>
                  <a:gd name="T82" fmla="*/ 38 w 40"/>
                  <a:gd name="T8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157">
                    <a:moveTo>
                      <a:pt x="38" y="0"/>
                    </a:moveTo>
                    <a:lnTo>
                      <a:pt x="35" y="2"/>
                    </a:lnTo>
                    <a:lnTo>
                      <a:pt x="30" y="11"/>
                    </a:lnTo>
                    <a:lnTo>
                      <a:pt x="26" y="20"/>
                    </a:lnTo>
                    <a:lnTo>
                      <a:pt x="21" y="30"/>
                    </a:lnTo>
                    <a:lnTo>
                      <a:pt x="18" y="39"/>
                    </a:lnTo>
                    <a:lnTo>
                      <a:pt x="15" y="48"/>
                    </a:lnTo>
                    <a:lnTo>
                      <a:pt x="12" y="58"/>
                    </a:lnTo>
                    <a:lnTo>
                      <a:pt x="9" y="69"/>
                    </a:lnTo>
                    <a:lnTo>
                      <a:pt x="7" y="78"/>
                    </a:lnTo>
                    <a:lnTo>
                      <a:pt x="5" y="87"/>
                    </a:lnTo>
                    <a:lnTo>
                      <a:pt x="3" y="98"/>
                    </a:lnTo>
                    <a:lnTo>
                      <a:pt x="2" y="107"/>
                    </a:lnTo>
                    <a:lnTo>
                      <a:pt x="1" y="119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0" y="148"/>
                    </a:lnTo>
                    <a:lnTo>
                      <a:pt x="1" y="157"/>
                    </a:lnTo>
                    <a:lnTo>
                      <a:pt x="9" y="157"/>
                    </a:lnTo>
                    <a:lnTo>
                      <a:pt x="8" y="148"/>
                    </a:lnTo>
                    <a:lnTo>
                      <a:pt x="8" y="138"/>
                    </a:lnTo>
                    <a:lnTo>
                      <a:pt x="8" y="129"/>
                    </a:lnTo>
                    <a:lnTo>
                      <a:pt x="9" y="119"/>
                    </a:lnTo>
                    <a:lnTo>
                      <a:pt x="9" y="109"/>
                    </a:lnTo>
                    <a:lnTo>
                      <a:pt x="11" y="100"/>
                    </a:lnTo>
                    <a:lnTo>
                      <a:pt x="12" y="89"/>
                    </a:lnTo>
                    <a:lnTo>
                      <a:pt x="13" y="79"/>
                    </a:lnTo>
                    <a:lnTo>
                      <a:pt x="16" y="70"/>
                    </a:lnTo>
                    <a:lnTo>
                      <a:pt x="19" y="60"/>
                    </a:lnTo>
                    <a:lnTo>
                      <a:pt x="21" y="51"/>
                    </a:lnTo>
                    <a:lnTo>
                      <a:pt x="26" y="41"/>
                    </a:lnTo>
                    <a:lnTo>
                      <a:pt x="29" y="32"/>
                    </a:lnTo>
                    <a:lnTo>
                      <a:pt x="33" y="23"/>
                    </a:lnTo>
                    <a:lnTo>
                      <a:pt x="36" y="14"/>
                    </a:lnTo>
                    <a:lnTo>
                      <a:pt x="40" y="5"/>
                    </a:lnTo>
                    <a:lnTo>
                      <a:pt x="36" y="8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1" name="Freeform 2795">
                <a:extLst>
                  <a:ext uri="{FF2B5EF4-FFF2-40B4-BE49-F238E27FC236}">
                    <a16:creationId xmlns:a16="http://schemas.microsoft.com/office/drawing/2014/main" id="{3C07071F-2BA7-43D4-8955-52C94A6CC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17"/>
                <a:ext cx="154" cy="52"/>
              </a:xfrm>
              <a:custGeom>
                <a:avLst/>
                <a:gdLst>
                  <a:gd name="T0" fmla="*/ 2 w 460"/>
                  <a:gd name="T1" fmla="*/ 0 h 157"/>
                  <a:gd name="T2" fmla="*/ 24 w 460"/>
                  <a:gd name="T3" fmla="*/ 3 h 157"/>
                  <a:gd name="T4" fmla="*/ 47 w 460"/>
                  <a:gd name="T5" fmla="*/ 8 h 157"/>
                  <a:gd name="T6" fmla="*/ 74 w 460"/>
                  <a:gd name="T7" fmla="*/ 13 h 157"/>
                  <a:gd name="T8" fmla="*/ 103 w 460"/>
                  <a:gd name="T9" fmla="*/ 18 h 157"/>
                  <a:gd name="T10" fmla="*/ 135 w 460"/>
                  <a:gd name="T11" fmla="*/ 22 h 157"/>
                  <a:gd name="T12" fmla="*/ 165 w 460"/>
                  <a:gd name="T13" fmla="*/ 27 h 157"/>
                  <a:gd name="T14" fmla="*/ 199 w 460"/>
                  <a:gd name="T15" fmla="*/ 31 h 157"/>
                  <a:gd name="T16" fmla="*/ 231 w 460"/>
                  <a:gd name="T17" fmla="*/ 36 h 157"/>
                  <a:gd name="T18" fmla="*/ 264 w 460"/>
                  <a:gd name="T19" fmla="*/ 39 h 157"/>
                  <a:gd name="T20" fmla="*/ 297 w 460"/>
                  <a:gd name="T21" fmla="*/ 42 h 157"/>
                  <a:gd name="T22" fmla="*/ 329 w 460"/>
                  <a:gd name="T23" fmla="*/ 44 h 157"/>
                  <a:gd name="T24" fmla="*/ 359 w 460"/>
                  <a:gd name="T25" fmla="*/ 46 h 157"/>
                  <a:gd name="T26" fmla="*/ 387 w 460"/>
                  <a:gd name="T27" fmla="*/ 46 h 157"/>
                  <a:gd name="T28" fmla="*/ 414 w 460"/>
                  <a:gd name="T29" fmla="*/ 46 h 157"/>
                  <a:gd name="T30" fmla="*/ 438 w 460"/>
                  <a:gd name="T31" fmla="*/ 44 h 157"/>
                  <a:gd name="T32" fmla="*/ 460 w 460"/>
                  <a:gd name="T33" fmla="*/ 40 h 157"/>
                  <a:gd name="T34" fmla="*/ 458 w 460"/>
                  <a:gd name="T35" fmla="*/ 47 h 157"/>
                  <a:gd name="T36" fmla="*/ 457 w 460"/>
                  <a:gd name="T37" fmla="*/ 54 h 157"/>
                  <a:gd name="T38" fmla="*/ 455 w 460"/>
                  <a:gd name="T39" fmla="*/ 62 h 157"/>
                  <a:gd name="T40" fmla="*/ 453 w 460"/>
                  <a:gd name="T41" fmla="*/ 68 h 157"/>
                  <a:gd name="T42" fmla="*/ 453 w 460"/>
                  <a:gd name="T43" fmla="*/ 75 h 157"/>
                  <a:gd name="T44" fmla="*/ 452 w 460"/>
                  <a:gd name="T45" fmla="*/ 82 h 157"/>
                  <a:gd name="T46" fmla="*/ 451 w 460"/>
                  <a:gd name="T47" fmla="*/ 90 h 157"/>
                  <a:gd name="T48" fmla="*/ 451 w 460"/>
                  <a:gd name="T49" fmla="*/ 96 h 157"/>
                  <a:gd name="T50" fmla="*/ 450 w 460"/>
                  <a:gd name="T51" fmla="*/ 103 h 157"/>
                  <a:gd name="T52" fmla="*/ 449 w 460"/>
                  <a:gd name="T53" fmla="*/ 111 h 157"/>
                  <a:gd name="T54" fmla="*/ 449 w 460"/>
                  <a:gd name="T55" fmla="*/ 118 h 157"/>
                  <a:gd name="T56" fmla="*/ 449 w 460"/>
                  <a:gd name="T57" fmla="*/ 126 h 157"/>
                  <a:gd name="T58" fmla="*/ 449 w 460"/>
                  <a:gd name="T59" fmla="*/ 132 h 157"/>
                  <a:gd name="T60" fmla="*/ 449 w 460"/>
                  <a:gd name="T61" fmla="*/ 140 h 157"/>
                  <a:gd name="T62" fmla="*/ 449 w 460"/>
                  <a:gd name="T63" fmla="*/ 147 h 157"/>
                  <a:gd name="T64" fmla="*/ 449 w 460"/>
                  <a:gd name="T65" fmla="*/ 155 h 157"/>
                  <a:gd name="T66" fmla="*/ 434 w 460"/>
                  <a:gd name="T67" fmla="*/ 157 h 157"/>
                  <a:gd name="T68" fmla="*/ 413 w 460"/>
                  <a:gd name="T69" fmla="*/ 157 h 157"/>
                  <a:gd name="T70" fmla="*/ 387 w 460"/>
                  <a:gd name="T71" fmla="*/ 156 h 157"/>
                  <a:gd name="T72" fmla="*/ 359 w 460"/>
                  <a:gd name="T73" fmla="*/ 154 h 157"/>
                  <a:gd name="T74" fmla="*/ 325 w 460"/>
                  <a:gd name="T75" fmla="*/ 151 h 157"/>
                  <a:gd name="T76" fmla="*/ 288 w 460"/>
                  <a:gd name="T77" fmla="*/ 147 h 157"/>
                  <a:gd name="T78" fmla="*/ 252 w 460"/>
                  <a:gd name="T79" fmla="*/ 142 h 157"/>
                  <a:gd name="T80" fmla="*/ 214 w 460"/>
                  <a:gd name="T81" fmla="*/ 138 h 157"/>
                  <a:gd name="T82" fmla="*/ 177 w 460"/>
                  <a:gd name="T83" fmla="*/ 134 h 157"/>
                  <a:gd name="T84" fmla="*/ 141 w 460"/>
                  <a:gd name="T85" fmla="*/ 128 h 157"/>
                  <a:gd name="T86" fmla="*/ 108 w 460"/>
                  <a:gd name="T87" fmla="*/ 123 h 157"/>
                  <a:gd name="T88" fmla="*/ 76 w 460"/>
                  <a:gd name="T89" fmla="*/ 118 h 157"/>
                  <a:gd name="T90" fmla="*/ 49 w 460"/>
                  <a:gd name="T91" fmla="*/ 114 h 157"/>
                  <a:gd name="T92" fmla="*/ 27 w 460"/>
                  <a:gd name="T93" fmla="*/ 111 h 157"/>
                  <a:gd name="T94" fmla="*/ 11 w 460"/>
                  <a:gd name="T95" fmla="*/ 107 h 157"/>
                  <a:gd name="T96" fmla="*/ 0 w 460"/>
                  <a:gd name="T97" fmla="*/ 104 h 157"/>
                  <a:gd name="T98" fmla="*/ 2 w 460"/>
                  <a:gd name="T9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0" h="157">
                    <a:moveTo>
                      <a:pt x="2" y="0"/>
                    </a:moveTo>
                    <a:lnTo>
                      <a:pt x="24" y="3"/>
                    </a:lnTo>
                    <a:lnTo>
                      <a:pt x="47" y="8"/>
                    </a:lnTo>
                    <a:lnTo>
                      <a:pt x="74" y="13"/>
                    </a:lnTo>
                    <a:lnTo>
                      <a:pt x="103" y="18"/>
                    </a:lnTo>
                    <a:lnTo>
                      <a:pt x="135" y="22"/>
                    </a:lnTo>
                    <a:lnTo>
                      <a:pt x="165" y="27"/>
                    </a:lnTo>
                    <a:lnTo>
                      <a:pt x="199" y="31"/>
                    </a:lnTo>
                    <a:lnTo>
                      <a:pt x="231" y="36"/>
                    </a:lnTo>
                    <a:lnTo>
                      <a:pt x="264" y="39"/>
                    </a:lnTo>
                    <a:lnTo>
                      <a:pt x="297" y="42"/>
                    </a:lnTo>
                    <a:lnTo>
                      <a:pt x="329" y="44"/>
                    </a:lnTo>
                    <a:lnTo>
                      <a:pt x="359" y="46"/>
                    </a:lnTo>
                    <a:lnTo>
                      <a:pt x="387" y="46"/>
                    </a:lnTo>
                    <a:lnTo>
                      <a:pt x="414" y="46"/>
                    </a:lnTo>
                    <a:lnTo>
                      <a:pt x="438" y="44"/>
                    </a:lnTo>
                    <a:lnTo>
                      <a:pt x="460" y="40"/>
                    </a:lnTo>
                    <a:lnTo>
                      <a:pt x="458" y="47"/>
                    </a:lnTo>
                    <a:lnTo>
                      <a:pt x="457" y="54"/>
                    </a:lnTo>
                    <a:lnTo>
                      <a:pt x="455" y="62"/>
                    </a:lnTo>
                    <a:lnTo>
                      <a:pt x="453" y="68"/>
                    </a:lnTo>
                    <a:lnTo>
                      <a:pt x="453" y="75"/>
                    </a:lnTo>
                    <a:lnTo>
                      <a:pt x="452" y="82"/>
                    </a:lnTo>
                    <a:lnTo>
                      <a:pt x="451" y="90"/>
                    </a:lnTo>
                    <a:lnTo>
                      <a:pt x="451" y="96"/>
                    </a:lnTo>
                    <a:lnTo>
                      <a:pt x="450" y="103"/>
                    </a:lnTo>
                    <a:lnTo>
                      <a:pt x="449" y="111"/>
                    </a:lnTo>
                    <a:lnTo>
                      <a:pt x="449" y="118"/>
                    </a:lnTo>
                    <a:lnTo>
                      <a:pt x="449" y="126"/>
                    </a:lnTo>
                    <a:lnTo>
                      <a:pt x="449" y="132"/>
                    </a:lnTo>
                    <a:lnTo>
                      <a:pt x="449" y="140"/>
                    </a:lnTo>
                    <a:lnTo>
                      <a:pt x="449" y="147"/>
                    </a:lnTo>
                    <a:lnTo>
                      <a:pt x="449" y="155"/>
                    </a:lnTo>
                    <a:lnTo>
                      <a:pt x="434" y="157"/>
                    </a:lnTo>
                    <a:lnTo>
                      <a:pt x="413" y="157"/>
                    </a:lnTo>
                    <a:lnTo>
                      <a:pt x="387" y="156"/>
                    </a:lnTo>
                    <a:lnTo>
                      <a:pt x="359" y="154"/>
                    </a:lnTo>
                    <a:lnTo>
                      <a:pt x="325" y="151"/>
                    </a:lnTo>
                    <a:lnTo>
                      <a:pt x="288" y="147"/>
                    </a:lnTo>
                    <a:lnTo>
                      <a:pt x="252" y="142"/>
                    </a:lnTo>
                    <a:lnTo>
                      <a:pt x="214" y="138"/>
                    </a:lnTo>
                    <a:lnTo>
                      <a:pt x="177" y="134"/>
                    </a:lnTo>
                    <a:lnTo>
                      <a:pt x="141" y="128"/>
                    </a:lnTo>
                    <a:lnTo>
                      <a:pt x="108" y="123"/>
                    </a:lnTo>
                    <a:lnTo>
                      <a:pt x="76" y="118"/>
                    </a:lnTo>
                    <a:lnTo>
                      <a:pt x="49" y="114"/>
                    </a:lnTo>
                    <a:lnTo>
                      <a:pt x="27" y="111"/>
                    </a:lnTo>
                    <a:lnTo>
                      <a:pt x="11" y="107"/>
                    </a:lnTo>
                    <a:lnTo>
                      <a:pt x="0" y="10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2" name="Freeform 2796">
                <a:extLst>
                  <a:ext uri="{FF2B5EF4-FFF2-40B4-BE49-F238E27FC236}">
                    <a16:creationId xmlns:a16="http://schemas.microsoft.com/office/drawing/2014/main" id="{C8345018-106C-4EED-88CF-682296A4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2316"/>
                <a:ext cx="153" cy="18"/>
              </a:xfrm>
              <a:custGeom>
                <a:avLst/>
                <a:gdLst>
                  <a:gd name="T0" fmla="*/ 460 w 460"/>
                  <a:gd name="T1" fmla="*/ 44 h 53"/>
                  <a:gd name="T2" fmla="*/ 457 w 460"/>
                  <a:gd name="T3" fmla="*/ 39 h 53"/>
                  <a:gd name="T4" fmla="*/ 436 w 460"/>
                  <a:gd name="T5" fmla="*/ 44 h 53"/>
                  <a:gd name="T6" fmla="*/ 412 w 460"/>
                  <a:gd name="T7" fmla="*/ 45 h 53"/>
                  <a:gd name="T8" fmla="*/ 385 w 460"/>
                  <a:gd name="T9" fmla="*/ 46 h 53"/>
                  <a:gd name="T10" fmla="*/ 357 w 460"/>
                  <a:gd name="T11" fmla="*/ 45 h 53"/>
                  <a:gd name="T12" fmla="*/ 327 w 460"/>
                  <a:gd name="T13" fmla="*/ 44 h 53"/>
                  <a:gd name="T14" fmla="*/ 295 w 460"/>
                  <a:gd name="T15" fmla="*/ 41 h 53"/>
                  <a:gd name="T16" fmla="*/ 262 w 460"/>
                  <a:gd name="T17" fmla="*/ 39 h 53"/>
                  <a:gd name="T18" fmla="*/ 230 w 460"/>
                  <a:gd name="T19" fmla="*/ 35 h 53"/>
                  <a:gd name="T20" fmla="*/ 197 w 460"/>
                  <a:gd name="T21" fmla="*/ 31 h 53"/>
                  <a:gd name="T22" fmla="*/ 164 w 460"/>
                  <a:gd name="T23" fmla="*/ 27 h 53"/>
                  <a:gd name="T24" fmla="*/ 133 w 460"/>
                  <a:gd name="T25" fmla="*/ 21 h 53"/>
                  <a:gd name="T26" fmla="*/ 101 w 460"/>
                  <a:gd name="T27" fmla="*/ 18 h 53"/>
                  <a:gd name="T28" fmla="*/ 73 w 460"/>
                  <a:gd name="T29" fmla="*/ 12 h 53"/>
                  <a:gd name="T30" fmla="*/ 46 w 460"/>
                  <a:gd name="T31" fmla="*/ 8 h 53"/>
                  <a:gd name="T32" fmla="*/ 23 w 460"/>
                  <a:gd name="T33" fmla="*/ 3 h 53"/>
                  <a:gd name="T34" fmla="*/ 2 w 460"/>
                  <a:gd name="T35" fmla="*/ 0 h 53"/>
                  <a:gd name="T36" fmla="*/ 0 w 460"/>
                  <a:gd name="T37" fmla="*/ 7 h 53"/>
                  <a:gd name="T38" fmla="*/ 21 w 460"/>
                  <a:gd name="T39" fmla="*/ 10 h 53"/>
                  <a:gd name="T40" fmla="*/ 45 w 460"/>
                  <a:gd name="T41" fmla="*/ 14 h 53"/>
                  <a:gd name="T42" fmla="*/ 71 w 460"/>
                  <a:gd name="T43" fmla="*/ 20 h 53"/>
                  <a:gd name="T44" fmla="*/ 100 w 460"/>
                  <a:gd name="T45" fmla="*/ 23 h 53"/>
                  <a:gd name="T46" fmla="*/ 132 w 460"/>
                  <a:gd name="T47" fmla="*/ 29 h 53"/>
                  <a:gd name="T48" fmla="*/ 163 w 460"/>
                  <a:gd name="T49" fmla="*/ 33 h 53"/>
                  <a:gd name="T50" fmla="*/ 196 w 460"/>
                  <a:gd name="T51" fmla="*/ 38 h 53"/>
                  <a:gd name="T52" fmla="*/ 229 w 460"/>
                  <a:gd name="T53" fmla="*/ 42 h 53"/>
                  <a:gd name="T54" fmla="*/ 262 w 460"/>
                  <a:gd name="T55" fmla="*/ 46 h 53"/>
                  <a:gd name="T56" fmla="*/ 295 w 460"/>
                  <a:gd name="T57" fmla="*/ 48 h 53"/>
                  <a:gd name="T58" fmla="*/ 327 w 460"/>
                  <a:gd name="T59" fmla="*/ 50 h 53"/>
                  <a:gd name="T60" fmla="*/ 357 w 460"/>
                  <a:gd name="T61" fmla="*/ 51 h 53"/>
                  <a:gd name="T62" fmla="*/ 385 w 460"/>
                  <a:gd name="T63" fmla="*/ 53 h 53"/>
                  <a:gd name="T64" fmla="*/ 412 w 460"/>
                  <a:gd name="T65" fmla="*/ 51 h 53"/>
                  <a:gd name="T66" fmla="*/ 437 w 460"/>
                  <a:gd name="T67" fmla="*/ 49 h 53"/>
                  <a:gd name="T68" fmla="*/ 458 w 460"/>
                  <a:gd name="T69" fmla="*/ 46 h 53"/>
                  <a:gd name="T70" fmla="*/ 453 w 460"/>
                  <a:gd name="T71" fmla="*/ 42 h 53"/>
                  <a:gd name="T72" fmla="*/ 458 w 460"/>
                  <a:gd name="T73" fmla="*/ 46 h 53"/>
                  <a:gd name="T74" fmla="*/ 460 w 460"/>
                  <a:gd name="T75" fmla="*/ 45 h 53"/>
                  <a:gd name="T76" fmla="*/ 460 w 460"/>
                  <a:gd name="T77" fmla="*/ 42 h 53"/>
                  <a:gd name="T78" fmla="*/ 460 w 460"/>
                  <a:gd name="T79" fmla="*/ 40 h 53"/>
                  <a:gd name="T80" fmla="*/ 457 w 460"/>
                  <a:gd name="T81" fmla="*/ 39 h 53"/>
                  <a:gd name="T82" fmla="*/ 460 w 460"/>
                  <a:gd name="T83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0" h="53">
                    <a:moveTo>
                      <a:pt x="460" y="44"/>
                    </a:moveTo>
                    <a:lnTo>
                      <a:pt x="457" y="39"/>
                    </a:lnTo>
                    <a:lnTo>
                      <a:pt x="436" y="44"/>
                    </a:lnTo>
                    <a:lnTo>
                      <a:pt x="412" y="45"/>
                    </a:lnTo>
                    <a:lnTo>
                      <a:pt x="385" y="46"/>
                    </a:lnTo>
                    <a:lnTo>
                      <a:pt x="357" y="45"/>
                    </a:lnTo>
                    <a:lnTo>
                      <a:pt x="327" y="44"/>
                    </a:lnTo>
                    <a:lnTo>
                      <a:pt x="295" y="41"/>
                    </a:lnTo>
                    <a:lnTo>
                      <a:pt x="262" y="39"/>
                    </a:lnTo>
                    <a:lnTo>
                      <a:pt x="230" y="35"/>
                    </a:lnTo>
                    <a:lnTo>
                      <a:pt x="197" y="31"/>
                    </a:lnTo>
                    <a:lnTo>
                      <a:pt x="164" y="27"/>
                    </a:lnTo>
                    <a:lnTo>
                      <a:pt x="133" y="21"/>
                    </a:lnTo>
                    <a:lnTo>
                      <a:pt x="101" y="18"/>
                    </a:lnTo>
                    <a:lnTo>
                      <a:pt x="73" y="12"/>
                    </a:lnTo>
                    <a:lnTo>
                      <a:pt x="46" y="8"/>
                    </a:lnTo>
                    <a:lnTo>
                      <a:pt x="23" y="3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21" y="10"/>
                    </a:lnTo>
                    <a:lnTo>
                      <a:pt x="45" y="14"/>
                    </a:lnTo>
                    <a:lnTo>
                      <a:pt x="71" y="20"/>
                    </a:lnTo>
                    <a:lnTo>
                      <a:pt x="100" y="23"/>
                    </a:lnTo>
                    <a:lnTo>
                      <a:pt x="132" y="29"/>
                    </a:lnTo>
                    <a:lnTo>
                      <a:pt x="163" y="33"/>
                    </a:lnTo>
                    <a:lnTo>
                      <a:pt x="196" y="38"/>
                    </a:lnTo>
                    <a:lnTo>
                      <a:pt x="229" y="42"/>
                    </a:lnTo>
                    <a:lnTo>
                      <a:pt x="262" y="46"/>
                    </a:lnTo>
                    <a:lnTo>
                      <a:pt x="295" y="48"/>
                    </a:lnTo>
                    <a:lnTo>
                      <a:pt x="327" y="50"/>
                    </a:lnTo>
                    <a:lnTo>
                      <a:pt x="357" y="51"/>
                    </a:lnTo>
                    <a:lnTo>
                      <a:pt x="385" y="53"/>
                    </a:lnTo>
                    <a:lnTo>
                      <a:pt x="412" y="51"/>
                    </a:lnTo>
                    <a:lnTo>
                      <a:pt x="437" y="49"/>
                    </a:lnTo>
                    <a:lnTo>
                      <a:pt x="458" y="46"/>
                    </a:lnTo>
                    <a:lnTo>
                      <a:pt x="453" y="42"/>
                    </a:lnTo>
                    <a:lnTo>
                      <a:pt x="458" y="46"/>
                    </a:lnTo>
                    <a:lnTo>
                      <a:pt x="460" y="45"/>
                    </a:lnTo>
                    <a:lnTo>
                      <a:pt x="460" y="42"/>
                    </a:lnTo>
                    <a:lnTo>
                      <a:pt x="460" y="40"/>
                    </a:lnTo>
                    <a:lnTo>
                      <a:pt x="457" y="39"/>
                    </a:lnTo>
                    <a:lnTo>
                      <a:pt x="46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3" name="Freeform 2797">
                <a:extLst>
                  <a:ext uri="{FF2B5EF4-FFF2-40B4-BE49-F238E27FC236}">
                    <a16:creationId xmlns:a16="http://schemas.microsoft.com/office/drawing/2014/main" id="{099ED76B-66A9-4035-8075-B8010B36B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330"/>
                <a:ext cx="6" cy="39"/>
              </a:xfrm>
              <a:custGeom>
                <a:avLst/>
                <a:gdLst>
                  <a:gd name="T0" fmla="*/ 5 w 18"/>
                  <a:gd name="T1" fmla="*/ 118 h 118"/>
                  <a:gd name="T2" fmla="*/ 8 w 18"/>
                  <a:gd name="T3" fmla="*/ 115 h 118"/>
                  <a:gd name="T4" fmla="*/ 8 w 18"/>
                  <a:gd name="T5" fmla="*/ 107 h 118"/>
                  <a:gd name="T6" fmla="*/ 8 w 18"/>
                  <a:gd name="T7" fmla="*/ 99 h 118"/>
                  <a:gd name="T8" fmla="*/ 8 w 18"/>
                  <a:gd name="T9" fmla="*/ 92 h 118"/>
                  <a:gd name="T10" fmla="*/ 8 w 18"/>
                  <a:gd name="T11" fmla="*/ 85 h 118"/>
                  <a:gd name="T12" fmla="*/ 8 w 18"/>
                  <a:gd name="T13" fmla="*/ 78 h 118"/>
                  <a:gd name="T14" fmla="*/ 8 w 18"/>
                  <a:gd name="T15" fmla="*/ 71 h 118"/>
                  <a:gd name="T16" fmla="*/ 9 w 18"/>
                  <a:gd name="T17" fmla="*/ 63 h 118"/>
                  <a:gd name="T18" fmla="*/ 10 w 18"/>
                  <a:gd name="T19" fmla="*/ 56 h 118"/>
                  <a:gd name="T20" fmla="*/ 10 w 18"/>
                  <a:gd name="T21" fmla="*/ 50 h 118"/>
                  <a:gd name="T22" fmla="*/ 11 w 18"/>
                  <a:gd name="T23" fmla="*/ 43 h 118"/>
                  <a:gd name="T24" fmla="*/ 13 w 18"/>
                  <a:gd name="T25" fmla="*/ 36 h 118"/>
                  <a:gd name="T26" fmla="*/ 13 w 18"/>
                  <a:gd name="T27" fmla="*/ 30 h 118"/>
                  <a:gd name="T28" fmla="*/ 15 w 18"/>
                  <a:gd name="T29" fmla="*/ 23 h 118"/>
                  <a:gd name="T30" fmla="*/ 16 w 18"/>
                  <a:gd name="T31" fmla="*/ 15 h 118"/>
                  <a:gd name="T32" fmla="*/ 17 w 18"/>
                  <a:gd name="T33" fmla="*/ 8 h 118"/>
                  <a:gd name="T34" fmla="*/ 18 w 18"/>
                  <a:gd name="T35" fmla="*/ 2 h 118"/>
                  <a:gd name="T36" fmla="*/ 11 w 18"/>
                  <a:gd name="T37" fmla="*/ 0 h 118"/>
                  <a:gd name="T38" fmla="*/ 10 w 18"/>
                  <a:gd name="T39" fmla="*/ 7 h 118"/>
                  <a:gd name="T40" fmla="*/ 8 w 18"/>
                  <a:gd name="T41" fmla="*/ 14 h 118"/>
                  <a:gd name="T42" fmla="*/ 7 w 18"/>
                  <a:gd name="T43" fmla="*/ 22 h 118"/>
                  <a:gd name="T44" fmla="*/ 6 w 18"/>
                  <a:gd name="T45" fmla="*/ 28 h 118"/>
                  <a:gd name="T46" fmla="*/ 5 w 18"/>
                  <a:gd name="T47" fmla="*/ 35 h 118"/>
                  <a:gd name="T48" fmla="*/ 4 w 18"/>
                  <a:gd name="T49" fmla="*/ 42 h 118"/>
                  <a:gd name="T50" fmla="*/ 4 w 18"/>
                  <a:gd name="T51" fmla="*/ 50 h 118"/>
                  <a:gd name="T52" fmla="*/ 2 w 18"/>
                  <a:gd name="T53" fmla="*/ 56 h 118"/>
                  <a:gd name="T54" fmla="*/ 1 w 18"/>
                  <a:gd name="T55" fmla="*/ 63 h 118"/>
                  <a:gd name="T56" fmla="*/ 1 w 18"/>
                  <a:gd name="T57" fmla="*/ 71 h 118"/>
                  <a:gd name="T58" fmla="*/ 1 w 18"/>
                  <a:gd name="T59" fmla="*/ 78 h 118"/>
                  <a:gd name="T60" fmla="*/ 1 w 18"/>
                  <a:gd name="T61" fmla="*/ 85 h 118"/>
                  <a:gd name="T62" fmla="*/ 0 w 18"/>
                  <a:gd name="T63" fmla="*/ 92 h 118"/>
                  <a:gd name="T64" fmla="*/ 0 w 18"/>
                  <a:gd name="T65" fmla="*/ 99 h 118"/>
                  <a:gd name="T66" fmla="*/ 0 w 18"/>
                  <a:gd name="T67" fmla="*/ 107 h 118"/>
                  <a:gd name="T68" fmla="*/ 0 w 18"/>
                  <a:gd name="T69" fmla="*/ 115 h 118"/>
                  <a:gd name="T70" fmla="*/ 4 w 18"/>
                  <a:gd name="T71" fmla="*/ 110 h 118"/>
                  <a:gd name="T72" fmla="*/ 0 w 18"/>
                  <a:gd name="T73" fmla="*/ 115 h 118"/>
                  <a:gd name="T74" fmla="*/ 1 w 18"/>
                  <a:gd name="T75" fmla="*/ 117 h 118"/>
                  <a:gd name="T76" fmla="*/ 4 w 18"/>
                  <a:gd name="T77" fmla="*/ 117 h 118"/>
                  <a:gd name="T78" fmla="*/ 6 w 18"/>
                  <a:gd name="T79" fmla="*/ 117 h 118"/>
                  <a:gd name="T80" fmla="*/ 8 w 18"/>
                  <a:gd name="T81" fmla="*/ 115 h 118"/>
                  <a:gd name="T82" fmla="*/ 5 w 18"/>
                  <a:gd name="T8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18">
                    <a:moveTo>
                      <a:pt x="5" y="118"/>
                    </a:moveTo>
                    <a:lnTo>
                      <a:pt x="8" y="115"/>
                    </a:lnTo>
                    <a:lnTo>
                      <a:pt x="8" y="107"/>
                    </a:lnTo>
                    <a:lnTo>
                      <a:pt x="8" y="99"/>
                    </a:lnTo>
                    <a:lnTo>
                      <a:pt x="8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8" y="71"/>
                    </a:lnTo>
                    <a:lnTo>
                      <a:pt x="9" y="63"/>
                    </a:lnTo>
                    <a:lnTo>
                      <a:pt x="10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3" y="36"/>
                    </a:lnTo>
                    <a:lnTo>
                      <a:pt x="13" y="30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7" y="8"/>
                    </a:lnTo>
                    <a:lnTo>
                      <a:pt x="18" y="2"/>
                    </a:lnTo>
                    <a:lnTo>
                      <a:pt x="11" y="0"/>
                    </a:lnTo>
                    <a:lnTo>
                      <a:pt x="10" y="7"/>
                    </a:lnTo>
                    <a:lnTo>
                      <a:pt x="8" y="14"/>
                    </a:lnTo>
                    <a:lnTo>
                      <a:pt x="7" y="22"/>
                    </a:lnTo>
                    <a:lnTo>
                      <a:pt x="6" y="28"/>
                    </a:lnTo>
                    <a:lnTo>
                      <a:pt x="5" y="35"/>
                    </a:lnTo>
                    <a:lnTo>
                      <a:pt x="4" y="42"/>
                    </a:lnTo>
                    <a:lnTo>
                      <a:pt x="4" y="50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1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4" y="110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4" name="Freeform 2798">
                <a:extLst>
                  <a:ext uri="{FF2B5EF4-FFF2-40B4-BE49-F238E27FC236}">
                    <a16:creationId xmlns:a16="http://schemas.microsoft.com/office/drawing/2014/main" id="{AE3EAF72-4817-4562-B31A-9B317BE3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51"/>
                <a:ext cx="151" cy="20"/>
              </a:xfrm>
              <a:custGeom>
                <a:avLst/>
                <a:gdLst>
                  <a:gd name="T0" fmla="*/ 0 w 452"/>
                  <a:gd name="T1" fmla="*/ 5 h 60"/>
                  <a:gd name="T2" fmla="*/ 2 w 452"/>
                  <a:gd name="T3" fmla="*/ 8 h 60"/>
                  <a:gd name="T4" fmla="*/ 13 w 452"/>
                  <a:gd name="T5" fmla="*/ 10 h 60"/>
                  <a:gd name="T6" fmla="*/ 29 w 452"/>
                  <a:gd name="T7" fmla="*/ 14 h 60"/>
                  <a:gd name="T8" fmla="*/ 51 w 452"/>
                  <a:gd name="T9" fmla="*/ 17 h 60"/>
                  <a:gd name="T10" fmla="*/ 78 w 452"/>
                  <a:gd name="T11" fmla="*/ 21 h 60"/>
                  <a:gd name="T12" fmla="*/ 110 w 452"/>
                  <a:gd name="T13" fmla="*/ 26 h 60"/>
                  <a:gd name="T14" fmla="*/ 143 w 452"/>
                  <a:gd name="T15" fmla="*/ 30 h 60"/>
                  <a:gd name="T16" fmla="*/ 179 w 452"/>
                  <a:gd name="T17" fmla="*/ 36 h 60"/>
                  <a:gd name="T18" fmla="*/ 216 w 452"/>
                  <a:gd name="T19" fmla="*/ 40 h 60"/>
                  <a:gd name="T20" fmla="*/ 254 w 452"/>
                  <a:gd name="T21" fmla="*/ 45 h 60"/>
                  <a:gd name="T22" fmla="*/ 290 w 452"/>
                  <a:gd name="T23" fmla="*/ 49 h 60"/>
                  <a:gd name="T24" fmla="*/ 327 w 452"/>
                  <a:gd name="T25" fmla="*/ 53 h 60"/>
                  <a:gd name="T26" fmla="*/ 361 w 452"/>
                  <a:gd name="T27" fmla="*/ 56 h 60"/>
                  <a:gd name="T28" fmla="*/ 390 w 452"/>
                  <a:gd name="T29" fmla="*/ 58 h 60"/>
                  <a:gd name="T30" fmla="*/ 415 w 452"/>
                  <a:gd name="T31" fmla="*/ 60 h 60"/>
                  <a:gd name="T32" fmla="*/ 437 w 452"/>
                  <a:gd name="T33" fmla="*/ 60 h 60"/>
                  <a:gd name="T34" fmla="*/ 452 w 452"/>
                  <a:gd name="T35" fmla="*/ 57 h 60"/>
                  <a:gd name="T36" fmla="*/ 451 w 452"/>
                  <a:gd name="T37" fmla="*/ 49 h 60"/>
                  <a:gd name="T38" fmla="*/ 437 w 452"/>
                  <a:gd name="T39" fmla="*/ 52 h 60"/>
                  <a:gd name="T40" fmla="*/ 415 w 452"/>
                  <a:gd name="T41" fmla="*/ 52 h 60"/>
                  <a:gd name="T42" fmla="*/ 390 w 452"/>
                  <a:gd name="T43" fmla="*/ 52 h 60"/>
                  <a:gd name="T44" fmla="*/ 361 w 452"/>
                  <a:gd name="T45" fmla="*/ 49 h 60"/>
                  <a:gd name="T46" fmla="*/ 327 w 452"/>
                  <a:gd name="T47" fmla="*/ 46 h 60"/>
                  <a:gd name="T48" fmla="*/ 292 w 452"/>
                  <a:gd name="T49" fmla="*/ 43 h 60"/>
                  <a:gd name="T50" fmla="*/ 255 w 452"/>
                  <a:gd name="T51" fmla="*/ 39 h 60"/>
                  <a:gd name="T52" fmla="*/ 217 w 452"/>
                  <a:gd name="T53" fmla="*/ 34 h 60"/>
                  <a:gd name="T54" fmla="*/ 180 w 452"/>
                  <a:gd name="T55" fmla="*/ 29 h 60"/>
                  <a:gd name="T56" fmla="*/ 144 w 452"/>
                  <a:gd name="T57" fmla="*/ 24 h 60"/>
                  <a:gd name="T58" fmla="*/ 111 w 452"/>
                  <a:gd name="T59" fmla="*/ 18 h 60"/>
                  <a:gd name="T60" fmla="*/ 79 w 452"/>
                  <a:gd name="T61" fmla="*/ 15 h 60"/>
                  <a:gd name="T62" fmla="*/ 52 w 452"/>
                  <a:gd name="T63" fmla="*/ 10 h 60"/>
                  <a:gd name="T64" fmla="*/ 31 w 452"/>
                  <a:gd name="T65" fmla="*/ 6 h 60"/>
                  <a:gd name="T66" fmla="*/ 14 w 452"/>
                  <a:gd name="T67" fmla="*/ 2 h 60"/>
                  <a:gd name="T68" fmla="*/ 4 w 452"/>
                  <a:gd name="T69" fmla="*/ 0 h 60"/>
                  <a:gd name="T70" fmla="*/ 7 w 452"/>
                  <a:gd name="T71" fmla="*/ 5 h 60"/>
                  <a:gd name="T72" fmla="*/ 4 w 452"/>
                  <a:gd name="T73" fmla="*/ 0 h 60"/>
                  <a:gd name="T74" fmla="*/ 1 w 452"/>
                  <a:gd name="T75" fmla="*/ 1 h 60"/>
                  <a:gd name="T76" fmla="*/ 0 w 452"/>
                  <a:gd name="T77" fmla="*/ 3 h 60"/>
                  <a:gd name="T78" fmla="*/ 0 w 452"/>
                  <a:gd name="T79" fmla="*/ 6 h 60"/>
                  <a:gd name="T80" fmla="*/ 2 w 452"/>
                  <a:gd name="T81" fmla="*/ 8 h 60"/>
                  <a:gd name="T82" fmla="*/ 0 w 452"/>
                  <a:gd name="T83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2" h="60">
                    <a:moveTo>
                      <a:pt x="0" y="5"/>
                    </a:moveTo>
                    <a:lnTo>
                      <a:pt x="2" y="8"/>
                    </a:lnTo>
                    <a:lnTo>
                      <a:pt x="13" y="10"/>
                    </a:lnTo>
                    <a:lnTo>
                      <a:pt x="29" y="14"/>
                    </a:lnTo>
                    <a:lnTo>
                      <a:pt x="51" y="17"/>
                    </a:lnTo>
                    <a:lnTo>
                      <a:pt x="78" y="21"/>
                    </a:lnTo>
                    <a:lnTo>
                      <a:pt x="110" y="26"/>
                    </a:lnTo>
                    <a:lnTo>
                      <a:pt x="143" y="30"/>
                    </a:lnTo>
                    <a:lnTo>
                      <a:pt x="179" y="36"/>
                    </a:lnTo>
                    <a:lnTo>
                      <a:pt x="216" y="40"/>
                    </a:lnTo>
                    <a:lnTo>
                      <a:pt x="254" y="45"/>
                    </a:lnTo>
                    <a:lnTo>
                      <a:pt x="290" y="49"/>
                    </a:lnTo>
                    <a:lnTo>
                      <a:pt x="327" y="53"/>
                    </a:lnTo>
                    <a:lnTo>
                      <a:pt x="361" y="56"/>
                    </a:lnTo>
                    <a:lnTo>
                      <a:pt x="390" y="58"/>
                    </a:lnTo>
                    <a:lnTo>
                      <a:pt x="415" y="60"/>
                    </a:lnTo>
                    <a:lnTo>
                      <a:pt x="437" y="60"/>
                    </a:lnTo>
                    <a:lnTo>
                      <a:pt x="452" y="57"/>
                    </a:lnTo>
                    <a:lnTo>
                      <a:pt x="451" y="49"/>
                    </a:lnTo>
                    <a:lnTo>
                      <a:pt x="437" y="52"/>
                    </a:lnTo>
                    <a:lnTo>
                      <a:pt x="415" y="52"/>
                    </a:lnTo>
                    <a:lnTo>
                      <a:pt x="390" y="52"/>
                    </a:lnTo>
                    <a:lnTo>
                      <a:pt x="361" y="49"/>
                    </a:lnTo>
                    <a:lnTo>
                      <a:pt x="327" y="46"/>
                    </a:lnTo>
                    <a:lnTo>
                      <a:pt x="292" y="43"/>
                    </a:lnTo>
                    <a:lnTo>
                      <a:pt x="255" y="39"/>
                    </a:lnTo>
                    <a:lnTo>
                      <a:pt x="217" y="34"/>
                    </a:lnTo>
                    <a:lnTo>
                      <a:pt x="180" y="29"/>
                    </a:lnTo>
                    <a:lnTo>
                      <a:pt x="144" y="24"/>
                    </a:lnTo>
                    <a:lnTo>
                      <a:pt x="111" y="18"/>
                    </a:lnTo>
                    <a:lnTo>
                      <a:pt x="79" y="15"/>
                    </a:lnTo>
                    <a:lnTo>
                      <a:pt x="52" y="10"/>
                    </a:lnTo>
                    <a:lnTo>
                      <a:pt x="31" y="6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5" name="Freeform 2799">
                <a:extLst>
                  <a:ext uri="{FF2B5EF4-FFF2-40B4-BE49-F238E27FC236}">
                    <a16:creationId xmlns:a16="http://schemas.microsoft.com/office/drawing/2014/main" id="{BFE78E49-0F63-4C12-9E95-5C6A259A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16"/>
                <a:ext cx="4" cy="36"/>
              </a:xfrm>
              <a:custGeom>
                <a:avLst/>
                <a:gdLst>
                  <a:gd name="T0" fmla="*/ 7 w 10"/>
                  <a:gd name="T1" fmla="*/ 0 h 107"/>
                  <a:gd name="T2" fmla="*/ 2 w 10"/>
                  <a:gd name="T3" fmla="*/ 4 h 107"/>
                  <a:gd name="T4" fmla="*/ 0 w 10"/>
                  <a:gd name="T5" fmla="*/ 107 h 107"/>
                  <a:gd name="T6" fmla="*/ 8 w 10"/>
                  <a:gd name="T7" fmla="*/ 107 h 107"/>
                  <a:gd name="T8" fmla="*/ 10 w 10"/>
                  <a:gd name="T9" fmla="*/ 4 h 107"/>
                  <a:gd name="T10" fmla="*/ 5 w 10"/>
                  <a:gd name="T11" fmla="*/ 8 h 107"/>
                  <a:gd name="T12" fmla="*/ 10 w 10"/>
                  <a:gd name="T13" fmla="*/ 4 h 107"/>
                  <a:gd name="T14" fmla="*/ 8 w 10"/>
                  <a:gd name="T15" fmla="*/ 2 h 107"/>
                  <a:gd name="T16" fmla="*/ 5 w 10"/>
                  <a:gd name="T17" fmla="*/ 0 h 107"/>
                  <a:gd name="T18" fmla="*/ 3 w 10"/>
                  <a:gd name="T19" fmla="*/ 2 h 107"/>
                  <a:gd name="T20" fmla="*/ 2 w 10"/>
                  <a:gd name="T21" fmla="*/ 4 h 107"/>
                  <a:gd name="T22" fmla="*/ 7 w 1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7">
                    <a:moveTo>
                      <a:pt x="7" y="0"/>
                    </a:moveTo>
                    <a:lnTo>
                      <a:pt x="2" y="4"/>
                    </a:lnTo>
                    <a:lnTo>
                      <a:pt x="0" y="107"/>
                    </a:lnTo>
                    <a:lnTo>
                      <a:pt x="8" y="107"/>
                    </a:lnTo>
                    <a:lnTo>
                      <a:pt x="10" y="4"/>
                    </a:lnTo>
                    <a:lnTo>
                      <a:pt x="5" y="8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6" name="Freeform 2800">
                <a:extLst>
                  <a:ext uri="{FF2B5EF4-FFF2-40B4-BE49-F238E27FC236}">
                    <a16:creationId xmlns:a16="http://schemas.microsoft.com/office/drawing/2014/main" id="{1C0C5826-ECFF-429F-95D3-88FA287BE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23"/>
                <a:ext cx="259" cy="89"/>
              </a:xfrm>
              <a:custGeom>
                <a:avLst/>
                <a:gdLst>
                  <a:gd name="T0" fmla="*/ 778 w 778"/>
                  <a:gd name="T1" fmla="*/ 41 h 267"/>
                  <a:gd name="T2" fmla="*/ 774 w 778"/>
                  <a:gd name="T3" fmla="*/ 22 h 267"/>
                  <a:gd name="T4" fmla="*/ 760 w 778"/>
                  <a:gd name="T5" fmla="*/ 6 h 267"/>
                  <a:gd name="T6" fmla="*/ 741 w 778"/>
                  <a:gd name="T7" fmla="*/ 0 h 267"/>
                  <a:gd name="T8" fmla="*/ 717 w 778"/>
                  <a:gd name="T9" fmla="*/ 17 h 267"/>
                  <a:gd name="T10" fmla="*/ 687 w 778"/>
                  <a:gd name="T11" fmla="*/ 42 h 267"/>
                  <a:gd name="T12" fmla="*/ 653 w 778"/>
                  <a:gd name="T13" fmla="*/ 64 h 267"/>
                  <a:gd name="T14" fmla="*/ 616 w 778"/>
                  <a:gd name="T15" fmla="*/ 84 h 267"/>
                  <a:gd name="T16" fmla="*/ 578 w 778"/>
                  <a:gd name="T17" fmla="*/ 103 h 267"/>
                  <a:gd name="T18" fmla="*/ 537 w 778"/>
                  <a:gd name="T19" fmla="*/ 119 h 267"/>
                  <a:gd name="T20" fmla="*/ 492 w 778"/>
                  <a:gd name="T21" fmla="*/ 131 h 267"/>
                  <a:gd name="T22" fmla="*/ 447 w 778"/>
                  <a:gd name="T23" fmla="*/ 143 h 267"/>
                  <a:gd name="T24" fmla="*/ 399 w 778"/>
                  <a:gd name="T25" fmla="*/ 149 h 267"/>
                  <a:gd name="T26" fmla="*/ 349 w 778"/>
                  <a:gd name="T27" fmla="*/ 154 h 267"/>
                  <a:gd name="T28" fmla="*/ 299 w 778"/>
                  <a:gd name="T29" fmla="*/ 154 h 267"/>
                  <a:gd name="T30" fmla="*/ 246 w 778"/>
                  <a:gd name="T31" fmla="*/ 152 h 267"/>
                  <a:gd name="T32" fmla="*/ 194 w 778"/>
                  <a:gd name="T33" fmla="*/ 145 h 267"/>
                  <a:gd name="T34" fmla="*/ 140 w 778"/>
                  <a:gd name="T35" fmla="*/ 134 h 267"/>
                  <a:gd name="T36" fmla="*/ 85 w 778"/>
                  <a:gd name="T37" fmla="*/ 118 h 267"/>
                  <a:gd name="T38" fmla="*/ 30 w 778"/>
                  <a:gd name="T39" fmla="*/ 98 h 267"/>
                  <a:gd name="T40" fmla="*/ 0 w 778"/>
                  <a:gd name="T41" fmla="*/ 221 h 267"/>
                  <a:gd name="T42" fmla="*/ 53 w 778"/>
                  <a:gd name="T43" fmla="*/ 238 h 267"/>
                  <a:gd name="T44" fmla="*/ 107 w 778"/>
                  <a:gd name="T45" fmla="*/ 251 h 267"/>
                  <a:gd name="T46" fmla="*/ 160 w 778"/>
                  <a:gd name="T47" fmla="*/ 260 h 267"/>
                  <a:gd name="T48" fmla="*/ 213 w 778"/>
                  <a:gd name="T49" fmla="*/ 266 h 267"/>
                  <a:gd name="T50" fmla="*/ 264 w 778"/>
                  <a:gd name="T51" fmla="*/ 267 h 267"/>
                  <a:gd name="T52" fmla="*/ 315 w 778"/>
                  <a:gd name="T53" fmla="*/ 265 h 267"/>
                  <a:gd name="T54" fmla="*/ 365 w 778"/>
                  <a:gd name="T55" fmla="*/ 258 h 267"/>
                  <a:gd name="T56" fmla="*/ 414 w 778"/>
                  <a:gd name="T57" fmla="*/ 249 h 267"/>
                  <a:gd name="T58" fmla="*/ 463 w 778"/>
                  <a:gd name="T59" fmla="*/ 236 h 267"/>
                  <a:gd name="T60" fmla="*/ 510 w 778"/>
                  <a:gd name="T61" fmla="*/ 219 h 267"/>
                  <a:gd name="T62" fmla="*/ 557 w 778"/>
                  <a:gd name="T63" fmla="*/ 199 h 267"/>
                  <a:gd name="T64" fmla="*/ 602 w 778"/>
                  <a:gd name="T65" fmla="*/ 175 h 267"/>
                  <a:gd name="T66" fmla="*/ 647 w 778"/>
                  <a:gd name="T67" fmla="*/ 148 h 267"/>
                  <a:gd name="T68" fmla="*/ 690 w 778"/>
                  <a:gd name="T69" fmla="*/ 119 h 267"/>
                  <a:gd name="T70" fmla="*/ 733 w 778"/>
                  <a:gd name="T71" fmla="*/ 87 h 267"/>
                  <a:gd name="T72" fmla="*/ 774 w 778"/>
                  <a:gd name="T73" fmla="*/ 5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8" h="267">
                    <a:moveTo>
                      <a:pt x="774" y="50"/>
                    </a:moveTo>
                    <a:lnTo>
                      <a:pt x="778" y="41"/>
                    </a:lnTo>
                    <a:lnTo>
                      <a:pt x="777" y="32"/>
                    </a:lnTo>
                    <a:lnTo>
                      <a:pt x="774" y="22"/>
                    </a:lnTo>
                    <a:lnTo>
                      <a:pt x="768" y="13"/>
                    </a:lnTo>
                    <a:lnTo>
                      <a:pt x="760" y="6"/>
                    </a:lnTo>
                    <a:lnTo>
                      <a:pt x="751" y="1"/>
                    </a:lnTo>
                    <a:lnTo>
                      <a:pt x="741" y="0"/>
                    </a:lnTo>
                    <a:lnTo>
                      <a:pt x="732" y="5"/>
                    </a:lnTo>
                    <a:lnTo>
                      <a:pt x="717" y="17"/>
                    </a:lnTo>
                    <a:lnTo>
                      <a:pt x="703" y="29"/>
                    </a:lnTo>
                    <a:lnTo>
                      <a:pt x="687" y="42"/>
                    </a:lnTo>
                    <a:lnTo>
                      <a:pt x="670" y="53"/>
                    </a:lnTo>
                    <a:lnTo>
                      <a:pt x="653" y="64"/>
                    </a:lnTo>
                    <a:lnTo>
                      <a:pt x="635" y="74"/>
                    </a:lnTo>
                    <a:lnTo>
                      <a:pt x="616" y="84"/>
                    </a:lnTo>
                    <a:lnTo>
                      <a:pt x="597" y="94"/>
                    </a:lnTo>
                    <a:lnTo>
                      <a:pt x="578" y="103"/>
                    </a:lnTo>
                    <a:lnTo>
                      <a:pt x="557" y="111"/>
                    </a:lnTo>
                    <a:lnTo>
                      <a:pt x="537" y="119"/>
                    </a:lnTo>
                    <a:lnTo>
                      <a:pt x="515" y="126"/>
                    </a:lnTo>
                    <a:lnTo>
                      <a:pt x="492" y="131"/>
                    </a:lnTo>
                    <a:lnTo>
                      <a:pt x="469" y="137"/>
                    </a:lnTo>
                    <a:lnTo>
                      <a:pt x="447" y="143"/>
                    </a:lnTo>
                    <a:lnTo>
                      <a:pt x="422" y="146"/>
                    </a:lnTo>
                    <a:lnTo>
                      <a:pt x="399" y="149"/>
                    </a:lnTo>
                    <a:lnTo>
                      <a:pt x="374" y="152"/>
                    </a:lnTo>
                    <a:lnTo>
                      <a:pt x="349" y="154"/>
                    </a:lnTo>
                    <a:lnTo>
                      <a:pt x="324" y="154"/>
                    </a:lnTo>
                    <a:lnTo>
                      <a:pt x="299" y="154"/>
                    </a:lnTo>
                    <a:lnTo>
                      <a:pt x="273" y="153"/>
                    </a:lnTo>
                    <a:lnTo>
                      <a:pt x="246" y="152"/>
                    </a:lnTo>
                    <a:lnTo>
                      <a:pt x="220" y="147"/>
                    </a:lnTo>
                    <a:lnTo>
                      <a:pt x="194" y="145"/>
                    </a:lnTo>
                    <a:lnTo>
                      <a:pt x="166" y="139"/>
                    </a:lnTo>
                    <a:lnTo>
                      <a:pt x="140" y="134"/>
                    </a:lnTo>
                    <a:lnTo>
                      <a:pt x="113" y="126"/>
                    </a:lnTo>
                    <a:lnTo>
                      <a:pt x="85" y="118"/>
                    </a:lnTo>
                    <a:lnTo>
                      <a:pt x="58" y="109"/>
                    </a:lnTo>
                    <a:lnTo>
                      <a:pt x="30" y="98"/>
                    </a:lnTo>
                    <a:lnTo>
                      <a:pt x="2" y="87"/>
                    </a:lnTo>
                    <a:lnTo>
                      <a:pt x="0" y="221"/>
                    </a:lnTo>
                    <a:lnTo>
                      <a:pt x="28" y="230"/>
                    </a:lnTo>
                    <a:lnTo>
                      <a:pt x="53" y="238"/>
                    </a:lnTo>
                    <a:lnTo>
                      <a:pt x="80" y="245"/>
                    </a:lnTo>
                    <a:lnTo>
                      <a:pt x="107" y="251"/>
                    </a:lnTo>
                    <a:lnTo>
                      <a:pt x="134" y="257"/>
                    </a:lnTo>
                    <a:lnTo>
                      <a:pt x="160" y="260"/>
                    </a:lnTo>
                    <a:lnTo>
                      <a:pt x="186" y="264"/>
                    </a:lnTo>
                    <a:lnTo>
                      <a:pt x="213" y="266"/>
                    </a:lnTo>
                    <a:lnTo>
                      <a:pt x="238" y="267"/>
                    </a:lnTo>
                    <a:lnTo>
                      <a:pt x="264" y="267"/>
                    </a:lnTo>
                    <a:lnTo>
                      <a:pt x="289" y="267"/>
                    </a:lnTo>
                    <a:lnTo>
                      <a:pt x="315" y="265"/>
                    </a:lnTo>
                    <a:lnTo>
                      <a:pt x="339" y="263"/>
                    </a:lnTo>
                    <a:lnTo>
                      <a:pt x="365" y="258"/>
                    </a:lnTo>
                    <a:lnTo>
                      <a:pt x="390" y="255"/>
                    </a:lnTo>
                    <a:lnTo>
                      <a:pt x="414" y="249"/>
                    </a:lnTo>
                    <a:lnTo>
                      <a:pt x="438" y="244"/>
                    </a:lnTo>
                    <a:lnTo>
                      <a:pt x="463" y="236"/>
                    </a:lnTo>
                    <a:lnTo>
                      <a:pt x="486" y="228"/>
                    </a:lnTo>
                    <a:lnTo>
                      <a:pt x="510" y="219"/>
                    </a:lnTo>
                    <a:lnTo>
                      <a:pt x="533" y="210"/>
                    </a:lnTo>
                    <a:lnTo>
                      <a:pt x="557" y="199"/>
                    </a:lnTo>
                    <a:lnTo>
                      <a:pt x="579" y="188"/>
                    </a:lnTo>
                    <a:lnTo>
                      <a:pt x="602" y="175"/>
                    </a:lnTo>
                    <a:lnTo>
                      <a:pt x="624" y="163"/>
                    </a:lnTo>
                    <a:lnTo>
                      <a:pt x="647" y="148"/>
                    </a:lnTo>
                    <a:lnTo>
                      <a:pt x="669" y="135"/>
                    </a:lnTo>
                    <a:lnTo>
                      <a:pt x="690" y="119"/>
                    </a:lnTo>
                    <a:lnTo>
                      <a:pt x="712" y="103"/>
                    </a:lnTo>
                    <a:lnTo>
                      <a:pt x="733" y="87"/>
                    </a:lnTo>
                    <a:lnTo>
                      <a:pt x="753" y="69"/>
                    </a:lnTo>
                    <a:lnTo>
                      <a:pt x="774" y="5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7" name="Freeform 2801">
                <a:extLst>
                  <a:ext uri="{FF2B5EF4-FFF2-40B4-BE49-F238E27FC236}">
                    <a16:creationId xmlns:a16="http://schemas.microsoft.com/office/drawing/2014/main" id="{EA9C8016-5EFD-4076-A3DD-6A967EF49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323"/>
                <a:ext cx="18" cy="18"/>
              </a:xfrm>
              <a:custGeom>
                <a:avLst/>
                <a:gdLst>
                  <a:gd name="T0" fmla="*/ 7 w 54"/>
                  <a:gd name="T1" fmla="*/ 10 h 54"/>
                  <a:gd name="T2" fmla="*/ 14 w 54"/>
                  <a:gd name="T3" fmla="*/ 7 h 54"/>
                  <a:gd name="T4" fmla="*/ 23 w 54"/>
                  <a:gd name="T5" fmla="*/ 8 h 54"/>
                  <a:gd name="T6" fmla="*/ 31 w 54"/>
                  <a:gd name="T7" fmla="*/ 11 h 54"/>
                  <a:gd name="T8" fmla="*/ 37 w 54"/>
                  <a:gd name="T9" fmla="*/ 17 h 54"/>
                  <a:gd name="T10" fmla="*/ 44 w 54"/>
                  <a:gd name="T11" fmla="*/ 25 h 54"/>
                  <a:gd name="T12" fmla="*/ 45 w 54"/>
                  <a:gd name="T13" fmla="*/ 35 h 54"/>
                  <a:gd name="T14" fmla="*/ 46 w 54"/>
                  <a:gd name="T15" fmla="*/ 43 h 54"/>
                  <a:gd name="T16" fmla="*/ 44 w 54"/>
                  <a:gd name="T17" fmla="*/ 49 h 54"/>
                  <a:gd name="T18" fmla="*/ 50 w 54"/>
                  <a:gd name="T19" fmla="*/ 54 h 54"/>
                  <a:gd name="T20" fmla="*/ 54 w 54"/>
                  <a:gd name="T21" fmla="*/ 44 h 54"/>
                  <a:gd name="T22" fmla="*/ 53 w 54"/>
                  <a:gd name="T23" fmla="*/ 33 h 54"/>
                  <a:gd name="T24" fmla="*/ 50 w 54"/>
                  <a:gd name="T25" fmla="*/ 22 h 54"/>
                  <a:gd name="T26" fmla="*/ 43 w 54"/>
                  <a:gd name="T27" fmla="*/ 12 h 54"/>
                  <a:gd name="T28" fmla="*/ 35 w 54"/>
                  <a:gd name="T29" fmla="*/ 6 h 54"/>
                  <a:gd name="T30" fmla="*/ 25 w 54"/>
                  <a:gd name="T31" fmla="*/ 0 h 54"/>
                  <a:gd name="T32" fmla="*/ 14 w 54"/>
                  <a:gd name="T33" fmla="*/ 0 h 54"/>
                  <a:gd name="T34" fmla="*/ 3 w 54"/>
                  <a:gd name="T35" fmla="*/ 3 h 54"/>
                  <a:gd name="T36" fmla="*/ 0 w 54"/>
                  <a:gd name="T37" fmla="*/ 6 h 54"/>
                  <a:gd name="T38" fmla="*/ 2 w 54"/>
                  <a:gd name="T39" fmla="*/ 9 h 54"/>
                  <a:gd name="T40" fmla="*/ 4 w 54"/>
                  <a:gd name="T41" fmla="*/ 10 h 54"/>
                  <a:gd name="T42" fmla="*/ 7 w 54"/>
                  <a:gd name="T43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54">
                    <a:moveTo>
                      <a:pt x="7" y="10"/>
                    </a:moveTo>
                    <a:lnTo>
                      <a:pt x="14" y="7"/>
                    </a:lnTo>
                    <a:lnTo>
                      <a:pt x="23" y="8"/>
                    </a:lnTo>
                    <a:lnTo>
                      <a:pt x="31" y="11"/>
                    </a:lnTo>
                    <a:lnTo>
                      <a:pt x="37" y="17"/>
                    </a:lnTo>
                    <a:lnTo>
                      <a:pt x="44" y="25"/>
                    </a:lnTo>
                    <a:lnTo>
                      <a:pt x="45" y="35"/>
                    </a:lnTo>
                    <a:lnTo>
                      <a:pt x="46" y="43"/>
                    </a:lnTo>
                    <a:lnTo>
                      <a:pt x="44" y="49"/>
                    </a:lnTo>
                    <a:lnTo>
                      <a:pt x="50" y="54"/>
                    </a:lnTo>
                    <a:lnTo>
                      <a:pt x="54" y="44"/>
                    </a:lnTo>
                    <a:lnTo>
                      <a:pt x="53" y="33"/>
                    </a:lnTo>
                    <a:lnTo>
                      <a:pt x="50" y="22"/>
                    </a:lnTo>
                    <a:lnTo>
                      <a:pt x="43" y="12"/>
                    </a:lnTo>
                    <a:lnTo>
                      <a:pt x="35" y="6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8" name="Freeform 2802">
                <a:extLst>
                  <a:ext uri="{FF2B5EF4-FFF2-40B4-BE49-F238E27FC236}">
                    <a16:creationId xmlns:a16="http://schemas.microsoft.com/office/drawing/2014/main" id="{D86B0868-3F14-414B-8F3C-09C5AA800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24"/>
                <a:ext cx="245" cy="52"/>
              </a:xfrm>
              <a:custGeom>
                <a:avLst/>
                <a:gdLst>
                  <a:gd name="T0" fmla="*/ 3 w 736"/>
                  <a:gd name="T1" fmla="*/ 90 h 157"/>
                  <a:gd name="T2" fmla="*/ 59 w 736"/>
                  <a:gd name="T3" fmla="*/ 111 h 157"/>
                  <a:gd name="T4" fmla="*/ 115 w 736"/>
                  <a:gd name="T5" fmla="*/ 129 h 157"/>
                  <a:gd name="T6" fmla="*/ 169 w 736"/>
                  <a:gd name="T7" fmla="*/ 143 h 157"/>
                  <a:gd name="T8" fmla="*/ 222 w 736"/>
                  <a:gd name="T9" fmla="*/ 151 h 157"/>
                  <a:gd name="T10" fmla="*/ 275 w 736"/>
                  <a:gd name="T11" fmla="*/ 155 h 157"/>
                  <a:gd name="T12" fmla="*/ 327 w 736"/>
                  <a:gd name="T13" fmla="*/ 157 h 157"/>
                  <a:gd name="T14" fmla="*/ 377 w 736"/>
                  <a:gd name="T15" fmla="*/ 155 h 157"/>
                  <a:gd name="T16" fmla="*/ 427 w 736"/>
                  <a:gd name="T17" fmla="*/ 150 h 157"/>
                  <a:gd name="T18" fmla="*/ 473 w 736"/>
                  <a:gd name="T19" fmla="*/ 141 h 157"/>
                  <a:gd name="T20" fmla="*/ 519 w 736"/>
                  <a:gd name="T21" fmla="*/ 128 h 157"/>
                  <a:gd name="T22" fmla="*/ 561 w 736"/>
                  <a:gd name="T23" fmla="*/ 114 h 157"/>
                  <a:gd name="T24" fmla="*/ 602 w 736"/>
                  <a:gd name="T25" fmla="*/ 96 h 157"/>
                  <a:gd name="T26" fmla="*/ 640 w 736"/>
                  <a:gd name="T27" fmla="*/ 77 h 157"/>
                  <a:gd name="T28" fmla="*/ 674 w 736"/>
                  <a:gd name="T29" fmla="*/ 54 h 157"/>
                  <a:gd name="T30" fmla="*/ 707 w 736"/>
                  <a:gd name="T31" fmla="*/ 32 h 157"/>
                  <a:gd name="T32" fmla="*/ 736 w 736"/>
                  <a:gd name="T33" fmla="*/ 6 h 157"/>
                  <a:gd name="T34" fmla="*/ 718 w 736"/>
                  <a:gd name="T35" fmla="*/ 14 h 157"/>
                  <a:gd name="T36" fmla="*/ 688 w 736"/>
                  <a:gd name="T37" fmla="*/ 37 h 157"/>
                  <a:gd name="T38" fmla="*/ 654 w 736"/>
                  <a:gd name="T39" fmla="*/ 61 h 157"/>
                  <a:gd name="T40" fmla="*/ 618 w 736"/>
                  <a:gd name="T41" fmla="*/ 81 h 157"/>
                  <a:gd name="T42" fmla="*/ 579 w 736"/>
                  <a:gd name="T43" fmla="*/ 99 h 157"/>
                  <a:gd name="T44" fmla="*/ 538 w 736"/>
                  <a:gd name="T45" fmla="*/ 115 h 157"/>
                  <a:gd name="T46" fmla="*/ 494 w 736"/>
                  <a:gd name="T47" fmla="*/ 127 h 157"/>
                  <a:gd name="T48" fmla="*/ 448 w 736"/>
                  <a:gd name="T49" fmla="*/ 138 h 157"/>
                  <a:gd name="T50" fmla="*/ 401 w 736"/>
                  <a:gd name="T51" fmla="*/ 145 h 157"/>
                  <a:gd name="T52" fmla="*/ 351 w 736"/>
                  <a:gd name="T53" fmla="*/ 150 h 157"/>
                  <a:gd name="T54" fmla="*/ 301 w 736"/>
                  <a:gd name="T55" fmla="*/ 150 h 157"/>
                  <a:gd name="T56" fmla="*/ 248 w 736"/>
                  <a:gd name="T57" fmla="*/ 147 h 157"/>
                  <a:gd name="T58" fmla="*/ 197 w 736"/>
                  <a:gd name="T59" fmla="*/ 141 h 157"/>
                  <a:gd name="T60" fmla="*/ 143 w 736"/>
                  <a:gd name="T61" fmla="*/ 129 h 157"/>
                  <a:gd name="T62" fmla="*/ 89 w 736"/>
                  <a:gd name="T63" fmla="*/ 114 h 157"/>
                  <a:gd name="T64" fmla="*/ 33 w 736"/>
                  <a:gd name="T65" fmla="*/ 95 h 157"/>
                  <a:gd name="T66" fmla="*/ 0 w 736"/>
                  <a:gd name="T67" fmla="*/ 87 h 157"/>
                  <a:gd name="T68" fmla="*/ 3 w 736"/>
                  <a:gd name="T69" fmla="*/ 82 h 157"/>
                  <a:gd name="T70" fmla="*/ 0 w 736"/>
                  <a:gd name="T71" fmla="*/ 88 h 157"/>
                  <a:gd name="T72" fmla="*/ 8 w 736"/>
                  <a:gd name="T73" fmla="*/ 8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6" h="157">
                    <a:moveTo>
                      <a:pt x="8" y="87"/>
                    </a:moveTo>
                    <a:lnTo>
                      <a:pt x="3" y="90"/>
                    </a:lnTo>
                    <a:lnTo>
                      <a:pt x="31" y="101"/>
                    </a:lnTo>
                    <a:lnTo>
                      <a:pt x="59" y="111"/>
                    </a:lnTo>
                    <a:lnTo>
                      <a:pt x="86" y="120"/>
                    </a:lnTo>
                    <a:lnTo>
                      <a:pt x="115" y="129"/>
                    </a:lnTo>
                    <a:lnTo>
                      <a:pt x="142" y="137"/>
                    </a:lnTo>
                    <a:lnTo>
                      <a:pt x="169" y="143"/>
                    </a:lnTo>
                    <a:lnTo>
                      <a:pt x="196" y="147"/>
                    </a:lnTo>
                    <a:lnTo>
                      <a:pt x="222" y="151"/>
                    </a:lnTo>
                    <a:lnTo>
                      <a:pt x="248" y="154"/>
                    </a:lnTo>
                    <a:lnTo>
                      <a:pt x="275" y="155"/>
                    </a:lnTo>
                    <a:lnTo>
                      <a:pt x="301" y="157"/>
                    </a:lnTo>
                    <a:lnTo>
                      <a:pt x="327" y="157"/>
                    </a:lnTo>
                    <a:lnTo>
                      <a:pt x="351" y="156"/>
                    </a:lnTo>
                    <a:lnTo>
                      <a:pt x="377" y="155"/>
                    </a:lnTo>
                    <a:lnTo>
                      <a:pt x="402" y="152"/>
                    </a:lnTo>
                    <a:lnTo>
                      <a:pt x="427" y="150"/>
                    </a:lnTo>
                    <a:lnTo>
                      <a:pt x="450" y="145"/>
                    </a:lnTo>
                    <a:lnTo>
                      <a:pt x="473" y="141"/>
                    </a:lnTo>
                    <a:lnTo>
                      <a:pt x="495" y="135"/>
                    </a:lnTo>
                    <a:lnTo>
                      <a:pt x="519" y="128"/>
                    </a:lnTo>
                    <a:lnTo>
                      <a:pt x="541" y="121"/>
                    </a:lnTo>
                    <a:lnTo>
                      <a:pt x="561" y="114"/>
                    </a:lnTo>
                    <a:lnTo>
                      <a:pt x="582" y="106"/>
                    </a:lnTo>
                    <a:lnTo>
                      <a:pt x="602" y="96"/>
                    </a:lnTo>
                    <a:lnTo>
                      <a:pt x="621" y="87"/>
                    </a:lnTo>
                    <a:lnTo>
                      <a:pt x="640" y="77"/>
                    </a:lnTo>
                    <a:lnTo>
                      <a:pt x="659" y="67"/>
                    </a:lnTo>
                    <a:lnTo>
                      <a:pt x="674" y="54"/>
                    </a:lnTo>
                    <a:lnTo>
                      <a:pt x="692" y="44"/>
                    </a:lnTo>
                    <a:lnTo>
                      <a:pt x="707" y="32"/>
                    </a:lnTo>
                    <a:lnTo>
                      <a:pt x="722" y="19"/>
                    </a:lnTo>
                    <a:lnTo>
                      <a:pt x="736" y="6"/>
                    </a:lnTo>
                    <a:lnTo>
                      <a:pt x="732" y="0"/>
                    </a:lnTo>
                    <a:lnTo>
                      <a:pt x="718" y="14"/>
                    </a:lnTo>
                    <a:lnTo>
                      <a:pt x="704" y="25"/>
                    </a:lnTo>
                    <a:lnTo>
                      <a:pt x="688" y="37"/>
                    </a:lnTo>
                    <a:lnTo>
                      <a:pt x="670" y="49"/>
                    </a:lnTo>
                    <a:lnTo>
                      <a:pt x="654" y="61"/>
                    </a:lnTo>
                    <a:lnTo>
                      <a:pt x="637" y="71"/>
                    </a:lnTo>
                    <a:lnTo>
                      <a:pt x="618" y="81"/>
                    </a:lnTo>
                    <a:lnTo>
                      <a:pt x="598" y="90"/>
                    </a:lnTo>
                    <a:lnTo>
                      <a:pt x="579" y="99"/>
                    </a:lnTo>
                    <a:lnTo>
                      <a:pt x="558" y="107"/>
                    </a:lnTo>
                    <a:lnTo>
                      <a:pt x="538" y="115"/>
                    </a:lnTo>
                    <a:lnTo>
                      <a:pt x="516" y="121"/>
                    </a:lnTo>
                    <a:lnTo>
                      <a:pt x="494" y="127"/>
                    </a:lnTo>
                    <a:lnTo>
                      <a:pt x="471" y="133"/>
                    </a:lnTo>
                    <a:lnTo>
                      <a:pt x="448" y="138"/>
                    </a:lnTo>
                    <a:lnTo>
                      <a:pt x="424" y="143"/>
                    </a:lnTo>
                    <a:lnTo>
                      <a:pt x="401" y="145"/>
                    </a:lnTo>
                    <a:lnTo>
                      <a:pt x="377" y="147"/>
                    </a:lnTo>
                    <a:lnTo>
                      <a:pt x="351" y="150"/>
                    </a:lnTo>
                    <a:lnTo>
                      <a:pt x="327" y="150"/>
                    </a:lnTo>
                    <a:lnTo>
                      <a:pt x="301" y="150"/>
                    </a:lnTo>
                    <a:lnTo>
                      <a:pt x="275" y="148"/>
                    </a:lnTo>
                    <a:lnTo>
                      <a:pt x="248" y="147"/>
                    </a:lnTo>
                    <a:lnTo>
                      <a:pt x="224" y="144"/>
                    </a:lnTo>
                    <a:lnTo>
                      <a:pt x="197" y="141"/>
                    </a:lnTo>
                    <a:lnTo>
                      <a:pt x="170" y="135"/>
                    </a:lnTo>
                    <a:lnTo>
                      <a:pt x="143" y="129"/>
                    </a:lnTo>
                    <a:lnTo>
                      <a:pt x="116" y="121"/>
                    </a:lnTo>
                    <a:lnTo>
                      <a:pt x="89" y="114"/>
                    </a:lnTo>
                    <a:lnTo>
                      <a:pt x="62" y="105"/>
                    </a:lnTo>
                    <a:lnTo>
                      <a:pt x="33" y="95"/>
                    </a:lnTo>
                    <a:lnTo>
                      <a:pt x="6" y="82"/>
                    </a:lnTo>
                    <a:lnTo>
                      <a:pt x="0" y="87"/>
                    </a:lnTo>
                    <a:lnTo>
                      <a:pt x="6" y="82"/>
                    </a:lnTo>
                    <a:lnTo>
                      <a:pt x="3" y="82"/>
                    </a:lnTo>
                    <a:lnTo>
                      <a:pt x="2" y="84"/>
                    </a:lnTo>
                    <a:lnTo>
                      <a:pt x="0" y="88"/>
                    </a:lnTo>
                    <a:lnTo>
                      <a:pt x="3" y="90"/>
                    </a:lnTo>
                    <a:lnTo>
                      <a:pt x="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9" name="Freeform 2803">
                <a:extLst>
                  <a:ext uri="{FF2B5EF4-FFF2-40B4-BE49-F238E27FC236}">
                    <a16:creationId xmlns:a16="http://schemas.microsoft.com/office/drawing/2014/main" id="{06FAB704-149D-4E2F-8D4C-5EF5D08C4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53"/>
                <a:ext cx="4" cy="45"/>
              </a:xfrm>
              <a:custGeom>
                <a:avLst/>
                <a:gdLst>
                  <a:gd name="T0" fmla="*/ 6 w 10"/>
                  <a:gd name="T1" fmla="*/ 130 h 137"/>
                  <a:gd name="T2" fmla="*/ 8 w 10"/>
                  <a:gd name="T3" fmla="*/ 133 h 137"/>
                  <a:gd name="T4" fmla="*/ 10 w 10"/>
                  <a:gd name="T5" fmla="*/ 0 h 137"/>
                  <a:gd name="T6" fmla="*/ 2 w 10"/>
                  <a:gd name="T7" fmla="*/ 0 h 137"/>
                  <a:gd name="T8" fmla="*/ 0 w 10"/>
                  <a:gd name="T9" fmla="*/ 133 h 137"/>
                  <a:gd name="T10" fmla="*/ 2 w 10"/>
                  <a:gd name="T11" fmla="*/ 137 h 137"/>
                  <a:gd name="T12" fmla="*/ 0 w 10"/>
                  <a:gd name="T13" fmla="*/ 133 h 137"/>
                  <a:gd name="T14" fmla="*/ 1 w 10"/>
                  <a:gd name="T15" fmla="*/ 135 h 137"/>
                  <a:gd name="T16" fmla="*/ 4 w 10"/>
                  <a:gd name="T17" fmla="*/ 137 h 137"/>
                  <a:gd name="T18" fmla="*/ 6 w 10"/>
                  <a:gd name="T19" fmla="*/ 135 h 137"/>
                  <a:gd name="T20" fmla="*/ 8 w 10"/>
                  <a:gd name="T21" fmla="*/ 133 h 137"/>
                  <a:gd name="T22" fmla="*/ 6 w 10"/>
                  <a:gd name="T23" fmla="*/ 13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7">
                    <a:moveTo>
                      <a:pt x="6" y="130"/>
                    </a:moveTo>
                    <a:lnTo>
                      <a:pt x="8" y="133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133"/>
                    </a:lnTo>
                    <a:lnTo>
                      <a:pt x="2" y="137"/>
                    </a:lnTo>
                    <a:lnTo>
                      <a:pt x="0" y="133"/>
                    </a:lnTo>
                    <a:lnTo>
                      <a:pt x="1" y="135"/>
                    </a:lnTo>
                    <a:lnTo>
                      <a:pt x="4" y="137"/>
                    </a:lnTo>
                    <a:lnTo>
                      <a:pt x="6" y="135"/>
                    </a:lnTo>
                    <a:lnTo>
                      <a:pt x="8" y="133"/>
                    </a:lnTo>
                    <a:lnTo>
                      <a:pt x="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0" name="Freeform 2804">
                <a:extLst>
                  <a:ext uri="{FF2B5EF4-FFF2-40B4-BE49-F238E27FC236}">
                    <a16:creationId xmlns:a16="http://schemas.microsoft.com/office/drawing/2014/main" id="{85E4A14F-BCC8-43DD-B627-1857AD817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39"/>
                <a:ext cx="259" cy="75"/>
              </a:xfrm>
              <a:custGeom>
                <a:avLst/>
                <a:gdLst>
                  <a:gd name="T0" fmla="*/ 772 w 778"/>
                  <a:gd name="T1" fmla="*/ 0 h 225"/>
                  <a:gd name="T2" fmla="*/ 732 w 778"/>
                  <a:gd name="T3" fmla="*/ 37 h 225"/>
                  <a:gd name="T4" fmla="*/ 689 w 778"/>
                  <a:gd name="T5" fmla="*/ 70 h 225"/>
                  <a:gd name="T6" fmla="*/ 644 w 778"/>
                  <a:gd name="T7" fmla="*/ 99 h 225"/>
                  <a:gd name="T8" fmla="*/ 601 w 778"/>
                  <a:gd name="T9" fmla="*/ 126 h 225"/>
                  <a:gd name="T10" fmla="*/ 556 w 778"/>
                  <a:gd name="T11" fmla="*/ 149 h 225"/>
                  <a:gd name="T12" fmla="*/ 509 w 778"/>
                  <a:gd name="T13" fmla="*/ 170 h 225"/>
                  <a:gd name="T14" fmla="*/ 462 w 778"/>
                  <a:gd name="T15" fmla="*/ 186 h 225"/>
                  <a:gd name="T16" fmla="*/ 414 w 778"/>
                  <a:gd name="T17" fmla="*/ 200 h 225"/>
                  <a:gd name="T18" fmla="*/ 365 w 778"/>
                  <a:gd name="T19" fmla="*/ 209 h 225"/>
                  <a:gd name="T20" fmla="*/ 315 w 778"/>
                  <a:gd name="T21" fmla="*/ 216 h 225"/>
                  <a:gd name="T22" fmla="*/ 264 w 778"/>
                  <a:gd name="T23" fmla="*/ 218 h 225"/>
                  <a:gd name="T24" fmla="*/ 214 w 778"/>
                  <a:gd name="T25" fmla="*/ 217 h 225"/>
                  <a:gd name="T26" fmla="*/ 161 w 778"/>
                  <a:gd name="T27" fmla="*/ 211 h 225"/>
                  <a:gd name="T28" fmla="*/ 108 w 778"/>
                  <a:gd name="T29" fmla="*/ 202 h 225"/>
                  <a:gd name="T30" fmla="*/ 56 w 778"/>
                  <a:gd name="T31" fmla="*/ 189 h 225"/>
                  <a:gd name="T32" fmla="*/ 2 w 778"/>
                  <a:gd name="T33" fmla="*/ 172 h 225"/>
                  <a:gd name="T34" fmla="*/ 26 w 778"/>
                  <a:gd name="T35" fmla="*/ 188 h 225"/>
                  <a:gd name="T36" fmla="*/ 80 w 778"/>
                  <a:gd name="T37" fmla="*/ 202 h 225"/>
                  <a:gd name="T38" fmla="*/ 134 w 778"/>
                  <a:gd name="T39" fmla="*/ 214 h 225"/>
                  <a:gd name="T40" fmla="*/ 187 w 778"/>
                  <a:gd name="T41" fmla="*/ 221 h 225"/>
                  <a:gd name="T42" fmla="*/ 238 w 778"/>
                  <a:gd name="T43" fmla="*/ 225 h 225"/>
                  <a:gd name="T44" fmla="*/ 290 w 778"/>
                  <a:gd name="T45" fmla="*/ 223 h 225"/>
                  <a:gd name="T46" fmla="*/ 342 w 778"/>
                  <a:gd name="T47" fmla="*/ 220 h 225"/>
                  <a:gd name="T48" fmla="*/ 391 w 778"/>
                  <a:gd name="T49" fmla="*/ 212 h 225"/>
                  <a:gd name="T50" fmla="*/ 440 w 778"/>
                  <a:gd name="T51" fmla="*/ 200 h 225"/>
                  <a:gd name="T52" fmla="*/ 488 w 778"/>
                  <a:gd name="T53" fmla="*/ 185 h 225"/>
                  <a:gd name="T54" fmla="*/ 536 w 778"/>
                  <a:gd name="T55" fmla="*/ 167 h 225"/>
                  <a:gd name="T56" fmla="*/ 582 w 778"/>
                  <a:gd name="T57" fmla="*/ 145 h 225"/>
                  <a:gd name="T58" fmla="*/ 626 w 778"/>
                  <a:gd name="T59" fmla="*/ 120 h 225"/>
                  <a:gd name="T60" fmla="*/ 671 w 778"/>
                  <a:gd name="T61" fmla="*/ 91 h 225"/>
                  <a:gd name="T62" fmla="*/ 715 w 778"/>
                  <a:gd name="T63" fmla="*/ 60 h 225"/>
                  <a:gd name="T64" fmla="*/ 757 w 778"/>
                  <a:gd name="T65" fmla="*/ 25 h 225"/>
                  <a:gd name="T66" fmla="*/ 778 w 778"/>
                  <a:gd name="T67" fmla="*/ 6 h 225"/>
                  <a:gd name="T68" fmla="*/ 778 w 778"/>
                  <a:gd name="T69" fmla="*/ 4 h 225"/>
                  <a:gd name="T70" fmla="*/ 776 w 778"/>
                  <a:gd name="T71" fmla="*/ 0 h 225"/>
                  <a:gd name="T72" fmla="*/ 772 w 778"/>
                  <a:gd name="T73" fmla="*/ 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8" h="225">
                    <a:moveTo>
                      <a:pt x="772" y="1"/>
                    </a:moveTo>
                    <a:lnTo>
                      <a:pt x="772" y="0"/>
                    </a:lnTo>
                    <a:lnTo>
                      <a:pt x="752" y="19"/>
                    </a:lnTo>
                    <a:lnTo>
                      <a:pt x="732" y="37"/>
                    </a:lnTo>
                    <a:lnTo>
                      <a:pt x="711" y="54"/>
                    </a:lnTo>
                    <a:lnTo>
                      <a:pt x="689" y="70"/>
                    </a:lnTo>
                    <a:lnTo>
                      <a:pt x="667" y="85"/>
                    </a:lnTo>
                    <a:lnTo>
                      <a:pt x="644" y="99"/>
                    </a:lnTo>
                    <a:lnTo>
                      <a:pt x="622" y="113"/>
                    </a:lnTo>
                    <a:lnTo>
                      <a:pt x="601" y="126"/>
                    </a:lnTo>
                    <a:lnTo>
                      <a:pt x="578" y="138"/>
                    </a:lnTo>
                    <a:lnTo>
                      <a:pt x="556" y="149"/>
                    </a:lnTo>
                    <a:lnTo>
                      <a:pt x="532" y="159"/>
                    </a:lnTo>
                    <a:lnTo>
                      <a:pt x="509" y="170"/>
                    </a:lnTo>
                    <a:lnTo>
                      <a:pt x="485" y="179"/>
                    </a:lnTo>
                    <a:lnTo>
                      <a:pt x="462" y="186"/>
                    </a:lnTo>
                    <a:lnTo>
                      <a:pt x="438" y="193"/>
                    </a:lnTo>
                    <a:lnTo>
                      <a:pt x="414" y="200"/>
                    </a:lnTo>
                    <a:lnTo>
                      <a:pt x="390" y="204"/>
                    </a:lnTo>
                    <a:lnTo>
                      <a:pt x="365" y="209"/>
                    </a:lnTo>
                    <a:lnTo>
                      <a:pt x="339" y="212"/>
                    </a:lnTo>
                    <a:lnTo>
                      <a:pt x="315" y="216"/>
                    </a:lnTo>
                    <a:lnTo>
                      <a:pt x="290" y="217"/>
                    </a:lnTo>
                    <a:lnTo>
                      <a:pt x="264" y="218"/>
                    </a:lnTo>
                    <a:lnTo>
                      <a:pt x="238" y="218"/>
                    </a:lnTo>
                    <a:lnTo>
                      <a:pt x="214" y="217"/>
                    </a:lnTo>
                    <a:lnTo>
                      <a:pt x="187" y="214"/>
                    </a:lnTo>
                    <a:lnTo>
                      <a:pt x="161" y="211"/>
                    </a:lnTo>
                    <a:lnTo>
                      <a:pt x="135" y="207"/>
                    </a:lnTo>
                    <a:lnTo>
                      <a:pt x="108" y="202"/>
                    </a:lnTo>
                    <a:lnTo>
                      <a:pt x="83" y="195"/>
                    </a:lnTo>
                    <a:lnTo>
                      <a:pt x="56" y="189"/>
                    </a:lnTo>
                    <a:lnTo>
                      <a:pt x="30" y="181"/>
                    </a:lnTo>
                    <a:lnTo>
                      <a:pt x="2" y="172"/>
                    </a:lnTo>
                    <a:lnTo>
                      <a:pt x="0" y="179"/>
                    </a:lnTo>
                    <a:lnTo>
                      <a:pt x="26" y="188"/>
                    </a:lnTo>
                    <a:lnTo>
                      <a:pt x="53" y="195"/>
                    </a:lnTo>
                    <a:lnTo>
                      <a:pt x="80" y="202"/>
                    </a:lnTo>
                    <a:lnTo>
                      <a:pt x="107" y="209"/>
                    </a:lnTo>
                    <a:lnTo>
                      <a:pt x="134" y="214"/>
                    </a:lnTo>
                    <a:lnTo>
                      <a:pt x="160" y="219"/>
                    </a:lnTo>
                    <a:lnTo>
                      <a:pt x="187" y="221"/>
                    </a:lnTo>
                    <a:lnTo>
                      <a:pt x="214" y="222"/>
                    </a:lnTo>
                    <a:lnTo>
                      <a:pt x="238" y="225"/>
                    </a:lnTo>
                    <a:lnTo>
                      <a:pt x="264" y="225"/>
                    </a:lnTo>
                    <a:lnTo>
                      <a:pt x="290" y="223"/>
                    </a:lnTo>
                    <a:lnTo>
                      <a:pt x="315" y="222"/>
                    </a:lnTo>
                    <a:lnTo>
                      <a:pt x="342" y="220"/>
                    </a:lnTo>
                    <a:lnTo>
                      <a:pt x="366" y="217"/>
                    </a:lnTo>
                    <a:lnTo>
                      <a:pt x="391" y="212"/>
                    </a:lnTo>
                    <a:lnTo>
                      <a:pt x="416" y="207"/>
                    </a:lnTo>
                    <a:lnTo>
                      <a:pt x="440" y="200"/>
                    </a:lnTo>
                    <a:lnTo>
                      <a:pt x="465" y="193"/>
                    </a:lnTo>
                    <a:lnTo>
                      <a:pt x="488" y="185"/>
                    </a:lnTo>
                    <a:lnTo>
                      <a:pt x="512" y="176"/>
                    </a:lnTo>
                    <a:lnTo>
                      <a:pt x="536" y="167"/>
                    </a:lnTo>
                    <a:lnTo>
                      <a:pt x="559" y="155"/>
                    </a:lnTo>
                    <a:lnTo>
                      <a:pt x="582" y="145"/>
                    </a:lnTo>
                    <a:lnTo>
                      <a:pt x="604" y="133"/>
                    </a:lnTo>
                    <a:lnTo>
                      <a:pt x="626" y="120"/>
                    </a:lnTo>
                    <a:lnTo>
                      <a:pt x="649" y="105"/>
                    </a:lnTo>
                    <a:lnTo>
                      <a:pt x="671" y="91"/>
                    </a:lnTo>
                    <a:lnTo>
                      <a:pt x="693" y="75"/>
                    </a:lnTo>
                    <a:lnTo>
                      <a:pt x="715" y="60"/>
                    </a:lnTo>
                    <a:lnTo>
                      <a:pt x="736" y="43"/>
                    </a:lnTo>
                    <a:lnTo>
                      <a:pt x="757" y="25"/>
                    </a:lnTo>
                    <a:lnTo>
                      <a:pt x="777" y="6"/>
                    </a:lnTo>
                    <a:lnTo>
                      <a:pt x="778" y="6"/>
                    </a:lnTo>
                    <a:lnTo>
                      <a:pt x="777" y="6"/>
                    </a:lnTo>
                    <a:lnTo>
                      <a:pt x="778" y="4"/>
                    </a:lnTo>
                    <a:lnTo>
                      <a:pt x="778" y="1"/>
                    </a:lnTo>
                    <a:lnTo>
                      <a:pt x="776" y="0"/>
                    </a:lnTo>
                    <a:lnTo>
                      <a:pt x="772" y="0"/>
                    </a:ln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1" name="Freeform 2805">
                <a:extLst>
                  <a:ext uri="{FF2B5EF4-FFF2-40B4-BE49-F238E27FC236}">
                    <a16:creationId xmlns:a16="http://schemas.microsoft.com/office/drawing/2014/main" id="{242AAFB7-18B8-48ED-AB9B-56033B0C9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716"/>
                <a:ext cx="97" cy="108"/>
              </a:xfrm>
              <a:custGeom>
                <a:avLst/>
                <a:gdLst>
                  <a:gd name="T0" fmla="*/ 292 w 292"/>
                  <a:gd name="T1" fmla="*/ 321 h 323"/>
                  <a:gd name="T2" fmla="*/ 292 w 292"/>
                  <a:gd name="T3" fmla="*/ 295 h 323"/>
                  <a:gd name="T4" fmla="*/ 292 w 292"/>
                  <a:gd name="T5" fmla="*/ 268 h 323"/>
                  <a:gd name="T6" fmla="*/ 292 w 292"/>
                  <a:gd name="T7" fmla="*/ 239 h 323"/>
                  <a:gd name="T8" fmla="*/ 290 w 292"/>
                  <a:gd name="T9" fmla="*/ 208 h 323"/>
                  <a:gd name="T10" fmla="*/ 288 w 292"/>
                  <a:gd name="T11" fmla="*/ 178 h 323"/>
                  <a:gd name="T12" fmla="*/ 285 w 292"/>
                  <a:gd name="T13" fmla="*/ 148 h 323"/>
                  <a:gd name="T14" fmla="*/ 280 w 292"/>
                  <a:gd name="T15" fmla="*/ 119 h 323"/>
                  <a:gd name="T16" fmla="*/ 272 w 292"/>
                  <a:gd name="T17" fmla="*/ 92 h 323"/>
                  <a:gd name="T18" fmla="*/ 261 w 292"/>
                  <a:gd name="T19" fmla="*/ 67 h 323"/>
                  <a:gd name="T20" fmla="*/ 249 w 292"/>
                  <a:gd name="T21" fmla="*/ 45 h 323"/>
                  <a:gd name="T22" fmla="*/ 232 w 292"/>
                  <a:gd name="T23" fmla="*/ 26 h 323"/>
                  <a:gd name="T24" fmla="*/ 211 w 292"/>
                  <a:gd name="T25" fmla="*/ 12 h 323"/>
                  <a:gd name="T26" fmla="*/ 187 w 292"/>
                  <a:gd name="T27" fmla="*/ 3 h 323"/>
                  <a:gd name="T28" fmla="*/ 158 w 292"/>
                  <a:gd name="T29" fmla="*/ 0 h 323"/>
                  <a:gd name="T30" fmla="*/ 124 w 292"/>
                  <a:gd name="T31" fmla="*/ 3 h 323"/>
                  <a:gd name="T32" fmla="*/ 85 w 292"/>
                  <a:gd name="T33" fmla="*/ 13 h 323"/>
                  <a:gd name="T34" fmla="*/ 71 w 292"/>
                  <a:gd name="T35" fmla="*/ 19 h 323"/>
                  <a:gd name="T36" fmla="*/ 57 w 292"/>
                  <a:gd name="T37" fmla="*/ 28 h 323"/>
                  <a:gd name="T38" fmla="*/ 46 w 292"/>
                  <a:gd name="T39" fmla="*/ 42 h 323"/>
                  <a:gd name="T40" fmla="*/ 36 w 292"/>
                  <a:gd name="T41" fmla="*/ 58 h 323"/>
                  <a:gd name="T42" fmla="*/ 28 w 292"/>
                  <a:gd name="T43" fmla="*/ 78 h 323"/>
                  <a:gd name="T44" fmla="*/ 21 w 292"/>
                  <a:gd name="T45" fmla="*/ 100 h 323"/>
                  <a:gd name="T46" fmla="*/ 16 w 292"/>
                  <a:gd name="T47" fmla="*/ 122 h 323"/>
                  <a:gd name="T48" fmla="*/ 11 w 292"/>
                  <a:gd name="T49" fmla="*/ 147 h 323"/>
                  <a:gd name="T50" fmla="*/ 7 w 292"/>
                  <a:gd name="T51" fmla="*/ 173 h 323"/>
                  <a:gd name="T52" fmla="*/ 4 w 292"/>
                  <a:gd name="T53" fmla="*/ 197 h 323"/>
                  <a:gd name="T54" fmla="*/ 3 w 292"/>
                  <a:gd name="T55" fmla="*/ 222 h 323"/>
                  <a:gd name="T56" fmla="*/ 2 w 292"/>
                  <a:gd name="T57" fmla="*/ 247 h 323"/>
                  <a:gd name="T58" fmla="*/ 1 w 292"/>
                  <a:gd name="T59" fmla="*/ 269 h 323"/>
                  <a:gd name="T60" fmla="*/ 0 w 292"/>
                  <a:gd name="T61" fmla="*/ 290 h 323"/>
                  <a:gd name="T62" fmla="*/ 0 w 292"/>
                  <a:gd name="T63" fmla="*/ 307 h 323"/>
                  <a:gd name="T64" fmla="*/ 0 w 292"/>
                  <a:gd name="T65" fmla="*/ 323 h 323"/>
                  <a:gd name="T66" fmla="*/ 19 w 292"/>
                  <a:gd name="T67" fmla="*/ 309 h 323"/>
                  <a:gd name="T68" fmla="*/ 38 w 292"/>
                  <a:gd name="T69" fmla="*/ 296 h 323"/>
                  <a:gd name="T70" fmla="*/ 58 w 292"/>
                  <a:gd name="T71" fmla="*/ 286 h 323"/>
                  <a:gd name="T72" fmla="*/ 81 w 292"/>
                  <a:gd name="T73" fmla="*/ 277 h 323"/>
                  <a:gd name="T74" fmla="*/ 102 w 292"/>
                  <a:gd name="T75" fmla="*/ 269 h 323"/>
                  <a:gd name="T76" fmla="*/ 123 w 292"/>
                  <a:gd name="T77" fmla="*/ 266 h 323"/>
                  <a:gd name="T78" fmla="*/ 146 w 292"/>
                  <a:gd name="T79" fmla="*/ 262 h 323"/>
                  <a:gd name="T80" fmla="*/ 167 w 292"/>
                  <a:gd name="T81" fmla="*/ 261 h 323"/>
                  <a:gd name="T82" fmla="*/ 187 w 292"/>
                  <a:gd name="T83" fmla="*/ 261 h 323"/>
                  <a:gd name="T84" fmla="*/ 206 w 292"/>
                  <a:gd name="T85" fmla="*/ 264 h 323"/>
                  <a:gd name="T86" fmla="*/ 225 w 292"/>
                  <a:gd name="T87" fmla="*/ 268 h 323"/>
                  <a:gd name="T88" fmla="*/ 243 w 292"/>
                  <a:gd name="T89" fmla="*/ 275 h 323"/>
                  <a:gd name="T90" fmla="*/ 258 w 292"/>
                  <a:gd name="T91" fmla="*/ 284 h 323"/>
                  <a:gd name="T92" fmla="*/ 272 w 292"/>
                  <a:gd name="T93" fmla="*/ 294 h 323"/>
                  <a:gd name="T94" fmla="*/ 283 w 292"/>
                  <a:gd name="T95" fmla="*/ 307 h 323"/>
                  <a:gd name="T96" fmla="*/ 292 w 292"/>
                  <a:gd name="T97" fmla="*/ 32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2" h="323">
                    <a:moveTo>
                      <a:pt x="292" y="321"/>
                    </a:moveTo>
                    <a:lnTo>
                      <a:pt x="292" y="295"/>
                    </a:lnTo>
                    <a:lnTo>
                      <a:pt x="292" y="268"/>
                    </a:lnTo>
                    <a:lnTo>
                      <a:pt x="292" y="239"/>
                    </a:lnTo>
                    <a:lnTo>
                      <a:pt x="290" y="208"/>
                    </a:lnTo>
                    <a:lnTo>
                      <a:pt x="288" y="178"/>
                    </a:lnTo>
                    <a:lnTo>
                      <a:pt x="285" y="148"/>
                    </a:lnTo>
                    <a:lnTo>
                      <a:pt x="280" y="119"/>
                    </a:lnTo>
                    <a:lnTo>
                      <a:pt x="272" y="92"/>
                    </a:lnTo>
                    <a:lnTo>
                      <a:pt x="261" y="67"/>
                    </a:lnTo>
                    <a:lnTo>
                      <a:pt x="249" y="45"/>
                    </a:lnTo>
                    <a:lnTo>
                      <a:pt x="232" y="26"/>
                    </a:lnTo>
                    <a:lnTo>
                      <a:pt x="211" y="12"/>
                    </a:lnTo>
                    <a:lnTo>
                      <a:pt x="187" y="3"/>
                    </a:lnTo>
                    <a:lnTo>
                      <a:pt x="158" y="0"/>
                    </a:lnTo>
                    <a:lnTo>
                      <a:pt x="124" y="3"/>
                    </a:lnTo>
                    <a:lnTo>
                      <a:pt x="85" y="13"/>
                    </a:lnTo>
                    <a:lnTo>
                      <a:pt x="71" y="19"/>
                    </a:lnTo>
                    <a:lnTo>
                      <a:pt x="57" y="28"/>
                    </a:lnTo>
                    <a:lnTo>
                      <a:pt x="46" y="42"/>
                    </a:lnTo>
                    <a:lnTo>
                      <a:pt x="36" y="58"/>
                    </a:lnTo>
                    <a:lnTo>
                      <a:pt x="28" y="78"/>
                    </a:lnTo>
                    <a:lnTo>
                      <a:pt x="21" y="100"/>
                    </a:lnTo>
                    <a:lnTo>
                      <a:pt x="16" y="122"/>
                    </a:lnTo>
                    <a:lnTo>
                      <a:pt x="11" y="147"/>
                    </a:lnTo>
                    <a:lnTo>
                      <a:pt x="7" y="173"/>
                    </a:lnTo>
                    <a:lnTo>
                      <a:pt x="4" y="197"/>
                    </a:lnTo>
                    <a:lnTo>
                      <a:pt x="3" y="222"/>
                    </a:lnTo>
                    <a:lnTo>
                      <a:pt x="2" y="247"/>
                    </a:lnTo>
                    <a:lnTo>
                      <a:pt x="1" y="269"/>
                    </a:lnTo>
                    <a:lnTo>
                      <a:pt x="0" y="290"/>
                    </a:lnTo>
                    <a:lnTo>
                      <a:pt x="0" y="307"/>
                    </a:lnTo>
                    <a:lnTo>
                      <a:pt x="0" y="323"/>
                    </a:lnTo>
                    <a:lnTo>
                      <a:pt x="19" y="309"/>
                    </a:lnTo>
                    <a:lnTo>
                      <a:pt x="38" y="296"/>
                    </a:lnTo>
                    <a:lnTo>
                      <a:pt x="58" y="286"/>
                    </a:lnTo>
                    <a:lnTo>
                      <a:pt x="81" y="277"/>
                    </a:lnTo>
                    <a:lnTo>
                      <a:pt x="102" y="269"/>
                    </a:lnTo>
                    <a:lnTo>
                      <a:pt x="123" y="266"/>
                    </a:lnTo>
                    <a:lnTo>
                      <a:pt x="146" y="262"/>
                    </a:lnTo>
                    <a:lnTo>
                      <a:pt x="167" y="261"/>
                    </a:lnTo>
                    <a:lnTo>
                      <a:pt x="187" y="261"/>
                    </a:lnTo>
                    <a:lnTo>
                      <a:pt x="206" y="264"/>
                    </a:lnTo>
                    <a:lnTo>
                      <a:pt x="225" y="268"/>
                    </a:lnTo>
                    <a:lnTo>
                      <a:pt x="243" y="275"/>
                    </a:lnTo>
                    <a:lnTo>
                      <a:pt x="258" y="284"/>
                    </a:lnTo>
                    <a:lnTo>
                      <a:pt x="272" y="294"/>
                    </a:lnTo>
                    <a:lnTo>
                      <a:pt x="283" y="307"/>
                    </a:lnTo>
                    <a:lnTo>
                      <a:pt x="292" y="3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2" name="Freeform 2806">
                <a:extLst>
                  <a:ext uri="{FF2B5EF4-FFF2-40B4-BE49-F238E27FC236}">
                    <a16:creationId xmlns:a16="http://schemas.microsoft.com/office/drawing/2014/main" id="{CFC0870C-A141-4C9C-8E50-40DD9C70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715"/>
                <a:ext cx="71" cy="108"/>
              </a:xfrm>
              <a:custGeom>
                <a:avLst/>
                <a:gdLst>
                  <a:gd name="T0" fmla="*/ 4 w 213"/>
                  <a:gd name="T1" fmla="*/ 22 h 326"/>
                  <a:gd name="T2" fmla="*/ 5 w 213"/>
                  <a:gd name="T3" fmla="*/ 22 h 326"/>
                  <a:gd name="T4" fmla="*/ 44 w 213"/>
                  <a:gd name="T5" fmla="*/ 10 h 326"/>
                  <a:gd name="T6" fmla="*/ 77 w 213"/>
                  <a:gd name="T7" fmla="*/ 8 h 326"/>
                  <a:gd name="T8" fmla="*/ 105 w 213"/>
                  <a:gd name="T9" fmla="*/ 10 h 326"/>
                  <a:gd name="T10" fmla="*/ 128 w 213"/>
                  <a:gd name="T11" fmla="*/ 19 h 326"/>
                  <a:gd name="T12" fmla="*/ 149 w 213"/>
                  <a:gd name="T13" fmla="*/ 34 h 326"/>
                  <a:gd name="T14" fmla="*/ 165 w 213"/>
                  <a:gd name="T15" fmla="*/ 51 h 326"/>
                  <a:gd name="T16" fmla="*/ 177 w 213"/>
                  <a:gd name="T17" fmla="*/ 73 h 326"/>
                  <a:gd name="T18" fmla="*/ 186 w 213"/>
                  <a:gd name="T19" fmla="*/ 98 h 326"/>
                  <a:gd name="T20" fmla="*/ 195 w 213"/>
                  <a:gd name="T21" fmla="*/ 124 h 326"/>
                  <a:gd name="T22" fmla="*/ 199 w 213"/>
                  <a:gd name="T23" fmla="*/ 153 h 326"/>
                  <a:gd name="T24" fmla="*/ 203 w 213"/>
                  <a:gd name="T25" fmla="*/ 183 h 326"/>
                  <a:gd name="T26" fmla="*/ 205 w 213"/>
                  <a:gd name="T27" fmla="*/ 213 h 326"/>
                  <a:gd name="T28" fmla="*/ 206 w 213"/>
                  <a:gd name="T29" fmla="*/ 244 h 326"/>
                  <a:gd name="T30" fmla="*/ 206 w 213"/>
                  <a:gd name="T31" fmla="*/ 272 h 326"/>
                  <a:gd name="T32" fmla="*/ 206 w 213"/>
                  <a:gd name="T33" fmla="*/ 300 h 326"/>
                  <a:gd name="T34" fmla="*/ 206 w 213"/>
                  <a:gd name="T35" fmla="*/ 326 h 326"/>
                  <a:gd name="T36" fmla="*/ 213 w 213"/>
                  <a:gd name="T37" fmla="*/ 326 h 326"/>
                  <a:gd name="T38" fmla="*/ 213 w 213"/>
                  <a:gd name="T39" fmla="*/ 300 h 326"/>
                  <a:gd name="T40" fmla="*/ 213 w 213"/>
                  <a:gd name="T41" fmla="*/ 272 h 326"/>
                  <a:gd name="T42" fmla="*/ 213 w 213"/>
                  <a:gd name="T43" fmla="*/ 244 h 326"/>
                  <a:gd name="T44" fmla="*/ 213 w 213"/>
                  <a:gd name="T45" fmla="*/ 213 h 326"/>
                  <a:gd name="T46" fmla="*/ 211 w 213"/>
                  <a:gd name="T47" fmla="*/ 183 h 326"/>
                  <a:gd name="T48" fmla="*/ 206 w 213"/>
                  <a:gd name="T49" fmla="*/ 152 h 326"/>
                  <a:gd name="T50" fmla="*/ 202 w 213"/>
                  <a:gd name="T51" fmla="*/ 123 h 326"/>
                  <a:gd name="T52" fmla="*/ 194 w 213"/>
                  <a:gd name="T53" fmla="*/ 95 h 326"/>
                  <a:gd name="T54" fmla="*/ 183 w 213"/>
                  <a:gd name="T55" fmla="*/ 70 h 326"/>
                  <a:gd name="T56" fmla="*/ 170 w 213"/>
                  <a:gd name="T57" fmla="*/ 47 h 326"/>
                  <a:gd name="T58" fmla="*/ 152 w 213"/>
                  <a:gd name="T59" fmla="*/ 27 h 326"/>
                  <a:gd name="T60" fmla="*/ 131 w 213"/>
                  <a:gd name="T61" fmla="*/ 14 h 326"/>
                  <a:gd name="T62" fmla="*/ 106 w 213"/>
                  <a:gd name="T63" fmla="*/ 4 h 326"/>
                  <a:gd name="T64" fmla="*/ 77 w 213"/>
                  <a:gd name="T65" fmla="*/ 0 h 326"/>
                  <a:gd name="T66" fmla="*/ 42 w 213"/>
                  <a:gd name="T67" fmla="*/ 4 h 326"/>
                  <a:gd name="T68" fmla="*/ 2 w 213"/>
                  <a:gd name="T69" fmla="*/ 14 h 326"/>
                  <a:gd name="T70" fmla="*/ 3 w 213"/>
                  <a:gd name="T71" fmla="*/ 14 h 326"/>
                  <a:gd name="T72" fmla="*/ 2 w 213"/>
                  <a:gd name="T73" fmla="*/ 14 h 326"/>
                  <a:gd name="T74" fmla="*/ 0 w 213"/>
                  <a:gd name="T75" fmla="*/ 16 h 326"/>
                  <a:gd name="T76" fmla="*/ 1 w 213"/>
                  <a:gd name="T77" fmla="*/ 18 h 326"/>
                  <a:gd name="T78" fmla="*/ 2 w 213"/>
                  <a:gd name="T79" fmla="*/ 22 h 326"/>
                  <a:gd name="T80" fmla="*/ 5 w 213"/>
                  <a:gd name="T81" fmla="*/ 22 h 326"/>
                  <a:gd name="T82" fmla="*/ 4 w 213"/>
                  <a:gd name="T83" fmla="*/ 2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3" h="326">
                    <a:moveTo>
                      <a:pt x="4" y="22"/>
                    </a:moveTo>
                    <a:lnTo>
                      <a:pt x="5" y="22"/>
                    </a:lnTo>
                    <a:lnTo>
                      <a:pt x="44" y="10"/>
                    </a:lnTo>
                    <a:lnTo>
                      <a:pt x="77" y="8"/>
                    </a:lnTo>
                    <a:lnTo>
                      <a:pt x="105" y="10"/>
                    </a:lnTo>
                    <a:lnTo>
                      <a:pt x="128" y="19"/>
                    </a:lnTo>
                    <a:lnTo>
                      <a:pt x="149" y="34"/>
                    </a:lnTo>
                    <a:lnTo>
                      <a:pt x="165" y="51"/>
                    </a:lnTo>
                    <a:lnTo>
                      <a:pt x="177" y="73"/>
                    </a:lnTo>
                    <a:lnTo>
                      <a:pt x="186" y="98"/>
                    </a:lnTo>
                    <a:lnTo>
                      <a:pt x="195" y="124"/>
                    </a:lnTo>
                    <a:lnTo>
                      <a:pt x="199" y="153"/>
                    </a:lnTo>
                    <a:lnTo>
                      <a:pt x="203" y="183"/>
                    </a:lnTo>
                    <a:lnTo>
                      <a:pt x="205" y="213"/>
                    </a:lnTo>
                    <a:lnTo>
                      <a:pt x="206" y="244"/>
                    </a:lnTo>
                    <a:lnTo>
                      <a:pt x="206" y="272"/>
                    </a:lnTo>
                    <a:lnTo>
                      <a:pt x="206" y="300"/>
                    </a:lnTo>
                    <a:lnTo>
                      <a:pt x="206" y="326"/>
                    </a:lnTo>
                    <a:lnTo>
                      <a:pt x="213" y="326"/>
                    </a:lnTo>
                    <a:lnTo>
                      <a:pt x="213" y="300"/>
                    </a:lnTo>
                    <a:lnTo>
                      <a:pt x="213" y="272"/>
                    </a:lnTo>
                    <a:lnTo>
                      <a:pt x="213" y="244"/>
                    </a:lnTo>
                    <a:lnTo>
                      <a:pt x="213" y="213"/>
                    </a:lnTo>
                    <a:lnTo>
                      <a:pt x="211" y="183"/>
                    </a:lnTo>
                    <a:lnTo>
                      <a:pt x="206" y="152"/>
                    </a:lnTo>
                    <a:lnTo>
                      <a:pt x="202" y="123"/>
                    </a:lnTo>
                    <a:lnTo>
                      <a:pt x="194" y="95"/>
                    </a:lnTo>
                    <a:lnTo>
                      <a:pt x="183" y="70"/>
                    </a:lnTo>
                    <a:lnTo>
                      <a:pt x="170" y="47"/>
                    </a:lnTo>
                    <a:lnTo>
                      <a:pt x="152" y="27"/>
                    </a:lnTo>
                    <a:lnTo>
                      <a:pt x="131" y="14"/>
                    </a:lnTo>
                    <a:lnTo>
                      <a:pt x="106" y="4"/>
                    </a:lnTo>
                    <a:lnTo>
                      <a:pt x="77" y="0"/>
                    </a:lnTo>
                    <a:lnTo>
                      <a:pt x="42" y="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3" name="Freeform 2807">
                <a:extLst>
                  <a:ext uri="{FF2B5EF4-FFF2-40B4-BE49-F238E27FC236}">
                    <a16:creationId xmlns:a16="http://schemas.microsoft.com/office/drawing/2014/main" id="{2ABF4BCC-6437-4728-84FB-9AA5E6385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719"/>
                <a:ext cx="29" cy="106"/>
              </a:xfrm>
              <a:custGeom>
                <a:avLst/>
                <a:gdLst>
                  <a:gd name="T0" fmla="*/ 1 w 88"/>
                  <a:gd name="T1" fmla="*/ 310 h 316"/>
                  <a:gd name="T2" fmla="*/ 6 w 88"/>
                  <a:gd name="T3" fmla="*/ 314 h 316"/>
                  <a:gd name="T4" fmla="*/ 6 w 88"/>
                  <a:gd name="T5" fmla="*/ 298 h 316"/>
                  <a:gd name="T6" fmla="*/ 6 w 88"/>
                  <a:gd name="T7" fmla="*/ 281 h 316"/>
                  <a:gd name="T8" fmla="*/ 8 w 88"/>
                  <a:gd name="T9" fmla="*/ 260 h 316"/>
                  <a:gd name="T10" fmla="*/ 9 w 88"/>
                  <a:gd name="T11" fmla="*/ 236 h 316"/>
                  <a:gd name="T12" fmla="*/ 9 w 88"/>
                  <a:gd name="T13" fmla="*/ 213 h 316"/>
                  <a:gd name="T14" fmla="*/ 11 w 88"/>
                  <a:gd name="T15" fmla="*/ 188 h 316"/>
                  <a:gd name="T16" fmla="*/ 13 w 88"/>
                  <a:gd name="T17" fmla="*/ 164 h 316"/>
                  <a:gd name="T18" fmla="*/ 18 w 88"/>
                  <a:gd name="T19" fmla="*/ 138 h 316"/>
                  <a:gd name="T20" fmla="*/ 22 w 88"/>
                  <a:gd name="T21" fmla="*/ 114 h 316"/>
                  <a:gd name="T22" fmla="*/ 28 w 88"/>
                  <a:gd name="T23" fmla="*/ 91 h 316"/>
                  <a:gd name="T24" fmla="*/ 34 w 88"/>
                  <a:gd name="T25" fmla="*/ 70 h 316"/>
                  <a:gd name="T26" fmla="*/ 41 w 88"/>
                  <a:gd name="T27" fmla="*/ 50 h 316"/>
                  <a:gd name="T28" fmla="*/ 51 w 88"/>
                  <a:gd name="T29" fmla="*/ 35 h 316"/>
                  <a:gd name="T30" fmla="*/ 63 w 88"/>
                  <a:gd name="T31" fmla="*/ 22 h 316"/>
                  <a:gd name="T32" fmla="*/ 75 w 88"/>
                  <a:gd name="T33" fmla="*/ 12 h 316"/>
                  <a:gd name="T34" fmla="*/ 88 w 88"/>
                  <a:gd name="T35" fmla="*/ 8 h 316"/>
                  <a:gd name="T36" fmla="*/ 87 w 88"/>
                  <a:gd name="T37" fmla="*/ 0 h 316"/>
                  <a:gd name="T38" fmla="*/ 71 w 88"/>
                  <a:gd name="T39" fmla="*/ 6 h 316"/>
                  <a:gd name="T40" fmla="*/ 58 w 88"/>
                  <a:gd name="T41" fmla="*/ 17 h 316"/>
                  <a:gd name="T42" fmla="*/ 46 w 88"/>
                  <a:gd name="T43" fmla="*/ 31 h 316"/>
                  <a:gd name="T44" fmla="*/ 36 w 88"/>
                  <a:gd name="T45" fmla="*/ 48 h 316"/>
                  <a:gd name="T46" fmla="*/ 28 w 88"/>
                  <a:gd name="T47" fmla="*/ 67 h 316"/>
                  <a:gd name="T48" fmla="*/ 20 w 88"/>
                  <a:gd name="T49" fmla="*/ 89 h 316"/>
                  <a:gd name="T50" fmla="*/ 14 w 88"/>
                  <a:gd name="T51" fmla="*/ 113 h 316"/>
                  <a:gd name="T52" fmla="*/ 10 w 88"/>
                  <a:gd name="T53" fmla="*/ 137 h 316"/>
                  <a:gd name="T54" fmla="*/ 6 w 88"/>
                  <a:gd name="T55" fmla="*/ 162 h 316"/>
                  <a:gd name="T56" fmla="*/ 3 w 88"/>
                  <a:gd name="T57" fmla="*/ 188 h 316"/>
                  <a:gd name="T58" fmla="*/ 2 w 88"/>
                  <a:gd name="T59" fmla="*/ 213 h 316"/>
                  <a:gd name="T60" fmla="*/ 1 w 88"/>
                  <a:gd name="T61" fmla="*/ 236 h 316"/>
                  <a:gd name="T62" fmla="*/ 0 w 88"/>
                  <a:gd name="T63" fmla="*/ 260 h 316"/>
                  <a:gd name="T64" fmla="*/ 0 w 88"/>
                  <a:gd name="T65" fmla="*/ 281 h 316"/>
                  <a:gd name="T66" fmla="*/ 0 w 88"/>
                  <a:gd name="T67" fmla="*/ 298 h 316"/>
                  <a:gd name="T68" fmla="*/ 0 w 88"/>
                  <a:gd name="T69" fmla="*/ 314 h 316"/>
                  <a:gd name="T70" fmla="*/ 5 w 88"/>
                  <a:gd name="T71" fmla="*/ 316 h 316"/>
                  <a:gd name="T72" fmla="*/ 0 w 88"/>
                  <a:gd name="T73" fmla="*/ 314 h 316"/>
                  <a:gd name="T74" fmla="*/ 1 w 88"/>
                  <a:gd name="T75" fmla="*/ 316 h 316"/>
                  <a:gd name="T76" fmla="*/ 3 w 88"/>
                  <a:gd name="T77" fmla="*/ 316 h 316"/>
                  <a:gd name="T78" fmla="*/ 5 w 88"/>
                  <a:gd name="T79" fmla="*/ 316 h 316"/>
                  <a:gd name="T80" fmla="*/ 6 w 88"/>
                  <a:gd name="T81" fmla="*/ 314 h 316"/>
                  <a:gd name="T82" fmla="*/ 1 w 88"/>
                  <a:gd name="T83" fmla="*/ 3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" h="316">
                    <a:moveTo>
                      <a:pt x="1" y="310"/>
                    </a:moveTo>
                    <a:lnTo>
                      <a:pt x="6" y="314"/>
                    </a:lnTo>
                    <a:lnTo>
                      <a:pt x="6" y="298"/>
                    </a:lnTo>
                    <a:lnTo>
                      <a:pt x="6" y="281"/>
                    </a:lnTo>
                    <a:lnTo>
                      <a:pt x="8" y="260"/>
                    </a:lnTo>
                    <a:lnTo>
                      <a:pt x="9" y="236"/>
                    </a:lnTo>
                    <a:lnTo>
                      <a:pt x="9" y="213"/>
                    </a:lnTo>
                    <a:lnTo>
                      <a:pt x="11" y="188"/>
                    </a:lnTo>
                    <a:lnTo>
                      <a:pt x="13" y="164"/>
                    </a:lnTo>
                    <a:lnTo>
                      <a:pt x="18" y="138"/>
                    </a:lnTo>
                    <a:lnTo>
                      <a:pt x="22" y="114"/>
                    </a:lnTo>
                    <a:lnTo>
                      <a:pt x="28" y="91"/>
                    </a:lnTo>
                    <a:lnTo>
                      <a:pt x="34" y="70"/>
                    </a:lnTo>
                    <a:lnTo>
                      <a:pt x="41" y="50"/>
                    </a:lnTo>
                    <a:lnTo>
                      <a:pt x="51" y="35"/>
                    </a:lnTo>
                    <a:lnTo>
                      <a:pt x="63" y="22"/>
                    </a:lnTo>
                    <a:lnTo>
                      <a:pt x="75" y="12"/>
                    </a:lnTo>
                    <a:lnTo>
                      <a:pt x="88" y="8"/>
                    </a:lnTo>
                    <a:lnTo>
                      <a:pt x="87" y="0"/>
                    </a:lnTo>
                    <a:lnTo>
                      <a:pt x="71" y="6"/>
                    </a:lnTo>
                    <a:lnTo>
                      <a:pt x="58" y="17"/>
                    </a:lnTo>
                    <a:lnTo>
                      <a:pt x="46" y="31"/>
                    </a:lnTo>
                    <a:lnTo>
                      <a:pt x="36" y="48"/>
                    </a:lnTo>
                    <a:lnTo>
                      <a:pt x="28" y="67"/>
                    </a:lnTo>
                    <a:lnTo>
                      <a:pt x="20" y="89"/>
                    </a:lnTo>
                    <a:lnTo>
                      <a:pt x="14" y="113"/>
                    </a:lnTo>
                    <a:lnTo>
                      <a:pt x="10" y="137"/>
                    </a:lnTo>
                    <a:lnTo>
                      <a:pt x="6" y="162"/>
                    </a:lnTo>
                    <a:lnTo>
                      <a:pt x="3" y="188"/>
                    </a:lnTo>
                    <a:lnTo>
                      <a:pt x="2" y="213"/>
                    </a:lnTo>
                    <a:lnTo>
                      <a:pt x="1" y="236"/>
                    </a:lnTo>
                    <a:lnTo>
                      <a:pt x="0" y="260"/>
                    </a:lnTo>
                    <a:lnTo>
                      <a:pt x="0" y="281"/>
                    </a:lnTo>
                    <a:lnTo>
                      <a:pt x="0" y="298"/>
                    </a:lnTo>
                    <a:lnTo>
                      <a:pt x="0" y="314"/>
                    </a:lnTo>
                    <a:lnTo>
                      <a:pt x="5" y="316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5" y="316"/>
                    </a:lnTo>
                    <a:lnTo>
                      <a:pt x="6" y="314"/>
                    </a:lnTo>
                    <a:lnTo>
                      <a:pt x="1" y="3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4" name="Freeform 2808">
                <a:extLst>
                  <a:ext uri="{FF2B5EF4-FFF2-40B4-BE49-F238E27FC236}">
                    <a16:creationId xmlns:a16="http://schemas.microsoft.com/office/drawing/2014/main" id="{61FD4E2A-229E-4283-8CC4-74DD131C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802"/>
                <a:ext cx="99" cy="23"/>
              </a:xfrm>
              <a:custGeom>
                <a:avLst/>
                <a:gdLst>
                  <a:gd name="T0" fmla="*/ 289 w 296"/>
                  <a:gd name="T1" fmla="*/ 63 h 68"/>
                  <a:gd name="T2" fmla="*/ 296 w 296"/>
                  <a:gd name="T3" fmla="*/ 61 h 68"/>
                  <a:gd name="T4" fmla="*/ 287 w 296"/>
                  <a:gd name="T5" fmla="*/ 47 h 68"/>
                  <a:gd name="T6" fmla="*/ 276 w 296"/>
                  <a:gd name="T7" fmla="*/ 33 h 68"/>
                  <a:gd name="T8" fmla="*/ 261 w 296"/>
                  <a:gd name="T9" fmla="*/ 23 h 68"/>
                  <a:gd name="T10" fmla="*/ 245 w 296"/>
                  <a:gd name="T11" fmla="*/ 13 h 68"/>
                  <a:gd name="T12" fmla="*/ 227 w 296"/>
                  <a:gd name="T13" fmla="*/ 8 h 68"/>
                  <a:gd name="T14" fmla="*/ 208 w 296"/>
                  <a:gd name="T15" fmla="*/ 3 h 68"/>
                  <a:gd name="T16" fmla="*/ 188 w 296"/>
                  <a:gd name="T17" fmla="*/ 0 h 68"/>
                  <a:gd name="T18" fmla="*/ 168 w 296"/>
                  <a:gd name="T19" fmla="*/ 0 h 68"/>
                  <a:gd name="T20" fmla="*/ 147 w 296"/>
                  <a:gd name="T21" fmla="*/ 1 h 68"/>
                  <a:gd name="T22" fmla="*/ 124 w 296"/>
                  <a:gd name="T23" fmla="*/ 4 h 68"/>
                  <a:gd name="T24" fmla="*/ 103 w 296"/>
                  <a:gd name="T25" fmla="*/ 9 h 68"/>
                  <a:gd name="T26" fmla="*/ 81 w 296"/>
                  <a:gd name="T27" fmla="*/ 15 h 68"/>
                  <a:gd name="T28" fmla="*/ 58 w 296"/>
                  <a:gd name="T29" fmla="*/ 24 h 68"/>
                  <a:gd name="T30" fmla="*/ 37 w 296"/>
                  <a:gd name="T31" fmla="*/ 35 h 68"/>
                  <a:gd name="T32" fmla="*/ 18 w 296"/>
                  <a:gd name="T33" fmla="*/ 48 h 68"/>
                  <a:gd name="T34" fmla="*/ 0 w 296"/>
                  <a:gd name="T35" fmla="*/ 61 h 68"/>
                  <a:gd name="T36" fmla="*/ 4 w 296"/>
                  <a:gd name="T37" fmla="*/ 68 h 68"/>
                  <a:gd name="T38" fmla="*/ 22 w 296"/>
                  <a:gd name="T39" fmla="*/ 54 h 68"/>
                  <a:gd name="T40" fmla="*/ 41 w 296"/>
                  <a:gd name="T41" fmla="*/ 40 h 68"/>
                  <a:gd name="T42" fmla="*/ 62 w 296"/>
                  <a:gd name="T43" fmla="*/ 31 h 68"/>
                  <a:gd name="T44" fmla="*/ 83 w 296"/>
                  <a:gd name="T45" fmla="*/ 23 h 68"/>
                  <a:gd name="T46" fmla="*/ 104 w 296"/>
                  <a:gd name="T47" fmla="*/ 15 h 68"/>
                  <a:gd name="T48" fmla="*/ 125 w 296"/>
                  <a:gd name="T49" fmla="*/ 10 h 68"/>
                  <a:gd name="T50" fmla="*/ 147 w 296"/>
                  <a:gd name="T51" fmla="*/ 9 h 68"/>
                  <a:gd name="T52" fmla="*/ 168 w 296"/>
                  <a:gd name="T53" fmla="*/ 6 h 68"/>
                  <a:gd name="T54" fmla="*/ 188 w 296"/>
                  <a:gd name="T55" fmla="*/ 8 h 68"/>
                  <a:gd name="T56" fmla="*/ 207 w 296"/>
                  <a:gd name="T57" fmla="*/ 10 h 68"/>
                  <a:gd name="T58" fmla="*/ 226 w 296"/>
                  <a:gd name="T59" fmla="*/ 14 h 68"/>
                  <a:gd name="T60" fmla="*/ 243 w 296"/>
                  <a:gd name="T61" fmla="*/ 21 h 68"/>
                  <a:gd name="T62" fmla="*/ 257 w 296"/>
                  <a:gd name="T63" fmla="*/ 29 h 68"/>
                  <a:gd name="T64" fmla="*/ 271 w 296"/>
                  <a:gd name="T65" fmla="*/ 39 h 68"/>
                  <a:gd name="T66" fmla="*/ 281 w 296"/>
                  <a:gd name="T67" fmla="*/ 51 h 68"/>
                  <a:gd name="T68" fmla="*/ 289 w 296"/>
                  <a:gd name="T69" fmla="*/ 64 h 68"/>
                  <a:gd name="T70" fmla="*/ 296 w 296"/>
                  <a:gd name="T71" fmla="*/ 63 h 68"/>
                  <a:gd name="T72" fmla="*/ 289 w 296"/>
                  <a:gd name="T73" fmla="*/ 64 h 68"/>
                  <a:gd name="T74" fmla="*/ 291 w 296"/>
                  <a:gd name="T75" fmla="*/ 66 h 68"/>
                  <a:gd name="T76" fmla="*/ 294 w 296"/>
                  <a:gd name="T77" fmla="*/ 66 h 68"/>
                  <a:gd name="T78" fmla="*/ 296 w 296"/>
                  <a:gd name="T79" fmla="*/ 64 h 68"/>
                  <a:gd name="T80" fmla="*/ 296 w 296"/>
                  <a:gd name="T81" fmla="*/ 61 h 68"/>
                  <a:gd name="T82" fmla="*/ 289 w 296"/>
                  <a:gd name="T83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" h="68">
                    <a:moveTo>
                      <a:pt x="289" y="63"/>
                    </a:moveTo>
                    <a:lnTo>
                      <a:pt x="296" y="61"/>
                    </a:lnTo>
                    <a:lnTo>
                      <a:pt x="287" y="47"/>
                    </a:lnTo>
                    <a:lnTo>
                      <a:pt x="276" y="33"/>
                    </a:lnTo>
                    <a:lnTo>
                      <a:pt x="261" y="23"/>
                    </a:lnTo>
                    <a:lnTo>
                      <a:pt x="245" y="13"/>
                    </a:lnTo>
                    <a:lnTo>
                      <a:pt x="227" y="8"/>
                    </a:lnTo>
                    <a:lnTo>
                      <a:pt x="208" y="3"/>
                    </a:lnTo>
                    <a:lnTo>
                      <a:pt x="188" y="0"/>
                    </a:lnTo>
                    <a:lnTo>
                      <a:pt x="168" y="0"/>
                    </a:lnTo>
                    <a:lnTo>
                      <a:pt x="147" y="1"/>
                    </a:lnTo>
                    <a:lnTo>
                      <a:pt x="124" y="4"/>
                    </a:lnTo>
                    <a:lnTo>
                      <a:pt x="103" y="9"/>
                    </a:lnTo>
                    <a:lnTo>
                      <a:pt x="81" y="15"/>
                    </a:lnTo>
                    <a:lnTo>
                      <a:pt x="58" y="24"/>
                    </a:lnTo>
                    <a:lnTo>
                      <a:pt x="37" y="35"/>
                    </a:lnTo>
                    <a:lnTo>
                      <a:pt x="18" y="48"/>
                    </a:lnTo>
                    <a:lnTo>
                      <a:pt x="0" y="61"/>
                    </a:lnTo>
                    <a:lnTo>
                      <a:pt x="4" y="68"/>
                    </a:lnTo>
                    <a:lnTo>
                      <a:pt x="22" y="54"/>
                    </a:lnTo>
                    <a:lnTo>
                      <a:pt x="41" y="40"/>
                    </a:lnTo>
                    <a:lnTo>
                      <a:pt x="62" y="31"/>
                    </a:lnTo>
                    <a:lnTo>
                      <a:pt x="83" y="23"/>
                    </a:lnTo>
                    <a:lnTo>
                      <a:pt x="104" y="15"/>
                    </a:lnTo>
                    <a:lnTo>
                      <a:pt x="125" y="10"/>
                    </a:lnTo>
                    <a:lnTo>
                      <a:pt x="147" y="9"/>
                    </a:lnTo>
                    <a:lnTo>
                      <a:pt x="168" y="6"/>
                    </a:lnTo>
                    <a:lnTo>
                      <a:pt x="188" y="8"/>
                    </a:lnTo>
                    <a:lnTo>
                      <a:pt x="207" y="10"/>
                    </a:lnTo>
                    <a:lnTo>
                      <a:pt x="226" y="14"/>
                    </a:lnTo>
                    <a:lnTo>
                      <a:pt x="243" y="21"/>
                    </a:lnTo>
                    <a:lnTo>
                      <a:pt x="257" y="29"/>
                    </a:lnTo>
                    <a:lnTo>
                      <a:pt x="271" y="39"/>
                    </a:lnTo>
                    <a:lnTo>
                      <a:pt x="281" y="51"/>
                    </a:lnTo>
                    <a:lnTo>
                      <a:pt x="289" y="64"/>
                    </a:lnTo>
                    <a:lnTo>
                      <a:pt x="296" y="63"/>
                    </a:lnTo>
                    <a:lnTo>
                      <a:pt x="289" y="64"/>
                    </a:lnTo>
                    <a:lnTo>
                      <a:pt x="291" y="66"/>
                    </a:lnTo>
                    <a:lnTo>
                      <a:pt x="294" y="66"/>
                    </a:lnTo>
                    <a:lnTo>
                      <a:pt x="296" y="64"/>
                    </a:lnTo>
                    <a:lnTo>
                      <a:pt x="296" y="61"/>
                    </a:lnTo>
                    <a:lnTo>
                      <a:pt x="289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5" name="Freeform 2809">
                <a:extLst>
                  <a:ext uri="{FF2B5EF4-FFF2-40B4-BE49-F238E27FC236}">
                    <a16:creationId xmlns:a16="http://schemas.microsoft.com/office/drawing/2014/main" id="{DAA1FE9D-142F-4627-B27C-DFA55EC0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746"/>
                <a:ext cx="82" cy="109"/>
              </a:xfrm>
              <a:custGeom>
                <a:avLst/>
                <a:gdLst>
                  <a:gd name="T0" fmla="*/ 192 w 246"/>
                  <a:gd name="T1" fmla="*/ 325 h 328"/>
                  <a:gd name="T2" fmla="*/ 202 w 246"/>
                  <a:gd name="T3" fmla="*/ 314 h 328"/>
                  <a:gd name="T4" fmla="*/ 211 w 246"/>
                  <a:gd name="T5" fmla="*/ 298 h 328"/>
                  <a:gd name="T6" fmla="*/ 222 w 246"/>
                  <a:gd name="T7" fmla="*/ 276 h 328"/>
                  <a:gd name="T8" fmla="*/ 231 w 246"/>
                  <a:gd name="T9" fmla="*/ 249 h 328"/>
                  <a:gd name="T10" fmla="*/ 238 w 246"/>
                  <a:gd name="T11" fmla="*/ 219 h 328"/>
                  <a:gd name="T12" fmla="*/ 243 w 246"/>
                  <a:gd name="T13" fmla="*/ 187 h 328"/>
                  <a:gd name="T14" fmla="*/ 246 w 246"/>
                  <a:gd name="T15" fmla="*/ 154 h 328"/>
                  <a:gd name="T16" fmla="*/ 246 w 246"/>
                  <a:gd name="T17" fmla="*/ 123 h 328"/>
                  <a:gd name="T18" fmla="*/ 240 w 246"/>
                  <a:gd name="T19" fmla="*/ 91 h 328"/>
                  <a:gd name="T20" fmla="*/ 232 w 246"/>
                  <a:gd name="T21" fmla="*/ 63 h 328"/>
                  <a:gd name="T22" fmla="*/ 218 w 246"/>
                  <a:gd name="T23" fmla="*/ 40 h 328"/>
                  <a:gd name="T24" fmla="*/ 198 w 246"/>
                  <a:gd name="T25" fmla="*/ 19 h 328"/>
                  <a:gd name="T26" fmla="*/ 174 w 246"/>
                  <a:gd name="T27" fmla="*/ 6 h 328"/>
                  <a:gd name="T28" fmla="*/ 141 w 246"/>
                  <a:gd name="T29" fmla="*/ 0 h 328"/>
                  <a:gd name="T30" fmla="*/ 102 w 246"/>
                  <a:gd name="T31" fmla="*/ 3 h 328"/>
                  <a:gd name="T32" fmla="*/ 55 w 246"/>
                  <a:gd name="T33" fmla="*/ 14 h 328"/>
                  <a:gd name="T34" fmla="*/ 43 w 246"/>
                  <a:gd name="T35" fmla="*/ 23 h 328"/>
                  <a:gd name="T36" fmla="*/ 31 w 246"/>
                  <a:gd name="T37" fmla="*/ 32 h 328"/>
                  <a:gd name="T38" fmla="*/ 22 w 246"/>
                  <a:gd name="T39" fmla="*/ 41 h 328"/>
                  <a:gd name="T40" fmla="*/ 15 w 246"/>
                  <a:gd name="T41" fmla="*/ 52 h 328"/>
                  <a:gd name="T42" fmla="*/ 9 w 246"/>
                  <a:gd name="T43" fmla="*/ 62 h 328"/>
                  <a:gd name="T44" fmla="*/ 4 w 246"/>
                  <a:gd name="T45" fmla="*/ 73 h 328"/>
                  <a:gd name="T46" fmla="*/ 1 w 246"/>
                  <a:gd name="T47" fmla="*/ 83 h 328"/>
                  <a:gd name="T48" fmla="*/ 0 w 246"/>
                  <a:gd name="T49" fmla="*/ 93 h 328"/>
                  <a:gd name="T50" fmla="*/ 0 w 246"/>
                  <a:gd name="T51" fmla="*/ 104 h 328"/>
                  <a:gd name="T52" fmla="*/ 1 w 246"/>
                  <a:gd name="T53" fmla="*/ 114 h 328"/>
                  <a:gd name="T54" fmla="*/ 4 w 246"/>
                  <a:gd name="T55" fmla="*/ 124 h 328"/>
                  <a:gd name="T56" fmla="*/ 9 w 246"/>
                  <a:gd name="T57" fmla="*/ 133 h 328"/>
                  <a:gd name="T58" fmla="*/ 16 w 246"/>
                  <a:gd name="T59" fmla="*/ 142 h 328"/>
                  <a:gd name="T60" fmla="*/ 24 w 246"/>
                  <a:gd name="T61" fmla="*/ 148 h 328"/>
                  <a:gd name="T62" fmla="*/ 32 w 246"/>
                  <a:gd name="T63" fmla="*/ 155 h 328"/>
                  <a:gd name="T64" fmla="*/ 45 w 246"/>
                  <a:gd name="T65" fmla="*/ 161 h 328"/>
                  <a:gd name="T66" fmla="*/ 55 w 246"/>
                  <a:gd name="T67" fmla="*/ 169 h 328"/>
                  <a:gd name="T68" fmla="*/ 65 w 246"/>
                  <a:gd name="T69" fmla="*/ 178 h 328"/>
                  <a:gd name="T70" fmla="*/ 75 w 246"/>
                  <a:gd name="T71" fmla="*/ 190 h 328"/>
                  <a:gd name="T72" fmla="*/ 84 w 246"/>
                  <a:gd name="T73" fmla="*/ 203 h 328"/>
                  <a:gd name="T74" fmla="*/ 92 w 246"/>
                  <a:gd name="T75" fmla="*/ 219 h 328"/>
                  <a:gd name="T76" fmla="*/ 101 w 246"/>
                  <a:gd name="T77" fmla="*/ 234 h 328"/>
                  <a:gd name="T78" fmla="*/ 108 w 246"/>
                  <a:gd name="T79" fmla="*/ 249 h 328"/>
                  <a:gd name="T80" fmla="*/ 115 w 246"/>
                  <a:gd name="T81" fmla="*/ 265 h 328"/>
                  <a:gd name="T82" fmla="*/ 123 w 246"/>
                  <a:gd name="T83" fmla="*/ 280 h 328"/>
                  <a:gd name="T84" fmla="*/ 132 w 246"/>
                  <a:gd name="T85" fmla="*/ 293 h 328"/>
                  <a:gd name="T86" fmla="*/ 140 w 246"/>
                  <a:gd name="T87" fmla="*/ 305 h 328"/>
                  <a:gd name="T88" fmla="*/ 149 w 246"/>
                  <a:gd name="T89" fmla="*/ 316 h 328"/>
                  <a:gd name="T90" fmla="*/ 158 w 246"/>
                  <a:gd name="T91" fmla="*/ 322 h 328"/>
                  <a:gd name="T92" fmla="*/ 168 w 246"/>
                  <a:gd name="T93" fmla="*/ 327 h 328"/>
                  <a:gd name="T94" fmla="*/ 179 w 246"/>
                  <a:gd name="T95" fmla="*/ 328 h 328"/>
                  <a:gd name="T96" fmla="*/ 192 w 246"/>
                  <a:gd name="T97" fmla="*/ 32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6" h="328">
                    <a:moveTo>
                      <a:pt x="192" y="325"/>
                    </a:moveTo>
                    <a:lnTo>
                      <a:pt x="202" y="314"/>
                    </a:lnTo>
                    <a:lnTo>
                      <a:pt x="211" y="298"/>
                    </a:lnTo>
                    <a:lnTo>
                      <a:pt x="222" y="276"/>
                    </a:lnTo>
                    <a:lnTo>
                      <a:pt x="231" y="249"/>
                    </a:lnTo>
                    <a:lnTo>
                      <a:pt x="238" y="219"/>
                    </a:lnTo>
                    <a:lnTo>
                      <a:pt x="243" y="187"/>
                    </a:lnTo>
                    <a:lnTo>
                      <a:pt x="246" y="154"/>
                    </a:lnTo>
                    <a:lnTo>
                      <a:pt x="246" y="123"/>
                    </a:lnTo>
                    <a:lnTo>
                      <a:pt x="240" y="91"/>
                    </a:lnTo>
                    <a:lnTo>
                      <a:pt x="232" y="63"/>
                    </a:lnTo>
                    <a:lnTo>
                      <a:pt x="218" y="40"/>
                    </a:lnTo>
                    <a:lnTo>
                      <a:pt x="198" y="19"/>
                    </a:lnTo>
                    <a:lnTo>
                      <a:pt x="174" y="6"/>
                    </a:lnTo>
                    <a:lnTo>
                      <a:pt x="141" y="0"/>
                    </a:lnTo>
                    <a:lnTo>
                      <a:pt x="102" y="3"/>
                    </a:lnTo>
                    <a:lnTo>
                      <a:pt x="55" y="14"/>
                    </a:lnTo>
                    <a:lnTo>
                      <a:pt x="43" y="23"/>
                    </a:lnTo>
                    <a:lnTo>
                      <a:pt x="31" y="32"/>
                    </a:lnTo>
                    <a:lnTo>
                      <a:pt x="22" y="41"/>
                    </a:lnTo>
                    <a:lnTo>
                      <a:pt x="15" y="52"/>
                    </a:lnTo>
                    <a:lnTo>
                      <a:pt x="9" y="62"/>
                    </a:lnTo>
                    <a:lnTo>
                      <a:pt x="4" y="73"/>
                    </a:lnTo>
                    <a:lnTo>
                      <a:pt x="1" y="83"/>
                    </a:lnTo>
                    <a:lnTo>
                      <a:pt x="0" y="93"/>
                    </a:lnTo>
                    <a:lnTo>
                      <a:pt x="0" y="104"/>
                    </a:lnTo>
                    <a:lnTo>
                      <a:pt x="1" y="114"/>
                    </a:lnTo>
                    <a:lnTo>
                      <a:pt x="4" y="124"/>
                    </a:lnTo>
                    <a:lnTo>
                      <a:pt x="9" y="133"/>
                    </a:lnTo>
                    <a:lnTo>
                      <a:pt x="16" y="142"/>
                    </a:lnTo>
                    <a:lnTo>
                      <a:pt x="24" y="148"/>
                    </a:lnTo>
                    <a:lnTo>
                      <a:pt x="32" y="155"/>
                    </a:lnTo>
                    <a:lnTo>
                      <a:pt x="45" y="161"/>
                    </a:lnTo>
                    <a:lnTo>
                      <a:pt x="55" y="169"/>
                    </a:lnTo>
                    <a:lnTo>
                      <a:pt x="65" y="178"/>
                    </a:lnTo>
                    <a:lnTo>
                      <a:pt x="75" y="190"/>
                    </a:lnTo>
                    <a:lnTo>
                      <a:pt x="84" y="203"/>
                    </a:lnTo>
                    <a:lnTo>
                      <a:pt x="92" y="219"/>
                    </a:lnTo>
                    <a:lnTo>
                      <a:pt x="101" y="234"/>
                    </a:lnTo>
                    <a:lnTo>
                      <a:pt x="108" y="249"/>
                    </a:lnTo>
                    <a:lnTo>
                      <a:pt x="115" y="265"/>
                    </a:lnTo>
                    <a:lnTo>
                      <a:pt x="123" y="280"/>
                    </a:lnTo>
                    <a:lnTo>
                      <a:pt x="132" y="293"/>
                    </a:lnTo>
                    <a:lnTo>
                      <a:pt x="140" y="305"/>
                    </a:lnTo>
                    <a:lnTo>
                      <a:pt x="149" y="316"/>
                    </a:lnTo>
                    <a:lnTo>
                      <a:pt x="158" y="322"/>
                    </a:lnTo>
                    <a:lnTo>
                      <a:pt x="168" y="327"/>
                    </a:lnTo>
                    <a:lnTo>
                      <a:pt x="179" y="328"/>
                    </a:lnTo>
                    <a:lnTo>
                      <a:pt x="192" y="32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6" name="Freeform 2810">
                <a:extLst>
                  <a:ext uri="{FF2B5EF4-FFF2-40B4-BE49-F238E27FC236}">
                    <a16:creationId xmlns:a16="http://schemas.microsoft.com/office/drawing/2014/main" id="{73FDE6BC-5214-496B-A612-84945A42F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745"/>
                <a:ext cx="66" cy="110"/>
              </a:xfrm>
              <a:custGeom>
                <a:avLst/>
                <a:gdLst>
                  <a:gd name="T0" fmla="*/ 5 w 198"/>
                  <a:gd name="T1" fmla="*/ 20 h 331"/>
                  <a:gd name="T2" fmla="*/ 5 w 198"/>
                  <a:gd name="T3" fmla="*/ 21 h 331"/>
                  <a:gd name="T4" fmla="*/ 51 w 198"/>
                  <a:gd name="T5" fmla="*/ 8 h 331"/>
                  <a:gd name="T6" fmla="*/ 89 w 198"/>
                  <a:gd name="T7" fmla="*/ 7 h 331"/>
                  <a:gd name="T8" fmla="*/ 121 w 198"/>
                  <a:gd name="T9" fmla="*/ 12 h 331"/>
                  <a:gd name="T10" fmla="*/ 145 w 198"/>
                  <a:gd name="T11" fmla="*/ 25 h 331"/>
                  <a:gd name="T12" fmla="*/ 163 w 198"/>
                  <a:gd name="T13" fmla="*/ 44 h 331"/>
                  <a:gd name="T14" fmla="*/ 177 w 198"/>
                  <a:gd name="T15" fmla="*/ 67 h 331"/>
                  <a:gd name="T16" fmla="*/ 185 w 198"/>
                  <a:gd name="T17" fmla="*/ 95 h 331"/>
                  <a:gd name="T18" fmla="*/ 190 w 198"/>
                  <a:gd name="T19" fmla="*/ 126 h 331"/>
                  <a:gd name="T20" fmla="*/ 190 w 198"/>
                  <a:gd name="T21" fmla="*/ 157 h 331"/>
                  <a:gd name="T22" fmla="*/ 188 w 198"/>
                  <a:gd name="T23" fmla="*/ 190 h 331"/>
                  <a:gd name="T24" fmla="*/ 182 w 198"/>
                  <a:gd name="T25" fmla="*/ 221 h 331"/>
                  <a:gd name="T26" fmla="*/ 176 w 198"/>
                  <a:gd name="T27" fmla="*/ 251 h 331"/>
                  <a:gd name="T28" fmla="*/ 167 w 198"/>
                  <a:gd name="T29" fmla="*/ 277 h 331"/>
                  <a:gd name="T30" fmla="*/ 157 w 198"/>
                  <a:gd name="T31" fmla="*/ 300 h 331"/>
                  <a:gd name="T32" fmla="*/ 148 w 198"/>
                  <a:gd name="T33" fmla="*/ 315 h 331"/>
                  <a:gd name="T34" fmla="*/ 137 w 198"/>
                  <a:gd name="T35" fmla="*/ 325 h 331"/>
                  <a:gd name="T36" fmla="*/ 142 w 198"/>
                  <a:gd name="T37" fmla="*/ 331 h 331"/>
                  <a:gd name="T38" fmla="*/ 153 w 198"/>
                  <a:gd name="T39" fmla="*/ 320 h 331"/>
                  <a:gd name="T40" fmla="*/ 163 w 198"/>
                  <a:gd name="T41" fmla="*/ 303 h 331"/>
                  <a:gd name="T42" fmla="*/ 174 w 198"/>
                  <a:gd name="T43" fmla="*/ 279 h 331"/>
                  <a:gd name="T44" fmla="*/ 182 w 198"/>
                  <a:gd name="T45" fmla="*/ 253 h 331"/>
                  <a:gd name="T46" fmla="*/ 189 w 198"/>
                  <a:gd name="T47" fmla="*/ 223 h 331"/>
                  <a:gd name="T48" fmla="*/ 196 w 198"/>
                  <a:gd name="T49" fmla="*/ 191 h 331"/>
                  <a:gd name="T50" fmla="*/ 198 w 198"/>
                  <a:gd name="T51" fmla="*/ 157 h 331"/>
                  <a:gd name="T52" fmla="*/ 198 w 198"/>
                  <a:gd name="T53" fmla="*/ 126 h 331"/>
                  <a:gd name="T54" fmla="*/ 192 w 198"/>
                  <a:gd name="T55" fmla="*/ 94 h 331"/>
                  <a:gd name="T56" fmla="*/ 183 w 198"/>
                  <a:gd name="T57" fmla="*/ 65 h 331"/>
                  <a:gd name="T58" fmla="*/ 170 w 198"/>
                  <a:gd name="T59" fmla="*/ 41 h 331"/>
                  <a:gd name="T60" fmla="*/ 150 w 198"/>
                  <a:gd name="T61" fmla="*/ 19 h 331"/>
                  <a:gd name="T62" fmla="*/ 124 w 198"/>
                  <a:gd name="T63" fmla="*/ 7 h 331"/>
                  <a:gd name="T64" fmla="*/ 89 w 198"/>
                  <a:gd name="T65" fmla="*/ 0 h 331"/>
                  <a:gd name="T66" fmla="*/ 50 w 198"/>
                  <a:gd name="T67" fmla="*/ 2 h 331"/>
                  <a:gd name="T68" fmla="*/ 2 w 198"/>
                  <a:gd name="T69" fmla="*/ 14 h 331"/>
                  <a:gd name="T70" fmla="*/ 1 w 198"/>
                  <a:gd name="T71" fmla="*/ 15 h 331"/>
                  <a:gd name="T72" fmla="*/ 2 w 198"/>
                  <a:gd name="T73" fmla="*/ 14 h 331"/>
                  <a:gd name="T74" fmla="*/ 0 w 198"/>
                  <a:gd name="T75" fmla="*/ 16 h 331"/>
                  <a:gd name="T76" fmla="*/ 1 w 198"/>
                  <a:gd name="T77" fmla="*/ 18 h 331"/>
                  <a:gd name="T78" fmla="*/ 2 w 198"/>
                  <a:gd name="T79" fmla="*/ 21 h 331"/>
                  <a:gd name="T80" fmla="*/ 5 w 198"/>
                  <a:gd name="T81" fmla="*/ 21 h 331"/>
                  <a:gd name="T82" fmla="*/ 5 w 198"/>
                  <a:gd name="T83" fmla="*/ 2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331">
                    <a:moveTo>
                      <a:pt x="5" y="20"/>
                    </a:moveTo>
                    <a:lnTo>
                      <a:pt x="5" y="21"/>
                    </a:lnTo>
                    <a:lnTo>
                      <a:pt x="51" y="8"/>
                    </a:lnTo>
                    <a:lnTo>
                      <a:pt x="89" y="7"/>
                    </a:lnTo>
                    <a:lnTo>
                      <a:pt x="121" y="12"/>
                    </a:lnTo>
                    <a:lnTo>
                      <a:pt x="145" y="25"/>
                    </a:lnTo>
                    <a:lnTo>
                      <a:pt x="163" y="44"/>
                    </a:lnTo>
                    <a:lnTo>
                      <a:pt x="177" y="67"/>
                    </a:lnTo>
                    <a:lnTo>
                      <a:pt x="185" y="95"/>
                    </a:lnTo>
                    <a:lnTo>
                      <a:pt x="190" y="126"/>
                    </a:lnTo>
                    <a:lnTo>
                      <a:pt x="190" y="157"/>
                    </a:lnTo>
                    <a:lnTo>
                      <a:pt x="188" y="190"/>
                    </a:lnTo>
                    <a:lnTo>
                      <a:pt x="182" y="221"/>
                    </a:lnTo>
                    <a:lnTo>
                      <a:pt x="176" y="251"/>
                    </a:lnTo>
                    <a:lnTo>
                      <a:pt x="167" y="277"/>
                    </a:lnTo>
                    <a:lnTo>
                      <a:pt x="157" y="300"/>
                    </a:lnTo>
                    <a:lnTo>
                      <a:pt x="148" y="315"/>
                    </a:lnTo>
                    <a:lnTo>
                      <a:pt x="137" y="325"/>
                    </a:lnTo>
                    <a:lnTo>
                      <a:pt x="142" y="331"/>
                    </a:lnTo>
                    <a:lnTo>
                      <a:pt x="153" y="320"/>
                    </a:lnTo>
                    <a:lnTo>
                      <a:pt x="163" y="303"/>
                    </a:lnTo>
                    <a:lnTo>
                      <a:pt x="174" y="279"/>
                    </a:lnTo>
                    <a:lnTo>
                      <a:pt x="182" y="253"/>
                    </a:lnTo>
                    <a:lnTo>
                      <a:pt x="189" y="223"/>
                    </a:lnTo>
                    <a:lnTo>
                      <a:pt x="196" y="191"/>
                    </a:lnTo>
                    <a:lnTo>
                      <a:pt x="198" y="157"/>
                    </a:lnTo>
                    <a:lnTo>
                      <a:pt x="198" y="126"/>
                    </a:lnTo>
                    <a:lnTo>
                      <a:pt x="192" y="94"/>
                    </a:lnTo>
                    <a:lnTo>
                      <a:pt x="183" y="65"/>
                    </a:lnTo>
                    <a:lnTo>
                      <a:pt x="170" y="41"/>
                    </a:lnTo>
                    <a:lnTo>
                      <a:pt x="150" y="19"/>
                    </a:lnTo>
                    <a:lnTo>
                      <a:pt x="124" y="7"/>
                    </a:lnTo>
                    <a:lnTo>
                      <a:pt x="89" y="0"/>
                    </a:lnTo>
                    <a:lnTo>
                      <a:pt x="50" y="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7" name="Freeform 2811">
                <a:extLst>
                  <a:ext uri="{FF2B5EF4-FFF2-40B4-BE49-F238E27FC236}">
                    <a16:creationId xmlns:a16="http://schemas.microsoft.com/office/drawing/2014/main" id="{5E98B297-7072-4C08-9A8B-73017BD7B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750"/>
                <a:ext cx="20" cy="51"/>
              </a:xfrm>
              <a:custGeom>
                <a:avLst/>
                <a:gdLst>
                  <a:gd name="T0" fmla="*/ 49 w 60"/>
                  <a:gd name="T1" fmla="*/ 147 h 152"/>
                  <a:gd name="T2" fmla="*/ 49 w 60"/>
                  <a:gd name="T3" fmla="*/ 146 h 152"/>
                  <a:gd name="T4" fmla="*/ 38 w 60"/>
                  <a:gd name="T5" fmla="*/ 140 h 152"/>
                  <a:gd name="T6" fmla="*/ 30 w 60"/>
                  <a:gd name="T7" fmla="*/ 134 h 152"/>
                  <a:gd name="T8" fmla="*/ 22 w 60"/>
                  <a:gd name="T9" fmla="*/ 128 h 152"/>
                  <a:gd name="T10" fmla="*/ 15 w 60"/>
                  <a:gd name="T11" fmla="*/ 119 h 152"/>
                  <a:gd name="T12" fmla="*/ 11 w 60"/>
                  <a:gd name="T13" fmla="*/ 111 h 152"/>
                  <a:gd name="T14" fmla="*/ 9 w 60"/>
                  <a:gd name="T15" fmla="*/ 101 h 152"/>
                  <a:gd name="T16" fmla="*/ 7 w 60"/>
                  <a:gd name="T17" fmla="*/ 92 h 152"/>
                  <a:gd name="T18" fmla="*/ 7 w 60"/>
                  <a:gd name="T19" fmla="*/ 82 h 152"/>
                  <a:gd name="T20" fmla="*/ 9 w 60"/>
                  <a:gd name="T21" fmla="*/ 72 h 152"/>
                  <a:gd name="T22" fmla="*/ 11 w 60"/>
                  <a:gd name="T23" fmla="*/ 63 h 152"/>
                  <a:gd name="T24" fmla="*/ 15 w 60"/>
                  <a:gd name="T25" fmla="*/ 51 h 152"/>
                  <a:gd name="T26" fmla="*/ 21 w 60"/>
                  <a:gd name="T27" fmla="*/ 41 h 152"/>
                  <a:gd name="T28" fmla="*/ 30 w 60"/>
                  <a:gd name="T29" fmla="*/ 31 h 152"/>
                  <a:gd name="T30" fmla="*/ 37 w 60"/>
                  <a:gd name="T31" fmla="*/ 22 h 152"/>
                  <a:gd name="T32" fmla="*/ 48 w 60"/>
                  <a:gd name="T33" fmla="*/ 14 h 152"/>
                  <a:gd name="T34" fmla="*/ 60 w 60"/>
                  <a:gd name="T35" fmla="*/ 5 h 152"/>
                  <a:gd name="T36" fmla="*/ 56 w 60"/>
                  <a:gd name="T37" fmla="*/ 0 h 152"/>
                  <a:gd name="T38" fmla="*/ 43 w 60"/>
                  <a:gd name="T39" fmla="*/ 8 h 152"/>
                  <a:gd name="T40" fmla="*/ 33 w 60"/>
                  <a:gd name="T41" fmla="*/ 17 h 152"/>
                  <a:gd name="T42" fmla="*/ 23 w 60"/>
                  <a:gd name="T43" fmla="*/ 27 h 152"/>
                  <a:gd name="T44" fmla="*/ 15 w 60"/>
                  <a:gd name="T45" fmla="*/ 38 h 152"/>
                  <a:gd name="T46" fmla="*/ 10 w 60"/>
                  <a:gd name="T47" fmla="*/ 48 h 152"/>
                  <a:gd name="T48" fmla="*/ 4 w 60"/>
                  <a:gd name="T49" fmla="*/ 59 h 152"/>
                  <a:gd name="T50" fmla="*/ 1 w 60"/>
                  <a:gd name="T51" fmla="*/ 70 h 152"/>
                  <a:gd name="T52" fmla="*/ 0 w 60"/>
                  <a:gd name="T53" fmla="*/ 82 h 152"/>
                  <a:gd name="T54" fmla="*/ 0 w 60"/>
                  <a:gd name="T55" fmla="*/ 92 h 152"/>
                  <a:gd name="T56" fmla="*/ 1 w 60"/>
                  <a:gd name="T57" fmla="*/ 102 h 152"/>
                  <a:gd name="T58" fmla="*/ 4 w 60"/>
                  <a:gd name="T59" fmla="*/ 113 h 152"/>
                  <a:gd name="T60" fmla="*/ 10 w 60"/>
                  <a:gd name="T61" fmla="*/ 123 h 152"/>
                  <a:gd name="T62" fmla="*/ 16 w 60"/>
                  <a:gd name="T63" fmla="*/ 132 h 152"/>
                  <a:gd name="T64" fmla="*/ 25 w 60"/>
                  <a:gd name="T65" fmla="*/ 140 h 152"/>
                  <a:gd name="T66" fmla="*/ 34 w 60"/>
                  <a:gd name="T67" fmla="*/ 147 h 152"/>
                  <a:gd name="T68" fmla="*/ 47 w 60"/>
                  <a:gd name="T69" fmla="*/ 152 h 152"/>
                  <a:gd name="T70" fmla="*/ 47 w 60"/>
                  <a:gd name="T71" fmla="*/ 152 h 152"/>
                  <a:gd name="T72" fmla="*/ 47 w 60"/>
                  <a:gd name="T73" fmla="*/ 152 h 152"/>
                  <a:gd name="T74" fmla="*/ 49 w 60"/>
                  <a:gd name="T75" fmla="*/ 152 h 152"/>
                  <a:gd name="T76" fmla="*/ 51 w 60"/>
                  <a:gd name="T77" fmla="*/ 150 h 152"/>
                  <a:gd name="T78" fmla="*/ 51 w 60"/>
                  <a:gd name="T79" fmla="*/ 148 h 152"/>
                  <a:gd name="T80" fmla="*/ 49 w 60"/>
                  <a:gd name="T81" fmla="*/ 146 h 152"/>
                  <a:gd name="T82" fmla="*/ 49 w 60"/>
                  <a:gd name="T83" fmla="*/ 14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52">
                    <a:moveTo>
                      <a:pt x="49" y="147"/>
                    </a:moveTo>
                    <a:lnTo>
                      <a:pt x="49" y="146"/>
                    </a:lnTo>
                    <a:lnTo>
                      <a:pt x="38" y="140"/>
                    </a:lnTo>
                    <a:lnTo>
                      <a:pt x="30" y="134"/>
                    </a:lnTo>
                    <a:lnTo>
                      <a:pt x="22" y="128"/>
                    </a:lnTo>
                    <a:lnTo>
                      <a:pt x="15" y="119"/>
                    </a:lnTo>
                    <a:lnTo>
                      <a:pt x="11" y="111"/>
                    </a:lnTo>
                    <a:lnTo>
                      <a:pt x="9" y="101"/>
                    </a:lnTo>
                    <a:lnTo>
                      <a:pt x="7" y="92"/>
                    </a:lnTo>
                    <a:lnTo>
                      <a:pt x="7" y="82"/>
                    </a:lnTo>
                    <a:lnTo>
                      <a:pt x="9" y="72"/>
                    </a:lnTo>
                    <a:lnTo>
                      <a:pt x="11" y="63"/>
                    </a:lnTo>
                    <a:lnTo>
                      <a:pt x="15" y="51"/>
                    </a:lnTo>
                    <a:lnTo>
                      <a:pt x="21" y="41"/>
                    </a:lnTo>
                    <a:lnTo>
                      <a:pt x="30" y="31"/>
                    </a:lnTo>
                    <a:lnTo>
                      <a:pt x="37" y="22"/>
                    </a:lnTo>
                    <a:lnTo>
                      <a:pt x="48" y="14"/>
                    </a:lnTo>
                    <a:lnTo>
                      <a:pt x="60" y="5"/>
                    </a:lnTo>
                    <a:lnTo>
                      <a:pt x="56" y="0"/>
                    </a:lnTo>
                    <a:lnTo>
                      <a:pt x="43" y="8"/>
                    </a:lnTo>
                    <a:lnTo>
                      <a:pt x="33" y="17"/>
                    </a:lnTo>
                    <a:lnTo>
                      <a:pt x="23" y="27"/>
                    </a:lnTo>
                    <a:lnTo>
                      <a:pt x="15" y="38"/>
                    </a:lnTo>
                    <a:lnTo>
                      <a:pt x="10" y="48"/>
                    </a:lnTo>
                    <a:lnTo>
                      <a:pt x="4" y="59"/>
                    </a:lnTo>
                    <a:lnTo>
                      <a:pt x="1" y="70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1" y="102"/>
                    </a:lnTo>
                    <a:lnTo>
                      <a:pt x="4" y="113"/>
                    </a:lnTo>
                    <a:lnTo>
                      <a:pt x="10" y="123"/>
                    </a:lnTo>
                    <a:lnTo>
                      <a:pt x="16" y="132"/>
                    </a:lnTo>
                    <a:lnTo>
                      <a:pt x="25" y="140"/>
                    </a:lnTo>
                    <a:lnTo>
                      <a:pt x="34" y="147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9" y="152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49" y="146"/>
                    </a:lnTo>
                    <a:lnTo>
                      <a:pt x="49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8" name="Freeform 2812">
                <a:extLst>
                  <a:ext uri="{FF2B5EF4-FFF2-40B4-BE49-F238E27FC236}">
                    <a16:creationId xmlns:a16="http://schemas.microsoft.com/office/drawing/2014/main" id="{690DA244-828A-475E-B70C-3936E66E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99"/>
                <a:ext cx="50" cy="57"/>
              </a:xfrm>
              <a:custGeom>
                <a:avLst/>
                <a:gdLst>
                  <a:gd name="T0" fmla="*/ 146 w 152"/>
                  <a:gd name="T1" fmla="*/ 164 h 173"/>
                  <a:gd name="T2" fmla="*/ 148 w 152"/>
                  <a:gd name="T3" fmla="*/ 163 h 173"/>
                  <a:gd name="T4" fmla="*/ 136 w 152"/>
                  <a:gd name="T5" fmla="*/ 167 h 173"/>
                  <a:gd name="T6" fmla="*/ 126 w 152"/>
                  <a:gd name="T7" fmla="*/ 166 h 173"/>
                  <a:gd name="T8" fmla="*/ 117 w 152"/>
                  <a:gd name="T9" fmla="*/ 161 h 173"/>
                  <a:gd name="T10" fmla="*/ 108 w 152"/>
                  <a:gd name="T11" fmla="*/ 154 h 173"/>
                  <a:gd name="T12" fmla="*/ 100 w 152"/>
                  <a:gd name="T13" fmla="*/ 144 h 173"/>
                  <a:gd name="T14" fmla="*/ 92 w 152"/>
                  <a:gd name="T15" fmla="*/ 133 h 173"/>
                  <a:gd name="T16" fmla="*/ 84 w 152"/>
                  <a:gd name="T17" fmla="*/ 120 h 173"/>
                  <a:gd name="T18" fmla="*/ 76 w 152"/>
                  <a:gd name="T19" fmla="*/ 105 h 173"/>
                  <a:gd name="T20" fmla="*/ 69 w 152"/>
                  <a:gd name="T21" fmla="*/ 89 h 173"/>
                  <a:gd name="T22" fmla="*/ 61 w 152"/>
                  <a:gd name="T23" fmla="*/ 74 h 173"/>
                  <a:gd name="T24" fmla="*/ 52 w 152"/>
                  <a:gd name="T25" fmla="*/ 59 h 173"/>
                  <a:gd name="T26" fmla="*/ 44 w 152"/>
                  <a:gd name="T27" fmla="*/ 43 h 173"/>
                  <a:gd name="T28" fmla="*/ 35 w 152"/>
                  <a:gd name="T29" fmla="*/ 30 h 173"/>
                  <a:gd name="T30" fmla="*/ 25 w 152"/>
                  <a:gd name="T31" fmla="*/ 17 h 173"/>
                  <a:gd name="T32" fmla="*/ 15 w 152"/>
                  <a:gd name="T33" fmla="*/ 7 h 173"/>
                  <a:gd name="T34" fmla="*/ 3 w 152"/>
                  <a:gd name="T35" fmla="*/ 0 h 173"/>
                  <a:gd name="T36" fmla="*/ 0 w 152"/>
                  <a:gd name="T37" fmla="*/ 5 h 173"/>
                  <a:gd name="T38" fmla="*/ 11 w 152"/>
                  <a:gd name="T39" fmla="*/ 13 h 173"/>
                  <a:gd name="T40" fmla="*/ 20 w 152"/>
                  <a:gd name="T41" fmla="*/ 22 h 173"/>
                  <a:gd name="T42" fmla="*/ 30 w 152"/>
                  <a:gd name="T43" fmla="*/ 34 h 173"/>
                  <a:gd name="T44" fmla="*/ 39 w 152"/>
                  <a:gd name="T45" fmla="*/ 47 h 173"/>
                  <a:gd name="T46" fmla="*/ 47 w 152"/>
                  <a:gd name="T47" fmla="*/ 61 h 173"/>
                  <a:gd name="T48" fmla="*/ 55 w 152"/>
                  <a:gd name="T49" fmla="*/ 77 h 173"/>
                  <a:gd name="T50" fmla="*/ 62 w 152"/>
                  <a:gd name="T51" fmla="*/ 93 h 173"/>
                  <a:gd name="T52" fmla="*/ 70 w 152"/>
                  <a:gd name="T53" fmla="*/ 108 h 173"/>
                  <a:gd name="T54" fmla="*/ 78 w 152"/>
                  <a:gd name="T55" fmla="*/ 123 h 173"/>
                  <a:gd name="T56" fmla="*/ 86 w 152"/>
                  <a:gd name="T57" fmla="*/ 137 h 173"/>
                  <a:gd name="T58" fmla="*/ 95 w 152"/>
                  <a:gd name="T59" fmla="*/ 149 h 173"/>
                  <a:gd name="T60" fmla="*/ 104 w 152"/>
                  <a:gd name="T61" fmla="*/ 160 h 173"/>
                  <a:gd name="T62" fmla="*/ 114 w 152"/>
                  <a:gd name="T63" fmla="*/ 167 h 173"/>
                  <a:gd name="T64" fmla="*/ 125 w 152"/>
                  <a:gd name="T65" fmla="*/ 172 h 173"/>
                  <a:gd name="T66" fmla="*/ 136 w 152"/>
                  <a:gd name="T67" fmla="*/ 173 h 173"/>
                  <a:gd name="T68" fmla="*/ 150 w 152"/>
                  <a:gd name="T69" fmla="*/ 170 h 173"/>
                  <a:gd name="T70" fmla="*/ 151 w 152"/>
                  <a:gd name="T71" fmla="*/ 169 h 173"/>
                  <a:gd name="T72" fmla="*/ 150 w 152"/>
                  <a:gd name="T73" fmla="*/ 170 h 173"/>
                  <a:gd name="T74" fmla="*/ 152 w 152"/>
                  <a:gd name="T75" fmla="*/ 168 h 173"/>
                  <a:gd name="T76" fmla="*/ 152 w 152"/>
                  <a:gd name="T77" fmla="*/ 166 h 173"/>
                  <a:gd name="T78" fmla="*/ 150 w 152"/>
                  <a:gd name="T79" fmla="*/ 163 h 173"/>
                  <a:gd name="T80" fmla="*/ 148 w 152"/>
                  <a:gd name="T81" fmla="*/ 163 h 173"/>
                  <a:gd name="T82" fmla="*/ 146 w 152"/>
                  <a:gd name="T83" fmla="*/ 1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173">
                    <a:moveTo>
                      <a:pt x="146" y="164"/>
                    </a:moveTo>
                    <a:lnTo>
                      <a:pt x="148" y="163"/>
                    </a:lnTo>
                    <a:lnTo>
                      <a:pt x="136" y="167"/>
                    </a:lnTo>
                    <a:lnTo>
                      <a:pt x="126" y="166"/>
                    </a:lnTo>
                    <a:lnTo>
                      <a:pt x="117" y="161"/>
                    </a:lnTo>
                    <a:lnTo>
                      <a:pt x="108" y="154"/>
                    </a:lnTo>
                    <a:lnTo>
                      <a:pt x="100" y="144"/>
                    </a:lnTo>
                    <a:lnTo>
                      <a:pt x="92" y="133"/>
                    </a:lnTo>
                    <a:lnTo>
                      <a:pt x="84" y="120"/>
                    </a:lnTo>
                    <a:lnTo>
                      <a:pt x="76" y="105"/>
                    </a:lnTo>
                    <a:lnTo>
                      <a:pt x="69" y="89"/>
                    </a:lnTo>
                    <a:lnTo>
                      <a:pt x="61" y="74"/>
                    </a:lnTo>
                    <a:lnTo>
                      <a:pt x="52" y="59"/>
                    </a:lnTo>
                    <a:lnTo>
                      <a:pt x="44" y="43"/>
                    </a:lnTo>
                    <a:lnTo>
                      <a:pt x="35" y="30"/>
                    </a:lnTo>
                    <a:lnTo>
                      <a:pt x="25" y="17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11" y="13"/>
                    </a:lnTo>
                    <a:lnTo>
                      <a:pt x="20" y="22"/>
                    </a:lnTo>
                    <a:lnTo>
                      <a:pt x="30" y="34"/>
                    </a:lnTo>
                    <a:lnTo>
                      <a:pt x="39" y="47"/>
                    </a:lnTo>
                    <a:lnTo>
                      <a:pt x="47" y="61"/>
                    </a:lnTo>
                    <a:lnTo>
                      <a:pt x="55" y="77"/>
                    </a:lnTo>
                    <a:lnTo>
                      <a:pt x="62" y="93"/>
                    </a:lnTo>
                    <a:lnTo>
                      <a:pt x="70" y="108"/>
                    </a:lnTo>
                    <a:lnTo>
                      <a:pt x="78" y="123"/>
                    </a:lnTo>
                    <a:lnTo>
                      <a:pt x="86" y="137"/>
                    </a:lnTo>
                    <a:lnTo>
                      <a:pt x="95" y="149"/>
                    </a:lnTo>
                    <a:lnTo>
                      <a:pt x="104" y="160"/>
                    </a:lnTo>
                    <a:lnTo>
                      <a:pt x="114" y="167"/>
                    </a:lnTo>
                    <a:lnTo>
                      <a:pt x="125" y="172"/>
                    </a:lnTo>
                    <a:lnTo>
                      <a:pt x="136" y="173"/>
                    </a:lnTo>
                    <a:lnTo>
                      <a:pt x="150" y="170"/>
                    </a:lnTo>
                    <a:lnTo>
                      <a:pt x="151" y="169"/>
                    </a:lnTo>
                    <a:lnTo>
                      <a:pt x="150" y="170"/>
                    </a:lnTo>
                    <a:lnTo>
                      <a:pt x="152" y="168"/>
                    </a:lnTo>
                    <a:lnTo>
                      <a:pt x="152" y="166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9" name="Freeform 2813">
                <a:extLst>
                  <a:ext uri="{FF2B5EF4-FFF2-40B4-BE49-F238E27FC236}">
                    <a16:creationId xmlns:a16="http://schemas.microsoft.com/office/drawing/2014/main" id="{A1ABDD07-859C-4F86-954E-70DF4CC40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731"/>
                <a:ext cx="62" cy="95"/>
              </a:xfrm>
              <a:custGeom>
                <a:avLst/>
                <a:gdLst>
                  <a:gd name="T0" fmla="*/ 31 w 185"/>
                  <a:gd name="T1" fmla="*/ 273 h 284"/>
                  <a:gd name="T2" fmla="*/ 27 w 185"/>
                  <a:gd name="T3" fmla="*/ 257 h 284"/>
                  <a:gd name="T4" fmla="*/ 22 w 185"/>
                  <a:gd name="T5" fmla="*/ 240 h 284"/>
                  <a:gd name="T6" fmla="*/ 18 w 185"/>
                  <a:gd name="T7" fmla="*/ 220 h 284"/>
                  <a:gd name="T8" fmla="*/ 15 w 185"/>
                  <a:gd name="T9" fmla="*/ 200 h 284"/>
                  <a:gd name="T10" fmla="*/ 10 w 185"/>
                  <a:gd name="T11" fmla="*/ 179 h 284"/>
                  <a:gd name="T12" fmla="*/ 7 w 185"/>
                  <a:gd name="T13" fmla="*/ 158 h 284"/>
                  <a:gd name="T14" fmla="*/ 3 w 185"/>
                  <a:gd name="T15" fmla="*/ 136 h 284"/>
                  <a:gd name="T16" fmla="*/ 1 w 185"/>
                  <a:gd name="T17" fmla="*/ 116 h 284"/>
                  <a:gd name="T18" fmla="*/ 1 w 185"/>
                  <a:gd name="T19" fmla="*/ 95 h 284"/>
                  <a:gd name="T20" fmla="*/ 0 w 185"/>
                  <a:gd name="T21" fmla="*/ 76 h 284"/>
                  <a:gd name="T22" fmla="*/ 1 w 185"/>
                  <a:gd name="T23" fmla="*/ 58 h 284"/>
                  <a:gd name="T24" fmla="*/ 3 w 185"/>
                  <a:gd name="T25" fmla="*/ 42 h 284"/>
                  <a:gd name="T26" fmla="*/ 8 w 185"/>
                  <a:gd name="T27" fmla="*/ 28 h 284"/>
                  <a:gd name="T28" fmla="*/ 13 w 185"/>
                  <a:gd name="T29" fmla="*/ 17 h 284"/>
                  <a:gd name="T30" fmla="*/ 20 w 185"/>
                  <a:gd name="T31" fmla="*/ 9 h 284"/>
                  <a:gd name="T32" fmla="*/ 29 w 185"/>
                  <a:gd name="T33" fmla="*/ 3 h 284"/>
                  <a:gd name="T34" fmla="*/ 49 w 185"/>
                  <a:gd name="T35" fmla="*/ 0 h 284"/>
                  <a:gd name="T36" fmla="*/ 68 w 185"/>
                  <a:gd name="T37" fmla="*/ 1 h 284"/>
                  <a:gd name="T38" fmla="*/ 86 w 185"/>
                  <a:gd name="T39" fmla="*/ 6 h 284"/>
                  <a:gd name="T40" fmla="*/ 102 w 185"/>
                  <a:gd name="T41" fmla="*/ 16 h 284"/>
                  <a:gd name="T42" fmla="*/ 118 w 185"/>
                  <a:gd name="T43" fmla="*/ 30 h 284"/>
                  <a:gd name="T44" fmla="*/ 130 w 185"/>
                  <a:gd name="T45" fmla="*/ 47 h 284"/>
                  <a:gd name="T46" fmla="*/ 141 w 185"/>
                  <a:gd name="T47" fmla="*/ 67 h 284"/>
                  <a:gd name="T48" fmla="*/ 151 w 185"/>
                  <a:gd name="T49" fmla="*/ 88 h 284"/>
                  <a:gd name="T50" fmla="*/ 160 w 185"/>
                  <a:gd name="T51" fmla="*/ 112 h 284"/>
                  <a:gd name="T52" fmla="*/ 168 w 185"/>
                  <a:gd name="T53" fmla="*/ 136 h 284"/>
                  <a:gd name="T54" fmla="*/ 174 w 185"/>
                  <a:gd name="T55" fmla="*/ 163 h 284"/>
                  <a:gd name="T56" fmla="*/ 178 w 185"/>
                  <a:gd name="T57" fmla="*/ 189 h 284"/>
                  <a:gd name="T58" fmla="*/ 182 w 185"/>
                  <a:gd name="T59" fmla="*/ 215 h 284"/>
                  <a:gd name="T60" fmla="*/ 184 w 185"/>
                  <a:gd name="T61" fmla="*/ 240 h 284"/>
                  <a:gd name="T62" fmla="*/ 185 w 185"/>
                  <a:gd name="T63" fmla="*/ 263 h 284"/>
                  <a:gd name="T64" fmla="*/ 185 w 185"/>
                  <a:gd name="T65" fmla="*/ 284 h 284"/>
                  <a:gd name="T66" fmla="*/ 180 w 185"/>
                  <a:gd name="T67" fmla="*/ 281 h 284"/>
                  <a:gd name="T68" fmla="*/ 175 w 185"/>
                  <a:gd name="T69" fmla="*/ 277 h 284"/>
                  <a:gd name="T70" fmla="*/ 168 w 185"/>
                  <a:gd name="T71" fmla="*/ 271 h 284"/>
                  <a:gd name="T72" fmla="*/ 161 w 185"/>
                  <a:gd name="T73" fmla="*/ 268 h 284"/>
                  <a:gd name="T74" fmla="*/ 152 w 185"/>
                  <a:gd name="T75" fmla="*/ 263 h 284"/>
                  <a:gd name="T76" fmla="*/ 142 w 185"/>
                  <a:gd name="T77" fmla="*/ 259 h 284"/>
                  <a:gd name="T78" fmla="*/ 132 w 185"/>
                  <a:gd name="T79" fmla="*/ 254 h 284"/>
                  <a:gd name="T80" fmla="*/ 121 w 185"/>
                  <a:gd name="T81" fmla="*/ 252 h 284"/>
                  <a:gd name="T82" fmla="*/ 110 w 185"/>
                  <a:gd name="T83" fmla="*/ 250 h 284"/>
                  <a:gd name="T84" fmla="*/ 98 w 185"/>
                  <a:gd name="T85" fmla="*/ 249 h 284"/>
                  <a:gd name="T86" fmla="*/ 86 w 185"/>
                  <a:gd name="T87" fmla="*/ 249 h 284"/>
                  <a:gd name="T88" fmla="*/ 74 w 185"/>
                  <a:gd name="T89" fmla="*/ 250 h 284"/>
                  <a:gd name="T90" fmla="*/ 63 w 185"/>
                  <a:gd name="T91" fmla="*/ 252 h 284"/>
                  <a:gd name="T92" fmla="*/ 52 w 185"/>
                  <a:gd name="T93" fmla="*/ 257 h 284"/>
                  <a:gd name="T94" fmla="*/ 41 w 185"/>
                  <a:gd name="T95" fmla="*/ 264 h 284"/>
                  <a:gd name="T96" fmla="*/ 31 w 185"/>
                  <a:gd name="T97" fmla="*/ 27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5" h="284">
                    <a:moveTo>
                      <a:pt x="31" y="273"/>
                    </a:moveTo>
                    <a:lnTo>
                      <a:pt x="27" y="257"/>
                    </a:lnTo>
                    <a:lnTo>
                      <a:pt x="22" y="240"/>
                    </a:lnTo>
                    <a:lnTo>
                      <a:pt x="18" y="220"/>
                    </a:lnTo>
                    <a:lnTo>
                      <a:pt x="15" y="200"/>
                    </a:lnTo>
                    <a:lnTo>
                      <a:pt x="10" y="179"/>
                    </a:lnTo>
                    <a:lnTo>
                      <a:pt x="7" y="158"/>
                    </a:lnTo>
                    <a:lnTo>
                      <a:pt x="3" y="136"/>
                    </a:lnTo>
                    <a:lnTo>
                      <a:pt x="1" y="116"/>
                    </a:lnTo>
                    <a:lnTo>
                      <a:pt x="1" y="95"/>
                    </a:lnTo>
                    <a:lnTo>
                      <a:pt x="0" y="76"/>
                    </a:lnTo>
                    <a:lnTo>
                      <a:pt x="1" y="58"/>
                    </a:lnTo>
                    <a:lnTo>
                      <a:pt x="3" y="42"/>
                    </a:lnTo>
                    <a:lnTo>
                      <a:pt x="8" y="28"/>
                    </a:lnTo>
                    <a:lnTo>
                      <a:pt x="13" y="17"/>
                    </a:lnTo>
                    <a:lnTo>
                      <a:pt x="20" y="9"/>
                    </a:lnTo>
                    <a:lnTo>
                      <a:pt x="29" y="3"/>
                    </a:lnTo>
                    <a:lnTo>
                      <a:pt x="49" y="0"/>
                    </a:lnTo>
                    <a:lnTo>
                      <a:pt x="68" y="1"/>
                    </a:lnTo>
                    <a:lnTo>
                      <a:pt x="86" y="6"/>
                    </a:lnTo>
                    <a:lnTo>
                      <a:pt x="102" y="16"/>
                    </a:lnTo>
                    <a:lnTo>
                      <a:pt x="118" y="30"/>
                    </a:lnTo>
                    <a:lnTo>
                      <a:pt x="130" y="47"/>
                    </a:lnTo>
                    <a:lnTo>
                      <a:pt x="141" y="67"/>
                    </a:lnTo>
                    <a:lnTo>
                      <a:pt x="151" y="88"/>
                    </a:lnTo>
                    <a:lnTo>
                      <a:pt x="160" y="112"/>
                    </a:lnTo>
                    <a:lnTo>
                      <a:pt x="168" y="136"/>
                    </a:lnTo>
                    <a:lnTo>
                      <a:pt x="174" y="163"/>
                    </a:lnTo>
                    <a:lnTo>
                      <a:pt x="178" y="189"/>
                    </a:lnTo>
                    <a:lnTo>
                      <a:pt x="182" y="215"/>
                    </a:lnTo>
                    <a:lnTo>
                      <a:pt x="184" y="240"/>
                    </a:lnTo>
                    <a:lnTo>
                      <a:pt x="185" y="263"/>
                    </a:lnTo>
                    <a:lnTo>
                      <a:pt x="185" y="284"/>
                    </a:lnTo>
                    <a:lnTo>
                      <a:pt x="180" y="281"/>
                    </a:lnTo>
                    <a:lnTo>
                      <a:pt x="175" y="277"/>
                    </a:lnTo>
                    <a:lnTo>
                      <a:pt x="168" y="271"/>
                    </a:lnTo>
                    <a:lnTo>
                      <a:pt x="161" y="268"/>
                    </a:lnTo>
                    <a:lnTo>
                      <a:pt x="152" y="263"/>
                    </a:lnTo>
                    <a:lnTo>
                      <a:pt x="142" y="259"/>
                    </a:lnTo>
                    <a:lnTo>
                      <a:pt x="132" y="254"/>
                    </a:lnTo>
                    <a:lnTo>
                      <a:pt x="121" y="252"/>
                    </a:lnTo>
                    <a:lnTo>
                      <a:pt x="110" y="250"/>
                    </a:lnTo>
                    <a:lnTo>
                      <a:pt x="98" y="249"/>
                    </a:lnTo>
                    <a:lnTo>
                      <a:pt x="86" y="249"/>
                    </a:lnTo>
                    <a:lnTo>
                      <a:pt x="74" y="250"/>
                    </a:lnTo>
                    <a:lnTo>
                      <a:pt x="63" y="252"/>
                    </a:lnTo>
                    <a:lnTo>
                      <a:pt x="52" y="257"/>
                    </a:lnTo>
                    <a:lnTo>
                      <a:pt x="41" y="264"/>
                    </a:lnTo>
                    <a:lnTo>
                      <a:pt x="31" y="27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0" name="Freeform 2814">
                <a:extLst>
                  <a:ext uri="{FF2B5EF4-FFF2-40B4-BE49-F238E27FC236}">
                    <a16:creationId xmlns:a16="http://schemas.microsoft.com/office/drawing/2014/main" id="{F9C85486-EE62-4D08-AC05-86C3DC69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731"/>
                <a:ext cx="13" cy="91"/>
              </a:xfrm>
              <a:custGeom>
                <a:avLst/>
                <a:gdLst>
                  <a:gd name="T0" fmla="*/ 32 w 39"/>
                  <a:gd name="T1" fmla="*/ 0 h 274"/>
                  <a:gd name="T2" fmla="*/ 22 w 39"/>
                  <a:gd name="T3" fmla="*/ 5 h 274"/>
                  <a:gd name="T4" fmla="*/ 15 w 39"/>
                  <a:gd name="T5" fmla="*/ 15 h 274"/>
                  <a:gd name="T6" fmla="*/ 8 w 39"/>
                  <a:gd name="T7" fmla="*/ 26 h 274"/>
                  <a:gd name="T8" fmla="*/ 4 w 39"/>
                  <a:gd name="T9" fmla="*/ 41 h 274"/>
                  <a:gd name="T10" fmla="*/ 2 w 39"/>
                  <a:gd name="T11" fmla="*/ 58 h 274"/>
                  <a:gd name="T12" fmla="*/ 0 w 39"/>
                  <a:gd name="T13" fmla="*/ 76 h 274"/>
                  <a:gd name="T14" fmla="*/ 2 w 39"/>
                  <a:gd name="T15" fmla="*/ 95 h 274"/>
                  <a:gd name="T16" fmla="*/ 2 w 39"/>
                  <a:gd name="T17" fmla="*/ 116 h 274"/>
                  <a:gd name="T18" fmla="*/ 4 w 39"/>
                  <a:gd name="T19" fmla="*/ 137 h 274"/>
                  <a:gd name="T20" fmla="*/ 7 w 39"/>
                  <a:gd name="T21" fmla="*/ 159 h 274"/>
                  <a:gd name="T22" fmla="*/ 11 w 39"/>
                  <a:gd name="T23" fmla="*/ 180 h 274"/>
                  <a:gd name="T24" fmla="*/ 15 w 39"/>
                  <a:gd name="T25" fmla="*/ 200 h 274"/>
                  <a:gd name="T26" fmla="*/ 18 w 39"/>
                  <a:gd name="T27" fmla="*/ 222 h 274"/>
                  <a:gd name="T28" fmla="*/ 23 w 39"/>
                  <a:gd name="T29" fmla="*/ 241 h 274"/>
                  <a:gd name="T30" fmla="*/ 27 w 39"/>
                  <a:gd name="T31" fmla="*/ 259 h 274"/>
                  <a:gd name="T32" fmla="*/ 32 w 39"/>
                  <a:gd name="T33" fmla="*/ 274 h 274"/>
                  <a:gd name="T34" fmla="*/ 39 w 39"/>
                  <a:gd name="T35" fmla="*/ 272 h 274"/>
                  <a:gd name="T36" fmla="*/ 34 w 39"/>
                  <a:gd name="T37" fmla="*/ 257 h 274"/>
                  <a:gd name="T38" fmla="*/ 30 w 39"/>
                  <a:gd name="T39" fmla="*/ 240 h 274"/>
                  <a:gd name="T40" fmla="*/ 25 w 39"/>
                  <a:gd name="T41" fmla="*/ 220 h 274"/>
                  <a:gd name="T42" fmla="*/ 22 w 39"/>
                  <a:gd name="T43" fmla="*/ 199 h 274"/>
                  <a:gd name="T44" fmla="*/ 17 w 39"/>
                  <a:gd name="T45" fmla="*/ 179 h 274"/>
                  <a:gd name="T46" fmla="*/ 15 w 39"/>
                  <a:gd name="T47" fmla="*/ 158 h 274"/>
                  <a:gd name="T48" fmla="*/ 12 w 39"/>
                  <a:gd name="T49" fmla="*/ 135 h 274"/>
                  <a:gd name="T50" fmla="*/ 9 w 39"/>
                  <a:gd name="T51" fmla="*/ 116 h 274"/>
                  <a:gd name="T52" fmla="*/ 8 w 39"/>
                  <a:gd name="T53" fmla="*/ 95 h 274"/>
                  <a:gd name="T54" fmla="*/ 8 w 39"/>
                  <a:gd name="T55" fmla="*/ 76 h 274"/>
                  <a:gd name="T56" fmla="*/ 9 w 39"/>
                  <a:gd name="T57" fmla="*/ 59 h 274"/>
                  <a:gd name="T58" fmla="*/ 12 w 39"/>
                  <a:gd name="T59" fmla="*/ 43 h 274"/>
                  <a:gd name="T60" fmla="*/ 15 w 39"/>
                  <a:gd name="T61" fmla="*/ 30 h 274"/>
                  <a:gd name="T62" fmla="*/ 21 w 39"/>
                  <a:gd name="T63" fmla="*/ 20 h 274"/>
                  <a:gd name="T64" fmla="*/ 26 w 39"/>
                  <a:gd name="T65" fmla="*/ 12 h 274"/>
                  <a:gd name="T66" fmla="*/ 34 w 39"/>
                  <a:gd name="T67" fmla="*/ 7 h 274"/>
                  <a:gd name="T68" fmla="*/ 36 w 39"/>
                  <a:gd name="T69" fmla="*/ 5 h 274"/>
                  <a:gd name="T70" fmla="*/ 36 w 39"/>
                  <a:gd name="T71" fmla="*/ 2 h 274"/>
                  <a:gd name="T72" fmla="*/ 34 w 39"/>
                  <a:gd name="T73" fmla="*/ 0 h 274"/>
                  <a:gd name="T74" fmla="*/ 32 w 39"/>
                  <a:gd name="T75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" h="274">
                    <a:moveTo>
                      <a:pt x="32" y="0"/>
                    </a:moveTo>
                    <a:lnTo>
                      <a:pt x="22" y="5"/>
                    </a:lnTo>
                    <a:lnTo>
                      <a:pt x="15" y="15"/>
                    </a:lnTo>
                    <a:lnTo>
                      <a:pt x="8" y="26"/>
                    </a:lnTo>
                    <a:lnTo>
                      <a:pt x="4" y="41"/>
                    </a:lnTo>
                    <a:lnTo>
                      <a:pt x="2" y="58"/>
                    </a:lnTo>
                    <a:lnTo>
                      <a:pt x="0" y="76"/>
                    </a:lnTo>
                    <a:lnTo>
                      <a:pt x="2" y="95"/>
                    </a:lnTo>
                    <a:lnTo>
                      <a:pt x="2" y="116"/>
                    </a:lnTo>
                    <a:lnTo>
                      <a:pt x="4" y="137"/>
                    </a:lnTo>
                    <a:lnTo>
                      <a:pt x="7" y="159"/>
                    </a:lnTo>
                    <a:lnTo>
                      <a:pt x="11" y="180"/>
                    </a:lnTo>
                    <a:lnTo>
                      <a:pt x="15" y="200"/>
                    </a:lnTo>
                    <a:lnTo>
                      <a:pt x="18" y="222"/>
                    </a:lnTo>
                    <a:lnTo>
                      <a:pt x="23" y="241"/>
                    </a:lnTo>
                    <a:lnTo>
                      <a:pt x="27" y="259"/>
                    </a:lnTo>
                    <a:lnTo>
                      <a:pt x="32" y="274"/>
                    </a:lnTo>
                    <a:lnTo>
                      <a:pt x="39" y="272"/>
                    </a:lnTo>
                    <a:lnTo>
                      <a:pt x="34" y="257"/>
                    </a:lnTo>
                    <a:lnTo>
                      <a:pt x="30" y="240"/>
                    </a:lnTo>
                    <a:lnTo>
                      <a:pt x="25" y="220"/>
                    </a:lnTo>
                    <a:lnTo>
                      <a:pt x="22" y="199"/>
                    </a:lnTo>
                    <a:lnTo>
                      <a:pt x="17" y="179"/>
                    </a:lnTo>
                    <a:lnTo>
                      <a:pt x="15" y="158"/>
                    </a:lnTo>
                    <a:lnTo>
                      <a:pt x="12" y="135"/>
                    </a:lnTo>
                    <a:lnTo>
                      <a:pt x="9" y="116"/>
                    </a:lnTo>
                    <a:lnTo>
                      <a:pt x="8" y="95"/>
                    </a:lnTo>
                    <a:lnTo>
                      <a:pt x="8" y="76"/>
                    </a:lnTo>
                    <a:lnTo>
                      <a:pt x="9" y="59"/>
                    </a:lnTo>
                    <a:lnTo>
                      <a:pt x="12" y="43"/>
                    </a:lnTo>
                    <a:lnTo>
                      <a:pt x="15" y="30"/>
                    </a:lnTo>
                    <a:lnTo>
                      <a:pt x="21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1" name="Freeform 2815">
                <a:extLst>
                  <a:ext uri="{FF2B5EF4-FFF2-40B4-BE49-F238E27FC236}">
                    <a16:creationId xmlns:a16="http://schemas.microsoft.com/office/drawing/2014/main" id="{3FB9F94C-A1E1-40BC-8E1B-EB0558B5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729"/>
                <a:ext cx="54" cy="98"/>
              </a:xfrm>
              <a:custGeom>
                <a:avLst/>
                <a:gdLst>
                  <a:gd name="T0" fmla="*/ 153 w 160"/>
                  <a:gd name="T1" fmla="*/ 292 h 292"/>
                  <a:gd name="T2" fmla="*/ 160 w 160"/>
                  <a:gd name="T3" fmla="*/ 289 h 292"/>
                  <a:gd name="T4" fmla="*/ 160 w 160"/>
                  <a:gd name="T5" fmla="*/ 267 h 292"/>
                  <a:gd name="T6" fmla="*/ 159 w 160"/>
                  <a:gd name="T7" fmla="*/ 243 h 292"/>
                  <a:gd name="T8" fmla="*/ 157 w 160"/>
                  <a:gd name="T9" fmla="*/ 219 h 292"/>
                  <a:gd name="T10" fmla="*/ 155 w 160"/>
                  <a:gd name="T11" fmla="*/ 193 h 292"/>
                  <a:gd name="T12" fmla="*/ 149 w 160"/>
                  <a:gd name="T13" fmla="*/ 167 h 292"/>
                  <a:gd name="T14" fmla="*/ 143 w 160"/>
                  <a:gd name="T15" fmla="*/ 140 h 292"/>
                  <a:gd name="T16" fmla="*/ 136 w 160"/>
                  <a:gd name="T17" fmla="*/ 116 h 292"/>
                  <a:gd name="T18" fmla="*/ 127 w 160"/>
                  <a:gd name="T19" fmla="*/ 92 h 292"/>
                  <a:gd name="T20" fmla="*/ 115 w 160"/>
                  <a:gd name="T21" fmla="*/ 70 h 292"/>
                  <a:gd name="T22" fmla="*/ 105 w 160"/>
                  <a:gd name="T23" fmla="*/ 49 h 292"/>
                  <a:gd name="T24" fmla="*/ 92 w 160"/>
                  <a:gd name="T25" fmla="*/ 31 h 292"/>
                  <a:gd name="T26" fmla="*/ 76 w 160"/>
                  <a:gd name="T27" fmla="*/ 18 h 292"/>
                  <a:gd name="T28" fmla="*/ 60 w 160"/>
                  <a:gd name="T29" fmla="*/ 7 h 292"/>
                  <a:gd name="T30" fmla="*/ 41 w 160"/>
                  <a:gd name="T31" fmla="*/ 2 h 292"/>
                  <a:gd name="T32" fmla="*/ 21 w 160"/>
                  <a:gd name="T33" fmla="*/ 0 h 292"/>
                  <a:gd name="T34" fmla="*/ 0 w 160"/>
                  <a:gd name="T35" fmla="*/ 5 h 292"/>
                  <a:gd name="T36" fmla="*/ 2 w 160"/>
                  <a:gd name="T37" fmla="*/ 11 h 292"/>
                  <a:gd name="T38" fmla="*/ 21 w 160"/>
                  <a:gd name="T39" fmla="*/ 7 h 292"/>
                  <a:gd name="T40" fmla="*/ 40 w 160"/>
                  <a:gd name="T41" fmla="*/ 8 h 292"/>
                  <a:gd name="T42" fmla="*/ 57 w 160"/>
                  <a:gd name="T43" fmla="*/ 15 h 292"/>
                  <a:gd name="T44" fmla="*/ 72 w 160"/>
                  <a:gd name="T45" fmla="*/ 24 h 292"/>
                  <a:gd name="T46" fmla="*/ 86 w 160"/>
                  <a:gd name="T47" fmla="*/ 36 h 292"/>
                  <a:gd name="T48" fmla="*/ 99 w 160"/>
                  <a:gd name="T49" fmla="*/ 54 h 292"/>
                  <a:gd name="T50" fmla="*/ 111 w 160"/>
                  <a:gd name="T51" fmla="*/ 73 h 292"/>
                  <a:gd name="T52" fmla="*/ 120 w 160"/>
                  <a:gd name="T53" fmla="*/ 94 h 292"/>
                  <a:gd name="T54" fmla="*/ 129 w 160"/>
                  <a:gd name="T55" fmla="*/ 118 h 292"/>
                  <a:gd name="T56" fmla="*/ 137 w 160"/>
                  <a:gd name="T57" fmla="*/ 142 h 292"/>
                  <a:gd name="T58" fmla="*/ 142 w 160"/>
                  <a:gd name="T59" fmla="*/ 168 h 292"/>
                  <a:gd name="T60" fmla="*/ 147 w 160"/>
                  <a:gd name="T61" fmla="*/ 194 h 292"/>
                  <a:gd name="T62" fmla="*/ 150 w 160"/>
                  <a:gd name="T63" fmla="*/ 219 h 292"/>
                  <a:gd name="T64" fmla="*/ 152 w 160"/>
                  <a:gd name="T65" fmla="*/ 243 h 292"/>
                  <a:gd name="T66" fmla="*/ 153 w 160"/>
                  <a:gd name="T67" fmla="*/ 267 h 292"/>
                  <a:gd name="T68" fmla="*/ 153 w 160"/>
                  <a:gd name="T69" fmla="*/ 289 h 292"/>
                  <a:gd name="T70" fmla="*/ 159 w 160"/>
                  <a:gd name="T71" fmla="*/ 287 h 292"/>
                  <a:gd name="T72" fmla="*/ 153 w 160"/>
                  <a:gd name="T73" fmla="*/ 289 h 292"/>
                  <a:gd name="T74" fmla="*/ 155 w 160"/>
                  <a:gd name="T75" fmla="*/ 292 h 292"/>
                  <a:gd name="T76" fmla="*/ 157 w 160"/>
                  <a:gd name="T77" fmla="*/ 292 h 292"/>
                  <a:gd name="T78" fmla="*/ 159 w 160"/>
                  <a:gd name="T79" fmla="*/ 292 h 292"/>
                  <a:gd name="T80" fmla="*/ 160 w 160"/>
                  <a:gd name="T81" fmla="*/ 289 h 292"/>
                  <a:gd name="T82" fmla="*/ 153 w 160"/>
                  <a:gd name="T8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0" h="292">
                    <a:moveTo>
                      <a:pt x="153" y="292"/>
                    </a:moveTo>
                    <a:lnTo>
                      <a:pt x="160" y="289"/>
                    </a:lnTo>
                    <a:lnTo>
                      <a:pt x="160" y="267"/>
                    </a:lnTo>
                    <a:lnTo>
                      <a:pt x="159" y="243"/>
                    </a:lnTo>
                    <a:lnTo>
                      <a:pt x="157" y="219"/>
                    </a:lnTo>
                    <a:lnTo>
                      <a:pt x="155" y="193"/>
                    </a:lnTo>
                    <a:lnTo>
                      <a:pt x="149" y="167"/>
                    </a:lnTo>
                    <a:lnTo>
                      <a:pt x="143" y="140"/>
                    </a:lnTo>
                    <a:lnTo>
                      <a:pt x="136" y="116"/>
                    </a:lnTo>
                    <a:lnTo>
                      <a:pt x="127" y="92"/>
                    </a:lnTo>
                    <a:lnTo>
                      <a:pt x="115" y="70"/>
                    </a:lnTo>
                    <a:lnTo>
                      <a:pt x="105" y="49"/>
                    </a:lnTo>
                    <a:lnTo>
                      <a:pt x="92" y="31"/>
                    </a:lnTo>
                    <a:lnTo>
                      <a:pt x="76" y="18"/>
                    </a:lnTo>
                    <a:lnTo>
                      <a:pt x="60" y="7"/>
                    </a:lnTo>
                    <a:lnTo>
                      <a:pt x="41" y="2"/>
                    </a:lnTo>
                    <a:lnTo>
                      <a:pt x="21" y="0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21" y="7"/>
                    </a:lnTo>
                    <a:lnTo>
                      <a:pt x="40" y="8"/>
                    </a:lnTo>
                    <a:lnTo>
                      <a:pt x="57" y="15"/>
                    </a:lnTo>
                    <a:lnTo>
                      <a:pt x="72" y="24"/>
                    </a:lnTo>
                    <a:lnTo>
                      <a:pt x="86" y="36"/>
                    </a:lnTo>
                    <a:lnTo>
                      <a:pt x="99" y="54"/>
                    </a:lnTo>
                    <a:lnTo>
                      <a:pt x="111" y="73"/>
                    </a:lnTo>
                    <a:lnTo>
                      <a:pt x="120" y="94"/>
                    </a:lnTo>
                    <a:lnTo>
                      <a:pt x="129" y="118"/>
                    </a:lnTo>
                    <a:lnTo>
                      <a:pt x="137" y="142"/>
                    </a:lnTo>
                    <a:lnTo>
                      <a:pt x="142" y="168"/>
                    </a:lnTo>
                    <a:lnTo>
                      <a:pt x="147" y="194"/>
                    </a:lnTo>
                    <a:lnTo>
                      <a:pt x="150" y="219"/>
                    </a:lnTo>
                    <a:lnTo>
                      <a:pt x="152" y="243"/>
                    </a:lnTo>
                    <a:lnTo>
                      <a:pt x="153" y="267"/>
                    </a:lnTo>
                    <a:lnTo>
                      <a:pt x="153" y="289"/>
                    </a:lnTo>
                    <a:lnTo>
                      <a:pt x="159" y="287"/>
                    </a:lnTo>
                    <a:lnTo>
                      <a:pt x="153" y="289"/>
                    </a:lnTo>
                    <a:lnTo>
                      <a:pt x="155" y="292"/>
                    </a:lnTo>
                    <a:lnTo>
                      <a:pt x="157" y="292"/>
                    </a:lnTo>
                    <a:lnTo>
                      <a:pt x="159" y="292"/>
                    </a:lnTo>
                    <a:lnTo>
                      <a:pt x="160" y="289"/>
                    </a:lnTo>
                    <a:lnTo>
                      <a:pt x="153" y="2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2" name="Freeform 2816">
                <a:extLst>
                  <a:ext uri="{FF2B5EF4-FFF2-40B4-BE49-F238E27FC236}">
                    <a16:creationId xmlns:a16="http://schemas.microsoft.com/office/drawing/2014/main" id="{1C352481-0229-4BAA-94F2-53D66585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813"/>
                <a:ext cx="53" cy="14"/>
              </a:xfrm>
              <a:custGeom>
                <a:avLst/>
                <a:gdLst>
                  <a:gd name="T0" fmla="*/ 0 w 159"/>
                  <a:gd name="T1" fmla="*/ 28 h 42"/>
                  <a:gd name="T2" fmla="*/ 5 w 159"/>
                  <a:gd name="T3" fmla="*/ 31 h 42"/>
                  <a:gd name="T4" fmla="*/ 14 w 159"/>
                  <a:gd name="T5" fmla="*/ 22 h 42"/>
                  <a:gd name="T6" fmla="*/ 26 w 159"/>
                  <a:gd name="T7" fmla="*/ 16 h 42"/>
                  <a:gd name="T8" fmla="*/ 37 w 159"/>
                  <a:gd name="T9" fmla="*/ 11 h 42"/>
                  <a:gd name="T10" fmla="*/ 47 w 159"/>
                  <a:gd name="T11" fmla="*/ 8 h 42"/>
                  <a:gd name="T12" fmla="*/ 58 w 159"/>
                  <a:gd name="T13" fmla="*/ 7 h 42"/>
                  <a:gd name="T14" fmla="*/ 69 w 159"/>
                  <a:gd name="T15" fmla="*/ 7 h 42"/>
                  <a:gd name="T16" fmla="*/ 81 w 159"/>
                  <a:gd name="T17" fmla="*/ 8 h 42"/>
                  <a:gd name="T18" fmla="*/ 92 w 159"/>
                  <a:gd name="T19" fmla="*/ 10 h 42"/>
                  <a:gd name="T20" fmla="*/ 103 w 159"/>
                  <a:gd name="T21" fmla="*/ 14 h 42"/>
                  <a:gd name="T22" fmla="*/ 113 w 159"/>
                  <a:gd name="T23" fmla="*/ 17 h 42"/>
                  <a:gd name="T24" fmla="*/ 122 w 159"/>
                  <a:gd name="T25" fmla="*/ 20 h 42"/>
                  <a:gd name="T26" fmla="*/ 131 w 159"/>
                  <a:gd name="T27" fmla="*/ 26 h 42"/>
                  <a:gd name="T28" fmla="*/ 139 w 159"/>
                  <a:gd name="T29" fmla="*/ 29 h 42"/>
                  <a:gd name="T30" fmla="*/ 145 w 159"/>
                  <a:gd name="T31" fmla="*/ 34 h 42"/>
                  <a:gd name="T32" fmla="*/ 151 w 159"/>
                  <a:gd name="T33" fmla="*/ 38 h 42"/>
                  <a:gd name="T34" fmla="*/ 153 w 159"/>
                  <a:gd name="T35" fmla="*/ 42 h 42"/>
                  <a:gd name="T36" fmla="*/ 159 w 159"/>
                  <a:gd name="T37" fmla="*/ 37 h 42"/>
                  <a:gd name="T38" fmla="*/ 156 w 159"/>
                  <a:gd name="T39" fmla="*/ 33 h 42"/>
                  <a:gd name="T40" fmla="*/ 149 w 159"/>
                  <a:gd name="T41" fmla="*/ 28 h 42"/>
                  <a:gd name="T42" fmla="*/ 142 w 159"/>
                  <a:gd name="T43" fmla="*/ 24 h 42"/>
                  <a:gd name="T44" fmla="*/ 134 w 159"/>
                  <a:gd name="T45" fmla="*/ 20 h 42"/>
                  <a:gd name="T46" fmla="*/ 125 w 159"/>
                  <a:gd name="T47" fmla="*/ 15 h 42"/>
                  <a:gd name="T48" fmla="*/ 115 w 159"/>
                  <a:gd name="T49" fmla="*/ 9 h 42"/>
                  <a:gd name="T50" fmla="*/ 105 w 159"/>
                  <a:gd name="T51" fmla="*/ 6 h 42"/>
                  <a:gd name="T52" fmla="*/ 94 w 159"/>
                  <a:gd name="T53" fmla="*/ 3 h 42"/>
                  <a:gd name="T54" fmla="*/ 83 w 159"/>
                  <a:gd name="T55" fmla="*/ 1 h 42"/>
                  <a:gd name="T56" fmla="*/ 69 w 159"/>
                  <a:gd name="T57" fmla="*/ 0 h 42"/>
                  <a:gd name="T58" fmla="*/ 58 w 159"/>
                  <a:gd name="T59" fmla="*/ 0 h 42"/>
                  <a:gd name="T60" fmla="*/ 46 w 159"/>
                  <a:gd name="T61" fmla="*/ 1 h 42"/>
                  <a:gd name="T62" fmla="*/ 34 w 159"/>
                  <a:gd name="T63" fmla="*/ 4 h 42"/>
                  <a:gd name="T64" fmla="*/ 22 w 159"/>
                  <a:gd name="T65" fmla="*/ 9 h 42"/>
                  <a:gd name="T66" fmla="*/ 11 w 159"/>
                  <a:gd name="T67" fmla="*/ 16 h 42"/>
                  <a:gd name="T68" fmla="*/ 0 w 159"/>
                  <a:gd name="T69" fmla="*/ 26 h 42"/>
                  <a:gd name="T70" fmla="*/ 7 w 159"/>
                  <a:gd name="T71" fmla="*/ 27 h 42"/>
                  <a:gd name="T72" fmla="*/ 0 w 159"/>
                  <a:gd name="T73" fmla="*/ 26 h 42"/>
                  <a:gd name="T74" fmla="*/ 0 w 159"/>
                  <a:gd name="T75" fmla="*/ 28 h 42"/>
                  <a:gd name="T76" fmla="*/ 1 w 159"/>
                  <a:gd name="T77" fmla="*/ 31 h 42"/>
                  <a:gd name="T78" fmla="*/ 3 w 159"/>
                  <a:gd name="T79" fmla="*/ 32 h 42"/>
                  <a:gd name="T80" fmla="*/ 5 w 159"/>
                  <a:gd name="T81" fmla="*/ 31 h 42"/>
                  <a:gd name="T82" fmla="*/ 0 w 159"/>
                  <a:gd name="T83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2">
                    <a:moveTo>
                      <a:pt x="0" y="28"/>
                    </a:moveTo>
                    <a:lnTo>
                      <a:pt x="5" y="31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1"/>
                    </a:lnTo>
                    <a:lnTo>
                      <a:pt x="47" y="8"/>
                    </a:lnTo>
                    <a:lnTo>
                      <a:pt x="58" y="7"/>
                    </a:lnTo>
                    <a:lnTo>
                      <a:pt x="69" y="7"/>
                    </a:lnTo>
                    <a:lnTo>
                      <a:pt x="81" y="8"/>
                    </a:lnTo>
                    <a:lnTo>
                      <a:pt x="92" y="10"/>
                    </a:lnTo>
                    <a:lnTo>
                      <a:pt x="103" y="14"/>
                    </a:lnTo>
                    <a:lnTo>
                      <a:pt x="113" y="17"/>
                    </a:lnTo>
                    <a:lnTo>
                      <a:pt x="122" y="20"/>
                    </a:lnTo>
                    <a:lnTo>
                      <a:pt x="131" y="26"/>
                    </a:lnTo>
                    <a:lnTo>
                      <a:pt x="139" y="29"/>
                    </a:lnTo>
                    <a:lnTo>
                      <a:pt x="145" y="34"/>
                    </a:lnTo>
                    <a:lnTo>
                      <a:pt x="151" y="38"/>
                    </a:lnTo>
                    <a:lnTo>
                      <a:pt x="153" y="42"/>
                    </a:lnTo>
                    <a:lnTo>
                      <a:pt x="159" y="37"/>
                    </a:lnTo>
                    <a:lnTo>
                      <a:pt x="156" y="33"/>
                    </a:lnTo>
                    <a:lnTo>
                      <a:pt x="149" y="28"/>
                    </a:lnTo>
                    <a:lnTo>
                      <a:pt x="142" y="24"/>
                    </a:lnTo>
                    <a:lnTo>
                      <a:pt x="134" y="20"/>
                    </a:lnTo>
                    <a:lnTo>
                      <a:pt x="125" y="15"/>
                    </a:lnTo>
                    <a:lnTo>
                      <a:pt x="115" y="9"/>
                    </a:lnTo>
                    <a:lnTo>
                      <a:pt x="105" y="6"/>
                    </a:lnTo>
                    <a:lnTo>
                      <a:pt x="94" y="3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1"/>
                    </a:lnTo>
                    <a:lnTo>
                      <a:pt x="34" y="4"/>
                    </a:lnTo>
                    <a:lnTo>
                      <a:pt x="22" y="9"/>
                    </a:lnTo>
                    <a:lnTo>
                      <a:pt x="11" y="16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3" name="Freeform 2817">
                <a:extLst>
                  <a:ext uri="{FF2B5EF4-FFF2-40B4-BE49-F238E27FC236}">
                    <a16:creationId xmlns:a16="http://schemas.microsoft.com/office/drawing/2014/main" id="{15A9389B-8F83-417A-8C59-2D83F795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803"/>
                <a:ext cx="115" cy="95"/>
              </a:xfrm>
              <a:custGeom>
                <a:avLst/>
                <a:gdLst>
                  <a:gd name="T0" fmla="*/ 334 w 346"/>
                  <a:gd name="T1" fmla="*/ 42 h 283"/>
                  <a:gd name="T2" fmla="*/ 303 w 346"/>
                  <a:gd name="T3" fmla="*/ 17 h 283"/>
                  <a:gd name="T4" fmla="*/ 263 w 346"/>
                  <a:gd name="T5" fmla="*/ 3 h 283"/>
                  <a:gd name="T6" fmla="*/ 219 w 346"/>
                  <a:gd name="T7" fmla="*/ 0 h 283"/>
                  <a:gd name="T8" fmla="*/ 173 w 346"/>
                  <a:gd name="T9" fmla="*/ 5 h 283"/>
                  <a:gd name="T10" fmla="*/ 130 w 346"/>
                  <a:gd name="T11" fmla="*/ 17 h 283"/>
                  <a:gd name="T12" fmla="*/ 93 w 346"/>
                  <a:gd name="T13" fmla="*/ 33 h 283"/>
                  <a:gd name="T14" fmla="*/ 65 w 346"/>
                  <a:gd name="T15" fmla="*/ 52 h 283"/>
                  <a:gd name="T16" fmla="*/ 49 w 346"/>
                  <a:gd name="T17" fmla="*/ 71 h 283"/>
                  <a:gd name="T18" fmla="*/ 35 w 346"/>
                  <a:gd name="T19" fmla="*/ 94 h 283"/>
                  <a:gd name="T20" fmla="*/ 20 w 346"/>
                  <a:gd name="T21" fmla="*/ 121 h 283"/>
                  <a:gd name="T22" fmla="*/ 10 w 346"/>
                  <a:gd name="T23" fmla="*/ 150 h 283"/>
                  <a:gd name="T24" fmla="*/ 2 w 346"/>
                  <a:gd name="T25" fmla="*/ 181 h 283"/>
                  <a:gd name="T26" fmla="*/ 0 w 346"/>
                  <a:gd name="T27" fmla="*/ 210 h 283"/>
                  <a:gd name="T28" fmla="*/ 6 w 346"/>
                  <a:gd name="T29" fmla="*/ 237 h 283"/>
                  <a:gd name="T30" fmla="*/ 19 w 346"/>
                  <a:gd name="T31" fmla="*/ 260 h 283"/>
                  <a:gd name="T32" fmla="*/ 42 w 346"/>
                  <a:gd name="T33" fmla="*/ 277 h 283"/>
                  <a:gd name="T34" fmla="*/ 73 w 346"/>
                  <a:gd name="T35" fmla="*/ 283 h 283"/>
                  <a:gd name="T36" fmla="*/ 111 w 346"/>
                  <a:gd name="T37" fmla="*/ 281 h 283"/>
                  <a:gd name="T38" fmla="*/ 155 w 346"/>
                  <a:gd name="T39" fmla="*/ 269 h 283"/>
                  <a:gd name="T40" fmla="*/ 200 w 346"/>
                  <a:gd name="T41" fmla="*/ 250 h 283"/>
                  <a:gd name="T42" fmla="*/ 245 w 346"/>
                  <a:gd name="T43" fmla="*/ 227 h 283"/>
                  <a:gd name="T44" fmla="*/ 284 w 346"/>
                  <a:gd name="T45" fmla="*/ 200 h 283"/>
                  <a:gd name="T46" fmla="*/ 316 w 346"/>
                  <a:gd name="T47" fmla="*/ 168 h 283"/>
                  <a:gd name="T48" fmla="*/ 332 w 346"/>
                  <a:gd name="T49" fmla="*/ 145 h 283"/>
                  <a:gd name="T50" fmla="*/ 334 w 346"/>
                  <a:gd name="T51" fmla="*/ 129 h 283"/>
                  <a:gd name="T52" fmla="*/ 329 w 346"/>
                  <a:gd name="T53" fmla="*/ 117 h 283"/>
                  <a:gd name="T54" fmla="*/ 320 w 346"/>
                  <a:gd name="T55" fmla="*/ 109 h 283"/>
                  <a:gd name="T56" fmla="*/ 323 w 346"/>
                  <a:gd name="T57" fmla="*/ 102 h 283"/>
                  <a:gd name="T58" fmla="*/ 335 w 346"/>
                  <a:gd name="T59" fmla="*/ 92 h 283"/>
                  <a:gd name="T60" fmla="*/ 343 w 346"/>
                  <a:gd name="T61" fmla="*/ 80 h 283"/>
                  <a:gd name="T62" fmla="*/ 346 w 346"/>
                  <a:gd name="T63" fmla="*/ 6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6" h="283">
                    <a:moveTo>
                      <a:pt x="346" y="60"/>
                    </a:moveTo>
                    <a:lnTo>
                      <a:pt x="334" y="42"/>
                    </a:lnTo>
                    <a:lnTo>
                      <a:pt x="320" y="28"/>
                    </a:lnTo>
                    <a:lnTo>
                      <a:pt x="303" y="17"/>
                    </a:lnTo>
                    <a:lnTo>
                      <a:pt x="284" y="8"/>
                    </a:lnTo>
                    <a:lnTo>
                      <a:pt x="263" y="3"/>
                    </a:lnTo>
                    <a:lnTo>
                      <a:pt x="241" y="1"/>
                    </a:lnTo>
                    <a:lnTo>
                      <a:pt x="219" y="0"/>
                    </a:lnTo>
                    <a:lnTo>
                      <a:pt x="196" y="1"/>
                    </a:lnTo>
                    <a:lnTo>
                      <a:pt x="173" y="5"/>
                    </a:lnTo>
                    <a:lnTo>
                      <a:pt x="152" y="10"/>
                    </a:lnTo>
                    <a:lnTo>
                      <a:pt x="130" y="17"/>
                    </a:lnTo>
                    <a:lnTo>
                      <a:pt x="110" y="25"/>
                    </a:lnTo>
                    <a:lnTo>
                      <a:pt x="93" y="33"/>
                    </a:lnTo>
                    <a:lnTo>
                      <a:pt x="77" y="42"/>
                    </a:lnTo>
                    <a:lnTo>
                      <a:pt x="65" y="52"/>
                    </a:lnTo>
                    <a:lnTo>
                      <a:pt x="57" y="61"/>
                    </a:lnTo>
                    <a:lnTo>
                      <a:pt x="49" y="71"/>
                    </a:lnTo>
                    <a:lnTo>
                      <a:pt x="43" y="82"/>
                    </a:lnTo>
                    <a:lnTo>
                      <a:pt x="35" y="94"/>
                    </a:lnTo>
                    <a:lnTo>
                      <a:pt x="28" y="107"/>
                    </a:lnTo>
                    <a:lnTo>
                      <a:pt x="20" y="121"/>
                    </a:lnTo>
                    <a:lnTo>
                      <a:pt x="15" y="136"/>
                    </a:lnTo>
                    <a:lnTo>
                      <a:pt x="10" y="150"/>
                    </a:lnTo>
                    <a:lnTo>
                      <a:pt x="6" y="166"/>
                    </a:lnTo>
                    <a:lnTo>
                      <a:pt x="2" y="181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3"/>
                    </a:lnTo>
                    <a:lnTo>
                      <a:pt x="6" y="237"/>
                    </a:lnTo>
                    <a:lnTo>
                      <a:pt x="11" y="249"/>
                    </a:lnTo>
                    <a:lnTo>
                      <a:pt x="19" y="260"/>
                    </a:lnTo>
                    <a:lnTo>
                      <a:pt x="30" y="270"/>
                    </a:lnTo>
                    <a:lnTo>
                      <a:pt x="42" y="277"/>
                    </a:lnTo>
                    <a:lnTo>
                      <a:pt x="56" y="282"/>
                    </a:lnTo>
                    <a:lnTo>
                      <a:pt x="73" y="283"/>
                    </a:lnTo>
                    <a:lnTo>
                      <a:pt x="91" y="283"/>
                    </a:lnTo>
                    <a:lnTo>
                      <a:pt x="111" y="281"/>
                    </a:lnTo>
                    <a:lnTo>
                      <a:pt x="134" y="275"/>
                    </a:lnTo>
                    <a:lnTo>
                      <a:pt x="155" y="269"/>
                    </a:lnTo>
                    <a:lnTo>
                      <a:pt x="178" y="260"/>
                    </a:lnTo>
                    <a:lnTo>
                      <a:pt x="200" y="250"/>
                    </a:lnTo>
                    <a:lnTo>
                      <a:pt x="222" y="240"/>
                    </a:lnTo>
                    <a:lnTo>
                      <a:pt x="245" y="227"/>
                    </a:lnTo>
                    <a:lnTo>
                      <a:pt x="264" y="214"/>
                    </a:lnTo>
                    <a:lnTo>
                      <a:pt x="284" y="200"/>
                    </a:lnTo>
                    <a:lnTo>
                      <a:pt x="302" y="184"/>
                    </a:lnTo>
                    <a:lnTo>
                      <a:pt x="316" y="168"/>
                    </a:lnTo>
                    <a:lnTo>
                      <a:pt x="330" y="152"/>
                    </a:lnTo>
                    <a:lnTo>
                      <a:pt x="332" y="145"/>
                    </a:lnTo>
                    <a:lnTo>
                      <a:pt x="334" y="136"/>
                    </a:lnTo>
                    <a:lnTo>
                      <a:pt x="334" y="129"/>
                    </a:lnTo>
                    <a:lnTo>
                      <a:pt x="332" y="123"/>
                    </a:lnTo>
                    <a:lnTo>
                      <a:pt x="329" y="117"/>
                    </a:lnTo>
                    <a:lnTo>
                      <a:pt x="325" y="112"/>
                    </a:lnTo>
                    <a:lnTo>
                      <a:pt x="320" y="109"/>
                    </a:lnTo>
                    <a:lnTo>
                      <a:pt x="314" y="107"/>
                    </a:lnTo>
                    <a:lnTo>
                      <a:pt x="323" y="102"/>
                    </a:lnTo>
                    <a:lnTo>
                      <a:pt x="330" y="99"/>
                    </a:lnTo>
                    <a:lnTo>
                      <a:pt x="335" y="92"/>
                    </a:lnTo>
                    <a:lnTo>
                      <a:pt x="340" y="86"/>
                    </a:lnTo>
                    <a:lnTo>
                      <a:pt x="343" y="80"/>
                    </a:lnTo>
                    <a:lnTo>
                      <a:pt x="346" y="74"/>
                    </a:lnTo>
                    <a:lnTo>
                      <a:pt x="346" y="66"/>
                    </a:lnTo>
                    <a:lnTo>
                      <a:pt x="346" y="6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4" name="Freeform 2818">
                <a:extLst>
                  <a:ext uri="{FF2B5EF4-FFF2-40B4-BE49-F238E27FC236}">
                    <a16:creationId xmlns:a16="http://schemas.microsoft.com/office/drawing/2014/main" id="{0444D7B8-43B0-42CD-8AA9-4E38B9468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803"/>
                <a:ext cx="98" cy="21"/>
              </a:xfrm>
              <a:custGeom>
                <a:avLst/>
                <a:gdLst>
                  <a:gd name="T0" fmla="*/ 6 w 294"/>
                  <a:gd name="T1" fmla="*/ 65 h 65"/>
                  <a:gd name="T2" fmla="*/ 13 w 294"/>
                  <a:gd name="T3" fmla="*/ 56 h 65"/>
                  <a:gd name="T4" fmla="*/ 26 w 294"/>
                  <a:gd name="T5" fmla="*/ 48 h 65"/>
                  <a:gd name="T6" fmla="*/ 40 w 294"/>
                  <a:gd name="T7" fmla="*/ 38 h 65"/>
                  <a:gd name="T8" fmla="*/ 57 w 294"/>
                  <a:gd name="T9" fmla="*/ 31 h 65"/>
                  <a:gd name="T10" fmla="*/ 77 w 294"/>
                  <a:gd name="T11" fmla="*/ 23 h 65"/>
                  <a:gd name="T12" fmla="*/ 98 w 294"/>
                  <a:gd name="T13" fmla="*/ 17 h 65"/>
                  <a:gd name="T14" fmla="*/ 120 w 294"/>
                  <a:gd name="T15" fmla="*/ 12 h 65"/>
                  <a:gd name="T16" fmla="*/ 142 w 294"/>
                  <a:gd name="T17" fmla="*/ 8 h 65"/>
                  <a:gd name="T18" fmla="*/ 165 w 294"/>
                  <a:gd name="T19" fmla="*/ 7 h 65"/>
                  <a:gd name="T20" fmla="*/ 187 w 294"/>
                  <a:gd name="T21" fmla="*/ 7 h 65"/>
                  <a:gd name="T22" fmla="*/ 207 w 294"/>
                  <a:gd name="T23" fmla="*/ 9 h 65"/>
                  <a:gd name="T24" fmla="*/ 229 w 294"/>
                  <a:gd name="T25" fmla="*/ 16 h 65"/>
                  <a:gd name="T26" fmla="*/ 247 w 294"/>
                  <a:gd name="T27" fmla="*/ 22 h 65"/>
                  <a:gd name="T28" fmla="*/ 263 w 294"/>
                  <a:gd name="T29" fmla="*/ 34 h 65"/>
                  <a:gd name="T30" fmla="*/ 277 w 294"/>
                  <a:gd name="T31" fmla="*/ 47 h 65"/>
                  <a:gd name="T32" fmla="*/ 288 w 294"/>
                  <a:gd name="T33" fmla="*/ 64 h 65"/>
                  <a:gd name="T34" fmla="*/ 294 w 294"/>
                  <a:gd name="T35" fmla="*/ 62 h 65"/>
                  <a:gd name="T36" fmla="*/ 281 w 294"/>
                  <a:gd name="T37" fmla="*/ 42 h 65"/>
                  <a:gd name="T38" fmla="*/ 268 w 294"/>
                  <a:gd name="T39" fmla="*/ 28 h 65"/>
                  <a:gd name="T40" fmla="*/ 250 w 294"/>
                  <a:gd name="T41" fmla="*/ 17 h 65"/>
                  <a:gd name="T42" fmla="*/ 231 w 294"/>
                  <a:gd name="T43" fmla="*/ 8 h 65"/>
                  <a:gd name="T44" fmla="*/ 210 w 294"/>
                  <a:gd name="T45" fmla="*/ 3 h 65"/>
                  <a:gd name="T46" fmla="*/ 187 w 294"/>
                  <a:gd name="T47" fmla="*/ 1 h 65"/>
                  <a:gd name="T48" fmla="*/ 165 w 294"/>
                  <a:gd name="T49" fmla="*/ 0 h 65"/>
                  <a:gd name="T50" fmla="*/ 141 w 294"/>
                  <a:gd name="T51" fmla="*/ 1 h 65"/>
                  <a:gd name="T52" fmla="*/ 118 w 294"/>
                  <a:gd name="T53" fmla="*/ 5 h 65"/>
                  <a:gd name="T54" fmla="*/ 96 w 294"/>
                  <a:gd name="T55" fmla="*/ 9 h 65"/>
                  <a:gd name="T56" fmla="*/ 75 w 294"/>
                  <a:gd name="T57" fmla="*/ 16 h 65"/>
                  <a:gd name="T58" fmla="*/ 55 w 294"/>
                  <a:gd name="T59" fmla="*/ 23 h 65"/>
                  <a:gd name="T60" fmla="*/ 37 w 294"/>
                  <a:gd name="T61" fmla="*/ 32 h 65"/>
                  <a:gd name="T62" fmla="*/ 21 w 294"/>
                  <a:gd name="T63" fmla="*/ 42 h 65"/>
                  <a:gd name="T64" fmla="*/ 9 w 294"/>
                  <a:gd name="T65" fmla="*/ 51 h 65"/>
                  <a:gd name="T66" fmla="*/ 0 w 294"/>
                  <a:gd name="T67" fmla="*/ 62 h 65"/>
                  <a:gd name="T68" fmla="*/ 6 w 294"/>
                  <a:gd name="T6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4" h="65">
                    <a:moveTo>
                      <a:pt x="6" y="65"/>
                    </a:moveTo>
                    <a:lnTo>
                      <a:pt x="13" y="56"/>
                    </a:lnTo>
                    <a:lnTo>
                      <a:pt x="26" y="48"/>
                    </a:lnTo>
                    <a:lnTo>
                      <a:pt x="40" y="38"/>
                    </a:lnTo>
                    <a:lnTo>
                      <a:pt x="57" y="31"/>
                    </a:lnTo>
                    <a:lnTo>
                      <a:pt x="77" y="23"/>
                    </a:lnTo>
                    <a:lnTo>
                      <a:pt x="98" y="17"/>
                    </a:lnTo>
                    <a:lnTo>
                      <a:pt x="120" y="12"/>
                    </a:lnTo>
                    <a:lnTo>
                      <a:pt x="142" y="8"/>
                    </a:lnTo>
                    <a:lnTo>
                      <a:pt x="165" y="7"/>
                    </a:lnTo>
                    <a:lnTo>
                      <a:pt x="187" y="7"/>
                    </a:lnTo>
                    <a:lnTo>
                      <a:pt x="207" y="9"/>
                    </a:lnTo>
                    <a:lnTo>
                      <a:pt x="229" y="16"/>
                    </a:lnTo>
                    <a:lnTo>
                      <a:pt x="247" y="22"/>
                    </a:lnTo>
                    <a:lnTo>
                      <a:pt x="263" y="34"/>
                    </a:lnTo>
                    <a:lnTo>
                      <a:pt x="277" y="47"/>
                    </a:lnTo>
                    <a:lnTo>
                      <a:pt x="288" y="64"/>
                    </a:lnTo>
                    <a:lnTo>
                      <a:pt x="294" y="62"/>
                    </a:lnTo>
                    <a:lnTo>
                      <a:pt x="281" y="42"/>
                    </a:lnTo>
                    <a:lnTo>
                      <a:pt x="268" y="28"/>
                    </a:lnTo>
                    <a:lnTo>
                      <a:pt x="250" y="17"/>
                    </a:lnTo>
                    <a:lnTo>
                      <a:pt x="231" y="8"/>
                    </a:lnTo>
                    <a:lnTo>
                      <a:pt x="210" y="3"/>
                    </a:lnTo>
                    <a:lnTo>
                      <a:pt x="187" y="1"/>
                    </a:lnTo>
                    <a:lnTo>
                      <a:pt x="165" y="0"/>
                    </a:lnTo>
                    <a:lnTo>
                      <a:pt x="141" y="1"/>
                    </a:lnTo>
                    <a:lnTo>
                      <a:pt x="118" y="5"/>
                    </a:lnTo>
                    <a:lnTo>
                      <a:pt x="96" y="9"/>
                    </a:lnTo>
                    <a:lnTo>
                      <a:pt x="75" y="16"/>
                    </a:lnTo>
                    <a:lnTo>
                      <a:pt x="55" y="23"/>
                    </a:lnTo>
                    <a:lnTo>
                      <a:pt x="37" y="32"/>
                    </a:lnTo>
                    <a:lnTo>
                      <a:pt x="21" y="42"/>
                    </a:lnTo>
                    <a:lnTo>
                      <a:pt x="9" y="51"/>
                    </a:lnTo>
                    <a:lnTo>
                      <a:pt x="0" y="62"/>
                    </a:lnTo>
                    <a:lnTo>
                      <a:pt x="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5" name="Freeform 2819">
                <a:extLst>
                  <a:ext uri="{FF2B5EF4-FFF2-40B4-BE49-F238E27FC236}">
                    <a16:creationId xmlns:a16="http://schemas.microsoft.com/office/drawing/2014/main" id="{B240B402-E2D6-45C1-ABC1-4AFDD6CB5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823"/>
                <a:ext cx="21" cy="72"/>
              </a:xfrm>
              <a:custGeom>
                <a:avLst/>
                <a:gdLst>
                  <a:gd name="T0" fmla="*/ 36 w 63"/>
                  <a:gd name="T1" fmla="*/ 210 h 216"/>
                  <a:gd name="T2" fmla="*/ 26 w 63"/>
                  <a:gd name="T3" fmla="*/ 201 h 216"/>
                  <a:gd name="T4" fmla="*/ 18 w 63"/>
                  <a:gd name="T5" fmla="*/ 191 h 216"/>
                  <a:gd name="T6" fmla="*/ 13 w 63"/>
                  <a:gd name="T7" fmla="*/ 178 h 216"/>
                  <a:gd name="T8" fmla="*/ 9 w 63"/>
                  <a:gd name="T9" fmla="*/ 165 h 216"/>
                  <a:gd name="T10" fmla="*/ 8 w 63"/>
                  <a:gd name="T11" fmla="*/ 152 h 216"/>
                  <a:gd name="T12" fmla="*/ 8 w 63"/>
                  <a:gd name="T13" fmla="*/ 137 h 216"/>
                  <a:gd name="T14" fmla="*/ 9 w 63"/>
                  <a:gd name="T15" fmla="*/ 124 h 216"/>
                  <a:gd name="T16" fmla="*/ 13 w 63"/>
                  <a:gd name="T17" fmla="*/ 109 h 216"/>
                  <a:gd name="T18" fmla="*/ 17 w 63"/>
                  <a:gd name="T19" fmla="*/ 95 h 216"/>
                  <a:gd name="T20" fmla="*/ 22 w 63"/>
                  <a:gd name="T21" fmla="*/ 80 h 216"/>
                  <a:gd name="T22" fmla="*/ 28 w 63"/>
                  <a:gd name="T23" fmla="*/ 65 h 216"/>
                  <a:gd name="T24" fmla="*/ 35 w 63"/>
                  <a:gd name="T25" fmla="*/ 51 h 216"/>
                  <a:gd name="T26" fmla="*/ 41 w 63"/>
                  <a:gd name="T27" fmla="*/ 39 h 216"/>
                  <a:gd name="T28" fmla="*/ 48 w 63"/>
                  <a:gd name="T29" fmla="*/ 26 h 216"/>
                  <a:gd name="T30" fmla="*/ 56 w 63"/>
                  <a:gd name="T31" fmla="*/ 15 h 216"/>
                  <a:gd name="T32" fmla="*/ 63 w 63"/>
                  <a:gd name="T33" fmla="*/ 5 h 216"/>
                  <a:gd name="T34" fmla="*/ 57 w 63"/>
                  <a:gd name="T35" fmla="*/ 0 h 216"/>
                  <a:gd name="T36" fmla="*/ 50 w 63"/>
                  <a:gd name="T37" fmla="*/ 11 h 216"/>
                  <a:gd name="T38" fmla="*/ 42 w 63"/>
                  <a:gd name="T39" fmla="*/ 22 h 216"/>
                  <a:gd name="T40" fmla="*/ 36 w 63"/>
                  <a:gd name="T41" fmla="*/ 35 h 216"/>
                  <a:gd name="T42" fmla="*/ 29 w 63"/>
                  <a:gd name="T43" fmla="*/ 49 h 216"/>
                  <a:gd name="T44" fmla="*/ 20 w 63"/>
                  <a:gd name="T45" fmla="*/ 63 h 216"/>
                  <a:gd name="T46" fmla="*/ 14 w 63"/>
                  <a:gd name="T47" fmla="*/ 77 h 216"/>
                  <a:gd name="T48" fmla="*/ 10 w 63"/>
                  <a:gd name="T49" fmla="*/ 92 h 216"/>
                  <a:gd name="T50" fmla="*/ 5 w 63"/>
                  <a:gd name="T51" fmla="*/ 107 h 216"/>
                  <a:gd name="T52" fmla="*/ 2 w 63"/>
                  <a:gd name="T53" fmla="*/ 122 h 216"/>
                  <a:gd name="T54" fmla="*/ 0 w 63"/>
                  <a:gd name="T55" fmla="*/ 137 h 216"/>
                  <a:gd name="T56" fmla="*/ 0 w 63"/>
                  <a:gd name="T57" fmla="*/ 152 h 216"/>
                  <a:gd name="T58" fmla="*/ 2 w 63"/>
                  <a:gd name="T59" fmla="*/ 166 h 216"/>
                  <a:gd name="T60" fmla="*/ 5 w 63"/>
                  <a:gd name="T61" fmla="*/ 181 h 216"/>
                  <a:gd name="T62" fmla="*/ 12 w 63"/>
                  <a:gd name="T63" fmla="*/ 193 h 216"/>
                  <a:gd name="T64" fmla="*/ 20 w 63"/>
                  <a:gd name="T65" fmla="*/ 206 h 216"/>
                  <a:gd name="T66" fmla="*/ 31 w 63"/>
                  <a:gd name="T67" fmla="*/ 216 h 216"/>
                  <a:gd name="T68" fmla="*/ 36 w 63"/>
                  <a:gd name="T69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216">
                    <a:moveTo>
                      <a:pt x="36" y="210"/>
                    </a:moveTo>
                    <a:lnTo>
                      <a:pt x="26" y="201"/>
                    </a:lnTo>
                    <a:lnTo>
                      <a:pt x="18" y="191"/>
                    </a:lnTo>
                    <a:lnTo>
                      <a:pt x="13" y="178"/>
                    </a:lnTo>
                    <a:lnTo>
                      <a:pt x="9" y="165"/>
                    </a:lnTo>
                    <a:lnTo>
                      <a:pt x="8" y="152"/>
                    </a:lnTo>
                    <a:lnTo>
                      <a:pt x="8" y="137"/>
                    </a:lnTo>
                    <a:lnTo>
                      <a:pt x="9" y="124"/>
                    </a:lnTo>
                    <a:lnTo>
                      <a:pt x="13" y="109"/>
                    </a:lnTo>
                    <a:lnTo>
                      <a:pt x="17" y="95"/>
                    </a:lnTo>
                    <a:lnTo>
                      <a:pt x="22" y="80"/>
                    </a:lnTo>
                    <a:lnTo>
                      <a:pt x="28" y="65"/>
                    </a:lnTo>
                    <a:lnTo>
                      <a:pt x="35" y="51"/>
                    </a:lnTo>
                    <a:lnTo>
                      <a:pt x="41" y="39"/>
                    </a:lnTo>
                    <a:lnTo>
                      <a:pt x="48" y="26"/>
                    </a:lnTo>
                    <a:lnTo>
                      <a:pt x="56" y="15"/>
                    </a:lnTo>
                    <a:lnTo>
                      <a:pt x="63" y="5"/>
                    </a:lnTo>
                    <a:lnTo>
                      <a:pt x="57" y="0"/>
                    </a:lnTo>
                    <a:lnTo>
                      <a:pt x="50" y="11"/>
                    </a:lnTo>
                    <a:lnTo>
                      <a:pt x="42" y="22"/>
                    </a:lnTo>
                    <a:lnTo>
                      <a:pt x="36" y="35"/>
                    </a:lnTo>
                    <a:lnTo>
                      <a:pt x="29" y="49"/>
                    </a:lnTo>
                    <a:lnTo>
                      <a:pt x="20" y="63"/>
                    </a:lnTo>
                    <a:lnTo>
                      <a:pt x="14" y="77"/>
                    </a:lnTo>
                    <a:lnTo>
                      <a:pt x="10" y="92"/>
                    </a:lnTo>
                    <a:lnTo>
                      <a:pt x="5" y="107"/>
                    </a:lnTo>
                    <a:lnTo>
                      <a:pt x="2" y="122"/>
                    </a:lnTo>
                    <a:lnTo>
                      <a:pt x="0" y="137"/>
                    </a:lnTo>
                    <a:lnTo>
                      <a:pt x="0" y="152"/>
                    </a:lnTo>
                    <a:lnTo>
                      <a:pt x="2" y="166"/>
                    </a:lnTo>
                    <a:lnTo>
                      <a:pt x="5" y="181"/>
                    </a:lnTo>
                    <a:lnTo>
                      <a:pt x="12" y="193"/>
                    </a:lnTo>
                    <a:lnTo>
                      <a:pt x="20" y="206"/>
                    </a:lnTo>
                    <a:lnTo>
                      <a:pt x="31" y="216"/>
                    </a:lnTo>
                    <a:lnTo>
                      <a:pt x="36" y="2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6" name="Freeform 2820">
                <a:extLst>
                  <a:ext uri="{FF2B5EF4-FFF2-40B4-BE49-F238E27FC236}">
                    <a16:creationId xmlns:a16="http://schemas.microsoft.com/office/drawing/2014/main" id="{7A801197-0B20-4F71-8776-4DA8EBE44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853"/>
                <a:ext cx="102" cy="46"/>
              </a:xfrm>
              <a:custGeom>
                <a:avLst/>
                <a:gdLst>
                  <a:gd name="T0" fmla="*/ 298 w 305"/>
                  <a:gd name="T1" fmla="*/ 3 h 138"/>
                  <a:gd name="T2" fmla="*/ 298 w 305"/>
                  <a:gd name="T3" fmla="*/ 3 h 138"/>
                  <a:gd name="T4" fmla="*/ 285 w 305"/>
                  <a:gd name="T5" fmla="*/ 18 h 138"/>
                  <a:gd name="T6" fmla="*/ 272 w 305"/>
                  <a:gd name="T7" fmla="*/ 33 h 138"/>
                  <a:gd name="T8" fmla="*/ 255 w 305"/>
                  <a:gd name="T9" fmla="*/ 50 h 138"/>
                  <a:gd name="T10" fmla="*/ 235 w 305"/>
                  <a:gd name="T11" fmla="*/ 63 h 138"/>
                  <a:gd name="T12" fmla="*/ 214 w 305"/>
                  <a:gd name="T13" fmla="*/ 77 h 138"/>
                  <a:gd name="T14" fmla="*/ 193 w 305"/>
                  <a:gd name="T15" fmla="*/ 88 h 138"/>
                  <a:gd name="T16" fmla="*/ 172 w 305"/>
                  <a:gd name="T17" fmla="*/ 99 h 138"/>
                  <a:gd name="T18" fmla="*/ 149 w 305"/>
                  <a:gd name="T19" fmla="*/ 108 h 138"/>
                  <a:gd name="T20" fmla="*/ 126 w 305"/>
                  <a:gd name="T21" fmla="*/ 117 h 138"/>
                  <a:gd name="T22" fmla="*/ 106 w 305"/>
                  <a:gd name="T23" fmla="*/ 124 h 138"/>
                  <a:gd name="T24" fmla="*/ 83 w 305"/>
                  <a:gd name="T25" fmla="*/ 128 h 138"/>
                  <a:gd name="T26" fmla="*/ 64 w 305"/>
                  <a:gd name="T27" fmla="*/ 130 h 138"/>
                  <a:gd name="T28" fmla="*/ 46 w 305"/>
                  <a:gd name="T29" fmla="*/ 130 h 138"/>
                  <a:gd name="T30" fmla="*/ 29 w 305"/>
                  <a:gd name="T31" fmla="*/ 129 h 138"/>
                  <a:gd name="T32" fmla="*/ 16 w 305"/>
                  <a:gd name="T33" fmla="*/ 126 h 138"/>
                  <a:gd name="T34" fmla="*/ 5 w 305"/>
                  <a:gd name="T35" fmla="*/ 119 h 138"/>
                  <a:gd name="T36" fmla="*/ 0 w 305"/>
                  <a:gd name="T37" fmla="*/ 125 h 138"/>
                  <a:gd name="T38" fmla="*/ 12 w 305"/>
                  <a:gd name="T39" fmla="*/ 133 h 138"/>
                  <a:gd name="T40" fmla="*/ 28 w 305"/>
                  <a:gd name="T41" fmla="*/ 137 h 138"/>
                  <a:gd name="T42" fmla="*/ 46 w 305"/>
                  <a:gd name="T43" fmla="*/ 138 h 138"/>
                  <a:gd name="T44" fmla="*/ 64 w 305"/>
                  <a:gd name="T45" fmla="*/ 137 h 138"/>
                  <a:gd name="T46" fmla="*/ 84 w 305"/>
                  <a:gd name="T47" fmla="*/ 135 h 138"/>
                  <a:gd name="T48" fmla="*/ 107 w 305"/>
                  <a:gd name="T49" fmla="*/ 130 h 138"/>
                  <a:gd name="T50" fmla="*/ 129 w 305"/>
                  <a:gd name="T51" fmla="*/ 125 h 138"/>
                  <a:gd name="T52" fmla="*/ 152 w 305"/>
                  <a:gd name="T53" fmla="*/ 115 h 138"/>
                  <a:gd name="T54" fmla="*/ 174 w 305"/>
                  <a:gd name="T55" fmla="*/ 106 h 138"/>
                  <a:gd name="T56" fmla="*/ 196 w 305"/>
                  <a:gd name="T57" fmla="*/ 95 h 138"/>
                  <a:gd name="T58" fmla="*/ 219 w 305"/>
                  <a:gd name="T59" fmla="*/ 81 h 138"/>
                  <a:gd name="T60" fmla="*/ 239 w 305"/>
                  <a:gd name="T61" fmla="*/ 69 h 138"/>
                  <a:gd name="T62" fmla="*/ 258 w 305"/>
                  <a:gd name="T63" fmla="*/ 54 h 138"/>
                  <a:gd name="T64" fmla="*/ 276 w 305"/>
                  <a:gd name="T65" fmla="*/ 38 h 138"/>
                  <a:gd name="T66" fmla="*/ 292 w 305"/>
                  <a:gd name="T67" fmla="*/ 23 h 138"/>
                  <a:gd name="T68" fmla="*/ 305 w 305"/>
                  <a:gd name="T69" fmla="*/ 6 h 138"/>
                  <a:gd name="T70" fmla="*/ 305 w 305"/>
                  <a:gd name="T71" fmla="*/ 5 h 138"/>
                  <a:gd name="T72" fmla="*/ 305 w 305"/>
                  <a:gd name="T73" fmla="*/ 6 h 138"/>
                  <a:gd name="T74" fmla="*/ 305 w 305"/>
                  <a:gd name="T75" fmla="*/ 4 h 138"/>
                  <a:gd name="T76" fmla="*/ 304 w 305"/>
                  <a:gd name="T77" fmla="*/ 1 h 138"/>
                  <a:gd name="T78" fmla="*/ 302 w 305"/>
                  <a:gd name="T79" fmla="*/ 0 h 138"/>
                  <a:gd name="T80" fmla="*/ 298 w 305"/>
                  <a:gd name="T81" fmla="*/ 3 h 138"/>
                  <a:gd name="T82" fmla="*/ 298 w 305"/>
                  <a:gd name="T83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5" h="138">
                    <a:moveTo>
                      <a:pt x="298" y="3"/>
                    </a:moveTo>
                    <a:lnTo>
                      <a:pt x="298" y="3"/>
                    </a:lnTo>
                    <a:lnTo>
                      <a:pt x="285" y="18"/>
                    </a:lnTo>
                    <a:lnTo>
                      <a:pt x="272" y="33"/>
                    </a:lnTo>
                    <a:lnTo>
                      <a:pt x="255" y="50"/>
                    </a:lnTo>
                    <a:lnTo>
                      <a:pt x="235" y="63"/>
                    </a:lnTo>
                    <a:lnTo>
                      <a:pt x="214" y="77"/>
                    </a:lnTo>
                    <a:lnTo>
                      <a:pt x="193" y="88"/>
                    </a:lnTo>
                    <a:lnTo>
                      <a:pt x="172" y="99"/>
                    </a:lnTo>
                    <a:lnTo>
                      <a:pt x="149" y="108"/>
                    </a:lnTo>
                    <a:lnTo>
                      <a:pt x="126" y="117"/>
                    </a:lnTo>
                    <a:lnTo>
                      <a:pt x="106" y="124"/>
                    </a:lnTo>
                    <a:lnTo>
                      <a:pt x="83" y="128"/>
                    </a:lnTo>
                    <a:lnTo>
                      <a:pt x="64" y="130"/>
                    </a:lnTo>
                    <a:lnTo>
                      <a:pt x="46" y="130"/>
                    </a:lnTo>
                    <a:lnTo>
                      <a:pt x="29" y="129"/>
                    </a:lnTo>
                    <a:lnTo>
                      <a:pt x="16" y="126"/>
                    </a:lnTo>
                    <a:lnTo>
                      <a:pt x="5" y="119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8" y="137"/>
                    </a:lnTo>
                    <a:lnTo>
                      <a:pt x="46" y="138"/>
                    </a:lnTo>
                    <a:lnTo>
                      <a:pt x="64" y="137"/>
                    </a:lnTo>
                    <a:lnTo>
                      <a:pt x="84" y="135"/>
                    </a:lnTo>
                    <a:lnTo>
                      <a:pt x="107" y="130"/>
                    </a:lnTo>
                    <a:lnTo>
                      <a:pt x="129" y="125"/>
                    </a:lnTo>
                    <a:lnTo>
                      <a:pt x="152" y="115"/>
                    </a:lnTo>
                    <a:lnTo>
                      <a:pt x="174" y="106"/>
                    </a:lnTo>
                    <a:lnTo>
                      <a:pt x="196" y="95"/>
                    </a:lnTo>
                    <a:lnTo>
                      <a:pt x="219" y="81"/>
                    </a:lnTo>
                    <a:lnTo>
                      <a:pt x="239" y="69"/>
                    </a:lnTo>
                    <a:lnTo>
                      <a:pt x="258" y="54"/>
                    </a:lnTo>
                    <a:lnTo>
                      <a:pt x="276" y="38"/>
                    </a:lnTo>
                    <a:lnTo>
                      <a:pt x="292" y="23"/>
                    </a:lnTo>
                    <a:lnTo>
                      <a:pt x="305" y="6"/>
                    </a:lnTo>
                    <a:lnTo>
                      <a:pt x="305" y="5"/>
                    </a:lnTo>
                    <a:lnTo>
                      <a:pt x="305" y="6"/>
                    </a:lnTo>
                    <a:lnTo>
                      <a:pt x="305" y="4"/>
                    </a:lnTo>
                    <a:lnTo>
                      <a:pt x="304" y="1"/>
                    </a:lnTo>
                    <a:lnTo>
                      <a:pt x="302" y="0"/>
                    </a:lnTo>
                    <a:lnTo>
                      <a:pt x="298" y="3"/>
                    </a:lnTo>
                    <a:lnTo>
                      <a:pt x="29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7" name="Freeform 2821">
                <a:extLst>
                  <a:ext uri="{FF2B5EF4-FFF2-40B4-BE49-F238E27FC236}">
                    <a16:creationId xmlns:a16="http://schemas.microsoft.com/office/drawing/2014/main" id="{788BC4D2-5F26-4BF4-9457-5E552BFB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838"/>
                <a:ext cx="9" cy="17"/>
              </a:xfrm>
              <a:custGeom>
                <a:avLst/>
                <a:gdLst>
                  <a:gd name="T0" fmla="*/ 1 w 26"/>
                  <a:gd name="T1" fmla="*/ 0 h 51"/>
                  <a:gd name="T2" fmla="*/ 2 w 26"/>
                  <a:gd name="T3" fmla="*/ 7 h 51"/>
                  <a:gd name="T4" fmla="*/ 6 w 26"/>
                  <a:gd name="T5" fmla="*/ 9 h 51"/>
                  <a:gd name="T6" fmla="*/ 11 w 26"/>
                  <a:gd name="T7" fmla="*/ 13 h 51"/>
                  <a:gd name="T8" fmla="*/ 14 w 26"/>
                  <a:gd name="T9" fmla="*/ 17 h 51"/>
                  <a:gd name="T10" fmla="*/ 17 w 26"/>
                  <a:gd name="T11" fmla="*/ 23 h 51"/>
                  <a:gd name="T12" fmla="*/ 19 w 26"/>
                  <a:gd name="T13" fmla="*/ 27 h 51"/>
                  <a:gd name="T14" fmla="*/ 19 w 26"/>
                  <a:gd name="T15" fmla="*/ 34 h 51"/>
                  <a:gd name="T16" fmla="*/ 18 w 26"/>
                  <a:gd name="T17" fmla="*/ 41 h 51"/>
                  <a:gd name="T18" fmla="*/ 15 w 26"/>
                  <a:gd name="T19" fmla="*/ 49 h 51"/>
                  <a:gd name="T20" fmla="*/ 21 w 26"/>
                  <a:gd name="T21" fmla="*/ 51 h 51"/>
                  <a:gd name="T22" fmla="*/ 24 w 26"/>
                  <a:gd name="T23" fmla="*/ 43 h 51"/>
                  <a:gd name="T24" fmla="*/ 26 w 26"/>
                  <a:gd name="T25" fmla="*/ 34 h 51"/>
                  <a:gd name="T26" fmla="*/ 26 w 26"/>
                  <a:gd name="T27" fmla="*/ 26 h 51"/>
                  <a:gd name="T28" fmla="*/ 24 w 26"/>
                  <a:gd name="T29" fmla="*/ 19 h 51"/>
                  <a:gd name="T30" fmla="*/ 20 w 26"/>
                  <a:gd name="T31" fmla="*/ 13 h 51"/>
                  <a:gd name="T32" fmla="*/ 17 w 26"/>
                  <a:gd name="T33" fmla="*/ 7 h 51"/>
                  <a:gd name="T34" fmla="*/ 10 w 26"/>
                  <a:gd name="T35" fmla="*/ 4 h 51"/>
                  <a:gd name="T36" fmla="*/ 3 w 26"/>
                  <a:gd name="T37" fmla="*/ 0 h 51"/>
                  <a:gd name="T38" fmla="*/ 4 w 26"/>
                  <a:gd name="T39" fmla="*/ 7 h 51"/>
                  <a:gd name="T40" fmla="*/ 3 w 26"/>
                  <a:gd name="T41" fmla="*/ 0 h 51"/>
                  <a:gd name="T42" fmla="*/ 1 w 26"/>
                  <a:gd name="T43" fmla="*/ 2 h 51"/>
                  <a:gd name="T44" fmla="*/ 0 w 26"/>
                  <a:gd name="T45" fmla="*/ 4 h 51"/>
                  <a:gd name="T46" fmla="*/ 0 w 26"/>
                  <a:gd name="T47" fmla="*/ 6 h 51"/>
                  <a:gd name="T48" fmla="*/ 2 w 26"/>
                  <a:gd name="T49" fmla="*/ 7 h 51"/>
                  <a:gd name="T50" fmla="*/ 1 w 26"/>
                  <a:gd name="T5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51">
                    <a:moveTo>
                      <a:pt x="1" y="0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11" y="13"/>
                    </a:lnTo>
                    <a:lnTo>
                      <a:pt x="14" y="17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19" y="34"/>
                    </a:lnTo>
                    <a:lnTo>
                      <a:pt x="18" y="41"/>
                    </a:lnTo>
                    <a:lnTo>
                      <a:pt x="15" y="49"/>
                    </a:lnTo>
                    <a:lnTo>
                      <a:pt x="21" y="51"/>
                    </a:lnTo>
                    <a:lnTo>
                      <a:pt x="24" y="43"/>
                    </a:lnTo>
                    <a:lnTo>
                      <a:pt x="26" y="34"/>
                    </a:lnTo>
                    <a:lnTo>
                      <a:pt x="26" y="26"/>
                    </a:lnTo>
                    <a:lnTo>
                      <a:pt x="24" y="19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8" name="Freeform 2822">
                <a:extLst>
                  <a:ext uri="{FF2B5EF4-FFF2-40B4-BE49-F238E27FC236}">
                    <a16:creationId xmlns:a16="http://schemas.microsoft.com/office/drawing/2014/main" id="{A9D2AD5A-33D4-463C-8BD4-5DA81FFB1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822"/>
                <a:ext cx="12" cy="18"/>
              </a:xfrm>
              <a:custGeom>
                <a:avLst/>
                <a:gdLst>
                  <a:gd name="T0" fmla="*/ 29 w 37"/>
                  <a:gd name="T1" fmla="*/ 6 h 54"/>
                  <a:gd name="T2" fmla="*/ 28 w 37"/>
                  <a:gd name="T3" fmla="*/ 5 h 54"/>
                  <a:gd name="T4" fmla="*/ 29 w 37"/>
                  <a:gd name="T5" fmla="*/ 11 h 54"/>
                  <a:gd name="T6" fmla="*/ 28 w 37"/>
                  <a:gd name="T7" fmla="*/ 18 h 54"/>
                  <a:gd name="T8" fmla="*/ 26 w 37"/>
                  <a:gd name="T9" fmla="*/ 23 h 54"/>
                  <a:gd name="T10" fmla="*/ 24 w 37"/>
                  <a:gd name="T11" fmla="*/ 28 h 54"/>
                  <a:gd name="T12" fmla="*/ 20 w 37"/>
                  <a:gd name="T13" fmla="*/ 35 h 54"/>
                  <a:gd name="T14" fmla="*/ 16 w 37"/>
                  <a:gd name="T15" fmla="*/ 39 h 54"/>
                  <a:gd name="T16" fmla="*/ 9 w 37"/>
                  <a:gd name="T17" fmla="*/ 44 h 54"/>
                  <a:gd name="T18" fmla="*/ 0 w 37"/>
                  <a:gd name="T19" fmla="*/ 47 h 54"/>
                  <a:gd name="T20" fmla="*/ 2 w 37"/>
                  <a:gd name="T21" fmla="*/ 54 h 54"/>
                  <a:gd name="T22" fmla="*/ 11 w 37"/>
                  <a:gd name="T23" fmla="*/ 50 h 54"/>
                  <a:gd name="T24" fmla="*/ 19 w 37"/>
                  <a:gd name="T25" fmla="*/ 45 h 54"/>
                  <a:gd name="T26" fmla="*/ 26 w 37"/>
                  <a:gd name="T27" fmla="*/ 38 h 54"/>
                  <a:gd name="T28" fmla="*/ 30 w 37"/>
                  <a:gd name="T29" fmla="*/ 33 h 54"/>
                  <a:gd name="T30" fmla="*/ 34 w 37"/>
                  <a:gd name="T31" fmla="*/ 26 h 54"/>
                  <a:gd name="T32" fmla="*/ 36 w 37"/>
                  <a:gd name="T33" fmla="*/ 19 h 54"/>
                  <a:gd name="T34" fmla="*/ 37 w 37"/>
                  <a:gd name="T35" fmla="*/ 11 h 54"/>
                  <a:gd name="T36" fmla="*/ 36 w 37"/>
                  <a:gd name="T37" fmla="*/ 4 h 54"/>
                  <a:gd name="T38" fmla="*/ 35 w 37"/>
                  <a:gd name="T39" fmla="*/ 2 h 54"/>
                  <a:gd name="T40" fmla="*/ 36 w 37"/>
                  <a:gd name="T41" fmla="*/ 4 h 54"/>
                  <a:gd name="T42" fmla="*/ 35 w 37"/>
                  <a:gd name="T43" fmla="*/ 1 h 54"/>
                  <a:gd name="T44" fmla="*/ 31 w 37"/>
                  <a:gd name="T45" fmla="*/ 0 h 54"/>
                  <a:gd name="T46" fmla="*/ 29 w 37"/>
                  <a:gd name="T47" fmla="*/ 1 h 54"/>
                  <a:gd name="T48" fmla="*/ 28 w 37"/>
                  <a:gd name="T49" fmla="*/ 5 h 54"/>
                  <a:gd name="T50" fmla="*/ 29 w 37"/>
                  <a:gd name="T5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54">
                    <a:moveTo>
                      <a:pt x="29" y="6"/>
                    </a:moveTo>
                    <a:lnTo>
                      <a:pt x="28" y="5"/>
                    </a:lnTo>
                    <a:lnTo>
                      <a:pt x="29" y="11"/>
                    </a:lnTo>
                    <a:lnTo>
                      <a:pt x="28" y="18"/>
                    </a:lnTo>
                    <a:lnTo>
                      <a:pt x="26" y="23"/>
                    </a:lnTo>
                    <a:lnTo>
                      <a:pt x="24" y="28"/>
                    </a:lnTo>
                    <a:lnTo>
                      <a:pt x="20" y="35"/>
                    </a:lnTo>
                    <a:lnTo>
                      <a:pt x="16" y="39"/>
                    </a:lnTo>
                    <a:lnTo>
                      <a:pt x="9" y="44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11" y="50"/>
                    </a:lnTo>
                    <a:lnTo>
                      <a:pt x="19" y="45"/>
                    </a:lnTo>
                    <a:lnTo>
                      <a:pt x="26" y="38"/>
                    </a:lnTo>
                    <a:lnTo>
                      <a:pt x="30" y="33"/>
                    </a:lnTo>
                    <a:lnTo>
                      <a:pt x="34" y="26"/>
                    </a:lnTo>
                    <a:lnTo>
                      <a:pt x="36" y="19"/>
                    </a:lnTo>
                    <a:lnTo>
                      <a:pt x="37" y="11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6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8" y="5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9" name="Freeform 2823">
                <a:extLst>
                  <a:ext uri="{FF2B5EF4-FFF2-40B4-BE49-F238E27FC236}">
                    <a16:creationId xmlns:a16="http://schemas.microsoft.com/office/drawing/2014/main" id="{B3607A2A-0D64-49E0-A4AD-A3DC1CC5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25"/>
                <a:ext cx="60" cy="71"/>
              </a:xfrm>
              <a:custGeom>
                <a:avLst/>
                <a:gdLst>
                  <a:gd name="T0" fmla="*/ 166 w 182"/>
                  <a:gd name="T1" fmla="*/ 16 h 215"/>
                  <a:gd name="T2" fmla="*/ 155 w 182"/>
                  <a:gd name="T3" fmla="*/ 11 h 215"/>
                  <a:gd name="T4" fmla="*/ 144 w 182"/>
                  <a:gd name="T5" fmla="*/ 8 h 215"/>
                  <a:gd name="T6" fmla="*/ 132 w 182"/>
                  <a:gd name="T7" fmla="*/ 3 h 215"/>
                  <a:gd name="T8" fmla="*/ 120 w 182"/>
                  <a:gd name="T9" fmla="*/ 1 h 215"/>
                  <a:gd name="T10" fmla="*/ 110 w 182"/>
                  <a:gd name="T11" fmla="*/ 1 h 215"/>
                  <a:gd name="T12" fmla="*/ 98 w 182"/>
                  <a:gd name="T13" fmla="*/ 0 h 215"/>
                  <a:gd name="T14" fmla="*/ 88 w 182"/>
                  <a:gd name="T15" fmla="*/ 1 h 215"/>
                  <a:gd name="T16" fmla="*/ 77 w 182"/>
                  <a:gd name="T17" fmla="*/ 3 h 215"/>
                  <a:gd name="T18" fmla="*/ 66 w 182"/>
                  <a:gd name="T19" fmla="*/ 6 h 215"/>
                  <a:gd name="T20" fmla="*/ 55 w 182"/>
                  <a:gd name="T21" fmla="*/ 10 h 215"/>
                  <a:gd name="T22" fmla="*/ 45 w 182"/>
                  <a:gd name="T23" fmla="*/ 15 h 215"/>
                  <a:gd name="T24" fmla="*/ 35 w 182"/>
                  <a:gd name="T25" fmla="*/ 19 h 215"/>
                  <a:gd name="T26" fmla="*/ 25 w 182"/>
                  <a:gd name="T27" fmla="*/ 27 h 215"/>
                  <a:gd name="T28" fmla="*/ 17 w 182"/>
                  <a:gd name="T29" fmla="*/ 35 h 215"/>
                  <a:gd name="T30" fmla="*/ 8 w 182"/>
                  <a:gd name="T31" fmla="*/ 43 h 215"/>
                  <a:gd name="T32" fmla="*/ 0 w 182"/>
                  <a:gd name="T33" fmla="*/ 53 h 215"/>
                  <a:gd name="T34" fmla="*/ 2 w 182"/>
                  <a:gd name="T35" fmla="*/ 85 h 215"/>
                  <a:gd name="T36" fmla="*/ 5 w 182"/>
                  <a:gd name="T37" fmla="*/ 113 h 215"/>
                  <a:gd name="T38" fmla="*/ 8 w 182"/>
                  <a:gd name="T39" fmla="*/ 138 h 215"/>
                  <a:gd name="T40" fmla="*/ 14 w 182"/>
                  <a:gd name="T41" fmla="*/ 159 h 215"/>
                  <a:gd name="T42" fmla="*/ 20 w 182"/>
                  <a:gd name="T43" fmla="*/ 176 h 215"/>
                  <a:gd name="T44" fmla="*/ 26 w 182"/>
                  <a:gd name="T45" fmla="*/ 190 h 215"/>
                  <a:gd name="T46" fmla="*/ 35 w 182"/>
                  <a:gd name="T47" fmla="*/ 201 h 215"/>
                  <a:gd name="T48" fmla="*/ 44 w 182"/>
                  <a:gd name="T49" fmla="*/ 209 h 215"/>
                  <a:gd name="T50" fmla="*/ 53 w 182"/>
                  <a:gd name="T51" fmla="*/ 213 h 215"/>
                  <a:gd name="T52" fmla="*/ 63 w 182"/>
                  <a:gd name="T53" fmla="*/ 215 h 215"/>
                  <a:gd name="T54" fmla="*/ 72 w 182"/>
                  <a:gd name="T55" fmla="*/ 215 h 215"/>
                  <a:gd name="T56" fmla="*/ 83 w 182"/>
                  <a:gd name="T57" fmla="*/ 213 h 215"/>
                  <a:gd name="T58" fmla="*/ 94 w 182"/>
                  <a:gd name="T59" fmla="*/ 210 h 215"/>
                  <a:gd name="T60" fmla="*/ 104 w 182"/>
                  <a:gd name="T61" fmla="*/ 203 h 215"/>
                  <a:gd name="T62" fmla="*/ 115 w 182"/>
                  <a:gd name="T63" fmla="*/ 195 h 215"/>
                  <a:gd name="T64" fmla="*/ 124 w 182"/>
                  <a:gd name="T65" fmla="*/ 187 h 215"/>
                  <a:gd name="T66" fmla="*/ 134 w 182"/>
                  <a:gd name="T67" fmla="*/ 177 h 215"/>
                  <a:gd name="T68" fmla="*/ 143 w 182"/>
                  <a:gd name="T69" fmla="*/ 166 h 215"/>
                  <a:gd name="T70" fmla="*/ 150 w 182"/>
                  <a:gd name="T71" fmla="*/ 155 h 215"/>
                  <a:gd name="T72" fmla="*/ 157 w 182"/>
                  <a:gd name="T73" fmla="*/ 142 h 215"/>
                  <a:gd name="T74" fmla="*/ 164 w 182"/>
                  <a:gd name="T75" fmla="*/ 131 h 215"/>
                  <a:gd name="T76" fmla="*/ 170 w 182"/>
                  <a:gd name="T77" fmla="*/ 118 h 215"/>
                  <a:gd name="T78" fmla="*/ 174 w 182"/>
                  <a:gd name="T79" fmla="*/ 107 h 215"/>
                  <a:gd name="T80" fmla="*/ 178 w 182"/>
                  <a:gd name="T81" fmla="*/ 93 h 215"/>
                  <a:gd name="T82" fmla="*/ 180 w 182"/>
                  <a:gd name="T83" fmla="*/ 82 h 215"/>
                  <a:gd name="T84" fmla="*/ 182 w 182"/>
                  <a:gd name="T85" fmla="*/ 70 h 215"/>
                  <a:gd name="T86" fmla="*/ 182 w 182"/>
                  <a:gd name="T87" fmla="*/ 58 h 215"/>
                  <a:gd name="T88" fmla="*/ 182 w 182"/>
                  <a:gd name="T89" fmla="*/ 48 h 215"/>
                  <a:gd name="T90" fmla="*/ 180 w 182"/>
                  <a:gd name="T91" fmla="*/ 38 h 215"/>
                  <a:gd name="T92" fmla="*/ 177 w 182"/>
                  <a:gd name="T93" fmla="*/ 29 h 215"/>
                  <a:gd name="T94" fmla="*/ 172 w 182"/>
                  <a:gd name="T95" fmla="*/ 22 h 215"/>
                  <a:gd name="T96" fmla="*/ 166 w 182"/>
                  <a:gd name="T97" fmla="*/ 1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215">
                    <a:moveTo>
                      <a:pt x="166" y="16"/>
                    </a:moveTo>
                    <a:lnTo>
                      <a:pt x="155" y="11"/>
                    </a:lnTo>
                    <a:lnTo>
                      <a:pt x="144" y="8"/>
                    </a:lnTo>
                    <a:lnTo>
                      <a:pt x="132" y="3"/>
                    </a:lnTo>
                    <a:lnTo>
                      <a:pt x="120" y="1"/>
                    </a:lnTo>
                    <a:lnTo>
                      <a:pt x="110" y="1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7" y="3"/>
                    </a:lnTo>
                    <a:lnTo>
                      <a:pt x="66" y="6"/>
                    </a:lnTo>
                    <a:lnTo>
                      <a:pt x="55" y="10"/>
                    </a:lnTo>
                    <a:lnTo>
                      <a:pt x="45" y="15"/>
                    </a:lnTo>
                    <a:lnTo>
                      <a:pt x="35" y="19"/>
                    </a:lnTo>
                    <a:lnTo>
                      <a:pt x="25" y="27"/>
                    </a:lnTo>
                    <a:lnTo>
                      <a:pt x="17" y="35"/>
                    </a:lnTo>
                    <a:lnTo>
                      <a:pt x="8" y="43"/>
                    </a:lnTo>
                    <a:lnTo>
                      <a:pt x="0" y="53"/>
                    </a:lnTo>
                    <a:lnTo>
                      <a:pt x="2" y="85"/>
                    </a:lnTo>
                    <a:lnTo>
                      <a:pt x="5" y="113"/>
                    </a:lnTo>
                    <a:lnTo>
                      <a:pt x="8" y="138"/>
                    </a:lnTo>
                    <a:lnTo>
                      <a:pt x="14" y="159"/>
                    </a:lnTo>
                    <a:lnTo>
                      <a:pt x="20" y="176"/>
                    </a:lnTo>
                    <a:lnTo>
                      <a:pt x="26" y="190"/>
                    </a:lnTo>
                    <a:lnTo>
                      <a:pt x="35" y="201"/>
                    </a:lnTo>
                    <a:lnTo>
                      <a:pt x="44" y="209"/>
                    </a:lnTo>
                    <a:lnTo>
                      <a:pt x="53" y="213"/>
                    </a:lnTo>
                    <a:lnTo>
                      <a:pt x="63" y="215"/>
                    </a:lnTo>
                    <a:lnTo>
                      <a:pt x="72" y="215"/>
                    </a:lnTo>
                    <a:lnTo>
                      <a:pt x="83" y="213"/>
                    </a:lnTo>
                    <a:lnTo>
                      <a:pt x="94" y="210"/>
                    </a:lnTo>
                    <a:lnTo>
                      <a:pt x="104" y="203"/>
                    </a:lnTo>
                    <a:lnTo>
                      <a:pt x="115" y="195"/>
                    </a:lnTo>
                    <a:lnTo>
                      <a:pt x="124" y="187"/>
                    </a:lnTo>
                    <a:lnTo>
                      <a:pt x="134" y="177"/>
                    </a:lnTo>
                    <a:lnTo>
                      <a:pt x="143" y="166"/>
                    </a:lnTo>
                    <a:lnTo>
                      <a:pt x="150" y="155"/>
                    </a:lnTo>
                    <a:lnTo>
                      <a:pt x="157" y="142"/>
                    </a:lnTo>
                    <a:lnTo>
                      <a:pt x="164" y="131"/>
                    </a:lnTo>
                    <a:lnTo>
                      <a:pt x="170" y="118"/>
                    </a:lnTo>
                    <a:lnTo>
                      <a:pt x="174" y="107"/>
                    </a:lnTo>
                    <a:lnTo>
                      <a:pt x="178" y="93"/>
                    </a:lnTo>
                    <a:lnTo>
                      <a:pt x="180" y="82"/>
                    </a:lnTo>
                    <a:lnTo>
                      <a:pt x="182" y="70"/>
                    </a:lnTo>
                    <a:lnTo>
                      <a:pt x="182" y="58"/>
                    </a:lnTo>
                    <a:lnTo>
                      <a:pt x="182" y="48"/>
                    </a:lnTo>
                    <a:lnTo>
                      <a:pt x="180" y="38"/>
                    </a:lnTo>
                    <a:lnTo>
                      <a:pt x="177" y="29"/>
                    </a:lnTo>
                    <a:lnTo>
                      <a:pt x="172" y="22"/>
                    </a:lnTo>
                    <a:lnTo>
                      <a:pt x="166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0" name="Freeform 2824">
                <a:extLst>
                  <a:ext uri="{FF2B5EF4-FFF2-40B4-BE49-F238E27FC236}">
                    <a16:creationId xmlns:a16="http://schemas.microsoft.com/office/drawing/2014/main" id="{7451151F-17E6-4AD7-AC5A-53275EB7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824"/>
                <a:ext cx="57" cy="19"/>
              </a:xfrm>
              <a:custGeom>
                <a:avLst/>
                <a:gdLst>
                  <a:gd name="T0" fmla="*/ 7 w 171"/>
                  <a:gd name="T1" fmla="*/ 56 h 59"/>
                  <a:gd name="T2" fmla="*/ 6 w 171"/>
                  <a:gd name="T3" fmla="*/ 57 h 59"/>
                  <a:gd name="T4" fmla="*/ 14 w 171"/>
                  <a:gd name="T5" fmla="*/ 47 h 59"/>
                  <a:gd name="T6" fmla="*/ 23 w 171"/>
                  <a:gd name="T7" fmla="*/ 40 h 59"/>
                  <a:gd name="T8" fmla="*/ 30 w 171"/>
                  <a:gd name="T9" fmla="*/ 32 h 59"/>
                  <a:gd name="T10" fmla="*/ 40 w 171"/>
                  <a:gd name="T11" fmla="*/ 24 h 59"/>
                  <a:gd name="T12" fmla="*/ 49 w 171"/>
                  <a:gd name="T13" fmla="*/ 19 h 59"/>
                  <a:gd name="T14" fmla="*/ 60 w 171"/>
                  <a:gd name="T15" fmla="*/ 17 h 59"/>
                  <a:gd name="T16" fmla="*/ 70 w 171"/>
                  <a:gd name="T17" fmla="*/ 12 h 59"/>
                  <a:gd name="T18" fmla="*/ 80 w 171"/>
                  <a:gd name="T19" fmla="*/ 10 h 59"/>
                  <a:gd name="T20" fmla="*/ 91 w 171"/>
                  <a:gd name="T21" fmla="*/ 8 h 59"/>
                  <a:gd name="T22" fmla="*/ 101 w 171"/>
                  <a:gd name="T23" fmla="*/ 6 h 59"/>
                  <a:gd name="T24" fmla="*/ 112 w 171"/>
                  <a:gd name="T25" fmla="*/ 8 h 59"/>
                  <a:gd name="T26" fmla="*/ 123 w 171"/>
                  <a:gd name="T27" fmla="*/ 8 h 59"/>
                  <a:gd name="T28" fmla="*/ 135 w 171"/>
                  <a:gd name="T29" fmla="*/ 10 h 59"/>
                  <a:gd name="T30" fmla="*/ 146 w 171"/>
                  <a:gd name="T31" fmla="*/ 14 h 59"/>
                  <a:gd name="T32" fmla="*/ 157 w 171"/>
                  <a:gd name="T33" fmla="*/ 18 h 59"/>
                  <a:gd name="T34" fmla="*/ 167 w 171"/>
                  <a:gd name="T35" fmla="*/ 21 h 59"/>
                  <a:gd name="T36" fmla="*/ 171 w 171"/>
                  <a:gd name="T37" fmla="*/ 17 h 59"/>
                  <a:gd name="T38" fmla="*/ 159 w 171"/>
                  <a:gd name="T39" fmla="*/ 10 h 59"/>
                  <a:gd name="T40" fmla="*/ 148 w 171"/>
                  <a:gd name="T41" fmla="*/ 6 h 59"/>
                  <a:gd name="T42" fmla="*/ 136 w 171"/>
                  <a:gd name="T43" fmla="*/ 3 h 59"/>
                  <a:gd name="T44" fmla="*/ 125 w 171"/>
                  <a:gd name="T45" fmla="*/ 1 h 59"/>
                  <a:gd name="T46" fmla="*/ 112 w 171"/>
                  <a:gd name="T47" fmla="*/ 0 h 59"/>
                  <a:gd name="T48" fmla="*/ 101 w 171"/>
                  <a:gd name="T49" fmla="*/ 0 h 59"/>
                  <a:gd name="T50" fmla="*/ 90 w 171"/>
                  <a:gd name="T51" fmla="*/ 0 h 59"/>
                  <a:gd name="T52" fmla="*/ 79 w 171"/>
                  <a:gd name="T53" fmla="*/ 2 h 59"/>
                  <a:gd name="T54" fmla="*/ 69 w 171"/>
                  <a:gd name="T55" fmla="*/ 5 h 59"/>
                  <a:gd name="T56" fmla="*/ 56 w 171"/>
                  <a:gd name="T57" fmla="*/ 9 h 59"/>
                  <a:gd name="T58" fmla="*/ 47 w 171"/>
                  <a:gd name="T59" fmla="*/ 14 h 59"/>
                  <a:gd name="T60" fmla="*/ 36 w 171"/>
                  <a:gd name="T61" fmla="*/ 19 h 59"/>
                  <a:gd name="T62" fmla="*/ 26 w 171"/>
                  <a:gd name="T63" fmla="*/ 27 h 59"/>
                  <a:gd name="T64" fmla="*/ 18 w 171"/>
                  <a:gd name="T65" fmla="*/ 34 h 59"/>
                  <a:gd name="T66" fmla="*/ 8 w 171"/>
                  <a:gd name="T67" fmla="*/ 42 h 59"/>
                  <a:gd name="T68" fmla="*/ 1 w 171"/>
                  <a:gd name="T69" fmla="*/ 52 h 59"/>
                  <a:gd name="T70" fmla="*/ 0 w 171"/>
                  <a:gd name="T71" fmla="*/ 56 h 59"/>
                  <a:gd name="T72" fmla="*/ 1 w 171"/>
                  <a:gd name="T73" fmla="*/ 52 h 59"/>
                  <a:gd name="T74" fmla="*/ 0 w 171"/>
                  <a:gd name="T75" fmla="*/ 56 h 59"/>
                  <a:gd name="T76" fmla="*/ 1 w 171"/>
                  <a:gd name="T77" fmla="*/ 58 h 59"/>
                  <a:gd name="T78" fmla="*/ 3 w 171"/>
                  <a:gd name="T79" fmla="*/ 59 h 59"/>
                  <a:gd name="T80" fmla="*/ 6 w 171"/>
                  <a:gd name="T81" fmla="*/ 57 h 59"/>
                  <a:gd name="T82" fmla="*/ 7 w 171"/>
                  <a:gd name="T8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1" h="59">
                    <a:moveTo>
                      <a:pt x="7" y="56"/>
                    </a:moveTo>
                    <a:lnTo>
                      <a:pt x="6" y="57"/>
                    </a:lnTo>
                    <a:lnTo>
                      <a:pt x="14" y="47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40" y="24"/>
                    </a:lnTo>
                    <a:lnTo>
                      <a:pt x="49" y="19"/>
                    </a:lnTo>
                    <a:lnTo>
                      <a:pt x="60" y="17"/>
                    </a:lnTo>
                    <a:lnTo>
                      <a:pt x="70" y="12"/>
                    </a:lnTo>
                    <a:lnTo>
                      <a:pt x="80" y="10"/>
                    </a:lnTo>
                    <a:lnTo>
                      <a:pt x="91" y="8"/>
                    </a:lnTo>
                    <a:lnTo>
                      <a:pt x="101" y="6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5" y="10"/>
                    </a:lnTo>
                    <a:lnTo>
                      <a:pt x="146" y="14"/>
                    </a:lnTo>
                    <a:lnTo>
                      <a:pt x="157" y="18"/>
                    </a:lnTo>
                    <a:lnTo>
                      <a:pt x="167" y="21"/>
                    </a:lnTo>
                    <a:lnTo>
                      <a:pt x="171" y="17"/>
                    </a:lnTo>
                    <a:lnTo>
                      <a:pt x="159" y="10"/>
                    </a:lnTo>
                    <a:lnTo>
                      <a:pt x="148" y="6"/>
                    </a:lnTo>
                    <a:lnTo>
                      <a:pt x="136" y="3"/>
                    </a:lnTo>
                    <a:lnTo>
                      <a:pt x="125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0" y="0"/>
                    </a:lnTo>
                    <a:lnTo>
                      <a:pt x="79" y="2"/>
                    </a:lnTo>
                    <a:lnTo>
                      <a:pt x="69" y="5"/>
                    </a:lnTo>
                    <a:lnTo>
                      <a:pt x="56" y="9"/>
                    </a:lnTo>
                    <a:lnTo>
                      <a:pt x="47" y="14"/>
                    </a:lnTo>
                    <a:lnTo>
                      <a:pt x="36" y="19"/>
                    </a:lnTo>
                    <a:lnTo>
                      <a:pt x="26" y="27"/>
                    </a:lnTo>
                    <a:lnTo>
                      <a:pt x="18" y="34"/>
                    </a:lnTo>
                    <a:lnTo>
                      <a:pt x="8" y="42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3" y="59"/>
                    </a:lnTo>
                    <a:lnTo>
                      <a:pt x="6" y="57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1" name="Freeform 2825">
                <a:extLst>
                  <a:ext uri="{FF2B5EF4-FFF2-40B4-BE49-F238E27FC236}">
                    <a16:creationId xmlns:a16="http://schemas.microsoft.com/office/drawing/2014/main" id="{5E557221-0342-4D18-AF24-F8E275CE0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842"/>
                <a:ext cx="43" cy="56"/>
              </a:xfrm>
              <a:custGeom>
                <a:avLst/>
                <a:gdLst>
                  <a:gd name="T0" fmla="*/ 125 w 129"/>
                  <a:gd name="T1" fmla="*/ 132 h 166"/>
                  <a:gd name="T2" fmla="*/ 114 w 129"/>
                  <a:gd name="T3" fmla="*/ 140 h 166"/>
                  <a:gd name="T4" fmla="*/ 104 w 129"/>
                  <a:gd name="T5" fmla="*/ 148 h 166"/>
                  <a:gd name="T6" fmla="*/ 94 w 129"/>
                  <a:gd name="T7" fmla="*/ 153 h 166"/>
                  <a:gd name="T8" fmla="*/ 84 w 129"/>
                  <a:gd name="T9" fmla="*/ 158 h 166"/>
                  <a:gd name="T10" fmla="*/ 75 w 129"/>
                  <a:gd name="T11" fmla="*/ 159 h 166"/>
                  <a:gd name="T12" fmla="*/ 66 w 129"/>
                  <a:gd name="T13" fmla="*/ 159 h 166"/>
                  <a:gd name="T14" fmla="*/ 57 w 129"/>
                  <a:gd name="T15" fmla="*/ 158 h 166"/>
                  <a:gd name="T16" fmla="*/ 49 w 129"/>
                  <a:gd name="T17" fmla="*/ 153 h 166"/>
                  <a:gd name="T18" fmla="*/ 40 w 129"/>
                  <a:gd name="T19" fmla="*/ 146 h 166"/>
                  <a:gd name="T20" fmla="*/ 33 w 129"/>
                  <a:gd name="T21" fmla="*/ 134 h 166"/>
                  <a:gd name="T22" fmla="*/ 26 w 129"/>
                  <a:gd name="T23" fmla="*/ 122 h 166"/>
                  <a:gd name="T24" fmla="*/ 20 w 129"/>
                  <a:gd name="T25" fmla="*/ 106 h 166"/>
                  <a:gd name="T26" fmla="*/ 15 w 129"/>
                  <a:gd name="T27" fmla="*/ 85 h 166"/>
                  <a:gd name="T28" fmla="*/ 11 w 129"/>
                  <a:gd name="T29" fmla="*/ 60 h 166"/>
                  <a:gd name="T30" fmla="*/ 8 w 129"/>
                  <a:gd name="T31" fmla="*/ 33 h 166"/>
                  <a:gd name="T32" fmla="*/ 7 w 129"/>
                  <a:gd name="T33" fmla="*/ 0 h 166"/>
                  <a:gd name="T34" fmla="*/ 0 w 129"/>
                  <a:gd name="T35" fmla="*/ 0 h 166"/>
                  <a:gd name="T36" fmla="*/ 1 w 129"/>
                  <a:gd name="T37" fmla="*/ 33 h 166"/>
                  <a:gd name="T38" fmla="*/ 3 w 129"/>
                  <a:gd name="T39" fmla="*/ 61 h 166"/>
                  <a:gd name="T40" fmla="*/ 7 w 129"/>
                  <a:gd name="T41" fmla="*/ 86 h 166"/>
                  <a:gd name="T42" fmla="*/ 14 w 129"/>
                  <a:gd name="T43" fmla="*/ 107 h 166"/>
                  <a:gd name="T44" fmla="*/ 19 w 129"/>
                  <a:gd name="T45" fmla="*/ 125 h 166"/>
                  <a:gd name="T46" fmla="*/ 27 w 129"/>
                  <a:gd name="T47" fmla="*/ 139 h 166"/>
                  <a:gd name="T48" fmla="*/ 35 w 129"/>
                  <a:gd name="T49" fmla="*/ 150 h 166"/>
                  <a:gd name="T50" fmla="*/ 45 w 129"/>
                  <a:gd name="T51" fmla="*/ 159 h 166"/>
                  <a:gd name="T52" fmla="*/ 54 w 129"/>
                  <a:gd name="T53" fmla="*/ 164 h 166"/>
                  <a:gd name="T54" fmla="*/ 65 w 129"/>
                  <a:gd name="T55" fmla="*/ 166 h 166"/>
                  <a:gd name="T56" fmla="*/ 75 w 129"/>
                  <a:gd name="T57" fmla="*/ 166 h 166"/>
                  <a:gd name="T58" fmla="*/ 88 w 129"/>
                  <a:gd name="T59" fmla="*/ 164 h 166"/>
                  <a:gd name="T60" fmla="*/ 98 w 129"/>
                  <a:gd name="T61" fmla="*/ 159 h 166"/>
                  <a:gd name="T62" fmla="*/ 109 w 129"/>
                  <a:gd name="T63" fmla="*/ 153 h 166"/>
                  <a:gd name="T64" fmla="*/ 119 w 129"/>
                  <a:gd name="T65" fmla="*/ 146 h 166"/>
                  <a:gd name="T66" fmla="*/ 129 w 129"/>
                  <a:gd name="T67" fmla="*/ 137 h 166"/>
                  <a:gd name="T68" fmla="*/ 125 w 129"/>
                  <a:gd name="T69" fmla="*/ 1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166">
                    <a:moveTo>
                      <a:pt x="125" y="132"/>
                    </a:moveTo>
                    <a:lnTo>
                      <a:pt x="114" y="140"/>
                    </a:lnTo>
                    <a:lnTo>
                      <a:pt x="104" y="148"/>
                    </a:lnTo>
                    <a:lnTo>
                      <a:pt x="94" y="153"/>
                    </a:lnTo>
                    <a:lnTo>
                      <a:pt x="84" y="158"/>
                    </a:lnTo>
                    <a:lnTo>
                      <a:pt x="75" y="159"/>
                    </a:lnTo>
                    <a:lnTo>
                      <a:pt x="66" y="159"/>
                    </a:lnTo>
                    <a:lnTo>
                      <a:pt x="57" y="158"/>
                    </a:lnTo>
                    <a:lnTo>
                      <a:pt x="49" y="153"/>
                    </a:lnTo>
                    <a:lnTo>
                      <a:pt x="40" y="146"/>
                    </a:lnTo>
                    <a:lnTo>
                      <a:pt x="33" y="134"/>
                    </a:lnTo>
                    <a:lnTo>
                      <a:pt x="26" y="122"/>
                    </a:lnTo>
                    <a:lnTo>
                      <a:pt x="20" y="106"/>
                    </a:lnTo>
                    <a:lnTo>
                      <a:pt x="15" y="85"/>
                    </a:lnTo>
                    <a:lnTo>
                      <a:pt x="11" y="60"/>
                    </a:lnTo>
                    <a:lnTo>
                      <a:pt x="8" y="3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33"/>
                    </a:lnTo>
                    <a:lnTo>
                      <a:pt x="3" y="61"/>
                    </a:lnTo>
                    <a:lnTo>
                      <a:pt x="7" y="86"/>
                    </a:lnTo>
                    <a:lnTo>
                      <a:pt x="14" y="107"/>
                    </a:lnTo>
                    <a:lnTo>
                      <a:pt x="19" y="125"/>
                    </a:lnTo>
                    <a:lnTo>
                      <a:pt x="27" y="139"/>
                    </a:lnTo>
                    <a:lnTo>
                      <a:pt x="35" y="150"/>
                    </a:lnTo>
                    <a:lnTo>
                      <a:pt x="45" y="159"/>
                    </a:lnTo>
                    <a:lnTo>
                      <a:pt x="54" y="164"/>
                    </a:lnTo>
                    <a:lnTo>
                      <a:pt x="65" y="166"/>
                    </a:lnTo>
                    <a:lnTo>
                      <a:pt x="75" y="166"/>
                    </a:lnTo>
                    <a:lnTo>
                      <a:pt x="88" y="164"/>
                    </a:lnTo>
                    <a:lnTo>
                      <a:pt x="98" y="159"/>
                    </a:lnTo>
                    <a:lnTo>
                      <a:pt x="109" y="153"/>
                    </a:lnTo>
                    <a:lnTo>
                      <a:pt x="119" y="146"/>
                    </a:lnTo>
                    <a:lnTo>
                      <a:pt x="129" y="137"/>
                    </a:lnTo>
                    <a:lnTo>
                      <a:pt x="125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2" name="Freeform 2826">
                <a:extLst>
                  <a:ext uri="{FF2B5EF4-FFF2-40B4-BE49-F238E27FC236}">
                    <a16:creationId xmlns:a16="http://schemas.microsoft.com/office/drawing/2014/main" id="{D38303FF-2E4F-46AC-A45C-66891909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829"/>
                <a:ext cx="20" cy="59"/>
              </a:xfrm>
              <a:custGeom>
                <a:avLst/>
                <a:gdLst>
                  <a:gd name="T0" fmla="*/ 41 w 62"/>
                  <a:gd name="T1" fmla="*/ 6 h 178"/>
                  <a:gd name="T2" fmla="*/ 41 w 62"/>
                  <a:gd name="T3" fmla="*/ 6 h 178"/>
                  <a:gd name="T4" fmla="*/ 46 w 62"/>
                  <a:gd name="T5" fmla="*/ 13 h 178"/>
                  <a:gd name="T6" fmla="*/ 50 w 62"/>
                  <a:gd name="T7" fmla="*/ 18 h 178"/>
                  <a:gd name="T8" fmla="*/ 52 w 62"/>
                  <a:gd name="T9" fmla="*/ 27 h 178"/>
                  <a:gd name="T10" fmla="*/ 55 w 62"/>
                  <a:gd name="T11" fmla="*/ 36 h 178"/>
                  <a:gd name="T12" fmla="*/ 56 w 62"/>
                  <a:gd name="T13" fmla="*/ 46 h 178"/>
                  <a:gd name="T14" fmla="*/ 56 w 62"/>
                  <a:gd name="T15" fmla="*/ 58 h 178"/>
                  <a:gd name="T16" fmla="*/ 54 w 62"/>
                  <a:gd name="T17" fmla="*/ 69 h 178"/>
                  <a:gd name="T18" fmla="*/ 51 w 62"/>
                  <a:gd name="T19" fmla="*/ 80 h 178"/>
                  <a:gd name="T20" fmla="*/ 48 w 62"/>
                  <a:gd name="T21" fmla="*/ 92 h 178"/>
                  <a:gd name="T22" fmla="*/ 43 w 62"/>
                  <a:gd name="T23" fmla="*/ 105 h 178"/>
                  <a:gd name="T24" fmla="*/ 38 w 62"/>
                  <a:gd name="T25" fmla="*/ 117 h 178"/>
                  <a:gd name="T26" fmla="*/ 31 w 62"/>
                  <a:gd name="T27" fmla="*/ 129 h 178"/>
                  <a:gd name="T28" fmla="*/ 24 w 62"/>
                  <a:gd name="T29" fmla="*/ 141 h 178"/>
                  <a:gd name="T30" fmla="*/ 17 w 62"/>
                  <a:gd name="T31" fmla="*/ 152 h 178"/>
                  <a:gd name="T32" fmla="*/ 8 w 62"/>
                  <a:gd name="T33" fmla="*/ 163 h 178"/>
                  <a:gd name="T34" fmla="*/ 0 w 62"/>
                  <a:gd name="T35" fmla="*/ 172 h 178"/>
                  <a:gd name="T36" fmla="*/ 3 w 62"/>
                  <a:gd name="T37" fmla="*/ 178 h 178"/>
                  <a:gd name="T38" fmla="*/ 13 w 62"/>
                  <a:gd name="T39" fmla="*/ 168 h 178"/>
                  <a:gd name="T40" fmla="*/ 22 w 62"/>
                  <a:gd name="T41" fmla="*/ 156 h 178"/>
                  <a:gd name="T42" fmla="*/ 30 w 62"/>
                  <a:gd name="T43" fmla="*/ 145 h 178"/>
                  <a:gd name="T44" fmla="*/ 37 w 62"/>
                  <a:gd name="T45" fmla="*/ 132 h 178"/>
                  <a:gd name="T46" fmla="*/ 43 w 62"/>
                  <a:gd name="T47" fmla="*/ 120 h 178"/>
                  <a:gd name="T48" fmla="*/ 50 w 62"/>
                  <a:gd name="T49" fmla="*/ 107 h 178"/>
                  <a:gd name="T50" fmla="*/ 55 w 62"/>
                  <a:gd name="T51" fmla="*/ 96 h 178"/>
                  <a:gd name="T52" fmla="*/ 58 w 62"/>
                  <a:gd name="T53" fmla="*/ 81 h 178"/>
                  <a:gd name="T54" fmla="*/ 60 w 62"/>
                  <a:gd name="T55" fmla="*/ 70 h 178"/>
                  <a:gd name="T56" fmla="*/ 62 w 62"/>
                  <a:gd name="T57" fmla="*/ 58 h 178"/>
                  <a:gd name="T58" fmla="*/ 62 w 62"/>
                  <a:gd name="T59" fmla="*/ 46 h 178"/>
                  <a:gd name="T60" fmla="*/ 62 w 62"/>
                  <a:gd name="T61" fmla="*/ 35 h 178"/>
                  <a:gd name="T62" fmla="*/ 60 w 62"/>
                  <a:gd name="T63" fmla="*/ 25 h 178"/>
                  <a:gd name="T64" fmla="*/ 56 w 62"/>
                  <a:gd name="T65" fmla="*/ 16 h 178"/>
                  <a:gd name="T66" fmla="*/ 51 w 62"/>
                  <a:gd name="T67" fmla="*/ 8 h 178"/>
                  <a:gd name="T68" fmla="*/ 46 w 62"/>
                  <a:gd name="T69" fmla="*/ 2 h 178"/>
                  <a:gd name="T70" fmla="*/ 45 w 62"/>
                  <a:gd name="T71" fmla="*/ 2 h 178"/>
                  <a:gd name="T72" fmla="*/ 46 w 62"/>
                  <a:gd name="T73" fmla="*/ 2 h 178"/>
                  <a:gd name="T74" fmla="*/ 42 w 62"/>
                  <a:gd name="T75" fmla="*/ 0 h 178"/>
                  <a:gd name="T76" fmla="*/ 40 w 62"/>
                  <a:gd name="T77" fmla="*/ 2 h 178"/>
                  <a:gd name="T78" fmla="*/ 39 w 62"/>
                  <a:gd name="T79" fmla="*/ 4 h 178"/>
                  <a:gd name="T80" fmla="*/ 41 w 62"/>
                  <a:gd name="T81" fmla="*/ 6 h 178"/>
                  <a:gd name="T82" fmla="*/ 41 w 62"/>
                  <a:gd name="T83" fmla="*/ 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178">
                    <a:moveTo>
                      <a:pt x="41" y="6"/>
                    </a:moveTo>
                    <a:lnTo>
                      <a:pt x="41" y="6"/>
                    </a:lnTo>
                    <a:lnTo>
                      <a:pt x="46" y="13"/>
                    </a:lnTo>
                    <a:lnTo>
                      <a:pt x="50" y="18"/>
                    </a:lnTo>
                    <a:lnTo>
                      <a:pt x="52" y="27"/>
                    </a:lnTo>
                    <a:lnTo>
                      <a:pt x="55" y="36"/>
                    </a:lnTo>
                    <a:lnTo>
                      <a:pt x="56" y="46"/>
                    </a:lnTo>
                    <a:lnTo>
                      <a:pt x="56" y="58"/>
                    </a:lnTo>
                    <a:lnTo>
                      <a:pt x="54" y="69"/>
                    </a:lnTo>
                    <a:lnTo>
                      <a:pt x="51" y="80"/>
                    </a:lnTo>
                    <a:lnTo>
                      <a:pt x="48" y="92"/>
                    </a:lnTo>
                    <a:lnTo>
                      <a:pt x="43" y="105"/>
                    </a:lnTo>
                    <a:lnTo>
                      <a:pt x="38" y="117"/>
                    </a:lnTo>
                    <a:lnTo>
                      <a:pt x="31" y="129"/>
                    </a:lnTo>
                    <a:lnTo>
                      <a:pt x="24" y="141"/>
                    </a:lnTo>
                    <a:lnTo>
                      <a:pt x="17" y="152"/>
                    </a:lnTo>
                    <a:lnTo>
                      <a:pt x="8" y="163"/>
                    </a:lnTo>
                    <a:lnTo>
                      <a:pt x="0" y="172"/>
                    </a:lnTo>
                    <a:lnTo>
                      <a:pt x="3" y="178"/>
                    </a:lnTo>
                    <a:lnTo>
                      <a:pt x="13" y="168"/>
                    </a:lnTo>
                    <a:lnTo>
                      <a:pt x="22" y="156"/>
                    </a:lnTo>
                    <a:lnTo>
                      <a:pt x="30" y="145"/>
                    </a:lnTo>
                    <a:lnTo>
                      <a:pt x="37" y="132"/>
                    </a:lnTo>
                    <a:lnTo>
                      <a:pt x="43" y="120"/>
                    </a:lnTo>
                    <a:lnTo>
                      <a:pt x="50" y="107"/>
                    </a:lnTo>
                    <a:lnTo>
                      <a:pt x="55" y="96"/>
                    </a:lnTo>
                    <a:lnTo>
                      <a:pt x="58" y="81"/>
                    </a:lnTo>
                    <a:lnTo>
                      <a:pt x="60" y="70"/>
                    </a:lnTo>
                    <a:lnTo>
                      <a:pt x="62" y="58"/>
                    </a:lnTo>
                    <a:lnTo>
                      <a:pt x="62" y="46"/>
                    </a:lnTo>
                    <a:lnTo>
                      <a:pt x="62" y="35"/>
                    </a:lnTo>
                    <a:lnTo>
                      <a:pt x="60" y="25"/>
                    </a:lnTo>
                    <a:lnTo>
                      <a:pt x="56" y="16"/>
                    </a:lnTo>
                    <a:lnTo>
                      <a:pt x="51" y="8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9" y="4"/>
                    </a:lnTo>
                    <a:lnTo>
                      <a:pt x="41" y="6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3" name="Freeform 2827">
                <a:extLst>
                  <a:ext uri="{FF2B5EF4-FFF2-40B4-BE49-F238E27FC236}">
                    <a16:creationId xmlns:a16="http://schemas.microsoft.com/office/drawing/2014/main" id="{7D585BBF-B526-4019-9226-334DFAD31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1883"/>
                <a:ext cx="96" cy="229"/>
              </a:xfrm>
              <a:custGeom>
                <a:avLst/>
                <a:gdLst>
                  <a:gd name="T0" fmla="*/ 153 w 288"/>
                  <a:gd name="T1" fmla="*/ 97 h 687"/>
                  <a:gd name="T2" fmla="*/ 123 w 288"/>
                  <a:gd name="T3" fmla="*/ 92 h 687"/>
                  <a:gd name="T4" fmla="*/ 94 w 288"/>
                  <a:gd name="T5" fmla="*/ 78 h 687"/>
                  <a:gd name="T6" fmla="*/ 66 w 288"/>
                  <a:gd name="T7" fmla="*/ 56 h 687"/>
                  <a:gd name="T8" fmla="*/ 40 w 288"/>
                  <a:gd name="T9" fmla="*/ 33 h 687"/>
                  <a:gd name="T10" fmla="*/ 20 w 288"/>
                  <a:gd name="T11" fmla="*/ 12 h 687"/>
                  <a:gd name="T12" fmla="*/ 7 w 288"/>
                  <a:gd name="T13" fmla="*/ 1 h 687"/>
                  <a:gd name="T14" fmla="*/ 0 w 288"/>
                  <a:gd name="T15" fmla="*/ 2 h 687"/>
                  <a:gd name="T16" fmla="*/ 4 w 288"/>
                  <a:gd name="T17" fmla="*/ 29 h 687"/>
                  <a:gd name="T18" fmla="*/ 12 w 288"/>
                  <a:gd name="T19" fmla="*/ 71 h 687"/>
                  <a:gd name="T20" fmla="*/ 20 w 288"/>
                  <a:gd name="T21" fmla="*/ 112 h 687"/>
                  <a:gd name="T22" fmla="*/ 28 w 288"/>
                  <a:gd name="T23" fmla="*/ 155 h 687"/>
                  <a:gd name="T24" fmla="*/ 35 w 288"/>
                  <a:gd name="T25" fmla="*/ 196 h 687"/>
                  <a:gd name="T26" fmla="*/ 41 w 288"/>
                  <a:gd name="T27" fmla="*/ 237 h 687"/>
                  <a:gd name="T28" fmla="*/ 46 w 288"/>
                  <a:gd name="T29" fmla="*/ 281 h 687"/>
                  <a:gd name="T30" fmla="*/ 48 w 288"/>
                  <a:gd name="T31" fmla="*/ 322 h 687"/>
                  <a:gd name="T32" fmla="*/ 67 w 288"/>
                  <a:gd name="T33" fmla="*/ 359 h 687"/>
                  <a:gd name="T34" fmla="*/ 99 w 288"/>
                  <a:gd name="T35" fmla="*/ 395 h 687"/>
                  <a:gd name="T36" fmla="*/ 127 w 288"/>
                  <a:gd name="T37" fmla="*/ 433 h 687"/>
                  <a:gd name="T38" fmla="*/ 151 w 288"/>
                  <a:gd name="T39" fmla="*/ 477 h 687"/>
                  <a:gd name="T40" fmla="*/ 174 w 288"/>
                  <a:gd name="T41" fmla="*/ 521 h 687"/>
                  <a:gd name="T42" fmla="*/ 193 w 288"/>
                  <a:gd name="T43" fmla="*/ 568 h 687"/>
                  <a:gd name="T44" fmla="*/ 212 w 288"/>
                  <a:gd name="T45" fmla="*/ 616 h 687"/>
                  <a:gd name="T46" fmla="*/ 228 w 288"/>
                  <a:gd name="T47" fmla="*/ 663 h 687"/>
                  <a:gd name="T48" fmla="*/ 238 w 288"/>
                  <a:gd name="T49" fmla="*/ 662 h 687"/>
                  <a:gd name="T50" fmla="*/ 246 w 288"/>
                  <a:gd name="T51" fmla="*/ 636 h 687"/>
                  <a:gd name="T52" fmla="*/ 261 w 288"/>
                  <a:gd name="T53" fmla="*/ 638 h 687"/>
                  <a:gd name="T54" fmla="*/ 278 w 288"/>
                  <a:gd name="T55" fmla="*/ 661 h 687"/>
                  <a:gd name="T56" fmla="*/ 283 w 288"/>
                  <a:gd name="T57" fmla="*/ 660 h 687"/>
                  <a:gd name="T58" fmla="*/ 270 w 288"/>
                  <a:gd name="T59" fmla="*/ 624 h 687"/>
                  <a:gd name="T60" fmla="*/ 259 w 288"/>
                  <a:gd name="T61" fmla="*/ 586 h 687"/>
                  <a:gd name="T62" fmla="*/ 248 w 288"/>
                  <a:gd name="T63" fmla="*/ 549 h 687"/>
                  <a:gd name="T64" fmla="*/ 237 w 288"/>
                  <a:gd name="T65" fmla="*/ 510 h 687"/>
                  <a:gd name="T66" fmla="*/ 227 w 288"/>
                  <a:gd name="T67" fmla="*/ 471 h 687"/>
                  <a:gd name="T68" fmla="*/ 218 w 288"/>
                  <a:gd name="T69" fmla="*/ 433 h 687"/>
                  <a:gd name="T70" fmla="*/ 209 w 288"/>
                  <a:gd name="T71" fmla="*/ 394 h 687"/>
                  <a:gd name="T72" fmla="*/ 201 w 288"/>
                  <a:gd name="T73" fmla="*/ 356 h 687"/>
                  <a:gd name="T74" fmla="*/ 193 w 288"/>
                  <a:gd name="T75" fmla="*/ 318 h 687"/>
                  <a:gd name="T76" fmla="*/ 186 w 288"/>
                  <a:gd name="T77" fmla="*/ 279 h 687"/>
                  <a:gd name="T78" fmla="*/ 182 w 288"/>
                  <a:gd name="T79" fmla="*/ 244 h 687"/>
                  <a:gd name="T80" fmla="*/ 176 w 288"/>
                  <a:gd name="T81" fmla="*/ 208 h 687"/>
                  <a:gd name="T82" fmla="*/ 172 w 288"/>
                  <a:gd name="T83" fmla="*/ 173 h 687"/>
                  <a:gd name="T84" fmla="*/ 169 w 288"/>
                  <a:gd name="T85" fmla="*/ 140 h 687"/>
                  <a:gd name="T86" fmla="*/ 167 w 288"/>
                  <a:gd name="T87" fmla="*/ 109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8" h="687">
                    <a:moveTo>
                      <a:pt x="167" y="93"/>
                    </a:moveTo>
                    <a:lnTo>
                      <a:pt x="153" y="97"/>
                    </a:lnTo>
                    <a:lnTo>
                      <a:pt x="138" y="97"/>
                    </a:lnTo>
                    <a:lnTo>
                      <a:pt x="123" y="92"/>
                    </a:lnTo>
                    <a:lnTo>
                      <a:pt x="109" y="85"/>
                    </a:lnTo>
                    <a:lnTo>
                      <a:pt x="94" y="78"/>
                    </a:lnTo>
                    <a:lnTo>
                      <a:pt x="80" y="66"/>
                    </a:lnTo>
                    <a:lnTo>
                      <a:pt x="66" y="56"/>
                    </a:lnTo>
                    <a:lnTo>
                      <a:pt x="53" y="44"/>
                    </a:lnTo>
                    <a:lnTo>
                      <a:pt x="40" y="33"/>
                    </a:lnTo>
                    <a:lnTo>
                      <a:pt x="30" y="21"/>
                    </a:lnTo>
                    <a:lnTo>
                      <a:pt x="20" y="12"/>
                    </a:lnTo>
                    <a:lnTo>
                      <a:pt x="13" y="6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29"/>
                    </a:lnTo>
                    <a:lnTo>
                      <a:pt x="9" y="51"/>
                    </a:lnTo>
                    <a:lnTo>
                      <a:pt x="12" y="71"/>
                    </a:lnTo>
                    <a:lnTo>
                      <a:pt x="16" y="92"/>
                    </a:lnTo>
                    <a:lnTo>
                      <a:pt x="20" y="112"/>
                    </a:lnTo>
                    <a:lnTo>
                      <a:pt x="24" y="134"/>
                    </a:lnTo>
                    <a:lnTo>
                      <a:pt x="28" y="155"/>
                    </a:lnTo>
                    <a:lnTo>
                      <a:pt x="31" y="175"/>
                    </a:lnTo>
                    <a:lnTo>
                      <a:pt x="35" y="196"/>
                    </a:lnTo>
                    <a:lnTo>
                      <a:pt x="38" y="217"/>
                    </a:lnTo>
                    <a:lnTo>
                      <a:pt x="41" y="237"/>
                    </a:lnTo>
                    <a:lnTo>
                      <a:pt x="44" y="258"/>
                    </a:lnTo>
                    <a:lnTo>
                      <a:pt x="46" y="281"/>
                    </a:lnTo>
                    <a:lnTo>
                      <a:pt x="47" y="301"/>
                    </a:lnTo>
                    <a:lnTo>
                      <a:pt x="48" y="322"/>
                    </a:lnTo>
                    <a:lnTo>
                      <a:pt x="49" y="343"/>
                    </a:lnTo>
                    <a:lnTo>
                      <a:pt x="67" y="359"/>
                    </a:lnTo>
                    <a:lnTo>
                      <a:pt x="83" y="376"/>
                    </a:lnTo>
                    <a:lnTo>
                      <a:pt x="99" y="395"/>
                    </a:lnTo>
                    <a:lnTo>
                      <a:pt x="113" y="414"/>
                    </a:lnTo>
                    <a:lnTo>
                      <a:pt x="127" y="433"/>
                    </a:lnTo>
                    <a:lnTo>
                      <a:pt x="140" y="454"/>
                    </a:lnTo>
                    <a:lnTo>
                      <a:pt x="151" y="477"/>
                    </a:lnTo>
                    <a:lnTo>
                      <a:pt x="163" y="498"/>
                    </a:lnTo>
                    <a:lnTo>
                      <a:pt x="174" y="521"/>
                    </a:lnTo>
                    <a:lnTo>
                      <a:pt x="184" y="544"/>
                    </a:lnTo>
                    <a:lnTo>
                      <a:pt x="193" y="568"/>
                    </a:lnTo>
                    <a:lnTo>
                      <a:pt x="203" y="591"/>
                    </a:lnTo>
                    <a:lnTo>
                      <a:pt x="212" y="616"/>
                    </a:lnTo>
                    <a:lnTo>
                      <a:pt x="220" y="639"/>
                    </a:lnTo>
                    <a:lnTo>
                      <a:pt x="228" y="663"/>
                    </a:lnTo>
                    <a:lnTo>
                      <a:pt x="237" y="687"/>
                    </a:lnTo>
                    <a:lnTo>
                      <a:pt x="238" y="662"/>
                    </a:lnTo>
                    <a:lnTo>
                      <a:pt x="240" y="645"/>
                    </a:lnTo>
                    <a:lnTo>
                      <a:pt x="246" y="636"/>
                    </a:lnTo>
                    <a:lnTo>
                      <a:pt x="252" y="634"/>
                    </a:lnTo>
                    <a:lnTo>
                      <a:pt x="261" y="638"/>
                    </a:lnTo>
                    <a:lnTo>
                      <a:pt x="269" y="647"/>
                    </a:lnTo>
                    <a:lnTo>
                      <a:pt x="278" y="661"/>
                    </a:lnTo>
                    <a:lnTo>
                      <a:pt x="288" y="678"/>
                    </a:lnTo>
                    <a:lnTo>
                      <a:pt x="283" y="660"/>
                    </a:lnTo>
                    <a:lnTo>
                      <a:pt x="276" y="643"/>
                    </a:lnTo>
                    <a:lnTo>
                      <a:pt x="270" y="624"/>
                    </a:lnTo>
                    <a:lnTo>
                      <a:pt x="265" y="605"/>
                    </a:lnTo>
                    <a:lnTo>
                      <a:pt x="259" y="586"/>
                    </a:lnTo>
                    <a:lnTo>
                      <a:pt x="253" y="568"/>
                    </a:lnTo>
                    <a:lnTo>
                      <a:pt x="248" y="549"/>
                    </a:lnTo>
                    <a:lnTo>
                      <a:pt x="242" y="530"/>
                    </a:lnTo>
                    <a:lnTo>
                      <a:pt x="237" y="510"/>
                    </a:lnTo>
                    <a:lnTo>
                      <a:pt x="232" y="491"/>
                    </a:lnTo>
                    <a:lnTo>
                      <a:pt x="227" y="471"/>
                    </a:lnTo>
                    <a:lnTo>
                      <a:pt x="222" y="452"/>
                    </a:lnTo>
                    <a:lnTo>
                      <a:pt x="218" y="433"/>
                    </a:lnTo>
                    <a:lnTo>
                      <a:pt x="213" y="413"/>
                    </a:lnTo>
                    <a:lnTo>
                      <a:pt x="209" y="394"/>
                    </a:lnTo>
                    <a:lnTo>
                      <a:pt x="204" y="375"/>
                    </a:lnTo>
                    <a:lnTo>
                      <a:pt x="201" y="356"/>
                    </a:lnTo>
                    <a:lnTo>
                      <a:pt x="197" y="335"/>
                    </a:lnTo>
                    <a:lnTo>
                      <a:pt x="193" y="318"/>
                    </a:lnTo>
                    <a:lnTo>
                      <a:pt x="190" y="298"/>
                    </a:lnTo>
                    <a:lnTo>
                      <a:pt x="186" y="279"/>
                    </a:lnTo>
                    <a:lnTo>
                      <a:pt x="184" y="260"/>
                    </a:lnTo>
                    <a:lnTo>
                      <a:pt x="182" y="244"/>
                    </a:lnTo>
                    <a:lnTo>
                      <a:pt x="178" y="224"/>
                    </a:lnTo>
                    <a:lnTo>
                      <a:pt x="176" y="208"/>
                    </a:lnTo>
                    <a:lnTo>
                      <a:pt x="174" y="190"/>
                    </a:lnTo>
                    <a:lnTo>
                      <a:pt x="172" y="173"/>
                    </a:lnTo>
                    <a:lnTo>
                      <a:pt x="170" y="157"/>
                    </a:lnTo>
                    <a:lnTo>
                      <a:pt x="169" y="140"/>
                    </a:lnTo>
                    <a:lnTo>
                      <a:pt x="168" y="124"/>
                    </a:lnTo>
                    <a:lnTo>
                      <a:pt x="167" y="109"/>
                    </a:lnTo>
                    <a:lnTo>
                      <a:pt x="167" y="9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4" name="Freeform 2828">
                <a:extLst>
                  <a:ext uri="{FF2B5EF4-FFF2-40B4-BE49-F238E27FC236}">
                    <a16:creationId xmlns:a16="http://schemas.microsoft.com/office/drawing/2014/main" id="{F5E18A99-A808-417A-977C-C8FC41B2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882"/>
                <a:ext cx="57" cy="35"/>
              </a:xfrm>
              <a:custGeom>
                <a:avLst/>
                <a:gdLst>
                  <a:gd name="T0" fmla="*/ 8 w 172"/>
                  <a:gd name="T1" fmla="*/ 12 h 104"/>
                  <a:gd name="T2" fmla="*/ 7 w 172"/>
                  <a:gd name="T3" fmla="*/ 7 h 104"/>
                  <a:gd name="T4" fmla="*/ 6 w 172"/>
                  <a:gd name="T5" fmla="*/ 8 h 104"/>
                  <a:gd name="T6" fmla="*/ 8 w 172"/>
                  <a:gd name="T7" fmla="*/ 9 h 104"/>
                  <a:gd name="T8" fmla="*/ 14 w 172"/>
                  <a:gd name="T9" fmla="*/ 12 h 104"/>
                  <a:gd name="T10" fmla="*/ 22 w 172"/>
                  <a:gd name="T11" fmla="*/ 19 h 104"/>
                  <a:gd name="T12" fmla="*/ 31 w 172"/>
                  <a:gd name="T13" fmla="*/ 29 h 104"/>
                  <a:gd name="T14" fmla="*/ 42 w 172"/>
                  <a:gd name="T15" fmla="*/ 39 h 104"/>
                  <a:gd name="T16" fmla="*/ 54 w 172"/>
                  <a:gd name="T17" fmla="*/ 50 h 104"/>
                  <a:gd name="T18" fmla="*/ 67 w 172"/>
                  <a:gd name="T19" fmla="*/ 63 h 104"/>
                  <a:gd name="T20" fmla="*/ 81 w 172"/>
                  <a:gd name="T21" fmla="*/ 73 h 104"/>
                  <a:gd name="T22" fmla="*/ 96 w 172"/>
                  <a:gd name="T23" fmla="*/ 84 h 104"/>
                  <a:gd name="T24" fmla="*/ 112 w 172"/>
                  <a:gd name="T25" fmla="*/ 92 h 104"/>
                  <a:gd name="T26" fmla="*/ 126 w 172"/>
                  <a:gd name="T27" fmla="*/ 98 h 104"/>
                  <a:gd name="T28" fmla="*/ 142 w 172"/>
                  <a:gd name="T29" fmla="*/ 103 h 104"/>
                  <a:gd name="T30" fmla="*/ 157 w 172"/>
                  <a:gd name="T31" fmla="*/ 104 h 104"/>
                  <a:gd name="T32" fmla="*/ 172 w 172"/>
                  <a:gd name="T33" fmla="*/ 101 h 104"/>
                  <a:gd name="T34" fmla="*/ 169 w 172"/>
                  <a:gd name="T35" fmla="*/ 93 h 104"/>
                  <a:gd name="T36" fmla="*/ 157 w 172"/>
                  <a:gd name="T37" fmla="*/ 96 h 104"/>
                  <a:gd name="T38" fmla="*/ 142 w 172"/>
                  <a:gd name="T39" fmla="*/ 96 h 104"/>
                  <a:gd name="T40" fmla="*/ 128 w 172"/>
                  <a:gd name="T41" fmla="*/ 92 h 104"/>
                  <a:gd name="T42" fmla="*/ 114 w 172"/>
                  <a:gd name="T43" fmla="*/ 86 h 104"/>
                  <a:gd name="T44" fmla="*/ 100 w 172"/>
                  <a:gd name="T45" fmla="*/ 77 h 104"/>
                  <a:gd name="T46" fmla="*/ 86 w 172"/>
                  <a:gd name="T47" fmla="*/ 67 h 104"/>
                  <a:gd name="T48" fmla="*/ 71 w 172"/>
                  <a:gd name="T49" fmla="*/ 57 h 104"/>
                  <a:gd name="T50" fmla="*/ 59 w 172"/>
                  <a:gd name="T51" fmla="*/ 45 h 104"/>
                  <a:gd name="T52" fmla="*/ 47 w 172"/>
                  <a:gd name="T53" fmla="*/ 33 h 104"/>
                  <a:gd name="T54" fmla="*/ 37 w 172"/>
                  <a:gd name="T55" fmla="*/ 22 h 104"/>
                  <a:gd name="T56" fmla="*/ 26 w 172"/>
                  <a:gd name="T57" fmla="*/ 14 h 104"/>
                  <a:gd name="T58" fmla="*/ 19 w 172"/>
                  <a:gd name="T59" fmla="*/ 7 h 104"/>
                  <a:gd name="T60" fmla="*/ 12 w 172"/>
                  <a:gd name="T61" fmla="*/ 2 h 104"/>
                  <a:gd name="T62" fmla="*/ 5 w 172"/>
                  <a:gd name="T63" fmla="*/ 0 h 104"/>
                  <a:gd name="T64" fmla="*/ 0 w 172"/>
                  <a:gd name="T65" fmla="*/ 5 h 104"/>
                  <a:gd name="T66" fmla="*/ 1 w 172"/>
                  <a:gd name="T67" fmla="*/ 13 h 104"/>
                  <a:gd name="T68" fmla="*/ 2 w 172"/>
                  <a:gd name="T69" fmla="*/ 14 h 104"/>
                  <a:gd name="T70" fmla="*/ 5 w 172"/>
                  <a:gd name="T71" fmla="*/ 14 h 104"/>
                  <a:gd name="T72" fmla="*/ 7 w 172"/>
                  <a:gd name="T73" fmla="*/ 14 h 104"/>
                  <a:gd name="T74" fmla="*/ 8 w 172"/>
                  <a:gd name="T75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104">
                    <a:moveTo>
                      <a:pt x="8" y="12"/>
                    </a:moveTo>
                    <a:lnTo>
                      <a:pt x="7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14" y="12"/>
                    </a:lnTo>
                    <a:lnTo>
                      <a:pt x="22" y="19"/>
                    </a:lnTo>
                    <a:lnTo>
                      <a:pt x="31" y="29"/>
                    </a:lnTo>
                    <a:lnTo>
                      <a:pt x="42" y="39"/>
                    </a:lnTo>
                    <a:lnTo>
                      <a:pt x="54" y="50"/>
                    </a:lnTo>
                    <a:lnTo>
                      <a:pt x="67" y="63"/>
                    </a:lnTo>
                    <a:lnTo>
                      <a:pt x="81" y="73"/>
                    </a:lnTo>
                    <a:lnTo>
                      <a:pt x="96" y="84"/>
                    </a:lnTo>
                    <a:lnTo>
                      <a:pt x="112" y="92"/>
                    </a:lnTo>
                    <a:lnTo>
                      <a:pt x="126" y="98"/>
                    </a:lnTo>
                    <a:lnTo>
                      <a:pt x="142" y="103"/>
                    </a:lnTo>
                    <a:lnTo>
                      <a:pt x="157" y="104"/>
                    </a:lnTo>
                    <a:lnTo>
                      <a:pt x="172" y="101"/>
                    </a:lnTo>
                    <a:lnTo>
                      <a:pt x="169" y="93"/>
                    </a:lnTo>
                    <a:lnTo>
                      <a:pt x="157" y="96"/>
                    </a:lnTo>
                    <a:lnTo>
                      <a:pt x="142" y="96"/>
                    </a:lnTo>
                    <a:lnTo>
                      <a:pt x="128" y="92"/>
                    </a:lnTo>
                    <a:lnTo>
                      <a:pt x="114" y="86"/>
                    </a:lnTo>
                    <a:lnTo>
                      <a:pt x="100" y="77"/>
                    </a:lnTo>
                    <a:lnTo>
                      <a:pt x="86" y="67"/>
                    </a:lnTo>
                    <a:lnTo>
                      <a:pt x="71" y="57"/>
                    </a:lnTo>
                    <a:lnTo>
                      <a:pt x="59" y="45"/>
                    </a:lnTo>
                    <a:lnTo>
                      <a:pt x="47" y="33"/>
                    </a:lnTo>
                    <a:lnTo>
                      <a:pt x="37" y="22"/>
                    </a:lnTo>
                    <a:lnTo>
                      <a:pt x="26" y="14"/>
                    </a:lnTo>
                    <a:lnTo>
                      <a:pt x="19" y="7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5" name="Freeform 2829">
                <a:extLst>
                  <a:ext uri="{FF2B5EF4-FFF2-40B4-BE49-F238E27FC236}">
                    <a16:creationId xmlns:a16="http://schemas.microsoft.com/office/drawing/2014/main" id="{19E9DC76-F0E7-4BF0-889A-3133ADB2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886"/>
                <a:ext cx="19" cy="113"/>
              </a:xfrm>
              <a:custGeom>
                <a:avLst/>
                <a:gdLst>
                  <a:gd name="T0" fmla="*/ 55 w 56"/>
                  <a:gd name="T1" fmla="*/ 333 h 339"/>
                  <a:gd name="T2" fmla="*/ 56 w 56"/>
                  <a:gd name="T3" fmla="*/ 336 h 339"/>
                  <a:gd name="T4" fmla="*/ 55 w 56"/>
                  <a:gd name="T5" fmla="*/ 315 h 339"/>
                  <a:gd name="T6" fmla="*/ 53 w 56"/>
                  <a:gd name="T7" fmla="*/ 294 h 339"/>
                  <a:gd name="T8" fmla="*/ 52 w 56"/>
                  <a:gd name="T9" fmla="*/ 274 h 339"/>
                  <a:gd name="T10" fmla="*/ 50 w 56"/>
                  <a:gd name="T11" fmla="*/ 251 h 339"/>
                  <a:gd name="T12" fmla="*/ 48 w 56"/>
                  <a:gd name="T13" fmla="*/ 229 h 339"/>
                  <a:gd name="T14" fmla="*/ 44 w 56"/>
                  <a:gd name="T15" fmla="*/ 209 h 339"/>
                  <a:gd name="T16" fmla="*/ 41 w 56"/>
                  <a:gd name="T17" fmla="*/ 188 h 339"/>
                  <a:gd name="T18" fmla="*/ 38 w 56"/>
                  <a:gd name="T19" fmla="*/ 167 h 339"/>
                  <a:gd name="T20" fmla="*/ 34 w 56"/>
                  <a:gd name="T21" fmla="*/ 147 h 339"/>
                  <a:gd name="T22" fmla="*/ 31 w 56"/>
                  <a:gd name="T23" fmla="*/ 127 h 339"/>
                  <a:gd name="T24" fmla="*/ 27 w 56"/>
                  <a:gd name="T25" fmla="*/ 104 h 339"/>
                  <a:gd name="T26" fmla="*/ 23 w 56"/>
                  <a:gd name="T27" fmla="*/ 84 h 339"/>
                  <a:gd name="T28" fmla="*/ 19 w 56"/>
                  <a:gd name="T29" fmla="*/ 63 h 339"/>
                  <a:gd name="T30" fmla="*/ 15 w 56"/>
                  <a:gd name="T31" fmla="*/ 43 h 339"/>
                  <a:gd name="T32" fmla="*/ 11 w 56"/>
                  <a:gd name="T33" fmla="*/ 21 h 339"/>
                  <a:gd name="T34" fmla="*/ 7 w 56"/>
                  <a:gd name="T35" fmla="*/ 0 h 339"/>
                  <a:gd name="T36" fmla="*/ 0 w 56"/>
                  <a:gd name="T37" fmla="*/ 2 h 339"/>
                  <a:gd name="T38" fmla="*/ 3 w 56"/>
                  <a:gd name="T39" fmla="*/ 24 h 339"/>
                  <a:gd name="T40" fmla="*/ 7 w 56"/>
                  <a:gd name="T41" fmla="*/ 44 h 339"/>
                  <a:gd name="T42" fmla="*/ 12 w 56"/>
                  <a:gd name="T43" fmla="*/ 65 h 339"/>
                  <a:gd name="T44" fmla="*/ 16 w 56"/>
                  <a:gd name="T45" fmla="*/ 85 h 339"/>
                  <a:gd name="T46" fmla="*/ 20 w 56"/>
                  <a:gd name="T47" fmla="*/ 105 h 339"/>
                  <a:gd name="T48" fmla="*/ 23 w 56"/>
                  <a:gd name="T49" fmla="*/ 127 h 339"/>
                  <a:gd name="T50" fmla="*/ 27 w 56"/>
                  <a:gd name="T51" fmla="*/ 148 h 339"/>
                  <a:gd name="T52" fmla="*/ 31 w 56"/>
                  <a:gd name="T53" fmla="*/ 168 h 339"/>
                  <a:gd name="T54" fmla="*/ 34 w 56"/>
                  <a:gd name="T55" fmla="*/ 190 h 339"/>
                  <a:gd name="T56" fmla="*/ 38 w 56"/>
                  <a:gd name="T57" fmla="*/ 211 h 339"/>
                  <a:gd name="T58" fmla="*/ 41 w 56"/>
                  <a:gd name="T59" fmla="*/ 231 h 339"/>
                  <a:gd name="T60" fmla="*/ 42 w 56"/>
                  <a:gd name="T61" fmla="*/ 251 h 339"/>
                  <a:gd name="T62" fmla="*/ 44 w 56"/>
                  <a:gd name="T63" fmla="*/ 274 h 339"/>
                  <a:gd name="T64" fmla="*/ 47 w 56"/>
                  <a:gd name="T65" fmla="*/ 294 h 339"/>
                  <a:gd name="T66" fmla="*/ 48 w 56"/>
                  <a:gd name="T67" fmla="*/ 315 h 339"/>
                  <a:gd name="T68" fmla="*/ 49 w 56"/>
                  <a:gd name="T69" fmla="*/ 336 h 339"/>
                  <a:gd name="T70" fmla="*/ 50 w 56"/>
                  <a:gd name="T71" fmla="*/ 339 h 339"/>
                  <a:gd name="T72" fmla="*/ 49 w 56"/>
                  <a:gd name="T73" fmla="*/ 336 h 339"/>
                  <a:gd name="T74" fmla="*/ 50 w 56"/>
                  <a:gd name="T75" fmla="*/ 339 h 339"/>
                  <a:gd name="T76" fmla="*/ 52 w 56"/>
                  <a:gd name="T77" fmla="*/ 339 h 339"/>
                  <a:gd name="T78" fmla="*/ 55 w 56"/>
                  <a:gd name="T79" fmla="*/ 339 h 339"/>
                  <a:gd name="T80" fmla="*/ 56 w 56"/>
                  <a:gd name="T81" fmla="*/ 336 h 339"/>
                  <a:gd name="T82" fmla="*/ 55 w 56"/>
                  <a:gd name="T83" fmla="*/ 33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339">
                    <a:moveTo>
                      <a:pt x="55" y="333"/>
                    </a:moveTo>
                    <a:lnTo>
                      <a:pt x="56" y="336"/>
                    </a:lnTo>
                    <a:lnTo>
                      <a:pt x="55" y="315"/>
                    </a:lnTo>
                    <a:lnTo>
                      <a:pt x="53" y="294"/>
                    </a:lnTo>
                    <a:lnTo>
                      <a:pt x="52" y="274"/>
                    </a:lnTo>
                    <a:lnTo>
                      <a:pt x="50" y="251"/>
                    </a:lnTo>
                    <a:lnTo>
                      <a:pt x="48" y="229"/>
                    </a:lnTo>
                    <a:lnTo>
                      <a:pt x="44" y="209"/>
                    </a:lnTo>
                    <a:lnTo>
                      <a:pt x="41" y="188"/>
                    </a:lnTo>
                    <a:lnTo>
                      <a:pt x="38" y="167"/>
                    </a:lnTo>
                    <a:lnTo>
                      <a:pt x="34" y="147"/>
                    </a:lnTo>
                    <a:lnTo>
                      <a:pt x="31" y="127"/>
                    </a:lnTo>
                    <a:lnTo>
                      <a:pt x="27" y="104"/>
                    </a:lnTo>
                    <a:lnTo>
                      <a:pt x="23" y="84"/>
                    </a:lnTo>
                    <a:lnTo>
                      <a:pt x="19" y="63"/>
                    </a:lnTo>
                    <a:lnTo>
                      <a:pt x="15" y="43"/>
                    </a:lnTo>
                    <a:lnTo>
                      <a:pt x="11" y="21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3" y="24"/>
                    </a:lnTo>
                    <a:lnTo>
                      <a:pt x="7" y="44"/>
                    </a:lnTo>
                    <a:lnTo>
                      <a:pt x="12" y="65"/>
                    </a:lnTo>
                    <a:lnTo>
                      <a:pt x="16" y="85"/>
                    </a:lnTo>
                    <a:lnTo>
                      <a:pt x="20" y="105"/>
                    </a:lnTo>
                    <a:lnTo>
                      <a:pt x="23" y="127"/>
                    </a:lnTo>
                    <a:lnTo>
                      <a:pt x="27" y="148"/>
                    </a:lnTo>
                    <a:lnTo>
                      <a:pt x="31" y="168"/>
                    </a:lnTo>
                    <a:lnTo>
                      <a:pt x="34" y="190"/>
                    </a:lnTo>
                    <a:lnTo>
                      <a:pt x="38" y="211"/>
                    </a:lnTo>
                    <a:lnTo>
                      <a:pt x="41" y="231"/>
                    </a:lnTo>
                    <a:lnTo>
                      <a:pt x="42" y="251"/>
                    </a:lnTo>
                    <a:lnTo>
                      <a:pt x="44" y="274"/>
                    </a:lnTo>
                    <a:lnTo>
                      <a:pt x="47" y="294"/>
                    </a:lnTo>
                    <a:lnTo>
                      <a:pt x="48" y="315"/>
                    </a:lnTo>
                    <a:lnTo>
                      <a:pt x="49" y="336"/>
                    </a:lnTo>
                    <a:lnTo>
                      <a:pt x="50" y="339"/>
                    </a:lnTo>
                    <a:lnTo>
                      <a:pt x="49" y="336"/>
                    </a:lnTo>
                    <a:lnTo>
                      <a:pt x="50" y="339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6" y="336"/>
                    </a:lnTo>
                    <a:lnTo>
                      <a:pt x="55" y="3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6" name="Freeform 2830">
                <a:extLst>
                  <a:ext uri="{FF2B5EF4-FFF2-40B4-BE49-F238E27FC236}">
                    <a16:creationId xmlns:a16="http://schemas.microsoft.com/office/drawing/2014/main" id="{865A4203-C374-46BD-8609-A4248752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997"/>
                <a:ext cx="64" cy="117"/>
              </a:xfrm>
              <a:custGeom>
                <a:avLst/>
                <a:gdLst>
                  <a:gd name="T0" fmla="*/ 185 w 192"/>
                  <a:gd name="T1" fmla="*/ 347 h 350"/>
                  <a:gd name="T2" fmla="*/ 192 w 192"/>
                  <a:gd name="T3" fmla="*/ 346 h 350"/>
                  <a:gd name="T4" fmla="*/ 184 w 192"/>
                  <a:gd name="T5" fmla="*/ 321 h 350"/>
                  <a:gd name="T6" fmla="*/ 175 w 192"/>
                  <a:gd name="T7" fmla="*/ 298 h 350"/>
                  <a:gd name="T8" fmla="*/ 167 w 192"/>
                  <a:gd name="T9" fmla="*/ 274 h 350"/>
                  <a:gd name="T10" fmla="*/ 159 w 192"/>
                  <a:gd name="T11" fmla="*/ 250 h 350"/>
                  <a:gd name="T12" fmla="*/ 149 w 192"/>
                  <a:gd name="T13" fmla="*/ 227 h 350"/>
                  <a:gd name="T14" fmla="*/ 140 w 192"/>
                  <a:gd name="T15" fmla="*/ 203 h 350"/>
                  <a:gd name="T16" fmla="*/ 130 w 192"/>
                  <a:gd name="T17" fmla="*/ 180 h 350"/>
                  <a:gd name="T18" fmla="*/ 119 w 192"/>
                  <a:gd name="T19" fmla="*/ 157 h 350"/>
                  <a:gd name="T20" fmla="*/ 108 w 192"/>
                  <a:gd name="T21" fmla="*/ 135 h 350"/>
                  <a:gd name="T22" fmla="*/ 95 w 192"/>
                  <a:gd name="T23" fmla="*/ 113 h 350"/>
                  <a:gd name="T24" fmla="*/ 83 w 192"/>
                  <a:gd name="T25" fmla="*/ 91 h 350"/>
                  <a:gd name="T26" fmla="*/ 69 w 192"/>
                  <a:gd name="T27" fmla="*/ 71 h 350"/>
                  <a:gd name="T28" fmla="*/ 55 w 192"/>
                  <a:gd name="T29" fmla="*/ 52 h 350"/>
                  <a:gd name="T30" fmla="*/ 39 w 192"/>
                  <a:gd name="T31" fmla="*/ 34 h 350"/>
                  <a:gd name="T32" fmla="*/ 21 w 192"/>
                  <a:gd name="T33" fmla="*/ 16 h 350"/>
                  <a:gd name="T34" fmla="*/ 5 w 192"/>
                  <a:gd name="T35" fmla="*/ 0 h 350"/>
                  <a:gd name="T36" fmla="*/ 0 w 192"/>
                  <a:gd name="T37" fmla="*/ 6 h 350"/>
                  <a:gd name="T38" fmla="*/ 18 w 192"/>
                  <a:gd name="T39" fmla="*/ 21 h 350"/>
                  <a:gd name="T40" fmla="*/ 33 w 192"/>
                  <a:gd name="T41" fmla="*/ 38 h 350"/>
                  <a:gd name="T42" fmla="*/ 48 w 192"/>
                  <a:gd name="T43" fmla="*/ 56 h 350"/>
                  <a:gd name="T44" fmla="*/ 64 w 192"/>
                  <a:gd name="T45" fmla="*/ 75 h 350"/>
                  <a:gd name="T46" fmla="*/ 76 w 192"/>
                  <a:gd name="T47" fmla="*/ 95 h 350"/>
                  <a:gd name="T48" fmla="*/ 90 w 192"/>
                  <a:gd name="T49" fmla="*/ 116 h 350"/>
                  <a:gd name="T50" fmla="*/ 101 w 192"/>
                  <a:gd name="T51" fmla="*/ 138 h 350"/>
                  <a:gd name="T52" fmla="*/ 113 w 192"/>
                  <a:gd name="T53" fmla="*/ 159 h 350"/>
                  <a:gd name="T54" fmla="*/ 122 w 192"/>
                  <a:gd name="T55" fmla="*/ 183 h 350"/>
                  <a:gd name="T56" fmla="*/ 134 w 192"/>
                  <a:gd name="T57" fmla="*/ 205 h 350"/>
                  <a:gd name="T58" fmla="*/ 143 w 192"/>
                  <a:gd name="T59" fmla="*/ 229 h 350"/>
                  <a:gd name="T60" fmla="*/ 151 w 192"/>
                  <a:gd name="T61" fmla="*/ 252 h 350"/>
                  <a:gd name="T62" fmla="*/ 160 w 192"/>
                  <a:gd name="T63" fmla="*/ 277 h 350"/>
                  <a:gd name="T64" fmla="*/ 168 w 192"/>
                  <a:gd name="T65" fmla="*/ 301 h 350"/>
                  <a:gd name="T66" fmla="*/ 177 w 192"/>
                  <a:gd name="T67" fmla="*/ 324 h 350"/>
                  <a:gd name="T68" fmla="*/ 185 w 192"/>
                  <a:gd name="T69" fmla="*/ 349 h 350"/>
                  <a:gd name="T70" fmla="*/ 192 w 192"/>
                  <a:gd name="T71" fmla="*/ 347 h 350"/>
                  <a:gd name="T72" fmla="*/ 185 w 192"/>
                  <a:gd name="T73" fmla="*/ 349 h 350"/>
                  <a:gd name="T74" fmla="*/ 187 w 192"/>
                  <a:gd name="T75" fmla="*/ 350 h 350"/>
                  <a:gd name="T76" fmla="*/ 191 w 192"/>
                  <a:gd name="T77" fmla="*/ 350 h 350"/>
                  <a:gd name="T78" fmla="*/ 192 w 192"/>
                  <a:gd name="T79" fmla="*/ 349 h 350"/>
                  <a:gd name="T80" fmla="*/ 192 w 192"/>
                  <a:gd name="T81" fmla="*/ 346 h 350"/>
                  <a:gd name="T82" fmla="*/ 185 w 192"/>
                  <a:gd name="T83" fmla="*/ 34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" h="350">
                    <a:moveTo>
                      <a:pt x="185" y="347"/>
                    </a:moveTo>
                    <a:lnTo>
                      <a:pt x="192" y="346"/>
                    </a:lnTo>
                    <a:lnTo>
                      <a:pt x="184" y="321"/>
                    </a:lnTo>
                    <a:lnTo>
                      <a:pt x="175" y="298"/>
                    </a:lnTo>
                    <a:lnTo>
                      <a:pt x="167" y="274"/>
                    </a:lnTo>
                    <a:lnTo>
                      <a:pt x="159" y="250"/>
                    </a:lnTo>
                    <a:lnTo>
                      <a:pt x="149" y="227"/>
                    </a:lnTo>
                    <a:lnTo>
                      <a:pt x="140" y="203"/>
                    </a:lnTo>
                    <a:lnTo>
                      <a:pt x="130" y="180"/>
                    </a:lnTo>
                    <a:lnTo>
                      <a:pt x="119" y="157"/>
                    </a:lnTo>
                    <a:lnTo>
                      <a:pt x="108" y="135"/>
                    </a:lnTo>
                    <a:lnTo>
                      <a:pt x="95" y="113"/>
                    </a:lnTo>
                    <a:lnTo>
                      <a:pt x="83" y="91"/>
                    </a:lnTo>
                    <a:lnTo>
                      <a:pt x="69" y="71"/>
                    </a:lnTo>
                    <a:lnTo>
                      <a:pt x="55" y="52"/>
                    </a:lnTo>
                    <a:lnTo>
                      <a:pt x="39" y="34"/>
                    </a:lnTo>
                    <a:lnTo>
                      <a:pt x="21" y="1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18" y="21"/>
                    </a:lnTo>
                    <a:lnTo>
                      <a:pt x="33" y="38"/>
                    </a:lnTo>
                    <a:lnTo>
                      <a:pt x="48" y="56"/>
                    </a:lnTo>
                    <a:lnTo>
                      <a:pt x="64" y="75"/>
                    </a:lnTo>
                    <a:lnTo>
                      <a:pt x="76" y="95"/>
                    </a:lnTo>
                    <a:lnTo>
                      <a:pt x="90" y="116"/>
                    </a:lnTo>
                    <a:lnTo>
                      <a:pt x="101" y="138"/>
                    </a:lnTo>
                    <a:lnTo>
                      <a:pt x="113" y="159"/>
                    </a:lnTo>
                    <a:lnTo>
                      <a:pt x="122" y="183"/>
                    </a:lnTo>
                    <a:lnTo>
                      <a:pt x="134" y="205"/>
                    </a:lnTo>
                    <a:lnTo>
                      <a:pt x="143" y="229"/>
                    </a:lnTo>
                    <a:lnTo>
                      <a:pt x="151" y="252"/>
                    </a:lnTo>
                    <a:lnTo>
                      <a:pt x="160" y="277"/>
                    </a:lnTo>
                    <a:lnTo>
                      <a:pt x="168" y="301"/>
                    </a:lnTo>
                    <a:lnTo>
                      <a:pt x="177" y="324"/>
                    </a:lnTo>
                    <a:lnTo>
                      <a:pt x="185" y="349"/>
                    </a:lnTo>
                    <a:lnTo>
                      <a:pt x="192" y="347"/>
                    </a:lnTo>
                    <a:lnTo>
                      <a:pt x="185" y="349"/>
                    </a:lnTo>
                    <a:lnTo>
                      <a:pt x="187" y="350"/>
                    </a:lnTo>
                    <a:lnTo>
                      <a:pt x="191" y="350"/>
                    </a:lnTo>
                    <a:lnTo>
                      <a:pt x="192" y="349"/>
                    </a:lnTo>
                    <a:lnTo>
                      <a:pt x="192" y="346"/>
                    </a:lnTo>
                    <a:lnTo>
                      <a:pt x="185" y="3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7" name="Freeform 2831">
                <a:extLst>
                  <a:ext uri="{FF2B5EF4-FFF2-40B4-BE49-F238E27FC236}">
                    <a16:creationId xmlns:a16="http://schemas.microsoft.com/office/drawing/2014/main" id="{3A60A8CB-DF90-4826-91A1-00110EAA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094"/>
                <a:ext cx="19" cy="19"/>
              </a:xfrm>
              <a:custGeom>
                <a:avLst/>
                <a:gdLst>
                  <a:gd name="T0" fmla="*/ 53 w 59"/>
                  <a:gd name="T1" fmla="*/ 48 h 56"/>
                  <a:gd name="T2" fmla="*/ 59 w 59"/>
                  <a:gd name="T3" fmla="*/ 46 h 56"/>
                  <a:gd name="T4" fmla="*/ 48 w 59"/>
                  <a:gd name="T5" fmla="*/ 28 h 56"/>
                  <a:gd name="T6" fmla="*/ 40 w 59"/>
                  <a:gd name="T7" fmla="*/ 15 h 56"/>
                  <a:gd name="T8" fmla="*/ 31 w 59"/>
                  <a:gd name="T9" fmla="*/ 4 h 56"/>
                  <a:gd name="T10" fmla="*/ 20 w 59"/>
                  <a:gd name="T11" fmla="*/ 0 h 56"/>
                  <a:gd name="T12" fmla="*/ 10 w 59"/>
                  <a:gd name="T13" fmla="*/ 2 h 56"/>
                  <a:gd name="T14" fmla="*/ 5 w 59"/>
                  <a:gd name="T15" fmla="*/ 13 h 56"/>
                  <a:gd name="T16" fmla="*/ 1 w 59"/>
                  <a:gd name="T17" fmla="*/ 31 h 56"/>
                  <a:gd name="T18" fmla="*/ 0 w 59"/>
                  <a:gd name="T19" fmla="*/ 56 h 56"/>
                  <a:gd name="T20" fmla="*/ 7 w 59"/>
                  <a:gd name="T21" fmla="*/ 56 h 56"/>
                  <a:gd name="T22" fmla="*/ 8 w 59"/>
                  <a:gd name="T23" fmla="*/ 31 h 56"/>
                  <a:gd name="T24" fmla="*/ 11 w 59"/>
                  <a:gd name="T25" fmla="*/ 15 h 56"/>
                  <a:gd name="T26" fmla="*/ 15 w 59"/>
                  <a:gd name="T27" fmla="*/ 9 h 56"/>
                  <a:gd name="T28" fmla="*/ 19 w 59"/>
                  <a:gd name="T29" fmla="*/ 6 h 56"/>
                  <a:gd name="T30" fmla="*/ 26 w 59"/>
                  <a:gd name="T31" fmla="*/ 10 h 56"/>
                  <a:gd name="T32" fmla="*/ 33 w 59"/>
                  <a:gd name="T33" fmla="*/ 19 h 56"/>
                  <a:gd name="T34" fmla="*/ 43 w 59"/>
                  <a:gd name="T35" fmla="*/ 32 h 56"/>
                  <a:gd name="T36" fmla="*/ 53 w 59"/>
                  <a:gd name="T37" fmla="*/ 48 h 56"/>
                  <a:gd name="T38" fmla="*/ 59 w 59"/>
                  <a:gd name="T39" fmla="*/ 46 h 56"/>
                  <a:gd name="T40" fmla="*/ 53 w 59"/>
                  <a:gd name="T41" fmla="*/ 48 h 56"/>
                  <a:gd name="T42" fmla="*/ 55 w 59"/>
                  <a:gd name="T43" fmla="*/ 50 h 56"/>
                  <a:gd name="T44" fmla="*/ 57 w 59"/>
                  <a:gd name="T45" fmla="*/ 50 h 56"/>
                  <a:gd name="T46" fmla="*/ 59 w 59"/>
                  <a:gd name="T47" fmla="*/ 48 h 56"/>
                  <a:gd name="T48" fmla="*/ 59 w 59"/>
                  <a:gd name="T49" fmla="*/ 46 h 56"/>
                  <a:gd name="T50" fmla="*/ 53 w 59"/>
                  <a:gd name="T51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9" h="56">
                    <a:moveTo>
                      <a:pt x="53" y="48"/>
                    </a:moveTo>
                    <a:lnTo>
                      <a:pt x="59" y="46"/>
                    </a:lnTo>
                    <a:lnTo>
                      <a:pt x="48" y="28"/>
                    </a:lnTo>
                    <a:lnTo>
                      <a:pt x="40" y="15"/>
                    </a:lnTo>
                    <a:lnTo>
                      <a:pt x="31" y="4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5" y="13"/>
                    </a:lnTo>
                    <a:lnTo>
                      <a:pt x="1" y="31"/>
                    </a:lnTo>
                    <a:lnTo>
                      <a:pt x="0" y="56"/>
                    </a:lnTo>
                    <a:lnTo>
                      <a:pt x="7" y="56"/>
                    </a:lnTo>
                    <a:lnTo>
                      <a:pt x="8" y="31"/>
                    </a:lnTo>
                    <a:lnTo>
                      <a:pt x="11" y="15"/>
                    </a:lnTo>
                    <a:lnTo>
                      <a:pt x="15" y="9"/>
                    </a:lnTo>
                    <a:lnTo>
                      <a:pt x="19" y="6"/>
                    </a:lnTo>
                    <a:lnTo>
                      <a:pt x="26" y="10"/>
                    </a:lnTo>
                    <a:lnTo>
                      <a:pt x="33" y="19"/>
                    </a:lnTo>
                    <a:lnTo>
                      <a:pt x="43" y="32"/>
                    </a:lnTo>
                    <a:lnTo>
                      <a:pt x="53" y="48"/>
                    </a:lnTo>
                    <a:lnTo>
                      <a:pt x="59" y="46"/>
                    </a:lnTo>
                    <a:lnTo>
                      <a:pt x="53" y="48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6"/>
                    </a:lnTo>
                    <a:lnTo>
                      <a:pt x="5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8" name="Freeform 2832">
                <a:extLst>
                  <a:ext uri="{FF2B5EF4-FFF2-40B4-BE49-F238E27FC236}">
                    <a16:creationId xmlns:a16="http://schemas.microsoft.com/office/drawing/2014/main" id="{D8AFF0B9-6B5B-4274-AF21-35C5955C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913"/>
                <a:ext cx="43" cy="197"/>
              </a:xfrm>
              <a:custGeom>
                <a:avLst/>
                <a:gdLst>
                  <a:gd name="T0" fmla="*/ 0 w 129"/>
                  <a:gd name="T1" fmla="*/ 4 h 590"/>
                  <a:gd name="T2" fmla="*/ 1 w 129"/>
                  <a:gd name="T3" fmla="*/ 35 h 590"/>
                  <a:gd name="T4" fmla="*/ 3 w 129"/>
                  <a:gd name="T5" fmla="*/ 67 h 590"/>
                  <a:gd name="T6" fmla="*/ 6 w 129"/>
                  <a:gd name="T7" fmla="*/ 101 h 590"/>
                  <a:gd name="T8" fmla="*/ 11 w 129"/>
                  <a:gd name="T9" fmla="*/ 137 h 590"/>
                  <a:gd name="T10" fmla="*/ 17 w 129"/>
                  <a:gd name="T11" fmla="*/ 171 h 590"/>
                  <a:gd name="T12" fmla="*/ 23 w 129"/>
                  <a:gd name="T13" fmla="*/ 210 h 590"/>
                  <a:gd name="T14" fmla="*/ 30 w 129"/>
                  <a:gd name="T15" fmla="*/ 248 h 590"/>
                  <a:gd name="T16" fmla="*/ 38 w 129"/>
                  <a:gd name="T17" fmla="*/ 286 h 590"/>
                  <a:gd name="T18" fmla="*/ 46 w 129"/>
                  <a:gd name="T19" fmla="*/ 324 h 590"/>
                  <a:gd name="T20" fmla="*/ 56 w 129"/>
                  <a:gd name="T21" fmla="*/ 363 h 590"/>
                  <a:gd name="T22" fmla="*/ 65 w 129"/>
                  <a:gd name="T23" fmla="*/ 403 h 590"/>
                  <a:gd name="T24" fmla="*/ 75 w 129"/>
                  <a:gd name="T25" fmla="*/ 441 h 590"/>
                  <a:gd name="T26" fmla="*/ 86 w 129"/>
                  <a:gd name="T27" fmla="*/ 479 h 590"/>
                  <a:gd name="T28" fmla="*/ 98 w 129"/>
                  <a:gd name="T29" fmla="*/ 517 h 590"/>
                  <a:gd name="T30" fmla="*/ 109 w 129"/>
                  <a:gd name="T31" fmla="*/ 554 h 590"/>
                  <a:gd name="T32" fmla="*/ 122 w 129"/>
                  <a:gd name="T33" fmla="*/ 590 h 590"/>
                  <a:gd name="T34" fmla="*/ 122 w 129"/>
                  <a:gd name="T35" fmla="*/ 568 h 590"/>
                  <a:gd name="T36" fmla="*/ 110 w 129"/>
                  <a:gd name="T37" fmla="*/ 534 h 590"/>
                  <a:gd name="T38" fmla="*/ 100 w 129"/>
                  <a:gd name="T39" fmla="*/ 496 h 590"/>
                  <a:gd name="T40" fmla="*/ 87 w 129"/>
                  <a:gd name="T41" fmla="*/ 459 h 590"/>
                  <a:gd name="T42" fmla="*/ 77 w 129"/>
                  <a:gd name="T43" fmla="*/ 419 h 590"/>
                  <a:gd name="T44" fmla="*/ 67 w 129"/>
                  <a:gd name="T45" fmla="*/ 381 h 590"/>
                  <a:gd name="T46" fmla="*/ 58 w 129"/>
                  <a:gd name="T47" fmla="*/ 342 h 590"/>
                  <a:gd name="T48" fmla="*/ 49 w 129"/>
                  <a:gd name="T49" fmla="*/ 304 h 590"/>
                  <a:gd name="T50" fmla="*/ 41 w 129"/>
                  <a:gd name="T51" fmla="*/ 266 h 590"/>
                  <a:gd name="T52" fmla="*/ 34 w 129"/>
                  <a:gd name="T53" fmla="*/ 226 h 590"/>
                  <a:gd name="T54" fmla="*/ 27 w 129"/>
                  <a:gd name="T55" fmla="*/ 189 h 590"/>
                  <a:gd name="T56" fmla="*/ 22 w 129"/>
                  <a:gd name="T57" fmla="*/ 154 h 590"/>
                  <a:gd name="T58" fmla="*/ 17 w 129"/>
                  <a:gd name="T59" fmla="*/ 118 h 590"/>
                  <a:gd name="T60" fmla="*/ 13 w 129"/>
                  <a:gd name="T61" fmla="*/ 83 h 590"/>
                  <a:gd name="T62" fmla="*/ 10 w 129"/>
                  <a:gd name="T63" fmla="*/ 50 h 590"/>
                  <a:gd name="T64" fmla="*/ 8 w 129"/>
                  <a:gd name="T65" fmla="*/ 19 h 590"/>
                  <a:gd name="T66" fmla="*/ 2 w 129"/>
                  <a:gd name="T67" fmla="*/ 0 h 590"/>
                  <a:gd name="T68" fmla="*/ 5 w 129"/>
                  <a:gd name="T69" fmla="*/ 2 h 590"/>
                  <a:gd name="T70" fmla="*/ 1 w 129"/>
                  <a:gd name="T71" fmla="*/ 2 h 590"/>
                  <a:gd name="T72" fmla="*/ 5 w 129"/>
                  <a:gd name="T73" fmla="*/ 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590">
                    <a:moveTo>
                      <a:pt x="5" y="8"/>
                    </a:moveTo>
                    <a:lnTo>
                      <a:pt x="0" y="4"/>
                    </a:lnTo>
                    <a:lnTo>
                      <a:pt x="1" y="19"/>
                    </a:lnTo>
                    <a:lnTo>
                      <a:pt x="1" y="35"/>
                    </a:lnTo>
                    <a:lnTo>
                      <a:pt x="2" y="50"/>
                    </a:lnTo>
                    <a:lnTo>
                      <a:pt x="3" y="67"/>
                    </a:lnTo>
                    <a:lnTo>
                      <a:pt x="5" y="84"/>
                    </a:lnTo>
                    <a:lnTo>
                      <a:pt x="6" y="101"/>
                    </a:lnTo>
                    <a:lnTo>
                      <a:pt x="10" y="119"/>
                    </a:lnTo>
                    <a:lnTo>
                      <a:pt x="11" y="137"/>
                    </a:lnTo>
                    <a:lnTo>
                      <a:pt x="14" y="155"/>
                    </a:lnTo>
                    <a:lnTo>
                      <a:pt x="17" y="171"/>
                    </a:lnTo>
                    <a:lnTo>
                      <a:pt x="20" y="191"/>
                    </a:lnTo>
                    <a:lnTo>
                      <a:pt x="23" y="210"/>
                    </a:lnTo>
                    <a:lnTo>
                      <a:pt x="27" y="229"/>
                    </a:lnTo>
                    <a:lnTo>
                      <a:pt x="30" y="248"/>
                    </a:lnTo>
                    <a:lnTo>
                      <a:pt x="34" y="267"/>
                    </a:lnTo>
                    <a:lnTo>
                      <a:pt x="38" y="286"/>
                    </a:lnTo>
                    <a:lnTo>
                      <a:pt x="42" y="305"/>
                    </a:lnTo>
                    <a:lnTo>
                      <a:pt x="46" y="324"/>
                    </a:lnTo>
                    <a:lnTo>
                      <a:pt x="50" y="344"/>
                    </a:lnTo>
                    <a:lnTo>
                      <a:pt x="56" y="363"/>
                    </a:lnTo>
                    <a:lnTo>
                      <a:pt x="60" y="382"/>
                    </a:lnTo>
                    <a:lnTo>
                      <a:pt x="65" y="403"/>
                    </a:lnTo>
                    <a:lnTo>
                      <a:pt x="69" y="422"/>
                    </a:lnTo>
                    <a:lnTo>
                      <a:pt x="75" y="441"/>
                    </a:lnTo>
                    <a:lnTo>
                      <a:pt x="79" y="460"/>
                    </a:lnTo>
                    <a:lnTo>
                      <a:pt x="86" y="479"/>
                    </a:lnTo>
                    <a:lnTo>
                      <a:pt x="92" y="498"/>
                    </a:lnTo>
                    <a:lnTo>
                      <a:pt x="98" y="517"/>
                    </a:lnTo>
                    <a:lnTo>
                      <a:pt x="103" y="536"/>
                    </a:lnTo>
                    <a:lnTo>
                      <a:pt x="109" y="554"/>
                    </a:lnTo>
                    <a:lnTo>
                      <a:pt x="114" y="572"/>
                    </a:lnTo>
                    <a:lnTo>
                      <a:pt x="122" y="590"/>
                    </a:lnTo>
                    <a:lnTo>
                      <a:pt x="129" y="586"/>
                    </a:lnTo>
                    <a:lnTo>
                      <a:pt x="122" y="568"/>
                    </a:lnTo>
                    <a:lnTo>
                      <a:pt x="116" y="552"/>
                    </a:lnTo>
                    <a:lnTo>
                      <a:pt x="110" y="534"/>
                    </a:lnTo>
                    <a:lnTo>
                      <a:pt x="104" y="515"/>
                    </a:lnTo>
                    <a:lnTo>
                      <a:pt x="100" y="496"/>
                    </a:lnTo>
                    <a:lnTo>
                      <a:pt x="93" y="478"/>
                    </a:lnTo>
                    <a:lnTo>
                      <a:pt x="87" y="459"/>
                    </a:lnTo>
                    <a:lnTo>
                      <a:pt x="83" y="438"/>
                    </a:lnTo>
                    <a:lnTo>
                      <a:pt x="77" y="419"/>
                    </a:lnTo>
                    <a:lnTo>
                      <a:pt x="72" y="401"/>
                    </a:lnTo>
                    <a:lnTo>
                      <a:pt x="67" y="381"/>
                    </a:lnTo>
                    <a:lnTo>
                      <a:pt x="63" y="362"/>
                    </a:lnTo>
                    <a:lnTo>
                      <a:pt x="58" y="342"/>
                    </a:lnTo>
                    <a:lnTo>
                      <a:pt x="54" y="323"/>
                    </a:lnTo>
                    <a:lnTo>
                      <a:pt x="49" y="304"/>
                    </a:lnTo>
                    <a:lnTo>
                      <a:pt x="45" y="285"/>
                    </a:lnTo>
                    <a:lnTo>
                      <a:pt x="41" y="266"/>
                    </a:lnTo>
                    <a:lnTo>
                      <a:pt x="38" y="245"/>
                    </a:lnTo>
                    <a:lnTo>
                      <a:pt x="34" y="226"/>
                    </a:lnTo>
                    <a:lnTo>
                      <a:pt x="30" y="208"/>
                    </a:lnTo>
                    <a:lnTo>
                      <a:pt x="27" y="189"/>
                    </a:lnTo>
                    <a:lnTo>
                      <a:pt x="24" y="170"/>
                    </a:lnTo>
                    <a:lnTo>
                      <a:pt x="22" y="154"/>
                    </a:lnTo>
                    <a:lnTo>
                      <a:pt x="19" y="134"/>
                    </a:lnTo>
                    <a:lnTo>
                      <a:pt x="17" y="118"/>
                    </a:lnTo>
                    <a:lnTo>
                      <a:pt x="14" y="100"/>
                    </a:lnTo>
                    <a:lnTo>
                      <a:pt x="13" y="83"/>
                    </a:lnTo>
                    <a:lnTo>
                      <a:pt x="11" y="67"/>
                    </a:lnTo>
                    <a:lnTo>
                      <a:pt x="10" y="50"/>
                    </a:lnTo>
                    <a:lnTo>
                      <a:pt x="9" y="35"/>
                    </a:lnTo>
                    <a:lnTo>
                      <a:pt x="8" y="1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9" name="Freeform 2833">
                <a:extLst>
                  <a:ext uri="{FF2B5EF4-FFF2-40B4-BE49-F238E27FC236}">
                    <a16:creationId xmlns:a16="http://schemas.microsoft.com/office/drawing/2014/main" id="{E588F002-E7BC-43F9-BB53-A887C270A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271"/>
                <a:ext cx="169" cy="339"/>
              </a:xfrm>
              <a:custGeom>
                <a:avLst/>
                <a:gdLst>
                  <a:gd name="T0" fmla="*/ 25 w 509"/>
                  <a:gd name="T1" fmla="*/ 28 h 1018"/>
                  <a:gd name="T2" fmla="*/ 5 w 509"/>
                  <a:gd name="T3" fmla="*/ 72 h 1018"/>
                  <a:gd name="T4" fmla="*/ 0 w 509"/>
                  <a:gd name="T5" fmla="*/ 125 h 1018"/>
                  <a:gd name="T6" fmla="*/ 8 w 509"/>
                  <a:gd name="T7" fmla="*/ 183 h 1018"/>
                  <a:gd name="T8" fmla="*/ 24 w 509"/>
                  <a:gd name="T9" fmla="*/ 248 h 1018"/>
                  <a:gd name="T10" fmla="*/ 51 w 509"/>
                  <a:gd name="T11" fmla="*/ 317 h 1018"/>
                  <a:gd name="T12" fmla="*/ 86 w 509"/>
                  <a:gd name="T13" fmla="*/ 390 h 1018"/>
                  <a:gd name="T14" fmla="*/ 125 w 509"/>
                  <a:gd name="T15" fmla="*/ 467 h 1018"/>
                  <a:gd name="T16" fmla="*/ 170 w 509"/>
                  <a:gd name="T17" fmla="*/ 542 h 1018"/>
                  <a:gd name="T18" fmla="*/ 216 w 509"/>
                  <a:gd name="T19" fmla="*/ 617 h 1018"/>
                  <a:gd name="T20" fmla="*/ 262 w 509"/>
                  <a:gd name="T21" fmla="*/ 692 h 1018"/>
                  <a:gd name="T22" fmla="*/ 307 w 509"/>
                  <a:gd name="T23" fmla="*/ 763 h 1018"/>
                  <a:gd name="T24" fmla="*/ 348 w 509"/>
                  <a:gd name="T25" fmla="*/ 831 h 1018"/>
                  <a:gd name="T26" fmla="*/ 387 w 509"/>
                  <a:gd name="T27" fmla="*/ 894 h 1018"/>
                  <a:gd name="T28" fmla="*/ 417 w 509"/>
                  <a:gd name="T29" fmla="*/ 949 h 1018"/>
                  <a:gd name="T30" fmla="*/ 439 w 509"/>
                  <a:gd name="T31" fmla="*/ 998 h 1018"/>
                  <a:gd name="T32" fmla="*/ 450 w 509"/>
                  <a:gd name="T33" fmla="*/ 1018 h 1018"/>
                  <a:gd name="T34" fmla="*/ 459 w 509"/>
                  <a:gd name="T35" fmla="*/ 1013 h 1018"/>
                  <a:gd name="T36" fmla="*/ 468 w 509"/>
                  <a:gd name="T37" fmla="*/ 1001 h 1018"/>
                  <a:gd name="T38" fmla="*/ 477 w 509"/>
                  <a:gd name="T39" fmla="*/ 984 h 1018"/>
                  <a:gd name="T40" fmla="*/ 486 w 509"/>
                  <a:gd name="T41" fmla="*/ 962 h 1018"/>
                  <a:gd name="T42" fmla="*/ 493 w 509"/>
                  <a:gd name="T43" fmla="*/ 937 h 1018"/>
                  <a:gd name="T44" fmla="*/ 501 w 509"/>
                  <a:gd name="T45" fmla="*/ 907 h 1018"/>
                  <a:gd name="T46" fmla="*/ 505 w 509"/>
                  <a:gd name="T47" fmla="*/ 873 h 1018"/>
                  <a:gd name="T48" fmla="*/ 509 w 509"/>
                  <a:gd name="T49" fmla="*/ 836 h 1018"/>
                  <a:gd name="T50" fmla="*/ 509 w 509"/>
                  <a:gd name="T51" fmla="*/ 795 h 1018"/>
                  <a:gd name="T52" fmla="*/ 507 w 509"/>
                  <a:gd name="T53" fmla="*/ 750 h 1018"/>
                  <a:gd name="T54" fmla="*/ 500 w 509"/>
                  <a:gd name="T55" fmla="*/ 704 h 1018"/>
                  <a:gd name="T56" fmla="*/ 490 w 509"/>
                  <a:gd name="T57" fmla="*/ 655 h 1018"/>
                  <a:gd name="T58" fmla="*/ 477 w 509"/>
                  <a:gd name="T59" fmla="*/ 605 h 1018"/>
                  <a:gd name="T60" fmla="*/ 458 w 509"/>
                  <a:gd name="T61" fmla="*/ 552 h 1018"/>
                  <a:gd name="T62" fmla="*/ 435 w 509"/>
                  <a:gd name="T63" fmla="*/ 498 h 1018"/>
                  <a:gd name="T64" fmla="*/ 407 w 509"/>
                  <a:gd name="T65" fmla="*/ 443 h 1018"/>
                  <a:gd name="T66" fmla="*/ 382 w 509"/>
                  <a:gd name="T67" fmla="*/ 393 h 1018"/>
                  <a:gd name="T68" fmla="*/ 361 w 509"/>
                  <a:gd name="T69" fmla="*/ 347 h 1018"/>
                  <a:gd name="T70" fmla="*/ 343 w 509"/>
                  <a:gd name="T71" fmla="*/ 304 h 1018"/>
                  <a:gd name="T72" fmla="*/ 328 w 509"/>
                  <a:gd name="T73" fmla="*/ 266 h 1018"/>
                  <a:gd name="T74" fmla="*/ 315 w 509"/>
                  <a:gd name="T75" fmla="*/ 230 h 1018"/>
                  <a:gd name="T76" fmla="*/ 304 w 509"/>
                  <a:gd name="T77" fmla="*/ 200 h 1018"/>
                  <a:gd name="T78" fmla="*/ 292 w 509"/>
                  <a:gd name="T79" fmla="*/ 169 h 1018"/>
                  <a:gd name="T80" fmla="*/ 283 w 509"/>
                  <a:gd name="T81" fmla="*/ 145 h 1018"/>
                  <a:gd name="T82" fmla="*/ 274 w 509"/>
                  <a:gd name="T83" fmla="*/ 120 h 1018"/>
                  <a:gd name="T84" fmla="*/ 264 w 509"/>
                  <a:gd name="T85" fmla="*/ 99 h 1018"/>
                  <a:gd name="T86" fmla="*/ 253 w 509"/>
                  <a:gd name="T87" fmla="*/ 79 h 1018"/>
                  <a:gd name="T88" fmla="*/ 241 w 509"/>
                  <a:gd name="T89" fmla="*/ 58 h 1018"/>
                  <a:gd name="T90" fmla="*/ 227 w 509"/>
                  <a:gd name="T91" fmla="*/ 42 h 1018"/>
                  <a:gd name="T92" fmla="*/ 211 w 509"/>
                  <a:gd name="T93" fmla="*/ 25 h 1018"/>
                  <a:gd name="T94" fmla="*/ 190 w 509"/>
                  <a:gd name="T95" fmla="*/ 8 h 1018"/>
                  <a:gd name="T96" fmla="*/ 172 w 509"/>
                  <a:gd name="T97" fmla="*/ 0 h 1018"/>
                  <a:gd name="T98" fmla="*/ 157 w 509"/>
                  <a:gd name="T99" fmla="*/ 0 h 1018"/>
                  <a:gd name="T100" fmla="*/ 140 w 509"/>
                  <a:gd name="T101" fmla="*/ 0 h 1018"/>
                  <a:gd name="T102" fmla="*/ 122 w 509"/>
                  <a:gd name="T103" fmla="*/ 0 h 1018"/>
                  <a:gd name="T104" fmla="*/ 102 w 509"/>
                  <a:gd name="T105" fmla="*/ 0 h 1018"/>
                  <a:gd name="T106" fmla="*/ 84 w 509"/>
                  <a:gd name="T107" fmla="*/ 2 h 1018"/>
                  <a:gd name="T108" fmla="*/ 65 w 509"/>
                  <a:gd name="T109" fmla="*/ 3 h 1018"/>
                  <a:gd name="T110" fmla="*/ 49 w 509"/>
                  <a:gd name="T111" fmla="*/ 8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9" h="1018">
                    <a:moveTo>
                      <a:pt x="41" y="9"/>
                    </a:moveTo>
                    <a:lnTo>
                      <a:pt x="25" y="28"/>
                    </a:lnTo>
                    <a:lnTo>
                      <a:pt x="14" y="49"/>
                    </a:lnTo>
                    <a:lnTo>
                      <a:pt x="5" y="72"/>
                    </a:lnTo>
                    <a:lnTo>
                      <a:pt x="1" y="97"/>
                    </a:lnTo>
                    <a:lnTo>
                      <a:pt x="0" y="125"/>
                    </a:lnTo>
                    <a:lnTo>
                      <a:pt x="2" y="153"/>
                    </a:lnTo>
                    <a:lnTo>
                      <a:pt x="8" y="183"/>
                    </a:lnTo>
                    <a:lnTo>
                      <a:pt x="15" y="215"/>
                    </a:lnTo>
                    <a:lnTo>
                      <a:pt x="24" y="248"/>
                    </a:lnTo>
                    <a:lnTo>
                      <a:pt x="38" y="283"/>
                    </a:lnTo>
                    <a:lnTo>
                      <a:pt x="51" y="317"/>
                    </a:lnTo>
                    <a:lnTo>
                      <a:pt x="68" y="353"/>
                    </a:lnTo>
                    <a:lnTo>
                      <a:pt x="86" y="390"/>
                    </a:lnTo>
                    <a:lnTo>
                      <a:pt x="105" y="427"/>
                    </a:lnTo>
                    <a:lnTo>
                      <a:pt x="125" y="467"/>
                    </a:lnTo>
                    <a:lnTo>
                      <a:pt x="148" y="504"/>
                    </a:lnTo>
                    <a:lnTo>
                      <a:pt x="170" y="542"/>
                    </a:lnTo>
                    <a:lnTo>
                      <a:pt x="191" y="580"/>
                    </a:lnTo>
                    <a:lnTo>
                      <a:pt x="216" y="617"/>
                    </a:lnTo>
                    <a:lnTo>
                      <a:pt x="240" y="655"/>
                    </a:lnTo>
                    <a:lnTo>
                      <a:pt x="262" y="692"/>
                    </a:lnTo>
                    <a:lnTo>
                      <a:pt x="285" y="728"/>
                    </a:lnTo>
                    <a:lnTo>
                      <a:pt x="307" y="763"/>
                    </a:lnTo>
                    <a:lnTo>
                      <a:pt x="328" y="798"/>
                    </a:lnTo>
                    <a:lnTo>
                      <a:pt x="348" y="831"/>
                    </a:lnTo>
                    <a:lnTo>
                      <a:pt x="368" y="864"/>
                    </a:lnTo>
                    <a:lnTo>
                      <a:pt x="387" y="894"/>
                    </a:lnTo>
                    <a:lnTo>
                      <a:pt x="402" y="922"/>
                    </a:lnTo>
                    <a:lnTo>
                      <a:pt x="417" y="949"/>
                    </a:lnTo>
                    <a:lnTo>
                      <a:pt x="429" y="975"/>
                    </a:lnTo>
                    <a:lnTo>
                      <a:pt x="439" y="998"/>
                    </a:lnTo>
                    <a:lnTo>
                      <a:pt x="446" y="1018"/>
                    </a:lnTo>
                    <a:lnTo>
                      <a:pt x="450" y="1018"/>
                    </a:lnTo>
                    <a:lnTo>
                      <a:pt x="455" y="1016"/>
                    </a:lnTo>
                    <a:lnTo>
                      <a:pt x="459" y="1013"/>
                    </a:lnTo>
                    <a:lnTo>
                      <a:pt x="464" y="1007"/>
                    </a:lnTo>
                    <a:lnTo>
                      <a:pt x="468" y="1001"/>
                    </a:lnTo>
                    <a:lnTo>
                      <a:pt x="473" y="994"/>
                    </a:lnTo>
                    <a:lnTo>
                      <a:pt x="477" y="984"/>
                    </a:lnTo>
                    <a:lnTo>
                      <a:pt x="482" y="974"/>
                    </a:lnTo>
                    <a:lnTo>
                      <a:pt x="486" y="962"/>
                    </a:lnTo>
                    <a:lnTo>
                      <a:pt x="490" y="950"/>
                    </a:lnTo>
                    <a:lnTo>
                      <a:pt x="493" y="937"/>
                    </a:lnTo>
                    <a:lnTo>
                      <a:pt x="496" y="922"/>
                    </a:lnTo>
                    <a:lnTo>
                      <a:pt x="501" y="907"/>
                    </a:lnTo>
                    <a:lnTo>
                      <a:pt x="503" y="891"/>
                    </a:lnTo>
                    <a:lnTo>
                      <a:pt x="505" y="873"/>
                    </a:lnTo>
                    <a:lnTo>
                      <a:pt x="508" y="855"/>
                    </a:lnTo>
                    <a:lnTo>
                      <a:pt x="509" y="836"/>
                    </a:lnTo>
                    <a:lnTo>
                      <a:pt x="509" y="815"/>
                    </a:lnTo>
                    <a:lnTo>
                      <a:pt x="509" y="795"/>
                    </a:lnTo>
                    <a:lnTo>
                      <a:pt x="508" y="773"/>
                    </a:lnTo>
                    <a:lnTo>
                      <a:pt x="507" y="750"/>
                    </a:lnTo>
                    <a:lnTo>
                      <a:pt x="503" y="728"/>
                    </a:lnTo>
                    <a:lnTo>
                      <a:pt x="500" y="704"/>
                    </a:lnTo>
                    <a:lnTo>
                      <a:pt x="495" y="681"/>
                    </a:lnTo>
                    <a:lnTo>
                      <a:pt x="490" y="655"/>
                    </a:lnTo>
                    <a:lnTo>
                      <a:pt x="484" y="630"/>
                    </a:lnTo>
                    <a:lnTo>
                      <a:pt x="477" y="605"/>
                    </a:lnTo>
                    <a:lnTo>
                      <a:pt x="468" y="579"/>
                    </a:lnTo>
                    <a:lnTo>
                      <a:pt x="458" y="552"/>
                    </a:lnTo>
                    <a:lnTo>
                      <a:pt x="446" y="525"/>
                    </a:lnTo>
                    <a:lnTo>
                      <a:pt x="435" y="498"/>
                    </a:lnTo>
                    <a:lnTo>
                      <a:pt x="420" y="470"/>
                    </a:lnTo>
                    <a:lnTo>
                      <a:pt x="407" y="443"/>
                    </a:lnTo>
                    <a:lnTo>
                      <a:pt x="393" y="417"/>
                    </a:lnTo>
                    <a:lnTo>
                      <a:pt x="382" y="393"/>
                    </a:lnTo>
                    <a:lnTo>
                      <a:pt x="371" y="369"/>
                    </a:lnTo>
                    <a:lnTo>
                      <a:pt x="361" y="347"/>
                    </a:lnTo>
                    <a:lnTo>
                      <a:pt x="352" y="325"/>
                    </a:lnTo>
                    <a:lnTo>
                      <a:pt x="343" y="304"/>
                    </a:lnTo>
                    <a:lnTo>
                      <a:pt x="335" y="284"/>
                    </a:lnTo>
                    <a:lnTo>
                      <a:pt x="328" y="266"/>
                    </a:lnTo>
                    <a:lnTo>
                      <a:pt x="322" y="248"/>
                    </a:lnTo>
                    <a:lnTo>
                      <a:pt x="315" y="230"/>
                    </a:lnTo>
                    <a:lnTo>
                      <a:pt x="309" y="214"/>
                    </a:lnTo>
                    <a:lnTo>
                      <a:pt x="304" y="200"/>
                    </a:lnTo>
                    <a:lnTo>
                      <a:pt x="298" y="184"/>
                    </a:lnTo>
                    <a:lnTo>
                      <a:pt x="292" y="169"/>
                    </a:lnTo>
                    <a:lnTo>
                      <a:pt x="288" y="157"/>
                    </a:lnTo>
                    <a:lnTo>
                      <a:pt x="283" y="145"/>
                    </a:lnTo>
                    <a:lnTo>
                      <a:pt x="279" y="131"/>
                    </a:lnTo>
                    <a:lnTo>
                      <a:pt x="274" y="120"/>
                    </a:lnTo>
                    <a:lnTo>
                      <a:pt x="269" y="109"/>
                    </a:lnTo>
                    <a:lnTo>
                      <a:pt x="264" y="99"/>
                    </a:lnTo>
                    <a:lnTo>
                      <a:pt x="260" y="88"/>
                    </a:lnTo>
                    <a:lnTo>
                      <a:pt x="253" y="79"/>
                    </a:lnTo>
                    <a:lnTo>
                      <a:pt x="248" y="69"/>
                    </a:lnTo>
                    <a:lnTo>
                      <a:pt x="241" y="58"/>
                    </a:lnTo>
                    <a:lnTo>
                      <a:pt x="234" y="51"/>
                    </a:lnTo>
                    <a:lnTo>
                      <a:pt x="227" y="42"/>
                    </a:lnTo>
                    <a:lnTo>
                      <a:pt x="218" y="33"/>
                    </a:lnTo>
                    <a:lnTo>
                      <a:pt x="211" y="25"/>
                    </a:lnTo>
                    <a:lnTo>
                      <a:pt x="200" y="16"/>
                    </a:lnTo>
                    <a:lnTo>
                      <a:pt x="190" y="8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0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0" y="0"/>
                    </a:lnTo>
                    <a:lnTo>
                      <a:pt x="131" y="0"/>
                    </a:lnTo>
                    <a:lnTo>
                      <a:pt x="122" y="0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3" y="1"/>
                    </a:lnTo>
                    <a:lnTo>
                      <a:pt x="84" y="2"/>
                    </a:lnTo>
                    <a:lnTo>
                      <a:pt x="74" y="2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9" y="8"/>
                    </a:lnTo>
                    <a:lnTo>
                      <a:pt x="41" y="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0" name="Freeform 2834">
                <a:extLst>
                  <a:ext uri="{FF2B5EF4-FFF2-40B4-BE49-F238E27FC236}">
                    <a16:creationId xmlns:a16="http://schemas.microsoft.com/office/drawing/2014/main" id="{5F3134F4-5737-45EF-8673-BBDBC6C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2273"/>
                <a:ext cx="152" cy="338"/>
              </a:xfrm>
              <a:custGeom>
                <a:avLst/>
                <a:gdLst>
                  <a:gd name="T0" fmla="*/ 455 w 455"/>
                  <a:gd name="T1" fmla="*/ 1011 h 1015"/>
                  <a:gd name="T2" fmla="*/ 438 w 455"/>
                  <a:gd name="T3" fmla="*/ 965 h 1015"/>
                  <a:gd name="T4" fmla="*/ 411 w 455"/>
                  <a:gd name="T5" fmla="*/ 913 h 1015"/>
                  <a:gd name="T6" fmla="*/ 376 w 455"/>
                  <a:gd name="T7" fmla="*/ 853 h 1015"/>
                  <a:gd name="T8" fmla="*/ 337 w 455"/>
                  <a:gd name="T9" fmla="*/ 788 h 1015"/>
                  <a:gd name="T10" fmla="*/ 293 w 455"/>
                  <a:gd name="T11" fmla="*/ 718 h 1015"/>
                  <a:gd name="T12" fmla="*/ 247 w 455"/>
                  <a:gd name="T13" fmla="*/ 645 h 1015"/>
                  <a:gd name="T14" fmla="*/ 200 w 455"/>
                  <a:gd name="T15" fmla="*/ 570 h 1015"/>
                  <a:gd name="T16" fmla="*/ 155 w 455"/>
                  <a:gd name="T17" fmla="*/ 494 h 1015"/>
                  <a:gd name="T18" fmla="*/ 112 w 455"/>
                  <a:gd name="T19" fmla="*/ 419 h 1015"/>
                  <a:gd name="T20" fmla="*/ 76 w 455"/>
                  <a:gd name="T21" fmla="*/ 345 h 1015"/>
                  <a:gd name="T22" fmla="*/ 45 w 455"/>
                  <a:gd name="T23" fmla="*/ 273 h 1015"/>
                  <a:gd name="T24" fmla="*/ 23 w 455"/>
                  <a:gd name="T25" fmla="*/ 207 h 1015"/>
                  <a:gd name="T26" fmla="*/ 10 w 455"/>
                  <a:gd name="T27" fmla="*/ 144 h 1015"/>
                  <a:gd name="T28" fmla="*/ 9 w 455"/>
                  <a:gd name="T29" fmla="*/ 90 h 1015"/>
                  <a:gd name="T30" fmla="*/ 22 w 455"/>
                  <a:gd name="T31" fmla="*/ 44 h 1015"/>
                  <a:gd name="T32" fmla="*/ 48 w 455"/>
                  <a:gd name="T33" fmla="*/ 4 h 1015"/>
                  <a:gd name="T34" fmla="*/ 27 w 455"/>
                  <a:gd name="T35" fmla="*/ 18 h 1015"/>
                  <a:gd name="T36" fmla="*/ 7 w 455"/>
                  <a:gd name="T37" fmla="*/ 64 h 1015"/>
                  <a:gd name="T38" fmla="*/ 0 w 455"/>
                  <a:gd name="T39" fmla="*/ 116 h 1015"/>
                  <a:gd name="T40" fmla="*/ 8 w 455"/>
                  <a:gd name="T41" fmla="*/ 176 h 1015"/>
                  <a:gd name="T42" fmla="*/ 26 w 455"/>
                  <a:gd name="T43" fmla="*/ 242 h 1015"/>
                  <a:gd name="T44" fmla="*/ 53 w 455"/>
                  <a:gd name="T45" fmla="*/ 312 h 1015"/>
                  <a:gd name="T46" fmla="*/ 89 w 455"/>
                  <a:gd name="T47" fmla="*/ 385 h 1015"/>
                  <a:gd name="T48" fmla="*/ 128 w 455"/>
                  <a:gd name="T49" fmla="*/ 460 h 1015"/>
                  <a:gd name="T50" fmla="*/ 172 w 455"/>
                  <a:gd name="T51" fmla="*/ 536 h 1015"/>
                  <a:gd name="T52" fmla="*/ 218 w 455"/>
                  <a:gd name="T53" fmla="*/ 612 h 1015"/>
                  <a:gd name="T54" fmla="*/ 264 w 455"/>
                  <a:gd name="T55" fmla="*/ 686 h 1015"/>
                  <a:gd name="T56" fmla="*/ 309 w 455"/>
                  <a:gd name="T57" fmla="*/ 758 h 1015"/>
                  <a:gd name="T58" fmla="*/ 350 w 455"/>
                  <a:gd name="T59" fmla="*/ 825 h 1015"/>
                  <a:gd name="T60" fmla="*/ 388 w 455"/>
                  <a:gd name="T61" fmla="*/ 888 h 1015"/>
                  <a:gd name="T62" fmla="*/ 420 w 455"/>
                  <a:gd name="T63" fmla="*/ 943 h 1015"/>
                  <a:gd name="T64" fmla="*/ 441 w 455"/>
                  <a:gd name="T65" fmla="*/ 991 h 1015"/>
                  <a:gd name="T66" fmla="*/ 451 w 455"/>
                  <a:gd name="T67" fmla="*/ 1015 h 1015"/>
                  <a:gd name="T68" fmla="*/ 449 w 455"/>
                  <a:gd name="T69" fmla="*/ 1014 h 1015"/>
                  <a:gd name="T70" fmla="*/ 454 w 455"/>
                  <a:gd name="T71" fmla="*/ 1014 h 1015"/>
                  <a:gd name="T72" fmla="*/ 451 w 455"/>
                  <a:gd name="T73" fmla="*/ 1008 h 1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5" h="1015">
                    <a:moveTo>
                      <a:pt x="451" y="1008"/>
                    </a:moveTo>
                    <a:lnTo>
                      <a:pt x="455" y="1011"/>
                    </a:lnTo>
                    <a:lnTo>
                      <a:pt x="448" y="989"/>
                    </a:lnTo>
                    <a:lnTo>
                      <a:pt x="438" y="965"/>
                    </a:lnTo>
                    <a:lnTo>
                      <a:pt x="424" y="941"/>
                    </a:lnTo>
                    <a:lnTo>
                      <a:pt x="411" y="913"/>
                    </a:lnTo>
                    <a:lnTo>
                      <a:pt x="394" y="885"/>
                    </a:lnTo>
                    <a:lnTo>
                      <a:pt x="376" y="853"/>
                    </a:lnTo>
                    <a:lnTo>
                      <a:pt x="357" y="821"/>
                    </a:lnTo>
                    <a:lnTo>
                      <a:pt x="337" y="788"/>
                    </a:lnTo>
                    <a:lnTo>
                      <a:pt x="314" y="754"/>
                    </a:lnTo>
                    <a:lnTo>
                      <a:pt x="293" y="718"/>
                    </a:lnTo>
                    <a:lnTo>
                      <a:pt x="270" y="682"/>
                    </a:lnTo>
                    <a:lnTo>
                      <a:pt x="247" y="645"/>
                    </a:lnTo>
                    <a:lnTo>
                      <a:pt x="222" y="608"/>
                    </a:lnTo>
                    <a:lnTo>
                      <a:pt x="200" y="570"/>
                    </a:lnTo>
                    <a:lnTo>
                      <a:pt x="177" y="533"/>
                    </a:lnTo>
                    <a:lnTo>
                      <a:pt x="155" y="494"/>
                    </a:lnTo>
                    <a:lnTo>
                      <a:pt x="134" y="457"/>
                    </a:lnTo>
                    <a:lnTo>
                      <a:pt x="112" y="419"/>
                    </a:lnTo>
                    <a:lnTo>
                      <a:pt x="94" y="382"/>
                    </a:lnTo>
                    <a:lnTo>
                      <a:pt x="76" y="345"/>
                    </a:lnTo>
                    <a:lnTo>
                      <a:pt x="60" y="308"/>
                    </a:lnTo>
                    <a:lnTo>
                      <a:pt x="45" y="273"/>
                    </a:lnTo>
                    <a:lnTo>
                      <a:pt x="34" y="239"/>
                    </a:lnTo>
                    <a:lnTo>
                      <a:pt x="23" y="207"/>
                    </a:lnTo>
                    <a:lnTo>
                      <a:pt x="16" y="175"/>
                    </a:lnTo>
                    <a:lnTo>
                      <a:pt x="10" y="144"/>
                    </a:lnTo>
                    <a:lnTo>
                      <a:pt x="8" y="116"/>
                    </a:lnTo>
                    <a:lnTo>
                      <a:pt x="9" y="90"/>
                    </a:lnTo>
                    <a:lnTo>
                      <a:pt x="14" y="65"/>
                    </a:lnTo>
                    <a:lnTo>
                      <a:pt x="22" y="44"/>
                    </a:lnTo>
                    <a:lnTo>
                      <a:pt x="34" y="22"/>
                    </a:lnTo>
                    <a:lnTo>
                      <a:pt x="48" y="4"/>
                    </a:lnTo>
                    <a:lnTo>
                      <a:pt x="45" y="0"/>
                    </a:lnTo>
                    <a:lnTo>
                      <a:pt x="27" y="18"/>
                    </a:lnTo>
                    <a:lnTo>
                      <a:pt x="15" y="40"/>
                    </a:lnTo>
                    <a:lnTo>
                      <a:pt x="7" y="64"/>
                    </a:lnTo>
                    <a:lnTo>
                      <a:pt x="2" y="88"/>
                    </a:lnTo>
                    <a:lnTo>
                      <a:pt x="0" y="116"/>
                    </a:lnTo>
                    <a:lnTo>
                      <a:pt x="2" y="147"/>
                    </a:lnTo>
                    <a:lnTo>
                      <a:pt x="8" y="176"/>
                    </a:lnTo>
                    <a:lnTo>
                      <a:pt x="16" y="208"/>
                    </a:lnTo>
                    <a:lnTo>
                      <a:pt x="26" y="242"/>
                    </a:lnTo>
                    <a:lnTo>
                      <a:pt x="38" y="277"/>
                    </a:lnTo>
                    <a:lnTo>
                      <a:pt x="53" y="312"/>
                    </a:lnTo>
                    <a:lnTo>
                      <a:pt x="70" y="348"/>
                    </a:lnTo>
                    <a:lnTo>
                      <a:pt x="89" y="385"/>
                    </a:lnTo>
                    <a:lnTo>
                      <a:pt x="107" y="422"/>
                    </a:lnTo>
                    <a:lnTo>
                      <a:pt x="128" y="460"/>
                    </a:lnTo>
                    <a:lnTo>
                      <a:pt x="149" y="498"/>
                    </a:lnTo>
                    <a:lnTo>
                      <a:pt x="172" y="536"/>
                    </a:lnTo>
                    <a:lnTo>
                      <a:pt x="194" y="574"/>
                    </a:lnTo>
                    <a:lnTo>
                      <a:pt x="218" y="612"/>
                    </a:lnTo>
                    <a:lnTo>
                      <a:pt x="241" y="649"/>
                    </a:lnTo>
                    <a:lnTo>
                      <a:pt x="264" y="686"/>
                    </a:lnTo>
                    <a:lnTo>
                      <a:pt x="286" y="722"/>
                    </a:lnTo>
                    <a:lnTo>
                      <a:pt x="309" y="758"/>
                    </a:lnTo>
                    <a:lnTo>
                      <a:pt x="330" y="792"/>
                    </a:lnTo>
                    <a:lnTo>
                      <a:pt x="350" y="825"/>
                    </a:lnTo>
                    <a:lnTo>
                      <a:pt x="370" y="858"/>
                    </a:lnTo>
                    <a:lnTo>
                      <a:pt x="388" y="888"/>
                    </a:lnTo>
                    <a:lnTo>
                      <a:pt x="405" y="915"/>
                    </a:lnTo>
                    <a:lnTo>
                      <a:pt x="420" y="943"/>
                    </a:lnTo>
                    <a:lnTo>
                      <a:pt x="431" y="968"/>
                    </a:lnTo>
                    <a:lnTo>
                      <a:pt x="441" y="991"/>
                    </a:lnTo>
                    <a:lnTo>
                      <a:pt x="448" y="1013"/>
                    </a:lnTo>
                    <a:lnTo>
                      <a:pt x="451" y="1015"/>
                    </a:lnTo>
                    <a:lnTo>
                      <a:pt x="448" y="1013"/>
                    </a:lnTo>
                    <a:lnTo>
                      <a:pt x="449" y="1014"/>
                    </a:lnTo>
                    <a:lnTo>
                      <a:pt x="452" y="1014"/>
                    </a:lnTo>
                    <a:lnTo>
                      <a:pt x="454" y="1014"/>
                    </a:lnTo>
                    <a:lnTo>
                      <a:pt x="455" y="1011"/>
                    </a:lnTo>
                    <a:lnTo>
                      <a:pt x="451" y="10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1" name="Freeform 2835">
                <a:extLst>
                  <a:ext uri="{FF2B5EF4-FFF2-40B4-BE49-F238E27FC236}">
                    <a16:creationId xmlns:a16="http://schemas.microsoft.com/office/drawing/2014/main" id="{45FCAA55-84DC-4349-A490-3996C65A3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2427"/>
                <a:ext cx="31" cy="184"/>
              </a:xfrm>
              <a:custGeom>
                <a:avLst/>
                <a:gdLst>
                  <a:gd name="T0" fmla="*/ 13 w 94"/>
                  <a:gd name="T1" fmla="*/ 30 h 553"/>
                  <a:gd name="T2" fmla="*/ 37 w 94"/>
                  <a:gd name="T3" fmla="*/ 84 h 553"/>
                  <a:gd name="T4" fmla="*/ 55 w 94"/>
                  <a:gd name="T5" fmla="*/ 136 h 553"/>
                  <a:gd name="T6" fmla="*/ 70 w 94"/>
                  <a:gd name="T7" fmla="*/ 186 h 553"/>
                  <a:gd name="T8" fmla="*/ 78 w 94"/>
                  <a:gd name="T9" fmla="*/ 235 h 553"/>
                  <a:gd name="T10" fmla="*/ 85 w 94"/>
                  <a:gd name="T11" fmla="*/ 281 h 553"/>
                  <a:gd name="T12" fmla="*/ 87 w 94"/>
                  <a:gd name="T13" fmla="*/ 325 h 553"/>
                  <a:gd name="T14" fmla="*/ 87 w 94"/>
                  <a:gd name="T15" fmla="*/ 366 h 553"/>
                  <a:gd name="T16" fmla="*/ 84 w 94"/>
                  <a:gd name="T17" fmla="*/ 403 h 553"/>
                  <a:gd name="T18" fmla="*/ 78 w 94"/>
                  <a:gd name="T19" fmla="*/ 436 h 553"/>
                  <a:gd name="T20" fmla="*/ 72 w 94"/>
                  <a:gd name="T21" fmla="*/ 466 h 553"/>
                  <a:gd name="T22" fmla="*/ 65 w 94"/>
                  <a:gd name="T23" fmla="*/ 491 h 553"/>
                  <a:gd name="T24" fmla="*/ 56 w 94"/>
                  <a:gd name="T25" fmla="*/ 512 h 553"/>
                  <a:gd name="T26" fmla="*/ 48 w 94"/>
                  <a:gd name="T27" fmla="*/ 529 h 553"/>
                  <a:gd name="T28" fmla="*/ 39 w 94"/>
                  <a:gd name="T29" fmla="*/ 539 h 553"/>
                  <a:gd name="T30" fmla="*/ 31 w 94"/>
                  <a:gd name="T31" fmla="*/ 546 h 553"/>
                  <a:gd name="T32" fmla="*/ 29 w 94"/>
                  <a:gd name="T33" fmla="*/ 553 h 553"/>
                  <a:gd name="T34" fmla="*/ 39 w 94"/>
                  <a:gd name="T35" fmla="*/ 549 h 553"/>
                  <a:gd name="T36" fmla="*/ 48 w 94"/>
                  <a:gd name="T37" fmla="*/ 539 h 553"/>
                  <a:gd name="T38" fmla="*/ 57 w 94"/>
                  <a:gd name="T39" fmla="*/ 525 h 553"/>
                  <a:gd name="T40" fmla="*/ 68 w 94"/>
                  <a:gd name="T41" fmla="*/ 506 h 553"/>
                  <a:gd name="T42" fmla="*/ 75 w 94"/>
                  <a:gd name="T43" fmla="*/ 481 h 553"/>
                  <a:gd name="T44" fmla="*/ 83 w 94"/>
                  <a:gd name="T45" fmla="*/ 453 h 553"/>
                  <a:gd name="T46" fmla="*/ 89 w 94"/>
                  <a:gd name="T47" fmla="*/ 422 h 553"/>
                  <a:gd name="T48" fmla="*/ 93 w 94"/>
                  <a:gd name="T49" fmla="*/ 385 h 553"/>
                  <a:gd name="T50" fmla="*/ 94 w 94"/>
                  <a:gd name="T51" fmla="*/ 346 h 553"/>
                  <a:gd name="T52" fmla="*/ 94 w 94"/>
                  <a:gd name="T53" fmla="*/ 304 h 553"/>
                  <a:gd name="T54" fmla="*/ 90 w 94"/>
                  <a:gd name="T55" fmla="*/ 258 h 553"/>
                  <a:gd name="T56" fmla="*/ 82 w 94"/>
                  <a:gd name="T57" fmla="*/ 210 h 553"/>
                  <a:gd name="T58" fmla="*/ 70 w 94"/>
                  <a:gd name="T59" fmla="*/ 160 h 553"/>
                  <a:gd name="T60" fmla="*/ 54 w 94"/>
                  <a:gd name="T61" fmla="*/ 108 h 553"/>
                  <a:gd name="T62" fmla="*/ 32 w 94"/>
                  <a:gd name="T63" fmla="*/ 54 h 553"/>
                  <a:gd name="T64" fmla="*/ 6 w 94"/>
                  <a:gd name="T65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553">
                    <a:moveTo>
                      <a:pt x="0" y="2"/>
                    </a:moveTo>
                    <a:lnTo>
                      <a:pt x="13" y="30"/>
                    </a:lnTo>
                    <a:lnTo>
                      <a:pt x="26" y="56"/>
                    </a:lnTo>
                    <a:lnTo>
                      <a:pt x="37" y="84"/>
                    </a:lnTo>
                    <a:lnTo>
                      <a:pt x="47" y="111"/>
                    </a:lnTo>
                    <a:lnTo>
                      <a:pt x="55" y="136"/>
                    </a:lnTo>
                    <a:lnTo>
                      <a:pt x="63" y="161"/>
                    </a:lnTo>
                    <a:lnTo>
                      <a:pt x="70" y="186"/>
                    </a:lnTo>
                    <a:lnTo>
                      <a:pt x="74" y="212"/>
                    </a:lnTo>
                    <a:lnTo>
                      <a:pt x="78" y="235"/>
                    </a:lnTo>
                    <a:lnTo>
                      <a:pt x="82" y="259"/>
                    </a:lnTo>
                    <a:lnTo>
                      <a:pt x="85" y="281"/>
                    </a:lnTo>
                    <a:lnTo>
                      <a:pt x="86" y="304"/>
                    </a:lnTo>
                    <a:lnTo>
                      <a:pt x="87" y="325"/>
                    </a:lnTo>
                    <a:lnTo>
                      <a:pt x="87" y="346"/>
                    </a:lnTo>
                    <a:lnTo>
                      <a:pt x="87" y="366"/>
                    </a:lnTo>
                    <a:lnTo>
                      <a:pt x="85" y="385"/>
                    </a:lnTo>
                    <a:lnTo>
                      <a:pt x="84" y="403"/>
                    </a:lnTo>
                    <a:lnTo>
                      <a:pt x="82" y="420"/>
                    </a:lnTo>
                    <a:lnTo>
                      <a:pt x="78" y="436"/>
                    </a:lnTo>
                    <a:lnTo>
                      <a:pt x="75" y="452"/>
                    </a:lnTo>
                    <a:lnTo>
                      <a:pt x="72" y="466"/>
                    </a:lnTo>
                    <a:lnTo>
                      <a:pt x="68" y="480"/>
                    </a:lnTo>
                    <a:lnTo>
                      <a:pt x="65" y="491"/>
                    </a:lnTo>
                    <a:lnTo>
                      <a:pt x="61" y="502"/>
                    </a:lnTo>
                    <a:lnTo>
                      <a:pt x="56" y="512"/>
                    </a:lnTo>
                    <a:lnTo>
                      <a:pt x="52" y="523"/>
                    </a:lnTo>
                    <a:lnTo>
                      <a:pt x="48" y="529"/>
                    </a:lnTo>
                    <a:lnTo>
                      <a:pt x="44" y="535"/>
                    </a:lnTo>
                    <a:lnTo>
                      <a:pt x="39" y="539"/>
                    </a:lnTo>
                    <a:lnTo>
                      <a:pt x="35" y="544"/>
                    </a:lnTo>
                    <a:lnTo>
                      <a:pt x="31" y="546"/>
                    </a:lnTo>
                    <a:lnTo>
                      <a:pt x="29" y="546"/>
                    </a:lnTo>
                    <a:lnTo>
                      <a:pt x="29" y="553"/>
                    </a:lnTo>
                    <a:lnTo>
                      <a:pt x="35" y="552"/>
                    </a:lnTo>
                    <a:lnTo>
                      <a:pt x="39" y="549"/>
                    </a:lnTo>
                    <a:lnTo>
                      <a:pt x="44" y="546"/>
                    </a:lnTo>
                    <a:lnTo>
                      <a:pt x="48" y="539"/>
                    </a:lnTo>
                    <a:lnTo>
                      <a:pt x="54" y="533"/>
                    </a:lnTo>
                    <a:lnTo>
                      <a:pt x="57" y="525"/>
                    </a:lnTo>
                    <a:lnTo>
                      <a:pt x="63" y="516"/>
                    </a:lnTo>
                    <a:lnTo>
                      <a:pt x="68" y="506"/>
                    </a:lnTo>
                    <a:lnTo>
                      <a:pt x="72" y="495"/>
                    </a:lnTo>
                    <a:lnTo>
                      <a:pt x="75" y="481"/>
                    </a:lnTo>
                    <a:lnTo>
                      <a:pt x="78" y="468"/>
                    </a:lnTo>
                    <a:lnTo>
                      <a:pt x="83" y="453"/>
                    </a:lnTo>
                    <a:lnTo>
                      <a:pt x="86" y="438"/>
                    </a:lnTo>
                    <a:lnTo>
                      <a:pt x="89" y="422"/>
                    </a:lnTo>
                    <a:lnTo>
                      <a:pt x="92" y="404"/>
                    </a:lnTo>
                    <a:lnTo>
                      <a:pt x="93" y="385"/>
                    </a:lnTo>
                    <a:lnTo>
                      <a:pt x="94" y="366"/>
                    </a:lnTo>
                    <a:lnTo>
                      <a:pt x="94" y="346"/>
                    </a:lnTo>
                    <a:lnTo>
                      <a:pt x="94" y="325"/>
                    </a:lnTo>
                    <a:lnTo>
                      <a:pt x="94" y="304"/>
                    </a:lnTo>
                    <a:lnTo>
                      <a:pt x="92" y="281"/>
                    </a:lnTo>
                    <a:lnTo>
                      <a:pt x="90" y="258"/>
                    </a:lnTo>
                    <a:lnTo>
                      <a:pt x="85" y="234"/>
                    </a:lnTo>
                    <a:lnTo>
                      <a:pt x="82" y="210"/>
                    </a:lnTo>
                    <a:lnTo>
                      <a:pt x="76" y="185"/>
                    </a:lnTo>
                    <a:lnTo>
                      <a:pt x="70" y="160"/>
                    </a:lnTo>
                    <a:lnTo>
                      <a:pt x="63" y="134"/>
                    </a:lnTo>
                    <a:lnTo>
                      <a:pt x="54" y="108"/>
                    </a:lnTo>
                    <a:lnTo>
                      <a:pt x="45" y="81"/>
                    </a:lnTo>
                    <a:lnTo>
                      <a:pt x="32" y="54"/>
                    </a:lnTo>
                    <a:lnTo>
                      <a:pt x="21" y="27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2" name="Freeform 2836">
                <a:extLst>
                  <a:ext uri="{FF2B5EF4-FFF2-40B4-BE49-F238E27FC236}">
                    <a16:creationId xmlns:a16="http://schemas.microsoft.com/office/drawing/2014/main" id="{1F54D798-46CA-4990-8203-F2D3A7807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2269"/>
                <a:ext cx="83" cy="159"/>
              </a:xfrm>
              <a:custGeom>
                <a:avLst/>
                <a:gdLst>
                  <a:gd name="T0" fmla="*/ 2 w 249"/>
                  <a:gd name="T1" fmla="*/ 6 h 476"/>
                  <a:gd name="T2" fmla="*/ 23 w 249"/>
                  <a:gd name="T3" fmla="*/ 22 h 476"/>
                  <a:gd name="T4" fmla="*/ 40 w 249"/>
                  <a:gd name="T5" fmla="*/ 39 h 476"/>
                  <a:gd name="T6" fmla="*/ 56 w 249"/>
                  <a:gd name="T7" fmla="*/ 56 h 476"/>
                  <a:gd name="T8" fmla="*/ 69 w 249"/>
                  <a:gd name="T9" fmla="*/ 75 h 476"/>
                  <a:gd name="T10" fmla="*/ 81 w 249"/>
                  <a:gd name="T11" fmla="*/ 94 h 476"/>
                  <a:gd name="T12" fmla="*/ 90 w 249"/>
                  <a:gd name="T13" fmla="*/ 114 h 476"/>
                  <a:gd name="T14" fmla="*/ 99 w 249"/>
                  <a:gd name="T15" fmla="*/ 136 h 476"/>
                  <a:gd name="T16" fmla="*/ 110 w 249"/>
                  <a:gd name="T17" fmla="*/ 162 h 476"/>
                  <a:gd name="T18" fmla="*/ 118 w 249"/>
                  <a:gd name="T19" fmla="*/ 189 h 476"/>
                  <a:gd name="T20" fmla="*/ 130 w 249"/>
                  <a:gd name="T21" fmla="*/ 219 h 476"/>
                  <a:gd name="T22" fmla="*/ 142 w 249"/>
                  <a:gd name="T23" fmla="*/ 253 h 476"/>
                  <a:gd name="T24" fmla="*/ 156 w 249"/>
                  <a:gd name="T25" fmla="*/ 289 h 476"/>
                  <a:gd name="T26" fmla="*/ 172 w 249"/>
                  <a:gd name="T27" fmla="*/ 330 h 476"/>
                  <a:gd name="T28" fmla="*/ 191 w 249"/>
                  <a:gd name="T29" fmla="*/ 374 h 476"/>
                  <a:gd name="T30" fmla="*/ 215 w 249"/>
                  <a:gd name="T31" fmla="*/ 422 h 476"/>
                  <a:gd name="T32" fmla="*/ 242 w 249"/>
                  <a:gd name="T33" fmla="*/ 476 h 476"/>
                  <a:gd name="T34" fmla="*/ 235 w 249"/>
                  <a:gd name="T35" fmla="*/ 446 h 476"/>
                  <a:gd name="T36" fmla="*/ 210 w 249"/>
                  <a:gd name="T37" fmla="*/ 394 h 476"/>
                  <a:gd name="T38" fmla="*/ 189 w 249"/>
                  <a:gd name="T39" fmla="*/ 348 h 476"/>
                  <a:gd name="T40" fmla="*/ 171 w 249"/>
                  <a:gd name="T41" fmla="*/ 307 h 476"/>
                  <a:gd name="T42" fmla="*/ 156 w 249"/>
                  <a:gd name="T43" fmla="*/ 268 h 476"/>
                  <a:gd name="T44" fmla="*/ 143 w 249"/>
                  <a:gd name="T45" fmla="*/ 233 h 476"/>
                  <a:gd name="T46" fmla="*/ 132 w 249"/>
                  <a:gd name="T47" fmla="*/ 201 h 476"/>
                  <a:gd name="T48" fmla="*/ 121 w 249"/>
                  <a:gd name="T49" fmla="*/ 172 h 476"/>
                  <a:gd name="T50" fmla="*/ 112 w 249"/>
                  <a:gd name="T51" fmla="*/ 147 h 476"/>
                  <a:gd name="T52" fmla="*/ 103 w 249"/>
                  <a:gd name="T53" fmla="*/ 123 h 476"/>
                  <a:gd name="T54" fmla="*/ 92 w 249"/>
                  <a:gd name="T55" fmla="*/ 101 h 476"/>
                  <a:gd name="T56" fmla="*/ 81 w 249"/>
                  <a:gd name="T57" fmla="*/ 80 h 476"/>
                  <a:gd name="T58" fmla="*/ 68 w 249"/>
                  <a:gd name="T59" fmla="*/ 61 h 476"/>
                  <a:gd name="T60" fmla="*/ 55 w 249"/>
                  <a:gd name="T61" fmla="*/ 43 h 476"/>
                  <a:gd name="T62" fmla="*/ 38 w 249"/>
                  <a:gd name="T63" fmla="*/ 25 h 476"/>
                  <a:gd name="T64" fmla="*/ 16 w 249"/>
                  <a:gd name="T65" fmla="*/ 10 h 476"/>
                  <a:gd name="T66" fmla="*/ 4 w 249"/>
                  <a:gd name="T67" fmla="*/ 0 h 476"/>
                  <a:gd name="T68" fmla="*/ 3 w 249"/>
                  <a:gd name="T69" fmla="*/ 0 h 476"/>
                  <a:gd name="T70" fmla="*/ 0 w 249"/>
                  <a:gd name="T71" fmla="*/ 3 h 476"/>
                  <a:gd name="T72" fmla="*/ 4 w 249"/>
                  <a:gd name="T73" fmla="*/ 7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9" h="476">
                    <a:moveTo>
                      <a:pt x="4" y="7"/>
                    </a:moveTo>
                    <a:lnTo>
                      <a:pt x="2" y="6"/>
                    </a:lnTo>
                    <a:lnTo>
                      <a:pt x="13" y="14"/>
                    </a:lnTo>
                    <a:lnTo>
                      <a:pt x="23" y="22"/>
                    </a:lnTo>
                    <a:lnTo>
                      <a:pt x="33" y="31"/>
                    </a:lnTo>
                    <a:lnTo>
                      <a:pt x="40" y="39"/>
                    </a:lnTo>
                    <a:lnTo>
                      <a:pt x="48" y="47"/>
                    </a:lnTo>
                    <a:lnTo>
                      <a:pt x="56" y="56"/>
                    </a:lnTo>
                    <a:lnTo>
                      <a:pt x="64" y="65"/>
                    </a:lnTo>
                    <a:lnTo>
                      <a:pt x="69" y="75"/>
                    </a:lnTo>
                    <a:lnTo>
                      <a:pt x="75" y="84"/>
                    </a:lnTo>
                    <a:lnTo>
                      <a:pt x="81" y="94"/>
                    </a:lnTo>
                    <a:lnTo>
                      <a:pt x="86" y="104"/>
                    </a:lnTo>
                    <a:lnTo>
                      <a:pt x="90" y="114"/>
                    </a:lnTo>
                    <a:lnTo>
                      <a:pt x="95" y="125"/>
                    </a:lnTo>
                    <a:lnTo>
                      <a:pt x="99" y="136"/>
                    </a:lnTo>
                    <a:lnTo>
                      <a:pt x="105" y="150"/>
                    </a:lnTo>
                    <a:lnTo>
                      <a:pt x="110" y="162"/>
                    </a:lnTo>
                    <a:lnTo>
                      <a:pt x="114" y="176"/>
                    </a:lnTo>
                    <a:lnTo>
                      <a:pt x="118" y="189"/>
                    </a:lnTo>
                    <a:lnTo>
                      <a:pt x="124" y="205"/>
                    </a:lnTo>
                    <a:lnTo>
                      <a:pt x="130" y="219"/>
                    </a:lnTo>
                    <a:lnTo>
                      <a:pt x="136" y="235"/>
                    </a:lnTo>
                    <a:lnTo>
                      <a:pt x="142" y="253"/>
                    </a:lnTo>
                    <a:lnTo>
                      <a:pt x="149" y="271"/>
                    </a:lnTo>
                    <a:lnTo>
                      <a:pt x="156" y="289"/>
                    </a:lnTo>
                    <a:lnTo>
                      <a:pt x="164" y="309"/>
                    </a:lnTo>
                    <a:lnTo>
                      <a:pt x="172" y="330"/>
                    </a:lnTo>
                    <a:lnTo>
                      <a:pt x="182" y="352"/>
                    </a:lnTo>
                    <a:lnTo>
                      <a:pt x="191" y="374"/>
                    </a:lnTo>
                    <a:lnTo>
                      <a:pt x="203" y="398"/>
                    </a:lnTo>
                    <a:lnTo>
                      <a:pt x="215" y="422"/>
                    </a:lnTo>
                    <a:lnTo>
                      <a:pt x="228" y="448"/>
                    </a:lnTo>
                    <a:lnTo>
                      <a:pt x="242" y="476"/>
                    </a:lnTo>
                    <a:lnTo>
                      <a:pt x="249" y="473"/>
                    </a:lnTo>
                    <a:lnTo>
                      <a:pt x="235" y="446"/>
                    </a:lnTo>
                    <a:lnTo>
                      <a:pt x="222" y="419"/>
                    </a:lnTo>
                    <a:lnTo>
                      <a:pt x="210" y="394"/>
                    </a:lnTo>
                    <a:lnTo>
                      <a:pt x="199" y="371"/>
                    </a:lnTo>
                    <a:lnTo>
                      <a:pt x="189" y="348"/>
                    </a:lnTo>
                    <a:lnTo>
                      <a:pt x="180" y="327"/>
                    </a:lnTo>
                    <a:lnTo>
                      <a:pt x="171" y="307"/>
                    </a:lnTo>
                    <a:lnTo>
                      <a:pt x="163" y="287"/>
                    </a:lnTo>
                    <a:lnTo>
                      <a:pt x="156" y="268"/>
                    </a:lnTo>
                    <a:lnTo>
                      <a:pt x="150" y="250"/>
                    </a:lnTo>
                    <a:lnTo>
                      <a:pt x="143" y="233"/>
                    </a:lnTo>
                    <a:lnTo>
                      <a:pt x="138" y="217"/>
                    </a:lnTo>
                    <a:lnTo>
                      <a:pt x="132" y="201"/>
                    </a:lnTo>
                    <a:lnTo>
                      <a:pt x="126" y="186"/>
                    </a:lnTo>
                    <a:lnTo>
                      <a:pt x="121" y="172"/>
                    </a:lnTo>
                    <a:lnTo>
                      <a:pt x="116" y="160"/>
                    </a:lnTo>
                    <a:lnTo>
                      <a:pt x="112" y="147"/>
                    </a:lnTo>
                    <a:lnTo>
                      <a:pt x="107" y="134"/>
                    </a:lnTo>
                    <a:lnTo>
                      <a:pt x="103" y="123"/>
                    </a:lnTo>
                    <a:lnTo>
                      <a:pt x="97" y="111"/>
                    </a:lnTo>
                    <a:lnTo>
                      <a:pt x="92" y="101"/>
                    </a:lnTo>
                    <a:lnTo>
                      <a:pt x="87" y="90"/>
                    </a:lnTo>
                    <a:lnTo>
                      <a:pt x="81" y="80"/>
                    </a:lnTo>
                    <a:lnTo>
                      <a:pt x="75" y="70"/>
                    </a:lnTo>
                    <a:lnTo>
                      <a:pt x="68" y="61"/>
                    </a:lnTo>
                    <a:lnTo>
                      <a:pt x="61" y="51"/>
                    </a:lnTo>
                    <a:lnTo>
                      <a:pt x="55" y="43"/>
                    </a:lnTo>
                    <a:lnTo>
                      <a:pt x="47" y="34"/>
                    </a:lnTo>
                    <a:lnTo>
                      <a:pt x="38" y="25"/>
                    </a:lnTo>
                    <a:lnTo>
                      <a:pt x="28" y="16"/>
                    </a:lnTo>
                    <a:lnTo>
                      <a:pt x="16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3" name="Freeform 2837">
                <a:extLst>
                  <a:ext uri="{FF2B5EF4-FFF2-40B4-BE49-F238E27FC236}">
                    <a16:creationId xmlns:a16="http://schemas.microsoft.com/office/drawing/2014/main" id="{8D16758F-7876-4373-B8F1-D39B08E4D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2269"/>
                <a:ext cx="46" cy="6"/>
              </a:xfrm>
              <a:custGeom>
                <a:avLst/>
                <a:gdLst>
                  <a:gd name="T0" fmla="*/ 4 w 140"/>
                  <a:gd name="T1" fmla="*/ 15 h 16"/>
                  <a:gd name="T2" fmla="*/ 4 w 140"/>
                  <a:gd name="T3" fmla="*/ 16 h 16"/>
                  <a:gd name="T4" fmla="*/ 11 w 140"/>
                  <a:gd name="T5" fmla="*/ 14 h 16"/>
                  <a:gd name="T6" fmla="*/ 19 w 140"/>
                  <a:gd name="T7" fmla="*/ 12 h 16"/>
                  <a:gd name="T8" fmla="*/ 27 w 140"/>
                  <a:gd name="T9" fmla="*/ 11 h 16"/>
                  <a:gd name="T10" fmla="*/ 36 w 140"/>
                  <a:gd name="T11" fmla="*/ 10 h 16"/>
                  <a:gd name="T12" fmla="*/ 45 w 140"/>
                  <a:gd name="T13" fmla="*/ 9 h 16"/>
                  <a:gd name="T14" fmla="*/ 54 w 140"/>
                  <a:gd name="T15" fmla="*/ 9 h 16"/>
                  <a:gd name="T16" fmla="*/ 64 w 140"/>
                  <a:gd name="T17" fmla="*/ 7 h 16"/>
                  <a:gd name="T18" fmla="*/ 73 w 140"/>
                  <a:gd name="T19" fmla="*/ 6 h 16"/>
                  <a:gd name="T20" fmla="*/ 82 w 140"/>
                  <a:gd name="T21" fmla="*/ 6 h 16"/>
                  <a:gd name="T22" fmla="*/ 92 w 140"/>
                  <a:gd name="T23" fmla="*/ 6 h 16"/>
                  <a:gd name="T24" fmla="*/ 101 w 140"/>
                  <a:gd name="T25" fmla="*/ 6 h 16"/>
                  <a:gd name="T26" fmla="*/ 110 w 140"/>
                  <a:gd name="T27" fmla="*/ 6 h 16"/>
                  <a:gd name="T28" fmla="*/ 118 w 140"/>
                  <a:gd name="T29" fmla="*/ 6 h 16"/>
                  <a:gd name="T30" fmla="*/ 126 w 140"/>
                  <a:gd name="T31" fmla="*/ 6 h 16"/>
                  <a:gd name="T32" fmla="*/ 133 w 140"/>
                  <a:gd name="T33" fmla="*/ 6 h 16"/>
                  <a:gd name="T34" fmla="*/ 140 w 140"/>
                  <a:gd name="T35" fmla="*/ 6 h 16"/>
                  <a:gd name="T36" fmla="*/ 140 w 140"/>
                  <a:gd name="T37" fmla="*/ 0 h 16"/>
                  <a:gd name="T38" fmla="*/ 133 w 140"/>
                  <a:gd name="T39" fmla="*/ 0 h 16"/>
                  <a:gd name="T40" fmla="*/ 126 w 140"/>
                  <a:gd name="T41" fmla="*/ 0 h 16"/>
                  <a:gd name="T42" fmla="*/ 118 w 140"/>
                  <a:gd name="T43" fmla="*/ 0 h 16"/>
                  <a:gd name="T44" fmla="*/ 110 w 140"/>
                  <a:gd name="T45" fmla="*/ 0 h 16"/>
                  <a:gd name="T46" fmla="*/ 101 w 140"/>
                  <a:gd name="T47" fmla="*/ 0 h 16"/>
                  <a:gd name="T48" fmla="*/ 92 w 140"/>
                  <a:gd name="T49" fmla="*/ 0 h 16"/>
                  <a:gd name="T50" fmla="*/ 82 w 140"/>
                  <a:gd name="T51" fmla="*/ 0 h 16"/>
                  <a:gd name="T52" fmla="*/ 73 w 140"/>
                  <a:gd name="T53" fmla="*/ 0 h 16"/>
                  <a:gd name="T54" fmla="*/ 64 w 140"/>
                  <a:gd name="T55" fmla="*/ 1 h 16"/>
                  <a:gd name="T56" fmla="*/ 54 w 140"/>
                  <a:gd name="T57" fmla="*/ 1 h 16"/>
                  <a:gd name="T58" fmla="*/ 45 w 140"/>
                  <a:gd name="T59" fmla="*/ 2 h 16"/>
                  <a:gd name="T60" fmla="*/ 35 w 140"/>
                  <a:gd name="T61" fmla="*/ 3 h 16"/>
                  <a:gd name="T62" fmla="*/ 27 w 140"/>
                  <a:gd name="T63" fmla="*/ 4 h 16"/>
                  <a:gd name="T64" fmla="*/ 17 w 140"/>
                  <a:gd name="T65" fmla="*/ 5 h 16"/>
                  <a:gd name="T66" fmla="*/ 10 w 140"/>
                  <a:gd name="T67" fmla="*/ 7 h 16"/>
                  <a:gd name="T68" fmla="*/ 2 w 140"/>
                  <a:gd name="T69" fmla="*/ 10 h 16"/>
                  <a:gd name="T70" fmla="*/ 1 w 140"/>
                  <a:gd name="T71" fmla="*/ 11 h 16"/>
                  <a:gd name="T72" fmla="*/ 2 w 140"/>
                  <a:gd name="T73" fmla="*/ 10 h 16"/>
                  <a:gd name="T74" fmla="*/ 0 w 140"/>
                  <a:gd name="T75" fmla="*/ 11 h 16"/>
                  <a:gd name="T76" fmla="*/ 0 w 140"/>
                  <a:gd name="T77" fmla="*/ 13 h 16"/>
                  <a:gd name="T78" fmla="*/ 2 w 140"/>
                  <a:gd name="T79" fmla="*/ 16 h 16"/>
                  <a:gd name="T80" fmla="*/ 4 w 140"/>
                  <a:gd name="T81" fmla="*/ 16 h 16"/>
                  <a:gd name="T82" fmla="*/ 4 w 140"/>
                  <a:gd name="T8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16">
                    <a:moveTo>
                      <a:pt x="4" y="15"/>
                    </a:moveTo>
                    <a:lnTo>
                      <a:pt x="4" y="16"/>
                    </a:lnTo>
                    <a:lnTo>
                      <a:pt x="11" y="14"/>
                    </a:lnTo>
                    <a:lnTo>
                      <a:pt x="19" y="12"/>
                    </a:lnTo>
                    <a:lnTo>
                      <a:pt x="27" y="11"/>
                    </a:lnTo>
                    <a:lnTo>
                      <a:pt x="36" y="10"/>
                    </a:lnTo>
                    <a:lnTo>
                      <a:pt x="45" y="9"/>
                    </a:lnTo>
                    <a:lnTo>
                      <a:pt x="54" y="9"/>
                    </a:lnTo>
                    <a:lnTo>
                      <a:pt x="64" y="7"/>
                    </a:lnTo>
                    <a:lnTo>
                      <a:pt x="73" y="6"/>
                    </a:lnTo>
                    <a:lnTo>
                      <a:pt x="82" y="6"/>
                    </a:lnTo>
                    <a:lnTo>
                      <a:pt x="92" y="6"/>
                    </a:lnTo>
                    <a:lnTo>
                      <a:pt x="101" y="6"/>
                    </a:lnTo>
                    <a:lnTo>
                      <a:pt x="110" y="6"/>
                    </a:lnTo>
                    <a:lnTo>
                      <a:pt x="118" y="6"/>
                    </a:lnTo>
                    <a:lnTo>
                      <a:pt x="126" y="6"/>
                    </a:lnTo>
                    <a:lnTo>
                      <a:pt x="133" y="6"/>
                    </a:lnTo>
                    <a:lnTo>
                      <a:pt x="140" y="6"/>
                    </a:lnTo>
                    <a:lnTo>
                      <a:pt x="140" y="0"/>
                    </a:lnTo>
                    <a:lnTo>
                      <a:pt x="133" y="0"/>
                    </a:lnTo>
                    <a:lnTo>
                      <a:pt x="126" y="0"/>
                    </a:lnTo>
                    <a:lnTo>
                      <a:pt x="118" y="0"/>
                    </a:lnTo>
                    <a:lnTo>
                      <a:pt x="110" y="0"/>
                    </a:lnTo>
                    <a:lnTo>
                      <a:pt x="101" y="0"/>
                    </a:lnTo>
                    <a:lnTo>
                      <a:pt x="92" y="0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4" y="1"/>
                    </a:lnTo>
                    <a:lnTo>
                      <a:pt x="54" y="1"/>
                    </a:lnTo>
                    <a:lnTo>
                      <a:pt x="45" y="2"/>
                    </a:lnTo>
                    <a:lnTo>
                      <a:pt x="35" y="3"/>
                    </a:lnTo>
                    <a:lnTo>
                      <a:pt x="27" y="4"/>
                    </a:lnTo>
                    <a:lnTo>
                      <a:pt x="17" y="5"/>
                    </a:lnTo>
                    <a:lnTo>
                      <a:pt x="10" y="7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4" name="Freeform 2838">
                <a:extLst>
                  <a:ext uri="{FF2B5EF4-FFF2-40B4-BE49-F238E27FC236}">
                    <a16:creationId xmlns:a16="http://schemas.microsoft.com/office/drawing/2014/main" id="{89D69E88-03B7-4984-B1BE-767BCE5F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273"/>
                <a:ext cx="161" cy="321"/>
              </a:xfrm>
              <a:custGeom>
                <a:avLst/>
                <a:gdLst>
                  <a:gd name="T0" fmla="*/ 9 w 482"/>
                  <a:gd name="T1" fmla="*/ 61 h 962"/>
                  <a:gd name="T2" fmla="*/ 5 w 482"/>
                  <a:gd name="T3" fmla="*/ 103 h 962"/>
                  <a:gd name="T4" fmla="*/ 2 w 482"/>
                  <a:gd name="T5" fmla="*/ 147 h 962"/>
                  <a:gd name="T6" fmla="*/ 0 w 482"/>
                  <a:gd name="T7" fmla="*/ 191 h 962"/>
                  <a:gd name="T8" fmla="*/ 0 w 482"/>
                  <a:gd name="T9" fmla="*/ 237 h 962"/>
                  <a:gd name="T10" fmla="*/ 2 w 482"/>
                  <a:gd name="T11" fmla="*/ 281 h 962"/>
                  <a:gd name="T12" fmla="*/ 8 w 482"/>
                  <a:gd name="T13" fmla="*/ 329 h 962"/>
                  <a:gd name="T14" fmla="*/ 14 w 482"/>
                  <a:gd name="T15" fmla="*/ 377 h 962"/>
                  <a:gd name="T16" fmla="*/ 24 w 482"/>
                  <a:gd name="T17" fmla="*/ 425 h 962"/>
                  <a:gd name="T18" fmla="*/ 40 w 482"/>
                  <a:gd name="T19" fmla="*/ 473 h 962"/>
                  <a:gd name="T20" fmla="*/ 58 w 482"/>
                  <a:gd name="T21" fmla="*/ 524 h 962"/>
                  <a:gd name="T22" fmla="*/ 80 w 482"/>
                  <a:gd name="T23" fmla="*/ 574 h 962"/>
                  <a:gd name="T24" fmla="*/ 108 w 482"/>
                  <a:gd name="T25" fmla="*/ 625 h 962"/>
                  <a:gd name="T26" fmla="*/ 141 w 482"/>
                  <a:gd name="T27" fmla="*/ 676 h 962"/>
                  <a:gd name="T28" fmla="*/ 178 w 482"/>
                  <a:gd name="T29" fmla="*/ 729 h 962"/>
                  <a:gd name="T30" fmla="*/ 222 w 482"/>
                  <a:gd name="T31" fmla="*/ 782 h 962"/>
                  <a:gd name="T32" fmla="*/ 261 w 482"/>
                  <a:gd name="T33" fmla="*/ 821 h 962"/>
                  <a:gd name="T34" fmla="*/ 290 w 482"/>
                  <a:gd name="T35" fmla="*/ 847 h 962"/>
                  <a:gd name="T36" fmla="*/ 322 w 482"/>
                  <a:gd name="T37" fmla="*/ 874 h 962"/>
                  <a:gd name="T38" fmla="*/ 352 w 482"/>
                  <a:gd name="T39" fmla="*/ 899 h 962"/>
                  <a:gd name="T40" fmla="*/ 383 w 482"/>
                  <a:gd name="T41" fmla="*/ 922 h 962"/>
                  <a:gd name="T42" fmla="*/ 414 w 482"/>
                  <a:gd name="T43" fmla="*/ 941 h 962"/>
                  <a:gd name="T44" fmla="*/ 440 w 482"/>
                  <a:gd name="T45" fmla="*/ 954 h 962"/>
                  <a:gd name="T46" fmla="*/ 464 w 482"/>
                  <a:gd name="T47" fmla="*/ 961 h 962"/>
                  <a:gd name="T48" fmla="*/ 481 w 482"/>
                  <a:gd name="T49" fmla="*/ 950 h 962"/>
                  <a:gd name="T50" fmla="*/ 477 w 482"/>
                  <a:gd name="T51" fmla="*/ 913 h 962"/>
                  <a:gd name="T52" fmla="*/ 458 w 482"/>
                  <a:gd name="T53" fmla="*/ 865 h 962"/>
                  <a:gd name="T54" fmla="*/ 426 w 482"/>
                  <a:gd name="T55" fmla="*/ 809 h 962"/>
                  <a:gd name="T56" fmla="*/ 389 w 482"/>
                  <a:gd name="T57" fmla="*/ 749 h 962"/>
                  <a:gd name="T58" fmla="*/ 348 w 482"/>
                  <a:gd name="T59" fmla="*/ 691 h 962"/>
                  <a:gd name="T60" fmla="*/ 313 w 482"/>
                  <a:gd name="T61" fmla="*/ 638 h 962"/>
                  <a:gd name="T62" fmla="*/ 286 w 482"/>
                  <a:gd name="T63" fmla="*/ 594 h 962"/>
                  <a:gd name="T64" fmla="*/ 270 w 482"/>
                  <a:gd name="T65" fmla="*/ 563 h 962"/>
                  <a:gd name="T66" fmla="*/ 253 w 482"/>
                  <a:gd name="T67" fmla="*/ 530 h 962"/>
                  <a:gd name="T68" fmla="*/ 235 w 482"/>
                  <a:gd name="T69" fmla="*/ 495 h 962"/>
                  <a:gd name="T70" fmla="*/ 215 w 482"/>
                  <a:gd name="T71" fmla="*/ 456 h 962"/>
                  <a:gd name="T72" fmla="*/ 195 w 482"/>
                  <a:gd name="T73" fmla="*/ 419 h 962"/>
                  <a:gd name="T74" fmla="*/ 174 w 482"/>
                  <a:gd name="T75" fmla="*/ 379 h 962"/>
                  <a:gd name="T76" fmla="*/ 154 w 482"/>
                  <a:gd name="T77" fmla="*/ 339 h 962"/>
                  <a:gd name="T78" fmla="*/ 135 w 482"/>
                  <a:gd name="T79" fmla="*/ 297 h 962"/>
                  <a:gd name="T80" fmla="*/ 119 w 482"/>
                  <a:gd name="T81" fmla="*/ 257 h 962"/>
                  <a:gd name="T82" fmla="*/ 104 w 482"/>
                  <a:gd name="T83" fmla="*/ 218 h 962"/>
                  <a:gd name="T84" fmla="*/ 94 w 482"/>
                  <a:gd name="T85" fmla="*/ 177 h 962"/>
                  <a:gd name="T86" fmla="*/ 87 w 482"/>
                  <a:gd name="T87" fmla="*/ 140 h 962"/>
                  <a:gd name="T88" fmla="*/ 85 w 482"/>
                  <a:gd name="T89" fmla="*/ 104 h 962"/>
                  <a:gd name="T90" fmla="*/ 88 w 482"/>
                  <a:gd name="T91" fmla="*/ 72 h 962"/>
                  <a:gd name="T92" fmla="*/ 97 w 482"/>
                  <a:gd name="T93" fmla="*/ 40 h 962"/>
                  <a:gd name="T94" fmla="*/ 113 w 482"/>
                  <a:gd name="T95" fmla="*/ 12 h 962"/>
                  <a:gd name="T96" fmla="*/ 116 w 482"/>
                  <a:gd name="T97" fmla="*/ 1 h 962"/>
                  <a:gd name="T98" fmla="*/ 91 w 482"/>
                  <a:gd name="T99" fmla="*/ 7 h 962"/>
                  <a:gd name="T100" fmla="*/ 58 w 482"/>
                  <a:gd name="T101" fmla="*/ 17 h 962"/>
                  <a:gd name="T102" fmla="*/ 24 w 482"/>
                  <a:gd name="T103" fmla="*/ 3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2" h="962">
                    <a:moveTo>
                      <a:pt x="11" y="40"/>
                    </a:moveTo>
                    <a:lnTo>
                      <a:pt x="9" y="61"/>
                    </a:lnTo>
                    <a:lnTo>
                      <a:pt x="8" y="82"/>
                    </a:lnTo>
                    <a:lnTo>
                      <a:pt x="5" y="103"/>
                    </a:lnTo>
                    <a:lnTo>
                      <a:pt x="3" y="124"/>
                    </a:lnTo>
                    <a:lnTo>
                      <a:pt x="2" y="147"/>
                    </a:lnTo>
                    <a:lnTo>
                      <a:pt x="1" y="169"/>
                    </a:lnTo>
                    <a:lnTo>
                      <a:pt x="0" y="191"/>
                    </a:lnTo>
                    <a:lnTo>
                      <a:pt x="0" y="213"/>
                    </a:lnTo>
                    <a:lnTo>
                      <a:pt x="0" y="237"/>
                    </a:lnTo>
                    <a:lnTo>
                      <a:pt x="1" y="259"/>
                    </a:lnTo>
                    <a:lnTo>
                      <a:pt x="2" y="281"/>
                    </a:lnTo>
                    <a:lnTo>
                      <a:pt x="4" y="305"/>
                    </a:lnTo>
                    <a:lnTo>
                      <a:pt x="8" y="329"/>
                    </a:lnTo>
                    <a:lnTo>
                      <a:pt x="10" y="352"/>
                    </a:lnTo>
                    <a:lnTo>
                      <a:pt x="14" y="377"/>
                    </a:lnTo>
                    <a:lnTo>
                      <a:pt x="20" y="400"/>
                    </a:lnTo>
                    <a:lnTo>
                      <a:pt x="24" y="425"/>
                    </a:lnTo>
                    <a:lnTo>
                      <a:pt x="31" y="449"/>
                    </a:lnTo>
                    <a:lnTo>
                      <a:pt x="40" y="473"/>
                    </a:lnTo>
                    <a:lnTo>
                      <a:pt x="48" y="499"/>
                    </a:lnTo>
                    <a:lnTo>
                      <a:pt x="58" y="524"/>
                    </a:lnTo>
                    <a:lnTo>
                      <a:pt x="69" y="548"/>
                    </a:lnTo>
                    <a:lnTo>
                      <a:pt x="80" y="574"/>
                    </a:lnTo>
                    <a:lnTo>
                      <a:pt x="94" y="600"/>
                    </a:lnTo>
                    <a:lnTo>
                      <a:pt x="108" y="625"/>
                    </a:lnTo>
                    <a:lnTo>
                      <a:pt x="123" y="650"/>
                    </a:lnTo>
                    <a:lnTo>
                      <a:pt x="141" y="676"/>
                    </a:lnTo>
                    <a:lnTo>
                      <a:pt x="159" y="703"/>
                    </a:lnTo>
                    <a:lnTo>
                      <a:pt x="178" y="729"/>
                    </a:lnTo>
                    <a:lnTo>
                      <a:pt x="200" y="755"/>
                    </a:lnTo>
                    <a:lnTo>
                      <a:pt x="222" y="782"/>
                    </a:lnTo>
                    <a:lnTo>
                      <a:pt x="248" y="807"/>
                    </a:lnTo>
                    <a:lnTo>
                      <a:pt x="261" y="821"/>
                    </a:lnTo>
                    <a:lnTo>
                      <a:pt x="276" y="833"/>
                    </a:lnTo>
                    <a:lnTo>
                      <a:pt x="290" y="847"/>
                    </a:lnTo>
                    <a:lnTo>
                      <a:pt x="306" y="860"/>
                    </a:lnTo>
                    <a:lnTo>
                      <a:pt x="322" y="874"/>
                    </a:lnTo>
                    <a:lnTo>
                      <a:pt x="337" y="887"/>
                    </a:lnTo>
                    <a:lnTo>
                      <a:pt x="352" y="899"/>
                    </a:lnTo>
                    <a:lnTo>
                      <a:pt x="369" y="911"/>
                    </a:lnTo>
                    <a:lnTo>
                      <a:pt x="383" y="922"/>
                    </a:lnTo>
                    <a:lnTo>
                      <a:pt x="398" y="932"/>
                    </a:lnTo>
                    <a:lnTo>
                      <a:pt x="414" y="941"/>
                    </a:lnTo>
                    <a:lnTo>
                      <a:pt x="426" y="949"/>
                    </a:lnTo>
                    <a:lnTo>
                      <a:pt x="440" y="954"/>
                    </a:lnTo>
                    <a:lnTo>
                      <a:pt x="453" y="959"/>
                    </a:lnTo>
                    <a:lnTo>
                      <a:pt x="464" y="961"/>
                    </a:lnTo>
                    <a:lnTo>
                      <a:pt x="474" y="962"/>
                    </a:lnTo>
                    <a:lnTo>
                      <a:pt x="481" y="950"/>
                    </a:lnTo>
                    <a:lnTo>
                      <a:pt x="482" y="934"/>
                    </a:lnTo>
                    <a:lnTo>
                      <a:pt x="477" y="913"/>
                    </a:lnTo>
                    <a:lnTo>
                      <a:pt x="471" y="889"/>
                    </a:lnTo>
                    <a:lnTo>
                      <a:pt x="458" y="865"/>
                    </a:lnTo>
                    <a:lnTo>
                      <a:pt x="444" y="838"/>
                    </a:lnTo>
                    <a:lnTo>
                      <a:pt x="426" y="809"/>
                    </a:lnTo>
                    <a:lnTo>
                      <a:pt x="408" y="778"/>
                    </a:lnTo>
                    <a:lnTo>
                      <a:pt x="389" y="749"/>
                    </a:lnTo>
                    <a:lnTo>
                      <a:pt x="369" y="720"/>
                    </a:lnTo>
                    <a:lnTo>
                      <a:pt x="348" y="691"/>
                    </a:lnTo>
                    <a:lnTo>
                      <a:pt x="329" y="664"/>
                    </a:lnTo>
                    <a:lnTo>
                      <a:pt x="313" y="638"/>
                    </a:lnTo>
                    <a:lnTo>
                      <a:pt x="298" y="616"/>
                    </a:lnTo>
                    <a:lnTo>
                      <a:pt x="286" y="594"/>
                    </a:lnTo>
                    <a:lnTo>
                      <a:pt x="277" y="579"/>
                    </a:lnTo>
                    <a:lnTo>
                      <a:pt x="270" y="563"/>
                    </a:lnTo>
                    <a:lnTo>
                      <a:pt x="262" y="546"/>
                    </a:lnTo>
                    <a:lnTo>
                      <a:pt x="253" y="530"/>
                    </a:lnTo>
                    <a:lnTo>
                      <a:pt x="245" y="512"/>
                    </a:lnTo>
                    <a:lnTo>
                      <a:pt x="235" y="495"/>
                    </a:lnTo>
                    <a:lnTo>
                      <a:pt x="225" y="475"/>
                    </a:lnTo>
                    <a:lnTo>
                      <a:pt x="215" y="456"/>
                    </a:lnTo>
                    <a:lnTo>
                      <a:pt x="205" y="438"/>
                    </a:lnTo>
                    <a:lnTo>
                      <a:pt x="195" y="419"/>
                    </a:lnTo>
                    <a:lnTo>
                      <a:pt x="185" y="398"/>
                    </a:lnTo>
                    <a:lnTo>
                      <a:pt x="174" y="379"/>
                    </a:lnTo>
                    <a:lnTo>
                      <a:pt x="163" y="358"/>
                    </a:lnTo>
                    <a:lnTo>
                      <a:pt x="154" y="339"/>
                    </a:lnTo>
                    <a:lnTo>
                      <a:pt x="144" y="318"/>
                    </a:lnTo>
                    <a:lnTo>
                      <a:pt x="135" y="297"/>
                    </a:lnTo>
                    <a:lnTo>
                      <a:pt x="126" y="277"/>
                    </a:lnTo>
                    <a:lnTo>
                      <a:pt x="119" y="257"/>
                    </a:lnTo>
                    <a:lnTo>
                      <a:pt x="111" y="237"/>
                    </a:lnTo>
                    <a:lnTo>
                      <a:pt x="104" y="218"/>
                    </a:lnTo>
                    <a:lnTo>
                      <a:pt x="98" y="197"/>
                    </a:lnTo>
                    <a:lnTo>
                      <a:pt x="94" y="177"/>
                    </a:lnTo>
                    <a:lnTo>
                      <a:pt x="91" y="159"/>
                    </a:lnTo>
                    <a:lnTo>
                      <a:pt x="87" y="140"/>
                    </a:lnTo>
                    <a:lnTo>
                      <a:pt x="85" y="123"/>
                    </a:lnTo>
                    <a:lnTo>
                      <a:pt x="85" y="104"/>
                    </a:lnTo>
                    <a:lnTo>
                      <a:pt x="86" y="87"/>
                    </a:lnTo>
                    <a:lnTo>
                      <a:pt x="88" y="72"/>
                    </a:lnTo>
                    <a:lnTo>
                      <a:pt x="93" y="55"/>
                    </a:lnTo>
                    <a:lnTo>
                      <a:pt x="97" y="40"/>
                    </a:lnTo>
                    <a:lnTo>
                      <a:pt x="104" y="26"/>
                    </a:lnTo>
                    <a:lnTo>
                      <a:pt x="113" y="12"/>
                    </a:lnTo>
                    <a:lnTo>
                      <a:pt x="123" y="0"/>
                    </a:lnTo>
                    <a:lnTo>
                      <a:pt x="116" y="1"/>
                    </a:lnTo>
                    <a:lnTo>
                      <a:pt x="105" y="3"/>
                    </a:lnTo>
                    <a:lnTo>
                      <a:pt x="91" y="7"/>
                    </a:lnTo>
                    <a:lnTo>
                      <a:pt x="75" y="11"/>
                    </a:lnTo>
                    <a:lnTo>
                      <a:pt x="58" y="17"/>
                    </a:lnTo>
                    <a:lnTo>
                      <a:pt x="41" y="23"/>
                    </a:lnTo>
                    <a:lnTo>
                      <a:pt x="24" y="3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5" name="Freeform 2839">
                <a:extLst>
                  <a:ext uri="{FF2B5EF4-FFF2-40B4-BE49-F238E27FC236}">
                    <a16:creationId xmlns:a16="http://schemas.microsoft.com/office/drawing/2014/main" id="{A31624DE-E26C-44AE-AAF8-00095B71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86"/>
                <a:ext cx="85" cy="258"/>
              </a:xfrm>
              <a:custGeom>
                <a:avLst/>
                <a:gdLst>
                  <a:gd name="T0" fmla="*/ 254 w 254"/>
                  <a:gd name="T1" fmla="*/ 766 h 772"/>
                  <a:gd name="T2" fmla="*/ 207 w 254"/>
                  <a:gd name="T3" fmla="*/ 714 h 772"/>
                  <a:gd name="T4" fmla="*/ 165 w 254"/>
                  <a:gd name="T5" fmla="*/ 661 h 772"/>
                  <a:gd name="T6" fmla="*/ 131 w 254"/>
                  <a:gd name="T7" fmla="*/ 609 h 772"/>
                  <a:gd name="T8" fmla="*/ 100 w 254"/>
                  <a:gd name="T9" fmla="*/ 559 h 772"/>
                  <a:gd name="T10" fmla="*/ 76 w 254"/>
                  <a:gd name="T11" fmla="*/ 507 h 772"/>
                  <a:gd name="T12" fmla="*/ 55 w 254"/>
                  <a:gd name="T13" fmla="*/ 458 h 772"/>
                  <a:gd name="T14" fmla="*/ 39 w 254"/>
                  <a:gd name="T15" fmla="*/ 408 h 772"/>
                  <a:gd name="T16" fmla="*/ 26 w 254"/>
                  <a:gd name="T17" fmla="*/ 360 h 772"/>
                  <a:gd name="T18" fmla="*/ 17 w 254"/>
                  <a:gd name="T19" fmla="*/ 312 h 772"/>
                  <a:gd name="T20" fmla="*/ 12 w 254"/>
                  <a:gd name="T21" fmla="*/ 265 h 772"/>
                  <a:gd name="T22" fmla="*/ 7 w 254"/>
                  <a:gd name="T23" fmla="*/ 219 h 772"/>
                  <a:gd name="T24" fmla="*/ 7 w 254"/>
                  <a:gd name="T25" fmla="*/ 174 h 772"/>
                  <a:gd name="T26" fmla="*/ 7 w 254"/>
                  <a:gd name="T27" fmla="*/ 129 h 772"/>
                  <a:gd name="T28" fmla="*/ 9 w 254"/>
                  <a:gd name="T29" fmla="*/ 84 h 772"/>
                  <a:gd name="T30" fmla="*/ 14 w 254"/>
                  <a:gd name="T31" fmla="*/ 43 h 772"/>
                  <a:gd name="T32" fmla="*/ 18 w 254"/>
                  <a:gd name="T33" fmla="*/ 1 h 772"/>
                  <a:gd name="T34" fmla="*/ 9 w 254"/>
                  <a:gd name="T35" fmla="*/ 22 h 772"/>
                  <a:gd name="T36" fmla="*/ 5 w 254"/>
                  <a:gd name="T37" fmla="*/ 63 h 772"/>
                  <a:gd name="T38" fmla="*/ 2 w 254"/>
                  <a:gd name="T39" fmla="*/ 108 h 772"/>
                  <a:gd name="T40" fmla="*/ 0 w 254"/>
                  <a:gd name="T41" fmla="*/ 152 h 772"/>
                  <a:gd name="T42" fmla="*/ 0 w 254"/>
                  <a:gd name="T43" fmla="*/ 196 h 772"/>
                  <a:gd name="T44" fmla="*/ 2 w 254"/>
                  <a:gd name="T45" fmla="*/ 242 h 772"/>
                  <a:gd name="T46" fmla="*/ 7 w 254"/>
                  <a:gd name="T47" fmla="*/ 290 h 772"/>
                  <a:gd name="T48" fmla="*/ 14 w 254"/>
                  <a:gd name="T49" fmla="*/ 338 h 772"/>
                  <a:gd name="T50" fmla="*/ 25 w 254"/>
                  <a:gd name="T51" fmla="*/ 386 h 772"/>
                  <a:gd name="T52" fmla="*/ 40 w 254"/>
                  <a:gd name="T53" fmla="*/ 435 h 772"/>
                  <a:gd name="T54" fmla="*/ 58 w 254"/>
                  <a:gd name="T55" fmla="*/ 486 h 772"/>
                  <a:gd name="T56" fmla="*/ 80 w 254"/>
                  <a:gd name="T57" fmla="*/ 536 h 772"/>
                  <a:gd name="T58" fmla="*/ 108 w 254"/>
                  <a:gd name="T59" fmla="*/ 587 h 772"/>
                  <a:gd name="T60" fmla="*/ 142 w 254"/>
                  <a:gd name="T61" fmla="*/ 639 h 772"/>
                  <a:gd name="T62" fmla="*/ 179 w 254"/>
                  <a:gd name="T63" fmla="*/ 692 h 772"/>
                  <a:gd name="T64" fmla="*/ 224 w 254"/>
                  <a:gd name="T65" fmla="*/ 744 h 772"/>
                  <a:gd name="T66" fmla="*/ 249 w 254"/>
                  <a:gd name="T67" fmla="*/ 772 h 772"/>
                  <a:gd name="T68" fmla="*/ 252 w 254"/>
                  <a:gd name="T69" fmla="*/ 772 h 772"/>
                  <a:gd name="T70" fmla="*/ 254 w 254"/>
                  <a:gd name="T71" fmla="*/ 770 h 772"/>
                  <a:gd name="T72" fmla="*/ 253 w 254"/>
                  <a:gd name="T73" fmla="*/ 7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772">
                    <a:moveTo>
                      <a:pt x="253" y="765"/>
                    </a:moveTo>
                    <a:lnTo>
                      <a:pt x="254" y="766"/>
                    </a:lnTo>
                    <a:lnTo>
                      <a:pt x="229" y="740"/>
                    </a:lnTo>
                    <a:lnTo>
                      <a:pt x="207" y="714"/>
                    </a:lnTo>
                    <a:lnTo>
                      <a:pt x="185" y="688"/>
                    </a:lnTo>
                    <a:lnTo>
                      <a:pt x="165" y="661"/>
                    </a:lnTo>
                    <a:lnTo>
                      <a:pt x="148" y="635"/>
                    </a:lnTo>
                    <a:lnTo>
                      <a:pt x="131" y="609"/>
                    </a:lnTo>
                    <a:lnTo>
                      <a:pt x="115" y="585"/>
                    </a:lnTo>
                    <a:lnTo>
                      <a:pt x="100" y="559"/>
                    </a:lnTo>
                    <a:lnTo>
                      <a:pt x="88" y="533"/>
                    </a:lnTo>
                    <a:lnTo>
                      <a:pt x="76" y="507"/>
                    </a:lnTo>
                    <a:lnTo>
                      <a:pt x="65" y="482"/>
                    </a:lnTo>
                    <a:lnTo>
                      <a:pt x="55" y="458"/>
                    </a:lnTo>
                    <a:lnTo>
                      <a:pt x="48" y="433"/>
                    </a:lnTo>
                    <a:lnTo>
                      <a:pt x="39" y="408"/>
                    </a:lnTo>
                    <a:lnTo>
                      <a:pt x="32" y="385"/>
                    </a:lnTo>
                    <a:lnTo>
                      <a:pt x="26" y="360"/>
                    </a:lnTo>
                    <a:lnTo>
                      <a:pt x="22" y="337"/>
                    </a:lnTo>
                    <a:lnTo>
                      <a:pt x="17" y="312"/>
                    </a:lnTo>
                    <a:lnTo>
                      <a:pt x="14" y="288"/>
                    </a:lnTo>
                    <a:lnTo>
                      <a:pt x="12" y="265"/>
                    </a:lnTo>
                    <a:lnTo>
                      <a:pt x="9" y="242"/>
                    </a:lnTo>
                    <a:lnTo>
                      <a:pt x="7" y="219"/>
                    </a:lnTo>
                    <a:lnTo>
                      <a:pt x="7" y="196"/>
                    </a:lnTo>
                    <a:lnTo>
                      <a:pt x="7" y="174"/>
                    </a:lnTo>
                    <a:lnTo>
                      <a:pt x="7" y="152"/>
                    </a:lnTo>
                    <a:lnTo>
                      <a:pt x="7" y="129"/>
                    </a:lnTo>
                    <a:lnTo>
                      <a:pt x="9" y="108"/>
                    </a:lnTo>
                    <a:lnTo>
                      <a:pt x="9" y="84"/>
                    </a:lnTo>
                    <a:lnTo>
                      <a:pt x="12" y="63"/>
                    </a:lnTo>
                    <a:lnTo>
                      <a:pt x="14" y="43"/>
                    </a:lnTo>
                    <a:lnTo>
                      <a:pt x="16" y="22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9" y="22"/>
                    </a:lnTo>
                    <a:lnTo>
                      <a:pt x="7" y="43"/>
                    </a:lnTo>
                    <a:lnTo>
                      <a:pt x="5" y="63"/>
                    </a:lnTo>
                    <a:lnTo>
                      <a:pt x="3" y="84"/>
                    </a:lnTo>
                    <a:lnTo>
                      <a:pt x="2" y="108"/>
                    </a:lnTo>
                    <a:lnTo>
                      <a:pt x="0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0" y="219"/>
                    </a:lnTo>
                    <a:lnTo>
                      <a:pt x="2" y="242"/>
                    </a:lnTo>
                    <a:lnTo>
                      <a:pt x="4" y="266"/>
                    </a:lnTo>
                    <a:lnTo>
                      <a:pt x="7" y="290"/>
                    </a:lnTo>
                    <a:lnTo>
                      <a:pt x="9" y="313"/>
                    </a:lnTo>
                    <a:lnTo>
                      <a:pt x="14" y="338"/>
                    </a:lnTo>
                    <a:lnTo>
                      <a:pt x="20" y="361"/>
                    </a:lnTo>
                    <a:lnTo>
                      <a:pt x="25" y="386"/>
                    </a:lnTo>
                    <a:lnTo>
                      <a:pt x="32" y="411"/>
                    </a:lnTo>
                    <a:lnTo>
                      <a:pt x="40" y="435"/>
                    </a:lnTo>
                    <a:lnTo>
                      <a:pt x="49" y="461"/>
                    </a:lnTo>
                    <a:lnTo>
                      <a:pt x="58" y="486"/>
                    </a:lnTo>
                    <a:lnTo>
                      <a:pt x="69" y="511"/>
                    </a:lnTo>
                    <a:lnTo>
                      <a:pt x="80" y="536"/>
                    </a:lnTo>
                    <a:lnTo>
                      <a:pt x="95" y="561"/>
                    </a:lnTo>
                    <a:lnTo>
                      <a:pt x="108" y="587"/>
                    </a:lnTo>
                    <a:lnTo>
                      <a:pt x="125" y="614"/>
                    </a:lnTo>
                    <a:lnTo>
                      <a:pt x="142" y="639"/>
                    </a:lnTo>
                    <a:lnTo>
                      <a:pt x="160" y="665"/>
                    </a:lnTo>
                    <a:lnTo>
                      <a:pt x="179" y="692"/>
                    </a:lnTo>
                    <a:lnTo>
                      <a:pt x="201" y="718"/>
                    </a:lnTo>
                    <a:lnTo>
                      <a:pt x="224" y="744"/>
                    </a:lnTo>
                    <a:lnTo>
                      <a:pt x="248" y="771"/>
                    </a:lnTo>
                    <a:lnTo>
                      <a:pt x="249" y="772"/>
                    </a:lnTo>
                    <a:lnTo>
                      <a:pt x="248" y="771"/>
                    </a:lnTo>
                    <a:lnTo>
                      <a:pt x="252" y="772"/>
                    </a:lnTo>
                    <a:lnTo>
                      <a:pt x="253" y="772"/>
                    </a:lnTo>
                    <a:lnTo>
                      <a:pt x="254" y="770"/>
                    </a:lnTo>
                    <a:lnTo>
                      <a:pt x="254" y="766"/>
                    </a:lnTo>
                    <a:lnTo>
                      <a:pt x="253" y="7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6" name="Freeform 2840">
                <a:extLst>
                  <a:ext uri="{FF2B5EF4-FFF2-40B4-BE49-F238E27FC236}">
                    <a16:creationId xmlns:a16="http://schemas.microsoft.com/office/drawing/2014/main" id="{7633A93B-3FCA-4F56-A0A7-63B1B9B6A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41"/>
                <a:ext cx="78" cy="54"/>
              </a:xfrm>
              <a:custGeom>
                <a:avLst/>
                <a:gdLst>
                  <a:gd name="T0" fmla="*/ 228 w 234"/>
                  <a:gd name="T1" fmla="*/ 156 h 162"/>
                  <a:gd name="T2" fmla="*/ 230 w 234"/>
                  <a:gd name="T3" fmla="*/ 155 h 162"/>
                  <a:gd name="T4" fmla="*/ 220 w 234"/>
                  <a:gd name="T5" fmla="*/ 154 h 162"/>
                  <a:gd name="T6" fmla="*/ 208 w 234"/>
                  <a:gd name="T7" fmla="*/ 152 h 162"/>
                  <a:gd name="T8" fmla="*/ 197 w 234"/>
                  <a:gd name="T9" fmla="*/ 147 h 162"/>
                  <a:gd name="T10" fmla="*/ 183 w 234"/>
                  <a:gd name="T11" fmla="*/ 140 h 162"/>
                  <a:gd name="T12" fmla="*/ 171 w 234"/>
                  <a:gd name="T13" fmla="*/ 134 h 162"/>
                  <a:gd name="T14" fmla="*/ 155 w 234"/>
                  <a:gd name="T15" fmla="*/ 125 h 162"/>
                  <a:gd name="T16" fmla="*/ 140 w 234"/>
                  <a:gd name="T17" fmla="*/ 115 h 162"/>
                  <a:gd name="T18" fmla="*/ 126 w 234"/>
                  <a:gd name="T19" fmla="*/ 103 h 162"/>
                  <a:gd name="T20" fmla="*/ 109 w 234"/>
                  <a:gd name="T21" fmla="*/ 92 h 162"/>
                  <a:gd name="T22" fmla="*/ 94 w 234"/>
                  <a:gd name="T23" fmla="*/ 80 h 162"/>
                  <a:gd name="T24" fmla="*/ 79 w 234"/>
                  <a:gd name="T25" fmla="*/ 66 h 162"/>
                  <a:gd name="T26" fmla="*/ 63 w 234"/>
                  <a:gd name="T27" fmla="*/ 53 h 162"/>
                  <a:gd name="T28" fmla="*/ 47 w 234"/>
                  <a:gd name="T29" fmla="*/ 39 h 162"/>
                  <a:gd name="T30" fmla="*/ 33 w 234"/>
                  <a:gd name="T31" fmla="*/ 26 h 162"/>
                  <a:gd name="T32" fmla="*/ 18 w 234"/>
                  <a:gd name="T33" fmla="*/ 12 h 162"/>
                  <a:gd name="T34" fmla="*/ 4 w 234"/>
                  <a:gd name="T35" fmla="*/ 0 h 162"/>
                  <a:gd name="T36" fmla="*/ 0 w 234"/>
                  <a:gd name="T37" fmla="*/ 6 h 162"/>
                  <a:gd name="T38" fmla="*/ 14 w 234"/>
                  <a:gd name="T39" fmla="*/ 19 h 162"/>
                  <a:gd name="T40" fmla="*/ 28 w 234"/>
                  <a:gd name="T41" fmla="*/ 32 h 162"/>
                  <a:gd name="T42" fmla="*/ 43 w 234"/>
                  <a:gd name="T43" fmla="*/ 45 h 162"/>
                  <a:gd name="T44" fmla="*/ 59 w 234"/>
                  <a:gd name="T45" fmla="*/ 58 h 162"/>
                  <a:gd name="T46" fmla="*/ 74 w 234"/>
                  <a:gd name="T47" fmla="*/ 72 h 162"/>
                  <a:gd name="T48" fmla="*/ 90 w 234"/>
                  <a:gd name="T49" fmla="*/ 84 h 162"/>
                  <a:gd name="T50" fmla="*/ 105 w 234"/>
                  <a:gd name="T51" fmla="*/ 98 h 162"/>
                  <a:gd name="T52" fmla="*/ 121 w 234"/>
                  <a:gd name="T53" fmla="*/ 109 h 162"/>
                  <a:gd name="T54" fmla="*/ 136 w 234"/>
                  <a:gd name="T55" fmla="*/ 120 h 162"/>
                  <a:gd name="T56" fmla="*/ 152 w 234"/>
                  <a:gd name="T57" fmla="*/ 130 h 162"/>
                  <a:gd name="T58" fmla="*/ 166 w 234"/>
                  <a:gd name="T59" fmla="*/ 139 h 162"/>
                  <a:gd name="T60" fmla="*/ 180 w 234"/>
                  <a:gd name="T61" fmla="*/ 147 h 162"/>
                  <a:gd name="T62" fmla="*/ 194 w 234"/>
                  <a:gd name="T63" fmla="*/ 154 h 162"/>
                  <a:gd name="T64" fmla="*/ 207 w 234"/>
                  <a:gd name="T65" fmla="*/ 157 h 162"/>
                  <a:gd name="T66" fmla="*/ 219 w 234"/>
                  <a:gd name="T67" fmla="*/ 160 h 162"/>
                  <a:gd name="T68" fmla="*/ 230 w 234"/>
                  <a:gd name="T69" fmla="*/ 162 h 162"/>
                  <a:gd name="T70" fmla="*/ 232 w 234"/>
                  <a:gd name="T71" fmla="*/ 159 h 162"/>
                  <a:gd name="T72" fmla="*/ 230 w 234"/>
                  <a:gd name="T73" fmla="*/ 162 h 162"/>
                  <a:gd name="T74" fmla="*/ 232 w 234"/>
                  <a:gd name="T75" fmla="*/ 159 h 162"/>
                  <a:gd name="T76" fmla="*/ 234 w 234"/>
                  <a:gd name="T77" fmla="*/ 157 h 162"/>
                  <a:gd name="T78" fmla="*/ 232 w 234"/>
                  <a:gd name="T79" fmla="*/ 156 h 162"/>
                  <a:gd name="T80" fmla="*/ 230 w 234"/>
                  <a:gd name="T81" fmla="*/ 155 h 162"/>
                  <a:gd name="T82" fmla="*/ 228 w 234"/>
                  <a:gd name="T83" fmla="*/ 15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162">
                    <a:moveTo>
                      <a:pt x="228" y="156"/>
                    </a:moveTo>
                    <a:lnTo>
                      <a:pt x="230" y="155"/>
                    </a:lnTo>
                    <a:lnTo>
                      <a:pt x="220" y="154"/>
                    </a:lnTo>
                    <a:lnTo>
                      <a:pt x="208" y="152"/>
                    </a:lnTo>
                    <a:lnTo>
                      <a:pt x="197" y="147"/>
                    </a:lnTo>
                    <a:lnTo>
                      <a:pt x="183" y="140"/>
                    </a:lnTo>
                    <a:lnTo>
                      <a:pt x="171" y="134"/>
                    </a:lnTo>
                    <a:lnTo>
                      <a:pt x="155" y="125"/>
                    </a:lnTo>
                    <a:lnTo>
                      <a:pt x="140" y="115"/>
                    </a:lnTo>
                    <a:lnTo>
                      <a:pt x="126" y="103"/>
                    </a:lnTo>
                    <a:lnTo>
                      <a:pt x="109" y="92"/>
                    </a:lnTo>
                    <a:lnTo>
                      <a:pt x="94" y="80"/>
                    </a:lnTo>
                    <a:lnTo>
                      <a:pt x="79" y="66"/>
                    </a:lnTo>
                    <a:lnTo>
                      <a:pt x="63" y="53"/>
                    </a:lnTo>
                    <a:lnTo>
                      <a:pt x="47" y="39"/>
                    </a:lnTo>
                    <a:lnTo>
                      <a:pt x="33" y="26"/>
                    </a:lnTo>
                    <a:lnTo>
                      <a:pt x="18" y="12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4" y="19"/>
                    </a:lnTo>
                    <a:lnTo>
                      <a:pt x="28" y="32"/>
                    </a:lnTo>
                    <a:lnTo>
                      <a:pt x="43" y="45"/>
                    </a:lnTo>
                    <a:lnTo>
                      <a:pt x="59" y="58"/>
                    </a:lnTo>
                    <a:lnTo>
                      <a:pt x="74" y="72"/>
                    </a:lnTo>
                    <a:lnTo>
                      <a:pt x="90" y="84"/>
                    </a:lnTo>
                    <a:lnTo>
                      <a:pt x="105" y="98"/>
                    </a:lnTo>
                    <a:lnTo>
                      <a:pt x="121" y="109"/>
                    </a:lnTo>
                    <a:lnTo>
                      <a:pt x="136" y="120"/>
                    </a:lnTo>
                    <a:lnTo>
                      <a:pt x="152" y="130"/>
                    </a:lnTo>
                    <a:lnTo>
                      <a:pt x="166" y="139"/>
                    </a:lnTo>
                    <a:lnTo>
                      <a:pt x="180" y="147"/>
                    </a:lnTo>
                    <a:lnTo>
                      <a:pt x="194" y="154"/>
                    </a:lnTo>
                    <a:lnTo>
                      <a:pt x="207" y="157"/>
                    </a:lnTo>
                    <a:lnTo>
                      <a:pt x="219" y="160"/>
                    </a:lnTo>
                    <a:lnTo>
                      <a:pt x="230" y="162"/>
                    </a:lnTo>
                    <a:lnTo>
                      <a:pt x="232" y="159"/>
                    </a:lnTo>
                    <a:lnTo>
                      <a:pt x="230" y="162"/>
                    </a:lnTo>
                    <a:lnTo>
                      <a:pt x="232" y="159"/>
                    </a:lnTo>
                    <a:lnTo>
                      <a:pt x="234" y="157"/>
                    </a:lnTo>
                    <a:lnTo>
                      <a:pt x="232" y="156"/>
                    </a:lnTo>
                    <a:lnTo>
                      <a:pt x="230" y="155"/>
                    </a:lnTo>
                    <a:lnTo>
                      <a:pt x="228" y="1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7" name="Freeform 2841">
                <a:extLst>
                  <a:ext uri="{FF2B5EF4-FFF2-40B4-BE49-F238E27FC236}">
                    <a16:creationId xmlns:a16="http://schemas.microsoft.com/office/drawing/2014/main" id="{EC9FD39E-BC99-4D21-BBC1-C56BA9BD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465"/>
                <a:ext cx="71" cy="130"/>
              </a:xfrm>
              <a:custGeom>
                <a:avLst/>
                <a:gdLst>
                  <a:gd name="T0" fmla="*/ 0 w 213"/>
                  <a:gd name="T1" fmla="*/ 4 h 388"/>
                  <a:gd name="T2" fmla="*/ 10 w 213"/>
                  <a:gd name="T3" fmla="*/ 19 h 388"/>
                  <a:gd name="T4" fmla="*/ 23 w 213"/>
                  <a:gd name="T5" fmla="*/ 41 h 388"/>
                  <a:gd name="T6" fmla="*/ 37 w 213"/>
                  <a:gd name="T7" fmla="*/ 64 h 388"/>
                  <a:gd name="T8" fmla="*/ 54 w 213"/>
                  <a:gd name="T9" fmla="*/ 90 h 388"/>
                  <a:gd name="T10" fmla="*/ 73 w 213"/>
                  <a:gd name="T11" fmla="*/ 117 h 388"/>
                  <a:gd name="T12" fmla="*/ 92 w 213"/>
                  <a:gd name="T13" fmla="*/ 145 h 388"/>
                  <a:gd name="T14" fmla="*/ 112 w 213"/>
                  <a:gd name="T15" fmla="*/ 175 h 388"/>
                  <a:gd name="T16" fmla="*/ 133 w 213"/>
                  <a:gd name="T17" fmla="*/ 205 h 388"/>
                  <a:gd name="T18" fmla="*/ 151 w 213"/>
                  <a:gd name="T19" fmla="*/ 235 h 388"/>
                  <a:gd name="T20" fmla="*/ 167 w 213"/>
                  <a:gd name="T21" fmla="*/ 263 h 388"/>
                  <a:gd name="T22" fmla="*/ 183 w 213"/>
                  <a:gd name="T23" fmla="*/ 290 h 388"/>
                  <a:gd name="T24" fmla="*/ 193 w 213"/>
                  <a:gd name="T25" fmla="*/ 316 h 388"/>
                  <a:gd name="T26" fmla="*/ 201 w 213"/>
                  <a:gd name="T27" fmla="*/ 338 h 388"/>
                  <a:gd name="T28" fmla="*/ 206 w 213"/>
                  <a:gd name="T29" fmla="*/ 357 h 388"/>
                  <a:gd name="T30" fmla="*/ 204 w 213"/>
                  <a:gd name="T31" fmla="*/ 373 h 388"/>
                  <a:gd name="T32" fmla="*/ 200 w 213"/>
                  <a:gd name="T33" fmla="*/ 385 h 388"/>
                  <a:gd name="T34" fmla="*/ 204 w 213"/>
                  <a:gd name="T35" fmla="*/ 388 h 388"/>
                  <a:gd name="T36" fmla="*/ 212 w 213"/>
                  <a:gd name="T37" fmla="*/ 374 h 388"/>
                  <a:gd name="T38" fmla="*/ 213 w 213"/>
                  <a:gd name="T39" fmla="*/ 357 h 388"/>
                  <a:gd name="T40" fmla="*/ 209 w 213"/>
                  <a:gd name="T41" fmla="*/ 336 h 388"/>
                  <a:gd name="T42" fmla="*/ 200 w 213"/>
                  <a:gd name="T43" fmla="*/ 312 h 388"/>
                  <a:gd name="T44" fmla="*/ 189 w 213"/>
                  <a:gd name="T45" fmla="*/ 286 h 388"/>
                  <a:gd name="T46" fmla="*/ 174 w 213"/>
                  <a:gd name="T47" fmla="*/ 261 h 388"/>
                  <a:gd name="T48" fmla="*/ 156 w 213"/>
                  <a:gd name="T49" fmla="*/ 230 h 388"/>
                  <a:gd name="T50" fmla="*/ 138 w 213"/>
                  <a:gd name="T51" fmla="*/ 200 h 388"/>
                  <a:gd name="T52" fmla="*/ 119 w 213"/>
                  <a:gd name="T53" fmla="*/ 171 h 388"/>
                  <a:gd name="T54" fmla="*/ 99 w 213"/>
                  <a:gd name="T55" fmla="*/ 141 h 388"/>
                  <a:gd name="T56" fmla="*/ 79 w 213"/>
                  <a:gd name="T57" fmla="*/ 114 h 388"/>
                  <a:gd name="T58" fmla="*/ 60 w 213"/>
                  <a:gd name="T59" fmla="*/ 86 h 388"/>
                  <a:gd name="T60" fmla="*/ 43 w 213"/>
                  <a:gd name="T61" fmla="*/ 60 h 388"/>
                  <a:gd name="T62" fmla="*/ 27 w 213"/>
                  <a:gd name="T63" fmla="*/ 37 h 388"/>
                  <a:gd name="T64" fmla="*/ 16 w 213"/>
                  <a:gd name="T65" fmla="*/ 17 h 388"/>
                  <a:gd name="T66" fmla="*/ 8 w 213"/>
                  <a:gd name="T67" fmla="*/ 0 h 388"/>
                  <a:gd name="T68" fmla="*/ 0 w 213"/>
                  <a:gd name="T69" fmla="*/ 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88">
                    <a:moveTo>
                      <a:pt x="0" y="4"/>
                    </a:moveTo>
                    <a:lnTo>
                      <a:pt x="10" y="19"/>
                    </a:lnTo>
                    <a:lnTo>
                      <a:pt x="23" y="41"/>
                    </a:lnTo>
                    <a:lnTo>
                      <a:pt x="37" y="64"/>
                    </a:lnTo>
                    <a:lnTo>
                      <a:pt x="54" y="90"/>
                    </a:lnTo>
                    <a:lnTo>
                      <a:pt x="73" y="117"/>
                    </a:lnTo>
                    <a:lnTo>
                      <a:pt x="92" y="145"/>
                    </a:lnTo>
                    <a:lnTo>
                      <a:pt x="112" y="175"/>
                    </a:lnTo>
                    <a:lnTo>
                      <a:pt x="133" y="205"/>
                    </a:lnTo>
                    <a:lnTo>
                      <a:pt x="151" y="235"/>
                    </a:lnTo>
                    <a:lnTo>
                      <a:pt x="167" y="263"/>
                    </a:lnTo>
                    <a:lnTo>
                      <a:pt x="183" y="290"/>
                    </a:lnTo>
                    <a:lnTo>
                      <a:pt x="193" y="316"/>
                    </a:lnTo>
                    <a:lnTo>
                      <a:pt x="201" y="338"/>
                    </a:lnTo>
                    <a:lnTo>
                      <a:pt x="206" y="357"/>
                    </a:lnTo>
                    <a:lnTo>
                      <a:pt x="204" y="373"/>
                    </a:lnTo>
                    <a:lnTo>
                      <a:pt x="200" y="385"/>
                    </a:lnTo>
                    <a:lnTo>
                      <a:pt x="204" y="388"/>
                    </a:lnTo>
                    <a:lnTo>
                      <a:pt x="212" y="374"/>
                    </a:lnTo>
                    <a:lnTo>
                      <a:pt x="213" y="357"/>
                    </a:lnTo>
                    <a:lnTo>
                      <a:pt x="209" y="336"/>
                    </a:lnTo>
                    <a:lnTo>
                      <a:pt x="200" y="312"/>
                    </a:lnTo>
                    <a:lnTo>
                      <a:pt x="189" y="286"/>
                    </a:lnTo>
                    <a:lnTo>
                      <a:pt x="174" y="261"/>
                    </a:lnTo>
                    <a:lnTo>
                      <a:pt x="156" y="230"/>
                    </a:lnTo>
                    <a:lnTo>
                      <a:pt x="138" y="200"/>
                    </a:lnTo>
                    <a:lnTo>
                      <a:pt x="119" y="171"/>
                    </a:lnTo>
                    <a:lnTo>
                      <a:pt x="99" y="141"/>
                    </a:lnTo>
                    <a:lnTo>
                      <a:pt x="79" y="114"/>
                    </a:lnTo>
                    <a:lnTo>
                      <a:pt x="60" y="86"/>
                    </a:lnTo>
                    <a:lnTo>
                      <a:pt x="43" y="60"/>
                    </a:lnTo>
                    <a:lnTo>
                      <a:pt x="27" y="37"/>
                    </a:lnTo>
                    <a:lnTo>
                      <a:pt x="16" y="17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8" name="Freeform 2842">
                <a:extLst>
                  <a:ext uri="{FF2B5EF4-FFF2-40B4-BE49-F238E27FC236}">
                    <a16:creationId xmlns:a16="http://schemas.microsoft.com/office/drawing/2014/main" id="{EFC68AFF-B2FB-46AA-BE46-85F493B8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272"/>
                <a:ext cx="67" cy="194"/>
              </a:xfrm>
              <a:custGeom>
                <a:avLst/>
                <a:gdLst>
                  <a:gd name="T0" fmla="*/ 40 w 199"/>
                  <a:gd name="T1" fmla="*/ 2 h 584"/>
                  <a:gd name="T2" fmla="*/ 20 w 199"/>
                  <a:gd name="T3" fmla="*/ 28 h 584"/>
                  <a:gd name="T4" fmla="*/ 7 w 199"/>
                  <a:gd name="T5" fmla="*/ 58 h 584"/>
                  <a:gd name="T6" fmla="*/ 1 w 199"/>
                  <a:gd name="T7" fmla="*/ 91 h 584"/>
                  <a:gd name="T8" fmla="*/ 0 w 199"/>
                  <a:gd name="T9" fmla="*/ 127 h 584"/>
                  <a:gd name="T10" fmla="*/ 5 w 199"/>
                  <a:gd name="T11" fmla="*/ 164 h 584"/>
                  <a:gd name="T12" fmla="*/ 14 w 199"/>
                  <a:gd name="T13" fmla="*/ 202 h 584"/>
                  <a:gd name="T14" fmla="*/ 25 w 199"/>
                  <a:gd name="T15" fmla="*/ 243 h 584"/>
                  <a:gd name="T16" fmla="*/ 41 w 199"/>
                  <a:gd name="T17" fmla="*/ 283 h 584"/>
                  <a:gd name="T18" fmla="*/ 59 w 199"/>
                  <a:gd name="T19" fmla="*/ 323 h 584"/>
                  <a:gd name="T20" fmla="*/ 78 w 199"/>
                  <a:gd name="T21" fmla="*/ 364 h 584"/>
                  <a:gd name="T22" fmla="*/ 100 w 199"/>
                  <a:gd name="T23" fmla="*/ 404 h 584"/>
                  <a:gd name="T24" fmla="*/ 121 w 199"/>
                  <a:gd name="T25" fmla="*/ 443 h 584"/>
                  <a:gd name="T26" fmla="*/ 141 w 199"/>
                  <a:gd name="T27" fmla="*/ 482 h 584"/>
                  <a:gd name="T28" fmla="*/ 161 w 199"/>
                  <a:gd name="T29" fmla="*/ 517 h 584"/>
                  <a:gd name="T30" fmla="*/ 178 w 199"/>
                  <a:gd name="T31" fmla="*/ 551 h 584"/>
                  <a:gd name="T32" fmla="*/ 192 w 199"/>
                  <a:gd name="T33" fmla="*/ 584 h 584"/>
                  <a:gd name="T34" fmla="*/ 192 w 199"/>
                  <a:gd name="T35" fmla="*/ 566 h 584"/>
                  <a:gd name="T36" fmla="*/ 176 w 199"/>
                  <a:gd name="T37" fmla="*/ 533 h 584"/>
                  <a:gd name="T38" fmla="*/ 157 w 199"/>
                  <a:gd name="T39" fmla="*/ 497 h 584"/>
                  <a:gd name="T40" fmla="*/ 137 w 199"/>
                  <a:gd name="T41" fmla="*/ 459 h 584"/>
                  <a:gd name="T42" fmla="*/ 116 w 199"/>
                  <a:gd name="T43" fmla="*/ 421 h 584"/>
                  <a:gd name="T44" fmla="*/ 95 w 199"/>
                  <a:gd name="T45" fmla="*/ 382 h 584"/>
                  <a:gd name="T46" fmla="*/ 76 w 199"/>
                  <a:gd name="T47" fmla="*/ 341 h 584"/>
                  <a:gd name="T48" fmla="*/ 58 w 199"/>
                  <a:gd name="T49" fmla="*/ 300 h 584"/>
                  <a:gd name="T50" fmla="*/ 41 w 199"/>
                  <a:gd name="T51" fmla="*/ 260 h 584"/>
                  <a:gd name="T52" fmla="*/ 26 w 199"/>
                  <a:gd name="T53" fmla="*/ 220 h 584"/>
                  <a:gd name="T54" fmla="*/ 16 w 199"/>
                  <a:gd name="T55" fmla="*/ 181 h 584"/>
                  <a:gd name="T56" fmla="*/ 10 w 199"/>
                  <a:gd name="T57" fmla="*/ 144 h 584"/>
                  <a:gd name="T58" fmla="*/ 7 w 199"/>
                  <a:gd name="T59" fmla="*/ 108 h 584"/>
                  <a:gd name="T60" fmla="*/ 11 w 199"/>
                  <a:gd name="T61" fmla="*/ 77 h 584"/>
                  <a:gd name="T62" fmla="*/ 20 w 199"/>
                  <a:gd name="T63" fmla="*/ 45 h 584"/>
                  <a:gd name="T64" fmla="*/ 34 w 199"/>
                  <a:gd name="T65" fmla="*/ 18 h 584"/>
                  <a:gd name="T66" fmla="*/ 41 w 199"/>
                  <a:gd name="T67" fmla="*/ 0 h 584"/>
                  <a:gd name="T68" fmla="*/ 46 w 199"/>
                  <a:gd name="T69" fmla="*/ 3 h 584"/>
                  <a:gd name="T70" fmla="*/ 42 w 199"/>
                  <a:gd name="T71" fmla="*/ 0 h 584"/>
                  <a:gd name="T72" fmla="*/ 43 w 199"/>
                  <a:gd name="T73" fmla="*/ 7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9" h="584">
                    <a:moveTo>
                      <a:pt x="43" y="7"/>
                    </a:moveTo>
                    <a:lnTo>
                      <a:pt x="40" y="2"/>
                    </a:lnTo>
                    <a:lnTo>
                      <a:pt x="29" y="14"/>
                    </a:lnTo>
                    <a:lnTo>
                      <a:pt x="20" y="28"/>
                    </a:lnTo>
                    <a:lnTo>
                      <a:pt x="13" y="43"/>
                    </a:lnTo>
                    <a:lnTo>
                      <a:pt x="7" y="58"/>
                    </a:lnTo>
                    <a:lnTo>
                      <a:pt x="3" y="74"/>
                    </a:lnTo>
                    <a:lnTo>
                      <a:pt x="1" y="91"/>
                    </a:lnTo>
                    <a:lnTo>
                      <a:pt x="0" y="108"/>
                    </a:lnTo>
                    <a:lnTo>
                      <a:pt x="0" y="127"/>
                    </a:lnTo>
                    <a:lnTo>
                      <a:pt x="2" y="145"/>
                    </a:lnTo>
                    <a:lnTo>
                      <a:pt x="5" y="164"/>
                    </a:lnTo>
                    <a:lnTo>
                      <a:pt x="9" y="182"/>
                    </a:lnTo>
                    <a:lnTo>
                      <a:pt x="14" y="202"/>
                    </a:lnTo>
                    <a:lnTo>
                      <a:pt x="20" y="221"/>
                    </a:lnTo>
                    <a:lnTo>
                      <a:pt x="25" y="243"/>
                    </a:lnTo>
                    <a:lnTo>
                      <a:pt x="34" y="263"/>
                    </a:lnTo>
                    <a:lnTo>
                      <a:pt x="41" y="283"/>
                    </a:lnTo>
                    <a:lnTo>
                      <a:pt x="50" y="303"/>
                    </a:lnTo>
                    <a:lnTo>
                      <a:pt x="59" y="323"/>
                    </a:lnTo>
                    <a:lnTo>
                      <a:pt x="69" y="344"/>
                    </a:lnTo>
                    <a:lnTo>
                      <a:pt x="78" y="364"/>
                    </a:lnTo>
                    <a:lnTo>
                      <a:pt x="89" y="384"/>
                    </a:lnTo>
                    <a:lnTo>
                      <a:pt x="100" y="404"/>
                    </a:lnTo>
                    <a:lnTo>
                      <a:pt x="111" y="423"/>
                    </a:lnTo>
                    <a:lnTo>
                      <a:pt x="121" y="443"/>
                    </a:lnTo>
                    <a:lnTo>
                      <a:pt x="131" y="463"/>
                    </a:lnTo>
                    <a:lnTo>
                      <a:pt x="141" y="482"/>
                    </a:lnTo>
                    <a:lnTo>
                      <a:pt x="151" y="500"/>
                    </a:lnTo>
                    <a:lnTo>
                      <a:pt x="161" y="517"/>
                    </a:lnTo>
                    <a:lnTo>
                      <a:pt x="169" y="535"/>
                    </a:lnTo>
                    <a:lnTo>
                      <a:pt x="178" y="551"/>
                    </a:lnTo>
                    <a:lnTo>
                      <a:pt x="186" y="568"/>
                    </a:lnTo>
                    <a:lnTo>
                      <a:pt x="192" y="584"/>
                    </a:lnTo>
                    <a:lnTo>
                      <a:pt x="199" y="581"/>
                    </a:lnTo>
                    <a:lnTo>
                      <a:pt x="192" y="566"/>
                    </a:lnTo>
                    <a:lnTo>
                      <a:pt x="183" y="549"/>
                    </a:lnTo>
                    <a:lnTo>
                      <a:pt x="176" y="533"/>
                    </a:lnTo>
                    <a:lnTo>
                      <a:pt x="167" y="515"/>
                    </a:lnTo>
                    <a:lnTo>
                      <a:pt x="157" y="497"/>
                    </a:lnTo>
                    <a:lnTo>
                      <a:pt x="146" y="478"/>
                    </a:lnTo>
                    <a:lnTo>
                      <a:pt x="137" y="459"/>
                    </a:lnTo>
                    <a:lnTo>
                      <a:pt x="126" y="440"/>
                    </a:lnTo>
                    <a:lnTo>
                      <a:pt x="116" y="421"/>
                    </a:lnTo>
                    <a:lnTo>
                      <a:pt x="106" y="401"/>
                    </a:lnTo>
                    <a:lnTo>
                      <a:pt x="95" y="382"/>
                    </a:lnTo>
                    <a:lnTo>
                      <a:pt x="86" y="360"/>
                    </a:lnTo>
                    <a:lnTo>
                      <a:pt x="76" y="341"/>
                    </a:lnTo>
                    <a:lnTo>
                      <a:pt x="66" y="320"/>
                    </a:lnTo>
                    <a:lnTo>
                      <a:pt x="58" y="300"/>
                    </a:lnTo>
                    <a:lnTo>
                      <a:pt x="49" y="280"/>
                    </a:lnTo>
                    <a:lnTo>
                      <a:pt x="41" y="260"/>
                    </a:lnTo>
                    <a:lnTo>
                      <a:pt x="33" y="239"/>
                    </a:lnTo>
                    <a:lnTo>
                      <a:pt x="26" y="220"/>
                    </a:lnTo>
                    <a:lnTo>
                      <a:pt x="21" y="201"/>
                    </a:lnTo>
                    <a:lnTo>
                      <a:pt x="16" y="181"/>
                    </a:lnTo>
                    <a:lnTo>
                      <a:pt x="13" y="163"/>
                    </a:lnTo>
                    <a:lnTo>
                      <a:pt x="10" y="144"/>
                    </a:lnTo>
                    <a:lnTo>
                      <a:pt x="7" y="127"/>
                    </a:lnTo>
                    <a:lnTo>
                      <a:pt x="7" y="108"/>
                    </a:lnTo>
                    <a:lnTo>
                      <a:pt x="9" y="91"/>
                    </a:lnTo>
                    <a:lnTo>
                      <a:pt x="11" y="77"/>
                    </a:lnTo>
                    <a:lnTo>
                      <a:pt x="15" y="60"/>
                    </a:lnTo>
                    <a:lnTo>
                      <a:pt x="20" y="45"/>
                    </a:lnTo>
                    <a:lnTo>
                      <a:pt x="25" y="31"/>
                    </a:lnTo>
                    <a:lnTo>
                      <a:pt x="34" y="18"/>
                    </a:lnTo>
                    <a:lnTo>
                      <a:pt x="46" y="5"/>
                    </a:lnTo>
                    <a:lnTo>
                      <a:pt x="41" y="0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9" name="Freeform 2843">
                <a:extLst>
                  <a:ext uri="{FF2B5EF4-FFF2-40B4-BE49-F238E27FC236}">
                    <a16:creationId xmlns:a16="http://schemas.microsoft.com/office/drawing/2014/main" id="{523AA9FE-B03A-45B6-93E2-39C36D674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272"/>
                <a:ext cx="38" cy="16"/>
              </a:xfrm>
              <a:custGeom>
                <a:avLst/>
                <a:gdLst>
                  <a:gd name="T0" fmla="*/ 8 w 115"/>
                  <a:gd name="T1" fmla="*/ 45 h 49"/>
                  <a:gd name="T2" fmla="*/ 5 w 115"/>
                  <a:gd name="T3" fmla="*/ 48 h 49"/>
                  <a:gd name="T4" fmla="*/ 19 w 115"/>
                  <a:gd name="T5" fmla="*/ 37 h 49"/>
                  <a:gd name="T6" fmla="*/ 34 w 115"/>
                  <a:gd name="T7" fmla="*/ 31 h 49"/>
                  <a:gd name="T8" fmla="*/ 51 w 115"/>
                  <a:gd name="T9" fmla="*/ 25 h 49"/>
                  <a:gd name="T10" fmla="*/ 66 w 115"/>
                  <a:gd name="T11" fmla="*/ 20 h 49"/>
                  <a:gd name="T12" fmla="*/ 83 w 115"/>
                  <a:gd name="T13" fmla="*/ 15 h 49"/>
                  <a:gd name="T14" fmla="*/ 97 w 115"/>
                  <a:gd name="T15" fmla="*/ 12 h 49"/>
                  <a:gd name="T16" fmla="*/ 110 w 115"/>
                  <a:gd name="T17" fmla="*/ 8 h 49"/>
                  <a:gd name="T18" fmla="*/ 115 w 115"/>
                  <a:gd name="T19" fmla="*/ 7 h 49"/>
                  <a:gd name="T20" fmla="*/ 114 w 115"/>
                  <a:gd name="T21" fmla="*/ 0 h 49"/>
                  <a:gd name="T22" fmla="*/ 107 w 115"/>
                  <a:gd name="T23" fmla="*/ 3 h 49"/>
                  <a:gd name="T24" fmla="*/ 96 w 115"/>
                  <a:gd name="T25" fmla="*/ 5 h 49"/>
                  <a:gd name="T26" fmla="*/ 82 w 115"/>
                  <a:gd name="T27" fmla="*/ 7 h 49"/>
                  <a:gd name="T28" fmla="*/ 65 w 115"/>
                  <a:gd name="T29" fmla="*/ 12 h 49"/>
                  <a:gd name="T30" fmla="*/ 49 w 115"/>
                  <a:gd name="T31" fmla="*/ 17 h 49"/>
                  <a:gd name="T32" fmla="*/ 32 w 115"/>
                  <a:gd name="T33" fmla="*/ 24 h 49"/>
                  <a:gd name="T34" fmla="*/ 14 w 115"/>
                  <a:gd name="T35" fmla="*/ 32 h 49"/>
                  <a:gd name="T36" fmla="*/ 1 w 115"/>
                  <a:gd name="T37" fmla="*/ 42 h 49"/>
                  <a:gd name="T38" fmla="*/ 0 w 115"/>
                  <a:gd name="T39" fmla="*/ 44 h 49"/>
                  <a:gd name="T40" fmla="*/ 1 w 115"/>
                  <a:gd name="T41" fmla="*/ 42 h 49"/>
                  <a:gd name="T42" fmla="*/ 0 w 115"/>
                  <a:gd name="T43" fmla="*/ 44 h 49"/>
                  <a:gd name="T44" fmla="*/ 1 w 115"/>
                  <a:gd name="T45" fmla="*/ 46 h 49"/>
                  <a:gd name="T46" fmla="*/ 2 w 115"/>
                  <a:gd name="T47" fmla="*/ 49 h 49"/>
                  <a:gd name="T48" fmla="*/ 5 w 115"/>
                  <a:gd name="T49" fmla="*/ 48 h 49"/>
                  <a:gd name="T50" fmla="*/ 8 w 115"/>
                  <a:gd name="T5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" h="49">
                    <a:moveTo>
                      <a:pt x="8" y="45"/>
                    </a:moveTo>
                    <a:lnTo>
                      <a:pt x="5" y="48"/>
                    </a:lnTo>
                    <a:lnTo>
                      <a:pt x="19" y="37"/>
                    </a:lnTo>
                    <a:lnTo>
                      <a:pt x="34" y="31"/>
                    </a:lnTo>
                    <a:lnTo>
                      <a:pt x="51" y="25"/>
                    </a:lnTo>
                    <a:lnTo>
                      <a:pt x="66" y="20"/>
                    </a:lnTo>
                    <a:lnTo>
                      <a:pt x="83" y="15"/>
                    </a:lnTo>
                    <a:lnTo>
                      <a:pt x="97" y="12"/>
                    </a:lnTo>
                    <a:lnTo>
                      <a:pt x="110" y="8"/>
                    </a:lnTo>
                    <a:lnTo>
                      <a:pt x="115" y="7"/>
                    </a:lnTo>
                    <a:lnTo>
                      <a:pt x="114" y="0"/>
                    </a:lnTo>
                    <a:lnTo>
                      <a:pt x="107" y="3"/>
                    </a:lnTo>
                    <a:lnTo>
                      <a:pt x="96" y="5"/>
                    </a:lnTo>
                    <a:lnTo>
                      <a:pt x="82" y="7"/>
                    </a:lnTo>
                    <a:lnTo>
                      <a:pt x="65" y="12"/>
                    </a:lnTo>
                    <a:lnTo>
                      <a:pt x="49" y="17"/>
                    </a:lnTo>
                    <a:lnTo>
                      <a:pt x="32" y="24"/>
                    </a:lnTo>
                    <a:lnTo>
                      <a:pt x="14" y="32"/>
                    </a:lnTo>
                    <a:lnTo>
                      <a:pt x="1" y="42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" y="49"/>
                    </a:lnTo>
                    <a:lnTo>
                      <a:pt x="5" y="48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0" name="Freeform 2844">
                <a:extLst>
                  <a:ext uri="{FF2B5EF4-FFF2-40B4-BE49-F238E27FC236}">
                    <a16:creationId xmlns:a16="http://schemas.microsoft.com/office/drawing/2014/main" id="{B593E17F-4366-416F-87F1-937426EC2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51"/>
                <a:ext cx="157" cy="140"/>
              </a:xfrm>
              <a:custGeom>
                <a:avLst/>
                <a:gdLst>
                  <a:gd name="T0" fmla="*/ 236 w 471"/>
                  <a:gd name="T1" fmla="*/ 134 h 419"/>
                  <a:gd name="T2" fmla="*/ 214 w 471"/>
                  <a:gd name="T3" fmla="*/ 136 h 419"/>
                  <a:gd name="T4" fmla="*/ 188 w 471"/>
                  <a:gd name="T5" fmla="*/ 130 h 419"/>
                  <a:gd name="T6" fmla="*/ 160 w 471"/>
                  <a:gd name="T7" fmla="*/ 119 h 419"/>
                  <a:gd name="T8" fmla="*/ 130 w 471"/>
                  <a:gd name="T9" fmla="*/ 101 h 419"/>
                  <a:gd name="T10" fmla="*/ 98 w 471"/>
                  <a:gd name="T11" fmla="*/ 78 h 419"/>
                  <a:gd name="T12" fmla="*/ 64 w 471"/>
                  <a:gd name="T13" fmla="*/ 48 h 419"/>
                  <a:gd name="T14" fmla="*/ 27 w 471"/>
                  <a:gd name="T15" fmla="*/ 17 h 419"/>
                  <a:gd name="T16" fmla="*/ 2 w 471"/>
                  <a:gd name="T17" fmla="*/ 9 h 419"/>
                  <a:gd name="T18" fmla="*/ 2 w 471"/>
                  <a:gd name="T19" fmla="*/ 32 h 419"/>
                  <a:gd name="T20" fmla="*/ 19 w 471"/>
                  <a:gd name="T21" fmla="*/ 56 h 419"/>
                  <a:gd name="T22" fmla="*/ 47 w 471"/>
                  <a:gd name="T23" fmla="*/ 86 h 419"/>
                  <a:gd name="T24" fmla="*/ 83 w 471"/>
                  <a:gd name="T25" fmla="*/ 118 h 419"/>
                  <a:gd name="T26" fmla="*/ 126 w 471"/>
                  <a:gd name="T27" fmla="*/ 155 h 419"/>
                  <a:gd name="T28" fmla="*/ 175 w 471"/>
                  <a:gd name="T29" fmla="*/ 195 h 419"/>
                  <a:gd name="T30" fmla="*/ 223 w 471"/>
                  <a:gd name="T31" fmla="*/ 241 h 419"/>
                  <a:gd name="T32" fmla="*/ 255 w 471"/>
                  <a:gd name="T33" fmla="*/ 276 h 419"/>
                  <a:gd name="T34" fmla="*/ 273 w 471"/>
                  <a:gd name="T35" fmla="*/ 299 h 419"/>
                  <a:gd name="T36" fmla="*/ 292 w 471"/>
                  <a:gd name="T37" fmla="*/ 322 h 419"/>
                  <a:gd name="T38" fmla="*/ 313 w 471"/>
                  <a:gd name="T39" fmla="*/ 347 h 419"/>
                  <a:gd name="T40" fmla="*/ 338 w 471"/>
                  <a:gd name="T41" fmla="*/ 369 h 419"/>
                  <a:gd name="T42" fmla="*/ 367 w 471"/>
                  <a:gd name="T43" fmla="*/ 389 h 419"/>
                  <a:gd name="T44" fmla="*/ 403 w 471"/>
                  <a:gd name="T45" fmla="*/ 405 h 419"/>
                  <a:gd name="T46" fmla="*/ 446 w 471"/>
                  <a:gd name="T47" fmla="*/ 416 h 419"/>
                  <a:gd name="T48" fmla="*/ 461 w 471"/>
                  <a:gd name="T49" fmla="*/ 407 h 419"/>
                  <a:gd name="T50" fmla="*/ 440 w 471"/>
                  <a:gd name="T51" fmla="*/ 378 h 419"/>
                  <a:gd name="T52" fmla="*/ 418 w 471"/>
                  <a:gd name="T53" fmla="*/ 341 h 419"/>
                  <a:gd name="T54" fmla="*/ 399 w 471"/>
                  <a:gd name="T55" fmla="*/ 300 h 419"/>
                  <a:gd name="T56" fmla="*/ 379 w 471"/>
                  <a:gd name="T57" fmla="*/ 254 h 419"/>
                  <a:gd name="T58" fmla="*/ 364 w 471"/>
                  <a:gd name="T59" fmla="*/ 209 h 419"/>
                  <a:gd name="T60" fmla="*/ 351 w 471"/>
                  <a:gd name="T61" fmla="*/ 167 h 419"/>
                  <a:gd name="T62" fmla="*/ 345 w 471"/>
                  <a:gd name="T63" fmla="*/ 129 h 419"/>
                  <a:gd name="T64" fmla="*/ 332 w 471"/>
                  <a:gd name="T65" fmla="*/ 142 h 419"/>
                  <a:gd name="T66" fmla="*/ 306 w 471"/>
                  <a:gd name="T67" fmla="*/ 177 h 419"/>
                  <a:gd name="T68" fmla="*/ 280 w 471"/>
                  <a:gd name="T69" fmla="*/ 183 h 419"/>
                  <a:gd name="T70" fmla="*/ 258 w 471"/>
                  <a:gd name="T71" fmla="*/ 155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1" h="419">
                    <a:moveTo>
                      <a:pt x="247" y="128"/>
                    </a:moveTo>
                    <a:lnTo>
                      <a:pt x="236" y="134"/>
                    </a:lnTo>
                    <a:lnTo>
                      <a:pt x="225" y="136"/>
                    </a:lnTo>
                    <a:lnTo>
                      <a:pt x="214" y="136"/>
                    </a:lnTo>
                    <a:lnTo>
                      <a:pt x="202" y="134"/>
                    </a:lnTo>
                    <a:lnTo>
                      <a:pt x="188" y="130"/>
                    </a:lnTo>
                    <a:lnTo>
                      <a:pt x="175" y="126"/>
                    </a:lnTo>
                    <a:lnTo>
                      <a:pt x="160" y="119"/>
                    </a:lnTo>
                    <a:lnTo>
                      <a:pt x="147" y="110"/>
                    </a:lnTo>
                    <a:lnTo>
                      <a:pt x="130" y="101"/>
                    </a:lnTo>
                    <a:lnTo>
                      <a:pt x="114" y="89"/>
                    </a:lnTo>
                    <a:lnTo>
                      <a:pt x="98" y="78"/>
                    </a:lnTo>
                    <a:lnTo>
                      <a:pt x="80" y="63"/>
                    </a:lnTo>
                    <a:lnTo>
                      <a:pt x="64" y="48"/>
                    </a:lnTo>
                    <a:lnTo>
                      <a:pt x="46" y="33"/>
                    </a:lnTo>
                    <a:lnTo>
                      <a:pt x="27" y="17"/>
                    </a:lnTo>
                    <a:lnTo>
                      <a:pt x="8" y="0"/>
                    </a:lnTo>
                    <a:lnTo>
                      <a:pt x="2" y="9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9" y="44"/>
                    </a:lnTo>
                    <a:lnTo>
                      <a:pt x="19" y="56"/>
                    </a:lnTo>
                    <a:lnTo>
                      <a:pt x="31" y="71"/>
                    </a:lnTo>
                    <a:lnTo>
                      <a:pt x="47" y="86"/>
                    </a:lnTo>
                    <a:lnTo>
                      <a:pt x="64" y="101"/>
                    </a:lnTo>
                    <a:lnTo>
                      <a:pt x="83" y="118"/>
                    </a:lnTo>
                    <a:lnTo>
                      <a:pt x="104" y="136"/>
                    </a:lnTo>
                    <a:lnTo>
                      <a:pt x="126" y="155"/>
                    </a:lnTo>
                    <a:lnTo>
                      <a:pt x="150" y="175"/>
                    </a:lnTo>
                    <a:lnTo>
                      <a:pt x="175" y="195"/>
                    </a:lnTo>
                    <a:lnTo>
                      <a:pt x="199" y="218"/>
                    </a:lnTo>
                    <a:lnTo>
                      <a:pt x="223" y="241"/>
                    </a:lnTo>
                    <a:lnTo>
                      <a:pt x="247" y="266"/>
                    </a:lnTo>
                    <a:lnTo>
                      <a:pt x="255" y="276"/>
                    </a:lnTo>
                    <a:lnTo>
                      <a:pt x="264" y="286"/>
                    </a:lnTo>
                    <a:lnTo>
                      <a:pt x="273" y="299"/>
                    </a:lnTo>
                    <a:lnTo>
                      <a:pt x="282" y="310"/>
                    </a:lnTo>
                    <a:lnTo>
                      <a:pt x="292" y="322"/>
                    </a:lnTo>
                    <a:lnTo>
                      <a:pt x="302" y="333"/>
                    </a:lnTo>
                    <a:lnTo>
                      <a:pt x="313" y="347"/>
                    </a:lnTo>
                    <a:lnTo>
                      <a:pt x="325" y="358"/>
                    </a:lnTo>
                    <a:lnTo>
                      <a:pt x="338" y="369"/>
                    </a:lnTo>
                    <a:lnTo>
                      <a:pt x="353" y="380"/>
                    </a:lnTo>
                    <a:lnTo>
                      <a:pt x="367" y="389"/>
                    </a:lnTo>
                    <a:lnTo>
                      <a:pt x="385" y="400"/>
                    </a:lnTo>
                    <a:lnTo>
                      <a:pt x="403" y="405"/>
                    </a:lnTo>
                    <a:lnTo>
                      <a:pt x="425" y="412"/>
                    </a:lnTo>
                    <a:lnTo>
                      <a:pt x="446" y="416"/>
                    </a:lnTo>
                    <a:lnTo>
                      <a:pt x="471" y="419"/>
                    </a:lnTo>
                    <a:lnTo>
                      <a:pt x="461" y="407"/>
                    </a:lnTo>
                    <a:lnTo>
                      <a:pt x="449" y="395"/>
                    </a:lnTo>
                    <a:lnTo>
                      <a:pt x="440" y="378"/>
                    </a:lnTo>
                    <a:lnTo>
                      <a:pt x="429" y="361"/>
                    </a:lnTo>
                    <a:lnTo>
                      <a:pt x="418" y="341"/>
                    </a:lnTo>
                    <a:lnTo>
                      <a:pt x="408" y="321"/>
                    </a:lnTo>
                    <a:lnTo>
                      <a:pt x="399" y="300"/>
                    </a:lnTo>
                    <a:lnTo>
                      <a:pt x="388" y="276"/>
                    </a:lnTo>
                    <a:lnTo>
                      <a:pt x="379" y="254"/>
                    </a:lnTo>
                    <a:lnTo>
                      <a:pt x="371" y="231"/>
                    </a:lnTo>
                    <a:lnTo>
                      <a:pt x="364" y="209"/>
                    </a:lnTo>
                    <a:lnTo>
                      <a:pt x="357" y="188"/>
                    </a:lnTo>
                    <a:lnTo>
                      <a:pt x="351" y="167"/>
                    </a:lnTo>
                    <a:lnTo>
                      <a:pt x="348" y="147"/>
                    </a:lnTo>
                    <a:lnTo>
                      <a:pt x="345" y="129"/>
                    </a:lnTo>
                    <a:lnTo>
                      <a:pt x="344" y="114"/>
                    </a:lnTo>
                    <a:lnTo>
                      <a:pt x="332" y="142"/>
                    </a:lnTo>
                    <a:lnTo>
                      <a:pt x="319" y="163"/>
                    </a:lnTo>
                    <a:lnTo>
                      <a:pt x="306" y="177"/>
                    </a:lnTo>
                    <a:lnTo>
                      <a:pt x="293" y="183"/>
                    </a:lnTo>
                    <a:lnTo>
                      <a:pt x="280" y="183"/>
                    </a:lnTo>
                    <a:lnTo>
                      <a:pt x="269" y="174"/>
                    </a:lnTo>
                    <a:lnTo>
                      <a:pt x="258" y="155"/>
                    </a:lnTo>
                    <a:lnTo>
                      <a:pt x="247" y="1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1" name="Freeform 2845">
                <a:extLst>
                  <a:ext uri="{FF2B5EF4-FFF2-40B4-BE49-F238E27FC236}">
                    <a16:creationId xmlns:a16="http://schemas.microsoft.com/office/drawing/2014/main" id="{A813E53B-B3D8-42E3-97AD-59848FA4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2550"/>
                <a:ext cx="82" cy="48"/>
              </a:xfrm>
              <a:custGeom>
                <a:avLst/>
                <a:gdLst>
                  <a:gd name="T0" fmla="*/ 7 w 246"/>
                  <a:gd name="T1" fmla="*/ 6 h 143"/>
                  <a:gd name="T2" fmla="*/ 1 w 246"/>
                  <a:gd name="T3" fmla="*/ 7 h 143"/>
                  <a:gd name="T4" fmla="*/ 20 w 246"/>
                  <a:gd name="T5" fmla="*/ 22 h 143"/>
                  <a:gd name="T6" fmla="*/ 39 w 246"/>
                  <a:gd name="T7" fmla="*/ 39 h 143"/>
                  <a:gd name="T8" fmla="*/ 57 w 246"/>
                  <a:gd name="T9" fmla="*/ 55 h 143"/>
                  <a:gd name="T10" fmla="*/ 75 w 246"/>
                  <a:gd name="T11" fmla="*/ 69 h 143"/>
                  <a:gd name="T12" fmla="*/ 93 w 246"/>
                  <a:gd name="T13" fmla="*/ 82 h 143"/>
                  <a:gd name="T14" fmla="*/ 108 w 246"/>
                  <a:gd name="T15" fmla="*/ 94 h 143"/>
                  <a:gd name="T16" fmla="*/ 123 w 246"/>
                  <a:gd name="T17" fmla="*/ 106 h 143"/>
                  <a:gd name="T18" fmla="*/ 140 w 246"/>
                  <a:gd name="T19" fmla="*/ 117 h 143"/>
                  <a:gd name="T20" fmla="*/ 155 w 246"/>
                  <a:gd name="T21" fmla="*/ 124 h 143"/>
                  <a:gd name="T22" fmla="*/ 169 w 246"/>
                  <a:gd name="T23" fmla="*/ 132 h 143"/>
                  <a:gd name="T24" fmla="*/ 183 w 246"/>
                  <a:gd name="T25" fmla="*/ 137 h 143"/>
                  <a:gd name="T26" fmla="*/ 196 w 246"/>
                  <a:gd name="T27" fmla="*/ 141 h 143"/>
                  <a:gd name="T28" fmla="*/ 210 w 246"/>
                  <a:gd name="T29" fmla="*/ 143 h 143"/>
                  <a:gd name="T30" fmla="*/ 222 w 246"/>
                  <a:gd name="T31" fmla="*/ 142 h 143"/>
                  <a:gd name="T32" fmla="*/ 234 w 246"/>
                  <a:gd name="T33" fmla="*/ 140 h 143"/>
                  <a:gd name="T34" fmla="*/ 246 w 246"/>
                  <a:gd name="T35" fmla="*/ 134 h 143"/>
                  <a:gd name="T36" fmla="*/ 242 w 246"/>
                  <a:gd name="T37" fmla="*/ 129 h 143"/>
                  <a:gd name="T38" fmla="*/ 231 w 246"/>
                  <a:gd name="T39" fmla="*/ 133 h 143"/>
                  <a:gd name="T40" fmla="*/ 221 w 246"/>
                  <a:gd name="T41" fmla="*/ 134 h 143"/>
                  <a:gd name="T42" fmla="*/ 210 w 246"/>
                  <a:gd name="T43" fmla="*/ 136 h 143"/>
                  <a:gd name="T44" fmla="*/ 199 w 246"/>
                  <a:gd name="T45" fmla="*/ 133 h 143"/>
                  <a:gd name="T46" fmla="*/ 186 w 246"/>
                  <a:gd name="T47" fmla="*/ 131 h 143"/>
                  <a:gd name="T48" fmla="*/ 172 w 246"/>
                  <a:gd name="T49" fmla="*/ 126 h 143"/>
                  <a:gd name="T50" fmla="*/ 158 w 246"/>
                  <a:gd name="T51" fmla="*/ 119 h 143"/>
                  <a:gd name="T52" fmla="*/ 145 w 246"/>
                  <a:gd name="T53" fmla="*/ 110 h 143"/>
                  <a:gd name="T54" fmla="*/ 128 w 246"/>
                  <a:gd name="T55" fmla="*/ 100 h 143"/>
                  <a:gd name="T56" fmla="*/ 112 w 246"/>
                  <a:gd name="T57" fmla="*/ 89 h 143"/>
                  <a:gd name="T58" fmla="*/ 96 w 246"/>
                  <a:gd name="T59" fmla="*/ 77 h 143"/>
                  <a:gd name="T60" fmla="*/ 80 w 246"/>
                  <a:gd name="T61" fmla="*/ 64 h 143"/>
                  <a:gd name="T62" fmla="*/ 62 w 246"/>
                  <a:gd name="T63" fmla="*/ 49 h 143"/>
                  <a:gd name="T64" fmla="*/ 44 w 246"/>
                  <a:gd name="T65" fmla="*/ 32 h 143"/>
                  <a:gd name="T66" fmla="*/ 25 w 246"/>
                  <a:gd name="T67" fmla="*/ 17 h 143"/>
                  <a:gd name="T68" fmla="*/ 6 w 246"/>
                  <a:gd name="T69" fmla="*/ 0 h 143"/>
                  <a:gd name="T70" fmla="*/ 0 w 246"/>
                  <a:gd name="T71" fmla="*/ 1 h 143"/>
                  <a:gd name="T72" fmla="*/ 6 w 246"/>
                  <a:gd name="T73" fmla="*/ 0 h 143"/>
                  <a:gd name="T74" fmla="*/ 2 w 246"/>
                  <a:gd name="T75" fmla="*/ 0 h 143"/>
                  <a:gd name="T76" fmla="*/ 0 w 246"/>
                  <a:gd name="T77" fmla="*/ 1 h 143"/>
                  <a:gd name="T78" fmla="*/ 0 w 246"/>
                  <a:gd name="T79" fmla="*/ 3 h 143"/>
                  <a:gd name="T80" fmla="*/ 1 w 246"/>
                  <a:gd name="T81" fmla="*/ 7 h 143"/>
                  <a:gd name="T82" fmla="*/ 7 w 246"/>
                  <a:gd name="T83" fmla="*/ 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6" h="143">
                    <a:moveTo>
                      <a:pt x="7" y="6"/>
                    </a:moveTo>
                    <a:lnTo>
                      <a:pt x="1" y="7"/>
                    </a:lnTo>
                    <a:lnTo>
                      <a:pt x="20" y="22"/>
                    </a:lnTo>
                    <a:lnTo>
                      <a:pt x="39" y="39"/>
                    </a:lnTo>
                    <a:lnTo>
                      <a:pt x="57" y="55"/>
                    </a:lnTo>
                    <a:lnTo>
                      <a:pt x="75" y="69"/>
                    </a:lnTo>
                    <a:lnTo>
                      <a:pt x="93" y="82"/>
                    </a:lnTo>
                    <a:lnTo>
                      <a:pt x="108" y="94"/>
                    </a:lnTo>
                    <a:lnTo>
                      <a:pt x="123" y="106"/>
                    </a:lnTo>
                    <a:lnTo>
                      <a:pt x="140" y="117"/>
                    </a:lnTo>
                    <a:lnTo>
                      <a:pt x="155" y="124"/>
                    </a:lnTo>
                    <a:lnTo>
                      <a:pt x="169" y="132"/>
                    </a:lnTo>
                    <a:lnTo>
                      <a:pt x="183" y="137"/>
                    </a:lnTo>
                    <a:lnTo>
                      <a:pt x="196" y="141"/>
                    </a:lnTo>
                    <a:lnTo>
                      <a:pt x="210" y="143"/>
                    </a:lnTo>
                    <a:lnTo>
                      <a:pt x="222" y="142"/>
                    </a:lnTo>
                    <a:lnTo>
                      <a:pt x="234" y="140"/>
                    </a:lnTo>
                    <a:lnTo>
                      <a:pt x="246" y="134"/>
                    </a:lnTo>
                    <a:lnTo>
                      <a:pt x="242" y="129"/>
                    </a:lnTo>
                    <a:lnTo>
                      <a:pt x="231" y="133"/>
                    </a:lnTo>
                    <a:lnTo>
                      <a:pt x="221" y="134"/>
                    </a:lnTo>
                    <a:lnTo>
                      <a:pt x="210" y="136"/>
                    </a:lnTo>
                    <a:lnTo>
                      <a:pt x="199" y="133"/>
                    </a:lnTo>
                    <a:lnTo>
                      <a:pt x="186" y="131"/>
                    </a:lnTo>
                    <a:lnTo>
                      <a:pt x="172" y="126"/>
                    </a:lnTo>
                    <a:lnTo>
                      <a:pt x="158" y="119"/>
                    </a:lnTo>
                    <a:lnTo>
                      <a:pt x="145" y="110"/>
                    </a:lnTo>
                    <a:lnTo>
                      <a:pt x="128" y="100"/>
                    </a:lnTo>
                    <a:lnTo>
                      <a:pt x="112" y="89"/>
                    </a:lnTo>
                    <a:lnTo>
                      <a:pt x="96" y="77"/>
                    </a:lnTo>
                    <a:lnTo>
                      <a:pt x="80" y="64"/>
                    </a:lnTo>
                    <a:lnTo>
                      <a:pt x="62" y="49"/>
                    </a:lnTo>
                    <a:lnTo>
                      <a:pt x="44" y="32"/>
                    </a:lnTo>
                    <a:lnTo>
                      <a:pt x="25" y="17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2" name="Freeform 2846">
                <a:extLst>
                  <a:ext uri="{FF2B5EF4-FFF2-40B4-BE49-F238E27FC236}">
                    <a16:creationId xmlns:a16="http://schemas.microsoft.com/office/drawing/2014/main" id="{AFE72962-5B14-409C-AB72-E8C2F281D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0"/>
                <a:ext cx="84" cy="90"/>
              </a:xfrm>
              <a:custGeom>
                <a:avLst/>
                <a:gdLst>
                  <a:gd name="T0" fmla="*/ 254 w 254"/>
                  <a:gd name="T1" fmla="*/ 267 h 271"/>
                  <a:gd name="T2" fmla="*/ 229 w 254"/>
                  <a:gd name="T3" fmla="*/ 241 h 271"/>
                  <a:gd name="T4" fmla="*/ 204 w 254"/>
                  <a:gd name="T5" fmla="*/ 219 h 271"/>
                  <a:gd name="T6" fmla="*/ 180 w 254"/>
                  <a:gd name="T7" fmla="*/ 195 h 271"/>
                  <a:gd name="T8" fmla="*/ 156 w 254"/>
                  <a:gd name="T9" fmla="*/ 175 h 271"/>
                  <a:gd name="T10" fmla="*/ 133 w 254"/>
                  <a:gd name="T11" fmla="*/ 156 h 271"/>
                  <a:gd name="T12" fmla="*/ 110 w 254"/>
                  <a:gd name="T13" fmla="*/ 136 h 271"/>
                  <a:gd name="T14" fmla="*/ 89 w 254"/>
                  <a:gd name="T15" fmla="*/ 118 h 271"/>
                  <a:gd name="T16" fmla="*/ 70 w 254"/>
                  <a:gd name="T17" fmla="*/ 101 h 271"/>
                  <a:gd name="T18" fmla="*/ 53 w 254"/>
                  <a:gd name="T19" fmla="*/ 85 h 271"/>
                  <a:gd name="T20" fmla="*/ 38 w 254"/>
                  <a:gd name="T21" fmla="*/ 72 h 271"/>
                  <a:gd name="T22" fmla="*/ 25 w 254"/>
                  <a:gd name="T23" fmla="*/ 57 h 271"/>
                  <a:gd name="T24" fmla="*/ 16 w 254"/>
                  <a:gd name="T25" fmla="*/ 45 h 271"/>
                  <a:gd name="T26" fmla="*/ 9 w 254"/>
                  <a:gd name="T27" fmla="*/ 32 h 271"/>
                  <a:gd name="T28" fmla="*/ 7 w 254"/>
                  <a:gd name="T29" fmla="*/ 23 h 271"/>
                  <a:gd name="T30" fmla="*/ 9 w 254"/>
                  <a:gd name="T31" fmla="*/ 13 h 271"/>
                  <a:gd name="T32" fmla="*/ 14 w 254"/>
                  <a:gd name="T33" fmla="*/ 4 h 271"/>
                  <a:gd name="T34" fmla="*/ 8 w 254"/>
                  <a:gd name="T35" fmla="*/ 0 h 271"/>
                  <a:gd name="T36" fmla="*/ 3 w 254"/>
                  <a:gd name="T37" fmla="*/ 11 h 271"/>
                  <a:gd name="T38" fmla="*/ 0 w 254"/>
                  <a:gd name="T39" fmla="*/ 23 h 271"/>
                  <a:gd name="T40" fmla="*/ 3 w 254"/>
                  <a:gd name="T41" fmla="*/ 36 h 271"/>
                  <a:gd name="T42" fmla="*/ 9 w 254"/>
                  <a:gd name="T43" fmla="*/ 48 h 271"/>
                  <a:gd name="T44" fmla="*/ 19 w 254"/>
                  <a:gd name="T45" fmla="*/ 60 h 271"/>
                  <a:gd name="T46" fmla="*/ 32 w 254"/>
                  <a:gd name="T47" fmla="*/ 76 h 271"/>
                  <a:gd name="T48" fmla="*/ 49 w 254"/>
                  <a:gd name="T49" fmla="*/ 91 h 271"/>
                  <a:gd name="T50" fmla="*/ 65 w 254"/>
                  <a:gd name="T51" fmla="*/ 106 h 271"/>
                  <a:gd name="T52" fmla="*/ 84 w 254"/>
                  <a:gd name="T53" fmla="*/ 124 h 271"/>
                  <a:gd name="T54" fmla="*/ 106 w 254"/>
                  <a:gd name="T55" fmla="*/ 141 h 271"/>
                  <a:gd name="T56" fmla="*/ 128 w 254"/>
                  <a:gd name="T57" fmla="*/ 160 h 271"/>
                  <a:gd name="T58" fmla="*/ 153 w 254"/>
                  <a:gd name="T59" fmla="*/ 180 h 271"/>
                  <a:gd name="T60" fmla="*/ 176 w 254"/>
                  <a:gd name="T61" fmla="*/ 202 h 271"/>
                  <a:gd name="T62" fmla="*/ 201 w 254"/>
                  <a:gd name="T63" fmla="*/ 224 h 271"/>
                  <a:gd name="T64" fmla="*/ 225 w 254"/>
                  <a:gd name="T65" fmla="*/ 247 h 271"/>
                  <a:gd name="T66" fmla="*/ 248 w 254"/>
                  <a:gd name="T67" fmla="*/ 271 h 271"/>
                  <a:gd name="T68" fmla="*/ 254 w 254"/>
                  <a:gd name="T69" fmla="*/ 26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4" h="271">
                    <a:moveTo>
                      <a:pt x="254" y="267"/>
                    </a:moveTo>
                    <a:lnTo>
                      <a:pt x="229" y="241"/>
                    </a:lnTo>
                    <a:lnTo>
                      <a:pt x="204" y="219"/>
                    </a:lnTo>
                    <a:lnTo>
                      <a:pt x="180" y="195"/>
                    </a:lnTo>
                    <a:lnTo>
                      <a:pt x="156" y="175"/>
                    </a:lnTo>
                    <a:lnTo>
                      <a:pt x="133" y="156"/>
                    </a:lnTo>
                    <a:lnTo>
                      <a:pt x="110" y="136"/>
                    </a:lnTo>
                    <a:lnTo>
                      <a:pt x="89" y="118"/>
                    </a:lnTo>
                    <a:lnTo>
                      <a:pt x="70" y="101"/>
                    </a:lnTo>
                    <a:lnTo>
                      <a:pt x="53" y="85"/>
                    </a:lnTo>
                    <a:lnTo>
                      <a:pt x="38" y="72"/>
                    </a:lnTo>
                    <a:lnTo>
                      <a:pt x="25" y="57"/>
                    </a:lnTo>
                    <a:lnTo>
                      <a:pt x="16" y="45"/>
                    </a:lnTo>
                    <a:lnTo>
                      <a:pt x="9" y="32"/>
                    </a:lnTo>
                    <a:lnTo>
                      <a:pt x="7" y="23"/>
                    </a:lnTo>
                    <a:lnTo>
                      <a:pt x="9" y="13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3" y="11"/>
                    </a:lnTo>
                    <a:lnTo>
                      <a:pt x="0" y="23"/>
                    </a:lnTo>
                    <a:lnTo>
                      <a:pt x="3" y="36"/>
                    </a:lnTo>
                    <a:lnTo>
                      <a:pt x="9" y="48"/>
                    </a:lnTo>
                    <a:lnTo>
                      <a:pt x="19" y="60"/>
                    </a:lnTo>
                    <a:lnTo>
                      <a:pt x="32" y="76"/>
                    </a:lnTo>
                    <a:lnTo>
                      <a:pt x="49" y="91"/>
                    </a:lnTo>
                    <a:lnTo>
                      <a:pt x="65" y="106"/>
                    </a:lnTo>
                    <a:lnTo>
                      <a:pt x="84" y="124"/>
                    </a:lnTo>
                    <a:lnTo>
                      <a:pt x="106" y="141"/>
                    </a:lnTo>
                    <a:lnTo>
                      <a:pt x="128" y="160"/>
                    </a:lnTo>
                    <a:lnTo>
                      <a:pt x="153" y="180"/>
                    </a:lnTo>
                    <a:lnTo>
                      <a:pt x="176" y="202"/>
                    </a:lnTo>
                    <a:lnTo>
                      <a:pt x="201" y="224"/>
                    </a:lnTo>
                    <a:lnTo>
                      <a:pt x="225" y="247"/>
                    </a:lnTo>
                    <a:lnTo>
                      <a:pt x="248" y="271"/>
                    </a:lnTo>
                    <a:lnTo>
                      <a:pt x="254" y="2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3" name="Freeform 2847">
                <a:extLst>
                  <a:ext uri="{FF2B5EF4-FFF2-40B4-BE49-F238E27FC236}">
                    <a16:creationId xmlns:a16="http://schemas.microsoft.com/office/drawing/2014/main" id="{2D6DD625-A218-47BB-9E86-392F4E833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639"/>
                <a:ext cx="77" cy="53"/>
              </a:xfrm>
              <a:custGeom>
                <a:avLst/>
                <a:gdLst>
                  <a:gd name="T0" fmla="*/ 224 w 231"/>
                  <a:gd name="T1" fmla="*/ 157 h 158"/>
                  <a:gd name="T2" fmla="*/ 227 w 231"/>
                  <a:gd name="T3" fmla="*/ 151 h 158"/>
                  <a:gd name="T4" fmla="*/ 203 w 231"/>
                  <a:gd name="T5" fmla="*/ 149 h 158"/>
                  <a:gd name="T6" fmla="*/ 181 w 231"/>
                  <a:gd name="T7" fmla="*/ 143 h 158"/>
                  <a:gd name="T8" fmla="*/ 160 w 231"/>
                  <a:gd name="T9" fmla="*/ 138 h 158"/>
                  <a:gd name="T10" fmla="*/ 142 w 231"/>
                  <a:gd name="T11" fmla="*/ 131 h 158"/>
                  <a:gd name="T12" fmla="*/ 126 w 231"/>
                  <a:gd name="T13" fmla="*/ 122 h 158"/>
                  <a:gd name="T14" fmla="*/ 111 w 231"/>
                  <a:gd name="T15" fmla="*/ 113 h 158"/>
                  <a:gd name="T16" fmla="*/ 96 w 231"/>
                  <a:gd name="T17" fmla="*/ 103 h 158"/>
                  <a:gd name="T18" fmla="*/ 84 w 231"/>
                  <a:gd name="T19" fmla="*/ 91 h 158"/>
                  <a:gd name="T20" fmla="*/ 73 w 231"/>
                  <a:gd name="T21" fmla="*/ 79 h 158"/>
                  <a:gd name="T22" fmla="*/ 62 w 231"/>
                  <a:gd name="T23" fmla="*/ 67 h 158"/>
                  <a:gd name="T24" fmla="*/ 52 w 231"/>
                  <a:gd name="T25" fmla="*/ 56 h 158"/>
                  <a:gd name="T26" fmla="*/ 41 w 231"/>
                  <a:gd name="T27" fmla="*/ 44 h 158"/>
                  <a:gd name="T28" fmla="*/ 31 w 231"/>
                  <a:gd name="T29" fmla="*/ 31 h 158"/>
                  <a:gd name="T30" fmla="*/ 24 w 231"/>
                  <a:gd name="T31" fmla="*/ 20 h 158"/>
                  <a:gd name="T32" fmla="*/ 15 w 231"/>
                  <a:gd name="T33" fmla="*/ 10 h 158"/>
                  <a:gd name="T34" fmla="*/ 6 w 231"/>
                  <a:gd name="T35" fmla="*/ 0 h 158"/>
                  <a:gd name="T36" fmla="*/ 0 w 231"/>
                  <a:gd name="T37" fmla="*/ 3 h 158"/>
                  <a:gd name="T38" fmla="*/ 9 w 231"/>
                  <a:gd name="T39" fmla="*/ 13 h 158"/>
                  <a:gd name="T40" fmla="*/ 18 w 231"/>
                  <a:gd name="T41" fmla="*/ 25 h 158"/>
                  <a:gd name="T42" fmla="*/ 27 w 231"/>
                  <a:gd name="T43" fmla="*/ 36 h 158"/>
                  <a:gd name="T44" fmla="*/ 36 w 231"/>
                  <a:gd name="T45" fmla="*/ 48 h 158"/>
                  <a:gd name="T46" fmla="*/ 46 w 231"/>
                  <a:gd name="T47" fmla="*/ 60 h 158"/>
                  <a:gd name="T48" fmla="*/ 56 w 231"/>
                  <a:gd name="T49" fmla="*/ 72 h 158"/>
                  <a:gd name="T50" fmla="*/ 66 w 231"/>
                  <a:gd name="T51" fmla="*/ 84 h 158"/>
                  <a:gd name="T52" fmla="*/ 80 w 231"/>
                  <a:gd name="T53" fmla="*/ 96 h 158"/>
                  <a:gd name="T54" fmla="*/ 92 w 231"/>
                  <a:gd name="T55" fmla="*/ 109 h 158"/>
                  <a:gd name="T56" fmla="*/ 107 w 231"/>
                  <a:gd name="T57" fmla="*/ 119 h 158"/>
                  <a:gd name="T58" fmla="*/ 123 w 231"/>
                  <a:gd name="T59" fmla="*/ 128 h 158"/>
                  <a:gd name="T60" fmla="*/ 140 w 231"/>
                  <a:gd name="T61" fmla="*/ 138 h 158"/>
                  <a:gd name="T62" fmla="*/ 158 w 231"/>
                  <a:gd name="T63" fmla="*/ 145 h 158"/>
                  <a:gd name="T64" fmla="*/ 181 w 231"/>
                  <a:gd name="T65" fmla="*/ 151 h 158"/>
                  <a:gd name="T66" fmla="*/ 202 w 231"/>
                  <a:gd name="T67" fmla="*/ 156 h 158"/>
                  <a:gd name="T68" fmla="*/ 227 w 231"/>
                  <a:gd name="T69" fmla="*/ 158 h 158"/>
                  <a:gd name="T70" fmla="*/ 230 w 231"/>
                  <a:gd name="T71" fmla="*/ 151 h 158"/>
                  <a:gd name="T72" fmla="*/ 227 w 231"/>
                  <a:gd name="T73" fmla="*/ 158 h 158"/>
                  <a:gd name="T74" fmla="*/ 229 w 231"/>
                  <a:gd name="T75" fmla="*/ 157 h 158"/>
                  <a:gd name="T76" fmla="*/ 231 w 231"/>
                  <a:gd name="T77" fmla="*/ 155 h 158"/>
                  <a:gd name="T78" fmla="*/ 229 w 231"/>
                  <a:gd name="T79" fmla="*/ 152 h 158"/>
                  <a:gd name="T80" fmla="*/ 227 w 231"/>
                  <a:gd name="T81" fmla="*/ 151 h 158"/>
                  <a:gd name="T82" fmla="*/ 224 w 231"/>
                  <a:gd name="T8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1" h="158">
                    <a:moveTo>
                      <a:pt x="224" y="157"/>
                    </a:moveTo>
                    <a:lnTo>
                      <a:pt x="227" y="151"/>
                    </a:lnTo>
                    <a:lnTo>
                      <a:pt x="203" y="149"/>
                    </a:lnTo>
                    <a:lnTo>
                      <a:pt x="181" y="143"/>
                    </a:lnTo>
                    <a:lnTo>
                      <a:pt x="160" y="138"/>
                    </a:lnTo>
                    <a:lnTo>
                      <a:pt x="142" y="131"/>
                    </a:lnTo>
                    <a:lnTo>
                      <a:pt x="126" y="122"/>
                    </a:lnTo>
                    <a:lnTo>
                      <a:pt x="111" y="113"/>
                    </a:lnTo>
                    <a:lnTo>
                      <a:pt x="96" y="103"/>
                    </a:lnTo>
                    <a:lnTo>
                      <a:pt x="84" y="91"/>
                    </a:lnTo>
                    <a:lnTo>
                      <a:pt x="73" y="79"/>
                    </a:lnTo>
                    <a:lnTo>
                      <a:pt x="62" y="67"/>
                    </a:lnTo>
                    <a:lnTo>
                      <a:pt x="52" y="56"/>
                    </a:lnTo>
                    <a:lnTo>
                      <a:pt x="41" y="44"/>
                    </a:lnTo>
                    <a:lnTo>
                      <a:pt x="31" y="31"/>
                    </a:lnTo>
                    <a:lnTo>
                      <a:pt x="24" y="20"/>
                    </a:lnTo>
                    <a:lnTo>
                      <a:pt x="15" y="10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9" y="13"/>
                    </a:lnTo>
                    <a:lnTo>
                      <a:pt x="18" y="25"/>
                    </a:lnTo>
                    <a:lnTo>
                      <a:pt x="27" y="36"/>
                    </a:lnTo>
                    <a:lnTo>
                      <a:pt x="36" y="48"/>
                    </a:lnTo>
                    <a:lnTo>
                      <a:pt x="46" y="60"/>
                    </a:lnTo>
                    <a:lnTo>
                      <a:pt x="56" y="72"/>
                    </a:lnTo>
                    <a:lnTo>
                      <a:pt x="66" y="84"/>
                    </a:lnTo>
                    <a:lnTo>
                      <a:pt x="80" y="96"/>
                    </a:lnTo>
                    <a:lnTo>
                      <a:pt x="92" y="109"/>
                    </a:lnTo>
                    <a:lnTo>
                      <a:pt x="107" y="119"/>
                    </a:lnTo>
                    <a:lnTo>
                      <a:pt x="123" y="128"/>
                    </a:lnTo>
                    <a:lnTo>
                      <a:pt x="140" y="138"/>
                    </a:lnTo>
                    <a:lnTo>
                      <a:pt x="158" y="145"/>
                    </a:lnTo>
                    <a:lnTo>
                      <a:pt x="181" y="151"/>
                    </a:lnTo>
                    <a:lnTo>
                      <a:pt x="202" y="156"/>
                    </a:lnTo>
                    <a:lnTo>
                      <a:pt x="227" y="158"/>
                    </a:lnTo>
                    <a:lnTo>
                      <a:pt x="230" y="151"/>
                    </a:lnTo>
                    <a:lnTo>
                      <a:pt x="227" y="158"/>
                    </a:lnTo>
                    <a:lnTo>
                      <a:pt x="229" y="157"/>
                    </a:lnTo>
                    <a:lnTo>
                      <a:pt x="231" y="155"/>
                    </a:lnTo>
                    <a:lnTo>
                      <a:pt x="229" y="152"/>
                    </a:lnTo>
                    <a:lnTo>
                      <a:pt x="227" y="151"/>
                    </a:lnTo>
                    <a:lnTo>
                      <a:pt x="22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4" name="Freeform 2848">
                <a:extLst>
                  <a:ext uri="{FF2B5EF4-FFF2-40B4-BE49-F238E27FC236}">
                    <a16:creationId xmlns:a16="http://schemas.microsoft.com/office/drawing/2014/main" id="{5C5B292C-2734-44F5-B8E2-0C712B5C8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587"/>
                <a:ext cx="44" cy="104"/>
              </a:xfrm>
              <a:custGeom>
                <a:avLst/>
                <a:gdLst>
                  <a:gd name="T0" fmla="*/ 6 w 132"/>
                  <a:gd name="T1" fmla="*/ 6 h 312"/>
                  <a:gd name="T2" fmla="*/ 0 w 132"/>
                  <a:gd name="T3" fmla="*/ 3 h 312"/>
                  <a:gd name="T4" fmla="*/ 0 w 132"/>
                  <a:gd name="T5" fmla="*/ 20 h 312"/>
                  <a:gd name="T6" fmla="*/ 3 w 132"/>
                  <a:gd name="T7" fmla="*/ 38 h 312"/>
                  <a:gd name="T8" fmla="*/ 6 w 132"/>
                  <a:gd name="T9" fmla="*/ 58 h 312"/>
                  <a:gd name="T10" fmla="*/ 12 w 132"/>
                  <a:gd name="T11" fmla="*/ 79 h 312"/>
                  <a:gd name="T12" fmla="*/ 19 w 132"/>
                  <a:gd name="T13" fmla="*/ 100 h 312"/>
                  <a:gd name="T14" fmla="*/ 25 w 132"/>
                  <a:gd name="T15" fmla="*/ 123 h 312"/>
                  <a:gd name="T16" fmla="*/ 34 w 132"/>
                  <a:gd name="T17" fmla="*/ 146 h 312"/>
                  <a:gd name="T18" fmla="*/ 43 w 132"/>
                  <a:gd name="T19" fmla="*/ 167 h 312"/>
                  <a:gd name="T20" fmla="*/ 54 w 132"/>
                  <a:gd name="T21" fmla="*/ 191 h 312"/>
                  <a:gd name="T22" fmla="*/ 64 w 132"/>
                  <a:gd name="T23" fmla="*/ 212 h 312"/>
                  <a:gd name="T24" fmla="*/ 74 w 132"/>
                  <a:gd name="T25" fmla="*/ 232 h 312"/>
                  <a:gd name="T26" fmla="*/ 84 w 132"/>
                  <a:gd name="T27" fmla="*/ 252 h 312"/>
                  <a:gd name="T28" fmla="*/ 95 w 132"/>
                  <a:gd name="T29" fmla="*/ 270 h 312"/>
                  <a:gd name="T30" fmla="*/ 105 w 132"/>
                  <a:gd name="T31" fmla="*/ 287 h 312"/>
                  <a:gd name="T32" fmla="*/ 115 w 132"/>
                  <a:gd name="T33" fmla="*/ 300 h 312"/>
                  <a:gd name="T34" fmla="*/ 125 w 132"/>
                  <a:gd name="T35" fmla="*/ 312 h 312"/>
                  <a:gd name="T36" fmla="*/ 132 w 132"/>
                  <a:gd name="T37" fmla="*/ 306 h 312"/>
                  <a:gd name="T38" fmla="*/ 121 w 132"/>
                  <a:gd name="T39" fmla="*/ 296 h 312"/>
                  <a:gd name="T40" fmla="*/ 111 w 132"/>
                  <a:gd name="T41" fmla="*/ 283 h 312"/>
                  <a:gd name="T42" fmla="*/ 101 w 132"/>
                  <a:gd name="T43" fmla="*/ 266 h 312"/>
                  <a:gd name="T44" fmla="*/ 91 w 132"/>
                  <a:gd name="T45" fmla="*/ 249 h 312"/>
                  <a:gd name="T46" fmla="*/ 79 w 132"/>
                  <a:gd name="T47" fmla="*/ 230 h 312"/>
                  <a:gd name="T48" fmla="*/ 70 w 132"/>
                  <a:gd name="T49" fmla="*/ 210 h 312"/>
                  <a:gd name="T50" fmla="*/ 60 w 132"/>
                  <a:gd name="T51" fmla="*/ 188 h 312"/>
                  <a:gd name="T52" fmla="*/ 50 w 132"/>
                  <a:gd name="T53" fmla="*/ 165 h 312"/>
                  <a:gd name="T54" fmla="*/ 41 w 132"/>
                  <a:gd name="T55" fmla="*/ 142 h 312"/>
                  <a:gd name="T56" fmla="*/ 33 w 132"/>
                  <a:gd name="T57" fmla="*/ 120 h 312"/>
                  <a:gd name="T58" fmla="*/ 25 w 132"/>
                  <a:gd name="T59" fmla="*/ 98 h 312"/>
                  <a:gd name="T60" fmla="*/ 19 w 132"/>
                  <a:gd name="T61" fmla="*/ 77 h 312"/>
                  <a:gd name="T62" fmla="*/ 13 w 132"/>
                  <a:gd name="T63" fmla="*/ 56 h 312"/>
                  <a:gd name="T64" fmla="*/ 10 w 132"/>
                  <a:gd name="T65" fmla="*/ 37 h 312"/>
                  <a:gd name="T66" fmla="*/ 8 w 132"/>
                  <a:gd name="T67" fmla="*/ 18 h 312"/>
                  <a:gd name="T68" fmla="*/ 6 w 132"/>
                  <a:gd name="T69" fmla="*/ 3 h 312"/>
                  <a:gd name="T70" fmla="*/ 0 w 132"/>
                  <a:gd name="T71" fmla="*/ 2 h 312"/>
                  <a:gd name="T72" fmla="*/ 6 w 132"/>
                  <a:gd name="T73" fmla="*/ 3 h 312"/>
                  <a:gd name="T74" fmla="*/ 5 w 132"/>
                  <a:gd name="T75" fmla="*/ 1 h 312"/>
                  <a:gd name="T76" fmla="*/ 3 w 132"/>
                  <a:gd name="T77" fmla="*/ 0 h 312"/>
                  <a:gd name="T78" fmla="*/ 1 w 132"/>
                  <a:gd name="T79" fmla="*/ 1 h 312"/>
                  <a:gd name="T80" fmla="*/ 0 w 132"/>
                  <a:gd name="T81" fmla="*/ 3 h 312"/>
                  <a:gd name="T82" fmla="*/ 6 w 132"/>
                  <a:gd name="T83" fmla="*/ 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312">
                    <a:moveTo>
                      <a:pt x="6" y="6"/>
                    </a:moveTo>
                    <a:lnTo>
                      <a:pt x="0" y="3"/>
                    </a:lnTo>
                    <a:lnTo>
                      <a:pt x="0" y="20"/>
                    </a:lnTo>
                    <a:lnTo>
                      <a:pt x="3" y="38"/>
                    </a:lnTo>
                    <a:lnTo>
                      <a:pt x="6" y="58"/>
                    </a:lnTo>
                    <a:lnTo>
                      <a:pt x="12" y="79"/>
                    </a:lnTo>
                    <a:lnTo>
                      <a:pt x="19" y="100"/>
                    </a:lnTo>
                    <a:lnTo>
                      <a:pt x="25" y="123"/>
                    </a:lnTo>
                    <a:lnTo>
                      <a:pt x="34" y="146"/>
                    </a:lnTo>
                    <a:lnTo>
                      <a:pt x="43" y="167"/>
                    </a:lnTo>
                    <a:lnTo>
                      <a:pt x="54" y="191"/>
                    </a:lnTo>
                    <a:lnTo>
                      <a:pt x="64" y="212"/>
                    </a:lnTo>
                    <a:lnTo>
                      <a:pt x="74" y="232"/>
                    </a:lnTo>
                    <a:lnTo>
                      <a:pt x="84" y="252"/>
                    </a:lnTo>
                    <a:lnTo>
                      <a:pt x="95" y="270"/>
                    </a:lnTo>
                    <a:lnTo>
                      <a:pt x="105" y="287"/>
                    </a:lnTo>
                    <a:lnTo>
                      <a:pt x="115" y="300"/>
                    </a:lnTo>
                    <a:lnTo>
                      <a:pt x="125" y="312"/>
                    </a:lnTo>
                    <a:lnTo>
                      <a:pt x="132" y="306"/>
                    </a:lnTo>
                    <a:lnTo>
                      <a:pt x="121" y="296"/>
                    </a:lnTo>
                    <a:lnTo>
                      <a:pt x="111" y="283"/>
                    </a:lnTo>
                    <a:lnTo>
                      <a:pt x="101" y="266"/>
                    </a:lnTo>
                    <a:lnTo>
                      <a:pt x="91" y="249"/>
                    </a:lnTo>
                    <a:lnTo>
                      <a:pt x="79" y="230"/>
                    </a:lnTo>
                    <a:lnTo>
                      <a:pt x="70" y="210"/>
                    </a:lnTo>
                    <a:lnTo>
                      <a:pt x="60" y="188"/>
                    </a:lnTo>
                    <a:lnTo>
                      <a:pt x="50" y="165"/>
                    </a:lnTo>
                    <a:lnTo>
                      <a:pt x="41" y="142"/>
                    </a:lnTo>
                    <a:lnTo>
                      <a:pt x="33" y="120"/>
                    </a:lnTo>
                    <a:lnTo>
                      <a:pt x="25" y="98"/>
                    </a:lnTo>
                    <a:lnTo>
                      <a:pt x="19" y="77"/>
                    </a:lnTo>
                    <a:lnTo>
                      <a:pt x="13" y="56"/>
                    </a:lnTo>
                    <a:lnTo>
                      <a:pt x="10" y="37"/>
                    </a:lnTo>
                    <a:lnTo>
                      <a:pt x="8" y="18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5" name="Freeform 2849">
                <a:extLst>
                  <a:ext uri="{FF2B5EF4-FFF2-40B4-BE49-F238E27FC236}">
                    <a16:creationId xmlns:a16="http://schemas.microsoft.com/office/drawing/2014/main" id="{67073262-4AC1-4CB5-80FE-A2CB9199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588"/>
                <a:ext cx="35" cy="25"/>
              </a:xfrm>
              <a:custGeom>
                <a:avLst/>
                <a:gdLst>
                  <a:gd name="T0" fmla="*/ 6 w 103"/>
                  <a:gd name="T1" fmla="*/ 19 h 74"/>
                  <a:gd name="T2" fmla="*/ 0 w 103"/>
                  <a:gd name="T3" fmla="*/ 17 h 74"/>
                  <a:gd name="T4" fmla="*/ 10 w 103"/>
                  <a:gd name="T5" fmla="*/ 45 h 74"/>
                  <a:gd name="T6" fmla="*/ 23 w 103"/>
                  <a:gd name="T7" fmla="*/ 64 h 74"/>
                  <a:gd name="T8" fmla="*/ 35 w 103"/>
                  <a:gd name="T9" fmla="*/ 74 h 74"/>
                  <a:gd name="T10" fmla="*/ 51 w 103"/>
                  <a:gd name="T11" fmla="*/ 74 h 74"/>
                  <a:gd name="T12" fmla="*/ 64 w 103"/>
                  <a:gd name="T13" fmla="*/ 68 h 74"/>
                  <a:gd name="T14" fmla="*/ 78 w 103"/>
                  <a:gd name="T15" fmla="*/ 53 h 74"/>
                  <a:gd name="T16" fmla="*/ 90 w 103"/>
                  <a:gd name="T17" fmla="*/ 31 h 74"/>
                  <a:gd name="T18" fmla="*/ 103 w 103"/>
                  <a:gd name="T19" fmla="*/ 4 h 74"/>
                  <a:gd name="T20" fmla="*/ 97 w 103"/>
                  <a:gd name="T21" fmla="*/ 0 h 74"/>
                  <a:gd name="T22" fmla="*/ 84 w 103"/>
                  <a:gd name="T23" fmla="*/ 28 h 74"/>
                  <a:gd name="T24" fmla="*/ 72 w 103"/>
                  <a:gd name="T25" fmla="*/ 49 h 74"/>
                  <a:gd name="T26" fmla="*/ 58 w 103"/>
                  <a:gd name="T27" fmla="*/ 62 h 74"/>
                  <a:gd name="T28" fmla="*/ 48 w 103"/>
                  <a:gd name="T29" fmla="*/ 68 h 74"/>
                  <a:gd name="T30" fmla="*/ 38 w 103"/>
                  <a:gd name="T31" fmla="*/ 67 h 74"/>
                  <a:gd name="T32" fmla="*/ 28 w 103"/>
                  <a:gd name="T33" fmla="*/ 60 h 74"/>
                  <a:gd name="T34" fmla="*/ 17 w 103"/>
                  <a:gd name="T35" fmla="*/ 42 h 74"/>
                  <a:gd name="T36" fmla="*/ 7 w 103"/>
                  <a:gd name="T37" fmla="*/ 16 h 74"/>
                  <a:gd name="T38" fmla="*/ 2 w 103"/>
                  <a:gd name="T39" fmla="*/ 14 h 74"/>
                  <a:gd name="T40" fmla="*/ 7 w 103"/>
                  <a:gd name="T41" fmla="*/ 16 h 74"/>
                  <a:gd name="T42" fmla="*/ 6 w 103"/>
                  <a:gd name="T43" fmla="*/ 14 h 74"/>
                  <a:gd name="T44" fmla="*/ 3 w 103"/>
                  <a:gd name="T45" fmla="*/ 14 h 74"/>
                  <a:gd name="T46" fmla="*/ 1 w 103"/>
                  <a:gd name="T47" fmla="*/ 15 h 74"/>
                  <a:gd name="T48" fmla="*/ 0 w 103"/>
                  <a:gd name="T49" fmla="*/ 17 h 74"/>
                  <a:gd name="T50" fmla="*/ 6 w 103"/>
                  <a:gd name="T51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4">
                    <a:moveTo>
                      <a:pt x="6" y="19"/>
                    </a:moveTo>
                    <a:lnTo>
                      <a:pt x="0" y="17"/>
                    </a:lnTo>
                    <a:lnTo>
                      <a:pt x="10" y="45"/>
                    </a:lnTo>
                    <a:lnTo>
                      <a:pt x="23" y="64"/>
                    </a:lnTo>
                    <a:lnTo>
                      <a:pt x="35" y="74"/>
                    </a:lnTo>
                    <a:lnTo>
                      <a:pt x="51" y="74"/>
                    </a:lnTo>
                    <a:lnTo>
                      <a:pt x="64" y="68"/>
                    </a:lnTo>
                    <a:lnTo>
                      <a:pt x="78" y="53"/>
                    </a:lnTo>
                    <a:lnTo>
                      <a:pt x="90" y="31"/>
                    </a:lnTo>
                    <a:lnTo>
                      <a:pt x="103" y="4"/>
                    </a:lnTo>
                    <a:lnTo>
                      <a:pt x="97" y="0"/>
                    </a:lnTo>
                    <a:lnTo>
                      <a:pt x="84" y="28"/>
                    </a:lnTo>
                    <a:lnTo>
                      <a:pt x="72" y="49"/>
                    </a:lnTo>
                    <a:lnTo>
                      <a:pt x="58" y="62"/>
                    </a:lnTo>
                    <a:lnTo>
                      <a:pt x="48" y="68"/>
                    </a:lnTo>
                    <a:lnTo>
                      <a:pt x="38" y="67"/>
                    </a:lnTo>
                    <a:lnTo>
                      <a:pt x="28" y="60"/>
                    </a:lnTo>
                    <a:lnTo>
                      <a:pt x="17" y="42"/>
                    </a:lnTo>
                    <a:lnTo>
                      <a:pt x="7" y="16"/>
                    </a:lnTo>
                    <a:lnTo>
                      <a:pt x="2" y="14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6" name="Freeform 2850">
                <a:extLst>
                  <a:ext uri="{FF2B5EF4-FFF2-40B4-BE49-F238E27FC236}">
                    <a16:creationId xmlns:a16="http://schemas.microsoft.com/office/drawing/2014/main" id="{7022402F-E782-4BFE-BAD3-587B37498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513"/>
                <a:ext cx="186" cy="390"/>
              </a:xfrm>
              <a:custGeom>
                <a:avLst/>
                <a:gdLst>
                  <a:gd name="T0" fmla="*/ 558 w 558"/>
                  <a:gd name="T1" fmla="*/ 1165 h 1171"/>
                  <a:gd name="T2" fmla="*/ 556 w 558"/>
                  <a:gd name="T3" fmla="*/ 1123 h 1171"/>
                  <a:gd name="T4" fmla="*/ 551 w 558"/>
                  <a:gd name="T5" fmla="*/ 1078 h 1171"/>
                  <a:gd name="T6" fmla="*/ 542 w 558"/>
                  <a:gd name="T7" fmla="*/ 1032 h 1171"/>
                  <a:gd name="T8" fmla="*/ 530 w 558"/>
                  <a:gd name="T9" fmla="*/ 982 h 1171"/>
                  <a:gd name="T10" fmla="*/ 516 w 558"/>
                  <a:gd name="T11" fmla="*/ 933 h 1171"/>
                  <a:gd name="T12" fmla="*/ 499 w 558"/>
                  <a:gd name="T13" fmla="*/ 883 h 1171"/>
                  <a:gd name="T14" fmla="*/ 480 w 558"/>
                  <a:gd name="T15" fmla="*/ 832 h 1171"/>
                  <a:gd name="T16" fmla="*/ 460 w 558"/>
                  <a:gd name="T17" fmla="*/ 779 h 1171"/>
                  <a:gd name="T18" fmla="*/ 439 w 558"/>
                  <a:gd name="T19" fmla="*/ 729 h 1171"/>
                  <a:gd name="T20" fmla="*/ 415 w 558"/>
                  <a:gd name="T21" fmla="*/ 678 h 1171"/>
                  <a:gd name="T22" fmla="*/ 392 w 558"/>
                  <a:gd name="T23" fmla="*/ 630 h 1171"/>
                  <a:gd name="T24" fmla="*/ 368 w 558"/>
                  <a:gd name="T25" fmla="*/ 582 h 1171"/>
                  <a:gd name="T26" fmla="*/ 344 w 558"/>
                  <a:gd name="T27" fmla="*/ 537 h 1171"/>
                  <a:gd name="T28" fmla="*/ 320 w 558"/>
                  <a:gd name="T29" fmla="*/ 492 h 1171"/>
                  <a:gd name="T30" fmla="*/ 296 w 558"/>
                  <a:gd name="T31" fmla="*/ 452 h 1171"/>
                  <a:gd name="T32" fmla="*/ 273 w 558"/>
                  <a:gd name="T33" fmla="*/ 414 h 1171"/>
                  <a:gd name="T34" fmla="*/ 246 w 558"/>
                  <a:gd name="T35" fmla="*/ 367 h 1171"/>
                  <a:gd name="T36" fmla="*/ 216 w 558"/>
                  <a:gd name="T37" fmla="*/ 317 h 1171"/>
                  <a:gd name="T38" fmla="*/ 183 w 558"/>
                  <a:gd name="T39" fmla="*/ 267 h 1171"/>
                  <a:gd name="T40" fmla="*/ 150 w 558"/>
                  <a:gd name="T41" fmla="*/ 214 h 1171"/>
                  <a:gd name="T42" fmla="*/ 116 w 558"/>
                  <a:gd name="T43" fmla="*/ 160 h 1171"/>
                  <a:gd name="T44" fmla="*/ 82 w 558"/>
                  <a:gd name="T45" fmla="*/ 108 h 1171"/>
                  <a:gd name="T46" fmla="*/ 49 w 558"/>
                  <a:gd name="T47" fmla="*/ 53 h 1171"/>
                  <a:gd name="T48" fmla="*/ 18 w 558"/>
                  <a:gd name="T49" fmla="*/ 0 h 1171"/>
                  <a:gd name="T50" fmla="*/ 3 w 558"/>
                  <a:gd name="T51" fmla="*/ 95 h 1171"/>
                  <a:gd name="T52" fmla="*/ 0 w 558"/>
                  <a:gd name="T53" fmla="*/ 179 h 1171"/>
                  <a:gd name="T54" fmla="*/ 7 w 558"/>
                  <a:gd name="T55" fmla="*/ 257 h 1171"/>
                  <a:gd name="T56" fmla="*/ 25 w 558"/>
                  <a:gd name="T57" fmla="*/ 328 h 1171"/>
                  <a:gd name="T58" fmla="*/ 49 w 558"/>
                  <a:gd name="T59" fmla="*/ 395 h 1171"/>
                  <a:gd name="T60" fmla="*/ 81 w 558"/>
                  <a:gd name="T61" fmla="*/ 459 h 1171"/>
                  <a:gd name="T62" fmla="*/ 119 w 558"/>
                  <a:gd name="T63" fmla="*/ 518 h 1171"/>
                  <a:gd name="T64" fmla="*/ 161 w 558"/>
                  <a:gd name="T65" fmla="*/ 577 h 1171"/>
                  <a:gd name="T66" fmla="*/ 206 w 558"/>
                  <a:gd name="T67" fmla="*/ 637 h 1171"/>
                  <a:gd name="T68" fmla="*/ 253 w 558"/>
                  <a:gd name="T69" fmla="*/ 700 h 1171"/>
                  <a:gd name="T70" fmla="*/ 301 w 558"/>
                  <a:gd name="T71" fmla="*/ 763 h 1171"/>
                  <a:gd name="T72" fmla="*/ 348 w 558"/>
                  <a:gd name="T73" fmla="*/ 832 h 1171"/>
                  <a:gd name="T74" fmla="*/ 392 w 558"/>
                  <a:gd name="T75" fmla="*/ 906 h 1171"/>
                  <a:gd name="T76" fmla="*/ 433 w 558"/>
                  <a:gd name="T77" fmla="*/ 986 h 1171"/>
                  <a:gd name="T78" fmla="*/ 471 w 558"/>
                  <a:gd name="T79" fmla="*/ 1074 h 1171"/>
                  <a:gd name="T80" fmla="*/ 503 w 558"/>
                  <a:gd name="T81" fmla="*/ 1171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8" h="1171">
                    <a:moveTo>
                      <a:pt x="503" y="1171"/>
                    </a:moveTo>
                    <a:lnTo>
                      <a:pt x="558" y="1165"/>
                    </a:lnTo>
                    <a:lnTo>
                      <a:pt x="557" y="1145"/>
                    </a:lnTo>
                    <a:lnTo>
                      <a:pt x="556" y="1123"/>
                    </a:lnTo>
                    <a:lnTo>
                      <a:pt x="553" y="1101"/>
                    </a:lnTo>
                    <a:lnTo>
                      <a:pt x="551" y="1078"/>
                    </a:lnTo>
                    <a:lnTo>
                      <a:pt x="547" y="1055"/>
                    </a:lnTo>
                    <a:lnTo>
                      <a:pt x="542" y="1032"/>
                    </a:lnTo>
                    <a:lnTo>
                      <a:pt x="536" y="1007"/>
                    </a:lnTo>
                    <a:lnTo>
                      <a:pt x="530" y="982"/>
                    </a:lnTo>
                    <a:lnTo>
                      <a:pt x="523" y="959"/>
                    </a:lnTo>
                    <a:lnTo>
                      <a:pt x="516" y="933"/>
                    </a:lnTo>
                    <a:lnTo>
                      <a:pt x="508" y="908"/>
                    </a:lnTo>
                    <a:lnTo>
                      <a:pt x="499" y="883"/>
                    </a:lnTo>
                    <a:lnTo>
                      <a:pt x="490" y="858"/>
                    </a:lnTo>
                    <a:lnTo>
                      <a:pt x="480" y="832"/>
                    </a:lnTo>
                    <a:lnTo>
                      <a:pt x="470" y="805"/>
                    </a:lnTo>
                    <a:lnTo>
                      <a:pt x="460" y="779"/>
                    </a:lnTo>
                    <a:lnTo>
                      <a:pt x="450" y="755"/>
                    </a:lnTo>
                    <a:lnTo>
                      <a:pt x="439" y="729"/>
                    </a:lnTo>
                    <a:lnTo>
                      <a:pt x="427" y="704"/>
                    </a:lnTo>
                    <a:lnTo>
                      <a:pt x="415" y="678"/>
                    </a:lnTo>
                    <a:lnTo>
                      <a:pt x="404" y="654"/>
                    </a:lnTo>
                    <a:lnTo>
                      <a:pt x="392" y="630"/>
                    </a:lnTo>
                    <a:lnTo>
                      <a:pt x="381" y="606"/>
                    </a:lnTo>
                    <a:lnTo>
                      <a:pt x="368" y="582"/>
                    </a:lnTo>
                    <a:lnTo>
                      <a:pt x="356" y="560"/>
                    </a:lnTo>
                    <a:lnTo>
                      <a:pt x="344" y="537"/>
                    </a:lnTo>
                    <a:lnTo>
                      <a:pt x="331" y="515"/>
                    </a:lnTo>
                    <a:lnTo>
                      <a:pt x="320" y="492"/>
                    </a:lnTo>
                    <a:lnTo>
                      <a:pt x="308" y="472"/>
                    </a:lnTo>
                    <a:lnTo>
                      <a:pt x="296" y="452"/>
                    </a:lnTo>
                    <a:lnTo>
                      <a:pt x="284" y="433"/>
                    </a:lnTo>
                    <a:lnTo>
                      <a:pt x="273" y="414"/>
                    </a:lnTo>
                    <a:lnTo>
                      <a:pt x="259" y="391"/>
                    </a:lnTo>
                    <a:lnTo>
                      <a:pt x="246" y="367"/>
                    </a:lnTo>
                    <a:lnTo>
                      <a:pt x="231" y="343"/>
                    </a:lnTo>
                    <a:lnTo>
                      <a:pt x="216" y="317"/>
                    </a:lnTo>
                    <a:lnTo>
                      <a:pt x="200" y="293"/>
                    </a:lnTo>
                    <a:lnTo>
                      <a:pt x="183" y="267"/>
                    </a:lnTo>
                    <a:lnTo>
                      <a:pt x="168" y="241"/>
                    </a:lnTo>
                    <a:lnTo>
                      <a:pt x="150" y="214"/>
                    </a:lnTo>
                    <a:lnTo>
                      <a:pt x="133" y="187"/>
                    </a:lnTo>
                    <a:lnTo>
                      <a:pt x="116" y="160"/>
                    </a:lnTo>
                    <a:lnTo>
                      <a:pt x="99" y="133"/>
                    </a:lnTo>
                    <a:lnTo>
                      <a:pt x="82" y="108"/>
                    </a:lnTo>
                    <a:lnTo>
                      <a:pt x="64" y="79"/>
                    </a:lnTo>
                    <a:lnTo>
                      <a:pt x="49" y="53"/>
                    </a:lnTo>
                    <a:lnTo>
                      <a:pt x="33" y="27"/>
                    </a:lnTo>
                    <a:lnTo>
                      <a:pt x="18" y="0"/>
                    </a:lnTo>
                    <a:lnTo>
                      <a:pt x="8" y="48"/>
                    </a:lnTo>
                    <a:lnTo>
                      <a:pt x="3" y="95"/>
                    </a:lnTo>
                    <a:lnTo>
                      <a:pt x="0" y="138"/>
                    </a:lnTo>
                    <a:lnTo>
                      <a:pt x="0" y="179"/>
                    </a:lnTo>
                    <a:lnTo>
                      <a:pt x="2" y="219"/>
                    </a:lnTo>
                    <a:lnTo>
                      <a:pt x="7" y="257"/>
                    </a:lnTo>
                    <a:lnTo>
                      <a:pt x="14" y="293"/>
                    </a:lnTo>
                    <a:lnTo>
                      <a:pt x="25" y="328"/>
                    </a:lnTo>
                    <a:lnTo>
                      <a:pt x="36" y="362"/>
                    </a:lnTo>
                    <a:lnTo>
                      <a:pt x="49" y="395"/>
                    </a:lnTo>
                    <a:lnTo>
                      <a:pt x="64" y="427"/>
                    </a:lnTo>
                    <a:lnTo>
                      <a:pt x="81" y="459"/>
                    </a:lnTo>
                    <a:lnTo>
                      <a:pt x="99" y="489"/>
                    </a:lnTo>
                    <a:lnTo>
                      <a:pt x="119" y="518"/>
                    </a:lnTo>
                    <a:lnTo>
                      <a:pt x="139" y="548"/>
                    </a:lnTo>
                    <a:lnTo>
                      <a:pt x="161" y="577"/>
                    </a:lnTo>
                    <a:lnTo>
                      <a:pt x="183" y="608"/>
                    </a:lnTo>
                    <a:lnTo>
                      <a:pt x="206" y="637"/>
                    </a:lnTo>
                    <a:lnTo>
                      <a:pt x="229" y="668"/>
                    </a:lnTo>
                    <a:lnTo>
                      <a:pt x="253" y="700"/>
                    </a:lnTo>
                    <a:lnTo>
                      <a:pt x="277" y="731"/>
                    </a:lnTo>
                    <a:lnTo>
                      <a:pt x="301" y="763"/>
                    </a:lnTo>
                    <a:lnTo>
                      <a:pt x="325" y="797"/>
                    </a:lnTo>
                    <a:lnTo>
                      <a:pt x="348" y="832"/>
                    </a:lnTo>
                    <a:lnTo>
                      <a:pt x="370" y="868"/>
                    </a:lnTo>
                    <a:lnTo>
                      <a:pt x="392" y="906"/>
                    </a:lnTo>
                    <a:lnTo>
                      <a:pt x="413" y="944"/>
                    </a:lnTo>
                    <a:lnTo>
                      <a:pt x="433" y="986"/>
                    </a:lnTo>
                    <a:lnTo>
                      <a:pt x="453" y="1029"/>
                    </a:lnTo>
                    <a:lnTo>
                      <a:pt x="471" y="1074"/>
                    </a:lnTo>
                    <a:lnTo>
                      <a:pt x="488" y="1121"/>
                    </a:lnTo>
                    <a:lnTo>
                      <a:pt x="503" y="117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7" name="Freeform 2851">
                <a:extLst>
                  <a:ext uri="{FF2B5EF4-FFF2-40B4-BE49-F238E27FC236}">
                    <a16:creationId xmlns:a16="http://schemas.microsoft.com/office/drawing/2014/main" id="{E22FBE7C-05EE-4B7E-8CF0-4ECB49EE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00"/>
                <a:ext cx="20" cy="4"/>
              </a:xfrm>
              <a:custGeom>
                <a:avLst/>
                <a:gdLst>
                  <a:gd name="T0" fmla="*/ 51 w 58"/>
                  <a:gd name="T1" fmla="*/ 3 h 13"/>
                  <a:gd name="T2" fmla="*/ 55 w 58"/>
                  <a:gd name="T3" fmla="*/ 0 h 13"/>
                  <a:gd name="T4" fmla="*/ 0 w 58"/>
                  <a:gd name="T5" fmla="*/ 5 h 13"/>
                  <a:gd name="T6" fmla="*/ 1 w 58"/>
                  <a:gd name="T7" fmla="*/ 13 h 13"/>
                  <a:gd name="T8" fmla="*/ 56 w 58"/>
                  <a:gd name="T9" fmla="*/ 8 h 13"/>
                  <a:gd name="T10" fmla="*/ 58 w 58"/>
                  <a:gd name="T11" fmla="*/ 3 h 13"/>
                  <a:gd name="T12" fmla="*/ 56 w 58"/>
                  <a:gd name="T13" fmla="*/ 8 h 13"/>
                  <a:gd name="T14" fmla="*/ 58 w 58"/>
                  <a:gd name="T15" fmla="*/ 5 h 13"/>
                  <a:gd name="T16" fmla="*/ 58 w 58"/>
                  <a:gd name="T17" fmla="*/ 3 h 13"/>
                  <a:gd name="T18" fmla="*/ 57 w 58"/>
                  <a:gd name="T19" fmla="*/ 1 h 13"/>
                  <a:gd name="T20" fmla="*/ 55 w 58"/>
                  <a:gd name="T21" fmla="*/ 0 h 13"/>
                  <a:gd name="T22" fmla="*/ 51 w 58"/>
                  <a:gd name="T2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13">
                    <a:moveTo>
                      <a:pt x="51" y="3"/>
                    </a:moveTo>
                    <a:lnTo>
                      <a:pt x="55" y="0"/>
                    </a:lnTo>
                    <a:lnTo>
                      <a:pt x="0" y="5"/>
                    </a:lnTo>
                    <a:lnTo>
                      <a:pt x="1" y="13"/>
                    </a:lnTo>
                    <a:lnTo>
                      <a:pt x="56" y="8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7" y="1"/>
                    </a:lnTo>
                    <a:lnTo>
                      <a:pt x="55" y="0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8" name="Freeform 2852">
                <a:extLst>
                  <a:ext uri="{FF2B5EF4-FFF2-40B4-BE49-F238E27FC236}">
                    <a16:creationId xmlns:a16="http://schemas.microsoft.com/office/drawing/2014/main" id="{7D65FE76-A176-466A-A732-AAE1E14D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50"/>
                <a:ext cx="98" cy="251"/>
              </a:xfrm>
              <a:custGeom>
                <a:avLst/>
                <a:gdLst>
                  <a:gd name="T0" fmla="*/ 13 w 292"/>
                  <a:gd name="T1" fmla="*/ 24 h 754"/>
                  <a:gd name="T2" fmla="*/ 35 w 292"/>
                  <a:gd name="T3" fmla="*/ 63 h 754"/>
                  <a:gd name="T4" fmla="*/ 60 w 292"/>
                  <a:gd name="T5" fmla="*/ 105 h 754"/>
                  <a:gd name="T6" fmla="*/ 83 w 292"/>
                  <a:gd name="T7" fmla="*/ 150 h 754"/>
                  <a:gd name="T8" fmla="*/ 108 w 292"/>
                  <a:gd name="T9" fmla="*/ 197 h 754"/>
                  <a:gd name="T10" fmla="*/ 133 w 292"/>
                  <a:gd name="T11" fmla="*/ 245 h 754"/>
                  <a:gd name="T12" fmla="*/ 155 w 292"/>
                  <a:gd name="T13" fmla="*/ 294 h 754"/>
                  <a:gd name="T14" fmla="*/ 178 w 292"/>
                  <a:gd name="T15" fmla="*/ 346 h 754"/>
                  <a:gd name="T16" fmla="*/ 198 w 292"/>
                  <a:gd name="T17" fmla="*/ 396 h 754"/>
                  <a:gd name="T18" fmla="*/ 218 w 292"/>
                  <a:gd name="T19" fmla="*/ 448 h 754"/>
                  <a:gd name="T20" fmla="*/ 235 w 292"/>
                  <a:gd name="T21" fmla="*/ 498 h 754"/>
                  <a:gd name="T22" fmla="*/ 251 w 292"/>
                  <a:gd name="T23" fmla="*/ 548 h 754"/>
                  <a:gd name="T24" fmla="*/ 264 w 292"/>
                  <a:gd name="T25" fmla="*/ 597 h 754"/>
                  <a:gd name="T26" fmla="*/ 274 w 292"/>
                  <a:gd name="T27" fmla="*/ 645 h 754"/>
                  <a:gd name="T28" fmla="*/ 281 w 292"/>
                  <a:gd name="T29" fmla="*/ 691 h 754"/>
                  <a:gd name="T30" fmla="*/ 284 w 292"/>
                  <a:gd name="T31" fmla="*/ 734 h 754"/>
                  <a:gd name="T32" fmla="*/ 292 w 292"/>
                  <a:gd name="T33" fmla="*/ 754 h 754"/>
                  <a:gd name="T34" fmla="*/ 290 w 292"/>
                  <a:gd name="T35" fmla="*/ 713 h 754"/>
                  <a:gd name="T36" fmla="*/ 285 w 292"/>
                  <a:gd name="T37" fmla="*/ 667 h 754"/>
                  <a:gd name="T38" fmla="*/ 276 w 292"/>
                  <a:gd name="T39" fmla="*/ 619 h 754"/>
                  <a:gd name="T40" fmla="*/ 265 w 292"/>
                  <a:gd name="T41" fmla="*/ 571 h 754"/>
                  <a:gd name="T42" fmla="*/ 251 w 292"/>
                  <a:gd name="T43" fmla="*/ 522 h 754"/>
                  <a:gd name="T44" fmla="*/ 234 w 292"/>
                  <a:gd name="T45" fmla="*/ 470 h 754"/>
                  <a:gd name="T46" fmla="*/ 216 w 292"/>
                  <a:gd name="T47" fmla="*/ 420 h 754"/>
                  <a:gd name="T48" fmla="*/ 196 w 292"/>
                  <a:gd name="T49" fmla="*/ 368 h 754"/>
                  <a:gd name="T50" fmla="*/ 173 w 292"/>
                  <a:gd name="T51" fmla="*/ 318 h 754"/>
                  <a:gd name="T52" fmla="*/ 151 w 292"/>
                  <a:gd name="T53" fmla="*/ 267 h 754"/>
                  <a:gd name="T54" fmla="*/ 126 w 292"/>
                  <a:gd name="T55" fmla="*/ 218 h 754"/>
                  <a:gd name="T56" fmla="*/ 102 w 292"/>
                  <a:gd name="T57" fmla="*/ 170 h 754"/>
                  <a:gd name="T58" fmla="*/ 78 w 292"/>
                  <a:gd name="T59" fmla="*/ 125 h 754"/>
                  <a:gd name="T60" fmla="*/ 54 w 292"/>
                  <a:gd name="T61" fmla="*/ 80 h 754"/>
                  <a:gd name="T62" fmla="*/ 31 w 292"/>
                  <a:gd name="T63" fmla="*/ 40 h 754"/>
                  <a:gd name="T64" fmla="*/ 7 w 292"/>
                  <a:gd name="T65" fmla="*/ 1 h 754"/>
                  <a:gd name="T66" fmla="*/ 7 w 292"/>
                  <a:gd name="T67" fmla="*/ 1 h 754"/>
                  <a:gd name="T68" fmla="*/ 3 w 292"/>
                  <a:gd name="T69" fmla="*/ 0 h 754"/>
                  <a:gd name="T70" fmla="*/ 2 w 292"/>
                  <a:gd name="T71" fmla="*/ 5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2" h="754">
                    <a:moveTo>
                      <a:pt x="2" y="5"/>
                    </a:moveTo>
                    <a:lnTo>
                      <a:pt x="13" y="24"/>
                    </a:lnTo>
                    <a:lnTo>
                      <a:pt x="24" y="42"/>
                    </a:lnTo>
                    <a:lnTo>
                      <a:pt x="35" y="63"/>
                    </a:lnTo>
                    <a:lnTo>
                      <a:pt x="49" y="83"/>
                    </a:lnTo>
                    <a:lnTo>
                      <a:pt x="60" y="105"/>
                    </a:lnTo>
                    <a:lnTo>
                      <a:pt x="72" y="128"/>
                    </a:lnTo>
                    <a:lnTo>
                      <a:pt x="83" y="150"/>
                    </a:lnTo>
                    <a:lnTo>
                      <a:pt x="97" y="173"/>
                    </a:lnTo>
                    <a:lnTo>
                      <a:pt x="108" y="197"/>
                    </a:lnTo>
                    <a:lnTo>
                      <a:pt x="120" y="220"/>
                    </a:lnTo>
                    <a:lnTo>
                      <a:pt x="133" y="245"/>
                    </a:lnTo>
                    <a:lnTo>
                      <a:pt x="143" y="270"/>
                    </a:lnTo>
                    <a:lnTo>
                      <a:pt x="155" y="294"/>
                    </a:lnTo>
                    <a:lnTo>
                      <a:pt x="166" y="320"/>
                    </a:lnTo>
                    <a:lnTo>
                      <a:pt x="178" y="346"/>
                    </a:lnTo>
                    <a:lnTo>
                      <a:pt x="188" y="370"/>
                    </a:lnTo>
                    <a:lnTo>
                      <a:pt x="198" y="396"/>
                    </a:lnTo>
                    <a:lnTo>
                      <a:pt x="209" y="422"/>
                    </a:lnTo>
                    <a:lnTo>
                      <a:pt x="218" y="448"/>
                    </a:lnTo>
                    <a:lnTo>
                      <a:pt x="227" y="473"/>
                    </a:lnTo>
                    <a:lnTo>
                      <a:pt x="235" y="498"/>
                    </a:lnTo>
                    <a:lnTo>
                      <a:pt x="244" y="523"/>
                    </a:lnTo>
                    <a:lnTo>
                      <a:pt x="251" y="548"/>
                    </a:lnTo>
                    <a:lnTo>
                      <a:pt x="258" y="572"/>
                    </a:lnTo>
                    <a:lnTo>
                      <a:pt x="264" y="597"/>
                    </a:lnTo>
                    <a:lnTo>
                      <a:pt x="270" y="622"/>
                    </a:lnTo>
                    <a:lnTo>
                      <a:pt x="274" y="645"/>
                    </a:lnTo>
                    <a:lnTo>
                      <a:pt x="279" y="668"/>
                    </a:lnTo>
                    <a:lnTo>
                      <a:pt x="281" y="691"/>
                    </a:lnTo>
                    <a:lnTo>
                      <a:pt x="283" y="713"/>
                    </a:lnTo>
                    <a:lnTo>
                      <a:pt x="284" y="734"/>
                    </a:lnTo>
                    <a:lnTo>
                      <a:pt x="285" y="754"/>
                    </a:lnTo>
                    <a:lnTo>
                      <a:pt x="292" y="754"/>
                    </a:lnTo>
                    <a:lnTo>
                      <a:pt x="292" y="734"/>
                    </a:lnTo>
                    <a:lnTo>
                      <a:pt x="290" y="713"/>
                    </a:lnTo>
                    <a:lnTo>
                      <a:pt x="288" y="689"/>
                    </a:lnTo>
                    <a:lnTo>
                      <a:pt x="285" y="667"/>
                    </a:lnTo>
                    <a:lnTo>
                      <a:pt x="281" y="643"/>
                    </a:lnTo>
                    <a:lnTo>
                      <a:pt x="276" y="619"/>
                    </a:lnTo>
                    <a:lnTo>
                      <a:pt x="271" y="596"/>
                    </a:lnTo>
                    <a:lnTo>
                      <a:pt x="265" y="571"/>
                    </a:lnTo>
                    <a:lnTo>
                      <a:pt x="258" y="547"/>
                    </a:lnTo>
                    <a:lnTo>
                      <a:pt x="251" y="522"/>
                    </a:lnTo>
                    <a:lnTo>
                      <a:pt x="243" y="496"/>
                    </a:lnTo>
                    <a:lnTo>
                      <a:pt x="234" y="470"/>
                    </a:lnTo>
                    <a:lnTo>
                      <a:pt x="225" y="446"/>
                    </a:lnTo>
                    <a:lnTo>
                      <a:pt x="216" y="420"/>
                    </a:lnTo>
                    <a:lnTo>
                      <a:pt x="206" y="393"/>
                    </a:lnTo>
                    <a:lnTo>
                      <a:pt x="196" y="368"/>
                    </a:lnTo>
                    <a:lnTo>
                      <a:pt x="184" y="342"/>
                    </a:lnTo>
                    <a:lnTo>
                      <a:pt x="173" y="318"/>
                    </a:lnTo>
                    <a:lnTo>
                      <a:pt x="162" y="292"/>
                    </a:lnTo>
                    <a:lnTo>
                      <a:pt x="151" y="267"/>
                    </a:lnTo>
                    <a:lnTo>
                      <a:pt x="138" y="241"/>
                    </a:lnTo>
                    <a:lnTo>
                      <a:pt x="126" y="218"/>
                    </a:lnTo>
                    <a:lnTo>
                      <a:pt x="115" y="193"/>
                    </a:lnTo>
                    <a:lnTo>
                      <a:pt x="102" y="170"/>
                    </a:lnTo>
                    <a:lnTo>
                      <a:pt x="90" y="147"/>
                    </a:lnTo>
                    <a:lnTo>
                      <a:pt x="78" y="125"/>
                    </a:lnTo>
                    <a:lnTo>
                      <a:pt x="65" y="102"/>
                    </a:lnTo>
                    <a:lnTo>
                      <a:pt x="54" y="80"/>
                    </a:lnTo>
                    <a:lnTo>
                      <a:pt x="42" y="60"/>
                    </a:lnTo>
                    <a:lnTo>
                      <a:pt x="31" y="40"/>
                    </a:lnTo>
                    <a:lnTo>
                      <a:pt x="18" y="19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9" name="Freeform 2853">
                <a:extLst>
                  <a:ext uri="{FF2B5EF4-FFF2-40B4-BE49-F238E27FC236}">
                    <a16:creationId xmlns:a16="http://schemas.microsoft.com/office/drawing/2014/main" id="{42A08181-C526-4B11-A2BE-DBE7B752D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2512"/>
                <a:ext cx="87" cy="139"/>
              </a:xfrm>
              <a:custGeom>
                <a:avLst/>
                <a:gdLst>
                  <a:gd name="T0" fmla="*/ 7 w 261"/>
                  <a:gd name="T1" fmla="*/ 3 h 417"/>
                  <a:gd name="T2" fmla="*/ 0 w 261"/>
                  <a:gd name="T3" fmla="*/ 3 h 417"/>
                  <a:gd name="T4" fmla="*/ 14 w 261"/>
                  <a:gd name="T5" fmla="*/ 31 h 417"/>
                  <a:gd name="T6" fmla="*/ 31 w 261"/>
                  <a:gd name="T7" fmla="*/ 57 h 417"/>
                  <a:gd name="T8" fmla="*/ 47 w 261"/>
                  <a:gd name="T9" fmla="*/ 84 h 417"/>
                  <a:gd name="T10" fmla="*/ 64 w 261"/>
                  <a:gd name="T11" fmla="*/ 111 h 417"/>
                  <a:gd name="T12" fmla="*/ 81 w 261"/>
                  <a:gd name="T13" fmla="*/ 138 h 417"/>
                  <a:gd name="T14" fmla="*/ 99 w 261"/>
                  <a:gd name="T15" fmla="*/ 164 h 417"/>
                  <a:gd name="T16" fmla="*/ 114 w 261"/>
                  <a:gd name="T17" fmla="*/ 191 h 417"/>
                  <a:gd name="T18" fmla="*/ 132 w 261"/>
                  <a:gd name="T19" fmla="*/ 217 h 417"/>
                  <a:gd name="T20" fmla="*/ 149 w 261"/>
                  <a:gd name="T21" fmla="*/ 245 h 417"/>
                  <a:gd name="T22" fmla="*/ 166 w 261"/>
                  <a:gd name="T23" fmla="*/ 270 h 417"/>
                  <a:gd name="T24" fmla="*/ 182 w 261"/>
                  <a:gd name="T25" fmla="*/ 296 h 417"/>
                  <a:gd name="T26" fmla="*/ 198 w 261"/>
                  <a:gd name="T27" fmla="*/ 320 h 417"/>
                  <a:gd name="T28" fmla="*/ 213 w 261"/>
                  <a:gd name="T29" fmla="*/ 346 h 417"/>
                  <a:gd name="T30" fmla="*/ 228 w 261"/>
                  <a:gd name="T31" fmla="*/ 371 h 417"/>
                  <a:gd name="T32" fmla="*/ 242 w 261"/>
                  <a:gd name="T33" fmla="*/ 393 h 417"/>
                  <a:gd name="T34" fmla="*/ 256 w 261"/>
                  <a:gd name="T35" fmla="*/ 417 h 417"/>
                  <a:gd name="T36" fmla="*/ 261 w 261"/>
                  <a:gd name="T37" fmla="*/ 415 h 417"/>
                  <a:gd name="T38" fmla="*/ 248 w 261"/>
                  <a:gd name="T39" fmla="*/ 391 h 417"/>
                  <a:gd name="T40" fmla="*/ 234 w 261"/>
                  <a:gd name="T41" fmla="*/ 366 h 417"/>
                  <a:gd name="T42" fmla="*/ 219 w 261"/>
                  <a:gd name="T43" fmla="*/ 343 h 417"/>
                  <a:gd name="T44" fmla="*/ 204 w 261"/>
                  <a:gd name="T45" fmla="*/ 317 h 417"/>
                  <a:gd name="T46" fmla="*/ 187 w 261"/>
                  <a:gd name="T47" fmla="*/ 292 h 417"/>
                  <a:gd name="T48" fmla="*/ 171 w 261"/>
                  <a:gd name="T49" fmla="*/ 267 h 417"/>
                  <a:gd name="T50" fmla="*/ 156 w 261"/>
                  <a:gd name="T51" fmla="*/ 241 h 417"/>
                  <a:gd name="T52" fmla="*/ 138 w 261"/>
                  <a:gd name="T53" fmla="*/ 214 h 417"/>
                  <a:gd name="T54" fmla="*/ 120 w 261"/>
                  <a:gd name="T55" fmla="*/ 187 h 417"/>
                  <a:gd name="T56" fmla="*/ 104 w 261"/>
                  <a:gd name="T57" fmla="*/ 160 h 417"/>
                  <a:gd name="T58" fmla="*/ 87 w 261"/>
                  <a:gd name="T59" fmla="*/ 133 h 417"/>
                  <a:gd name="T60" fmla="*/ 69 w 261"/>
                  <a:gd name="T61" fmla="*/ 106 h 417"/>
                  <a:gd name="T62" fmla="*/ 53 w 261"/>
                  <a:gd name="T63" fmla="*/ 79 h 417"/>
                  <a:gd name="T64" fmla="*/ 37 w 261"/>
                  <a:gd name="T65" fmla="*/ 52 h 417"/>
                  <a:gd name="T66" fmla="*/ 21 w 261"/>
                  <a:gd name="T67" fmla="*/ 27 h 417"/>
                  <a:gd name="T68" fmla="*/ 5 w 261"/>
                  <a:gd name="T69" fmla="*/ 1 h 417"/>
                  <a:gd name="T70" fmla="*/ 0 w 261"/>
                  <a:gd name="T71" fmla="*/ 1 h 417"/>
                  <a:gd name="T72" fmla="*/ 5 w 261"/>
                  <a:gd name="T73" fmla="*/ 1 h 417"/>
                  <a:gd name="T74" fmla="*/ 4 w 261"/>
                  <a:gd name="T75" fmla="*/ 0 h 417"/>
                  <a:gd name="T76" fmla="*/ 2 w 261"/>
                  <a:gd name="T77" fmla="*/ 0 h 417"/>
                  <a:gd name="T78" fmla="*/ 0 w 261"/>
                  <a:gd name="T79" fmla="*/ 1 h 417"/>
                  <a:gd name="T80" fmla="*/ 0 w 261"/>
                  <a:gd name="T81" fmla="*/ 3 h 417"/>
                  <a:gd name="T82" fmla="*/ 7 w 261"/>
                  <a:gd name="T83" fmla="*/ 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1" h="417">
                    <a:moveTo>
                      <a:pt x="7" y="3"/>
                    </a:moveTo>
                    <a:lnTo>
                      <a:pt x="0" y="3"/>
                    </a:lnTo>
                    <a:lnTo>
                      <a:pt x="14" y="31"/>
                    </a:lnTo>
                    <a:lnTo>
                      <a:pt x="31" y="57"/>
                    </a:lnTo>
                    <a:lnTo>
                      <a:pt x="47" y="84"/>
                    </a:lnTo>
                    <a:lnTo>
                      <a:pt x="64" y="111"/>
                    </a:lnTo>
                    <a:lnTo>
                      <a:pt x="81" y="138"/>
                    </a:lnTo>
                    <a:lnTo>
                      <a:pt x="99" y="164"/>
                    </a:lnTo>
                    <a:lnTo>
                      <a:pt x="114" y="191"/>
                    </a:lnTo>
                    <a:lnTo>
                      <a:pt x="132" y="217"/>
                    </a:lnTo>
                    <a:lnTo>
                      <a:pt x="149" y="245"/>
                    </a:lnTo>
                    <a:lnTo>
                      <a:pt x="166" y="270"/>
                    </a:lnTo>
                    <a:lnTo>
                      <a:pt x="182" y="296"/>
                    </a:lnTo>
                    <a:lnTo>
                      <a:pt x="198" y="320"/>
                    </a:lnTo>
                    <a:lnTo>
                      <a:pt x="213" y="346"/>
                    </a:lnTo>
                    <a:lnTo>
                      <a:pt x="228" y="371"/>
                    </a:lnTo>
                    <a:lnTo>
                      <a:pt x="242" y="393"/>
                    </a:lnTo>
                    <a:lnTo>
                      <a:pt x="256" y="417"/>
                    </a:lnTo>
                    <a:lnTo>
                      <a:pt x="261" y="415"/>
                    </a:lnTo>
                    <a:lnTo>
                      <a:pt x="248" y="391"/>
                    </a:lnTo>
                    <a:lnTo>
                      <a:pt x="234" y="366"/>
                    </a:lnTo>
                    <a:lnTo>
                      <a:pt x="219" y="343"/>
                    </a:lnTo>
                    <a:lnTo>
                      <a:pt x="204" y="317"/>
                    </a:lnTo>
                    <a:lnTo>
                      <a:pt x="187" y="292"/>
                    </a:lnTo>
                    <a:lnTo>
                      <a:pt x="171" y="267"/>
                    </a:lnTo>
                    <a:lnTo>
                      <a:pt x="156" y="241"/>
                    </a:lnTo>
                    <a:lnTo>
                      <a:pt x="138" y="214"/>
                    </a:lnTo>
                    <a:lnTo>
                      <a:pt x="120" y="187"/>
                    </a:lnTo>
                    <a:lnTo>
                      <a:pt x="104" y="160"/>
                    </a:lnTo>
                    <a:lnTo>
                      <a:pt x="87" y="133"/>
                    </a:lnTo>
                    <a:lnTo>
                      <a:pt x="69" y="106"/>
                    </a:lnTo>
                    <a:lnTo>
                      <a:pt x="53" y="79"/>
                    </a:lnTo>
                    <a:lnTo>
                      <a:pt x="37" y="52"/>
                    </a:lnTo>
                    <a:lnTo>
                      <a:pt x="21" y="27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0" name="Freeform 2854">
                <a:extLst>
                  <a:ext uri="{FF2B5EF4-FFF2-40B4-BE49-F238E27FC236}">
                    <a16:creationId xmlns:a16="http://schemas.microsoft.com/office/drawing/2014/main" id="{1D017DD2-D673-45F6-B615-12C18CF97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3" y="2513"/>
                <a:ext cx="170" cy="391"/>
              </a:xfrm>
              <a:custGeom>
                <a:avLst/>
                <a:gdLst>
                  <a:gd name="T0" fmla="*/ 510 w 510"/>
                  <a:gd name="T1" fmla="*/ 1171 h 1175"/>
                  <a:gd name="T2" fmla="*/ 479 w 510"/>
                  <a:gd name="T3" fmla="*/ 1073 h 1175"/>
                  <a:gd name="T4" fmla="*/ 441 w 510"/>
                  <a:gd name="T5" fmla="*/ 984 h 1175"/>
                  <a:gd name="T6" fmla="*/ 398 w 510"/>
                  <a:gd name="T7" fmla="*/ 905 h 1175"/>
                  <a:gd name="T8" fmla="*/ 354 w 510"/>
                  <a:gd name="T9" fmla="*/ 830 h 1175"/>
                  <a:gd name="T10" fmla="*/ 306 w 510"/>
                  <a:gd name="T11" fmla="*/ 761 h 1175"/>
                  <a:gd name="T12" fmla="*/ 259 w 510"/>
                  <a:gd name="T13" fmla="*/ 697 h 1175"/>
                  <a:gd name="T14" fmla="*/ 212 w 510"/>
                  <a:gd name="T15" fmla="*/ 637 h 1175"/>
                  <a:gd name="T16" fmla="*/ 167 w 510"/>
                  <a:gd name="T17" fmla="*/ 576 h 1175"/>
                  <a:gd name="T18" fmla="*/ 126 w 510"/>
                  <a:gd name="T19" fmla="*/ 517 h 1175"/>
                  <a:gd name="T20" fmla="*/ 87 w 510"/>
                  <a:gd name="T21" fmla="*/ 457 h 1175"/>
                  <a:gd name="T22" fmla="*/ 56 w 510"/>
                  <a:gd name="T23" fmla="*/ 393 h 1175"/>
                  <a:gd name="T24" fmla="*/ 31 w 510"/>
                  <a:gd name="T25" fmla="*/ 328 h 1175"/>
                  <a:gd name="T26" fmla="*/ 15 w 510"/>
                  <a:gd name="T27" fmla="*/ 257 h 1175"/>
                  <a:gd name="T28" fmla="*/ 7 w 510"/>
                  <a:gd name="T29" fmla="*/ 179 h 1175"/>
                  <a:gd name="T30" fmla="*/ 10 w 510"/>
                  <a:gd name="T31" fmla="*/ 95 h 1175"/>
                  <a:gd name="T32" fmla="*/ 25 w 510"/>
                  <a:gd name="T33" fmla="*/ 2 h 1175"/>
                  <a:gd name="T34" fmla="*/ 8 w 510"/>
                  <a:gd name="T35" fmla="*/ 48 h 1175"/>
                  <a:gd name="T36" fmla="*/ 0 w 510"/>
                  <a:gd name="T37" fmla="*/ 139 h 1175"/>
                  <a:gd name="T38" fmla="*/ 2 w 510"/>
                  <a:gd name="T39" fmla="*/ 218 h 1175"/>
                  <a:gd name="T40" fmla="*/ 15 w 510"/>
                  <a:gd name="T41" fmla="*/ 295 h 1175"/>
                  <a:gd name="T42" fmla="*/ 36 w 510"/>
                  <a:gd name="T43" fmla="*/ 364 h 1175"/>
                  <a:gd name="T44" fmla="*/ 65 w 510"/>
                  <a:gd name="T45" fmla="*/ 429 h 1175"/>
                  <a:gd name="T46" fmla="*/ 100 w 510"/>
                  <a:gd name="T47" fmla="*/ 491 h 1175"/>
                  <a:gd name="T48" fmla="*/ 139 w 510"/>
                  <a:gd name="T49" fmla="*/ 550 h 1175"/>
                  <a:gd name="T50" fmla="*/ 183 w 510"/>
                  <a:gd name="T51" fmla="*/ 611 h 1175"/>
                  <a:gd name="T52" fmla="*/ 230 w 510"/>
                  <a:gd name="T53" fmla="*/ 670 h 1175"/>
                  <a:gd name="T54" fmla="*/ 278 w 510"/>
                  <a:gd name="T55" fmla="*/ 734 h 1175"/>
                  <a:gd name="T56" fmla="*/ 325 w 510"/>
                  <a:gd name="T57" fmla="*/ 801 h 1175"/>
                  <a:gd name="T58" fmla="*/ 371 w 510"/>
                  <a:gd name="T59" fmla="*/ 870 h 1175"/>
                  <a:gd name="T60" fmla="*/ 414 w 510"/>
                  <a:gd name="T61" fmla="*/ 946 h 1175"/>
                  <a:gd name="T62" fmla="*/ 453 w 510"/>
                  <a:gd name="T63" fmla="*/ 1032 h 1175"/>
                  <a:gd name="T64" fmla="*/ 488 w 510"/>
                  <a:gd name="T65" fmla="*/ 1124 h 1175"/>
                  <a:gd name="T66" fmla="*/ 507 w 510"/>
                  <a:gd name="T67" fmla="*/ 1175 h 1175"/>
                  <a:gd name="T68" fmla="*/ 505 w 510"/>
                  <a:gd name="T69" fmla="*/ 1175 h 1175"/>
                  <a:gd name="T70" fmla="*/ 509 w 510"/>
                  <a:gd name="T71" fmla="*/ 1174 h 1175"/>
                  <a:gd name="T72" fmla="*/ 506 w 510"/>
                  <a:gd name="T73" fmla="*/ 1168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0" h="1175">
                    <a:moveTo>
                      <a:pt x="506" y="1168"/>
                    </a:moveTo>
                    <a:lnTo>
                      <a:pt x="510" y="1171"/>
                    </a:lnTo>
                    <a:lnTo>
                      <a:pt x="494" y="1120"/>
                    </a:lnTo>
                    <a:lnTo>
                      <a:pt x="479" y="1073"/>
                    </a:lnTo>
                    <a:lnTo>
                      <a:pt x="460" y="1028"/>
                    </a:lnTo>
                    <a:lnTo>
                      <a:pt x="441" y="984"/>
                    </a:lnTo>
                    <a:lnTo>
                      <a:pt x="420" y="944"/>
                    </a:lnTo>
                    <a:lnTo>
                      <a:pt x="398" y="905"/>
                    </a:lnTo>
                    <a:lnTo>
                      <a:pt x="377" y="866"/>
                    </a:lnTo>
                    <a:lnTo>
                      <a:pt x="354" y="830"/>
                    </a:lnTo>
                    <a:lnTo>
                      <a:pt x="331" y="796"/>
                    </a:lnTo>
                    <a:lnTo>
                      <a:pt x="306" y="761"/>
                    </a:lnTo>
                    <a:lnTo>
                      <a:pt x="283" y="730"/>
                    </a:lnTo>
                    <a:lnTo>
                      <a:pt x="259" y="697"/>
                    </a:lnTo>
                    <a:lnTo>
                      <a:pt x="235" y="666"/>
                    </a:lnTo>
                    <a:lnTo>
                      <a:pt x="212" y="637"/>
                    </a:lnTo>
                    <a:lnTo>
                      <a:pt x="189" y="607"/>
                    </a:lnTo>
                    <a:lnTo>
                      <a:pt x="167" y="576"/>
                    </a:lnTo>
                    <a:lnTo>
                      <a:pt x="146" y="546"/>
                    </a:lnTo>
                    <a:lnTo>
                      <a:pt x="126" y="517"/>
                    </a:lnTo>
                    <a:lnTo>
                      <a:pt x="105" y="488"/>
                    </a:lnTo>
                    <a:lnTo>
                      <a:pt x="87" y="457"/>
                    </a:lnTo>
                    <a:lnTo>
                      <a:pt x="71" y="426"/>
                    </a:lnTo>
                    <a:lnTo>
                      <a:pt x="56" y="393"/>
                    </a:lnTo>
                    <a:lnTo>
                      <a:pt x="43" y="362"/>
                    </a:lnTo>
                    <a:lnTo>
                      <a:pt x="31" y="328"/>
                    </a:lnTo>
                    <a:lnTo>
                      <a:pt x="21" y="294"/>
                    </a:lnTo>
                    <a:lnTo>
                      <a:pt x="15" y="257"/>
                    </a:lnTo>
                    <a:lnTo>
                      <a:pt x="9" y="218"/>
                    </a:lnTo>
                    <a:lnTo>
                      <a:pt x="7" y="179"/>
                    </a:lnTo>
                    <a:lnTo>
                      <a:pt x="7" y="139"/>
                    </a:lnTo>
                    <a:lnTo>
                      <a:pt x="10" y="95"/>
                    </a:lnTo>
                    <a:lnTo>
                      <a:pt x="16" y="50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8" y="48"/>
                    </a:lnTo>
                    <a:lnTo>
                      <a:pt x="3" y="95"/>
                    </a:lnTo>
                    <a:lnTo>
                      <a:pt x="0" y="139"/>
                    </a:lnTo>
                    <a:lnTo>
                      <a:pt x="0" y="179"/>
                    </a:lnTo>
                    <a:lnTo>
                      <a:pt x="2" y="218"/>
                    </a:lnTo>
                    <a:lnTo>
                      <a:pt x="7" y="259"/>
                    </a:lnTo>
                    <a:lnTo>
                      <a:pt x="15" y="295"/>
                    </a:lnTo>
                    <a:lnTo>
                      <a:pt x="25" y="329"/>
                    </a:lnTo>
                    <a:lnTo>
                      <a:pt x="36" y="364"/>
                    </a:lnTo>
                    <a:lnTo>
                      <a:pt x="49" y="397"/>
                    </a:lnTo>
                    <a:lnTo>
                      <a:pt x="65" y="429"/>
                    </a:lnTo>
                    <a:lnTo>
                      <a:pt x="82" y="461"/>
                    </a:lnTo>
                    <a:lnTo>
                      <a:pt x="100" y="491"/>
                    </a:lnTo>
                    <a:lnTo>
                      <a:pt x="120" y="521"/>
                    </a:lnTo>
                    <a:lnTo>
                      <a:pt x="139" y="550"/>
                    </a:lnTo>
                    <a:lnTo>
                      <a:pt x="161" y="581"/>
                    </a:lnTo>
                    <a:lnTo>
                      <a:pt x="183" y="611"/>
                    </a:lnTo>
                    <a:lnTo>
                      <a:pt x="206" y="640"/>
                    </a:lnTo>
                    <a:lnTo>
                      <a:pt x="230" y="670"/>
                    </a:lnTo>
                    <a:lnTo>
                      <a:pt x="253" y="702"/>
                    </a:lnTo>
                    <a:lnTo>
                      <a:pt x="278" y="734"/>
                    </a:lnTo>
                    <a:lnTo>
                      <a:pt x="302" y="766"/>
                    </a:lnTo>
                    <a:lnTo>
                      <a:pt x="325" y="801"/>
                    </a:lnTo>
                    <a:lnTo>
                      <a:pt x="348" y="834"/>
                    </a:lnTo>
                    <a:lnTo>
                      <a:pt x="371" y="870"/>
                    </a:lnTo>
                    <a:lnTo>
                      <a:pt x="392" y="908"/>
                    </a:lnTo>
                    <a:lnTo>
                      <a:pt x="414" y="946"/>
                    </a:lnTo>
                    <a:lnTo>
                      <a:pt x="434" y="988"/>
                    </a:lnTo>
                    <a:lnTo>
                      <a:pt x="453" y="1032"/>
                    </a:lnTo>
                    <a:lnTo>
                      <a:pt x="471" y="1076"/>
                    </a:lnTo>
                    <a:lnTo>
                      <a:pt x="488" y="1124"/>
                    </a:lnTo>
                    <a:lnTo>
                      <a:pt x="503" y="1173"/>
                    </a:lnTo>
                    <a:lnTo>
                      <a:pt x="507" y="1175"/>
                    </a:lnTo>
                    <a:lnTo>
                      <a:pt x="503" y="1173"/>
                    </a:lnTo>
                    <a:lnTo>
                      <a:pt x="505" y="1175"/>
                    </a:lnTo>
                    <a:lnTo>
                      <a:pt x="507" y="1175"/>
                    </a:lnTo>
                    <a:lnTo>
                      <a:pt x="509" y="1174"/>
                    </a:lnTo>
                    <a:lnTo>
                      <a:pt x="510" y="1171"/>
                    </a:lnTo>
                    <a:lnTo>
                      <a:pt x="506" y="1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1" name="Freeform 2855">
                <a:extLst>
                  <a:ext uri="{FF2B5EF4-FFF2-40B4-BE49-F238E27FC236}">
                    <a16:creationId xmlns:a16="http://schemas.microsoft.com/office/drawing/2014/main" id="{93D06F80-CFA7-4908-A1D0-0416CDD3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2916"/>
                <a:ext cx="88" cy="78"/>
              </a:xfrm>
              <a:custGeom>
                <a:avLst/>
                <a:gdLst>
                  <a:gd name="T0" fmla="*/ 196 w 265"/>
                  <a:gd name="T1" fmla="*/ 231 h 233"/>
                  <a:gd name="T2" fmla="*/ 175 w 265"/>
                  <a:gd name="T3" fmla="*/ 233 h 233"/>
                  <a:gd name="T4" fmla="*/ 159 w 265"/>
                  <a:gd name="T5" fmla="*/ 233 h 233"/>
                  <a:gd name="T6" fmla="*/ 139 w 265"/>
                  <a:gd name="T7" fmla="*/ 230 h 233"/>
                  <a:gd name="T8" fmla="*/ 122 w 265"/>
                  <a:gd name="T9" fmla="*/ 224 h 233"/>
                  <a:gd name="T10" fmla="*/ 105 w 265"/>
                  <a:gd name="T11" fmla="*/ 218 h 233"/>
                  <a:gd name="T12" fmla="*/ 88 w 265"/>
                  <a:gd name="T13" fmla="*/ 210 h 233"/>
                  <a:gd name="T14" fmla="*/ 72 w 265"/>
                  <a:gd name="T15" fmla="*/ 198 h 233"/>
                  <a:gd name="T16" fmla="*/ 59 w 265"/>
                  <a:gd name="T17" fmla="*/ 187 h 233"/>
                  <a:gd name="T18" fmla="*/ 46 w 265"/>
                  <a:gd name="T19" fmla="*/ 174 h 233"/>
                  <a:gd name="T20" fmla="*/ 34 w 265"/>
                  <a:gd name="T21" fmla="*/ 160 h 233"/>
                  <a:gd name="T22" fmla="*/ 23 w 265"/>
                  <a:gd name="T23" fmla="*/ 145 h 233"/>
                  <a:gd name="T24" fmla="*/ 15 w 265"/>
                  <a:gd name="T25" fmla="*/ 130 h 233"/>
                  <a:gd name="T26" fmla="*/ 8 w 265"/>
                  <a:gd name="T27" fmla="*/ 115 h 233"/>
                  <a:gd name="T28" fmla="*/ 4 w 265"/>
                  <a:gd name="T29" fmla="*/ 99 h 233"/>
                  <a:gd name="T30" fmla="*/ 0 w 265"/>
                  <a:gd name="T31" fmla="*/ 84 h 233"/>
                  <a:gd name="T32" fmla="*/ 0 w 265"/>
                  <a:gd name="T33" fmla="*/ 69 h 233"/>
                  <a:gd name="T34" fmla="*/ 2 w 265"/>
                  <a:gd name="T35" fmla="*/ 55 h 233"/>
                  <a:gd name="T36" fmla="*/ 4 w 265"/>
                  <a:gd name="T37" fmla="*/ 44 h 233"/>
                  <a:gd name="T38" fmla="*/ 8 w 265"/>
                  <a:gd name="T39" fmla="*/ 32 h 233"/>
                  <a:gd name="T40" fmla="*/ 15 w 265"/>
                  <a:gd name="T41" fmla="*/ 22 h 233"/>
                  <a:gd name="T42" fmla="*/ 23 w 265"/>
                  <a:gd name="T43" fmla="*/ 14 h 233"/>
                  <a:gd name="T44" fmla="*/ 35 w 265"/>
                  <a:gd name="T45" fmla="*/ 8 h 233"/>
                  <a:gd name="T46" fmla="*/ 47 w 265"/>
                  <a:gd name="T47" fmla="*/ 2 h 233"/>
                  <a:gd name="T48" fmla="*/ 63 w 265"/>
                  <a:gd name="T49" fmla="*/ 0 h 233"/>
                  <a:gd name="T50" fmla="*/ 74 w 265"/>
                  <a:gd name="T51" fmla="*/ 1 h 233"/>
                  <a:gd name="T52" fmla="*/ 88 w 265"/>
                  <a:gd name="T53" fmla="*/ 3 h 233"/>
                  <a:gd name="T54" fmla="*/ 101 w 265"/>
                  <a:gd name="T55" fmla="*/ 8 h 233"/>
                  <a:gd name="T56" fmla="*/ 115 w 265"/>
                  <a:gd name="T57" fmla="*/ 12 h 233"/>
                  <a:gd name="T58" fmla="*/ 128 w 265"/>
                  <a:gd name="T59" fmla="*/ 19 h 233"/>
                  <a:gd name="T60" fmla="*/ 143 w 265"/>
                  <a:gd name="T61" fmla="*/ 27 h 233"/>
                  <a:gd name="T62" fmla="*/ 157 w 265"/>
                  <a:gd name="T63" fmla="*/ 36 h 233"/>
                  <a:gd name="T64" fmla="*/ 172 w 265"/>
                  <a:gd name="T65" fmla="*/ 45 h 233"/>
                  <a:gd name="T66" fmla="*/ 185 w 265"/>
                  <a:gd name="T67" fmla="*/ 55 h 233"/>
                  <a:gd name="T68" fmla="*/ 199 w 265"/>
                  <a:gd name="T69" fmla="*/ 66 h 233"/>
                  <a:gd name="T70" fmla="*/ 212 w 265"/>
                  <a:gd name="T71" fmla="*/ 77 h 233"/>
                  <a:gd name="T72" fmla="*/ 224 w 265"/>
                  <a:gd name="T73" fmla="*/ 91 h 233"/>
                  <a:gd name="T74" fmla="*/ 237 w 265"/>
                  <a:gd name="T75" fmla="*/ 103 h 233"/>
                  <a:gd name="T76" fmla="*/ 247 w 265"/>
                  <a:gd name="T77" fmla="*/ 115 h 233"/>
                  <a:gd name="T78" fmla="*/ 257 w 265"/>
                  <a:gd name="T79" fmla="*/ 129 h 233"/>
                  <a:gd name="T80" fmla="*/ 265 w 265"/>
                  <a:gd name="T81" fmla="*/ 142 h 233"/>
                  <a:gd name="T82" fmla="*/ 248 w 265"/>
                  <a:gd name="T83" fmla="*/ 152 h 233"/>
                  <a:gd name="T84" fmla="*/ 234 w 265"/>
                  <a:gd name="T85" fmla="*/ 163 h 233"/>
                  <a:gd name="T86" fmla="*/ 221 w 265"/>
                  <a:gd name="T87" fmla="*/ 173 h 233"/>
                  <a:gd name="T88" fmla="*/ 210 w 265"/>
                  <a:gd name="T89" fmla="*/ 183 h 233"/>
                  <a:gd name="T90" fmla="*/ 202 w 265"/>
                  <a:gd name="T91" fmla="*/ 193 h 233"/>
                  <a:gd name="T92" fmla="*/ 197 w 265"/>
                  <a:gd name="T93" fmla="*/ 205 h 233"/>
                  <a:gd name="T94" fmla="*/ 194 w 265"/>
                  <a:gd name="T95" fmla="*/ 218 h 233"/>
                  <a:gd name="T96" fmla="*/ 196 w 265"/>
                  <a:gd name="T97" fmla="*/ 23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5" h="233">
                    <a:moveTo>
                      <a:pt x="196" y="231"/>
                    </a:moveTo>
                    <a:lnTo>
                      <a:pt x="175" y="233"/>
                    </a:lnTo>
                    <a:lnTo>
                      <a:pt x="159" y="233"/>
                    </a:lnTo>
                    <a:lnTo>
                      <a:pt x="139" y="230"/>
                    </a:lnTo>
                    <a:lnTo>
                      <a:pt x="122" y="224"/>
                    </a:lnTo>
                    <a:lnTo>
                      <a:pt x="105" y="218"/>
                    </a:lnTo>
                    <a:lnTo>
                      <a:pt x="88" y="210"/>
                    </a:lnTo>
                    <a:lnTo>
                      <a:pt x="72" y="198"/>
                    </a:lnTo>
                    <a:lnTo>
                      <a:pt x="59" y="187"/>
                    </a:lnTo>
                    <a:lnTo>
                      <a:pt x="46" y="174"/>
                    </a:lnTo>
                    <a:lnTo>
                      <a:pt x="34" y="160"/>
                    </a:lnTo>
                    <a:lnTo>
                      <a:pt x="23" y="145"/>
                    </a:lnTo>
                    <a:lnTo>
                      <a:pt x="15" y="130"/>
                    </a:lnTo>
                    <a:lnTo>
                      <a:pt x="8" y="115"/>
                    </a:lnTo>
                    <a:lnTo>
                      <a:pt x="4" y="99"/>
                    </a:lnTo>
                    <a:lnTo>
                      <a:pt x="0" y="84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4" y="44"/>
                    </a:lnTo>
                    <a:lnTo>
                      <a:pt x="8" y="32"/>
                    </a:lnTo>
                    <a:lnTo>
                      <a:pt x="15" y="22"/>
                    </a:lnTo>
                    <a:lnTo>
                      <a:pt x="23" y="14"/>
                    </a:lnTo>
                    <a:lnTo>
                      <a:pt x="35" y="8"/>
                    </a:lnTo>
                    <a:lnTo>
                      <a:pt x="47" y="2"/>
                    </a:lnTo>
                    <a:lnTo>
                      <a:pt x="63" y="0"/>
                    </a:lnTo>
                    <a:lnTo>
                      <a:pt x="74" y="1"/>
                    </a:lnTo>
                    <a:lnTo>
                      <a:pt x="88" y="3"/>
                    </a:lnTo>
                    <a:lnTo>
                      <a:pt x="101" y="8"/>
                    </a:lnTo>
                    <a:lnTo>
                      <a:pt x="115" y="12"/>
                    </a:lnTo>
                    <a:lnTo>
                      <a:pt x="128" y="19"/>
                    </a:lnTo>
                    <a:lnTo>
                      <a:pt x="143" y="27"/>
                    </a:lnTo>
                    <a:lnTo>
                      <a:pt x="157" y="36"/>
                    </a:lnTo>
                    <a:lnTo>
                      <a:pt x="172" y="45"/>
                    </a:lnTo>
                    <a:lnTo>
                      <a:pt x="185" y="55"/>
                    </a:lnTo>
                    <a:lnTo>
                      <a:pt x="199" y="66"/>
                    </a:lnTo>
                    <a:lnTo>
                      <a:pt x="212" y="77"/>
                    </a:lnTo>
                    <a:lnTo>
                      <a:pt x="224" y="91"/>
                    </a:lnTo>
                    <a:lnTo>
                      <a:pt x="237" y="103"/>
                    </a:lnTo>
                    <a:lnTo>
                      <a:pt x="247" y="115"/>
                    </a:lnTo>
                    <a:lnTo>
                      <a:pt x="257" y="129"/>
                    </a:lnTo>
                    <a:lnTo>
                      <a:pt x="265" y="142"/>
                    </a:lnTo>
                    <a:lnTo>
                      <a:pt x="248" y="152"/>
                    </a:lnTo>
                    <a:lnTo>
                      <a:pt x="234" y="163"/>
                    </a:lnTo>
                    <a:lnTo>
                      <a:pt x="221" y="173"/>
                    </a:lnTo>
                    <a:lnTo>
                      <a:pt x="210" y="183"/>
                    </a:lnTo>
                    <a:lnTo>
                      <a:pt x="202" y="193"/>
                    </a:lnTo>
                    <a:lnTo>
                      <a:pt x="197" y="205"/>
                    </a:lnTo>
                    <a:lnTo>
                      <a:pt x="194" y="218"/>
                    </a:lnTo>
                    <a:lnTo>
                      <a:pt x="196" y="23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2" name="Freeform 2856">
                <a:extLst>
                  <a:ext uri="{FF2B5EF4-FFF2-40B4-BE49-F238E27FC236}">
                    <a16:creationId xmlns:a16="http://schemas.microsoft.com/office/drawing/2014/main" id="{40B5F3A5-D484-48A0-B4AA-8916ACAC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938"/>
                <a:ext cx="67" cy="57"/>
              </a:xfrm>
              <a:custGeom>
                <a:avLst/>
                <a:gdLst>
                  <a:gd name="T0" fmla="*/ 0 w 200"/>
                  <a:gd name="T1" fmla="*/ 3 h 172"/>
                  <a:gd name="T2" fmla="*/ 0 w 200"/>
                  <a:gd name="T3" fmla="*/ 18 h 172"/>
                  <a:gd name="T4" fmla="*/ 3 w 200"/>
                  <a:gd name="T5" fmla="*/ 34 h 172"/>
                  <a:gd name="T6" fmla="*/ 8 w 200"/>
                  <a:gd name="T7" fmla="*/ 50 h 172"/>
                  <a:gd name="T8" fmla="*/ 16 w 200"/>
                  <a:gd name="T9" fmla="*/ 66 h 172"/>
                  <a:gd name="T10" fmla="*/ 24 w 200"/>
                  <a:gd name="T11" fmla="*/ 82 h 172"/>
                  <a:gd name="T12" fmla="*/ 35 w 200"/>
                  <a:gd name="T13" fmla="*/ 96 h 172"/>
                  <a:gd name="T14" fmla="*/ 46 w 200"/>
                  <a:gd name="T15" fmla="*/ 110 h 172"/>
                  <a:gd name="T16" fmla="*/ 59 w 200"/>
                  <a:gd name="T17" fmla="*/ 124 h 172"/>
                  <a:gd name="T18" fmla="*/ 74 w 200"/>
                  <a:gd name="T19" fmla="*/ 136 h 172"/>
                  <a:gd name="T20" fmla="*/ 90 w 200"/>
                  <a:gd name="T21" fmla="*/ 147 h 172"/>
                  <a:gd name="T22" fmla="*/ 107 w 200"/>
                  <a:gd name="T23" fmla="*/ 156 h 172"/>
                  <a:gd name="T24" fmla="*/ 125 w 200"/>
                  <a:gd name="T25" fmla="*/ 163 h 172"/>
                  <a:gd name="T26" fmla="*/ 142 w 200"/>
                  <a:gd name="T27" fmla="*/ 168 h 172"/>
                  <a:gd name="T28" fmla="*/ 162 w 200"/>
                  <a:gd name="T29" fmla="*/ 170 h 172"/>
                  <a:gd name="T30" fmla="*/ 179 w 200"/>
                  <a:gd name="T31" fmla="*/ 172 h 172"/>
                  <a:gd name="T32" fmla="*/ 200 w 200"/>
                  <a:gd name="T33" fmla="*/ 169 h 172"/>
                  <a:gd name="T34" fmla="*/ 197 w 200"/>
                  <a:gd name="T35" fmla="*/ 161 h 172"/>
                  <a:gd name="T36" fmla="*/ 179 w 200"/>
                  <a:gd name="T37" fmla="*/ 164 h 172"/>
                  <a:gd name="T38" fmla="*/ 162 w 200"/>
                  <a:gd name="T39" fmla="*/ 164 h 172"/>
                  <a:gd name="T40" fmla="*/ 144 w 200"/>
                  <a:gd name="T41" fmla="*/ 160 h 172"/>
                  <a:gd name="T42" fmla="*/ 127 w 200"/>
                  <a:gd name="T43" fmla="*/ 156 h 172"/>
                  <a:gd name="T44" fmla="*/ 110 w 200"/>
                  <a:gd name="T45" fmla="*/ 149 h 172"/>
                  <a:gd name="T46" fmla="*/ 94 w 200"/>
                  <a:gd name="T47" fmla="*/ 141 h 172"/>
                  <a:gd name="T48" fmla="*/ 79 w 200"/>
                  <a:gd name="T49" fmla="*/ 130 h 172"/>
                  <a:gd name="T50" fmla="*/ 64 w 200"/>
                  <a:gd name="T51" fmla="*/ 119 h 172"/>
                  <a:gd name="T52" fmla="*/ 52 w 200"/>
                  <a:gd name="T53" fmla="*/ 105 h 172"/>
                  <a:gd name="T54" fmla="*/ 40 w 200"/>
                  <a:gd name="T55" fmla="*/ 93 h 172"/>
                  <a:gd name="T56" fmla="*/ 29 w 200"/>
                  <a:gd name="T57" fmla="*/ 77 h 172"/>
                  <a:gd name="T58" fmla="*/ 22 w 200"/>
                  <a:gd name="T59" fmla="*/ 63 h 172"/>
                  <a:gd name="T60" fmla="*/ 16 w 200"/>
                  <a:gd name="T61" fmla="*/ 48 h 172"/>
                  <a:gd name="T62" fmla="*/ 11 w 200"/>
                  <a:gd name="T63" fmla="*/ 32 h 172"/>
                  <a:gd name="T64" fmla="*/ 8 w 200"/>
                  <a:gd name="T65" fmla="*/ 18 h 172"/>
                  <a:gd name="T66" fmla="*/ 8 w 200"/>
                  <a:gd name="T67" fmla="*/ 3 h 172"/>
                  <a:gd name="T68" fmla="*/ 7 w 200"/>
                  <a:gd name="T69" fmla="*/ 1 h 172"/>
                  <a:gd name="T70" fmla="*/ 5 w 200"/>
                  <a:gd name="T71" fmla="*/ 0 h 172"/>
                  <a:gd name="T72" fmla="*/ 2 w 200"/>
                  <a:gd name="T73" fmla="*/ 1 h 172"/>
                  <a:gd name="T74" fmla="*/ 0 w 200"/>
                  <a:gd name="T7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0" h="172">
                    <a:moveTo>
                      <a:pt x="0" y="3"/>
                    </a:moveTo>
                    <a:lnTo>
                      <a:pt x="0" y="18"/>
                    </a:lnTo>
                    <a:lnTo>
                      <a:pt x="3" y="34"/>
                    </a:lnTo>
                    <a:lnTo>
                      <a:pt x="8" y="50"/>
                    </a:lnTo>
                    <a:lnTo>
                      <a:pt x="16" y="66"/>
                    </a:lnTo>
                    <a:lnTo>
                      <a:pt x="24" y="82"/>
                    </a:lnTo>
                    <a:lnTo>
                      <a:pt x="35" y="96"/>
                    </a:lnTo>
                    <a:lnTo>
                      <a:pt x="46" y="110"/>
                    </a:lnTo>
                    <a:lnTo>
                      <a:pt x="59" y="124"/>
                    </a:lnTo>
                    <a:lnTo>
                      <a:pt x="74" y="136"/>
                    </a:lnTo>
                    <a:lnTo>
                      <a:pt x="90" y="147"/>
                    </a:lnTo>
                    <a:lnTo>
                      <a:pt x="107" y="156"/>
                    </a:lnTo>
                    <a:lnTo>
                      <a:pt x="125" y="163"/>
                    </a:lnTo>
                    <a:lnTo>
                      <a:pt x="142" y="168"/>
                    </a:lnTo>
                    <a:lnTo>
                      <a:pt x="162" y="170"/>
                    </a:lnTo>
                    <a:lnTo>
                      <a:pt x="179" y="172"/>
                    </a:lnTo>
                    <a:lnTo>
                      <a:pt x="200" y="169"/>
                    </a:lnTo>
                    <a:lnTo>
                      <a:pt x="197" y="161"/>
                    </a:lnTo>
                    <a:lnTo>
                      <a:pt x="179" y="164"/>
                    </a:lnTo>
                    <a:lnTo>
                      <a:pt x="162" y="164"/>
                    </a:lnTo>
                    <a:lnTo>
                      <a:pt x="144" y="160"/>
                    </a:lnTo>
                    <a:lnTo>
                      <a:pt x="127" y="156"/>
                    </a:lnTo>
                    <a:lnTo>
                      <a:pt x="110" y="149"/>
                    </a:lnTo>
                    <a:lnTo>
                      <a:pt x="94" y="141"/>
                    </a:lnTo>
                    <a:lnTo>
                      <a:pt x="79" y="130"/>
                    </a:lnTo>
                    <a:lnTo>
                      <a:pt x="64" y="119"/>
                    </a:lnTo>
                    <a:lnTo>
                      <a:pt x="52" y="105"/>
                    </a:lnTo>
                    <a:lnTo>
                      <a:pt x="40" y="93"/>
                    </a:lnTo>
                    <a:lnTo>
                      <a:pt x="29" y="77"/>
                    </a:lnTo>
                    <a:lnTo>
                      <a:pt x="22" y="63"/>
                    </a:lnTo>
                    <a:lnTo>
                      <a:pt x="16" y="48"/>
                    </a:lnTo>
                    <a:lnTo>
                      <a:pt x="11" y="32"/>
                    </a:lnTo>
                    <a:lnTo>
                      <a:pt x="8" y="18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3" name="Freeform 2857">
                <a:extLst>
                  <a:ext uri="{FF2B5EF4-FFF2-40B4-BE49-F238E27FC236}">
                    <a16:creationId xmlns:a16="http://schemas.microsoft.com/office/drawing/2014/main" id="{42436D35-1FD3-4521-AA2D-62CB598F6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914"/>
                <a:ext cx="24" cy="25"/>
              </a:xfrm>
              <a:custGeom>
                <a:avLst/>
                <a:gdLst>
                  <a:gd name="T0" fmla="*/ 67 w 71"/>
                  <a:gd name="T1" fmla="*/ 0 h 73"/>
                  <a:gd name="T2" fmla="*/ 49 w 71"/>
                  <a:gd name="T3" fmla="*/ 3 h 73"/>
                  <a:gd name="T4" fmla="*/ 36 w 71"/>
                  <a:gd name="T5" fmla="*/ 8 h 73"/>
                  <a:gd name="T6" fmla="*/ 25 w 71"/>
                  <a:gd name="T7" fmla="*/ 15 h 73"/>
                  <a:gd name="T8" fmla="*/ 16 w 71"/>
                  <a:gd name="T9" fmla="*/ 25 h 73"/>
                  <a:gd name="T10" fmla="*/ 8 w 71"/>
                  <a:gd name="T11" fmla="*/ 35 h 73"/>
                  <a:gd name="T12" fmla="*/ 3 w 71"/>
                  <a:gd name="T13" fmla="*/ 46 h 73"/>
                  <a:gd name="T14" fmla="*/ 1 w 71"/>
                  <a:gd name="T15" fmla="*/ 59 h 73"/>
                  <a:gd name="T16" fmla="*/ 0 w 71"/>
                  <a:gd name="T17" fmla="*/ 73 h 73"/>
                  <a:gd name="T18" fmla="*/ 8 w 71"/>
                  <a:gd name="T19" fmla="*/ 73 h 73"/>
                  <a:gd name="T20" fmla="*/ 8 w 71"/>
                  <a:gd name="T21" fmla="*/ 60 h 73"/>
                  <a:gd name="T22" fmla="*/ 10 w 71"/>
                  <a:gd name="T23" fmla="*/ 48 h 73"/>
                  <a:gd name="T24" fmla="*/ 15 w 71"/>
                  <a:gd name="T25" fmla="*/ 37 h 73"/>
                  <a:gd name="T26" fmla="*/ 21 w 71"/>
                  <a:gd name="T27" fmla="*/ 28 h 73"/>
                  <a:gd name="T28" fmla="*/ 28 w 71"/>
                  <a:gd name="T29" fmla="*/ 22 h 73"/>
                  <a:gd name="T30" fmla="*/ 39 w 71"/>
                  <a:gd name="T31" fmla="*/ 15 h 73"/>
                  <a:gd name="T32" fmla="*/ 52 w 71"/>
                  <a:gd name="T33" fmla="*/ 11 h 73"/>
                  <a:gd name="T34" fmla="*/ 67 w 71"/>
                  <a:gd name="T35" fmla="*/ 8 h 73"/>
                  <a:gd name="T36" fmla="*/ 68 w 71"/>
                  <a:gd name="T37" fmla="*/ 7 h 73"/>
                  <a:gd name="T38" fmla="*/ 71 w 71"/>
                  <a:gd name="T39" fmla="*/ 5 h 73"/>
                  <a:gd name="T40" fmla="*/ 68 w 71"/>
                  <a:gd name="T41" fmla="*/ 3 h 73"/>
                  <a:gd name="T42" fmla="*/ 67 w 71"/>
                  <a:gd name="T4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73">
                    <a:moveTo>
                      <a:pt x="67" y="0"/>
                    </a:moveTo>
                    <a:lnTo>
                      <a:pt x="49" y="3"/>
                    </a:lnTo>
                    <a:lnTo>
                      <a:pt x="36" y="8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8" y="35"/>
                    </a:lnTo>
                    <a:lnTo>
                      <a:pt x="3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8" y="73"/>
                    </a:lnTo>
                    <a:lnTo>
                      <a:pt x="8" y="60"/>
                    </a:lnTo>
                    <a:lnTo>
                      <a:pt x="10" y="48"/>
                    </a:lnTo>
                    <a:lnTo>
                      <a:pt x="15" y="37"/>
                    </a:lnTo>
                    <a:lnTo>
                      <a:pt x="21" y="28"/>
                    </a:lnTo>
                    <a:lnTo>
                      <a:pt x="28" y="22"/>
                    </a:lnTo>
                    <a:lnTo>
                      <a:pt x="39" y="15"/>
                    </a:lnTo>
                    <a:lnTo>
                      <a:pt x="52" y="11"/>
                    </a:lnTo>
                    <a:lnTo>
                      <a:pt x="67" y="8"/>
                    </a:lnTo>
                    <a:lnTo>
                      <a:pt x="68" y="7"/>
                    </a:lnTo>
                    <a:lnTo>
                      <a:pt x="71" y="5"/>
                    </a:lnTo>
                    <a:lnTo>
                      <a:pt x="68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4" name="Freeform 2858">
                <a:extLst>
                  <a:ext uri="{FF2B5EF4-FFF2-40B4-BE49-F238E27FC236}">
                    <a16:creationId xmlns:a16="http://schemas.microsoft.com/office/drawing/2014/main" id="{B7008234-D917-4673-8126-FAEFF1A0C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5" y="2914"/>
                <a:ext cx="68" cy="50"/>
              </a:xfrm>
              <a:custGeom>
                <a:avLst/>
                <a:gdLst>
                  <a:gd name="T0" fmla="*/ 204 w 204"/>
                  <a:gd name="T1" fmla="*/ 150 h 150"/>
                  <a:gd name="T2" fmla="*/ 204 w 204"/>
                  <a:gd name="T3" fmla="*/ 145 h 150"/>
                  <a:gd name="T4" fmla="*/ 196 w 204"/>
                  <a:gd name="T5" fmla="*/ 131 h 150"/>
                  <a:gd name="T6" fmla="*/ 186 w 204"/>
                  <a:gd name="T7" fmla="*/ 117 h 150"/>
                  <a:gd name="T8" fmla="*/ 176 w 204"/>
                  <a:gd name="T9" fmla="*/ 105 h 150"/>
                  <a:gd name="T10" fmla="*/ 164 w 204"/>
                  <a:gd name="T11" fmla="*/ 92 h 150"/>
                  <a:gd name="T12" fmla="*/ 152 w 204"/>
                  <a:gd name="T13" fmla="*/ 79 h 150"/>
                  <a:gd name="T14" fmla="*/ 138 w 204"/>
                  <a:gd name="T15" fmla="*/ 67 h 150"/>
                  <a:gd name="T16" fmla="*/ 125 w 204"/>
                  <a:gd name="T17" fmla="*/ 57 h 150"/>
                  <a:gd name="T18" fmla="*/ 110 w 204"/>
                  <a:gd name="T19" fmla="*/ 46 h 150"/>
                  <a:gd name="T20" fmla="*/ 97 w 204"/>
                  <a:gd name="T21" fmla="*/ 36 h 150"/>
                  <a:gd name="T22" fmla="*/ 81 w 204"/>
                  <a:gd name="T23" fmla="*/ 27 h 150"/>
                  <a:gd name="T24" fmla="*/ 66 w 204"/>
                  <a:gd name="T25" fmla="*/ 21 h 150"/>
                  <a:gd name="T26" fmla="*/ 53 w 204"/>
                  <a:gd name="T27" fmla="*/ 13 h 150"/>
                  <a:gd name="T28" fmla="*/ 39 w 204"/>
                  <a:gd name="T29" fmla="*/ 8 h 150"/>
                  <a:gd name="T30" fmla="*/ 26 w 204"/>
                  <a:gd name="T31" fmla="*/ 4 h 150"/>
                  <a:gd name="T32" fmla="*/ 13 w 204"/>
                  <a:gd name="T33" fmla="*/ 2 h 150"/>
                  <a:gd name="T34" fmla="*/ 0 w 204"/>
                  <a:gd name="T35" fmla="*/ 0 h 150"/>
                  <a:gd name="T36" fmla="*/ 0 w 204"/>
                  <a:gd name="T37" fmla="*/ 8 h 150"/>
                  <a:gd name="T38" fmla="*/ 11 w 204"/>
                  <a:gd name="T39" fmla="*/ 8 h 150"/>
                  <a:gd name="T40" fmla="*/ 25 w 204"/>
                  <a:gd name="T41" fmla="*/ 11 h 150"/>
                  <a:gd name="T42" fmla="*/ 36 w 204"/>
                  <a:gd name="T43" fmla="*/ 15 h 150"/>
                  <a:gd name="T44" fmla="*/ 51 w 204"/>
                  <a:gd name="T45" fmla="*/ 21 h 150"/>
                  <a:gd name="T46" fmla="*/ 64 w 204"/>
                  <a:gd name="T47" fmla="*/ 25 h 150"/>
                  <a:gd name="T48" fmla="*/ 79 w 204"/>
                  <a:gd name="T49" fmla="*/ 33 h 150"/>
                  <a:gd name="T50" fmla="*/ 92 w 204"/>
                  <a:gd name="T51" fmla="*/ 42 h 150"/>
                  <a:gd name="T52" fmla="*/ 107 w 204"/>
                  <a:gd name="T53" fmla="*/ 51 h 150"/>
                  <a:gd name="T54" fmla="*/ 120 w 204"/>
                  <a:gd name="T55" fmla="*/ 62 h 150"/>
                  <a:gd name="T56" fmla="*/ 134 w 204"/>
                  <a:gd name="T57" fmla="*/ 73 h 150"/>
                  <a:gd name="T58" fmla="*/ 147 w 204"/>
                  <a:gd name="T59" fmla="*/ 85 h 150"/>
                  <a:gd name="T60" fmla="*/ 158 w 204"/>
                  <a:gd name="T61" fmla="*/ 97 h 150"/>
                  <a:gd name="T62" fmla="*/ 171 w 204"/>
                  <a:gd name="T63" fmla="*/ 109 h 150"/>
                  <a:gd name="T64" fmla="*/ 181 w 204"/>
                  <a:gd name="T65" fmla="*/ 122 h 150"/>
                  <a:gd name="T66" fmla="*/ 191 w 204"/>
                  <a:gd name="T67" fmla="*/ 135 h 150"/>
                  <a:gd name="T68" fmla="*/ 199 w 204"/>
                  <a:gd name="T69" fmla="*/ 147 h 150"/>
                  <a:gd name="T70" fmla="*/ 200 w 204"/>
                  <a:gd name="T71" fmla="*/ 144 h 150"/>
                  <a:gd name="T72" fmla="*/ 199 w 204"/>
                  <a:gd name="T73" fmla="*/ 147 h 150"/>
                  <a:gd name="T74" fmla="*/ 200 w 204"/>
                  <a:gd name="T75" fmla="*/ 150 h 150"/>
                  <a:gd name="T76" fmla="*/ 203 w 204"/>
                  <a:gd name="T77" fmla="*/ 150 h 150"/>
                  <a:gd name="T78" fmla="*/ 204 w 204"/>
                  <a:gd name="T79" fmla="*/ 147 h 150"/>
                  <a:gd name="T80" fmla="*/ 204 w 204"/>
                  <a:gd name="T81" fmla="*/ 145 h 150"/>
                  <a:gd name="T82" fmla="*/ 204 w 204"/>
                  <a:gd name="T8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150">
                    <a:moveTo>
                      <a:pt x="204" y="150"/>
                    </a:moveTo>
                    <a:lnTo>
                      <a:pt x="204" y="145"/>
                    </a:lnTo>
                    <a:lnTo>
                      <a:pt x="196" y="131"/>
                    </a:lnTo>
                    <a:lnTo>
                      <a:pt x="186" y="117"/>
                    </a:lnTo>
                    <a:lnTo>
                      <a:pt x="176" y="105"/>
                    </a:lnTo>
                    <a:lnTo>
                      <a:pt x="164" y="92"/>
                    </a:lnTo>
                    <a:lnTo>
                      <a:pt x="152" y="79"/>
                    </a:lnTo>
                    <a:lnTo>
                      <a:pt x="138" y="67"/>
                    </a:lnTo>
                    <a:lnTo>
                      <a:pt x="125" y="57"/>
                    </a:lnTo>
                    <a:lnTo>
                      <a:pt x="110" y="46"/>
                    </a:lnTo>
                    <a:lnTo>
                      <a:pt x="97" y="36"/>
                    </a:lnTo>
                    <a:lnTo>
                      <a:pt x="81" y="27"/>
                    </a:lnTo>
                    <a:lnTo>
                      <a:pt x="66" y="21"/>
                    </a:lnTo>
                    <a:lnTo>
                      <a:pt x="53" y="13"/>
                    </a:lnTo>
                    <a:lnTo>
                      <a:pt x="39" y="8"/>
                    </a:lnTo>
                    <a:lnTo>
                      <a:pt x="26" y="4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1" y="8"/>
                    </a:lnTo>
                    <a:lnTo>
                      <a:pt x="25" y="11"/>
                    </a:lnTo>
                    <a:lnTo>
                      <a:pt x="36" y="15"/>
                    </a:lnTo>
                    <a:lnTo>
                      <a:pt x="51" y="21"/>
                    </a:lnTo>
                    <a:lnTo>
                      <a:pt x="64" y="25"/>
                    </a:lnTo>
                    <a:lnTo>
                      <a:pt x="79" y="33"/>
                    </a:lnTo>
                    <a:lnTo>
                      <a:pt x="92" y="42"/>
                    </a:lnTo>
                    <a:lnTo>
                      <a:pt x="107" y="51"/>
                    </a:lnTo>
                    <a:lnTo>
                      <a:pt x="120" y="62"/>
                    </a:lnTo>
                    <a:lnTo>
                      <a:pt x="134" y="73"/>
                    </a:lnTo>
                    <a:lnTo>
                      <a:pt x="147" y="85"/>
                    </a:lnTo>
                    <a:lnTo>
                      <a:pt x="158" y="97"/>
                    </a:lnTo>
                    <a:lnTo>
                      <a:pt x="171" y="109"/>
                    </a:lnTo>
                    <a:lnTo>
                      <a:pt x="181" y="122"/>
                    </a:lnTo>
                    <a:lnTo>
                      <a:pt x="191" y="135"/>
                    </a:lnTo>
                    <a:lnTo>
                      <a:pt x="199" y="147"/>
                    </a:lnTo>
                    <a:lnTo>
                      <a:pt x="200" y="144"/>
                    </a:lnTo>
                    <a:lnTo>
                      <a:pt x="199" y="147"/>
                    </a:lnTo>
                    <a:lnTo>
                      <a:pt x="200" y="150"/>
                    </a:lnTo>
                    <a:lnTo>
                      <a:pt x="203" y="150"/>
                    </a:lnTo>
                    <a:lnTo>
                      <a:pt x="204" y="147"/>
                    </a:lnTo>
                    <a:lnTo>
                      <a:pt x="204" y="145"/>
                    </a:lnTo>
                    <a:lnTo>
                      <a:pt x="204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5" name="Freeform 2859">
                <a:extLst>
                  <a:ext uri="{FF2B5EF4-FFF2-40B4-BE49-F238E27FC236}">
                    <a16:creationId xmlns:a16="http://schemas.microsoft.com/office/drawing/2014/main" id="{FD0402D6-7CCC-47E8-A207-84014001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963"/>
                <a:ext cx="25" cy="31"/>
              </a:xfrm>
              <a:custGeom>
                <a:avLst/>
                <a:gdLst>
                  <a:gd name="T0" fmla="*/ 5 w 75"/>
                  <a:gd name="T1" fmla="*/ 94 h 94"/>
                  <a:gd name="T2" fmla="*/ 7 w 75"/>
                  <a:gd name="T3" fmla="*/ 91 h 94"/>
                  <a:gd name="T4" fmla="*/ 6 w 75"/>
                  <a:gd name="T5" fmla="*/ 78 h 94"/>
                  <a:gd name="T6" fmla="*/ 9 w 75"/>
                  <a:gd name="T7" fmla="*/ 66 h 94"/>
                  <a:gd name="T8" fmla="*/ 15 w 75"/>
                  <a:gd name="T9" fmla="*/ 55 h 94"/>
                  <a:gd name="T10" fmla="*/ 23 w 75"/>
                  <a:gd name="T11" fmla="*/ 45 h 94"/>
                  <a:gd name="T12" fmla="*/ 33 w 75"/>
                  <a:gd name="T13" fmla="*/ 35 h 94"/>
                  <a:gd name="T14" fmla="*/ 45 w 75"/>
                  <a:gd name="T15" fmla="*/ 26 h 94"/>
                  <a:gd name="T16" fmla="*/ 58 w 75"/>
                  <a:gd name="T17" fmla="*/ 16 h 94"/>
                  <a:gd name="T18" fmla="*/ 75 w 75"/>
                  <a:gd name="T19" fmla="*/ 6 h 94"/>
                  <a:gd name="T20" fmla="*/ 71 w 75"/>
                  <a:gd name="T21" fmla="*/ 0 h 94"/>
                  <a:gd name="T22" fmla="*/ 55 w 75"/>
                  <a:gd name="T23" fmla="*/ 10 h 94"/>
                  <a:gd name="T24" fmla="*/ 41 w 75"/>
                  <a:gd name="T25" fmla="*/ 20 h 94"/>
                  <a:gd name="T26" fmla="*/ 28 w 75"/>
                  <a:gd name="T27" fmla="*/ 29 h 94"/>
                  <a:gd name="T28" fmla="*/ 17 w 75"/>
                  <a:gd name="T29" fmla="*/ 40 h 94"/>
                  <a:gd name="T30" fmla="*/ 9 w 75"/>
                  <a:gd name="T31" fmla="*/ 52 h 94"/>
                  <a:gd name="T32" fmla="*/ 2 w 75"/>
                  <a:gd name="T33" fmla="*/ 63 h 94"/>
                  <a:gd name="T34" fmla="*/ 0 w 75"/>
                  <a:gd name="T35" fmla="*/ 78 h 94"/>
                  <a:gd name="T36" fmla="*/ 0 w 75"/>
                  <a:gd name="T37" fmla="*/ 92 h 94"/>
                  <a:gd name="T38" fmla="*/ 4 w 75"/>
                  <a:gd name="T39" fmla="*/ 88 h 94"/>
                  <a:gd name="T40" fmla="*/ 0 w 75"/>
                  <a:gd name="T41" fmla="*/ 92 h 94"/>
                  <a:gd name="T42" fmla="*/ 2 w 75"/>
                  <a:gd name="T43" fmla="*/ 94 h 94"/>
                  <a:gd name="T44" fmla="*/ 5 w 75"/>
                  <a:gd name="T45" fmla="*/ 94 h 94"/>
                  <a:gd name="T46" fmla="*/ 6 w 75"/>
                  <a:gd name="T47" fmla="*/ 93 h 94"/>
                  <a:gd name="T48" fmla="*/ 7 w 75"/>
                  <a:gd name="T49" fmla="*/ 91 h 94"/>
                  <a:gd name="T50" fmla="*/ 5 w 75"/>
                  <a:gd name="T5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94">
                    <a:moveTo>
                      <a:pt x="5" y="94"/>
                    </a:moveTo>
                    <a:lnTo>
                      <a:pt x="7" y="91"/>
                    </a:lnTo>
                    <a:lnTo>
                      <a:pt x="6" y="78"/>
                    </a:lnTo>
                    <a:lnTo>
                      <a:pt x="9" y="66"/>
                    </a:lnTo>
                    <a:lnTo>
                      <a:pt x="15" y="55"/>
                    </a:lnTo>
                    <a:lnTo>
                      <a:pt x="23" y="45"/>
                    </a:lnTo>
                    <a:lnTo>
                      <a:pt x="33" y="35"/>
                    </a:lnTo>
                    <a:lnTo>
                      <a:pt x="45" y="26"/>
                    </a:lnTo>
                    <a:lnTo>
                      <a:pt x="58" y="16"/>
                    </a:lnTo>
                    <a:lnTo>
                      <a:pt x="75" y="6"/>
                    </a:lnTo>
                    <a:lnTo>
                      <a:pt x="71" y="0"/>
                    </a:lnTo>
                    <a:lnTo>
                      <a:pt x="55" y="10"/>
                    </a:lnTo>
                    <a:lnTo>
                      <a:pt x="41" y="20"/>
                    </a:lnTo>
                    <a:lnTo>
                      <a:pt x="28" y="29"/>
                    </a:lnTo>
                    <a:lnTo>
                      <a:pt x="17" y="40"/>
                    </a:lnTo>
                    <a:lnTo>
                      <a:pt x="9" y="52"/>
                    </a:lnTo>
                    <a:lnTo>
                      <a:pt x="2" y="63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4" y="88"/>
                    </a:lnTo>
                    <a:lnTo>
                      <a:pt x="0" y="92"/>
                    </a:lnTo>
                    <a:lnTo>
                      <a:pt x="2" y="94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7" y="91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6" name="Freeform 2860">
                <a:extLst>
                  <a:ext uri="{FF2B5EF4-FFF2-40B4-BE49-F238E27FC236}">
                    <a16:creationId xmlns:a16="http://schemas.microsoft.com/office/drawing/2014/main" id="{F560F6B4-5073-4F2E-BBC9-E03DF93E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4"/>
                <a:ext cx="174" cy="175"/>
              </a:xfrm>
              <a:custGeom>
                <a:avLst/>
                <a:gdLst>
                  <a:gd name="T0" fmla="*/ 60 w 521"/>
                  <a:gd name="T1" fmla="*/ 95 h 525"/>
                  <a:gd name="T2" fmla="*/ 87 w 521"/>
                  <a:gd name="T3" fmla="*/ 152 h 525"/>
                  <a:gd name="T4" fmla="*/ 116 w 521"/>
                  <a:gd name="T5" fmla="*/ 206 h 525"/>
                  <a:gd name="T6" fmla="*/ 147 w 521"/>
                  <a:gd name="T7" fmla="*/ 261 h 525"/>
                  <a:gd name="T8" fmla="*/ 182 w 521"/>
                  <a:gd name="T9" fmla="*/ 315 h 525"/>
                  <a:gd name="T10" fmla="*/ 220 w 521"/>
                  <a:gd name="T11" fmla="*/ 368 h 525"/>
                  <a:gd name="T12" fmla="*/ 259 w 521"/>
                  <a:gd name="T13" fmla="*/ 420 h 525"/>
                  <a:gd name="T14" fmla="*/ 303 w 521"/>
                  <a:gd name="T15" fmla="*/ 471 h 525"/>
                  <a:gd name="T16" fmla="*/ 349 w 521"/>
                  <a:gd name="T17" fmla="*/ 522 h 525"/>
                  <a:gd name="T18" fmla="*/ 381 w 521"/>
                  <a:gd name="T19" fmla="*/ 525 h 525"/>
                  <a:gd name="T20" fmla="*/ 402 w 521"/>
                  <a:gd name="T21" fmla="*/ 518 h 525"/>
                  <a:gd name="T22" fmla="*/ 418 w 521"/>
                  <a:gd name="T23" fmla="*/ 506 h 525"/>
                  <a:gd name="T24" fmla="*/ 431 w 521"/>
                  <a:gd name="T25" fmla="*/ 490 h 525"/>
                  <a:gd name="T26" fmla="*/ 446 w 521"/>
                  <a:gd name="T27" fmla="*/ 475 h 525"/>
                  <a:gd name="T28" fmla="*/ 464 w 521"/>
                  <a:gd name="T29" fmla="*/ 461 h 525"/>
                  <a:gd name="T30" fmla="*/ 487 w 521"/>
                  <a:gd name="T31" fmla="*/ 454 h 525"/>
                  <a:gd name="T32" fmla="*/ 521 w 521"/>
                  <a:gd name="T33" fmla="*/ 457 h 525"/>
                  <a:gd name="T34" fmla="*/ 515 w 521"/>
                  <a:gd name="T35" fmla="*/ 438 h 525"/>
                  <a:gd name="T36" fmla="*/ 506 w 521"/>
                  <a:gd name="T37" fmla="*/ 418 h 525"/>
                  <a:gd name="T38" fmla="*/ 494 w 521"/>
                  <a:gd name="T39" fmla="*/ 398 h 525"/>
                  <a:gd name="T40" fmla="*/ 480 w 521"/>
                  <a:gd name="T41" fmla="*/ 380 h 525"/>
                  <a:gd name="T42" fmla="*/ 464 w 521"/>
                  <a:gd name="T43" fmla="*/ 362 h 525"/>
                  <a:gd name="T44" fmla="*/ 448 w 521"/>
                  <a:gd name="T45" fmla="*/ 344 h 525"/>
                  <a:gd name="T46" fmla="*/ 431 w 521"/>
                  <a:gd name="T47" fmla="*/ 329 h 525"/>
                  <a:gd name="T48" fmla="*/ 413 w 521"/>
                  <a:gd name="T49" fmla="*/ 314 h 525"/>
                  <a:gd name="T50" fmla="*/ 396 w 521"/>
                  <a:gd name="T51" fmla="*/ 304 h 525"/>
                  <a:gd name="T52" fmla="*/ 377 w 521"/>
                  <a:gd name="T53" fmla="*/ 297 h 525"/>
                  <a:gd name="T54" fmla="*/ 355 w 521"/>
                  <a:gd name="T55" fmla="*/ 289 h 525"/>
                  <a:gd name="T56" fmla="*/ 332 w 521"/>
                  <a:gd name="T57" fmla="*/ 282 h 525"/>
                  <a:gd name="T58" fmla="*/ 310 w 521"/>
                  <a:gd name="T59" fmla="*/ 274 h 525"/>
                  <a:gd name="T60" fmla="*/ 289 w 521"/>
                  <a:gd name="T61" fmla="*/ 264 h 525"/>
                  <a:gd name="T62" fmla="*/ 271 w 521"/>
                  <a:gd name="T63" fmla="*/ 252 h 525"/>
                  <a:gd name="T64" fmla="*/ 256 w 521"/>
                  <a:gd name="T65" fmla="*/ 238 h 525"/>
                  <a:gd name="T66" fmla="*/ 231 w 521"/>
                  <a:gd name="T67" fmla="*/ 202 h 525"/>
                  <a:gd name="T68" fmla="*/ 206 w 521"/>
                  <a:gd name="T69" fmla="*/ 169 h 525"/>
                  <a:gd name="T70" fmla="*/ 179 w 521"/>
                  <a:gd name="T71" fmla="*/ 136 h 525"/>
                  <a:gd name="T72" fmla="*/ 147 w 521"/>
                  <a:gd name="T73" fmla="*/ 104 h 525"/>
                  <a:gd name="T74" fmla="*/ 115 w 521"/>
                  <a:gd name="T75" fmla="*/ 75 h 525"/>
                  <a:gd name="T76" fmla="*/ 81 w 521"/>
                  <a:gd name="T77" fmla="*/ 49 h 525"/>
                  <a:gd name="T78" fmla="*/ 42 w 521"/>
                  <a:gd name="T79" fmla="*/ 24 h 525"/>
                  <a:gd name="T80" fmla="*/ 0 w 521"/>
                  <a:gd name="T81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1" h="525">
                    <a:moveTo>
                      <a:pt x="0" y="0"/>
                    </a:moveTo>
                    <a:lnTo>
                      <a:pt x="60" y="95"/>
                    </a:lnTo>
                    <a:lnTo>
                      <a:pt x="73" y="125"/>
                    </a:lnTo>
                    <a:lnTo>
                      <a:pt x="87" y="152"/>
                    </a:lnTo>
                    <a:lnTo>
                      <a:pt x="101" y="180"/>
                    </a:lnTo>
                    <a:lnTo>
                      <a:pt x="116" y="206"/>
                    </a:lnTo>
                    <a:lnTo>
                      <a:pt x="132" y="235"/>
                    </a:lnTo>
                    <a:lnTo>
                      <a:pt x="147" y="261"/>
                    </a:lnTo>
                    <a:lnTo>
                      <a:pt x="165" y="288"/>
                    </a:lnTo>
                    <a:lnTo>
                      <a:pt x="182" y="315"/>
                    </a:lnTo>
                    <a:lnTo>
                      <a:pt x="200" y="341"/>
                    </a:lnTo>
                    <a:lnTo>
                      <a:pt x="220" y="368"/>
                    </a:lnTo>
                    <a:lnTo>
                      <a:pt x="239" y="394"/>
                    </a:lnTo>
                    <a:lnTo>
                      <a:pt x="259" y="420"/>
                    </a:lnTo>
                    <a:lnTo>
                      <a:pt x="281" y="445"/>
                    </a:lnTo>
                    <a:lnTo>
                      <a:pt x="303" y="471"/>
                    </a:lnTo>
                    <a:lnTo>
                      <a:pt x="326" y="497"/>
                    </a:lnTo>
                    <a:lnTo>
                      <a:pt x="349" y="522"/>
                    </a:lnTo>
                    <a:lnTo>
                      <a:pt x="366" y="525"/>
                    </a:lnTo>
                    <a:lnTo>
                      <a:pt x="381" y="525"/>
                    </a:lnTo>
                    <a:lnTo>
                      <a:pt x="391" y="523"/>
                    </a:lnTo>
                    <a:lnTo>
                      <a:pt x="402" y="518"/>
                    </a:lnTo>
                    <a:lnTo>
                      <a:pt x="410" y="514"/>
                    </a:lnTo>
                    <a:lnTo>
                      <a:pt x="418" y="506"/>
                    </a:lnTo>
                    <a:lnTo>
                      <a:pt x="424" y="498"/>
                    </a:lnTo>
                    <a:lnTo>
                      <a:pt x="431" y="490"/>
                    </a:lnTo>
                    <a:lnTo>
                      <a:pt x="438" y="482"/>
                    </a:lnTo>
                    <a:lnTo>
                      <a:pt x="446" y="475"/>
                    </a:lnTo>
                    <a:lnTo>
                      <a:pt x="455" y="468"/>
                    </a:lnTo>
                    <a:lnTo>
                      <a:pt x="464" y="461"/>
                    </a:lnTo>
                    <a:lnTo>
                      <a:pt x="475" y="457"/>
                    </a:lnTo>
                    <a:lnTo>
                      <a:pt x="487" y="454"/>
                    </a:lnTo>
                    <a:lnTo>
                      <a:pt x="503" y="454"/>
                    </a:lnTo>
                    <a:lnTo>
                      <a:pt x="521" y="457"/>
                    </a:lnTo>
                    <a:lnTo>
                      <a:pt x="518" y="447"/>
                    </a:lnTo>
                    <a:lnTo>
                      <a:pt x="515" y="438"/>
                    </a:lnTo>
                    <a:lnTo>
                      <a:pt x="511" y="427"/>
                    </a:lnTo>
                    <a:lnTo>
                      <a:pt x="506" y="418"/>
                    </a:lnTo>
                    <a:lnTo>
                      <a:pt x="501" y="408"/>
                    </a:lnTo>
                    <a:lnTo>
                      <a:pt x="494" y="398"/>
                    </a:lnTo>
                    <a:lnTo>
                      <a:pt x="487" y="389"/>
                    </a:lnTo>
                    <a:lnTo>
                      <a:pt x="480" y="380"/>
                    </a:lnTo>
                    <a:lnTo>
                      <a:pt x="473" y="370"/>
                    </a:lnTo>
                    <a:lnTo>
                      <a:pt x="464" y="362"/>
                    </a:lnTo>
                    <a:lnTo>
                      <a:pt x="456" y="353"/>
                    </a:lnTo>
                    <a:lnTo>
                      <a:pt x="448" y="344"/>
                    </a:lnTo>
                    <a:lnTo>
                      <a:pt x="439" y="337"/>
                    </a:lnTo>
                    <a:lnTo>
                      <a:pt x="431" y="329"/>
                    </a:lnTo>
                    <a:lnTo>
                      <a:pt x="422" y="321"/>
                    </a:lnTo>
                    <a:lnTo>
                      <a:pt x="413" y="314"/>
                    </a:lnTo>
                    <a:lnTo>
                      <a:pt x="406" y="309"/>
                    </a:lnTo>
                    <a:lnTo>
                      <a:pt x="396" y="304"/>
                    </a:lnTo>
                    <a:lnTo>
                      <a:pt x="387" y="301"/>
                    </a:lnTo>
                    <a:lnTo>
                      <a:pt x="377" y="297"/>
                    </a:lnTo>
                    <a:lnTo>
                      <a:pt x="366" y="293"/>
                    </a:lnTo>
                    <a:lnTo>
                      <a:pt x="355" y="289"/>
                    </a:lnTo>
                    <a:lnTo>
                      <a:pt x="344" y="286"/>
                    </a:lnTo>
                    <a:lnTo>
                      <a:pt x="332" y="282"/>
                    </a:lnTo>
                    <a:lnTo>
                      <a:pt x="321" y="278"/>
                    </a:lnTo>
                    <a:lnTo>
                      <a:pt x="310" y="274"/>
                    </a:lnTo>
                    <a:lnTo>
                      <a:pt x="299" y="269"/>
                    </a:lnTo>
                    <a:lnTo>
                      <a:pt x="289" y="264"/>
                    </a:lnTo>
                    <a:lnTo>
                      <a:pt x="280" y="258"/>
                    </a:lnTo>
                    <a:lnTo>
                      <a:pt x="271" y="252"/>
                    </a:lnTo>
                    <a:lnTo>
                      <a:pt x="262" y="246"/>
                    </a:lnTo>
                    <a:lnTo>
                      <a:pt x="256" y="238"/>
                    </a:lnTo>
                    <a:lnTo>
                      <a:pt x="244" y="220"/>
                    </a:lnTo>
                    <a:lnTo>
                      <a:pt x="231" y="202"/>
                    </a:lnTo>
                    <a:lnTo>
                      <a:pt x="218" y="185"/>
                    </a:lnTo>
                    <a:lnTo>
                      <a:pt x="206" y="169"/>
                    </a:lnTo>
                    <a:lnTo>
                      <a:pt x="191" y="152"/>
                    </a:lnTo>
                    <a:lnTo>
                      <a:pt x="179" y="136"/>
                    </a:lnTo>
                    <a:lnTo>
                      <a:pt x="163" y="121"/>
                    </a:lnTo>
                    <a:lnTo>
                      <a:pt x="147" y="104"/>
                    </a:lnTo>
                    <a:lnTo>
                      <a:pt x="132" y="91"/>
                    </a:lnTo>
                    <a:lnTo>
                      <a:pt x="115" y="75"/>
                    </a:lnTo>
                    <a:lnTo>
                      <a:pt x="99" y="62"/>
                    </a:lnTo>
                    <a:lnTo>
                      <a:pt x="81" y="49"/>
                    </a:lnTo>
                    <a:lnTo>
                      <a:pt x="62" y="36"/>
                    </a:lnTo>
                    <a:lnTo>
                      <a:pt x="42" y="24"/>
                    </a:lnTo>
                    <a:lnTo>
                      <a:pt x="2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7" name="Freeform 2861">
                <a:extLst>
                  <a:ext uri="{FF2B5EF4-FFF2-40B4-BE49-F238E27FC236}">
                    <a16:creationId xmlns:a16="http://schemas.microsoft.com/office/drawing/2014/main" id="{C4A6681B-3AED-46AF-9E9C-7DB9086A8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3"/>
                <a:ext cx="22" cy="34"/>
              </a:xfrm>
              <a:custGeom>
                <a:avLst/>
                <a:gdLst>
                  <a:gd name="T0" fmla="*/ 66 w 66"/>
                  <a:gd name="T1" fmla="*/ 96 h 102"/>
                  <a:gd name="T2" fmla="*/ 65 w 66"/>
                  <a:gd name="T3" fmla="*/ 96 h 102"/>
                  <a:gd name="T4" fmla="*/ 6 w 66"/>
                  <a:gd name="T5" fmla="*/ 0 h 102"/>
                  <a:gd name="T6" fmla="*/ 0 w 66"/>
                  <a:gd name="T7" fmla="*/ 4 h 102"/>
                  <a:gd name="T8" fmla="*/ 60 w 66"/>
                  <a:gd name="T9" fmla="*/ 100 h 102"/>
                  <a:gd name="T10" fmla="*/ 58 w 66"/>
                  <a:gd name="T11" fmla="*/ 100 h 102"/>
                  <a:gd name="T12" fmla="*/ 60 w 66"/>
                  <a:gd name="T13" fmla="*/ 100 h 102"/>
                  <a:gd name="T14" fmla="*/ 63 w 66"/>
                  <a:gd name="T15" fmla="*/ 102 h 102"/>
                  <a:gd name="T16" fmla="*/ 65 w 66"/>
                  <a:gd name="T17" fmla="*/ 101 h 102"/>
                  <a:gd name="T18" fmla="*/ 66 w 66"/>
                  <a:gd name="T19" fmla="*/ 99 h 102"/>
                  <a:gd name="T20" fmla="*/ 65 w 66"/>
                  <a:gd name="T21" fmla="*/ 96 h 102"/>
                  <a:gd name="T22" fmla="*/ 66 w 66"/>
                  <a:gd name="T23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102">
                    <a:moveTo>
                      <a:pt x="66" y="96"/>
                    </a:moveTo>
                    <a:lnTo>
                      <a:pt x="65" y="96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3" y="102"/>
                    </a:lnTo>
                    <a:lnTo>
                      <a:pt x="65" y="101"/>
                    </a:lnTo>
                    <a:lnTo>
                      <a:pt x="66" y="99"/>
                    </a:lnTo>
                    <a:lnTo>
                      <a:pt x="65" y="96"/>
                    </a:lnTo>
                    <a:lnTo>
                      <a:pt x="66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8" name="Freeform 2862">
                <a:extLst>
                  <a:ext uri="{FF2B5EF4-FFF2-40B4-BE49-F238E27FC236}">
                    <a16:creationId xmlns:a16="http://schemas.microsoft.com/office/drawing/2014/main" id="{A331644B-45BA-41EC-95B2-771AA2F7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625"/>
                <a:ext cx="98" cy="144"/>
              </a:xfrm>
              <a:custGeom>
                <a:avLst/>
                <a:gdLst>
                  <a:gd name="T0" fmla="*/ 293 w 296"/>
                  <a:gd name="T1" fmla="*/ 424 h 431"/>
                  <a:gd name="T2" fmla="*/ 296 w 296"/>
                  <a:gd name="T3" fmla="*/ 425 h 431"/>
                  <a:gd name="T4" fmla="*/ 272 w 296"/>
                  <a:gd name="T5" fmla="*/ 400 h 431"/>
                  <a:gd name="T6" fmla="*/ 249 w 296"/>
                  <a:gd name="T7" fmla="*/ 375 h 431"/>
                  <a:gd name="T8" fmla="*/ 226 w 296"/>
                  <a:gd name="T9" fmla="*/ 349 h 431"/>
                  <a:gd name="T10" fmla="*/ 206 w 296"/>
                  <a:gd name="T11" fmla="*/ 323 h 431"/>
                  <a:gd name="T12" fmla="*/ 185 w 296"/>
                  <a:gd name="T13" fmla="*/ 298 h 431"/>
                  <a:gd name="T14" fmla="*/ 166 w 296"/>
                  <a:gd name="T15" fmla="*/ 272 h 431"/>
                  <a:gd name="T16" fmla="*/ 146 w 296"/>
                  <a:gd name="T17" fmla="*/ 245 h 431"/>
                  <a:gd name="T18" fmla="*/ 127 w 296"/>
                  <a:gd name="T19" fmla="*/ 219 h 431"/>
                  <a:gd name="T20" fmla="*/ 111 w 296"/>
                  <a:gd name="T21" fmla="*/ 192 h 431"/>
                  <a:gd name="T22" fmla="*/ 94 w 296"/>
                  <a:gd name="T23" fmla="*/ 165 h 431"/>
                  <a:gd name="T24" fmla="*/ 77 w 296"/>
                  <a:gd name="T25" fmla="*/ 139 h 431"/>
                  <a:gd name="T26" fmla="*/ 61 w 296"/>
                  <a:gd name="T27" fmla="*/ 111 h 431"/>
                  <a:gd name="T28" fmla="*/ 47 w 296"/>
                  <a:gd name="T29" fmla="*/ 84 h 431"/>
                  <a:gd name="T30" fmla="*/ 32 w 296"/>
                  <a:gd name="T31" fmla="*/ 55 h 431"/>
                  <a:gd name="T32" fmla="*/ 20 w 296"/>
                  <a:gd name="T33" fmla="*/ 28 h 431"/>
                  <a:gd name="T34" fmla="*/ 6 w 296"/>
                  <a:gd name="T35" fmla="*/ 0 h 431"/>
                  <a:gd name="T36" fmla="*/ 0 w 296"/>
                  <a:gd name="T37" fmla="*/ 3 h 431"/>
                  <a:gd name="T38" fmla="*/ 13 w 296"/>
                  <a:gd name="T39" fmla="*/ 31 h 431"/>
                  <a:gd name="T40" fmla="*/ 26 w 296"/>
                  <a:gd name="T41" fmla="*/ 59 h 431"/>
                  <a:gd name="T42" fmla="*/ 41 w 296"/>
                  <a:gd name="T43" fmla="*/ 87 h 431"/>
                  <a:gd name="T44" fmla="*/ 56 w 296"/>
                  <a:gd name="T45" fmla="*/ 114 h 431"/>
                  <a:gd name="T46" fmla="*/ 71 w 296"/>
                  <a:gd name="T47" fmla="*/ 142 h 431"/>
                  <a:gd name="T48" fmla="*/ 87 w 296"/>
                  <a:gd name="T49" fmla="*/ 170 h 431"/>
                  <a:gd name="T50" fmla="*/ 105 w 296"/>
                  <a:gd name="T51" fmla="*/ 197 h 431"/>
                  <a:gd name="T52" fmla="*/ 122 w 296"/>
                  <a:gd name="T53" fmla="*/ 224 h 431"/>
                  <a:gd name="T54" fmla="*/ 140 w 296"/>
                  <a:gd name="T55" fmla="*/ 249 h 431"/>
                  <a:gd name="T56" fmla="*/ 160 w 296"/>
                  <a:gd name="T57" fmla="*/ 275 h 431"/>
                  <a:gd name="T58" fmla="*/ 179 w 296"/>
                  <a:gd name="T59" fmla="*/ 301 h 431"/>
                  <a:gd name="T60" fmla="*/ 199 w 296"/>
                  <a:gd name="T61" fmla="*/ 328 h 431"/>
                  <a:gd name="T62" fmla="*/ 222 w 296"/>
                  <a:gd name="T63" fmla="*/ 354 h 431"/>
                  <a:gd name="T64" fmla="*/ 243 w 296"/>
                  <a:gd name="T65" fmla="*/ 378 h 431"/>
                  <a:gd name="T66" fmla="*/ 265 w 296"/>
                  <a:gd name="T67" fmla="*/ 404 h 431"/>
                  <a:gd name="T68" fmla="*/ 289 w 296"/>
                  <a:gd name="T69" fmla="*/ 430 h 431"/>
                  <a:gd name="T70" fmla="*/ 291 w 296"/>
                  <a:gd name="T71" fmla="*/ 431 h 431"/>
                  <a:gd name="T72" fmla="*/ 289 w 296"/>
                  <a:gd name="T73" fmla="*/ 430 h 431"/>
                  <a:gd name="T74" fmla="*/ 292 w 296"/>
                  <a:gd name="T75" fmla="*/ 431 h 431"/>
                  <a:gd name="T76" fmla="*/ 295 w 296"/>
                  <a:gd name="T77" fmla="*/ 431 h 431"/>
                  <a:gd name="T78" fmla="*/ 296 w 296"/>
                  <a:gd name="T79" fmla="*/ 429 h 431"/>
                  <a:gd name="T80" fmla="*/ 296 w 296"/>
                  <a:gd name="T81" fmla="*/ 425 h 431"/>
                  <a:gd name="T82" fmla="*/ 293 w 296"/>
                  <a:gd name="T83" fmla="*/ 424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" h="431">
                    <a:moveTo>
                      <a:pt x="293" y="424"/>
                    </a:moveTo>
                    <a:lnTo>
                      <a:pt x="296" y="425"/>
                    </a:lnTo>
                    <a:lnTo>
                      <a:pt x="272" y="400"/>
                    </a:lnTo>
                    <a:lnTo>
                      <a:pt x="249" y="375"/>
                    </a:lnTo>
                    <a:lnTo>
                      <a:pt x="226" y="349"/>
                    </a:lnTo>
                    <a:lnTo>
                      <a:pt x="206" y="323"/>
                    </a:lnTo>
                    <a:lnTo>
                      <a:pt x="185" y="298"/>
                    </a:lnTo>
                    <a:lnTo>
                      <a:pt x="166" y="272"/>
                    </a:lnTo>
                    <a:lnTo>
                      <a:pt x="146" y="245"/>
                    </a:lnTo>
                    <a:lnTo>
                      <a:pt x="127" y="219"/>
                    </a:lnTo>
                    <a:lnTo>
                      <a:pt x="111" y="192"/>
                    </a:lnTo>
                    <a:lnTo>
                      <a:pt x="94" y="165"/>
                    </a:lnTo>
                    <a:lnTo>
                      <a:pt x="77" y="139"/>
                    </a:lnTo>
                    <a:lnTo>
                      <a:pt x="61" y="111"/>
                    </a:lnTo>
                    <a:lnTo>
                      <a:pt x="47" y="84"/>
                    </a:lnTo>
                    <a:lnTo>
                      <a:pt x="32" y="55"/>
                    </a:lnTo>
                    <a:lnTo>
                      <a:pt x="20" y="2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13" y="31"/>
                    </a:lnTo>
                    <a:lnTo>
                      <a:pt x="26" y="59"/>
                    </a:lnTo>
                    <a:lnTo>
                      <a:pt x="41" y="87"/>
                    </a:lnTo>
                    <a:lnTo>
                      <a:pt x="56" y="114"/>
                    </a:lnTo>
                    <a:lnTo>
                      <a:pt x="71" y="142"/>
                    </a:lnTo>
                    <a:lnTo>
                      <a:pt x="87" y="170"/>
                    </a:lnTo>
                    <a:lnTo>
                      <a:pt x="105" y="197"/>
                    </a:lnTo>
                    <a:lnTo>
                      <a:pt x="122" y="224"/>
                    </a:lnTo>
                    <a:lnTo>
                      <a:pt x="140" y="249"/>
                    </a:lnTo>
                    <a:lnTo>
                      <a:pt x="160" y="275"/>
                    </a:lnTo>
                    <a:lnTo>
                      <a:pt x="179" y="301"/>
                    </a:lnTo>
                    <a:lnTo>
                      <a:pt x="199" y="328"/>
                    </a:lnTo>
                    <a:lnTo>
                      <a:pt x="222" y="354"/>
                    </a:lnTo>
                    <a:lnTo>
                      <a:pt x="243" y="378"/>
                    </a:lnTo>
                    <a:lnTo>
                      <a:pt x="265" y="404"/>
                    </a:lnTo>
                    <a:lnTo>
                      <a:pt x="289" y="430"/>
                    </a:lnTo>
                    <a:lnTo>
                      <a:pt x="291" y="431"/>
                    </a:lnTo>
                    <a:lnTo>
                      <a:pt x="289" y="430"/>
                    </a:lnTo>
                    <a:lnTo>
                      <a:pt x="292" y="431"/>
                    </a:lnTo>
                    <a:lnTo>
                      <a:pt x="295" y="431"/>
                    </a:lnTo>
                    <a:lnTo>
                      <a:pt x="296" y="429"/>
                    </a:lnTo>
                    <a:lnTo>
                      <a:pt x="296" y="425"/>
                    </a:lnTo>
                    <a:lnTo>
                      <a:pt x="293" y="4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9" name="Freeform 2863">
                <a:extLst>
                  <a:ext uri="{FF2B5EF4-FFF2-40B4-BE49-F238E27FC236}">
                    <a16:creationId xmlns:a16="http://schemas.microsoft.com/office/drawing/2014/main" id="{0EDB6D7B-BB84-4D70-83A2-E0FEB6408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744"/>
                <a:ext cx="58" cy="26"/>
              </a:xfrm>
              <a:custGeom>
                <a:avLst/>
                <a:gdLst>
                  <a:gd name="T0" fmla="*/ 168 w 176"/>
                  <a:gd name="T1" fmla="*/ 7 h 77"/>
                  <a:gd name="T2" fmla="*/ 173 w 176"/>
                  <a:gd name="T3" fmla="*/ 2 h 77"/>
                  <a:gd name="T4" fmla="*/ 155 w 176"/>
                  <a:gd name="T5" fmla="*/ 0 h 77"/>
                  <a:gd name="T6" fmla="*/ 138 w 176"/>
                  <a:gd name="T7" fmla="*/ 0 h 77"/>
                  <a:gd name="T8" fmla="*/ 125 w 176"/>
                  <a:gd name="T9" fmla="*/ 2 h 77"/>
                  <a:gd name="T10" fmla="*/ 113 w 176"/>
                  <a:gd name="T11" fmla="*/ 8 h 77"/>
                  <a:gd name="T12" fmla="*/ 103 w 176"/>
                  <a:gd name="T13" fmla="*/ 15 h 77"/>
                  <a:gd name="T14" fmla="*/ 94 w 176"/>
                  <a:gd name="T15" fmla="*/ 21 h 77"/>
                  <a:gd name="T16" fmla="*/ 87 w 176"/>
                  <a:gd name="T17" fmla="*/ 30 h 77"/>
                  <a:gd name="T18" fmla="*/ 80 w 176"/>
                  <a:gd name="T19" fmla="*/ 38 h 77"/>
                  <a:gd name="T20" fmla="*/ 73 w 176"/>
                  <a:gd name="T21" fmla="*/ 45 h 77"/>
                  <a:gd name="T22" fmla="*/ 65 w 176"/>
                  <a:gd name="T23" fmla="*/ 53 h 77"/>
                  <a:gd name="T24" fmla="*/ 58 w 176"/>
                  <a:gd name="T25" fmla="*/ 59 h 77"/>
                  <a:gd name="T26" fmla="*/ 52 w 176"/>
                  <a:gd name="T27" fmla="*/ 65 h 77"/>
                  <a:gd name="T28" fmla="*/ 42 w 176"/>
                  <a:gd name="T29" fmla="*/ 68 h 77"/>
                  <a:gd name="T30" fmla="*/ 32 w 176"/>
                  <a:gd name="T31" fmla="*/ 71 h 77"/>
                  <a:gd name="T32" fmla="*/ 17 w 176"/>
                  <a:gd name="T33" fmla="*/ 71 h 77"/>
                  <a:gd name="T34" fmla="*/ 1 w 176"/>
                  <a:gd name="T35" fmla="*/ 67 h 77"/>
                  <a:gd name="T36" fmla="*/ 0 w 176"/>
                  <a:gd name="T37" fmla="*/ 75 h 77"/>
                  <a:gd name="T38" fmla="*/ 17 w 176"/>
                  <a:gd name="T39" fmla="*/ 77 h 77"/>
                  <a:gd name="T40" fmla="*/ 32 w 176"/>
                  <a:gd name="T41" fmla="*/ 77 h 77"/>
                  <a:gd name="T42" fmla="*/ 43 w 176"/>
                  <a:gd name="T43" fmla="*/ 75 h 77"/>
                  <a:gd name="T44" fmla="*/ 54 w 176"/>
                  <a:gd name="T45" fmla="*/ 71 h 77"/>
                  <a:gd name="T46" fmla="*/ 63 w 176"/>
                  <a:gd name="T47" fmla="*/ 65 h 77"/>
                  <a:gd name="T48" fmla="*/ 71 w 176"/>
                  <a:gd name="T49" fmla="*/ 57 h 77"/>
                  <a:gd name="T50" fmla="*/ 79 w 176"/>
                  <a:gd name="T51" fmla="*/ 49 h 77"/>
                  <a:gd name="T52" fmla="*/ 84 w 176"/>
                  <a:gd name="T53" fmla="*/ 41 h 77"/>
                  <a:gd name="T54" fmla="*/ 92 w 176"/>
                  <a:gd name="T55" fmla="*/ 34 h 77"/>
                  <a:gd name="T56" fmla="*/ 99 w 176"/>
                  <a:gd name="T57" fmla="*/ 27 h 77"/>
                  <a:gd name="T58" fmla="*/ 107 w 176"/>
                  <a:gd name="T59" fmla="*/ 19 h 77"/>
                  <a:gd name="T60" fmla="*/ 116 w 176"/>
                  <a:gd name="T61" fmla="*/ 13 h 77"/>
                  <a:gd name="T62" fmla="*/ 126 w 176"/>
                  <a:gd name="T63" fmla="*/ 10 h 77"/>
                  <a:gd name="T64" fmla="*/ 138 w 176"/>
                  <a:gd name="T65" fmla="*/ 7 h 77"/>
                  <a:gd name="T66" fmla="*/ 155 w 176"/>
                  <a:gd name="T67" fmla="*/ 7 h 77"/>
                  <a:gd name="T68" fmla="*/ 172 w 176"/>
                  <a:gd name="T69" fmla="*/ 9 h 77"/>
                  <a:gd name="T70" fmla="*/ 176 w 176"/>
                  <a:gd name="T71" fmla="*/ 4 h 77"/>
                  <a:gd name="T72" fmla="*/ 172 w 176"/>
                  <a:gd name="T73" fmla="*/ 9 h 77"/>
                  <a:gd name="T74" fmla="*/ 174 w 176"/>
                  <a:gd name="T75" fmla="*/ 9 h 77"/>
                  <a:gd name="T76" fmla="*/ 176 w 176"/>
                  <a:gd name="T77" fmla="*/ 7 h 77"/>
                  <a:gd name="T78" fmla="*/ 175 w 176"/>
                  <a:gd name="T79" fmla="*/ 3 h 77"/>
                  <a:gd name="T80" fmla="*/ 173 w 176"/>
                  <a:gd name="T81" fmla="*/ 2 h 77"/>
                  <a:gd name="T82" fmla="*/ 168 w 176"/>
                  <a:gd name="T83" fmla="*/ 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" h="77">
                    <a:moveTo>
                      <a:pt x="168" y="7"/>
                    </a:moveTo>
                    <a:lnTo>
                      <a:pt x="173" y="2"/>
                    </a:lnTo>
                    <a:lnTo>
                      <a:pt x="155" y="0"/>
                    </a:lnTo>
                    <a:lnTo>
                      <a:pt x="138" y="0"/>
                    </a:lnTo>
                    <a:lnTo>
                      <a:pt x="125" y="2"/>
                    </a:lnTo>
                    <a:lnTo>
                      <a:pt x="113" y="8"/>
                    </a:lnTo>
                    <a:lnTo>
                      <a:pt x="103" y="15"/>
                    </a:lnTo>
                    <a:lnTo>
                      <a:pt x="94" y="21"/>
                    </a:lnTo>
                    <a:lnTo>
                      <a:pt x="87" y="30"/>
                    </a:lnTo>
                    <a:lnTo>
                      <a:pt x="80" y="38"/>
                    </a:lnTo>
                    <a:lnTo>
                      <a:pt x="73" y="45"/>
                    </a:lnTo>
                    <a:lnTo>
                      <a:pt x="65" y="53"/>
                    </a:lnTo>
                    <a:lnTo>
                      <a:pt x="58" y="59"/>
                    </a:lnTo>
                    <a:lnTo>
                      <a:pt x="52" y="65"/>
                    </a:lnTo>
                    <a:lnTo>
                      <a:pt x="42" y="68"/>
                    </a:lnTo>
                    <a:lnTo>
                      <a:pt x="32" y="71"/>
                    </a:lnTo>
                    <a:lnTo>
                      <a:pt x="17" y="71"/>
                    </a:lnTo>
                    <a:lnTo>
                      <a:pt x="1" y="67"/>
                    </a:lnTo>
                    <a:lnTo>
                      <a:pt x="0" y="75"/>
                    </a:lnTo>
                    <a:lnTo>
                      <a:pt x="17" y="77"/>
                    </a:lnTo>
                    <a:lnTo>
                      <a:pt x="32" y="77"/>
                    </a:lnTo>
                    <a:lnTo>
                      <a:pt x="43" y="75"/>
                    </a:lnTo>
                    <a:lnTo>
                      <a:pt x="54" y="71"/>
                    </a:lnTo>
                    <a:lnTo>
                      <a:pt x="63" y="65"/>
                    </a:lnTo>
                    <a:lnTo>
                      <a:pt x="71" y="57"/>
                    </a:lnTo>
                    <a:lnTo>
                      <a:pt x="79" y="49"/>
                    </a:lnTo>
                    <a:lnTo>
                      <a:pt x="84" y="41"/>
                    </a:lnTo>
                    <a:lnTo>
                      <a:pt x="92" y="34"/>
                    </a:lnTo>
                    <a:lnTo>
                      <a:pt x="99" y="27"/>
                    </a:lnTo>
                    <a:lnTo>
                      <a:pt x="107" y="19"/>
                    </a:lnTo>
                    <a:lnTo>
                      <a:pt x="116" y="13"/>
                    </a:lnTo>
                    <a:lnTo>
                      <a:pt x="126" y="10"/>
                    </a:lnTo>
                    <a:lnTo>
                      <a:pt x="138" y="7"/>
                    </a:lnTo>
                    <a:lnTo>
                      <a:pt x="155" y="7"/>
                    </a:lnTo>
                    <a:lnTo>
                      <a:pt x="172" y="9"/>
                    </a:lnTo>
                    <a:lnTo>
                      <a:pt x="176" y="4"/>
                    </a:lnTo>
                    <a:lnTo>
                      <a:pt x="172" y="9"/>
                    </a:lnTo>
                    <a:lnTo>
                      <a:pt x="174" y="9"/>
                    </a:lnTo>
                    <a:lnTo>
                      <a:pt x="176" y="7"/>
                    </a:lnTo>
                    <a:lnTo>
                      <a:pt x="175" y="3"/>
                    </a:lnTo>
                    <a:lnTo>
                      <a:pt x="173" y="2"/>
                    </a:lnTo>
                    <a:lnTo>
                      <a:pt x="16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0" name="Freeform 2864">
                <a:extLst>
                  <a:ext uri="{FF2B5EF4-FFF2-40B4-BE49-F238E27FC236}">
                    <a16:creationId xmlns:a16="http://schemas.microsoft.com/office/drawing/2014/main" id="{F10CED14-38E8-45E9-A9F0-2CF35D338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697"/>
                <a:ext cx="38" cy="49"/>
              </a:xfrm>
              <a:custGeom>
                <a:avLst/>
                <a:gdLst>
                  <a:gd name="T0" fmla="*/ 2 w 115"/>
                  <a:gd name="T1" fmla="*/ 6 h 147"/>
                  <a:gd name="T2" fmla="*/ 10 w 115"/>
                  <a:gd name="T3" fmla="*/ 13 h 147"/>
                  <a:gd name="T4" fmla="*/ 19 w 115"/>
                  <a:gd name="T5" fmla="*/ 21 h 147"/>
                  <a:gd name="T6" fmla="*/ 27 w 115"/>
                  <a:gd name="T7" fmla="*/ 29 h 147"/>
                  <a:gd name="T8" fmla="*/ 36 w 115"/>
                  <a:gd name="T9" fmla="*/ 36 h 147"/>
                  <a:gd name="T10" fmla="*/ 43 w 115"/>
                  <a:gd name="T11" fmla="*/ 45 h 147"/>
                  <a:gd name="T12" fmla="*/ 51 w 115"/>
                  <a:gd name="T13" fmla="*/ 54 h 147"/>
                  <a:gd name="T14" fmla="*/ 59 w 115"/>
                  <a:gd name="T15" fmla="*/ 62 h 147"/>
                  <a:gd name="T16" fmla="*/ 67 w 115"/>
                  <a:gd name="T17" fmla="*/ 71 h 147"/>
                  <a:gd name="T18" fmla="*/ 74 w 115"/>
                  <a:gd name="T19" fmla="*/ 82 h 147"/>
                  <a:gd name="T20" fmla="*/ 82 w 115"/>
                  <a:gd name="T21" fmla="*/ 91 h 147"/>
                  <a:gd name="T22" fmla="*/ 87 w 115"/>
                  <a:gd name="T23" fmla="*/ 101 h 147"/>
                  <a:gd name="T24" fmla="*/ 94 w 115"/>
                  <a:gd name="T25" fmla="*/ 110 h 147"/>
                  <a:gd name="T26" fmla="*/ 98 w 115"/>
                  <a:gd name="T27" fmla="*/ 119 h 147"/>
                  <a:gd name="T28" fmla="*/ 102 w 115"/>
                  <a:gd name="T29" fmla="*/ 129 h 147"/>
                  <a:gd name="T30" fmla="*/ 105 w 115"/>
                  <a:gd name="T31" fmla="*/ 137 h 147"/>
                  <a:gd name="T32" fmla="*/ 107 w 115"/>
                  <a:gd name="T33" fmla="*/ 147 h 147"/>
                  <a:gd name="T34" fmla="*/ 115 w 115"/>
                  <a:gd name="T35" fmla="*/ 145 h 147"/>
                  <a:gd name="T36" fmla="*/ 113 w 115"/>
                  <a:gd name="T37" fmla="*/ 135 h 147"/>
                  <a:gd name="T38" fmla="*/ 108 w 115"/>
                  <a:gd name="T39" fmla="*/ 125 h 147"/>
                  <a:gd name="T40" fmla="*/ 104 w 115"/>
                  <a:gd name="T41" fmla="*/ 115 h 147"/>
                  <a:gd name="T42" fmla="*/ 98 w 115"/>
                  <a:gd name="T43" fmla="*/ 106 h 147"/>
                  <a:gd name="T44" fmla="*/ 94 w 115"/>
                  <a:gd name="T45" fmla="*/ 96 h 147"/>
                  <a:gd name="T46" fmla="*/ 87 w 115"/>
                  <a:gd name="T47" fmla="*/ 86 h 147"/>
                  <a:gd name="T48" fmla="*/ 80 w 115"/>
                  <a:gd name="T49" fmla="*/ 77 h 147"/>
                  <a:gd name="T50" fmla="*/ 73 w 115"/>
                  <a:gd name="T51" fmla="*/ 67 h 147"/>
                  <a:gd name="T52" fmla="*/ 65 w 115"/>
                  <a:gd name="T53" fmla="*/ 59 h 147"/>
                  <a:gd name="T54" fmla="*/ 57 w 115"/>
                  <a:gd name="T55" fmla="*/ 49 h 147"/>
                  <a:gd name="T56" fmla="*/ 49 w 115"/>
                  <a:gd name="T57" fmla="*/ 40 h 147"/>
                  <a:gd name="T58" fmla="*/ 41 w 115"/>
                  <a:gd name="T59" fmla="*/ 31 h 147"/>
                  <a:gd name="T60" fmla="*/ 31 w 115"/>
                  <a:gd name="T61" fmla="*/ 23 h 147"/>
                  <a:gd name="T62" fmla="*/ 23 w 115"/>
                  <a:gd name="T63" fmla="*/ 14 h 147"/>
                  <a:gd name="T64" fmla="*/ 14 w 115"/>
                  <a:gd name="T65" fmla="*/ 8 h 147"/>
                  <a:gd name="T66" fmla="*/ 6 w 115"/>
                  <a:gd name="T67" fmla="*/ 0 h 147"/>
                  <a:gd name="T68" fmla="*/ 3 w 115"/>
                  <a:gd name="T69" fmla="*/ 0 h 147"/>
                  <a:gd name="T70" fmla="*/ 1 w 115"/>
                  <a:gd name="T71" fmla="*/ 1 h 147"/>
                  <a:gd name="T72" fmla="*/ 0 w 115"/>
                  <a:gd name="T73" fmla="*/ 3 h 147"/>
                  <a:gd name="T74" fmla="*/ 2 w 115"/>
                  <a:gd name="T75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147">
                    <a:moveTo>
                      <a:pt x="2" y="6"/>
                    </a:moveTo>
                    <a:lnTo>
                      <a:pt x="10" y="13"/>
                    </a:lnTo>
                    <a:lnTo>
                      <a:pt x="19" y="21"/>
                    </a:lnTo>
                    <a:lnTo>
                      <a:pt x="27" y="29"/>
                    </a:lnTo>
                    <a:lnTo>
                      <a:pt x="36" y="36"/>
                    </a:lnTo>
                    <a:lnTo>
                      <a:pt x="43" y="45"/>
                    </a:lnTo>
                    <a:lnTo>
                      <a:pt x="51" y="54"/>
                    </a:lnTo>
                    <a:lnTo>
                      <a:pt x="59" y="62"/>
                    </a:lnTo>
                    <a:lnTo>
                      <a:pt x="67" y="71"/>
                    </a:lnTo>
                    <a:lnTo>
                      <a:pt x="74" y="82"/>
                    </a:lnTo>
                    <a:lnTo>
                      <a:pt x="82" y="91"/>
                    </a:lnTo>
                    <a:lnTo>
                      <a:pt x="87" y="101"/>
                    </a:lnTo>
                    <a:lnTo>
                      <a:pt x="94" y="110"/>
                    </a:lnTo>
                    <a:lnTo>
                      <a:pt x="98" y="119"/>
                    </a:lnTo>
                    <a:lnTo>
                      <a:pt x="102" y="129"/>
                    </a:lnTo>
                    <a:lnTo>
                      <a:pt x="105" y="137"/>
                    </a:lnTo>
                    <a:lnTo>
                      <a:pt x="107" y="147"/>
                    </a:lnTo>
                    <a:lnTo>
                      <a:pt x="115" y="145"/>
                    </a:lnTo>
                    <a:lnTo>
                      <a:pt x="113" y="135"/>
                    </a:lnTo>
                    <a:lnTo>
                      <a:pt x="108" y="125"/>
                    </a:lnTo>
                    <a:lnTo>
                      <a:pt x="104" y="115"/>
                    </a:lnTo>
                    <a:lnTo>
                      <a:pt x="98" y="106"/>
                    </a:lnTo>
                    <a:lnTo>
                      <a:pt x="94" y="96"/>
                    </a:lnTo>
                    <a:lnTo>
                      <a:pt x="87" y="86"/>
                    </a:lnTo>
                    <a:lnTo>
                      <a:pt x="80" y="77"/>
                    </a:lnTo>
                    <a:lnTo>
                      <a:pt x="73" y="67"/>
                    </a:lnTo>
                    <a:lnTo>
                      <a:pt x="65" y="59"/>
                    </a:lnTo>
                    <a:lnTo>
                      <a:pt x="57" y="49"/>
                    </a:lnTo>
                    <a:lnTo>
                      <a:pt x="49" y="40"/>
                    </a:lnTo>
                    <a:lnTo>
                      <a:pt x="41" y="31"/>
                    </a:lnTo>
                    <a:lnTo>
                      <a:pt x="31" y="23"/>
                    </a:lnTo>
                    <a:lnTo>
                      <a:pt x="23" y="14"/>
                    </a:lnTo>
                    <a:lnTo>
                      <a:pt x="14" y="8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1" name="Freeform 2865">
                <a:extLst>
                  <a:ext uri="{FF2B5EF4-FFF2-40B4-BE49-F238E27FC236}">
                    <a16:creationId xmlns:a16="http://schemas.microsoft.com/office/drawing/2014/main" id="{43AC5FF9-187D-4BFF-961D-F18D5AF1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672"/>
                <a:ext cx="54" cy="27"/>
              </a:xfrm>
              <a:custGeom>
                <a:avLst/>
                <a:gdLst>
                  <a:gd name="T0" fmla="*/ 1 w 163"/>
                  <a:gd name="T1" fmla="*/ 5 h 81"/>
                  <a:gd name="T2" fmla="*/ 6 w 163"/>
                  <a:gd name="T3" fmla="*/ 12 h 81"/>
                  <a:gd name="T4" fmla="*/ 15 w 163"/>
                  <a:gd name="T5" fmla="*/ 21 h 81"/>
                  <a:gd name="T6" fmla="*/ 24 w 163"/>
                  <a:gd name="T7" fmla="*/ 26 h 81"/>
                  <a:gd name="T8" fmla="*/ 34 w 163"/>
                  <a:gd name="T9" fmla="*/ 32 h 81"/>
                  <a:gd name="T10" fmla="*/ 46 w 163"/>
                  <a:gd name="T11" fmla="*/ 38 h 81"/>
                  <a:gd name="T12" fmla="*/ 56 w 163"/>
                  <a:gd name="T13" fmla="*/ 42 h 81"/>
                  <a:gd name="T14" fmla="*/ 67 w 163"/>
                  <a:gd name="T15" fmla="*/ 47 h 81"/>
                  <a:gd name="T16" fmla="*/ 78 w 163"/>
                  <a:gd name="T17" fmla="*/ 50 h 81"/>
                  <a:gd name="T18" fmla="*/ 89 w 163"/>
                  <a:gd name="T19" fmla="*/ 54 h 81"/>
                  <a:gd name="T20" fmla="*/ 101 w 163"/>
                  <a:gd name="T21" fmla="*/ 58 h 81"/>
                  <a:gd name="T22" fmla="*/ 112 w 163"/>
                  <a:gd name="T23" fmla="*/ 62 h 81"/>
                  <a:gd name="T24" fmla="*/ 123 w 163"/>
                  <a:gd name="T25" fmla="*/ 65 h 81"/>
                  <a:gd name="T26" fmla="*/ 133 w 163"/>
                  <a:gd name="T27" fmla="*/ 69 h 81"/>
                  <a:gd name="T28" fmla="*/ 142 w 163"/>
                  <a:gd name="T29" fmla="*/ 72 h 81"/>
                  <a:gd name="T30" fmla="*/ 152 w 163"/>
                  <a:gd name="T31" fmla="*/ 77 h 81"/>
                  <a:gd name="T32" fmla="*/ 159 w 163"/>
                  <a:gd name="T33" fmla="*/ 81 h 81"/>
                  <a:gd name="T34" fmla="*/ 163 w 163"/>
                  <a:gd name="T35" fmla="*/ 76 h 81"/>
                  <a:gd name="T36" fmla="*/ 154 w 163"/>
                  <a:gd name="T37" fmla="*/ 70 h 81"/>
                  <a:gd name="T38" fmla="*/ 145 w 163"/>
                  <a:gd name="T39" fmla="*/ 66 h 81"/>
                  <a:gd name="T40" fmla="*/ 135 w 163"/>
                  <a:gd name="T41" fmla="*/ 62 h 81"/>
                  <a:gd name="T42" fmla="*/ 126 w 163"/>
                  <a:gd name="T43" fmla="*/ 58 h 81"/>
                  <a:gd name="T44" fmla="*/ 115 w 163"/>
                  <a:gd name="T45" fmla="*/ 54 h 81"/>
                  <a:gd name="T46" fmla="*/ 104 w 163"/>
                  <a:gd name="T47" fmla="*/ 51 h 81"/>
                  <a:gd name="T48" fmla="*/ 93 w 163"/>
                  <a:gd name="T49" fmla="*/ 48 h 81"/>
                  <a:gd name="T50" fmla="*/ 80 w 163"/>
                  <a:gd name="T51" fmla="*/ 43 h 81"/>
                  <a:gd name="T52" fmla="*/ 69 w 163"/>
                  <a:gd name="T53" fmla="*/ 40 h 81"/>
                  <a:gd name="T54" fmla="*/ 58 w 163"/>
                  <a:gd name="T55" fmla="*/ 35 h 81"/>
                  <a:gd name="T56" fmla="*/ 48 w 163"/>
                  <a:gd name="T57" fmla="*/ 32 h 81"/>
                  <a:gd name="T58" fmla="*/ 38 w 163"/>
                  <a:gd name="T59" fmla="*/ 26 h 81"/>
                  <a:gd name="T60" fmla="*/ 28 w 163"/>
                  <a:gd name="T61" fmla="*/ 21 h 81"/>
                  <a:gd name="T62" fmla="*/ 20 w 163"/>
                  <a:gd name="T63" fmla="*/ 15 h 81"/>
                  <a:gd name="T64" fmla="*/ 12 w 163"/>
                  <a:gd name="T65" fmla="*/ 10 h 81"/>
                  <a:gd name="T66" fmla="*/ 5 w 163"/>
                  <a:gd name="T67" fmla="*/ 1 h 81"/>
                  <a:gd name="T68" fmla="*/ 4 w 163"/>
                  <a:gd name="T69" fmla="*/ 0 h 81"/>
                  <a:gd name="T70" fmla="*/ 2 w 163"/>
                  <a:gd name="T71" fmla="*/ 1 h 81"/>
                  <a:gd name="T72" fmla="*/ 0 w 163"/>
                  <a:gd name="T73" fmla="*/ 3 h 81"/>
                  <a:gd name="T74" fmla="*/ 1 w 163"/>
                  <a:gd name="T75" fmla="*/ 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81">
                    <a:moveTo>
                      <a:pt x="1" y="5"/>
                    </a:moveTo>
                    <a:lnTo>
                      <a:pt x="6" y="12"/>
                    </a:lnTo>
                    <a:lnTo>
                      <a:pt x="15" y="21"/>
                    </a:lnTo>
                    <a:lnTo>
                      <a:pt x="24" y="26"/>
                    </a:lnTo>
                    <a:lnTo>
                      <a:pt x="34" y="32"/>
                    </a:lnTo>
                    <a:lnTo>
                      <a:pt x="46" y="38"/>
                    </a:lnTo>
                    <a:lnTo>
                      <a:pt x="56" y="42"/>
                    </a:lnTo>
                    <a:lnTo>
                      <a:pt x="67" y="47"/>
                    </a:lnTo>
                    <a:lnTo>
                      <a:pt x="78" y="50"/>
                    </a:lnTo>
                    <a:lnTo>
                      <a:pt x="89" y="54"/>
                    </a:lnTo>
                    <a:lnTo>
                      <a:pt x="101" y="58"/>
                    </a:lnTo>
                    <a:lnTo>
                      <a:pt x="112" y="62"/>
                    </a:lnTo>
                    <a:lnTo>
                      <a:pt x="123" y="65"/>
                    </a:lnTo>
                    <a:lnTo>
                      <a:pt x="133" y="69"/>
                    </a:lnTo>
                    <a:lnTo>
                      <a:pt x="142" y="72"/>
                    </a:lnTo>
                    <a:lnTo>
                      <a:pt x="152" y="77"/>
                    </a:lnTo>
                    <a:lnTo>
                      <a:pt x="159" y="81"/>
                    </a:lnTo>
                    <a:lnTo>
                      <a:pt x="163" y="76"/>
                    </a:lnTo>
                    <a:lnTo>
                      <a:pt x="154" y="70"/>
                    </a:lnTo>
                    <a:lnTo>
                      <a:pt x="145" y="66"/>
                    </a:lnTo>
                    <a:lnTo>
                      <a:pt x="135" y="62"/>
                    </a:lnTo>
                    <a:lnTo>
                      <a:pt x="126" y="58"/>
                    </a:lnTo>
                    <a:lnTo>
                      <a:pt x="115" y="54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0" y="43"/>
                    </a:lnTo>
                    <a:lnTo>
                      <a:pt x="69" y="40"/>
                    </a:lnTo>
                    <a:lnTo>
                      <a:pt x="58" y="35"/>
                    </a:lnTo>
                    <a:lnTo>
                      <a:pt x="48" y="32"/>
                    </a:lnTo>
                    <a:lnTo>
                      <a:pt x="38" y="26"/>
                    </a:lnTo>
                    <a:lnTo>
                      <a:pt x="28" y="21"/>
                    </a:lnTo>
                    <a:lnTo>
                      <a:pt x="20" y="15"/>
                    </a:lnTo>
                    <a:lnTo>
                      <a:pt x="12" y="10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2" name="Freeform 2866">
                <a:extLst>
                  <a:ext uri="{FF2B5EF4-FFF2-40B4-BE49-F238E27FC236}">
                    <a16:creationId xmlns:a16="http://schemas.microsoft.com/office/drawing/2014/main" id="{E8F8F004-1608-4C05-B7B9-13B3409A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3"/>
                <a:ext cx="86" cy="80"/>
              </a:xfrm>
              <a:custGeom>
                <a:avLst/>
                <a:gdLst>
                  <a:gd name="T0" fmla="*/ 6 w 260"/>
                  <a:gd name="T1" fmla="*/ 0 h 242"/>
                  <a:gd name="T2" fmla="*/ 1 w 260"/>
                  <a:gd name="T3" fmla="*/ 4 h 242"/>
                  <a:gd name="T4" fmla="*/ 23 w 260"/>
                  <a:gd name="T5" fmla="*/ 17 h 242"/>
                  <a:gd name="T6" fmla="*/ 42 w 260"/>
                  <a:gd name="T7" fmla="*/ 28 h 242"/>
                  <a:gd name="T8" fmla="*/ 62 w 260"/>
                  <a:gd name="T9" fmla="*/ 41 h 242"/>
                  <a:gd name="T10" fmla="*/ 81 w 260"/>
                  <a:gd name="T11" fmla="*/ 54 h 242"/>
                  <a:gd name="T12" fmla="*/ 99 w 260"/>
                  <a:gd name="T13" fmla="*/ 67 h 242"/>
                  <a:gd name="T14" fmla="*/ 116 w 260"/>
                  <a:gd name="T15" fmla="*/ 81 h 242"/>
                  <a:gd name="T16" fmla="*/ 132 w 260"/>
                  <a:gd name="T17" fmla="*/ 96 h 242"/>
                  <a:gd name="T18" fmla="*/ 148 w 260"/>
                  <a:gd name="T19" fmla="*/ 110 h 242"/>
                  <a:gd name="T20" fmla="*/ 162 w 260"/>
                  <a:gd name="T21" fmla="*/ 125 h 242"/>
                  <a:gd name="T22" fmla="*/ 177 w 260"/>
                  <a:gd name="T23" fmla="*/ 141 h 242"/>
                  <a:gd name="T24" fmla="*/ 191 w 260"/>
                  <a:gd name="T25" fmla="*/ 156 h 242"/>
                  <a:gd name="T26" fmla="*/ 205 w 260"/>
                  <a:gd name="T27" fmla="*/ 174 h 242"/>
                  <a:gd name="T28" fmla="*/ 218 w 260"/>
                  <a:gd name="T29" fmla="*/ 189 h 242"/>
                  <a:gd name="T30" fmla="*/ 231 w 260"/>
                  <a:gd name="T31" fmla="*/ 206 h 242"/>
                  <a:gd name="T32" fmla="*/ 243 w 260"/>
                  <a:gd name="T33" fmla="*/ 225 h 242"/>
                  <a:gd name="T34" fmla="*/ 256 w 260"/>
                  <a:gd name="T35" fmla="*/ 242 h 242"/>
                  <a:gd name="T36" fmla="*/ 260 w 260"/>
                  <a:gd name="T37" fmla="*/ 238 h 242"/>
                  <a:gd name="T38" fmla="*/ 249 w 260"/>
                  <a:gd name="T39" fmla="*/ 221 h 242"/>
                  <a:gd name="T40" fmla="*/ 237 w 260"/>
                  <a:gd name="T41" fmla="*/ 202 h 242"/>
                  <a:gd name="T42" fmla="*/ 223 w 260"/>
                  <a:gd name="T43" fmla="*/ 185 h 242"/>
                  <a:gd name="T44" fmla="*/ 210 w 260"/>
                  <a:gd name="T45" fmla="*/ 169 h 242"/>
                  <a:gd name="T46" fmla="*/ 198 w 260"/>
                  <a:gd name="T47" fmla="*/ 151 h 242"/>
                  <a:gd name="T48" fmla="*/ 184 w 260"/>
                  <a:gd name="T49" fmla="*/ 137 h 242"/>
                  <a:gd name="T50" fmla="*/ 168 w 260"/>
                  <a:gd name="T51" fmla="*/ 121 h 242"/>
                  <a:gd name="T52" fmla="*/ 153 w 260"/>
                  <a:gd name="T53" fmla="*/ 104 h 242"/>
                  <a:gd name="T54" fmla="*/ 136 w 260"/>
                  <a:gd name="T55" fmla="*/ 91 h 242"/>
                  <a:gd name="T56" fmla="*/ 120 w 260"/>
                  <a:gd name="T57" fmla="*/ 76 h 242"/>
                  <a:gd name="T58" fmla="*/ 103 w 260"/>
                  <a:gd name="T59" fmla="*/ 61 h 242"/>
                  <a:gd name="T60" fmla="*/ 85 w 260"/>
                  <a:gd name="T61" fmla="*/ 48 h 242"/>
                  <a:gd name="T62" fmla="*/ 66 w 260"/>
                  <a:gd name="T63" fmla="*/ 36 h 242"/>
                  <a:gd name="T64" fmla="*/ 46 w 260"/>
                  <a:gd name="T65" fmla="*/ 23 h 242"/>
                  <a:gd name="T66" fmla="*/ 26 w 260"/>
                  <a:gd name="T67" fmla="*/ 11 h 242"/>
                  <a:gd name="T68" fmla="*/ 4 w 260"/>
                  <a:gd name="T69" fmla="*/ 0 h 242"/>
                  <a:gd name="T70" fmla="*/ 0 w 260"/>
                  <a:gd name="T71" fmla="*/ 4 h 242"/>
                  <a:gd name="T72" fmla="*/ 4 w 260"/>
                  <a:gd name="T73" fmla="*/ 0 h 242"/>
                  <a:gd name="T74" fmla="*/ 1 w 260"/>
                  <a:gd name="T75" fmla="*/ 0 h 242"/>
                  <a:gd name="T76" fmla="*/ 0 w 260"/>
                  <a:gd name="T77" fmla="*/ 1 h 242"/>
                  <a:gd name="T78" fmla="*/ 0 w 260"/>
                  <a:gd name="T79" fmla="*/ 3 h 242"/>
                  <a:gd name="T80" fmla="*/ 1 w 260"/>
                  <a:gd name="T81" fmla="*/ 4 h 242"/>
                  <a:gd name="T82" fmla="*/ 6 w 260"/>
                  <a:gd name="T8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42">
                    <a:moveTo>
                      <a:pt x="6" y="0"/>
                    </a:moveTo>
                    <a:lnTo>
                      <a:pt x="1" y="4"/>
                    </a:lnTo>
                    <a:lnTo>
                      <a:pt x="23" y="17"/>
                    </a:lnTo>
                    <a:lnTo>
                      <a:pt x="42" y="28"/>
                    </a:lnTo>
                    <a:lnTo>
                      <a:pt x="62" y="41"/>
                    </a:lnTo>
                    <a:lnTo>
                      <a:pt x="81" y="54"/>
                    </a:lnTo>
                    <a:lnTo>
                      <a:pt x="99" y="67"/>
                    </a:lnTo>
                    <a:lnTo>
                      <a:pt x="116" y="81"/>
                    </a:lnTo>
                    <a:lnTo>
                      <a:pt x="132" y="96"/>
                    </a:lnTo>
                    <a:lnTo>
                      <a:pt x="148" y="110"/>
                    </a:lnTo>
                    <a:lnTo>
                      <a:pt x="162" y="125"/>
                    </a:lnTo>
                    <a:lnTo>
                      <a:pt x="177" y="141"/>
                    </a:lnTo>
                    <a:lnTo>
                      <a:pt x="191" y="156"/>
                    </a:lnTo>
                    <a:lnTo>
                      <a:pt x="205" y="174"/>
                    </a:lnTo>
                    <a:lnTo>
                      <a:pt x="218" y="189"/>
                    </a:lnTo>
                    <a:lnTo>
                      <a:pt x="231" y="206"/>
                    </a:lnTo>
                    <a:lnTo>
                      <a:pt x="243" y="225"/>
                    </a:lnTo>
                    <a:lnTo>
                      <a:pt x="256" y="242"/>
                    </a:lnTo>
                    <a:lnTo>
                      <a:pt x="260" y="238"/>
                    </a:lnTo>
                    <a:lnTo>
                      <a:pt x="249" y="221"/>
                    </a:lnTo>
                    <a:lnTo>
                      <a:pt x="237" y="202"/>
                    </a:lnTo>
                    <a:lnTo>
                      <a:pt x="223" y="185"/>
                    </a:lnTo>
                    <a:lnTo>
                      <a:pt x="210" y="169"/>
                    </a:lnTo>
                    <a:lnTo>
                      <a:pt x="198" y="151"/>
                    </a:lnTo>
                    <a:lnTo>
                      <a:pt x="184" y="137"/>
                    </a:lnTo>
                    <a:lnTo>
                      <a:pt x="168" y="121"/>
                    </a:lnTo>
                    <a:lnTo>
                      <a:pt x="153" y="104"/>
                    </a:lnTo>
                    <a:lnTo>
                      <a:pt x="136" y="91"/>
                    </a:lnTo>
                    <a:lnTo>
                      <a:pt x="120" y="76"/>
                    </a:lnTo>
                    <a:lnTo>
                      <a:pt x="103" y="61"/>
                    </a:lnTo>
                    <a:lnTo>
                      <a:pt x="85" y="48"/>
                    </a:lnTo>
                    <a:lnTo>
                      <a:pt x="66" y="36"/>
                    </a:lnTo>
                    <a:lnTo>
                      <a:pt x="46" y="23"/>
                    </a:lnTo>
                    <a:lnTo>
                      <a:pt x="26" y="11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3" name="Freeform 2867">
                <a:extLst>
                  <a:ext uri="{FF2B5EF4-FFF2-40B4-BE49-F238E27FC236}">
                    <a16:creationId xmlns:a16="http://schemas.microsoft.com/office/drawing/2014/main" id="{ED71DABC-44EB-4422-AF71-0EDF32CE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777"/>
                <a:ext cx="184" cy="622"/>
              </a:xfrm>
              <a:custGeom>
                <a:avLst/>
                <a:gdLst>
                  <a:gd name="T0" fmla="*/ 12 w 552"/>
                  <a:gd name="T1" fmla="*/ 1849 h 1864"/>
                  <a:gd name="T2" fmla="*/ 2 w 552"/>
                  <a:gd name="T3" fmla="*/ 1804 h 1864"/>
                  <a:gd name="T4" fmla="*/ 2 w 552"/>
                  <a:gd name="T5" fmla="*/ 1739 h 1864"/>
                  <a:gd name="T6" fmla="*/ 6 w 552"/>
                  <a:gd name="T7" fmla="*/ 1662 h 1864"/>
                  <a:gd name="T8" fmla="*/ 14 w 552"/>
                  <a:gd name="T9" fmla="*/ 1580 h 1864"/>
                  <a:gd name="T10" fmla="*/ 23 w 552"/>
                  <a:gd name="T11" fmla="*/ 1504 h 1864"/>
                  <a:gd name="T12" fmla="*/ 28 w 552"/>
                  <a:gd name="T13" fmla="*/ 1441 h 1864"/>
                  <a:gd name="T14" fmla="*/ 31 w 552"/>
                  <a:gd name="T15" fmla="*/ 1402 h 1864"/>
                  <a:gd name="T16" fmla="*/ 31 w 552"/>
                  <a:gd name="T17" fmla="*/ 1330 h 1864"/>
                  <a:gd name="T18" fmla="*/ 43 w 552"/>
                  <a:gd name="T19" fmla="*/ 1222 h 1864"/>
                  <a:gd name="T20" fmla="*/ 64 w 552"/>
                  <a:gd name="T21" fmla="*/ 1101 h 1864"/>
                  <a:gd name="T22" fmla="*/ 93 w 552"/>
                  <a:gd name="T23" fmla="*/ 973 h 1864"/>
                  <a:gd name="T24" fmla="*/ 127 w 552"/>
                  <a:gd name="T25" fmla="*/ 845 h 1864"/>
                  <a:gd name="T26" fmla="*/ 164 w 552"/>
                  <a:gd name="T27" fmla="*/ 728 h 1864"/>
                  <a:gd name="T28" fmla="*/ 200 w 552"/>
                  <a:gd name="T29" fmla="*/ 626 h 1864"/>
                  <a:gd name="T30" fmla="*/ 235 w 552"/>
                  <a:gd name="T31" fmla="*/ 548 h 1864"/>
                  <a:gd name="T32" fmla="*/ 259 w 552"/>
                  <a:gd name="T33" fmla="*/ 502 h 1864"/>
                  <a:gd name="T34" fmla="*/ 287 w 552"/>
                  <a:gd name="T35" fmla="*/ 439 h 1864"/>
                  <a:gd name="T36" fmla="*/ 322 w 552"/>
                  <a:gd name="T37" fmla="*/ 360 h 1864"/>
                  <a:gd name="T38" fmla="*/ 358 w 552"/>
                  <a:gd name="T39" fmla="*/ 271 h 1864"/>
                  <a:gd name="T40" fmla="*/ 396 w 552"/>
                  <a:gd name="T41" fmla="*/ 185 h 1864"/>
                  <a:gd name="T42" fmla="*/ 430 w 552"/>
                  <a:gd name="T43" fmla="*/ 105 h 1864"/>
                  <a:gd name="T44" fmla="*/ 459 w 552"/>
                  <a:gd name="T45" fmla="*/ 42 h 1864"/>
                  <a:gd name="T46" fmla="*/ 479 w 552"/>
                  <a:gd name="T47" fmla="*/ 4 h 1864"/>
                  <a:gd name="T48" fmla="*/ 480 w 552"/>
                  <a:gd name="T49" fmla="*/ 42 h 1864"/>
                  <a:gd name="T50" fmla="*/ 481 w 552"/>
                  <a:gd name="T51" fmla="*/ 105 h 1864"/>
                  <a:gd name="T52" fmla="*/ 486 w 552"/>
                  <a:gd name="T53" fmla="*/ 175 h 1864"/>
                  <a:gd name="T54" fmla="*/ 493 w 552"/>
                  <a:gd name="T55" fmla="*/ 247 h 1864"/>
                  <a:gd name="T56" fmla="*/ 502 w 552"/>
                  <a:gd name="T57" fmla="*/ 319 h 1864"/>
                  <a:gd name="T58" fmla="*/ 513 w 552"/>
                  <a:gd name="T59" fmla="*/ 389 h 1864"/>
                  <a:gd name="T60" fmla="*/ 524 w 552"/>
                  <a:gd name="T61" fmla="*/ 454 h 1864"/>
                  <a:gd name="T62" fmla="*/ 538 w 552"/>
                  <a:gd name="T63" fmla="*/ 510 h 1864"/>
                  <a:gd name="T64" fmla="*/ 552 w 552"/>
                  <a:gd name="T65" fmla="*/ 595 h 1864"/>
                  <a:gd name="T66" fmla="*/ 548 w 552"/>
                  <a:gd name="T67" fmla="*/ 697 h 1864"/>
                  <a:gd name="T68" fmla="*/ 523 w 552"/>
                  <a:gd name="T69" fmla="*/ 802 h 1864"/>
                  <a:gd name="T70" fmla="*/ 486 w 552"/>
                  <a:gd name="T71" fmla="*/ 906 h 1864"/>
                  <a:gd name="T72" fmla="*/ 440 w 552"/>
                  <a:gd name="T73" fmla="*/ 1010 h 1864"/>
                  <a:gd name="T74" fmla="*/ 391 w 552"/>
                  <a:gd name="T75" fmla="*/ 1114 h 1864"/>
                  <a:gd name="T76" fmla="*/ 344 w 552"/>
                  <a:gd name="T77" fmla="*/ 1212 h 1864"/>
                  <a:gd name="T78" fmla="*/ 303 w 552"/>
                  <a:gd name="T79" fmla="*/ 1306 h 1864"/>
                  <a:gd name="T80" fmla="*/ 287 w 552"/>
                  <a:gd name="T81" fmla="*/ 1349 h 1864"/>
                  <a:gd name="T82" fmla="*/ 266 w 552"/>
                  <a:gd name="T83" fmla="*/ 1407 h 1864"/>
                  <a:gd name="T84" fmla="*/ 235 w 552"/>
                  <a:gd name="T85" fmla="*/ 1493 h 1864"/>
                  <a:gd name="T86" fmla="*/ 196 w 552"/>
                  <a:gd name="T87" fmla="*/ 1590 h 1864"/>
                  <a:gd name="T88" fmla="*/ 152 w 552"/>
                  <a:gd name="T89" fmla="*/ 1688 h 1864"/>
                  <a:gd name="T90" fmla="*/ 108 w 552"/>
                  <a:gd name="T91" fmla="*/ 1774 h 1864"/>
                  <a:gd name="T92" fmla="*/ 68 w 552"/>
                  <a:gd name="T93" fmla="*/ 1837 h 1864"/>
                  <a:gd name="T94" fmla="*/ 32 w 552"/>
                  <a:gd name="T95" fmla="*/ 1864 h 1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2" h="1864">
                    <a:moveTo>
                      <a:pt x="24" y="1864"/>
                    </a:moveTo>
                    <a:lnTo>
                      <a:pt x="19" y="1861"/>
                    </a:lnTo>
                    <a:lnTo>
                      <a:pt x="15" y="1856"/>
                    </a:lnTo>
                    <a:lnTo>
                      <a:pt x="12" y="1849"/>
                    </a:lnTo>
                    <a:lnTo>
                      <a:pt x="7" y="1840"/>
                    </a:lnTo>
                    <a:lnTo>
                      <a:pt x="5" y="1830"/>
                    </a:lnTo>
                    <a:lnTo>
                      <a:pt x="3" y="1818"/>
                    </a:lnTo>
                    <a:lnTo>
                      <a:pt x="2" y="1804"/>
                    </a:lnTo>
                    <a:lnTo>
                      <a:pt x="0" y="1790"/>
                    </a:lnTo>
                    <a:lnTo>
                      <a:pt x="0" y="1773"/>
                    </a:lnTo>
                    <a:lnTo>
                      <a:pt x="0" y="1756"/>
                    </a:lnTo>
                    <a:lnTo>
                      <a:pt x="2" y="1739"/>
                    </a:lnTo>
                    <a:lnTo>
                      <a:pt x="3" y="1720"/>
                    </a:lnTo>
                    <a:lnTo>
                      <a:pt x="3" y="1701"/>
                    </a:lnTo>
                    <a:lnTo>
                      <a:pt x="5" y="1681"/>
                    </a:lnTo>
                    <a:lnTo>
                      <a:pt x="6" y="1662"/>
                    </a:lnTo>
                    <a:lnTo>
                      <a:pt x="8" y="1641"/>
                    </a:lnTo>
                    <a:lnTo>
                      <a:pt x="9" y="1620"/>
                    </a:lnTo>
                    <a:lnTo>
                      <a:pt x="12" y="1599"/>
                    </a:lnTo>
                    <a:lnTo>
                      <a:pt x="14" y="1580"/>
                    </a:lnTo>
                    <a:lnTo>
                      <a:pt x="16" y="1560"/>
                    </a:lnTo>
                    <a:lnTo>
                      <a:pt x="18" y="1541"/>
                    </a:lnTo>
                    <a:lnTo>
                      <a:pt x="21" y="1521"/>
                    </a:lnTo>
                    <a:lnTo>
                      <a:pt x="23" y="1504"/>
                    </a:lnTo>
                    <a:lnTo>
                      <a:pt x="24" y="1486"/>
                    </a:lnTo>
                    <a:lnTo>
                      <a:pt x="26" y="1470"/>
                    </a:lnTo>
                    <a:lnTo>
                      <a:pt x="27" y="1454"/>
                    </a:lnTo>
                    <a:lnTo>
                      <a:pt x="28" y="1441"/>
                    </a:lnTo>
                    <a:lnTo>
                      <a:pt x="30" y="1429"/>
                    </a:lnTo>
                    <a:lnTo>
                      <a:pt x="31" y="1419"/>
                    </a:lnTo>
                    <a:lnTo>
                      <a:pt x="31" y="1410"/>
                    </a:lnTo>
                    <a:lnTo>
                      <a:pt x="31" y="1402"/>
                    </a:lnTo>
                    <a:lnTo>
                      <a:pt x="30" y="1396"/>
                    </a:lnTo>
                    <a:lnTo>
                      <a:pt x="30" y="1376"/>
                    </a:lnTo>
                    <a:lnTo>
                      <a:pt x="30" y="1354"/>
                    </a:lnTo>
                    <a:lnTo>
                      <a:pt x="31" y="1330"/>
                    </a:lnTo>
                    <a:lnTo>
                      <a:pt x="33" y="1305"/>
                    </a:lnTo>
                    <a:lnTo>
                      <a:pt x="36" y="1277"/>
                    </a:lnTo>
                    <a:lnTo>
                      <a:pt x="39" y="1250"/>
                    </a:lnTo>
                    <a:lnTo>
                      <a:pt x="43" y="1222"/>
                    </a:lnTo>
                    <a:lnTo>
                      <a:pt x="46" y="1193"/>
                    </a:lnTo>
                    <a:lnTo>
                      <a:pt x="52" y="1163"/>
                    </a:lnTo>
                    <a:lnTo>
                      <a:pt x="58" y="1131"/>
                    </a:lnTo>
                    <a:lnTo>
                      <a:pt x="64" y="1101"/>
                    </a:lnTo>
                    <a:lnTo>
                      <a:pt x="71" y="1069"/>
                    </a:lnTo>
                    <a:lnTo>
                      <a:pt x="78" y="1036"/>
                    </a:lnTo>
                    <a:lnTo>
                      <a:pt x="86" y="1005"/>
                    </a:lnTo>
                    <a:lnTo>
                      <a:pt x="93" y="973"/>
                    </a:lnTo>
                    <a:lnTo>
                      <a:pt x="101" y="940"/>
                    </a:lnTo>
                    <a:lnTo>
                      <a:pt x="110" y="907"/>
                    </a:lnTo>
                    <a:lnTo>
                      <a:pt x="119" y="877"/>
                    </a:lnTo>
                    <a:lnTo>
                      <a:pt x="127" y="845"/>
                    </a:lnTo>
                    <a:lnTo>
                      <a:pt x="137" y="815"/>
                    </a:lnTo>
                    <a:lnTo>
                      <a:pt x="146" y="785"/>
                    </a:lnTo>
                    <a:lnTo>
                      <a:pt x="154" y="756"/>
                    </a:lnTo>
                    <a:lnTo>
                      <a:pt x="164" y="728"/>
                    </a:lnTo>
                    <a:lnTo>
                      <a:pt x="173" y="700"/>
                    </a:lnTo>
                    <a:lnTo>
                      <a:pt x="183" y="675"/>
                    </a:lnTo>
                    <a:lnTo>
                      <a:pt x="192" y="649"/>
                    </a:lnTo>
                    <a:lnTo>
                      <a:pt x="200" y="626"/>
                    </a:lnTo>
                    <a:lnTo>
                      <a:pt x="209" y="604"/>
                    </a:lnTo>
                    <a:lnTo>
                      <a:pt x="218" y="584"/>
                    </a:lnTo>
                    <a:lnTo>
                      <a:pt x="227" y="565"/>
                    </a:lnTo>
                    <a:lnTo>
                      <a:pt x="235" y="548"/>
                    </a:lnTo>
                    <a:lnTo>
                      <a:pt x="243" y="534"/>
                    </a:lnTo>
                    <a:lnTo>
                      <a:pt x="247" y="526"/>
                    </a:lnTo>
                    <a:lnTo>
                      <a:pt x="253" y="515"/>
                    </a:lnTo>
                    <a:lnTo>
                      <a:pt x="259" y="502"/>
                    </a:lnTo>
                    <a:lnTo>
                      <a:pt x="266" y="489"/>
                    </a:lnTo>
                    <a:lnTo>
                      <a:pt x="272" y="473"/>
                    </a:lnTo>
                    <a:lnTo>
                      <a:pt x="280" y="457"/>
                    </a:lnTo>
                    <a:lnTo>
                      <a:pt x="287" y="439"/>
                    </a:lnTo>
                    <a:lnTo>
                      <a:pt x="296" y="420"/>
                    </a:lnTo>
                    <a:lnTo>
                      <a:pt x="303" y="401"/>
                    </a:lnTo>
                    <a:lnTo>
                      <a:pt x="312" y="381"/>
                    </a:lnTo>
                    <a:lnTo>
                      <a:pt x="322" y="360"/>
                    </a:lnTo>
                    <a:lnTo>
                      <a:pt x="330" y="339"/>
                    </a:lnTo>
                    <a:lnTo>
                      <a:pt x="340" y="316"/>
                    </a:lnTo>
                    <a:lnTo>
                      <a:pt x="349" y="294"/>
                    </a:lnTo>
                    <a:lnTo>
                      <a:pt x="358" y="271"/>
                    </a:lnTo>
                    <a:lnTo>
                      <a:pt x="368" y="250"/>
                    </a:lnTo>
                    <a:lnTo>
                      <a:pt x="377" y="227"/>
                    </a:lnTo>
                    <a:lnTo>
                      <a:pt x="387" y="206"/>
                    </a:lnTo>
                    <a:lnTo>
                      <a:pt x="396" y="185"/>
                    </a:lnTo>
                    <a:lnTo>
                      <a:pt x="405" y="164"/>
                    </a:lnTo>
                    <a:lnTo>
                      <a:pt x="413" y="143"/>
                    </a:lnTo>
                    <a:lnTo>
                      <a:pt x="422" y="123"/>
                    </a:lnTo>
                    <a:lnTo>
                      <a:pt x="430" y="105"/>
                    </a:lnTo>
                    <a:lnTo>
                      <a:pt x="438" y="87"/>
                    </a:lnTo>
                    <a:lnTo>
                      <a:pt x="446" y="70"/>
                    </a:lnTo>
                    <a:lnTo>
                      <a:pt x="452" y="56"/>
                    </a:lnTo>
                    <a:lnTo>
                      <a:pt x="459" y="42"/>
                    </a:lnTo>
                    <a:lnTo>
                      <a:pt x="465" y="30"/>
                    </a:lnTo>
                    <a:lnTo>
                      <a:pt x="470" y="20"/>
                    </a:lnTo>
                    <a:lnTo>
                      <a:pt x="475" y="12"/>
                    </a:lnTo>
                    <a:lnTo>
                      <a:pt x="479" y="4"/>
                    </a:lnTo>
                    <a:lnTo>
                      <a:pt x="483" y="0"/>
                    </a:lnTo>
                    <a:lnTo>
                      <a:pt x="481" y="14"/>
                    </a:lnTo>
                    <a:lnTo>
                      <a:pt x="481" y="28"/>
                    </a:lnTo>
                    <a:lnTo>
                      <a:pt x="480" y="42"/>
                    </a:lnTo>
                    <a:lnTo>
                      <a:pt x="480" y="57"/>
                    </a:lnTo>
                    <a:lnTo>
                      <a:pt x="480" y="73"/>
                    </a:lnTo>
                    <a:lnTo>
                      <a:pt x="481" y="88"/>
                    </a:lnTo>
                    <a:lnTo>
                      <a:pt x="481" y="105"/>
                    </a:lnTo>
                    <a:lnTo>
                      <a:pt x="483" y="122"/>
                    </a:lnTo>
                    <a:lnTo>
                      <a:pt x="484" y="139"/>
                    </a:lnTo>
                    <a:lnTo>
                      <a:pt x="484" y="157"/>
                    </a:lnTo>
                    <a:lnTo>
                      <a:pt x="486" y="175"/>
                    </a:lnTo>
                    <a:lnTo>
                      <a:pt x="487" y="192"/>
                    </a:lnTo>
                    <a:lnTo>
                      <a:pt x="489" y="211"/>
                    </a:lnTo>
                    <a:lnTo>
                      <a:pt x="490" y="229"/>
                    </a:lnTo>
                    <a:lnTo>
                      <a:pt x="493" y="247"/>
                    </a:lnTo>
                    <a:lnTo>
                      <a:pt x="495" y="265"/>
                    </a:lnTo>
                    <a:lnTo>
                      <a:pt x="497" y="284"/>
                    </a:lnTo>
                    <a:lnTo>
                      <a:pt x="499" y="302"/>
                    </a:lnTo>
                    <a:lnTo>
                      <a:pt x="502" y="319"/>
                    </a:lnTo>
                    <a:lnTo>
                      <a:pt x="504" y="336"/>
                    </a:lnTo>
                    <a:lnTo>
                      <a:pt x="507" y="355"/>
                    </a:lnTo>
                    <a:lnTo>
                      <a:pt x="510" y="372"/>
                    </a:lnTo>
                    <a:lnTo>
                      <a:pt x="513" y="389"/>
                    </a:lnTo>
                    <a:lnTo>
                      <a:pt x="516" y="406"/>
                    </a:lnTo>
                    <a:lnTo>
                      <a:pt x="518" y="423"/>
                    </a:lnTo>
                    <a:lnTo>
                      <a:pt x="522" y="438"/>
                    </a:lnTo>
                    <a:lnTo>
                      <a:pt x="524" y="454"/>
                    </a:lnTo>
                    <a:lnTo>
                      <a:pt x="527" y="469"/>
                    </a:lnTo>
                    <a:lnTo>
                      <a:pt x="531" y="483"/>
                    </a:lnTo>
                    <a:lnTo>
                      <a:pt x="534" y="497"/>
                    </a:lnTo>
                    <a:lnTo>
                      <a:pt x="538" y="510"/>
                    </a:lnTo>
                    <a:lnTo>
                      <a:pt x="541" y="522"/>
                    </a:lnTo>
                    <a:lnTo>
                      <a:pt x="547" y="546"/>
                    </a:lnTo>
                    <a:lnTo>
                      <a:pt x="550" y="572"/>
                    </a:lnTo>
                    <a:lnTo>
                      <a:pt x="552" y="595"/>
                    </a:lnTo>
                    <a:lnTo>
                      <a:pt x="552" y="621"/>
                    </a:lnTo>
                    <a:lnTo>
                      <a:pt x="552" y="646"/>
                    </a:lnTo>
                    <a:lnTo>
                      <a:pt x="550" y="672"/>
                    </a:lnTo>
                    <a:lnTo>
                      <a:pt x="548" y="697"/>
                    </a:lnTo>
                    <a:lnTo>
                      <a:pt x="543" y="723"/>
                    </a:lnTo>
                    <a:lnTo>
                      <a:pt x="538" y="749"/>
                    </a:lnTo>
                    <a:lnTo>
                      <a:pt x="531" y="775"/>
                    </a:lnTo>
                    <a:lnTo>
                      <a:pt x="523" y="802"/>
                    </a:lnTo>
                    <a:lnTo>
                      <a:pt x="515" y="828"/>
                    </a:lnTo>
                    <a:lnTo>
                      <a:pt x="506" y="854"/>
                    </a:lnTo>
                    <a:lnTo>
                      <a:pt x="497" y="880"/>
                    </a:lnTo>
                    <a:lnTo>
                      <a:pt x="486" y="906"/>
                    </a:lnTo>
                    <a:lnTo>
                      <a:pt x="475" y="933"/>
                    </a:lnTo>
                    <a:lnTo>
                      <a:pt x="464" y="959"/>
                    </a:lnTo>
                    <a:lnTo>
                      <a:pt x="451" y="986"/>
                    </a:lnTo>
                    <a:lnTo>
                      <a:pt x="440" y="1010"/>
                    </a:lnTo>
                    <a:lnTo>
                      <a:pt x="427" y="1037"/>
                    </a:lnTo>
                    <a:lnTo>
                      <a:pt x="415" y="1063"/>
                    </a:lnTo>
                    <a:lnTo>
                      <a:pt x="403" y="1089"/>
                    </a:lnTo>
                    <a:lnTo>
                      <a:pt x="391" y="1114"/>
                    </a:lnTo>
                    <a:lnTo>
                      <a:pt x="378" y="1139"/>
                    </a:lnTo>
                    <a:lnTo>
                      <a:pt x="366" y="1164"/>
                    </a:lnTo>
                    <a:lnTo>
                      <a:pt x="354" y="1189"/>
                    </a:lnTo>
                    <a:lnTo>
                      <a:pt x="344" y="1212"/>
                    </a:lnTo>
                    <a:lnTo>
                      <a:pt x="332" y="1237"/>
                    </a:lnTo>
                    <a:lnTo>
                      <a:pt x="322" y="1260"/>
                    </a:lnTo>
                    <a:lnTo>
                      <a:pt x="312" y="1284"/>
                    </a:lnTo>
                    <a:lnTo>
                      <a:pt x="303" y="1306"/>
                    </a:lnTo>
                    <a:lnTo>
                      <a:pt x="295" y="1329"/>
                    </a:lnTo>
                    <a:lnTo>
                      <a:pt x="293" y="1333"/>
                    </a:lnTo>
                    <a:lnTo>
                      <a:pt x="291" y="1340"/>
                    </a:lnTo>
                    <a:lnTo>
                      <a:pt x="287" y="1349"/>
                    </a:lnTo>
                    <a:lnTo>
                      <a:pt x="284" y="1360"/>
                    </a:lnTo>
                    <a:lnTo>
                      <a:pt x="278" y="1374"/>
                    </a:lnTo>
                    <a:lnTo>
                      <a:pt x="273" y="1391"/>
                    </a:lnTo>
                    <a:lnTo>
                      <a:pt x="266" y="1407"/>
                    </a:lnTo>
                    <a:lnTo>
                      <a:pt x="259" y="1426"/>
                    </a:lnTo>
                    <a:lnTo>
                      <a:pt x="250" y="1448"/>
                    </a:lnTo>
                    <a:lnTo>
                      <a:pt x="244" y="1469"/>
                    </a:lnTo>
                    <a:lnTo>
                      <a:pt x="235" y="1493"/>
                    </a:lnTo>
                    <a:lnTo>
                      <a:pt x="225" y="1516"/>
                    </a:lnTo>
                    <a:lnTo>
                      <a:pt x="216" y="1540"/>
                    </a:lnTo>
                    <a:lnTo>
                      <a:pt x="206" y="1566"/>
                    </a:lnTo>
                    <a:lnTo>
                      <a:pt x="196" y="1590"/>
                    </a:lnTo>
                    <a:lnTo>
                      <a:pt x="185" y="1615"/>
                    </a:lnTo>
                    <a:lnTo>
                      <a:pt x="174" y="1640"/>
                    </a:lnTo>
                    <a:lnTo>
                      <a:pt x="163" y="1664"/>
                    </a:lnTo>
                    <a:lnTo>
                      <a:pt x="152" y="1688"/>
                    </a:lnTo>
                    <a:lnTo>
                      <a:pt x="142" y="1711"/>
                    </a:lnTo>
                    <a:lnTo>
                      <a:pt x="130" y="1734"/>
                    </a:lnTo>
                    <a:lnTo>
                      <a:pt x="119" y="1754"/>
                    </a:lnTo>
                    <a:lnTo>
                      <a:pt x="108" y="1774"/>
                    </a:lnTo>
                    <a:lnTo>
                      <a:pt x="97" y="1792"/>
                    </a:lnTo>
                    <a:lnTo>
                      <a:pt x="87" y="1809"/>
                    </a:lnTo>
                    <a:lnTo>
                      <a:pt x="77" y="1823"/>
                    </a:lnTo>
                    <a:lnTo>
                      <a:pt x="68" y="1837"/>
                    </a:lnTo>
                    <a:lnTo>
                      <a:pt x="58" y="1847"/>
                    </a:lnTo>
                    <a:lnTo>
                      <a:pt x="49" y="1855"/>
                    </a:lnTo>
                    <a:lnTo>
                      <a:pt x="41" y="1862"/>
                    </a:lnTo>
                    <a:lnTo>
                      <a:pt x="32" y="1864"/>
                    </a:lnTo>
                    <a:lnTo>
                      <a:pt x="24" y="186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4" name="Freeform 2868">
                <a:extLst>
                  <a:ext uri="{FF2B5EF4-FFF2-40B4-BE49-F238E27FC236}">
                    <a16:creationId xmlns:a16="http://schemas.microsoft.com/office/drawing/2014/main" id="{754EA960-EEA2-4F05-87B5-4F2FA9AA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242"/>
                <a:ext cx="12" cy="158"/>
              </a:xfrm>
              <a:custGeom>
                <a:avLst/>
                <a:gdLst>
                  <a:gd name="T0" fmla="*/ 28 w 37"/>
                  <a:gd name="T1" fmla="*/ 4 h 473"/>
                  <a:gd name="T2" fmla="*/ 29 w 37"/>
                  <a:gd name="T3" fmla="*/ 17 h 473"/>
                  <a:gd name="T4" fmla="*/ 28 w 37"/>
                  <a:gd name="T5" fmla="*/ 36 h 473"/>
                  <a:gd name="T6" fmla="*/ 26 w 37"/>
                  <a:gd name="T7" fmla="*/ 62 h 473"/>
                  <a:gd name="T8" fmla="*/ 24 w 37"/>
                  <a:gd name="T9" fmla="*/ 93 h 473"/>
                  <a:gd name="T10" fmla="*/ 19 w 37"/>
                  <a:gd name="T11" fmla="*/ 128 h 473"/>
                  <a:gd name="T12" fmla="*/ 16 w 37"/>
                  <a:gd name="T13" fmla="*/ 166 h 473"/>
                  <a:gd name="T14" fmla="*/ 11 w 37"/>
                  <a:gd name="T15" fmla="*/ 206 h 473"/>
                  <a:gd name="T16" fmla="*/ 7 w 37"/>
                  <a:gd name="T17" fmla="*/ 248 h 473"/>
                  <a:gd name="T18" fmla="*/ 4 w 37"/>
                  <a:gd name="T19" fmla="*/ 288 h 473"/>
                  <a:gd name="T20" fmla="*/ 1 w 37"/>
                  <a:gd name="T21" fmla="*/ 327 h 473"/>
                  <a:gd name="T22" fmla="*/ 0 w 37"/>
                  <a:gd name="T23" fmla="*/ 363 h 473"/>
                  <a:gd name="T24" fmla="*/ 0 w 37"/>
                  <a:gd name="T25" fmla="*/ 397 h 473"/>
                  <a:gd name="T26" fmla="*/ 2 w 37"/>
                  <a:gd name="T27" fmla="*/ 425 h 473"/>
                  <a:gd name="T28" fmla="*/ 7 w 37"/>
                  <a:gd name="T29" fmla="*/ 447 h 473"/>
                  <a:gd name="T30" fmla="*/ 15 w 37"/>
                  <a:gd name="T31" fmla="*/ 465 h 473"/>
                  <a:gd name="T32" fmla="*/ 26 w 37"/>
                  <a:gd name="T33" fmla="*/ 473 h 473"/>
                  <a:gd name="T34" fmla="*/ 24 w 37"/>
                  <a:gd name="T35" fmla="*/ 464 h 473"/>
                  <a:gd name="T36" fmla="*/ 18 w 37"/>
                  <a:gd name="T37" fmla="*/ 454 h 473"/>
                  <a:gd name="T38" fmla="*/ 11 w 37"/>
                  <a:gd name="T39" fmla="*/ 436 h 473"/>
                  <a:gd name="T40" fmla="*/ 8 w 37"/>
                  <a:gd name="T41" fmla="*/ 412 h 473"/>
                  <a:gd name="T42" fmla="*/ 7 w 37"/>
                  <a:gd name="T43" fmla="*/ 380 h 473"/>
                  <a:gd name="T44" fmla="*/ 8 w 37"/>
                  <a:gd name="T45" fmla="*/ 346 h 473"/>
                  <a:gd name="T46" fmla="*/ 9 w 37"/>
                  <a:gd name="T47" fmla="*/ 308 h 473"/>
                  <a:gd name="T48" fmla="*/ 12 w 37"/>
                  <a:gd name="T49" fmla="*/ 269 h 473"/>
                  <a:gd name="T50" fmla="*/ 16 w 37"/>
                  <a:gd name="T51" fmla="*/ 228 h 473"/>
                  <a:gd name="T52" fmla="*/ 20 w 37"/>
                  <a:gd name="T53" fmla="*/ 187 h 473"/>
                  <a:gd name="T54" fmla="*/ 24 w 37"/>
                  <a:gd name="T55" fmla="*/ 149 h 473"/>
                  <a:gd name="T56" fmla="*/ 28 w 37"/>
                  <a:gd name="T57" fmla="*/ 111 h 473"/>
                  <a:gd name="T58" fmla="*/ 33 w 37"/>
                  <a:gd name="T59" fmla="*/ 78 h 473"/>
                  <a:gd name="T60" fmla="*/ 35 w 37"/>
                  <a:gd name="T61" fmla="*/ 48 h 473"/>
                  <a:gd name="T62" fmla="*/ 37 w 37"/>
                  <a:gd name="T63" fmla="*/ 26 h 473"/>
                  <a:gd name="T64" fmla="*/ 37 w 37"/>
                  <a:gd name="T65" fmla="*/ 9 h 473"/>
                  <a:gd name="T66" fmla="*/ 35 w 37"/>
                  <a:gd name="T67" fmla="*/ 1 h 473"/>
                  <a:gd name="T68" fmla="*/ 29 w 37"/>
                  <a:gd name="T69" fmla="*/ 2 h 473"/>
                  <a:gd name="T70" fmla="*/ 28 w 37"/>
                  <a:gd name="T71" fmla="*/ 3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473">
                    <a:moveTo>
                      <a:pt x="28" y="3"/>
                    </a:moveTo>
                    <a:lnTo>
                      <a:pt x="28" y="4"/>
                    </a:lnTo>
                    <a:lnTo>
                      <a:pt x="29" y="9"/>
                    </a:lnTo>
                    <a:lnTo>
                      <a:pt x="29" y="17"/>
                    </a:lnTo>
                    <a:lnTo>
                      <a:pt x="29" y="26"/>
                    </a:lnTo>
                    <a:lnTo>
                      <a:pt x="28" y="36"/>
                    </a:lnTo>
                    <a:lnTo>
                      <a:pt x="27" y="48"/>
                    </a:lnTo>
                    <a:lnTo>
                      <a:pt x="26" y="62"/>
                    </a:lnTo>
                    <a:lnTo>
                      <a:pt x="25" y="77"/>
                    </a:lnTo>
                    <a:lnTo>
                      <a:pt x="24" y="93"/>
                    </a:lnTo>
                    <a:lnTo>
                      <a:pt x="21" y="111"/>
                    </a:lnTo>
                    <a:lnTo>
                      <a:pt x="19" y="128"/>
                    </a:lnTo>
                    <a:lnTo>
                      <a:pt x="18" y="147"/>
                    </a:lnTo>
                    <a:lnTo>
                      <a:pt x="16" y="166"/>
                    </a:lnTo>
                    <a:lnTo>
                      <a:pt x="14" y="186"/>
                    </a:lnTo>
                    <a:lnTo>
                      <a:pt x="11" y="206"/>
                    </a:lnTo>
                    <a:lnTo>
                      <a:pt x="9" y="228"/>
                    </a:lnTo>
                    <a:lnTo>
                      <a:pt x="7" y="248"/>
                    </a:lnTo>
                    <a:lnTo>
                      <a:pt x="5" y="269"/>
                    </a:lnTo>
                    <a:lnTo>
                      <a:pt x="4" y="288"/>
                    </a:lnTo>
                    <a:lnTo>
                      <a:pt x="2" y="308"/>
                    </a:lnTo>
                    <a:lnTo>
                      <a:pt x="1" y="327"/>
                    </a:lnTo>
                    <a:lnTo>
                      <a:pt x="0" y="346"/>
                    </a:lnTo>
                    <a:lnTo>
                      <a:pt x="0" y="363"/>
                    </a:lnTo>
                    <a:lnTo>
                      <a:pt x="0" y="380"/>
                    </a:lnTo>
                    <a:lnTo>
                      <a:pt x="0" y="397"/>
                    </a:lnTo>
                    <a:lnTo>
                      <a:pt x="0" y="412"/>
                    </a:lnTo>
                    <a:lnTo>
                      <a:pt x="2" y="425"/>
                    </a:lnTo>
                    <a:lnTo>
                      <a:pt x="5" y="437"/>
                    </a:lnTo>
                    <a:lnTo>
                      <a:pt x="7" y="447"/>
                    </a:lnTo>
                    <a:lnTo>
                      <a:pt x="10" y="458"/>
                    </a:lnTo>
                    <a:lnTo>
                      <a:pt x="15" y="465"/>
                    </a:lnTo>
                    <a:lnTo>
                      <a:pt x="19" y="471"/>
                    </a:lnTo>
                    <a:lnTo>
                      <a:pt x="26" y="473"/>
                    </a:lnTo>
                    <a:lnTo>
                      <a:pt x="27" y="467"/>
                    </a:lnTo>
                    <a:lnTo>
                      <a:pt x="24" y="464"/>
                    </a:lnTo>
                    <a:lnTo>
                      <a:pt x="20" y="461"/>
                    </a:lnTo>
                    <a:lnTo>
                      <a:pt x="18" y="454"/>
                    </a:lnTo>
                    <a:lnTo>
                      <a:pt x="14" y="447"/>
                    </a:lnTo>
                    <a:lnTo>
                      <a:pt x="11" y="436"/>
                    </a:lnTo>
                    <a:lnTo>
                      <a:pt x="9" y="424"/>
                    </a:lnTo>
                    <a:lnTo>
                      <a:pt x="8" y="412"/>
                    </a:lnTo>
                    <a:lnTo>
                      <a:pt x="7" y="397"/>
                    </a:lnTo>
                    <a:lnTo>
                      <a:pt x="7" y="380"/>
                    </a:lnTo>
                    <a:lnTo>
                      <a:pt x="7" y="363"/>
                    </a:lnTo>
                    <a:lnTo>
                      <a:pt x="8" y="346"/>
                    </a:lnTo>
                    <a:lnTo>
                      <a:pt x="9" y="327"/>
                    </a:lnTo>
                    <a:lnTo>
                      <a:pt x="9" y="308"/>
                    </a:lnTo>
                    <a:lnTo>
                      <a:pt x="11" y="288"/>
                    </a:lnTo>
                    <a:lnTo>
                      <a:pt x="12" y="269"/>
                    </a:lnTo>
                    <a:lnTo>
                      <a:pt x="15" y="248"/>
                    </a:lnTo>
                    <a:lnTo>
                      <a:pt x="16" y="228"/>
                    </a:lnTo>
                    <a:lnTo>
                      <a:pt x="18" y="207"/>
                    </a:lnTo>
                    <a:lnTo>
                      <a:pt x="20" y="187"/>
                    </a:lnTo>
                    <a:lnTo>
                      <a:pt x="23" y="168"/>
                    </a:lnTo>
                    <a:lnTo>
                      <a:pt x="24" y="149"/>
                    </a:lnTo>
                    <a:lnTo>
                      <a:pt x="26" y="129"/>
                    </a:lnTo>
                    <a:lnTo>
                      <a:pt x="28" y="111"/>
                    </a:lnTo>
                    <a:lnTo>
                      <a:pt x="30" y="94"/>
                    </a:lnTo>
                    <a:lnTo>
                      <a:pt x="33" y="78"/>
                    </a:lnTo>
                    <a:lnTo>
                      <a:pt x="34" y="62"/>
                    </a:lnTo>
                    <a:lnTo>
                      <a:pt x="35" y="48"/>
                    </a:lnTo>
                    <a:lnTo>
                      <a:pt x="36" y="36"/>
                    </a:lnTo>
                    <a:lnTo>
                      <a:pt x="37" y="26"/>
                    </a:lnTo>
                    <a:lnTo>
                      <a:pt x="37" y="17"/>
                    </a:lnTo>
                    <a:lnTo>
                      <a:pt x="37" y="9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5" name="Freeform 2869">
                <a:extLst>
                  <a:ext uri="{FF2B5EF4-FFF2-40B4-BE49-F238E27FC236}">
                    <a16:creationId xmlns:a16="http://schemas.microsoft.com/office/drawing/2014/main" id="{5C2021C4-94D2-40FB-B065-6C93574F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55"/>
                <a:ext cx="74" cy="288"/>
              </a:xfrm>
              <a:custGeom>
                <a:avLst/>
                <a:gdLst>
                  <a:gd name="T0" fmla="*/ 207 w 221"/>
                  <a:gd name="T1" fmla="*/ 14 h 863"/>
                  <a:gd name="T2" fmla="*/ 190 w 221"/>
                  <a:gd name="T3" fmla="*/ 50 h 863"/>
                  <a:gd name="T4" fmla="*/ 172 w 221"/>
                  <a:gd name="T5" fmla="*/ 92 h 863"/>
                  <a:gd name="T6" fmla="*/ 154 w 221"/>
                  <a:gd name="T7" fmla="*/ 140 h 863"/>
                  <a:gd name="T8" fmla="*/ 136 w 221"/>
                  <a:gd name="T9" fmla="*/ 193 h 863"/>
                  <a:gd name="T10" fmla="*/ 118 w 221"/>
                  <a:gd name="T11" fmla="*/ 251 h 863"/>
                  <a:gd name="T12" fmla="*/ 98 w 221"/>
                  <a:gd name="T13" fmla="*/ 311 h 863"/>
                  <a:gd name="T14" fmla="*/ 81 w 221"/>
                  <a:gd name="T15" fmla="*/ 373 h 863"/>
                  <a:gd name="T16" fmla="*/ 65 w 221"/>
                  <a:gd name="T17" fmla="*/ 439 h 863"/>
                  <a:gd name="T18" fmla="*/ 50 w 221"/>
                  <a:gd name="T19" fmla="*/ 502 h 863"/>
                  <a:gd name="T20" fmla="*/ 36 w 221"/>
                  <a:gd name="T21" fmla="*/ 567 h 863"/>
                  <a:gd name="T22" fmla="*/ 24 w 221"/>
                  <a:gd name="T23" fmla="*/ 629 h 863"/>
                  <a:gd name="T24" fmla="*/ 15 w 221"/>
                  <a:gd name="T25" fmla="*/ 688 h 863"/>
                  <a:gd name="T26" fmla="*/ 7 w 221"/>
                  <a:gd name="T27" fmla="*/ 743 h 863"/>
                  <a:gd name="T28" fmla="*/ 1 w 221"/>
                  <a:gd name="T29" fmla="*/ 796 h 863"/>
                  <a:gd name="T30" fmla="*/ 0 w 221"/>
                  <a:gd name="T31" fmla="*/ 842 h 863"/>
                  <a:gd name="T32" fmla="*/ 8 w 221"/>
                  <a:gd name="T33" fmla="*/ 863 h 863"/>
                  <a:gd name="T34" fmla="*/ 8 w 221"/>
                  <a:gd name="T35" fmla="*/ 820 h 863"/>
                  <a:gd name="T36" fmla="*/ 11 w 221"/>
                  <a:gd name="T37" fmla="*/ 771 h 863"/>
                  <a:gd name="T38" fmla="*/ 17 w 221"/>
                  <a:gd name="T39" fmla="*/ 719 h 863"/>
                  <a:gd name="T40" fmla="*/ 26 w 221"/>
                  <a:gd name="T41" fmla="*/ 660 h 863"/>
                  <a:gd name="T42" fmla="*/ 36 w 221"/>
                  <a:gd name="T43" fmla="*/ 599 h 863"/>
                  <a:gd name="T44" fmla="*/ 50 w 221"/>
                  <a:gd name="T45" fmla="*/ 536 h 863"/>
                  <a:gd name="T46" fmla="*/ 64 w 221"/>
                  <a:gd name="T47" fmla="*/ 472 h 863"/>
                  <a:gd name="T48" fmla="*/ 81 w 221"/>
                  <a:gd name="T49" fmla="*/ 407 h 863"/>
                  <a:gd name="T50" fmla="*/ 97 w 221"/>
                  <a:gd name="T51" fmla="*/ 344 h 863"/>
                  <a:gd name="T52" fmla="*/ 116 w 221"/>
                  <a:gd name="T53" fmla="*/ 282 h 863"/>
                  <a:gd name="T54" fmla="*/ 134 w 221"/>
                  <a:gd name="T55" fmla="*/ 223 h 863"/>
                  <a:gd name="T56" fmla="*/ 152 w 221"/>
                  <a:gd name="T57" fmla="*/ 168 h 863"/>
                  <a:gd name="T58" fmla="*/ 171 w 221"/>
                  <a:gd name="T59" fmla="*/ 117 h 863"/>
                  <a:gd name="T60" fmla="*/ 187 w 221"/>
                  <a:gd name="T61" fmla="*/ 73 h 863"/>
                  <a:gd name="T62" fmla="*/ 205 w 221"/>
                  <a:gd name="T63" fmla="*/ 33 h 863"/>
                  <a:gd name="T64" fmla="*/ 221 w 221"/>
                  <a:gd name="T65" fmla="*/ 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863">
                    <a:moveTo>
                      <a:pt x="214" y="0"/>
                    </a:moveTo>
                    <a:lnTo>
                      <a:pt x="207" y="14"/>
                    </a:lnTo>
                    <a:lnTo>
                      <a:pt x="198" y="31"/>
                    </a:lnTo>
                    <a:lnTo>
                      <a:pt x="190" y="50"/>
                    </a:lnTo>
                    <a:lnTo>
                      <a:pt x="181" y="69"/>
                    </a:lnTo>
                    <a:lnTo>
                      <a:pt x="172" y="92"/>
                    </a:lnTo>
                    <a:lnTo>
                      <a:pt x="163" y="115"/>
                    </a:lnTo>
                    <a:lnTo>
                      <a:pt x="154" y="140"/>
                    </a:lnTo>
                    <a:lnTo>
                      <a:pt x="145" y="166"/>
                    </a:lnTo>
                    <a:lnTo>
                      <a:pt x="136" y="193"/>
                    </a:lnTo>
                    <a:lnTo>
                      <a:pt x="126" y="222"/>
                    </a:lnTo>
                    <a:lnTo>
                      <a:pt x="118" y="251"/>
                    </a:lnTo>
                    <a:lnTo>
                      <a:pt x="108" y="281"/>
                    </a:lnTo>
                    <a:lnTo>
                      <a:pt x="98" y="311"/>
                    </a:lnTo>
                    <a:lnTo>
                      <a:pt x="90" y="343"/>
                    </a:lnTo>
                    <a:lnTo>
                      <a:pt x="81" y="373"/>
                    </a:lnTo>
                    <a:lnTo>
                      <a:pt x="73" y="406"/>
                    </a:lnTo>
                    <a:lnTo>
                      <a:pt x="65" y="439"/>
                    </a:lnTo>
                    <a:lnTo>
                      <a:pt x="56" y="471"/>
                    </a:lnTo>
                    <a:lnTo>
                      <a:pt x="50" y="502"/>
                    </a:lnTo>
                    <a:lnTo>
                      <a:pt x="43" y="535"/>
                    </a:lnTo>
                    <a:lnTo>
                      <a:pt x="36" y="567"/>
                    </a:lnTo>
                    <a:lnTo>
                      <a:pt x="29" y="597"/>
                    </a:lnTo>
                    <a:lnTo>
                      <a:pt x="24" y="629"/>
                    </a:lnTo>
                    <a:lnTo>
                      <a:pt x="19" y="659"/>
                    </a:lnTo>
                    <a:lnTo>
                      <a:pt x="15" y="688"/>
                    </a:lnTo>
                    <a:lnTo>
                      <a:pt x="10" y="716"/>
                    </a:lnTo>
                    <a:lnTo>
                      <a:pt x="7" y="743"/>
                    </a:lnTo>
                    <a:lnTo>
                      <a:pt x="4" y="771"/>
                    </a:lnTo>
                    <a:lnTo>
                      <a:pt x="1" y="796"/>
                    </a:lnTo>
                    <a:lnTo>
                      <a:pt x="1" y="820"/>
                    </a:lnTo>
                    <a:lnTo>
                      <a:pt x="0" y="842"/>
                    </a:lnTo>
                    <a:lnTo>
                      <a:pt x="1" y="863"/>
                    </a:lnTo>
                    <a:lnTo>
                      <a:pt x="8" y="863"/>
                    </a:lnTo>
                    <a:lnTo>
                      <a:pt x="8" y="842"/>
                    </a:lnTo>
                    <a:lnTo>
                      <a:pt x="8" y="820"/>
                    </a:lnTo>
                    <a:lnTo>
                      <a:pt x="9" y="796"/>
                    </a:lnTo>
                    <a:lnTo>
                      <a:pt x="11" y="771"/>
                    </a:lnTo>
                    <a:lnTo>
                      <a:pt x="15" y="746"/>
                    </a:lnTo>
                    <a:lnTo>
                      <a:pt x="17" y="719"/>
                    </a:lnTo>
                    <a:lnTo>
                      <a:pt x="21" y="691"/>
                    </a:lnTo>
                    <a:lnTo>
                      <a:pt x="26" y="660"/>
                    </a:lnTo>
                    <a:lnTo>
                      <a:pt x="30" y="630"/>
                    </a:lnTo>
                    <a:lnTo>
                      <a:pt x="36" y="599"/>
                    </a:lnTo>
                    <a:lnTo>
                      <a:pt x="43" y="567"/>
                    </a:lnTo>
                    <a:lnTo>
                      <a:pt x="50" y="536"/>
                    </a:lnTo>
                    <a:lnTo>
                      <a:pt x="56" y="504"/>
                    </a:lnTo>
                    <a:lnTo>
                      <a:pt x="64" y="472"/>
                    </a:lnTo>
                    <a:lnTo>
                      <a:pt x="72" y="440"/>
                    </a:lnTo>
                    <a:lnTo>
                      <a:pt x="81" y="407"/>
                    </a:lnTo>
                    <a:lnTo>
                      <a:pt x="89" y="375"/>
                    </a:lnTo>
                    <a:lnTo>
                      <a:pt x="97" y="344"/>
                    </a:lnTo>
                    <a:lnTo>
                      <a:pt x="106" y="313"/>
                    </a:lnTo>
                    <a:lnTo>
                      <a:pt x="116" y="282"/>
                    </a:lnTo>
                    <a:lnTo>
                      <a:pt x="125" y="252"/>
                    </a:lnTo>
                    <a:lnTo>
                      <a:pt x="134" y="223"/>
                    </a:lnTo>
                    <a:lnTo>
                      <a:pt x="143" y="196"/>
                    </a:lnTo>
                    <a:lnTo>
                      <a:pt x="152" y="168"/>
                    </a:lnTo>
                    <a:lnTo>
                      <a:pt x="162" y="142"/>
                    </a:lnTo>
                    <a:lnTo>
                      <a:pt x="171" y="117"/>
                    </a:lnTo>
                    <a:lnTo>
                      <a:pt x="180" y="94"/>
                    </a:lnTo>
                    <a:lnTo>
                      <a:pt x="187" y="73"/>
                    </a:lnTo>
                    <a:lnTo>
                      <a:pt x="196" y="52"/>
                    </a:lnTo>
                    <a:lnTo>
                      <a:pt x="205" y="33"/>
                    </a:lnTo>
                    <a:lnTo>
                      <a:pt x="212" y="17"/>
                    </a:lnTo>
                    <a:lnTo>
                      <a:pt x="221" y="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6" name="Freeform 2870">
                <a:extLst>
                  <a:ext uri="{FF2B5EF4-FFF2-40B4-BE49-F238E27FC236}">
                    <a16:creationId xmlns:a16="http://schemas.microsoft.com/office/drawing/2014/main" id="{47E3FEB9-2BC2-49DB-97DD-56519FD63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2776"/>
                <a:ext cx="83" cy="180"/>
              </a:xfrm>
              <a:custGeom>
                <a:avLst/>
                <a:gdLst>
                  <a:gd name="T0" fmla="*/ 240 w 247"/>
                  <a:gd name="T1" fmla="*/ 2 h 540"/>
                  <a:gd name="T2" fmla="*/ 233 w 247"/>
                  <a:gd name="T3" fmla="*/ 14 h 540"/>
                  <a:gd name="T4" fmla="*/ 222 w 247"/>
                  <a:gd name="T5" fmla="*/ 33 h 540"/>
                  <a:gd name="T6" fmla="*/ 209 w 247"/>
                  <a:gd name="T7" fmla="*/ 59 h 540"/>
                  <a:gd name="T8" fmla="*/ 195 w 247"/>
                  <a:gd name="T9" fmla="*/ 90 h 540"/>
                  <a:gd name="T10" fmla="*/ 179 w 247"/>
                  <a:gd name="T11" fmla="*/ 126 h 540"/>
                  <a:gd name="T12" fmla="*/ 162 w 247"/>
                  <a:gd name="T13" fmla="*/ 165 h 540"/>
                  <a:gd name="T14" fmla="*/ 144 w 247"/>
                  <a:gd name="T15" fmla="*/ 208 h 540"/>
                  <a:gd name="T16" fmla="*/ 125 w 247"/>
                  <a:gd name="T17" fmla="*/ 252 h 540"/>
                  <a:gd name="T18" fmla="*/ 107 w 247"/>
                  <a:gd name="T19" fmla="*/ 297 h 540"/>
                  <a:gd name="T20" fmla="*/ 88 w 247"/>
                  <a:gd name="T21" fmla="*/ 340 h 540"/>
                  <a:gd name="T22" fmla="*/ 70 w 247"/>
                  <a:gd name="T23" fmla="*/ 384 h 540"/>
                  <a:gd name="T24" fmla="*/ 53 w 247"/>
                  <a:gd name="T25" fmla="*/ 423 h 540"/>
                  <a:gd name="T26" fmla="*/ 37 w 247"/>
                  <a:gd name="T27" fmla="*/ 460 h 540"/>
                  <a:gd name="T28" fmla="*/ 23 w 247"/>
                  <a:gd name="T29" fmla="*/ 492 h 540"/>
                  <a:gd name="T30" fmla="*/ 10 w 247"/>
                  <a:gd name="T31" fmla="*/ 517 h 540"/>
                  <a:gd name="T32" fmla="*/ 0 w 247"/>
                  <a:gd name="T33" fmla="*/ 538 h 540"/>
                  <a:gd name="T34" fmla="*/ 10 w 247"/>
                  <a:gd name="T35" fmla="*/ 531 h 540"/>
                  <a:gd name="T36" fmla="*/ 23 w 247"/>
                  <a:gd name="T37" fmla="*/ 509 h 540"/>
                  <a:gd name="T38" fmla="*/ 36 w 247"/>
                  <a:gd name="T39" fmla="*/ 478 h 540"/>
                  <a:gd name="T40" fmla="*/ 52 w 247"/>
                  <a:gd name="T41" fmla="*/ 445 h 540"/>
                  <a:gd name="T42" fmla="*/ 68 w 247"/>
                  <a:gd name="T43" fmla="*/ 406 h 540"/>
                  <a:gd name="T44" fmla="*/ 86 w 247"/>
                  <a:gd name="T45" fmla="*/ 365 h 540"/>
                  <a:gd name="T46" fmla="*/ 105 w 247"/>
                  <a:gd name="T47" fmla="*/ 321 h 540"/>
                  <a:gd name="T48" fmla="*/ 123 w 247"/>
                  <a:gd name="T49" fmla="*/ 277 h 540"/>
                  <a:gd name="T50" fmla="*/ 142 w 247"/>
                  <a:gd name="T51" fmla="*/ 233 h 540"/>
                  <a:gd name="T52" fmla="*/ 160 w 247"/>
                  <a:gd name="T53" fmla="*/ 190 h 540"/>
                  <a:gd name="T54" fmla="*/ 178 w 247"/>
                  <a:gd name="T55" fmla="*/ 148 h 540"/>
                  <a:gd name="T56" fmla="*/ 194 w 247"/>
                  <a:gd name="T57" fmla="*/ 110 h 540"/>
                  <a:gd name="T58" fmla="*/ 209 w 247"/>
                  <a:gd name="T59" fmla="*/ 76 h 540"/>
                  <a:gd name="T60" fmla="*/ 224 w 247"/>
                  <a:gd name="T61" fmla="*/ 48 h 540"/>
                  <a:gd name="T62" fmla="*/ 234 w 247"/>
                  <a:gd name="T63" fmla="*/ 25 h 540"/>
                  <a:gd name="T64" fmla="*/ 243 w 247"/>
                  <a:gd name="T65" fmla="*/ 11 h 540"/>
                  <a:gd name="T66" fmla="*/ 239 w 247"/>
                  <a:gd name="T67" fmla="*/ 4 h 540"/>
                  <a:gd name="T68" fmla="*/ 247 w 247"/>
                  <a:gd name="T69" fmla="*/ 4 h 540"/>
                  <a:gd name="T70" fmla="*/ 244 w 247"/>
                  <a:gd name="T71" fmla="*/ 0 h 540"/>
                  <a:gd name="T72" fmla="*/ 247 w 247"/>
                  <a:gd name="T73" fmla="*/ 4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540">
                    <a:moveTo>
                      <a:pt x="247" y="4"/>
                    </a:moveTo>
                    <a:lnTo>
                      <a:pt x="240" y="2"/>
                    </a:lnTo>
                    <a:lnTo>
                      <a:pt x="237" y="6"/>
                    </a:lnTo>
                    <a:lnTo>
                      <a:pt x="233" y="14"/>
                    </a:lnTo>
                    <a:lnTo>
                      <a:pt x="228" y="23"/>
                    </a:lnTo>
                    <a:lnTo>
                      <a:pt x="222" y="33"/>
                    </a:lnTo>
                    <a:lnTo>
                      <a:pt x="216" y="44"/>
                    </a:lnTo>
                    <a:lnTo>
                      <a:pt x="209" y="59"/>
                    </a:lnTo>
                    <a:lnTo>
                      <a:pt x="202" y="73"/>
                    </a:lnTo>
                    <a:lnTo>
                      <a:pt x="195" y="90"/>
                    </a:lnTo>
                    <a:lnTo>
                      <a:pt x="187" y="107"/>
                    </a:lnTo>
                    <a:lnTo>
                      <a:pt x="179" y="126"/>
                    </a:lnTo>
                    <a:lnTo>
                      <a:pt x="171" y="145"/>
                    </a:lnTo>
                    <a:lnTo>
                      <a:pt x="162" y="165"/>
                    </a:lnTo>
                    <a:lnTo>
                      <a:pt x="153" y="187"/>
                    </a:lnTo>
                    <a:lnTo>
                      <a:pt x="144" y="208"/>
                    </a:lnTo>
                    <a:lnTo>
                      <a:pt x="134" y="230"/>
                    </a:lnTo>
                    <a:lnTo>
                      <a:pt x="125" y="252"/>
                    </a:lnTo>
                    <a:lnTo>
                      <a:pt x="116" y="274"/>
                    </a:lnTo>
                    <a:lnTo>
                      <a:pt x="107" y="297"/>
                    </a:lnTo>
                    <a:lnTo>
                      <a:pt x="97" y="319"/>
                    </a:lnTo>
                    <a:lnTo>
                      <a:pt x="88" y="340"/>
                    </a:lnTo>
                    <a:lnTo>
                      <a:pt x="79" y="363"/>
                    </a:lnTo>
                    <a:lnTo>
                      <a:pt x="70" y="384"/>
                    </a:lnTo>
                    <a:lnTo>
                      <a:pt x="61" y="403"/>
                    </a:lnTo>
                    <a:lnTo>
                      <a:pt x="53" y="423"/>
                    </a:lnTo>
                    <a:lnTo>
                      <a:pt x="44" y="441"/>
                    </a:lnTo>
                    <a:lnTo>
                      <a:pt x="37" y="460"/>
                    </a:lnTo>
                    <a:lnTo>
                      <a:pt x="30" y="476"/>
                    </a:lnTo>
                    <a:lnTo>
                      <a:pt x="23" y="492"/>
                    </a:lnTo>
                    <a:lnTo>
                      <a:pt x="17" y="505"/>
                    </a:lnTo>
                    <a:lnTo>
                      <a:pt x="10" y="517"/>
                    </a:lnTo>
                    <a:lnTo>
                      <a:pt x="6" y="529"/>
                    </a:lnTo>
                    <a:lnTo>
                      <a:pt x="0" y="538"/>
                    </a:lnTo>
                    <a:lnTo>
                      <a:pt x="6" y="540"/>
                    </a:lnTo>
                    <a:lnTo>
                      <a:pt x="10" y="531"/>
                    </a:lnTo>
                    <a:lnTo>
                      <a:pt x="16" y="521"/>
                    </a:lnTo>
                    <a:lnTo>
                      <a:pt x="23" y="509"/>
                    </a:lnTo>
                    <a:lnTo>
                      <a:pt x="31" y="494"/>
                    </a:lnTo>
                    <a:lnTo>
                      <a:pt x="36" y="478"/>
                    </a:lnTo>
                    <a:lnTo>
                      <a:pt x="44" y="463"/>
                    </a:lnTo>
                    <a:lnTo>
                      <a:pt x="52" y="445"/>
                    </a:lnTo>
                    <a:lnTo>
                      <a:pt x="60" y="427"/>
                    </a:lnTo>
                    <a:lnTo>
                      <a:pt x="68" y="406"/>
                    </a:lnTo>
                    <a:lnTo>
                      <a:pt x="77" y="386"/>
                    </a:lnTo>
                    <a:lnTo>
                      <a:pt x="86" y="365"/>
                    </a:lnTo>
                    <a:lnTo>
                      <a:pt x="95" y="344"/>
                    </a:lnTo>
                    <a:lnTo>
                      <a:pt x="105" y="321"/>
                    </a:lnTo>
                    <a:lnTo>
                      <a:pt x="114" y="300"/>
                    </a:lnTo>
                    <a:lnTo>
                      <a:pt x="123" y="277"/>
                    </a:lnTo>
                    <a:lnTo>
                      <a:pt x="133" y="255"/>
                    </a:lnTo>
                    <a:lnTo>
                      <a:pt x="142" y="233"/>
                    </a:lnTo>
                    <a:lnTo>
                      <a:pt x="151" y="211"/>
                    </a:lnTo>
                    <a:lnTo>
                      <a:pt x="160" y="190"/>
                    </a:lnTo>
                    <a:lnTo>
                      <a:pt x="169" y="168"/>
                    </a:lnTo>
                    <a:lnTo>
                      <a:pt x="178" y="148"/>
                    </a:lnTo>
                    <a:lnTo>
                      <a:pt x="185" y="128"/>
                    </a:lnTo>
                    <a:lnTo>
                      <a:pt x="194" y="110"/>
                    </a:lnTo>
                    <a:lnTo>
                      <a:pt x="202" y="92"/>
                    </a:lnTo>
                    <a:lnTo>
                      <a:pt x="209" y="76"/>
                    </a:lnTo>
                    <a:lnTo>
                      <a:pt x="217" y="61"/>
                    </a:lnTo>
                    <a:lnTo>
                      <a:pt x="224" y="48"/>
                    </a:lnTo>
                    <a:lnTo>
                      <a:pt x="228" y="35"/>
                    </a:lnTo>
                    <a:lnTo>
                      <a:pt x="234" y="25"/>
                    </a:lnTo>
                    <a:lnTo>
                      <a:pt x="238" y="17"/>
                    </a:lnTo>
                    <a:lnTo>
                      <a:pt x="243" y="11"/>
                    </a:lnTo>
                    <a:lnTo>
                      <a:pt x="246" y="6"/>
                    </a:lnTo>
                    <a:lnTo>
                      <a:pt x="239" y="4"/>
                    </a:lnTo>
                    <a:lnTo>
                      <a:pt x="246" y="6"/>
                    </a:lnTo>
                    <a:lnTo>
                      <a:pt x="247" y="4"/>
                    </a:lnTo>
                    <a:lnTo>
                      <a:pt x="246" y="2"/>
                    </a:lnTo>
                    <a:lnTo>
                      <a:pt x="244" y="0"/>
                    </a:lnTo>
                    <a:lnTo>
                      <a:pt x="240" y="2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7" name="Freeform 2871">
                <a:extLst>
                  <a:ext uri="{FF2B5EF4-FFF2-40B4-BE49-F238E27FC236}">
                    <a16:creationId xmlns:a16="http://schemas.microsoft.com/office/drawing/2014/main" id="{76EB7DC6-9A64-4C75-AE01-A4398927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777"/>
                <a:ext cx="23" cy="174"/>
              </a:xfrm>
              <a:custGeom>
                <a:avLst/>
                <a:gdLst>
                  <a:gd name="T0" fmla="*/ 65 w 67"/>
                  <a:gd name="T1" fmla="*/ 509 h 522"/>
                  <a:gd name="T2" fmla="*/ 58 w 67"/>
                  <a:gd name="T3" fmla="*/ 483 h 522"/>
                  <a:gd name="T4" fmla="*/ 52 w 67"/>
                  <a:gd name="T5" fmla="*/ 453 h 522"/>
                  <a:gd name="T6" fmla="*/ 46 w 67"/>
                  <a:gd name="T7" fmla="*/ 422 h 522"/>
                  <a:gd name="T8" fmla="*/ 40 w 67"/>
                  <a:gd name="T9" fmla="*/ 388 h 522"/>
                  <a:gd name="T10" fmla="*/ 35 w 67"/>
                  <a:gd name="T11" fmla="*/ 354 h 522"/>
                  <a:gd name="T12" fmla="*/ 29 w 67"/>
                  <a:gd name="T13" fmla="*/ 318 h 522"/>
                  <a:gd name="T14" fmla="*/ 25 w 67"/>
                  <a:gd name="T15" fmla="*/ 282 h 522"/>
                  <a:gd name="T16" fmla="*/ 20 w 67"/>
                  <a:gd name="T17" fmla="*/ 245 h 522"/>
                  <a:gd name="T18" fmla="*/ 17 w 67"/>
                  <a:gd name="T19" fmla="*/ 211 h 522"/>
                  <a:gd name="T20" fmla="*/ 13 w 67"/>
                  <a:gd name="T21" fmla="*/ 174 h 522"/>
                  <a:gd name="T22" fmla="*/ 11 w 67"/>
                  <a:gd name="T23" fmla="*/ 139 h 522"/>
                  <a:gd name="T24" fmla="*/ 9 w 67"/>
                  <a:gd name="T25" fmla="*/ 105 h 522"/>
                  <a:gd name="T26" fmla="*/ 8 w 67"/>
                  <a:gd name="T27" fmla="*/ 73 h 522"/>
                  <a:gd name="T28" fmla="*/ 8 w 67"/>
                  <a:gd name="T29" fmla="*/ 41 h 522"/>
                  <a:gd name="T30" fmla="*/ 9 w 67"/>
                  <a:gd name="T31" fmla="*/ 14 h 522"/>
                  <a:gd name="T32" fmla="*/ 3 w 67"/>
                  <a:gd name="T33" fmla="*/ 0 h 522"/>
                  <a:gd name="T34" fmla="*/ 1 w 67"/>
                  <a:gd name="T35" fmla="*/ 27 h 522"/>
                  <a:gd name="T36" fmla="*/ 0 w 67"/>
                  <a:gd name="T37" fmla="*/ 57 h 522"/>
                  <a:gd name="T38" fmla="*/ 1 w 67"/>
                  <a:gd name="T39" fmla="*/ 88 h 522"/>
                  <a:gd name="T40" fmla="*/ 3 w 67"/>
                  <a:gd name="T41" fmla="*/ 121 h 522"/>
                  <a:gd name="T42" fmla="*/ 4 w 67"/>
                  <a:gd name="T43" fmla="*/ 157 h 522"/>
                  <a:gd name="T44" fmla="*/ 8 w 67"/>
                  <a:gd name="T45" fmla="*/ 192 h 522"/>
                  <a:gd name="T46" fmla="*/ 11 w 67"/>
                  <a:gd name="T47" fmla="*/ 229 h 522"/>
                  <a:gd name="T48" fmla="*/ 16 w 67"/>
                  <a:gd name="T49" fmla="*/ 266 h 522"/>
                  <a:gd name="T50" fmla="*/ 20 w 67"/>
                  <a:gd name="T51" fmla="*/ 303 h 522"/>
                  <a:gd name="T52" fmla="*/ 25 w 67"/>
                  <a:gd name="T53" fmla="*/ 337 h 522"/>
                  <a:gd name="T54" fmla="*/ 30 w 67"/>
                  <a:gd name="T55" fmla="*/ 373 h 522"/>
                  <a:gd name="T56" fmla="*/ 36 w 67"/>
                  <a:gd name="T57" fmla="*/ 407 h 522"/>
                  <a:gd name="T58" fmla="*/ 41 w 67"/>
                  <a:gd name="T59" fmla="*/ 438 h 522"/>
                  <a:gd name="T60" fmla="*/ 47 w 67"/>
                  <a:gd name="T61" fmla="*/ 470 h 522"/>
                  <a:gd name="T62" fmla="*/ 54 w 67"/>
                  <a:gd name="T63" fmla="*/ 498 h 522"/>
                  <a:gd name="T64" fmla="*/ 61 w 67"/>
                  <a:gd name="T65" fmla="*/ 522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22">
                    <a:moveTo>
                      <a:pt x="67" y="521"/>
                    </a:moveTo>
                    <a:lnTo>
                      <a:pt x="65" y="509"/>
                    </a:lnTo>
                    <a:lnTo>
                      <a:pt x="61" y="496"/>
                    </a:lnTo>
                    <a:lnTo>
                      <a:pt x="58" y="483"/>
                    </a:lnTo>
                    <a:lnTo>
                      <a:pt x="55" y="469"/>
                    </a:lnTo>
                    <a:lnTo>
                      <a:pt x="52" y="453"/>
                    </a:lnTo>
                    <a:lnTo>
                      <a:pt x="48" y="437"/>
                    </a:lnTo>
                    <a:lnTo>
                      <a:pt x="46" y="422"/>
                    </a:lnTo>
                    <a:lnTo>
                      <a:pt x="44" y="405"/>
                    </a:lnTo>
                    <a:lnTo>
                      <a:pt x="40" y="388"/>
                    </a:lnTo>
                    <a:lnTo>
                      <a:pt x="37" y="371"/>
                    </a:lnTo>
                    <a:lnTo>
                      <a:pt x="35" y="354"/>
                    </a:lnTo>
                    <a:lnTo>
                      <a:pt x="31" y="336"/>
                    </a:lnTo>
                    <a:lnTo>
                      <a:pt x="29" y="318"/>
                    </a:lnTo>
                    <a:lnTo>
                      <a:pt x="27" y="300"/>
                    </a:lnTo>
                    <a:lnTo>
                      <a:pt x="25" y="282"/>
                    </a:lnTo>
                    <a:lnTo>
                      <a:pt x="22" y="265"/>
                    </a:lnTo>
                    <a:lnTo>
                      <a:pt x="20" y="245"/>
                    </a:lnTo>
                    <a:lnTo>
                      <a:pt x="18" y="229"/>
                    </a:lnTo>
                    <a:lnTo>
                      <a:pt x="17" y="211"/>
                    </a:lnTo>
                    <a:lnTo>
                      <a:pt x="15" y="192"/>
                    </a:lnTo>
                    <a:lnTo>
                      <a:pt x="13" y="174"/>
                    </a:lnTo>
                    <a:lnTo>
                      <a:pt x="12" y="157"/>
                    </a:lnTo>
                    <a:lnTo>
                      <a:pt x="11" y="139"/>
                    </a:lnTo>
                    <a:lnTo>
                      <a:pt x="10" y="121"/>
                    </a:lnTo>
                    <a:lnTo>
                      <a:pt x="9" y="105"/>
                    </a:lnTo>
                    <a:lnTo>
                      <a:pt x="9" y="88"/>
                    </a:lnTo>
                    <a:lnTo>
                      <a:pt x="8" y="73"/>
                    </a:lnTo>
                    <a:lnTo>
                      <a:pt x="8" y="57"/>
                    </a:lnTo>
                    <a:lnTo>
                      <a:pt x="8" y="41"/>
                    </a:lnTo>
                    <a:lnTo>
                      <a:pt x="9" y="27"/>
                    </a:lnTo>
                    <a:lnTo>
                      <a:pt x="9" y="1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2" y="14"/>
                    </a:lnTo>
                    <a:lnTo>
                      <a:pt x="1" y="27"/>
                    </a:lnTo>
                    <a:lnTo>
                      <a:pt x="0" y="41"/>
                    </a:lnTo>
                    <a:lnTo>
                      <a:pt x="0" y="57"/>
                    </a:lnTo>
                    <a:lnTo>
                      <a:pt x="0" y="73"/>
                    </a:lnTo>
                    <a:lnTo>
                      <a:pt x="1" y="88"/>
                    </a:lnTo>
                    <a:lnTo>
                      <a:pt x="2" y="105"/>
                    </a:lnTo>
                    <a:lnTo>
                      <a:pt x="3" y="121"/>
                    </a:lnTo>
                    <a:lnTo>
                      <a:pt x="3" y="139"/>
                    </a:lnTo>
                    <a:lnTo>
                      <a:pt x="4" y="157"/>
                    </a:lnTo>
                    <a:lnTo>
                      <a:pt x="6" y="174"/>
                    </a:lnTo>
                    <a:lnTo>
                      <a:pt x="8" y="192"/>
                    </a:lnTo>
                    <a:lnTo>
                      <a:pt x="9" y="211"/>
                    </a:lnTo>
                    <a:lnTo>
                      <a:pt x="11" y="229"/>
                    </a:lnTo>
                    <a:lnTo>
                      <a:pt x="13" y="248"/>
                    </a:lnTo>
                    <a:lnTo>
                      <a:pt x="16" y="266"/>
                    </a:lnTo>
                    <a:lnTo>
                      <a:pt x="18" y="284"/>
                    </a:lnTo>
                    <a:lnTo>
                      <a:pt x="20" y="303"/>
                    </a:lnTo>
                    <a:lnTo>
                      <a:pt x="22" y="319"/>
                    </a:lnTo>
                    <a:lnTo>
                      <a:pt x="25" y="337"/>
                    </a:lnTo>
                    <a:lnTo>
                      <a:pt x="27" y="355"/>
                    </a:lnTo>
                    <a:lnTo>
                      <a:pt x="30" y="373"/>
                    </a:lnTo>
                    <a:lnTo>
                      <a:pt x="34" y="390"/>
                    </a:lnTo>
                    <a:lnTo>
                      <a:pt x="36" y="407"/>
                    </a:lnTo>
                    <a:lnTo>
                      <a:pt x="39" y="424"/>
                    </a:lnTo>
                    <a:lnTo>
                      <a:pt x="41" y="438"/>
                    </a:lnTo>
                    <a:lnTo>
                      <a:pt x="45" y="455"/>
                    </a:lnTo>
                    <a:lnTo>
                      <a:pt x="47" y="470"/>
                    </a:lnTo>
                    <a:lnTo>
                      <a:pt x="50" y="484"/>
                    </a:lnTo>
                    <a:lnTo>
                      <a:pt x="54" y="498"/>
                    </a:lnTo>
                    <a:lnTo>
                      <a:pt x="57" y="510"/>
                    </a:lnTo>
                    <a:lnTo>
                      <a:pt x="61" y="522"/>
                    </a:lnTo>
                    <a:lnTo>
                      <a:pt x="67" y="5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8" name="Freeform 2872">
                <a:extLst>
                  <a:ext uri="{FF2B5EF4-FFF2-40B4-BE49-F238E27FC236}">
                    <a16:creationId xmlns:a16="http://schemas.microsoft.com/office/drawing/2014/main" id="{931D82EE-4DDD-4BD7-A67C-5D7CD103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951"/>
                <a:ext cx="88" cy="270"/>
              </a:xfrm>
              <a:custGeom>
                <a:avLst/>
                <a:gdLst>
                  <a:gd name="T0" fmla="*/ 16 w 264"/>
                  <a:gd name="T1" fmla="*/ 787 h 810"/>
                  <a:gd name="T2" fmla="*/ 35 w 264"/>
                  <a:gd name="T3" fmla="*/ 741 h 810"/>
                  <a:gd name="T4" fmla="*/ 56 w 264"/>
                  <a:gd name="T5" fmla="*/ 693 h 810"/>
                  <a:gd name="T6" fmla="*/ 78 w 264"/>
                  <a:gd name="T7" fmla="*/ 644 h 810"/>
                  <a:gd name="T8" fmla="*/ 103 w 264"/>
                  <a:gd name="T9" fmla="*/ 595 h 810"/>
                  <a:gd name="T10" fmla="*/ 128 w 264"/>
                  <a:gd name="T11" fmla="*/ 543 h 810"/>
                  <a:gd name="T12" fmla="*/ 152 w 264"/>
                  <a:gd name="T13" fmla="*/ 492 h 810"/>
                  <a:gd name="T14" fmla="*/ 176 w 264"/>
                  <a:gd name="T15" fmla="*/ 440 h 810"/>
                  <a:gd name="T16" fmla="*/ 198 w 264"/>
                  <a:gd name="T17" fmla="*/ 387 h 810"/>
                  <a:gd name="T18" fmla="*/ 219 w 264"/>
                  <a:gd name="T19" fmla="*/ 335 h 810"/>
                  <a:gd name="T20" fmla="*/ 235 w 264"/>
                  <a:gd name="T21" fmla="*/ 282 h 810"/>
                  <a:gd name="T22" fmla="*/ 250 w 264"/>
                  <a:gd name="T23" fmla="*/ 229 h 810"/>
                  <a:gd name="T24" fmla="*/ 259 w 264"/>
                  <a:gd name="T25" fmla="*/ 178 h 810"/>
                  <a:gd name="T26" fmla="*/ 264 w 264"/>
                  <a:gd name="T27" fmla="*/ 125 h 810"/>
                  <a:gd name="T28" fmla="*/ 264 w 264"/>
                  <a:gd name="T29" fmla="*/ 74 h 810"/>
                  <a:gd name="T30" fmla="*/ 259 w 264"/>
                  <a:gd name="T31" fmla="*/ 25 h 810"/>
                  <a:gd name="T32" fmla="*/ 245 w 264"/>
                  <a:gd name="T33" fmla="*/ 3 h 810"/>
                  <a:gd name="T34" fmla="*/ 256 w 264"/>
                  <a:gd name="T35" fmla="*/ 51 h 810"/>
                  <a:gd name="T36" fmla="*/ 258 w 264"/>
                  <a:gd name="T37" fmla="*/ 100 h 810"/>
                  <a:gd name="T38" fmla="*/ 257 w 264"/>
                  <a:gd name="T39" fmla="*/ 150 h 810"/>
                  <a:gd name="T40" fmla="*/ 248 w 264"/>
                  <a:gd name="T41" fmla="*/ 202 h 810"/>
                  <a:gd name="T42" fmla="*/ 236 w 264"/>
                  <a:gd name="T43" fmla="*/ 254 h 810"/>
                  <a:gd name="T44" fmla="*/ 221 w 264"/>
                  <a:gd name="T45" fmla="*/ 305 h 810"/>
                  <a:gd name="T46" fmla="*/ 202 w 264"/>
                  <a:gd name="T47" fmla="*/ 358 h 810"/>
                  <a:gd name="T48" fmla="*/ 180 w 264"/>
                  <a:gd name="T49" fmla="*/ 411 h 810"/>
                  <a:gd name="T50" fmla="*/ 157 w 264"/>
                  <a:gd name="T51" fmla="*/ 464 h 810"/>
                  <a:gd name="T52" fmla="*/ 132 w 264"/>
                  <a:gd name="T53" fmla="*/ 515 h 810"/>
                  <a:gd name="T54" fmla="*/ 107 w 264"/>
                  <a:gd name="T55" fmla="*/ 566 h 810"/>
                  <a:gd name="T56" fmla="*/ 84 w 264"/>
                  <a:gd name="T57" fmla="*/ 616 h 810"/>
                  <a:gd name="T58" fmla="*/ 59 w 264"/>
                  <a:gd name="T59" fmla="*/ 667 h 810"/>
                  <a:gd name="T60" fmla="*/ 37 w 264"/>
                  <a:gd name="T61" fmla="*/ 715 h 810"/>
                  <a:gd name="T62" fmla="*/ 17 w 264"/>
                  <a:gd name="T63" fmla="*/ 762 h 810"/>
                  <a:gd name="T64" fmla="*/ 0 w 264"/>
                  <a:gd name="T65" fmla="*/ 807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810">
                    <a:moveTo>
                      <a:pt x="7" y="810"/>
                    </a:moveTo>
                    <a:lnTo>
                      <a:pt x="16" y="787"/>
                    </a:lnTo>
                    <a:lnTo>
                      <a:pt x="25" y="764"/>
                    </a:lnTo>
                    <a:lnTo>
                      <a:pt x="35" y="741"/>
                    </a:lnTo>
                    <a:lnTo>
                      <a:pt x="45" y="717"/>
                    </a:lnTo>
                    <a:lnTo>
                      <a:pt x="56" y="693"/>
                    </a:lnTo>
                    <a:lnTo>
                      <a:pt x="67" y="669"/>
                    </a:lnTo>
                    <a:lnTo>
                      <a:pt x="78" y="644"/>
                    </a:lnTo>
                    <a:lnTo>
                      <a:pt x="90" y="619"/>
                    </a:lnTo>
                    <a:lnTo>
                      <a:pt x="103" y="595"/>
                    </a:lnTo>
                    <a:lnTo>
                      <a:pt x="115" y="569"/>
                    </a:lnTo>
                    <a:lnTo>
                      <a:pt x="128" y="543"/>
                    </a:lnTo>
                    <a:lnTo>
                      <a:pt x="140" y="517"/>
                    </a:lnTo>
                    <a:lnTo>
                      <a:pt x="152" y="492"/>
                    </a:lnTo>
                    <a:lnTo>
                      <a:pt x="164" y="466"/>
                    </a:lnTo>
                    <a:lnTo>
                      <a:pt x="176" y="440"/>
                    </a:lnTo>
                    <a:lnTo>
                      <a:pt x="187" y="413"/>
                    </a:lnTo>
                    <a:lnTo>
                      <a:pt x="198" y="387"/>
                    </a:lnTo>
                    <a:lnTo>
                      <a:pt x="208" y="360"/>
                    </a:lnTo>
                    <a:lnTo>
                      <a:pt x="219" y="335"/>
                    </a:lnTo>
                    <a:lnTo>
                      <a:pt x="227" y="309"/>
                    </a:lnTo>
                    <a:lnTo>
                      <a:pt x="235" y="282"/>
                    </a:lnTo>
                    <a:lnTo>
                      <a:pt x="243" y="255"/>
                    </a:lnTo>
                    <a:lnTo>
                      <a:pt x="250" y="229"/>
                    </a:lnTo>
                    <a:lnTo>
                      <a:pt x="256" y="203"/>
                    </a:lnTo>
                    <a:lnTo>
                      <a:pt x="259" y="178"/>
                    </a:lnTo>
                    <a:lnTo>
                      <a:pt x="262" y="152"/>
                    </a:lnTo>
                    <a:lnTo>
                      <a:pt x="264" y="125"/>
                    </a:lnTo>
                    <a:lnTo>
                      <a:pt x="264" y="100"/>
                    </a:lnTo>
                    <a:lnTo>
                      <a:pt x="264" y="74"/>
                    </a:lnTo>
                    <a:lnTo>
                      <a:pt x="262" y="50"/>
                    </a:lnTo>
                    <a:lnTo>
                      <a:pt x="259" y="25"/>
                    </a:lnTo>
                    <a:lnTo>
                      <a:pt x="253" y="0"/>
                    </a:lnTo>
                    <a:lnTo>
                      <a:pt x="245" y="3"/>
                    </a:lnTo>
                    <a:lnTo>
                      <a:pt x="252" y="26"/>
                    </a:lnTo>
                    <a:lnTo>
                      <a:pt x="256" y="51"/>
                    </a:lnTo>
                    <a:lnTo>
                      <a:pt x="257" y="74"/>
                    </a:lnTo>
                    <a:lnTo>
                      <a:pt x="258" y="100"/>
                    </a:lnTo>
                    <a:lnTo>
                      <a:pt x="258" y="125"/>
                    </a:lnTo>
                    <a:lnTo>
                      <a:pt x="257" y="150"/>
                    </a:lnTo>
                    <a:lnTo>
                      <a:pt x="252" y="175"/>
                    </a:lnTo>
                    <a:lnTo>
                      <a:pt x="248" y="202"/>
                    </a:lnTo>
                    <a:lnTo>
                      <a:pt x="243" y="228"/>
                    </a:lnTo>
                    <a:lnTo>
                      <a:pt x="236" y="254"/>
                    </a:lnTo>
                    <a:lnTo>
                      <a:pt x="229" y="281"/>
                    </a:lnTo>
                    <a:lnTo>
                      <a:pt x="221" y="305"/>
                    </a:lnTo>
                    <a:lnTo>
                      <a:pt x="211" y="332"/>
                    </a:lnTo>
                    <a:lnTo>
                      <a:pt x="202" y="358"/>
                    </a:lnTo>
                    <a:lnTo>
                      <a:pt x="190" y="384"/>
                    </a:lnTo>
                    <a:lnTo>
                      <a:pt x="180" y="411"/>
                    </a:lnTo>
                    <a:lnTo>
                      <a:pt x="168" y="437"/>
                    </a:lnTo>
                    <a:lnTo>
                      <a:pt x="157" y="464"/>
                    </a:lnTo>
                    <a:lnTo>
                      <a:pt x="144" y="488"/>
                    </a:lnTo>
                    <a:lnTo>
                      <a:pt x="132" y="515"/>
                    </a:lnTo>
                    <a:lnTo>
                      <a:pt x="120" y="541"/>
                    </a:lnTo>
                    <a:lnTo>
                      <a:pt x="107" y="566"/>
                    </a:lnTo>
                    <a:lnTo>
                      <a:pt x="96" y="591"/>
                    </a:lnTo>
                    <a:lnTo>
                      <a:pt x="84" y="616"/>
                    </a:lnTo>
                    <a:lnTo>
                      <a:pt x="72" y="642"/>
                    </a:lnTo>
                    <a:lnTo>
                      <a:pt x="59" y="667"/>
                    </a:lnTo>
                    <a:lnTo>
                      <a:pt x="48" y="690"/>
                    </a:lnTo>
                    <a:lnTo>
                      <a:pt x="37" y="715"/>
                    </a:lnTo>
                    <a:lnTo>
                      <a:pt x="28" y="738"/>
                    </a:lnTo>
                    <a:lnTo>
                      <a:pt x="17" y="762"/>
                    </a:lnTo>
                    <a:lnTo>
                      <a:pt x="8" y="784"/>
                    </a:lnTo>
                    <a:lnTo>
                      <a:pt x="0" y="807"/>
                    </a:lnTo>
                    <a:lnTo>
                      <a:pt x="7" y="8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9" name="Freeform 2873">
                <a:extLst>
                  <a:ext uri="{FF2B5EF4-FFF2-40B4-BE49-F238E27FC236}">
                    <a16:creationId xmlns:a16="http://schemas.microsoft.com/office/drawing/2014/main" id="{DBD0FC98-D072-42F3-905D-7A8D708A3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220"/>
                <a:ext cx="92" cy="180"/>
              </a:xfrm>
              <a:custGeom>
                <a:avLst/>
                <a:gdLst>
                  <a:gd name="T0" fmla="*/ 8 w 274"/>
                  <a:gd name="T1" fmla="*/ 540 h 540"/>
                  <a:gd name="T2" fmla="*/ 27 w 274"/>
                  <a:gd name="T3" fmla="*/ 531 h 540"/>
                  <a:gd name="T4" fmla="*/ 47 w 274"/>
                  <a:gd name="T5" fmla="*/ 512 h 540"/>
                  <a:gd name="T6" fmla="*/ 66 w 274"/>
                  <a:gd name="T7" fmla="*/ 484 h 540"/>
                  <a:gd name="T8" fmla="*/ 87 w 274"/>
                  <a:gd name="T9" fmla="*/ 448 h 540"/>
                  <a:gd name="T10" fmla="*/ 110 w 274"/>
                  <a:gd name="T11" fmla="*/ 408 h 540"/>
                  <a:gd name="T12" fmla="*/ 132 w 274"/>
                  <a:gd name="T13" fmla="*/ 362 h 540"/>
                  <a:gd name="T14" fmla="*/ 154 w 274"/>
                  <a:gd name="T15" fmla="*/ 314 h 540"/>
                  <a:gd name="T16" fmla="*/ 175 w 274"/>
                  <a:gd name="T17" fmla="*/ 264 h 540"/>
                  <a:gd name="T18" fmla="*/ 195 w 274"/>
                  <a:gd name="T19" fmla="*/ 214 h 540"/>
                  <a:gd name="T20" fmla="*/ 214 w 274"/>
                  <a:gd name="T21" fmla="*/ 167 h 540"/>
                  <a:gd name="T22" fmla="*/ 231 w 274"/>
                  <a:gd name="T23" fmla="*/ 122 h 540"/>
                  <a:gd name="T24" fmla="*/ 247 w 274"/>
                  <a:gd name="T25" fmla="*/ 82 h 540"/>
                  <a:gd name="T26" fmla="*/ 259 w 274"/>
                  <a:gd name="T27" fmla="*/ 48 h 540"/>
                  <a:gd name="T28" fmla="*/ 267 w 274"/>
                  <a:gd name="T29" fmla="*/ 23 h 540"/>
                  <a:gd name="T30" fmla="*/ 274 w 274"/>
                  <a:gd name="T31" fmla="*/ 8 h 540"/>
                  <a:gd name="T32" fmla="*/ 267 w 274"/>
                  <a:gd name="T33" fmla="*/ 0 h 540"/>
                  <a:gd name="T34" fmla="*/ 263 w 274"/>
                  <a:gd name="T35" fmla="*/ 11 h 540"/>
                  <a:gd name="T36" fmla="*/ 257 w 274"/>
                  <a:gd name="T37" fmla="*/ 31 h 540"/>
                  <a:gd name="T38" fmla="*/ 246 w 274"/>
                  <a:gd name="T39" fmla="*/ 61 h 540"/>
                  <a:gd name="T40" fmla="*/ 232 w 274"/>
                  <a:gd name="T41" fmla="*/ 98 h 540"/>
                  <a:gd name="T42" fmla="*/ 216 w 274"/>
                  <a:gd name="T43" fmla="*/ 141 h 540"/>
                  <a:gd name="T44" fmla="*/ 198 w 274"/>
                  <a:gd name="T45" fmla="*/ 187 h 540"/>
                  <a:gd name="T46" fmla="*/ 178 w 274"/>
                  <a:gd name="T47" fmla="*/ 236 h 540"/>
                  <a:gd name="T48" fmla="*/ 158 w 274"/>
                  <a:gd name="T49" fmla="*/ 286 h 540"/>
                  <a:gd name="T50" fmla="*/ 136 w 274"/>
                  <a:gd name="T51" fmla="*/ 335 h 540"/>
                  <a:gd name="T52" fmla="*/ 114 w 274"/>
                  <a:gd name="T53" fmla="*/ 382 h 540"/>
                  <a:gd name="T54" fmla="*/ 93 w 274"/>
                  <a:gd name="T55" fmla="*/ 426 h 540"/>
                  <a:gd name="T56" fmla="*/ 72 w 274"/>
                  <a:gd name="T57" fmla="*/ 464 h 540"/>
                  <a:gd name="T58" fmla="*/ 50 w 274"/>
                  <a:gd name="T59" fmla="*/ 494 h 540"/>
                  <a:gd name="T60" fmla="*/ 30 w 274"/>
                  <a:gd name="T61" fmla="*/ 517 h 540"/>
                  <a:gd name="T62" fmla="*/ 15 w 274"/>
                  <a:gd name="T63" fmla="*/ 531 h 540"/>
                  <a:gd name="T64" fmla="*/ 1 w 274"/>
                  <a:gd name="T65" fmla="*/ 533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4" h="540">
                    <a:moveTo>
                      <a:pt x="0" y="539"/>
                    </a:moveTo>
                    <a:lnTo>
                      <a:pt x="8" y="540"/>
                    </a:lnTo>
                    <a:lnTo>
                      <a:pt x="18" y="537"/>
                    </a:lnTo>
                    <a:lnTo>
                      <a:pt x="27" y="531"/>
                    </a:lnTo>
                    <a:lnTo>
                      <a:pt x="37" y="524"/>
                    </a:lnTo>
                    <a:lnTo>
                      <a:pt x="47" y="512"/>
                    </a:lnTo>
                    <a:lnTo>
                      <a:pt x="56" y="499"/>
                    </a:lnTo>
                    <a:lnTo>
                      <a:pt x="66" y="484"/>
                    </a:lnTo>
                    <a:lnTo>
                      <a:pt x="76" y="467"/>
                    </a:lnTo>
                    <a:lnTo>
                      <a:pt x="87" y="448"/>
                    </a:lnTo>
                    <a:lnTo>
                      <a:pt x="99" y="428"/>
                    </a:lnTo>
                    <a:lnTo>
                      <a:pt x="110" y="408"/>
                    </a:lnTo>
                    <a:lnTo>
                      <a:pt x="120" y="386"/>
                    </a:lnTo>
                    <a:lnTo>
                      <a:pt x="132" y="362"/>
                    </a:lnTo>
                    <a:lnTo>
                      <a:pt x="143" y="338"/>
                    </a:lnTo>
                    <a:lnTo>
                      <a:pt x="154" y="314"/>
                    </a:lnTo>
                    <a:lnTo>
                      <a:pt x="165" y="289"/>
                    </a:lnTo>
                    <a:lnTo>
                      <a:pt x="175" y="264"/>
                    </a:lnTo>
                    <a:lnTo>
                      <a:pt x="186" y="240"/>
                    </a:lnTo>
                    <a:lnTo>
                      <a:pt x="195" y="214"/>
                    </a:lnTo>
                    <a:lnTo>
                      <a:pt x="205" y="190"/>
                    </a:lnTo>
                    <a:lnTo>
                      <a:pt x="214" y="167"/>
                    </a:lnTo>
                    <a:lnTo>
                      <a:pt x="223" y="143"/>
                    </a:lnTo>
                    <a:lnTo>
                      <a:pt x="231" y="122"/>
                    </a:lnTo>
                    <a:lnTo>
                      <a:pt x="239" y="101"/>
                    </a:lnTo>
                    <a:lnTo>
                      <a:pt x="247" y="82"/>
                    </a:lnTo>
                    <a:lnTo>
                      <a:pt x="252" y="65"/>
                    </a:lnTo>
                    <a:lnTo>
                      <a:pt x="259" y="48"/>
                    </a:lnTo>
                    <a:lnTo>
                      <a:pt x="263" y="35"/>
                    </a:lnTo>
                    <a:lnTo>
                      <a:pt x="267" y="23"/>
                    </a:lnTo>
                    <a:lnTo>
                      <a:pt x="271" y="14"/>
                    </a:lnTo>
                    <a:lnTo>
                      <a:pt x="274" y="8"/>
                    </a:lnTo>
                    <a:lnTo>
                      <a:pt x="274" y="3"/>
                    </a:lnTo>
                    <a:lnTo>
                      <a:pt x="267" y="0"/>
                    </a:lnTo>
                    <a:lnTo>
                      <a:pt x="266" y="4"/>
                    </a:lnTo>
                    <a:lnTo>
                      <a:pt x="263" y="11"/>
                    </a:lnTo>
                    <a:lnTo>
                      <a:pt x="260" y="20"/>
                    </a:lnTo>
                    <a:lnTo>
                      <a:pt x="257" y="31"/>
                    </a:lnTo>
                    <a:lnTo>
                      <a:pt x="251" y="46"/>
                    </a:lnTo>
                    <a:lnTo>
                      <a:pt x="246" y="61"/>
                    </a:lnTo>
                    <a:lnTo>
                      <a:pt x="239" y="79"/>
                    </a:lnTo>
                    <a:lnTo>
                      <a:pt x="232" y="98"/>
                    </a:lnTo>
                    <a:lnTo>
                      <a:pt x="223" y="119"/>
                    </a:lnTo>
                    <a:lnTo>
                      <a:pt x="216" y="141"/>
                    </a:lnTo>
                    <a:lnTo>
                      <a:pt x="207" y="164"/>
                    </a:lnTo>
                    <a:lnTo>
                      <a:pt x="198" y="187"/>
                    </a:lnTo>
                    <a:lnTo>
                      <a:pt x="188" y="212"/>
                    </a:lnTo>
                    <a:lnTo>
                      <a:pt x="178" y="236"/>
                    </a:lnTo>
                    <a:lnTo>
                      <a:pt x="168" y="261"/>
                    </a:lnTo>
                    <a:lnTo>
                      <a:pt x="158" y="286"/>
                    </a:lnTo>
                    <a:lnTo>
                      <a:pt x="147" y="312"/>
                    </a:lnTo>
                    <a:lnTo>
                      <a:pt x="136" y="335"/>
                    </a:lnTo>
                    <a:lnTo>
                      <a:pt x="124" y="360"/>
                    </a:lnTo>
                    <a:lnTo>
                      <a:pt x="114" y="382"/>
                    </a:lnTo>
                    <a:lnTo>
                      <a:pt x="103" y="405"/>
                    </a:lnTo>
                    <a:lnTo>
                      <a:pt x="93" y="426"/>
                    </a:lnTo>
                    <a:lnTo>
                      <a:pt x="82" y="445"/>
                    </a:lnTo>
                    <a:lnTo>
                      <a:pt x="72" y="464"/>
                    </a:lnTo>
                    <a:lnTo>
                      <a:pt x="60" y="480"/>
                    </a:lnTo>
                    <a:lnTo>
                      <a:pt x="50" y="494"/>
                    </a:lnTo>
                    <a:lnTo>
                      <a:pt x="41" y="508"/>
                    </a:lnTo>
                    <a:lnTo>
                      <a:pt x="30" y="517"/>
                    </a:lnTo>
                    <a:lnTo>
                      <a:pt x="23" y="526"/>
                    </a:lnTo>
                    <a:lnTo>
                      <a:pt x="15" y="531"/>
                    </a:lnTo>
                    <a:lnTo>
                      <a:pt x="7" y="534"/>
                    </a:lnTo>
                    <a:lnTo>
                      <a:pt x="1" y="533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0" name="Freeform 2874">
                <a:extLst>
                  <a:ext uri="{FF2B5EF4-FFF2-40B4-BE49-F238E27FC236}">
                    <a16:creationId xmlns:a16="http://schemas.microsoft.com/office/drawing/2014/main" id="{403B49BC-C2F4-4259-B983-64D017D6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030"/>
                <a:ext cx="102" cy="326"/>
              </a:xfrm>
              <a:custGeom>
                <a:avLst/>
                <a:gdLst>
                  <a:gd name="T0" fmla="*/ 304 w 307"/>
                  <a:gd name="T1" fmla="*/ 14 h 978"/>
                  <a:gd name="T2" fmla="*/ 297 w 307"/>
                  <a:gd name="T3" fmla="*/ 45 h 978"/>
                  <a:gd name="T4" fmla="*/ 289 w 307"/>
                  <a:gd name="T5" fmla="*/ 81 h 978"/>
                  <a:gd name="T6" fmla="*/ 280 w 307"/>
                  <a:gd name="T7" fmla="*/ 119 h 978"/>
                  <a:gd name="T8" fmla="*/ 270 w 307"/>
                  <a:gd name="T9" fmla="*/ 160 h 978"/>
                  <a:gd name="T10" fmla="*/ 260 w 307"/>
                  <a:gd name="T11" fmla="*/ 205 h 978"/>
                  <a:gd name="T12" fmla="*/ 249 w 307"/>
                  <a:gd name="T13" fmla="*/ 251 h 978"/>
                  <a:gd name="T14" fmla="*/ 236 w 307"/>
                  <a:gd name="T15" fmla="*/ 298 h 978"/>
                  <a:gd name="T16" fmla="*/ 227 w 307"/>
                  <a:gd name="T17" fmla="*/ 346 h 978"/>
                  <a:gd name="T18" fmla="*/ 216 w 307"/>
                  <a:gd name="T19" fmla="*/ 394 h 978"/>
                  <a:gd name="T20" fmla="*/ 208 w 307"/>
                  <a:gd name="T21" fmla="*/ 442 h 978"/>
                  <a:gd name="T22" fmla="*/ 200 w 307"/>
                  <a:gd name="T23" fmla="*/ 488 h 978"/>
                  <a:gd name="T24" fmla="*/ 194 w 307"/>
                  <a:gd name="T25" fmla="*/ 530 h 978"/>
                  <a:gd name="T26" fmla="*/ 190 w 307"/>
                  <a:gd name="T27" fmla="*/ 571 h 978"/>
                  <a:gd name="T28" fmla="*/ 188 w 307"/>
                  <a:gd name="T29" fmla="*/ 609 h 978"/>
                  <a:gd name="T30" fmla="*/ 189 w 307"/>
                  <a:gd name="T31" fmla="*/ 643 h 978"/>
                  <a:gd name="T32" fmla="*/ 190 w 307"/>
                  <a:gd name="T33" fmla="*/ 683 h 978"/>
                  <a:gd name="T34" fmla="*/ 188 w 307"/>
                  <a:gd name="T35" fmla="*/ 726 h 978"/>
                  <a:gd name="T36" fmla="*/ 185 w 307"/>
                  <a:gd name="T37" fmla="*/ 759 h 978"/>
                  <a:gd name="T38" fmla="*/ 181 w 307"/>
                  <a:gd name="T39" fmla="*/ 787 h 978"/>
                  <a:gd name="T40" fmla="*/ 177 w 307"/>
                  <a:gd name="T41" fmla="*/ 812 h 978"/>
                  <a:gd name="T42" fmla="*/ 172 w 307"/>
                  <a:gd name="T43" fmla="*/ 834 h 978"/>
                  <a:gd name="T44" fmla="*/ 169 w 307"/>
                  <a:gd name="T45" fmla="*/ 859 h 978"/>
                  <a:gd name="T46" fmla="*/ 166 w 307"/>
                  <a:gd name="T47" fmla="*/ 887 h 978"/>
                  <a:gd name="T48" fmla="*/ 161 w 307"/>
                  <a:gd name="T49" fmla="*/ 927 h 978"/>
                  <a:gd name="T50" fmla="*/ 153 w 307"/>
                  <a:gd name="T51" fmla="*/ 960 h 978"/>
                  <a:gd name="T52" fmla="*/ 143 w 307"/>
                  <a:gd name="T53" fmla="*/ 976 h 978"/>
                  <a:gd name="T54" fmla="*/ 130 w 307"/>
                  <a:gd name="T55" fmla="*/ 978 h 978"/>
                  <a:gd name="T56" fmla="*/ 93 w 307"/>
                  <a:gd name="T57" fmla="*/ 961 h 978"/>
                  <a:gd name="T58" fmla="*/ 49 w 307"/>
                  <a:gd name="T59" fmla="*/ 931 h 978"/>
                  <a:gd name="T60" fmla="*/ 20 w 307"/>
                  <a:gd name="T61" fmla="*/ 890 h 978"/>
                  <a:gd name="T62" fmla="*/ 4 w 307"/>
                  <a:gd name="T63" fmla="*/ 843 h 978"/>
                  <a:gd name="T64" fmla="*/ 0 w 307"/>
                  <a:gd name="T65" fmla="*/ 788 h 978"/>
                  <a:gd name="T66" fmla="*/ 5 w 307"/>
                  <a:gd name="T67" fmla="*/ 729 h 978"/>
                  <a:gd name="T68" fmla="*/ 19 w 307"/>
                  <a:gd name="T69" fmla="*/ 664 h 978"/>
                  <a:gd name="T70" fmla="*/ 40 w 307"/>
                  <a:gd name="T71" fmla="*/ 595 h 978"/>
                  <a:gd name="T72" fmla="*/ 68 w 307"/>
                  <a:gd name="T73" fmla="*/ 524 h 978"/>
                  <a:gd name="T74" fmla="*/ 99 w 307"/>
                  <a:gd name="T75" fmla="*/ 451 h 978"/>
                  <a:gd name="T76" fmla="*/ 134 w 307"/>
                  <a:gd name="T77" fmla="*/ 377 h 978"/>
                  <a:gd name="T78" fmla="*/ 170 w 307"/>
                  <a:gd name="T79" fmla="*/ 303 h 978"/>
                  <a:gd name="T80" fmla="*/ 206 w 307"/>
                  <a:gd name="T81" fmla="*/ 231 h 978"/>
                  <a:gd name="T82" fmla="*/ 240 w 307"/>
                  <a:gd name="T83" fmla="*/ 160 h 978"/>
                  <a:gd name="T84" fmla="*/ 270 w 307"/>
                  <a:gd name="T85" fmla="*/ 93 h 978"/>
                  <a:gd name="T86" fmla="*/ 296 w 307"/>
                  <a:gd name="T87" fmla="*/ 3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7" h="978">
                    <a:moveTo>
                      <a:pt x="307" y="0"/>
                    </a:moveTo>
                    <a:lnTo>
                      <a:pt x="304" y="14"/>
                    </a:lnTo>
                    <a:lnTo>
                      <a:pt x="301" y="29"/>
                    </a:lnTo>
                    <a:lnTo>
                      <a:pt x="297" y="45"/>
                    </a:lnTo>
                    <a:lnTo>
                      <a:pt x="293" y="62"/>
                    </a:lnTo>
                    <a:lnTo>
                      <a:pt x="289" y="81"/>
                    </a:lnTo>
                    <a:lnTo>
                      <a:pt x="284" y="99"/>
                    </a:lnTo>
                    <a:lnTo>
                      <a:pt x="280" y="119"/>
                    </a:lnTo>
                    <a:lnTo>
                      <a:pt x="276" y="139"/>
                    </a:lnTo>
                    <a:lnTo>
                      <a:pt x="270" y="160"/>
                    </a:lnTo>
                    <a:lnTo>
                      <a:pt x="264" y="183"/>
                    </a:lnTo>
                    <a:lnTo>
                      <a:pt x="260" y="205"/>
                    </a:lnTo>
                    <a:lnTo>
                      <a:pt x="253" y="228"/>
                    </a:lnTo>
                    <a:lnTo>
                      <a:pt x="249" y="251"/>
                    </a:lnTo>
                    <a:lnTo>
                      <a:pt x="242" y="275"/>
                    </a:lnTo>
                    <a:lnTo>
                      <a:pt x="236" y="298"/>
                    </a:lnTo>
                    <a:lnTo>
                      <a:pt x="232" y="322"/>
                    </a:lnTo>
                    <a:lnTo>
                      <a:pt x="227" y="346"/>
                    </a:lnTo>
                    <a:lnTo>
                      <a:pt x="222" y="370"/>
                    </a:lnTo>
                    <a:lnTo>
                      <a:pt x="216" y="394"/>
                    </a:lnTo>
                    <a:lnTo>
                      <a:pt x="212" y="418"/>
                    </a:lnTo>
                    <a:lnTo>
                      <a:pt x="208" y="442"/>
                    </a:lnTo>
                    <a:lnTo>
                      <a:pt x="204" y="464"/>
                    </a:lnTo>
                    <a:lnTo>
                      <a:pt x="200" y="488"/>
                    </a:lnTo>
                    <a:lnTo>
                      <a:pt x="197" y="509"/>
                    </a:lnTo>
                    <a:lnTo>
                      <a:pt x="194" y="530"/>
                    </a:lnTo>
                    <a:lnTo>
                      <a:pt x="191" y="551"/>
                    </a:lnTo>
                    <a:lnTo>
                      <a:pt x="190" y="571"/>
                    </a:lnTo>
                    <a:lnTo>
                      <a:pt x="189" y="591"/>
                    </a:lnTo>
                    <a:lnTo>
                      <a:pt x="188" y="609"/>
                    </a:lnTo>
                    <a:lnTo>
                      <a:pt x="189" y="627"/>
                    </a:lnTo>
                    <a:lnTo>
                      <a:pt x="189" y="643"/>
                    </a:lnTo>
                    <a:lnTo>
                      <a:pt x="191" y="658"/>
                    </a:lnTo>
                    <a:lnTo>
                      <a:pt x="190" y="683"/>
                    </a:lnTo>
                    <a:lnTo>
                      <a:pt x="189" y="705"/>
                    </a:lnTo>
                    <a:lnTo>
                      <a:pt x="188" y="726"/>
                    </a:lnTo>
                    <a:lnTo>
                      <a:pt x="187" y="743"/>
                    </a:lnTo>
                    <a:lnTo>
                      <a:pt x="185" y="759"/>
                    </a:lnTo>
                    <a:lnTo>
                      <a:pt x="184" y="774"/>
                    </a:lnTo>
                    <a:lnTo>
                      <a:pt x="181" y="787"/>
                    </a:lnTo>
                    <a:lnTo>
                      <a:pt x="179" y="798"/>
                    </a:lnTo>
                    <a:lnTo>
                      <a:pt x="177" y="812"/>
                    </a:lnTo>
                    <a:lnTo>
                      <a:pt x="175" y="822"/>
                    </a:lnTo>
                    <a:lnTo>
                      <a:pt x="172" y="834"/>
                    </a:lnTo>
                    <a:lnTo>
                      <a:pt x="170" y="846"/>
                    </a:lnTo>
                    <a:lnTo>
                      <a:pt x="169" y="859"/>
                    </a:lnTo>
                    <a:lnTo>
                      <a:pt x="167" y="872"/>
                    </a:lnTo>
                    <a:lnTo>
                      <a:pt x="166" y="887"/>
                    </a:lnTo>
                    <a:lnTo>
                      <a:pt x="163" y="904"/>
                    </a:lnTo>
                    <a:lnTo>
                      <a:pt x="161" y="927"/>
                    </a:lnTo>
                    <a:lnTo>
                      <a:pt x="158" y="945"/>
                    </a:lnTo>
                    <a:lnTo>
                      <a:pt x="153" y="960"/>
                    </a:lnTo>
                    <a:lnTo>
                      <a:pt x="149" y="969"/>
                    </a:lnTo>
                    <a:lnTo>
                      <a:pt x="143" y="976"/>
                    </a:lnTo>
                    <a:lnTo>
                      <a:pt x="136" y="978"/>
                    </a:lnTo>
                    <a:lnTo>
                      <a:pt x="130" y="978"/>
                    </a:lnTo>
                    <a:lnTo>
                      <a:pt x="122" y="973"/>
                    </a:lnTo>
                    <a:lnTo>
                      <a:pt x="93" y="961"/>
                    </a:lnTo>
                    <a:lnTo>
                      <a:pt x="69" y="946"/>
                    </a:lnTo>
                    <a:lnTo>
                      <a:pt x="49" y="931"/>
                    </a:lnTo>
                    <a:lnTo>
                      <a:pt x="33" y="911"/>
                    </a:lnTo>
                    <a:lnTo>
                      <a:pt x="20" y="890"/>
                    </a:lnTo>
                    <a:lnTo>
                      <a:pt x="10" y="868"/>
                    </a:lnTo>
                    <a:lnTo>
                      <a:pt x="4" y="843"/>
                    </a:lnTo>
                    <a:lnTo>
                      <a:pt x="1" y="816"/>
                    </a:lnTo>
                    <a:lnTo>
                      <a:pt x="0" y="788"/>
                    </a:lnTo>
                    <a:lnTo>
                      <a:pt x="1" y="759"/>
                    </a:lnTo>
                    <a:lnTo>
                      <a:pt x="5" y="729"/>
                    </a:lnTo>
                    <a:lnTo>
                      <a:pt x="11" y="696"/>
                    </a:lnTo>
                    <a:lnTo>
                      <a:pt x="19" y="664"/>
                    </a:lnTo>
                    <a:lnTo>
                      <a:pt x="29" y="630"/>
                    </a:lnTo>
                    <a:lnTo>
                      <a:pt x="40" y="595"/>
                    </a:lnTo>
                    <a:lnTo>
                      <a:pt x="55" y="561"/>
                    </a:lnTo>
                    <a:lnTo>
                      <a:pt x="68" y="524"/>
                    </a:lnTo>
                    <a:lnTo>
                      <a:pt x="84" y="488"/>
                    </a:lnTo>
                    <a:lnTo>
                      <a:pt x="99" y="451"/>
                    </a:lnTo>
                    <a:lnTo>
                      <a:pt x="117" y="414"/>
                    </a:lnTo>
                    <a:lnTo>
                      <a:pt x="134" y="377"/>
                    </a:lnTo>
                    <a:lnTo>
                      <a:pt x="152" y="341"/>
                    </a:lnTo>
                    <a:lnTo>
                      <a:pt x="170" y="303"/>
                    </a:lnTo>
                    <a:lnTo>
                      <a:pt x="187" y="267"/>
                    </a:lnTo>
                    <a:lnTo>
                      <a:pt x="206" y="231"/>
                    </a:lnTo>
                    <a:lnTo>
                      <a:pt x="223" y="196"/>
                    </a:lnTo>
                    <a:lnTo>
                      <a:pt x="240" y="160"/>
                    </a:lnTo>
                    <a:lnTo>
                      <a:pt x="255" y="127"/>
                    </a:lnTo>
                    <a:lnTo>
                      <a:pt x="270" y="93"/>
                    </a:lnTo>
                    <a:lnTo>
                      <a:pt x="283" y="62"/>
                    </a:lnTo>
                    <a:lnTo>
                      <a:pt x="296" y="30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1" name="Freeform 2875">
                <a:extLst>
                  <a:ext uri="{FF2B5EF4-FFF2-40B4-BE49-F238E27FC236}">
                    <a16:creationId xmlns:a16="http://schemas.microsoft.com/office/drawing/2014/main" id="{36A619D6-AC6D-430B-BD69-2BDA6214F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030"/>
                <a:ext cx="41" cy="220"/>
              </a:xfrm>
              <a:custGeom>
                <a:avLst/>
                <a:gdLst>
                  <a:gd name="T0" fmla="*/ 10 w 124"/>
                  <a:gd name="T1" fmla="*/ 657 h 662"/>
                  <a:gd name="T2" fmla="*/ 8 w 124"/>
                  <a:gd name="T3" fmla="*/ 627 h 662"/>
                  <a:gd name="T4" fmla="*/ 8 w 124"/>
                  <a:gd name="T5" fmla="*/ 591 h 662"/>
                  <a:gd name="T6" fmla="*/ 11 w 124"/>
                  <a:gd name="T7" fmla="*/ 552 h 662"/>
                  <a:gd name="T8" fmla="*/ 16 w 124"/>
                  <a:gd name="T9" fmla="*/ 510 h 662"/>
                  <a:gd name="T10" fmla="*/ 23 w 124"/>
                  <a:gd name="T11" fmla="*/ 466 h 662"/>
                  <a:gd name="T12" fmla="*/ 31 w 124"/>
                  <a:gd name="T13" fmla="*/ 418 h 662"/>
                  <a:gd name="T14" fmla="*/ 40 w 124"/>
                  <a:gd name="T15" fmla="*/ 372 h 662"/>
                  <a:gd name="T16" fmla="*/ 50 w 124"/>
                  <a:gd name="T17" fmla="*/ 323 h 662"/>
                  <a:gd name="T18" fmla="*/ 61 w 124"/>
                  <a:gd name="T19" fmla="*/ 276 h 662"/>
                  <a:gd name="T20" fmla="*/ 72 w 124"/>
                  <a:gd name="T21" fmla="*/ 229 h 662"/>
                  <a:gd name="T22" fmla="*/ 83 w 124"/>
                  <a:gd name="T23" fmla="*/ 184 h 662"/>
                  <a:gd name="T24" fmla="*/ 94 w 124"/>
                  <a:gd name="T25" fmla="*/ 140 h 662"/>
                  <a:gd name="T26" fmla="*/ 103 w 124"/>
                  <a:gd name="T27" fmla="*/ 100 h 662"/>
                  <a:gd name="T28" fmla="*/ 112 w 124"/>
                  <a:gd name="T29" fmla="*/ 63 h 662"/>
                  <a:gd name="T30" fmla="*/ 120 w 124"/>
                  <a:gd name="T31" fmla="*/ 30 h 662"/>
                  <a:gd name="T32" fmla="*/ 124 w 124"/>
                  <a:gd name="T33" fmla="*/ 2 h 662"/>
                  <a:gd name="T34" fmla="*/ 115 w 124"/>
                  <a:gd name="T35" fmla="*/ 14 h 662"/>
                  <a:gd name="T36" fmla="*/ 109 w 124"/>
                  <a:gd name="T37" fmla="*/ 45 h 662"/>
                  <a:gd name="T38" fmla="*/ 100 w 124"/>
                  <a:gd name="T39" fmla="*/ 80 h 662"/>
                  <a:gd name="T40" fmla="*/ 91 w 124"/>
                  <a:gd name="T41" fmla="*/ 119 h 662"/>
                  <a:gd name="T42" fmla="*/ 81 w 124"/>
                  <a:gd name="T43" fmla="*/ 160 h 662"/>
                  <a:gd name="T44" fmla="*/ 70 w 124"/>
                  <a:gd name="T45" fmla="*/ 205 h 662"/>
                  <a:gd name="T46" fmla="*/ 59 w 124"/>
                  <a:gd name="T47" fmla="*/ 251 h 662"/>
                  <a:gd name="T48" fmla="*/ 49 w 124"/>
                  <a:gd name="T49" fmla="*/ 298 h 662"/>
                  <a:gd name="T50" fmla="*/ 38 w 124"/>
                  <a:gd name="T51" fmla="*/ 346 h 662"/>
                  <a:gd name="T52" fmla="*/ 28 w 124"/>
                  <a:gd name="T53" fmla="*/ 394 h 662"/>
                  <a:gd name="T54" fmla="*/ 20 w 124"/>
                  <a:gd name="T55" fmla="*/ 441 h 662"/>
                  <a:gd name="T56" fmla="*/ 12 w 124"/>
                  <a:gd name="T57" fmla="*/ 488 h 662"/>
                  <a:gd name="T58" fmla="*/ 5 w 124"/>
                  <a:gd name="T59" fmla="*/ 530 h 662"/>
                  <a:gd name="T60" fmla="*/ 2 w 124"/>
                  <a:gd name="T61" fmla="*/ 572 h 662"/>
                  <a:gd name="T62" fmla="*/ 0 w 124"/>
                  <a:gd name="T63" fmla="*/ 609 h 662"/>
                  <a:gd name="T64" fmla="*/ 2 w 124"/>
                  <a:gd name="T65" fmla="*/ 643 h 662"/>
                  <a:gd name="T66" fmla="*/ 3 w 124"/>
                  <a:gd name="T67" fmla="*/ 658 h 662"/>
                  <a:gd name="T68" fmla="*/ 4 w 124"/>
                  <a:gd name="T69" fmla="*/ 662 h 662"/>
                  <a:gd name="T70" fmla="*/ 9 w 124"/>
                  <a:gd name="T71" fmla="*/ 660 h 662"/>
                  <a:gd name="T72" fmla="*/ 10 w 124"/>
                  <a:gd name="T73" fmla="*/ 658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662">
                    <a:moveTo>
                      <a:pt x="10" y="658"/>
                    </a:moveTo>
                    <a:lnTo>
                      <a:pt x="10" y="657"/>
                    </a:lnTo>
                    <a:lnTo>
                      <a:pt x="9" y="643"/>
                    </a:lnTo>
                    <a:lnTo>
                      <a:pt x="8" y="627"/>
                    </a:lnTo>
                    <a:lnTo>
                      <a:pt x="8" y="609"/>
                    </a:lnTo>
                    <a:lnTo>
                      <a:pt x="8" y="591"/>
                    </a:lnTo>
                    <a:lnTo>
                      <a:pt x="9" y="572"/>
                    </a:lnTo>
                    <a:lnTo>
                      <a:pt x="11" y="552"/>
                    </a:lnTo>
                    <a:lnTo>
                      <a:pt x="13" y="532"/>
                    </a:lnTo>
                    <a:lnTo>
                      <a:pt x="16" y="510"/>
                    </a:lnTo>
                    <a:lnTo>
                      <a:pt x="19" y="489"/>
                    </a:lnTo>
                    <a:lnTo>
                      <a:pt x="23" y="466"/>
                    </a:lnTo>
                    <a:lnTo>
                      <a:pt x="27" y="443"/>
                    </a:lnTo>
                    <a:lnTo>
                      <a:pt x="31" y="418"/>
                    </a:lnTo>
                    <a:lnTo>
                      <a:pt x="36" y="395"/>
                    </a:lnTo>
                    <a:lnTo>
                      <a:pt x="40" y="372"/>
                    </a:lnTo>
                    <a:lnTo>
                      <a:pt x="46" y="348"/>
                    </a:lnTo>
                    <a:lnTo>
                      <a:pt x="50" y="323"/>
                    </a:lnTo>
                    <a:lnTo>
                      <a:pt x="55" y="299"/>
                    </a:lnTo>
                    <a:lnTo>
                      <a:pt x="61" y="276"/>
                    </a:lnTo>
                    <a:lnTo>
                      <a:pt x="67" y="252"/>
                    </a:lnTo>
                    <a:lnTo>
                      <a:pt x="72" y="229"/>
                    </a:lnTo>
                    <a:lnTo>
                      <a:pt x="77" y="206"/>
                    </a:lnTo>
                    <a:lnTo>
                      <a:pt x="83" y="184"/>
                    </a:lnTo>
                    <a:lnTo>
                      <a:pt x="88" y="161"/>
                    </a:lnTo>
                    <a:lnTo>
                      <a:pt x="94" y="140"/>
                    </a:lnTo>
                    <a:lnTo>
                      <a:pt x="98" y="120"/>
                    </a:lnTo>
                    <a:lnTo>
                      <a:pt x="103" y="100"/>
                    </a:lnTo>
                    <a:lnTo>
                      <a:pt x="107" y="82"/>
                    </a:lnTo>
                    <a:lnTo>
                      <a:pt x="112" y="63"/>
                    </a:lnTo>
                    <a:lnTo>
                      <a:pt x="115" y="46"/>
                    </a:lnTo>
                    <a:lnTo>
                      <a:pt x="120" y="30"/>
                    </a:lnTo>
                    <a:lnTo>
                      <a:pt x="122" y="16"/>
                    </a:lnTo>
                    <a:lnTo>
                      <a:pt x="124" y="2"/>
                    </a:lnTo>
                    <a:lnTo>
                      <a:pt x="118" y="0"/>
                    </a:lnTo>
                    <a:lnTo>
                      <a:pt x="115" y="14"/>
                    </a:lnTo>
                    <a:lnTo>
                      <a:pt x="112" y="29"/>
                    </a:lnTo>
                    <a:lnTo>
                      <a:pt x="109" y="45"/>
                    </a:lnTo>
                    <a:lnTo>
                      <a:pt x="104" y="62"/>
                    </a:lnTo>
                    <a:lnTo>
                      <a:pt x="100" y="80"/>
                    </a:lnTo>
                    <a:lnTo>
                      <a:pt x="96" y="99"/>
                    </a:lnTo>
                    <a:lnTo>
                      <a:pt x="91" y="119"/>
                    </a:lnTo>
                    <a:lnTo>
                      <a:pt x="86" y="139"/>
                    </a:lnTo>
                    <a:lnTo>
                      <a:pt x="81" y="160"/>
                    </a:lnTo>
                    <a:lnTo>
                      <a:pt x="75" y="183"/>
                    </a:lnTo>
                    <a:lnTo>
                      <a:pt x="70" y="205"/>
                    </a:lnTo>
                    <a:lnTo>
                      <a:pt x="65" y="228"/>
                    </a:lnTo>
                    <a:lnTo>
                      <a:pt x="59" y="251"/>
                    </a:lnTo>
                    <a:lnTo>
                      <a:pt x="54" y="275"/>
                    </a:lnTo>
                    <a:lnTo>
                      <a:pt x="49" y="298"/>
                    </a:lnTo>
                    <a:lnTo>
                      <a:pt x="44" y="322"/>
                    </a:lnTo>
                    <a:lnTo>
                      <a:pt x="38" y="346"/>
                    </a:lnTo>
                    <a:lnTo>
                      <a:pt x="33" y="370"/>
                    </a:lnTo>
                    <a:lnTo>
                      <a:pt x="28" y="394"/>
                    </a:lnTo>
                    <a:lnTo>
                      <a:pt x="24" y="418"/>
                    </a:lnTo>
                    <a:lnTo>
                      <a:pt x="20" y="441"/>
                    </a:lnTo>
                    <a:lnTo>
                      <a:pt x="16" y="464"/>
                    </a:lnTo>
                    <a:lnTo>
                      <a:pt x="12" y="488"/>
                    </a:lnTo>
                    <a:lnTo>
                      <a:pt x="9" y="509"/>
                    </a:lnTo>
                    <a:lnTo>
                      <a:pt x="5" y="530"/>
                    </a:lnTo>
                    <a:lnTo>
                      <a:pt x="3" y="552"/>
                    </a:lnTo>
                    <a:lnTo>
                      <a:pt x="2" y="572"/>
                    </a:lnTo>
                    <a:lnTo>
                      <a:pt x="0" y="591"/>
                    </a:lnTo>
                    <a:lnTo>
                      <a:pt x="0" y="609"/>
                    </a:lnTo>
                    <a:lnTo>
                      <a:pt x="0" y="627"/>
                    </a:lnTo>
                    <a:lnTo>
                      <a:pt x="2" y="643"/>
                    </a:lnTo>
                    <a:lnTo>
                      <a:pt x="3" y="659"/>
                    </a:lnTo>
                    <a:lnTo>
                      <a:pt x="3" y="658"/>
                    </a:lnTo>
                    <a:lnTo>
                      <a:pt x="3" y="659"/>
                    </a:lnTo>
                    <a:lnTo>
                      <a:pt x="4" y="662"/>
                    </a:lnTo>
                    <a:lnTo>
                      <a:pt x="8" y="662"/>
                    </a:lnTo>
                    <a:lnTo>
                      <a:pt x="9" y="660"/>
                    </a:lnTo>
                    <a:lnTo>
                      <a:pt x="10" y="657"/>
                    </a:lnTo>
                    <a:lnTo>
                      <a:pt x="10" y="6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2" name="Freeform 2876">
                <a:extLst>
                  <a:ext uri="{FF2B5EF4-FFF2-40B4-BE49-F238E27FC236}">
                    <a16:creationId xmlns:a16="http://schemas.microsoft.com/office/drawing/2014/main" id="{679E4510-81B5-4CB4-90C1-8D0274A25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249"/>
                <a:ext cx="11" cy="83"/>
              </a:xfrm>
              <a:custGeom>
                <a:avLst/>
                <a:gdLst>
                  <a:gd name="T0" fmla="*/ 8 w 35"/>
                  <a:gd name="T1" fmla="*/ 248 h 249"/>
                  <a:gd name="T2" fmla="*/ 8 w 35"/>
                  <a:gd name="T3" fmla="*/ 247 h 249"/>
                  <a:gd name="T4" fmla="*/ 9 w 35"/>
                  <a:gd name="T5" fmla="*/ 229 h 249"/>
                  <a:gd name="T6" fmla="*/ 10 w 35"/>
                  <a:gd name="T7" fmla="*/ 216 h 249"/>
                  <a:gd name="T8" fmla="*/ 12 w 35"/>
                  <a:gd name="T9" fmla="*/ 202 h 249"/>
                  <a:gd name="T10" fmla="*/ 14 w 35"/>
                  <a:gd name="T11" fmla="*/ 189 h 249"/>
                  <a:gd name="T12" fmla="*/ 17 w 35"/>
                  <a:gd name="T13" fmla="*/ 177 h 249"/>
                  <a:gd name="T14" fmla="*/ 18 w 35"/>
                  <a:gd name="T15" fmla="*/ 166 h 249"/>
                  <a:gd name="T16" fmla="*/ 20 w 35"/>
                  <a:gd name="T17" fmla="*/ 155 h 249"/>
                  <a:gd name="T18" fmla="*/ 23 w 35"/>
                  <a:gd name="T19" fmla="*/ 143 h 249"/>
                  <a:gd name="T20" fmla="*/ 25 w 35"/>
                  <a:gd name="T21" fmla="*/ 130 h 249"/>
                  <a:gd name="T22" fmla="*/ 27 w 35"/>
                  <a:gd name="T23" fmla="*/ 117 h 249"/>
                  <a:gd name="T24" fmla="*/ 29 w 35"/>
                  <a:gd name="T25" fmla="*/ 102 h 249"/>
                  <a:gd name="T26" fmla="*/ 30 w 35"/>
                  <a:gd name="T27" fmla="*/ 85 h 249"/>
                  <a:gd name="T28" fmla="*/ 32 w 35"/>
                  <a:gd name="T29" fmla="*/ 69 h 249"/>
                  <a:gd name="T30" fmla="*/ 34 w 35"/>
                  <a:gd name="T31" fmla="*/ 48 h 249"/>
                  <a:gd name="T32" fmla="*/ 34 w 35"/>
                  <a:gd name="T33" fmla="*/ 26 h 249"/>
                  <a:gd name="T34" fmla="*/ 35 w 35"/>
                  <a:gd name="T35" fmla="*/ 0 h 249"/>
                  <a:gd name="T36" fmla="*/ 27 w 35"/>
                  <a:gd name="T37" fmla="*/ 0 h 249"/>
                  <a:gd name="T38" fmla="*/ 27 w 35"/>
                  <a:gd name="T39" fmla="*/ 26 h 249"/>
                  <a:gd name="T40" fmla="*/ 26 w 35"/>
                  <a:gd name="T41" fmla="*/ 48 h 249"/>
                  <a:gd name="T42" fmla="*/ 25 w 35"/>
                  <a:gd name="T43" fmla="*/ 69 h 249"/>
                  <a:gd name="T44" fmla="*/ 24 w 35"/>
                  <a:gd name="T45" fmla="*/ 85 h 249"/>
                  <a:gd name="T46" fmla="*/ 23 w 35"/>
                  <a:gd name="T47" fmla="*/ 101 h 249"/>
                  <a:gd name="T48" fmla="*/ 20 w 35"/>
                  <a:gd name="T49" fmla="*/ 116 h 249"/>
                  <a:gd name="T50" fmla="*/ 18 w 35"/>
                  <a:gd name="T51" fmla="*/ 129 h 249"/>
                  <a:gd name="T52" fmla="*/ 16 w 35"/>
                  <a:gd name="T53" fmla="*/ 140 h 249"/>
                  <a:gd name="T54" fmla="*/ 14 w 35"/>
                  <a:gd name="T55" fmla="*/ 153 h 249"/>
                  <a:gd name="T56" fmla="*/ 11 w 35"/>
                  <a:gd name="T57" fmla="*/ 164 h 249"/>
                  <a:gd name="T58" fmla="*/ 9 w 35"/>
                  <a:gd name="T59" fmla="*/ 176 h 249"/>
                  <a:gd name="T60" fmla="*/ 7 w 35"/>
                  <a:gd name="T61" fmla="*/ 188 h 249"/>
                  <a:gd name="T62" fmla="*/ 6 w 35"/>
                  <a:gd name="T63" fmla="*/ 201 h 249"/>
                  <a:gd name="T64" fmla="*/ 4 w 35"/>
                  <a:gd name="T65" fmla="*/ 214 h 249"/>
                  <a:gd name="T66" fmla="*/ 1 w 35"/>
                  <a:gd name="T67" fmla="*/ 229 h 249"/>
                  <a:gd name="T68" fmla="*/ 0 w 35"/>
                  <a:gd name="T69" fmla="*/ 247 h 249"/>
                  <a:gd name="T70" fmla="*/ 0 w 35"/>
                  <a:gd name="T71" fmla="*/ 246 h 249"/>
                  <a:gd name="T72" fmla="*/ 0 w 35"/>
                  <a:gd name="T73" fmla="*/ 247 h 249"/>
                  <a:gd name="T74" fmla="*/ 1 w 35"/>
                  <a:gd name="T75" fmla="*/ 249 h 249"/>
                  <a:gd name="T76" fmla="*/ 4 w 35"/>
                  <a:gd name="T77" fmla="*/ 249 h 249"/>
                  <a:gd name="T78" fmla="*/ 6 w 35"/>
                  <a:gd name="T79" fmla="*/ 249 h 249"/>
                  <a:gd name="T80" fmla="*/ 8 w 35"/>
                  <a:gd name="T81" fmla="*/ 247 h 249"/>
                  <a:gd name="T82" fmla="*/ 8 w 35"/>
                  <a:gd name="T83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249">
                    <a:moveTo>
                      <a:pt x="8" y="248"/>
                    </a:moveTo>
                    <a:lnTo>
                      <a:pt x="8" y="247"/>
                    </a:lnTo>
                    <a:lnTo>
                      <a:pt x="9" y="229"/>
                    </a:lnTo>
                    <a:lnTo>
                      <a:pt x="10" y="216"/>
                    </a:lnTo>
                    <a:lnTo>
                      <a:pt x="12" y="202"/>
                    </a:lnTo>
                    <a:lnTo>
                      <a:pt x="14" y="189"/>
                    </a:lnTo>
                    <a:lnTo>
                      <a:pt x="17" y="177"/>
                    </a:lnTo>
                    <a:lnTo>
                      <a:pt x="18" y="166"/>
                    </a:lnTo>
                    <a:lnTo>
                      <a:pt x="20" y="155"/>
                    </a:lnTo>
                    <a:lnTo>
                      <a:pt x="23" y="143"/>
                    </a:lnTo>
                    <a:lnTo>
                      <a:pt x="25" y="130"/>
                    </a:lnTo>
                    <a:lnTo>
                      <a:pt x="27" y="117"/>
                    </a:lnTo>
                    <a:lnTo>
                      <a:pt x="29" y="102"/>
                    </a:lnTo>
                    <a:lnTo>
                      <a:pt x="30" y="85"/>
                    </a:lnTo>
                    <a:lnTo>
                      <a:pt x="32" y="69"/>
                    </a:lnTo>
                    <a:lnTo>
                      <a:pt x="34" y="48"/>
                    </a:lnTo>
                    <a:lnTo>
                      <a:pt x="34" y="26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7" y="26"/>
                    </a:lnTo>
                    <a:lnTo>
                      <a:pt x="26" y="48"/>
                    </a:lnTo>
                    <a:lnTo>
                      <a:pt x="25" y="69"/>
                    </a:lnTo>
                    <a:lnTo>
                      <a:pt x="24" y="85"/>
                    </a:lnTo>
                    <a:lnTo>
                      <a:pt x="23" y="101"/>
                    </a:lnTo>
                    <a:lnTo>
                      <a:pt x="20" y="116"/>
                    </a:lnTo>
                    <a:lnTo>
                      <a:pt x="18" y="129"/>
                    </a:lnTo>
                    <a:lnTo>
                      <a:pt x="16" y="140"/>
                    </a:lnTo>
                    <a:lnTo>
                      <a:pt x="14" y="153"/>
                    </a:lnTo>
                    <a:lnTo>
                      <a:pt x="11" y="164"/>
                    </a:lnTo>
                    <a:lnTo>
                      <a:pt x="9" y="176"/>
                    </a:lnTo>
                    <a:lnTo>
                      <a:pt x="7" y="188"/>
                    </a:lnTo>
                    <a:lnTo>
                      <a:pt x="6" y="201"/>
                    </a:lnTo>
                    <a:lnTo>
                      <a:pt x="4" y="214"/>
                    </a:lnTo>
                    <a:lnTo>
                      <a:pt x="1" y="229"/>
                    </a:lnTo>
                    <a:lnTo>
                      <a:pt x="0" y="247"/>
                    </a:lnTo>
                    <a:lnTo>
                      <a:pt x="0" y="246"/>
                    </a:lnTo>
                    <a:lnTo>
                      <a:pt x="0" y="247"/>
                    </a:lnTo>
                    <a:lnTo>
                      <a:pt x="1" y="249"/>
                    </a:lnTo>
                    <a:lnTo>
                      <a:pt x="4" y="249"/>
                    </a:lnTo>
                    <a:lnTo>
                      <a:pt x="6" y="249"/>
                    </a:lnTo>
                    <a:lnTo>
                      <a:pt x="8" y="247"/>
                    </a:lnTo>
                    <a:lnTo>
                      <a:pt x="8" y="2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3" name="Freeform 2877">
                <a:extLst>
                  <a:ext uri="{FF2B5EF4-FFF2-40B4-BE49-F238E27FC236}">
                    <a16:creationId xmlns:a16="http://schemas.microsoft.com/office/drawing/2014/main" id="{42E42A40-960F-49FE-90DE-18A39BB5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331"/>
                <a:ext cx="16" cy="26"/>
              </a:xfrm>
              <a:custGeom>
                <a:avLst/>
                <a:gdLst>
                  <a:gd name="T0" fmla="*/ 2 w 50"/>
                  <a:gd name="T1" fmla="*/ 73 h 77"/>
                  <a:gd name="T2" fmla="*/ 2 w 50"/>
                  <a:gd name="T3" fmla="*/ 72 h 77"/>
                  <a:gd name="T4" fmla="*/ 11 w 50"/>
                  <a:gd name="T5" fmla="*/ 77 h 77"/>
                  <a:gd name="T6" fmla="*/ 20 w 50"/>
                  <a:gd name="T7" fmla="*/ 77 h 77"/>
                  <a:gd name="T8" fmla="*/ 28 w 50"/>
                  <a:gd name="T9" fmla="*/ 75 h 77"/>
                  <a:gd name="T10" fmla="*/ 34 w 50"/>
                  <a:gd name="T11" fmla="*/ 66 h 77"/>
                  <a:gd name="T12" fmla="*/ 39 w 50"/>
                  <a:gd name="T13" fmla="*/ 56 h 77"/>
                  <a:gd name="T14" fmla="*/ 43 w 50"/>
                  <a:gd name="T15" fmla="*/ 43 h 77"/>
                  <a:gd name="T16" fmla="*/ 47 w 50"/>
                  <a:gd name="T17" fmla="*/ 25 h 77"/>
                  <a:gd name="T18" fmla="*/ 50 w 50"/>
                  <a:gd name="T19" fmla="*/ 1 h 77"/>
                  <a:gd name="T20" fmla="*/ 42 w 50"/>
                  <a:gd name="T21" fmla="*/ 0 h 77"/>
                  <a:gd name="T22" fmla="*/ 40 w 50"/>
                  <a:gd name="T23" fmla="*/ 24 h 77"/>
                  <a:gd name="T24" fmla="*/ 37 w 50"/>
                  <a:gd name="T25" fmla="*/ 40 h 77"/>
                  <a:gd name="T26" fmla="*/ 32 w 50"/>
                  <a:gd name="T27" fmla="*/ 54 h 77"/>
                  <a:gd name="T28" fmla="*/ 28 w 50"/>
                  <a:gd name="T29" fmla="*/ 64 h 77"/>
                  <a:gd name="T30" fmla="*/ 24 w 50"/>
                  <a:gd name="T31" fmla="*/ 68 h 77"/>
                  <a:gd name="T32" fmla="*/ 19 w 50"/>
                  <a:gd name="T33" fmla="*/ 71 h 77"/>
                  <a:gd name="T34" fmla="*/ 14 w 50"/>
                  <a:gd name="T35" fmla="*/ 70 h 77"/>
                  <a:gd name="T36" fmla="*/ 6 w 50"/>
                  <a:gd name="T37" fmla="*/ 66 h 77"/>
                  <a:gd name="T38" fmla="*/ 5 w 50"/>
                  <a:gd name="T39" fmla="*/ 65 h 77"/>
                  <a:gd name="T40" fmla="*/ 6 w 50"/>
                  <a:gd name="T41" fmla="*/ 66 h 77"/>
                  <a:gd name="T42" fmla="*/ 3 w 50"/>
                  <a:gd name="T43" fmla="*/ 65 h 77"/>
                  <a:gd name="T44" fmla="*/ 1 w 50"/>
                  <a:gd name="T45" fmla="*/ 66 h 77"/>
                  <a:gd name="T46" fmla="*/ 0 w 50"/>
                  <a:gd name="T47" fmla="*/ 68 h 77"/>
                  <a:gd name="T48" fmla="*/ 2 w 50"/>
                  <a:gd name="T49" fmla="*/ 72 h 77"/>
                  <a:gd name="T50" fmla="*/ 2 w 50"/>
                  <a:gd name="T51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77">
                    <a:moveTo>
                      <a:pt x="2" y="73"/>
                    </a:moveTo>
                    <a:lnTo>
                      <a:pt x="2" y="72"/>
                    </a:lnTo>
                    <a:lnTo>
                      <a:pt x="11" y="77"/>
                    </a:lnTo>
                    <a:lnTo>
                      <a:pt x="20" y="77"/>
                    </a:lnTo>
                    <a:lnTo>
                      <a:pt x="28" y="75"/>
                    </a:lnTo>
                    <a:lnTo>
                      <a:pt x="34" y="66"/>
                    </a:lnTo>
                    <a:lnTo>
                      <a:pt x="39" y="56"/>
                    </a:lnTo>
                    <a:lnTo>
                      <a:pt x="43" y="43"/>
                    </a:lnTo>
                    <a:lnTo>
                      <a:pt x="47" y="25"/>
                    </a:lnTo>
                    <a:lnTo>
                      <a:pt x="50" y="1"/>
                    </a:lnTo>
                    <a:lnTo>
                      <a:pt x="42" y="0"/>
                    </a:lnTo>
                    <a:lnTo>
                      <a:pt x="40" y="24"/>
                    </a:lnTo>
                    <a:lnTo>
                      <a:pt x="37" y="40"/>
                    </a:lnTo>
                    <a:lnTo>
                      <a:pt x="32" y="54"/>
                    </a:lnTo>
                    <a:lnTo>
                      <a:pt x="28" y="64"/>
                    </a:lnTo>
                    <a:lnTo>
                      <a:pt x="24" y="68"/>
                    </a:lnTo>
                    <a:lnTo>
                      <a:pt x="19" y="71"/>
                    </a:lnTo>
                    <a:lnTo>
                      <a:pt x="14" y="70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6"/>
                    </a:lnTo>
                    <a:lnTo>
                      <a:pt x="3" y="65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4" name="Freeform 2878">
                <a:extLst>
                  <a:ext uri="{FF2B5EF4-FFF2-40B4-BE49-F238E27FC236}">
                    <a16:creationId xmlns:a16="http://schemas.microsoft.com/office/drawing/2014/main" id="{D400C9AA-C04B-44B8-A071-4ABD064E2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029"/>
                <a:ext cx="104" cy="326"/>
              </a:xfrm>
              <a:custGeom>
                <a:avLst/>
                <a:gdLst>
                  <a:gd name="T0" fmla="*/ 308 w 314"/>
                  <a:gd name="T1" fmla="*/ 1 h 979"/>
                  <a:gd name="T2" fmla="*/ 285 w 314"/>
                  <a:gd name="T3" fmla="*/ 61 h 979"/>
                  <a:gd name="T4" fmla="*/ 257 w 314"/>
                  <a:gd name="T5" fmla="*/ 126 h 979"/>
                  <a:gd name="T6" fmla="*/ 225 w 314"/>
                  <a:gd name="T7" fmla="*/ 196 h 979"/>
                  <a:gd name="T8" fmla="*/ 189 w 314"/>
                  <a:gd name="T9" fmla="*/ 268 h 979"/>
                  <a:gd name="T10" fmla="*/ 154 w 314"/>
                  <a:gd name="T11" fmla="*/ 341 h 979"/>
                  <a:gd name="T12" fmla="*/ 118 w 314"/>
                  <a:gd name="T13" fmla="*/ 415 h 979"/>
                  <a:gd name="T14" fmla="*/ 86 w 314"/>
                  <a:gd name="T15" fmla="*/ 489 h 979"/>
                  <a:gd name="T16" fmla="*/ 55 w 314"/>
                  <a:gd name="T17" fmla="*/ 562 h 979"/>
                  <a:gd name="T18" fmla="*/ 31 w 314"/>
                  <a:gd name="T19" fmla="*/ 631 h 979"/>
                  <a:gd name="T20" fmla="*/ 13 w 314"/>
                  <a:gd name="T21" fmla="*/ 697 h 979"/>
                  <a:gd name="T22" fmla="*/ 3 w 314"/>
                  <a:gd name="T23" fmla="*/ 761 h 979"/>
                  <a:gd name="T24" fmla="*/ 1 w 314"/>
                  <a:gd name="T25" fmla="*/ 818 h 979"/>
                  <a:gd name="T26" fmla="*/ 12 w 314"/>
                  <a:gd name="T27" fmla="*/ 871 h 979"/>
                  <a:gd name="T28" fmla="*/ 35 w 314"/>
                  <a:gd name="T29" fmla="*/ 915 h 979"/>
                  <a:gd name="T30" fmla="*/ 72 w 314"/>
                  <a:gd name="T31" fmla="*/ 952 h 979"/>
                  <a:gd name="T32" fmla="*/ 125 w 314"/>
                  <a:gd name="T33" fmla="*/ 979 h 979"/>
                  <a:gd name="T34" fmla="*/ 99 w 314"/>
                  <a:gd name="T35" fmla="*/ 961 h 979"/>
                  <a:gd name="T36" fmla="*/ 56 w 314"/>
                  <a:gd name="T37" fmla="*/ 929 h 979"/>
                  <a:gd name="T38" fmla="*/ 27 w 314"/>
                  <a:gd name="T39" fmla="*/ 891 h 979"/>
                  <a:gd name="T40" fmla="*/ 13 w 314"/>
                  <a:gd name="T41" fmla="*/ 844 h 979"/>
                  <a:gd name="T42" fmla="*/ 8 w 314"/>
                  <a:gd name="T43" fmla="*/ 790 h 979"/>
                  <a:gd name="T44" fmla="*/ 14 w 314"/>
                  <a:gd name="T45" fmla="*/ 731 h 979"/>
                  <a:gd name="T46" fmla="*/ 27 w 314"/>
                  <a:gd name="T47" fmla="*/ 666 h 979"/>
                  <a:gd name="T48" fmla="*/ 49 w 314"/>
                  <a:gd name="T49" fmla="*/ 599 h 979"/>
                  <a:gd name="T50" fmla="*/ 77 w 314"/>
                  <a:gd name="T51" fmla="*/ 528 h 979"/>
                  <a:gd name="T52" fmla="*/ 108 w 314"/>
                  <a:gd name="T53" fmla="*/ 454 h 979"/>
                  <a:gd name="T54" fmla="*/ 143 w 314"/>
                  <a:gd name="T55" fmla="*/ 381 h 979"/>
                  <a:gd name="T56" fmla="*/ 179 w 314"/>
                  <a:gd name="T57" fmla="*/ 307 h 979"/>
                  <a:gd name="T58" fmla="*/ 213 w 314"/>
                  <a:gd name="T59" fmla="*/ 234 h 979"/>
                  <a:gd name="T60" fmla="*/ 248 w 314"/>
                  <a:gd name="T61" fmla="*/ 165 h 979"/>
                  <a:gd name="T62" fmla="*/ 278 w 314"/>
                  <a:gd name="T63" fmla="*/ 97 h 979"/>
                  <a:gd name="T64" fmla="*/ 304 w 314"/>
                  <a:gd name="T65" fmla="*/ 33 h 979"/>
                  <a:gd name="T66" fmla="*/ 308 w 314"/>
                  <a:gd name="T67" fmla="*/ 2 h 979"/>
                  <a:gd name="T68" fmla="*/ 314 w 314"/>
                  <a:gd name="T69" fmla="*/ 1 h 979"/>
                  <a:gd name="T70" fmla="*/ 310 w 314"/>
                  <a:gd name="T71" fmla="*/ 0 h 979"/>
                  <a:gd name="T72" fmla="*/ 314 w 314"/>
                  <a:gd name="T73" fmla="*/ 3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979">
                    <a:moveTo>
                      <a:pt x="314" y="3"/>
                    </a:moveTo>
                    <a:lnTo>
                      <a:pt x="308" y="1"/>
                    </a:lnTo>
                    <a:lnTo>
                      <a:pt x="296" y="31"/>
                    </a:lnTo>
                    <a:lnTo>
                      <a:pt x="285" y="61"/>
                    </a:lnTo>
                    <a:lnTo>
                      <a:pt x="271" y="94"/>
                    </a:lnTo>
                    <a:lnTo>
                      <a:pt x="257" y="126"/>
                    </a:lnTo>
                    <a:lnTo>
                      <a:pt x="240" y="161"/>
                    </a:lnTo>
                    <a:lnTo>
                      <a:pt x="225" y="196"/>
                    </a:lnTo>
                    <a:lnTo>
                      <a:pt x="208" y="232"/>
                    </a:lnTo>
                    <a:lnTo>
                      <a:pt x="189" y="268"/>
                    </a:lnTo>
                    <a:lnTo>
                      <a:pt x="171" y="304"/>
                    </a:lnTo>
                    <a:lnTo>
                      <a:pt x="154" y="341"/>
                    </a:lnTo>
                    <a:lnTo>
                      <a:pt x="136" y="378"/>
                    </a:lnTo>
                    <a:lnTo>
                      <a:pt x="118" y="415"/>
                    </a:lnTo>
                    <a:lnTo>
                      <a:pt x="101" y="452"/>
                    </a:lnTo>
                    <a:lnTo>
                      <a:pt x="86" y="489"/>
                    </a:lnTo>
                    <a:lnTo>
                      <a:pt x="69" y="525"/>
                    </a:lnTo>
                    <a:lnTo>
                      <a:pt x="55" y="562"/>
                    </a:lnTo>
                    <a:lnTo>
                      <a:pt x="42" y="595"/>
                    </a:lnTo>
                    <a:lnTo>
                      <a:pt x="31" y="631"/>
                    </a:lnTo>
                    <a:lnTo>
                      <a:pt x="20" y="666"/>
                    </a:lnTo>
                    <a:lnTo>
                      <a:pt x="13" y="697"/>
                    </a:lnTo>
                    <a:lnTo>
                      <a:pt x="6" y="730"/>
                    </a:lnTo>
                    <a:lnTo>
                      <a:pt x="3" y="761"/>
                    </a:lnTo>
                    <a:lnTo>
                      <a:pt x="0" y="790"/>
                    </a:lnTo>
                    <a:lnTo>
                      <a:pt x="1" y="818"/>
                    </a:lnTo>
                    <a:lnTo>
                      <a:pt x="5" y="845"/>
                    </a:lnTo>
                    <a:lnTo>
                      <a:pt x="12" y="871"/>
                    </a:lnTo>
                    <a:lnTo>
                      <a:pt x="22" y="894"/>
                    </a:lnTo>
                    <a:lnTo>
                      <a:pt x="35" y="915"/>
                    </a:lnTo>
                    <a:lnTo>
                      <a:pt x="52" y="935"/>
                    </a:lnTo>
                    <a:lnTo>
                      <a:pt x="72" y="952"/>
                    </a:lnTo>
                    <a:lnTo>
                      <a:pt x="97" y="965"/>
                    </a:lnTo>
                    <a:lnTo>
                      <a:pt x="125" y="979"/>
                    </a:lnTo>
                    <a:lnTo>
                      <a:pt x="128" y="971"/>
                    </a:lnTo>
                    <a:lnTo>
                      <a:pt x="99" y="961"/>
                    </a:lnTo>
                    <a:lnTo>
                      <a:pt x="77" y="945"/>
                    </a:lnTo>
                    <a:lnTo>
                      <a:pt x="56" y="929"/>
                    </a:lnTo>
                    <a:lnTo>
                      <a:pt x="40" y="911"/>
                    </a:lnTo>
                    <a:lnTo>
                      <a:pt x="27" y="891"/>
                    </a:lnTo>
                    <a:lnTo>
                      <a:pt x="18" y="868"/>
                    </a:lnTo>
                    <a:lnTo>
                      <a:pt x="13" y="844"/>
                    </a:lnTo>
                    <a:lnTo>
                      <a:pt x="9" y="818"/>
                    </a:lnTo>
                    <a:lnTo>
                      <a:pt x="8" y="790"/>
                    </a:lnTo>
                    <a:lnTo>
                      <a:pt x="9" y="761"/>
                    </a:lnTo>
                    <a:lnTo>
                      <a:pt x="14" y="731"/>
                    </a:lnTo>
                    <a:lnTo>
                      <a:pt x="19" y="699"/>
                    </a:lnTo>
                    <a:lnTo>
                      <a:pt x="27" y="666"/>
                    </a:lnTo>
                    <a:lnTo>
                      <a:pt x="37" y="632"/>
                    </a:lnTo>
                    <a:lnTo>
                      <a:pt x="49" y="599"/>
                    </a:lnTo>
                    <a:lnTo>
                      <a:pt x="63" y="564"/>
                    </a:lnTo>
                    <a:lnTo>
                      <a:pt x="77" y="528"/>
                    </a:lnTo>
                    <a:lnTo>
                      <a:pt x="92" y="492"/>
                    </a:lnTo>
                    <a:lnTo>
                      <a:pt x="108" y="454"/>
                    </a:lnTo>
                    <a:lnTo>
                      <a:pt x="126" y="418"/>
                    </a:lnTo>
                    <a:lnTo>
                      <a:pt x="143" y="381"/>
                    </a:lnTo>
                    <a:lnTo>
                      <a:pt x="161" y="344"/>
                    </a:lnTo>
                    <a:lnTo>
                      <a:pt x="179" y="307"/>
                    </a:lnTo>
                    <a:lnTo>
                      <a:pt x="195" y="271"/>
                    </a:lnTo>
                    <a:lnTo>
                      <a:pt x="213" y="234"/>
                    </a:lnTo>
                    <a:lnTo>
                      <a:pt x="231" y="198"/>
                    </a:lnTo>
                    <a:lnTo>
                      <a:pt x="248" y="165"/>
                    </a:lnTo>
                    <a:lnTo>
                      <a:pt x="264" y="130"/>
                    </a:lnTo>
                    <a:lnTo>
                      <a:pt x="278" y="97"/>
                    </a:lnTo>
                    <a:lnTo>
                      <a:pt x="292" y="65"/>
                    </a:lnTo>
                    <a:lnTo>
                      <a:pt x="304" y="33"/>
                    </a:lnTo>
                    <a:lnTo>
                      <a:pt x="314" y="4"/>
                    </a:lnTo>
                    <a:lnTo>
                      <a:pt x="308" y="2"/>
                    </a:lnTo>
                    <a:lnTo>
                      <a:pt x="314" y="4"/>
                    </a:lnTo>
                    <a:lnTo>
                      <a:pt x="314" y="1"/>
                    </a:lnTo>
                    <a:lnTo>
                      <a:pt x="313" y="0"/>
                    </a:lnTo>
                    <a:lnTo>
                      <a:pt x="310" y="0"/>
                    </a:lnTo>
                    <a:lnTo>
                      <a:pt x="308" y="1"/>
                    </a:lnTo>
                    <a:lnTo>
                      <a:pt x="3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5" name="Freeform 2879">
                <a:extLst>
                  <a:ext uri="{FF2B5EF4-FFF2-40B4-BE49-F238E27FC236}">
                    <a16:creationId xmlns:a16="http://schemas.microsoft.com/office/drawing/2014/main" id="{3C519FCB-A3B6-41AB-99FA-A4347482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673"/>
                <a:ext cx="283" cy="640"/>
              </a:xfrm>
              <a:custGeom>
                <a:avLst/>
                <a:gdLst>
                  <a:gd name="T0" fmla="*/ 763 w 848"/>
                  <a:gd name="T1" fmla="*/ 42 h 1920"/>
                  <a:gd name="T2" fmla="*/ 726 w 848"/>
                  <a:gd name="T3" fmla="*/ 122 h 1920"/>
                  <a:gd name="T4" fmla="*/ 687 w 848"/>
                  <a:gd name="T5" fmla="*/ 204 h 1920"/>
                  <a:gd name="T6" fmla="*/ 645 w 848"/>
                  <a:gd name="T7" fmla="*/ 289 h 1920"/>
                  <a:gd name="T8" fmla="*/ 601 w 848"/>
                  <a:gd name="T9" fmla="*/ 378 h 1920"/>
                  <a:gd name="T10" fmla="*/ 557 w 848"/>
                  <a:gd name="T11" fmla="*/ 469 h 1920"/>
                  <a:gd name="T12" fmla="*/ 511 w 848"/>
                  <a:gd name="T13" fmla="*/ 561 h 1920"/>
                  <a:gd name="T14" fmla="*/ 465 w 848"/>
                  <a:gd name="T15" fmla="*/ 654 h 1920"/>
                  <a:gd name="T16" fmla="*/ 419 w 848"/>
                  <a:gd name="T17" fmla="*/ 750 h 1920"/>
                  <a:gd name="T18" fmla="*/ 374 w 848"/>
                  <a:gd name="T19" fmla="*/ 845 h 1920"/>
                  <a:gd name="T20" fmla="*/ 330 w 848"/>
                  <a:gd name="T21" fmla="*/ 940 h 1920"/>
                  <a:gd name="T22" fmla="*/ 287 w 848"/>
                  <a:gd name="T23" fmla="*/ 1035 h 1920"/>
                  <a:gd name="T24" fmla="*/ 247 w 848"/>
                  <a:gd name="T25" fmla="*/ 1129 h 1920"/>
                  <a:gd name="T26" fmla="*/ 208 w 848"/>
                  <a:gd name="T27" fmla="*/ 1221 h 1920"/>
                  <a:gd name="T28" fmla="*/ 173 w 848"/>
                  <a:gd name="T29" fmla="*/ 1312 h 1920"/>
                  <a:gd name="T30" fmla="*/ 139 w 848"/>
                  <a:gd name="T31" fmla="*/ 1399 h 1920"/>
                  <a:gd name="T32" fmla="*/ 118 w 848"/>
                  <a:gd name="T33" fmla="*/ 1447 h 1920"/>
                  <a:gd name="T34" fmla="*/ 102 w 848"/>
                  <a:gd name="T35" fmla="*/ 1461 h 1920"/>
                  <a:gd name="T36" fmla="*/ 88 w 848"/>
                  <a:gd name="T37" fmla="*/ 1479 h 1920"/>
                  <a:gd name="T38" fmla="*/ 77 w 848"/>
                  <a:gd name="T39" fmla="*/ 1503 h 1920"/>
                  <a:gd name="T40" fmla="*/ 64 w 848"/>
                  <a:gd name="T41" fmla="*/ 1531 h 1920"/>
                  <a:gd name="T42" fmla="*/ 54 w 848"/>
                  <a:gd name="T43" fmla="*/ 1562 h 1920"/>
                  <a:gd name="T44" fmla="*/ 44 w 848"/>
                  <a:gd name="T45" fmla="*/ 1595 h 1920"/>
                  <a:gd name="T46" fmla="*/ 36 w 848"/>
                  <a:gd name="T47" fmla="*/ 1631 h 1920"/>
                  <a:gd name="T48" fmla="*/ 29 w 848"/>
                  <a:gd name="T49" fmla="*/ 1666 h 1920"/>
                  <a:gd name="T50" fmla="*/ 23 w 848"/>
                  <a:gd name="T51" fmla="*/ 1705 h 1920"/>
                  <a:gd name="T52" fmla="*/ 17 w 848"/>
                  <a:gd name="T53" fmla="*/ 1743 h 1920"/>
                  <a:gd name="T54" fmla="*/ 13 w 848"/>
                  <a:gd name="T55" fmla="*/ 1780 h 1920"/>
                  <a:gd name="T56" fmla="*/ 8 w 848"/>
                  <a:gd name="T57" fmla="*/ 1814 h 1920"/>
                  <a:gd name="T58" fmla="*/ 6 w 848"/>
                  <a:gd name="T59" fmla="*/ 1849 h 1920"/>
                  <a:gd name="T60" fmla="*/ 4 w 848"/>
                  <a:gd name="T61" fmla="*/ 1881 h 1920"/>
                  <a:gd name="T62" fmla="*/ 1 w 848"/>
                  <a:gd name="T63" fmla="*/ 1909 h 1920"/>
                  <a:gd name="T64" fmla="*/ 28 w 848"/>
                  <a:gd name="T65" fmla="*/ 1868 h 1920"/>
                  <a:gd name="T66" fmla="*/ 86 w 848"/>
                  <a:gd name="T67" fmla="*/ 1754 h 1920"/>
                  <a:gd name="T68" fmla="*/ 149 w 848"/>
                  <a:gd name="T69" fmla="*/ 1624 h 1920"/>
                  <a:gd name="T70" fmla="*/ 217 w 848"/>
                  <a:gd name="T71" fmla="*/ 1484 h 1920"/>
                  <a:gd name="T72" fmla="*/ 285 w 848"/>
                  <a:gd name="T73" fmla="*/ 1334 h 1920"/>
                  <a:gd name="T74" fmla="*/ 356 w 848"/>
                  <a:gd name="T75" fmla="*/ 1180 h 1920"/>
                  <a:gd name="T76" fmla="*/ 426 w 848"/>
                  <a:gd name="T77" fmla="*/ 1023 h 1920"/>
                  <a:gd name="T78" fmla="*/ 495 w 848"/>
                  <a:gd name="T79" fmla="*/ 868 h 1920"/>
                  <a:gd name="T80" fmla="*/ 561 w 848"/>
                  <a:gd name="T81" fmla="*/ 715 h 1920"/>
                  <a:gd name="T82" fmla="*/ 623 w 848"/>
                  <a:gd name="T83" fmla="*/ 570 h 1920"/>
                  <a:gd name="T84" fmla="*/ 680 w 848"/>
                  <a:gd name="T85" fmla="*/ 434 h 1920"/>
                  <a:gd name="T86" fmla="*/ 732 w 848"/>
                  <a:gd name="T87" fmla="*/ 312 h 1920"/>
                  <a:gd name="T88" fmla="*/ 774 w 848"/>
                  <a:gd name="T89" fmla="*/ 205 h 1920"/>
                  <a:gd name="T90" fmla="*/ 809 w 848"/>
                  <a:gd name="T91" fmla="*/ 116 h 1920"/>
                  <a:gd name="T92" fmla="*/ 832 w 848"/>
                  <a:gd name="T93" fmla="*/ 51 h 1920"/>
                  <a:gd name="T94" fmla="*/ 846 w 848"/>
                  <a:gd name="T95" fmla="*/ 10 h 1920"/>
                  <a:gd name="T96" fmla="*/ 781 w 848"/>
                  <a:gd name="T97" fmla="*/ 5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1920">
                    <a:moveTo>
                      <a:pt x="781" y="5"/>
                    </a:moveTo>
                    <a:lnTo>
                      <a:pt x="763" y="42"/>
                    </a:lnTo>
                    <a:lnTo>
                      <a:pt x="745" y="83"/>
                    </a:lnTo>
                    <a:lnTo>
                      <a:pt x="726" y="122"/>
                    </a:lnTo>
                    <a:lnTo>
                      <a:pt x="707" y="162"/>
                    </a:lnTo>
                    <a:lnTo>
                      <a:pt x="687" y="204"/>
                    </a:lnTo>
                    <a:lnTo>
                      <a:pt x="665" y="247"/>
                    </a:lnTo>
                    <a:lnTo>
                      <a:pt x="645" y="289"/>
                    </a:lnTo>
                    <a:lnTo>
                      <a:pt x="623" y="333"/>
                    </a:lnTo>
                    <a:lnTo>
                      <a:pt x="601" y="378"/>
                    </a:lnTo>
                    <a:lnTo>
                      <a:pt x="579" y="423"/>
                    </a:lnTo>
                    <a:lnTo>
                      <a:pt x="557" y="469"/>
                    </a:lnTo>
                    <a:lnTo>
                      <a:pt x="533" y="515"/>
                    </a:lnTo>
                    <a:lnTo>
                      <a:pt x="511" y="561"/>
                    </a:lnTo>
                    <a:lnTo>
                      <a:pt x="487" y="608"/>
                    </a:lnTo>
                    <a:lnTo>
                      <a:pt x="465" y="654"/>
                    </a:lnTo>
                    <a:lnTo>
                      <a:pt x="442" y="702"/>
                    </a:lnTo>
                    <a:lnTo>
                      <a:pt x="419" y="750"/>
                    </a:lnTo>
                    <a:lnTo>
                      <a:pt x="397" y="797"/>
                    </a:lnTo>
                    <a:lnTo>
                      <a:pt x="374" y="845"/>
                    </a:lnTo>
                    <a:lnTo>
                      <a:pt x="352" y="893"/>
                    </a:lnTo>
                    <a:lnTo>
                      <a:pt x="330" y="940"/>
                    </a:lnTo>
                    <a:lnTo>
                      <a:pt x="308" y="988"/>
                    </a:lnTo>
                    <a:lnTo>
                      <a:pt x="287" y="1035"/>
                    </a:lnTo>
                    <a:lnTo>
                      <a:pt x="266" y="1082"/>
                    </a:lnTo>
                    <a:lnTo>
                      <a:pt x="247" y="1129"/>
                    </a:lnTo>
                    <a:lnTo>
                      <a:pt x="228" y="1175"/>
                    </a:lnTo>
                    <a:lnTo>
                      <a:pt x="208" y="1221"/>
                    </a:lnTo>
                    <a:lnTo>
                      <a:pt x="190" y="1267"/>
                    </a:lnTo>
                    <a:lnTo>
                      <a:pt x="173" y="1312"/>
                    </a:lnTo>
                    <a:lnTo>
                      <a:pt x="156" y="1356"/>
                    </a:lnTo>
                    <a:lnTo>
                      <a:pt x="139" y="1399"/>
                    </a:lnTo>
                    <a:lnTo>
                      <a:pt x="126" y="1442"/>
                    </a:lnTo>
                    <a:lnTo>
                      <a:pt x="118" y="1447"/>
                    </a:lnTo>
                    <a:lnTo>
                      <a:pt x="109" y="1453"/>
                    </a:lnTo>
                    <a:lnTo>
                      <a:pt x="102" y="1461"/>
                    </a:lnTo>
                    <a:lnTo>
                      <a:pt x="96" y="1469"/>
                    </a:lnTo>
                    <a:lnTo>
                      <a:pt x="88" y="1479"/>
                    </a:lnTo>
                    <a:lnTo>
                      <a:pt x="81" y="1490"/>
                    </a:lnTo>
                    <a:lnTo>
                      <a:pt x="77" y="1503"/>
                    </a:lnTo>
                    <a:lnTo>
                      <a:pt x="70" y="1516"/>
                    </a:lnTo>
                    <a:lnTo>
                      <a:pt x="64" y="1531"/>
                    </a:lnTo>
                    <a:lnTo>
                      <a:pt x="59" y="1545"/>
                    </a:lnTo>
                    <a:lnTo>
                      <a:pt x="54" y="1562"/>
                    </a:lnTo>
                    <a:lnTo>
                      <a:pt x="50" y="1578"/>
                    </a:lnTo>
                    <a:lnTo>
                      <a:pt x="44" y="1595"/>
                    </a:lnTo>
                    <a:lnTo>
                      <a:pt x="40" y="1613"/>
                    </a:lnTo>
                    <a:lnTo>
                      <a:pt x="36" y="1631"/>
                    </a:lnTo>
                    <a:lnTo>
                      <a:pt x="33" y="1648"/>
                    </a:lnTo>
                    <a:lnTo>
                      <a:pt x="29" y="1666"/>
                    </a:lnTo>
                    <a:lnTo>
                      <a:pt x="26" y="1687"/>
                    </a:lnTo>
                    <a:lnTo>
                      <a:pt x="23" y="1705"/>
                    </a:lnTo>
                    <a:lnTo>
                      <a:pt x="19" y="1724"/>
                    </a:lnTo>
                    <a:lnTo>
                      <a:pt x="17" y="1743"/>
                    </a:lnTo>
                    <a:lnTo>
                      <a:pt x="15" y="1761"/>
                    </a:lnTo>
                    <a:lnTo>
                      <a:pt x="13" y="1780"/>
                    </a:lnTo>
                    <a:lnTo>
                      <a:pt x="10" y="1798"/>
                    </a:lnTo>
                    <a:lnTo>
                      <a:pt x="8" y="1814"/>
                    </a:lnTo>
                    <a:lnTo>
                      <a:pt x="6" y="1832"/>
                    </a:lnTo>
                    <a:lnTo>
                      <a:pt x="6" y="1849"/>
                    </a:lnTo>
                    <a:lnTo>
                      <a:pt x="4" y="1864"/>
                    </a:lnTo>
                    <a:lnTo>
                      <a:pt x="4" y="1881"/>
                    </a:lnTo>
                    <a:lnTo>
                      <a:pt x="1" y="1894"/>
                    </a:lnTo>
                    <a:lnTo>
                      <a:pt x="1" y="1909"/>
                    </a:lnTo>
                    <a:lnTo>
                      <a:pt x="0" y="1920"/>
                    </a:lnTo>
                    <a:lnTo>
                      <a:pt x="28" y="1868"/>
                    </a:lnTo>
                    <a:lnTo>
                      <a:pt x="56" y="1813"/>
                    </a:lnTo>
                    <a:lnTo>
                      <a:pt x="86" y="1754"/>
                    </a:lnTo>
                    <a:lnTo>
                      <a:pt x="117" y="1690"/>
                    </a:lnTo>
                    <a:lnTo>
                      <a:pt x="149" y="1624"/>
                    </a:lnTo>
                    <a:lnTo>
                      <a:pt x="182" y="1555"/>
                    </a:lnTo>
                    <a:lnTo>
                      <a:pt x="217" y="1484"/>
                    </a:lnTo>
                    <a:lnTo>
                      <a:pt x="250" y="1410"/>
                    </a:lnTo>
                    <a:lnTo>
                      <a:pt x="285" y="1334"/>
                    </a:lnTo>
                    <a:lnTo>
                      <a:pt x="320" y="1257"/>
                    </a:lnTo>
                    <a:lnTo>
                      <a:pt x="356" y="1180"/>
                    </a:lnTo>
                    <a:lnTo>
                      <a:pt x="391" y="1101"/>
                    </a:lnTo>
                    <a:lnTo>
                      <a:pt x="426" y="1023"/>
                    </a:lnTo>
                    <a:lnTo>
                      <a:pt x="460" y="945"/>
                    </a:lnTo>
                    <a:lnTo>
                      <a:pt x="495" y="868"/>
                    </a:lnTo>
                    <a:lnTo>
                      <a:pt x="529" y="790"/>
                    </a:lnTo>
                    <a:lnTo>
                      <a:pt x="561" y="715"/>
                    </a:lnTo>
                    <a:lnTo>
                      <a:pt x="592" y="641"/>
                    </a:lnTo>
                    <a:lnTo>
                      <a:pt x="623" y="570"/>
                    </a:lnTo>
                    <a:lnTo>
                      <a:pt x="653" y="501"/>
                    </a:lnTo>
                    <a:lnTo>
                      <a:pt x="680" y="434"/>
                    </a:lnTo>
                    <a:lnTo>
                      <a:pt x="707" y="371"/>
                    </a:lnTo>
                    <a:lnTo>
                      <a:pt x="732" y="312"/>
                    </a:lnTo>
                    <a:lnTo>
                      <a:pt x="754" y="257"/>
                    </a:lnTo>
                    <a:lnTo>
                      <a:pt x="774" y="205"/>
                    </a:lnTo>
                    <a:lnTo>
                      <a:pt x="792" y="158"/>
                    </a:lnTo>
                    <a:lnTo>
                      <a:pt x="809" y="116"/>
                    </a:lnTo>
                    <a:lnTo>
                      <a:pt x="822" y="82"/>
                    </a:lnTo>
                    <a:lnTo>
                      <a:pt x="832" y="51"/>
                    </a:lnTo>
                    <a:lnTo>
                      <a:pt x="840" y="28"/>
                    </a:lnTo>
                    <a:lnTo>
                      <a:pt x="846" y="10"/>
                    </a:lnTo>
                    <a:lnTo>
                      <a:pt x="848" y="0"/>
                    </a:lnTo>
                    <a:lnTo>
                      <a:pt x="781" y="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6" name="Freeform 2880">
                <a:extLst>
                  <a:ext uri="{FF2B5EF4-FFF2-40B4-BE49-F238E27FC236}">
                    <a16:creationId xmlns:a16="http://schemas.microsoft.com/office/drawing/2014/main" id="{237B0D9C-FC50-4757-910C-551E9B5A3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674"/>
                <a:ext cx="220" cy="480"/>
              </a:xfrm>
              <a:custGeom>
                <a:avLst/>
                <a:gdLst>
                  <a:gd name="T0" fmla="*/ 6 w 661"/>
                  <a:gd name="T1" fmla="*/ 1440 h 1442"/>
                  <a:gd name="T2" fmla="*/ 37 w 661"/>
                  <a:gd name="T3" fmla="*/ 1354 h 1442"/>
                  <a:gd name="T4" fmla="*/ 70 w 661"/>
                  <a:gd name="T5" fmla="*/ 1264 h 1442"/>
                  <a:gd name="T6" fmla="*/ 108 w 661"/>
                  <a:gd name="T7" fmla="*/ 1172 h 1442"/>
                  <a:gd name="T8" fmla="*/ 148 w 661"/>
                  <a:gd name="T9" fmla="*/ 1079 h 1442"/>
                  <a:gd name="T10" fmla="*/ 189 w 661"/>
                  <a:gd name="T11" fmla="*/ 985 h 1442"/>
                  <a:gd name="T12" fmla="*/ 233 w 661"/>
                  <a:gd name="T13" fmla="*/ 891 h 1442"/>
                  <a:gd name="T14" fmla="*/ 278 w 661"/>
                  <a:gd name="T15" fmla="*/ 795 h 1442"/>
                  <a:gd name="T16" fmla="*/ 323 w 661"/>
                  <a:gd name="T17" fmla="*/ 699 h 1442"/>
                  <a:gd name="T18" fmla="*/ 369 w 661"/>
                  <a:gd name="T19" fmla="*/ 605 h 1442"/>
                  <a:gd name="T20" fmla="*/ 413 w 661"/>
                  <a:gd name="T21" fmla="*/ 513 h 1442"/>
                  <a:gd name="T22" fmla="*/ 459 w 661"/>
                  <a:gd name="T23" fmla="*/ 421 h 1442"/>
                  <a:gd name="T24" fmla="*/ 503 w 661"/>
                  <a:gd name="T25" fmla="*/ 331 h 1442"/>
                  <a:gd name="T26" fmla="*/ 546 w 661"/>
                  <a:gd name="T27" fmla="*/ 244 h 1442"/>
                  <a:gd name="T28" fmla="*/ 586 w 661"/>
                  <a:gd name="T29" fmla="*/ 159 h 1442"/>
                  <a:gd name="T30" fmla="*/ 625 w 661"/>
                  <a:gd name="T31" fmla="*/ 80 h 1442"/>
                  <a:gd name="T32" fmla="*/ 661 w 661"/>
                  <a:gd name="T33" fmla="*/ 4 h 1442"/>
                  <a:gd name="T34" fmla="*/ 637 w 661"/>
                  <a:gd name="T35" fmla="*/ 37 h 1442"/>
                  <a:gd name="T36" fmla="*/ 600 w 661"/>
                  <a:gd name="T37" fmla="*/ 117 h 1442"/>
                  <a:gd name="T38" fmla="*/ 560 w 661"/>
                  <a:gd name="T39" fmla="*/ 199 h 1442"/>
                  <a:gd name="T40" fmla="*/ 519 w 661"/>
                  <a:gd name="T41" fmla="*/ 284 h 1442"/>
                  <a:gd name="T42" fmla="*/ 475 w 661"/>
                  <a:gd name="T43" fmla="*/ 373 h 1442"/>
                  <a:gd name="T44" fmla="*/ 430 w 661"/>
                  <a:gd name="T45" fmla="*/ 463 h 1442"/>
                  <a:gd name="T46" fmla="*/ 384 w 661"/>
                  <a:gd name="T47" fmla="*/ 555 h 1442"/>
                  <a:gd name="T48" fmla="*/ 338 w 661"/>
                  <a:gd name="T49" fmla="*/ 648 h 1442"/>
                  <a:gd name="T50" fmla="*/ 292 w 661"/>
                  <a:gd name="T51" fmla="*/ 745 h 1442"/>
                  <a:gd name="T52" fmla="*/ 247 w 661"/>
                  <a:gd name="T53" fmla="*/ 840 h 1442"/>
                  <a:gd name="T54" fmla="*/ 204 w 661"/>
                  <a:gd name="T55" fmla="*/ 934 h 1442"/>
                  <a:gd name="T56" fmla="*/ 160 w 661"/>
                  <a:gd name="T57" fmla="*/ 1030 h 1442"/>
                  <a:gd name="T58" fmla="*/ 121 w 661"/>
                  <a:gd name="T59" fmla="*/ 1124 h 1442"/>
                  <a:gd name="T60" fmla="*/ 81 w 661"/>
                  <a:gd name="T61" fmla="*/ 1216 h 1442"/>
                  <a:gd name="T62" fmla="*/ 46 w 661"/>
                  <a:gd name="T63" fmla="*/ 1307 h 1442"/>
                  <a:gd name="T64" fmla="*/ 13 w 661"/>
                  <a:gd name="T65" fmla="*/ 1394 h 1442"/>
                  <a:gd name="T66" fmla="*/ 2 w 661"/>
                  <a:gd name="T67" fmla="*/ 1436 h 1442"/>
                  <a:gd name="T68" fmla="*/ 0 w 661"/>
                  <a:gd name="T69" fmla="*/ 1440 h 1442"/>
                  <a:gd name="T70" fmla="*/ 4 w 661"/>
                  <a:gd name="T71" fmla="*/ 1442 h 1442"/>
                  <a:gd name="T72" fmla="*/ 4 w 661"/>
                  <a:gd name="T73" fmla="*/ 1442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1" h="1442">
                    <a:moveTo>
                      <a:pt x="4" y="1442"/>
                    </a:moveTo>
                    <a:lnTo>
                      <a:pt x="6" y="1440"/>
                    </a:lnTo>
                    <a:lnTo>
                      <a:pt x="21" y="1396"/>
                    </a:lnTo>
                    <a:lnTo>
                      <a:pt x="37" y="1354"/>
                    </a:lnTo>
                    <a:lnTo>
                      <a:pt x="53" y="1309"/>
                    </a:lnTo>
                    <a:lnTo>
                      <a:pt x="70" y="1264"/>
                    </a:lnTo>
                    <a:lnTo>
                      <a:pt x="88" y="1218"/>
                    </a:lnTo>
                    <a:lnTo>
                      <a:pt x="108" y="1172"/>
                    </a:lnTo>
                    <a:lnTo>
                      <a:pt x="127" y="1126"/>
                    </a:lnTo>
                    <a:lnTo>
                      <a:pt x="148" y="1079"/>
                    </a:lnTo>
                    <a:lnTo>
                      <a:pt x="168" y="1033"/>
                    </a:lnTo>
                    <a:lnTo>
                      <a:pt x="189" y="985"/>
                    </a:lnTo>
                    <a:lnTo>
                      <a:pt x="210" y="938"/>
                    </a:lnTo>
                    <a:lnTo>
                      <a:pt x="233" y="891"/>
                    </a:lnTo>
                    <a:lnTo>
                      <a:pt x="254" y="842"/>
                    </a:lnTo>
                    <a:lnTo>
                      <a:pt x="278" y="795"/>
                    </a:lnTo>
                    <a:lnTo>
                      <a:pt x="300" y="747"/>
                    </a:lnTo>
                    <a:lnTo>
                      <a:pt x="323" y="699"/>
                    </a:lnTo>
                    <a:lnTo>
                      <a:pt x="346" y="652"/>
                    </a:lnTo>
                    <a:lnTo>
                      <a:pt x="369" y="605"/>
                    </a:lnTo>
                    <a:lnTo>
                      <a:pt x="391" y="559"/>
                    </a:lnTo>
                    <a:lnTo>
                      <a:pt x="413" y="513"/>
                    </a:lnTo>
                    <a:lnTo>
                      <a:pt x="436" y="466"/>
                    </a:lnTo>
                    <a:lnTo>
                      <a:pt x="459" y="421"/>
                    </a:lnTo>
                    <a:lnTo>
                      <a:pt x="481" y="376"/>
                    </a:lnTo>
                    <a:lnTo>
                      <a:pt x="503" y="331"/>
                    </a:lnTo>
                    <a:lnTo>
                      <a:pt x="524" y="287"/>
                    </a:lnTo>
                    <a:lnTo>
                      <a:pt x="546" y="244"/>
                    </a:lnTo>
                    <a:lnTo>
                      <a:pt x="566" y="201"/>
                    </a:lnTo>
                    <a:lnTo>
                      <a:pt x="586" y="159"/>
                    </a:lnTo>
                    <a:lnTo>
                      <a:pt x="607" y="119"/>
                    </a:lnTo>
                    <a:lnTo>
                      <a:pt x="625" y="80"/>
                    </a:lnTo>
                    <a:lnTo>
                      <a:pt x="644" y="41"/>
                    </a:lnTo>
                    <a:lnTo>
                      <a:pt x="661" y="4"/>
                    </a:lnTo>
                    <a:lnTo>
                      <a:pt x="654" y="0"/>
                    </a:lnTo>
                    <a:lnTo>
                      <a:pt x="637" y="37"/>
                    </a:lnTo>
                    <a:lnTo>
                      <a:pt x="619" y="78"/>
                    </a:lnTo>
                    <a:lnTo>
                      <a:pt x="600" y="117"/>
                    </a:lnTo>
                    <a:lnTo>
                      <a:pt x="582" y="157"/>
                    </a:lnTo>
                    <a:lnTo>
                      <a:pt x="560" y="199"/>
                    </a:lnTo>
                    <a:lnTo>
                      <a:pt x="540" y="241"/>
                    </a:lnTo>
                    <a:lnTo>
                      <a:pt x="519" y="284"/>
                    </a:lnTo>
                    <a:lnTo>
                      <a:pt x="497" y="328"/>
                    </a:lnTo>
                    <a:lnTo>
                      <a:pt x="475" y="373"/>
                    </a:lnTo>
                    <a:lnTo>
                      <a:pt x="454" y="417"/>
                    </a:lnTo>
                    <a:lnTo>
                      <a:pt x="430" y="463"/>
                    </a:lnTo>
                    <a:lnTo>
                      <a:pt x="408" y="509"/>
                    </a:lnTo>
                    <a:lnTo>
                      <a:pt x="384" y="555"/>
                    </a:lnTo>
                    <a:lnTo>
                      <a:pt x="361" y="602"/>
                    </a:lnTo>
                    <a:lnTo>
                      <a:pt x="338" y="648"/>
                    </a:lnTo>
                    <a:lnTo>
                      <a:pt x="316" y="697"/>
                    </a:lnTo>
                    <a:lnTo>
                      <a:pt x="292" y="745"/>
                    </a:lnTo>
                    <a:lnTo>
                      <a:pt x="270" y="792"/>
                    </a:lnTo>
                    <a:lnTo>
                      <a:pt x="247" y="840"/>
                    </a:lnTo>
                    <a:lnTo>
                      <a:pt x="226" y="887"/>
                    </a:lnTo>
                    <a:lnTo>
                      <a:pt x="204" y="934"/>
                    </a:lnTo>
                    <a:lnTo>
                      <a:pt x="182" y="983"/>
                    </a:lnTo>
                    <a:lnTo>
                      <a:pt x="160" y="1030"/>
                    </a:lnTo>
                    <a:lnTo>
                      <a:pt x="140" y="1077"/>
                    </a:lnTo>
                    <a:lnTo>
                      <a:pt x="121" y="1124"/>
                    </a:lnTo>
                    <a:lnTo>
                      <a:pt x="100" y="1170"/>
                    </a:lnTo>
                    <a:lnTo>
                      <a:pt x="81" y="1216"/>
                    </a:lnTo>
                    <a:lnTo>
                      <a:pt x="63" y="1262"/>
                    </a:lnTo>
                    <a:lnTo>
                      <a:pt x="46" y="1307"/>
                    </a:lnTo>
                    <a:lnTo>
                      <a:pt x="30" y="1351"/>
                    </a:lnTo>
                    <a:lnTo>
                      <a:pt x="13" y="1394"/>
                    </a:lnTo>
                    <a:lnTo>
                      <a:pt x="0" y="1437"/>
                    </a:lnTo>
                    <a:lnTo>
                      <a:pt x="2" y="1436"/>
                    </a:lnTo>
                    <a:lnTo>
                      <a:pt x="0" y="1437"/>
                    </a:lnTo>
                    <a:lnTo>
                      <a:pt x="0" y="1440"/>
                    </a:lnTo>
                    <a:lnTo>
                      <a:pt x="2" y="1441"/>
                    </a:lnTo>
                    <a:lnTo>
                      <a:pt x="4" y="1442"/>
                    </a:lnTo>
                    <a:lnTo>
                      <a:pt x="6" y="1440"/>
                    </a:lnTo>
                    <a:lnTo>
                      <a:pt x="4" y="14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7" name="Freeform 2881">
                <a:extLst>
                  <a:ext uri="{FF2B5EF4-FFF2-40B4-BE49-F238E27FC236}">
                    <a16:creationId xmlns:a16="http://schemas.microsoft.com/office/drawing/2014/main" id="{9877CBD8-C6BD-44C0-A350-449212A11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152"/>
                <a:ext cx="43" cy="161"/>
              </a:xfrm>
              <a:custGeom>
                <a:avLst/>
                <a:gdLst>
                  <a:gd name="T0" fmla="*/ 8 w 130"/>
                  <a:gd name="T1" fmla="*/ 480 h 483"/>
                  <a:gd name="T2" fmla="*/ 9 w 130"/>
                  <a:gd name="T3" fmla="*/ 454 h 483"/>
                  <a:gd name="T4" fmla="*/ 11 w 130"/>
                  <a:gd name="T5" fmla="*/ 425 h 483"/>
                  <a:gd name="T6" fmla="*/ 13 w 130"/>
                  <a:gd name="T7" fmla="*/ 393 h 483"/>
                  <a:gd name="T8" fmla="*/ 17 w 130"/>
                  <a:gd name="T9" fmla="*/ 358 h 483"/>
                  <a:gd name="T10" fmla="*/ 22 w 130"/>
                  <a:gd name="T11" fmla="*/ 322 h 483"/>
                  <a:gd name="T12" fmla="*/ 27 w 130"/>
                  <a:gd name="T13" fmla="*/ 285 h 483"/>
                  <a:gd name="T14" fmla="*/ 32 w 130"/>
                  <a:gd name="T15" fmla="*/ 246 h 483"/>
                  <a:gd name="T16" fmla="*/ 39 w 130"/>
                  <a:gd name="T17" fmla="*/ 209 h 483"/>
                  <a:gd name="T18" fmla="*/ 47 w 130"/>
                  <a:gd name="T19" fmla="*/ 172 h 483"/>
                  <a:gd name="T20" fmla="*/ 56 w 130"/>
                  <a:gd name="T21" fmla="*/ 139 h 483"/>
                  <a:gd name="T22" fmla="*/ 65 w 130"/>
                  <a:gd name="T23" fmla="*/ 106 h 483"/>
                  <a:gd name="T24" fmla="*/ 76 w 130"/>
                  <a:gd name="T25" fmla="*/ 77 h 483"/>
                  <a:gd name="T26" fmla="*/ 87 w 130"/>
                  <a:gd name="T27" fmla="*/ 51 h 483"/>
                  <a:gd name="T28" fmla="*/ 102 w 130"/>
                  <a:gd name="T29" fmla="*/ 31 h 483"/>
                  <a:gd name="T30" fmla="*/ 114 w 130"/>
                  <a:gd name="T31" fmla="*/ 17 h 483"/>
                  <a:gd name="T32" fmla="*/ 130 w 130"/>
                  <a:gd name="T33" fmla="*/ 6 h 483"/>
                  <a:gd name="T34" fmla="*/ 119 w 130"/>
                  <a:gd name="T35" fmla="*/ 4 h 483"/>
                  <a:gd name="T36" fmla="*/ 103 w 130"/>
                  <a:gd name="T37" fmla="*/ 19 h 483"/>
                  <a:gd name="T38" fmla="*/ 87 w 130"/>
                  <a:gd name="T39" fmla="*/ 37 h 483"/>
                  <a:gd name="T40" fmla="*/ 75 w 130"/>
                  <a:gd name="T41" fmla="*/ 61 h 483"/>
                  <a:gd name="T42" fmla="*/ 64 w 130"/>
                  <a:gd name="T43" fmla="*/ 88 h 483"/>
                  <a:gd name="T44" fmla="*/ 54 w 130"/>
                  <a:gd name="T45" fmla="*/ 121 h 483"/>
                  <a:gd name="T46" fmla="*/ 44 w 130"/>
                  <a:gd name="T47" fmla="*/ 153 h 483"/>
                  <a:gd name="T48" fmla="*/ 36 w 130"/>
                  <a:gd name="T49" fmla="*/ 189 h 483"/>
                  <a:gd name="T50" fmla="*/ 29 w 130"/>
                  <a:gd name="T51" fmla="*/ 226 h 483"/>
                  <a:gd name="T52" fmla="*/ 22 w 130"/>
                  <a:gd name="T53" fmla="*/ 264 h 483"/>
                  <a:gd name="T54" fmla="*/ 17 w 130"/>
                  <a:gd name="T55" fmla="*/ 301 h 483"/>
                  <a:gd name="T56" fmla="*/ 12 w 130"/>
                  <a:gd name="T57" fmla="*/ 338 h 483"/>
                  <a:gd name="T58" fmla="*/ 9 w 130"/>
                  <a:gd name="T59" fmla="*/ 374 h 483"/>
                  <a:gd name="T60" fmla="*/ 6 w 130"/>
                  <a:gd name="T61" fmla="*/ 409 h 483"/>
                  <a:gd name="T62" fmla="*/ 3 w 130"/>
                  <a:gd name="T63" fmla="*/ 441 h 483"/>
                  <a:gd name="T64" fmla="*/ 1 w 130"/>
                  <a:gd name="T65" fmla="*/ 469 h 483"/>
                  <a:gd name="T66" fmla="*/ 7 w 130"/>
                  <a:gd name="T67" fmla="*/ 482 h 483"/>
                  <a:gd name="T68" fmla="*/ 2 w 130"/>
                  <a:gd name="T69" fmla="*/ 482 h 483"/>
                  <a:gd name="T70" fmla="*/ 7 w 130"/>
                  <a:gd name="T71" fmla="*/ 482 h 483"/>
                  <a:gd name="T72" fmla="*/ 1 w 130"/>
                  <a:gd name="T73" fmla="*/ 479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483">
                    <a:moveTo>
                      <a:pt x="1" y="479"/>
                    </a:moveTo>
                    <a:lnTo>
                      <a:pt x="8" y="480"/>
                    </a:lnTo>
                    <a:lnTo>
                      <a:pt x="9" y="469"/>
                    </a:lnTo>
                    <a:lnTo>
                      <a:pt x="9" y="454"/>
                    </a:lnTo>
                    <a:lnTo>
                      <a:pt x="10" y="441"/>
                    </a:lnTo>
                    <a:lnTo>
                      <a:pt x="11" y="425"/>
                    </a:lnTo>
                    <a:lnTo>
                      <a:pt x="12" y="409"/>
                    </a:lnTo>
                    <a:lnTo>
                      <a:pt x="13" y="393"/>
                    </a:lnTo>
                    <a:lnTo>
                      <a:pt x="16" y="374"/>
                    </a:lnTo>
                    <a:lnTo>
                      <a:pt x="17" y="358"/>
                    </a:lnTo>
                    <a:lnTo>
                      <a:pt x="20" y="341"/>
                    </a:lnTo>
                    <a:lnTo>
                      <a:pt x="22" y="322"/>
                    </a:lnTo>
                    <a:lnTo>
                      <a:pt x="24" y="303"/>
                    </a:lnTo>
                    <a:lnTo>
                      <a:pt x="27" y="285"/>
                    </a:lnTo>
                    <a:lnTo>
                      <a:pt x="30" y="266"/>
                    </a:lnTo>
                    <a:lnTo>
                      <a:pt x="32" y="246"/>
                    </a:lnTo>
                    <a:lnTo>
                      <a:pt x="36" y="227"/>
                    </a:lnTo>
                    <a:lnTo>
                      <a:pt x="39" y="209"/>
                    </a:lnTo>
                    <a:lnTo>
                      <a:pt x="44" y="192"/>
                    </a:lnTo>
                    <a:lnTo>
                      <a:pt x="47" y="172"/>
                    </a:lnTo>
                    <a:lnTo>
                      <a:pt x="52" y="156"/>
                    </a:lnTo>
                    <a:lnTo>
                      <a:pt x="56" y="139"/>
                    </a:lnTo>
                    <a:lnTo>
                      <a:pt x="61" y="122"/>
                    </a:lnTo>
                    <a:lnTo>
                      <a:pt x="65" y="106"/>
                    </a:lnTo>
                    <a:lnTo>
                      <a:pt x="71" y="92"/>
                    </a:lnTo>
                    <a:lnTo>
                      <a:pt x="76" y="77"/>
                    </a:lnTo>
                    <a:lnTo>
                      <a:pt x="83" y="64"/>
                    </a:lnTo>
                    <a:lnTo>
                      <a:pt x="87" y="51"/>
                    </a:lnTo>
                    <a:lnTo>
                      <a:pt x="94" y="41"/>
                    </a:lnTo>
                    <a:lnTo>
                      <a:pt x="102" y="31"/>
                    </a:lnTo>
                    <a:lnTo>
                      <a:pt x="109" y="23"/>
                    </a:lnTo>
                    <a:lnTo>
                      <a:pt x="114" y="17"/>
                    </a:lnTo>
                    <a:lnTo>
                      <a:pt x="123" y="10"/>
                    </a:lnTo>
                    <a:lnTo>
                      <a:pt x="130" y="6"/>
                    </a:lnTo>
                    <a:lnTo>
                      <a:pt x="127" y="0"/>
                    </a:lnTo>
                    <a:lnTo>
                      <a:pt x="119" y="4"/>
                    </a:lnTo>
                    <a:lnTo>
                      <a:pt x="110" y="11"/>
                    </a:lnTo>
                    <a:lnTo>
                      <a:pt x="103" y="19"/>
                    </a:lnTo>
                    <a:lnTo>
                      <a:pt x="95" y="27"/>
                    </a:lnTo>
                    <a:lnTo>
                      <a:pt x="87" y="37"/>
                    </a:lnTo>
                    <a:lnTo>
                      <a:pt x="82" y="49"/>
                    </a:lnTo>
                    <a:lnTo>
                      <a:pt x="75" y="61"/>
                    </a:lnTo>
                    <a:lnTo>
                      <a:pt x="68" y="74"/>
                    </a:lnTo>
                    <a:lnTo>
                      <a:pt x="64" y="88"/>
                    </a:lnTo>
                    <a:lnTo>
                      <a:pt x="59" y="103"/>
                    </a:lnTo>
                    <a:lnTo>
                      <a:pt x="54" y="121"/>
                    </a:lnTo>
                    <a:lnTo>
                      <a:pt x="49" y="137"/>
                    </a:lnTo>
                    <a:lnTo>
                      <a:pt x="44" y="153"/>
                    </a:lnTo>
                    <a:lnTo>
                      <a:pt x="39" y="172"/>
                    </a:lnTo>
                    <a:lnTo>
                      <a:pt x="36" y="189"/>
                    </a:lnTo>
                    <a:lnTo>
                      <a:pt x="32" y="208"/>
                    </a:lnTo>
                    <a:lnTo>
                      <a:pt x="29" y="226"/>
                    </a:lnTo>
                    <a:lnTo>
                      <a:pt x="26" y="246"/>
                    </a:lnTo>
                    <a:lnTo>
                      <a:pt x="22" y="264"/>
                    </a:lnTo>
                    <a:lnTo>
                      <a:pt x="20" y="284"/>
                    </a:lnTo>
                    <a:lnTo>
                      <a:pt x="17" y="301"/>
                    </a:lnTo>
                    <a:lnTo>
                      <a:pt x="15" y="321"/>
                    </a:lnTo>
                    <a:lnTo>
                      <a:pt x="12" y="338"/>
                    </a:lnTo>
                    <a:lnTo>
                      <a:pt x="10" y="358"/>
                    </a:lnTo>
                    <a:lnTo>
                      <a:pt x="9" y="374"/>
                    </a:lnTo>
                    <a:lnTo>
                      <a:pt x="7" y="392"/>
                    </a:lnTo>
                    <a:lnTo>
                      <a:pt x="6" y="409"/>
                    </a:lnTo>
                    <a:lnTo>
                      <a:pt x="4" y="425"/>
                    </a:lnTo>
                    <a:lnTo>
                      <a:pt x="3" y="441"/>
                    </a:lnTo>
                    <a:lnTo>
                      <a:pt x="2" y="454"/>
                    </a:lnTo>
                    <a:lnTo>
                      <a:pt x="1" y="469"/>
                    </a:lnTo>
                    <a:lnTo>
                      <a:pt x="0" y="480"/>
                    </a:lnTo>
                    <a:lnTo>
                      <a:pt x="7" y="482"/>
                    </a:lnTo>
                    <a:lnTo>
                      <a:pt x="0" y="480"/>
                    </a:lnTo>
                    <a:lnTo>
                      <a:pt x="2" y="482"/>
                    </a:lnTo>
                    <a:lnTo>
                      <a:pt x="4" y="483"/>
                    </a:lnTo>
                    <a:lnTo>
                      <a:pt x="7" y="482"/>
                    </a:lnTo>
                    <a:lnTo>
                      <a:pt x="8" y="480"/>
                    </a:lnTo>
                    <a:lnTo>
                      <a:pt x="1" y="4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8" name="Freeform 2882">
                <a:extLst>
                  <a:ext uri="{FF2B5EF4-FFF2-40B4-BE49-F238E27FC236}">
                    <a16:creationId xmlns:a16="http://schemas.microsoft.com/office/drawing/2014/main" id="{8708ED54-8B6E-4D13-820C-EA3897B8A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671"/>
                <a:ext cx="285" cy="642"/>
              </a:xfrm>
              <a:custGeom>
                <a:avLst/>
                <a:gdLst>
                  <a:gd name="T0" fmla="*/ 848 w 854"/>
                  <a:gd name="T1" fmla="*/ 4 h 1926"/>
                  <a:gd name="T2" fmla="*/ 840 w 854"/>
                  <a:gd name="T3" fmla="*/ 31 h 1926"/>
                  <a:gd name="T4" fmla="*/ 821 w 854"/>
                  <a:gd name="T5" fmla="*/ 84 h 1926"/>
                  <a:gd name="T6" fmla="*/ 792 w 854"/>
                  <a:gd name="T7" fmla="*/ 162 h 1926"/>
                  <a:gd name="T8" fmla="*/ 754 w 854"/>
                  <a:gd name="T9" fmla="*/ 259 h 1926"/>
                  <a:gd name="T10" fmla="*/ 706 w 854"/>
                  <a:gd name="T11" fmla="*/ 374 h 1926"/>
                  <a:gd name="T12" fmla="*/ 653 w 854"/>
                  <a:gd name="T13" fmla="*/ 504 h 1926"/>
                  <a:gd name="T14" fmla="*/ 592 w 854"/>
                  <a:gd name="T15" fmla="*/ 644 h 1926"/>
                  <a:gd name="T16" fmla="*/ 527 w 854"/>
                  <a:gd name="T17" fmla="*/ 793 h 1926"/>
                  <a:gd name="T18" fmla="*/ 460 w 854"/>
                  <a:gd name="T19" fmla="*/ 948 h 1926"/>
                  <a:gd name="T20" fmla="*/ 390 w 854"/>
                  <a:gd name="T21" fmla="*/ 1104 h 1926"/>
                  <a:gd name="T22" fmla="*/ 320 w 854"/>
                  <a:gd name="T23" fmla="*/ 1260 h 1926"/>
                  <a:gd name="T24" fmla="*/ 250 w 854"/>
                  <a:gd name="T25" fmla="*/ 1412 h 1926"/>
                  <a:gd name="T26" fmla="*/ 183 w 854"/>
                  <a:gd name="T27" fmla="*/ 1558 h 1926"/>
                  <a:gd name="T28" fmla="*/ 117 w 854"/>
                  <a:gd name="T29" fmla="*/ 1693 h 1926"/>
                  <a:gd name="T30" fmla="*/ 56 w 854"/>
                  <a:gd name="T31" fmla="*/ 1816 h 1926"/>
                  <a:gd name="T32" fmla="*/ 0 w 854"/>
                  <a:gd name="T33" fmla="*/ 1923 h 1926"/>
                  <a:gd name="T34" fmla="*/ 34 w 854"/>
                  <a:gd name="T35" fmla="*/ 1874 h 1926"/>
                  <a:gd name="T36" fmla="*/ 92 w 854"/>
                  <a:gd name="T37" fmla="*/ 1760 h 1926"/>
                  <a:gd name="T38" fmla="*/ 156 w 854"/>
                  <a:gd name="T39" fmla="*/ 1630 h 1926"/>
                  <a:gd name="T40" fmla="*/ 223 w 854"/>
                  <a:gd name="T41" fmla="*/ 1489 h 1926"/>
                  <a:gd name="T42" fmla="*/ 293 w 854"/>
                  <a:gd name="T43" fmla="*/ 1339 h 1926"/>
                  <a:gd name="T44" fmla="*/ 362 w 854"/>
                  <a:gd name="T45" fmla="*/ 1186 h 1926"/>
                  <a:gd name="T46" fmla="*/ 433 w 854"/>
                  <a:gd name="T47" fmla="*/ 1029 h 1926"/>
                  <a:gd name="T48" fmla="*/ 501 w 854"/>
                  <a:gd name="T49" fmla="*/ 873 h 1926"/>
                  <a:gd name="T50" fmla="*/ 567 w 854"/>
                  <a:gd name="T51" fmla="*/ 721 h 1926"/>
                  <a:gd name="T52" fmla="*/ 630 w 854"/>
                  <a:gd name="T53" fmla="*/ 576 h 1926"/>
                  <a:gd name="T54" fmla="*/ 686 w 854"/>
                  <a:gd name="T55" fmla="*/ 440 h 1926"/>
                  <a:gd name="T56" fmla="*/ 738 w 854"/>
                  <a:gd name="T57" fmla="*/ 318 h 1926"/>
                  <a:gd name="T58" fmla="*/ 782 w 854"/>
                  <a:gd name="T59" fmla="*/ 211 h 1926"/>
                  <a:gd name="T60" fmla="*/ 815 w 854"/>
                  <a:gd name="T61" fmla="*/ 123 h 1926"/>
                  <a:gd name="T62" fmla="*/ 839 w 854"/>
                  <a:gd name="T63" fmla="*/ 56 h 1926"/>
                  <a:gd name="T64" fmla="*/ 852 w 854"/>
                  <a:gd name="T65" fmla="*/ 14 h 1926"/>
                  <a:gd name="T66" fmla="*/ 851 w 854"/>
                  <a:gd name="T67" fmla="*/ 0 h 1926"/>
                  <a:gd name="T68" fmla="*/ 853 w 854"/>
                  <a:gd name="T69" fmla="*/ 1 h 1926"/>
                  <a:gd name="T70" fmla="*/ 849 w 854"/>
                  <a:gd name="T71" fmla="*/ 1 h 1926"/>
                  <a:gd name="T72" fmla="*/ 851 w 854"/>
                  <a:gd name="T73" fmla="*/ 8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4" h="1926">
                    <a:moveTo>
                      <a:pt x="851" y="8"/>
                    </a:moveTo>
                    <a:lnTo>
                      <a:pt x="848" y="4"/>
                    </a:lnTo>
                    <a:lnTo>
                      <a:pt x="846" y="14"/>
                    </a:lnTo>
                    <a:lnTo>
                      <a:pt x="840" y="31"/>
                    </a:lnTo>
                    <a:lnTo>
                      <a:pt x="832" y="54"/>
                    </a:lnTo>
                    <a:lnTo>
                      <a:pt x="821" y="84"/>
                    </a:lnTo>
                    <a:lnTo>
                      <a:pt x="809" y="119"/>
                    </a:lnTo>
                    <a:lnTo>
                      <a:pt x="792" y="162"/>
                    </a:lnTo>
                    <a:lnTo>
                      <a:pt x="774" y="208"/>
                    </a:lnTo>
                    <a:lnTo>
                      <a:pt x="754" y="259"/>
                    </a:lnTo>
                    <a:lnTo>
                      <a:pt x="731" y="314"/>
                    </a:lnTo>
                    <a:lnTo>
                      <a:pt x="706" y="374"/>
                    </a:lnTo>
                    <a:lnTo>
                      <a:pt x="680" y="437"/>
                    </a:lnTo>
                    <a:lnTo>
                      <a:pt x="653" y="504"/>
                    </a:lnTo>
                    <a:lnTo>
                      <a:pt x="622" y="572"/>
                    </a:lnTo>
                    <a:lnTo>
                      <a:pt x="592" y="644"/>
                    </a:lnTo>
                    <a:lnTo>
                      <a:pt x="560" y="718"/>
                    </a:lnTo>
                    <a:lnTo>
                      <a:pt x="527" y="793"/>
                    </a:lnTo>
                    <a:lnTo>
                      <a:pt x="495" y="871"/>
                    </a:lnTo>
                    <a:lnTo>
                      <a:pt x="460" y="948"/>
                    </a:lnTo>
                    <a:lnTo>
                      <a:pt x="426" y="1025"/>
                    </a:lnTo>
                    <a:lnTo>
                      <a:pt x="390" y="1104"/>
                    </a:lnTo>
                    <a:lnTo>
                      <a:pt x="355" y="1182"/>
                    </a:lnTo>
                    <a:lnTo>
                      <a:pt x="320" y="1260"/>
                    </a:lnTo>
                    <a:lnTo>
                      <a:pt x="285" y="1337"/>
                    </a:lnTo>
                    <a:lnTo>
                      <a:pt x="250" y="1412"/>
                    </a:lnTo>
                    <a:lnTo>
                      <a:pt x="215" y="1486"/>
                    </a:lnTo>
                    <a:lnTo>
                      <a:pt x="183" y="1558"/>
                    </a:lnTo>
                    <a:lnTo>
                      <a:pt x="149" y="1627"/>
                    </a:lnTo>
                    <a:lnTo>
                      <a:pt x="117" y="1693"/>
                    </a:lnTo>
                    <a:lnTo>
                      <a:pt x="86" y="1757"/>
                    </a:lnTo>
                    <a:lnTo>
                      <a:pt x="56" y="1816"/>
                    </a:lnTo>
                    <a:lnTo>
                      <a:pt x="28" y="1871"/>
                    </a:lnTo>
                    <a:lnTo>
                      <a:pt x="0" y="1923"/>
                    </a:lnTo>
                    <a:lnTo>
                      <a:pt x="7" y="1926"/>
                    </a:lnTo>
                    <a:lnTo>
                      <a:pt x="34" y="1874"/>
                    </a:lnTo>
                    <a:lnTo>
                      <a:pt x="62" y="1818"/>
                    </a:lnTo>
                    <a:lnTo>
                      <a:pt x="92" y="1760"/>
                    </a:lnTo>
                    <a:lnTo>
                      <a:pt x="123" y="1696"/>
                    </a:lnTo>
                    <a:lnTo>
                      <a:pt x="156" y="1630"/>
                    </a:lnTo>
                    <a:lnTo>
                      <a:pt x="189" y="1560"/>
                    </a:lnTo>
                    <a:lnTo>
                      <a:pt x="223" y="1489"/>
                    </a:lnTo>
                    <a:lnTo>
                      <a:pt x="257" y="1416"/>
                    </a:lnTo>
                    <a:lnTo>
                      <a:pt x="293" y="1339"/>
                    </a:lnTo>
                    <a:lnTo>
                      <a:pt x="327" y="1263"/>
                    </a:lnTo>
                    <a:lnTo>
                      <a:pt x="362" y="1186"/>
                    </a:lnTo>
                    <a:lnTo>
                      <a:pt x="398" y="1107"/>
                    </a:lnTo>
                    <a:lnTo>
                      <a:pt x="433" y="1029"/>
                    </a:lnTo>
                    <a:lnTo>
                      <a:pt x="468" y="951"/>
                    </a:lnTo>
                    <a:lnTo>
                      <a:pt x="501" y="873"/>
                    </a:lnTo>
                    <a:lnTo>
                      <a:pt x="534" y="797"/>
                    </a:lnTo>
                    <a:lnTo>
                      <a:pt x="567" y="721"/>
                    </a:lnTo>
                    <a:lnTo>
                      <a:pt x="600" y="647"/>
                    </a:lnTo>
                    <a:lnTo>
                      <a:pt x="630" y="576"/>
                    </a:lnTo>
                    <a:lnTo>
                      <a:pt x="659" y="507"/>
                    </a:lnTo>
                    <a:lnTo>
                      <a:pt x="686" y="440"/>
                    </a:lnTo>
                    <a:lnTo>
                      <a:pt x="713" y="377"/>
                    </a:lnTo>
                    <a:lnTo>
                      <a:pt x="738" y="318"/>
                    </a:lnTo>
                    <a:lnTo>
                      <a:pt x="760" y="262"/>
                    </a:lnTo>
                    <a:lnTo>
                      <a:pt x="782" y="211"/>
                    </a:lnTo>
                    <a:lnTo>
                      <a:pt x="800" y="164"/>
                    </a:lnTo>
                    <a:lnTo>
                      <a:pt x="815" y="123"/>
                    </a:lnTo>
                    <a:lnTo>
                      <a:pt x="829" y="88"/>
                    </a:lnTo>
                    <a:lnTo>
                      <a:pt x="839" y="56"/>
                    </a:lnTo>
                    <a:lnTo>
                      <a:pt x="848" y="33"/>
                    </a:lnTo>
                    <a:lnTo>
                      <a:pt x="852" y="14"/>
                    </a:lnTo>
                    <a:lnTo>
                      <a:pt x="854" y="4"/>
                    </a:lnTo>
                    <a:lnTo>
                      <a:pt x="851" y="0"/>
                    </a:lnTo>
                    <a:lnTo>
                      <a:pt x="854" y="4"/>
                    </a:lnTo>
                    <a:lnTo>
                      <a:pt x="853" y="1"/>
                    </a:lnTo>
                    <a:lnTo>
                      <a:pt x="851" y="0"/>
                    </a:lnTo>
                    <a:lnTo>
                      <a:pt x="849" y="1"/>
                    </a:lnTo>
                    <a:lnTo>
                      <a:pt x="848" y="4"/>
                    </a:lnTo>
                    <a:lnTo>
                      <a:pt x="85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9" name="Freeform 2883">
                <a:extLst>
                  <a:ext uri="{FF2B5EF4-FFF2-40B4-BE49-F238E27FC236}">
                    <a16:creationId xmlns:a16="http://schemas.microsoft.com/office/drawing/2014/main" id="{B0C52F33-7D8B-4CF6-87B3-4B59F437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671"/>
                <a:ext cx="24" cy="5"/>
              </a:xfrm>
              <a:custGeom>
                <a:avLst/>
                <a:gdLst>
                  <a:gd name="T0" fmla="*/ 7 w 71"/>
                  <a:gd name="T1" fmla="*/ 12 h 14"/>
                  <a:gd name="T2" fmla="*/ 4 w 71"/>
                  <a:gd name="T3" fmla="*/ 14 h 14"/>
                  <a:gd name="T4" fmla="*/ 71 w 71"/>
                  <a:gd name="T5" fmla="*/ 8 h 14"/>
                  <a:gd name="T6" fmla="*/ 71 w 71"/>
                  <a:gd name="T7" fmla="*/ 0 h 14"/>
                  <a:gd name="T8" fmla="*/ 4 w 71"/>
                  <a:gd name="T9" fmla="*/ 6 h 14"/>
                  <a:gd name="T10" fmla="*/ 0 w 71"/>
                  <a:gd name="T11" fmla="*/ 8 h 14"/>
                  <a:gd name="T12" fmla="*/ 4 w 71"/>
                  <a:gd name="T13" fmla="*/ 6 h 14"/>
                  <a:gd name="T14" fmla="*/ 2 w 71"/>
                  <a:gd name="T15" fmla="*/ 8 h 14"/>
                  <a:gd name="T16" fmla="*/ 2 w 71"/>
                  <a:gd name="T17" fmla="*/ 10 h 14"/>
                  <a:gd name="T18" fmla="*/ 2 w 71"/>
                  <a:gd name="T19" fmla="*/ 13 h 14"/>
                  <a:gd name="T20" fmla="*/ 4 w 71"/>
                  <a:gd name="T21" fmla="*/ 14 h 14"/>
                  <a:gd name="T22" fmla="*/ 7 w 71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4">
                    <a:moveTo>
                      <a:pt x="7" y="12"/>
                    </a:moveTo>
                    <a:lnTo>
                      <a:pt x="4" y="14"/>
                    </a:lnTo>
                    <a:lnTo>
                      <a:pt x="71" y="8"/>
                    </a:lnTo>
                    <a:lnTo>
                      <a:pt x="71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0" name="Freeform 2884">
                <a:extLst>
                  <a:ext uri="{FF2B5EF4-FFF2-40B4-BE49-F238E27FC236}">
                    <a16:creationId xmlns:a16="http://schemas.microsoft.com/office/drawing/2014/main" id="{421AE357-3162-4220-81B6-CC657CC9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683"/>
                <a:ext cx="212" cy="458"/>
              </a:xfrm>
              <a:custGeom>
                <a:avLst/>
                <a:gdLst>
                  <a:gd name="T0" fmla="*/ 162 w 635"/>
                  <a:gd name="T1" fmla="*/ 349 h 1373"/>
                  <a:gd name="T2" fmla="*/ 203 w 635"/>
                  <a:gd name="T3" fmla="*/ 318 h 1373"/>
                  <a:gd name="T4" fmla="*/ 250 w 635"/>
                  <a:gd name="T5" fmla="*/ 278 h 1373"/>
                  <a:gd name="T6" fmla="*/ 300 w 635"/>
                  <a:gd name="T7" fmla="*/ 233 h 1373"/>
                  <a:gd name="T8" fmla="*/ 351 w 635"/>
                  <a:gd name="T9" fmla="*/ 187 h 1373"/>
                  <a:gd name="T10" fmla="*/ 404 w 635"/>
                  <a:gd name="T11" fmla="*/ 140 h 1373"/>
                  <a:gd name="T12" fmla="*/ 457 w 635"/>
                  <a:gd name="T13" fmla="*/ 98 h 1373"/>
                  <a:gd name="T14" fmla="*/ 507 w 635"/>
                  <a:gd name="T15" fmla="*/ 59 h 1373"/>
                  <a:gd name="T16" fmla="*/ 554 w 635"/>
                  <a:gd name="T17" fmla="*/ 28 h 1373"/>
                  <a:gd name="T18" fmla="*/ 598 w 635"/>
                  <a:gd name="T19" fmla="*/ 7 h 1373"/>
                  <a:gd name="T20" fmla="*/ 635 w 635"/>
                  <a:gd name="T21" fmla="*/ 0 h 1373"/>
                  <a:gd name="T22" fmla="*/ 600 w 635"/>
                  <a:gd name="T23" fmla="*/ 76 h 1373"/>
                  <a:gd name="T24" fmla="*/ 562 w 635"/>
                  <a:gd name="T25" fmla="*/ 152 h 1373"/>
                  <a:gd name="T26" fmla="*/ 525 w 635"/>
                  <a:gd name="T27" fmla="*/ 224 h 1373"/>
                  <a:gd name="T28" fmla="*/ 485 w 635"/>
                  <a:gd name="T29" fmla="*/ 299 h 1373"/>
                  <a:gd name="T30" fmla="*/ 445 w 635"/>
                  <a:gd name="T31" fmla="*/ 370 h 1373"/>
                  <a:gd name="T32" fmla="*/ 404 w 635"/>
                  <a:gd name="T33" fmla="*/ 442 h 1373"/>
                  <a:gd name="T34" fmla="*/ 367 w 635"/>
                  <a:gd name="T35" fmla="*/ 514 h 1373"/>
                  <a:gd name="T36" fmla="*/ 329 w 635"/>
                  <a:gd name="T37" fmla="*/ 587 h 1373"/>
                  <a:gd name="T38" fmla="*/ 294 w 635"/>
                  <a:gd name="T39" fmla="*/ 661 h 1373"/>
                  <a:gd name="T40" fmla="*/ 262 w 635"/>
                  <a:gd name="T41" fmla="*/ 736 h 1373"/>
                  <a:gd name="T42" fmla="*/ 0 w 635"/>
                  <a:gd name="T43" fmla="*/ 1373 h 1373"/>
                  <a:gd name="T44" fmla="*/ 3 w 635"/>
                  <a:gd name="T45" fmla="*/ 1323 h 1373"/>
                  <a:gd name="T46" fmla="*/ 7 w 635"/>
                  <a:gd name="T47" fmla="*/ 1266 h 1373"/>
                  <a:gd name="T48" fmla="*/ 13 w 635"/>
                  <a:gd name="T49" fmla="*/ 1206 h 1373"/>
                  <a:gd name="T50" fmla="*/ 19 w 635"/>
                  <a:gd name="T51" fmla="*/ 1142 h 1373"/>
                  <a:gd name="T52" fmla="*/ 25 w 635"/>
                  <a:gd name="T53" fmla="*/ 1077 h 1373"/>
                  <a:gd name="T54" fmla="*/ 30 w 635"/>
                  <a:gd name="T55" fmla="*/ 1011 h 1373"/>
                  <a:gd name="T56" fmla="*/ 32 w 635"/>
                  <a:gd name="T57" fmla="*/ 947 h 1373"/>
                  <a:gd name="T58" fmla="*/ 30 w 635"/>
                  <a:gd name="T59" fmla="*/ 886 h 1373"/>
                  <a:gd name="T60" fmla="*/ 25 w 635"/>
                  <a:gd name="T61" fmla="*/ 830 h 1373"/>
                  <a:gd name="T62" fmla="*/ 13 w 635"/>
                  <a:gd name="T63" fmla="*/ 780 h 1373"/>
                  <a:gd name="T64" fmla="*/ 7 w 635"/>
                  <a:gd name="T65" fmla="*/ 737 h 1373"/>
                  <a:gd name="T66" fmla="*/ 18 w 635"/>
                  <a:gd name="T67" fmla="*/ 696 h 1373"/>
                  <a:gd name="T68" fmla="*/ 30 w 635"/>
                  <a:gd name="T69" fmla="*/ 654 h 1373"/>
                  <a:gd name="T70" fmla="*/ 51 w 635"/>
                  <a:gd name="T71" fmla="*/ 646 h 1373"/>
                  <a:gd name="T72" fmla="*/ 76 w 635"/>
                  <a:gd name="T73" fmla="*/ 665 h 1373"/>
                  <a:gd name="T74" fmla="*/ 97 w 635"/>
                  <a:gd name="T75" fmla="*/ 676 h 1373"/>
                  <a:gd name="T76" fmla="*/ 136 w 635"/>
                  <a:gd name="T77" fmla="*/ 671 h 1373"/>
                  <a:gd name="T78" fmla="*/ 157 w 635"/>
                  <a:gd name="T79" fmla="*/ 645 h 1373"/>
                  <a:gd name="T80" fmla="*/ 152 w 635"/>
                  <a:gd name="T81" fmla="*/ 610 h 1373"/>
                  <a:gd name="T82" fmla="*/ 143 w 635"/>
                  <a:gd name="T83" fmla="*/ 560 h 1373"/>
                  <a:gd name="T84" fmla="*/ 136 w 635"/>
                  <a:gd name="T85" fmla="*/ 496 h 1373"/>
                  <a:gd name="T86" fmla="*/ 132 w 635"/>
                  <a:gd name="T87" fmla="*/ 433 h 1373"/>
                  <a:gd name="T88" fmla="*/ 133 w 635"/>
                  <a:gd name="T89" fmla="*/ 385 h 1373"/>
                  <a:gd name="T90" fmla="*/ 138 w 635"/>
                  <a:gd name="T91" fmla="*/ 366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5" h="1373">
                    <a:moveTo>
                      <a:pt x="138" y="366"/>
                    </a:moveTo>
                    <a:lnTo>
                      <a:pt x="150" y="358"/>
                    </a:lnTo>
                    <a:lnTo>
                      <a:pt x="162" y="349"/>
                    </a:lnTo>
                    <a:lnTo>
                      <a:pt x="176" y="340"/>
                    </a:lnTo>
                    <a:lnTo>
                      <a:pt x="189" y="329"/>
                    </a:lnTo>
                    <a:lnTo>
                      <a:pt x="203" y="318"/>
                    </a:lnTo>
                    <a:lnTo>
                      <a:pt x="218" y="305"/>
                    </a:lnTo>
                    <a:lnTo>
                      <a:pt x="234" y="293"/>
                    </a:lnTo>
                    <a:lnTo>
                      <a:pt x="250" y="278"/>
                    </a:lnTo>
                    <a:lnTo>
                      <a:pt x="266" y="264"/>
                    </a:lnTo>
                    <a:lnTo>
                      <a:pt x="282" y="249"/>
                    </a:lnTo>
                    <a:lnTo>
                      <a:pt x="300" y="233"/>
                    </a:lnTo>
                    <a:lnTo>
                      <a:pt x="317" y="219"/>
                    </a:lnTo>
                    <a:lnTo>
                      <a:pt x="335" y="202"/>
                    </a:lnTo>
                    <a:lnTo>
                      <a:pt x="351" y="187"/>
                    </a:lnTo>
                    <a:lnTo>
                      <a:pt x="369" y="172"/>
                    </a:lnTo>
                    <a:lnTo>
                      <a:pt x="387" y="156"/>
                    </a:lnTo>
                    <a:lnTo>
                      <a:pt x="404" y="140"/>
                    </a:lnTo>
                    <a:lnTo>
                      <a:pt x="422" y="126"/>
                    </a:lnTo>
                    <a:lnTo>
                      <a:pt x="440" y="111"/>
                    </a:lnTo>
                    <a:lnTo>
                      <a:pt x="457" y="98"/>
                    </a:lnTo>
                    <a:lnTo>
                      <a:pt x="475" y="83"/>
                    </a:lnTo>
                    <a:lnTo>
                      <a:pt x="490" y="71"/>
                    </a:lnTo>
                    <a:lnTo>
                      <a:pt x="507" y="59"/>
                    </a:lnTo>
                    <a:lnTo>
                      <a:pt x="524" y="47"/>
                    </a:lnTo>
                    <a:lnTo>
                      <a:pt x="540" y="37"/>
                    </a:lnTo>
                    <a:lnTo>
                      <a:pt x="554" y="28"/>
                    </a:lnTo>
                    <a:lnTo>
                      <a:pt x="570" y="19"/>
                    </a:lnTo>
                    <a:lnTo>
                      <a:pt x="585" y="14"/>
                    </a:lnTo>
                    <a:lnTo>
                      <a:pt x="598" y="7"/>
                    </a:lnTo>
                    <a:lnTo>
                      <a:pt x="610" y="4"/>
                    </a:lnTo>
                    <a:lnTo>
                      <a:pt x="624" y="1"/>
                    </a:lnTo>
                    <a:lnTo>
                      <a:pt x="635" y="0"/>
                    </a:lnTo>
                    <a:lnTo>
                      <a:pt x="624" y="26"/>
                    </a:lnTo>
                    <a:lnTo>
                      <a:pt x="612" y="52"/>
                    </a:lnTo>
                    <a:lnTo>
                      <a:pt x="600" y="76"/>
                    </a:lnTo>
                    <a:lnTo>
                      <a:pt x="588" y="101"/>
                    </a:lnTo>
                    <a:lnTo>
                      <a:pt x="576" y="127"/>
                    </a:lnTo>
                    <a:lnTo>
                      <a:pt x="562" y="152"/>
                    </a:lnTo>
                    <a:lnTo>
                      <a:pt x="550" y="175"/>
                    </a:lnTo>
                    <a:lnTo>
                      <a:pt x="538" y="200"/>
                    </a:lnTo>
                    <a:lnTo>
                      <a:pt x="525" y="224"/>
                    </a:lnTo>
                    <a:lnTo>
                      <a:pt x="511" y="249"/>
                    </a:lnTo>
                    <a:lnTo>
                      <a:pt x="498" y="274"/>
                    </a:lnTo>
                    <a:lnTo>
                      <a:pt x="485" y="299"/>
                    </a:lnTo>
                    <a:lnTo>
                      <a:pt x="471" y="322"/>
                    </a:lnTo>
                    <a:lnTo>
                      <a:pt x="458" y="346"/>
                    </a:lnTo>
                    <a:lnTo>
                      <a:pt x="445" y="370"/>
                    </a:lnTo>
                    <a:lnTo>
                      <a:pt x="431" y="394"/>
                    </a:lnTo>
                    <a:lnTo>
                      <a:pt x="419" y="419"/>
                    </a:lnTo>
                    <a:lnTo>
                      <a:pt x="404" y="442"/>
                    </a:lnTo>
                    <a:lnTo>
                      <a:pt x="392" y="466"/>
                    </a:lnTo>
                    <a:lnTo>
                      <a:pt x="378" y="490"/>
                    </a:lnTo>
                    <a:lnTo>
                      <a:pt x="367" y="514"/>
                    </a:lnTo>
                    <a:lnTo>
                      <a:pt x="354" y="539"/>
                    </a:lnTo>
                    <a:lnTo>
                      <a:pt x="341" y="563"/>
                    </a:lnTo>
                    <a:lnTo>
                      <a:pt x="329" y="587"/>
                    </a:lnTo>
                    <a:lnTo>
                      <a:pt x="317" y="611"/>
                    </a:lnTo>
                    <a:lnTo>
                      <a:pt x="305" y="636"/>
                    </a:lnTo>
                    <a:lnTo>
                      <a:pt x="294" y="661"/>
                    </a:lnTo>
                    <a:lnTo>
                      <a:pt x="282" y="685"/>
                    </a:lnTo>
                    <a:lnTo>
                      <a:pt x="272" y="711"/>
                    </a:lnTo>
                    <a:lnTo>
                      <a:pt x="262" y="736"/>
                    </a:lnTo>
                    <a:lnTo>
                      <a:pt x="250" y="762"/>
                    </a:lnTo>
                    <a:lnTo>
                      <a:pt x="242" y="788"/>
                    </a:lnTo>
                    <a:lnTo>
                      <a:pt x="0" y="1373"/>
                    </a:lnTo>
                    <a:lnTo>
                      <a:pt x="0" y="1357"/>
                    </a:lnTo>
                    <a:lnTo>
                      <a:pt x="2" y="1339"/>
                    </a:lnTo>
                    <a:lnTo>
                      <a:pt x="3" y="1323"/>
                    </a:lnTo>
                    <a:lnTo>
                      <a:pt x="4" y="1305"/>
                    </a:lnTo>
                    <a:lnTo>
                      <a:pt x="5" y="1286"/>
                    </a:lnTo>
                    <a:lnTo>
                      <a:pt x="7" y="1266"/>
                    </a:lnTo>
                    <a:lnTo>
                      <a:pt x="9" y="1246"/>
                    </a:lnTo>
                    <a:lnTo>
                      <a:pt x="11" y="1226"/>
                    </a:lnTo>
                    <a:lnTo>
                      <a:pt x="13" y="1206"/>
                    </a:lnTo>
                    <a:lnTo>
                      <a:pt x="15" y="1186"/>
                    </a:lnTo>
                    <a:lnTo>
                      <a:pt x="17" y="1163"/>
                    </a:lnTo>
                    <a:lnTo>
                      <a:pt x="19" y="1142"/>
                    </a:lnTo>
                    <a:lnTo>
                      <a:pt x="22" y="1121"/>
                    </a:lnTo>
                    <a:lnTo>
                      <a:pt x="24" y="1098"/>
                    </a:lnTo>
                    <a:lnTo>
                      <a:pt x="25" y="1077"/>
                    </a:lnTo>
                    <a:lnTo>
                      <a:pt x="27" y="1054"/>
                    </a:lnTo>
                    <a:lnTo>
                      <a:pt x="28" y="1033"/>
                    </a:lnTo>
                    <a:lnTo>
                      <a:pt x="30" y="1011"/>
                    </a:lnTo>
                    <a:lnTo>
                      <a:pt x="31" y="989"/>
                    </a:lnTo>
                    <a:lnTo>
                      <a:pt x="32" y="968"/>
                    </a:lnTo>
                    <a:lnTo>
                      <a:pt x="32" y="947"/>
                    </a:lnTo>
                    <a:lnTo>
                      <a:pt x="32" y="927"/>
                    </a:lnTo>
                    <a:lnTo>
                      <a:pt x="31" y="906"/>
                    </a:lnTo>
                    <a:lnTo>
                      <a:pt x="30" y="886"/>
                    </a:lnTo>
                    <a:lnTo>
                      <a:pt x="28" y="866"/>
                    </a:lnTo>
                    <a:lnTo>
                      <a:pt x="26" y="847"/>
                    </a:lnTo>
                    <a:lnTo>
                      <a:pt x="25" y="830"/>
                    </a:lnTo>
                    <a:lnTo>
                      <a:pt x="21" y="812"/>
                    </a:lnTo>
                    <a:lnTo>
                      <a:pt x="17" y="795"/>
                    </a:lnTo>
                    <a:lnTo>
                      <a:pt x="13" y="780"/>
                    </a:lnTo>
                    <a:lnTo>
                      <a:pt x="7" y="765"/>
                    </a:lnTo>
                    <a:lnTo>
                      <a:pt x="0" y="751"/>
                    </a:lnTo>
                    <a:lnTo>
                      <a:pt x="7" y="737"/>
                    </a:lnTo>
                    <a:lnTo>
                      <a:pt x="12" y="724"/>
                    </a:lnTo>
                    <a:lnTo>
                      <a:pt x="15" y="709"/>
                    </a:lnTo>
                    <a:lnTo>
                      <a:pt x="18" y="696"/>
                    </a:lnTo>
                    <a:lnTo>
                      <a:pt x="23" y="682"/>
                    </a:lnTo>
                    <a:lnTo>
                      <a:pt x="26" y="669"/>
                    </a:lnTo>
                    <a:lnTo>
                      <a:pt x="30" y="654"/>
                    </a:lnTo>
                    <a:lnTo>
                      <a:pt x="35" y="642"/>
                    </a:lnTo>
                    <a:lnTo>
                      <a:pt x="43" y="643"/>
                    </a:lnTo>
                    <a:lnTo>
                      <a:pt x="51" y="646"/>
                    </a:lnTo>
                    <a:lnTo>
                      <a:pt x="58" y="652"/>
                    </a:lnTo>
                    <a:lnTo>
                      <a:pt x="67" y="659"/>
                    </a:lnTo>
                    <a:lnTo>
                      <a:pt x="76" y="665"/>
                    </a:lnTo>
                    <a:lnTo>
                      <a:pt x="82" y="671"/>
                    </a:lnTo>
                    <a:lnTo>
                      <a:pt x="90" y="675"/>
                    </a:lnTo>
                    <a:lnTo>
                      <a:pt x="97" y="676"/>
                    </a:lnTo>
                    <a:lnTo>
                      <a:pt x="111" y="676"/>
                    </a:lnTo>
                    <a:lnTo>
                      <a:pt x="125" y="675"/>
                    </a:lnTo>
                    <a:lnTo>
                      <a:pt x="136" y="671"/>
                    </a:lnTo>
                    <a:lnTo>
                      <a:pt x="147" y="664"/>
                    </a:lnTo>
                    <a:lnTo>
                      <a:pt x="154" y="656"/>
                    </a:lnTo>
                    <a:lnTo>
                      <a:pt x="157" y="645"/>
                    </a:lnTo>
                    <a:lnTo>
                      <a:pt x="159" y="635"/>
                    </a:lnTo>
                    <a:lnTo>
                      <a:pt x="154" y="623"/>
                    </a:lnTo>
                    <a:lnTo>
                      <a:pt x="152" y="610"/>
                    </a:lnTo>
                    <a:lnTo>
                      <a:pt x="148" y="596"/>
                    </a:lnTo>
                    <a:lnTo>
                      <a:pt x="145" y="579"/>
                    </a:lnTo>
                    <a:lnTo>
                      <a:pt x="143" y="560"/>
                    </a:lnTo>
                    <a:lnTo>
                      <a:pt x="141" y="539"/>
                    </a:lnTo>
                    <a:lnTo>
                      <a:pt x="138" y="517"/>
                    </a:lnTo>
                    <a:lnTo>
                      <a:pt x="136" y="496"/>
                    </a:lnTo>
                    <a:lnTo>
                      <a:pt x="134" y="473"/>
                    </a:lnTo>
                    <a:lnTo>
                      <a:pt x="133" y="452"/>
                    </a:lnTo>
                    <a:lnTo>
                      <a:pt x="132" y="433"/>
                    </a:lnTo>
                    <a:lnTo>
                      <a:pt x="132" y="414"/>
                    </a:lnTo>
                    <a:lnTo>
                      <a:pt x="132" y="398"/>
                    </a:lnTo>
                    <a:lnTo>
                      <a:pt x="133" y="385"/>
                    </a:lnTo>
                    <a:lnTo>
                      <a:pt x="133" y="375"/>
                    </a:lnTo>
                    <a:lnTo>
                      <a:pt x="135" y="368"/>
                    </a:lnTo>
                    <a:lnTo>
                      <a:pt x="138" y="36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1" name="Freeform 2885">
                <a:extLst>
                  <a:ext uri="{FF2B5EF4-FFF2-40B4-BE49-F238E27FC236}">
                    <a16:creationId xmlns:a16="http://schemas.microsoft.com/office/drawing/2014/main" id="{2E927771-F480-4A9C-8B2E-C92096CC3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682"/>
                <a:ext cx="167" cy="124"/>
              </a:xfrm>
              <a:custGeom>
                <a:avLst/>
                <a:gdLst>
                  <a:gd name="T0" fmla="*/ 499 w 503"/>
                  <a:gd name="T1" fmla="*/ 0 h 372"/>
                  <a:gd name="T2" fmla="*/ 474 w 503"/>
                  <a:gd name="T3" fmla="*/ 4 h 372"/>
                  <a:gd name="T4" fmla="*/ 448 w 503"/>
                  <a:gd name="T5" fmla="*/ 12 h 372"/>
                  <a:gd name="T6" fmla="*/ 417 w 503"/>
                  <a:gd name="T7" fmla="*/ 29 h 372"/>
                  <a:gd name="T8" fmla="*/ 386 w 503"/>
                  <a:gd name="T9" fmla="*/ 48 h 372"/>
                  <a:gd name="T10" fmla="*/ 353 w 503"/>
                  <a:gd name="T11" fmla="*/ 72 h 372"/>
                  <a:gd name="T12" fmla="*/ 319 w 503"/>
                  <a:gd name="T13" fmla="*/ 97 h 372"/>
                  <a:gd name="T14" fmla="*/ 285 w 503"/>
                  <a:gd name="T15" fmla="*/ 127 h 372"/>
                  <a:gd name="T16" fmla="*/ 249 w 503"/>
                  <a:gd name="T17" fmla="*/ 156 h 372"/>
                  <a:gd name="T18" fmla="*/ 214 w 503"/>
                  <a:gd name="T19" fmla="*/ 187 h 372"/>
                  <a:gd name="T20" fmla="*/ 180 w 503"/>
                  <a:gd name="T21" fmla="*/ 219 h 372"/>
                  <a:gd name="T22" fmla="*/ 145 w 503"/>
                  <a:gd name="T23" fmla="*/ 250 h 372"/>
                  <a:gd name="T24" fmla="*/ 112 w 503"/>
                  <a:gd name="T25" fmla="*/ 278 h 372"/>
                  <a:gd name="T26" fmla="*/ 81 w 503"/>
                  <a:gd name="T27" fmla="*/ 305 h 372"/>
                  <a:gd name="T28" fmla="*/ 52 w 503"/>
                  <a:gd name="T29" fmla="*/ 330 h 372"/>
                  <a:gd name="T30" fmla="*/ 24 w 503"/>
                  <a:gd name="T31" fmla="*/ 351 h 372"/>
                  <a:gd name="T32" fmla="*/ 0 w 503"/>
                  <a:gd name="T33" fmla="*/ 367 h 372"/>
                  <a:gd name="T34" fmla="*/ 16 w 503"/>
                  <a:gd name="T35" fmla="*/ 364 h 372"/>
                  <a:gd name="T36" fmla="*/ 42 w 503"/>
                  <a:gd name="T37" fmla="*/ 346 h 372"/>
                  <a:gd name="T38" fmla="*/ 70 w 503"/>
                  <a:gd name="T39" fmla="*/ 324 h 372"/>
                  <a:gd name="T40" fmla="*/ 101 w 503"/>
                  <a:gd name="T41" fmla="*/ 298 h 372"/>
                  <a:gd name="T42" fmla="*/ 132 w 503"/>
                  <a:gd name="T43" fmla="*/ 270 h 372"/>
                  <a:gd name="T44" fmla="*/ 166 w 503"/>
                  <a:gd name="T45" fmla="*/ 240 h 372"/>
                  <a:gd name="T46" fmla="*/ 201 w 503"/>
                  <a:gd name="T47" fmla="*/ 208 h 372"/>
                  <a:gd name="T48" fmla="*/ 236 w 503"/>
                  <a:gd name="T49" fmla="*/ 178 h 372"/>
                  <a:gd name="T50" fmla="*/ 270 w 503"/>
                  <a:gd name="T51" fmla="*/ 147 h 372"/>
                  <a:gd name="T52" fmla="*/ 306 w 503"/>
                  <a:gd name="T53" fmla="*/ 118 h 372"/>
                  <a:gd name="T54" fmla="*/ 340 w 503"/>
                  <a:gd name="T55" fmla="*/ 90 h 372"/>
                  <a:gd name="T56" fmla="*/ 374 w 503"/>
                  <a:gd name="T57" fmla="*/ 65 h 372"/>
                  <a:gd name="T58" fmla="*/ 406 w 503"/>
                  <a:gd name="T59" fmla="*/ 44 h 372"/>
                  <a:gd name="T60" fmla="*/ 436 w 503"/>
                  <a:gd name="T61" fmla="*/ 26 h 372"/>
                  <a:gd name="T62" fmla="*/ 464 w 503"/>
                  <a:gd name="T63" fmla="*/ 14 h 372"/>
                  <a:gd name="T64" fmla="*/ 489 w 503"/>
                  <a:gd name="T65" fmla="*/ 8 h 372"/>
                  <a:gd name="T66" fmla="*/ 496 w 503"/>
                  <a:gd name="T67" fmla="*/ 2 h 372"/>
                  <a:gd name="T68" fmla="*/ 501 w 503"/>
                  <a:gd name="T69" fmla="*/ 7 h 372"/>
                  <a:gd name="T70" fmla="*/ 501 w 503"/>
                  <a:gd name="T71" fmla="*/ 2 h 372"/>
                  <a:gd name="T72" fmla="*/ 503 w 503"/>
                  <a:gd name="T73" fmla="*/ 5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3" h="372">
                    <a:moveTo>
                      <a:pt x="503" y="5"/>
                    </a:moveTo>
                    <a:lnTo>
                      <a:pt x="499" y="0"/>
                    </a:lnTo>
                    <a:lnTo>
                      <a:pt x="487" y="1"/>
                    </a:lnTo>
                    <a:lnTo>
                      <a:pt x="474" y="4"/>
                    </a:lnTo>
                    <a:lnTo>
                      <a:pt x="461" y="7"/>
                    </a:lnTo>
                    <a:lnTo>
                      <a:pt x="448" y="12"/>
                    </a:lnTo>
                    <a:lnTo>
                      <a:pt x="433" y="20"/>
                    </a:lnTo>
                    <a:lnTo>
                      <a:pt x="417" y="29"/>
                    </a:lnTo>
                    <a:lnTo>
                      <a:pt x="402" y="38"/>
                    </a:lnTo>
                    <a:lnTo>
                      <a:pt x="386" y="48"/>
                    </a:lnTo>
                    <a:lnTo>
                      <a:pt x="369" y="59"/>
                    </a:lnTo>
                    <a:lnTo>
                      <a:pt x="353" y="72"/>
                    </a:lnTo>
                    <a:lnTo>
                      <a:pt x="337" y="84"/>
                    </a:lnTo>
                    <a:lnTo>
                      <a:pt x="319" y="97"/>
                    </a:lnTo>
                    <a:lnTo>
                      <a:pt x="302" y="111"/>
                    </a:lnTo>
                    <a:lnTo>
                      <a:pt x="285" y="127"/>
                    </a:lnTo>
                    <a:lnTo>
                      <a:pt x="266" y="141"/>
                    </a:lnTo>
                    <a:lnTo>
                      <a:pt x="249" y="156"/>
                    </a:lnTo>
                    <a:lnTo>
                      <a:pt x="231" y="173"/>
                    </a:lnTo>
                    <a:lnTo>
                      <a:pt x="214" y="187"/>
                    </a:lnTo>
                    <a:lnTo>
                      <a:pt x="196" y="204"/>
                    </a:lnTo>
                    <a:lnTo>
                      <a:pt x="180" y="219"/>
                    </a:lnTo>
                    <a:lnTo>
                      <a:pt x="163" y="234"/>
                    </a:lnTo>
                    <a:lnTo>
                      <a:pt x="145" y="250"/>
                    </a:lnTo>
                    <a:lnTo>
                      <a:pt x="128" y="265"/>
                    </a:lnTo>
                    <a:lnTo>
                      <a:pt x="112" y="278"/>
                    </a:lnTo>
                    <a:lnTo>
                      <a:pt x="97" y="293"/>
                    </a:lnTo>
                    <a:lnTo>
                      <a:pt x="81" y="305"/>
                    </a:lnTo>
                    <a:lnTo>
                      <a:pt x="66" y="318"/>
                    </a:lnTo>
                    <a:lnTo>
                      <a:pt x="52" y="330"/>
                    </a:lnTo>
                    <a:lnTo>
                      <a:pt x="38" y="341"/>
                    </a:lnTo>
                    <a:lnTo>
                      <a:pt x="24" y="351"/>
                    </a:lnTo>
                    <a:lnTo>
                      <a:pt x="12" y="359"/>
                    </a:lnTo>
                    <a:lnTo>
                      <a:pt x="0" y="367"/>
                    </a:lnTo>
                    <a:lnTo>
                      <a:pt x="5" y="372"/>
                    </a:lnTo>
                    <a:lnTo>
                      <a:pt x="16" y="364"/>
                    </a:lnTo>
                    <a:lnTo>
                      <a:pt x="28" y="355"/>
                    </a:lnTo>
                    <a:lnTo>
                      <a:pt x="42" y="346"/>
                    </a:lnTo>
                    <a:lnTo>
                      <a:pt x="56" y="335"/>
                    </a:lnTo>
                    <a:lnTo>
                      <a:pt x="70" y="324"/>
                    </a:lnTo>
                    <a:lnTo>
                      <a:pt x="85" y="310"/>
                    </a:lnTo>
                    <a:lnTo>
                      <a:pt x="101" y="298"/>
                    </a:lnTo>
                    <a:lnTo>
                      <a:pt x="117" y="284"/>
                    </a:lnTo>
                    <a:lnTo>
                      <a:pt x="132" y="270"/>
                    </a:lnTo>
                    <a:lnTo>
                      <a:pt x="149" y="254"/>
                    </a:lnTo>
                    <a:lnTo>
                      <a:pt x="166" y="240"/>
                    </a:lnTo>
                    <a:lnTo>
                      <a:pt x="184" y="225"/>
                    </a:lnTo>
                    <a:lnTo>
                      <a:pt x="201" y="208"/>
                    </a:lnTo>
                    <a:lnTo>
                      <a:pt x="218" y="194"/>
                    </a:lnTo>
                    <a:lnTo>
                      <a:pt x="236" y="178"/>
                    </a:lnTo>
                    <a:lnTo>
                      <a:pt x="254" y="161"/>
                    </a:lnTo>
                    <a:lnTo>
                      <a:pt x="270" y="147"/>
                    </a:lnTo>
                    <a:lnTo>
                      <a:pt x="289" y="131"/>
                    </a:lnTo>
                    <a:lnTo>
                      <a:pt x="306" y="118"/>
                    </a:lnTo>
                    <a:lnTo>
                      <a:pt x="323" y="103"/>
                    </a:lnTo>
                    <a:lnTo>
                      <a:pt x="340" y="90"/>
                    </a:lnTo>
                    <a:lnTo>
                      <a:pt x="358" y="77"/>
                    </a:lnTo>
                    <a:lnTo>
                      <a:pt x="374" y="65"/>
                    </a:lnTo>
                    <a:lnTo>
                      <a:pt x="390" y="54"/>
                    </a:lnTo>
                    <a:lnTo>
                      <a:pt x="406" y="44"/>
                    </a:lnTo>
                    <a:lnTo>
                      <a:pt x="422" y="33"/>
                    </a:lnTo>
                    <a:lnTo>
                      <a:pt x="436" y="26"/>
                    </a:lnTo>
                    <a:lnTo>
                      <a:pt x="450" y="20"/>
                    </a:lnTo>
                    <a:lnTo>
                      <a:pt x="464" y="14"/>
                    </a:lnTo>
                    <a:lnTo>
                      <a:pt x="477" y="11"/>
                    </a:lnTo>
                    <a:lnTo>
                      <a:pt x="489" y="8"/>
                    </a:lnTo>
                    <a:lnTo>
                      <a:pt x="499" y="7"/>
                    </a:lnTo>
                    <a:lnTo>
                      <a:pt x="496" y="2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3" y="4"/>
                    </a:lnTo>
                    <a:lnTo>
                      <a:pt x="501" y="2"/>
                    </a:lnTo>
                    <a:lnTo>
                      <a:pt x="499" y="0"/>
                    </a:lnTo>
                    <a:lnTo>
                      <a:pt x="50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2" name="Freeform 2886">
                <a:extLst>
                  <a:ext uri="{FF2B5EF4-FFF2-40B4-BE49-F238E27FC236}">
                    <a16:creationId xmlns:a16="http://schemas.microsoft.com/office/drawing/2014/main" id="{3DB40AEE-4513-45EA-AA54-08371889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2683"/>
                <a:ext cx="134" cy="263"/>
              </a:xfrm>
              <a:custGeom>
                <a:avLst/>
                <a:gdLst>
                  <a:gd name="T0" fmla="*/ 18 w 402"/>
                  <a:gd name="T1" fmla="*/ 764 h 790"/>
                  <a:gd name="T2" fmla="*/ 38 w 402"/>
                  <a:gd name="T3" fmla="*/ 713 h 790"/>
                  <a:gd name="T4" fmla="*/ 61 w 402"/>
                  <a:gd name="T5" fmla="*/ 663 h 790"/>
                  <a:gd name="T6" fmla="*/ 83 w 402"/>
                  <a:gd name="T7" fmla="*/ 615 h 790"/>
                  <a:gd name="T8" fmla="*/ 108 w 402"/>
                  <a:gd name="T9" fmla="*/ 565 h 790"/>
                  <a:gd name="T10" fmla="*/ 132 w 402"/>
                  <a:gd name="T11" fmla="*/ 516 h 790"/>
                  <a:gd name="T12" fmla="*/ 158 w 402"/>
                  <a:gd name="T13" fmla="*/ 468 h 790"/>
                  <a:gd name="T14" fmla="*/ 184 w 402"/>
                  <a:gd name="T15" fmla="*/ 421 h 790"/>
                  <a:gd name="T16" fmla="*/ 211 w 402"/>
                  <a:gd name="T17" fmla="*/ 373 h 790"/>
                  <a:gd name="T18" fmla="*/ 237 w 402"/>
                  <a:gd name="T19" fmla="*/ 324 h 790"/>
                  <a:gd name="T20" fmla="*/ 264 w 402"/>
                  <a:gd name="T21" fmla="*/ 276 h 790"/>
                  <a:gd name="T22" fmla="*/ 289 w 402"/>
                  <a:gd name="T23" fmla="*/ 227 h 790"/>
                  <a:gd name="T24" fmla="*/ 315 w 402"/>
                  <a:gd name="T25" fmla="*/ 177 h 790"/>
                  <a:gd name="T26" fmla="*/ 341 w 402"/>
                  <a:gd name="T27" fmla="*/ 129 h 790"/>
                  <a:gd name="T28" fmla="*/ 367 w 402"/>
                  <a:gd name="T29" fmla="*/ 79 h 790"/>
                  <a:gd name="T30" fmla="*/ 389 w 402"/>
                  <a:gd name="T31" fmla="*/ 28 h 790"/>
                  <a:gd name="T32" fmla="*/ 394 w 402"/>
                  <a:gd name="T33" fmla="*/ 0 h 790"/>
                  <a:gd name="T34" fmla="*/ 371 w 402"/>
                  <a:gd name="T35" fmla="*/ 52 h 790"/>
                  <a:gd name="T36" fmla="*/ 348 w 402"/>
                  <a:gd name="T37" fmla="*/ 102 h 790"/>
                  <a:gd name="T38" fmla="*/ 323 w 402"/>
                  <a:gd name="T39" fmla="*/ 152 h 790"/>
                  <a:gd name="T40" fmla="*/ 297 w 402"/>
                  <a:gd name="T41" fmla="*/ 201 h 790"/>
                  <a:gd name="T42" fmla="*/ 270 w 402"/>
                  <a:gd name="T43" fmla="*/ 249 h 790"/>
                  <a:gd name="T44" fmla="*/ 245 w 402"/>
                  <a:gd name="T45" fmla="*/ 297 h 790"/>
                  <a:gd name="T46" fmla="*/ 218 w 402"/>
                  <a:gd name="T47" fmla="*/ 346 h 790"/>
                  <a:gd name="T48" fmla="*/ 191 w 402"/>
                  <a:gd name="T49" fmla="*/ 394 h 790"/>
                  <a:gd name="T50" fmla="*/ 165 w 402"/>
                  <a:gd name="T51" fmla="*/ 442 h 790"/>
                  <a:gd name="T52" fmla="*/ 139 w 402"/>
                  <a:gd name="T53" fmla="*/ 489 h 790"/>
                  <a:gd name="T54" fmla="*/ 114 w 402"/>
                  <a:gd name="T55" fmla="*/ 537 h 790"/>
                  <a:gd name="T56" fmla="*/ 89 w 402"/>
                  <a:gd name="T57" fmla="*/ 587 h 790"/>
                  <a:gd name="T58" fmla="*/ 64 w 402"/>
                  <a:gd name="T59" fmla="*/ 636 h 790"/>
                  <a:gd name="T60" fmla="*/ 42 w 402"/>
                  <a:gd name="T61" fmla="*/ 685 h 790"/>
                  <a:gd name="T62" fmla="*/ 20 w 402"/>
                  <a:gd name="T63" fmla="*/ 736 h 790"/>
                  <a:gd name="T64" fmla="*/ 0 w 402"/>
                  <a:gd name="T65" fmla="*/ 78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2" h="790">
                    <a:moveTo>
                      <a:pt x="8" y="790"/>
                    </a:moveTo>
                    <a:lnTo>
                      <a:pt x="18" y="764"/>
                    </a:lnTo>
                    <a:lnTo>
                      <a:pt x="28" y="738"/>
                    </a:lnTo>
                    <a:lnTo>
                      <a:pt x="38" y="713"/>
                    </a:lnTo>
                    <a:lnTo>
                      <a:pt x="48" y="688"/>
                    </a:lnTo>
                    <a:lnTo>
                      <a:pt x="61" y="663"/>
                    </a:lnTo>
                    <a:lnTo>
                      <a:pt x="72" y="638"/>
                    </a:lnTo>
                    <a:lnTo>
                      <a:pt x="83" y="615"/>
                    </a:lnTo>
                    <a:lnTo>
                      <a:pt x="94" y="589"/>
                    </a:lnTo>
                    <a:lnTo>
                      <a:pt x="108" y="565"/>
                    </a:lnTo>
                    <a:lnTo>
                      <a:pt x="119" y="541"/>
                    </a:lnTo>
                    <a:lnTo>
                      <a:pt x="132" y="516"/>
                    </a:lnTo>
                    <a:lnTo>
                      <a:pt x="145" y="493"/>
                    </a:lnTo>
                    <a:lnTo>
                      <a:pt x="158" y="468"/>
                    </a:lnTo>
                    <a:lnTo>
                      <a:pt x="170" y="444"/>
                    </a:lnTo>
                    <a:lnTo>
                      <a:pt x="184" y="421"/>
                    </a:lnTo>
                    <a:lnTo>
                      <a:pt x="197" y="396"/>
                    </a:lnTo>
                    <a:lnTo>
                      <a:pt x="211" y="373"/>
                    </a:lnTo>
                    <a:lnTo>
                      <a:pt x="224" y="348"/>
                    </a:lnTo>
                    <a:lnTo>
                      <a:pt x="237" y="324"/>
                    </a:lnTo>
                    <a:lnTo>
                      <a:pt x="250" y="300"/>
                    </a:lnTo>
                    <a:lnTo>
                      <a:pt x="264" y="276"/>
                    </a:lnTo>
                    <a:lnTo>
                      <a:pt x="277" y="251"/>
                    </a:lnTo>
                    <a:lnTo>
                      <a:pt x="289" y="227"/>
                    </a:lnTo>
                    <a:lnTo>
                      <a:pt x="303" y="203"/>
                    </a:lnTo>
                    <a:lnTo>
                      <a:pt x="315" y="177"/>
                    </a:lnTo>
                    <a:lnTo>
                      <a:pt x="329" y="154"/>
                    </a:lnTo>
                    <a:lnTo>
                      <a:pt x="341" y="129"/>
                    </a:lnTo>
                    <a:lnTo>
                      <a:pt x="353" y="104"/>
                    </a:lnTo>
                    <a:lnTo>
                      <a:pt x="367" y="79"/>
                    </a:lnTo>
                    <a:lnTo>
                      <a:pt x="378" y="54"/>
                    </a:lnTo>
                    <a:lnTo>
                      <a:pt x="389" y="28"/>
                    </a:lnTo>
                    <a:lnTo>
                      <a:pt x="402" y="4"/>
                    </a:lnTo>
                    <a:lnTo>
                      <a:pt x="394" y="0"/>
                    </a:lnTo>
                    <a:lnTo>
                      <a:pt x="382" y="26"/>
                    </a:lnTo>
                    <a:lnTo>
                      <a:pt x="371" y="52"/>
                    </a:lnTo>
                    <a:lnTo>
                      <a:pt x="360" y="76"/>
                    </a:lnTo>
                    <a:lnTo>
                      <a:pt x="348" y="102"/>
                    </a:lnTo>
                    <a:lnTo>
                      <a:pt x="335" y="127"/>
                    </a:lnTo>
                    <a:lnTo>
                      <a:pt x="323" y="152"/>
                    </a:lnTo>
                    <a:lnTo>
                      <a:pt x="310" y="175"/>
                    </a:lnTo>
                    <a:lnTo>
                      <a:pt x="297" y="201"/>
                    </a:lnTo>
                    <a:lnTo>
                      <a:pt x="285" y="224"/>
                    </a:lnTo>
                    <a:lnTo>
                      <a:pt x="270" y="249"/>
                    </a:lnTo>
                    <a:lnTo>
                      <a:pt x="258" y="274"/>
                    </a:lnTo>
                    <a:lnTo>
                      <a:pt x="245" y="297"/>
                    </a:lnTo>
                    <a:lnTo>
                      <a:pt x="231" y="322"/>
                    </a:lnTo>
                    <a:lnTo>
                      <a:pt x="218" y="346"/>
                    </a:lnTo>
                    <a:lnTo>
                      <a:pt x="204" y="369"/>
                    </a:lnTo>
                    <a:lnTo>
                      <a:pt x="191" y="394"/>
                    </a:lnTo>
                    <a:lnTo>
                      <a:pt x="178" y="417"/>
                    </a:lnTo>
                    <a:lnTo>
                      <a:pt x="165" y="442"/>
                    </a:lnTo>
                    <a:lnTo>
                      <a:pt x="151" y="466"/>
                    </a:lnTo>
                    <a:lnTo>
                      <a:pt x="139" y="489"/>
                    </a:lnTo>
                    <a:lnTo>
                      <a:pt x="127" y="514"/>
                    </a:lnTo>
                    <a:lnTo>
                      <a:pt x="114" y="537"/>
                    </a:lnTo>
                    <a:lnTo>
                      <a:pt x="101" y="562"/>
                    </a:lnTo>
                    <a:lnTo>
                      <a:pt x="89" y="587"/>
                    </a:lnTo>
                    <a:lnTo>
                      <a:pt x="76" y="611"/>
                    </a:lnTo>
                    <a:lnTo>
                      <a:pt x="64" y="636"/>
                    </a:lnTo>
                    <a:lnTo>
                      <a:pt x="53" y="661"/>
                    </a:lnTo>
                    <a:lnTo>
                      <a:pt x="42" y="685"/>
                    </a:lnTo>
                    <a:lnTo>
                      <a:pt x="30" y="710"/>
                    </a:lnTo>
                    <a:lnTo>
                      <a:pt x="20" y="736"/>
                    </a:lnTo>
                    <a:lnTo>
                      <a:pt x="11" y="762"/>
                    </a:lnTo>
                    <a:lnTo>
                      <a:pt x="0" y="786"/>
                    </a:lnTo>
                    <a:lnTo>
                      <a:pt x="8" y="7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3" name="Freeform 2887">
                <a:extLst>
                  <a:ext uri="{FF2B5EF4-FFF2-40B4-BE49-F238E27FC236}">
                    <a16:creationId xmlns:a16="http://schemas.microsoft.com/office/drawing/2014/main" id="{9FF2354A-754C-4C6E-85B8-C0D751B7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945"/>
                <a:ext cx="82" cy="197"/>
              </a:xfrm>
              <a:custGeom>
                <a:avLst/>
                <a:gdLst>
                  <a:gd name="T0" fmla="*/ 0 w 248"/>
                  <a:gd name="T1" fmla="*/ 587 h 590"/>
                  <a:gd name="T2" fmla="*/ 7 w 248"/>
                  <a:gd name="T3" fmla="*/ 588 h 590"/>
                  <a:gd name="T4" fmla="*/ 248 w 248"/>
                  <a:gd name="T5" fmla="*/ 4 h 590"/>
                  <a:gd name="T6" fmla="*/ 240 w 248"/>
                  <a:gd name="T7" fmla="*/ 0 h 590"/>
                  <a:gd name="T8" fmla="*/ 0 w 248"/>
                  <a:gd name="T9" fmla="*/ 586 h 590"/>
                  <a:gd name="T10" fmla="*/ 7 w 248"/>
                  <a:gd name="T11" fmla="*/ 587 h 590"/>
                  <a:gd name="T12" fmla="*/ 0 w 248"/>
                  <a:gd name="T13" fmla="*/ 586 h 590"/>
                  <a:gd name="T14" fmla="*/ 0 w 248"/>
                  <a:gd name="T15" fmla="*/ 588 h 590"/>
                  <a:gd name="T16" fmla="*/ 4 w 248"/>
                  <a:gd name="T17" fmla="*/ 590 h 590"/>
                  <a:gd name="T18" fmla="*/ 5 w 248"/>
                  <a:gd name="T19" fmla="*/ 590 h 590"/>
                  <a:gd name="T20" fmla="*/ 7 w 248"/>
                  <a:gd name="T21" fmla="*/ 588 h 590"/>
                  <a:gd name="T22" fmla="*/ 0 w 248"/>
                  <a:gd name="T23" fmla="*/ 587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590">
                    <a:moveTo>
                      <a:pt x="0" y="587"/>
                    </a:moveTo>
                    <a:lnTo>
                      <a:pt x="7" y="588"/>
                    </a:lnTo>
                    <a:lnTo>
                      <a:pt x="248" y="4"/>
                    </a:lnTo>
                    <a:lnTo>
                      <a:pt x="240" y="0"/>
                    </a:lnTo>
                    <a:lnTo>
                      <a:pt x="0" y="586"/>
                    </a:lnTo>
                    <a:lnTo>
                      <a:pt x="7" y="587"/>
                    </a:lnTo>
                    <a:lnTo>
                      <a:pt x="0" y="586"/>
                    </a:lnTo>
                    <a:lnTo>
                      <a:pt x="0" y="588"/>
                    </a:lnTo>
                    <a:lnTo>
                      <a:pt x="4" y="590"/>
                    </a:lnTo>
                    <a:lnTo>
                      <a:pt x="5" y="590"/>
                    </a:lnTo>
                    <a:lnTo>
                      <a:pt x="7" y="588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4" name="Freeform 2888">
                <a:extLst>
                  <a:ext uri="{FF2B5EF4-FFF2-40B4-BE49-F238E27FC236}">
                    <a16:creationId xmlns:a16="http://schemas.microsoft.com/office/drawing/2014/main" id="{A33ACA81-9F13-4907-ADCE-6C16D91F9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932"/>
                <a:ext cx="12" cy="209"/>
              </a:xfrm>
              <a:custGeom>
                <a:avLst/>
                <a:gdLst>
                  <a:gd name="T0" fmla="*/ 0 w 37"/>
                  <a:gd name="T1" fmla="*/ 6 h 626"/>
                  <a:gd name="T2" fmla="*/ 11 w 37"/>
                  <a:gd name="T3" fmla="*/ 35 h 626"/>
                  <a:gd name="T4" fmla="*/ 19 w 37"/>
                  <a:gd name="T5" fmla="*/ 66 h 626"/>
                  <a:gd name="T6" fmla="*/ 25 w 37"/>
                  <a:gd name="T7" fmla="*/ 102 h 626"/>
                  <a:gd name="T8" fmla="*/ 28 w 37"/>
                  <a:gd name="T9" fmla="*/ 139 h 626"/>
                  <a:gd name="T10" fmla="*/ 29 w 37"/>
                  <a:gd name="T11" fmla="*/ 180 h 626"/>
                  <a:gd name="T12" fmla="*/ 29 w 37"/>
                  <a:gd name="T13" fmla="*/ 222 h 626"/>
                  <a:gd name="T14" fmla="*/ 28 w 37"/>
                  <a:gd name="T15" fmla="*/ 265 h 626"/>
                  <a:gd name="T16" fmla="*/ 26 w 37"/>
                  <a:gd name="T17" fmla="*/ 307 h 626"/>
                  <a:gd name="T18" fmla="*/ 21 w 37"/>
                  <a:gd name="T19" fmla="*/ 352 h 626"/>
                  <a:gd name="T20" fmla="*/ 18 w 37"/>
                  <a:gd name="T21" fmla="*/ 395 h 626"/>
                  <a:gd name="T22" fmla="*/ 14 w 37"/>
                  <a:gd name="T23" fmla="*/ 439 h 626"/>
                  <a:gd name="T24" fmla="*/ 9 w 37"/>
                  <a:gd name="T25" fmla="*/ 480 h 626"/>
                  <a:gd name="T26" fmla="*/ 5 w 37"/>
                  <a:gd name="T27" fmla="*/ 521 h 626"/>
                  <a:gd name="T28" fmla="*/ 2 w 37"/>
                  <a:gd name="T29" fmla="*/ 558 h 626"/>
                  <a:gd name="T30" fmla="*/ 0 w 37"/>
                  <a:gd name="T31" fmla="*/ 593 h 626"/>
                  <a:gd name="T32" fmla="*/ 0 w 37"/>
                  <a:gd name="T33" fmla="*/ 626 h 626"/>
                  <a:gd name="T34" fmla="*/ 7 w 37"/>
                  <a:gd name="T35" fmla="*/ 610 h 626"/>
                  <a:gd name="T36" fmla="*/ 8 w 37"/>
                  <a:gd name="T37" fmla="*/ 577 h 626"/>
                  <a:gd name="T38" fmla="*/ 11 w 37"/>
                  <a:gd name="T39" fmla="*/ 539 h 626"/>
                  <a:gd name="T40" fmla="*/ 15 w 37"/>
                  <a:gd name="T41" fmla="*/ 500 h 626"/>
                  <a:gd name="T42" fmla="*/ 18 w 37"/>
                  <a:gd name="T43" fmla="*/ 460 h 626"/>
                  <a:gd name="T44" fmla="*/ 23 w 37"/>
                  <a:gd name="T45" fmla="*/ 417 h 626"/>
                  <a:gd name="T46" fmla="*/ 27 w 37"/>
                  <a:gd name="T47" fmla="*/ 374 h 626"/>
                  <a:gd name="T48" fmla="*/ 30 w 37"/>
                  <a:gd name="T49" fmla="*/ 330 h 626"/>
                  <a:gd name="T50" fmla="*/ 34 w 37"/>
                  <a:gd name="T51" fmla="*/ 287 h 626"/>
                  <a:gd name="T52" fmla="*/ 36 w 37"/>
                  <a:gd name="T53" fmla="*/ 242 h 626"/>
                  <a:gd name="T54" fmla="*/ 37 w 37"/>
                  <a:gd name="T55" fmla="*/ 201 h 626"/>
                  <a:gd name="T56" fmla="*/ 36 w 37"/>
                  <a:gd name="T57" fmla="*/ 159 h 626"/>
                  <a:gd name="T58" fmla="*/ 34 w 37"/>
                  <a:gd name="T59" fmla="*/ 120 h 626"/>
                  <a:gd name="T60" fmla="*/ 29 w 37"/>
                  <a:gd name="T61" fmla="*/ 83 h 626"/>
                  <a:gd name="T62" fmla="*/ 23 w 37"/>
                  <a:gd name="T63" fmla="*/ 48 h 626"/>
                  <a:gd name="T64" fmla="*/ 13 w 37"/>
                  <a:gd name="T65" fmla="*/ 17 h 626"/>
                  <a:gd name="T66" fmla="*/ 7 w 37"/>
                  <a:gd name="T67" fmla="*/ 6 h 626"/>
                  <a:gd name="T68" fmla="*/ 5 w 37"/>
                  <a:gd name="T69" fmla="*/ 0 h 626"/>
                  <a:gd name="T70" fmla="*/ 0 w 37"/>
                  <a:gd name="T71" fmla="*/ 2 h 626"/>
                  <a:gd name="T72" fmla="*/ 0 w 37"/>
                  <a:gd name="T73" fmla="*/ 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626">
                    <a:moveTo>
                      <a:pt x="0" y="2"/>
                    </a:moveTo>
                    <a:lnTo>
                      <a:pt x="0" y="6"/>
                    </a:lnTo>
                    <a:lnTo>
                      <a:pt x="5" y="20"/>
                    </a:lnTo>
                    <a:lnTo>
                      <a:pt x="11" y="35"/>
                    </a:lnTo>
                    <a:lnTo>
                      <a:pt x="16" y="49"/>
                    </a:lnTo>
                    <a:lnTo>
                      <a:pt x="19" y="66"/>
                    </a:lnTo>
                    <a:lnTo>
                      <a:pt x="23" y="84"/>
                    </a:lnTo>
                    <a:lnTo>
                      <a:pt x="25" y="102"/>
                    </a:lnTo>
                    <a:lnTo>
                      <a:pt x="27" y="120"/>
                    </a:lnTo>
                    <a:lnTo>
                      <a:pt x="28" y="139"/>
                    </a:lnTo>
                    <a:lnTo>
                      <a:pt x="28" y="159"/>
                    </a:lnTo>
                    <a:lnTo>
                      <a:pt x="29" y="180"/>
                    </a:lnTo>
                    <a:lnTo>
                      <a:pt x="29" y="201"/>
                    </a:lnTo>
                    <a:lnTo>
                      <a:pt x="29" y="222"/>
                    </a:lnTo>
                    <a:lnTo>
                      <a:pt x="28" y="242"/>
                    </a:lnTo>
                    <a:lnTo>
                      <a:pt x="28" y="265"/>
                    </a:lnTo>
                    <a:lnTo>
                      <a:pt x="27" y="287"/>
                    </a:lnTo>
                    <a:lnTo>
                      <a:pt x="26" y="307"/>
                    </a:lnTo>
                    <a:lnTo>
                      <a:pt x="24" y="330"/>
                    </a:lnTo>
                    <a:lnTo>
                      <a:pt x="21" y="352"/>
                    </a:lnTo>
                    <a:lnTo>
                      <a:pt x="19" y="374"/>
                    </a:lnTo>
                    <a:lnTo>
                      <a:pt x="18" y="395"/>
                    </a:lnTo>
                    <a:lnTo>
                      <a:pt x="16" y="417"/>
                    </a:lnTo>
                    <a:lnTo>
                      <a:pt x="14" y="439"/>
                    </a:lnTo>
                    <a:lnTo>
                      <a:pt x="11" y="459"/>
                    </a:lnTo>
                    <a:lnTo>
                      <a:pt x="9" y="480"/>
                    </a:lnTo>
                    <a:lnTo>
                      <a:pt x="7" y="500"/>
                    </a:lnTo>
                    <a:lnTo>
                      <a:pt x="5" y="521"/>
                    </a:lnTo>
                    <a:lnTo>
                      <a:pt x="4" y="539"/>
                    </a:lnTo>
                    <a:lnTo>
                      <a:pt x="2" y="558"/>
                    </a:lnTo>
                    <a:lnTo>
                      <a:pt x="1" y="577"/>
                    </a:lnTo>
                    <a:lnTo>
                      <a:pt x="0" y="593"/>
                    </a:lnTo>
                    <a:lnTo>
                      <a:pt x="0" y="610"/>
                    </a:lnTo>
                    <a:lnTo>
                      <a:pt x="0" y="626"/>
                    </a:lnTo>
                    <a:lnTo>
                      <a:pt x="7" y="626"/>
                    </a:lnTo>
                    <a:lnTo>
                      <a:pt x="7" y="610"/>
                    </a:lnTo>
                    <a:lnTo>
                      <a:pt x="7" y="593"/>
                    </a:lnTo>
                    <a:lnTo>
                      <a:pt x="8" y="577"/>
                    </a:lnTo>
                    <a:lnTo>
                      <a:pt x="9" y="558"/>
                    </a:lnTo>
                    <a:lnTo>
                      <a:pt x="11" y="539"/>
                    </a:lnTo>
                    <a:lnTo>
                      <a:pt x="13" y="521"/>
                    </a:lnTo>
                    <a:lnTo>
                      <a:pt x="15" y="500"/>
                    </a:lnTo>
                    <a:lnTo>
                      <a:pt x="16" y="480"/>
                    </a:lnTo>
                    <a:lnTo>
                      <a:pt x="18" y="460"/>
                    </a:lnTo>
                    <a:lnTo>
                      <a:pt x="20" y="439"/>
                    </a:lnTo>
                    <a:lnTo>
                      <a:pt x="23" y="417"/>
                    </a:lnTo>
                    <a:lnTo>
                      <a:pt x="25" y="395"/>
                    </a:lnTo>
                    <a:lnTo>
                      <a:pt x="27" y="374"/>
                    </a:lnTo>
                    <a:lnTo>
                      <a:pt x="28" y="352"/>
                    </a:lnTo>
                    <a:lnTo>
                      <a:pt x="30" y="330"/>
                    </a:lnTo>
                    <a:lnTo>
                      <a:pt x="33" y="307"/>
                    </a:lnTo>
                    <a:lnTo>
                      <a:pt x="34" y="287"/>
                    </a:lnTo>
                    <a:lnTo>
                      <a:pt x="35" y="265"/>
                    </a:lnTo>
                    <a:lnTo>
                      <a:pt x="36" y="242"/>
                    </a:lnTo>
                    <a:lnTo>
                      <a:pt x="37" y="222"/>
                    </a:lnTo>
                    <a:lnTo>
                      <a:pt x="37" y="201"/>
                    </a:lnTo>
                    <a:lnTo>
                      <a:pt x="37" y="180"/>
                    </a:lnTo>
                    <a:lnTo>
                      <a:pt x="36" y="159"/>
                    </a:lnTo>
                    <a:lnTo>
                      <a:pt x="35" y="139"/>
                    </a:lnTo>
                    <a:lnTo>
                      <a:pt x="34" y="120"/>
                    </a:lnTo>
                    <a:lnTo>
                      <a:pt x="32" y="100"/>
                    </a:lnTo>
                    <a:lnTo>
                      <a:pt x="29" y="83"/>
                    </a:lnTo>
                    <a:lnTo>
                      <a:pt x="26" y="65"/>
                    </a:lnTo>
                    <a:lnTo>
                      <a:pt x="23" y="48"/>
                    </a:lnTo>
                    <a:lnTo>
                      <a:pt x="18" y="32"/>
                    </a:lnTo>
                    <a:lnTo>
                      <a:pt x="13" y="17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5" name="Freeform 2889">
                <a:extLst>
                  <a:ext uri="{FF2B5EF4-FFF2-40B4-BE49-F238E27FC236}">
                    <a16:creationId xmlns:a16="http://schemas.microsoft.com/office/drawing/2014/main" id="{41FAB240-DEF4-444D-B814-47A0B59A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896"/>
                <a:ext cx="14" cy="38"/>
              </a:xfrm>
              <a:custGeom>
                <a:avLst/>
                <a:gdLst>
                  <a:gd name="T0" fmla="*/ 37 w 42"/>
                  <a:gd name="T1" fmla="*/ 0 h 114"/>
                  <a:gd name="T2" fmla="*/ 34 w 42"/>
                  <a:gd name="T3" fmla="*/ 3 h 114"/>
                  <a:gd name="T4" fmla="*/ 28 w 42"/>
                  <a:gd name="T5" fmla="*/ 15 h 114"/>
                  <a:gd name="T6" fmla="*/ 24 w 42"/>
                  <a:gd name="T7" fmla="*/ 31 h 114"/>
                  <a:gd name="T8" fmla="*/ 20 w 42"/>
                  <a:gd name="T9" fmla="*/ 44 h 114"/>
                  <a:gd name="T10" fmla="*/ 17 w 42"/>
                  <a:gd name="T11" fmla="*/ 57 h 114"/>
                  <a:gd name="T12" fmla="*/ 14 w 42"/>
                  <a:gd name="T13" fmla="*/ 70 h 114"/>
                  <a:gd name="T14" fmla="*/ 9 w 42"/>
                  <a:gd name="T15" fmla="*/ 85 h 114"/>
                  <a:gd name="T16" fmla="*/ 5 w 42"/>
                  <a:gd name="T17" fmla="*/ 98 h 114"/>
                  <a:gd name="T18" fmla="*/ 0 w 42"/>
                  <a:gd name="T19" fmla="*/ 110 h 114"/>
                  <a:gd name="T20" fmla="*/ 7 w 42"/>
                  <a:gd name="T21" fmla="*/ 114 h 114"/>
                  <a:gd name="T22" fmla="*/ 13 w 42"/>
                  <a:gd name="T23" fmla="*/ 100 h 114"/>
                  <a:gd name="T24" fmla="*/ 17 w 42"/>
                  <a:gd name="T25" fmla="*/ 86 h 114"/>
                  <a:gd name="T26" fmla="*/ 20 w 42"/>
                  <a:gd name="T27" fmla="*/ 72 h 114"/>
                  <a:gd name="T28" fmla="*/ 24 w 42"/>
                  <a:gd name="T29" fmla="*/ 59 h 114"/>
                  <a:gd name="T30" fmla="*/ 28 w 42"/>
                  <a:gd name="T31" fmla="*/ 45 h 114"/>
                  <a:gd name="T32" fmla="*/ 30 w 42"/>
                  <a:gd name="T33" fmla="*/ 31 h 114"/>
                  <a:gd name="T34" fmla="*/ 35 w 42"/>
                  <a:gd name="T35" fmla="*/ 18 h 114"/>
                  <a:gd name="T36" fmla="*/ 42 w 42"/>
                  <a:gd name="T37" fmla="*/ 5 h 114"/>
                  <a:gd name="T38" fmla="*/ 37 w 42"/>
                  <a:gd name="T39" fmla="*/ 7 h 114"/>
                  <a:gd name="T40" fmla="*/ 42 w 42"/>
                  <a:gd name="T41" fmla="*/ 5 h 114"/>
                  <a:gd name="T42" fmla="*/ 42 w 42"/>
                  <a:gd name="T43" fmla="*/ 3 h 114"/>
                  <a:gd name="T44" fmla="*/ 38 w 42"/>
                  <a:gd name="T45" fmla="*/ 0 h 114"/>
                  <a:gd name="T46" fmla="*/ 36 w 42"/>
                  <a:gd name="T47" fmla="*/ 0 h 114"/>
                  <a:gd name="T48" fmla="*/ 34 w 42"/>
                  <a:gd name="T49" fmla="*/ 3 h 114"/>
                  <a:gd name="T50" fmla="*/ 37 w 42"/>
                  <a:gd name="T5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114">
                    <a:moveTo>
                      <a:pt x="37" y="0"/>
                    </a:moveTo>
                    <a:lnTo>
                      <a:pt x="34" y="3"/>
                    </a:lnTo>
                    <a:lnTo>
                      <a:pt x="28" y="15"/>
                    </a:lnTo>
                    <a:lnTo>
                      <a:pt x="24" y="31"/>
                    </a:lnTo>
                    <a:lnTo>
                      <a:pt x="20" y="44"/>
                    </a:lnTo>
                    <a:lnTo>
                      <a:pt x="17" y="57"/>
                    </a:lnTo>
                    <a:lnTo>
                      <a:pt x="14" y="70"/>
                    </a:lnTo>
                    <a:lnTo>
                      <a:pt x="9" y="85"/>
                    </a:lnTo>
                    <a:lnTo>
                      <a:pt x="5" y="98"/>
                    </a:lnTo>
                    <a:lnTo>
                      <a:pt x="0" y="110"/>
                    </a:lnTo>
                    <a:lnTo>
                      <a:pt x="7" y="114"/>
                    </a:lnTo>
                    <a:lnTo>
                      <a:pt x="13" y="100"/>
                    </a:lnTo>
                    <a:lnTo>
                      <a:pt x="17" y="86"/>
                    </a:lnTo>
                    <a:lnTo>
                      <a:pt x="20" y="72"/>
                    </a:lnTo>
                    <a:lnTo>
                      <a:pt x="24" y="59"/>
                    </a:lnTo>
                    <a:lnTo>
                      <a:pt x="28" y="45"/>
                    </a:lnTo>
                    <a:lnTo>
                      <a:pt x="30" y="31"/>
                    </a:lnTo>
                    <a:lnTo>
                      <a:pt x="35" y="18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6" name="Freeform 2890">
                <a:extLst>
                  <a:ext uri="{FF2B5EF4-FFF2-40B4-BE49-F238E27FC236}">
                    <a16:creationId xmlns:a16="http://schemas.microsoft.com/office/drawing/2014/main" id="{7FE30614-8BBC-42BE-B722-05FD344D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896"/>
                <a:ext cx="22" cy="14"/>
              </a:xfrm>
              <a:custGeom>
                <a:avLst/>
                <a:gdLst>
                  <a:gd name="T0" fmla="*/ 63 w 65"/>
                  <a:gd name="T1" fmla="*/ 35 h 43"/>
                  <a:gd name="T2" fmla="*/ 62 w 65"/>
                  <a:gd name="T3" fmla="*/ 35 h 43"/>
                  <a:gd name="T4" fmla="*/ 55 w 65"/>
                  <a:gd name="T5" fmla="*/ 34 h 43"/>
                  <a:gd name="T6" fmla="*/ 50 w 65"/>
                  <a:gd name="T7" fmla="*/ 32 h 43"/>
                  <a:gd name="T8" fmla="*/ 41 w 65"/>
                  <a:gd name="T9" fmla="*/ 25 h 43"/>
                  <a:gd name="T10" fmla="*/ 34 w 65"/>
                  <a:gd name="T11" fmla="*/ 19 h 43"/>
                  <a:gd name="T12" fmla="*/ 25 w 65"/>
                  <a:gd name="T13" fmla="*/ 13 h 43"/>
                  <a:gd name="T14" fmla="*/ 17 w 65"/>
                  <a:gd name="T15" fmla="*/ 7 h 43"/>
                  <a:gd name="T16" fmla="*/ 9 w 65"/>
                  <a:gd name="T17" fmla="*/ 3 h 43"/>
                  <a:gd name="T18" fmla="*/ 0 w 65"/>
                  <a:gd name="T19" fmla="*/ 0 h 43"/>
                  <a:gd name="T20" fmla="*/ 0 w 65"/>
                  <a:gd name="T21" fmla="*/ 7 h 43"/>
                  <a:gd name="T22" fmla="*/ 6 w 65"/>
                  <a:gd name="T23" fmla="*/ 8 h 43"/>
                  <a:gd name="T24" fmla="*/ 14 w 65"/>
                  <a:gd name="T25" fmla="*/ 13 h 43"/>
                  <a:gd name="T26" fmla="*/ 20 w 65"/>
                  <a:gd name="T27" fmla="*/ 18 h 43"/>
                  <a:gd name="T28" fmla="*/ 29 w 65"/>
                  <a:gd name="T29" fmla="*/ 25 h 43"/>
                  <a:gd name="T30" fmla="*/ 37 w 65"/>
                  <a:gd name="T31" fmla="*/ 32 h 43"/>
                  <a:gd name="T32" fmla="*/ 44 w 65"/>
                  <a:gd name="T33" fmla="*/ 36 h 43"/>
                  <a:gd name="T34" fmla="*/ 53 w 65"/>
                  <a:gd name="T35" fmla="*/ 42 h 43"/>
                  <a:gd name="T36" fmla="*/ 62 w 65"/>
                  <a:gd name="T37" fmla="*/ 43 h 43"/>
                  <a:gd name="T38" fmla="*/ 61 w 65"/>
                  <a:gd name="T39" fmla="*/ 43 h 43"/>
                  <a:gd name="T40" fmla="*/ 62 w 65"/>
                  <a:gd name="T41" fmla="*/ 43 h 43"/>
                  <a:gd name="T42" fmla="*/ 64 w 65"/>
                  <a:gd name="T43" fmla="*/ 42 h 43"/>
                  <a:gd name="T44" fmla="*/ 65 w 65"/>
                  <a:gd name="T45" fmla="*/ 40 h 43"/>
                  <a:gd name="T46" fmla="*/ 64 w 65"/>
                  <a:gd name="T47" fmla="*/ 37 h 43"/>
                  <a:gd name="T48" fmla="*/ 62 w 65"/>
                  <a:gd name="T49" fmla="*/ 35 h 43"/>
                  <a:gd name="T50" fmla="*/ 63 w 65"/>
                  <a:gd name="T51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43">
                    <a:moveTo>
                      <a:pt x="63" y="35"/>
                    </a:moveTo>
                    <a:lnTo>
                      <a:pt x="62" y="35"/>
                    </a:lnTo>
                    <a:lnTo>
                      <a:pt x="55" y="34"/>
                    </a:lnTo>
                    <a:lnTo>
                      <a:pt x="50" y="32"/>
                    </a:lnTo>
                    <a:lnTo>
                      <a:pt x="41" y="25"/>
                    </a:lnTo>
                    <a:lnTo>
                      <a:pt x="34" y="19"/>
                    </a:lnTo>
                    <a:lnTo>
                      <a:pt x="25" y="13"/>
                    </a:lnTo>
                    <a:lnTo>
                      <a:pt x="17" y="7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6" y="8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29" y="25"/>
                    </a:lnTo>
                    <a:lnTo>
                      <a:pt x="37" y="32"/>
                    </a:lnTo>
                    <a:lnTo>
                      <a:pt x="44" y="36"/>
                    </a:lnTo>
                    <a:lnTo>
                      <a:pt x="53" y="42"/>
                    </a:lnTo>
                    <a:lnTo>
                      <a:pt x="62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4" y="42"/>
                    </a:lnTo>
                    <a:lnTo>
                      <a:pt x="65" y="40"/>
                    </a:lnTo>
                    <a:lnTo>
                      <a:pt x="64" y="37"/>
                    </a:lnTo>
                    <a:lnTo>
                      <a:pt x="62" y="35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7" name="Freeform 2891">
                <a:extLst>
                  <a:ext uri="{FF2B5EF4-FFF2-40B4-BE49-F238E27FC236}">
                    <a16:creationId xmlns:a16="http://schemas.microsoft.com/office/drawing/2014/main" id="{08660E47-23F8-48B5-B39A-AE0ACD3AF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890"/>
                <a:ext cx="21" cy="20"/>
              </a:xfrm>
              <a:custGeom>
                <a:avLst/>
                <a:gdLst>
                  <a:gd name="T0" fmla="*/ 54 w 65"/>
                  <a:gd name="T1" fmla="*/ 5 h 61"/>
                  <a:gd name="T2" fmla="*/ 54 w 65"/>
                  <a:gd name="T3" fmla="*/ 6 h 61"/>
                  <a:gd name="T4" fmla="*/ 57 w 65"/>
                  <a:gd name="T5" fmla="*/ 17 h 61"/>
                  <a:gd name="T6" fmla="*/ 57 w 65"/>
                  <a:gd name="T7" fmla="*/ 26 h 61"/>
                  <a:gd name="T8" fmla="*/ 54 w 65"/>
                  <a:gd name="T9" fmla="*/ 36 h 61"/>
                  <a:gd name="T10" fmla="*/ 48 w 65"/>
                  <a:gd name="T11" fmla="*/ 43 h 61"/>
                  <a:gd name="T12" fmla="*/ 38 w 65"/>
                  <a:gd name="T13" fmla="*/ 50 h 61"/>
                  <a:gd name="T14" fmla="*/ 28 w 65"/>
                  <a:gd name="T15" fmla="*/ 52 h 61"/>
                  <a:gd name="T16" fmla="*/ 14 w 65"/>
                  <a:gd name="T17" fmla="*/ 54 h 61"/>
                  <a:gd name="T18" fmla="*/ 2 w 65"/>
                  <a:gd name="T19" fmla="*/ 54 h 61"/>
                  <a:gd name="T20" fmla="*/ 0 w 65"/>
                  <a:gd name="T21" fmla="*/ 61 h 61"/>
                  <a:gd name="T22" fmla="*/ 14 w 65"/>
                  <a:gd name="T23" fmla="*/ 61 h 61"/>
                  <a:gd name="T24" fmla="*/ 29 w 65"/>
                  <a:gd name="T25" fmla="*/ 60 h 61"/>
                  <a:gd name="T26" fmla="*/ 41 w 65"/>
                  <a:gd name="T27" fmla="*/ 55 h 61"/>
                  <a:gd name="T28" fmla="*/ 53 w 65"/>
                  <a:gd name="T29" fmla="*/ 49 h 61"/>
                  <a:gd name="T30" fmla="*/ 59 w 65"/>
                  <a:gd name="T31" fmla="*/ 39 h 61"/>
                  <a:gd name="T32" fmla="*/ 65 w 65"/>
                  <a:gd name="T33" fmla="*/ 28 h 61"/>
                  <a:gd name="T34" fmla="*/ 65 w 65"/>
                  <a:gd name="T35" fmla="*/ 16 h 61"/>
                  <a:gd name="T36" fmla="*/ 62 w 65"/>
                  <a:gd name="T37" fmla="*/ 3 h 61"/>
                  <a:gd name="T38" fmla="*/ 62 w 65"/>
                  <a:gd name="T39" fmla="*/ 4 h 61"/>
                  <a:gd name="T40" fmla="*/ 62 w 65"/>
                  <a:gd name="T41" fmla="*/ 3 h 61"/>
                  <a:gd name="T42" fmla="*/ 59 w 65"/>
                  <a:gd name="T43" fmla="*/ 0 h 61"/>
                  <a:gd name="T44" fmla="*/ 57 w 65"/>
                  <a:gd name="T45" fmla="*/ 0 h 61"/>
                  <a:gd name="T46" fmla="*/ 54 w 65"/>
                  <a:gd name="T47" fmla="*/ 3 h 61"/>
                  <a:gd name="T48" fmla="*/ 54 w 65"/>
                  <a:gd name="T49" fmla="*/ 6 h 61"/>
                  <a:gd name="T50" fmla="*/ 54 w 65"/>
                  <a:gd name="T51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61">
                    <a:moveTo>
                      <a:pt x="54" y="5"/>
                    </a:moveTo>
                    <a:lnTo>
                      <a:pt x="54" y="6"/>
                    </a:lnTo>
                    <a:lnTo>
                      <a:pt x="57" y="17"/>
                    </a:lnTo>
                    <a:lnTo>
                      <a:pt x="57" y="26"/>
                    </a:lnTo>
                    <a:lnTo>
                      <a:pt x="54" y="36"/>
                    </a:lnTo>
                    <a:lnTo>
                      <a:pt x="48" y="43"/>
                    </a:lnTo>
                    <a:lnTo>
                      <a:pt x="38" y="50"/>
                    </a:lnTo>
                    <a:lnTo>
                      <a:pt x="28" y="52"/>
                    </a:lnTo>
                    <a:lnTo>
                      <a:pt x="14" y="54"/>
                    </a:lnTo>
                    <a:lnTo>
                      <a:pt x="2" y="54"/>
                    </a:lnTo>
                    <a:lnTo>
                      <a:pt x="0" y="61"/>
                    </a:lnTo>
                    <a:lnTo>
                      <a:pt x="14" y="61"/>
                    </a:lnTo>
                    <a:lnTo>
                      <a:pt x="29" y="60"/>
                    </a:lnTo>
                    <a:lnTo>
                      <a:pt x="41" y="55"/>
                    </a:lnTo>
                    <a:lnTo>
                      <a:pt x="53" y="49"/>
                    </a:lnTo>
                    <a:lnTo>
                      <a:pt x="59" y="39"/>
                    </a:lnTo>
                    <a:lnTo>
                      <a:pt x="65" y="28"/>
                    </a:lnTo>
                    <a:lnTo>
                      <a:pt x="65" y="16"/>
                    </a:lnTo>
                    <a:lnTo>
                      <a:pt x="62" y="3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3"/>
                    </a:lnTo>
                    <a:lnTo>
                      <a:pt x="54" y="6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8" name="Freeform 2892">
                <a:extLst>
                  <a:ext uri="{FF2B5EF4-FFF2-40B4-BE49-F238E27FC236}">
                    <a16:creationId xmlns:a16="http://schemas.microsoft.com/office/drawing/2014/main" id="{5473F620-0AF7-458D-93A3-FC58309D5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04"/>
                <a:ext cx="10" cy="87"/>
              </a:xfrm>
              <a:custGeom>
                <a:avLst/>
                <a:gdLst>
                  <a:gd name="T0" fmla="*/ 8 w 31"/>
                  <a:gd name="T1" fmla="*/ 1 h 260"/>
                  <a:gd name="T2" fmla="*/ 10 w 31"/>
                  <a:gd name="T3" fmla="*/ 0 h 260"/>
                  <a:gd name="T4" fmla="*/ 5 w 31"/>
                  <a:gd name="T5" fmla="*/ 3 h 260"/>
                  <a:gd name="T6" fmla="*/ 1 w 31"/>
                  <a:gd name="T7" fmla="*/ 11 h 260"/>
                  <a:gd name="T8" fmla="*/ 1 w 31"/>
                  <a:gd name="T9" fmla="*/ 22 h 260"/>
                  <a:gd name="T10" fmla="*/ 0 w 31"/>
                  <a:gd name="T11" fmla="*/ 35 h 260"/>
                  <a:gd name="T12" fmla="*/ 0 w 31"/>
                  <a:gd name="T13" fmla="*/ 51 h 260"/>
                  <a:gd name="T14" fmla="*/ 0 w 31"/>
                  <a:gd name="T15" fmla="*/ 70 h 260"/>
                  <a:gd name="T16" fmla="*/ 1 w 31"/>
                  <a:gd name="T17" fmla="*/ 89 h 260"/>
                  <a:gd name="T18" fmla="*/ 3 w 31"/>
                  <a:gd name="T19" fmla="*/ 111 h 260"/>
                  <a:gd name="T20" fmla="*/ 5 w 31"/>
                  <a:gd name="T21" fmla="*/ 133 h 260"/>
                  <a:gd name="T22" fmla="*/ 7 w 31"/>
                  <a:gd name="T23" fmla="*/ 154 h 260"/>
                  <a:gd name="T24" fmla="*/ 9 w 31"/>
                  <a:gd name="T25" fmla="*/ 176 h 260"/>
                  <a:gd name="T26" fmla="*/ 11 w 31"/>
                  <a:gd name="T27" fmla="*/ 197 h 260"/>
                  <a:gd name="T28" fmla="*/ 14 w 31"/>
                  <a:gd name="T29" fmla="*/ 216 h 260"/>
                  <a:gd name="T30" fmla="*/ 17 w 31"/>
                  <a:gd name="T31" fmla="*/ 233 h 260"/>
                  <a:gd name="T32" fmla="*/ 20 w 31"/>
                  <a:gd name="T33" fmla="*/ 249 h 260"/>
                  <a:gd name="T34" fmla="*/ 23 w 31"/>
                  <a:gd name="T35" fmla="*/ 260 h 260"/>
                  <a:gd name="T36" fmla="*/ 31 w 31"/>
                  <a:gd name="T37" fmla="*/ 259 h 260"/>
                  <a:gd name="T38" fmla="*/ 27 w 31"/>
                  <a:gd name="T39" fmla="*/ 246 h 260"/>
                  <a:gd name="T40" fmla="*/ 24 w 31"/>
                  <a:gd name="T41" fmla="*/ 232 h 260"/>
                  <a:gd name="T42" fmla="*/ 22 w 31"/>
                  <a:gd name="T43" fmla="*/ 215 h 260"/>
                  <a:gd name="T44" fmla="*/ 18 w 31"/>
                  <a:gd name="T45" fmla="*/ 196 h 260"/>
                  <a:gd name="T46" fmla="*/ 16 w 31"/>
                  <a:gd name="T47" fmla="*/ 176 h 260"/>
                  <a:gd name="T48" fmla="*/ 14 w 31"/>
                  <a:gd name="T49" fmla="*/ 154 h 260"/>
                  <a:gd name="T50" fmla="*/ 11 w 31"/>
                  <a:gd name="T51" fmla="*/ 133 h 260"/>
                  <a:gd name="T52" fmla="*/ 10 w 31"/>
                  <a:gd name="T53" fmla="*/ 111 h 260"/>
                  <a:gd name="T54" fmla="*/ 8 w 31"/>
                  <a:gd name="T55" fmla="*/ 89 h 260"/>
                  <a:gd name="T56" fmla="*/ 7 w 31"/>
                  <a:gd name="T57" fmla="*/ 70 h 260"/>
                  <a:gd name="T58" fmla="*/ 7 w 31"/>
                  <a:gd name="T59" fmla="*/ 51 h 260"/>
                  <a:gd name="T60" fmla="*/ 7 w 31"/>
                  <a:gd name="T61" fmla="*/ 35 h 260"/>
                  <a:gd name="T62" fmla="*/ 8 w 31"/>
                  <a:gd name="T63" fmla="*/ 22 h 260"/>
                  <a:gd name="T64" fmla="*/ 9 w 31"/>
                  <a:gd name="T65" fmla="*/ 12 h 260"/>
                  <a:gd name="T66" fmla="*/ 10 w 31"/>
                  <a:gd name="T67" fmla="*/ 7 h 260"/>
                  <a:gd name="T68" fmla="*/ 10 w 31"/>
                  <a:gd name="T69" fmla="*/ 6 h 260"/>
                  <a:gd name="T70" fmla="*/ 13 w 31"/>
                  <a:gd name="T71" fmla="*/ 6 h 260"/>
                  <a:gd name="T72" fmla="*/ 10 w 31"/>
                  <a:gd name="T73" fmla="*/ 6 h 260"/>
                  <a:gd name="T74" fmla="*/ 13 w 31"/>
                  <a:gd name="T75" fmla="*/ 5 h 260"/>
                  <a:gd name="T76" fmla="*/ 14 w 31"/>
                  <a:gd name="T77" fmla="*/ 3 h 260"/>
                  <a:gd name="T78" fmla="*/ 13 w 31"/>
                  <a:gd name="T79" fmla="*/ 1 h 260"/>
                  <a:gd name="T80" fmla="*/ 10 w 31"/>
                  <a:gd name="T81" fmla="*/ 0 h 260"/>
                  <a:gd name="T82" fmla="*/ 8 w 31"/>
                  <a:gd name="T83" fmla="*/ 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260">
                    <a:moveTo>
                      <a:pt x="8" y="1"/>
                    </a:moveTo>
                    <a:lnTo>
                      <a:pt x="10" y="0"/>
                    </a:lnTo>
                    <a:lnTo>
                      <a:pt x="5" y="3"/>
                    </a:lnTo>
                    <a:lnTo>
                      <a:pt x="1" y="11"/>
                    </a:lnTo>
                    <a:lnTo>
                      <a:pt x="1" y="22"/>
                    </a:lnTo>
                    <a:lnTo>
                      <a:pt x="0" y="35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" y="89"/>
                    </a:lnTo>
                    <a:lnTo>
                      <a:pt x="3" y="111"/>
                    </a:lnTo>
                    <a:lnTo>
                      <a:pt x="5" y="133"/>
                    </a:lnTo>
                    <a:lnTo>
                      <a:pt x="7" y="154"/>
                    </a:lnTo>
                    <a:lnTo>
                      <a:pt x="9" y="176"/>
                    </a:lnTo>
                    <a:lnTo>
                      <a:pt x="11" y="197"/>
                    </a:lnTo>
                    <a:lnTo>
                      <a:pt x="14" y="216"/>
                    </a:lnTo>
                    <a:lnTo>
                      <a:pt x="17" y="233"/>
                    </a:lnTo>
                    <a:lnTo>
                      <a:pt x="20" y="249"/>
                    </a:lnTo>
                    <a:lnTo>
                      <a:pt x="23" y="260"/>
                    </a:lnTo>
                    <a:lnTo>
                      <a:pt x="31" y="259"/>
                    </a:lnTo>
                    <a:lnTo>
                      <a:pt x="27" y="246"/>
                    </a:lnTo>
                    <a:lnTo>
                      <a:pt x="24" y="232"/>
                    </a:lnTo>
                    <a:lnTo>
                      <a:pt x="22" y="215"/>
                    </a:lnTo>
                    <a:lnTo>
                      <a:pt x="18" y="196"/>
                    </a:lnTo>
                    <a:lnTo>
                      <a:pt x="16" y="176"/>
                    </a:lnTo>
                    <a:lnTo>
                      <a:pt x="14" y="154"/>
                    </a:lnTo>
                    <a:lnTo>
                      <a:pt x="11" y="133"/>
                    </a:lnTo>
                    <a:lnTo>
                      <a:pt x="10" y="111"/>
                    </a:lnTo>
                    <a:lnTo>
                      <a:pt x="8" y="89"/>
                    </a:lnTo>
                    <a:lnTo>
                      <a:pt x="7" y="70"/>
                    </a:lnTo>
                    <a:lnTo>
                      <a:pt x="7" y="51"/>
                    </a:lnTo>
                    <a:lnTo>
                      <a:pt x="7" y="35"/>
                    </a:lnTo>
                    <a:lnTo>
                      <a:pt x="8" y="22"/>
                    </a:lnTo>
                    <a:lnTo>
                      <a:pt x="9" y="12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9" name="Freeform 2893">
                <a:extLst>
                  <a:ext uri="{FF2B5EF4-FFF2-40B4-BE49-F238E27FC236}">
                    <a16:creationId xmlns:a16="http://schemas.microsoft.com/office/drawing/2014/main" id="{71D48F97-54EB-4096-B94E-8B24738A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620"/>
                <a:ext cx="102" cy="195"/>
              </a:xfrm>
              <a:custGeom>
                <a:avLst/>
                <a:gdLst>
                  <a:gd name="T0" fmla="*/ 229 w 305"/>
                  <a:gd name="T1" fmla="*/ 8 h 585"/>
                  <a:gd name="T2" fmla="*/ 197 w 305"/>
                  <a:gd name="T3" fmla="*/ 22 h 585"/>
                  <a:gd name="T4" fmla="*/ 168 w 305"/>
                  <a:gd name="T5" fmla="*/ 33 h 585"/>
                  <a:gd name="T6" fmla="*/ 138 w 305"/>
                  <a:gd name="T7" fmla="*/ 41 h 585"/>
                  <a:gd name="T8" fmla="*/ 108 w 305"/>
                  <a:gd name="T9" fmla="*/ 47 h 585"/>
                  <a:gd name="T10" fmla="*/ 79 w 305"/>
                  <a:gd name="T11" fmla="*/ 51 h 585"/>
                  <a:gd name="T12" fmla="*/ 48 w 305"/>
                  <a:gd name="T13" fmla="*/ 54 h 585"/>
                  <a:gd name="T14" fmla="*/ 16 w 305"/>
                  <a:gd name="T15" fmla="*/ 54 h 585"/>
                  <a:gd name="T16" fmla="*/ 1 w 305"/>
                  <a:gd name="T17" fmla="*/ 65 h 585"/>
                  <a:gd name="T18" fmla="*/ 5 w 305"/>
                  <a:gd name="T19" fmla="*/ 92 h 585"/>
                  <a:gd name="T20" fmla="*/ 11 w 305"/>
                  <a:gd name="T21" fmla="*/ 128 h 585"/>
                  <a:gd name="T22" fmla="*/ 20 w 305"/>
                  <a:gd name="T23" fmla="*/ 169 h 585"/>
                  <a:gd name="T24" fmla="*/ 31 w 305"/>
                  <a:gd name="T25" fmla="*/ 215 h 585"/>
                  <a:gd name="T26" fmla="*/ 46 w 305"/>
                  <a:gd name="T27" fmla="*/ 263 h 585"/>
                  <a:gd name="T28" fmla="*/ 62 w 305"/>
                  <a:gd name="T29" fmla="*/ 313 h 585"/>
                  <a:gd name="T30" fmla="*/ 81 w 305"/>
                  <a:gd name="T31" fmla="*/ 362 h 585"/>
                  <a:gd name="T32" fmla="*/ 102 w 305"/>
                  <a:gd name="T33" fmla="*/ 410 h 585"/>
                  <a:gd name="T34" fmla="*/ 125 w 305"/>
                  <a:gd name="T35" fmla="*/ 455 h 585"/>
                  <a:gd name="T36" fmla="*/ 148 w 305"/>
                  <a:gd name="T37" fmla="*/ 495 h 585"/>
                  <a:gd name="T38" fmla="*/ 174 w 305"/>
                  <a:gd name="T39" fmla="*/ 531 h 585"/>
                  <a:gd name="T40" fmla="*/ 202 w 305"/>
                  <a:gd name="T41" fmla="*/ 558 h 585"/>
                  <a:gd name="T42" fmla="*/ 230 w 305"/>
                  <a:gd name="T43" fmla="*/ 577 h 585"/>
                  <a:gd name="T44" fmla="*/ 259 w 305"/>
                  <a:gd name="T45" fmla="*/ 585 h 585"/>
                  <a:gd name="T46" fmla="*/ 289 w 305"/>
                  <a:gd name="T47" fmla="*/ 582 h 585"/>
                  <a:gd name="T48" fmla="*/ 299 w 305"/>
                  <a:gd name="T49" fmla="*/ 557 h 585"/>
                  <a:gd name="T50" fmla="*/ 288 w 305"/>
                  <a:gd name="T51" fmla="*/ 520 h 585"/>
                  <a:gd name="T52" fmla="*/ 279 w 305"/>
                  <a:gd name="T53" fmla="*/ 485 h 585"/>
                  <a:gd name="T54" fmla="*/ 271 w 305"/>
                  <a:gd name="T55" fmla="*/ 450 h 585"/>
                  <a:gd name="T56" fmla="*/ 264 w 305"/>
                  <a:gd name="T57" fmla="*/ 415 h 585"/>
                  <a:gd name="T58" fmla="*/ 258 w 305"/>
                  <a:gd name="T59" fmla="*/ 380 h 585"/>
                  <a:gd name="T60" fmla="*/ 252 w 305"/>
                  <a:gd name="T61" fmla="*/ 344 h 585"/>
                  <a:gd name="T62" fmla="*/ 249 w 305"/>
                  <a:gd name="T63" fmla="*/ 309 h 585"/>
                  <a:gd name="T64" fmla="*/ 246 w 305"/>
                  <a:gd name="T65" fmla="*/ 273 h 585"/>
                  <a:gd name="T66" fmla="*/ 242 w 305"/>
                  <a:gd name="T67" fmla="*/ 239 h 585"/>
                  <a:gd name="T68" fmla="*/ 241 w 305"/>
                  <a:gd name="T69" fmla="*/ 203 h 585"/>
                  <a:gd name="T70" fmla="*/ 240 w 305"/>
                  <a:gd name="T71" fmla="*/ 166 h 585"/>
                  <a:gd name="T72" fmla="*/ 239 w 305"/>
                  <a:gd name="T73" fmla="*/ 130 h 585"/>
                  <a:gd name="T74" fmla="*/ 240 w 305"/>
                  <a:gd name="T75" fmla="*/ 94 h 585"/>
                  <a:gd name="T76" fmla="*/ 241 w 305"/>
                  <a:gd name="T77" fmla="*/ 57 h 585"/>
                  <a:gd name="T78" fmla="*/ 242 w 305"/>
                  <a:gd name="T79" fmla="*/ 1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5" h="585">
                    <a:moveTo>
                      <a:pt x="243" y="0"/>
                    </a:moveTo>
                    <a:lnTo>
                      <a:pt x="229" y="8"/>
                    </a:lnTo>
                    <a:lnTo>
                      <a:pt x="213" y="17"/>
                    </a:lnTo>
                    <a:lnTo>
                      <a:pt x="197" y="22"/>
                    </a:lnTo>
                    <a:lnTo>
                      <a:pt x="182" y="28"/>
                    </a:lnTo>
                    <a:lnTo>
                      <a:pt x="168" y="33"/>
                    </a:lnTo>
                    <a:lnTo>
                      <a:pt x="154" y="37"/>
                    </a:lnTo>
                    <a:lnTo>
                      <a:pt x="138" y="41"/>
                    </a:lnTo>
                    <a:lnTo>
                      <a:pt x="123" y="43"/>
                    </a:lnTo>
                    <a:lnTo>
                      <a:pt x="108" y="47"/>
                    </a:lnTo>
                    <a:lnTo>
                      <a:pt x="94" y="49"/>
                    </a:lnTo>
                    <a:lnTo>
                      <a:pt x="79" y="51"/>
                    </a:lnTo>
                    <a:lnTo>
                      <a:pt x="64" y="52"/>
                    </a:lnTo>
                    <a:lnTo>
                      <a:pt x="48" y="54"/>
                    </a:lnTo>
                    <a:lnTo>
                      <a:pt x="33" y="54"/>
                    </a:lnTo>
                    <a:lnTo>
                      <a:pt x="16" y="54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2" y="77"/>
                    </a:lnTo>
                    <a:lnTo>
                      <a:pt x="5" y="92"/>
                    </a:lnTo>
                    <a:lnTo>
                      <a:pt x="7" y="110"/>
                    </a:lnTo>
                    <a:lnTo>
                      <a:pt x="11" y="128"/>
                    </a:lnTo>
                    <a:lnTo>
                      <a:pt x="16" y="148"/>
                    </a:lnTo>
                    <a:lnTo>
                      <a:pt x="20" y="169"/>
                    </a:lnTo>
                    <a:lnTo>
                      <a:pt x="26" y="190"/>
                    </a:lnTo>
                    <a:lnTo>
                      <a:pt x="31" y="215"/>
                    </a:lnTo>
                    <a:lnTo>
                      <a:pt x="38" y="239"/>
                    </a:lnTo>
                    <a:lnTo>
                      <a:pt x="46" y="263"/>
                    </a:lnTo>
                    <a:lnTo>
                      <a:pt x="54" y="287"/>
                    </a:lnTo>
                    <a:lnTo>
                      <a:pt x="62" y="313"/>
                    </a:lnTo>
                    <a:lnTo>
                      <a:pt x="72" y="337"/>
                    </a:lnTo>
                    <a:lnTo>
                      <a:pt x="81" y="362"/>
                    </a:lnTo>
                    <a:lnTo>
                      <a:pt x="91" y="387"/>
                    </a:lnTo>
                    <a:lnTo>
                      <a:pt x="102" y="410"/>
                    </a:lnTo>
                    <a:lnTo>
                      <a:pt x="112" y="434"/>
                    </a:lnTo>
                    <a:lnTo>
                      <a:pt x="125" y="455"/>
                    </a:lnTo>
                    <a:lnTo>
                      <a:pt x="136" y="476"/>
                    </a:lnTo>
                    <a:lnTo>
                      <a:pt x="148" y="495"/>
                    </a:lnTo>
                    <a:lnTo>
                      <a:pt x="160" y="515"/>
                    </a:lnTo>
                    <a:lnTo>
                      <a:pt x="174" y="531"/>
                    </a:lnTo>
                    <a:lnTo>
                      <a:pt x="187" y="546"/>
                    </a:lnTo>
                    <a:lnTo>
                      <a:pt x="202" y="558"/>
                    </a:lnTo>
                    <a:lnTo>
                      <a:pt x="215" y="568"/>
                    </a:lnTo>
                    <a:lnTo>
                      <a:pt x="230" y="577"/>
                    </a:lnTo>
                    <a:lnTo>
                      <a:pt x="243" y="583"/>
                    </a:lnTo>
                    <a:lnTo>
                      <a:pt x="259" y="585"/>
                    </a:lnTo>
                    <a:lnTo>
                      <a:pt x="275" y="585"/>
                    </a:lnTo>
                    <a:lnTo>
                      <a:pt x="289" y="582"/>
                    </a:lnTo>
                    <a:lnTo>
                      <a:pt x="305" y="575"/>
                    </a:lnTo>
                    <a:lnTo>
                      <a:pt x="299" y="557"/>
                    </a:lnTo>
                    <a:lnTo>
                      <a:pt x="294" y="538"/>
                    </a:lnTo>
                    <a:lnTo>
                      <a:pt x="288" y="520"/>
                    </a:lnTo>
                    <a:lnTo>
                      <a:pt x="284" y="503"/>
                    </a:lnTo>
                    <a:lnTo>
                      <a:pt x="279" y="485"/>
                    </a:lnTo>
                    <a:lnTo>
                      <a:pt x="276" y="467"/>
                    </a:lnTo>
                    <a:lnTo>
                      <a:pt x="271" y="450"/>
                    </a:lnTo>
                    <a:lnTo>
                      <a:pt x="268" y="433"/>
                    </a:lnTo>
                    <a:lnTo>
                      <a:pt x="264" y="415"/>
                    </a:lnTo>
                    <a:lnTo>
                      <a:pt x="261" y="397"/>
                    </a:lnTo>
                    <a:lnTo>
                      <a:pt x="258" y="380"/>
                    </a:lnTo>
                    <a:lnTo>
                      <a:pt x="256" y="362"/>
                    </a:lnTo>
                    <a:lnTo>
                      <a:pt x="252" y="344"/>
                    </a:lnTo>
                    <a:lnTo>
                      <a:pt x="250" y="327"/>
                    </a:lnTo>
                    <a:lnTo>
                      <a:pt x="249" y="309"/>
                    </a:lnTo>
                    <a:lnTo>
                      <a:pt x="247" y="291"/>
                    </a:lnTo>
                    <a:lnTo>
                      <a:pt x="246" y="273"/>
                    </a:lnTo>
                    <a:lnTo>
                      <a:pt x="243" y="255"/>
                    </a:lnTo>
                    <a:lnTo>
                      <a:pt x="242" y="239"/>
                    </a:lnTo>
                    <a:lnTo>
                      <a:pt x="241" y="220"/>
                    </a:lnTo>
                    <a:lnTo>
                      <a:pt x="241" y="203"/>
                    </a:lnTo>
                    <a:lnTo>
                      <a:pt x="240" y="185"/>
                    </a:lnTo>
                    <a:lnTo>
                      <a:pt x="240" y="166"/>
                    </a:lnTo>
                    <a:lnTo>
                      <a:pt x="239" y="149"/>
                    </a:lnTo>
                    <a:lnTo>
                      <a:pt x="239" y="130"/>
                    </a:lnTo>
                    <a:lnTo>
                      <a:pt x="239" y="113"/>
                    </a:lnTo>
                    <a:lnTo>
                      <a:pt x="240" y="94"/>
                    </a:lnTo>
                    <a:lnTo>
                      <a:pt x="240" y="75"/>
                    </a:lnTo>
                    <a:lnTo>
                      <a:pt x="241" y="57"/>
                    </a:lnTo>
                    <a:lnTo>
                      <a:pt x="241" y="38"/>
                    </a:lnTo>
                    <a:lnTo>
                      <a:pt x="242" y="19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0" name="Freeform 2894">
                <a:extLst>
                  <a:ext uri="{FF2B5EF4-FFF2-40B4-BE49-F238E27FC236}">
                    <a16:creationId xmlns:a16="http://schemas.microsoft.com/office/drawing/2014/main" id="{D697749D-89B5-4B25-936A-3B78A8870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20"/>
                <a:ext cx="83" cy="20"/>
              </a:xfrm>
              <a:custGeom>
                <a:avLst/>
                <a:gdLst>
                  <a:gd name="T0" fmla="*/ 8 w 249"/>
                  <a:gd name="T1" fmla="*/ 57 h 60"/>
                  <a:gd name="T2" fmla="*/ 4 w 249"/>
                  <a:gd name="T3" fmla="*/ 60 h 60"/>
                  <a:gd name="T4" fmla="*/ 20 w 249"/>
                  <a:gd name="T5" fmla="*/ 60 h 60"/>
                  <a:gd name="T6" fmla="*/ 36 w 249"/>
                  <a:gd name="T7" fmla="*/ 60 h 60"/>
                  <a:gd name="T8" fmla="*/ 51 w 249"/>
                  <a:gd name="T9" fmla="*/ 60 h 60"/>
                  <a:gd name="T10" fmla="*/ 67 w 249"/>
                  <a:gd name="T11" fmla="*/ 59 h 60"/>
                  <a:gd name="T12" fmla="*/ 84 w 249"/>
                  <a:gd name="T13" fmla="*/ 58 h 60"/>
                  <a:gd name="T14" fmla="*/ 98 w 249"/>
                  <a:gd name="T15" fmla="*/ 56 h 60"/>
                  <a:gd name="T16" fmla="*/ 112 w 249"/>
                  <a:gd name="T17" fmla="*/ 53 h 60"/>
                  <a:gd name="T18" fmla="*/ 128 w 249"/>
                  <a:gd name="T19" fmla="*/ 50 h 60"/>
                  <a:gd name="T20" fmla="*/ 143 w 249"/>
                  <a:gd name="T21" fmla="*/ 48 h 60"/>
                  <a:gd name="T22" fmla="*/ 158 w 249"/>
                  <a:gd name="T23" fmla="*/ 43 h 60"/>
                  <a:gd name="T24" fmla="*/ 174 w 249"/>
                  <a:gd name="T25" fmla="*/ 39 h 60"/>
                  <a:gd name="T26" fmla="*/ 187 w 249"/>
                  <a:gd name="T27" fmla="*/ 34 h 60"/>
                  <a:gd name="T28" fmla="*/ 203 w 249"/>
                  <a:gd name="T29" fmla="*/ 29 h 60"/>
                  <a:gd name="T30" fmla="*/ 217 w 249"/>
                  <a:gd name="T31" fmla="*/ 22 h 60"/>
                  <a:gd name="T32" fmla="*/ 233 w 249"/>
                  <a:gd name="T33" fmla="*/ 14 h 60"/>
                  <a:gd name="T34" fmla="*/ 249 w 249"/>
                  <a:gd name="T35" fmla="*/ 6 h 60"/>
                  <a:gd name="T36" fmla="*/ 245 w 249"/>
                  <a:gd name="T37" fmla="*/ 0 h 60"/>
                  <a:gd name="T38" fmla="*/ 231 w 249"/>
                  <a:gd name="T39" fmla="*/ 8 h 60"/>
                  <a:gd name="T40" fmla="*/ 215 w 249"/>
                  <a:gd name="T41" fmla="*/ 15 h 60"/>
                  <a:gd name="T42" fmla="*/ 200 w 249"/>
                  <a:gd name="T43" fmla="*/ 21 h 60"/>
                  <a:gd name="T44" fmla="*/ 185 w 249"/>
                  <a:gd name="T45" fmla="*/ 28 h 60"/>
                  <a:gd name="T46" fmla="*/ 170 w 249"/>
                  <a:gd name="T47" fmla="*/ 32 h 60"/>
                  <a:gd name="T48" fmla="*/ 156 w 249"/>
                  <a:gd name="T49" fmla="*/ 37 h 60"/>
                  <a:gd name="T50" fmla="*/ 141 w 249"/>
                  <a:gd name="T51" fmla="*/ 41 h 60"/>
                  <a:gd name="T52" fmla="*/ 126 w 249"/>
                  <a:gd name="T53" fmla="*/ 43 h 60"/>
                  <a:gd name="T54" fmla="*/ 111 w 249"/>
                  <a:gd name="T55" fmla="*/ 45 h 60"/>
                  <a:gd name="T56" fmla="*/ 97 w 249"/>
                  <a:gd name="T57" fmla="*/ 48 h 60"/>
                  <a:gd name="T58" fmla="*/ 82 w 249"/>
                  <a:gd name="T59" fmla="*/ 50 h 60"/>
                  <a:gd name="T60" fmla="*/ 67 w 249"/>
                  <a:gd name="T61" fmla="*/ 51 h 60"/>
                  <a:gd name="T62" fmla="*/ 51 w 249"/>
                  <a:gd name="T63" fmla="*/ 52 h 60"/>
                  <a:gd name="T64" fmla="*/ 36 w 249"/>
                  <a:gd name="T65" fmla="*/ 53 h 60"/>
                  <a:gd name="T66" fmla="*/ 20 w 249"/>
                  <a:gd name="T67" fmla="*/ 53 h 60"/>
                  <a:gd name="T68" fmla="*/ 4 w 249"/>
                  <a:gd name="T69" fmla="*/ 53 h 60"/>
                  <a:gd name="T70" fmla="*/ 0 w 249"/>
                  <a:gd name="T71" fmla="*/ 57 h 60"/>
                  <a:gd name="T72" fmla="*/ 4 w 249"/>
                  <a:gd name="T73" fmla="*/ 53 h 60"/>
                  <a:gd name="T74" fmla="*/ 2 w 249"/>
                  <a:gd name="T75" fmla="*/ 54 h 60"/>
                  <a:gd name="T76" fmla="*/ 1 w 249"/>
                  <a:gd name="T77" fmla="*/ 57 h 60"/>
                  <a:gd name="T78" fmla="*/ 2 w 249"/>
                  <a:gd name="T79" fmla="*/ 59 h 60"/>
                  <a:gd name="T80" fmla="*/ 4 w 249"/>
                  <a:gd name="T81" fmla="*/ 60 h 60"/>
                  <a:gd name="T82" fmla="*/ 8 w 249"/>
                  <a:gd name="T83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60">
                    <a:moveTo>
                      <a:pt x="8" y="57"/>
                    </a:moveTo>
                    <a:lnTo>
                      <a:pt x="4" y="60"/>
                    </a:lnTo>
                    <a:lnTo>
                      <a:pt x="20" y="60"/>
                    </a:lnTo>
                    <a:lnTo>
                      <a:pt x="36" y="60"/>
                    </a:lnTo>
                    <a:lnTo>
                      <a:pt x="51" y="60"/>
                    </a:lnTo>
                    <a:lnTo>
                      <a:pt x="67" y="59"/>
                    </a:lnTo>
                    <a:lnTo>
                      <a:pt x="84" y="58"/>
                    </a:lnTo>
                    <a:lnTo>
                      <a:pt x="98" y="56"/>
                    </a:lnTo>
                    <a:lnTo>
                      <a:pt x="112" y="53"/>
                    </a:lnTo>
                    <a:lnTo>
                      <a:pt x="128" y="50"/>
                    </a:lnTo>
                    <a:lnTo>
                      <a:pt x="143" y="48"/>
                    </a:lnTo>
                    <a:lnTo>
                      <a:pt x="158" y="43"/>
                    </a:lnTo>
                    <a:lnTo>
                      <a:pt x="174" y="39"/>
                    </a:lnTo>
                    <a:lnTo>
                      <a:pt x="187" y="34"/>
                    </a:lnTo>
                    <a:lnTo>
                      <a:pt x="203" y="29"/>
                    </a:lnTo>
                    <a:lnTo>
                      <a:pt x="217" y="22"/>
                    </a:lnTo>
                    <a:lnTo>
                      <a:pt x="233" y="14"/>
                    </a:lnTo>
                    <a:lnTo>
                      <a:pt x="249" y="6"/>
                    </a:lnTo>
                    <a:lnTo>
                      <a:pt x="245" y="0"/>
                    </a:lnTo>
                    <a:lnTo>
                      <a:pt x="231" y="8"/>
                    </a:lnTo>
                    <a:lnTo>
                      <a:pt x="215" y="15"/>
                    </a:lnTo>
                    <a:lnTo>
                      <a:pt x="200" y="21"/>
                    </a:lnTo>
                    <a:lnTo>
                      <a:pt x="185" y="28"/>
                    </a:lnTo>
                    <a:lnTo>
                      <a:pt x="170" y="32"/>
                    </a:lnTo>
                    <a:lnTo>
                      <a:pt x="156" y="37"/>
                    </a:lnTo>
                    <a:lnTo>
                      <a:pt x="141" y="41"/>
                    </a:lnTo>
                    <a:lnTo>
                      <a:pt x="126" y="43"/>
                    </a:lnTo>
                    <a:lnTo>
                      <a:pt x="111" y="45"/>
                    </a:lnTo>
                    <a:lnTo>
                      <a:pt x="97" y="48"/>
                    </a:lnTo>
                    <a:lnTo>
                      <a:pt x="82" y="50"/>
                    </a:lnTo>
                    <a:lnTo>
                      <a:pt x="67" y="51"/>
                    </a:lnTo>
                    <a:lnTo>
                      <a:pt x="51" y="52"/>
                    </a:lnTo>
                    <a:lnTo>
                      <a:pt x="36" y="53"/>
                    </a:lnTo>
                    <a:lnTo>
                      <a:pt x="20" y="53"/>
                    </a:lnTo>
                    <a:lnTo>
                      <a:pt x="4" y="53"/>
                    </a:lnTo>
                    <a:lnTo>
                      <a:pt x="0" y="57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1" name="Freeform 2895">
                <a:extLst>
                  <a:ext uri="{FF2B5EF4-FFF2-40B4-BE49-F238E27FC236}">
                    <a16:creationId xmlns:a16="http://schemas.microsoft.com/office/drawing/2014/main" id="{C74E14D1-7646-46B8-B159-F425FB061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39"/>
                <a:ext cx="104" cy="178"/>
              </a:xfrm>
              <a:custGeom>
                <a:avLst/>
                <a:gdLst>
                  <a:gd name="T0" fmla="*/ 307 w 311"/>
                  <a:gd name="T1" fmla="*/ 518 h 534"/>
                  <a:gd name="T2" fmla="*/ 277 w 311"/>
                  <a:gd name="T3" fmla="*/ 527 h 534"/>
                  <a:gd name="T4" fmla="*/ 248 w 311"/>
                  <a:gd name="T5" fmla="*/ 525 h 534"/>
                  <a:gd name="T6" fmla="*/ 221 w 311"/>
                  <a:gd name="T7" fmla="*/ 511 h 534"/>
                  <a:gd name="T8" fmla="*/ 194 w 311"/>
                  <a:gd name="T9" fmla="*/ 489 h 534"/>
                  <a:gd name="T10" fmla="*/ 167 w 311"/>
                  <a:gd name="T11" fmla="*/ 457 h 534"/>
                  <a:gd name="T12" fmla="*/ 141 w 311"/>
                  <a:gd name="T13" fmla="*/ 420 h 534"/>
                  <a:gd name="T14" fmla="*/ 119 w 311"/>
                  <a:gd name="T15" fmla="*/ 378 h 534"/>
                  <a:gd name="T16" fmla="*/ 97 w 311"/>
                  <a:gd name="T17" fmla="*/ 331 h 534"/>
                  <a:gd name="T18" fmla="*/ 78 w 311"/>
                  <a:gd name="T19" fmla="*/ 282 h 534"/>
                  <a:gd name="T20" fmla="*/ 60 w 311"/>
                  <a:gd name="T21" fmla="*/ 232 h 534"/>
                  <a:gd name="T22" fmla="*/ 45 w 311"/>
                  <a:gd name="T23" fmla="*/ 184 h 534"/>
                  <a:gd name="T24" fmla="*/ 32 w 311"/>
                  <a:gd name="T25" fmla="*/ 137 h 534"/>
                  <a:gd name="T26" fmla="*/ 22 w 311"/>
                  <a:gd name="T27" fmla="*/ 93 h 534"/>
                  <a:gd name="T28" fmla="*/ 14 w 311"/>
                  <a:gd name="T29" fmla="*/ 55 h 534"/>
                  <a:gd name="T30" fmla="*/ 9 w 311"/>
                  <a:gd name="T31" fmla="*/ 22 h 534"/>
                  <a:gd name="T32" fmla="*/ 8 w 311"/>
                  <a:gd name="T33" fmla="*/ 0 h 534"/>
                  <a:gd name="T34" fmla="*/ 1 w 311"/>
                  <a:gd name="T35" fmla="*/ 11 h 534"/>
                  <a:gd name="T36" fmla="*/ 4 w 311"/>
                  <a:gd name="T37" fmla="*/ 39 h 534"/>
                  <a:gd name="T38" fmla="*/ 10 w 311"/>
                  <a:gd name="T39" fmla="*/ 75 h 534"/>
                  <a:gd name="T40" fmla="*/ 19 w 311"/>
                  <a:gd name="T41" fmla="*/ 115 h 534"/>
                  <a:gd name="T42" fmla="*/ 31 w 311"/>
                  <a:gd name="T43" fmla="*/ 161 h 534"/>
                  <a:gd name="T44" fmla="*/ 45 w 311"/>
                  <a:gd name="T45" fmla="*/ 209 h 534"/>
                  <a:gd name="T46" fmla="*/ 61 w 311"/>
                  <a:gd name="T47" fmla="*/ 259 h 534"/>
                  <a:gd name="T48" fmla="*/ 80 w 311"/>
                  <a:gd name="T49" fmla="*/ 309 h 534"/>
                  <a:gd name="T50" fmla="*/ 102 w 311"/>
                  <a:gd name="T51" fmla="*/ 357 h 534"/>
                  <a:gd name="T52" fmla="*/ 124 w 311"/>
                  <a:gd name="T53" fmla="*/ 402 h 534"/>
                  <a:gd name="T54" fmla="*/ 148 w 311"/>
                  <a:gd name="T55" fmla="*/ 444 h 534"/>
                  <a:gd name="T56" fmla="*/ 175 w 311"/>
                  <a:gd name="T57" fmla="*/ 479 h 534"/>
                  <a:gd name="T58" fmla="*/ 203 w 311"/>
                  <a:gd name="T59" fmla="*/ 507 h 534"/>
                  <a:gd name="T60" fmla="*/ 232 w 311"/>
                  <a:gd name="T61" fmla="*/ 526 h 534"/>
                  <a:gd name="T62" fmla="*/ 262 w 311"/>
                  <a:gd name="T63" fmla="*/ 534 h 534"/>
                  <a:gd name="T64" fmla="*/ 294 w 311"/>
                  <a:gd name="T65" fmla="*/ 530 h 534"/>
                  <a:gd name="T66" fmla="*/ 311 w 311"/>
                  <a:gd name="T67" fmla="*/ 519 h 534"/>
                  <a:gd name="T68" fmla="*/ 310 w 311"/>
                  <a:gd name="T69" fmla="*/ 522 h 534"/>
                  <a:gd name="T70" fmla="*/ 309 w 311"/>
                  <a:gd name="T71" fmla="*/ 518 h 534"/>
                  <a:gd name="T72" fmla="*/ 305 w 311"/>
                  <a:gd name="T73" fmla="*/ 522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534">
                    <a:moveTo>
                      <a:pt x="305" y="522"/>
                    </a:moveTo>
                    <a:lnTo>
                      <a:pt x="307" y="518"/>
                    </a:lnTo>
                    <a:lnTo>
                      <a:pt x="290" y="523"/>
                    </a:lnTo>
                    <a:lnTo>
                      <a:pt x="277" y="527"/>
                    </a:lnTo>
                    <a:lnTo>
                      <a:pt x="262" y="527"/>
                    </a:lnTo>
                    <a:lnTo>
                      <a:pt x="248" y="525"/>
                    </a:lnTo>
                    <a:lnTo>
                      <a:pt x="234" y="520"/>
                    </a:lnTo>
                    <a:lnTo>
                      <a:pt x="221" y="511"/>
                    </a:lnTo>
                    <a:lnTo>
                      <a:pt x="207" y="501"/>
                    </a:lnTo>
                    <a:lnTo>
                      <a:pt x="194" y="489"/>
                    </a:lnTo>
                    <a:lnTo>
                      <a:pt x="180" y="474"/>
                    </a:lnTo>
                    <a:lnTo>
                      <a:pt x="167" y="457"/>
                    </a:lnTo>
                    <a:lnTo>
                      <a:pt x="154" y="439"/>
                    </a:lnTo>
                    <a:lnTo>
                      <a:pt x="141" y="420"/>
                    </a:lnTo>
                    <a:lnTo>
                      <a:pt x="130" y="400"/>
                    </a:lnTo>
                    <a:lnTo>
                      <a:pt x="119" y="378"/>
                    </a:lnTo>
                    <a:lnTo>
                      <a:pt x="108" y="354"/>
                    </a:lnTo>
                    <a:lnTo>
                      <a:pt x="97" y="331"/>
                    </a:lnTo>
                    <a:lnTo>
                      <a:pt x="87" y="306"/>
                    </a:lnTo>
                    <a:lnTo>
                      <a:pt x="78" y="282"/>
                    </a:lnTo>
                    <a:lnTo>
                      <a:pt x="69" y="258"/>
                    </a:lnTo>
                    <a:lnTo>
                      <a:pt x="60" y="232"/>
                    </a:lnTo>
                    <a:lnTo>
                      <a:pt x="52" y="208"/>
                    </a:lnTo>
                    <a:lnTo>
                      <a:pt x="45" y="184"/>
                    </a:lnTo>
                    <a:lnTo>
                      <a:pt x="38" y="160"/>
                    </a:lnTo>
                    <a:lnTo>
                      <a:pt x="32" y="137"/>
                    </a:lnTo>
                    <a:lnTo>
                      <a:pt x="27" y="114"/>
                    </a:lnTo>
                    <a:lnTo>
                      <a:pt x="22" y="93"/>
                    </a:lnTo>
                    <a:lnTo>
                      <a:pt x="18" y="73"/>
                    </a:lnTo>
                    <a:lnTo>
                      <a:pt x="14" y="55"/>
                    </a:lnTo>
                    <a:lnTo>
                      <a:pt x="11" y="38"/>
                    </a:lnTo>
                    <a:lnTo>
                      <a:pt x="9" y="22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2" y="24"/>
                    </a:lnTo>
                    <a:lnTo>
                      <a:pt x="4" y="39"/>
                    </a:lnTo>
                    <a:lnTo>
                      <a:pt x="8" y="56"/>
                    </a:lnTo>
                    <a:lnTo>
                      <a:pt x="10" y="75"/>
                    </a:lnTo>
                    <a:lnTo>
                      <a:pt x="14" y="94"/>
                    </a:lnTo>
                    <a:lnTo>
                      <a:pt x="19" y="115"/>
                    </a:lnTo>
                    <a:lnTo>
                      <a:pt x="25" y="138"/>
                    </a:lnTo>
                    <a:lnTo>
                      <a:pt x="31" y="161"/>
                    </a:lnTo>
                    <a:lnTo>
                      <a:pt x="38" y="185"/>
                    </a:lnTo>
                    <a:lnTo>
                      <a:pt x="45" y="209"/>
                    </a:lnTo>
                    <a:lnTo>
                      <a:pt x="54" y="234"/>
                    </a:lnTo>
                    <a:lnTo>
                      <a:pt x="61" y="259"/>
                    </a:lnTo>
                    <a:lnTo>
                      <a:pt x="71" y="285"/>
                    </a:lnTo>
                    <a:lnTo>
                      <a:pt x="80" y="309"/>
                    </a:lnTo>
                    <a:lnTo>
                      <a:pt x="91" y="334"/>
                    </a:lnTo>
                    <a:lnTo>
                      <a:pt x="102" y="357"/>
                    </a:lnTo>
                    <a:lnTo>
                      <a:pt x="113" y="381"/>
                    </a:lnTo>
                    <a:lnTo>
                      <a:pt x="124" y="402"/>
                    </a:lnTo>
                    <a:lnTo>
                      <a:pt x="135" y="424"/>
                    </a:lnTo>
                    <a:lnTo>
                      <a:pt x="148" y="444"/>
                    </a:lnTo>
                    <a:lnTo>
                      <a:pt x="161" y="462"/>
                    </a:lnTo>
                    <a:lnTo>
                      <a:pt x="175" y="479"/>
                    </a:lnTo>
                    <a:lnTo>
                      <a:pt x="187" y="493"/>
                    </a:lnTo>
                    <a:lnTo>
                      <a:pt x="203" y="507"/>
                    </a:lnTo>
                    <a:lnTo>
                      <a:pt x="216" y="517"/>
                    </a:lnTo>
                    <a:lnTo>
                      <a:pt x="232" y="526"/>
                    </a:lnTo>
                    <a:lnTo>
                      <a:pt x="246" y="531"/>
                    </a:lnTo>
                    <a:lnTo>
                      <a:pt x="262" y="534"/>
                    </a:lnTo>
                    <a:lnTo>
                      <a:pt x="278" y="534"/>
                    </a:lnTo>
                    <a:lnTo>
                      <a:pt x="294" y="530"/>
                    </a:lnTo>
                    <a:lnTo>
                      <a:pt x="309" y="523"/>
                    </a:lnTo>
                    <a:lnTo>
                      <a:pt x="311" y="519"/>
                    </a:lnTo>
                    <a:lnTo>
                      <a:pt x="309" y="523"/>
                    </a:lnTo>
                    <a:lnTo>
                      <a:pt x="310" y="522"/>
                    </a:lnTo>
                    <a:lnTo>
                      <a:pt x="310" y="519"/>
                    </a:lnTo>
                    <a:lnTo>
                      <a:pt x="309" y="518"/>
                    </a:lnTo>
                    <a:lnTo>
                      <a:pt x="307" y="518"/>
                    </a:lnTo>
                    <a:lnTo>
                      <a:pt x="305" y="5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2" name="Freeform 2896">
                <a:extLst>
                  <a:ext uri="{FF2B5EF4-FFF2-40B4-BE49-F238E27FC236}">
                    <a16:creationId xmlns:a16="http://schemas.microsoft.com/office/drawing/2014/main" id="{EA75356F-023A-4BBC-81B2-DDDEB787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620"/>
                <a:ext cx="24" cy="193"/>
              </a:xfrm>
              <a:custGeom>
                <a:avLst/>
                <a:gdLst>
                  <a:gd name="T0" fmla="*/ 3 w 71"/>
                  <a:gd name="T1" fmla="*/ 3 h 579"/>
                  <a:gd name="T2" fmla="*/ 2 w 71"/>
                  <a:gd name="T3" fmla="*/ 41 h 579"/>
                  <a:gd name="T4" fmla="*/ 1 w 71"/>
                  <a:gd name="T5" fmla="*/ 78 h 579"/>
                  <a:gd name="T6" fmla="*/ 0 w 71"/>
                  <a:gd name="T7" fmla="*/ 115 h 579"/>
                  <a:gd name="T8" fmla="*/ 0 w 71"/>
                  <a:gd name="T9" fmla="*/ 151 h 579"/>
                  <a:gd name="T10" fmla="*/ 1 w 71"/>
                  <a:gd name="T11" fmla="*/ 188 h 579"/>
                  <a:gd name="T12" fmla="*/ 2 w 71"/>
                  <a:gd name="T13" fmla="*/ 223 h 579"/>
                  <a:gd name="T14" fmla="*/ 4 w 71"/>
                  <a:gd name="T15" fmla="*/ 259 h 579"/>
                  <a:gd name="T16" fmla="*/ 6 w 71"/>
                  <a:gd name="T17" fmla="*/ 294 h 579"/>
                  <a:gd name="T18" fmla="*/ 11 w 71"/>
                  <a:gd name="T19" fmla="*/ 330 h 579"/>
                  <a:gd name="T20" fmla="*/ 15 w 71"/>
                  <a:gd name="T21" fmla="*/ 365 h 579"/>
                  <a:gd name="T22" fmla="*/ 21 w 71"/>
                  <a:gd name="T23" fmla="*/ 401 h 579"/>
                  <a:gd name="T24" fmla="*/ 28 w 71"/>
                  <a:gd name="T25" fmla="*/ 436 h 579"/>
                  <a:gd name="T26" fmla="*/ 36 w 71"/>
                  <a:gd name="T27" fmla="*/ 471 h 579"/>
                  <a:gd name="T28" fmla="*/ 45 w 71"/>
                  <a:gd name="T29" fmla="*/ 506 h 579"/>
                  <a:gd name="T30" fmla="*/ 55 w 71"/>
                  <a:gd name="T31" fmla="*/ 542 h 579"/>
                  <a:gd name="T32" fmla="*/ 66 w 71"/>
                  <a:gd name="T33" fmla="*/ 579 h 579"/>
                  <a:gd name="T34" fmla="*/ 67 w 71"/>
                  <a:gd name="T35" fmla="*/ 559 h 579"/>
                  <a:gd name="T36" fmla="*/ 56 w 71"/>
                  <a:gd name="T37" fmla="*/ 523 h 579"/>
                  <a:gd name="T38" fmla="*/ 46 w 71"/>
                  <a:gd name="T39" fmla="*/ 487 h 579"/>
                  <a:gd name="T40" fmla="*/ 39 w 71"/>
                  <a:gd name="T41" fmla="*/ 452 h 579"/>
                  <a:gd name="T42" fmla="*/ 31 w 71"/>
                  <a:gd name="T43" fmla="*/ 417 h 579"/>
                  <a:gd name="T44" fmla="*/ 25 w 71"/>
                  <a:gd name="T45" fmla="*/ 382 h 579"/>
                  <a:gd name="T46" fmla="*/ 20 w 71"/>
                  <a:gd name="T47" fmla="*/ 347 h 579"/>
                  <a:gd name="T48" fmla="*/ 17 w 71"/>
                  <a:gd name="T49" fmla="*/ 312 h 579"/>
                  <a:gd name="T50" fmla="*/ 13 w 71"/>
                  <a:gd name="T51" fmla="*/ 277 h 579"/>
                  <a:gd name="T52" fmla="*/ 10 w 71"/>
                  <a:gd name="T53" fmla="*/ 242 h 579"/>
                  <a:gd name="T54" fmla="*/ 9 w 71"/>
                  <a:gd name="T55" fmla="*/ 206 h 579"/>
                  <a:gd name="T56" fmla="*/ 8 w 71"/>
                  <a:gd name="T57" fmla="*/ 169 h 579"/>
                  <a:gd name="T58" fmla="*/ 6 w 71"/>
                  <a:gd name="T59" fmla="*/ 133 h 579"/>
                  <a:gd name="T60" fmla="*/ 8 w 71"/>
                  <a:gd name="T61" fmla="*/ 97 h 579"/>
                  <a:gd name="T62" fmla="*/ 9 w 71"/>
                  <a:gd name="T63" fmla="*/ 60 h 579"/>
                  <a:gd name="T64" fmla="*/ 10 w 71"/>
                  <a:gd name="T65" fmla="*/ 22 h 579"/>
                  <a:gd name="T66" fmla="*/ 5 w 71"/>
                  <a:gd name="T67" fmla="*/ 0 h 579"/>
                  <a:gd name="T68" fmla="*/ 10 w 71"/>
                  <a:gd name="T69" fmla="*/ 1 h 579"/>
                  <a:gd name="T70" fmla="*/ 4 w 71"/>
                  <a:gd name="T71" fmla="*/ 1 h 579"/>
                  <a:gd name="T72" fmla="*/ 9 w 71"/>
                  <a:gd name="T73" fmla="*/ 6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579">
                    <a:moveTo>
                      <a:pt x="9" y="6"/>
                    </a:moveTo>
                    <a:lnTo>
                      <a:pt x="3" y="3"/>
                    </a:lnTo>
                    <a:lnTo>
                      <a:pt x="2" y="22"/>
                    </a:lnTo>
                    <a:lnTo>
                      <a:pt x="2" y="41"/>
                    </a:lnTo>
                    <a:lnTo>
                      <a:pt x="1" y="60"/>
                    </a:lnTo>
                    <a:lnTo>
                      <a:pt x="1" y="78"/>
                    </a:lnTo>
                    <a:lnTo>
                      <a:pt x="1" y="97"/>
                    </a:lnTo>
                    <a:lnTo>
                      <a:pt x="0" y="115"/>
                    </a:lnTo>
                    <a:lnTo>
                      <a:pt x="0" y="133"/>
                    </a:lnTo>
                    <a:lnTo>
                      <a:pt x="0" y="151"/>
                    </a:lnTo>
                    <a:lnTo>
                      <a:pt x="1" y="169"/>
                    </a:lnTo>
                    <a:lnTo>
                      <a:pt x="1" y="188"/>
                    </a:lnTo>
                    <a:lnTo>
                      <a:pt x="1" y="206"/>
                    </a:lnTo>
                    <a:lnTo>
                      <a:pt x="2" y="223"/>
                    </a:lnTo>
                    <a:lnTo>
                      <a:pt x="2" y="242"/>
                    </a:lnTo>
                    <a:lnTo>
                      <a:pt x="4" y="259"/>
                    </a:lnTo>
                    <a:lnTo>
                      <a:pt x="5" y="277"/>
                    </a:lnTo>
                    <a:lnTo>
                      <a:pt x="6" y="294"/>
                    </a:lnTo>
                    <a:lnTo>
                      <a:pt x="10" y="312"/>
                    </a:lnTo>
                    <a:lnTo>
                      <a:pt x="11" y="330"/>
                    </a:lnTo>
                    <a:lnTo>
                      <a:pt x="13" y="348"/>
                    </a:lnTo>
                    <a:lnTo>
                      <a:pt x="15" y="365"/>
                    </a:lnTo>
                    <a:lnTo>
                      <a:pt x="19" y="383"/>
                    </a:lnTo>
                    <a:lnTo>
                      <a:pt x="21" y="401"/>
                    </a:lnTo>
                    <a:lnTo>
                      <a:pt x="24" y="418"/>
                    </a:lnTo>
                    <a:lnTo>
                      <a:pt x="28" y="436"/>
                    </a:lnTo>
                    <a:lnTo>
                      <a:pt x="31" y="454"/>
                    </a:lnTo>
                    <a:lnTo>
                      <a:pt x="36" y="471"/>
                    </a:lnTo>
                    <a:lnTo>
                      <a:pt x="39" y="490"/>
                    </a:lnTo>
                    <a:lnTo>
                      <a:pt x="45" y="506"/>
                    </a:lnTo>
                    <a:lnTo>
                      <a:pt x="48" y="524"/>
                    </a:lnTo>
                    <a:lnTo>
                      <a:pt x="55" y="542"/>
                    </a:lnTo>
                    <a:lnTo>
                      <a:pt x="59" y="561"/>
                    </a:lnTo>
                    <a:lnTo>
                      <a:pt x="66" y="579"/>
                    </a:lnTo>
                    <a:lnTo>
                      <a:pt x="71" y="576"/>
                    </a:lnTo>
                    <a:lnTo>
                      <a:pt x="67" y="559"/>
                    </a:lnTo>
                    <a:lnTo>
                      <a:pt x="61" y="540"/>
                    </a:lnTo>
                    <a:lnTo>
                      <a:pt x="56" y="523"/>
                    </a:lnTo>
                    <a:lnTo>
                      <a:pt x="51" y="505"/>
                    </a:lnTo>
                    <a:lnTo>
                      <a:pt x="46" y="487"/>
                    </a:lnTo>
                    <a:lnTo>
                      <a:pt x="42" y="469"/>
                    </a:lnTo>
                    <a:lnTo>
                      <a:pt x="39" y="452"/>
                    </a:lnTo>
                    <a:lnTo>
                      <a:pt x="36" y="435"/>
                    </a:lnTo>
                    <a:lnTo>
                      <a:pt x="31" y="417"/>
                    </a:lnTo>
                    <a:lnTo>
                      <a:pt x="29" y="399"/>
                    </a:lnTo>
                    <a:lnTo>
                      <a:pt x="25" y="382"/>
                    </a:lnTo>
                    <a:lnTo>
                      <a:pt x="22" y="364"/>
                    </a:lnTo>
                    <a:lnTo>
                      <a:pt x="20" y="347"/>
                    </a:lnTo>
                    <a:lnTo>
                      <a:pt x="18" y="330"/>
                    </a:lnTo>
                    <a:lnTo>
                      <a:pt x="17" y="312"/>
                    </a:lnTo>
                    <a:lnTo>
                      <a:pt x="14" y="294"/>
                    </a:lnTo>
                    <a:lnTo>
                      <a:pt x="13" y="277"/>
                    </a:lnTo>
                    <a:lnTo>
                      <a:pt x="12" y="259"/>
                    </a:lnTo>
                    <a:lnTo>
                      <a:pt x="10" y="242"/>
                    </a:lnTo>
                    <a:lnTo>
                      <a:pt x="10" y="223"/>
                    </a:lnTo>
                    <a:lnTo>
                      <a:pt x="9" y="206"/>
                    </a:lnTo>
                    <a:lnTo>
                      <a:pt x="8" y="188"/>
                    </a:lnTo>
                    <a:lnTo>
                      <a:pt x="8" y="169"/>
                    </a:lnTo>
                    <a:lnTo>
                      <a:pt x="6" y="151"/>
                    </a:lnTo>
                    <a:lnTo>
                      <a:pt x="6" y="133"/>
                    </a:lnTo>
                    <a:lnTo>
                      <a:pt x="6" y="115"/>
                    </a:lnTo>
                    <a:lnTo>
                      <a:pt x="8" y="97"/>
                    </a:lnTo>
                    <a:lnTo>
                      <a:pt x="8" y="78"/>
                    </a:lnTo>
                    <a:lnTo>
                      <a:pt x="9" y="60"/>
                    </a:lnTo>
                    <a:lnTo>
                      <a:pt x="10" y="41"/>
                    </a:lnTo>
                    <a:lnTo>
                      <a:pt x="10" y="22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3" name="Freeform 2897">
                <a:extLst>
                  <a:ext uri="{FF2B5EF4-FFF2-40B4-BE49-F238E27FC236}">
                    <a16:creationId xmlns:a16="http://schemas.microsoft.com/office/drawing/2014/main" id="{F70ED133-B389-4EE6-B900-FB57B1C67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65"/>
                <a:ext cx="101" cy="167"/>
              </a:xfrm>
              <a:custGeom>
                <a:avLst/>
                <a:gdLst>
                  <a:gd name="T0" fmla="*/ 304 w 304"/>
                  <a:gd name="T1" fmla="*/ 0 h 502"/>
                  <a:gd name="T2" fmla="*/ 303 w 304"/>
                  <a:gd name="T3" fmla="*/ 438 h 502"/>
                  <a:gd name="T4" fmla="*/ 286 w 304"/>
                  <a:gd name="T5" fmla="*/ 448 h 502"/>
                  <a:gd name="T6" fmla="*/ 268 w 304"/>
                  <a:gd name="T7" fmla="*/ 457 h 502"/>
                  <a:gd name="T8" fmla="*/ 249 w 304"/>
                  <a:gd name="T9" fmla="*/ 465 h 502"/>
                  <a:gd name="T10" fmla="*/ 230 w 304"/>
                  <a:gd name="T11" fmla="*/ 472 h 502"/>
                  <a:gd name="T12" fmla="*/ 209 w 304"/>
                  <a:gd name="T13" fmla="*/ 478 h 502"/>
                  <a:gd name="T14" fmla="*/ 188 w 304"/>
                  <a:gd name="T15" fmla="*/ 484 h 502"/>
                  <a:gd name="T16" fmla="*/ 169 w 304"/>
                  <a:gd name="T17" fmla="*/ 487 h 502"/>
                  <a:gd name="T18" fmla="*/ 149 w 304"/>
                  <a:gd name="T19" fmla="*/ 492 h 502"/>
                  <a:gd name="T20" fmla="*/ 130 w 304"/>
                  <a:gd name="T21" fmla="*/ 495 h 502"/>
                  <a:gd name="T22" fmla="*/ 112 w 304"/>
                  <a:gd name="T23" fmla="*/ 497 h 502"/>
                  <a:gd name="T24" fmla="*/ 95 w 304"/>
                  <a:gd name="T25" fmla="*/ 499 h 502"/>
                  <a:gd name="T26" fmla="*/ 79 w 304"/>
                  <a:gd name="T27" fmla="*/ 501 h 502"/>
                  <a:gd name="T28" fmla="*/ 67 w 304"/>
                  <a:gd name="T29" fmla="*/ 502 h 502"/>
                  <a:gd name="T30" fmla="*/ 56 w 304"/>
                  <a:gd name="T31" fmla="*/ 502 h 502"/>
                  <a:gd name="T32" fmla="*/ 47 w 304"/>
                  <a:gd name="T33" fmla="*/ 502 h 502"/>
                  <a:gd name="T34" fmla="*/ 41 w 304"/>
                  <a:gd name="T35" fmla="*/ 501 h 502"/>
                  <a:gd name="T36" fmla="*/ 36 w 304"/>
                  <a:gd name="T37" fmla="*/ 492 h 502"/>
                  <a:gd name="T38" fmla="*/ 29 w 304"/>
                  <a:gd name="T39" fmla="*/ 478 h 502"/>
                  <a:gd name="T40" fmla="*/ 24 w 304"/>
                  <a:gd name="T41" fmla="*/ 461 h 502"/>
                  <a:gd name="T42" fmla="*/ 21 w 304"/>
                  <a:gd name="T43" fmla="*/ 443 h 502"/>
                  <a:gd name="T44" fmla="*/ 17 w 304"/>
                  <a:gd name="T45" fmla="*/ 422 h 502"/>
                  <a:gd name="T46" fmla="*/ 13 w 304"/>
                  <a:gd name="T47" fmla="*/ 400 h 502"/>
                  <a:gd name="T48" fmla="*/ 10 w 304"/>
                  <a:gd name="T49" fmla="*/ 375 h 502"/>
                  <a:gd name="T50" fmla="*/ 8 w 304"/>
                  <a:gd name="T51" fmla="*/ 350 h 502"/>
                  <a:gd name="T52" fmla="*/ 5 w 304"/>
                  <a:gd name="T53" fmla="*/ 326 h 502"/>
                  <a:gd name="T54" fmla="*/ 4 w 304"/>
                  <a:gd name="T55" fmla="*/ 300 h 502"/>
                  <a:gd name="T56" fmla="*/ 3 w 304"/>
                  <a:gd name="T57" fmla="*/ 276 h 502"/>
                  <a:gd name="T58" fmla="*/ 1 w 304"/>
                  <a:gd name="T59" fmla="*/ 254 h 502"/>
                  <a:gd name="T60" fmla="*/ 1 w 304"/>
                  <a:gd name="T61" fmla="*/ 232 h 502"/>
                  <a:gd name="T62" fmla="*/ 1 w 304"/>
                  <a:gd name="T63" fmla="*/ 213 h 502"/>
                  <a:gd name="T64" fmla="*/ 0 w 304"/>
                  <a:gd name="T65" fmla="*/ 198 h 502"/>
                  <a:gd name="T66" fmla="*/ 0 w 304"/>
                  <a:gd name="T67" fmla="*/ 186 h 502"/>
                  <a:gd name="T68" fmla="*/ 19 w 304"/>
                  <a:gd name="T69" fmla="*/ 183 h 502"/>
                  <a:gd name="T70" fmla="*/ 38 w 304"/>
                  <a:gd name="T71" fmla="*/ 175 h 502"/>
                  <a:gd name="T72" fmla="*/ 60 w 304"/>
                  <a:gd name="T73" fmla="*/ 166 h 502"/>
                  <a:gd name="T74" fmla="*/ 80 w 304"/>
                  <a:gd name="T75" fmla="*/ 155 h 502"/>
                  <a:gd name="T76" fmla="*/ 104 w 304"/>
                  <a:gd name="T77" fmla="*/ 140 h 502"/>
                  <a:gd name="T78" fmla="*/ 125 w 304"/>
                  <a:gd name="T79" fmla="*/ 125 h 502"/>
                  <a:gd name="T80" fmla="*/ 148 w 304"/>
                  <a:gd name="T81" fmla="*/ 109 h 502"/>
                  <a:gd name="T82" fmla="*/ 169 w 304"/>
                  <a:gd name="T83" fmla="*/ 91 h 502"/>
                  <a:gd name="T84" fmla="*/ 189 w 304"/>
                  <a:gd name="T85" fmla="*/ 74 h 502"/>
                  <a:gd name="T86" fmla="*/ 209 w 304"/>
                  <a:gd name="T87" fmla="*/ 59 h 502"/>
                  <a:gd name="T88" fmla="*/ 230 w 304"/>
                  <a:gd name="T89" fmla="*/ 43 h 502"/>
                  <a:gd name="T90" fmla="*/ 248 w 304"/>
                  <a:gd name="T91" fmla="*/ 29 h 502"/>
                  <a:gd name="T92" fmla="*/ 264 w 304"/>
                  <a:gd name="T93" fmla="*/ 17 h 502"/>
                  <a:gd name="T94" fmla="*/ 280 w 304"/>
                  <a:gd name="T95" fmla="*/ 9 h 502"/>
                  <a:gd name="T96" fmla="*/ 292 w 304"/>
                  <a:gd name="T97" fmla="*/ 3 h 502"/>
                  <a:gd name="T98" fmla="*/ 304 w 304"/>
                  <a:gd name="T99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502">
                    <a:moveTo>
                      <a:pt x="304" y="0"/>
                    </a:moveTo>
                    <a:lnTo>
                      <a:pt x="303" y="438"/>
                    </a:lnTo>
                    <a:lnTo>
                      <a:pt x="286" y="448"/>
                    </a:lnTo>
                    <a:lnTo>
                      <a:pt x="268" y="457"/>
                    </a:lnTo>
                    <a:lnTo>
                      <a:pt x="249" y="465"/>
                    </a:lnTo>
                    <a:lnTo>
                      <a:pt x="230" y="472"/>
                    </a:lnTo>
                    <a:lnTo>
                      <a:pt x="209" y="478"/>
                    </a:lnTo>
                    <a:lnTo>
                      <a:pt x="188" y="484"/>
                    </a:lnTo>
                    <a:lnTo>
                      <a:pt x="169" y="487"/>
                    </a:lnTo>
                    <a:lnTo>
                      <a:pt x="149" y="492"/>
                    </a:lnTo>
                    <a:lnTo>
                      <a:pt x="130" y="495"/>
                    </a:lnTo>
                    <a:lnTo>
                      <a:pt x="112" y="497"/>
                    </a:lnTo>
                    <a:lnTo>
                      <a:pt x="95" y="499"/>
                    </a:lnTo>
                    <a:lnTo>
                      <a:pt x="79" y="501"/>
                    </a:lnTo>
                    <a:lnTo>
                      <a:pt x="67" y="502"/>
                    </a:lnTo>
                    <a:lnTo>
                      <a:pt x="56" y="502"/>
                    </a:lnTo>
                    <a:lnTo>
                      <a:pt x="47" y="502"/>
                    </a:lnTo>
                    <a:lnTo>
                      <a:pt x="41" y="501"/>
                    </a:lnTo>
                    <a:lnTo>
                      <a:pt x="36" y="492"/>
                    </a:lnTo>
                    <a:lnTo>
                      <a:pt x="29" y="478"/>
                    </a:lnTo>
                    <a:lnTo>
                      <a:pt x="24" y="461"/>
                    </a:lnTo>
                    <a:lnTo>
                      <a:pt x="21" y="443"/>
                    </a:lnTo>
                    <a:lnTo>
                      <a:pt x="17" y="422"/>
                    </a:lnTo>
                    <a:lnTo>
                      <a:pt x="13" y="400"/>
                    </a:lnTo>
                    <a:lnTo>
                      <a:pt x="10" y="375"/>
                    </a:lnTo>
                    <a:lnTo>
                      <a:pt x="8" y="350"/>
                    </a:lnTo>
                    <a:lnTo>
                      <a:pt x="5" y="326"/>
                    </a:lnTo>
                    <a:lnTo>
                      <a:pt x="4" y="300"/>
                    </a:lnTo>
                    <a:lnTo>
                      <a:pt x="3" y="276"/>
                    </a:lnTo>
                    <a:lnTo>
                      <a:pt x="1" y="254"/>
                    </a:lnTo>
                    <a:lnTo>
                      <a:pt x="1" y="232"/>
                    </a:lnTo>
                    <a:lnTo>
                      <a:pt x="1" y="213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19" y="183"/>
                    </a:lnTo>
                    <a:lnTo>
                      <a:pt x="38" y="175"/>
                    </a:lnTo>
                    <a:lnTo>
                      <a:pt x="60" y="166"/>
                    </a:lnTo>
                    <a:lnTo>
                      <a:pt x="80" y="155"/>
                    </a:lnTo>
                    <a:lnTo>
                      <a:pt x="104" y="140"/>
                    </a:lnTo>
                    <a:lnTo>
                      <a:pt x="125" y="125"/>
                    </a:lnTo>
                    <a:lnTo>
                      <a:pt x="148" y="109"/>
                    </a:lnTo>
                    <a:lnTo>
                      <a:pt x="169" y="91"/>
                    </a:lnTo>
                    <a:lnTo>
                      <a:pt x="189" y="74"/>
                    </a:lnTo>
                    <a:lnTo>
                      <a:pt x="209" y="59"/>
                    </a:lnTo>
                    <a:lnTo>
                      <a:pt x="230" y="43"/>
                    </a:lnTo>
                    <a:lnTo>
                      <a:pt x="248" y="29"/>
                    </a:lnTo>
                    <a:lnTo>
                      <a:pt x="264" y="17"/>
                    </a:lnTo>
                    <a:lnTo>
                      <a:pt x="280" y="9"/>
                    </a:lnTo>
                    <a:lnTo>
                      <a:pt x="292" y="3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4" name="Freeform 2898">
                <a:extLst>
                  <a:ext uri="{FF2B5EF4-FFF2-40B4-BE49-F238E27FC236}">
                    <a16:creationId xmlns:a16="http://schemas.microsoft.com/office/drawing/2014/main" id="{2282322E-BBA9-4147-AF22-8E4895352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465"/>
                <a:ext cx="3" cy="147"/>
              </a:xfrm>
              <a:custGeom>
                <a:avLst/>
                <a:gdLst>
                  <a:gd name="T0" fmla="*/ 6 w 7"/>
                  <a:gd name="T1" fmla="*/ 440 h 440"/>
                  <a:gd name="T2" fmla="*/ 7 w 7"/>
                  <a:gd name="T3" fmla="*/ 438 h 440"/>
                  <a:gd name="T4" fmla="*/ 7 w 7"/>
                  <a:gd name="T5" fmla="*/ 0 h 440"/>
                  <a:gd name="T6" fmla="*/ 0 w 7"/>
                  <a:gd name="T7" fmla="*/ 0 h 440"/>
                  <a:gd name="T8" fmla="*/ 0 w 7"/>
                  <a:gd name="T9" fmla="*/ 438 h 440"/>
                  <a:gd name="T10" fmla="*/ 1 w 7"/>
                  <a:gd name="T11" fmla="*/ 435 h 440"/>
                  <a:gd name="T12" fmla="*/ 0 w 7"/>
                  <a:gd name="T13" fmla="*/ 438 h 440"/>
                  <a:gd name="T14" fmla="*/ 1 w 7"/>
                  <a:gd name="T15" fmla="*/ 440 h 440"/>
                  <a:gd name="T16" fmla="*/ 4 w 7"/>
                  <a:gd name="T17" fmla="*/ 440 h 440"/>
                  <a:gd name="T18" fmla="*/ 6 w 7"/>
                  <a:gd name="T19" fmla="*/ 440 h 440"/>
                  <a:gd name="T20" fmla="*/ 7 w 7"/>
                  <a:gd name="T21" fmla="*/ 438 h 440"/>
                  <a:gd name="T22" fmla="*/ 6 w 7"/>
                  <a:gd name="T23" fmla="*/ 44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40">
                    <a:moveTo>
                      <a:pt x="6" y="440"/>
                    </a:moveTo>
                    <a:lnTo>
                      <a:pt x="7" y="43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38"/>
                    </a:lnTo>
                    <a:lnTo>
                      <a:pt x="1" y="435"/>
                    </a:lnTo>
                    <a:lnTo>
                      <a:pt x="0" y="438"/>
                    </a:lnTo>
                    <a:lnTo>
                      <a:pt x="1" y="440"/>
                    </a:lnTo>
                    <a:lnTo>
                      <a:pt x="4" y="440"/>
                    </a:lnTo>
                    <a:lnTo>
                      <a:pt x="6" y="440"/>
                    </a:lnTo>
                    <a:lnTo>
                      <a:pt x="7" y="438"/>
                    </a:lnTo>
                    <a:lnTo>
                      <a:pt x="6" y="4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5" name="Freeform 2899">
                <a:extLst>
                  <a:ext uri="{FF2B5EF4-FFF2-40B4-BE49-F238E27FC236}">
                    <a16:creationId xmlns:a16="http://schemas.microsoft.com/office/drawing/2014/main" id="{B8E355D1-3ED8-43B7-9718-E0CD9AB05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611"/>
                <a:ext cx="88" cy="22"/>
              </a:xfrm>
              <a:custGeom>
                <a:avLst/>
                <a:gdLst>
                  <a:gd name="T0" fmla="*/ 0 w 266"/>
                  <a:gd name="T1" fmla="*/ 66 h 68"/>
                  <a:gd name="T2" fmla="*/ 2 w 266"/>
                  <a:gd name="T3" fmla="*/ 68 h 68"/>
                  <a:gd name="T4" fmla="*/ 8 w 266"/>
                  <a:gd name="T5" fmla="*/ 68 h 68"/>
                  <a:gd name="T6" fmla="*/ 17 w 266"/>
                  <a:gd name="T7" fmla="*/ 68 h 68"/>
                  <a:gd name="T8" fmla="*/ 28 w 266"/>
                  <a:gd name="T9" fmla="*/ 68 h 68"/>
                  <a:gd name="T10" fmla="*/ 41 w 266"/>
                  <a:gd name="T11" fmla="*/ 68 h 68"/>
                  <a:gd name="T12" fmla="*/ 56 w 266"/>
                  <a:gd name="T13" fmla="*/ 66 h 68"/>
                  <a:gd name="T14" fmla="*/ 74 w 266"/>
                  <a:gd name="T15" fmla="*/ 65 h 68"/>
                  <a:gd name="T16" fmla="*/ 92 w 266"/>
                  <a:gd name="T17" fmla="*/ 61 h 68"/>
                  <a:gd name="T18" fmla="*/ 111 w 266"/>
                  <a:gd name="T19" fmla="*/ 59 h 68"/>
                  <a:gd name="T20" fmla="*/ 131 w 266"/>
                  <a:gd name="T21" fmla="*/ 55 h 68"/>
                  <a:gd name="T22" fmla="*/ 150 w 266"/>
                  <a:gd name="T23" fmla="*/ 50 h 68"/>
                  <a:gd name="T24" fmla="*/ 170 w 266"/>
                  <a:gd name="T25" fmla="*/ 44 h 68"/>
                  <a:gd name="T26" fmla="*/ 192 w 266"/>
                  <a:gd name="T27" fmla="*/ 39 h 68"/>
                  <a:gd name="T28" fmla="*/ 212 w 266"/>
                  <a:gd name="T29" fmla="*/ 32 h 68"/>
                  <a:gd name="T30" fmla="*/ 230 w 266"/>
                  <a:gd name="T31" fmla="*/ 23 h 68"/>
                  <a:gd name="T32" fmla="*/ 248 w 266"/>
                  <a:gd name="T33" fmla="*/ 14 h 68"/>
                  <a:gd name="T34" fmla="*/ 266 w 266"/>
                  <a:gd name="T35" fmla="*/ 4 h 68"/>
                  <a:gd name="T36" fmla="*/ 261 w 266"/>
                  <a:gd name="T37" fmla="*/ 0 h 68"/>
                  <a:gd name="T38" fmla="*/ 246 w 266"/>
                  <a:gd name="T39" fmla="*/ 9 h 68"/>
                  <a:gd name="T40" fmla="*/ 228 w 266"/>
                  <a:gd name="T41" fmla="*/ 16 h 68"/>
                  <a:gd name="T42" fmla="*/ 209 w 266"/>
                  <a:gd name="T43" fmla="*/ 24 h 68"/>
                  <a:gd name="T44" fmla="*/ 189 w 266"/>
                  <a:gd name="T45" fmla="*/ 32 h 68"/>
                  <a:gd name="T46" fmla="*/ 169 w 266"/>
                  <a:gd name="T47" fmla="*/ 38 h 68"/>
                  <a:gd name="T48" fmla="*/ 149 w 266"/>
                  <a:gd name="T49" fmla="*/ 43 h 68"/>
                  <a:gd name="T50" fmla="*/ 129 w 266"/>
                  <a:gd name="T51" fmla="*/ 48 h 68"/>
                  <a:gd name="T52" fmla="*/ 109 w 266"/>
                  <a:gd name="T53" fmla="*/ 51 h 68"/>
                  <a:gd name="T54" fmla="*/ 91 w 266"/>
                  <a:gd name="T55" fmla="*/ 55 h 68"/>
                  <a:gd name="T56" fmla="*/ 72 w 266"/>
                  <a:gd name="T57" fmla="*/ 58 h 68"/>
                  <a:gd name="T58" fmla="*/ 56 w 266"/>
                  <a:gd name="T59" fmla="*/ 59 h 68"/>
                  <a:gd name="T60" fmla="*/ 41 w 266"/>
                  <a:gd name="T61" fmla="*/ 60 h 68"/>
                  <a:gd name="T62" fmla="*/ 28 w 266"/>
                  <a:gd name="T63" fmla="*/ 61 h 68"/>
                  <a:gd name="T64" fmla="*/ 17 w 266"/>
                  <a:gd name="T65" fmla="*/ 61 h 68"/>
                  <a:gd name="T66" fmla="*/ 8 w 266"/>
                  <a:gd name="T67" fmla="*/ 61 h 68"/>
                  <a:gd name="T68" fmla="*/ 3 w 266"/>
                  <a:gd name="T69" fmla="*/ 60 h 68"/>
                  <a:gd name="T70" fmla="*/ 6 w 266"/>
                  <a:gd name="T71" fmla="*/ 61 h 68"/>
                  <a:gd name="T72" fmla="*/ 3 w 266"/>
                  <a:gd name="T73" fmla="*/ 60 h 68"/>
                  <a:gd name="T74" fmla="*/ 0 w 266"/>
                  <a:gd name="T75" fmla="*/ 61 h 68"/>
                  <a:gd name="T76" fmla="*/ 0 w 266"/>
                  <a:gd name="T77" fmla="*/ 64 h 68"/>
                  <a:gd name="T78" fmla="*/ 0 w 266"/>
                  <a:gd name="T79" fmla="*/ 66 h 68"/>
                  <a:gd name="T80" fmla="*/ 2 w 266"/>
                  <a:gd name="T81" fmla="*/ 68 h 68"/>
                  <a:gd name="T82" fmla="*/ 0 w 266"/>
                  <a:gd name="T8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6" h="68">
                    <a:moveTo>
                      <a:pt x="0" y="66"/>
                    </a:moveTo>
                    <a:lnTo>
                      <a:pt x="2" y="68"/>
                    </a:lnTo>
                    <a:lnTo>
                      <a:pt x="8" y="68"/>
                    </a:lnTo>
                    <a:lnTo>
                      <a:pt x="17" y="68"/>
                    </a:lnTo>
                    <a:lnTo>
                      <a:pt x="28" y="68"/>
                    </a:lnTo>
                    <a:lnTo>
                      <a:pt x="41" y="68"/>
                    </a:lnTo>
                    <a:lnTo>
                      <a:pt x="56" y="66"/>
                    </a:lnTo>
                    <a:lnTo>
                      <a:pt x="74" y="65"/>
                    </a:lnTo>
                    <a:lnTo>
                      <a:pt x="92" y="61"/>
                    </a:lnTo>
                    <a:lnTo>
                      <a:pt x="111" y="59"/>
                    </a:lnTo>
                    <a:lnTo>
                      <a:pt x="131" y="55"/>
                    </a:lnTo>
                    <a:lnTo>
                      <a:pt x="150" y="50"/>
                    </a:lnTo>
                    <a:lnTo>
                      <a:pt x="170" y="44"/>
                    </a:lnTo>
                    <a:lnTo>
                      <a:pt x="192" y="39"/>
                    </a:lnTo>
                    <a:lnTo>
                      <a:pt x="212" y="32"/>
                    </a:lnTo>
                    <a:lnTo>
                      <a:pt x="230" y="23"/>
                    </a:lnTo>
                    <a:lnTo>
                      <a:pt x="248" y="14"/>
                    </a:lnTo>
                    <a:lnTo>
                      <a:pt x="266" y="4"/>
                    </a:lnTo>
                    <a:lnTo>
                      <a:pt x="261" y="0"/>
                    </a:lnTo>
                    <a:lnTo>
                      <a:pt x="246" y="9"/>
                    </a:lnTo>
                    <a:lnTo>
                      <a:pt x="228" y="16"/>
                    </a:lnTo>
                    <a:lnTo>
                      <a:pt x="209" y="24"/>
                    </a:lnTo>
                    <a:lnTo>
                      <a:pt x="189" y="32"/>
                    </a:lnTo>
                    <a:lnTo>
                      <a:pt x="169" y="38"/>
                    </a:lnTo>
                    <a:lnTo>
                      <a:pt x="149" y="43"/>
                    </a:lnTo>
                    <a:lnTo>
                      <a:pt x="129" y="48"/>
                    </a:lnTo>
                    <a:lnTo>
                      <a:pt x="109" y="51"/>
                    </a:lnTo>
                    <a:lnTo>
                      <a:pt x="91" y="55"/>
                    </a:lnTo>
                    <a:lnTo>
                      <a:pt x="72" y="58"/>
                    </a:lnTo>
                    <a:lnTo>
                      <a:pt x="56" y="59"/>
                    </a:lnTo>
                    <a:lnTo>
                      <a:pt x="41" y="60"/>
                    </a:lnTo>
                    <a:lnTo>
                      <a:pt x="28" y="61"/>
                    </a:lnTo>
                    <a:lnTo>
                      <a:pt x="17" y="61"/>
                    </a:lnTo>
                    <a:lnTo>
                      <a:pt x="8" y="61"/>
                    </a:lnTo>
                    <a:lnTo>
                      <a:pt x="3" y="60"/>
                    </a:lnTo>
                    <a:lnTo>
                      <a:pt x="6" y="61"/>
                    </a:lnTo>
                    <a:lnTo>
                      <a:pt x="3" y="60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6" name="Freeform 2900">
                <a:extLst>
                  <a:ext uri="{FF2B5EF4-FFF2-40B4-BE49-F238E27FC236}">
                    <a16:creationId xmlns:a16="http://schemas.microsoft.com/office/drawing/2014/main" id="{8FD9BC93-1DF6-465E-A73C-555D0865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526"/>
                <a:ext cx="17" cy="107"/>
              </a:xfrm>
              <a:custGeom>
                <a:avLst/>
                <a:gdLst>
                  <a:gd name="T0" fmla="*/ 4 w 49"/>
                  <a:gd name="T1" fmla="*/ 0 h 321"/>
                  <a:gd name="T2" fmla="*/ 0 w 49"/>
                  <a:gd name="T3" fmla="*/ 3 h 321"/>
                  <a:gd name="T4" fmla="*/ 0 w 49"/>
                  <a:gd name="T5" fmla="*/ 16 h 321"/>
                  <a:gd name="T6" fmla="*/ 1 w 49"/>
                  <a:gd name="T7" fmla="*/ 32 h 321"/>
                  <a:gd name="T8" fmla="*/ 1 w 49"/>
                  <a:gd name="T9" fmla="*/ 51 h 321"/>
                  <a:gd name="T10" fmla="*/ 1 w 49"/>
                  <a:gd name="T11" fmla="*/ 71 h 321"/>
                  <a:gd name="T12" fmla="*/ 4 w 49"/>
                  <a:gd name="T13" fmla="*/ 94 h 321"/>
                  <a:gd name="T14" fmla="*/ 5 w 49"/>
                  <a:gd name="T15" fmla="*/ 118 h 321"/>
                  <a:gd name="T16" fmla="*/ 6 w 49"/>
                  <a:gd name="T17" fmla="*/ 143 h 321"/>
                  <a:gd name="T18" fmla="*/ 8 w 49"/>
                  <a:gd name="T19" fmla="*/ 168 h 321"/>
                  <a:gd name="T20" fmla="*/ 10 w 49"/>
                  <a:gd name="T21" fmla="*/ 193 h 321"/>
                  <a:gd name="T22" fmla="*/ 14 w 49"/>
                  <a:gd name="T23" fmla="*/ 219 h 321"/>
                  <a:gd name="T24" fmla="*/ 17 w 49"/>
                  <a:gd name="T25" fmla="*/ 241 h 321"/>
                  <a:gd name="T26" fmla="*/ 22 w 49"/>
                  <a:gd name="T27" fmla="*/ 263 h 321"/>
                  <a:gd name="T28" fmla="*/ 25 w 49"/>
                  <a:gd name="T29" fmla="*/ 281 h 321"/>
                  <a:gd name="T30" fmla="*/ 31 w 49"/>
                  <a:gd name="T31" fmla="*/ 298 h 321"/>
                  <a:gd name="T32" fmla="*/ 36 w 49"/>
                  <a:gd name="T33" fmla="*/ 311 h 321"/>
                  <a:gd name="T34" fmla="*/ 43 w 49"/>
                  <a:gd name="T35" fmla="*/ 321 h 321"/>
                  <a:gd name="T36" fmla="*/ 49 w 49"/>
                  <a:gd name="T37" fmla="*/ 316 h 321"/>
                  <a:gd name="T38" fmla="*/ 43 w 49"/>
                  <a:gd name="T39" fmla="*/ 307 h 321"/>
                  <a:gd name="T40" fmla="*/ 37 w 49"/>
                  <a:gd name="T41" fmla="*/ 295 h 321"/>
                  <a:gd name="T42" fmla="*/ 33 w 49"/>
                  <a:gd name="T43" fmla="*/ 279 h 321"/>
                  <a:gd name="T44" fmla="*/ 28 w 49"/>
                  <a:gd name="T45" fmla="*/ 260 h 321"/>
                  <a:gd name="T46" fmla="*/ 25 w 49"/>
                  <a:gd name="T47" fmla="*/ 239 h 321"/>
                  <a:gd name="T48" fmla="*/ 22 w 49"/>
                  <a:gd name="T49" fmla="*/ 217 h 321"/>
                  <a:gd name="T50" fmla="*/ 18 w 49"/>
                  <a:gd name="T51" fmla="*/ 192 h 321"/>
                  <a:gd name="T52" fmla="*/ 15 w 49"/>
                  <a:gd name="T53" fmla="*/ 168 h 321"/>
                  <a:gd name="T54" fmla="*/ 13 w 49"/>
                  <a:gd name="T55" fmla="*/ 143 h 321"/>
                  <a:gd name="T56" fmla="*/ 12 w 49"/>
                  <a:gd name="T57" fmla="*/ 118 h 321"/>
                  <a:gd name="T58" fmla="*/ 10 w 49"/>
                  <a:gd name="T59" fmla="*/ 94 h 321"/>
                  <a:gd name="T60" fmla="*/ 9 w 49"/>
                  <a:gd name="T61" fmla="*/ 71 h 321"/>
                  <a:gd name="T62" fmla="*/ 8 w 49"/>
                  <a:gd name="T63" fmla="*/ 51 h 321"/>
                  <a:gd name="T64" fmla="*/ 8 w 49"/>
                  <a:gd name="T65" fmla="*/ 32 h 321"/>
                  <a:gd name="T66" fmla="*/ 8 w 49"/>
                  <a:gd name="T67" fmla="*/ 16 h 321"/>
                  <a:gd name="T68" fmla="*/ 8 w 49"/>
                  <a:gd name="T69" fmla="*/ 3 h 321"/>
                  <a:gd name="T70" fmla="*/ 4 w 49"/>
                  <a:gd name="T71" fmla="*/ 7 h 321"/>
                  <a:gd name="T72" fmla="*/ 8 w 49"/>
                  <a:gd name="T73" fmla="*/ 3 h 321"/>
                  <a:gd name="T74" fmla="*/ 6 w 49"/>
                  <a:gd name="T75" fmla="*/ 2 h 321"/>
                  <a:gd name="T76" fmla="*/ 4 w 49"/>
                  <a:gd name="T77" fmla="*/ 0 h 321"/>
                  <a:gd name="T78" fmla="*/ 1 w 49"/>
                  <a:gd name="T79" fmla="*/ 2 h 321"/>
                  <a:gd name="T80" fmla="*/ 0 w 49"/>
                  <a:gd name="T81" fmla="*/ 3 h 321"/>
                  <a:gd name="T82" fmla="*/ 4 w 49"/>
                  <a:gd name="T8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9" h="321">
                    <a:moveTo>
                      <a:pt x="4" y="0"/>
                    </a:move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1" y="51"/>
                    </a:lnTo>
                    <a:lnTo>
                      <a:pt x="1" y="71"/>
                    </a:lnTo>
                    <a:lnTo>
                      <a:pt x="4" y="94"/>
                    </a:lnTo>
                    <a:lnTo>
                      <a:pt x="5" y="118"/>
                    </a:lnTo>
                    <a:lnTo>
                      <a:pt x="6" y="143"/>
                    </a:lnTo>
                    <a:lnTo>
                      <a:pt x="8" y="168"/>
                    </a:lnTo>
                    <a:lnTo>
                      <a:pt x="10" y="193"/>
                    </a:lnTo>
                    <a:lnTo>
                      <a:pt x="14" y="219"/>
                    </a:lnTo>
                    <a:lnTo>
                      <a:pt x="17" y="241"/>
                    </a:lnTo>
                    <a:lnTo>
                      <a:pt x="22" y="263"/>
                    </a:lnTo>
                    <a:lnTo>
                      <a:pt x="25" y="281"/>
                    </a:lnTo>
                    <a:lnTo>
                      <a:pt x="31" y="298"/>
                    </a:lnTo>
                    <a:lnTo>
                      <a:pt x="36" y="311"/>
                    </a:lnTo>
                    <a:lnTo>
                      <a:pt x="43" y="321"/>
                    </a:lnTo>
                    <a:lnTo>
                      <a:pt x="49" y="316"/>
                    </a:lnTo>
                    <a:lnTo>
                      <a:pt x="43" y="307"/>
                    </a:lnTo>
                    <a:lnTo>
                      <a:pt x="37" y="295"/>
                    </a:lnTo>
                    <a:lnTo>
                      <a:pt x="33" y="279"/>
                    </a:lnTo>
                    <a:lnTo>
                      <a:pt x="28" y="260"/>
                    </a:lnTo>
                    <a:lnTo>
                      <a:pt x="25" y="239"/>
                    </a:lnTo>
                    <a:lnTo>
                      <a:pt x="22" y="217"/>
                    </a:lnTo>
                    <a:lnTo>
                      <a:pt x="18" y="192"/>
                    </a:lnTo>
                    <a:lnTo>
                      <a:pt x="15" y="168"/>
                    </a:lnTo>
                    <a:lnTo>
                      <a:pt x="13" y="143"/>
                    </a:lnTo>
                    <a:lnTo>
                      <a:pt x="12" y="118"/>
                    </a:lnTo>
                    <a:lnTo>
                      <a:pt x="10" y="94"/>
                    </a:lnTo>
                    <a:lnTo>
                      <a:pt x="9" y="71"/>
                    </a:lnTo>
                    <a:lnTo>
                      <a:pt x="8" y="51"/>
                    </a:lnTo>
                    <a:lnTo>
                      <a:pt x="8" y="32"/>
                    </a:lnTo>
                    <a:lnTo>
                      <a:pt x="8" y="16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7" name="Freeform 2901">
                <a:extLst>
                  <a:ext uri="{FF2B5EF4-FFF2-40B4-BE49-F238E27FC236}">
                    <a16:creationId xmlns:a16="http://schemas.microsoft.com/office/drawing/2014/main" id="{7FBBC84D-12FD-4A90-AA10-54CB73A9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64"/>
                <a:ext cx="102" cy="64"/>
              </a:xfrm>
              <a:custGeom>
                <a:avLst/>
                <a:gdLst>
                  <a:gd name="T0" fmla="*/ 306 w 306"/>
                  <a:gd name="T1" fmla="*/ 3 h 192"/>
                  <a:gd name="T2" fmla="*/ 303 w 306"/>
                  <a:gd name="T3" fmla="*/ 0 h 192"/>
                  <a:gd name="T4" fmla="*/ 290 w 306"/>
                  <a:gd name="T5" fmla="*/ 2 h 192"/>
                  <a:gd name="T6" fmla="*/ 278 w 306"/>
                  <a:gd name="T7" fmla="*/ 9 h 192"/>
                  <a:gd name="T8" fmla="*/ 261 w 306"/>
                  <a:gd name="T9" fmla="*/ 18 h 192"/>
                  <a:gd name="T10" fmla="*/ 245 w 306"/>
                  <a:gd name="T11" fmla="*/ 29 h 192"/>
                  <a:gd name="T12" fmla="*/ 227 w 306"/>
                  <a:gd name="T13" fmla="*/ 44 h 192"/>
                  <a:gd name="T14" fmla="*/ 207 w 306"/>
                  <a:gd name="T15" fmla="*/ 58 h 192"/>
                  <a:gd name="T16" fmla="*/ 187 w 306"/>
                  <a:gd name="T17" fmla="*/ 74 h 192"/>
                  <a:gd name="T18" fmla="*/ 167 w 306"/>
                  <a:gd name="T19" fmla="*/ 92 h 192"/>
                  <a:gd name="T20" fmla="*/ 144 w 306"/>
                  <a:gd name="T21" fmla="*/ 109 h 192"/>
                  <a:gd name="T22" fmla="*/ 123 w 306"/>
                  <a:gd name="T23" fmla="*/ 124 h 192"/>
                  <a:gd name="T24" fmla="*/ 101 w 306"/>
                  <a:gd name="T25" fmla="*/ 140 h 192"/>
                  <a:gd name="T26" fmla="*/ 78 w 306"/>
                  <a:gd name="T27" fmla="*/ 155 h 192"/>
                  <a:gd name="T28" fmla="*/ 58 w 306"/>
                  <a:gd name="T29" fmla="*/ 167 h 192"/>
                  <a:gd name="T30" fmla="*/ 37 w 306"/>
                  <a:gd name="T31" fmla="*/ 175 h 192"/>
                  <a:gd name="T32" fmla="*/ 18 w 306"/>
                  <a:gd name="T33" fmla="*/ 183 h 192"/>
                  <a:gd name="T34" fmla="*/ 0 w 306"/>
                  <a:gd name="T35" fmla="*/ 185 h 192"/>
                  <a:gd name="T36" fmla="*/ 0 w 306"/>
                  <a:gd name="T37" fmla="*/ 192 h 192"/>
                  <a:gd name="T38" fmla="*/ 20 w 306"/>
                  <a:gd name="T39" fmla="*/ 189 h 192"/>
                  <a:gd name="T40" fmla="*/ 39 w 306"/>
                  <a:gd name="T41" fmla="*/ 183 h 192"/>
                  <a:gd name="T42" fmla="*/ 61 w 306"/>
                  <a:gd name="T43" fmla="*/ 172 h 192"/>
                  <a:gd name="T44" fmla="*/ 83 w 306"/>
                  <a:gd name="T45" fmla="*/ 160 h 192"/>
                  <a:gd name="T46" fmla="*/ 105 w 306"/>
                  <a:gd name="T47" fmla="*/ 146 h 192"/>
                  <a:gd name="T48" fmla="*/ 126 w 306"/>
                  <a:gd name="T49" fmla="*/ 130 h 192"/>
                  <a:gd name="T50" fmla="*/ 149 w 306"/>
                  <a:gd name="T51" fmla="*/ 114 h 192"/>
                  <a:gd name="T52" fmla="*/ 171 w 306"/>
                  <a:gd name="T53" fmla="*/ 96 h 192"/>
                  <a:gd name="T54" fmla="*/ 191 w 306"/>
                  <a:gd name="T55" fmla="*/ 80 h 192"/>
                  <a:gd name="T56" fmla="*/ 212 w 306"/>
                  <a:gd name="T57" fmla="*/ 65 h 192"/>
                  <a:gd name="T58" fmla="*/ 231 w 306"/>
                  <a:gd name="T59" fmla="*/ 48 h 192"/>
                  <a:gd name="T60" fmla="*/ 250 w 306"/>
                  <a:gd name="T61" fmla="*/ 36 h 192"/>
                  <a:gd name="T62" fmla="*/ 265 w 306"/>
                  <a:gd name="T63" fmla="*/ 22 h 192"/>
                  <a:gd name="T64" fmla="*/ 280 w 306"/>
                  <a:gd name="T65" fmla="*/ 15 h 192"/>
                  <a:gd name="T66" fmla="*/ 294 w 306"/>
                  <a:gd name="T67" fmla="*/ 9 h 192"/>
                  <a:gd name="T68" fmla="*/ 303 w 306"/>
                  <a:gd name="T69" fmla="*/ 7 h 192"/>
                  <a:gd name="T70" fmla="*/ 299 w 306"/>
                  <a:gd name="T71" fmla="*/ 3 h 192"/>
                  <a:gd name="T72" fmla="*/ 303 w 306"/>
                  <a:gd name="T73" fmla="*/ 7 h 192"/>
                  <a:gd name="T74" fmla="*/ 305 w 306"/>
                  <a:gd name="T75" fmla="*/ 6 h 192"/>
                  <a:gd name="T76" fmla="*/ 306 w 306"/>
                  <a:gd name="T77" fmla="*/ 3 h 192"/>
                  <a:gd name="T78" fmla="*/ 305 w 306"/>
                  <a:gd name="T79" fmla="*/ 1 h 192"/>
                  <a:gd name="T80" fmla="*/ 303 w 306"/>
                  <a:gd name="T81" fmla="*/ 0 h 192"/>
                  <a:gd name="T82" fmla="*/ 306 w 306"/>
                  <a:gd name="T8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6" h="192">
                    <a:moveTo>
                      <a:pt x="306" y="3"/>
                    </a:moveTo>
                    <a:lnTo>
                      <a:pt x="303" y="0"/>
                    </a:lnTo>
                    <a:lnTo>
                      <a:pt x="290" y="2"/>
                    </a:lnTo>
                    <a:lnTo>
                      <a:pt x="278" y="9"/>
                    </a:lnTo>
                    <a:lnTo>
                      <a:pt x="261" y="18"/>
                    </a:lnTo>
                    <a:lnTo>
                      <a:pt x="245" y="29"/>
                    </a:lnTo>
                    <a:lnTo>
                      <a:pt x="227" y="44"/>
                    </a:lnTo>
                    <a:lnTo>
                      <a:pt x="207" y="58"/>
                    </a:lnTo>
                    <a:lnTo>
                      <a:pt x="187" y="74"/>
                    </a:lnTo>
                    <a:lnTo>
                      <a:pt x="167" y="92"/>
                    </a:lnTo>
                    <a:lnTo>
                      <a:pt x="144" y="109"/>
                    </a:lnTo>
                    <a:lnTo>
                      <a:pt x="123" y="124"/>
                    </a:lnTo>
                    <a:lnTo>
                      <a:pt x="101" y="140"/>
                    </a:lnTo>
                    <a:lnTo>
                      <a:pt x="78" y="155"/>
                    </a:lnTo>
                    <a:lnTo>
                      <a:pt x="58" y="167"/>
                    </a:lnTo>
                    <a:lnTo>
                      <a:pt x="37" y="175"/>
                    </a:lnTo>
                    <a:lnTo>
                      <a:pt x="18" y="183"/>
                    </a:lnTo>
                    <a:lnTo>
                      <a:pt x="0" y="185"/>
                    </a:lnTo>
                    <a:lnTo>
                      <a:pt x="0" y="192"/>
                    </a:lnTo>
                    <a:lnTo>
                      <a:pt x="20" y="189"/>
                    </a:lnTo>
                    <a:lnTo>
                      <a:pt x="39" y="183"/>
                    </a:lnTo>
                    <a:lnTo>
                      <a:pt x="61" y="172"/>
                    </a:lnTo>
                    <a:lnTo>
                      <a:pt x="83" y="160"/>
                    </a:lnTo>
                    <a:lnTo>
                      <a:pt x="105" y="146"/>
                    </a:lnTo>
                    <a:lnTo>
                      <a:pt x="126" y="130"/>
                    </a:lnTo>
                    <a:lnTo>
                      <a:pt x="149" y="114"/>
                    </a:lnTo>
                    <a:lnTo>
                      <a:pt x="171" y="96"/>
                    </a:lnTo>
                    <a:lnTo>
                      <a:pt x="191" y="80"/>
                    </a:lnTo>
                    <a:lnTo>
                      <a:pt x="212" y="65"/>
                    </a:lnTo>
                    <a:lnTo>
                      <a:pt x="231" y="48"/>
                    </a:lnTo>
                    <a:lnTo>
                      <a:pt x="250" y="36"/>
                    </a:lnTo>
                    <a:lnTo>
                      <a:pt x="265" y="22"/>
                    </a:lnTo>
                    <a:lnTo>
                      <a:pt x="280" y="15"/>
                    </a:lnTo>
                    <a:lnTo>
                      <a:pt x="294" y="9"/>
                    </a:lnTo>
                    <a:lnTo>
                      <a:pt x="303" y="7"/>
                    </a:lnTo>
                    <a:lnTo>
                      <a:pt x="299" y="3"/>
                    </a:lnTo>
                    <a:lnTo>
                      <a:pt x="303" y="7"/>
                    </a:lnTo>
                    <a:lnTo>
                      <a:pt x="305" y="6"/>
                    </a:lnTo>
                    <a:lnTo>
                      <a:pt x="306" y="3"/>
                    </a:lnTo>
                    <a:lnTo>
                      <a:pt x="305" y="1"/>
                    </a:lnTo>
                    <a:lnTo>
                      <a:pt x="303" y="0"/>
                    </a:lnTo>
                    <a:lnTo>
                      <a:pt x="30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8" name="Freeform 2902">
                <a:extLst>
                  <a:ext uri="{FF2B5EF4-FFF2-40B4-BE49-F238E27FC236}">
                    <a16:creationId xmlns:a16="http://schemas.microsoft.com/office/drawing/2014/main" id="{0F269F14-698A-4A94-A28F-E42C4D6E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98"/>
                <a:ext cx="71" cy="122"/>
              </a:xfrm>
              <a:custGeom>
                <a:avLst/>
                <a:gdLst>
                  <a:gd name="T0" fmla="*/ 120 w 213"/>
                  <a:gd name="T1" fmla="*/ 7 h 365"/>
                  <a:gd name="T2" fmla="*/ 123 w 213"/>
                  <a:gd name="T3" fmla="*/ 3 h 365"/>
                  <a:gd name="T4" fmla="*/ 127 w 213"/>
                  <a:gd name="T5" fmla="*/ 1 h 365"/>
                  <a:gd name="T6" fmla="*/ 132 w 213"/>
                  <a:gd name="T7" fmla="*/ 0 h 365"/>
                  <a:gd name="T8" fmla="*/ 135 w 213"/>
                  <a:gd name="T9" fmla="*/ 0 h 365"/>
                  <a:gd name="T10" fmla="*/ 140 w 213"/>
                  <a:gd name="T11" fmla="*/ 1 h 365"/>
                  <a:gd name="T12" fmla="*/ 143 w 213"/>
                  <a:gd name="T13" fmla="*/ 3 h 365"/>
                  <a:gd name="T14" fmla="*/ 146 w 213"/>
                  <a:gd name="T15" fmla="*/ 6 h 365"/>
                  <a:gd name="T16" fmla="*/ 151 w 213"/>
                  <a:gd name="T17" fmla="*/ 11 h 365"/>
                  <a:gd name="T18" fmla="*/ 155 w 213"/>
                  <a:gd name="T19" fmla="*/ 23 h 365"/>
                  <a:gd name="T20" fmla="*/ 160 w 213"/>
                  <a:gd name="T21" fmla="*/ 34 h 365"/>
                  <a:gd name="T22" fmla="*/ 167 w 213"/>
                  <a:gd name="T23" fmla="*/ 44 h 365"/>
                  <a:gd name="T24" fmla="*/ 173 w 213"/>
                  <a:gd name="T25" fmla="*/ 55 h 365"/>
                  <a:gd name="T26" fmla="*/ 180 w 213"/>
                  <a:gd name="T27" fmla="*/ 62 h 365"/>
                  <a:gd name="T28" fmla="*/ 189 w 213"/>
                  <a:gd name="T29" fmla="*/ 70 h 365"/>
                  <a:gd name="T30" fmla="*/ 200 w 213"/>
                  <a:gd name="T31" fmla="*/ 78 h 365"/>
                  <a:gd name="T32" fmla="*/ 213 w 213"/>
                  <a:gd name="T33" fmla="*/ 86 h 365"/>
                  <a:gd name="T34" fmla="*/ 206 w 213"/>
                  <a:gd name="T35" fmla="*/ 97 h 365"/>
                  <a:gd name="T36" fmla="*/ 197 w 213"/>
                  <a:gd name="T37" fmla="*/ 113 h 365"/>
                  <a:gd name="T38" fmla="*/ 186 w 213"/>
                  <a:gd name="T39" fmla="*/ 131 h 365"/>
                  <a:gd name="T40" fmla="*/ 176 w 213"/>
                  <a:gd name="T41" fmla="*/ 151 h 365"/>
                  <a:gd name="T42" fmla="*/ 162 w 213"/>
                  <a:gd name="T43" fmla="*/ 172 h 365"/>
                  <a:gd name="T44" fmla="*/ 149 w 213"/>
                  <a:gd name="T45" fmla="*/ 195 h 365"/>
                  <a:gd name="T46" fmla="*/ 133 w 213"/>
                  <a:gd name="T47" fmla="*/ 218 h 365"/>
                  <a:gd name="T48" fmla="*/ 118 w 213"/>
                  <a:gd name="T49" fmla="*/ 242 h 365"/>
                  <a:gd name="T50" fmla="*/ 103 w 213"/>
                  <a:gd name="T51" fmla="*/ 264 h 365"/>
                  <a:gd name="T52" fmla="*/ 87 w 213"/>
                  <a:gd name="T53" fmla="*/ 287 h 365"/>
                  <a:gd name="T54" fmla="*/ 71 w 213"/>
                  <a:gd name="T55" fmla="*/ 307 h 365"/>
                  <a:gd name="T56" fmla="*/ 57 w 213"/>
                  <a:gd name="T57" fmla="*/ 325 h 365"/>
                  <a:gd name="T58" fmla="*/ 41 w 213"/>
                  <a:gd name="T59" fmla="*/ 341 h 365"/>
                  <a:gd name="T60" fmla="*/ 26 w 213"/>
                  <a:gd name="T61" fmla="*/ 353 h 365"/>
                  <a:gd name="T62" fmla="*/ 12 w 213"/>
                  <a:gd name="T63" fmla="*/ 361 h 365"/>
                  <a:gd name="T64" fmla="*/ 0 w 213"/>
                  <a:gd name="T65" fmla="*/ 365 h 365"/>
                  <a:gd name="T66" fmla="*/ 9 w 213"/>
                  <a:gd name="T67" fmla="*/ 347 h 365"/>
                  <a:gd name="T68" fmla="*/ 15 w 213"/>
                  <a:gd name="T69" fmla="*/ 326 h 365"/>
                  <a:gd name="T70" fmla="*/ 24 w 213"/>
                  <a:gd name="T71" fmla="*/ 306 h 365"/>
                  <a:gd name="T72" fmla="*/ 32 w 213"/>
                  <a:gd name="T73" fmla="*/ 282 h 365"/>
                  <a:gd name="T74" fmla="*/ 40 w 213"/>
                  <a:gd name="T75" fmla="*/ 259 h 365"/>
                  <a:gd name="T76" fmla="*/ 48 w 213"/>
                  <a:gd name="T77" fmla="*/ 235 h 365"/>
                  <a:gd name="T78" fmla="*/ 56 w 213"/>
                  <a:gd name="T79" fmla="*/ 210 h 365"/>
                  <a:gd name="T80" fmla="*/ 62 w 213"/>
                  <a:gd name="T81" fmla="*/ 186 h 365"/>
                  <a:gd name="T82" fmla="*/ 70 w 213"/>
                  <a:gd name="T83" fmla="*/ 162 h 365"/>
                  <a:gd name="T84" fmla="*/ 77 w 213"/>
                  <a:gd name="T85" fmla="*/ 138 h 365"/>
                  <a:gd name="T86" fmla="*/ 84 w 213"/>
                  <a:gd name="T87" fmla="*/ 114 h 365"/>
                  <a:gd name="T88" fmla="*/ 92 w 213"/>
                  <a:gd name="T89" fmla="*/ 90 h 365"/>
                  <a:gd name="T90" fmla="*/ 98 w 213"/>
                  <a:gd name="T91" fmla="*/ 68 h 365"/>
                  <a:gd name="T92" fmla="*/ 106 w 213"/>
                  <a:gd name="T93" fmla="*/ 46 h 365"/>
                  <a:gd name="T94" fmla="*/ 112 w 213"/>
                  <a:gd name="T95" fmla="*/ 25 h 365"/>
                  <a:gd name="T96" fmla="*/ 120 w 213"/>
                  <a:gd name="T97" fmla="*/ 7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3" h="365">
                    <a:moveTo>
                      <a:pt x="120" y="7"/>
                    </a:moveTo>
                    <a:lnTo>
                      <a:pt x="123" y="3"/>
                    </a:lnTo>
                    <a:lnTo>
                      <a:pt x="127" y="1"/>
                    </a:lnTo>
                    <a:lnTo>
                      <a:pt x="132" y="0"/>
                    </a:lnTo>
                    <a:lnTo>
                      <a:pt x="135" y="0"/>
                    </a:lnTo>
                    <a:lnTo>
                      <a:pt x="140" y="1"/>
                    </a:lnTo>
                    <a:lnTo>
                      <a:pt x="143" y="3"/>
                    </a:lnTo>
                    <a:lnTo>
                      <a:pt x="146" y="6"/>
                    </a:lnTo>
                    <a:lnTo>
                      <a:pt x="151" y="11"/>
                    </a:lnTo>
                    <a:lnTo>
                      <a:pt x="155" y="23"/>
                    </a:lnTo>
                    <a:lnTo>
                      <a:pt x="160" y="34"/>
                    </a:lnTo>
                    <a:lnTo>
                      <a:pt x="167" y="44"/>
                    </a:lnTo>
                    <a:lnTo>
                      <a:pt x="173" y="55"/>
                    </a:lnTo>
                    <a:lnTo>
                      <a:pt x="180" y="62"/>
                    </a:lnTo>
                    <a:lnTo>
                      <a:pt x="189" y="70"/>
                    </a:lnTo>
                    <a:lnTo>
                      <a:pt x="200" y="78"/>
                    </a:lnTo>
                    <a:lnTo>
                      <a:pt x="213" y="86"/>
                    </a:lnTo>
                    <a:lnTo>
                      <a:pt x="206" y="97"/>
                    </a:lnTo>
                    <a:lnTo>
                      <a:pt x="197" y="113"/>
                    </a:lnTo>
                    <a:lnTo>
                      <a:pt x="186" y="131"/>
                    </a:lnTo>
                    <a:lnTo>
                      <a:pt x="176" y="151"/>
                    </a:lnTo>
                    <a:lnTo>
                      <a:pt x="162" y="172"/>
                    </a:lnTo>
                    <a:lnTo>
                      <a:pt x="149" y="195"/>
                    </a:lnTo>
                    <a:lnTo>
                      <a:pt x="133" y="218"/>
                    </a:lnTo>
                    <a:lnTo>
                      <a:pt x="118" y="242"/>
                    </a:lnTo>
                    <a:lnTo>
                      <a:pt x="103" y="264"/>
                    </a:lnTo>
                    <a:lnTo>
                      <a:pt x="87" y="287"/>
                    </a:lnTo>
                    <a:lnTo>
                      <a:pt x="71" y="307"/>
                    </a:lnTo>
                    <a:lnTo>
                      <a:pt x="57" y="325"/>
                    </a:lnTo>
                    <a:lnTo>
                      <a:pt x="41" y="341"/>
                    </a:lnTo>
                    <a:lnTo>
                      <a:pt x="26" y="353"/>
                    </a:lnTo>
                    <a:lnTo>
                      <a:pt x="12" y="361"/>
                    </a:lnTo>
                    <a:lnTo>
                      <a:pt x="0" y="365"/>
                    </a:lnTo>
                    <a:lnTo>
                      <a:pt x="9" y="347"/>
                    </a:lnTo>
                    <a:lnTo>
                      <a:pt x="15" y="326"/>
                    </a:lnTo>
                    <a:lnTo>
                      <a:pt x="24" y="306"/>
                    </a:lnTo>
                    <a:lnTo>
                      <a:pt x="32" y="282"/>
                    </a:lnTo>
                    <a:lnTo>
                      <a:pt x="40" y="259"/>
                    </a:lnTo>
                    <a:lnTo>
                      <a:pt x="48" y="235"/>
                    </a:lnTo>
                    <a:lnTo>
                      <a:pt x="56" y="210"/>
                    </a:lnTo>
                    <a:lnTo>
                      <a:pt x="62" y="186"/>
                    </a:lnTo>
                    <a:lnTo>
                      <a:pt x="70" y="162"/>
                    </a:lnTo>
                    <a:lnTo>
                      <a:pt x="77" y="138"/>
                    </a:lnTo>
                    <a:lnTo>
                      <a:pt x="84" y="114"/>
                    </a:lnTo>
                    <a:lnTo>
                      <a:pt x="92" y="90"/>
                    </a:lnTo>
                    <a:lnTo>
                      <a:pt x="98" y="68"/>
                    </a:lnTo>
                    <a:lnTo>
                      <a:pt x="106" y="46"/>
                    </a:lnTo>
                    <a:lnTo>
                      <a:pt x="112" y="2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9" name="Freeform 2903">
                <a:extLst>
                  <a:ext uri="{FF2B5EF4-FFF2-40B4-BE49-F238E27FC236}">
                    <a16:creationId xmlns:a16="http://schemas.microsoft.com/office/drawing/2014/main" id="{7E7F7971-B54C-436F-AB7B-CE5C2A93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597"/>
                <a:ext cx="13" cy="6"/>
              </a:xfrm>
              <a:custGeom>
                <a:avLst/>
                <a:gdLst>
                  <a:gd name="T0" fmla="*/ 37 w 37"/>
                  <a:gd name="T1" fmla="*/ 14 h 18"/>
                  <a:gd name="T2" fmla="*/ 37 w 37"/>
                  <a:gd name="T3" fmla="*/ 12 h 18"/>
                  <a:gd name="T4" fmla="*/ 33 w 37"/>
                  <a:gd name="T5" fmla="*/ 8 h 18"/>
                  <a:gd name="T6" fmla="*/ 28 w 37"/>
                  <a:gd name="T7" fmla="*/ 5 h 18"/>
                  <a:gd name="T8" fmla="*/ 24 w 37"/>
                  <a:gd name="T9" fmla="*/ 1 h 18"/>
                  <a:gd name="T10" fmla="*/ 18 w 37"/>
                  <a:gd name="T11" fmla="*/ 0 h 18"/>
                  <a:gd name="T12" fmla="*/ 16 w 37"/>
                  <a:gd name="T13" fmla="*/ 0 h 18"/>
                  <a:gd name="T14" fmla="*/ 9 w 37"/>
                  <a:gd name="T15" fmla="*/ 1 h 18"/>
                  <a:gd name="T16" fmla="*/ 5 w 37"/>
                  <a:gd name="T17" fmla="*/ 5 h 18"/>
                  <a:gd name="T18" fmla="*/ 0 w 37"/>
                  <a:gd name="T19" fmla="*/ 9 h 18"/>
                  <a:gd name="T20" fmla="*/ 6 w 37"/>
                  <a:gd name="T21" fmla="*/ 14 h 18"/>
                  <a:gd name="T22" fmla="*/ 9 w 37"/>
                  <a:gd name="T23" fmla="*/ 10 h 18"/>
                  <a:gd name="T24" fmla="*/ 13 w 37"/>
                  <a:gd name="T25" fmla="*/ 8 h 18"/>
                  <a:gd name="T26" fmla="*/ 16 w 37"/>
                  <a:gd name="T27" fmla="*/ 8 h 18"/>
                  <a:gd name="T28" fmla="*/ 18 w 37"/>
                  <a:gd name="T29" fmla="*/ 8 h 18"/>
                  <a:gd name="T30" fmla="*/ 22 w 37"/>
                  <a:gd name="T31" fmla="*/ 8 h 18"/>
                  <a:gd name="T32" fmla="*/ 24 w 37"/>
                  <a:gd name="T33" fmla="*/ 10 h 18"/>
                  <a:gd name="T34" fmla="*/ 27 w 37"/>
                  <a:gd name="T35" fmla="*/ 12 h 18"/>
                  <a:gd name="T36" fmla="*/ 31 w 37"/>
                  <a:gd name="T37" fmla="*/ 16 h 18"/>
                  <a:gd name="T38" fmla="*/ 31 w 37"/>
                  <a:gd name="T39" fmla="*/ 16 h 18"/>
                  <a:gd name="T40" fmla="*/ 31 w 37"/>
                  <a:gd name="T41" fmla="*/ 16 h 18"/>
                  <a:gd name="T42" fmla="*/ 34 w 37"/>
                  <a:gd name="T43" fmla="*/ 18 h 18"/>
                  <a:gd name="T44" fmla="*/ 36 w 37"/>
                  <a:gd name="T45" fmla="*/ 17 h 18"/>
                  <a:gd name="T46" fmla="*/ 37 w 37"/>
                  <a:gd name="T47" fmla="*/ 16 h 18"/>
                  <a:gd name="T48" fmla="*/ 37 w 37"/>
                  <a:gd name="T49" fmla="*/ 12 h 18"/>
                  <a:gd name="T50" fmla="*/ 37 w 37"/>
                  <a:gd name="T5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8">
                    <a:moveTo>
                      <a:pt x="37" y="14"/>
                    </a:moveTo>
                    <a:lnTo>
                      <a:pt x="37" y="12"/>
                    </a:lnTo>
                    <a:lnTo>
                      <a:pt x="33" y="8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7" y="12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2"/>
                    </a:lnTo>
                    <a:lnTo>
                      <a:pt x="3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0" name="Freeform 2904">
                <a:extLst>
                  <a:ext uri="{FF2B5EF4-FFF2-40B4-BE49-F238E27FC236}">
                    <a16:creationId xmlns:a16="http://schemas.microsoft.com/office/drawing/2014/main" id="{CEF4F3B7-9AEA-406A-990A-83278A42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601"/>
                <a:ext cx="22" cy="27"/>
              </a:xfrm>
              <a:custGeom>
                <a:avLst/>
                <a:gdLst>
                  <a:gd name="T0" fmla="*/ 68 w 68"/>
                  <a:gd name="T1" fmla="*/ 78 h 79"/>
                  <a:gd name="T2" fmla="*/ 67 w 68"/>
                  <a:gd name="T3" fmla="*/ 74 h 79"/>
                  <a:gd name="T4" fmla="*/ 55 w 68"/>
                  <a:gd name="T5" fmla="*/ 66 h 79"/>
                  <a:gd name="T6" fmla="*/ 43 w 68"/>
                  <a:gd name="T7" fmla="*/ 58 h 79"/>
                  <a:gd name="T8" fmla="*/ 35 w 68"/>
                  <a:gd name="T9" fmla="*/ 50 h 79"/>
                  <a:gd name="T10" fmla="*/ 29 w 68"/>
                  <a:gd name="T11" fmla="*/ 42 h 79"/>
                  <a:gd name="T12" fmla="*/ 22 w 68"/>
                  <a:gd name="T13" fmla="*/ 33 h 79"/>
                  <a:gd name="T14" fmla="*/ 15 w 68"/>
                  <a:gd name="T15" fmla="*/ 24 h 79"/>
                  <a:gd name="T16" fmla="*/ 11 w 68"/>
                  <a:gd name="T17" fmla="*/ 12 h 79"/>
                  <a:gd name="T18" fmla="*/ 6 w 68"/>
                  <a:gd name="T19" fmla="*/ 0 h 79"/>
                  <a:gd name="T20" fmla="*/ 0 w 68"/>
                  <a:gd name="T21" fmla="*/ 3 h 79"/>
                  <a:gd name="T22" fmla="*/ 4 w 68"/>
                  <a:gd name="T23" fmla="*/ 15 h 79"/>
                  <a:gd name="T24" fmla="*/ 11 w 68"/>
                  <a:gd name="T25" fmla="*/ 26 h 79"/>
                  <a:gd name="T26" fmla="*/ 15 w 68"/>
                  <a:gd name="T27" fmla="*/ 38 h 79"/>
                  <a:gd name="T28" fmla="*/ 22 w 68"/>
                  <a:gd name="T29" fmla="*/ 47 h 79"/>
                  <a:gd name="T30" fmla="*/ 30 w 68"/>
                  <a:gd name="T31" fmla="*/ 56 h 79"/>
                  <a:gd name="T32" fmla="*/ 39 w 68"/>
                  <a:gd name="T33" fmla="*/ 63 h 79"/>
                  <a:gd name="T34" fmla="*/ 50 w 68"/>
                  <a:gd name="T35" fmla="*/ 71 h 79"/>
                  <a:gd name="T36" fmla="*/ 64 w 68"/>
                  <a:gd name="T37" fmla="*/ 79 h 79"/>
                  <a:gd name="T38" fmla="*/ 62 w 68"/>
                  <a:gd name="T39" fmla="*/ 75 h 79"/>
                  <a:gd name="T40" fmla="*/ 64 w 68"/>
                  <a:gd name="T41" fmla="*/ 79 h 79"/>
                  <a:gd name="T42" fmla="*/ 66 w 68"/>
                  <a:gd name="T43" fmla="*/ 79 h 79"/>
                  <a:gd name="T44" fmla="*/ 68 w 68"/>
                  <a:gd name="T45" fmla="*/ 77 h 79"/>
                  <a:gd name="T46" fmla="*/ 68 w 68"/>
                  <a:gd name="T47" fmla="*/ 76 h 79"/>
                  <a:gd name="T48" fmla="*/ 67 w 68"/>
                  <a:gd name="T49" fmla="*/ 74 h 79"/>
                  <a:gd name="T50" fmla="*/ 68 w 68"/>
                  <a:gd name="T51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79">
                    <a:moveTo>
                      <a:pt x="68" y="78"/>
                    </a:moveTo>
                    <a:lnTo>
                      <a:pt x="67" y="74"/>
                    </a:lnTo>
                    <a:lnTo>
                      <a:pt x="55" y="66"/>
                    </a:lnTo>
                    <a:lnTo>
                      <a:pt x="43" y="58"/>
                    </a:lnTo>
                    <a:lnTo>
                      <a:pt x="35" y="50"/>
                    </a:lnTo>
                    <a:lnTo>
                      <a:pt x="29" y="42"/>
                    </a:lnTo>
                    <a:lnTo>
                      <a:pt x="22" y="33"/>
                    </a:lnTo>
                    <a:lnTo>
                      <a:pt x="15" y="24"/>
                    </a:lnTo>
                    <a:lnTo>
                      <a:pt x="11" y="12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4" y="15"/>
                    </a:lnTo>
                    <a:lnTo>
                      <a:pt x="11" y="26"/>
                    </a:lnTo>
                    <a:lnTo>
                      <a:pt x="15" y="38"/>
                    </a:lnTo>
                    <a:lnTo>
                      <a:pt x="22" y="47"/>
                    </a:lnTo>
                    <a:lnTo>
                      <a:pt x="30" y="56"/>
                    </a:lnTo>
                    <a:lnTo>
                      <a:pt x="39" y="63"/>
                    </a:lnTo>
                    <a:lnTo>
                      <a:pt x="50" y="71"/>
                    </a:lnTo>
                    <a:lnTo>
                      <a:pt x="64" y="79"/>
                    </a:lnTo>
                    <a:lnTo>
                      <a:pt x="62" y="75"/>
                    </a:lnTo>
                    <a:lnTo>
                      <a:pt x="64" y="79"/>
                    </a:lnTo>
                    <a:lnTo>
                      <a:pt x="66" y="79"/>
                    </a:lnTo>
                    <a:lnTo>
                      <a:pt x="68" y="77"/>
                    </a:lnTo>
                    <a:lnTo>
                      <a:pt x="68" y="76"/>
                    </a:lnTo>
                    <a:lnTo>
                      <a:pt x="67" y="74"/>
                    </a:lnTo>
                    <a:lnTo>
                      <a:pt x="6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1" name="Freeform 2905">
                <a:extLst>
                  <a:ext uri="{FF2B5EF4-FFF2-40B4-BE49-F238E27FC236}">
                    <a16:creationId xmlns:a16="http://schemas.microsoft.com/office/drawing/2014/main" id="{A53691F3-9818-43E9-913F-BDD6736A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626"/>
                <a:ext cx="73" cy="95"/>
              </a:xfrm>
              <a:custGeom>
                <a:avLst/>
                <a:gdLst>
                  <a:gd name="T0" fmla="*/ 0 w 221"/>
                  <a:gd name="T1" fmla="*/ 279 h 283"/>
                  <a:gd name="T2" fmla="*/ 5 w 221"/>
                  <a:gd name="T3" fmla="*/ 283 h 283"/>
                  <a:gd name="T4" fmla="*/ 18 w 221"/>
                  <a:gd name="T5" fmla="*/ 279 h 283"/>
                  <a:gd name="T6" fmla="*/ 33 w 221"/>
                  <a:gd name="T7" fmla="*/ 270 h 283"/>
                  <a:gd name="T8" fmla="*/ 47 w 221"/>
                  <a:gd name="T9" fmla="*/ 258 h 283"/>
                  <a:gd name="T10" fmla="*/ 63 w 221"/>
                  <a:gd name="T11" fmla="*/ 242 h 283"/>
                  <a:gd name="T12" fmla="*/ 79 w 221"/>
                  <a:gd name="T13" fmla="*/ 224 h 283"/>
                  <a:gd name="T14" fmla="*/ 94 w 221"/>
                  <a:gd name="T15" fmla="*/ 203 h 283"/>
                  <a:gd name="T16" fmla="*/ 111 w 221"/>
                  <a:gd name="T17" fmla="*/ 181 h 283"/>
                  <a:gd name="T18" fmla="*/ 126 w 221"/>
                  <a:gd name="T19" fmla="*/ 159 h 283"/>
                  <a:gd name="T20" fmla="*/ 140 w 221"/>
                  <a:gd name="T21" fmla="*/ 135 h 283"/>
                  <a:gd name="T22" fmla="*/ 156 w 221"/>
                  <a:gd name="T23" fmla="*/ 112 h 283"/>
                  <a:gd name="T24" fmla="*/ 169 w 221"/>
                  <a:gd name="T25" fmla="*/ 89 h 283"/>
                  <a:gd name="T26" fmla="*/ 183 w 221"/>
                  <a:gd name="T27" fmla="*/ 68 h 283"/>
                  <a:gd name="T28" fmla="*/ 194 w 221"/>
                  <a:gd name="T29" fmla="*/ 48 h 283"/>
                  <a:gd name="T30" fmla="*/ 205 w 221"/>
                  <a:gd name="T31" fmla="*/ 29 h 283"/>
                  <a:gd name="T32" fmla="*/ 213 w 221"/>
                  <a:gd name="T33" fmla="*/ 14 h 283"/>
                  <a:gd name="T34" fmla="*/ 221 w 221"/>
                  <a:gd name="T35" fmla="*/ 3 h 283"/>
                  <a:gd name="T36" fmla="*/ 214 w 221"/>
                  <a:gd name="T37" fmla="*/ 0 h 283"/>
                  <a:gd name="T38" fmla="*/ 208 w 221"/>
                  <a:gd name="T39" fmla="*/ 10 h 283"/>
                  <a:gd name="T40" fmla="*/ 199 w 221"/>
                  <a:gd name="T41" fmla="*/ 27 h 283"/>
                  <a:gd name="T42" fmla="*/ 187 w 221"/>
                  <a:gd name="T43" fmla="*/ 43 h 283"/>
                  <a:gd name="T44" fmla="*/ 177 w 221"/>
                  <a:gd name="T45" fmla="*/ 64 h 283"/>
                  <a:gd name="T46" fmla="*/ 164 w 221"/>
                  <a:gd name="T47" fmla="*/ 85 h 283"/>
                  <a:gd name="T48" fmla="*/ 150 w 221"/>
                  <a:gd name="T49" fmla="*/ 107 h 283"/>
                  <a:gd name="T50" fmla="*/ 136 w 221"/>
                  <a:gd name="T51" fmla="*/ 131 h 283"/>
                  <a:gd name="T52" fmla="*/ 120 w 221"/>
                  <a:gd name="T53" fmla="*/ 154 h 283"/>
                  <a:gd name="T54" fmla="*/ 104 w 221"/>
                  <a:gd name="T55" fmla="*/ 177 h 283"/>
                  <a:gd name="T56" fmla="*/ 89 w 221"/>
                  <a:gd name="T57" fmla="*/ 199 h 283"/>
                  <a:gd name="T58" fmla="*/ 73 w 221"/>
                  <a:gd name="T59" fmla="*/ 220 h 283"/>
                  <a:gd name="T60" fmla="*/ 58 w 221"/>
                  <a:gd name="T61" fmla="*/ 237 h 283"/>
                  <a:gd name="T62" fmla="*/ 43 w 221"/>
                  <a:gd name="T63" fmla="*/ 252 h 283"/>
                  <a:gd name="T64" fmla="*/ 28 w 221"/>
                  <a:gd name="T65" fmla="*/ 264 h 283"/>
                  <a:gd name="T66" fmla="*/ 15 w 221"/>
                  <a:gd name="T67" fmla="*/ 272 h 283"/>
                  <a:gd name="T68" fmla="*/ 3 w 221"/>
                  <a:gd name="T69" fmla="*/ 277 h 283"/>
                  <a:gd name="T70" fmla="*/ 8 w 221"/>
                  <a:gd name="T71" fmla="*/ 281 h 283"/>
                  <a:gd name="T72" fmla="*/ 3 w 221"/>
                  <a:gd name="T73" fmla="*/ 277 h 283"/>
                  <a:gd name="T74" fmla="*/ 1 w 221"/>
                  <a:gd name="T75" fmla="*/ 278 h 283"/>
                  <a:gd name="T76" fmla="*/ 1 w 221"/>
                  <a:gd name="T77" fmla="*/ 281 h 283"/>
                  <a:gd name="T78" fmla="*/ 1 w 221"/>
                  <a:gd name="T79" fmla="*/ 282 h 283"/>
                  <a:gd name="T80" fmla="*/ 5 w 221"/>
                  <a:gd name="T81" fmla="*/ 283 h 283"/>
                  <a:gd name="T82" fmla="*/ 0 w 221"/>
                  <a:gd name="T83" fmla="*/ 27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1" h="283">
                    <a:moveTo>
                      <a:pt x="0" y="279"/>
                    </a:moveTo>
                    <a:lnTo>
                      <a:pt x="5" y="283"/>
                    </a:lnTo>
                    <a:lnTo>
                      <a:pt x="18" y="279"/>
                    </a:lnTo>
                    <a:lnTo>
                      <a:pt x="33" y="270"/>
                    </a:lnTo>
                    <a:lnTo>
                      <a:pt x="47" y="258"/>
                    </a:lnTo>
                    <a:lnTo>
                      <a:pt x="63" y="242"/>
                    </a:lnTo>
                    <a:lnTo>
                      <a:pt x="79" y="224"/>
                    </a:lnTo>
                    <a:lnTo>
                      <a:pt x="94" y="203"/>
                    </a:lnTo>
                    <a:lnTo>
                      <a:pt x="111" y="181"/>
                    </a:lnTo>
                    <a:lnTo>
                      <a:pt x="126" y="159"/>
                    </a:lnTo>
                    <a:lnTo>
                      <a:pt x="140" y="135"/>
                    </a:lnTo>
                    <a:lnTo>
                      <a:pt x="156" y="112"/>
                    </a:lnTo>
                    <a:lnTo>
                      <a:pt x="169" y="89"/>
                    </a:lnTo>
                    <a:lnTo>
                      <a:pt x="183" y="68"/>
                    </a:lnTo>
                    <a:lnTo>
                      <a:pt x="194" y="48"/>
                    </a:lnTo>
                    <a:lnTo>
                      <a:pt x="205" y="29"/>
                    </a:lnTo>
                    <a:lnTo>
                      <a:pt x="213" y="14"/>
                    </a:lnTo>
                    <a:lnTo>
                      <a:pt x="221" y="3"/>
                    </a:lnTo>
                    <a:lnTo>
                      <a:pt x="214" y="0"/>
                    </a:lnTo>
                    <a:lnTo>
                      <a:pt x="208" y="10"/>
                    </a:lnTo>
                    <a:lnTo>
                      <a:pt x="199" y="27"/>
                    </a:lnTo>
                    <a:lnTo>
                      <a:pt x="187" y="43"/>
                    </a:lnTo>
                    <a:lnTo>
                      <a:pt x="177" y="64"/>
                    </a:lnTo>
                    <a:lnTo>
                      <a:pt x="164" y="85"/>
                    </a:lnTo>
                    <a:lnTo>
                      <a:pt x="150" y="107"/>
                    </a:lnTo>
                    <a:lnTo>
                      <a:pt x="136" y="131"/>
                    </a:lnTo>
                    <a:lnTo>
                      <a:pt x="120" y="154"/>
                    </a:lnTo>
                    <a:lnTo>
                      <a:pt x="104" y="177"/>
                    </a:lnTo>
                    <a:lnTo>
                      <a:pt x="89" y="199"/>
                    </a:lnTo>
                    <a:lnTo>
                      <a:pt x="73" y="220"/>
                    </a:lnTo>
                    <a:lnTo>
                      <a:pt x="58" y="237"/>
                    </a:lnTo>
                    <a:lnTo>
                      <a:pt x="43" y="252"/>
                    </a:lnTo>
                    <a:lnTo>
                      <a:pt x="28" y="264"/>
                    </a:lnTo>
                    <a:lnTo>
                      <a:pt x="15" y="272"/>
                    </a:lnTo>
                    <a:lnTo>
                      <a:pt x="3" y="277"/>
                    </a:lnTo>
                    <a:lnTo>
                      <a:pt x="8" y="281"/>
                    </a:lnTo>
                    <a:lnTo>
                      <a:pt x="3" y="277"/>
                    </a:lnTo>
                    <a:lnTo>
                      <a:pt x="1" y="278"/>
                    </a:lnTo>
                    <a:lnTo>
                      <a:pt x="1" y="281"/>
                    </a:lnTo>
                    <a:lnTo>
                      <a:pt x="1" y="282"/>
                    </a:lnTo>
                    <a:lnTo>
                      <a:pt x="5" y="283"/>
                    </a:lnTo>
                    <a:lnTo>
                      <a:pt x="0" y="2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2" name="Freeform 2906">
                <a:extLst>
                  <a:ext uri="{FF2B5EF4-FFF2-40B4-BE49-F238E27FC236}">
                    <a16:creationId xmlns:a16="http://schemas.microsoft.com/office/drawing/2014/main" id="{BC465458-2E60-4AE0-8E89-F04BFF48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599"/>
                <a:ext cx="42" cy="121"/>
              </a:xfrm>
              <a:custGeom>
                <a:avLst/>
                <a:gdLst>
                  <a:gd name="T0" fmla="*/ 120 w 127"/>
                  <a:gd name="T1" fmla="*/ 2 h 363"/>
                  <a:gd name="T2" fmla="*/ 119 w 127"/>
                  <a:gd name="T3" fmla="*/ 2 h 363"/>
                  <a:gd name="T4" fmla="*/ 112 w 127"/>
                  <a:gd name="T5" fmla="*/ 21 h 363"/>
                  <a:gd name="T6" fmla="*/ 106 w 127"/>
                  <a:gd name="T7" fmla="*/ 41 h 363"/>
                  <a:gd name="T8" fmla="*/ 99 w 127"/>
                  <a:gd name="T9" fmla="*/ 63 h 363"/>
                  <a:gd name="T10" fmla="*/ 91 w 127"/>
                  <a:gd name="T11" fmla="*/ 86 h 363"/>
                  <a:gd name="T12" fmla="*/ 84 w 127"/>
                  <a:gd name="T13" fmla="*/ 110 h 363"/>
                  <a:gd name="T14" fmla="*/ 78 w 127"/>
                  <a:gd name="T15" fmla="*/ 133 h 363"/>
                  <a:gd name="T16" fmla="*/ 70 w 127"/>
                  <a:gd name="T17" fmla="*/ 158 h 363"/>
                  <a:gd name="T18" fmla="*/ 63 w 127"/>
                  <a:gd name="T19" fmla="*/ 183 h 363"/>
                  <a:gd name="T20" fmla="*/ 56 w 127"/>
                  <a:gd name="T21" fmla="*/ 207 h 363"/>
                  <a:gd name="T22" fmla="*/ 48 w 127"/>
                  <a:gd name="T23" fmla="*/ 231 h 363"/>
                  <a:gd name="T24" fmla="*/ 41 w 127"/>
                  <a:gd name="T25" fmla="*/ 256 h 363"/>
                  <a:gd name="T26" fmla="*/ 33 w 127"/>
                  <a:gd name="T27" fmla="*/ 278 h 363"/>
                  <a:gd name="T28" fmla="*/ 25 w 127"/>
                  <a:gd name="T29" fmla="*/ 301 h 363"/>
                  <a:gd name="T30" fmla="*/ 16 w 127"/>
                  <a:gd name="T31" fmla="*/ 322 h 363"/>
                  <a:gd name="T32" fmla="*/ 9 w 127"/>
                  <a:gd name="T33" fmla="*/ 342 h 363"/>
                  <a:gd name="T34" fmla="*/ 0 w 127"/>
                  <a:gd name="T35" fmla="*/ 361 h 363"/>
                  <a:gd name="T36" fmla="*/ 7 w 127"/>
                  <a:gd name="T37" fmla="*/ 363 h 363"/>
                  <a:gd name="T38" fmla="*/ 15 w 127"/>
                  <a:gd name="T39" fmla="*/ 345 h 363"/>
                  <a:gd name="T40" fmla="*/ 24 w 127"/>
                  <a:gd name="T41" fmla="*/ 325 h 363"/>
                  <a:gd name="T42" fmla="*/ 33 w 127"/>
                  <a:gd name="T43" fmla="*/ 304 h 363"/>
                  <a:gd name="T44" fmla="*/ 41 w 127"/>
                  <a:gd name="T45" fmla="*/ 280 h 363"/>
                  <a:gd name="T46" fmla="*/ 48 w 127"/>
                  <a:gd name="T47" fmla="*/ 258 h 363"/>
                  <a:gd name="T48" fmla="*/ 55 w 127"/>
                  <a:gd name="T49" fmla="*/ 233 h 363"/>
                  <a:gd name="T50" fmla="*/ 63 w 127"/>
                  <a:gd name="T51" fmla="*/ 209 h 363"/>
                  <a:gd name="T52" fmla="*/ 70 w 127"/>
                  <a:gd name="T53" fmla="*/ 184 h 363"/>
                  <a:gd name="T54" fmla="*/ 78 w 127"/>
                  <a:gd name="T55" fmla="*/ 159 h 363"/>
                  <a:gd name="T56" fmla="*/ 84 w 127"/>
                  <a:gd name="T57" fmla="*/ 135 h 363"/>
                  <a:gd name="T58" fmla="*/ 91 w 127"/>
                  <a:gd name="T59" fmla="*/ 111 h 363"/>
                  <a:gd name="T60" fmla="*/ 99 w 127"/>
                  <a:gd name="T61" fmla="*/ 89 h 363"/>
                  <a:gd name="T62" fmla="*/ 106 w 127"/>
                  <a:gd name="T63" fmla="*/ 66 h 363"/>
                  <a:gd name="T64" fmla="*/ 112 w 127"/>
                  <a:gd name="T65" fmla="*/ 44 h 363"/>
                  <a:gd name="T66" fmla="*/ 119 w 127"/>
                  <a:gd name="T67" fmla="*/ 25 h 363"/>
                  <a:gd name="T68" fmla="*/ 127 w 127"/>
                  <a:gd name="T69" fmla="*/ 6 h 363"/>
                  <a:gd name="T70" fmla="*/ 126 w 127"/>
                  <a:gd name="T71" fmla="*/ 7 h 363"/>
                  <a:gd name="T72" fmla="*/ 127 w 127"/>
                  <a:gd name="T73" fmla="*/ 6 h 363"/>
                  <a:gd name="T74" fmla="*/ 127 w 127"/>
                  <a:gd name="T75" fmla="*/ 2 h 363"/>
                  <a:gd name="T76" fmla="*/ 125 w 127"/>
                  <a:gd name="T77" fmla="*/ 0 h 363"/>
                  <a:gd name="T78" fmla="*/ 121 w 127"/>
                  <a:gd name="T79" fmla="*/ 0 h 363"/>
                  <a:gd name="T80" fmla="*/ 119 w 127"/>
                  <a:gd name="T81" fmla="*/ 2 h 363"/>
                  <a:gd name="T82" fmla="*/ 120 w 127"/>
                  <a:gd name="T83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363">
                    <a:moveTo>
                      <a:pt x="120" y="2"/>
                    </a:moveTo>
                    <a:lnTo>
                      <a:pt x="119" y="2"/>
                    </a:lnTo>
                    <a:lnTo>
                      <a:pt x="112" y="21"/>
                    </a:lnTo>
                    <a:lnTo>
                      <a:pt x="106" y="41"/>
                    </a:lnTo>
                    <a:lnTo>
                      <a:pt x="99" y="63"/>
                    </a:lnTo>
                    <a:lnTo>
                      <a:pt x="91" y="86"/>
                    </a:lnTo>
                    <a:lnTo>
                      <a:pt x="84" y="110"/>
                    </a:lnTo>
                    <a:lnTo>
                      <a:pt x="78" y="133"/>
                    </a:lnTo>
                    <a:lnTo>
                      <a:pt x="70" y="158"/>
                    </a:lnTo>
                    <a:lnTo>
                      <a:pt x="63" y="183"/>
                    </a:lnTo>
                    <a:lnTo>
                      <a:pt x="56" y="207"/>
                    </a:lnTo>
                    <a:lnTo>
                      <a:pt x="48" y="231"/>
                    </a:lnTo>
                    <a:lnTo>
                      <a:pt x="41" y="256"/>
                    </a:lnTo>
                    <a:lnTo>
                      <a:pt x="33" y="278"/>
                    </a:lnTo>
                    <a:lnTo>
                      <a:pt x="25" y="301"/>
                    </a:lnTo>
                    <a:lnTo>
                      <a:pt x="16" y="322"/>
                    </a:lnTo>
                    <a:lnTo>
                      <a:pt x="9" y="342"/>
                    </a:lnTo>
                    <a:lnTo>
                      <a:pt x="0" y="361"/>
                    </a:lnTo>
                    <a:lnTo>
                      <a:pt x="7" y="363"/>
                    </a:lnTo>
                    <a:lnTo>
                      <a:pt x="15" y="345"/>
                    </a:lnTo>
                    <a:lnTo>
                      <a:pt x="24" y="325"/>
                    </a:lnTo>
                    <a:lnTo>
                      <a:pt x="33" y="304"/>
                    </a:lnTo>
                    <a:lnTo>
                      <a:pt x="41" y="280"/>
                    </a:lnTo>
                    <a:lnTo>
                      <a:pt x="48" y="258"/>
                    </a:lnTo>
                    <a:lnTo>
                      <a:pt x="55" y="233"/>
                    </a:lnTo>
                    <a:lnTo>
                      <a:pt x="63" y="209"/>
                    </a:lnTo>
                    <a:lnTo>
                      <a:pt x="70" y="184"/>
                    </a:lnTo>
                    <a:lnTo>
                      <a:pt x="78" y="159"/>
                    </a:lnTo>
                    <a:lnTo>
                      <a:pt x="84" y="135"/>
                    </a:lnTo>
                    <a:lnTo>
                      <a:pt x="91" y="111"/>
                    </a:lnTo>
                    <a:lnTo>
                      <a:pt x="99" y="89"/>
                    </a:lnTo>
                    <a:lnTo>
                      <a:pt x="106" y="66"/>
                    </a:lnTo>
                    <a:lnTo>
                      <a:pt x="112" y="44"/>
                    </a:lnTo>
                    <a:lnTo>
                      <a:pt x="119" y="25"/>
                    </a:lnTo>
                    <a:lnTo>
                      <a:pt x="127" y="6"/>
                    </a:lnTo>
                    <a:lnTo>
                      <a:pt x="126" y="7"/>
                    </a:lnTo>
                    <a:lnTo>
                      <a:pt x="127" y="6"/>
                    </a:lnTo>
                    <a:lnTo>
                      <a:pt x="127" y="2"/>
                    </a:lnTo>
                    <a:lnTo>
                      <a:pt x="125" y="0"/>
                    </a:lnTo>
                    <a:lnTo>
                      <a:pt x="121" y="0"/>
                    </a:lnTo>
                    <a:lnTo>
                      <a:pt x="119" y="2"/>
                    </a:ln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3" name="Freeform 2907">
                <a:extLst>
                  <a:ext uri="{FF2B5EF4-FFF2-40B4-BE49-F238E27FC236}">
                    <a16:creationId xmlns:a16="http://schemas.microsoft.com/office/drawing/2014/main" id="{EC428486-F060-447D-BAA2-90E4AAE9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446"/>
                <a:ext cx="80" cy="175"/>
              </a:xfrm>
              <a:custGeom>
                <a:avLst/>
                <a:gdLst>
                  <a:gd name="T0" fmla="*/ 239 w 239"/>
                  <a:gd name="T1" fmla="*/ 237 h 523"/>
                  <a:gd name="T2" fmla="*/ 233 w 239"/>
                  <a:gd name="T3" fmla="*/ 286 h 523"/>
                  <a:gd name="T4" fmla="*/ 211 w 239"/>
                  <a:gd name="T5" fmla="*/ 345 h 523"/>
                  <a:gd name="T6" fmla="*/ 180 w 239"/>
                  <a:gd name="T7" fmla="*/ 407 h 523"/>
                  <a:gd name="T8" fmla="*/ 143 w 239"/>
                  <a:gd name="T9" fmla="*/ 462 h 523"/>
                  <a:gd name="T10" fmla="*/ 101 w 239"/>
                  <a:gd name="T11" fmla="*/ 504 h 523"/>
                  <a:gd name="T12" fmla="*/ 61 w 239"/>
                  <a:gd name="T13" fmla="*/ 523 h 523"/>
                  <a:gd name="T14" fmla="*/ 28 w 239"/>
                  <a:gd name="T15" fmla="*/ 512 h 523"/>
                  <a:gd name="T16" fmla="*/ 8 w 239"/>
                  <a:gd name="T17" fmla="*/ 479 h 523"/>
                  <a:gd name="T18" fmla="*/ 2 w 239"/>
                  <a:gd name="T19" fmla="*/ 451 h 523"/>
                  <a:gd name="T20" fmla="*/ 0 w 239"/>
                  <a:gd name="T21" fmla="*/ 422 h 523"/>
                  <a:gd name="T22" fmla="*/ 4 w 239"/>
                  <a:gd name="T23" fmla="*/ 393 h 523"/>
                  <a:gd name="T24" fmla="*/ 11 w 239"/>
                  <a:gd name="T25" fmla="*/ 362 h 523"/>
                  <a:gd name="T26" fmla="*/ 22 w 239"/>
                  <a:gd name="T27" fmla="*/ 331 h 523"/>
                  <a:gd name="T28" fmla="*/ 35 w 239"/>
                  <a:gd name="T29" fmla="*/ 299 h 523"/>
                  <a:gd name="T30" fmla="*/ 50 w 239"/>
                  <a:gd name="T31" fmla="*/ 267 h 523"/>
                  <a:gd name="T32" fmla="*/ 67 w 239"/>
                  <a:gd name="T33" fmla="*/ 235 h 523"/>
                  <a:gd name="T34" fmla="*/ 83 w 239"/>
                  <a:gd name="T35" fmla="*/ 202 h 523"/>
                  <a:gd name="T36" fmla="*/ 101 w 239"/>
                  <a:gd name="T37" fmla="*/ 171 h 523"/>
                  <a:gd name="T38" fmla="*/ 118 w 239"/>
                  <a:gd name="T39" fmla="*/ 138 h 523"/>
                  <a:gd name="T40" fmla="*/ 134 w 239"/>
                  <a:gd name="T41" fmla="*/ 106 h 523"/>
                  <a:gd name="T42" fmla="*/ 147 w 239"/>
                  <a:gd name="T43" fmla="*/ 74 h 523"/>
                  <a:gd name="T44" fmla="*/ 160 w 239"/>
                  <a:gd name="T45" fmla="*/ 45 h 523"/>
                  <a:gd name="T46" fmla="*/ 169 w 239"/>
                  <a:gd name="T47" fmla="*/ 15 h 523"/>
                  <a:gd name="T48" fmla="*/ 185 w 239"/>
                  <a:gd name="T49" fmla="*/ 2 h 523"/>
                  <a:gd name="T50" fmla="*/ 207 w 239"/>
                  <a:gd name="T51" fmla="*/ 16 h 523"/>
                  <a:gd name="T52" fmla="*/ 220 w 239"/>
                  <a:gd name="T53" fmla="*/ 39 h 523"/>
                  <a:gd name="T54" fmla="*/ 227 w 239"/>
                  <a:gd name="T55" fmla="*/ 70 h 523"/>
                  <a:gd name="T56" fmla="*/ 229 w 239"/>
                  <a:gd name="T57" fmla="*/ 105 h 523"/>
                  <a:gd name="T58" fmla="*/ 229 w 239"/>
                  <a:gd name="T59" fmla="*/ 142 h 523"/>
                  <a:gd name="T60" fmla="*/ 230 w 239"/>
                  <a:gd name="T61" fmla="*/ 176 h 523"/>
                  <a:gd name="T62" fmla="*/ 233 w 239"/>
                  <a:gd name="T63" fmla="*/ 205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523">
                    <a:moveTo>
                      <a:pt x="235" y="219"/>
                    </a:moveTo>
                    <a:lnTo>
                      <a:pt x="239" y="237"/>
                    </a:lnTo>
                    <a:lnTo>
                      <a:pt x="237" y="259"/>
                    </a:lnTo>
                    <a:lnTo>
                      <a:pt x="233" y="286"/>
                    </a:lnTo>
                    <a:lnTo>
                      <a:pt x="224" y="315"/>
                    </a:lnTo>
                    <a:lnTo>
                      <a:pt x="211" y="345"/>
                    </a:lnTo>
                    <a:lnTo>
                      <a:pt x="197" y="376"/>
                    </a:lnTo>
                    <a:lnTo>
                      <a:pt x="180" y="407"/>
                    </a:lnTo>
                    <a:lnTo>
                      <a:pt x="162" y="435"/>
                    </a:lnTo>
                    <a:lnTo>
                      <a:pt x="143" y="462"/>
                    </a:lnTo>
                    <a:lnTo>
                      <a:pt x="123" y="486"/>
                    </a:lnTo>
                    <a:lnTo>
                      <a:pt x="101" y="504"/>
                    </a:lnTo>
                    <a:lnTo>
                      <a:pt x="81" y="517"/>
                    </a:lnTo>
                    <a:lnTo>
                      <a:pt x="61" y="523"/>
                    </a:lnTo>
                    <a:lnTo>
                      <a:pt x="43" y="521"/>
                    </a:lnTo>
                    <a:lnTo>
                      <a:pt x="28" y="512"/>
                    </a:lnTo>
                    <a:lnTo>
                      <a:pt x="13" y="493"/>
                    </a:lnTo>
                    <a:lnTo>
                      <a:pt x="8" y="479"/>
                    </a:lnTo>
                    <a:lnTo>
                      <a:pt x="4" y="466"/>
                    </a:lnTo>
                    <a:lnTo>
                      <a:pt x="2" y="451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2" y="407"/>
                    </a:lnTo>
                    <a:lnTo>
                      <a:pt x="4" y="393"/>
                    </a:lnTo>
                    <a:lnTo>
                      <a:pt x="6" y="378"/>
                    </a:lnTo>
                    <a:lnTo>
                      <a:pt x="11" y="362"/>
                    </a:lnTo>
                    <a:lnTo>
                      <a:pt x="16" y="347"/>
                    </a:lnTo>
                    <a:lnTo>
                      <a:pt x="22" y="331"/>
                    </a:lnTo>
                    <a:lnTo>
                      <a:pt x="28" y="315"/>
                    </a:lnTo>
                    <a:lnTo>
                      <a:pt x="35" y="299"/>
                    </a:lnTo>
                    <a:lnTo>
                      <a:pt x="42" y="284"/>
                    </a:lnTo>
                    <a:lnTo>
                      <a:pt x="50" y="267"/>
                    </a:lnTo>
                    <a:lnTo>
                      <a:pt x="58" y="250"/>
                    </a:lnTo>
                    <a:lnTo>
                      <a:pt x="67" y="235"/>
                    </a:lnTo>
                    <a:lnTo>
                      <a:pt x="74" y="219"/>
                    </a:lnTo>
                    <a:lnTo>
                      <a:pt x="83" y="202"/>
                    </a:lnTo>
                    <a:lnTo>
                      <a:pt x="92" y="186"/>
                    </a:lnTo>
                    <a:lnTo>
                      <a:pt x="101" y="171"/>
                    </a:lnTo>
                    <a:lnTo>
                      <a:pt x="109" y="154"/>
                    </a:lnTo>
                    <a:lnTo>
                      <a:pt x="118" y="138"/>
                    </a:lnTo>
                    <a:lnTo>
                      <a:pt x="126" y="121"/>
                    </a:lnTo>
                    <a:lnTo>
                      <a:pt x="134" y="106"/>
                    </a:lnTo>
                    <a:lnTo>
                      <a:pt x="141" y="90"/>
                    </a:lnTo>
                    <a:lnTo>
                      <a:pt x="147" y="74"/>
                    </a:lnTo>
                    <a:lnTo>
                      <a:pt x="153" y="60"/>
                    </a:lnTo>
                    <a:lnTo>
                      <a:pt x="160" y="45"/>
                    </a:lnTo>
                    <a:lnTo>
                      <a:pt x="164" y="29"/>
                    </a:lnTo>
                    <a:lnTo>
                      <a:pt x="169" y="15"/>
                    </a:lnTo>
                    <a:lnTo>
                      <a:pt x="171" y="0"/>
                    </a:lnTo>
                    <a:lnTo>
                      <a:pt x="185" y="2"/>
                    </a:lnTo>
                    <a:lnTo>
                      <a:pt x="197" y="8"/>
                    </a:lnTo>
                    <a:lnTo>
                      <a:pt x="207" y="16"/>
                    </a:lnTo>
                    <a:lnTo>
                      <a:pt x="215" y="26"/>
                    </a:lnTo>
                    <a:lnTo>
                      <a:pt x="220" y="39"/>
                    </a:lnTo>
                    <a:lnTo>
                      <a:pt x="224" y="54"/>
                    </a:lnTo>
                    <a:lnTo>
                      <a:pt x="227" y="70"/>
                    </a:lnTo>
                    <a:lnTo>
                      <a:pt x="228" y="87"/>
                    </a:lnTo>
                    <a:lnTo>
                      <a:pt x="229" y="105"/>
                    </a:lnTo>
                    <a:lnTo>
                      <a:pt x="229" y="122"/>
                    </a:lnTo>
                    <a:lnTo>
                      <a:pt x="229" y="142"/>
                    </a:lnTo>
                    <a:lnTo>
                      <a:pt x="229" y="159"/>
                    </a:lnTo>
                    <a:lnTo>
                      <a:pt x="230" y="176"/>
                    </a:lnTo>
                    <a:lnTo>
                      <a:pt x="230" y="192"/>
                    </a:lnTo>
                    <a:lnTo>
                      <a:pt x="233" y="205"/>
                    </a:lnTo>
                    <a:lnTo>
                      <a:pt x="235" y="2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4" name="Freeform 2908">
                <a:extLst>
                  <a:ext uri="{FF2B5EF4-FFF2-40B4-BE49-F238E27FC236}">
                    <a16:creationId xmlns:a16="http://schemas.microsoft.com/office/drawing/2014/main" id="{31C1F98B-BBC0-4322-9C1B-C48E9D9E1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518"/>
                <a:ext cx="78" cy="103"/>
              </a:xfrm>
              <a:custGeom>
                <a:avLst/>
                <a:gdLst>
                  <a:gd name="T0" fmla="*/ 0 w 234"/>
                  <a:gd name="T1" fmla="*/ 277 h 309"/>
                  <a:gd name="T2" fmla="*/ 2 w 234"/>
                  <a:gd name="T3" fmla="*/ 277 h 309"/>
                  <a:gd name="T4" fmla="*/ 17 w 234"/>
                  <a:gd name="T5" fmla="*/ 298 h 309"/>
                  <a:gd name="T6" fmla="*/ 33 w 234"/>
                  <a:gd name="T7" fmla="*/ 308 h 309"/>
                  <a:gd name="T8" fmla="*/ 53 w 234"/>
                  <a:gd name="T9" fmla="*/ 309 h 309"/>
                  <a:gd name="T10" fmla="*/ 73 w 234"/>
                  <a:gd name="T11" fmla="*/ 302 h 309"/>
                  <a:gd name="T12" fmla="*/ 93 w 234"/>
                  <a:gd name="T13" fmla="*/ 290 h 309"/>
                  <a:gd name="T14" fmla="*/ 116 w 234"/>
                  <a:gd name="T15" fmla="*/ 271 h 309"/>
                  <a:gd name="T16" fmla="*/ 136 w 234"/>
                  <a:gd name="T17" fmla="*/ 247 h 309"/>
                  <a:gd name="T18" fmla="*/ 155 w 234"/>
                  <a:gd name="T19" fmla="*/ 221 h 309"/>
                  <a:gd name="T20" fmla="*/ 173 w 234"/>
                  <a:gd name="T21" fmla="*/ 192 h 309"/>
                  <a:gd name="T22" fmla="*/ 191 w 234"/>
                  <a:gd name="T23" fmla="*/ 161 h 309"/>
                  <a:gd name="T24" fmla="*/ 206 w 234"/>
                  <a:gd name="T25" fmla="*/ 130 h 309"/>
                  <a:gd name="T26" fmla="*/ 218 w 234"/>
                  <a:gd name="T27" fmla="*/ 99 h 309"/>
                  <a:gd name="T28" fmla="*/ 227 w 234"/>
                  <a:gd name="T29" fmla="*/ 69 h 309"/>
                  <a:gd name="T30" fmla="*/ 233 w 234"/>
                  <a:gd name="T31" fmla="*/ 43 h 309"/>
                  <a:gd name="T32" fmla="*/ 234 w 234"/>
                  <a:gd name="T33" fmla="*/ 20 h 309"/>
                  <a:gd name="T34" fmla="*/ 230 w 234"/>
                  <a:gd name="T35" fmla="*/ 0 h 309"/>
                  <a:gd name="T36" fmla="*/ 222 w 234"/>
                  <a:gd name="T37" fmla="*/ 3 h 309"/>
                  <a:gd name="T38" fmla="*/ 226 w 234"/>
                  <a:gd name="T39" fmla="*/ 20 h 309"/>
                  <a:gd name="T40" fmla="*/ 225 w 234"/>
                  <a:gd name="T41" fmla="*/ 42 h 309"/>
                  <a:gd name="T42" fmla="*/ 219 w 234"/>
                  <a:gd name="T43" fmla="*/ 68 h 309"/>
                  <a:gd name="T44" fmla="*/ 210 w 234"/>
                  <a:gd name="T45" fmla="*/ 96 h 309"/>
                  <a:gd name="T46" fmla="*/ 199 w 234"/>
                  <a:gd name="T47" fmla="*/ 127 h 309"/>
                  <a:gd name="T48" fmla="*/ 184 w 234"/>
                  <a:gd name="T49" fmla="*/ 158 h 309"/>
                  <a:gd name="T50" fmla="*/ 169 w 234"/>
                  <a:gd name="T51" fmla="*/ 188 h 309"/>
                  <a:gd name="T52" fmla="*/ 150 w 234"/>
                  <a:gd name="T53" fmla="*/ 216 h 309"/>
                  <a:gd name="T54" fmla="*/ 131 w 234"/>
                  <a:gd name="T55" fmla="*/ 243 h 309"/>
                  <a:gd name="T56" fmla="*/ 110 w 234"/>
                  <a:gd name="T57" fmla="*/ 266 h 309"/>
                  <a:gd name="T58" fmla="*/ 90 w 234"/>
                  <a:gd name="T59" fmla="*/ 283 h 309"/>
                  <a:gd name="T60" fmla="*/ 70 w 234"/>
                  <a:gd name="T61" fmla="*/ 297 h 309"/>
                  <a:gd name="T62" fmla="*/ 52 w 234"/>
                  <a:gd name="T63" fmla="*/ 302 h 309"/>
                  <a:gd name="T64" fmla="*/ 36 w 234"/>
                  <a:gd name="T65" fmla="*/ 300 h 309"/>
                  <a:gd name="T66" fmla="*/ 21 w 234"/>
                  <a:gd name="T67" fmla="*/ 292 h 309"/>
                  <a:gd name="T68" fmla="*/ 7 w 234"/>
                  <a:gd name="T69" fmla="*/ 274 h 309"/>
                  <a:gd name="T70" fmla="*/ 8 w 234"/>
                  <a:gd name="T71" fmla="*/ 274 h 309"/>
                  <a:gd name="T72" fmla="*/ 7 w 234"/>
                  <a:gd name="T73" fmla="*/ 274 h 309"/>
                  <a:gd name="T74" fmla="*/ 6 w 234"/>
                  <a:gd name="T75" fmla="*/ 273 h 309"/>
                  <a:gd name="T76" fmla="*/ 4 w 234"/>
                  <a:gd name="T77" fmla="*/ 273 h 309"/>
                  <a:gd name="T78" fmla="*/ 2 w 234"/>
                  <a:gd name="T79" fmla="*/ 275 h 309"/>
                  <a:gd name="T80" fmla="*/ 2 w 234"/>
                  <a:gd name="T81" fmla="*/ 277 h 309"/>
                  <a:gd name="T82" fmla="*/ 0 w 234"/>
                  <a:gd name="T83" fmla="*/ 27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309">
                    <a:moveTo>
                      <a:pt x="0" y="277"/>
                    </a:moveTo>
                    <a:lnTo>
                      <a:pt x="2" y="277"/>
                    </a:lnTo>
                    <a:lnTo>
                      <a:pt x="17" y="298"/>
                    </a:lnTo>
                    <a:lnTo>
                      <a:pt x="33" y="308"/>
                    </a:lnTo>
                    <a:lnTo>
                      <a:pt x="53" y="309"/>
                    </a:lnTo>
                    <a:lnTo>
                      <a:pt x="73" y="302"/>
                    </a:lnTo>
                    <a:lnTo>
                      <a:pt x="93" y="290"/>
                    </a:lnTo>
                    <a:lnTo>
                      <a:pt x="116" y="271"/>
                    </a:lnTo>
                    <a:lnTo>
                      <a:pt x="136" y="247"/>
                    </a:lnTo>
                    <a:lnTo>
                      <a:pt x="155" y="221"/>
                    </a:lnTo>
                    <a:lnTo>
                      <a:pt x="173" y="192"/>
                    </a:lnTo>
                    <a:lnTo>
                      <a:pt x="191" y="161"/>
                    </a:lnTo>
                    <a:lnTo>
                      <a:pt x="206" y="130"/>
                    </a:lnTo>
                    <a:lnTo>
                      <a:pt x="218" y="99"/>
                    </a:lnTo>
                    <a:lnTo>
                      <a:pt x="227" y="69"/>
                    </a:lnTo>
                    <a:lnTo>
                      <a:pt x="233" y="43"/>
                    </a:lnTo>
                    <a:lnTo>
                      <a:pt x="234" y="20"/>
                    </a:lnTo>
                    <a:lnTo>
                      <a:pt x="230" y="0"/>
                    </a:lnTo>
                    <a:lnTo>
                      <a:pt x="222" y="3"/>
                    </a:lnTo>
                    <a:lnTo>
                      <a:pt x="226" y="20"/>
                    </a:lnTo>
                    <a:lnTo>
                      <a:pt x="225" y="42"/>
                    </a:lnTo>
                    <a:lnTo>
                      <a:pt x="219" y="68"/>
                    </a:lnTo>
                    <a:lnTo>
                      <a:pt x="210" y="96"/>
                    </a:lnTo>
                    <a:lnTo>
                      <a:pt x="199" y="127"/>
                    </a:lnTo>
                    <a:lnTo>
                      <a:pt x="184" y="158"/>
                    </a:lnTo>
                    <a:lnTo>
                      <a:pt x="169" y="188"/>
                    </a:lnTo>
                    <a:lnTo>
                      <a:pt x="150" y="216"/>
                    </a:lnTo>
                    <a:lnTo>
                      <a:pt x="131" y="243"/>
                    </a:lnTo>
                    <a:lnTo>
                      <a:pt x="110" y="266"/>
                    </a:lnTo>
                    <a:lnTo>
                      <a:pt x="90" y="283"/>
                    </a:lnTo>
                    <a:lnTo>
                      <a:pt x="70" y="297"/>
                    </a:lnTo>
                    <a:lnTo>
                      <a:pt x="52" y="302"/>
                    </a:lnTo>
                    <a:lnTo>
                      <a:pt x="36" y="300"/>
                    </a:lnTo>
                    <a:lnTo>
                      <a:pt x="21" y="292"/>
                    </a:lnTo>
                    <a:lnTo>
                      <a:pt x="7" y="274"/>
                    </a:lnTo>
                    <a:lnTo>
                      <a:pt x="8" y="274"/>
                    </a:lnTo>
                    <a:lnTo>
                      <a:pt x="7" y="274"/>
                    </a:lnTo>
                    <a:lnTo>
                      <a:pt x="6" y="273"/>
                    </a:lnTo>
                    <a:lnTo>
                      <a:pt x="4" y="273"/>
                    </a:lnTo>
                    <a:lnTo>
                      <a:pt x="2" y="275"/>
                    </a:lnTo>
                    <a:lnTo>
                      <a:pt x="2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5" name="Freeform 2909">
                <a:extLst>
                  <a:ext uri="{FF2B5EF4-FFF2-40B4-BE49-F238E27FC236}">
                    <a16:creationId xmlns:a16="http://schemas.microsoft.com/office/drawing/2014/main" id="{2DAAE064-591B-4C23-94B4-B1B484B4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45"/>
                <a:ext cx="59" cy="166"/>
              </a:xfrm>
              <a:custGeom>
                <a:avLst/>
                <a:gdLst>
                  <a:gd name="T0" fmla="*/ 171 w 177"/>
                  <a:gd name="T1" fmla="*/ 2 h 496"/>
                  <a:gd name="T2" fmla="*/ 163 w 177"/>
                  <a:gd name="T3" fmla="*/ 31 h 496"/>
                  <a:gd name="T4" fmla="*/ 154 w 177"/>
                  <a:gd name="T5" fmla="*/ 60 h 496"/>
                  <a:gd name="T6" fmla="*/ 140 w 177"/>
                  <a:gd name="T7" fmla="*/ 91 h 496"/>
                  <a:gd name="T8" fmla="*/ 126 w 177"/>
                  <a:gd name="T9" fmla="*/ 123 h 496"/>
                  <a:gd name="T10" fmla="*/ 109 w 177"/>
                  <a:gd name="T11" fmla="*/ 155 h 496"/>
                  <a:gd name="T12" fmla="*/ 92 w 177"/>
                  <a:gd name="T13" fmla="*/ 187 h 496"/>
                  <a:gd name="T14" fmla="*/ 74 w 177"/>
                  <a:gd name="T15" fmla="*/ 220 h 496"/>
                  <a:gd name="T16" fmla="*/ 57 w 177"/>
                  <a:gd name="T17" fmla="*/ 251 h 496"/>
                  <a:gd name="T18" fmla="*/ 42 w 177"/>
                  <a:gd name="T19" fmla="*/ 285 h 496"/>
                  <a:gd name="T20" fmla="*/ 27 w 177"/>
                  <a:gd name="T21" fmla="*/ 316 h 496"/>
                  <a:gd name="T22" fmla="*/ 15 w 177"/>
                  <a:gd name="T23" fmla="*/ 348 h 496"/>
                  <a:gd name="T24" fmla="*/ 6 w 177"/>
                  <a:gd name="T25" fmla="*/ 379 h 496"/>
                  <a:gd name="T26" fmla="*/ 1 w 177"/>
                  <a:gd name="T27" fmla="*/ 409 h 496"/>
                  <a:gd name="T28" fmla="*/ 0 w 177"/>
                  <a:gd name="T29" fmla="*/ 440 h 496"/>
                  <a:gd name="T30" fmla="*/ 3 w 177"/>
                  <a:gd name="T31" fmla="*/ 469 h 496"/>
                  <a:gd name="T32" fmla="*/ 12 w 177"/>
                  <a:gd name="T33" fmla="*/ 496 h 496"/>
                  <a:gd name="T34" fmla="*/ 15 w 177"/>
                  <a:gd name="T35" fmla="*/ 480 h 496"/>
                  <a:gd name="T36" fmla="*/ 8 w 177"/>
                  <a:gd name="T37" fmla="*/ 453 h 496"/>
                  <a:gd name="T38" fmla="*/ 7 w 177"/>
                  <a:gd name="T39" fmla="*/ 425 h 496"/>
                  <a:gd name="T40" fmla="*/ 10 w 177"/>
                  <a:gd name="T41" fmla="*/ 396 h 496"/>
                  <a:gd name="T42" fmla="*/ 17 w 177"/>
                  <a:gd name="T43" fmla="*/ 365 h 496"/>
                  <a:gd name="T44" fmla="*/ 28 w 177"/>
                  <a:gd name="T45" fmla="*/ 335 h 496"/>
                  <a:gd name="T46" fmla="*/ 42 w 177"/>
                  <a:gd name="T47" fmla="*/ 303 h 496"/>
                  <a:gd name="T48" fmla="*/ 55 w 177"/>
                  <a:gd name="T49" fmla="*/ 271 h 496"/>
                  <a:gd name="T50" fmla="*/ 72 w 177"/>
                  <a:gd name="T51" fmla="*/ 239 h 496"/>
                  <a:gd name="T52" fmla="*/ 89 w 177"/>
                  <a:gd name="T53" fmla="*/ 205 h 496"/>
                  <a:gd name="T54" fmla="*/ 107 w 177"/>
                  <a:gd name="T55" fmla="*/ 174 h 496"/>
                  <a:gd name="T56" fmla="*/ 123 w 177"/>
                  <a:gd name="T57" fmla="*/ 141 h 496"/>
                  <a:gd name="T58" fmla="*/ 140 w 177"/>
                  <a:gd name="T59" fmla="*/ 110 h 496"/>
                  <a:gd name="T60" fmla="*/ 154 w 177"/>
                  <a:gd name="T61" fmla="*/ 78 h 496"/>
                  <a:gd name="T62" fmla="*/ 166 w 177"/>
                  <a:gd name="T63" fmla="*/ 49 h 496"/>
                  <a:gd name="T64" fmla="*/ 175 w 177"/>
                  <a:gd name="T65" fmla="*/ 18 h 496"/>
                  <a:gd name="T66" fmla="*/ 174 w 177"/>
                  <a:gd name="T67" fmla="*/ 7 h 496"/>
                  <a:gd name="T68" fmla="*/ 177 w 177"/>
                  <a:gd name="T69" fmla="*/ 1 h 496"/>
                  <a:gd name="T70" fmla="*/ 172 w 177"/>
                  <a:gd name="T71" fmla="*/ 1 h 496"/>
                  <a:gd name="T72" fmla="*/ 174 w 177"/>
                  <a:gd name="T73" fmla="*/ 0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496">
                    <a:moveTo>
                      <a:pt x="174" y="0"/>
                    </a:moveTo>
                    <a:lnTo>
                      <a:pt x="171" y="2"/>
                    </a:lnTo>
                    <a:lnTo>
                      <a:pt x="167" y="17"/>
                    </a:lnTo>
                    <a:lnTo>
                      <a:pt x="163" y="31"/>
                    </a:lnTo>
                    <a:lnTo>
                      <a:pt x="158" y="46"/>
                    </a:lnTo>
                    <a:lnTo>
                      <a:pt x="154" y="60"/>
                    </a:lnTo>
                    <a:lnTo>
                      <a:pt x="147" y="75"/>
                    </a:lnTo>
                    <a:lnTo>
                      <a:pt x="140" y="91"/>
                    </a:lnTo>
                    <a:lnTo>
                      <a:pt x="132" y="106"/>
                    </a:lnTo>
                    <a:lnTo>
                      <a:pt x="126" y="123"/>
                    </a:lnTo>
                    <a:lnTo>
                      <a:pt x="118" y="139"/>
                    </a:lnTo>
                    <a:lnTo>
                      <a:pt x="109" y="155"/>
                    </a:lnTo>
                    <a:lnTo>
                      <a:pt x="101" y="171"/>
                    </a:lnTo>
                    <a:lnTo>
                      <a:pt x="92" y="187"/>
                    </a:lnTo>
                    <a:lnTo>
                      <a:pt x="83" y="203"/>
                    </a:lnTo>
                    <a:lnTo>
                      <a:pt x="74" y="220"/>
                    </a:lnTo>
                    <a:lnTo>
                      <a:pt x="66" y="235"/>
                    </a:lnTo>
                    <a:lnTo>
                      <a:pt x="57" y="251"/>
                    </a:lnTo>
                    <a:lnTo>
                      <a:pt x="51" y="268"/>
                    </a:lnTo>
                    <a:lnTo>
                      <a:pt x="42" y="285"/>
                    </a:lnTo>
                    <a:lnTo>
                      <a:pt x="34" y="299"/>
                    </a:lnTo>
                    <a:lnTo>
                      <a:pt x="27" y="316"/>
                    </a:lnTo>
                    <a:lnTo>
                      <a:pt x="20" y="332"/>
                    </a:lnTo>
                    <a:lnTo>
                      <a:pt x="15" y="348"/>
                    </a:lnTo>
                    <a:lnTo>
                      <a:pt x="10" y="364"/>
                    </a:lnTo>
                    <a:lnTo>
                      <a:pt x="6" y="379"/>
                    </a:lnTo>
                    <a:lnTo>
                      <a:pt x="3" y="395"/>
                    </a:lnTo>
                    <a:lnTo>
                      <a:pt x="1" y="409"/>
                    </a:lnTo>
                    <a:lnTo>
                      <a:pt x="0" y="425"/>
                    </a:lnTo>
                    <a:lnTo>
                      <a:pt x="0" y="440"/>
                    </a:lnTo>
                    <a:lnTo>
                      <a:pt x="1" y="454"/>
                    </a:lnTo>
                    <a:lnTo>
                      <a:pt x="3" y="469"/>
                    </a:lnTo>
                    <a:lnTo>
                      <a:pt x="7" y="482"/>
                    </a:lnTo>
                    <a:lnTo>
                      <a:pt x="12" y="496"/>
                    </a:lnTo>
                    <a:lnTo>
                      <a:pt x="19" y="493"/>
                    </a:lnTo>
                    <a:lnTo>
                      <a:pt x="15" y="480"/>
                    </a:lnTo>
                    <a:lnTo>
                      <a:pt x="10" y="468"/>
                    </a:lnTo>
                    <a:lnTo>
                      <a:pt x="8" y="453"/>
                    </a:lnTo>
                    <a:lnTo>
                      <a:pt x="7" y="440"/>
                    </a:lnTo>
                    <a:lnTo>
                      <a:pt x="7" y="425"/>
                    </a:lnTo>
                    <a:lnTo>
                      <a:pt x="8" y="410"/>
                    </a:lnTo>
                    <a:lnTo>
                      <a:pt x="10" y="396"/>
                    </a:lnTo>
                    <a:lnTo>
                      <a:pt x="12" y="381"/>
                    </a:lnTo>
                    <a:lnTo>
                      <a:pt x="17" y="365"/>
                    </a:lnTo>
                    <a:lnTo>
                      <a:pt x="23" y="350"/>
                    </a:lnTo>
                    <a:lnTo>
                      <a:pt x="28" y="335"/>
                    </a:lnTo>
                    <a:lnTo>
                      <a:pt x="34" y="320"/>
                    </a:lnTo>
                    <a:lnTo>
                      <a:pt x="42" y="303"/>
                    </a:lnTo>
                    <a:lnTo>
                      <a:pt x="48" y="287"/>
                    </a:lnTo>
                    <a:lnTo>
                      <a:pt x="55" y="271"/>
                    </a:lnTo>
                    <a:lnTo>
                      <a:pt x="63" y="254"/>
                    </a:lnTo>
                    <a:lnTo>
                      <a:pt x="72" y="239"/>
                    </a:lnTo>
                    <a:lnTo>
                      <a:pt x="81" y="222"/>
                    </a:lnTo>
                    <a:lnTo>
                      <a:pt x="89" y="205"/>
                    </a:lnTo>
                    <a:lnTo>
                      <a:pt x="99" y="189"/>
                    </a:lnTo>
                    <a:lnTo>
                      <a:pt x="107" y="174"/>
                    </a:lnTo>
                    <a:lnTo>
                      <a:pt x="114" y="157"/>
                    </a:lnTo>
                    <a:lnTo>
                      <a:pt x="123" y="141"/>
                    </a:lnTo>
                    <a:lnTo>
                      <a:pt x="131" y="124"/>
                    </a:lnTo>
                    <a:lnTo>
                      <a:pt x="140" y="110"/>
                    </a:lnTo>
                    <a:lnTo>
                      <a:pt x="147" y="94"/>
                    </a:lnTo>
                    <a:lnTo>
                      <a:pt x="154" y="78"/>
                    </a:lnTo>
                    <a:lnTo>
                      <a:pt x="160" y="64"/>
                    </a:lnTo>
                    <a:lnTo>
                      <a:pt x="166" y="49"/>
                    </a:lnTo>
                    <a:lnTo>
                      <a:pt x="171" y="32"/>
                    </a:lnTo>
                    <a:lnTo>
                      <a:pt x="175" y="18"/>
                    </a:lnTo>
                    <a:lnTo>
                      <a:pt x="177" y="3"/>
                    </a:lnTo>
                    <a:lnTo>
                      <a:pt x="174" y="7"/>
                    </a:lnTo>
                    <a:lnTo>
                      <a:pt x="177" y="3"/>
                    </a:lnTo>
                    <a:lnTo>
                      <a:pt x="177" y="1"/>
                    </a:lnTo>
                    <a:lnTo>
                      <a:pt x="175" y="0"/>
                    </a:lnTo>
                    <a:lnTo>
                      <a:pt x="172" y="1"/>
                    </a:lnTo>
                    <a:lnTo>
                      <a:pt x="171" y="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6" name="Freeform 2910">
                <a:extLst>
                  <a:ext uri="{FF2B5EF4-FFF2-40B4-BE49-F238E27FC236}">
                    <a16:creationId xmlns:a16="http://schemas.microsoft.com/office/drawing/2014/main" id="{8AAD8CC3-DE68-435A-A9C1-FED29E62B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45"/>
                <a:ext cx="22" cy="75"/>
              </a:xfrm>
              <a:custGeom>
                <a:avLst/>
                <a:gdLst>
                  <a:gd name="T0" fmla="*/ 67 w 67"/>
                  <a:gd name="T1" fmla="*/ 220 h 224"/>
                  <a:gd name="T2" fmla="*/ 67 w 67"/>
                  <a:gd name="T3" fmla="*/ 220 h 224"/>
                  <a:gd name="T4" fmla="*/ 65 w 67"/>
                  <a:gd name="T5" fmla="*/ 207 h 224"/>
                  <a:gd name="T6" fmla="*/ 63 w 67"/>
                  <a:gd name="T7" fmla="*/ 195 h 224"/>
                  <a:gd name="T8" fmla="*/ 63 w 67"/>
                  <a:gd name="T9" fmla="*/ 178 h 224"/>
                  <a:gd name="T10" fmla="*/ 62 w 67"/>
                  <a:gd name="T11" fmla="*/ 161 h 224"/>
                  <a:gd name="T12" fmla="*/ 62 w 67"/>
                  <a:gd name="T13" fmla="*/ 145 h 224"/>
                  <a:gd name="T14" fmla="*/ 62 w 67"/>
                  <a:gd name="T15" fmla="*/ 125 h 224"/>
                  <a:gd name="T16" fmla="*/ 62 w 67"/>
                  <a:gd name="T17" fmla="*/ 108 h 224"/>
                  <a:gd name="T18" fmla="*/ 60 w 67"/>
                  <a:gd name="T19" fmla="*/ 90 h 224"/>
                  <a:gd name="T20" fmla="*/ 59 w 67"/>
                  <a:gd name="T21" fmla="*/ 72 h 224"/>
                  <a:gd name="T22" fmla="*/ 56 w 67"/>
                  <a:gd name="T23" fmla="*/ 56 h 224"/>
                  <a:gd name="T24" fmla="*/ 53 w 67"/>
                  <a:gd name="T25" fmla="*/ 40 h 224"/>
                  <a:gd name="T26" fmla="*/ 46 w 67"/>
                  <a:gd name="T27" fmla="*/ 27 h 224"/>
                  <a:gd name="T28" fmla="*/ 39 w 67"/>
                  <a:gd name="T29" fmla="*/ 17 h 224"/>
                  <a:gd name="T30" fmla="*/ 29 w 67"/>
                  <a:gd name="T31" fmla="*/ 8 h 224"/>
                  <a:gd name="T32" fmla="*/ 16 w 67"/>
                  <a:gd name="T33" fmla="*/ 2 h 224"/>
                  <a:gd name="T34" fmla="*/ 0 w 67"/>
                  <a:gd name="T35" fmla="*/ 0 h 224"/>
                  <a:gd name="T36" fmla="*/ 0 w 67"/>
                  <a:gd name="T37" fmla="*/ 7 h 224"/>
                  <a:gd name="T38" fmla="*/ 13 w 67"/>
                  <a:gd name="T39" fmla="*/ 9 h 224"/>
                  <a:gd name="T40" fmla="*/ 25 w 67"/>
                  <a:gd name="T41" fmla="*/ 13 h 224"/>
                  <a:gd name="T42" fmla="*/ 34 w 67"/>
                  <a:gd name="T43" fmla="*/ 21 h 224"/>
                  <a:gd name="T44" fmla="*/ 40 w 67"/>
                  <a:gd name="T45" fmla="*/ 30 h 224"/>
                  <a:gd name="T46" fmla="*/ 46 w 67"/>
                  <a:gd name="T47" fmla="*/ 44 h 224"/>
                  <a:gd name="T48" fmla="*/ 49 w 67"/>
                  <a:gd name="T49" fmla="*/ 57 h 224"/>
                  <a:gd name="T50" fmla="*/ 51 w 67"/>
                  <a:gd name="T51" fmla="*/ 73 h 224"/>
                  <a:gd name="T52" fmla="*/ 54 w 67"/>
                  <a:gd name="T53" fmla="*/ 90 h 224"/>
                  <a:gd name="T54" fmla="*/ 55 w 67"/>
                  <a:gd name="T55" fmla="*/ 108 h 224"/>
                  <a:gd name="T56" fmla="*/ 55 w 67"/>
                  <a:gd name="T57" fmla="*/ 125 h 224"/>
                  <a:gd name="T58" fmla="*/ 55 w 67"/>
                  <a:gd name="T59" fmla="*/ 145 h 224"/>
                  <a:gd name="T60" fmla="*/ 55 w 67"/>
                  <a:gd name="T61" fmla="*/ 161 h 224"/>
                  <a:gd name="T62" fmla="*/ 56 w 67"/>
                  <a:gd name="T63" fmla="*/ 178 h 224"/>
                  <a:gd name="T64" fmla="*/ 56 w 67"/>
                  <a:gd name="T65" fmla="*/ 195 h 224"/>
                  <a:gd name="T66" fmla="*/ 57 w 67"/>
                  <a:gd name="T67" fmla="*/ 210 h 224"/>
                  <a:gd name="T68" fmla="*/ 60 w 67"/>
                  <a:gd name="T69" fmla="*/ 222 h 224"/>
                  <a:gd name="T70" fmla="*/ 60 w 67"/>
                  <a:gd name="T71" fmla="*/ 222 h 224"/>
                  <a:gd name="T72" fmla="*/ 60 w 67"/>
                  <a:gd name="T73" fmla="*/ 222 h 224"/>
                  <a:gd name="T74" fmla="*/ 62 w 67"/>
                  <a:gd name="T75" fmla="*/ 224 h 224"/>
                  <a:gd name="T76" fmla="*/ 65 w 67"/>
                  <a:gd name="T77" fmla="*/ 224 h 224"/>
                  <a:gd name="T78" fmla="*/ 67 w 67"/>
                  <a:gd name="T79" fmla="*/ 223 h 224"/>
                  <a:gd name="T80" fmla="*/ 67 w 67"/>
                  <a:gd name="T81" fmla="*/ 220 h 224"/>
                  <a:gd name="T82" fmla="*/ 67 w 67"/>
                  <a:gd name="T83" fmla="*/ 2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" h="224">
                    <a:moveTo>
                      <a:pt x="67" y="220"/>
                    </a:moveTo>
                    <a:lnTo>
                      <a:pt x="67" y="220"/>
                    </a:lnTo>
                    <a:lnTo>
                      <a:pt x="65" y="207"/>
                    </a:lnTo>
                    <a:lnTo>
                      <a:pt x="63" y="195"/>
                    </a:lnTo>
                    <a:lnTo>
                      <a:pt x="63" y="178"/>
                    </a:lnTo>
                    <a:lnTo>
                      <a:pt x="62" y="161"/>
                    </a:lnTo>
                    <a:lnTo>
                      <a:pt x="62" y="145"/>
                    </a:lnTo>
                    <a:lnTo>
                      <a:pt x="62" y="125"/>
                    </a:lnTo>
                    <a:lnTo>
                      <a:pt x="62" y="108"/>
                    </a:lnTo>
                    <a:lnTo>
                      <a:pt x="60" y="90"/>
                    </a:lnTo>
                    <a:lnTo>
                      <a:pt x="59" y="72"/>
                    </a:lnTo>
                    <a:lnTo>
                      <a:pt x="56" y="56"/>
                    </a:lnTo>
                    <a:lnTo>
                      <a:pt x="53" y="40"/>
                    </a:lnTo>
                    <a:lnTo>
                      <a:pt x="46" y="27"/>
                    </a:lnTo>
                    <a:lnTo>
                      <a:pt x="39" y="17"/>
                    </a:lnTo>
                    <a:lnTo>
                      <a:pt x="29" y="8"/>
                    </a:lnTo>
                    <a:lnTo>
                      <a:pt x="16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3" y="9"/>
                    </a:lnTo>
                    <a:lnTo>
                      <a:pt x="25" y="13"/>
                    </a:lnTo>
                    <a:lnTo>
                      <a:pt x="34" y="21"/>
                    </a:lnTo>
                    <a:lnTo>
                      <a:pt x="40" y="30"/>
                    </a:lnTo>
                    <a:lnTo>
                      <a:pt x="46" y="44"/>
                    </a:lnTo>
                    <a:lnTo>
                      <a:pt x="49" y="57"/>
                    </a:lnTo>
                    <a:lnTo>
                      <a:pt x="51" y="73"/>
                    </a:lnTo>
                    <a:lnTo>
                      <a:pt x="54" y="90"/>
                    </a:lnTo>
                    <a:lnTo>
                      <a:pt x="55" y="108"/>
                    </a:lnTo>
                    <a:lnTo>
                      <a:pt x="55" y="125"/>
                    </a:lnTo>
                    <a:lnTo>
                      <a:pt x="55" y="145"/>
                    </a:lnTo>
                    <a:lnTo>
                      <a:pt x="55" y="161"/>
                    </a:lnTo>
                    <a:lnTo>
                      <a:pt x="56" y="178"/>
                    </a:lnTo>
                    <a:lnTo>
                      <a:pt x="56" y="195"/>
                    </a:lnTo>
                    <a:lnTo>
                      <a:pt x="57" y="210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2" y="224"/>
                    </a:lnTo>
                    <a:lnTo>
                      <a:pt x="65" y="224"/>
                    </a:lnTo>
                    <a:lnTo>
                      <a:pt x="67" y="223"/>
                    </a:lnTo>
                    <a:lnTo>
                      <a:pt x="67" y="220"/>
                    </a:lnTo>
                    <a:lnTo>
                      <a:pt x="67" y="2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7" name="Freeform 2911">
                <a:extLst>
                  <a:ext uri="{FF2B5EF4-FFF2-40B4-BE49-F238E27FC236}">
                    <a16:creationId xmlns:a16="http://schemas.microsoft.com/office/drawing/2014/main" id="{CE917DDB-69F3-4154-816A-5D23A671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230"/>
                <a:ext cx="116" cy="360"/>
              </a:xfrm>
              <a:custGeom>
                <a:avLst/>
                <a:gdLst>
                  <a:gd name="T0" fmla="*/ 344 w 349"/>
                  <a:gd name="T1" fmla="*/ 78 h 1081"/>
                  <a:gd name="T2" fmla="*/ 348 w 349"/>
                  <a:gd name="T3" fmla="*/ 143 h 1081"/>
                  <a:gd name="T4" fmla="*/ 349 w 349"/>
                  <a:gd name="T5" fmla="*/ 201 h 1081"/>
                  <a:gd name="T6" fmla="*/ 346 w 349"/>
                  <a:gd name="T7" fmla="*/ 251 h 1081"/>
                  <a:gd name="T8" fmla="*/ 340 w 349"/>
                  <a:gd name="T9" fmla="*/ 298 h 1081"/>
                  <a:gd name="T10" fmla="*/ 328 w 349"/>
                  <a:gd name="T11" fmla="*/ 343 h 1081"/>
                  <a:gd name="T12" fmla="*/ 317 w 349"/>
                  <a:gd name="T13" fmla="*/ 390 h 1081"/>
                  <a:gd name="T14" fmla="*/ 302 w 349"/>
                  <a:gd name="T15" fmla="*/ 442 h 1081"/>
                  <a:gd name="T16" fmla="*/ 284 w 349"/>
                  <a:gd name="T17" fmla="*/ 500 h 1081"/>
                  <a:gd name="T18" fmla="*/ 262 w 349"/>
                  <a:gd name="T19" fmla="*/ 568 h 1081"/>
                  <a:gd name="T20" fmla="*/ 240 w 349"/>
                  <a:gd name="T21" fmla="*/ 648 h 1081"/>
                  <a:gd name="T22" fmla="*/ 220 w 349"/>
                  <a:gd name="T23" fmla="*/ 717 h 1081"/>
                  <a:gd name="T24" fmla="*/ 178 w 349"/>
                  <a:gd name="T25" fmla="*/ 803 h 1081"/>
                  <a:gd name="T26" fmla="*/ 130 w 349"/>
                  <a:gd name="T27" fmla="*/ 897 h 1081"/>
                  <a:gd name="T28" fmla="*/ 90 w 349"/>
                  <a:gd name="T29" fmla="*/ 987 h 1081"/>
                  <a:gd name="T30" fmla="*/ 69 w 349"/>
                  <a:gd name="T31" fmla="*/ 1062 h 1081"/>
                  <a:gd name="T32" fmla="*/ 49 w 349"/>
                  <a:gd name="T33" fmla="*/ 1078 h 1081"/>
                  <a:gd name="T34" fmla="*/ 27 w 349"/>
                  <a:gd name="T35" fmla="*/ 1061 h 1081"/>
                  <a:gd name="T36" fmla="*/ 11 w 349"/>
                  <a:gd name="T37" fmla="*/ 1033 h 1081"/>
                  <a:gd name="T38" fmla="*/ 3 w 349"/>
                  <a:gd name="T39" fmla="*/ 1000 h 1081"/>
                  <a:gd name="T40" fmla="*/ 0 w 349"/>
                  <a:gd name="T41" fmla="*/ 966 h 1081"/>
                  <a:gd name="T42" fmla="*/ 4 w 349"/>
                  <a:gd name="T43" fmla="*/ 932 h 1081"/>
                  <a:gd name="T44" fmla="*/ 12 w 349"/>
                  <a:gd name="T45" fmla="*/ 896 h 1081"/>
                  <a:gd name="T46" fmla="*/ 19 w 349"/>
                  <a:gd name="T47" fmla="*/ 854 h 1081"/>
                  <a:gd name="T48" fmla="*/ 21 w 349"/>
                  <a:gd name="T49" fmla="*/ 814 h 1081"/>
                  <a:gd name="T50" fmla="*/ 23 w 349"/>
                  <a:gd name="T51" fmla="*/ 774 h 1081"/>
                  <a:gd name="T52" fmla="*/ 25 w 349"/>
                  <a:gd name="T53" fmla="*/ 739 h 1081"/>
                  <a:gd name="T54" fmla="*/ 26 w 349"/>
                  <a:gd name="T55" fmla="*/ 700 h 1081"/>
                  <a:gd name="T56" fmla="*/ 36 w 349"/>
                  <a:gd name="T57" fmla="*/ 641 h 1081"/>
                  <a:gd name="T58" fmla="*/ 53 w 349"/>
                  <a:gd name="T59" fmla="*/ 566 h 1081"/>
                  <a:gd name="T60" fmla="*/ 75 w 349"/>
                  <a:gd name="T61" fmla="*/ 482 h 1081"/>
                  <a:gd name="T62" fmla="*/ 102 w 349"/>
                  <a:gd name="T63" fmla="*/ 392 h 1081"/>
                  <a:gd name="T64" fmla="*/ 130 w 349"/>
                  <a:gd name="T65" fmla="*/ 300 h 1081"/>
                  <a:gd name="T66" fmla="*/ 159 w 349"/>
                  <a:gd name="T67" fmla="*/ 214 h 1081"/>
                  <a:gd name="T68" fmla="*/ 186 w 349"/>
                  <a:gd name="T69" fmla="*/ 136 h 1081"/>
                  <a:gd name="T70" fmla="*/ 210 w 349"/>
                  <a:gd name="T71" fmla="*/ 72 h 1081"/>
                  <a:gd name="T72" fmla="*/ 229 w 349"/>
                  <a:gd name="T73" fmla="*/ 27 h 1081"/>
                  <a:gd name="T74" fmla="*/ 246 w 349"/>
                  <a:gd name="T75" fmla="*/ 1 h 1081"/>
                  <a:gd name="T76" fmla="*/ 261 w 349"/>
                  <a:gd name="T77" fmla="*/ 12 h 1081"/>
                  <a:gd name="T78" fmla="*/ 271 w 349"/>
                  <a:gd name="T79" fmla="*/ 68 h 1081"/>
                  <a:gd name="T80" fmla="*/ 276 w 349"/>
                  <a:gd name="T81" fmla="*/ 152 h 1081"/>
                  <a:gd name="T82" fmla="*/ 275 w 349"/>
                  <a:gd name="T83" fmla="*/ 253 h 1081"/>
                  <a:gd name="T84" fmla="*/ 268 w 349"/>
                  <a:gd name="T85" fmla="*/ 353 h 1081"/>
                  <a:gd name="T86" fmla="*/ 284 w 349"/>
                  <a:gd name="T87" fmla="*/ 280 h 1081"/>
                  <a:gd name="T88" fmla="*/ 298 w 349"/>
                  <a:gd name="T89" fmla="*/ 212 h 1081"/>
                  <a:gd name="T90" fmla="*/ 313 w 349"/>
                  <a:gd name="T91" fmla="*/ 149 h 1081"/>
                  <a:gd name="T92" fmla="*/ 324 w 349"/>
                  <a:gd name="T93" fmla="*/ 92 h 1081"/>
                  <a:gd name="T94" fmla="*/ 335 w 349"/>
                  <a:gd name="T95" fmla="*/ 4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9" h="1081">
                    <a:moveTo>
                      <a:pt x="340" y="28"/>
                    </a:moveTo>
                    <a:lnTo>
                      <a:pt x="342" y="54"/>
                    </a:lnTo>
                    <a:lnTo>
                      <a:pt x="344" y="78"/>
                    </a:lnTo>
                    <a:lnTo>
                      <a:pt x="346" y="101"/>
                    </a:lnTo>
                    <a:lnTo>
                      <a:pt x="346" y="123"/>
                    </a:lnTo>
                    <a:lnTo>
                      <a:pt x="348" y="143"/>
                    </a:lnTo>
                    <a:lnTo>
                      <a:pt x="349" y="164"/>
                    </a:lnTo>
                    <a:lnTo>
                      <a:pt x="349" y="183"/>
                    </a:lnTo>
                    <a:lnTo>
                      <a:pt x="349" y="201"/>
                    </a:lnTo>
                    <a:lnTo>
                      <a:pt x="348" y="217"/>
                    </a:lnTo>
                    <a:lnTo>
                      <a:pt x="346" y="234"/>
                    </a:lnTo>
                    <a:lnTo>
                      <a:pt x="346" y="251"/>
                    </a:lnTo>
                    <a:lnTo>
                      <a:pt x="344" y="267"/>
                    </a:lnTo>
                    <a:lnTo>
                      <a:pt x="342" y="281"/>
                    </a:lnTo>
                    <a:lnTo>
                      <a:pt x="340" y="298"/>
                    </a:lnTo>
                    <a:lnTo>
                      <a:pt x="336" y="313"/>
                    </a:lnTo>
                    <a:lnTo>
                      <a:pt x="333" y="327"/>
                    </a:lnTo>
                    <a:lnTo>
                      <a:pt x="328" y="343"/>
                    </a:lnTo>
                    <a:lnTo>
                      <a:pt x="325" y="359"/>
                    </a:lnTo>
                    <a:lnTo>
                      <a:pt x="322" y="374"/>
                    </a:lnTo>
                    <a:lnTo>
                      <a:pt x="317" y="390"/>
                    </a:lnTo>
                    <a:lnTo>
                      <a:pt x="312" y="407"/>
                    </a:lnTo>
                    <a:lnTo>
                      <a:pt x="306" y="424"/>
                    </a:lnTo>
                    <a:lnTo>
                      <a:pt x="302" y="442"/>
                    </a:lnTo>
                    <a:lnTo>
                      <a:pt x="296" y="460"/>
                    </a:lnTo>
                    <a:lnTo>
                      <a:pt x="289" y="479"/>
                    </a:lnTo>
                    <a:lnTo>
                      <a:pt x="284" y="500"/>
                    </a:lnTo>
                    <a:lnTo>
                      <a:pt x="276" y="521"/>
                    </a:lnTo>
                    <a:lnTo>
                      <a:pt x="270" y="544"/>
                    </a:lnTo>
                    <a:lnTo>
                      <a:pt x="262" y="568"/>
                    </a:lnTo>
                    <a:lnTo>
                      <a:pt x="256" y="594"/>
                    </a:lnTo>
                    <a:lnTo>
                      <a:pt x="248" y="620"/>
                    </a:lnTo>
                    <a:lnTo>
                      <a:pt x="240" y="648"/>
                    </a:lnTo>
                    <a:lnTo>
                      <a:pt x="237" y="668"/>
                    </a:lnTo>
                    <a:lnTo>
                      <a:pt x="230" y="691"/>
                    </a:lnTo>
                    <a:lnTo>
                      <a:pt x="220" y="717"/>
                    </a:lnTo>
                    <a:lnTo>
                      <a:pt x="207" y="745"/>
                    </a:lnTo>
                    <a:lnTo>
                      <a:pt x="194" y="773"/>
                    </a:lnTo>
                    <a:lnTo>
                      <a:pt x="178" y="803"/>
                    </a:lnTo>
                    <a:lnTo>
                      <a:pt x="161" y="834"/>
                    </a:lnTo>
                    <a:lnTo>
                      <a:pt x="147" y="866"/>
                    </a:lnTo>
                    <a:lnTo>
                      <a:pt x="130" y="897"/>
                    </a:lnTo>
                    <a:lnTo>
                      <a:pt x="115" y="928"/>
                    </a:lnTo>
                    <a:lnTo>
                      <a:pt x="100" y="958"/>
                    </a:lnTo>
                    <a:lnTo>
                      <a:pt x="90" y="987"/>
                    </a:lnTo>
                    <a:lnTo>
                      <a:pt x="78" y="1014"/>
                    </a:lnTo>
                    <a:lnTo>
                      <a:pt x="72" y="1040"/>
                    </a:lnTo>
                    <a:lnTo>
                      <a:pt x="69" y="1062"/>
                    </a:lnTo>
                    <a:lnTo>
                      <a:pt x="71" y="1081"/>
                    </a:lnTo>
                    <a:lnTo>
                      <a:pt x="59" y="1080"/>
                    </a:lnTo>
                    <a:lnTo>
                      <a:pt x="49" y="1078"/>
                    </a:lnTo>
                    <a:lnTo>
                      <a:pt x="41" y="1073"/>
                    </a:lnTo>
                    <a:lnTo>
                      <a:pt x="34" y="1066"/>
                    </a:lnTo>
                    <a:lnTo>
                      <a:pt x="27" y="1061"/>
                    </a:lnTo>
                    <a:lnTo>
                      <a:pt x="21" y="1052"/>
                    </a:lnTo>
                    <a:lnTo>
                      <a:pt x="16" y="1043"/>
                    </a:lnTo>
                    <a:lnTo>
                      <a:pt x="11" y="1033"/>
                    </a:lnTo>
                    <a:lnTo>
                      <a:pt x="8" y="1023"/>
                    </a:lnTo>
                    <a:lnTo>
                      <a:pt x="6" y="1013"/>
                    </a:lnTo>
                    <a:lnTo>
                      <a:pt x="3" y="1000"/>
                    </a:lnTo>
                    <a:lnTo>
                      <a:pt x="1" y="989"/>
                    </a:lnTo>
                    <a:lnTo>
                      <a:pt x="1" y="977"/>
                    </a:lnTo>
                    <a:lnTo>
                      <a:pt x="0" y="966"/>
                    </a:lnTo>
                    <a:lnTo>
                      <a:pt x="1" y="954"/>
                    </a:lnTo>
                    <a:lnTo>
                      <a:pt x="1" y="943"/>
                    </a:lnTo>
                    <a:lnTo>
                      <a:pt x="4" y="932"/>
                    </a:lnTo>
                    <a:lnTo>
                      <a:pt x="8" y="921"/>
                    </a:lnTo>
                    <a:lnTo>
                      <a:pt x="10" y="909"/>
                    </a:lnTo>
                    <a:lnTo>
                      <a:pt x="12" y="896"/>
                    </a:lnTo>
                    <a:lnTo>
                      <a:pt x="14" y="883"/>
                    </a:lnTo>
                    <a:lnTo>
                      <a:pt x="17" y="869"/>
                    </a:lnTo>
                    <a:lnTo>
                      <a:pt x="19" y="854"/>
                    </a:lnTo>
                    <a:lnTo>
                      <a:pt x="20" y="842"/>
                    </a:lnTo>
                    <a:lnTo>
                      <a:pt x="21" y="828"/>
                    </a:lnTo>
                    <a:lnTo>
                      <a:pt x="21" y="814"/>
                    </a:lnTo>
                    <a:lnTo>
                      <a:pt x="22" y="800"/>
                    </a:lnTo>
                    <a:lnTo>
                      <a:pt x="23" y="787"/>
                    </a:lnTo>
                    <a:lnTo>
                      <a:pt x="23" y="774"/>
                    </a:lnTo>
                    <a:lnTo>
                      <a:pt x="25" y="763"/>
                    </a:lnTo>
                    <a:lnTo>
                      <a:pt x="25" y="749"/>
                    </a:lnTo>
                    <a:lnTo>
                      <a:pt x="25" y="739"/>
                    </a:lnTo>
                    <a:lnTo>
                      <a:pt x="23" y="729"/>
                    </a:lnTo>
                    <a:lnTo>
                      <a:pt x="23" y="715"/>
                    </a:lnTo>
                    <a:lnTo>
                      <a:pt x="26" y="700"/>
                    </a:lnTo>
                    <a:lnTo>
                      <a:pt x="28" y="682"/>
                    </a:lnTo>
                    <a:lnTo>
                      <a:pt x="31" y="664"/>
                    </a:lnTo>
                    <a:lnTo>
                      <a:pt x="36" y="641"/>
                    </a:lnTo>
                    <a:lnTo>
                      <a:pt x="41" y="618"/>
                    </a:lnTo>
                    <a:lnTo>
                      <a:pt x="46" y="593"/>
                    </a:lnTo>
                    <a:lnTo>
                      <a:pt x="53" y="566"/>
                    </a:lnTo>
                    <a:lnTo>
                      <a:pt x="60" y="539"/>
                    </a:lnTo>
                    <a:lnTo>
                      <a:pt x="67" y="511"/>
                    </a:lnTo>
                    <a:lnTo>
                      <a:pt x="75" y="482"/>
                    </a:lnTo>
                    <a:lnTo>
                      <a:pt x="84" y="452"/>
                    </a:lnTo>
                    <a:lnTo>
                      <a:pt x="93" y="422"/>
                    </a:lnTo>
                    <a:lnTo>
                      <a:pt x="102" y="392"/>
                    </a:lnTo>
                    <a:lnTo>
                      <a:pt x="111" y="361"/>
                    </a:lnTo>
                    <a:lnTo>
                      <a:pt x="121" y="331"/>
                    </a:lnTo>
                    <a:lnTo>
                      <a:pt x="130" y="300"/>
                    </a:lnTo>
                    <a:lnTo>
                      <a:pt x="140" y="271"/>
                    </a:lnTo>
                    <a:lnTo>
                      <a:pt x="149" y="242"/>
                    </a:lnTo>
                    <a:lnTo>
                      <a:pt x="159" y="214"/>
                    </a:lnTo>
                    <a:lnTo>
                      <a:pt x="168" y="186"/>
                    </a:lnTo>
                    <a:lnTo>
                      <a:pt x="177" y="160"/>
                    </a:lnTo>
                    <a:lnTo>
                      <a:pt x="186" y="136"/>
                    </a:lnTo>
                    <a:lnTo>
                      <a:pt x="195" y="113"/>
                    </a:lnTo>
                    <a:lnTo>
                      <a:pt x="202" y="92"/>
                    </a:lnTo>
                    <a:lnTo>
                      <a:pt x="210" y="72"/>
                    </a:lnTo>
                    <a:lnTo>
                      <a:pt x="216" y="55"/>
                    </a:lnTo>
                    <a:lnTo>
                      <a:pt x="223" y="39"/>
                    </a:lnTo>
                    <a:lnTo>
                      <a:pt x="229" y="27"/>
                    </a:lnTo>
                    <a:lnTo>
                      <a:pt x="233" y="17"/>
                    </a:lnTo>
                    <a:lnTo>
                      <a:pt x="238" y="9"/>
                    </a:lnTo>
                    <a:lnTo>
                      <a:pt x="246" y="1"/>
                    </a:lnTo>
                    <a:lnTo>
                      <a:pt x="251" y="0"/>
                    </a:lnTo>
                    <a:lnTo>
                      <a:pt x="256" y="3"/>
                    </a:lnTo>
                    <a:lnTo>
                      <a:pt x="261" y="12"/>
                    </a:lnTo>
                    <a:lnTo>
                      <a:pt x="266" y="27"/>
                    </a:lnTo>
                    <a:lnTo>
                      <a:pt x="269" y="46"/>
                    </a:lnTo>
                    <a:lnTo>
                      <a:pt x="271" y="68"/>
                    </a:lnTo>
                    <a:lnTo>
                      <a:pt x="274" y="94"/>
                    </a:lnTo>
                    <a:lnTo>
                      <a:pt x="276" y="122"/>
                    </a:lnTo>
                    <a:lnTo>
                      <a:pt x="276" y="152"/>
                    </a:lnTo>
                    <a:lnTo>
                      <a:pt x="276" y="185"/>
                    </a:lnTo>
                    <a:lnTo>
                      <a:pt x="276" y="219"/>
                    </a:lnTo>
                    <a:lnTo>
                      <a:pt x="275" y="253"/>
                    </a:lnTo>
                    <a:lnTo>
                      <a:pt x="274" y="287"/>
                    </a:lnTo>
                    <a:lnTo>
                      <a:pt x="271" y="321"/>
                    </a:lnTo>
                    <a:lnTo>
                      <a:pt x="268" y="353"/>
                    </a:lnTo>
                    <a:lnTo>
                      <a:pt x="274" y="328"/>
                    </a:lnTo>
                    <a:lnTo>
                      <a:pt x="278" y="304"/>
                    </a:lnTo>
                    <a:lnTo>
                      <a:pt x="284" y="280"/>
                    </a:lnTo>
                    <a:lnTo>
                      <a:pt x="289" y="256"/>
                    </a:lnTo>
                    <a:lnTo>
                      <a:pt x="294" y="233"/>
                    </a:lnTo>
                    <a:lnTo>
                      <a:pt x="298" y="212"/>
                    </a:lnTo>
                    <a:lnTo>
                      <a:pt x="303" y="189"/>
                    </a:lnTo>
                    <a:lnTo>
                      <a:pt x="308" y="168"/>
                    </a:lnTo>
                    <a:lnTo>
                      <a:pt x="313" y="149"/>
                    </a:lnTo>
                    <a:lnTo>
                      <a:pt x="317" y="129"/>
                    </a:lnTo>
                    <a:lnTo>
                      <a:pt x="321" y="109"/>
                    </a:lnTo>
                    <a:lnTo>
                      <a:pt x="324" y="92"/>
                    </a:lnTo>
                    <a:lnTo>
                      <a:pt x="328" y="75"/>
                    </a:lnTo>
                    <a:lnTo>
                      <a:pt x="332" y="57"/>
                    </a:lnTo>
                    <a:lnTo>
                      <a:pt x="335" y="42"/>
                    </a:lnTo>
                    <a:lnTo>
                      <a:pt x="340" y="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8" name="Freeform 2912">
                <a:extLst>
                  <a:ext uri="{FF2B5EF4-FFF2-40B4-BE49-F238E27FC236}">
                    <a16:creationId xmlns:a16="http://schemas.microsoft.com/office/drawing/2014/main" id="{4A4EEF6C-6279-4773-9604-C0A571312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239"/>
                <a:ext cx="39" cy="207"/>
              </a:xfrm>
              <a:custGeom>
                <a:avLst/>
                <a:gdLst>
                  <a:gd name="T0" fmla="*/ 8 w 115"/>
                  <a:gd name="T1" fmla="*/ 621 h 623"/>
                  <a:gd name="T2" fmla="*/ 23 w 115"/>
                  <a:gd name="T3" fmla="*/ 567 h 623"/>
                  <a:gd name="T4" fmla="*/ 37 w 115"/>
                  <a:gd name="T5" fmla="*/ 518 h 623"/>
                  <a:gd name="T6" fmla="*/ 50 w 115"/>
                  <a:gd name="T7" fmla="*/ 473 h 623"/>
                  <a:gd name="T8" fmla="*/ 62 w 115"/>
                  <a:gd name="T9" fmla="*/ 435 h 623"/>
                  <a:gd name="T10" fmla="*/ 73 w 115"/>
                  <a:gd name="T11" fmla="*/ 398 h 623"/>
                  <a:gd name="T12" fmla="*/ 84 w 115"/>
                  <a:gd name="T13" fmla="*/ 363 h 623"/>
                  <a:gd name="T14" fmla="*/ 92 w 115"/>
                  <a:gd name="T15" fmla="*/ 332 h 623"/>
                  <a:gd name="T16" fmla="*/ 99 w 115"/>
                  <a:gd name="T17" fmla="*/ 300 h 623"/>
                  <a:gd name="T18" fmla="*/ 106 w 115"/>
                  <a:gd name="T19" fmla="*/ 271 h 623"/>
                  <a:gd name="T20" fmla="*/ 110 w 115"/>
                  <a:gd name="T21" fmla="*/ 240 h 623"/>
                  <a:gd name="T22" fmla="*/ 113 w 115"/>
                  <a:gd name="T23" fmla="*/ 207 h 623"/>
                  <a:gd name="T24" fmla="*/ 115 w 115"/>
                  <a:gd name="T25" fmla="*/ 173 h 623"/>
                  <a:gd name="T26" fmla="*/ 115 w 115"/>
                  <a:gd name="T27" fmla="*/ 136 h 623"/>
                  <a:gd name="T28" fmla="*/ 113 w 115"/>
                  <a:gd name="T29" fmla="*/ 96 h 623"/>
                  <a:gd name="T30" fmla="*/ 110 w 115"/>
                  <a:gd name="T31" fmla="*/ 51 h 623"/>
                  <a:gd name="T32" fmla="*/ 106 w 115"/>
                  <a:gd name="T33" fmla="*/ 0 h 623"/>
                  <a:gd name="T34" fmla="*/ 102 w 115"/>
                  <a:gd name="T35" fmla="*/ 27 h 623"/>
                  <a:gd name="T36" fmla="*/ 105 w 115"/>
                  <a:gd name="T37" fmla="*/ 74 h 623"/>
                  <a:gd name="T38" fmla="*/ 107 w 115"/>
                  <a:gd name="T39" fmla="*/ 116 h 623"/>
                  <a:gd name="T40" fmla="*/ 107 w 115"/>
                  <a:gd name="T41" fmla="*/ 154 h 623"/>
                  <a:gd name="T42" fmla="*/ 107 w 115"/>
                  <a:gd name="T43" fmla="*/ 190 h 623"/>
                  <a:gd name="T44" fmla="*/ 105 w 115"/>
                  <a:gd name="T45" fmla="*/ 223 h 623"/>
                  <a:gd name="T46" fmla="*/ 101 w 115"/>
                  <a:gd name="T47" fmla="*/ 253 h 623"/>
                  <a:gd name="T48" fmla="*/ 96 w 115"/>
                  <a:gd name="T49" fmla="*/ 285 h 623"/>
                  <a:gd name="T50" fmla="*/ 88 w 115"/>
                  <a:gd name="T51" fmla="*/ 315 h 623"/>
                  <a:gd name="T52" fmla="*/ 80 w 115"/>
                  <a:gd name="T53" fmla="*/ 346 h 623"/>
                  <a:gd name="T54" fmla="*/ 70 w 115"/>
                  <a:gd name="T55" fmla="*/ 379 h 623"/>
                  <a:gd name="T56" fmla="*/ 60 w 115"/>
                  <a:gd name="T57" fmla="*/ 413 h 623"/>
                  <a:gd name="T58" fmla="*/ 49 w 115"/>
                  <a:gd name="T59" fmla="*/ 452 h 623"/>
                  <a:gd name="T60" fmla="*/ 36 w 115"/>
                  <a:gd name="T61" fmla="*/ 493 h 623"/>
                  <a:gd name="T62" fmla="*/ 23 w 115"/>
                  <a:gd name="T63" fmla="*/ 540 h 623"/>
                  <a:gd name="T64" fmla="*/ 8 w 115"/>
                  <a:gd name="T65" fmla="*/ 592 h 623"/>
                  <a:gd name="T66" fmla="*/ 0 w 115"/>
                  <a:gd name="T67" fmla="*/ 623 h 623"/>
                  <a:gd name="T68" fmla="*/ 5 w 115"/>
                  <a:gd name="T69" fmla="*/ 623 h 623"/>
                  <a:gd name="T70" fmla="*/ 8 w 115"/>
                  <a:gd name="T71" fmla="*/ 621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5" h="623">
                    <a:moveTo>
                      <a:pt x="8" y="621"/>
                    </a:moveTo>
                    <a:lnTo>
                      <a:pt x="8" y="621"/>
                    </a:lnTo>
                    <a:lnTo>
                      <a:pt x="14" y="594"/>
                    </a:lnTo>
                    <a:lnTo>
                      <a:pt x="23" y="567"/>
                    </a:lnTo>
                    <a:lnTo>
                      <a:pt x="30" y="541"/>
                    </a:lnTo>
                    <a:lnTo>
                      <a:pt x="37" y="518"/>
                    </a:lnTo>
                    <a:lnTo>
                      <a:pt x="43" y="495"/>
                    </a:lnTo>
                    <a:lnTo>
                      <a:pt x="50" y="473"/>
                    </a:lnTo>
                    <a:lnTo>
                      <a:pt x="57" y="453"/>
                    </a:lnTo>
                    <a:lnTo>
                      <a:pt x="62" y="435"/>
                    </a:lnTo>
                    <a:lnTo>
                      <a:pt x="68" y="416"/>
                    </a:lnTo>
                    <a:lnTo>
                      <a:pt x="73" y="398"/>
                    </a:lnTo>
                    <a:lnTo>
                      <a:pt x="78" y="380"/>
                    </a:lnTo>
                    <a:lnTo>
                      <a:pt x="84" y="363"/>
                    </a:lnTo>
                    <a:lnTo>
                      <a:pt x="87" y="348"/>
                    </a:lnTo>
                    <a:lnTo>
                      <a:pt x="92" y="332"/>
                    </a:lnTo>
                    <a:lnTo>
                      <a:pt x="96" y="317"/>
                    </a:lnTo>
                    <a:lnTo>
                      <a:pt x="99" y="300"/>
                    </a:lnTo>
                    <a:lnTo>
                      <a:pt x="103" y="286"/>
                    </a:lnTo>
                    <a:lnTo>
                      <a:pt x="106" y="271"/>
                    </a:lnTo>
                    <a:lnTo>
                      <a:pt x="107" y="255"/>
                    </a:lnTo>
                    <a:lnTo>
                      <a:pt x="110" y="240"/>
                    </a:lnTo>
                    <a:lnTo>
                      <a:pt x="112" y="224"/>
                    </a:lnTo>
                    <a:lnTo>
                      <a:pt x="113" y="207"/>
                    </a:lnTo>
                    <a:lnTo>
                      <a:pt x="114" y="190"/>
                    </a:lnTo>
                    <a:lnTo>
                      <a:pt x="115" y="173"/>
                    </a:lnTo>
                    <a:lnTo>
                      <a:pt x="115" y="154"/>
                    </a:lnTo>
                    <a:lnTo>
                      <a:pt x="115" y="136"/>
                    </a:lnTo>
                    <a:lnTo>
                      <a:pt x="114" y="116"/>
                    </a:lnTo>
                    <a:lnTo>
                      <a:pt x="113" y="96"/>
                    </a:lnTo>
                    <a:lnTo>
                      <a:pt x="112" y="74"/>
                    </a:lnTo>
                    <a:lnTo>
                      <a:pt x="110" y="51"/>
                    </a:lnTo>
                    <a:lnTo>
                      <a:pt x="108" y="27"/>
                    </a:lnTo>
                    <a:lnTo>
                      <a:pt x="106" y="0"/>
                    </a:lnTo>
                    <a:lnTo>
                      <a:pt x="98" y="2"/>
                    </a:lnTo>
                    <a:lnTo>
                      <a:pt x="102" y="27"/>
                    </a:lnTo>
                    <a:lnTo>
                      <a:pt x="104" y="51"/>
                    </a:lnTo>
                    <a:lnTo>
                      <a:pt x="105" y="74"/>
                    </a:lnTo>
                    <a:lnTo>
                      <a:pt x="106" y="96"/>
                    </a:lnTo>
                    <a:lnTo>
                      <a:pt x="107" y="116"/>
                    </a:lnTo>
                    <a:lnTo>
                      <a:pt x="107" y="136"/>
                    </a:lnTo>
                    <a:lnTo>
                      <a:pt x="107" y="154"/>
                    </a:lnTo>
                    <a:lnTo>
                      <a:pt x="107" y="173"/>
                    </a:lnTo>
                    <a:lnTo>
                      <a:pt x="107" y="190"/>
                    </a:lnTo>
                    <a:lnTo>
                      <a:pt x="106" y="207"/>
                    </a:lnTo>
                    <a:lnTo>
                      <a:pt x="105" y="223"/>
                    </a:lnTo>
                    <a:lnTo>
                      <a:pt x="103" y="239"/>
                    </a:lnTo>
                    <a:lnTo>
                      <a:pt x="101" y="253"/>
                    </a:lnTo>
                    <a:lnTo>
                      <a:pt x="98" y="270"/>
                    </a:lnTo>
                    <a:lnTo>
                      <a:pt x="96" y="285"/>
                    </a:lnTo>
                    <a:lnTo>
                      <a:pt x="92" y="300"/>
                    </a:lnTo>
                    <a:lnTo>
                      <a:pt x="88" y="315"/>
                    </a:lnTo>
                    <a:lnTo>
                      <a:pt x="84" y="330"/>
                    </a:lnTo>
                    <a:lnTo>
                      <a:pt x="80" y="346"/>
                    </a:lnTo>
                    <a:lnTo>
                      <a:pt x="76" y="362"/>
                    </a:lnTo>
                    <a:lnTo>
                      <a:pt x="70" y="379"/>
                    </a:lnTo>
                    <a:lnTo>
                      <a:pt x="66" y="397"/>
                    </a:lnTo>
                    <a:lnTo>
                      <a:pt x="60" y="413"/>
                    </a:lnTo>
                    <a:lnTo>
                      <a:pt x="56" y="431"/>
                    </a:lnTo>
                    <a:lnTo>
                      <a:pt x="49" y="452"/>
                    </a:lnTo>
                    <a:lnTo>
                      <a:pt x="43" y="472"/>
                    </a:lnTo>
                    <a:lnTo>
                      <a:pt x="36" y="493"/>
                    </a:lnTo>
                    <a:lnTo>
                      <a:pt x="30" y="517"/>
                    </a:lnTo>
                    <a:lnTo>
                      <a:pt x="23" y="540"/>
                    </a:lnTo>
                    <a:lnTo>
                      <a:pt x="15" y="566"/>
                    </a:lnTo>
                    <a:lnTo>
                      <a:pt x="8" y="592"/>
                    </a:lnTo>
                    <a:lnTo>
                      <a:pt x="0" y="621"/>
                    </a:lnTo>
                    <a:lnTo>
                      <a:pt x="0" y="623"/>
                    </a:lnTo>
                    <a:lnTo>
                      <a:pt x="2" y="623"/>
                    </a:lnTo>
                    <a:lnTo>
                      <a:pt x="5" y="623"/>
                    </a:lnTo>
                    <a:lnTo>
                      <a:pt x="8" y="621"/>
                    </a:lnTo>
                    <a:lnTo>
                      <a:pt x="8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9" name="Freeform 2913">
                <a:extLst>
                  <a:ext uri="{FF2B5EF4-FFF2-40B4-BE49-F238E27FC236}">
                    <a16:creationId xmlns:a16="http://schemas.microsoft.com/office/drawing/2014/main" id="{F443B9E6-E639-4E33-848F-81C2A0BDE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46"/>
                <a:ext cx="59" cy="145"/>
              </a:xfrm>
              <a:custGeom>
                <a:avLst/>
                <a:gdLst>
                  <a:gd name="T0" fmla="*/ 5 w 177"/>
                  <a:gd name="T1" fmla="*/ 437 h 437"/>
                  <a:gd name="T2" fmla="*/ 8 w 177"/>
                  <a:gd name="T3" fmla="*/ 433 h 437"/>
                  <a:gd name="T4" fmla="*/ 7 w 177"/>
                  <a:gd name="T5" fmla="*/ 414 h 437"/>
                  <a:gd name="T6" fmla="*/ 10 w 177"/>
                  <a:gd name="T7" fmla="*/ 393 h 437"/>
                  <a:gd name="T8" fmla="*/ 17 w 177"/>
                  <a:gd name="T9" fmla="*/ 367 h 437"/>
                  <a:gd name="T10" fmla="*/ 27 w 177"/>
                  <a:gd name="T11" fmla="*/ 341 h 437"/>
                  <a:gd name="T12" fmla="*/ 38 w 177"/>
                  <a:gd name="T13" fmla="*/ 312 h 437"/>
                  <a:gd name="T14" fmla="*/ 53 w 177"/>
                  <a:gd name="T15" fmla="*/ 281 h 437"/>
                  <a:gd name="T16" fmla="*/ 67 w 177"/>
                  <a:gd name="T17" fmla="*/ 250 h 437"/>
                  <a:gd name="T18" fmla="*/ 83 w 177"/>
                  <a:gd name="T19" fmla="*/ 220 h 437"/>
                  <a:gd name="T20" fmla="*/ 99 w 177"/>
                  <a:gd name="T21" fmla="*/ 188 h 437"/>
                  <a:gd name="T22" fmla="*/ 116 w 177"/>
                  <a:gd name="T23" fmla="*/ 157 h 437"/>
                  <a:gd name="T24" fmla="*/ 131 w 177"/>
                  <a:gd name="T25" fmla="*/ 126 h 437"/>
                  <a:gd name="T26" fmla="*/ 145 w 177"/>
                  <a:gd name="T27" fmla="*/ 98 h 437"/>
                  <a:gd name="T28" fmla="*/ 157 w 177"/>
                  <a:gd name="T29" fmla="*/ 71 h 437"/>
                  <a:gd name="T30" fmla="*/ 167 w 177"/>
                  <a:gd name="T31" fmla="*/ 45 h 437"/>
                  <a:gd name="T32" fmla="*/ 174 w 177"/>
                  <a:gd name="T33" fmla="*/ 21 h 437"/>
                  <a:gd name="T34" fmla="*/ 177 w 177"/>
                  <a:gd name="T35" fmla="*/ 0 h 437"/>
                  <a:gd name="T36" fmla="*/ 171 w 177"/>
                  <a:gd name="T37" fmla="*/ 0 h 437"/>
                  <a:gd name="T38" fmla="*/ 166 w 177"/>
                  <a:gd name="T39" fmla="*/ 20 h 437"/>
                  <a:gd name="T40" fmla="*/ 160 w 177"/>
                  <a:gd name="T41" fmla="*/ 41 h 437"/>
                  <a:gd name="T42" fmla="*/ 150 w 177"/>
                  <a:gd name="T43" fmla="*/ 67 h 437"/>
                  <a:gd name="T44" fmla="*/ 138 w 177"/>
                  <a:gd name="T45" fmla="*/ 95 h 437"/>
                  <a:gd name="T46" fmla="*/ 125 w 177"/>
                  <a:gd name="T47" fmla="*/ 123 h 437"/>
                  <a:gd name="T48" fmla="*/ 110 w 177"/>
                  <a:gd name="T49" fmla="*/ 154 h 437"/>
                  <a:gd name="T50" fmla="*/ 93 w 177"/>
                  <a:gd name="T51" fmla="*/ 185 h 437"/>
                  <a:gd name="T52" fmla="*/ 77 w 177"/>
                  <a:gd name="T53" fmla="*/ 216 h 437"/>
                  <a:gd name="T54" fmla="*/ 62 w 177"/>
                  <a:gd name="T55" fmla="*/ 247 h 437"/>
                  <a:gd name="T56" fmla="*/ 46 w 177"/>
                  <a:gd name="T57" fmla="*/ 278 h 437"/>
                  <a:gd name="T58" fmla="*/ 30 w 177"/>
                  <a:gd name="T59" fmla="*/ 308 h 437"/>
                  <a:gd name="T60" fmla="*/ 19 w 177"/>
                  <a:gd name="T61" fmla="*/ 338 h 437"/>
                  <a:gd name="T62" fmla="*/ 9 w 177"/>
                  <a:gd name="T63" fmla="*/ 366 h 437"/>
                  <a:gd name="T64" fmla="*/ 3 w 177"/>
                  <a:gd name="T65" fmla="*/ 391 h 437"/>
                  <a:gd name="T66" fmla="*/ 0 w 177"/>
                  <a:gd name="T67" fmla="*/ 414 h 437"/>
                  <a:gd name="T68" fmla="*/ 1 w 177"/>
                  <a:gd name="T69" fmla="*/ 434 h 437"/>
                  <a:gd name="T70" fmla="*/ 5 w 177"/>
                  <a:gd name="T71" fmla="*/ 430 h 437"/>
                  <a:gd name="T72" fmla="*/ 1 w 177"/>
                  <a:gd name="T73" fmla="*/ 434 h 437"/>
                  <a:gd name="T74" fmla="*/ 2 w 177"/>
                  <a:gd name="T75" fmla="*/ 436 h 437"/>
                  <a:gd name="T76" fmla="*/ 6 w 177"/>
                  <a:gd name="T77" fmla="*/ 436 h 437"/>
                  <a:gd name="T78" fmla="*/ 7 w 177"/>
                  <a:gd name="T79" fmla="*/ 436 h 437"/>
                  <a:gd name="T80" fmla="*/ 8 w 177"/>
                  <a:gd name="T81" fmla="*/ 433 h 437"/>
                  <a:gd name="T82" fmla="*/ 5 w 177"/>
                  <a:gd name="T83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437">
                    <a:moveTo>
                      <a:pt x="5" y="437"/>
                    </a:moveTo>
                    <a:lnTo>
                      <a:pt x="8" y="433"/>
                    </a:lnTo>
                    <a:lnTo>
                      <a:pt x="7" y="414"/>
                    </a:lnTo>
                    <a:lnTo>
                      <a:pt x="10" y="393"/>
                    </a:lnTo>
                    <a:lnTo>
                      <a:pt x="17" y="367"/>
                    </a:lnTo>
                    <a:lnTo>
                      <a:pt x="27" y="341"/>
                    </a:lnTo>
                    <a:lnTo>
                      <a:pt x="38" y="312"/>
                    </a:lnTo>
                    <a:lnTo>
                      <a:pt x="53" y="281"/>
                    </a:lnTo>
                    <a:lnTo>
                      <a:pt x="67" y="250"/>
                    </a:lnTo>
                    <a:lnTo>
                      <a:pt x="83" y="220"/>
                    </a:lnTo>
                    <a:lnTo>
                      <a:pt x="99" y="188"/>
                    </a:lnTo>
                    <a:lnTo>
                      <a:pt x="116" y="157"/>
                    </a:lnTo>
                    <a:lnTo>
                      <a:pt x="131" y="126"/>
                    </a:lnTo>
                    <a:lnTo>
                      <a:pt x="145" y="98"/>
                    </a:lnTo>
                    <a:lnTo>
                      <a:pt x="157" y="71"/>
                    </a:lnTo>
                    <a:lnTo>
                      <a:pt x="167" y="45"/>
                    </a:lnTo>
                    <a:lnTo>
                      <a:pt x="174" y="21"/>
                    </a:lnTo>
                    <a:lnTo>
                      <a:pt x="177" y="0"/>
                    </a:lnTo>
                    <a:lnTo>
                      <a:pt x="171" y="0"/>
                    </a:lnTo>
                    <a:lnTo>
                      <a:pt x="166" y="20"/>
                    </a:lnTo>
                    <a:lnTo>
                      <a:pt x="160" y="41"/>
                    </a:lnTo>
                    <a:lnTo>
                      <a:pt x="150" y="67"/>
                    </a:lnTo>
                    <a:lnTo>
                      <a:pt x="138" y="95"/>
                    </a:lnTo>
                    <a:lnTo>
                      <a:pt x="125" y="123"/>
                    </a:lnTo>
                    <a:lnTo>
                      <a:pt x="110" y="154"/>
                    </a:lnTo>
                    <a:lnTo>
                      <a:pt x="93" y="185"/>
                    </a:lnTo>
                    <a:lnTo>
                      <a:pt x="77" y="216"/>
                    </a:lnTo>
                    <a:lnTo>
                      <a:pt x="62" y="247"/>
                    </a:lnTo>
                    <a:lnTo>
                      <a:pt x="46" y="278"/>
                    </a:lnTo>
                    <a:lnTo>
                      <a:pt x="30" y="308"/>
                    </a:lnTo>
                    <a:lnTo>
                      <a:pt x="19" y="338"/>
                    </a:lnTo>
                    <a:lnTo>
                      <a:pt x="9" y="366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1" y="434"/>
                    </a:lnTo>
                    <a:lnTo>
                      <a:pt x="5" y="430"/>
                    </a:lnTo>
                    <a:lnTo>
                      <a:pt x="1" y="434"/>
                    </a:lnTo>
                    <a:lnTo>
                      <a:pt x="2" y="436"/>
                    </a:lnTo>
                    <a:lnTo>
                      <a:pt x="6" y="436"/>
                    </a:lnTo>
                    <a:lnTo>
                      <a:pt x="7" y="436"/>
                    </a:lnTo>
                    <a:lnTo>
                      <a:pt x="8" y="433"/>
                    </a:lnTo>
                    <a:lnTo>
                      <a:pt x="5" y="4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0" name="Freeform 2914">
                <a:extLst>
                  <a:ext uri="{FF2B5EF4-FFF2-40B4-BE49-F238E27FC236}">
                    <a16:creationId xmlns:a16="http://schemas.microsoft.com/office/drawing/2014/main" id="{1358DAC0-EAC2-42A2-AF14-6F2259F8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543"/>
                <a:ext cx="25" cy="48"/>
              </a:xfrm>
              <a:custGeom>
                <a:avLst/>
                <a:gdLst>
                  <a:gd name="T0" fmla="*/ 2 w 74"/>
                  <a:gd name="T1" fmla="*/ 3 h 145"/>
                  <a:gd name="T2" fmla="*/ 2 w 74"/>
                  <a:gd name="T3" fmla="*/ 4 h 145"/>
                  <a:gd name="T4" fmla="*/ 1 w 74"/>
                  <a:gd name="T5" fmla="*/ 14 h 145"/>
                  <a:gd name="T6" fmla="*/ 0 w 74"/>
                  <a:gd name="T7" fmla="*/ 27 h 145"/>
                  <a:gd name="T8" fmla="*/ 1 w 74"/>
                  <a:gd name="T9" fmla="*/ 38 h 145"/>
                  <a:gd name="T10" fmla="*/ 2 w 74"/>
                  <a:gd name="T11" fmla="*/ 50 h 145"/>
                  <a:gd name="T12" fmla="*/ 3 w 74"/>
                  <a:gd name="T13" fmla="*/ 61 h 145"/>
                  <a:gd name="T14" fmla="*/ 5 w 74"/>
                  <a:gd name="T15" fmla="*/ 74 h 145"/>
                  <a:gd name="T16" fmla="*/ 9 w 74"/>
                  <a:gd name="T17" fmla="*/ 84 h 145"/>
                  <a:gd name="T18" fmla="*/ 11 w 74"/>
                  <a:gd name="T19" fmla="*/ 95 h 145"/>
                  <a:gd name="T20" fmla="*/ 16 w 74"/>
                  <a:gd name="T21" fmla="*/ 105 h 145"/>
                  <a:gd name="T22" fmla="*/ 21 w 74"/>
                  <a:gd name="T23" fmla="*/ 115 h 145"/>
                  <a:gd name="T24" fmla="*/ 28 w 74"/>
                  <a:gd name="T25" fmla="*/ 123 h 145"/>
                  <a:gd name="T26" fmla="*/ 34 w 74"/>
                  <a:gd name="T27" fmla="*/ 131 h 145"/>
                  <a:gd name="T28" fmla="*/ 42 w 74"/>
                  <a:gd name="T29" fmla="*/ 136 h 145"/>
                  <a:gd name="T30" fmla="*/ 51 w 74"/>
                  <a:gd name="T31" fmla="*/ 141 h 145"/>
                  <a:gd name="T32" fmla="*/ 62 w 74"/>
                  <a:gd name="T33" fmla="*/ 144 h 145"/>
                  <a:gd name="T34" fmla="*/ 74 w 74"/>
                  <a:gd name="T35" fmla="*/ 145 h 145"/>
                  <a:gd name="T36" fmla="*/ 74 w 74"/>
                  <a:gd name="T37" fmla="*/ 139 h 145"/>
                  <a:gd name="T38" fmla="*/ 63 w 74"/>
                  <a:gd name="T39" fmla="*/ 136 h 145"/>
                  <a:gd name="T40" fmla="*/ 55 w 74"/>
                  <a:gd name="T41" fmla="*/ 134 h 145"/>
                  <a:gd name="T42" fmla="*/ 47 w 74"/>
                  <a:gd name="T43" fmla="*/ 131 h 145"/>
                  <a:gd name="T44" fmla="*/ 39 w 74"/>
                  <a:gd name="T45" fmla="*/ 125 h 145"/>
                  <a:gd name="T46" fmla="*/ 33 w 74"/>
                  <a:gd name="T47" fmla="*/ 118 h 145"/>
                  <a:gd name="T48" fmla="*/ 26 w 74"/>
                  <a:gd name="T49" fmla="*/ 111 h 145"/>
                  <a:gd name="T50" fmla="*/ 22 w 74"/>
                  <a:gd name="T51" fmla="*/ 103 h 145"/>
                  <a:gd name="T52" fmla="*/ 19 w 74"/>
                  <a:gd name="T53" fmla="*/ 93 h 145"/>
                  <a:gd name="T54" fmla="*/ 15 w 74"/>
                  <a:gd name="T55" fmla="*/ 83 h 145"/>
                  <a:gd name="T56" fmla="*/ 12 w 74"/>
                  <a:gd name="T57" fmla="*/ 71 h 145"/>
                  <a:gd name="T58" fmla="*/ 11 w 74"/>
                  <a:gd name="T59" fmla="*/ 60 h 145"/>
                  <a:gd name="T60" fmla="*/ 9 w 74"/>
                  <a:gd name="T61" fmla="*/ 50 h 145"/>
                  <a:gd name="T62" fmla="*/ 9 w 74"/>
                  <a:gd name="T63" fmla="*/ 38 h 145"/>
                  <a:gd name="T64" fmla="*/ 7 w 74"/>
                  <a:gd name="T65" fmla="*/ 27 h 145"/>
                  <a:gd name="T66" fmla="*/ 9 w 74"/>
                  <a:gd name="T67" fmla="*/ 14 h 145"/>
                  <a:gd name="T68" fmla="*/ 9 w 74"/>
                  <a:gd name="T69" fmla="*/ 4 h 145"/>
                  <a:gd name="T70" fmla="*/ 9 w 74"/>
                  <a:gd name="T71" fmla="*/ 4 h 145"/>
                  <a:gd name="T72" fmla="*/ 9 w 74"/>
                  <a:gd name="T73" fmla="*/ 4 h 145"/>
                  <a:gd name="T74" fmla="*/ 7 w 74"/>
                  <a:gd name="T75" fmla="*/ 2 h 145"/>
                  <a:gd name="T76" fmla="*/ 5 w 74"/>
                  <a:gd name="T77" fmla="*/ 0 h 145"/>
                  <a:gd name="T78" fmla="*/ 3 w 74"/>
                  <a:gd name="T79" fmla="*/ 2 h 145"/>
                  <a:gd name="T80" fmla="*/ 2 w 74"/>
                  <a:gd name="T81" fmla="*/ 4 h 145"/>
                  <a:gd name="T82" fmla="*/ 2 w 74"/>
                  <a:gd name="T83" fmla="*/ 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145">
                    <a:moveTo>
                      <a:pt x="2" y="3"/>
                    </a:moveTo>
                    <a:lnTo>
                      <a:pt x="2" y="4"/>
                    </a:lnTo>
                    <a:lnTo>
                      <a:pt x="1" y="14"/>
                    </a:lnTo>
                    <a:lnTo>
                      <a:pt x="0" y="27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3" y="61"/>
                    </a:lnTo>
                    <a:lnTo>
                      <a:pt x="5" y="74"/>
                    </a:lnTo>
                    <a:lnTo>
                      <a:pt x="9" y="84"/>
                    </a:lnTo>
                    <a:lnTo>
                      <a:pt x="11" y="95"/>
                    </a:lnTo>
                    <a:lnTo>
                      <a:pt x="16" y="105"/>
                    </a:lnTo>
                    <a:lnTo>
                      <a:pt x="21" y="115"/>
                    </a:lnTo>
                    <a:lnTo>
                      <a:pt x="28" y="123"/>
                    </a:lnTo>
                    <a:lnTo>
                      <a:pt x="34" y="131"/>
                    </a:lnTo>
                    <a:lnTo>
                      <a:pt x="42" y="136"/>
                    </a:lnTo>
                    <a:lnTo>
                      <a:pt x="51" y="141"/>
                    </a:lnTo>
                    <a:lnTo>
                      <a:pt x="62" y="144"/>
                    </a:lnTo>
                    <a:lnTo>
                      <a:pt x="74" y="145"/>
                    </a:lnTo>
                    <a:lnTo>
                      <a:pt x="74" y="139"/>
                    </a:lnTo>
                    <a:lnTo>
                      <a:pt x="63" y="136"/>
                    </a:lnTo>
                    <a:lnTo>
                      <a:pt x="55" y="134"/>
                    </a:lnTo>
                    <a:lnTo>
                      <a:pt x="47" y="131"/>
                    </a:lnTo>
                    <a:lnTo>
                      <a:pt x="39" y="125"/>
                    </a:lnTo>
                    <a:lnTo>
                      <a:pt x="33" y="118"/>
                    </a:lnTo>
                    <a:lnTo>
                      <a:pt x="26" y="111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5" y="83"/>
                    </a:lnTo>
                    <a:lnTo>
                      <a:pt x="12" y="71"/>
                    </a:lnTo>
                    <a:lnTo>
                      <a:pt x="11" y="60"/>
                    </a:lnTo>
                    <a:lnTo>
                      <a:pt x="9" y="50"/>
                    </a:lnTo>
                    <a:lnTo>
                      <a:pt x="9" y="38"/>
                    </a:lnTo>
                    <a:lnTo>
                      <a:pt x="7" y="27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1" name="Freeform 2915">
                <a:extLst>
                  <a:ext uri="{FF2B5EF4-FFF2-40B4-BE49-F238E27FC236}">
                    <a16:creationId xmlns:a16="http://schemas.microsoft.com/office/drawing/2014/main" id="{CA0F3FE9-CF59-47D4-8C38-48226515A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475"/>
                <a:ext cx="10" cy="70"/>
              </a:xfrm>
              <a:custGeom>
                <a:avLst/>
                <a:gdLst>
                  <a:gd name="T0" fmla="*/ 23 w 30"/>
                  <a:gd name="T1" fmla="*/ 4 h 208"/>
                  <a:gd name="T2" fmla="*/ 23 w 30"/>
                  <a:gd name="T3" fmla="*/ 4 h 208"/>
                  <a:gd name="T4" fmla="*/ 23 w 30"/>
                  <a:gd name="T5" fmla="*/ 14 h 208"/>
                  <a:gd name="T6" fmla="*/ 23 w 30"/>
                  <a:gd name="T7" fmla="*/ 27 h 208"/>
                  <a:gd name="T8" fmla="*/ 22 w 30"/>
                  <a:gd name="T9" fmla="*/ 38 h 208"/>
                  <a:gd name="T10" fmla="*/ 22 w 30"/>
                  <a:gd name="T11" fmla="*/ 51 h 208"/>
                  <a:gd name="T12" fmla="*/ 21 w 30"/>
                  <a:gd name="T13" fmla="*/ 65 h 208"/>
                  <a:gd name="T14" fmla="*/ 20 w 30"/>
                  <a:gd name="T15" fmla="*/ 78 h 208"/>
                  <a:gd name="T16" fmla="*/ 19 w 30"/>
                  <a:gd name="T17" fmla="*/ 92 h 208"/>
                  <a:gd name="T18" fmla="*/ 18 w 30"/>
                  <a:gd name="T19" fmla="*/ 106 h 208"/>
                  <a:gd name="T20" fmla="*/ 17 w 30"/>
                  <a:gd name="T21" fmla="*/ 118 h 208"/>
                  <a:gd name="T22" fmla="*/ 14 w 30"/>
                  <a:gd name="T23" fmla="*/ 133 h 208"/>
                  <a:gd name="T24" fmla="*/ 13 w 30"/>
                  <a:gd name="T25" fmla="*/ 147 h 208"/>
                  <a:gd name="T26" fmla="*/ 11 w 30"/>
                  <a:gd name="T27" fmla="*/ 160 h 208"/>
                  <a:gd name="T28" fmla="*/ 8 w 30"/>
                  <a:gd name="T29" fmla="*/ 172 h 208"/>
                  <a:gd name="T30" fmla="*/ 5 w 30"/>
                  <a:gd name="T31" fmla="*/ 185 h 208"/>
                  <a:gd name="T32" fmla="*/ 3 w 30"/>
                  <a:gd name="T33" fmla="*/ 196 h 208"/>
                  <a:gd name="T34" fmla="*/ 0 w 30"/>
                  <a:gd name="T35" fmla="*/ 207 h 208"/>
                  <a:gd name="T36" fmla="*/ 7 w 30"/>
                  <a:gd name="T37" fmla="*/ 208 h 208"/>
                  <a:gd name="T38" fmla="*/ 10 w 30"/>
                  <a:gd name="T39" fmla="*/ 197 h 208"/>
                  <a:gd name="T40" fmla="*/ 13 w 30"/>
                  <a:gd name="T41" fmla="*/ 186 h 208"/>
                  <a:gd name="T42" fmla="*/ 15 w 30"/>
                  <a:gd name="T43" fmla="*/ 175 h 208"/>
                  <a:gd name="T44" fmla="*/ 18 w 30"/>
                  <a:gd name="T45" fmla="*/ 161 h 208"/>
                  <a:gd name="T46" fmla="*/ 20 w 30"/>
                  <a:gd name="T47" fmla="*/ 148 h 208"/>
                  <a:gd name="T48" fmla="*/ 22 w 30"/>
                  <a:gd name="T49" fmla="*/ 134 h 208"/>
                  <a:gd name="T50" fmla="*/ 23 w 30"/>
                  <a:gd name="T51" fmla="*/ 120 h 208"/>
                  <a:gd name="T52" fmla="*/ 24 w 30"/>
                  <a:gd name="T53" fmla="*/ 106 h 208"/>
                  <a:gd name="T54" fmla="*/ 26 w 30"/>
                  <a:gd name="T55" fmla="*/ 92 h 208"/>
                  <a:gd name="T56" fmla="*/ 27 w 30"/>
                  <a:gd name="T57" fmla="*/ 78 h 208"/>
                  <a:gd name="T58" fmla="*/ 28 w 30"/>
                  <a:gd name="T59" fmla="*/ 65 h 208"/>
                  <a:gd name="T60" fmla="*/ 29 w 30"/>
                  <a:gd name="T61" fmla="*/ 51 h 208"/>
                  <a:gd name="T62" fmla="*/ 29 w 30"/>
                  <a:gd name="T63" fmla="*/ 38 h 208"/>
                  <a:gd name="T64" fmla="*/ 30 w 30"/>
                  <a:gd name="T65" fmla="*/ 27 h 208"/>
                  <a:gd name="T66" fmla="*/ 30 w 30"/>
                  <a:gd name="T67" fmla="*/ 14 h 208"/>
                  <a:gd name="T68" fmla="*/ 30 w 30"/>
                  <a:gd name="T69" fmla="*/ 4 h 208"/>
                  <a:gd name="T70" fmla="*/ 30 w 30"/>
                  <a:gd name="T71" fmla="*/ 3 h 208"/>
                  <a:gd name="T72" fmla="*/ 30 w 30"/>
                  <a:gd name="T73" fmla="*/ 4 h 208"/>
                  <a:gd name="T74" fmla="*/ 29 w 30"/>
                  <a:gd name="T75" fmla="*/ 2 h 208"/>
                  <a:gd name="T76" fmla="*/ 27 w 30"/>
                  <a:gd name="T77" fmla="*/ 0 h 208"/>
                  <a:gd name="T78" fmla="*/ 24 w 30"/>
                  <a:gd name="T79" fmla="*/ 2 h 208"/>
                  <a:gd name="T80" fmla="*/ 23 w 30"/>
                  <a:gd name="T81" fmla="*/ 4 h 208"/>
                  <a:gd name="T82" fmla="*/ 23 w 30"/>
                  <a:gd name="T83" fmla="*/ 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208">
                    <a:moveTo>
                      <a:pt x="23" y="4"/>
                    </a:moveTo>
                    <a:lnTo>
                      <a:pt x="23" y="4"/>
                    </a:lnTo>
                    <a:lnTo>
                      <a:pt x="23" y="14"/>
                    </a:lnTo>
                    <a:lnTo>
                      <a:pt x="23" y="27"/>
                    </a:lnTo>
                    <a:lnTo>
                      <a:pt x="22" y="38"/>
                    </a:lnTo>
                    <a:lnTo>
                      <a:pt x="22" y="51"/>
                    </a:lnTo>
                    <a:lnTo>
                      <a:pt x="21" y="65"/>
                    </a:lnTo>
                    <a:lnTo>
                      <a:pt x="20" y="78"/>
                    </a:lnTo>
                    <a:lnTo>
                      <a:pt x="19" y="92"/>
                    </a:lnTo>
                    <a:lnTo>
                      <a:pt x="18" y="106"/>
                    </a:lnTo>
                    <a:lnTo>
                      <a:pt x="17" y="118"/>
                    </a:lnTo>
                    <a:lnTo>
                      <a:pt x="14" y="133"/>
                    </a:lnTo>
                    <a:lnTo>
                      <a:pt x="13" y="147"/>
                    </a:lnTo>
                    <a:lnTo>
                      <a:pt x="11" y="160"/>
                    </a:lnTo>
                    <a:lnTo>
                      <a:pt x="8" y="172"/>
                    </a:lnTo>
                    <a:lnTo>
                      <a:pt x="5" y="185"/>
                    </a:lnTo>
                    <a:lnTo>
                      <a:pt x="3" y="196"/>
                    </a:lnTo>
                    <a:lnTo>
                      <a:pt x="0" y="207"/>
                    </a:lnTo>
                    <a:lnTo>
                      <a:pt x="7" y="208"/>
                    </a:lnTo>
                    <a:lnTo>
                      <a:pt x="10" y="197"/>
                    </a:lnTo>
                    <a:lnTo>
                      <a:pt x="13" y="186"/>
                    </a:lnTo>
                    <a:lnTo>
                      <a:pt x="15" y="175"/>
                    </a:lnTo>
                    <a:lnTo>
                      <a:pt x="18" y="161"/>
                    </a:lnTo>
                    <a:lnTo>
                      <a:pt x="20" y="148"/>
                    </a:lnTo>
                    <a:lnTo>
                      <a:pt x="22" y="134"/>
                    </a:lnTo>
                    <a:lnTo>
                      <a:pt x="23" y="120"/>
                    </a:lnTo>
                    <a:lnTo>
                      <a:pt x="24" y="106"/>
                    </a:lnTo>
                    <a:lnTo>
                      <a:pt x="26" y="92"/>
                    </a:lnTo>
                    <a:lnTo>
                      <a:pt x="27" y="78"/>
                    </a:lnTo>
                    <a:lnTo>
                      <a:pt x="28" y="65"/>
                    </a:lnTo>
                    <a:lnTo>
                      <a:pt x="29" y="51"/>
                    </a:lnTo>
                    <a:lnTo>
                      <a:pt x="29" y="38"/>
                    </a:lnTo>
                    <a:lnTo>
                      <a:pt x="30" y="27"/>
                    </a:lnTo>
                    <a:lnTo>
                      <a:pt x="30" y="1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2" name="Freeform 2916">
                <a:extLst>
                  <a:ext uri="{FF2B5EF4-FFF2-40B4-BE49-F238E27FC236}">
                    <a16:creationId xmlns:a16="http://schemas.microsoft.com/office/drawing/2014/main" id="{E90191CA-6E0D-44CE-8B86-266D07620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232"/>
                <a:ext cx="73" cy="245"/>
              </a:xfrm>
              <a:custGeom>
                <a:avLst/>
                <a:gdLst>
                  <a:gd name="T0" fmla="*/ 210 w 220"/>
                  <a:gd name="T1" fmla="*/ 7 h 733"/>
                  <a:gd name="T2" fmla="*/ 199 w 220"/>
                  <a:gd name="T3" fmla="*/ 30 h 733"/>
                  <a:gd name="T4" fmla="*/ 185 w 220"/>
                  <a:gd name="T5" fmla="*/ 62 h 733"/>
                  <a:gd name="T6" fmla="*/ 171 w 220"/>
                  <a:gd name="T7" fmla="*/ 104 h 733"/>
                  <a:gd name="T8" fmla="*/ 153 w 220"/>
                  <a:gd name="T9" fmla="*/ 151 h 733"/>
                  <a:gd name="T10" fmla="*/ 135 w 220"/>
                  <a:gd name="T11" fmla="*/ 205 h 733"/>
                  <a:gd name="T12" fmla="*/ 116 w 220"/>
                  <a:gd name="T13" fmla="*/ 262 h 733"/>
                  <a:gd name="T14" fmla="*/ 97 w 220"/>
                  <a:gd name="T15" fmla="*/ 323 h 733"/>
                  <a:gd name="T16" fmla="*/ 78 w 220"/>
                  <a:gd name="T17" fmla="*/ 384 h 733"/>
                  <a:gd name="T18" fmla="*/ 60 w 220"/>
                  <a:gd name="T19" fmla="*/ 444 h 733"/>
                  <a:gd name="T20" fmla="*/ 43 w 220"/>
                  <a:gd name="T21" fmla="*/ 503 h 733"/>
                  <a:gd name="T22" fmla="*/ 28 w 220"/>
                  <a:gd name="T23" fmla="*/ 558 h 733"/>
                  <a:gd name="T24" fmla="*/ 17 w 220"/>
                  <a:gd name="T25" fmla="*/ 610 h 733"/>
                  <a:gd name="T26" fmla="*/ 7 w 220"/>
                  <a:gd name="T27" fmla="*/ 656 h 733"/>
                  <a:gd name="T28" fmla="*/ 1 w 220"/>
                  <a:gd name="T29" fmla="*/ 692 h 733"/>
                  <a:gd name="T30" fmla="*/ 0 w 220"/>
                  <a:gd name="T31" fmla="*/ 721 h 733"/>
                  <a:gd name="T32" fmla="*/ 8 w 220"/>
                  <a:gd name="T33" fmla="*/ 731 h 733"/>
                  <a:gd name="T34" fmla="*/ 7 w 220"/>
                  <a:gd name="T35" fmla="*/ 708 h 733"/>
                  <a:gd name="T36" fmla="*/ 11 w 220"/>
                  <a:gd name="T37" fmla="*/ 676 h 733"/>
                  <a:gd name="T38" fmla="*/ 19 w 220"/>
                  <a:gd name="T39" fmla="*/ 634 h 733"/>
                  <a:gd name="T40" fmla="*/ 29 w 220"/>
                  <a:gd name="T41" fmla="*/ 586 h 733"/>
                  <a:gd name="T42" fmla="*/ 43 w 220"/>
                  <a:gd name="T43" fmla="*/ 533 h 733"/>
                  <a:gd name="T44" fmla="*/ 59 w 220"/>
                  <a:gd name="T45" fmla="*/ 475 h 733"/>
                  <a:gd name="T46" fmla="*/ 76 w 220"/>
                  <a:gd name="T47" fmla="*/ 416 h 733"/>
                  <a:gd name="T48" fmla="*/ 94 w 220"/>
                  <a:gd name="T49" fmla="*/ 355 h 733"/>
                  <a:gd name="T50" fmla="*/ 113 w 220"/>
                  <a:gd name="T51" fmla="*/ 293 h 733"/>
                  <a:gd name="T52" fmla="*/ 133 w 220"/>
                  <a:gd name="T53" fmla="*/ 236 h 733"/>
                  <a:gd name="T54" fmla="*/ 150 w 220"/>
                  <a:gd name="T55" fmla="*/ 180 h 733"/>
                  <a:gd name="T56" fmla="*/ 168 w 220"/>
                  <a:gd name="T57" fmla="*/ 130 h 733"/>
                  <a:gd name="T58" fmla="*/ 185 w 220"/>
                  <a:gd name="T59" fmla="*/ 86 h 733"/>
                  <a:gd name="T60" fmla="*/ 200 w 220"/>
                  <a:gd name="T61" fmla="*/ 49 h 733"/>
                  <a:gd name="T62" fmla="*/ 212 w 220"/>
                  <a:gd name="T63" fmla="*/ 21 h 733"/>
                  <a:gd name="T64" fmla="*/ 220 w 220"/>
                  <a:gd name="T65" fmla="*/ 4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733">
                    <a:moveTo>
                      <a:pt x="214" y="0"/>
                    </a:moveTo>
                    <a:lnTo>
                      <a:pt x="210" y="7"/>
                    </a:lnTo>
                    <a:lnTo>
                      <a:pt x="204" y="18"/>
                    </a:lnTo>
                    <a:lnTo>
                      <a:pt x="199" y="30"/>
                    </a:lnTo>
                    <a:lnTo>
                      <a:pt x="192" y="46"/>
                    </a:lnTo>
                    <a:lnTo>
                      <a:pt x="185" y="62"/>
                    </a:lnTo>
                    <a:lnTo>
                      <a:pt x="177" y="83"/>
                    </a:lnTo>
                    <a:lnTo>
                      <a:pt x="171" y="104"/>
                    </a:lnTo>
                    <a:lnTo>
                      <a:pt x="162" y="126"/>
                    </a:lnTo>
                    <a:lnTo>
                      <a:pt x="153" y="151"/>
                    </a:lnTo>
                    <a:lnTo>
                      <a:pt x="144" y="178"/>
                    </a:lnTo>
                    <a:lnTo>
                      <a:pt x="135" y="205"/>
                    </a:lnTo>
                    <a:lnTo>
                      <a:pt x="126" y="233"/>
                    </a:lnTo>
                    <a:lnTo>
                      <a:pt x="116" y="262"/>
                    </a:lnTo>
                    <a:lnTo>
                      <a:pt x="106" y="292"/>
                    </a:lnTo>
                    <a:lnTo>
                      <a:pt x="97" y="323"/>
                    </a:lnTo>
                    <a:lnTo>
                      <a:pt x="87" y="353"/>
                    </a:lnTo>
                    <a:lnTo>
                      <a:pt x="78" y="384"/>
                    </a:lnTo>
                    <a:lnTo>
                      <a:pt x="69" y="413"/>
                    </a:lnTo>
                    <a:lnTo>
                      <a:pt x="60" y="444"/>
                    </a:lnTo>
                    <a:lnTo>
                      <a:pt x="51" y="474"/>
                    </a:lnTo>
                    <a:lnTo>
                      <a:pt x="43" y="503"/>
                    </a:lnTo>
                    <a:lnTo>
                      <a:pt x="36" y="531"/>
                    </a:lnTo>
                    <a:lnTo>
                      <a:pt x="28" y="558"/>
                    </a:lnTo>
                    <a:lnTo>
                      <a:pt x="23" y="585"/>
                    </a:lnTo>
                    <a:lnTo>
                      <a:pt x="17" y="610"/>
                    </a:lnTo>
                    <a:lnTo>
                      <a:pt x="11" y="633"/>
                    </a:lnTo>
                    <a:lnTo>
                      <a:pt x="7" y="656"/>
                    </a:lnTo>
                    <a:lnTo>
                      <a:pt x="4" y="674"/>
                    </a:lnTo>
                    <a:lnTo>
                      <a:pt x="1" y="692"/>
                    </a:lnTo>
                    <a:lnTo>
                      <a:pt x="0" y="708"/>
                    </a:lnTo>
                    <a:lnTo>
                      <a:pt x="0" y="721"/>
                    </a:lnTo>
                    <a:lnTo>
                      <a:pt x="1" y="733"/>
                    </a:lnTo>
                    <a:lnTo>
                      <a:pt x="8" y="731"/>
                    </a:lnTo>
                    <a:lnTo>
                      <a:pt x="7" y="721"/>
                    </a:lnTo>
                    <a:lnTo>
                      <a:pt x="7" y="708"/>
                    </a:lnTo>
                    <a:lnTo>
                      <a:pt x="8" y="693"/>
                    </a:lnTo>
                    <a:lnTo>
                      <a:pt x="11" y="676"/>
                    </a:lnTo>
                    <a:lnTo>
                      <a:pt x="15" y="657"/>
                    </a:lnTo>
                    <a:lnTo>
                      <a:pt x="19" y="634"/>
                    </a:lnTo>
                    <a:lnTo>
                      <a:pt x="24" y="611"/>
                    </a:lnTo>
                    <a:lnTo>
                      <a:pt x="29" y="586"/>
                    </a:lnTo>
                    <a:lnTo>
                      <a:pt x="36" y="560"/>
                    </a:lnTo>
                    <a:lnTo>
                      <a:pt x="43" y="533"/>
                    </a:lnTo>
                    <a:lnTo>
                      <a:pt x="51" y="504"/>
                    </a:lnTo>
                    <a:lnTo>
                      <a:pt x="59" y="475"/>
                    </a:lnTo>
                    <a:lnTo>
                      <a:pt x="68" y="445"/>
                    </a:lnTo>
                    <a:lnTo>
                      <a:pt x="76" y="416"/>
                    </a:lnTo>
                    <a:lnTo>
                      <a:pt x="84" y="385"/>
                    </a:lnTo>
                    <a:lnTo>
                      <a:pt x="94" y="355"/>
                    </a:lnTo>
                    <a:lnTo>
                      <a:pt x="103" y="324"/>
                    </a:lnTo>
                    <a:lnTo>
                      <a:pt x="113" y="293"/>
                    </a:lnTo>
                    <a:lnTo>
                      <a:pt x="122" y="265"/>
                    </a:lnTo>
                    <a:lnTo>
                      <a:pt x="133" y="236"/>
                    </a:lnTo>
                    <a:lnTo>
                      <a:pt x="142" y="208"/>
                    </a:lnTo>
                    <a:lnTo>
                      <a:pt x="150" y="180"/>
                    </a:lnTo>
                    <a:lnTo>
                      <a:pt x="159" y="154"/>
                    </a:lnTo>
                    <a:lnTo>
                      <a:pt x="168" y="130"/>
                    </a:lnTo>
                    <a:lnTo>
                      <a:pt x="177" y="107"/>
                    </a:lnTo>
                    <a:lnTo>
                      <a:pt x="185" y="86"/>
                    </a:lnTo>
                    <a:lnTo>
                      <a:pt x="192" y="66"/>
                    </a:lnTo>
                    <a:lnTo>
                      <a:pt x="200" y="49"/>
                    </a:lnTo>
                    <a:lnTo>
                      <a:pt x="205" y="33"/>
                    </a:lnTo>
                    <a:lnTo>
                      <a:pt x="212" y="21"/>
                    </a:lnTo>
                    <a:lnTo>
                      <a:pt x="216" y="10"/>
                    </a:lnTo>
                    <a:lnTo>
                      <a:pt x="220" y="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3" name="Freeform 2917">
                <a:extLst>
                  <a:ext uri="{FF2B5EF4-FFF2-40B4-BE49-F238E27FC236}">
                    <a16:creationId xmlns:a16="http://schemas.microsoft.com/office/drawing/2014/main" id="{BE3DDC7F-D257-4975-93BB-913454C7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229"/>
                <a:ext cx="16" cy="120"/>
              </a:xfrm>
              <a:custGeom>
                <a:avLst/>
                <a:gdLst>
                  <a:gd name="T0" fmla="*/ 31 w 46"/>
                  <a:gd name="T1" fmla="*/ 357 h 360"/>
                  <a:gd name="T2" fmla="*/ 37 w 46"/>
                  <a:gd name="T3" fmla="*/ 358 h 360"/>
                  <a:gd name="T4" fmla="*/ 40 w 46"/>
                  <a:gd name="T5" fmla="*/ 326 h 360"/>
                  <a:gd name="T6" fmla="*/ 43 w 46"/>
                  <a:gd name="T7" fmla="*/ 291 h 360"/>
                  <a:gd name="T8" fmla="*/ 44 w 46"/>
                  <a:gd name="T9" fmla="*/ 257 h 360"/>
                  <a:gd name="T10" fmla="*/ 46 w 46"/>
                  <a:gd name="T11" fmla="*/ 223 h 360"/>
                  <a:gd name="T12" fmla="*/ 46 w 46"/>
                  <a:gd name="T13" fmla="*/ 189 h 360"/>
                  <a:gd name="T14" fmla="*/ 46 w 46"/>
                  <a:gd name="T15" fmla="*/ 157 h 360"/>
                  <a:gd name="T16" fmla="*/ 45 w 46"/>
                  <a:gd name="T17" fmla="*/ 126 h 360"/>
                  <a:gd name="T18" fmla="*/ 43 w 46"/>
                  <a:gd name="T19" fmla="*/ 98 h 360"/>
                  <a:gd name="T20" fmla="*/ 42 w 46"/>
                  <a:gd name="T21" fmla="*/ 72 h 360"/>
                  <a:gd name="T22" fmla="*/ 39 w 46"/>
                  <a:gd name="T23" fmla="*/ 49 h 360"/>
                  <a:gd name="T24" fmla="*/ 35 w 46"/>
                  <a:gd name="T25" fmla="*/ 31 h 360"/>
                  <a:gd name="T26" fmla="*/ 31 w 46"/>
                  <a:gd name="T27" fmla="*/ 15 h 360"/>
                  <a:gd name="T28" fmla="*/ 25 w 46"/>
                  <a:gd name="T29" fmla="*/ 6 h 360"/>
                  <a:gd name="T30" fmla="*/ 17 w 46"/>
                  <a:gd name="T31" fmla="*/ 0 h 360"/>
                  <a:gd name="T32" fmla="*/ 9 w 46"/>
                  <a:gd name="T33" fmla="*/ 3 h 360"/>
                  <a:gd name="T34" fmla="*/ 0 w 46"/>
                  <a:gd name="T35" fmla="*/ 12 h 360"/>
                  <a:gd name="T36" fmla="*/ 7 w 46"/>
                  <a:gd name="T37" fmla="*/ 15 h 360"/>
                  <a:gd name="T38" fmla="*/ 13 w 46"/>
                  <a:gd name="T39" fmla="*/ 8 h 360"/>
                  <a:gd name="T40" fmla="*/ 16 w 46"/>
                  <a:gd name="T41" fmla="*/ 7 h 360"/>
                  <a:gd name="T42" fmla="*/ 19 w 46"/>
                  <a:gd name="T43" fmla="*/ 11 h 360"/>
                  <a:gd name="T44" fmla="*/ 24 w 46"/>
                  <a:gd name="T45" fmla="*/ 18 h 360"/>
                  <a:gd name="T46" fmla="*/ 28 w 46"/>
                  <a:gd name="T47" fmla="*/ 32 h 360"/>
                  <a:gd name="T48" fmla="*/ 32 w 46"/>
                  <a:gd name="T49" fmla="*/ 51 h 360"/>
                  <a:gd name="T50" fmla="*/ 35 w 46"/>
                  <a:gd name="T51" fmla="*/ 73 h 360"/>
                  <a:gd name="T52" fmla="*/ 37 w 46"/>
                  <a:gd name="T53" fmla="*/ 98 h 360"/>
                  <a:gd name="T54" fmla="*/ 37 w 46"/>
                  <a:gd name="T55" fmla="*/ 126 h 360"/>
                  <a:gd name="T56" fmla="*/ 39 w 46"/>
                  <a:gd name="T57" fmla="*/ 157 h 360"/>
                  <a:gd name="T58" fmla="*/ 39 w 46"/>
                  <a:gd name="T59" fmla="*/ 189 h 360"/>
                  <a:gd name="T60" fmla="*/ 39 w 46"/>
                  <a:gd name="T61" fmla="*/ 223 h 360"/>
                  <a:gd name="T62" fmla="*/ 37 w 46"/>
                  <a:gd name="T63" fmla="*/ 257 h 360"/>
                  <a:gd name="T64" fmla="*/ 36 w 46"/>
                  <a:gd name="T65" fmla="*/ 291 h 360"/>
                  <a:gd name="T66" fmla="*/ 33 w 46"/>
                  <a:gd name="T67" fmla="*/ 326 h 360"/>
                  <a:gd name="T68" fmla="*/ 31 w 46"/>
                  <a:gd name="T69" fmla="*/ 357 h 360"/>
                  <a:gd name="T70" fmla="*/ 37 w 46"/>
                  <a:gd name="T71" fmla="*/ 358 h 360"/>
                  <a:gd name="T72" fmla="*/ 31 w 46"/>
                  <a:gd name="T73" fmla="*/ 357 h 360"/>
                  <a:gd name="T74" fmla="*/ 31 w 46"/>
                  <a:gd name="T75" fmla="*/ 359 h 360"/>
                  <a:gd name="T76" fmla="*/ 33 w 46"/>
                  <a:gd name="T77" fmla="*/ 360 h 360"/>
                  <a:gd name="T78" fmla="*/ 36 w 46"/>
                  <a:gd name="T79" fmla="*/ 360 h 360"/>
                  <a:gd name="T80" fmla="*/ 37 w 46"/>
                  <a:gd name="T81" fmla="*/ 358 h 360"/>
                  <a:gd name="T82" fmla="*/ 31 w 46"/>
                  <a:gd name="T83" fmla="*/ 35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60">
                    <a:moveTo>
                      <a:pt x="31" y="357"/>
                    </a:moveTo>
                    <a:lnTo>
                      <a:pt x="37" y="358"/>
                    </a:lnTo>
                    <a:lnTo>
                      <a:pt x="40" y="326"/>
                    </a:lnTo>
                    <a:lnTo>
                      <a:pt x="43" y="291"/>
                    </a:lnTo>
                    <a:lnTo>
                      <a:pt x="44" y="257"/>
                    </a:lnTo>
                    <a:lnTo>
                      <a:pt x="46" y="223"/>
                    </a:lnTo>
                    <a:lnTo>
                      <a:pt x="46" y="189"/>
                    </a:lnTo>
                    <a:lnTo>
                      <a:pt x="46" y="157"/>
                    </a:lnTo>
                    <a:lnTo>
                      <a:pt x="45" y="126"/>
                    </a:lnTo>
                    <a:lnTo>
                      <a:pt x="43" y="98"/>
                    </a:lnTo>
                    <a:lnTo>
                      <a:pt x="42" y="72"/>
                    </a:lnTo>
                    <a:lnTo>
                      <a:pt x="39" y="49"/>
                    </a:lnTo>
                    <a:lnTo>
                      <a:pt x="35" y="31"/>
                    </a:lnTo>
                    <a:lnTo>
                      <a:pt x="31" y="15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3" y="8"/>
                    </a:lnTo>
                    <a:lnTo>
                      <a:pt x="16" y="7"/>
                    </a:lnTo>
                    <a:lnTo>
                      <a:pt x="19" y="11"/>
                    </a:lnTo>
                    <a:lnTo>
                      <a:pt x="24" y="18"/>
                    </a:lnTo>
                    <a:lnTo>
                      <a:pt x="28" y="32"/>
                    </a:lnTo>
                    <a:lnTo>
                      <a:pt x="32" y="51"/>
                    </a:lnTo>
                    <a:lnTo>
                      <a:pt x="35" y="73"/>
                    </a:lnTo>
                    <a:lnTo>
                      <a:pt x="37" y="98"/>
                    </a:lnTo>
                    <a:lnTo>
                      <a:pt x="37" y="126"/>
                    </a:lnTo>
                    <a:lnTo>
                      <a:pt x="39" y="157"/>
                    </a:lnTo>
                    <a:lnTo>
                      <a:pt x="39" y="189"/>
                    </a:lnTo>
                    <a:lnTo>
                      <a:pt x="39" y="223"/>
                    </a:lnTo>
                    <a:lnTo>
                      <a:pt x="37" y="257"/>
                    </a:lnTo>
                    <a:lnTo>
                      <a:pt x="36" y="291"/>
                    </a:lnTo>
                    <a:lnTo>
                      <a:pt x="33" y="326"/>
                    </a:lnTo>
                    <a:lnTo>
                      <a:pt x="31" y="357"/>
                    </a:lnTo>
                    <a:lnTo>
                      <a:pt x="37" y="358"/>
                    </a:lnTo>
                    <a:lnTo>
                      <a:pt x="31" y="357"/>
                    </a:lnTo>
                    <a:lnTo>
                      <a:pt x="31" y="359"/>
                    </a:lnTo>
                    <a:lnTo>
                      <a:pt x="33" y="360"/>
                    </a:lnTo>
                    <a:lnTo>
                      <a:pt x="36" y="360"/>
                    </a:lnTo>
                    <a:lnTo>
                      <a:pt x="37" y="358"/>
                    </a:lnTo>
                    <a:lnTo>
                      <a:pt x="31" y="3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4" name="Freeform 2918">
                <a:extLst>
                  <a:ext uri="{FF2B5EF4-FFF2-40B4-BE49-F238E27FC236}">
                    <a16:creationId xmlns:a16="http://schemas.microsoft.com/office/drawing/2014/main" id="{0DA828C4-F420-4C8B-983F-D00BD257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237"/>
                <a:ext cx="26" cy="110"/>
              </a:xfrm>
              <a:custGeom>
                <a:avLst/>
                <a:gdLst>
                  <a:gd name="T0" fmla="*/ 78 w 78"/>
                  <a:gd name="T1" fmla="*/ 4 h 330"/>
                  <a:gd name="T2" fmla="*/ 70 w 78"/>
                  <a:gd name="T3" fmla="*/ 4 h 330"/>
                  <a:gd name="T4" fmla="*/ 67 w 78"/>
                  <a:gd name="T5" fmla="*/ 18 h 330"/>
                  <a:gd name="T6" fmla="*/ 63 w 78"/>
                  <a:gd name="T7" fmla="*/ 33 h 330"/>
                  <a:gd name="T8" fmla="*/ 60 w 78"/>
                  <a:gd name="T9" fmla="*/ 51 h 330"/>
                  <a:gd name="T10" fmla="*/ 57 w 78"/>
                  <a:gd name="T11" fmla="*/ 68 h 330"/>
                  <a:gd name="T12" fmla="*/ 52 w 78"/>
                  <a:gd name="T13" fmla="*/ 84 h 330"/>
                  <a:gd name="T14" fmla="*/ 49 w 78"/>
                  <a:gd name="T15" fmla="*/ 105 h 330"/>
                  <a:gd name="T16" fmla="*/ 44 w 78"/>
                  <a:gd name="T17" fmla="*/ 124 h 330"/>
                  <a:gd name="T18" fmla="*/ 40 w 78"/>
                  <a:gd name="T19" fmla="*/ 144 h 330"/>
                  <a:gd name="T20" fmla="*/ 34 w 78"/>
                  <a:gd name="T21" fmla="*/ 165 h 330"/>
                  <a:gd name="T22" fmla="*/ 31 w 78"/>
                  <a:gd name="T23" fmla="*/ 188 h 330"/>
                  <a:gd name="T24" fmla="*/ 25 w 78"/>
                  <a:gd name="T25" fmla="*/ 209 h 330"/>
                  <a:gd name="T26" fmla="*/ 21 w 78"/>
                  <a:gd name="T27" fmla="*/ 231 h 330"/>
                  <a:gd name="T28" fmla="*/ 15 w 78"/>
                  <a:gd name="T29" fmla="*/ 256 h 330"/>
                  <a:gd name="T30" fmla="*/ 10 w 78"/>
                  <a:gd name="T31" fmla="*/ 280 h 330"/>
                  <a:gd name="T32" fmla="*/ 6 w 78"/>
                  <a:gd name="T33" fmla="*/ 304 h 330"/>
                  <a:gd name="T34" fmla="*/ 0 w 78"/>
                  <a:gd name="T35" fmla="*/ 329 h 330"/>
                  <a:gd name="T36" fmla="*/ 7 w 78"/>
                  <a:gd name="T37" fmla="*/ 330 h 330"/>
                  <a:gd name="T38" fmla="*/ 12 w 78"/>
                  <a:gd name="T39" fmla="*/ 305 h 330"/>
                  <a:gd name="T40" fmla="*/ 18 w 78"/>
                  <a:gd name="T41" fmla="*/ 281 h 330"/>
                  <a:gd name="T42" fmla="*/ 23 w 78"/>
                  <a:gd name="T43" fmla="*/ 257 h 330"/>
                  <a:gd name="T44" fmla="*/ 29 w 78"/>
                  <a:gd name="T45" fmla="*/ 234 h 330"/>
                  <a:gd name="T46" fmla="*/ 32 w 78"/>
                  <a:gd name="T47" fmla="*/ 210 h 330"/>
                  <a:gd name="T48" fmla="*/ 38 w 78"/>
                  <a:gd name="T49" fmla="*/ 189 h 330"/>
                  <a:gd name="T50" fmla="*/ 42 w 78"/>
                  <a:gd name="T51" fmla="*/ 166 h 330"/>
                  <a:gd name="T52" fmla="*/ 47 w 78"/>
                  <a:gd name="T53" fmla="*/ 145 h 330"/>
                  <a:gd name="T54" fmla="*/ 51 w 78"/>
                  <a:gd name="T55" fmla="*/ 126 h 330"/>
                  <a:gd name="T56" fmla="*/ 56 w 78"/>
                  <a:gd name="T57" fmla="*/ 106 h 330"/>
                  <a:gd name="T58" fmla="*/ 59 w 78"/>
                  <a:gd name="T59" fmla="*/ 87 h 330"/>
                  <a:gd name="T60" fmla="*/ 63 w 78"/>
                  <a:gd name="T61" fmla="*/ 69 h 330"/>
                  <a:gd name="T62" fmla="*/ 67 w 78"/>
                  <a:gd name="T63" fmla="*/ 52 h 330"/>
                  <a:gd name="T64" fmla="*/ 70 w 78"/>
                  <a:gd name="T65" fmla="*/ 34 h 330"/>
                  <a:gd name="T66" fmla="*/ 75 w 78"/>
                  <a:gd name="T67" fmla="*/ 19 h 330"/>
                  <a:gd name="T68" fmla="*/ 78 w 78"/>
                  <a:gd name="T69" fmla="*/ 5 h 330"/>
                  <a:gd name="T70" fmla="*/ 70 w 78"/>
                  <a:gd name="T71" fmla="*/ 5 h 330"/>
                  <a:gd name="T72" fmla="*/ 78 w 78"/>
                  <a:gd name="T73" fmla="*/ 5 h 330"/>
                  <a:gd name="T74" fmla="*/ 77 w 78"/>
                  <a:gd name="T75" fmla="*/ 3 h 330"/>
                  <a:gd name="T76" fmla="*/ 75 w 78"/>
                  <a:gd name="T77" fmla="*/ 0 h 330"/>
                  <a:gd name="T78" fmla="*/ 72 w 78"/>
                  <a:gd name="T79" fmla="*/ 1 h 330"/>
                  <a:gd name="T80" fmla="*/ 70 w 78"/>
                  <a:gd name="T81" fmla="*/ 4 h 330"/>
                  <a:gd name="T82" fmla="*/ 78 w 78"/>
                  <a:gd name="T83" fmla="*/ 4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330">
                    <a:moveTo>
                      <a:pt x="78" y="4"/>
                    </a:moveTo>
                    <a:lnTo>
                      <a:pt x="70" y="4"/>
                    </a:lnTo>
                    <a:lnTo>
                      <a:pt x="67" y="18"/>
                    </a:lnTo>
                    <a:lnTo>
                      <a:pt x="63" y="33"/>
                    </a:lnTo>
                    <a:lnTo>
                      <a:pt x="60" y="51"/>
                    </a:lnTo>
                    <a:lnTo>
                      <a:pt x="57" y="68"/>
                    </a:lnTo>
                    <a:lnTo>
                      <a:pt x="52" y="84"/>
                    </a:lnTo>
                    <a:lnTo>
                      <a:pt x="49" y="105"/>
                    </a:lnTo>
                    <a:lnTo>
                      <a:pt x="44" y="124"/>
                    </a:lnTo>
                    <a:lnTo>
                      <a:pt x="40" y="144"/>
                    </a:lnTo>
                    <a:lnTo>
                      <a:pt x="34" y="165"/>
                    </a:lnTo>
                    <a:lnTo>
                      <a:pt x="31" y="188"/>
                    </a:lnTo>
                    <a:lnTo>
                      <a:pt x="25" y="209"/>
                    </a:lnTo>
                    <a:lnTo>
                      <a:pt x="21" y="231"/>
                    </a:lnTo>
                    <a:lnTo>
                      <a:pt x="15" y="256"/>
                    </a:lnTo>
                    <a:lnTo>
                      <a:pt x="10" y="280"/>
                    </a:lnTo>
                    <a:lnTo>
                      <a:pt x="6" y="304"/>
                    </a:lnTo>
                    <a:lnTo>
                      <a:pt x="0" y="329"/>
                    </a:lnTo>
                    <a:lnTo>
                      <a:pt x="7" y="330"/>
                    </a:lnTo>
                    <a:lnTo>
                      <a:pt x="12" y="305"/>
                    </a:lnTo>
                    <a:lnTo>
                      <a:pt x="18" y="281"/>
                    </a:lnTo>
                    <a:lnTo>
                      <a:pt x="23" y="257"/>
                    </a:lnTo>
                    <a:lnTo>
                      <a:pt x="29" y="234"/>
                    </a:lnTo>
                    <a:lnTo>
                      <a:pt x="32" y="210"/>
                    </a:lnTo>
                    <a:lnTo>
                      <a:pt x="38" y="189"/>
                    </a:lnTo>
                    <a:lnTo>
                      <a:pt x="42" y="166"/>
                    </a:lnTo>
                    <a:lnTo>
                      <a:pt x="47" y="145"/>
                    </a:lnTo>
                    <a:lnTo>
                      <a:pt x="51" y="126"/>
                    </a:lnTo>
                    <a:lnTo>
                      <a:pt x="56" y="106"/>
                    </a:lnTo>
                    <a:lnTo>
                      <a:pt x="59" y="87"/>
                    </a:lnTo>
                    <a:lnTo>
                      <a:pt x="63" y="69"/>
                    </a:lnTo>
                    <a:lnTo>
                      <a:pt x="67" y="52"/>
                    </a:lnTo>
                    <a:lnTo>
                      <a:pt x="70" y="34"/>
                    </a:lnTo>
                    <a:lnTo>
                      <a:pt x="75" y="19"/>
                    </a:lnTo>
                    <a:lnTo>
                      <a:pt x="78" y="5"/>
                    </a:lnTo>
                    <a:lnTo>
                      <a:pt x="70" y="5"/>
                    </a:lnTo>
                    <a:lnTo>
                      <a:pt x="78" y="5"/>
                    </a:lnTo>
                    <a:lnTo>
                      <a:pt x="77" y="3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4"/>
                    </a:lnTo>
                    <a:lnTo>
                      <a:pt x="7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5" name="Freeform 2919">
                <a:extLst>
                  <a:ext uri="{FF2B5EF4-FFF2-40B4-BE49-F238E27FC236}">
                    <a16:creationId xmlns:a16="http://schemas.microsoft.com/office/drawing/2014/main" id="{BC58A960-8976-4D09-B15D-3523D7A70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44"/>
                <a:ext cx="105" cy="404"/>
              </a:xfrm>
              <a:custGeom>
                <a:avLst/>
                <a:gdLst>
                  <a:gd name="T0" fmla="*/ 267 w 314"/>
                  <a:gd name="T1" fmla="*/ 15 h 1212"/>
                  <a:gd name="T2" fmla="*/ 239 w 314"/>
                  <a:gd name="T3" fmla="*/ 49 h 1212"/>
                  <a:gd name="T4" fmla="*/ 213 w 314"/>
                  <a:gd name="T5" fmla="*/ 84 h 1212"/>
                  <a:gd name="T6" fmla="*/ 188 w 314"/>
                  <a:gd name="T7" fmla="*/ 123 h 1212"/>
                  <a:gd name="T8" fmla="*/ 166 w 314"/>
                  <a:gd name="T9" fmla="*/ 164 h 1212"/>
                  <a:gd name="T10" fmla="*/ 144 w 314"/>
                  <a:gd name="T11" fmla="*/ 206 h 1212"/>
                  <a:gd name="T12" fmla="*/ 125 w 314"/>
                  <a:gd name="T13" fmla="*/ 251 h 1212"/>
                  <a:gd name="T14" fmla="*/ 107 w 314"/>
                  <a:gd name="T15" fmla="*/ 298 h 1212"/>
                  <a:gd name="T16" fmla="*/ 90 w 314"/>
                  <a:gd name="T17" fmla="*/ 346 h 1212"/>
                  <a:gd name="T18" fmla="*/ 75 w 314"/>
                  <a:gd name="T19" fmla="*/ 395 h 1212"/>
                  <a:gd name="T20" fmla="*/ 60 w 314"/>
                  <a:gd name="T21" fmla="*/ 445 h 1212"/>
                  <a:gd name="T22" fmla="*/ 48 w 314"/>
                  <a:gd name="T23" fmla="*/ 497 h 1212"/>
                  <a:gd name="T24" fmla="*/ 35 w 314"/>
                  <a:gd name="T25" fmla="*/ 549 h 1212"/>
                  <a:gd name="T26" fmla="*/ 25 w 314"/>
                  <a:gd name="T27" fmla="*/ 601 h 1212"/>
                  <a:gd name="T28" fmla="*/ 14 w 314"/>
                  <a:gd name="T29" fmla="*/ 655 h 1212"/>
                  <a:gd name="T30" fmla="*/ 5 w 314"/>
                  <a:gd name="T31" fmla="*/ 709 h 1212"/>
                  <a:gd name="T32" fmla="*/ 0 w 314"/>
                  <a:gd name="T33" fmla="*/ 764 h 1212"/>
                  <a:gd name="T34" fmla="*/ 2 w 314"/>
                  <a:gd name="T35" fmla="*/ 821 h 1212"/>
                  <a:gd name="T36" fmla="*/ 9 w 314"/>
                  <a:gd name="T37" fmla="*/ 879 h 1212"/>
                  <a:gd name="T38" fmla="*/ 16 w 314"/>
                  <a:gd name="T39" fmla="*/ 937 h 1212"/>
                  <a:gd name="T40" fmla="*/ 23 w 314"/>
                  <a:gd name="T41" fmla="*/ 995 h 1212"/>
                  <a:gd name="T42" fmla="*/ 30 w 314"/>
                  <a:gd name="T43" fmla="*/ 1050 h 1212"/>
                  <a:gd name="T44" fmla="*/ 33 w 314"/>
                  <a:gd name="T45" fmla="*/ 1105 h 1212"/>
                  <a:gd name="T46" fmla="*/ 33 w 314"/>
                  <a:gd name="T47" fmla="*/ 1155 h 1212"/>
                  <a:gd name="T48" fmla="*/ 32 w 314"/>
                  <a:gd name="T49" fmla="*/ 1187 h 1212"/>
                  <a:gd name="T50" fmla="*/ 46 w 314"/>
                  <a:gd name="T51" fmla="*/ 1204 h 1212"/>
                  <a:gd name="T52" fmla="*/ 64 w 314"/>
                  <a:gd name="T53" fmla="*/ 1211 h 1212"/>
                  <a:gd name="T54" fmla="*/ 76 w 314"/>
                  <a:gd name="T55" fmla="*/ 1209 h 1212"/>
                  <a:gd name="T56" fmla="*/ 74 w 314"/>
                  <a:gd name="T57" fmla="*/ 1174 h 1212"/>
                  <a:gd name="T58" fmla="*/ 70 w 314"/>
                  <a:gd name="T59" fmla="*/ 1115 h 1212"/>
                  <a:gd name="T60" fmla="*/ 65 w 314"/>
                  <a:gd name="T61" fmla="*/ 1052 h 1212"/>
                  <a:gd name="T62" fmla="*/ 62 w 314"/>
                  <a:gd name="T63" fmla="*/ 987 h 1212"/>
                  <a:gd name="T64" fmla="*/ 59 w 314"/>
                  <a:gd name="T65" fmla="*/ 924 h 1212"/>
                  <a:gd name="T66" fmla="*/ 60 w 314"/>
                  <a:gd name="T67" fmla="*/ 865 h 1212"/>
                  <a:gd name="T68" fmla="*/ 67 w 314"/>
                  <a:gd name="T69" fmla="*/ 814 h 1212"/>
                  <a:gd name="T70" fmla="*/ 79 w 314"/>
                  <a:gd name="T71" fmla="*/ 775 h 1212"/>
                  <a:gd name="T72" fmla="*/ 96 w 314"/>
                  <a:gd name="T73" fmla="*/ 741 h 1212"/>
                  <a:gd name="T74" fmla="*/ 114 w 314"/>
                  <a:gd name="T75" fmla="*/ 704 h 1212"/>
                  <a:gd name="T76" fmla="*/ 132 w 314"/>
                  <a:gd name="T77" fmla="*/ 666 h 1212"/>
                  <a:gd name="T78" fmla="*/ 149 w 314"/>
                  <a:gd name="T79" fmla="*/ 628 h 1212"/>
                  <a:gd name="T80" fmla="*/ 167 w 314"/>
                  <a:gd name="T81" fmla="*/ 589 h 1212"/>
                  <a:gd name="T82" fmla="*/ 184 w 314"/>
                  <a:gd name="T83" fmla="*/ 547 h 1212"/>
                  <a:gd name="T84" fmla="*/ 199 w 314"/>
                  <a:gd name="T85" fmla="*/ 508 h 1212"/>
                  <a:gd name="T86" fmla="*/ 215 w 314"/>
                  <a:gd name="T87" fmla="*/ 468 h 1212"/>
                  <a:gd name="T88" fmla="*/ 231 w 314"/>
                  <a:gd name="T89" fmla="*/ 426 h 1212"/>
                  <a:gd name="T90" fmla="*/ 245 w 314"/>
                  <a:gd name="T91" fmla="*/ 385 h 1212"/>
                  <a:gd name="T92" fmla="*/ 259 w 314"/>
                  <a:gd name="T93" fmla="*/ 344 h 1212"/>
                  <a:gd name="T94" fmla="*/ 272 w 314"/>
                  <a:gd name="T95" fmla="*/ 302 h 1212"/>
                  <a:gd name="T96" fmla="*/ 284 w 314"/>
                  <a:gd name="T97" fmla="*/ 260 h 1212"/>
                  <a:gd name="T98" fmla="*/ 294 w 314"/>
                  <a:gd name="T99" fmla="*/ 220 h 1212"/>
                  <a:gd name="T100" fmla="*/ 303 w 314"/>
                  <a:gd name="T101" fmla="*/ 178 h 1212"/>
                  <a:gd name="T102" fmla="*/ 310 w 314"/>
                  <a:gd name="T103" fmla="*/ 138 h 1212"/>
                  <a:gd name="T104" fmla="*/ 309 w 314"/>
                  <a:gd name="T105" fmla="*/ 111 h 1212"/>
                  <a:gd name="T106" fmla="*/ 303 w 314"/>
                  <a:gd name="T107" fmla="*/ 98 h 1212"/>
                  <a:gd name="T108" fmla="*/ 297 w 314"/>
                  <a:gd name="T109" fmla="*/ 83 h 1212"/>
                  <a:gd name="T110" fmla="*/ 293 w 314"/>
                  <a:gd name="T111" fmla="*/ 68 h 1212"/>
                  <a:gd name="T112" fmla="*/ 289 w 314"/>
                  <a:gd name="T113" fmla="*/ 52 h 1212"/>
                  <a:gd name="T114" fmla="*/ 287 w 314"/>
                  <a:gd name="T115" fmla="*/ 37 h 1212"/>
                  <a:gd name="T116" fmla="*/ 286 w 314"/>
                  <a:gd name="T117" fmla="*/ 21 h 1212"/>
                  <a:gd name="T118" fmla="*/ 284 w 314"/>
                  <a:gd name="T119" fmla="*/ 6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4" h="1212">
                    <a:moveTo>
                      <a:pt x="281" y="0"/>
                    </a:moveTo>
                    <a:lnTo>
                      <a:pt x="267" y="15"/>
                    </a:lnTo>
                    <a:lnTo>
                      <a:pt x="252" y="31"/>
                    </a:lnTo>
                    <a:lnTo>
                      <a:pt x="239" y="49"/>
                    </a:lnTo>
                    <a:lnTo>
                      <a:pt x="226" y="66"/>
                    </a:lnTo>
                    <a:lnTo>
                      <a:pt x="213" y="84"/>
                    </a:lnTo>
                    <a:lnTo>
                      <a:pt x="201" y="103"/>
                    </a:lnTo>
                    <a:lnTo>
                      <a:pt x="188" y="123"/>
                    </a:lnTo>
                    <a:lnTo>
                      <a:pt x="177" y="144"/>
                    </a:lnTo>
                    <a:lnTo>
                      <a:pt x="166" y="164"/>
                    </a:lnTo>
                    <a:lnTo>
                      <a:pt x="156" y="185"/>
                    </a:lnTo>
                    <a:lnTo>
                      <a:pt x="144" y="206"/>
                    </a:lnTo>
                    <a:lnTo>
                      <a:pt x="134" y="229"/>
                    </a:lnTo>
                    <a:lnTo>
                      <a:pt x="125" y="251"/>
                    </a:lnTo>
                    <a:lnTo>
                      <a:pt x="116" y="275"/>
                    </a:lnTo>
                    <a:lnTo>
                      <a:pt x="107" y="298"/>
                    </a:lnTo>
                    <a:lnTo>
                      <a:pt x="99" y="321"/>
                    </a:lnTo>
                    <a:lnTo>
                      <a:pt x="90" y="346"/>
                    </a:lnTo>
                    <a:lnTo>
                      <a:pt x="83" y="369"/>
                    </a:lnTo>
                    <a:lnTo>
                      <a:pt x="75" y="395"/>
                    </a:lnTo>
                    <a:lnTo>
                      <a:pt x="68" y="420"/>
                    </a:lnTo>
                    <a:lnTo>
                      <a:pt x="60" y="445"/>
                    </a:lnTo>
                    <a:lnTo>
                      <a:pt x="55" y="470"/>
                    </a:lnTo>
                    <a:lnTo>
                      <a:pt x="48" y="497"/>
                    </a:lnTo>
                    <a:lnTo>
                      <a:pt x="41" y="523"/>
                    </a:lnTo>
                    <a:lnTo>
                      <a:pt x="35" y="549"/>
                    </a:lnTo>
                    <a:lnTo>
                      <a:pt x="30" y="575"/>
                    </a:lnTo>
                    <a:lnTo>
                      <a:pt x="25" y="601"/>
                    </a:lnTo>
                    <a:lnTo>
                      <a:pt x="20" y="628"/>
                    </a:lnTo>
                    <a:lnTo>
                      <a:pt x="14" y="655"/>
                    </a:lnTo>
                    <a:lnTo>
                      <a:pt x="9" y="682"/>
                    </a:lnTo>
                    <a:lnTo>
                      <a:pt x="5" y="709"/>
                    </a:lnTo>
                    <a:lnTo>
                      <a:pt x="1" y="736"/>
                    </a:lnTo>
                    <a:lnTo>
                      <a:pt x="0" y="764"/>
                    </a:lnTo>
                    <a:lnTo>
                      <a:pt x="1" y="792"/>
                    </a:lnTo>
                    <a:lnTo>
                      <a:pt x="2" y="821"/>
                    </a:lnTo>
                    <a:lnTo>
                      <a:pt x="4" y="850"/>
                    </a:lnTo>
                    <a:lnTo>
                      <a:pt x="9" y="879"/>
                    </a:lnTo>
                    <a:lnTo>
                      <a:pt x="11" y="909"/>
                    </a:lnTo>
                    <a:lnTo>
                      <a:pt x="16" y="937"/>
                    </a:lnTo>
                    <a:lnTo>
                      <a:pt x="20" y="966"/>
                    </a:lnTo>
                    <a:lnTo>
                      <a:pt x="23" y="995"/>
                    </a:lnTo>
                    <a:lnTo>
                      <a:pt x="27" y="1023"/>
                    </a:lnTo>
                    <a:lnTo>
                      <a:pt x="30" y="1050"/>
                    </a:lnTo>
                    <a:lnTo>
                      <a:pt x="32" y="1078"/>
                    </a:lnTo>
                    <a:lnTo>
                      <a:pt x="33" y="1105"/>
                    </a:lnTo>
                    <a:lnTo>
                      <a:pt x="33" y="1129"/>
                    </a:lnTo>
                    <a:lnTo>
                      <a:pt x="33" y="1155"/>
                    </a:lnTo>
                    <a:lnTo>
                      <a:pt x="30" y="1179"/>
                    </a:lnTo>
                    <a:lnTo>
                      <a:pt x="32" y="1187"/>
                    </a:lnTo>
                    <a:lnTo>
                      <a:pt x="37" y="1196"/>
                    </a:lnTo>
                    <a:lnTo>
                      <a:pt x="46" y="1204"/>
                    </a:lnTo>
                    <a:lnTo>
                      <a:pt x="56" y="1209"/>
                    </a:lnTo>
                    <a:lnTo>
                      <a:pt x="64" y="1211"/>
                    </a:lnTo>
                    <a:lnTo>
                      <a:pt x="72" y="1212"/>
                    </a:lnTo>
                    <a:lnTo>
                      <a:pt x="76" y="1209"/>
                    </a:lnTo>
                    <a:lnTo>
                      <a:pt x="75" y="1201"/>
                    </a:lnTo>
                    <a:lnTo>
                      <a:pt x="74" y="1174"/>
                    </a:lnTo>
                    <a:lnTo>
                      <a:pt x="72" y="1145"/>
                    </a:lnTo>
                    <a:lnTo>
                      <a:pt x="70" y="1115"/>
                    </a:lnTo>
                    <a:lnTo>
                      <a:pt x="68" y="1084"/>
                    </a:lnTo>
                    <a:lnTo>
                      <a:pt x="65" y="1052"/>
                    </a:lnTo>
                    <a:lnTo>
                      <a:pt x="64" y="1018"/>
                    </a:lnTo>
                    <a:lnTo>
                      <a:pt x="62" y="987"/>
                    </a:lnTo>
                    <a:lnTo>
                      <a:pt x="59" y="956"/>
                    </a:lnTo>
                    <a:lnTo>
                      <a:pt x="59" y="924"/>
                    </a:lnTo>
                    <a:lnTo>
                      <a:pt x="59" y="894"/>
                    </a:lnTo>
                    <a:lnTo>
                      <a:pt x="60" y="865"/>
                    </a:lnTo>
                    <a:lnTo>
                      <a:pt x="64" y="839"/>
                    </a:lnTo>
                    <a:lnTo>
                      <a:pt x="67" y="814"/>
                    </a:lnTo>
                    <a:lnTo>
                      <a:pt x="73" y="794"/>
                    </a:lnTo>
                    <a:lnTo>
                      <a:pt x="79" y="775"/>
                    </a:lnTo>
                    <a:lnTo>
                      <a:pt x="87" y="761"/>
                    </a:lnTo>
                    <a:lnTo>
                      <a:pt x="96" y="741"/>
                    </a:lnTo>
                    <a:lnTo>
                      <a:pt x="105" y="722"/>
                    </a:lnTo>
                    <a:lnTo>
                      <a:pt x="114" y="704"/>
                    </a:lnTo>
                    <a:lnTo>
                      <a:pt x="123" y="685"/>
                    </a:lnTo>
                    <a:lnTo>
                      <a:pt x="132" y="666"/>
                    </a:lnTo>
                    <a:lnTo>
                      <a:pt x="140" y="647"/>
                    </a:lnTo>
                    <a:lnTo>
                      <a:pt x="149" y="628"/>
                    </a:lnTo>
                    <a:lnTo>
                      <a:pt x="158" y="608"/>
                    </a:lnTo>
                    <a:lnTo>
                      <a:pt x="167" y="589"/>
                    </a:lnTo>
                    <a:lnTo>
                      <a:pt x="175" y="569"/>
                    </a:lnTo>
                    <a:lnTo>
                      <a:pt x="184" y="547"/>
                    </a:lnTo>
                    <a:lnTo>
                      <a:pt x="190" y="528"/>
                    </a:lnTo>
                    <a:lnTo>
                      <a:pt x="199" y="508"/>
                    </a:lnTo>
                    <a:lnTo>
                      <a:pt x="208" y="488"/>
                    </a:lnTo>
                    <a:lnTo>
                      <a:pt x="215" y="468"/>
                    </a:lnTo>
                    <a:lnTo>
                      <a:pt x="223" y="446"/>
                    </a:lnTo>
                    <a:lnTo>
                      <a:pt x="231" y="426"/>
                    </a:lnTo>
                    <a:lnTo>
                      <a:pt x="238" y="405"/>
                    </a:lnTo>
                    <a:lnTo>
                      <a:pt x="245" y="385"/>
                    </a:lnTo>
                    <a:lnTo>
                      <a:pt x="252" y="365"/>
                    </a:lnTo>
                    <a:lnTo>
                      <a:pt x="259" y="344"/>
                    </a:lnTo>
                    <a:lnTo>
                      <a:pt x="266" y="323"/>
                    </a:lnTo>
                    <a:lnTo>
                      <a:pt x="272" y="302"/>
                    </a:lnTo>
                    <a:lnTo>
                      <a:pt x="278" y="282"/>
                    </a:lnTo>
                    <a:lnTo>
                      <a:pt x="284" y="260"/>
                    </a:lnTo>
                    <a:lnTo>
                      <a:pt x="288" y="240"/>
                    </a:lnTo>
                    <a:lnTo>
                      <a:pt x="294" y="220"/>
                    </a:lnTo>
                    <a:lnTo>
                      <a:pt x="298" y="199"/>
                    </a:lnTo>
                    <a:lnTo>
                      <a:pt x="303" y="178"/>
                    </a:lnTo>
                    <a:lnTo>
                      <a:pt x="307" y="158"/>
                    </a:lnTo>
                    <a:lnTo>
                      <a:pt x="310" y="138"/>
                    </a:lnTo>
                    <a:lnTo>
                      <a:pt x="314" y="118"/>
                    </a:lnTo>
                    <a:lnTo>
                      <a:pt x="309" y="111"/>
                    </a:lnTo>
                    <a:lnTo>
                      <a:pt x="306" y="104"/>
                    </a:lnTo>
                    <a:lnTo>
                      <a:pt x="303" y="98"/>
                    </a:lnTo>
                    <a:lnTo>
                      <a:pt x="299" y="90"/>
                    </a:lnTo>
                    <a:lnTo>
                      <a:pt x="297" y="83"/>
                    </a:lnTo>
                    <a:lnTo>
                      <a:pt x="295" y="75"/>
                    </a:lnTo>
                    <a:lnTo>
                      <a:pt x="293" y="68"/>
                    </a:lnTo>
                    <a:lnTo>
                      <a:pt x="291" y="61"/>
                    </a:lnTo>
                    <a:lnTo>
                      <a:pt x="289" y="52"/>
                    </a:lnTo>
                    <a:lnTo>
                      <a:pt x="288" y="45"/>
                    </a:lnTo>
                    <a:lnTo>
                      <a:pt x="287" y="37"/>
                    </a:lnTo>
                    <a:lnTo>
                      <a:pt x="286" y="29"/>
                    </a:lnTo>
                    <a:lnTo>
                      <a:pt x="286" y="21"/>
                    </a:lnTo>
                    <a:lnTo>
                      <a:pt x="284" y="15"/>
                    </a:lnTo>
                    <a:lnTo>
                      <a:pt x="284" y="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6" name="Freeform 2920">
                <a:extLst>
                  <a:ext uri="{FF2B5EF4-FFF2-40B4-BE49-F238E27FC236}">
                    <a16:creationId xmlns:a16="http://schemas.microsoft.com/office/drawing/2014/main" id="{DC81A512-3350-47A3-B596-B070DC21E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543"/>
                <a:ext cx="96" cy="248"/>
              </a:xfrm>
              <a:custGeom>
                <a:avLst/>
                <a:gdLst>
                  <a:gd name="T0" fmla="*/ 8 w 288"/>
                  <a:gd name="T1" fmla="*/ 740 h 742"/>
                  <a:gd name="T2" fmla="*/ 16 w 288"/>
                  <a:gd name="T3" fmla="*/ 685 h 742"/>
                  <a:gd name="T4" fmla="*/ 26 w 288"/>
                  <a:gd name="T5" fmla="*/ 632 h 742"/>
                  <a:gd name="T6" fmla="*/ 37 w 288"/>
                  <a:gd name="T7" fmla="*/ 578 h 742"/>
                  <a:gd name="T8" fmla="*/ 49 w 288"/>
                  <a:gd name="T9" fmla="*/ 526 h 742"/>
                  <a:gd name="T10" fmla="*/ 62 w 288"/>
                  <a:gd name="T11" fmla="*/ 474 h 742"/>
                  <a:gd name="T12" fmla="*/ 74 w 288"/>
                  <a:gd name="T13" fmla="*/ 424 h 742"/>
                  <a:gd name="T14" fmla="*/ 89 w 288"/>
                  <a:gd name="T15" fmla="*/ 373 h 742"/>
                  <a:gd name="T16" fmla="*/ 106 w 288"/>
                  <a:gd name="T17" fmla="*/ 326 h 742"/>
                  <a:gd name="T18" fmla="*/ 123 w 288"/>
                  <a:gd name="T19" fmla="*/ 279 h 742"/>
                  <a:gd name="T20" fmla="*/ 142 w 288"/>
                  <a:gd name="T21" fmla="*/ 233 h 742"/>
                  <a:gd name="T22" fmla="*/ 162 w 288"/>
                  <a:gd name="T23" fmla="*/ 189 h 742"/>
                  <a:gd name="T24" fmla="*/ 183 w 288"/>
                  <a:gd name="T25" fmla="*/ 148 h 742"/>
                  <a:gd name="T26" fmla="*/ 207 w 288"/>
                  <a:gd name="T27" fmla="*/ 109 h 742"/>
                  <a:gd name="T28" fmla="*/ 233 w 288"/>
                  <a:gd name="T29" fmla="*/ 71 h 742"/>
                  <a:gd name="T30" fmla="*/ 260 w 288"/>
                  <a:gd name="T31" fmla="*/ 36 h 742"/>
                  <a:gd name="T32" fmla="*/ 288 w 288"/>
                  <a:gd name="T33" fmla="*/ 4 h 742"/>
                  <a:gd name="T34" fmla="*/ 267 w 288"/>
                  <a:gd name="T35" fmla="*/ 15 h 742"/>
                  <a:gd name="T36" fmla="*/ 239 w 288"/>
                  <a:gd name="T37" fmla="*/ 50 h 742"/>
                  <a:gd name="T38" fmla="*/ 214 w 288"/>
                  <a:gd name="T39" fmla="*/ 85 h 742"/>
                  <a:gd name="T40" fmla="*/ 189 w 288"/>
                  <a:gd name="T41" fmla="*/ 124 h 742"/>
                  <a:gd name="T42" fmla="*/ 166 w 288"/>
                  <a:gd name="T43" fmla="*/ 166 h 742"/>
                  <a:gd name="T44" fmla="*/ 145 w 288"/>
                  <a:gd name="T45" fmla="*/ 208 h 742"/>
                  <a:gd name="T46" fmla="*/ 125 w 288"/>
                  <a:gd name="T47" fmla="*/ 252 h 742"/>
                  <a:gd name="T48" fmla="*/ 107 w 288"/>
                  <a:gd name="T49" fmla="*/ 299 h 742"/>
                  <a:gd name="T50" fmla="*/ 90 w 288"/>
                  <a:gd name="T51" fmla="*/ 347 h 742"/>
                  <a:gd name="T52" fmla="*/ 74 w 288"/>
                  <a:gd name="T53" fmla="*/ 397 h 742"/>
                  <a:gd name="T54" fmla="*/ 61 w 288"/>
                  <a:gd name="T55" fmla="*/ 447 h 742"/>
                  <a:gd name="T56" fmla="*/ 48 w 288"/>
                  <a:gd name="T57" fmla="*/ 499 h 742"/>
                  <a:gd name="T58" fmla="*/ 35 w 288"/>
                  <a:gd name="T59" fmla="*/ 550 h 742"/>
                  <a:gd name="T60" fmla="*/ 24 w 288"/>
                  <a:gd name="T61" fmla="*/ 603 h 742"/>
                  <a:gd name="T62" fmla="*/ 14 w 288"/>
                  <a:gd name="T63" fmla="*/ 658 h 742"/>
                  <a:gd name="T64" fmla="*/ 5 w 288"/>
                  <a:gd name="T65" fmla="*/ 711 h 742"/>
                  <a:gd name="T66" fmla="*/ 0 w 288"/>
                  <a:gd name="T67" fmla="*/ 739 h 742"/>
                  <a:gd name="T68" fmla="*/ 2 w 288"/>
                  <a:gd name="T69" fmla="*/ 741 h 742"/>
                  <a:gd name="T70" fmla="*/ 7 w 288"/>
                  <a:gd name="T71" fmla="*/ 742 h 742"/>
                  <a:gd name="T72" fmla="*/ 8 w 288"/>
                  <a:gd name="T73" fmla="*/ 739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8" h="742">
                    <a:moveTo>
                      <a:pt x="8" y="739"/>
                    </a:moveTo>
                    <a:lnTo>
                      <a:pt x="8" y="740"/>
                    </a:lnTo>
                    <a:lnTo>
                      <a:pt x="12" y="712"/>
                    </a:lnTo>
                    <a:lnTo>
                      <a:pt x="16" y="685"/>
                    </a:lnTo>
                    <a:lnTo>
                      <a:pt x="22" y="659"/>
                    </a:lnTo>
                    <a:lnTo>
                      <a:pt x="26" y="632"/>
                    </a:lnTo>
                    <a:lnTo>
                      <a:pt x="32" y="605"/>
                    </a:lnTo>
                    <a:lnTo>
                      <a:pt x="37" y="578"/>
                    </a:lnTo>
                    <a:lnTo>
                      <a:pt x="42" y="553"/>
                    </a:lnTo>
                    <a:lnTo>
                      <a:pt x="49" y="526"/>
                    </a:lnTo>
                    <a:lnTo>
                      <a:pt x="55" y="500"/>
                    </a:lnTo>
                    <a:lnTo>
                      <a:pt x="62" y="474"/>
                    </a:lnTo>
                    <a:lnTo>
                      <a:pt x="68" y="448"/>
                    </a:lnTo>
                    <a:lnTo>
                      <a:pt x="74" y="424"/>
                    </a:lnTo>
                    <a:lnTo>
                      <a:pt x="82" y="398"/>
                    </a:lnTo>
                    <a:lnTo>
                      <a:pt x="89" y="373"/>
                    </a:lnTo>
                    <a:lnTo>
                      <a:pt x="97" y="350"/>
                    </a:lnTo>
                    <a:lnTo>
                      <a:pt x="106" y="326"/>
                    </a:lnTo>
                    <a:lnTo>
                      <a:pt x="114" y="303"/>
                    </a:lnTo>
                    <a:lnTo>
                      <a:pt x="123" y="279"/>
                    </a:lnTo>
                    <a:lnTo>
                      <a:pt x="133" y="255"/>
                    </a:lnTo>
                    <a:lnTo>
                      <a:pt x="142" y="233"/>
                    </a:lnTo>
                    <a:lnTo>
                      <a:pt x="152" y="211"/>
                    </a:lnTo>
                    <a:lnTo>
                      <a:pt x="162" y="189"/>
                    </a:lnTo>
                    <a:lnTo>
                      <a:pt x="172" y="168"/>
                    </a:lnTo>
                    <a:lnTo>
                      <a:pt x="183" y="148"/>
                    </a:lnTo>
                    <a:lnTo>
                      <a:pt x="194" y="129"/>
                    </a:lnTo>
                    <a:lnTo>
                      <a:pt x="207" y="109"/>
                    </a:lnTo>
                    <a:lnTo>
                      <a:pt x="219" y="89"/>
                    </a:lnTo>
                    <a:lnTo>
                      <a:pt x="233" y="71"/>
                    </a:lnTo>
                    <a:lnTo>
                      <a:pt x="245" y="54"/>
                    </a:lnTo>
                    <a:lnTo>
                      <a:pt x="260" y="36"/>
                    </a:lnTo>
                    <a:lnTo>
                      <a:pt x="273" y="20"/>
                    </a:lnTo>
                    <a:lnTo>
                      <a:pt x="288" y="4"/>
                    </a:lnTo>
                    <a:lnTo>
                      <a:pt x="282" y="0"/>
                    </a:lnTo>
                    <a:lnTo>
                      <a:pt x="267" y="15"/>
                    </a:lnTo>
                    <a:lnTo>
                      <a:pt x="253" y="31"/>
                    </a:lnTo>
                    <a:lnTo>
                      <a:pt x="239" y="50"/>
                    </a:lnTo>
                    <a:lnTo>
                      <a:pt x="226" y="67"/>
                    </a:lnTo>
                    <a:lnTo>
                      <a:pt x="214" y="85"/>
                    </a:lnTo>
                    <a:lnTo>
                      <a:pt x="201" y="104"/>
                    </a:lnTo>
                    <a:lnTo>
                      <a:pt x="189" y="124"/>
                    </a:lnTo>
                    <a:lnTo>
                      <a:pt x="178" y="146"/>
                    </a:lnTo>
                    <a:lnTo>
                      <a:pt x="166" y="166"/>
                    </a:lnTo>
                    <a:lnTo>
                      <a:pt x="156" y="187"/>
                    </a:lnTo>
                    <a:lnTo>
                      <a:pt x="145" y="208"/>
                    </a:lnTo>
                    <a:lnTo>
                      <a:pt x="135" y="231"/>
                    </a:lnTo>
                    <a:lnTo>
                      <a:pt x="125" y="252"/>
                    </a:lnTo>
                    <a:lnTo>
                      <a:pt x="116" y="276"/>
                    </a:lnTo>
                    <a:lnTo>
                      <a:pt x="107" y="299"/>
                    </a:lnTo>
                    <a:lnTo>
                      <a:pt x="99" y="324"/>
                    </a:lnTo>
                    <a:lnTo>
                      <a:pt x="90" y="347"/>
                    </a:lnTo>
                    <a:lnTo>
                      <a:pt x="82" y="372"/>
                    </a:lnTo>
                    <a:lnTo>
                      <a:pt x="74" y="397"/>
                    </a:lnTo>
                    <a:lnTo>
                      <a:pt x="68" y="423"/>
                    </a:lnTo>
                    <a:lnTo>
                      <a:pt x="61" y="447"/>
                    </a:lnTo>
                    <a:lnTo>
                      <a:pt x="54" y="473"/>
                    </a:lnTo>
                    <a:lnTo>
                      <a:pt x="48" y="499"/>
                    </a:lnTo>
                    <a:lnTo>
                      <a:pt x="41" y="525"/>
                    </a:lnTo>
                    <a:lnTo>
                      <a:pt x="35" y="550"/>
                    </a:lnTo>
                    <a:lnTo>
                      <a:pt x="30" y="577"/>
                    </a:lnTo>
                    <a:lnTo>
                      <a:pt x="24" y="603"/>
                    </a:lnTo>
                    <a:lnTo>
                      <a:pt x="20" y="630"/>
                    </a:lnTo>
                    <a:lnTo>
                      <a:pt x="14" y="658"/>
                    </a:lnTo>
                    <a:lnTo>
                      <a:pt x="9" y="684"/>
                    </a:lnTo>
                    <a:lnTo>
                      <a:pt x="5" y="711"/>
                    </a:lnTo>
                    <a:lnTo>
                      <a:pt x="0" y="738"/>
                    </a:lnTo>
                    <a:lnTo>
                      <a:pt x="0" y="739"/>
                    </a:lnTo>
                    <a:lnTo>
                      <a:pt x="0" y="738"/>
                    </a:lnTo>
                    <a:lnTo>
                      <a:pt x="2" y="741"/>
                    </a:lnTo>
                    <a:lnTo>
                      <a:pt x="4" y="742"/>
                    </a:lnTo>
                    <a:lnTo>
                      <a:pt x="7" y="742"/>
                    </a:lnTo>
                    <a:lnTo>
                      <a:pt x="8" y="740"/>
                    </a:lnTo>
                    <a:lnTo>
                      <a:pt x="8" y="7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7" name="Freeform 2921">
                <a:extLst>
                  <a:ext uri="{FF2B5EF4-FFF2-40B4-BE49-F238E27FC236}">
                    <a16:creationId xmlns:a16="http://schemas.microsoft.com/office/drawing/2014/main" id="{EB3AED3E-C2E5-4550-B126-0F5D39F7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790"/>
                <a:ext cx="14" cy="148"/>
              </a:xfrm>
              <a:custGeom>
                <a:avLst/>
                <a:gdLst>
                  <a:gd name="T0" fmla="*/ 37 w 42"/>
                  <a:gd name="T1" fmla="*/ 444 h 446"/>
                  <a:gd name="T2" fmla="*/ 41 w 42"/>
                  <a:gd name="T3" fmla="*/ 419 h 446"/>
                  <a:gd name="T4" fmla="*/ 42 w 42"/>
                  <a:gd name="T5" fmla="*/ 395 h 446"/>
                  <a:gd name="T6" fmla="*/ 42 w 42"/>
                  <a:gd name="T7" fmla="*/ 369 h 446"/>
                  <a:gd name="T8" fmla="*/ 40 w 42"/>
                  <a:gd name="T9" fmla="*/ 342 h 446"/>
                  <a:gd name="T10" fmla="*/ 37 w 42"/>
                  <a:gd name="T11" fmla="*/ 314 h 446"/>
                  <a:gd name="T12" fmla="*/ 35 w 42"/>
                  <a:gd name="T13" fmla="*/ 286 h 446"/>
                  <a:gd name="T14" fmla="*/ 31 w 42"/>
                  <a:gd name="T15" fmla="*/ 258 h 446"/>
                  <a:gd name="T16" fmla="*/ 27 w 42"/>
                  <a:gd name="T17" fmla="*/ 230 h 446"/>
                  <a:gd name="T18" fmla="*/ 23 w 42"/>
                  <a:gd name="T19" fmla="*/ 201 h 446"/>
                  <a:gd name="T20" fmla="*/ 20 w 42"/>
                  <a:gd name="T21" fmla="*/ 171 h 446"/>
                  <a:gd name="T22" fmla="*/ 16 w 42"/>
                  <a:gd name="T23" fmla="*/ 143 h 446"/>
                  <a:gd name="T24" fmla="*/ 13 w 42"/>
                  <a:gd name="T25" fmla="*/ 115 h 446"/>
                  <a:gd name="T26" fmla="*/ 11 w 42"/>
                  <a:gd name="T27" fmla="*/ 85 h 446"/>
                  <a:gd name="T28" fmla="*/ 9 w 42"/>
                  <a:gd name="T29" fmla="*/ 56 h 446"/>
                  <a:gd name="T30" fmla="*/ 8 w 42"/>
                  <a:gd name="T31" fmla="*/ 29 h 446"/>
                  <a:gd name="T32" fmla="*/ 9 w 42"/>
                  <a:gd name="T33" fmla="*/ 0 h 446"/>
                  <a:gd name="T34" fmla="*/ 2 w 42"/>
                  <a:gd name="T35" fmla="*/ 0 h 446"/>
                  <a:gd name="T36" fmla="*/ 0 w 42"/>
                  <a:gd name="T37" fmla="*/ 29 h 446"/>
                  <a:gd name="T38" fmla="*/ 2 w 42"/>
                  <a:gd name="T39" fmla="*/ 56 h 446"/>
                  <a:gd name="T40" fmla="*/ 3 w 42"/>
                  <a:gd name="T41" fmla="*/ 85 h 446"/>
                  <a:gd name="T42" fmla="*/ 5 w 42"/>
                  <a:gd name="T43" fmla="*/ 115 h 446"/>
                  <a:gd name="T44" fmla="*/ 9 w 42"/>
                  <a:gd name="T45" fmla="*/ 145 h 446"/>
                  <a:gd name="T46" fmla="*/ 13 w 42"/>
                  <a:gd name="T47" fmla="*/ 174 h 446"/>
                  <a:gd name="T48" fmla="*/ 16 w 42"/>
                  <a:gd name="T49" fmla="*/ 202 h 446"/>
                  <a:gd name="T50" fmla="*/ 20 w 42"/>
                  <a:gd name="T51" fmla="*/ 231 h 446"/>
                  <a:gd name="T52" fmla="*/ 24 w 42"/>
                  <a:gd name="T53" fmla="*/ 260 h 446"/>
                  <a:gd name="T54" fmla="*/ 27 w 42"/>
                  <a:gd name="T55" fmla="*/ 287 h 446"/>
                  <a:gd name="T56" fmla="*/ 31 w 42"/>
                  <a:gd name="T57" fmla="*/ 315 h 446"/>
                  <a:gd name="T58" fmla="*/ 33 w 42"/>
                  <a:gd name="T59" fmla="*/ 342 h 446"/>
                  <a:gd name="T60" fmla="*/ 35 w 42"/>
                  <a:gd name="T61" fmla="*/ 369 h 446"/>
                  <a:gd name="T62" fmla="*/ 35 w 42"/>
                  <a:gd name="T63" fmla="*/ 395 h 446"/>
                  <a:gd name="T64" fmla="*/ 34 w 42"/>
                  <a:gd name="T65" fmla="*/ 419 h 446"/>
                  <a:gd name="T66" fmla="*/ 31 w 42"/>
                  <a:gd name="T67" fmla="*/ 443 h 446"/>
                  <a:gd name="T68" fmla="*/ 32 w 42"/>
                  <a:gd name="T69" fmla="*/ 445 h 446"/>
                  <a:gd name="T70" fmla="*/ 34 w 42"/>
                  <a:gd name="T71" fmla="*/ 446 h 446"/>
                  <a:gd name="T72" fmla="*/ 37 w 42"/>
                  <a:gd name="T73" fmla="*/ 446 h 446"/>
                  <a:gd name="T74" fmla="*/ 37 w 42"/>
                  <a:gd name="T75" fmla="*/ 444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2" h="446">
                    <a:moveTo>
                      <a:pt x="37" y="444"/>
                    </a:moveTo>
                    <a:lnTo>
                      <a:pt x="41" y="419"/>
                    </a:lnTo>
                    <a:lnTo>
                      <a:pt x="42" y="395"/>
                    </a:lnTo>
                    <a:lnTo>
                      <a:pt x="42" y="369"/>
                    </a:lnTo>
                    <a:lnTo>
                      <a:pt x="40" y="342"/>
                    </a:lnTo>
                    <a:lnTo>
                      <a:pt x="37" y="314"/>
                    </a:lnTo>
                    <a:lnTo>
                      <a:pt x="35" y="286"/>
                    </a:lnTo>
                    <a:lnTo>
                      <a:pt x="31" y="258"/>
                    </a:lnTo>
                    <a:lnTo>
                      <a:pt x="27" y="230"/>
                    </a:lnTo>
                    <a:lnTo>
                      <a:pt x="23" y="201"/>
                    </a:lnTo>
                    <a:lnTo>
                      <a:pt x="20" y="171"/>
                    </a:lnTo>
                    <a:lnTo>
                      <a:pt x="16" y="143"/>
                    </a:lnTo>
                    <a:lnTo>
                      <a:pt x="13" y="115"/>
                    </a:lnTo>
                    <a:lnTo>
                      <a:pt x="11" y="85"/>
                    </a:lnTo>
                    <a:lnTo>
                      <a:pt x="9" y="56"/>
                    </a:lnTo>
                    <a:lnTo>
                      <a:pt x="8" y="29"/>
                    </a:lnTo>
                    <a:lnTo>
                      <a:pt x="9" y="0"/>
                    </a:lnTo>
                    <a:lnTo>
                      <a:pt x="2" y="0"/>
                    </a:lnTo>
                    <a:lnTo>
                      <a:pt x="0" y="29"/>
                    </a:lnTo>
                    <a:lnTo>
                      <a:pt x="2" y="56"/>
                    </a:lnTo>
                    <a:lnTo>
                      <a:pt x="3" y="85"/>
                    </a:lnTo>
                    <a:lnTo>
                      <a:pt x="5" y="115"/>
                    </a:lnTo>
                    <a:lnTo>
                      <a:pt x="9" y="145"/>
                    </a:lnTo>
                    <a:lnTo>
                      <a:pt x="13" y="174"/>
                    </a:lnTo>
                    <a:lnTo>
                      <a:pt x="16" y="202"/>
                    </a:lnTo>
                    <a:lnTo>
                      <a:pt x="20" y="231"/>
                    </a:lnTo>
                    <a:lnTo>
                      <a:pt x="24" y="260"/>
                    </a:lnTo>
                    <a:lnTo>
                      <a:pt x="27" y="287"/>
                    </a:lnTo>
                    <a:lnTo>
                      <a:pt x="31" y="315"/>
                    </a:lnTo>
                    <a:lnTo>
                      <a:pt x="33" y="342"/>
                    </a:lnTo>
                    <a:lnTo>
                      <a:pt x="35" y="369"/>
                    </a:lnTo>
                    <a:lnTo>
                      <a:pt x="35" y="395"/>
                    </a:lnTo>
                    <a:lnTo>
                      <a:pt x="34" y="419"/>
                    </a:lnTo>
                    <a:lnTo>
                      <a:pt x="31" y="443"/>
                    </a:lnTo>
                    <a:lnTo>
                      <a:pt x="32" y="445"/>
                    </a:lnTo>
                    <a:lnTo>
                      <a:pt x="34" y="446"/>
                    </a:lnTo>
                    <a:lnTo>
                      <a:pt x="37" y="446"/>
                    </a:lnTo>
                    <a:lnTo>
                      <a:pt x="37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8" name="Freeform 2922">
                <a:extLst>
                  <a:ext uri="{FF2B5EF4-FFF2-40B4-BE49-F238E27FC236}">
                    <a16:creationId xmlns:a16="http://schemas.microsoft.com/office/drawing/2014/main" id="{760CEFFF-DDEC-42B9-A07C-B2F7CA833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937"/>
                <a:ext cx="18" cy="13"/>
              </a:xfrm>
              <a:custGeom>
                <a:avLst/>
                <a:gdLst>
                  <a:gd name="T0" fmla="*/ 43 w 52"/>
                  <a:gd name="T1" fmla="*/ 23 h 38"/>
                  <a:gd name="T2" fmla="*/ 43 w 52"/>
                  <a:gd name="T3" fmla="*/ 25 h 38"/>
                  <a:gd name="T4" fmla="*/ 45 w 52"/>
                  <a:gd name="T5" fmla="*/ 30 h 38"/>
                  <a:gd name="T6" fmla="*/ 43 w 52"/>
                  <a:gd name="T7" fmla="*/ 31 h 38"/>
                  <a:gd name="T8" fmla="*/ 37 w 52"/>
                  <a:gd name="T9" fmla="*/ 30 h 38"/>
                  <a:gd name="T10" fmla="*/ 30 w 52"/>
                  <a:gd name="T11" fmla="*/ 28 h 38"/>
                  <a:gd name="T12" fmla="*/ 21 w 52"/>
                  <a:gd name="T13" fmla="*/ 22 h 38"/>
                  <a:gd name="T14" fmla="*/ 13 w 52"/>
                  <a:gd name="T15" fmla="*/ 16 h 38"/>
                  <a:gd name="T16" fmla="*/ 8 w 52"/>
                  <a:gd name="T17" fmla="*/ 8 h 38"/>
                  <a:gd name="T18" fmla="*/ 6 w 52"/>
                  <a:gd name="T19" fmla="*/ 2 h 38"/>
                  <a:gd name="T20" fmla="*/ 0 w 52"/>
                  <a:gd name="T21" fmla="*/ 0 h 38"/>
                  <a:gd name="T22" fmla="*/ 1 w 52"/>
                  <a:gd name="T23" fmla="*/ 10 h 38"/>
                  <a:gd name="T24" fmla="*/ 8 w 52"/>
                  <a:gd name="T25" fmla="*/ 20 h 38"/>
                  <a:gd name="T26" fmla="*/ 17 w 52"/>
                  <a:gd name="T27" fmla="*/ 28 h 38"/>
                  <a:gd name="T28" fmla="*/ 27 w 52"/>
                  <a:gd name="T29" fmla="*/ 33 h 38"/>
                  <a:gd name="T30" fmla="*/ 36 w 52"/>
                  <a:gd name="T31" fmla="*/ 37 h 38"/>
                  <a:gd name="T32" fmla="*/ 45 w 52"/>
                  <a:gd name="T33" fmla="*/ 38 h 38"/>
                  <a:gd name="T34" fmla="*/ 52 w 52"/>
                  <a:gd name="T35" fmla="*/ 31 h 38"/>
                  <a:gd name="T36" fmla="*/ 50 w 52"/>
                  <a:gd name="T37" fmla="*/ 22 h 38"/>
                  <a:gd name="T38" fmla="*/ 50 w 52"/>
                  <a:gd name="T39" fmla="*/ 23 h 38"/>
                  <a:gd name="T40" fmla="*/ 50 w 52"/>
                  <a:gd name="T41" fmla="*/ 22 h 38"/>
                  <a:gd name="T42" fmla="*/ 48 w 52"/>
                  <a:gd name="T43" fmla="*/ 20 h 38"/>
                  <a:gd name="T44" fmla="*/ 47 w 52"/>
                  <a:gd name="T45" fmla="*/ 20 h 38"/>
                  <a:gd name="T46" fmla="*/ 43 w 52"/>
                  <a:gd name="T47" fmla="*/ 22 h 38"/>
                  <a:gd name="T48" fmla="*/ 43 w 52"/>
                  <a:gd name="T49" fmla="*/ 25 h 38"/>
                  <a:gd name="T50" fmla="*/ 43 w 52"/>
                  <a:gd name="T51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38">
                    <a:moveTo>
                      <a:pt x="43" y="23"/>
                    </a:moveTo>
                    <a:lnTo>
                      <a:pt x="43" y="25"/>
                    </a:lnTo>
                    <a:lnTo>
                      <a:pt x="45" y="30"/>
                    </a:lnTo>
                    <a:lnTo>
                      <a:pt x="43" y="31"/>
                    </a:lnTo>
                    <a:lnTo>
                      <a:pt x="37" y="30"/>
                    </a:lnTo>
                    <a:lnTo>
                      <a:pt x="30" y="28"/>
                    </a:lnTo>
                    <a:lnTo>
                      <a:pt x="21" y="22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8" y="20"/>
                    </a:lnTo>
                    <a:lnTo>
                      <a:pt x="17" y="28"/>
                    </a:lnTo>
                    <a:lnTo>
                      <a:pt x="27" y="33"/>
                    </a:lnTo>
                    <a:lnTo>
                      <a:pt x="36" y="37"/>
                    </a:lnTo>
                    <a:lnTo>
                      <a:pt x="45" y="38"/>
                    </a:lnTo>
                    <a:lnTo>
                      <a:pt x="52" y="31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48" y="20"/>
                    </a:lnTo>
                    <a:lnTo>
                      <a:pt x="47" y="20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9" name="Freeform 2923">
                <a:extLst>
                  <a:ext uri="{FF2B5EF4-FFF2-40B4-BE49-F238E27FC236}">
                    <a16:creationId xmlns:a16="http://schemas.microsoft.com/office/drawing/2014/main" id="{AD5C8C19-2FD9-4BEE-9925-16B55695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797"/>
                <a:ext cx="12" cy="148"/>
              </a:xfrm>
              <a:custGeom>
                <a:avLst/>
                <a:gdLst>
                  <a:gd name="T0" fmla="*/ 28 w 36"/>
                  <a:gd name="T1" fmla="*/ 2 h 445"/>
                  <a:gd name="T2" fmla="*/ 29 w 36"/>
                  <a:gd name="T3" fmla="*/ 1 h 445"/>
                  <a:gd name="T4" fmla="*/ 20 w 36"/>
                  <a:gd name="T5" fmla="*/ 17 h 445"/>
                  <a:gd name="T6" fmla="*/ 13 w 36"/>
                  <a:gd name="T7" fmla="*/ 36 h 445"/>
                  <a:gd name="T8" fmla="*/ 8 w 36"/>
                  <a:gd name="T9" fmla="*/ 57 h 445"/>
                  <a:gd name="T10" fmla="*/ 4 w 36"/>
                  <a:gd name="T11" fmla="*/ 82 h 445"/>
                  <a:gd name="T12" fmla="*/ 2 w 36"/>
                  <a:gd name="T13" fmla="*/ 109 h 445"/>
                  <a:gd name="T14" fmla="*/ 1 w 36"/>
                  <a:gd name="T15" fmla="*/ 137 h 445"/>
                  <a:gd name="T16" fmla="*/ 0 w 36"/>
                  <a:gd name="T17" fmla="*/ 167 h 445"/>
                  <a:gd name="T18" fmla="*/ 1 w 36"/>
                  <a:gd name="T19" fmla="*/ 199 h 445"/>
                  <a:gd name="T20" fmla="*/ 2 w 36"/>
                  <a:gd name="T21" fmla="*/ 230 h 445"/>
                  <a:gd name="T22" fmla="*/ 4 w 36"/>
                  <a:gd name="T23" fmla="*/ 263 h 445"/>
                  <a:gd name="T24" fmla="*/ 6 w 36"/>
                  <a:gd name="T25" fmla="*/ 295 h 445"/>
                  <a:gd name="T26" fmla="*/ 9 w 36"/>
                  <a:gd name="T27" fmla="*/ 328 h 445"/>
                  <a:gd name="T28" fmla="*/ 10 w 36"/>
                  <a:gd name="T29" fmla="*/ 358 h 445"/>
                  <a:gd name="T30" fmla="*/ 12 w 36"/>
                  <a:gd name="T31" fmla="*/ 389 h 445"/>
                  <a:gd name="T32" fmla="*/ 14 w 36"/>
                  <a:gd name="T33" fmla="*/ 418 h 445"/>
                  <a:gd name="T34" fmla="*/ 14 w 36"/>
                  <a:gd name="T35" fmla="*/ 445 h 445"/>
                  <a:gd name="T36" fmla="*/ 22 w 36"/>
                  <a:gd name="T37" fmla="*/ 445 h 445"/>
                  <a:gd name="T38" fmla="*/ 21 w 36"/>
                  <a:gd name="T39" fmla="*/ 418 h 445"/>
                  <a:gd name="T40" fmla="*/ 19 w 36"/>
                  <a:gd name="T41" fmla="*/ 389 h 445"/>
                  <a:gd name="T42" fmla="*/ 18 w 36"/>
                  <a:gd name="T43" fmla="*/ 358 h 445"/>
                  <a:gd name="T44" fmla="*/ 16 w 36"/>
                  <a:gd name="T45" fmla="*/ 328 h 445"/>
                  <a:gd name="T46" fmla="*/ 13 w 36"/>
                  <a:gd name="T47" fmla="*/ 295 h 445"/>
                  <a:gd name="T48" fmla="*/ 11 w 36"/>
                  <a:gd name="T49" fmla="*/ 263 h 445"/>
                  <a:gd name="T50" fmla="*/ 9 w 36"/>
                  <a:gd name="T51" fmla="*/ 230 h 445"/>
                  <a:gd name="T52" fmla="*/ 8 w 36"/>
                  <a:gd name="T53" fmla="*/ 199 h 445"/>
                  <a:gd name="T54" fmla="*/ 7 w 36"/>
                  <a:gd name="T55" fmla="*/ 167 h 445"/>
                  <a:gd name="T56" fmla="*/ 8 w 36"/>
                  <a:gd name="T57" fmla="*/ 137 h 445"/>
                  <a:gd name="T58" fmla="*/ 9 w 36"/>
                  <a:gd name="T59" fmla="*/ 109 h 445"/>
                  <a:gd name="T60" fmla="*/ 11 w 36"/>
                  <a:gd name="T61" fmla="*/ 83 h 445"/>
                  <a:gd name="T62" fmla="*/ 14 w 36"/>
                  <a:gd name="T63" fmla="*/ 60 h 445"/>
                  <a:gd name="T64" fmla="*/ 20 w 36"/>
                  <a:gd name="T65" fmla="*/ 38 h 445"/>
                  <a:gd name="T66" fmla="*/ 28 w 36"/>
                  <a:gd name="T67" fmla="*/ 19 h 445"/>
                  <a:gd name="T68" fmla="*/ 35 w 36"/>
                  <a:gd name="T69" fmla="*/ 6 h 445"/>
                  <a:gd name="T70" fmla="*/ 36 w 36"/>
                  <a:gd name="T71" fmla="*/ 5 h 445"/>
                  <a:gd name="T72" fmla="*/ 35 w 36"/>
                  <a:gd name="T73" fmla="*/ 6 h 445"/>
                  <a:gd name="T74" fmla="*/ 36 w 36"/>
                  <a:gd name="T75" fmla="*/ 2 h 445"/>
                  <a:gd name="T76" fmla="*/ 35 w 36"/>
                  <a:gd name="T77" fmla="*/ 0 h 445"/>
                  <a:gd name="T78" fmla="*/ 32 w 36"/>
                  <a:gd name="T79" fmla="*/ 0 h 445"/>
                  <a:gd name="T80" fmla="*/ 29 w 36"/>
                  <a:gd name="T81" fmla="*/ 1 h 445"/>
                  <a:gd name="T82" fmla="*/ 28 w 36"/>
                  <a:gd name="T83" fmla="*/ 2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" h="445">
                    <a:moveTo>
                      <a:pt x="28" y="2"/>
                    </a:moveTo>
                    <a:lnTo>
                      <a:pt x="29" y="1"/>
                    </a:lnTo>
                    <a:lnTo>
                      <a:pt x="20" y="17"/>
                    </a:lnTo>
                    <a:lnTo>
                      <a:pt x="13" y="36"/>
                    </a:lnTo>
                    <a:lnTo>
                      <a:pt x="8" y="57"/>
                    </a:lnTo>
                    <a:lnTo>
                      <a:pt x="4" y="82"/>
                    </a:lnTo>
                    <a:lnTo>
                      <a:pt x="2" y="109"/>
                    </a:lnTo>
                    <a:lnTo>
                      <a:pt x="1" y="137"/>
                    </a:lnTo>
                    <a:lnTo>
                      <a:pt x="0" y="167"/>
                    </a:lnTo>
                    <a:lnTo>
                      <a:pt x="1" y="199"/>
                    </a:lnTo>
                    <a:lnTo>
                      <a:pt x="2" y="230"/>
                    </a:lnTo>
                    <a:lnTo>
                      <a:pt x="4" y="263"/>
                    </a:lnTo>
                    <a:lnTo>
                      <a:pt x="6" y="295"/>
                    </a:lnTo>
                    <a:lnTo>
                      <a:pt x="9" y="328"/>
                    </a:lnTo>
                    <a:lnTo>
                      <a:pt x="10" y="358"/>
                    </a:lnTo>
                    <a:lnTo>
                      <a:pt x="12" y="389"/>
                    </a:lnTo>
                    <a:lnTo>
                      <a:pt x="14" y="418"/>
                    </a:lnTo>
                    <a:lnTo>
                      <a:pt x="14" y="445"/>
                    </a:lnTo>
                    <a:lnTo>
                      <a:pt x="22" y="445"/>
                    </a:lnTo>
                    <a:lnTo>
                      <a:pt x="21" y="418"/>
                    </a:lnTo>
                    <a:lnTo>
                      <a:pt x="19" y="389"/>
                    </a:lnTo>
                    <a:lnTo>
                      <a:pt x="18" y="358"/>
                    </a:lnTo>
                    <a:lnTo>
                      <a:pt x="16" y="328"/>
                    </a:lnTo>
                    <a:lnTo>
                      <a:pt x="13" y="295"/>
                    </a:lnTo>
                    <a:lnTo>
                      <a:pt x="11" y="263"/>
                    </a:lnTo>
                    <a:lnTo>
                      <a:pt x="9" y="230"/>
                    </a:lnTo>
                    <a:lnTo>
                      <a:pt x="8" y="199"/>
                    </a:lnTo>
                    <a:lnTo>
                      <a:pt x="7" y="167"/>
                    </a:lnTo>
                    <a:lnTo>
                      <a:pt x="8" y="137"/>
                    </a:lnTo>
                    <a:lnTo>
                      <a:pt x="9" y="109"/>
                    </a:lnTo>
                    <a:lnTo>
                      <a:pt x="11" y="83"/>
                    </a:lnTo>
                    <a:lnTo>
                      <a:pt x="14" y="60"/>
                    </a:lnTo>
                    <a:lnTo>
                      <a:pt x="20" y="38"/>
                    </a:lnTo>
                    <a:lnTo>
                      <a:pt x="28" y="19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6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0" name="Freeform 2924">
                <a:extLst>
                  <a:ext uri="{FF2B5EF4-FFF2-40B4-BE49-F238E27FC236}">
                    <a16:creationId xmlns:a16="http://schemas.microsoft.com/office/drawing/2014/main" id="{53889799-F597-472F-86B5-942E6DE4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582"/>
                <a:ext cx="78" cy="216"/>
              </a:xfrm>
              <a:custGeom>
                <a:avLst/>
                <a:gdLst>
                  <a:gd name="T0" fmla="*/ 226 w 234"/>
                  <a:gd name="T1" fmla="*/ 3 h 648"/>
                  <a:gd name="T2" fmla="*/ 220 w 234"/>
                  <a:gd name="T3" fmla="*/ 43 h 648"/>
                  <a:gd name="T4" fmla="*/ 211 w 234"/>
                  <a:gd name="T5" fmla="*/ 83 h 648"/>
                  <a:gd name="T6" fmla="*/ 201 w 234"/>
                  <a:gd name="T7" fmla="*/ 125 h 648"/>
                  <a:gd name="T8" fmla="*/ 191 w 234"/>
                  <a:gd name="T9" fmla="*/ 166 h 648"/>
                  <a:gd name="T10" fmla="*/ 177 w 234"/>
                  <a:gd name="T11" fmla="*/ 208 h 648"/>
                  <a:gd name="T12" fmla="*/ 165 w 234"/>
                  <a:gd name="T13" fmla="*/ 248 h 648"/>
                  <a:gd name="T14" fmla="*/ 150 w 234"/>
                  <a:gd name="T15" fmla="*/ 290 h 648"/>
                  <a:gd name="T16" fmla="*/ 136 w 234"/>
                  <a:gd name="T17" fmla="*/ 331 h 648"/>
                  <a:gd name="T18" fmla="*/ 120 w 234"/>
                  <a:gd name="T19" fmla="*/ 373 h 648"/>
                  <a:gd name="T20" fmla="*/ 103 w 234"/>
                  <a:gd name="T21" fmla="*/ 413 h 648"/>
                  <a:gd name="T22" fmla="*/ 87 w 234"/>
                  <a:gd name="T23" fmla="*/ 452 h 648"/>
                  <a:gd name="T24" fmla="*/ 71 w 234"/>
                  <a:gd name="T25" fmla="*/ 493 h 648"/>
                  <a:gd name="T26" fmla="*/ 53 w 234"/>
                  <a:gd name="T27" fmla="*/ 531 h 648"/>
                  <a:gd name="T28" fmla="*/ 36 w 234"/>
                  <a:gd name="T29" fmla="*/ 570 h 648"/>
                  <a:gd name="T30" fmla="*/ 18 w 234"/>
                  <a:gd name="T31" fmla="*/ 607 h 648"/>
                  <a:gd name="T32" fmla="*/ 0 w 234"/>
                  <a:gd name="T33" fmla="*/ 644 h 648"/>
                  <a:gd name="T34" fmla="*/ 17 w 234"/>
                  <a:gd name="T35" fmla="*/ 629 h 648"/>
                  <a:gd name="T36" fmla="*/ 34 w 234"/>
                  <a:gd name="T37" fmla="*/ 592 h 648"/>
                  <a:gd name="T38" fmla="*/ 52 w 234"/>
                  <a:gd name="T39" fmla="*/ 553 h 648"/>
                  <a:gd name="T40" fmla="*/ 69 w 234"/>
                  <a:gd name="T41" fmla="*/ 515 h 648"/>
                  <a:gd name="T42" fmla="*/ 86 w 234"/>
                  <a:gd name="T43" fmla="*/ 476 h 648"/>
                  <a:gd name="T44" fmla="*/ 102 w 234"/>
                  <a:gd name="T45" fmla="*/ 436 h 648"/>
                  <a:gd name="T46" fmla="*/ 120 w 234"/>
                  <a:gd name="T47" fmla="*/ 396 h 648"/>
                  <a:gd name="T48" fmla="*/ 136 w 234"/>
                  <a:gd name="T49" fmla="*/ 354 h 648"/>
                  <a:gd name="T50" fmla="*/ 150 w 234"/>
                  <a:gd name="T51" fmla="*/ 313 h 648"/>
                  <a:gd name="T52" fmla="*/ 165 w 234"/>
                  <a:gd name="T53" fmla="*/ 272 h 648"/>
                  <a:gd name="T54" fmla="*/ 178 w 234"/>
                  <a:gd name="T55" fmla="*/ 230 h 648"/>
                  <a:gd name="T56" fmla="*/ 192 w 234"/>
                  <a:gd name="T57" fmla="*/ 189 h 648"/>
                  <a:gd name="T58" fmla="*/ 203 w 234"/>
                  <a:gd name="T59" fmla="*/ 147 h 648"/>
                  <a:gd name="T60" fmla="*/ 213 w 234"/>
                  <a:gd name="T61" fmla="*/ 106 h 648"/>
                  <a:gd name="T62" fmla="*/ 223 w 234"/>
                  <a:gd name="T63" fmla="*/ 66 h 648"/>
                  <a:gd name="T64" fmla="*/ 230 w 234"/>
                  <a:gd name="T65" fmla="*/ 24 h 648"/>
                  <a:gd name="T66" fmla="*/ 233 w 234"/>
                  <a:gd name="T67" fmla="*/ 2 h 648"/>
                  <a:gd name="T68" fmla="*/ 233 w 234"/>
                  <a:gd name="T69" fmla="*/ 2 h 648"/>
                  <a:gd name="T70" fmla="*/ 228 w 234"/>
                  <a:gd name="T71" fmla="*/ 0 h 648"/>
                  <a:gd name="T72" fmla="*/ 228 w 234"/>
                  <a:gd name="T73" fmla="*/ 6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648">
                    <a:moveTo>
                      <a:pt x="228" y="6"/>
                    </a:moveTo>
                    <a:lnTo>
                      <a:pt x="226" y="3"/>
                    </a:lnTo>
                    <a:lnTo>
                      <a:pt x="223" y="23"/>
                    </a:lnTo>
                    <a:lnTo>
                      <a:pt x="220" y="43"/>
                    </a:lnTo>
                    <a:lnTo>
                      <a:pt x="215" y="64"/>
                    </a:lnTo>
                    <a:lnTo>
                      <a:pt x="211" y="83"/>
                    </a:lnTo>
                    <a:lnTo>
                      <a:pt x="205" y="105"/>
                    </a:lnTo>
                    <a:lnTo>
                      <a:pt x="201" y="125"/>
                    </a:lnTo>
                    <a:lnTo>
                      <a:pt x="196" y="146"/>
                    </a:lnTo>
                    <a:lnTo>
                      <a:pt x="191" y="166"/>
                    </a:lnTo>
                    <a:lnTo>
                      <a:pt x="184" y="188"/>
                    </a:lnTo>
                    <a:lnTo>
                      <a:pt x="177" y="208"/>
                    </a:lnTo>
                    <a:lnTo>
                      <a:pt x="172" y="229"/>
                    </a:lnTo>
                    <a:lnTo>
                      <a:pt x="165" y="248"/>
                    </a:lnTo>
                    <a:lnTo>
                      <a:pt x="157" y="270"/>
                    </a:lnTo>
                    <a:lnTo>
                      <a:pt x="150" y="290"/>
                    </a:lnTo>
                    <a:lnTo>
                      <a:pt x="143" y="310"/>
                    </a:lnTo>
                    <a:lnTo>
                      <a:pt x="136" y="331"/>
                    </a:lnTo>
                    <a:lnTo>
                      <a:pt x="128" y="352"/>
                    </a:lnTo>
                    <a:lnTo>
                      <a:pt x="120" y="373"/>
                    </a:lnTo>
                    <a:lnTo>
                      <a:pt x="112" y="393"/>
                    </a:lnTo>
                    <a:lnTo>
                      <a:pt x="103" y="413"/>
                    </a:lnTo>
                    <a:lnTo>
                      <a:pt x="95" y="432"/>
                    </a:lnTo>
                    <a:lnTo>
                      <a:pt x="87" y="452"/>
                    </a:lnTo>
                    <a:lnTo>
                      <a:pt x="78" y="474"/>
                    </a:lnTo>
                    <a:lnTo>
                      <a:pt x="71" y="493"/>
                    </a:lnTo>
                    <a:lnTo>
                      <a:pt x="62" y="512"/>
                    </a:lnTo>
                    <a:lnTo>
                      <a:pt x="53" y="531"/>
                    </a:lnTo>
                    <a:lnTo>
                      <a:pt x="45" y="551"/>
                    </a:lnTo>
                    <a:lnTo>
                      <a:pt x="36" y="570"/>
                    </a:lnTo>
                    <a:lnTo>
                      <a:pt x="26" y="589"/>
                    </a:lnTo>
                    <a:lnTo>
                      <a:pt x="18" y="607"/>
                    </a:lnTo>
                    <a:lnTo>
                      <a:pt x="9" y="625"/>
                    </a:lnTo>
                    <a:lnTo>
                      <a:pt x="0" y="644"/>
                    </a:lnTo>
                    <a:lnTo>
                      <a:pt x="8" y="648"/>
                    </a:lnTo>
                    <a:lnTo>
                      <a:pt x="17" y="629"/>
                    </a:lnTo>
                    <a:lnTo>
                      <a:pt x="25" y="611"/>
                    </a:lnTo>
                    <a:lnTo>
                      <a:pt x="34" y="592"/>
                    </a:lnTo>
                    <a:lnTo>
                      <a:pt x="43" y="572"/>
                    </a:lnTo>
                    <a:lnTo>
                      <a:pt x="52" y="553"/>
                    </a:lnTo>
                    <a:lnTo>
                      <a:pt x="60" y="534"/>
                    </a:lnTo>
                    <a:lnTo>
                      <a:pt x="69" y="515"/>
                    </a:lnTo>
                    <a:lnTo>
                      <a:pt x="77" y="495"/>
                    </a:lnTo>
                    <a:lnTo>
                      <a:pt x="86" y="476"/>
                    </a:lnTo>
                    <a:lnTo>
                      <a:pt x="94" y="456"/>
                    </a:lnTo>
                    <a:lnTo>
                      <a:pt x="102" y="436"/>
                    </a:lnTo>
                    <a:lnTo>
                      <a:pt x="111" y="415"/>
                    </a:lnTo>
                    <a:lnTo>
                      <a:pt x="120" y="396"/>
                    </a:lnTo>
                    <a:lnTo>
                      <a:pt x="127" y="375"/>
                    </a:lnTo>
                    <a:lnTo>
                      <a:pt x="136" y="354"/>
                    </a:lnTo>
                    <a:lnTo>
                      <a:pt x="142" y="334"/>
                    </a:lnTo>
                    <a:lnTo>
                      <a:pt x="150" y="313"/>
                    </a:lnTo>
                    <a:lnTo>
                      <a:pt x="157" y="293"/>
                    </a:lnTo>
                    <a:lnTo>
                      <a:pt x="165" y="272"/>
                    </a:lnTo>
                    <a:lnTo>
                      <a:pt x="173" y="252"/>
                    </a:lnTo>
                    <a:lnTo>
                      <a:pt x="178" y="230"/>
                    </a:lnTo>
                    <a:lnTo>
                      <a:pt x="185" y="209"/>
                    </a:lnTo>
                    <a:lnTo>
                      <a:pt x="192" y="189"/>
                    </a:lnTo>
                    <a:lnTo>
                      <a:pt x="197" y="168"/>
                    </a:lnTo>
                    <a:lnTo>
                      <a:pt x="203" y="147"/>
                    </a:lnTo>
                    <a:lnTo>
                      <a:pt x="207" y="127"/>
                    </a:lnTo>
                    <a:lnTo>
                      <a:pt x="213" y="106"/>
                    </a:lnTo>
                    <a:lnTo>
                      <a:pt x="219" y="85"/>
                    </a:lnTo>
                    <a:lnTo>
                      <a:pt x="223" y="66"/>
                    </a:lnTo>
                    <a:lnTo>
                      <a:pt x="226" y="45"/>
                    </a:lnTo>
                    <a:lnTo>
                      <a:pt x="230" y="24"/>
                    </a:lnTo>
                    <a:lnTo>
                      <a:pt x="234" y="5"/>
                    </a:lnTo>
                    <a:lnTo>
                      <a:pt x="233" y="2"/>
                    </a:lnTo>
                    <a:lnTo>
                      <a:pt x="234" y="5"/>
                    </a:lnTo>
                    <a:lnTo>
                      <a:pt x="233" y="2"/>
                    </a:lnTo>
                    <a:lnTo>
                      <a:pt x="231" y="0"/>
                    </a:lnTo>
                    <a:lnTo>
                      <a:pt x="228" y="0"/>
                    </a:lnTo>
                    <a:lnTo>
                      <a:pt x="226" y="3"/>
                    </a:lnTo>
                    <a:lnTo>
                      <a:pt x="22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1" name="Freeform 2925">
                <a:extLst>
                  <a:ext uri="{FF2B5EF4-FFF2-40B4-BE49-F238E27FC236}">
                    <a16:creationId xmlns:a16="http://schemas.microsoft.com/office/drawing/2014/main" id="{5CFF3F7D-0F48-4355-8CC3-F7761C52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43"/>
                <a:ext cx="13" cy="41"/>
              </a:xfrm>
              <a:custGeom>
                <a:avLst/>
                <a:gdLst>
                  <a:gd name="T0" fmla="*/ 6 w 39"/>
                  <a:gd name="T1" fmla="*/ 5 h 123"/>
                  <a:gd name="T2" fmla="*/ 0 w 39"/>
                  <a:gd name="T3" fmla="*/ 4 h 123"/>
                  <a:gd name="T4" fmla="*/ 1 w 39"/>
                  <a:gd name="T5" fmla="*/ 11 h 123"/>
                  <a:gd name="T6" fmla="*/ 3 w 39"/>
                  <a:gd name="T7" fmla="*/ 19 h 123"/>
                  <a:gd name="T8" fmla="*/ 4 w 39"/>
                  <a:gd name="T9" fmla="*/ 25 h 123"/>
                  <a:gd name="T10" fmla="*/ 6 w 39"/>
                  <a:gd name="T11" fmla="*/ 33 h 123"/>
                  <a:gd name="T12" fmla="*/ 6 w 39"/>
                  <a:gd name="T13" fmla="*/ 41 h 123"/>
                  <a:gd name="T14" fmla="*/ 7 w 39"/>
                  <a:gd name="T15" fmla="*/ 49 h 123"/>
                  <a:gd name="T16" fmla="*/ 8 w 39"/>
                  <a:gd name="T17" fmla="*/ 57 h 123"/>
                  <a:gd name="T18" fmla="*/ 10 w 39"/>
                  <a:gd name="T19" fmla="*/ 65 h 123"/>
                  <a:gd name="T20" fmla="*/ 11 w 39"/>
                  <a:gd name="T21" fmla="*/ 72 h 123"/>
                  <a:gd name="T22" fmla="*/ 13 w 39"/>
                  <a:gd name="T23" fmla="*/ 79 h 123"/>
                  <a:gd name="T24" fmla="*/ 16 w 39"/>
                  <a:gd name="T25" fmla="*/ 87 h 123"/>
                  <a:gd name="T26" fmla="*/ 18 w 39"/>
                  <a:gd name="T27" fmla="*/ 95 h 123"/>
                  <a:gd name="T28" fmla="*/ 20 w 39"/>
                  <a:gd name="T29" fmla="*/ 103 h 123"/>
                  <a:gd name="T30" fmla="*/ 25 w 39"/>
                  <a:gd name="T31" fmla="*/ 108 h 123"/>
                  <a:gd name="T32" fmla="*/ 29 w 39"/>
                  <a:gd name="T33" fmla="*/ 116 h 123"/>
                  <a:gd name="T34" fmla="*/ 34 w 39"/>
                  <a:gd name="T35" fmla="*/ 123 h 123"/>
                  <a:gd name="T36" fmla="*/ 39 w 39"/>
                  <a:gd name="T37" fmla="*/ 120 h 123"/>
                  <a:gd name="T38" fmla="*/ 35 w 39"/>
                  <a:gd name="T39" fmla="*/ 112 h 123"/>
                  <a:gd name="T40" fmla="*/ 31 w 39"/>
                  <a:gd name="T41" fmla="*/ 106 h 123"/>
                  <a:gd name="T42" fmla="*/ 28 w 39"/>
                  <a:gd name="T43" fmla="*/ 99 h 123"/>
                  <a:gd name="T44" fmla="*/ 25 w 39"/>
                  <a:gd name="T45" fmla="*/ 92 h 123"/>
                  <a:gd name="T46" fmla="*/ 22 w 39"/>
                  <a:gd name="T47" fmla="*/ 86 h 123"/>
                  <a:gd name="T48" fmla="*/ 20 w 39"/>
                  <a:gd name="T49" fmla="*/ 77 h 123"/>
                  <a:gd name="T50" fmla="*/ 18 w 39"/>
                  <a:gd name="T51" fmla="*/ 70 h 123"/>
                  <a:gd name="T52" fmla="*/ 17 w 39"/>
                  <a:gd name="T53" fmla="*/ 62 h 123"/>
                  <a:gd name="T54" fmla="*/ 16 w 39"/>
                  <a:gd name="T55" fmla="*/ 55 h 123"/>
                  <a:gd name="T56" fmla="*/ 15 w 39"/>
                  <a:gd name="T57" fmla="*/ 48 h 123"/>
                  <a:gd name="T58" fmla="*/ 13 w 39"/>
                  <a:gd name="T59" fmla="*/ 40 h 123"/>
                  <a:gd name="T60" fmla="*/ 12 w 39"/>
                  <a:gd name="T61" fmla="*/ 32 h 123"/>
                  <a:gd name="T62" fmla="*/ 11 w 39"/>
                  <a:gd name="T63" fmla="*/ 24 h 123"/>
                  <a:gd name="T64" fmla="*/ 10 w 39"/>
                  <a:gd name="T65" fmla="*/ 18 h 123"/>
                  <a:gd name="T66" fmla="*/ 8 w 39"/>
                  <a:gd name="T67" fmla="*/ 9 h 123"/>
                  <a:gd name="T68" fmla="*/ 7 w 39"/>
                  <a:gd name="T69" fmla="*/ 3 h 123"/>
                  <a:gd name="T70" fmla="*/ 1 w 39"/>
                  <a:gd name="T71" fmla="*/ 1 h 123"/>
                  <a:gd name="T72" fmla="*/ 7 w 39"/>
                  <a:gd name="T73" fmla="*/ 3 h 123"/>
                  <a:gd name="T74" fmla="*/ 6 w 39"/>
                  <a:gd name="T75" fmla="*/ 1 h 123"/>
                  <a:gd name="T76" fmla="*/ 3 w 39"/>
                  <a:gd name="T77" fmla="*/ 0 h 123"/>
                  <a:gd name="T78" fmla="*/ 1 w 39"/>
                  <a:gd name="T79" fmla="*/ 1 h 123"/>
                  <a:gd name="T80" fmla="*/ 0 w 39"/>
                  <a:gd name="T81" fmla="*/ 4 h 123"/>
                  <a:gd name="T82" fmla="*/ 6 w 39"/>
                  <a:gd name="T83" fmla="*/ 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" h="123">
                    <a:moveTo>
                      <a:pt x="6" y="5"/>
                    </a:moveTo>
                    <a:lnTo>
                      <a:pt x="0" y="4"/>
                    </a:lnTo>
                    <a:lnTo>
                      <a:pt x="1" y="11"/>
                    </a:lnTo>
                    <a:lnTo>
                      <a:pt x="3" y="19"/>
                    </a:lnTo>
                    <a:lnTo>
                      <a:pt x="4" y="25"/>
                    </a:lnTo>
                    <a:lnTo>
                      <a:pt x="6" y="33"/>
                    </a:lnTo>
                    <a:lnTo>
                      <a:pt x="6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1" y="72"/>
                    </a:lnTo>
                    <a:lnTo>
                      <a:pt x="13" y="79"/>
                    </a:lnTo>
                    <a:lnTo>
                      <a:pt x="16" y="87"/>
                    </a:lnTo>
                    <a:lnTo>
                      <a:pt x="18" y="95"/>
                    </a:lnTo>
                    <a:lnTo>
                      <a:pt x="20" y="103"/>
                    </a:lnTo>
                    <a:lnTo>
                      <a:pt x="25" y="108"/>
                    </a:lnTo>
                    <a:lnTo>
                      <a:pt x="29" y="116"/>
                    </a:lnTo>
                    <a:lnTo>
                      <a:pt x="34" y="123"/>
                    </a:lnTo>
                    <a:lnTo>
                      <a:pt x="39" y="120"/>
                    </a:lnTo>
                    <a:lnTo>
                      <a:pt x="35" y="112"/>
                    </a:lnTo>
                    <a:lnTo>
                      <a:pt x="31" y="106"/>
                    </a:lnTo>
                    <a:lnTo>
                      <a:pt x="28" y="99"/>
                    </a:lnTo>
                    <a:lnTo>
                      <a:pt x="25" y="92"/>
                    </a:lnTo>
                    <a:lnTo>
                      <a:pt x="22" y="86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7" y="62"/>
                    </a:lnTo>
                    <a:lnTo>
                      <a:pt x="16" y="55"/>
                    </a:lnTo>
                    <a:lnTo>
                      <a:pt x="15" y="48"/>
                    </a:lnTo>
                    <a:lnTo>
                      <a:pt x="13" y="40"/>
                    </a:lnTo>
                    <a:lnTo>
                      <a:pt x="12" y="32"/>
                    </a:lnTo>
                    <a:lnTo>
                      <a:pt x="11" y="24"/>
                    </a:lnTo>
                    <a:lnTo>
                      <a:pt x="10" y="18"/>
                    </a:lnTo>
                    <a:lnTo>
                      <a:pt x="8" y="9"/>
                    </a:lnTo>
                    <a:lnTo>
                      <a:pt x="7" y="3"/>
                    </a:lnTo>
                    <a:lnTo>
                      <a:pt x="1" y="1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2" name="Freeform 2926">
                <a:extLst>
                  <a:ext uri="{FF2B5EF4-FFF2-40B4-BE49-F238E27FC236}">
                    <a16:creationId xmlns:a16="http://schemas.microsoft.com/office/drawing/2014/main" id="{C2225605-A859-4E1B-99AB-29E787E6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584"/>
                <a:ext cx="97" cy="198"/>
              </a:xfrm>
              <a:custGeom>
                <a:avLst/>
                <a:gdLst>
                  <a:gd name="T0" fmla="*/ 286 w 291"/>
                  <a:gd name="T1" fmla="*/ 11 h 594"/>
                  <a:gd name="T2" fmla="*/ 276 w 291"/>
                  <a:gd name="T3" fmla="*/ 35 h 594"/>
                  <a:gd name="T4" fmla="*/ 263 w 291"/>
                  <a:gd name="T5" fmla="*/ 56 h 594"/>
                  <a:gd name="T6" fmla="*/ 252 w 291"/>
                  <a:gd name="T7" fmla="*/ 79 h 594"/>
                  <a:gd name="T8" fmla="*/ 240 w 291"/>
                  <a:gd name="T9" fmla="*/ 101 h 594"/>
                  <a:gd name="T10" fmla="*/ 227 w 291"/>
                  <a:gd name="T11" fmla="*/ 120 h 594"/>
                  <a:gd name="T12" fmla="*/ 213 w 291"/>
                  <a:gd name="T13" fmla="*/ 139 h 594"/>
                  <a:gd name="T14" fmla="*/ 199 w 291"/>
                  <a:gd name="T15" fmla="*/ 157 h 594"/>
                  <a:gd name="T16" fmla="*/ 179 w 291"/>
                  <a:gd name="T17" fmla="*/ 192 h 594"/>
                  <a:gd name="T18" fmla="*/ 156 w 291"/>
                  <a:gd name="T19" fmla="*/ 245 h 594"/>
                  <a:gd name="T20" fmla="*/ 130 w 291"/>
                  <a:gd name="T21" fmla="*/ 299 h 594"/>
                  <a:gd name="T22" fmla="*/ 104 w 291"/>
                  <a:gd name="T23" fmla="*/ 353 h 594"/>
                  <a:gd name="T24" fmla="*/ 78 w 291"/>
                  <a:gd name="T25" fmla="*/ 409 h 594"/>
                  <a:gd name="T26" fmla="*/ 55 w 291"/>
                  <a:gd name="T27" fmla="*/ 463 h 594"/>
                  <a:gd name="T28" fmla="*/ 31 w 291"/>
                  <a:gd name="T29" fmla="*/ 517 h 594"/>
                  <a:gd name="T30" fmla="*/ 9 w 291"/>
                  <a:gd name="T31" fmla="*/ 570 h 594"/>
                  <a:gd name="T32" fmla="*/ 13 w 291"/>
                  <a:gd name="T33" fmla="*/ 586 h 594"/>
                  <a:gd name="T34" fmla="*/ 41 w 291"/>
                  <a:gd name="T35" fmla="*/ 567 h 594"/>
                  <a:gd name="T36" fmla="*/ 66 w 291"/>
                  <a:gd name="T37" fmla="*/ 546 h 594"/>
                  <a:gd name="T38" fmla="*/ 89 w 291"/>
                  <a:gd name="T39" fmla="*/ 524 h 594"/>
                  <a:gd name="T40" fmla="*/ 112 w 291"/>
                  <a:gd name="T41" fmla="*/ 500 h 594"/>
                  <a:gd name="T42" fmla="*/ 133 w 291"/>
                  <a:gd name="T43" fmla="*/ 477 h 594"/>
                  <a:gd name="T44" fmla="*/ 153 w 291"/>
                  <a:gd name="T45" fmla="*/ 451 h 594"/>
                  <a:gd name="T46" fmla="*/ 171 w 291"/>
                  <a:gd name="T47" fmla="*/ 425 h 594"/>
                  <a:gd name="T48" fmla="*/ 193 w 291"/>
                  <a:gd name="T49" fmla="*/ 388 h 594"/>
                  <a:gd name="T50" fmla="*/ 214 w 291"/>
                  <a:gd name="T51" fmla="*/ 339 h 594"/>
                  <a:gd name="T52" fmla="*/ 233 w 291"/>
                  <a:gd name="T53" fmla="*/ 286 h 594"/>
                  <a:gd name="T54" fmla="*/ 251 w 291"/>
                  <a:gd name="T55" fmla="*/ 233 h 594"/>
                  <a:gd name="T56" fmla="*/ 265 w 291"/>
                  <a:gd name="T57" fmla="*/ 178 h 594"/>
                  <a:gd name="T58" fmla="*/ 277 w 291"/>
                  <a:gd name="T59" fmla="*/ 125 h 594"/>
                  <a:gd name="T60" fmla="*/ 285 w 291"/>
                  <a:gd name="T61" fmla="*/ 73 h 594"/>
                  <a:gd name="T62" fmla="*/ 290 w 291"/>
                  <a:gd name="T63" fmla="*/ 23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1" h="594">
                    <a:moveTo>
                      <a:pt x="291" y="0"/>
                    </a:moveTo>
                    <a:lnTo>
                      <a:pt x="286" y="11"/>
                    </a:lnTo>
                    <a:lnTo>
                      <a:pt x="281" y="23"/>
                    </a:lnTo>
                    <a:lnTo>
                      <a:pt x="276" y="35"/>
                    </a:lnTo>
                    <a:lnTo>
                      <a:pt x="270" y="46"/>
                    </a:lnTo>
                    <a:lnTo>
                      <a:pt x="263" y="56"/>
                    </a:lnTo>
                    <a:lnTo>
                      <a:pt x="259" y="68"/>
                    </a:lnTo>
                    <a:lnTo>
                      <a:pt x="252" y="79"/>
                    </a:lnTo>
                    <a:lnTo>
                      <a:pt x="245" y="90"/>
                    </a:lnTo>
                    <a:lnTo>
                      <a:pt x="240" y="101"/>
                    </a:lnTo>
                    <a:lnTo>
                      <a:pt x="233" y="110"/>
                    </a:lnTo>
                    <a:lnTo>
                      <a:pt x="227" y="120"/>
                    </a:lnTo>
                    <a:lnTo>
                      <a:pt x="221" y="130"/>
                    </a:lnTo>
                    <a:lnTo>
                      <a:pt x="213" y="139"/>
                    </a:lnTo>
                    <a:lnTo>
                      <a:pt x="206" y="149"/>
                    </a:lnTo>
                    <a:lnTo>
                      <a:pt x="199" y="157"/>
                    </a:lnTo>
                    <a:lnTo>
                      <a:pt x="190" y="166"/>
                    </a:lnTo>
                    <a:lnTo>
                      <a:pt x="179" y="192"/>
                    </a:lnTo>
                    <a:lnTo>
                      <a:pt x="167" y="219"/>
                    </a:lnTo>
                    <a:lnTo>
                      <a:pt x="156" y="245"/>
                    </a:lnTo>
                    <a:lnTo>
                      <a:pt x="142" y="272"/>
                    </a:lnTo>
                    <a:lnTo>
                      <a:pt x="130" y="299"/>
                    </a:lnTo>
                    <a:lnTo>
                      <a:pt x="116" y="327"/>
                    </a:lnTo>
                    <a:lnTo>
                      <a:pt x="104" y="353"/>
                    </a:lnTo>
                    <a:lnTo>
                      <a:pt x="92" y="381"/>
                    </a:lnTo>
                    <a:lnTo>
                      <a:pt x="78" y="409"/>
                    </a:lnTo>
                    <a:lnTo>
                      <a:pt x="66" y="436"/>
                    </a:lnTo>
                    <a:lnTo>
                      <a:pt x="55" y="463"/>
                    </a:lnTo>
                    <a:lnTo>
                      <a:pt x="42" y="490"/>
                    </a:lnTo>
                    <a:lnTo>
                      <a:pt x="31" y="517"/>
                    </a:lnTo>
                    <a:lnTo>
                      <a:pt x="20" y="544"/>
                    </a:lnTo>
                    <a:lnTo>
                      <a:pt x="9" y="570"/>
                    </a:lnTo>
                    <a:lnTo>
                      <a:pt x="0" y="594"/>
                    </a:lnTo>
                    <a:lnTo>
                      <a:pt x="13" y="586"/>
                    </a:lnTo>
                    <a:lnTo>
                      <a:pt x="28" y="576"/>
                    </a:lnTo>
                    <a:lnTo>
                      <a:pt x="41" y="567"/>
                    </a:lnTo>
                    <a:lnTo>
                      <a:pt x="55" y="556"/>
                    </a:lnTo>
                    <a:lnTo>
                      <a:pt x="66" y="546"/>
                    </a:lnTo>
                    <a:lnTo>
                      <a:pt x="78" y="536"/>
                    </a:lnTo>
                    <a:lnTo>
                      <a:pt x="89" y="524"/>
                    </a:lnTo>
                    <a:lnTo>
                      <a:pt x="102" y="512"/>
                    </a:lnTo>
                    <a:lnTo>
                      <a:pt x="112" y="500"/>
                    </a:lnTo>
                    <a:lnTo>
                      <a:pt x="123" y="489"/>
                    </a:lnTo>
                    <a:lnTo>
                      <a:pt x="133" y="477"/>
                    </a:lnTo>
                    <a:lnTo>
                      <a:pt x="143" y="464"/>
                    </a:lnTo>
                    <a:lnTo>
                      <a:pt x="153" y="451"/>
                    </a:lnTo>
                    <a:lnTo>
                      <a:pt x="162" y="438"/>
                    </a:lnTo>
                    <a:lnTo>
                      <a:pt x="171" y="425"/>
                    </a:lnTo>
                    <a:lnTo>
                      <a:pt x="181" y="411"/>
                    </a:lnTo>
                    <a:lnTo>
                      <a:pt x="193" y="388"/>
                    </a:lnTo>
                    <a:lnTo>
                      <a:pt x="204" y="363"/>
                    </a:lnTo>
                    <a:lnTo>
                      <a:pt x="214" y="339"/>
                    </a:lnTo>
                    <a:lnTo>
                      <a:pt x="224" y="313"/>
                    </a:lnTo>
                    <a:lnTo>
                      <a:pt x="233" y="286"/>
                    </a:lnTo>
                    <a:lnTo>
                      <a:pt x="242" y="260"/>
                    </a:lnTo>
                    <a:lnTo>
                      <a:pt x="251" y="233"/>
                    </a:lnTo>
                    <a:lnTo>
                      <a:pt x="259" y="206"/>
                    </a:lnTo>
                    <a:lnTo>
                      <a:pt x="265" y="178"/>
                    </a:lnTo>
                    <a:lnTo>
                      <a:pt x="272" y="152"/>
                    </a:lnTo>
                    <a:lnTo>
                      <a:pt x="277" y="125"/>
                    </a:lnTo>
                    <a:lnTo>
                      <a:pt x="282" y="99"/>
                    </a:lnTo>
                    <a:lnTo>
                      <a:pt x="285" y="73"/>
                    </a:lnTo>
                    <a:lnTo>
                      <a:pt x="288" y="48"/>
                    </a:lnTo>
                    <a:lnTo>
                      <a:pt x="290" y="23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3" name="Freeform 2927">
                <a:extLst>
                  <a:ext uri="{FF2B5EF4-FFF2-40B4-BE49-F238E27FC236}">
                    <a16:creationId xmlns:a16="http://schemas.microsoft.com/office/drawing/2014/main" id="{7C9E2D4B-BCCB-41BF-856E-495413667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583"/>
                <a:ext cx="36" cy="57"/>
              </a:xfrm>
              <a:custGeom>
                <a:avLst/>
                <a:gdLst>
                  <a:gd name="T0" fmla="*/ 8 w 108"/>
                  <a:gd name="T1" fmla="*/ 168 h 170"/>
                  <a:gd name="T2" fmla="*/ 7 w 108"/>
                  <a:gd name="T3" fmla="*/ 169 h 170"/>
                  <a:gd name="T4" fmla="*/ 15 w 108"/>
                  <a:gd name="T5" fmla="*/ 160 h 170"/>
                  <a:gd name="T6" fmla="*/ 21 w 108"/>
                  <a:gd name="T7" fmla="*/ 152 h 170"/>
                  <a:gd name="T8" fmla="*/ 29 w 108"/>
                  <a:gd name="T9" fmla="*/ 143 h 170"/>
                  <a:gd name="T10" fmla="*/ 37 w 108"/>
                  <a:gd name="T11" fmla="*/ 133 h 170"/>
                  <a:gd name="T12" fmla="*/ 43 w 108"/>
                  <a:gd name="T13" fmla="*/ 124 h 170"/>
                  <a:gd name="T14" fmla="*/ 49 w 108"/>
                  <a:gd name="T15" fmla="*/ 113 h 170"/>
                  <a:gd name="T16" fmla="*/ 55 w 108"/>
                  <a:gd name="T17" fmla="*/ 104 h 170"/>
                  <a:gd name="T18" fmla="*/ 62 w 108"/>
                  <a:gd name="T19" fmla="*/ 93 h 170"/>
                  <a:gd name="T20" fmla="*/ 68 w 108"/>
                  <a:gd name="T21" fmla="*/ 81 h 170"/>
                  <a:gd name="T22" fmla="*/ 73 w 108"/>
                  <a:gd name="T23" fmla="*/ 71 h 170"/>
                  <a:gd name="T24" fmla="*/ 80 w 108"/>
                  <a:gd name="T25" fmla="*/ 59 h 170"/>
                  <a:gd name="T26" fmla="*/ 85 w 108"/>
                  <a:gd name="T27" fmla="*/ 49 h 170"/>
                  <a:gd name="T28" fmla="*/ 91 w 108"/>
                  <a:gd name="T29" fmla="*/ 38 h 170"/>
                  <a:gd name="T30" fmla="*/ 96 w 108"/>
                  <a:gd name="T31" fmla="*/ 25 h 170"/>
                  <a:gd name="T32" fmla="*/ 102 w 108"/>
                  <a:gd name="T33" fmla="*/ 14 h 170"/>
                  <a:gd name="T34" fmla="*/ 108 w 108"/>
                  <a:gd name="T35" fmla="*/ 2 h 170"/>
                  <a:gd name="T36" fmla="*/ 101 w 108"/>
                  <a:gd name="T37" fmla="*/ 0 h 170"/>
                  <a:gd name="T38" fmla="*/ 95 w 108"/>
                  <a:gd name="T39" fmla="*/ 11 h 170"/>
                  <a:gd name="T40" fmla="*/ 90 w 108"/>
                  <a:gd name="T41" fmla="*/ 23 h 170"/>
                  <a:gd name="T42" fmla="*/ 85 w 108"/>
                  <a:gd name="T43" fmla="*/ 34 h 170"/>
                  <a:gd name="T44" fmla="*/ 80 w 108"/>
                  <a:gd name="T45" fmla="*/ 46 h 170"/>
                  <a:gd name="T46" fmla="*/ 73 w 108"/>
                  <a:gd name="T47" fmla="*/ 57 h 170"/>
                  <a:gd name="T48" fmla="*/ 68 w 108"/>
                  <a:gd name="T49" fmla="*/ 68 h 170"/>
                  <a:gd name="T50" fmla="*/ 62 w 108"/>
                  <a:gd name="T51" fmla="*/ 79 h 170"/>
                  <a:gd name="T52" fmla="*/ 55 w 108"/>
                  <a:gd name="T53" fmla="*/ 89 h 170"/>
                  <a:gd name="T54" fmla="*/ 50 w 108"/>
                  <a:gd name="T55" fmla="*/ 99 h 170"/>
                  <a:gd name="T56" fmla="*/ 44 w 108"/>
                  <a:gd name="T57" fmla="*/ 110 h 170"/>
                  <a:gd name="T58" fmla="*/ 37 w 108"/>
                  <a:gd name="T59" fmla="*/ 120 h 170"/>
                  <a:gd name="T60" fmla="*/ 30 w 108"/>
                  <a:gd name="T61" fmla="*/ 130 h 170"/>
                  <a:gd name="T62" fmla="*/ 22 w 108"/>
                  <a:gd name="T63" fmla="*/ 139 h 170"/>
                  <a:gd name="T64" fmla="*/ 17 w 108"/>
                  <a:gd name="T65" fmla="*/ 148 h 170"/>
                  <a:gd name="T66" fmla="*/ 9 w 108"/>
                  <a:gd name="T67" fmla="*/ 155 h 170"/>
                  <a:gd name="T68" fmla="*/ 1 w 108"/>
                  <a:gd name="T69" fmla="*/ 164 h 170"/>
                  <a:gd name="T70" fmla="*/ 0 w 108"/>
                  <a:gd name="T71" fmla="*/ 166 h 170"/>
                  <a:gd name="T72" fmla="*/ 1 w 108"/>
                  <a:gd name="T73" fmla="*/ 164 h 170"/>
                  <a:gd name="T74" fmla="*/ 0 w 108"/>
                  <a:gd name="T75" fmla="*/ 168 h 170"/>
                  <a:gd name="T76" fmla="*/ 2 w 108"/>
                  <a:gd name="T77" fmla="*/ 170 h 170"/>
                  <a:gd name="T78" fmla="*/ 4 w 108"/>
                  <a:gd name="T79" fmla="*/ 170 h 170"/>
                  <a:gd name="T80" fmla="*/ 7 w 108"/>
                  <a:gd name="T81" fmla="*/ 169 h 170"/>
                  <a:gd name="T82" fmla="*/ 8 w 108"/>
                  <a:gd name="T83" fmla="*/ 16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8" h="170">
                    <a:moveTo>
                      <a:pt x="8" y="168"/>
                    </a:moveTo>
                    <a:lnTo>
                      <a:pt x="7" y="169"/>
                    </a:lnTo>
                    <a:lnTo>
                      <a:pt x="15" y="160"/>
                    </a:lnTo>
                    <a:lnTo>
                      <a:pt x="21" y="152"/>
                    </a:lnTo>
                    <a:lnTo>
                      <a:pt x="29" y="143"/>
                    </a:lnTo>
                    <a:lnTo>
                      <a:pt x="37" y="133"/>
                    </a:lnTo>
                    <a:lnTo>
                      <a:pt x="43" y="124"/>
                    </a:lnTo>
                    <a:lnTo>
                      <a:pt x="49" y="113"/>
                    </a:lnTo>
                    <a:lnTo>
                      <a:pt x="55" y="104"/>
                    </a:lnTo>
                    <a:lnTo>
                      <a:pt x="62" y="93"/>
                    </a:lnTo>
                    <a:lnTo>
                      <a:pt x="68" y="81"/>
                    </a:lnTo>
                    <a:lnTo>
                      <a:pt x="73" y="71"/>
                    </a:lnTo>
                    <a:lnTo>
                      <a:pt x="80" y="59"/>
                    </a:lnTo>
                    <a:lnTo>
                      <a:pt x="85" y="49"/>
                    </a:lnTo>
                    <a:lnTo>
                      <a:pt x="91" y="38"/>
                    </a:lnTo>
                    <a:lnTo>
                      <a:pt x="96" y="25"/>
                    </a:lnTo>
                    <a:lnTo>
                      <a:pt x="102" y="14"/>
                    </a:lnTo>
                    <a:lnTo>
                      <a:pt x="108" y="2"/>
                    </a:lnTo>
                    <a:lnTo>
                      <a:pt x="101" y="0"/>
                    </a:lnTo>
                    <a:lnTo>
                      <a:pt x="95" y="11"/>
                    </a:lnTo>
                    <a:lnTo>
                      <a:pt x="90" y="23"/>
                    </a:lnTo>
                    <a:lnTo>
                      <a:pt x="85" y="34"/>
                    </a:lnTo>
                    <a:lnTo>
                      <a:pt x="80" y="46"/>
                    </a:lnTo>
                    <a:lnTo>
                      <a:pt x="73" y="57"/>
                    </a:lnTo>
                    <a:lnTo>
                      <a:pt x="68" y="68"/>
                    </a:lnTo>
                    <a:lnTo>
                      <a:pt x="62" y="79"/>
                    </a:lnTo>
                    <a:lnTo>
                      <a:pt x="55" y="89"/>
                    </a:lnTo>
                    <a:lnTo>
                      <a:pt x="50" y="99"/>
                    </a:lnTo>
                    <a:lnTo>
                      <a:pt x="44" y="110"/>
                    </a:lnTo>
                    <a:lnTo>
                      <a:pt x="37" y="120"/>
                    </a:lnTo>
                    <a:lnTo>
                      <a:pt x="30" y="130"/>
                    </a:lnTo>
                    <a:lnTo>
                      <a:pt x="22" y="139"/>
                    </a:lnTo>
                    <a:lnTo>
                      <a:pt x="17" y="148"/>
                    </a:lnTo>
                    <a:lnTo>
                      <a:pt x="9" y="155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7" y="169"/>
                    </a:lnTo>
                    <a:lnTo>
                      <a:pt x="8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4" name="Freeform 2928">
                <a:extLst>
                  <a:ext uri="{FF2B5EF4-FFF2-40B4-BE49-F238E27FC236}">
                    <a16:creationId xmlns:a16="http://schemas.microsoft.com/office/drawing/2014/main" id="{FA489192-088C-4FCB-BF07-EF20C706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638"/>
                <a:ext cx="66" cy="145"/>
              </a:xfrm>
              <a:custGeom>
                <a:avLst/>
                <a:gdLst>
                  <a:gd name="T0" fmla="*/ 2 w 200"/>
                  <a:gd name="T1" fmla="*/ 428 h 435"/>
                  <a:gd name="T2" fmla="*/ 8 w 200"/>
                  <a:gd name="T3" fmla="*/ 432 h 435"/>
                  <a:gd name="T4" fmla="*/ 18 w 200"/>
                  <a:gd name="T5" fmla="*/ 408 h 435"/>
                  <a:gd name="T6" fmla="*/ 28 w 200"/>
                  <a:gd name="T7" fmla="*/ 382 h 435"/>
                  <a:gd name="T8" fmla="*/ 39 w 200"/>
                  <a:gd name="T9" fmla="*/ 355 h 435"/>
                  <a:gd name="T10" fmla="*/ 51 w 200"/>
                  <a:gd name="T11" fmla="*/ 328 h 435"/>
                  <a:gd name="T12" fmla="*/ 63 w 200"/>
                  <a:gd name="T13" fmla="*/ 301 h 435"/>
                  <a:gd name="T14" fmla="*/ 74 w 200"/>
                  <a:gd name="T15" fmla="*/ 274 h 435"/>
                  <a:gd name="T16" fmla="*/ 88 w 200"/>
                  <a:gd name="T17" fmla="*/ 247 h 435"/>
                  <a:gd name="T18" fmla="*/ 100 w 200"/>
                  <a:gd name="T19" fmla="*/ 219 h 435"/>
                  <a:gd name="T20" fmla="*/ 112 w 200"/>
                  <a:gd name="T21" fmla="*/ 191 h 435"/>
                  <a:gd name="T22" fmla="*/ 126 w 200"/>
                  <a:gd name="T23" fmla="*/ 164 h 435"/>
                  <a:gd name="T24" fmla="*/ 138 w 200"/>
                  <a:gd name="T25" fmla="*/ 137 h 435"/>
                  <a:gd name="T26" fmla="*/ 150 w 200"/>
                  <a:gd name="T27" fmla="*/ 110 h 435"/>
                  <a:gd name="T28" fmla="*/ 163 w 200"/>
                  <a:gd name="T29" fmla="*/ 83 h 435"/>
                  <a:gd name="T30" fmla="*/ 176 w 200"/>
                  <a:gd name="T31" fmla="*/ 57 h 435"/>
                  <a:gd name="T32" fmla="*/ 189 w 200"/>
                  <a:gd name="T33" fmla="*/ 30 h 435"/>
                  <a:gd name="T34" fmla="*/ 200 w 200"/>
                  <a:gd name="T35" fmla="*/ 4 h 435"/>
                  <a:gd name="T36" fmla="*/ 192 w 200"/>
                  <a:gd name="T37" fmla="*/ 0 h 435"/>
                  <a:gd name="T38" fmla="*/ 181 w 200"/>
                  <a:gd name="T39" fmla="*/ 26 h 435"/>
                  <a:gd name="T40" fmla="*/ 168 w 200"/>
                  <a:gd name="T41" fmla="*/ 53 h 435"/>
                  <a:gd name="T42" fmla="*/ 156 w 200"/>
                  <a:gd name="T43" fmla="*/ 80 h 435"/>
                  <a:gd name="T44" fmla="*/ 143 w 200"/>
                  <a:gd name="T45" fmla="*/ 107 h 435"/>
                  <a:gd name="T46" fmla="*/ 131 w 200"/>
                  <a:gd name="T47" fmla="*/ 134 h 435"/>
                  <a:gd name="T48" fmla="*/ 118 w 200"/>
                  <a:gd name="T49" fmla="*/ 162 h 435"/>
                  <a:gd name="T50" fmla="*/ 106 w 200"/>
                  <a:gd name="T51" fmla="*/ 189 h 435"/>
                  <a:gd name="T52" fmla="*/ 92 w 200"/>
                  <a:gd name="T53" fmla="*/ 216 h 435"/>
                  <a:gd name="T54" fmla="*/ 80 w 200"/>
                  <a:gd name="T55" fmla="*/ 244 h 435"/>
                  <a:gd name="T56" fmla="*/ 68 w 200"/>
                  <a:gd name="T57" fmla="*/ 271 h 435"/>
                  <a:gd name="T58" fmla="*/ 55 w 200"/>
                  <a:gd name="T59" fmla="*/ 298 h 435"/>
                  <a:gd name="T60" fmla="*/ 44 w 200"/>
                  <a:gd name="T61" fmla="*/ 325 h 435"/>
                  <a:gd name="T62" fmla="*/ 33 w 200"/>
                  <a:gd name="T63" fmla="*/ 353 h 435"/>
                  <a:gd name="T64" fmla="*/ 22 w 200"/>
                  <a:gd name="T65" fmla="*/ 378 h 435"/>
                  <a:gd name="T66" fmla="*/ 11 w 200"/>
                  <a:gd name="T67" fmla="*/ 404 h 435"/>
                  <a:gd name="T68" fmla="*/ 0 w 200"/>
                  <a:gd name="T69" fmla="*/ 430 h 435"/>
                  <a:gd name="T70" fmla="*/ 7 w 200"/>
                  <a:gd name="T71" fmla="*/ 435 h 435"/>
                  <a:gd name="T72" fmla="*/ 0 w 200"/>
                  <a:gd name="T73" fmla="*/ 430 h 435"/>
                  <a:gd name="T74" fmla="*/ 0 w 200"/>
                  <a:gd name="T75" fmla="*/ 432 h 435"/>
                  <a:gd name="T76" fmla="*/ 4 w 200"/>
                  <a:gd name="T77" fmla="*/ 435 h 435"/>
                  <a:gd name="T78" fmla="*/ 6 w 200"/>
                  <a:gd name="T79" fmla="*/ 435 h 435"/>
                  <a:gd name="T80" fmla="*/ 8 w 200"/>
                  <a:gd name="T81" fmla="*/ 432 h 435"/>
                  <a:gd name="T82" fmla="*/ 2 w 200"/>
                  <a:gd name="T83" fmla="*/ 428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0" h="435">
                    <a:moveTo>
                      <a:pt x="2" y="428"/>
                    </a:moveTo>
                    <a:lnTo>
                      <a:pt x="8" y="432"/>
                    </a:lnTo>
                    <a:lnTo>
                      <a:pt x="18" y="408"/>
                    </a:lnTo>
                    <a:lnTo>
                      <a:pt x="28" y="382"/>
                    </a:lnTo>
                    <a:lnTo>
                      <a:pt x="39" y="355"/>
                    </a:lnTo>
                    <a:lnTo>
                      <a:pt x="51" y="328"/>
                    </a:lnTo>
                    <a:lnTo>
                      <a:pt x="63" y="301"/>
                    </a:lnTo>
                    <a:lnTo>
                      <a:pt x="74" y="274"/>
                    </a:lnTo>
                    <a:lnTo>
                      <a:pt x="88" y="247"/>
                    </a:lnTo>
                    <a:lnTo>
                      <a:pt x="100" y="219"/>
                    </a:lnTo>
                    <a:lnTo>
                      <a:pt x="112" y="191"/>
                    </a:lnTo>
                    <a:lnTo>
                      <a:pt x="126" y="164"/>
                    </a:lnTo>
                    <a:lnTo>
                      <a:pt x="138" y="137"/>
                    </a:lnTo>
                    <a:lnTo>
                      <a:pt x="150" y="110"/>
                    </a:lnTo>
                    <a:lnTo>
                      <a:pt x="163" y="83"/>
                    </a:lnTo>
                    <a:lnTo>
                      <a:pt x="176" y="57"/>
                    </a:lnTo>
                    <a:lnTo>
                      <a:pt x="189" y="30"/>
                    </a:lnTo>
                    <a:lnTo>
                      <a:pt x="200" y="4"/>
                    </a:lnTo>
                    <a:lnTo>
                      <a:pt x="192" y="0"/>
                    </a:lnTo>
                    <a:lnTo>
                      <a:pt x="181" y="26"/>
                    </a:lnTo>
                    <a:lnTo>
                      <a:pt x="168" y="53"/>
                    </a:lnTo>
                    <a:lnTo>
                      <a:pt x="156" y="80"/>
                    </a:lnTo>
                    <a:lnTo>
                      <a:pt x="143" y="107"/>
                    </a:lnTo>
                    <a:lnTo>
                      <a:pt x="131" y="134"/>
                    </a:lnTo>
                    <a:lnTo>
                      <a:pt x="118" y="162"/>
                    </a:lnTo>
                    <a:lnTo>
                      <a:pt x="106" y="189"/>
                    </a:lnTo>
                    <a:lnTo>
                      <a:pt x="92" y="216"/>
                    </a:lnTo>
                    <a:lnTo>
                      <a:pt x="80" y="244"/>
                    </a:lnTo>
                    <a:lnTo>
                      <a:pt x="68" y="271"/>
                    </a:lnTo>
                    <a:lnTo>
                      <a:pt x="55" y="298"/>
                    </a:lnTo>
                    <a:lnTo>
                      <a:pt x="44" y="325"/>
                    </a:lnTo>
                    <a:lnTo>
                      <a:pt x="33" y="353"/>
                    </a:lnTo>
                    <a:lnTo>
                      <a:pt x="22" y="378"/>
                    </a:lnTo>
                    <a:lnTo>
                      <a:pt x="11" y="404"/>
                    </a:lnTo>
                    <a:lnTo>
                      <a:pt x="0" y="430"/>
                    </a:lnTo>
                    <a:lnTo>
                      <a:pt x="7" y="435"/>
                    </a:lnTo>
                    <a:lnTo>
                      <a:pt x="0" y="430"/>
                    </a:lnTo>
                    <a:lnTo>
                      <a:pt x="0" y="432"/>
                    </a:lnTo>
                    <a:lnTo>
                      <a:pt x="4" y="435"/>
                    </a:lnTo>
                    <a:lnTo>
                      <a:pt x="6" y="435"/>
                    </a:lnTo>
                    <a:lnTo>
                      <a:pt x="8" y="432"/>
                    </a:lnTo>
                    <a:lnTo>
                      <a:pt x="2" y="4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5" name="Freeform 2929">
                <a:extLst>
                  <a:ext uri="{FF2B5EF4-FFF2-40B4-BE49-F238E27FC236}">
                    <a16:creationId xmlns:a16="http://schemas.microsoft.com/office/drawing/2014/main" id="{F900954A-74B4-449B-97AD-E9030196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720"/>
                <a:ext cx="63" cy="63"/>
              </a:xfrm>
              <a:custGeom>
                <a:avLst/>
                <a:gdLst>
                  <a:gd name="T0" fmla="*/ 181 w 187"/>
                  <a:gd name="T1" fmla="*/ 2 h 190"/>
                  <a:gd name="T2" fmla="*/ 181 w 187"/>
                  <a:gd name="T3" fmla="*/ 1 h 190"/>
                  <a:gd name="T4" fmla="*/ 171 w 187"/>
                  <a:gd name="T5" fmla="*/ 16 h 190"/>
                  <a:gd name="T6" fmla="*/ 162 w 187"/>
                  <a:gd name="T7" fmla="*/ 28 h 190"/>
                  <a:gd name="T8" fmla="*/ 153 w 187"/>
                  <a:gd name="T9" fmla="*/ 40 h 190"/>
                  <a:gd name="T10" fmla="*/ 143 w 187"/>
                  <a:gd name="T11" fmla="*/ 53 h 190"/>
                  <a:gd name="T12" fmla="*/ 134 w 187"/>
                  <a:gd name="T13" fmla="*/ 66 h 190"/>
                  <a:gd name="T14" fmla="*/ 123 w 187"/>
                  <a:gd name="T15" fmla="*/ 79 h 190"/>
                  <a:gd name="T16" fmla="*/ 113 w 187"/>
                  <a:gd name="T17" fmla="*/ 91 h 190"/>
                  <a:gd name="T18" fmla="*/ 101 w 187"/>
                  <a:gd name="T19" fmla="*/ 102 h 190"/>
                  <a:gd name="T20" fmla="*/ 90 w 187"/>
                  <a:gd name="T21" fmla="*/ 113 h 190"/>
                  <a:gd name="T22" fmla="*/ 79 w 187"/>
                  <a:gd name="T23" fmla="*/ 125 h 190"/>
                  <a:gd name="T24" fmla="*/ 67 w 187"/>
                  <a:gd name="T25" fmla="*/ 136 h 190"/>
                  <a:gd name="T26" fmla="*/ 55 w 187"/>
                  <a:gd name="T27" fmla="*/ 146 h 190"/>
                  <a:gd name="T28" fmla="*/ 42 w 187"/>
                  <a:gd name="T29" fmla="*/ 156 h 190"/>
                  <a:gd name="T30" fmla="*/ 28 w 187"/>
                  <a:gd name="T31" fmla="*/ 165 h 190"/>
                  <a:gd name="T32" fmla="*/ 14 w 187"/>
                  <a:gd name="T33" fmla="*/ 175 h 190"/>
                  <a:gd name="T34" fmla="*/ 0 w 187"/>
                  <a:gd name="T35" fmla="*/ 184 h 190"/>
                  <a:gd name="T36" fmla="*/ 5 w 187"/>
                  <a:gd name="T37" fmla="*/ 190 h 190"/>
                  <a:gd name="T38" fmla="*/ 18 w 187"/>
                  <a:gd name="T39" fmla="*/ 181 h 190"/>
                  <a:gd name="T40" fmla="*/ 33 w 187"/>
                  <a:gd name="T41" fmla="*/ 171 h 190"/>
                  <a:gd name="T42" fmla="*/ 46 w 187"/>
                  <a:gd name="T43" fmla="*/ 162 h 190"/>
                  <a:gd name="T44" fmla="*/ 60 w 187"/>
                  <a:gd name="T45" fmla="*/ 152 h 190"/>
                  <a:gd name="T46" fmla="*/ 71 w 187"/>
                  <a:gd name="T47" fmla="*/ 140 h 190"/>
                  <a:gd name="T48" fmla="*/ 83 w 187"/>
                  <a:gd name="T49" fmla="*/ 130 h 190"/>
                  <a:gd name="T50" fmla="*/ 96 w 187"/>
                  <a:gd name="T51" fmla="*/ 119 h 190"/>
                  <a:gd name="T52" fmla="*/ 108 w 187"/>
                  <a:gd name="T53" fmla="*/ 107 h 190"/>
                  <a:gd name="T54" fmla="*/ 118 w 187"/>
                  <a:gd name="T55" fmla="*/ 94 h 190"/>
                  <a:gd name="T56" fmla="*/ 129 w 187"/>
                  <a:gd name="T57" fmla="*/ 83 h 190"/>
                  <a:gd name="T58" fmla="*/ 138 w 187"/>
                  <a:gd name="T59" fmla="*/ 70 h 190"/>
                  <a:gd name="T60" fmla="*/ 150 w 187"/>
                  <a:gd name="T61" fmla="*/ 57 h 190"/>
                  <a:gd name="T62" fmla="*/ 159 w 187"/>
                  <a:gd name="T63" fmla="*/ 45 h 190"/>
                  <a:gd name="T64" fmla="*/ 168 w 187"/>
                  <a:gd name="T65" fmla="*/ 33 h 190"/>
                  <a:gd name="T66" fmla="*/ 178 w 187"/>
                  <a:gd name="T67" fmla="*/ 19 h 190"/>
                  <a:gd name="T68" fmla="*/ 187 w 187"/>
                  <a:gd name="T69" fmla="*/ 6 h 190"/>
                  <a:gd name="T70" fmla="*/ 187 w 187"/>
                  <a:gd name="T71" fmla="*/ 5 h 190"/>
                  <a:gd name="T72" fmla="*/ 187 w 187"/>
                  <a:gd name="T73" fmla="*/ 6 h 190"/>
                  <a:gd name="T74" fmla="*/ 187 w 187"/>
                  <a:gd name="T75" fmla="*/ 3 h 190"/>
                  <a:gd name="T76" fmla="*/ 187 w 187"/>
                  <a:gd name="T77" fmla="*/ 1 h 190"/>
                  <a:gd name="T78" fmla="*/ 184 w 187"/>
                  <a:gd name="T79" fmla="*/ 0 h 190"/>
                  <a:gd name="T80" fmla="*/ 181 w 187"/>
                  <a:gd name="T81" fmla="*/ 1 h 190"/>
                  <a:gd name="T82" fmla="*/ 181 w 187"/>
                  <a:gd name="T83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" h="190">
                    <a:moveTo>
                      <a:pt x="181" y="2"/>
                    </a:moveTo>
                    <a:lnTo>
                      <a:pt x="181" y="1"/>
                    </a:lnTo>
                    <a:lnTo>
                      <a:pt x="171" y="16"/>
                    </a:lnTo>
                    <a:lnTo>
                      <a:pt x="162" y="28"/>
                    </a:lnTo>
                    <a:lnTo>
                      <a:pt x="153" y="40"/>
                    </a:lnTo>
                    <a:lnTo>
                      <a:pt x="143" y="53"/>
                    </a:lnTo>
                    <a:lnTo>
                      <a:pt x="134" y="66"/>
                    </a:lnTo>
                    <a:lnTo>
                      <a:pt x="123" y="79"/>
                    </a:lnTo>
                    <a:lnTo>
                      <a:pt x="113" y="91"/>
                    </a:lnTo>
                    <a:lnTo>
                      <a:pt x="101" y="102"/>
                    </a:lnTo>
                    <a:lnTo>
                      <a:pt x="90" y="113"/>
                    </a:lnTo>
                    <a:lnTo>
                      <a:pt x="79" y="125"/>
                    </a:lnTo>
                    <a:lnTo>
                      <a:pt x="67" y="136"/>
                    </a:lnTo>
                    <a:lnTo>
                      <a:pt x="55" y="146"/>
                    </a:lnTo>
                    <a:lnTo>
                      <a:pt x="42" y="156"/>
                    </a:lnTo>
                    <a:lnTo>
                      <a:pt x="28" y="165"/>
                    </a:lnTo>
                    <a:lnTo>
                      <a:pt x="14" y="175"/>
                    </a:lnTo>
                    <a:lnTo>
                      <a:pt x="0" y="184"/>
                    </a:lnTo>
                    <a:lnTo>
                      <a:pt x="5" y="190"/>
                    </a:lnTo>
                    <a:lnTo>
                      <a:pt x="18" y="181"/>
                    </a:lnTo>
                    <a:lnTo>
                      <a:pt x="33" y="171"/>
                    </a:lnTo>
                    <a:lnTo>
                      <a:pt x="46" y="162"/>
                    </a:lnTo>
                    <a:lnTo>
                      <a:pt x="60" y="152"/>
                    </a:lnTo>
                    <a:lnTo>
                      <a:pt x="71" y="140"/>
                    </a:lnTo>
                    <a:lnTo>
                      <a:pt x="83" y="130"/>
                    </a:lnTo>
                    <a:lnTo>
                      <a:pt x="96" y="119"/>
                    </a:lnTo>
                    <a:lnTo>
                      <a:pt x="108" y="107"/>
                    </a:lnTo>
                    <a:lnTo>
                      <a:pt x="118" y="94"/>
                    </a:lnTo>
                    <a:lnTo>
                      <a:pt x="129" y="83"/>
                    </a:lnTo>
                    <a:lnTo>
                      <a:pt x="138" y="70"/>
                    </a:lnTo>
                    <a:lnTo>
                      <a:pt x="150" y="57"/>
                    </a:lnTo>
                    <a:lnTo>
                      <a:pt x="159" y="45"/>
                    </a:lnTo>
                    <a:lnTo>
                      <a:pt x="168" y="33"/>
                    </a:lnTo>
                    <a:lnTo>
                      <a:pt x="178" y="19"/>
                    </a:lnTo>
                    <a:lnTo>
                      <a:pt x="187" y="6"/>
                    </a:lnTo>
                    <a:lnTo>
                      <a:pt x="187" y="5"/>
                    </a:lnTo>
                    <a:lnTo>
                      <a:pt x="187" y="6"/>
                    </a:lnTo>
                    <a:lnTo>
                      <a:pt x="187" y="3"/>
                    </a:lnTo>
                    <a:lnTo>
                      <a:pt x="187" y="1"/>
                    </a:lnTo>
                    <a:lnTo>
                      <a:pt x="184" y="0"/>
                    </a:lnTo>
                    <a:lnTo>
                      <a:pt x="181" y="1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6" name="Freeform 2930">
                <a:extLst>
                  <a:ext uri="{FF2B5EF4-FFF2-40B4-BE49-F238E27FC236}">
                    <a16:creationId xmlns:a16="http://schemas.microsoft.com/office/drawing/2014/main" id="{AA372050-B27C-4DF9-9B5C-CFC09A96C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582"/>
                <a:ext cx="39" cy="139"/>
              </a:xfrm>
              <a:custGeom>
                <a:avLst/>
                <a:gdLst>
                  <a:gd name="T0" fmla="*/ 117 w 117"/>
                  <a:gd name="T1" fmla="*/ 6 h 418"/>
                  <a:gd name="T2" fmla="*/ 109 w 117"/>
                  <a:gd name="T3" fmla="*/ 4 h 418"/>
                  <a:gd name="T4" fmla="*/ 108 w 117"/>
                  <a:gd name="T5" fmla="*/ 28 h 418"/>
                  <a:gd name="T6" fmla="*/ 105 w 117"/>
                  <a:gd name="T7" fmla="*/ 52 h 418"/>
                  <a:gd name="T8" fmla="*/ 103 w 117"/>
                  <a:gd name="T9" fmla="*/ 78 h 418"/>
                  <a:gd name="T10" fmla="*/ 100 w 117"/>
                  <a:gd name="T11" fmla="*/ 102 h 418"/>
                  <a:gd name="T12" fmla="*/ 94 w 117"/>
                  <a:gd name="T13" fmla="*/ 129 h 418"/>
                  <a:gd name="T14" fmla="*/ 90 w 117"/>
                  <a:gd name="T15" fmla="*/ 156 h 418"/>
                  <a:gd name="T16" fmla="*/ 83 w 117"/>
                  <a:gd name="T17" fmla="*/ 183 h 418"/>
                  <a:gd name="T18" fmla="*/ 76 w 117"/>
                  <a:gd name="T19" fmla="*/ 210 h 418"/>
                  <a:gd name="T20" fmla="*/ 68 w 117"/>
                  <a:gd name="T21" fmla="*/ 237 h 418"/>
                  <a:gd name="T22" fmla="*/ 61 w 117"/>
                  <a:gd name="T23" fmla="*/ 263 h 418"/>
                  <a:gd name="T24" fmla="*/ 53 w 117"/>
                  <a:gd name="T25" fmla="*/ 290 h 418"/>
                  <a:gd name="T26" fmla="*/ 43 w 117"/>
                  <a:gd name="T27" fmla="*/ 316 h 418"/>
                  <a:gd name="T28" fmla="*/ 31 w 117"/>
                  <a:gd name="T29" fmla="*/ 341 h 418"/>
                  <a:gd name="T30" fmla="*/ 22 w 117"/>
                  <a:gd name="T31" fmla="*/ 367 h 418"/>
                  <a:gd name="T32" fmla="*/ 11 w 117"/>
                  <a:gd name="T33" fmla="*/ 392 h 418"/>
                  <a:gd name="T34" fmla="*/ 0 w 117"/>
                  <a:gd name="T35" fmla="*/ 415 h 418"/>
                  <a:gd name="T36" fmla="*/ 6 w 117"/>
                  <a:gd name="T37" fmla="*/ 418 h 418"/>
                  <a:gd name="T38" fmla="*/ 18 w 117"/>
                  <a:gd name="T39" fmla="*/ 395 h 418"/>
                  <a:gd name="T40" fmla="*/ 29 w 117"/>
                  <a:gd name="T41" fmla="*/ 369 h 418"/>
                  <a:gd name="T42" fmla="*/ 39 w 117"/>
                  <a:gd name="T43" fmla="*/ 345 h 418"/>
                  <a:gd name="T44" fmla="*/ 50 w 117"/>
                  <a:gd name="T45" fmla="*/ 319 h 418"/>
                  <a:gd name="T46" fmla="*/ 58 w 117"/>
                  <a:gd name="T47" fmla="*/ 292 h 418"/>
                  <a:gd name="T48" fmla="*/ 67 w 117"/>
                  <a:gd name="T49" fmla="*/ 266 h 418"/>
                  <a:gd name="T50" fmla="*/ 76 w 117"/>
                  <a:gd name="T51" fmla="*/ 238 h 418"/>
                  <a:gd name="T52" fmla="*/ 83 w 117"/>
                  <a:gd name="T53" fmla="*/ 211 h 418"/>
                  <a:gd name="T54" fmla="*/ 90 w 117"/>
                  <a:gd name="T55" fmla="*/ 184 h 418"/>
                  <a:gd name="T56" fmla="*/ 98 w 117"/>
                  <a:gd name="T57" fmla="*/ 157 h 418"/>
                  <a:gd name="T58" fmla="*/ 102 w 117"/>
                  <a:gd name="T59" fmla="*/ 130 h 418"/>
                  <a:gd name="T60" fmla="*/ 107 w 117"/>
                  <a:gd name="T61" fmla="*/ 105 h 418"/>
                  <a:gd name="T62" fmla="*/ 111 w 117"/>
                  <a:gd name="T63" fmla="*/ 79 h 418"/>
                  <a:gd name="T64" fmla="*/ 113 w 117"/>
                  <a:gd name="T65" fmla="*/ 52 h 418"/>
                  <a:gd name="T66" fmla="*/ 116 w 117"/>
                  <a:gd name="T67" fmla="*/ 28 h 418"/>
                  <a:gd name="T68" fmla="*/ 117 w 117"/>
                  <a:gd name="T69" fmla="*/ 4 h 418"/>
                  <a:gd name="T70" fmla="*/ 109 w 117"/>
                  <a:gd name="T71" fmla="*/ 3 h 418"/>
                  <a:gd name="T72" fmla="*/ 117 w 117"/>
                  <a:gd name="T73" fmla="*/ 4 h 418"/>
                  <a:gd name="T74" fmla="*/ 116 w 117"/>
                  <a:gd name="T75" fmla="*/ 1 h 418"/>
                  <a:gd name="T76" fmla="*/ 113 w 117"/>
                  <a:gd name="T77" fmla="*/ 0 h 418"/>
                  <a:gd name="T78" fmla="*/ 111 w 117"/>
                  <a:gd name="T79" fmla="*/ 1 h 418"/>
                  <a:gd name="T80" fmla="*/ 109 w 117"/>
                  <a:gd name="T81" fmla="*/ 4 h 418"/>
                  <a:gd name="T82" fmla="*/ 117 w 117"/>
                  <a:gd name="T83" fmla="*/ 6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7" h="418">
                    <a:moveTo>
                      <a:pt x="117" y="6"/>
                    </a:moveTo>
                    <a:lnTo>
                      <a:pt x="109" y="4"/>
                    </a:lnTo>
                    <a:lnTo>
                      <a:pt x="108" y="28"/>
                    </a:lnTo>
                    <a:lnTo>
                      <a:pt x="105" y="52"/>
                    </a:lnTo>
                    <a:lnTo>
                      <a:pt x="103" y="78"/>
                    </a:lnTo>
                    <a:lnTo>
                      <a:pt x="100" y="102"/>
                    </a:lnTo>
                    <a:lnTo>
                      <a:pt x="94" y="129"/>
                    </a:lnTo>
                    <a:lnTo>
                      <a:pt x="90" y="156"/>
                    </a:lnTo>
                    <a:lnTo>
                      <a:pt x="83" y="183"/>
                    </a:lnTo>
                    <a:lnTo>
                      <a:pt x="76" y="210"/>
                    </a:lnTo>
                    <a:lnTo>
                      <a:pt x="68" y="237"/>
                    </a:lnTo>
                    <a:lnTo>
                      <a:pt x="61" y="263"/>
                    </a:lnTo>
                    <a:lnTo>
                      <a:pt x="53" y="290"/>
                    </a:lnTo>
                    <a:lnTo>
                      <a:pt x="43" y="316"/>
                    </a:lnTo>
                    <a:lnTo>
                      <a:pt x="31" y="341"/>
                    </a:lnTo>
                    <a:lnTo>
                      <a:pt x="22" y="367"/>
                    </a:lnTo>
                    <a:lnTo>
                      <a:pt x="11" y="392"/>
                    </a:lnTo>
                    <a:lnTo>
                      <a:pt x="0" y="415"/>
                    </a:lnTo>
                    <a:lnTo>
                      <a:pt x="6" y="418"/>
                    </a:lnTo>
                    <a:lnTo>
                      <a:pt x="18" y="395"/>
                    </a:lnTo>
                    <a:lnTo>
                      <a:pt x="29" y="369"/>
                    </a:lnTo>
                    <a:lnTo>
                      <a:pt x="39" y="345"/>
                    </a:lnTo>
                    <a:lnTo>
                      <a:pt x="50" y="319"/>
                    </a:lnTo>
                    <a:lnTo>
                      <a:pt x="58" y="292"/>
                    </a:lnTo>
                    <a:lnTo>
                      <a:pt x="67" y="266"/>
                    </a:lnTo>
                    <a:lnTo>
                      <a:pt x="76" y="238"/>
                    </a:lnTo>
                    <a:lnTo>
                      <a:pt x="83" y="211"/>
                    </a:lnTo>
                    <a:lnTo>
                      <a:pt x="90" y="184"/>
                    </a:lnTo>
                    <a:lnTo>
                      <a:pt x="98" y="157"/>
                    </a:lnTo>
                    <a:lnTo>
                      <a:pt x="102" y="130"/>
                    </a:lnTo>
                    <a:lnTo>
                      <a:pt x="107" y="105"/>
                    </a:lnTo>
                    <a:lnTo>
                      <a:pt x="111" y="79"/>
                    </a:lnTo>
                    <a:lnTo>
                      <a:pt x="113" y="52"/>
                    </a:lnTo>
                    <a:lnTo>
                      <a:pt x="116" y="28"/>
                    </a:lnTo>
                    <a:lnTo>
                      <a:pt x="117" y="4"/>
                    </a:lnTo>
                    <a:lnTo>
                      <a:pt x="109" y="3"/>
                    </a:lnTo>
                    <a:lnTo>
                      <a:pt x="117" y="4"/>
                    </a:lnTo>
                    <a:lnTo>
                      <a:pt x="116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4"/>
                    </a:lnTo>
                    <a:lnTo>
                      <a:pt x="11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7" name="Freeform 2931">
                <a:extLst>
                  <a:ext uri="{FF2B5EF4-FFF2-40B4-BE49-F238E27FC236}">
                    <a16:creationId xmlns:a16="http://schemas.microsoft.com/office/drawing/2014/main" id="{0DB421F8-41E1-4CC9-9092-17CF13A8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624"/>
                <a:ext cx="117" cy="172"/>
              </a:xfrm>
              <a:custGeom>
                <a:avLst/>
                <a:gdLst>
                  <a:gd name="T0" fmla="*/ 341 w 350"/>
                  <a:gd name="T1" fmla="*/ 16 h 515"/>
                  <a:gd name="T2" fmla="*/ 319 w 350"/>
                  <a:gd name="T3" fmla="*/ 48 h 515"/>
                  <a:gd name="T4" fmla="*/ 297 w 350"/>
                  <a:gd name="T5" fmla="*/ 80 h 515"/>
                  <a:gd name="T6" fmla="*/ 272 w 350"/>
                  <a:gd name="T7" fmla="*/ 110 h 515"/>
                  <a:gd name="T8" fmla="*/ 249 w 350"/>
                  <a:gd name="T9" fmla="*/ 140 h 515"/>
                  <a:gd name="T10" fmla="*/ 224 w 350"/>
                  <a:gd name="T11" fmla="*/ 172 h 515"/>
                  <a:gd name="T12" fmla="*/ 201 w 350"/>
                  <a:gd name="T13" fmla="*/ 203 h 515"/>
                  <a:gd name="T14" fmla="*/ 175 w 350"/>
                  <a:gd name="T15" fmla="*/ 233 h 515"/>
                  <a:gd name="T16" fmla="*/ 150 w 350"/>
                  <a:gd name="T17" fmla="*/ 265 h 515"/>
                  <a:gd name="T18" fmla="*/ 127 w 350"/>
                  <a:gd name="T19" fmla="*/ 296 h 515"/>
                  <a:gd name="T20" fmla="*/ 103 w 350"/>
                  <a:gd name="T21" fmla="*/ 327 h 515"/>
                  <a:gd name="T22" fmla="*/ 82 w 350"/>
                  <a:gd name="T23" fmla="*/ 360 h 515"/>
                  <a:gd name="T24" fmla="*/ 60 w 350"/>
                  <a:gd name="T25" fmla="*/ 393 h 515"/>
                  <a:gd name="T26" fmla="*/ 41 w 350"/>
                  <a:gd name="T27" fmla="*/ 427 h 515"/>
                  <a:gd name="T28" fmla="*/ 23 w 350"/>
                  <a:gd name="T29" fmla="*/ 461 h 515"/>
                  <a:gd name="T30" fmla="*/ 8 w 350"/>
                  <a:gd name="T31" fmla="*/ 497 h 515"/>
                  <a:gd name="T32" fmla="*/ 9 w 350"/>
                  <a:gd name="T33" fmla="*/ 504 h 515"/>
                  <a:gd name="T34" fmla="*/ 27 w 350"/>
                  <a:gd name="T35" fmla="*/ 483 h 515"/>
                  <a:gd name="T36" fmla="*/ 45 w 350"/>
                  <a:gd name="T37" fmla="*/ 467 h 515"/>
                  <a:gd name="T38" fmla="*/ 63 w 350"/>
                  <a:gd name="T39" fmla="*/ 453 h 515"/>
                  <a:gd name="T40" fmla="*/ 79 w 350"/>
                  <a:gd name="T41" fmla="*/ 444 h 515"/>
                  <a:gd name="T42" fmla="*/ 97 w 350"/>
                  <a:gd name="T43" fmla="*/ 440 h 515"/>
                  <a:gd name="T44" fmla="*/ 112 w 350"/>
                  <a:gd name="T45" fmla="*/ 441 h 515"/>
                  <a:gd name="T46" fmla="*/ 128 w 350"/>
                  <a:gd name="T47" fmla="*/ 449 h 515"/>
                  <a:gd name="T48" fmla="*/ 151 w 350"/>
                  <a:gd name="T49" fmla="*/ 426 h 515"/>
                  <a:gd name="T50" fmla="*/ 186 w 350"/>
                  <a:gd name="T51" fmla="*/ 369 h 515"/>
                  <a:gd name="T52" fmla="*/ 217 w 350"/>
                  <a:gd name="T53" fmla="*/ 313 h 515"/>
                  <a:gd name="T54" fmla="*/ 247 w 350"/>
                  <a:gd name="T55" fmla="*/ 255 h 515"/>
                  <a:gd name="T56" fmla="*/ 272 w 350"/>
                  <a:gd name="T57" fmla="*/ 197 h 515"/>
                  <a:gd name="T58" fmla="*/ 297 w 350"/>
                  <a:gd name="T59" fmla="*/ 139 h 515"/>
                  <a:gd name="T60" fmla="*/ 318 w 350"/>
                  <a:gd name="T61" fmla="*/ 82 h 515"/>
                  <a:gd name="T62" fmla="*/ 341 w 350"/>
                  <a:gd name="T63" fmla="*/ 2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0" h="515">
                    <a:moveTo>
                      <a:pt x="350" y="0"/>
                    </a:moveTo>
                    <a:lnTo>
                      <a:pt x="341" y="16"/>
                    </a:lnTo>
                    <a:lnTo>
                      <a:pt x="330" y="31"/>
                    </a:lnTo>
                    <a:lnTo>
                      <a:pt x="319" y="48"/>
                    </a:lnTo>
                    <a:lnTo>
                      <a:pt x="307" y="63"/>
                    </a:lnTo>
                    <a:lnTo>
                      <a:pt x="297" y="80"/>
                    </a:lnTo>
                    <a:lnTo>
                      <a:pt x="286" y="94"/>
                    </a:lnTo>
                    <a:lnTo>
                      <a:pt x="272" y="110"/>
                    </a:lnTo>
                    <a:lnTo>
                      <a:pt x="261" y="126"/>
                    </a:lnTo>
                    <a:lnTo>
                      <a:pt x="249" y="140"/>
                    </a:lnTo>
                    <a:lnTo>
                      <a:pt x="238" y="156"/>
                    </a:lnTo>
                    <a:lnTo>
                      <a:pt x="224" y="172"/>
                    </a:lnTo>
                    <a:lnTo>
                      <a:pt x="213" y="186"/>
                    </a:lnTo>
                    <a:lnTo>
                      <a:pt x="201" y="203"/>
                    </a:lnTo>
                    <a:lnTo>
                      <a:pt x="187" y="218"/>
                    </a:lnTo>
                    <a:lnTo>
                      <a:pt x="175" y="233"/>
                    </a:lnTo>
                    <a:lnTo>
                      <a:pt x="162" y="249"/>
                    </a:lnTo>
                    <a:lnTo>
                      <a:pt x="150" y="265"/>
                    </a:lnTo>
                    <a:lnTo>
                      <a:pt x="139" y="279"/>
                    </a:lnTo>
                    <a:lnTo>
                      <a:pt x="127" y="296"/>
                    </a:lnTo>
                    <a:lnTo>
                      <a:pt x="115" y="312"/>
                    </a:lnTo>
                    <a:lnTo>
                      <a:pt x="103" y="327"/>
                    </a:lnTo>
                    <a:lnTo>
                      <a:pt x="93" y="344"/>
                    </a:lnTo>
                    <a:lnTo>
                      <a:pt x="82" y="360"/>
                    </a:lnTo>
                    <a:lnTo>
                      <a:pt x="71" y="377"/>
                    </a:lnTo>
                    <a:lnTo>
                      <a:pt x="60" y="393"/>
                    </a:lnTo>
                    <a:lnTo>
                      <a:pt x="50" y="409"/>
                    </a:lnTo>
                    <a:lnTo>
                      <a:pt x="41" y="427"/>
                    </a:lnTo>
                    <a:lnTo>
                      <a:pt x="32" y="444"/>
                    </a:lnTo>
                    <a:lnTo>
                      <a:pt x="23" y="461"/>
                    </a:lnTo>
                    <a:lnTo>
                      <a:pt x="16" y="479"/>
                    </a:lnTo>
                    <a:lnTo>
                      <a:pt x="8" y="497"/>
                    </a:lnTo>
                    <a:lnTo>
                      <a:pt x="0" y="515"/>
                    </a:lnTo>
                    <a:lnTo>
                      <a:pt x="9" y="504"/>
                    </a:lnTo>
                    <a:lnTo>
                      <a:pt x="18" y="493"/>
                    </a:lnTo>
                    <a:lnTo>
                      <a:pt x="27" y="483"/>
                    </a:lnTo>
                    <a:lnTo>
                      <a:pt x="36" y="474"/>
                    </a:lnTo>
                    <a:lnTo>
                      <a:pt x="45" y="467"/>
                    </a:lnTo>
                    <a:lnTo>
                      <a:pt x="53" y="460"/>
                    </a:lnTo>
                    <a:lnTo>
                      <a:pt x="63" y="453"/>
                    </a:lnTo>
                    <a:lnTo>
                      <a:pt x="72" y="449"/>
                    </a:lnTo>
                    <a:lnTo>
                      <a:pt x="79" y="444"/>
                    </a:lnTo>
                    <a:lnTo>
                      <a:pt x="88" y="442"/>
                    </a:lnTo>
                    <a:lnTo>
                      <a:pt x="97" y="440"/>
                    </a:lnTo>
                    <a:lnTo>
                      <a:pt x="104" y="440"/>
                    </a:lnTo>
                    <a:lnTo>
                      <a:pt x="112" y="441"/>
                    </a:lnTo>
                    <a:lnTo>
                      <a:pt x="121" y="444"/>
                    </a:lnTo>
                    <a:lnTo>
                      <a:pt x="128" y="449"/>
                    </a:lnTo>
                    <a:lnTo>
                      <a:pt x="134" y="453"/>
                    </a:lnTo>
                    <a:lnTo>
                      <a:pt x="151" y="426"/>
                    </a:lnTo>
                    <a:lnTo>
                      <a:pt x="169" y="398"/>
                    </a:lnTo>
                    <a:lnTo>
                      <a:pt x="186" y="369"/>
                    </a:lnTo>
                    <a:lnTo>
                      <a:pt x="202" y="341"/>
                    </a:lnTo>
                    <a:lnTo>
                      <a:pt x="217" y="313"/>
                    </a:lnTo>
                    <a:lnTo>
                      <a:pt x="231" y="283"/>
                    </a:lnTo>
                    <a:lnTo>
                      <a:pt x="247" y="255"/>
                    </a:lnTo>
                    <a:lnTo>
                      <a:pt x="259" y="225"/>
                    </a:lnTo>
                    <a:lnTo>
                      <a:pt x="272" y="197"/>
                    </a:lnTo>
                    <a:lnTo>
                      <a:pt x="284" y="167"/>
                    </a:lnTo>
                    <a:lnTo>
                      <a:pt x="297" y="139"/>
                    </a:lnTo>
                    <a:lnTo>
                      <a:pt x="307" y="111"/>
                    </a:lnTo>
                    <a:lnTo>
                      <a:pt x="318" y="82"/>
                    </a:lnTo>
                    <a:lnTo>
                      <a:pt x="330" y="54"/>
                    </a:lnTo>
                    <a:lnTo>
                      <a:pt x="341" y="27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8" name="Freeform 2932">
                <a:extLst>
                  <a:ext uri="{FF2B5EF4-FFF2-40B4-BE49-F238E27FC236}">
                    <a16:creationId xmlns:a16="http://schemas.microsoft.com/office/drawing/2014/main" id="{337F290A-BECA-4DED-8D0A-22173DF9F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623"/>
                <a:ext cx="118" cy="174"/>
              </a:xfrm>
              <a:custGeom>
                <a:avLst/>
                <a:gdLst>
                  <a:gd name="T0" fmla="*/ 6 w 355"/>
                  <a:gd name="T1" fmla="*/ 519 h 521"/>
                  <a:gd name="T2" fmla="*/ 21 w 355"/>
                  <a:gd name="T3" fmla="*/ 482 h 521"/>
                  <a:gd name="T4" fmla="*/ 38 w 355"/>
                  <a:gd name="T5" fmla="*/ 448 h 521"/>
                  <a:gd name="T6" fmla="*/ 55 w 355"/>
                  <a:gd name="T7" fmla="*/ 413 h 521"/>
                  <a:gd name="T8" fmla="*/ 75 w 355"/>
                  <a:gd name="T9" fmla="*/ 381 h 521"/>
                  <a:gd name="T10" fmla="*/ 97 w 355"/>
                  <a:gd name="T11" fmla="*/ 348 h 521"/>
                  <a:gd name="T12" fmla="*/ 121 w 355"/>
                  <a:gd name="T13" fmla="*/ 316 h 521"/>
                  <a:gd name="T14" fmla="*/ 144 w 355"/>
                  <a:gd name="T15" fmla="*/ 284 h 521"/>
                  <a:gd name="T16" fmla="*/ 168 w 355"/>
                  <a:gd name="T17" fmla="*/ 253 h 521"/>
                  <a:gd name="T18" fmla="*/ 192 w 355"/>
                  <a:gd name="T19" fmla="*/ 223 h 521"/>
                  <a:gd name="T20" fmla="*/ 217 w 355"/>
                  <a:gd name="T21" fmla="*/ 191 h 521"/>
                  <a:gd name="T22" fmla="*/ 242 w 355"/>
                  <a:gd name="T23" fmla="*/ 160 h 521"/>
                  <a:gd name="T24" fmla="*/ 267 w 355"/>
                  <a:gd name="T25" fmla="*/ 131 h 521"/>
                  <a:gd name="T26" fmla="*/ 290 w 355"/>
                  <a:gd name="T27" fmla="*/ 99 h 521"/>
                  <a:gd name="T28" fmla="*/ 312 w 355"/>
                  <a:gd name="T29" fmla="*/ 68 h 521"/>
                  <a:gd name="T30" fmla="*/ 335 w 355"/>
                  <a:gd name="T31" fmla="*/ 35 h 521"/>
                  <a:gd name="T32" fmla="*/ 355 w 355"/>
                  <a:gd name="T33" fmla="*/ 4 h 521"/>
                  <a:gd name="T34" fmla="*/ 339 w 355"/>
                  <a:gd name="T35" fmla="*/ 15 h 521"/>
                  <a:gd name="T36" fmla="*/ 318 w 355"/>
                  <a:gd name="T37" fmla="*/ 48 h 521"/>
                  <a:gd name="T38" fmla="*/ 297 w 355"/>
                  <a:gd name="T39" fmla="*/ 79 h 521"/>
                  <a:gd name="T40" fmla="*/ 272 w 355"/>
                  <a:gd name="T41" fmla="*/ 110 h 521"/>
                  <a:gd name="T42" fmla="*/ 249 w 355"/>
                  <a:gd name="T43" fmla="*/ 141 h 521"/>
                  <a:gd name="T44" fmla="*/ 224 w 355"/>
                  <a:gd name="T45" fmla="*/ 172 h 521"/>
                  <a:gd name="T46" fmla="*/ 200 w 355"/>
                  <a:gd name="T47" fmla="*/ 203 h 521"/>
                  <a:gd name="T48" fmla="*/ 175 w 355"/>
                  <a:gd name="T49" fmla="*/ 234 h 521"/>
                  <a:gd name="T50" fmla="*/ 150 w 355"/>
                  <a:gd name="T51" fmla="*/ 264 h 521"/>
                  <a:gd name="T52" fmla="*/ 125 w 355"/>
                  <a:gd name="T53" fmla="*/ 296 h 521"/>
                  <a:gd name="T54" fmla="*/ 103 w 355"/>
                  <a:gd name="T55" fmla="*/ 328 h 521"/>
                  <a:gd name="T56" fmla="*/ 80 w 355"/>
                  <a:gd name="T57" fmla="*/ 360 h 521"/>
                  <a:gd name="T58" fmla="*/ 59 w 355"/>
                  <a:gd name="T59" fmla="*/ 393 h 521"/>
                  <a:gd name="T60" fmla="*/ 40 w 355"/>
                  <a:gd name="T61" fmla="*/ 428 h 521"/>
                  <a:gd name="T62" fmla="*/ 23 w 355"/>
                  <a:gd name="T63" fmla="*/ 462 h 521"/>
                  <a:gd name="T64" fmla="*/ 6 w 355"/>
                  <a:gd name="T65" fmla="*/ 498 h 521"/>
                  <a:gd name="T66" fmla="*/ 5 w 355"/>
                  <a:gd name="T67" fmla="*/ 519 h 521"/>
                  <a:gd name="T68" fmla="*/ 0 w 355"/>
                  <a:gd name="T69" fmla="*/ 519 h 521"/>
                  <a:gd name="T70" fmla="*/ 4 w 355"/>
                  <a:gd name="T71" fmla="*/ 521 h 521"/>
                  <a:gd name="T72" fmla="*/ 0 w 355"/>
                  <a:gd name="T73" fmla="*/ 516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" h="521">
                    <a:moveTo>
                      <a:pt x="0" y="516"/>
                    </a:moveTo>
                    <a:lnTo>
                      <a:pt x="6" y="519"/>
                    </a:lnTo>
                    <a:lnTo>
                      <a:pt x="13" y="501"/>
                    </a:lnTo>
                    <a:lnTo>
                      <a:pt x="21" y="482"/>
                    </a:lnTo>
                    <a:lnTo>
                      <a:pt x="29" y="465"/>
                    </a:lnTo>
                    <a:lnTo>
                      <a:pt x="38" y="448"/>
                    </a:lnTo>
                    <a:lnTo>
                      <a:pt x="47" y="430"/>
                    </a:lnTo>
                    <a:lnTo>
                      <a:pt x="55" y="413"/>
                    </a:lnTo>
                    <a:lnTo>
                      <a:pt x="66" y="398"/>
                    </a:lnTo>
                    <a:lnTo>
                      <a:pt x="75" y="381"/>
                    </a:lnTo>
                    <a:lnTo>
                      <a:pt x="86" y="364"/>
                    </a:lnTo>
                    <a:lnTo>
                      <a:pt x="97" y="348"/>
                    </a:lnTo>
                    <a:lnTo>
                      <a:pt x="108" y="332"/>
                    </a:lnTo>
                    <a:lnTo>
                      <a:pt x="121" y="316"/>
                    </a:lnTo>
                    <a:lnTo>
                      <a:pt x="132" y="300"/>
                    </a:lnTo>
                    <a:lnTo>
                      <a:pt x="144" y="284"/>
                    </a:lnTo>
                    <a:lnTo>
                      <a:pt x="155" y="269"/>
                    </a:lnTo>
                    <a:lnTo>
                      <a:pt x="168" y="253"/>
                    </a:lnTo>
                    <a:lnTo>
                      <a:pt x="180" y="237"/>
                    </a:lnTo>
                    <a:lnTo>
                      <a:pt x="192" y="223"/>
                    </a:lnTo>
                    <a:lnTo>
                      <a:pt x="205" y="207"/>
                    </a:lnTo>
                    <a:lnTo>
                      <a:pt x="217" y="191"/>
                    </a:lnTo>
                    <a:lnTo>
                      <a:pt x="230" y="177"/>
                    </a:lnTo>
                    <a:lnTo>
                      <a:pt x="242" y="160"/>
                    </a:lnTo>
                    <a:lnTo>
                      <a:pt x="254" y="145"/>
                    </a:lnTo>
                    <a:lnTo>
                      <a:pt x="267" y="131"/>
                    </a:lnTo>
                    <a:lnTo>
                      <a:pt x="278" y="114"/>
                    </a:lnTo>
                    <a:lnTo>
                      <a:pt x="290" y="99"/>
                    </a:lnTo>
                    <a:lnTo>
                      <a:pt x="301" y="84"/>
                    </a:lnTo>
                    <a:lnTo>
                      <a:pt x="312" y="68"/>
                    </a:lnTo>
                    <a:lnTo>
                      <a:pt x="325" y="52"/>
                    </a:lnTo>
                    <a:lnTo>
                      <a:pt x="335" y="35"/>
                    </a:lnTo>
                    <a:lnTo>
                      <a:pt x="345" y="20"/>
                    </a:lnTo>
                    <a:lnTo>
                      <a:pt x="355" y="4"/>
                    </a:lnTo>
                    <a:lnTo>
                      <a:pt x="349" y="0"/>
                    </a:lnTo>
                    <a:lnTo>
                      <a:pt x="339" y="15"/>
                    </a:lnTo>
                    <a:lnTo>
                      <a:pt x="329" y="32"/>
                    </a:lnTo>
                    <a:lnTo>
                      <a:pt x="318" y="48"/>
                    </a:lnTo>
                    <a:lnTo>
                      <a:pt x="307" y="64"/>
                    </a:lnTo>
                    <a:lnTo>
                      <a:pt x="297" y="79"/>
                    </a:lnTo>
                    <a:lnTo>
                      <a:pt x="284" y="95"/>
                    </a:lnTo>
                    <a:lnTo>
                      <a:pt x="272" y="110"/>
                    </a:lnTo>
                    <a:lnTo>
                      <a:pt x="261" y="126"/>
                    </a:lnTo>
                    <a:lnTo>
                      <a:pt x="249" y="141"/>
                    </a:lnTo>
                    <a:lnTo>
                      <a:pt x="236" y="157"/>
                    </a:lnTo>
                    <a:lnTo>
                      <a:pt x="224" y="172"/>
                    </a:lnTo>
                    <a:lnTo>
                      <a:pt x="212" y="187"/>
                    </a:lnTo>
                    <a:lnTo>
                      <a:pt x="200" y="203"/>
                    </a:lnTo>
                    <a:lnTo>
                      <a:pt x="187" y="218"/>
                    </a:lnTo>
                    <a:lnTo>
                      <a:pt x="175" y="234"/>
                    </a:lnTo>
                    <a:lnTo>
                      <a:pt x="162" y="249"/>
                    </a:lnTo>
                    <a:lnTo>
                      <a:pt x="150" y="264"/>
                    </a:lnTo>
                    <a:lnTo>
                      <a:pt x="139" y="280"/>
                    </a:lnTo>
                    <a:lnTo>
                      <a:pt x="125" y="296"/>
                    </a:lnTo>
                    <a:lnTo>
                      <a:pt x="114" y="311"/>
                    </a:lnTo>
                    <a:lnTo>
                      <a:pt x="103" y="328"/>
                    </a:lnTo>
                    <a:lnTo>
                      <a:pt x="92" y="344"/>
                    </a:lnTo>
                    <a:lnTo>
                      <a:pt x="80" y="360"/>
                    </a:lnTo>
                    <a:lnTo>
                      <a:pt x="70" y="376"/>
                    </a:lnTo>
                    <a:lnTo>
                      <a:pt x="59" y="393"/>
                    </a:lnTo>
                    <a:lnTo>
                      <a:pt x="49" y="410"/>
                    </a:lnTo>
                    <a:lnTo>
                      <a:pt x="40" y="428"/>
                    </a:lnTo>
                    <a:lnTo>
                      <a:pt x="31" y="445"/>
                    </a:lnTo>
                    <a:lnTo>
                      <a:pt x="23" y="462"/>
                    </a:lnTo>
                    <a:lnTo>
                      <a:pt x="13" y="480"/>
                    </a:lnTo>
                    <a:lnTo>
                      <a:pt x="6" y="498"/>
                    </a:lnTo>
                    <a:lnTo>
                      <a:pt x="0" y="516"/>
                    </a:lnTo>
                    <a:lnTo>
                      <a:pt x="5" y="519"/>
                    </a:lnTo>
                    <a:lnTo>
                      <a:pt x="0" y="516"/>
                    </a:lnTo>
                    <a:lnTo>
                      <a:pt x="0" y="519"/>
                    </a:lnTo>
                    <a:lnTo>
                      <a:pt x="2" y="520"/>
                    </a:lnTo>
                    <a:lnTo>
                      <a:pt x="4" y="521"/>
                    </a:lnTo>
                    <a:lnTo>
                      <a:pt x="6" y="519"/>
                    </a:lnTo>
                    <a:lnTo>
                      <a:pt x="0" y="5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9" name="Freeform 2933">
                <a:extLst>
                  <a:ext uri="{FF2B5EF4-FFF2-40B4-BE49-F238E27FC236}">
                    <a16:creationId xmlns:a16="http://schemas.microsoft.com/office/drawing/2014/main" id="{53E73C9C-8C8F-4F49-9F09-A0B5101EC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770"/>
                <a:ext cx="46" cy="27"/>
              </a:xfrm>
              <a:custGeom>
                <a:avLst/>
                <a:gdLst>
                  <a:gd name="T0" fmla="*/ 133 w 140"/>
                  <a:gd name="T1" fmla="*/ 16 h 81"/>
                  <a:gd name="T2" fmla="*/ 139 w 140"/>
                  <a:gd name="T3" fmla="*/ 16 h 81"/>
                  <a:gd name="T4" fmla="*/ 131 w 140"/>
                  <a:gd name="T5" fmla="*/ 9 h 81"/>
                  <a:gd name="T6" fmla="*/ 124 w 140"/>
                  <a:gd name="T7" fmla="*/ 5 h 81"/>
                  <a:gd name="T8" fmla="*/ 115 w 140"/>
                  <a:gd name="T9" fmla="*/ 2 h 81"/>
                  <a:gd name="T10" fmla="*/ 106 w 140"/>
                  <a:gd name="T11" fmla="*/ 0 h 81"/>
                  <a:gd name="T12" fmla="*/ 98 w 140"/>
                  <a:gd name="T13" fmla="*/ 0 h 81"/>
                  <a:gd name="T14" fmla="*/ 89 w 140"/>
                  <a:gd name="T15" fmla="*/ 2 h 81"/>
                  <a:gd name="T16" fmla="*/ 80 w 140"/>
                  <a:gd name="T17" fmla="*/ 5 h 81"/>
                  <a:gd name="T18" fmla="*/ 73 w 140"/>
                  <a:gd name="T19" fmla="*/ 9 h 81"/>
                  <a:gd name="T20" fmla="*/ 64 w 140"/>
                  <a:gd name="T21" fmla="*/ 15 h 81"/>
                  <a:gd name="T22" fmla="*/ 53 w 140"/>
                  <a:gd name="T23" fmla="*/ 21 h 81"/>
                  <a:gd name="T24" fmla="*/ 46 w 140"/>
                  <a:gd name="T25" fmla="*/ 27 h 81"/>
                  <a:gd name="T26" fmla="*/ 37 w 140"/>
                  <a:gd name="T27" fmla="*/ 35 h 81"/>
                  <a:gd name="T28" fmla="*/ 27 w 140"/>
                  <a:gd name="T29" fmla="*/ 44 h 81"/>
                  <a:gd name="T30" fmla="*/ 18 w 140"/>
                  <a:gd name="T31" fmla="*/ 55 h 81"/>
                  <a:gd name="T32" fmla="*/ 10 w 140"/>
                  <a:gd name="T33" fmla="*/ 64 h 81"/>
                  <a:gd name="T34" fmla="*/ 0 w 140"/>
                  <a:gd name="T35" fmla="*/ 76 h 81"/>
                  <a:gd name="T36" fmla="*/ 5 w 140"/>
                  <a:gd name="T37" fmla="*/ 81 h 81"/>
                  <a:gd name="T38" fmla="*/ 15 w 140"/>
                  <a:gd name="T39" fmla="*/ 69 h 81"/>
                  <a:gd name="T40" fmla="*/ 24 w 140"/>
                  <a:gd name="T41" fmla="*/ 60 h 81"/>
                  <a:gd name="T42" fmla="*/ 32 w 140"/>
                  <a:gd name="T43" fmla="*/ 49 h 81"/>
                  <a:gd name="T44" fmla="*/ 41 w 140"/>
                  <a:gd name="T45" fmla="*/ 41 h 81"/>
                  <a:gd name="T46" fmla="*/ 50 w 140"/>
                  <a:gd name="T47" fmla="*/ 34 h 81"/>
                  <a:gd name="T48" fmla="*/ 58 w 140"/>
                  <a:gd name="T49" fmla="*/ 26 h 81"/>
                  <a:gd name="T50" fmla="*/ 68 w 140"/>
                  <a:gd name="T51" fmla="*/ 19 h 81"/>
                  <a:gd name="T52" fmla="*/ 74 w 140"/>
                  <a:gd name="T53" fmla="*/ 15 h 81"/>
                  <a:gd name="T54" fmla="*/ 84 w 140"/>
                  <a:gd name="T55" fmla="*/ 12 h 81"/>
                  <a:gd name="T56" fmla="*/ 92 w 140"/>
                  <a:gd name="T57" fmla="*/ 9 h 81"/>
                  <a:gd name="T58" fmla="*/ 99 w 140"/>
                  <a:gd name="T59" fmla="*/ 7 h 81"/>
                  <a:gd name="T60" fmla="*/ 106 w 140"/>
                  <a:gd name="T61" fmla="*/ 7 h 81"/>
                  <a:gd name="T62" fmla="*/ 114 w 140"/>
                  <a:gd name="T63" fmla="*/ 8 h 81"/>
                  <a:gd name="T64" fmla="*/ 122 w 140"/>
                  <a:gd name="T65" fmla="*/ 12 h 81"/>
                  <a:gd name="T66" fmla="*/ 127 w 140"/>
                  <a:gd name="T67" fmla="*/ 15 h 81"/>
                  <a:gd name="T68" fmla="*/ 133 w 140"/>
                  <a:gd name="T69" fmla="*/ 19 h 81"/>
                  <a:gd name="T70" fmla="*/ 139 w 140"/>
                  <a:gd name="T71" fmla="*/ 19 h 81"/>
                  <a:gd name="T72" fmla="*/ 133 w 140"/>
                  <a:gd name="T73" fmla="*/ 19 h 81"/>
                  <a:gd name="T74" fmla="*/ 136 w 140"/>
                  <a:gd name="T75" fmla="*/ 22 h 81"/>
                  <a:gd name="T76" fmla="*/ 139 w 140"/>
                  <a:gd name="T77" fmla="*/ 21 h 81"/>
                  <a:gd name="T78" fmla="*/ 140 w 140"/>
                  <a:gd name="T79" fmla="*/ 18 h 81"/>
                  <a:gd name="T80" fmla="*/ 139 w 140"/>
                  <a:gd name="T81" fmla="*/ 16 h 81"/>
                  <a:gd name="T82" fmla="*/ 133 w 140"/>
                  <a:gd name="T83" fmla="*/ 1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81">
                    <a:moveTo>
                      <a:pt x="133" y="16"/>
                    </a:moveTo>
                    <a:lnTo>
                      <a:pt x="139" y="16"/>
                    </a:lnTo>
                    <a:lnTo>
                      <a:pt x="131" y="9"/>
                    </a:lnTo>
                    <a:lnTo>
                      <a:pt x="124" y="5"/>
                    </a:lnTo>
                    <a:lnTo>
                      <a:pt x="115" y="2"/>
                    </a:lnTo>
                    <a:lnTo>
                      <a:pt x="106" y="0"/>
                    </a:lnTo>
                    <a:lnTo>
                      <a:pt x="98" y="0"/>
                    </a:lnTo>
                    <a:lnTo>
                      <a:pt x="89" y="2"/>
                    </a:lnTo>
                    <a:lnTo>
                      <a:pt x="80" y="5"/>
                    </a:lnTo>
                    <a:lnTo>
                      <a:pt x="73" y="9"/>
                    </a:lnTo>
                    <a:lnTo>
                      <a:pt x="64" y="15"/>
                    </a:lnTo>
                    <a:lnTo>
                      <a:pt x="53" y="21"/>
                    </a:lnTo>
                    <a:lnTo>
                      <a:pt x="46" y="27"/>
                    </a:lnTo>
                    <a:lnTo>
                      <a:pt x="37" y="35"/>
                    </a:lnTo>
                    <a:lnTo>
                      <a:pt x="27" y="44"/>
                    </a:lnTo>
                    <a:lnTo>
                      <a:pt x="18" y="55"/>
                    </a:lnTo>
                    <a:lnTo>
                      <a:pt x="10" y="64"/>
                    </a:lnTo>
                    <a:lnTo>
                      <a:pt x="0" y="76"/>
                    </a:lnTo>
                    <a:lnTo>
                      <a:pt x="5" y="81"/>
                    </a:lnTo>
                    <a:lnTo>
                      <a:pt x="15" y="69"/>
                    </a:lnTo>
                    <a:lnTo>
                      <a:pt x="24" y="60"/>
                    </a:lnTo>
                    <a:lnTo>
                      <a:pt x="32" y="49"/>
                    </a:lnTo>
                    <a:lnTo>
                      <a:pt x="41" y="41"/>
                    </a:lnTo>
                    <a:lnTo>
                      <a:pt x="50" y="34"/>
                    </a:lnTo>
                    <a:lnTo>
                      <a:pt x="58" y="26"/>
                    </a:lnTo>
                    <a:lnTo>
                      <a:pt x="68" y="19"/>
                    </a:lnTo>
                    <a:lnTo>
                      <a:pt x="74" y="15"/>
                    </a:lnTo>
                    <a:lnTo>
                      <a:pt x="84" y="12"/>
                    </a:lnTo>
                    <a:lnTo>
                      <a:pt x="92" y="9"/>
                    </a:lnTo>
                    <a:lnTo>
                      <a:pt x="99" y="7"/>
                    </a:lnTo>
                    <a:lnTo>
                      <a:pt x="106" y="7"/>
                    </a:lnTo>
                    <a:lnTo>
                      <a:pt x="114" y="8"/>
                    </a:lnTo>
                    <a:lnTo>
                      <a:pt x="122" y="12"/>
                    </a:lnTo>
                    <a:lnTo>
                      <a:pt x="127" y="15"/>
                    </a:lnTo>
                    <a:lnTo>
                      <a:pt x="133" y="19"/>
                    </a:lnTo>
                    <a:lnTo>
                      <a:pt x="139" y="19"/>
                    </a:lnTo>
                    <a:lnTo>
                      <a:pt x="133" y="19"/>
                    </a:lnTo>
                    <a:lnTo>
                      <a:pt x="136" y="22"/>
                    </a:lnTo>
                    <a:lnTo>
                      <a:pt x="139" y="21"/>
                    </a:lnTo>
                    <a:lnTo>
                      <a:pt x="140" y="18"/>
                    </a:lnTo>
                    <a:lnTo>
                      <a:pt x="139" y="16"/>
                    </a:lnTo>
                    <a:lnTo>
                      <a:pt x="13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0" name="Freeform 2934">
                <a:extLst>
                  <a:ext uri="{FF2B5EF4-FFF2-40B4-BE49-F238E27FC236}">
                    <a16:creationId xmlns:a16="http://schemas.microsoft.com/office/drawing/2014/main" id="{94F096E3-7A31-4AF4-AC4A-54EA4B314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622"/>
                <a:ext cx="74" cy="154"/>
              </a:xfrm>
              <a:custGeom>
                <a:avLst/>
                <a:gdLst>
                  <a:gd name="T0" fmla="*/ 222 w 222"/>
                  <a:gd name="T1" fmla="*/ 6 h 460"/>
                  <a:gd name="T2" fmla="*/ 215 w 222"/>
                  <a:gd name="T3" fmla="*/ 3 h 460"/>
                  <a:gd name="T4" fmla="*/ 205 w 222"/>
                  <a:gd name="T5" fmla="*/ 30 h 460"/>
                  <a:gd name="T6" fmla="*/ 194 w 222"/>
                  <a:gd name="T7" fmla="*/ 58 h 460"/>
                  <a:gd name="T8" fmla="*/ 184 w 222"/>
                  <a:gd name="T9" fmla="*/ 87 h 460"/>
                  <a:gd name="T10" fmla="*/ 173 w 222"/>
                  <a:gd name="T11" fmla="*/ 114 h 460"/>
                  <a:gd name="T12" fmla="*/ 162 w 222"/>
                  <a:gd name="T13" fmla="*/ 143 h 460"/>
                  <a:gd name="T14" fmla="*/ 149 w 222"/>
                  <a:gd name="T15" fmla="*/ 171 h 460"/>
                  <a:gd name="T16" fmla="*/ 137 w 222"/>
                  <a:gd name="T17" fmla="*/ 200 h 460"/>
                  <a:gd name="T18" fmla="*/ 123 w 222"/>
                  <a:gd name="T19" fmla="*/ 229 h 460"/>
                  <a:gd name="T20" fmla="*/ 111 w 222"/>
                  <a:gd name="T21" fmla="*/ 258 h 460"/>
                  <a:gd name="T22" fmla="*/ 97 w 222"/>
                  <a:gd name="T23" fmla="*/ 286 h 460"/>
                  <a:gd name="T24" fmla="*/ 83 w 222"/>
                  <a:gd name="T25" fmla="*/ 316 h 460"/>
                  <a:gd name="T26" fmla="*/ 67 w 222"/>
                  <a:gd name="T27" fmla="*/ 345 h 460"/>
                  <a:gd name="T28" fmla="*/ 52 w 222"/>
                  <a:gd name="T29" fmla="*/ 373 h 460"/>
                  <a:gd name="T30" fmla="*/ 35 w 222"/>
                  <a:gd name="T31" fmla="*/ 401 h 460"/>
                  <a:gd name="T32" fmla="*/ 18 w 222"/>
                  <a:gd name="T33" fmla="*/ 429 h 460"/>
                  <a:gd name="T34" fmla="*/ 0 w 222"/>
                  <a:gd name="T35" fmla="*/ 457 h 460"/>
                  <a:gd name="T36" fmla="*/ 6 w 222"/>
                  <a:gd name="T37" fmla="*/ 460 h 460"/>
                  <a:gd name="T38" fmla="*/ 24 w 222"/>
                  <a:gd name="T39" fmla="*/ 433 h 460"/>
                  <a:gd name="T40" fmla="*/ 42 w 222"/>
                  <a:gd name="T41" fmla="*/ 405 h 460"/>
                  <a:gd name="T42" fmla="*/ 57 w 222"/>
                  <a:gd name="T43" fmla="*/ 376 h 460"/>
                  <a:gd name="T44" fmla="*/ 73 w 222"/>
                  <a:gd name="T45" fmla="*/ 347 h 460"/>
                  <a:gd name="T46" fmla="*/ 89 w 222"/>
                  <a:gd name="T47" fmla="*/ 319 h 460"/>
                  <a:gd name="T48" fmla="*/ 103 w 222"/>
                  <a:gd name="T49" fmla="*/ 290 h 460"/>
                  <a:gd name="T50" fmla="*/ 118 w 222"/>
                  <a:gd name="T51" fmla="*/ 261 h 460"/>
                  <a:gd name="T52" fmla="*/ 131 w 222"/>
                  <a:gd name="T53" fmla="*/ 232 h 460"/>
                  <a:gd name="T54" fmla="*/ 144 w 222"/>
                  <a:gd name="T55" fmla="*/ 203 h 460"/>
                  <a:gd name="T56" fmla="*/ 156 w 222"/>
                  <a:gd name="T57" fmla="*/ 174 h 460"/>
                  <a:gd name="T58" fmla="*/ 168 w 222"/>
                  <a:gd name="T59" fmla="*/ 145 h 460"/>
                  <a:gd name="T60" fmla="*/ 181 w 222"/>
                  <a:gd name="T61" fmla="*/ 117 h 460"/>
                  <a:gd name="T62" fmla="*/ 191 w 222"/>
                  <a:gd name="T63" fmla="*/ 89 h 460"/>
                  <a:gd name="T64" fmla="*/ 202 w 222"/>
                  <a:gd name="T65" fmla="*/ 61 h 460"/>
                  <a:gd name="T66" fmla="*/ 213 w 222"/>
                  <a:gd name="T67" fmla="*/ 33 h 460"/>
                  <a:gd name="T68" fmla="*/ 222 w 222"/>
                  <a:gd name="T69" fmla="*/ 6 h 460"/>
                  <a:gd name="T70" fmla="*/ 216 w 222"/>
                  <a:gd name="T71" fmla="*/ 3 h 460"/>
                  <a:gd name="T72" fmla="*/ 222 w 222"/>
                  <a:gd name="T73" fmla="*/ 6 h 460"/>
                  <a:gd name="T74" fmla="*/ 222 w 222"/>
                  <a:gd name="T75" fmla="*/ 3 h 460"/>
                  <a:gd name="T76" fmla="*/ 220 w 222"/>
                  <a:gd name="T77" fmla="*/ 0 h 460"/>
                  <a:gd name="T78" fmla="*/ 218 w 222"/>
                  <a:gd name="T79" fmla="*/ 0 h 460"/>
                  <a:gd name="T80" fmla="*/ 215 w 222"/>
                  <a:gd name="T81" fmla="*/ 3 h 460"/>
                  <a:gd name="T82" fmla="*/ 222 w 222"/>
                  <a:gd name="T83" fmla="*/ 6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2" h="460">
                    <a:moveTo>
                      <a:pt x="222" y="6"/>
                    </a:moveTo>
                    <a:lnTo>
                      <a:pt x="215" y="3"/>
                    </a:lnTo>
                    <a:lnTo>
                      <a:pt x="205" y="30"/>
                    </a:lnTo>
                    <a:lnTo>
                      <a:pt x="194" y="58"/>
                    </a:lnTo>
                    <a:lnTo>
                      <a:pt x="184" y="87"/>
                    </a:lnTo>
                    <a:lnTo>
                      <a:pt x="173" y="114"/>
                    </a:lnTo>
                    <a:lnTo>
                      <a:pt x="162" y="143"/>
                    </a:lnTo>
                    <a:lnTo>
                      <a:pt x="149" y="171"/>
                    </a:lnTo>
                    <a:lnTo>
                      <a:pt x="137" y="200"/>
                    </a:lnTo>
                    <a:lnTo>
                      <a:pt x="123" y="229"/>
                    </a:lnTo>
                    <a:lnTo>
                      <a:pt x="111" y="258"/>
                    </a:lnTo>
                    <a:lnTo>
                      <a:pt x="97" y="286"/>
                    </a:lnTo>
                    <a:lnTo>
                      <a:pt x="83" y="316"/>
                    </a:lnTo>
                    <a:lnTo>
                      <a:pt x="67" y="345"/>
                    </a:lnTo>
                    <a:lnTo>
                      <a:pt x="52" y="373"/>
                    </a:lnTo>
                    <a:lnTo>
                      <a:pt x="35" y="401"/>
                    </a:lnTo>
                    <a:lnTo>
                      <a:pt x="18" y="429"/>
                    </a:lnTo>
                    <a:lnTo>
                      <a:pt x="0" y="457"/>
                    </a:lnTo>
                    <a:lnTo>
                      <a:pt x="6" y="460"/>
                    </a:lnTo>
                    <a:lnTo>
                      <a:pt x="24" y="433"/>
                    </a:lnTo>
                    <a:lnTo>
                      <a:pt x="42" y="405"/>
                    </a:lnTo>
                    <a:lnTo>
                      <a:pt x="57" y="376"/>
                    </a:lnTo>
                    <a:lnTo>
                      <a:pt x="73" y="347"/>
                    </a:lnTo>
                    <a:lnTo>
                      <a:pt x="89" y="319"/>
                    </a:lnTo>
                    <a:lnTo>
                      <a:pt x="103" y="290"/>
                    </a:lnTo>
                    <a:lnTo>
                      <a:pt x="118" y="261"/>
                    </a:lnTo>
                    <a:lnTo>
                      <a:pt x="131" y="232"/>
                    </a:lnTo>
                    <a:lnTo>
                      <a:pt x="144" y="203"/>
                    </a:lnTo>
                    <a:lnTo>
                      <a:pt x="156" y="174"/>
                    </a:lnTo>
                    <a:lnTo>
                      <a:pt x="168" y="145"/>
                    </a:lnTo>
                    <a:lnTo>
                      <a:pt x="181" y="117"/>
                    </a:lnTo>
                    <a:lnTo>
                      <a:pt x="191" y="89"/>
                    </a:lnTo>
                    <a:lnTo>
                      <a:pt x="202" y="61"/>
                    </a:lnTo>
                    <a:lnTo>
                      <a:pt x="213" y="33"/>
                    </a:lnTo>
                    <a:lnTo>
                      <a:pt x="222" y="6"/>
                    </a:lnTo>
                    <a:lnTo>
                      <a:pt x="216" y="3"/>
                    </a:lnTo>
                    <a:lnTo>
                      <a:pt x="222" y="6"/>
                    </a:lnTo>
                    <a:lnTo>
                      <a:pt x="222" y="3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5" y="3"/>
                    </a:lnTo>
                    <a:lnTo>
                      <a:pt x="2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1" name="Freeform 2935">
                <a:extLst>
                  <a:ext uri="{FF2B5EF4-FFF2-40B4-BE49-F238E27FC236}">
                    <a16:creationId xmlns:a16="http://schemas.microsoft.com/office/drawing/2014/main" id="{08B8F050-D75A-4B77-8B41-F59350013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148"/>
                <a:ext cx="78" cy="381"/>
              </a:xfrm>
              <a:custGeom>
                <a:avLst/>
                <a:gdLst>
                  <a:gd name="T0" fmla="*/ 169 w 235"/>
                  <a:gd name="T1" fmla="*/ 25 h 1145"/>
                  <a:gd name="T2" fmla="*/ 190 w 235"/>
                  <a:gd name="T3" fmla="*/ 70 h 1145"/>
                  <a:gd name="T4" fmla="*/ 208 w 235"/>
                  <a:gd name="T5" fmla="*/ 112 h 1145"/>
                  <a:gd name="T6" fmla="*/ 224 w 235"/>
                  <a:gd name="T7" fmla="*/ 154 h 1145"/>
                  <a:gd name="T8" fmla="*/ 233 w 235"/>
                  <a:gd name="T9" fmla="*/ 194 h 1145"/>
                  <a:gd name="T10" fmla="*/ 234 w 235"/>
                  <a:gd name="T11" fmla="*/ 237 h 1145"/>
                  <a:gd name="T12" fmla="*/ 224 w 235"/>
                  <a:gd name="T13" fmla="*/ 284 h 1145"/>
                  <a:gd name="T14" fmla="*/ 202 w 235"/>
                  <a:gd name="T15" fmla="*/ 337 h 1145"/>
                  <a:gd name="T16" fmla="*/ 184 w 235"/>
                  <a:gd name="T17" fmla="*/ 388 h 1145"/>
                  <a:gd name="T18" fmla="*/ 180 w 235"/>
                  <a:gd name="T19" fmla="*/ 433 h 1145"/>
                  <a:gd name="T20" fmla="*/ 175 w 235"/>
                  <a:gd name="T21" fmla="*/ 480 h 1145"/>
                  <a:gd name="T22" fmla="*/ 171 w 235"/>
                  <a:gd name="T23" fmla="*/ 527 h 1145"/>
                  <a:gd name="T24" fmla="*/ 166 w 235"/>
                  <a:gd name="T25" fmla="*/ 577 h 1145"/>
                  <a:gd name="T26" fmla="*/ 160 w 235"/>
                  <a:gd name="T27" fmla="*/ 626 h 1145"/>
                  <a:gd name="T28" fmla="*/ 154 w 235"/>
                  <a:gd name="T29" fmla="*/ 676 h 1145"/>
                  <a:gd name="T30" fmla="*/ 147 w 235"/>
                  <a:gd name="T31" fmla="*/ 727 h 1145"/>
                  <a:gd name="T32" fmla="*/ 142 w 235"/>
                  <a:gd name="T33" fmla="*/ 777 h 1145"/>
                  <a:gd name="T34" fmla="*/ 134 w 235"/>
                  <a:gd name="T35" fmla="*/ 829 h 1145"/>
                  <a:gd name="T36" fmla="*/ 127 w 235"/>
                  <a:gd name="T37" fmla="*/ 879 h 1145"/>
                  <a:gd name="T38" fmla="*/ 119 w 235"/>
                  <a:gd name="T39" fmla="*/ 930 h 1145"/>
                  <a:gd name="T40" fmla="*/ 112 w 235"/>
                  <a:gd name="T41" fmla="*/ 979 h 1145"/>
                  <a:gd name="T42" fmla="*/ 104 w 235"/>
                  <a:gd name="T43" fmla="*/ 1027 h 1145"/>
                  <a:gd name="T44" fmla="*/ 95 w 235"/>
                  <a:gd name="T45" fmla="*/ 1076 h 1145"/>
                  <a:gd name="T46" fmla="*/ 87 w 235"/>
                  <a:gd name="T47" fmla="*/ 1123 h 1145"/>
                  <a:gd name="T48" fmla="*/ 73 w 235"/>
                  <a:gd name="T49" fmla="*/ 1138 h 1145"/>
                  <a:gd name="T50" fmla="*/ 63 w 235"/>
                  <a:gd name="T51" fmla="*/ 1114 h 1145"/>
                  <a:gd name="T52" fmla="*/ 58 w 235"/>
                  <a:gd name="T53" fmla="*/ 1078 h 1145"/>
                  <a:gd name="T54" fmla="*/ 54 w 235"/>
                  <a:gd name="T55" fmla="*/ 1035 h 1145"/>
                  <a:gd name="T56" fmla="*/ 52 w 235"/>
                  <a:gd name="T57" fmla="*/ 990 h 1145"/>
                  <a:gd name="T58" fmla="*/ 45 w 235"/>
                  <a:gd name="T59" fmla="*/ 948 h 1145"/>
                  <a:gd name="T60" fmla="*/ 35 w 235"/>
                  <a:gd name="T61" fmla="*/ 914 h 1145"/>
                  <a:gd name="T62" fmla="*/ 15 w 235"/>
                  <a:gd name="T63" fmla="*/ 892 h 1145"/>
                  <a:gd name="T64" fmla="*/ 4 w 235"/>
                  <a:gd name="T65" fmla="*/ 872 h 1145"/>
                  <a:gd name="T66" fmla="*/ 13 w 235"/>
                  <a:gd name="T67" fmla="*/ 845 h 1145"/>
                  <a:gd name="T68" fmla="*/ 21 w 235"/>
                  <a:gd name="T69" fmla="*/ 817 h 1145"/>
                  <a:gd name="T70" fmla="*/ 31 w 235"/>
                  <a:gd name="T71" fmla="*/ 787 h 1145"/>
                  <a:gd name="T72" fmla="*/ 40 w 235"/>
                  <a:gd name="T73" fmla="*/ 758 h 1145"/>
                  <a:gd name="T74" fmla="*/ 48 w 235"/>
                  <a:gd name="T75" fmla="*/ 728 h 1145"/>
                  <a:gd name="T76" fmla="*/ 57 w 235"/>
                  <a:gd name="T77" fmla="*/ 699 h 1145"/>
                  <a:gd name="T78" fmla="*/ 66 w 235"/>
                  <a:gd name="T79" fmla="*/ 667 h 1145"/>
                  <a:gd name="T80" fmla="*/ 73 w 235"/>
                  <a:gd name="T81" fmla="*/ 637 h 1145"/>
                  <a:gd name="T82" fmla="*/ 81 w 235"/>
                  <a:gd name="T83" fmla="*/ 607 h 1145"/>
                  <a:gd name="T84" fmla="*/ 88 w 235"/>
                  <a:gd name="T85" fmla="*/ 575 h 1145"/>
                  <a:gd name="T86" fmla="*/ 94 w 235"/>
                  <a:gd name="T87" fmla="*/ 546 h 1145"/>
                  <a:gd name="T88" fmla="*/ 98 w 235"/>
                  <a:gd name="T89" fmla="*/ 515 h 1145"/>
                  <a:gd name="T90" fmla="*/ 103 w 235"/>
                  <a:gd name="T91" fmla="*/ 485 h 1145"/>
                  <a:gd name="T92" fmla="*/ 105 w 235"/>
                  <a:gd name="T93" fmla="*/ 454 h 1145"/>
                  <a:gd name="T94" fmla="*/ 107 w 235"/>
                  <a:gd name="T95" fmla="*/ 424 h 1145"/>
                  <a:gd name="T96" fmla="*/ 105 w 235"/>
                  <a:gd name="T97" fmla="*/ 381 h 1145"/>
                  <a:gd name="T98" fmla="*/ 104 w 235"/>
                  <a:gd name="T99" fmla="*/ 328 h 1145"/>
                  <a:gd name="T100" fmla="*/ 105 w 235"/>
                  <a:gd name="T101" fmla="*/ 270 h 1145"/>
                  <a:gd name="T102" fmla="*/ 109 w 235"/>
                  <a:gd name="T103" fmla="*/ 214 h 1145"/>
                  <a:gd name="T104" fmla="*/ 116 w 235"/>
                  <a:gd name="T105" fmla="*/ 159 h 1145"/>
                  <a:gd name="T106" fmla="*/ 125 w 235"/>
                  <a:gd name="T107" fmla="*/ 107 h 1145"/>
                  <a:gd name="T108" fmla="*/ 137 w 235"/>
                  <a:gd name="T109" fmla="*/ 60 h 1145"/>
                  <a:gd name="T110" fmla="*/ 151 w 235"/>
                  <a:gd name="T111" fmla="*/ 18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5" h="1145">
                    <a:moveTo>
                      <a:pt x="160" y="0"/>
                    </a:moveTo>
                    <a:lnTo>
                      <a:pt x="169" y="25"/>
                    </a:lnTo>
                    <a:lnTo>
                      <a:pt x="180" y="48"/>
                    </a:lnTo>
                    <a:lnTo>
                      <a:pt x="190" y="70"/>
                    </a:lnTo>
                    <a:lnTo>
                      <a:pt x="199" y="92"/>
                    </a:lnTo>
                    <a:lnTo>
                      <a:pt x="208" y="112"/>
                    </a:lnTo>
                    <a:lnTo>
                      <a:pt x="217" y="132"/>
                    </a:lnTo>
                    <a:lnTo>
                      <a:pt x="224" y="154"/>
                    </a:lnTo>
                    <a:lnTo>
                      <a:pt x="229" y="174"/>
                    </a:lnTo>
                    <a:lnTo>
                      <a:pt x="233" y="194"/>
                    </a:lnTo>
                    <a:lnTo>
                      <a:pt x="235" y="215"/>
                    </a:lnTo>
                    <a:lnTo>
                      <a:pt x="234" y="237"/>
                    </a:lnTo>
                    <a:lnTo>
                      <a:pt x="230" y="260"/>
                    </a:lnTo>
                    <a:lnTo>
                      <a:pt x="224" y="284"/>
                    </a:lnTo>
                    <a:lnTo>
                      <a:pt x="215" y="310"/>
                    </a:lnTo>
                    <a:lnTo>
                      <a:pt x="202" y="337"/>
                    </a:lnTo>
                    <a:lnTo>
                      <a:pt x="187" y="366"/>
                    </a:lnTo>
                    <a:lnTo>
                      <a:pt x="184" y="388"/>
                    </a:lnTo>
                    <a:lnTo>
                      <a:pt x="182" y="411"/>
                    </a:lnTo>
                    <a:lnTo>
                      <a:pt x="180" y="433"/>
                    </a:lnTo>
                    <a:lnTo>
                      <a:pt x="178" y="457"/>
                    </a:lnTo>
                    <a:lnTo>
                      <a:pt x="175" y="480"/>
                    </a:lnTo>
                    <a:lnTo>
                      <a:pt x="173" y="504"/>
                    </a:lnTo>
                    <a:lnTo>
                      <a:pt x="171" y="527"/>
                    </a:lnTo>
                    <a:lnTo>
                      <a:pt x="169" y="552"/>
                    </a:lnTo>
                    <a:lnTo>
                      <a:pt x="166" y="577"/>
                    </a:lnTo>
                    <a:lnTo>
                      <a:pt x="163" y="601"/>
                    </a:lnTo>
                    <a:lnTo>
                      <a:pt x="160" y="626"/>
                    </a:lnTo>
                    <a:lnTo>
                      <a:pt x="157" y="651"/>
                    </a:lnTo>
                    <a:lnTo>
                      <a:pt x="154" y="676"/>
                    </a:lnTo>
                    <a:lnTo>
                      <a:pt x="151" y="701"/>
                    </a:lnTo>
                    <a:lnTo>
                      <a:pt x="147" y="727"/>
                    </a:lnTo>
                    <a:lnTo>
                      <a:pt x="144" y="752"/>
                    </a:lnTo>
                    <a:lnTo>
                      <a:pt x="142" y="777"/>
                    </a:lnTo>
                    <a:lnTo>
                      <a:pt x="138" y="803"/>
                    </a:lnTo>
                    <a:lnTo>
                      <a:pt x="134" y="829"/>
                    </a:lnTo>
                    <a:lnTo>
                      <a:pt x="131" y="854"/>
                    </a:lnTo>
                    <a:lnTo>
                      <a:pt x="127" y="879"/>
                    </a:lnTo>
                    <a:lnTo>
                      <a:pt x="123" y="905"/>
                    </a:lnTo>
                    <a:lnTo>
                      <a:pt x="119" y="930"/>
                    </a:lnTo>
                    <a:lnTo>
                      <a:pt x="116" y="955"/>
                    </a:lnTo>
                    <a:lnTo>
                      <a:pt x="112" y="979"/>
                    </a:lnTo>
                    <a:lnTo>
                      <a:pt x="107" y="1004"/>
                    </a:lnTo>
                    <a:lnTo>
                      <a:pt x="104" y="1027"/>
                    </a:lnTo>
                    <a:lnTo>
                      <a:pt x="99" y="1052"/>
                    </a:lnTo>
                    <a:lnTo>
                      <a:pt x="95" y="1076"/>
                    </a:lnTo>
                    <a:lnTo>
                      <a:pt x="91" y="1099"/>
                    </a:lnTo>
                    <a:lnTo>
                      <a:pt x="87" y="1123"/>
                    </a:lnTo>
                    <a:lnTo>
                      <a:pt x="82" y="1145"/>
                    </a:lnTo>
                    <a:lnTo>
                      <a:pt x="73" y="1138"/>
                    </a:lnTo>
                    <a:lnTo>
                      <a:pt x="68" y="1128"/>
                    </a:lnTo>
                    <a:lnTo>
                      <a:pt x="63" y="1114"/>
                    </a:lnTo>
                    <a:lnTo>
                      <a:pt x="60" y="1096"/>
                    </a:lnTo>
                    <a:lnTo>
                      <a:pt x="58" y="1078"/>
                    </a:lnTo>
                    <a:lnTo>
                      <a:pt x="57" y="1057"/>
                    </a:lnTo>
                    <a:lnTo>
                      <a:pt x="54" y="1035"/>
                    </a:lnTo>
                    <a:lnTo>
                      <a:pt x="53" y="1012"/>
                    </a:lnTo>
                    <a:lnTo>
                      <a:pt x="52" y="990"/>
                    </a:lnTo>
                    <a:lnTo>
                      <a:pt x="50" y="969"/>
                    </a:lnTo>
                    <a:lnTo>
                      <a:pt x="45" y="948"/>
                    </a:lnTo>
                    <a:lnTo>
                      <a:pt x="41" y="930"/>
                    </a:lnTo>
                    <a:lnTo>
                      <a:pt x="35" y="914"/>
                    </a:lnTo>
                    <a:lnTo>
                      <a:pt x="26" y="901"/>
                    </a:lnTo>
                    <a:lnTo>
                      <a:pt x="15" y="892"/>
                    </a:lnTo>
                    <a:lnTo>
                      <a:pt x="0" y="886"/>
                    </a:lnTo>
                    <a:lnTo>
                      <a:pt x="4" y="872"/>
                    </a:lnTo>
                    <a:lnTo>
                      <a:pt x="8" y="859"/>
                    </a:lnTo>
                    <a:lnTo>
                      <a:pt x="13" y="845"/>
                    </a:lnTo>
                    <a:lnTo>
                      <a:pt x="17" y="830"/>
                    </a:lnTo>
                    <a:lnTo>
                      <a:pt x="21" y="817"/>
                    </a:lnTo>
                    <a:lnTo>
                      <a:pt x="26" y="801"/>
                    </a:lnTo>
                    <a:lnTo>
                      <a:pt x="31" y="787"/>
                    </a:lnTo>
                    <a:lnTo>
                      <a:pt x="35" y="773"/>
                    </a:lnTo>
                    <a:lnTo>
                      <a:pt x="40" y="758"/>
                    </a:lnTo>
                    <a:lnTo>
                      <a:pt x="43" y="744"/>
                    </a:lnTo>
                    <a:lnTo>
                      <a:pt x="48" y="728"/>
                    </a:lnTo>
                    <a:lnTo>
                      <a:pt x="52" y="713"/>
                    </a:lnTo>
                    <a:lnTo>
                      <a:pt x="57" y="699"/>
                    </a:lnTo>
                    <a:lnTo>
                      <a:pt x="61" y="682"/>
                    </a:lnTo>
                    <a:lnTo>
                      <a:pt x="66" y="667"/>
                    </a:lnTo>
                    <a:lnTo>
                      <a:pt x="69" y="653"/>
                    </a:lnTo>
                    <a:lnTo>
                      <a:pt x="73" y="637"/>
                    </a:lnTo>
                    <a:lnTo>
                      <a:pt x="77" y="623"/>
                    </a:lnTo>
                    <a:lnTo>
                      <a:pt x="81" y="607"/>
                    </a:lnTo>
                    <a:lnTo>
                      <a:pt x="85" y="592"/>
                    </a:lnTo>
                    <a:lnTo>
                      <a:pt x="88" y="575"/>
                    </a:lnTo>
                    <a:lnTo>
                      <a:pt x="91" y="561"/>
                    </a:lnTo>
                    <a:lnTo>
                      <a:pt x="94" y="546"/>
                    </a:lnTo>
                    <a:lnTo>
                      <a:pt x="96" y="531"/>
                    </a:lnTo>
                    <a:lnTo>
                      <a:pt x="98" y="515"/>
                    </a:lnTo>
                    <a:lnTo>
                      <a:pt x="100" y="500"/>
                    </a:lnTo>
                    <a:lnTo>
                      <a:pt x="103" y="485"/>
                    </a:lnTo>
                    <a:lnTo>
                      <a:pt x="105" y="470"/>
                    </a:lnTo>
                    <a:lnTo>
                      <a:pt x="105" y="454"/>
                    </a:lnTo>
                    <a:lnTo>
                      <a:pt x="106" y="439"/>
                    </a:lnTo>
                    <a:lnTo>
                      <a:pt x="107" y="424"/>
                    </a:lnTo>
                    <a:lnTo>
                      <a:pt x="107" y="409"/>
                    </a:lnTo>
                    <a:lnTo>
                      <a:pt x="105" y="381"/>
                    </a:lnTo>
                    <a:lnTo>
                      <a:pt x="104" y="355"/>
                    </a:lnTo>
                    <a:lnTo>
                      <a:pt x="104" y="328"/>
                    </a:lnTo>
                    <a:lnTo>
                      <a:pt x="104" y="298"/>
                    </a:lnTo>
                    <a:lnTo>
                      <a:pt x="105" y="270"/>
                    </a:lnTo>
                    <a:lnTo>
                      <a:pt x="107" y="242"/>
                    </a:lnTo>
                    <a:lnTo>
                      <a:pt x="109" y="214"/>
                    </a:lnTo>
                    <a:lnTo>
                      <a:pt x="113" y="186"/>
                    </a:lnTo>
                    <a:lnTo>
                      <a:pt x="116" y="159"/>
                    </a:lnTo>
                    <a:lnTo>
                      <a:pt x="120" y="132"/>
                    </a:lnTo>
                    <a:lnTo>
                      <a:pt x="125" y="107"/>
                    </a:lnTo>
                    <a:lnTo>
                      <a:pt x="131" y="83"/>
                    </a:lnTo>
                    <a:lnTo>
                      <a:pt x="137" y="60"/>
                    </a:lnTo>
                    <a:lnTo>
                      <a:pt x="143" y="38"/>
                    </a:lnTo>
                    <a:lnTo>
                      <a:pt x="151" y="18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2" name="Freeform 2936">
                <a:extLst>
                  <a:ext uri="{FF2B5EF4-FFF2-40B4-BE49-F238E27FC236}">
                    <a16:creationId xmlns:a16="http://schemas.microsoft.com/office/drawing/2014/main" id="{29FD3676-CE0F-4507-86CB-B31559DF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47"/>
                <a:ext cx="27" cy="124"/>
              </a:xfrm>
              <a:custGeom>
                <a:avLst/>
                <a:gdLst>
                  <a:gd name="T0" fmla="*/ 34 w 82"/>
                  <a:gd name="T1" fmla="*/ 368 h 372"/>
                  <a:gd name="T2" fmla="*/ 34 w 82"/>
                  <a:gd name="T3" fmla="*/ 370 h 372"/>
                  <a:gd name="T4" fmla="*/ 50 w 82"/>
                  <a:gd name="T5" fmla="*/ 341 h 372"/>
                  <a:gd name="T6" fmla="*/ 62 w 82"/>
                  <a:gd name="T7" fmla="*/ 313 h 372"/>
                  <a:gd name="T8" fmla="*/ 72 w 82"/>
                  <a:gd name="T9" fmla="*/ 287 h 372"/>
                  <a:gd name="T10" fmla="*/ 79 w 82"/>
                  <a:gd name="T11" fmla="*/ 262 h 372"/>
                  <a:gd name="T12" fmla="*/ 81 w 82"/>
                  <a:gd name="T13" fmla="*/ 240 h 372"/>
                  <a:gd name="T14" fmla="*/ 82 w 82"/>
                  <a:gd name="T15" fmla="*/ 217 h 372"/>
                  <a:gd name="T16" fmla="*/ 81 w 82"/>
                  <a:gd name="T17" fmla="*/ 195 h 372"/>
                  <a:gd name="T18" fmla="*/ 77 w 82"/>
                  <a:gd name="T19" fmla="*/ 175 h 372"/>
                  <a:gd name="T20" fmla="*/ 71 w 82"/>
                  <a:gd name="T21" fmla="*/ 156 h 372"/>
                  <a:gd name="T22" fmla="*/ 64 w 82"/>
                  <a:gd name="T23" fmla="*/ 133 h 372"/>
                  <a:gd name="T24" fmla="*/ 56 w 82"/>
                  <a:gd name="T25" fmla="*/ 113 h 372"/>
                  <a:gd name="T26" fmla="*/ 47 w 82"/>
                  <a:gd name="T27" fmla="*/ 93 h 372"/>
                  <a:gd name="T28" fmla="*/ 38 w 82"/>
                  <a:gd name="T29" fmla="*/ 70 h 372"/>
                  <a:gd name="T30" fmla="*/ 28 w 82"/>
                  <a:gd name="T31" fmla="*/ 48 h 372"/>
                  <a:gd name="T32" fmla="*/ 17 w 82"/>
                  <a:gd name="T33" fmla="*/ 26 h 372"/>
                  <a:gd name="T34" fmla="*/ 8 w 82"/>
                  <a:gd name="T35" fmla="*/ 0 h 372"/>
                  <a:gd name="T36" fmla="*/ 0 w 82"/>
                  <a:gd name="T37" fmla="*/ 3 h 372"/>
                  <a:gd name="T38" fmla="*/ 10 w 82"/>
                  <a:gd name="T39" fmla="*/ 28 h 372"/>
                  <a:gd name="T40" fmla="*/ 21 w 82"/>
                  <a:gd name="T41" fmla="*/ 51 h 372"/>
                  <a:gd name="T42" fmla="*/ 31 w 82"/>
                  <a:gd name="T43" fmla="*/ 74 h 372"/>
                  <a:gd name="T44" fmla="*/ 41 w 82"/>
                  <a:gd name="T45" fmla="*/ 95 h 372"/>
                  <a:gd name="T46" fmla="*/ 49 w 82"/>
                  <a:gd name="T47" fmla="*/ 115 h 372"/>
                  <a:gd name="T48" fmla="*/ 58 w 82"/>
                  <a:gd name="T49" fmla="*/ 137 h 372"/>
                  <a:gd name="T50" fmla="*/ 63 w 82"/>
                  <a:gd name="T51" fmla="*/ 157 h 372"/>
                  <a:gd name="T52" fmla="*/ 70 w 82"/>
                  <a:gd name="T53" fmla="*/ 177 h 372"/>
                  <a:gd name="T54" fmla="*/ 73 w 82"/>
                  <a:gd name="T55" fmla="*/ 197 h 372"/>
                  <a:gd name="T56" fmla="*/ 74 w 82"/>
                  <a:gd name="T57" fmla="*/ 217 h 372"/>
                  <a:gd name="T58" fmla="*/ 74 w 82"/>
                  <a:gd name="T59" fmla="*/ 240 h 372"/>
                  <a:gd name="T60" fmla="*/ 71 w 82"/>
                  <a:gd name="T61" fmla="*/ 261 h 372"/>
                  <a:gd name="T62" fmla="*/ 64 w 82"/>
                  <a:gd name="T63" fmla="*/ 286 h 372"/>
                  <a:gd name="T64" fmla="*/ 55 w 82"/>
                  <a:gd name="T65" fmla="*/ 310 h 372"/>
                  <a:gd name="T66" fmla="*/ 44 w 82"/>
                  <a:gd name="T67" fmla="*/ 337 h 372"/>
                  <a:gd name="T68" fmla="*/ 28 w 82"/>
                  <a:gd name="T69" fmla="*/ 365 h 372"/>
                  <a:gd name="T70" fmla="*/ 27 w 82"/>
                  <a:gd name="T71" fmla="*/ 368 h 372"/>
                  <a:gd name="T72" fmla="*/ 28 w 82"/>
                  <a:gd name="T73" fmla="*/ 365 h 372"/>
                  <a:gd name="T74" fmla="*/ 27 w 82"/>
                  <a:gd name="T75" fmla="*/ 369 h 372"/>
                  <a:gd name="T76" fmla="*/ 28 w 82"/>
                  <a:gd name="T77" fmla="*/ 371 h 372"/>
                  <a:gd name="T78" fmla="*/ 32 w 82"/>
                  <a:gd name="T79" fmla="*/ 372 h 372"/>
                  <a:gd name="T80" fmla="*/ 34 w 82"/>
                  <a:gd name="T81" fmla="*/ 370 h 372"/>
                  <a:gd name="T82" fmla="*/ 34 w 82"/>
                  <a:gd name="T83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" h="372">
                    <a:moveTo>
                      <a:pt x="34" y="368"/>
                    </a:moveTo>
                    <a:lnTo>
                      <a:pt x="34" y="370"/>
                    </a:lnTo>
                    <a:lnTo>
                      <a:pt x="50" y="341"/>
                    </a:lnTo>
                    <a:lnTo>
                      <a:pt x="62" y="313"/>
                    </a:lnTo>
                    <a:lnTo>
                      <a:pt x="72" y="287"/>
                    </a:lnTo>
                    <a:lnTo>
                      <a:pt x="79" y="262"/>
                    </a:lnTo>
                    <a:lnTo>
                      <a:pt x="81" y="240"/>
                    </a:lnTo>
                    <a:lnTo>
                      <a:pt x="82" y="217"/>
                    </a:lnTo>
                    <a:lnTo>
                      <a:pt x="81" y="195"/>
                    </a:lnTo>
                    <a:lnTo>
                      <a:pt x="77" y="175"/>
                    </a:lnTo>
                    <a:lnTo>
                      <a:pt x="71" y="156"/>
                    </a:lnTo>
                    <a:lnTo>
                      <a:pt x="64" y="133"/>
                    </a:lnTo>
                    <a:lnTo>
                      <a:pt x="56" y="113"/>
                    </a:lnTo>
                    <a:lnTo>
                      <a:pt x="47" y="93"/>
                    </a:lnTo>
                    <a:lnTo>
                      <a:pt x="38" y="70"/>
                    </a:lnTo>
                    <a:lnTo>
                      <a:pt x="28" y="48"/>
                    </a:lnTo>
                    <a:lnTo>
                      <a:pt x="17" y="26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0" y="28"/>
                    </a:lnTo>
                    <a:lnTo>
                      <a:pt x="21" y="51"/>
                    </a:lnTo>
                    <a:lnTo>
                      <a:pt x="31" y="74"/>
                    </a:lnTo>
                    <a:lnTo>
                      <a:pt x="41" y="95"/>
                    </a:lnTo>
                    <a:lnTo>
                      <a:pt x="49" y="115"/>
                    </a:lnTo>
                    <a:lnTo>
                      <a:pt x="58" y="137"/>
                    </a:lnTo>
                    <a:lnTo>
                      <a:pt x="63" y="157"/>
                    </a:lnTo>
                    <a:lnTo>
                      <a:pt x="70" y="177"/>
                    </a:lnTo>
                    <a:lnTo>
                      <a:pt x="73" y="197"/>
                    </a:lnTo>
                    <a:lnTo>
                      <a:pt x="74" y="217"/>
                    </a:lnTo>
                    <a:lnTo>
                      <a:pt x="74" y="240"/>
                    </a:lnTo>
                    <a:lnTo>
                      <a:pt x="71" y="261"/>
                    </a:lnTo>
                    <a:lnTo>
                      <a:pt x="64" y="286"/>
                    </a:lnTo>
                    <a:lnTo>
                      <a:pt x="55" y="310"/>
                    </a:lnTo>
                    <a:lnTo>
                      <a:pt x="44" y="337"/>
                    </a:lnTo>
                    <a:lnTo>
                      <a:pt x="28" y="365"/>
                    </a:lnTo>
                    <a:lnTo>
                      <a:pt x="27" y="368"/>
                    </a:lnTo>
                    <a:lnTo>
                      <a:pt x="28" y="365"/>
                    </a:lnTo>
                    <a:lnTo>
                      <a:pt x="27" y="369"/>
                    </a:lnTo>
                    <a:lnTo>
                      <a:pt x="28" y="371"/>
                    </a:lnTo>
                    <a:lnTo>
                      <a:pt x="32" y="372"/>
                    </a:lnTo>
                    <a:lnTo>
                      <a:pt x="34" y="370"/>
                    </a:lnTo>
                    <a:lnTo>
                      <a:pt x="34" y="3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3" name="Freeform 2937">
                <a:extLst>
                  <a:ext uri="{FF2B5EF4-FFF2-40B4-BE49-F238E27FC236}">
                    <a16:creationId xmlns:a16="http://schemas.microsoft.com/office/drawing/2014/main" id="{273E7D23-46EE-4CC4-89D8-1E6AD181D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269"/>
                <a:ext cx="37" cy="261"/>
              </a:xfrm>
              <a:custGeom>
                <a:avLst/>
                <a:gdLst>
                  <a:gd name="T0" fmla="*/ 7 w 111"/>
                  <a:gd name="T1" fmla="*/ 780 h 782"/>
                  <a:gd name="T2" fmla="*/ 16 w 111"/>
                  <a:gd name="T3" fmla="*/ 734 h 782"/>
                  <a:gd name="T4" fmla="*/ 25 w 111"/>
                  <a:gd name="T5" fmla="*/ 686 h 782"/>
                  <a:gd name="T6" fmla="*/ 33 w 111"/>
                  <a:gd name="T7" fmla="*/ 638 h 782"/>
                  <a:gd name="T8" fmla="*/ 40 w 111"/>
                  <a:gd name="T9" fmla="*/ 590 h 782"/>
                  <a:gd name="T10" fmla="*/ 48 w 111"/>
                  <a:gd name="T11" fmla="*/ 539 h 782"/>
                  <a:gd name="T12" fmla="*/ 55 w 111"/>
                  <a:gd name="T13" fmla="*/ 489 h 782"/>
                  <a:gd name="T14" fmla="*/ 62 w 111"/>
                  <a:gd name="T15" fmla="*/ 438 h 782"/>
                  <a:gd name="T16" fmla="*/ 68 w 111"/>
                  <a:gd name="T17" fmla="*/ 387 h 782"/>
                  <a:gd name="T18" fmla="*/ 75 w 111"/>
                  <a:gd name="T19" fmla="*/ 336 h 782"/>
                  <a:gd name="T20" fmla="*/ 82 w 111"/>
                  <a:gd name="T21" fmla="*/ 286 h 782"/>
                  <a:gd name="T22" fmla="*/ 87 w 111"/>
                  <a:gd name="T23" fmla="*/ 236 h 782"/>
                  <a:gd name="T24" fmla="*/ 93 w 111"/>
                  <a:gd name="T25" fmla="*/ 186 h 782"/>
                  <a:gd name="T26" fmla="*/ 98 w 111"/>
                  <a:gd name="T27" fmla="*/ 138 h 782"/>
                  <a:gd name="T28" fmla="*/ 102 w 111"/>
                  <a:gd name="T29" fmla="*/ 90 h 782"/>
                  <a:gd name="T30" fmla="*/ 107 w 111"/>
                  <a:gd name="T31" fmla="*/ 44 h 782"/>
                  <a:gd name="T32" fmla="*/ 111 w 111"/>
                  <a:gd name="T33" fmla="*/ 0 h 782"/>
                  <a:gd name="T34" fmla="*/ 101 w 111"/>
                  <a:gd name="T35" fmla="*/ 22 h 782"/>
                  <a:gd name="T36" fmla="*/ 98 w 111"/>
                  <a:gd name="T37" fmla="*/ 67 h 782"/>
                  <a:gd name="T38" fmla="*/ 93 w 111"/>
                  <a:gd name="T39" fmla="*/ 114 h 782"/>
                  <a:gd name="T40" fmla="*/ 89 w 111"/>
                  <a:gd name="T41" fmla="*/ 161 h 782"/>
                  <a:gd name="T42" fmla="*/ 83 w 111"/>
                  <a:gd name="T43" fmla="*/ 209 h 782"/>
                  <a:gd name="T44" fmla="*/ 77 w 111"/>
                  <a:gd name="T45" fmla="*/ 260 h 782"/>
                  <a:gd name="T46" fmla="*/ 71 w 111"/>
                  <a:gd name="T47" fmla="*/ 310 h 782"/>
                  <a:gd name="T48" fmla="*/ 64 w 111"/>
                  <a:gd name="T49" fmla="*/ 361 h 782"/>
                  <a:gd name="T50" fmla="*/ 58 w 111"/>
                  <a:gd name="T51" fmla="*/ 411 h 782"/>
                  <a:gd name="T52" fmla="*/ 52 w 111"/>
                  <a:gd name="T53" fmla="*/ 462 h 782"/>
                  <a:gd name="T54" fmla="*/ 45 w 111"/>
                  <a:gd name="T55" fmla="*/ 512 h 782"/>
                  <a:gd name="T56" fmla="*/ 38 w 111"/>
                  <a:gd name="T57" fmla="*/ 563 h 782"/>
                  <a:gd name="T58" fmla="*/ 29 w 111"/>
                  <a:gd name="T59" fmla="*/ 613 h 782"/>
                  <a:gd name="T60" fmla="*/ 21 w 111"/>
                  <a:gd name="T61" fmla="*/ 661 h 782"/>
                  <a:gd name="T62" fmla="*/ 13 w 111"/>
                  <a:gd name="T63" fmla="*/ 710 h 782"/>
                  <a:gd name="T64" fmla="*/ 4 w 111"/>
                  <a:gd name="T65" fmla="*/ 756 h 782"/>
                  <a:gd name="T66" fmla="*/ 4 w 111"/>
                  <a:gd name="T67" fmla="*/ 777 h 782"/>
                  <a:gd name="T68" fmla="*/ 0 w 111"/>
                  <a:gd name="T69" fmla="*/ 781 h 782"/>
                  <a:gd name="T70" fmla="*/ 6 w 111"/>
                  <a:gd name="T71" fmla="*/ 782 h 782"/>
                  <a:gd name="T72" fmla="*/ 2 w 111"/>
                  <a:gd name="T73" fmla="*/ 782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782">
                    <a:moveTo>
                      <a:pt x="2" y="782"/>
                    </a:moveTo>
                    <a:lnTo>
                      <a:pt x="7" y="780"/>
                    </a:lnTo>
                    <a:lnTo>
                      <a:pt x="11" y="758"/>
                    </a:lnTo>
                    <a:lnTo>
                      <a:pt x="16" y="734"/>
                    </a:lnTo>
                    <a:lnTo>
                      <a:pt x="20" y="711"/>
                    </a:lnTo>
                    <a:lnTo>
                      <a:pt x="25" y="686"/>
                    </a:lnTo>
                    <a:lnTo>
                      <a:pt x="29" y="662"/>
                    </a:lnTo>
                    <a:lnTo>
                      <a:pt x="33" y="638"/>
                    </a:lnTo>
                    <a:lnTo>
                      <a:pt x="37" y="614"/>
                    </a:lnTo>
                    <a:lnTo>
                      <a:pt x="40" y="590"/>
                    </a:lnTo>
                    <a:lnTo>
                      <a:pt x="45" y="565"/>
                    </a:lnTo>
                    <a:lnTo>
                      <a:pt x="48" y="539"/>
                    </a:lnTo>
                    <a:lnTo>
                      <a:pt x="52" y="514"/>
                    </a:lnTo>
                    <a:lnTo>
                      <a:pt x="55" y="489"/>
                    </a:lnTo>
                    <a:lnTo>
                      <a:pt x="58" y="464"/>
                    </a:lnTo>
                    <a:lnTo>
                      <a:pt x="62" y="438"/>
                    </a:lnTo>
                    <a:lnTo>
                      <a:pt x="65" y="412"/>
                    </a:lnTo>
                    <a:lnTo>
                      <a:pt x="68" y="387"/>
                    </a:lnTo>
                    <a:lnTo>
                      <a:pt x="72" y="362"/>
                    </a:lnTo>
                    <a:lnTo>
                      <a:pt x="75" y="336"/>
                    </a:lnTo>
                    <a:lnTo>
                      <a:pt x="78" y="311"/>
                    </a:lnTo>
                    <a:lnTo>
                      <a:pt x="82" y="286"/>
                    </a:lnTo>
                    <a:lnTo>
                      <a:pt x="84" y="261"/>
                    </a:lnTo>
                    <a:lnTo>
                      <a:pt x="87" y="236"/>
                    </a:lnTo>
                    <a:lnTo>
                      <a:pt x="90" y="212"/>
                    </a:lnTo>
                    <a:lnTo>
                      <a:pt x="93" y="186"/>
                    </a:lnTo>
                    <a:lnTo>
                      <a:pt x="95" y="162"/>
                    </a:lnTo>
                    <a:lnTo>
                      <a:pt x="98" y="138"/>
                    </a:lnTo>
                    <a:lnTo>
                      <a:pt x="100" y="114"/>
                    </a:lnTo>
                    <a:lnTo>
                      <a:pt x="102" y="90"/>
                    </a:lnTo>
                    <a:lnTo>
                      <a:pt x="104" y="67"/>
                    </a:lnTo>
                    <a:lnTo>
                      <a:pt x="107" y="44"/>
                    </a:lnTo>
                    <a:lnTo>
                      <a:pt x="109" y="22"/>
                    </a:lnTo>
                    <a:lnTo>
                      <a:pt x="111" y="0"/>
                    </a:lnTo>
                    <a:lnTo>
                      <a:pt x="103" y="0"/>
                    </a:lnTo>
                    <a:lnTo>
                      <a:pt x="101" y="22"/>
                    </a:lnTo>
                    <a:lnTo>
                      <a:pt x="100" y="44"/>
                    </a:lnTo>
                    <a:lnTo>
                      <a:pt x="98" y="67"/>
                    </a:lnTo>
                    <a:lnTo>
                      <a:pt x="95" y="90"/>
                    </a:lnTo>
                    <a:lnTo>
                      <a:pt x="93" y="114"/>
                    </a:lnTo>
                    <a:lnTo>
                      <a:pt x="91" y="136"/>
                    </a:lnTo>
                    <a:lnTo>
                      <a:pt x="89" y="161"/>
                    </a:lnTo>
                    <a:lnTo>
                      <a:pt x="86" y="186"/>
                    </a:lnTo>
                    <a:lnTo>
                      <a:pt x="83" y="209"/>
                    </a:lnTo>
                    <a:lnTo>
                      <a:pt x="80" y="234"/>
                    </a:lnTo>
                    <a:lnTo>
                      <a:pt x="77" y="260"/>
                    </a:lnTo>
                    <a:lnTo>
                      <a:pt x="74" y="284"/>
                    </a:lnTo>
                    <a:lnTo>
                      <a:pt x="71" y="310"/>
                    </a:lnTo>
                    <a:lnTo>
                      <a:pt x="68" y="335"/>
                    </a:lnTo>
                    <a:lnTo>
                      <a:pt x="64" y="361"/>
                    </a:lnTo>
                    <a:lnTo>
                      <a:pt x="62" y="385"/>
                    </a:lnTo>
                    <a:lnTo>
                      <a:pt x="58" y="411"/>
                    </a:lnTo>
                    <a:lnTo>
                      <a:pt x="55" y="436"/>
                    </a:lnTo>
                    <a:lnTo>
                      <a:pt x="52" y="462"/>
                    </a:lnTo>
                    <a:lnTo>
                      <a:pt x="48" y="486"/>
                    </a:lnTo>
                    <a:lnTo>
                      <a:pt x="45" y="512"/>
                    </a:lnTo>
                    <a:lnTo>
                      <a:pt x="40" y="538"/>
                    </a:lnTo>
                    <a:lnTo>
                      <a:pt x="38" y="563"/>
                    </a:lnTo>
                    <a:lnTo>
                      <a:pt x="34" y="587"/>
                    </a:lnTo>
                    <a:lnTo>
                      <a:pt x="29" y="613"/>
                    </a:lnTo>
                    <a:lnTo>
                      <a:pt x="25" y="637"/>
                    </a:lnTo>
                    <a:lnTo>
                      <a:pt x="21" y="661"/>
                    </a:lnTo>
                    <a:lnTo>
                      <a:pt x="17" y="685"/>
                    </a:lnTo>
                    <a:lnTo>
                      <a:pt x="13" y="710"/>
                    </a:lnTo>
                    <a:lnTo>
                      <a:pt x="9" y="732"/>
                    </a:lnTo>
                    <a:lnTo>
                      <a:pt x="4" y="756"/>
                    </a:lnTo>
                    <a:lnTo>
                      <a:pt x="0" y="779"/>
                    </a:lnTo>
                    <a:lnTo>
                      <a:pt x="4" y="777"/>
                    </a:lnTo>
                    <a:lnTo>
                      <a:pt x="0" y="779"/>
                    </a:lnTo>
                    <a:lnTo>
                      <a:pt x="0" y="781"/>
                    </a:lnTo>
                    <a:lnTo>
                      <a:pt x="2" y="782"/>
                    </a:lnTo>
                    <a:lnTo>
                      <a:pt x="6" y="782"/>
                    </a:lnTo>
                    <a:lnTo>
                      <a:pt x="7" y="780"/>
                    </a:lnTo>
                    <a:lnTo>
                      <a:pt x="2" y="7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4" name="Freeform 2938">
                <a:extLst>
                  <a:ext uri="{FF2B5EF4-FFF2-40B4-BE49-F238E27FC236}">
                    <a16:creationId xmlns:a16="http://schemas.microsoft.com/office/drawing/2014/main" id="{62A82719-A2E8-4282-AA9A-61118841B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442"/>
                <a:ext cx="28" cy="89"/>
              </a:xfrm>
              <a:custGeom>
                <a:avLst/>
                <a:gdLst>
                  <a:gd name="T0" fmla="*/ 0 w 86"/>
                  <a:gd name="T1" fmla="*/ 3 h 266"/>
                  <a:gd name="T2" fmla="*/ 2 w 86"/>
                  <a:gd name="T3" fmla="*/ 8 h 266"/>
                  <a:gd name="T4" fmla="*/ 16 w 86"/>
                  <a:gd name="T5" fmla="*/ 11 h 266"/>
                  <a:gd name="T6" fmla="*/ 26 w 86"/>
                  <a:gd name="T7" fmla="*/ 20 h 266"/>
                  <a:gd name="T8" fmla="*/ 35 w 86"/>
                  <a:gd name="T9" fmla="*/ 32 h 266"/>
                  <a:gd name="T10" fmla="*/ 40 w 86"/>
                  <a:gd name="T11" fmla="*/ 48 h 266"/>
                  <a:gd name="T12" fmla="*/ 46 w 86"/>
                  <a:gd name="T13" fmla="*/ 66 h 266"/>
                  <a:gd name="T14" fmla="*/ 48 w 86"/>
                  <a:gd name="T15" fmla="*/ 86 h 266"/>
                  <a:gd name="T16" fmla="*/ 51 w 86"/>
                  <a:gd name="T17" fmla="*/ 107 h 266"/>
                  <a:gd name="T18" fmla="*/ 53 w 86"/>
                  <a:gd name="T19" fmla="*/ 129 h 266"/>
                  <a:gd name="T20" fmla="*/ 54 w 86"/>
                  <a:gd name="T21" fmla="*/ 152 h 266"/>
                  <a:gd name="T22" fmla="*/ 55 w 86"/>
                  <a:gd name="T23" fmla="*/ 174 h 266"/>
                  <a:gd name="T24" fmla="*/ 56 w 86"/>
                  <a:gd name="T25" fmla="*/ 194 h 266"/>
                  <a:gd name="T26" fmla="*/ 58 w 86"/>
                  <a:gd name="T27" fmla="*/ 214 h 266"/>
                  <a:gd name="T28" fmla="*/ 62 w 86"/>
                  <a:gd name="T29" fmla="*/ 232 h 266"/>
                  <a:gd name="T30" fmla="*/ 67 w 86"/>
                  <a:gd name="T31" fmla="*/ 247 h 266"/>
                  <a:gd name="T32" fmla="*/ 73 w 86"/>
                  <a:gd name="T33" fmla="*/ 258 h 266"/>
                  <a:gd name="T34" fmla="*/ 83 w 86"/>
                  <a:gd name="T35" fmla="*/ 266 h 266"/>
                  <a:gd name="T36" fmla="*/ 86 w 86"/>
                  <a:gd name="T37" fmla="*/ 259 h 266"/>
                  <a:gd name="T38" fmla="*/ 79 w 86"/>
                  <a:gd name="T39" fmla="*/ 253 h 266"/>
                  <a:gd name="T40" fmla="*/ 74 w 86"/>
                  <a:gd name="T41" fmla="*/ 243 h 266"/>
                  <a:gd name="T42" fmla="*/ 70 w 86"/>
                  <a:gd name="T43" fmla="*/ 230 h 266"/>
                  <a:gd name="T44" fmla="*/ 66 w 86"/>
                  <a:gd name="T45" fmla="*/ 213 h 266"/>
                  <a:gd name="T46" fmla="*/ 64 w 86"/>
                  <a:gd name="T47" fmla="*/ 194 h 266"/>
                  <a:gd name="T48" fmla="*/ 63 w 86"/>
                  <a:gd name="T49" fmla="*/ 174 h 266"/>
                  <a:gd name="T50" fmla="*/ 61 w 86"/>
                  <a:gd name="T51" fmla="*/ 152 h 266"/>
                  <a:gd name="T52" fmla="*/ 60 w 86"/>
                  <a:gd name="T53" fmla="*/ 129 h 266"/>
                  <a:gd name="T54" fmla="*/ 58 w 86"/>
                  <a:gd name="T55" fmla="*/ 107 h 266"/>
                  <a:gd name="T56" fmla="*/ 56 w 86"/>
                  <a:gd name="T57" fmla="*/ 85 h 266"/>
                  <a:gd name="T58" fmla="*/ 53 w 86"/>
                  <a:gd name="T59" fmla="*/ 64 h 266"/>
                  <a:gd name="T60" fmla="*/ 47 w 86"/>
                  <a:gd name="T61" fmla="*/ 45 h 266"/>
                  <a:gd name="T62" fmla="*/ 40 w 86"/>
                  <a:gd name="T63" fmla="*/ 30 h 266"/>
                  <a:gd name="T64" fmla="*/ 33 w 86"/>
                  <a:gd name="T65" fmla="*/ 15 h 266"/>
                  <a:gd name="T66" fmla="*/ 20 w 86"/>
                  <a:gd name="T67" fmla="*/ 5 h 266"/>
                  <a:gd name="T68" fmla="*/ 5 w 86"/>
                  <a:gd name="T69" fmla="*/ 0 h 266"/>
                  <a:gd name="T70" fmla="*/ 8 w 86"/>
                  <a:gd name="T71" fmla="*/ 4 h 266"/>
                  <a:gd name="T72" fmla="*/ 5 w 86"/>
                  <a:gd name="T73" fmla="*/ 0 h 266"/>
                  <a:gd name="T74" fmla="*/ 1 w 86"/>
                  <a:gd name="T75" fmla="*/ 1 h 266"/>
                  <a:gd name="T76" fmla="*/ 1 w 86"/>
                  <a:gd name="T77" fmla="*/ 3 h 266"/>
                  <a:gd name="T78" fmla="*/ 1 w 86"/>
                  <a:gd name="T79" fmla="*/ 5 h 266"/>
                  <a:gd name="T80" fmla="*/ 2 w 86"/>
                  <a:gd name="T81" fmla="*/ 8 h 266"/>
                  <a:gd name="T82" fmla="*/ 0 w 86"/>
                  <a:gd name="T83" fmla="*/ 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266">
                    <a:moveTo>
                      <a:pt x="0" y="3"/>
                    </a:moveTo>
                    <a:lnTo>
                      <a:pt x="2" y="8"/>
                    </a:lnTo>
                    <a:lnTo>
                      <a:pt x="16" y="11"/>
                    </a:lnTo>
                    <a:lnTo>
                      <a:pt x="26" y="20"/>
                    </a:lnTo>
                    <a:lnTo>
                      <a:pt x="35" y="32"/>
                    </a:lnTo>
                    <a:lnTo>
                      <a:pt x="40" y="48"/>
                    </a:lnTo>
                    <a:lnTo>
                      <a:pt x="46" y="66"/>
                    </a:lnTo>
                    <a:lnTo>
                      <a:pt x="48" y="86"/>
                    </a:lnTo>
                    <a:lnTo>
                      <a:pt x="51" y="107"/>
                    </a:lnTo>
                    <a:lnTo>
                      <a:pt x="53" y="129"/>
                    </a:lnTo>
                    <a:lnTo>
                      <a:pt x="54" y="152"/>
                    </a:lnTo>
                    <a:lnTo>
                      <a:pt x="55" y="174"/>
                    </a:lnTo>
                    <a:lnTo>
                      <a:pt x="56" y="194"/>
                    </a:lnTo>
                    <a:lnTo>
                      <a:pt x="58" y="214"/>
                    </a:lnTo>
                    <a:lnTo>
                      <a:pt x="62" y="232"/>
                    </a:lnTo>
                    <a:lnTo>
                      <a:pt x="67" y="247"/>
                    </a:lnTo>
                    <a:lnTo>
                      <a:pt x="73" y="258"/>
                    </a:lnTo>
                    <a:lnTo>
                      <a:pt x="83" y="266"/>
                    </a:lnTo>
                    <a:lnTo>
                      <a:pt x="86" y="259"/>
                    </a:lnTo>
                    <a:lnTo>
                      <a:pt x="79" y="253"/>
                    </a:lnTo>
                    <a:lnTo>
                      <a:pt x="74" y="243"/>
                    </a:lnTo>
                    <a:lnTo>
                      <a:pt x="70" y="230"/>
                    </a:lnTo>
                    <a:lnTo>
                      <a:pt x="66" y="213"/>
                    </a:lnTo>
                    <a:lnTo>
                      <a:pt x="64" y="194"/>
                    </a:lnTo>
                    <a:lnTo>
                      <a:pt x="63" y="174"/>
                    </a:lnTo>
                    <a:lnTo>
                      <a:pt x="61" y="152"/>
                    </a:lnTo>
                    <a:lnTo>
                      <a:pt x="60" y="129"/>
                    </a:lnTo>
                    <a:lnTo>
                      <a:pt x="58" y="107"/>
                    </a:lnTo>
                    <a:lnTo>
                      <a:pt x="56" y="85"/>
                    </a:lnTo>
                    <a:lnTo>
                      <a:pt x="53" y="64"/>
                    </a:lnTo>
                    <a:lnTo>
                      <a:pt x="47" y="45"/>
                    </a:lnTo>
                    <a:lnTo>
                      <a:pt x="40" y="30"/>
                    </a:lnTo>
                    <a:lnTo>
                      <a:pt x="33" y="15"/>
                    </a:lnTo>
                    <a:lnTo>
                      <a:pt x="20" y="5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5" name="Freeform 2939">
                <a:extLst>
                  <a:ext uri="{FF2B5EF4-FFF2-40B4-BE49-F238E27FC236}">
                    <a16:creationId xmlns:a16="http://schemas.microsoft.com/office/drawing/2014/main" id="{62B138D6-28D7-4E6D-8ED3-31D63C701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282"/>
                <a:ext cx="37" cy="161"/>
              </a:xfrm>
              <a:custGeom>
                <a:avLst/>
                <a:gdLst>
                  <a:gd name="T0" fmla="*/ 106 w 113"/>
                  <a:gd name="T1" fmla="*/ 19 h 482"/>
                  <a:gd name="T2" fmla="*/ 104 w 113"/>
                  <a:gd name="T3" fmla="*/ 49 h 482"/>
                  <a:gd name="T4" fmla="*/ 101 w 113"/>
                  <a:gd name="T5" fmla="*/ 78 h 482"/>
                  <a:gd name="T6" fmla="*/ 98 w 113"/>
                  <a:gd name="T7" fmla="*/ 110 h 482"/>
                  <a:gd name="T8" fmla="*/ 93 w 113"/>
                  <a:gd name="T9" fmla="*/ 140 h 482"/>
                  <a:gd name="T10" fmla="*/ 88 w 113"/>
                  <a:gd name="T11" fmla="*/ 170 h 482"/>
                  <a:gd name="T12" fmla="*/ 80 w 113"/>
                  <a:gd name="T13" fmla="*/ 201 h 482"/>
                  <a:gd name="T14" fmla="*/ 73 w 113"/>
                  <a:gd name="T15" fmla="*/ 232 h 482"/>
                  <a:gd name="T16" fmla="*/ 65 w 113"/>
                  <a:gd name="T17" fmla="*/ 262 h 482"/>
                  <a:gd name="T18" fmla="*/ 56 w 113"/>
                  <a:gd name="T19" fmla="*/ 293 h 482"/>
                  <a:gd name="T20" fmla="*/ 47 w 113"/>
                  <a:gd name="T21" fmla="*/ 322 h 482"/>
                  <a:gd name="T22" fmla="*/ 39 w 113"/>
                  <a:gd name="T23" fmla="*/ 352 h 482"/>
                  <a:gd name="T24" fmla="*/ 30 w 113"/>
                  <a:gd name="T25" fmla="*/ 381 h 482"/>
                  <a:gd name="T26" fmla="*/ 21 w 113"/>
                  <a:gd name="T27" fmla="*/ 410 h 482"/>
                  <a:gd name="T28" fmla="*/ 12 w 113"/>
                  <a:gd name="T29" fmla="*/ 440 h 482"/>
                  <a:gd name="T30" fmla="*/ 5 w 113"/>
                  <a:gd name="T31" fmla="*/ 466 h 482"/>
                  <a:gd name="T32" fmla="*/ 8 w 113"/>
                  <a:gd name="T33" fmla="*/ 482 h 482"/>
                  <a:gd name="T34" fmla="*/ 16 w 113"/>
                  <a:gd name="T35" fmla="*/ 454 h 482"/>
                  <a:gd name="T36" fmla="*/ 24 w 113"/>
                  <a:gd name="T37" fmla="*/ 426 h 482"/>
                  <a:gd name="T38" fmla="*/ 33 w 113"/>
                  <a:gd name="T39" fmla="*/ 398 h 482"/>
                  <a:gd name="T40" fmla="*/ 42 w 113"/>
                  <a:gd name="T41" fmla="*/ 368 h 482"/>
                  <a:gd name="T42" fmla="*/ 49 w 113"/>
                  <a:gd name="T43" fmla="*/ 339 h 482"/>
                  <a:gd name="T44" fmla="*/ 60 w 113"/>
                  <a:gd name="T45" fmla="*/ 309 h 482"/>
                  <a:gd name="T46" fmla="*/ 69 w 113"/>
                  <a:gd name="T47" fmla="*/ 278 h 482"/>
                  <a:gd name="T48" fmla="*/ 75 w 113"/>
                  <a:gd name="T49" fmla="*/ 249 h 482"/>
                  <a:gd name="T50" fmla="*/ 83 w 113"/>
                  <a:gd name="T51" fmla="*/ 219 h 482"/>
                  <a:gd name="T52" fmla="*/ 91 w 113"/>
                  <a:gd name="T53" fmla="*/ 187 h 482"/>
                  <a:gd name="T54" fmla="*/ 97 w 113"/>
                  <a:gd name="T55" fmla="*/ 157 h 482"/>
                  <a:gd name="T56" fmla="*/ 103 w 113"/>
                  <a:gd name="T57" fmla="*/ 127 h 482"/>
                  <a:gd name="T58" fmla="*/ 108 w 113"/>
                  <a:gd name="T59" fmla="*/ 96 h 482"/>
                  <a:gd name="T60" fmla="*/ 111 w 113"/>
                  <a:gd name="T61" fmla="*/ 65 h 482"/>
                  <a:gd name="T62" fmla="*/ 112 w 113"/>
                  <a:gd name="T63" fmla="*/ 34 h 482"/>
                  <a:gd name="T64" fmla="*/ 113 w 113"/>
                  <a:gd name="T65" fmla="*/ 4 h 482"/>
                  <a:gd name="T66" fmla="*/ 110 w 113"/>
                  <a:gd name="T67" fmla="*/ 0 h 482"/>
                  <a:gd name="T68" fmla="*/ 106 w 113"/>
                  <a:gd name="T69" fmla="*/ 4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482">
                    <a:moveTo>
                      <a:pt x="106" y="4"/>
                    </a:moveTo>
                    <a:lnTo>
                      <a:pt x="106" y="19"/>
                    </a:lnTo>
                    <a:lnTo>
                      <a:pt x="106" y="34"/>
                    </a:lnTo>
                    <a:lnTo>
                      <a:pt x="104" y="49"/>
                    </a:lnTo>
                    <a:lnTo>
                      <a:pt x="103" y="65"/>
                    </a:lnTo>
                    <a:lnTo>
                      <a:pt x="101" y="78"/>
                    </a:lnTo>
                    <a:lnTo>
                      <a:pt x="100" y="95"/>
                    </a:lnTo>
                    <a:lnTo>
                      <a:pt x="98" y="110"/>
                    </a:lnTo>
                    <a:lnTo>
                      <a:pt x="97" y="124"/>
                    </a:lnTo>
                    <a:lnTo>
                      <a:pt x="93" y="140"/>
                    </a:lnTo>
                    <a:lnTo>
                      <a:pt x="91" y="156"/>
                    </a:lnTo>
                    <a:lnTo>
                      <a:pt x="88" y="170"/>
                    </a:lnTo>
                    <a:lnTo>
                      <a:pt x="83" y="186"/>
                    </a:lnTo>
                    <a:lnTo>
                      <a:pt x="80" y="201"/>
                    </a:lnTo>
                    <a:lnTo>
                      <a:pt x="76" y="216"/>
                    </a:lnTo>
                    <a:lnTo>
                      <a:pt x="73" y="232"/>
                    </a:lnTo>
                    <a:lnTo>
                      <a:pt x="69" y="247"/>
                    </a:lnTo>
                    <a:lnTo>
                      <a:pt x="65" y="262"/>
                    </a:lnTo>
                    <a:lnTo>
                      <a:pt x="61" y="277"/>
                    </a:lnTo>
                    <a:lnTo>
                      <a:pt x="56" y="293"/>
                    </a:lnTo>
                    <a:lnTo>
                      <a:pt x="52" y="307"/>
                    </a:lnTo>
                    <a:lnTo>
                      <a:pt x="47" y="322"/>
                    </a:lnTo>
                    <a:lnTo>
                      <a:pt x="44" y="337"/>
                    </a:lnTo>
                    <a:lnTo>
                      <a:pt x="39" y="352"/>
                    </a:lnTo>
                    <a:lnTo>
                      <a:pt x="35" y="367"/>
                    </a:lnTo>
                    <a:lnTo>
                      <a:pt x="30" y="381"/>
                    </a:lnTo>
                    <a:lnTo>
                      <a:pt x="25" y="395"/>
                    </a:lnTo>
                    <a:lnTo>
                      <a:pt x="21" y="410"/>
                    </a:lnTo>
                    <a:lnTo>
                      <a:pt x="17" y="425"/>
                    </a:lnTo>
                    <a:lnTo>
                      <a:pt x="12" y="440"/>
                    </a:lnTo>
                    <a:lnTo>
                      <a:pt x="9" y="453"/>
                    </a:lnTo>
                    <a:lnTo>
                      <a:pt x="5" y="466"/>
                    </a:lnTo>
                    <a:lnTo>
                      <a:pt x="0" y="481"/>
                    </a:lnTo>
                    <a:lnTo>
                      <a:pt x="8" y="482"/>
                    </a:lnTo>
                    <a:lnTo>
                      <a:pt x="11" y="468"/>
                    </a:lnTo>
                    <a:lnTo>
                      <a:pt x="16" y="454"/>
                    </a:lnTo>
                    <a:lnTo>
                      <a:pt x="20" y="441"/>
                    </a:lnTo>
                    <a:lnTo>
                      <a:pt x="24" y="426"/>
                    </a:lnTo>
                    <a:lnTo>
                      <a:pt x="28" y="413"/>
                    </a:lnTo>
                    <a:lnTo>
                      <a:pt x="33" y="398"/>
                    </a:lnTo>
                    <a:lnTo>
                      <a:pt x="37" y="382"/>
                    </a:lnTo>
                    <a:lnTo>
                      <a:pt x="42" y="368"/>
                    </a:lnTo>
                    <a:lnTo>
                      <a:pt x="46" y="353"/>
                    </a:lnTo>
                    <a:lnTo>
                      <a:pt x="49" y="339"/>
                    </a:lnTo>
                    <a:lnTo>
                      <a:pt x="55" y="324"/>
                    </a:lnTo>
                    <a:lnTo>
                      <a:pt x="60" y="309"/>
                    </a:lnTo>
                    <a:lnTo>
                      <a:pt x="64" y="294"/>
                    </a:lnTo>
                    <a:lnTo>
                      <a:pt x="69" y="278"/>
                    </a:lnTo>
                    <a:lnTo>
                      <a:pt x="72" y="263"/>
                    </a:lnTo>
                    <a:lnTo>
                      <a:pt x="75" y="249"/>
                    </a:lnTo>
                    <a:lnTo>
                      <a:pt x="80" y="233"/>
                    </a:lnTo>
                    <a:lnTo>
                      <a:pt x="83" y="219"/>
                    </a:lnTo>
                    <a:lnTo>
                      <a:pt x="88" y="202"/>
                    </a:lnTo>
                    <a:lnTo>
                      <a:pt x="91" y="187"/>
                    </a:lnTo>
                    <a:lnTo>
                      <a:pt x="95" y="171"/>
                    </a:lnTo>
                    <a:lnTo>
                      <a:pt x="97" y="157"/>
                    </a:lnTo>
                    <a:lnTo>
                      <a:pt x="100" y="141"/>
                    </a:lnTo>
                    <a:lnTo>
                      <a:pt x="103" y="127"/>
                    </a:lnTo>
                    <a:lnTo>
                      <a:pt x="106" y="111"/>
                    </a:lnTo>
                    <a:lnTo>
                      <a:pt x="108" y="96"/>
                    </a:lnTo>
                    <a:lnTo>
                      <a:pt x="109" y="81"/>
                    </a:lnTo>
                    <a:lnTo>
                      <a:pt x="111" y="65"/>
                    </a:lnTo>
                    <a:lnTo>
                      <a:pt x="111" y="49"/>
                    </a:lnTo>
                    <a:lnTo>
                      <a:pt x="112" y="34"/>
                    </a:lnTo>
                    <a:lnTo>
                      <a:pt x="113" y="19"/>
                    </a:lnTo>
                    <a:lnTo>
                      <a:pt x="113" y="4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6" name="Freeform 2940">
                <a:extLst>
                  <a:ext uri="{FF2B5EF4-FFF2-40B4-BE49-F238E27FC236}">
                    <a16:creationId xmlns:a16="http://schemas.microsoft.com/office/drawing/2014/main" id="{7702452F-A204-4F5C-96E9-16A07EE6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146"/>
                <a:ext cx="21" cy="138"/>
              </a:xfrm>
              <a:custGeom>
                <a:avLst/>
                <a:gdLst>
                  <a:gd name="T0" fmla="*/ 63 w 63"/>
                  <a:gd name="T1" fmla="*/ 2 h 413"/>
                  <a:gd name="T2" fmla="*/ 56 w 63"/>
                  <a:gd name="T3" fmla="*/ 2 h 413"/>
                  <a:gd name="T4" fmla="*/ 48 w 63"/>
                  <a:gd name="T5" fmla="*/ 20 h 413"/>
                  <a:gd name="T6" fmla="*/ 41 w 63"/>
                  <a:gd name="T7" fmla="*/ 41 h 413"/>
                  <a:gd name="T8" fmla="*/ 34 w 63"/>
                  <a:gd name="T9" fmla="*/ 62 h 413"/>
                  <a:gd name="T10" fmla="*/ 27 w 63"/>
                  <a:gd name="T11" fmla="*/ 86 h 413"/>
                  <a:gd name="T12" fmla="*/ 23 w 63"/>
                  <a:gd name="T13" fmla="*/ 111 h 413"/>
                  <a:gd name="T14" fmla="*/ 18 w 63"/>
                  <a:gd name="T15" fmla="*/ 135 h 413"/>
                  <a:gd name="T16" fmla="*/ 14 w 63"/>
                  <a:gd name="T17" fmla="*/ 162 h 413"/>
                  <a:gd name="T18" fmla="*/ 9 w 63"/>
                  <a:gd name="T19" fmla="*/ 189 h 413"/>
                  <a:gd name="T20" fmla="*/ 6 w 63"/>
                  <a:gd name="T21" fmla="*/ 217 h 413"/>
                  <a:gd name="T22" fmla="*/ 4 w 63"/>
                  <a:gd name="T23" fmla="*/ 246 h 413"/>
                  <a:gd name="T24" fmla="*/ 2 w 63"/>
                  <a:gd name="T25" fmla="*/ 274 h 413"/>
                  <a:gd name="T26" fmla="*/ 0 w 63"/>
                  <a:gd name="T27" fmla="*/ 302 h 413"/>
                  <a:gd name="T28" fmla="*/ 0 w 63"/>
                  <a:gd name="T29" fmla="*/ 330 h 413"/>
                  <a:gd name="T30" fmla="*/ 0 w 63"/>
                  <a:gd name="T31" fmla="*/ 359 h 413"/>
                  <a:gd name="T32" fmla="*/ 2 w 63"/>
                  <a:gd name="T33" fmla="*/ 385 h 413"/>
                  <a:gd name="T34" fmla="*/ 4 w 63"/>
                  <a:gd name="T35" fmla="*/ 413 h 413"/>
                  <a:gd name="T36" fmla="*/ 11 w 63"/>
                  <a:gd name="T37" fmla="*/ 413 h 413"/>
                  <a:gd name="T38" fmla="*/ 9 w 63"/>
                  <a:gd name="T39" fmla="*/ 385 h 413"/>
                  <a:gd name="T40" fmla="*/ 8 w 63"/>
                  <a:gd name="T41" fmla="*/ 359 h 413"/>
                  <a:gd name="T42" fmla="*/ 8 w 63"/>
                  <a:gd name="T43" fmla="*/ 330 h 413"/>
                  <a:gd name="T44" fmla="*/ 8 w 63"/>
                  <a:gd name="T45" fmla="*/ 302 h 413"/>
                  <a:gd name="T46" fmla="*/ 9 w 63"/>
                  <a:gd name="T47" fmla="*/ 274 h 413"/>
                  <a:gd name="T48" fmla="*/ 11 w 63"/>
                  <a:gd name="T49" fmla="*/ 246 h 413"/>
                  <a:gd name="T50" fmla="*/ 14 w 63"/>
                  <a:gd name="T51" fmla="*/ 217 h 413"/>
                  <a:gd name="T52" fmla="*/ 17 w 63"/>
                  <a:gd name="T53" fmla="*/ 190 h 413"/>
                  <a:gd name="T54" fmla="*/ 20 w 63"/>
                  <a:gd name="T55" fmla="*/ 163 h 413"/>
                  <a:gd name="T56" fmla="*/ 25 w 63"/>
                  <a:gd name="T57" fmla="*/ 138 h 413"/>
                  <a:gd name="T58" fmla="*/ 29 w 63"/>
                  <a:gd name="T59" fmla="*/ 112 h 413"/>
                  <a:gd name="T60" fmla="*/ 35 w 63"/>
                  <a:gd name="T61" fmla="*/ 87 h 413"/>
                  <a:gd name="T62" fmla="*/ 42 w 63"/>
                  <a:gd name="T63" fmla="*/ 65 h 413"/>
                  <a:gd name="T64" fmla="*/ 47 w 63"/>
                  <a:gd name="T65" fmla="*/ 43 h 413"/>
                  <a:gd name="T66" fmla="*/ 55 w 63"/>
                  <a:gd name="T67" fmla="*/ 23 h 413"/>
                  <a:gd name="T68" fmla="*/ 63 w 63"/>
                  <a:gd name="T69" fmla="*/ 5 h 413"/>
                  <a:gd name="T70" fmla="*/ 56 w 63"/>
                  <a:gd name="T71" fmla="*/ 5 h 413"/>
                  <a:gd name="T72" fmla="*/ 63 w 63"/>
                  <a:gd name="T73" fmla="*/ 5 h 413"/>
                  <a:gd name="T74" fmla="*/ 63 w 63"/>
                  <a:gd name="T75" fmla="*/ 2 h 413"/>
                  <a:gd name="T76" fmla="*/ 61 w 63"/>
                  <a:gd name="T77" fmla="*/ 0 h 413"/>
                  <a:gd name="T78" fmla="*/ 58 w 63"/>
                  <a:gd name="T79" fmla="*/ 0 h 413"/>
                  <a:gd name="T80" fmla="*/ 56 w 63"/>
                  <a:gd name="T81" fmla="*/ 2 h 413"/>
                  <a:gd name="T82" fmla="*/ 63 w 63"/>
                  <a:gd name="T83" fmla="*/ 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413">
                    <a:moveTo>
                      <a:pt x="63" y="2"/>
                    </a:moveTo>
                    <a:lnTo>
                      <a:pt x="56" y="2"/>
                    </a:lnTo>
                    <a:lnTo>
                      <a:pt x="48" y="20"/>
                    </a:lnTo>
                    <a:lnTo>
                      <a:pt x="41" y="41"/>
                    </a:lnTo>
                    <a:lnTo>
                      <a:pt x="34" y="62"/>
                    </a:lnTo>
                    <a:lnTo>
                      <a:pt x="27" y="86"/>
                    </a:lnTo>
                    <a:lnTo>
                      <a:pt x="23" y="111"/>
                    </a:lnTo>
                    <a:lnTo>
                      <a:pt x="18" y="135"/>
                    </a:lnTo>
                    <a:lnTo>
                      <a:pt x="14" y="162"/>
                    </a:lnTo>
                    <a:lnTo>
                      <a:pt x="9" y="189"/>
                    </a:lnTo>
                    <a:lnTo>
                      <a:pt x="6" y="217"/>
                    </a:lnTo>
                    <a:lnTo>
                      <a:pt x="4" y="246"/>
                    </a:lnTo>
                    <a:lnTo>
                      <a:pt x="2" y="274"/>
                    </a:lnTo>
                    <a:lnTo>
                      <a:pt x="0" y="302"/>
                    </a:lnTo>
                    <a:lnTo>
                      <a:pt x="0" y="330"/>
                    </a:lnTo>
                    <a:lnTo>
                      <a:pt x="0" y="359"/>
                    </a:lnTo>
                    <a:lnTo>
                      <a:pt x="2" y="385"/>
                    </a:lnTo>
                    <a:lnTo>
                      <a:pt x="4" y="413"/>
                    </a:lnTo>
                    <a:lnTo>
                      <a:pt x="11" y="413"/>
                    </a:lnTo>
                    <a:lnTo>
                      <a:pt x="9" y="385"/>
                    </a:lnTo>
                    <a:lnTo>
                      <a:pt x="8" y="359"/>
                    </a:lnTo>
                    <a:lnTo>
                      <a:pt x="8" y="330"/>
                    </a:lnTo>
                    <a:lnTo>
                      <a:pt x="8" y="302"/>
                    </a:lnTo>
                    <a:lnTo>
                      <a:pt x="9" y="274"/>
                    </a:lnTo>
                    <a:lnTo>
                      <a:pt x="11" y="246"/>
                    </a:lnTo>
                    <a:lnTo>
                      <a:pt x="14" y="217"/>
                    </a:lnTo>
                    <a:lnTo>
                      <a:pt x="17" y="190"/>
                    </a:lnTo>
                    <a:lnTo>
                      <a:pt x="20" y="163"/>
                    </a:lnTo>
                    <a:lnTo>
                      <a:pt x="25" y="138"/>
                    </a:lnTo>
                    <a:lnTo>
                      <a:pt x="29" y="112"/>
                    </a:lnTo>
                    <a:lnTo>
                      <a:pt x="35" y="87"/>
                    </a:lnTo>
                    <a:lnTo>
                      <a:pt x="42" y="65"/>
                    </a:lnTo>
                    <a:lnTo>
                      <a:pt x="47" y="43"/>
                    </a:lnTo>
                    <a:lnTo>
                      <a:pt x="55" y="23"/>
                    </a:lnTo>
                    <a:lnTo>
                      <a:pt x="6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7" name="Freeform 2941">
                <a:extLst>
                  <a:ext uri="{FF2B5EF4-FFF2-40B4-BE49-F238E27FC236}">
                    <a16:creationId xmlns:a16="http://schemas.microsoft.com/office/drawing/2014/main" id="{C83FB7F5-C989-410D-83DB-BC0F2E0A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928"/>
                <a:ext cx="56" cy="176"/>
              </a:xfrm>
              <a:custGeom>
                <a:avLst/>
                <a:gdLst>
                  <a:gd name="T0" fmla="*/ 3 w 168"/>
                  <a:gd name="T1" fmla="*/ 29 h 527"/>
                  <a:gd name="T2" fmla="*/ 1 w 168"/>
                  <a:gd name="T3" fmla="*/ 65 h 527"/>
                  <a:gd name="T4" fmla="*/ 1 w 168"/>
                  <a:gd name="T5" fmla="*/ 101 h 527"/>
                  <a:gd name="T6" fmla="*/ 2 w 168"/>
                  <a:gd name="T7" fmla="*/ 135 h 527"/>
                  <a:gd name="T8" fmla="*/ 6 w 168"/>
                  <a:gd name="T9" fmla="*/ 168 h 527"/>
                  <a:gd name="T10" fmla="*/ 12 w 168"/>
                  <a:gd name="T11" fmla="*/ 202 h 527"/>
                  <a:gd name="T12" fmla="*/ 20 w 168"/>
                  <a:gd name="T13" fmla="*/ 233 h 527"/>
                  <a:gd name="T14" fmla="*/ 30 w 168"/>
                  <a:gd name="T15" fmla="*/ 265 h 527"/>
                  <a:gd name="T16" fmla="*/ 39 w 168"/>
                  <a:gd name="T17" fmla="*/ 295 h 527"/>
                  <a:gd name="T18" fmla="*/ 52 w 168"/>
                  <a:gd name="T19" fmla="*/ 325 h 527"/>
                  <a:gd name="T20" fmla="*/ 65 w 168"/>
                  <a:gd name="T21" fmla="*/ 353 h 527"/>
                  <a:gd name="T22" fmla="*/ 78 w 168"/>
                  <a:gd name="T23" fmla="*/ 382 h 527"/>
                  <a:gd name="T24" fmla="*/ 93 w 168"/>
                  <a:gd name="T25" fmla="*/ 412 h 527"/>
                  <a:gd name="T26" fmla="*/ 108 w 168"/>
                  <a:gd name="T27" fmla="*/ 441 h 527"/>
                  <a:gd name="T28" fmla="*/ 124 w 168"/>
                  <a:gd name="T29" fmla="*/ 469 h 527"/>
                  <a:gd name="T30" fmla="*/ 140 w 168"/>
                  <a:gd name="T31" fmla="*/ 497 h 527"/>
                  <a:gd name="T32" fmla="*/ 153 w 168"/>
                  <a:gd name="T33" fmla="*/ 519 h 527"/>
                  <a:gd name="T34" fmla="*/ 160 w 168"/>
                  <a:gd name="T35" fmla="*/ 527 h 527"/>
                  <a:gd name="T36" fmla="*/ 165 w 168"/>
                  <a:gd name="T37" fmla="*/ 526 h 527"/>
                  <a:gd name="T38" fmla="*/ 167 w 168"/>
                  <a:gd name="T39" fmla="*/ 517 h 527"/>
                  <a:gd name="T40" fmla="*/ 167 w 168"/>
                  <a:gd name="T41" fmla="*/ 500 h 527"/>
                  <a:gd name="T42" fmla="*/ 166 w 168"/>
                  <a:gd name="T43" fmla="*/ 479 h 527"/>
                  <a:gd name="T44" fmla="*/ 162 w 168"/>
                  <a:gd name="T45" fmla="*/ 452 h 527"/>
                  <a:gd name="T46" fmla="*/ 159 w 168"/>
                  <a:gd name="T47" fmla="*/ 421 h 527"/>
                  <a:gd name="T48" fmla="*/ 153 w 168"/>
                  <a:gd name="T49" fmla="*/ 385 h 527"/>
                  <a:gd name="T50" fmla="*/ 149 w 168"/>
                  <a:gd name="T51" fmla="*/ 349 h 527"/>
                  <a:gd name="T52" fmla="*/ 143 w 168"/>
                  <a:gd name="T53" fmla="*/ 311 h 527"/>
                  <a:gd name="T54" fmla="*/ 138 w 168"/>
                  <a:gd name="T55" fmla="*/ 272 h 527"/>
                  <a:gd name="T56" fmla="*/ 134 w 168"/>
                  <a:gd name="T57" fmla="*/ 235 h 527"/>
                  <a:gd name="T58" fmla="*/ 131 w 168"/>
                  <a:gd name="T59" fmla="*/ 200 h 527"/>
                  <a:gd name="T60" fmla="*/ 130 w 168"/>
                  <a:gd name="T61" fmla="*/ 167 h 527"/>
                  <a:gd name="T62" fmla="*/ 131 w 168"/>
                  <a:gd name="T63" fmla="*/ 139 h 527"/>
                  <a:gd name="T64" fmla="*/ 132 w 168"/>
                  <a:gd name="T65" fmla="*/ 117 h 527"/>
                  <a:gd name="T66" fmla="*/ 125 w 168"/>
                  <a:gd name="T67" fmla="*/ 95 h 527"/>
                  <a:gd name="T68" fmla="*/ 110 w 168"/>
                  <a:gd name="T69" fmla="*/ 71 h 527"/>
                  <a:gd name="T70" fmla="*/ 89 w 168"/>
                  <a:gd name="T71" fmla="*/ 46 h 527"/>
                  <a:gd name="T72" fmla="*/ 65 w 168"/>
                  <a:gd name="T73" fmla="*/ 23 h 527"/>
                  <a:gd name="T74" fmla="*/ 42 w 168"/>
                  <a:gd name="T75" fmla="*/ 7 h 527"/>
                  <a:gd name="T76" fmla="*/ 22 w 168"/>
                  <a:gd name="T77" fmla="*/ 0 h 527"/>
                  <a:gd name="T78" fmla="*/ 9 w 168"/>
                  <a:gd name="T79" fmla="*/ 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8" h="527">
                    <a:moveTo>
                      <a:pt x="5" y="10"/>
                    </a:moveTo>
                    <a:lnTo>
                      <a:pt x="3" y="29"/>
                    </a:lnTo>
                    <a:lnTo>
                      <a:pt x="2" y="47"/>
                    </a:lnTo>
                    <a:lnTo>
                      <a:pt x="1" y="65"/>
                    </a:lnTo>
                    <a:lnTo>
                      <a:pt x="0" y="83"/>
                    </a:lnTo>
                    <a:lnTo>
                      <a:pt x="1" y="101"/>
                    </a:lnTo>
                    <a:lnTo>
                      <a:pt x="2" y="118"/>
                    </a:lnTo>
                    <a:lnTo>
                      <a:pt x="2" y="135"/>
                    </a:lnTo>
                    <a:lnTo>
                      <a:pt x="4" y="152"/>
                    </a:lnTo>
                    <a:lnTo>
                      <a:pt x="6" y="168"/>
                    </a:lnTo>
                    <a:lnTo>
                      <a:pt x="9" y="185"/>
                    </a:lnTo>
                    <a:lnTo>
                      <a:pt x="12" y="202"/>
                    </a:lnTo>
                    <a:lnTo>
                      <a:pt x="15" y="218"/>
                    </a:lnTo>
                    <a:lnTo>
                      <a:pt x="20" y="233"/>
                    </a:lnTo>
                    <a:lnTo>
                      <a:pt x="24" y="249"/>
                    </a:lnTo>
                    <a:lnTo>
                      <a:pt x="30" y="265"/>
                    </a:lnTo>
                    <a:lnTo>
                      <a:pt x="34" y="279"/>
                    </a:lnTo>
                    <a:lnTo>
                      <a:pt x="39" y="295"/>
                    </a:lnTo>
                    <a:lnTo>
                      <a:pt x="46" y="309"/>
                    </a:lnTo>
                    <a:lnTo>
                      <a:pt x="52" y="325"/>
                    </a:lnTo>
                    <a:lnTo>
                      <a:pt x="58" y="340"/>
                    </a:lnTo>
                    <a:lnTo>
                      <a:pt x="65" y="353"/>
                    </a:lnTo>
                    <a:lnTo>
                      <a:pt x="71" y="369"/>
                    </a:lnTo>
                    <a:lnTo>
                      <a:pt x="78" y="382"/>
                    </a:lnTo>
                    <a:lnTo>
                      <a:pt x="85" y="398"/>
                    </a:lnTo>
                    <a:lnTo>
                      <a:pt x="93" y="412"/>
                    </a:lnTo>
                    <a:lnTo>
                      <a:pt x="101" y="426"/>
                    </a:lnTo>
                    <a:lnTo>
                      <a:pt x="108" y="441"/>
                    </a:lnTo>
                    <a:lnTo>
                      <a:pt x="115" y="454"/>
                    </a:lnTo>
                    <a:lnTo>
                      <a:pt x="124" y="469"/>
                    </a:lnTo>
                    <a:lnTo>
                      <a:pt x="132" y="482"/>
                    </a:lnTo>
                    <a:lnTo>
                      <a:pt x="140" y="497"/>
                    </a:lnTo>
                    <a:lnTo>
                      <a:pt x="149" y="510"/>
                    </a:lnTo>
                    <a:lnTo>
                      <a:pt x="153" y="519"/>
                    </a:lnTo>
                    <a:lnTo>
                      <a:pt x="158" y="525"/>
                    </a:lnTo>
                    <a:lnTo>
                      <a:pt x="160" y="527"/>
                    </a:lnTo>
                    <a:lnTo>
                      <a:pt x="163" y="527"/>
                    </a:lnTo>
                    <a:lnTo>
                      <a:pt x="165" y="526"/>
                    </a:lnTo>
                    <a:lnTo>
                      <a:pt x="166" y="523"/>
                    </a:lnTo>
                    <a:lnTo>
                      <a:pt x="167" y="517"/>
                    </a:lnTo>
                    <a:lnTo>
                      <a:pt x="168" y="510"/>
                    </a:lnTo>
                    <a:lnTo>
                      <a:pt x="167" y="500"/>
                    </a:lnTo>
                    <a:lnTo>
                      <a:pt x="166" y="491"/>
                    </a:lnTo>
                    <a:lnTo>
                      <a:pt x="166" y="479"/>
                    </a:lnTo>
                    <a:lnTo>
                      <a:pt x="163" y="467"/>
                    </a:lnTo>
                    <a:lnTo>
                      <a:pt x="162" y="452"/>
                    </a:lnTo>
                    <a:lnTo>
                      <a:pt x="160" y="436"/>
                    </a:lnTo>
                    <a:lnTo>
                      <a:pt x="159" y="421"/>
                    </a:lnTo>
                    <a:lnTo>
                      <a:pt x="157" y="403"/>
                    </a:lnTo>
                    <a:lnTo>
                      <a:pt x="153" y="385"/>
                    </a:lnTo>
                    <a:lnTo>
                      <a:pt x="151" y="368"/>
                    </a:lnTo>
                    <a:lnTo>
                      <a:pt x="149" y="349"/>
                    </a:lnTo>
                    <a:lnTo>
                      <a:pt x="145" y="330"/>
                    </a:lnTo>
                    <a:lnTo>
                      <a:pt x="143" y="311"/>
                    </a:lnTo>
                    <a:lnTo>
                      <a:pt x="140" y="292"/>
                    </a:lnTo>
                    <a:lnTo>
                      <a:pt x="138" y="272"/>
                    </a:lnTo>
                    <a:lnTo>
                      <a:pt x="135" y="253"/>
                    </a:lnTo>
                    <a:lnTo>
                      <a:pt x="134" y="235"/>
                    </a:lnTo>
                    <a:lnTo>
                      <a:pt x="133" y="218"/>
                    </a:lnTo>
                    <a:lnTo>
                      <a:pt x="131" y="200"/>
                    </a:lnTo>
                    <a:lnTo>
                      <a:pt x="131" y="183"/>
                    </a:lnTo>
                    <a:lnTo>
                      <a:pt x="130" y="167"/>
                    </a:lnTo>
                    <a:lnTo>
                      <a:pt x="130" y="152"/>
                    </a:lnTo>
                    <a:lnTo>
                      <a:pt x="131" y="139"/>
                    </a:lnTo>
                    <a:lnTo>
                      <a:pt x="131" y="126"/>
                    </a:lnTo>
                    <a:lnTo>
                      <a:pt x="132" y="117"/>
                    </a:lnTo>
                    <a:lnTo>
                      <a:pt x="130" y="106"/>
                    </a:lnTo>
                    <a:lnTo>
                      <a:pt x="125" y="95"/>
                    </a:lnTo>
                    <a:lnTo>
                      <a:pt x="119" y="83"/>
                    </a:lnTo>
                    <a:lnTo>
                      <a:pt x="110" y="71"/>
                    </a:lnTo>
                    <a:lnTo>
                      <a:pt x="101" y="57"/>
                    </a:lnTo>
                    <a:lnTo>
                      <a:pt x="89" y="46"/>
                    </a:lnTo>
                    <a:lnTo>
                      <a:pt x="78" y="34"/>
                    </a:lnTo>
                    <a:lnTo>
                      <a:pt x="65" y="23"/>
                    </a:lnTo>
                    <a:lnTo>
                      <a:pt x="55" y="15"/>
                    </a:lnTo>
                    <a:lnTo>
                      <a:pt x="42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8" name="Freeform 2942">
                <a:extLst>
                  <a:ext uri="{FF2B5EF4-FFF2-40B4-BE49-F238E27FC236}">
                    <a16:creationId xmlns:a16="http://schemas.microsoft.com/office/drawing/2014/main" id="{A7339570-02F0-4D92-A06C-213DBD063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931"/>
                <a:ext cx="51" cy="169"/>
              </a:xfrm>
              <a:custGeom>
                <a:avLst/>
                <a:gdLst>
                  <a:gd name="T0" fmla="*/ 147 w 155"/>
                  <a:gd name="T1" fmla="*/ 487 h 505"/>
                  <a:gd name="T2" fmla="*/ 131 w 155"/>
                  <a:gd name="T3" fmla="*/ 459 h 505"/>
                  <a:gd name="T4" fmla="*/ 115 w 155"/>
                  <a:gd name="T5" fmla="*/ 429 h 505"/>
                  <a:gd name="T6" fmla="*/ 100 w 155"/>
                  <a:gd name="T7" fmla="*/ 401 h 505"/>
                  <a:gd name="T8" fmla="*/ 85 w 155"/>
                  <a:gd name="T9" fmla="*/ 372 h 505"/>
                  <a:gd name="T10" fmla="*/ 72 w 155"/>
                  <a:gd name="T11" fmla="*/ 343 h 505"/>
                  <a:gd name="T12" fmla="*/ 60 w 155"/>
                  <a:gd name="T13" fmla="*/ 314 h 505"/>
                  <a:gd name="T14" fmla="*/ 47 w 155"/>
                  <a:gd name="T15" fmla="*/ 285 h 505"/>
                  <a:gd name="T16" fmla="*/ 37 w 155"/>
                  <a:gd name="T17" fmla="*/ 253 h 505"/>
                  <a:gd name="T18" fmla="*/ 28 w 155"/>
                  <a:gd name="T19" fmla="*/ 223 h 505"/>
                  <a:gd name="T20" fmla="*/ 19 w 155"/>
                  <a:gd name="T21" fmla="*/ 192 h 505"/>
                  <a:gd name="T22" fmla="*/ 14 w 155"/>
                  <a:gd name="T23" fmla="*/ 159 h 505"/>
                  <a:gd name="T24" fmla="*/ 10 w 155"/>
                  <a:gd name="T25" fmla="*/ 126 h 505"/>
                  <a:gd name="T26" fmla="*/ 8 w 155"/>
                  <a:gd name="T27" fmla="*/ 92 h 505"/>
                  <a:gd name="T28" fmla="*/ 8 w 155"/>
                  <a:gd name="T29" fmla="*/ 56 h 505"/>
                  <a:gd name="T30" fmla="*/ 10 w 155"/>
                  <a:gd name="T31" fmla="*/ 20 h 505"/>
                  <a:gd name="T32" fmla="*/ 6 w 155"/>
                  <a:gd name="T33" fmla="*/ 0 h 505"/>
                  <a:gd name="T34" fmla="*/ 1 w 155"/>
                  <a:gd name="T35" fmla="*/ 38 h 505"/>
                  <a:gd name="T36" fmla="*/ 0 w 155"/>
                  <a:gd name="T37" fmla="*/ 74 h 505"/>
                  <a:gd name="T38" fmla="*/ 1 w 155"/>
                  <a:gd name="T39" fmla="*/ 109 h 505"/>
                  <a:gd name="T40" fmla="*/ 5 w 155"/>
                  <a:gd name="T41" fmla="*/ 145 h 505"/>
                  <a:gd name="T42" fmla="*/ 10 w 155"/>
                  <a:gd name="T43" fmla="*/ 176 h 505"/>
                  <a:gd name="T44" fmla="*/ 16 w 155"/>
                  <a:gd name="T45" fmla="*/ 210 h 505"/>
                  <a:gd name="T46" fmla="*/ 25 w 155"/>
                  <a:gd name="T47" fmla="*/ 241 h 505"/>
                  <a:gd name="T48" fmla="*/ 35 w 155"/>
                  <a:gd name="T49" fmla="*/ 271 h 505"/>
                  <a:gd name="T50" fmla="*/ 46 w 155"/>
                  <a:gd name="T51" fmla="*/ 302 h 505"/>
                  <a:gd name="T52" fmla="*/ 59 w 155"/>
                  <a:gd name="T53" fmla="*/ 332 h 505"/>
                  <a:gd name="T54" fmla="*/ 72 w 155"/>
                  <a:gd name="T55" fmla="*/ 361 h 505"/>
                  <a:gd name="T56" fmla="*/ 88 w 155"/>
                  <a:gd name="T57" fmla="*/ 390 h 505"/>
                  <a:gd name="T58" fmla="*/ 102 w 155"/>
                  <a:gd name="T59" fmla="*/ 418 h 505"/>
                  <a:gd name="T60" fmla="*/ 117 w 155"/>
                  <a:gd name="T61" fmla="*/ 446 h 505"/>
                  <a:gd name="T62" fmla="*/ 134 w 155"/>
                  <a:gd name="T63" fmla="*/ 475 h 505"/>
                  <a:gd name="T64" fmla="*/ 149 w 155"/>
                  <a:gd name="T65" fmla="*/ 503 h 505"/>
                  <a:gd name="T66" fmla="*/ 154 w 155"/>
                  <a:gd name="T67" fmla="*/ 505 h 505"/>
                  <a:gd name="T68" fmla="*/ 155 w 155"/>
                  <a:gd name="T69" fmla="*/ 50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505">
                    <a:moveTo>
                      <a:pt x="155" y="500"/>
                    </a:moveTo>
                    <a:lnTo>
                      <a:pt x="147" y="487"/>
                    </a:lnTo>
                    <a:lnTo>
                      <a:pt x="138" y="471"/>
                    </a:lnTo>
                    <a:lnTo>
                      <a:pt x="131" y="459"/>
                    </a:lnTo>
                    <a:lnTo>
                      <a:pt x="122" y="444"/>
                    </a:lnTo>
                    <a:lnTo>
                      <a:pt x="115" y="429"/>
                    </a:lnTo>
                    <a:lnTo>
                      <a:pt x="108" y="416"/>
                    </a:lnTo>
                    <a:lnTo>
                      <a:pt x="100" y="401"/>
                    </a:lnTo>
                    <a:lnTo>
                      <a:pt x="92" y="388"/>
                    </a:lnTo>
                    <a:lnTo>
                      <a:pt x="85" y="372"/>
                    </a:lnTo>
                    <a:lnTo>
                      <a:pt x="79" y="359"/>
                    </a:lnTo>
                    <a:lnTo>
                      <a:pt x="72" y="343"/>
                    </a:lnTo>
                    <a:lnTo>
                      <a:pt x="65" y="329"/>
                    </a:lnTo>
                    <a:lnTo>
                      <a:pt x="60" y="314"/>
                    </a:lnTo>
                    <a:lnTo>
                      <a:pt x="53" y="299"/>
                    </a:lnTo>
                    <a:lnTo>
                      <a:pt x="47" y="285"/>
                    </a:lnTo>
                    <a:lnTo>
                      <a:pt x="42" y="269"/>
                    </a:lnTo>
                    <a:lnTo>
                      <a:pt x="37" y="253"/>
                    </a:lnTo>
                    <a:lnTo>
                      <a:pt x="33" y="239"/>
                    </a:lnTo>
                    <a:lnTo>
                      <a:pt x="28" y="223"/>
                    </a:lnTo>
                    <a:lnTo>
                      <a:pt x="24" y="207"/>
                    </a:lnTo>
                    <a:lnTo>
                      <a:pt x="19" y="192"/>
                    </a:lnTo>
                    <a:lnTo>
                      <a:pt x="17" y="175"/>
                    </a:lnTo>
                    <a:lnTo>
                      <a:pt x="14" y="159"/>
                    </a:lnTo>
                    <a:lnTo>
                      <a:pt x="13" y="142"/>
                    </a:lnTo>
                    <a:lnTo>
                      <a:pt x="10" y="126"/>
                    </a:lnTo>
                    <a:lnTo>
                      <a:pt x="9" y="109"/>
                    </a:lnTo>
                    <a:lnTo>
                      <a:pt x="8" y="92"/>
                    </a:lnTo>
                    <a:lnTo>
                      <a:pt x="8" y="74"/>
                    </a:lnTo>
                    <a:lnTo>
                      <a:pt x="8" y="56"/>
                    </a:lnTo>
                    <a:lnTo>
                      <a:pt x="9" y="38"/>
                    </a:lnTo>
                    <a:lnTo>
                      <a:pt x="10" y="20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4" y="20"/>
                    </a:lnTo>
                    <a:lnTo>
                      <a:pt x="1" y="38"/>
                    </a:lnTo>
                    <a:lnTo>
                      <a:pt x="1" y="56"/>
                    </a:lnTo>
                    <a:lnTo>
                      <a:pt x="0" y="74"/>
                    </a:lnTo>
                    <a:lnTo>
                      <a:pt x="1" y="92"/>
                    </a:lnTo>
                    <a:lnTo>
                      <a:pt x="1" y="109"/>
                    </a:lnTo>
                    <a:lnTo>
                      <a:pt x="2" y="126"/>
                    </a:lnTo>
                    <a:lnTo>
                      <a:pt x="5" y="145"/>
                    </a:lnTo>
                    <a:lnTo>
                      <a:pt x="7" y="160"/>
                    </a:lnTo>
                    <a:lnTo>
                      <a:pt x="10" y="176"/>
                    </a:lnTo>
                    <a:lnTo>
                      <a:pt x="13" y="193"/>
                    </a:lnTo>
                    <a:lnTo>
                      <a:pt x="16" y="210"/>
                    </a:lnTo>
                    <a:lnTo>
                      <a:pt x="20" y="224"/>
                    </a:lnTo>
                    <a:lnTo>
                      <a:pt x="25" y="241"/>
                    </a:lnTo>
                    <a:lnTo>
                      <a:pt x="30" y="257"/>
                    </a:lnTo>
                    <a:lnTo>
                      <a:pt x="35" y="271"/>
                    </a:lnTo>
                    <a:lnTo>
                      <a:pt x="39" y="287"/>
                    </a:lnTo>
                    <a:lnTo>
                      <a:pt x="46" y="302"/>
                    </a:lnTo>
                    <a:lnTo>
                      <a:pt x="52" y="317"/>
                    </a:lnTo>
                    <a:lnTo>
                      <a:pt x="59" y="332"/>
                    </a:lnTo>
                    <a:lnTo>
                      <a:pt x="65" y="345"/>
                    </a:lnTo>
                    <a:lnTo>
                      <a:pt x="72" y="361"/>
                    </a:lnTo>
                    <a:lnTo>
                      <a:pt x="80" y="376"/>
                    </a:lnTo>
                    <a:lnTo>
                      <a:pt x="88" y="390"/>
                    </a:lnTo>
                    <a:lnTo>
                      <a:pt x="94" y="405"/>
                    </a:lnTo>
                    <a:lnTo>
                      <a:pt x="102" y="418"/>
                    </a:lnTo>
                    <a:lnTo>
                      <a:pt x="109" y="433"/>
                    </a:lnTo>
                    <a:lnTo>
                      <a:pt x="117" y="446"/>
                    </a:lnTo>
                    <a:lnTo>
                      <a:pt x="125" y="461"/>
                    </a:lnTo>
                    <a:lnTo>
                      <a:pt x="134" y="475"/>
                    </a:lnTo>
                    <a:lnTo>
                      <a:pt x="142" y="489"/>
                    </a:lnTo>
                    <a:lnTo>
                      <a:pt x="149" y="503"/>
                    </a:lnTo>
                    <a:lnTo>
                      <a:pt x="152" y="505"/>
                    </a:lnTo>
                    <a:lnTo>
                      <a:pt x="154" y="505"/>
                    </a:lnTo>
                    <a:lnTo>
                      <a:pt x="155" y="502"/>
                    </a:lnTo>
                    <a:lnTo>
                      <a:pt x="155" y="5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9" name="Freeform 2943">
                <a:extLst>
                  <a:ext uri="{FF2B5EF4-FFF2-40B4-BE49-F238E27FC236}">
                    <a16:creationId xmlns:a16="http://schemas.microsoft.com/office/drawing/2014/main" id="{751DB845-9AA7-4E8D-8DC4-F148F9489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69"/>
                <a:ext cx="15" cy="137"/>
              </a:xfrm>
              <a:custGeom>
                <a:avLst/>
                <a:gdLst>
                  <a:gd name="T0" fmla="*/ 3 w 46"/>
                  <a:gd name="T1" fmla="*/ 4 h 410"/>
                  <a:gd name="T2" fmla="*/ 0 w 46"/>
                  <a:gd name="T3" fmla="*/ 30 h 410"/>
                  <a:gd name="T4" fmla="*/ 1 w 46"/>
                  <a:gd name="T5" fmla="*/ 61 h 410"/>
                  <a:gd name="T6" fmla="*/ 4 w 46"/>
                  <a:gd name="T7" fmla="*/ 96 h 410"/>
                  <a:gd name="T8" fmla="*/ 7 w 46"/>
                  <a:gd name="T9" fmla="*/ 131 h 410"/>
                  <a:gd name="T10" fmla="*/ 12 w 46"/>
                  <a:gd name="T11" fmla="*/ 170 h 410"/>
                  <a:gd name="T12" fmla="*/ 16 w 46"/>
                  <a:gd name="T13" fmla="*/ 208 h 410"/>
                  <a:gd name="T14" fmla="*/ 22 w 46"/>
                  <a:gd name="T15" fmla="*/ 246 h 410"/>
                  <a:gd name="T16" fmla="*/ 27 w 46"/>
                  <a:gd name="T17" fmla="*/ 281 h 410"/>
                  <a:gd name="T18" fmla="*/ 32 w 46"/>
                  <a:gd name="T19" fmla="*/ 314 h 410"/>
                  <a:gd name="T20" fmla="*/ 35 w 46"/>
                  <a:gd name="T21" fmla="*/ 345 h 410"/>
                  <a:gd name="T22" fmla="*/ 37 w 46"/>
                  <a:gd name="T23" fmla="*/ 369 h 410"/>
                  <a:gd name="T24" fmla="*/ 38 w 46"/>
                  <a:gd name="T25" fmla="*/ 388 h 410"/>
                  <a:gd name="T26" fmla="*/ 37 w 46"/>
                  <a:gd name="T27" fmla="*/ 401 h 410"/>
                  <a:gd name="T28" fmla="*/ 37 w 46"/>
                  <a:gd name="T29" fmla="*/ 403 h 410"/>
                  <a:gd name="T30" fmla="*/ 34 w 46"/>
                  <a:gd name="T31" fmla="*/ 401 h 410"/>
                  <a:gd name="T32" fmla="*/ 26 w 46"/>
                  <a:gd name="T33" fmla="*/ 387 h 410"/>
                  <a:gd name="T34" fmla="*/ 25 w 46"/>
                  <a:gd name="T35" fmla="*/ 398 h 410"/>
                  <a:gd name="T36" fmla="*/ 33 w 46"/>
                  <a:gd name="T37" fmla="*/ 407 h 410"/>
                  <a:gd name="T38" fmla="*/ 42 w 46"/>
                  <a:gd name="T39" fmla="*/ 405 h 410"/>
                  <a:gd name="T40" fmla="*/ 45 w 46"/>
                  <a:gd name="T41" fmla="*/ 396 h 410"/>
                  <a:gd name="T42" fmla="*/ 45 w 46"/>
                  <a:gd name="T43" fmla="*/ 378 h 410"/>
                  <a:gd name="T44" fmla="*/ 43 w 46"/>
                  <a:gd name="T45" fmla="*/ 357 h 410"/>
                  <a:gd name="T46" fmla="*/ 41 w 46"/>
                  <a:gd name="T47" fmla="*/ 329 h 410"/>
                  <a:gd name="T48" fmla="*/ 36 w 46"/>
                  <a:gd name="T49" fmla="*/ 297 h 410"/>
                  <a:gd name="T50" fmla="*/ 32 w 46"/>
                  <a:gd name="T51" fmla="*/ 263 h 410"/>
                  <a:gd name="T52" fmla="*/ 26 w 46"/>
                  <a:gd name="T53" fmla="*/ 227 h 410"/>
                  <a:gd name="T54" fmla="*/ 22 w 46"/>
                  <a:gd name="T55" fmla="*/ 187 h 410"/>
                  <a:gd name="T56" fmla="*/ 16 w 46"/>
                  <a:gd name="T57" fmla="*/ 149 h 410"/>
                  <a:gd name="T58" fmla="*/ 12 w 46"/>
                  <a:gd name="T59" fmla="*/ 113 h 410"/>
                  <a:gd name="T60" fmla="*/ 9 w 46"/>
                  <a:gd name="T61" fmla="*/ 78 h 410"/>
                  <a:gd name="T62" fmla="*/ 8 w 46"/>
                  <a:gd name="T63" fmla="*/ 45 h 410"/>
                  <a:gd name="T64" fmla="*/ 9 w 46"/>
                  <a:gd name="T65" fmla="*/ 16 h 410"/>
                  <a:gd name="T66" fmla="*/ 9 w 46"/>
                  <a:gd name="T67" fmla="*/ 5 h 410"/>
                  <a:gd name="T68" fmla="*/ 8 w 46"/>
                  <a:gd name="T69" fmla="*/ 1 h 410"/>
                  <a:gd name="T70" fmla="*/ 4 w 46"/>
                  <a:gd name="T71" fmla="*/ 1 h 410"/>
                  <a:gd name="T72" fmla="*/ 3 w 46"/>
                  <a:gd name="T73" fmla="*/ 4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410">
                    <a:moveTo>
                      <a:pt x="3" y="4"/>
                    </a:moveTo>
                    <a:lnTo>
                      <a:pt x="3" y="4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3" y="78"/>
                    </a:lnTo>
                    <a:lnTo>
                      <a:pt x="4" y="96"/>
                    </a:lnTo>
                    <a:lnTo>
                      <a:pt x="5" y="113"/>
                    </a:lnTo>
                    <a:lnTo>
                      <a:pt x="7" y="131"/>
                    </a:lnTo>
                    <a:lnTo>
                      <a:pt x="9" y="150"/>
                    </a:lnTo>
                    <a:lnTo>
                      <a:pt x="12" y="170"/>
                    </a:lnTo>
                    <a:lnTo>
                      <a:pt x="14" y="189"/>
                    </a:lnTo>
                    <a:lnTo>
                      <a:pt x="16" y="208"/>
                    </a:lnTo>
                    <a:lnTo>
                      <a:pt x="19" y="228"/>
                    </a:lnTo>
                    <a:lnTo>
                      <a:pt x="22" y="246"/>
                    </a:lnTo>
                    <a:lnTo>
                      <a:pt x="24" y="264"/>
                    </a:lnTo>
                    <a:lnTo>
                      <a:pt x="27" y="281"/>
                    </a:lnTo>
                    <a:lnTo>
                      <a:pt x="29" y="299"/>
                    </a:lnTo>
                    <a:lnTo>
                      <a:pt x="32" y="314"/>
                    </a:lnTo>
                    <a:lnTo>
                      <a:pt x="33" y="330"/>
                    </a:lnTo>
                    <a:lnTo>
                      <a:pt x="35" y="345"/>
                    </a:lnTo>
                    <a:lnTo>
                      <a:pt x="36" y="357"/>
                    </a:lnTo>
                    <a:lnTo>
                      <a:pt x="37" y="369"/>
                    </a:lnTo>
                    <a:lnTo>
                      <a:pt x="37" y="378"/>
                    </a:lnTo>
                    <a:lnTo>
                      <a:pt x="38" y="388"/>
                    </a:lnTo>
                    <a:lnTo>
                      <a:pt x="37" y="395"/>
                    </a:lnTo>
                    <a:lnTo>
                      <a:pt x="37" y="401"/>
                    </a:lnTo>
                    <a:lnTo>
                      <a:pt x="36" y="403"/>
                    </a:lnTo>
                    <a:lnTo>
                      <a:pt x="37" y="403"/>
                    </a:lnTo>
                    <a:lnTo>
                      <a:pt x="36" y="403"/>
                    </a:lnTo>
                    <a:lnTo>
                      <a:pt x="34" y="401"/>
                    </a:lnTo>
                    <a:lnTo>
                      <a:pt x="31" y="395"/>
                    </a:lnTo>
                    <a:lnTo>
                      <a:pt x="26" y="387"/>
                    </a:lnTo>
                    <a:lnTo>
                      <a:pt x="20" y="390"/>
                    </a:lnTo>
                    <a:lnTo>
                      <a:pt x="25" y="398"/>
                    </a:lnTo>
                    <a:lnTo>
                      <a:pt x="28" y="404"/>
                    </a:lnTo>
                    <a:lnTo>
                      <a:pt x="33" y="407"/>
                    </a:lnTo>
                    <a:lnTo>
                      <a:pt x="38" y="410"/>
                    </a:lnTo>
                    <a:lnTo>
                      <a:pt x="42" y="405"/>
                    </a:lnTo>
                    <a:lnTo>
                      <a:pt x="44" y="402"/>
                    </a:lnTo>
                    <a:lnTo>
                      <a:pt x="45" y="396"/>
                    </a:lnTo>
                    <a:lnTo>
                      <a:pt x="46" y="388"/>
                    </a:lnTo>
                    <a:lnTo>
                      <a:pt x="45" y="378"/>
                    </a:lnTo>
                    <a:lnTo>
                      <a:pt x="44" y="369"/>
                    </a:lnTo>
                    <a:lnTo>
                      <a:pt x="43" y="357"/>
                    </a:lnTo>
                    <a:lnTo>
                      <a:pt x="42" y="343"/>
                    </a:lnTo>
                    <a:lnTo>
                      <a:pt x="41" y="329"/>
                    </a:lnTo>
                    <a:lnTo>
                      <a:pt x="38" y="313"/>
                    </a:lnTo>
                    <a:lnTo>
                      <a:pt x="36" y="297"/>
                    </a:lnTo>
                    <a:lnTo>
                      <a:pt x="34" y="279"/>
                    </a:lnTo>
                    <a:lnTo>
                      <a:pt x="32" y="263"/>
                    </a:lnTo>
                    <a:lnTo>
                      <a:pt x="28" y="245"/>
                    </a:lnTo>
                    <a:lnTo>
                      <a:pt x="26" y="227"/>
                    </a:lnTo>
                    <a:lnTo>
                      <a:pt x="24" y="207"/>
                    </a:lnTo>
                    <a:lnTo>
                      <a:pt x="22" y="187"/>
                    </a:lnTo>
                    <a:lnTo>
                      <a:pt x="18" y="168"/>
                    </a:lnTo>
                    <a:lnTo>
                      <a:pt x="16" y="149"/>
                    </a:lnTo>
                    <a:lnTo>
                      <a:pt x="14" y="131"/>
                    </a:lnTo>
                    <a:lnTo>
                      <a:pt x="12" y="113"/>
                    </a:lnTo>
                    <a:lnTo>
                      <a:pt x="10" y="96"/>
                    </a:lnTo>
                    <a:lnTo>
                      <a:pt x="9" y="78"/>
                    </a:lnTo>
                    <a:lnTo>
                      <a:pt x="9" y="61"/>
                    </a:lnTo>
                    <a:lnTo>
                      <a:pt x="8" y="45"/>
                    </a:lnTo>
                    <a:lnTo>
                      <a:pt x="8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0" name="Freeform 2944">
                <a:extLst>
                  <a:ext uri="{FF2B5EF4-FFF2-40B4-BE49-F238E27FC236}">
                    <a16:creationId xmlns:a16="http://schemas.microsoft.com/office/drawing/2014/main" id="{96A397FC-EE91-4C0C-AA3C-31DD84774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927"/>
                <a:ext cx="44" cy="44"/>
              </a:xfrm>
              <a:custGeom>
                <a:avLst/>
                <a:gdLst>
                  <a:gd name="T0" fmla="*/ 8 w 133"/>
                  <a:gd name="T1" fmla="*/ 14 h 131"/>
                  <a:gd name="T2" fmla="*/ 9 w 133"/>
                  <a:gd name="T3" fmla="*/ 10 h 131"/>
                  <a:gd name="T4" fmla="*/ 13 w 133"/>
                  <a:gd name="T5" fmla="*/ 9 h 131"/>
                  <a:gd name="T6" fmla="*/ 20 w 133"/>
                  <a:gd name="T7" fmla="*/ 7 h 131"/>
                  <a:gd name="T8" fmla="*/ 29 w 133"/>
                  <a:gd name="T9" fmla="*/ 11 h 131"/>
                  <a:gd name="T10" fmla="*/ 39 w 133"/>
                  <a:gd name="T11" fmla="*/ 14 h 131"/>
                  <a:gd name="T12" fmla="*/ 50 w 133"/>
                  <a:gd name="T13" fmla="*/ 21 h 131"/>
                  <a:gd name="T14" fmla="*/ 62 w 133"/>
                  <a:gd name="T15" fmla="*/ 31 h 131"/>
                  <a:gd name="T16" fmla="*/ 74 w 133"/>
                  <a:gd name="T17" fmla="*/ 41 h 131"/>
                  <a:gd name="T18" fmla="*/ 84 w 133"/>
                  <a:gd name="T19" fmla="*/ 52 h 131"/>
                  <a:gd name="T20" fmla="*/ 95 w 133"/>
                  <a:gd name="T21" fmla="*/ 63 h 131"/>
                  <a:gd name="T22" fmla="*/ 105 w 133"/>
                  <a:gd name="T23" fmla="*/ 77 h 131"/>
                  <a:gd name="T24" fmla="*/ 113 w 133"/>
                  <a:gd name="T25" fmla="*/ 89 h 131"/>
                  <a:gd name="T26" fmla="*/ 120 w 133"/>
                  <a:gd name="T27" fmla="*/ 101 h 131"/>
                  <a:gd name="T28" fmla="*/ 124 w 133"/>
                  <a:gd name="T29" fmla="*/ 111 h 131"/>
                  <a:gd name="T30" fmla="*/ 127 w 133"/>
                  <a:gd name="T31" fmla="*/ 120 h 131"/>
                  <a:gd name="T32" fmla="*/ 126 w 133"/>
                  <a:gd name="T33" fmla="*/ 130 h 131"/>
                  <a:gd name="T34" fmla="*/ 132 w 133"/>
                  <a:gd name="T35" fmla="*/ 131 h 131"/>
                  <a:gd name="T36" fmla="*/ 133 w 133"/>
                  <a:gd name="T37" fmla="*/ 120 h 131"/>
                  <a:gd name="T38" fmla="*/ 131 w 133"/>
                  <a:gd name="T39" fmla="*/ 109 h 131"/>
                  <a:gd name="T40" fmla="*/ 127 w 133"/>
                  <a:gd name="T41" fmla="*/ 97 h 131"/>
                  <a:gd name="T42" fmla="*/ 120 w 133"/>
                  <a:gd name="T43" fmla="*/ 85 h 131"/>
                  <a:gd name="T44" fmla="*/ 111 w 133"/>
                  <a:gd name="T45" fmla="*/ 71 h 131"/>
                  <a:gd name="T46" fmla="*/ 101 w 133"/>
                  <a:gd name="T47" fmla="*/ 60 h 131"/>
                  <a:gd name="T48" fmla="*/ 90 w 133"/>
                  <a:gd name="T49" fmla="*/ 48 h 131"/>
                  <a:gd name="T50" fmla="*/ 78 w 133"/>
                  <a:gd name="T51" fmla="*/ 37 h 131"/>
                  <a:gd name="T52" fmla="*/ 66 w 133"/>
                  <a:gd name="T53" fmla="*/ 25 h 131"/>
                  <a:gd name="T54" fmla="*/ 55 w 133"/>
                  <a:gd name="T55" fmla="*/ 15 h 131"/>
                  <a:gd name="T56" fmla="*/ 43 w 133"/>
                  <a:gd name="T57" fmla="*/ 9 h 131"/>
                  <a:gd name="T58" fmla="*/ 32 w 133"/>
                  <a:gd name="T59" fmla="*/ 3 h 131"/>
                  <a:gd name="T60" fmla="*/ 21 w 133"/>
                  <a:gd name="T61" fmla="*/ 0 h 131"/>
                  <a:gd name="T62" fmla="*/ 12 w 133"/>
                  <a:gd name="T63" fmla="*/ 1 h 131"/>
                  <a:gd name="T64" fmla="*/ 4 w 133"/>
                  <a:gd name="T65" fmla="*/ 5 h 131"/>
                  <a:gd name="T66" fmla="*/ 0 w 133"/>
                  <a:gd name="T67" fmla="*/ 13 h 131"/>
                  <a:gd name="T68" fmla="*/ 1 w 133"/>
                  <a:gd name="T69" fmla="*/ 16 h 131"/>
                  <a:gd name="T70" fmla="*/ 2 w 133"/>
                  <a:gd name="T71" fmla="*/ 18 h 131"/>
                  <a:gd name="T72" fmla="*/ 6 w 133"/>
                  <a:gd name="T73" fmla="*/ 18 h 131"/>
                  <a:gd name="T74" fmla="*/ 8 w 133"/>
                  <a:gd name="T75" fmla="*/ 1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131">
                    <a:moveTo>
                      <a:pt x="8" y="14"/>
                    </a:moveTo>
                    <a:lnTo>
                      <a:pt x="9" y="10"/>
                    </a:lnTo>
                    <a:lnTo>
                      <a:pt x="13" y="9"/>
                    </a:lnTo>
                    <a:lnTo>
                      <a:pt x="20" y="7"/>
                    </a:lnTo>
                    <a:lnTo>
                      <a:pt x="29" y="11"/>
                    </a:lnTo>
                    <a:lnTo>
                      <a:pt x="39" y="14"/>
                    </a:lnTo>
                    <a:lnTo>
                      <a:pt x="50" y="21"/>
                    </a:lnTo>
                    <a:lnTo>
                      <a:pt x="62" y="31"/>
                    </a:lnTo>
                    <a:lnTo>
                      <a:pt x="74" y="41"/>
                    </a:lnTo>
                    <a:lnTo>
                      <a:pt x="84" y="52"/>
                    </a:lnTo>
                    <a:lnTo>
                      <a:pt x="95" y="63"/>
                    </a:lnTo>
                    <a:lnTo>
                      <a:pt x="105" y="77"/>
                    </a:lnTo>
                    <a:lnTo>
                      <a:pt x="113" y="89"/>
                    </a:lnTo>
                    <a:lnTo>
                      <a:pt x="120" y="101"/>
                    </a:lnTo>
                    <a:lnTo>
                      <a:pt x="124" y="111"/>
                    </a:lnTo>
                    <a:lnTo>
                      <a:pt x="127" y="120"/>
                    </a:lnTo>
                    <a:lnTo>
                      <a:pt x="126" y="130"/>
                    </a:lnTo>
                    <a:lnTo>
                      <a:pt x="132" y="131"/>
                    </a:lnTo>
                    <a:lnTo>
                      <a:pt x="133" y="120"/>
                    </a:lnTo>
                    <a:lnTo>
                      <a:pt x="131" y="109"/>
                    </a:lnTo>
                    <a:lnTo>
                      <a:pt x="127" y="97"/>
                    </a:lnTo>
                    <a:lnTo>
                      <a:pt x="120" y="85"/>
                    </a:lnTo>
                    <a:lnTo>
                      <a:pt x="111" y="71"/>
                    </a:lnTo>
                    <a:lnTo>
                      <a:pt x="101" y="60"/>
                    </a:lnTo>
                    <a:lnTo>
                      <a:pt x="90" y="48"/>
                    </a:lnTo>
                    <a:lnTo>
                      <a:pt x="78" y="37"/>
                    </a:lnTo>
                    <a:lnTo>
                      <a:pt x="66" y="25"/>
                    </a:lnTo>
                    <a:lnTo>
                      <a:pt x="55" y="15"/>
                    </a:lnTo>
                    <a:lnTo>
                      <a:pt x="43" y="9"/>
                    </a:lnTo>
                    <a:lnTo>
                      <a:pt x="32" y="3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1" name="Freeform 2945">
                <a:extLst>
                  <a:ext uri="{FF2B5EF4-FFF2-40B4-BE49-F238E27FC236}">
                    <a16:creationId xmlns:a16="http://schemas.microsoft.com/office/drawing/2014/main" id="{FE5331D3-BF5E-43C7-9202-8B6866BD0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751"/>
                <a:ext cx="128" cy="684"/>
              </a:xfrm>
              <a:custGeom>
                <a:avLst/>
                <a:gdLst>
                  <a:gd name="T0" fmla="*/ 285 w 384"/>
                  <a:gd name="T1" fmla="*/ 45 h 2053"/>
                  <a:gd name="T2" fmla="*/ 281 w 384"/>
                  <a:gd name="T3" fmla="*/ 135 h 2053"/>
                  <a:gd name="T4" fmla="*/ 281 w 384"/>
                  <a:gd name="T5" fmla="*/ 226 h 2053"/>
                  <a:gd name="T6" fmla="*/ 284 w 384"/>
                  <a:gd name="T7" fmla="*/ 318 h 2053"/>
                  <a:gd name="T8" fmla="*/ 294 w 384"/>
                  <a:gd name="T9" fmla="*/ 411 h 2053"/>
                  <a:gd name="T10" fmla="*/ 305 w 384"/>
                  <a:gd name="T11" fmla="*/ 504 h 2053"/>
                  <a:gd name="T12" fmla="*/ 319 w 384"/>
                  <a:gd name="T13" fmla="*/ 599 h 2053"/>
                  <a:gd name="T14" fmla="*/ 333 w 384"/>
                  <a:gd name="T15" fmla="*/ 697 h 2053"/>
                  <a:gd name="T16" fmla="*/ 348 w 384"/>
                  <a:gd name="T17" fmla="*/ 796 h 2053"/>
                  <a:gd name="T18" fmla="*/ 360 w 384"/>
                  <a:gd name="T19" fmla="*/ 897 h 2053"/>
                  <a:gd name="T20" fmla="*/ 373 w 384"/>
                  <a:gd name="T21" fmla="*/ 1001 h 2053"/>
                  <a:gd name="T22" fmla="*/ 380 w 384"/>
                  <a:gd name="T23" fmla="*/ 1107 h 2053"/>
                  <a:gd name="T24" fmla="*/ 384 w 384"/>
                  <a:gd name="T25" fmla="*/ 1216 h 2053"/>
                  <a:gd name="T26" fmla="*/ 383 w 384"/>
                  <a:gd name="T27" fmla="*/ 1328 h 2053"/>
                  <a:gd name="T28" fmla="*/ 375 w 384"/>
                  <a:gd name="T29" fmla="*/ 1444 h 2053"/>
                  <a:gd name="T30" fmla="*/ 360 w 384"/>
                  <a:gd name="T31" fmla="*/ 1563 h 2053"/>
                  <a:gd name="T32" fmla="*/ 349 w 384"/>
                  <a:gd name="T33" fmla="*/ 1632 h 2053"/>
                  <a:gd name="T34" fmla="*/ 343 w 384"/>
                  <a:gd name="T35" fmla="*/ 1656 h 2053"/>
                  <a:gd name="T36" fmla="*/ 334 w 384"/>
                  <a:gd name="T37" fmla="*/ 1685 h 2053"/>
                  <a:gd name="T38" fmla="*/ 324 w 384"/>
                  <a:gd name="T39" fmla="*/ 1717 h 2053"/>
                  <a:gd name="T40" fmla="*/ 312 w 384"/>
                  <a:gd name="T41" fmla="*/ 1753 h 2053"/>
                  <a:gd name="T42" fmla="*/ 297 w 384"/>
                  <a:gd name="T43" fmla="*/ 1792 h 2053"/>
                  <a:gd name="T44" fmla="*/ 281 w 384"/>
                  <a:gd name="T45" fmla="*/ 1832 h 2053"/>
                  <a:gd name="T46" fmla="*/ 263 w 384"/>
                  <a:gd name="T47" fmla="*/ 1871 h 2053"/>
                  <a:gd name="T48" fmla="*/ 243 w 384"/>
                  <a:gd name="T49" fmla="*/ 1909 h 2053"/>
                  <a:gd name="T50" fmla="*/ 221 w 384"/>
                  <a:gd name="T51" fmla="*/ 1945 h 2053"/>
                  <a:gd name="T52" fmla="*/ 198 w 384"/>
                  <a:gd name="T53" fmla="*/ 1978 h 2053"/>
                  <a:gd name="T54" fmla="*/ 173 w 384"/>
                  <a:gd name="T55" fmla="*/ 2006 h 2053"/>
                  <a:gd name="T56" fmla="*/ 148 w 384"/>
                  <a:gd name="T57" fmla="*/ 2028 h 2053"/>
                  <a:gd name="T58" fmla="*/ 121 w 384"/>
                  <a:gd name="T59" fmla="*/ 2045 h 2053"/>
                  <a:gd name="T60" fmla="*/ 94 w 384"/>
                  <a:gd name="T61" fmla="*/ 2053 h 2053"/>
                  <a:gd name="T62" fmla="*/ 65 w 384"/>
                  <a:gd name="T63" fmla="*/ 2052 h 2053"/>
                  <a:gd name="T64" fmla="*/ 32 w 384"/>
                  <a:gd name="T65" fmla="*/ 2039 h 2053"/>
                  <a:gd name="T66" fmla="*/ 8 w 384"/>
                  <a:gd name="T67" fmla="*/ 2009 h 2053"/>
                  <a:gd name="T68" fmla="*/ 0 w 384"/>
                  <a:gd name="T69" fmla="*/ 1967 h 2053"/>
                  <a:gd name="T70" fmla="*/ 6 w 384"/>
                  <a:gd name="T71" fmla="*/ 1916 h 2053"/>
                  <a:gd name="T72" fmla="*/ 17 w 384"/>
                  <a:gd name="T73" fmla="*/ 1859 h 2053"/>
                  <a:gd name="T74" fmla="*/ 32 w 384"/>
                  <a:gd name="T75" fmla="*/ 1798 h 2053"/>
                  <a:gd name="T76" fmla="*/ 45 w 384"/>
                  <a:gd name="T77" fmla="*/ 1742 h 2053"/>
                  <a:gd name="T78" fmla="*/ 52 w 384"/>
                  <a:gd name="T79" fmla="*/ 1688 h 2053"/>
                  <a:gd name="T80" fmla="*/ 49 w 384"/>
                  <a:gd name="T81" fmla="*/ 1612 h 2053"/>
                  <a:gd name="T82" fmla="*/ 44 w 384"/>
                  <a:gd name="T83" fmla="*/ 1506 h 2053"/>
                  <a:gd name="T84" fmla="*/ 46 w 384"/>
                  <a:gd name="T85" fmla="*/ 1403 h 2053"/>
                  <a:gd name="T86" fmla="*/ 52 w 384"/>
                  <a:gd name="T87" fmla="*/ 1298 h 2053"/>
                  <a:gd name="T88" fmla="*/ 61 w 384"/>
                  <a:gd name="T89" fmla="*/ 1194 h 2053"/>
                  <a:gd name="T90" fmla="*/ 73 w 384"/>
                  <a:gd name="T91" fmla="*/ 1088 h 2053"/>
                  <a:gd name="T92" fmla="*/ 89 w 384"/>
                  <a:gd name="T93" fmla="*/ 984 h 2053"/>
                  <a:gd name="T94" fmla="*/ 107 w 384"/>
                  <a:gd name="T95" fmla="*/ 881 h 2053"/>
                  <a:gd name="T96" fmla="*/ 127 w 384"/>
                  <a:gd name="T97" fmla="*/ 776 h 2053"/>
                  <a:gd name="T98" fmla="*/ 148 w 384"/>
                  <a:gd name="T99" fmla="*/ 672 h 2053"/>
                  <a:gd name="T100" fmla="*/ 171 w 384"/>
                  <a:gd name="T101" fmla="*/ 568 h 2053"/>
                  <a:gd name="T102" fmla="*/ 193 w 384"/>
                  <a:gd name="T103" fmla="*/ 465 h 2053"/>
                  <a:gd name="T104" fmla="*/ 217 w 384"/>
                  <a:gd name="T105" fmla="*/ 361 h 2053"/>
                  <a:gd name="T106" fmla="*/ 239 w 384"/>
                  <a:gd name="T107" fmla="*/ 257 h 2053"/>
                  <a:gd name="T108" fmla="*/ 262 w 384"/>
                  <a:gd name="T109" fmla="*/ 154 h 2053"/>
                  <a:gd name="T110" fmla="*/ 281 w 384"/>
                  <a:gd name="T111" fmla="*/ 51 h 2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4" h="2053">
                    <a:moveTo>
                      <a:pt x="292" y="0"/>
                    </a:moveTo>
                    <a:lnTo>
                      <a:pt x="285" y="45"/>
                    </a:lnTo>
                    <a:lnTo>
                      <a:pt x="282" y="90"/>
                    </a:lnTo>
                    <a:lnTo>
                      <a:pt x="281" y="135"/>
                    </a:lnTo>
                    <a:lnTo>
                      <a:pt x="280" y="181"/>
                    </a:lnTo>
                    <a:lnTo>
                      <a:pt x="281" y="226"/>
                    </a:lnTo>
                    <a:lnTo>
                      <a:pt x="281" y="272"/>
                    </a:lnTo>
                    <a:lnTo>
                      <a:pt x="284" y="318"/>
                    </a:lnTo>
                    <a:lnTo>
                      <a:pt x="289" y="364"/>
                    </a:lnTo>
                    <a:lnTo>
                      <a:pt x="294" y="411"/>
                    </a:lnTo>
                    <a:lnTo>
                      <a:pt x="299" y="458"/>
                    </a:lnTo>
                    <a:lnTo>
                      <a:pt x="305" y="504"/>
                    </a:lnTo>
                    <a:lnTo>
                      <a:pt x="312" y="552"/>
                    </a:lnTo>
                    <a:lnTo>
                      <a:pt x="319" y="599"/>
                    </a:lnTo>
                    <a:lnTo>
                      <a:pt x="327" y="647"/>
                    </a:lnTo>
                    <a:lnTo>
                      <a:pt x="333" y="697"/>
                    </a:lnTo>
                    <a:lnTo>
                      <a:pt x="340" y="746"/>
                    </a:lnTo>
                    <a:lnTo>
                      <a:pt x="348" y="796"/>
                    </a:lnTo>
                    <a:lnTo>
                      <a:pt x="355" y="847"/>
                    </a:lnTo>
                    <a:lnTo>
                      <a:pt x="360" y="897"/>
                    </a:lnTo>
                    <a:lnTo>
                      <a:pt x="367" y="949"/>
                    </a:lnTo>
                    <a:lnTo>
                      <a:pt x="373" y="1001"/>
                    </a:lnTo>
                    <a:lnTo>
                      <a:pt x="377" y="1054"/>
                    </a:lnTo>
                    <a:lnTo>
                      <a:pt x="380" y="1107"/>
                    </a:lnTo>
                    <a:lnTo>
                      <a:pt x="383" y="1161"/>
                    </a:lnTo>
                    <a:lnTo>
                      <a:pt x="384" y="1216"/>
                    </a:lnTo>
                    <a:lnTo>
                      <a:pt x="384" y="1272"/>
                    </a:lnTo>
                    <a:lnTo>
                      <a:pt x="383" y="1328"/>
                    </a:lnTo>
                    <a:lnTo>
                      <a:pt x="380" y="1385"/>
                    </a:lnTo>
                    <a:lnTo>
                      <a:pt x="375" y="1444"/>
                    </a:lnTo>
                    <a:lnTo>
                      <a:pt x="369" y="1502"/>
                    </a:lnTo>
                    <a:lnTo>
                      <a:pt x="360" y="1563"/>
                    </a:lnTo>
                    <a:lnTo>
                      <a:pt x="351" y="1623"/>
                    </a:lnTo>
                    <a:lnTo>
                      <a:pt x="349" y="1632"/>
                    </a:lnTo>
                    <a:lnTo>
                      <a:pt x="347" y="1643"/>
                    </a:lnTo>
                    <a:lnTo>
                      <a:pt x="343" y="1656"/>
                    </a:lnTo>
                    <a:lnTo>
                      <a:pt x="339" y="1670"/>
                    </a:lnTo>
                    <a:lnTo>
                      <a:pt x="334" y="1685"/>
                    </a:lnTo>
                    <a:lnTo>
                      <a:pt x="330" y="1699"/>
                    </a:lnTo>
                    <a:lnTo>
                      <a:pt x="324" y="1717"/>
                    </a:lnTo>
                    <a:lnTo>
                      <a:pt x="319" y="1735"/>
                    </a:lnTo>
                    <a:lnTo>
                      <a:pt x="312" y="1753"/>
                    </a:lnTo>
                    <a:lnTo>
                      <a:pt x="305" y="1773"/>
                    </a:lnTo>
                    <a:lnTo>
                      <a:pt x="297" y="1792"/>
                    </a:lnTo>
                    <a:lnTo>
                      <a:pt x="290" y="1812"/>
                    </a:lnTo>
                    <a:lnTo>
                      <a:pt x="281" y="1832"/>
                    </a:lnTo>
                    <a:lnTo>
                      <a:pt x="272" y="1851"/>
                    </a:lnTo>
                    <a:lnTo>
                      <a:pt x="263" y="1871"/>
                    </a:lnTo>
                    <a:lnTo>
                      <a:pt x="253" y="1890"/>
                    </a:lnTo>
                    <a:lnTo>
                      <a:pt x="243" y="1909"/>
                    </a:lnTo>
                    <a:lnTo>
                      <a:pt x="231" y="1927"/>
                    </a:lnTo>
                    <a:lnTo>
                      <a:pt x="221" y="1945"/>
                    </a:lnTo>
                    <a:lnTo>
                      <a:pt x="209" y="1962"/>
                    </a:lnTo>
                    <a:lnTo>
                      <a:pt x="198" y="1978"/>
                    </a:lnTo>
                    <a:lnTo>
                      <a:pt x="185" y="1992"/>
                    </a:lnTo>
                    <a:lnTo>
                      <a:pt x="173" y="2006"/>
                    </a:lnTo>
                    <a:lnTo>
                      <a:pt x="161" y="2018"/>
                    </a:lnTo>
                    <a:lnTo>
                      <a:pt x="148" y="2028"/>
                    </a:lnTo>
                    <a:lnTo>
                      <a:pt x="135" y="2037"/>
                    </a:lnTo>
                    <a:lnTo>
                      <a:pt x="121" y="2045"/>
                    </a:lnTo>
                    <a:lnTo>
                      <a:pt x="108" y="2049"/>
                    </a:lnTo>
                    <a:lnTo>
                      <a:pt x="94" y="2053"/>
                    </a:lnTo>
                    <a:lnTo>
                      <a:pt x="81" y="2053"/>
                    </a:lnTo>
                    <a:lnTo>
                      <a:pt x="65" y="2052"/>
                    </a:lnTo>
                    <a:lnTo>
                      <a:pt x="52" y="2048"/>
                    </a:lnTo>
                    <a:lnTo>
                      <a:pt x="32" y="2039"/>
                    </a:lnTo>
                    <a:lnTo>
                      <a:pt x="17" y="2026"/>
                    </a:lnTo>
                    <a:lnTo>
                      <a:pt x="8" y="2009"/>
                    </a:lnTo>
                    <a:lnTo>
                      <a:pt x="3" y="1990"/>
                    </a:lnTo>
                    <a:lnTo>
                      <a:pt x="0" y="1967"/>
                    </a:lnTo>
                    <a:lnTo>
                      <a:pt x="3" y="1943"/>
                    </a:lnTo>
                    <a:lnTo>
                      <a:pt x="6" y="1916"/>
                    </a:lnTo>
                    <a:lnTo>
                      <a:pt x="10" y="1888"/>
                    </a:lnTo>
                    <a:lnTo>
                      <a:pt x="17" y="1859"/>
                    </a:lnTo>
                    <a:lnTo>
                      <a:pt x="24" y="1828"/>
                    </a:lnTo>
                    <a:lnTo>
                      <a:pt x="32" y="1798"/>
                    </a:lnTo>
                    <a:lnTo>
                      <a:pt x="40" y="1770"/>
                    </a:lnTo>
                    <a:lnTo>
                      <a:pt x="45" y="1742"/>
                    </a:lnTo>
                    <a:lnTo>
                      <a:pt x="50" y="1714"/>
                    </a:lnTo>
                    <a:lnTo>
                      <a:pt x="52" y="1688"/>
                    </a:lnTo>
                    <a:lnTo>
                      <a:pt x="52" y="1665"/>
                    </a:lnTo>
                    <a:lnTo>
                      <a:pt x="49" y="1612"/>
                    </a:lnTo>
                    <a:lnTo>
                      <a:pt x="46" y="1559"/>
                    </a:lnTo>
                    <a:lnTo>
                      <a:pt x="44" y="1506"/>
                    </a:lnTo>
                    <a:lnTo>
                      <a:pt x="44" y="1454"/>
                    </a:lnTo>
                    <a:lnTo>
                      <a:pt x="46" y="1403"/>
                    </a:lnTo>
                    <a:lnTo>
                      <a:pt x="49" y="1351"/>
                    </a:lnTo>
                    <a:lnTo>
                      <a:pt x="52" y="1298"/>
                    </a:lnTo>
                    <a:lnTo>
                      <a:pt x="56" y="1246"/>
                    </a:lnTo>
                    <a:lnTo>
                      <a:pt x="61" y="1194"/>
                    </a:lnTo>
                    <a:lnTo>
                      <a:pt x="66" y="1141"/>
                    </a:lnTo>
                    <a:lnTo>
                      <a:pt x="73" y="1088"/>
                    </a:lnTo>
                    <a:lnTo>
                      <a:pt x="81" y="1037"/>
                    </a:lnTo>
                    <a:lnTo>
                      <a:pt x="89" y="984"/>
                    </a:lnTo>
                    <a:lnTo>
                      <a:pt x="98" y="933"/>
                    </a:lnTo>
                    <a:lnTo>
                      <a:pt x="107" y="881"/>
                    </a:lnTo>
                    <a:lnTo>
                      <a:pt x="116" y="828"/>
                    </a:lnTo>
                    <a:lnTo>
                      <a:pt x="127" y="776"/>
                    </a:lnTo>
                    <a:lnTo>
                      <a:pt x="137" y="724"/>
                    </a:lnTo>
                    <a:lnTo>
                      <a:pt x="148" y="672"/>
                    </a:lnTo>
                    <a:lnTo>
                      <a:pt x="158" y="620"/>
                    </a:lnTo>
                    <a:lnTo>
                      <a:pt x="171" y="568"/>
                    </a:lnTo>
                    <a:lnTo>
                      <a:pt x="182" y="516"/>
                    </a:lnTo>
                    <a:lnTo>
                      <a:pt x="193" y="465"/>
                    </a:lnTo>
                    <a:lnTo>
                      <a:pt x="206" y="413"/>
                    </a:lnTo>
                    <a:lnTo>
                      <a:pt x="217" y="361"/>
                    </a:lnTo>
                    <a:lnTo>
                      <a:pt x="228" y="309"/>
                    </a:lnTo>
                    <a:lnTo>
                      <a:pt x="239" y="257"/>
                    </a:lnTo>
                    <a:lnTo>
                      <a:pt x="250" y="205"/>
                    </a:lnTo>
                    <a:lnTo>
                      <a:pt x="262" y="154"/>
                    </a:lnTo>
                    <a:lnTo>
                      <a:pt x="272" y="103"/>
                    </a:lnTo>
                    <a:lnTo>
                      <a:pt x="281" y="51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2" name="Freeform 2946">
                <a:extLst>
                  <a:ext uri="{FF2B5EF4-FFF2-40B4-BE49-F238E27FC236}">
                    <a16:creationId xmlns:a16="http://schemas.microsoft.com/office/drawing/2014/main" id="{820AE6AC-8887-48D7-BD3E-DF142715B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750"/>
                <a:ext cx="37" cy="542"/>
              </a:xfrm>
              <a:custGeom>
                <a:avLst/>
                <a:gdLst>
                  <a:gd name="T0" fmla="*/ 88 w 111"/>
                  <a:gd name="T1" fmla="*/ 1564 h 1624"/>
                  <a:gd name="T2" fmla="*/ 102 w 111"/>
                  <a:gd name="T3" fmla="*/ 1444 h 1624"/>
                  <a:gd name="T4" fmla="*/ 110 w 111"/>
                  <a:gd name="T5" fmla="*/ 1329 h 1624"/>
                  <a:gd name="T6" fmla="*/ 111 w 111"/>
                  <a:gd name="T7" fmla="*/ 1217 h 1624"/>
                  <a:gd name="T8" fmla="*/ 107 w 111"/>
                  <a:gd name="T9" fmla="*/ 1108 h 1624"/>
                  <a:gd name="T10" fmla="*/ 100 w 111"/>
                  <a:gd name="T11" fmla="*/ 1002 h 1624"/>
                  <a:gd name="T12" fmla="*/ 88 w 111"/>
                  <a:gd name="T13" fmla="*/ 897 h 1624"/>
                  <a:gd name="T14" fmla="*/ 75 w 111"/>
                  <a:gd name="T15" fmla="*/ 796 h 1624"/>
                  <a:gd name="T16" fmla="*/ 61 w 111"/>
                  <a:gd name="T17" fmla="*/ 697 h 1624"/>
                  <a:gd name="T18" fmla="*/ 46 w 111"/>
                  <a:gd name="T19" fmla="*/ 599 h 1624"/>
                  <a:gd name="T20" fmla="*/ 33 w 111"/>
                  <a:gd name="T21" fmla="*/ 505 h 1624"/>
                  <a:gd name="T22" fmla="*/ 22 w 111"/>
                  <a:gd name="T23" fmla="*/ 411 h 1624"/>
                  <a:gd name="T24" fmla="*/ 12 w 111"/>
                  <a:gd name="T25" fmla="*/ 319 h 1624"/>
                  <a:gd name="T26" fmla="*/ 7 w 111"/>
                  <a:gd name="T27" fmla="*/ 227 h 1624"/>
                  <a:gd name="T28" fmla="*/ 7 w 111"/>
                  <a:gd name="T29" fmla="*/ 136 h 1624"/>
                  <a:gd name="T30" fmla="*/ 14 w 111"/>
                  <a:gd name="T31" fmla="*/ 46 h 1624"/>
                  <a:gd name="T32" fmla="*/ 12 w 111"/>
                  <a:gd name="T33" fmla="*/ 0 h 1624"/>
                  <a:gd name="T34" fmla="*/ 4 w 111"/>
                  <a:gd name="T35" fmla="*/ 91 h 1624"/>
                  <a:gd name="T36" fmla="*/ 0 w 111"/>
                  <a:gd name="T37" fmla="*/ 181 h 1624"/>
                  <a:gd name="T38" fmla="*/ 3 w 111"/>
                  <a:gd name="T39" fmla="*/ 271 h 1624"/>
                  <a:gd name="T40" fmla="*/ 9 w 111"/>
                  <a:gd name="T41" fmla="*/ 365 h 1624"/>
                  <a:gd name="T42" fmla="*/ 19 w 111"/>
                  <a:gd name="T43" fmla="*/ 459 h 1624"/>
                  <a:gd name="T44" fmla="*/ 32 w 111"/>
                  <a:gd name="T45" fmla="*/ 553 h 1624"/>
                  <a:gd name="T46" fmla="*/ 46 w 111"/>
                  <a:gd name="T47" fmla="*/ 649 h 1624"/>
                  <a:gd name="T48" fmla="*/ 61 w 111"/>
                  <a:gd name="T49" fmla="*/ 748 h 1624"/>
                  <a:gd name="T50" fmla="*/ 74 w 111"/>
                  <a:gd name="T51" fmla="*/ 848 h 1624"/>
                  <a:gd name="T52" fmla="*/ 88 w 111"/>
                  <a:gd name="T53" fmla="*/ 950 h 1624"/>
                  <a:gd name="T54" fmla="*/ 97 w 111"/>
                  <a:gd name="T55" fmla="*/ 1054 h 1624"/>
                  <a:gd name="T56" fmla="*/ 103 w 111"/>
                  <a:gd name="T57" fmla="*/ 1162 h 1624"/>
                  <a:gd name="T58" fmla="*/ 105 w 111"/>
                  <a:gd name="T59" fmla="*/ 1273 h 1624"/>
                  <a:gd name="T60" fmla="*/ 100 w 111"/>
                  <a:gd name="T61" fmla="*/ 1386 h 1624"/>
                  <a:gd name="T62" fmla="*/ 90 w 111"/>
                  <a:gd name="T63" fmla="*/ 1502 h 1624"/>
                  <a:gd name="T64" fmla="*/ 71 w 111"/>
                  <a:gd name="T65" fmla="*/ 1623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24">
                    <a:moveTo>
                      <a:pt x="79" y="1624"/>
                    </a:moveTo>
                    <a:lnTo>
                      <a:pt x="88" y="1564"/>
                    </a:lnTo>
                    <a:lnTo>
                      <a:pt x="97" y="1503"/>
                    </a:lnTo>
                    <a:lnTo>
                      <a:pt x="102" y="1444"/>
                    </a:lnTo>
                    <a:lnTo>
                      <a:pt x="107" y="1386"/>
                    </a:lnTo>
                    <a:lnTo>
                      <a:pt x="110" y="1329"/>
                    </a:lnTo>
                    <a:lnTo>
                      <a:pt x="111" y="1273"/>
                    </a:lnTo>
                    <a:lnTo>
                      <a:pt x="111" y="1217"/>
                    </a:lnTo>
                    <a:lnTo>
                      <a:pt x="110" y="1162"/>
                    </a:lnTo>
                    <a:lnTo>
                      <a:pt x="107" y="1108"/>
                    </a:lnTo>
                    <a:lnTo>
                      <a:pt x="105" y="1054"/>
                    </a:lnTo>
                    <a:lnTo>
                      <a:pt x="100" y="1002"/>
                    </a:lnTo>
                    <a:lnTo>
                      <a:pt x="94" y="949"/>
                    </a:lnTo>
                    <a:lnTo>
                      <a:pt x="88" y="897"/>
                    </a:lnTo>
                    <a:lnTo>
                      <a:pt x="81" y="847"/>
                    </a:lnTo>
                    <a:lnTo>
                      <a:pt x="75" y="796"/>
                    </a:lnTo>
                    <a:lnTo>
                      <a:pt x="68" y="746"/>
                    </a:lnTo>
                    <a:lnTo>
                      <a:pt x="61" y="697"/>
                    </a:lnTo>
                    <a:lnTo>
                      <a:pt x="54" y="647"/>
                    </a:lnTo>
                    <a:lnTo>
                      <a:pt x="46" y="599"/>
                    </a:lnTo>
                    <a:lnTo>
                      <a:pt x="40" y="552"/>
                    </a:lnTo>
                    <a:lnTo>
                      <a:pt x="33" y="505"/>
                    </a:lnTo>
                    <a:lnTo>
                      <a:pt x="27" y="458"/>
                    </a:lnTo>
                    <a:lnTo>
                      <a:pt x="22" y="411"/>
                    </a:lnTo>
                    <a:lnTo>
                      <a:pt x="16" y="365"/>
                    </a:lnTo>
                    <a:lnTo>
                      <a:pt x="12" y="319"/>
                    </a:lnTo>
                    <a:lnTo>
                      <a:pt x="9" y="271"/>
                    </a:lnTo>
                    <a:lnTo>
                      <a:pt x="7" y="227"/>
                    </a:lnTo>
                    <a:lnTo>
                      <a:pt x="7" y="181"/>
                    </a:lnTo>
                    <a:lnTo>
                      <a:pt x="7" y="136"/>
                    </a:lnTo>
                    <a:lnTo>
                      <a:pt x="9" y="91"/>
                    </a:lnTo>
                    <a:lnTo>
                      <a:pt x="14" y="46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6" y="45"/>
                    </a:lnTo>
                    <a:lnTo>
                      <a:pt x="4" y="91"/>
                    </a:lnTo>
                    <a:lnTo>
                      <a:pt x="1" y="136"/>
                    </a:lnTo>
                    <a:lnTo>
                      <a:pt x="0" y="181"/>
                    </a:lnTo>
                    <a:lnTo>
                      <a:pt x="1" y="227"/>
                    </a:lnTo>
                    <a:lnTo>
                      <a:pt x="3" y="271"/>
                    </a:lnTo>
                    <a:lnTo>
                      <a:pt x="6" y="319"/>
                    </a:lnTo>
                    <a:lnTo>
                      <a:pt x="9" y="365"/>
                    </a:lnTo>
                    <a:lnTo>
                      <a:pt x="14" y="412"/>
                    </a:lnTo>
                    <a:lnTo>
                      <a:pt x="19" y="459"/>
                    </a:lnTo>
                    <a:lnTo>
                      <a:pt x="26" y="506"/>
                    </a:lnTo>
                    <a:lnTo>
                      <a:pt x="32" y="553"/>
                    </a:lnTo>
                    <a:lnTo>
                      <a:pt x="40" y="601"/>
                    </a:lnTo>
                    <a:lnTo>
                      <a:pt x="46" y="649"/>
                    </a:lnTo>
                    <a:lnTo>
                      <a:pt x="54" y="698"/>
                    </a:lnTo>
                    <a:lnTo>
                      <a:pt x="61" y="748"/>
                    </a:lnTo>
                    <a:lnTo>
                      <a:pt x="68" y="797"/>
                    </a:lnTo>
                    <a:lnTo>
                      <a:pt x="74" y="848"/>
                    </a:lnTo>
                    <a:lnTo>
                      <a:pt x="81" y="898"/>
                    </a:lnTo>
                    <a:lnTo>
                      <a:pt x="88" y="950"/>
                    </a:lnTo>
                    <a:lnTo>
                      <a:pt x="92" y="1002"/>
                    </a:lnTo>
                    <a:lnTo>
                      <a:pt x="97" y="1054"/>
                    </a:lnTo>
                    <a:lnTo>
                      <a:pt x="100" y="1108"/>
                    </a:lnTo>
                    <a:lnTo>
                      <a:pt x="103" y="1162"/>
                    </a:lnTo>
                    <a:lnTo>
                      <a:pt x="105" y="1217"/>
                    </a:lnTo>
                    <a:lnTo>
                      <a:pt x="105" y="1273"/>
                    </a:lnTo>
                    <a:lnTo>
                      <a:pt x="103" y="1329"/>
                    </a:lnTo>
                    <a:lnTo>
                      <a:pt x="100" y="1386"/>
                    </a:lnTo>
                    <a:lnTo>
                      <a:pt x="96" y="1444"/>
                    </a:lnTo>
                    <a:lnTo>
                      <a:pt x="90" y="1502"/>
                    </a:lnTo>
                    <a:lnTo>
                      <a:pt x="81" y="1562"/>
                    </a:lnTo>
                    <a:lnTo>
                      <a:pt x="71" y="1623"/>
                    </a:lnTo>
                    <a:lnTo>
                      <a:pt x="79" y="16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3" name="Freeform 2947">
                <a:extLst>
                  <a:ext uri="{FF2B5EF4-FFF2-40B4-BE49-F238E27FC236}">
                    <a16:creationId xmlns:a16="http://schemas.microsoft.com/office/drawing/2014/main" id="{9E5B6765-9612-4364-98CC-78551013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291"/>
                <a:ext cx="102" cy="145"/>
              </a:xfrm>
              <a:custGeom>
                <a:avLst/>
                <a:gdLst>
                  <a:gd name="T0" fmla="*/ 2 w 306"/>
                  <a:gd name="T1" fmla="*/ 430 h 435"/>
                  <a:gd name="T2" fmla="*/ 32 w 306"/>
                  <a:gd name="T3" fmla="*/ 435 h 435"/>
                  <a:gd name="T4" fmla="*/ 60 w 306"/>
                  <a:gd name="T5" fmla="*/ 431 h 435"/>
                  <a:gd name="T6" fmla="*/ 88 w 306"/>
                  <a:gd name="T7" fmla="*/ 418 h 435"/>
                  <a:gd name="T8" fmla="*/ 114 w 306"/>
                  <a:gd name="T9" fmla="*/ 398 h 435"/>
                  <a:gd name="T10" fmla="*/ 140 w 306"/>
                  <a:gd name="T11" fmla="*/ 372 h 435"/>
                  <a:gd name="T12" fmla="*/ 163 w 306"/>
                  <a:gd name="T13" fmla="*/ 342 h 435"/>
                  <a:gd name="T14" fmla="*/ 186 w 306"/>
                  <a:gd name="T15" fmla="*/ 307 h 435"/>
                  <a:gd name="T16" fmla="*/ 207 w 306"/>
                  <a:gd name="T17" fmla="*/ 269 h 435"/>
                  <a:gd name="T18" fmla="*/ 227 w 306"/>
                  <a:gd name="T19" fmla="*/ 231 h 435"/>
                  <a:gd name="T20" fmla="*/ 244 w 306"/>
                  <a:gd name="T21" fmla="*/ 192 h 435"/>
                  <a:gd name="T22" fmla="*/ 260 w 306"/>
                  <a:gd name="T23" fmla="*/ 151 h 435"/>
                  <a:gd name="T24" fmla="*/ 274 w 306"/>
                  <a:gd name="T25" fmla="*/ 114 h 435"/>
                  <a:gd name="T26" fmla="*/ 284 w 306"/>
                  <a:gd name="T27" fmla="*/ 78 h 435"/>
                  <a:gd name="T28" fmla="*/ 293 w 306"/>
                  <a:gd name="T29" fmla="*/ 48 h 435"/>
                  <a:gd name="T30" fmla="*/ 301 w 306"/>
                  <a:gd name="T31" fmla="*/ 22 h 435"/>
                  <a:gd name="T32" fmla="*/ 306 w 306"/>
                  <a:gd name="T33" fmla="*/ 2 h 435"/>
                  <a:gd name="T34" fmla="*/ 296 w 306"/>
                  <a:gd name="T35" fmla="*/ 9 h 435"/>
                  <a:gd name="T36" fmla="*/ 291 w 306"/>
                  <a:gd name="T37" fmla="*/ 33 h 435"/>
                  <a:gd name="T38" fmla="*/ 282 w 306"/>
                  <a:gd name="T39" fmla="*/ 62 h 435"/>
                  <a:gd name="T40" fmla="*/ 272 w 306"/>
                  <a:gd name="T41" fmla="*/ 94 h 435"/>
                  <a:gd name="T42" fmla="*/ 259 w 306"/>
                  <a:gd name="T43" fmla="*/ 130 h 435"/>
                  <a:gd name="T44" fmla="*/ 245 w 306"/>
                  <a:gd name="T45" fmla="*/ 168 h 435"/>
                  <a:gd name="T46" fmla="*/ 228 w 306"/>
                  <a:gd name="T47" fmla="*/ 209 h 435"/>
                  <a:gd name="T48" fmla="*/ 210 w 306"/>
                  <a:gd name="T49" fmla="*/ 248 h 435"/>
                  <a:gd name="T50" fmla="*/ 190 w 306"/>
                  <a:gd name="T51" fmla="*/ 286 h 435"/>
                  <a:gd name="T52" fmla="*/ 169 w 306"/>
                  <a:gd name="T53" fmla="*/ 321 h 435"/>
                  <a:gd name="T54" fmla="*/ 146 w 306"/>
                  <a:gd name="T55" fmla="*/ 353 h 435"/>
                  <a:gd name="T56" fmla="*/ 122 w 306"/>
                  <a:gd name="T57" fmla="*/ 381 h 435"/>
                  <a:gd name="T58" fmla="*/ 97 w 306"/>
                  <a:gd name="T59" fmla="*/ 404 h 435"/>
                  <a:gd name="T60" fmla="*/ 71 w 306"/>
                  <a:gd name="T61" fmla="*/ 418 h 435"/>
                  <a:gd name="T62" fmla="*/ 44 w 306"/>
                  <a:gd name="T63" fmla="*/ 426 h 435"/>
                  <a:gd name="T64" fmla="*/ 17 w 306"/>
                  <a:gd name="T65" fmla="*/ 426 h 435"/>
                  <a:gd name="T66" fmla="*/ 4 w 306"/>
                  <a:gd name="T67" fmla="*/ 423 h 435"/>
                  <a:gd name="T68" fmla="*/ 2 w 306"/>
                  <a:gd name="T69" fmla="*/ 423 h 435"/>
                  <a:gd name="T70" fmla="*/ 0 w 306"/>
                  <a:gd name="T71" fmla="*/ 427 h 435"/>
                  <a:gd name="T72" fmla="*/ 2 w 306"/>
                  <a:gd name="T73" fmla="*/ 43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6" h="435">
                    <a:moveTo>
                      <a:pt x="2" y="430"/>
                    </a:moveTo>
                    <a:lnTo>
                      <a:pt x="2" y="430"/>
                    </a:lnTo>
                    <a:lnTo>
                      <a:pt x="16" y="433"/>
                    </a:lnTo>
                    <a:lnTo>
                      <a:pt x="32" y="435"/>
                    </a:lnTo>
                    <a:lnTo>
                      <a:pt x="45" y="434"/>
                    </a:lnTo>
                    <a:lnTo>
                      <a:pt x="60" y="431"/>
                    </a:lnTo>
                    <a:lnTo>
                      <a:pt x="75" y="425"/>
                    </a:lnTo>
                    <a:lnTo>
                      <a:pt x="88" y="418"/>
                    </a:lnTo>
                    <a:lnTo>
                      <a:pt x="102" y="409"/>
                    </a:lnTo>
                    <a:lnTo>
                      <a:pt x="114" y="398"/>
                    </a:lnTo>
                    <a:lnTo>
                      <a:pt x="127" y="386"/>
                    </a:lnTo>
                    <a:lnTo>
                      <a:pt x="140" y="372"/>
                    </a:lnTo>
                    <a:lnTo>
                      <a:pt x="152" y="358"/>
                    </a:lnTo>
                    <a:lnTo>
                      <a:pt x="163" y="342"/>
                    </a:lnTo>
                    <a:lnTo>
                      <a:pt x="176" y="324"/>
                    </a:lnTo>
                    <a:lnTo>
                      <a:pt x="186" y="307"/>
                    </a:lnTo>
                    <a:lnTo>
                      <a:pt x="197" y="288"/>
                    </a:lnTo>
                    <a:lnTo>
                      <a:pt x="207" y="269"/>
                    </a:lnTo>
                    <a:lnTo>
                      <a:pt x="217" y="250"/>
                    </a:lnTo>
                    <a:lnTo>
                      <a:pt x="227" y="231"/>
                    </a:lnTo>
                    <a:lnTo>
                      <a:pt x="235" y="211"/>
                    </a:lnTo>
                    <a:lnTo>
                      <a:pt x="244" y="192"/>
                    </a:lnTo>
                    <a:lnTo>
                      <a:pt x="252" y="172"/>
                    </a:lnTo>
                    <a:lnTo>
                      <a:pt x="260" y="151"/>
                    </a:lnTo>
                    <a:lnTo>
                      <a:pt x="266" y="132"/>
                    </a:lnTo>
                    <a:lnTo>
                      <a:pt x="274" y="114"/>
                    </a:lnTo>
                    <a:lnTo>
                      <a:pt x="280" y="96"/>
                    </a:lnTo>
                    <a:lnTo>
                      <a:pt x="284" y="78"/>
                    </a:lnTo>
                    <a:lnTo>
                      <a:pt x="289" y="63"/>
                    </a:lnTo>
                    <a:lnTo>
                      <a:pt x="293" y="48"/>
                    </a:lnTo>
                    <a:lnTo>
                      <a:pt x="298" y="34"/>
                    </a:lnTo>
                    <a:lnTo>
                      <a:pt x="301" y="22"/>
                    </a:lnTo>
                    <a:lnTo>
                      <a:pt x="303" y="10"/>
                    </a:lnTo>
                    <a:lnTo>
                      <a:pt x="306" y="2"/>
                    </a:lnTo>
                    <a:lnTo>
                      <a:pt x="298" y="0"/>
                    </a:lnTo>
                    <a:lnTo>
                      <a:pt x="296" y="9"/>
                    </a:lnTo>
                    <a:lnTo>
                      <a:pt x="293" y="21"/>
                    </a:lnTo>
                    <a:lnTo>
                      <a:pt x="291" y="33"/>
                    </a:lnTo>
                    <a:lnTo>
                      <a:pt x="287" y="47"/>
                    </a:lnTo>
                    <a:lnTo>
                      <a:pt x="282" y="62"/>
                    </a:lnTo>
                    <a:lnTo>
                      <a:pt x="278" y="77"/>
                    </a:lnTo>
                    <a:lnTo>
                      <a:pt x="272" y="94"/>
                    </a:lnTo>
                    <a:lnTo>
                      <a:pt x="266" y="111"/>
                    </a:lnTo>
                    <a:lnTo>
                      <a:pt x="259" y="130"/>
                    </a:lnTo>
                    <a:lnTo>
                      <a:pt x="253" y="149"/>
                    </a:lnTo>
                    <a:lnTo>
                      <a:pt x="245" y="168"/>
                    </a:lnTo>
                    <a:lnTo>
                      <a:pt x="236" y="188"/>
                    </a:lnTo>
                    <a:lnTo>
                      <a:pt x="228" y="209"/>
                    </a:lnTo>
                    <a:lnTo>
                      <a:pt x="219" y="228"/>
                    </a:lnTo>
                    <a:lnTo>
                      <a:pt x="210" y="248"/>
                    </a:lnTo>
                    <a:lnTo>
                      <a:pt x="201" y="267"/>
                    </a:lnTo>
                    <a:lnTo>
                      <a:pt x="190" y="286"/>
                    </a:lnTo>
                    <a:lnTo>
                      <a:pt x="180" y="303"/>
                    </a:lnTo>
                    <a:lnTo>
                      <a:pt x="169" y="321"/>
                    </a:lnTo>
                    <a:lnTo>
                      <a:pt x="158" y="338"/>
                    </a:lnTo>
                    <a:lnTo>
                      <a:pt x="146" y="353"/>
                    </a:lnTo>
                    <a:lnTo>
                      <a:pt x="133" y="368"/>
                    </a:lnTo>
                    <a:lnTo>
                      <a:pt x="122" y="381"/>
                    </a:lnTo>
                    <a:lnTo>
                      <a:pt x="109" y="393"/>
                    </a:lnTo>
                    <a:lnTo>
                      <a:pt x="97" y="404"/>
                    </a:lnTo>
                    <a:lnTo>
                      <a:pt x="84" y="412"/>
                    </a:lnTo>
                    <a:lnTo>
                      <a:pt x="71" y="418"/>
                    </a:lnTo>
                    <a:lnTo>
                      <a:pt x="57" y="424"/>
                    </a:lnTo>
                    <a:lnTo>
                      <a:pt x="44" y="426"/>
                    </a:lnTo>
                    <a:lnTo>
                      <a:pt x="32" y="427"/>
                    </a:lnTo>
                    <a:lnTo>
                      <a:pt x="17" y="426"/>
                    </a:lnTo>
                    <a:lnTo>
                      <a:pt x="4" y="423"/>
                    </a:lnTo>
                    <a:lnTo>
                      <a:pt x="4" y="423"/>
                    </a:lnTo>
                    <a:lnTo>
                      <a:pt x="4" y="423"/>
                    </a:lnTo>
                    <a:lnTo>
                      <a:pt x="2" y="423"/>
                    </a:lnTo>
                    <a:lnTo>
                      <a:pt x="0" y="425"/>
                    </a:lnTo>
                    <a:lnTo>
                      <a:pt x="0" y="427"/>
                    </a:lnTo>
                    <a:lnTo>
                      <a:pt x="2" y="430"/>
                    </a:lnTo>
                    <a:lnTo>
                      <a:pt x="2" y="4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4" name="Freeform 2948">
                <a:extLst>
                  <a:ext uri="{FF2B5EF4-FFF2-40B4-BE49-F238E27FC236}">
                    <a16:creationId xmlns:a16="http://schemas.microsoft.com/office/drawing/2014/main" id="{A8DDE190-1F9E-4E6D-8BBC-9E3E183B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305"/>
                <a:ext cx="20" cy="130"/>
              </a:xfrm>
              <a:custGeom>
                <a:avLst/>
                <a:gdLst>
                  <a:gd name="T0" fmla="*/ 52 w 58"/>
                  <a:gd name="T1" fmla="*/ 0 h 389"/>
                  <a:gd name="T2" fmla="*/ 52 w 58"/>
                  <a:gd name="T3" fmla="*/ 25 h 389"/>
                  <a:gd name="T4" fmla="*/ 49 w 58"/>
                  <a:gd name="T5" fmla="*/ 50 h 389"/>
                  <a:gd name="T6" fmla="*/ 45 w 58"/>
                  <a:gd name="T7" fmla="*/ 78 h 389"/>
                  <a:gd name="T8" fmla="*/ 39 w 58"/>
                  <a:gd name="T9" fmla="*/ 106 h 389"/>
                  <a:gd name="T10" fmla="*/ 32 w 58"/>
                  <a:gd name="T11" fmla="*/ 135 h 389"/>
                  <a:gd name="T12" fmla="*/ 23 w 58"/>
                  <a:gd name="T13" fmla="*/ 164 h 389"/>
                  <a:gd name="T14" fmla="*/ 17 w 58"/>
                  <a:gd name="T15" fmla="*/ 195 h 389"/>
                  <a:gd name="T16" fmla="*/ 10 w 58"/>
                  <a:gd name="T17" fmla="*/ 224 h 389"/>
                  <a:gd name="T18" fmla="*/ 6 w 58"/>
                  <a:gd name="T19" fmla="*/ 252 h 389"/>
                  <a:gd name="T20" fmla="*/ 2 w 58"/>
                  <a:gd name="T21" fmla="*/ 280 h 389"/>
                  <a:gd name="T22" fmla="*/ 0 w 58"/>
                  <a:gd name="T23" fmla="*/ 304 h 389"/>
                  <a:gd name="T24" fmla="*/ 2 w 58"/>
                  <a:gd name="T25" fmla="*/ 327 h 389"/>
                  <a:gd name="T26" fmla="*/ 9 w 58"/>
                  <a:gd name="T27" fmla="*/ 347 h 389"/>
                  <a:gd name="T28" fmla="*/ 18 w 58"/>
                  <a:gd name="T29" fmla="*/ 365 h 389"/>
                  <a:gd name="T30" fmla="*/ 34 w 58"/>
                  <a:gd name="T31" fmla="*/ 378 h 389"/>
                  <a:gd name="T32" fmla="*/ 55 w 58"/>
                  <a:gd name="T33" fmla="*/ 389 h 389"/>
                  <a:gd name="T34" fmla="*/ 56 w 58"/>
                  <a:gd name="T35" fmla="*/ 381 h 389"/>
                  <a:gd name="T36" fmla="*/ 37 w 58"/>
                  <a:gd name="T37" fmla="*/ 373 h 389"/>
                  <a:gd name="T38" fmla="*/ 23 w 58"/>
                  <a:gd name="T39" fmla="*/ 360 h 389"/>
                  <a:gd name="T40" fmla="*/ 16 w 58"/>
                  <a:gd name="T41" fmla="*/ 345 h 389"/>
                  <a:gd name="T42" fmla="*/ 9 w 58"/>
                  <a:gd name="T43" fmla="*/ 326 h 389"/>
                  <a:gd name="T44" fmla="*/ 8 w 58"/>
                  <a:gd name="T45" fmla="*/ 304 h 389"/>
                  <a:gd name="T46" fmla="*/ 9 w 58"/>
                  <a:gd name="T47" fmla="*/ 280 h 389"/>
                  <a:gd name="T48" fmla="*/ 12 w 58"/>
                  <a:gd name="T49" fmla="*/ 253 h 389"/>
                  <a:gd name="T50" fmla="*/ 18 w 58"/>
                  <a:gd name="T51" fmla="*/ 225 h 389"/>
                  <a:gd name="T52" fmla="*/ 23 w 58"/>
                  <a:gd name="T53" fmla="*/ 196 h 389"/>
                  <a:gd name="T54" fmla="*/ 31 w 58"/>
                  <a:gd name="T55" fmla="*/ 166 h 389"/>
                  <a:gd name="T56" fmla="*/ 39 w 58"/>
                  <a:gd name="T57" fmla="*/ 136 h 389"/>
                  <a:gd name="T58" fmla="*/ 46 w 58"/>
                  <a:gd name="T59" fmla="*/ 107 h 389"/>
                  <a:gd name="T60" fmla="*/ 53 w 58"/>
                  <a:gd name="T61" fmla="*/ 79 h 389"/>
                  <a:gd name="T62" fmla="*/ 57 w 58"/>
                  <a:gd name="T63" fmla="*/ 51 h 389"/>
                  <a:gd name="T64" fmla="*/ 58 w 58"/>
                  <a:gd name="T65" fmla="*/ 25 h 389"/>
                  <a:gd name="T66" fmla="*/ 58 w 58"/>
                  <a:gd name="T67" fmla="*/ 0 h 389"/>
                  <a:gd name="T68" fmla="*/ 52 w 58"/>
                  <a:gd name="T69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389">
                    <a:moveTo>
                      <a:pt x="52" y="0"/>
                    </a:moveTo>
                    <a:lnTo>
                      <a:pt x="52" y="25"/>
                    </a:lnTo>
                    <a:lnTo>
                      <a:pt x="49" y="50"/>
                    </a:lnTo>
                    <a:lnTo>
                      <a:pt x="45" y="78"/>
                    </a:lnTo>
                    <a:lnTo>
                      <a:pt x="39" y="106"/>
                    </a:lnTo>
                    <a:lnTo>
                      <a:pt x="32" y="135"/>
                    </a:lnTo>
                    <a:lnTo>
                      <a:pt x="23" y="164"/>
                    </a:lnTo>
                    <a:lnTo>
                      <a:pt x="17" y="195"/>
                    </a:lnTo>
                    <a:lnTo>
                      <a:pt x="10" y="224"/>
                    </a:lnTo>
                    <a:lnTo>
                      <a:pt x="6" y="252"/>
                    </a:lnTo>
                    <a:lnTo>
                      <a:pt x="2" y="280"/>
                    </a:lnTo>
                    <a:lnTo>
                      <a:pt x="0" y="304"/>
                    </a:lnTo>
                    <a:lnTo>
                      <a:pt x="2" y="327"/>
                    </a:lnTo>
                    <a:lnTo>
                      <a:pt x="9" y="347"/>
                    </a:lnTo>
                    <a:lnTo>
                      <a:pt x="18" y="365"/>
                    </a:lnTo>
                    <a:lnTo>
                      <a:pt x="34" y="378"/>
                    </a:lnTo>
                    <a:lnTo>
                      <a:pt x="55" y="389"/>
                    </a:lnTo>
                    <a:lnTo>
                      <a:pt x="56" y="381"/>
                    </a:lnTo>
                    <a:lnTo>
                      <a:pt x="37" y="373"/>
                    </a:lnTo>
                    <a:lnTo>
                      <a:pt x="23" y="360"/>
                    </a:lnTo>
                    <a:lnTo>
                      <a:pt x="16" y="345"/>
                    </a:lnTo>
                    <a:lnTo>
                      <a:pt x="9" y="326"/>
                    </a:lnTo>
                    <a:lnTo>
                      <a:pt x="8" y="304"/>
                    </a:lnTo>
                    <a:lnTo>
                      <a:pt x="9" y="280"/>
                    </a:lnTo>
                    <a:lnTo>
                      <a:pt x="12" y="253"/>
                    </a:lnTo>
                    <a:lnTo>
                      <a:pt x="18" y="225"/>
                    </a:lnTo>
                    <a:lnTo>
                      <a:pt x="23" y="196"/>
                    </a:lnTo>
                    <a:lnTo>
                      <a:pt x="31" y="166"/>
                    </a:lnTo>
                    <a:lnTo>
                      <a:pt x="39" y="136"/>
                    </a:lnTo>
                    <a:lnTo>
                      <a:pt x="46" y="107"/>
                    </a:lnTo>
                    <a:lnTo>
                      <a:pt x="53" y="79"/>
                    </a:lnTo>
                    <a:lnTo>
                      <a:pt x="57" y="51"/>
                    </a:lnTo>
                    <a:lnTo>
                      <a:pt x="58" y="25"/>
                    </a:lnTo>
                    <a:lnTo>
                      <a:pt x="58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5" name="Freeform 2949">
                <a:extLst>
                  <a:ext uri="{FF2B5EF4-FFF2-40B4-BE49-F238E27FC236}">
                    <a16:creationId xmlns:a16="http://schemas.microsoft.com/office/drawing/2014/main" id="{CE0A07C0-37B3-4E60-829C-FCE01986A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750"/>
                <a:ext cx="85" cy="555"/>
              </a:xfrm>
              <a:custGeom>
                <a:avLst/>
                <a:gdLst>
                  <a:gd name="T0" fmla="*/ 246 w 254"/>
                  <a:gd name="T1" fmla="*/ 2 h 1666"/>
                  <a:gd name="T2" fmla="*/ 226 w 254"/>
                  <a:gd name="T3" fmla="*/ 105 h 1666"/>
                  <a:gd name="T4" fmla="*/ 206 w 254"/>
                  <a:gd name="T5" fmla="*/ 208 h 1666"/>
                  <a:gd name="T6" fmla="*/ 184 w 254"/>
                  <a:gd name="T7" fmla="*/ 310 h 1666"/>
                  <a:gd name="T8" fmla="*/ 160 w 254"/>
                  <a:gd name="T9" fmla="*/ 415 h 1666"/>
                  <a:gd name="T10" fmla="*/ 138 w 254"/>
                  <a:gd name="T11" fmla="*/ 519 h 1666"/>
                  <a:gd name="T12" fmla="*/ 114 w 254"/>
                  <a:gd name="T13" fmla="*/ 622 h 1666"/>
                  <a:gd name="T14" fmla="*/ 93 w 254"/>
                  <a:gd name="T15" fmla="*/ 725 h 1666"/>
                  <a:gd name="T16" fmla="*/ 71 w 254"/>
                  <a:gd name="T17" fmla="*/ 830 h 1666"/>
                  <a:gd name="T18" fmla="*/ 52 w 254"/>
                  <a:gd name="T19" fmla="*/ 935 h 1666"/>
                  <a:gd name="T20" fmla="*/ 37 w 254"/>
                  <a:gd name="T21" fmla="*/ 1038 h 1666"/>
                  <a:gd name="T22" fmla="*/ 22 w 254"/>
                  <a:gd name="T23" fmla="*/ 1143 h 1666"/>
                  <a:gd name="T24" fmla="*/ 11 w 254"/>
                  <a:gd name="T25" fmla="*/ 1248 h 1666"/>
                  <a:gd name="T26" fmla="*/ 3 w 254"/>
                  <a:gd name="T27" fmla="*/ 1354 h 1666"/>
                  <a:gd name="T28" fmla="*/ 0 w 254"/>
                  <a:gd name="T29" fmla="*/ 1457 h 1666"/>
                  <a:gd name="T30" fmla="*/ 1 w 254"/>
                  <a:gd name="T31" fmla="*/ 1562 h 1666"/>
                  <a:gd name="T32" fmla="*/ 6 w 254"/>
                  <a:gd name="T33" fmla="*/ 1666 h 1666"/>
                  <a:gd name="T34" fmla="*/ 11 w 254"/>
                  <a:gd name="T35" fmla="*/ 1614 h 1666"/>
                  <a:gd name="T36" fmla="*/ 6 w 254"/>
                  <a:gd name="T37" fmla="*/ 1509 h 1666"/>
                  <a:gd name="T38" fmla="*/ 9 w 254"/>
                  <a:gd name="T39" fmla="*/ 1405 h 1666"/>
                  <a:gd name="T40" fmla="*/ 14 w 254"/>
                  <a:gd name="T41" fmla="*/ 1301 h 1666"/>
                  <a:gd name="T42" fmla="*/ 23 w 254"/>
                  <a:gd name="T43" fmla="*/ 1195 h 1666"/>
                  <a:gd name="T44" fmla="*/ 36 w 254"/>
                  <a:gd name="T45" fmla="*/ 1092 h 1666"/>
                  <a:gd name="T46" fmla="*/ 51 w 254"/>
                  <a:gd name="T47" fmla="*/ 988 h 1666"/>
                  <a:gd name="T48" fmla="*/ 69 w 254"/>
                  <a:gd name="T49" fmla="*/ 884 h 1666"/>
                  <a:gd name="T50" fmla="*/ 89 w 254"/>
                  <a:gd name="T51" fmla="*/ 779 h 1666"/>
                  <a:gd name="T52" fmla="*/ 111 w 254"/>
                  <a:gd name="T53" fmla="*/ 675 h 1666"/>
                  <a:gd name="T54" fmla="*/ 133 w 254"/>
                  <a:gd name="T55" fmla="*/ 572 h 1666"/>
                  <a:gd name="T56" fmla="*/ 156 w 254"/>
                  <a:gd name="T57" fmla="*/ 469 h 1666"/>
                  <a:gd name="T58" fmla="*/ 179 w 254"/>
                  <a:gd name="T59" fmla="*/ 364 h 1666"/>
                  <a:gd name="T60" fmla="*/ 202 w 254"/>
                  <a:gd name="T61" fmla="*/ 261 h 1666"/>
                  <a:gd name="T62" fmla="*/ 224 w 254"/>
                  <a:gd name="T63" fmla="*/ 158 h 1666"/>
                  <a:gd name="T64" fmla="*/ 244 w 254"/>
                  <a:gd name="T65" fmla="*/ 55 h 1666"/>
                  <a:gd name="T66" fmla="*/ 246 w 254"/>
                  <a:gd name="T67" fmla="*/ 2 h 1666"/>
                  <a:gd name="T68" fmla="*/ 253 w 254"/>
                  <a:gd name="T69" fmla="*/ 1 h 1666"/>
                  <a:gd name="T70" fmla="*/ 249 w 254"/>
                  <a:gd name="T71" fmla="*/ 0 h 1666"/>
                  <a:gd name="T72" fmla="*/ 254 w 254"/>
                  <a:gd name="T73" fmla="*/ 3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1666">
                    <a:moveTo>
                      <a:pt x="254" y="3"/>
                    </a:moveTo>
                    <a:lnTo>
                      <a:pt x="246" y="2"/>
                    </a:lnTo>
                    <a:lnTo>
                      <a:pt x="237" y="53"/>
                    </a:lnTo>
                    <a:lnTo>
                      <a:pt x="226" y="105"/>
                    </a:lnTo>
                    <a:lnTo>
                      <a:pt x="216" y="156"/>
                    </a:lnTo>
                    <a:lnTo>
                      <a:pt x="206" y="208"/>
                    </a:lnTo>
                    <a:lnTo>
                      <a:pt x="194" y="259"/>
                    </a:lnTo>
                    <a:lnTo>
                      <a:pt x="184" y="310"/>
                    </a:lnTo>
                    <a:lnTo>
                      <a:pt x="171" y="363"/>
                    </a:lnTo>
                    <a:lnTo>
                      <a:pt x="160" y="415"/>
                    </a:lnTo>
                    <a:lnTo>
                      <a:pt x="149" y="466"/>
                    </a:lnTo>
                    <a:lnTo>
                      <a:pt x="138" y="519"/>
                    </a:lnTo>
                    <a:lnTo>
                      <a:pt x="125" y="570"/>
                    </a:lnTo>
                    <a:lnTo>
                      <a:pt x="114" y="622"/>
                    </a:lnTo>
                    <a:lnTo>
                      <a:pt x="103" y="674"/>
                    </a:lnTo>
                    <a:lnTo>
                      <a:pt x="93" y="725"/>
                    </a:lnTo>
                    <a:lnTo>
                      <a:pt x="82" y="778"/>
                    </a:lnTo>
                    <a:lnTo>
                      <a:pt x="71" y="830"/>
                    </a:lnTo>
                    <a:lnTo>
                      <a:pt x="62" y="882"/>
                    </a:lnTo>
                    <a:lnTo>
                      <a:pt x="52" y="935"/>
                    </a:lnTo>
                    <a:lnTo>
                      <a:pt x="45" y="987"/>
                    </a:lnTo>
                    <a:lnTo>
                      <a:pt x="37" y="1038"/>
                    </a:lnTo>
                    <a:lnTo>
                      <a:pt x="29" y="1090"/>
                    </a:lnTo>
                    <a:lnTo>
                      <a:pt x="22" y="1143"/>
                    </a:lnTo>
                    <a:lnTo>
                      <a:pt x="15" y="1195"/>
                    </a:lnTo>
                    <a:lnTo>
                      <a:pt x="11" y="1248"/>
                    </a:lnTo>
                    <a:lnTo>
                      <a:pt x="6" y="1301"/>
                    </a:lnTo>
                    <a:lnTo>
                      <a:pt x="3" y="1354"/>
                    </a:lnTo>
                    <a:lnTo>
                      <a:pt x="1" y="1405"/>
                    </a:lnTo>
                    <a:lnTo>
                      <a:pt x="0" y="1457"/>
                    </a:lnTo>
                    <a:lnTo>
                      <a:pt x="0" y="1509"/>
                    </a:lnTo>
                    <a:lnTo>
                      <a:pt x="1" y="1562"/>
                    </a:lnTo>
                    <a:lnTo>
                      <a:pt x="3" y="1614"/>
                    </a:lnTo>
                    <a:lnTo>
                      <a:pt x="6" y="1666"/>
                    </a:lnTo>
                    <a:lnTo>
                      <a:pt x="14" y="1666"/>
                    </a:lnTo>
                    <a:lnTo>
                      <a:pt x="11" y="1614"/>
                    </a:lnTo>
                    <a:lnTo>
                      <a:pt x="9" y="1562"/>
                    </a:lnTo>
                    <a:lnTo>
                      <a:pt x="6" y="1509"/>
                    </a:lnTo>
                    <a:lnTo>
                      <a:pt x="6" y="1457"/>
                    </a:lnTo>
                    <a:lnTo>
                      <a:pt x="9" y="1405"/>
                    </a:lnTo>
                    <a:lnTo>
                      <a:pt x="11" y="1354"/>
                    </a:lnTo>
                    <a:lnTo>
                      <a:pt x="14" y="1301"/>
                    </a:lnTo>
                    <a:lnTo>
                      <a:pt x="18" y="1248"/>
                    </a:lnTo>
                    <a:lnTo>
                      <a:pt x="23" y="1195"/>
                    </a:lnTo>
                    <a:lnTo>
                      <a:pt x="29" y="1145"/>
                    </a:lnTo>
                    <a:lnTo>
                      <a:pt x="36" y="1092"/>
                    </a:lnTo>
                    <a:lnTo>
                      <a:pt x="43" y="1041"/>
                    </a:lnTo>
                    <a:lnTo>
                      <a:pt x="51" y="988"/>
                    </a:lnTo>
                    <a:lnTo>
                      <a:pt x="60" y="936"/>
                    </a:lnTo>
                    <a:lnTo>
                      <a:pt x="69" y="884"/>
                    </a:lnTo>
                    <a:lnTo>
                      <a:pt x="79" y="832"/>
                    </a:lnTo>
                    <a:lnTo>
                      <a:pt x="89" y="779"/>
                    </a:lnTo>
                    <a:lnTo>
                      <a:pt x="99" y="727"/>
                    </a:lnTo>
                    <a:lnTo>
                      <a:pt x="111" y="675"/>
                    </a:lnTo>
                    <a:lnTo>
                      <a:pt x="121" y="623"/>
                    </a:lnTo>
                    <a:lnTo>
                      <a:pt x="133" y="572"/>
                    </a:lnTo>
                    <a:lnTo>
                      <a:pt x="144" y="519"/>
                    </a:lnTo>
                    <a:lnTo>
                      <a:pt x="156" y="469"/>
                    </a:lnTo>
                    <a:lnTo>
                      <a:pt x="167" y="416"/>
                    </a:lnTo>
                    <a:lnTo>
                      <a:pt x="179" y="364"/>
                    </a:lnTo>
                    <a:lnTo>
                      <a:pt x="190" y="313"/>
                    </a:lnTo>
                    <a:lnTo>
                      <a:pt x="202" y="261"/>
                    </a:lnTo>
                    <a:lnTo>
                      <a:pt x="213" y="210"/>
                    </a:lnTo>
                    <a:lnTo>
                      <a:pt x="224" y="158"/>
                    </a:lnTo>
                    <a:lnTo>
                      <a:pt x="234" y="106"/>
                    </a:lnTo>
                    <a:lnTo>
                      <a:pt x="244" y="55"/>
                    </a:lnTo>
                    <a:lnTo>
                      <a:pt x="254" y="3"/>
                    </a:lnTo>
                    <a:lnTo>
                      <a:pt x="246" y="2"/>
                    </a:lnTo>
                    <a:lnTo>
                      <a:pt x="254" y="3"/>
                    </a:lnTo>
                    <a:lnTo>
                      <a:pt x="253" y="1"/>
                    </a:lnTo>
                    <a:lnTo>
                      <a:pt x="251" y="0"/>
                    </a:lnTo>
                    <a:lnTo>
                      <a:pt x="249" y="0"/>
                    </a:lnTo>
                    <a:lnTo>
                      <a:pt x="246" y="2"/>
                    </a:lnTo>
                    <a:lnTo>
                      <a:pt x="2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6" name="Freeform 2950">
                <a:extLst>
                  <a:ext uri="{FF2B5EF4-FFF2-40B4-BE49-F238E27FC236}">
                    <a16:creationId xmlns:a16="http://schemas.microsoft.com/office/drawing/2014/main" id="{7662F3FF-74D7-4096-824C-8F8259B2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444"/>
                <a:ext cx="2" cy="2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4 h 6"/>
                  <a:gd name="T4" fmla="*/ 6 w 6"/>
                  <a:gd name="T5" fmla="*/ 2 h 6"/>
                  <a:gd name="T6" fmla="*/ 3 w 6"/>
                  <a:gd name="T7" fmla="*/ 0 h 6"/>
                  <a:gd name="T8" fmla="*/ 0 w 6"/>
                  <a:gd name="T9" fmla="*/ 1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7" name="Freeform 2951">
                <a:extLst>
                  <a:ext uri="{FF2B5EF4-FFF2-40B4-BE49-F238E27FC236}">
                    <a16:creationId xmlns:a16="http://schemas.microsoft.com/office/drawing/2014/main" id="{660465E6-5752-4377-8791-18788F24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445"/>
                <a:ext cx="9" cy="22"/>
              </a:xfrm>
              <a:custGeom>
                <a:avLst/>
                <a:gdLst>
                  <a:gd name="T0" fmla="*/ 14 w 28"/>
                  <a:gd name="T1" fmla="*/ 60 h 66"/>
                  <a:gd name="T2" fmla="*/ 10 w 28"/>
                  <a:gd name="T3" fmla="*/ 56 h 66"/>
                  <a:gd name="T4" fmla="*/ 8 w 28"/>
                  <a:gd name="T5" fmla="*/ 50 h 66"/>
                  <a:gd name="T6" fmla="*/ 5 w 28"/>
                  <a:gd name="T7" fmla="*/ 44 h 66"/>
                  <a:gd name="T8" fmla="*/ 6 w 28"/>
                  <a:gd name="T9" fmla="*/ 36 h 66"/>
                  <a:gd name="T10" fmla="*/ 10 w 28"/>
                  <a:gd name="T11" fmla="*/ 29 h 66"/>
                  <a:gd name="T12" fmla="*/ 13 w 28"/>
                  <a:gd name="T13" fmla="*/ 21 h 66"/>
                  <a:gd name="T14" fmla="*/ 20 w 28"/>
                  <a:gd name="T15" fmla="*/ 12 h 66"/>
                  <a:gd name="T16" fmla="*/ 28 w 28"/>
                  <a:gd name="T17" fmla="*/ 5 h 66"/>
                  <a:gd name="T18" fmla="*/ 23 w 28"/>
                  <a:gd name="T19" fmla="*/ 0 h 66"/>
                  <a:gd name="T20" fmla="*/ 14 w 28"/>
                  <a:gd name="T21" fmla="*/ 9 h 66"/>
                  <a:gd name="T22" fmla="*/ 8 w 28"/>
                  <a:gd name="T23" fmla="*/ 17 h 66"/>
                  <a:gd name="T24" fmla="*/ 3 w 28"/>
                  <a:gd name="T25" fmla="*/ 26 h 66"/>
                  <a:gd name="T26" fmla="*/ 0 w 28"/>
                  <a:gd name="T27" fmla="*/ 35 h 66"/>
                  <a:gd name="T28" fmla="*/ 0 w 28"/>
                  <a:gd name="T29" fmla="*/ 44 h 66"/>
                  <a:gd name="T30" fmla="*/ 1 w 28"/>
                  <a:gd name="T31" fmla="*/ 51 h 66"/>
                  <a:gd name="T32" fmla="*/ 4 w 28"/>
                  <a:gd name="T33" fmla="*/ 60 h 66"/>
                  <a:gd name="T34" fmla="*/ 10 w 28"/>
                  <a:gd name="T35" fmla="*/ 66 h 66"/>
                  <a:gd name="T36" fmla="*/ 14 w 28"/>
                  <a:gd name="T37" fmla="*/ 6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66">
                    <a:moveTo>
                      <a:pt x="14" y="60"/>
                    </a:moveTo>
                    <a:lnTo>
                      <a:pt x="10" y="56"/>
                    </a:lnTo>
                    <a:lnTo>
                      <a:pt x="8" y="50"/>
                    </a:lnTo>
                    <a:lnTo>
                      <a:pt x="5" y="44"/>
                    </a:lnTo>
                    <a:lnTo>
                      <a:pt x="6" y="36"/>
                    </a:lnTo>
                    <a:lnTo>
                      <a:pt x="10" y="29"/>
                    </a:lnTo>
                    <a:lnTo>
                      <a:pt x="13" y="21"/>
                    </a:lnTo>
                    <a:lnTo>
                      <a:pt x="20" y="12"/>
                    </a:lnTo>
                    <a:lnTo>
                      <a:pt x="28" y="5"/>
                    </a:lnTo>
                    <a:lnTo>
                      <a:pt x="23" y="0"/>
                    </a:lnTo>
                    <a:lnTo>
                      <a:pt x="14" y="9"/>
                    </a:lnTo>
                    <a:lnTo>
                      <a:pt x="8" y="17"/>
                    </a:lnTo>
                    <a:lnTo>
                      <a:pt x="3" y="26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1" y="51"/>
                    </a:lnTo>
                    <a:lnTo>
                      <a:pt x="4" y="60"/>
                    </a:lnTo>
                    <a:lnTo>
                      <a:pt x="10" y="66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8" name="Freeform 2952">
                <a:extLst>
                  <a:ext uri="{FF2B5EF4-FFF2-40B4-BE49-F238E27FC236}">
                    <a16:creationId xmlns:a16="http://schemas.microsoft.com/office/drawing/2014/main" id="{28F2FC11-A662-43A2-B321-47059B8D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445"/>
                <a:ext cx="2" cy="2"/>
              </a:xfrm>
              <a:custGeom>
                <a:avLst/>
                <a:gdLst>
                  <a:gd name="T0" fmla="*/ 0 w 6"/>
                  <a:gd name="T1" fmla="*/ 7 h 7"/>
                  <a:gd name="T2" fmla="*/ 3 w 6"/>
                  <a:gd name="T3" fmla="*/ 7 h 7"/>
                  <a:gd name="T4" fmla="*/ 6 w 6"/>
                  <a:gd name="T5" fmla="*/ 5 h 7"/>
                  <a:gd name="T6" fmla="*/ 6 w 6"/>
                  <a:gd name="T7" fmla="*/ 2 h 7"/>
                  <a:gd name="T8" fmla="*/ 5 w 6"/>
                  <a:gd name="T9" fmla="*/ 0 h 7"/>
                  <a:gd name="T10" fmla="*/ 0 w 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3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9" name="Freeform 2953">
                <a:extLst>
                  <a:ext uri="{FF2B5EF4-FFF2-40B4-BE49-F238E27FC236}">
                    <a16:creationId xmlns:a16="http://schemas.microsoft.com/office/drawing/2014/main" id="{E75F53C9-08AB-4A8F-A6CA-16AAA689E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26"/>
                <a:ext cx="125" cy="368"/>
              </a:xfrm>
              <a:custGeom>
                <a:avLst/>
                <a:gdLst>
                  <a:gd name="T0" fmla="*/ 5 w 375"/>
                  <a:gd name="T1" fmla="*/ 1102 h 1104"/>
                  <a:gd name="T2" fmla="*/ 0 w 375"/>
                  <a:gd name="T3" fmla="*/ 1085 h 1104"/>
                  <a:gd name="T4" fmla="*/ 0 w 375"/>
                  <a:gd name="T5" fmla="*/ 1053 h 1104"/>
                  <a:gd name="T6" fmla="*/ 1 w 375"/>
                  <a:gd name="T7" fmla="*/ 1011 h 1104"/>
                  <a:gd name="T8" fmla="*/ 6 w 375"/>
                  <a:gd name="T9" fmla="*/ 957 h 1104"/>
                  <a:gd name="T10" fmla="*/ 13 w 375"/>
                  <a:gd name="T11" fmla="*/ 893 h 1104"/>
                  <a:gd name="T12" fmla="*/ 22 w 375"/>
                  <a:gd name="T13" fmla="*/ 822 h 1104"/>
                  <a:gd name="T14" fmla="*/ 33 w 375"/>
                  <a:gd name="T15" fmla="*/ 746 h 1104"/>
                  <a:gd name="T16" fmla="*/ 46 w 375"/>
                  <a:gd name="T17" fmla="*/ 667 h 1104"/>
                  <a:gd name="T18" fmla="*/ 61 w 375"/>
                  <a:gd name="T19" fmla="*/ 584 h 1104"/>
                  <a:gd name="T20" fmla="*/ 77 w 375"/>
                  <a:gd name="T21" fmla="*/ 502 h 1104"/>
                  <a:gd name="T22" fmla="*/ 95 w 375"/>
                  <a:gd name="T23" fmla="*/ 420 h 1104"/>
                  <a:gd name="T24" fmla="*/ 114 w 375"/>
                  <a:gd name="T25" fmla="*/ 341 h 1104"/>
                  <a:gd name="T26" fmla="*/ 133 w 375"/>
                  <a:gd name="T27" fmla="*/ 267 h 1104"/>
                  <a:gd name="T28" fmla="*/ 154 w 375"/>
                  <a:gd name="T29" fmla="*/ 200 h 1104"/>
                  <a:gd name="T30" fmla="*/ 175 w 375"/>
                  <a:gd name="T31" fmla="*/ 139 h 1104"/>
                  <a:gd name="T32" fmla="*/ 191 w 375"/>
                  <a:gd name="T33" fmla="*/ 101 h 1104"/>
                  <a:gd name="T34" fmla="*/ 202 w 375"/>
                  <a:gd name="T35" fmla="*/ 78 h 1104"/>
                  <a:gd name="T36" fmla="*/ 219 w 375"/>
                  <a:gd name="T37" fmla="*/ 55 h 1104"/>
                  <a:gd name="T38" fmla="*/ 239 w 375"/>
                  <a:gd name="T39" fmla="*/ 37 h 1104"/>
                  <a:gd name="T40" fmla="*/ 262 w 375"/>
                  <a:gd name="T41" fmla="*/ 22 h 1104"/>
                  <a:gd name="T42" fmla="*/ 287 w 375"/>
                  <a:gd name="T43" fmla="*/ 9 h 1104"/>
                  <a:gd name="T44" fmla="*/ 317 w 375"/>
                  <a:gd name="T45" fmla="*/ 3 h 1104"/>
                  <a:gd name="T46" fmla="*/ 349 w 375"/>
                  <a:gd name="T47" fmla="*/ 0 h 1104"/>
                  <a:gd name="T48" fmla="*/ 372 w 375"/>
                  <a:gd name="T49" fmla="*/ 26 h 1104"/>
                  <a:gd name="T50" fmla="*/ 375 w 375"/>
                  <a:gd name="T51" fmla="*/ 84 h 1104"/>
                  <a:gd name="T52" fmla="*/ 369 w 375"/>
                  <a:gd name="T53" fmla="*/ 154 h 1104"/>
                  <a:gd name="T54" fmla="*/ 356 w 375"/>
                  <a:gd name="T55" fmla="*/ 234 h 1104"/>
                  <a:gd name="T56" fmla="*/ 336 w 375"/>
                  <a:gd name="T57" fmla="*/ 320 h 1104"/>
                  <a:gd name="T58" fmla="*/ 310 w 375"/>
                  <a:gd name="T59" fmla="*/ 412 h 1104"/>
                  <a:gd name="T60" fmla="*/ 280 w 375"/>
                  <a:gd name="T61" fmla="*/ 506 h 1104"/>
                  <a:gd name="T62" fmla="*/ 247 w 375"/>
                  <a:gd name="T63" fmla="*/ 601 h 1104"/>
                  <a:gd name="T64" fmla="*/ 211 w 375"/>
                  <a:gd name="T65" fmla="*/ 693 h 1104"/>
                  <a:gd name="T66" fmla="*/ 175 w 375"/>
                  <a:gd name="T67" fmla="*/ 782 h 1104"/>
                  <a:gd name="T68" fmla="*/ 141 w 375"/>
                  <a:gd name="T69" fmla="*/ 865 h 1104"/>
                  <a:gd name="T70" fmla="*/ 106 w 375"/>
                  <a:gd name="T71" fmla="*/ 939 h 1104"/>
                  <a:gd name="T72" fmla="*/ 77 w 375"/>
                  <a:gd name="T73" fmla="*/ 1002 h 1104"/>
                  <a:gd name="T74" fmla="*/ 49 w 375"/>
                  <a:gd name="T75" fmla="*/ 1051 h 1104"/>
                  <a:gd name="T76" fmla="*/ 26 w 375"/>
                  <a:gd name="T77" fmla="*/ 1087 h 1104"/>
                  <a:gd name="T78" fmla="*/ 13 w 375"/>
                  <a:gd name="T79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5" h="1104">
                    <a:moveTo>
                      <a:pt x="7" y="1104"/>
                    </a:moveTo>
                    <a:lnTo>
                      <a:pt x="5" y="1102"/>
                    </a:lnTo>
                    <a:lnTo>
                      <a:pt x="1" y="1095"/>
                    </a:lnTo>
                    <a:lnTo>
                      <a:pt x="0" y="1085"/>
                    </a:lnTo>
                    <a:lnTo>
                      <a:pt x="0" y="1071"/>
                    </a:lnTo>
                    <a:lnTo>
                      <a:pt x="0" y="1053"/>
                    </a:lnTo>
                    <a:lnTo>
                      <a:pt x="0" y="1033"/>
                    </a:lnTo>
                    <a:lnTo>
                      <a:pt x="1" y="1011"/>
                    </a:lnTo>
                    <a:lnTo>
                      <a:pt x="3" y="984"/>
                    </a:lnTo>
                    <a:lnTo>
                      <a:pt x="6" y="957"/>
                    </a:lnTo>
                    <a:lnTo>
                      <a:pt x="8" y="926"/>
                    </a:lnTo>
                    <a:lnTo>
                      <a:pt x="13" y="893"/>
                    </a:lnTo>
                    <a:lnTo>
                      <a:pt x="17" y="858"/>
                    </a:lnTo>
                    <a:lnTo>
                      <a:pt x="22" y="822"/>
                    </a:lnTo>
                    <a:lnTo>
                      <a:pt x="26" y="784"/>
                    </a:lnTo>
                    <a:lnTo>
                      <a:pt x="33" y="746"/>
                    </a:lnTo>
                    <a:lnTo>
                      <a:pt x="40" y="707"/>
                    </a:lnTo>
                    <a:lnTo>
                      <a:pt x="46" y="667"/>
                    </a:lnTo>
                    <a:lnTo>
                      <a:pt x="53" y="626"/>
                    </a:lnTo>
                    <a:lnTo>
                      <a:pt x="61" y="584"/>
                    </a:lnTo>
                    <a:lnTo>
                      <a:pt x="69" y="543"/>
                    </a:lnTo>
                    <a:lnTo>
                      <a:pt x="77" y="502"/>
                    </a:lnTo>
                    <a:lnTo>
                      <a:pt x="86" y="460"/>
                    </a:lnTo>
                    <a:lnTo>
                      <a:pt x="95" y="420"/>
                    </a:lnTo>
                    <a:lnTo>
                      <a:pt x="104" y="381"/>
                    </a:lnTo>
                    <a:lnTo>
                      <a:pt x="114" y="341"/>
                    </a:lnTo>
                    <a:lnTo>
                      <a:pt x="123" y="303"/>
                    </a:lnTo>
                    <a:lnTo>
                      <a:pt x="133" y="267"/>
                    </a:lnTo>
                    <a:lnTo>
                      <a:pt x="143" y="232"/>
                    </a:lnTo>
                    <a:lnTo>
                      <a:pt x="154" y="200"/>
                    </a:lnTo>
                    <a:lnTo>
                      <a:pt x="164" y="169"/>
                    </a:lnTo>
                    <a:lnTo>
                      <a:pt x="175" y="139"/>
                    </a:lnTo>
                    <a:lnTo>
                      <a:pt x="185" y="114"/>
                    </a:lnTo>
                    <a:lnTo>
                      <a:pt x="191" y="101"/>
                    </a:lnTo>
                    <a:lnTo>
                      <a:pt x="197" y="89"/>
                    </a:lnTo>
                    <a:lnTo>
                      <a:pt x="202" y="78"/>
                    </a:lnTo>
                    <a:lnTo>
                      <a:pt x="211" y="65"/>
                    </a:lnTo>
                    <a:lnTo>
                      <a:pt x="219" y="55"/>
                    </a:lnTo>
                    <a:lnTo>
                      <a:pt x="228" y="46"/>
                    </a:lnTo>
                    <a:lnTo>
                      <a:pt x="239" y="37"/>
                    </a:lnTo>
                    <a:lnTo>
                      <a:pt x="250" y="28"/>
                    </a:lnTo>
                    <a:lnTo>
                      <a:pt x="262" y="22"/>
                    </a:lnTo>
                    <a:lnTo>
                      <a:pt x="274" y="15"/>
                    </a:lnTo>
                    <a:lnTo>
                      <a:pt x="287" y="9"/>
                    </a:lnTo>
                    <a:lnTo>
                      <a:pt x="301" y="5"/>
                    </a:lnTo>
                    <a:lnTo>
                      <a:pt x="317" y="3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6" y="1"/>
                    </a:lnTo>
                    <a:lnTo>
                      <a:pt x="372" y="26"/>
                    </a:lnTo>
                    <a:lnTo>
                      <a:pt x="375" y="53"/>
                    </a:lnTo>
                    <a:lnTo>
                      <a:pt x="375" y="84"/>
                    </a:lnTo>
                    <a:lnTo>
                      <a:pt x="373" y="117"/>
                    </a:lnTo>
                    <a:lnTo>
                      <a:pt x="369" y="154"/>
                    </a:lnTo>
                    <a:lnTo>
                      <a:pt x="364" y="192"/>
                    </a:lnTo>
                    <a:lnTo>
                      <a:pt x="356" y="234"/>
                    </a:lnTo>
                    <a:lnTo>
                      <a:pt x="347" y="276"/>
                    </a:lnTo>
                    <a:lnTo>
                      <a:pt x="336" y="320"/>
                    </a:lnTo>
                    <a:lnTo>
                      <a:pt x="323" y="365"/>
                    </a:lnTo>
                    <a:lnTo>
                      <a:pt x="310" y="412"/>
                    </a:lnTo>
                    <a:lnTo>
                      <a:pt x="296" y="459"/>
                    </a:lnTo>
                    <a:lnTo>
                      <a:pt x="280" y="506"/>
                    </a:lnTo>
                    <a:lnTo>
                      <a:pt x="264" y="553"/>
                    </a:lnTo>
                    <a:lnTo>
                      <a:pt x="247" y="601"/>
                    </a:lnTo>
                    <a:lnTo>
                      <a:pt x="229" y="647"/>
                    </a:lnTo>
                    <a:lnTo>
                      <a:pt x="211" y="693"/>
                    </a:lnTo>
                    <a:lnTo>
                      <a:pt x="193" y="738"/>
                    </a:lnTo>
                    <a:lnTo>
                      <a:pt x="175" y="782"/>
                    </a:lnTo>
                    <a:lnTo>
                      <a:pt x="158" y="826"/>
                    </a:lnTo>
                    <a:lnTo>
                      <a:pt x="141" y="865"/>
                    </a:lnTo>
                    <a:lnTo>
                      <a:pt x="123" y="903"/>
                    </a:lnTo>
                    <a:lnTo>
                      <a:pt x="106" y="939"/>
                    </a:lnTo>
                    <a:lnTo>
                      <a:pt x="90" y="973"/>
                    </a:lnTo>
                    <a:lnTo>
                      <a:pt x="77" y="1002"/>
                    </a:lnTo>
                    <a:lnTo>
                      <a:pt x="61" y="1029"/>
                    </a:lnTo>
                    <a:lnTo>
                      <a:pt x="49" y="1051"/>
                    </a:lnTo>
                    <a:lnTo>
                      <a:pt x="37" y="1073"/>
                    </a:lnTo>
                    <a:lnTo>
                      <a:pt x="26" y="1087"/>
                    </a:lnTo>
                    <a:lnTo>
                      <a:pt x="19" y="1097"/>
                    </a:lnTo>
                    <a:lnTo>
                      <a:pt x="13" y="1104"/>
                    </a:lnTo>
                    <a:lnTo>
                      <a:pt x="7" y="110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0" name="Freeform 2954">
                <a:extLst>
                  <a:ext uri="{FF2B5EF4-FFF2-40B4-BE49-F238E27FC236}">
                    <a16:creationId xmlns:a16="http://schemas.microsoft.com/office/drawing/2014/main" id="{F3BA8642-82EF-4C57-91B8-D08A5BF19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563"/>
                <a:ext cx="64" cy="332"/>
              </a:xfrm>
              <a:custGeom>
                <a:avLst/>
                <a:gdLst>
                  <a:gd name="T0" fmla="*/ 175 w 193"/>
                  <a:gd name="T1" fmla="*/ 28 h 998"/>
                  <a:gd name="T2" fmla="*/ 155 w 193"/>
                  <a:gd name="T3" fmla="*/ 89 h 998"/>
                  <a:gd name="T4" fmla="*/ 132 w 193"/>
                  <a:gd name="T5" fmla="*/ 156 h 998"/>
                  <a:gd name="T6" fmla="*/ 113 w 193"/>
                  <a:gd name="T7" fmla="*/ 230 h 998"/>
                  <a:gd name="T8" fmla="*/ 95 w 193"/>
                  <a:gd name="T9" fmla="*/ 309 h 998"/>
                  <a:gd name="T10" fmla="*/ 77 w 193"/>
                  <a:gd name="T11" fmla="*/ 392 h 998"/>
                  <a:gd name="T12" fmla="*/ 61 w 193"/>
                  <a:gd name="T13" fmla="*/ 474 h 998"/>
                  <a:gd name="T14" fmla="*/ 46 w 193"/>
                  <a:gd name="T15" fmla="*/ 555 h 998"/>
                  <a:gd name="T16" fmla="*/ 33 w 193"/>
                  <a:gd name="T17" fmla="*/ 636 h 998"/>
                  <a:gd name="T18" fmla="*/ 22 w 193"/>
                  <a:gd name="T19" fmla="*/ 712 h 998"/>
                  <a:gd name="T20" fmla="*/ 12 w 193"/>
                  <a:gd name="T21" fmla="*/ 782 h 998"/>
                  <a:gd name="T22" fmla="*/ 6 w 193"/>
                  <a:gd name="T23" fmla="*/ 847 h 998"/>
                  <a:gd name="T24" fmla="*/ 2 w 193"/>
                  <a:gd name="T25" fmla="*/ 901 h 998"/>
                  <a:gd name="T26" fmla="*/ 0 w 193"/>
                  <a:gd name="T27" fmla="*/ 943 h 998"/>
                  <a:gd name="T28" fmla="*/ 1 w 193"/>
                  <a:gd name="T29" fmla="*/ 975 h 998"/>
                  <a:gd name="T30" fmla="*/ 6 w 193"/>
                  <a:gd name="T31" fmla="*/ 994 h 998"/>
                  <a:gd name="T32" fmla="*/ 12 w 193"/>
                  <a:gd name="T33" fmla="*/ 991 h 998"/>
                  <a:gd name="T34" fmla="*/ 9 w 193"/>
                  <a:gd name="T35" fmla="*/ 985 h 998"/>
                  <a:gd name="T36" fmla="*/ 7 w 193"/>
                  <a:gd name="T37" fmla="*/ 961 h 998"/>
                  <a:gd name="T38" fmla="*/ 8 w 193"/>
                  <a:gd name="T39" fmla="*/ 923 h 998"/>
                  <a:gd name="T40" fmla="*/ 10 w 193"/>
                  <a:gd name="T41" fmla="*/ 874 h 998"/>
                  <a:gd name="T42" fmla="*/ 17 w 193"/>
                  <a:gd name="T43" fmla="*/ 816 h 998"/>
                  <a:gd name="T44" fmla="*/ 25 w 193"/>
                  <a:gd name="T45" fmla="*/ 749 h 998"/>
                  <a:gd name="T46" fmla="*/ 34 w 193"/>
                  <a:gd name="T47" fmla="*/ 675 h 998"/>
                  <a:gd name="T48" fmla="*/ 47 w 193"/>
                  <a:gd name="T49" fmla="*/ 597 h 998"/>
                  <a:gd name="T50" fmla="*/ 61 w 193"/>
                  <a:gd name="T51" fmla="*/ 517 h 998"/>
                  <a:gd name="T52" fmla="*/ 76 w 193"/>
                  <a:gd name="T53" fmla="*/ 433 h 998"/>
                  <a:gd name="T54" fmla="*/ 93 w 193"/>
                  <a:gd name="T55" fmla="*/ 351 h 998"/>
                  <a:gd name="T56" fmla="*/ 111 w 193"/>
                  <a:gd name="T57" fmla="*/ 272 h 998"/>
                  <a:gd name="T58" fmla="*/ 130 w 193"/>
                  <a:gd name="T59" fmla="*/ 194 h 998"/>
                  <a:gd name="T60" fmla="*/ 150 w 193"/>
                  <a:gd name="T61" fmla="*/ 124 h 998"/>
                  <a:gd name="T62" fmla="*/ 172 w 193"/>
                  <a:gd name="T63" fmla="*/ 60 h 998"/>
                  <a:gd name="T64" fmla="*/ 193 w 193"/>
                  <a:gd name="T65" fmla="*/ 5 h 998"/>
                  <a:gd name="T66" fmla="*/ 191 w 193"/>
                  <a:gd name="T67" fmla="*/ 0 h 998"/>
                  <a:gd name="T68" fmla="*/ 185 w 193"/>
                  <a:gd name="T69" fmla="*/ 2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3" h="998">
                    <a:moveTo>
                      <a:pt x="185" y="2"/>
                    </a:moveTo>
                    <a:lnTo>
                      <a:pt x="175" y="28"/>
                    </a:lnTo>
                    <a:lnTo>
                      <a:pt x="164" y="57"/>
                    </a:lnTo>
                    <a:lnTo>
                      <a:pt x="155" y="89"/>
                    </a:lnTo>
                    <a:lnTo>
                      <a:pt x="144" y="122"/>
                    </a:lnTo>
                    <a:lnTo>
                      <a:pt x="132" y="156"/>
                    </a:lnTo>
                    <a:lnTo>
                      <a:pt x="123" y="193"/>
                    </a:lnTo>
                    <a:lnTo>
                      <a:pt x="113" y="230"/>
                    </a:lnTo>
                    <a:lnTo>
                      <a:pt x="104" y="269"/>
                    </a:lnTo>
                    <a:lnTo>
                      <a:pt x="95" y="309"/>
                    </a:lnTo>
                    <a:lnTo>
                      <a:pt x="85" y="349"/>
                    </a:lnTo>
                    <a:lnTo>
                      <a:pt x="77" y="392"/>
                    </a:lnTo>
                    <a:lnTo>
                      <a:pt x="70" y="432"/>
                    </a:lnTo>
                    <a:lnTo>
                      <a:pt x="61" y="474"/>
                    </a:lnTo>
                    <a:lnTo>
                      <a:pt x="54" y="515"/>
                    </a:lnTo>
                    <a:lnTo>
                      <a:pt x="46" y="555"/>
                    </a:lnTo>
                    <a:lnTo>
                      <a:pt x="39" y="596"/>
                    </a:lnTo>
                    <a:lnTo>
                      <a:pt x="33" y="636"/>
                    </a:lnTo>
                    <a:lnTo>
                      <a:pt x="27" y="674"/>
                    </a:lnTo>
                    <a:lnTo>
                      <a:pt x="22" y="712"/>
                    </a:lnTo>
                    <a:lnTo>
                      <a:pt x="17" y="748"/>
                    </a:lnTo>
                    <a:lnTo>
                      <a:pt x="12" y="782"/>
                    </a:lnTo>
                    <a:lnTo>
                      <a:pt x="9" y="816"/>
                    </a:lnTo>
                    <a:lnTo>
                      <a:pt x="6" y="847"/>
                    </a:lnTo>
                    <a:lnTo>
                      <a:pt x="3" y="874"/>
                    </a:lnTo>
                    <a:lnTo>
                      <a:pt x="2" y="901"/>
                    </a:lnTo>
                    <a:lnTo>
                      <a:pt x="1" y="923"/>
                    </a:lnTo>
                    <a:lnTo>
                      <a:pt x="0" y="943"/>
                    </a:lnTo>
                    <a:lnTo>
                      <a:pt x="0" y="961"/>
                    </a:lnTo>
                    <a:lnTo>
                      <a:pt x="1" y="975"/>
                    </a:lnTo>
                    <a:lnTo>
                      <a:pt x="2" y="986"/>
                    </a:lnTo>
                    <a:lnTo>
                      <a:pt x="6" y="994"/>
                    </a:lnTo>
                    <a:lnTo>
                      <a:pt x="10" y="998"/>
                    </a:lnTo>
                    <a:lnTo>
                      <a:pt x="12" y="991"/>
                    </a:lnTo>
                    <a:lnTo>
                      <a:pt x="11" y="989"/>
                    </a:lnTo>
                    <a:lnTo>
                      <a:pt x="9" y="985"/>
                    </a:lnTo>
                    <a:lnTo>
                      <a:pt x="8" y="975"/>
                    </a:lnTo>
                    <a:lnTo>
                      <a:pt x="7" y="961"/>
                    </a:lnTo>
                    <a:lnTo>
                      <a:pt x="7" y="943"/>
                    </a:lnTo>
                    <a:lnTo>
                      <a:pt x="8" y="923"/>
                    </a:lnTo>
                    <a:lnTo>
                      <a:pt x="9" y="901"/>
                    </a:lnTo>
                    <a:lnTo>
                      <a:pt x="10" y="874"/>
                    </a:lnTo>
                    <a:lnTo>
                      <a:pt x="13" y="847"/>
                    </a:lnTo>
                    <a:lnTo>
                      <a:pt x="17" y="816"/>
                    </a:lnTo>
                    <a:lnTo>
                      <a:pt x="20" y="784"/>
                    </a:lnTo>
                    <a:lnTo>
                      <a:pt x="25" y="749"/>
                    </a:lnTo>
                    <a:lnTo>
                      <a:pt x="29" y="714"/>
                    </a:lnTo>
                    <a:lnTo>
                      <a:pt x="34" y="675"/>
                    </a:lnTo>
                    <a:lnTo>
                      <a:pt x="40" y="637"/>
                    </a:lnTo>
                    <a:lnTo>
                      <a:pt x="47" y="597"/>
                    </a:lnTo>
                    <a:lnTo>
                      <a:pt x="54" y="558"/>
                    </a:lnTo>
                    <a:lnTo>
                      <a:pt x="61" y="517"/>
                    </a:lnTo>
                    <a:lnTo>
                      <a:pt x="68" y="475"/>
                    </a:lnTo>
                    <a:lnTo>
                      <a:pt x="76" y="433"/>
                    </a:lnTo>
                    <a:lnTo>
                      <a:pt x="84" y="393"/>
                    </a:lnTo>
                    <a:lnTo>
                      <a:pt x="93" y="351"/>
                    </a:lnTo>
                    <a:lnTo>
                      <a:pt x="102" y="311"/>
                    </a:lnTo>
                    <a:lnTo>
                      <a:pt x="111" y="272"/>
                    </a:lnTo>
                    <a:lnTo>
                      <a:pt x="121" y="231"/>
                    </a:lnTo>
                    <a:lnTo>
                      <a:pt x="130" y="194"/>
                    </a:lnTo>
                    <a:lnTo>
                      <a:pt x="140" y="158"/>
                    </a:lnTo>
                    <a:lnTo>
                      <a:pt x="150" y="124"/>
                    </a:lnTo>
                    <a:lnTo>
                      <a:pt x="161" y="91"/>
                    </a:lnTo>
                    <a:lnTo>
                      <a:pt x="172" y="60"/>
                    </a:lnTo>
                    <a:lnTo>
                      <a:pt x="182" y="32"/>
                    </a:lnTo>
                    <a:lnTo>
                      <a:pt x="193" y="5"/>
                    </a:lnTo>
                    <a:lnTo>
                      <a:pt x="193" y="2"/>
                    </a:lnTo>
                    <a:lnTo>
                      <a:pt x="191" y="0"/>
                    </a:lnTo>
                    <a:lnTo>
                      <a:pt x="187" y="0"/>
                    </a:lnTo>
                    <a:lnTo>
                      <a:pt x="18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1" name="Freeform 2955">
                <a:extLst>
                  <a:ext uri="{FF2B5EF4-FFF2-40B4-BE49-F238E27FC236}">
                    <a16:creationId xmlns:a16="http://schemas.microsoft.com/office/drawing/2014/main" id="{13503593-A56C-4B43-BC1A-80969F762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525"/>
                <a:ext cx="62" cy="40"/>
              </a:xfrm>
              <a:custGeom>
                <a:avLst/>
                <a:gdLst>
                  <a:gd name="T0" fmla="*/ 187 w 187"/>
                  <a:gd name="T1" fmla="*/ 3 h 118"/>
                  <a:gd name="T2" fmla="*/ 184 w 187"/>
                  <a:gd name="T3" fmla="*/ 1 h 118"/>
                  <a:gd name="T4" fmla="*/ 167 w 187"/>
                  <a:gd name="T5" fmla="*/ 0 h 118"/>
                  <a:gd name="T6" fmla="*/ 150 w 187"/>
                  <a:gd name="T7" fmla="*/ 0 h 118"/>
                  <a:gd name="T8" fmla="*/ 133 w 187"/>
                  <a:gd name="T9" fmla="*/ 2 h 118"/>
                  <a:gd name="T10" fmla="*/ 119 w 187"/>
                  <a:gd name="T11" fmla="*/ 5 h 118"/>
                  <a:gd name="T12" fmla="*/ 104 w 187"/>
                  <a:gd name="T13" fmla="*/ 9 h 118"/>
                  <a:gd name="T14" fmla="*/ 91 w 187"/>
                  <a:gd name="T15" fmla="*/ 15 h 118"/>
                  <a:gd name="T16" fmla="*/ 77 w 187"/>
                  <a:gd name="T17" fmla="*/ 21 h 118"/>
                  <a:gd name="T18" fmla="*/ 66 w 187"/>
                  <a:gd name="T19" fmla="*/ 29 h 118"/>
                  <a:gd name="T20" fmla="*/ 55 w 187"/>
                  <a:gd name="T21" fmla="*/ 38 h 118"/>
                  <a:gd name="T22" fmla="*/ 44 w 187"/>
                  <a:gd name="T23" fmla="*/ 46 h 118"/>
                  <a:gd name="T24" fmla="*/ 35 w 187"/>
                  <a:gd name="T25" fmla="*/ 56 h 118"/>
                  <a:gd name="T26" fmla="*/ 26 w 187"/>
                  <a:gd name="T27" fmla="*/ 66 h 118"/>
                  <a:gd name="T28" fmla="*/ 18 w 187"/>
                  <a:gd name="T29" fmla="*/ 77 h 118"/>
                  <a:gd name="T30" fmla="*/ 11 w 187"/>
                  <a:gd name="T31" fmla="*/ 90 h 118"/>
                  <a:gd name="T32" fmla="*/ 5 w 187"/>
                  <a:gd name="T33" fmla="*/ 102 h 118"/>
                  <a:gd name="T34" fmla="*/ 0 w 187"/>
                  <a:gd name="T35" fmla="*/ 114 h 118"/>
                  <a:gd name="T36" fmla="*/ 7 w 187"/>
                  <a:gd name="T37" fmla="*/ 118 h 118"/>
                  <a:gd name="T38" fmla="*/ 12 w 187"/>
                  <a:gd name="T39" fmla="*/ 106 h 118"/>
                  <a:gd name="T40" fmla="*/ 17 w 187"/>
                  <a:gd name="T41" fmla="*/ 93 h 118"/>
                  <a:gd name="T42" fmla="*/ 24 w 187"/>
                  <a:gd name="T43" fmla="*/ 83 h 118"/>
                  <a:gd name="T44" fmla="*/ 31 w 187"/>
                  <a:gd name="T45" fmla="*/ 71 h 118"/>
                  <a:gd name="T46" fmla="*/ 40 w 187"/>
                  <a:gd name="T47" fmla="*/ 61 h 118"/>
                  <a:gd name="T48" fmla="*/ 48 w 187"/>
                  <a:gd name="T49" fmla="*/ 53 h 118"/>
                  <a:gd name="T50" fmla="*/ 59 w 187"/>
                  <a:gd name="T51" fmla="*/ 43 h 118"/>
                  <a:gd name="T52" fmla="*/ 70 w 187"/>
                  <a:gd name="T53" fmla="*/ 35 h 118"/>
                  <a:gd name="T54" fmla="*/ 81 w 187"/>
                  <a:gd name="T55" fmla="*/ 28 h 118"/>
                  <a:gd name="T56" fmla="*/ 94 w 187"/>
                  <a:gd name="T57" fmla="*/ 21 h 118"/>
                  <a:gd name="T58" fmla="*/ 108 w 187"/>
                  <a:gd name="T59" fmla="*/ 17 h 118"/>
                  <a:gd name="T60" fmla="*/ 120 w 187"/>
                  <a:gd name="T61" fmla="*/ 12 h 118"/>
                  <a:gd name="T62" fmla="*/ 136 w 187"/>
                  <a:gd name="T63" fmla="*/ 9 h 118"/>
                  <a:gd name="T64" fmla="*/ 150 w 187"/>
                  <a:gd name="T65" fmla="*/ 8 h 118"/>
                  <a:gd name="T66" fmla="*/ 167 w 187"/>
                  <a:gd name="T67" fmla="*/ 7 h 118"/>
                  <a:gd name="T68" fmla="*/ 183 w 187"/>
                  <a:gd name="T69" fmla="*/ 9 h 118"/>
                  <a:gd name="T70" fmla="*/ 179 w 187"/>
                  <a:gd name="T71" fmla="*/ 6 h 118"/>
                  <a:gd name="T72" fmla="*/ 183 w 187"/>
                  <a:gd name="T73" fmla="*/ 9 h 118"/>
                  <a:gd name="T74" fmla="*/ 186 w 187"/>
                  <a:gd name="T75" fmla="*/ 8 h 118"/>
                  <a:gd name="T76" fmla="*/ 187 w 187"/>
                  <a:gd name="T77" fmla="*/ 6 h 118"/>
                  <a:gd name="T78" fmla="*/ 186 w 187"/>
                  <a:gd name="T79" fmla="*/ 2 h 118"/>
                  <a:gd name="T80" fmla="*/ 184 w 187"/>
                  <a:gd name="T81" fmla="*/ 1 h 118"/>
                  <a:gd name="T82" fmla="*/ 187 w 187"/>
                  <a:gd name="T83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" h="118">
                    <a:moveTo>
                      <a:pt x="187" y="3"/>
                    </a:moveTo>
                    <a:lnTo>
                      <a:pt x="184" y="1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3" y="2"/>
                    </a:lnTo>
                    <a:lnTo>
                      <a:pt x="119" y="5"/>
                    </a:lnTo>
                    <a:lnTo>
                      <a:pt x="104" y="9"/>
                    </a:lnTo>
                    <a:lnTo>
                      <a:pt x="91" y="15"/>
                    </a:lnTo>
                    <a:lnTo>
                      <a:pt x="77" y="21"/>
                    </a:lnTo>
                    <a:lnTo>
                      <a:pt x="66" y="29"/>
                    </a:lnTo>
                    <a:lnTo>
                      <a:pt x="55" y="38"/>
                    </a:lnTo>
                    <a:lnTo>
                      <a:pt x="44" y="46"/>
                    </a:lnTo>
                    <a:lnTo>
                      <a:pt x="35" y="56"/>
                    </a:lnTo>
                    <a:lnTo>
                      <a:pt x="26" y="66"/>
                    </a:lnTo>
                    <a:lnTo>
                      <a:pt x="18" y="77"/>
                    </a:lnTo>
                    <a:lnTo>
                      <a:pt x="11" y="90"/>
                    </a:lnTo>
                    <a:lnTo>
                      <a:pt x="5" y="102"/>
                    </a:lnTo>
                    <a:lnTo>
                      <a:pt x="0" y="114"/>
                    </a:lnTo>
                    <a:lnTo>
                      <a:pt x="7" y="118"/>
                    </a:lnTo>
                    <a:lnTo>
                      <a:pt x="12" y="106"/>
                    </a:lnTo>
                    <a:lnTo>
                      <a:pt x="17" y="93"/>
                    </a:lnTo>
                    <a:lnTo>
                      <a:pt x="24" y="83"/>
                    </a:lnTo>
                    <a:lnTo>
                      <a:pt x="31" y="71"/>
                    </a:lnTo>
                    <a:lnTo>
                      <a:pt x="40" y="61"/>
                    </a:lnTo>
                    <a:lnTo>
                      <a:pt x="48" y="53"/>
                    </a:lnTo>
                    <a:lnTo>
                      <a:pt x="59" y="43"/>
                    </a:lnTo>
                    <a:lnTo>
                      <a:pt x="70" y="35"/>
                    </a:lnTo>
                    <a:lnTo>
                      <a:pt x="81" y="28"/>
                    </a:lnTo>
                    <a:lnTo>
                      <a:pt x="94" y="21"/>
                    </a:lnTo>
                    <a:lnTo>
                      <a:pt x="108" y="17"/>
                    </a:lnTo>
                    <a:lnTo>
                      <a:pt x="120" y="12"/>
                    </a:lnTo>
                    <a:lnTo>
                      <a:pt x="136" y="9"/>
                    </a:lnTo>
                    <a:lnTo>
                      <a:pt x="150" y="8"/>
                    </a:lnTo>
                    <a:lnTo>
                      <a:pt x="167" y="7"/>
                    </a:lnTo>
                    <a:lnTo>
                      <a:pt x="183" y="9"/>
                    </a:lnTo>
                    <a:lnTo>
                      <a:pt x="179" y="6"/>
                    </a:lnTo>
                    <a:lnTo>
                      <a:pt x="183" y="9"/>
                    </a:lnTo>
                    <a:lnTo>
                      <a:pt x="186" y="8"/>
                    </a:lnTo>
                    <a:lnTo>
                      <a:pt x="187" y="6"/>
                    </a:lnTo>
                    <a:lnTo>
                      <a:pt x="186" y="2"/>
                    </a:lnTo>
                    <a:lnTo>
                      <a:pt x="184" y="1"/>
                    </a:lnTo>
                    <a:lnTo>
                      <a:pt x="18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252" name="Group 2956">
              <a:extLst>
                <a:ext uri="{FF2B5EF4-FFF2-40B4-BE49-F238E27FC236}">
                  <a16:creationId xmlns:a16="http://schemas.microsoft.com/office/drawing/2014/main" id="{4F0BEF47-87A1-4318-91E2-5034187DAB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9" y="1815"/>
              <a:ext cx="1194" cy="2294"/>
              <a:chOff x="4319" y="1815"/>
              <a:chExt cx="1194" cy="2294"/>
            </a:xfrm>
          </p:grpSpPr>
          <p:sp>
            <p:nvSpPr>
              <p:cNvPr id="186253" name="Freeform 2957">
                <a:extLst>
                  <a:ext uri="{FF2B5EF4-FFF2-40B4-BE49-F238E27FC236}">
                    <a16:creationId xmlns:a16="http://schemas.microsoft.com/office/drawing/2014/main" id="{C7389A57-276F-4949-B477-C6F12930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526"/>
                <a:ext cx="125" cy="369"/>
              </a:xfrm>
              <a:custGeom>
                <a:avLst/>
                <a:gdLst>
                  <a:gd name="T0" fmla="*/ 2 w 374"/>
                  <a:gd name="T1" fmla="*/ 1108 h 1108"/>
                  <a:gd name="T2" fmla="*/ 19 w 374"/>
                  <a:gd name="T3" fmla="*/ 1099 h 1108"/>
                  <a:gd name="T4" fmla="*/ 37 w 374"/>
                  <a:gd name="T5" fmla="*/ 1074 h 1108"/>
                  <a:gd name="T6" fmla="*/ 60 w 374"/>
                  <a:gd name="T7" fmla="*/ 1030 h 1108"/>
                  <a:gd name="T8" fmla="*/ 91 w 374"/>
                  <a:gd name="T9" fmla="*/ 974 h 1108"/>
                  <a:gd name="T10" fmla="*/ 122 w 374"/>
                  <a:gd name="T11" fmla="*/ 904 h 1108"/>
                  <a:gd name="T12" fmla="*/ 158 w 374"/>
                  <a:gd name="T13" fmla="*/ 827 h 1108"/>
                  <a:gd name="T14" fmla="*/ 194 w 374"/>
                  <a:gd name="T15" fmla="*/ 741 h 1108"/>
                  <a:gd name="T16" fmla="*/ 230 w 374"/>
                  <a:gd name="T17" fmla="*/ 650 h 1108"/>
                  <a:gd name="T18" fmla="*/ 263 w 374"/>
                  <a:gd name="T19" fmla="*/ 556 h 1108"/>
                  <a:gd name="T20" fmla="*/ 296 w 374"/>
                  <a:gd name="T21" fmla="*/ 460 h 1108"/>
                  <a:gd name="T22" fmla="*/ 323 w 374"/>
                  <a:gd name="T23" fmla="*/ 366 h 1108"/>
                  <a:gd name="T24" fmla="*/ 347 w 374"/>
                  <a:gd name="T25" fmla="*/ 276 h 1108"/>
                  <a:gd name="T26" fmla="*/ 364 w 374"/>
                  <a:gd name="T27" fmla="*/ 193 h 1108"/>
                  <a:gd name="T28" fmla="*/ 372 w 374"/>
                  <a:gd name="T29" fmla="*/ 117 h 1108"/>
                  <a:gd name="T30" fmla="*/ 374 w 374"/>
                  <a:gd name="T31" fmla="*/ 53 h 1108"/>
                  <a:gd name="T32" fmla="*/ 366 w 374"/>
                  <a:gd name="T33" fmla="*/ 0 h 1108"/>
                  <a:gd name="T34" fmla="*/ 364 w 374"/>
                  <a:gd name="T35" fmla="*/ 26 h 1108"/>
                  <a:gd name="T36" fmla="*/ 369 w 374"/>
                  <a:gd name="T37" fmla="*/ 84 h 1108"/>
                  <a:gd name="T38" fmla="*/ 362 w 374"/>
                  <a:gd name="T39" fmla="*/ 153 h 1108"/>
                  <a:gd name="T40" fmla="*/ 348 w 374"/>
                  <a:gd name="T41" fmla="*/ 232 h 1108"/>
                  <a:gd name="T42" fmla="*/ 328 w 374"/>
                  <a:gd name="T43" fmla="*/ 320 h 1108"/>
                  <a:gd name="T44" fmla="*/ 303 w 374"/>
                  <a:gd name="T45" fmla="*/ 411 h 1108"/>
                  <a:gd name="T46" fmla="*/ 273 w 374"/>
                  <a:gd name="T47" fmla="*/ 505 h 1108"/>
                  <a:gd name="T48" fmla="*/ 240 w 374"/>
                  <a:gd name="T49" fmla="*/ 599 h 1108"/>
                  <a:gd name="T50" fmla="*/ 204 w 374"/>
                  <a:gd name="T51" fmla="*/ 692 h 1108"/>
                  <a:gd name="T52" fmla="*/ 168 w 374"/>
                  <a:gd name="T53" fmla="*/ 781 h 1108"/>
                  <a:gd name="T54" fmla="*/ 133 w 374"/>
                  <a:gd name="T55" fmla="*/ 864 h 1108"/>
                  <a:gd name="T56" fmla="*/ 98 w 374"/>
                  <a:gd name="T57" fmla="*/ 938 h 1108"/>
                  <a:gd name="T58" fmla="*/ 69 w 374"/>
                  <a:gd name="T59" fmla="*/ 1001 h 1108"/>
                  <a:gd name="T60" fmla="*/ 42 w 374"/>
                  <a:gd name="T61" fmla="*/ 1050 h 1108"/>
                  <a:gd name="T62" fmla="*/ 21 w 374"/>
                  <a:gd name="T63" fmla="*/ 1085 h 1108"/>
                  <a:gd name="T64" fmla="*/ 6 w 374"/>
                  <a:gd name="T65" fmla="*/ 1101 h 1108"/>
                  <a:gd name="T66" fmla="*/ 4 w 374"/>
                  <a:gd name="T67" fmla="*/ 1101 h 1108"/>
                  <a:gd name="T68" fmla="*/ 2 w 374"/>
                  <a:gd name="T69" fmla="*/ 1101 h 1108"/>
                  <a:gd name="T70" fmla="*/ 0 w 374"/>
                  <a:gd name="T71" fmla="*/ 1106 h 1108"/>
                  <a:gd name="T72" fmla="*/ 3 w 374"/>
                  <a:gd name="T73" fmla="*/ 1108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4" h="1108">
                    <a:moveTo>
                      <a:pt x="3" y="1108"/>
                    </a:moveTo>
                    <a:lnTo>
                      <a:pt x="2" y="1108"/>
                    </a:lnTo>
                    <a:lnTo>
                      <a:pt x="11" y="1106"/>
                    </a:lnTo>
                    <a:lnTo>
                      <a:pt x="19" y="1099"/>
                    </a:lnTo>
                    <a:lnTo>
                      <a:pt x="26" y="1089"/>
                    </a:lnTo>
                    <a:lnTo>
                      <a:pt x="37" y="1074"/>
                    </a:lnTo>
                    <a:lnTo>
                      <a:pt x="48" y="1053"/>
                    </a:lnTo>
                    <a:lnTo>
                      <a:pt x="60" y="1030"/>
                    </a:lnTo>
                    <a:lnTo>
                      <a:pt x="75" y="1003"/>
                    </a:lnTo>
                    <a:lnTo>
                      <a:pt x="91" y="974"/>
                    </a:lnTo>
                    <a:lnTo>
                      <a:pt x="106" y="940"/>
                    </a:lnTo>
                    <a:lnTo>
                      <a:pt x="122" y="904"/>
                    </a:lnTo>
                    <a:lnTo>
                      <a:pt x="140" y="866"/>
                    </a:lnTo>
                    <a:lnTo>
                      <a:pt x="158" y="827"/>
                    </a:lnTo>
                    <a:lnTo>
                      <a:pt x="175" y="784"/>
                    </a:lnTo>
                    <a:lnTo>
                      <a:pt x="194" y="741"/>
                    </a:lnTo>
                    <a:lnTo>
                      <a:pt x="212" y="696"/>
                    </a:lnTo>
                    <a:lnTo>
                      <a:pt x="230" y="650"/>
                    </a:lnTo>
                    <a:lnTo>
                      <a:pt x="248" y="603"/>
                    </a:lnTo>
                    <a:lnTo>
                      <a:pt x="263" y="556"/>
                    </a:lnTo>
                    <a:lnTo>
                      <a:pt x="280" y="507"/>
                    </a:lnTo>
                    <a:lnTo>
                      <a:pt x="296" y="460"/>
                    </a:lnTo>
                    <a:lnTo>
                      <a:pt x="310" y="413"/>
                    </a:lnTo>
                    <a:lnTo>
                      <a:pt x="323" y="366"/>
                    </a:lnTo>
                    <a:lnTo>
                      <a:pt x="335" y="321"/>
                    </a:lnTo>
                    <a:lnTo>
                      <a:pt x="347" y="276"/>
                    </a:lnTo>
                    <a:lnTo>
                      <a:pt x="355" y="234"/>
                    </a:lnTo>
                    <a:lnTo>
                      <a:pt x="364" y="193"/>
                    </a:lnTo>
                    <a:lnTo>
                      <a:pt x="370" y="154"/>
                    </a:lnTo>
                    <a:lnTo>
                      <a:pt x="372" y="117"/>
                    </a:lnTo>
                    <a:lnTo>
                      <a:pt x="374" y="84"/>
                    </a:lnTo>
                    <a:lnTo>
                      <a:pt x="374" y="53"/>
                    </a:lnTo>
                    <a:lnTo>
                      <a:pt x="372" y="25"/>
                    </a:lnTo>
                    <a:lnTo>
                      <a:pt x="366" y="0"/>
                    </a:lnTo>
                    <a:lnTo>
                      <a:pt x="359" y="3"/>
                    </a:lnTo>
                    <a:lnTo>
                      <a:pt x="364" y="26"/>
                    </a:lnTo>
                    <a:lnTo>
                      <a:pt x="368" y="53"/>
                    </a:lnTo>
                    <a:lnTo>
                      <a:pt x="369" y="84"/>
                    </a:lnTo>
                    <a:lnTo>
                      <a:pt x="366" y="117"/>
                    </a:lnTo>
                    <a:lnTo>
                      <a:pt x="362" y="153"/>
                    </a:lnTo>
                    <a:lnTo>
                      <a:pt x="356" y="192"/>
                    </a:lnTo>
                    <a:lnTo>
                      <a:pt x="348" y="232"/>
                    </a:lnTo>
                    <a:lnTo>
                      <a:pt x="340" y="275"/>
                    </a:lnTo>
                    <a:lnTo>
                      <a:pt x="328" y="320"/>
                    </a:lnTo>
                    <a:lnTo>
                      <a:pt x="316" y="364"/>
                    </a:lnTo>
                    <a:lnTo>
                      <a:pt x="303" y="411"/>
                    </a:lnTo>
                    <a:lnTo>
                      <a:pt x="289" y="457"/>
                    </a:lnTo>
                    <a:lnTo>
                      <a:pt x="273" y="505"/>
                    </a:lnTo>
                    <a:lnTo>
                      <a:pt x="257" y="552"/>
                    </a:lnTo>
                    <a:lnTo>
                      <a:pt x="240" y="599"/>
                    </a:lnTo>
                    <a:lnTo>
                      <a:pt x="223" y="646"/>
                    </a:lnTo>
                    <a:lnTo>
                      <a:pt x="204" y="692"/>
                    </a:lnTo>
                    <a:lnTo>
                      <a:pt x="186" y="737"/>
                    </a:lnTo>
                    <a:lnTo>
                      <a:pt x="168" y="781"/>
                    </a:lnTo>
                    <a:lnTo>
                      <a:pt x="151" y="825"/>
                    </a:lnTo>
                    <a:lnTo>
                      <a:pt x="133" y="864"/>
                    </a:lnTo>
                    <a:lnTo>
                      <a:pt x="115" y="902"/>
                    </a:lnTo>
                    <a:lnTo>
                      <a:pt x="98" y="938"/>
                    </a:lnTo>
                    <a:lnTo>
                      <a:pt x="83" y="972"/>
                    </a:lnTo>
                    <a:lnTo>
                      <a:pt x="69" y="1001"/>
                    </a:lnTo>
                    <a:lnTo>
                      <a:pt x="55" y="1028"/>
                    </a:lnTo>
                    <a:lnTo>
                      <a:pt x="42" y="1050"/>
                    </a:lnTo>
                    <a:lnTo>
                      <a:pt x="30" y="1070"/>
                    </a:lnTo>
                    <a:lnTo>
                      <a:pt x="21" y="1085"/>
                    </a:lnTo>
                    <a:lnTo>
                      <a:pt x="12" y="1095"/>
                    </a:lnTo>
                    <a:lnTo>
                      <a:pt x="6" y="1101"/>
                    </a:lnTo>
                    <a:lnTo>
                      <a:pt x="5" y="1101"/>
                    </a:lnTo>
                    <a:lnTo>
                      <a:pt x="4" y="1101"/>
                    </a:lnTo>
                    <a:lnTo>
                      <a:pt x="5" y="1101"/>
                    </a:lnTo>
                    <a:lnTo>
                      <a:pt x="2" y="1101"/>
                    </a:lnTo>
                    <a:lnTo>
                      <a:pt x="1" y="1103"/>
                    </a:lnTo>
                    <a:lnTo>
                      <a:pt x="0" y="1106"/>
                    </a:lnTo>
                    <a:lnTo>
                      <a:pt x="2" y="1108"/>
                    </a:lnTo>
                    <a:lnTo>
                      <a:pt x="3" y="1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4" name="Freeform 2958">
                <a:extLst>
                  <a:ext uri="{FF2B5EF4-FFF2-40B4-BE49-F238E27FC236}">
                    <a16:creationId xmlns:a16="http://schemas.microsoft.com/office/drawing/2014/main" id="{F9DD2C48-814B-4A50-9C5D-B9FBAB07B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528"/>
                <a:ext cx="148" cy="417"/>
              </a:xfrm>
              <a:custGeom>
                <a:avLst/>
                <a:gdLst>
                  <a:gd name="T0" fmla="*/ 421 w 443"/>
                  <a:gd name="T1" fmla="*/ 3 h 1253"/>
                  <a:gd name="T2" fmla="*/ 401 w 443"/>
                  <a:gd name="T3" fmla="*/ 26 h 1253"/>
                  <a:gd name="T4" fmla="*/ 380 w 443"/>
                  <a:gd name="T5" fmla="*/ 65 h 1253"/>
                  <a:gd name="T6" fmla="*/ 356 w 443"/>
                  <a:gd name="T7" fmla="*/ 119 h 1253"/>
                  <a:gd name="T8" fmla="*/ 332 w 443"/>
                  <a:gd name="T9" fmla="*/ 184 h 1253"/>
                  <a:gd name="T10" fmla="*/ 306 w 443"/>
                  <a:gd name="T11" fmla="*/ 256 h 1253"/>
                  <a:gd name="T12" fmla="*/ 279 w 443"/>
                  <a:gd name="T13" fmla="*/ 333 h 1253"/>
                  <a:gd name="T14" fmla="*/ 250 w 443"/>
                  <a:gd name="T15" fmla="*/ 413 h 1253"/>
                  <a:gd name="T16" fmla="*/ 220 w 443"/>
                  <a:gd name="T17" fmla="*/ 490 h 1253"/>
                  <a:gd name="T18" fmla="*/ 188 w 443"/>
                  <a:gd name="T19" fmla="*/ 562 h 1253"/>
                  <a:gd name="T20" fmla="*/ 156 w 443"/>
                  <a:gd name="T21" fmla="*/ 626 h 1253"/>
                  <a:gd name="T22" fmla="*/ 132 w 443"/>
                  <a:gd name="T23" fmla="*/ 672 h 1253"/>
                  <a:gd name="T24" fmla="*/ 105 w 443"/>
                  <a:gd name="T25" fmla="*/ 723 h 1253"/>
                  <a:gd name="T26" fmla="*/ 79 w 443"/>
                  <a:gd name="T27" fmla="*/ 779 h 1253"/>
                  <a:gd name="T28" fmla="*/ 55 w 443"/>
                  <a:gd name="T29" fmla="*/ 840 h 1253"/>
                  <a:gd name="T30" fmla="*/ 35 w 443"/>
                  <a:gd name="T31" fmla="*/ 903 h 1253"/>
                  <a:gd name="T32" fmla="*/ 15 w 443"/>
                  <a:gd name="T33" fmla="*/ 968 h 1253"/>
                  <a:gd name="T34" fmla="*/ 4 w 443"/>
                  <a:gd name="T35" fmla="*/ 1032 h 1253"/>
                  <a:gd name="T36" fmla="*/ 0 w 443"/>
                  <a:gd name="T37" fmla="*/ 1096 h 1253"/>
                  <a:gd name="T38" fmla="*/ 2 w 443"/>
                  <a:gd name="T39" fmla="*/ 1158 h 1253"/>
                  <a:gd name="T40" fmla="*/ 15 w 443"/>
                  <a:gd name="T41" fmla="*/ 1217 h 1253"/>
                  <a:gd name="T42" fmla="*/ 29 w 443"/>
                  <a:gd name="T43" fmla="*/ 1229 h 1253"/>
                  <a:gd name="T44" fmla="*/ 30 w 443"/>
                  <a:gd name="T45" fmla="*/ 1161 h 1253"/>
                  <a:gd name="T46" fmla="*/ 37 w 443"/>
                  <a:gd name="T47" fmla="*/ 1096 h 1253"/>
                  <a:gd name="T48" fmla="*/ 48 w 443"/>
                  <a:gd name="T49" fmla="*/ 1035 h 1253"/>
                  <a:gd name="T50" fmla="*/ 64 w 443"/>
                  <a:gd name="T51" fmla="*/ 978 h 1253"/>
                  <a:gd name="T52" fmla="*/ 84 w 443"/>
                  <a:gd name="T53" fmla="*/ 924 h 1253"/>
                  <a:gd name="T54" fmla="*/ 106 w 443"/>
                  <a:gd name="T55" fmla="*/ 875 h 1253"/>
                  <a:gd name="T56" fmla="*/ 131 w 443"/>
                  <a:gd name="T57" fmla="*/ 828 h 1253"/>
                  <a:gd name="T58" fmla="*/ 157 w 443"/>
                  <a:gd name="T59" fmla="*/ 784 h 1253"/>
                  <a:gd name="T60" fmla="*/ 184 w 443"/>
                  <a:gd name="T61" fmla="*/ 743 h 1253"/>
                  <a:gd name="T62" fmla="*/ 211 w 443"/>
                  <a:gd name="T63" fmla="*/ 705 h 1253"/>
                  <a:gd name="T64" fmla="*/ 239 w 443"/>
                  <a:gd name="T65" fmla="*/ 665 h 1253"/>
                  <a:gd name="T66" fmla="*/ 270 w 443"/>
                  <a:gd name="T67" fmla="*/ 608 h 1253"/>
                  <a:gd name="T68" fmla="*/ 301 w 443"/>
                  <a:gd name="T69" fmla="*/ 536 h 1253"/>
                  <a:gd name="T70" fmla="*/ 334 w 443"/>
                  <a:gd name="T71" fmla="*/ 455 h 1253"/>
                  <a:gd name="T72" fmla="*/ 363 w 443"/>
                  <a:gd name="T73" fmla="*/ 369 h 1253"/>
                  <a:gd name="T74" fmla="*/ 391 w 443"/>
                  <a:gd name="T75" fmla="*/ 282 h 1253"/>
                  <a:gd name="T76" fmla="*/ 412 w 443"/>
                  <a:gd name="T77" fmla="*/ 201 h 1253"/>
                  <a:gd name="T78" fmla="*/ 430 w 443"/>
                  <a:gd name="T79" fmla="*/ 125 h 1253"/>
                  <a:gd name="T80" fmla="*/ 440 w 443"/>
                  <a:gd name="T81" fmla="*/ 64 h 1253"/>
                  <a:gd name="T82" fmla="*/ 442 w 443"/>
                  <a:gd name="T83" fmla="*/ 21 h 1253"/>
                  <a:gd name="T84" fmla="*/ 434 w 443"/>
                  <a:gd name="T85" fmla="*/ 0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1253">
                    <a:moveTo>
                      <a:pt x="434" y="0"/>
                    </a:moveTo>
                    <a:lnTo>
                      <a:pt x="428" y="1"/>
                    </a:lnTo>
                    <a:lnTo>
                      <a:pt x="421" y="3"/>
                    </a:lnTo>
                    <a:lnTo>
                      <a:pt x="415" y="9"/>
                    </a:lnTo>
                    <a:lnTo>
                      <a:pt x="408" y="16"/>
                    </a:lnTo>
                    <a:lnTo>
                      <a:pt x="401" y="26"/>
                    </a:lnTo>
                    <a:lnTo>
                      <a:pt x="393" y="37"/>
                    </a:lnTo>
                    <a:lnTo>
                      <a:pt x="387" y="50"/>
                    </a:lnTo>
                    <a:lnTo>
                      <a:pt x="380" y="65"/>
                    </a:lnTo>
                    <a:lnTo>
                      <a:pt x="372" y="82"/>
                    </a:lnTo>
                    <a:lnTo>
                      <a:pt x="364" y="100"/>
                    </a:lnTo>
                    <a:lnTo>
                      <a:pt x="356" y="119"/>
                    </a:lnTo>
                    <a:lnTo>
                      <a:pt x="349" y="139"/>
                    </a:lnTo>
                    <a:lnTo>
                      <a:pt x="341" y="160"/>
                    </a:lnTo>
                    <a:lnTo>
                      <a:pt x="332" y="184"/>
                    </a:lnTo>
                    <a:lnTo>
                      <a:pt x="324" y="206"/>
                    </a:lnTo>
                    <a:lnTo>
                      <a:pt x="315" y="232"/>
                    </a:lnTo>
                    <a:lnTo>
                      <a:pt x="306" y="256"/>
                    </a:lnTo>
                    <a:lnTo>
                      <a:pt x="297" y="281"/>
                    </a:lnTo>
                    <a:lnTo>
                      <a:pt x="288" y="307"/>
                    </a:lnTo>
                    <a:lnTo>
                      <a:pt x="279" y="333"/>
                    </a:lnTo>
                    <a:lnTo>
                      <a:pt x="269" y="360"/>
                    </a:lnTo>
                    <a:lnTo>
                      <a:pt x="260" y="386"/>
                    </a:lnTo>
                    <a:lnTo>
                      <a:pt x="250" y="413"/>
                    </a:lnTo>
                    <a:lnTo>
                      <a:pt x="240" y="438"/>
                    </a:lnTo>
                    <a:lnTo>
                      <a:pt x="231" y="464"/>
                    </a:lnTo>
                    <a:lnTo>
                      <a:pt x="220" y="490"/>
                    </a:lnTo>
                    <a:lnTo>
                      <a:pt x="209" y="515"/>
                    </a:lnTo>
                    <a:lnTo>
                      <a:pt x="199" y="538"/>
                    </a:lnTo>
                    <a:lnTo>
                      <a:pt x="188" y="562"/>
                    </a:lnTo>
                    <a:lnTo>
                      <a:pt x="178" y="584"/>
                    </a:lnTo>
                    <a:lnTo>
                      <a:pt x="167" y="605"/>
                    </a:lnTo>
                    <a:lnTo>
                      <a:pt x="156" y="626"/>
                    </a:lnTo>
                    <a:lnTo>
                      <a:pt x="148" y="640"/>
                    </a:lnTo>
                    <a:lnTo>
                      <a:pt x="140" y="656"/>
                    </a:lnTo>
                    <a:lnTo>
                      <a:pt x="132" y="672"/>
                    </a:lnTo>
                    <a:lnTo>
                      <a:pt x="123" y="687"/>
                    </a:lnTo>
                    <a:lnTo>
                      <a:pt x="114" y="705"/>
                    </a:lnTo>
                    <a:lnTo>
                      <a:pt x="105" y="723"/>
                    </a:lnTo>
                    <a:lnTo>
                      <a:pt x="96" y="742"/>
                    </a:lnTo>
                    <a:lnTo>
                      <a:pt x="88" y="760"/>
                    </a:lnTo>
                    <a:lnTo>
                      <a:pt x="79" y="779"/>
                    </a:lnTo>
                    <a:lnTo>
                      <a:pt x="72" y="799"/>
                    </a:lnTo>
                    <a:lnTo>
                      <a:pt x="63" y="820"/>
                    </a:lnTo>
                    <a:lnTo>
                      <a:pt x="55" y="840"/>
                    </a:lnTo>
                    <a:lnTo>
                      <a:pt x="48" y="861"/>
                    </a:lnTo>
                    <a:lnTo>
                      <a:pt x="40" y="881"/>
                    </a:lnTo>
                    <a:lnTo>
                      <a:pt x="35" y="903"/>
                    </a:lnTo>
                    <a:lnTo>
                      <a:pt x="28" y="924"/>
                    </a:lnTo>
                    <a:lnTo>
                      <a:pt x="22" y="946"/>
                    </a:lnTo>
                    <a:lnTo>
                      <a:pt x="15" y="968"/>
                    </a:lnTo>
                    <a:lnTo>
                      <a:pt x="11" y="989"/>
                    </a:lnTo>
                    <a:lnTo>
                      <a:pt x="8" y="1011"/>
                    </a:lnTo>
                    <a:lnTo>
                      <a:pt x="4" y="1032"/>
                    </a:lnTo>
                    <a:lnTo>
                      <a:pt x="2" y="1053"/>
                    </a:lnTo>
                    <a:lnTo>
                      <a:pt x="0" y="1074"/>
                    </a:lnTo>
                    <a:lnTo>
                      <a:pt x="0" y="1096"/>
                    </a:lnTo>
                    <a:lnTo>
                      <a:pt x="0" y="1117"/>
                    </a:lnTo>
                    <a:lnTo>
                      <a:pt x="0" y="1137"/>
                    </a:lnTo>
                    <a:lnTo>
                      <a:pt x="2" y="1158"/>
                    </a:lnTo>
                    <a:lnTo>
                      <a:pt x="6" y="1177"/>
                    </a:lnTo>
                    <a:lnTo>
                      <a:pt x="10" y="1197"/>
                    </a:lnTo>
                    <a:lnTo>
                      <a:pt x="15" y="1217"/>
                    </a:lnTo>
                    <a:lnTo>
                      <a:pt x="22" y="1235"/>
                    </a:lnTo>
                    <a:lnTo>
                      <a:pt x="30" y="1253"/>
                    </a:lnTo>
                    <a:lnTo>
                      <a:pt x="29" y="1229"/>
                    </a:lnTo>
                    <a:lnTo>
                      <a:pt x="29" y="1206"/>
                    </a:lnTo>
                    <a:lnTo>
                      <a:pt x="29" y="1183"/>
                    </a:lnTo>
                    <a:lnTo>
                      <a:pt x="30" y="1161"/>
                    </a:lnTo>
                    <a:lnTo>
                      <a:pt x="32" y="1138"/>
                    </a:lnTo>
                    <a:lnTo>
                      <a:pt x="35" y="1117"/>
                    </a:lnTo>
                    <a:lnTo>
                      <a:pt x="37" y="1096"/>
                    </a:lnTo>
                    <a:lnTo>
                      <a:pt x="39" y="1074"/>
                    </a:lnTo>
                    <a:lnTo>
                      <a:pt x="43" y="1055"/>
                    </a:lnTo>
                    <a:lnTo>
                      <a:pt x="48" y="1035"/>
                    </a:lnTo>
                    <a:lnTo>
                      <a:pt x="54" y="1016"/>
                    </a:lnTo>
                    <a:lnTo>
                      <a:pt x="59" y="997"/>
                    </a:lnTo>
                    <a:lnTo>
                      <a:pt x="64" y="978"/>
                    </a:lnTo>
                    <a:lnTo>
                      <a:pt x="70" y="960"/>
                    </a:lnTo>
                    <a:lnTo>
                      <a:pt x="77" y="942"/>
                    </a:lnTo>
                    <a:lnTo>
                      <a:pt x="84" y="924"/>
                    </a:lnTo>
                    <a:lnTo>
                      <a:pt x="91" y="907"/>
                    </a:lnTo>
                    <a:lnTo>
                      <a:pt x="98" y="891"/>
                    </a:lnTo>
                    <a:lnTo>
                      <a:pt x="106" y="875"/>
                    </a:lnTo>
                    <a:lnTo>
                      <a:pt x="114" y="858"/>
                    </a:lnTo>
                    <a:lnTo>
                      <a:pt x="122" y="843"/>
                    </a:lnTo>
                    <a:lnTo>
                      <a:pt x="131" y="828"/>
                    </a:lnTo>
                    <a:lnTo>
                      <a:pt x="139" y="813"/>
                    </a:lnTo>
                    <a:lnTo>
                      <a:pt x="148" y="798"/>
                    </a:lnTo>
                    <a:lnTo>
                      <a:pt x="157" y="784"/>
                    </a:lnTo>
                    <a:lnTo>
                      <a:pt x="165" y="770"/>
                    </a:lnTo>
                    <a:lnTo>
                      <a:pt x="175" y="757"/>
                    </a:lnTo>
                    <a:lnTo>
                      <a:pt x="184" y="743"/>
                    </a:lnTo>
                    <a:lnTo>
                      <a:pt x="193" y="730"/>
                    </a:lnTo>
                    <a:lnTo>
                      <a:pt x="202" y="718"/>
                    </a:lnTo>
                    <a:lnTo>
                      <a:pt x="211" y="705"/>
                    </a:lnTo>
                    <a:lnTo>
                      <a:pt x="220" y="694"/>
                    </a:lnTo>
                    <a:lnTo>
                      <a:pt x="230" y="681"/>
                    </a:lnTo>
                    <a:lnTo>
                      <a:pt x="239" y="665"/>
                    </a:lnTo>
                    <a:lnTo>
                      <a:pt x="249" y="648"/>
                    </a:lnTo>
                    <a:lnTo>
                      <a:pt x="259" y="629"/>
                    </a:lnTo>
                    <a:lnTo>
                      <a:pt x="270" y="608"/>
                    </a:lnTo>
                    <a:lnTo>
                      <a:pt x="280" y="585"/>
                    </a:lnTo>
                    <a:lnTo>
                      <a:pt x="290" y="562"/>
                    </a:lnTo>
                    <a:lnTo>
                      <a:pt x="301" y="536"/>
                    </a:lnTo>
                    <a:lnTo>
                      <a:pt x="311" y="510"/>
                    </a:lnTo>
                    <a:lnTo>
                      <a:pt x="323" y="483"/>
                    </a:lnTo>
                    <a:lnTo>
                      <a:pt x="334" y="455"/>
                    </a:lnTo>
                    <a:lnTo>
                      <a:pt x="343" y="427"/>
                    </a:lnTo>
                    <a:lnTo>
                      <a:pt x="353" y="398"/>
                    </a:lnTo>
                    <a:lnTo>
                      <a:pt x="363" y="369"/>
                    </a:lnTo>
                    <a:lnTo>
                      <a:pt x="373" y="340"/>
                    </a:lnTo>
                    <a:lnTo>
                      <a:pt x="382" y="312"/>
                    </a:lnTo>
                    <a:lnTo>
                      <a:pt x="391" y="282"/>
                    </a:lnTo>
                    <a:lnTo>
                      <a:pt x="399" y="254"/>
                    </a:lnTo>
                    <a:lnTo>
                      <a:pt x="406" y="227"/>
                    </a:lnTo>
                    <a:lnTo>
                      <a:pt x="412" y="201"/>
                    </a:lnTo>
                    <a:lnTo>
                      <a:pt x="419" y="174"/>
                    </a:lnTo>
                    <a:lnTo>
                      <a:pt x="426" y="149"/>
                    </a:lnTo>
                    <a:lnTo>
                      <a:pt x="430" y="125"/>
                    </a:lnTo>
                    <a:lnTo>
                      <a:pt x="435" y="103"/>
                    </a:lnTo>
                    <a:lnTo>
                      <a:pt x="437" y="83"/>
                    </a:lnTo>
                    <a:lnTo>
                      <a:pt x="440" y="64"/>
                    </a:lnTo>
                    <a:lnTo>
                      <a:pt x="442" y="48"/>
                    </a:lnTo>
                    <a:lnTo>
                      <a:pt x="443" y="33"/>
                    </a:lnTo>
                    <a:lnTo>
                      <a:pt x="442" y="21"/>
                    </a:lnTo>
                    <a:lnTo>
                      <a:pt x="440" y="11"/>
                    </a:lnTo>
                    <a:lnTo>
                      <a:pt x="437" y="4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5" name="Freeform 2959">
                <a:extLst>
                  <a:ext uri="{FF2B5EF4-FFF2-40B4-BE49-F238E27FC236}">
                    <a16:creationId xmlns:a16="http://schemas.microsoft.com/office/drawing/2014/main" id="{A8E05D74-77F6-466C-8ADF-A2CD724AF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3526"/>
                <a:ext cx="94" cy="211"/>
              </a:xfrm>
              <a:custGeom>
                <a:avLst/>
                <a:gdLst>
                  <a:gd name="T0" fmla="*/ 16 w 282"/>
                  <a:gd name="T1" fmla="*/ 610 h 632"/>
                  <a:gd name="T2" fmla="*/ 39 w 282"/>
                  <a:gd name="T3" fmla="*/ 568 h 632"/>
                  <a:gd name="T4" fmla="*/ 60 w 282"/>
                  <a:gd name="T5" fmla="*/ 521 h 632"/>
                  <a:gd name="T6" fmla="*/ 81 w 282"/>
                  <a:gd name="T7" fmla="*/ 470 h 632"/>
                  <a:gd name="T8" fmla="*/ 101 w 282"/>
                  <a:gd name="T9" fmla="*/ 418 h 632"/>
                  <a:gd name="T10" fmla="*/ 119 w 282"/>
                  <a:gd name="T11" fmla="*/ 365 h 632"/>
                  <a:gd name="T12" fmla="*/ 138 w 282"/>
                  <a:gd name="T13" fmla="*/ 312 h 632"/>
                  <a:gd name="T14" fmla="*/ 157 w 282"/>
                  <a:gd name="T15" fmla="*/ 262 h 632"/>
                  <a:gd name="T16" fmla="*/ 174 w 282"/>
                  <a:gd name="T17" fmla="*/ 212 h 632"/>
                  <a:gd name="T18" fmla="*/ 191 w 282"/>
                  <a:gd name="T19" fmla="*/ 166 h 632"/>
                  <a:gd name="T20" fmla="*/ 208 w 282"/>
                  <a:gd name="T21" fmla="*/ 124 h 632"/>
                  <a:gd name="T22" fmla="*/ 222 w 282"/>
                  <a:gd name="T23" fmla="*/ 88 h 632"/>
                  <a:gd name="T24" fmla="*/ 237 w 282"/>
                  <a:gd name="T25" fmla="*/ 56 h 632"/>
                  <a:gd name="T26" fmla="*/ 252 w 282"/>
                  <a:gd name="T27" fmla="*/ 32 h 632"/>
                  <a:gd name="T28" fmla="*/ 265 w 282"/>
                  <a:gd name="T29" fmla="*/ 15 h 632"/>
                  <a:gd name="T30" fmla="*/ 275 w 282"/>
                  <a:gd name="T31" fmla="*/ 8 h 632"/>
                  <a:gd name="T32" fmla="*/ 282 w 282"/>
                  <a:gd name="T33" fmla="*/ 0 h 632"/>
                  <a:gd name="T34" fmla="*/ 266 w 282"/>
                  <a:gd name="T35" fmla="*/ 5 h 632"/>
                  <a:gd name="T36" fmla="*/ 253 w 282"/>
                  <a:gd name="T37" fmla="*/ 18 h 632"/>
                  <a:gd name="T38" fmla="*/ 238 w 282"/>
                  <a:gd name="T39" fmla="*/ 40 h 632"/>
                  <a:gd name="T40" fmla="*/ 222 w 282"/>
                  <a:gd name="T41" fmla="*/ 68 h 632"/>
                  <a:gd name="T42" fmla="*/ 208 w 282"/>
                  <a:gd name="T43" fmla="*/ 102 h 632"/>
                  <a:gd name="T44" fmla="*/ 192 w 282"/>
                  <a:gd name="T45" fmla="*/ 142 h 632"/>
                  <a:gd name="T46" fmla="*/ 175 w 282"/>
                  <a:gd name="T47" fmla="*/ 187 h 632"/>
                  <a:gd name="T48" fmla="*/ 160 w 282"/>
                  <a:gd name="T49" fmla="*/ 235 h 632"/>
                  <a:gd name="T50" fmla="*/ 141 w 282"/>
                  <a:gd name="T51" fmla="*/ 285 h 632"/>
                  <a:gd name="T52" fmla="*/ 121 w 282"/>
                  <a:gd name="T53" fmla="*/ 336 h 632"/>
                  <a:gd name="T54" fmla="*/ 104 w 282"/>
                  <a:gd name="T55" fmla="*/ 388 h 632"/>
                  <a:gd name="T56" fmla="*/ 84 w 282"/>
                  <a:gd name="T57" fmla="*/ 441 h 632"/>
                  <a:gd name="T58" fmla="*/ 63 w 282"/>
                  <a:gd name="T59" fmla="*/ 493 h 632"/>
                  <a:gd name="T60" fmla="*/ 43 w 282"/>
                  <a:gd name="T61" fmla="*/ 541 h 632"/>
                  <a:gd name="T62" fmla="*/ 22 w 282"/>
                  <a:gd name="T63" fmla="*/ 587 h 632"/>
                  <a:gd name="T64" fmla="*/ 0 w 282"/>
                  <a:gd name="T65" fmla="*/ 63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2" h="632">
                    <a:moveTo>
                      <a:pt x="6" y="632"/>
                    </a:moveTo>
                    <a:lnTo>
                      <a:pt x="16" y="610"/>
                    </a:lnTo>
                    <a:lnTo>
                      <a:pt x="27" y="589"/>
                    </a:lnTo>
                    <a:lnTo>
                      <a:pt x="39" y="568"/>
                    </a:lnTo>
                    <a:lnTo>
                      <a:pt x="50" y="544"/>
                    </a:lnTo>
                    <a:lnTo>
                      <a:pt x="60" y="521"/>
                    </a:lnTo>
                    <a:lnTo>
                      <a:pt x="71" y="495"/>
                    </a:lnTo>
                    <a:lnTo>
                      <a:pt x="81" y="470"/>
                    </a:lnTo>
                    <a:lnTo>
                      <a:pt x="91" y="444"/>
                    </a:lnTo>
                    <a:lnTo>
                      <a:pt x="101" y="418"/>
                    </a:lnTo>
                    <a:lnTo>
                      <a:pt x="110" y="392"/>
                    </a:lnTo>
                    <a:lnTo>
                      <a:pt x="119" y="365"/>
                    </a:lnTo>
                    <a:lnTo>
                      <a:pt x="129" y="339"/>
                    </a:lnTo>
                    <a:lnTo>
                      <a:pt x="138" y="312"/>
                    </a:lnTo>
                    <a:lnTo>
                      <a:pt x="148" y="287"/>
                    </a:lnTo>
                    <a:lnTo>
                      <a:pt x="157" y="262"/>
                    </a:lnTo>
                    <a:lnTo>
                      <a:pt x="166" y="237"/>
                    </a:lnTo>
                    <a:lnTo>
                      <a:pt x="174" y="212"/>
                    </a:lnTo>
                    <a:lnTo>
                      <a:pt x="183" y="189"/>
                    </a:lnTo>
                    <a:lnTo>
                      <a:pt x="191" y="166"/>
                    </a:lnTo>
                    <a:lnTo>
                      <a:pt x="199" y="144"/>
                    </a:lnTo>
                    <a:lnTo>
                      <a:pt x="208" y="124"/>
                    </a:lnTo>
                    <a:lnTo>
                      <a:pt x="215" y="105"/>
                    </a:lnTo>
                    <a:lnTo>
                      <a:pt x="222" y="88"/>
                    </a:lnTo>
                    <a:lnTo>
                      <a:pt x="230" y="71"/>
                    </a:lnTo>
                    <a:lnTo>
                      <a:pt x="237" y="56"/>
                    </a:lnTo>
                    <a:lnTo>
                      <a:pt x="244" y="42"/>
                    </a:lnTo>
                    <a:lnTo>
                      <a:pt x="252" y="32"/>
                    </a:lnTo>
                    <a:lnTo>
                      <a:pt x="258" y="23"/>
                    </a:lnTo>
                    <a:lnTo>
                      <a:pt x="265" y="15"/>
                    </a:lnTo>
                    <a:lnTo>
                      <a:pt x="271" y="10"/>
                    </a:lnTo>
                    <a:lnTo>
                      <a:pt x="275" y="8"/>
                    </a:lnTo>
                    <a:lnTo>
                      <a:pt x="280" y="8"/>
                    </a:lnTo>
                    <a:lnTo>
                      <a:pt x="282" y="0"/>
                    </a:lnTo>
                    <a:lnTo>
                      <a:pt x="274" y="1"/>
                    </a:lnTo>
                    <a:lnTo>
                      <a:pt x="266" y="5"/>
                    </a:lnTo>
                    <a:lnTo>
                      <a:pt x="259" y="9"/>
                    </a:lnTo>
                    <a:lnTo>
                      <a:pt x="253" y="18"/>
                    </a:lnTo>
                    <a:lnTo>
                      <a:pt x="245" y="27"/>
                    </a:lnTo>
                    <a:lnTo>
                      <a:pt x="238" y="40"/>
                    </a:lnTo>
                    <a:lnTo>
                      <a:pt x="231" y="53"/>
                    </a:lnTo>
                    <a:lnTo>
                      <a:pt x="222" y="68"/>
                    </a:lnTo>
                    <a:lnTo>
                      <a:pt x="216" y="84"/>
                    </a:lnTo>
                    <a:lnTo>
                      <a:pt x="208" y="102"/>
                    </a:lnTo>
                    <a:lnTo>
                      <a:pt x="200" y="121"/>
                    </a:lnTo>
                    <a:lnTo>
                      <a:pt x="192" y="142"/>
                    </a:lnTo>
                    <a:lnTo>
                      <a:pt x="184" y="163"/>
                    </a:lnTo>
                    <a:lnTo>
                      <a:pt x="175" y="187"/>
                    </a:lnTo>
                    <a:lnTo>
                      <a:pt x="167" y="210"/>
                    </a:lnTo>
                    <a:lnTo>
                      <a:pt x="160" y="235"/>
                    </a:lnTo>
                    <a:lnTo>
                      <a:pt x="150" y="259"/>
                    </a:lnTo>
                    <a:lnTo>
                      <a:pt x="141" y="285"/>
                    </a:lnTo>
                    <a:lnTo>
                      <a:pt x="132" y="310"/>
                    </a:lnTo>
                    <a:lnTo>
                      <a:pt x="121" y="336"/>
                    </a:lnTo>
                    <a:lnTo>
                      <a:pt x="113" y="363"/>
                    </a:lnTo>
                    <a:lnTo>
                      <a:pt x="104" y="388"/>
                    </a:lnTo>
                    <a:lnTo>
                      <a:pt x="93" y="415"/>
                    </a:lnTo>
                    <a:lnTo>
                      <a:pt x="84" y="441"/>
                    </a:lnTo>
                    <a:lnTo>
                      <a:pt x="73" y="467"/>
                    </a:lnTo>
                    <a:lnTo>
                      <a:pt x="63" y="493"/>
                    </a:lnTo>
                    <a:lnTo>
                      <a:pt x="53" y="517"/>
                    </a:lnTo>
                    <a:lnTo>
                      <a:pt x="43" y="541"/>
                    </a:lnTo>
                    <a:lnTo>
                      <a:pt x="32" y="564"/>
                    </a:lnTo>
                    <a:lnTo>
                      <a:pt x="22" y="587"/>
                    </a:lnTo>
                    <a:lnTo>
                      <a:pt x="10" y="608"/>
                    </a:lnTo>
                    <a:lnTo>
                      <a:pt x="0" y="630"/>
                    </a:lnTo>
                    <a:lnTo>
                      <a:pt x="6" y="6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6" name="Freeform 2960">
                <a:extLst>
                  <a:ext uri="{FF2B5EF4-FFF2-40B4-BE49-F238E27FC236}">
                    <a16:creationId xmlns:a16="http://schemas.microsoft.com/office/drawing/2014/main" id="{CD61812F-E174-4F9E-819D-67061D69D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736"/>
                <a:ext cx="54" cy="210"/>
              </a:xfrm>
              <a:custGeom>
                <a:avLst/>
                <a:gdLst>
                  <a:gd name="T0" fmla="*/ 38 w 164"/>
                  <a:gd name="T1" fmla="*/ 625 h 631"/>
                  <a:gd name="T2" fmla="*/ 24 w 164"/>
                  <a:gd name="T3" fmla="*/ 589 h 631"/>
                  <a:gd name="T4" fmla="*/ 15 w 164"/>
                  <a:gd name="T5" fmla="*/ 551 h 631"/>
                  <a:gd name="T6" fmla="*/ 8 w 164"/>
                  <a:gd name="T7" fmla="*/ 512 h 631"/>
                  <a:gd name="T8" fmla="*/ 8 w 164"/>
                  <a:gd name="T9" fmla="*/ 471 h 631"/>
                  <a:gd name="T10" fmla="*/ 10 w 164"/>
                  <a:gd name="T11" fmla="*/ 428 h 631"/>
                  <a:gd name="T12" fmla="*/ 16 w 164"/>
                  <a:gd name="T13" fmla="*/ 386 h 631"/>
                  <a:gd name="T14" fmla="*/ 24 w 164"/>
                  <a:gd name="T15" fmla="*/ 343 h 631"/>
                  <a:gd name="T16" fmla="*/ 36 w 164"/>
                  <a:gd name="T17" fmla="*/ 299 h 631"/>
                  <a:gd name="T18" fmla="*/ 48 w 164"/>
                  <a:gd name="T19" fmla="*/ 257 h 631"/>
                  <a:gd name="T20" fmla="*/ 63 w 164"/>
                  <a:gd name="T21" fmla="*/ 216 h 631"/>
                  <a:gd name="T22" fmla="*/ 80 w 164"/>
                  <a:gd name="T23" fmla="*/ 174 h 631"/>
                  <a:gd name="T24" fmla="*/ 97 w 164"/>
                  <a:gd name="T25" fmla="*/ 136 h 631"/>
                  <a:gd name="T26" fmla="*/ 114 w 164"/>
                  <a:gd name="T27" fmla="*/ 99 h 631"/>
                  <a:gd name="T28" fmla="*/ 130 w 164"/>
                  <a:gd name="T29" fmla="*/ 63 h 631"/>
                  <a:gd name="T30" fmla="*/ 147 w 164"/>
                  <a:gd name="T31" fmla="*/ 32 h 631"/>
                  <a:gd name="T32" fmla="*/ 164 w 164"/>
                  <a:gd name="T33" fmla="*/ 2 h 631"/>
                  <a:gd name="T34" fmla="*/ 149 w 164"/>
                  <a:gd name="T35" fmla="*/ 13 h 631"/>
                  <a:gd name="T36" fmla="*/ 134 w 164"/>
                  <a:gd name="T37" fmla="*/ 44 h 631"/>
                  <a:gd name="T38" fmla="*/ 116 w 164"/>
                  <a:gd name="T39" fmla="*/ 78 h 631"/>
                  <a:gd name="T40" fmla="*/ 98 w 164"/>
                  <a:gd name="T41" fmla="*/ 115 h 631"/>
                  <a:gd name="T42" fmla="*/ 81 w 164"/>
                  <a:gd name="T43" fmla="*/ 152 h 631"/>
                  <a:gd name="T44" fmla="*/ 64 w 164"/>
                  <a:gd name="T45" fmla="*/ 194 h 631"/>
                  <a:gd name="T46" fmla="*/ 48 w 164"/>
                  <a:gd name="T47" fmla="*/ 234 h 631"/>
                  <a:gd name="T48" fmla="*/ 35 w 164"/>
                  <a:gd name="T49" fmla="*/ 277 h 631"/>
                  <a:gd name="T50" fmla="*/ 23 w 164"/>
                  <a:gd name="T51" fmla="*/ 320 h 631"/>
                  <a:gd name="T52" fmla="*/ 13 w 164"/>
                  <a:gd name="T53" fmla="*/ 363 h 631"/>
                  <a:gd name="T54" fmla="*/ 6 w 164"/>
                  <a:gd name="T55" fmla="*/ 406 h 631"/>
                  <a:gd name="T56" fmla="*/ 1 w 164"/>
                  <a:gd name="T57" fmla="*/ 449 h 631"/>
                  <a:gd name="T58" fmla="*/ 0 w 164"/>
                  <a:gd name="T59" fmla="*/ 492 h 631"/>
                  <a:gd name="T60" fmla="*/ 4 w 164"/>
                  <a:gd name="T61" fmla="*/ 533 h 631"/>
                  <a:gd name="T62" fmla="*/ 10 w 164"/>
                  <a:gd name="T63" fmla="*/ 572 h 631"/>
                  <a:gd name="T64" fmla="*/ 23 w 164"/>
                  <a:gd name="T65" fmla="*/ 611 h 631"/>
                  <a:gd name="T66" fmla="*/ 38 w 164"/>
                  <a:gd name="T67" fmla="*/ 626 h 631"/>
                  <a:gd name="T68" fmla="*/ 33 w 164"/>
                  <a:gd name="T69" fmla="*/ 631 h 631"/>
                  <a:gd name="T70" fmla="*/ 38 w 164"/>
                  <a:gd name="T71" fmla="*/ 629 h 631"/>
                  <a:gd name="T72" fmla="*/ 31 w 164"/>
                  <a:gd name="T73" fmla="*/ 626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631">
                    <a:moveTo>
                      <a:pt x="31" y="626"/>
                    </a:moveTo>
                    <a:lnTo>
                      <a:pt x="38" y="625"/>
                    </a:lnTo>
                    <a:lnTo>
                      <a:pt x="31" y="607"/>
                    </a:lnTo>
                    <a:lnTo>
                      <a:pt x="24" y="589"/>
                    </a:lnTo>
                    <a:lnTo>
                      <a:pt x="17" y="570"/>
                    </a:lnTo>
                    <a:lnTo>
                      <a:pt x="15" y="551"/>
                    </a:lnTo>
                    <a:lnTo>
                      <a:pt x="10" y="532"/>
                    </a:lnTo>
                    <a:lnTo>
                      <a:pt x="8" y="512"/>
                    </a:lnTo>
                    <a:lnTo>
                      <a:pt x="8" y="492"/>
                    </a:lnTo>
                    <a:lnTo>
                      <a:pt x="8" y="471"/>
                    </a:lnTo>
                    <a:lnTo>
                      <a:pt x="8" y="449"/>
                    </a:lnTo>
                    <a:lnTo>
                      <a:pt x="10" y="428"/>
                    </a:lnTo>
                    <a:lnTo>
                      <a:pt x="13" y="408"/>
                    </a:lnTo>
                    <a:lnTo>
                      <a:pt x="16" y="386"/>
                    </a:lnTo>
                    <a:lnTo>
                      <a:pt x="19" y="364"/>
                    </a:lnTo>
                    <a:lnTo>
                      <a:pt x="24" y="343"/>
                    </a:lnTo>
                    <a:lnTo>
                      <a:pt x="31" y="321"/>
                    </a:lnTo>
                    <a:lnTo>
                      <a:pt x="36" y="299"/>
                    </a:lnTo>
                    <a:lnTo>
                      <a:pt x="42" y="278"/>
                    </a:lnTo>
                    <a:lnTo>
                      <a:pt x="48" y="257"/>
                    </a:lnTo>
                    <a:lnTo>
                      <a:pt x="56" y="237"/>
                    </a:lnTo>
                    <a:lnTo>
                      <a:pt x="63" y="216"/>
                    </a:lnTo>
                    <a:lnTo>
                      <a:pt x="71" y="196"/>
                    </a:lnTo>
                    <a:lnTo>
                      <a:pt x="80" y="174"/>
                    </a:lnTo>
                    <a:lnTo>
                      <a:pt x="88" y="155"/>
                    </a:lnTo>
                    <a:lnTo>
                      <a:pt x="97" y="136"/>
                    </a:lnTo>
                    <a:lnTo>
                      <a:pt x="106" y="118"/>
                    </a:lnTo>
                    <a:lnTo>
                      <a:pt x="114" y="99"/>
                    </a:lnTo>
                    <a:lnTo>
                      <a:pt x="121" y="81"/>
                    </a:lnTo>
                    <a:lnTo>
                      <a:pt x="130" y="63"/>
                    </a:lnTo>
                    <a:lnTo>
                      <a:pt x="139" y="48"/>
                    </a:lnTo>
                    <a:lnTo>
                      <a:pt x="147" y="32"/>
                    </a:lnTo>
                    <a:lnTo>
                      <a:pt x="156" y="16"/>
                    </a:lnTo>
                    <a:lnTo>
                      <a:pt x="164" y="2"/>
                    </a:lnTo>
                    <a:lnTo>
                      <a:pt x="158" y="0"/>
                    </a:lnTo>
                    <a:lnTo>
                      <a:pt x="149" y="13"/>
                    </a:lnTo>
                    <a:lnTo>
                      <a:pt x="142" y="29"/>
                    </a:lnTo>
                    <a:lnTo>
                      <a:pt x="134" y="44"/>
                    </a:lnTo>
                    <a:lnTo>
                      <a:pt x="125" y="61"/>
                    </a:lnTo>
                    <a:lnTo>
                      <a:pt x="116" y="78"/>
                    </a:lnTo>
                    <a:lnTo>
                      <a:pt x="107" y="97"/>
                    </a:lnTo>
                    <a:lnTo>
                      <a:pt x="98" y="115"/>
                    </a:lnTo>
                    <a:lnTo>
                      <a:pt x="90" y="133"/>
                    </a:lnTo>
                    <a:lnTo>
                      <a:pt x="81" y="152"/>
                    </a:lnTo>
                    <a:lnTo>
                      <a:pt x="72" y="173"/>
                    </a:lnTo>
                    <a:lnTo>
                      <a:pt x="64" y="194"/>
                    </a:lnTo>
                    <a:lnTo>
                      <a:pt x="56" y="213"/>
                    </a:lnTo>
                    <a:lnTo>
                      <a:pt x="48" y="234"/>
                    </a:lnTo>
                    <a:lnTo>
                      <a:pt x="42" y="255"/>
                    </a:lnTo>
                    <a:lnTo>
                      <a:pt x="35" y="277"/>
                    </a:lnTo>
                    <a:lnTo>
                      <a:pt x="28" y="298"/>
                    </a:lnTo>
                    <a:lnTo>
                      <a:pt x="23" y="320"/>
                    </a:lnTo>
                    <a:lnTo>
                      <a:pt x="17" y="342"/>
                    </a:lnTo>
                    <a:lnTo>
                      <a:pt x="13" y="363"/>
                    </a:lnTo>
                    <a:lnTo>
                      <a:pt x="8" y="385"/>
                    </a:lnTo>
                    <a:lnTo>
                      <a:pt x="6" y="406"/>
                    </a:lnTo>
                    <a:lnTo>
                      <a:pt x="2" y="428"/>
                    </a:lnTo>
                    <a:lnTo>
                      <a:pt x="1" y="449"/>
                    </a:lnTo>
                    <a:lnTo>
                      <a:pt x="0" y="471"/>
                    </a:lnTo>
                    <a:lnTo>
                      <a:pt x="0" y="492"/>
                    </a:lnTo>
                    <a:lnTo>
                      <a:pt x="1" y="512"/>
                    </a:lnTo>
                    <a:lnTo>
                      <a:pt x="4" y="533"/>
                    </a:lnTo>
                    <a:lnTo>
                      <a:pt x="7" y="554"/>
                    </a:lnTo>
                    <a:lnTo>
                      <a:pt x="10" y="572"/>
                    </a:lnTo>
                    <a:lnTo>
                      <a:pt x="16" y="592"/>
                    </a:lnTo>
                    <a:lnTo>
                      <a:pt x="23" y="611"/>
                    </a:lnTo>
                    <a:lnTo>
                      <a:pt x="31" y="629"/>
                    </a:lnTo>
                    <a:lnTo>
                      <a:pt x="38" y="626"/>
                    </a:lnTo>
                    <a:lnTo>
                      <a:pt x="31" y="629"/>
                    </a:lnTo>
                    <a:lnTo>
                      <a:pt x="33" y="631"/>
                    </a:lnTo>
                    <a:lnTo>
                      <a:pt x="36" y="630"/>
                    </a:lnTo>
                    <a:lnTo>
                      <a:pt x="38" y="629"/>
                    </a:lnTo>
                    <a:lnTo>
                      <a:pt x="38" y="625"/>
                    </a:lnTo>
                    <a:lnTo>
                      <a:pt x="31" y="6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7" name="Freeform 2961">
                <a:extLst>
                  <a:ext uri="{FF2B5EF4-FFF2-40B4-BE49-F238E27FC236}">
                    <a16:creationId xmlns:a16="http://schemas.microsoft.com/office/drawing/2014/main" id="{D6159FB1-DFB0-4047-9B82-B49ADC477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758"/>
                <a:ext cx="67" cy="187"/>
              </a:xfrm>
              <a:custGeom>
                <a:avLst/>
                <a:gdLst>
                  <a:gd name="T0" fmla="*/ 183 w 199"/>
                  <a:gd name="T1" fmla="*/ 12 h 560"/>
                  <a:gd name="T2" fmla="*/ 165 w 199"/>
                  <a:gd name="T3" fmla="*/ 37 h 560"/>
                  <a:gd name="T4" fmla="*/ 147 w 199"/>
                  <a:gd name="T5" fmla="*/ 63 h 560"/>
                  <a:gd name="T6" fmla="*/ 129 w 199"/>
                  <a:gd name="T7" fmla="*/ 89 h 560"/>
                  <a:gd name="T8" fmla="*/ 111 w 199"/>
                  <a:gd name="T9" fmla="*/ 120 h 560"/>
                  <a:gd name="T10" fmla="*/ 95 w 199"/>
                  <a:gd name="T11" fmla="*/ 150 h 560"/>
                  <a:gd name="T12" fmla="*/ 79 w 199"/>
                  <a:gd name="T13" fmla="*/ 181 h 560"/>
                  <a:gd name="T14" fmla="*/ 63 w 199"/>
                  <a:gd name="T15" fmla="*/ 214 h 560"/>
                  <a:gd name="T16" fmla="*/ 49 w 199"/>
                  <a:gd name="T17" fmla="*/ 250 h 560"/>
                  <a:gd name="T18" fmla="*/ 36 w 199"/>
                  <a:gd name="T19" fmla="*/ 286 h 560"/>
                  <a:gd name="T20" fmla="*/ 25 w 199"/>
                  <a:gd name="T21" fmla="*/ 324 h 560"/>
                  <a:gd name="T22" fmla="*/ 16 w 199"/>
                  <a:gd name="T23" fmla="*/ 363 h 560"/>
                  <a:gd name="T24" fmla="*/ 9 w 199"/>
                  <a:gd name="T25" fmla="*/ 403 h 560"/>
                  <a:gd name="T26" fmla="*/ 4 w 199"/>
                  <a:gd name="T27" fmla="*/ 447 h 560"/>
                  <a:gd name="T28" fmla="*/ 2 w 199"/>
                  <a:gd name="T29" fmla="*/ 491 h 560"/>
                  <a:gd name="T30" fmla="*/ 2 w 199"/>
                  <a:gd name="T31" fmla="*/ 537 h 560"/>
                  <a:gd name="T32" fmla="*/ 9 w 199"/>
                  <a:gd name="T33" fmla="*/ 560 h 560"/>
                  <a:gd name="T34" fmla="*/ 8 w 199"/>
                  <a:gd name="T35" fmla="*/ 515 h 560"/>
                  <a:gd name="T36" fmla="*/ 9 w 199"/>
                  <a:gd name="T37" fmla="*/ 469 h 560"/>
                  <a:gd name="T38" fmla="*/ 13 w 199"/>
                  <a:gd name="T39" fmla="*/ 426 h 560"/>
                  <a:gd name="T40" fmla="*/ 19 w 199"/>
                  <a:gd name="T41" fmla="*/ 384 h 560"/>
                  <a:gd name="T42" fmla="*/ 27 w 199"/>
                  <a:gd name="T43" fmla="*/ 344 h 560"/>
                  <a:gd name="T44" fmla="*/ 37 w 199"/>
                  <a:gd name="T45" fmla="*/ 306 h 560"/>
                  <a:gd name="T46" fmla="*/ 50 w 199"/>
                  <a:gd name="T47" fmla="*/ 270 h 560"/>
                  <a:gd name="T48" fmla="*/ 63 w 199"/>
                  <a:gd name="T49" fmla="*/ 234 h 560"/>
                  <a:gd name="T50" fmla="*/ 78 w 199"/>
                  <a:gd name="T51" fmla="*/ 202 h 560"/>
                  <a:gd name="T52" fmla="*/ 92 w 199"/>
                  <a:gd name="T53" fmla="*/ 168 h 560"/>
                  <a:gd name="T54" fmla="*/ 109 w 199"/>
                  <a:gd name="T55" fmla="*/ 138 h 560"/>
                  <a:gd name="T56" fmla="*/ 126 w 199"/>
                  <a:gd name="T57" fmla="*/ 108 h 560"/>
                  <a:gd name="T58" fmla="*/ 144 w 199"/>
                  <a:gd name="T59" fmla="*/ 82 h 560"/>
                  <a:gd name="T60" fmla="*/ 162 w 199"/>
                  <a:gd name="T61" fmla="*/ 55 h 560"/>
                  <a:gd name="T62" fmla="*/ 181 w 199"/>
                  <a:gd name="T63" fmla="*/ 29 h 560"/>
                  <a:gd name="T64" fmla="*/ 199 w 199"/>
                  <a:gd name="T65" fmla="*/ 4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560">
                    <a:moveTo>
                      <a:pt x="192" y="0"/>
                    </a:moveTo>
                    <a:lnTo>
                      <a:pt x="183" y="12"/>
                    </a:lnTo>
                    <a:lnTo>
                      <a:pt x="175" y="24"/>
                    </a:lnTo>
                    <a:lnTo>
                      <a:pt x="165" y="37"/>
                    </a:lnTo>
                    <a:lnTo>
                      <a:pt x="156" y="50"/>
                    </a:lnTo>
                    <a:lnTo>
                      <a:pt x="147" y="63"/>
                    </a:lnTo>
                    <a:lnTo>
                      <a:pt x="137" y="77"/>
                    </a:lnTo>
                    <a:lnTo>
                      <a:pt x="129" y="89"/>
                    </a:lnTo>
                    <a:lnTo>
                      <a:pt x="120" y="105"/>
                    </a:lnTo>
                    <a:lnTo>
                      <a:pt x="111" y="120"/>
                    </a:lnTo>
                    <a:lnTo>
                      <a:pt x="104" y="134"/>
                    </a:lnTo>
                    <a:lnTo>
                      <a:pt x="95" y="150"/>
                    </a:lnTo>
                    <a:lnTo>
                      <a:pt x="87" y="166"/>
                    </a:lnTo>
                    <a:lnTo>
                      <a:pt x="79" y="181"/>
                    </a:lnTo>
                    <a:lnTo>
                      <a:pt x="70" y="198"/>
                    </a:lnTo>
                    <a:lnTo>
                      <a:pt x="63" y="214"/>
                    </a:lnTo>
                    <a:lnTo>
                      <a:pt x="56" y="231"/>
                    </a:lnTo>
                    <a:lnTo>
                      <a:pt x="49" y="250"/>
                    </a:lnTo>
                    <a:lnTo>
                      <a:pt x="42" y="267"/>
                    </a:lnTo>
                    <a:lnTo>
                      <a:pt x="36" y="286"/>
                    </a:lnTo>
                    <a:lnTo>
                      <a:pt x="31" y="305"/>
                    </a:lnTo>
                    <a:lnTo>
                      <a:pt x="25" y="324"/>
                    </a:lnTo>
                    <a:lnTo>
                      <a:pt x="21" y="343"/>
                    </a:lnTo>
                    <a:lnTo>
                      <a:pt x="16" y="363"/>
                    </a:lnTo>
                    <a:lnTo>
                      <a:pt x="13" y="382"/>
                    </a:lnTo>
                    <a:lnTo>
                      <a:pt x="9" y="403"/>
                    </a:lnTo>
                    <a:lnTo>
                      <a:pt x="6" y="425"/>
                    </a:lnTo>
                    <a:lnTo>
                      <a:pt x="4" y="447"/>
                    </a:lnTo>
                    <a:lnTo>
                      <a:pt x="2" y="469"/>
                    </a:lnTo>
                    <a:lnTo>
                      <a:pt x="2" y="491"/>
                    </a:lnTo>
                    <a:lnTo>
                      <a:pt x="0" y="515"/>
                    </a:lnTo>
                    <a:lnTo>
                      <a:pt x="2" y="537"/>
                    </a:lnTo>
                    <a:lnTo>
                      <a:pt x="2" y="560"/>
                    </a:lnTo>
                    <a:lnTo>
                      <a:pt x="9" y="560"/>
                    </a:lnTo>
                    <a:lnTo>
                      <a:pt x="8" y="537"/>
                    </a:lnTo>
                    <a:lnTo>
                      <a:pt x="8" y="515"/>
                    </a:lnTo>
                    <a:lnTo>
                      <a:pt x="8" y="491"/>
                    </a:lnTo>
                    <a:lnTo>
                      <a:pt x="9" y="469"/>
                    </a:lnTo>
                    <a:lnTo>
                      <a:pt x="12" y="447"/>
                    </a:lnTo>
                    <a:lnTo>
                      <a:pt x="13" y="426"/>
                    </a:lnTo>
                    <a:lnTo>
                      <a:pt x="16" y="405"/>
                    </a:lnTo>
                    <a:lnTo>
                      <a:pt x="19" y="384"/>
                    </a:lnTo>
                    <a:lnTo>
                      <a:pt x="23" y="364"/>
                    </a:lnTo>
                    <a:lnTo>
                      <a:pt x="27" y="344"/>
                    </a:lnTo>
                    <a:lnTo>
                      <a:pt x="33" y="325"/>
                    </a:lnTo>
                    <a:lnTo>
                      <a:pt x="37" y="306"/>
                    </a:lnTo>
                    <a:lnTo>
                      <a:pt x="43" y="288"/>
                    </a:lnTo>
                    <a:lnTo>
                      <a:pt x="50" y="270"/>
                    </a:lnTo>
                    <a:lnTo>
                      <a:pt x="56" y="252"/>
                    </a:lnTo>
                    <a:lnTo>
                      <a:pt x="63" y="234"/>
                    </a:lnTo>
                    <a:lnTo>
                      <a:pt x="70" y="217"/>
                    </a:lnTo>
                    <a:lnTo>
                      <a:pt x="78" y="202"/>
                    </a:lnTo>
                    <a:lnTo>
                      <a:pt x="85" y="185"/>
                    </a:lnTo>
                    <a:lnTo>
                      <a:pt x="92" y="168"/>
                    </a:lnTo>
                    <a:lnTo>
                      <a:pt x="100" y="153"/>
                    </a:lnTo>
                    <a:lnTo>
                      <a:pt x="109" y="138"/>
                    </a:lnTo>
                    <a:lnTo>
                      <a:pt x="117" y="123"/>
                    </a:lnTo>
                    <a:lnTo>
                      <a:pt x="126" y="108"/>
                    </a:lnTo>
                    <a:lnTo>
                      <a:pt x="135" y="94"/>
                    </a:lnTo>
                    <a:lnTo>
                      <a:pt x="144" y="82"/>
                    </a:lnTo>
                    <a:lnTo>
                      <a:pt x="153" y="67"/>
                    </a:lnTo>
                    <a:lnTo>
                      <a:pt x="162" y="55"/>
                    </a:lnTo>
                    <a:lnTo>
                      <a:pt x="171" y="41"/>
                    </a:lnTo>
                    <a:lnTo>
                      <a:pt x="181" y="29"/>
                    </a:lnTo>
                    <a:lnTo>
                      <a:pt x="189" y="17"/>
                    </a:lnTo>
                    <a:lnTo>
                      <a:pt x="199" y="4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8" name="Freeform 2962">
                <a:extLst>
                  <a:ext uri="{FF2B5EF4-FFF2-40B4-BE49-F238E27FC236}">
                    <a16:creationId xmlns:a16="http://schemas.microsoft.com/office/drawing/2014/main" id="{049F53DD-D779-4202-9798-AF0F988F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526"/>
                <a:ext cx="76" cy="233"/>
              </a:xfrm>
              <a:custGeom>
                <a:avLst/>
                <a:gdLst>
                  <a:gd name="T0" fmla="*/ 214 w 230"/>
                  <a:gd name="T1" fmla="*/ 7 h 700"/>
                  <a:gd name="T2" fmla="*/ 220 w 230"/>
                  <a:gd name="T3" fmla="*/ 16 h 700"/>
                  <a:gd name="T4" fmla="*/ 222 w 230"/>
                  <a:gd name="T5" fmla="*/ 38 h 700"/>
                  <a:gd name="T6" fmla="*/ 220 w 230"/>
                  <a:gd name="T7" fmla="*/ 68 h 700"/>
                  <a:gd name="T8" fmla="*/ 214 w 230"/>
                  <a:gd name="T9" fmla="*/ 108 h 700"/>
                  <a:gd name="T10" fmla="*/ 206 w 230"/>
                  <a:gd name="T11" fmla="*/ 153 h 700"/>
                  <a:gd name="T12" fmla="*/ 193 w 230"/>
                  <a:gd name="T13" fmla="*/ 204 h 700"/>
                  <a:gd name="T14" fmla="*/ 179 w 230"/>
                  <a:gd name="T15" fmla="*/ 258 h 700"/>
                  <a:gd name="T16" fmla="*/ 162 w 230"/>
                  <a:gd name="T17" fmla="*/ 315 h 700"/>
                  <a:gd name="T18" fmla="*/ 144 w 230"/>
                  <a:gd name="T19" fmla="*/ 373 h 700"/>
                  <a:gd name="T20" fmla="*/ 123 w 230"/>
                  <a:gd name="T21" fmla="*/ 431 h 700"/>
                  <a:gd name="T22" fmla="*/ 102 w 230"/>
                  <a:gd name="T23" fmla="*/ 486 h 700"/>
                  <a:gd name="T24" fmla="*/ 81 w 230"/>
                  <a:gd name="T25" fmla="*/ 540 h 700"/>
                  <a:gd name="T26" fmla="*/ 60 w 230"/>
                  <a:gd name="T27" fmla="*/ 589 h 700"/>
                  <a:gd name="T28" fmla="*/ 40 w 230"/>
                  <a:gd name="T29" fmla="*/ 632 h 700"/>
                  <a:gd name="T30" fmla="*/ 19 w 230"/>
                  <a:gd name="T31" fmla="*/ 668 h 700"/>
                  <a:gd name="T32" fmla="*/ 0 w 230"/>
                  <a:gd name="T33" fmla="*/ 696 h 700"/>
                  <a:gd name="T34" fmla="*/ 16 w 230"/>
                  <a:gd name="T35" fmla="*/ 688 h 700"/>
                  <a:gd name="T36" fmla="*/ 35 w 230"/>
                  <a:gd name="T37" fmla="*/ 654 h 700"/>
                  <a:gd name="T38" fmla="*/ 56 w 230"/>
                  <a:gd name="T39" fmla="*/ 614 h 700"/>
                  <a:gd name="T40" fmla="*/ 78 w 230"/>
                  <a:gd name="T41" fmla="*/ 568 h 700"/>
                  <a:gd name="T42" fmla="*/ 99 w 230"/>
                  <a:gd name="T43" fmla="*/ 516 h 700"/>
                  <a:gd name="T44" fmla="*/ 120 w 230"/>
                  <a:gd name="T45" fmla="*/ 461 h 700"/>
                  <a:gd name="T46" fmla="*/ 140 w 230"/>
                  <a:gd name="T47" fmla="*/ 404 h 700"/>
                  <a:gd name="T48" fmla="*/ 160 w 230"/>
                  <a:gd name="T49" fmla="*/ 346 h 700"/>
                  <a:gd name="T50" fmla="*/ 177 w 230"/>
                  <a:gd name="T51" fmla="*/ 287 h 700"/>
                  <a:gd name="T52" fmla="*/ 193 w 230"/>
                  <a:gd name="T53" fmla="*/ 232 h 700"/>
                  <a:gd name="T54" fmla="*/ 207 w 230"/>
                  <a:gd name="T55" fmla="*/ 179 h 700"/>
                  <a:gd name="T56" fmla="*/ 218 w 230"/>
                  <a:gd name="T57" fmla="*/ 130 h 700"/>
                  <a:gd name="T58" fmla="*/ 225 w 230"/>
                  <a:gd name="T59" fmla="*/ 89 h 700"/>
                  <a:gd name="T60" fmla="*/ 229 w 230"/>
                  <a:gd name="T61" fmla="*/ 53 h 700"/>
                  <a:gd name="T62" fmla="*/ 229 w 230"/>
                  <a:gd name="T63" fmla="*/ 26 h 700"/>
                  <a:gd name="T64" fmla="*/ 223 w 230"/>
                  <a:gd name="T65" fmla="*/ 7 h 700"/>
                  <a:gd name="T66" fmla="*/ 218 w 230"/>
                  <a:gd name="T67" fmla="*/ 0 h 700"/>
                  <a:gd name="T68" fmla="*/ 217 w 230"/>
                  <a:gd name="T69" fmla="*/ 0 h 700"/>
                  <a:gd name="T70" fmla="*/ 213 w 230"/>
                  <a:gd name="T71" fmla="*/ 5 h 700"/>
                  <a:gd name="T72" fmla="*/ 217 w 230"/>
                  <a:gd name="T73" fmla="*/ 8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700">
                    <a:moveTo>
                      <a:pt x="217" y="8"/>
                    </a:moveTo>
                    <a:lnTo>
                      <a:pt x="214" y="7"/>
                    </a:lnTo>
                    <a:lnTo>
                      <a:pt x="219" y="10"/>
                    </a:lnTo>
                    <a:lnTo>
                      <a:pt x="220" y="16"/>
                    </a:lnTo>
                    <a:lnTo>
                      <a:pt x="221" y="26"/>
                    </a:lnTo>
                    <a:lnTo>
                      <a:pt x="222" y="38"/>
                    </a:lnTo>
                    <a:lnTo>
                      <a:pt x="221" y="53"/>
                    </a:lnTo>
                    <a:lnTo>
                      <a:pt x="220" y="68"/>
                    </a:lnTo>
                    <a:lnTo>
                      <a:pt x="218" y="88"/>
                    </a:lnTo>
                    <a:lnTo>
                      <a:pt x="214" y="108"/>
                    </a:lnTo>
                    <a:lnTo>
                      <a:pt x="210" y="129"/>
                    </a:lnTo>
                    <a:lnTo>
                      <a:pt x="206" y="153"/>
                    </a:lnTo>
                    <a:lnTo>
                      <a:pt x="199" y="178"/>
                    </a:lnTo>
                    <a:lnTo>
                      <a:pt x="193" y="204"/>
                    </a:lnTo>
                    <a:lnTo>
                      <a:pt x="186" y="231"/>
                    </a:lnTo>
                    <a:lnTo>
                      <a:pt x="179" y="258"/>
                    </a:lnTo>
                    <a:lnTo>
                      <a:pt x="171" y="286"/>
                    </a:lnTo>
                    <a:lnTo>
                      <a:pt x="162" y="315"/>
                    </a:lnTo>
                    <a:lnTo>
                      <a:pt x="153" y="342"/>
                    </a:lnTo>
                    <a:lnTo>
                      <a:pt x="144" y="373"/>
                    </a:lnTo>
                    <a:lnTo>
                      <a:pt x="134" y="402"/>
                    </a:lnTo>
                    <a:lnTo>
                      <a:pt x="123" y="431"/>
                    </a:lnTo>
                    <a:lnTo>
                      <a:pt x="114" y="458"/>
                    </a:lnTo>
                    <a:lnTo>
                      <a:pt x="102" y="486"/>
                    </a:lnTo>
                    <a:lnTo>
                      <a:pt x="92" y="513"/>
                    </a:lnTo>
                    <a:lnTo>
                      <a:pt x="81" y="540"/>
                    </a:lnTo>
                    <a:lnTo>
                      <a:pt x="70" y="564"/>
                    </a:lnTo>
                    <a:lnTo>
                      <a:pt x="60" y="589"/>
                    </a:lnTo>
                    <a:lnTo>
                      <a:pt x="50" y="612"/>
                    </a:lnTo>
                    <a:lnTo>
                      <a:pt x="40" y="632"/>
                    </a:lnTo>
                    <a:lnTo>
                      <a:pt x="29" y="652"/>
                    </a:lnTo>
                    <a:lnTo>
                      <a:pt x="19" y="668"/>
                    </a:lnTo>
                    <a:lnTo>
                      <a:pt x="10" y="683"/>
                    </a:lnTo>
                    <a:lnTo>
                      <a:pt x="0" y="696"/>
                    </a:lnTo>
                    <a:lnTo>
                      <a:pt x="6" y="700"/>
                    </a:lnTo>
                    <a:lnTo>
                      <a:pt x="16" y="688"/>
                    </a:lnTo>
                    <a:lnTo>
                      <a:pt x="25" y="672"/>
                    </a:lnTo>
                    <a:lnTo>
                      <a:pt x="35" y="654"/>
                    </a:lnTo>
                    <a:lnTo>
                      <a:pt x="45" y="635"/>
                    </a:lnTo>
                    <a:lnTo>
                      <a:pt x="56" y="614"/>
                    </a:lnTo>
                    <a:lnTo>
                      <a:pt x="68" y="591"/>
                    </a:lnTo>
                    <a:lnTo>
                      <a:pt x="78" y="568"/>
                    </a:lnTo>
                    <a:lnTo>
                      <a:pt x="89" y="542"/>
                    </a:lnTo>
                    <a:lnTo>
                      <a:pt x="99" y="516"/>
                    </a:lnTo>
                    <a:lnTo>
                      <a:pt x="109" y="489"/>
                    </a:lnTo>
                    <a:lnTo>
                      <a:pt x="120" y="461"/>
                    </a:lnTo>
                    <a:lnTo>
                      <a:pt x="130" y="433"/>
                    </a:lnTo>
                    <a:lnTo>
                      <a:pt x="140" y="404"/>
                    </a:lnTo>
                    <a:lnTo>
                      <a:pt x="151" y="375"/>
                    </a:lnTo>
                    <a:lnTo>
                      <a:pt x="160" y="346"/>
                    </a:lnTo>
                    <a:lnTo>
                      <a:pt x="170" y="317"/>
                    </a:lnTo>
                    <a:lnTo>
                      <a:pt x="177" y="287"/>
                    </a:lnTo>
                    <a:lnTo>
                      <a:pt x="186" y="259"/>
                    </a:lnTo>
                    <a:lnTo>
                      <a:pt x="193" y="232"/>
                    </a:lnTo>
                    <a:lnTo>
                      <a:pt x="200" y="206"/>
                    </a:lnTo>
                    <a:lnTo>
                      <a:pt x="207" y="179"/>
                    </a:lnTo>
                    <a:lnTo>
                      <a:pt x="212" y="154"/>
                    </a:lnTo>
                    <a:lnTo>
                      <a:pt x="218" y="130"/>
                    </a:lnTo>
                    <a:lnTo>
                      <a:pt x="221" y="109"/>
                    </a:lnTo>
                    <a:lnTo>
                      <a:pt x="225" y="89"/>
                    </a:lnTo>
                    <a:lnTo>
                      <a:pt x="228" y="70"/>
                    </a:lnTo>
                    <a:lnTo>
                      <a:pt x="229" y="53"/>
                    </a:lnTo>
                    <a:lnTo>
                      <a:pt x="230" y="38"/>
                    </a:lnTo>
                    <a:lnTo>
                      <a:pt x="229" y="26"/>
                    </a:lnTo>
                    <a:lnTo>
                      <a:pt x="228" y="15"/>
                    </a:lnTo>
                    <a:lnTo>
                      <a:pt x="223" y="7"/>
                    </a:lnTo>
                    <a:lnTo>
                      <a:pt x="219" y="1"/>
                    </a:lnTo>
                    <a:lnTo>
                      <a:pt x="218" y="0"/>
                    </a:lnTo>
                    <a:lnTo>
                      <a:pt x="219" y="1"/>
                    </a:lnTo>
                    <a:lnTo>
                      <a:pt x="217" y="0"/>
                    </a:lnTo>
                    <a:lnTo>
                      <a:pt x="214" y="3"/>
                    </a:lnTo>
                    <a:lnTo>
                      <a:pt x="213" y="5"/>
                    </a:lnTo>
                    <a:lnTo>
                      <a:pt x="214" y="7"/>
                    </a:lnTo>
                    <a:lnTo>
                      <a:pt x="21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9" name="Freeform 2963">
                <a:extLst>
                  <a:ext uri="{FF2B5EF4-FFF2-40B4-BE49-F238E27FC236}">
                    <a16:creationId xmlns:a16="http://schemas.microsoft.com/office/drawing/2014/main" id="{56830A32-D644-40EC-BED5-A92DF560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478"/>
                <a:ext cx="138" cy="354"/>
              </a:xfrm>
              <a:custGeom>
                <a:avLst/>
                <a:gdLst>
                  <a:gd name="T0" fmla="*/ 111 w 413"/>
                  <a:gd name="T1" fmla="*/ 982 h 1060"/>
                  <a:gd name="T2" fmla="*/ 168 w 413"/>
                  <a:gd name="T3" fmla="*/ 1022 h 1060"/>
                  <a:gd name="T4" fmla="*/ 194 w 413"/>
                  <a:gd name="T5" fmla="*/ 961 h 1060"/>
                  <a:gd name="T6" fmla="*/ 219 w 413"/>
                  <a:gd name="T7" fmla="*/ 903 h 1060"/>
                  <a:gd name="T8" fmla="*/ 242 w 413"/>
                  <a:gd name="T9" fmla="*/ 845 h 1060"/>
                  <a:gd name="T10" fmla="*/ 266 w 413"/>
                  <a:gd name="T11" fmla="*/ 788 h 1060"/>
                  <a:gd name="T12" fmla="*/ 287 w 413"/>
                  <a:gd name="T13" fmla="*/ 732 h 1060"/>
                  <a:gd name="T14" fmla="*/ 309 w 413"/>
                  <a:gd name="T15" fmla="*/ 677 h 1060"/>
                  <a:gd name="T16" fmla="*/ 328 w 413"/>
                  <a:gd name="T17" fmla="*/ 621 h 1060"/>
                  <a:gd name="T18" fmla="*/ 346 w 413"/>
                  <a:gd name="T19" fmla="*/ 564 h 1060"/>
                  <a:gd name="T20" fmla="*/ 361 w 413"/>
                  <a:gd name="T21" fmla="*/ 507 h 1060"/>
                  <a:gd name="T22" fmla="*/ 375 w 413"/>
                  <a:gd name="T23" fmla="*/ 448 h 1060"/>
                  <a:gd name="T24" fmla="*/ 387 w 413"/>
                  <a:gd name="T25" fmla="*/ 388 h 1060"/>
                  <a:gd name="T26" fmla="*/ 397 w 413"/>
                  <a:gd name="T27" fmla="*/ 324 h 1060"/>
                  <a:gd name="T28" fmla="*/ 405 w 413"/>
                  <a:gd name="T29" fmla="*/ 259 h 1060"/>
                  <a:gd name="T30" fmla="*/ 411 w 413"/>
                  <a:gd name="T31" fmla="*/ 190 h 1060"/>
                  <a:gd name="T32" fmla="*/ 413 w 413"/>
                  <a:gd name="T33" fmla="*/ 119 h 1060"/>
                  <a:gd name="T34" fmla="*/ 412 w 413"/>
                  <a:gd name="T35" fmla="*/ 68 h 1060"/>
                  <a:gd name="T36" fmla="*/ 405 w 413"/>
                  <a:gd name="T37" fmla="*/ 46 h 1060"/>
                  <a:gd name="T38" fmla="*/ 395 w 413"/>
                  <a:gd name="T39" fmla="*/ 27 h 1060"/>
                  <a:gd name="T40" fmla="*/ 381 w 413"/>
                  <a:gd name="T41" fmla="*/ 12 h 1060"/>
                  <a:gd name="T42" fmla="*/ 364 w 413"/>
                  <a:gd name="T43" fmla="*/ 3 h 1060"/>
                  <a:gd name="T44" fmla="*/ 342 w 413"/>
                  <a:gd name="T45" fmla="*/ 0 h 1060"/>
                  <a:gd name="T46" fmla="*/ 318 w 413"/>
                  <a:gd name="T47" fmla="*/ 1 h 1060"/>
                  <a:gd name="T48" fmla="*/ 290 w 413"/>
                  <a:gd name="T49" fmla="*/ 9 h 1060"/>
                  <a:gd name="T50" fmla="*/ 258 w 413"/>
                  <a:gd name="T51" fmla="*/ 37 h 1060"/>
                  <a:gd name="T52" fmla="*/ 223 w 413"/>
                  <a:gd name="T53" fmla="*/ 82 h 1060"/>
                  <a:gd name="T54" fmla="*/ 191 w 413"/>
                  <a:gd name="T55" fmla="*/ 128 h 1060"/>
                  <a:gd name="T56" fmla="*/ 162 w 413"/>
                  <a:gd name="T57" fmla="*/ 176 h 1060"/>
                  <a:gd name="T58" fmla="*/ 135 w 413"/>
                  <a:gd name="T59" fmla="*/ 227 h 1060"/>
                  <a:gd name="T60" fmla="*/ 109 w 413"/>
                  <a:gd name="T61" fmla="*/ 280 h 1060"/>
                  <a:gd name="T62" fmla="*/ 85 w 413"/>
                  <a:gd name="T63" fmla="*/ 337 h 1060"/>
                  <a:gd name="T64" fmla="*/ 65 w 413"/>
                  <a:gd name="T65" fmla="*/ 397 h 1060"/>
                  <a:gd name="T66" fmla="*/ 47 w 413"/>
                  <a:gd name="T67" fmla="*/ 458 h 1060"/>
                  <a:gd name="T68" fmla="*/ 32 w 413"/>
                  <a:gd name="T69" fmla="*/ 526 h 1060"/>
                  <a:gd name="T70" fmla="*/ 19 w 413"/>
                  <a:gd name="T71" fmla="*/ 596 h 1060"/>
                  <a:gd name="T72" fmla="*/ 10 w 413"/>
                  <a:gd name="T73" fmla="*/ 670 h 1060"/>
                  <a:gd name="T74" fmla="*/ 4 w 413"/>
                  <a:gd name="T75" fmla="*/ 749 h 1060"/>
                  <a:gd name="T76" fmla="*/ 1 w 413"/>
                  <a:gd name="T77" fmla="*/ 831 h 1060"/>
                  <a:gd name="T78" fmla="*/ 1 w 413"/>
                  <a:gd name="T79" fmla="*/ 919 h 1060"/>
                  <a:gd name="T80" fmla="*/ 5 w 413"/>
                  <a:gd name="T81" fmla="*/ 1011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3" h="1060">
                    <a:moveTo>
                      <a:pt x="8" y="1060"/>
                    </a:moveTo>
                    <a:lnTo>
                      <a:pt x="111" y="982"/>
                    </a:lnTo>
                    <a:lnTo>
                      <a:pt x="155" y="1053"/>
                    </a:lnTo>
                    <a:lnTo>
                      <a:pt x="168" y="1022"/>
                    </a:lnTo>
                    <a:lnTo>
                      <a:pt x="181" y="991"/>
                    </a:lnTo>
                    <a:lnTo>
                      <a:pt x="194" y="961"/>
                    </a:lnTo>
                    <a:lnTo>
                      <a:pt x="207" y="932"/>
                    </a:lnTo>
                    <a:lnTo>
                      <a:pt x="219" y="903"/>
                    </a:lnTo>
                    <a:lnTo>
                      <a:pt x="231" y="873"/>
                    </a:lnTo>
                    <a:lnTo>
                      <a:pt x="242" y="845"/>
                    </a:lnTo>
                    <a:lnTo>
                      <a:pt x="255" y="817"/>
                    </a:lnTo>
                    <a:lnTo>
                      <a:pt x="266" y="788"/>
                    </a:lnTo>
                    <a:lnTo>
                      <a:pt x="277" y="761"/>
                    </a:lnTo>
                    <a:lnTo>
                      <a:pt x="287" y="732"/>
                    </a:lnTo>
                    <a:lnTo>
                      <a:pt x="298" y="704"/>
                    </a:lnTo>
                    <a:lnTo>
                      <a:pt x="309" y="677"/>
                    </a:lnTo>
                    <a:lnTo>
                      <a:pt x="318" y="649"/>
                    </a:lnTo>
                    <a:lnTo>
                      <a:pt x="328" y="621"/>
                    </a:lnTo>
                    <a:lnTo>
                      <a:pt x="337" y="593"/>
                    </a:lnTo>
                    <a:lnTo>
                      <a:pt x="346" y="564"/>
                    </a:lnTo>
                    <a:lnTo>
                      <a:pt x="353" y="536"/>
                    </a:lnTo>
                    <a:lnTo>
                      <a:pt x="361" y="507"/>
                    </a:lnTo>
                    <a:lnTo>
                      <a:pt x="368" y="478"/>
                    </a:lnTo>
                    <a:lnTo>
                      <a:pt x="375" y="448"/>
                    </a:lnTo>
                    <a:lnTo>
                      <a:pt x="381" y="418"/>
                    </a:lnTo>
                    <a:lnTo>
                      <a:pt x="387" y="388"/>
                    </a:lnTo>
                    <a:lnTo>
                      <a:pt x="392" y="355"/>
                    </a:lnTo>
                    <a:lnTo>
                      <a:pt x="397" y="324"/>
                    </a:lnTo>
                    <a:lnTo>
                      <a:pt x="402" y="292"/>
                    </a:lnTo>
                    <a:lnTo>
                      <a:pt x="405" y="259"/>
                    </a:lnTo>
                    <a:lnTo>
                      <a:pt x="408" y="225"/>
                    </a:lnTo>
                    <a:lnTo>
                      <a:pt x="411" y="190"/>
                    </a:lnTo>
                    <a:lnTo>
                      <a:pt x="412" y="156"/>
                    </a:lnTo>
                    <a:lnTo>
                      <a:pt x="413" y="119"/>
                    </a:lnTo>
                    <a:lnTo>
                      <a:pt x="413" y="82"/>
                    </a:lnTo>
                    <a:lnTo>
                      <a:pt x="412" y="68"/>
                    </a:lnTo>
                    <a:lnTo>
                      <a:pt x="410" y="57"/>
                    </a:lnTo>
                    <a:lnTo>
                      <a:pt x="405" y="46"/>
                    </a:lnTo>
                    <a:lnTo>
                      <a:pt x="401" y="36"/>
                    </a:lnTo>
                    <a:lnTo>
                      <a:pt x="395" y="27"/>
                    </a:lnTo>
                    <a:lnTo>
                      <a:pt x="388" y="19"/>
                    </a:lnTo>
                    <a:lnTo>
                      <a:pt x="381" y="12"/>
                    </a:lnTo>
                    <a:lnTo>
                      <a:pt x="373" y="8"/>
                    </a:lnTo>
                    <a:lnTo>
                      <a:pt x="364" y="3"/>
                    </a:lnTo>
                    <a:lnTo>
                      <a:pt x="353" y="1"/>
                    </a:lnTo>
                    <a:lnTo>
                      <a:pt x="342" y="0"/>
                    </a:lnTo>
                    <a:lnTo>
                      <a:pt x="331" y="0"/>
                    </a:lnTo>
                    <a:lnTo>
                      <a:pt x="318" y="1"/>
                    </a:lnTo>
                    <a:lnTo>
                      <a:pt x="304" y="5"/>
                    </a:lnTo>
                    <a:lnTo>
                      <a:pt x="290" y="9"/>
                    </a:lnTo>
                    <a:lnTo>
                      <a:pt x="275" y="15"/>
                    </a:lnTo>
                    <a:lnTo>
                      <a:pt x="258" y="37"/>
                    </a:lnTo>
                    <a:lnTo>
                      <a:pt x="240" y="59"/>
                    </a:lnTo>
                    <a:lnTo>
                      <a:pt x="223" y="82"/>
                    </a:lnTo>
                    <a:lnTo>
                      <a:pt x="208" y="104"/>
                    </a:lnTo>
                    <a:lnTo>
                      <a:pt x="191" y="128"/>
                    </a:lnTo>
                    <a:lnTo>
                      <a:pt x="176" y="152"/>
                    </a:lnTo>
                    <a:lnTo>
                      <a:pt x="162" y="176"/>
                    </a:lnTo>
                    <a:lnTo>
                      <a:pt x="147" y="201"/>
                    </a:lnTo>
                    <a:lnTo>
                      <a:pt x="135" y="227"/>
                    </a:lnTo>
                    <a:lnTo>
                      <a:pt x="120" y="253"/>
                    </a:lnTo>
                    <a:lnTo>
                      <a:pt x="109" y="280"/>
                    </a:lnTo>
                    <a:lnTo>
                      <a:pt x="97" y="307"/>
                    </a:lnTo>
                    <a:lnTo>
                      <a:pt x="85" y="337"/>
                    </a:lnTo>
                    <a:lnTo>
                      <a:pt x="75" y="367"/>
                    </a:lnTo>
                    <a:lnTo>
                      <a:pt x="65" y="397"/>
                    </a:lnTo>
                    <a:lnTo>
                      <a:pt x="56" y="427"/>
                    </a:lnTo>
                    <a:lnTo>
                      <a:pt x="47" y="458"/>
                    </a:lnTo>
                    <a:lnTo>
                      <a:pt x="38" y="492"/>
                    </a:lnTo>
                    <a:lnTo>
                      <a:pt x="32" y="526"/>
                    </a:lnTo>
                    <a:lnTo>
                      <a:pt x="25" y="561"/>
                    </a:lnTo>
                    <a:lnTo>
                      <a:pt x="19" y="596"/>
                    </a:lnTo>
                    <a:lnTo>
                      <a:pt x="15" y="632"/>
                    </a:lnTo>
                    <a:lnTo>
                      <a:pt x="10" y="670"/>
                    </a:lnTo>
                    <a:lnTo>
                      <a:pt x="7" y="709"/>
                    </a:lnTo>
                    <a:lnTo>
                      <a:pt x="4" y="749"/>
                    </a:lnTo>
                    <a:lnTo>
                      <a:pt x="1" y="789"/>
                    </a:lnTo>
                    <a:lnTo>
                      <a:pt x="1" y="831"/>
                    </a:lnTo>
                    <a:lnTo>
                      <a:pt x="0" y="875"/>
                    </a:lnTo>
                    <a:lnTo>
                      <a:pt x="1" y="919"/>
                    </a:lnTo>
                    <a:lnTo>
                      <a:pt x="2" y="965"/>
                    </a:lnTo>
                    <a:lnTo>
                      <a:pt x="5" y="1011"/>
                    </a:lnTo>
                    <a:lnTo>
                      <a:pt x="8" y="106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0" name="Freeform 2964">
                <a:extLst>
                  <a:ext uri="{FF2B5EF4-FFF2-40B4-BE49-F238E27FC236}">
                    <a16:creationId xmlns:a16="http://schemas.microsoft.com/office/drawing/2014/main" id="{029F41AD-8792-4602-88C7-BA5B1773A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05"/>
                <a:ext cx="36" cy="27"/>
              </a:xfrm>
              <a:custGeom>
                <a:avLst/>
                <a:gdLst>
                  <a:gd name="T0" fmla="*/ 107 w 107"/>
                  <a:gd name="T1" fmla="*/ 2 h 83"/>
                  <a:gd name="T2" fmla="*/ 102 w 107"/>
                  <a:gd name="T3" fmla="*/ 1 h 83"/>
                  <a:gd name="T4" fmla="*/ 0 w 107"/>
                  <a:gd name="T5" fmla="*/ 77 h 83"/>
                  <a:gd name="T6" fmla="*/ 4 w 107"/>
                  <a:gd name="T7" fmla="*/ 83 h 83"/>
                  <a:gd name="T8" fmla="*/ 106 w 107"/>
                  <a:gd name="T9" fmla="*/ 7 h 83"/>
                  <a:gd name="T10" fmla="*/ 102 w 107"/>
                  <a:gd name="T11" fmla="*/ 6 h 83"/>
                  <a:gd name="T12" fmla="*/ 106 w 107"/>
                  <a:gd name="T13" fmla="*/ 7 h 83"/>
                  <a:gd name="T14" fmla="*/ 107 w 107"/>
                  <a:gd name="T15" fmla="*/ 4 h 83"/>
                  <a:gd name="T16" fmla="*/ 107 w 107"/>
                  <a:gd name="T17" fmla="*/ 2 h 83"/>
                  <a:gd name="T18" fmla="*/ 105 w 107"/>
                  <a:gd name="T19" fmla="*/ 0 h 83"/>
                  <a:gd name="T20" fmla="*/ 102 w 107"/>
                  <a:gd name="T21" fmla="*/ 1 h 83"/>
                  <a:gd name="T22" fmla="*/ 107 w 107"/>
                  <a:gd name="T2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3">
                    <a:moveTo>
                      <a:pt x="107" y="2"/>
                    </a:moveTo>
                    <a:lnTo>
                      <a:pt x="102" y="1"/>
                    </a:lnTo>
                    <a:lnTo>
                      <a:pt x="0" y="77"/>
                    </a:lnTo>
                    <a:lnTo>
                      <a:pt x="4" y="83"/>
                    </a:lnTo>
                    <a:lnTo>
                      <a:pt x="106" y="7"/>
                    </a:lnTo>
                    <a:lnTo>
                      <a:pt x="102" y="6"/>
                    </a:lnTo>
                    <a:lnTo>
                      <a:pt x="106" y="7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102" y="1"/>
                    </a:lnTo>
                    <a:lnTo>
                      <a:pt x="10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1" name="Freeform 2965">
                <a:extLst>
                  <a:ext uri="{FF2B5EF4-FFF2-40B4-BE49-F238E27FC236}">
                    <a16:creationId xmlns:a16="http://schemas.microsoft.com/office/drawing/2014/main" id="{0A591F5E-98C3-45DA-B08C-B0876BA19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805"/>
                <a:ext cx="17" cy="25"/>
              </a:xfrm>
              <a:custGeom>
                <a:avLst/>
                <a:gdLst>
                  <a:gd name="T0" fmla="*/ 42 w 50"/>
                  <a:gd name="T1" fmla="*/ 71 h 76"/>
                  <a:gd name="T2" fmla="*/ 49 w 50"/>
                  <a:gd name="T3" fmla="*/ 71 h 76"/>
                  <a:gd name="T4" fmla="*/ 4 w 50"/>
                  <a:gd name="T5" fmla="*/ 0 h 76"/>
                  <a:gd name="T6" fmla="*/ 0 w 50"/>
                  <a:gd name="T7" fmla="*/ 6 h 76"/>
                  <a:gd name="T8" fmla="*/ 44 w 50"/>
                  <a:gd name="T9" fmla="*/ 75 h 76"/>
                  <a:gd name="T10" fmla="*/ 50 w 50"/>
                  <a:gd name="T11" fmla="*/ 74 h 76"/>
                  <a:gd name="T12" fmla="*/ 44 w 50"/>
                  <a:gd name="T13" fmla="*/ 75 h 76"/>
                  <a:gd name="T14" fmla="*/ 47 w 50"/>
                  <a:gd name="T15" fmla="*/ 76 h 76"/>
                  <a:gd name="T16" fmla="*/ 49 w 50"/>
                  <a:gd name="T17" fmla="*/ 75 h 76"/>
                  <a:gd name="T18" fmla="*/ 50 w 50"/>
                  <a:gd name="T19" fmla="*/ 73 h 76"/>
                  <a:gd name="T20" fmla="*/ 49 w 50"/>
                  <a:gd name="T21" fmla="*/ 71 h 76"/>
                  <a:gd name="T22" fmla="*/ 42 w 50"/>
                  <a:gd name="T23" fmla="*/ 7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76">
                    <a:moveTo>
                      <a:pt x="42" y="71"/>
                    </a:moveTo>
                    <a:lnTo>
                      <a:pt x="49" y="71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44" y="75"/>
                    </a:lnTo>
                    <a:lnTo>
                      <a:pt x="50" y="74"/>
                    </a:lnTo>
                    <a:lnTo>
                      <a:pt x="44" y="75"/>
                    </a:lnTo>
                    <a:lnTo>
                      <a:pt x="47" y="76"/>
                    </a:lnTo>
                    <a:lnTo>
                      <a:pt x="49" y="75"/>
                    </a:lnTo>
                    <a:lnTo>
                      <a:pt x="50" y="73"/>
                    </a:lnTo>
                    <a:lnTo>
                      <a:pt x="49" y="71"/>
                    </a:lnTo>
                    <a:lnTo>
                      <a:pt x="42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2" name="Freeform 2966">
                <a:extLst>
                  <a:ext uri="{FF2B5EF4-FFF2-40B4-BE49-F238E27FC236}">
                    <a16:creationId xmlns:a16="http://schemas.microsoft.com/office/drawing/2014/main" id="{14C73994-8A1F-41E3-B5B1-0B70D3D8B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504"/>
                <a:ext cx="88" cy="326"/>
              </a:xfrm>
              <a:custGeom>
                <a:avLst/>
                <a:gdLst>
                  <a:gd name="T0" fmla="*/ 259 w 264"/>
                  <a:gd name="T1" fmla="*/ 41 h 977"/>
                  <a:gd name="T2" fmla="*/ 255 w 264"/>
                  <a:gd name="T3" fmla="*/ 114 h 977"/>
                  <a:gd name="T4" fmla="*/ 250 w 264"/>
                  <a:gd name="T5" fmla="*/ 181 h 977"/>
                  <a:gd name="T6" fmla="*/ 242 w 264"/>
                  <a:gd name="T7" fmla="*/ 246 h 977"/>
                  <a:gd name="T8" fmla="*/ 232 w 264"/>
                  <a:gd name="T9" fmla="*/ 309 h 977"/>
                  <a:gd name="T10" fmla="*/ 219 w 264"/>
                  <a:gd name="T11" fmla="*/ 369 h 977"/>
                  <a:gd name="T12" fmla="*/ 206 w 264"/>
                  <a:gd name="T13" fmla="*/ 429 h 977"/>
                  <a:gd name="T14" fmla="*/ 190 w 264"/>
                  <a:gd name="T15" fmla="*/ 486 h 977"/>
                  <a:gd name="T16" fmla="*/ 172 w 264"/>
                  <a:gd name="T17" fmla="*/ 542 h 977"/>
                  <a:gd name="T18" fmla="*/ 153 w 264"/>
                  <a:gd name="T19" fmla="*/ 598 h 977"/>
                  <a:gd name="T20" fmla="*/ 133 w 264"/>
                  <a:gd name="T21" fmla="*/ 653 h 977"/>
                  <a:gd name="T22" fmla="*/ 111 w 264"/>
                  <a:gd name="T23" fmla="*/ 710 h 977"/>
                  <a:gd name="T24" fmla="*/ 87 w 264"/>
                  <a:gd name="T25" fmla="*/ 766 h 977"/>
                  <a:gd name="T26" fmla="*/ 62 w 264"/>
                  <a:gd name="T27" fmla="*/ 824 h 977"/>
                  <a:gd name="T28" fmla="*/ 39 w 264"/>
                  <a:gd name="T29" fmla="*/ 882 h 977"/>
                  <a:gd name="T30" fmla="*/ 12 w 264"/>
                  <a:gd name="T31" fmla="*/ 942 h 977"/>
                  <a:gd name="T32" fmla="*/ 7 w 264"/>
                  <a:gd name="T33" fmla="*/ 977 h 977"/>
                  <a:gd name="T34" fmla="*/ 33 w 264"/>
                  <a:gd name="T35" fmla="*/ 915 h 977"/>
                  <a:gd name="T36" fmla="*/ 58 w 264"/>
                  <a:gd name="T37" fmla="*/ 856 h 977"/>
                  <a:gd name="T38" fmla="*/ 83 w 264"/>
                  <a:gd name="T39" fmla="*/ 798 h 977"/>
                  <a:gd name="T40" fmla="*/ 106 w 264"/>
                  <a:gd name="T41" fmla="*/ 742 h 977"/>
                  <a:gd name="T42" fmla="*/ 129 w 264"/>
                  <a:gd name="T43" fmla="*/ 684 h 977"/>
                  <a:gd name="T44" fmla="*/ 151 w 264"/>
                  <a:gd name="T45" fmla="*/ 628 h 977"/>
                  <a:gd name="T46" fmla="*/ 170 w 264"/>
                  <a:gd name="T47" fmla="*/ 573 h 977"/>
                  <a:gd name="T48" fmla="*/ 188 w 264"/>
                  <a:gd name="T49" fmla="*/ 516 h 977"/>
                  <a:gd name="T50" fmla="*/ 206 w 264"/>
                  <a:gd name="T51" fmla="*/ 459 h 977"/>
                  <a:gd name="T52" fmla="*/ 221 w 264"/>
                  <a:gd name="T53" fmla="*/ 401 h 977"/>
                  <a:gd name="T54" fmla="*/ 234 w 264"/>
                  <a:gd name="T55" fmla="*/ 341 h 977"/>
                  <a:gd name="T56" fmla="*/ 244 w 264"/>
                  <a:gd name="T57" fmla="*/ 280 h 977"/>
                  <a:gd name="T58" fmla="*/ 254 w 264"/>
                  <a:gd name="T59" fmla="*/ 216 h 977"/>
                  <a:gd name="T60" fmla="*/ 260 w 264"/>
                  <a:gd name="T61" fmla="*/ 147 h 977"/>
                  <a:gd name="T62" fmla="*/ 263 w 264"/>
                  <a:gd name="T63" fmla="*/ 78 h 977"/>
                  <a:gd name="T64" fmla="*/ 264 w 264"/>
                  <a:gd name="T65" fmla="*/ 4 h 977"/>
                  <a:gd name="T66" fmla="*/ 261 w 264"/>
                  <a:gd name="T67" fmla="*/ 0 h 977"/>
                  <a:gd name="T68" fmla="*/ 259 w 264"/>
                  <a:gd name="T69" fmla="*/ 4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77">
                    <a:moveTo>
                      <a:pt x="259" y="4"/>
                    </a:moveTo>
                    <a:lnTo>
                      <a:pt x="259" y="41"/>
                    </a:lnTo>
                    <a:lnTo>
                      <a:pt x="256" y="78"/>
                    </a:lnTo>
                    <a:lnTo>
                      <a:pt x="255" y="114"/>
                    </a:lnTo>
                    <a:lnTo>
                      <a:pt x="253" y="147"/>
                    </a:lnTo>
                    <a:lnTo>
                      <a:pt x="250" y="181"/>
                    </a:lnTo>
                    <a:lnTo>
                      <a:pt x="246" y="214"/>
                    </a:lnTo>
                    <a:lnTo>
                      <a:pt x="242" y="246"/>
                    </a:lnTo>
                    <a:lnTo>
                      <a:pt x="236" y="277"/>
                    </a:lnTo>
                    <a:lnTo>
                      <a:pt x="232" y="309"/>
                    </a:lnTo>
                    <a:lnTo>
                      <a:pt x="226" y="340"/>
                    </a:lnTo>
                    <a:lnTo>
                      <a:pt x="219" y="369"/>
                    </a:lnTo>
                    <a:lnTo>
                      <a:pt x="213" y="398"/>
                    </a:lnTo>
                    <a:lnTo>
                      <a:pt x="206" y="429"/>
                    </a:lnTo>
                    <a:lnTo>
                      <a:pt x="198" y="458"/>
                    </a:lnTo>
                    <a:lnTo>
                      <a:pt x="190" y="486"/>
                    </a:lnTo>
                    <a:lnTo>
                      <a:pt x="181" y="514"/>
                    </a:lnTo>
                    <a:lnTo>
                      <a:pt x="172" y="542"/>
                    </a:lnTo>
                    <a:lnTo>
                      <a:pt x="162" y="571"/>
                    </a:lnTo>
                    <a:lnTo>
                      <a:pt x="153" y="598"/>
                    </a:lnTo>
                    <a:lnTo>
                      <a:pt x="143" y="626"/>
                    </a:lnTo>
                    <a:lnTo>
                      <a:pt x="133" y="653"/>
                    </a:lnTo>
                    <a:lnTo>
                      <a:pt x="122" y="682"/>
                    </a:lnTo>
                    <a:lnTo>
                      <a:pt x="111" y="710"/>
                    </a:lnTo>
                    <a:lnTo>
                      <a:pt x="99" y="738"/>
                    </a:lnTo>
                    <a:lnTo>
                      <a:pt x="87" y="766"/>
                    </a:lnTo>
                    <a:lnTo>
                      <a:pt x="76" y="794"/>
                    </a:lnTo>
                    <a:lnTo>
                      <a:pt x="62" y="824"/>
                    </a:lnTo>
                    <a:lnTo>
                      <a:pt x="51" y="853"/>
                    </a:lnTo>
                    <a:lnTo>
                      <a:pt x="39" y="882"/>
                    </a:lnTo>
                    <a:lnTo>
                      <a:pt x="25" y="912"/>
                    </a:lnTo>
                    <a:lnTo>
                      <a:pt x="12" y="942"/>
                    </a:lnTo>
                    <a:lnTo>
                      <a:pt x="0" y="974"/>
                    </a:lnTo>
                    <a:lnTo>
                      <a:pt x="7" y="977"/>
                    </a:lnTo>
                    <a:lnTo>
                      <a:pt x="20" y="945"/>
                    </a:lnTo>
                    <a:lnTo>
                      <a:pt x="33" y="915"/>
                    </a:lnTo>
                    <a:lnTo>
                      <a:pt x="46" y="885"/>
                    </a:lnTo>
                    <a:lnTo>
                      <a:pt x="58" y="856"/>
                    </a:lnTo>
                    <a:lnTo>
                      <a:pt x="70" y="826"/>
                    </a:lnTo>
                    <a:lnTo>
                      <a:pt x="83" y="798"/>
                    </a:lnTo>
                    <a:lnTo>
                      <a:pt x="95" y="769"/>
                    </a:lnTo>
                    <a:lnTo>
                      <a:pt x="106" y="742"/>
                    </a:lnTo>
                    <a:lnTo>
                      <a:pt x="117" y="712"/>
                    </a:lnTo>
                    <a:lnTo>
                      <a:pt x="129" y="684"/>
                    </a:lnTo>
                    <a:lnTo>
                      <a:pt x="140" y="656"/>
                    </a:lnTo>
                    <a:lnTo>
                      <a:pt x="151" y="628"/>
                    </a:lnTo>
                    <a:lnTo>
                      <a:pt x="160" y="600"/>
                    </a:lnTo>
                    <a:lnTo>
                      <a:pt x="170" y="573"/>
                    </a:lnTo>
                    <a:lnTo>
                      <a:pt x="179" y="545"/>
                    </a:lnTo>
                    <a:lnTo>
                      <a:pt x="188" y="516"/>
                    </a:lnTo>
                    <a:lnTo>
                      <a:pt x="197" y="487"/>
                    </a:lnTo>
                    <a:lnTo>
                      <a:pt x="206" y="459"/>
                    </a:lnTo>
                    <a:lnTo>
                      <a:pt x="213" y="430"/>
                    </a:lnTo>
                    <a:lnTo>
                      <a:pt x="221" y="401"/>
                    </a:lnTo>
                    <a:lnTo>
                      <a:pt x="227" y="372"/>
                    </a:lnTo>
                    <a:lnTo>
                      <a:pt x="234" y="341"/>
                    </a:lnTo>
                    <a:lnTo>
                      <a:pt x="238" y="311"/>
                    </a:lnTo>
                    <a:lnTo>
                      <a:pt x="244" y="280"/>
                    </a:lnTo>
                    <a:lnTo>
                      <a:pt x="250" y="247"/>
                    </a:lnTo>
                    <a:lnTo>
                      <a:pt x="254" y="216"/>
                    </a:lnTo>
                    <a:lnTo>
                      <a:pt x="256" y="181"/>
                    </a:lnTo>
                    <a:lnTo>
                      <a:pt x="260" y="147"/>
                    </a:lnTo>
                    <a:lnTo>
                      <a:pt x="262" y="114"/>
                    </a:lnTo>
                    <a:lnTo>
                      <a:pt x="263" y="78"/>
                    </a:lnTo>
                    <a:lnTo>
                      <a:pt x="264" y="41"/>
                    </a:lnTo>
                    <a:lnTo>
                      <a:pt x="264" y="4"/>
                    </a:lnTo>
                    <a:lnTo>
                      <a:pt x="263" y="1"/>
                    </a:lnTo>
                    <a:lnTo>
                      <a:pt x="261" y="0"/>
                    </a:lnTo>
                    <a:lnTo>
                      <a:pt x="260" y="1"/>
                    </a:lnTo>
                    <a:lnTo>
                      <a:pt x="25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3" name="Freeform 2967">
                <a:extLst>
                  <a:ext uri="{FF2B5EF4-FFF2-40B4-BE49-F238E27FC236}">
                    <a16:creationId xmlns:a16="http://schemas.microsoft.com/office/drawing/2014/main" id="{50BADF27-948E-4FA3-8AFB-35DBE010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3478"/>
                <a:ext cx="48" cy="28"/>
              </a:xfrm>
              <a:custGeom>
                <a:avLst/>
                <a:gdLst>
                  <a:gd name="T0" fmla="*/ 6 w 144"/>
                  <a:gd name="T1" fmla="*/ 21 h 84"/>
                  <a:gd name="T2" fmla="*/ 4 w 144"/>
                  <a:gd name="T3" fmla="*/ 22 h 84"/>
                  <a:gd name="T4" fmla="*/ 20 w 144"/>
                  <a:gd name="T5" fmla="*/ 16 h 84"/>
                  <a:gd name="T6" fmla="*/ 34 w 144"/>
                  <a:gd name="T7" fmla="*/ 12 h 84"/>
                  <a:gd name="T8" fmla="*/ 46 w 144"/>
                  <a:gd name="T9" fmla="*/ 7 h 84"/>
                  <a:gd name="T10" fmla="*/ 59 w 144"/>
                  <a:gd name="T11" fmla="*/ 6 h 84"/>
                  <a:gd name="T12" fmla="*/ 70 w 144"/>
                  <a:gd name="T13" fmla="*/ 6 h 84"/>
                  <a:gd name="T14" fmla="*/ 80 w 144"/>
                  <a:gd name="T15" fmla="*/ 7 h 84"/>
                  <a:gd name="T16" fmla="*/ 89 w 144"/>
                  <a:gd name="T17" fmla="*/ 10 h 84"/>
                  <a:gd name="T18" fmla="*/ 99 w 144"/>
                  <a:gd name="T19" fmla="*/ 13 h 84"/>
                  <a:gd name="T20" fmla="*/ 107 w 144"/>
                  <a:gd name="T21" fmla="*/ 19 h 84"/>
                  <a:gd name="T22" fmla="*/ 114 w 144"/>
                  <a:gd name="T23" fmla="*/ 24 h 84"/>
                  <a:gd name="T24" fmla="*/ 120 w 144"/>
                  <a:gd name="T25" fmla="*/ 32 h 84"/>
                  <a:gd name="T26" fmla="*/ 125 w 144"/>
                  <a:gd name="T27" fmla="*/ 40 h 84"/>
                  <a:gd name="T28" fmla="*/ 130 w 144"/>
                  <a:gd name="T29" fmla="*/ 50 h 84"/>
                  <a:gd name="T30" fmla="*/ 133 w 144"/>
                  <a:gd name="T31" fmla="*/ 60 h 84"/>
                  <a:gd name="T32" fmla="*/ 136 w 144"/>
                  <a:gd name="T33" fmla="*/ 71 h 84"/>
                  <a:gd name="T34" fmla="*/ 138 w 144"/>
                  <a:gd name="T35" fmla="*/ 84 h 84"/>
                  <a:gd name="T36" fmla="*/ 144 w 144"/>
                  <a:gd name="T37" fmla="*/ 84 h 84"/>
                  <a:gd name="T38" fmla="*/ 143 w 144"/>
                  <a:gd name="T39" fmla="*/ 70 h 84"/>
                  <a:gd name="T40" fmla="*/ 140 w 144"/>
                  <a:gd name="T41" fmla="*/ 59 h 84"/>
                  <a:gd name="T42" fmla="*/ 136 w 144"/>
                  <a:gd name="T43" fmla="*/ 47 h 84"/>
                  <a:gd name="T44" fmla="*/ 132 w 144"/>
                  <a:gd name="T45" fmla="*/ 38 h 84"/>
                  <a:gd name="T46" fmla="*/ 125 w 144"/>
                  <a:gd name="T47" fmla="*/ 28 h 84"/>
                  <a:gd name="T48" fmla="*/ 118 w 144"/>
                  <a:gd name="T49" fmla="*/ 20 h 84"/>
                  <a:gd name="T50" fmla="*/ 112 w 144"/>
                  <a:gd name="T51" fmla="*/ 12 h 84"/>
                  <a:gd name="T52" fmla="*/ 102 w 144"/>
                  <a:gd name="T53" fmla="*/ 7 h 84"/>
                  <a:gd name="T54" fmla="*/ 93 w 144"/>
                  <a:gd name="T55" fmla="*/ 3 h 84"/>
                  <a:gd name="T56" fmla="*/ 81 w 144"/>
                  <a:gd name="T57" fmla="*/ 1 h 84"/>
                  <a:gd name="T58" fmla="*/ 70 w 144"/>
                  <a:gd name="T59" fmla="*/ 0 h 84"/>
                  <a:gd name="T60" fmla="*/ 59 w 144"/>
                  <a:gd name="T61" fmla="*/ 0 h 84"/>
                  <a:gd name="T62" fmla="*/ 44 w 144"/>
                  <a:gd name="T63" fmla="*/ 1 h 84"/>
                  <a:gd name="T64" fmla="*/ 31 w 144"/>
                  <a:gd name="T65" fmla="*/ 4 h 84"/>
                  <a:gd name="T66" fmla="*/ 16 w 144"/>
                  <a:gd name="T67" fmla="*/ 10 h 84"/>
                  <a:gd name="T68" fmla="*/ 2 w 144"/>
                  <a:gd name="T69" fmla="*/ 16 h 84"/>
                  <a:gd name="T70" fmla="*/ 0 w 144"/>
                  <a:gd name="T71" fmla="*/ 16 h 84"/>
                  <a:gd name="T72" fmla="*/ 2 w 144"/>
                  <a:gd name="T73" fmla="*/ 16 h 84"/>
                  <a:gd name="T74" fmla="*/ 0 w 144"/>
                  <a:gd name="T75" fmla="*/ 17 h 84"/>
                  <a:gd name="T76" fmla="*/ 0 w 144"/>
                  <a:gd name="T77" fmla="*/ 20 h 84"/>
                  <a:gd name="T78" fmla="*/ 2 w 144"/>
                  <a:gd name="T79" fmla="*/ 22 h 84"/>
                  <a:gd name="T80" fmla="*/ 4 w 144"/>
                  <a:gd name="T81" fmla="*/ 22 h 84"/>
                  <a:gd name="T82" fmla="*/ 6 w 144"/>
                  <a:gd name="T83" fmla="*/ 2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" h="84">
                    <a:moveTo>
                      <a:pt x="6" y="21"/>
                    </a:moveTo>
                    <a:lnTo>
                      <a:pt x="4" y="22"/>
                    </a:lnTo>
                    <a:lnTo>
                      <a:pt x="20" y="16"/>
                    </a:lnTo>
                    <a:lnTo>
                      <a:pt x="34" y="12"/>
                    </a:lnTo>
                    <a:lnTo>
                      <a:pt x="46" y="7"/>
                    </a:lnTo>
                    <a:lnTo>
                      <a:pt x="59" y="6"/>
                    </a:lnTo>
                    <a:lnTo>
                      <a:pt x="70" y="6"/>
                    </a:lnTo>
                    <a:lnTo>
                      <a:pt x="80" y="7"/>
                    </a:lnTo>
                    <a:lnTo>
                      <a:pt x="89" y="10"/>
                    </a:lnTo>
                    <a:lnTo>
                      <a:pt x="99" y="13"/>
                    </a:lnTo>
                    <a:lnTo>
                      <a:pt x="107" y="19"/>
                    </a:lnTo>
                    <a:lnTo>
                      <a:pt x="114" y="24"/>
                    </a:lnTo>
                    <a:lnTo>
                      <a:pt x="120" y="32"/>
                    </a:lnTo>
                    <a:lnTo>
                      <a:pt x="125" y="40"/>
                    </a:lnTo>
                    <a:lnTo>
                      <a:pt x="130" y="50"/>
                    </a:lnTo>
                    <a:lnTo>
                      <a:pt x="133" y="60"/>
                    </a:lnTo>
                    <a:lnTo>
                      <a:pt x="136" y="71"/>
                    </a:lnTo>
                    <a:lnTo>
                      <a:pt x="138" y="84"/>
                    </a:lnTo>
                    <a:lnTo>
                      <a:pt x="144" y="84"/>
                    </a:lnTo>
                    <a:lnTo>
                      <a:pt x="143" y="70"/>
                    </a:lnTo>
                    <a:lnTo>
                      <a:pt x="140" y="59"/>
                    </a:lnTo>
                    <a:lnTo>
                      <a:pt x="136" y="47"/>
                    </a:lnTo>
                    <a:lnTo>
                      <a:pt x="132" y="38"/>
                    </a:lnTo>
                    <a:lnTo>
                      <a:pt x="125" y="28"/>
                    </a:lnTo>
                    <a:lnTo>
                      <a:pt x="118" y="20"/>
                    </a:lnTo>
                    <a:lnTo>
                      <a:pt x="112" y="12"/>
                    </a:lnTo>
                    <a:lnTo>
                      <a:pt x="102" y="7"/>
                    </a:lnTo>
                    <a:lnTo>
                      <a:pt x="93" y="3"/>
                    </a:lnTo>
                    <a:lnTo>
                      <a:pt x="81" y="1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44" y="1"/>
                    </a:lnTo>
                    <a:lnTo>
                      <a:pt x="31" y="4"/>
                    </a:lnTo>
                    <a:lnTo>
                      <a:pt x="16" y="1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4" name="Freeform 2968">
                <a:extLst>
                  <a:ext uri="{FF2B5EF4-FFF2-40B4-BE49-F238E27FC236}">
                    <a16:creationId xmlns:a16="http://schemas.microsoft.com/office/drawing/2014/main" id="{4B4F4176-7315-4B5B-AA62-FC70B0AD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483"/>
                <a:ext cx="94" cy="349"/>
              </a:xfrm>
              <a:custGeom>
                <a:avLst/>
                <a:gdLst>
                  <a:gd name="T0" fmla="*/ 14 w 281"/>
                  <a:gd name="T1" fmla="*/ 1046 h 1048"/>
                  <a:gd name="T2" fmla="*/ 10 w 281"/>
                  <a:gd name="T3" fmla="*/ 951 h 1048"/>
                  <a:gd name="T4" fmla="*/ 8 w 281"/>
                  <a:gd name="T5" fmla="*/ 861 h 1048"/>
                  <a:gd name="T6" fmla="*/ 9 w 281"/>
                  <a:gd name="T7" fmla="*/ 775 h 1048"/>
                  <a:gd name="T8" fmla="*/ 13 w 281"/>
                  <a:gd name="T9" fmla="*/ 696 h 1048"/>
                  <a:gd name="T10" fmla="*/ 21 w 281"/>
                  <a:gd name="T11" fmla="*/ 619 h 1048"/>
                  <a:gd name="T12" fmla="*/ 32 w 281"/>
                  <a:gd name="T13" fmla="*/ 548 h 1048"/>
                  <a:gd name="T14" fmla="*/ 46 w 281"/>
                  <a:gd name="T15" fmla="*/ 479 h 1048"/>
                  <a:gd name="T16" fmla="*/ 63 w 281"/>
                  <a:gd name="T17" fmla="*/ 414 h 1048"/>
                  <a:gd name="T18" fmla="*/ 82 w 281"/>
                  <a:gd name="T19" fmla="*/ 354 h 1048"/>
                  <a:gd name="T20" fmla="*/ 104 w 281"/>
                  <a:gd name="T21" fmla="*/ 295 h 1048"/>
                  <a:gd name="T22" fmla="*/ 127 w 281"/>
                  <a:gd name="T23" fmla="*/ 241 h 1048"/>
                  <a:gd name="T24" fmla="*/ 153 w 281"/>
                  <a:gd name="T25" fmla="*/ 189 h 1048"/>
                  <a:gd name="T26" fmla="*/ 183 w 281"/>
                  <a:gd name="T27" fmla="*/ 141 h 1048"/>
                  <a:gd name="T28" fmla="*/ 214 w 281"/>
                  <a:gd name="T29" fmla="*/ 92 h 1048"/>
                  <a:gd name="T30" fmla="*/ 247 w 281"/>
                  <a:gd name="T31" fmla="*/ 47 h 1048"/>
                  <a:gd name="T32" fmla="*/ 281 w 281"/>
                  <a:gd name="T33" fmla="*/ 4 h 1048"/>
                  <a:gd name="T34" fmla="*/ 258 w 281"/>
                  <a:gd name="T35" fmla="*/ 21 h 1048"/>
                  <a:gd name="T36" fmla="*/ 224 w 281"/>
                  <a:gd name="T37" fmla="*/ 65 h 1048"/>
                  <a:gd name="T38" fmla="*/ 192 w 281"/>
                  <a:gd name="T39" fmla="*/ 111 h 1048"/>
                  <a:gd name="T40" fmla="*/ 162 w 281"/>
                  <a:gd name="T41" fmla="*/ 160 h 1048"/>
                  <a:gd name="T42" fmla="*/ 134 w 281"/>
                  <a:gd name="T43" fmla="*/ 212 h 1048"/>
                  <a:gd name="T44" fmla="*/ 109 w 281"/>
                  <a:gd name="T45" fmla="*/ 265 h 1048"/>
                  <a:gd name="T46" fmla="*/ 85 w 281"/>
                  <a:gd name="T47" fmla="*/ 321 h 1048"/>
                  <a:gd name="T48" fmla="*/ 64 w 281"/>
                  <a:gd name="T49" fmla="*/ 383 h 1048"/>
                  <a:gd name="T50" fmla="*/ 47 w 281"/>
                  <a:gd name="T51" fmla="*/ 444 h 1048"/>
                  <a:gd name="T52" fmla="*/ 31 w 281"/>
                  <a:gd name="T53" fmla="*/ 512 h 1048"/>
                  <a:gd name="T54" fmla="*/ 19 w 281"/>
                  <a:gd name="T55" fmla="*/ 582 h 1048"/>
                  <a:gd name="T56" fmla="*/ 10 w 281"/>
                  <a:gd name="T57" fmla="*/ 656 h 1048"/>
                  <a:gd name="T58" fmla="*/ 3 w 281"/>
                  <a:gd name="T59" fmla="*/ 735 h 1048"/>
                  <a:gd name="T60" fmla="*/ 1 w 281"/>
                  <a:gd name="T61" fmla="*/ 817 h 1048"/>
                  <a:gd name="T62" fmla="*/ 1 w 281"/>
                  <a:gd name="T63" fmla="*/ 905 h 1048"/>
                  <a:gd name="T64" fmla="*/ 4 w 281"/>
                  <a:gd name="T65" fmla="*/ 997 h 1048"/>
                  <a:gd name="T66" fmla="*/ 13 w 281"/>
                  <a:gd name="T67" fmla="*/ 1048 h 1048"/>
                  <a:gd name="T68" fmla="*/ 9 w 281"/>
                  <a:gd name="T69" fmla="*/ 1048 h 1048"/>
                  <a:gd name="T70" fmla="*/ 13 w 281"/>
                  <a:gd name="T71" fmla="*/ 1048 h 1048"/>
                  <a:gd name="T72" fmla="*/ 9 w 281"/>
                  <a:gd name="T73" fmla="*/ 104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1" h="1048">
                    <a:moveTo>
                      <a:pt x="9" y="1042"/>
                    </a:moveTo>
                    <a:lnTo>
                      <a:pt x="14" y="1046"/>
                    </a:lnTo>
                    <a:lnTo>
                      <a:pt x="11" y="997"/>
                    </a:lnTo>
                    <a:lnTo>
                      <a:pt x="10" y="951"/>
                    </a:lnTo>
                    <a:lnTo>
                      <a:pt x="8" y="905"/>
                    </a:lnTo>
                    <a:lnTo>
                      <a:pt x="8" y="861"/>
                    </a:lnTo>
                    <a:lnTo>
                      <a:pt x="8" y="817"/>
                    </a:lnTo>
                    <a:lnTo>
                      <a:pt x="9" y="775"/>
                    </a:lnTo>
                    <a:lnTo>
                      <a:pt x="11" y="735"/>
                    </a:lnTo>
                    <a:lnTo>
                      <a:pt x="13" y="696"/>
                    </a:lnTo>
                    <a:lnTo>
                      <a:pt x="17" y="656"/>
                    </a:lnTo>
                    <a:lnTo>
                      <a:pt x="21" y="619"/>
                    </a:lnTo>
                    <a:lnTo>
                      <a:pt x="27" y="584"/>
                    </a:lnTo>
                    <a:lnTo>
                      <a:pt x="32" y="548"/>
                    </a:lnTo>
                    <a:lnTo>
                      <a:pt x="39" y="513"/>
                    </a:lnTo>
                    <a:lnTo>
                      <a:pt x="46" y="479"/>
                    </a:lnTo>
                    <a:lnTo>
                      <a:pt x="54" y="446"/>
                    </a:lnTo>
                    <a:lnTo>
                      <a:pt x="63" y="414"/>
                    </a:lnTo>
                    <a:lnTo>
                      <a:pt x="72" y="384"/>
                    </a:lnTo>
                    <a:lnTo>
                      <a:pt x="82" y="354"/>
                    </a:lnTo>
                    <a:lnTo>
                      <a:pt x="92" y="324"/>
                    </a:lnTo>
                    <a:lnTo>
                      <a:pt x="104" y="295"/>
                    </a:lnTo>
                    <a:lnTo>
                      <a:pt x="114" y="267"/>
                    </a:lnTo>
                    <a:lnTo>
                      <a:pt x="127" y="241"/>
                    </a:lnTo>
                    <a:lnTo>
                      <a:pt x="140" y="215"/>
                    </a:lnTo>
                    <a:lnTo>
                      <a:pt x="153" y="189"/>
                    </a:lnTo>
                    <a:lnTo>
                      <a:pt x="167" y="164"/>
                    </a:lnTo>
                    <a:lnTo>
                      <a:pt x="183" y="141"/>
                    </a:lnTo>
                    <a:lnTo>
                      <a:pt x="197" y="116"/>
                    </a:lnTo>
                    <a:lnTo>
                      <a:pt x="214" y="92"/>
                    </a:lnTo>
                    <a:lnTo>
                      <a:pt x="230" y="69"/>
                    </a:lnTo>
                    <a:lnTo>
                      <a:pt x="247" y="47"/>
                    </a:lnTo>
                    <a:lnTo>
                      <a:pt x="264" y="25"/>
                    </a:lnTo>
                    <a:lnTo>
                      <a:pt x="281" y="4"/>
                    </a:lnTo>
                    <a:lnTo>
                      <a:pt x="275" y="0"/>
                    </a:lnTo>
                    <a:lnTo>
                      <a:pt x="258" y="21"/>
                    </a:lnTo>
                    <a:lnTo>
                      <a:pt x="240" y="44"/>
                    </a:lnTo>
                    <a:lnTo>
                      <a:pt x="224" y="65"/>
                    </a:lnTo>
                    <a:lnTo>
                      <a:pt x="207" y="88"/>
                    </a:lnTo>
                    <a:lnTo>
                      <a:pt x="192" y="111"/>
                    </a:lnTo>
                    <a:lnTo>
                      <a:pt x="176" y="136"/>
                    </a:lnTo>
                    <a:lnTo>
                      <a:pt x="162" y="160"/>
                    </a:lnTo>
                    <a:lnTo>
                      <a:pt x="148" y="185"/>
                    </a:lnTo>
                    <a:lnTo>
                      <a:pt x="134" y="212"/>
                    </a:lnTo>
                    <a:lnTo>
                      <a:pt x="121" y="238"/>
                    </a:lnTo>
                    <a:lnTo>
                      <a:pt x="109" y="265"/>
                    </a:lnTo>
                    <a:lnTo>
                      <a:pt x="96" y="292"/>
                    </a:lnTo>
                    <a:lnTo>
                      <a:pt x="85" y="321"/>
                    </a:lnTo>
                    <a:lnTo>
                      <a:pt x="75" y="350"/>
                    </a:lnTo>
                    <a:lnTo>
                      <a:pt x="64" y="383"/>
                    </a:lnTo>
                    <a:lnTo>
                      <a:pt x="56" y="413"/>
                    </a:lnTo>
                    <a:lnTo>
                      <a:pt x="47" y="444"/>
                    </a:lnTo>
                    <a:lnTo>
                      <a:pt x="39" y="477"/>
                    </a:lnTo>
                    <a:lnTo>
                      <a:pt x="31" y="512"/>
                    </a:lnTo>
                    <a:lnTo>
                      <a:pt x="24" y="547"/>
                    </a:lnTo>
                    <a:lnTo>
                      <a:pt x="19" y="582"/>
                    </a:lnTo>
                    <a:lnTo>
                      <a:pt x="14" y="617"/>
                    </a:lnTo>
                    <a:lnTo>
                      <a:pt x="10" y="656"/>
                    </a:lnTo>
                    <a:lnTo>
                      <a:pt x="7" y="696"/>
                    </a:lnTo>
                    <a:lnTo>
                      <a:pt x="3" y="735"/>
                    </a:lnTo>
                    <a:lnTo>
                      <a:pt x="1" y="775"/>
                    </a:lnTo>
                    <a:lnTo>
                      <a:pt x="1" y="817"/>
                    </a:lnTo>
                    <a:lnTo>
                      <a:pt x="0" y="861"/>
                    </a:lnTo>
                    <a:lnTo>
                      <a:pt x="1" y="905"/>
                    </a:lnTo>
                    <a:lnTo>
                      <a:pt x="2" y="951"/>
                    </a:lnTo>
                    <a:lnTo>
                      <a:pt x="4" y="997"/>
                    </a:lnTo>
                    <a:lnTo>
                      <a:pt x="8" y="1046"/>
                    </a:lnTo>
                    <a:lnTo>
                      <a:pt x="13" y="1048"/>
                    </a:lnTo>
                    <a:lnTo>
                      <a:pt x="8" y="1046"/>
                    </a:lnTo>
                    <a:lnTo>
                      <a:pt x="9" y="1048"/>
                    </a:lnTo>
                    <a:lnTo>
                      <a:pt x="11" y="1048"/>
                    </a:lnTo>
                    <a:lnTo>
                      <a:pt x="13" y="1048"/>
                    </a:lnTo>
                    <a:lnTo>
                      <a:pt x="14" y="1046"/>
                    </a:lnTo>
                    <a:lnTo>
                      <a:pt x="9" y="10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5" name="Freeform 2969">
                <a:extLst>
                  <a:ext uri="{FF2B5EF4-FFF2-40B4-BE49-F238E27FC236}">
                    <a16:creationId xmlns:a16="http://schemas.microsoft.com/office/drawing/2014/main" id="{F30A0B35-3DE0-497B-86D4-1A658E62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3510"/>
                <a:ext cx="81" cy="169"/>
              </a:xfrm>
              <a:custGeom>
                <a:avLst/>
                <a:gdLst>
                  <a:gd name="T0" fmla="*/ 208 w 244"/>
                  <a:gd name="T1" fmla="*/ 0 h 507"/>
                  <a:gd name="T2" fmla="*/ 182 w 244"/>
                  <a:gd name="T3" fmla="*/ 7 h 507"/>
                  <a:gd name="T4" fmla="*/ 160 w 244"/>
                  <a:gd name="T5" fmla="*/ 19 h 507"/>
                  <a:gd name="T6" fmla="*/ 139 w 244"/>
                  <a:gd name="T7" fmla="*/ 39 h 507"/>
                  <a:gd name="T8" fmla="*/ 120 w 244"/>
                  <a:gd name="T9" fmla="*/ 65 h 507"/>
                  <a:gd name="T10" fmla="*/ 103 w 244"/>
                  <a:gd name="T11" fmla="*/ 95 h 507"/>
                  <a:gd name="T12" fmla="*/ 87 w 244"/>
                  <a:gd name="T13" fmla="*/ 129 h 507"/>
                  <a:gd name="T14" fmla="*/ 72 w 244"/>
                  <a:gd name="T15" fmla="*/ 166 h 507"/>
                  <a:gd name="T16" fmla="*/ 60 w 244"/>
                  <a:gd name="T17" fmla="*/ 206 h 507"/>
                  <a:gd name="T18" fmla="*/ 48 w 244"/>
                  <a:gd name="T19" fmla="*/ 247 h 507"/>
                  <a:gd name="T20" fmla="*/ 39 w 244"/>
                  <a:gd name="T21" fmla="*/ 289 h 507"/>
                  <a:gd name="T22" fmla="*/ 30 w 244"/>
                  <a:gd name="T23" fmla="*/ 332 h 507"/>
                  <a:gd name="T24" fmla="*/ 22 w 244"/>
                  <a:gd name="T25" fmla="*/ 375 h 507"/>
                  <a:gd name="T26" fmla="*/ 14 w 244"/>
                  <a:gd name="T27" fmla="*/ 415 h 507"/>
                  <a:gd name="T28" fmla="*/ 9 w 244"/>
                  <a:gd name="T29" fmla="*/ 454 h 507"/>
                  <a:gd name="T30" fmla="*/ 2 w 244"/>
                  <a:gd name="T31" fmla="*/ 490 h 507"/>
                  <a:gd name="T32" fmla="*/ 7 w 244"/>
                  <a:gd name="T33" fmla="*/ 490 h 507"/>
                  <a:gd name="T34" fmla="*/ 25 w 244"/>
                  <a:gd name="T35" fmla="*/ 454 h 507"/>
                  <a:gd name="T36" fmla="*/ 46 w 244"/>
                  <a:gd name="T37" fmla="*/ 414 h 507"/>
                  <a:gd name="T38" fmla="*/ 69 w 244"/>
                  <a:gd name="T39" fmla="*/ 375 h 507"/>
                  <a:gd name="T40" fmla="*/ 93 w 244"/>
                  <a:gd name="T41" fmla="*/ 334 h 507"/>
                  <a:gd name="T42" fmla="*/ 117 w 244"/>
                  <a:gd name="T43" fmla="*/ 293 h 507"/>
                  <a:gd name="T44" fmla="*/ 142 w 244"/>
                  <a:gd name="T45" fmla="*/ 251 h 507"/>
                  <a:gd name="T46" fmla="*/ 166 w 244"/>
                  <a:gd name="T47" fmla="*/ 212 h 507"/>
                  <a:gd name="T48" fmla="*/ 188 w 244"/>
                  <a:gd name="T49" fmla="*/ 173 h 507"/>
                  <a:gd name="T50" fmla="*/ 207 w 244"/>
                  <a:gd name="T51" fmla="*/ 137 h 507"/>
                  <a:gd name="T52" fmla="*/ 223 w 244"/>
                  <a:gd name="T53" fmla="*/ 103 h 507"/>
                  <a:gd name="T54" fmla="*/ 235 w 244"/>
                  <a:gd name="T55" fmla="*/ 74 h 507"/>
                  <a:gd name="T56" fmla="*/ 242 w 244"/>
                  <a:gd name="T57" fmla="*/ 48 h 507"/>
                  <a:gd name="T58" fmla="*/ 244 w 244"/>
                  <a:gd name="T59" fmla="*/ 28 h 507"/>
                  <a:gd name="T60" fmla="*/ 241 w 244"/>
                  <a:gd name="T61" fmla="*/ 12 h 507"/>
                  <a:gd name="T62" fmla="*/ 229 w 244"/>
                  <a:gd name="T63" fmla="*/ 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4" h="507">
                    <a:moveTo>
                      <a:pt x="222" y="0"/>
                    </a:moveTo>
                    <a:lnTo>
                      <a:pt x="208" y="0"/>
                    </a:lnTo>
                    <a:lnTo>
                      <a:pt x="195" y="2"/>
                    </a:lnTo>
                    <a:lnTo>
                      <a:pt x="182" y="7"/>
                    </a:lnTo>
                    <a:lnTo>
                      <a:pt x="171" y="12"/>
                    </a:lnTo>
                    <a:lnTo>
                      <a:pt x="160" y="19"/>
                    </a:lnTo>
                    <a:lnTo>
                      <a:pt x="149" y="29"/>
                    </a:lnTo>
                    <a:lnTo>
                      <a:pt x="139" y="39"/>
                    </a:lnTo>
                    <a:lnTo>
                      <a:pt x="129" y="52"/>
                    </a:lnTo>
                    <a:lnTo>
                      <a:pt x="120" y="65"/>
                    </a:lnTo>
                    <a:lnTo>
                      <a:pt x="111" y="80"/>
                    </a:lnTo>
                    <a:lnTo>
                      <a:pt x="103" y="95"/>
                    </a:lnTo>
                    <a:lnTo>
                      <a:pt x="94" y="112"/>
                    </a:lnTo>
                    <a:lnTo>
                      <a:pt x="87" y="129"/>
                    </a:lnTo>
                    <a:lnTo>
                      <a:pt x="79" y="147"/>
                    </a:lnTo>
                    <a:lnTo>
                      <a:pt x="72" y="166"/>
                    </a:lnTo>
                    <a:lnTo>
                      <a:pt x="66" y="185"/>
                    </a:lnTo>
                    <a:lnTo>
                      <a:pt x="60" y="206"/>
                    </a:lnTo>
                    <a:lnTo>
                      <a:pt x="55" y="227"/>
                    </a:lnTo>
                    <a:lnTo>
                      <a:pt x="48" y="247"/>
                    </a:lnTo>
                    <a:lnTo>
                      <a:pt x="43" y="268"/>
                    </a:lnTo>
                    <a:lnTo>
                      <a:pt x="39" y="289"/>
                    </a:lnTo>
                    <a:lnTo>
                      <a:pt x="34" y="311"/>
                    </a:lnTo>
                    <a:lnTo>
                      <a:pt x="30" y="332"/>
                    </a:lnTo>
                    <a:lnTo>
                      <a:pt x="25" y="353"/>
                    </a:lnTo>
                    <a:lnTo>
                      <a:pt x="22" y="375"/>
                    </a:lnTo>
                    <a:lnTo>
                      <a:pt x="17" y="395"/>
                    </a:lnTo>
                    <a:lnTo>
                      <a:pt x="14" y="415"/>
                    </a:lnTo>
                    <a:lnTo>
                      <a:pt x="11" y="435"/>
                    </a:lnTo>
                    <a:lnTo>
                      <a:pt x="9" y="454"/>
                    </a:lnTo>
                    <a:lnTo>
                      <a:pt x="5" y="472"/>
                    </a:lnTo>
                    <a:lnTo>
                      <a:pt x="2" y="490"/>
                    </a:lnTo>
                    <a:lnTo>
                      <a:pt x="0" y="507"/>
                    </a:lnTo>
                    <a:lnTo>
                      <a:pt x="7" y="490"/>
                    </a:lnTo>
                    <a:lnTo>
                      <a:pt x="15" y="472"/>
                    </a:lnTo>
                    <a:lnTo>
                      <a:pt x="25" y="454"/>
                    </a:lnTo>
                    <a:lnTo>
                      <a:pt x="35" y="434"/>
                    </a:lnTo>
                    <a:lnTo>
                      <a:pt x="46" y="414"/>
                    </a:lnTo>
                    <a:lnTo>
                      <a:pt x="58" y="395"/>
                    </a:lnTo>
                    <a:lnTo>
                      <a:pt x="69" y="375"/>
                    </a:lnTo>
                    <a:lnTo>
                      <a:pt x="81" y="354"/>
                    </a:lnTo>
                    <a:lnTo>
                      <a:pt x="93" y="334"/>
                    </a:lnTo>
                    <a:lnTo>
                      <a:pt x="105" y="313"/>
                    </a:lnTo>
                    <a:lnTo>
                      <a:pt x="117" y="293"/>
                    </a:lnTo>
                    <a:lnTo>
                      <a:pt x="130" y="271"/>
                    </a:lnTo>
                    <a:lnTo>
                      <a:pt x="142" y="251"/>
                    </a:lnTo>
                    <a:lnTo>
                      <a:pt x="154" y="231"/>
                    </a:lnTo>
                    <a:lnTo>
                      <a:pt x="166" y="212"/>
                    </a:lnTo>
                    <a:lnTo>
                      <a:pt x="177" y="192"/>
                    </a:lnTo>
                    <a:lnTo>
                      <a:pt x="188" y="173"/>
                    </a:lnTo>
                    <a:lnTo>
                      <a:pt x="198" y="155"/>
                    </a:lnTo>
                    <a:lnTo>
                      <a:pt x="207" y="137"/>
                    </a:lnTo>
                    <a:lnTo>
                      <a:pt x="215" y="120"/>
                    </a:lnTo>
                    <a:lnTo>
                      <a:pt x="223" y="103"/>
                    </a:lnTo>
                    <a:lnTo>
                      <a:pt x="229" y="89"/>
                    </a:lnTo>
                    <a:lnTo>
                      <a:pt x="235" y="74"/>
                    </a:lnTo>
                    <a:lnTo>
                      <a:pt x="240" y="61"/>
                    </a:lnTo>
                    <a:lnTo>
                      <a:pt x="242" y="48"/>
                    </a:lnTo>
                    <a:lnTo>
                      <a:pt x="244" y="37"/>
                    </a:lnTo>
                    <a:lnTo>
                      <a:pt x="244" y="28"/>
                    </a:lnTo>
                    <a:lnTo>
                      <a:pt x="244" y="19"/>
                    </a:lnTo>
                    <a:lnTo>
                      <a:pt x="241" y="12"/>
                    </a:lnTo>
                    <a:lnTo>
                      <a:pt x="236" y="7"/>
                    </a:lnTo>
                    <a:lnTo>
                      <a:pt x="229" y="2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6" name="Freeform 2970">
                <a:extLst>
                  <a:ext uri="{FF2B5EF4-FFF2-40B4-BE49-F238E27FC236}">
                    <a16:creationId xmlns:a16="http://schemas.microsoft.com/office/drawing/2014/main" id="{D06EFEDE-405A-4993-BDDA-238355A5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08"/>
                <a:ext cx="76" cy="171"/>
              </a:xfrm>
              <a:custGeom>
                <a:avLst/>
                <a:gdLst>
                  <a:gd name="T0" fmla="*/ 8 w 227"/>
                  <a:gd name="T1" fmla="*/ 512 h 514"/>
                  <a:gd name="T2" fmla="*/ 14 w 227"/>
                  <a:gd name="T3" fmla="*/ 477 h 514"/>
                  <a:gd name="T4" fmla="*/ 19 w 227"/>
                  <a:gd name="T5" fmla="*/ 440 h 514"/>
                  <a:gd name="T6" fmla="*/ 27 w 227"/>
                  <a:gd name="T7" fmla="*/ 400 h 514"/>
                  <a:gd name="T8" fmla="*/ 34 w 227"/>
                  <a:gd name="T9" fmla="*/ 359 h 514"/>
                  <a:gd name="T10" fmla="*/ 43 w 227"/>
                  <a:gd name="T11" fmla="*/ 316 h 514"/>
                  <a:gd name="T12" fmla="*/ 52 w 227"/>
                  <a:gd name="T13" fmla="*/ 273 h 514"/>
                  <a:gd name="T14" fmla="*/ 63 w 227"/>
                  <a:gd name="T15" fmla="*/ 232 h 514"/>
                  <a:gd name="T16" fmla="*/ 75 w 227"/>
                  <a:gd name="T17" fmla="*/ 191 h 514"/>
                  <a:gd name="T18" fmla="*/ 88 w 227"/>
                  <a:gd name="T19" fmla="*/ 153 h 514"/>
                  <a:gd name="T20" fmla="*/ 102 w 227"/>
                  <a:gd name="T21" fmla="*/ 117 h 514"/>
                  <a:gd name="T22" fmla="*/ 119 w 227"/>
                  <a:gd name="T23" fmla="*/ 86 h 514"/>
                  <a:gd name="T24" fmla="*/ 137 w 227"/>
                  <a:gd name="T25" fmla="*/ 59 h 514"/>
                  <a:gd name="T26" fmla="*/ 156 w 227"/>
                  <a:gd name="T27" fmla="*/ 36 h 514"/>
                  <a:gd name="T28" fmla="*/ 178 w 227"/>
                  <a:gd name="T29" fmla="*/ 20 h 514"/>
                  <a:gd name="T30" fmla="*/ 200 w 227"/>
                  <a:gd name="T31" fmla="*/ 11 h 514"/>
                  <a:gd name="T32" fmla="*/ 227 w 227"/>
                  <a:gd name="T33" fmla="*/ 8 h 514"/>
                  <a:gd name="T34" fmla="*/ 212 w 227"/>
                  <a:gd name="T35" fmla="*/ 0 h 514"/>
                  <a:gd name="T36" fmla="*/ 186 w 227"/>
                  <a:gd name="T37" fmla="*/ 7 h 514"/>
                  <a:gd name="T38" fmla="*/ 163 w 227"/>
                  <a:gd name="T39" fmla="*/ 21 h 514"/>
                  <a:gd name="T40" fmla="*/ 140 w 227"/>
                  <a:gd name="T41" fmla="*/ 42 h 514"/>
                  <a:gd name="T42" fmla="*/ 121 w 227"/>
                  <a:gd name="T43" fmla="*/ 68 h 514"/>
                  <a:gd name="T44" fmla="*/ 104 w 227"/>
                  <a:gd name="T45" fmla="*/ 98 h 514"/>
                  <a:gd name="T46" fmla="*/ 88 w 227"/>
                  <a:gd name="T47" fmla="*/ 132 h 514"/>
                  <a:gd name="T48" fmla="*/ 73 w 227"/>
                  <a:gd name="T49" fmla="*/ 169 h 514"/>
                  <a:gd name="T50" fmla="*/ 62 w 227"/>
                  <a:gd name="T51" fmla="*/ 210 h 514"/>
                  <a:gd name="T52" fmla="*/ 49 w 227"/>
                  <a:gd name="T53" fmla="*/ 251 h 514"/>
                  <a:gd name="T54" fmla="*/ 39 w 227"/>
                  <a:gd name="T55" fmla="*/ 293 h 514"/>
                  <a:gd name="T56" fmla="*/ 31 w 227"/>
                  <a:gd name="T57" fmla="*/ 336 h 514"/>
                  <a:gd name="T58" fmla="*/ 22 w 227"/>
                  <a:gd name="T59" fmla="*/ 378 h 514"/>
                  <a:gd name="T60" fmla="*/ 16 w 227"/>
                  <a:gd name="T61" fmla="*/ 419 h 514"/>
                  <a:gd name="T62" fmla="*/ 9 w 227"/>
                  <a:gd name="T63" fmla="*/ 458 h 514"/>
                  <a:gd name="T64" fmla="*/ 3 w 227"/>
                  <a:gd name="T65" fmla="*/ 494 h 514"/>
                  <a:gd name="T66" fmla="*/ 8 w 227"/>
                  <a:gd name="T67" fmla="*/ 513 h 514"/>
                  <a:gd name="T68" fmla="*/ 1 w 227"/>
                  <a:gd name="T69" fmla="*/ 513 h 514"/>
                  <a:gd name="T70" fmla="*/ 7 w 227"/>
                  <a:gd name="T71" fmla="*/ 514 h 514"/>
                  <a:gd name="T72" fmla="*/ 0 w 227"/>
                  <a:gd name="T73" fmla="*/ 511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514">
                    <a:moveTo>
                      <a:pt x="0" y="511"/>
                    </a:moveTo>
                    <a:lnTo>
                      <a:pt x="8" y="512"/>
                    </a:lnTo>
                    <a:lnTo>
                      <a:pt x="11" y="495"/>
                    </a:lnTo>
                    <a:lnTo>
                      <a:pt x="14" y="477"/>
                    </a:lnTo>
                    <a:lnTo>
                      <a:pt x="17" y="460"/>
                    </a:lnTo>
                    <a:lnTo>
                      <a:pt x="19" y="440"/>
                    </a:lnTo>
                    <a:lnTo>
                      <a:pt x="22" y="420"/>
                    </a:lnTo>
                    <a:lnTo>
                      <a:pt x="27" y="400"/>
                    </a:lnTo>
                    <a:lnTo>
                      <a:pt x="30" y="380"/>
                    </a:lnTo>
                    <a:lnTo>
                      <a:pt x="34" y="359"/>
                    </a:lnTo>
                    <a:lnTo>
                      <a:pt x="38" y="338"/>
                    </a:lnTo>
                    <a:lnTo>
                      <a:pt x="43" y="316"/>
                    </a:lnTo>
                    <a:lnTo>
                      <a:pt x="46" y="294"/>
                    </a:lnTo>
                    <a:lnTo>
                      <a:pt x="52" y="273"/>
                    </a:lnTo>
                    <a:lnTo>
                      <a:pt x="57" y="252"/>
                    </a:lnTo>
                    <a:lnTo>
                      <a:pt x="63" y="232"/>
                    </a:lnTo>
                    <a:lnTo>
                      <a:pt x="68" y="211"/>
                    </a:lnTo>
                    <a:lnTo>
                      <a:pt x="75" y="191"/>
                    </a:lnTo>
                    <a:lnTo>
                      <a:pt x="81" y="172"/>
                    </a:lnTo>
                    <a:lnTo>
                      <a:pt x="88" y="153"/>
                    </a:lnTo>
                    <a:lnTo>
                      <a:pt x="94" y="134"/>
                    </a:lnTo>
                    <a:lnTo>
                      <a:pt x="102" y="117"/>
                    </a:lnTo>
                    <a:lnTo>
                      <a:pt x="110" y="100"/>
                    </a:lnTo>
                    <a:lnTo>
                      <a:pt x="119" y="86"/>
                    </a:lnTo>
                    <a:lnTo>
                      <a:pt x="128" y="71"/>
                    </a:lnTo>
                    <a:lnTo>
                      <a:pt x="137" y="59"/>
                    </a:lnTo>
                    <a:lnTo>
                      <a:pt x="146" y="46"/>
                    </a:lnTo>
                    <a:lnTo>
                      <a:pt x="156" y="36"/>
                    </a:lnTo>
                    <a:lnTo>
                      <a:pt x="167" y="27"/>
                    </a:lnTo>
                    <a:lnTo>
                      <a:pt x="178" y="20"/>
                    </a:lnTo>
                    <a:lnTo>
                      <a:pt x="190" y="15"/>
                    </a:lnTo>
                    <a:lnTo>
                      <a:pt x="200" y="11"/>
                    </a:lnTo>
                    <a:lnTo>
                      <a:pt x="213" y="8"/>
                    </a:lnTo>
                    <a:lnTo>
                      <a:pt x="227" y="8"/>
                    </a:lnTo>
                    <a:lnTo>
                      <a:pt x="227" y="0"/>
                    </a:lnTo>
                    <a:lnTo>
                      <a:pt x="212" y="0"/>
                    </a:lnTo>
                    <a:lnTo>
                      <a:pt x="199" y="4"/>
                    </a:lnTo>
                    <a:lnTo>
                      <a:pt x="186" y="7"/>
                    </a:lnTo>
                    <a:lnTo>
                      <a:pt x="174" y="15"/>
                    </a:lnTo>
                    <a:lnTo>
                      <a:pt x="163" y="21"/>
                    </a:lnTo>
                    <a:lnTo>
                      <a:pt x="151" y="31"/>
                    </a:lnTo>
                    <a:lnTo>
                      <a:pt x="140" y="42"/>
                    </a:lnTo>
                    <a:lnTo>
                      <a:pt x="130" y="54"/>
                    </a:lnTo>
                    <a:lnTo>
                      <a:pt x="121" y="68"/>
                    </a:lnTo>
                    <a:lnTo>
                      <a:pt x="112" y="82"/>
                    </a:lnTo>
                    <a:lnTo>
                      <a:pt x="104" y="98"/>
                    </a:lnTo>
                    <a:lnTo>
                      <a:pt x="94" y="115"/>
                    </a:lnTo>
                    <a:lnTo>
                      <a:pt x="88" y="132"/>
                    </a:lnTo>
                    <a:lnTo>
                      <a:pt x="81" y="150"/>
                    </a:lnTo>
                    <a:lnTo>
                      <a:pt x="73" y="169"/>
                    </a:lnTo>
                    <a:lnTo>
                      <a:pt x="68" y="189"/>
                    </a:lnTo>
                    <a:lnTo>
                      <a:pt x="62" y="210"/>
                    </a:lnTo>
                    <a:lnTo>
                      <a:pt x="55" y="230"/>
                    </a:lnTo>
                    <a:lnTo>
                      <a:pt x="49" y="251"/>
                    </a:lnTo>
                    <a:lnTo>
                      <a:pt x="44" y="272"/>
                    </a:lnTo>
                    <a:lnTo>
                      <a:pt x="39" y="293"/>
                    </a:lnTo>
                    <a:lnTo>
                      <a:pt x="36" y="315"/>
                    </a:lnTo>
                    <a:lnTo>
                      <a:pt x="31" y="336"/>
                    </a:lnTo>
                    <a:lnTo>
                      <a:pt x="27" y="357"/>
                    </a:lnTo>
                    <a:lnTo>
                      <a:pt x="22" y="378"/>
                    </a:lnTo>
                    <a:lnTo>
                      <a:pt x="19" y="399"/>
                    </a:lnTo>
                    <a:lnTo>
                      <a:pt x="16" y="419"/>
                    </a:lnTo>
                    <a:lnTo>
                      <a:pt x="12" y="439"/>
                    </a:lnTo>
                    <a:lnTo>
                      <a:pt x="9" y="458"/>
                    </a:lnTo>
                    <a:lnTo>
                      <a:pt x="7" y="476"/>
                    </a:lnTo>
                    <a:lnTo>
                      <a:pt x="3" y="494"/>
                    </a:lnTo>
                    <a:lnTo>
                      <a:pt x="0" y="511"/>
                    </a:lnTo>
                    <a:lnTo>
                      <a:pt x="8" y="513"/>
                    </a:lnTo>
                    <a:lnTo>
                      <a:pt x="0" y="511"/>
                    </a:lnTo>
                    <a:lnTo>
                      <a:pt x="1" y="513"/>
                    </a:lnTo>
                    <a:lnTo>
                      <a:pt x="3" y="514"/>
                    </a:lnTo>
                    <a:lnTo>
                      <a:pt x="7" y="514"/>
                    </a:lnTo>
                    <a:lnTo>
                      <a:pt x="8" y="512"/>
                    </a:lnTo>
                    <a:lnTo>
                      <a:pt x="0" y="5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7" name="Freeform 2971">
                <a:extLst>
                  <a:ext uri="{FF2B5EF4-FFF2-40B4-BE49-F238E27FC236}">
                    <a16:creationId xmlns:a16="http://schemas.microsoft.com/office/drawing/2014/main" id="{7148625D-9CE0-4C97-95A6-BD1DBBABF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08"/>
                <a:ext cx="85" cy="171"/>
              </a:xfrm>
              <a:custGeom>
                <a:avLst/>
                <a:gdLst>
                  <a:gd name="T0" fmla="*/ 225 w 254"/>
                  <a:gd name="T1" fmla="*/ 7 h 512"/>
                  <a:gd name="T2" fmla="*/ 239 w 254"/>
                  <a:gd name="T3" fmla="*/ 14 h 512"/>
                  <a:gd name="T4" fmla="*/ 245 w 254"/>
                  <a:gd name="T5" fmla="*/ 24 h 512"/>
                  <a:gd name="T6" fmla="*/ 246 w 254"/>
                  <a:gd name="T7" fmla="*/ 41 h 512"/>
                  <a:gd name="T8" fmla="*/ 241 w 254"/>
                  <a:gd name="T9" fmla="*/ 64 h 512"/>
                  <a:gd name="T10" fmla="*/ 231 w 254"/>
                  <a:gd name="T11" fmla="*/ 91 h 512"/>
                  <a:gd name="T12" fmla="*/ 217 w 254"/>
                  <a:gd name="T13" fmla="*/ 123 h 512"/>
                  <a:gd name="T14" fmla="*/ 200 w 254"/>
                  <a:gd name="T15" fmla="*/ 158 h 512"/>
                  <a:gd name="T16" fmla="*/ 178 w 254"/>
                  <a:gd name="T17" fmla="*/ 195 h 512"/>
                  <a:gd name="T18" fmla="*/ 156 w 254"/>
                  <a:gd name="T19" fmla="*/ 234 h 512"/>
                  <a:gd name="T20" fmla="*/ 132 w 254"/>
                  <a:gd name="T21" fmla="*/ 274 h 512"/>
                  <a:gd name="T22" fmla="*/ 108 w 254"/>
                  <a:gd name="T23" fmla="*/ 315 h 512"/>
                  <a:gd name="T24" fmla="*/ 83 w 254"/>
                  <a:gd name="T25" fmla="*/ 357 h 512"/>
                  <a:gd name="T26" fmla="*/ 60 w 254"/>
                  <a:gd name="T27" fmla="*/ 398 h 512"/>
                  <a:gd name="T28" fmla="*/ 38 w 254"/>
                  <a:gd name="T29" fmla="*/ 438 h 512"/>
                  <a:gd name="T30" fmla="*/ 18 w 254"/>
                  <a:gd name="T31" fmla="*/ 475 h 512"/>
                  <a:gd name="T32" fmla="*/ 0 w 254"/>
                  <a:gd name="T33" fmla="*/ 510 h 512"/>
                  <a:gd name="T34" fmla="*/ 16 w 254"/>
                  <a:gd name="T35" fmla="*/ 495 h 512"/>
                  <a:gd name="T36" fmla="*/ 34 w 254"/>
                  <a:gd name="T37" fmla="*/ 459 h 512"/>
                  <a:gd name="T38" fmla="*/ 54 w 254"/>
                  <a:gd name="T39" fmla="*/ 420 h 512"/>
                  <a:gd name="T40" fmla="*/ 77 w 254"/>
                  <a:gd name="T41" fmla="*/ 381 h 512"/>
                  <a:gd name="T42" fmla="*/ 101 w 254"/>
                  <a:gd name="T43" fmla="*/ 339 h 512"/>
                  <a:gd name="T44" fmla="*/ 126 w 254"/>
                  <a:gd name="T45" fmla="*/ 299 h 512"/>
                  <a:gd name="T46" fmla="*/ 150 w 254"/>
                  <a:gd name="T47" fmla="*/ 257 h 512"/>
                  <a:gd name="T48" fmla="*/ 174 w 254"/>
                  <a:gd name="T49" fmla="*/ 217 h 512"/>
                  <a:gd name="T50" fmla="*/ 195 w 254"/>
                  <a:gd name="T51" fmla="*/ 179 h 512"/>
                  <a:gd name="T52" fmla="*/ 215 w 254"/>
                  <a:gd name="T53" fmla="*/ 142 h 512"/>
                  <a:gd name="T54" fmla="*/ 231 w 254"/>
                  <a:gd name="T55" fmla="*/ 109 h 512"/>
                  <a:gd name="T56" fmla="*/ 245 w 254"/>
                  <a:gd name="T57" fmla="*/ 79 h 512"/>
                  <a:gd name="T58" fmla="*/ 251 w 254"/>
                  <a:gd name="T59" fmla="*/ 53 h 512"/>
                  <a:gd name="T60" fmla="*/ 254 w 254"/>
                  <a:gd name="T61" fmla="*/ 32 h 512"/>
                  <a:gd name="T62" fmla="*/ 249 w 254"/>
                  <a:gd name="T63" fmla="*/ 14 h 512"/>
                  <a:gd name="T64" fmla="*/ 236 w 254"/>
                  <a:gd name="T65" fmla="*/ 3 h 512"/>
                  <a:gd name="T66" fmla="*/ 227 w 254"/>
                  <a:gd name="T67" fmla="*/ 0 h 512"/>
                  <a:gd name="T68" fmla="*/ 224 w 254"/>
                  <a:gd name="T69" fmla="*/ 0 h 512"/>
                  <a:gd name="T70" fmla="*/ 223 w 254"/>
                  <a:gd name="T71" fmla="*/ 6 h 512"/>
                  <a:gd name="T72" fmla="*/ 227 w 254"/>
                  <a:gd name="T73" fmla="*/ 7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512">
                    <a:moveTo>
                      <a:pt x="227" y="7"/>
                    </a:moveTo>
                    <a:lnTo>
                      <a:pt x="225" y="7"/>
                    </a:lnTo>
                    <a:lnTo>
                      <a:pt x="233" y="9"/>
                    </a:lnTo>
                    <a:lnTo>
                      <a:pt x="239" y="14"/>
                    </a:lnTo>
                    <a:lnTo>
                      <a:pt x="243" y="18"/>
                    </a:lnTo>
                    <a:lnTo>
                      <a:pt x="245" y="24"/>
                    </a:lnTo>
                    <a:lnTo>
                      <a:pt x="246" y="32"/>
                    </a:lnTo>
                    <a:lnTo>
                      <a:pt x="246" y="41"/>
                    </a:lnTo>
                    <a:lnTo>
                      <a:pt x="245" y="51"/>
                    </a:lnTo>
                    <a:lnTo>
                      <a:pt x="241" y="64"/>
                    </a:lnTo>
                    <a:lnTo>
                      <a:pt x="237" y="77"/>
                    </a:lnTo>
                    <a:lnTo>
                      <a:pt x="231" y="91"/>
                    </a:lnTo>
                    <a:lnTo>
                      <a:pt x="224" y="106"/>
                    </a:lnTo>
                    <a:lnTo>
                      <a:pt x="217" y="123"/>
                    </a:lnTo>
                    <a:lnTo>
                      <a:pt x="209" y="140"/>
                    </a:lnTo>
                    <a:lnTo>
                      <a:pt x="200" y="158"/>
                    </a:lnTo>
                    <a:lnTo>
                      <a:pt x="190" y="175"/>
                    </a:lnTo>
                    <a:lnTo>
                      <a:pt x="178" y="195"/>
                    </a:lnTo>
                    <a:lnTo>
                      <a:pt x="168" y="215"/>
                    </a:lnTo>
                    <a:lnTo>
                      <a:pt x="156" y="234"/>
                    </a:lnTo>
                    <a:lnTo>
                      <a:pt x="144" y="253"/>
                    </a:lnTo>
                    <a:lnTo>
                      <a:pt x="132" y="274"/>
                    </a:lnTo>
                    <a:lnTo>
                      <a:pt x="119" y="294"/>
                    </a:lnTo>
                    <a:lnTo>
                      <a:pt x="108" y="315"/>
                    </a:lnTo>
                    <a:lnTo>
                      <a:pt x="95" y="336"/>
                    </a:lnTo>
                    <a:lnTo>
                      <a:pt x="83" y="357"/>
                    </a:lnTo>
                    <a:lnTo>
                      <a:pt x="71" y="377"/>
                    </a:lnTo>
                    <a:lnTo>
                      <a:pt x="60" y="398"/>
                    </a:lnTo>
                    <a:lnTo>
                      <a:pt x="48" y="417"/>
                    </a:lnTo>
                    <a:lnTo>
                      <a:pt x="38" y="438"/>
                    </a:lnTo>
                    <a:lnTo>
                      <a:pt x="27" y="457"/>
                    </a:lnTo>
                    <a:lnTo>
                      <a:pt x="18" y="475"/>
                    </a:lnTo>
                    <a:lnTo>
                      <a:pt x="9" y="493"/>
                    </a:lnTo>
                    <a:lnTo>
                      <a:pt x="0" y="510"/>
                    </a:lnTo>
                    <a:lnTo>
                      <a:pt x="8" y="512"/>
                    </a:lnTo>
                    <a:lnTo>
                      <a:pt x="16" y="495"/>
                    </a:lnTo>
                    <a:lnTo>
                      <a:pt x="24" y="478"/>
                    </a:lnTo>
                    <a:lnTo>
                      <a:pt x="34" y="459"/>
                    </a:lnTo>
                    <a:lnTo>
                      <a:pt x="44" y="440"/>
                    </a:lnTo>
                    <a:lnTo>
                      <a:pt x="54" y="420"/>
                    </a:lnTo>
                    <a:lnTo>
                      <a:pt x="66" y="400"/>
                    </a:lnTo>
                    <a:lnTo>
                      <a:pt x="77" y="381"/>
                    </a:lnTo>
                    <a:lnTo>
                      <a:pt x="89" y="361"/>
                    </a:lnTo>
                    <a:lnTo>
                      <a:pt x="101" y="339"/>
                    </a:lnTo>
                    <a:lnTo>
                      <a:pt x="113" y="319"/>
                    </a:lnTo>
                    <a:lnTo>
                      <a:pt x="126" y="299"/>
                    </a:lnTo>
                    <a:lnTo>
                      <a:pt x="138" y="279"/>
                    </a:lnTo>
                    <a:lnTo>
                      <a:pt x="150" y="257"/>
                    </a:lnTo>
                    <a:lnTo>
                      <a:pt x="163" y="238"/>
                    </a:lnTo>
                    <a:lnTo>
                      <a:pt x="174" y="217"/>
                    </a:lnTo>
                    <a:lnTo>
                      <a:pt x="185" y="198"/>
                    </a:lnTo>
                    <a:lnTo>
                      <a:pt x="195" y="179"/>
                    </a:lnTo>
                    <a:lnTo>
                      <a:pt x="205" y="161"/>
                    </a:lnTo>
                    <a:lnTo>
                      <a:pt x="215" y="142"/>
                    </a:lnTo>
                    <a:lnTo>
                      <a:pt x="223" y="125"/>
                    </a:lnTo>
                    <a:lnTo>
                      <a:pt x="231" y="109"/>
                    </a:lnTo>
                    <a:lnTo>
                      <a:pt x="238" y="94"/>
                    </a:lnTo>
                    <a:lnTo>
                      <a:pt x="245" y="79"/>
                    </a:lnTo>
                    <a:lnTo>
                      <a:pt x="248" y="66"/>
                    </a:lnTo>
                    <a:lnTo>
                      <a:pt x="251" y="53"/>
                    </a:lnTo>
                    <a:lnTo>
                      <a:pt x="254" y="42"/>
                    </a:lnTo>
                    <a:lnTo>
                      <a:pt x="254" y="32"/>
                    </a:lnTo>
                    <a:lnTo>
                      <a:pt x="252" y="22"/>
                    </a:lnTo>
                    <a:lnTo>
                      <a:pt x="249" y="14"/>
                    </a:lnTo>
                    <a:lnTo>
                      <a:pt x="243" y="7"/>
                    </a:lnTo>
                    <a:lnTo>
                      <a:pt x="236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4" y="0"/>
                    </a:lnTo>
                    <a:lnTo>
                      <a:pt x="223" y="3"/>
                    </a:lnTo>
                    <a:lnTo>
                      <a:pt x="223" y="6"/>
                    </a:lnTo>
                    <a:lnTo>
                      <a:pt x="225" y="7"/>
                    </a:lnTo>
                    <a:lnTo>
                      <a:pt x="22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8" name="Freeform 2972">
                <a:extLst>
                  <a:ext uri="{FF2B5EF4-FFF2-40B4-BE49-F238E27FC236}">
                    <a16:creationId xmlns:a16="http://schemas.microsoft.com/office/drawing/2014/main" id="{48E295AA-DD2B-4F28-B753-7BA9CF3A0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601"/>
                <a:ext cx="77" cy="330"/>
              </a:xfrm>
              <a:custGeom>
                <a:avLst/>
                <a:gdLst>
                  <a:gd name="T0" fmla="*/ 228 w 233"/>
                  <a:gd name="T1" fmla="*/ 27 h 989"/>
                  <a:gd name="T2" fmla="*/ 218 w 233"/>
                  <a:gd name="T3" fmla="*/ 83 h 989"/>
                  <a:gd name="T4" fmla="*/ 208 w 233"/>
                  <a:gd name="T5" fmla="*/ 142 h 989"/>
                  <a:gd name="T6" fmla="*/ 195 w 233"/>
                  <a:gd name="T7" fmla="*/ 205 h 989"/>
                  <a:gd name="T8" fmla="*/ 184 w 233"/>
                  <a:gd name="T9" fmla="*/ 270 h 989"/>
                  <a:gd name="T10" fmla="*/ 171 w 233"/>
                  <a:gd name="T11" fmla="*/ 336 h 989"/>
                  <a:gd name="T12" fmla="*/ 157 w 233"/>
                  <a:gd name="T13" fmla="*/ 405 h 989"/>
                  <a:gd name="T14" fmla="*/ 144 w 233"/>
                  <a:gd name="T15" fmla="*/ 474 h 989"/>
                  <a:gd name="T16" fmla="*/ 129 w 233"/>
                  <a:gd name="T17" fmla="*/ 542 h 989"/>
                  <a:gd name="T18" fmla="*/ 113 w 233"/>
                  <a:gd name="T19" fmla="*/ 610 h 989"/>
                  <a:gd name="T20" fmla="*/ 98 w 233"/>
                  <a:gd name="T21" fmla="*/ 676 h 989"/>
                  <a:gd name="T22" fmla="*/ 81 w 233"/>
                  <a:gd name="T23" fmla="*/ 741 h 989"/>
                  <a:gd name="T24" fmla="*/ 64 w 233"/>
                  <a:gd name="T25" fmla="*/ 803 h 989"/>
                  <a:gd name="T26" fmla="*/ 47 w 233"/>
                  <a:gd name="T27" fmla="*/ 861 h 989"/>
                  <a:gd name="T28" fmla="*/ 28 w 233"/>
                  <a:gd name="T29" fmla="*/ 916 h 989"/>
                  <a:gd name="T30" fmla="*/ 10 w 233"/>
                  <a:gd name="T31" fmla="*/ 966 h 989"/>
                  <a:gd name="T32" fmla="*/ 2 w 233"/>
                  <a:gd name="T33" fmla="*/ 977 h 989"/>
                  <a:gd name="T34" fmla="*/ 7 w 233"/>
                  <a:gd name="T35" fmla="*/ 945 h 989"/>
                  <a:gd name="T36" fmla="*/ 12 w 233"/>
                  <a:gd name="T37" fmla="*/ 904 h 989"/>
                  <a:gd name="T38" fmla="*/ 18 w 233"/>
                  <a:gd name="T39" fmla="*/ 857 h 989"/>
                  <a:gd name="T40" fmla="*/ 25 w 233"/>
                  <a:gd name="T41" fmla="*/ 802 h 989"/>
                  <a:gd name="T42" fmla="*/ 33 w 233"/>
                  <a:gd name="T43" fmla="*/ 745 h 989"/>
                  <a:gd name="T44" fmla="*/ 38 w 233"/>
                  <a:gd name="T45" fmla="*/ 684 h 989"/>
                  <a:gd name="T46" fmla="*/ 45 w 233"/>
                  <a:gd name="T47" fmla="*/ 622 h 989"/>
                  <a:gd name="T48" fmla="*/ 53 w 233"/>
                  <a:gd name="T49" fmla="*/ 559 h 989"/>
                  <a:gd name="T50" fmla="*/ 61 w 233"/>
                  <a:gd name="T51" fmla="*/ 500 h 989"/>
                  <a:gd name="T52" fmla="*/ 66 w 233"/>
                  <a:gd name="T53" fmla="*/ 442 h 989"/>
                  <a:gd name="T54" fmla="*/ 73 w 233"/>
                  <a:gd name="T55" fmla="*/ 388 h 989"/>
                  <a:gd name="T56" fmla="*/ 79 w 233"/>
                  <a:gd name="T57" fmla="*/ 341 h 989"/>
                  <a:gd name="T58" fmla="*/ 83 w 233"/>
                  <a:gd name="T59" fmla="*/ 300 h 989"/>
                  <a:gd name="T60" fmla="*/ 88 w 233"/>
                  <a:gd name="T61" fmla="*/ 269 h 989"/>
                  <a:gd name="T62" fmla="*/ 90 w 233"/>
                  <a:gd name="T63" fmla="*/ 248 h 989"/>
                  <a:gd name="T64" fmla="*/ 94 w 233"/>
                  <a:gd name="T65" fmla="*/ 231 h 989"/>
                  <a:gd name="T66" fmla="*/ 107 w 233"/>
                  <a:gd name="T67" fmla="*/ 205 h 989"/>
                  <a:gd name="T68" fmla="*/ 122 w 233"/>
                  <a:gd name="T69" fmla="*/ 175 h 989"/>
                  <a:gd name="T70" fmla="*/ 143 w 233"/>
                  <a:gd name="T71" fmla="*/ 141 h 989"/>
                  <a:gd name="T72" fmla="*/ 165 w 233"/>
                  <a:gd name="T73" fmla="*/ 106 h 989"/>
                  <a:gd name="T74" fmla="*/ 189 w 233"/>
                  <a:gd name="T75" fmla="*/ 73 h 989"/>
                  <a:gd name="T76" fmla="*/ 209 w 233"/>
                  <a:gd name="T77" fmla="*/ 40 h 989"/>
                  <a:gd name="T78" fmla="*/ 227 w 233"/>
                  <a:gd name="T79" fmla="*/ 12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989">
                    <a:moveTo>
                      <a:pt x="233" y="0"/>
                    </a:moveTo>
                    <a:lnTo>
                      <a:pt x="228" y="27"/>
                    </a:lnTo>
                    <a:lnTo>
                      <a:pt x="223" y="55"/>
                    </a:lnTo>
                    <a:lnTo>
                      <a:pt x="218" y="83"/>
                    </a:lnTo>
                    <a:lnTo>
                      <a:pt x="212" y="111"/>
                    </a:lnTo>
                    <a:lnTo>
                      <a:pt x="208" y="142"/>
                    </a:lnTo>
                    <a:lnTo>
                      <a:pt x="201" y="172"/>
                    </a:lnTo>
                    <a:lnTo>
                      <a:pt x="195" y="205"/>
                    </a:lnTo>
                    <a:lnTo>
                      <a:pt x="190" y="236"/>
                    </a:lnTo>
                    <a:lnTo>
                      <a:pt x="184" y="270"/>
                    </a:lnTo>
                    <a:lnTo>
                      <a:pt x="177" y="304"/>
                    </a:lnTo>
                    <a:lnTo>
                      <a:pt x="171" y="336"/>
                    </a:lnTo>
                    <a:lnTo>
                      <a:pt x="164" y="371"/>
                    </a:lnTo>
                    <a:lnTo>
                      <a:pt x="157" y="405"/>
                    </a:lnTo>
                    <a:lnTo>
                      <a:pt x="150" y="439"/>
                    </a:lnTo>
                    <a:lnTo>
                      <a:pt x="144" y="474"/>
                    </a:lnTo>
                    <a:lnTo>
                      <a:pt x="136" y="508"/>
                    </a:lnTo>
                    <a:lnTo>
                      <a:pt x="129" y="542"/>
                    </a:lnTo>
                    <a:lnTo>
                      <a:pt x="121" y="577"/>
                    </a:lnTo>
                    <a:lnTo>
                      <a:pt x="113" y="610"/>
                    </a:lnTo>
                    <a:lnTo>
                      <a:pt x="106" y="645"/>
                    </a:lnTo>
                    <a:lnTo>
                      <a:pt x="98" y="676"/>
                    </a:lnTo>
                    <a:lnTo>
                      <a:pt x="90" y="710"/>
                    </a:lnTo>
                    <a:lnTo>
                      <a:pt x="81" y="741"/>
                    </a:lnTo>
                    <a:lnTo>
                      <a:pt x="73" y="772"/>
                    </a:lnTo>
                    <a:lnTo>
                      <a:pt x="64" y="803"/>
                    </a:lnTo>
                    <a:lnTo>
                      <a:pt x="56" y="833"/>
                    </a:lnTo>
                    <a:lnTo>
                      <a:pt x="47" y="861"/>
                    </a:lnTo>
                    <a:lnTo>
                      <a:pt x="37" y="889"/>
                    </a:lnTo>
                    <a:lnTo>
                      <a:pt x="28" y="916"/>
                    </a:lnTo>
                    <a:lnTo>
                      <a:pt x="19" y="942"/>
                    </a:lnTo>
                    <a:lnTo>
                      <a:pt x="10" y="966"/>
                    </a:lnTo>
                    <a:lnTo>
                      <a:pt x="0" y="989"/>
                    </a:lnTo>
                    <a:lnTo>
                      <a:pt x="2" y="977"/>
                    </a:lnTo>
                    <a:lnTo>
                      <a:pt x="5" y="962"/>
                    </a:lnTo>
                    <a:lnTo>
                      <a:pt x="7" y="945"/>
                    </a:lnTo>
                    <a:lnTo>
                      <a:pt x="10" y="925"/>
                    </a:lnTo>
                    <a:lnTo>
                      <a:pt x="12" y="904"/>
                    </a:lnTo>
                    <a:lnTo>
                      <a:pt x="15" y="880"/>
                    </a:lnTo>
                    <a:lnTo>
                      <a:pt x="18" y="857"/>
                    </a:lnTo>
                    <a:lnTo>
                      <a:pt x="21" y="830"/>
                    </a:lnTo>
                    <a:lnTo>
                      <a:pt x="25" y="802"/>
                    </a:lnTo>
                    <a:lnTo>
                      <a:pt x="28" y="775"/>
                    </a:lnTo>
                    <a:lnTo>
                      <a:pt x="33" y="745"/>
                    </a:lnTo>
                    <a:lnTo>
                      <a:pt x="36" y="714"/>
                    </a:lnTo>
                    <a:lnTo>
                      <a:pt x="38" y="684"/>
                    </a:lnTo>
                    <a:lnTo>
                      <a:pt x="42" y="652"/>
                    </a:lnTo>
                    <a:lnTo>
                      <a:pt x="45" y="622"/>
                    </a:lnTo>
                    <a:lnTo>
                      <a:pt x="49" y="591"/>
                    </a:lnTo>
                    <a:lnTo>
                      <a:pt x="53" y="559"/>
                    </a:lnTo>
                    <a:lnTo>
                      <a:pt x="56" y="529"/>
                    </a:lnTo>
                    <a:lnTo>
                      <a:pt x="61" y="500"/>
                    </a:lnTo>
                    <a:lnTo>
                      <a:pt x="63" y="470"/>
                    </a:lnTo>
                    <a:lnTo>
                      <a:pt x="66" y="442"/>
                    </a:lnTo>
                    <a:lnTo>
                      <a:pt x="70" y="413"/>
                    </a:lnTo>
                    <a:lnTo>
                      <a:pt x="73" y="388"/>
                    </a:lnTo>
                    <a:lnTo>
                      <a:pt x="76" y="363"/>
                    </a:lnTo>
                    <a:lnTo>
                      <a:pt x="79" y="341"/>
                    </a:lnTo>
                    <a:lnTo>
                      <a:pt x="81" y="319"/>
                    </a:lnTo>
                    <a:lnTo>
                      <a:pt x="83" y="300"/>
                    </a:lnTo>
                    <a:lnTo>
                      <a:pt x="85" y="283"/>
                    </a:lnTo>
                    <a:lnTo>
                      <a:pt x="88" y="269"/>
                    </a:lnTo>
                    <a:lnTo>
                      <a:pt x="89" y="258"/>
                    </a:lnTo>
                    <a:lnTo>
                      <a:pt x="90" y="248"/>
                    </a:lnTo>
                    <a:lnTo>
                      <a:pt x="91" y="241"/>
                    </a:lnTo>
                    <a:lnTo>
                      <a:pt x="94" y="231"/>
                    </a:lnTo>
                    <a:lnTo>
                      <a:pt x="100" y="218"/>
                    </a:lnTo>
                    <a:lnTo>
                      <a:pt x="107" y="205"/>
                    </a:lnTo>
                    <a:lnTo>
                      <a:pt x="113" y="190"/>
                    </a:lnTo>
                    <a:lnTo>
                      <a:pt x="122" y="175"/>
                    </a:lnTo>
                    <a:lnTo>
                      <a:pt x="134" y="159"/>
                    </a:lnTo>
                    <a:lnTo>
                      <a:pt x="143" y="141"/>
                    </a:lnTo>
                    <a:lnTo>
                      <a:pt x="155" y="124"/>
                    </a:lnTo>
                    <a:lnTo>
                      <a:pt x="165" y="106"/>
                    </a:lnTo>
                    <a:lnTo>
                      <a:pt x="177" y="89"/>
                    </a:lnTo>
                    <a:lnTo>
                      <a:pt x="189" y="73"/>
                    </a:lnTo>
                    <a:lnTo>
                      <a:pt x="199" y="56"/>
                    </a:lnTo>
                    <a:lnTo>
                      <a:pt x="209" y="40"/>
                    </a:lnTo>
                    <a:lnTo>
                      <a:pt x="218" y="25"/>
                    </a:lnTo>
                    <a:lnTo>
                      <a:pt x="227" y="1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9" name="Freeform 2973">
                <a:extLst>
                  <a:ext uri="{FF2B5EF4-FFF2-40B4-BE49-F238E27FC236}">
                    <a16:creationId xmlns:a16="http://schemas.microsoft.com/office/drawing/2014/main" id="{9B8558DA-4115-433B-A6FC-3B6EEB88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601"/>
                <a:ext cx="80" cy="331"/>
              </a:xfrm>
              <a:custGeom>
                <a:avLst/>
                <a:gdLst>
                  <a:gd name="T0" fmla="*/ 7 w 240"/>
                  <a:gd name="T1" fmla="*/ 991 h 993"/>
                  <a:gd name="T2" fmla="*/ 27 w 240"/>
                  <a:gd name="T3" fmla="*/ 944 h 993"/>
                  <a:gd name="T4" fmla="*/ 44 w 240"/>
                  <a:gd name="T5" fmla="*/ 891 h 993"/>
                  <a:gd name="T6" fmla="*/ 64 w 240"/>
                  <a:gd name="T7" fmla="*/ 834 h 993"/>
                  <a:gd name="T8" fmla="*/ 80 w 240"/>
                  <a:gd name="T9" fmla="*/ 775 h 993"/>
                  <a:gd name="T10" fmla="*/ 96 w 240"/>
                  <a:gd name="T11" fmla="*/ 711 h 993"/>
                  <a:gd name="T12" fmla="*/ 113 w 240"/>
                  <a:gd name="T13" fmla="*/ 646 h 993"/>
                  <a:gd name="T14" fmla="*/ 129 w 240"/>
                  <a:gd name="T15" fmla="*/ 578 h 993"/>
                  <a:gd name="T16" fmla="*/ 143 w 240"/>
                  <a:gd name="T17" fmla="*/ 509 h 993"/>
                  <a:gd name="T18" fmla="*/ 158 w 240"/>
                  <a:gd name="T19" fmla="*/ 440 h 993"/>
                  <a:gd name="T20" fmla="*/ 171 w 240"/>
                  <a:gd name="T21" fmla="*/ 372 h 993"/>
                  <a:gd name="T22" fmla="*/ 185 w 240"/>
                  <a:gd name="T23" fmla="*/ 305 h 993"/>
                  <a:gd name="T24" fmla="*/ 197 w 240"/>
                  <a:gd name="T25" fmla="*/ 237 h 993"/>
                  <a:gd name="T26" fmla="*/ 208 w 240"/>
                  <a:gd name="T27" fmla="*/ 173 h 993"/>
                  <a:gd name="T28" fmla="*/ 219 w 240"/>
                  <a:gd name="T29" fmla="*/ 113 h 993"/>
                  <a:gd name="T30" fmla="*/ 231 w 240"/>
                  <a:gd name="T31" fmla="*/ 56 h 993"/>
                  <a:gd name="T32" fmla="*/ 240 w 240"/>
                  <a:gd name="T33" fmla="*/ 2 h 993"/>
                  <a:gd name="T34" fmla="*/ 228 w 240"/>
                  <a:gd name="T35" fmla="*/ 27 h 993"/>
                  <a:gd name="T36" fmla="*/ 217 w 240"/>
                  <a:gd name="T37" fmla="*/ 83 h 993"/>
                  <a:gd name="T38" fmla="*/ 207 w 240"/>
                  <a:gd name="T39" fmla="*/ 142 h 993"/>
                  <a:gd name="T40" fmla="*/ 196 w 240"/>
                  <a:gd name="T41" fmla="*/ 205 h 993"/>
                  <a:gd name="T42" fmla="*/ 184 w 240"/>
                  <a:gd name="T43" fmla="*/ 270 h 993"/>
                  <a:gd name="T44" fmla="*/ 170 w 240"/>
                  <a:gd name="T45" fmla="*/ 336 h 993"/>
                  <a:gd name="T46" fmla="*/ 158 w 240"/>
                  <a:gd name="T47" fmla="*/ 406 h 993"/>
                  <a:gd name="T48" fmla="*/ 143 w 240"/>
                  <a:gd name="T49" fmla="*/ 474 h 993"/>
                  <a:gd name="T50" fmla="*/ 129 w 240"/>
                  <a:gd name="T51" fmla="*/ 542 h 993"/>
                  <a:gd name="T52" fmla="*/ 114 w 240"/>
                  <a:gd name="T53" fmla="*/ 610 h 993"/>
                  <a:gd name="T54" fmla="*/ 97 w 240"/>
                  <a:gd name="T55" fmla="*/ 677 h 993"/>
                  <a:gd name="T56" fmla="*/ 81 w 240"/>
                  <a:gd name="T57" fmla="*/ 741 h 993"/>
                  <a:gd name="T58" fmla="*/ 65 w 240"/>
                  <a:gd name="T59" fmla="*/ 803 h 993"/>
                  <a:gd name="T60" fmla="*/ 47 w 240"/>
                  <a:gd name="T61" fmla="*/ 861 h 993"/>
                  <a:gd name="T62" fmla="*/ 29 w 240"/>
                  <a:gd name="T63" fmla="*/ 916 h 993"/>
                  <a:gd name="T64" fmla="*/ 10 w 240"/>
                  <a:gd name="T65" fmla="*/ 965 h 993"/>
                  <a:gd name="T66" fmla="*/ 7 w 240"/>
                  <a:gd name="T67" fmla="*/ 990 h 993"/>
                  <a:gd name="T68" fmla="*/ 0 w 240"/>
                  <a:gd name="T69" fmla="*/ 991 h 993"/>
                  <a:gd name="T70" fmla="*/ 5 w 240"/>
                  <a:gd name="T71" fmla="*/ 993 h 993"/>
                  <a:gd name="T72" fmla="*/ 0 w 240"/>
                  <a:gd name="T73" fmla="*/ 989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0" h="993">
                    <a:moveTo>
                      <a:pt x="0" y="989"/>
                    </a:moveTo>
                    <a:lnTo>
                      <a:pt x="7" y="991"/>
                    </a:lnTo>
                    <a:lnTo>
                      <a:pt x="16" y="969"/>
                    </a:lnTo>
                    <a:lnTo>
                      <a:pt x="27" y="944"/>
                    </a:lnTo>
                    <a:lnTo>
                      <a:pt x="36" y="918"/>
                    </a:lnTo>
                    <a:lnTo>
                      <a:pt x="44" y="891"/>
                    </a:lnTo>
                    <a:lnTo>
                      <a:pt x="55" y="863"/>
                    </a:lnTo>
                    <a:lnTo>
                      <a:pt x="64" y="834"/>
                    </a:lnTo>
                    <a:lnTo>
                      <a:pt x="71" y="804"/>
                    </a:lnTo>
                    <a:lnTo>
                      <a:pt x="80" y="775"/>
                    </a:lnTo>
                    <a:lnTo>
                      <a:pt x="88" y="743"/>
                    </a:lnTo>
                    <a:lnTo>
                      <a:pt x="96" y="711"/>
                    </a:lnTo>
                    <a:lnTo>
                      <a:pt x="105" y="678"/>
                    </a:lnTo>
                    <a:lnTo>
                      <a:pt x="113" y="646"/>
                    </a:lnTo>
                    <a:lnTo>
                      <a:pt x="121" y="611"/>
                    </a:lnTo>
                    <a:lnTo>
                      <a:pt x="129" y="578"/>
                    </a:lnTo>
                    <a:lnTo>
                      <a:pt x="136" y="544"/>
                    </a:lnTo>
                    <a:lnTo>
                      <a:pt x="143" y="509"/>
                    </a:lnTo>
                    <a:lnTo>
                      <a:pt x="151" y="475"/>
                    </a:lnTo>
                    <a:lnTo>
                      <a:pt x="158" y="440"/>
                    </a:lnTo>
                    <a:lnTo>
                      <a:pt x="164" y="406"/>
                    </a:lnTo>
                    <a:lnTo>
                      <a:pt x="171" y="372"/>
                    </a:lnTo>
                    <a:lnTo>
                      <a:pt x="178" y="338"/>
                    </a:lnTo>
                    <a:lnTo>
                      <a:pt x="185" y="305"/>
                    </a:lnTo>
                    <a:lnTo>
                      <a:pt x="190" y="271"/>
                    </a:lnTo>
                    <a:lnTo>
                      <a:pt x="197" y="237"/>
                    </a:lnTo>
                    <a:lnTo>
                      <a:pt x="203" y="206"/>
                    </a:lnTo>
                    <a:lnTo>
                      <a:pt x="208" y="173"/>
                    </a:lnTo>
                    <a:lnTo>
                      <a:pt x="215" y="143"/>
                    </a:lnTo>
                    <a:lnTo>
                      <a:pt x="219" y="113"/>
                    </a:lnTo>
                    <a:lnTo>
                      <a:pt x="225" y="84"/>
                    </a:lnTo>
                    <a:lnTo>
                      <a:pt x="231" y="56"/>
                    </a:lnTo>
                    <a:lnTo>
                      <a:pt x="235" y="28"/>
                    </a:lnTo>
                    <a:lnTo>
                      <a:pt x="240" y="2"/>
                    </a:lnTo>
                    <a:lnTo>
                      <a:pt x="233" y="0"/>
                    </a:lnTo>
                    <a:lnTo>
                      <a:pt x="228" y="27"/>
                    </a:lnTo>
                    <a:lnTo>
                      <a:pt x="223" y="55"/>
                    </a:lnTo>
                    <a:lnTo>
                      <a:pt x="217" y="83"/>
                    </a:lnTo>
                    <a:lnTo>
                      <a:pt x="213" y="111"/>
                    </a:lnTo>
                    <a:lnTo>
                      <a:pt x="207" y="142"/>
                    </a:lnTo>
                    <a:lnTo>
                      <a:pt x="201" y="172"/>
                    </a:lnTo>
                    <a:lnTo>
                      <a:pt x="196" y="205"/>
                    </a:lnTo>
                    <a:lnTo>
                      <a:pt x="190" y="236"/>
                    </a:lnTo>
                    <a:lnTo>
                      <a:pt x="184" y="270"/>
                    </a:lnTo>
                    <a:lnTo>
                      <a:pt x="177" y="304"/>
                    </a:lnTo>
                    <a:lnTo>
                      <a:pt x="170" y="336"/>
                    </a:lnTo>
                    <a:lnTo>
                      <a:pt x="164" y="371"/>
                    </a:lnTo>
                    <a:lnTo>
                      <a:pt x="158" y="406"/>
                    </a:lnTo>
                    <a:lnTo>
                      <a:pt x="150" y="439"/>
                    </a:lnTo>
                    <a:lnTo>
                      <a:pt x="143" y="474"/>
                    </a:lnTo>
                    <a:lnTo>
                      <a:pt x="136" y="508"/>
                    </a:lnTo>
                    <a:lnTo>
                      <a:pt x="129" y="542"/>
                    </a:lnTo>
                    <a:lnTo>
                      <a:pt x="121" y="577"/>
                    </a:lnTo>
                    <a:lnTo>
                      <a:pt x="114" y="610"/>
                    </a:lnTo>
                    <a:lnTo>
                      <a:pt x="105" y="645"/>
                    </a:lnTo>
                    <a:lnTo>
                      <a:pt x="97" y="677"/>
                    </a:lnTo>
                    <a:lnTo>
                      <a:pt x="90" y="710"/>
                    </a:lnTo>
                    <a:lnTo>
                      <a:pt x="81" y="741"/>
                    </a:lnTo>
                    <a:lnTo>
                      <a:pt x="73" y="772"/>
                    </a:lnTo>
                    <a:lnTo>
                      <a:pt x="65" y="803"/>
                    </a:lnTo>
                    <a:lnTo>
                      <a:pt x="56" y="833"/>
                    </a:lnTo>
                    <a:lnTo>
                      <a:pt x="47" y="861"/>
                    </a:lnTo>
                    <a:lnTo>
                      <a:pt x="38" y="888"/>
                    </a:lnTo>
                    <a:lnTo>
                      <a:pt x="29" y="916"/>
                    </a:lnTo>
                    <a:lnTo>
                      <a:pt x="19" y="941"/>
                    </a:lnTo>
                    <a:lnTo>
                      <a:pt x="10" y="965"/>
                    </a:lnTo>
                    <a:lnTo>
                      <a:pt x="0" y="988"/>
                    </a:lnTo>
                    <a:lnTo>
                      <a:pt x="7" y="990"/>
                    </a:lnTo>
                    <a:lnTo>
                      <a:pt x="0" y="988"/>
                    </a:lnTo>
                    <a:lnTo>
                      <a:pt x="0" y="991"/>
                    </a:lnTo>
                    <a:lnTo>
                      <a:pt x="3" y="992"/>
                    </a:lnTo>
                    <a:lnTo>
                      <a:pt x="5" y="993"/>
                    </a:lnTo>
                    <a:lnTo>
                      <a:pt x="7" y="991"/>
                    </a:lnTo>
                    <a:lnTo>
                      <a:pt x="0" y="9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0" name="Freeform 2974">
                <a:extLst>
                  <a:ext uri="{FF2B5EF4-FFF2-40B4-BE49-F238E27FC236}">
                    <a16:creationId xmlns:a16="http://schemas.microsoft.com/office/drawing/2014/main" id="{59F62189-1199-4480-ADE5-7D77A49E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3681"/>
                <a:ext cx="32" cy="250"/>
              </a:xfrm>
              <a:custGeom>
                <a:avLst/>
                <a:gdLst>
                  <a:gd name="T0" fmla="*/ 88 w 97"/>
                  <a:gd name="T1" fmla="*/ 7 h 749"/>
                  <a:gd name="T2" fmla="*/ 87 w 97"/>
                  <a:gd name="T3" fmla="*/ 28 h 749"/>
                  <a:gd name="T4" fmla="*/ 83 w 97"/>
                  <a:gd name="T5" fmla="*/ 59 h 749"/>
                  <a:gd name="T6" fmla="*/ 78 w 97"/>
                  <a:gd name="T7" fmla="*/ 100 h 749"/>
                  <a:gd name="T8" fmla="*/ 72 w 97"/>
                  <a:gd name="T9" fmla="*/ 147 h 749"/>
                  <a:gd name="T10" fmla="*/ 65 w 97"/>
                  <a:gd name="T11" fmla="*/ 201 h 749"/>
                  <a:gd name="T12" fmla="*/ 59 w 97"/>
                  <a:gd name="T13" fmla="*/ 258 h 749"/>
                  <a:gd name="T14" fmla="*/ 51 w 97"/>
                  <a:gd name="T15" fmla="*/ 318 h 749"/>
                  <a:gd name="T16" fmla="*/ 45 w 97"/>
                  <a:gd name="T17" fmla="*/ 381 h 749"/>
                  <a:gd name="T18" fmla="*/ 38 w 97"/>
                  <a:gd name="T19" fmla="*/ 443 h 749"/>
                  <a:gd name="T20" fmla="*/ 31 w 97"/>
                  <a:gd name="T21" fmla="*/ 503 h 749"/>
                  <a:gd name="T22" fmla="*/ 24 w 97"/>
                  <a:gd name="T23" fmla="*/ 561 h 749"/>
                  <a:gd name="T24" fmla="*/ 18 w 97"/>
                  <a:gd name="T25" fmla="*/ 616 h 749"/>
                  <a:gd name="T26" fmla="*/ 12 w 97"/>
                  <a:gd name="T27" fmla="*/ 663 h 749"/>
                  <a:gd name="T28" fmla="*/ 6 w 97"/>
                  <a:gd name="T29" fmla="*/ 703 h 749"/>
                  <a:gd name="T30" fmla="*/ 2 w 97"/>
                  <a:gd name="T31" fmla="*/ 734 h 749"/>
                  <a:gd name="T32" fmla="*/ 6 w 97"/>
                  <a:gd name="T33" fmla="*/ 749 h 749"/>
                  <a:gd name="T34" fmla="*/ 11 w 97"/>
                  <a:gd name="T35" fmla="*/ 722 h 749"/>
                  <a:gd name="T36" fmla="*/ 15 w 97"/>
                  <a:gd name="T37" fmla="*/ 685 h 749"/>
                  <a:gd name="T38" fmla="*/ 21 w 97"/>
                  <a:gd name="T39" fmla="*/ 640 h 749"/>
                  <a:gd name="T40" fmla="*/ 29 w 97"/>
                  <a:gd name="T41" fmla="*/ 590 h 749"/>
                  <a:gd name="T42" fmla="*/ 35 w 97"/>
                  <a:gd name="T43" fmla="*/ 535 h 749"/>
                  <a:gd name="T44" fmla="*/ 42 w 97"/>
                  <a:gd name="T45" fmla="*/ 474 h 749"/>
                  <a:gd name="T46" fmla="*/ 48 w 97"/>
                  <a:gd name="T47" fmla="*/ 414 h 749"/>
                  <a:gd name="T48" fmla="*/ 56 w 97"/>
                  <a:gd name="T49" fmla="*/ 351 h 749"/>
                  <a:gd name="T50" fmla="*/ 63 w 97"/>
                  <a:gd name="T51" fmla="*/ 289 h 749"/>
                  <a:gd name="T52" fmla="*/ 69 w 97"/>
                  <a:gd name="T53" fmla="*/ 231 h 749"/>
                  <a:gd name="T54" fmla="*/ 76 w 97"/>
                  <a:gd name="T55" fmla="*/ 174 h 749"/>
                  <a:gd name="T56" fmla="*/ 83 w 97"/>
                  <a:gd name="T57" fmla="*/ 123 h 749"/>
                  <a:gd name="T58" fmla="*/ 87 w 97"/>
                  <a:gd name="T59" fmla="*/ 79 h 749"/>
                  <a:gd name="T60" fmla="*/ 92 w 97"/>
                  <a:gd name="T61" fmla="*/ 44 h 749"/>
                  <a:gd name="T62" fmla="*/ 95 w 97"/>
                  <a:gd name="T63" fmla="*/ 17 h 749"/>
                  <a:gd name="T64" fmla="*/ 97 w 97"/>
                  <a:gd name="T65" fmla="*/ 1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749">
                    <a:moveTo>
                      <a:pt x="91" y="0"/>
                    </a:moveTo>
                    <a:lnTo>
                      <a:pt x="88" y="7"/>
                    </a:lnTo>
                    <a:lnTo>
                      <a:pt x="88" y="17"/>
                    </a:lnTo>
                    <a:lnTo>
                      <a:pt x="87" y="28"/>
                    </a:lnTo>
                    <a:lnTo>
                      <a:pt x="84" y="41"/>
                    </a:lnTo>
                    <a:lnTo>
                      <a:pt x="83" y="59"/>
                    </a:lnTo>
                    <a:lnTo>
                      <a:pt x="79" y="78"/>
                    </a:lnTo>
                    <a:lnTo>
                      <a:pt x="78" y="100"/>
                    </a:lnTo>
                    <a:lnTo>
                      <a:pt x="75" y="122"/>
                    </a:lnTo>
                    <a:lnTo>
                      <a:pt x="72" y="147"/>
                    </a:lnTo>
                    <a:lnTo>
                      <a:pt x="69" y="172"/>
                    </a:lnTo>
                    <a:lnTo>
                      <a:pt x="65" y="201"/>
                    </a:lnTo>
                    <a:lnTo>
                      <a:pt x="63" y="229"/>
                    </a:lnTo>
                    <a:lnTo>
                      <a:pt x="59" y="258"/>
                    </a:lnTo>
                    <a:lnTo>
                      <a:pt x="56" y="288"/>
                    </a:lnTo>
                    <a:lnTo>
                      <a:pt x="51" y="318"/>
                    </a:lnTo>
                    <a:lnTo>
                      <a:pt x="48" y="350"/>
                    </a:lnTo>
                    <a:lnTo>
                      <a:pt x="45" y="381"/>
                    </a:lnTo>
                    <a:lnTo>
                      <a:pt x="41" y="411"/>
                    </a:lnTo>
                    <a:lnTo>
                      <a:pt x="38" y="443"/>
                    </a:lnTo>
                    <a:lnTo>
                      <a:pt x="35" y="473"/>
                    </a:lnTo>
                    <a:lnTo>
                      <a:pt x="31" y="503"/>
                    </a:lnTo>
                    <a:lnTo>
                      <a:pt x="28" y="533"/>
                    </a:lnTo>
                    <a:lnTo>
                      <a:pt x="24" y="561"/>
                    </a:lnTo>
                    <a:lnTo>
                      <a:pt x="21" y="589"/>
                    </a:lnTo>
                    <a:lnTo>
                      <a:pt x="18" y="616"/>
                    </a:lnTo>
                    <a:lnTo>
                      <a:pt x="14" y="639"/>
                    </a:lnTo>
                    <a:lnTo>
                      <a:pt x="12" y="663"/>
                    </a:lnTo>
                    <a:lnTo>
                      <a:pt x="9" y="684"/>
                    </a:lnTo>
                    <a:lnTo>
                      <a:pt x="6" y="703"/>
                    </a:lnTo>
                    <a:lnTo>
                      <a:pt x="4" y="720"/>
                    </a:lnTo>
                    <a:lnTo>
                      <a:pt x="2" y="734"/>
                    </a:lnTo>
                    <a:lnTo>
                      <a:pt x="0" y="748"/>
                    </a:lnTo>
                    <a:lnTo>
                      <a:pt x="6" y="749"/>
                    </a:lnTo>
                    <a:lnTo>
                      <a:pt x="9" y="737"/>
                    </a:lnTo>
                    <a:lnTo>
                      <a:pt x="11" y="722"/>
                    </a:lnTo>
                    <a:lnTo>
                      <a:pt x="13" y="705"/>
                    </a:lnTo>
                    <a:lnTo>
                      <a:pt x="15" y="685"/>
                    </a:lnTo>
                    <a:lnTo>
                      <a:pt x="19" y="664"/>
                    </a:lnTo>
                    <a:lnTo>
                      <a:pt x="21" y="640"/>
                    </a:lnTo>
                    <a:lnTo>
                      <a:pt x="24" y="617"/>
                    </a:lnTo>
                    <a:lnTo>
                      <a:pt x="29" y="590"/>
                    </a:lnTo>
                    <a:lnTo>
                      <a:pt x="31" y="563"/>
                    </a:lnTo>
                    <a:lnTo>
                      <a:pt x="35" y="535"/>
                    </a:lnTo>
                    <a:lnTo>
                      <a:pt x="39" y="506"/>
                    </a:lnTo>
                    <a:lnTo>
                      <a:pt x="42" y="474"/>
                    </a:lnTo>
                    <a:lnTo>
                      <a:pt x="45" y="444"/>
                    </a:lnTo>
                    <a:lnTo>
                      <a:pt x="48" y="414"/>
                    </a:lnTo>
                    <a:lnTo>
                      <a:pt x="51" y="382"/>
                    </a:lnTo>
                    <a:lnTo>
                      <a:pt x="56" y="351"/>
                    </a:lnTo>
                    <a:lnTo>
                      <a:pt x="59" y="319"/>
                    </a:lnTo>
                    <a:lnTo>
                      <a:pt x="63" y="289"/>
                    </a:lnTo>
                    <a:lnTo>
                      <a:pt x="66" y="260"/>
                    </a:lnTo>
                    <a:lnTo>
                      <a:pt x="69" y="231"/>
                    </a:lnTo>
                    <a:lnTo>
                      <a:pt x="73" y="202"/>
                    </a:lnTo>
                    <a:lnTo>
                      <a:pt x="76" y="174"/>
                    </a:lnTo>
                    <a:lnTo>
                      <a:pt x="79" y="149"/>
                    </a:lnTo>
                    <a:lnTo>
                      <a:pt x="83" y="123"/>
                    </a:lnTo>
                    <a:lnTo>
                      <a:pt x="85" y="101"/>
                    </a:lnTo>
                    <a:lnTo>
                      <a:pt x="87" y="79"/>
                    </a:lnTo>
                    <a:lnTo>
                      <a:pt x="88" y="60"/>
                    </a:lnTo>
                    <a:lnTo>
                      <a:pt x="92" y="44"/>
                    </a:lnTo>
                    <a:lnTo>
                      <a:pt x="93" y="29"/>
                    </a:lnTo>
                    <a:lnTo>
                      <a:pt x="95" y="17"/>
                    </a:lnTo>
                    <a:lnTo>
                      <a:pt x="96" y="8"/>
                    </a:lnTo>
                    <a:lnTo>
                      <a:pt x="97" y="1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1" name="Freeform 2975">
                <a:extLst>
                  <a:ext uri="{FF2B5EF4-FFF2-40B4-BE49-F238E27FC236}">
                    <a16:creationId xmlns:a16="http://schemas.microsoft.com/office/drawing/2014/main" id="{147410DE-8DED-482E-ACB2-18A701D6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3600"/>
                <a:ext cx="49" cy="82"/>
              </a:xfrm>
              <a:custGeom>
                <a:avLst/>
                <a:gdLst>
                  <a:gd name="T0" fmla="*/ 148 w 148"/>
                  <a:gd name="T1" fmla="*/ 4 h 246"/>
                  <a:gd name="T2" fmla="*/ 142 w 148"/>
                  <a:gd name="T3" fmla="*/ 2 h 246"/>
                  <a:gd name="T4" fmla="*/ 135 w 148"/>
                  <a:gd name="T5" fmla="*/ 15 h 246"/>
                  <a:gd name="T6" fmla="*/ 126 w 148"/>
                  <a:gd name="T7" fmla="*/ 27 h 246"/>
                  <a:gd name="T8" fmla="*/ 117 w 148"/>
                  <a:gd name="T9" fmla="*/ 42 h 246"/>
                  <a:gd name="T10" fmla="*/ 107 w 148"/>
                  <a:gd name="T11" fmla="*/ 58 h 246"/>
                  <a:gd name="T12" fmla="*/ 97 w 148"/>
                  <a:gd name="T13" fmla="*/ 73 h 246"/>
                  <a:gd name="T14" fmla="*/ 86 w 148"/>
                  <a:gd name="T15" fmla="*/ 90 h 246"/>
                  <a:gd name="T16" fmla="*/ 74 w 148"/>
                  <a:gd name="T17" fmla="*/ 108 h 246"/>
                  <a:gd name="T18" fmla="*/ 64 w 148"/>
                  <a:gd name="T19" fmla="*/ 126 h 246"/>
                  <a:gd name="T20" fmla="*/ 51 w 148"/>
                  <a:gd name="T21" fmla="*/ 143 h 246"/>
                  <a:gd name="T22" fmla="*/ 42 w 148"/>
                  <a:gd name="T23" fmla="*/ 160 h 246"/>
                  <a:gd name="T24" fmla="*/ 31 w 148"/>
                  <a:gd name="T25" fmla="*/ 176 h 246"/>
                  <a:gd name="T26" fmla="*/ 23 w 148"/>
                  <a:gd name="T27" fmla="*/ 192 h 246"/>
                  <a:gd name="T28" fmla="*/ 15 w 148"/>
                  <a:gd name="T29" fmla="*/ 208 h 246"/>
                  <a:gd name="T30" fmla="*/ 7 w 148"/>
                  <a:gd name="T31" fmla="*/ 220 h 246"/>
                  <a:gd name="T32" fmla="*/ 2 w 148"/>
                  <a:gd name="T33" fmla="*/ 233 h 246"/>
                  <a:gd name="T34" fmla="*/ 0 w 148"/>
                  <a:gd name="T35" fmla="*/ 244 h 246"/>
                  <a:gd name="T36" fmla="*/ 6 w 148"/>
                  <a:gd name="T37" fmla="*/ 246 h 246"/>
                  <a:gd name="T38" fmla="*/ 10 w 148"/>
                  <a:gd name="T39" fmla="*/ 236 h 246"/>
                  <a:gd name="T40" fmla="*/ 15 w 148"/>
                  <a:gd name="T41" fmla="*/ 224 h 246"/>
                  <a:gd name="T42" fmla="*/ 21 w 148"/>
                  <a:gd name="T43" fmla="*/ 210 h 246"/>
                  <a:gd name="T44" fmla="*/ 29 w 148"/>
                  <a:gd name="T45" fmla="*/ 196 h 246"/>
                  <a:gd name="T46" fmla="*/ 38 w 148"/>
                  <a:gd name="T47" fmla="*/ 180 h 246"/>
                  <a:gd name="T48" fmla="*/ 48 w 148"/>
                  <a:gd name="T49" fmla="*/ 164 h 246"/>
                  <a:gd name="T50" fmla="*/ 57 w 148"/>
                  <a:gd name="T51" fmla="*/ 147 h 246"/>
                  <a:gd name="T52" fmla="*/ 69 w 148"/>
                  <a:gd name="T53" fmla="*/ 130 h 246"/>
                  <a:gd name="T54" fmla="*/ 79 w 148"/>
                  <a:gd name="T55" fmla="*/ 113 h 246"/>
                  <a:gd name="T56" fmla="*/ 92 w 148"/>
                  <a:gd name="T57" fmla="*/ 95 h 246"/>
                  <a:gd name="T58" fmla="*/ 103 w 148"/>
                  <a:gd name="T59" fmla="*/ 78 h 246"/>
                  <a:gd name="T60" fmla="*/ 114 w 148"/>
                  <a:gd name="T61" fmla="*/ 62 h 246"/>
                  <a:gd name="T62" fmla="*/ 123 w 148"/>
                  <a:gd name="T63" fmla="*/ 46 h 246"/>
                  <a:gd name="T64" fmla="*/ 132 w 148"/>
                  <a:gd name="T65" fmla="*/ 32 h 246"/>
                  <a:gd name="T66" fmla="*/ 141 w 148"/>
                  <a:gd name="T67" fmla="*/ 16 h 246"/>
                  <a:gd name="T68" fmla="*/ 148 w 148"/>
                  <a:gd name="T69" fmla="*/ 5 h 246"/>
                  <a:gd name="T70" fmla="*/ 141 w 148"/>
                  <a:gd name="T71" fmla="*/ 3 h 246"/>
                  <a:gd name="T72" fmla="*/ 148 w 148"/>
                  <a:gd name="T73" fmla="*/ 5 h 246"/>
                  <a:gd name="T74" fmla="*/ 148 w 148"/>
                  <a:gd name="T75" fmla="*/ 3 h 246"/>
                  <a:gd name="T76" fmla="*/ 146 w 148"/>
                  <a:gd name="T77" fmla="*/ 0 h 246"/>
                  <a:gd name="T78" fmla="*/ 143 w 148"/>
                  <a:gd name="T79" fmla="*/ 0 h 246"/>
                  <a:gd name="T80" fmla="*/ 142 w 148"/>
                  <a:gd name="T81" fmla="*/ 2 h 246"/>
                  <a:gd name="T82" fmla="*/ 148 w 148"/>
                  <a:gd name="T83" fmla="*/ 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246">
                    <a:moveTo>
                      <a:pt x="148" y="4"/>
                    </a:moveTo>
                    <a:lnTo>
                      <a:pt x="142" y="2"/>
                    </a:lnTo>
                    <a:lnTo>
                      <a:pt x="135" y="15"/>
                    </a:lnTo>
                    <a:lnTo>
                      <a:pt x="126" y="27"/>
                    </a:lnTo>
                    <a:lnTo>
                      <a:pt x="117" y="42"/>
                    </a:lnTo>
                    <a:lnTo>
                      <a:pt x="107" y="58"/>
                    </a:lnTo>
                    <a:lnTo>
                      <a:pt x="97" y="73"/>
                    </a:lnTo>
                    <a:lnTo>
                      <a:pt x="86" y="90"/>
                    </a:lnTo>
                    <a:lnTo>
                      <a:pt x="74" y="108"/>
                    </a:lnTo>
                    <a:lnTo>
                      <a:pt x="64" y="126"/>
                    </a:lnTo>
                    <a:lnTo>
                      <a:pt x="51" y="143"/>
                    </a:lnTo>
                    <a:lnTo>
                      <a:pt x="42" y="160"/>
                    </a:lnTo>
                    <a:lnTo>
                      <a:pt x="31" y="176"/>
                    </a:lnTo>
                    <a:lnTo>
                      <a:pt x="23" y="192"/>
                    </a:lnTo>
                    <a:lnTo>
                      <a:pt x="15" y="208"/>
                    </a:lnTo>
                    <a:lnTo>
                      <a:pt x="7" y="220"/>
                    </a:lnTo>
                    <a:lnTo>
                      <a:pt x="2" y="233"/>
                    </a:lnTo>
                    <a:lnTo>
                      <a:pt x="0" y="244"/>
                    </a:lnTo>
                    <a:lnTo>
                      <a:pt x="6" y="246"/>
                    </a:lnTo>
                    <a:lnTo>
                      <a:pt x="10" y="236"/>
                    </a:lnTo>
                    <a:lnTo>
                      <a:pt x="15" y="224"/>
                    </a:lnTo>
                    <a:lnTo>
                      <a:pt x="21" y="210"/>
                    </a:lnTo>
                    <a:lnTo>
                      <a:pt x="29" y="196"/>
                    </a:lnTo>
                    <a:lnTo>
                      <a:pt x="38" y="180"/>
                    </a:lnTo>
                    <a:lnTo>
                      <a:pt x="48" y="164"/>
                    </a:lnTo>
                    <a:lnTo>
                      <a:pt x="57" y="147"/>
                    </a:lnTo>
                    <a:lnTo>
                      <a:pt x="69" y="130"/>
                    </a:lnTo>
                    <a:lnTo>
                      <a:pt x="79" y="113"/>
                    </a:lnTo>
                    <a:lnTo>
                      <a:pt x="92" y="95"/>
                    </a:lnTo>
                    <a:lnTo>
                      <a:pt x="103" y="78"/>
                    </a:lnTo>
                    <a:lnTo>
                      <a:pt x="114" y="62"/>
                    </a:lnTo>
                    <a:lnTo>
                      <a:pt x="123" y="46"/>
                    </a:lnTo>
                    <a:lnTo>
                      <a:pt x="132" y="32"/>
                    </a:lnTo>
                    <a:lnTo>
                      <a:pt x="141" y="16"/>
                    </a:lnTo>
                    <a:lnTo>
                      <a:pt x="148" y="5"/>
                    </a:lnTo>
                    <a:lnTo>
                      <a:pt x="141" y="3"/>
                    </a:lnTo>
                    <a:lnTo>
                      <a:pt x="148" y="5"/>
                    </a:lnTo>
                    <a:lnTo>
                      <a:pt x="148" y="3"/>
                    </a:lnTo>
                    <a:lnTo>
                      <a:pt x="146" y="0"/>
                    </a:lnTo>
                    <a:lnTo>
                      <a:pt x="143" y="0"/>
                    </a:lnTo>
                    <a:lnTo>
                      <a:pt x="142" y="2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2" name="Freeform 2976">
                <a:extLst>
                  <a:ext uri="{FF2B5EF4-FFF2-40B4-BE49-F238E27FC236}">
                    <a16:creationId xmlns:a16="http://schemas.microsoft.com/office/drawing/2014/main" id="{497BAFEA-6C7B-41E2-A351-878CE9A7E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823"/>
                <a:ext cx="46" cy="183"/>
              </a:xfrm>
              <a:custGeom>
                <a:avLst/>
                <a:gdLst>
                  <a:gd name="T0" fmla="*/ 0 w 138"/>
                  <a:gd name="T1" fmla="*/ 547 h 547"/>
                  <a:gd name="T2" fmla="*/ 1 w 138"/>
                  <a:gd name="T3" fmla="*/ 514 h 547"/>
                  <a:gd name="T4" fmla="*/ 4 w 138"/>
                  <a:gd name="T5" fmla="*/ 479 h 547"/>
                  <a:gd name="T6" fmla="*/ 8 w 138"/>
                  <a:gd name="T7" fmla="*/ 443 h 547"/>
                  <a:gd name="T8" fmla="*/ 14 w 138"/>
                  <a:gd name="T9" fmla="*/ 407 h 547"/>
                  <a:gd name="T10" fmla="*/ 22 w 138"/>
                  <a:gd name="T11" fmla="*/ 373 h 547"/>
                  <a:gd name="T12" fmla="*/ 31 w 138"/>
                  <a:gd name="T13" fmla="*/ 338 h 547"/>
                  <a:gd name="T14" fmla="*/ 38 w 138"/>
                  <a:gd name="T15" fmla="*/ 302 h 547"/>
                  <a:gd name="T16" fmla="*/ 50 w 138"/>
                  <a:gd name="T17" fmla="*/ 266 h 547"/>
                  <a:gd name="T18" fmla="*/ 61 w 138"/>
                  <a:gd name="T19" fmla="*/ 231 h 547"/>
                  <a:gd name="T20" fmla="*/ 71 w 138"/>
                  <a:gd name="T21" fmla="*/ 197 h 547"/>
                  <a:gd name="T22" fmla="*/ 82 w 138"/>
                  <a:gd name="T23" fmla="*/ 163 h 547"/>
                  <a:gd name="T24" fmla="*/ 93 w 138"/>
                  <a:gd name="T25" fmla="*/ 129 h 547"/>
                  <a:gd name="T26" fmla="*/ 105 w 138"/>
                  <a:gd name="T27" fmla="*/ 95 h 547"/>
                  <a:gd name="T28" fmla="*/ 116 w 138"/>
                  <a:gd name="T29" fmla="*/ 63 h 547"/>
                  <a:gd name="T30" fmla="*/ 127 w 138"/>
                  <a:gd name="T31" fmla="*/ 31 h 547"/>
                  <a:gd name="T32" fmla="*/ 137 w 138"/>
                  <a:gd name="T33" fmla="*/ 0 h 547"/>
                  <a:gd name="T34" fmla="*/ 138 w 138"/>
                  <a:gd name="T35" fmla="*/ 31 h 547"/>
                  <a:gd name="T36" fmla="*/ 138 w 138"/>
                  <a:gd name="T37" fmla="*/ 62 h 547"/>
                  <a:gd name="T38" fmla="*/ 137 w 138"/>
                  <a:gd name="T39" fmla="*/ 94 h 547"/>
                  <a:gd name="T40" fmla="*/ 134 w 138"/>
                  <a:gd name="T41" fmla="*/ 126 h 547"/>
                  <a:gd name="T42" fmla="*/ 127 w 138"/>
                  <a:gd name="T43" fmla="*/ 158 h 547"/>
                  <a:gd name="T44" fmla="*/ 120 w 138"/>
                  <a:gd name="T45" fmla="*/ 192 h 547"/>
                  <a:gd name="T46" fmla="*/ 112 w 138"/>
                  <a:gd name="T47" fmla="*/ 227 h 547"/>
                  <a:gd name="T48" fmla="*/ 105 w 138"/>
                  <a:gd name="T49" fmla="*/ 259 h 547"/>
                  <a:gd name="T50" fmla="*/ 96 w 138"/>
                  <a:gd name="T51" fmla="*/ 294 h 547"/>
                  <a:gd name="T52" fmla="*/ 87 w 138"/>
                  <a:gd name="T53" fmla="*/ 329 h 547"/>
                  <a:gd name="T54" fmla="*/ 77 w 138"/>
                  <a:gd name="T55" fmla="*/ 364 h 547"/>
                  <a:gd name="T56" fmla="*/ 68 w 138"/>
                  <a:gd name="T57" fmla="*/ 400 h 547"/>
                  <a:gd name="T58" fmla="*/ 59 w 138"/>
                  <a:gd name="T59" fmla="*/ 436 h 547"/>
                  <a:gd name="T60" fmla="*/ 50 w 138"/>
                  <a:gd name="T61" fmla="*/ 473 h 547"/>
                  <a:gd name="T62" fmla="*/ 42 w 138"/>
                  <a:gd name="T63" fmla="*/ 510 h 547"/>
                  <a:gd name="T64" fmla="*/ 35 w 138"/>
                  <a:gd name="T65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547">
                    <a:moveTo>
                      <a:pt x="35" y="547"/>
                    </a:moveTo>
                    <a:lnTo>
                      <a:pt x="0" y="547"/>
                    </a:lnTo>
                    <a:lnTo>
                      <a:pt x="0" y="530"/>
                    </a:lnTo>
                    <a:lnTo>
                      <a:pt x="1" y="514"/>
                    </a:lnTo>
                    <a:lnTo>
                      <a:pt x="3" y="496"/>
                    </a:lnTo>
                    <a:lnTo>
                      <a:pt x="4" y="479"/>
                    </a:lnTo>
                    <a:lnTo>
                      <a:pt x="7" y="461"/>
                    </a:lnTo>
                    <a:lnTo>
                      <a:pt x="8" y="443"/>
                    </a:lnTo>
                    <a:lnTo>
                      <a:pt x="11" y="426"/>
                    </a:lnTo>
                    <a:lnTo>
                      <a:pt x="14" y="407"/>
                    </a:lnTo>
                    <a:lnTo>
                      <a:pt x="18" y="390"/>
                    </a:lnTo>
                    <a:lnTo>
                      <a:pt x="22" y="373"/>
                    </a:lnTo>
                    <a:lnTo>
                      <a:pt x="25" y="354"/>
                    </a:lnTo>
                    <a:lnTo>
                      <a:pt x="31" y="338"/>
                    </a:lnTo>
                    <a:lnTo>
                      <a:pt x="35" y="320"/>
                    </a:lnTo>
                    <a:lnTo>
                      <a:pt x="38" y="302"/>
                    </a:lnTo>
                    <a:lnTo>
                      <a:pt x="44" y="284"/>
                    </a:lnTo>
                    <a:lnTo>
                      <a:pt x="50" y="266"/>
                    </a:lnTo>
                    <a:lnTo>
                      <a:pt x="55" y="249"/>
                    </a:lnTo>
                    <a:lnTo>
                      <a:pt x="61" y="231"/>
                    </a:lnTo>
                    <a:lnTo>
                      <a:pt x="66" y="214"/>
                    </a:lnTo>
                    <a:lnTo>
                      <a:pt x="71" y="197"/>
                    </a:lnTo>
                    <a:lnTo>
                      <a:pt x="77" y="181"/>
                    </a:lnTo>
                    <a:lnTo>
                      <a:pt x="82" y="163"/>
                    </a:lnTo>
                    <a:lnTo>
                      <a:pt x="88" y="146"/>
                    </a:lnTo>
                    <a:lnTo>
                      <a:pt x="93" y="129"/>
                    </a:lnTo>
                    <a:lnTo>
                      <a:pt x="99" y="111"/>
                    </a:lnTo>
                    <a:lnTo>
                      <a:pt x="105" y="95"/>
                    </a:lnTo>
                    <a:lnTo>
                      <a:pt x="111" y="80"/>
                    </a:lnTo>
                    <a:lnTo>
                      <a:pt x="116" y="63"/>
                    </a:lnTo>
                    <a:lnTo>
                      <a:pt x="121" y="46"/>
                    </a:lnTo>
                    <a:lnTo>
                      <a:pt x="127" y="31"/>
                    </a:lnTo>
                    <a:lnTo>
                      <a:pt x="131" y="15"/>
                    </a:lnTo>
                    <a:lnTo>
                      <a:pt x="137" y="0"/>
                    </a:lnTo>
                    <a:lnTo>
                      <a:pt x="138" y="15"/>
                    </a:lnTo>
                    <a:lnTo>
                      <a:pt x="138" y="31"/>
                    </a:lnTo>
                    <a:lnTo>
                      <a:pt x="138" y="46"/>
                    </a:lnTo>
                    <a:lnTo>
                      <a:pt x="138" y="62"/>
                    </a:lnTo>
                    <a:lnTo>
                      <a:pt x="138" y="77"/>
                    </a:lnTo>
                    <a:lnTo>
                      <a:pt x="137" y="94"/>
                    </a:lnTo>
                    <a:lnTo>
                      <a:pt x="135" y="109"/>
                    </a:lnTo>
                    <a:lnTo>
                      <a:pt x="134" y="126"/>
                    </a:lnTo>
                    <a:lnTo>
                      <a:pt x="130" y="142"/>
                    </a:lnTo>
                    <a:lnTo>
                      <a:pt x="127" y="158"/>
                    </a:lnTo>
                    <a:lnTo>
                      <a:pt x="125" y="176"/>
                    </a:lnTo>
                    <a:lnTo>
                      <a:pt x="120" y="192"/>
                    </a:lnTo>
                    <a:lnTo>
                      <a:pt x="117" y="209"/>
                    </a:lnTo>
                    <a:lnTo>
                      <a:pt x="112" y="227"/>
                    </a:lnTo>
                    <a:lnTo>
                      <a:pt x="110" y="242"/>
                    </a:lnTo>
                    <a:lnTo>
                      <a:pt x="105" y="259"/>
                    </a:lnTo>
                    <a:lnTo>
                      <a:pt x="100" y="277"/>
                    </a:lnTo>
                    <a:lnTo>
                      <a:pt x="96" y="294"/>
                    </a:lnTo>
                    <a:lnTo>
                      <a:pt x="91" y="312"/>
                    </a:lnTo>
                    <a:lnTo>
                      <a:pt x="87" y="329"/>
                    </a:lnTo>
                    <a:lnTo>
                      <a:pt x="81" y="347"/>
                    </a:lnTo>
                    <a:lnTo>
                      <a:pt x="77" y="364"/>
                    </a:lnTo>
                    <a:lnTo>
                      <a:pt x="71" y="381"/>
                    </a:lnTo>
                    <a:lnTo>
                      <a:pt x="68" y="400"/>
                    </a:lnTo>
                    <a:lnTo>
                      <a:pt x="62" y="418"/>
                    </a:lnTo>
                    <a:lnTo>
                      <a:pt x="59" y="436"/>
                    </a:lnTo>
                    <a:lnTo>
                      <a:pt x="54" y="454"/>
                    </a:lnTo>
                    <a:lnTo>
                      <a:pt x="50" y="473"/>
                    </a:lnTo>
                    <a:lnTo>
                      <a:pt x="45" y="491"/>
                    </a:lnTo>
                    <a:lnTo>
                      <a:pt x="42" y="510"/>
                    </a:lnTo>
                    <a:lnTo>
                      <a:pt x="38" y="529"/>
                    </a:lnTo>
                    <a:lnTo>
                      <a:pt x="35" y="547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3" name="Freeform 2977">
                <a:extLst>
                  <a:ext uri="{FF2B5EF4-FFF2-40B4-BE49-F238E27FC236}">
                    <a16:creationId xmlns:a16="http://schemas.microsoft.com/office/drawing/2014/main" id="{813C6F4B-962D-4364-9C77-0144F7343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4005"/>
                <a:ext cx="13" cy="2"/>
              </a:xfrm>
              <a:custGeom>
                <a:avLst/>
                <a:gdLst>
                  <a:gd name="T0" fmla="*/ 0 w 38"/>
                  <a:gd name="T1" fmla="*/ 5 h 7"/>
                  <a:gd name="T2" fmla="*/ 3 w 38"/>
                  <a:gd name="T3" fmla="*/ 7 h 7"/>
                  <a:gd name="T4" fmla="*/ 38 w 38"/>
                  <a:gd name="T5" fmla="*/ 7 h 7"/>
                  <a:gd name="T6" fmla="*/ 38 w 38"/>
                  <a:gd name="T7" fmla="*/ 0 h 7"/>
                  <a:gd name="T8" fmla="*/ 3 w 38"/>
                  <a:gd name="T9" fmla="*/ 0 h 7"/>
                  <a:gd name="T10" fmla="*/ 8 w 38"/>
                  <a:gd name="T11" fmla="*/ 5 h 7"/>
                  <a:gd name="T12" fmla="*/ 0 w 38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lnTo>
                      <a:pt x="3" y="7"/>
                    </a:lnTo>
                    <a:lnTo>
                      <a:pt x="38" y="7"/>
                    </a:lnTo>
                    <a:lnTo>
                      <a:pt x="38" y="0"/>
                    </a:lnTo>
                    <a:lnTo>
                      <a:pt x="3" y="0"/>
                    </a:lnTo>
                    <a:lnTo>
                      <a:pt x="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4" name="Freeform 2978">
                <a:extLst>
                  <a:ext uri="{FF2B5EF4-FFF2-40B4-BE49-F238E27FC236}">
                    <a16:creationId xmlns:a16="http://schemas.microsoft.com/office/drawing/2014/main" id="{DABCFBE2-5552-4E7C-90B6-DF349DD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823"/>
                <a:ext cx="48" cy="183"/>
              </a:xfrm>
              <a:custGeom>
                <a:avLst/>
                <a:gdLst>
                  <a:gd name="T0" fmla="*/ 137 w 143"/>
                  <a:gd name="T1" fmla="*/ 0 h 548"/>
                  <a:gd name="T2" fmla="*/ 126 w 143"/>
                  <a:gd name="T3" fmla="*/ 30 h 548"/>
                  <a:gd name="T4" fmla="*/ 116 w 143"/>
                  <a:gd name="T5" fmla="*/ 62 h 548"/>
                  <a:gd name="T6" fmla="*/ 105 w 143"/>
                  <a:gd name="T7" fmla="*/ 94 h 548"/>
                  <a:gd name="T8" fmla="*/ 93 w 143"/>
                  <a:gd name="T9" fmla="*/ 128 h 548"/>
                  <a:gd name="T10" fmla="*/ 82 w 143"/>
                  <a:gd name="T11" fmla="*/ 163 h 548"/>
                  <a:gd name="T12" fmla="*/ 72 w 143"/>
                  <a:gd name="T13" fmla="*/ 196 h 548"/>
                  <a:gd name="T14" fmla="*/ 60 w 143"/>
                  <a:gd name="T15" fmla="*/ 231 h 548"/>
                  <a:gd name="T16" fmla="*/ 49 w 143"/>
                  <a:gd name="T17" fmla="*/ 266 h 548"/>
                  <a:gd name="T18" fmla="*/ 40 w 143"/>
                  <a:gd name="T19" fmla="*/ 302 h 548"/>
                  <a:gd name="T20" fmla="*/ 30 w 143"/>
                  <a:gd name="T21" fmla="*/ 338 h 548"/>
                  <a:gd name="T22" fmla="*/ 22 w 143"/>
                  <a:gd name="T23" fmla="*/ 373 h 548"/>
                  <a:gd name="T24" fmla="*/ 15 w 143"/>
                  <a:gd name="T25" fmla="*/ 407 h 548"/>
                  <a:gd name="T26" fmla="*/ 9 w 143"/>
                  <a:gd name="T27" fmla="*/ 443 h 548"/>
                  <a:gd name="T28" fmla="*/ 4 w 143"/>
                  <a:gd name="T29" fmla="*/ 479 h 548"/>
                  <a:gd name="T30" fmla="*/ 1 w 143"/>
                  <a:gd name="T31" fmla="*/ 515 h 548"/>
                  <a:gd name="T32" fmla="*/ 0 w 143"/>
                  <a:gd name="T33" fmla="*/ 548 h 548"/>
                  <a:gd name="T34" fmla="*/ 8 w 143"/>
                  <a:gd name="T35" fmla="*/ 530 h 548"/>
                  <a:gd name="T36" fmla="*/ 10 w 143"/>
                  <a:gd name="T37" fmla="*/ 497 h 548"/>
                  <a:gd name="T38" fmla="*/ 14 w 143"/>
                  <a:gd name="T39" fmla="*/ 462 h 548"/>
                  <a:gd name="T40" fmla="*/ 18 w 143"/>
                  <a:gd name="T41" fmla="*/ 427 h 548"/>
                  <a:gd name="T42" fmla="*/ 26 w 143"/>
                  <a:gd name="T43" fmla="*/ 393 h 548"/>
                  <a:gd name="T44" fmla="*/ 32 w 143"/>
                  <a:gd name="T45" fmla="*/ 357 h 548"/>
                  <a:gd name="T46" fmla="*/ 42 w 143"/>
                  <a:gd name="T47" fmla="*/ 321 h 548"/>
                  <a:gd name="T48" fmla="*/ 51 w 143"/>
                  <a:gd name="T49" fmla="*/ 285 h 548"/>
                  <a:gd name="T50" fmla="*/ 63 w 143"/>
                  <a:gd name="T51" fmla="*/ 251 h 548"/>
                  <a:gd name="T52" fmla="*/ 73 w 143"/>
                  <a:gd name="T53" fmla="*/ 215 h 548"/>
                  <a:gd name="T54" fmla="*/ 85 w 143"/>
                  <a:gd name="T55" fmla="*/ 182 h 548"/>
                  <a:gd name="T56" fmla="*/ 95 w 143"/>
                  <a:gd name="T57" fmla="*/ 148 h 548"/>
                  <a:gd name="T58" fmla="*/ 106 w 143"/>
                  <a:gd name="T59" fmla="*/ 113 h 548"/>
                  <a:gd name="T60" fmla="*/ 118 w 143"/>
                  <a:gd name="T61" fmla="*/ 82 h 548"/>
                  <a:gd name="T62" fmla="*/ 129 w 143"/>
                  <a:gd name="T63" fmla="*/ 48 h 548"/>
                  <a:gd name="T64" fmla="*/ 139 w 143"/>
                  <a:gd name="T65" fmla="*/ 17 h 548"/>
                  <a:gd name="T66" fmla="*/ 137 w 143"/>
                  <a:gd name="T67" fmla="*/ 1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548">
                    <a:moveTo>
                      <a:pt x="143" y="0"/>
                    </a:moveTo>
                    <a:lnTo>
                      <a:pt x="137" y="0"/>
                    </a:lnTo>
                    <a:lnTo>
                      <a:pt x="132" y="15"/>
                    </a:lnTo>
                    <a:lnTo>
                      <a:pt x="126" y="30"/>
                    </a:lnTo>
                    <a:lnTo>
                      <a:pt x="121" y="46"/>
                    </a:lnTo>
                    <a:lnTo>
                      <a:pt x="116" y="62"/>
                    </a:lnTo>
                    <a:lnTo>
                      <a:pt x="111" y="78"/>
                    </a:lnTo>
                    <a:lnTo>
                      <a:pt x="105" y="94"/>
                    </a:lnTo>
                    <a:lnTo>
                      <a:pt x="98" y="111"/>
                    </a:lnTo>
                    <a:lnTo>
                      <a:pt x="93" y="128"/>
                    </a:lnTo>
                    <a:lnTo>
                      <a:pt x="88" y="145"/>
                    </a:lnTo>
                    <a:lnTo>
                      <a:pt x="82" y="163"/>
                    </a:lnTo>
                    <a:lnTo>
                      <a:pt x="76" y="181"/>
                    </a:lnTo>
                    <a:lnTo>
                      <a:pt x="72" y="196"/>
                    </a:lnTo>
                    <a:lnTo>
                      <a:pt x="67" y="213"/>
                    </a:lnTo>
                    <a:lnTo>
                      <a:pt x="60" y="231"/>
                    </a:lnTo>
                    <a:lnTo>
                      <a:pt x="55" y="249"/>
                    </a:lnTo>
                    <a:lnTo>
                      <a:pt x="49" y="266"/>
                    </a:lnTo>
                    <a:lnTo>
                      <a:pt x="45" y="284"/>
                    </a:lnTo>
                    <a:lnTo>
                      <a:pt x="40" y="302"/>
                    </a:lnTo>
                    <a:lnTo>
                      <a:pt x="35" y="320"/>
                    </a:lnTo>
                    <a:lnTo>
                      <a:pt x="30" y="338"/>
                    </a:lnTo>
                    <a:lnTo>
                      <a:pt x="26" y="354"/>
                    </a:lnTo>
                    <a:lnTo>
                      <a:pt x="22" y="373"/>
                    </a:lnTo>
                    <a:lnTo>
                      <a:pt x="18" y="390"/>
                    </a:lnTo>
                    <a:lnTo>
                      <a:pt x="15" y="407"/>
                    </a:lnTo>
                    <a:lnTo>
                      <a:pt x="11" y="426"/>
                    </a:lnTo>
                    <a:lnTo>
                      <a:pt x="9" y="443"/>
                    </a:lnTo>
                    <a:lnTo>
                      <a:pt x="7" y="461"/>
                    </a:lnTo>
                    <a:lnTo>
                      <a:pt x="4" y="479"/>
                    </a:lnTo>
                    <a:lnTo>
                      <a:pt x="2" y="497"/>
                    </a:lnTo>
                    <a:lnTo>
                      <a:pt x="1" y="515"/>
                    </a:lnTo>
                    <a:lnTo>
                      <a:pt x="0" y="530"/>
                    </a:lnTo>
                    <a:lnTo>
                      <a:pt x="0" y="548"/>
                    </a:lnTo>
                    <a:lnTo>
                      <a:pt x="8" y="548"/>
                    </a:lnTo>
                    <a:lnTo>
                      <a:pt x="8" y="530"/>
                    </a:lnTo>
                    <a:lnTo>
                      <a:pt x="9" y="515"/>
                    </a:lnTo>
                    <a:lnTo>
                      <a:pt x="10" y="497"/>
                    </a:lnTo>
                    <a:lnTo>
                      <a:pt x="11" y="479"/>
                    </a:lnTo>
                    <a:lnTo>
                      <a:pt x="14" y="462"/>
                    </a:lnTo>
                    <a:lnTo>
                      <a:pt x="17" y="445"/>
                    </a:lnTo>
                    <a:lnTo>
                      <a:pt x="18" y="427"/>
                    </a:lnTo>
                    <a:lnTo>
                      <a:pt x="22" y="409"/>
                    </a:lnTo>
                    <a:lnTo>
                      <a:pt x="26" y="393"/>
                    </a:lnTo>
                    <a:lnTo>
                      <a:pt x="29" y="375"/>
                    </a:lnTo>
                    <a:lnTo>
                      <a:pt x="32" y="357"/>
                    </a:lnTo>
                    <a:lnTo>
                      <a:pt x="38" y="339"/>
                    </a:lnTo>
                    <a:lnTo>
                      <a:pt x="42" y="321"/>
                    </a:lnTo>
                    <a:lnTo>
                      <a:pt x="47" y="304"/>
                    </a:lnTo>
                    <a:lnTo>
                      <a:pt x="51" y="285"/>
                    </a:lnTo>
                    <a:lnTo>
                      <a:pt x="57" y="268"/>
                    </a:lnTo>
                    <a:lnTo>
                      <a:pt x="63" y="251"/>
                    </a:lnTo>
                    <a:lnTo>
                      <a:pt x="67" y="232"/>
                    </a:lnTo>
                    <a:lnTo>
                      <a:pt x="73" y="215"/>
                    </a:lnTo>
                    <a:lnTo>
                      <a:pt x="78" y="198"/>
                    </a:lnTo>
                    <a:lnTo>
                      <a:pt x="85" y="182"/>
                    </a:lnTo>
                    <a:lnTo>
                      <a:pt x="89" y="164"/>
                    </a:lnTo>
                    <a:lnTo>
                      <a:pt x="95" y="148"/>
                    </a:lnTo>
                    <a:lnTo>
                      <a:pt x="101" y="131"/>
                    </a:lnTo>
                    <a:lnTo>
                      <a:pt x="106" y="113"/>
                    </a:lnTo>
                    <a:lnTo>
                      <a:pt x="113" y="98"/>
                    </a:lnTo>
                    <a:lnTo>
                      <a:pt x="118" y="82"/>
                    </a:lnTo>
                    <a:lnTo>
                      <a:pt x="123" y="65"/>
                    </a:lnTo>
                    <a:lnTo>
                      <a:pt x="129" y="48"/>
                    </a:lnTo>
                    <a:lnTo>
                      <a:pt x="134" y="32"/>
                    </a:lnTo>
                    <a:lnTo>
                      <a:pt x="139" y="17"/>
                    </a:lnTo>
                    <a:lnTo>
                      <a:pt x="143" y="1"/>
                    </a:lnTo>
                    <a:lnTo>
                      <a:pt x="137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5" name="Freeform 2979">
                <a:extLst>
                  <a:ext uri="{FF2B5EF4-FFF2-40B4-BE49-F238E27FC236}">
                    <a16:creationId xmlns:a16="http://schemas.microsoft.com/office/drawing/2014/main" id="{7CDE1671-ABB4-4309-8D9E-0419C83AB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823"/>
                <a:ext cx="37" cy="184"/>
              </a:xfrm>
              <a:custGeom>
                <a:avLst/>
                <a:gdLst>
                  <a:gd name="T0" fmla="*/ 6 w 111"/>
                  <a:gd name="T1" fmla="*/ 549 h 552"/>
                  <a:gd name="T2" fmla="*/ 13 w 111"/>
                  <a:gd name="T3" fmla="*/ 512 h 552"/>
                  <a:gd name="T4" fmla="*/ 22 w 111"/>
                  <a:gd name="T5" fmla="*/ 475 h 552"/>
                  <a:gd name="T6" fmla="*/ 31 w 111"/>
                  <a:gd name="T7" fmla="*/ 438 h 552"/>
                  <a:gd name="T8" fmla="*/ 39 w 111"/>
                  <a:gd name="T9" fmla="*/ 402 h 552"/>
                  <a:gd name="T10" fmla="*/ 49 w 111"/>
                  <a:gd name="T11" fmla="*/ 367 h 552"/>
                  <a:gd name="T12" fmla="*/ 57 w 111"/>
                  <a:gd name="T13" fmla="*/ 331 h 552"/>
                  <a:gd name="T14" fmla="*/ 67 w 111"/>
                  <a:gd name="T15" fmla="*/ 296 h 552"/>
                  <a:gd name="T16" fmla="*/ 77 w 111"/>
                  <a:gd name="T17" fmla="*/ 261 h 552"/>
                  <a:gd name="T18" fmla="*/ 84 w 111"/>
                  <a:gd name="T19" fmla="*/ 229 h 552"/>
                  <a:gd name="T20" fmla="*/ 93 w 111"/>
                  <a:gd name="T21" fmla="*/ 194 h 552"/>
                  <a:gd name="T22" fmla="*/ 99 w 111"/>
                  <a:gd name="T23" fmla="*/ 160 h 552"/>
                  <a:gd name="T24" fmla="*/ 105 w 111"/>
                  <a:gd name="T25" fmla="*/ 128 h 552"/>
                  <a:gd name="T26" fmla="*/ 108 w 111"/>
                  <a:gd name="T27" fmla="*/ 96 h 552"/>
                  <a:gd name="T28" fmla="*/ 111 w 111"/>
                  <a:gd name="T29" fmla="*/ 63 h 552"/>
                  <a:gd name="T30" fmla="*/ 111 w 111"/>
                  <a:gd name="T31" fmla="*/ 32 h 552"/>
                  <a:gd name="T32" fmla="*/ 108 w 111"/>
                  <a:gd name="T33" fmla="*/ 0 h 552"/>
                  <a:gd name="T34" fmla="*/ 103 w 111"/>
                  <a:gd name="T35" fmla="*/ 17 h 552"/>
                  <a:gd name="T36" fmla="*/ 104 w 111"/>
                  <a:gd name="T37" fmla="*/ 48 h 552"/>
                  <a:gd name="T38" fmla="*/ 103 w 111"/>
                  <a:gd name="T39" fmla="*/ 79 h 552"/>
                  <a:gd name="T40" fmla="*/ 99 w 111"/>
                  <a:gd name="T41" fmla="*/ 110 h 552"/>
                  <a:gd name="T42" fmla="*/ 95 w 111"/>
                  <a:gd name="T43" fmla="*/ 142 h 552"/>
                  <a:gd name="T44" fmla="*/ 88 w 111"/>
                  <a:gd name="T45" fmla="*/ 176 h 552"/>
                  <a:gd name="T46" fmla="*/ 82 w 111"/>
                  <a:gd name="T47" fmla="*/ 210 h 552"/>
                  <a:gd name="T48" fmla="*/ 74 w 111"/>
                  <a:gd name="T49" fmla="*/ 243 h 552"/>
                  <a:gd name="T50" fmla="*/ 64 w 111"/>
                  <a:gd name="T51" fmla="*/ 278 h 552"/>
                  <a:gd name="T52" fmla="*/ 55 w 111"/>
                  <a:gd name="T53" fmla="*/ 313 h 552"/>
                  <a:gd name="T54" fmla="*/ 47 w 111"/>
                  <a:gd name="T55" fmla="*/ 348 h 552"/>
                  <a:gd name="T56" fmla="*/ 37 w 111"/>
                  <a:gd name="T57" fmla="*/ 382 h 552"/>
                  <a:gd name="T58" fmla="*/ 28 w 111"/>
                  <a:gd name="T59" fmla="*/ 419 h 552"/>
                  <a:gd name="T60" fmla="*/ 18 w 111"/>
                  <a:gd name="T61" fmla="*/ 455 h 552"/>
                  <a:gd name="T62" fmla="*/ 10 w 111"/>
                  <a:gd name="T63" fmla="*/ 492 h 552"/>
                  <a:gd name="T64" fmla="*/ 3 w 111"/>
                  <a:gd name="T65" fmla="*/ 529 h 552"/>
                  <a:gd name="T66" fmla="*/ 3 w 111"/>
                  <a:gd name="T67" fmla="*/ 54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552">
                    <a:moveTo>
                      <a:pt x="3" y="552"/>
                    </a:moveTo>
                    <a:lnTo>
                      <a:pt x="6" y="549"/>
                    </a:lnTo>
                    <a:lnTo>
                      <a:pt x="10" y="531"/>
                    </a:lnTo>
                    <a:lnTo>
                      <a:pt x="13" y="512"/>
                    </a:lnTo>
                    <a:lnTo>
                      <a:pt x="18" y="493"/>
                    </a:lnTo>
                    <a:lnTo>
                      <a:pt x="22" y="475"/>
                    </a:lnTo>
                    <a:lnTo>
                      <a:pt x="25" y="456"/>
                    </a:lnTo>
                    <a:lnTo>
                      <a:pt x="31" y="438"/>
                    </a:lnTo>
                    <a:lnTo>
                      <a:pt x="34" y="420"/>
                    </a:lnTo>
                    <a:lnTo>
                      <a:pt x="39" y="402"/>
                    </a:lnTo>
                    <a:lnTo>
                      <a:pt x="45" y="383"/>
                    </a:lnTo>
                    <a:lnTo>
                      <a:pt x="49" y="367"/>
                    </a:lnTo>
                    <a:lnTo>
                      <a:pt x="53" y="349"/>
                    </a:lnTo>
                    <a:lnTo>
                      <a:pt x="57" y="331"/>
                    </a:lnTo>
                    <a:lnTo>
                      <a:pt x="62" y="314"/>
                    </a:lnTo>
                    <a:lnTo>
                      <a:pt x="67" y="296"/>
                    </a:lnTo>
                    <a:lnTo>
                      <a:pt x="71" y="279"/>
                    </a:lnTo>
                    <a:lnTo>
                      <a:pt x="77" y="261"/>
                    </a:lnTo>
                    <a:lnTo>
                      <a:pt x="80" y="244"/>
                    </a:lnTo>
                    <a:lnTo>
                      <a:pt x="84" y="229"/>
                    </a:lnTo>
                    <a:lnTo>
                      <a:pt x="88" y="211"/>
                    </a:lnTo>
                    <a:lnTo>
                      <a:pt x="93" y="194"/>
                    </a:lnTo>
                    <a:lnTo>
                      <a:pt x="96" y="178"/>
                    </a:lnTo>
                    <a:lnTo>
                      <a:pt x="99" y="160"/>
                    </a:lnTo>
                    <a:lnTo>
                      <a:pt x="102" y="145"/>
                    </a:lnTo>
                    <a:lnTo>
                      <a:pt x="105" y="128"/>
                    </a:lnTo>
                    <a:lnTo>
                      <a:pt x="106" y="111"/>
                    </a:lnTo>
                    <a:lnTo>
                      <a:pt x="108" y="96"/>
                    </a:lnTo>
                    <a:lnTo>
                      <a:pt x="110" y="79"/>
                    </a:lnTo>
                    <a:lnTo>
                      <a:pt x="111" y="63"/>
                    </a:lnTo>
                    <a:lnTo>
                      <a:pt x="111" y="48"/>
                    </a:lnTo>
                    <a:lnTo>
                      <a:pt x="111" y="32"/>
                    </a:lnTo>
                    <a:lnTo>
                      <a:pt x="110" y="17"/>
                    </a:lnTo>
                    <a:lnTo>
                      <a:pt x="108" y="0"/>
                    </a:lnTo>
                    <a:lnTo>
                      <a:pt x="102" y="2"/>
                    </a:lnTo>
                    <a:lnTo>
                      <a:pt x="103" y="17"/>
                    </a:lnTo>
                    <a:lnTo>
                      <a:pt x="104" y="32"/>
                    </a:lnTo>
                    <a:lnTo>
                      <a:pt x="104" y="48"/>
                    </a:lnTo>
                    <a:lnTo>
                      <a:pt x="104" y="63"/>
                    </a:lnTo>
                    <a:lnTo>
                      <a:pt x="103" y="79"/>
                    </a:lnTo>
                    <a:lnTo>
                      <a:pt x="102" y="94"/>
                    </a:lnTo>
                    <a:lnTo>
                      <a:pt x="99" y="110"/>
                    </a:lnTo>
                    <a:lnTo>
                      <a:pt x="97" y="127"/>
                    </a:lnTo>
                    <a:lnTo>
                      <a:pt x="95" y="142"/>
                    </a:lnTo>
                    <a:lnTo>
                      <a:pt x="92" y="159"/>
                    </a:lnTo>
                    <a:lnTo>
                      <a:pt x="88" y="176"/>
                    </a:lnTo>
                    <a:lnTo>
                      <a:pt x="85" y="193"/>
                    </a:lnTo>
                    <a:lnTo>
                      <a:pt x="82" y="210"/>
                    </a:lnTo>
                    <a:lnTo>
                      <a:pt x="77" y="226"/>
                    </a:lnTo>
                    <a:lnTo>
                      <a:pt x="74" y="243"/>
                    </a:lnTo>
                    <a:lnTo>
                      <a:pt x="69" y="260"/>
                    </a:lnTo>
                    <a:lnTo>
                      <a:pt x="64" y="278"/>
                    </a:lnTo>
                    <a:lnTo>
                      <a:pt x="59" y="295"/>
                    </a:lnTo>
                    <a:lnTo>
                      <a:pt x="55" y="313"/>
                    </a:lnTo>
                    <a:lnTo>
                      <a:pt x="51" y="330"/>
                    </a:lnTo>
                    <a:lnTo>
                      <a:pt x="47" y="348"/>
                    </a:lnTo>
                    <a:lnTo>
                      <a:pt x="42" y="365"/>
                    </a:lnTo>
                    <a:lnTo>
                      <a:pt x="37" y="382"/>
                    </a:lnTo>
                    <a:lnTo>
                      <a:pt x="31" y="400"/>
                    </a:lnTo>
                    <a:lnTo>
                      <a:pt x="28" y="419"/>
                    </a:lnTo>
                    <a:lnTo>
                      <a:pt x="23" y="436"/>
                    </a:lnTo>
                    <a:lnTo>
                      <a:pt x="18" y="455"/>
                    </a:lnTo>
                    <a:lnTo>
                      <a:pt x="14" y="474"/>
                    </a:lnTo>
                    <a:lnTo>
                      <a:pt x="10" y="492"/>
                    </a:lnTo>
                    <a:lnTo>
                      <a:pt x="6" y="510"/>
                    </a:lnTo>
                    <a:lnTo>
                      <a:pt x="3" y="529"/>
                    </a:lnTo>
                    <a:lnTo>
                      <a:pt x="0" y="548"/>
                    </a:lnTo>
                    <a:lnTo>
                      <a:pt x="3" y="546"/>
                    </a:lnTo>
                    <a:lnTo>
                      <a:pt x="3" y="5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6" name="Freeform 2980">
                <a:extLst>
                  <a:ext uri="{FF2B5EF4-FFF2-40B4-BE49-F238E27FC236}">
                    <a16:creationId xmlns:a16="http://schemas.microsoft.com/office/drawing/2014/main" id="{0BCFE5E7-C19F-4078-9909-A6AA66F27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3810"/>
                <a:ext cx="29" cy="173"/>
              </a:xfrm>
              <a:custGeom>
                <a:avLst/>
                <a:gdLst>
                  <a:gd name="T0" fmla="*/ 30 w 88"/>
                  <a:gd name="T1" fmla="*/ 506 h 518"/>
                  <a:gd name="T2" fmla="*/ 20 w 88"/>
                  <a:gd name="T3" fmla="*/ 483 h 518"/>
                  <a:gd name="T4" fmla="*/ 13 w 88"/>
                  <a:gd name="T5" fmla="*/ 456 h 518"/>
                  <a:gd name="T6" fmla="*/ 9 w 88"/>
                  <a:gd name="T7" fmla="*/ 425 h 518"/>
                  <a:gd name="T8" fmla="*/ 7 w 88"/>
                  <a:gd name="T9" fmla="*/ 390 h 518"/>
                  <a:gd name="T10" fmla="*/ 9 w 88"/>
                  <a:gd name="T11" fmla="*/ 352 h 518"/>
                  <a:gd name="T12" fmla="*/ 12 w 88"/>
                  <a:gd name="T13" fmla="*/ 314 h 518"/>
                  <a:gd name="T14" fmla="*/ 18 w 88"/>
                  <a:gd name="T15" fmla="*/ 272 h 518"/>
                  <a:gd name="T16" fmla="*/ 24 w 88"/>
                  <a:gd name="T17" fmla="*/ 233 h 518"/>
                  <a:gd name="T18" fmla="*/ 32 w 88"/>
                  <a:gd name="T19" fmla="*/ 193 h 518"/>
                  <a:gd name="T20" fmla="*/ 41 w 88"/>
                  <a:gd name="T21" fmla="*/ 153 h 518"/>
                  <a:gd name="T22" fmla="*/ 49 w 88"/>
                  <a:gd name="T23" fmla="*/ 117 h 518"/>
                  <a:gd name="T24" fmla="*/ 59 w 88"/>
                  <a:gd name="T25" fmla="*/ 84 h 518"/>
                  <a:gd name="T26" fmla="*/ 68 w 88"/>
                  <a:gd name="T27" fmla="*/ 54 h 518"/>
                  <a:gd name="T28" fmla="*/ 77 w 88"/>
                  <a:gd name="T29" fmla="*/ 30 h 518"/>
                  <a:gd name="T30" fmla="*/ 85 w 88"/>
                  <a:gd name="T31" fmla="*/ 10 h 518"/>
                  <a:gd name="T32" fmla="*/ 80 w 88"/>
                  <a:gd name="T33" fmla="*/ 0 h 518"/>
                  <a:gd name="T34" fmla="*/ 74 w 88"/>
                  <a:gd name="T35" fmla="*/ 17 h 518"/>
                  <a:gd name="T36" fmla="*/ 65 w 88"/>
                  <a:gd name="T37" fmla="*/ 39 h 518"/>
                  <a:gd name="T38" fmla="*/ 57 w 88"/>
                  <a:gd name="T39" fmla="*/ 67 h 518"/>
                  <a:gd name="T40" fmla="*/ 47 w 88"/>
                  <a:gd name="T41" fmla="*/ 98 h 518"/>
                  <a:gd name="T42" fmla="*/ 38 w 88"/>
                  <a:gd name="T43" fmla="*/ 134 h 518"/>
                  <a:gd name="T44" fmla="*/ 29 w 88"/>
                  <a:gd name="T45" fmla="*/ 171 h 518"/>
                  <a:gd name="T46" fmla="*/ 21 w 88"/>
                  <a:gd name="T47" fmla="*/ 211 h 518"/>
                  <a:gd name="T48" fmla="*/ 13 w 88"/>
                  <a:gd name="T49" fmla="*/ 251 h 518"/>
                  <a:gd name="T50" fmla="*/ 7 w 88"/>
                  <a:gd name="T51" fmla="*/ 291 h 518"/>
                  <a:gd name="T52" fmla="*/ 3 w 88"/>
                  <a:gd name="T53" fmla="*/ 333 h 518"/>
                  <a:gd name="T54" fmla="*/ 0 w 88"/>
                  <a:gd name="T55" fmla="*/ 371 h 518"/>
                  <a:gd name="T56" fmla="*/ 0 w 88"/>
                  <a:gd name="T57" fmla="*/ 408 h 518"/>
                  <a:gd name="T58" fmla="*/ 2 w 88"/>
                  <a:gd name="T59" fmla="*/ 443 h 518"/>
                  <a:gd name="T60" fmla="*/ 9 w 88"/>
                  <a:gd name="T61" fmla="*/ 472 h 518"/>
                  <a:gd name="T62" fmla="*/ 16 w 88"/>
                  <a:gd name="T63" fmla="*/ 498 h 518"/>
                  <a:gd name="T64" fmla="*/ 30 w 88"/>
                  <a:gd name="T65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518">
                    <a:moveTo>
                      <a:pt x="37" y="515"/>
                    </a:moveTo>
                    <a:lnTo>
                      <a:pt x="30" y="506"/>
                    </a:lnTo>
                    <a:lnTo>
                      <a:pt x="24" y="495"/>
                    </a:lnTo>
                    <a:lnTo>
                      <a:pt x="20" y="483"/>
                    </a:lnTo>
                    <a:lnTo>
                      <a:pt x="15" y="470"/>
                    </a:lnTo>
                    <a:lnTo>
                      <a:pt x="13" y="456"/>
                    </a:lnTo>
                    <a:lnTo>
                      <a:pt x="10" y="440"/>
                    </a:lnTo>
                    <a:lnTo>
                      <a:pt x="9" y="425"/>
                    </a:lnTo>
                    <a:lnTo>
                      <a:pt x="7" y="408"/>
                    </a:lnTo>
                    <a:lnTo>
                      <a:pt x="7" y="390"/>
                    </a:lnTo>
                    <a:lnTo>
                      <a:pt x="7" y="371"/>
                    </a:lnTo>
                    <a:lnTo>
                      <a:pt x="9" y="352"/>
                    </a:lnTo>
                    <a:lnTo>
                      <a:pt x="11" y="333"/>
                    </a:lnTo>
                    <a:lnTo>
                      <a:pt x="12" y="314"/>
                    </a:lnTo>
                    <a:lnTo>
                      <a:pt x="14" y="294"/>
                    </a:lnTo>
                    <a:lnTo>
                      <a:pt x="18" y="272"/>
                    </a:lnTo>
                    <a:lnTo>
                      <a:pt x="20" y="252"/>
                    </a:lnTo>
                    <a:lnTo>
                      <a:pt x="24" y="233"/>
                    </a:lnTo>
                    <a:lnTo>
                      <a:pt x="28" y="212"/>
                    </a:lnTo>
                    <a:lnTo>
                      <a:pt x="32" y="193"/>
                    </a:lnTo>
                    <a:lnTo>
                      <a:pt x="37" y="172"/>
                    </a:lnTo>
                    <a:lnTo>
                      <a:pt x="41" y="153"/>
                    </a:lnTo>
                    <a:lnTo>
                      <a:pt x="44" y="135"/>
                    </a:lnTo>
                    <a:lnTo>
                      <a:pt x="49" y="117"/>
                    </a:lnTo>
                    <a:lnTo>
                      <a:pt x="55" y="101"/>
                    </a:lnTo>
                    <a:lnTo>
                      <a:pt x="59" y="84"/>
                    </a:lnTo>
                    <a:lnTo>
                      <a:pt x="64" y="68"/>
                    </a:lnTo>
                    <a:lnTo>
                      <a:pt x="68" y="54"/>
                    </a:lnTo>
                    <a:lnTo>
                      <a:pt x="73" y="41"/>
                    </a:lnTo>
                    <a:lnTo>
                      <a:pt x="77" y="30"/>
                    </a:lnTo>
                    <a:lnTo>
                      <a:pt x="80" y="20"/>
                    </a:lnTo>
                    <a:lnTo>
                      <a:pt x="85" y="10"/>
                    </a:lnTo>
                    <a:lnTo>
                      <a:pt x="88" y="2"/>
                    </a:lnTo>
                    <a:lnTo>
                      <a:pt x="80" y="0"/>
                    </a:lnTo>
                    <a:lnTo>
                      <a:pt x="77" y="8"/>
                    </a:lnTo>
                    <a:lnTo>
                      <a:pt x="74" y="17"/>
                    </a:lnTo>
                    <a:lnTo>
                      <a:pt x="69" y="27"/>
                    </a:lnTo>
                    <a:lnTo>
                      <a:pt x="65" y="39"/>
                    </a:lnTo>
                    <a:lnTo>
                      <a:pt x="61" y="52"/>
                    </a:lnTo>
                    <a:lnTo>
                      <a:pt x="57" y="67"/>
                    </a:lnTo>
                    <a:lnTo>
                      <a:pt x="51" y="83"/>
                    </a:lnTo>
                    <a:lnTo>
                      <a:pt x="47" y="98"/>
                    </a:lnTo>
                    <a:lnTo>
                      <a:pt x="42" y="116"/>
                    </a:lnTo>
                    <a:lnTo>
                      <a:pt x="38" y="134"/>
                    </a:lnTo>
                    <a:lnTo>
                      <a:pt x="34" y="152"/>
                    </a:lnTo>
                    <a:lnTo>
                      <a:pt x="29" y="171"/>
                    </a:lnTo>
                    <a:lnTo>
                      <a:pt x="24" y="190"/>
                    </a:lnTo>
                    <a:lnTo>
                      <a:pt x="21" y="211"/>
                    </a:lnTo>
                    <a:lnTo>
                      <a:pt x="16" y="231"/>
                    </a:lnTo>
                    <a:lnTo>
                      <a:pt x="13" y="251"/>
                    </a:lnTo>
                    <a:lnTo>
                      <a:pt x="11" y="271"/>
                    </a:lnTo>
                    <a:lnTo>
                      <a:pt x="7" y="291"/>
                    </a:lnTo>
                    <a:lnTo>
                      <a:pt x="4" y="313"/>
                    </a:lnTo>
                    <a:lnTo>
                      <a:pt x="3" y="333"/>
                    </a:lnTo>
                    <a:lnTo>
                      <a:pt x="2" y="352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0" y="408"/>
                    </a:lnTo>
                    <a:lnTo>
                      <a:pt x="1" y="425"/>
                    </a:lnTo>
                    <a:lnTo>
                      <a:pt x="2" y="443"/>
                    </a:lnTo>
                    <a:lnTo>
                      <a:pt x="5" y="457"/>
                    </a:lnTo>
                    <a:lnTo>
                      <a:pt x="9" y="472"/>
                    </a:lnTo>
                    <a:lnTo>
                      <a:pt x="13" y="486"/>
                    </a:lnTo>
                    <a:lnTo>
                      <a:pt x="16" y="498"/>
                    </a:lnTo>
                    <a:lnTo>
                      <a:pt x="24" y="510"/>
                    </a:lnTo>
                    <a:lnTo>
                      <a:pt x="30" y="518"/>
                    </a:lnTo>
                    <a:lnTo>
                      <a:pt x="37" y="5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7" name="Freeform 2981">
                <a:extLst>
                  <a:ext uri="{FF2B5EF4-FFF2-40B4-BE49-F238E27FC236}">
                    <a16:creationId xmlns:a16="http://schemas.microsoft.com/office/drawing/2014/main" id="{E203CE13-3813-4B1E-8A3D-391288AA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4065"/>
                <a:ext cx="53" cy="30"/>
              </a:xfrm>
              <a:custGeom>
                <a:avLst/>
                <a:gdLst>
                  <a:gd name="T0" fmla="*/ 160 w 161"/>
                  <a:gd name="T1" fmla="*/ 85 h 88"/>
                  <a:gd name="T2" fmla="*/ 161 w 161"/>
                  <a:gd name="T3" fmla="*/ 83 h 88"/>
                  <a:gd name="T4" fmla="*/ 3 w 161"/>
                  <a:gd name="T5" fmla="*/ 0 h 88"/>
                  <a:gd name="T6" fmla="*/ 0 w 161"/>
                  <a:gd name="T7" fmla="*/ 6 h 88"/>
                  <a:gd name="T8" fmla="*/ 158 w 161"/>
                  <a:gd name="T9" fmla="*/ 88 h 88"/>
                  <a:gd name="T10" fmla="*/ 160 w 161"/>
                  <a:gd name="T11" fmla="*/ 8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88">
                    <a:moveTo>
                      <a:pt x="160" y="85"/>
                    </a:moveTo>
                    <a:lnTo>
                      <a:pt x="161" y="83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158" y="88"/>
                    </a:lnTo>
                    <a:lnTo>
                      <a:pt x="16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8" name="Freeform 2982">
                <a:extLst>
                  <a:ext uri="{FF2B5EF4-FFF2-40B4-BE49-F238E27FC236}">
                    <a16:creationId xmlns:a16="http://schemas.microsoft.com/office/drawing/2014/main" id="{FF6C675C-AE47-44D6-8182-945AE903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4070"/>
                <a:ext cx="84" cy="39"/>
              </a:xfrm>
              <a:custGeom>
                <a:avLst/>
                <a:gdLst>
                  <a:gd name="T0" fmla="*/ 249 w 250"/>
                  <a:gd name="T1" fmla="*/ 113 h 117"/>
                  <a:gd name="T2" fmla="*/ 250 w 250"/>
                  <a:gd name="T3" fmla="*/ 110 h 117"/>
                  <a:gd name="T4" fmla="*/ 2 w 250"/>
                  <a:gd name="T5" fmla="*/ 0 h 117"/>
                  <a:gd name="T6" fmla="*/ 0 w 250"/>
                  <a:gd name="T7" fmla="*/ 8 h 117"/>
                  <a:gd name="T8" fmla="*/ 246 w 250"/>
                  <a:gd name="T9" fmla="*/ 117 h 117"/>
                  <a:gd name="T10" fmla="*/ 249 w 250"/>
                  <a:gd name="T11" fmla="*/ 1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17">
                    <a:moveTo>
                      <a:pt x="249" y="113"/>
                    </a:moveTo>
                    <a:lnTo>
                      <a:pt x="250" y="11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46" y="117"/>
                    </a:lnTo>
                    <a:lnTo>
                      <a:pt x="249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9" name="Freeform 2983">
                <a:extLst>
                  <a:ext uri="{FF2B5EF4-FFF2-40B4-BE49-F238E27FC236}">
                    <a16:creationId xmlns:a16="http://schemas.microsoft.com/office/drawing/2014/main" id="{D2224C7A-2A5C-45D9-B609-454FB0AF4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4065"/>
                <a:ext cx="72" cy="39"/>
              </a:xfrm>
              <a:custGeom>
                <a:avLst/>
                <a:gdLst>
                  <a:gd name="T0" fmla="*/ 214 w 215"/>
                  <a:gd name="T1" fmla="*/ 112 h 115"/>
                  <a:gd name="T2" fmla="*/ 215 w 215"/>
                  <a:gd name="T3" fmla="*/ 108 h 115"/>
                  <a:gd name="T4" fmla="*/ 3 w 215"/>
                  <a:gd name="T5" fmla="*/ 0 h 115"/>
                  <a:gd name="T6" fmla="*/ 0 w 215"/>
                  <a:gd name="T7" fmla="*/ 5 h 115"/>
                  <a:gd name="T8" fmla="*/ 211 w 215"/>
                  <a:gd name="T9" fmla="*/ 115 h 115"/>
                  <a:gd name="T10" fmla="*/ 214 w 215"/>
                  <a:gd name="T11" fmla="*/ 11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5" h="115">
                    <a:moveTo>
                      <a:pt x="214" y="112"/>
                    </a:moveTo>
                    <a:lnTo>
                      <a:pt x="215" y="108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11" y="115"/>
                    </a:lnTo>
                    <a:lnTo>
                      <a:pt x="21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0" name="Freeform 2984">
                <a:extLst>
                  <a:ext uri="{FF2B5EF4-FFF2-40B4-BE49-F238E27FC236}">
                    <a16:creationId xmlns:a16="http://schemas.microsoft.com/office/drawing/2014/main" id="{15B89654-3D50-4CF1-8006-D391E79AB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35"/>
                <a:ext cx="80" cy="29"/>
              </a:xfrm>
              <a:custGeom>
                <a:avLst/>
                <a:gdLst>
                  <a:gd name="T0" fmla="*/ 240 w 240"/>
                  <a:gd name="T1" fmla="*/ 49 h 86"/>
                  <a:gd name="T2" fmla="*/ 231 w 240"/>
                  <a:gd name="T3" fmla="*/ 45 h 86"/>
                  <a:gd name="T4" fmla="*/ 224 w 240"/>
                  <a:gd name="T5" fmla="*/ 39 h 86"/>
                  <a:gd name="T6" fmla="*/ 218 w 240"/>
                  <a:gd name="T7" fmla="*/ 34 h 86"/>
                  <a:gd name="T8" fmla="*/ 210 w 240"/>
                  <a:gd name="T9" fmla="*/ 28 h 86"/>
                  <a:gd name="T10" fmla="*/ 203 w 240"/>
                  <a:gd name="T11" fmla="*/ 21 h 86"/>
                  <a:gd name="T12" fmla="*/ 196 w 240"/>
                  <a:gd name="T13" fmla="*/ 16 h 86"/>
                  <a:gd name="T14" fmla="*/ 189 w 240"/>
                  <a:gd name="T15" fmla="*/ 10 h 86"/>
                  <a:gd name="T16" fmla="*/ 180 w 240"/>
                  <a:gd name="T17" fmla="*/ 6 h 86"/>
                  <a:gd name="T18" fmla="*/ 168 w 240"/>
                  <a:gd name="T19" fmla="*/ 10 h 86"/>
                  <a:gd name="T20" fmla="*/ 156 w 240"/>
                  <a:gd name="T21" fmla="*/ 13 h 86"/>
                  <a:gd name="T22" fmla="*/ 145 w 240"/>
                  <a:gd name="T23" fmla="*/ 15 h 86"/>
                  <a:gd name="T24" fmla="*/ 132 w 240"/>
                  <a:gd name="T25" fmla="*/ 15 h 86"/>
                  <a:gd name="T26" fmla="*/ 120 w 240"/>
                  <a:gd name="T27" fmla="*/ 13 h 86"/>
                  <a:gd name="T28" fmla="*/ 106 w 240"/>
                  <a:gd name="T29" fmla="*/ 10 h 86"/>
                  <a:gd name="T30" fmla="*/ 93 w 240"/>
                  <a:gd name="T31" fmla="*/ 6 h 86"/>
                  <a:gd name="T32" fmla="*/ 77 w 240"/>
                  <a:gd name="T33" fmla="*/ 0 h 86"/>
                  <a:gd name="T34" fmla="*/ 63 w 240"/>
                  <a:gd name="T35" fmla="*/ 1 h 86"/>
                  <a:gd name="T36" fmla="*/ 53 w 240"/>
                  <a:gd name="T37" fmla="*/ 3 h 86"/>
                  <a:gd name="T38" fmla="*/ 44 w 240"/>
                  <a:gd name="T39" fmla="*/ 9 h 86"/>
                  <a:gd name="T40" fmla="*/ 38 w 240"/>
                  <a:gd name="T41" fmla="*/ 13 h 86"/>
                  <a:gd name="T42" fmla="*/ 32 w 240"/>
                  <a:gd name="T43" fmla="*/ 20 h 86"/>
                  <a:gd name="T44" fmla="*/ 25 w 240"/>
                  <a:gd name="T45" fmla="*/ 25 h 86"/>
                  <a:gd name="T46" fmla="*/ 14 w 240"/>
                  <a:gd name="T47" fmla="*/ 28 h 86"/>
                  <a:gd name="T48" fmla="*/ 0 w 240"/>
                  <a:gd name="T49" fmla="*/ 30 h 86"/>
                  <a:gd name="T50" fmla="*/ 11 w 240"/>
                  <a:gd name="T51" fmla="*/ 35 h 86"/>
                  <a:gd name="T52" fmla="*/ 25 w 240"/>
                  <a:gd name="T53" fmla="*/ 43 h 86"/>
                  <a:gd name="T54" fmla="*/ 38 w 240"/>
                  <a:gd name="T55" fmla="*/ 53 h 86"/>
                  <a:gd name="T56" fmla="*/ 52 w 240"/>
                  <a:gd name="T57" fmla="*/ 63 h 86"/>
                  <a:gd name="T58" fmla="*/ 65 w 240"/>
                  <a:gd name="T59" fmla="*/ 72 h 86"/>
                  <a:gd name="T60" fmla="*/ 77 w 240"/>
                  <a:gd name="T61" fmla="*/ 79 h 86"/>
                  <a:gd name="T62" fmla="*/ 89 w 240"/>
                  <a:gd name="T63" fmla="*/ 84 h 86"/>
                  <a:gd name="T64" fmla="*/ 97 w 240"/>
                  <a:gd name="T65" fmla="*/ 84 h 86"/>
                  <a:gd name="T66" fmla="*/ 103 w 240"/>
                  <a:gd name="T67" fmla="*/ 81 h 86"/>
                  <a:gd name="T68" fmla="*/ 110 w 240"/>
                  <a:gd name="T69" fmla="*/ 79 h 86"/>
                  <a:gd name="T70" fmla="*/ 117 w 240"/>
                  <a:gd name="T71" fmla="*/ 77 h 86"/>
                  <a:gd name="T72" fmla="*/ 123 w 240"/>
                  <a:gd name="T73" fmla="*/ 76 h 86"/>
                  <a:gd name="T74" fmla="*/ 128 w 240"/>
                  <a:gd name="T75" fmla="*/ 77 h 86"/>
                  <a:gd name="T76" fmla="*/ 135 w 240"/>
                  <a:gd name="T77" fmla="*/ 79 h 86"/>
                  <a:gd name="T78" fmla="*/ 141 w 240"/>
                  <a:gd name="T79" fmla="*/ 82 h 86"/>
                  <a:gd name="T80" fmla="*/ 149 w 240"/>
                  <a:gd name="T81" fmla="*/ 86 h 86"/>
                  <a:gd name="T82" fmla="*/ 163 w 240"/>
                  <a:gd name="T83" fmla="*/ 83 h 86"/>
                  <a:gd name="T84" fmla="*/ 177 w 240"/>
                  <a:gd name="T85" fmla="*/ 79 h 86"/>
                  <a:gd name="T86" fmla="*/ 190 w 240"/>
                  <a:gd name="T87" fmla="*/ 73 h 86"/>
                  <a:gd name="T88" fmla="*/ 202 w 240"/>
                  <a:gd name="T89" fmla="*/ 67 h 86"/>
                  <a:gd name="T90" fmla="*/ 212 w 240"/>
                  <a:gd name="T91" fmla="*/ 62 h 86"/>
                  <a:gd name="T92" fmla="*/ 222 w 240"/>
                  <a:gd name="T93" fmla="*/ 57 h 86"/>
                  <a:gd name="T94" fmla="*/ 231 w 240"/>
                  <a:gd name="T95" fmla="*/ 53 h 86"/>
                  <a:gd name="T96" fmla="*/ 240 w 240"/>
                  <a:gd name="T97" fmla="*/ 4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86">
                    <a:moveTo>
                      <a:pt x="240" y="49"/>
                    </a:moveTo>
                    <a:lnTo>
                      <a:pt x="231" y="45"/>
                    </a:lnTo>
                    <a:lnTo>
                      <a:pt x="224" y="39"/>
                    </a:lnTo>
                    <a:lnTo>
                      <a:pt x="218" y="34"/>
                    </a:lnTo>
                    <a:lnTo>
                      <a:pt x="210" y="28"/>
                    </a:lnTo>
                    <a:lnTo>
                      <a:pt x="203" y="21"/>
                    </a:lnTo>
                    <a:lnTo>
                      <a:pt x="196" y="16"/>
                    </a:lnTo>
                    <a:lnTo>
                      <a:pt x="189" y="10"/>
                    </a:lnTo>
                    <a:lnTo>
                      <a:pt x="180" y="6"/>
                    </a:lnTo>
                    <a:lnTo>
                      <a:pt x="168" y="10"/>
                    </a:lnTo>
                    <a:lnTo>
                      <a:pt x="156" y="13"/>
                    </a:lnTo>
                    <a:lnTo>
                      <a:pt x="145" y="15"/>
                    </a:lnTo>
                    <a:lnTo>
                      <a:pt x="132" y="15"/>
                    </a:lnTo>
                    <a:lnTo>
                      <a:pt x="120" y="13"/>
                    </a:lnTo>
                    <a:lnTo>
                      <a:pt x="106" y="10"/>
                    </a:lnTo>
                    <a:lnTo>
                      <a:pt x="93" y="6"/>
                    </a:lnTo>
                    <a:lnTo>
                      <a:pt x="77" y="0"/>
                    </a:lnTo>
                    <a:lnTo>
                      <a:pt x="63" y="1"/>
                    </a:lnTo>
                    <a:lnTo>
                      <a:pt x="53" y="3"/>
                    </a:lnTo>
                    <a:lnTo>
                      <a:pt x="44" y="9"/>
                    </a:lnTo>
                    <a:lnTo>
                      <a:pt x="38" y="13"/>
                    </a:lnTo>
                    <a:lnTo>
                      <a:pt x="32" y="20"/>
                    </a:lnTo>
                    <a:lnTo>
                      <a:pt x="25" y="25"/>
                    </a:lnTo>
                    <a:lnTo>
                      <a:pt x="14" y="28"/>
                    </a:lnTo>
                    <a:lnTo>
                      <a:pt x="0" y="30"/>
                    </a:lnTo>
                    <a:lnTo>
                      <a:pt x="11" y="35"/>
                    </a:lnTo>
                    <a:lnTo>
                      <a:pt x="25" y="43"/>
                    </a:lnTo>
                    <a:lnTo>
                      <a:pt x="38" y="53"/>
                    </a:lnTo>
                    <a:lnTo>
                      <a:pt x="52" y="63"/>
                    </a:lnTo>
                    <a:lnTo>
                      <a:pt x="65" y="72"/>
                    </a:lnTo>
                    <a:lnTo>
                      <a:pt x="77" y="79"/>
                    </a:lnTo>
                    <a:lnTo>
                      <a:pt x="89" y="84"/>
                    </a:lnTo>
                    <a:lnTo>
                      <a:pt x="97" y="84"/>
                    </a:lnTo>
                    <a:lnTo>
                      <a:pt x="103" y="81"/>
                    </a:lnTo>
                    <a:lnTo>
                      <a:pt x="110" y="79"/>
                    </a:lnTo>
                    <a:lnTo>
                      <a:pt x="117" y="77"/>
                    </a:lnTo>
                    <a:lnTo>
                      <a:pt x="123" y="76"/>
                    </a:lnTo>
                    <a:lnTo>
                      <a:pt x="128" y="77"/>
                    </a:lnTo>
                    <a:lnTo>
                      <a:pt x="135" y="79"/>
                    </a:lnTo>
                    <a:lnTo>
                      <a:pt x="141" y="82"/>
                    </a:lnTo>
                    <a:lnTo>
                      <a:pt x="149" y="86"/>
                    </a:lnTo>
                    <a:lnTo>
                      <a:pt x="163" y="83"/>
                    </a:lnTo>
                    <a:lnTo>
                      <a:pt x="177" y="79"/>
                    </a:lnTo>
                    <a:lnTo>
                      <a:pt x="190" y="73"/>
                    </a:lnTo>
                    <a:lnTo>
                      <a:pt x="202" y="67"/>
                    </a:lnTo>
                    <a:lnTo>
                      <a:pt x="212" y="62"/>
                    </a:lnTo>
                    <a:lnTo>
                      <a:pt x="222" y="57"/>
                    </a:lnTo>
                    <a:lnTo>
                      <a:pt x="231" y="53"/>
                    </a:lnTo>
                    <a:lnTo>
                      <a:pt x="240" y="4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1" name="Freeform 2985">
                <a:extLst>
                  <a:ext uri="{FF2B5EF4-FFF2-40B4-BE49-F238E27FC236}">
                    <a16:creationId xmlns:a16="http://schemas.microsoft.com/office/drawing/2014/main" id="{73F70F0D-4ABF-45FB-96C7-77246119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936"/>
                <a:ext cx="21" cy="17"/>
              </a:xfrm>
              <a:custGeom>
                <a:avLst/>
                <a:gdLst>
                  <a:gd name="T0" fmla="*/ 4 w 63"/>
                  <a:gd name="T1" fmla="*/ 7 h 50"/>
                  <a:gd name="T2" fmla="*/ 0 w 63"/>
                  <a:gd name="T3" fmla="*/ 7 h 50"/>
                  <a:gd name="T4" fmla="*/ 9 w 63"/>
                  <a:gd name="T5" fmla="*/ 10 h 50"/>
                  <a:gd name="T6" fmla="*/ 17 w 63"/>
                  <a:gd name="T7" fmla="*/ 16 h 50"/>
                  <a:gd name="T8" fmla="*/ 25 w 63"/>
                  <a:gd name="T9" fmla="*/ 22 h 50"/>
                  <a:gd name="T10" fmla="*/ 31 w 63"/>
                  <a:gd name="T11" fmla="*/ 27 h 50"/>
                  <a:gd name="T12" fmla="*/ 37 w 63"/>
                  <a:gd name="T13" fmla="*/ 34 h 50"/>
                  <a:gd name="T14" fmla="*/ 45 w 63"/>
                  <a:gd name="T15" fmla="*/ 40 h 50"/>
                  <a:gd name="T16" fmla="*/ 52 w 63"/>
                  <a:gd name="T17" fmla="*/ 45 h 50"/>
                  <a:gd name="T18" fmla="*/ 61 w 63"/>
                  <a:gd name="T19" fmla="*/ 50 h 50"/>
                  <a:gd name="T20" fmla="*/ 63 w 63"/>
                  <a:gd name="T21" fmla="*/ 43 h 50"/>
                  <a:gd name="T22" fmla="*/ 56 w 63"/>
                  <a:gd name="T23" fmla="*/ 40 h 50"/>
                  <a:gd name="T24" fmla="*/ 50 w 63"/>
                  <a:gd name="T25" fmla="*/ 34 h 50"/>
                  <a:gd name="T26" fmla="*/ 42 w 63"/>
                  <a:gd name="T27" fmla="*/ 28 h 50"/>
                  <a:gd name="T28" fmla="*/ 35 w 63"/>
                  <a:gd name="T29" fmla="*/ 23 h 50"/>
                  <a:gd name="T30" fmla="*/ 28 w 63"/>
                  <a:gd name="T31" fmla="*/ 16 h 50"/>
                  <a:gd name="T32" fmla="*/ 22 w 63"/>
                  <a:gd name="T33" fmla="*/ 9 h 50"/>
                  <a:gd name="T34" fmla="*/ 13 w 63"/>
                  <a:gd name="T35" fmla="*/ 5 h 50"/>
                  <a:gd name="T36" fmla="*/ 4 w 63"/>
                  <a:gd name="T37" fmla="*/ 0 h 50"/>
                  <a:gd name="T38" fmla="*/ 0 w 63"/>
                  <a:gd name="T39" fmla="*/ 0 h 50"/>
                  <a:gd name="T40" fmla="*/ 4 w 63"/>
                  <a:gd name="T41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50">
                    <a:moveTo>
                      <a:pt x="4" y="7"/>
                    </a:moveTo>
                    <a:lnTo>
                      <a:pt x="0" y="7"/>
                    </a:lnTo>
                    <a:lnTo>
                      <a:pt x="9" y="10"/>
                    </a:lnTo>
                    <a:lnTo>
                      <a:pt x="17" y="16"/>
                    </a:lnTo>
                    <a:lnTo>
                      <a:pt x="25" y="22"/>
                    </a:lnTo>
                    <a:lnTo>
                      <a:pt x="31" y="27"/>
                    </a:lnTo>
                    <a:lnTo>
                      <a:pt x="37" y="34"/>
                    </a:lnTo>
                    <a:lnTo>
                      <a:pt x="45" y="40"/>
                    </a:lnTo>
                    <a:lnTo>
                      <a:pt x="52" y="45"/>
                    </a:lnTo>
                    <a:lnTo>
                      <a:pt x="61" y="50"/>
                    </a:lnTo>
                    <a:lnTo>
                      <a:pt x="63" y="43"/>
                    </a:lnTo>
                    <a:lnTo>
                      <a:pt x="56" y="40"/>
                    </a:lnTo>
                    <a:lnTo>
                      <a:pt x="50" y="34"/>
                    </a:lnTo>
                    <a:lnTo>
                      <a:pt x="42" y="28"/>
                    </a:lnTo>
                    <a:lnTo>
                      <a:pt x="35" y="23"/>
                    </a:lnTo>
                    <a:lnTo>
                      <a:pt x="28" y="16"/>
                    </a:lnTo>
                    <a:lnTo>
                      <a:pt x="22" y="9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2" name="Freeform 2986">
                <a:extLst>
                  <a:ext uri="{FF2B5EF4-FFF2-40B4-BE49-F238E27FC236}">
                    <a16:creationId xmlns:a16="http://schemas.microsoft.com/office/drawing/2014/main" id="{D71B3DA2-EA42-4FD2-9E4D-EFF9684D8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934"/>
                <a:ext cx="35" cy="8"/>
              </a:xfrm>
              <a:custGeom>
                <a:avLst/>
                <a:gdLst>
                  <a:gd name="T0" fmla="*/ 2 w 105"/>
                  <a:gd name="T1" fmla="*/ 6 h 22"/>
                  <a:gd name="T2" fmla="*/ 0 w 105"/>
                  <a:gd name="T3" fmla="*/ 6 h 22"/>
                  <a:gd name="T4" fmla="*/ 16 w 105"/>
                  <a:gd name="T5" fmla="*/ 13 h 22"/>
                  <a:gd name="T6" fmla="*/ 30 w 105"/>
                  <a:gd name="T7" fmla="*/ 18 h 22"/>
                  <a:gd name="T8" fmla="*/ 43 w 105"/>
                  <a:gd name="T9" fmla="*/ 21 h 22"/>
                  <a:gd name="T10" fmla="*/ 55 w 105"/>
                  <a:gd name="T11" fmla="*/ 22 h 22"/>
                  <a:gd name="T12" fmla="*/ 69 w 105"/>
                  <a:gd name="T13" fmla="*/ 22 h 22"/>
                  <a:gd name="T14" fmla="*/ 81 w 105"/>
                  <a:gd name="T15" fmla="*/ 21 h 22"/>
                  <a:gd name="T16" fmla="*/ 92 w 105"/>
                  <a:gd name="T17" fmla="*/ 18 h 22"/>
                  <a:gd name="T18" fmla="*/ 105 w 105"/>
                  <a:gd name="T19" fmla="*/ 13 h 22"/>
                  <a:gd name="T20" fmla="*/ 101 w 105"/>
                  <a:gd name="T21" fmla="*/ 6 h 22"/>
                  <a:gd name="T22" fmla="*/ 91 w 105"/>
                  <a:gd name="T23" fmla="*/ 10 h 22"/>
                  <a:gd name="T24" fmla="*/ 79 w 105"/>
                  <a:gd name="T25" fmla="*/ 13 h 22"/>
                  <a:gd name="T26" fmla="*/ 69 w 105"/>
                  <a:gd name="T27" fmla="*/ 14 h 22"/>
                  <a:gd name="T28" fmla="*/ 55 w 105"/>
                  <a:gd name="T29" fmla="*/ 14 h 22"/>
                  <a:gd name="T30" fmla="*/ 45 w 105"/>
                  <a:gd name="T31" fmla="*/ 13 h 22"/>
                  <a:gd name="T32" fmla="*/ 31 w 105"/>
                  <a:gd name="T33" fmla="*/ 10 h 22"/>
                  <a:gd name="T34" fmla="*/ 18 w 105"/>
                  <a:gd name="T35" fmla="*/ 6 h 22"/>
                  <a:gd name="T36" fmla="*/ 3 w 105"/>
                  <a:gd name="T37" fmla="*/ 0 h 22"/>
                  <a:gd name="T38" fmla="*/ 2 w 105"/>
                  <a:gd name="T39" fmla="*/ 0 h 22"/>
                  <a:gd name="T40" fmla="*/ 2 w 105"/>
                  <a:gd name="T4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22">
                    <a:moveTo>
                      <a:pt x="2" y="6"/>
                    </a:moveTo>
                    <a:lnTo>
                      <a:pt x="0" y="6"/>
                    </a:lnTo>
                    <a:lnTo>
                      <a:pt x="16" y="13"/>
                    </a:lnTo>
                    <a:lnTo>
                      <a:pt x="30" y="18"/>
                    </a:lnTo>
                    <a:lnTo>
                      <a:pt x="43" y="21"/>
                    </a:lnTo>
                    <a:lnTo>
                      <a:pt x="55" y="22"/>
                    </a:lnTo>
                    <a:lnTo>
                      <a:pt x="69" y="22"/>
                    </a:lnTo>
                    <a:lnTo>
                      <a:pt x="81" y="21"/>
                    </a:lnTo>
                    <a:lnTo>
                      <a:pt x="92" y="18"/>
                    </a:lnTo>
                    <a:lnTo>
                      <a:pt x="105" y="13"/>
                    </a:lnTo>
                    <a:lnTo>
                      <a:pt x="101" y="6"/>
                    </a:lnTo>
                    <a:lnTo>
                      <a:pt x="91" y="10"/>
                    </a:lnTo>
                    <a:lnTo>
                      <a:pt x="79" y="13"/>
                    </a:lnTo>
                    <a:lnTo>
                      <a:pt x="69" y="14"/>
                    </a:lnTo>
                    <a:lnTo>
                      <a:pt x="55" y="14"/>
                    </a:lnTo>
                    <a:lnTo>
                      <a:pt x="45" y="13"/>
                    </a:lnTo>
                    <a:lnTo>
                      <a:pt x="31" y="10"/>
                    </a:lnTo>
                    <a:lnTo>
                      <a:pt x="18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3" name="Freeform 2987">
                <a:extLst>
                  <a:ext uri="{FF2B5EF4-FFF2-40B4-BE49-F238E27FC236}">
                    <a16:creationId xmlns:a16="http://schemas.microsoft.com/office/drawing/2014/main" id="{79CA9209-33AC-49D7-9E8F-18D25123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34"/>
                <a:ext cx="26" cy="13"/>
              </a:xfrm>
              <a:custGeom>
                <a:avLst/>
                <a:gdLst>
                  <a:gd name="T0" fmla="*/ 1 w 78"/>
                  <a:gd name="T1" fmla="*/ 31 h 38"/>
                  <a:gd name="T2" fmla="*/ 1 w 78"/>
                  <a:gd name="T3" fmla="*/ 38 h 38"/>
                  <a:gd name="T4" fmla="*/ 15 w 78"/>
                  <a:gd name="T5" fmla="*/ 36 h 38"/>
                  <a:gd name="T6" fmla="*/ 26 w 78"/>
                  <a:gd name="T7" fmla="*/ 31 h 38"/>
                  <a:gd name="T8" fmla="*/ 34 w 78"/>
                  <a:gd name="T9" fmla="*/ 25 h 38"/>
                  <a:gd name="T10" fmla="*/ 39 w 78"/>
                  <a:gd name="T11" fmla="*/ 20 h 38"/>
                  <a:gd name="T12" fmla="*/ 46 w 78"/>
                  <a:gd name="T13" fmla="*/ 15 h 38"/>
                  <a:gd name="T14" fmla="*/ 53 w 78"/>
                  <a:gd name="T15" fmla="*/ 11 h 38"/>
                  <a:gd name="T16" fmla="*/ 63 w 78"/>
                  <a:gd name="T17" fmla="*/ 8 h 38"/>
                  <a:gd name="T18" fmla="*/ 78 w 78"/>
                  <a:gd name="T19" fmla="*/ 6 h 38"/>
                  <a:gd name="T20" fmla="*/ 78 w 78"/>
                  <a:gd name="T21" fmla="*/ 0 h 38"/>
                  <a:gd name="T22" fmla="*/ 62 w 78"/>
                  <a:gd name="T23" fmla="*/ 2 h 38"/>
                  <a:gd name="T24" fmla="*/ 51 w 78"/>
                  <a:gd name="T25" fmla="*/ 4 h 38"/>
                  <a:gd name="T26" fmla="*/ 42 w 78"/>
                  <a:gd name="T27" fmla="*/ 10 h 38"/>
                  <a:gd name="T28" fmla="*/ 36 w 78"/>
                  <a:gd name="T29" fmla="*/ 14 h 38"/>
                  <a:gd name="T30" fmla="*/ 29 w 78"/>
                  <a:gd name="T31" fmla="*/ 20 h 38"/>
                  <a:gd name="T32" fmla="*/ 23 w 78"/>
                  <a:gd name="T33" fmla="*/ 25 h 38"/>
                  <a:gd name="T34" fmla="*/ 14 w 78"/>
                  <a:gd name="T35" fmla="*/ 29 h 38"/>
                  <a:gd name="T36" fmla="*/ 1 w 78"/>
                  <a:gd name="T37" fmla="*/ 31 h 38"/>
                  <a:gd name="T38" fmla="*/ 0 w 78"/>
                  <a:gd name="T39" fmla="*/ 38 h 38"/>
                  <a:gd name="T40" fmla="*/ 1 w 78"/>
                  <a:gd name="T41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38">
                    <a:moveTo>
                      <a:pt x="1" y="31"/>
                    </a:moveTo>
                    <a:lnTo>
                      <a:pt x="1" y="38"/>
                    </a:lnTo>
                    <a:lnTo>
                      <a:pt x="15" y="36"/>
                    </a:lnTo>
                    <a:lnTo>
                      <a:pt x="26" y="31"/>
                    </a:lnTo>
                    <a:lnTo>
                      <a:pt x="34" y="25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3" y="11"/>
                    </a:lnTo>
                    <a:lnTo>
                      <a:pt x="63" y="8"/>
                    </a:lnTo>
                    <a:lnTo>
                      <a:pt x="78" y="6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51" y="4"/>
                    </a:lnTo>
                    <a:lnTo>
                      <a:pt x="42" y="10"/>
                    </a:lnTo>
                    <a:lnTo>
                      <a:pt x="36" y="14"/>
                    </a:lnTo>
                    <a:lnTo>
                      <a:pt x="29" y="20"/>
                    </a:lnTo>
                    <a:lnTo>
                      <a:pt x="23" y="25"/>
                    </a:lnTo>
                    <a:lnTo>
                      <a:pt x="14" y="29"/>
                    </a:lnTo>
                    <a:lnTo>
                      <a:pt x="1" y="31"/>
                    </a:lnTo>
                    <a:lnTo>
                      <a:pt x="0" y="38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4" name="Freeform 2988">
                <a:extLst>
                  <a:ext uri="{FF2B5EF4-FFF2-40B4-BE49-F238E27FC236}">
                    <a16:creationId xmlns:a16="http://schemas.microsoft.com/office/drawing/2014/main" id="{0C71655E-40BE-445A-9939-60D918A33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44"/>
                <a:ext cx="33" cy="21"/>
              </a:xfrm>
              <a:custGeom>
                <a:avLst/>
                <a:gdLst>
                  <a:gd name="T0" fmla="*/ 96 w 98"/>
                  <a:gd name="T1" fmla="*/ 54 h 61"/>
                  <a:gd name="T2" fmla="*/ 89 w 98"/>
                  <a:gd name="T3" fmla="*/ 54 h 61"/>
                  <a:gd name="T4" fmla="*/ 79 w 98"/>
                  <a:gd name="T5" fmla="*/ 49 h 61"/>
                  <a:gd name="T6" fmla="*/ 66 w 98"/>
                  <a:gd name="T7" fmla="*/ 41 h 61"/>
                  <a:gd name="T8" fmla="*/ 53 w 98"/>
                  <a:gd name="T9" fmla="*/ 32 h 61"/>
                  <a:gd name="T10" fmla="*/ 39 w 98"/>
                  <a:gd name="T11" fmla="*/ 22 h 61"/>
                  <a:gd name="T12" fmla="*/ 26 w 98"/>
                  <a:gd name="T13" fmla="*/ 13 h 61"/>
                  <a:gd name="T14" fmla="*/ 14 w 98"/>
                  <a:gd name="T15" fmla="*/ 6 h 61"/>
                  <a:gd name="T16" fmla="*/ 1 w 98"/>
                  <a:gd name="T17" fmla="*/ 0 h 61"/>
                  <a:gd name="T18" fmla="*/ 0 w 98"/>
                  <a:gd name="T19" fmla="*/ 7 h 61"/>
                  <a:gd name="T20" fmla="*/ 10 w 98"/>
                  <a:gd name="T21" fmla="*/ 11 h 61"/>
                  <a:gd name="T22" fmla="*/ 22 w 98"/>
                  <a:gd name="T23" fmla="*/ 19 h 61"/>
                  <a:gd name="T24" fmla="*/ 35 w 98"/>
                  <a:gd name="T25" fmla="*/ 28 h 61"/>
                  <a:gd name="T26" fmla="*/ 48 w 98"/>
                  <a:gd name="T27" fmla="*/ 38 h 61"/>
                  <a:gd name="T28" fmla="*/ 62 w 98"/>
                  <a:gd name="T29" fmla="*/ 48 h 61"/>
                  <a:gd name="T30" fmla="*/ 75 w 98"/>
                  <a:gd name="T31" fmla="*/ 55 h 61"/>
                  <a:gd name="T32" fmla="*/ 88 w 98"/>
                  <a:gd name="T33" fmla="*/ 61 h 61"/>
                  <a:gd name="T34" fmla="*/ 98 w 98"/>
                  <a:gd name="T35" fmla="*/ 61 h 61"/>
                  <a:gd name="T36" fmla="*/ 96 w 98"/>
                  <a:gd name="T37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61">
                    <a:moveTo>
                      <a:pt x="96" y="54"/>
                    </a:moveTo>
                    <a:lnTo>
                      <a:pt x="89" y="54"/>
                    </a:lnTo>
                    <a:lnTo>
                      <a:pt x="79" y="49"/>
                    </a:lnTo>
                    <a:lnTo>
                      <a:pt x="66" y="41"/>
                    </a:lnTo>
                    <a:lnTo>
                      <a:pt x="53" y="32"/>
                    </a:lnTo>
                    <a:lnTo>
                      <a:pt x="39" y="22"/>
                    </a:lnTo>
                    <a:lnTo>
                      <a:pt x="26" y="13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10" y="11"/>
                    </a:lnTo>
                    <a:lnTo>
                      <a:pt x="22" y="19"/>
                    </a:lnTo>
                    <a:lnTo>
                      <a:pt x="35" y="28"/>
                    </a:lnTo>
                    <a:lnTo>
                      <a:pt x="48" y="38"/>
                    </a:lnTo>
                    <a:lnTo>
                      <a:pt x="62" y="48"/>
                    </a:lnTo>
                    <a:lnTo>
                      <a:pt x="75" y="55"/>
                    </a:lnTo>
                    <a:lnTo>
                      <a:pt x="88" y="61"/>
                    </a:lnTo>
                    <a:lnTo>
                      <a:pt x="98" y="61"/>
                    </a:lnTo>
                    <a:lnTo>
                      <a:pt x="9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5" name="Freeform 2989">
                <a:extLst>
                  <a:ext uri="{FF2B5EF4-FFF2-40B4-BE49-F238E27FC236}">
                    <a16:creationId xmlns:a16="http://schemas.microsoft.com/office/drawing/2014/main" id="{77067CFD-2C79-44A7-B934-B39563EA0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60"/>
                <a:ext cx="19" cy="6"/>
              </a:xfrm>
              <a:custGeom>
                <a:avLst/>
                <a:gdLst>
                  <a:gd name="T0" fmla="*/ 51 w 55"/>
                  <a:gd name="T1" fmla="*/ 9 h 17"/>
                  <a:gd name="T2" fmla="*/ 55 w 55"/>
                  <a:gd name="T3" fmla="*/ 10 h 17"/>
                  <a:gd name="T4" fmla="*/ 47 w 55"/>
                  <a:gd name="T5" fmla="*/ 6 h 17"/>
                  <a:gd name="T6" fmla="*/ 40 w 55"/>
                  <a:gd name="T7" fmla="*/ 2 h 17"/>
                  <a:gd name="T8" fmla="*/ 32 w 55"/>
                  <a:gd name="T9" fmla="*/ 1 h 17"/>
                  <a:gd name="T10" fmla="*/ 26 w 55"/>
                  <a:gd name="T11" fmla="*/ 0 h 17"/>
                  <a:gd name="T12" fmla="*/ 20 w 55"/>
                  <a:gd name="T13" fmla="*/ 1 h 17"/>
                  <a:gd name="T14" fmla="*/ 13 w 55"/>
                  <a:gd name="T15" fmla="*/ 3 h 17"/>
                  <a:gd name="T16" fmla="*/ 6 w 55"/>
                  <a:gd name="T17" fmla="*/ 5 h 17"/>
                  <a:gd name="T18" fmla="*/ 0 w 55"/>
                  <a:gd name="T19" fmla="*/ 7 h 17"/>
                  <a:gd name="T20" fmla="*/ 2 w 55"/>
                  <a:gd name="T21" fmla="*/ 15 h 17"/>
                  <a:gd name="T22" fmla="*/ 9 w 55"/>
                  <a:gd name="T23" fmla="*/ 11 h 17"/>
                  <a:gd name="T24" fmla="*/ 15 w 55"/>
                  <a:gd name="T25" fmla="*/ 9 h 17"/>
                  <a:gd name="T26" fmla="*/ 22 w 55"/>
                  <a:gd name="T27" fmla="*/ 7 h 17"/>
                  <a:gd name="T28" fmla="*/ 26 w 55"/>
                  <a:gd name="T29" fmla="*/ 7 h 17"/>
                  <a:gd name="T30" fmla="*/ 31 w 55"/>
                  <a:gd name="T31" fmla="*/ 7 h 17"/>
                  <a:gd name="T32" fmla="*/ 37 w 55"/>
                  <a:gd name="T33" fmla="*/ 9 h 17"/>
                  <a:gd name="T34" fmla="*/ 43 w 55"/>
                  <a:gd name="T35" fmla="*/ 11 h 17"/>
                  <a:gd name="T36" fmla="*/ 50 w 55"/>
                  <a:gd name="T37" fmla="*/ 16 h 17"/>
                  <a:gd name="T38" fmla="*/ 53 w 55"/>
                  <a:gd name="T39" fmla="*/ 17 h 17"/>
                  <a:gd name="T40" fmla="*/ 51 w 55"/>
                  <a:gd name="T4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17">
                    <a:moveTo>
                      <a:pt x="51" y="9"/>
                    </a:moveTo>
                    <a:lnTo>
                      <a:pt x="55" y="10"/>
                    </a:lnTo>
                    <a:lnTo>
                      <a:pt x="47" y="6"/>
                    </a:lnTo>
                    <a:lnTo>
                      <a:pt x="40" y="2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2" y="15"/>
                    </a:lnTo>
                    <a:lnTo>
                      <a:pt x="9" y="11"/>
                    </a:lnTo>
                    <a:lnTo>
                      <a:pt x="15" y="9"/>
                    </a:lnTo>
                    <a:lnTo>
                      <a:pt x="22" y="7"/>
                    </a:lnTo>
                    <a:lnTo>
                      <a:pt x="26" y="7"/>
                    </a:lnTo>
                    <a:lnTo>
                      <a:pt x="31" y="7"/>
                    </a:lnTo>
                    <a:lnTo>
                      <a:pt x="37" y="9"/>
                    </a:lnTo>
                    <a:lnTo>
                      <a:pt x="43" y="11"/>
                    </a:lnTo>
                    <a:lnTo>
                      <a:pt x="50" y="16"/>
                    </a:lnTo>
                    <a:lnTo>
                      <a:pt x="53" y="17"/>
                    </a:lnTo>
                    <a:lnTo>
                      <a:pt x="5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6" name="Freeform 2990">
                <a:extLst>
                  <a:ext uri="{FF2B5EF4-FFF2-40B4-BE49-F238E27FC236}">
                    <a16:creationId xmlns:a16="http://schemas.microsoft.com/office/drawing/2014/main" id="{72355A5C-1449-40CD-A410-BE58972F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951"/>
                <a:ext cx="31" cy="15"/>
              </a:xfrm>
              <a:custGeom>
                <a:avLst/>
                <a:gdLst>
                  <a:gd name="T0" fmla="*/ 89 w 92"/>
                  <a:gd name="T1" fmla="*/ 6 h 44"/>
                  <a:gd name="T2" fmla="*/ 90 w 92"/>
                  <a:gd name="T3" fmla="*/ 0 h 44"/>
                  <a:gd name="T4" fmla="*/ 80 w 92"/>
                  <a:gd name="T5" fmla="*/ 2 h 44"/>
                  <a:gd name="T6" fmla="*/ 72 w 92"/>
                  <a:gd name="T7" fmla="*/ 8 h 44"/>
                  <a:gd name="T8" fmla="*/ 62 w 92"/>
                  <a:gd name="T9" fmla="*/ 12 h 44"/>
                  <a:gd name="T10" fmla="*/ 51 w 92"/>
                  <a:gd name="T11" fmla="*/ 19 h 44"/>
                  <a:gd name="T12" fmla="*/ 40 w 92"/>
                  <a:gd name="T13" fmla="*/ 24 h 44"/>
                  <a:gd name="T14" fmla="*/ 27 w 92"/>
                  <a:gd name="T15" fmla="*/ 29 h 44"/>
                  <a:gd name="T16" fmla="*/ 14 w 92"/>
                  <a:gd name="T17" fmla="*/ 34 h 44"/>
                  <a:gd name="T18" fmla="*/ 0 w 92"/>
                  <a:gd name="T19" fmla="*/ 37 h 44"/>
                  <a:gd name="T20" fmla="*/ 2 w 92"/>
                  <a:gd name="T21" fmla="*/ 44 h 44"/>
                  <a:gd name="T22" fmla="*/ 15 w 92"/>
                  <a:gd name="T23" fmla="*/ 41 h 44"/>
                  <a:gd name="T24" fmla="*/ 30 w 92"/>
                  <a:gd name="T25" fmla="*/ 36 h 44"/>
                  <a:gd name="T26" fmla="*/ 43 w 92"/>
                  <a:gd name="T27" fmla="*/ 30 h 44"/>
                  <a:gd name="T28" fmla="*/ 54 w 92"/>
                  <a:gd name="T29" fmla="*/ 25 h 44"/>
                  <a:gd name="T30" fmla="*/ 64 w 92"/>
                  <a:gd name="T31" fmla="*/ 19 h 44"/>
                  <a:gd name="T32" fmla="*/ 74 w 92"/>
                  <a:gd name="T33" fmla="*/ 14 h 44"/>
                  <a:gd name="T34" fmla="*/ 83 w 92"/>
                  <a:gd name="T35" fmla="*/ 9 h 44"/>
                  <a:gd name="T36" fmla="*/ 91 w 92"/>
                  <a:gd name="T37" fmla="*/ 6 h 44"/>
                  <a:gd name="T38" fmla="*/ 92 w 92"/>
                  <a:gd name="T39" fmla="*/ 0 h 44"/>
                  <a:gd name="T40" fmla="*/ 89 w 92"/>
                  <a:gd name="T41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44">
                    <a:moveTo>
                      <a:pt x="89" y="6"/>
                    </a:moveTo>
                    <a:lnTo>
                      <a:pt x="90" y="0"/>
                    </a:lnTo>
                    <a:lnTo>
                      <a:pt x="80" y="2"/>
                    </a:lnTo>
                    <a:lnTo>
                      <a:pt x="72" y="8"/>
                    </a:lnTo>
                    <a:lnTo>
                      <a:pt x="62" y="12"/>
                    </a:lnTo>
                    <a:lnTo>
                      <a:pt x="51" y="19"/>
                    </a:lnTo>
                    <a:lnTo>
                      <a:pt x="40" y="24"/>
                    </a:lnTo>
                    <a:lnTo>
                      <a:pt x="27" y="29"/>
                    </a:lnTo>
                    <a:lnTo>
                      <a:pt x="14" y="34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5" y="41"/>
                    </a:lnTo>
                    <a:lnTo>
                      <a:pt x="30" y="36"/>
                    </a:lnTo>
                    <a:lnTo>
                      <a:pt x="43" y="30"/>
                    </a:lnTo>
                    <a:lnTo>
                      <a:pt x="54" y="25"/>
                    </a:lnTo>
                    <a:lnTo>
                      <a:pt x="64" y="19"/>
                    </a:lnTo>
                    <a:lnTo>
                      <a:pt x="74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2" y="0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7" name="Freeform 2991">
                <a:extLst>
                  <a:ext uri="{FF2B5EF4-FFF2-40B4-BE49-F238E27FC236}">
                    <a16:creationId xmlns:a16="http://schemas.microsoft.com/office/drawing/2014/main" id="{B1BFD6EE-6D00-4CB4-8756-59CA0604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840"/>
                <a:ext cx="8" cy="72"/>
              </a:xfrm>
              <a:custGeom>
                <a:avLst/>
                <a:gdLst>
                  <a:gd name="T0" fmla="*/ 20 w 25"/>
                  <a:gd name="T1" fmla="*/ 214 h 214"/>
                  <a:gd name="T2" fmla="*/ 21 w 25"/>
                  <a:gd name="T3" fmla="*/ 214 h 214"/>
                  <a:gd name="T4" fmla="*/ 23 w 25"/>
                  <a:gd name="T5" fmla="*/ 205 h 214"/>
                  <a:gd name="T6" fmla="*/ 25 w 25"/>
                  <a:gd name="T7" fmla="*/ 195 h 214"/>
                  <a:gd name="T8" fmla="*/ 25 w 25"/>
                  <a:gd name="T9" fmla="*/ 185 h 214"/>
                  <a:gd name="T10" fmla="*/ 25 w 25"/>
                  <a:gd name="T11" fmla="*/ 174 h 214"/>
                  <a:gd name="T12" fmla="*/ 22 w 25"/>
                  <a:gd name="T13" fmla="*/ 162 h 214"/>
                  <a:gd name="T14" fmla="*/ 20 w 25"/>
                  <a:gd name="T15" fmla="*/ 148 h 214"/>
                  <a:gd name="T16" fmla="*/ 18 w 25"/>
                  <a:gd name="T17" fmla="*/ 135 h 214"/>
                  <a:gd name="T18" fmla="*/ 16 w 25"/>
                  <a:gd name="T19" fmla="*/ 120 h 214"/>
                  <a:gd name="T20" fmla="*/ 13 w 25"/>
                  <a:gd name="T21" fmla="*/ 106 h 214"/>
                  <a:gd name="T22" fmla="*/ 11 w 25"/>
                  <a:gd name="T23" fmla="*/ 91 h 214"/>
                  <a:gd name="T24" fmla="*/ 10 w 25"/>
                  <a:gd name="T25" fmla="*/ 75 h 214"/>
                  <a:gd name="T26" fmla="*/ 8 w 25"/>
                  <a:gd name="T27" fmla="*/ 62 h 214"/>
                  <a:gd name="T28" fmla="*/ 7 w 25"/>
                  <a:gd name="T29" fmla="*/ 45 h 214"/>
                  <a:gd name="T30" fmla="*/ 7 w 25"/>
                  <a:gd name="T31" fmla="*/ 30 h 214"/>
                  <a:gd name="T32" fmla="*/ 8 w 25"/>
                  <a:gd name="T33" fmla="*/ 16 h 214"/>
                  <a:gd name="T34" fmla="*/ 9 w 25"/>
                  <a:gd name="T35" fmla="*/ 1 h 214"/>
                  <a:gd name="T36" fmla="*/ 2 w 25"/>
                  <a:gd name="T37" fmla="*/ 0 h 214"/>
                  <a:gd name="T38" fmla="*/ 1 w 25"/>
                  <a:gd name="T39" fmla="*/ 16 h 214"/>
                  <a:gd name="T40" fmla="*/ 0 w 25"/>
                  <a:gd name="T41" fmla="*/ 30 h 214"/>
                  <a:gd name="T42" fmla="*/ 0 w 25"/>
                  <a:gd name="T43" fmla="*/ 45 h 214"/>
                  <a:gd name="T44" fmla="*/ 1 w 25"/>
                  <a:gd name="T45" fmla="*/ 62 h 214"/>
                  <a:gd name="T46" fmla="*/ 3 w 25"/>
                  <a:gd name="T47" fmla="*/ 76 h 214"/>
                  <a:gd name="T48" fmla="*/ 4 w 25"/>
                  <a:gd name="T49" fmla="*/ 92 h 214"/>
                  <a:gd name="T50" fmla="*/ 7 w 25"/>
                  <a:gd name="T51" fmla="*/ 108 h 214"/>
                  <a:gd name="T52" fmla="*/ 9 w 25"/>
                  <a:gd name="T53" fmla="*/ 122 h 214"/>
                  <a:gd name="T54" fmla="*/ 11 w 25"/>
                  <a:gd name="T55" fmla="*/ 137 h 214"/>
                  <a:gd name="T56" fmla="*/ 13 w 25"/>
                  <a:gd name="T57" fmla="*/ 149 h 214"/>
                  <a:gd name="T58" fmla="*/ 16 w 25"/>
                  <a:gd name="T59" fmla="*/ 163 h 214"/>
                  <a:gd name="T60" fmla="*/ 17 w 25"/>
                  <a:gd name="T61" fmla="*/ 174 h 214"/>
                  <a:gd name="T62" fmla="*/ 18 w 25"/>
                  <a:gd name="T63" fmla="*/ 185 h 214"/>
                  <a:gd name="T64" fmla="*/ 18 w 25"/>
                  <a:gd name="T65" fmla="*/ 195 h 214"/>
                  <a:gd name="T66" fmla="*/ 16 w 25"/>
                  <a:gd name="T67" fmla="*/ 204 h 214"/>
                  <a:gd name="T68" fmla="*/ 13 w 25"/>
                  <a:gd name="T69" fmla="*/ 211 h 214"/>
                  <a:gd name="T70" fmla="*/ 14 w 25"/>
                  <a:gd name="T71" fmla="*/ 211 h 214"/>
                  <a:gd name="T72" fmla="*/ 20 w 25"/>
                  <a:gd name="T7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14">
                    <a:moveTo>
                      <a:pt x="20" y="214"/>
                    </a:moveTo>
                    <a:lnTo>
                      <a:pt x="21" y="214"/>
                    </a:lnTo>
                    <a:lnTo>
                      <a:pt x="23" y="205"/>
                    </a:lnTo>
                    <a:lnTo>
                      <a:pt x="25" y="195"/>
                    </a:lnTo>
                    <a:lnTo>
                      <a:pt x="25" y="185"/>
                    </a:lnTo>
                    <a:lnTo>
                      <a:pt x="25" y="174"/>
                    </a:lnTo>
                    <a:lnTo>
                      <a:pt x="22" y="162"/>
                    </a:lnTo>
                    <a:lnTo>
                      <a:pt x="20" y="148"/>
                    </a:lnTo>
                    <a:lnTo>
                      <a:pt x="18" y="135"/>
                    </a:lnTo>
                    <a:lnTo>
                      <a:pt x="16" y="120"/>
                    </a:lnTo>
                    <a:lnTo>
                      <a:pt x="13" y="106"/>
                    </a:lnTo>
                    <a:lnTo>
                      <a:pt x="11" y="91"/>
                    </a:lnTo>
                    <a:lnTo>
                      <a:pt x="10" y="75"/>
                    </a:lnTo>
                    <a:lnTo>
                      <a:pt x="8" y="62"/>
                    </a:lnTo>
                    <a:lnTo>
                      <a:pt x="7" y="45"/>
                    </a:lnTo>
                    <a:lnTo>
                      <a:pt x="7" y="30"/>
                    </a:lnTo>
                    <a:lnTo>
                      <a:pt x="8" y="16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" y="62"/>
                    </a:lnTo>
                    <a:lnTo>
                      <a:pt x="3" y="76"/>
                    </a:lnTo>
                    <a:lnTo>
                      <a:pt x="4" y="92"/>
                    </a:lnTo>
                    <a:lnTo>
                      <a:pt x="7" y="108"/>
                    </a:lnTo>
                    <a:lnTo>
                      <a:pt x="9" y="122"/>
                    </a:lnTo>
                    <a:lnTo>
                      <a:pt x="11" y="137"/>
                    </a:lnTo>
                    <a:lnTo>
                      <a:pt x="13" y="149"/>
                    </a:lnTo>
                    <a:lnTo>
                      <a:pt x="16" y="163"/>
                    </a:lnTo>
                    <a:lnTo>
                      <a:pt x="17" y="174"/>
                    </a:lnTo>
                    <a:lnTo>
                      <a:pt x="18" y="185"/>
                    </a:lnTo>
                    <a:lnTo>
                      <a:pt x="18" y="195"/>
                    </a:lnTo>
                    <a:lnTo>
                      <a:pt x="16" y="204"/>
                    </a:lnTo>
                    <a:lnTo>
                      <a:pt x="13" y="211"/>
                    </a:lnTo>
                    <a:lnTo>
                      <a:pt x="14" y="211"/>
                    </a:lnTo>
                    <a:lnTo>
                      <a:pt x="20" y="2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8" name="Freeform 2992">
                <a:extLst>
                  <a:ext uri="{FF2B5EF4-FFF2-40B4-BE49-F238E27FC236}">
                    <a16:creationId xmlns:a16="http://schemas.microsoft.com/office/drawing/2014/main" id="{454A81EF-E129-4D2D-B98A-77D6C7F7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901"/>
                <a:ext cx="42" cy="13"/>
              </a:xfrm>
              <a:custGeom>
                <a:avLst/>
                <a:gdLst>
                  <a:gd name="T0" fmla="*/ 6 w 124"/>
                  <a:gd name="T1" fmla="*/ 4 h 38"/>
                  <a:gd name="T2" fmla="*/ 0 w 124"/>
                  <a:gd name="T3" fmla="*/ 3 h 38"/>
                  <a:gd name="T4" fmla="*/ 3 w 124"/>
                  <a:gd name="T5" fmla="*/ 8 h 38"/>
                  <a:gd name="T6" fmla="*/ 9 w 124"/>
                  <a:gd name="T7" fmla="*/ 15 h 38"/>
                  <a:gd name="T8" fmla="*/ 15 w 124"/>
                  <a:gd name="T9" fmla="*/ 18 h 38"/>
                  <a:gd name="T10" fmla="*/ 24 w 124"/>
                  <a:gd name="T11" fmla="*/ 22 h 38"/>
                  <a:gd name="T12" fmla="*/ 33 w 124"/>
                  <a:gd name="T13" fmla="*/ 26 h 38"/>
                  <a:gd name="T14" fmla="*/ 42 w 124"/>
                  <a:gd name="T15" fmla="*/ 29 h 38"/>
                  <a:gd name="T16" fmla="*/ 53 w 124"/>
                  <a:gd name="T17" fmla="*/ 31 h 38"/>
                  <a:gd name="T18" fmla="*/ 62 w 124"/>
                  <a:gd name="T19" fmla="*/ 34 h 38"/>
                  <a:gd name="T20" fmla="*/ 72 w 124"/>
                  <a:gd name="T21" fmla="*/ 36 h 38"/>
                  <a:gd name="T22" fmla="*/ 83 w 124"/>
                  <a:gd name="T23" fmla="*/ 37 h 38"/>
                  <a:gd name="T24" fmla="*/ 93 w 124"/>
                  <a:gd name="T25" fmla="*/ 38 h 38"/>
                  <a:gd name="T26" fmla="*/ 102 w 124"/>
                  <a:gd name="T27" fmla="*/ 38 h 38"/>
                  <a:gd name="T28" fmla="*/ 109 w 124"/>
                  <a:gd name="T29" fmla="*/ 38 h 38"/>
                  <a:gd name="T30" fmla="*/ 115 w 124"/>
                  <a:gd name="T31" fmla="*/ 37 h 38"/>
                  <a:gd name="T32" fmla="*/ 121 w 124"/>
                  <a:gd name="T33" fmla="*/ 35 h 38"/>
                  <a:gd name="T34" fmla="*/ 124 w 124"/>
                  <a:gd name="T35" fmla="*/ 31 h 38"/>
                  <a:gd name="T36" fmla="*/ 118 w 124"/>
                  <a:gd name="T37" fmla="*/ 28 h 38"/>
                  <a:gd name="T38" fmla="*/ 116 w 124"/>
                  <a:gd name="T39" fmla="*/ 29 h 38"/>
                  <a:gd name="T40" fmla="*/ 114 w 124"/>
                  <a:gd name="T41" fmla="*/ 30 h 38"/>
                  <a:gd name="T42" fmla="*/ 108 w 124"/>
                  <a:gd name="T43" fmla="*/ 31 h 38"/>
                  <a:gd name="T44" fmla="*/ 102 w 124"/>
                  <a:gd name="T45" fmla="*/ 31 h 38"/>
                  <a:gd name="T46" fmla="*/ 93 w 124"/>
                  <a:gd name="T47" fmla="*/ 31 h 38"/>
                  <a:gd name="T48" fmla="*/ 84 w 124"/>
                  <a:gd name="T49" fmla="*/ 31 h 38"/>
                  <a:gd name="T50" fmla="*/ 74 w 124"/>
                  <a:gd name="T51" fmla="*/ 29 h 38"/>
                  <a:gd name="T52" fmla="*/ 65 w 124"/>
                  <a:gd name="T53" fmla="*/ 27 h 38"/>
                  <a:gd name="T54" fmla="*/ 55 w 124"/>
                  <a:gd name="T55" fmla="*/ 25 h 38"/>
                  <a:gd name="T56" fmla="*/ 44 w 124"/>
                  <a:gd name="T57" fmla="*/ 22 h 38"/>
                  <a:gd name="T58" fmla="*/ 35 w 124"/>
                  <a:gd name="T59" fmla="*/ 19 h 38"/>
                  <a:gd name="T60" fmla="*/ 28 w 124"/>
                  <a:gd name="T61" fmla="*/ 17 h 38"/>
                  <a:gd name="T62" fmla="*/ 19 w 124"/>
                  <a:gd name="T63" fmla="*/ 12 h 38"/>
                  <a:gd name="T64" fmla="*/ 14 w 124"/>
                  <a:gd name="T65" fmla="*/ 8 h 38"/>
                  <a:gd name="T66" fmla="*/ 9 w 124"/>
                  <a:gd name="T67" fmla="*/ 4 h 38"/>
                  <a:gd name="T68" fmla="*/ 7 w 124"/>
                  <a:gd name="T69" fmla="*/ 1 h 38"/>
                  <a:gd name="T70" fmla="*/ 0 w 124"/>
                  <a:gd name="T71" fmla="*/ 0 h 38"/>
                  <a:gd name="T72" fmla="*/ 6 w 124"/>
                  <a:gd name="T7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8">
                    <a:moveTo>
                      <a:pt x="6" y="4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9" y="15"/>
                    </a:lnTo>
                    <a:lnTo>
                      <a:pt x="15" y="18"/>
                    </a:lnTo>
                    <a:lnTo>
                      <a:pt x="24" y="22"/>
                    </a:lnTo>
                    <a:lnTo>
                      <a:pt x="33" y="26"/>
                    </a:lnTo>
                    <a:lnTo>
                      <a:pt x="42" y="29"/>
                    </a:lnTo>
                    <a:lnTo>
                      <a:pt x="53" y="31"/>
                    </a:lnTo>
                    <a:lnTo>
                      <a:pt x="62" y="34"/>
                    </a:lnTo>
                    <a:lnTo>
                      <a:pt x="72" y="36"/>
                    </a:lnTo>
                    <a:lnTo>
                      <a:pt x="83" y="37"/>
                    </a:lnTo>
                    <a:lnTo>
                      <a:pt x="93" y="38"/>
                    </a:lnTo>
                    <a:lnTo>
                      <a:pt x="102" y="38"/>
                    </a:lnTo>
                    <a:lnTo>
                      <a:pt x="109" y="38"/>
                    </a:lnTo>
                    <a:lnTo>
                      <a:pt x="115" y="37"/>
                    </a:lnTo>
                    <a:lnTo>
                      <a:pt x="121" y="35"/>
                    </a:lnTo>
                    <a:lnTo>
                      <a:pt x="124" y="31"/>
                    </a:lnTo>
                    <a:lnTo>
                      <a:pt x="118" y="28"/>
                    </a:lnTo>
                    <a:lnTo>
                      <a:pt x="116" y="29"/>
                    </a:lnTo>
                    <a:lnTo>
                      <a:pt x="114" y="30"/>
                    </a:lnTo>
                    <a:lnTo>
                      <a:pt x="108" y="31"/>
                    </a:lnTo>
                    <a:lnTo>
                      <a:pt x="102" y="31"/>
                    </a:lnTo>
                    <a:lnTo>
                      <a:pt x="93" y="31"/>
                    </a:lnTo>
                    <a:lnTo>
                      <a:pt x="84" y="31"/>
                    </a:lnTo>
                    <a:lnTo>
                      <a:pt x="74" y="29"/>
                    </a:lnTo>
                    <a:lnTo>
                      <a:pt x="65" y="27"/>
                    </a:lnTo>
                    <a:lnTo>
                      <a:pt x="55" y="25"/>
                    </a:lnTo>
                    <a:lnTo>
                      <a:pt x="44" y="22"/>
                    </a:lnTo>
                    <a:lnTo>
                      <a:pt x="35" y="19"/>
                    </a:lnTo>
                    <a:lnTo>
                      <a:pt x="28" y="17"/>
                    </a:lnTo>
                    <a:lnTo>
                      <a:pt x="19" y="12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9" name="Freeform 2993">
                <a:extLst>
                  <a:ext uri="{FF2B5EF4-FFF2-40B4-BE49-F238E27FC236}">
                    <a16:creationId xmlns:a16="http://schemas.microsoft.com/office/drawing/2014/main" id="{BB4B3587-BCD1-4CAA-B669-EEEA0909D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95"/>
                <a:ext cx="9" cy="10"/>
              </a:xfrm>
              <a:custGeom>
                <a:avLst/>
                <a:gdLst>
                  <a:gd name="T0" fmla="*/ 2 w 28"/>
                  <a:gd name="T1" fmla="*/ 0 h 31"/>
                  <a:gd name="T2" fmla="*/ 0 w 28"/>
                  <a:gd name="T3" fmla="*/ 4 h 31"/>
                  <a:gd name="T4" fmla="*/ 0 w 28"/>
                  <a:gd name="T5" fmla="*/ 11 h 31"/>
                  <a:gd name="T6" fmla="*/ 0 w 28"/>
                  <a:gd name="T7" fmla="*/ 18 h 31"/>
                  <a:gd name="T8" fmla="*/ 4 w 28"/>
                  <a:gd name="T9" fmla="*/ 23 h 31"/>
                  <a:gd name="T10" fmla="*/ 7 w 28"/>
                  <a:gd name="T11" fmla="*/ 29 h 31"/>
                  <a:gd name="T12" fmla="*/ 12 w 28"/>
                  <a:gd name="T13" fmla="*/ 31 h 31"/>
                  <a:gd name="T14" fmla="*/ 21 w 28"/>
                  <a:gd name="T15" fmla="*/ 29 h 31"/>
                  <a:gd name="T16" fmla="*/ 28 w 28"/>
                  <a:gd name="T17" fmla="*/ 23 h 31"/>
                  <a:gd name="T18" fmla="*/ 23 w 28"/>
                  <a:gd name="T19" fmla="*/ 19 h 31"/>
                  <a:gd name="T20" fmla="*/ 17 w 28"/>
                  <a:gd name="T21" fmla="*/ 25 h 31"/>
                  <a:gd name="T22" fmla="*/ 12 w 28"/>
                  <a:gd name="T23" fmla="*/ 25 h 31"/>
                  <a:gd name="T24" fmla="*/ 11 w 28"/>
                  <a:gd name="T25" fmla="*/ 23 h 31"/>
                  <a:gd name="T26" fmla="*/ 9 w 28"/>
                  <a:gd name="T27" fmla="*/ 21 h 31"/>
                  <a:gd name="T28" fmla="*/ 8 w 28"/>
                  <a:gd name="T29" fmla="*/ 17 h 31"/>
                  <a:gd name="T30" fmla="*/ 7 w 28"/>
                  <a:gd name="T31" fmla="*/ 11 h 31"/>
                  <a:gd name="T32" fmla="*/ 7 w 28"/>
                  <a:gd name="T33" fmla="*/ 7 h 31"/>
                  <a:gd name="T34" fmla="*/ 8 w 28"/>
                  <a:gd name="T35" fmla="*/ 3 h 31"/>
                  <a:gd name="T36" fmla="*/ 2 w 28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1">
                    <a:moveTo>
                      <a:pt x="2" y="0"/>
                    </a:moveTo>
                    <a:lnTo>
                      <a:pt x="0" y="4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4" y="23"/>
                    </a:lnTo>
                    <a:lnTo>
                      <a:pt x="7" y="29"/>
                    </a:lnTo>
                    <a:lnTo>
                      <a:pt x="12" y="31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23" y="19"/>
                    </a:lnTo>
                    <a:lnTo>
                      <a:pt x="17" y="25"/>
                    </a:lnTo>
                    <a:lnTo>
                      <a:pt x="12" y="25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8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0" name="Freeform 2994">
                <a:extLst>
                  <a:ext uri="{FF2B5EF4-FFF2-40B4-BE49-F238E27FC236}">
                    <a16:creationId xmlns:a16="http://schemas.microsoft.com/office/drawing/2014/main" id="{F9548509-5F6F-4802-84A5-EF9A81443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92"/>
                <a:ext cx="12" cy="4"/>
              </a:xfrm>
              <a:custGeom>
                <a:avLst/>
                <a:gdLst>
                  <a:gd name="T0" fmla="*/ 34 w 34"/>
                  <a:gd name="T1" fmla="*/ 9 h 14"/>
                  <a:gd name="T2" fmla="*/ 32 w 34"/>
                  <a:gd name="T3" fmla="*/ 3 h 14"/>
                  <a:gd name="T4" fmla="*/ 27 w 34"/>
                  <a:gd name="T5" fmla="*/ 0 h 14"/>
                  <a:gd name="T6" fmla="*/ 22 w 34"/>
                  <a:gd name="T7" fmla="*/ 0 h 14"/>
                  <a:gd name="T8" fmla="*/ 17 w 34"/>
                  <a:gd name="T9" fmla="*/ 0 h 14"/>
                  <a:gd name="T10" fmla="*/ 12 w 34"/>
                  <a:gd name="T11" fmla="*/ 1 h 14"/>
                  <a:gd name="T12" fmla="*/ 7 w 34"/>
                  <a:gd name="T13" fmla="*/ 3 h 14"/>
                  <a:gd name="T14" fmla="*/ 4 w 34"/>
                  <a:gd name="T15" fmla="*/ 7 h 14"/>
                  <a:gd name="T16" fmla="*/ 0 w 34"/>
                  <a:gd name="T17" fmla="*/ 10 h 14"/>
                  <a:gd name="T18" fmla="*/ 6 w 34"/>
                  <a:gd name="T19" fmla="*/ 14 h 14"/>
                  <a:gd name="T20" fmla="*/ 8 w 34"/>
                  <a:gd name="T21" fmla="*/ 12 h 14"/>
                  <a:gd name="T22" fmla="*/ 12 w 34"/>
                  <a:gd name="T23" fmla="*/ 10 h 14"/>
                  <a:gd name="T24" fmla="*/ 15 w 34"/>
                  <a:gd name="T25" fmla="*/ 8 h 14"/>
                  <a:gd name="T26" fmla="*/ 18 w 34"/>
                  <a:gd name="T27" fmla="*/ 7 h 14"/>
                  <a:gd name="T28" fmla="*/ 22 w 34"/>
                  <a:gd name="T29" fmla="*/ 7 h 14"/>
                  <a:gd name="T30" fmla="*/ 25 w 34"/>
                  <a:gd name="T31" fmla="*/ 8 h 14"/>
                  <a:gd name="T32" fmla="*/ 26 w 34"/>
                  <a:gd name="T33" fmla="*/ 8 h 14"/>
                  <a:gd name="T34" fmla="*/ 27 w 34"/>
                  <a:gd name="T35" fmla="*/ 10 h 14"/>
                  <a:gd name="T36" fmla="*/ 34 w 34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4">
                    <a:moveTo>
                      <a:pt x="34" y="9"/>
                    </a:moveTo>
                    <a:lnTo>
                      <a:pt x="32" y="3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12" y="10"/>
                    </a:lnTo>
                    <a:lnTo>
                      <a:pt x="15" y="8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1" name="Freeform 2995">
                <a:extLst>
                  <a:ext uri="{FF2B5EF4-FFF2-40B4-BE49-F238E27FC236}">
                    <a16:creationId xmlns:a16="http://schemas.microsoft.com/office/drawing/2014/main" id="{D3C68134-9773-441F-853F-3D2CE4F4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816"/>
                <a:ext cx="56" cy="96"/>
              </a:xfrm>
              <a:custGeom>
                <a:avLst/>
                <a:gdLst>
                  <a:gd name="T0" fmla="*/ 165 w 166"/>
                  <a:gd name="T1" fmla="*/ 261 h 288"/>
                  <a:gd name="T2" fmla="*/ 162 w 166"/>
                  <a:gd name="T3" fmla="*/ 277 h 288"/>
                  <a:gd name="T4" fmla="*/ 149 w 166"/>
                  <a:gd name="T5" fmla="*/ 287 h 288"/>
                  <a:gd name="T6" fmla="*/ 130 w 166"/>
                  <a:gd name="T7" fmla="*/ 287 h 288"/>
                  <a:gd name="T8" fmla="*/ 114 w 166"/>
                  <a:gd name="T9" fmla="*/ 266 h 288"/>
                  <a:gd name="T10" fmla="*/ 96 w 166"/>
                  <a:gd name="T11" fmla="*/ 239 h 288"/>
                  <a:gd name="T12" fmla="*/ 72 w 166"/>
                  <a:gd name="T13" fmla="*/ 214 h 288"/>
                  <a:gd name="T14" fmla="*/ 47 w 166"/>
                  <a:gd name="T15" fmla="*/ 190 h 288"/>
                  <a:gd name="T16" fmla="*/ 23 w 166"/>
                  <a:gd name="T17" fmla="*/ 164 h 288"/>
                  <a:gd name="T18" fmla="*/ 7 w 166"/>
                  <a:gd name="T19" fmla="*/ 132 h 288"/>
                  <a:gd name="T20" fmla="*/ 0 w 166"/>
                  <a:gd name="T21" fmla="*/ 95 h 288"/>
                  <a:gd name="T22" fmla="*/ 8 w 166"/>
                  <a:gd name="T23" fmla="*/ 51 h 288"/>
                  <a:gd name="T24" fmla="*/ 28 w 166"/>
                  <a:gd name="T25" fmla="*/ 15 h 288"/>
                  <a:gd name="T26" fmla="*/ 52 w 166"/>
                  <a:gd name="T27" fmla="*/ 3 h 288"/>
                  <a:gd name="T28" fmla="*/ 79 w 166"/>
                  <a:gd name="T29" fmla="*/ 0 h 288"/>
                  <a:gd name="T30" fmla="*/ 109 w 166"/>
                  <a:gd name="T31" fmla="*/ 3 h 288"/>
                  <a:gd name="T32" fmla="*/ 133 w 166"/>
                  <a:gd name="T33" fmla="*/ 15 h 288"/>
                  <a:gd name="T34" fmla="*/ 150 w 166"/>
                  <a:gd name="T35" fmla="*/ 26 h 288"/>
                  <a:gd name="T36" fmla="*/ 159 w 166"/>
                  <a:gd name="T37" fmla="*/ 42 h 288"/>
                  <a:gd name="T38" fmla="*/ 162 w 166"/>
                  <a:gd name="T39" fmla="*/ 67 h 288"/>
                  <a:gd name="T40" fmla="*/ 152 w 166"/>
                  <a:gd name="T41" fmla="*/ 91 h 288"/>
                  <a:gd name="T42" fmla="*/ 140 w 166"/>
                  <a:gd name="T43" fmla="*/ 107 h 288"/>
                  <a:gd name="T44" fmla="*/ 139 w 166"/>
                  <a:gd name="T45" fmla="*/ 126 h 288"/>
                  <a:gd name="T46" fmla="*/ 143 w 166"/>
                  <a:gd name="T47" fmla="*/ 149 h 288"/>
                  <a:gd name="T48" fmla="*/ 134 w 166"/>
                  <a:gd name="T49" fmla="*/ 154 h 288"/>
                  <a:gd name="T50" fmla="*/ 120 w 166"/>
                  <a:gd name="T51" fmla="*/ 138 h 288"/>
                  <a:gd name="T52" fmla="*/ 111 w 166"/>
                  <a:gd name="T53" fmla="*/ 125 h 288"/>
                  <a:gd name="T54" fmla="*/ 109 w 166"/>
                  <a:gd name="T55" fmla="*/ 111 h 288"/>
                  <a:gd name="T56" fmla="*/ 113 w 166"/>
                  <a:gd name="T57" fmla="*/ 99 h 288"/>
                  <a:gd name="T58" fmla="*/ 124 w 166"/>
                  <a:gd name="T59" fmla="*/ 88 h 288"/>
                  <a:gd name="T60" fmla="*/ 134 w 166"/>
                  <a:gd name="T61" fmla="*/ 76 h 288"/>
                  <a:gd name="T62" fmla="*/ 139 w 166"/>
                  <a:gd name="T63" fmla="*/ 67 h 288"/>
                  <a:gd name="T64" fmla="*/ 122 w 166"/>
                  <a:gd name="T65" fmla="*/ 47 h 288"/>
                  <a:gd name="T66" fmla="*/ 92 w 166"/>
                  <a:gd name="T67" fmla="*/ 37 h 288"/>
                  <a:gd name="T68" fmla="*/ 64 w 166"/>
                  <a:gd name="T69" fmla="*/ 46 h 288"/>
                  <a:gd name="T70" fmla="*/ 42 w 166"/>
                  <a:gd name="T71" fmla="*/ 76 h 288"/>
                  <a:gd name="T72" fmla="*/ 36 w 166"/>
                  <a:gd name="T73" fmla="*/ 104 h 288"/>
                  <a:gd name="T74" fmla="*/ 44 w 166"/>
                  <a:gd name="T75" fmla="*/ 120 h 288"/>
                  <a:gd name="T76" fmla="*/ 56 w 166"/>
                  <a:gd name="T77" fmla="*/ 138 h 288"/>
                  <a:gd name="T78" fmla="*/ 73 w 166"/>
                  <a:gd name="T79" fmla="*/ 157 h 288"/>
                  <a:gd name="T80" fmla="*/ 93 w 166"/>
                  <a:gd name="T81" fmla="*/ 177 h 288"/>
                  <a:gd name="T82" fmla="*/ 113 w 166"/>
                  <a:gd name="T83" fmla="*/ 199 h 288"/>
                  <a:gd name="T84" fmla="*/ 132 w 166"/>
                  <a:gd name="T85" fmla="*/ 220 h 288"/>
                  <a:gd name="T86" fmla="*/ 150 w 166"/>
                  <a:gd name="T87" fmla="*/ 24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288">
                    <a:moveTo>
                      <a:pt x="158" y="254"/>
                    </a:moveTo>
                    <a:lnTo>
                      <a:pt x="165" y="261"/>
                    </a:lnTo>
                    <a:lnTo>
                      <a:pt x="166" y="268"/>
                    </a:lnTo>
                    <a:lnTo>
                      <a:pt x="162" y="277"/>
                    </a:lnTo>
                    <a:lnTo>
                      <a:pt x="157" y="284"/>
                    </a:lnTo>
                    <a:lnTo>
                      <a:pt x="149" y="287"/>
                    </a:lnTo>
                    <a:lnTo>
                      <a:pt x="141" y="288"/>
                    </a:lnTo>
                    <a:lnTo>
                      <a:pt x="130" y="287"/>
                    </a:lnTo>
                    <a:lnTo>
                      <a:pt x="121" y="282"/>
                    </a:lnTo>
                    <a:lnTo>
                      <a:pt x="114" y="266"/>
                    </a:lnTo>
                    <a:lnTo>
                      <a:pt x="106" y="252"/>
                    </a:lnTo>
                    <a:lnTo>
                      <a:pt x="96" y="239"/>
                    </a:lnTo>
                    <a:lnTo>
                      <a:pt x="84" y="227"/>
                    </a:lnTo>
                    <a:lnTo>
                      <a:pt x="72" y="214"/>
                    </a:lnTo>
                    <a:lnTo>
                      <a:pt x="58" y="203"/>
                    </a:lnTo>
                    <a:lnTo>
                      <a:pt x="47" y="190"/>
                    </a:lnTo>
                    <a:lnTo>
                      <a:pt x="33" y="177"/>
                    </a:lnTo>
                    <a:lnTo>
                      <a:pt x="23" y="164"/>
                    </a:lnTo>
                    <a:lnTo>
                      <a:pt x="13" y="149"/>
                    </a:lnTo>
                    <a:lnTo>
                      <a:pt x="7" y="132"/>
                    </a:lnTo>
                    <a:lnTo>
                      <a:pt x="1" y="116"/>
                    </a:lnTo>
                    <a:lnTo>
                      <a:pt x="0" y="95"/>
                    </a:lnTo>
                    <a:lnTo>
                      <a:pt x="1" y="74"/>
                    </a:lnTo>
                    <a:lnTo>
                      <a:pt x="8" y="51"/>
                    </a:lnTo>
                    <a:lnTo>
                      <a:pt x="18" y="25"/>
                    </a:lnTo>
                    <a:lnTo>
                      <a:pt x="28" y="15"/>
                    </a:lnTo>
                    <a:lnTo>
                      <a:pt x="40" y="8"/>
                    </a:lnTo>
                    <a:lnTo>
                      <a:pt x="52" y="3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95" y="1"/>
                    </a:lnTo>
                    <a:lnTo>
                      <a:pt x="109" y="3"/>
                    </a:lnTo>
                    <a:lnTo>
                      <a:pt x="121" y="7"/>
                    </a:lnTo>
                    <a:lnTo>
                      <a:pt x="133" y="15"/>
                    </a:lnTo>
                    <a:lnTo>
                      <a:pt x="143" y="19"/>
                    </a:lnTo>
                    <a:lnTo>
                      <a:pt x="150" y="26"/>
                    </a:lnTo>
                    <a:lnTo>
                      <a:pt x="156" y="34"/>
                    </a:lnTo>
                    <a:lnTo>
                      <a:pt x="159" y="42"/>
                    </a:lnTo>
                    <a:lnTo>
                      <a:pt x="162" y="53"/>
                    </a:lnTo>
                    <a:lnTo>
                      <a:pt x="162" y="67"/>
                    </a:lnTo>
                    <a:lnTo>
                      <a:pt x="164" y="85"/>
                    </a:lnTo>
                    <a:lnTo>
                      <a:pt x="152" y="91"/>
                    </a:lnTo>
                    <a:lnTo>
                      <a:pt x="144" y="99"/>
                    </a:lnTo>
                    <a:lnTo>
                      <a:pt x="140" y="107"/>
                    </a:lnTo>
                    <a:lnTo>
                      <a:pt x="139" y="116"/>
                    </a:lnTo>
                    <a:lnTo>
                      <a:pt x="139" y="126"/>
                    </a:lnTo>
                    <a:lnTo>
                      <a:pt x="140" y="137"/>
                    </a:lnTo>
                    <a:lnTo>
                      <a:pt x="143" y="149"/>
                    </a:lnTo>
                    <a:lnTo>
                      <a:pt x="146" y="163"/>
                    </a:lnTo>
                    <a:lnTo>
                      <a:pt x="134" y="154"/>
                    </a:lnTo>
                    <a:lnTo>
                      <a:pt x="125" y="145"/>
                    </a:lnTo>
                    <a:lnTo>
                      <a:pt x="120" y="138"/>
                    </a:lnTo>
                    <a:lnTo>
                      <a:pt x="114" y="132"/>
                    </a:lnTo>
                    <a:lnTo>
                      <a:pt x="111" y="125"/>
                    </a:lnTo>
                    <a:lnTo>
                      <a:pt x="109" y="118"/>
                    </a:lnTo>
                    <a:lnTo>
                      <a:pt x="109" y="111"/>
                    </a:lnTo>
                    <a:lnTo>
                      <a:pt x="109" y="104"/>
                    </a:lnTo>
                    <a:lnTo>
                      <a:pt x="113" y="99"/>
                    </a:lnTo>
                    <a:lnTo>
                      <a:pt x="119" y="92"/>
                    </a:lnTo>
                    <a:lnTo>
                      <a:pt x="124" y="88"/>
                    </a:lnTo>
                    <a:lnTo>
                      <a:pt x="130" y="82"/>
                    </a:lnTo>
                    <a:lnTo>
                      <a:pt x="134" y="76"/>
                    </a:lnTo>
                    <a:lnTo>
                      <a:pt x="138" y="71"/>
                    </a:lnTo>
                    <a:lnTo>
                      <a:pt x="139" y="67"/>
                    </a:lnTo>
                    <a:lnTo>
                      <a:pt x="138" y="62"/>
                    </a:lnTo>
                    <a:lnTo>
                      <a:pt x="122" y="47"/>
                    </a:lnTo>
                    <a:lnTo>
                      <a:pt x="106" y="39"/>
                    </a:lnTo>
                    <a:lnTo>
                      <a:pt x="92" y="37"/>
                    </a:lnTo>
                    <a:lnTo>
                      <a:pt x="77" y="39"/>
                    </a:lnTo>
                    <a:lnTo>
                      <a:pt x="64" y="46"/>
                    </a:lnTo>
                    <a:lnTo>
                      <a:pt x="52" y="60"/>
                    </a:lnTo>
                    <a:lnTo>
                      <a:pt x="42" y="76"/>
                    </a:lnTo>
                    <a:lnTo>
                      <a:pt x="36" y="98"/>
                    </a:lnTo>
                    <a:lnTo>
                      <a:pt x="36" y="104"/>
                    </a:lnTo>
                    <a:lnTo>
                      <a:pt x="39" y="113"/>
                    </a:lnTo>
                    <a:lnTo>
                      <a:pt x="44" y="120"/>
                    </a:lnTo>
                    <a:lnTo>
                      <a:pt x="49" y="129"/>
                    </a:lnTo>
                    <a:lnTo>
                      <a:pt x="56" y="138"/>
                    </a:lnTo>
                    <a:lnTo>
                      <a:pt x="64" y="147"/>
                    </a:lnTo>
                    <a:lnTo>
                      <a:pt x="73" y="157"/>
                    </a:lnTo>
                    <a:lnTo>
                      <a:pt x="83" y="167"/>
                    </a:lnTo>
                    <a:lnTo>
                      <a:pt x="93" y="177"/>
                    </a:lnTo>
                    <a:lnTo>
                      <a:pt x="102" y="189"/>
                    </a:lnTo>
                    <a:lnTo>
                      <a:pt x="113" y="199"/>
                    </a:lnTo>
                    <a:lnTo>
                      <a:pt x="123" y="210"/>
                    </a:lnTo>
                    <a:lnTo>
                      <a:pt x="132" y="220"/>
                    </a:lnTo>
                    <a:lnTo>
                      <a:pt x="142" y="231"/>
                    </a:lnTo>
                    <a:lnTo>
                      <a:pt x="150" y="242"/>
                    </a:lnTo>
                    <a:lnTo>
                      <a:pt x="158" y="254"/>
                    </a:lnTo>
                    <a:close/>
                  </a:path>
                </a:pathLst>
              </a:custGeom>
              <a:solidFill>
                <a:srgbClr val="FF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2" name="Freeform 2996">
                <a:extLst>
                  <a:ext uri="{FF2B5EF4-FFF2-40B4-BE49-F238E27FC236}">
                    <a16:creationId xmlns:a16="http://schemas.microsoft.com/office/drawing/2014/main" id="{42BC9927-7977-4F28-8C8C-8A086163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900"/>
                <a:ext cx="16" cy="13"/>
              </a:xfrm>
              <a:custGeom>
                <a:avLst/>
                <a:gdLst>
                  <a:gd name="T0" fmla="*/ 0 w 49"/>
                  <a:gd name="T1" fmla="*/ 30 h 40"/>
                  <a:gd name="T2" fmla="*/ 1 w 49"/>
                  <a:gd name="T3" fmla="*/ 31 h 40"/>
                  <a:gd name="T4" fmla="*/ 11 w 49"/>
                  <a:gd name="T5" fmla="*/ 37 h 40"/>
                  <a:gd name="T6" fmla="*/ 22 w 49"/>
                  <a:gd name="T7" fmla="*/ 40 h 40"/>
                  <a:gd name="T8" fmla="*/ 30 w 49"/>
                  <a:gd name="T9" fmla="*/ 37 h 40"/>
                  <a:gd name="T10" fmla="*/ 39 w 49"/>
                  <a:gd name="T11" fmla="*/ 33 h 40"/>
                  <a:gd name="T12" fmla="*/ 46 w 49"/>
                  <a:gd name="T13" fmla="*/ 26 h 40"/>
                  <a:gd name="T14" fmla="*/ 49 w 49"/>
                  <a:gd name="T15" fmla="*/ 17 h 40"/>
                  <a:gd name="T16" fmla="*/ 48 w 49"/>
                  <a:gd name="T17" fmla="*/ 8 h 40"/>
                  <a:gd name="T18" fmla="*/ 40 w 49"/>
                  <a:gd name="T19" fmla="*/ 0 h 40"/>
                  <a:gd name="T20" fmla="*/ 37 w 49"/>
                  <a:gd name="T21" fmla="*/ 4 h 40"/>
                  <a:gd name="T22" fmla="*/ 43 w 49"/>
                  <a:gd name="T23" fmla="*/ 11 h 40"/>
                  <a:gd name="T24" fmla="*/ 45 w 49"/>
                  <a:gd name="T25" fmla="*/ 17 h 40"/>
                  <a:gd name="T26" fmla="*/ 41 w 49"/>
                  <a:gd name="T27" fmla="*/ 23 h 40"/>
                  <a:gd name="T28" fmla="*/ 36 w 49"/>
                  <a:gd name="T29" fmla="*/ 29 h 40"/>
                  <a:gd name="T30" fmla="*/ 30 w 49"/>
                  <a:gd name="T31" fmla="*/ 33 h 40"/>
                  <a:gd name="T32" fmla="*/ 22 w 49"/>
                  <a:gd name="T33" fmla="*/ 34 h 40"/>
                  <a:gd name="T34" fmla="*/ 12 w 49"/>
                  <a:gd name="T35" fmla="*/ 33 h 40"/>
                  <a:gd name="T36" fmla="*/ 4 w 49"/>
                  <a:gd name="T37" fmla="*/ 27 h 40"/>
                  <a:gd name="T38" fmla="*/ 4 w 49"/>
                  <a:gd name="T39" fmla="*/ 29 h 40"/>
                  <a:gd name="T40" fmla="*/ 0 w 49"/>
                  <a:gd name="T4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40">
                    <a:moveTo>
                      <a:pt x="0" y="30"/>
                    </a:moveTo>
                    <a:lnTo>
                      <a:pt x="1" y="31"/>
                    </a:lnTo>
                    <a:lnTo>
                      <a:pt x="11" y="37"/>
                    </a:lnTo>
                    <a:lnTo>
                      <a:pt x="22" y="40"/>
                    </a:lnTo>
                    <a:lnTo>
                      <a:pt x="30" y="37"/>
                    </a:lnTo>
                    <a:lnTo>
                      <a:pt x="39" y="33"/>
                    </a:lnTo>
                    <a:lnTo>
                      <a:pt x="46" y="26"/>
                    </a:lnTo>
                    <a:lnTo>
                      <a:pt x="49" y="17"/>
                    </a:lnTo>
                    <a:lnTo>
                      <a:pt x="48" y="8"/>
                    </a:lnTo>
                    <a:lnTo>
                      <a:pt x="40" y="0"/>
                    </a:lnTo>
                    <a:lnTo>
                      <a:pt x="37" y="4"/>
                    </a:lnTo>
                    <a:lnTo>
                      <a:pt x="43" y="11"/>
                    </a:lnTo>
                    <a:lnTo>
                      <a:pt x="45" y="17"/>
                    </a:lnTo>
                    <a:lnTo>
                      <a:pt x="41" y="23"/>
                    </a:lnTo>
                    <a:lnTo>
                      <a:pt x="36" y="29"/>
                    </a:lnTo>
                    <a:lnTo>
                      <a:pt x="30" y="33"/>
                    </a:lnTo>
                    <a:lnTo>
                      <a:pt x="22" y="34"/>
                    </a:lnTo>
                    <a:lnTo>
                      <a:pt x="12" y="33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3" name="Freeform 2997">
                <a:extLst>
                  <a:ext uri="{FF2B5EF4-FFF2-40B4-BE49-F238E27FC236}">
                    <a16:creationId xmlns:a16="http://schemas.microsoft.com/office/drawing/2014/main" id="{F9F1B142-019E-4FD6-9B2A-5C113401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824"/>
                <a:ext cx="41" cy="86"/>
              </a:xfrm>
              <a:custGeom>
                <a:avLst/>
                <a:gdLst>
                  <a:gd name="T0" fmla="*/ 19 w 125"/>
                  <a:gd name="T1" fmla="*/ 0 h 258"/>
                  <a:gd name="T2" fmla="*/ 19 w 125"/>
                  <a:gd name="T3" fmla="*/ 0 h 258"/>
                  <a:gd name="T4" fmla="*/ 9 w 125"/>
                  <a:gd name="T5" fmla="*/ 27 h 258"/>
                  <a:gd name="T6" fmla="*/ 1 w 125"/>
                  <a:gd name="T7" fmla="*/ 50 h 258"/>
                  <a:gd name="T8" fmla="*/ 0 w 125"/>
                  <a:gd name="T9" fmla="*/ 71 h 258"/>
                  <a:gd name="T10" fmla="*/ 1 w 125"/>
                  <a:gd name="T11" fmla="*/ 92 h 258"/>
                  <a:gd name="T12" fmla="*/ 6 w 125"/>
                  <a:gd name="T13" fmla="*/ 110 h 258"/>
                  <a:gd name="T14" fmla="*/ 14 w 125"/>
                  <a:gd name="T15" fmla="*/ 126 h 258"/>
                  <a:gd name="T16" fmla="*/ 24 w 125"/>
                  <a:gd name="T17" fmla="*/ 141 h 258"/>
                  <a:gd name="T18" fmla="*/ 34 w 125"/>
                  <a:gd name="T19" fmla="*/ 154 h 258"/>
                  <a:gd name="T20" fmla="*/ 47 w 125"/>
                  <a:gd name="T21" fmla="*/ 168 h 258"/>
                  <a:gd name="T22" fmla="*/ 59 w 125"/>
                  <a:gd name="T23" fmla="*/ 180 h 258"/>
                  <a:gd name="T24" fmla="*/ 71 w 125"/>
                  <a:gd name="T25" fmla="*/ 193 h 258"/>
                  <a:gd name="T26" fmla="*/ 84 w 125"/>
                  <a:gd name="T27" fmla="*/ 205 h 258"/>
                  <a:gd name="T28" fmla="*/ 96 w 125"/>
                  <a:gd name="T29" fmla="*/ 217 h 258"/>
                  <a:gd name="T30" fmla="*/ 105 w 125"/>
                  <a:gd name="T31" fmla="*/ 231 h 258"/>
                  <a:gd name="T32" fmla="*/ 114 w 125"/>
                  <a:gd name="T33" fmla="*/ 243 h 258"/>
                  <a:gd name="T34" fmla="*/ 121 w 125"/>
                  <a:gd name="T35" fmla="*/ 258 h 258"/>
                  <a:gd name="T36" fmla="*/ 125 w 125"/>
                  <a:gd name="T37" fmla="*/ 257 h 258"/>
                  <a:gd name="T38" fmla="*/ 118 w 125"/>
                  <a:gd name="T39" fmla="*/ 241 h 258"/>
                  <a:gd name="T40" fmla="*/ 109 w 125"/>
                  <a:gd name="T41" fmla="*/ 227 h 258"/>
                  <a:gd name="T42" fmla="*/ 100 w 125"/>
                  <a:gd name="T43" fmla="*/ 215 h 258"/>
                  <a:gd name="T44" fmla="*/ 88 w 125"/>
                  <a:gd name="T45" fmla="*/ 202 h 258"/>
                  <a:gd name="T46" fmla="*/ 75 w 125"/>
                  <a:gd name="T47" fmla="*/ 189 h 258"/>
                  <a:gd name="T48" fmla="*/ 62 w 125"/>
                  <a:gd name="T49" fmla="*/ 178 h 258"/>
                  <a:gd name="T50" fmla="*/ 51 w 125"/>
                  <a:gd name="T51" fmla="*/ 166 h 258"/>
                  <a:gd name="T52" fmla="*/ 39 w 125"/>
                  <a:gd name="T53" fmla="*/ 152 h 258"/>
                  <a:gd name="T54" fmla="*/ 28 w 125"/>
                  <a:gd name="T55" fmla="*/ 139 h 258"/>
                  <a:gd name="T56" fmla="*/ 19 w 125"/>
                  <a:gd name="T57" fmla="*/ 123 h 258"/>
                  <a:gd name="T58" fmla="*/ 11 w 125"/>
                  <a:gd name="T59" fmla="*/ 108 h 258"/>
                  <a:gd name="T60" fmla="*/ 5 w 125"/>
                  <a:gd name="T61" fmla="*/ 91 h 258"/>
                  <a:gd name="T62" fmla="*/ 5 w 125"/>
                  <a:gd name="T63" fmla="*/ 71 h 258"/>
                  <a:gd name="T64" fmla="*/ 5 w 125"/>
                  <a:gd name="T65" fmla="*/ 51 h 258"/>
                  <a:gd name="T66" fmla="*/ 13 w 125"/>
                  <a:gd name="T67" fmla="*/ 28 h 258"/>
                  <a:gd name="T68" fmla="*/ 23 w 125"/>
                  <a:gd name="T69" fmla="*/ 2 h 258"/>
                  <a:gd name="T70" fmla="*/ 23 w 125"/>
                  <a:gd name="T71" fmla="*/ 2 h 258"/>
                  <a:gd name="T72" fmla="*/ 19 w 125"/>
                  <a:gd name="T7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258">
                    <a:moveTo>
                      <a:pt x="19" y="0"/>
                    </a:moveTo>
                    <a:lnTo>
                      <a:pt x="19" y="0"/>
                    </a:lnTo>
                    <a:lnTo>
                      <a:pt x="9" y="27"/>
                    </a:lnTo>
                    <a:lnTo>
                      <a:pt x="1" y="50"/>
                    </a:lnTo>
                    <a:lnTo>
                      <a:pt x="0" y="71"/>
                    </a:lnTo>
                    <a:lnTo>
                      <a:pt x="1" y="92"/>
                    </a:lnTo>
                    <a:lnTo>
                      <a:pt x="6" y="110"/>
                    </a:lnTo>
                    <a:lnTo>
                      <a:pt x="14" y="126"/>
                    </a:lnTo>
                    <a:lnTo>
                      <a:pt x="24" y="141"/>
                    </a:lnTo>
                    <a:lnTo>
                      <a:pt x="34" y="154"/>
                    </a:lnTo>
                    <a:lnTo>
                      <a:pt x="47" y="168"/>
                    </a:lnTo>
                    <a:lnTo>
                      <a:pt x="59" y="180"/>
                    </a:lnTo>
                    <a:lnTo>
                      <a:pt x="71" y="193"/>
                    </a:lnTo>
                    <a:lnTo>
                      <a:pt x="84" y="205"/>
                    </a:lnTo>
                    <a:lnTo>
                      <a:pt x="96" y="217"/>
                    </a:lnTo>
                    <a:lnTo>
                      <a:pt x="105" y="231"/>
                    </a:lnTo>
                    <a:lnTo>
                      <a:pt x="114" y="243"/>
                    </a:lnTo>
                    <a:lnTo>
                      <a:pt x="121" y="258"/>
                    </a:lnTo>
                    <a:lnTo>
                      <a:pt x="125" y="257"/>
                    </a:lnTo>
                    <a:lnTo>
                      <a:pt x="118" y="241"/>
                    </a:lnTo>
                    <a:lnTo>
                      <a:pt x="109" y="227"/>
                    </a:lnTo>
                    <a:lnTo>
                      <a:pt x="100" y="215"/>
                    </a:lnTo>
                    <a:lnTo>
                      <a:pt x="88" y="202"/>
                    </a:lnTo>
                    <a:lnTo>
                      <a:pt x="75" y="189"/>
                    </a:lnTo>
                    <a:lnTo>
                      <a:pt x="62" y="178"/>
                    </a:lnTo>
                    <a:lnTo>
                      <a:pt x="51" y="166"/>
                    </a:lnTo>
                    <a:lnTo>
                      <a:pt x="39" y="152"/>
                    </a:lnTo>
                    <a:lnTo>
                      <a:pt x="28" y="139"/>
                    </a:lnTo>
                    <a:lnTo>
                      <a:pt x="19" y="123"/>
                    </a:lnTo>
                    <a:lnTo>
                      <a:pt x="11" y="108"/>
                    </a:lnTo>
                    <a:lnTo>
                      <a:pt x="5" y="91"/>
                    </a:lnTo>
                    <a:lnTo>
                      <a:pt x="5" y="71"/>
                    </a:lnTo>
                    <a:lnTo>
                      <a:pt x="5" y="51"/>
                    </a:lnTo>
                    <a:lnTo>
                      <a:pt x="13" y="28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4" name="Freeform 2998">
                <a:extLst>
                  <a:ext uri="{FF2B5EF4-FFF2-40B4-BE49-F238E27FC236}">
                    <a16:creationId xmlns:a16="http://schemas.microsoft.com/office/drawing/2014/main" id="{7D60A04D-30A6-4FB3-98A5-99EC50C91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815"/>
                <a:ext cx="35" cy="9"/>
              </a:xfrm>
              <a:custGeom>
                <a:avLst/>
                <a:gdLst>
                  <a:gd name="T0" fmla="*/ 106 w 106"/>
                  <a:gd name="T1" fmla="*/ 7 h 28"/>
                  <a:gd name="T2" fmla="*/ 105 w 106"/>
                  <a:gd name="T3" fmla="*/ 7 h 28"/>
                  <a:gd name="T4" fmla="*/ 92 w 106"/>
                  <a:gd name="T5" fmla="*/ 3 h 28"/>
                  <a:gd name="T6" fmla="*/ 77 w 106"/>
                  <a:gd name="T7" fmla="*/ 1 h 28"/>
                  <a:gd name="T8" fmla="*/ 62 w 106"/>
                  <a:gd name="T9" fmla="*/ 0 h 28"/>
                  <a:gd name="T10" fmla="*/ 50 w 106"/>
                  <a:gd name="T11" fmla="*/ 0 h 28"/>
                  <a:gd name="T12" fmla="*/ 35 w 106"/>
                  <a:gd name="T13" fmla="*/ 3 h 28"/>
                  <a:gd name="T14" fmla="*/ 22 w 106"/>
                  <a:gd name="T15" fmla="*/ 8 h 28"/>
                  <a:gd name="T16" fmla="*/ 10 w 106"/>
                  <a:gd name="T17" fmla="*/ 14 h 28"/>
                  <a:gd name="T18" fmla="*/ 0 w 106"/>
                  <a:gd name="T19" fmla="*/ 25 h 28"/>
                  <a:gd name="T20" fmla="*/ 4 w 106"/>
                  <a:gd name="T21" fmla="*/ 28 h 28"/>
                  <a:gd name="T22" fmla="*/ 13 w 106"/>
                  <a:gd name="T23" fmla="*/ 19 h 28"/>
                  <a:gd name="T24" fmla="*/ 24 w 106"/>
                  <a:gd name="T25" fmla="*/ 12 h 28"/>
                  <a:gd name="T26" fmla="*/ 37 w 106"/>
                  <a:gd name="T27" fmla="*/ 8 h 28"/>
                  <a:gd name="T28" fmla="*/ 50 w 106"/>
                  <a:gd name="T29" fmla="*/ 4 h 28"/>
                  <a:gd name="T30" fmla="*/ 62 w 106"/>
                  <a:gd name="T31" fmla="*/ 4 h 28"/>
                  <a:gd name="T32" fmla="*/ 77 w 106"/>
                  <a:gd name="T33" fmla="*/ 5 h 28"/>
                  <a:gd name="T34" fmla="*/ 90 w 106"/>
                  <a:gd name="T35" fmla="*/ 8 h 28"/>
                  <a:gd name="T36" fmla="*/ 104 w 106"/>
                  <a:gd name="T37" fmla="*/ 11 h 28"/>
                  <a:gd name="T38" fmla="*/ 103 w 106"/>
                  <a:gd name="T39" fmla="*/ 11 h 28"/>
                  <a:gd name="T40" fmla="*/ 106 w 106"/>
                  <a:gd name="T4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28">
                    <a:moveTo>
                      <a:pt x="106" y="7"/>
                    </a:moveTo>
                    <a:lnTo>
                      <a:pt x="105" y="7"/>
                    </a:lnTo>
                    <a:lnTo>
                      <a:pt x="92" y="3"/>
                    </a:lnTo>
                    <a:lnTo>
                      <a:pt x="77" y="1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5" y="3"/>
                    </a:lnTo>
                    <a:lnTo>
                      <a:pt x="22" y="8"/>
                    </a:lnTo>
                    <a:lnTo>
                      <a:pt x="10" y="14"/>
                    </a:lnTo>
                    <a:lnTo>
                      <a:pt x="0" y="25"/>
                    </a:lnTo>
                    <a:lnTo>
                      <a:pt x="4" y="28"/>
                    </a:lnTo>
                    <a:lnTo>
                      <a:pt x="13" y="19"/>
                    </a:lnTo>
                    <a:lnTo>
                      <a:pt x="24" y="12"/>
                    </a:lnTo>
                    <a:lnTo>
                      <a:pt x="37" y="8"/>
                    </a:lnTo>
                    <a:lnTo>
                      <a:pt x="50" y="4"/>
                    </a:lnTo>
                    <a:lnTo>
                      <a:pt x="62" y="4"/>
                    </a:lnTo>
                    <a:lnTo>
                      <a:pt x="77" y="5"/>
                    </a:lnTo>
                    <a:lnTo>
                      <a:pt x="90" y="8"/>
                    </a:lnTo>
                    <a:lnTo>
                      <a:pt x="104" y="11"/>
                    </a:lnTo>
                    <a:lnTo>
                      <a:pt x="103" y="11"/>
                    </a:lnTo>
                    <a:lnTo>
                      <a:pt x="10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5" name="Freeform 2999">
                <a:extLst>
                  <a:ext uri="{FF2B5EF4-FFF2-40B4-BE49-F238E27FC236}">
                    <a16:creationId xmlns:a16="http://schemas.microsoft.com/office/drawing/2014/main" id="{E1DBCF53-6AAD-447B-A2EF-8BC35753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817"/>
                <a:ext cx="16" cy="27"/>
              </a:xfrm>
              <a:custGeom>
                <a:avLst/>
                <a:gdLst>
                  <a:gd name="T0" fmla="*/ 44 w 46"/>
                  <a:gd name="T1" fmla="*/ 81 h 81"/>
                  <a:gd name="T2" fmla="*/ 46 w 46"/>
                  <a:gd name="T3" fmla="*/ 79 h 81"/>
                  <a:gd name="T4" fmla="*/ 45 w 46"/>
                  <a:gd name="T5" fmla="*/ 61 h 81"/>
                  <a:gd name="T6" fmla="*/ 44 w 46"/>
                  <a:gd name="T7" fmla="*/ 47 h 81"/>
                  <a:gd name="T8" fmla="*/ 41 w 46"/>
                  <a:gd name="T9" fmla="*/ 36 h 81"/>
                  <a:gd name="T10" fmla="*/ 37 w 46"/>
                  <a:gd name="T11" fmla="*/ 27 h 81"/>
                  <a:gd name="T12" fmla="*/ 31 w 46"/>
                  <a:gd name="T13" fmla="*/ 19 h 81"/>
                  <a:gd name="T14" fmla="*/ 23 w 46"/>
                  <a:gd name="T15" fmla="*/ 12 h 81"/>
                  <a:gd name="T16" fmla="*/ 14 w 46"/>
                  <a:gd name="T17" fmla="*/ 6 h 81"/>
                  <a:gd name="T18" fmla="*/ 2 w 46"/>
                  <a:gd name="T19" fmla="*/ 0 h 81"/>
                  <a:gd name="T20" fmla="*/ 0 w 46"/>
                  <a:gd name="T21" fmla="*/ 4 h 81"/>
                  <a:gd name="T22" fmla="*/ 11 w 46"/>
                  <a:gd name="T23" fmla="*/ 11 h 81"/>
                  <a:gd name="T24" fmla="*/ 21 w 46"/>
                  <a:gd name="T25" fmla="*/ 16 h 81"/>
                  <a:gd name="T26" fmla="*/ 28 w 46"/>
                  <a:gd name="T27" fmla="*/ 22 h 81"/>
                  <a:gd name="T28" fmla="*/ 32 w 46"/>
                  <a:gd name="T29" fmla="*/ 30 h 81"/>
                  <a:gd name="T30" fmla="*/ 37 w 46"/>
                  <a:gd name="T31" fmla="*/ 37 h 81"/>
                  <a:gd name="T32" fmla="*/ 39 w 46"/>
                  <a:gd name="T33" fmla="*/ 47 h 81"/>
                  <a:gd name="T34" fmla="*/ 40 w 46"/>
                  <a:gd name="T35" fmla="*/ 61 h 81"/>
                  <a:gd name="T36" fmla="*/ 41 w 46"/>
                  <a:gd name="T37" fmla="*/ 79 h 81"/>
                  <a:gd name="T38" fmla="*/ 42 w 46"/>
                  <a:gd name="T39" fmla="*/ 77 h 81"/>
                  <a:gd name="T40" fmla="*/ 44 w 46"/>
                  <a:gd name="T4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81">
                    <a:moveTo>
                      <a:pt x="44" y="81"/>
                    </a:moveTo>
                    <a:lnTo>
                      <a:pt x="46" y="79"/>
                    </a:lnTo>
                    <a:lnTo>
                      <a:pt x="45" y="61"/>
                    </a:lnTo>
                    <a:lnTo>
                      <a:pt x="44" y="47"/>
                    </a:lnTo>
                    <a:lnTo>
                      <a:pt x="41" y="36"/>
                    </a:lnTo>
                    <a:lnTo>
                      <a:pt x="37" y="27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4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1" y="11"/>
                    </a:lnTo>
                    <a:lnTo>
                      <a:pt x="21" y="16"/>
                    </a:lnTo>
                    <a:lnTo>
                      <a:pt x="28" y="22"/>
                    </a:lnTo>
                    <a:lnTo>
                      <a:pt x="32" y="30"/>
                    </a:lnTo>
                    <a:lnTo>
                      <a:pt x="37" y="37"/>
                    </a:lnTo>
                    <a:lnTo>
                      <a:pt x="39" y="47"/>
                    </a:lnTo>
                    <a:lnTo>
                      <a:pt x="40" y="61"/>
                    </a:lnTo>
                    <a:lnTo>
                      <a:pt x="41" y="79"/>
                    </a:lnTo>
                    <a:lnTo>
                      <a:pt x="42" y="77"/>
                    </a:lnTo>
                    <a:lnTo>
                      <a:pt x="44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6" name="Freeform 3000">
                <a:extLst>
                  <a:ext uri="{FF2B5EF4-FFF2-40B4-BE49-F238E27FC236}">
                    <a16:creationId xmlns:a16="http://schemas.microsoft.com/office/drawing/2014/main" id="{F1A594DE-4DE5-470A-ABE6-0936DF42E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43"/>
                <a:ext cx="9" cy="28"/>
              </a:xfrm>
              <a:custGeom>
                <a:avLst/>
                <a:gdLst>
                  <a:gd name="T0" fmla="*/ 6 w 28"/>
                  <a:gd name="T1" fmla="*/ 82 h 82"/>
                  <a:gd name="T2" fmla="*/ 10 w 28"/>
                  <a:gd name="T3" fmla="*/ 79 h 82"/>
                  <a:gd name="T4" fmla="*/ 7 w 28"/>
                  <a:gd name="T5" fmla="*/ 65 h 82"/>
                  <a:gd name="T6" fmla="*/ 5 w 28"/>
                  <a:gd name="T7" fmla="*/ 53 h 82"/>
                  <a:gd name="T8" fmla="*/ 4 w 28"/>
                  <a:gd name="T9" fmla="*/ 43 h 82"/>
                  <a:gd name="T10" fmla="*/ 4 w 28"/>
                  <a:gd name="T11" fmla="*/ 33 h 82"/>
                  <a:gd name="T12" fmla="*/ 5 w 28"/>
                  <a:gd name="T13" fmla="*/ 25 h 82"/>
                  <a:gd name="T14" fmla="*/ 10 w 28"/>
                  <a:gd name="T15" fmla="*/ 18 h 82"/>
                  <a:gd name="T16" fmla="*/ 16 w 28"/>
                  <a:gd name="T17" fmla="*/ 10 h 82"/>
                  <a:gd name="T18" fmla="*/ 28 w 28"/>
                  <a:gd name="T19" fmla="*/ 5 h 82"/>
                  <a:gd name="T20" fmla="*/ 25 w 28"/>
                  <a:gd name="T21" fmla="*/ 0 h 82"/>
                  <a:gd name="T22" fmla="*/ 13 w 28"/>
                  <a:gd name="T23" fmla="*/ 7 h 82"/>
                  <a:gd name="T24" fmla="*/ 5 w 28"/>
                  <a:gd name="T25" fmla="*/ 15 h 82"/>
                  <a:gd name="T26" fmla="*/ 1 w 28"/>
                  <a:gd name="T27" fmla="*/ 24 h 82"/>
                  <a:gd name="T28" fmla="*/ 0 w 28"/>
                  <a:gd name="T29" fmla="*/ 33 h 82"/>
                  <a:gd name="T30" fmla="*/ 0 w 28"/>
                  <a:gd name="T31" fmla="*/ 43 h 82"/>
                  <a:gd name="T32" fmla="*/ 1 w 28"/>
                  <a:gd name="T33" fmla="*/ 54 h 82"/>
                  <a:gd name="T34" fmla="*/ 4 w 28"/>
                  <a:gd name="T35" fmla="*/ 66 h 82"/>
                  <a:gd name="T36" fmla="*/ 5 w 28"/>
                  <a:gd name="T37" fmla="*/ 80 h 82"/>
                  <a:gd name="T38" fmla="*/ 10 w 28"/>
                  <a:gd name="T39" fmla="*/ 76 h 82"/>
                  <a:gd name="T40" fmla="*/ 6 w 28"/>
                  <a:gd name="T4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82">
                    <a:moveTo>
                      <a:pt x="6" y="82"/>
                    </a:moveTo>
                    <a:lnTo>
                      <a:pt x="10" y="79"/>
                    </a:lnTo>
                    <a:lnTo>
                      <a:pt x="7" y="65"/>
                    </a:lnTo>
                    <a:lnTo>
                      <a:pt x="5" y="53"/>
                    </a:lnTo>
                    <a:lnTo>
                      <a:pt x="4" y="43"/>
                    </a:lnTo>
                    <a:lnTo>
                      <a:pt x="4" y="33"/>
                    </a:lnTo>
                    <a:lnTo>
                      <a:pt x="5" y="25"/>
                    </a:lnTo>
                    <a:lnTo>
                      <a:pt x="10" y="18"/>
                    </a:lnTo>
                    <a:lnTo>
                      <a:pt x="16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13" y="7"/>
                    </a:lnTo>
                    <a:lnTo>
                      <a:pt x="5" y="15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54"/>
                    </a:lnTo>
                    <a:lnTo>
                      <a:pt x="4" y="66"/>
                    </a:lnTo>
                    <a:lnTo>
                      <a:pt x="5" y="80"/>
                    </a:lnTo>
                    <a:lnTo>
                      <a:pt x="10" y="76"/>
                    </a:lnTo>
                    <a:lnTo>
                      <a:pt x="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7" name="Freeform 3001">
                <a:extLst>
                  <a:ext uri="{FF2B5EF4-FFF2-40B4-BE49-F238E27FC236}">
                    <a16:creationId xmlns:a16="http://schemas.microsoft.com/office/drawing/2014/main" id="{EE0264E0-0001-428F-8AF6-D199EB67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850"/>
                <a:ext cx="14" cy="21"/>
              </a:xfrm>
              <a:custGeom>
                <a:avLst/>
                <a:gdLst>
                  <a:gd name="T0" fmla="*/ 1 w 42"/>
                  <a:gd name="T1" fmla="*/ 0 h 62"/>
                  <a:gd name="T2" fmla="*/ 1 w 42"/>
                  <a:gd name="T3" fmla="*/ 1 h 62"/>
                  <a:gd name="T4" fmla="*/ 0 w 42"/>
                  <a:gd name="T5" fmla="*/ 9 h 62"/>
                  <a:gd name="T6" fmla="*/ 1 w 42"/>
                  <a:gd name="T7" fmla="*/ 16 h 62"/>
                  <a:gd name="T8" fmla="*/ 4 w 42"/>
                  <a:gd name="T9" fmla="*/ 23 h 62"/>
                  <a:gd name="T10" fmla="*/ 7 w 42"/>
                  <a:gd name="T11" fmla="*/ 31 h 62"/>
                  <a:gd name="T12" fmla="*/ 13 w 42"/>
                  <a:gd name="T13" fmla="*/ 37 h 62"/>
                  <a:gd name="T14" fmla="*/ 19 w 42"/>
                  <a:gd name="T15" fmla="*/ 44 h 62"/>
                  <a:gd name="T16" fmla="*/ 28 w 42"/>
                  <a:gd name="T17" fmla="*/ 53 h 62"/>
                  <a:gd name="T18" fmla="*/ 38 w 42"/>
                  <a:gd name="T19" fmla="*/ 62 h 62"/>
                  <a:gd name="T20" fmla="*/ 42 w 42"/>
                  <a:gd name="T21" fmla="*/ 58 h 62"/>
                  <a:gd name="T22" fmla="*/ 30 w 42"/>
                  <a:gd name="T23" fmla="*/ 49 h 62"/>
                  <a:gd name="T24" fmla="*/ 23 w 42"/>
                  <a:gd name="T25" fmla="*/ 41 h 62"/>
                  <a:gd name="T26" fmla="*/ 17 w 42"/>
                  <a:gd name="T27" fmla="*/ 34 h 62"/>
                  <a:gd name="T28" fmla="*/ 11 w 42"/>
                  <a:gd name="T29" fmla="*/ 28 h 62"/>
                  <a:gd name="T30" fmla="*/ 8 w 42"/>
                  <a:gd name="T31" fmla="*/ 22 h 62"/>
                  <a:gd name="T32" fmla="*/ 6 w 42"/>
                  <a:gd name="T33" fmla="*/ 15 h 62"/>
                  <a:gd name="T34" fmla="*/ 6 w 42"/>
                  <a:gd name="T35" fmla="*/ 9 h 62"/>
                  <a:gd name="T36" fmla="*/ 6 w 42"/>
                  <a:gd name="T37" fmla="*/ 3 h 62"/>
                  <a:gd name="T38" fmla="*/ 6 w 42"/>
                  <a:gd name="T39" fmla="*/ 4 h 62"/>
                  <a:gd name="T40" fmla="*/ 1 w 42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62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7" y="31"/>
                    </a:lnTo>
                    <a:lnTo>
                      <a:pt x="13" y="37"/>
                    </a:lnTo>
                    <a:lnTo>
                      <a:pt x="19" y="44"/>
                    </a:lnTo>
                    <a:lnTo>
                      <a:pt x="28" y="53"/>
                    </a:lnTo>
                    <a:lnTo>
                      <a:pt x="38" y="62"/>
                    </a:lnTo>
                    <a:lnTo>
                      <a:pt x="42" y="58"/>
                    </a:lnTo>
                    <a:lnTo>
                      <a:pt x="30" y="49"/>
                    </a:lnTo>
                    <a:lnTo>
                      <a:pt x="23" y="41"/>
                    </a:lnTo>
                    <a:lnTo>
                      <a:pt x="17" y="34"/>
                    </a:lnTo>
                    <a:lnTo>
                      <a:pt x="11" y="28"/>
                    </a:lnTo>
                    <a:lnTo>
                      <a:pt x="8" y="22"/>
                    </a:lnTo>
                    <a:lnTo>
                      <a:pt x="6" y="15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8" name="Freeform 3002">
                <a:extLst>
                  <a:ext uri="{FF2B5EF4-FFF2-40B4-BE49-F238E27FC236}">
                    <a16:creationId xmlns:a16="http://schemas.microsoft.com/office/drawing/2014/main" id="{7F226EBB-739F-40A6-9EE7-4E854F69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836"/>
                <a:ext cx="12" cy="15"/>
              </a:xfrm>
              <a:custGeom>
                <a:avLst/>
                <a:gdLst>
                  <a:gd name="T0" fmla="*/ 29 w 36"/>
                  <a:gd name="T1" fmla="*/ 3 h 45"/>
                  <a:gd name="T2" fmla="*/ 31 w 36"/>
                  <a:gd name="T3" fmla="*/ 6 h 45"/>
                  <a:gd name="T4" fmla="*/ 29 w 36"/>
                  <a:gd name="T5" fmla="*/ 10 h 45"/>
                  <a:gd name="T6" fmla="*/ 26 w 36"/>
                  <a:gd name="T7" fmla="*/ 14 h 45"/>
                  <a:gd name="T8" fmla="*/ 22 w 36"/>
                  <a:gd name="T9" fmla="*/ 20 h 45"/>
                  <a:gd name="T10" fmla="*/ 17 w 36"/>
                  <a:gd name="T11" fmla="*/ 25 h 45"/>
                  <a:gd name="T12" fmla="*/ 10 w 36"/>
                  <a:gd name="T13" fmla="*/ 30 h 45"/>
                  <a:gd name="T14" fmla="*/ 5 w 36"/>
                  <a:gd name="T15" fmla="*/ 36 h 45"/>
                  <a:gd name="T16" fmla="*/ 0 w 36"/>
                  <a:gd name="T17" fmla="*/ 42 h 45"/>
                  <a:gd name="T18" fmla="*/ 5 w 36"/>
                  <a:gd name="T19" fmla="*/ 45 h 45"/>
                  <a:gd name="T20" fmla="*/ 9 w 36"/>
                  <a:gd name="T21" fmla="*/ 39 h 45"/>
                  <a:gd name="T22" fmla="*/ 15 w 36"/>
                  <a:gd name="T23" fmla="*/ 33 h 45"/>
                  <a:gd name="T24" fmla="*/ 19 w 36"/>
                  <a:gd name="T25" fmla="*/ 28 h 45"/>
                  <a:gd name="T26" fmla="*/ 25 w 36"/>
                  <a:gd name="T27" fmla="*/ 22 h 45"/>
                  <a:gd name="T28" fmla="*/ 31 w 36"/>
                  <a:gd name="T29" fmla="*/ 18 h 45"/>
                  <a:gd name="T30" fmla="*/ 34 w 36"/>
                  <a:gd name="T31" fmla="*/ 12 h 45"/>
                  <a:gd name="T32" fmla="*/ 36 w 36"/>
                  <a:gd name="T33" fmla="*/ 6 h 45"/>
                  <a:gd name="T34" fmla="*/ 34 w 36"/>
                  <a:gd name="T35" fmla="*/ 0 h 45"/>
                  <a:gd name="T36" fmla="*/ 29 w 36"/>
                  <a:gd name="T3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5">
                    <a:moveTo>
                      <a:pt x="29" y="3"/>
                    </a:moveTo>
                    <a:lnTo>
                      <a:pt x="31" y="6"/>
                    </a:lnTo>
                    <a:lnTo>
                      <a:pt x="29" y="10"/>
                    </a:lnTo>
                    <a:lnTo>
                      <a:pt x="26" y="14"/>
                    </a:lnTo>
                    <a:lnTo>
                      <a:pt x="22" y="20"/>
                    </a:lnTo>
                    <a:lnTo>
                      <a:pt x="17" y="25"/>
                    </a:lnTo>
                    <a:lnTo>
                      <a:pt x="10" y="30"/>
                    </a:lnTo>
                    <a:lnTo>
                      <a:pt x="5" y="36"/>
                    </a:lnTo>
                    <a:lnTo>
                      <a:pt x="0" y="42"/>
                    </a:lnTo>
                    <a:lnTo>
                      <a:pt x="5" y="45"/>
                    </a:lnTo>
                    <a:lnTo>
                      <a:pt x="9" y="39"/>
                    </a:lnTo>
                    <a:lnTo>
                      <a:pt x="15" y="33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1" y="18"/>
                    </a:lnTo>
                    <a:lnTo>
                      <a:pt x="34" y="12"/>
                    </a:lnTo>
                    <a:lnTo>
                      <a:pt x="36" y="6"/>
                    </a:lnTo>
                    <a:lnTo>
                      <a:pt x="34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9" name="Freeform 3003">
                <a:extLst>
                  <a:ext uri="{FF2B5EF4-FFF2-40B4-BE49-F238E27FC236}">
                    <a16:creationId xmlns:a16="http://schemas.microsoft.com/office/drawing/2014/main" id="{D7BC21A7-AC2E-418E-AF76-EF0BC49F0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827"/>
                <a:ext cx="36" cy="22"/>
              </a:xfrm>
              <a:custGeom>
                <a:avLst/>
                <a:gdLst>
                  <a:gd name="T0" fmla="*/ 5 w 107"/>
                  <a:gd name="T1" fmla="*/ 63 h 64"/>
                  <a:gd name="T2" fmla="*/ 5 w 107"/>
                  <a:gd name="T3" fmla="*/ 64 h 64"/>
                  <a:gd name="T4" fmla="*/ 12 w 107"/>
                  <a:gd name="T5" fmla="*/ 43 h 64"/>
                  <a:gd name="T6" fmla="*/ 22 w 107"/>
                  <a:gd name="T7" fmla="*/ 27 h 64"/>
                  <a:gd name="T8" fmla="*/ 33 w 107"/>
                  <a:gd name="T9" fmla="*/ 14 h 64"/>
                  <a:gd name="T10" fmla="*/ 44 w 107"/>
                  <a:gd name="T11" fmla="*/ 7 h 64"/>
                  <a:gd name="T12" fmla="*/ 59 w 107"/>
                  <a:gd name="T13" fmla="*/ 6 h 64"/>
                  <a:gd name="T14" fmla="*/ 72 w 107"/>
                  <a:gd name="T15" fmla="*/ 8 h 64"/>
                  <a:gd name="T16" fmla="*/ 87 w 107"/>
                  <a:gd name="T17" fmla="*/ 14 h 64"/>
                  <a:gd name="T18" fmla="*/ 102 w 107"/>
                  <a:gd name="T19" fmla="*/ 29 h 64"/>
                  <a:gd name="T20" fmla="*/ 107 w 107"/>
                  <a:gd name="T21" fmla="*/ 26 h 64"/>
                  <a:gd name="T22" fmla="*/ 90 w 107"/>
                  <a:gd name="T23" fmla="*/ 10 h 64"/>
                  <a:gd name="T24" fmla="*/ 74 w 107"/>
                  <a:gd name="T25" fmla="*/ 3 h 64"/>
                  <a:gd name="T26" fmla="*/ 59 w 107"/>
                  <a:gd name="T27" fmla="*/ 0 h 64"/>
                  <a:gd name="T28" fmla="*/ 43 w 107"/>
                  <a:gd name="T29" fmla="*/ 2 h 64"/>
                  <a:gd name="T30" fmla="*/ 31 w 107"/>
                  <a:gd name="T31" fmla="*/ 10 h 64"/>
                  <a:gd name="T32" fmla="*/ 17 w 107"/>
                  <a:gd name="T33" fmla="*/ 23 h 64"/>
                  <a:gd name="T34" fmla="*/ 7 w 107"/>
                  <a:gd name="T35" fmla="*/ 41 h 64"/>
                  <a:gd name="T36" fmla="*/ 0 w 107"/>
                  <a:gd name="T37" fmla="*/ 62 h 64"/>
                  <a:gd name="T38" fmla="*/ 0 w 107"/>
                  <a:gd name="T39" fmla="*/ 63 h 64"/>
                  <a:gd name="T40" fmla="*/ 5 w 107"/>
                  <a:gd name="T4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64">
                    <a:moveTo>
                      <a:pt x="5" y="63"/>
                    </a:moveTo>
                    <a:lnTo>
                      <a:pt x="5" y="64"/>
                    </a:lnTo>
                    <a:lnTo>
                      <a:pt x="12" y="43"/>
                    </a:lnTo>
                    <a:lnTo>
                      <a:pt x="22" y="27"/>
                    </a:lnTo>
                    <a:lnTo>
                      <a:pt x="33" y="14"/>
                    </a:lnTo>
                    <a:lnTo>
                      <a:pt x="44" y="7"/>
                    </a:lnTo>
                    <a:lnTo>
                      <a:pt x="59" y="6"/>
                    </a:lnTo>
                    <a:lnTo>
                      <a:pt x="72" y="8"/>
                    </a:lnTo>
                    <a:lnTo>
                      <a:pt x="87" y="14"/>
                    </a:lnTo>
                    <a:lnTo>
                      <a:pt x="102" y="29"/>
                    </a:lnTo>
                    <a:lnTo>
                      <a:pt x="107" y="26"/>
                    </a:lnTo>
                    <a:lnTo>
                      <a:pt x="90" y="10"/>
                    </a:lnTo>
                    <a:lnTo>
                      <a:pt x="74" y="3"/>
                    </a:lnTo>
                    <a:lnTo>
                      <a:pt x="59" y="0"/>
                    </a:lnTo>
                    <a:lnTo>
                      <a:pt x="43" y="2"/>
                    </a:lnTo>
                    <a:lnTo>
                      <a:pt x="31" y="10"/>
                    </a:lnTo>
                    <a:lnTo>
                      <a:pt x="17" y="23"/>
                    </a:lnTo>
                    <a:lnTo>
                      <a:pt x="7" y="4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0" name="Freeform 3004">
                <a:extLst>
                  <a:ext uri="{FF2B5EF4-FFF2-40B4-BE49-F238E27FC236}">
                    <a16:creationId xmlns:a16="http://schemas.microsoft.com/office/drawing/2014/main" id="{3F8AEE2D-4624-4A17-B827-DF3489FD1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848"/>
                <a:ext cx="43" cy="53"/>
              </a:xfrm>
              <a:custGeom>
                <a:avLst/>
                <a:gdLst>
                  <a:gd name="T0" fmla="*/ 126 w 127"/>
                  <a:gd name="T1" fmla="*/ 153 h 158"/>
                  <a:gd name="T2" fmla="*/ 127 w 127"/>
                  <a:gd name="T3" fmla="*/ 154 h 158"/>
                  <a:gd name="T4" fmla="*/ 119 w 127"/>
                  <a:gd name="T5" fmla="*/ 142 h 158"/>
                  <a:gd name="T6" fmla="*/ 111 w 127"/>
                  <a:gd name="T7" fmla="*/ 132 h 158"/>
                  <a:gd name="T8" fmla="*/ 101 w 127"/>
                  <a:gd name="T9" fmla="*/ 121 h 158"/>
                  <a:gd name="T10" fmla="*/ 92 w 127"/>
                  <a:gd name="T11" fmla="*/ 110 h 158"/>
                  <a:gd name="T12" fmla="*/ 82 w 127"/>
                  <a:gd name="T13" fmla="*/ 98 h 158"/>
                  <a:gd name="T14" fmla="*/ 71 w 127"/>
                  <a:gd name="T15" fmla="*/ 88 h 158"/>
                  <a:gd name="T16" fmla="*/ 62 w 127"/>
                  <a:gd name="T17" fmla="*/ 77 h 158"/>
                  <a:gd name="T18" fmla="*/ 53 w 127"/>
                  <a:gd name="T19" fmla="*/ 67 h 158"/>
                  <a:gd name="T20" fmla="*/ 42 w 127"/>
                  <a:gd name="T21" fmla="*/ 58 h 158"/>
                  <a:gd name="T22" fmla="*/ 34 w 127"/>
                  <a:gd name="T23" fmla="*/ 48 h 158"/>
                  <a:gd name="T24" fmla="*/ 26 w 127"/>
                  <a:gd name="T25" fmla="*/ 39 h 158"/>
                  <a:gd name="T26" fmla="*/ 18 w 127"/>
                  <a:gd name="T27" fmla="*/ 29 h 158"/>
                  <a:gd name="T28" fmla="*/ 14 w 127"/>
                  <a:gd name="T29" fmla="*/ 20 h 158"/>
                  <a:gd name="T30" fmla="*/ 9 w 127"/>
                  <a:gd name="T31" fmla="*/ 14 h 158"/>
                  <a:gd name="T32" fmla="*/ 6 w 127"/>
                  <a:gd name="T33" fmla="*/ 5 h 158"/>
                  <a:gd name="T34" fmla="*/ 5 w 127"/>
                  <a:gd name="T35" fmla="*/ 0 h 158"/>
                  <a:gd name="T36" fmla="*/ 0 w 127"/>
                  <a:gd name="T37" fmla="*/ 0 h 158"/>
                  <a:gd name="T38" fmla="*/ 2 w 127"/>
                  <a:gd name="T39" fmla="*/ 8 h 158"/>
                  <a:gd name="T40" fmla="*/ 5 w 127"/>
                  <a:gd name="T41" fmla="*/ 15 h 158"/>
                  <a:gd name="T42" fmla="*/ 9 w 127"/>
                  <a:gd name="T43" fmla="*/ 23 h 158"/>
                  <a:gd name="T44" fmla="*/ 15 w 127"/>
                  <a:gd name="T45" fmla="*/ 32 h 158"/>
                  <a:gd name="T46" fmla="*/ 22 w 127"/>
                  <a:gd name="T47" fmla="*/ 41 h 158"/>
                  <a:gd name="T48" fmla="*/ 30 w 127"/>
                  <a:gd name="T49" fmla="*/ 50 h 158"/>
                  <a:gd name="T50" fmla="*/ 39 w 127"/>
                  <a:gd name="T51" fmla="*/ 60 h 158"/>
                  <a:gd name="T52" fmla="*/ 49 w 127"/>
                  <a:gd name="T53" fmla="*/ 70 h 158"/>
                  <a:gd name="T54" fmla="*/ 58 w 127"/>
                  <a:gd name="T55" fmla="*/ 80 h 158"/>
                  <a:gd name="T56" fmla="*/ 67 w 127"/>
                  <a:gd name="T57" fmla="*/ 92 h 158"/>
                  <a:gd name="T58" fmla="*/ 78 w 127"/>
                  <a:gd name="T59" fmla="*/ 102 h 158"/>
                  <a:gd name="T60" fmla="*/ 89 w 127"/>
                  <a:gd name="T61" fmla="*/ 113 h 158"/>
                  <a:gd name="T62" fmla="*/ 97 w 127"/>
                  <a:gd name="T63" fmla="*/ 123 h 158"/>
                  <a:gd name="T64" fmla="*/ 107 w 127"/>
                  <a:gd name="T65" fmla="*/ 134 h 158"/>
                  <a:gd name="T66" fmla="*/ 116 w 127"/>
                  <a:gd name="T67" fmla="*/ 146 h 158"/>
                  <a:gd name="T68" fmla="*/ 123 w 127"/>
                  <a:gd name="T69" fmla="*/ 157 h 158"/>
                  <a:gd name="T70" fmla="*/ 124 w 127"/>
                  <a:gd name="T71" fmla="*/ 158 h 158"/>
                  <a:gd name="T72" fmla="*/ 126 w 127"/>
                  <a:gd name="T73" fmla="*/ 15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58">
                    <a:moveTo>
                      <a:pt x="126" y="153"/>
                    </a:moveTo>
                    <a:lnTo>
                      <a:pt x="127" y="154"/>
                    </a:lnTo>
                    <a:lnTo>
                      <a:pt x="119" y="142"/>
                    </a:lnTo>
                    <a:lnTo>
                      <a:pt x="111" y="132"/>
                    </a:lnTo>
                    <a:lnTo>
                      <a:pt x="101" y="121"/>
                    </a:lnTo>
                    <a:lnTo>
                      <a:pt x="92" y="110"/>
                    </a:lnTo>
                    <a:lnTo>
                      <a:pt x="82" y="98"/>
                    </a:lnTo>
                    <a:lnTo>
                      <a:pt x="71" y="88"/>
                    </a:lnTo>
                    <a:lnTo>
                      <a:pt x="62" y="77"/>
                    </a:lnTo>
                    <a:lnTo>
                      <a:pt x="53" y="67"/>
                    </a:lnTo>
                    <a:lnTo>
                      <a:pt x="42" y="58"/>
                    </a:lnTo>
                    <a:lnTo>
                      <a:pt x="34" y="48"/>
                    </a:lnTo>
                    <a:lnTo>
                      <a:pt x="26" y="39"/>
                    </a:lnTo>
                    <a:lnTo>
                      <a:pt x="18" y="29"/>
                    </a:lnTo>
                    <a:lnTo>
                      <a:pt x="14" y="20"/>
                    </a:lnTo>
                    <a:lnTo>
                      <a:pt x="9" y="14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5" y="15"/>
                    </a:lnTo>
                    <a:lnTo>
                      <a:pt x="9" y="23"/>
                    </a:lnTo>
                    <a:lnTo>
                      <a:pt x="15" y="32"/>
                    </a:lnTo>
                    <a:lnTo>
                      <a:pt x="22" y="41"/>
                    </a:lnTo>
                    <a:lnTo>
                      <a:pt x="30" y="50"/>
                    </a:lnTo>
                    <a:lnTo>
                      <a:pt x="39" y="60"/>
                    </a:lnTo>
                    <a:lnTo>
                      <a:pt x="49" y="70"/>
                    </a:lnTo>
                    <a:lnTo>
                      <a:pt x="58" y="80"/>
                    </a:lnTo>
                    <a:lnTo>
                      <a:pt x="67" y="92"/>
                    </a:lnTo>
                    <a:lnTo>
                      <a:pt x="78" y="102"/>
                    </a:lnTo>
                    <a:lnTo>
                      <a:pt x="89" y="113"/>
                    </a:lnTo>
                    <a:lnTo>
                      <a:pt x="97" y="123"/>
                    </a:lnTo>
                    <a:lnTo>
                      <a:pt x="107" y="134"/>
                    </a:lnTo>
                    <a:lnTo>
                      <a:pt x="116" y="146"/>
                    </a:lnTo>
                    <a:lnTo>
                      <a:pt x="123" y="157"/>
                    </a:lnTo>
                    <a:lnTo>
                      <a:pt x="124" y="158"/>
                    </a:lnTo>
                    <a:lnTo>
                      <a:pt x="126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1" name="Freeform 3005">
                <a:extLst>
                  <a:ext uri="{FF2B5EF4-FFF2-40B4-BE49-F238E27FC236}">
                    <a16:creationId xmlns:a16="http://schemas.microsoft.com/office/drawing/2014/main" id="{CB192E2E-2149-4179-9E8C-134184AE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847"/>
                <a:ext cx="41" cy="17"/>
              </a:xfrm>
              <a:custGeom>
                <a:avLst/>
                <a:gdLst>
                  <a:gd name="T0" fmla="*/ 124 w 124"/>
                  <a:gd name="T1" fmla="*/ 42 h 52"/>
                  <a:gd name="T2" fmla="*/ 114 w 124"/>
                  <a:gd name="T3" fmla="*/ 32 h 52"/>
                  <a:gd name="T4" fmla="*/ 105 w 124"/>
                  <a:gd name="T5" fmla="*/ 24 h 52"/>
                  <a:gd name="T6" fmla="*/ 98 w 124"/>
                  <a:gd name="T7" fmla="*/ 18 h 52"/>
                  <a:gd name="T8" fmla="*/ 91 w 124"/>
                  <a:gd name="T9" fmla="*/ 13 h 52"/>
                  <a:gd name="T10" fmla="*/ 84 w 124"/>
                  <a:gd name="T11" fmla="*/ 7 h 52"/>
                  <a:gd name="T12" fmla="*/ 77 w 124"/>
                  <a:gd name="T13" fmla="*/ 5 h 52"/>
                  <a:gd name="T14" fmla="*/ 71 w 124"/>
                  <a:gd name="T15" fmla="*/ 1 h 52"/>
                  <a:gd name="T16" fmla="*/ 65 w 124"/>
                  <a:gd name="T17" fmla="*/ 0 h 52"/>
                  <a:gd name="T18" fmla="*/ 59 w 124"/>
                  <a:gd name="T19" fmla="*/ 0 h 52"/>
                  <a:gd name="T20" fmla="*/ 54 w 124"/>
                  <a:gd name="T21" fmla="*/ 0 h 52"/>
                  <a:gd name="T22" fmla="*/ 46 w 124"/>
                  <a:gd name="T23" fmla="*/ 2 h 52"/>
                  <a:gd name="T24" fmla="*/ 38 w 124"/>
                  <a:gd name="T25" fmla="*/ 5 h 52"/>
                  <a:gd name="T26" fmla="*/ 31 w 124"/>
                  <a:gd name="T27" fmla="*/ 8 h 52"/>
                  <a:gd name="T28" fmla="*/ 21 w 124"/>
                  <a:gd name="T29" fmla="*/ 13 h 52"/>
                  <a:gd name="T30" fmla="*/ 11 w 124"/>
                  <a:gd name="T31" fmla="*/ 17 h 52"/>
                  <a:gd name="T32" fmla="*/ 0 w 124"/>
                  <a:gd name="T33" fmla="*/ 23 h 52"/>
                  <a:gd name="T34" fmla="*/ 7 w 124"/>
                  <a:gd name="T35" fmla="*/ 29 h 52"/>
                  <a:gd name="T36" fmla="*/ 11 w 124"/>
                  <a:gd name="T37" fmla="*/ 34 h 52"/>
                  <a:gd name="T38" fmla="*/ 18 w 124"/>
                  <a:gd name="T39" fmla="*/ 39 h 52"/>
                  <a:gd name="T40" fmla="*/ 25 w 124"/>
                  <a:gd name="T41" fmla="*/ 43 h 52"/>
                  <a:gd name="T42" fmla="*/ 31 w 124"/>
                  <a:gd name="T43" fmla="*/ 46 h 52"/>
                  <a:gd name="T44" fmla="*/ 38 w 124"/>
                  <a:gd name="T45" fmla="*/ 48 h 52"/>
                  <a:gd name="T46" fmla="*/ 46 w 124"/>
                  <a:gd name="T47" fmla="*/ 51 h 52"/>
                  <a:gd name="T48" fmla="*/ 53 w 124"/>
                  <a:gd name="T49" fmla="*/ 52 h 52"/>
                  <a:gd name="T50" fmla="*/ 59 w 124"/>
                  <a:gd name="T51" fmla="*/ 52 h 52"/>
                  <a:gd name="T52" fmla="*/ 68 w 124"/>
                  <a:gd name="T53" fmla="*/ 52 h 52"/>
                  <a:gd name="T54" fmla="*/ 76 w 124"/>
                  <a:gd name="T55" fmla="*/ 52 h 52"/>
                  <a:gd name="T56" fmla="*/ 85 w 124"/>
                  <a:gd name="T57" fmla="*/ 51 h 52"/>
                  <a:gd name="T58" fmla="*/ 94 w 124"/>
                  <a:gd name="T59" fmla="*/ 48 h 52"/>
                  <a:gd name="T60" fmla="*/ 104 w 124"/>
                  <a:gd name="T61" fmla="*/ 47 h 52"/>
                  <a:gd name="T62" fmla="*/ 113 w 124"/>
                  <a:gd name="T63" fmla="*/ 45 h 52"/>
                  <a:gd name="T64" fmla="*/ 124 w 124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52">
                    <a:moveTo>
                      <a:pt x="124" y="42"/>
                    </a:moveTo>
                    <a:lnTo>
                      <a:pt x="114" y="32"/>
                    </a:lnTo>
                    <a:lnTo>
                      <a:pt x="105" y="24"/>
                    </a:lnTo>
                    <a:lnTo>
                      <a:pt x="98" y="18"/>
                    </a:lnTo>
                    <a:lnTo>
                      <a:pt x="91" y="13"/>
                    </a:lnTo>
                    <a:lnTo>
                      <a:pt x="84" y="7"/>
                    </a:lnTo>
                    <a:lnTo>
                      <a:pt x="77" y="5"/>
                    </a:lnTo>
                    <a:lnTo>
                      <a:pt x="71" y="1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8" y="5"/>
                    </a:lnTo>
                    <a:lnTo>
                      <a:pt x="31" y="8"/>
                    </a:lnTo>
                    <a:lnTo>
                      <a:pt x="21" y="13"/>
                    </a:lnTo>
                    <a:lnTo>
                      <a:pt x="11" y="17"/>
                    </a:lnTo>
                    <a:lnTo>
                      <a:pt x="0" y="23"/>
                    </a:lnTo>
                    <a:lnTo>
                      <a:pt x="7" y="29"/>
                    </a:lnTo>
                    <a:lnTo>
                      <a:pt x="11" y="34"/>
                    </a:lnTo>
                    <a:lnTo>
                      <a:pt x="18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8" y="48"/>
                    </a:lnTo>
                    <a:lnTo>
                      <a:pt x="46" y="51"/>
                    </a:lnTo>
                    <a:lnTo>
                      <a:pt x="53" y="52"/>
                    </a:lnTo>
                    <a:lnTo>
                      <a:pt x="59" y="52"/>
                    </a:lnTo>
                    <a:lnTo>
                      <a:pt x="68" y="52"/>
                    </a:lnTo>
                    <a:lnTo>
                      <a:pt x="76" y="52"/>
                    </a:lnTo>
                    <a:lnTo>
                      <a:pt x="85" y="51"/>
                    </a:lnTo>
                    <a:lnTo>
                      <a:pt x="94" y="48"/>
                    </a:lnTo>
                    <a:lnTo>
                      <a:pt x="104" y="47"/>
                    </a:lnTo>
                    <a:lnTo>
                      <a:pt x="113" y="45"/>
                    </a:lnTo>
                    <a:lnTo>
                      <a:pt x="124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2" name="Freeform 3006">
                <a:extLst>
                  <a:ext uri="{FF2B5EF4-FFF2-40B4-BE49-F238E27FC236}">
                    <a16:creationId xmlns:a16="http://schemas.microsoft.com/office/drawing/2014/main" id="{38AAD3E4-37A8-4667-9B72-241D38609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846"/>
                <a:ext cx="44" cy="16"/>
              </a:xfrm>
              <a:custGeom>
                <a:avLst/>
                <a:gdLst>
                  <a:gd name="T0" fmla="*/ 7 w 132"/>
                  <a:gd name="T1" fmla="*/ 23 h 48"/>
                  <a:gd name="T2" fmla="*/ 7 w 132"/>
                  <a:gd name="T3" fmla="*/ 29 h 48"/>
                  <a:gd name="T4" fmla="*/ 18 w 132"/>
                  <a:gd name="T5" fmla="*/ 25 h 48"/>
                  <a:gd name="T6" fmla="*/ 28 w 132"/>
                  <a:gd name="T7" fmla="*/ 19 h 48"/>
                  <a:gd name="T8" fmla="*/ 37 w 132"/>
                  <a:gd name="T9" fmla="*/ 14 h 48"/>
                  <a:gd name="T10" fmla="*/ 45 w 132"/>
                  <a:gd name="T11" fmla="*/ 11 h 48"/>
                  <a:gd name="T12" fmla="*/ 53 w 132"/>
                  <a:gd name="T13" fmla="*/ 9 h 48"/>
                  <a:gd name="T14" fmla="*/ 60 w 132"/>
                  <a:gd name="T15" fmla="*/ 8 h 48"/>
                  <a:gd name="T16" fmla="*/ 65 w 132"/>
                  <a:gd name="T17" fmla="*/ 7 h 48"/>
                  <a:gd name="T18" fmla="*/ 71 w 132"/>
                  <a:gd name="T19" fmla="*/ 7 h 48"/>
                  <a:gd name="T20" fmla="*/ 77 w 132"/>
                  <a:gd name="T21" fmla="*/ 8 h 48"/>
                  <a:gd name="T22" fmla="*/ 83 w 132"/>
                  <a:gd name="T23" fmla="*/ 11 h 48"/>
                  <a:gd name="T24" fmla="*/ 89 w 132"/>
                  <a:gd name="T25" fmla="*/ 14 h 48"/>
                  <a:gd name="T26" fmla="*/ 96 w 132"/>
                  <a:gd name="T27" fmla="*/ 19 h 48"/>
                  <a:gd name="T28" fmla="*/ 102 w 132"/>
                  <a:gd name="T29" fmla="*/ 25 h 48"/>
                  <a:gd name="T30" fmla="*/ 111 w 132"/>
                  <a:gd name="T31" fmla="*/ 30 h 48"/>
                  <a:gd name="T32" fmla="*/ 119 w 132"/>
                  <a:gd name="T33" fmla="*/ 38 h 48"/>
                  <a:gd name="T34" fmla="*/ 129 w 132"/>
                  <a:gd name="T35" fmla="*/ 48 h 48"/>
                  <a:gd name="T36" fmla="*/ 132 w 132"/>
                  <a:gd name="T37" fmla="*/ 41 h 48"/>
                  <a:gd name="T38" fmla="*/ 121 w 132"/>
                  <a:gd name="T39" fmla="*/ 32 h 48"/>
                  <a:gd name="T40" fmla="*/ 112 w 132"/>
                  <a:gd name="T41" fmla="*/ 25 h 48"/>
                  <a:gd name="T42" fmla="*/ 106 w 132"/>
                  <a:gd name="T43" fmla="*/ 19 h 48"/>
                  <a:gd name="T44" fmla="*/ 98 w 132"/>
                  <a:gd name="T45" fmla="*/ 13 h 48"/>
                  <a:gd name="T46" fmla="*/ 91 w 132"/>
                  <a:gd name="T47" fmla="*/ 7 h 48"/>
                  <a:gd name="T48" fmla="*/ 84 w 132"/>
                  <a:gd name="T49" fmla="*/ 4 h 48"/>
                  <a:gd name="T50" fmla="*/ 78 w 132"/>
                  <a:gd name="T51" fmla="*/ 1 h 48"/>
                  <a:gd name="T52" fmla="*/ 71 w 132"/>
                  <a:gd name="T53" fmla="*/ 0 h 48"/>
                  <a:gd name="T54" fmla="*/ 65 w 132"/>
                  <a:gd name="T55" fmla="*/ 0 h 48"/>
                  <a:gd name="T56" fmla="*/ 60 w 132"/>
                  <a:gd name="T57" fmla="*/ 1 h 48"/>
                  <a:gd name="T58" fmla="*/ 52 w 132"/>
                  <a:gd name="T59" fmla="*/ 2 h 48"/>
                  <a:gd name="T60" fmla="*/ 44 w 132"/>
                  <a:gd name="T61" fmla="*/ 4 h 48"/>
                  <a:gd name="T62" fmla="*/ 36 w 132"/>
                  <a:gd name="T63" fmla="*/ 8 h 48"/>
                  <a:gd name="T64" fmla="*/ 26 w 132"/>
                  <a:gd name="T65" fmla="*/ 12 h 48"/>
                  <a:gd name="T66" fmla="*/ 16 w 132"/>
                  <a:gd name="T67" fmla="*/ 17 h 48"/>
                  <a:gd name="T68" fmla="*/ 5 w 132"/>
                  <a:gd name="T69" fmla="*/ 23 h 48"/>
                  <a:gd name="T70" fmla="*/ 5 w 132"/>
                  <a:gd name="T71" fmla="*/ 29 h 48"/>
                  <a:gd name="T72" fmla="*/ 5 w 132"/>
                  <a:gd name="T73" fmla="*/ 23 h 48"/>
                  <a:gd name="T74" fmla="*/ 0 w 132"/>
                  <a:gd name="T75" fmla="*/ 25 h 48"/>
                  <a:gd name="T76" fmla="*/ 5 w 132"/>
                  <a:gd name="T77" fmla="*/ 29 h 48"/>
                  <a:gd name="T78" fmla="*/ 7 w 132"/>
                  <a:gd name="T79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2" h="48">
                    <a:moveTo>
                      <a:pt x="7" y="23"/>
                    </a:moveTo>
                    <a:lnTo>
                      <a:pt x="7" y="29"/>
                    </a:lnTo>
                    <a:lnTo>
                      <a:pt x="18" y="25"/>
                    </a:lnTo>
                    <a:lnTo>
                      <a:pt x="28" y="19"/>
                    </a:lnTo>
                    <a:lnTo>
                      <a:pt x="37" y="14"/>
                    </a:lnTo>
                    <a:lnTo>
                      <a:pt x="45" y="11"/>
                    </a:lnTo>
                    <a:lnTo>
                      <a:pt x="53" y="9"/>
                    </a:lnTo>
                    <a:lnTo>
                      <a:pt x="60" y="8"/>
                    </a:lnTo>
                    <a:lnTo>
                      <a:pt x="65" y="7"/>
                    </a:lnTo>
                    <a:lnTo>
                      <a:pt x="71" y="7"/>
                    </a:lnTo>
                    <a:lnTo>
                      <a:pt x="77" y="8"/>
                    </a:lnTo>
                    <a:lnTo>
                      <a:pt x="83" y="11"/>
                    </a:lnTo>
                    <a:lnTo>
                      <a:pt x="89" y="14"/>
                    </a:lnTo>
                    <a:lnTo>
                      <a:pt x="96" y="19"/>
                    </a:lnTo>
                    <a:lnTo>
                      <a:pt x="102" y="25"/>
                    </a:lnTo>
                    <a:lnTo>
                      <a:pt x="111" y="30"/>
                    </a:lnTo>
                    <a:lnTo>
                      <a:pt x="119" y="38"/>
                    </a:lnTo>
                    <a:lnTo>
                      <a:pt x="129" y="48"/>
                    </a:lnTo>
                    <a:lnTo>
                      <a:pt x="132" y="41"/>
                    </a:lnTo>
                    <a:lnTo>
                      <a:pt x="121" y="32"/>
                    </a:lnTo>
                    <a:lnTo>
                      <a:pt x="112" y="25"/>
                    </a:lnTo>
                    <a:lnTo>
                      <a:pt x="106" y="19"/>
                    </a:lnTo>
                    <a:lnTo>
                      <a:pt x="98" y="13"/>
                    </a:lnTo>
                    <a:lnTo>
                      <a:pt x="91" y="7"/>
                    </a:lnTo>
                    <a:lnTo>
                      <a:pt x="84" y="4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6" y="12"/>
                    </a:lnTo>
                    <a:lnTo>
                      <a:pt x="16" y="17"/>
                    </a:lnTo>
                    <a:lnTo>
                      <a:pt x="5" y="23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0" y="25"/>
                    </a:lnTo>
                    <a:lnTo>
                      <a:pt x="5" y="29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3" name="Freeform 3007">
                <a:extLst>
                  <a:ext uri="{FF2B5EF4-FFF2-40B4-BE49-F238E27FC236}">
                    <a16:creationId xmlns:a16="http://schemas.microsoft.com/office/drawing/2014/main" id="{911BEBFA-8060-438F-98AD-30AE28711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854"/>
                <a:ext cx="44" cy="11"/>
              </a:xfrm>
              <a:custGeom>
                <a:avLst/>
                <a:gdLst>
                  <a:gd name="T0" fmla="*/ 123 w 132"/>
                  <a:gd name="T1" fmla="*/ 23 h 34"/>
                  <a:gd name="T2" fmla="*/ 124 w 132"/>
                  <a:gd name="T3" fmla="*/ 16 h 34"/>
                  <a:gd name="T4" fmla="*/ 113 w 132"/>
                  <a:gd name="T5" fmla="*/ 20 h 34"/>
                  <a:gd name="T6" fmla="*/ 104 w 132"/>
                  <a:gd name="T7" fmla="*/ 22 h 34"/>
                  <a:gd name="T8" fmla="*/ 94 w 132"/>
                  <a:gd name="T9" fmla="*/ 24 h 34"/>
                  <a:gd name="T10" fmla="*/ 85 w 132"/>
                  <a:gd name="T11" fmla="*/ 25 h 34"/>
                  <a:gd name="T12" fmla="*/ 77 w 132"/>
                  <a:gd name="T13" fmla="*/ 26 h 34"/>
                  <a:gd name="T14" fmla="*/ 69 w 132"/>
                  <a:gd name="T15" fmla="*/ 28 h 34"/>
                  <a:gd name="T16" fmla="*/ 60 w 132"/>
                  <a:gd name="T17" fmla="*/ 28 h 34"/>
                  <a:gd name="T18" fmla="*/ 54 w 132"/>
                  <a:gd name="T19" fmla="*/ 26 h 34"/>
                  <a:gd name="T20" fmla="*/ 47 w 132"/>
                  <a:gd name="T21" fmla="*/ 25 h 34"/>
                  <a:gd name="T22" fmla="*/ 39 w 132"/>
                  <a:gd name="T23" fmla="*/ 24 h 34"/>
                  <a:gd name="T24" fmla="*/ 32 w 132"/>
                  <a:gd name="T25" fmla="*/ 22 h 34"/>
                  <a:gd name="T26" fmla="*/ 26 w 132"/>
                  <a:gd name="T27" fmla="*/ 17 h 34"/>
                  <a:gd name="T28" fmla="*/ 20 w 132"/>
                  <a:gd name="T29" fmla="*/ 15 h 34"/>
                  <a:gd name="T30" fmla="*/ 13 w 132"/>
                  <a:gd name="T31" fmla="*/ 10 h 34"/>
                  <a:gd name="T32" fmla="*/ 8 w 132"/>
                  <a:gd name="T33" fmla="*/ 5 h 34"/>
                  <a:gd name="T34" fmla="*/ 3 w 132"/>
                  <a:gd name="T35" fmla="*/ 0 h 34"/>
                  <a:gd name="T36" fmla="*/ 0 w 132"/>
                  <a:gd name="T37" fmla="*/ 4 h 34"/>
                  <a:gd name="T38" fmla="*/ 5 w 132"/>
                  <a:gd name="T39" fmla="*/ 11 h 34"/>
                  <a:gd name="T40" fmla="*/ 11 w 132"/>
                  <a:gd name="T41" fmla="*/ 16 h 34"/>
                  <a:gd name="T42" fmla="*/ 18 w 132"/>
                  <a:gd name="T43" fmla="*/ 21 h 34"/>
                  <a:gd name="T44" fmla="*/ 25 w 132"/>
                  <a:gd name="T45" fmla="*/ 25 h 34"/>
                  <a:gd name="T46" fmla="*/ 31 w 132"/>
                  <a:gd name="T47" fmla="*/ 28 h 34"/>
                  <a:gd name="T48" fmla="*/ 38 w 132"/>
                  <a:gd name="T49" fmla="*/ 31 h 34"/>
                  <a:gd name="T50" fmla="*/ 46 w 132"/>
                  <a:gd name="T51" fmla="*/ 32 h 34"/>
                  <a:gd name="T52" fmla="*/ 54 w 132"/>
                  <a:gd name="T53" fmla="*/ 34 h 34"/>
                  <a:gd name="T54" fmla="*/ 60 w 132"/>
                  <a:gd name="T55" fmla="*/ 34 h 34"/>
                  <a:gd name="T56" fmla="*/ 69 w 132"/>
                  <a:gd name="T57" fmla="*/ 34 h 34"/>
                  <a:gd name="T58" fmla="*/ 77 w 132"/>
                  <a:gd name="T59" fmla="*/ 34 h 34"/>
                  <a:gd name="T60" fmla="*/ 85 w 132"/>
                  <a:gd name="T61" fmla="*/ 33 h 34"/>
                  <a:gd name="T62" fmla="*/ 96 w 132"/>
                  <a:gd name="T63" fmla="*/ 31 h 34"/>
                  <a:gd name="T64" fmla="*/ 105 w 132"/>
                  <a:gd name="T65" fmla="*/ 29 h 34"/>
                  <a:gd name="T66" fmla="*/ 115 w 132"/>
                  <a:gd name="T67" fmla="*/ 26 h 34"/>
                  <a:gd name="T68" fmla="*/ 125 w 132"/>
                  <a:gd name="T69" fmla="*/ 24 h 34"/>
                  <a:gd name="T70" fmla="*/ 127 w 132"/>
                  <a:gd name="T71" fmla="*/ 17 h 34"/>
                  <a:gd name="T72" fmla="*/ 125 w 132"/>
                  <a:gd name="T73" fmla="*/ 24 h 34"/>
                  <a:gd name="T74" fmla="*/ 132 w 132"/>
                  <a:gd name="T75" fmla="*/ 22 h 34"/>
                  <a:gd name="T76" fmla="*/ 127 w 132"/>
                  <a:gd name="T77" fmla="*/ 17 h 34"/>
                  <a:gd name="T78" fmla="*/ 123 w 132"/>
                  <a:gd name="T7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2" h="34">
                    <a:moveTo>
                      <a:pt x="123" y="23"/>
                    </a:moveTo>
                    <a:lnTo>
                      <a:pt x="124" y="16"/>
                    </a:lnTo>
                    <a:lnTo>
                      <a:pt x="113" y="20"/>
                    </a:lnTo>
                    <a:lnTo>
                      <a:pt x="104" y="22"/>
                    </a:lnTo>
                    <a:lnTo>
                      <a:pt x="94" y="24"/>
                    </a:lnTo>
                    <a:lnTo>
                      <a:pt x="85" y="25"/>
                    </a:lnTo>
                    <a:lnTo>
                      <a:pt x="77" y="26"/>
                    </a:lnTo>
                    <a:lnTo>
                      <a:pt x="69" y="28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7" y="25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6" y="17"/>
                    </a:lnTo>
                    <a:lnTo>
                      <a:pt x="20" y="15"/>
                    </a:lnTo>
                    <a:lnTo>
                      <a:pt x="13" y="10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5" y="11"/>
                    </a:lnTo>
                    <a:lnTo>
                      <a:pt x="11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1" y="28"/>
                    </a:lnTo>
                    <a:lnTo>
                      <a:pt x="38" y="31"/>
                    </a:lnTo>
                    <a:lnTo>
                      <a:pt x="46" y="32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9" y="34"/>
                    </a:lnTo>
                    <a:lnTo>
                      <a:pt x="77" y="34"/>
                    </a:lnTo>
                    <a:lnTo>
                      <a:pt x="85" y="33"/>
                    </a:lnTo>
                    <a:lnTo>
                      <a:pt x="96" y="31"/>
                    </a:lnTo>
                    <a:lnTo>
                      <a:pt x="105" y="29"/>
                    </a:lnTo>
                    <a:lnTo>
                      <a:pt x="115" y="26"/>
                    </a:lnTo>
                    <a:lnTo>
                      <a:pt x="125" y="24"/>
                    </a:lnTo>
                    <a:lnTo>
                      <a:pt x="127" y="17"/>
                    </a:lnTo>
                    <a:lnTo>
                      <a:pt x="125" y="24"/>
                    </a:lnTo>
                    <a:lnTo>
                      <a:pt x="132" y="22"/>
                    </a:lnTo>
                    <a:lnTo>
                      <a:pt x="127" y="17"/>
                    </a:lnTo>
                    <a:lnTo>
                      <a:pt x="1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4" name="Freeform 3008">
                <a:extLst>
                  <a:ext uri="{FF2B5EF4-FFF2-40B4-BE49-F238E27FC236}">
                    <a16:creationId xmlns:a16="http://schemas.microsoft.com/office/drawing/2014/main" id="{C487987A-AD6F-427C-90A4-BD9AE86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899"/>
                <a:ext cx="15" cy="49"/>
              </a:xfrm>
              <a:custGeom>
                <a:avLst/>
                <a:gdLst>
                  <a:gd name="T0" fmla="*/ 46 w 46"/>
                  <a:gd name="T1" fmla="*/ 144 h 147"/>
                  <a:gd name="T2" fmla="*/ 42 w 46"/>
                  <a:gd name="T3" fmla="*/ 137 h 147"/>
                  <a:gd name="T4" fmla="*/ 39 w 46"/>
                  <a:gd name="T5" fmla="*/ 130 h 147"/>
                  <a:gd name="T6" fmla="*/ 37 w 46"/>
                  <a:gd name="T7" fmla="*/ 123 h 147"/>
                  <a:gd name="T8" fmla="*/ 35 w 46"/>
                  <a:gd name="T9" fmla="*/ 116 h 147"/>
                  <a:gd name="T10" fmla="*/ 32 w 46"/>
                  <a:gd name="T11" fmla="*/ 109 h 147"/>
                  <a:gd name="T12" fmla="*/ 30 w 46"/>
                  <a:gd name="T13" fmla="*/ 102 h 147"/>
                  <a:gd name="T14" fmla="*/ 28 w 46"/>
                  <a:gd name="T15" fmla="*/ 96 h 147"/>
                  <a:gd name="T16" fmla="*/ 26 w 46"/>
                  <a:gd name="T17" fmla="*/ 87 h 147"/>
                  <a:gd name="T18" fmla="*/ 23 w 46"/>
                  <a:gd name="T19" fmla="*/ 79 h 147"/>
                  <a:gd name="T20" fmla="*/ 22 w 46"/>
                  <a:gd name="T21" fmla="*/ 70 h 147"/>
                  <a:gd name="T22" fmla="*/ 20 w 46"/>
                  <a:gd name="T23" fmla="*/ 61 h 147"/>
                  <a:gd name="T24" fmla="*/ 17 w 46"/>
                  <a:gd name="T25" fmla="*/ 51 h 147"/>
                  <a:gd name="T26" fmla="*/ 14 w 46"/>
                  <a:gd name="T27" fmla="*/ 38 h 147"/>
                  <a:gd name="T28" fmla="*/ 12 w 46"/>
                  <a:gd name="T29" fmla="*/ 27 h 147"/>
                  <a:gd name="T30" fmla="*/ 9 w 46"/>
                  <a:gd name="T31" fmla="*/ 14 h 147"/>
                  <a:gd name="T32" fmla="*/ 6 w 46"/>
                  <a:gd name="T33" fmla="*/ 0 h 147"/>
                  <a:gd name="T34" fmla="*/ 0 w 46"/>
                  <a:gd name="T35" fmla="*/ 1 h 147"/>
                  <a:gd name="T36" fmla="*/ 2 w 46"/>
                  <a:gd name="T37" fmla="*/ 15 h 147"/>
                  <a:gd name="T38" fmla="*/ 5 w 46"/>
                  <a:gd name="T39" fmla="*/ 28 h 147"/>
                  <a:gd name="T40" fmla="*/ 8 w 46"/>
                  <a:gd name="T41" fmla="*/ 41 h 147"/>
                  <a:gd name="T42" fmla="*/ 10 w 46"/>
                  <a:gd name="T43" fmla="*/ 52 h 147"/>
                  <a:gd name="T44" fmla="*/ 12 w 46"/>
                  <a:gd name="T45" fmla="*/ 62 h 147"/>
                  <a:gd name="T46" fmla="*/ 14 w 46"/>
                  <a:gd name="T47" fmla="*/ 71 h 147"/>
                  <a:gd name="T48" fmla="*/ 17 w 46"/>
                  <a:gd name="T49" fmla="*/ 81 h 147"/>
                  <a:gd name="T50" fmla="*/ 19 w 46"/>
                  <a:gd name="T51" fmla="*/ 89 h 147"/>
                  <a:gd name="T52" fmla="*/ 20 w 46"/>
                  <a:gd name="T53" fmla="*/ 97 h 147"/>
                  <a:gd name="T54" fmla="*/ 22 w 46"/>
                  <a:gd name="T55" fmla="*/ 104 h 147"/>
                  <a:gd name="T56" fmla="*/ 24 w 46"/>
                  <a:gd name="T57" fmla="*/ 111 h 147"/>
                  <a:gd name="T58" fmla="*/ 28 w 46"/>
                  <a:gd name="T59" fmla="*/ 118 h 147"/>
                  <a:gd name="T60" fmla="*/ 30 w 46"/>
                  <a:gd name="T61" fmla="*/ 126 h 147"/>
                  <a:gd name="T62" fmla="*/ 32 w 46"/>
                  <a:gd name="T63" fmla="*/ 133 h 147"/>
                  <a:gd name="T64" fmla="*/ 35 w 46"/>
                  <a:gd name="T65" fmla="*/ 139 h 147"/>
                  <a:gd name="T66" fmla="*/ 38 w 46"/>
                  <a:gd name="T67" fmla="*/ 147 h 147"/>
                  <a:gd name="T68" fmla="*/ 46 w 46"/>
                  <a:gd name="T69" fmla="*/ 14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47">
                    <a:moveTo>
                      <a:pt x="46" y="144"/>
                    </a:moveTo>
                    <a:lnTo>
                      <a:pt x="42" y="137"/>
                    </a:lnTo>
                    <a:lnTo>
                      <a:pt x="39" y="130"/>
                    </a:lnTo>
                    <a:lnTo>
                      <a:pt x="37" y="123"/>
                    </a:lnTo>
                    <a:lnTo>
                      <a:pt x="35" y="116"/>
                    </a:lnTo>
                    <a:lnTo>
                      <a:pt x="32" y="109"/>
                    </a:lnTo>
                    <a:lnTo>
                      <a:pt x="30" y="102"/>
                    </a:lnTo>
                    <a:lnTo>
                      <a:pt x="28" y="96"/>
                    </a:lnTo>
                    <a:lnTo>
                      <a:pt x="26" y="87"/>
                    </a:lnTo>
                    <a:lnTo>
                      <a:pt x="23" y="79"/>
                    </a:lnTo>
                    <a:lnTo>
                      <a:pt x="22" y="70"/>
                    </a:lnTo>
                    <a:lnTo>
                      <a:pt x="20" y="61"/>
                    </a:lnTo>
                    <a:lnTo>
                      <a:pt x="17" y="51"/>
                    </a:lnTo>
                    <a:lnTo>
                      <a:pt x="14" y="38"/>
                    </a:lnTo>
                    <a:lnTo>
                      <a:pt x="12" y="27"/>
                    </a:lnTo>
                    <a:lnTo>
                      <a:pt x="9" y="1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2" y="15"/>
                    </a:lnTo>
                    <a:lnTo>
                      <a:pt x="5" y="28"/>
                    </a:lnTo>
                    <a:lnTo>
                      <a:pt x="8" y="41"/>
                    </a:lnTo>
                    <a:lnTo>
                      <a:pt x="10" y="52"/>
                    </a:lnTo>
                    <a:lnTo>
                      <a:pt x="12" y="62"/>
                    </a:lnTo>
                    <a:lnTo>
                      <a:pt x="14" y="71"/>
                    </a:lnTo>
                    <a:lnTo>
                      <a:pt x="17" y="81"/>
                    </a:lnTo>
                    <a:lnTo>
                      <a:pt x="19" y="89"/>
                    </a:lnTo>
                    <a:lnTo>
                      <a:pt x="20" y="97"/>
                    </a:lnTo>
                    <a:lnTo>
                      <a:pt x="22" y="104"/>
                    </a:lnTo>
                    <a:lnTo>
                      <a:pt x="24" y="111"/>
                    </a:lnTo>
                    <a:lnTo>
                      <a:pt x="28" y="118"/>
                    </a:lnTo>
                    <a:lnTo>
                      <a:pt x="30" y="126"/>
                    </a:lnTo>
                    <a:lnTo>
                      <a:pt x="32" y="133"/>
                    </a:lnTo>
                    <a:lnTo>
                      <a:pt x="35" y="139"/>
                    </a:lnTo>
                    <a:lnTo>
                      <a:pt x="38" y="147"/>
                    </a:lnTo>
                    <a:lnTo>
                      <a:pt x="46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5" name="Freeform 3009">
                <a:extLst>
                  <a:ext uri="{FF2B5EF4-FFF2-40B4-BE49-F238E27FC236}">
                    <a16:creationId xmlns:a16="http://schemas.microsoft.com/office/drawing/2014/main" id="{E4732354-A18A-47F4-8E3C-85A57393B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48"/>
                <a:ext cx="26" cy="39"/>
              </a:xfrm>
              <a:custGeom>
                <a:avLst/>
                <a:gdLst>
                  <a:gd name="T0" fmla="*/ 80 w 80"/>
                  <a:gd name="T1" fmla="*/ 111 h 118"/>
                  <a:gd name="T2" fmla="*/ 62 w 80"/>
                  <a:gd name="T3" fmla="*/ 104 h 118"/>
                  <a:gd name="T4" fmla="*/ 49 w 80"/>
                  <a:gd name="T5" fmla="*/ 93 h 118"/>
                  <a:gd name="T6" fmla="*/ 40 w 80"/>
                  <a:gd name="T7" fmla="*/ 83 h 118"/>
                  <a:gd name="T8" fmla="*/ 34 w 80"/>
                  <a:gd name="T9" fmla="*/ 71 h 118"/>
                  <a:gd name="T10" fmla="*/ 28 w 80"/>
                  <a:gd name="T11" fmla="*/ 56 h 118"/>
                  <a:gd name="T12" fmla="*/ 22 w 80"/>
                  <a:gd name="T13" fmla="*/ 40 h 118"/>
                  <a:gd name="T14" fmla="*/ 16 w 80"/>
                  <a:gd name="T15" fmla="*/ 21 h 118"/>
                  <a:gd name="T16" fmla="*/ 7 w 80"/>
                  <a:gd name="T17" fmla="*/ 0 h 118"/>
                  <a:gd name="T18" fmla="*/ 0 w 80"/>
                  <a:gd name="T19" fmla="*/ 3 h 118"/>
                  <a:gd name="T20" fmla="*/ 8 w 80"/>
                  <a:gd name="T21" fmla="*/ 24 h 118"/>
                  <a:gd name="T22" fmla="*/ 16 w 80"/>
                  <a:gd name="T23" fmla="*/ 43 h 118"/>
                  <a:gd name="T24" fmla="*/ 20 w 80"/>
                  <a:gd name="T25" fmla="*/ 59 h 118"/>
                  <a:gd name="T26" fmla="*/ 27 w 80"/>
                  <a:gd name="T27" fmla="*/ 74 h 118"/>
                  <a:gd name="T28" fmla="*/ 35 w 80"/>
                  <a:gd name="T29" fmla="*/ 88 h 118"/>
                  <a:gd name="T30" fmla="*/ 45 w 80"/>
                  <a:gd name="T31" fmla="*/ 99 h 118"/>
                  <a:gd name="T32" fmla="*/ 58 w 80"/>
                  <a:gd name="T33" fmla="*/ 109 h 118"/>
                  <a:gd name="T34" fmla="*/ 76 w 80"/>
                  <a:gd name="T35" fmla="*/ 118 h 118"/>
                  <a:gd name="T36" fmla="*/ 80 w 80"/>
                  <a:gd name="T37" fmla="*/ 1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18">
                    <a:moveTo>
                      <a:pt x="80" y="111"/>
                    </a:moveTo>
                    <a:lnTo>
                      <a:pt x="62" y="104"/>
                    </a:lnTo>
                    <a:lnTo>
                      <a:pt x="49" y="93"/>
                    </a:lnTo>
                    <a:lnTo>
                      <a:pt x="40" y="83"/>
                    </a:lnTo>
                    <a:lnTo>
                      <a:pt x="34" y="71"/>
                    </a:lnTo>
                    <a:lnTo>
                      <a:pt x="28" y="56"/>
                    </a:lnTo>
                    <a:lnTo>
                      <a:pt x="22" y="40"/>
                    </a:lnTo>
                    <a:lnTo>
                      <a:pt x="16" y="21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24"/>
                    </a:lnTo>
                    <a:lnTo>
                      <a:pt x="16" y="43"/>
                    </a:lnTo>
                    <a:lnTo>
                      <a:pt x="20" y="59"/>
                    </a:lnTo>
                    <a:lnTo>
                      <a:pt x="27" y="74"/>
                    </a:lnTo>
                    <a:lnTo>
                      <a:pt x="35" y="88"/>
                    </a:lnTo>
                    <a:lnTo>
                      <a:pt x="45" y="99"/>
                    </a:lnTo>
                    <a:lnTo>
                      <a:pt x="58" y="109"/>
                    </a:lnTo>
                    <a:lnTo>
                      <a:pt x="76" y="118"/>
                    </a:lnTo>
                    <a:lnTo>
                      <a:pt x="80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6" name="Freeform 3010">
                <a:extLst>
                  <a:ext uri="{FF2B5EF4-FFF2-40B4-BE49-F238E27FC236}">
                    <a16:creationId xmlns:a16="http://schemas.microsoft.com/office/drawing/2014/main" id="{BB530D72-711C-424B-BACD-CB9A3F0E9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979"/>
                <a:ext cx="126" cy="38"/>
              </a:xfrm>
              <a:custGeom>
                <a:avLst/>
                <a:gdLst>
                  <a:gd name="T0" fmla="*/ 373 w 379"/>
                  <a:gd name="T1" fmla="*/ 0 h 115"/>
                  <a:gd name="T2" fmla="*/ 371 w 379"/>
                  <a:gd name="T3" fmla="*/ 33 h 115"/>
                  <a:gd name="T4" fmla="*/ 367 w 379"/>
                  <a:gd name="T5" fmla="*/ 60 h 115"/>
                  <a:gd name="T6" fmla="*/ 356 w 379"/>
                  <a:gd name="T7" fmla="*/ 79 h 115"/>
                  <a:gd name="T8" fmla="*/ 342 w 379"/>
                  <a:gd name="T9" fmla="*/ 93 h 115"/>
                  <a:gd name="T10" fmla="*/ 324 w 379"/>
                  <a:gd name="T11" fmla="*/ 101 h 115"/>
                  <a:gd name="T12" fmla="*/ 305 w 379"/>
                  <a:gd name="T13" fmla="*/ 106 h 115"/>
                  <a:gd name="T14" fmla="*/ 281 w 379"/>
                  <a:gd name="T15" fmla="*/ 107 h 115"/>
                  <a:gd name="T16" fmla="*/ 255 w 379"/>
                  <a:gd name="T17" fmla="*/ 103 h 115"/>
                  <a:gd name="T18" fmla="*/ 226 w 379"/>
                  <a:gd name="T19" fmla="*/ 98 h 115"/>
                  <a:gd name="T20" fmla="*/ 197 w 379"/>
                  <a:gd name="T21" fmla="*/ 89 h 115"/>
                  <a:gd name="T22" fmla="*/ 166 w 379"/>
                  <a:gd name="T23" fmla="*/ 79 h 115"/>
                  <a:gd name="T24" fmla="*/ 134 w 379"/>
                  <a:gd name="T25" fmla="*/ 67 h 115"/>
                  <a:gd name="T26" fmla="*/ 100 w 379"/>
                  <a:gd name="T27" fmla="*/ 54 h 115"/>
                  <a:gd name="T28" fmla="*/ 68 w 379"/>
                  <a:gd name="T29" fmla="*/ 43 h 115"/>
                  <a:gd name="T30" fmla="*/ 35 w 379"/>
                  <a:gd name="T31" fmla="*/ 29 h 115"/>
                  <a:gd name="T32" fmla="*/ 4 w 379"/>
                  <a:gd name="T33" fmla="*/ 18 h 115"/>
                  <a:gd name="T34" fmla="*/ 0 w 379"/>
                  <a:gd name="T35" fmla="*/ 25 h 115"/>
                  <a:gd name="T36" fmla="*/ 33 w 379"/>
                  <a:gd name="T37" fmla="*/ 36 h 115"/>
                  <a:gd name="T38" fmla="*/ 65 w 379"/>
                  <a:gd name="T39" fmla="*/ 48 h 115"/>
                  <a:gd name="T40" fmla="*/ 97 w 379"/>
                  <a:gd name="T41" fmla="*/ 62 h 115"/>
                  <a:gd name="T42" fmla="*/ 130 w 379"/>
                  <a:gd name="T43" fmla="*/ 73 h 115"/>
                  <a:gd name="T44" fmla="*/ 163 w 379"/>
                  <a:gd name="T45" fmla="*/ 85 h 115"/>
                  <a:gd name="T46" fmla="*/ 193 w 379"/>
                  <a:gd name="T47" fmla="*/ 95 h 115"/>
                  <a:gd name="T48" fmla="*/ 225 w 379"/>
                  <a:gd name="T49" fmla="*/ 104 h 115"/>
                  <a:gd name="T50" fmla="*/ 254 w 379"/>
                  <a:gd name="T51" fmla="*/ 111 h 115"/>
                  <a:gd name="T52" fmla="*/ 281 w 379"/>
                  <a:gd name="T53" fmla="*/ 115 h 115"/>
                  <a:gd name="T54" fmla="*/ 306 w 379"/>
                  <a:gd name="T55" fmla="*/ 113 h 115"/>
                  <a:gd name="T56" fmla="*/ 328 w 379"/>
                  <a:gd name="T57" fmla="*/ 109 h 115"/>
                  <a:gd name="T58" fmla="*/ 347 w 379"/>
                  <a:gd name="T59" fmla="*/ 99 h 115"/>
                  <a:gd name="T60" fmla="*/ 362 w 379"/>
                  <a:gd name="T61" fmla="*/ 83 h 115"/>
                  <a:gd name="T62" fmla="*/ 373 w 379"/>
                  <a:gd name="T63" fmla="*/ 62 h 115"/>
                  <a:gd name="T64" fmla="*/ 379 w 379"/>
                  <a:gd name="T65" fmla="*/ 35 h 115"/>
                  <a:gd name="T66" fmla="*/ 379 w 379"/>
                  <a:gd name="T67" fmla="*/ 0 h 115"/>
                  <a:gd name="T68" fmla="*/ 373 w 379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9" h="115">
                    <a:moveTo>
                      <a:pt x="373" y="0"/>
                    </a:moveTo>
                    <a:lnTo>
                      <a:pt x="371" y="33"/>
                    </a:lnTo>
                    <a:lnTo>
                      <a:pt x="367" y="60"/>
                    </a:lnTo>
                    <a:lnTo>
                      <a:pt x="356" y="79"/>
                    </a:lnTo>
                    <a:lnTo>
                      <a:pt x="342" y="93"/>
                    </a:lnTo>
                    <a:lnTo>
                      <a:pt x="324" y="101"/>
                    </a:lnTo>
                    <a:lnTo>
                      <a:pt x="305" y="106"/>
                    </a:lnTo>
                    <a:lnTo>
                      <a:pt x="281" y="107"/>
                    </a:lnTo>
                    <a:lnTo>
                      <a:pt x="255" y="103"/>
                    </a:lnTo>
                    <a:lnTo>
                      <a:pt x="226" y="98"/>
                    </a:lnTo>
                    <a:lnTo>
                      <a:pt x="197" y="89"/>
                    </a:lnTo>
                    <a:lnTo>
                      <a:pt x="166" y="79"/>
                    </a:lnTo>
                    <a:lnTo>
                      <a:pt x="134" y="67"/>
                    </a:lnTo>
                    <a:lnTo>
                      <a:pt x="100" y="54"/>
                    </a:lnTo>
                    <a:lnTo>
                      <a:pt x="68" y="43"/>
                    </a:lnTo>
                    <a:lnTo>
                      <a:pt x="35" y="29"/>
                    </a:lnTo>
                    <a:lnTo>
                      <a:pt x="4" y="18"/>
                    </a:lnTo>
                    <a:lnTo>
                      <a:pt x="0" y="25"/>
                    </a:lnTo>
                    <a:lnTo>
                      <a:pt x="33" y="36"/>
                    </a:lnTo>
                    <a:lnTo>
                      <a:pt x="65" y="48"/>
                    </a:lnTo>
                    <a:lnTo>
                      <a:pt x="97" y="62"/>
                    </a:lnTo>
                    <a:lnTo>
                      <a:pt x="130" y="73"/>
                    </a:lnTo>
                    <a:lnTo>
                      <a:pt x="163" y="85"/>
                    </a:lnTo>
                    <a:lnTo>
                      <a:pt x="193" y="95"/>
                    </a:lnTo>
                    <a:lnTo>
                      <a:pt x="225" y="104"/>
                    </a:lnTo>
                    <a:lnTo>
                      <a:pt x="254" y="111"/>
                    </a:lnTo>
                    <a:lnTo>
                      <a:pt x="281" y="115"/>
                    </a:lnTo>
                    <a:lnTo>
                      <a:pt x="306" y="113"/>
                    </a:lnTo>
                    <a:lnTo>
                      <a:pt x="328" y="109"/>
                    </a:lnTo>
                    <a:lnTo>
                      <a:pt x="347" y="99"/>
                    </a:lnTo>
                    <a:lnTo>
                      <a:pt x="362" y="83"/>
                    </a:lnTo>
                    <a:lnTo>
                      <a:pt x="373" y="62"/>
                    </a:lnTo>
                    <a:lnTo>
                      <a:pt x="379" y="35"/>
                    </a:lnTo>
                    <a:lnTo>
                      <a:pt x="379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7" name="Freeform 3011">
                <a:extLst>
                  <a:ext uri="{FF2B5EF4-FFF2-40B4-BE49-F238E27FC236}">
                    <a16:creationId xmlns:a16="http://schemas.microsoft.com/office/drawing/2014/main" id="{EE793E5F-31CB-4F3C-94F5-DC4496C49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944"/>
                <a:ext cx="44" cy="8"/>
              </a:xfrm>
              <a:custGeom>
                <a:avLst/>
                <a:gdLst>
                  <a:gd name="T0" fmla="*/ 127 w 132"/>
                  <a:gd name="T1" fmla="*/ 17 h 22"/>
                  <a:gd name="T2" fmla="*/ 132 w 132"/>
                  <a:gd name="T3" fmla="*/ 17 h 22"/>
                  <a:gd name="T4" fmla="*/ 126 w 132"/>
                  <a:gd name="T5" fmla="*/ 13 h 22"/>
                  <a:gd name="T6" fmla="*/ 119 w 132"/>
                  <a:gd name="T7" fmla="*/ 10 h 22"/>
                  <a:gd name="T8" fmla="*/ 113 w 132"/>
                  <a:gd name="T9" fmla="*/ 7 h 22"/>
                  <a:gd name="T10" fmla="*/ 105 w 132"/>
                  <a:gd name="T11" fmla="*/ 4 h 22"/>
                  <a:gd name="T12" fmla="*/ 98 w 132"/>
                  <a:gd name="T13" fmla="*/ 3 h 22"/>
                  <a:gd name="T14" fmla="*/ 90 w 132"/>
                  <a:gd name="T15" fmla="*/ 2 h 22"/>
                  <a:gd name="T16" fmla="*/ 80 w 132"/>
                  <a:gd name="T17" fmla="*/ 1 h 22"/>
                  <a:gd name="T18" fmla="*/ 72 w 132"/>
                  <a:gd name="T19" fmla="*/ 0 h 22"/>
                  <a:gd name="T20" fmla="*/ 63 w 132"/>
                  <a:gd name="T21" fmla="*/ 0 h 22"/>
                  <a:gd name="T22" fmla="*/ 53 w 132"/>
                  <a:gd name="T23" fmla="*/ 0 h 22"/>
                  <a:gd name="T24" fmla="*/ 45 w 132"/>
                  <a:gd name="T25" fmla="*/ 0 h 22"/>
                  <a:gd name="T26" fmla="*/ 35 w 132"/>
                  <a:gd name="T27" fmla="*/ 0 h 22"/>
                  <a:gd name="T28" fmla="*/ 26 w 132"/>
                  <a:gd name="T29" fmla="*/ 0 h 22"/>
                  <a:gd name="T30" fmla="*/ 17 w 132"/>
                  <a:gd name="T31" fmla="*/ 0 h 22"/>
                  <a:gd name="T32" fmla="*/ 8 w 132"/>
                  <a:gd name="T33" fmla="*/ 0 h 22"/>
                  <a:gd name="T34" fmla="*/ 0 w 132"/>
                  <a:gd name="T35" fmla="*/ 0 h 22"/>
                  <a:gd name="T36" fmla="*/ 0 w 132"/>
                  <a:gd name="T37" fmla="*/ 7 h 22"/>
                  <a:gd name="T38" fmla="*/ 8 w 132"/>
                  <a:gd name="T39" fmla="*/ 7 h 22"/>
                  <a:gd name="T40" fmla="*/ 17 w 132"/>
                  <a:gd name="T41" fmla="*/ 7 h 22"/>
                  <a:gd name="T42" fmla="*/ 26 w 132"/>
                  <a:gd name="T43" fmla="*/ 7 h 22"/>
                  <a:gd name="T44" fmla="*/ 35 w 132"/>
                  <a:gd name="T45" fmla="*/ 7 h 22"/>
                  <a:gd name="T46" fmla="*/ 45 w 132"/>
                  <a:gd name="T47" fmla="*/ 7 h 22"/>
                  <a:gd name="T48" fmla="*/ 53 w 132"/>
                  <a:gd name="T49" fmla="*/ 7 h 22"/>
                  <a:gd name="T50" fmla="*/ 63 w 132"/>
                  <a:gd name="T51" fmla="*/ 7 h 22"/>
                  <a:gd name="T52" fmla="*/ 72 w 132"/>
                  <a:gd name="T53" fmla="*/ 8 h 22"/>
                  <a:gd name="T54" fmla="*/ 80 w 132"/>
                  <a:gd name="T55" fmla="*/ 8 h 22"/>
                  <a:gd name="T56" fmla="*/ 89 w 132"/>
                  <a:gd name="T57" fmla="*/ 9 h 22"/>
                  <a:gd name="T58" fmla="*/ 97 w 132"/>
                  <a:gd name="T59" fmla="*/ 10 h 22"/>
                  <a:gd name="T60" fmla="*/ 104 w 132"/>
                  <a:gd name="T61" fmla="*/ 12 h 22"/>
                  <a:gd name="T62" fmla="*/ 109 w 132"/>
                  <a:gd name="T63" fmla="*/ 15 h 22"/>
                  <a:gd name="T64" fmla="*/ 117 w 132"/>
                  <a:gd name="T65" fmla="*/ 17 h 22"/>
                  <a:gd name="T66" fmla="*/ 124 w 132"/>
                  <a:gd name="T67" fmla="*/ 19 h 22"/>
                  <a:gd name="T68" fmla="*/ 127 w 132"/>
                  <a:gd name="T69" fmla="*/ 22 h 22"/>
                  <a:gd name="T70" fmla="*/ 132 w 132"/>
                  <a:gd name="T71" fmla="*/ 22 h 22"/>
                  <a:gd name="T72" fmla="*/ 127 w 132"/>
                  <a:gd name="T7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22">
                    <a:moveTo>
                      <a:pt x="127" y="17"/>
                    </a:moveTo>
                    <a:lnTo>
                      <a:pt x="132" y="17"/>
                    </a:lnTo>
                    <a:lnTo>
                      <a:pt x="126" y="13"/>
                    </a:lnTo>
                    <a:lnTo>
                      <a:pt x="119" y="10"/>
                    </a:lnTo>
                    <a:lnTo>
                      <a:pt x="113" y="7"/>
                    </a:lnTo>
                    <a:lnTo>
                      <a:pt x="105" y="4"/>
                    </a:lnTo>
                    <a:lnTo>
                      <a:pt x="98" y="3"/>
                    </a:lnTo>
                    <a:lnTo>
                      <a:pt x="90" y="2"/>
                    </a:lnTo>
                    <a:lnTo>
                      <a:pt x="80" y="1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6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7" y="7"/>
                    </a:lnTo>
                    <a:lnTo>
                      <a:pt x="26" y="7"/>
                    </a:lnTo>
                    <a:lnTo>
                      <a:pt x="35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3" y="7"/>
                    </a:lnTo>
                    <a:lnTo>
                      <a:pt x="72" y="8"/>
                    </a:lnTo>
                    <a:lnTo>
                      <a:pt x="80" y="8"/>
                    </a:lnTo>
                    <a:lnTo>
                      <a:pt x="89" y="9"/>
                    </a:lnTo>
                    <a:lnTo>
                      <a:pt x="97" y="10"/>
                    </a:lnTo>
                    <a:lnTo>
                      <a:pt x="104" y="12"/>
                    </a:lnTo>
                    <a:lnTo>
                      <a:pt x="109" y="15"/>
                    </a:lnTo>
                    <a:lnTo>
                      <a:pt x="117" y="17"/>
                    </a:lnTo>
                    <a:lnTo>
                      <a:pt x="124" y="19"/>
                    </a:lnTo>
                    <a:lnTo>
                      <a:pt x="127" y="22"/>
                    </a:lnTo>
                    <a:lnTo>
                      <a:pt x="132" y="22"/>
                    </a:lnTo>
                    <a:lnTo>
                      <a:pt x="12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8" name="Freeform 3012">
                <a:extLst>
                  <a:ext uri="{FF2B5EF4-FFF2-40B4-BE49-F238E27FC236}">
                    <a16:creationId xmlns:a16="http://schemas.microsoft.com/office/drawing/2014/main" id="{4CE7C2D1-3F33-41AE-AECD-8B61C4B0E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948"/>
                <a:ext cx="37" cy="6"/>
              </a:xfrm>
              <a:custGeom>
                <a:avLst/>
                <a:gdLst>
                  <a:gd name="T0" fmla="*/ 108 w 111"/>
                  <a:gd name="T1" fmla="*/ 8 h 19"/>
                  <a:gd name="T2" fmla="*/ 93 w 111"/>
                  <a:gd name="T3" fmla="*/ 12 h 19"/>
                  <a:gd name="T4" fmla="*/ 79 w 111"/>
                  <a:gd name="T5" fmla="*/ 12 h 19"/>
                  <a:gd name="T6" fmla="*/ 66 w 111"/>
                  <a:gd name="T7" fmla="*/ 10 h 19"/>
                  <a:gd name="T8" fmla="*/ 54 w 111"/>
                  <a:gd name="T9" fmla="*/ 6 h 19"/>
                  <a:gd name="T10" fmla="*/ 41 w 111"/>
                  <a:gd name="T11" fmla="*/ 2 h 19"/>
                  <a:gd name="T12" fmla="*/ 27 w 111"/>
                  <a:gd name="T13" fmla="*/ 0 h 19"/>
                  <a:gd name="T14" fmla="*/ 14 w 111"/>
                  <a:gd name="T15" fmla="*/ 0 h 19"/>
                  <a:gd name="T16" fmla="*/ 0 w 111"/>
                  <a:gd name="T17" fmla="*/ 7 h 19"/>
                  <a:gd name="T18" fmla="*/ 5 w 111"/>
                  <a:gd name="T19" fmla="*/ 12 h 19"/>
                  <a:gd name="T20" fmla="*/ 16 w 111"/>
                  <a:gd name="T21" fmla="*/ 8 h 19"/>
                  <a:gd name="T22" fmla="*/ 27 w 111"/>
                  <a:gd name="T23" fmla="*/ 7 h 19"/>
                  <a:gd name="T24" fmla="*/ 39 w 111"/>
                  <a:gd name="T25" fmla="*/ 9 h 19"/>
                  <a:gd name="T26" fmla="*/ 52 w 111"/>
                  <a:gd name="T27" fmla="*/ 14 h 19"/>
                  <a:gd name="T28" fmla="*/ 64 w 111"/>
                  <a:gd name="T29" fmla="*/ 16 h 19"/>
                  <a:gd name="T30" fmla="*/ 79 w 111"/>
                  <a:gd name="T31" fmla="*/ 19 h 19"/>
                  <a:gd name="T32" fmla="*/ 94 w 111"/>
                  <a:gd name="T33" fmla="*/ 18 h 19"/>
                  <a:gd name="T34" fmla="*/ 111 w 111"/>
                  <a:gd name="T35" fmla="*/ 14 h 19"/>
                  <a:gd name="T36" fmla="*/ 108 w 111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9">
                    <a:moveTo>
                      <a:pt x="108" y="8"/>
                    </a:moveTo>
                    <a:lnTo>
                      <a:pt x="93" y="12"/>
                    </a:lnTo>
                    <a:lnTo>
                      <a:pt x="79" y="12"/>
                    </a:lnTo>
                    <a:lnTo>
                      <a:pt x="66" y="10"/>
                    </a:lnTo>
                    <a:lnTo>
                      <a:pt x="54" y="6"/>
                    </a:lnTo>
                    <a:lnTo>
                      <a:pt x="41" y="2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6" y="8"/>
                    </a:lnTo>
                    <a:lnTo>
                      <a:pt x="27" y="7"/>
                    </a:lnTo>
                    <a:lnTo>
                      <a:pt x="39" y="9"/>
                    </a:lnTo>
                    <a:lnTo>
                      <a:pt x="52" y="14"/>
                    </a:lnTo>
                    <a:lnTo>
                      <a:pt x="64" y="16"/>
                    </a:lnTo>
                    <a:lnTo>
                      <a:pt x="79" y="19"/>
                    </a:lnTo>
                    <a:lnTo>
                      <a:pt x="94" y="18"/>
                    </a:lnTo>
                    <a:lnTo>
                      <a:pt x="111" y="14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9" name="Freeform 3013">
                <a:extLst>
                  <a:ext uri="{FF2B5EF4-FFF2-40B4-BE49-F238E27FC236}">
                    <a16:creationId xmlns:a16="http://schemas.microsoft.com/office/drawing/2014/main" id="{E5D3F522-8B46-465E-82C5-FB7B2387E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39"/>
                <a:ext cx="57" cy="18"/>
              </a:xfrm>
              <a:custGeom>
                <a:avLst/>
                <a:gdLst>
                  <a:gd name="T0" fmla="*/ 171 w 171"/>
                  <a:gd name="T1" fmla="*/ 11 h 54"/>
                  <a:gd name="T2" fmla="*/ 161 w 171"/>
                  <a:gd name="T3" fmla="*/ 8 h 54"/>
                  <a:gd name="T4" fmla="*/ 151 w 171"/>
                  <a:gd name="T5" fmla="*/ 5 h 54"/>
                  <a:gd name="T6" fmla="*/ 141 w 171"/>
                  <a:gd name="T7" fmla="*/ 3 h 54"/>
                  <a:gd name="T8" fmla="*/ 130 w 171"/>
                  <a:gd name="T9" fmla="*/ 1 h 54"/>
                  <a:gd name="T10" fmla="*/ 119 w 171"/>
                  <a:gd name="T11" fmla="*/ 0 h 54"/>
                  <a:gd name="T12" fmla="*/ 108 w 171"/>
                  <a:gd name="T13" fmla="*/ 0 h 54"/>
                  <a:gd name="T14" fmla="*/ 96 w 171"/>
                  <a:gd name="T15" fmla="*/ 0 h 54"/>
                  <a:gd name="T16" fmla="*/ 86 w 171"/>
                  <a:gd name="T17" fmla="*/ 1 h 54"/>
                  <a:gd name="T18" fmla="*/ 74 w 171"/>
                  <a:gd name="T19" fmla="*/ 3 h 54"/>
                  <a:gd name="T20" fmla="*/ 64 w 171"/>
                  <a:gd name="T21" fmla="*/ 6 h 54"/>
                  <a:gd name="T22" fmla="*/ 51 w 171"/>
                  <a:gd name="T23" fmla="*/ 11 h 54"/>
                  <a:gd name="T24" fmla="*/ 41 w 171"/>
                  <a:gd name="T25" fmla="*/ 15 h 54"/>
                  <a:gd name="T26" fmla="*/ 30 w 171"/>
                  <a:gd name="T27" fmla="*/ 22 h 54"/>
                  <a:gd name="T28" fmla="*/ 20 w 171"/>
                  <a:gd name="T29" fmla="*/ 29 h 54"/>
                  <a:gd name="T30" fmla="*/ 10 w 171"/>
                  <a:gd name="T31" fmla="*/ 37 h 54"/>
                  <a:gd name="T32" fmla="*/ 0 w 171"/>
                  <a:gd name="T33" fmla="*/ 47 h 54"/>
                  <a:gd name="T34" fmla="*/ 10 w 171"/>
                  <a:gd name="T35" fmla="*/ 49 h 54"/>
                  <a:gd name="T36" fmla="*/ 20 w 171"/>
                  <a:gd name="T37" fmla="*/ 51 h 54"/>
                  <a:gd name="T38" fmla="*/ 32 w 171"/>
                  <a:gd name="T39" fmla="*/ 52 h 54"/>
                  <a:gd name="T40" fmla="*/ 45 w 171"/>
                  <a:gd name="T41" fmla="*/ 54 h 54"/>
                  <a:gd name="T42" fmla="*/ 57 w 171"/>
                  <a:gd name="T43" fmla="*/ 52 h 54"/>
                  <a:gd name="T44" fmla="*/ 70 w 171"/>
                  <a:gd name="T45" fmla="*/ 52 h 54"/>
                  <a:gd name="T46" fmla="*/ 83 w 171"/>
                  <a:gd name="T47" fmla="*/ 50 h 54"/>
                  <a:gd name="T48" fmla="*/ 95 w 171"/>
                  <a:gd name="T49" fmla="*/ 48 h 54"/>
                  <a:gd name="T50" fmla="*/ 107 w 171"/>
                  <a:gd name="T51" fmla="*/ 46 h 54"/>
                  <a:gd name="T52" fmla="*/ 119 w 171"/>
                  <a:gd name="T53" fmla="*/ 42 h 54"/>
                  <a:gd name="T54" fmla="*/ 130 w 171"/>
                  <a:gd name="T55" fmla="*/ 38 h 54"/>
                  <a:gd name="T56" fmla="*/ 141 w 171"/>
                  <a:gd name="T57" fmla="*/ 32 h 54"/>
                  <a:gd name="T58" fmla="*/ 150 w 171"/>
                  <a:gd name="T59" fmla="*/ 28 h 54"/>
                  <a:gd name="T60" fmla="*/ 159 w 171"/>
                  <a:gd name="T61" fmla="*/ 22 h 54"/>
                  <a:gd name="T62" fmla="*/ 165 w 171"/>
                  <a:gd name="T63" fmla="*/ 18 h 54"/>
                  <a:gd name="T64" fmla="*/ 171 w 171"/>
                  <a:gd name="T6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1" h="54">
                    <a:moveTo>
                      <a:pt x="171" y="11"/>
                    </a:moveTo>
                    <a:lnTo>
                      <a:pt x="161" y="8"/>
                    </a:lnTo>
                    <a:lnTo>
                      <a:pt x="151" y="5"/>
                    </a:lnTo>
                    <a:lnTo>
                      <a:pt x="141" y="3"/>
                    </a:lnTo>
                    <a:lnTo>
                      <a:pt x="130" y="1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4" y="6"/>
                    </a:lnTo>
                    <a:lnTo>
                      <a:pt x="51" y="11"/>
                    </a:lnTo>
                    <a:lnTo>
                      <a:pt x="41" y="15"/>
                    </a:lnTo>
                    <a:lnTo>
                      <a:pt x="30" y="22"/>
                    </a:lnTo>
                    <a:lnTo>
                      <a:pt x="20" y="29"/>
                    </a:lnTo>
                    <a:lnTo>
                      <a:pt x="10" y="37"/>
                    </a:lnTo>
                    <a:lnTo>
                      <a:pt x="0" y="47"/>
                    </a:lnTo>
                    <a:lnTo>
                      <a:pt x="10" y="49"/>
                    </a:lnTo>
                    <a:lnTo>
                      <a:pt x="20" y="51"/>
                    </a:lnTo>
                    <a:lnTo>
                      <a:pt x="32" y="52"/>
                    </a:lnTo>
                    <a:lnTo>
                      <a:pt x="45" y="54"/>
                    </a:lnTo>
                    <a:lnTo>
                      <a:pt x="57" y="52"/>
                    </a:lnTo>
                    <a:lnTo>
                      <a:pt x="70" y="52"/>
                    </a:lnTo>
                    <a:lnTo>
                      <a:pt x="83" y="50"/>
                    </a:lnTo>
                    <a:lnTo>
                      <a:pt x="95" y="48"/>
                    </a:lnTo>
                    <a:lnTo>
                      <a:pt x="107" y="46"/>
                    </a:lnTo>
                    <a:lnTo>
                      <a:pt x="119" y="42"/>
                    </a:lnTo>
                    <a:lnTo>
                      <a:pt x="130" y="38"/>
                    </a:lnTo>
                    <a:lnTo>
                      <a:pt x="141" y="32"/>
                    </a:lnTo>
                    <a:lnTo>
                      <a:pt x="150" y="28"/>
                    </a:lnTo>
                    <a:lnTo>
                      <a:pt x="159" y="22"/>
                    </a:lnTo>
                    <a:lnTo>
                      <a:pt x="165" y="18"/>
                    </a:lnTo>
                    <a:lnTo>
                      <a:pt x="17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0" name="Freeform 3014">
                <a:extLst>
                  <a:ext uri="{FF2B5EF4-FFF2-40B4-BE49-F238E27FC236}">
                    <a16:creationId xmlns:a16="http://schemas.microsoft.com/office/drawing/2014/main" id="{09950D8F-8F78-4F77-B17F-E2374F39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838"/>
                <a:ext cx="59" cy="18"/>
              </a:xfrm>
              <a:custGeom>
                <a:avLst/>
                <a:gdLst>
                  <a:gd name="T0" fmla="*/ 5 w 175"/>
                  <a:gd name="T1" fmla="*/ 46 h 53"/>
                  <a:gd name="T2" fmla="*/ 6 w 175"/>
                  <a:gd name="T3" fmla="*/ 52 h 53"/>
                  <a:gd name="T4" fmla="*/ 16 w 175"/>
                  <a:gd name="T5" fmla="*/ 43 h 53"/>
                  <a:gd name="T6" fmla="*/ 25 w 175"/>
                  <a:gd name="T7" fmla="*/ 35 h 53"/>
                  <a:gd name="T8" fmla="*/ 36 w 175"/>
                  <a:gd name="T9" fmla="*/ 27 h 53"/>
                  <a:gd name="T10" fmla="*/ 46 w 175"/>
                  <a:gd name="T11" fmla="*/ 22 h 53"/>
                  <a:gd name="T12" fmla="*/ 57 w 175"/>
                  <a:gd name="T13" fmla="*/ 18 h 53"/>
                  <a:gd name="T14" fmla="*/ 69 w 175"/>
                  <a:gd name="T15" fmla="*/ 13 h 53"/>
                  <a:gd name="T16" fmla="*/ 78 w 175"/>
                  <a:gd name="T17" fmla="*/ 11 h 53"/>
                  <a:gd name="T18" fmla="*/ 90 w 175"/>
                  <a:gd name="T19" fmla="*/ 8 h 53"/>
                  <a:gd name="T20" fmla="*/ 100 w 175"/>
                  <a:gd name="T21" fmla="*/ 7 h 53"/>
                  <a:gd name="T22" fmla="*/ 111 w 175"/>
                  <a:gd name="T23" fmla="*/ 7 h 53"/>
                  <a:gd name="T24" fmla="*/ 123 w 175"/>
                  <a:gd name="T25" fmla="*/ 7 h 53"/>
                  <a:gd name="T26" fmla="*/ 133 w 175"/>
                  <a:gd name="T27" fmla="*/ 8 h 53"/>
                  <a:gd name="T28" fmla="*/ 144 w 175"/>
                  <a:gd name="T29" fmla="*/ 9 h 53"/>
                  <a:gd name="T30" fmla="*/ 154 w 175"/>
                  <a:gd name="T31" fmla="*/ 12 h 53"/>
                  <a:gd name="T32" fmla="*/ 164 w 175"/>
                  <a:gd name="T33" fmla="*/ 15 h 53"/>
                  <a:gd name="T34" fmla="*/ 173 w 175"/>
                  <a:gd name="T35" fmla="*/ 18 h 53"/>
                  <a:gd name="T36" fmla="*/ 175 w 175"/>
                  <a:gd name="T37" fmla="*/ 11 h 53"/>
                  <a:gd name="T38" fmla="*/ 165 w 175"/>
                  <a:gd name="T39" fmla="*/ 7 h 53"/>
                  <a:gd name="T40" fmla="*/ 155 w 175"/>
                  <a:gd name="T41" fmla="*/ 5 h 53"/>
                  <a:gd name="T42" fmla="*/ 145 w 175"/>
                  <a:gd name="T43" fmla="*/ 3 h 53"/>
                  <a:gd name="T44" fmla="*/ 134 w 175"/>
                  <a:gd name="T45" fmla="*/ 0 h 53"/>
                  <a:gd name="T46" fmla="*/ 123 w 175"/>
                  <a:gd name="T47" fmla="*/ 0 h 53"/>
                  <a:gd name="T48" fmla="*/ 111 w 175"/>
                  <a:gd name="T49" fmla="*/ 0 h 53"/>
                  <a:gd name="T50" fmla="*/ 100 w 175"/>
                  <a:gd name="T51" fmla="*/ 0 h 53"/>
                  <a:gd name="T52" fmla="*/ 89 w 175"/>
                  <a:gd name="T53" fmla="*/ 0 h 53"/>
                  <a:gd name="T54" fmla="*/ 77 w 175"/>
                  <a:gd name="T55" fmla="*/ 3 h 53"/>
                  <a:gd name="T56" fmla="*/ 66 w 175"/>
                  <a:gd name="T57" fmla="*/ 6 h 53"/>
                  <a:gd name="T58" fmla="*/ 54 w 175"/>
                  <a:gd name="T59" fmla="*/ 11 h 53"/>
                  <a:gd name="T60" fmla="*/ 43 w 175"/>
                  <a:gd name="T61" fmla="*/ 16 h 53"/>
                  <a:gd name="T62" fmla="*/ 32 w 175"/>
                  <a:gd name="T63" fmla="*/ 23 h 53"/>
                  <a:gd name="T64" fmla="*/ 22 w 175"/>
                  <a:gd name="T65" fmla="*/ 30 h 53"/>
                  <a:gd name="T66" fmla="*/ 12 w 175"/>
                  <a:gd name="T67" fmla="*/ 37 h 53"/>
                  <a:gd name="T68" fmla="*/ 0 w 175"/>
                  <a:gd name="T69" fmla="*/ 49 h 53"/>
                  <a:gd name="T70" fmla="*/ 2 w 175"/>
                  <a:gd name="T71" fmla="*/ 53 h 53"/>
                  <a:gd name="T72" fmla="*/ 5 w 175"/>
                  <a:gd name="T73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53">
                    <a:moveTo>
                      <a:pt x="5" y="46"/>
                    </a:moveTo>
                    <a:lnTo>
                      <a:pt x="6" y="52"/>
                    </a:lnTo>
                    <a:lnTo>
                      <a:pt x="16" y="43"/>
                    </a:lnTo>
                    <a:lnTo>
                      <a:pt x="25" y="35"/>
                    </a:lnTo>
                    <a:lnTo>
                      <a:pt x="36" y="27"/>
                    </a:lnTo>
                    <a:lnTo>
                      <a:pt x="46" y="22"/>
                    </a:lnTo>
                    <a:lnTo>
                      <a:pt x="57" y="18"/>
                    </a:lnTo>
                    <a:lnTo>
                      <a:pt x="69" y="13"/>
                    </a:lnTo>
                    <a:lnTo>
                      <a:pt x="78" y="11"/>
                    </a:lnTo>
                    <a:lnTo>
                      <a:pt x="90" y="8"/>
                    </a:lnTo>
                    <a:lnTo>
                      <a:pt x="100" y="7"/>
                    </a:lnTo>
                    <a:lnTo>
                      <a:pt x="111" y="7"/>
                    </a:lnTo>
                    <a:lnTo>
                      <a:pt x="123" y="7"/>
                    </a:lnTo>
                    <a:lnTo>
                      <a:pt x="133" y="8"/>
                    </a:lnTo>
                    <a:lnTo>
                      <a:pt x="144" y="9"/>
                    </a:lnTo>
                    <a:lnTo>
                      <a:pt x="154" y="12"/>
                    </a:lnTo>
                    <a:lnTo>
                      <a:pt x="164" y="15"/>
                    </a:lnTo>
                    <a:lnTo>
                      <a:pt x="173" y="18"/>
                    </a:lnTo>
                    <a:lnTo>
                      <a:pt x="175" y="11"/>
                    </a:lnTo>
                    <a:lnTo>
                      <a:pt x="165" y="7"/>
                    </a:lnTo>
                    <a:lnTo>
                      <a:pt x="155" y="5"/>
                    </a:lnTo>
                    <a:lnTo>
                      <a:pt x="145" y="3"/>
                    </a:lnTo>
                    <a:lnTo>
                      <a:pt x="134" y="0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89" y="0"/>
                    </a:lnTo>
                    <a:lnTo>
                      <a:pt x="77" y="3"/>
                    </a:lnTo>
                    <a:lnTo>
                      <a:pt x="66" y="6"/>
                    </a:lnTo>
                    <a:lnTo>
                      <a:pt x="54" y="11"/>
                    </a:lnTo>
                    <a:lnTo>
                      <a:pt x="43" y="16"/>
                    </a:lnTo>
                    <a:lnTo>
                      <a:pt x="32" y="23"/>
                    </a:lnTo>
                    <a:lnTo>
                      <a:pt x="22" y="3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5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1" name="Freeform 3015">
                <a:extLst>
                  <a:ext uri="{FF2B5EF4-FFF2-40B4-BE49-F238E27FC236}">
                    <a16:creationId xmlns:a16="http://schemas.microsoft.com/office/drawing/2014/main" id="{832238A1-5BB6-4F87-86FA-A1EFA967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41"/>
                <a:ext cx="58" cy="17"/>
              </a:xfrm>
              <a:custGeom>
                <a:avLst/>
                <a:gdLst>
                  <a:gd name="T0" fmla="*/ 171 w 175"/>
                  <a:gd name="T1" fmla="*/ 7 h 51"/>
                  <a:gd name="T2" fmla="*/ 169 w 175"/>
                  <a:gd name="T3" fmla="*/ 2 h 51"/>
                  <a:gd name="T4" fmla="*/ 163 w 175"/>
                  <a:gd name="T5" fmla="*/ 7 h 51"/>
                  <a:gd name="T6" fmla="*/ 158 w 175"/>
                  <a:gd name="T7" fmla="*/ 14 h 51"/>
                  <a:gd name="T8" fmla="*/ 150 w 175"/>
                  <a:gd name="T9" fmla="*/ 18 h 51"/>
                  <a:gd name="T10" fmla="*/ 141 w 175"/>
                  <a:gd name="T11" fmla="*/ 23 h 51"/>
                  <a:gd name="T12" fmla="*/ 130 w 175"/>
                  <a:gd name="T13" fmla="*/ 27 h 51"/>
                  <a:gd name="T14" fmla="*/ 118 w 175"/>
                  <a:gd name="T15" fmla="*/ 32 h 51"/>
                  <a:gd name="T16" fmla="*/ 108 w 175"/>
                  <a:gd name="T17" fmla="*/ 35 h 51"/>
                  <a:gd name="T18" fmla="*/ 96 w 175"/>
                  <a:gd name="T19" fmla="*/ 39 h 51"/>
                  <a:gd name="T20" fmla="*/ 84 w 175"/>
                  <a:gd name="T21" fmla="*/ 40 h 51"/>
                  <a:gd name="T22" fmla="*/ 70 w 175"/>
                  <a:gd name="T23" fmla="*/ 42 h 51"/>
                  <a:gd name="T24" fmla="*/ 58 w 175"/>
                  <a:gd name="T25" fmla="*/ 43 h 51"/>
                  <a:gd name="T26" fmla="*/ 47 w 175"/>
                  <a:gd name="T27" fmla="*/ 43 h 51"/>
                  <a:gd name="T28" fmla="*/ 33 w 175"/>
                  <a:gd name="T29" fmla="*/ 43 h 51"/>
                  <a:gd name="T30" fmla="*/ 22 w 175"/>
                  <a:gd name="T31" fmla="*/ 41 h 51"/>
                  <a:gd name="T32" fmla="*/ 12 w 175"/>
                  <a:gd name="T33" fmla="*/ 40 h 51"/>
                  <a:gd name="T34" fmla="*/ 3 w 175"/>
                  <a:gd name="T35" fmla="*/ 36 h 51"/>
                  <a:gd name="T36" fmla="*/ 0 w 175"/>
                  <a:gd name="T37" fmla="*/ 43 h 51"/>
                  <a:gd name="T38" fmla="*/ 11 w 175"/>
                  <a:gd name="T39" fmla="*/ 46 h 51"/>
                  <a:gd name="T40" fmla="*/ 22 w 175"/>
                  <a:gd name="T41" fmla="*/ 49 h 51"/>
                  <a:gd name="T42" fmla="*/ 33 w 175"/>
                  <a:gd name="T43" fmla="*/ 50 h 51"/>
                  <a:gd name="T44" fmla="*/ 47 w 175"/>
                  <a:gd name="T45" fmla="*/ 51 h 51"/>
                  <a:gd name="T46" fmla="*/ 58 w 175"/>
                  <a:gd name="T47" fmla="*/ 50 h 51"/>
                  <a:gd name="T48" fmla="*/ 72 w 175"/>
                  <a:gd name="T49" fmla="*/ 49 h 51"/>
                  <a:gd name="T50" fmla="*/ 85 w 175"/>
                  <a:gd name="T51" fmla="*/ 48 h 51"/>
                  <a:gd name="T52" fmla="*/ 97 w 175"/>
                  <a:gd name="T53" fmla="*/ 45 h 51"/>
                  <a:gd name="T54" fmla="*/ 109 w 175"/>
                  <a:gd name="T55" fmla="*/ 42 h 51"/>
                  <a:gd name="T56" fmla="*/ 122 w 175"/>
                  <a:gd name="T57" fmla="*/ 39 h 51"/>
                  <a:gd name="T58" fmla="*/ 133 w 175"/>
                  <a:gd name="T59" fmla="*/ 34 h 51"/>
                  <a:gd name="T60" fmla="*/ 143 w 175"/>
                  <a:gd name="T61" fmla="*/ 28 h 51"/>
                  <a:gd name="T62" fmla="*/ 152 w 175"/>
                  <a:gd name="T63" fmla="*/ 24 h 51"/>
                  <a:gd name="T64" fmla="*/ 162 w 175"/>
                  <a:gd name="T65" fmla="*/ 18 h 51"/>
                  <a:gd name="T66" fmla="*/ 169 w 175"/>
                  <a:gd name="T67" fmla="*/ 14 h 51"/>
                  <a:gd name="T68" fmla="*/ 175 w 175"/>
                  <a:gd name="T69" fmla="*/ 6 h 51"/>
                  <a:gd name="T70" fmla="*/ 173 w 175"/>
                  <a:gd name="T71" fmla="*/ 0 h 51"/>
                  <a:gd name="T72" fmla="*/ 171 w 175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51">
                    <a:moveTo>
                      <a:pt x="171" y="7"/>
                    </a:moveTo>
                    <a:lnTo>
                      <a:pt x="169" y="2"/>
                    </a:lnTo>
                    <a:lnTo>
                      <a:pt x="163" y="7"/>
                    </a:lnTo>
                    <a:lnTo>
                      <a:pt x="158" y="14"/>
                    </a:lnTo>
                    <a:lnTo>
                      <a:pt x="150" y="18"/>
                    </a:lnTo>
                    <a:lnTo>
                      <a:pt x="141" y="23"/>
                    </a:lnTo>
                    <a:lnTo>
                      <a:pt x="130" y="27"/>
                    </a:lnTo>
                    <a:lnTo>
                      <a:pt x="118" y="32"/>
                    </a:lnTo>
                    <a:lnTo>
                      <a:pt x="108" y="35"/>
                    </a:lnTo>
                    <a:lnTo>
                      <a:pt x="96" y="39"/>
                    </a:lnTo>
                    <a:lnTo>
                      <a:pt x="84" y="40"/>
                    </a:lnTo>
                    <a:lnTo>
                      <a:pt x="70" y="42"/>
                    </a:lnTo>
                    <a:lnTo>
                      <a:pt x="58" y="43"/>
                    </a:lnTo>
                    <a:lnTo>
                      <a:pt x="47" y="43"/>
                    </a:lnTo>
                    <a:lnTo>
                      <a:pt x="33" y="43"/>
                    </a:lnTo>
                    <a:lnTo>
                      <a:pt x="22" y="41"/>
                    </a:lnTo>
                    <a:lnTo>
                      <a:pt x="12" y="40"/>
                    </a:lnTo>
                    <a:lnTo>
                      <a:pt x="3" y="36"/>
                    </a:lnTo>
                    <a:lnTo>
                      <a:pt x="0" y="43"/>
                    </a:lnTo>
                    <a:lnTo>
                      <a:pt x="11" y="46"/>
                    </a:lnTo>
                    <a:lnTo>
                      <a:pt x="22" y="49"/>
                    </a:lnTo>
                    <a:lnTo>
                      <a:pt x="33" y="50"/>
                    </a:lnTo>
                    <a:lnTo>
                      <a:pt x="47" y="51"/>
                    </a:lnTo>
                    <a:lnTo>
                      <a:pt x="58" y="50"/>
                    </a:lnTo>
                    <a:lnTo>
                      <a:pt x="72" y="49"/>
                    </a:lnTo>
                    <a:lnTo>
                      <a:pt x="85" y="48"/>
                    </a:lnTo>
                    <a:lnTo>
                      <a:pt x="97" y="45"/>
                    </a:lnTo>
                    <a:lnTo>
                      <a:pt x="109" y="42"/>
                    </a:lnTo>
                    <a:lnTo>
                      <a:pt x="122" y="39"/>
                    </a:lnTo>
                    <a:lnTo>
                      <a:pt x="133" y="34"/>
                    </a:lnTo>
                    <a:lnTo>
                      <a:pt x="143" y="28"/>
                    </a:lnTo>
                    <a:lnTo>
                      <a:pt x="152" y="24"/>
                    </a:lnTo>
                    <a:lnTo>
                      <a:pt x="162" y="18"/>
                    </a:lnTo>
                    <a:lnTo>
                      <a:pt x="169" y="14"/>
                    </a:lnTo>
                    <a:lnTo>
                      <a:pt x="175" y="6"/>
                    </a:lnTo>
                    <a:lnTo>
                      <a:pt x="173" y="0"/>
                    </a:lnTo>
                    <a:lnTo>
                      <a:pt x="17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2" name="Freeform 3016">
                <a:extLst>
                  <a:ext uri="{FF2B5EF4-FFF2-40B4-BE49-F238E27FC236}">
                    <a16:creationId xmlns:a16="http://schemas.microsoft.com/office/drawing/2014/main" id="{3228DEB6-CEB1-4FC7-A7D4-249CF2CF5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109"/>
                <a:ext cx="37" cy="238"/>
              </a:xfrm>
              <a:custGeom>
                <a:avLst/>
                <a:gdLst>
                  <a:gd name="T0" fmla="*/ 19 w 111"/>
                  <a:gd name="T1" fmla="*/ 69 h 714"/>
                  <a:gd name="T2" fmla="*/ 10 w 111"/>
                  <a:gd name="T3" fmla="*/ 104 h 714"/>
                  <a:gd name="T4" fmla="*/ 5 w 111"/>
                  <a:gd name="T5" fmla="*/ 141 h 714"/>
                  <a:gd name="T6" fmla="*/ 1 w 111"/>
                  <a:gd name="T7" fmla="*/ 178 h 714"/>
                  <a:gd name="T8" fmla="*/ 0 w 111"/>
                  <a:gd name="T9" fmla="*/ 216 h 714"/>
                  <a:gd name="T10" fmla="*/ 0 w 111"/>
                  <a:gd name="T11" fmla="*/ 255 h 714"/>
                  <a:gd name="T12" fmla="*/ 1 w 111"/>
                  <a:gd name="T13" fmla="*/ 296 h 714"/>
                  <a:gd name="T14" fmla="*/ 4 w 111"/>
                  <a:gd name="T15" fmla="*/ 336 h 714"/>
                  <a:gd name="T16" fmla="*/ 7 w 111"/>
                  <a:gd name="T17" fmla="*/ 379 h 714"/>
                  <a:gd name="T18" fmla="*/ 9 w 111"/>
                  <a:gd name="T19" fmla="*/ 420 h 714"/>
                  <a:gd name="T20" fmla="*/ 12 w 111"/>
                  <a:gd name="T21" fmla="*/ 464 h 714"/>
                  <a:gd name="T22" fmla="*/ 14 w 111"/>
                  <a:gd name="T23" fmla="*/ 509 h 714"/>
                  <a:gd name="T24" fmla="*/ 15 w 111"/>
                  <a:gd name="T25" fmla="*/ 553 h 714"/>
                  <a:gd name="T26" fmla="*/ 15 w 111"/>
                  <a:gd name="T27" fmla="*/ 597 h 714"/>
                  <a:gd name="T28" fmla="*/ 13 w 111"/>
                  <a:gd name="T29" fmla="*/ 643 h 714"/>
                  <a:gd name="T30" fmla="*/ 9 w 111"/>
                  <a:gd name="T31" fmla="*/ 690 h 714"/>
                  <a:gd name="T32" fmla="*/ 10 w 111"/>
                  <a:gd name="T33" fmla="*/ 692 h 714"/>
                  <a:gd name="T34" fmla="*/ 21 w 111"/>
                  <a:gd name="T35" fmla="*/ 649 h 714"/>
                  <a:gd name="T36" fmla="*/ 29 w 111"/>
                  <a:gd name="T37" fmla="*/ 606 h 714"/>
                  <a:gd name="T38" fmla="*/ 38 w 111"/>
                  <a:gd name="T39" fmla="*/ 565 h 714"/>
                  <a:gd name="T40" fmla="*/ 49 w 111"/>
                  <a:gd name="T41" fmla="*/ 523 h 714"/>
                  <a:gd name="T42" fmla="*/ 58 w 111"/>
                  <a:gd name="T43" fmla="*/ 483 h 714"/>
                  <a:gd name="T44" fmla="*/ 65 w 111"/>
                  <a:gd name="T45" fmla="*/ 444 h 714"/>
                  <a:gd name="T46" fmla="*/ 73 w 111"/>
                  <a:gd name="T47" fmla="*/ 403 h 714"/>
                  <a:gd name="T48" fmla="*/ 81 w 111"/>
                  <a:gd name="T49" fmla="*/ 363 h 714"/>
                  <a:gd name="T50" fmla="*/ 88 w 111"/>
                  <a:gd name="T51" fmla="*/ 321 h 714"/>
                  <a:gd name="T52" fmla="*/ 93 w 111"/>
                  <a:gd name="T53" fmla="*/ 281 h 714"/>
                  <a:gd name="T54" fmla="*/ 100 w 111"/>
                  <a:gd name="T55" fmla="*/ 240 h 714"/>
                  <a:gd name="T56" fmla="*/ 105 w 111"/>
                  <a:gd name="T57" fmla="*/ 196 h 714"/>
                  <a:gd name="T58" fmla="*/ 108 w 111"/>
                  <a:gd name="T59" fmla="*/ 153 h 714"/>
                  <a:gd name="T60" fmla="*/ 110 w 111"/>
                  <a:gd name="T61" fmla="*/ 108 h 714"/>
                  <a:gd name="T62" fmla="*/ 111 w 111"/>
                  <a:gd name="T63" fmla="*/ 61 h 714"/>
                  <a:gd name="T64" fmla="*/ 96 w 111"/>
                  <a:gd name="T65" fmla="*/ 18 h 714"/>
                  <a:gd name="T66" fmla="*/ 72 w 111"/>
                  <a:gd name="T67" fmla="*/ 0 h 714"/>
                  <a:gd name="T68" fmla="*/ 55 w 111"/>
                  <a:gd name="T69" fmla="*/ 6 h 714"/>
                  <a:gd name="T70" fmla="*/ 37 w 111"/>
                  <a:gd name="T71" fmla="*/ 3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" h="714">
                    <a:moveTo>
                      <a:pt x="25" y="50"/>
                    </a:moveTo>
                    <a:lnTo>
                      <a:pt x="19" y="69"/>
                    </a:lnTo>
                    <a:lnTo>
                      <a:pt x="15" y="86"/>
                    </a:lnTo>
                    <a:lnTo>
                      <a:pt x="10" y="104"/>
                    </a:lnTo>
                    <a:lnTo>
                      <a:pt x="8" y="122"/>
                    </a:lnTo>
                    <a:lnTo>
                      <a:pt x="5" y="141"/>
                    </a:lnTo>
                    <a:lnTo>
                      <a:pt x="3" y="159"/>
                    </a:lnTo>
                    <a:lnTo>
                      <a:pt x="1" y="178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0" y="235"/>
                    </a:lnTo>
                    <a:lnTo>
                      <a:pt x="0" y="255"/>
                    </a:lnTo>
                    <a:lnTo>
                      <a:pt x="0" y="275"/>
                    </a:lnTo>
                    <a:lnTo>
                      <a:pt x="1" y="296"/>
                    </a:lnTo>
                    <a:lnTo>
                      <a:pt x="3" y="316"/>
                    </a:lnTo>
                    <a:lnTo>
                      <a:pt x="4" y="336"/>
                    </a:lnTo>
                    <a:lnTo>
                      <a:pt x="5" y="357"/>
                    </a:lnTo>
                    <a:lnTo>
                      <a:pt x="7" y="379"/>
                    </a:lnTo>
                    <a:lnTo>
                      <a:pt x="8" y="399"/>
                    </a:lnTo>
                    <a:lnTo>
                      <a:pt x="9" y="420"/>
                    </a:lnTo>
                    <a:lnTo>
                      <a:pt x="10" y="443"/>
                    </a:lnTo>
                    <a:lnTo>
                      <a:pt x="12" y="464"/>
                    </a:lnTo>
                    <a:lnTo>
                      <a:pt x="13" y="485"/>
                    </a:lnTo>
                    <a:lnTo>
                      <a:pt x="14" y="509"/>
                    </a:lnTo>
                    <a:lnTo>
                      <a:pt x="15" y="530"/>
                    </a:lnTo>
                    <a:lnTo>
                      <a:pt x="15" y="553"/>
                    </a:lnTo>
                    <a:lnTo>
                      <a:pt x="15" y="575"/>
                    </a:lnTo>
                    <a:lnTo>
                      <a:pt x="15" y="597"/>
                    </a:lnTo>
                    <a:lnTo>
                      <a:pt x="14" y="621"/>
                    </a:lnTo>
                    <a:lnTo>
                      <a:pt x="13" y="643"/>
                    </a:lnTo>
                    <a:lnTo>
                      <a:pt x="10" y="667"/>
                    </a:lnTo>
                    <a:lnTo>
                      <a:pt x="9" y="690"/>
                    </a:lnTo>
                    <a:lnTo>
                      <a:pt x="6" y="714"/>
                    </a:lnTo>
                    <a:lnTo>
                      <a:pt x="10" y="692"/>
                    </a:lnTo>
                    <a:lnTo>
                      <a:pt x="15" y="670"/>
                    </a:lnTo>
                    <a:lnTo>
                      <a:pt x="21" y="649"/>
                    </a:lnTo>
                    <a:lnTo>
                      <a:pt x="25" y="628"/>
                    </a:lnTo>
                    <a:lnTo>
                      <a:pt x="29" y="606"/>
                    </a:lnTo>
                    <a:lnTo>
                      <a:pt x="35" y="586"/>
                    </a:lnTo>
                    <a:lnTo>
                      <a:pt x="38" y="565"/>
                    </a:lnTo>
                    <a:lnTo>
                      <a:pt x="44" y="545"/>
                    </a:lnTo>
                    <a:lnTo>
                      <a:pt x="49" y="523"/>
                    </a:lnTo>
                    <a:lnTo>
                      <a:pt x="54" y="504"/>
                    </a:lnTo>
                    <a:lnTo>
                      <a:pt x="58" y="483"/>
                    </a:lnTo>
                    <a:lnTo>
                      <a:pt x="61" y="464"/>
                    </a:lnTo>
                    <a:lnTo>
                      <a:pt x="65" y="444"/>
                    </a:lnTo>
                    <a:lnTo>
                      <a:pt x="69" y="422"/>
                    </a:lnTo>
                    <a:lnTo>
                      <a:pt x="73" y="403"/>
                    </a:lnTo>
                    <a:lnTo>
                      <a:pt x="78" y="383"/>
                    </a:lnTo>
                    <a:lnTo>
                      <a:pt x="81" y="363"/>
                    </a:lnTo>
                    <a:lnTo>
                      <a:pt x="84" y="343"/>
                    </a:lnTo>
                    <a:lnTo>
                      <a:pt x="88" y="321"/>
                    </a:lnTo>
                    <a:lnTo>
                      <a:pt x="91" y="301"/>
                    </a:lnTo>
                    <a:lnTo>
                      <a:pt x="93" y="281"/>
                    </a:lnTo>
                    <a:lnTo>
                      <a:pt x="97" y="261"/>
                    </a:lnTo>
                    <a:lnTo>
                      <a:pt x="100" y="240"/>
                    </a:lnTo>
                    <a:lnTo>
                      <a:pt x="102" y="218"/>
                    </a:lnTo>
                    <a:lnTo>
                      <a:pt x="105" y="196"/>
                    </a:lnTo>
                    <a:lnTo>
                      <a:pt x="107" y="175"/>
                    </a:lnTo>
                    <a:lnTo>
                      <a:pt x="108" y="153"/>
                    </a:lnTo>
                    <a:lnTo>
                      <a:pt x="109" y="131"/>
                    </a:lnTo>
                    <a:lnTo>
                      <a:pt x="110" y="108"/>
                    </a:lnTo>
                    <a:lnTo>
                      <a:pt x="110" y="85"/>
                    </a:lnTo>
                    <a:lnTo>
                      <a:pt x="111" y="61"/>
                    </a:lnTo>
                    <a:lnTo>
                      <a:pt x="111" y="38"/>
                    </a:lnTo>
                    <a:lnTo>
                      <a:pt x="96" y="18"/>
                    </a:lnTo>
                    <a:lnTo>
                      <a:pt x="82" y="4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5" y="6"/>
                    </a:lnTo>
                    <a:lnTo>
                      <a:pt x="47" y="19"/>
                    </a:lnTo>
                    <a:lnTo>
                      <a:pt x="37" y="33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FFF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3" name="Freeform 3017">
                <a:extLst>
                  <a:ext uri="{FF2B5EF4-FFF2-40B4-BE49-F238E27FC236}">
                    <a16:creationId xmlns:a16="http://schemas.microsoft.com/office/drawing/2014/main" id="{59BC3AE1-98BA-483C-9E13-D18225518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126"/>
                <a:ext cx="11" cy="222"/>
              </a:xfrm>
              <a:custGeom>
                <a:avLst/>
                <a:gdLst>
                  <a:gd name="T0" fmla="*/ 13 w 32"/>
                  <a:gd name="T1" fmla="*/ 666 h 666"/>
                  <a:gd name="T2" fmla="*/ 17 w 32"/>
                  <a:gd name="T3" fmla="*/ 618 h 666"/>
                  <a:gd name="T4" fmla="*/ 21 w 32"/>
                  <a:gd name="T5" fmla="*/ 572 h 666"/>
                  <a:gd name="T6" fmla="*/ 21 w 32"/>
                  <a:gd name="T7" fmla="*/ 526 h 666"/>
                  <a:gd name="T8" fmla="*/ 21 w 32"/>
                  <a:gd name="T9" fmla="*/ 481 h 666"/>
                  <a:gd name="T10" fmla="*/ 19 w 32"/>
                  <a:gd name="T11" fmla="*/ 437 h 666"/>
                  <a:gd name="T12" fmla="*/ 17 w 32"/>
                  <a:gd name="T13" fmla="*/ 394 h 666"/>
                  <a:gd name="T14" fmla="*/ 15 w 32"/>
                  <a:gd name="T15" fmla="*/ 351 h 666"/>
                  <a:gd name="T16" fmla="*/ 12 w 32"/>
                  <a:gd name="T17" fmla="*/ 308 h 666"/>
                  <a:gd name="T18" fmla="*/ 10 w 32"/>
                  <a:gd name="T19" fmla="*/ 267 h 666"/>
                  <a:gd name="T20" fmla="*/ 8 w 32"/>
                  <a:gd name="T21" fmla="*/ 226 h 666"/>
                  <a:gd name="T22" fmla="*/ 7 w 32"/>
                  <a:gd name="T23" fmla="*/ 187 h 666"/>
                  <a:gd name="T24" fmla="*/ 8 w 32"/>
                  <a:gd name="T25" fmla="*/ 148 h 666"/>
                  <a:gd name="T26" fmla="*/ 10 w 32"/>
                  <a:gd name="T27" fmla="*/ 110 h 666"/>
                  <a:gd name="T28" fmla="*/ 15 w 32"/>
                  <a:gd name="T29" fmla="*/ 74 h 666"/>
                  <a:gd name="T30" fmla="*/ 21 w 32"/>
                  <a:gd name="T31" fmla="*/ 38 h 666"/>
                  <a:gd name="T32" fmla="*/ 32 w 32"/>
                  <a:gd name="T33" fmla="*/ 3 h 666"/>
                  <a:gd name="T34" fmla="*/ 19 w 32"/>
                  <a:gd name="T35" fmla="*/ 19 h 666"/>
                  <a:gd name="T36" fmla="*/ 10 w 32"/>
                  <a:gd name="T37" fmla="*/ 55 h 666"/>
                  <a:gd name="T38" fmla="*/ 4 w 32"/>
                  <a:gd name="T39" fmla="*/ 91 h 666"/>
                  <a:gd name="T40" fmla="*/ 1 w 32"/>
                  <a:gd name="T41" fmla="*/ 129 h 666"/>
                  <a:gd name="T42" fmla="*/ 0 w 32"/>
                  <a:gd name="T43" fmla="*/ 168 h 666"/>
                  <a:gd name="T44" fmla="*/ 0 w 32"/>
                  <a:gd name="T45" fmla="*/ 206 h 666"/>
                  <a:gd name="T46" fmla="*/ 1 w 32"/>
                  <a:gd name="T47" fmla="*/ 247 h 666"/>
                  <a:gd name="T48" fmla="*/ 3 w 32"/>
                  <a:gd name="T49" fmla="*/ 288 h 666"/>
                  <a:gd name="T50" fmla="*/ 7 w 32"/>
                  <a:gd name="T51" fmla="*/ 330 h 666"/>
                  <a:gd name="T52" fmla="*/ 9 w 32"/>
                  <a:gd name="T53" fmla="*/ 372 h 666"/>
                  <a:gd name="T54" fmla="*/ 12 w 32"/>
                  <a:gd name="T55" fmla="*/ 416 h 666"/>
                  <a:gd name="T56" fmla="*/ 13 w 32"/>
                  <a:gd name="T57" fmla="*/ 460 h 666"/>
                  <a:gd name="T58" fmla="*/ 15 w 32"/>
                  <a:gd name="T59" fmla="*/ 504 h 666"/>
                  <a:gd name="T60" fmla="*/ 15 w 32"/>
                  <a:gd name="T61" fmla="*/ 548 h 666"/>
                  <a:gd name="T62" fmla="*/ 13 w 32"/>
                  <a:gd name="T63" fmla="*/ 594 h 666"/>
                  <a:gd name="T64" fmla="*/ 9 w 32"/>
                  <a:gd name="T65" fmla="*/ 640 h 666"/>
                  <a:gd name="T66" fmla="*/ 13 w 32"/>
                  <a:gd name="T67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66">
                    <a:moveTo>
                      <a:pt x="6" y="665"/>
                    </a:moveTo>
                    <a:lnTo>
                      <a:pt x="13" y="666"/>
                    </a:lnTo>
                    <a:lnTo>
                      <a:pt x="15" y="643"/>
                    </a:lnTo>
                    <a:lnTo>
                      <a:pt x="17" y="618"/>
                    </a:lnTo>
                    <a:lnTo>
                      <a:pt x="19" y="594"/>
                    </a:lnTo>
                    <a:lnTo>
                      <a:pt x="21" y="572"/>
                    </a:lnTo>
                    <a:lnTo>
                      <a:pt x="21" y="548"/>
                    </a:lnTo>
                    <a:lnTo>
                      <a:pt x="21" y="526"/>
                    </a:lnTo>
                    <a:lnTo>
                      <a:pt x="21" y="504"/>
                    </a:lnTo>
                    <a:lnTo>
                      <a:pt x="21" y="481"/>
                    </a:lnTo>
                    <a:lnTo>
                      <a:pt x="21" y="460"/>
                    </a:lnTo>
                    <a:lnTo>
                      <a:pt x="19" y="437"/>
                    </a:lnTo>
                    <a:lnTo>
                      <a:pt x="19" y="416"/>
                    </a:lnTo>
                    <a:lnTo>
                      <a:pt x="17" y="394"/>
                    </a:lnTo>
                    <a:lnTo>
                      <a:pt x="16" y="372"/>
                    </a:lnTo>
                    <a:lnTo>
                      <a:pt x="15" y="351"/>
                    </a:lnTo>
                    <a:lnTo>
                      <a:pt x="13" y="330"/>
                    </a:lnTo>
                    <a:lnTo>
                      <a:pt x="12" y="308"/>
                    </a:lnTo>
                    <a:lnTo>
                      <a:pt x="10" y="288"/>
                    </a:lnTo>
                    <a:lnTo>
                      <a:pt x="10" y="267"/>
                    </a:lnTo>
                    <a:lnTo>
                      <a:pt x="9" y="247"/>
                    </a:lnTo>
                    <a:lnTo>
                      <a:pt x="8" y="226"/>
                    </a:lnTo>
                    <a:lnTo>
                      <a:pt x="7" y="206"/>
                    </a:lnTo>
                    <a:lnTo>
                      <a:pt x="7" y="187"/>
                    </a:lnTo>
                    <a:lnTo>
                      <a:pt x="7" y="168"/>
                    </a:lnTo>
                    <a:lnTo>
                      <a:pt x="8" y="148"/>
                    </a:lnTo>
                    <a:lnTo>
                      <a:pt x="9" y="129"/>
                    </a:lnTo>
                    <a:lnTo>
                      <a:pt x="10" y="110"/>
                    </a:lnTo>
                    <a:lnTo>
                      <a:pt x="12" y="92"/>
                    </a:lnTo>
                    <a:lnTo>
                      <a:pt x="15" y="74"/>
                    </a:lnTo>
                    <a:lnTo>
                      <a:pt x="17" y="56"/>
                    </a:lnTo>
                    <a:lnTo>
                      <a:pt x="21" y="38"/>
                    </a:lnTo>
                    <a:lnTo>
                      <a:pt x="26" y="21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19"/>
                    </a:lnTo>
                    <a:lnTo>
                      <a:pt x="15" y="36"/>
                    </a:lnTo>
                    <a:lnTo>
                      <a:pt x="10" y="55"/>
                    </a:lnTo>
                    <a:lnTo>
                      <a:pt x="8" y="73"/>
                    </a:lnTo>
                    <a:lnTo>
                      <a:pt x="4" y="91"/>
                    </a:lnTo>
                    <a:lnTo>
                      <a:pt x="2" y="110"/>
                    </a:lnTo>
                    <a:lnTo>
                      <a:pt x="1" y="129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206"/>
                    </a:lnTo>
                    <a:lnTo>
                      <a:pt x="0" y="226"/>
                    </a:lnTo>
                    <a:lnTo>
                      <a:pt x="1" y="247"/>
                    </a:lnTo>
                    <a:lnTo>
                      <a:pt x="2" y="267"/>
                    </a:lnTo>
                    <a:lnTo>
                      <a:pt x="3" y="288"/>
                    </a:lnTo>
                    <a:lnTo>
                      <a:pt x="4" y="308"/>
                    </a:lnTo>
                    <a:lnTo>
                      <a:pt x="7" y="330"/>
                    </a:lnTo>
                    <a:lnTo>
                      <a:pt x="8" y="351"/>
                    </a:lnTo>
                    <a:lnTo>
                      <a:pt x="9" y="372"/>
                    </a:lnTo>
                    <a:lnTo>
                      <a:pt x="10" y="394"/>
                    </a:lnTo>
                    <a:lnTo>
                      <a:pt x="12" y="416"/>
                    </a:lnTo>
                    <a:lnTo>
                      <a:pt x="13" y="437"/>
                    </a:lnTo>
                    <a:lnTo>
                      <a:pt x="13" y="460"/>
                    </a:lnTo>
                    <a:lnTo>
                      <a:pt x="15" y="481"/>
                    </a:lnTo>
                    <a:lnTo>
                      <a:pt x="15" y="504"/>
                    </a:lnTo>
                    <a:lnTo>
                      <a:pt x="15" y="526"/>
                    </a:lnTo>
                    <a:lnTo>
                      <a:pt x="15" y="548"/>
                    </a:lnTo>
                    <a:lnTo>
                      <a:pt x="13" y="572"/>
                    </a:lnTo>
                    <a:lnTo>
                      <a:pt x="13" y="594"/>
                    </a:lnTo>
                    <a:lnTo>
                      <a:pt x="10" y="618"/>
                    </a:lnTo>
                    <a:lnTo>
                      <a:pt x="9" y="640"/>
                    </a:lnTo>
                    <a:lnTo>
                      <a:pt x="6" y="665"/>
                    </a:lnTo>
                    <a:lnTo>
                      <a:pt x="13" y="666"/>
                    </a:lnTo>
                    <a:lnTo>
                      <a:pt x="6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4" name="Freeform 3018">
                <a:extLst>
                  <a:ext uri="{FF2B5EF4-FFF2-40B4-BE49-F238E27FC236}">
                    <a16:creationId xmlns:a16="http://schemas.microsoft.com/office/drawing/2014/main" id="{994B45EF-01D5-47B1-B8C0-FDD43DE8B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121"/>
                <a:ext cx="38" cy="227"/>
              </a:xfrm>
              <a:custGeom>
                <a:avLst/>
                <a:gdLst>
                  <a:gd name="T0" fmla="*/ 105 w 112"/>
                  <a:gd name="T1" fmla="*/ 3 h 680"/>
                  <a:gd name="T2" fmla="*/ 105 w 112"/>
                  <a:gd name="T3" fmla="*/ 50 h 680"/>
                  <a:gd name="T4" fmla="*/ 103 w 112"/>
                  <a:gd name="T5" fmla="*/ 96 h 680"/>
                  <a:gd name="T6" fmla="*/ 101 w 112"/>
                  <a:gd name="T7" fmla="*/ 140 h 680"/>
                  <a:gd name="T8" fmla="*/ 96 w 112"/>
                  <a:gd name="T9" fmla="*/ 183 h 680"/>
                  <a:gd name="T10" fmla="*/ 90 w 112"/>
                  <a:gd name="T11" fmla="*/ 225 h 680"/>
                  <a:gd name="T12" fmla="*/ 85 w 112"/>
                  <a:gd name="T13" fmla="*/ 265 h 680"/>
                  <a:gd name="T14" fmla="*/ 79 w 112"/>
                  <a:gd name="T15" fmla="*/ 308 h 680"/>
                  <a:gd name="T16" fmla="*/ 71 w 112"/>
                  <a:gd name="T17" fmla="*/ 348 h 680"/>
                  <a:gd name="T18" fmla="*/ 63 w 112"/>
                  <a:gd name="T19" fmla="*/ 387 h 680"/>
                  <a:gd name="T20" fmla="*/ 56 w 112"/>
                  <a:gd name="T21" fmla="*/ 428 h 680"/>
                  <a:gd name="T22" fmla="*/ 47 w 112"/>
                  <a:gd name="T23" fmla="*/ 468 h 680"/>
                  <a:gd name="T24" fmla="*/ 38 w 112"/>
                  <a:gd name="T25" fmla="*/ 509 h 680"/>
                  <a:gd name="T26" fmla="*/ 29 w 112"/>
                  <a:gd name="T27" fmla="*/ 550 h 680"/>
                  <a:gd name="T28" fmla="*/ 19 w 112"/>
                  <a:gd name="T29" fmla="*/ 592 h 680"/>
                  <a:gd name="T30" fmla="*/ 9 w 112"/>
                  <a:gd name="T31" fmla="*/ 634 h 680"/>
                  <a:gd name="T32" fmla="*/ 0 w 112"/>
                  <a:gd name="T33" fmla="*/ 679 h 680"/>
                  <a:gd name="T34" fmla="*/ 12 w 112"/>
                  <a:gd name="T35" fmla="*/ 658 h 680"/>
                  <a:gd name="T36" fmla="*/ 21 w 112"/>
                  <a:gd name="T37" fmla="*/ 614 h 680"/>
                  <a:gd name="T38" fmla="*/ 31 w 112"/>
                  <a:gd name="T39" fmla="*/ 572 h 680"/>
                  <a:gd name="T40" fmla="*/ 40 w 112"/>
                  <a:gd name="T41" fmla="*/ 531 h 680"/>
                  <a:gd name="T42" fmla="*/ 49 w 112"/>
                  <a:gd name="T43" fmla="*/ 489 h 680"/>
                  <a:gd name="T44" fmla="*/ 58 w 112"/>
                  <a:gd name="T45" fmla="*/ 449 h 680"/>
                  <a:gd name="T46" fmla="*/ 67 w 112"/>
                  <a:gd name="T47" fmla="*/ 409 h 680"/>
                  <a:gd name="T48" fmla="*/ 75 w 112"/>
                  <a:gd name="T49" fmla="*/ 368 h 680"/>
                  <a:gd name="T50" fmla="*/ 83 w 112"/>
                  <a:gd name="T51" fmla="*/ 329 h 680"/>
                  <a:gd name="T52" fmla="*/ 89 w 112"/>
                  <a:gd name="T53" fmla="*/ 288 h 680"/>
                  <a:gd name="T54" fmla="*/ 95 w 112"/>
                  <a:gd name="T55" fmla="*/ 247 h 680"/>
                  <a:gd name="T56" fmla="*/ 101 w 112"/>
                  <a:gd name="T57" fmla="*/ 206 h 680"/>
                  <a:gd name="T58" fmla="*/ 105 w 112"/>
                  <a:gd name="T59" fmla="*/ 161 h 680"/>
                  <a:gd name="T60" fmla="*/ 108 w 112"/>
                  <a:gd name="T61" fmla="*/ 118 h 680"/>
                  <a:gd name="T62" fmla="*/ 111 w 112"/>
                  <a:gd name="T63" fmla="*/ 73 h 680"/>
                  <a:gd name="T64" fmla="*/ 112 w 112"/>
                  <a:gd name="T65" fmla="*/ 26 h 680"/>
                  <a:gd name="T66" fmla="*/ 112 w 112"/>
                  <a:gd name="T67" fmla="*/ 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2" h="680">
                    <a:moveTo>
                      <a:pt x="106" y="5"/>
                    </a:moveTo>
                    <a:lnTo>
                      <a:pt x="105" y="3"/>
                    </a:lnTo>
                    <a:lnTo>
                      <a:pt x="105" y="26"/>
                    </a:lnTo>
                    <a:lnTo>
                      <a:pt x="105" y="50"/>
                    </a:lnTo>
                    <a:lnTo>
                      <a:pt x="104" y="73"/>
                    </a:lnTo>
                    <a:lnTo>
                      <a:pt x="103" y="96"/>
                    </a:lnTo>
                    <a:lnTo>
                      <a:pt x="102" y="118"/>
                    </a:lnTo>
                    <a:lnTo>
                      <a:pt x="101" y="140"/>
                    </a:lnTo>
                    <a:lnTo>
                      <a:pt x="98" y="161"/>
                    </a:lnTo>
                    <a:lnTo>
                      <a:pt x="96" y="183"/>
                    </a:lnTo>
                    <a:lnTo>
                      <a:pt x="94" y="205"/>
                    </a:lnTo>
                    <a:lnTo>
                      <a:pt x="90" y="225"/>
                    </a:lnTo>
                    <a:lnTo>
                      <a:pt x="88" y="245"/>
                    </a:lnTo>
                    <a:lnTo>
                      <a:pt x="85" y="265"/>
                    </a:lnTo>
                    <a:lnTo>
                      <a:pt x="83" y="286"/>
                    </a:lnTo>
                    <a:lnTo>
                      <a:pt x="79" y="308"/>
                    </a:lnTo>
                    <a:lnTo>
                      <a:pt x="75" y="327"/>
                    </a:lnTo>
                    <a:lnTo>
                      <a:pt x="71" y="348"/>
                    </a:lnTo>
                    <a:lnTo>
                      <a:pt x="68" y="367"/>
                    </a:lnTo>
                    <a:lnTo>
                      <a:pt x="63" y="387"/>
                    </a:lnTo>
                    <a:lnTo>
                      <a:pt x="60" y="408"/>
                    </a:lnTo>
                    <a:lnTo>
                      <a:pt x="56" y="428"/>
                    </a:lnTo>
                    <a:lnTo>
                      <a:pt x="51" y="448"/>
                    </a:lnTo>
                    <a:lnTo>
                      <a:pt x="47" y="468"/>
                    </a:lnTo>
                    <a:lnTo>
                      <a:pt x="42" y="488"/>
                    </a:lnTo>
                    <a:lnTo>
                      <a:pt x="38" y="509"/>
                    </a:lnTo>
                    <a:lnTo>
                      <a:pt x="32" y="530"/>
                    </a:lnTo>
                    <a:lnTo>
                      <a:pt x="29" y="550"/>
                    </a:lnTo>
                    <a:lnTo>
                      <a:pt x="23" y="570"/>
                    </a:lnTo>
                    <a:lnTo>
                      <a:pt x="19" y="592"/>
                    </a:lnTo>
                    <a:lnTo>
                      <a:pt x="14" y="613"/>
                    </a:lnTo>
                    <a:lnTo>
                      <a:pt x="9" y="634"/>
                    </a:lnTo>
                    <a:lnTo>
                      <a:pt x="5" y="657"/>
                    </a:lnTo>
                    <a:lnTo>
                      <a:pt x="0" y="679"/>
                    </a:lnTo>
                    <a:lnTo>
                      <a:pt x="7" y="680"/>
                    </a:lnTo>
                    <a:lnTo>
                      <a:pt x="12" y="658"/>
                    </a:lnTo>
                    <a:lnTo>
                      <a:pt x="16" y="635"/>
                    </a:lnTo>
                    <a:lnTo>
                      <a:pt x="21" y="614"/>
                    </a:lnTo>
                    <a:lnTo>
                      <a:pt x="26" y="594"/>
                    </a:lnTo>
                    <a:lnTo>
                      <a:pt x="31" y="572"/>
                    </a:lnTo>
                    <a:lnTo>
                      <a:pt x="35" y="551"/>
                    </a:lnTo>
                    <a:lnTo>
                      <a:pt x="40" y="531"/>
                    </a:lnTo>
                    <a:lnTo>
                      <a:pt x="44" y="510"/>
                    </a:lnTo>
                    <a:lnTo>
                      <a:pt x="49" y="489"/>
                    </a:lnTo>
                    <a:lnTo>
                      <a:pt x="55" y="469"/>
                    </a:lnTo>
                    <a:lnTo>
                      <a:pt x="58" y="449"/>
                    </a:lnTo>
                    <a:lnTo>
                      <a:pt x="62" y="430"/>
                    </a:lnTo>
                    <a:lnTo>
                      <a:pt x="67" y="409"/>
                    </a:lnTo>
                    <a:lnTo>
                      <a:pt x="70" y="389"/>
                    </a:lnTo>
                    <a:lnTo>
                      <a:pt x="75" y="368"/>
                    </a:lnTo>
                    <a:lnTo>
                      <a:pt x="79" y="349"/>
                    </a:lnTo>
                    <a:lnTo>
                      <a:pt x="83" y="329"/>
                    </a:lnTo>
                    <a:lnTo>
                      <a:pt x="86" y="309"/>
                    </a:lnTo>
                    <a:lnTo>
                      <a:pt x="89" y="288"/>
                    </a:lnTo>
                    <a:lnTo>
                      <a:pt x="92" y="267"/>
                    </a:lnTo>
                    <a:lnTo>
                      <a:pt x="95" y="247"/>
                    </a:lnTo>
                    <a:lnTo>
                      <a:pt x="98" y="226"/>
                    </a:lnTo>
                    <a:lnTo>
                      <a:pt x="101" y="206"/>
                    </a:lnTo>
                    <a:lnTo>
                      <a:pt x="103" y="183"/>
                    </a:lnTo>
                    <a:lnTo>
                      <a:pt x="105" y="161"/>
                    </a:lnTo>
                    <a:lnTo>
                      <a:pt x="107" y="140"/>
                    </a:lnTo>
                    <a:lnTo>
                      <a:pt x="108" y="118"/>
                    </a:lnTo>
                    <a:lnTo>
                      <a:pt x="109" y="96"/>
                    </a:lnTo>
                    <a:lnTo>
                      <a:pt x="111" y="73"/>
                    </a:lnTo>
                    <a:lnTo>
                      <a:pt x="112" y="50"/>
                    </a:lnTo>
                    <a:lnTo>
                      <a:pt x="112" y="26"/>
                    </a:lnTo>
                    <a:lnTo>
                      <a:pt x="112" y="3"/>
                    </a:lnTo>
                    <a:lnTo>
                      <a:pt x="112" y="0"/>
                    </a:lnTo>
                    <a:lnTo>
                      <a:pt x="10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5" name="Freeform 3019">
                <a:extLst>
                  <a:ext uri="{FF2B5EF4-FFF2-40B4-BE49-F238E27FC236}">
                    <a16:creationId xmlns:a16="http://schemas.microsoft.com/office/drawing/2014/main" id="{48675120-D58E-4D57-A5F0-E76B3455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09"/>
                <a:ext cx="31" cy="18"/>
              </a:xfrm>
              <a:custGeom>
                <a:avLst/>
                <a:gdLst>
                  <a:gd name="T0" fmla="*/ 6 w 92"/>
                  <a:gd name="T1" fmla="*/ 55 h 55"/>
                  <a:gd name="T2" fmla="*/ 5 w 92"/>
                  <a:gd name="T3" fmla="*/ 55 h 55"/>
                  <a:gd name="T4" fmla="*/ 18 w 92"/>
                  <a:gd name="T5" fmla="*/ 39 h 55"/>
                  <a:gd name="T6" fmla="*/ 28 w 92"/>
                  <a:gd name="T7" fmla="*/ 24 h 55"/>
                  <a:gd name="T8" fmla="*/ 36 w 92"/>
                  <a:gd name="T9" fmla="*/ 13 h 55"/>
                  <a:gd name="T10" fmla="*/ 42 w 92"/>
                  <a:gd name="T11" fmla="*/ 7 h 55"/>
                  <a:gd name="T12" fmla="*/ 49 w 92"/>
                  <a:gd name="T13" fmla="*/ 6 h 55"/>
                  <a:gd name="T14" fmla="*/ 58 w 92"/>
                  <a:gd name="T15" fmla="*/ 11 h 55"/>
                  <a:gd name="T16" fmla="*/ 70 w 92"/>
                  <a:gd name="T17" fmla="*/ 23 h 55"/>
                  <a:gd name="T18" fmla="*/ 86 w 92"/>
                  <a:gd name="T19" fmla="*/ 43 h 55"/>
                  <a:gd name="T20" fmla="*/ 92 w 92"/>
                  <a:gd name="T21" fmla="*/ 39 h 55"/>
                  <a:gd name="T22" fmla="*/ 76 w 92"/>
                  <a:gd name="T23" fmla="*/ 18 h 55"/>
                  <a:gd name="T24" fmla="*/ 63 w 92"/>
                  <a:gd name="T25" fmla="*/ 5 h 55"/>
                  <a:gd name="T26" fmla="*/ 50 w 92"/>
                  <a:gd name="T27" fmla="*/ 0 h 55"/>
                  <a:gd name="T28" fmla="*/ 40 w 92"/>
                  <a:gd name="T29" fmla="*/ 0 h 55"/>
                  <a:gd name="T30" fmla="*/ 30 w 92"/>
                  <a:gd name="T31" fmla="*/ 8 h 55"/>
                  <a:gd name="T32" fmla="*/ 21 w 92"/>
                  <a:gd name="T33" fmla="*/ 20 h 55"/>
                  <a:gd name="T34" fmla="*/ 12 w 92"/>
                  <a:gd name="T35" fmla="*/ 34 h 55"/>
                  <a:gd name="T36" fmla="*/ 0 w 92"/>
                  <a:gd name="T37" fmla="*/ 52 h 55"/>
                  <a:gd name="T38" fmla="*/ 0 w 92"/>
                  <a:gd name="T39" fmla="*/ 52 h 55"/>
                  <a:gd name="T40" fmla="*/ 6 w 9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55">
                    <a:moveTo>
                      <a:pt x="6" y="55"/>
                    </a:moveTo>
                    <a:lnTo>
                      <a:pt x="5" y="55"/>
                    </a:lnTo>
                    <a:lnTo>
                      <a:pt x="18" y="39"/>
                    </a:lnTo>
                    <a:lnTo>
                      <a:pt x="28" y="24"/>
                    </a:lnTo>
                    <a:lnTo>
                      <a:pt x="36" y="13"/>
                    </a:lnTo>
                    <a:lnTo>
                      <a:pt x="42" y="7"/>
                    </a:lnTo>
                    <a:lnTo>
                      <a:pt x="49" y="6"/>
                    </a:lnTo>
                    <a:lnTo>
                      <a:pt x="58" y="11"/>
                    </a:lnTo>
                    <a:lnTo>
                      <a:pt x="70" y="23"/>
                    </a:lnTo>
                    <a:lnTo>
                      <a:pt x="86" y="43"/>
                    </a:lnTo>
                    <a:lnTo>
                      <a:pt x="92" y="39"/>
                    </a:lnTo>
                    <a:lnTo>
                      <a:pt x="76" y="18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8"/>
                    </a:lnTo>
                    <a:lnTo>
                      <a:pt x="21" y="20"/>
                    </a:lnTo>
                    <a:lnTo>
                      <a:pt x="12" y="3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6" name="Freeform 3020">
                <a:extLst>
                  <a:ext uri="{FF2B5EF4-FFF2-40B4-BE49-F238E27FC236}">
                    <a16:creationId xmlns:a16="http://schemas.microsoft.com/office/drawing/2014/main" id="{7D04B871-C61E-4AC2-BD36-C7783C233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23"/>
                <a:ext cx="35" cy="85"/>
              </a:xfrm>
              <a:custGeom>
                <a:avLst/>
                <a:gdLst>
                  <a:gd name="T0" fmla="*/ 99 w 104"/>
                  <a:gd name="T1" fmla="*/ 0 h 254"/>
                  <a:gd name="T2" fmla="*/ 87 w 104"/>
                  <a:gd name="T3" fmla="*/ 14 h 254"/>
                  <a:gd name="T4" fmla="*/ 76 w 104"/>
                  <a:gd name="T5" fmla="*/ 29 h 254"/>
                  <a:gd name="T6" fmla="*/ 65 w 104"/>
                  <a:gd name="T7" fmla="*/ 43 h 254"/>
                  <a:gd name="T8" fmla="*/ 56 w 104"/>
                  <a:gd name="T9" fmla="*/ 58 h 254"/>
                  <a:gd name="T10" fmla="*/ 47 w 104"/>
                  <a:gd name="T11" fmla="*/ 74 h 254"/>
                  <a:gd name="T12" fmla="*/ 38 w 104"/>
                  <a:gd name="T13" fmla="*/ 89 h 254"/>
                  <a:gd name="T14" fmla="*/ 30 w 104"/>
                  <a:gd name="T15" fmla="*/ 104 h 254"/>
                  <a:gd name="T16" fmla="*/ 24 w 104"/>
                  <a:gd name="T17" fmla="*/ 120 h 254"/>
                  <a:gd name="T18" fmla="*/ 17 w 104"/>
                  <a:gd name="T19" fmla="*/ 135 h 254"/>
                  <a:gd name="T20" fmla="*/ 12 w 104"/>
                  <a:gd name="T21" fmla="*/ 151 h 254"/>
                  <a:gd name="T22" fmla="*/ 8 w 104"/>
                  <a:gd name="T23" fmla="*/ 168 h 254"/>
                  <a:gd name="T24" fmla="*/ 4 w 104"/>
                  <a:gd name="T25" fmla="*/ 185 h 254"/>
                  <a:gd name="T26" fmla="*/ 1 w 104"/>
                  <a:gd name="T27" fmla="*/ 202 h 254"/>
                  <a:gd name="T28" fmla="*/ 0 w 104"/>
                  <a:gd name="T29" fmla="*/ 219 h 254"/>
                  <a:gd name="T30" fmla="*/ 0 w 104"/>
                  <a:gd name="T31" fmla="*/ 236 h 254"/>
                  <a:gd name="T32" fmla="*/ 1 w 104"/>
                  <a:gd name="T33" fmla="*/ 254 h 254"/>
                  <a:gd name="T34" fmla="*/ 8 w 104"/>
                  <a:gd name="T35" fmla="*/ 254 h 254"/>
                  <a:gd name="T36" fmla="*/ 8 w 104"/>
                  <a:gd name="T37" fmla="*/ 236 h 254"/>
                  <a:gd name="T38" fmla="*/ 8 w 104"/>
                  <a:gd name="T39" fmla="*/ 219 h 254"/>
                  <a:gd name="T40" fmla="*/ 9 w 104"/>
                  <a:gd name="T41" fmla="*/ 203 h 254"/>
                  <a:gd name="T42" fmla="*/ 11 w 104"/>
                  <a:gd name="T43" fmla="*/ 186 h 254"/>
                  <a:gd name="T44" fmla="*/ 15 w 104"/>
                  <a:gd name="T45" fmla="*/ 169 h 254"/>
                  <a:gd name="T46" fmla="*/ 19 w 104"/>
                  <a:gd name="T47" fmla="*/ 152 h 254"/>
                  <a:gd name="T48" fmla="*/ 24 w 104"/>
                  <a:gd name="T49" fmla="*/ 138 h 254"/>
                  <a:gd name="T50" fmla="*/ 30 w 104"/>
                  <a:gd name="T51" fmla="*/ 123 h 254"/>
                  <a:gd name="T52" fmla="*/ 36 w 104"/>
                  <a:gd name="T53" fmla="*/ 106 h 254"/>
                  <a:gd name="T54" fmla="*/ 44 w 104"/>
                  <a:gd name="T55" fmla="*/ 92 h 254"/>
                  <a:gd name="T56" fmla="*/ 52 w 104"/>
                  <a:gd name="T57" fmla="*/ 77 h 254"/>
                  <a:gd name="T58" fmla="*/ 61 w 104"/>
                  <a:gd name="T59" fmla="*/ 62 h 254"/>
                  <a:gd name="T60" fmla="*/ 71 w 104"/>
                  <a:gd name="T61" fmla="*/ 48 h 254"/>
                  <a:gd name="T62" fmla="*/ 82 w 104"/>
                  <a:gd name="T63" fmla="*/ 33 h 254"/>
                  <a:gd name="T64" fmla="*/ 92 w 104"/>
                  <a:gd name="T65" fmla="*/ 19 h 254"/>
                  <a:gd name="T66" fmla="*/ 104 w 104"/>
                  <a:gd name="T67" fmla="*/ 3 h 254"/>
                  <a:gd name="T68" fmla="*/ 99 w 104"/>
                  <a:gd name="T69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254">
                    <a:moveTo>
                      <a:pt x="99" y="0"/>
                    </a:moveTo>
                    <a:lnTo>
                      <a:pt x="87" y="14"/>
                    </a:lnTo>
                    <a:lnTo>
                      <a:pt x="76" y="29"/>
                    </a:lnTo>
                    <a:lnTo>
                      <a:pt x="65" y="43"/>
                    </a:lnTo>
                    <a:lnTo>
                      <a:pt x="56" y="58"/>
                    </a:lnTo>
                    <a:lnTo>
                      <a:pt x="47" y="74"/>
                    </a:lnTo>
                    <a:lnTo>
                      <a:pt x="38" y="89"/>
                    </a:lnTo>
                    <a:lnTo>
                      <a:pt x="30" y="104"/>
                    </a:lnTo>
                    <a:lnTo>
                      <a:pt x="24" y="120"/>
                    </a:lnTo>
                    <a:lnTo>
                      <a:pt x="17" y="135"/>
                    </a:lnTo>
                    <a:lnTo>
                      <a:pt x="12" y="151"/>
                    </a:lnTo>
                    <a:lnTo>
                      <a:pt x="8" y="168"/>
                    </a:lnTo>
                    <a:lnTo>
                      <a:pt x="4" y="185"/>
                    </a:lnTo>
                    <a:lnTo>
                      <a:pt x="1" y="202"/>
                    </a:lnTo>
                    <a:lnTo>
                      <a:pt x="0" y="219"/>
                    </a:lnTo>
                    <a:lnTo>
                      <a:pt x="0" y="236"/>
                    </a:lnTo>
                    <a:lnTo>
                      <a:pt x="1" y="254"/>
                    </a:lnTo>
                    <a:lnTo>
                      <a:pt x="8" y="254"/>
                    </a:lnTo>
                    <a:lnTo>
                      <a:pt x="8" y="236"/>
                    </a:lnTo>
                    <a:lnTo>
                      <a:pt x="8" y="219"/>
                    </a:lnTo>
                    <a:lnTo>
                      <a:pt x="9" y="203"/>
                    </a:lnTo>
                    <a:lnTo>
                      <a:pt x="11" y="186"/>
                    </a:lnTo>
                    <a:lnTo>
                      <a:pt x="15" y="169"/>
                    </a:lnTo>
                    <a:lnTo>
                      <a:pt x="19" y="152"/>
                    </a:lnTo>
                    <a:lnTo>
                      <a:pt x="24" y="138"/>
                    </a:lnTo>
                    <a:lnTo>
                      <a:pt x="30" y="123"/>
                    </a:lnTo>
                    <a:lnTo>
                      <a:pt x="36" y="106"/>
                    </a:lnTo>
                    <a:lnTo>
                      <a:pt x="44" y="92"/>
                    </a:lnTo>
                    <a:lnTo>
                      <a:pt x="52" y="77"/>
                    </a:lnTo>
                    <a:lnTo>
                      <a:pt x="61" y="62"/>
                    </a:lnTo>
                    <a:lnTo>
                      <a:pt x="71" y="48"/>
                    </a:lnTo>
                    <a:lnTo>
                      <a:pt x="82" y="33"/>
                    </a:lnTo>
                    <a:lnTo>
                      <a:pt x="92" y="19"/>
                    </a:lnTo>
                    <a:lnTo>
                      <a:pt x="104" y="3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7" name="Freeform 3021">
                <a:extLst>
                  <a:ext uri="{FF2B5EF4-FFF2-40B4-BE49-F238E27FC236}">
                    <a16:creationId xmlns:a16="http://schemas.microsoft.com/office/drawing/2014/main" id="{3D133962-8972-447D-A717-A8F5ACBDC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59"/>
                <a:ext cx="57" cy="62"/>
              </a:xfrm>
              <a:custGeom>
                <a:avLst/>
                <a:gdLst>
                  <a:gd name="T0" fmla="*/ 146 w 172"/>
                  <a:gd name="T1" fmla="*/ 88 h 186"/>
                  <a:gd name="T2" fmla="*/ 155 w 172"/>
                  <a:gd name="T3" fmla="*/ 109 h 186"/>
                  <a:gd name="T4" fmla="*/ 162 w 172"/>
                  <a:gd name="T5" fmla="*/ 129 h 186"/>
                  <a:gd name="T6" fmla="*/ 168 w 172"/>
                  <a:gd name="T7" fmla="*/ 145 h 186"/>
                  <a:gd name="T8" fmla="*/ 170 w 172"/>
                  <a:gd name="T9" fmla="*/ 158 h 186"/>
                  <a:gd name="T10" fmla="*/ 172 w 172"/>
                  <a:gd name="T11" fmla="*/ 169 h 186"/>
                  <a:gd name="T12" fmla="*/ 170 w 172"/>
                  <a:gd name="T13" fmla="*/ 178 h 186"/>
                  <a:gd name="T14" fmla="*/ 165 w 172"/>
                  <a:gd name="T15" fmla="*/ 183 h 186"/>
                  <a:gd name="T16" fmla="*/ 159 w 172"/>
                  <a:gd name="T17" fmla="*/ 186 h 186"/>
                  <a:gd name="T18" fmla="*/ 120 w 172"/>
                  <a:gd name="T19" fmla="*/ 186 h 186"/>
                  <a:gd name="T20" fmla="*/ 87 w 172"/>
                  <a:gd name="T21" fmla="*/ 184 h 186"/>
                  <a:gd name="T22" fmla="*/ 61 w 172"/>
                  <a:gd name="T23" fmla="*/ 178 h 186"/>
                  <a:gd name="T24" fmla="*/ 41 w 172"/>
                  <a:gd name="T25" fmla="*/ 169 h 186"/>
                  <a:gd name="T26" fmla="*/ 24 w 172"/>
                  <a:gd name="T27" fmla="*/ 157 h 186"/>
                  <a:gd name="T28" fmla="*/ 12 w 172"/>
                  <a:gd name="T29" fmla="*/ 145 h 186"/>
                  <a:gd name="T30" fmla="*/ 6 w 172"/>
                  <a:gd name="T31" fmla="*/ 130 h 186"/>
                  <a:gd name="T32" fmla="*/ 2 w 172"/>
                  <a:gd name="T33" fmla="*/ 116 h 186"/>
                  <a:gd name="T34" fmla="*/ 0 w 172"/>
                  <a:gd name="T35" fmla="*/ 99 h 186"/>
                  <a:gd name="T36" fmla="*/ 1 w 172"/>
                  <a:gd name="T37" fmla="*/ 83 h 186"/>
                  <a:gd name="T38" fmla="*/ 4 w 172"/>
                  <a:gd name="T39" fmla="*/ 68 h 186"/>
                  <a:gd name="T40" fmla="*/ 7 w 172"/>
                  <a:gd name="T41" fmla="*/ 51 h 186"/>
                  <a:gd name="T42" fmla="*/ 13 w 172"/>
                  <a:gd name="T43" fmla="*/ 37 h 186"/>
                  <a:gd name="T44" fmla="*/ 19 w 172"/>
                  <a:gd name="T45" fmla="*/ 24 h 186"/>
                  <a:gd name="T46" fmla="*/ 24 w 172"/>
                  <a:gd name="T47" fmla="*/ 13 h 186"/>
                  <a:gd name="T48" fmla="*/ 30 w 172"/>
                  <a:gd name="T49" fmla="*/ 4 h 186"/>
                  <a:gd name="T50" fmla="*/ 39 w 172"/>
                  <a:gd name="T51" fmla="*/ 1 h 186"/>
                  <a:gd name="T52" fmla="*/ 50 w 172"/>
                  <a:gd name="T53" fmla="*/ 0 h 186"/>
                  <a:gd name="T54" fmla="*/ 59 w 172"/>
                  <a:gd name="T55" fmla="*/ 1 h 186"/>
                  <a:gd name="T56" fmla="*/ 68 w 172"/>
                  <a:gd name="T57" fmla="*/ 4 h 186"/>
                  <a:gd name="T58" fmla="*/ 77 w 172"/>
                  <a:gd name="T59" fmla="*/ 8 h 186"/>
                  <a:gd name="T60" fmla="*/ 85 w 172"/>
                  <a:gd name="T61" fmla="*/ 13 h 186"/>
                  <a:gd name="T62" fmla="*/ 94 w 172"/>
                  <a:gd name="T63" fmla="*/ 18 h 186"/>
                  <a:gd name="T64" fmla="*/ 102 w 172"/>
                  <a:gd name="T65" fmla="*/ 25 h 186"/>
                  <a:gd name="T66" fmla="*/ 108 w 172"/>
                  <a:gd name="T67" fmla="*/ 34 h 186"/>
                  <a:gd name="T68" fmla="*/ 115 w 172"/>
                  <a:gd name="T69" fmla="*/ 42 h 186"/>
                  <a:gd name="T70" fmla="*/ 122 w 172"/>
                  <a:gd name="T71" fmla="*/ 49 h 186"/>
                  <a:gd name="T72" fmla="*/ 128 w 172"/>
                  <a:gd name="T73" fmla="*/ 56 h 186"/>
                  <a:gd name="T74" fmla="*/ 133 w 172"/>
                  <a:gd name="T75" fmla="*/ 65 h 186"/>
                  <a:gd name="T76" fmla="*/ 137 w 172"/>
                  <a:gd name="T77" fmla="*/ 73 h 186"/>
                  <a:gd name="T78" fmla="*/ 143 w 172"/>
                  <a:gd name="T79" fmla="*/ 80 h 186"/>
                  <a:gd name="T80" fmla="*/ 146 w 172"/>
                  <a:gd name="T81" fmla="*/ 8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2" h="186">
                    <a:moveTo>
                      <a:pt x="146" y="88"/>
                    </a:moveTo>
                    <a:lnTo>
                      <a:pt x="155" y="109"/>
                    </a:lnTo>
                    <a:lnTo>
                      <a:pt x="162" y="129"/>
                    </a:lnTo>
                    <a:lnTo>
                      <a:pt x="168" y="145"/>
                    </a:lnTo>
                    <a:lnTo>
                      <a:pt x="170" y="158"/>
                    </a:lnTo>
                    <a:lnTo>
                      <a:pt x="172" y="169"/>
                    </a:lnTo>
                    <a:lnTo>
                      <a:pt x="170" y="178"/>
                    </a:lnTo>
                    <a:lnTo>
                      <a:pt x="165" y="183"/>
                    </a:lnTo>
                    <a:lnTo>
                      <a:pt x="159" y="186"/>
                    </a:lnTo>
                    <a:lnTo>
                      <a:pt x="120" y="186"/>
                    </a:lnTo>
                    <a:lnTo>
                      <a:pt x="87" y="184"/>
                    </a:lnTo>
                    <a:lnTo>
                      <a:pt x="61" y="178"/>
                    </a:lnTo>
                    <a:lnTo>
                      <a:pt x="41" y="169"/>
                    </a:lnTo>
                    <a:lnTo>
                      <a:pt x="24" y="157"/>
                    </a:lnTo>
                    <a:lnTo>
                      <a:pt x="12" y="145"/>
                    </a:lnTo>
                    <a:lnTo>
                      <a:pt x="6" y="130"/>
                    </a:lnTo>
                    <a:lnTo>
                      <a:pt x="2" y="116"/>
                    </a:lnTo>
                    <a:lnTo>
                      <a:pt x="0" y="99"/>
                    </a:lnTo>
                    <a:lnTo>
                      <a:pt x="1" y="83"/>
                    </a:lnTo>
                    <a:lnTo>
                      <a:pt x="4" y="68"/>
                    </a:lnTo>
                    <a:lnTo>
                      <a:pt x="7" y="51"/>
                    </a:lnTo>
                    <a:lnTo>
                      <a:pt x="13" y="37"/>
                    </a:lnTo>
                    <a:lnTo>
                      <a:pt x="19" y="24"/>
                    </a:lnTo>
                    <a:lnTo>
                      <a:pt x="24" y="13"/>
                    </a:lnTo>
                    <a:lnTo>
                      <a:pt x="30" y="4"/>
                    </a:lnTo>
                    <a:lnTo>
                      <a:pt x="39" y="1"/>
                    </a:lnTo>
                    <a:lnTo>
                      <a:pt x="50" y="0"/>
                    </a:lnTo>
                    <a:lnTo>
                      <a:pt x="59" y="1"/>
                    </a:lnTo>
                    <a:lnTo>
                      <a:pt x="68" y="4"/>
                    </a:lnTo>
                    <a:lnTo>
                      <a:pt x="77" y="8"/>
                    </a:lnTo>
                    <a:lnTo>
                      <a:pt x="85" y="13"/>
                    </a:lnTo>
                    <a:lnTo>
                      <a:pt x="94" y="18"/>
                    </a:lnTo>
                    <a:lnTo>
                      <a:pt x="102" y="25"/>
                    </a:lnTo>
                    <a:lnTo>
                      <a:pt x="108" y="34"/>
                    </a:lnTo>
                    <a:lnTo>
                      <a:pt x="115" y="42"/>
                    </a:lnTo>
                    <a:lnTo>
                      <a:pt x="122" y="49"/>
                    </a:lnTo>
                    <a:lnTo>
                      <a:pt x="128" y="56"/>
                    </a:lnTo>
                    <a:lnTo>
                      <a:pt x="133" y="65"/>
                    </a:lnTo>
                    <a:lnTo>
                      <a:pt x="137" y="73"/>
                    </a:lnTo>
                    <a:lnTo>
                      <a:pt x="143" y="80"/>
                    </a:lnTo>
                    <a:lnTo>
                      <a:pt x="146" y="88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8" name="Freeform 3022">
                <a:extLst>
                  <a:ext uri="{FF2B5EF4-FFF2-40B4-BE49-F238E27FC236}">
                    <a16:creationId xmlns:a16="http://schemas.microsoft.com/office/drawing/2014/main" id="{C3344138-3C04-4E73-B4C0-A4531D48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288"/>
                <a:ext cx="11" cy="35"/>
              </a:xfrm>
              <a:custGeom>
                <a:avLst/>
                <a:gdLst>
                  <a:gd name="T0" fmla="*/ 15 w 33"/>
                  <a:gd name="T1" fmla="*/ 104 h 104"/>
                  <a:gd name="T2" fmla="*/ 16 w 33"/>
                  <a:gd name="T3" fmla="*/ 104 h 104"/>
                  <a:gd name="T4" fmla="*/ 25 w 33"/>
                  <a:gd name="T5" fmla="*/ 99 h 104"/>
                  <a:gd name="T6" fmla="*/ 30 w 33"/>
                  <a:gd name="T7" fmla="*/ 93 h 104"/>
                  <a:gd name="T8" fmla="*/ 33 w 33"/>
                  <a:gd name="T9" fmla="*/ 82 h 104"/>
                  <a:gd name="T10" fmla="*/ 30 w 33"/>
                  <a:gd name="T11" fmla="*/ 71 h 104"/>
                  <a:gd name="T12" fmla="*/ 28 w 33"/>
                  <a:gd name="T13" fmla="*/ 57 h 104"/>
                  <a:gd name="T14" fmla="*/ 23 w 33"/>
                  <a:gd name="T15" fmla="*/ 42 h 104"/>
                  <a:gd name="T16" fmla="*/ 15 w 33"/>
                  <a:gd name="T17" fmla="*/ 22 h 104"/>
                  <a:gd name="T18" fmla="*/ 7 w 33"/>
                  <a:gd name="T19" fmla="*/ 0 h 104"/>
                  <a:gd name="T20" fmla="*/ 0 w 33"/>
                  <a:gd name="T21" fmla="*/ 3 h 104"/>
                  <a:gd name="T22" fmla="*/ 9 w 33"/>
                  <a:gd name="T23" fmla="*/ 25 h 104"/>
                  <a:gd name="T24" fmla="*/ 15 w 33"/>
                  <a:gd name="T25" fmla="*/ 45 h 104"/>
                  <a:gd name="T26" fmla="*/ 20 w 33"/>
                  <a:gd name="T27" fmla="*/ 59 h 104"/>
                  <a:gd name="T28" fmla="*/ 24 w 33"/>
                  <a:gd name="T29" fmla="*/ 73 h 104"/>
                  <a:gd name="T30" fmla="*/ 25 w 33"/>
                  <a:gd name="T31" fmla="*/ 82 h 104"/>
                  <a:gd name="T32" fmla="*/ 24 w 33"/>
                  <a:gd name="T33" fmla="*/ 89 h 104"/>
                  <a:gd name="T34" fmla="*/ 20 w 33"/>
                  <a:gd name="T35" fmla="*/ 94 h 104"/>
                  <a:gd name="T36" fmla="*/ 15 w 33"/>
                  <a:gd name="T37" fmla="*/ 96 h 104"/>
                  <a:gd name="T38" fmla="*/ 15 w 33"/>
                  <a:gd name="T39" fmla="*/ 96 h 104"/>
                  <a:gd name="T40" fmla="*/ 15 w 3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04">
                    <a:moveTo>
                      <a:pt x="15" y="104"/>
                    </a:moveTo>
                    <a:lnTo>
                      <a:pt x="16" y="104"/>
                    </a:lnTo>
                    <a:lnTo>
                      <a:pt x="25" y="99"/>
                    </a:lnTo>
                    <a:lnTo>
                      <a:pt x="30" y="93"/>
                    </a:lnTo>
                    <a:lnTo>
                      <a:pt x="33" y="82"/>
                    </a:lnTo>
                    <a:lnTo>
                      <a:pt x="30" y="71"/>
                    </a:lnTo>
                    <a:lnTo>
                      <a:pt x="28" y="57"/>
                    </a:lnTo>
                    <a:lnTo>
                      <a:pt x="23" y="42"/>
                    </a:lnTo>
                    <a:lnTo>
                      <a:pt x="15" y="22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9" y="25"/>
                    </a:lnTo>
                    <a:lnTo>
                      <a:pt x="15" y="45"/>
                    </a:lnTo>
                    <a:lnTo>
                      <a:pt x="20" y="59"/>
                    </a:lnTo>
                    <a:lnTo>
                      <a:pt x="24" y="73"/>
                    </a:lnTo>
                    <a:lnTo>
                      <a:pt x="25" y="82"/>
                    </a:lnTo>
                    <a:lnTo>
                      <a:pt x="24" y="89"/>
                    </a:lnTo>
                    <a:lnTo>
                      <a:pt x="20" y="94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9" name="Freeform 3023">
                <a:extLst>
                  <a:ext uri="{FF2B5EF4-FFF2-40B4-BE49-F238E27FC236}">
                    <a16:creationId xmlns:a16="http://schemas.microsoft.com/office/drawing/2014/main" id="{554193F9-1522-4752-AF56-ED05D4CB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59"/>
                <a:ext cx="55" cy="64"/>
              </a:xfrm>
              <a:custGeom>
                <a:avLst/>
                <a:gdLst>
                  <a:gd name="T0" fmla="*/ 32 w 163"/>
                  <a:gd name="T1" fmla="*/ 0 h 191"/>
                  <a:gd name="T2" fmla="*/ 30 w 163"/>
                  <a:gd name="T3" fmla="*/ 3 h 191"/>
                  <a:gd name="T4" fmla="*/ 25 w 163"/>
                  <a:gd name="T5" fmla="*/ 13 h 191"/>
                  <a:gd name="T6" fmla="*/ 18 w 163"/>
                  <a:gd name="T7" fmla="*/ 23 h 191"/>
                  <a:gd name="T8" fmla="*/ 14 w 163"/>
                  <a:gd name="T9" fmla="*/ 36 h 191"/>
                  <a:gd name="T10" fmla="*/ 8 w 163"/>
                  <a:gd name="T11" fmla="*/ 51 h 191"/>
                  <a:gd name="T12" fmla="*/ 4 w 163"/>
                  <a:gd name="T13" fmla="*/ 68 h 191"/>
                  <a:gd name="T14" fmla="*/ 1 w 163"/>
                  <a:gd name="T15" fmla="*/ 83 h 191"/>
                  <a:gd name="T16" fmla="*/ 0 w 163"/>
                  <a:gd name="T17" fmla="*/ 100 h 191"/>
                  <a:gd name="T18" fmla="*/ 1 w 163"/>
                  <a:gd name="T19" fmla="*/ 117 h 191"/>
                  <a:gd name="T20" fmla="*/ 6 w 163"/>
                  <a:gd name="T21" fmla="*/ 133 h 191"/>
                  <a:gd name="T22" fmla="*/ 14 w 163"/>
                  <a:gd name="T23" fmla="*/ 147 h 191"/>
                  <a:gd name="T24" fmla="*/ 26 w 163"/>
                  <a:gd name="T25" fmla="*/ 162 h 191"/>
                  <a:gd name="T26" fmla="*/ 43 w 163"/>
                  <a:gd name="T27" fmla="*/ 172 h 191"/>
                  <a:gd name="T28" fmla="*/ 64 w 163"/>
                  <a:gd name="T29" fmla="*/ 182 h 191"/>
                  <a:gd name="T30" fmla="*/ 91 w 163"/>
                  <a:gd name="T31" fmla="*/ 189 h 191"/>
                  <a:gd name="T32" fmla="*/ 124 w 163"/>
                  <a:gd name="T33" fmla="*/ 191 h 191"/>
                  <a:gd name="T34" fmla="*/ 163 w 163"/>
                  <a:gd name="T35" fmla="*/ 191 h 191"/>
                  <a:gd name="T36" fmla="*/ 163 w 163"/>
                  <a:gd name="T37" fmla="*/ 184 h 191"/>
                  <a:gd name="T38" fmla="*/ 124 w 163"/>
                  <a:gd name="T39" fmla="*/ 184 h 191"/>
                  <a:gd name="T40" fmla="*/ 92 w 163"/>
                  <a:gd name="T41" fmla="*/ 181 h 191"/>
                  <a:gd name="T42" fmla="*/ 66 w 163"/>
                  <a:gd name="T43" fmla="*/ 174 h 191"/>
                  <a:gd name="T44" fmla="*/ 46 w 163"/>
                  <a:gd name="T45" fmla="*/ 167 h 191"/>
                  <a:gd name="T46" fmla="*/ 30 w 163"/>
                  <a:gd name="T47" fmla="*/ 155 h 191"/>
                  <a:gd name="T48" fmla="*/ 19 w 163"/>
                  <a:gd name="T49" fmla="*/ 143 h 191"/>
                  <a:gd name="T50" fmla="*/ 12 w 163"/>
                  <a:gd name="T51" fmla="*/ 130 h 191"/>
                  <a:gd name="T52" fmla="*/ 9 w 163"/>
                  <a:gd name="T53" fmla="*/ 116 h 191"/>
                  <a:gd name="T54" fmla="*/ 7 w 163"/>
                  <a:gd name="T55" fmla="*/ 100 h 191"/>
                  <a:gd name="T56" fmla="*/ 8 w 163"/>
                  <a:gd name="T57" fmla="*/ 84 h 191"/>
                  <a:gd name="T58" fmla="*/ 11 w 163"/>
                  <a:gd name="T59" fmla="*/ 69 h 191"/>
                  <a:gd name="T60" fmla="*/ 15 w 163"/>
                  <a:gd name="T61" fmla="*/ 53 h 191"/>
                  <a:gd name="T62" fmla="*/ 20 w 163"/>
                  <a:gd name="T63" fmla="*/ 40 h 191"/>
                  <a:gd name="T64" fmla="*/ 26 w 163"/>
                  <a:gd name="T65" fmla="*/ 26 h 191"/>
                  <a:gd name="T66" fmla="*/ 32 w 163"/>
                  <a:gd name="T67" fmla="*/ 15 h 191"/>
                  <a:gd name="T68" fmla="*/ 36 w 163"/>
                  <a:gd name="T69" fmla="*/ 6 h 191"/>
                  <a:gd name="T70" fmla="*/ 35 w 163"/>
                  <a:gd name="T71" fmla="*/ 8 h 191"/>
                  <a:gd name="T72" fmla="*/ 32 w 163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191">
                    <a:moveTo>
                      <a:pt x="32" y="0"/>
                    </a:moveTo>
                    <a:lnTo>
                      <a:pt x="30" y="3"/>
                    </a:lnTo>
                    <a:lnTo>
                      <a:pt x="25" y="13"/>
                    </a:lnTo>
                    <a:lnTo>
                      <a:pt x="18" y="23"/>
                    </a:lnTo>
                    <a:lnTo>
                      <a:pt x="14" y="36"/>
                    </a:lnTo>
                    <a:lnTo>
                      <a:pt x="8" y="51"/>
                    </a:lnTo>
                    <a:lnTo>
                      <a:pt x="4" y="68"/>
                    </a:lnTo>
                    <a:lnTo>
                      <a:pt x="1" y="83"/>
                    </a:lnTo>
                    <a:lnTo>
                      <a:pt x="0" y="100"/>
                    </a:lnTo>
                    <a:lnTo>
                      <a:pt x="1" y="117"/>
                    </a:lnTo>
                    <a:lnTo>
                      <a:pt x="6" y="133"/>
                    </a:lnTo>
                    <a:lnTo>
                      <a:pt x="14" y="147"/>
                    </a:lnTo>
                    <a:lnTo>
                      <a:pt x="26" y="162"/>
                    </a:lnTo>
                    <a:lnTo>
                      <a:pt x="43" y="172"/>
                    </a:lnTo>
                    <a:lnTo>
                      <a:pt x="64" y="182"/>
                    </a:lnTo>
                    <a:lnTo>
                      <a:pt x="91" y="189"/>
                    </a:lnTo>
                    <a:lnTo>
                      <a:pt x="124" y="191"/>
                    </a:lnTo>
                    <a:lnTo>
                      <a:pt x="163" y="191"/>
                    </a:lnTo>
                    <a:lnTo>
                      <a:pt x="163" y="184"/>
                    </a:lnTo>
                    <a:lnTo>
                      <a:pt x="124" y="184"/>
                    </a:lnTo>
                    <a:lnTo>
                      <a:pt x="92" y="181"/>
                    </a:lnTo>
                    <a:lnTo>
                      <a:pt x="66" y="174"/>
                    </a:lnTo>
                    <a:lnTo>
                      <a:pt x="46" y="167"/>
                    </a:lnTo>
                    <a:lnTo>
                      <a:pt x="30" y="155"/>
                    </a:lnTo>
                    <a:lnTo>
                      <a:pt x="19" y="143"/>
                    </a:lnTo>
                    <a:lnTo>
                      <a:pt x="12" y="130"/>
                    </a:lnTo>
                    <a:lnTo>
                      <a:pt x="9" y="116"/>
                    </a:lnTo>
                    <a:lnTo>
                      <a:pt x="7" y="100"/>
                    </a:lnTo>
                    <a:lnTo>
                      <a:pt x="8" y="84"/>
                    </a:lnTo>
                    <a:lnTo>
                      <a:pt x="11" y="69"/>
                    </a:lnTo>
                    <a:lnTo>
                      <a:pt x="15" y="53"/>
                    </a:lnTo>
                    <a:lnTo>
                      <a:pt x="20" y="40"/>
                    </a:lnTo>
                    <a:lnTo>
                      <a:pt x="26" y="26"/>
                    </a:lnTo>
                    <a:lnTo>
                      <a:pt x="32" y="15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0" name="Freeform 3024">
                <a:extLst>
                  <a:ext uri="{FF2B5EF4-FFF2-40B4-BE49-F238E27FC236}">
                    <a16:creationId xmlns:a16="http://schemas.microsoft.com/office/drawing/2014/main" id="{E23708BC-E30A-4E25-AA8D-61255EC4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258"/>
                <a:ext cx="41" cy="31"/>
              </a:xfrm>
              <a:custGeom>
                <a:avLst/>
                <a:gdLst>
                  <a:gd name="T0" fmla="*/ 122 w 122"/>
                  <a:gd name="T1" fmla="*/ 90 h 92"/>
                  <a:gd name="T2" fmla="*/ 121 w 122"/>
                  <a:gd name="T3" fmla="*/ 90 h 92"/>
                  <a:gd name="T4" fmla="*/ 117 w 122"/>
                  <a:gd name="T5" fmla="*/ 81 h 92"/>
                  <a:gd name="T6" fmla="*/ 112 w 122"/>
                  <a:gd name="T7" fmla="*/ 74 h 92"/>
                  <a:gd name="T8" fmla="*/ 107 w 122"/>
                  <a:gd name="T9" fmla="*/ 66 h 92"/>
                  <a:gd name="T10" fmla="*/ 103 w 122"/>
                  <a:gd name="T11" fmla="*/ 57 h 92"/>
                  <a:gd name="T12" fmla="*/ 96 w 122"/>
                  <a:gd name="T13" fmla="*/ 49 h 92"/>
                  <a:gd name="T14" fmla="*/ 89 w 122"/>
                  <a:gd name="T15" fmla="*/ 43 h 92"/>
                  <a:gd name="T16" fmla="*/ 83 w 122"/>
                  <a:gd name="T17" fmla="*/ 35 h 92"/>
                  <a:gd name="T18" fmla="*/ 75 w 122"/>
                  <a:gd name="T19" fmla="*/ 26 h 92"/>
                  <a:gd name="T20" fmla="*/ 67 w 122"/>
                  <a:gd name="T21" fmla="*/ 20 h 92"/>
                  <a:gd name="T22" fmla="*/ 59 w 122"/>
                  <a:gd name="T23" fmla="*/ 13 h 92"/>
                  <a:gd name="T24" fmla="*/ 50 w 122"/>
                  <a:gd name="T25" fmla="*/ 8 h 92"/>
                  <a:gd name="T26" fmla="*/ 42 w 122"/>
                  <a:gd name="T27" fmla="*/ 4 h 92"/>
                  <a:gd name="T28" fmla="*/ 31 w 122"/>
                  <a:gd name="T29" fmla="*/ 1 h 92"/>
                  <a:gd name="T30" fmla="*/ 21 w 122"/>
                  <a:gd name="T31" fmla="*/ 0 h 92"/>
                  <a:gd name="T32" fmla="*/ 11 w 122"/>
                  <a:gd name="T33" fmla="*/ 1 h 92"/>
                  <a:gd name="T34" fmla="*/ 0 w 122"/>
                  <a:gd name="T35" fmla="*/ 3 h 92"/>
                  <a:gd name="T36" fmla="*/ 3 w 122"/>
                  <a:gd name="T37" fmla="*/ 10 h 92"/>
                  <a:gd name="T38" fmla="*/ 12 w 122"/>
                  <a:gd name="T39" fmla="*/ 8 h 92"/>
                  <a:gd name="T40" fmla="*/ 21 w 122"/>
                  <a:gd name="T41" fmla="*/ 8 h 92"/>
                  <a:gd name="T42" fmla="*/ 30 w 122"/>
                  <a:gd name="T43" fmla="*/ 8 h 92"/>
                  <a:gd name="T44" fmla="*/ 39 w 122"/>
                  <a:gd name="T45" fmla="*/ 11 h 92"/>
                  <a:gd name="T46" fmla="*/ 47 w 122"/>
                  <a:gd name="T47" fmla="*/ 15 h 92"/>
                  <a:gd name="T48" fmla="*/ 55 w 122"/>
                  <a:gd name="T49" fmla="*/ 19 h 92"/>
                  <a:gd name="T50" fmla="*/ 62 w 122"/>
                  <a:gd name="T51" fmla="*/ 26 h 92"/>
                  <a:gd name="T52" fmla="*/ 70 w 122"/>
                  <a:gd name="T53" fmla="*/ 31 h 92"/>
                  <a:gd name="T54" fmla="*/ 77 w 122"/>
                  <a:gd name="T55" fmla="*/ 39 h 92"/>
                  <a:gd name="T56" fmla="*/ 84 w 122"/>
                  <a:gd name="T57" fmla="*/ 46 h 92"/>
                  <a:gd name="T58" fmla="*/ 91 w 122"/>
                  <a:gd name="T59" fmla="*/ 54 h 92"/>
                  <a:gd name="T60" fmla="*/ 96 w 122"/>
                  <a:gd name="T61" fmla="*/ 62 h 92"/>
                  <a:gd name="T62" fmla="*/ 102 w 122"/>
                  <a:gd name="T63" fmla="*/ 71 h 92"/>
                  <a:gd name="T64" fmla="*/ 106 w 122"/>
                  <a:gd name="T65" fmla="*/ 78 h 92"/>
                  <a:gd name="T66" fmla="*/ 112 w 122"/>
                  <a:gd name="T67" fmla="*/ 85 h 92"/>
                  <a:gd name="T68" fmla="*/ 115 w 122"/>
                  <a:gd name="T69" fmla="*/ 92 h 92"/>
                  <a:gd name="T70" fmla="*/ 114 w 122"/>
                  <a:gd name="T71" fmla="*/ 92 h 92"/>
                  <a:gd name="T72" fmla="*/ 122 w 122"/>
                  <a:gd name="T73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92">
                    <a:moveTo>
                      <a:pt x="122" y="90"/>
                    </a:moveTo>
                    <a:lnTo>
                      <a:pt x="121" y="90"/>
                    </a:lnTo>
                    <a:lnTo>
                      <a:pt x="117" y="81"/>
                    </a:lnTo>
                    <a:lnTo>
                      <a:pt x="112" y="74"/>
                    </a:lnTo>
                    <a:lnTo>
                      <a:pt x="107" y="66"/>
                    </a:lnTo>
                    <a:lnTo>
                      <a:pt x="103" y="57"/>
                    </a:lnTo>
                    <a:lnTo>
                      <a:pt x="96" y="49"/>
                    </a:lnTo>
                    <a:lnTo>
                      <a:pt x="89" y="43"/>
                    </a:lnTo>
                    <a:lnTo>
                      <a:pt x="83" y="35"/>
                    </a:lnTo>
                    <a:lnTo>
                      <a:pt x="75" y="26"/>
                    </a:lnTo>
                    <a:lnTo>
                      <a:pt x="67" y="20"/>
                    </a:lnTo>
                    <a:lnTo>
                      <a:pt x="59" y="13"/>
                    </a:lnTo>
                    <a:lnTo>
                      <a:pt x="50" y="8"/>
                    </a:lnTo>
                    <a:lnTo>
                      <a:pt x="42" y="4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2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9" y="11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62" y="26"/>
                    </a:lnTo>
                    <a:lnTo>
                      <a:pt x="70" y="31"/>
                    </a:lnTo>
                    <a:lnTo>
                      <a:pt x="77" y="39"/>
                    </a:lnTo>
                    <a:lnTo>
                      <a:pt x="84" y="46"/>
                    </a:lnTo>
                    <a:lnTo>
                      <a:pt x="91" y="54"/>
                    </a:lnTo>
                    <a:lnTo>
                      <a:pt x="96" y="62"/>
                    </a:lnTo>
                    <a:lnTo>
                      <a:pt x="102" y="71"/>
                    </a:lnTo>
                    <a:lnTo>
                      <a:pt x="106" y="78"/>
                    </a:lnTo>
                    <a:lnTo>
                      <a:pt x="112" y="85"/>
                    </a:lnTo>
                    <a:lnTo>
                      <a:pt x="115" y="92"/>
                    </a:lnTo>
                    <a:lnTo>
                      <a:pt x="114" y="92"/>
                    </a:lnTo>
                    <a:lnTo>
                      <a:pt x="122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1" name="Freeform 3025">
                <a:extLst>
                  <a:ext uri="{FF2B5EF4-FFF2-40B4-BE49-F238E27FC236}">
                    <a16:creationId xmlns:a16="http://schemas.microsoft.com/office/drawing/2014/main" id="{EA9C1EFC-E538-4EA8-9173-C109847DE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17"/>
                <a:ext cx="68" cy="49"/>
              </a:xfrm>
              <a:custGeom>
                <a:avLst/>
                <a:gdLst>
                  <a:gd name="T0" fmla="*/ 44 w 204"/>
                  <a:gd name="T1" fmla="*/ 0 h 146"/>
                  <a:gd name="T2" fmla="*/ 50 w 204"/>
                  <a:gd name="T3" fmla="*/ 0 h 146"/>
                  <a:gd name="T4" fmla="*/ 59 w 204"/>
                  <a:gd name="T5" fmla="*/ 0 h 146"/>
                  <a:gd name="T6" fmla="*/ 68 w 204"/>
                  <a:gd name="T7" fmla="*/ 1 h 146"/>
                  <a:gd name="T8" fmla="*/ 79 w 204"/>
                  <a:gd name="T9" fmla="*/ 3 h 146"/>
                  <a:gd name="T10" fmla="*/ 91 w 204"/>
                  <a:gd name="T11" fmla="*/ 4 h 146"/>
                  <a:gd name="T12" fmla="*/ 103 w 204"/>
                  <a:gd name="T13" fmla="*/ 6 h 146"/>
                  <a:gd name="T14" fmla="*/ 115 w 204"/>
                  <a:gd name="T15" fmla="*/ 8 h 146"/>
                  <a:gd name="T16" fmla="*/ 128 w 204"/>
                  <a:gd name="T17" fmla="*/ 11 h 146"/>
                  <a:gd name="T18" fmla="*/ 140 w 204"/>
                  <a:gd name="T19" fmla="*/ 15 h 146"/>
                  <a:gd name="T20" fmla="*/ 151 w 204"/>
                  <a:gd name="T21" fmla="*/ 19 h 146"/>
                  <a:gd name="T22" fmla="*/ 164 w 204"/>
                  <a:gd name="T23" fmla="*/ 25 h 146"/>
                  <a:gd name="T24" fmla="*/ 174 w 204"/>
                  <a:gd name="T25" fmla="*/ 31 h 146"/>
                  <a:gd name="T26" fmla="*/ 183 w 204"/>
                  <a:gd name="T27" fmla="*/ 38 h 146"/>
                  <a:gd name="T28" fmla="*/ 190 w 204"/>
                  <a:gd name="T29" fmla="*/ 45 h 146"/>
                  <a:gd name="T30" fmla="*/ 197 w 204"/>
                  <a:gd name="T31" fmla="*/ 55 h 146"/>
                  <a:gd name="T32" fmla="*/ 203 w 204"/>
                  <a:gd name="T33" fmla="*/ 64 h 146"/>
                  <a:gd name="T34" fmla="*/ 204 w 204"/>
                  <a:gd name="T35" fmla="*/ 74 h 146"/>
                  <a:gd name="T36" fmla="*/ 204 w 204"/>
                  <a:gd name="T37" fmla="*/ 84 h 146"/>
                  <a:gd name="T38" fmla="*/ 202 w 204"/>
                  <a:gd name="T39" fmla="*/ 96 h 146"/>
                  <a:gd name="T40" fmla="*/ 198 w 204"/>
                  <a:gd name="T41" fmla="*/ 107 h 146"/>
                  <a:gd name="T42" fmla="*/ 194 w 204"/>
                  <a:gd name="T43" fmla="*/ 117 h 146"/>
                  <a:gd name="T44" fmla="*/ 188 w 204"/>
                  <a:gd name="T45" fmla="*/ 126 h 146"/>
                  <a:gd name="T46" fmla="*/ 181 w 204"/>
                  <a:gd name="T47" fmla="*/ 133 h 146"/>
                  <a:gd name="T48" fmla="*/ 174 w 204"/>
                  <a:gd name="T49" fmla="*/ 138 h 146"/>
                  <a:gd name="T50" fmla="*/ 169 w 204"/>
                  <a:gd name="T51" fmla="*/ 140 h 146"/>
                  <a:gd name="T52" fmla="*/ 164 w 204"/>
                  <a:gd name="T53" fmla="*/ 143 h 146"/>
                  <a:gd name="T54" fmla="*/ 158 w 204"/>
                  <a:gd name="T55" fmla="*/ 145 h 146"/>
                  <a:gd name="T56" fmla="*/ 151 w 204"/>
                  <a:gd name="T57" fmla="*/ 146 h 146"/>
                  <a:gd name="T58" fmla="*/ 144 w 204"/>
                  <a:gd name="T59" fmla="*/ 146 h 146"/>
                  <a:gd name="T60" fmla="*/ 137 w 204"/>
                  <a:gd name="T61" fmla="*/ 146 h 146"/>
                  <a:gd name="T62" fmla="*/ 129 w 204"/>
                  <a:gd name="T63" fmla="*/ 146 h 146"/>
                  <a:gd name="T64" fmla="*/ 120 w 204"/>
                  <a:gd name="T65" fmla="*/ 145 h 146"/>
                  <a:gd name="T66" fmla="*/ 111 w 204"/>
                  <a:gd name="T67" fmla="*/ 143 h 146"/>
                  <a:gd name="T68" fmla="*/ 101 w 204"/>
                  <a:gd name="T69" fmla="*/ 140 h 146"/>
                  <a:gd name="T70" fmla="*/ 90 w 204"/>
                  <a:gd name="T71" fmla="*/ 137 h 146"/>
                  <a:gd name="T72" fmla="*/ 78 w 204"/>
                  <a:gd name="T73" fmla="*/ 133 h 146"/>
                  <a:gd name="T74" fmla="*/ 66 w 204"/>
                  <a:gd name="T75" fmla="*/ 128 h 146"/>
                  <a:gd name="T76" fmla="*/ 54 w 204"/>
                  <a:gd name="T77" fmla="*/ 123 h 146"/>
                  <a:gd name="T78" fmla="*/ 39 w 204"/>
                  <a:gd name="T79" fmla="*/ 116 h 146"/>
                  <a:gd name="T80" fmla="*/ 26 w 204"/>
                  <a:gd name="T81" fmla="*/ 109 h 146"/>
                  <a:gd name="T82" fmla="*/ 11 w 204"/>
                  <a:gd name="T83" fmla="*/ 101 h 146"/>
                  <a:gd name="T84" fmla="*/ 3 w 204"/>
                  <a:gd name="T85" fmla="*/ 92 h 146"/>
                  <a:gd name="T86" fmla="*/ 0 w 204"/>
                  <a:gd name="T87" fmla="*/ 82 h 146"/>
                  <a:gd name="T88" fmla="*/ 0 w 204"/>
                  <a:gd name="T89" fmla="*/ 69 h 146"/>
                  <a:gd name="T90" fmla="*/ 2 w 204"/>
                  <a:gd name="T91" fmla="*/ 55 h 146"/>
                  <a:gd name="T92" fmla="*/ 5 w 204"/>
                  <a:gd name="T93" fmla="*/ 38 h 146"/>
                  <a:gd name="T94" fmla="*/ 9 w 204"/>
                  <a:gd name="T95" fmla="*/ 19 h 146"/>
                  <a:gd name="T96" fmla="*/ 9 w 204"/>
                  <a:gd name="T97" fmla="*/ 0 h 146"/>
                  <a:gd name="T98" fmla="*/ 44 w 204"/>
                  <a:gd name="T9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4" h="146">
                    <a:moveTo>
                      <a:pt x="44" y="0"/>
                    </a:moveTo>
                    <a:lnTo>
                      <a:pt x="50" y="0"/>
                    </a:lnTo>
                    <a:lnTo>
                      <a:pt x="59" y="0"/>
                    </a:lnTo>
                    <a:lnTo>
                      <a:pt x="68" y="1"/>
                    </a:lnTo>
                    <a:lnTo>
                      <a:pt x="79" y="3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5" y="8"/>
                    </a:lnTo>
                    <a:lnTo>
                      <a:pt x="128" y="11"/>
                    </a:lnTo>
                    <a:lnTo>
                      <a:pt x="140" y="15"/>
                    </a:lnTo>
                    <a:lnTo>
                      <a:pt x="151" y="19"/>
                    </a:lnTo>
                    <a:lnTo>
                      <a:pt x="164" y="25"/>
                    </a:lnTo>
                    <a:lnTo>
                      <a:pt x="174" y="31"/>
                    </a:lnTo>
                    <a:lnTo>
                      <a:pt x="183" y="38"/>
                    </a:lnTo>
                    <a:lnTo>
                      <a:pt x="190" y="45"/>
                    </a:lnTo>
                    <a:lnTo>
                      <a:pt x="197" y="55"/>
                    </a:lnTo>
                    <a:lnTo>
                      <a:pt x="203" y="64"/>
                    </a:lnTo>
                    <a:lnTo>
                      <a:pt x="204" y="74"/>
                    </a:lnTo>
                    <a:lnTo>
                      <a:pt x="204" y="84"/>
                    </a:lnTo>
                    <a:lnTo>
                      <a:pt x="202" y="96"/>
                    </a:lnTo>
                    <a:lnTo>
                      <a:pt x="198" y="107"/>
                    </a:lnTo>
                    <a:lnTo>
                      <a:pt x="194" y="117"/>
                    </a:lnTo>
                    <a:lnTo>
                      <a:pt x="188" y="126"/>
                    </a:lnTo>
                    <a:lnTo>
                      <a:pt x="181" y="133"/>
                    </a:lnTo>
                    <a:lnTo>
                      <a:pt x="174" y="138"/>
                    </a:lnTo>
                    <a:lnTo>
                      <a:pt x="169" y="140"/>
                    </a:lnTo>
                    <a:lnTo>
                      <a:pt x="164" y="143"/>
                    </a:lnTo>
                    <a:lnTo>
                      <a:pt x="158" y="145"/>
                    </a:lnTo>
                    <a:lnTo>
                      <a:pt x="151" y="146"/>
                    </a:lnTo>
                    <a:lnTo>
                      <a:pt x="144" y="146"/>
                    </a:lnTo>
                    <a:lnTo>
                      <a:pt x="137" y="146"/>
                    </a:lnTo>
                    <a:lnTo>
                      <a:pt x="129" y="146"/>
                    </a:lnTo>
                    <a:lnTo>
                      <a:pt x="120" y="145"/>
                    </a:lnTo>
                    <a:lnTo>
                      <a:pt x="111" y="143"/>
                    </a:lnTo>
                    <a:lnTo>
                      <a:pt x="101" y="140"/>
                    </a:lnTo>
                    <a:lnTo>
                      <a:pt x="90" y="137"/>
                    </a:lnTo>
                    <a:lnTo>
                      <a:pt x="78" y="133"/>
                    </a:lnTo>
                    <a:lnTo>
                      <a:pt x="66" y="128"/>
                    </a:lnTo>
                    <a:lnTo>
                      <a:pt x="54" y="123"/>
                    </a:lnTo>
                    <a:lnTo>
                      <a:pt x="39" y="116"/>
                    </a:lnTo>
                    <a:lnTo>
                      <a:pt x="26" y="109"/>
                    </a:lnTo>
                    <a:lnTo>
                      <a:pt x="11" y="101"/>
                    </a:lnTo>
                    <a:lnTo>
                      <a:pt x="3" y="92"/>
                    </a:lnTo>
                    <a:lnTo>
                      <a:pt x="0" y="82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5" y="38"/>
                    </a:lnTo>
                    <a:lnTo>
                      <a:pt x="9" y="19"/>
                    </a:lnTo>
                    <a:lnTo>
                      <a:pt x="9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2" name="Freeform 3026">
                <a:extLst>
                  <a:ext uri="{FF2B5EF4-FFF2-40B4-BE49-F238E27FC236}">
                    <a16:creationId xmlns:a16="http://schemas.microsoft.com/office/drawing/2014/main" id="{A2947879-F8F3-4FAD-BC2D-1AF498B9F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317"/>
                <a:ext cx="54" cy="22"/>
              </a:xfrm>
              <a:custGeom>
                <a:avLst/>
                <a:gdLst>
                  <a:gd name="T0" fmla="*/ 163 w 163"/>
                  <a:gd name="T1" fmla="*/ 67 h 68"/>
                  <a:gd name="T2" fmla="*/ 163 w 163"/>
                  <a:gd name="T3" fmla="*/ 66 h 68"/>
                  <a:gd name="T4" fmla="*/ 158 w 163"/>
                  <a:gd name="T5" fmla="*/ 56 h 68"/>
                  <a:gd name="T6" fmla="*/ 151 w 163"/>
                  <a:gd name="T7" fmla="*/ 46 h 68"/>
                  <a:gd name="T8" fmla="*/ 142 w 163"/>
                  <a:gd name="T9" fmla="*/ 38 h 68"/>
                  <a:gd name="T10" fmla="*/ 132 w 163"/>
                  <a:gd name="T11" fmla="*/ 31 h 68"/>
                  <a:gd name="T12" fmla="*/ 121 w 163"/>
                  <a:gd name="T13" fmla="*/ 25 h 68"/>
                  <a:gd name="T14" fmla="*/ 109 w 163"/>
                  <a:gd name="T15" fmla="*/ 19 h 68"/>
                  <a:gd name="T16" fmla="*/ 98 w 163"/>
                  <a:gd name="T17" fmla="*/ 15 h 68"/>
                  <a:gd name="T18" fmla="*/ 85 w 163"/>
                  <a:gd name="T19" fmla="*/ 11 h 68"/>
                  <a:gd name="T20" fmla="*/ 72 w 163"/>
                  <a:gd name="T21" fmla="*/ 8 h 68"/>
                  <a:gd name="T22" fmla="*/ 60 w 163"/>
                  <a:gd name="T23" fmla="*/ 6 h 68"/>
                  <a:gd name="T24" fmla="*/ 48 w 163"/>
                  <a:gd name="T25" fmla="*/ 3 h 68"/>
                  <a:gd name="T26" fmla="*/ 37 w 163"/>
                  <a:gd name="T27" fmla="*/ 2 h 68"/>
                  <a:gd name="T28" fmla="*/ 25 w 163"/>
                  <a:gd name="T29" fmla="*/ 1 h 68"/>
                  <a:gd name="T30" fmla="*/ 16 w 163"/>
                  <a:gd name="T31" fmla="*/ 0 h 68"/>
                  <a:gd name="T32" fmla="*/ 7 w 163"/>
                  <a:gd name="T33" fmla="*/ 0 h 68"/>
                  <a:gd name="T34" fmla="*/ 0 w 163"/>
                  <a:gd name="T35" fmla="*/ 0 h 68"/>
                  <a:gd name="T36" fmla="*/ 0 w 163"/>
                  <a:gd name="T37" fmla="*/ 7 h 68"/>
                  <a:gd name="T38" fmla="*/ 7 w 163"/>
                  <a:gd name="T39" fmla="*/ 7 h 68"/>
                  <a:gd name="T40" fmla="*/ 16 w 163"/>
                  <a:gd name="T41" fmla="*/ 8 h 68"/>
                  <a:gd name="T42" fmla="*/ 25 w 163"/>
                  <a:gd name="T43" fmla="*/ 8 h 68"/>
                  <a:gd name="T44" fmla="*/ 37 w 163"/>
                  <a:gd name="T45" fmla="*/ 9 h 68"/>
                  <a:gd name="T46" fmla="*/ 47 w 163"/>
                  <a:gd name="T47" fmla="*/ 10 h 68"/>
                  <a:gd name="T48" fmla="*/ 59 w 163"/>
                  <a:gd name="T49" fmla="*/ 13 h 68"/>
                  <a:gd name="T50" fmla="*/ 71 w 163"/>
                  <a:gd name="T51" fmla="*/ 15 h 68"/>
                  <a:gd name="T52" fmla="*/ 84 w 163"/>
                  <a:gd name="T53" fmla="*/ 19 h 68"/>
                  <a:gd name="T54" fmla="*/ 96 w 163"/>
                  <a:gd name="T55" fmla="*/ 21 h 68"/>
                  <a:gd name="T56" fmla="*/ 107 w 163"/>
                  <a:gd name="T57" fmla="*/ 26 h 68"/>
                  <a:gd name="T58" fmla="*/ 118 w 163"/>
                  <a:gd name="T59" fmla="*/ 31 h 68"/>
                  <a:gd name="T60" fmla="*/ 127 w 163"/>
                  <a:gd name="T61" fmla="*/ 37 h 68"/>
                  <a:gd name="T62" fmla="*/ 137 w 163"/>
                  <a:gd name="T63" fmla="*/ 43 h 68"/>
                  <a:gd name="T64" fmla="*/ 145 w 163"/>
                  <a:gd name="T65" fmla="*/ 51 h 68"/>
                  <a:gd name="T66" fmla="*/ 151 w 163"/>
                  <a:gd name="T67" fmla="*/ 59 h 68"/>
                  <a:gd name="T68" fmla="*/ 155 w 163"/>
                  <a:gd name="T69" fmla="*/ 68 h 68"/>
                  <a:gd name="T70" fmla="*/ 155 w 163"/>
                  <a:gd name="T71" fmla="*/ 68 h 68"/>
                  <a:gd name="T72" fmla="*/ 163 w 163"/>
                  <a:gd name="T73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68">
                    <a:moveTo>
                      <a:pt x="163" y="67"/>
                    </a:moveTo>
                    <a:lnTo>
                      <a:pt x="163" y="66"/>
                    </a:lnTo>
                    <a:lnTo>
                      <a:pt x="158" y="56"/>
                    </a:lnTo>
                    <a:lnTo>
                      <a:pt x="151" y="46"/>
                    </a:lnTo>
                    <a:lnTo>
                      <a:pt x="142" y="38"/>
                    </a:lnTo>
                    <a:lnTo>
                      <a:pt x="132" y="31"/>
                    </a:lnTo>
                    <a:lnTo>
                      <a:pt x="121" y="25"/>
                    </a:lnTo>
                    <a:lnTo>
                      <a:pt x="109" y="19"/>
                    </a:lnTo>
                    <a:lnTo>
                      <a:pt x="98" y="15"/>
                    </a:lnTo>
                    <a:lnTo>
                      <a:pt x="85" y="11"/>
                    </a:lnTo>
                    <a:lnTo>
                      <a:pt x="72" y="8"/>
                    </a:lnTo>
                    <a:lnTo>
                      <a:pt x="60" y="6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6" y="8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7" y="10"/>
                    </a:lnTo>
                    <a:lnTo>
                      <a:pt x="59" y="13"/>
                    </a:lnTo>
                    <a:lnTo>
                      <a:pt x="71" y="15"/>
                    </a:lnTo>
                    <a:lnTo>
                      <a:pt x="84" y="19"/>
                    </a:lnTo>
                    <a:lnTo>
                      <a:pt x="96" y="21"/>
                    </a:lnTo>
                    <a:lnTo>
                      <a:pt x="107" y="26"/>
                    </a:lnTo>
                    <a:lnTo>
                      <a:pt x="118" y="31"/>
                    </a:lnTo>
                    <a:lnTo>
                      <a:pt x="127" y="37"/>
                    </a:lnTo>
                    <a:lnTo>
                      <a:pt x="137" y="43"/>
                    </a:lnTo>
                    <a:lnTo>
                      <a:pt x="145" y="51"/>
                    </a:lnTo>
                    <a:lnTo>
                      <a:pt x="151" y="59"/>
                    </a:lnTo>
                    <a:lnTo>
                      <a:pt x="155" y="68"/>
                    </a:lnTo>
                    <a:lnTo>
                      <a:pt x="155" y="68"/>
                    </a:lnTo>
                    <a:lnTo>
                      <a:pt x="163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3" name="Freeform 3027">
                <a:extLst>
                  <a:ext uri="{FF2B5EF4-FFF2-40B4-BE49-F238E27FC236}">
                    <a16:creationId xmlns:a16="http://schemas.microsoft.com/office/drawing/2014/main" id="{BAE7B36E-7909-4E5A-B7C4-C416ACA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39"/>
                <a:ext cx="13" cy="26"/>
              </a:xfrm>
              <a:custGeom>
                <a:avLst/>
                <a:gdLst>
                  <a:gd name="T0" fmla="*/ 5 w 37"/>
                  <a:gd name="T1" fmla="*/ 77 h 78"/>
                  <a:gd name="T2" fmla="*/ 5 w 37"/>
                  <a:gd name="T3" fmla="*/ 78 h 78"/>
                  <a:gd name="T4" fmla="*/ 13 w 37"/>
                  <a:gd name="T5" fmla="*/ 72 h 78"/>
                  <a:gd name="T6" fmla="*/ 19 w 37"/>
                  <a:gd name="T7" fmla="*/ 64 h 78"/>
                  <a:gd name="T8" fmla="*/ 26 w 37"/>
                  <a:gd name="T9" fmla="*/ 55 h 78"/>
                  <a:gd name="T10" fmla="*/ 31 w 37"/>
                  <a:gd name="T11" fmla="*/ 44 h 78"/>
                  <a:gd name="T12" fmla="*/ 35 w 37"/>
                  <a:gd name="T13" fmla="*/ 32 h 78"/>
                  <a:gd name="T14" fmla="*/ 36 w 37"/>
                  <a:gd name="T15" fmla="*/ 22 h 78"/>
                  <a:gd name="T16" fmla="*/ 37 w 37"/>
                  <a:gd name="T17" fmla="*/ 10 h 78"/>
                  <a:gd name="T18" fmla="*/ 35 w 37"/>
                  <a:gd name="T19" fmla="*/ 0 h 78"/>
                  <a:gd name="T20" fmla="*/ 28 w 37"/>
                  <a:gd name="T21" fmla="*/ 1 h 78"/>
                  <a:gd name="T22" fmla="*/ 30 w 37"/>
                  <a:gd name="T23" fmla="*/ 10 h 78"/>
                  <a:gd name="T24" fmla="*/ 28 w 37"/>
                  <a:gd name="T25" fmla="*/ 22 h 78"/>
                  <a:gd name="T26" fmla="*/ 27 w 37"/>
                  <a:gd name="T27" fmla="*/ 31 h 78"/>
                  <a:gd name="T28" fmla="*/ 24 w 37"/>
                  <a:gd name="T29" fmla="*/ 42 h 78"/>
                  <a:gd name="T30" fmla="*/ 19 w 37"/>
                  <a:gd name="T31" fmla="*/ 52 h 78"/>
                  <a:gd name="T32" fmla="*/ 15 w 37"/>
                  <a:gd name="T33" fmla="*/ 60 h 78"/>
                  <a:gd name="T34" fmla="*/ 8 w 37"/>
                  <a:gd name="T35" fmla="*/ 67 h 78"/>
                  <a:gd name="T36" fmla="*/ 1 w 37"/>
                  <a:gd name="T37" fmla="*/ 71 h 78"/>
                  <a:gd name="T38" fmla="*/ 0 w 37"/>
                  <a:gd name="T39" fmla="*/ 71 h 78"/>
                  <a:gd name="T40" fmla="*/ 5 w 37"/>
                  <a:gd name="T4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8">
                    <a:moveTo>
                      <a:pt x="5" y="77"/>
                    </a:moveTo>
                    <a:lnTo>
                      <a:pt x="5" y="78"/>
                    </a:lnTo>
                    <a:lnTo>
                      <a:pt x="13" y="72"/>
                    </a:lnTo>
                    <a:lnTo>
                      <a:pt x="19" y="64"/>
                    </a:lnTo>
                    <a:lnTo>
                      <a:pt x="26" y="55"/>
                    </a:lnTo>
                    <a:lnTo>
                      <a:pt x="31" y="44"/>
                    </a:lnTo>
                    <a:lnTo>
                      <a:pt x="35" y="32"/>
                    </a:lnTo>
                    <a:lnTo>
                      <a:pt x="36" y="22"/>
                    </a:lnTo>
                    <a:lnTo>
                      <a:pt x="37" y="1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30" y="10"/>
                    </a:lnTo>
                    <a:lnTo>
                      <a:pt x="28" y="22"/>
                    </a:lnTo>
                    <a:lnTo>
                      <a:pt x="27" y="31"/>
                    </a:lnTo>
                    <a:lnTo>
                      <a:pt x="24" y="42"/>
                    </a:lnTo>
                    <a:lnTo>
                      <a:pt x="19" y="52"/>
                    </a:lnTo>
                    <a:lnTo>
                      <a:pt x="15" y="60"/>
                    </a:lnTo>
                    <a:lnTo>
                      <a:pt x="8" y="67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5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4" name="Freeform 3028">
                <a:extLst>
                  <a:ext uri="{FF2B5EF4-FFF2-40B4-BE49-F238E27FC236}">
                    <a16:creationId xmlns:a16="http://schemas.microsoft.com/office/drawing/2014/main" id="{C7BF8A0F-EE4E-405B-9C31-566FC35D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353"/>
                <a:ext cx="51" cy="15"/>
              </a:xfrm>
              <a:custGeom>
                <a:avLst/>
                <a:gdLst>
                  <a:gd name="T0" fmla="*/ 0 w 153"/>
                  <a:gd name="T1" fmla="*/ 7 h 44"/>
                  <a:gd name="T2" fmla="*/ 0 w 153"/>
                  <a:gd name="T3" fmla="*/ 5 h 44"/>
                  <a:gd name="T4" fmla="*/ 16 w 153"/>
                  <a:gd name="T5" fmla="*/ 12 h 44"/>
                  <a:gd name="T6" fmla="*/ 29 w 153"/>
                  <a:gd name="T7" fmla="*/ 20 h 44"/>
                  <a:gd name="T8" fmla="*/ 42 w 153"/>
                  <a:gd name="T9" fmla="*/ 26 h 44"/>
                  <a:gd name="T10" fmla="*/ 54 w 153"/>
                  <a:gd name="T11" fmla="*/ 30 h 44"/>
                  <a:gd name="T12" fmla="*/ 67 w 153"/>
                  <a:gd name="T13" fmla="*/ 35 h 44"/>
                  <a:gd name="T14" fmla="*/ 77 w 153"/>
                  <a:gd name="T15" fmla="*/ 38 h 44"/>
                  <a:gd name="T16" fmla="*/ 87 w 153"/>
                  <a:gd name="T17" fmla="*/ 40 h 44"/>
                  <a:gd name="T18" fmla="*/ 96 w 153"/>
                  <a:gd name="T19" fmla="*/ 42 h 44"/>
                  <a:gd name="T20" fmla="*/ 106 w 153"/>
                  <a:gd name="T21" fmla="*/ 44 h 44"/>
                  <a:gd name="T22" fmla="*/ 114 w 153"/>
                  <a:gd name="T23" fmla="*/ 44 h 44"/>
                  <a:gd name="T24" fmla="*/ 121 w 153"/>
                  <a:gd name="T25" fmla="*/ 44 h 44"/>
                  <a:gd name="T26" fmla="*/ 128 w 153"/>
                  <a:gd name="T27" fmla="*/ 44 h 44"/>
                  <a:gd name="T28" fmla="*/ 135 w 153"/>
                  <a:gd name="T29" fmla="*/ 42 h 44"/>
                  <a:gd name="T30" fmla="*/ 142 w 153"/>
                  <a:gd name="T31" fmla="*/ 40 h 44"/>
                  <a:gd name="T32" fmla="*/ 147 w 153"/>
                  <a:gd name="T33" fmla="*/ 38 h 44"/>
                  <a:gd name="T34" fmla="*/ 153 w 153"/>
                  <a:gd name="T35" fmla="*/ 35 h 44"/>
                  <a:gd name="T36" fmla="*/ 148 w 153"/>
                  <a:gd name="T37" fmla="*/ 29 h 44"/>
                  <a:gd name="T38" fmla="*/ 144 w 153"/>
                  <a:gd name="T39" fmla="*/ 31 h 44"/>
                  <a:gd name="T40" fmla="*/ 139 w 153"/>
                  <a:gd name="T41" fmla="*/ 33 h 44"/>
                  <a:gd name="T42" fmla="*/ 134 w 153"/>
                  <a:gd name="T43" fmla="*/ 35 h 44"/>
                  <a:gd name="T44" fmla="*/ 127 w 153"/>
                  <a:gd name="T45" fmla="*/ 36 h 44"/>
                  <a:gd name="T46" fmla="*/ 121 w 153"/>
                  <a:gd name="T47" fmla="*/ 37 h 44"/>
                  <a:gd name="T48" fmla="*/ 114 w 153"/>
                  <a:gd name="T49" fmla="*/ 37 h 44"/>
                  <a:gd name="T50" fmla="*/ 106 w 153"/>
                  <a:gd name="T51" fmla="*/ 37 h 44"/>
                  <a:gd name="T52" fmla="*/ 98 w 153"/>
                  <a:gd name="T53" fmla="*/ 35 h 44"/>
                  <a:gd name="T54" fmla="*/ 89 w 153"/>
                  <a:gd name="T55" fmla="*/ 33 h 44"/>
                  <a:gd name="T56" fmla="*/ 78 w 153"/>
                  <a:gd name="T57" fmla="*/ 31 h 44"/>
                  <a:gd name="T58" fmla="*/ 69 w 153"/>
                  <a:gd name="T59" fmla="*/ 28 h 44"/>
                  <a:gd name="T60" fmla="*/ 58 w 153"/>
                  <a:gd name="T61" fmla="*/ 23 h 44"/>
                  <a:gd name="T62" fmla="*/ 45 w 153"/>
                  <a:gd name="T63" fmla="*/ 19 h 44"/>
                  <a:gd name="T64" fmla="*/ 32 w 153"/>
                  <a:gd name="T65" fmla="*/ 12 h 44"/>
                  <a:gd name="T66" fmla="*/ 18 w 153"/>
                  <a:gd name="T67" fmla="*/ 8 h 44"/>
                  <a:gd name="T68" fmla="*/ 4 w 153"/>
                  <a:gd name="T69" fmla="*/ 0 h 44"/>
                  <a:gd name="T70" fmla="*/ 4 w 153"/>
                  <a:gd name="T71" fmla="*/ 0 h 44"/>
                  <a:gd name="T72" fmla="*/ 0 w 153"/>
                  <a:gd name="T73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44">
                    <a:moveTo>
                      <a:pt x="0" y="7"/>
                    </a:moveTo>
                    <a:lnTo>
                      <a:pt x="0" y="5"/>
                    </a:lnTo>
                    <a:lnTo>
                      <a:pt x="16" y="12"/>
                    </a:lnTo>
                    <a:lnTo>
                      <a:pt x="29" y="20"/>
                    </a:lnTo>
                    <a:lnTo>
                      <a:pt x="42" y="26"/>
                    </a:lnTo>
                    <a:lnTo>
                      <a:pt x="54" y="30"/>
                    </a:lnTo>
                    <a:lnTo>
                      <a:pt x="67" y="35"/>
                    </a:lnTo>
                    <a:lnTo>
                      <a:pt x="77" y="38"/>
                    </a:lnTo>
                    <a:lnTo>
                      <a:pt x="87" y="40"/>
                    </a:lnTo>
                    <a:lnTo>
                      <a:pt x="96" y="42"/>
                    </a:lnTo>
                    <a:lnTo>
                      <a:pt x="106" y="44"/>
                    </a:lnTo>
                    <a:lnTo>
                      <a:pt x="114" y="44"/>
                    </a:lnTo>
                    <a:lnTo>
                      <a:pt x="121" y="44"/>
                    </a:lnTo>
                    <a:lnTo>
                      <a:pt x="128" y="44"/>
                    </a:lnTo>
                    <a:lnTo>
                      <a:pt x="135" y="42"/>
                    </a:lnTo>
                    <a:lnTo>
                      <a:pt x="142" y="40"/>
                    </a:lnTo>
                    <a:lnTo>
                      <a:pt x="147" y="38"/>
                    </a:lnTo>
                    <a:lnTo>
                      <a:pt x="153" y="35"/>
                    </a:lnTo>
                    <a:lnTo>
                      <a:pt x="148" y="29"/>
                    </a:lnTo>
                    <a:lnTo>
                      <a:pt x="144" y="31"/>
                    </a:lnTo>
                    <a:lnTo>
                      <a:pt x="139" y="33"/>
                    </a:lnTo>
                    <a:lnTo>
                      <a:pt x="134" y="35"/>
                    </a:lnTo>
                    <a:lnTo>
                      <a:pt x="127" y="36"/>
                    </a:lnTo>
                    <a:lnTo>
                      <a:pt x="121" y="37"/>
                    </a:lnTo>
                    <a:lnTo>
                      <a:pt x="114" y="37"/>
                    </a:lnTo>
                    <a:lnTo>
                      <a:pt x="106" y="37"/>
                    </a:lnTo>
                    <a:lnTo>
                      <a:pt x="98" y="35"/>
                    </a:lnTo>
                    <a:lnTo>
                      <a:pt x="89" y="33"/>
                    </a:lnTo>
                    <a:lnTo>
                      <a:pt x="78" y="31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9"/>
                    </a:lnTo>
                    <a:lnTo>
                      <a:pt x="32" y="12"/>
                    </a:lnTo>
                    <a:lnTo>
                      <a:pt x="18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5" name="Freeform 3029">
                <a:extLst>
                  <a:ext uri="{FF2B5EF4-FFF2-40B4-BE49-F238E27FC236}">
                    <a16:creationId xmlns:a16="http://schemas.microsoft.com/office/drawing/2014/main" id="{73FB5BD7-D931-41BF-AFAB-A9D9FE99B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17"/>
                <a:ext cx="10" cy="38"/>
              </a:xfrm>
              <a:custGeom>
                <a:avLst/>
                <a:gdLst>
                  <a:gd name="T0" fmla="*/ 13 w 31"/>
                  <a:gd name="T1" fmla="*/ 0 h 116"/>
                  <a:gd name="T2" fmla="*/ 9 w 31"/>
                  <a:gd name="T3" fmla="*/ 3 h 116"/>
                  <a:gd name="T4" fmla="*/ 8 w 31"/>
                  <a:gd name="T5" fmla="*/ 24 h 116"/>
                  <a:gd name="T6" fmla="*/ 6 w 31"/>
                  <a:gd name="T7" fmla="*/ 42 h 116"/>
                  <a:gd name="T8" fmla="*/ 3 w 31"/>
                  <a:gd name="T9" fmla="*/ 57 h 116"/>
                  <a:gd name="T10" fmla="*/ 0 w 31"/>
                  <a:gd name="T11" fmla="*/ 72 h 116"/>
                  <a:gd name="T12" fmla="*/ 0 w 31"/>
                  <a:gd name="T13" fmla="*/ 86 h 116"/>
                  <a:gd name="T14" fmla="*/ 4 w 31"/>
                  <a:gd name="T15" fmla="*/ 96 h 116"/>
                  <a:gd name="T16" fmla="*/ 13 w 31"/>
                  <a:gd name="T17" fmla="*/ 108 h 116"/>
                  <a:gd name="T18" fmla="*/ 27 w 31"/>
                  <a:gd name="T19" fmla="*/ 116 h 116"/>
                  <a:gd name="T20" fmla="*/ 31 w 31"/>
                  <a:gd name="T21" fmla="*/ 109 h 116"/>
                  <a:gd name="T22" fmla="*/ 17 w 31"/>
                  <a:gd name="T23" fmla="*/ 102 h 116"/>
                  <a:gd name="T24" fmla="*/ 11 w 31"/>
                  <a:gd name="T25" fmla="*/ 94 h 116"/>
                  <a:gd name="T26" fmla="*/ 7 w 31"/>
                  <a:gd name="T27" fmla="*/ 84 h 116"/>
                  <a:gd name="T28" fmla="*/ 7 w 31"/>
                  <a:gd name="T29" fmla="*/ 72 h 116"/>
                  <a:gd name="T30" fmla="*/ 11 w 31"/>
                  <a:gd name="T31" fmla="*/ 59 h 116"/>
                  <a:gd name="T32" fmla="*/ 13 w 31"/>
                  <a:gd name="T33" fmla="*/ 43 h 116"/>
                  <a:gd name="T34" fmla="*/ 16 w 31"/>
                  <a:gd name="T35" fmla="*/ 24 h 116"/>
                  <a:gd name="T36" fmla="*/ 16 w 31"/>
                  <a:gd name="T37" fmla="*/ 3 h 116"/>
                  <a:gd name="T38" fmla="*/ 13 w 31"/>
                  <a:gd name="T39" fmla="*/ 8 h 116"/>
                  <a:gd name="T40" fmla="*/ 13 w 31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6">
                    <a:moveTo>
                      <a:pt x="13" y="0"/>
                    </a:moveTo>
                    <a:lnTo>
                      <a:pt x="9" y="3"/>
                    </a:lnTo>
                    <a:lnTo>
                      <a:pt x="8" y="24"/>
                    </a:lnTo>
                    <a:lnTo>
                      <a:pt x="6" y="42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4" y="96"/>
                    </a:lnTo>
                    <a:lnTo>
                      <a:pt x="13" y="108"/>
                    </a:lnTo>
                    <a:lnTo>
                      <a:pt x="27" y="116"/>
                    </a:lnTo>
                    <a:lnTo>
                      <a:pt x="31" y="109"/>
                    </a:lnTo>
                    <a:lnTo>
                      <a:pt x="17" y="102"/>
                    </a:lnTo>
                    <a:lnTo>
                      <a:pt x="11" y="94"/>
                    </a:lnTo>
                    <a:lnTo>
                      <a:pt x="7" y="84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3" y="43"/>
                    </a:lnTo>
                    <a:lnTo>
                      <a:pt x="16" y="24"/>
                    </a:lnTo>
                    <a:lnTo>
                      <a:pt x="16" y="3"/>
                    </a:lnTo>
                    <a:lnTo>
                      <a:pt x="13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6" name="Rectangle 3030">
                <a:extLst>
                  <a:ext uri="{FF2B5EF4-FFF2-40B4-BE49-F238E27FC236}">
                    <a16:creationId xmlns:a16="http://schemas.microsoft.com/office/drawing/2014/main" id="{F602C528-5FC1-4C11-998D-91ADD7032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316"/>
                <a:ext cx="1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7" name="Freeform 3031">
                <a:extLst>
                  <a:ext uri="{FF2B5EF4-FFF2-40B4-BE49-F238E27FC236}">
                    <a16:creationId xmlns:a16="http://schemas.microsoft.com/office/drawing/2014/main" id="{DEBD1AE2-3A1F-45CE-A761-B534B9C7E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51"/>
                <a:ext cx="47" cy="59"/>
              </a:xfrm>
              <a:custGeom>
                <a:avLst/>
                <a:gdLst>
                  <a:gd name="T0" fmla="*/ 5 w 141"/>
                  <a:gd name="T1" fmla="*/ 4 h 175"/>
                  <a:gd name="T2" fmla="*/ 15 w 141"/>
                  <a:gd name="T3" fmla="*/ 0 h 175"/>
                  <a:gd name="T4" fmla="*/ 28 w 141"/>
                  <a:gd name="T5" fmla="*/ 0 h 175"/>
                  <a:gd name="T6" fmla="*/ 39 w 141"/>
                  <a:gd name="T7" fmla="*/ 4 h 175"/>
                  <a:gd name="T8" fmla="*/ 51 w 141"/>
                  <a:gd name="T9" fmla="*/ 9 h 175"/>
                  <a:gd name="T10" fmla="*/ 65 w 141"/>
                  <a:gd name="T11" fmla="*/ 15 h 175"/>
                  <a:gd name="T12" fmla="*/ 76 w 141"/>
                  <a:gd name="T13" fmla="*/ 23 h 175"/>
                  <a:gd name="T14" fmla="*/ 88 w 141"/>
                  <a:gd name="T15" fmla="*/ 31 h 175"/>
                  <a:gd name="T16" fmla="*/ 101 w 141"/>
                  <a:gd name="T17" fmla="*/ 38 h 175"/>
                  <a:gd name="T18" fmla="*/ 108 w 141"/>
                  <a:gd name="T19" fmla="*/ 45 h 175"/>
                  <a:gd name="T20" fmla="*/ 115 w 141"/>
                  <a:gd name="T21" fmla="*/ 53 h 175"/>
                  <a:gd name="T22" fmla="*/ 121 w 141"/>
                  <a:gd name="T23" fmla="*/ 62 h 175"/>
                  <a:gd name="T24" fmla="*/ 126 w 141"/>
                  <a:gd name="T25" fmla="*/ 71 h 175"/>
                  <a:gd name="T26" fmla="*/ 132 w 141"/>
                  <a:gd name="T27" fmla="*/ 82 h 175"/>
                  <a:gd name="T28" fmla="*/ 136 w 141"/>
                  <a:gd name="T29" fmla="*/ 92 h 175"/>
                  <a:gd name="T30" fmla="*/ 139 w 141"/>
                  <a:gd name="T31" fmla="*/ 104 h 175"/>
                  <a:gd name="T32" fmla="*/ 140 w 141"/>
                  <a:gd name="T33" fmla="*/ 114 h 175"/>
                  <a:gd name="T34" fmla="*/ 141 w 141"/>
                  <a:gd name="T35" fmla="*/ 125 h 175"/>
                  <a:gd name="T36" fmla="*/ 140 w 141"/>
                  <a:gd name="T37" fmla="*/ 135 h 175"/>
                  <a:gd name="T38" fmla="*/ 139 w 141"/>
                  <a:gd name="T39" fmla="*/ 145 h 175"/>
                  <a:gd name="T40" fmla="*/ 136 w 141"/>
                  <a:gd name="T41" fmla="*/ 154 h 175"/>
                  <a:gd name="T42" fmla="*/ 132 w 141"/>
                  <a:gd name="T43" fmla="*/ 161 h 175"/>
                  <a:gd name="T44" fmla="*/ 125 w 141"/>
                  <a:gd name="T45" fmla="*/ 167 h 175"/>
                  <a:gd name="T46" fmla="*/ 117 w 141"/>
                  <a:gd name="T47" fmla="*/ 173 h 175"/>
                  <a:gd name="T48" fmla="*/ 110 w 141"/>
                  <a:gd name="T49" fmla="*/ 175 h 175"/>
                  <a:gd name="T50" fmla="*/ 92 w 141"/>
                  <a:gd name="T51" fmla="*/ 174 h 175"/>
                  <a:gd name="T52" fmla="*/ 76 w 141"/>
                  <a:gd name="T53" fmla="*/ 173 h 175"/>
                  <a:gd name="T54" fmla="*/ 65 w 141"/>
                  <a:gd name="T55" fmla="*/ 171 h 175"/>
                  <a:gd name="T56" fmla="*/ 50 w 141"/>
                  <a:gd name="T57" fmla="*/ 167 h 175"/>
                  <a:gd name="T58" fmla="*/ 40 w 141"/>
                  <a:gd name="T59" fmla="*/ 164 h 175"/>
                  <a:gd name="T60" fmla="*/ 30 w 141"/>
                  <a:gd name="T61" fmla="*/ 160 h 175"/>
                  <a:gd name="T62" fmla="*/ 21 w 141"/>
                  <a:gd name="T63" fmla="*/ 153 h 175"/>
                  <a:gd name="T64" fmla="*/ 15 w 141"/>
                  <a:gd name="T65" fmla="*/ 145 h 175"/>
                  <a:gd name="T66" fmla="*/ 10 w 141"/>
                  <a:gd name="T67" fmla="*/ 135 h 175"/>
                  <a:gd name="T68" fmla="*/ 4 w 141"/>
                  <a:gd name="T69" fmla="*/ 124 h 175"/>
                  <a:gd name="T70" fmla="*/ 2 w 141"/>
                  <a:gd name="T71" fmla="*/ 110 h 175"/>
                  <a:gd name="T72" fmla="*/ 0 w 141"/>
                  <a:gd name="T73" fmla="*/ 95 h 175"/>
                  <a:gd name="T74" fmla="*/ 0 w 141"/>
                  <a:gd name="T75" fmla="*/ 77 h 175"/>
                  <a:gd name="T76" fmla="*/ 0 w 141"/>
                  <a:gd name="T77" fmla="*/ 55 h 175"/>
                  <a:gd name="T78" fmla="*/ 2 w 141"/>
                  <a:gd name="T79" fmla="*/ 31 h 175"/>
                  <a:gd name="T80" fmla="*/ 5 w 141"/>
                  <a:gd name="T81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175">
                    <a:moveTo>
                      <a:pt x="5" y="4"/>
                    </a:moveTo>
                    <a:lnTo>
                      <a:pt x="15" y="0"/>
                    </a:lnTo>
                    <a:lnTo>
                      <a:pt x="28" y="0"/>
                    </a:lnTo>
                    <a:lnTo>
                      <a:pt x="39" y="4"/>
                    </a:lnTo>
                    <a:lnTo>
                      <a:pt x="51" y="9"/>
                    </a:lnTo>
                    <a:lnTo>
                      <a:pt x="65" y="15"/>
                    </a:lnTo>
                    <a:lnTo>
                      <a:pt x="76" y="23"/>
                    </a:lnTo>
                    <a:lnTo>
                      <a:pt x="88" y="31"/>
                    </a:lnTo>
                    <a:lnTo>
                      <a:pt x="101" y="38"/>
                    </a:lnTo>
                    <a:lnTo>
                      <a:pt x="108" y="45"/>
                    </a:lnTo>
                    <a:lnTo>
                      <a:pt x="115" y="53"/>
                    </a:lnTo>
                    <a:lnTo>
                      <a:pt x="121" y="62"/>
                    </a:lnTo>
                    <a:lnTo>
                      <a:pt x="126" y="71"/>
                    </a:lnTo>
                    <a:lnTo>
                      <a:pt x="132" y="82"/>
                    </a:lnTo>
                    <a:lnTo>
                      <a:pt x="136" y="92"/>
                    </a:lnTo>
                    <a:lnTo>
                      <a:pt x="139" y="104"/>
                    </a:lnTo>
                    <a:lnTo>
                      <a:pt x="140" y="114"/>
                    </a:lnTo>
                    <a:lnTo>
                      <a:pt x="141" y="125"/>
                    </a:lnTo>
                    <a:lnTo>
                      <a:pt x="140" y="135"/>
                    </a:lnTo>
                    <a:lnTo>
                      <a:pt x="139" y="145"/>
                    </a:lnTo>
                    <a:lnTo>
                      <a:pt x="136" y="154"/>
                    </a:lnTo>
                    <a:lnTo>
                      <a:pt x="132" y="161"/>
                    </a:lnTo>
                    <a:lnTo>
                      <a:pt x="125" y="167"/>
                    </a:lnTo>
                    <a:lnTo>
                      <a:pt x="117" y="173"/>
                    </a:lnTo>
                    <a:lnTo>
                      <a:pt x="110" y="175"/>
                    </a:lnTo>
                    <a:lnTo>
                      <a:pt x="92" y="174"/>
                    </a:lnTo>
                    <a:lnTo>
                      <a:pt x="76" y="173"/>
                    </a:lnTo>
                    <a:lnTo>
                      <a:pt x="65" y="171"/>
                    </a:lnTo>
                    <a:lnTo>
                      <a:pt x="50" y="167"/>
                    </a:lnTo>
                    <a:lnTo>
                      <a:pt x="40" y="164"/>
                    </a:lnTo>
                    <a:lnTo>
                      <a:pt x="30" y="160"/>
                    </a:lnTo>
                    <a:lnTo>
                      <a:pt x="21" y="153"/>
                    </a:lnTo>
                    <a:lnTo>
                      <a:pt x="15" y="145"/>
                    </a:lnTo>
                    <a:lnTo>
                      <a:pt x="10" y="135"/>
                    </a:lnTo>
                    <a:lnTo>
                      <a:pt x="4" y="124"/>
                    </a:lnTo>
                    <a:lnTo>
                      <a:pt x="2" y="110"/>
                    </a:lnTo>
                    <a:lnTo>
                      <a:pt x="0" y="95"/>
                    </a:lnTo>
                    <a:lnTo>
                      <a:pt x="0" y="77"/>
                    </a:lnTo>
                    <a:lnTo>
                      <a:pt x="0" y="55"/>
                    </a:lnTo>
                    <a:lnTo>
                      <a:pt x="2" y="31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8" name="Freeform 3032">
                <a:extLst>
                  <a:ext uri="{FF2B5EF4-FFF2-40B4-BE49-F238E27FC236}">
                    <a16:creationId xmlns:a16="http://schemas.microsoft.com/office/drawing/2014/main" id="{4B75C990-237C-4D28-87C2-3281EECA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51"/>
                <a:ext cx="33" cy="14"/>
              </a:xfrm>
              <a:custGeom>
                <a:avLst/>
                <a:gdLst>
                  <a:gd name="T0" fmla="*/ 99 w 99"/>
                  <a:gd name="T1" fmla="*/ 39 h 44"/>
                  <a:gd name="T2" fmla="*/ 87 w 99"/>
                  <a:gd name="T3" fmla="*/ 30 h 44"/>
                  <a:gd name="T4" fmla="*/ 75 w 99"/>
                  <a:gd name="T5" fmla="*/ 23 h 44"/>
                  <a:gd name="T6" fmla="*/ 62 w 99"/>
                  <a:gd name="T7" fmla="*/ 15 h 44"/>
                  <a:gd name="T8" fmla="*/ 49 w 99"/>
                  <a:gd name="T9" fmla="*/ 8 h 44"/>
                  <a:gd name="T10" fmla="*/ 36 w 99"/>
                  <a:gd name="T11" fmla="*/ 2 h 44"/>
                  <a:gd name="T12" fmla="*/ 24 w 99"/>
                  <a:gd name="T13" fmla="*/ 0 h 44"/>
                  <a:gd name="T14" fmla="*/ 11 w 99"/>
                  <a:gd name="T15" fmla="*/ 0 h 44"/>
                  <a:gd name="T16" fmla="*/ 0 w 99"/>
                  <a:gd name="T17" fmla="*/ 3 h 44"/>
                  <a:gd name="T18" fmla="*/ 4 w 99"/>
                  <a:gd name="T19" fmla="*/ 9 h 44"/>
                  <a:gd name="T20" fmla="*/ 12 w 99"/>
                  <a:gd name="T21" fmla="*/ 7 h 44"/>
                  <a:gd name="T22" fmla="*/ 23 w 99"/>
                  <a:gd name="T23" fmla="*/ 7 h 44"/>
                  <a:gd name="T24" fmla="*/ 35 w 99"/>
                  <a:gd name="T25" fmla="*/ 10 h 44"/>
                  <a:gd name="T26" fmla="*/ 46 w 99"/>
                  <a:gd name="T27" fmla="*/ 15 h 44"/>
                  <a:gd name="T28" fmla="*/ 58 w 99"/>
                  <a:gd name="T29" fmla="*/ 20 h 44"/>
                  <a:gd name="T30" fmla="*/ 71 w 99"/>
                  <a:gd name="T31" fmla="*/ 28 h 44"/>
                  <a:gd name="T32" fmla="*/ 83 w 99"/>
                  <a:gd name="T33" fmla="*/ 36 h 44"/>
                  <a:gd name="T34" fmla="*/ 94 w 99"/>
                  <a:gd name="T35" fmla="*/ 44 h 44"/>
                  <a:gd name="T36" fmla="*/ 99 w 99"/>
                  <a:gd name="T37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44">
                    <a:moveTo>
                      <a:pt x="99" y="39"/>
                    </a:moveTo>
                    <a:lnTo>
                      <a:pt x="87" y="30"/>
                    </a:lnTo>
                    <a:lnTo>
                      <a:pt x="75" y="23"/>
                    </a:lnTo>
                    <a:lnTo>
                      <a:pt x="62" y="15"/>
                    </a:lnTo>
                    <a:lnTo>
                      <a:pt x="49" y="8"/>
                    </a:lnTo>
                    <a:lnTo>
                      <a:pt x="36" y="2"/>
                    </a:lnTo>
                    <a:lnTo>
                      <a:pt x="24" y="0"/>
                    </a:lnTo>
                    <a:lnTo>
                      <a:pt x="1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2" y="7"/>
                    </a:lnTo>
                    <a:lnTo>
                      <a:pt x="23" y="7"/>
                    </a:lnTo>
                    <a:lnTo>
                      <a:pt x="35" y="10"/>
                    </a:lnTo>
                    <a:lnTo>
                      <a:pt x="46" y="15"/>
                    </a:lnTo>
                    <a:lnTo>
                      <a:pt x="58" y="20"/>
                    </a:lnTo>
                    <a:lnTo>
                      <a:pt x="71" y="28"/>
                    </a:lnTo>
                    <a:lnTo>
                      <a:pt x="83" y="36"/>
                    </a:lnTo>
                    <a:lnTo>
                      <a:pt x="94" y="44"/>
                    </a:lnTo>
                    <a:lnTo>
                      <a:pt x="9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9" name="Freeform 3033">
                <a:extLst>
                  <a:ext uri="{FF2B5EF4-FFF2-40B4-BE49-F238E27FC236}">
                    <a16:creationId xmlns:a16="http://schemas.microsoft.com/office/drawing/2014/main" id="{B167277C-3BB4-43E6-84A9-63FCDBF93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64"/>
                <a:ext cx="15" cy="47"/>
              </a:xfrm>
              <a:custGeom>
                <a:avLst/>
                <a:gdLst>
                  <a:gd name="T0" fmla="*/ 12 w 46"/>
                  <a:gd name="T1" fmla="*/ 143 h 143"/>
                  <a:gd name="T2" fmla="*/ 12 w 46"/>
                  <a:gd name="T3" fmla="*/ 143 h 143"/>
                  <a:gd name="T4" fmla="*/ 21 w 46"/>
                  <a:gd name="T5" fmla="*/ 139 h 143"/>
                  <a:gd name="T6" fmla="*/ 30 w 46"/>
                  <a:gd name="T7" fmla="*/ 134 h 143"/>
                  <a:gd name="T8" fmla="*/ 36 w 46"/>
                  <a:gd name="T9" fmla="*/ 127 h 143"/>
                  <a:gd name="T10" fmla="*/ 42 w 46"/>
                  <a:gd name="T11" fmla="*/ 118 h 143"/>
                  <a:gd name="T12" fmla="*/ 43 w 46"/>
                  <a:gd name="T13" fmla="*/ 109 h 143"/>
                  <a:gd name="T14" fmla="*/ 45 w 46"/>
                  <a:gd name="T15" fmla="*/ 99 h 143"/>
                  <a:gd name="T16" fmla="*/ 46 w 46"/>
                  <a:gd name="T17" fmla="*/ 88 h 143"/>
                  <a:gd name="T18" fmla="*/ 45 w 46"/>
                  <a:gd name="T19" fmla="*/ 78 h 143"/>
                  <a:gd name="T20" fmla="*/ 43 w 46"/>
                  <a:gd name="T21" fmla="*/ 67 h 143"/>
                  <a:gd name="T22" fmla="*/ 42 w 46"/>
                  <a:gd name="T23" fmla="*/ 55 h 143"/>
                  <a:gd name="T24" fmla="*/ 37 w 46"/>
                  <a:gd name="T25" fmla="*/ 44 h 143"/>
                  <a:gd name="T26" fmla="*/ 32 w 46"/>
                  <a:gd name="T27" fmla="*/ 34 h 143"/>
                  <a:gd name="T28" fmla="*/ 26 w 46"/>
                  <a:gd name="T29" fmla="*/ 24 h 143"/>
                  <a:gd name="T30" fmla="*/ 20 w 46"/>
                  <a:gd name="T31" fmla="*/ 15 h 143"/>
                  <a:gd name="T32" fmla="*/ 13 w 46"/>
                  <a:gd name="T33" fmla="*/ 6 h 143"/>
                  <a:gd name="T34" fmla="*/ 5 w 46"/>
                  <a:gd name="T35" fmla="*/ 0 h 143"/>
                  <a:gd name="T36" fmla="*/ 0 w 46"/>
                  <a:gd name="T37" fmla="*/ 6 h 143"/>
                  <a:gd name="T38" fmla="*/ 8 w 46"/>
                  <a:gd name="T39" fmla="*/ 13 h 143"/>
                  <a:gd name="T40" fmla="*/ 14 w 46"/>
                  <a:gd name="T41" fmla="*/ 19 h 143"/>
                  <a:gd name="T42" fmla="*/ 21 w 46"/>
                  <a:gd name="T43" fmla="*/ 28 h 143"/>
                  <a:gd name="T44" fmla="*/ 26 w 46"/>
                  <a:gd name="T45" fmla="*/ 36 h 143"/>
                  <a:gd name="T46" fmla="*/ 30 w 46"/>
                  <a:gd name="T47" fmla="*/ 47 h 143"/>
                  <a:gd name="T48" fmla="*/ 34 w 46"/>
                  <a:gd name="T49" fmla="*/ 58 h 143"/>
                  <a:gd name="T50" fmla="*/ 37 w 46"/>
                  <a:gd name="T51" fmla="*/ 68 h 143"/>
                  <a:gd name="T52" fmla="*/ 39 w 46"/>
                  <a:gd name="T53" fmla="*/ 78 h 143"/>
                  <a:gd name="T54" fmla="*/ 40 w 46"/>
                  <a:gd name="T55" fmla="*/ 88 h 143"/>
                  <a:gd name="T56" fmla="*/ 39 w 46"/>
                  <a:gd name="T57" fmla="*/ 98 h 143"/>
                  <a:gd name="T58" fmla="*/ 37 w 46"/>
                  <a:gd name="T59" fmla="*/ 108 h 143"/>
                  <a:gd name="T60" fmla="*/ 34 w 46"/>
                  <a:gd name="T61" fmla="*/ 116 h 143"/>
                  <a:gd name="T62" fmla="*/ 31 w 46"/>
                  <a:gd name="T63" fmla="*/ 123 h 143"/>
                  <a:gd name="T64" fmla="*/ 25 w 46"/>
                  <a:gd name="T65" fmla="*/ 128 h 143"/>
                  <a:gd name="T66" fmla="*/ 17 w 46"/>
                  <a:gd name="T67" fmla="*/ 134 h 143"/>
                  <a:gd name="T68" fmla="*/ 11 w 46"/>
                  <a:gd name="T69" fmla="*/ 136 h 143"/>
                  <a:gd name="T70" fmla="*/ 12 w 46"/>
                  <a:gd name="T71" fmla="*/ 136 h 143"/>
                  <a:gd name="T72" fmla="*/ 12 w 46"/>
                  <a:gd name="T7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143">
                    <a:moveTo>
                      <a:pt x="12" y="143"/>
                    </a:moveTo>
                    <a:lnTo>
                      <a:pt x="12" y="143"/>
                    </a:lnTo>
                    <a:lnTo>
                      <a:pt x="21" y="139"/>
                    </a:lnTo>
                    <a:lnTo>
                      <a:pt x="30" y="134"/>
                    </a:lnTo>
                    <a:lnTo>
                      <a:pt x="36" y="127"/>
                    </a:lnTo>
                    <a:lnTo>
                      <a:pt x="42" y="118"/>
                    </a:lnTo>
                    <a:lnTo>
                      <a:pt x="43" y="109"/>
                    </a:lnTo>
                    <a:lnTo>
                      <a:pt x="45" y="99"/>
                    </a:lnTo>
                    <a:lnTo>
                      <a:pt x="46" y="88"/>
                    </a:lnTo>
                    <a:lnTo>
                      <a:pt x="45" y="78"/>
                    </a:lnTo>
                    <a:lnTo>
                      <a:pt x="43" y="67"/>
                    </a:lnTo>
                    <a:lnTo>
                      <a:pt x="42" y="55"/>
                    </a:lnTo>
                    <a:lnTo>
                      <a:pt x="37" y="44"/>
                    </a:lnTo>
                    <a:lnTo>
                      <a:pt x="32" y="34"/>
                    </a:lnTo>
                    <a:lnTo>
                      <a:pt x="26" y="24"/>
                    </a:lnTo>
                    <a:lnTo>
                      <a:pt x="20" y="15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8" y="13"/>
                    </a:lnTo>
                    <a:lnTo>
                      <a:pt x="14" y="19"/>
                    </a:lnTo>
                    <a:lnTo>
                      <a:pt x="21" y="28"/>
                    </a:lnTo>
                    <a:lnTo>
                      <a:pt x="26" y="36"/>
                    </a:lnTo>
                    <a:lnTo>
                      <a:pt x="30" y="47"/>
                    </a:lnTo>
                    <a:lnTo>
                      <a:pt x="34" y="58"/>
                    </a:lnTo>
                    <a:lnTo>
                      <a:pt x="37" y="68"/>
                    </a:lnTo>
                    <a:lnTo>
                      <a:pt x="39" y="78"/>
                    </a:lnTo>
                    <a:lnTo>
                      <a:pt x="40" y="88"/>
                    </a:lnTo>
                    <a:lnTo>
                      <a:pt x="39" y="98"/>
                    </a:lnTo>
                    <a:lnTo>
                      <a:pt x="37" y="108"/>
                    </a:lnTo>
                    <a:lnTo>
                      <a:pt x="34" y="116"/>
                    </a:lnTo>
                    <a:lnTo>
                      <a:pt x="31" y="123"/>
                    </a:lnTo>
                    <a:lnTo>
                      <a:pt x="25" y="128"/>
                    </a:lnTo>
                    <a:lnTo>
                      <a:pt x="17" y="134"/>
                    </a:lnTo>
                    <a:lnTo>
                      <a:pt x="11" y="136"/>
                    </a:lnTo>
                    <a:lnTo>
                      <a:pt x="12" y="136"/>
                    </a:lnTo>
                    <a:lnTo>
                      <a:pt x="1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0" name="Freeform 3034">
                <a:extLst>
                  <a:ext uri="{FF2B5EF4-FFF2-40B4-BE49-F238E27FC236}">
                    <a16:creationId xmlns:a16="http://schemas.microsoft.com/office/drawing/2014/main" id="{F328F714-58A3-493E-8BDE-FA2B44FD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51"/>
                <a:ext cx="38" cy="60"/>
              </a:xfrm>
              <a:custGeom>
                <a:avLst/>
                <a:gdLst>
                  <a:gd name="T0" fmla="*/ 8 w 114"/>
                  <a:gd name="T1" fmla="*/ 0 h 180"/>
                  <a:gd name="T2" fmla="*/ 6 w 114"/>
                  <a:gd name="T3" fmla="*/ 3 h 180"/>
                  <a:gd name="T4" fmla="*/ 3 w 114"/>
                  <a:gd name="T5" fmla="*/ 31 h 180"/>
                  <a:gd name="T6" fmla="*/ 0 w 114"/>
                  <a:gd name="T7" fmla="*/ 55 h 180"/>
                  <a:gd name="T8" fmla="*/ 0 w 114"/>
                  <a:gd name="T9" fmla="*/ 77 h 180"/>
                  <a:gd name="T10" fmla="*/ 0 w 114"/>
                  <a:gd name="T11" fmla="*/ 95 h 180"/>
                  <a:gd name="T12" fmla="*/ 3 w 114"/>
                  <a:gd name="T13" fmla="*/ 110 h 180"/>
                  <a:gd name="T14" fmla="*/ 5 w 114"/>
                  <a:gd name="T15" fmla="*/ 125 h 180"/>
                  <a:gd name="T16" fmla="*/ 9 w 114"/>
                  <a:gd name="T17" fmla="*/ 136 h 180"/>
                  <a:gd name="T18" fmla="*/ 16 w 114"/>
                  <a:gd name="T19" fmla="*/ 147 h 180"/>
                  <a:gd name="T20" fmla="*/ 24 w 114"/>
                  <a:gd name="T21" fmla="*/ 156 h 180"/>
                  <a:gd name="T22" fmla="*/ 32 w 114"/>
                  <a:gd name="T23" fmla="*/ 162 h 180"/>
                  <a:gd name="T24" fmla="*/ 43 w 114"/>
                  <a:gd name="T25" fmla="*/ 167 h 180"/>
                  <a:gd name="T26" fmla="*/ 54 w 114"/>
                  <a:gd name="T27" fmla="*/ 171 h 180"/>
                  <a:gd name="T28" fmla="*/ 66 w 114"/>
                  <a:gd name="T29" fmla="*/ 174 h 180"/>
                  <a:gd name="T30" fmla="*/ 80 w 114"/>
                  <a:gd name="T31" fmla="*/ 176 h 180"/>
                  <a:gd name="T32" fmla="*/ 96 w 114"/>
                  <a:gd name="T33" fmla="*/ 178 h 180"/>
                  <a:gd name="T34" fmla="*/ 114 w 114"/>
                  <a:gd name="T35" fmla="*/ 180 h 180"/>
                  <a:gd name="T36" fmla="*/ 114 w 114"/>
                  <a:gd name="T37" fmla="*/ 172 h 180"/>
                  <a:gd name="T38" fmla="*/ 96 w 114"/>
                  <a:gd name="T39" fmla="*/ 171 h 180"/>
                  <a:gd name="T40" fmla="*/ 81 w 114"/>
                  <a:gd name="T41" fmla="*/ 169 h 180"/>
                  <a:gd name="T42" fmla="*/ 69 w 114"/>
                  <a:gd name="T43" fmla="*/ 166 h 180"/>
                  <a:gd name="T44" fmla="*/ 55 w 114"/>
                  <a:gd name="T45" fmla="*/ 164 h 180"/>
                  <a:gd name="T46" fmla="*/ 45 w 114"/>
                  <a:gd name="T47" fmla="*/ 161 h 180"/>
                  <a:gd name="T48" fmla="*/ 36 w 114"/>
                  <a:gd name="T49" fmla="*/ 156 h 180"/>
                  <a:gd name="T50" fmla="*/ 28 w 114"/>
                  <a:gd name="T51" fmla="*/ 150 h 180"/>
                  <a:gd name="T52" fmla="*/ 22 w 114"/>
                  <a:gd name="T53" fmla="*/ 143 h 180"/>
                  <a:gd name="T54" fmla="*/ 17 w 114"/>
                  <a:gd name="T55" fmla="*/ 134 h 180"/>
                  <a:gd name="T56" fmla="*/ 13 w 114"/>
                  <a:gd name="T57" fmla="*/ 123 h 180"/>
                  <a:gd name="T58" fmla="*/ 9 w 114"/>
                  <a:gd name="T59" fmla="*/ 110 h 180"/>
                  <a:gd name="T60" fmla="*/ 8 w 114"/>
                  <a:gd name="T61" fmla="*/ 95 h 180"/>
                  <a:gd name="T62" fmla="*/ 7 w 114"/>
                  <a:gd name="T63" fmla="*/ 77 h 180"/>
                  <a:gd name="T64" fmla="*/ 8 w 114"/>
                  <a:gd name="T65" fmla="*/ 55 h 180"/>
                  <a:gd name="T66" fmla="*/ 10 w 114"/>
                  <a:gd name="T67" fmla="*/ 31 h 180"/>
                  <a:gd name="T68" fmla="*/ 13 w 114"/>
                  <a:gd name="T69" fmla="*/ 5 h 180"/>
                  <a:gd name="T70" fmla="*/ 10 w 114"/>
                  <a:gd name="T71" fmla="*/ 7 h 180"/>
                  <a:gd name="T72" fmla="*/ 8 w 114"/>
                  <a:gd name="T7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80">
                    <a:moveTo>
                      <a:pt x="8" y="0"/>
                    </a:moveTo>
                    <a:lnTo>
                      <a:pt x="6" y="3"/>
                    </a:lnTo>
                    <a:lnTo>
                      <a:pt x="3" y="31"/>
                    </a:lnTo>
                    <a:lnTo>
                      <a:pt x="0" y="55"/>
                    </a:lnTo>
                    <a:lnTo>
                      <a:pt x="0" y="77"/>
                    </a:lnTo>
                    <a:lnTo>
                      <a:pt x="0" y="95"/>
                    </a:lnTo>
                    <a:lnTo>
                      <a:pt x="3" y="110"/>
                    </a:lnTo>
                    <a:lnTo>
                      <a:pt x="5" y="125"/>
                    </a:lnTo>
                    <a:lnTo>
                      <a:pt x="9" y="136"/>
                    </a:lnTo>
                    <a:lnTo>
                      <a:pt x="16" y="147"/>
                    </a:lnTo>
                    <a:lnTo>
                      <a:pt x="24" y="156"/>
                    </a:lnTo>
                    <a:lnTo>
                      <a:pt x="32" y="162"/>
                    </a:lnTo>
                    <a:lnTo>
                      <a:pt x="43" y="167"/>
                    </a:lnTo>
                    <a:lnTo>
                      <a:pt x="54" y="171"/>
                    </a:lnTo>
                    <a:lnTo>
                      <a:pt x="66" y="174"/>
                    </a:lnTo>
                    <a:lnTo>
                      <a:pt x="80" y="176"/>
                    </a:lnTo>
                    <a:lnTo>
                      <a:pt x="96" y="178"/>
                    </a:lnTo>
                    <a:lnTo>
                      <a:pt x="114" y="180"/>
                    </a:lnTo>
                    <a:lnTo>
                      <a:pt x="114" y="172"/>
                    </a:lnTo>
                    <a:lnTo>
                      <a:pt x="96" y="171"/>
                    </a:lnTo>
                    <a:lnTo>
                      <a:pt x="81" y="169"/>
                    </a:lnTo>
                    <a:lnTo>
                      <a:pt x="69" y="166"/>
                    </a:lnTo>
                    <a:lnTo>
                      <a:pt x="55" y="164"/>
                    </a:lnTo>
                    <a:lnTo>
                      <a:pt x="45" y="161"/>
                    </a:lnTo>
                    <a:lnTo>
                      <a:pt x="36" y="156"/>
                    </a:lnTo>
                    <a:lnTo>
                      <a:pt x="28" y="150"/>
                    </a:lnTo>
                    <a:lnTo>
                      <a:pt x="22" y="143"/>
                    </a:lnTo>
                    <a:lnTo>
                      <a:pt x="17" y="134"/>
                    </a:lnTo>
                    <a:lnTo>
                      <a:pt x="13" y="123"/>
                    </a:lnTo>
                    <a:lnTo>
                      <a:pt x="9" y="110"/>
                    </a:lnTo>
                    <a:lnTo>
                      <a:pt x="8" y="95"/>
                    </a:lnTo>
                    <a:lnTo>
                      <a:pt x="7" y="77"/>
                    </a:lnTo>
                    <a:lnTo>
                      <a:pt x="8" y="55"/>
                    </a:lnTo>
                    <a:lnTo>
                      <a:pt x="10" y="31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1" name="Freeform 3035">
                <a:extLst>
                  <a:ext uri="{FF2B5EF4-FFF2-40B4-BE49-F238E27FC236}">
                    <a16:creationId xmlns:a16="http://schemas.microsoft.com/office/drawing/2014/main" id="{99D8FE4E-25FB-4E77-A599-4D6EEA1C0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00"/>
                <a:ext cx="60" cy="68"/>
              </a:xfrm>
              <a:custGeom>
                <a:avLst/>
                <a:gdLst>
                  <a:gd name="T0" fmla="*/ 0 w 182"/>
                  <a:gd name="T1" fmla="*/ 0 h 204"/>
                  <a:gd name="T2" fmla="*/ 11 w 182"/>
                  <a:gd name="T3" fmla="*/ 5 h 204"/>
                  <a:gd name="T4" fmla="*/ 23 w 182"/>
                  <a:gd name="T5" fmla="*/ 11 h 204"/>
                  <a:gd name="T6" fmla="*/ 38 w 182"/>
                  <a:gd name="T7" fmla="*/ 18 h 204"/>
                  <a:gd name="T8" fmla="*/ 53 w 182"/>
                  <a:gd name="T9" fmla="*/ 27 h 204"/>
                  <a:gd name="T10" fmla="*/ 69 w 182"/>
                  <a:gd name="T11" fmla="*/ 38 h 204"/>
                  <a:gd name="T12" fmla="*/ 86 w 182"/>
                  <a:gd name="T13" fmla="*/ 48 h 204"/>
                  <a:gd name="T14" fmla="*/ 103 w 182"/>
                  <a:gd name="T15" fmla="*/ 59 h 204"/>
                  <a:gd name="T16" fmla="*/ 118 w 182"/>
                  <a:gd name="T17" fmla="*/ 72 h 204"/>
                  <a:gd name="T18" fmla="*/ 134 w 182"/>
                  <a:gd name="T19" fmla="*/ 84 h 204"/>
                  <a:gd name="T20" fmla="*/ 148 w 182"/>
                  <a:gd name="T21" fmla="*/ 95 h 204"/>
                  <a:gd name="T22" fmla="*/ 160 w 182"/>
                  <a:gd name="T23" fmla="*/ 108 h 204"/>
                  <a:gd name="T24" fmla="*/ 169 w 182"/>
                  <a:gd name="T25" fmla="*/ 119 h 204"/>
                  <a:gd name="T26" fmla="*/ 177 w 182"/>
                  <a:gd name="T27" fmla="*/ 130 h 204"/>
                  <a:gd name="T28" fmla="*/ 181 w 182"/>
                  <a:gd name="T29" fmla="*/ 139 h 204"/>
                  <a:gd name="T30" fmla="*/ 182 w 182"/>
                  <a:gd name="T31" fmla="*/ 148 h 204"/>
                  <a:gd name="T32" fmla="*/ 179 w 182"/>
                  <a:gd name="T33" fmla="*/ 156 h 204"/>
                  <a:gd name="T34" fmla="*/ 172 w 182"/>
                  <a:gd name="T35" fmla="*/ 163 h 204"/>
                  <a:gd name="T36" fmla="*/ 163 w 182"/>
                  <a:gd name="T37" fmla="*/ 171 h 204"/>
                  <a:gd name="T38" fmla="*/ 153 w 182"/>
                  <a:gd name="T39" fmla="*/ 178 h 204"/>
                  <a:gd name="T40" fmla="*/ 141 w 182"/>
                  <a:gd name="T41" fmla="*/ 187 h 204"/>
                  <a:gd name="T42" fmla="*/ 129 w 182"/>
                  <a:gd name="T43" fmla="*/ 193 h 204"/>
                  <a:gd name="T44" fmla="*/ 116 w 182"/>
                  <a:gd name="T45" fmla="*/ 200 h 204"/>
                  <a:gd name="T46" fmla="*/ 103 w 182"/>
                  <a:gd name="T47" fmla="*/ 203 h 204"/>
                  <a:gd name="T48" fmla="*/ 90 w 182"/>
                  <a:gd name="T49" fmla="*/ 204 h 204"/>
                  <a:gd name="T50" fmla="*/ 80 w 182"/>
                  <a:gd name="T51" fmla="*/ 204 h 204"/>
                  <a:gd name="T52" fmla="*/ 69 w 182"/>
                  <a:gd name="T53" fmla="*/ 202 h 204"/>
                  <a:gd name="T54" fmla="*/ 60 w 182"/>
                  <a:gd name="T55" fmla="*/ 199 h 204"/>
                  <a:gd name="T56" fmla="*/ 50 w 182"/>
                  <a:gd name="T57" fmla="*/ 193 h 204"/>
                  <a:gd name="T58" fmla="*/ 39 w 182"/>
                  <a:gd name="T59" fmla="*/ 188 h 204"/>
                  <a:gd name="T60" fmla="*/ 30 w 182"/>
                  <a:gd name="T61" fmla="*/ 181 h 204"/>
                  <a:gd name="T62" fmla="*/ 21 w 182"/>
                  <a:gd name="T63" fmla="*/ 173 h 204"/>
                  <a:gd name="T64" fmla="*/ 13 w 182"/>
                  <a:gd name="T65" fmla="*/ 164 h 204"/>
                  <a:gd name="T66" fmla="*/ 11 w 182"/>
                  <a:gd name="T67" fmla="*/ 158 h 204"/>
                  <a:gd name="T68" fmla="*/ 9 w 182"/>
                  <a:gd name="T69" fmla="*/ 151 h 204"/>
                  <a:gd name="T70" fmla="*/ 6 w 182"/>
                  <a:gd name="T71" fmla="*/ 142 h 204"/>
                  <a:gd name="T72" fmla="*/ 4 w 182"/>
                  <a:gd name="T73" fmla="*/ 133 h 204"/>
                  <a:gd name="T74" fmla="*/ 3 w 182"/>
                  <a:gd name="T75" fmla="*/ 122 h 204"/>
                  <a:gd name="T76" fmla="*/ 2 w 182"/>
                  <a:gd name="T77" fmla="*/ 112 h 204"/>
                  <a:gd name="T78" fmla="*/ 1 w 182"/>
                  <a:gd name="T79" fmla="*/ 101 h 204"/>
                  <a:gd name="T80" fmla="*/ 0 w 182"/>
                  <a:gd name="T81" fmla="*/ 89 h 204"/>
                  <a:gd name="T82" fmla="*/ 0 w 182"/>
                  <a:gd name="T83" fmla="*/ 76 h 204"/>
                  <a:gd name="T84" fmla="*/ 0 w 182"/>
                  <a:gd name="T85" fmla="*/ 65 h 204"/>
                  <a:gd name="T86" fmla="*/ 0 w 182"/>
                  <a:gd name="T87" fmla="*/ 53 h 204"/>
                  <a:gd name="T88" fmla="*/ 0 w 182"/>
                  <a:gd name="T89" fmla="*/ 40 h 204"/>
                  <a:gd name="T90" fmla="*/ 0 w 182"/>
                  <a:gd name="T91" fmla="*/ 29 h 204"/>
                  <a:gd name="T92" fmla="*/ 0 w 182"/>
                  <a:gd name="T93" fmla="*/ 18 h 204"/>
                  <a:gd name="T94" fmla="*/ 0 w 182"/>
                  <a:gd name="T95" fmla="*/ 9 h 204"/>
                  <a:gd name="T96" fmla="*/ 0 w 182"/>
                  <a:gd name="T97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204">
                    <a:moveTo>
                      <a:pt x="0" y="0"/>
                    </a:moveTo>
                    <a:lnTo>
                      <a:pt x="11" y="5"/>
                    </a:lnTo>
                    <a:lnTo>
                      <a:pt x="23" y="11"/>
                    </a:lnTo>
                    <a:lnTo>
                      <a:pt x="38" y="18"/>
                    </a:lnTo>
                    <a:lnTo>
                      <a:pt x="53" y="27"/>
                    </a:lnTo>
                    <a:lnTo>
                      <a:pt x="69" y="38"/>
                    </a:lnTo>
                    <a:lnTo>
                      <a:pt x="86" y="48"/>
                    </a:lnTo>
                    <a:lnTo>
                      <a:pt x="103" y="59"/>
                    </a:lnTo>
                    <a:lnTo>
                      <a:pt x="118" y="72"/>
                    </a:lnTo>
                    <a:lnTo>
                      <a:pt x="134" y="84"/>
                    </a:lnTo>
                    <a:lnTo>
                      <a:pt x="148" y="95"/>
                    </a:lnTo>
                    <a:lnTo>
                      <a:pt x="160" y="108"/>
                    </a:lnTo>
                    <a:lnTo>
                      <a:pt x="169" y="119"/>
                    </a:lnTo>
                    <a:lnTo>
                      <a:pt x="177" y="130"/>
                    </a:lnTo>
                    <a:lnTo>
                      <a:pt x="181" y="139"/>
                    </a:lnTo>
                    <a:lnTo>
                      <a:pt x="182" y="148"/>
                    </a:lnTo>
                    <a:lnTo>
                      <a:pt x="179" y="156"/>
                    </a:lnTo>
                    <a:lnTo>
                      <a:pt x="172" y="163"/>
                    </a:lnTo>
                    <a:lnTo>
                      <a:pt x="163" y="171"/>
                    </a:lnTo>
                    <a:lnTo>
                      <a:pt x="153" y="178"/>
                    </a:lnTo>
                    <a:lnTo>
                      <a:pt x="141" y="187"/>
                    </a:lnTo>
                    <a:lnTo>
                      <a:pt x="129" y="193"/>
                    </a:lnTo>
                    <a:lnTo>
                      <a:pt x="116" y="200"/>
                    </a:lnTo>
                    <a:lnTo>
                      <a:pt x="103" y="203"/>
                    </a:lnTo>
                    <a:lnTo>
                      <a:pt x="90" y="204"/>
                    </a:lnTo>
                    <a:lnTo>
                      <a:pt x="80" y="204"/>
                    </a:lnTo>
                    <a:lnTo>
                      <a:pt x="69" y="202"/>
                    </a:lnTo>
                    <a:lnTo>
                      <a:pt x="60" y="199"/>
                    </a:lnTo>
                    <a:lnTo>
                      <a:pt x="50" y="193"/>
                    </a:lnTo>
                    <a:lnTo>
                      <a:pt x="39" y="188"/>
                    </a:lnTo>
                    <a:lnTo>
                      <a:pt x="30" y="181"/>
                    </a:lnTo>
                    <a:lnTo>
                      <a:pt x="21" y="173"/>
                    </a:lnTo>
                    <a:lnTo>
                      <a:pt x="13" y="164"/>
                    </a:lnTo>
                    <a:lnTo>
                      <a:pt x="11" y="158"/>
                    </a:lnTo>
                    <a:lnTo>
                      <a:pt x="9" y="151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2"/>
                    </a:lnTo>
                    <a:lnTo>
                      <a:pt x="2" y="112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6"/>
                    </a:lnTo>
                    <a:lnTo>
                      <a:pt x="0" y="65"/>
                    </a:lnTo>
                    <a:lnTo>
                      <a:pt x="0" y="53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2" name="Freeform 3036">
                <a:extLst>
                  <a:ext uri="{FF2B5EF4-FFF2-40B4-BE49-F238E27FC236}">
                    <a16:creationId xmlns:a16="http://schemas.microsoft.com/office/drawing/2014/main" id="{FC5C3FED-1352-4D7F-B1A9-19493FC1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98"/>
                <a:ext cx="62" cy="54"/>
              </a:xfrm>
              <a:custGeom>
                <a:avLst/>
                <a:gdLst>
                  <a:gd name="T0" fmla="*/ 183 w 187"/>
                  <a:gd name="T1" fmla="*/ 161 h 161"/>
                  <a:gd name="T2" fmla="*/ 187 w 187"/>
                  <a:gd name="T3" fmla="*/ 153 h 161"/>
                  <a:gd name="T4" fmla="*/ 186 w 187"/>
                  <a:gd name="T5" fmla="*/ 142 h 161"/>
                  <a:gd name="T6" fmla="*/ 180 w 187"/>
                  <a:gd name="T7" fmla="*/ 132 h 161"/>
                  <a:gd name="T8" fmla="*/ 172 w 187"/>
                  <a:gd name="T9" fmla="*/ 121 h 161"/>
                  <a:gd name="T10" fmla="*/ 164 w 187"/>
                  <a:gd name="T11" fmla="*/ 109 h 161"/>
                  <a:gd name="T12" fmla="*/ 151 w 187"/>
                  <a:gd name="T13" fmla="*/ 96 h 161"/>
                  <a:gd name="T14" fmla="*/ 137 w 187"/>
                  <a:gd name="T15" fmla="*/ 85 h 161"/>
                  <a:gd name="T16" fmla="*/ 122 w 187"/>
                  <a:gd name="T17" fmla="*/ 72 h 161"/>
                  <a:gd name="T18" fmla="*/ 105 w 187"/>
                  <a:gd name="T19" fmla="*/ 60 h 161"/>
                  <a:gd name="T20" fmla="*/ 89 w 187"/>
                  <a:gd name="T21" fmla="*/ 49 h 161"/>
                  <a:gd name="T22" fmla="*/ 71 w 187"/>
                  <a:gd name="T23" fmla="*/ 39 h 161"/>
                  <a:gd name="T24" fmla="*/ 57 w 187"/>
                  <a:gd name="T25" fmla="*/ 28 h 161"/>
                  <a:gd name="T26" fmla="*/ 40 w 187"/>
                  <a:gd name="T27" fmla="*/ 20 h 161"/>
                  <a:gd name="T28" fmla="*/ 25 w 187"/>
                  <a:gd name="T29" fmla="*/ 12 h 161"/>
                  <a:gd name="T30" fmla="*/ 13 w 187"/>
                  <a:gd name="T31" fmla="*/ 4 h 161"/>
                  <a:gd name="T32" fmla="*/ 2 w 187"/>
                  <a:gd name="T33" fmla="*/ 0 h 161"/>
                  <a:gd name="T34" fmla="*/ 0 w 187"/>
                  <a:gd name="T35" fmla="*/ 7 h 161"/>
                  <a:gd name="T36" fmla="*/ 11 w 187"/>
                  <a:gd name="T37" fmla="*/ 12 h 161"/>
                  <a:gd name="T38" fmla="*/ 23 w 187"/>
                  <a:gd name="T39" fmla="*/ 17 h 161"/>
                  <a:gd name="T40" fmla="*/ 37 w 187"/>
                  <a:gd name="T41" fmla="*/ 24 h 161"/>
                  <a:gd name="T42" fmla="*/ 52 w 187"/>
                  <a:gd name="T43" fmla="*/ 33 h 161"/>
                  <a:gd name="T44" fmla="*/ 67 w 187"/>
                  <a:gd name="T45" fmla="*/ 43 h 161"/>
                  <a:gd name="T46" fmla="*/ 85 w 187"/>
                  <a:gd name="T47" fmla="*/ 54 h 161"/>
                  <a:gd name="T48" fmla="*/ 100 w 187"/>
                  <a:gd name="T49" fmla="*/ 67 h 161"/>
                  <a:gd name="T50" fmla="*/ 117 w 187"/>
                  <a:gd name="T51" fmla="*/ 78 h 161"/>
                  <a:gd name="T52" fmla="*/ 133 w 187"/>
                  <a:gd name="T53" fmla="*/ 90 h 161"/>
                  <a:gd name="T54" fmla="*/ 146 w 187"/>
                  <a:gd name="T55" fmla="*/ 103 h 161"/>
                  <a:gd name="T56" fmla="*/ 158 w 187"/>
                  <a:gd name="T57" fmla="*/ 114 h 161"/>
                  <a:gd name="T58" fmla="*/ 167 w 187"/>
                  <a:gd name="T59" fmla="*/ 125 h 161"/>
                  <a:gd name="T60" fmla="*/ 174 w 187"/>
                  <a:gd name="T61" fmla="*/ 136 h 161"/>
                  <a:gd name="T62" fmla="*/ 179 w 187"/>
                  <a:gd name="T63" fmla="*/ 144 h 161"/>
                  <a:gd name="T64" fmla="*/ 179 w 187"/>
                  <a:gd name="T65" fmla="*/ 151 h 161"/>
                  <a:gd name="T66" fmla="*/ 177 w 187"/>
                  <a:gd name="T67" fmla="*/ 157 h 161"/>
                  <a:gd name="T68" fmla="*/ 183 w 187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61">
                    <a:moveTo>
                      <a:pt x="183" y="161"/>
                    </a:moveTo>
                    <a:lnTo>
                      <a:pt x="187" y="153"/>
                    </a:lnTo>
                    <a:lnTo>
                      <a:pt x="186" y="142"/>
                    </a:lnTo>
                    <a:lnTo>
                      <a:pt x="180" y="132"/>
                    </a:lnTo>
                    <a:lnTo>
                      <a:pt x="172" y="121"/>
                    </a:lnTo>
                    <a:lnTo>
                      <a:pt x="164" y="109"/>
                    </a:lnTo>
                    <a:lnTo>
                      <a:pt x="151" y="96"/>
                    </a:lnTo>
                    <a:lnTo>
                      <a:pt x="137" y="85"/>
                    </a:lnTo>
                    <a:lnTo>
                      <a:pt x="122" y="72"/>
                    </a:lnTo>
                    <a:lnTo>
                      <a:pt x="105" y="60"/>
                    </a:lnTo>
                    <a:lnTo>
                      <a:pt x="89" y="49"/>
                    </a:lnTo>
                    <a:lnTo>
                      <a:pt x="71" y="39"/>
                    </a:lnTo>
                    <a:lnTo>
                      <a:pt x="57" y="28"/>
                    </a:lnTo>
                    <a:lnTo>
                      <a:pt x="40" y="20"/>
                    </a:lnTo>
                    <a:lnTo>
                      <a:pt x="25" y="12"/>
                    </a:lnTo>
                    <a:lnTo>
                      <a:pt x="13" y="4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1" y="12"/>
                    </a:lnTo>
                    <a:lnTo>
                      <a:pt x="23" y="17"/>
                    </a:lnTo>
                    <a:lnTo>
                      <a:pt x="37" y="24"/>
                    </a:lnTo>
                    <a:lnTo>
                      <a:pt x="52" y="33"/>
                    </a:lnTo>
                    <a:lnTo>
                      <a:pt x="67" y="43"/>
                    </a:lnTo>
                    <a:lnTo>
                      <a:pt x="85" y="54"/>
                    </a:lnTo>
                    <a:lnTo>
                      <a:pt x="100" y="67"/>
                    </a:lnTo>
                    <a:lnTo>
                      <a:pt x="117" y="78"/>
                    </a:lnTo>
                    <a:lnTo>
                      <a:pt x="133" y="90"/>
                    </a:lnTo>
                    <a:lnTo>
                      <a:pt x="146" y="103"/>
                    </a:lnTo>
                    <a:lnTo>
                      <a:pt x="158" y="114"/>
                    </a:lnTo>
                    <a:lnTo>
                      <a:pt x="167" y="125"/>
                    </a:lnTo>
                    <a:lnTo>
                      <a:pt x="174" y="136"/>
                    </a:lnTo>
                    <a:lnTo>
                      <a:pt x="179" y="144"/>
                    </a:lnTo>
                    <a:lnTo>
                      <a:pt x="179" y="151"/>
                    </a:lnTo>
                    <a:lnTo>
                      <a:pt x="177" y="157"/>
                    </a:lnTo>
                    <a:lnTo>
                      <a:pt x="183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3" name="Freeform 3037">
                <a:extLst>
                  <a:ext uri="{FF2B5EF4-FFF2-40B4-BE49-F238E27FC236}">
                    <a16:creationId xmlns:a16="http://schemas.microsoft.com/office/drawing/2014/main" id="{8CB870EF-40B0-41EE-9BFD-E6F68E67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451"/>
                <a:ext cx="30" cy="18"/>
              </a:xfrm>
              <a:custGeom>
                <a:avLst/>
                <a:gdLst>
                  <a:gd name="T0" fmla="*/ 0 w 92"/>
                  <a:gd name="T1" fmla="*/ 55 h 55"/>
                  <a:gd name="T2" fmla="*/ 14 w 92"/>
                  <a:gd name="T3" fmla="*/ 54 h 55"/>
                  <a:gd name="T4" fmla="*/ 27 w 92"/>
                  <a:gd name="T5" fmla="*/ 49 h 55"/>
                  <a:gd name="T6" fmla="*/ 41 w 92"/>
                  <a:gd name="T7" fmla="*/ 42 h 55"/>
                  <a:gd name="T8" fmla="*/ 53 w 92"/>
                  <a:gd name="T9" fmla="*/ 36 h 55"/>
                  <a:gd name="T10" fmla="*/ 64 w 92"/>
                  <a:gd name="T11" fmla="*/ 28 h 55"/>
                  <a:gd name="T12" fmla="*/ 76 w 92"/>
                  <a:gd name="T13" fmla="*/ 20 h 55"/>
                  <a:gd name="T14" fmla="*/ 84 w 92"/>
                  <a:gd name="T15" fmla="*/ 12 h 55"/>
                  <a:gd name="T16" fmla="*/ 92 w 92"/>
                  <a:gd name="T17" fmla="*/ 4 h 55"/>
                  <a:gd name="T18" fmla="*/ 87 w 92"/>
                  <a:gd name="T19" fmla="*/ 0 h 55"/>
                  <a:gd name="T20" fmla="*/ 80 w 92"/>
                  <a:gd name="T21" fmla="*/ 6 h 55"/>
                  <a:gd name="T22" fmla="*/ 71 w 92"/>
                  <a:gd name="T23" fmla="*/ 14 h 55"/>
                  <a:gd name="T24" fmla="*/ 61 w 92"/>
                  <a:gd name="T25" fmla="*/ 22 h 55"/>
                  <a:gd name="T26" fmla="*/ 49 w 92"/>
                  <a:gd name="T27" fmla="*/ 30 h 55"/>
                  <a:gd name="T28" fmla="*/ 39 w 92"/>
                  <a:gd name="T29" fmla="*/ 37 h 55"/>
                  <a:gd name="T30" fmla="*/ 25 w 92"/>
                  <a:gd name="T31" fmla="*/ 42 h 55"/>
                  <a:gd name="T32" fmla="*/ 13 w 92"/>
                  <a:gd name="T33" fmla="*/ 46 h 55"/>
                  <a:gd name="T34" fmla="*/ 0 w 92"/>
                  <a:gd name="T35" fmla="*/ 47 h 55"/>
                  <a:gd name="T36" fmla="*/ 0 w 92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55">
                    <a:moveTo>
                      <a:pt x="0" y="55"/>
                    </a:moveTo>
                    <a:lnTo>
                      <a:pt x="14" y="54"/>
                    </a:lnTo>
                    <a:lnTo>
                      <a:pt x="27" y="49"/>
                    </a:lnTo>
                    <a:lnTo>
                      <a:pt x="41" y="42"/>
                    </a:lnTo>
                    <a:lnTo>
                      <a:pt x="53" y="36"/>
                    </a:lnTo>
                    <a:lnTo>
                      <a:pt x="64" y="28"/>
                    </a:lnTo>
                    <a:lnTo>
                      <a:pt x="76" y="20"/>
                    </a:lnTo>
                    <a:lnTo>
                      <a:pt x="84" y="12"/>
                    </a:lnTo>
                    <a:lnTo>
                      <a:pt x="92" y="4"/>
                    </a:lnTo>
                    <a:lnTo>
                      <a:pt x="87" y="0"/>
                    </a:lnTo>
                    <a:lnTo>
                      <a:pt x="80" y="6"/>
                    </a:lnTo>
                    <a:lnTo>
                      <a:pt x="71" y="14"/>
                    </a:lnTo>
                    <a:lnTo>
                      <a:pt x="61" y="22"/>
                    </a:lnTo>
                    <a:lnTo>
                      <a:pt x="49" y="30"/>
                    </a:lnTo>
                    <a:lnTo>
                      <a:pt x="39" y="37"/>
                    </a:lnTo>
                    <a:lnTo>
                      <a:pt x="25" y="42"/>
                    </a:lnTo>
                    <a:lnTo>
                      <a:pt x="13" y="46"/>
                    </a:lnTo>
                    <a:lnTo>
                      <a:pt x="0" y="47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4" name="Freeform 3038">
                <a:extLst>
                  <a:ext uri="{FF2B5EF4-FFF2-40B4-BE49-F238E27FC236}">
                    <a16:creationId xmlns:a16="http://schemas.microsoft.com/office/drawing/2014/main" id="{A9F06262-99E5-48D1-817D-1075F6565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4"/>
                <a:ext cx="27" cy="15"/>
              </a:xfrm>
              <a:custGeom>
                <a:avLst/>
                <a:gdLst>
                  <a:gd name="T0" fmla="*/ 0 w 79"/>
                  <a:gd name="T1" fmla="*/ 3 h 46"/>
                  <a:gd name="T2" fmla="*/ 6 w 79"/>
                  <a:gd name="T3" fmla="*/ 13 h 46"/>
                  <a:gd name="T4" fmla="*/ 17 w 79"/>
                  <a:gd name="T5" fmla="*/ 22 h 46"/>
                  <a:gd name="T6" fmla="*/ 27 w 79"/>
                  <a:gd name="T7" fmla="*/ 28 h 46"/>
                  <a:gd name="T8" fmla="*/ 37 w 79"/>
                  <a:gd name="T9" fmla="*/ 33 h 46"/>
                  <a:gd name="T10" fmla="*/ 47 w 79"/>
                  <a:gd name="T11" fmla="*/ 40 h 46"/>
                  <a:gd name="T12" fmla="*/ 57 w 79"/>
                  <a:gd name="T13" fmla="*/ 43 h 46"/>
                  <a:gd name="T14" fmla="*/ 68 w 79"/>
                  <a:gd name="T15" fmla="*/ 45 h 46"/>
                  <a:gd name="T16" fmla="*/ 79 w 79"/>
                  <a:gd name="T17" fmla="*/ 46 h 46"/>
                  <a:gd name="T18" fmla="*/ 79 w 79"/>
                  <a:gd name="T19" fmla="*/ 38 h 46"/>
                  <a:gd name="T20" fmla="*/ 69 w 79"/>
                  <a:gd name="T21" fmla="*/ 38 h 46"/>
                  <a:gd name="T22" fmla="*/ 59 w 79"/>
                  <a:gd name="T23" fmla="*/ 36 h 46"/>
                  <a:gd name="T24" fmla="*/ 50 w 79"/>
                  <a:gd name="T25" fmla="*/ 32 h 46"/>
                  <a:gd name="T26" fmla="*/ 40 w 79"/>
                  <a:gd name="T27" fmla="*/ 28 h 46"/>
                  <a:gd name="T28" fmla="*/ 30 w 79"/>
                  <a:gd name="T29" fmla="*/ 23 h 46"/>
                  <a:gd name="T30" fmla="*/ 21 w 79"/>
                  <a:gd name="T31" fmla="*/ 15 h 46"/>
                  <a:gd name="T32" fmla="*/ 12 w 79"/>
                  <a:gd name="T33" fmla="*/ 9 h 46"/>
                  <a:gd name="T34" fmla="*/ 5 w 79"/>
                  <a:gd name="T35" fmla="*/ 0 h 46"/>
                  <a:gd name="T36" fmla="*/ 0 w 79"/>
                  <a:gd name="T3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46">
                    <a:moveTo>
                      <a:pt x="0" y="3"/>
                    </a:moveTo>
                    <a:lnTo>
                      <a:pt x="6" y="13"/>
                    </a:lnTo>
                    <a:lnTo>
                      <a:pt x="17" y="22"/>
                    </a:lnTo>
                    <a:lnTo>
                      <a:pt x="27" y="28"/>
                    </a:lnTo>
                    <a:lnTo>
                      <a:pt x="37" y="33"/>
                    </a:lnTo>
                    <a:lnTo>
                      <a:pt x="47" y="40"/>
                    </a:lnTo>
                    <a:lnTo>
                      <a:pt x="57" y="43"/>
                    </a:lnTo>
                    <a:lnTo>
                      <a:pt x="68" y="4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69" y="38"/>
                    </a:lnTo>
                    <a:lnTo>
                      <a:pt x="59" y="36"/>
                    </a:lnTo>
                    <a:lnTo>
                      <a:pt x="50" y="32"/>
                    </a:lnTo>
                    <a:lnTo>
                      <a:pt x="40" y="28"/>
                    </a:lnTo>
                    <a:lnTo>
                      <a:pt x="30" y="23"/>
                    </a:lnTo>
                    <a:lnTo>
                      <a:pt x="21" y="15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5" name="Freeform 3039">
                <a:extLst>
                  <a:ext uri="{FF2B5EF4-FFF2-40B4-BE49-F238E27FC236}">
                    <a16:creationId xmlns:a16="http://schemas.microsoft.com/office/drawing/2014/main" id="{C9BA2D87-6BA2-41DF-8539-277D51EE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98"/>
                <a:ext cx="7" cy="57"/>
              </a:xfrm>
              <a:custGeom>
                <a:avLst/>
                <a:gdLst>
                  <a:gd name="T0" fmla="*/ 6 w 20"/>
                  <a:gd name="T1" fmla="*/ 0 h 170"/>
                  <a:gd name="T2" fmla="*/ 0 w 20"/>
                  <a:gd name="T3" fmla="*/ 4 h 170"/>
                  <a:gd name="T4" fmla="*/ 0 w 20"/>
                  <a:gd name="T5" fmla="*/ 13 h 170"/>
                  <a:gd name="T6" fmla="*/ 0 w 20"/>
                  <a:gd name="T7" fmla="*/ 22 h 170"/>
                  <a:gd name="T8" fmla="*/ 0 w 20"/>
                  <a:gd name="T9" fmla="*/ 33 h 170"/>
                  <a:gd name="T10" fmla="*/ 0 w 20"/>
                  <a:gd name="T11" fmla="*/ 43 h 170"/>
                  <a:gd name="T12" fmla="*/ 0 w 20"/>
                  <a:gd name="T13" fmla="*/ 57 h 170"/>
                  <a:gd name="T14" fmla="*/ 0 w 20"/>
                  <a:gd name="T15" fmla="*/ 69 h 170"/>
                  <a:gd name="T16" fmla="*/ 0 w 20"/>
                  <a:gd name="T17" fmla="*/ 80 h 170"/>
                  <a:gd name="T18" fmla="*/ 0 w 20"/>
                  <a:gd name="T19" fmla="*/ 93 h 170"/>
                  <a:gd name="T20" fmla="*/ 1 w 20"/>
                  <a:gd name="T21" fmla="*/ 105 h 170"/>
                  <a:gd name="T22" fmla="*/ 2 w 20"/>
                  <a:gd name="T23" fmla="*/ 116 h 170"/>
                  <a:gd name="T24" fmla="*/ 4 w 20"/>
                  <a:gd name="T25" fmla="*/ 127 h 170"/>
                  <a:gd name="T26" fmla="*/ 5 w 20"/>
                  <a:gd name="T27" fmla="*/ 139 h 170"/>
                  <a:gd name="T28" fmla="*/ 7 w 20"/>
                  <a:gd name="T29" fmla="*/ 146 h 170"/>
                  <a:gd name="T30" fmla="*/ 9 w 20"/>
                  <a:gd name="T31" fmla="*/ 155 h 170"/>
                  <a:gd name="T32" fmla="*/ 11 w 20"/>
                  <a:gd name="T33" fmla="*/ 163 h 170"/>
                  <a:gd name="T34" fmla="*/ 15 w 20"/>
                  <a:gd name="T35" fmla="*/ 170 h 170"/>
                  <a:gd name="T36" fmla="*/ 20 w 20"/>
                  <a:gd name="T37" fmla="*/ 166 h 170"/>
                  <a:gd name="T38" fmla="*/ 18 w 20"/>
                  <a:gd name="T39" fmla="*/ 161 h 170"/>
                  <a:gd name="T40" fmla="*/ 16 w 20"/>
                  <a:gd name="T41" fmla="*/ 154 h 170"/>
                  <a:gd name="T42" fmla="*/ 14 w 20"/>
                  <a:gd name="T43" fmla="*/ 145 h 170"/>
                  <a:gd name="T44" fmla="*/ 13 w 20"/>
                  <a:gd name="T45" fmla="*/ 136 h 170"/>
                  <a:gd name="T46" fmla="*/ 11 w 20"/>
                  <a:gd name="T47" fmla="*/ 126 h 170"/>
                  <a:gd name="T48" fmla="*/ 9 w 20"/>
                  <a:gd name="T49" fmla="*/ 116 h 170"/>
                  <a:gd name="T50" fmla="*/ 9 w 20"/>
                  <a:gd name="T51" fmla="*/ 105 h 170"/>
                  <a:gd name="T52" fmla="*/ 8 w 20"/>
                  <a:gd name="T53" fmla="*/ 93 h 170"/>
                  <a:gd name="T54" fmla="*/ 8 w 20"/>
                  <a:gd name="T55" fmla="*/ 80 h 170"/>
                  <a:gd name="T56" fmla="*/ 7 w 20"/>
                  <a:gd name="T57" fmla="*/ 69 h 170"/>
                  <a:gd name="T58" fmla="*/ 7 w 20"/>
                  <a:gd name="T59" fmla="*/ 57 h 170"/>
                  <a:gd name="T60" fmla="*/ 7 w 20"/>
                  <a:gd name="T61" fmla="*/ 43 h 170"/>
                  <a:gd name="T62" fmla="*/ 7 w 20"/>
                  <a:gd name="T63" fmla="*/ 33 h 170"/>
                  <a:gd name="T64" fmla="*/ 8 w 20"/>
                  <a:gd name="T65" fmla="*/ 22 h 170"/>
                  <a:gd name="T66" fmla="*/ 8 w 20"/>
                  <a:gd name="T67" fmla="*/ 13 h 170"/>
                  <a:gd name="T68" fmla="*/ 8 w 20"/>
                  <a:gd name="T69" fmla="*/ 4 h 170"/>
                  <a:gd name="T70" fmla="*/ 4 w 20"/>
                  <a:gd name="T71" fmla="*/ 7 h 170"/>
                  <a:gd name="T72" fmla="*/ 6 w 20"/>
                  <a:gd name="T7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70">
                    <a:moveTo>
                      <a:pt x="6" y="0"/>
                    </a:moveTo>
                    <a:lnTo>
                      <a:pt x="0" y="4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2" y="116"/>
                    </a:lnTo>
                    <a:lnTo>
                      <a:pt x="4" y="127"/>
                    </a:lnTo>
                    <a:lnTo>
                      <a:pt x="5" y="139"/>
                    </a:lnTo>
                    <a:lnTo>
                      <a:pt x="7" y="146"/>
                    </a:lnTo>
                    <a:lnTo>
                      <a:pt x="9" y="155"/>
                    </a:lnTo>
                    <a:lnTo>
                      <a:pt x="11" y="163"/>
                    </a:lnTo>
                    <a:lnTo>
                      <a:pt x="15" y="170"/>
                    </a:lnTo>
                    <a:lnTo>
                      <a:pt x="20" y="166"/>
                    </a:lnTo>
                    <a:lnTo>
                      <a:pt x="18" y="161"/>
                    </a:lnTo>
                    <a:lnTo>
                      <a:pt x="16" y="154"/>
                    </a:lnTo>
                    <a:lnTo>
                      <a:pt x="14" y="145"/>
                    </a:lnTo>
                    <a:lnTo>
                      <a:pt x="13" y="136"/>
                    </a:lnTo>
                    <a:lnTo>
                      <a:pt x="11" y="126"/>
                    </a:lnTo>
                    <a:lnTo>
                      <a:pt x="9" y="116"/>
                    </a:lnTo>
                    <a:lnTo>
                      <a:pt x="9" y="105"/>
                    </a:lnTo>
                    <a:lnTo>
                      <a:pt x="8" y="93"/>
                    </a:lnTo>
                    <a:lnTo>
                      <a:pt x="8" y="80"/>
                    </a:lnTo>
                    <a:lnTo>
                      <a:pt x="7" y="69"/>
                    </a:lnTo>
                    <a:lnTo>
                      <a:pt x="7" y="57"/>
                    </a:lnTo>
                    <a:lnTo>
                      <a:pt x="7" y="43"/>
                    </a:lnTo>
                    <a:lnTo>
                      <a:pt x="7" y="33"/>
                    </a:lnTo>
                    <a:lnTo>
                      <a:pt x="8" y="22"/>
                    </a:lnTo>
                    <a:lnTo>
                      <a:pt x="8" y="13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6" name="Freeform 3040">
                <a:extLst>
                  <a:ext uri="{FF2B5EF4-FFF2-40B4-BE49-F238E27FC236}">
                    <a16:creationId xmlns:a16="http://schemas.microsoft.com/office/drawing/2014/main" id="{47A133B9-0A5F-4F5F-9CED-9C163AF6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119"/>
                <a:ext cx="22" cy="80"/>
              </a:xfrm>
              <a:custGeom>
                <a:avLst/>
                <a:gdLst>
                  <a:gd name="T0" fmla="*/ 67 w 67"/>
                  <a:gd name="T1" fmla="*/ 15 h 241"/>
                  <a:gd name="T2" fmla="*/ 60 w 67"/>
                  <a:gd name="T3" fmla="*/ 8 h 241"/>
                  <a:gd name="T4" fmla="*/ 53 w 67"/>
                  <a:gd name="T5" fmla="*/ 2 h 241"/>
                  <a:gd name="T6" fmla="*/ 46 w 67"/>
                  <a:gd name="T7" fmla="*/ 0 h 241"/>
                  <a:gd name="T8" fmla="*/ 39 w 67"/>
                  <a:gd name="T9" fmla="*/ 0 h 241"/>
                  <a:gd name="T10" fmla="*/ 31 w 67"/>
                  <a:gd name="T11" fmla="*/ 3 h 241"/>
                  <a:gd name="T12" fmla="*/ 25 w 67"/>
                  <a:gd name="T13" fmla="*/ 10 h 241"/>
                  <a:gd name="T14" fmla="*/ 18 w 67"/>
                  <a:gd name="T15" fmla="*/ 18 h 241"/>
                  <a:gd name="T16" fmla="*/ 12 w 67"/>
                  <a:gd name="T17" fmla="*/ 27 h 241"/>
                  <a:gd name="T18" fmla="*/ 8 w 67"/>
                  <a:gd name="T19" fmla="*/ 41 h 241"/>
                  <a:gd name="T20" fmla="*/ 4 w 67"/>
                  <a:gd name="T21" fmla="*/ 56 h 241"/>
                  <a:gd name="T22" fmla="*/ 1 w 67"/>
                  <a:gd name="T23" fmla="*/ 69 h 241"/>
                  <a:gd name="T24" fmla="*/ 0 w 67"/>
                  <a:gd name="T25" fmla="*/ 83 h 241"/>
                  <a:gd name="T26" fmla="*/ 0 w 67"/>
                  <a:gd name="T27" fmla="*/ 96 h 241"/>
                  <a:gd name="T28" fmla="*/ 0 w 67"/>
                  <a:gd name="T29" fmla="*/ 110 h 241"/>
                  <a:gd name="T30" fmla="*/ 1 w 67"/>
                  <a:gd name="T31" fmla="*/ 122 h 241"/>
                  <a:gd name="T32" fmla="*/ 2 w 67"/>
                  <a:gd name="T33" fmla="*/ 135 h 241"/>
                  <a:gd name="T34" fmla="*/ 3 w 67"/>
                  <a:gd name="T35" fmla="*/ 148 h 241"/>
                  <a:gd name="T36" fmla="*/ 5 w 67"/>
                  <a:gd name="T37" fmla="*/ 161 h 241"/>
                  <a:gd name="T38" fmla="*/ 8 w 67"/>
                  <a:gd name="T39" fmla="*/ 174 h 241"/>
                  <a:gd name="T40" fmla="*/ 11 w 67"/>
                  <a:gd name="T41" fmla="*/ 187 h 241"/>
                  <a:gd name="T42" fmla="*/ 13 w 67"/>
                  <a:gd name="T43" fmla="*/ 199 h 241"/>
                  <a:gd name="T44" fmla="*/ 16 w 67"/>
                  <a:gd name="T45" fmla="*/ 213 h 241"/>
                  <a:gd name="T46" fmla="*/ 19 w 67"/>
                  <a:gd name="T47" fmla="*/ 226 h 241"/>
                  <a:gd name="T48" fmla="*/ 21 w 67"/>
                  <a:gd name="T49" fmla="*/ 241 h 241"/>
                  <a:gd name="T50" fmla="*/ 67 w 67"/>
                  <a:gd name="T51" fmla="*/ 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241">
                    <a:moveTo>
                      <a:pt x="67" y="15"/>
                    </a:moveTo>
                    <a:lnTo>
                      <a:pt x="60" y="8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3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2" y="27"/>
                    </a:lnTo>
                    <a:lnTo>
                      <a:pt x="8" y="41"/>
                    </a:lnTo>
                    <a:lnTo>
                      <a:pt x="4" y="56"/>
                    </a:lnTo>
                    <a:lnTo>
                      <a:pt x="1" y="69"/>
                    </a:lnTo>
                    <a:lnTo>
                      <a:pt x="0" y="83"/>
                    </a:lnTo>
                    <a:lnTo>
                      <a:pt x="0" y="96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5" y="161"/>
                    </a:lnTo>
                    <a:lnTo>
                      <a:pt x="8" y="174"/>
                    </a:lnTo>
                    <a:lnTo>
                      <a:pt x="11" y="187"/>
                    </a:lnTo>
                    <a:lnTo>
                      <a:pt x="13" y="199"/>
                    </a:lnTo>
                    <a:lnTo>
                      <a:pt x="16" y="213"/>
                    </a:lnTo>
                    <a:lnTo>
                      <a:pt x="19" y="226"/>
                    </a:lnTo>
                    <a:lnTo>
                      <a:pt x="21" y="241"/>
                    </a:lnTo>
                    <a:lnTo>
                      <a:pt x="67" y="15"/>
                    </a:lnTo>
                    <a:close/>
                  </a:path>
                </a:pathLst>
              </a:custGeom>
              <a:solidFill>
                <a:srgbClr val="FFF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7" name="Freeform 3041">
                <a:extLst>
                  <a:ext uri="{FF2B5EF4-FFF2-40B4-BE49-F238E27FC236}">
                    <a16:creationId xmlns:a16="http://schemas.microsoft.com/office/drawing/2014/main" id="{8BC93A37-120E-4277-B1B1-721E67921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118"/>
                <a:ext cx="21" cy="10"/>
              </a:xfrm>
              <a:custGeom>
                <a:avLst/>
                <a:gdLst>
                  <a:gd name="T0" fmla="*/ 8 w 62"/>
                  <a:gd name="T1" fmla="*/ 32 h 32"/>
                  <a:gd name="T2" fmla="*/ 6 w 62"/>
                  <a:gd name="T3" fmla="*/ 32 h 32"/>
                  <a:gd name="T4" fmla="*/ 13 w 62"/>
                  <a:gd name="T5" fmla="*/ 23 h 32"/>
                  <a:gd name="T6" fmla="*/ 20 w 62"/>
                  <a:gd name="T7" fmla="*/ 16 h 32"/>
                  <a:gd name="T8" fmla="*/ 27 w 62"/>
                  <a:gd name="T9" fmla="*/ 10 h 32"/>
                  <a:gd name="T10" fmla="*/ 32 w 62"/>
                  <a:gd name="T11" fmla="*/ 7 h 32"/>
                  <a:gd name="T12" fmla="*/ 38 w 62"/>
                  <a:gd name="T13" fmla="*/ 7 h 32"/>
                  <a:gd name="T14" fmla="*/ 43 w 62"/>
                  <a:gd name="T15" fmla="*/ 9 h 32"/>
                  <a:gd name="T16" fmla="*/ 50 w 62"/>
                  <a:gd name="T17" fmla="*/ 14 h 32"/>
                  <a:gd name="T18" fmla="*/ 57 w 62"/>
                  <a:gd name="T19" fmla="*/ 22 h 32"/>
                  <a:gd name="T20" fmla="*/ 62 w 62"/>
                  <a:gd name="T21" fmla="*/ 17 h 32"/>
                  <a:gd name="T22" fmla="*/ 55 w 62"/>
                  <a:gd name="T23" fmla="*/ 8 h 32"/>
                  <a:gd name="T24" fmla="*/ 47 w 62"/>
                  <a:gd name="T25" fmla="*/ 3 h 32"/>
                  <a:gd name="T26" fmla="*/ 39 w 62"/>
                  <a:gd name="T27" fmla="*/ 0 h 32"/>
                  <a:gd name="T28" fmla="*/ 31 w 62"/>
                  <a:gd name="T29" fmla="*/ 0 h 32"/>
                  <a:gd name="T30" fmla="*/ 22 w 62"/>
                  <a:gd name="T31" fmla="*/ 5 h 32"/>
                  <a:gd name="T32" fmla="*/ 14 w 62"/>
                  <a:gd name="T33" fmla="*/ 10 h 32"/>
                  <a:gd name="T34" fmla="*/ 8 w 62"/>
                  <a:gd name="T35" fmla="*/ 19 h 32"/>
                  <a:gd name="T36" fmla="*/ 1 w 62"/>
                  <a:gd name="T37" fmla="*/ 30 h 32"/>
                  <a:gd name="T38" fmla="*/ 0 w 62"/>
                  <a:gd name="T39" fmla="*/ 30 h 32"/>
                  <a:gd name="T40" fmla="*/ 8 w 62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32">
                    <a:moveTo>
                      <a:pt x="8" y="32"/>
                    </a:moveTo>
                    <a:lnTo>
                      <a:pt x="6" y="32"/>
                    </a:lnTo>
                    <a:lnTo>
                      <a:pt x="13" y="23"/>
                    </a:lnTo>
                    <a:lnTo>
                      <a:pt x="20" y="16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8" y="7"/>
                    </a:lnTo>
                    <a:lnTo>
                      <a:pt x="43" y="9"/>
                    </a:lnTo>
                    <a:lnTo>
                      <a:pt x="50" y="14"/>
                    </a:lnTo>
                    <a:lnTo>
                      <a:pt x="57" y="22"/>
                    </a:lnTo>
                    <a:lnTo>
                      <a:pt x="62" y="17"/>
                    </a:lnTo>
                    <a:lnTo>
                      <a:pt x="55" y="8"/>
                    </a:lnTo>
                    <a:lnTo>
                      <a:pt x="47" y="3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5"/>
                    </a:lnTo>
                    <a:lnTo>
                      <a:pt x="14" y="10"/>
                    </a:lnTo>
                    <a:lnTo>
                      <a:pt x="8" y="19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8" name="Freeform 3042">
                <a:extLst>
                  <a:ext uri="{FF2B5EF4-FFF2-40B4-BE49-F238E27FC236}">
                    <a16:creationId xmlns:a16="http://schemas.microsoft.com/office/drawing/2014/main" id="{BD45DFC7-8F5C-45B7-AB79-038A5758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128"/>
                <a:ext cx="10" cy="71"/>
              </a:xfrm>
              <a:custGeom>
                <a:avLst/>
                <a:gdLst>
                  <a:gd name="T0" fmla="*/ 21 w 29"/>
                  <a:gd name="T1" fmla="*/ 214 h 215"/>
                  <a:gd name="T2" fmla="*/ 29 w 29"/>
                  <a:gd name="T3" fmla="*/ 214 h 215"/>
                  <a:gd name="T4" fmla="*/ 26 w 29"/>
                  <a:gd name="T5" fmla="*/ 200 h 215"/>
                  <a:gd name="T6" fmla="*/ 23 w 29"/>
                  <a:gd name="T7" fmla="*/ 187 h 215"/>
                  <a:gd name="T8" fmla="*/ 20 w 29"/>
                  <a:gd name="T9" fmla="*/ 173 h 215"/>
                  <a:gd name="T10" fmla="*/ 17 w 29"/>
                  <a:gd name="T11" fmla="*/ 161 h 215"/>
                  <a:gd name="T12" fmla="*/ 15 w 29"/>
                  <a:gd name="T13" fmla="*/ 148 h 215"/>
                  <a:gd name="T14" fmla="*/ 13 w 29"/>
                  <a:gd name="T15" fmla="*/ 135 h 215"/>
                  <a:gd name="T16" fmla="*/ 11 w 29"/>
                  <a:gd name="T17" fmla="*/ 122 h 215"/>
                  <a:gd name="T18" fmla="*/ 8 w 29"/>
                  <a:gd name="T19" fmla="*/ 109 h 215"/>
                  <a:gd name="T20" fmla="*/ 7 w 29"/>
                  <a:gd name="T21" fmla="*/ 96 h 215"/>
                  <a:gd name="T22" fmla="*/ 6 w 29"/>
                  <a:gd name="T23" fmla="*/ 84 h 215"/>
                  <a:gd name="T24" fmla="*/ 6 w 29"/>
                  <a:gd name="T25" fmla="*/ 70 h 215"/>
                  <a:gd name="T26" fmla="*/ 6 w 29"/>
                  <a:gd name="T27" fmla="*/ 58 h 215"/>
                  <a:gd name="T28" fmla="*/ 8 w 29"/>
                  <a:gd name="T29" fmla="*/ 44 h 215"/>
                  <a:gd name="T30" fmla="*/ 11 w 29"/>
                  <a:gd name="T31" fmla="*/ 31 h 215"/>
                  <a:gd name="T32" fmla="*/ 14 w 29"/>
                  <a:gd name="T33" fmla="*/ 16 h 215"/>
                  <a:gd name="T34" fmla="*/ 18 w 29"/>
                  <a:gd name="T35" fmla="*/ 3 h 215"/>
                  <a:gd name="T36" fmla="*/ 11 w 29"/>
                  <a:gd name="T37" fmla="*/ 0 h 215"/>
                  <a:gd name="T38" fmla="*/ 6 w 29"/>
                  <a:gd name="T39" fmla="*/ 15 h 215"/>
                  <a:gd name="T40" fmla="*/ 5 w 29"/>
                  <a:gd name="T41" fmla="*/ 29 h 215"/>
                  <a:gd name="T42" fmla="*/ 2 w 29"/>
                  <a:gd name="T43" fmla="*/ 43 h 215"/>
                  <a:gd name="T44" fmla="*/ 0 w 29"/>
                  <a:gd name="T45" fmla="*/ 58 h 215"/>
                  <a:gd name="T46" fmla="*/ 0 w 29"/>
                  <a:gd name="T47" fmla="*/ 70 h 215"/>
                  <a:gd name="T48" fmla="*/ 0 w 29"/>
                  <a:gd name="T49" fmla="*/ 84 h 215"/>
                  <a:gd name="T50" fmla="*/ 0 w 29"/>
                  <a:gd name="T51" fmla="*/ 96 h 215"/>
                  <a:gd name="T52" fmla="*/ 3 w 29"/>
                  <a:gd name="T53" fmla="*/ 111 h 215"/>
                  <a:gd name="T54" fmla="*/ 4 w 29"/>
                  <a:gd name="T55" fmla="*/ 123 h 215"/>
                  <a:gd name="T56" fmla="*/ 5 w 29"/>
                  <a:gd name="T57" fmla="*/ 136 h 215"/>
                  <a:gd name="T58" fmla="*/ 7 w 29"/>
                  <a:gd name="T59" fmla="*/ 149 h 215"/>
                  <a:gd name="T60" fmla="*/ 11 w 29"/>
                  <a:gd name="T61" fmla="*/ 162 h 215"/>
                  <a:gd name="T62" fmla="*/ 13 w 29"/>
                  <a:gd name="T63" fmla="*/ 174 h 215"/>
                  <a:gd name="T64" fmla="*/ 15 w 29"/>
                  <a:gd name="T65" fmla="*/ 188 h 215"/>
                  <a:gd name="T66" fmla="*/ 18 w 29"/>
                  <a:gd name="T67" fmla="*/ 201 h 215"/>
                  <a:gd name="T68" fmla="*/ 21 w 29"/>
                  <a:gd name="T69" fmla="*/ 215 h 215"/>
                  <a:gd name="T70" fmla="*/ 29 w 29"/>
                  <a:gd name="T71" fmla="*/ 215 h 215"/>
                  <a:gd name="T72" fmla="*/ 21 w 29"/>
                  <a:gd name="T73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15">
                    <a:moveTo>
                      <a:pt x="21" y="214"/>
                    </a:moveTo>
                    <a:lnTo>
                      <a:pt x="29" y="214"/>
                    </a:lnTo>
                    <a:lnTo>
                      <a:pt x="26" y="200"/>
                    </a:lnTo>
                    <a:lnTo>
                      <a:pt x="23" y="187"/>
                    </a:lnTo>
                    <a:lnTo>
                      <a:pt x="20" y="173"/>
                    </a:lnTo>
                    <a:lnTo>
                      <a:pt x="17" y="161"/>
                    </a:lnTo>
                    <a:lnTo>
                      <a:pt x="15" y="148"/>
                    </a:lnTo>
                    <a:lnTo>
                      <a:pt x="13" y="135"/>
                    </a:lnTo>
                    <a:lnTo>
                      <a:pt x="11" y="122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4"/>
                    </a:lnTo>
                    <a:lnTo>
                      <a:pt x="6" y="70"/>
                    </a:lnTo>
                    <a:lnTo>
                      <a:pt x="6" y="58"/>
                    </a:lnTo>
                    <a:lnTo>
                      <a:pt x="8" y="44"/>
                    </a:lnTo>
                    <a:lnTo>
                      <a:pt x="11" y="31"/>
                    </a:lnTo>
                    <a:lnTo>
                      <a:pt x="14" y="16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6" y="15"/>
                    </a:lnTo>
                    <a:lnTo>
                      <a:pt x="5" y="29"/>
                    </a:lnTo>
                    <a:lnTo>
                      <a:pt x="2" y="43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3" y="111"/>
                    </a:lnTo>
                    <a:lnTo>
                      <a:pt x="4" y="123"/>
                    </a:lnTo>
                    <a:lnTo>
                      <a:pt x="5" y="136"/>
                    </a:lnTo>
                    <a:lnTo>
                      <a:pt x="7" y="149"/>
                    </a:lnTo>
                    <a:lnTo>
                      <a:pt x="11" y="162"/>
                    </a:lnTo>
                    <a:lnTo>
                      <a:pt x="13" y="174"/>
                    </a:lnTo>
                    <a:lnTo>
                      <a:pt x="15" y="188"/>
                    </a:lnTo>
                    <a:lnTo>
                      <a:pt x="18" y="201"/>
                    </a:lnTo>
                    <a:lnTo>
                      <a:pt x="21" y="215"/>
                    </a:lnTo>
                    <a:lnTo>
                      <a:pt x="29" y="215"/>
                    </a:lnTo>
                    <a:lnTo>
                      <a:pt x="21" y="2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9" name="Freeform 3043">
                <a:extLst>
                  <a:ext uri="{FF2B5EF4-FFF2-40B4-BE49-F238E27FC236}">
                    <a16:creationId xmlns:a16="http://schemas.microsoft.com/office/drawing/2014/main" id="{D2B47C5A-4EAD-4F96-8474-8DED06B63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124"/>
                <a:ext cx="18" cy="76"/>
              </a:xfrm>
              <a:custGeom>
                <a:avLst/>
                <a:gdLst>
                  <a:gd name="T0" fmla="*/ 48 w 53"/>
                  <a:gd name="T1" fmla="*/ 5 h 228"/>
                  <a:gd name="T2" fmla="*/ 47 w 53"/>
                  <a:gd name="T3" fmla="*/ 1 h 228"/>
                  <a:gd name="T4" fmla="*/ 0 w 53"/>
                  <a:gd name="T5" fmla="*/ 226 h 228"/>
                  <a:gd name="T6" fmla="*/ 8 w 53"/>
                  <a:gd name="T7" fmla="*/ 228 h 228"/>
                  <a:gd name="T8" fmla="*/ 53 w 53"/>
                  <a:gd name="T9" fmla="*/ 4 h 228"/>
                  <a:gd name="T10" fmla="*/ 53 w 53"/>
                  <a:gd name="T11" fmla="*/ 0 h 228"/>
                  <a:gd name="T12" fmla="*/ 48 w 53"/>
                  <a:gd name="T13" fmla="*/ 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28">
                    <a:moveTo>
                      <a:pt x="48" y="5"/>
                    </a:moveTo>
                    <a:lnTo>
                      <a:pt x="47" y="1"/>
                    </a:lnTo>
                    <a:lnTo>
                      <a:pt x="0" y="226"/>
                    </a:lnTo>
                    <a:lnTo>
                      <a:pt x="8" y="228"/>
                    </a:lnTo>
                    <a:lnTo>
                      <a:pt x="53" y="4"/>
                    </a:lnTo>
                    <a:lnTo>
                      <a:pt x="53" y="0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0" name="Freeform 3044">
                <a:extLst>
                  <a:ext uri="{FF2B5EF4-FFF2-40B4-BE49-F238E27FC236}">
                    <a16:creationId xmlns:a16="http://schemas.microsoft.com/office/drawing/2014/main" id="{FC3DF261-946D-44F8-849E-509AEAAC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131"/>
                <a:ext cx="113" cy="186"/>
              </a:xfrm>
              <a:custGeom>
                <a:avLst/>
                <a:gdLst>
                  <a:gd name="T0" fmla="*/ 6 w 337"/>
                  <a:gd name="T1" fmla="*/ 16 h 557"/>
                  <a:gd name="T2" fmla="*/ 18 w 337"/>
                  <a:gd name="T3" fmla="*/ 53 h 557"/>
                  <a:gd name="T4" fmla="*/ 29 w 337"/>
                  <a:gd name="T5" fmla="*/ 88 h 557"/>
                  <a:gd name="T6" fmla="*/ 41 w 337"/>
                  <a:gd name="T7" fmla="*/ 125 h 557"/>
                  <a:gd name="T8" fmla="*/ 53 w 337"/>
                  <a:gd name="T9" fmla="*/ 160 h 557"/>
                  <a:gd name="T10" fmla="*/ 65 w 337"/>
                  <a:gd name="T11" fmla="*/ 196 h 557"/>
                  <a:gd name="T12" fmla="*/ 78 w 337"/>
                  <a:gd name="T13" fmla="*/ 231 h 557"/>
                  <a:gd name="T14" fmla="*/ 91 w 337"/>
                  <a:gd name="T15" fmla="*/ 267 h 557"/>
                  <a:gd name="T16" fmla="*/ 103 w 337"/>
                  <a:gd name="T17" fmla="*/ 302 h 557"/>
                  <a:gd name="T18" fmla="*/ 118 w 337"/>
                  <a:gd name="T19" fmla="*/ 336 h 557"/>
                  <a:gd name="T20" fmla="*/ 133 w 337"/>
                  <a:gd name="T21" fmla="*/ 371 h 557"/>
                  <a:gd name="T22" fmla="*/ 146 w 337"/>
                  <a:gd name="T23" fmla="*/ 405 h 557"/>
                  <a:gd name="T24" fmla="*/ 163 w 337"/>
                  <a:gd name="T25" fmla="*/ 439 h 557"/>
                  <a:gd name="T26" fmla="*/ 178 w 337"/>
                  <a:gd name="T27" fmla="*/ 473 h 557"/>
                  <a:gd name="T28" fmla="*/ 195 w 337"/>
                  <a:gd name="T29" fmla="*/ 505 h 557"/>
                  <a:gd name="T30" fmla="*/ 212 w 337"/>
                  <a:gd name="T31" fmla="*/ 539 h 557"/>
                  <a:gd name="T32" fmla="*/ 229 w 337"/>
                  <a:gd name="T33" fmla="*/ 556 h 557"/>
                  <a:gd name="T34" fmla="*/ 245 w 337"/>
                  <a:gd name="T35" fmla="*/ 556 h 557"/>
                  <a:gd name="T36" fmla="*/ 259 w 337"/>
                  <a:gd name="T37" fmla="*/ 557 h 557"/>
                  <a:gd name="T38" fmla="*/ 273 w 337"/>
                  <a:gd name="T39" fmla="*/ 557 h 557"/>
                  <a:gd name="T40" fmla="*/ 286 w 337"/>
                  <a:gd name="T41" fmla="*/ 557 h 557"/>
                  <a:gd name="T42" fmla="*/ 300 w 337"/>
                  <a:gd name="T43" fmla="*/ 557 h 557"/>
                  <a:gd name="T44" fmla="*/ 314 w 337"/>
                  <a:gd name="T45" fmla="*/ 557 h 557"/>
                  <a:gd name="T46" fmla="*/ 329 w 337"/>
                  <a:gd name="T47" fmla="*/ 557 h 557"/>
                  <a:gd name="T48" fmla="*/ 329 w 337"/>
                  <a:gd name="T49" fmla="*/ 539 h 557"/>
                  <a:gd name="T50" fmla="*/ 313 w 337"/>
                  <a:gd name="T51" fmla="*/ 502 h 557"/>
                  <a:gd name="T52" fmla="*/ 297 w 337"/>
                  <a:gd name="T53" fmla="*/ 466 h 557"/>
                  <a:gd name="T54" fmla="*/ 279 w 337"/>
                  <a:gd name="T55" fmla="*/ 429 h 557"/>
                  <a:gd name="T56" fmla="*/ 263 w 337"/>
                  <a:gd name="T57" fmla="*/ 394 h 557"/>
                  <a:gd name="T58" fmla="*/ 245 w 337"/>
                  <a:gd name="T59" fmla="*/ 357 h 557"/>
                  <a:gd name="T60" fmla="*/ 227 w 337"/>
                  <a:gd name="T61" fmla="*/ 323 h 557"/>
                  <a:gd name="T62" fmla="*/ 209 w 337"/>
                  <a:gd name="T63" fmla="*/ 287 h 557"/>
                  <a:gd name="T64" fmla="*/ 190 w 337"/>
                  <a:gd name="T65" fmla="*/ 253 h 557"/>
                  <a:gd name="T66" fmla="*/ 170 w 337"/>
                  <a:gd name="T67" fmla="*/ 218 h 557"/>
                  <a:gd name="T68" fmla="*/ 150 w 337"/>
                  <a:gd name="T69" fmla="*/ 184 h 557"/>
                  <a:gd name="T70" fmla="*/ 130 w 337"/>
                  <a:gd name="T71" fmla="*/ 150 h 557"/>
                  <a:gd name="T72" fmla="*/ 111 w 337"/>
                  <a:gd name="T73" fmla="*/ 115 h 557"/>
                  <a:gd name="T74" fmla="*/ 91 w 337"/>
                  <a:gd name="T75" fmla="*/ 81 h 557"/>
                  <a:gd name="T76" fmla="*/ 70 w 337"/>
                  <a:gd name="T77" fmla="*/ 49 h 557"/>
                  <a:gd name="T78" fmla="*/ 48 w 337"/>
                  <a:gd name="T79" fmla="*/ 15 h 557"/>
                  <a:gd name="T80" fmla="*/ 38 w 337"/>
                  <a:gd name="T81" fmla="*/ 7 h 557"/>
                  <a:gd name="T82" fmla="*/ 32 w 337"/>
                  <a:gd name="T83" fmla="*/ 18 h 557"/>
                  <a:gd name="T84" fmla="*/ 20 w 337"/>
                  <a:gd name="T85" fmla="*/ 16 h 557"/>
                  <a:gd name="T86" fmla="*/ 7 w 337"/>
                  <a:gd name="T87" fmla="*/ 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7" h="557">
                    <a:moveTo>
                      <a:pt x="0" y="0"/>
                    </a:moveTo>
                    <a:lnTo>
                      <a:pt x="6" y="16"/>
                    </a:lnTo>
                    <a:lnTo>
                      <a:pt x="11" y="36"/>
                    </a:lnTo>
                    <a:lnTo>
                      <a:pt x="18" y="53"/>
                    </a:lnTo>
                    <a:lnTo>
                      <a:pt x="23" y="70"/>
                    </a:lnTo>
                    <a:lnTo>
                      <a:pt x="29" y="88"/>
                    </a:lnTo>
                    <a:lnTo>
                      <a:pt x="35" y="106"/>
                    </a:lnTo>
                    <a:lnTo>
                      <a:pt x="41" y="125"/>
                    </a:lnTo>
                    <a:lnTo>
                      <a:pt x="46" y="142"/>
                    </a:lnTo>
                    <a:lnTo>
                      <a:pt x="53" y="160"/>
                    </a:lnTo>
                    <a:lnTo>
                      <a:pt x="58" y="178"/>
                    </a:lnTo>
                    <a:lnTo>
                      <a:pt x="65" y="196"/>
                    </a:lnTo>
                    <a:lnTo>
                      <a:pt x="71" y="214"/>
                    </a:lnTo>
                    <a:lnTo>
                      <a:pt x="78" y="231"/>
                    </a:lnTo>
                    <a:lnTo>
                      <a:pt x="84" y="250"/>
                    </a:lnTo>
                    <a:lnTo>
                      <a:pt x="91" y="267"/>
                    </a:lnTo>
                    <a:lnTo>
                      <a:pt x="97" y="283"/>
                    </a:lnTo>
                    <a:lnTo>
                      <a:pt x="103" y="302"/>
                    </a:lnTo>
                    <a:lnTo>
                      <a:pt x="110" y="319"/>
                    </a:lnTo>
                    <a:lnTo>
                      <a:pt x="118" y="336"/>
                    </a:lnTo>
                    <a:lnTo>
                      <a:pt x="125" y="353"/>
                    </a:lnTo>
                    <a:lnTo>
                      <a:pt x="133" y="371"/>
                    </a:lnTo>
                    <a:lnTo>
                      <a:pt x="139" y="388"/>
                    </a:lnTo>
                    <a:lnTo>
                      <a:pt x="146" y="405"/>
                    </a:lnTo>
                    <a:lnTo>
                      <a:pt x="154" y="422"/>
                    </a:lnTo>
                    <a:lnTo>
                      <a:pt x="163" y="439"/>
                    </a:lnTo>
                    <a:lnTo>
                      <a:pt x="170" y="455"/>
                    </a:lnTo>
                    <a:lnTo>
                      <a:pt x="178" y="473"/>
                    </a:lnTo>
                    <a:lnTo>
                      <a:pt x="186" y="489"/>
                    </a:lnTo>
                    <a:lnTo>
                      <a:pt x="195" y="505"/>
                    </a:lnTo>
                    <a:lnTo>
                      <a:pt x="203" y="522"/>
                    </a:lnTo>
                    <a:lnTo>
                      <a:pt x="212" y="539"/>
                    </a:lnTo>
                    <a:lnTo>
                      <a:pt x="220" y="555"/>
                    </a:lnTo>
                    <a:lnTo>
                      <a:pt x="229" y="556"/>
                    </a:lnTo>
                    <a:lnTo>
                      <a:pt x="237" y="556"/>
                    </a:lnTo>
                    <a:lnTo>
                      <a:pt x="245" y="556"/>
                    </a:lnTo>
                    <a:lnTo>
                      <a:pt x="251" y="557"/>
                    </a:lnTo>
                    <a:lnTo>
                      <a:pt x="259" y="557"/>
                    </a:lnTo>
                    <a:lnTo>
                      <a:pt x="266" y="557"/>
                    </a:lnTo>
                    <a:lnTo>
                      <a:pt x="273" y="557"/>
                    </a:lnTo>
                    <a:lnTo>
                      <a:pt x="279" y="557"/>
                    </a:lnTo>
                    <a:lnTo>
                      <a:pt x="286" y="557"/>
                    </a:lnTo>
                    <a:lnTo>
                      <a:pt x="294" y="557"/>
                    </a:lnTo>
                    <a:lnTo>
                      <a:pt x="300" y="557"/>
                    </a:lnTo>
                    <a:lnTo>
                      <a:pt x="307" y="557"/>
                    </a:lnTo>
                    <a:lnTo>
                      <a:pt x="314" y="557"/>
                    </a:lnTo>
                    <a:lnTo>
                      <a:pt x="321" y="557"/>
                    </a:lnTo>
                    <a:lnTo>
                      <a:pt x="329" y="557"/>
                    </a:lnTo>
                    <a:lnTo>
                      <a:pt x="337" y="557"/>
                    </a:lnTo>
                    <a:lnTo>
                      <a:pt x="329" y="539"/>
                    </a:lnTo>
                    <a:lnTo>
                      <a:pt x="321" y="520"/>
                    </a:lnTo>
                    <a:lnTo>
                      <a:pt x="313" y="502"/>
                    </a:lnTo>
                    <a:lnTo>
                      <a:pt x="305" y="484"/>
                    </a:lnTo>
                    <a:lnTo>
                      <a:pt x="297" y="466"/>
                    </a:lnTo>
                    <a:lnTo>
                      <a:pt x="288" y="448"/>
                    </a:lnTo>
                    <a:lnTo>
                      <a:pt x="279" y="429"/>
                    </a:lnTo>
                    <a:lnTo>
                      <a:pt x="270" y="411"/>
                    </a:lnTo>
                    <a:lnTo>
                      <a:pt x="263" y="394"/>
                    </a:lnTo>
                    <a:lnTo>
                      <a:pt x="254" y="376"/>
                    </a:lnTo>
                    <a:lnTo>
                      <a:pt x="245" y="357"/>
                    </a:lnTo>
                    <a:lnTo>
                      <a:pt x="236" y="339"/>
                    </a:lnTo>
                    <a:lnTo>
                      <a:pt x="227" y="323"/>
                    </a:lnTo>
                    <a:lnTo>
                      <a:pt x="218" y="305"/>
                    </a:lnTo>
                    <a:lnTo>
                      <a:pt x="209" y="287"/>
                    </a:lnTo>
                    <a:lnTo>
                      <a:pt x="199" y="270"/>
                    </a:lnTo>
                    <a:lnTo>
                      <a:pt x="190" y="253"/>
                    </a:lnTo>
                    <a:lnTo>
                      <a:pt x="180" y="235"/>
                    </a:lnTo>
                    <a:lnTo>
                      <a:pt x="170" y="218"/>
                    </a:lnTo>
                    <a:lnTo>
                      <a:pt x="161" y="201"/>
                    </a:lnTo>
                    <a:lnTo>
                      <a:pt x="150" y="184"/>
                    </a:lnTo>
                    <a:lnTo>
                      <a:pt x="141" y="167"/>
                    </a:lnTo>
                    <a:lnTo>
                      <a:pt x="130" y="150"/>
                    </a:lnTo>
                    <a:lnTo>
                      <a:pt x="121" y="132"/>
                    </a:lnTo>
                    <a:lnTo>
                      <a:pt x="111" y="115"/>
                    </a:lnTo>
                    <a:lnTo>
                      <a:pt x="101" y="98"/>
                    </a:lnTo>
                    <a:lnTo>
                      <a:pt x="91" y="81"/>
                    </a:lnTo>
                    <a:lnTo>
                      <a:pt x="80" y="65"/>
                    </a:lnTo>
                    <a:lnTo>
                      <a:pt x="70" y="49"/>
                    </a:lnTo>
                    <a:lnTo>
                      <a:pt x="60" y="32"/>
                    </a:lnTo>
                    <a:lnTo>
                      <a:pt x="48" y="15"/>
                    </a:lnTo>
                    <a:lnTo>
                      <a:pt x="39" y="0"/>
                    </a:lnTo>
                    <a:lnTo>
                      <a:pt x="38" y="7"/>
                    </a:lnTo>
                    <a:lnTo>
                      <a:pt x="36" y="14"/>
                    </a:lnTo>
                    <a:lnTo>
                      <a:pt x="32" y="18"/>
                    </a:lnTo>
                    <a:lnTo>
                      <a:pt x="27" y="19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1" name="Freeform 3045">
                <a:extLst>
                  <a:ext uri="{FF2B5EF4-FFF2-40B4-BE49-F238E27FC236}">
                    <a16:creationId xmlns:a16="http://schemas.microsoft.com/office/drawing/2014/main" id="{9351C7BA-A39D-4A32-B6CF-6556D0E89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130"/>
                <a:ext cx="76" cy="187"/>
              </a:xfrm>
              <a:custGeom>
                <a:avLst/>
                <a:gdLst>
                  <a:gd name="T0" fmla="*/ 226 w 226"/>
                  <a:gd name="T1" fmla="*/ 556 h 561"/>
                  <a:gd name="T2" fmla="*/ 210 w 226"/>
                  <a:gd name="T3" fmla="*/ 523 h 561"/>
                  <a:gd name="T4" fmla="*/ 193 w 226"/>
                  <a:gd name="T5" fmla="*/ 490 h 561"/>
                  <a:gd name="T6" fmla="*/ 177 w 226"/>
                  <a:gd name="T7" fmla="*/ 456 h 561"/>
                  <a:gd name="T8" fmla="*/ 161 w 226"/>
                  <a:gd name="T9" fmla="*/ 423 h 561"/>
                  <a:gd name="T10" fmla="*/ 147 w 226"/>
                  <a:gd name="T11" fmla="*/ 389 h 561"/>
                  <a:gd name="T12" fmla="*/ 132 w 226"/>
                  <a:gd name="T13" fmla="*/ 355 h 561"/>
                  <a:gd name="T14" fmla="*/ 118 w 226"/>
                  <a:gd name="T15" fmla="*/ 320 h 561"/>
                  <a:gd name="T16" fmla="*/ 104 w 226"/>
                  <a:gd name="T17" fmla="*/ 284 h 561"/>
                  <a:gd name="T18" fmla="*/ 91 w 226"/>
                  <a:gd name="T19" fmla="*/ 251 h 561"/>
                  <a:gd name="T20" fmla="*/ 78 w 226"/>
                  <a:gd name="T21" fmla="*/ 215 h 561"/>
                  <a:gd name="T22" fmla="*/ 66 w 226"/>
                  <a:gd name="T23" fmla="*/ 179 h 561"/>
                  <a:gd name="T24" fmla="*/ 54 w 226"/>
                  <a:gd name="T25" fmla="*/ 143 h 561"/>
                  <a:gd name="T26" fmla="*/ 41 w 226"/>
                  <a:gd name="T27" fmla="*/ 108 h 561"/>
                  <a:gd name="T28" fmla="*/ 30 w 226"/>
                  <a:gd name="T29" fmla="*/ 72 h 561"/>
                  <a:gd name="T30" fmla="*/ 19 w 226"/>
                  <a:gd name="T31" fmla="*/ 36 h 561"/>
                  <a:gd name="T32" fmla="*/ 7 w 226"/>
                  <a:gd name="T33" fmla="*/ 0 h 561"/>
                  <a:gd name="T34" fmla="*/ 5 w 226"/>
                  <a:gd name="T35" fmla="*/ 20 h 561"/>
                  <a:gd name="T36" fmla="*/ 18 w 226"/>
                  <a:gd name="T37" fmla="*/ 57 h 561"/>
                  <a:gd name="T38" fmla="*/ 29 w 226"/>
                  <a:gd name="T39" fmla="*/ 91 h 561"/>
                  <a:gd name="T40" fmla="*/ 40 w 226"/>
                  <a:gd name="T41" fmla="*/ 128 h 561"/>
                  <a:gd name="T42" fmla="*/ 53 w 226"/>
                  <a:gd name="T43" fmla="*/ 164 h 561"/>
                  <a:gd name="T44" fmla="*/ 65 w 226"/>
                  <a:gd name="T45" fmla="*/ 200 h 561"/>
                  <a:gd name="T46" fmla="*/ 77 w 226"/>
                  <a:gd name="T47" fmla="*/ 235 h 561"/>
                  <a:gd name="T48" fmla="*/ 90 w 226"/>
                  <a:gd name="T49" fmla="*/ 271 h 561"/>
                  <a:gd name="T50" fmla="*/ 103 w 226"/>
                  <a:gd name="T51" fmla="*/ 306 h 561"/>
                  <a:gd name="T52" fmla="*/ 118 w 226"/>
                  <a:gd name="T53" fmla="*/ 340 h 561"/>
                  <a:gd name="T54" fmla="*/ 132 w 226"/>
                  <a:gd name="T55" fmla="*/ 374 h 561"/>
                  <a:gd name="T56" fmla="*/ 147 w 226"/>
                  <a:gd name="T57" fmla="*/ 409 h 561"/>
                  <a:gd name="T58" fmla="*/ 162 w 226"/>
                  <a:gd name="T59" fmla="*/ 444 h 561"/>
                  <a:gd name="T60" fmla="*/ 178 w 226"/>
                  <a:gd name="T61" fmla="*/ 477 h 561"/>
                  <a:gd name="T62" fmla="*/ 195 w 226"/>
                  <a:gd name="T63" fmla="*/ 510 h 561"/>
                  <a:gd name="T64" fmla="*/ 213 w 226"/>
                  <a:gd name="T65" fmla="*/ 542 h 561"/>
                  <a:gd name="T66" fmla="*/ 224 w 226"/>
                  <a:gd name="T6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6" h="561">
                    <a:moveTo>
                      <a:pt x="224" y="553"/>
                    </a:moveTo>
                    <a:lnTo>
                      <a:pt x="226" y="556"/>
                    </a:lnTo>
                    <a:lnTo>
                      <a:pt x="219" y="540"/>
                    </a:lnTo>
                    <a:lnTo>
                      <a:pt x="210" y="523"/>
                    </a:lnTo>
                    <a:lnTo>
                      <a:pt x="201" y="506"/>
                    </a:lnTo>
                    <a:lnTo>
                      <a:pt x="193" y="490"/>
                    </a:lnTo>
                    <a:lnTo>
                      <a:pt x="185" y="474"/>
                    </a:lnTo>
                    <a:lnTo>
                      <a:pt x="177" y="456"/>
                    </a:lnTo>
                    <a:lnTo>
                      <a:pt x="169" y="440"/>
                    </a:lnTo>
                    <a:lnTo>
                      <a:pt x="161" y="423"/>
                    </a:lnTo>
                    <a:lnTo>
                      <a:pt x="153" y="405"/>
                    </a:lnTo>
                    <a:lnTo>
                      <a:pt x="147" y="389"/>
                    </a:lnTo>
                    <a:lnTo>
                      <a:pt x="139" y="372"/>
                    </a:lnTo>
                    <a:lnTo>
                      <a:pt x="132" y="355"/>
                    </a:lnTo>
                    <a:lnTo>
                      <a:pt x="124" y="337"/>
                    </a:lnTo>
                    <a:lnTo>
                      <a:pt x="118" y="320"/>
                    </a:lnTo>
                    <a:lnTo>
                      <a:pt x="111" y="303"/>
                    </a:lnTo>
                    <a:lnTo>
                      <a:pt x="104" y="284"/>
                    </a:lnTo>
                    <a:lnTo>
                      <a:pt x="97" y="267"/>
                    </a:lnTo>
                    <a:lnTo>
                      <a:pt x="91" y="251"/>
                    </a:lnTo>
                    <a:lnTo>
                      <a:pt x="84" y="232"/>
                    </a:lnTo>
                    <a:lnTo>
                      <a:pt x="78" y="215"/>
                    </a:lnTo>
                    <a:lnTo>
                      <a:pt x="73" y="197"/>
                    </a:lnTo>
                    <a:lnTo>
                      <a:pt x="66" y="179"/>
                    </a:lnTo>
                    <a:lnTo>
                      <a:pt x="59" y="161"/>
                    </a:lnTo>
                    <a:lnTo>
                      <a:pt x="54" y="143"/>
                    </a:lnTo>
                    <a:lnTo>
                      <a:pt x="48" y="126"/>
                    </a:lnTo>
                    <a:lnTo>
                      <a:pt x="41" y="108"/>
                    </a:lnTo>
                    <a:lnTo>
                      <a:pt x="36" y="90"/>
                    </a:lnTo>
                    <a:lnTo>
                      <a:pt x="30" y="72"/>
                    </a:lnTo>
                    <a:lnTo>
                      <a:pt x="24" y="54"/>
                    </a:lnTo>
                    <a:lnTo>
                      <a:pt x="19" y="36"/>
                    </a:lnTo>
                    <a:lnTo>
                      <a:pt x="13" y="18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5" y="20"/>
                    </a:lnTo>
                    <a:lnTo>
                      <a:pt x="11" y="39"/>
                    </a:lnTo>
                    <a:lnTo>
                      <a:pt x="18" y="57"/>
                    </a:lnTo>
                    <a:lnTo>
                      <a:pt x="23" y="75"/>
                    </a:lnTo>
                    <a:lnTo>
                      <a:pt x="29" y="91"/>
                    </a:lnTo>
                    <a:lnTo>
                      <a:pt x="35" y="109"/>
                    </a:lnTo>
                    <a:lnTo>
                      <a:pt x="40" y="128"/>
                    </a:lnTo>
                    <a:lnTo>
                      <a:pt x="47" y="146"/>
                    </a:lnTo>
                    <a:lnTo>
                      <a:pt x="53" y="164"/>
                    </a:lnTo>
                    <a:lnTo>
                      <a:pt x="58" y="182"/>
                    </a:lnTo>
                    <a:lnTo>
                      <a:pt x="65" y="200"/>
                    </a:lnTo>
                    <a:lnTo>
                      <a:pt x="72" y="217"/>
                    </a:lnTo>
                    <a:lnTo>
                      <a:pt x="77" y="235"/>
                    </a:lnTo>
                    <a:lnTo>
                      <a:pt x="84" y="253"/>
                    </a:lnTo>
                    <a:lnTo>
                      <a:pt x="90" y="271"/>
                    </a:lnTo>
                    <a:lnTo>
                      <a:pt x="97" y="288"/>
                    </a:lnTo>
                    <a:lnTo>
                      <a:pt x="103" y="306"/>
                    </a:lnTo>
                    <a:lnTo>
                      <a:pt x="110" y="322"/>
                    </a:lnTo>
                    <a:lnTo>
                      <a:pt x="118" y="340"/>
                    </a:lnTo>
                    <a:lnTo>
                      <a:pt x="124" y="357"/>
                    </a:lnTo>
                    <a:lnTo>
                      <a:pt x="132" y="374"/>
                    </a:lnTo>
                    <a:lnTo>
                      <a:pt x="139" y="392"/>
                    </a:lnTo>
                    <a:lnTo>
                      <a:pt x="147" y="409"/>
                    </a:lnTo>
                    <a:lnTo>
                      <a:pt x="153" y="427"/>
                    </a:lnTo>
                    <a:lnTo>
                      <a:pt x="162" y="444"/>
                    </a:lnTo>
                    <a:lnTo>
                      <a:pt x="170" y="459"/>
                    </a:lnTo>
                    <a:lnTo>
                      <a:pt x="178" y="477"/>
                    </a:lnTo>
                    <a:lnTo>
                      <a:pt x="187" y="493"/>
                    </a:lnTo>
                    <a:lnTo>
                      <a:pt x="195" y="510"/>
                    </a:lnTo>
                    <a:lnTo>
                      <a:pt x="204" y="527"/>
                    </a:lnTo>
                    <a:lnTo>
                      <a:pt x="213" y="542"/>
                    </a:lnTo>
                    <a:lnTo>
                      <a:pt x="222" y="559"/>
                    </a:lnTo>
                    <a:lnTo>
                      <a:pt x="224" y="561"/>
                    </a:lnTo>
                    <a:lnTo>
                      <a:pt x="224" y="5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2" name="Freeform 3046">
                <a:extLst>
                  <a:ext uri="{FF2B5EF4-FFF2-40B4-BE49-F238E27FC236}">
                    <a16:creationId xmlns:a16="http://schemas.microsoft.com/office/drawing/2014/main" id="{046029DE-DC96-48FF-AB1E-DD78CC84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315"/>
                <a:ext cx="40" cy="3"/>
              </a:xfrm>
              <a:custGeom>
                <a:avLst/>
                <a:gdLst>
                  <a:gd name="T0" fmla="*/ 112 w 120"/>
                  <a:gd name="T1" fmla="*/ 8 h 11"/>
                  <a:gd name="T2" fmla="*/ 116 w 120"/>
                  <a:gd name="T3" fmla="*/ 3 h 11"/>
                  <a:gd name="T4" fmla="*/ 108 w 120"/>
                  <a:gd name="T5" fmla="*/ 3 h 11"/>
                  <a:gd name="T6" fmla="*/ 100 w 120"/>
                  <a:gd name="T7" fmla="*/ 3 h 11"/>
                  <a:gd name="T8" fmla="*/ 94 w 120"/>
                  <a:gd name="T9" fmla="*/ 3 h 11"/>
                  <a:gd name="T10" fmla="*/ 86 w 120"/>
                  <a:gd name="T11" fmla="*/ 3 h 11"/>
                  <a:gd name="T12" fmla="*/ 79 w 120"/>
                  <a:gd name="T13" fmla="*/ 3 h 11"/>
                  <a:gd name="T14" fmla="*/ 73 w 120"/>
                  <a:gd name="T15" fmla="*/ 3 h 11"/>
                  <a:gd name="T16" fmla="*/ 65 w 120"/>
                  <a:gd name="T17" fmla="*/ 3 h 11"/>
                  <a:gd name="T18" fmla="*/ 60 w 120"/>
                  <a:gd name="T19" fmla="*/ 3 h 11"/>
                  <a:gd name="T20" fmla="*/ 52 w 120"/>
                  <a:gd name="T21" fmla="*/ 3 h 11"/>
                  <a:gd name="T22" fmla="*/ 45 w 120"/>
                  <a:gd name="T23" fmla="*/ 3 h 11"/>
                  <a:gd name="T24" fmla="*/ 38 w 120"/>
                  <a:gd name="T25" fmla="*/ 3 h 11"/>
                  <a:gd name="T26" fmla="*/ 32 w 120"/>
                  <a:gd name="T27" fmla="*/ 3 h 11"/>
                  <a:gd name="T28" fmla="*/ 25 w 120"/>
                  <a:gd name="T29" fmla="*/ 2 h 11"/>
                  <a:gd name="T30" fmla="*/ 16 w 120"/>
                  <a:gd name="T31" fmla="*/ 2 h 11"/>
                  <a:gd name="T32" fmla="*/ 8 w 120"/>
                  <a:gd name="T33" fmla="*/ 2 h 11"/>
                  <a:gd name="T34" fmla="*/ 0 w 120"/>
                  <a:gd name="T35" fmla="*/ 0 h 11"/>
                  <a:gd name="T36" fmla="*/ 0 w 120"/>
                  <a:gd name="T37" fmla="*/ 8 h 11"/>
                  <a:gd name="T38" fmla="*/ 8 w 120"/>
                  <a:gd name="T39" fmla="*/ 8 h 11"/>
                  <a:gd name="T40" fmla="*/ 16 w 120"/>
                  <a:gd name="T41" fmla="*/ 9 h 11"/>
                  <a:gd name="T42" fmla="*/ 25 w 120"/>
                  <a:gd name="T43" fmla="*/ 9 h 11"/>
                  <a:gd name="T44" fmla="*/ 32 w 120"/>
                  <a:gd name="T45" fmla="*/ 11 h 11"/>
                  <a:gd name="T46" fmla="*/ 38 w 120"/>
                  <a:gd name="T47" fmla="*/ 11 h 11"/>
                  <a:gd name="T48" fmla="*/ 45 w 120"/>
                  <a:gd name="T49" fmla="*/ 11 h 11"/>
                  <a:gd name="T50" fmla="*/ 52 w 120"/>
                  <a:gd name="T51" fmla="*/ 11 h 11"/>
                  <a:gd name="T52" fmla="*/ 60 w 120"/>
                  <a:gd name="T53" fmla="*/ 11 h 11"/>
                  <a:gd name="T54" fmla="*/ 65 w 120"/>
                  <a:gd name="T55" fmla="*/ 11 h 11"/>
                  <a:gd name="T56" fmla="*/ 73 w 120"/>
                  <a:gd name="T57" fmla="*/ 11 h 11"/>
                  <a:gd name="T58" fmla="*/ 79 w 120"/>
                  <a:gd name="T59" fmla="*/ 11 h 11"/>
                  <a:gd name="T60" fmla="*/ 86 w 120"/>
                  <a:gd name="T61" fmla="*/ 11 h 11"/>
                  <a:gd name="T62" fmla="*/ 94 w 120"/>
                  <a:gd name="T63" fmla="*/ 11 h 11"/>
                  <a:gd name="T64" fmla="*/ 100 w 120"/>
                  <a:gd name="T65" fmla="*/ 11 h 11"/>
                  <a:gd name="T66" fmla="*/ 108 w 120"/>
                  <a:gd name="T67" fmla="*/ 11 h 11"/>
                  <a:gd name="T68" fmla="*/ 116 w 120"/>
                  <a:gd name="T69" fmla="*/ 11 h 11"/>
                  <a:gd name="T70" fmla="*/ 120 w 120"/>
                  <a:gd name="T71" fmla="*/ 5 h 11"/>
                  <a:gd name="T72" fmla="*/ 112 w 120"/>
                  <a:gd name="T7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1">
                    <a:moveTo>
                      <a:pt x="112" y="8"/>
                    </a:moveTo>
                    <a:lnTo>
                      <a:pt x="116" y="3"/>
                    </a:lnTo>
                    <a:lnTo>
                      <a:pt x="108" y="3"/>
                    </a:lnTo>
                    <a:lnTo>
                      <a:pt x="100" y="3"/>
                    </a:lnTo>
                    <a:lnTo>
                      <a:pt x="94" y="3"/>
                    </a:lnTo>
                    <a:lnTo>
                      <a:pt x="86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65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5" y="3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5" y="2"/>
                    </a:lnTo>
                    <a:lnTo>
                      <a:pt x="16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9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45" y="11"/>
                    </a:lnTo>
                    <a:lnTo>
                      <a:pt x="52" y="11"/>
                    </a:lnTo>
                    <a:lnTo>
                      <a:pt x="60" y="11"/>
                    </a:lnTo>
                    <a:lnTo>
                      <a:pt x="65" y="11"/>
                    </a:lnTo>
                    <a:lnTo>
                      <a:pt x="73" y="11"/>
                    </a:lnTo>
                    <a:lnTo>
                      <a:pt x="79" y="11"/>
                    </a:lnTo>
                    <a:lnTo>
                      <a:pt x="86" y="11"/>
                    </a:lnTo>
                    <a:lnTo>
                      <a:pt x="94" y="11"/>
                    </a:lnTo>
                    <a:lnTo>
                      <a:pt x="100" y="11"/>
                    </a:lnTo>
                    <a:lnTo>
                      <a:pt x="108" y="11"/>
                    </a:lnTo>
                    <a:lnTo>
                      <a:pt x="116" y="11"/>
                    </a:lnTo>
                    <a:lnTo>
                      <a:pt x="120" y="5"/>
                    </a:lnTo>
                    <a:lnTo>
                      <a:pt x="1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3" name="Freeform 3047">
                <a:extLst>
                  <a:ext uri="{FF2B5EF4-FFF2-40B4-BE49-F238E27FC236}">
                    <a16:creationId xmlns:a16="http://schemas.microsoft.com/office/drawing/2014/main" id="{BBAD41F3-998C-4C87-AA09-D55C2FA00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130"/>
                <a:ext cx="102" cy="187"/>
              </a:xfrm>
              <a:custGeom>
                <a:avLst/>
                <a:gdLst>
                  <a:gd name="T0" fmla="*/ 1 w 305"/>
                  <a:gd name="T1" fmla="*/ 5 h 561"/>
                  <a:gd name="T2" fmla="*/ 22 w 305"/>
                  <a:gd name="T3" fmla="*/ 36 h 561"/>
                  <a:gd name="T4" fmla="*/ 42 w 305"/>
                  <a:gd name="T5" fmla="*/ 70 h 561"/>
                  <a:gd name="T6" fmla="*/ 63 w 305"/>
                  <a:gd name="T7" fmla="*/ 104 h 561"/>
                  <a:gd name="T8" fmla="*/ 83 w 305"/>
                  <a:gd name="T9" fmla="*/ 137 h 561"/>
                  <a:gd name="T10" fmla="*/ 103 w 305"/>
                  <a:gd name="T11" fmla="*/ 172 h 561"/>
                  <a:gd name="T12" fmla="*/ 123 w 305"/>
                  <a:gd name="T13" fmla="*/ 206 h 561"/>
                  <a:gd name="T14" fmla="*/ 141 w 305"/>
                  <a:gd name="T15" fmla="*/ 239 h 561"/>
                  <a:gd name="T16" fmla="*/ 160 w 305"/>
                  <a:gd name="T17" fmla="*/ 274 h 561"/>
                  <a:gd name="T18" fmla="*/ 180 w 305"/>
                  <a:gd name="T19" fmla="*/ 309 h 561"/>
                  <a:gd name="T20" fmla="*/ 197 w 305"/>
                  <a:gd name="T21" fmla="*/ 345 h 561"/>
                  <a:gd name="T22" fmla="*/ 215 w 305"/>
                  <a:gd name="T23" fmla="*/ 381 h 561"/>
                  <a:gd name="T24" fmla="*/ 233 w 305"/>
                  <a:gd name="T25" fmla="*/ 416 h 561"/>
                  <a:gd name="T26" fmla="*/ 250 w 305"/>
                  <a:gd name="T27" fmla="*/ 452 h 561"/>
                  <a:gd name="T28" fmla="*/ 266 w 305"/>
                  <a:gd name="T29" fmla="*/ 488 h 561"/>
                  <a:gd name="T30" fmla="*/ 283 w 305"/>
                  <a:gd name="T31" fmla="*/ 525 h 561"/>
                  <a:gd name="T32" fmla="*/ 298 w 305"/>
                  <a:gd name="T33" fmla="*/ 561 h 561"/>
                  <a:gd name="T34" fmla="*/ 297 w 305"/>
                  <a:gd name="T35" fmla="*/ 540 h 561"/>
                  <a:gd name="T36" fmla="*/ 282 w 305"/>
                  <a:gd name="T37" fmla="*/ 503 h 561"/>
                  <a:gd name="T38" fmla="*/ 266 w 305"/>
                  <a:gd name="T39" fmla="*/ 467 h 561"/>
                  <a:gd name="T40" fmla="*/ 248 w 305"/>
                  <a:gd name="T41" fmla="*/ 431 h 561"/>
                  <a:gd name="T42" fmla="*/ 230 w 305"/>
                  <a:gd name="T43" fmla="*/ 395 h 561"/>
                  <a:gd name="T44" fmla="*/ 213 w 305"/>
                  <a:gd name="T45" fmla="*/ 359 h 561"/>
                  <a:gd name="T46" fmla="*/ 195 w 305"/>
                  <a:gd name="T47" fmla="*/ 325 h 561"/>
                  <a:gd name="T48" fmla="*/ 176 w 305"/>
                  <a:gd name="T49" fmla="*/ 289 h 561"/>
                  <a:gd name="T50" fmla="*/ 158 w 305"/>
                  <a:gd name="T51" fmla="*/ 255 h 561"/>
                  <a:gd name="T52" fmla="*/ 138 w 305"/>
                  <a:gd name="T53" fmla="*/ 219 h 561"/>
                  <a:gd name="T54" fmla="*/ 119 w 305"/>
                  <a:gd name="T55" fmla="*/ 184 h 561"/>
                  <a:gd name="T56" fmla="*/ 99 w 305"/>
                  <a:gd name="T57" fmla="*/ 152 h 561"/>
                  <a:gd name="T58" fmla="*/ 79 w 305"/>
                  <a:gd name="T59" fmla="*/ 116 h 561"/>
                  <a:gd name="T60" fmla="*/ 60 w 305"/>
                  <a:gd name="T61" fmla="*/ 83 h 561"/>
                  <a:gd name="T62" fmla="*/ 37 w 305"/>
                  <a:gd name="T63" fmla="*/ 50 h 561"/>
                  <a:gd name="T64" fmla="*/ 17 w 305"/>
                  <a:gd name="T65" fmla="*/ 16 h 561"/>
                  <a:gd name="T66" fmla="*/ 0 w 305"/>
                  <a:gd name="T67" fmla="*/ 3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5" h="561">
                    <a:moveTo>
                      <a:pt x="8" y="3"/>
                    </a:moveTo>
                    <a:lnTo>
                      <a:pt x="1" y="5"/>
                    </a:lnTo>
                    <a:lnTo>
                      <a:pt x="11" y="21"/>
                    </a:lnTo>
                    <a:lnTo>
                      <a:pt x="22" y="36"/>
                    </a:lnTo>
                    <a:lnTo>
                      <a:pt x="33" y="54"/>
                    </a:lnTo>
                    <a:lnTo>
                      <a:pt x="42" y="70"/>
                    </a:lnTo>
                    <a:lnTo>
                      <a:pt x="53" y="87"/>
                    </a:lnTo>
                    <a:lnTo>
                      <a:pt x="63" y="104"/>
                    </a:lnTo>
                    <a:lnTo>
                      <a:pt x="73" y="120"/>
                    </a:lnTo>
                    <a:lnTo>
                      <a:pt x="83" y="137"/>
                    </a:lnTo>
                    <a:lnTo>
                      <a:pt x="92" y="154"/>
                    </a:lnTo>
                    <a:lnTo>
                      <a:pt x="103" y="172"/>
                    </a:lnTo>
                    <a:lnTo>
                      <a:pt x="112" y="189"/>
                    </a:lnTo>
                    <a:lnTo>
                      <a:pt x="123" y="206"/>
                    </a:lnTo>
                    <a:lnTo>
                      <a:pt x="132" y="222"/>
                    </a:lnTo>
                    <a:lnTo>
                      <a:pt x="141" y="239"/>
                    </a:lnTo>
                    <a:lnTo>
                      <a:pt x="151" y="256"/>
                    </a:lnTo>
                    <a:lnTo>
                      <a:pt x="160" y="274"/>
                    </a:lnTo>
                    <a:lnTo>
                      <a:pt x="171" y="292"/>
                    </a:lnTo>
                    <a:lnTo>
                      <a:pt x="180" y="309"/>
                    </a:lnTo>
                    <a:lnTo>
                      <a:pt x="188" y="328"/>
                    </a:lnTo>
                    <a:lnTo>
                      <a:pt x="197" y="345"/>
                    </a:lnTo>
                    <a:lnTo>
                      <a:pt x="208" y="362"/>
                    </a:lnTo>
                    <a:lnTo>
                      <a:pt x="215" y="381"/>
                    </a:lnTo>
                    <a:lnTo>
                      <a:pt x="224" y="399"/>
                    </a:lnTo>
                    <a:lnTo>
                      <a:pt x="233" y="416"/>
                    </a:lnTo>
                    <a:lnTo>
                      <a:pt x="241" y="433"/>
                    </a:lnTo>
                    <a:lnTo>
                      <a:pt x="250" y="452"/>
                    </a:lnTo>
                    <a:lnTo>
                      <a:pt x="259" y="470"/>
                    </a:lnTo>
                    <a:lnTo>
                      <a:pt x="266" y="488"/>
                    </a:lnTo>
                    <a:lnTo>
                      <a:pt x="275" y="506"/>
                    </a:lnTo>
                    <a:lnTo>
                      <a:pt x="283" y="525"/>
                    </a:lnTo>
                    <a:lnTo>
                      <a:pt x="289" y="543"/>
                    </a:lnTo>
                    <a:lnTo>
                      <a:pt x="298" y="561"/>
                    </a:lnTo>
                    <a:lnTo>
                      <a:pt x="305" y="559"/>
                    </a:lnTo>
                    <a:lnTo>
                      <a:pt x="297" y="540"/>
                    </a:lnTo>
                    <a:lnTo>
                      <a:pt x="289" y="522"/>
                    </a:lnTo>
                    <a:lnTo>
                      <a:pt x="282" y="503"/>
                    </a:lnTo>
                    <a:lnTo>
                      <a:pt x="274" y="486"/>
                    </a:lnTo>
                    <a:lnTo>
                      <a:pt x="266" y="467"/>
                    </a:lnTo>
                    <a:lnTo>
                      <a:pt x="257" y="450"/>
                    </a:lnTo>
                    <a:lnTo>
                      <a:pt x="248" y="431"/>
                    </a:lnTo>
                    <a:lnTo>
                      <a:pt x="239" y="413"/>
                    </a:lnTo>
                    <a:lnTo>
                      <a:pt x="230" y="395"/>
                    </a:lnTo>
                    <a:lnTo>
                      <a:pt x="222" y="378"/>
                    </a:lnTo>
                    <a:lnTo>
                      <a:pt x="213" y="359"/>
                    </a:lnTo>
                    <a:lnTo>
                      <a:pt x="204" y="341"/>
                    </a:lnTo>
                    <a:lnTo>
                      <a:pt x="195" y="325"/>
                    </a:lnTo>
                    <a:lnTo>
                      <a:pt x="185" y="307"/>
                    </a:lnTo>
                    <a:lnTo>
                      <a:pt x="176" y="289"/>
                    </a:lnTo>
                    <a:lnTo>
                      <a:pt x="167" y="272"/>
                    </a:lnTo>
                    <a:lnTo>
                      <a:pt x="158" y="255"/>
                    </a:lnTo>
                    <a:lnTo>
                      <a:pt x="147" y="236"/>
                    </a:lnTo>
                    <a:lnTo>
                      <a:pt x="138" y="219"/>
                    </a:lnTo>
                    <a:lnTo>
                      <a:pt x="129" y="202"/>
                    </a:lnTo>
                    <a:lnTo>
                      <a:pt x="119" y="184"/>
                    </a:lnTo>
                    <a:lnTo>
                      <a:pt x="109" y="167"/>
                    </a:lnTo>
                    <a:lnTo>
                      <a:pt x="99" y="152"/>
                    </a:lnTo>
                    <a:lnTo>
                      <a:pt x="89" y="134"/>
                    </a:lnTo>
                    <a:lnTo>
                      <a:pt x="79" y="116"/>
                    </a:lnTo>
                    <a:lnTo>
                      <a:pt x="68" y="99"/>
                    </a:lnTo>
                    <a:lnTo>
                      <a:pt x="60" y="83"/>
                    </a:lnTo>
                    <a:lnTo>
                      <a:pt x="48" y="65"/>
                    </a:lnTo>
                    <a:lnTo>
                      <a:pt x="37" y="50"/>
                    </a:lnTo>
                    <a:lnTo>
                      <a:pt x="28" y="33"/>
                    </a:lnTo>
                    <a:lnTo>
                      <a:pt x="17" y="16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4" name="Freeform 3048">
                <a:extLst>
                  <a:ext uri="{FF2B5EF4-FFF2-40B4-BE49-F238E27FC236}">
                    <a16:creationId xmlns:a16="http://schemas.microsoft.com/office/drawing/2014/main" id="{273AEB36-F369-4968-A174-40A7122E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130"/>
                <a:ext cx="16" cy="8"/>
              </a:xfrm>
              <a:custGeom>
                <a:avLst/>
                <a:gdLst>
                  <a:gd name="T0" fmla="*/ 7 w 46"/>
                  <a:gd name="T1" fmla="*/ 1 h 25"/>
                  <a:gd name="T2" fmla="*/ 0 w 46"/>
                  <a:gd name="T3" fmla="*/ 5 h 25"/>
                  <a:gd name="T4" fmla="*/ 8 w 46"/>
                  <a:gd name="T5" fmla="*/ 14 h 25"/>
                  <a:gd name="T6" fmla="*/ 16 w 46"/>
                  <a:gd name="T7" fmla="*/ 19 h 25"/>
                  <a:gd name="T8" fmla="*/ 23 w 46"/>
                  <a:gd name="T9" fmla="*/ 24 h 25"/>
                  <a:gd name="T10" fmla="*/ 30 w 46"/>
                  <a:gd name="T11" fmla="*/ 25 h 25"/>
                  <a:gd name="T12" fmla="*/ 36 w 46"/>
                  <a:gd name="T13" fmla="*/ 24 h 25"/>
                  <a:gd name="T14" fmla="*/ 41 w 46"/>
                  <a:gd name="T15" fmla="*/ 19 h 25"/>
                  <a:gd name="T16" fmla="*/ 46 w 46"/>
                  <a:gd name="T17" fmla="*/ 12 h 25"/>
                  <a:gd name="T18" fmla="*/ 46 w 46"/>
                  <a:gd name="T19" fmla="*/ 3 h 25"/>
                  <a:gd name="T20" fmla="*/ 39 w 46"/>
                  <a:gd name="T21" fmla="*/ 3 h 25"/>
                  <a:gd name="T22" fmla="*/ 38 w 46"/>
                  <a:gd name="T23" fmla="*/ 10 h 25"/>
                  <a:gd name="T24" fmla="*/ 36 w 46"/>
                  <a:gd name="T25" fmla="*/ 15 h 25"/>
                  <a:gd name="T26" fmla="*/ 33 w 46"/>
                  <a:gd name="T27" fmla="*/ 18 h 25"/>
                  <a:gd name="T28" fmla="*/ 30 w 46"/>
                  <a:gd name="T29" fmla="*/ 18 h 25"/>
                  <a:gd name="T30" fmla="*/ 26 w 46"/>
                  <a:gd name="T31" fmla="*/ 16 h 25"/>
                  <a:gd name="T32" fmla="*/ 20 w 46"/>
                  <a:gd name="T33" fmla="*/ 14 h 25"/>
                  <a:gd name="T34" fmla="*/ 13 w 46"/>
                  <a:gd name="T35" fmla="*/ 8 h 25"/>
                  <a:gd name="T36" fmla="*/ 7 w 46"/>
                  <a:gd name="T37" fmla="*/ 0 h 25"/>
                  <a:gd name="T38" fmla="*/ 0 w 46"/>
                  <a:gd name="T39" fmla="*/ 4 h 25"/>
                  <a:gd name="T40" fmla="*/ 7 w 4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25">
                    <a:moveTo>
                      <a:pt x="7" y="1"/>
                    </a:moveTo>
                    <a:lnTo>
                      <a:pt x="0" y="5"/>
                    </a:lnTo>
                    <a:lnTo>
                      <a:pt x="8" y="14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25"/>
                    </a:lnTo>
                    <a:lnTo>
                      <a:pt x="36" y="24"/>
                    </a:lnTo>
                    <a:lnTo>
                      <a:pt x="41" y="19"/>
                    </a:lnTo>
                    <a:lnTo>
                      <a:pt x="46" y="12"/>
                    </a:lnTo>
                    <a:lnTo>
                      <a:pt x="46" y="3"/>
                    </a:lnTo>
                    <a:lnTo>
                      <a:pt x="39" y="3"/>
                    </a:lnTo>
                    <a:lnTo>
                      <a:pt x="38" y="10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18"/>
                    </a:lnTo>
                    <a:lnTo>
                      <a:pt x="26" y="16"/>
                    </a:lnTo>
                    <a:lnTo>
                      <a:pt x="20" y="14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5" name="Freeform 3049">
                <a:extLst>
                  <a:ext uri="{FF2B5EF4-FFF2-40B4-BE49-F238E27FC236}">
                    <a16:creationId xmlns:a16="http://schemas.microsoft.com/office/drawing/2014/main" id="{E699172B-E60D-4BB0-8AE4-3ED12254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111" cy="128"/>
              </a:xfrm>
              <a:custGeom>
                <a:avLst/>
                <a:gdLst>
                  <a:gd name="T0" fmla="*/ 0 w 332"/>
                  <a:gd name="T1" fmla="*/ 0 h 383"/>
                  <a:gd name="T2" fmla="*/ 13 w 332"/>
                  <a:gd name="T3" fmla="*/ 21 h 383"/>
                  <a:gd name="T4" fmla="*/ 26 w 332"/>
                  <a:gd name="T5" fmla="*/ 41 h 383"/>
                  <a:gd name="T6" fmla="*/ 39 w 332"/>
                  <a:gd name="T7" fmla="*/ 63 h 383"/>
                  <a:gd name="T8" fmla="*/ 53 w 332"/>
                  <a:gd name="T9" fmla="*/ 87 h 383"/>
                  <a:gd name="T10" fmla="*/ 67 w 332"/>
                  <a:gd name="T11" fmla="*/ 110 h 383"/>
                  <a:gd name="T12" fmla="*/ 82 w 332"/>
                  <a:gd name="T13" fmla="*/ 134 h 383"/>
                  <a:gd name="T14" fmla="*/ 96 w 332"/>
                  <a:gd name="T15" fmla="*/ 159 h 383"/>
                  <a:gd name="T16" fmla="*/ 110 w 332"/>
                  <a:gd name="T17" fmla="*/ 183 h 383"/>
                  <a:gd name="T18" fmla="*/ 125 w 332"/>
                  <a:gd name="T19" fmla="*/ 209 h 383"/>
                  <a:gd name="T20" fmla="*/ 139 w 332"/>
                  <a:gd name="T21" fmla="*/ 234 h 383"/>
                  <a:gd name="T22" fmla="*/ 151 w 332"/>
                  <a:gd name="T23" fmla="*/ 258 h 383"/>
                  <a:gd name="T24" fmla="*/ 165 w 332"/>
                  <a:gd name="T25" fmla="*/ 282 h 383"/>
                  <a:gd name="T26" fmla="*/ 177 w 332"/>
                  <a:gd name="T27" fmla="*/ 307 h 383"/>
                  <a:gd name="T28" fmla="*/ 190 w 332"/>
                  <a:gd name="T29" fmla="*/ 330 h 383"/>
                  <a:gd name="T30" fmla="*/ 201 w 332"/>
                  <a:gd name="T31" fmla="*/ 352 h 383"/>
                  <a:gd name="T32" fmla="*/ 211 w 332"/>
                  <a:gd name="T33" fmla="*/ 374 h 383"/>
                  <a:gd name="T34" fmla="*/ 332 w 332"/>
                  <a:gd name="T35" fmla="*/ 383 h 383"/>
                  <a:gd name="T36" fmla="*/ 321 w 332"/>
                  <a:gd name="T37" fmla="*/ 352 h 383"/>
                  <a:gd name="T38" fmla="*/ 307 w 332"/>
                  <a:gd name="T39" fmla="*/ 323 h 383"/>
                  <a:gd name="T40" fmla="*/ 292 w 332"/>
                  <a:gd name="T41" fmla="*/ 298 h 383"/>
                  <a:gd name="T42" fmla="*/ 274 w 332"/>
                  <a:gd name="T43" fmla="*/ 272 h 383"/>
                  <a:gd name="T44" fmla="*/ 253 w 332"/>
                  <a:gd name="T45" fmla="*/ 249 h 383"/>
                  <a:gd name="T46" fmla="*/ 233 w 332"/>
                  <a:gd name="T47" fmla="*/ 227 h 383"/>
                  <a:gd name="T48" fmla="*/ 212 w 332"/>
                  <a:gd name="T49" fmla="*/ 205 h 383"/>
                  <a:gd name="T50" fmla="*/ 190 w 332"/>
                  <a:gd name="T51" fmla="*/ 184 h 383"/>
                  <a:gd name="T52" fmla="*/ 167 w 332"/>
                  <a:gd name="T53" fmla="*/ 164 h 383"/>
                  <a:gd name="T54" fmla="*/ 145 w 332"/>
                  <a:gd name="T55" fmla="*/ 143 h 383"/>
                  <a:gd name="T56" fmla="*/ 123 w 332"/>
                  <a:gd name="T57" fmla="*/ 123 h 383"/>
                  <a:gd name="T58" fmla="*/ 102 w 332"/>
                  <a:gd name="T59" fmla="*/ 100 h 383"/>
                  <a:gd name="T60" fmla="*/ 83 w 332"/>
                  <a:gd name="T61" fmla="*/ 77 h 383"/>
                  <a:gd name="T62" fmla="*/ 65 w 332"/>
                  <a:gd name="T63" fmla="*/ 53 h 383"/>
                  <a:gd name="T64" fmla="*/ 48 w 332"/>
                  <a:gd name="T65" fmla="*/ 27 h 383"/>
                  <a:gd name="T66" fmla="*/ 34 w 332"/>
                  <a:gd name="T67" fmla="*/ 0 h 383"/>
                  <a:gd name="T68" fmla="*/ 34 w 332"/>
                  <a:gd name="T69" fmla="*/ 6 h 383"/>
                  <a:gd name="T70" fmla="*/ 31 w 332"/>
                  <a:gd name="T71" fmla="*/ 11 h 383"/>
                  <a:gd name="T72" fmla="*/ 29 w 332"/>
                  <a:gd name="T73" fmla="*/ 13 h 383"/>
                  <a:gd name="T74" fmla="*/ 25 w 332"/>
                  <a:gd name="T75" fmla="*/ 14 h 383"/>
                  <a:gd name="T76" fmla="*/ 20 w 332"/>
                  <a:gd name="T77" fmla="*/ 12 h 383"/>
                  <a:gd name="T78" fmla="*/ 13 w 332"/>
                  <a:gd name="T79" fmla="*/ 9 h 383"/>
                  <a:gd name="T80" fmla="*/ 7 w 332"/>
                  <a:gd name="T81" fmla="*/ 5 h 383"/>
                  <a:gd name="T82" fmla="*/ 0 w 332"/>
                  <a:gd name="T8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2" h="383">
                    <a:moveTo>
                      <a:pt x="0" y="0"/>
                    </a:moveTo>
                    <a:lnTo>
                      <a:pt x="13" y="21"/>
                    </a:lnTo>
                    <a:lnTo>
                      <a:pt x="26" y="41"/>
                    </a:lnTo>
                    <a:lnTo>
                      <a:pt x="39" y="63"/>
                    </a:lnTo>
                    <a:lnTo>
                      <a:pt x="53" y="87"/>
                    </a:lnTo>
                    <a:lnTo>
                      <a:pt x="67" y="110"/>
                    </a:lnTo>
                    <a:lnTo>
                      <a:pt x="82" y="134"/>
                    </a:lnTo>
                    <a:lnTo>
                      <a:pt x="96" y="159"/>
                    </a:lnTo>
                    <a:lnTo>
                      <a:pt x="110" y="183"/>
                    </a:lnTo>
                    <a:lnTo>
                      <a:pt x="125" y="209"/>
                    </a:lnTo>
                    <a:lnTo>
                      <a:pt x="139" y="234"/>
                    </a:lnTo>
                    <a:lnTo>
                      <a:pt x="151" y="258"/>
                    </a:lnTo>
                    <a:lnTo>
                      <a:pt x="165" y="282"/>
                    </a:lnTo>
                    <a:lnTo>
                      <a:pt x="177" y="307"/>
                    </a:lnTo>
                    <a:lnTo>
                      <a:pt x="190" y="330"/>
                    </a:lnTo>
                    <a:lnTo>
                      <a:pt x="201" y="352"/>
                    </a:lnTo>
                    <a:lnTo>
                      <a:pt x="211" y="374"/>
                    </a:lnTo>
                    <a:lnTo>
                      <a:pt x="332" y="383"/>
                    </a:lnTo>
                    <a:lnTo>
                      <a:pt x="321" y="352"/>
                    </a:lnTo>
                    <a:lnTo>
                      <a:pt x="307" y="323"/>
                    </a:lnTo>
                    <a:lnTo>
                      <a:pt x="292" y="298"/>
                    </a:lnTo>
                    <a:lnTo>
                      <a:pt x="274" y="272"/>
                    </a:lnTo>
                    <a:lnTo>
                      <a:pt x="253" y="249"/>
                    </a:lnTo>
                    <a:lnTo>
                      <a:pt x="233" y="227"/>
                    </a:lnTo>
                    <a:lnTo>
                      <a:pt x="212" y="205"/>
                    </a:lnTo>
                    <a:lnTo>
                      <a:pt x="190" y="184"/>
                    </a:lnTo>
                    <a:lnTo>
                      <a:pt x="167" y="164"/>
                    </a:lnTo>
                    <a:lnTo>
                      <a:pt x="145" y="143"/>
                    </a:lnTo>
                    <a:lnTo>
                      <a:pt x="123" y="123"/>
                    </a:lnTo>
                    <a:lnTo>
                      <a:pt x="102" y="100"/>
                    </a:lnTo>
                    <a:lnTo>
                      <a:pt x="83" y="77"/>
                    </a:lnTo>
                    <a:lnTo>
                      <a:pt x="65" y="53"/>
                    </a:lnTo>
                    <a:lnTo>
                      <a:pt x="48" y="27"/>
                    </a:lnTo>
                    <a:lnTo>
                      <a:pt x="34" y="0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9" y="13"/>
                    </a:lnTo>
                    <a:lnTo>
                      <a:pt x="25" y="14"/>
                    </a:lnTo>
                    <a:lnTo>
                      <a:pt x="20" y="12"/>
                    </a:lnTo>
                    <a:lnTo>
                      <a:pt x="13" y="9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6" name="Freeform 3050">
                <a:extLst>
                  <a:ext uri="{FF2B5EF4-FFF2-40B4-BE49-F238E27FC236}">
                    <a16:creationId xmlns:a16="http://schemas.microsoft.com/office/drawing/2014/main" id="{D764AFD2-053B-4381-AE10-A6173E308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72" cy="126"/>
              </a:xfrm>
              <a:custGeom>
                <a:avLst/>
                <a:gdLst>
                  <a:gd name="T0" fmla="*/ 213 w 217"/>
                  <a:gd name="T1" fmla="*/ 371 h 379"/>
                  <a:gd name="T2" fmla="*/ 217 w 217"/>
                  <a:gd name="T3" fmla="*/ 374 h 379"/>
                  <a:gd name="T4" fmla="*/ 206 w 217"/>
                  <a:gd name="T5" fmla="*/ 352 h 379"/>
                  <a:gd name="T6" fmla="*/ 195 w 217"/>
                  <a:gd name="T7" fmla="*/ 330 h 379"/>
                  <a:gd name="T8" fmla="*/ 183 w 217"/>
                  <a:gd name="T9" fmla="*/ 306 h 379"/>
                  <a:gd name="T10" fmla="*/ 170 w 217"/>
                  <a:gd name="T11" fmla="*/ 283 h 379"/>
                  <a:gd name="T12" fmla="*/ 157 w 217"/>
                  <a:gd name="T13" fmla="*/ 258 h 379"/>
                  <a:gd name="T14" fmla="*/ 143 w 217"/>
                  <a:gd name="T15" fmla="*/ 234 h 379"/>
                  <a:gd name="T16" fmla="*/ 129 w 217"/>
                  <a:gd name="T17" fmla="*/ 209 h 379"/>
                  <a:gd name="T18" fmla="*/ 115 w 217"/>
                  <a:gd name="T19" fmla="*/ 183 h 379"/>
                  <a:gd name="T20" fmla="*/ 101 w 217"/>
                  <a:gd name="T21" fmla="*/ 158 h 379"/>
                  <a:gd name="T22" fmla="*/ 86 w 217"/>
                  <a:gd name="T23" fmla="*/ 134 h 379"/>
                  <a:gd name="T24" fmla="*/ 73 w 217"/>
                  <a:gd name="T25" fmla="*/ 109 h 379"/>
                  <a:gd name="T26" fmla="*/ 57 w 217"/>
                  <a:gd name="T27" fmla="*/ 85 h 379"/>
                  <a:gd name="T28" fmla="*/ 44 w 217"/>
                  <a:gd name="T29" fmla="*/ 63 h 379"/>
                  <a:gd name="T30" fmla="*/ 31 w 217"/>
                  <a:gd name="T31" fmla="*/ 41 h 379"/>
                  <a:gd name="T32" fmla="*/ 18 w 217"/>
                  <a:gd name="T33" fmla="*/ 20 h 379"/>
                  <a:gd name="T34" fmla="*/ 5 w 217"/>
                  <a:gd name="T35" fmla="*/ 0 h 379"/>
                  <a:gd name="T36" fmla="*/ 0 w 217"/>
                  <a:gd name="T37" fmla="*/ 4 h 379"/>
                  <a:gd name="T38" fmla="*/ 12 w 217"/>
                  <a:gd name="T39" fmla="*/ 25 h 379"/>
                  <a:gd name="T40" fmla="*/ 26 w 217"/>
                  <a:gd name="T41" fmla="*/ 45 h 379"/>
                  <a:gd name="T42" fmla="*/ 38 w 217"/>
                  <a:gd name="T43" fmla="*/ 66 h 379"/>
                  <a:gd name="T44" fmla="*/ 53 w 217"/>
                  <a:gd name="T45" fmla="*/ 90 h 379"/>
                  <a:gd name="T46" fmla="*/ 66 w 217"/>
                  <a:gd name="T47" fmla="*/ 114 h 379"/>
                  <a:gd name="T48" fmla="*/ 81 w 217"/>
                  <a:gd name="T49" fmla="*/ 138 h 379"/>
                  <a:gd name="T50" fmla="*/ 95 w 217"/>
                  <a:gd name="T51" fmla="*/ 162 h 379"/>
                  <a:gd name="T52" fmla="*/ 110 w 217"/>
                  <a:gd name="T53" fmla="*/ 186 h 379"/>
                  <a:gd name="T54" fmla="*/ 123 w 217"/>
                  <a:gd name="T55" fmla="*/ 212 h 379"/>
                  <a:gd name="T56" fmla="*/ 138 w 217"/>
                  <a:gd name="T57" fmla="*/ 237 h 379"/>
                  <a:gd name="T58" fmla="*/ 151 w 217"/>
                  <a:gd name="T59" fmla="*/ 262 h 379"/>
                  <a:gd name="T60" fmla="*/ 165 w 217"/>
                  <a:gd name="T61" fmla="*/ 285 h 379"/>
                  <a:gd name="T62" fmla="*/ 177 w 217"/>
                  <a:gd name="T63" fmla="*/ 310 h 379"/>
                  <a:gd name="T64" fmla="*/ 188 w 217"/>
                  <a:gd name="T65" fmla="*/ 333 h 379"/>
                  <a:gd name="T66" fmla="*/ 201 w 217"/>
                  <a:gd name="T67" fmla="*/ 355 h 379"/>
                  <a:gd name="T68" fmla="*/ 210 w 217"/>
                  <a:gd name="T69" fmla="*/ 377 h 379"/>
                  <a:gd name="T70" fmla="*/ 213 w 217"/>
                  <a:gd name="T71" fmla="*/ 379 h 379"/>
                  <a:gd name="T72" fmla="*/ 210 w 217"/>
                  <a:gd name="T73" fmla="*/ 377 h 379"/>
                  <a:gd name="T74" fmla="*/ 212 w 217"/>
                  <a:gd name="T75" fmla="*/ 379 h 379"/>
                  <a:gd name="T76" fmla="*/ 215 w 217"/>
                  <a:gd name="T77" fmla="*/ 378 h 379"/>
                  <a:gd name="T78" fmla="*/ 217 w 217"/>
                  <a:gd name="T79" fmla="*/ 377 h 379"/>
                  <a:gd name="T80" fmla="*/ 217 w 217"/>
                  <a:gd name="T81" fmla="*/ 374 h 379"/>
                  <a:gd name="T82" fmla="*/ 213 w 217"/>
                  <a:gd name="T83" fmla="*/ 37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379">
                    <a:moveTo>
                      <a:pt x="213" y="371"/>
                    </a:moveTo>
                    <a:lnTo>
                      <a:pt x="217" y="374"/>
                    </a:lnTo>
                    <a:lnTo>
                      <a:pt x="206" y="352"/>
                    </a:lnTo>
                    <a:lnTo>
                      <a:pt x="195" y="330"/>
                    </a:lnTo>
                    <a:lnTo>
                      <a:pt x="183" y="306"/>
                    </a:lnTo>
                    <a:lnTo>
                      <a:pt x="170" y="283"/>
                    </a:lnTo>
                    <a:lnTo>
                      <a:pt x="157" y="258"/>
                    </a:lnTo>
                    <a:lnTo>
                      <a:pt x="143" y="234"/>
                    </a:lnTo>
                    <a:lnTo>
                      <a:pt x="129" y="209"/>
                    </a:lnTo>
                    <a:lnTo>
                      <a:pt x="115" y="183"/>
                    </a:lnTo>
                    <a:lnTo>
                      <a:pt x="101" y="158"/>
                    </a:lnTo>
                    <a:lnTo>
                      <a:pt x="86" y="134"/>
                    </a:lnTo>
                    <a:lnTo>
                      <a:pt x="73" y="109"/>
                    </a:lnTo>
                    <a:lnTo>
                      <a:pt x="57" y="85"/>
                    </a:lnTo>
                    <a:lnTo>
                      <a:pt x="44" y="63"/>
                    </a:lnTo>
                    <a:lnTo>
                      <a:pt x="31" y="41"/>
                    </a:lnTo>
                    <a:lnTo>
                      <a:pt x="18" y="2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12" y="25"/>
                    </a:lnTo>
                    <a:lnTo>
                      <a:pt x="26" y="45"/>
                    </a:lnTo>
                    <a:lnTo>
                      <a:pt x="38" y="66"/>
                    </a:lnTo>
                    <a:lnTo>
                      <a:pt x="53" y="90"/>
                    </a:lnTo>
                    <a:lnTo>
                      <a:pt x="66" y="114"/>
                    </a:lnTo>
                    <a:lnTo>
                      <a:pt x="81" y="138"/>
                    </a:lnTo>
                    <a:lnTo>
                      <a:pt x="95" y="162"/>
                    </a:lnTo>
                    <a:lnTo>
                      <a:pt x="110" y="186"/>
                    </a:lnTo>
                    <a:lnTo>
                      <a:pt x="123" y="212"/>
                    </a:lnTo>
                    <a:lnTo>
                      <a:pt x="138" y="237"/>
                    </a:lnTo>
                    <a:lnTo>
                      <a:pt x="151" y="262"/>
                    </a:lnTo>
                    <a:lnTo>
                      <a:pt x="165" y="285"/>
                    </a:lnTo>
                    <a:lnTo>
                      <a:pt x="177" y="310"/>
                    </a:lnTo>
                    <a:lnTo>
                      <a:pt x="188" y="333"/>
                    </a:lnTo>
                    <a:lnTo>
                      <a:pt x="201" y="355"/>
                    </a:lnTo>
                    <a:lnTo>
                      <a:pt x="210" y="377"/>
                    </a:lnTo>
                    <a:lnTo>
                      <a:pt x="213" y="379"/>
                    </a:lnTo>
                    <a:lnTo>
                      <a:pt x="210" y="377"/>
                    </a:lnTo>
                    <a:lnTo>
                      <a:pt x="212" y="379"/>
                    </a:lnTo>
                    <a:lnTo>
                      <a:pt x="215" y="378"/>
                    </a:lnTo>
                    <a:lnTo>
                      <a:pt x="217" y="377"/>
                    </a:lnTo>
                    <a:lnTo>
                      <a:pt x="217" y="374"/>
                    </a:lnTo>
                    <a:lnTo>
                      <a:pt x="213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7" name="Freeform 3051">
                <a:extLst>
                  <a:ext uri="{FF2B5EF4-FFF2-40B4-BE49-F238E27FC236}">
                    <a16:creationId xmlns:a16="http://schemas.microsoft.com/office/drawing/2014/main" id="{1E1FCB62-2490-4400-8E8C-59CEF23C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57"/>
                <a:ext cx="41" cy="5"/>
              </a:xfrm>
              <a:custGeom>
                <a:avLst/>
                <a:gdLst>
                  <a:gd name="T0" fmla="*/ 117 w 124"/>
                  <a:gd name="T1" fmla="*/ 13 h 15"/>
                  <a:gd name="T2" fmla="*/ 120 w 124"/>
                  <a:gd name="T3" fmla="*/ 9 h 15"/>
                  <a:gd name="T4" fmla="*/ 0 w 124"/>
                  <a:gd name="T5" fmla="*/ 0 h 15"/>
                  <a:gd name="T6" fmla="*/ 0 w 124"/>
                  <a:gd name="T7" fmla="*/ 6 h 15"/>
                  <a:gd name="T8" fmla="*/ 120 w 124"/>
                  <a:gd name="T9" fmla="*/ 15 h 15"/>
                  <a:gd name="T10" fmla="*/ 124 w 124"/>
                  <a:gd name="T11" fmla="*/ 11 h 15"/>
                  <a:gd name="T12" fmla="*/ 120 w 124"/>
                  <a:gd name="T13" fmla="*/ 15 h 15"/>
                  <a:gd name="T14" fmla="*/ 122 w 124"/>
                  <a:gd name="T15" fmla="*/ 14 h 15"/>
                  <a:gd name="T16" fmla="*/ 124 w 124"/>
                  <a:gd name="T17" fmla="*/ 12 h 15"/>
                  <a:gd name="T18" fmla="*/ 122 w 124"/>
                  <a:gd name="T19" fmla="*/ 10 h 15"/>
                  <a:gd name="T20" fmla="*/ 120 w 124"/>
                  <a:gd name="T21" fmla="*/ 9 h 15"/>
                  <a:gd name="T22" fmla="*/ 117 w 124"/>
                  <a:gd name="T2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15">
                    <a:moveTo>
                      <a:pt x="117" y="13"/>
                    </a:moveTo>
                    <a:lnTo>
                      <a:pt x="120" y="9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20" y="15"/>
                    </a:lnTo>
                    <a:lnTo>
                      <a:pt x="124" y="11"/>
                    </a:lnTo>
                    <a:lnTo>
                      <a:pt x="120" y="15"/>
                    </a:lnTo>
                    <a:lnTo>
                      <a:pt x="122" y="14"/>
                    </a:lnTo>
                    <a:lnTo>
                      <a:pt x="124" y="12"/>
                    </a:lnTo>
                    <a:lnTo>
                      <a:pt x="122" y="10"/>
                    </a:lnTo>
                    <a:lnTo>
                      <a:pt x="120" y="9"/>
                    </a:lnTo>
                    <a:lnTo>
                      <a:pt x="11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8" name="Freeform 3052">
                <a:extLst>
                  <a:ext uri="{FF2B5EF4-FFF2-40B4-BE49-F238E27FC236}">
                    <a16:creationId xmlns:a16="http://schemas.microsoft.com/office/drawing/2014/main" id="{BF8EAC69-B8D4-4BBA-92F8-833A08439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132"/>
                <a:ext cx="102" cy="129"/>
              </a:xfrm>
              <a:custGeom>
                <a:avLst/>
                <a:gdLst>
                  <a:gd name="T0" fmla="*/ 7 w 305"/>
                  <a:gd name="T1" fmla="*/ 2 h 386"/>
                  <a:gd name="T2" fmla="*/ 0 w 305"/>
                  <a:gd name="T3" fmla="*/ 5 h 386"/>
                  <a:gd name="T4" fmla="*/ 16 w 305"/>
                  <a:gd name="T5" fmla="*/ 33 h 386"/>
                  <a:gd name="T6" fmla="*/ 32 w 305"/>
                  <a:gd name="T7" fmla="*/ 57 h 386"/>
                  <a:gd name="T8" fmla="*/ 50 w 305"/>
                  <a:gd name="T9" fmla="*/ 82 h 386"/>
                  <a:gd name="T10" fmla="*/ 70 w 305"/>
                  <a:gd name="T11" fmla="*/ 104 h 386"/>
                  <a:gd name="T12" fmla="*/ 90 w 305"/>
                  <a:gd name="T13" fmla="*/ 127 h 386"/>
                  <a:gd name="T14" fmla="*/ 112 w 305"/>
                  <a:gd name="T15" fmla="*/ 148 h 386"/>
                  <a:gd name="T16" fmla="*/ 135 w 305"/>
                  <a:gd name="T17" fmla="*/ 169 h 386"/>
                  <a:gd name="T18" fmla="*/ 157 w 305"/>
                  <a:gd name="T19" fmla="*/ 190 h 386"/>
                  <a:gd name="T20" fmla="*/ 180 w 305"/>
                  <a:gd name="T21" fmla="*/ 211 h 386"/>
                  <a:gd name="T22" fmla="*/ 200 w 305"/>
                  <a:gd name="T23" fmla="*/ 232 h 386"/>
                  <a:gd name="T24" fmla="*/ 220 w 305"/>
                  <a:gd name="T25" fmla="*/ 254 h 386"/>
                  <a:gd name="T26" fmla="*/ 240 w 305"/>
                  <a:gd name="T27" fmla="*/ 277 h 386"/>
                  <a:gd name="T28" fmla="*/ 258 w 305"/>
                  <a:gd name="T29" fmla="*/ 302 h 386"/>
                  <a:gd name="T30" fmla="*/ 274 w 305"/>
                  <a:gd name="T31" fmla="*/ 328 h 386"/>
                  <a:gd name="T32" fmla="*/ 287 w 305"/>
                  <a:gd name="T33" fmla="*/ 356 h 386"/>
                  <a:gd name="T34" fmla="*/ 299 w 305"/>
                  <a:gd name="T35" fmla="*/ 386 h 386"/>
                  <a:gd name="T36" fmla="*/ 305 w 305"/>
                  <a:gd name="T37" fmla="*/ 385 h 386"/>
                  <a:gd name="T38" fmla="*/ 294 w 305"/>
                  <a:gd name="T39" fmla="*/ 353 h 386"/>
                  <a:gd name="T40" fmla="*/ 280 w 305"/>
                  <a:gd name="T41" fmla="*/ 324 h 386"/>
                  <a:gd name="T42" fmla="*/ 264 w 305"/>
                  <a:gd name="T43" fmla="*/ 298 h 386"/>
                  <a:gd name="T44" fmla="*/ 246 w 305"/>
                  <a:gd name="T45" fmla="*/ 274 h 386"/>
                  <a:gd name="T46" fmla="*/ 227 w 305"/>
                  <a:gd name="T47" fmla="*/ 249 h 386"/>
                  <a:gd name="T48" fmla="*/ 207 w 305"/>
                  <a:gd name="T49" fmla="*/ 228 h 386"/>
                  <a:gd name="T50" fmla="*/ 184 w 305"/>
                  <a:gd name="T51" fmla="*/ 204 h 386"/>
                  <a:gd name="T52" fmla="*/ 162 w 305"/>
                  <a:gd name="T53" fmla="*/ 184 h 386"/>
                  <a:gd name="T54" fmla="*/ 139 w 305"/>
                  <a:gd name="T55" fmla="*/ 164 h 386"/>
                  <a:gd name="T56" fmla="*/ 117 w 305"/>
                  <a:gd name="T57" fmla="*/ 143 h 386"/>
                  <a:gd name="T58" fmla="*/ 96 w 305"/>
                  <a:gd name="T59" fmla="*/ 122 h 386"/>
                  <a:gd name="T60" fmla="*/ 75 w 305"/>
                  <a:gd name="T61" fmla="*/ 101 h 386"/>
                  <a:gd name="T62" fmla="*/ 55 w 305"/>
                  <a:gd name="T63" fmla="*/ 77 h 386"/>
                  <a:gd name="T64" fmla="*/ 37 w 305"/>
                  <a:gd name="T65" fmla="*/ 53 h 386"/>
                  <a:gd name="T66" fmla="*/ 21 w 305"/>
                  <a:gd name="T67" fmla="*/ 28 h 386"/>
                  <a:gd name="T68" fmla="*/ 7 w 305"/>
                  <a:gd name="T69" fmla="*/ 2 h 386"/>
                  <a:gd name="T70" fmla="*/ 0 w 305"/>
                  <a:gd name="T71" fmla="*/ 2 h 386"/>
                  <a:gd name="T72" fmla="*/ 7 w 305"/>
                  <a:gd name="T73" fmla="*/ 2 h 386"/>
                  <a:gd name="T74" fmla="*/ 5 w 305"/>
                  <a:gd name="T75" fmla="*/ 0 h 386"/>
                  <a:gd name="T76" fmla="*/ 3 w 305"/>
                  <a:gd name="T77" fmla="*/ 0 h 386"/>
                  <a:gd name="T78" fmla="*/ 0 w 305"/>
                  <a:gd name="T79" fmla="*/ 2 h 386"/>
                  <a:gd name="T80" fmla="*/ 0 w 305"/>
                  <a:gd name="T81" fmla="*/ 5 h 386"/>
                  <a:gd name="T82" fmla="*/ 7 w 305"/>
                  <a:gd name="T83" fmla="*/ 2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5" h="386">
                    <a:moveTo>
                      <a:pt x="7" y="2"/>
                    </a:moveTo>
                    <a:lnTo>
                      <a:pt x="0" y="5"/>
                    </a:lnTo>
                    <a:lnTo>
                      <a:pt x="16" y="33"/>
                    </a:lnTo>
                    <a:lnTo>
                      <a:pt x="32" y="57"/>
                    </a:lnTo>
                    <a:lnTo>
                      <a:pt x="50" y="82"/>
                    </a:lnTo>
                    <a:lnTo>
                      <a:pt x="70" y="104"/>
                    </a:lnTo>
                    <a:lnTo>
                      <a:pt x="90" y="127"/>
                    </a:lnTo>
                    <a:lnTo>
                      <a:pt x="112" y="148"/>
                    </a:lnTo>
                    <a:lnTo>
                      <a:pt x="135" y="169"/>
                    </a:lnTo>
                    <a:lnTo>
                      <a:pt x="157" y="190"/>
                    </a:lnTo>
                    <a:lnTo>
                      <a:pt x="180" y="211"/>
                    </a:lnTo>
                    <a:lnTo>
                      <a:pt x="200" y="232"/>
                    </a:lnTo>
                    <a:lnTo>
                      <a:pt x="220" y="254"/>
                    </a:lnTo>
                    <a:lnTo>
                      <a:pt x="240" y="277"/>
                    </a:lnTo>
                    <a:lnTo>
                      <a:pt x="258" y="302"/>
                    </a:lnTo>
                    <a:lnTo>
                      <a:pt x="274" y="328"/>
                    </a:lnTo>
                    <a:lnTo>
                      <a:pt x="287" y="356"/>
                    </a:lnTo>
                    <a:lnTo>
                      <a:pt x="299" y="386"/>
                    </a:lnTo>
                    <a:lnTo>
                      <a:pt x="305" y="385"/>
                    </a:lnTo>
                    <a:lnTo>
                      <a:pt x="294" y="353"/>
                    </a:lnTo>
                    <a:lnTo>
                      <a:pt x="280" y="324"/>
                    </a:lnTo>
                    <a:lnTo>
                      <a:pt x="264" y="298"/>
                    </a:lnTo>
                    <a:lnTo>
                      <a:pt x="246" y="274"/>
                    </a:lnTo>
                    <a:lnTo>
                      <a:pt x="227" y="249"/>
                    </a:lnTo>
                    <a:lnTo>
                      <a:pt x="207" y="228"/>
                    </a:lnTo>
                    <a:lnTo>
                      <a:pt x="184" y="204"/>
                    </a:lnTo>
                    <a:lnTo>
                      <a:pt x="162" y="184"/>
                    </a:lnTo>
                    <a:lnTo>
                      <a:pt x="139" y="164"/>
                    </a:lnTo>
                    <a:lnTo>
                      <a:pt x="117" y="143"/>
                    </a:lnTo>
                    <a:lnTo>
                      <a:pt x="96" y="122"/>
                    </a:lnTo>
                    <a:lnTo>
                      <a:pt x="75" y="101"/>
                    </a:lnTo>
                    <a:lnTo>
                      <a:pt x="55" y="77"/>
                    </a:lnTo>
                    <a:lnTo>
                      <a:pt x="37" y="53"/>
                    </a:lnTo>
                    <a:lnTo>
                      <a:pt x="21" y="2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9" name="Freeform 3053">
                <a:extLst>
                  <a:ext uri="{FF2B5EF4-FFF2-40B4-BE49-F238E27FC236}">
                    <a16:creationId xmlns:a16="http://schemas.microsoft.com/office/drawing/2014/main" id="{4814446A-2076-4CAC-AEB7-65A7964E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13" cy="6"/>
              </a:xfrm>
              <a:custGeom>
                <a:avLst/>
                <a:gdLst>
                  <a:gd name="T0" fmla="*/ 7 w 40"/>
                  <a:gd name="T1" fmla="*/ 1 h 19"/>
                  <a:gd name="T2" fmla="*/ 2 w 40"/>
                  <a:gd name="T3" fmla="*/ 6 h 19"/>
                  <a:gd name="T4" fmla="*/ 8 w 40"/>
                  <a:gd name="T5" fmla="*/ 10 h 19"/>
                  <a:gd name="T6" fmla="*/ 15 w 40"/>
                  <a:gd name="T7" fmla="*/ 15 h 19"/>
                  <a:gd name="T8" fmla="*/ 21 w 40"/>
                  <a:gd name="T9" fmla="*/ 18 h 19"/>
                  <a:gd name="T10" fmla="*/ 28 w 40"/>
                  <a:gd name="T11" fmla="*/ 19 h 19"/>
                  <a:gd name="T12" fmla="*/ 32 w 40"/>
                  <a:gd name="T13" fmla="*/ 18 h 19"/>
                  <a:gd name="T14" fmla="*/ 37 w 40"/>
                  <a:gd name="T15" fmla="*/ 15 h 19"/>
                  <a:gd name="T16" fmla="*/ 40 w 40"/>
                  <a:gd name="T17" fmla="*/ 9 h 19"/>
                  <a:gd name="T18" fmla="*/ 40 w 40"/>
                  <a:gd name="T19" fmla="*/ 2 h 19"/>
                  <a:gd name="T20" fmla="*/ 32 w 40"/>
                  <a:gd name="T21" fmla="*/ 2 h 19"/>
                  <a:gd name="T22" fmla="*/ 32 w 40"/>
                  <a:gd name="T23" fmla="*/ 8 h 19"/>
                  <a:gd name="T24" fmla="*/ 31 w 40"/>
                  <a:gd name="T25" fmla="*/ 10 h 19"/>
                  <a:gd name="T26" fmla="*/ 30 w 40"/>
                  <a:gd name="T27" fmla="*/ 11 h 19"/>
                  <a:gd name="T28" fmla="*/ 28 w 40"/>
                  <a:gd name="T29" fmla="*/ 13 h 19"/>
                  <a:gd name="T30" fmla="*/ 23 w 40"/>
                  <a:gd name="T31" fmla="*/ 10 h 19"/>
                  <a:gd name="T32" fmla="*/ 18 w 40"/>
                  <a:gd name="T33" fmla="*/ 9 h 19"/>
                  <a:gd name="T34" fmla="*/ 12 w 40"/>
                  <a:gd name="T35" fmla="*/ 5 h 19"/>
                  <a:gd name="T36" fmla="*/ 5 w 40"/>
                  <a:gd name="T37" fmla="*/ 0 h 19"/>
                  <a:gd name="T38" fmla="*/ 1 w 40"/>
                  <a:gd name="T39" fmla="*/ 5 h 19"/>
                  <a:gd name="T40" fmla="*/ 5 w 40"/>
                  <a:gd name="T41" fmla="*/ 0 h 19"/>
                  <a:gd name="T42" fmla="*/ 2 w 40"/>
                  <a:gd name="T43" fmla="*/ 0 h 19"/>
                  <a:gd name="T44" fmla="*/ 1 w 40"/>
                  <a:gd name="T45" fmla="*/ 1 h 19"/>
                  <a:gd name="T46" fmla="*/ 0 w 40"/>
                  <a:gd name="T47" fmla="*/ 2 h 19"/>
                  <a:gd name="T48" fmla="*/ 2 w 40"/>
                  <a:gd name="T49" fmla="*/ 6 h 19"/>
                  <a:gd name="T50" fmla="*/ 7 w 40"/>
                  <a:gd name="T5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19">
                    <a:moveTo>
                      <a:pt x="7" y="1"/>
                    </a:moveTo>
                    <a:lnTo>
                      <a:pt x="2" y="6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8" y="19"/>
                    </a:lnTo>
                    <a:lnTo>
                      <a:pt x="32" y="18"/>
                    </a:lnTo>
                    <a:lnTo>
                      <a:pt x="37" y="15"/>
                    </a:lnTo>
                    <a:lnTo>
                      <a:pt x="40" y="9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32" y="8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9"/>
                    </a:lnTo>
                    <a:lnTo>
                      <a:pt x="12" y="5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0" name="Freeform 3054">
                <a:extLst>
                  <a:ext uri="{FF2B5EF4-FFF2-40B4-BE49-F238E27FC236}">
                    <a16:creationId xmlns:a16="http://schemas.microsoft.com/office/drawing/2014/main" id="{FF9F6204-665E-4D3C-A647-F9C90A77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135"/>
                <a:ext cx="135" cy="80"/>
              </a:xfrm>
              <a:custGeom>
                <a:avLst/>
                <a:gdLst>
                  <a:gd name="T0" fmla="*/ 0 w 403"/>
                  <a:gd name="T1" fmla="*/ 2 h 238"/>
                  <a:gd name="T2" fmla="*/ 7 w 403"/>
                  <a:gd name="T3" fmla="*/ 17 h 238"/>
                  <a:gd name="T4" fmla="*/ 15 w 403"/>
                  <a:gd name="T5" fmla="*/ 31 h 238"/>
                  <a:gd name="T6" fmla="*/ 24 w 403"/>
                  <a:gd name="T7" fmla="*/ 45 h 238"/>
                  <a:gd name="T8" fmla="*/ 34 w 403"/>
                  <a:gd name="T9" fmla="*/ 61 h 238"/>
                  <a:gd name="T10" fmla="*/ 44 w 403"/>
                  <a:gd name="T11" fmla="*/ 74 h 238"/>
                  <a:gd name="T12" fmla="*/ 55 w 403"/>
                  <a:gd name="T13" fmla="*/ 90 h 238"/>
                  <a:gd name="T14" fmla="*/ 66 w 403"/>
                  <a:gd name="T15" fmla="*/ 103 h 238"/>
                  <a:gd name="T16" fmla="*/ 79 w 403"/>
                  <a:gd name="T17" fmla="*/ 118 h 238"/>
                  <a:gd name="T18" fmla="*/ 90 w 403"/>
                  <a:gd name="T19" fmla="*/ 132 h 238"/>
                  <a:gd name="T20" fmla="*/ 103 w 403"/>
                  <a:gd name="T21" fmla="*/ 147 h 238"/>
                  <a:gd name="T22" fmla="*/ 115 w 403"/>
                  <a:gd name="T23" fmla="*/ 162 h 238"/>
                  <a:gd name="T24" fmla="*/ 127 w 403"/>
                  <a:gd name="T25" fmla="*/ 176 h 238"/>
                  <a:gd name="T26" fmla="*/ 139 w 403"/>
                  <a:gd name="T27" fmla="*/ 192 h 238"/>
                  <a:gd name="T28" fmla="*/ 152 w 403"/>
                  <a:gd name="T29" fmla="*/ 205 h 238"/>
                  <a:gd name="T30" fmla="*/ 163 w 403"/>
                  <a:gd name="T31" fmla="*/ 220 h 238"/>
                  <a:gd name="T32" fmla="*/ 175 w 403"/>
                  <a:gd name="T33" fmla="*/ 234 h 238"/>
                  <a:gd name="T34" fmla="*/ 403 w 403"/>
                  <a:gd name="T35" fmla="*/ 238 h 238"/>
                  <a:gd name="T36" fmla="*/ 386 w 403"/>
                  <a:gd name="T37" fmla="*/ 208 h 238"/>
                  <a:gd name="T38" fmla="*/ 368 w 403"/>
                  <a:gd name="T39" fmla="*/ 182 h 238"/>
                  <a:gd name="T40" fmla="*/ 348 w 403"/>
                  <a:gd name="T41" fmla="*/ 160 h 238"/>
                  <a:gd name="T42" fmla="*/ 327 w 403"/>
                  <a:gd name="T43" fmla="*/ 141 h 238"/>
                  <a:gd name="T44" fmla="*/ 304 w 403"/>
                  <a:gd name="T45" fmla="*/ 126 h 238"/>
                  <a:gd name="T46" fmla="*/ 281 w 403"/>
                  <a:gd name="T47" fmla="*/ 112 h 238"/>
                  <a:gd name="T48" fmla="*/ 257 w 403"/>
                  <a:gd name="T49" fmla="*/ 101 h 238"/>
                  <a:gd name="T50" fmla="*/ 232 w 403"/>
                  <a:gd name="T51" fmla="*/ 91 h 238"/>
                  <a:gd name="T52" fmla="*/ 207 w 403"/>
                  <a:gd name="T53" fmla="*/ 82 h 238"/>
                  <a:gd name="T54" fmla="*/ 182 w 403"/>
                  <a:gd name="T55" fmla="*/ 72 h 238"/>
                  <a:gd name="T56" fmla="*/ 158 w 403"/>
                  <a:gd name="T57" fmla="*/ 64 h 238"/>
                  <a:gd name="T58" fmla="*/ 134 w 403"/>
                  <a:gd name="T59" fmla="*/ 55 h 238"/>
                  <a:gd name="T60" fmla="*/ 111 w 403"/>
                  <a:gd name="T61" fmla="*/ 44 h 238"/>
                  <a:gd name="T62" fmla="*/ 89 w 403"/>
                  <a:gd name="T63" fmla="*/ 31 h 238"/>
                  <a:gd name="T64" fmla="*/ 69 w 403"/>
                  <a:gd name="T65" fmla="*/ 18 h 238"/>
                  <a:gd name="T66" fmla="*/ 49 w 403"/>
                  <a:gd name="T67" fmla="*/ 0 h 238"/>
                  <a:gd name="T68" fmla="*/ 46 w 403"/>
                  <a:gd name="T69" fmla="*/ 8 h 238"/>
                  <a:gd name="T70" fmla="*/ 43 w 403"/>
                  <a:gd name="T71" fmla="*/ 14 h 238"/>
                  <a:gd name="T72" fmla="*/ 38 w 403"/>
                  <a:gd name="T73" fmla="*/ 18 h 238"/>
                  <a:gd name="T74" fmla="*/ 33 w 403"/>
                  <a:gd name="T75" fmla="*/ 19 h 238"/>
                  <a:gd name="T76" fmla="*/ 26 w 403"/>
                  <a:gd name="T77" fmla="*/ 19 h 238"/>
                  <a:gd name="T78" fmla="*/ 18 w 403"/>
                  <a:gd name="T79" fmla="*/ 17 h 238"/>
                  <a:gd name="T80" fmla="*/ 10 w 403"/>
                  <a:gd name="T81" fmla="*/ 11 h 238"/>
                  <a:gd name="T82" fmla="*/ 0 w 403"/>
                  <a:gd name="T83" fmla="*/ 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3" h="238">
                    <a:moveTo>
                      <a:pt x="0" y="2"/>
                    </a:moveTo>
                    <a:lnTo>
                      <a:pt x="7" y="17"/>
                    </a:lnTo>
                    <a:lnTo>
                      <a:pt x="15" y="31"/>
                    </a:lnTo>
                    <a:lnTo>
                      <a:pt x="24" y="45"/>
                    </a:lnTo>
                    <a:lnTo>
                      <a:pt x="34" y="61"/>
                    </a:lnTo>
                    <a:lnTo>
                      <a:pt x="44" y="74"/>
                    </a:lnTo>
                    <a:lnTo>
                      <a:pt x="55" y="90"/>
                    </a:lnTo>
                    <a:lnTo>
                      <a:pt x="66" y="103"/>
                    </a:lnTo>
                    <a:lnTo>
                      <a:pt x="79" y="118"/>
                    </a:lnTo>
                    <a:lnTo>
                      <a:pt x="90" y="132"/>
                    </a:lnTo>
                    <a:lnTo>
                      <a:pt x="103" y="147"/>
                    </a:lnTo>
                    <a:lnTo>
                      <a:pt x="115" y="162"/>
                    </a:lnTo>
                    <a:lnTo>
                      <a:pt x="127" y="176"/>
                    </a:lnTo>
                    <a:lnTo>
                      <a:pt x="139" y="192"/>
                    </a:lnTo>
                    <a:lnTo>
                      <a:pt x="152" y="205"/>
                    </a:lnTo>
                    <a:lnTo>
                      <a:pt x="163" y="220"/>
                    </a:lnTo>
                    <a:lnTo>
                      <a:pt x="175" y="234"/>
                    </a:lnTo>
                    <a:lnTo>
                      <a:pt x="403" y="238"/>
                    </a:lnTo>
                    <a:lnTo>
                      <a:pt x="386" y="208"/>
                    </a:lnTo>
                    <a:lnTo>
                      <a:pt x="368" y="182"/>
                    </a:lnTo>
                    <a:lnTo>
                      <a:pt x="348" y="160"/>
                    </a:lnTo>
                    <a:lnTo>
                      <a:pt x="327" y="141"/>
                    </a:lnTo>
                    <a:lnTo>
                      <a:pt x="304" y="126"/>
                    </a:lnTo>
                    <a:lnTo>
                      <a:pt x="281" y="112"/>
                    </a:lnTo>
                    <a:lnTo>
                      <a:pt x="257" y="101"/>
                    </a:lnTo>
                    <a:lnTo>
                      <a:pt x="232" y="91"/>
                    </a:lnTo>
                    <a:lnTo>
                      <a:pt x="207" y="82"/>
                    </a:lnTo>
                    <a:lnTo>
                      <a:pt x="182" y="72"/>
                    </a:lnTo>
                    <a:lnTo>
                      <a:pt x="158" y="64"/>
                    </a:lnTo>
                    <a:lnTo>
                      <a:pt x="134" y="55"/>
                    </a:lnTo>
                    <a:lnTo>
                      <a:pt x="111" y="44"/>
                    </a:lnTo>
                    <a:lnTo>
                      <a:pt x="89" y="31"/>
                    </a:lnTo>
                    <a:lnTo>
                      <a:pt x="69" y="18"/>
                    </a:lnTo>
                    <a:lnTo>
                      <a:pt x="49" y="0"/>
                    </a:lnTo>
                    <a:lnTo>
                      <a:pt x="46" y="8"/>
                    </a:lnTo>
                    <a:lnTo>
                      <a:pt x="43" y="14"/>
                    </a:lnTo>
                    <a:lnTo>
                      <a:pt x="38" y="18"/>
                    </a:lnTo>
                    <a:lnTo>
                      <a:pt x="33" y="19"/>
                    </a:lnTo>
                    <a:lnTo>
                      <a:pt x="26" y="19"/>
                    </a:lnTo>
                    <a:lnTo>
                      <a:pt x="18" y="17"/>
                    </a:lnTo>
                    <a:lnTo>
                      <a:pt x="10" y="1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1" name="Freeform 3055">
                <a:extLst>
                  <a:ext uri="{FF2B5EF4-FFF2-40B4-BE49-F238E27FC236}">
                    <a16:creationId xmlns:a16="http://schemas.microsoft.com/office/drawing/2014/main" id="{8AA304E8-F18B-4522-88E8-87839703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135"/>
                <a:ext cx="60" cy="80"/>
              </a:xfrm>
              <a:custGeom>
                <a:avLst/>
                <a:gdLst>
                  <a:gd name="T0" fmla="*/ 178 w 181"/>
                  <a:gd name="T1" fmla="*/ 231 h 238"/>
                  <a:gd name="T2" fmla="*/ 181 w 181"/>
                  <a:gd name="T3" fmla="*/ 232 h 238"/>
                  <a:gd name="T4" fmla="*/ 169 w 181"/>
                  <a:gd name="T5" fmla="*/ 218 h 238"/>
                  <a:gd name="T6" fmla="*/ 158 w 181"/>
                  <a:gd name="T7" fmla="*/ 203 h 238"/>
                  <a:gd name="T8" fmla="*/ 146 w 181"/>
                  <a:gd name="T9" fmla="*/ 190 h 238"/>
                  <a:gd name="T10" fmla="*/ 133 w 181"/>
                  <a:gd name="T11" fmla="*/ 174 h 238"/>
                  <a:gd name="T12" fmla="*/ 121 w 181"/>
                  <a:gd name="T13" fmla="*/ 160 h 238"/>
                  <a:gd name="T14" fmla="*/ 110 w 181"/>
                  <a:gd name="T15" fmla="*/ 145 h 238"/>
                  <a:gd name="T16" fmla="*/ 96 w 181"/>
                  <a:gd name="T17" fmla="*/ 130 h 238"/>
                  <a:gd name="T18" fmla="*/ 85 w 181"/>
                  <a:gd name="T19" fmla="*/ 116 h 238"/>
                  <a:gd name="T20" fmla="*/ 72 w 181"/>
                  <a:gd name="T21" fmla="*/ 101 h 238"/>
                  <a:gd name="T22" fmla="*/ 61 w 181"/>
                  <a:gd name="T23" fmla="*/ 88 h 238"/>
                  <a:gd name="T24" fmla="*/ 50 w 181"/>
                  <a:gd name="T25" fmla="*/ 72 h 238"/>
                  <a:gd name="T26" fmla="*/ 40 w 181"/>
                  <a:gd name="T27" fmla="*/ 58 h 238"/>
                  <a:gd name="T28" fmla="*/ 30 w 181"/>
                  <a:gd name="T29" fmla="*/ 44 h 238"/>
                  <a:gd name="T30" fmla="*/ 21 w 181"/>
                  <a:gd name="T31" fmla="*/ 29 h 238"/>
                  <a:gd name="T32" fmla="*/ 13 w 181"/>
                  <a:gd name="T33" fmla="*/ 15 h 238"/>
                  <a:gd name="T34" fmla="*/ 7 w 181"/>
                  <a:gd name="T35" fmla="*/ 0 h 238"/>
                  <a:gd name="T36" fmla="*/ 0 w 181"/>
                  <a:gd name="T37" fmla="*/ 3 h 238"/>
                  <a:gd name="T38" fmla="*/ 8 w 181"/>
                  <a:gd name="T39" fmla="*/ 18 h 238"/>
                  <a:gd name="T40" fmla="*/ 14 w 181"/>
                  <a:gd name="T41" fmla="*/ 33 h 238"/>
                  <a:gd name="T42" fmla="*/ 23 w 181"/>
                  <a:gd name="T43" fmla="*/ 47 h 238"/>
                  <a:gd name="T44" fmla="*/ 35 w 181"/>
                  <a:gd name="T45" fmla="*/ 63 h 238"/>
                  <a:gd name="T46" fmla="*/ 44 w 181"/>
                  <a:gd name="T47" fmla="*/ 76 h 238"/>
                  <a:gd name="T48" fmla="*/ 55 w 181"/>
                  <a:gd name="T49" fmla="*/ 92 h 238"/>
                  <a:gd name="T50" fmla="*/ 66 w 181"/>
                  <a:gd name="T51" fmla="*/ 106 h 238"/>
                  <a:gd name="T52" fmla="*/ 78 w 181"/>
                  <a:gd name="T53" fmla="*/ 120 h 238"/>
                  <a:gd name="T54" fmla="*/ 91 w 181"/>
                  <a:gd name="T55" fmla="*/ 135 h 238"/>
                  <a:gd name="T56" fmla="*/ 103 w 181"/>
                  <a:gd name="T57" fmla="*/ 149 h 238"/>
                  <a:gd name="T58" fmla="*/ 115 w 181"/>
                  <a:gd name="T59" fmla="*/ 164 h 238"/>
                  <a:gd name="T60" fmla="*/ 128 w 181"/>
                  <a:gd name="T61" fmla="*/ 178 h 238"/>
                  <a:gd name="T62" fmla="*/ 140 w 181"/>
                  <a:gd name="T63" fmla="*/ 193 h 238"/>
                  <a:gd name="T64" fmla="*/ 152 w 181"/>
                  <a:gd name="T65" fmla="*/ 208 h 238"/>
                  <a:gd name="T66" fmla="*/ 165 w 181"/>
                  <a:gd name="T67" fmla="*/ 222 h 238"/>
                  <a:gd name="T68" fmla="*/ 175 w 181"/>
                  <a:gd name="T69" fmla="*/ 237 h 238"/>
                  <a:gd name="T70" fmla="*/ 178 w 181"/>
                  <a:gd name="T71" fmla="*/ 238 h 238"/>
                  <a:gd name="T72" fmla="*/ 175 w 181"/>
                  <a:gd name="T73" fmla="*/ 237 h 238"/>
                  <a:gd name="T74" fmla="*/ 178 w 181"/>
                  <a:gd name="T75" fmla="*/ 238 h 238"/>
                  <a:gd name="T76" fmla="*/ 180 w 181"/>
                  <a:gd name="T77" fmla="*/ 238 h 238"/>
                  <a:gd name="T78" fmla="*/ 181 w 181"/>
                  <a:gd name="T79" fmla="*/ 236 h 238"/>
                  <a:gd name="T80" fmla="*/ 181 w 181"/>
                  <a:gd name="T81" fmla="*/ 232 h 238"/>
                  <a:gd name="T82" fmla="*/ 178 w 181"/>
                  <a:gd name="T83" fmla="*/ 23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1" h="238">
                    <a:moveTo>
                      <a:pt x="178" y="231"/>
                    </a:moveTo>
                    <a:lnTo>
                      <a:pt x="181" y="232"/>
                    </a:lnTo>
                    <a:lnTo>
                      <a:pt x="169" y="218"/>
                    </a:lnTo>
                    <a:lnTo>
                      <a:pt x="158" y="203"/>
                    </a:lnTo>
                    <a:lnTo>
                      <a:pt x="146" y="190"/>
                    </a:lnTo>
                    <a:lnTo>
                      <a:pt x="133" y="174"/>
                    </a:lnTo>
                    <a:lnTo>
                      <a:pt x="121" y="160"/>
                    </a:lnTo>
                    <a:lnTo>
                      <a:pt x="110" y="145"/>
                    </a:lnTo>
                    <a:lnTo>
                      <a:pt x="96" y="130"/>
                    </a:lnTo>
                    <a:lnTo>
                      <a:pt x="85" y="116"/>
                    </a:lnTo>
                    <a:lnTo>
                      <a:pt x="72" y="101"/>
                    </a:lnTo>
                    <a:lnTo>
                      <a:pt x="61" y="88"/>
                    </a:lnTo>
                    <a:lnTo>
                      <a:pt x="50" y="72"/>
                    </a:lnTo>
                    <a:lnTo>
                      <a:pt x="40" y="58"/>
                    </a:lnTo>
                    <a:lnTo>
                      <a:pt x="30" y="44"/>
                    </a:lnTo>
                    <a:lnTo>
                      <a:pt x="21" y="29"/>
                    </a:lnTo>
                    <a:lnTo>
                      <a:pt x="13" y="1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18"/>
                    </a:lnTo>
                    <a:lnTo>
                      <a:pt x="14" y="33"/>
                    </a:lnTo>
                    <a:lnTo>
                      <a:pt x="23" y="47"/>
                    </a:lnTo>
                    <a:lnTo>
                      <a:pt x="35" y="63"/>
                    </a:lnTo>
                    <a:lnTo>
                      <a:pt x="44" y="76"/>
                    </a:lnTo>
                    <a:lnTo>
                      <a:pt x="55" y="92"/>
                    </a:lnTo>
                    <a:lnTo>
                      <a:pt x="66" y="106"/>
                    </a:lnTo>
                    <a:lnTo>
                      <a:pt x="78" y="120"/>
                    </a:lnTo>
                    <a:lnTo>
                      <a:pt x="91" y="135"/>
                    </a:lnTo>
                    <a:lnTo>
                      <a:pt x="103" y="149"/>
                    </a:lnTo>
                    <a:lnTo>
                      <a:pt x="115" y="164"/>
                    </a:lnTo>
                    <a:lnTo>
                      <a:pt x="128" y="178"/>
                    </a:lnTo>
                    <a:lnTo>
                      <a:pt x="140" y="193"/>
                    </a:lnTo>
                    <a:lnTo>
                      <a:pt x="152" y="208"/>
                    </a:lnTo>
                    <a:lnTo>
                      <a:pt x="165" y="222"/>
                    </a:lnTo>
                    <a:lnTo>
                      <a:pt x="175" y="237"/>
                    </a:lnTo>
                    <a:lnTo>
                      <a:pt x="178" y="238"/>
                    </a:lnTo>
                    <a:lnTo>
                      <a:pt x="175" y="237"/>
                    </a:lnTo>
                    <a:lnTo>
                      <a:pt x="178" y="238"/>
                    </a:lnTo>
                    <a:lnTo>
                      <a:pt x="180" y="238"/>
                    </a:lnTo>
                    <a:lnTo>
                      <a:pt x="181" y="236"/>
                    </a:lnTo>
                    <a:lnTo>
                      <a:pt x="181" y="232"/>
                    </a:lnTo>
                    <a:lnTo>
                      <a:pt x="178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2" name="Freeform 3056">
                <a:extLst>
                  <a:ext uri="{FF2B5EF4-FFF2-40B4-BE49-F238E27FC236}">
                    <a16:creationId xmlns:a16="http://schemas.microsoft.com/office/drawing/2014/main" id="{A36C4D8A-4EE7-47DD-8124-C1C7A46C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213"/>
                <a:ext cx="77" cy="3"/>
              </a:xfrm>
              <a:custGeom>
                <a:avLst/>
                <a:gdLst>
                  <a:gd name="T0" fmla="*/ 225 w 231"/>
                  <a:gd name="T1" fmla="*/ 8 h 10"/>
                  <a:gd name="T2" fmla="*/ 228 w 231"/>
                  <a:gd name="T3" fmla="*/ 4 h 10"/>
                  <a:gd name="T4" fmla="*/ 0 w 231"/>
                  <a:gd name="T5" fmla="*/ 0 h 10"/>
                  <a:gd name="T6" fmla="*/ 0 w 231"/>
                  <a:gd name="T7" fmla="*/ 8 h 10"/>
                  <a:gd name="T8" fmla="*/ 228 w 231"/>
                  <a:gd name="T9" fmla="*/ 10 h 10"/>
                  <a:gd name="T10" fmla="*/ 231 w 231"/>
                  <a:gd name="T11" fmla="*/ 6 h 10"/>
                  <a:gd name="T12" fmla="*/ 228 w 231"/>
                  <a:gd name="T13" fmla="*/ 10 h 10"/>
                  <a:gd name="T14" fmla="*/ 230 w 231"/>
                  <a:gd name="T15" fmla="*/ 9 h 10"/>
                  <a:gd name="T16" fmla="*/ 231 w 231"/>
                  <a:gd name="T17" fmla="*/ 7 h 10"/>
                  <a:gd name="T18" fmla="*/ 230 w 231"/>
                  <a:gd name="T19" fmla="*/ 5 h 10"/>
                  <a:gd name="T20" fmla="*/ 228 w 231"/>
                  <a:gd name="T21" fmla="*/ 4 h 10"/>
                  <a:gd name="T22" fmla="*/ 225 w 231"/>
                  <a:gd name="T2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0">
                    <a:moveTo>
                      <a:pt x="225" y="8"/>
                    </a:moveTo>
                    <a:lnTo>
                      <a:pt x="228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28" y="10"/>
                    </a:lnTo>
                    <a:lnTo>
                      <a:pt x="231" y="6"/>
                    </a:lnTo>
                    <a:lnTo>
                      <a:pt x="228" y="10"/>
                    </a:lnTo>
                    <a:lnTo>
                      <a:pt x="230" y="9"/>
                    </a:lnTo>
                    <a:lnTo>
                      <a:pt x="231" y="7"/>
                    </a:lnTo>
                    <a:lnTo>
                      <a:pt x="230" y="5"/>
                    </a:lnTo>
                    <a:lnTo>
                      <a:pt x="228" y="4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3" name="Freeform 3057">
                <a:extLst>
                  <a:ext uri="{FF2B5EF4-FFF2-40B4-BE49-F238E27FC236}">
                    <a16:creationId xmlns:a16="http://schemas.microsoft.com/office/drawing/2014/main" id="{A7442B38-CB9D-4A40-8CFA-93193820E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134"/>
                <a:ext cx="121" cy="81"/>
              </a:xfrm>
              <a:custGeom>
                <a:avLst/>
                <a:gdLst>
                  <a:gd name="T0" fmla="*/ 9 w 363"/>
                  <a:gd name="T1" fmla="*/ 4 h 242"/>
                  <a:gd name="T2" fmla="*/ 2 w 363"/>
                  <a:gd name="T3" fmla="*/ 6 h 242"/>
                  <a:gd name="T4" fmla="*/ 22 w 363"/>
                  <a:gd name="T5" fmla="*/ 23 h 242"/>
                  <a:gd name="T6" fmla="*/ 43 w 363"/>
                  <a:gd name="T7" fmla="*/ 38 h 242"/>
                  <a:gd name="T8" fmla="*/ 66 w 363"/>
                  <a:gd name="T9" fmla="*/ 50 h 242"/>
                  <a:gd name="T10" fmla="*/ 89 w 363"/>
                  <a:gd name="T11" fmla="*/ 61 h 242"/>
                  <a:gd name="T12" fmla="*/ 112 w 363"/>
                  <a:gd name="T13" fmla="*/ 71 h 242"/>
                  <a:gd name="T14" fmla="*/ 137 w 363"/>
                  <a:gd name="T15" fmla="*/ 79 h 242"/>
                  <a:gd name="T16" fmla="*/ 161 w 363"/>
                  <a:gd name="T17" fmla="*/ 88 h 242"/>
                  <a:gd name="T18" fmla="*/ 187 w 363"/>
                  <a:gd name="T19" fmla="*/ 97 h 242"/>
                  <a:gd name="T20" fmla="*/ 211 w 363"/>
                  <a:gd name="T21" fmla="*/ 107 h 242"/>
                  <a:gd name="T22" fmla="*/ 235 w 363"/>
                  <a:gd name="T23" fmla="*/ 119 h 242"/>
                  <a:gd name="T24" fmla="*/ 258 w 363"/>
                  <a:gd name="T25" fmla="*/ 132 h 242"/>
                  <a:gd name="T26" fmla="*/ 280 w 363"/>
                  <a:gd name="T27" fmla="*/ 147 h 242"/>
                  <a:gd name="T28" fmla="*/ 302 w 363"/>
                  <a:gd name="T29" fmla="*/ 166 h 242"/>
                  <a:gd name="T30" fmla="*/ 321 w 363"/>
                  <a:gd name="T31" fmla="*/ 187 h 242"/>
                  <a:gd name="T32" fmla="*/ 340 w 363"/>
                  <a:gd name="T33" fmla="*/ 213 h 242"/>
                  <a:gd name="T34" fmla="*/ 355 w 363"/>
                  <a:gd name="T35" fmla="*/ 242 h 242"/>
                  <a:gd name="T36" fmla="*/ 363 w 363"/>
                  <a:gd name="T37" fmla="*/ 240 h 242"/>
                  <a:gd name="T38" fmla="*/ 345 w 363"/>
                  <a:gd name="T39" fmla="*/ 208 h 242"/>
                  <a:gd name="T40" fmla="*/ 327 w 363"/>
                  <a:gd name="T41" fmla="*/ 183 h 242"/>
                  <a:gd name="T42" fmla="*/ 306 w 363"/>
                  <a:gd name="T43" fmla="*/ 160 h 242"/>
                  <a:gd name="T44" fmla="*/ 285 w 363"/>
                  <a:gd name="T45" fmla="*/ 142 h 242"/>
                  <a:gd name="T46" fmla="*/ 262 w 363"/>
                  <a:gd name="T47" fmla="*/ 126 h 242"/>
                  <a:gd name="T48" fmla="*/ 238 w 363"/>
                  <a:gd name="T49" fmla="*/ 113 h 242"/>
                  <a:gd name="T50" fmla="*/ 214 w 363"/>
                  <a:gd name="T51" fmla="*/ 101 h 242"/>
                  <a:gd name="T52" fmla="*/ 189 w 363"/>
                  <a:gd name="T53" fmla="*/ 91 h 242"/>
                  <a:gd name="T54" fmla="*/ 165 w 363"/>
                  <a:gd name="T55" fmla="*/ 82 h 242"/>
                  <a:gd name="T56" fmla="*/ 140 w 363"/>
                  <a:gd name="T57" fmla="*/ 71 h 242"/>
                  <a:gd name="T58" fmla="*/ 115 w 363"/>
                  <a:gd name="T59" fmla="*/ 64 h 242"/>
                  <a:gd name="T60" fmla="*/ 92 w 363"/>
                  <a:gd name="T61" fmla="*/ 55 h 242"/>
                  <a:gd name="T62" fmla="*/ 68 w 363"/>
                  <a:gd name="T63" fmla="*/ 45 h 242"/>
                  <a:gd name="T64" fmla="*/ 47 w 363"/>
                  <a:gd name="T65" fmla="*/ 32 h 242"/>
                  <a:gd name="T66" fmla="*/ 27 w 363"/>
                  <a:gd name="T67" fmla="*/ 19 h 242"/>
                  <a:gd name="T68" fmla="*/ 8 w 363"/>
                  <a:gd name="T69" fmla="*/ 1 h 242"/>
                  <a:gd name="T70" fmla="*/ 1 w 363"/>
                  <a:gd name="T71" fmla="*/ 3 h 242"/>
                  <a:gd name="T72" fmla="*/ 8 w 363"/>
                  <a:gd name="T73" fmla="*/ 1 h 242"/>
                  <a:gd name="T74" fmla="*/ 4 w 363"/>
                  <a:gd name="T75" fmla="*/ 0 h 242"/>
                  <a:gd name="T76" fmla="*/ 2 w 363"/>
                  <a:gd name="T77" fmla="*/ 1 h 242"/>
                  <a:gd name="T78" fmla="*/ 0 w 363"/>
                  <a:gd name="T79" fmla="*/ 4 h 242"/>
                  <a:gd name="T80" fmla="*/ 2 w 363"/>
                  <a:gd name="T81" fmla="*/ 6 h 242"/>
                  <a:gd name="T82" fmla="*/ 9 w 363"/>
                  <a:gd name="T83" fmla="*/ 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3" h="242">
                    <a:moveTo>
                      <a:pt x="9" y="4"/>
                    </a:moveTo>
                    <a:lnTo>
                      <a:pt x="2" y="6"/>
                    </a:lnTo>
                    <a:lnTo>
                      <a:pt x="22" y="23"/>
                    </a:lnTo>
                    <a:lnTo>
                      <a:pt x="43" y="38"/>
                    </a:lnTo>
                    <a:lnTo>
                      <a:pt x="66" y="50"/>
                    </a:lnTo>
                    <a:lnTo>
                      <a:pt x="89" y="61"/>
                    </a:lnTo>
                    <a:lnTo>
                      <a:pt x="112" y="71"/>
                    </a:lnTo>
                    <a:lnTo>
                      <a:pt x="137" y="79"/>
                    </a:lnTo>
                    <a:lnTo>
                      <a:pt x="161" y="88"/>
                    </a:lnTo>
                    <a:lnTo>
                      <a:pt x="187" y="97"/>
                    </a:lnTo>
                    <a:lnTo>
                      <a:pt x="211" y="107"/>
                    </a:lnTo>
                    <a:lnTo>
                      <a:pt x="235" y="119"/>
                    </a:lnTo>
                    <a:lnTo>
                      <a:pt x="258" y="132"/>
                    </a:lnTo>
                    <a:lnTo>
                      <a:pt x="280" y="147"/>
                    </a:lnTo>
                    <a:lnTo>
                      <a:pt x="302" y="166"/>
                    </a:lnTo>
                    <a:lnTo>
                      <a:pt x="321" y="187"/>
                    </a:lnTo>
                    <a:lnTo>
                      <a:pt x="340" y="213"/>
                    </a:lnTo>
                    <a:lnTo>
                      <a:pt x="355" y="242"/>
                    </a:lnTo>
                    <a:lnTo>
                      <a:pt x="363" y="240"/>
                    </a:lnTo>
                    <a:lnTo>
                      <a:pt x="345" y="208"/>
                    </a:lnTo>
                    <a:lnTo>
                      <a:pt x="327" y="183"/>
                    </a:lnTo>
                    <a:lnTo>
                      <a:pt x="306" y="160"/>
                    </a:lnTo>
                    <a:lnTo>
                      <a:pt x="285" y="142"/>
                    </a:lnTo>
                    <a:lnTo>
                      <a:pt x="262" y="126"/>
                    </a:lnTo>
                    <a:lnTo>
                      <a:pt x="238" y="113"/>
                    </a:lnTo>
                    <a:lnTo>
                      <a:pt x="214" y="101"/>
                    </a:lnTo>
                    <a:lnTo>
                      <a:pt x="189" y="91"/>
                    </a:lnTo>
                    <a:lnTo>
                      <a:pt x="165" y="82"/>
                    </a:lnTo>
                    <a:lnTo>
                      <a:pt x="140" y="71"/>
                    </a:lnTo>
                    <a:lnTo>
                      <a:pt x="115" y="64"/>
                    </a:lnTo>
                    <a:lnTo>
                      <a:pt x="92" y="55"/>
                    </a:lnTo>
                    <a:lnTo>
                      <a:pt x="68" y="45"/>
                    </a:lnTo>
                    <a:lnTo>
                      <a:pt x="47" y="32"/>
                    </a:lnTo>
                    <a:lnTo>
                      <a:pt x="27" y="19"/>
                    </a:lnTo>
                    <a:lnTo>
                      <a:pt x="8" y="1"/>
                    </a:lnTo>
                    <a:lnTo>
                      <a:pt x="1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4" name="Freeform 3058">
                <a:extLst>
                  <a:ext uri="{FF2B5EF4-FFF2-40B4-BE49-F238E27FC236}">
                    <a16:creationId xmlns:a16="http://schemas.microsoft.com/office/drawing/2014/main" id="{25E2215A-E238-4E76-B5DD-66563464B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135"/>
                <a:ext cx="19" cy="8"/>
              </a:xfrm>
              <a:custGeom>
                <a:avLst/>
                <a:gdLst>
                  <a:gd name="T0" fmla="*/ 8 w 57"/>
                  <a:gd name="T1" fmla="*/ 3 h 25"/>
                  <a:gd name="T2" fmla="*/ 2 w 57"/>
                  <a:gd name="T3" fmla="*/ 8 h 25"/>
                  <a:gd name="T4" fmla="*/ 12 w 57"/>
                  <a:gd name="T5" fmla="*/ 16 h 25"/>
                  <a:gd name="T6" fmla="*/ 21 w 57"/>
                  <a:gd name="T7" fmla="*/ 21 h 25"/>
                  <a:gd name="T8" fmla="*/ 30 w 57"/>
                  <a:gd name="T9" fmla="*/ 25 h 25"/>
                  <a:gd name="T10" fmla="*/ 38 w 57"/>
                  <a:gd name="T11" fmla="*/ 25 h 25"/>
                  <a:gd name="T12" fmla="*/ 43 w 57"/>
                  <a:gd name="T13" fmla="*/ 22 h 25"/>
                  <a:gd name="T14" fmla="*/ 50 w 57"/>
                  <a:gd name="T15" fmla="*/ 18 h 25"/>
                  <a:gd name="T16" fmla="*/ 55 w 57"/>
                  <a:gd name="T17" fmla="*/ 11 h 25"/>
                  <a:gd name="T18" fmla="*/ 57 w 57"/>
                  <a:gd name="T19" fmla="*/ 3 h 25"/>
                  <a:gd name="T20" fmla="*/ 49 w 57"/>
                  <a:gd name="T21" fmla="*/ 2 h 25"/>
                  <a:gd name="T22" fmla="*/ 47 w 57"/>
                  <a:gd name="T23" fmla="*/ 9 h 25"/>
                  <a:gd name="T24" fmla="*/ 43 w 57"/>
                  <a:gd name="T25" fmla="*/ 13 h 25"/>
                  <a:gd name="T26" fmla="*/ 41 w 57"/>
                  <a:gd name="T27" fmla="*/ 18 h 25"/>
                  <a:gd name="T28" fmla="*/ 37 w 57"/>
                  <a:gd name="T29" fmla="*/ 18 h 25"/>
                  <a:gd name="T30" fmla="*/ 31 w 57"/>
                  <a:gd name="T31" fmla="*/ 18 h 25"/>
                  <a:gd name="T32" fmla="*/ 24 w 57"/>
                  <a:gd name="T33" fmla="*/ 16 h 25"/>
                  <a:gd name="T34" fmla="*/ 17 w 57"/>
                  <a:gd name="T35" fmla="*/ 10 h 25"/>
                  <a:gd name="T36" fmla="*/ 8 w 57"/>
                  <a:gd name="T37" fmla="*/ 1 h 25"/>
                  <a:gd name="T38" fmla="*/ 1 w 57"/>
                  <a:gd name="T39" fmla="*/ 6 h 25"/>
                  <a:gd name="T40" fmla="*/ 8 w 57"/>
                  <a:gd name="T41" fmla="*/ 1 h 25"/>
                  <a:gd name="T42" fmla="*/ 4 w 57"/>
                  <a:gd name="T43" fmla="*/ 0 h 25"/>
                  <a:gd name="T44" fmla="*/ 2 w 57"/>
                  <a:gd name="T45" fmla="*/ 1 h 25"/>
                  <a:gd name="T46" fmla="*/ 0 w 57"/>
                  <a:gd name="T47" fmla="*/ 4 h 25"/>
                  <a:gd name="T48" fmla="*/ 2 w 57"/>
                  <a:gd name="T49" fmla="*/ 8 h 25"/>
                  <a:gd name="T50" fmla="*/ 8 w 57"/>
                  <a:gd name="T5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25">
                    <a:moveTo>
                      <a:pt x="8" y="3"/>
                    </a:moveTo>
                    <a:lnTo>
                      <a:pt x="2" y="8"/>
                    </a:lnTo>
                    <a:lnTo>
                      <a:pt x="12" y="16"/>
                    </a:lnTo>
                    <a:lnTo>
                      <a:pt x="21" y="21"/>
                    </a:lnTo>
                    <a:lnTo>
                      <a:pt x="30" y="25"/>
                    </a:lnTo>
                    <a:lnTo>
                      <a:pt x="38" y="25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1"/>
                    </a:lnTo>
                    <a:lnTo>
                      <a:pt x="57" y="3"/>
                    </a:lnTo>
                    <a:lnTo>
                      <a:pt x="49" y="2"/>
                    </a:lnTo>
                    <a:lnTo>
                      <a:pt x="47" y="9"/>
                    </a:lnTo>
                    <a:lnTo>
                      <a:pt x="43" y="13"/>
                    </a:lnTo>
                    <a:lnTo>
                      <a:pt x="41" y="18"/>
                    </a:lnTo>
                    <a:lnTo>
                      <a:pt x="37" y="18"/>
                    </a:lnTo>
                    <a:lnTo>
                      <a:pt x="31" y="18"/>
                    </a:lnTo>
                    <a:lnTo>
                      <a:pt x="24" y="16"/>
                    </a:lnTo>
                    <a:lnTo>
                      <a:pt x="17" y="10"/>
                    </a:lnTo>
                    <a:lnTo>
                      <a:pt x="8" y="1"/>
                    </a:lnTo>
                    <a:lnTo>
                      <a:pt x="1" y="6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5" name="Freeform 3059">
                <a:extLst>
                  <a:ext uri="{FF2B5EF4-FFF2-40B4-BE49-F238E27FC236}">
                    <a16:creationId xmlns:a16="http://schemas.microsoft.com/office/drawing/2014/main" id="{43F8363C-5371-4BD2-996C-0D91279F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39"/>
                <a:ext cx="15" cy="16"/>
              </a:xfrm>
              <a:custGeom>
                <a:avLst/>
                <a:gdLst>
                  <a:gd name="T0" fmla="*/ 23 w 44"/>
                  <a:gd name="T1" fmla="*/ 0 h 48"/>
                  <a:gd name="T2" fmla="*/ 18 w 44"/>
                  <a:gd name="T3" fmla="*/ 0 h 48"/>
                  <a:gd name="T4" fmla="*/ 14 w 44"/>
                  <a:gd name="T5" fmla="*/ 2 h 48"/>
                  <a:gd name="T6" fmla="*/ 10 w 44"/>
                  <a:gd name="T7" fmla="*/ 4 h 48"/>
                  <a:gd name="T8" fmla="*/ 7 w 44"/>
                  <a:gd name="T9" fmla="*/ 7 h 48"/>
                  <a:gd name="T10" fmla="*/ 4 w 44"/>
                  <a:gd name="T11" fmla="*/ 10 h 48"/>
                  <a:gd name="T12" fmla="*/ 1 w 44"/>
                  <a:gd name="T13" fmla="*/ 14 h 48"/>
                  <a:gd name="T14" fmla="*/ 1 w 44"/>
                  <a:gd name="T15" fmla="*/ 19 h 48"/>
                  <a:gd name="T16" fmla="*/ 0 w 44"/>
                  <a:gd name="T17" fmla="*/ 23 h 48"/>
                  <a:gd name="T18" fmla="*/ 1 w 44"/>
                  <a:gd name="T19" fmla="*/ 29 h 48"/>
                  <a:gd name="T20" fmla="*/ 1 w 44"/>
                  <a:gd name="T21" fmla="*/ 32 h 48"/>
                  <a:gd name="T22" fmla="*/ 4 w 44"/>
                  <a:gd name="T23" fmla="*/ 37 h 48"/>
                  <a:gd name="T24" fmla="*/ 7 w 44"/>
                  <a:gd name="T25" fmla="*/ 41 h 48"/>
                  <a:gd name="T26" fmla="*/ 10 w 44"/>
                  <a:gd name="T27" fmla="*/ 44 h 48"/>
                  <a:gd name="T28" fmla="*/ 14 w 44"/>
                  <a:gd name="T29" fmla="*/ 46 h 48"/>
                  <a:gd name="T30" fmla="*/ 18 w 44"/>
                  <a:gd name="T31" fmla="*/ 47 h 48"/>
                  <a:gd name="T32" fmla="*/ 23 w 44"/>
                  <a:gd name="T33" fmla="*/ 48 h 48"/>
                  <a:gd name="T34" fmla="*/ 27 w 44"/>
                  <a:gd name="T35" fmla="*/ 47 h 48"/>
                  <a:gd name="T36" fmla="*/ 32 w 44"/>
                  <a:gd name="T37" fmla="*/ 46 h 48"/>
                  <a:gd name="T38" fmla="*/ 35 w 44"/>
                  <a:gd name="T39" fmla="*/ 44 h 48"/>
                  <a:gd name="T40" fmla="*/ 37 w 44"/>
                  <a:gd name="T41" fmla="*/ 41 h 48"/>
                  <a:gd name="T42" fmla="*/ 40 w 44"/>
                  <a:gd name="T43" fmla="*/ 37 h 48"/>
                  <a:gd name="T44" fmla="*/ 42 w 44"/>
                  <a:gd name="T45" fmla="*/ 32 h 48"/>
                  <a:gd name="T46" fmla="*/ 43 w 44"/>
                  <a:gd name="T47" fmla="*/ 29 h 48"/>
                  <a:gd name="T48" fmla="*/ 44 w 44"/>
                  <a:gd name="T49" fmla="*/ 23 h 48"/>
                  <a:gd name="T50" fmla="*/ 43 w 44"/>
                  <a:gd name="T51" fmla="*/ 19 h 48"/>
                  <a:gd name="T52" fmla="*/ 42 w 44"/>
                  <a:gd name="T53" fmla="*/ 14 h 48"/>
                  <a:gd name="T54" fmla="*/ 40 w 44"/>
                  <a:gd name="T55" fmla="*/ 10 h 48"/>
                  <a:gd name="T56" fmla="*/ 37 w 44"/>
                  <a:gd name="T57" fmla="*/ 7 h 48"/>
                  <a:gd name="T58" fmla="*/ 35 w 44"/>
                  <a:gd name="T59" fmla="*/ 4 h 48"/>
                  <a:gd name="T60" fmla="*/ 32 w 44"/>
                  <a:gd name="T61" fmla="*/ 2 h 48"/>
                  <a:gd name="T62" fmla="*/ 27 w 44"/>
                  <a:gd name="T63" fmla="*/ 0 h 48"/>
                  <a:gd name="T64" fmla="*/ 23 w 44"/>
                  <a:gd name="T6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8">
                    <a:moveTo>
                      <a:pt x="23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18" y="47"/>
                    </a:lnTo>
                    <a:lnTo>
                      <a:pt x="23" y="48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5" y="44"/>
                    </a:lnTo>
                    <a:lnTo>
                      <a:pt x="37" y="41"/>
                    </a:lnTo>
                    <a:lnTo>
                      <a:pt x="40" y="37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4" y="23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6" name="Freeform 3060">
                <a:extLst>
                  <a:ext uri="{FF2B5EF4-FFF2-40B4-BE49-F238E27FC236}">
                    <a16:creationId xmlns:a16="http://schemas.microsoft.com/office/drawing/2014/main" id="{127FBAAB-28F2-4EBE-B258-75EC8D117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38"/>
                <a:ext cx="9" cy="9"/>
              </a:xfrm>
              <a:custGeom>
                <a:avLst/>
                <a:gdLst>
                  <a:gd name="T0" fmla="*/ 6 w 25"/>
                  <a:gd name="T1" fmla="*/ 27 h 27"/>
                  <a:gd name="T2" fmla="*/ 7 w 25"/>
                  <a:gd name="T3" fmla="*/ 24 h 27"/>
                  <a:gd name="T4" fmla="*/ 7 w 25"/>
                  <a:gd name="T5" fmla="*/ 19 h 27"/>
                  <a:gd name="T6" fmla="*/ 9 w 25"/>
                  <a:gd name="T7" fmla="*/ 16 h 27"/>
                  <a:gd name="T8" fmla="*/ 11 w 25"/>
                  <a:gd name="T9" fmla="*/ 14 h 27"/>
                  <a:gd name="T10" fmla="*/ 14 w 25"/>
                  <a:gd name="T11" fmla="*/ 12 h 27"/>
                  <a:gd name="T12" fmla="*/ 18 w 25"/>
                  <a:gd name="T13" fmla="*/ 9 h 27"/>
                  <a:gd name="T14" fmla="*/ 21 w 25"/>
                  <a:gd name="T15" fmla="*/ 7 h 27"/>
                  <a:gd name="T16" fmla="*/ 25 w 25"/>
                  <a:gd name="T17" fmla="*/ 7 h 27"/>
                  <a:gd name="T18" fmla="*/ 25 w 25"/>
                  <a:gd name="T19" fmla="*/ 0 h 27"/>
                  <a:gd name="T20" fmla="*/ 20 w 25"/>
                  <a:gd name="T21" fmla="*/ 1 h 27"/>
                  <a:gd name="T22" fmla="*/ 14 w 25"/>
                  <a:gd name="T23" fmla="*/ 3 h 27"/>
                  <a:gd name="T24" fmla="*/ 11 w 25"/>
                  <a:gd name="T25" fmla="*/ 5 h 27"/>
                  <a:gd name="T26" fmla="*/ 7 w 25"/>
                  <a:gd name="T27" fmla="*/ 9 h 27"/>
                  <a:gd name="T28" fmla="*/ 3 w 25"/>
                  <a:gd name="T29" fmla="*/ 14 h 27"/>
                  <a:gd name="T30" fmla="*/ 1 w 25"/>
                  <a:gd name="T31" fmla="*/ 18 h 27"/>
                  <a:gd name="T32" fmla="*/ 1 w 25"/>
                  <a:gd name="T33" fmla="*/ 23 h 27"/>
                  <a:gd name="T34" fmla="*/ 0 w 25"/>
                  <a:gd name="T35" fmla="*/ 27 h 27"/>
                  <a:gd name="T36" fmla="*/ 6 w 25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6" y="27"/>
                    </a:moveTo>
                    <a:lnTo>
                      <a:pt x="7" y="24"/>
                    </a:lnTo>
                    <a:lnTo>
                      <a:pt x="7" y="19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8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4" y="3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7" name="Freeform 3061">
                <a:extLst>
                  <a:ext uri="{FF2B5EF4-FFF2-40B4-BE49-F238E27FC236}">
                    <a16:creationId xmlns:a16="http://schemas.microsoft.com/office/drawing/2014/main" id="{18738DF4-5BC0-4914-A2C0-65FEF651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47"/>
                <a:ext cx="9" cy="9"/>
              </a:xfrm>
              <a:custGeom>
                <a:avLst/>
                <a:gdLst>
                  <a:gd name="T0" fmla="*/ 25 w 25"/>
                  <a:gd name="T1" fmla="*/ 23 h 27"/>
                  <a:gd name="T2" fmla="*/ 21 w 25"/>
                  <a:gd name="T3" fmla="*/ 22 h 27"/>
                  <a:gd name="T4" fmla="*/ 18 w 25"/>
                  <a:gd name="T5" fmla="*/ 20 h 27"/>
                  <a:gd name="T6" fmla="*/ 14 w 25"/>
                  <a:gd name="T7" fmla="*/ 18 h 27"/>
                  <a:gd name="T8" fmla="*/ 11 w 25"/>
                  <a:gd name="T9" fmla="*/ 16 h 27"/>
                  <a:gd name="T10" fmla="*/ 9 w 25"/>
                  <a:gd name="T11" fmla="*/ 14 h 27"/>
                  <a:gd name="T12" fmla="*/ 7 w 25"/>
                  <a:gd name="T13" fmla="*/ 9 h 27"/>
                  <a:gd name="T14" fmla="*/ 7 w 25"/>
                  <a:gd name="T15" fmla="*/ 5 h 27"/>
                  <a:gd name="T16" fmla="*/ 6 w 25"/>
                  <a:gd name="T17" fmla="*/ 0 h 27"/>
                  <a:gd name="T18" fmla="*/ 0 w 25"/>
                  <a:gd name="T19" fmla="*/ 0 h 27"/>
                  <a:gd name="T20" fmla="*/ 1 w 25"/>
                  <a:gd name="T21" fmla="*/ 7 h 27"/>
                  <a:gd name="T22" fmla="*/ 1 w 25"/>
                  <a:gd name="T23" fmla="*/ 11 h 27"/>
                  <a:gd name="T24" fmla="*/ 3 w 25"/>
                  <a:gd name="T25" fmla="*/ 16 h 27"/>
                  <a:gd name="T26" fmla="*/ 7 w 25"/>
                  <a:gd name="T27" fmla="*/ 20 h 27"/>
                  <a:gd name="T28" fmla="*/ 11 w 25"/>
                  <a:gd name="T29" fmla="*/ 23 h 27"/>
                  <a:gd name="T30" fmla="*/ 14 w 25"/>
                  <a:gd name="T31" fmla="*/ 25 h 27"/>
                  <a:gd name="T32" fmla="*/ 20 w 25"/>
                  <a:gd name="T33" fmla="*/ 27 h 27"/>
                  <a:gd name="T34" fmla="*/ 25 w 25"/>
                  <a:gd name="T35" fmla="*/ 27 h 27"/>
                  <a:gd name="T36" fmla="*/ 25 w 25"/>
                  <a:gd name="T3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25" y="23"/>
                    </a:moveTo>
                    <a:lnTo>
                      <a:pt x="21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7" y="20"/>
                    </a:lnTo>
                    <a:lnTo>
                      <a:pt x="11" y="23"/>
                    </a:lnTo>
                    <a:lnTo>
                      <a:pt x="14" y="25"/>
                    </a:lnTo>
                    <a:lnTo>
                      <a:pt x="20" y="27"/>
                    </a:lnTo>
                    <a:lnTo>
                      <a:pt x="25" y="27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8" name="Freeform 3062">
                <a:extLst>
                  <a:ext uri="{FF2B5EF4-FFF2-40B4-BE49-F238E27FC236}">
                    <a16:creationId xmlns:a16="http://schemas.microsoft.com/office/drawing/2014/main" id="{A6CEBB76-44DD-461C-992F-9841854E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847"/>
                <a:ext cx="8" cy="9"/>
              </a:xfrm>
              <a:custGeom>
                <a:avLst/>
                <a:gdLst>
                  <a:gd name="T0" fmla="*/ 18 w 23"/>
                  <a:gd name="T1" fmla="*/ 0 h 27"/>
                  <a:gd name="T2" fmla="*/ 17 w 23"/>
                  <a:gd name="T3" fmla="*/ 5 h 27"/>
                  <a:gd name="T4" fmla="*/ 17 w 23"/>
                  <a:gd name="T5" fmla="*/ 9 h 27"/>
                  <a:gd name="T6" fmla="*/ 14 w 23"/>
                  <a:gd name="T7" fmla="*/ 14 h 27"/>
                  <a:gd name="T8" fmla="*/ 13 w 23"/>
                  <a:gd name="T9" fmla="*/ 16 h 27"/>
                  <a:gd name="T10" fmla="*/ 10 w 23"/>
                  <a:gd name="T11" fmla="*/ 18 h 27"/>
                  <a:gd name="T12" fmla="*/ 6 w 23"/>
                  <a:gd name="T13" fmla="*/ 20 h 27"/>
                  <a:gd name="T14" fmla="*/ 3 w 23"/>
                  <a:gd name="T15" fmla="*/ 22 h 27"/>
                  <a:gd name="T16" fmla="*/ 0 w 23"/>
                  <a:gd name="T17" fmla="*/ 23 h 27"/>
                  <a:gd name="T18" fmla="*/ 0 w 23"/>
                  <a:gd name="T19" fmla="*/ 27 h 27"/>
                  <a:gd name="T20" fmla="*/ 4 w 23"/>
                  <a:gd name="T21" fmla="*/ 27 h 27"/>
                  <a:gd name="T22" fmla="*/ 10 w 23"/>
                  <a:gd name="T23" fmla="*/ 25 h 27"/>
                  <a:gd name="T24" fmla="*/ 13 w 23"/>
                  <a:gd name="T25" fmla="*/ 23 h 27"/>
                  <a:gd name="T26" fmla="*/ 17 w 23"/>
                  <a:gd name="T27" fmla="*/ 20 h 27"/>
                  <a:gd name="T28" fmla="*/ 20 w 23"/>
                  <a:gd name="T29" fmla="*/ 16 h 27"/>
                  <a:gd name="T30" fmla="*/ 22 w 23"/>
                  <a:gd name="T31" fmla="*/ 11 h 27"/>
                  <a:gd name="T32" fmla="*/ 23 w 23"/>
                  <a:gd name="T33" fmla="*/ 7 h 27"/>
                  <a:gd name="T34" fmla="*/ 23 w 23"/>
                  <a:gd name="T35" fmla="*/ 0 h 27"/>
                  <a:gd name="T36" fmla="*/ 18 w 23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18" y="0"/>
                    </a:moveTo>
                    <a:lnTo>
                      <a:pt x="17" y="5"/>
                    </a:lnTo>
                    <a:lnTo>
                      <a:pt x="17" y="9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10" y="25"/>
                    </a:lnTo>
                    <a:lnTo>
                      <a:pt x="13" y="23"/>
                    </a:lnTo>
                    <a:lnTo>
                      <a:pt x="17" y="20"/>
                    </a:lnTo>
                    <a:lnTo>
                      <a:pt x="20" y="16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9" name="Freeform 3063">
                <a:extLst>
                  <a:ext uri="{FF2B5EF4-FFF2-40B4-BE49-F238E27FC236}">
                    <a16:creationId xmlns:a16="http://schemas.microsoft.com/office/drawing/2014/main" id="{BE58688A-BBA7-450B-BCBD-011E0767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838"/>
                <a:ext cx="8" cy="9"/>
              </a:xfrm>
              <a:custGeom>
                <a:avLst/>
                <a:gdLst>
                  <a:gd name="T0" fmla="*/ 0 w 23"/>
                  <a:gd name="T1" fmla="*/ 7 h 27"/>
                  <a:gd name="T2" fmla="*/ 3 w 23"/>
                  <a:gd name="T3" fmla="*/ 7 h 27"/>
                  <a:gd name="T4" fmla="*/ 6 w 23"/>
                  <a:gd name="T5" fmla="*/ 9 h 27"/>
                  <a:gd name="T6" fmla="*/ 10 w 23"/>
                  <a:gd name="T7" fmla="*/ 12 h 27"/>
                  <a:gd name="T8" fmla="*/ 13 w 23"/>
                  <a:gd name="T9" fmla="*/ 14 h 27"/>
                  <a:gd name="T10" fmla="*/ 14 w 23"/>
                  <a:gd name="T11" fmla="*/ 16 h 27"/>
                  <a:gd name="T12" fmla="*/ 17 w 23"/>
                  <a:gd name="T13" fmla="*/ 19 h 27"/>
                  <a:gd name="T14" fmla="*/ 17 w 23"/>
                  <a:gd name="T15" fmla="*/ 24 h 27"/>
                  <a:gd name="T16" fmla="*/ 18 w 23"/>
                  <a:gd name="T17" fmla="*/ 27 h 27"/>
                  <a:gd name="T18" fmla="*/ 23 w 23"/>
                  <a:gd name="T19" fmla="*/ 27 h 27"/>
                  <a:gd name="T20" fmla="*/ 23 w 23"/>
                  <a:gd name="T21" fmla="*/ 23 h 27"/>
                  <a:gd name="T22" fmla="*/ 22 w 23"/>
                  <a:gd name="T23" fmla="*/ 18 h 27"/>
                  <a:gd name="T24" fmla="*/ 20 w 23"/>
                  <a:gd name="T25" fmla="*/ 14 h 27"/>
                  <a:gd name="T26" fmla="*/ 17 w 23"/>
                  <a:gd name="T27" fmla="*/ 9 h 27"/>
                  <a:gd name="T28" fmla="*/ 13 w 23"/>
                  <a:gd name="T29" fmla="*/ 5 h 27"/>
                  <a:gd name="T30" fmla="*/ 10 w 23"/>
                  <a:gd name="T31" fmla="*/ 3 h 27"/>
                  <a:gd name="T32" fmla="*/ 4 w 23"/>
                  <a:gd name="T33" fmla="*/ 1 h 27"/>
                  <a:gd name="T34" fmla="*/ 0 w 23"/>
                  <a:gd name="T35" fmla="*/ 0 h 27"/>
                  <a:gd name="T36" fmla="*/ 0 w 23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0" y="7"/>
                    </a:moveTo>
                    <a:lnTo>
                      <a:pt x="3" y="7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17" y="24"/>
                    </a:lnTo>
                    <a:lnTo>
                      <a:pt x="18" y="27"/>
                    </a:lnTo>
                    <a:lnTo>
                      <a:pt x="23" y="27"/>
                    </a:lnTo>
                    <a:lnTo>
                      <a:pt x="23" y="23"/>
                    </a:lnTo>
                    <a:lnTo>
                      <a:pt x="22" y="18"/>
                    </a:lnTo>
                    <a:lnTo>
                      <a:pt x="20" y="14"/>
                    </a:lnTo>
                    <a:lnTo>
                      <a:pt x="17" y="9"/>
                    </a:lnTo>
                    <a:lnTo>
                      <a:pt x="13" y="5"/>
                    </a:lnTo>
                    <a:lnTo>
                      <a:pt x="10" y="3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0" name="Freeform 3064">
                <a:extLst>
                  <a:ext uri="{FF2B5EF4-FFF2-40B4-BE49-F238E27FC236}">
                    <a16:creationId xmlns:a16="http://schemas.microsoft.com/office/drawing/2014/main" id="{FE184A1A-6CC1-403C-9AFA-E6089D3D4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846"/>
                <a:ext cx="13" cy="18"/>
              </a:xfrm>
              <a:custGeom>
                <a:avLst/>
                <a:gdLst>
                  <a:gd name="T0" fmla="*/ 17 w 37"/>
                  <a:gd name="T1" fmla="*/ 0 h 52"/>
                  <a:gd name="T2" fmla="*/ 14 w 37"/>
                  <a:gd name="T3" fmla="*/ 1 h 52"/>
                  <a:gd name="T4" fmla="*/ 10 w 37"/>
                  <a:gd name="T5" fmla="*/ 2 h 52"/>
                  <a:gd name="T6" fmla="*/ 8 w 37"/>
                  <a:gd name="T7" fmla="*/ 6 h 52"/>
                  <a:gd name="T8" fmla="*/ 5 w 37"/>
                  <a:gd name="T9" fmla="*/ 9 h 52"/>
                  <a:gd name="T10" fmla="*/ 2 w 37"/>
                  <a:gd name="T11" fmla="*/ 12 h 52"/>
                  <a:gd name="T12" fmla="*/ 1 w 37"/>
                  <a:gd name="T13" fmla="*/ 17 h 52"/>
                  <a:gd name="T14" fmla="*/ 0 w 37"/>
                  <a:gd name="T15" fmla="*/ 21 h 52"/>
                  <a:gd name="T16" fmla="*/ 0 w 37"/>
                  <a:gd name="T17" fmla="*/ 26 h 52"/>
                  <a:gd name="T18" fmla="*/ 0 w 37"/>
                  <a:gd name="T19" fmla="*/ 30 h 52"/>
                  <a:gd name="T20" fmla="*/ 1 w 37"/>
                  <a:gd name="T21" fmla="*/ 36 h 52"/>
                  <a:gd name="T22" fmla="*/ 3 w 37"/>
                  <a:gd name="T23" fmla="*/ 40 h 52"/>
                  <a:gd name="T24" fmla="*/ 6 w 37"/>
                  <a:gd name="T25" fmla="*/ 45 h 52"/>
                  <a:gd name="T26" fmla="*/ 8 w 37"/>
                  <a:gd name="T27" fmla="*/ 47 h 52"/>
                  <a:gd name="T28" fmla="*/ 11 w 37"/>
                  <a:gd name="T29" fmla="*/ 51 h 52"/>
                  <a:gd name="T30" fmla="*/ 16 w 37"/>
                  <a:gd name="T31" fmla="*/ 52 h 52"/>
                  <a:gd name="T32" fmla="*/ 19 w 37"/>
                  <a:gd name="T33" fmla="*/ 52 h 52"/>
                  <a:gd name="T34" fmla="*/ 22 w 37"/>
                  <a:gd name="T35" fmla="*/ 52 h 52"/>
                  <a:gd name="T36" fmla="*/ 26 w 37"/>
                  <a:gd name="T37" fmla="*/ 51 h 52"/>
                  <a:gd name="T38" fmla="*/ 30 w 37"/>
                  <a:gd name="T39" fmla="*/ 47 h 52"/>
                  <a:gd name="T40" fmla="*/ 33 w 37"/>
                  <a:gd name="T41" fmla="*/ 45 h 52"/>
                  <a:gd name="T42" fmla="*/ 35 w 37"/>
                  <a:gd name="T43" fmla="*/ 40 h 52"/>
                  <a:gd name="T44" fmla="*/ 36 w 37"/>
                  <a:gd name="T45" fmla="*/ 36 h 52"/>
                  <a:gd name="T46" fmla="*/ 37 w 37"/>
                  <a:gd name="T47" fmla="*/ 30 h 52"/>
                  <a:gd name="T48" fmla="*/ 37 w 37"/>
                  <a:gd name="T49" fmla="*/ 26 h 52"/>
                  <a:gd name="T50" fmla="*/ 37 w 37"/>
                  <a:gd name="T51" fmla="*/ 21 h 52"/>
                  <a:gd name="T52" fmla="*/ 36 w 37"/>
                  <a:gd name="T53" fmla="*/ 17 h 52"/>
                  <a:gd name="T54" fmla="*/ 35 w 37"/>
                  <a:gd name="T55" fmla="*/ 12 h 52"/>
                  <a:gd name="T56" fmla="*/ 33 w 37"/>
                  <a:gd name="T57" fmla="*/ 8 h 52"/>
                  <a:gd name="T58" fmla="*/ 30 w 37"/>
                  <a:gd name="T59" fmla="*/ 5 h 52"/>
                  <a:gd name="T60" fmla="*/ 26 w 37"/>
                  <a:gd name="T61" fmla="*/ 2 h 52"/>
                  <a:gd name="T62" fmla="*/ 22 w 37"/>
                  <a:gd name="T63" fmla="*/ 1 h 52"/>
                  <a:gd name="T64" fmla="*/ 19 w 37"/>
                  <a:gd name="T65" fmla="*/ 0 h 52"/>
                  <a:gd name="T66" fmla="*/ 18 w 37"/>
                  <a:gd name="T67" fmla="*/ 0 h 52"/>
                  <a:gd name="T68" fmla="*/ 17 w 3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52">
                    <a:moveTo>
                      <a:pt x="17" y="0"/>
                    </a:move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5"/>
                    </a:lnTo>
                    <a:lnTo>
                      <a:pt x="8" y="47"/>
                    </a:lnTo>
                    <a:lnTo>
                      <a:pt x="11" y="51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2"/>
                    </a:lnTo>
                    <a:lnTo>
                      <a:pt x="26" y="51"/>
                    </a:lnTo>
                    <a:lnTo>
                      <a:pt x="30" y="47"/>
                    </a:lnTo>
                    <a:lnTo>
                      <a:pt x="33" y="45"/>
                    </a:lnTo>
                    <a:lnTo>
                      <a:pt x="35" y="40"/>
                    </a:lnTo>
                    <a:lnTo>
                      <a:pt x="36" y="36"/>
                    </a:lnTo>
                    <a:lnTo>
                      <a:pt x="37" y="30"/>
                    </a:lnTo>
                    <a:lnTo>
                      <a:pt x="37" y="26"/>
                    </a:lnTo>
                    <a:lnTo>
                      <a:pt x="37" y="21"/>
                    </a:lnTo>
                    <a:lnTo>
                      <a:pt x="36" y="17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1" name="Freeform 3065">
                <a:extLst>
                  <a:ext uri="{FF2B5EF4-FFF2-40B4-BE49-F238E27FC236}">
                    <a16:creationId xmlns:a16="http://schemas.microsoft.com/office/drawing/2014/main" id="{DECBF9D2-F5D0-4AF8-AFC1-0B74986C8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846"/>
                <a:ext cx="6" cy="9"/>
              </a:xfrm>
              <a:custGeom>
                <a:avLst/>
                <a:gdLst>
                  <a:gd name="T0" fmla="*/ 5 w 20"/>
                  <a:gd name="T1" fmla="*/ 28 h 28"/>
                  <a:gd name="T2" fmla="*/ 7 w 20"/>
                  <a:gd name="T3" fmla="*/ 25 h 28"/>
                  <a:gd name="T4" fmla="*/ 7 w 20"/>
                  <a:gd name="T5" fmla="*/ 20 h 28"/>
                  <a:gd name="T6" fmla="*/ 8 w 20"/>
                  <a:gd name="T7" fmla="*/ 17 h 28"/>
                  <a:gd name="T8" fmla="*/ 10 w 20"/>
                  <a:gd name="T9" fmla="*/ 12 h 28"/>
                  <a:gd name="T10" fmla="*/ 11 w 20"/>
                  <a:gd name="T11" fmla="*/ 11 h 28"/>
                  <a:gd name="T12" fmla="*/ 14 w 20"/>
                  <a:gd name="T13" fmla="*/ 8 h 28"/>
                  <a:gd name="T14" fmla="*/ 18 w 20"/>
                  <a:gd name="T15" fmla="*/ 7 h 28"/>
                  <a:gd name="T16" fmla="*/ 20 w 20"/>
                  <a:gd name="T17" fmla="*/ 7 h 28"/>
                  <a:gd name="T18" fmla="*/ 20 w 20"/>
                  <a:gd name="T19" fmla="*/ 0 h 28"/>
                  <a:gd name="T20" fmla="*/ 16 w 20"/>
                  <a:gd name="T21" fmla="*/ 0 h 28"/>
                  <a:gd name="T22" fmla="*/ 11 w 20"/>
                  <a:gd name="T23" fmla="*/ 2 h 28"/>
                  <a:gd name="T24" fmla="*/ 9 w 20"/>
                  <a:gd name="T25" fmla="*/ 4 h 28"/>
                  <a:gd name="T26" fmla="*/ 5 w 20"/>
                  <a:gd name="T27" fmla="*/ 9 h 28"/>
                  <a:gd name="T28" fmla="*/ 3 w 20"/>
                  <a:gd name="T29" fmla="*/ 13 h 28"/>
                  <a:gd name="T30" fmla="*/ 1 w 20"/>
                  <a:gd name="T31" fmla="*/ 17 h 28"/>
                  <a:gd name="T32" fmla="*/ 0 w 20"/>
                  <a:gd name="T33" fmla="*/ 22 h 28"/>
                  <a:gd name="T34" fmla="*/ 0 w 20"/>
                  <a:gd name="T35" fmla="*/ 28 h 28"/>
                  <a:gd name="T36" fmla="*/ 5 w 20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8">
                    <a:moveTo>
                      <a:pt x="5" y="28"/>
                    </a:moveTo>
                    <a:lnTo>
                      <a:pt x="7" y="25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2" name="Freeform 3066">
                <a:extLst>
                  <a:ext uri="{FF2B5EF4-FFF2-40B4-BE49-F238E27FC236}">
                    <a16:creationId xmlns:a16="http://schemas.microsoft.com/office/drawing/2014/main" id="{91CC515C-3E70-42ED-9C1D-15C4AA665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855"/>
                <a:ext cx="8" cy="10"/>
              </a:xfrm>
              <a:custGeom>
                <a:avLst/>
                <a:gdLst>
                  <a:gd name="T0" fmla="*/ 22 w 22"/>
                  <a:gd name="T1" fmla="*/ 22 h 30"/>
                  <a:gd name="T2" fmla="*/ 19 w 22"/>
                  <a:gd name="T3" fmla="*/ 22 h 30"/>
                  <a:gd name="T4" fmla="*/ 14 w 22"/>
                  <a:gd name="T5" fmla="*/ 21 h 30"/>
                  <a:gd name="T6" fmla="*/ 12 w 22"/>
                  <a:gd name="T7" fmla="*/ 20 h 30"/>
                  <a:gd name="T8" fmla="*/ 11 w 22"/>
                  <a:gd name="T9" fmla="*/ 17 h 30"/>
                  <a:gd name="T10" fmla="*/ 9 w 22"/>
                  <a:gd name="T11" fmla="*/ 12 h 30"/>
                  <a:gd name="T12" fmla="*/ 8 w 22"/>
                  <a:gd name="T13" fmla="*/ 9 h 30"/>
                  <a:gd name="T14" fmla="*/ 6 w 22"/>
                  <a:gd name="T15" fmla="*/ 5 h 30"/>
                  <a:gd name="T16" fmla="*/ 5 w 22"/>
                  <a:gd name="T17" fmla="*/ 0 h 30"/>
                  <a:gd name="T18" fmla="*/ 0 w 22"/>
                  <a:gd name="T19" fmla="*/ 0 h 30"/>
                  <a:gd name="T20" fmla="*/ 1 w 22"/>
                  <a:gd name="T21" fmla="*/ 6 h 30"/>
                  <a:gd name="T22" fmla="*/ 1 w 22"/>
                  <a:gd name="T23" fmla="*/ 12 h 30"/>
                  <a:gd name="T24" fmla="*/ 4 w 22"/>
                  <a:gd name="T25" fmla="*/ 17 h 30"/>
                  <a:gd name="T26" fmla="*/ 6 w 22"/>
                  <a:gd name="T27" fmla="*/ 21 h 30"/>
                  <a:gd name="T28" fmla="*/ 10 w 22"/>
                  <a:gd name="T29" fmla="*/ 25 h 30"/>
                  <a:gd name="T30" fmla="*/ 13 w 22"/>
                  <a:gd name="T31" fmla="*/ 28 h 30"/>
                  <a:gd name="T32" fmla="*/ 18 w 22"/>
                  <a:gd name="T33" fmla="*/ 29 h 30"/>
                  <a:gd name="T34" fmla="*/ 22 w 22"/>
                  <a:gd name="T35" fmla="*/ 30 h 30"/>
                  <a:gd name="T36" fmla="*/ 22 w 22"/>
                  <a:gd name="T3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0">
                    <a:moveTo>
                      <a:pt x="22" y="22"/>
                    </a:moveTo>
                    <a:lnTo>
                      <a:pt x="19" y="22"/>
                    </a:lnTo>
                    <a:lnTo>
                      <a:pt x="14" y="21"/>
                    </a:lnTo>
                    <a:lnTo>
                      <a:pt x="12" y="20"/>
                    </a:lnTo>
                    <a:lnTo>
                      <a:pt x="11" y="17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10" y="25"/>
                    </a:lnTo>
                    <a:lnTo>
                      <a:pt x="13" y="28"/>
                    </a:lnTo>
                    <a:lnTo>
                      <a:pt x="18" y="29"/>
                    </a:lnTo>
                    <a:lnTo>
                      <a:pt x="22" y="30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3" name="Freeform 3067">
                <a:extLst>
                  <a:ext uri="{FF2B5EF4-FFF2-40B4-BE49-F238E27FC236}">
                    <a16:creationId xmlns:a16="http://schemas.microsoft.com/office/drawing/2014/main" id="{086A89C1-5AB5-4D1A-BF2F-779E9C44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855"/>
                <a:ext cx="7" cy="10"/>
              </a:xfrm>
              <a:custGeom>
                <a:avLst/>
                <a:gdLst>
                  <a:gd name="T0" fmla="*/ 16 w 21"/>
                  <a:gd name="T1" fmla="*/ 0 h 30"/>
                  <a:gd name="T2" fmla="*/ 15 w 21"/>
                  <a:gd name="T3" fmla="*/ 5 h 30"/>
                  <a:gd name="T4" fmla="*/ 14 w 21"/>
                  <a:gd name="T5" fmla="*/ 10 h 30"/>
                  <a:gd name="T6" fmla="*/ 14 w 21"/>
                  <a:gd name="T7" fmla="*/ 13 h 30"/>
                  <a:gd name="T8" fmla="*/ 11 w 21"/>
                  <a:gd name="T9" fmla="*/ 17 h 30"/>
                  <a:gd name="T10" fmla="*/ 9 w 21"/>
                  <a:gd name="T11" fmla="*/ 20 h 30"/>
                  <a:gd name="T12" fmla="*/ 7 w 21"/>
                  <a:gd name="T13" fmla="*/ 21 h 30"/>
                  <a:gd name="T14" fmla="*/ 2 w 21"/>
                  <a:gd name="T15" fmla="*/ 22 h 30"/>
                  <a:gd name="T16" fmla="*/ 0 w 21"/>
                  <a:gd name="T17" fmla="*/ 22 h 30"/>
                  <a:gd name="T18" fmla="*/ 0 w 21"/>
                  <a:gd name="T19" fmla="*/ 30 h 30"/>
                  <a:gd name="T20" fmla="*/ 5 w 21"/>
                  <a:gd name="T21" fmla="*/ 29 h 30"/>
                  <a:gd name="T22" fmla="*/ 8 w 21"/>
                  <a:gd name="T23" fmla="*/ 28 h 30"/>
                  <a:gd name="T24" fmla="*/ 12 w 21"/>
                  <a:gd name="T25" fmla="*/ 25 h 30"/>
                  <a:gd name="T26" fmla="*/ 16 w 21"/>
                  <a:gd name="T27" fmla="*/ 21 h 30"/>
                  <a:gd name="T28" fmla="*/ 18 w 21"/>
                  <a:gd name="T29" fmla="*/ 16 h 30"/>
                  <a:gd name="T30" fmla="*/ 20 w 21"/>
                  <a:gd name="T31" fmla="*/ 11 h 30"/>
                  <a:gd name="T32" fmla="*/ 20 w 21"/>
                  <a:gd name="T33" fmla="*/ 6 h 30"/>
                  <a:gd name="T34" fmla="*/ 21 w 21"/>
                  <a:gd name="T35" fmla="*/ 0 h 30"/>
                  <a:gd name="T36" fmla="*/ 16 w 21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0">
                    <a:moveTo>
                      <a:pt x="16" y="0"/>
                    </a:moveTo>
                    <a:lnTo>
                      <a:pt x="15" y="5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5" y="29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21"/>
                    </a:lnTo>
                    <a:lnTo>
                      <a:pt x="18" y="16"/>
                    </a:lnTo>
                    <a:lnTo>
                      <a:pt x="20" y="11"/>
                    </a:lnTo>
                    <a:lnTo>
                      <a:pt x="20" y="6"/>
                    </a:lnTo>
                    <a:lnTo>
                      <a:pt x="2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4" name="Freeform 3068">
                <a:extLst>
                  <a:ext uri="{FF2B5EF4-FFF2-40B4-BE49-F238E27FC236}">
                    <a16:creationId xmlns:a16="http://schemas.microsoft.com/office/drawing/2014/main" id="{99592559-4876-4742-9911-9866510D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846"/>
                <a:ext cx="7" cy="9"/>
              </a:xfrm>
              <a:custGeom>
                <a:avLst/>
                <a:gdLst>
                  <a:gd name="T0" fmla="*/ 0 w 21"/>
                  <a:gd name="T1" fmla="*/ 7 h 28"/>
                  <a:gd name="T2" fmla="*/ 2 w 21"/>
                  <a:gd name="T3" fmla="*/ 7 h 28"/>
                  <a:gd name="T4" fmla="*/ 7 w 21"/>
                  <a:gd name="T5" fmla="*/ 9 h 28"/>
                  <a:gd name="T6" fmla="*/ 9 w 21"/>
                  <a:gd name="T7" fmla="*/ 10 h 28"/>
                  <a:gd name="T8" fmla="*/ 11 w 21"/>
                  <a:gd name="T9" fmla="*/ 12 h 28"/>
                  <a:gd name="T10" fmla="*/ 14 w 21"/>
                  <a:gd name="T11" fmla="*/ 16 h 28"/>
                  <a:gd name="T12" fmla="*/ 14 w 21"/>
                  <a:gd name="T13" fmla="*/ 19 h 28"/>
                  <a:gd name="T14" fmla="*/ 15 w 21"/>
                  <a:gd name="T15" fmla="*/ 25 h 28"/>
                  <a:gd name="T16" fmla="*/ 16 w 21"/>
                  <a:gd name="T17" fmla="*/ 28 h 28"/>
                  <a:gd name="T18" fmla="*/ 21 w 21"/>
                  <a:gd name="T19" fmla="*/ 28 h 28"/>
                  <a:gd name="T20" fmla="*/ 20 w 21"/>
                  <a:gd name="T21" fmla="*/ 22 h 28"/>
                  <a:gd name="T22" fmla="*/ 20 w 21"/>
                  <a:gd name="T23" fmla="*/ 18 h 28"/>
                  <a:gd name="T24" fmla="*/ 18 w 21"/>
                  <a:gd name="T25" fmla="*/ 12 h 28"/>
                  <a:gd name="T26" fmla="*/ 16 w 21"/>
                  <a:gd name="T27" fmla="*/ 8 h 28"/>
                  <a:gd name="T28" fmla="*/ 12 w 21"/>
                  <a:gd name="T29" fmla="*/ 4 h 28"/>
                  <a:gd name="T30" fmla="*/ 8 w 21"/>
                  <a:gd name="T31" fmla="*/ 1 h 28"/>
                  <a:gd name="T32" fmla="*/ 5 w 21"/>
                  <a:gd name="T33" fmla="*/ 0 h 28"/>
                  <a:gd name="T34" fmla="*/ 0 w 21"/>
                  <a:gd name="T35" fmla="*/ 0 h 28"/>
                  <a:gd name="T36" fmla="*/ 0 w 21"/>
                  <a:gd name="T3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8">
                    <a:moveTo>
                      <a:pt x="0" y="7"/>
                    </a:moveTo>
                    <a:lnTo>
                      <a:pt x="2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5" y="25"/>
                    </a:lnTo>
                    <a:lnTo>
                      <a:pt x="16" y="28"/>
                    </a:lnTo>
                    <a:lnTo>
                      <a:pt x="21" y="28"/>
                    </a:lnTo>
                    <a:lnTo>
                      <a:pt x="20" y="22"/>
                    </a:lnTo>
                    <a:lnTo>
                      <a:pt x="20" y="18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5" name="Freeform 3069">
                <a:extLst>
                  <a:ext uri="{FF2B5EF4-FFF2-40B4-BE49-F238E27FC236}">
                    <a16:creationId xmlns:a16="http://schemas.microsoft.com/office/drawing/2014/main" id="{3B8AB582-8CFC-43FF-90CA-FBA88EF8D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846"/>
                <a:ext cx="1" cy="2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7 h 7"/>
                  <a:gd name="T4" fmla="*/ 2 w 2"/>
                  <a:gd name="T5" fmla="*/ 7 h 7"/>
                  <a:gd name="T6" fmla="*/ 2 w 2"/>
                  <a:gd name="T7" fmla="*/ 0 h 7"/>
                  <a:gd name="T8" fmla="*/ 1 w 2"/>
                  <a:gd name="T9" fmla="*/ 0 h 7"/>
                  <a:gd name="T10" fmla="*/ 0 w 2"/>
                  <a:gd name="T11" fmla="*/ 0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7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6" name="Freeform 3070">
                <a:extLst>
                  <a:ext uri="{FF2B5EF4-FFF2-40B4-BE49-F238E27FC236}">
                    <a16:creationId xmlns:a16="http://schemas.microsoft.com/office/drawing/2014/main" id="{D2E35045-96E8-4FAF-8653-EFDDB40D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427"/>
                <a:ext cx="73" cy="73"/>
              </a:xfrm>
              <a:custGeom>
                <a:avLst/>
                <a:gdLst>
                  <a:gd name="T0" fmla="*/ 1 w 220"/>
                  <a:gd name="T1" fmla="*/ 219 h 219"/>
                  <a:gd name="T2" fmla="*/ 25 w 220"/>
                  <a:gd name="T3" fmla="*/ 212 h 219"/>
                  <a:gd name="T4" fmla="*/ 46 w 220"/>
                  <a:gd name="T5" fmla="*/ 204 h 219"/>
                  <a:gd name="T6" fmla="*/ 65 w 220"/>
                  <a:gd name="T7" fmla="*/ 196 h 219"/>
                  <a:gd name="T8" fmla="*/ 83 w 220"/>
                  <a:gd name="T9" fmla="*/ 186 h 219"/>
                  <a:gd name="T10" fmla="*/ 100 w 220"/>
                  <a:gd name="T11" fmla="*/ 177 h 219"/>
                  <a:gd name="T12" fmla="*/ 115 w 220"/>
                  <a:gd name="T13" fmla="*/ 166 h 219"/>
                  <a:gd name="T14" fmla="*/ 128 w 220"/>
                  <a:gd name="T15" fmla="*/ 154 h 219"/>
                  <a:gd name="T16" fmla="*/ 142 w 220"/>
                  <a:gd name="T17" fmla="*/ 141 h 219"/>
                  <a:gd name="T18" fmla="*/ 153 w 220"/>
                  <a:gd name="T19" fmla="*/ 128 h 219"/>
                  <a:gd name="T20" fmla="*/ 164 w 220"/>
                  <a:gd name="T21" fmla="*/ 112 h 219"/>
                  <a:gd name="T22" fmla="*/ 175 w 220"/>
                  <a:gd name="T23" fmla="*/ 98 h 219"/>
                  <a:gd name="T24" fmla="*/ 184 w 220"/>
                  <a:gd name="T25" fmla="*/ 81 h 219"/>
                  <a:gd name="T26" fmla="*/ 193 w 220"/>
                  <a:gd name="T27" fmla="*/ 62 h 219"/>
                  <a:gd name="T28" fmla="*/ 203 w 220"/>
                  <a:gd name="T29" fmla="*/ 44 h 219"/>
                  <a:gd name="T30" fmla="*/ 211 w 220"/>
                  <a:gd name="T31" fmla="*/ 24 h 219"/>
                  <a:gd name="T32" fmla="*/ 220 w 220"/>
                  <a:gd name="T33" fmla="*/ 2 h 219"/>
                  <a:gd name="T34" fmla="*/ 212 w 220"/>
                  <a:gd name="T35" fmla="*/ 0 h 219"/>
                  <a:gd name="T36" fmla="*/ 203 w 220"/>
                  <a:gd name="T37" fmla="*/ 21 h 219"/>
                  <a:gd name="T38" fmla="*/ 197 w 220"/>
                  <a:gd name="T39" fmla="*/ 40 h 219"/>
                  <a:gd name="T40" fmla="*/ 188 w 220"/>
                  <a:gd name="T41" fmla="*/ 59 h 219"/>
                  <a:gd name="T42" fmla="*/ 179 w 220"/>
                  <a:gd name="T43" fmla="*/ 77 h 219"/>
                  <a:gd name="T44" fmla="*/ 169 w 220"/>
                  <a:gd name="T45" fmla="*/ 93 h 219"/>
                  <a:gd name="T46" fmla="*/ 158 w 220"/>
                  <a:gd name="T47" fmla="*/ 108 h 219"/>
                  <a:gd name="T48" fmla="*/ 148 w 220"/>
                  <a:gd name="T49" fmla="*/ 123 h 219"/>
                  <a:gd name="T50" fmla="*/ 136 w 220"/>
                  <a:gd name="T51" fmla="*/ 137 h 219"/>
                  <a:gd name="T52" fmla="*/ 125 w 220"/>
                  <a:gd name="T53" fmla="*/ 149 h 219"/>
                  <a:gd name="T54" fmla="*/ 110 w 220"/>
                  <a:gd name="T55" fmla="*/ 160 h 219"/>
                  <a:gd name="T56" fmla="*/ 96 w 220"/>
                  <a:gd name="T57" fmla="*/ 171 h 219"/>
                  <a:gd name="T58" fmla="*/ 80 w 220"/>
                  <a:gd name="T59" fmla="*/ 181 h 219"/>
                  <a:gd name="T60" fmla="*/ 63 w 220"/>
                  <a:gd name="T61" fmla="*/ 190 h 219"/>
                  <a:gd name="T62" fmla="*/ 43 w 220"/>
                  <a:gd name="T63" fmla="*/ 197 h 219"/>
                  <a:gd name="T64" fmla="*/ 23 w 220"/>
                  <a:gd name="T65" fmla="*/ 204 h 219"/>
                  <a:gd name="T66" fmla="*/ 0 w 220"/>
                  <a:gd name="T67" fmla="*/ 211 h 219"/>
                  <a:gd name="T68" fmla="*/ 1 w 220"/>
                  <a:gd name="T6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0" h="219">
                    <a:moveTo>
                      <a:pt x="1" y="219"/>
                    </a:moveTo>
                    <a:lnTo>
                      <a:pt x="25" y="212"/>
                    </a:lnTo>
                    <a:lnTo>
                      <a:pt x="46" y="204"/>
                    </a:lnTo>
                    <a:lnTo>
                      <a:pt x="65" y="196"/>
                    </a:lnTo>
                    <a:lnTo>
                      <a:pt x="83" y="186"/>
                    </a:lnTo>
                    <a:lnTo>
                      <a:pt x="100" y="177"/>
                    </a:lnTo>
                    <a:lnTo>
                      <a:pt x="115" y="166"/>
                    </a:lnTo>
                    <a:lnTo>
                      <a:pt x="128" y="154"/>
                    </a:lnTo>
                    <a:lnTo>
                      <a:pt x="142" y="141"/>
                    </a:lnTo>
                    <a:lnTo>
                      <a:pt x="153" y="128"/>
                    </a:lnTo>
                    <a:lnTo>
                      <a:pt x="164" y="112"/>
                    </a:lnTo>
                    <a:lnTo>
                      <a:pt x="175" y="98"/>
                    </a:lnTo>
                    <a:lnTo>
                      <a:pt x="184" y="81"/>
                    </a:lnTo>
                    <a:lnTo>
                      <a:pt x="193" y="62"/>
                    </a:lnTo>
                    <a:lnTo>
                      <a:pt x="203" y="44"/>
                    </a:lnTo>
                    <a:lnTo>
                      <a:pt x="211" y="24"/>
                    </a:lnTo>
                    <a:lnTo>
                      <a:pt x="220" y="2"/>
                    </a:lnTo>
                    <a:lnTo>
                      <a:pt x="212" y="0"/>
                    </a:lnTo>
                    <a:lnTo>
                      <a:pt x="203" y="21"/>
                    </a:lnTo>
                    <a:lnTo>
                      <a:pt x="197" y="40"/>
                    </a:lnTo>
                    <a:lnTo>
                      <a:pt x="188" y="59"/>
                    </a:lnTo>
                    <a:lnTo>
                      <a:pt x="179" y="77"/>
                    </a:lnTo>
                    <a:lnTo>
                      <a:pt x="169" y="93"/>
                    </a:lnTo>
                    <a:lnTo>
                      <a:pt x="158" y="108"/>
                    </a:lnTo>
                    <a:lnTo>
                      <a:pt x="148" y="123"/>
                    </a:lnTo>
                    <a:lnTo>
                      <a:pt x="136" y="137"/>
                    </a:lnTo>
                    <a:lnTo>
                      <a:pt x="125" y="149"/>
                    </a:lnTo>
                    <a:lnTo>
                      <a:pt x="110" y="160"/>
                    </a:lnTo>
                    <a:lnTo>
                      <a:pt x="96" y="171"/>
                    </a:lnTo>
                    <a:lnTo>
                      <a:pt x="80" y="181"/>
                    </a:lnTo>
                    <a:lnTo>
                      <a:pt x="63" y="190"/>
                    </a:lnTo>
                    <a:lnTo>
                      <a:pt x="43" y="197"/>
                    </a:lnTo>
                    <a:lnTo>
                      <a:pt x="23" y="204"/>
                    </a:lnTo>
                    <a:lnTo>
                      <a:pt x="0" y="211"/>
                    </a:lnTo>
                    <a:lnTo>
                      <a:pt x="1" y="2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7" name="Freeform 3071">
                <a:extLst>
                  <a:ext uri="{FF2B5EF4-FFF2-40B4-BE49-F238E27FC236}">
                    <a16:creationId xmlns:a16="http://schemas.microsoft.com/office/drawing/2014/main" id="{3FA27AFD-0840-4E9C-96A2-CE287CF5F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411"/>
                <a:ext cx="38" cy="21"/>
              </a:xfrm>
              <a:custGeom>
                <a:avLst/>
                <a:gdLst>
                  <a:gd name="T0" fmla="*/ 0 w 113"/>
                  <a:gd name="T1" fmla="*/ 64 h 64"/>
                  <a:gd name="T2" fmla="*/ 19 w 113"/>
                  <a:gd name="T3" fmla="*/ 64 h 64"/>
                  <a:gd name="T4" fmla="*/ 38 w 113"/>
                  <a:gd name="T5" fmla="*/ 60 h 64"/>
                  <a:gd name="T6" fmla="*/ 54 w 113"/>
                  <a:gd name="T7" fmla="*/ 56 h 64"/>
                  <a:gd name="T8" fmla="*/ 69 w 113"/>
                  <a:gd name="T9" fmla="*/ 49 h 64"/>
                  <a:gd name="T10" fmla="*/ 83 w 113"/>
                  <a:gd name="T11" fmla="*/ 40 h 64"/>
                  <a:gd name="T12" fmla="*/ 96 w 113"/>
                  <a:gd name="T13" fmla="*/ 29 h 64"/>
                  <a:gd name="T14" fmla="*/ 106 w 113"/>
                  <a:gd name="T15" fmla="*/ 16 h 64"/>
                  <a:gd name="T16" fmla="*/ 113 w 113"/>
                  <a:gd name="T17" fmla="*/ 3 h 64"/>
                  <a:gd name="T18" fmla="*/ 108 w 113"/>
                  <a:gd name="T19" fmla="*/ 0 h 64"/>
                  <a:gd name="T20" fmla="*/ 99 w 113"/>
                  <a:gd name="T21" fmla="*/ 12 h 64"/>
                  <a:gd name="T22" fmla="*/ 90 w 113"/>
                  <a:gd name="T23" fmla="*/ 25 h 64"/>
                  <a:gd name="T24" fmla="*/ 79 w 113"/>
                  <a:gd name="T25" fmla="*/ 34 h 64"/>
                  <a:gd name="T26" fmla="*/ 66 w 113"/>
                  <a:gd name="T27" fmla="*/ 42 h 64"/>
                  <a:gd name="T28" fmla="*/ 52 w 113"/>
                  <a:gd name="T29" fmla="*/ 49 h 64"/>
                  <a:gd name="T30" fmla="*/ 37 w 113"/>
                  <a:gd name="T31" fmla="*/ 54 h 64"/>
                  <a:gd name="T32" fmla="*/ 19 w 113"/>
                  <a:gd name="T33" fmla="*/ 56 h 64"/>
                  <a:gd name="T34" fmla="*/ 0 w 113"/>
                  <a:gd name="T35" fmla="*/ 56 h 64"/>
                  <a:gd name="T36" fmla="*/ 0 w 113"/>
                  <a:gd name="T3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4">
                    <a:moveTo>
                      <a:pt x="0" y="64"/>
                    </a:moveTo>
                    <a:lnTo>
                      <a:pt x="19" y="64"/>
                    </a:lnTo>
                    <a:lnTo>
                      <a:pt x="38" y="60"/>
                    </a:lnTo>
                    <a:lnTo>
                      <a:pt x="54" y="56"/>
                    </a:lnTo>
                    <a:lnTo>
                      <a:pt x="69" y="49"/>
                    </a:lnTo>
                    <a:lnTo>
                      <a:pt x="83" y="40"/>
                    </a:lnTo>
                    <a:lnTo>
                      <a:pt x="96" y="29"/>
                    </a:lnTo>
                    <a:lnTo>
                      <a:pt x="106" y="16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99" y="12"/>
                    </a:lnTo>
                    <a:lnTo>
                      <a:pt x="90" y="25"/>
                    </a:lnTo>
                    <a:lnTo>
                      <a:pt x="79" y="34"/>
                    </a:lnTo>
                    <a:lnTo>
                      <a:pt x="66" y="42"/>
                    </a:lnTo>
                    <a:lnTo>
                      <a:pt x="52" y="49"/>
                    </a:lnTo>
                    <a:lnTo>
                      <a:pt x="37" y="54"/>
                    </a:lnTo>
                    <a:lnTo>
                      <a:pt x="19" y="56"/>
                    </a:lnTo>
                    <a:lnTo>
                      <a:pt x="0" y="56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8" name="Freeform 3072">
                <a:extLst>
                  <a:ext uri="{FF2B5EF4-FFF2-40B4-BE49-F238E27FC236}">
                    <a16:creationId xmlns:a16="http://schemas.microsoft.com/office/drawing/2014/main" id="{069A6DE5-31D1-427C-9643-D3A6B6C67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394"/>
                <a:ext cx="94" cy="94"/>
              </a:xfrm>
              <a:custGeom>
                <a:avLst/>
                <a:gdLst>
                  <a:gd name="T0" fmla="*/ 275 w 282"/>
                  <a:gd name="T1" fmla="*/ 0 h 283"/>
                  <a:gd name="T2" fmla="*/ 269 w 282"/>
                  <a:gd name="T3" fmla="*/ 24 h 283"/>
                  <a:gd name="T4" fmla="*/ 259 w 282"/>
                  <a:gd name="T5" fmla="*/ 47 h 283"/>
                  <a:gd name="T6" fmla="*/ 247 w 282"/>
                  <a:gd name="T7" fmla="*/ 71 h 283"/>
                  <a:gd name="T8" fmla="*/ 234 w 282"/>
                  <a:gd name="T9" fmla="*/ 92 h 283"/>
                  <a:gd name="T10" fmla="*/ 219 w 282"/>
                  <a:gd name="T11" fmla="*/ 115 h 283"/>
                  <a:gd name="T12" fmla="*/ 204 w 282"/>
                  <a:gd name="T13" fmla="*/ 136 h 283"/>
                  <a:gd name="T14" fmla="*/ 186 w 282"/>
                  <a:gd name="T15" fmla="*/ 155 h 283"/>
                  <a:gd name="T16" fmla="*/ 168 w 282"/>
                  <a:gd name="T17" fmla="*/ 174 h 283"/>
                  <a:gd name="T18" fmla="*/ 149 w 282"/>
                  <a:gd name="T19" fmla="*/ 193 h 283"/>
                  <a:gd name="T20" fmla="*/ 129 w 282"/>
                  <a:gd name="T21" fmla="*/ 210 h 283"/>
                  <a:gd name="T22" fmla="*/ 107 w 282"/>
                  <a:gd name="T23" fmla="*/ 226 h 283"/>
                  <a:gd name="T24" fmla="*/ 86 w 282"/>
                  <a:gd name="T25" fmla="*/ 239 h 283"/>
                  <a:gd name="T26" fmla="*/ 65 w 282"/>
                  <a:gd name="T27" fmla="*/ 251 h 283"/>
                  <a:gd name="T28" fmla="*/ 43 w 282"/>
                  <a:gd name="T29" fmla="*/ 260 h 283"/>
                  <a:gd name="T30" fmla="*/ 20 w 282"/>
                  <a:gd name="T31" fmla="*/ 269 h 283"/>
                  <a:gd name="T32" fmla="*/ 0 w 282"/>
                  <a:gd name="T33" fmla="*/ 276 h 283"/>
                  <a:gd name="T34" fmla="*/ 1 w 282"/>
                  <a:gd name="T35" fmla="*/ 283 h 283"/>
                  <a:gd name="T36" fmla="*/ 23 w 282"/>
                  <a:gd name="T37" fmla="*/ 277 h 283"/>
                  <a:gd name="T38" fmla="*/ 46 w 282"/>
                  <a:gd name="T39" fmla="*/ 268 h 283"/>
                  <a:gd name="T40" fmla="*/ 67 w 282"/>
                  <a:gd name="T41" fmla="*/ 256 h 283"/>
                  <a:gd name="T42" fmla="*/ 90 w 282"/>
                  <a:gd name="T43" fmla="*/ 245 h 283"/>
                  <a:gd name="T44" fmla="*/ 112 w 282"/>
                  <a:gd name="T45" fmla="*/ 231 h 283"/>
                  <a:gd name="T46" fmla="*/ 133 w 282"/>
                  <a:gd name="T47" fmla="*/ 216 h 283"/>
                  <a:gd name="T48" fmla="*/ 153 w 282"/>
                  <a:gd name="T49" fmla="*/ 199 h 283"/>
                  <a:gd name="T50" fmla="*/ 172 w 282"/>
                  <a:gd name="T51" fmla="*/ 180 h 283"/>
                  <a:gd name="T52" fmla="*/ 192 w 282"/>
                  <a:gd name="T53" fmla="*/ 159 h 283"/>
                  <a:gd name="T54" fmla="*/ 209 w 282"/>
                  <a:gd name="T55" fmla="*/ 140 h 283"/>
                  <a:gd name="T56" fmla="*/ 225 w 282"/>
                  <a:gd name="T57" fmla="*/ 119 h 283"/>
                  <a:gd name="T58" fmla="*/ 241 w 282"/>
                  <a:gd name="T59" fmla="*/ 97 h 283"/>
                  <a:gd name="T60" fmla="*/ 253 w 282"/>
                  <a:gd name="T61" fmla="*/ 73 h 283"/>
                  <a:gd name="T62" fmla="*/ 265 w 282"/>
                  <a:gd name="T63" fmla="*/ 51 h 283"/>
                  <a:gd name="T64" fmla="*/ 275 w 282"/>
                  <a:gd name="T65" fmla="*/ 27 h 283"/>
                  <a:gd name="T66" fmla="*/ 282 w 282"/>
                  <a:gd name="T67" fmla="*/ 1 h 283"/>
                  <a:gd name="T68" fmla="*/ 275 w 282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2" h="283">
                    <a:moveTo>
                      <a:pt x="275" y="0"/>
                    </a:moveTo>
                    <a:lnTo>
                      <a:pt x="269" y="24"/>
                    </a:lnTo>
                    <a:lnTo>
                      <a:pt x="259" y="47"/>
                    </a:lnTo>
                    <a:lnTo>
                      <a:pt x="247" y="71"/>
                    </a:lnTo>
                    <a:lnTo>
                      <a:pt x="234" y="92"/>
                    </a:lnTo>
                    <a:lnTo>
                      <a:pt x="219" y="115"/>
                    </a:lnTo>
                    <a:lnTo>
                      <a:pt x="204" y="136"/>
                    </a:lnTo>
                    <a:lnTo>
                      <a:pt x="186" y="155"/>
                    </a:lnTo>
                    <a:lnTo>
                      <a:pt x="168" y="174"/>
                    </a:lnTo>
                    <a:lnTo>
                      <a:pt x="149" y="193"/>
                    </a:lnTo>
                    <a:lnTo>
                      <a:pt x="129" y="210"/>
                    </a:lnTo>
                    <a:lnTo>
                      <a:pt x="107" y="226"/>
                    </a:lnTo>
                    <a:lnTo>
                      <a:pt x="86" y="239"/>
                    </a:lnTo>
                    <a:lnTo>
                      <a:pt x="65" y="251"/>
                    </a:lnTo>
                    <a:lnTo>
                      <a:pt x="43" y="260"/>
                    </a:lnTo>
                    <a:lnTo>
                      <a:pt x="20" y="269"/>
                    </a:lnTo>
                    <a:lnTo>
                      <a:pt x="0" y="276"/>
                    </a:lnTo>
                    <a:lnTo>
                      <a:pt x="1" y="283"/>
                    </a:lnTo>
                    <a:lnTo>
                      <a:pt x="23" y="277"/>
                    </a:lnTo>
                    <a:lnTo>
                      <a:pt x="46" y="268"/>
                    </a:lnTo>
                    <a:lnTo>
                      <a:pt x="67" y="256"/>
                    </a:lnTo>
                    <a:lnTo>
                      <a:pt x="90" y="245"/>
                    </a:lnTo>
                    <a:lnTo>
                      <a:pt x="112" y="231"/>
                    </a:lnTo>
                    <a:lnTo>
                      <a:pt x="133" y="216"/>
                    </a:lnTo>
                    <a:lnTo>
                      <a:pt x="153" y="199"/>
                    </a:lnTo>
                    <a:lnTo>
                      <a:pt x="172" y="180"/>
                    </a:lnTo>
                    <a:lnTo>
                      <a:pt x="192" y="159"/>
                    </a:lnTo>
                    <a:lnTo>
                      <a:pt x="209" y="140"/>
                    </a:lnTo>
                    <a:lnTo>
                      <a:pt x="225" y="119"/>
                    </a:lnTo>
                    <a:lnTo>
                      <a:pt x="241" y="97"/>
                    </a:lnTo>
                    <a:lnTo>
                      <a:pt x="253" y="73"/>
                    </a:lnTo>
                    <a:lnTo>
                      <a:pt x="265" y="51"/>
                    </a:lnTo>
                    <a:lnTo>
                      <a:pt x="275" y="27"/>
                    </a:lnTo>
                    <a:lnTo>
                      <a:pt x="282" y="1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9" name="Freeform 3073">
                <a:extLst>
                  <a:ext uri="{FF2B5EF4-FFF2-40B4-BE49-F238E27FC236}">
                    <a16:creationId xmlns:a16="http://schemas.microsoft.com/office/drawing/2014/main" id="{C0ECF6C7-F325-4089-AC91-DED681D6D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378"/>
                <a:ext cx="37" cy="21"/>
              </a:xfrm>
              <a:custGeom>
                <a:avLst/>
                <a:gdLst>
                  <a:gd name="T0" fmla="*/ 2 w 111"/>
                  <a:gd name="T1" fmla="*/ 62 h 62"/>
                  <a:gd name="T2" fmla="*/ 22 w 111"/>
                  <a:gd name="T3" fmla="*/ 58 h 62"/>
                  <a:gd name="T4" fmla="*/ 40 w 111"/>
                  <a:gd name="T5" fmla="*/ 54 h 62"/>
                  <a:gd name="T6" fmla="*/ 55 w 111"/>
                  <a:gd name="T7" fmla="*/ 46 h 62"/>
                  <a:gd name="T8" fmla="*/ 66 w 111"/>
                  <a:gd name="T9" fmla="*/ 39 h 62"/>
                  <a:gd name="T10" fmla="*/ 78 w 111"/>
                  <a:gd name="T11" fmla="*/ 31 h 62"/>
                  <a:gd name="T12" fmla="*/ 88 w 111"/>
                  <a:gd name="T13" fmla="*/ 24 h 62"/>
                  <a:gd name="T14" fmla="*/ 100 w 111"/>
                  <a:gd name="T15" fmla="*/ 16 h 62"/>
                  <a:gd name="T16" fmla="*/ 111 w 111"/>
                  <a:gd name="T17" fmla="*/ 6 h 62"/>
                  <a:gd name="T18" fmla="*/ 106 w 111"/>
                  <a:gd name="T19" fmla="*/ 0 h 62"/>
                  <a:gd name="T20" fmla="*/ 95 w 111"/>
                  <a:gd name="T21" fmla="*/ 9 h 62"/>
                  <a:gd name="T22" fmla="*/ 84 w 111"/>
                  <a:gd name="T23" fmla="*/ 18 h 62"/>
                  <a:gd name="T24" fmla="*/ 74 w 111"/>
                  <a:gd name="T25" fmla="*/ 27 h 62"/>
                  <a:gd name="T26" fmla="*/ 63 w 111"/>
                  <a:gd name="T27" fmla="*/ 34 h 62"/>
                  <a:gd name="T28" fmla="*/ 51 w 111"/>
                  <a:gd name="T29" fmla="*/ 40 h 62"/>
                  <a:gd name="T30" fmla="*/ 38 w 111"/>
                  <a:gd name="T31" fmla="*/ 46 h 62"/>
                  <a:gd name="T32" fmla="*/ 20 w 111"/>
                  <a:gd name="T33" fmla="*/ 52 h 62"/>
                  <a:gd name="T34" fmla="*/ 0 w 111"/>
                  <a:gd name="T35" fmla="*/ 55 h 62"/>
                  <a:gd name="T36" fmla="*/ 2 w 111"/>
                  <a:gd name="T3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62">
                    <a:moveTo>
                      <a:pt x="2" y="62"/>
                    </a:moveTo>
                    <a:lnTo>
                      <a:pt x="22" y="58"/>
                    </a:lnTo>
                    <a:lnTo>
                      <a:pt x="40" y="54"/>
                    </a:lnTo>
                    <a:lnTo>
                      <a:pt x="55" y="46"/>
                    </a:lnTo>
                    <a:lnTo>
                      <a:pt x="66" y="39"/>
                    </a:lnTo>
                    <a:lnTo>
                      <a:pt x="78" y="31"/>
                    </a:lnTo>
                    <a:lnTo>
                      <a:pt x="88" y="24"/>
                    </a:lnTo>
                    <a:lnTo>
                      <a:pt x="100" y="16"/>
                    </a:lnTo>
                    <a:lnTo>
                      <a:pt x="111" y="6"/>
                    </a:lnTo>
                    <a:lnTo>
                      <a:pt x="106" y="0"/>
                    </a:lnTo>
                    <a:lnTo>
                      <a:pt x="95" y="9"/>
                    </a:lnTo>
                    <a:lnTo>
                      <a:pt x="84" y="18"/>
                    </a:lnTo>
                    <a:lnTo>
                      <a:pt x="74" y="27"/>
                    </a:lnTo>
                    <a:lnTo>
                      <a:pt x="63" y="34"/>
                    </a:lnTo>
                    <a:lnTo>
                      <a:pt x="51" y="40"/>
                    </a:lnTo>
                    <a:lnTo>
                      <a:pt x="38" y="46"/>
                    </a:lnTo>
                    <a:lnTo>
                      <a:pt x="20" y="52"/>
                    </a:lnTo>
                    <a:lnTo>
                      <a:pt x="0" y="55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0" name="Freeform 3074">
                <a:extLst>
                  <a:ext uri="{FF2B5EF4-FFF2-40B4-BE49-F238E27FC236}">
                    <a16:creationId xmlns:a16="http://schemas.microsoft.com/office/drawing/2014/main" id="{08B87DEF-2632-4DB9-B64D-6E454A2B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350"/>
                <a:ext cx="124" cy="111"/>
              </a:xfrm>
              <a:custGeom>
                <a:avLst/>
                <a:gdLst>
                  <a:gd name="T0" fmla="*/ 0 w 374"/>
                  <a:gd name="T1" fmla="*/ 334 h 334"/>
                  <a:gd name="T2" fmla="*/ 25 w 374"/>
                  <a:gd name="T3" fmla="*/ 334 h 334"/>
                  <a:gd name="T4" fmla="*/ 53 w 374"/>
                  <a:gd name="T5" fmla="*/ 332 h 334"/>
                  <a:gd name="T6" fmla="*/ 80 w 374"/>
                  <a:gd name="T7" fmla="*/ 325 h 334"/>
                  <a:gd name="T8" fmla="*/ 107 w 374"/>
                  <a:gd name="T9" fmla="*/ 315 h 334"/>
                  <a:gd name="T10" fmla="*/ 134 w 374"/>
                  <a:gd name="T11" fmla="*/ 303 h 334"/>
                  <a:gd name="T12" fmla="*/ 161 w 374"/>
                  <a:gd name="T13" fmla="*/ 287 h 334"/>
                  <a:gd name="T14" fmla="*/ 187 w 374"/>
                  <a:gd name="T15" fmla="*/ 268 h 334"/>
                  <a:gd name="T16" fmla="*/ 213 w 374"/>
                  <a:gd name="T17" fmla="*/ 248 h 334"/>
                  <a:gd name="T18" fmla="*/ 238 w 374"/>
                  <a:gd name="T19" fmla="*/ 223 h 334"/>
                  <a:gd name="T20" fmla="*/ 262 w 374"/>
                  <a:gd name="T21" fmla="*/ 197 h 334"/>
                  <a:gd name="T22" fmla="*/ 284 w 374"/>
                  <a:gd name="T23" fmla="*/ 169 h 334"/>
                  <a:gd name="T24" fmla="*/ 306 w 374"/>
                  <a:gd name="T25" fmla="*/ 140 h 334"/>
                  <a:gd name="T26" fmla="*/ 326 w 374"/>
                  <a:gd name="T27" fmla="*/ 109 h 334"/>
                  <a:gd name="T28" fmla="*/ 344 w 374"/>
                  <a:gd name="T29" fmla="*/ 74 h 334"/>
                  <a:gd name="T30" fmla="*/ 361 w 374"/>
                  <a:gd name="T31" fmla="*/ 40 h 334"/>
                  <a:gd name="T32" fmla="*/ 374 w 374"/>
                  <a:gd name="T33" fmla="*/ 3 h 334"/>
                  <a:gd name="T34" fmla="*/ 367 w 374"/>
                  <a:gd name="T35" fmla="*/ 0 h 334"/>
                  <a:gd name="T36" fmla="*/ 353 w 374"/>
                  <a:gd name="T37" fmla="*/ 37 h 334"/>
                  <a:gd name="T38" fmla="*/ 337 w 374"/>
                  <a:gd name="T39" fmla="*/ 72 h 334"/>
                  <a:gd name="T40" fmla="*/ 319 w 374"/>
                  <a:gd name="T41" fmla="*/ 104 h 334"/>
                  <a:gd name="T42" fmla="*/ 300 w 374"/>
                  <a:gd name="T43" fmla="*/ 135 h 334"/>
                  <a:gd name="T44" fmla="*/ 279 w 374"/>
                  <a:gd name="T45" fmla="*/ 166 h 334"/>
                  <a:gd name="T46" fmla="*/ 256 w 374"/>
                  <a:gd name="T47" fmla="*/ 193 h 334"/>
                  <a:gd name="T48" fmla="*/ 233 w 374"/>
                  <a:gd name="T49" fmla="*/ 218 h 334"/>
                  <a:gd name="T50" fmla="*/ 209 w 374"/>
                  <a:gd name="T51" fmla="*/ 242 h 334"/>
                  <a:gd name="T52" fmla="*/ 183 w 374"/>
                  <a:gd name="T53" fmla="*/ 262 h 334"/>
                  <a:gd name="T54" fmla="*/ 158 w 374"/>
                  <a:gd name="T55" fmla="*/ 281 h 334"/>
                  <a:gd name="T56" fmla="*/ 131 w 374"/>
                  <a:gd name="T57" fmla="*/ 296 h 334"/>
                  <a:gd name="T58" fmla="*/ 105 w 374"/>
                  <a:gd name="T59" fmla="*/ 308 h 334"/>
                  <a:gd name="T60" fmla="*/ 78 w 374"/>
                  <a:gd name="T61" fmla="*/ 317 h 334"/>
                  <a:gd name="T62" fmla="*/ 52 w 374"/>
                  <a:gd name="T63" fmla="*/ 324 h 334"/>
                  <a:gd name="T64" fmla="*/ 25 w 374"/>
                  <a:gd name="T65" fmla="*/ 327 h 334"/>
                  <a:gd name="T66" fmla="*/ 0 w 374"/>
                  <a:gd name="T67" fmla="*/ 326 h 334"/>
                  <a:gd name="T68" fmla="*/ 0 w 374"/>
                  <a:gd name="T69" fmla="*/ 33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4" h="334">
                    <a:moveTo>
                      <a:pt x="0" y="334"/>
                    </a:moveTo>
                    <a:lnTo>
                      <a:pt x="25" y="334"/>
                    </a:lnTo>
                    <a:lnTo>
                      <a:pt x="53" y="332"/>
                    </a:lnTo>
                    <a:lnTo>
                      <a:pt x="80" y="325"/>
                    </a:lnTo>
                    <a:lnTo>
                      <a:pt x="107" y="315"/>
                    </a:lnTo>
                    <a:lnTo>
                      <a:pt x="134" y="303"/>
                    </a:lnTo>
                    <a:lnTo>
                      <a:pt x="161" y="287"/>
                    </a:lnTo>
                    <a:lnTo>
                      <a:pt x="187" y="268"/>
                    </a:lnTo>
                    <a:lnTo>
                      <a:pt x="213" y="248"/>
                    </a:lnTo>
                    <a:lnTo>
                      <a:pt x="238" y="223"/>
                    </a:lnTo>
                    <a:lnTo>
                      <a:pt x="262" y="197"/>
                    </a:lnTo>
                    <a:lnTo>
                      <a:pt x="284" y="169"/>
                    </a:lnTo>
                    <a:lnTo>
                      <a:pt x="306" y="140"/>
                    </a:lnTo>
                    <a:lnTo>
                      <a:pt x="326" y="109"/>
                    </a:lnTo>
                    <a:lnTo>
                      <a:pt x="344" y="74"/>
                    </a:lnTo>
                    <a:lnTo>
                      <a:pt x="361" y="40"/>
                    </a:lnTo>
                    <a:lnTo>
                      <a:pt x="374" y="3"/>
                    </a:lnTo>
                    <a:lnTo>
                      <a:pt x="367" y="0"/>
                    </a:lnTo>
                    <a:lnTo>
                      <a:pt x="353" y="37"/>
                    </a:lnTo>
                    <a:lnTo>
                      <a:pt x="337" y="72"/>
                    </a:lnTo>
                    <a:lnTo>
                      <a:pt x="319" y="104"/>
                    </a:lnTo>
                    <a:lnTo>
                      <a:pt x="300" y="135"/>
                    </a:lnTo>
                    <a:lnTo>
                      <a:pt x="279" y="166"/>
                    </a:lnTo>
                    <a:lnTo>
                      <a:pt x="256" y="193"/>
                    </a:lnTo>
                    <a:lnTo>
                      <a:pt x="233" y="218"/>
                    </a:lnTo>
                    <a:lnTo>
                      <a:pt x="209" y="242"/>
                    </a:lnTo>
                    <a:lnTo>
                      <a:pt x="183" y="262"/>
                    </a:lnTo>
                    <a:lnTo>
                      <a:pt x="158" y="281"/>
                    </a:lnTo>
                    <a:lnTo>
                      <a:pt x="131" y="296"/>
                    </a:lnTo>
                    <a:lnTo>
                      <a:pt x="105" y="308"/>
                    </a:lnTo>
                    <a:lnTo>
                      <a:pt x="78" y="317"/>
                    </a:lnTo>
                    <a:lnTo>
                      <a:pt x="52" y="324"/>
                    </a:lnTo>
                    <a:lnTo>
                      <a:pt x="25" y="327"/>
                    </a:lnTo>
                    <a:lnTo>
                      <a:pt x="0" y="326"/>
                    </a:lnTo>
                    <a:lnTo>
                      <a:pt x="0" y="3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1" name="Freeform 3075">
                <a:extLst>
                  <a:ext uri="{FF2B5EF4-FFF2-40B4-BE49-F238E27FC236}">
                    <a16:creationId xmlns:a16="http://schemas.microsoft.com/office/drawing/2014/main" id="{48388975-3D6D-49B0-9094-0B1F194A8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329"/>
                <a:ext cx="46" cy="37"/>
              </a:xfrm>
              <a:custGeom>
                <a:avLst/>
                <a:gdLst>
                  <a:gd name="T0" fmla="*/ 2 w 138"/>
                  <a:gd name="T1" fmla="*/ 109 h 109"/>
                  <a:gd name="T2" fmla="*/ 13 w 138"/>
                  <a:gd name="T3" fmla="*/ 104 h 109"/>
                  <a:gd name="T4" fmla="*/ 23 w 138"/>
                  <a:gd name="T5" fmla="*/ 102 h 109"/>
                  <a:gd name="T6" fmla="*/ 33 w 138"/>
                  <a:gd name="T7" fmla="*/ 96 h 109"/>
                  <a:gd name="T8" fmla="*/ 43 w 138"/>
                  <a:gd name="T9" fmla="*/ 91 h 109"/>
                  <a:gd name="T10" fmla="*/ 53 w 138"/>
                  <a:gd name="T11" fmla="*/ 84 h 109"/>
                  <a:gd name="T12" fmla="*/ 62 w 138"/>
                  <a:gd name="T13" fmla="*/ 79 h 109"/>
                  <a:gd name="T14" fmla="*/ 70 w 138"/>
                  <a:gd name="T15" fmla="*/ 73 h 109"/>
                  <a:gd name="T16" fmla="*/ 79 w 138"/>
                  <a:gd name="T17" fmla="*/ 66 h 109"/>
                  <a:gd name="T18" fmla="*/ 88 w 138"/>
                  <a:gd name="T19" fmla="*/ 58 h 109"/>
                  <a:gd name="T20" fmla="*/ 96 w 138"/>
                  <a:gd name="T21" fmla="*/ 53 h 109"/>
                  <a:gd name="T22" fmla="*/ 104 w 138"/>
                  <a:gd name="T23" fmla="*/ 46 h 109"/>
                  <a:gd name="T24" fmla="*/ 112 w 138"/>
                  <a:gd name="T25" fmla="*/ 37 h 109"/>
                  <a:gd name="T26" fmla="*/ 118 w 138"/>
                  <a:gd name="T27" fmla="*/ 29 h 109"/>
                  <a:gd name="T28" fmla="*/ 125 w 138"/>
                  <a:gd name="T29" fmla="*/ 21 h 109"/>
                  <a:gd name="T30" fmla="*/ 132 w 138"/>
                  <a:gd name="T31" fmla="*/ 13 h 109"/>
                  <a:gd name="T32" fmla="*/ 138 w 138"/>
                  <a:gd name="T33" fmla="*/ 5 h 109"/>
                  <a:gd name="T34" fmla="*/ 132 w 138"/>
                  <a:gd name="T35" fmla="*/ 0 h 109"/>
                  <a:gd name="T36" fmla="*/ 126 w 138"/>
                  <a:gd name="T37" fmla="*/ 8 h 109"/>
                  <a:gd name="T38" fmla="*/ 120 w 138"/>
                  <a:gd name="T39" fmla="*/ 17 h 109"/>
                  <a:gd name="T40" fmla="*/ 113 w 138"/>
                  <a:gd name="T41" fmla="*/ 26 h 109"/>
                  <a:gd name="T42" fmla="*/ 106 w 138"/>
                  <a:gd name="T43" fmla="*/ 33 h 109"/>
                  <a:gd name="T44" fmla="*/ 99 w 138"/>
                  <a:gd name="T45" fmla="*/ 39 h 109"/>
                  <a:gd name="T46" fmla="*/ 92 w 138"/>
                  <a:gd name="T47" fmla="*/ 47 h 109"/>
                  <a:gd name="T48" fmla="*/ 84 w 138"/>
                  <a:gd name="T49" fmla="*/ 54 h 109"/>
                  <a:gd name="T50" fmla="*/ 75 w 138"/>
                  <a:gd name="T51" fmla="*/ 61 h 109"/>
                  <a:gd name="T52" fmla="*/ 67 w 138"/>
                  <a:gd name="T53" fmla="*/ 67 h 109"/>
                  <a:gd name="T54" fmla="*/ 58 w 138"/>
                  <a:gd name="T55" fmla="*/ 74 h 109"/>
                  <a:gd name="T56" fmla="*/ 49 w 138"/>
                  <a:gd name="T57" fmla="*/ 79 h 109"/>
                  <a:gd name="T58" fmla="*/ 40 w 138"/>
                  <a:gd name="T59" fmla="*/ 84 h 109"/>
                  <a:gd name="T60" fmla="*/ 30 w 138"/>
                  <a:gd name="T61" fmla="*/ 90 h 109"/>
                  <a:gd name="T62" fmla="*/ 21 w 138"/>
                  <a:gd name="T63" fmla="*/ 94 h 109"/>
                  <a:gd name="T64" fmla="*/ 10 w 138"/>
                  <a:gd name="T65" fmla="*/ 99 h 109"/>
                  <a:gd name="T66" fmla="*/ 0 w 138"/>
                  <a:gd name="T67" fmla="*/ 102 h 109"/>
                  <a:gd name="T68" fmla="*/ 2 w 138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8" h="109">
                    <a:moveTo>
                      <a:pt x="2" y="109"/>
                    </a:moveTo>
                    <a:lnTo>
                      <a:pt x="13" y="104"/>
                    </a:lnTo>
                    <a:lnTo>
                      <a:pt x="23" y="102"/>
                    </a:lnTo>
                    <a:lnTo>
                      <a:pt x="33" y="96"/>
                    </a:lnTo>
                    <a:lnTo>
                      <a:pt x="43" y="91"/>
                    </a:lnTo>
                    <a:lnTo>
                      <a:pt x="53" y="84"/>
                    </a:lnTo>
                    <a:lnTo>
                      <a:pt x="62" y="79"/>
                    </a:lnTo>
                    <a:lnTo>
                      <a:pt x="70" y="73"/>
                    </a:lnTo>
                    <a:lnTo>
                      <a:pt x="79" y="66"/>
                    </a:lnTo>
                    <a:lnTo>
                      <a:pt x="88" y="58"/>
                    </a:lnTo>
                    <a:lnTo>
                      <a:pt x="96" y="53"/>
                    </a:lnTo>
                    <a:lnTo>
                      <a:pt x="104" y="46"/>
                    </a:lnTo>
                    <a:lnTo>
                      <a:pt x="112" y="37"/>
                    </a:lnTo>
                    <a:lnTo>
                      <a:pt x="118" y="29"/>
                    </a:lnTo>
                    <a:lnTo>
                      <a:pt x="125" y="21"/>
                    </a:lnTo>
                    <a:lnTo>
                      <a:pt x="132" y="13"/>
                    </a:lnTo>
                    <a:lnTo>
                      <a:pt x="138" y="5"/>
                    </a:lnTo>
                    <a:lnTo>
                      <a:pt x="132" y="0"/>
                    </a:lnTo>
                    <a:lnTo>
                      <a:pt x="126" y="8"/>
                    </a:lnTo>
                    <a:lnTo>
                      <a:pt x="120" y="17"/>
                    </a:lnTo>
                    <a:lnTo>
                      <a:pt x="113" y="26"/>
                    </a:lnTo>
                    <a:lnTo>
                      <a:pt x="106" y="33"/>
                    </a:lnTo>
                    <a:lnTo>
                      <a:pt x="99" y="39"/>
                    </a:lnTo>
                    <a:lnTo>
                      <a:pt x="92" y="47"/>
                    </a:lnTo>
                    <a:lnTo>
                      <a:pt x="84" y="54"/>
                    </a:lnTo>
                    <a:lnTo>
                      <a:pt x="75" y="61"/>
                    </a:lnTo>
                    <a:lnTo>
                      <a:pt x="67" y="67"/>
                    </a:lnTo>
                    <a:lnTo>
                      <a:pt x="58" y="74"/>
                    </a:lnTo>
                    <a:lnTo>
                      <a:pt x="49" y="79"/>
                    </a:lnTo>
                    <a:lnTo>
                      <a:pt x="40" y="84"/>
                    </a:lnTo>
                    <a:lnTo>
                      <a:pt x="30" y="90"/>
                    </a:lnTo>
                    <a:lnTo>
                      <a:pt x="21" y="94"/>
                    </a:lnTo>
                    <a:lnTo>
                      <a:pt x="10" y="99"/>
                    </a:lnTo>
                    <a:lnTo>
                      <a:pt x="0" y="102"/>
                    </a:lnTo>
                    <a:lnTo>
                      <a:pt x="2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2" name="Freeform 3076">
                <a:extLst>
                  <a:ext uri="{FF2B5EF4-FFF2-40B4-BE49-F238E27FC236}">
                    <a16:creationId xmlns:a16="http://schemas.microsoft.com/office/drawing/2014/main" id="{887EF842-F668-461A-A7BE-EB883CC7E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332"/>
                <a:ext cx="90" cy="88"/>
              </a:xfrm>
              <a:custGeom>
                <a:avLst/>
                <a:gdLst>
                  <a:gd name="T0" fmla="*/ 264 w 270"/>
                  <a:gd name="T1" fmla="*/ 0 h 265"/>
                  <a:gd name="T2" fmla="*/ 256 w 270"/>
                  <a:gd name="T3" fmla="*/ 20 h 265"/>
                  <a:gd name="T4" fmla="*/ 248 w 270"/>
                  <a:gd name="T5" fmla="*/ 43 h 265"/>
                  <a:gd name="T6" fmla="*/ 239 w 270"/>
                  <a:gd name="T7" fmla="*/ 64 h 265"/>
                  <a:gd name="T8" fmla="*/ 229 w 270"/>
                  <a:gd name="T9" fmla="*/ 86 h 265"/>
                  <a:gd name="T10" fmla="*/ 218 w 270"/>
                  <a:gd name="T11" fmla="*/ 108 h 265"/>
                  <a:gd name="T12" fmla="*/ 204 w 270"/>
                  <a:gd name="T13" fmla="*/ 129 h 265"/>
                  <a:gd name="T14" fmla="*/ 191 w 270"/>
                  <a:gd name="T15" fmla="*/ 150 h 265"/>
                  <a:gd name="T16" fmla="*/ 175 w 270"/>
                  <a:gd name="T17" fmla="*/ 169 h 265"/>
                  <a:gd name="T18" fmla="*/ 158 w 270"/>
                  <a:gd name="T19" fmla="*/ 188 h 265"/>
                  <a:gd name="T20" fmla="*/ 140 w 270"/>
                  <a:gd name="T21" fmla="*/ 205 h 265"/>
                  <a:gd name="T22" fmla="*/ 120 w 270"/>
                  <a:gd name="T23" fmla="*/ 220 h 265"/>
                  <a:gd name="T24" fmla="*/ 101 w 270"/>
                  <a:gd name="T25" fmla="*/ 232 h 265"/>
                  <a:gd name="T26" fmla="*/ 76 w 270"/>
                  <a:gd name="T27" fmla="*/ 242 h 265"/>
                  <a:gd name="T28" fmla="*/ 53 w 270"/>
                  <a:gd name="T29" fmla="*/ 251 h 265"/>
                  <a:gd name="T30" fmla="*/ 26 w 270"/>
                  <a:gd name="T31" fmla="*/ 256 h 265"/>
                  <a:gd name="T32" fmla="*/ 0 w 270"/>
                  <a:gd name="T33" fmla="*/ 257 h 265"/>
                  <a:gd name="T34" fmla="*/ 0 w 270"/>
                  <a:gd name="T35" fmla="*/ 265 h 265"/>
                  <a:gd name="T36" fmla="*/ 28 w 270"/>
                  <a:gd name="T37" fmla="*/ 264 h 265"/>
                  <a:gd name="T38" fmla="*/ 54 w 270"/>
                  <a:gd name="T39" fmla="*/ 258 h 265"/>
                  <a:gd name="T40" fmla="*/ 80 w 270"/>
                  <a:gd name="T41" fmla="*/ 249 h 265"/>
                  <a:gd name="T42" fmla="*/ 103 w 270"/>
                  <a:gd name="T43" fmla="*/ 239 h 265"/>
                  <a:gd name="T44" fmla="*/ 124 w 270"/>
                  <a:gd name="T45" fmla="*/ 225 h 265"/>
                  <a:gd name="T46" fmla="*/ 145 w 270"/>
                  <a:gd name="T47" fmla="*/ 211 h 265"/>
                  <a:gd name="T48" fmla="*/ 164 w 270"/>
                  <a:gd name="T49" fmla="*/ 193 h 265"/>
                  <a:gd name="T50" fmla="*/ 181 w 270"/>
                  <a:gd name="T51" fmla="*/ 174 h 265"/>
                  <a:gd name="T52" fmla="*/ 197 w 270"/>
                  <a:gd name="T53" fmla="*/ 155 h 265"/>
                  <a:gd name="T54" fmla="*/ 211 w 270"/>
                  <a:gd name="T55" fmla="*/ 133 h 265"/>
                  <a:gd name="T56" fmla="*/ 223 w 270"/>
                  <a:gd name="T57" fmla="*/ 111 h 265"/>
                  <a:gd name="T58" fmla="*/ 234 w 270"/>
                  <a:gd name="T59" fmla="*/ 90 h 265"/>
                  <a:gd name="T60" fmla="*/ 247 w 270"/>
                  <a:gd name="T61" fmla="*/ 67 h 265"/>
                  <a:gd name="T62" fmla="*/ 255 w 270"/>
                  <a:gd name="T63" fmla="*/ 45 h 265"/>
                  <a:gd name="T64" fmla="*/ 264 w 270"/>
                  <a:gd name="T65" fmla="*/ 22 h 265"/>
                  <a:gd name="T66" fmla="*/ 270 w 270"/>
                  <a:gd name="T67" fmla="*/ 1 h 265"/>
                  <a:gd name="T68" fmla="*/ 264 w 270"/>
                  <a:gd name="T69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265">
                    <a:moveTo>
                      <a:pt x="264" y="0"/>
                    </a:moveTo>
                    <a:lnTo>
                      <a:pt x="256" y="20"/>
                    </a:lnTo>
                    <a:lnTo>
                      <a:pt x="248" y="43"/>
                    </a:lnTo>
                    <a:lnTo>
                      <a:pt x="239" y="64"/>
                    </a:lnTo>
                    <a:lnTo>
                      <a:pt x="229" y="86"/>
                    </a:lnTo>
                    <a:lnTo>
                      <a:pt x="218" y="108"/>
                    </a:lnTo>
                    <a:lnTo>
                      <a:pt x="204" y="129"/>
                    </a:lnTo>
                    <a:lnTo>
                      <a:pt x="191" y="150"/>
                    </a:lnTo>
                    <a:lnTo>
                      <a:pt x="175" y="169"/>
                    </a:lnTo>
                    <a:lnTo>
                      <a:pt x="158" y="188"/>
                    </a:lnTo>
                    <a:lnTo>
                      <a:pt x="140" y="205"/>
                    </a:lnTo>
                    <a:lnTo>
                      <a:pt x="120" y="220"/>
                    </a:lnTo>
                    <a:lnTo>
                      <a:pt x="101" y="232"/>
                    </a:lnTo>
                    <a:lnTo>
                      <a:pt x="76" y="242"/>
                    </a:lnTo>
                    <a:lnTo>
                      <a:pt x="53" y="251"/>
                    </a:lnTo>
                    <a:lnTo>
                      <a:pt x="26" y="256"/>
                    </a:lnTo>
                    <a:lnTo>
                      <a:pt x="0" y="257"/>
                    </a:lnTo>
                    <a:lnTo>
                      <a:pt x="0" y="265"/>
                    </a:lnTo>
                    <a:lnTo>
                      <a:pt x="28" y="264"/>
                    </a:lnTo>
                    <a:lnTo>
                      <a:pt x="54" y="258"/>
                    </a:lnTo>
                    <a:lnTo>
                      <a:pt x="80" y="249"/>
                    </a:lnTo>
                    <a:lnTo>
                      <a:pt x="103" y="239"/>
                    </a:lnTo>
                    <a:lnTo>
                      <a:pt x="124" y="225"/>
                    </a:lnTo>
                    <a:lnTo>
                      <a:pt x="145" y="211"/>
                    </a:lnTo>
                    <a:lnTo>
                      <a:pt x="164" y="193"/>
                    </a:lnTo>
                    <a:lnTo>
                      <a:pt x="181" y="174"/>
                    </a:lnTo>
                    <a:lnTo>
                      <a:pt x="197" y="155"/>
                    </a:lnTo>
                    <a:lnTo>
                      <a:pt x="211" y="133"/>
                    </a:lnTo>
                    <a:lnTo>
                      <a:pt x="223" y="111"/>
                    </a:lnTo>
                    <a:lnTo>
                      <a:pt x="234" y="90"/>
                    </a:lnTo>
                    <a:lnTo>
                      <a:pt x="247" y="67"/>
                    </a:lnTo>
                    <a:lnTo>
                      <a:pt x="255" y="45"/>
                    </a:lnTo>
                    <a:lnTo>
                      <a:pt x="264" y="22"/>
                    </a:lnTo>
                    <a:lnTo>
                      <a:pt x="270" y="1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3" name="Freeform 3077">
                <a:extLst>
                  <a:ext uri="{FF2B5EF4-FFF2-40B4-BE49-F238E27FC236}">
                    <a16:creationId xmlns:a16="http://schemas.microsoft.com/office/drawing/2014/main" id="{DBE6F56C-F5BD-44F0-AE4C-8F940140B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020"/>
                <a:ext cx="6" cy="66"/>
              </a:xfrm>
              <a:custGeom>
                <a:avLst/>
                <a:gdLst>
                  <a:gd name="T0" fmla="*/ 4 w 20"/>
                  <a:gd name="T1" fmla="*/ 0 h 196"/>
                  <a:gd name="T2" fmla="*/ 3 w 20"/>
                  <a:gd name="T3" fmla="*/ 12 h 196"/>
                  <a:gd name="T4" fmla="*/ 2 w 20"/>
                  <a:gd name="T5" fmla="*/ 25 h 196"/>
                  <a:gd name="T6" fmla="*/ 1 w 20"/>
                  <a:gd name="T7" fmla="*/ 36 h 196"/>
                  <a:gd name="T8" fmla="*/ 0 w 20"/>
                  <a:gd name="T9" fmla="*/ 48 h 196"/>
                  <a:gd name="T10" fmla="*/ 0 w 20"/>
                  <a:gd name="T11" fmla="*/ 60 h 196"/>
                  <a:gd name="T12" fmla="*/ 0 w 20"/>
                  <a:gd name="T13" fmla="*/ 73 h 196"/>
                  <a:gd name="T14" fmla="*/ 0 w 20"/>
                  <a:gd name="T15" fmla="*/ 84 h 196"/>
                  <a:gd name="T16" fmla="*/ 0 w 20"/>
                  <a:gd name="T17" fmla="*/ 96 h 196"/>
                  <a:gd name="T18" fmla="*/ 1 w 20"/>
                  <a:gd name="T19" fmla="*/ 109 h 196"/>
                  <a:gd name="T20" fmla="*/ 2 w 20"/>
                  <a:gd name="T21" fmla="*/ 122 h 196"/>
                  <a:gd name="T22" fmla="*/ 3 w 20"/>
                  <a:gd name="T23" fmla="*/ 134 h 196"/>
                  <a:gd name="T24" fmla="*/ 4 w 20"/>
                  <a:gd name="T25" fmla="*/ 147 h 196"/>
                  <a:gd name="T26" fmla="*/ 6 w 20"/>
                  <a:gd name="T27" fmla="*/ 159 h 196"/>
                  <a:gd name="T28" fmla="*/ 9 w 20"/>
                  <a:gd name="T29" fmla="*/ 171 h 196"/>
                  <a:gd name="T30" fmla="*/ 11 w 20"/>
                  <a:gd name="T31" fmla="*/ 184 h 196"/>
                  <a:gd name="T32" fmla="*/ 13 w 20"/>
                  <a:gd name="T33" fmla="*/ 196 h 196"/>
                  <a:gd name="T34" fmla="*/ 20 w 20"/>
                  <a:gd name="T35" fmla="*/ 195 h 196"/>
                  <a:gd name="T36" fmla="*/ 18 w 20"/>
                  <a:gd name="T37" fmla="*/ 183 h 196"/>
                  <a:gd name="T38" fmla="*/ 15 w 20"/>
                  <a:gd name="T39" fmla="*/ 170 h 196"/>
                  <a:gd name="T40" fmla="*/ 14 w 20"/>
                  <a:gd name="T41" fmla="*/ 157 h 196"/>
                  <a:gd name="T42" fmla="*/ 12 w 20"/>
                  <a:gd name="T43" fmla="*/ 146 h 196"/>
                  <a:gd name="T44" fmla="*/ 11 w 20"/>
                  <a:gd name="T45" fmla="*/ 132 h 196"/>
                  <a:gd name="T46" fmla="*/ 9 w 20"/>
                  <a:gd name="T47" fmla="*/ 122 h 196"/>
                  <a:gd name="T48" fmla="*/ 9 w 20"/>
                  <a:gd name="T49" fmla="*/ 109 h 196"/>
                  <a:gd name="T50" fmla="*/ 8 w 20"/>
                  <a:gd name="T51" fmla="*/ 96 h 196"/>
                  <a:gd name="T52" fmla="*/ 8 w 20"/>
                  <a:gd name="T53" fmla="*/ 84 h 196"/>
                  <a:gd name="T54" fmla="*/ 6 w 20"/>
                  <a:gd name="T55" fmla="*/ 73 h 196"/>
                  <a:gd name="T56" fmla="*/ 8 w 20"/>
                  <a:gd name="T57" fmla="*/ 60 h 196"/>
                  <a:gd name="T58" fmla="*/ 8 w 20"/>
                  <a:gd name="T59" fmla="*/ 48 h 196"/>
                  <a:gd name="T60" fmla="*/ 9 w 20"/>
                  <a:gd name="T61" fmla="*/ 36 h 196"/>
                  <a:gd name="T62" fmla="*/ 9 w 20"/>
                  <a:gd name="T63" fmla="*/ 25 h 196"/>
                  <a:gd name="T64" fmla="*/ 10 w 20"/>
                  <a:gd name="T65" fmla="*/ 12 h 196"/>
                  <a:gd name="T66" fmla="*/ 11 w 20"/>
                  <a:gd name="T67" fmla="*/ 1 h 196"/>
                  <a:gd name="T68" fmla="*/ 4 w 20"/>
                  <a:gd name="T69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96">
                    <a:moveTo>
                      <a:pt x="4" y="0"/>
                    </a:moveTo>
                    <a:lnTo>
                      <a:pt x="3" y="12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1" y="109"/>
                    </a:lnTo>
                    <a:lnTo>
                      <a:pt x="2" y="122"/>
                    </a:lnTo>
                    <a:lnTo>
                      <a:pt x="3" y="134"/>
                    </a:lnTo>
                    <a:lnTo>
                      <a:pt x="4" y="147"/>
                    </a:lnTo>
                    <a:lnTo>
                      <a:pt x="6" y="159"/>
                    </a:lnTo>
                    <a:lnTo>
                      <a:pt x="9" y="171"/>
                    </a:lnTo>
                    <a:lnTo>
                      <a:pt x="11" y="184"/>
                    </a:lnTo>
                    <a:lnTo>
                      <a:pt x="13" y="196"/>
                    </a:lnTo>
                    <a:lnTo>
                      <a:pt x="20" y="195"/>
                    </a:lnTo>
                    <a:lnTo>
                      <a:pt x="18" y="183"/>
                    </a:lnTo>
                    <a:lnTo>
                      <a:pt x="15" y="170"/>
                    </a:lnTo>
                    <a:lnTo>
                      <a:pt x="14" y="157"/>
                    </a:lnTo>
                    <a:lnTo>
                      <a:pt x="12" y="146"/>
                    </a:lnTo>
                    <a:lnTo>
                      <a:pt x="11" y="132"/>
                    </a:lnTo>
                    <a:lnTo>
                      <a:pt x="9" y="122"/>
                    </a:lnTo>
                    <a:lnTo>
                      <a:pt x="9" y="109"/>
                    </a:lnTo>
                    <a:lnTo>
                      <a:pt x="8" y="96"/>
                    </a:lnTo>
                    <a:lnTo>
                      <a:pt x="8" y="84"/>
                    </a:lnTo>
                    <a:lnTo>
                      <a:pt x="6" y="73"/>
                    </a:lnTo>
                    <a:lnTo>
                      <a:pt x="8" y="60"/>
                    </a:lnTo>
                    <a:lnTo>
                      <a:pt x="8" y="48"/>
                    </a:lnTo>
                    <a:lnTo>
                      <a:pt x="9" y="36"/>
                    </a:lnTo>
                    <a:lnTo>
                      <a:pt x="9" y="25"/>
                    </a:lnTo>
                    <a:lnTo>
                      <a:pt x="10" y="12"/>
                    </a:lnTo>
                    <a:lnTo>
                      <a:pt x="1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4" name="Freeform 3078">
                <a:extLst>
                  <a:ext uri="{FF2B5EF4-FFF2-40B4-BE49-F238E27FC236}">
                    <a16:creationId xmlns:a16="http://schemas.microsoft.com/office/drawing/2014/main" id="{F1E96FA3-E48F-4FF6-A499-371EA925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067"/>
                <a:ext cx="13" cy="9"/>
              </a:xfrm>
              <a:custGeom>
                <a:avLst/>
                <a:gdLst>
                  <a:gd name="T0" fmla="*/ 0 w 37"/>
                  <a:gd name="T1" fmla="*/ 2 h 28"/>
                  <a:gd name="T2" fmla="*/ 4 w 37"/>
                  <a:gd name="T3" fmla="*/ 8 h 28"/>
                  <a:gd name="T4" fmla="*/ 7 w 37"/>
                  <a:gd name="T5" fmla="*/ 11 h 28"/>
                  <a:gd name="T6" fmla="*/ 9 w 37"/>
                  <a:gd name="T7" fmla="*/ 15 h 28"/>
                  <a:gd name="T8" fmla="*/ 14 w 37"/>
                  <a:gd name="T9" fmla="*/ 19 h 28"/>
                  <a:gd name="T10" fmla="*/ 18 w 37"/>
                  <a:gd name="T11" fmla="*/ 22 h 28"/>
                  <a:gd name="T12" fmla="*/ 24 w 37"/>
                  <a:gd name="T13" fmla="*/ 25 h 28"/>
                  <a:gd name="T14" fmla="*/ 29 w 37"/>
                  <a:gd name="T15" fmla="*/ 27 h 28"/>
                  <a:gd name="T16" fmla="*/ 35 w 37"/>
                  <a:gd name="T17" fmla="*/ 28 h 28"/>
                  <a:gd name="T18" fmla="*/ 37 w 37"/>
                  <a:gd name="T19" fmla="*/ 21 h 28"/>
                  <a:gd name="T20" fmla="*/ 31 w 37"/>
                  <a:gd name="T21" fmla="*/ 19 h 28"/>
                  <a:gd name="T22" fmla="*/ 26 w 37"/>
                  <a:gd name="T23" fmla="*/ 18 h 28"/>
                  <a:gd name="T24" fmla="*/ 22 w 37"/>
                  <a:gd name="T25" fmla="*/ 17 h 28"/>
                  <a:gd name="T26" fmla="*/ 18 w 37"/>
                  <a:gd name="T27" fmla="*/ 13 h 28"/>
                  <a:gd name="T28" fmla="*/ 15 w 37"/>
                  <a:gd name="T29" fmla="*/ 11 h 28"/>
                  <a:gd name="T30" fmla="*/ 13 w 37"/>
                  <a:gd name="T31" fmla="*/ 8 h 28"/>
                  <a:gd name="T32" fmla="*/ 9 w 37"/>
                  <a:gd name="T33" fmla="*/ 3 h 28"/>
                  <a:gd name="T34" fmla="*/ 7 w 37"/>
                  <a:gd name="T35" fmla="*/ 0 h 28"/>
                  <a:gd name="T36" fmla="*/ 0 w 37"/>
                  <a:gd name="T3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8">
                    <a:moveTo>
                      <a:pt x="0" y="2"/>
                    </a:moveTo>
                    <a:lnTo>
                      <a:pt x="4" y="8"/>
                    </a:lnTo>
                    <a:lnTo>
                      <a:pt x="7" y="11"/>
                    </a:lnTo>
                    <a:lnTo>
                      <a:pt x="9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4" y="25"/>
                    </a:lnTo>
                    <a:lnTo>
                      <a:pt x="29" y="27"/>
                    </a:lnTo>
                    <a:lnTo>
                      <a:pt x="35" y="28"/>
                    </a:lnTo>
                    <a:lnTo>
                      <a:pt x="37" y="21"/>
                    </a:lnTo>
                    <a:lnTo>
                      <a:pt x="31" y="19"/>
                    </a:lnTo>
                    <a:lnTo>
                      <a:pt x="26" y="18"/>
                    </a:lnTo>
                    <a:lnTo>
                      <a:pt x="22" y="17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8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5" name="Freeform 3079">
                <a:extLst>
                  <a:ext uri="{FF2B5EF4-FFF2-40B4-BE49-F238E27FC236}">
                    <a16:creationId xmlns:a16="http://schemas.microsoft.com/office/drawing/2014/main" id="{999ABE96-C5F3-4F53-B99E-02E8E5D84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048"/>
                <a:ext cx="8" cy="14"/>
              </a:xfrm>
              <a:custGeom>
                <a:avLst/>
                <a:gdLst>
                  <a:gd name="T0" fmla="*/ 0 w 23"/>
                  <a:gd name="T1" fmla="*/ 3 h 43"/>
                  <a:gd name="T2" fmla="*/ 2 w 23"/>
                  <a:gd name="T3" fmla="*/ 10 h 43"/>
                  <a:gd name="T4" fmla="*/ 3 w 23"/>
                  <a:gd name="T5" fmla="*/ 14 h 43"/>
                  <a:gd name="T6" fmla="*/ 5 w 23"/>
                  <a:gd name="T7" fmla="*/ 21 h 43"/>
                  <a:gd name="T8" fmla="*/ 7 w 23"/>
                  <a:gd name="T9" fmla="*/ 26 h 43"/>
                  <a:gd name="T10" fmla="*/ 10 w 23"/>
                  <a:gd name="T11" fmla="*/ 30 h 43"/>
                  <a:gd name="T12" fmla="*/ 13 w 23"/>
                  <a:gd name="T13" fmla="*/ 36 h 43"/>
                  <a:gd name="T14" fmla="*/ 15 w 23"/>
                  <a:gd name="T15" fmla="*/ 39 h 43"/>
                  <a:gd name="T16" fmla="*/ 19 w 23"/>
                  <a:gd name="T17" fmla="*/ 43 h 43"/>
                  <a:gd name="T18" fmla="*/ 23 w 23"/>
                  <a:gd name="T19" fmla="*/ 38 h 43"/>
                  <a:gd name="T20" fmla="*/ 21 w 23"/>
                  <a:gd name="T21" fmla="*/ 34 h 43"/>
                  <a:gd name="T22" fmla="*/ 19 w 23"/>
                  <a:gd name="T23" fmla="*/ 31 h 43"/>
                  <a:gd name="T24" fmla="*/ 16 w 23"/>
                  <a:gd name="T25" fmla="*/ 28 h 43"/>
                  <a:gd name="T26" fmla="*/ 14 w 23"/>
                  <a:gd name="T27" fmla="*/ 22 h 43"/>
                  <a:gd name="T28" fmla="*/ 12 w 23"/>
                  <a:gd name="T29" fmla="*/ 19 h 43"/>
                  <a:gd name="T30" fmla="*/ 11 w 23"/>
                  <a:gd name="T31" fmla="*/ 13 h 43"/>
                  <a:gd name="T32" fmla="*/ 9 w 23"/>
                  <a:gd name="T33" fmla="*/ 6 h 43"/>
                  <a:gd name="T34" fmla="*/ 6 w 23"/>
                  <a:gd name="T35" fmla="*/ 0 h 43"/>
                  <a:gd name="T36" fmla="*/ 0 w 23"/>
                  <a:gd name="T37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3">
                    <a:moveTo>
                      <a:pt x="0" y="3"/>
                    </a:moveTo>
                    <a:lnTo>
                      <a:pt x="2" y="10"/>
                    </a:lnTo>
                    <a:lnTo>
                      <a:pt x="3" y="14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39"/>
                    </a:lnTo>
                    <a:lnTo>
                      <a:pt x="19" y="43"/>
                    </a:lnTo>
                    <a:lnTo>
                      <a:pt x="23" y="38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6" y="28"/>
                    </a:lnTo>
                    <a:lnTo>
                      <a:pt x="14" y="22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9" y="6"/>
                    </a:lnTo>
                    <a:lnTo>
                      <a:pt x="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6" name="Freeform 3080">
                <a:extLst>
                  <a:ext uri="{FF2B5EF4-FFF2-40B4-BE49-F238E27FC236}">
                    <a16:creationId xmlns:a16="http://schemas.microsoft.com/office/drawing/2014/main" id="{44DAC486-F558-441D-818D-DA2B9A470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328"/>
                <a:ext cx="28" cy="87"/>
              </a:xfrm>
              <a:custGeom>
                <a:avLst/>
                <a:gdLst>
                  <a:gd name="T0" fmla="*/ 84 w 84"/>
                  <a:gd name="T1" fmla="*/ 253 h 259"/>
                  <a:gd name="T2" fmla="*/ 71 w 84"/>
                  <a:gd name="T3" fmla="*/ 243 h 259"/>
                  <a:gd name="T4" fmla="*/ 62 w 84"/>
                  <a:gd name="T5" fmla="*/ 233 h 259"/>
                  <a:gd name="T6" fmla="*/ 52 w 84"/>
                  <a:gd name="T7" fmla="*/ 221 h 259"/>
                  <a:gd name="T8" fmla="*/ 44 w 84"/>
                  <a:gd name="T9" fmla="*/ 210 h 259"/>
                  <a:gd name="T10" fmla="*/ 37 w 84"/>
                  <a:gd name="T11" fmla="*/ 195 h 259"/>
                  <a:gd name="T12" fmla="*/ 32 w 84"/>
                  <a:gd name="T13" fmla="*/ 181 h 259"/>
                  <a:gd name="T14" fmla="*/ 26 w 84"/>
                  <a:gd name="T15" fmla="*/ 165 h 259"/>
                  <a:gd name="T16" fmla="*/ 22 w 84"/>
                  <a:gd name="T17" fmla="*/ 150 h 259"/>
                  <a:gd name="T18" fmla="*/ 17 w 84"/>
                  <a:gd name="T19" fmla="*/ 133 h 259"/>
                  <a:gd name="T20" fmla="*/ 15 w 84"/>
                  <a:gd name="T21" fmla="*/ 116 h 259"/>
                  <a:gd name="T22" fmla="*/ 13 w 84"/>
                  <a:gd name="T23" fmla="*/ 99 h 259"/>
                  <a:gd name="T24" fmla="*/ 10 w 84"/>
                  <a:gd name="T25" fmla="*/ 80 h 259"/>
                  <a:gd name="T26" fmla="*/ 9 w 84"/>
                  <a:gd name="T27" fmla="*/ 61 h 259"/>
                  <a:gd name="T28" fmla="*/ 9 w 84"/>
                  <a:gd name="T29" fmla="*/ 40 h 259"/>
                  <a:gd name="T30" fmla="*/ 8 w 84"/>
                  <a:gd name="T31" fmla="*/ 20 h 259"/>
                  <a:gd name="T32" fmla="*/ 8 w 84"/>
                  <a:gd name="T33" fmla="*/ 0 h 259"/>
                  <a:gd name="T34" fmla="*/ 0 w 84"/>
                  <a:gd name="T35" fmla="*/ 0 h 259"/>
                  <a:gd name="T36" fmla="*/ 0 w 84"/>
                  <a:gd name="T37" fmla="*/ 20 h 259"/>
                  <a:gd name="T38" fmla="*/ 1 w 84"/>
                  <a:gd name="T39" fmla="*/ 40 h 259"/>
                  <a:gd name="T40" fmla="*/ 3 w 84"/>
                  <a:gd name="T41" fmla="*/ 61 h 259"/>
                  <a:gd name="T42" fmla="*/ 4 w 84"/>
                  <a:gd name="T43" fmla="*/ 80 h 259"/>
                  <a:gd name="T44" fmla="*/ 5 w 84"/>
                  <a:gd name="T45" fmla="*/ 99 h 259"/>
                  <a:gd name="T46" fmla="*/ 7 w 84"/>
                  <a:gd name="T47" fmla="*/ 117 h 259"/>
                  <a:gd name="T48" fmla="*/ 10 w 84"/>
                  <a:gd name="T49" fmla="*/ 135 h 259"/>
                  <a:gd name="T50" fmla="*/ 15 w 84"/>
                  <a:gd name="T51" fmla="*/ 151 h 259"/>
                  <a:gd name="T52" fmla="*/ 18 w 84"/>
                  <a:gd name="T53" fmla="*/ 168 h 259"/>
                  <a:gd name="T54" fmla="*/ 25 w 84"/>
                  <a:gd name="T55" fmla="*/ 184 h 259"/>
                  <a:gd name="T56" fmla="*/ 31 w 84"/>
                  <a:gd name="T57" fmla="*/ 197 h 259"/>
                  <a:gd name="T58" fmla="*/ 39 w 84"/>
                  <a:gd name="T59" fmla="*/ 212 h 259"/>
                  <a:gd name="T60" fmla="*/ 46 w 84"/>
                  <a:gd name="T61" fmla="*/ 225 h 259"/>
                  <a:gd name="T62" fmla="*/ 55 w 84"/>
                  <a:gd name="T63" fmla="*/ 238 h 259"/>
                  <a:gd name="T64" fmla="*/ 68 w 84"/>
                  <a:gd name="T65" fmla="*/ 249 h 259"/>
                  <a:gd name="T66" fmla="*/ 80 w 84"/>
                  <a:gd name="T67" fmla="*/ 259 h 259"/>
                  <a:gd name="T68" fmla="*/ 84 w 84"/>
                  <a:gd name="T69" fmla="*/ 25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259">
                    <a:moveTo>
                      <a:pt x="84" y="253"/>
                    </a:moveTo>
                    <a:lnTo>
                      <a:pt x="71" y="243"/>
                    </a:lnTo>
                    <a:lnTo>
                      <a:pt x="62" y="233"/>
                    </a:lnTo>
                    <a:lnTo>
                      <a:pt x="52" y="221"/>
                    </a:lnTo>
                    <a:lnTo>
                      <a:pt x="44" y="210"/>
                    </a:lnTo>
                    <a:lnTo>
                      <a:pt x="37" y="195"/>
                    </a:lnTo>
                    <a:lnTo>
                      <a:pt x="32" y="181"/>
                    </a:lnTo>
                    <a:lnTo>
                      <a:pt x="26" y="165"/>
                    </a:lnTo>
                    <a:lnTo>
                      <a:pt x="22" y="150"/>
                    </a:lnTo>
                    <a:lnTo>
                      <a:pt x="17" y="133"/>
                    </a:lnTo>
                    <a:lnTo>
                      <a:pt x="15" y="116"/>
                    </a:lnTo>
                    <a:lnTo>
                      <a:pt x="13" y="99"/>
                    </a:lnTo>
                    <a:lnTo>
                      <a:pt x="10" y="80"/>
                    </a:lnTo>
                    <a:lnTo>
                      <a:pt x="9" y="61"/>
                    </a:lnTo>
                    <a:lnTo>
                      <a:pt x="9" y="40"/>
                    </a:lnTo>
                    <a:lnTo>
                      <a:pt x="8" y="2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1" y="40"/>
                    </a:lnTo>
                    <a:lnTo>
                      <a:pt x="3" y="61"/>
                    </a:lnTo>
                    <a:lnTo>
                      <a:pt x="4" y="80"/>
                    </a:lnTo>
                    <a:lnTo>
                      <a:pt x="5" y="99"/>
                    </a:lnTo>
                    <a:lnTo>
                      <a:pt x="7" y="117"/>
                    </a:lnTo>
                    <a:lnTo>
                      <a:pt x="10" y="135"/>
                    </a:lnTo>
                    <a:lnTo>
                      <a:pt x="15" y="151"/>
                    </a:lnTo>
                    <a:lnTo>
                      <a:pt x="18" y="168"/>
                    </a:lnTo>
                    <a:lnTo>
                      <a:pt x="25" y="184"/>
                    </a:lnTo>
                    <a:lnTo>
                      <a:pt x="31" y="197"/>
                    </a:lnTo>
                    <a:lnTo>
                      <a:pt x="39" y="212"/>
                    </a:lnTo>
                    <a:lnTo>
                      <a:pt x="46" y="225"/>
                    </a:lnTo>
                    <a:lnTo>
                      <a:pt x="55" y="238"/>
                    </a:lnTo>
                    <a:lnTo>
                      <a:pt x="68" y="249"/>
                    </a:lnTo>
                    <a:lnTo>
                      <a:pt x="80" y="259"/>
                    </a:lnTo>
                    <a:lnTo>
                      <a:pt x="84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7" name="Freeform 3081">
                <a:extLst>
                  <a:ext uri="{FF2B5EF4-FFF2-40B4-BE49-F238E27FC236}">
                    <a16:creationId xmlns:a16="http://schemas.microsoft.com/office/drawing/2014/main" id="{783F0BE8-6FC7-43F8-9F22-A8EE8D18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412"/>
                <a:ext cx="21" cy="137"/>
              </a:xfrm>
              <a:custGeom>
                <a:avLst/>
                <a:gdLst>
                  <a:gd name="T0" fmla="*/ 5 w 63"/>
                  <a:gd name="T1" fmla="*/ 411 h 411"/>
                  <a:gd name="T2" fmla="*/ 17 w 63"/>
                  <a:gd name="T3" fmla="*/ 391 h 411"/>
                  <a:gd name="T4" fmla="*/ 27 w 63"/>
                  <a:gd name="T5" fmla="*/ 368 h 411"/>
                  <a:gd name="T6" fmla="*/ 36 w 63"/>
                  <a:gd name="T7" fmla="*/ 341 h 411"/>
                  <a:gd name="T8" fmla="*/ 44 w 63"/>
                  <a:gd name="T9" fmla="*/ 312 h 411"/>
                  <a:gd name="T10" fmla="*/ 51 w 63"/>
                  <a:gd name="T11" fmla="*/ 282 h 411"/>
                  <a:gd name="T12" fmla="*/ 56 w 63"/>
                  <a:gd name="T13" fmla="*/ 252 h 411"/>
                  <a:gd name="T14" fmla="*/ 60 w 63"/>
                  <a:gd name="T15" fmla="*/ 219 h 411"/>
                  <a:gd name="T16" fmla="*/ 62 w 63"/>
                  <a:gd name="T17" fmla="*/ 187 h 411"/>
                  <a:gd name="T18" fmla="*/ 63 w 63"/>
                  <a:gd name="T19" fmla="*/ 156 h 411"/>
                  <a:gd name="T20" fmla="*/ 63 w 63"/>
                  <a:gd name="T21" fmla="*/ 126 h 411"/>
                  <a:gd name="T22" fmla="*/ 60 w 63"/>
                  <a:gd name="T23" fmla="*/ 97 h 411"/>
                  <a:gd name="T24" fmla="*/ 56 w 63"/>
                  <a:gd name="T25" fmla="*/ 71 h 411"/>
                  <a:gd name="T26" fmla="*/ 51 w 63"/>
                  <a:gd name="T27" fmla="*/ 47 h 411"/>
                  <a:gd name="T28" fmla="*/ 42 w 63"/>
                  <a:gd name="T29" fmla="*/ 28 h 411"/>
                  <a:gd name="T30" fmla="*/ 32 w 63"/>
                  <a:gd name="T31" fmla="*/ 12 h 411"/>
                  <a:gd name="T32" fmla="*/ 20 w 63"/>
                  <a:gd name="T33" fmla="*/ 0 h 411"/>
                  <a:gd name="T34" fmla="*/ 16 w 63"/>
                  <a:gd name="T35" fmla="*/ 6 h 411"/>
                  <a:gd name="T36" fmla="*/ 27 w 63"/>
                  <a:gd name="T37" fmla="*/ 15 h 411"/>
                  <a:gd name="T38" fmla="*/ 36 w 63"/>
                  <a:gd name="T39" fmla="*/ 31 h 411"/>
                  <a:gd name="T40" fmla="*/ 43 w 63"/>
                  <a:gd name="T41" fmla="*/ 50 h 411"/>
                  <a:gd name="T42" fmla="*/ 50 w 63"/>
                  <a:gd name="T43" fmla="*/ 72 h 411"/>
                  <a:gd name="T44" fmla="*/ 52 w 63"/>
                  <a:gd name="T45" fmla="*/ 98 h 411"/>
                  <a:gd name="T46" fmla="*/ 55 w 63"/>
                  <a:gd name="T47" fmla="*/ 126 h 411"/>
                  <a:gd name="T48" fmla="*/ 56 w 63"/>
                  <a:gd name="T49" fmla="*/ 156 h 411"/>
                  <a:gd name="T50" fmla="*/ 54 w 63"/>
                  <a:gd name="T51" fmla="*/ 187 h 411"/>
                  <a:gd name="T52" fmla="*/ 52 w 63"/>
                  <a:gd name="T53" fmla="*/ 219 h 411"/>
                  <a:gd name="T54" fmla="*/ 50 w 63"/>
                  <a:gd name="T55" fmla="*/ 250 h 411"/>
                  <a:gd name="T56" fmla="*/ 44 w 63"/>
                  <a:gd name="T57" fmla="*/ 281 h 411"/>
                  <a:gd name="T58" fmla="*/ 37 w 63"/>
                  <a:gd name="T59" fmla="*/ 311 h 411"/>
                  <a:gd name="T60" fmla="*/ 29 w 63"/>
                  <a:gd name="T61" fmla="*/ 339 h 411"/>
                  <a:gd name="T62" fmla="*/ 20 w 63"/>
                  <a:gd name="T63" fmla="*/ 365 h 411"/>
                  <a:gd name="T64" fmla="*/ 12 w 63"/>
                  <a:gd name="T65" fmla="*/ 387 h 411"/>
                  <a:gd name="T66" fmla="*/ 0 w 63"/>
                  <a:gd name="T67" fmla="*/ 406 h 411"/>
                  <a:gd name="T68" fmla="*/ 5 w 63"/>
                  <a:gd name="T6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411">
                    <a:moveTo>
                      <a:pt x="5" y="411"/>
                    </a:moveTo>
                    <a:lnTo>
                      <a:pt x="17" y="391"/>
                    </a:lnTo>
                    <a:lnTo>
                      <a:pt x="27" y="368"/>
                    </a:lnTo>
                    <a:lnTo>
                      <a:pt x="36" y="341"/>
                    </a:lnTo>
                    <a:lnTo>
                      <a:pt x="44" y="312"/>
                    </a:lnTo>
                    <a:lnTo>
                      <a:pt x="51" y="282"/>
                    </a:lnTo>
                    <a:lnTo>
                      <a:pt x="56" y="252"/>
                    </a:lnTo>
                    <a:lnTo>
                      <a:pt x="60" y="219"/>
                    </a:lnTo>
                    <a:lnTo>
                      <a:pt x="62" y="187"/>
                    </a:lnTo>
                    <a:lnTo>
                      <a:pt x="63" y="156"/>
                    </a:lnTo>
                    <a:lnTo>
                      <a:pt x="63" y="126"/>
                    </a:lnTo>
                    <a:lnTo>
                      <a:pt x="60" y="97"/>
                    </a:lnTo>
                    <a:lnTo>
                      <a:pt x="56" y="71"/>
                    </a:lnTo>
                    <a:lnTo>
                      <a:pt x="51" y="47"/>
                    </a:lnTo>
                    <a:lnTo>
                      <a:pt x="42" y="28"/>
                    </a:lnTo>
                    <a:lnTo>
                      <a:pt x="32" y="12"/>
                    </a:lnTo>
                    <a:lnTo>
                      <a:pt x="20" y="0"/>
                    </a:lnTo>
                    <a:lnTo>
                      <a:pt x="16" y="6"/>
                    </a:lnTo>
                    <a:lnTo>
                      <a:pt x="27" y="15"/>
                    </a:lnTo>
                    <a:lnTo>
                      <a:pt x="36" y="31"/>
                    </a:lnTo>
                    <a:lnTo>
                      <a:pt x="43" y="50"/>
                    </a:lnTo>
                    <a:lnTo>
                      <a:pt x="50" y="72"/>
                    </a:lnTo>
                    <a:lnTo>
                      <a:pt x="52" y="98"/>
                    </a:lnTo>
                    <a:lnTo>
                      <a:pt x="55" y="126"/>
                    </a:lnTo>
                    <a:lnTo>
                      <a:pt x="56" y="156"/>
                    </a:lnTo>
                    <a:lnTo>
                      <a:pt x="54" y="187"/>
                    </a:lnTo>
                    <a:lnTo>
                      <a:pt x="52" y="219"/>
                    </a:lnTo>
                    <a:lnTo>
                      <a:pt x="50" y="250"/>
                    </a:lnTo>
                    <a:lnTo>
                      <a:pt x="44" y="281"/>
                    </a:lnTo>
                    <a:lnTo>
                      <a:pt x="37" y="311"/>
                    </a:lnTo>
                    <a:lnTo>
                      <a:pt x="29" y="339"/>
                    </a:lnTo>
                    <a:lnTo>
                      <a:pt x="20" y="365"/>
                    </a:lnTo>
                    <a:lnTo>
                      <a:pt x="12" y="387"/>
                    </a:lnTo>
                    <a:lnTo>
                      <a:pt x="0" y="406"/>
                    </a:lnTo>
                    <a:lnTo>
                      <a:pt x="5" y="4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8" name="Freeform 3082">
                <a:extLst>
                  <a:ext uri="{FF2B5EF4-FFF2-40B4-BE49-F238E27FC236}">
                    <a16:creationId xmlns:a16="http://schemas.microsoft.com/office/drawing/2014/main" id="{D5B8F05A-5278-40BC-9589-9C0EF5BB6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429"/>
                <a:ext cx="27" cy="94"/>
              </a:xfrm>
              <a:custGeom>
                <a:avLst/>
                <a:gdLst>
                  <a:gd name="T0" fmla="*/ 7 w 80"/>
                  <a:gd name="T1" fmla="*/ 280 h 280"/>
                  <a:gd name="T2" fmla="*/ 9 w 80"/>
                  <a:gd name="T3" fmla="*/ 263 h 280"/>
                  <a:gd name="T4" fmla="*/ 12 w 80"/>
                  <a:gd name="T5" fmla="*/ 247 h 280"/>
                  <a:gd name="T6" fmla="*/ 14 w 80"/>
                  <a:gd name="T7" fmla="*/ 230 h 280"/>
                  <a:gd name="T8" fmla="*/ 17 w 80"/>
                  <a:gd name="T9" fmla="*/ 214 h 280"/>
                  <a:gd name="T10" fmla="*/ 19 w 80"/>
                  <a:gd name="T11" fmla="*/ 198 h 280"/>
                  <a:gd name="T12" fmla="*/ 24 w 80"/>
                  <a:gd name="T13" fmla="*/ 182 h 280"/>
                  <a:gd name="T14" fmla="*/ 27 w 80"/>
                  <a:gd name="T15" fmla="*/ 166 h 280"/>
                  <a:gd name="T16" fmla="*/ 32 w 80"/>
                  <a:gd name="T17" fmla="*/ 150 h 280"/>
                  <a:gd name="T18" fmla="*/ 36 w 80"/>
                  <a:gd name="T19" fmla="*/ 133 h 280"/>
                  <a:gd name="T20" fmla="*/ 41 w 80"/>
                  <a:gd name="T21" fmla="*/ 116 h 280"/>
                  <a:gd name="T22" fmla="*/ 46 w 80"/>
                  <a:gd name="T23" fmla="*/ 100 h 280"/>
                  <a:gd name="T24" fmla="*/ 52 w 80"/>
                  <a:gd name="T25" fmla="*/ 82 h 280"/>
                  <a:gd name="T26" fmla="*/ 59 w 80"/>
                  <a:gd name="T27" fmla="*/ 64 h 280"/>
                  <a:gd name="T28" fmla="*/ 65 w 80"/>
                  <a:gd name="T29" fmla="*/ 45 h 280"/>
                  <a:gd name="T30" fmla="*/ 72 w 80"/>
                  <a:gd name="T31" fmla="*/ 25 h 280"/>
                  <a:gd name="T32" fmla="*/ 80 w 80"/>
                  <a:gd name="T33" fmla="*/ 3 h 280"/>
                  <a:gd name="T34" fmla="*/ 72 w 80"/>
                  <a:gd name="T35" fmla="*/ 0 h 280"/>
                  <a:gd name="T36" fmla="*/ 65 w 80"/>
                  <a:gd name="T37" fmla="*/ 21 h 280"/>
                  <a:gd name="T38" fmla="*/ 58 w 80"/>
                  <a:gd name="T39" fmla="*/ 42 h 280"/>
                  <a:gd name="T40" fmla="*/ 52 w 80"/>
                  <a:gd name="T41" fmla="*/ 62 h 280"/>
                  <a:gd name="T42" fmla="*/ 45 w 80"/>
                  <a:gd name="T43" fmla="*/ 81 h 280"/>
                  <a:gd name="T44" fmla="*/ 40 w 80"/>
                  <a:gd name="T45" fmla="*/ 99 h 280"/>
                  <a:gd name="T46" fmla="*/ 34 w 80"/>
                  <a:gd name="T47" fmla="*/ 115 h 280"/>
                  <a:gd name="T48" fmla="*/ 30 w 80"/>
                  <a:gd name="T49" fmla="*/ 132 h 280"/>
                  <a:gd name="T50" fmla="*/ 24 w 80"/>
                  <a:gd name="T51" fmla="*/ 149 h 280"/>
                  <a:gd name="T52" fmla="*/ 19 w 80"/>
                  <a:gd name="T53" fmla="*/ 165 h 280"/>
                  <a:gd name="T54" fmla="*/ 16 w 80"/>
                  <a:gd name="T55" fmla="*/ 180 h 280"/>
                  <a:gd name="T56" fmla="*/ 13 w 80"/>
                  <a:gd name="T57" fmla="*/ 196 h 280"/>
                  <a:gd name="T58" fmla="*/ 9 w 80"/>
                  <a:gd name="T59" fmla="*/ 213 h 280"/>
                  <a:gd name="T60" fmla="*/ 7 w 80"/>
                  <a:gd name="T61" fmla="*/ 230 h 280"/>
                  <a:gd name="T62" fmla="*/ 5 w 80"/>
                  <a:gd name="T63" fmla="*/ 245 h 280"/>
                  <a:gd name="T64" fmla="*/ 3 w 80"/>
                  <a:gd name="T65" fmla="*/ 261 h 280"/>
                  <a:gd name="T66" fmla="*/ 0 w 80"/>
                  <a:gd name="T67" fmla="*/ 279 h 280"/>
                  <a:gd name="T68" fmla="*/ 7 w 80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80">
                    <a:moveTo>
                      <a:pt x="7" y="280"/>
                    </a:moveTo>
                    <a:lnTo>
                      <a:pt x="9" y="263"/>
                    </a:lnTo>
                    <a:lnTo>
                      <a:pt x="12" y="247"/>
                    </a:lnTo>
                    <a:lnTo>
                      <a:pt x="14" y="230"/>
                    </a:lnTo>
                    <a:lnTo>
                      <a:pt x="17" y="214"/>
                    </a:lnTo>
                    <a:lnTo>
                      <a:pt x="19" y="198"/>
                    </a:lnTo>
                    <a:lnTo>
                      <a:pt x="24" y="182"/>
                    </a:lnTo>
                    <a:lnTo>
                      <a:pt x="27" y="166"/>
                    </a:lnTo>
                    <a:lnTo>
                      <a:pt x="32" y="150"/>
                    </a:lnTo>
                    <a:lnTo>
                      <a:pt x="36" y="133"/>
                    </a:lnTo>
                    <a:lnTo>
                      <a:pt x="41" y="116"/>
                    </a:lnTo>
                    <a:lnTo>
                      <a:pt x="46" y="100"/>
                    </a:lnTo>
                    <a:lnTo>
                      <a:pt x="52" y="82"/>
                    </a:lnTo>
                    <a:lnTo>
                      <a:pt x="59" y="64"/>
                    </a:lnTo>
                    <a:lnTo>
                      <a:pt x="65" y="45"/>
                    </a:lnTo>
                    <a:lnTo>
                      <a:pt x="72" y="25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5" y="21"/>
                    </a:lnTo>
                    <a:lnTo>
                      <a:pt x="58" y="42"/>
                    </a:lnTo>
                    <a:lnTo>
                      <a:pt x="52" y="62"/>
                    </a:lnTo>
                    <a:lnTo>
                      <a:pt x="45" y="81"/>
                    </a:lnTo>
                    <a:lnTo>
                      <a:pt x="40" y="99"/>
                    </a:lnTo>
                    <a:lnTo>
                      <a:pt x="34" y="115"/>
                    </a:lnTo>
                    <a:lnTo>
                      <a:pt x="30" y="132"/>
                    </a:lnTo>
                    <a:lnTo>
                      <a:pt x="24" y="149"/>
                    </a:lnTo>
                    <a:lnTo>
                      <a:pt x="19" y="165"/>
                    </a:lnTo>
                    <a:lnTo>
                      <a:pt x="16" y="180"/>
                    </a:lnTo>
                    <a:lnTo>
                      <a:pt x="13" y="196"/>
                    </a:lnTo>
                    <a:lnTo>
                      <a:pt x="9" y="213"/>
                    </a:lnTo>
                    <a:lnTo>
                      <a:pt x="7" y="230"/>
                    </a:lnTo>
                    <a:lnTo>
                      <a:pt x="5" y="245"/>
                    </a:lnTo>
                    <a:lnTo>
                      <a:pt x="3" y="261"/>
                    </a:lnTo>
                    <a:lnTo>
                      <a:pt x="0" y="279"/>
                    </a:lnTo>
                    <a:lnTo>
                      <a:pt x="7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9" name="Freeform 3083">
                <a:extLst>
                  <a:ext uri="{FF2B5EF4-FFF2-40B4-BE49-F238E27FC236}">
                    <a16:creationId xmlns:a16="http://schemas.microsoft.com/office/drawing/2014/main" id="{84E10FAB-B324-41DB-AC29-19FBDD9D8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411"/>
                <a:ext cx="54" cy="50"/>
              </a:xfrm>
              <a:custGeom>
                <a:avLst/>
                <a:gdLst>
                  <a:gd name="T0" fmla="*/ 156 w 161"/>
                  <a:gd name="T1" fmla="*/ 0 h 150"/>
                  <a:gd name="T2" fmla="*/ 148 w 161"/>
                  <a:gd name="T3" fmla="*/ 9 h 150"/>
                  <a:gd name="T4" fmla="*/ 141 w 161"/>
                  <a:gd name="T5" fmla="*/ 15 h 150"/>
                  <a:gd name="T6" fmla="*/ 132 w 161"/>
                  <a:gd name="T7" fmla="*/ 26 h 150"/>
                  <a:gd name="T8" fmla="*/ 124 w 161"/>
                  <a:gd name="T9" fmla="*/ 33 h 150"/>
                  <a:gd name="T10" fmla="*/ 117 w 161"/>
                  <a:gd name="T11" fmla="*/ 43 h 150"/>
                  <a:gd name="T12" fmla="*/ 107 w 161"/>
                  <a:gd name="T13" fmla="*/ 52 h 150"/>
                  <a:gd name="T14" fmla="*/ 98 w 161"/>
                  <a:gd name="T15" fmla="*/ 64 h 150"/>
                  <a:gd name="T16" fmla="*/ 87 w 161"/>
                  <a:gd name="T17" fmla="*/ 72 h 150"/>
                  <a:gd name="T18" fmla="*/ 77 w 161"/>
                  <a:gd name="T19" fmla="*/ 83 h 150"/>
                  <a:gd name="T20" fmla="*/ 66 w 161"/>
                  <a:gd name="T21" fmla="*/ 92 h 150"/>
                  <a:gd name="T22" fmla="*/ 57 w 161"/>
                  <a:gd name="T23" fmla="*/ 101 h 150"/>
                  <a:gd name="T24" fmla="*/ 45 w 161"/>
                  <a:gd name="T25" fmla="*/ 112 h 150"/>
                  <a:gd name="T26" fmla="*/ 35 w 161"/>
                  <a:gd name="T27" fmla="*/ 120 h 150"/>
                  <a:gd name="T28" fmla="*/ 22 w 161"/>
                  <a:gd name="T29" fmla="*/ 129 h 150"/>
                  <a:gd name="T30" fmla="*/ 11 w 161"/>
                  <a:gd name="T31" fmla="*/ 137 h 150"/>
                  <a:gd name="T32" fmla="*/ 0 w 161"/>
                  <a:gd name="T33" fmla="*/ 144 h 150"/>
                  <a:gd name="T34" fmla="*/ 4 w 161"/>
                  <a:gd name="T35" fmla="*/ 150 h 150"/>
                  <a:gd name="T36" fmla="*/ 16 w 161"/>
                  <a:gd name="T37" fmla="*/ 142 h 150"/>
                  <a:gd name="T38" fmla="*/ 27 w 161"/>
                  <a:gd name="T39" fmla="*/ 134 h 150"/>
                  <a:gd name="T40" fmla="*/ 39 w 161"/>
                  <a:gd name="T41" fmla="*/ 125 h 150"/>
                  <a:gd name="T42" fmla="*/ 49 w 161"/>
                  <a:gd name="T43" fmla="*/ 116 h 150"/>
                  <a:gd name="T44" fmla="*/ 62 w 161"/>
                  <a:gd name="T45" fmla="*/ 107 h 150"/>
                  <a:gd name="T46" fmla="*/ 71 w 161"/>
                  <a:gd name="T47" fmla="*/ 97 h 150"/>
                  <a:gd name="T48" fmla="*/ 82 w 161"/>
                  <a:gd name="T49" fmla="*/ 88 h 150"/>
                  <a:gd name="T50" fmla="*/ 93 w 161"/>
                  <a:gd name="T51" fmla="*/ 78 h 150"/>
                  <a:gd name="T52" fmla="*/ 103 w 161"/>
                  <a:gd name="T53" fmla="*/ 67 h 150"/>
                  <a:gd name="T54" fmla="*/ 112 w 161"/>
                  <a:gd name="T55" fmla="*/ 57 h 150"/>
                  <a:gd name="T56" fmla="*/ 121 w 161"/>
                  <a:gd name="T57" fmla="*/ 48 h 150"/>
                  <a:gd name="T58" fmla="*/ 130 w 161"/>
                  <a:gd name="T59" fmla="*/ 38 h 150"/>
                  <a:gd name="T60" fmla="*/ 139 w 161"/>
                  <a:gd name="T61" fmla="*/ 30 h 150"/>
                  <a:gd name="T62" fmla="*/ 147 w 161"/>
                  <a:gd name="T63" fmla="*/ 20 h 150"/>
                  <a:gd name="T64" fmla="*/ 155 w 161"/>
                  <a:gd name="T65" fmla="*/ 13 h 150"/>
                  <a:gd name="T66" fmla="*/ 161 w 161"/>
                  <a:gd name="T67" fmla="*/ 4 h 150"/>
                  <a:gd name="T68" fmla="*/ 156 w 161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50">
                    <a:moveTo>
                      <a:pt x="156" y="0"/>
                    </a:moveTo>
                    <a:lnTo>
                      <a:pt x="148" y="9"/>
                    </a:lnTo>
                    <a:lnTo>
                      <a:pt x="141" y="15"/>
                    </a:lnTo>
                    <a:lnTo>
                      <a:pt x="132" y="26"/>
                    </a:lnTo>
                    <a:lnTo>
                      <a:pt x="124" y="33"/>
                    </a:lnTo>
                    <a:lnTo>
                      <a:pt x="117" y="43"/>
                    </a:lnTo>
                    <a:lnTo>
                      <a:pt x="107" y="52"/>
                    </a:lnTo>
                    <a:lnTo>
                      <a:pt x="98" y="64"/>
                    </a:lnTo>
                    <a:lnTo>
                      <a:pt x="87" y="72"/>
                    </a:lnTo>
                    <a:lnTo>
                      <a:pt x="77" y="83"/>
                    </a:lnTo>
                    <a:lnTo>
                      <a:pt x="66" y="92"/>
                    </a:lnTo>
                    <a:lnTo>
                      <a:pt x="57" y="101"/>
                    </a:lnTo>
                    <a:lnTo>
                      <a:pt x="45" y="112"/>
                    </a:lnTo>
                    <a:lnTo>
                      <a:pt x="35" y="120"/>
                    </a:lnTo>
                    <a:lnTo>
                      <a:pt x="22" y="129"/>
                    </a:lnTo>
                    <a:lnTo>
                      <a:pt x="11" y="137"/>
                    </a:lnTo>
                    <a:lnTo>
                      <a:pt x="0" y="144"/>
                    </a:lnTo>
                    <a:lnTo>
                      <a:pt x="4" y="150"/>
                    </a:lnTo>
                    <a:lnTo>
                      <a:pt x="16" y="142"/>
                    </a:lnTo>
                    <a:lnTo>
                      <a:pt x="27" y="134"/>
                    </a:lnTo>
                    <a:lnTo>
                      <a:pt x="39" y="125"/>
                    </a:lnTo>
                    <a:lnTo>
                      <a:pt x="49" y="116"/>
                    </a:lnTo>
                    <a:lnTo>
                      <a:pt x="62" y="107"/>
                    </a:lnTo>
                    <a:lnTo>
                      <a:pt x="71" y="97"/>
                    </a:lnTo>
                    <a:lnTo>
                      <a:pt x="82" y="88"/>
                    </a:lnTo>
                    <a:lnTo>
                      <a:pt x="93" y="78"/>
                    </a:lnTo>
                    <a:lnTo>
                      <a:pt x="103" y="67"/>
                    </a:lnTo>
                    <a:lnTo>
                      <a:pt x="112" y="57"/>
                    </a:lnTo>
                    <a:lnTo>
                      <a:pt x="121" y="48"/>
                    </a:lnTo>
                    <a:lnTo>
                      <a:pt x="130" y="38"/>
                    </a:lnTo>
                    <a:lnTo>
                      <a:pt x="139" y="30"/>
                    </a:lnTo>
                    <a:lnTo>
                      <a:pt x="147" y="20"/>
                    </a:lnTo>
                    <a:lnTo>
                      <a:pt x="155" y="13"/>
                    </a:lnTo>
                    <a:lnTo>
                      <a:pt x="16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0" name="Freeform 3084">
                <a:extLst>
                  <a:ext uri="{FF2B5EF4-FFF2-40B4-BE49-F238E27FC236}">
                    <a16:creationId xmlns:a16="http://schemas.microsoft.com/office/drawing/2014/main" id="{7EFE49CB-1341-42D6-A191-B27874547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3402"/>
                <a:ext cx="80" cy="81"/>
              </a:xfrm>
              <a:custGeom>
                <a:avLst/>
                <a:gdLst>
                  <a:gd name="T0" fmla="*/ 3 w 240"/>
                  <a:gd name="T1" fmla="*/ 243 h 243"/>
                  <a:gd name="T2" fmla="*/ 23 w 240"/>
                  <a:gd name="T3" fmla="*/ 233 h 243"/>
                  <a:gd name="T4" fmla="*/ 43 w 240"/>
                  <a:gd name="T5" fmla="*/ 221 h 243"/>
                  <a:gd name="T6" fmla="*/ 61 w 240"/>
                  <a:gd name="T7" fmla="*/ 209 h 243"/>
                  <a:gd name="T8" fmla="*/ 80 w 240"/>
                  <a:gd name="T9" fmla="*/ 196 h 243"/>
                  <a:gd name="T10" fmla="*/ 98 w 240"/>
                  <a:gd name="T11" fmla="*/ 183 h 243"/>
                  <a:gd name="T12" fmla="*/ 114 w 240"/>
                  <a:gd name="T13" fmla="*/ 168 h 243"/>
                  <a:gd name="T14" fmla="*/ 131 w 240"/>
                  <a:gd name="T15" fmla="*/ 154 h 243"/>
                  <a:gd name="T16" fmla="*/ 147 w 240"/>
                  <a:gd name="T17" fmla="*/ 138 h 243"/>
                  <a:gd name="T18" fmla="*/ 162 w 240"/>
                  <a:gd name="T19" fmla="*/ 122 h 243"/>
                  <a:gd name="T20" fmla="*/ 176 w 240"/>
                  <a:gd name="T21" fmla="*/ 105 h 243"/>
                  <a:gd name="T22" fmla="*/ 188 w 240"/>
                  <a:gd name="T23" fmla="*/ 90 h 243"/>
                  <a:gd name="T24" fmla="*/ 199 w 240"/>
                  <a:gd name="T25" fmla="*/ 73 h 243"/>
                  <a:gd name="T26" fmla="*/ 212 w 240"/>
                  <a:gd name="T27" fmla="*/ 56 h 243"/>
                  <a:gd name="T28" fmla="*/ 222 w 240"/>
                  <a:gd name="T29" fmla="*/ 38 h 243"/>
                  <a:gd name="T30" fmla="*/ 231 w 240"/>
                  <a:gd name="T31" fmla="*/ 20 h 243"/>
                  <a:gd name="T32" fmla="*/ 240 w 240"/>
                  <a:gd name="T33" fmla="*/ 2 h 243"/>
                  <a:gd name="T34" fmla="*/ 233 w 240"/>
                  <a:gd name="T35" fmla="*/ 0 h 243"/>
                  <a:gd name="T36" fmla="*/ 225 w 240"/>
                  <a:gd name="T37" fmla="*/ 17 h 243"/>
                  <a:gd name="T38" fmla="*/ 215 w 240"/>
                  <a:gd name="T39" fmla="*/ 35 h 243"/>
                  <a:gd name="T40" fmla="*/ 206 w 240"/>
                  <a:gd name="T41" fmla="*/ 52 h 243"/>
                  <a:gd name="T42" fmla="*/ 194 w 240"/>
                  <a:gd name="T43" fmla="*/ 68 h 243"/>
                  <a:gd name="T44" fmla="*/ 182 w 240"/>
                  <a:gd name="T45" fmla="*/ 85 h 243"/>
                  <a:gd name="T46" fmla="*/ 169 w 240"/>
                  <a:gd name="T47" fmla="*/ 101 h 243"/>
                  <a:gd name="T48" fmla="*/ 156 w 240"/>
                  <a:gd name="T49" fmla="*/ 118 h 243"/>
                  <a:gd name="T50" fmla="*/ 141 w 240"/>
                  <a:gd name="T51" fmla="*/ 133 h 243"/>
                  <a:gd name="T52" fmla="*/ 126 w 240"/>
                  <a:gd name="T53" fmla="*/ 147 h 243"/>
                  <a:gd name="T54" fmla="*/ 111 w 240"/>
                  <a:gd name="T55" fmla="*/ 163 h 243"/>
                  <a:gd name="T56" fmla="*/ 94 w 240"/>
                  <a:gd name="T57" fmla="*/ 177 h 243"/>
                  <a:gd name="T58" fmla="*/ 76 w 240"/>
                  <a:gd name="T59" fmla="*/ 190 h 243"/>
                  <a:gd name="T60" fmla="*/ 58 w 240"/>
                  <a:gd name="T61" fmla="*/ 203 h 243"/>
                  <a:gd name="T62" fmla="*/ 39 w 240"/>
                  <a:gd name="T63" fmla="*/ 214 h 243"/>
                  <a:gd name="T64" fmla="*/ 20 w 240"/>
                  <a:gd name="T65" fmla="*/ 228 h 243"/>
                  <a:gd name="T66" fmla="*/ 0 w 240"/>
                  <a:gd name="T67" fmla="*/ 238 h 243"/>
                  <a:gd name="T68" fmla="*/ 3 w 240"/>
                  <a:gd name="T6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0" h="243">
                    <a:moveTo>
                      <a:pt x="3" y="243"/>
                    </a:moveTo>
                    <a:lnTo>
                      <a:pt x="23" y="233"/>
                    </a:lnTo>
                    <a:lnTo>
                      <a:pt x="43" y="221"/>
                    </a:lnTo>
                    <a:lnTo>
                      <a:pt x="61" y="209"/>
                    </a:lnTo>
                    <a:lnTo>
                      <a:pt x="80" y="196"/>
                    </a:lnTo>
                    <a:lnTo>
                      <a:pt x="98" y="183"/>
                    </a:lnTo>
                    <a:lnTo>
                      <a:pt x="114" y="168"/>
                    </a:lnTo>
                    <a:lnTo>
                      <a:pt x="131" y="154"/>
                    </a:lnTo>
                    <a:lnTo>
                      <a:pt x="147" y="138"/>
                    </a:lnTo>
                    <a:lnTo>
                      <a:pt x="162" y="122"/>
                    </a:lnTo>
                    <a:lnTo>
                      <a:pt x="176" y="105"/>
                    </a:lnTo>
                    <a:lnTo>
                      <a:pt x="188" y="90"/>
                    </a:lnTo>
                    <a:lnTo>
                      <a:pt x="199" y="73"/>
                    </a:lnTo>
                    <a:lnTo>
                      <a:pt x="212" y="56"/>
                    </a:lnTo>
                    <a:lnTo>
                      <a:pt x="222" y="38"/>
                    </a:lnTo>
                    <a:lnTo>
                      <a:pt x="231" y="20"/>
                    </a:lnTo>
                    <a:lnTo>
                      <a:pt x="240" y="2"/>
                    </a:lnTo>
                    <a:lnTo>
                      <a:pt x="233" y="0"/>
                    </a:lnTo>
                    <a:lnTo>
                      <a:pt x="225" y="17"/>
                    </a:lnTo>
                    <a:lnTo>
                      <a:pt x="215" y="35"/>
                    </a:lnTo>
                    <a:lnTo>
                      <a:pt x="206" y="52"/>
                    </a:lnTo>
                    <a:lnTo>
                      <a:pt x="194" y="68"/>
                    </a:lnTo>
                    <a:lnTo>
                      <a:pt x="182" y="85"/>
                    </a:lnTo>
                    <a:lnTo>
                      <a:pt x="169" y="101"/>
                    </a:lnTo>
                    <a:lnTo>
                      <a:pt x="156" y="118"/>
                    </a:lnTo>
                    <a:lnTo>
                      <a:pt x="141" y="133"/>
                    </a:lnTo>
                    <a:lnTo>
                      <a:pt x="126" y="147"/>
                    </a:lnTo>
                    <a:lnTo>
                      <a:pt x="111" y="163"/>
                    </a:lnTo>
                    <a:lnTo>
                      <a:pt x="94" y="177"/>
                    </a:lnTo>
                    <a:lnTo>
                      <a:pt x="76" y="190"/>
                    </a:lnTo>
                    <a:lnTo>
                      <a:pt x="58" y="203"/>
                    </a:lnTo>
                    <a:lnTo>
                      <a:pt x="39" y="214"/>
                    </a:lnTo>
                    <a:lnTo>
                      <a:pt x="20" y="228"/>
                    </a:lnTo>
                    <a:lnTo>
                      <a:pt x="0" y="238"/>
                    </a:lnTo>
                    <a:lnTo>
                      <a:pt x="3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1" name="Freeform 3085">
                <a:extLst>
                  <a:ext uri="{FF2B5EF4-FFF2-40B4-BE49-F238E27FC236}">
                    <a16:creationId xmlns:a16="http://schemas.microsoft.com/office/drawing/2014/main" id="{541A69AC-3BD7-4516-9FEB-76A04293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728"/>
                <a:ext cx="101" cy="312"/>
              </a:xfrm>
              <a:custGeom>
                <a:avLst/>
                <a:gdLst>
                  <a:gd name="T0" fmla="*/ 231 w 301"/>
                  <a:gd name="T1" fmla="*/ 43 h 936"/>
                  <a:gd name="T2" fmla="*/ 220 w 301"/>
                  <a:gd name="T3" fmla="*/ 115 h 936"/>
                  <a:gd name="T4" fmla="*/ 206 w 301"/>
                  <a:gd name="T5" fmla="*/ 195 h 936"/>
                  <a:gd name="T6" fmla="*/ 195 w 301"/>
                  <a:gd name="T7" fmla="*/ 278 h 936"/>
                  <a:gd name="T8" fmla="*/ 186 w 301"/>
                  <a:gd name="T9" fmla="*/ 363 h 936"/>
                  <a:gd name="T10" fmla="*/ 184 w 301"/>
                  <a:gd name="T11" fmla="*/ 447 h 936"/>
                  <a:gd name="T12" fmla="*/ 186 w 301"/>
                  <a:gd name="T13" fmla="*/ 528 h 936"/>
                  <a:gd name="T14" fmla="*/ 198 w 301"/>
                  <a:gd name="T15" fmla="*/ 603 h 936"/>
                  <a:gd name="T16" fmla="*/ 220 w 301"/>
                  <a:gd name="T17" fmla="*/ 670 h 936"/>
                  <a:gd name="T18" fmla="*/ 253 w 301"/>
                  <a:gd name="T19" fmla="*/ 726 h 936"/>
                  <a:gd name="T20" fmla="*/ 301 w 301"/>
                  <a:gd name="T21" fmla="*/ 767 h 936"/>
                  <a:gd name="T22" fmla="*/ 283 w 301"/>
                  <a:gd name="T23" fmla="*/ 797 h 936"/>
                  <a:gd name="T24" fmla="*/ 261 w 301"/>
                  <a:gd name="T25" fmla="*/ 828 h 936"/>
                  <a:gd name="T26" fmla="*/ 241 w 301"/>
                  <a:gd name="T27" fmla="*/ 858 h 936"/>
                  <a:gd name="T28" fmla="*/ 224 w 301"/>
                  <a:gd name="T29" fmla="*/ 887 h 936"/>
                  <a:gd name="T30" fmla="*/ 211 w 301"/>
                  <a:gd name="T31" fmla="*/ 917 h 936"/>
                  <a:gd name="T32" fmla="*/ 200 w 301"/>
                  <a:gd name="T33" fmla="*/ 936 h 936"/>
                  <a:gd name="T34" fmla="*/ 188 w 301"/>
                  <a:gd name="T35" fmla="*/ 930 h 936"/>
                  <a:gd name="T36" fmla="*/ 188 w 301"/>
                  <a:gd name="T37" fmla="*/ 903 h 936"/>
                  <a:gd name="T38" fmla="*/ 195 w 301"/>
                  <a:gd name="T39" fmla="*/ 883 h 936"/>
                  <a:gd name="T40" fmla="*/ 206 w 301"/>
                  <a:gd name="T41" fmla="*/ 861 h 936"/>
                  <a:gd name="T42" fmla="*/ 220 w 301"/>
                  <a:gd name="T43" fmla="*/ 837 h 936"/>
                  <a:gd name="T44" fmla="*/ 235 w 301"/>
                  <a:gd name="T45" fmla="*/ 813 h 936"/>
                  <a:gd name="T46" fmla="*/ 253 w 301"/>
                  <a:gd name="T47" fmla="*/ 788 h 936"/>
                  <a:gd name="T48" fmla="*/ 252 w 301"/>
                  <a:gd name="T49" fmla="*/ 763 h 936"/>
                  <a:gd name="T50" fmla="*/ 232 w 301"/>
                  <a:gd name="T51" fmla="*/ 733 h 936"/>
                  <a:gd name="T52" fmla="*/ 204 w 301"/>
                  <a:gd name="T53" fmla="*/ 702 h 936"/>
                  <a:gd name="T54" fmla="*/ 173 w 301"/>
                  <a:gd name="T55" fmla="*/ 672 h 936"/>
                  <a:gd name="T56" fmla="*/ 141 w 301"/>
                  <a:gd name="T57" fmla="*/ 647 h 936"/>
                  <a:gd name="T58" fmla="*/ 113 w 301"/>
                  <a:gd name="T59" fmla="*/ 638 h 936"/>
                  <a:gd name="T60" fmla="*/ 90 w 301"/>
                  <a:gd name="T61" fmla="*/ 647 h 936"/>
                  <a:gd name="T62" fmla="*/ 75 w 301"/>
                  <a:gd name="T63" fmla="*/ 664 h 936"/>
                  <a:gd name="T64" fmla="*/ 78 w 301"/>
                  <a:gd name="T65" fmla="*/ 704 h 936"/>
                  <a:gd name="T66" fmla="*/ 95 w 301"/>
                  <a:gd name="T67" fmla="*/ 756 h 936"/>
                  <a:gd name="T68" fmla="*/ 112 w 301"/>
                  <a:gd name="T69" fmla="*/ 803 h 936"/>
                  <a:gd name="T70" fmla="*/ 122 w 301"/>
                  <a:gd name="T71" fmla="*/ 845 h 936"/>
                  <a:gd name="T72" fmla="*/ 120 w 301"/>
                  <a:gd name="T73" fmla="*/ 876 h 936"/>
                  <a:gd name="T74" fmla="*/ 0 w 301"/>
                  <a:gd name="T75" fmla="*/ 603 h 936"/>
                  <a:gd name="T76" fmla="*/ 9 w 301"/>
                  <a:gd name="T77" fmla="*/ 573 h 936"/>
                  <a:gd name="T78" fmla="*/ 26 w 301"/>
                  <a:gd name="T79" fmla="*/ 524 h 936"/>
                  <a:gd name="T80" fmla="*/ 48 w 301"/>
                  <a:gd name="T81" fmla="*/ 461 h 936"/>
                  <a:gd name="T82" fmla="*/ 74 w 301"/>
                  <a:gd name="T83" fmla="*/ 388 h 936"/>
                  <a:gd name="T84" fmla="*/ 102 w 301"/>
                  <a:gd name="T85" fmla="*/ 311 h 936"/>
                  <a:gd name="T86" fmla="*/ 130 w 301"/>
                  <a:gd name="T87" fmla="*/ 231 h 936"/>
                  <a:gd name="T88" fmla="*/ 159 w 301"/>
                  <a:gd name="T89" fmla="*/ 158 h 936"/>
                  <a:gd name="T90" fmla="*/ 186 w 301"/>
                  <a:gd name="T91" fmla="*/ 93 h 936"/>
                  <a:gd name="T92" fmla="*/ 210 w 301"/>
                  <a:gd name="T93" fmla="*/ 43 h 936"/>
                  <a:gd name="T94" fmla="*/ 229 w 301"/>
                  <a:gd name="T95" fmla="*/ 9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1" h="936">
                    <a:moveTo>
                      <a:pt x="239" y="0"/>
                    </a:moveTo>
                    <a:lnTo>
                      <a:pt x="234" y="21"/>
                    </a:lnTo>
                    <a:lnTo>
                      <a:pt x="231" y="43"/>
                    </a:lnTo>
                    <a:lnTo>
                      <a:pt x="228" y="66"/>
                    </a:lnTo>
                    <a:lnTo>
                      <a:pt x="224" y="91"/>
                    </a:lnTo>
                    <a:lnTo>
                      <a:pt x="220" y="115"/>
                    </a:lnTo>
                    <a:lnTo>
                      <a:pt x="215" y="141"/>
                    </a:lnTo>
                    <a:lnTo>
                      <a:pt x="211" y="168"/>
                    </a:lnTo>
                    <a:lnTo>
                      <a:pt x="206" y="195"/>
                    </a:lnTo>
                    <a:lnTo>
                      <a:pt x="203" y="222"/>
                    </a:lnTo>
                    <a:lnTo>
                      <a:pt x="200" y="250"/>
                    </a:lnTo>
                    <a:lnTo>
                      <a:pt x="195" y="278"/>
                    </a:lnTo>
                    <a:lnTo>
                      <a:pt x="192" y="307"/>
                    </a:lnTo>
                    <a:lnTo>
                      <a:pt x="189" y="335"/>
                    </a:lnTo>
                    <a:lnTo>
                      <a:pt x="186" y="363"/>
                    </a:lnTo>
                    <a:lnTo>
                      <a:pt x="185" y="391"/>
                    </a:lnTo>
                    <a:lnTo>
                      <a:pt x="184" y="419"/>
                    </a:lnTo>
                    <a:lnTo>
                      <a:pt x="184" y="447"/>
                    </a:lnTo>
                    <a:lnTo>
                      <a:pt x="184" y="476"/>
                    </a:lnTo>
                    <a:lnTo>
                      <a:pt x="185" y="502"/>
                    </a:lnTo>
                    <a:lnTo>
                      <a:pt x="186" y="528"/>
                    </a:lnTo>
                    <a:lnTo>
                      <a:pt x="189" y="554"/>
                    </a:lnTo>
                    <a:lnTo>
                      <a:pt x="194" y="580"/>
                    </a:lnTo>
                    <a:lnTo>
                      <a:pt x="198" y="603"/>
                    </a:lnTo>
                    <a:lnTo>
                      <a:pt x="204" y="626"/>
                    </a:lnTo>
                    <a:lnTo>
                      <a:pt x="212" y="649"/>
                    </a:lnTo>
                    <a:lnTo>
                      <a:pt x="220" y="670"/>
                    </a:lnTo>
                    <a:lnTo>
                      <a:pt x="230" y="690"/>
                    </a:lnTo>
                    <a:lnTo>
                      <a:pt x="241" y="709"/>
                    </a:lnTo>
                    <a:lnTo>
                      <a:pt x="253" y="726"/>
                    </a:lnTo>
                    <a:lnTo>
                      <a:pt x="268" y="741"/>
                    </a:lnTo>
                    <a:lnTo>
                      <a:pt x="283" y="756"/>
                    </a:lnTo>
                    <a:lnTo>
                      <a:pt x="301" y="767"/>
                    </a:lnTo>
                    <a:lnTo>
                      <a:pt x="295" y="777"/>
                    </a:lnTo>
                    <a:lnTo>
                      <a:pt x="289" y="788"/>
                    </a:lnTo>
                    <a:lnTo>
                      <a:pt x="283" y="797"/>
                    </a:lnTo>
                    <a:lnTo>
                      <a:pt x="276" y="808"/>
                    </a:lnTo>
                    <a:lnTo>
                      <a:pt x="269" y="818"/>
                    </a:lnTo>
                    <a:lnTo>
                      <a:pt x="261" y="828"/>
                    </a:lnTo>
                    <a:lnTo>
                      <a:pt x="255" y="839"/>
                    </a:lnTo>
                    <a:lnTo>
                      <a:pt x="248" y="848"/>
                    </a:lnTo>
                    <a:lnTo>
                      <a:pt x="241" y="858"/>
                    </a:lnTo>
                    <a:lnTo>
                      <a:pt x="234" y="868"/>
                    </a:lnTo>
                    <a:lnTo>
                      <a:pt x="229" y="878"/>
                    </a:lnTo>
                    <a:lnTo>
                      <a:pt x="224" y="887"/>
                    </a:lnTo>
                    <a:lnTo>
                      <a:pt x="219" y="897"/>
                    </a:lnTo>
                    <a:lnTo>
                      <a:pt x="215" y="907"/>
                    </a:lnTo>
                    <a:lnTo>
                      <a:pt x="211" y="917"/>
                    </a:lnTo>
                    <a:lnTo>
                      <a:pt x="209" y="926"/>
                    </a:lnTo>
                    <a:lnTo>
                      <a:pt x="204" y="933"/>
                    </a:lnTo>
                    <a:lnTo>
                      <a:pt x="200" y="936"/>
                    </a:lnTo>
                    <a:lnTo>
                      <a:pt x="195" y="936"/>
                    </a:lnTo>
                    <a:lnTo>
                      <a:pt x="191" y="935"/>
                    </a:lnTo>
                    <a:lnTo>
                      <a:pt x="188" y="930"/>
                    </a:lnTo>
                    <a:lnTo>
                      <a:pt x="186" y="923"/>
                    </a:lnTo>
                    <a:lnTo>
                      <a:pt x="186" y="914"/>
                    </a:lnTo>
                    <a:lnTo>
                      <a:pt x="188" y="903"/>
                    </a:lnTo>
                    <a:lnTo>
                      <a:pt x="191" y="896"/>
                    </a:lnTo>
                    <a:lnTo>
                      <a:pt x="193" y="889"/>
                    </a:lnTo>
                    <a:lnTo>
                      <a:pt x="195" y="883"/>
                    </a:lnTo>
                    <a:lnTo>
                      <a:pt x="200" y="876"/>
                    </a:lnTo>
                    <a:lnTo>
                      <a:pt x="203" y="868"/>
                    </a:lnTo>
                    <a:lnTo>
                      <a:pt x="206" y="861"/>
                    </a:lnTo>
                    <a:lnTo>
                      <a:pt x="211" y="853"/>
                    </a:lnTo>
                    <a:lnTo>
                      <a:pt x="215" y="845"/>
                    </a:lnTo>
                    <a:lnTo>
                      <a:pt x="220" y="837"/>
                    </a:lnTo>
                    <a:lnTo>
                      <a:pt x="225" y="829"/>
                    </a:lnTo>
                    <a:lnTo>
                      <a:pt x="230" y="820"/>
                    </a:lnTo>
                    <a:lnTo>
                      <a:pt x="235" y="813"/>
                    </a:lnTo>
                    <a:lnTo>
                      <a:pt x="241" y="804"/>
                    </a:lnTo>
                    <a:lnTo>
                      <a:pt x="248" y="796"/>
                    </a:lnTo>
                    <a:lnTo>
                      <a:pt x="253" y="788"/>
                    </a:lnTo>
                    <a:lnTo>
                      <a:pt x="260" y="781"/>
                    </a:lnTo>
                    <a:lnTo>
                      <a:pt x="257" y="772"/>
                    </a:lnTo>
                    <a:lnTo>
                      <a:pt x="252" y="763"/>
                    </a:lnTo>
                    <a:lnTo>
                      <a:pt x="247" y="754"/>
                    </a:lnTo>
                    <a:lnTo>
                      <a:pt x="240" y="744"/>
                    </a:lnTo>
                    <a:lnTo>
                      <a:pt x="232" y="733"/>
                    </a:lnTo>
                    <a:lnTo>
                      <a:pt x="224" y="722"/>
                    </a:lnTo>
                    <a:lnTo>
                      <a:pt x="214" y="712"/>
                    </a:lnTo>
                    <a:lnTo>
                      <a:pt x="204" y="702"/>
                    </a:lnTo>
                    <a:lnTo>
                      <a:pt x="194" y="692"/>
                    </a:lnTo>
                    <a:lnTo>
                      <a:pt x="183" y="682"/>
                    </a:lnTo>
                    <a:lnTo>
                      <a:pt x="173" y="672"/>
                    </a:lnTo>
                    <a:lnTo>
                      <a:pt x="163" y="664"/>
                    </a:lnTo>
                    <a:lnTo>
                      <a:pt x="151" y="655"/>
                    </a:lnTo>
                    <a:lnTo>
                      <a:pt x="141" y="647"/>
                    </a:lnTo>
                    <a:lnTo>
                      <a:pt x="131" y="642"/>
                    </a:lnTo>
                    <a:lnTo>
                      <a:pt x="123" y="636"/>
                    </a:lnTo>
                    <a:lnTo>
                      <a:pt x="113" y="638"/>
                    </a:lnTo>
                    <a:lnTo>
                      <a:pt x="104" y="642"/>
                    </a:lnTo>
                    <a:lnTo>
                      <a:pt x="96" y="644"/>
                    </a:lnTo>
                    <a:lnTo>
                      <a:pt x="90" y="647"/>
                    </a:lnTo>
                    <a:lnTo>
                      <a:pt x="83" y="653"/>
                    </a:lnTo>
                    <a:lnTo>
                      <a:pt x="78" y="658"/>
                    </a:lnTo>
                    <a:lnTo>
                      <a:pt x="75" y="664"/>
                    </a:lnTo>
                    <a:lnTo>
                      <a:pt x="73" y="671"/>
                    </a:lnTo>
                    <a:lnTo>
                      <a:pt x="75" y="687"/>
                    </a:lnTo>
                    <a:lnTo>
                      <a:pt x="78" y="704"/>
                    </a:lnTo>
                    <a:lnTo>
                      <a:pt x="83" y="721"/>
                    </a:lnTo>
                    <a:lnTo>
                      <a:pt x="90" y="739"/>
                    </a:lnTo>
                    <a:lnTo>
                      <a:pt x="95" y="756"/>
                    </a:lnTo>
                    <a:lnTo>
                      <a:pt x="101" y="772"/>
                    </a:lnTo>
                    <a:lnTo>
                      <a:pt x="105" y="788"/>
                    </a:lnTo>
                    <a:lnTo>
                      <a:pt x="112" y="803"/>
                    </a:lnTo>
                    <a:lnTo>
                      <a:pt x="117" y="818"/>
                    </a:lnTo>
                    <a:lnTo>
                      <a:pt x="120" y="832"/>
                    </a:lnTo>
                    <a:lnTo>
                      <a:pt x="122" y="845"/>
                    </a:lnTo>
                    <a:lnTo>
                      <a:pt x="123" y="857"/>
                    </a:lnTo>
                    <a:lnTo>
                      <a:pt x="122" y="867"/>
                    </a:lnTo>
                    <a:lnTo>
                      <a:pt x="120" y="876"/>
                    </a:lnTo>
                    <a:lnTo>
                      <a:pt x="114" y="885"/>
                    </a:lnTo>
                    <a:lnTo>
                      <a:pt x="106" y="889"/>
                    </a:lnTo>
                    <a:lnTo>
                      <a:pt x="0" y="603"/>
                    </a:lnTo>
                    <a:lnTo>
                      <a:pt x="2" y="594"/>
                    </a:lnTo>
                    <a:lnTo>
                      <a:pt x="4" y="585"/>
                    </a:lnTo>
                    <a:lnTo>
                      <a:pt x="9" y="573"/>
                    </a:lnTo>
                    <a:lnTo>
                      <a:pt x="13" y="559"/>
                    </a:lnTo>
                    <a:lnTo>
                      <a:pt x="20" y="543"/>
                    </a:lnTo>
                    <a:lnTo>
                      <a:pt x="26" y="524"/>
                    </a:lnTo>
                    <a:lnTo>
                      <a:pt x="32" y="505"/>
                    </a:lnTo>
                    <a:lnTo>
                      <a:pt x="39" y="483"/>
                    </a:lnTo>
                    <a:lnTo>
                      <a:pt x="48" y="461"/>
                    </a:lnTo>
                    <a:lnTo>
                      <a:pt x="55" y="437"/>
                    </a:lnTo>
                    <a:lnTo>
                      <a:pt x="64" y="414"/>
                    </a:lnTo>
                    <a:lnTo>
                      <a:pt x="74" y="388"/>
                    </a:lnTo>
                    <a:lnTo>
                      <a:pt x="82" y="362"/>
                    </a:lnTo>
                    <a:lnTo>
                      <a:pt x="92" y="336"/>
                    </a:lnTo>
                    <a:lnTo>
                      <a:pt x="102" y="311"/>
                    </a:lnTo>
                    <a:lnTo>
                      <a:pt x="111" y="284"/>
                    </a:lnTo>
                    <a:lnTo>
                      <a:pt x="121" y="258"/>
                    </a:lnTo>
                    <a:lnTo>
                      <a:pt x="130" y="231"/>
                    </a:lnTo>
                    <a:lnTo>
                      <a:pt x="140" y="206"/>
                    </a:lnTo>
                    <a:lnTo>
                      <a:pt x="150" y="182"/>
                    </a:lnTo>
                    <a:lnTo>
                      <a:pt x="159" y="158"/>
                    </a:lnTo>
                    <a:lnTo>
                      <a:pt x="169" y="135"/>
                    </a:lnTo>
                    <a:lnTo>
                      <a:pt x="177" y="113"/>
                    </a:lnTo>
                    <a:lnTo>
                      <a:pt x="186" y="93"/>
                    </a:lnTo>
                    <a:lnTo>
                      <a:pt x="195" y="74"/>
                    </a:lnTo>
                    <a:lnTo>
                      <a:pt x="203" y="57"/>
                    </a:lnTo>
                    <a:lnTo>
                      <a:pt x="210" y="43"/>
                    </a:lnTo>
                    <a:lnTo>
                      <a:pt x="218" y="28"/>
                    </a:lnTo>
                    <a:lnTo>
                      <a:pt x="224" y="17"/>
                    </a:lnTo>
                    <a:lnTo>
                      <a:pt x="229" y="9"/>
                    </a:lnTo>
                    <a:lnTo>
                      <a:pt x="234" y="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2" name="Freeform 3086">
                <a:extLst>
                  <a:ext uri="{FF2B5EF4-FFF2-40B4-BE49-F238E27FC236}">
                    <a16:creationId xmlns:a16="http://schemas.microsoft.com/office/drawing/2014/main" id="{042E0B0F-F493-483C-BEC3-62CCE9239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3727"/>
                <a:ext cx="40" cy="257"/>
              </a:xfrm>
              <a:custGeom>
                <a:avLst/>
                <a:gdLst>
                  <a:gd name="T0" fmla="*/ 122 w 122"/>
                  <a:gd name="T1" fmla="*/ 766 h 771"/>
                  <a:gd name="T2" fmla="*/ 89 w 122"/>
                  <a:gd name="T3" fmla="*/ 741 h 771"/>
                  <a:gd name="T4" fmla="*/ 62 w 122"/>
                  <a:gd name="T5" fmla="*/ 709 h 771"/>
                  <a:gd name="T6" fmla="*/ 43 w 122"/>
                  <a:gd name="T7" fmla="*/ 669 h 771"/>
                  <a:gd name="T8" fmla="*/ 28 w 122"/>
                  <a:gd name="T9" fmla="*/ 627 h 771"/>
                  <a:gd name="T10" fmla="*/ 17 w 122"/>
                  <a:gd name="T11" fmla="*/ 580 h 771"/>
                  <a:gd name="T12" fmla="*/ 10 w 122"/>
                  <a:gd name="T13" fmla="*/ 529 h 771"/>
                  <a:gd name="T14" fmla="*/ 6 w 122"/>
                  <a:gd name="T15" fmla="*/ 476 h 771"/>
                  <a:gd name="T16" fmla="*/ 7 w 122"/>
                  <a:gd name="T17" fmla="*/ 420 h 771"/>
                  <a:gd name="T18" fmla="*/ 10 w 122"/>
                  <a:gd name="T19" fmla="*/ 365 h 771"/>
                  <a:gd name="T20" fmla="*/ 14 w 122"/>
                  <a:gd name="T21" fmla="*/ 308 h 771"/>
                  <a:gd name="T22" fmla="*/ 22 w 122"/>
                  <a:gd name="T23" fmla="*/ 252 h 771"/>
                  <a:gd name="T24" fmla="*/ 30 w 122"/>
                  <a:gd name="T25" fmla="*/ 197 h 771"/>
                  <a:gd name="T26" fmla="*/ 38 w 122"/>
                  <a:gd name="T27" fmla="*/ 143 h 771"/>
                  <a:gd name="T28" fmla="*/ 47 w 122"/>
                  <a:gd name="T29" fmla="*/ 93 h 771"/>
                  <a:gd name="T30" fmla="*/ 54 w 122"/>
                  <a:gd name="T31" fmla="*/ 45 h 771"/>
                  <a:gd name="T32" fmla="*/ 61 w 122"/>
                  <a:gd name="T33" fmla="*/ 1 h 771"/>
                  <a:gd name="T34" fmla="*/ 50 w 122"/>
                  <a:gd name="T35" fmla="*/ 21 h 771"/>
                  <a:gd name="T36" fmla="*/ 43 w 122"/>
                  <a:gd name="T37" fmla="*/ 67 h 771"/>
                  <a:gd name="T38" fmla="*/ 34 w 122"/>
                  <a:gd name="T39" fmla="*/ 115 h 771"/>
                  <a:gd name="T40" fmla="*/ 25 w 122"/>
                  <a:gd name="T41" fmla="*/ 168 h 771"/>
                  <a:gd name="T42" fmla="*/ 19 w 122"/>
                  <a:gd name="T43" fmla="*/ 223 h 771"/>
                  <a:gd name="T44" fmla="*/ 11 w 122"/>
                  <a:gd name="T45" fmla="*/ 279 h 771"/>
                  <a:gd name="T46" fmla="*/ 5 w 122"/>
                  <a:gd name="T47" fmla="*/ 336 h 771"/>
                  <a:gd name="T48" fmla="*/ 1 w 122"/>
                  <a:gd name="T49" fmla="*/ 393 h 771"/>
                  <a:gd name="T50" fmla="*/ 0 w 122"/>
                  <a:gd name="T51" fmla="*/ 448 h 771"/>
                  <a:gd name="T52" fmla="*/ 1 w 122"/>
                  <a:gd name="T53" fmla="*/ 503 h 771"/>
                  <a:gd name="T54" fmla="*/ 5 w 122"/>
                  <a:gd name="T55" fmla="*/ 556 h 771"/>
                  <a:gd name="T56" fmla="*/ 14 w 122"/>
                  <a:gd name="T57" fmla="*/ 605 h 771"/>
                  <a:gd name="T58" fmla="*/ 28 w 122"/>
                  <a:gd name="T59" fmla="*/ 651 h 771"/>
                  <a:gd name="T60" fmla="*/ 47 w 122"/>
                  <a:gd name="T61" fmla="*/ 692 h 771"/>
                  <a:gd name="T62" fmla="*/ 70 w 122"/>
                  <a:gd name="T63" fmla="*/ 729 h 771"/>
                  <a:gd name="T64" fmla="*/ 99 w 122"/>
                  <a:gd name="T65" fmla="*/ 760 h 771"/>
                  <a:gd name="T66" fmla="*/ 117 w 122"/>
                  <a:gd name="T67" fmla="*/ 767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771">
                    <a:moveTo>
                      <a:pt x="122" y="770"/>
                    </a:moveTo>
                    <a:lnTo>
                      <a:pt x="122" y="766"/>
                    </a:lnTo>
                    <a:lnTo>
                      <a:pt x="104" y="755"/>
                    </a:lnTo>
                    <a:lnTo>
                      <a:pt x="89" y="741"/>
                    </a:lnTo>
                    <a:lnTo>
                      <a:pt x="75" y="725"/>
                    </a:lnTo>
                    <a:lnTo>
                      <a:pt x="62" y="709"/>
                    </a:lnTo>
                    <a:lnTo>
                      <a:pt x="52" y="689"/>
                    </a:lnTo>
                    <a:lnTo>
                      <a:pt x="43" y="669"/>
                    </a:lnTo>
                    <a:lnTo>
                      <a:pt x="34" y="649"/>
                    </a:lnTo>
                    <a:lnTo>
                      <a:pt x="28" y="627"/>
                    </a:lnTo>
                    <a:lnTo>
                      <a:pt x="21" y="604"/>
                    </a:lnTo>
                    <a:lnTo>
                      <a:pt x="17" y="580"/>
                    </a:lnTo>
                    <a:lnTo>
                      <a:pt x="13" y="555"/>
                    </a:lnTo>
                    <a:lnTo>
                      <a:pt x="10" y="529"/>
                    </a:lnTo>
                    <a:lnTo>
                      <a:pt x="7" y="503"/>
                    </a:lnTo>
                    <a:lnTo>
                      <a:pt x="6" y="476"/>
                    </a:lnTo>
                    <a:lnTo>
                      <a:pt x="6" y="448"/>
                    </a:lnTo>
                    <a:lnTo>
                      <a:pt x="7" y="420"/>
                    </a:lnTo>
                    <a:lnTo>
                      <a:pt x="7" y="393"/>
                    </a:lnTo>
                    <a:lnTo>
                      <a:pt x="10" y="365"/>
                    </a:lnTo>
                    <a:lnTo>
                      <a:pt x="13" y="336"/>
                    </a:lnTo>
                    <a:lnTo>
                      <a:pt x="14" y="308"/>
                    </a:lnTo>
                    <a:lnTo>
                      <a:pt x="19" y="280"/>
                    </a:lnTo>
                    <a:lnTo>
                      <a:pt x="22" y="252"/>
                    </a:lnTo>
                    <a:lnTo>
                      <a:pt x="25" y="224"/>
                    </a:lnTo>
                    <a:lnTo>
                      <a:pt x="30" y="197"/>
                    </a:lnTo>
                    <a:lnTo>
                      <a:pt x="33" y="170"/>
                    </a:lnTo>
                    <a:lnTo>
                      <a:pt x="38" y="143"/>
                    </a:lnTo>
                    <a:lnTo>
                      <a:pt x="42" y="117"/>
                    </a:lnTo>
                    <a:lnTo>
                      <a:pt x="47" y="93"/>
                    </a:lnTo>
                    <a:lnTo>
                      <a:pt x="50" y="68"/>
                    </a:lnTo>
                    <a:lnTo>
                      <a:pt x="54" y="45"/>
                    </a:lnTo>
                    <a:lnTo>
                      <a:pt x="58" y="23"/>
                    </a:lnTo>
                    <a:lnTo>
                      <a:pt x="61" y="1"/>
                    </a:lnTo>
                    <a:lnTo>
                      <a:pt x="54" y="0"/>
                    </a:lnTo>
                    <a:lnTo>
                      <a:pt x="50" y="21"/>
                    </a:lnTo>
                    <a:lnTo>
                      <a:pt x="47" y="43"/>
                    </a:lnTo>
                    <a:lnTo>
                      <a:pt x="43" y="67"/>
                    </a:lnTo>
                    <a:lnTo>
                      <a:pt x="39" y="91"/>
                    </a:lnTo>
                    <a:lnTo>
                      <a:pt x="34" y="115"/>
                    </a:lnTo>
                    <a:lnTo>
                      <a:pt x="31" y="142"/>
                    </a:lnTo>
                    <a:lnTo>
                      <a:pt x="25" y="168"/>
                    </a:lnTo>
                    <a:lnTo>
                      <a:pt x="22" y="195"/>
                    </a:lnTo>
                    <a:lnTo>
                      <a:pt x="19" y="223"/>
                    </a:lnTo>
                    <a:lnTo>
                      <a:pt x="14" y="250"/>
                    </a:lnTo>
                    <a:lnTo>
                      <a:pt x="11" y="279"/>
                    </a:lnTo>
                    <a:lnTo>
                      <a:pt x="7" y="308"/>
                    </a:lnTo>
                    <a:lnTo>
                      <a:pt x="5" y="336"/>
                    </a:lnTo>
                    <a:lnTo>
                      <a:pt x="2" y="365"/>
                    </a:lnTo>
                    <a:lnTo>
                      <a:pt x="1" y="393"/>
                    </a:lnTo>
                    <a:lnTo>
                      <a:pt x="0" y="420"/>
                    </a:lnTo>
                    <a:lnTo>
                      <a:pt x="0" y="448"/>
                    </a:lnTo>
                    <a:lnTo>
                      <a:pt x="0" y="476"/>
                    </a:lnTo>
                    <a:lnTo>
                      <a:pt x="1" y="503"/>
                    </a:lnTo>
                    <a:lnTo>
                      <a:pt x="2" y="529"/>
                    </a:lnTo>
                    <a:lnTo>
                      <a:pt x="5" y="556"/>
                    </a:lnTo>
                    <a:lnTo>
                      <a:pt x="10" y="582"/>
                    </a:lnTo>
                    <a:lnTo>
                      <a:pt x="14" y="605"/>
                    </a:lnTo>
                    <a:lnTo>
                      <a:pt x="21" y="628"/>
                    </a:lnTo>
                    <a:lnTo>
                      <a:pt x="28" y="651"/>
                    </a:lnTo>
                    <a:lnTo>
                      <a:pt x="35" y="673"/>
                    </a:lnTo>
                    <a:lnTo>
                      <a:pt x="47" y="692"/>
                    </a:lnTo>
                    <a:lnTo>
                      <a:pt x="57" y="712"/>
                    </a:lnTo>
                    <a:lnTo>
                      <a:pt x="70" y="729"/>
                    </a:lnTo>
                    <a:lnTo>
                      <a:pt x="82" y="744"/>
                    </a:lnTo>
                    <a:lnTo>
                      <a:pt x="99" y="760"/>
                    </a:lnTo>
                    <a:lnTo>
                      <a:pt x="117" y="771"/>
                    </a:lnTo>
                    <a:lnTo>
                      <a:pt x="117" y="767"/>
                    </a:lnTo>
                    <a:lnTo>
                      <a:pt x="122" y="7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3" name="Freeform 3087">
                <a:extLst>
                  <a:ext uri="{FF2B5EF4-FFF2-40B4-BE49-F238E27FC236}">
                    <a16:creationId xmlns:a16="http://schemas.microsoft.com/office/drawing/2014/main" id="{EFA26313-9D1D-4271-A02D-BD8EF3E2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983"/>
                <a:ext cx="32" cy="54"/>
              </a:xfrm>
              <a:custGeom>
                <a:avLst/>
                <a:gdLst>
                  <a:gd name="T0" fmla="*/ 7 w 98"/>
                  <a:gd name="T1" fmla="*/ 162 h 162"/>
                  <a:gd name="T2" fmla="*/ 7 w 98"/>
                  <a:gd name="T3" fmla="*/ 162 h 162"/>
                  <a:gd name="T4" fmla="*/ 9 w 98"/>
                  <a:gd name="T5" fmla="*/ 151 h 162"/>
                  <a:gd name="T6" fmla="*/ 14 w 98"/>
                  <a:gd name="T7" fmla="*/ 142 h 162"/>
                  <a:gd name="T8" fmla="*/ 17 w 98"/>
                  <a:gd name="T9" fmla="*/ 132 h 162"/>
                  <a:gd name="T10" fmla="*/ 21 w 98"/>
                  <a:gd name="T11" fmla="*/ 122 h 162"/>
                  <a:gd name="T12" fmla="*/ 27 w 98"/>
                  <a:gd name="T13" fmla="*/ 113 h 162"/>
                  <a:gd name="T14" fmla="*/ 33 w 98"/>
                  <a:gd name="T15" fmla="*/ 103 h 162"/>
                  <a:gd name="T16" fmla="*/ 39 w 98"/>
                  <a:gd name="T17" fmla="*/ 94 h 162"/>
                  <a:gd name="T18" fmla="*/ 46 w 98"/>
                  <a:gd name="T19" fmla="*/ 84 h 162"/>
                  <a:gd name="T20" fmla="*/ 52 w 98"/>
                  <a:gd name="T21" fmla="*/ 73 h 162"/>
                  <a:gd name="T22" fmla="*/ 58 w 98"/>
                  <a:gd name="T23" fmla="*/ 64 h 162"/>
                  <a:gd name="T24" fmla="*/ 66 w 98"/>
                  <a:gd name="T25" fmla="*/ 53 h 162"/>
                  <a:gd name="T26" fmla="*/ 73 w 98"/>
                  <a:gd name="T27" fmla="*/ 44 h 162"/>
                  <a:gd name="T28" fmla="*/ 80 w 98"/>
                  <a:gd name="T29" fmla="*/ 34 h 162"/>
                  <a:gd name="T30" fmla="*/ 87 w 98"/>
                  <a:gd name="T31" fmla="*/ 22 h 162"/>
                  <a:gd name="T32" fmla="*/ 92 w 98"/>
                  <a:gd name="T33" fmla="*/ 12 h 162"/>
                  <a:gd name="T34" fmla="*/ 98 w 98"/>
                  <a:gd name="T35" fmla="*/ 2 h 162"/>
                  <a:gd name="T36" fmla="*/ 92 w 98"/>
                  <a:gd name="T37" fmla="*/ 0 h 162"/>
                  <a:gd name="T38" fmla="*/ 87 w 98"/>
                  <a:gd name="T39" fmla="*/ 10 h 162"/>
                  <a:gd name="T40" fmla="*/ 80 w 98"/>
                  <a:gd name="T41" fmla="*/ 19 h 162"/>
                  <a:gd name="T42" fmla="*/ 74 w 98"/>
                  <a:gd name="T43" fmla="*/ 29 h 162"/>
                  <a:gd name="T44" fmla="*/ 67 w 98"/>
                  <a:gd name="T45" fmla="*/ 39 h 162"/>
                  <a:gd name="T46" fmla="*/ 60 w 98"/>
                  <a:gd name="T47" fmla="*/ 48 h 162"/>
                  <a:gd name="T48" fmla="*/ 53 w 98"/>
                  <a:gd name="T49" fmla="*/ 59 h 162"/>
                  <a:gd name="T50" fmla="*/ 46 w 98"/>
                  <a:gd name="T51" fmla="*/ 70 h 162"/>
                  <a:gd name="T52" fmla="*/ 41 w 98"/>
                  <a:gd name="T53" fmla="*/ 80 h 162"/>
                  <a:gd name="T54" fmla="*/ 33 w 98"/>
                  <a:gd name="T55" fmla="*/ 90 h 162"/>
                  <a:gd name="T56" fmla="*/ 27 w 98"/>
                  <a:gd name="T57" fmla="*/ 99 h 162"/>
                  <a:gd name="T58" fmla="*/ 21 w 98"/>
                  <a:gd name="T59" fmla="*/ 110 h 162"/>
                  <a:gd name="T60" fmla="*/ 16 w 98"/>
                  <a:gd name="T61" fmla="*/ 120 h 162"/>
                  <a:gd name="T62" fmla="*/ 9 w 98"/>
                  <a:gd name="T63" fmla="*/ 130 h 162"/>
                  <a:gd name="T64" fmla="*/ 6 w 98"/>
                  <a:gd name="T65" fmla="*/ 140 h 162"/>
                  <a:gd name="T66" fmla="*/ 2 w 98"/>
                  <a:gd name="T67" fmla="*/ 150 h 162"/>
                  <a:gd name="T68" fmla="*/ 0 w 98"/>
                  <a:gd name="T69" fmla="*/ 159 h 162"/>
                  <a:gd name="T70" fmla="*/ 1 w 98"/>
                  <a:gd name="T71" fmla="*/ 159 h 162"/>
                  <a:gd name="T72" fmla="*/ 7 w 98"/>
                  <a:gd name="T7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62">
                    <a:moveTo>
                      <a:pt x="7" y="162"/>
                    </a:moveTo>
                    <a:lnTo>
                      <a:pt x="7" y="162"/>
                    </a:lnTo>
                    <a:lnTo>
                      <a:pt x="9" y="151"/>
                    </a:lnTo>
                    <a:lnTo>
                      <a:pt x="14" y="142"/>
                    </a:lnTo>
                    <a:lnTo>
                      <a:pt x="17" y="132"/>
                    </a:lnTo>
                    <a:lnTo>
                      <a:pt x="21" y="122"/>
                    </a:lnTo>
                    <a:lnTo>
                      <a:pt x="27" y="113"/>
                    </a:lnTo>
                    <a:lnTo>
                      <a:pt x="33" y="103"/>
                    </a:lnTo>
                    <a:lnTo>
                      <a:pt x="39" y="94"/>
                    </a:lnTo>
                    <a:lnTo>
                      <a:pt x="46" y="84"/>
                    </a:lnTo>
                    <a:lnTo>
                      <a:pt x="52" y="73"/>
                    </a:lnTo>
                    <a:lnTo>
                      <a:pt x="58" y="64"/>
                    </a:lnTo>
                    <a:lnTo>
                      <a:pt x="66" y="53"/>
                    </a:lnTo>
                    <a:lnTo>
                      <a:pt x="73" y="44"/>
                    </a:lnTo>
                    <a:lnTo>
                      <a:pt x="80" y="34"/>
                    </a:lnTo>
                    <a:lnTo>
                      <a:pt x="87" y="22"/>
                    </a:lnTo>
                    <a:lnTo>
                      <a:pt x="92" y="12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7" y="10"/>
                    </a:lnTo>
                    <a:lnTo>
                      <a:pt x="80" y="19"/>
                    </a:lnTo>
                    <a:lnTo>
                      <a:pt x="74" y="29"/>
                    </a:lnTo>
                    <a:lnTo>
                      <a:pt x="67" y="39"/>
                    </a:lnTo>
                    <a:lnTo>
                      <a:pt x="60" y="48"/>
                    </a:lnTo>
                    <a:lnTo>
                      <a:pt x="53" y="59"/>
                    </a:lnTo>
                    <a:lnTo>
                      <a:pt x="46" y="70"/>
                    </a:lnTo>
                    <a:lnTo>
                      <a:pt x="41" y="80"/>
                    </a:lnTo>
                    <a:lnTo>
                      <a:pt x="33" y="90"/>
                    </a:lnTo>
                    <a:lnTo>
                      <a:pt x="27" y="99"/>
                    </a:lnTo>
                    <a:lnTo>
                      <a:pt x="21" y="110"/>
                    </a:lnTo>
                    <a:lnTo>
                      <a:pt x="16" y="120"/>
                    </a:lnTo>
                    <a:lnTo>
                      <a:pt x="9" y="130"/>
                    </a:lnTo>
                    <a:lnTo>
                      <a:pt x="6" y="140"/>
                    </a:lnTo>
                    <a:lnTo>
                      <a:pt x="2" y="150"/>
                    </a:lnTo>
                    <a:lnTo>
                      <a:pt x="0" y="159"/>
                    </a:lnTo>
                    <a:lnTo>
                      <a:pt x="1" y="159"/>
                    </a:lnTo>
                    <a:lnTo>
                      <a:pt x="7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4" name="Freeform 3088">
                <a:extLst>
                  <a:ext uri="{FF2B5EF4-FFF2-40B4-BE49-F238E27FC236}">
                    <a16:creationId xmlns:a16="http://schemas.microsoft.com/office/drawing/2014/main" id="{84A51BE0-B456-4FF4-A1AB-8AB2981E1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4029"/>
                <a:ext cx="10" cy="12"/>
              </a:xfrm>
              <a:custGeom>
                <a:avLst/>
                <a:gdLst>
                  <a:gd name="T0" fmla="*/ 2 w 29"/>
                  <a:gd name="T1" fmla="*/ 0 h 38"/>
                  <a:gd name="T2" fmla="*/ 0 w 29"/>
                  <a:gd name="T3" fmla="*/ 11 h 38"/>
                  <a:gd name="T4" fmla="*/ 0 w 29"/>
                  <a:gd name="T5" fmla="*/ 22 h 38"/>
                  <a:gd name="T6" fmla="*/ 2 w 29"/>
                  <a:gd name="T7" fmla="*/ 29 h 38"/>
                  <a:gd name="T8" fmla="*/ 5 w 29"/>
                  <a:gd name="T9" fmla="*/ 34 h 38"/>
                  <a:gd name="T10" fmla="*/ 12 w 29"/>
                  <a:gd name="T11" fmla="*/ 38 h 38"/>
                  <a:gd name="T12" fmla="*/ 19 w 29"/>
                  <a:gd name="T13" fmla="*/ 37 h 38"/>
                  <a:gd name="T14" fmla="*/ 24 w 29"/>
                  <a:gd name="T15" fmla="*/ 33 h 38"/>
                  <a:gd name="T16" fmla="*/ 29 w 29"/>
                  <a:gd name="T17" fmla="*/ 26 h 38"/>
                  <a:gd name="T18" fmla="*/ 23 w 29"/>
                  <a:gd name="T19" fmla="*/ 23 h 38"/>
                  <a:gd name="T20" fmla="*/ 20 w 29"/>
                  <a:gd name="T21" fmla="*/ 28 h 38"/>
                  <a:gd name="T22" fmla="*/ 15 w 29"/>
                  <a:gd name="T23" fmla="*/ 31 h 38"/>
                  <a:gd name="T24" fmla="*/ 13 w 29"/>
                  <a:gd name="T25" fmla="*/ 31 h 38"/>
                  <a:gd name="T26" fmla="*/ 11 w 29"/>
                  <a:gd name="T27" fmla="*/ 30 h 38"/>
                  <a:gd name="T28" fmla="*/ 9 w 29"/>
                  <a:gd name="T29" fmla="*/ 26 h 38"/>
                  <a:gd name="T30" fmla="*/ 7 w 29"/>
                  <a:gd name="T31" fmla="*/ 20 h 38"/>
                  <a:gd name="T32" fmla="*/ 7 w 29"/>
                  <a:gd name="T33" fmla="*/ 12 h 38"/>
                  <a:gd name="T34" fmla="*/ 9 w 29"/>
                  <a:gd name="T35" fmla="*/ 2 h 38"/>
                  <a:gd name="T36" fmla="*/ 2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" y="0"/>
                    </a:moveTo>
                    <a:lnTo>
                      <a:pt x="0" y="11"/>
                    </a:lnTo>
                    <a:lnTo>
                      <a:pt x="0" y="22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19" y="37"/>
                    </a:lnTo>
                    <a:lnTo>
                      <a:pt x="24" y="33"/>
                    </a:lnTo>
                    <a:lnTo>
                      <a:pt x="29" y="26"/>
                    </a:lnTo>
                    <a:lnTo>
                      <a:pt x="23" y="23"/>
                    </a:lnTo>
                    <a:lnTo>
                      <a:pt x="20" y="28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1" y="30"/>
                    </a:lnTo>
                    <a:lnTo>
                      <a:pt x="9" y="26"/>
                    </a:lnTo>
                    <a:lnTo>
                      <a:pt x="7" y="20"/>
                    </a:lnTo>
                    <a:lnTo>
                      <a:pt x="7" y="1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5" name="Freeform 3089">
                <a:extLst>
                  <a:ext uri="{FF2B5EF4-FFF2-40B4-BE49-F238E27FC236}">
                    <a16:creationId xmlns:a16="http://schemas.microsoft.com/office/drawing/2014/main" id="{A91CCD22-0495-4C9A-A28B-C589AFF4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987"/>
                <a:ext cx="26" cy="42"/>
              </a:xfrm>
              <a:custGeom>
                <a:avLst/>
                <a:gdLst>
                  <a:gd name="T0" fmla="*/ 72 w 79"/>
                  <a:gd name="T1" fmla="*/ 4 h 125"/>
                  <a:gd name="T2" fmla="*/ 73 w 79"/>
                  <a:gd name="T3" fmla="*/ 0 h 125"/>
                  <a:gd name="T4" fmla="*/ 67 w 79"/>
                  <a:gd name="T5" fmla="*/ 8 h 125"/>
                  <a:gd name="T6" fmla="*/ 60 w 79"/>
                  <a:gd name="T7" fmla="*/ 16 h 125"/>
                  <a:gd name="T8" fmla="*/ 54 w 79"/>
                  <a:gd name="T9" fmla="*/ 24 h 125"/>
                  <a:gd name="T10" fmla="*/ 48 w 79"/>
                  <a:gd name="T11" fmla="*/ 33 h 125"/>
                  <a:gd name="T12" fmla="*/ 42 w 79"/>
                  <a:gd name="T13" fmla="*/ 40 h 125"/>
                  <a:gd name="T14" fmla="*/ 38 w 79"/>
                  <a:gd name="T15" fmla="*/ 49 h 125"/>
                  <a:gd name="T16" fmla="*/ 32 w 79"/>
                  <a:gd name="T17" fmla="*/ 58 h 125"/>
                  <a:gd name="T18" fmla="*/ 28 w 79"/>
                  <a:gd name="T19" fmla="*/ 64 h 125"/>
                  <a:gd name="T20" fmla="*/ 23 w 79"/>
                  <a:gd name="T21" fmla="*/ 73 h 125"/>
                  <a:gd name="T22" fmla="*/ 19 w 79"/>
                  <a:gd name="T23" fmla="*/ 81 h 125"/>
                  <a:gd name="T24" fmla="*/ 16 w 79"/>
                  <a:gd name="T25" fmla="*/ 88 h 125"/>
                  <a:gd name="T26" fmla="*/ 11 w 79"/>
                  <a:gd name="T27" fmla="*/ 96 h 125"/>
                  <a:gd name="T28" fmla="*/ 8 w 79"/>
                  <a:gd name="T29" fmla="*/ 102 h 125"/>
                  <a:gd name="T30" fmla="*/ 4 w 79"/>
                  <a:gd name="T31" fmla="*/ 110 h 125"/>
                  <a:gd name="T32" fmla="*/ 2 w 79"/>
                  <a:gd name="T33" fmla="*/ 116 h 125"/>
                  <a:gd name="T34" fmla="*/ 0 w 79"/>
                  <a:gd name="T35" fmla="*/ 124 h 125"/>
                  <a:gd name="T36" fmla="*/ 8 w 79"/>
                  <a:gd name="T37" fmla="*/ 125 h 125"/>
                  <a:gd name="T38" fmla="*/ 10 w 79"/>
                  <a:gd name="T39" fmla="*/ 119 h 125"/>
                  <a:gd name="T40" fmla="*/ 12 w 79"/>
                  <a:gd name="T41" fmla="*/ 113 h 125"/>
                  <a:gd name="T42" fmla="*/ 16 w 79"/>
                  <a:gd name="T43" fmla="*/ 106 h 125"/>
                  <a:gd name="T44" fmla="*/ 19 w 79"/>
                  <a:gd name="T45" fmla="*/ 99 h 125"/>
                  <a:gd name="T46" fmla="*/ 22 w 79"/>
                  <a:gd name="T47" fmla="*/ 90 h 125"/>
                  <a:gd name="T48" fmla="*/ 25 w 79"/>
                  <a:gd name="T49" fmla="*/ 84 h 125"/>
                  <a:gd name="T50" fmla="*/ 29 w 79"/>
                  <a:gd name="T51" fmla="*/ 75 h 125"/>
                  <a:gd name="T52" fmla="*/ 34 w 79"/>
                  <a:gd name="T53" fmla="*/ 67 h 125"/>
                  <a:gd name="T54" fmla="*/ 38 w 79"/>
                  <a:gd name="T55" fmla="*/ 61 h 125"/>
                  <a:gd name="T56" fmla="*/ 44 w 79"/>
                  <a:gd name="T57" fmla="*/ 53 h 125"/>
                  <a:gd name="T58" fmla="*/ 48 w 79"/>
                  <a:gd name="T59" fmla="*/ 44 h 125"/>
                  <a:gd name="T60" fmla="*/ 54 w 79"/>
                  <a:gd name="T61" fmla="*/ 36 h 125"/>
                  <a:gd name="T62" fmla="*/ 60 w 79"/>
                  <a:gd name="T63" fmla="*/ 28 h 125"/>
                  <a:gd name="T64" fmla="*/ 66 w 79"/>
                  <a:gd name="T65" fmla="*/ 21 h 125"/>
                  <a:gd name="T66" fmla="*/ 72 w 79"/>
                  <a:gd name="T67" fmla="*/ 13 h 125"/>
                  <a:gd name="T68" fmla="*/ 78 w 79"/>
                  <a:gd name="T69" fmla="*/ 5 h 125"/>
                  <a:gd name="T70" fmla="*/ 79 w 79"/>
                  <a:gd name="T71" fmla="*/ 1 h 125"/>
                  <a:gd name="T72" fmla="*/ 72 w 79"/>
                  <a:gd name="T73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25">
                    <a:moveTo>
                      <a:pt x="72" y="4"/>
                    </a:moveTo>
                    <a:lnTo>
                      <a:pt x="73" y="0"/>
                    </a:lnTo>
                    <a:lnTo>
                      <a:pt x="67" y="8"/>
                    </a:lnTo>
                    <a:lnTo>
                      <a:pt x="60" y="16"/>
                    </a:lnTo>
                    <a:lnTo>
                      <a:pt x="54" y="24"/>
                    </a:lnTo>
                    <a:lnTo>
                      <a:pt x="48" y="33"/>
                    </a:lnTo>
                    <a:lnTo>
                      <a:pt x="42" y="40"/>
                    </a:lnTo>
                    <a:lnTo>
                      <a:pt x="38" y="49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3" y="73"/>
                    </a:lnTo>
                    <a:lnTo>
                      <a:pt x="19" y="81"/>
                    </a:lnTo>
                    <a:lnTo>
                      <a:pt x="16" y="88"/>
                    </a:lnTo>
                    <a:lnTo>
                      <a:pt x="11" y="96"/>
                    </a:lnTo>
                    <a:lnTo>
                      <a:pt x="8" y="102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4"/>
                    </a:lnTo>
                    <a:lnTo>
                      <a:pt x="8" y="125"/>
                    </a:lnTo>
                    <a:lnTo>
                      <a:pt x="10" y="119"/>
                    </a:lnTo>
                    <a:lnTo>
                      <a:pt x="12" y="113"/>
                    </a:lnTo>
                    <a:lnTo>
                      <a:pt x="16" y="106"/>
                    </a:lnTo>
                    <a:lnTo>
                      <a:pt x="19" y="99"/>
                    </a:lnTo>
                    <a:lnTo>
                      <a:pt x="22" y="90"/>
                    </a:lnTo>
                    <a:lnTo>
                      <a:pt x="25" y="84"/>
                    </a:lnTo>
                    <a:lnTo>
                      <a:pt x="29" y="75"/>
                    </a:lnTo>
                    <a:lnTo>
                      <a:pt x="34" y="67"/>
                    </a:lnTo>
                    <a:lnTo>
                      <a:pt x="38" y="61"/>
                    </a:lnTo>
                    <a:lnTo>
                      <a:pt x="44" y="53"/>
                    </a:lnTo>
                    <a:lnTo>
                      <a:pt x="48" y="44"/>
                    </a:lnTo>
                    <a:lnTo>
                      <a:pt x="54" y="36"/>
                    </a:lnTo>
                    <a:lnTo>
                      <a:pt x="60" y="28"/>
                    </a:lnTo>
                    <a:lnTo>
                      <a:pt x="66" y="21"/>
                    </a:lnTo>
                    <a:lnTo>
                      <a:pt x="72" y="13"/>
                    </a:lnTo>
                    <a:lnTo>
                      <a:pt x="78" y="5"/>
                    </a:lnTo>
                    <a:lnTo>
                      <a:pt x="79" y="1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6" name="Freeform 3090">
                <a:extLst>
                  <a:ext uri="{FF2B5EF4-FFF2-40B4-BE49-F238E27FC236}">
                    <a16:creationId xmlns:a16="http://schemas.microsoft.com/office/drawing/2014/main" id="{DBCA408E-CBFE-4962-BA19-6682E872D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938"/>
                <a:ext cx="47" cy="51"/>
              </a:xfrm>
              <a:custGeom>
                <a:avLst/>
                <a:gdLst>
                  <a:gd name="T0" fmla="*/ 2 w 142"/>
                  <a:gd name="T1" fmla="*/ 8 h 151"/>
                  <a:gd name="T2" fmla="*/ 0 w 142"/>
                  <a:gd name="T3" fmla="*/ 7 h 151"/>
                  <a:gd name="T4" fmla="*/ 8 w 142"/>
                  <a:gd name="T5" fmla="*/ 13 h 151"/>
                  <a:gd name="T6" fmla="*/ 18 w 142"/>
                  <a:gd name="T7" fmla="*/ 19 h 151"/>
                  <a:gd name="T8" fmla="*/ 29 w 142"/>
                  <a:gd name="T9" fmla="*/ 26 h 151"/>
                  <a:gd name="T10" fmla="*/ 38 w 142"/>
                  <a:gd name="T11" fmla="*/ 34 h 151"/>
                  <a:gd name="T12" fmla="*/ 49 w 142"/>
                  <a:gd name="T13" fmla="*/ 43 h 151"/>
                  <a:gd name="T14" fmla="*/ 60 w 142"/>
                  <a:gd name="T15" fmla="*/ 53 h 151"/>
                  <a:gd name="T16" fmla="*/ 71 w 142"/>
                  <a:gd name="T17" fmla="*/ 63 h 151"/>
                  <a:gd name="T18" fmla="*/ 80 w 142"/>
                  <a:gd name="T19" fmla="*/ 72 h 151"/>
                  <a:gd name="T20" fmla="*/ 90 w 142"/>
                  <a:gd name="T21" fmla="*/ 83 h 151"/>
                  <a:gd name="T22" fmla="*/ 99 w 142"/>
                  <a:gd name="T23" fmla="*/ 94 h 151"/>
                  <a:gd name="T24" fmla="*/ 107 w 142"/>
                  <a:gd name="T25" fmla="*/ 104 h 151"/>
                  <a:gd name="T26" fmla="*/ 116 w 142"/>
                  <a:gd name="T27" fmla="*/ 115 h 151"/>
                  <a:gd name="T28" fmla="*/ 122 w 142"/>
                  <a:gd name="T29" fmla="*/ 125 h 151"/>
                  <a:gd name="T30" fmla="*/ 128 w 142"/>
                  <a:gd name="T31" fmla="*/ 134 h 151"/>
                  <a:gd name="T32" fmla="*/ 131 w 142"/>
                  <a:gd name="T33" fmla="*/ 142 h 151"/>
                  <a:gd name="T34" fmla="*/ 135 w 142"/>
                  <a:gd name="T35" fmla="*/ 151 h 151"/>
                  <a:gd name="T36" fmla="*/ 142 w 142"/>
                  <a:gd name="T37" fmla="*/ 148 h 151"/>
                  <a:gd name="T38" fmla="*/ 139 w 142"/>
                  <a:gd name="T39" fmla="*/ 139 h 151"/>
                  <a:gd name="T40" fmla="*/ 134 w 142"/>
                  <a:gd name="T41" fmla="*/ 129 h 151"/>
                  <a:gd name="T42" fmla="*/ 128 w 142"/>
                  <a:gd name="T43" fmla="*/ 120 h 151"/>
                  <a:gd name="T44" fmla="*/ 121 w 142"/>
                  <a:gd name="T45" fmla="*/ 110 h 151"/>
                  <a:gd name="T46" fmla="*/ 112 w 142"/>
                  <a:gd name="T47" fmla="*/ 100 h 151"/>
                  <a:gd name="T48" fmla="*/ 104 w 142"/>
                  <a:gd name="T49" fmla="*/ 89 h 151"/>
                  <a:gd name="T50" fmla="*/ 95 w 142"/>
                  <a:gd name="T51" fmla="*/ 79 h 151"/>
                  <a:gd name="T52" fmla="*/ 85 w 142"/>
                  <a:gd name="T53" fmla="*/ 68 h 151"/>
                  <a:gd name="T54" fmla="*/ 74 w 142"/>
                  <a:gd name="T55" fmla="*/ 58 h 151"/>
                  <a:gd name="T56" fmla="*/ 64 w 142"/>
                  <a:gd name="T57" fmla="*/ 48 h 151"/>
                  <a:gd name="T58" fmla="*/ 54 w 142"/>
                  <a:gd name="T59" fmla="*/ 37 h 151"/>
                  <a:gd name="T60" fmla="*/ 43 w 142"/>
                  <a:gd name="T61" fmla="*/ 30 h 151"/>
                  <a:gd name="T62" fmla="*/ 33 w 142"/>
                  <a:gd name="T63" fmla="*/ 21 h 151"/>
                  <a:gd name="T64" fmla="*/ 23 w 142"/>
                  <a:gd name="T65" fmla="*/ 14 h 151"/>
                  <a:gd name="T66" fmla="*/ 14 w 142"/>
                  <a:gd name="T67" fmla="*/ 7 h 151"/>
                  <a:gd name="T68" fmla="*/ 3 w 142"/>
                  <a:gd name="T69" fmla="*/ 2 h 151"/>
                  <a:gd name="T70" fmla="*/ 1 w 142"/>
                  <a:gd name="T71" fmla="*/ 0 h 151"/>
                  <a:gd name="T72" fmla="*/ 2 w 142"/>
                  <a:gd name="T7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51">
                    <a:moveTo>
                      <a:pt x="2" y="8"/>
                    </a:moveTo>
                    <a:lnTo>
                      <a:pt x="0" y="7"/>
                    </a:lnTo>
                    <a:lnTo>
                      <a:pt x="8" y="13"/>
                    </a:lnTo>
                    <a:lnTo>
                      <a:pt x="18" y="19"/>
                    </a:lnTo>
                    <a:lnTo>
                      <a:pt x="29" y="26"/>
                    </a:lnTo>
                    <a:lnTo>
                      <a:pt x="38" y="34"/>
                    </a:lnTo>
                    <a:lnTo>
                      <a:pt x="49" y="43"/>
                    </a:lnTo>
                    <a:lnTo>
                      <a:pt x="60" y="53"/>
                    </a:lnTo>
                    <a:lnTo>
                      <a:pt x="71" y="63"/>
                    </a:lnTo>
                    <a:lnTo>
                      <a:pt x="80" y="72"/>
                    </a:lnTo>
                    <a:lnTo>
                      <a:pt x="90" y="83"/>
                    </a:lnTo>
                    <a:lnTo>
                      <a:pt x="99" y="94"/>
                    </a:lnTo>
                    <a:lnTo>
                      <a:pt x="107" y="104"/>
                    </a:lnTo>
                    <a:lnTo>
                      <a:pt x="116" y="115"/>
                    </a:lnTo>
                    <a:lnTo>
                      <a:pt x="122" y="125"/>
                    </a:lnTo>
                    <a:lnTo>
                      <a:pt x="128" y="134"/>
                    </a:lnTo>
                    <a:lnTo>
                      <a:pt x="131" y="142"/>
                    </a:lnTo>
                    <a:lnTo>
                      <a:pt x="135" y="151"/>
                    </a:lnTo>
                    <a:lnTo>
                      <a:pt x="142" y="148"/>
                    </a:lnTo>
                    <a:lnTo>
                      <a:pt x="139" y="139"/>
                    </a:lnTo>
                    <a:lnTo>
                      <a:pt x="134" y="129"/>
                    </a:lnTo>
                    <a:lnTo>
                      <a:pt x="128" y="120"/>
                    </a:lnTo>
                    <a:lnTo>
                      <a:pt x="121" y="110"/>
                    </a:lnTo>
                    <a:lnTo>
                      <a:pt x="112" y="100"/>
                    </a:lnTo>
                    <a:lnTo>
                      <a:pt x="104" y="89"/>
                    </a:lnTo>
                    <a:lnTo>
                      <a:pt x="95" y="79"/>
                    </a:lnTo>
                    <a:lnTo>
                      <a:pt x="85" y="68"/>
                    </a:lnTo>
                    <a:lnTo>
                      <a:pt x="74" y="58"/>
                    </a:lnTo>
                    <a:lnTo>
                      <a:pt x="64" y="48"/>
                    </a:lnTo>
                    <a:lnTo>
                      <a:pt x="54" y="37"/>
                    </a:lnTo>
                    <a:lnTo>
                      <a:pt x="43" y="30"/>
                    </a:lnTo>
                    <a:lnTo>
                      <a:pt x="33" y="21"/>
                    </a:lnTo>
                    <a:lnTo>
                      <a:pt x="23" y="14"/>
                    </a:lnTo>
                    <a:lnTo>
                      <a:pt x="1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7" name="Freeform 3091">
                <a:extLst>
                  <a:ext uri="{FF2B5EF4-FFF2-40B4-BE49-F238E27FC236}">
                    <a16:creationId xmlns:a16="http://schemas.microsoft.com/office/drawing/2014/main" id="{98A19B69-0675-4156-9A44-D7E5B752A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938"/>
                <a:ext cx="18" cy="14"/>
              </a:xfrm>
              <a:custGeom>
                <a:avLst/>
                <a:gdLst>
                  <a:gd name="T0" fmla="*/ 7 w 54"/>
                  <a:gd name="T1" fmla="*/ 37 h 40"/>
                  <a:gd name="T2" fmla="*/ 7 w 54"/>
                  <a:gd name="T3" fmla="*/ 40 h 40"/>
                  <a:gd name="T4" fmla="*/ 9 w 54"/>
                  <a:gd name="T5" fmla="*/ 34 h 40"/>
                  <a:gd name="T6" fmla="*/ 13 w 54"/>
                  <a:gd name="T7" fmla="*/ 28 h 40"/>
                  <a:gd name="T8" fmla="*/ 18 w 54"/>
                  <a:gd name="T9" fmla="*/ 24 h 40"/>
                  <a:gd name="T10" fmla="*/ 23 w 54"/>
                  <a:gd name="T11" fmla="*/ 18 h 40"/>
                  <a:gd name="T12" fmla="*/ 30 w 54"/>
                  <a:gd name="T13" fmla="*/ 16 h 40"/>
                  <a:gd name="T14" fmla="*/ 37 w 54"/>
                  <a:gd name="T15" fmla="*/ 13 h 40"/>
                  <a:gd name="T16" fmla="*/ 45 w 54"/>
                  <a:gd name="T17" fmla="*/ 9 h 40"/>
                  <a:gd name="T18" fmla="*/ 54 w 54"/>
                  <a:gd name="T19" fmla="*/ 8 h 40"/>
                  <a:gd name="T20" fmla="*/ 53 w 54"/>
                  <a:gd name="T21" fmla="*/ 0 h 40"/>
                  <a:gd name="T22" fmla="*/ 43 w 54"/>
                  <a:gd name="T23" fmla="*/ 3 h 40"/>
                  <a:gd name="T24" fmla="*/ 35 w 54"/>
                  <a:gd name="T25" fmla="*/ 6 h 40"/>
                  <a:gd name="T26" fmla="*/ 27 w 54"/>
                  <a:gd name="T27" fmla="*/ 9 h 40"/>
                  <a:gd name="T28" fmla="*/ 18 w 54"/>
                  <a:gd name="T29" fmla="*/ 13 h 40"/>
                  <a:gd name="T30" fmla="*/ 12 w 54"/>
                  <a:gd name="T31" fmla="*/ 18 h 40"/>
                  <a:gd name="T32" fmla="*/ 7 w 54"/>
                  <a:gd name="T33" fmla="*/ 25 h 40"/>
                  <a:gd name="T34" fmla="*/ 4 w 54"/>
                  <a:gd name="T35" fmla="*/ 31 h 40"/>
                  <a:gd name="T36" fmla="*/ 0 w 54"/>
                  <a:gd name="T37" fmla="*/ 37 h 40"/>
                  <a:gd name="T38" fmla="*/ 0 w 54"/>
                  <a:gd name="T39" fmla="*/ 40 h 40"/>
                  <a:gd name="T40" fmla="*/ 7 w 54"/>
                  <a:gd name="T41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0">
                    <a:moveTo>
                      <a:pt x="7" y="37"/>
                    </a:moveTo>
                    <a:lnTo>
                      <a:pt x="7" y="40"/>
                    </a:lnTo>
                    <a:lnTo>
                      <a:pt x="9" y="34"/>
                    </a:lnTo>
                    <a:lnTo>
                      <a:pt x="13" y="28"/>
                    </a:lnTo>
                    <a:lnTo>
                      <a:pt x="18" y="24"/>
                    </a:lnTo>
                    <a:lnTo>
                      <a:pt x="23" y="18"/>
                    </a:lnTo>
                    <a:lnTo>
                      <a:pt x="30" y="16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54" y="8"/>
                    </a:lnTo>
                    <a:lnTo>
                      <a:pt x="53" y="0"/>
                    </a:lnTo>
                    <a:lnTo>
                      <a:pt x="43" y="3"/>
                    </a:lnTo>
                    <a:lnTo>
                      <a:pt x="35" y="6"/>
                    </a:lnTo>
                    <a:lnTo>
                      <a:pt x="27" y="9"/>
                    </a:lnTo>
                    <a:lnTo>
                      <a:pt x="18" y="13"/>
                    </a:lnTo>
                    <a:lnTo>
                      <a:pt x="12" y="18"/>
                    </a:lnTo>
                    <a:lnTo>
                      <a:pt x="7" y="25"/>
                    </a:lnTo>
                    <a:lnTo>
                      <a:pt x="4" y="31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8" name="Freeform 3092">
                <a:extLst>
                  <a:ext uri="{FF2B5EF4-FFF2-40B4-BE49-F238E27FC236}">
                    <a16:creationId xmlns:a16="http://schemas.microsoft.com/office/drawing/2014/main" id="{97BDA789-A086-4976-A666-E83154B12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951"/>
                <a:ext cx="20" cy="75"/>
              </a:xfrm>
              <a:custGeom>
                <a:avLst/>
                <a:gdLst>
                  <a:gd name="T0" fmla="*/ 35 w 59"/>
                  <a:gd name="T1" fmla="*/ 221 h 223"/>
                  <a:gd name="T2" fmla="*/ 40 w 59"/>
                  <a:gd name="T3" fmla="*/ 223 h 223"/>
                  <a:gd name="T4" fmla="*/ 50 w 59"/>
                  <a:gd name="T5" fmla="*/ 217 h 223"/>
                  <a:gd name="T6" fmla="*/ 55 w 59"/>
                  <a:gd name="T7" fmla="*/ 208 h 223"/>
                  <a:gd name="T8" fmla="*/ 58 w 59"/>
                  <a:gd name="T9" fmla="*/ 198 h 223"/>
                  <a:gd name="T10" fmla="*/ 59 w 59"/>
                  <a:gd name="T11" fmla="*/ 187 h 223"/>
                  <a:gd name="T12" fmla="*/ 58 w 59"/>
                  <a:gd name="T13" fmla="*/ 175 h 223"/>
                  <a:gd name="T14" fmla="*/ 55 w 59"/>
                  <a:gd name="T15" fmla="*/ 162 h 223"/>
                  <a:gd name="T16" fmla="*/ 52 w 59"/>
                  <a:gd name="T17" fmla="*/ 148 h 223"/>
                  <a:gd name="T18" fmla="*/ 47 w 59"/>
                  <a:gd name="T19" fmla="*/ 132 h 223"/>
                  <a:gd name="T20" fmla="*/ 42 w 59"/>
                  <a:gd name="T21" fmla="*/ 117 h 223"/>
                  <a:gd name="T22" fmla="*/ 36 w 59"/>
                  <a:gd name="T23" fmla="*/ 100 h 223"/>
                  <a:gd name="T24" fmla="*/ 31 w 59"/>
                  <a:gd name="T25" fmla="*/ 85 h 223"/>
                  <a:gd name="T26" fmla="*/ 25 w 59"/>
                  <a:gd name="T27" fmla="*/ 68 h 223"/>
                  <a:gd name="T28" fmla="*/ 19 w 59"/>
                  <a:gd name="T29" fmla="*/ 51 h 223"/>
                  <a:gd name="T30" fmla="*/ 14 w 59"/>
                  <a:gd name="T31" fmla="*/ 34 h 223"/>
                  <a:gd name="T32" fmla="*/ 10 w 59"/>
                  <a:gd name="T33" fmla="*/ 17 h 223"/>
                  <a:gd name="T34" fmla="*/ 8 w 59"/>
                  <a:gd name="T35" fmla="*/ 0 h 223"/>
                  <a:gd name="T36" fmla="*/ 0 w 59"/>
                  <a:gd name="T37" fmla="*/ 1 h 223"/>
                  <a:gd name="T38" fmla="*/ 4 w 59"/>
                  <a:gd name="T39" fmla="*/ 19 h 223"/>
                  <a:gd name="T40" fmla="*/ 7 w 59"/>
                  <a:gd name="T41" fmla="*/ 35 h 223"/>
                  <a:gd name="T42" fmla="*/ 12 w 59"/>
                  <a:gd name="T43" fmla="*/ 52 h 223"/>
                  <a:gd name="T44" fmla="*/ 18 w 59"/>
                  <a:gd name="T45" fmla="*/ 69 h 223"/>
                  <a:gd name="T46" fmla="*/ 24 w 59"/>
                  <a:gd name="T47" fmla="*/ 87 h 223"/>
                  <a:gd name="T48" fmla="*/ 30 w 59"/>
                  <a:gd name="T49" fmla="*/ 103 h 223"/>
                  <a:gd name="T50" fmla="*/ 35 w 59"/>
                  <a:gd name="T51" fmla="*/ 120 h 223"/>
                  <a:gd name="T52" fmla="*/ 40 w 59"/>
                  <a:gd name="T53" fmla="*/ 135 h 223"/>
                  <a:gd name="T54" fmla="*/ 44 w 59"/>
                  <a:gd name="T55" fmla="*/ 149 h 223"/>
                  <a:gd name="T56" fmla="*/ 49 w 59"/>
                  <a:gd name="T57" fmla="*/ 163 h 223"/>
                  <a:gd name="T58" fmla="*/ 51 w 59"/>
                  <a:gd name="T59" fmla="*/ 176 h 223"/>
                  <a:gd name="T60" fmla="*/ 52 w 59"/>
                  <a:gd name="T61" fmla="*/ 187 h 223"/>
                  <a:gd name="T62" fmla="*/ 51 w 59"/>
                  <a:gd name="T63" fmla="*/ 196 h 223"/>
                  <a:gd name="T64" fmla="*/ 49 w 59"/>
                  <a:gd name="T65" fmla="*/ 205 h 223"/>
                  <a:gd name="T66" fmla="*/ 44 w 59"/>
                  <a:gd name="T67" fmla="*/ 213 h 223"/>
                  <a:gd name="T68" fmla="*/ 37 w 59"/>
                  <a:gd name="T69" fmla="*/ 217 h 223"/>
                  <a:gd name="T70" fmla="*/ 42 w 59"/>
                  <a:gd name="T71" fmla="*/ 218 h 223"/>
                  <a:gd name="T72" fmla="*/ 35 w 59"/>
                  <a:gd name="T73" fmla="*/ 22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223">
                    <a:moveTo>
                      <a:pt x="35" y="221"/>
                    </a:moveTo>
                    <a:lnTo>
                      <a:pt x="40" y="223"/>
                    </a:lnTo>
                    <a:lnTo>
                      <a:pt x="50" y="217"/>
                    </a:lnTo>
                    <a:lnTo>
                      <a:pt x="55" y="208"/>
                    </a:lnTo>
                    <a:lnTo>
                      <a:pt x="58" y="198"/>
                    </a:lnTo>
                    <a:lnTo>
                      <a:pt x="59" y="187"/>
                    </a:lnTo>
                    <a:lnTo>
                      <a:pt x="58" y="175"/>
                    </a:lnTo>
                    <a:lnTo>
                      <a:pt x="55" y="162"/>
                    </a:lnTo>
                    <a:lnTo>
                      <a:pt x="52" y="148"/>
                    </a:lnTo>
                    <a:lnTo>
                      <a:pt x="47" y="132"/>
                    </a:lnTo>
                    <a:lnTo>
                      <a:pt x="42" y="117"/>
                    </a:lnTo>
                    <a:lnTo>
                      <a:pt x="36" y="100"/>
                    </a:lnTo>
                    <a:lnTo>
                      <a:pt x="31" y="85"/>
                    </a:lnTo>
                    <a:lnTo>
                      <a:pt x="25" y="68"/>
                    </a:lnTo>
                    <a:lnTo>
                      <a:pt x="19" y="51"/>
                    </a:lnTo>
                    <a:lnTo>
                      <a:pt x="14" y="34"/>
                    </a:lnTo>
                    <a:lnTo>
                      <a:pt x="10" y="17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4" y="19"/>
                    </a:lnTo>
                    <a:lnTo>
                      <a:pt x="7" y="35"/>
                    </a:lnTo>
                    <a:lnTo>
                      <a:pt x="12" y="52"/>
                    </a:lnTo>
                    <a:lnTo>
                      <a:pt x="18" y="69"/>
                    </a:lnTo>
                    <a:lnTo>
                      <a:pt x="24" y="87"/>
                    </a:lnTo>
                    <a:lnTo>
                      <a:pt x="30" y="103"/>
                    </a:lnTo>
                    <a:lnTo>
                      <a:pt x="35" y="120"/>
                    </a:lnTo>
                    <a:lnTo>
                      <a:pt x="40" y="135"/>
                    </a:lnTo>
                    <a:lnTo>
                      <a:pt x="44" y="149"/>
                    </a:lnTo>
                    <a:lnTo>
                      <a:pt x="49" y="163"/>
                    </a:lnTo>
                    <a:lnTo>
                      <a:pt x="51" y="176"/>
                    </a:lnTo>
                    <a:lnTo>
                      <a:pt x="52" y="187"/>
                    </a:lnTo>
                    <a:lnTo>
                      <a:pt x="51" y="196"/>
                    </a:lnTo>
                    <a:lnTo>
                      <a:pt x="49" y="205"/>
                    </a:lnTo>
                    <a:lnTo>
                      <a:pt x="44" y="213"/>
                    </a:lnTo>
                    <a:lnTo>
                      <a:pt x="37" y="217"/>
                    </a:lnTo>
                    <a:lnTo>
                      <a:pt x="42" y="218"/>
                    </a:lnTo>
                    <a:lnTo>
                      <a:pt x="35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9" name="Freeform 3093">
                <a:extLst>
                  <a:ext uri="{FF2B5EF4-FFF2-40B4-BE49-F238E27FC236}">
                    <a16:creationId xmlns:a16="http://schemas.microsoft.com/office/drawing/2014/main" id="{46106E7F-11D4-4A90-922E-5665B388C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928"/>
                <a:ext cx="38" cy="97"/>
              </a:xfrm>
              <a:custGeom>
                <a:avLst/>
                <a:gdLst>
                  <a:gd name="T0" fmla="*/ 0 w 113"/>
                  <a:gd name="T1" fmla="*/ 0 h 290"/>
                  <a:gd name="T2" fmla="*/ 0 w 113"/>
                  <a:gd name="T3" fmla="*/ 4 h 290"/>
                  <a:gd name="T4" fmla="*/ 106 w 113"/>
                  <a:gd name="T5" fmla="*/ 290 h 290"/>
                  <a:gd name="T6" fmla="*/ 113 w 113"/>
                  <a:gd name="T7" fmla="*/ 286 h 290"/>
                  <a:gd name="T8" fmla="*/ 6 w 113"/>
                  <a:gd name="T9" fmla="*/ 0 h 290"/>
                  <a:gd name="T10" fmla="*/ 6 w 113"/>
                  <a:gd name="T11" fmla="*/ 4 h 290"/>
                  <a:gd name="T12" fmla="*/ 0 w 113"/>
                  <a:gd name="T1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290">
                    <a:moveTo>
                      <a:pt x="0" y="0"/>
                    </a:moveTo>
                    <a:lnTo>
                      <a:pt x="0" y="4"/>
                    </a:lnTo>
                    <a:lnTo>
                      <a:pt x="106" y="290"/>
                    </a:lnTo>
                    <a:lnTo>
                      <a:pt x="113" y="286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0" name="Freeform 3094">
                <a:extLst>
                  <a:ext uri="{FF2B5EF4-FFF2-40B4-BE49-F238E27FC236}">
                    <a16:creationId xmlns:a16="http://schemas.microsoft.com/office/drawing/2014/main" id="{663B28D1-4F3E-4CA2-B230-3CF600BC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726"/>
                <a:ext cx="82" cy="203"/>
              </a:xfrm>
              <a:custGeom>
                <a:avLst/>
                <a:gdLst>
                  <a:gd name="T0" fmla="*/ 242 w 247"/>
                  <a:gd name="T1" fmla="*/ 0 h 608"/>
                  <a:gd name="T2" fmla="*/ 231 w 247"/>
                  <a:gd name="T3" fmla="*/ 11 h 608"/>
                  <a:gd name="T4" fmla="*/ 219 w 247"/>
                  <a:gd name="T5" fmla="*/ 31 h 608"/>
                  <a:gd name="T6" fmla="*/ 203 w 247"/>
                  <a:gd name="T7" fmla="*/ 60 h 608"/>
                  <a:gd name="T8" fmla="*/ 187 w 247"/>
                  <a:gd name="T9" fmla="*/ 96 h 608"/>
                  <a:gd name="T10" fmla="*/ 170 w 247"/>
                  <a:gd name="T11" fmla="*/ 137 h 608"/>
                  <a:gd name="T12" fmla="*/ 151 w 247"/>
                  <a:gd name="T13" fmla="*/ 184 h 608"/>
                  <a:gd name="T14" fmla="*/ 132 w 247"/>
                  <a:gd name="T15" fmla="*/ 234 h 608"/>
                  <a:gd name="T16" fmla="*/ 111 w 247"/>
                  <a:gd name="T17" fmla="*/ 286 h 608"/>
                  <a:gd name="T18" fmla="*/ 92 w 247"/>
                  <a:gd name="T19" fmla="*/ 339 h 608"/>
                  <a:gd name="T20" fmla="*/ 74 w 247"/>
                  <a:gd name="T21" fmla="*/ 391 h 608"/>
                  <a:gd name="T22" fmla="*/ 57 w 247"/>
                  <a:gd name="T23" fmla="*/ 440 h 608"/>
                  <a:gd name="T24" fmla="*/ 41 w 247"/>
                  <a:gd name="T25" fmla="*/ 486 h 608"/>
                  <a:gd name="T26" fmla="*/ 27 w 247"/>
                  <a:gd name="T27" fmla="*/ 527 h 608"/>
                  <a:gd name="T28" fmla="*/ 15 w 247"/>
                  <a:gd name="T29" fmla="*/ 561 h 608"/>
                  <a:gd name="T30" fmla="*/ 6 w 247"/>
                  <a:gd name="T31" fmla="*/ 588 h 608"/>
                  <a:gd name="T32" fmla="*/ 0 w 247"/>
                  <a:gd name="T33" fmla="*/ 606 h 608"/>
                  <a:gd name="T34" fmla="*/ 9 w 247"/>
                  <a:gd name="T35" fmla="*/ 601 h 608"/>
                  <a:gd name="T36" fmla="*/ 17 w 247"/>
                  <a:gd name="T37" fmla="*/ 578 h 608"/>
                  <a:gd name="T38" fmla="*/ 29 w 247"/>
                  <a:gd name="T39" fmla="*/ 548 h 608"/>
                  <a:gd name="T40" fmla="*/ 41 w 247"/>
                  <a:gd name="T41" fmla="*/ 510 h 608"/>
                  <a:gd name="T42" fmla="*/ 57 w 247"/>
                  <a:gd name="T43" fmla="*/ 467 h 608"/>
                  <a:gd name="T44" fmla="*/ 72 w 247"/>
                  <a:gd name="T45" fmla="*/ 419 h 608"/>
                  <a:gd name="T46" fmla="*/ 90 w 247"/>
                  <a:gd name="T47" fmla="*/ 368 h 608"/>
                  <a:gd name="T48" fmla="*/ 109 w 247"/>
                  <a:gd name="T49" fmla="*/ 316 h 608"/>
                  <a:gd name="T50" fmla="*/ 129 w 247"/>
                  <a:gd name="T51" fmla="*/ 263 h 608"/>
                  <a:gd name="T52" fmla="*/ 150 w 247"/>
                  <a:gd name="T53" fmla="*/ 212 h 608"/>
                  <a:gd name="T54" fmla="*/ 168 w 247"/>
                  <a:gd name="T55" fmla="*/ 163 h 608"/>
                  <a:gd name="T56" fmla="*/ 186 w 247"/>
                  <a:gd name="T57" fmla="*/ 118 h 608"/>
                  <a:gd name="T58" fmla="*/ 203 w 247"/>
                  <a:gd name="T59" fmla="*/ 79 h 608"/>
                  <a:gd name="T60" fmla="*/ 217 w 247"/>
                  <a:gd name="T61" fmla="*/ 48 h 608"/>
                  <a:gd name="T62" fmla="*/ 231 w 247"/>
                  <a:gd name="T63" fmla="*/ 24 h 608"/>
                  <a:gd name="T64" fmla="*/ 242 w 247"/>
                  <a:gd name="T65" fmla="*/ 9 h 608"/>
                  <a:gd name="T66" fmla="*/ 239 w 247"/>
                  <a:gd name="T67" fmla="*/ 3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" h="608">
                    <a:moveTo>
                      <a:pt x="247" y="4"/>
                    </a:moveTo>
                    <a:lnTo>
                      <a:pt x="242" y="0"/>
                    </a:lnTo>
                    <a:lnTo>
                      <a:pt x="236" y="4"/>
                    </a:lnTo>
                    <a:lnTo>
                      <a:pt x="231" y="11"/>
                    </a:lnTo>
                    <a:lnTo>
                      <a:pt x="226" y="20"/>
                    </a:lnTo>
                    <a:lnTo>
                      <a:pt x="219" y="31"/>
                    </a:lnTo>
                    <a:lnTo>
                      <a:pt x="211" y="45"/>
                    </a:lnTo>
                    <a:lnTo>
                      <a:pt x="203" y="60"/>
                    </a:lnTo>
                    <a:lnTo>
                      <a:pt x="196" y="77"/>
                    </a:lnTo>
                    <a:lnTo>
                      <a:pt x="187" y="96"/>
                    </a:lnTo>
                    <a:lnTo>
                      <a:pt x="179" y="116"/>
                    </a:lnTo>
                    <a:lnTo>
                      <a:pt x="170" y="137"/>
                    </a:lnTo>
                    <a:lnTo>
                      <a:pt x="160" y="161"/>
                    </a:lnTo>
                    <a:lnTo>
                      <a:pt x="151" y="184"/>
                    </a:lnTo>
                    <a:lnTo>
                      <a:pt x="142" y="209"/>
                    </a:lnTo>
                    <a:lnTo>
                      <a:pt x="132" y="234"/>
                    </a:lnTo>
                    <a:lnTo>
                      <a:pt x="123" y="261"/>
                    </a:lnTo>
                    <a:lnTo>
                      <a:pt x="111" y="286"/>
                    </a:lnTo>
                    <a:lnTo>
                      <a:pt x="103" y="313"/>
                    </a:lnTo>
                    <a:lnTo>
                      <a:pt x="92" y="339"/>
                    </a:lnTo>
                    <a:lnTo>
                      <a:pt x="83" y="365"/>
                    </a:lnTo>
                    <a:lnTo>
                      <a:pt x="74" y="391"/>
                    </a:lnTo>
                    <a:lnTo>
                      <a:pt x="66" y="417"/>
                    </a:lnTo>
                    <a:lnTo>
                      <a:pt x="57" y="440"/>
                    </a:lnTo>
                    <a:lnTo>
                      <a:pt x="49" y="464"/>
                    </a:lnTo>
                    <a:lnTo>
                      <a:pt x="41" y="486"/>
                    </a:lnTo>
                    <a:lnTo>
                      <a:pt x="33" y="507"/>
                    </a:lnTo>
                    <a:lnTo>
                      <a:pt x="27" y="527"/>
                    </a:lnTo>
                    <a:lnTo>
                      <a:pt x="21" y="546"/>
                    </a:lnTo>
                    <a:lnTo>
                      <a:pt x="15" y="561"/>
                    </a:lnTo>
                    <a:lnTo>
                      <a:pt x="11" y="576"/>
                    </a:lnTo>
                    <a:lnTo>
                      <a:pt x="6" y="588"/>
                    </a:lnTo>
                    <a:lnTo>
                      <a:pt x="3" y="597"/>
                    </a:lnTo>
                    <a:lnTo>
                      <a:pt x="0" y="606"/>
                    </a:lnTo>
                    <a:lnTo>
                      <a:pt x="8" y="608"/>
                    </a:lnTo>
                    <a:lnTo>
                      <a:pt x="9" y="601"/>
                    </a:lnTo>
                    <a:lnTo>
                      <a:pt x="13" y="592"/>
                    </a:lnTo>
                    <a:lnTo>
                      <a:pt x="17" y="578"/>
                    </a:lnTo>
                    <a:lnTo>
                      <a:pt x="22" y="565"/>
                    </a:lnTo>
                    <a:lnTo>
                      <a:pt x="29" y="548"/>
                    </a:lnTo>
                    <a:lnTo>
                      <a:pt x="34" y="530"/>
                    </a:lnTo>
                    <a:lnTo>
                      <a:pt x="41" y="510"/>
                    </a:lnTo>
                    <a:lnTo>
                      <a:pt x="48" y="489"/>
                    </a:lnTo>
                    <a:lnTo>
                      <a:pt x="57" y="467"/>
                    </a:lnTo>
                    <a:lnTo>
                      <a:pt x="63" y="444"/>
                    </a:lnTo>
                    <a:lnTo>
                      <a:pt x="72" y="419"/>
                    </a:lnTo>
                    <a:lnTo>
                      <a:pt x="82" y="394"/>
                    </a:lnTo>
                    <a:lnTo>
                      <a:pt x="90" y="368"/>
                    </a:lnTo>
                    <a:lnTo>
                      <a:pt x="100" y="343"/>
                    </a:lnTo>
                    <a:lnTo>
                      <a:pt x="109" y="316"/>
                    </a:lnTo>
                    <a:lnTo>
                      <a:pt x="119" y="290"/>
                    </a:lnTo>
                    <a:lnTo>
                      <a:pt x="129" y="263"/>
                    </a:lnTo>
                    <a:lnTo>
                      <a:pt x="138" y="237"/>
                    </a:lnTo>
                    <a:lnTo>
                      <a:pt x="150" y="212"/>
                    </a:lnTo>
                    <a:lnTo>
                      <a:pt x="157" y="188"/>
                    </a:lnTo>
                    <a:lnTo>
                      <a:pt x="168" y="163"/>
                    </a:lnTo>
                    <a:lnTo>
                      <a:pt x="178" y="141"/>
                    </a:lnTo>
                    <a:lnTo>
                      <a:pt x="186" y="118"/>
                    </a:lnTo>
                    <a:lnTo>
                      <a:pt x="194" y="99"/>
                    </a:lnTo>
                    <a:lnTo>
                      <a:pt x="203" y="79"/>
                    </a:lnTo>
                    <a:lnTo>
                      <a:pt x="210" y="62"/>
                    </a:lnTo>
                    <a:lnTo>
                      <a:pt x="217" y="48"/>
                    </a:lnTo>
                    <a:lnTo>
                      <a:pt x="225" y="34"/>
                    </a:lnTo>
                    <a:lnTo>
                      <a:pt x="231" y="24"/>
                    </a:lnTo>
                    <a:lnTo>
                      <a:pt x="237" y="15"/>
                    </a:lnTo>
                    <a:lnTo>
                      <a:pt x="242" y="9"/>
                    </a:lnTo>
                    <a:lnTo>
                      <a:pt x="245" y="6"/>
                    </a:lnTo>
                    <a:lnTo>
                      <a:pt x="239" y="3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1" name="Freeform 3095">
                <a:extLst>
                  <a:ext uri="{FF2B5EF4-FFF2-40B4-BE49-F238E27FC236}">
                    <a16:creationId xmlns:a16="http://schemas.microsoft.com/office/drawing/2014/main" id="{1D7BB035-3035-4B6E-B6E7-0FAC0BF95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931"/>
                <a:ext cx="9" cy="10"/>
              </a:xfrm>
              <a:custGeom>
                <a:avLst/>
                <a:gdLst>
                  <a:gd name="T0" fmla="*/ 0 w 27"/>
                  <a:gd name="T1" fmla="*/ 2 h 31"/>
                  <a:gd name="T2" fmla="*/ 3 w 27"/>
                  <a:gd name="T3" fmla="*/ 7 h 31"/>
                  <a:gd name="T4" fmla="*/ 4 w 27"/>
                  <a:gd name="T5" fmla="*/ 11 h 31"/>
                  <a:gd name="T6" fmla="*/ 6 w 27"/>
                  <a:gd name="T7" fmla="*/ 14 h 31"/>
                  <a:gd name="T8" fmla="*/ 8 w 27"/>
                  <a:gd name="T9" fmla="*/ 19 h 31"/>
                  <a:gd name="T10" fmla="*/ 10 w 27"/>
                  <a:gd name="T11" fmla="*/ 23 h 31"/>
                  <a:gd name="T12" fmla="*/ 15 w 27"/>
                  <a:gd name="T13" fmla="*/ 26 h 31"/>
                  <a:gd name="T14" fmla="*/ 19 w 27"/>
                  <a:gd name="T15" fmla="*/ 28 h 31"/>
                  <a:gd name="T16" fmla="*/ 24 w 27"/>
                  <a:gd name="T17" fmla="*/ 31 h 31"/>
                  <a:gd name="T18" fmla="*/ 27 w 27"/>
                  <a:gd name="T19" fmla="*/ 23 h 31"/>
                  <a:gd name="T20" fmla="*/ 23 w 27"/>
                  <a:gd name="T21" fmla="*/ 22 h 31"/>
                  <a:gd name="T22" fmla="*/ 19 w 27"/>
                  <a:gd name="T23" fmla="*/ 20 h 31"/>
                  <a:gd name="T24" fmla="*/ 17 w 27"/>
                  <a:gd name="T25" fmla="*/ 17 h 31"/>
                  <a:gd name="T26" fmla="*/ 14 w 27"/>
                  <a:gd name="T27" fmla="*/ 14 h 31"/>
                  <a:gd name="T28" fmla="*/ 11 w 27"/>
                  <a:gd name="T29" fmla="*/ 11 h 31"/>
                  <a:gd name="T30" fmla="*/ 10 w 27"/>
                  <a:gd name="T31" fmla="*/ 8 h 31"/>
                  <a:gd name="T32" fmla="*/ 8 w 27"/>
                  <a:gd name="T33" fmla="*/ 4 h 31"/>
                  <a:gd name="T34" fmla="*/ 8 w 27"/>
                  <a:gd name="T35" fmla="*/ 0 h 31"/>
                  <a:gd name="T36" fmla="*/ 0 w 27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lnTo>
                      <a:pt x="3" y="7"/>
                    </a:lnTo>
                    <a:lnTo>
                      <a:pt x="4" y="11"/>
                    </a:lnTo>
                    <a:lnTo>
                      <a:pt x="6" y="14"/>
                    </a:lnTo>
                    <a:lnTo>
                      <a:pt x="8" y="19"/>
                    </a:lnTo>
                    <a:lnTo>
                      <a:pt x="10" y="23"/>
                    </a:lnTo>
                    <a:lnTo>
                      <a:pt x="15" y="26"/>
                    </a:lnTo>
                    <a:lnTo>
                      <a:pt x="19" y="28"/>
                    </a:lnTo>
                    <a:lnTo>
                      <a:pt x="24" y="31"/>
                    </a:lnTo>
                    <a:lnTo>
                      <a:pt x="27" y="23"/>
                    </a:lnTo>
                    <a:lnTo>
                      <a:pt x="23" y="22"/>
                    </a:lnTo>
                    <a:lnTo>
                      <a:pt x="19" y="20"/>
                    </a:lnTo>
                    <a:lnTo>
                      <a:pt x="17" y="17"/>
                    </a:lnTo>
                    <a:lnTo>
                      <a:pt x="14" y="14"/>
                    </a:lnTo>
                    <a:lnTo>
                      <a:pt x="11" y="11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2" name="Freeform 3096">
                <a:extLst>
                  <a:ext uri="{FF2B5EF4-FFF2-40B4-BE49-F238E27FC236}">
                    <a16:creationId xmlns:a16="http://schemas.microsoft.com/office/drawing/2014/main" id="{2977F80D-C7E4-4919-A546-8FEFCDA7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681"/>
                <a:ext cx="74" cy="66"/>
              </a:xfrm>
              <a:custGeom>
                <a:avLst/>
                <a:gdLst>
                  <a:gd name="T0" fmla="*/ 0 w 223"/>
                  <a:gd name="T1" fmla="*/ 6 h 198"/>
                  <a:gd name="T2" fmla="*/ 18 w 223"/>
                  <a:gd name="T3" fmla="*/ 15 h 198"/>
                  <a:gd name="T4" fmla="*/ 37 w 223"/>
                  <a:gd name="T5" fmla="*/ 25 h 198"/>
                  <a:gd name="T6" fmla="*/ 56 w 223"/>
                  <a:gd name="T7" fmla="*/ 35 h 198"/>
                  <a:gd name="T8" fmla="*/ 74 w 223"/>
                  <a:gd name="T9" fmla="*/ 45 h 198"/>
                  <a:gd name="T10" fmla="*/ 92 w 223"/>
                  <a:gd name="T11" fmla="*/ 57 h 198"/>
                  <a:gd name="T12" fmla="*/ 110 w 223"/>
                  <a:gd name="T13" fmla="*/ 68 h 198"/>
                  <a:gd name="T14" fmla="*/ 128 w 223"/>
                  <a:gd name="T15" fmla="*/ 79 h 198"/>
                  <a:gd name="T16" fmla="*/ 143 w 223"/>
                  <a:gd name="T17" fmla="*/ 91 h 198"/>
                  <a:gd name="T18" fmla="*/ 158 w 223"/>
                  <a:gd name="T19" fmla="*/ 104 h 198"/>
                  <a:gd name="T20" fmla="*/ 173 w 223"/>
                  <a:gd name="T21" fmla="*/ 116 h 198"/>
                  <a:gd name="T22" fmla="*/ 184 w 223"/>
                  <a:gd name="T23" fmla="*/ 128 h 198"/>
                  <a:gd name="T24" fmla="*/ 195 w 223"/>
                  <a:gd name="T25" fmla="*/ 142 h 198"/>
                  <a:gd name="T26" fmla="*/ 204 w 223"/>
                  <a:gd name="T27" fmla="*/ 155 h 198"/>
                  <a:gd name="T28" fmla="*/ 209 w 223"/>
                  <a:gd name="T29" fmla="*/ 170 h 198"/>
                  <a:gd name="T30" fmla="*/ 213 w 223"/>
                  <a:gd name="T31" fmla="*/ 183 h 198"/>
                  <a:gd name="T32" fmla="*/ 216 w 223"/>
                  <a:gd name="T33" fmla="*/ 198 h 198"/>
                  <a:gd name="T34" fmla="*/ 223 w 223"/>
                  <a:gd name="T35" fmla="*/ 198 h 198"/>
                  <a:gd name="T36" fmla="*/ 221 w 223"/>
                  <a:gd name="T37" fmla="*/ 182 h 198"/>
                  <a:gd name="T38" fmla="*/ 217 w 223"/>
                  <a:gd name="T39" fmla="*/ 166 h 198"/>
                  <a:gd name="T40" fmla="*/ 209 w 223"/>
                  <a:gd name="T41" fmla="*/ 153 h 198"/>
                  <a:gd name="T42" fmla="*/ 201 w 223"/>
                  <a:gd name="T43" fmla="*/ 137 h 198"/>
                  <a:gd name="T44" fmla="*/ 190 w 223"/>
                  <a:gd name="T45" fmla="*/ 124 h 198"/>
                  <a:gd name="T46" fmla="*/ 177 w 223"/>
                  <a:gd name="T47" fmla="*/ 110 h 198"/>
                  <a:gd name="T48" fmla="*/ 163 w 223"/>
                  <a:gd name="T49" fmla="*/ 98 h 198"/>
                  <a:gd name="T50" fmla="*/ 147 w 223"/>
                  <a:gd name="T51" fmla="*/ 86 h 198"/>
                  <a:gd name="T52" fmla="*/ 133 w 223"/>
                  <a:gd name="T53" fmla="*/ 73 h 198"/>
                  <a:gd name="T54" fmla="*/ 115 w 223"/>
                  <a:gd name="T55" fmla="*/ 62 h 198"/>
                  <a:gd name="T56" fmla="*/ 97 w 223"/>
                  <a:gd name="T57" fmla="*/ 51 h 198"/>
                  <a:gd name="T58" fmla="*/ 79 w 223"/>
                  <a:gd name="T59" fmla="*/ 40 h 198"/>
                  <a:gd name="T60" fmla="*/ 59 w 223"/>
                  <a:gd name="T61" fmla="*/ 30 h 198"/>
                  <a:gd name="T62" fmla="*/ 39 w 223"/>
                  <a:gd name="T63" fmla="*/ 20 h 198"/>
                  <a:gd name="T64" fmla="*/ 22 w 223"/>
                  <a:gd name="T65" fmla="*/ 9 h 198"/>
                  <a:gd name="T66" fmla="*/ 2 w 223"/>
                  <a:gd name="T67" fmla="*/ 0 h 198"/>
                  <a:gd name="T68" fmla="*/ 0 w 223"/>
                  <a:gd name="T6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3" h="198">
                    <a:moveTo>
                      <a:pt x="0" y="6"/>
                    </a:moveTo>
                    <a:lnTo>
                      <a:pt x="18" y="15"/>
                    </a:lnTo>
                    <a:lnTo>
                      <a:pt x="37" y="25"/>
                    </a:lnTo>
                    <a:lnTo>
                      <a:pt x="56" y="35"/>
                    </a:lnTo>
                    <a:lnTo>
                      <a:pt x="74" y="45"/>
                    </a:lnTo>
                    <a:lnTo>
                      <a:pt x="92" y="57"/>
                    </a:lnTo>
                    <a:lnTo>
                      <a:pt x="110" y="68"/>
                    </a:lnTo>
                    <a:lnTo>
                      <a:pt x="128" y="79"/>
                    </a:lnTo>
                    <a:lnTo>
                      <a:pt x="143" y="91"/>
                    </a:lnTo>
                    <a:lnTo>
                      <a:pt x="158" y="104"/>
                    </a:lnTo>
                    <a:lnTo>
                      <a:pt x="173" y="116"/>
                    </a:lnTo>
                    <a:lnTo>
                      <a:pt x="184" y="128"/>
                    </a:lnTo>
                    <a:lnTo>
                      <a:pt x="195" y="142"/>
                    </a:lnTo>
                    <a:lnTo>
                      <a:pt x="204" y="155"/>
                    </a:lnTo>
                    <a:lnTo>
                      <a:pt x="209" y="170"/>
                    </a:lnTo>
                    <a:lnTo>
                      <a:pt x="213" y="183"/>
                    </a:lnTo>
                    <a:lnTo>
                      <a:pt x="216" y="198"/>
                    </a:lnTo>
                    <a:lnTo>
                      <a:pt x="223" y="198"/>
                    </a:lnTo>
                    <a:lnTo>
                      <a:pt x="221" y="182"/>
                    </a:lnTo>
                    <a:lnTo>
                      <a:pt x="217" y="166"/>
                    </a:lnTo>
                    <a:lnTo>
                      <a:pt x="209" y="153"/>
                    </a:lnTo>
                    <a:lnTo>
                      <a:pt x="201" y="137"/>
                    </a:lnTo>
                    <a:lnTo>
                      <a:pt x="190" y="124"/>
                    </a:lnTo>
                    <a:lnTo>
                      <a:pt x="177" y="110"/>
                    </a:lnTo>
                    <a:lnTo>
                      <a:pt x="163" y="98"/>
                    </a:lnTo>
                    <a:lnTo>
                      <a:pt x="147" y="86"/>
                    </a:lnTo>
                    <a:lnTo>
                      <a:pt x="133" y="73"/>
                    </a:lnTo>
                    <a:lnTo>
                      <a:pt x="115" y="62"/>
                    </a:lnTo>
                    <a:lnTo>
                      <a:pt x="97" y="51"/>
                    </a:lnTo>
                    <a:lnTo>
                      <a:pt x="79" y="40"/>
                    </a:lnTo>
                    <a:lnTo>
                      <a:pt x="59" y="30"/>
                    </a:lnTo>
                    <a:lnTo>
                      <a:pt x="39" y="20"/>
                    </a:lnTo>
                    <a:lnTo>
                      <a:pt x="22" y="9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3" name="Freeform 3097">
                <a:extLst>
                  <a:ext uri="{FF2B5EF4-FFF2-40B4-BE49-F238E27FC236}">
                    <a16:creationId xmlns:a16="http://schemas.microsoft.com/office/drawing/2014/main" id="{DDF59A48-DE1C-4E26-AE90-BA8BF68B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623"/>
                <a:ext cx="114" cy="141"/>
              </a:xfrm>
              <a:custGeom>
                <a:avLst/>
                <a:gdLst>
                  <a:gd name="T0" fmla="*/ 0 w 342"/>
                  <a:gd name="T1" fmla="*/ 2 h 422"/>
                  <a:gd name="T2" fmla="*/ 15 w 342"/>
                  <a:gd name="T3" fmla="*/ 31 h 422"/>
                  <a:gd name="T4" fmla="*/ 31 w 342"/>
                  <a:gd name="T5" fmla="*/ 60 h 422"/>
                  <a:gd name="T6" fmla="*/ 50 w 342"/>
                  <a:gd name="T7" fmla="*/ 87 h 422"/>
                  <a:gd name="T8" fmla="*/ 72 w 342"/>
                  <a:gd name="T9" fmla="*/ 114 h 422"/>
                  <a:gd name="T10" fmla="*/ 93 w 342"/>
                  <a:gd name="T11" fmla="*/ 140 h 422"/>
                  <a:gd name="T12" fmla="*/ 114 w 342"/>
                  <a:gd name="T13" fmla="*/ 166 h 422"/>
                  <a:gd name="T14" fmla="*/ 139 w 342"/>
                  <a:gd name="T15" fmla="*/ 190 h 422"/>
                  <a:gd name="T16" fmla="*/ 161 w 342"/>
                  <a:gd name="T17" fmla="*/ 216 h 422"/>
                  <a:gd name="T18" fmla="*/ 185 w 342"/>
                  <a:gd name="T19" fmla="*/ 241 h 422"/>
                  <a:gd name="T20" fmla="*/ 208 w 342"/>
                  <a:gd name="T21" fmla="*/ 267 h 422"/>
                  <a:gd name="T22" fmla="*/ 233 w 342"/>
                  <a:gd name="T23" fmla="*/ 291 h 422"/>
                  <a:gd name="T24" fmla="*/ 255 w 342"/>
                  <a:gd name="T25" fmla="*/ 317 h 422"/>
                  <a:gd name="T26" fmla="*/ 278 w 342"/>
                  <a:gd name="T27" fmla="*/ 342 h 422"/>
                  <a:gd name="T28" fmla="*/ 299 w 342"/>
                  <a:gd name="T29" fmla="*/ 369 h 422"/>
                  <a:gd name="T30" fmla="*/ 318 w 342"/>
                  <a:gd name="T31" fmla="*/ 394 h 422"/>
                  <a:gd name="T32" fmla="*/ 336 w 342"/>
                  <a:gd name="T33" fmla="*/ 422 h 422"/>
                  <a:gd name="T34" fmla="*/ 342 w 342"/>
                  <a:gd name="T35" fmla="*/ 418 h 422"/>
                  <a:gd name="T36" fmla="*/ 324 w 342"/>
                  <a:gd name="T37" fmla="*/ 390 h 422"/>
                  <a:gd name="T38" fmla="*/ 304 w 342"/>
                  <a:gd name="T39" fmla="*/ 364 h 422"/>
                  <a:gd name="T40" fmla="*/ 283 w 342"/>
                  <a:gd name="T41" fmla="*/ 337 h 422"/>
                  <a:gd name="T42" fmla="*/ 261 w 342"/>
                  <a:gd name="T43" fmla="*/ 313 h 422"/>
                  <a:gd name="T44" fmla="*/ 239 w 342"/>
                  <a:gd name="T45" fmla="*/ 287 h 422"/>
                  <a:gd name="T46" fmla="*/ 215 w 342"/>
                  <a:gd name="T47" fmla="*/ 262 h 422"/>
                  <a:gd name="T48" fmla="*/ 192 w 342"/>
                  <a:gd name="T49" fmla="*/ 236 h 422"/>
                  <a:gd name="T50" fmla="*/ 167 w 342"/>
                  <a:gd name="T51" fmla="*/ 212 h 422"/>
                  <a:gd name="T52" fmla="*/ 144 w 342"/>
                  <a:gd name="T53" fmla="*/ 186 h 422"/>
                  <a:gd name="T54" fmla="*/ 121 w 342"/>
                  <a:gd name="T55" fmla="*/ 161 h 422"/>
                  <a:gd name="T56" fmla="*/ 98 w 342"/>
                  <a:gd name="T57" fmla="*/ 135 h 422"/>
                  <a:gd name="T58" fmla="*/ 77 w 342"/>
                  <a:gd name="T59" fmla="*/ 110 h 422"/>
                  <a:gd name="T60" fmla="*/ 56 w 342"/>
                  <a:gd name="T61" fmla="*/ 84 h 422"/>
                  <a:gd name="T62" fmla="*/ 38 w 342"/>
                  <a:gd name="T63" fmla="*/ 56 h 422"/>
                  <a:gd name="T64" fmla="*/ 21 w 342"/>
                  <a:gd name="T65" fmla="*/ 29 h 422"/>
                  <a:gd name="T66" fmla="*/ 6 w 342"/>
                  <a:gd name="T67" fmla="*/ 0 h 422"/>
                  <a:gd name="T68" fmla="*/ 0 w 342"/>
                  <a:gd name="T69" fmla="*/ 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2" h="422">
                    <a:moveTo>
                      <a:pt x="0" y="2"/>
                    </a:moveTo>
                    <a:lnTo>
                      <a:pt x="15" y="31"/>
                    </a:lnTo>
                    <a:lnTo>
                      <a:pt x="31" y="60"/>
                    </a:lnTo>
                    <a:lnTo>
                      <a:pt x="50" y="87"/>
                    </a:lnTo>
                    <a:lnTo>
                      <a:pt x="72" y="114"/>
                    </a:lnTo>
                    <a:lnTo>
                      <a:pt x="93" y="140"/>
                    </a:lnTo>
                    <a:lnTo>
                      <a:pt x="114" y="166"/>
                    </a:lnTo>
                    <a:lnTo>
                      <a:pt x="139" y="190"/>
                    </a:lnTo>
                    <a:lnTo>
                      <a:pt x="161" y="216"/>
                    </a:lnTo>
                    <a:lnTo>
                      <a:pt x="185" y="241"/>
                    </a:lnTo>
                    <a:lnTo>
                      <a:pt x="208" y="267"/>
                    </a:lnTo>
                    <a:lnTo>
                      <a:pt x="233" y="291"/>
                    </a:lnTo>
                    <a:lnTo>
                      <a:pt x="255" y="317"/>
                    </a:lnTo>
                    <a:lnTo>
                      <a:pt x="278" y="342"/>
                    </a:lnTo>
                    <a:lnTo>
                      <a:pt x="299" y="369"/>
                    </a:lnTo>
                    <a:lnTo>
                      <a:pt x="318" y="394"/>
                    </a:lnTo>
                    <a:lnTo>
                      <a:pt x="336" y="422"/>
                    </a:lnTo>
                    <a:lnTo>
                      <a:pt x="342" y="418"/>
                    </a:lnTo>
                    <a:lnTo>
                      <a:pt x="324" y="390"/>
                    </a:lnTo>
                    <a:lnTo>
                      <a:pt x="304" y="364"/>
                    </a:lnTo>
                    <a:lnTo>
                      <a:pt x="283" y="337"/>
                    </a:lnTo>
                    <a:lnTo>
                      <a:pt x="261" y="313"/>
                    </a:lnTo>
                    <a:lnTo>
                      <a:pt x="239" y="287"/>
                    </a:lnTo>
                    <a:lnTo>
                      <a:pt x="215" y="262"/>
                    </a:lnTo>
                    <a:lnTo>
                      <a:pt x="192" y="236"/>
                    </a:lnTo>
                    <a:lnTo>
                      <a:pt x="167" y="212"/>
                    </a:lnTo>
                    <a:lnTo>
                      <a:pt x="144" y="186"/>
                    </a:lnTo>
                    <a:lnTo>
                      <a:pt x="121" y="161"/>
                    </a:lnTo>
                    <a:lnTo>
                      <a:pt x="98" y="135"/>
                    </a:lnTo>
                    <a:lnTo>
                      <a:pt x="77" y="110"/>
                    </a:lnTo>
                    <a:lnTo>
                      <a:pt x="56" y="84"/>
                    </a:lnTo>
                    <a:lnTo>
                      <a:pt x="38" y="56"/>
                    </a:lnTo>
                    <a:lnTo>
                      <a:pt x="21" y="29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4" name="Freeform 3098">
                <a:extLst>
                  <a:ext uri="{FF2B5EF4-FFF2-40B4-BE49-F238E27FC236}">
                    <a16:creationId xmlns:a16="http://schemas.microsoft.com/office/drawing/2014/main" id="{FAB1EC8F-58A9-4487-8AAE-388D5D456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745"/>
                <a:ext cx="54" cy="26"/>
              </a:xfrm>
              <a:custGeom>
                <a:avLst/>
                <a:gdLst>
                  <a:gd name="T0" fmla="*/ 160 w 160"/>
                  <a:gd name="T1" fmla="*/ 4 h 77"/>
                  <a:gd name="T2" fmla="*/ 158 w 160"/>
                  <a:gd name="T3" fmla="*/ 3 h 77"/>
                  <a:gd name="T4" fmla="*/ 142 w 160"/>
                  <a:gd name="T5" fmla="*/ 0 h 77"/>
                  <a:gd name="T6" fmla="*/ 128 w 160"/>
                  <a:gd name="T7" fmla="*/ 2 h 77"/>
                  <a:gd name="T8" fmla="*/ 116 w 160"/>
                  <a:gd name="T9" fmla="*/ 5 h 77"/>
                  <a:gd name="T10" fmla="*/ 105 w 160"/>
                  <a:gd name="T11" fmla="*/ 9 h 77"/>
                  <a:gd name="T12" fmla="*/ 96 w 160"/>
                  <a:gd name="T13" fmla="*/ 15 h 77"/>
                  <a:gd name="T14" fmla="*/ 89 w 160"/>
                  <a:gd name="T15" fmla="*/ 22 h 77"/>
                  <a:gd name="T16" fmla="*/ 81 w 160"/>
                  <a:gd name="T17" fmla="*/ 29 h 77"/>
                  <a:gd name="T18" fmla="*/ 74 w 160"/>
                  <a:gd name="T19" fmla="*/ 36 h 77"/>
                  <a:gd name="T20" fmla="*/ 67 w 160"/>
                  <a:gd name="T21" fmla="*/ 43 h 77"/>
                  <a:gd name="T22" fmla="*/ 61 w 160"/>
                  <a:gd name="T23" fmla="*/ 50 h 77"/>
                  <a:gd name="T24" fmla="*/ 53 w 160"/>
                  <a:gd name="T25" fmla="*/ 57 h 77"/>
                  <a:gd name="T26" fmla="*/ 45 w 160"/>
                  <a:gd name="T27" fmla="*/ 62 h 77"/>
                  <a:gd name="T28" fmla="*/ 37 w 160"/>
                  <a:gd name="T29" fmla="*/ 64 h 77"/>
                  <a:gd name="T30" fmla="*/ 26 w 160"/>
                  <a:gd name="T31" fmla="*/ 68 h 77"/>
                  <a:gd name="T32" fmla="*/ 15 w 160"/>
                  <a:gd name="T33" fmla="*/ 69 h 77"/>
                  <a:gd name="T34" fmla="*/ 1 w 160"/>
                  <a:gd name="T35" fmla="*/ 69 h 77"/>
                  <a:gd name="T36" fmla="*/ 0 w 160"/>
                  <a:gd name="T37" fmla="*/ 76 h 77"/>
                  <a:gd name="T38" fmla="*/ 15 w 160"/>
                  <a:gd name="T39" fmla="*/ 77 h 77"/>
                  <a:gd name="T40" fmla="*/ 28 w 160"/>
                  <a:gd name="T41" fmla="*/ 76 h 77"/>
                  <a:gd name="T42" fmla="*/ 39 w 160"/>
                  <a:gd name="T43" fmla="*/ 72 h 77"/>
                  <a:gd name="T44" fmla="*/ 49 w 160"/>
                  <a:gd name="T45" fmla="*/ 67 h 77"/>
                  <a:gd name="T46" fmla="*/ 57 w 160"/>
                  <a:gd name="T47" fmla="*/ 62 h 77"/>
                  <a:gd name="T48" fmla="*/ 65 w 160"/>
                  <a:gd name="T49" fmla="*/ 55 h 77"/>
                  <a:gd name="T50" fmla="*/ 73 w 160"/>
                  <a:gd name="T51" fmla="*/ 48 h 77"/>
                  <a:gd name="T52" fmla="*/ 79 w 160"/>
                  <a:gd name="T53" fmla="*/ 40 h 77"/>
                  <a:gd name="T54" fmla="*/ 85 w 160"/>
                  <a:gd name="T55" fmla="*/ 34 h 77"/>
                  <a:gd name="T56" fmla="*/ 93 w 160"/>
                  <a:gd name="T57" fmla="*/ 27 h 77"/>
                  <a:gd name="T58" fmla="*/ 101 w 160"/>
                  <a:gd name="T59" fmla="*/ 21 h 77"/>
                  <a:gd name="T60" fmla="*/ 109 w 160"/>
                  <a:gd name="T61" fmla="*/ 15 h 77"/>
                  <a:gd name="T62" fmla="*/ 119 w 160"/>
                  <a:gd name="T63" fmla="*/ 12 h 77"/>
                  <a:gd name="T64" fmla="*/ 129 w 160"/>
                  <a:gd name="T65" fmla="*/ 9 h 77"/>
                  <a:gd name="T66" fmla="*/ 142 w 160"/>
                  <a:gd name="T67" fmla="*/ 8 h 77"/>
                  <a:gd name="T68" fmla="*/ 157 w 160"/>
                  <a:gd name="T69" fmla="*/ 9 h 77"/>
                  <a:gd name="T70" fmla="*/ 155 w 160"/>
                  <a:gd name="T71" fmla="*/ 8 h 77"/>
                  <a:gd name="T72" fmla="*/ 160 w 160"/>
                  <a:gd name="T73" fmla="*/ 4 h 77"/>
                  <a:gd name="T74" fmla="*/ 159 w 160"/>
                  <a:gd name="T75" fmla="*/ 3 h 77"/>
                  <a:gd name="T76" fmla="*/ 158 w 160"/>
                  <a:gd name="T77" fmla="*/ 3 h 77"/>
                  <a:gd name="T78" fmla="*/ 160 w 160"/>
                  <a:gd name="T7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0" h="77">
                    <a:moveTo>
                      <a:pt x="160" y="4"/>
                    </a:moveTo>
                    <a:lnTo>
                      <a:pt x="158" y="3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6" y="5"/>
                    </a:lnTo>
                    <a:lnTo>
                      <a:pt x="105" y="9"/>
                    </a:lnTo>
                    <a:lnTo>
                      <a:pt x="96" y="15"/>
                    </a:lnTo>
                    <a:lnTo>
                      <a:pt x="89" y="22"/>
                    </a:lnTo>
                    <a:lnTo>
                      <a:pt x="81" y="29"/>
                    </a:lnTo>
                    <a:lnTo>
                      <a:pt x="74" y="36"/>
                    </a:lnTo>
                    <a:lnTo>
                      <a:pt x="67" y="43"/>
                    </a:lnTo>
                    <a:lnTo>
                      <a:pt x="61" y="50"/>
                    </a:lnTo>
                    <a:lnTo>
                      <a:pt x="53" y="57"/>
                    </a:lnTo>
                    <a:lnTo>
                      <a:pt x="45" y="62"/>
                    </a:lnTo>
                    <a:lnTo>
                      <a:pt x="37" y="64"/>
                    </a:lnTo>
                    <a:lnTo>
                      <a:pt x="26" y="68"/>
                    </a:lnTo>
                    <a:lnTo>
                      <a:pt x="15" y="69"/>
                    </a:lnTo>
                    <a:lnTo>
                      <a:pt x="1" y="69"/>
                    </a:lnTo>
                    <a:lnTo>
                      <a:pt x="0" y="76"/>
                    </a:lnTo>
                    <a:lnTo>
                      <a:pt x="15" y="77"/>
                    </a:lnTo>
                    <a:lnTo>
                      <a:pt x="28" y="76"/>
                    </a:lnTo>
                    <a:lnTo>
                      <a:pt x="39" y="72"/>
                    </a:lnTo>
                    <a:lnTo>
                      <a:pt x="49" y="67"/>
                    </a:lnTo>
                    <a:lnTo>
                      <a:pt x="57" y="62"/>
                    </a:lnTo>
                    <a:lnTo>
                      <a:pt x="65" y="55"/>
                    </a:lnTo>
                    <a:lnTo>
                      <a:pt x="73" y="48"/>
                    </a:lnTo>
                    <a:lnTo>
                      <a:pt x="79" y="40"/>
                    </a:lnTo>
                    <a:lnTo>
                      <a:pt x="85" y="34"/>
                    </a:lnTo>
                    <a:lnTo>
                      <a:pt x="93" y="27"/>
                    </a:lnTo>
                    <a:lnTo>
                      <a:pt x="101" y="21"/>
                    </a:lnTo>
                    <a:lnTo>
                      <a:pt x="109" y="15"/>
                    </a:lnTo>
                    <a:lnTo>
                      <a:pt x="119" y="12"/>
                    </a:lnTo>
                    <a:lnTo>
                      <a:pt x="129" y="9"/>
                    </a:lnTo>
                    <a:lnTo>
                      <a:pt x="142" y="8"/>
                    </a:lnTo>
                    <a:lnTo>
                      <a:pt x="157" y="9"/>
                    </a:lnTo>
                    <a:lnTo>
                      <a:pt x="155" y="8"/>
                    </a:lnTo>
                    <a:lnTo>
                      <a:pt x="160" y="4"/>
                    </a:lnTo>
                    <a:lnTo>
                      <a:pt x="159" y="3"/>
                    </a:lnTo>
                    <a:lnTo>
                      <a:pt x="158" y="3"/>
                    </a:lnTo>
                    <a:lnTo>
                      <a:pt x="16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5" name="Freeform 3099">
                <a:extLst>
                  <a:ext uri="{FF2B5EF4-FFF2-40B4-BE49-F238E27FC236}">
                    <a16:creationId xmlns:a16="http://schemas.microsoft.com/office/drawing/2014/main" id="{3E8388BF-E1DA-4D06-AF48-C20C511C7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" y="2746"/>
                <a:ext cx="90" cy="161"/>
              </a:xfrm>
              <a:custGeom>
                <a:avLst/>
                <a:gdLst>
                  <a:gd name="T0" fmla="*/ 270 w 271"/>
                  <a:gd name="T1" fmla="*/ 476 h 481"/>
                  <a:gd name="T2" fmla="*/ 263 w 271"/>
                  <a:gd name="T3" fmla="*/ 445 h 481"/>
                  <a:gd name="T4" fmla="*/ 253 w 271"/>
                  <a:gd name="T5" fmla="*/ 411 h 481"/>
                  <a:gd name="T6" fmla="*/ 241 w 271"/>
                  <a:gd name="T7" fmla="*/ 380 h 481"/>
                  <a:gd name="T8" fmla="*/ 226 w 271"/>
                  <a:gd name="T9" fmla="*/ 346 h 481"/>
                  <a:gd name="T10" fmla="*/ 211 w 271"/>
                  <a:gd name="T11" fmla="*/ 313 h 481"/>
                  <a:gd name="T12" fmla="*/ 194 w 271"/>
                  <a:gd name="T13" fmla="*/ 281 h 481"/>
                  <a:gd name="T14" fmla="*/ 176 w 271"/>
                  <a:gd name="T15" fmla="*/ 249 h 481"/>
                  <a:gd name="T16" fmla="*/ 157 w 271"/>
                  <a:gd name="T17" fmla="*/ 216 h 481"/>
                  <a:gd name="T18" fmla="*/ 137 w 271"/>
                  <a:gd name="T19" fmla="*/ 185 h 481"/>
                  <a:gd name="T20" fmla="*/ 118 w 271"/>
                  <a:gd name="T21" fmla="*/ 156 h 481"/>
                  <a:gd name="T22" fmla="*/ 97 w 271"/>
                  <a:gd name="T23" fmla="*/ 126 h 481"/>
                  <a:gd name="T24" fmla="*/ 77 w 271"/>
                  <a:gd name="T25" fmla="*/ 98 h 481"/>
                  <a:gd name="T26" fmla="*/ 58 w 271"/>
                  <a:gd name="T27" fmla="*/ 70 h 481"/>
                  <a:gd name="T28" fmla="*/ 40 w 271"/>
                  <a:gd name="T29" fmla="*/ 46 h 481"/>
                  <a:gd name="T30" fmla="*/ 22 w 271"/>
                  <a:gd name="T31" fmla="*/ 22 h 481"/>
                  <a:gd name="T32" fmla="*/ 5 w 271"/>
                  <a:gd name="T33" fmla="*/ 0 h 481"/>
                  <a:gd name="T34" fmla="*/ 8 w 271"/>
                  <a:gd name="T35" fmla="*/ 14 h 481"/>
                  <a:gd name="T36" fmla="*/ 24 w 271"/>
                  <a:gd name="T37" fmla="*/ 38 h 481"/>
                  <a:gd name="T38" fmla="*/ 43 w 271"/>
                  <a:gd name="T39" fmla="*/ 63 h 481"/>
                  <a:gd name="T40" fmla="*/ 61 w 271"/>
                  <a:gd name="T41" fmla="*/ 88 h 481"/>
                  <a:gd name="T42" fmla="*/ 82 w 271"/>
                  <a:gd name="T43" fmla="*/ 116 h 481"/>
                  <a:gd name="T44" fmla="*/ 102 w 271"/>
                  <a:gd name="T45" fmla="*/ 144 h 481"/>
                  <a:gd name="T46" fmla="*/ 121 w 271"/>
                  <a:gd name="T47" fmla="*/ 175 h 481"/>
                  <a:gd name="T48" fmla="*/ 141 w 271"/>
                  <a:gd name="T49" fmla="*/ 205 h 481"/>
                  <a:gd name="T50" fmla="*/ 161 w 271"/>
                  <a:gd name="T51" fmla="*/ 236 h 481"/>
                  <a:gd name="T52" fmla="*/ 178 w 271"/>
                  <a:gd name="T53" fmla="*/ 268 h 481"/>
                  <a:gd name="T54" fmla="*/ 196 w 271"/>
                  <a:gd name="T55" fmla="*/ 299 h 481"/>
                  <a:gd name="T56" fmla="*/ 213 w 271"/>
                  <a:gd name="T57" fmla="*/ 332 h 481"/>
                  <a:gd name="T58" fmla="*/ 226 w 271"/>
                  <a:gd name="T59" fmla="*/ 364 h 481"/>
                  <a:gd name="T60" fmla="*/ 240 w 271"/>
                  <a:gd name="T61" fmla="*/ 398 h 481"/>
                  <a:gd name="T62" fmla="*/ 251 w 271"/>
                  <a:gd name="T63" fmla="*/ 430 h 481"/>
                  <a:gd name="T64" fmla="*/ 260 w 271"/>
                  <a:gd name="T65" fmla="*/ 462 h 481"/>
                  <a:gd name="T66" fmla="*/ 267 w 271"/>
                  <a:gd name="T67" fmla="*/ 474 h 481"/>
                  <a:gd name="T68" fmla="*/ 271 w 271"/>
                  <a:gd name="T69" fmla="*/ 480 h 481"/>
                  <a:gd name="T70" fmla="*/ 268 w 271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1" h="481">
                    <a:moveTo>
                      <a:pt x="268" y="481"/>
                    </a:moveTo>
                    <a:lnTo>
                      <a:pt x="270" y="476"/>
                    </a:lnTo>
                    <a:lnTo>
                      <a:pt x="268" y="461"/>
                    </a:lnTo>
                    <a:lnTo>
                      <a:pt x="263" y="445"/>
                    </a:lnTo>
                    <a:lnTo>
                      <a:pt x="259" y="428"/>
                    </a:lnTo>
                    <a:lnTo>
                      <a:pt x="253" y="411"/>
                    </a:lnTo>
                    <a:lnTo>
                      <a:pt x="246" y="396"/>
                    </a:lnTo>
                    <a:lnTo>
                      <a:pt x="241" y="380"/>
                    </a:lnTo>
                    <a:lnTo>
                      <a:pt x="234" y="362"/>
                    </a:lnTo>
                    <a:lnTo>
                      <a:pt x="226" y="346"/>
                    </a:lnTo>
                    <a:lnTo>
                      <a:pt x="218" y="329"/>
                    </a:lnTo>
                    <a:lnTo>
                      <a:pt x="211" y="313"/>
                    </a:lnTo>
                    <a:lnTo>
                      <a:pt x="203" y="297"/>
                    </a:lnTo>
                    <a:lnTo>
                      <a:pt x="194" y="281"/>
                    </a:lnTo>
                    <a:lnTo>
                      <a:pt x="185" y="264"/>
                    </a:lnTo>
                    <a:lnTo>
                      <a:pt x="176" y="249"/>
                    </a:lnTo>
                    <a:lnTo>
                      <a:pt x="167" y="232"/>
                    </a:lnTo>
                    <a:lnTo>
                      <a:pt x="157" y="216"/>
                    </a:lnTo>
                    <a:lnTo>
                      <a:pt x="147" y="200"/>
                    </a:lnTo>
                    <a:lnTo>
                      <a:pt x="137" y="185"/>
                    </a:lnTo>
                    <a:lnTo>
                      <a:pt x="128" y="170"/>
                    </a:lnTo>
                    <a:lnTo>
                      <a:pt x="118" y="156"/>
                    </a:lnTo>
                    <a:lnTo>
                      <a:pt x="107" y="140"/>
                    </a:lnTo>
                    <a:lnTo>
                      <a:pt x="97" y="126"/>
                    </a:lnTo>
                    <a:lnTo>
                      <a:pt x="88" y="112"/>
                    </a:lnTo>
                    <a:lnTo>
                      <a:pt x="77" y="98"/>
                    </a:lnTo>
                    <a:lnTo>
                      <a:pt x="68" y="85"/>
                    </a:lnTo>
                    <a:lnTo>
                      <a:pt x="58" y="70"/>
                    </a:lnTo>
                    <a:lnTo>
                      <a:pt x="49" y="58"/>
                    </a:lnTo>
                    <a:lnTo>
                      <a:pt x="40" y="46"/>
                    </a:lnTo>
                    <a:lnTo>
                      <a:pt x="31" y="34"/>
                    </a:lnTo>
                    <a:lnTo>
                      <a:pt x="22" y="22"/>
                    </a:lnTo>
                    <a:lnTo>
                      <a:pt x="13" y="11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8" y="14"/>
                    </a:lnTo>
                    <a:lnTo>
                      <a:pt x="17" y="27"/>
                    </a:lnTo>
                    <a:lnTo>
                      <a:pt x="24" y="38"/>
                    </a:lnTo>
                    <a:lnTo>
                      <a:pt x="33" y="50"/>
                    </a:lnTo>
                    <a:lnTo>
                      <a:pt x="43" y="63"/>
                    </a:lnTo>
                    <a:lnTo>
                      <a:pt x="52" y="75"/>
                    </a:lnTo>
                    <a:lnTo>
                      <a:pt x="61" y="88"/>
                    </a:lnTo>
                    <a:lnTo>
                      <a:pt x="72" y="102"/>
                    </a:lnTo>
                    <a:lnTo>
                      <a:pt x="82" y="116"/>
                    </a:lnTo>
                    <a:lnTo>
                      <a:pt x="92" y="131"/>
                    </a:lnTo>
                    <a:lnTo>
                      <a:pt x="102" y="144"/>
                    </a:lnTo>
                    <a:lnTo>
                      <a:pt x="112" y="159"/>
                    </a:lnTo>
                    <a:lnTo>
                      <a:pt x="121" y="175"/>
                    </a:lnTo>
                    <a:lnTo>
                      <a:pt x="131" y="189"/>
                    </a:lnTo>
                    <a:lnTo>
                      <a:pt x="141" y="205"/>
                    </a:lnTo>
                    <a:lnTo>
                      <a:pt x="150" y="221"/>
                    </a:lnTo>
                    <a:lnTo>
                      <a:pt x="161" y="236"/>
                    </a:lnTo>
                    <a:lnTo>
                      <a:pt x="169" y="251"/>
                    </a:lnTo>
                    <a:lnTo>
                      <a:pt x="178" y="268"/>
                    </a:lnTo>
                    <a:lnTo>
                      <a:pt x="188" y="283"/>
                    </a:lnTo>
                    <a:lnTo>
                      <a:pt x="196" y="299"/>
                    </a:lnTo>
                    <a:lnTo>
                      <a:pt x="205" y="316"/>
                    </a:lnTo>
                    <a:lnTo>
                      <a:pt x="213" y="332"/>
                    </a:lnTo>
                    <a:lnTo>
                      <a:pt x="220" y="349"/>
                    </a:lnTo>
                    <a:lnTo>
                      <a:pt x="226" y="364"/>
                    </a:lnTo>
                    <a:lnTo>
                      <a:pt x="233" y="381"/>
                    </a:lnTo>
                    <a:lnTo>
                      <a:pt x="240" y="398"/>
                    </a:lnTo>
                    <a:lnTo>
                      <a:pt x="245" y="414"/>
                    </a:lnTo>
                    <a:lnTo>
                      <a:pt x="251" y="430"/>
                    </a:lnTo>
                    <a:lnTo>
                      <a:pt x="255" y="446"/>
                    </a:lnTo>
                    <a:lnTo>
                      <a:pt x="260" y="462"/>
                    </a:lnTo>
                    <a:lnTo>
                      <a:pt x="264" y="479"/>
                    </a:lnTo>
                    <a:lnTo>
                      <a:pt x="267" y="474"/>
                    </a:lnTo>
                    <a:lnTo>
                      <a:pt x="268" y="481"/>
                    </a:lnTo>
                    <a:lnTo>
                      <a:pt x="271" y="480"/>
                    </a:lnTo>
                    <a:lnTo>
                      <a:pt x="270" y="476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6" name="Freeform 3100">
                <a:extLst>
                  <a:ext uri="{FF2B5EF4-FFF2-40B4-BE49-F238E27FC236}">
                    <a16:creationId xmlns:a16="http://schemas.microsoft.com/office/drawing/2014/main" id="{219D22DC-AEBB-4986-9451-56977276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7" y="2904"/>
                <a:ext cx="45" cy="26"/>
              </a:xfrm>
              <a:custGeom>
                <a:avLst/>
                <a:gdLst>
                  <a:gd name="T0" fmla="*/ 0 w 135"/>
                  <a:gd name="T1" fmla="*/ 71 h 78"/>
                  <a:gd name="T2" fmla="*/ 7 w 135"/>
                  <a:gd name="T3" fmla="*/ 72 h 78"/>
                  <a:gd name="T4" fmla="*/ 14 w 135"/>
                  <a:gd name="T5" fmla="*/ 64 h 78"/>
                  <a:gd name="T6" fmla="*/ 20 w 135"/>
                  <a:gd name="T7" fmla="*/ 58 h 78"/>
                  <a:gd name="T8" fmla="*/ 26 w 135"/>
                  <a:gd name="T9" fmla="*/ 52 h 78"/>
                  <a:gd name="T10" fmla="*/ 33 w 135"/>
                  <a:gd name="T11" fmla="*/ 46 h 78"/>
                  <a:gd name="T12" fmla="*/ 39 w 135"/>
                  <a:gd name="T13" fmla="*/ 39 h 78"/>
                  <a:gd name="T14" fmla="*/ 47 w 135"/>
                  <a:gd name="T15" fmla="*/ 35 h 78"/>
                  <a:gd name="T16" fmla="*/ 55 w 135"/>
                  <a:gd name="T17" fmla="*/ 30 h 78"/>
                  <a:gd name="T18" fmla="*/ 62 w 135"/>
                  <a:gd name="T19" fmla="*/ 27 h 78"/>
                  <a:gd name="T20" fmla="*/ 70 w 135"/>
                  <a:gd name="T21" fmla="*/ 24 h 78"/>
                  <a:gd name="T22" fmla="*/ 79 w 135"/>
                  <a:gd name="T23" fmla="*/ 20 h 78"/>
                  <a:gd name="T24" fmla="*/ 87 w 135"/>
                  <a:gd name="T25" fmla="*/ 17 h 78"/>
                  <a:gd name="T26" fmla="*/ 96 w 135"/>
                  <a:gd name="T27" fmla="*/ 15 h 78"/>
                  <a:gd name="T28" fmla="*/ 106 w 135"/>
                  <a:gd name="T29" fmla="*/ 12 h 78"/>
                  <a:gd name="T30" fmla="*/ 115 w 135"/>
                  <a:gd name="T31" fmla="*/ 10 h 78"/>
                  <a:gd name="T32" fmla="*/ 125 w 135"/>
                  <a:gd name="T33" fmla="*/ 9 h 78"/>
                  <a:gd name="T34" fmla="*/ 135 w 135"/>
                  <a:gd name="T35" fmla="*/ 7 h 78"/>
                  <a:gd name="T36" fmla="*/ 134 w 135"/>
                  <a:gd name="T37" fmla="*/ 0 h 78"/>
                  <a:gd name="T38" fmla="*/ 122 w 135"/>
                  <a:gd name="T39" fmla="*/ 2 h 78"/>
                  <a:gd name="T40" fmla="*/ 112 w 135"/>
                  <a:gd name="T41" fmla="*/ 4 h 78"/>
                  <a:gd name="T42" fmla="*/ 105 w 135"/>
                  <a:gd name="T43" fmla="*/ 6 h 78"/>
                  <a:gd name="T44" fmla="*/ 94 w 135"/>
                  <a:gd name="T45" fmla="*/ 7 h 78"/>
                  <a:gd name="T46" fmla="*/ 84 w 135"/>
                  <a:gd name="T47" fmla="*/ 9 h 78"/>
                  <a:gd name="T48" fmla="*/ 75 w 135"/>
                  <a:gd name="T49" fmla="*/ 14 h 78"/>
                  <a:gd name="T50" fmla="*/ 67 w 135"/>
                  <a:gd name="T51" fmla="*/ 16 h 78"/>
                  <a:gd name="T52" fmla="*/ 60 w 135"/>
                  <a:gd name="T53" fmla="*/ 21 h 78"/>
                  <a:gd name="T54" fmla="*/ 52 w 135"/>
                  <a:gd name="T55" fmla="*/ 26 h 78"/>
                  <a:gd name="T56" fmla="*/ 43 w 135"/>
                  <a:gd name="T57" fmla="*/ 29 h 78"/>
                  <a:gd name="T58" fmla="*/ 36 w 135"/>
                  <a:gd name="T59" fmla="*/ 35 h 78"/>
                  <a:gd name="T60" fmla="*/ 29 w 135"/>
                  <a:gd name="T61" fmla="*/ 39 h 78"/>
                  <a:gd name="T62" fmla="*/ 22 w 135"/>
                  <a:gd name="T63" fmla="*/ 46 h 78"/>
                  <a:gd name="T64" fmla="*/ 14 w 135"/>
                  <a:gd name="T65" fmla="*/ 53 h 78"/>
                  <a:gd name="T66" fmla="*/ 8 w 135"/>
                  <a:gd name="T67" fmla="*/ 60 h 78"/>
                  <a:gd name="T68" fmla="*/ 1 w 135"/>
                  <a:gd name="T69" fmla="*/ 67 h 78"/>
                  <a:gd name="T70" fmla="*/ 8 w 135"/>
                  <a:gd name="T71" fmla="*/ 69 h 78"/>
                  <a:gd name="T72" fmla="*/ 0 w 135"/>
                  <a:gd name="T73" fmla="*/ 71 h 78"/>
                  <a:gd name="T74" fmla="*/ 4 w 135"/>
                  <a:gd name="T75" fmla="*/ 78 h 78"/>
                  <a:gd name="T76" fmla="*/ 7 w 135"/>
                  <a:gd name="T77" fmla="*/ 72 h 78"/>
                  <a:gd name="T78" fmla="*/ 0 w 135"/>
                  <a:gd name="T79" fmla="*/ 7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5" h="78">
                    <a:moveTo>
                      <a:pt x="0" y="71"/>
                    </a:moveTo>
                    <a:lnTo>
                      <a:pt x="7" y="72"/>
                    </a:lnTo>
                    <a:lnTo>
                      <a:pt x="14" y="64"/>
                    </a:lnTo>
                    <a:lnTo>
                      <a:pt x="20" y="58"/>
                    </a:lnTo>
                    <a:lnTo>
                      <a:pt x="26" y="52"/>
                    </a:lnTo>
                    <a:lnTo>
                      <a:pt x="33" y="46"/>
                    </a:lnTo>
                    <a:lnTo>
                      <a:pt x="39" y="39"/>
                    </a:lnTo>
                    <a:lnTo>
                      <a:pt x="47" y="35"/>
                    </a:lnTo>
                    <a:lnTo>
                      <a:pt x="55" y="30"/>
                    </a:lnTo>
                    <a:lnTo>
                      <a:pt x="62" y="27"/>
                    </a:lnTo>
                    <a:lnTo>
                      <a:pt x="70" y="24"/>
                    </a:lnTo>
                    <a:lnTo>
                      <a:pt x="79" y="20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6" y="12"/>
                    </a:lnTo>
                    <a:lnTo>
                      <a:pt x="115" y="10"/>
                    </a:lnTo>
                    <a:lnTo>
                      <a:pt x="125" y="9"/>
                    </a:lnTo>
                    <a:lnTo>
                      <a:pt x="135" y="7"/>
                    </a:lnTo>
                    <a:lnTo>
                      <a:pt x="134" y="0"/>
                    </a:lnTo>
                    <a:lnTo>
                      <a:pt x="122" y="2"/>
                    </a:lnTo>
                    <a:lnTo>
                      <a:pt x="112" y="4"/>
                    </a:lnTo>
                    <a:lnTo>
                      <a:pt x="105" y="6"/>
                    </a:lnTo>
                    <a:lnTo>
                      <a:pt x="94" y="7"/>
                    </a:lnTo>
                    <a:lnTo>
                      <a:pt x="84" y="9"/>
                    </a:lnTo>
                    <a:lnTo>
                      <a:pt x="75" y="14"/>
                    </a:lnTo>
                    <a:lnTo>
                      <a:pt x="67" y="16"/>
                    </a:lnTo>
                    <a:lnTo>
                      <a:pt x="60" y="21"/>
                    </a:lnTo>
                    <a:lnTo>
                      <a:pt x="52" y="26"/>
                    </a:lnTo>
                    <a:lnTo>
                      <a:pt x="43" y="29"/>
                    </a:lnTo>
                    <a:lnTo>
                      <a:pt x="36" y="35"/>
                    </a:lnTo>
                    <a:lnTo>
                      <a:pt x="29" y="39"/>
                    </a:lnTo>
                    <a:lnTo>
                      <a:pt x="22" y="46"/>
                    </a:lnTo>
                    <a:lnTo>
                      <a:pt x="14" y="53"/>
                    </a:lnTo>
                    <a:lnTo>
                      <a:pt x="8" y="60"/>
                    </a:lnTo>
                    <a:lnTo>
                      <a:pt x="1" y="67"/>
                    </a:lnTo>
                    <a:lnTo>
                      <a:pt x="8" y="69"/>
                    </a:lnTo>
                    <a:lnTo>
                      <a:pt x="0" y="71"/>
                    </a:lnTo>
                    <a:lnTo>
                      <a:pt x="4" y="78"/>
                    </a:lnTo>
                    <a:lnTo>
                      <a:pt x="7" y="72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7" name="Freeform 3101">
                <a:extLst>
                  <a:ext uri="{FF2B5EF4-FFF2-40B4-BE49-F238E27FC236}">
                    <a16:creationId xmlns:a16="http://schemas.microsoft.com/office/drawing/2014/main" id="{AE8A58C8-24E4-41A0-BE3F-1F579F9A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768"/>
                <a:ext cx="101" cy="160"/>
              </a:xfrm>
              <a:custGeom>
                <a:avLst/>
                <a:gdLst>
                  <a:gd name="T0" fmla="*/ 6 w 304"/>
                  <a:gd name="T1" fmla="*/ 7 h 481"/>
                  <a:gd name="T2" fmla="*/ 27 w 304"/>
                  <a:gd name="T3" fmla="*/ 32 h 481"/>
                  <a:gd name="T4" fmla="*/ 48 w 304"/>
                  <a:gd name="T5" fmla="*/ 60 h 481"/>
                  <a:gd name="T6" fmla="*/ 69 w 304"/>
                  <a:gd name="T7" fmla="*/ 87 h 481"/>
                  <a:gd name="T8" fmla="*/ 89 w 304"/>
                  <a:gd name="T9" fmla="*/ 115 h 481"/>
                  <a:gd name="T10" fmla="*/ 109 w 304"/>
                  <a:gd name="T11" fmla="*/ 143 h 481"/>
                  <a:gd name="T12" fmla="*/ 128 w 304"/>
                  <a:gd name="T13" fmla="*/ 171 h 481"/>
                  <a:gd name="T14" fmla="*/ 147 w 304"/>
                  <a:gd name="T15" fmla="*/ 201 h 481"/>
                  <a:gd name="T16" fmla="*/ 165 w 304"/>
                  <a:gd name="T17" fmla="*/ 231 h 481"/>
                  <a:gd name="T18" fmla="*/ 183 w 304"/>
                  <a:gd name="T19" fmla="*/ 260 h 481"/>
                  <a:gd name="T20" fmla="*/ 201 w 304"/>
                  <a:gd name="T21" fmla="*/ 291 h 481"/>
                  <a:gd name="T22" fmla="*/ 218 w 304"/>
                  <a:gd name="T23" fmla="*/ 321 h 481"/>
                  <a:gd name="T24" fmla="*/ 233 w 304"/>
                  <a:gd name="T25" fmla="*/ 352 h 481"/>
                  <a:gd name="T26" fmla="*/ 251 w 304"/>
                  <a:gd name="T27" fmla="*/ 384 h 481"/>
                  <a:gd name="T28" fmla="*/ 267 w 304"/>
                  <a:gd name="T29" fmla="*/ 415 h 481"/>
                  <a:gd name="T30" fmla="*/ 282 w 304"/>
                  <a:gd name="T31" fmla="*/ 447 h 481"/>
                  <a:gd name="T32" fmla="*/ 296 w 304"/>
                  <a:gd name="T33" fmla="*/ 481 h 481"/>
                  <a:gd name="T34" fmla="*/ 296 w 304"/>
                  <a:gd name="T35" fmla="*/ 462 h 481"/>
                  <a:gd name="T36" fmla="*/ 282 w 304"/>
                  <a:gd name="T37" fmla="*/ 429 h 481"/>
                  <a:gd name="T38" fmla="*/ 265 w 304"/>
                  <a:gd name="T39" fmla="*/ 397 h 481"/>
                  <a:gd name="T40" fmla="*/ 249 w 304"/>
                  <a:gd name="T41" fmla="*/ 365 h 481"/>
                  <a:gd name="T42" fmla="*/ 232 w 304"/>
                  <a:gd name="T43" fmla="*/ 334 h 481"/>
                  <a:gd name="T44" fmla="*/ 214 w 304"/>
                  <a:gd name="T45" fmla="*/ 304 h 481"/>
                  <a:gd name="T46" fmla="*/ 198 w 304"/>
                  <a:gd name="T47" fmla="*/ 272 h 481"/>
                  <a:gd name="T48" fmla="*/ 181 w 304"/>
                  <a:gd name="T49" fmla="*/ 242 h 481"/>
                  <a:gd name="T50" fmla="*/ 162 w 304"/>
                  <a:gd name="T51" fmla="*/ 212 h 481"/>
                  <a:gd name="T52" fmla="*/ 144 w 304"/>
                  <a:gd name="T53" fmla="*/ 183 h 481"/>
                  <a:gd name="T54" fmla="*/ 125 w 304"/>
                  <a:gd name="T55" fmla="*/ 153 h 481"/>
                  <a:gd name="T56" fmla="*/ 104 w 304"/>
                  <a:gd name="T57" fmla="*/ 125 h 481"/>
                  <a:gd name="T58" fmla="*/ 84 w 304"/>
                  <a:gd name="T59" fmla="*/ 96 h 481"/>
                  <a:gd name="T60" fmla="*/ 64 w 304"/>
                  <a:gd name="T61" fmla="*/ 69 h 481"/>
                  <a:gd name="T62" fmla="*/ 43 w 304"/>
                  <a:gd name="T63" fmla="*/ 42 h 481"/>
                  <a:gd name="T64" fmla="*/ 23 w 304"/>
                  <a:gd name="T65" fmla="*/ 15 h 481"/>
                  <a:gd name="T66" fmla="*/ 8 w 304"/>
                  <a:gd name="T67" fmla="*/ 8 h 481"/>
                  <a:gd name="T68" fmla="*/ 0 w 304"/>
                  <a:gd name="T69" fmla="*/ 0 h 481"/>
                  <a:gd name="T70" fmla="*/ 9 w 304"/>
                  <a:gd name="T71" fmla="*/ 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481">
                    <a:moveTo>
                      <a:pt x="9" y="1"/>
                    </a:moveTo>
                    <a:lnTo>
                      <a:pt x="6" y="7"/>
                    </a:lnTo>
                    <a:lnTo>
                      <a:pt x="17" y="20"/>
                    </a:lnTo>
                    <a:lnTo>
                      <a:pt x="27" y="32"/>
                    </a:lnTo>
                    <a:lnTo>
                      <a:pt x="37" y="46"/>
                    </a:lnTo>
                    <a:lnTo>
                      <a:pt x="48" y="60"/>
                    </a:lnTo>
                    <a:lnTo>
                      <a:pt x="58" y="73"/>
                    </a:lnTo>
                    <a:lnTo>
                      <a:pt x="69" y="87"/>
                    </a:lnTo>
                    <a:lnTo>
                      <a:pt x="79" y="101"/>
                    </a:lnTo>
                    <a:lnTo>
                      <a:pt x="89" y="115"/>
                    </a:lnTo>
                    <a:lnTo>
                      <a:pt x="99" y="130"/>
                    </a:lnTo>
                    <a:lnTo>
                      <a:pt x="109" y="143"/>
                    </a:lnTo>
                    <a:lnTo>
                      <a:pt x="118" y="158"/>
                    </a:lnTo>
                    <a:lnTo>
                      <a:pt x="128" y="171"/>
                    </a:lnTo>
                    <a:lnTo>
                      <a:pt x="137" y="187"/>
                    </a:lnTo>
                    <a:lnTo>
                      <a:pt x="147" y="201"/>
                    </a:lnTo>
                    <a:lnTo>
                      <a:pt x="156" y="216"/>
                    </a:lnTo>
                    <a:lnTo>
                      <a:pt x="165" y="231"/>
                    </a:lnTo>
                    <a:lnTo>
                      <a:pt x="175" y="245"/>
                    </a:lnTo>
                    <a:lnTo>
                      <a:pt x="183" y="260"/>
                    </a:lnTo>
                    <a:lnTo>
                      <a:pt x="192" y="276"/>
                    </a:lnTo>
                    <a:lnTo>
                      <a:pt x="201" y="291"/>
                    </a:lnTo>
                    <a:lnTo>
                      <a:pt x="209" y="306"/>
                    </a:lnTo>
                    <a:lnTo>
                      <a:pt x="218" y="321"/>
                    </a:lnTo>
                    <a:lnTo>
                      <a:pt x="227" y="337"/>
                    </a:lnTo>
                    <a:lnTo>
                      <a:pt x="233" y="352"/>
                    </a:lnTo>
                    <a:lnTo>
                      <a:pt x="242" y="368"/>
                    </a:lnTo>
                    <a:lnTo>
                      <a:pt x="251" y="384"/>
                    </a:lnTo>
                    <a:lnTo>
                      <a:pt x="258" y="400"/>
                    </a:lnTo>
                    <a:lnTo>
                      <a:pt x="267" y="415"/>
                    </a:lnTo>
                    <a:lnTo>
                      <a:pt x="274" y="432"/>
                    </a:lnTo>
                    <a:lnTo>
                      <a:pt x="282" y="447"/>
                    </a:lnTo>
                    <a:lnTo>
                      <a:pt x="288" y="464"/>
                    </a:lnTo>
                    <a:lnTo>
                      <a:pt x="296" y="481"/>
                    </a:lnTo>
                    <a:lnTo>
                      <a:pt x="304" y="478"/>
                    </a:lnTo>
                    <a:lnTo>
                      <a:pt x="296" y="462"/>
                    </a:lnTo>
                    <a:lnTo>
                      <a:pt x="288" y="445"/>
                    </a:lnTo>
                    <a:lnTo>
                      <a:pt x="282" y="429"/>
                    </a:lnTo>
                    <a:lnTo>
                      <a:pt x="273" y="414"/>
                    </a:lnTo>
                    <a:lnTo>
                      <a:pt x="265" y="397"/>
                    </a:lnTo>
                    <a:lnTo>
                      <a:pt x="257" y="381"/>
                    </a:lnTo>
                    <a:lnTo>
                      <a:pt x="249" y="365"/>
                    </a:lnTo>
                    <a:lnTo>
                      <a:pt x="240" y="350"/>
                    </a:lnTo>
                    <a:lnTo>
                      <a:pt x="232" y="334"/>
                    </a:lnTo>
                    <a:lnTo>
                      <a:pt x="223" y="318"/>
                    </a:lnTo>
                    <a:lnTo>
                      <a:pt x="214" y="304"/>
                    </a:lnTo>
                    <a:lnTo>
                      <a:pt x="206" y="288"/>
                    </a:lnTo>
                    <a:lnTo>
                      <a:pt x="198" y="272"/>
                    </a:lnTo>
                    <a:lnTo>
                      <a:pt x="189" y="258"/>
                    </a:lnTo>
                    <a:lnTo>
                      <a:pt x="181" y="242"/>
                    </a:lnTo>
                    <a:lnTo>
                      <a:pt x="171" y="226"/>
                    </a:lnTo>
                    <a:lnTo>
                      <a:pt x="162" y="212"/>
                    </a:lnTo>
                    <a:lnTo>
                      <a:pt x="153" y="197"/>
                    </a:lnTo>
                    <a:lnTo>
                      <a:pt x="144" y="183"/>
                    </a:lnTo>
                    <a:lnTo>
                      <a:pt x="132" y="168"/>
                    </a:lnTo>
                    <a:lnTo>
                      <a:pt x="125" y="153"/>
                    </a:lnTo>
                    <a:lnTo>
                      <a:pt x="115" y="140"/>
                    </a:lnTo>
                    <a:lnTo>
                      <a:pt x="104" y="125"/>
                    </a:lnTo>
                    <a:lnTo>
                      <a:pt x="94" y="111"/>
                    </a:lnTo>
                    <a:lnTo>
                      <a:pt x="84" y="96"/>
                    </a:lnTo>
                    <a:lnTo>
                      <a:pt x="74" y="83"/>
                    </a:lnTo>
                    <a:lnTo>
                      <a:pt x="64" y="69"/>
                    </a:lnTo>
                    <a:lnTo>
                      <a:pt x="54" y="56"/>
                    </a:lnTo>
                    <a:lnTo>
                      <a:pt x="43" y="42"/>
                    </a:lnTo>
                    <a:lnTo>
                      <a:pt x="33" y="29"/>
                    </a:lnTo>
                    <a:lnTo>
                      <a:pt x="23" y="15"/>
                    </a:lnTo>
                    <a:lnTo>
                      <a:pt x="11" y="2"/>
                    </a:lnTo>
                    <a:lnTo>
                      <a:pt x="8" y="8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6" y="7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8" name="Freeform 3102">
                <a:extLst>
                  <a:ext uri="{FF2B5EF4-FFF2-40B4-BE49-F238E27FC236}">
                    <a16:creationId xmlns:a16="http://schemas.microsoft.com/office/drawing/2014/main" id="{8F60F2C1-40F0-4C4A-9EA9-28EBBD3F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750"/>
                <a:ext cx="82" cy="158"/>
              </a:xfrm>
              <a:custGeom>
                <a:avLst/>
                <a:gdLst>
                  <a:gd name="T0" fmla="*/ 9 w 245"/>
                  <a:gd name="T1" fmla="*/ 17 h 474"/>
                  <a:gd name="T2" fmla="*/ 25 w 245"/>
                  <a:gd name="T3" fmla="*/ 45 h 474"/>
                  <a:gd name="T4" fmla="*/ 41 w 245"/>
                  <a:gd name="T5" fmla="*/ 74 h 474"/>
                  <a:gd name="T6" fmla="*/ 55 w 245"/>
                  <a:gd name="T7" fmla="*/ 102 h 474"/>
                  <a:gd name="T8" fmla="*/ 70 w 245"/>
                  <a:gd name="T9" fmla="*/ 131 h 474"/>
                  <a:gd name="T10" fmla="*/ 83 w 245"/>
                  <a:gd name="T11" fmla="*/ 162 h 474"/>
                  <a:gd name="T12" fmla="*/ 98 w 245"/>
                  <a:gd name="T13" fmla="*/ 192 h 474"/>
                  <a:gd name="T14" fmla="*/ 112 w 245"/>
                  <a:gd name="T15" fmla="*/ 221 h 474"/>
                  <a:gd name="T16" fmla="*/ 126 w 245"/>
                  <a:gd name="T17" fmla="*/ 250 h 474"/>
                  <a:gd name="T18" fmla="*/ 140 w 245"/>
                  <a:gd name="T19" fmla="*/ 282 h 474"/>
                  <a:gd name="T20" fmla="*/ 154 w 245"/>
                  <a:gd name="T21" fmla="*/ 312 h 474"/>
                  <a:gd name="T22" fmla="*/ 170 w 245"/>
                  <a:gd name="T23" fmla="*/ 341 h 474"/>
                  <a:gd name="T24" fmla="*/ 184 w 245"/>
                  <a:gd name="T25" fmla="*/ 370 h 474"/>
                  <a:gd name="T26" fmla="*/ 200 w 245"/>
                  <a:gd name="T27" fmla="*/ 400 h 474"/>
                  <a:gd name="T28" fmla="*/ 214 w 245"/>
                  <a:gd name="T29" fmla="*/ 431 h 474"/>
                  <a:gd name="T30" fmla="*/ 230 w 245"/>
                  <a:gd name="T31" fmla="*/ 460 h 474"/>
                  <a:gd name="T32" fmla="*/ 245 w 245"/>
                  <a:gd name="T33" fmla="*/ 471 h 474"/>
                  <a:gd name="T34" fmla="*/ 228 w 245"/>
                  <a:gd name="T35" fmla="*/ 443 h 474"/>
                  <a:gd name="T36" fmla="*/ 213 w 245"/>
                  <a:gd name="T37" fmla="*/ 413 h 474"/>
                  <a:gd name="T38" fmla="*/ 199 w 245"/>
                  <a:gd name="T39" fmla="*/ 383 h 474"/>
                  <a:gd name="T40" fmla="*/ 183 w 245"/>
                  <a:gd name="T41" fmla="*/ 353 h 474"/>
                  <a:gd name="T42" fmla="*/ 170 w 245"/>
                  <a:gd name="T43" fmla="*/ 323 h 474"/>
                  <a:gd name="T44" fmla="*/ 154 w 245"/>
                  <a:gd name="T45" fmla="*/ 294 h 474"/>
                  <a:gd name="T46" fmla="*/ 140 w 245"/>
                  <a:gd name="T47" fmla="*/ 263 h 474"/>
                  <a:gd name="T48" fmla="*/ 126 w 245"/>
                  <a:gd name="T49" fmla="*/ 233 h 474"/>
                  <a:gd name="T50" fmla="*/ 112 w 245"/>
                  <a:gd name="T51" fmla="*/ 203 h 474"/>
                  <a:gd name="T52" fmla="*/ 98 w 245"/>
                  <a:gd name="T53" fmla="*/ 173 h 474"/>
                  <a:gd name="T54" fmla="*/ 83 w 245"/>
                  <a:gd name="T55" fmla="*/ 144 h 474"/>
                  <a:gd name="T56" fmla="*/ 69 w 245"/>
                  <a:gd name="T57" fmla="*/ 114 h 474"/>
                  <a:gd name="T58" fmla="*/ 53 w 245"/>
                  <a:gd name="T59" fmla="*/ 85 h 474"/>
                  <a:gd name="T60" fmla="*/ 38 w 245"/>
                  <a:gd name="T61" fmla="*/ 56 h 474"/>
                  <a:gd name="T62" fmla="*/ 23 w 245"/>
                  <a:gd name="T63" fmla="*/ 28 h 474"/>
                  <a:gd name="T64" fmla="*/ 7 w 245"/>
                  <a:gd name="T65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474">
                    <a:moveTo>
                      <a:pt x="0" y="2"/>
                    </a:moveTo>
                    <a:lnTo>
                      <a:pt x="9" y="17"/>
                    </a:lnTo>
                    <a:lnTo>
                      <a:pt x="17" y="30"/>
                    </a:lnTo>
                    <a:lnTo>
                      <a:pt x="25" y="45"/>
                    </a:lnTo>
                    <a:lnTo>
                      <a:pt x="32" y="60"/>
                    </a:lnTo>
                    <a:lnTo>
                      <a:pt x="41" y="74"/>
                    </a:lnTo>
                    <a:lnTo>
                      <a:pt x="47" y="89"/>
                    </a:lnTo>
                    <a:lnTo>
                      <a:pt x="55" y="102"/>
                    </a:lnTo>
                    <a:lnTo>
                      <a:pt x="62" y="118"/>
                    </a:lnTo>
                    <a:lnTo>
                      <a:pt x="70" y="131"/>
                    </a:lnTo>
                    <a:lnTo>
                      <a:pt x="75" y="147"/>
                    </a:lnTo>
                    <a:lnTo>
                      <a:pt x="83" y="162"/>
                    </a:lnTo>
                    <a:lnTo>
                      <a:pt x="91" y="176"/>
                    </a:lnTo>
                    <a:lnTo>
                      <a:pt x="98" y="192"/>
                    </a:lnTo>
                    <a:lnTo>
                      <a:pt x="105" y="206"/>
                    </a:lnTo>
                    <a:lnTo>
                      <a:pt x="112" y="221"/>
                    </a:lnTo>
                    <a:lnTo>
                      <a:pt x="119" y="236"/>
                    </a:lnTo>
                    <a:lnTo>
                      <a:pt x="126" y="250"/>
                    </a:lnTo>
                    <a:lnTo>
                      <a:pt x="133" y="266"/>
                    </a:lnTo>
                    <a:lnTo>
                      <a:pt x="140" y="282"/>
                    </a:lnTo>
                    <a:lnTo>
                      <a:pt x="148" y="296"/>
                    </a:lnTo>
                    <a:lnTo>
                      <a:pt x="154" y="312"/>
                    </a:lnTo>
                    <a:lnTo>
                      <a:pt x="162" y="326"/>
                    </a:lnTo>
                    <a:lnTo>
                      <a:pt x="170" y="341"/>
                    </a:lnTo>
                    <a:lnTo>
                      <a:pt x="176" y="356"/>
                    </a:lnTo>
                    <a:lnTo>
                      <a:pt x="184" y="370"/>
                    </a:lnTo>
                    <a:lnTo>
                      <a:pt x="192" y="386"/>
                    </a:lnTo>
                    <a:lnTo>
                      <a:pt x="200" y="400"/>
                    </a:lnTo>
                    <a:lnTo>
                      <a:pt x="207" y="416"/>
                    </a:lnTo>
                    <a:lnTo>
                      <a:pt x="214" y="431"/>
                    </a:lnTo>
                    <a:lnTo>
                      <a:pt x="222" y="445"/>
                    </a:lnTo>
                    <a:lnTo>
                      <a:pt x="230" y="460"/>
                    </a:lnTo>
                    <a:lnTo>
                      <a:pt x="238" y="474"/>
                    </a:lnTo>
                    <a:lnTo>
                      <a:pt x="245" y="471"/>
                    </a:lnTo>
                    <a:lnTo>
                      <a:pt x="236" y="457"/>
                    </a:lnTo>
                    <a:lnTo>
                      <a:pt x="228" y="443"/>
                    </a:lnTo>
                    <a:lnTo>
                      <a:pt x="220" y="427"/>
                    </a:lnTo>
                    <a:lnTo>
                      <a:pt x="213" y="413"/>
                    </a:lnTo>
                    <a:lnTo>
                      <a:pt x="204" y="397"/>
                    </a:lnTo>
                    <a:lnTo>
                      <a:pt x="199" y="383"/>
                    </a:lnTo>
                    <a:lnTo>
                      <a:pt x="190" y="368"/>
                    </a:lnTo>
                    <a:lnTo>
                      <a:pt x="183" y="353"/>
                    </a:lnTo>
                    <a:lnTo>
                      <a:pt x="176" y="339"/>
                    </a:lnTo>
                    <a:lnTo>
                      <a:pt x="170" y="323"/>
                    </a:lnTo>
                    <a:lnTo>
                      <a:pt x="162" y="308"/>
                    </a:lnTo>
                    <a:lnTo>
                      <a:pt x="154" y="294"/>
                    </a:lnTo>
                    <a:lnTo>
                      <a:pt x="148" y="278"/>
                    </a:lnTo>
                    <a:lnTo>
                      <a:pt x="140" y="263"/>
                    </a:lnTo>
                    <a:lnTo>
                      <a:pt x="133" y="248"/>
                    </a:lnTo>
                    <a:lnTo>
                      <a:pt x="126" y="233"/>
                    </a:lnTo>
                    <a:lnTo>
                      <a:pt x="119" y="219"/>
                    </a:lnTo>
                    <a:lnTo>
                      <a:pt x="112" y="203"/>
                    </a:lnTo>
                    <a:lnTo>
                      <a:pt x="105" y="188"/>
                    </a:lnTo>
                    <a:lnTo>
                      <a:pt x="98" y="173"/>
                    </a:lnTo>
                    <a:lnTo>
                      <a:pt x="91" y="158"/>
                    </a:lnTo>
                    <a:lnTo>
                      <a:pt x="83" y="144"/>
                    </a:lnTo>
                    <a:lnTo>
                      <a:pt x="75" y="129"/>
                    </a:lnTo>
                    <a:lnTo>
                      <a:pt x="69" y="114"/>
                    </a:lnTo>
                    <a:lnTo>
                      <a:pt x="61" y="99"/>
                    </a:lnTo>
                    <a:lnTo>
                      <a:pt x="53" y="85"/>
                    </a:lnTo>
                    <a:lnTo>
                      <a:pt x="46" y="71"/>
                    </a:lnTo>
                    <a:lnTo>
                      <a:pt x="38" y="56"/>
                    </a:lnTo>
                    <a:lnTo>
                      <a:pt x="31" y="43"/>
                    </a:lnTo>
                    <a:lnTo>
                      <a:pt x="23" y="28"/>
                    </a:lnTo>
                    <a:lnTo>
                      <a:pt x="15" y="14"/>
                    </a:lnTo>
                    <a:lnTo>
                      <a:pt x="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9" name="Freeform 3103">
                <a:extLst>
                  <a:ext uri="{FF2B5EF4-FFF2-40B4-BE49-F238E27FC236}">
                    <a16:creationId xmlns:a16="http://schemas.microsoft.com/office/drawing/2014/main" id="{20D51A2C-3EAD-4081-8D47-F0677DD85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7" y="2774"/>
                <a:ext cx="99" cy="140"/>
              </a:xfrm>
              <a:custGeom>
                <a:avLst/>
                <a:gdLst>
                  <a:gd name="T0" fmla="*/ 296 w 296"/>
                  <a:gd name="T1" fmla="*/ 418 h 421"/>
                  <a:gd name="T2" fmla="*/ 278 w 296"/>
                  <a:gd name="T3" fmla="*/ 391 h 421"/>
                  <a:gd name="T4" fmla="*/ 261 w 296"/>
                  <a:gd name="T5" fmla="*/ 363 h 421"/>
                  <a:gd name="T6" fmla="*/ 243 w 296"/>
                  <a:gd name="T7" fmla="*/ 337 h 421"/>
                  <a:gd name="T8" fmla="*/ 227 w 296"/>
                  <a:gd name="T9" fmla="*/ 310 h 421"/>
                  <a:gd name="T10" fmla="*/ 209 w 296"/>
                  <a:gd name="T11" fmla="*/ 283 h 421"/>
                  <a:gd name="T12" fmla="*/ 191 w 296"/>
                  <a:gd name="T13" fmla="*/ 257 h 421"/>
                  <a:gd name="T14" fmla="*/ 173 w 296"/>
                  <a:gd name="T15" fmla="*/ 231 h 421"/>
                  <a:gd name="T16" fmla="*/ 154 w 296"/>
                  <a:gd name="T17" fmla="*/ 205 h 421"/>
                  <a:gd name="T18" fmla="*/ 136 w 296"/>
                  <a:gd name="T19" fmla="*/ 178 h 421"/>
                  <a:gd name="T20" fmla="*/ 118 w 296"/>
                  <a:gd name="T21" fmla="*/ 152 h 421"/>
                  <a:gd name="T22" fmla="*/ 100 w 296"/>
                  <a:gd name="T23" fmla="*/ 128 h 421"/>
                  <a:gd name="T24" fmla="*/ 81 w 296"/>
                  <a:gd name="T25" fmla="*/ 102 h 421"/>
                  <a:gd name="T26" fmla="*/ 62 w 296"/>
                  <a:gd name="T27" fmla="*/ 76 h 421"/>
                  <a:gd name="T28" fmla="*/ 44 w 296"/>
                  <a:gd name="T29" fmla="*/ 50 h 421"/>
                  <a:gd name="T30" fmla="*/ 25 w 296"/>
                  <a:gd name="T31" fmla="*/ 26 h 421"/>
                  <a:gd name="T32" fmla="*/ 6 w 296"/>
                  <a:gd name="T33" fmla="*/ 0 h 421"/>
                  <a:gd name="T34" fmla="*/ 0 w 296"/>
                  <a:gd name="T35" fmla="*/ 3 h 421"/>
                  <a:gd name="T36" fmla="*/ 19 w 296"/>
                  <a:gd name="T37" fmla="*/ 29 h 421"/>
                  <a:gd name="T38" fmla="*/ 37 w 296"/>
                  <a:gd name="T39" fmla="*/ 55 h 421"/>
                  <a:gd name="T40" fmla="*/ 56 w 296"/>
                  <a:gd name="T41" fmla="*/ 80 h 421"/>
                  <a:gd name="T42" fmla="*/ 75 w 296"/>
                  <a:gd name="T43" fmla="*/ 106 h 421"/>
                  <a:gd name="T44" fmla="*/ 94 w 296"/>
                  <a:gd name="T45" fmla="*/ 132 h 421"/>
                  <a:gd name="T46" fmla="*/ 112 w 296"/>
                  <a:gd name="T47" fmla="*/ 157 h 421"/>
                  <a:gd name="T48" fmla="*/ 130 w 296"/>
                  <a:gd name="T49" fmla="*/ 183 h 421"/>
                  <a:gd name="T50" fmla="*/ 149 w 296"/>
                  <a:gd name="T51" fmla="*/ 209 h 421"/>
                  <a:gd name="T52" fmla="*/ 167 w 296"/>
                  <a:gd name="T53" fmla="*/ 235 h 421"/>
                  <a:gd name="T54" fmla="*/ 185 w 296"/>
                  <a:gd name="T55" fmla="*/ 261 h 421"/>
                  <a:gd name="T56" fmla="*/ 202 w 296"/>
                  <a:gd name="T57" fmla="*/ 288 h 421"/>
                  <a:gd name="T58" fmla="*/ 221 w 296"/>
                  <a:gd name="T59" fmla="*/ 315 h 421"/>
                  <a:gd name="T60" fmla="*/ 238 w 296"/>
                  <a:gd name="T61" fmla="*/ 342 h 421"/>
                  <a:gd name="T62" fmla="*/ 256 w 296"/>
                  <a:gd name="T63" fmla="*/ 368 h 421"/>
                  <a:gd name="T64" fmla="*/ 273 w 296"/>
                  <a:gd name="T65" fmla="*/ 396 h 421"/>
                  <a:gd name="T66" fmla="*/ 289 w 296"/>
                  <a:gd name="T67" fmla="*/ 421 h 421"/>
                  <a:gd name="T68" fmla="*/ 296 w 296"/>
                  <a:gd name="T69" fmla="*/ 418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6" h="421">
                    <a:moveTo>
                      <a:pt x="296" y="418"/>
                    </a:moveTo>
                    <a:lnTo>
                      <a:pt x="278" y="391"/>
                    </a:lnTo>
                    <a:lnTo>
                      <a:pt x="261" y="363"/>
                    </a:lnTo>
                    <a:lnTo>
                      <a:pt x="243" y="337"/>
                    </a:lnTo>
                    <a:lnTo>
                      <a:pt x="227" y="310"/>
                    </a:lnTo>
                    <a:lnTo>
                      <a:pt x="209" y="283"/>
                    </a:lnTo>
                    <a:lnTo>
                      <a:pt x="191" y="257"/>
                    </a:lnTo>
                    <a:lnTo>
                      <a:pt x="173" y="231"/>
                    </a:lnTo>
                    <a:lnTo>
                      <a:pt x="154" y="205"/>
                    </a:lnTo>
                    <a:lnTo>
                      <a:pt x="136" y="178"/>
                    </a:lnTo>
                    <a:lnTo>
                      <a:pt x="118" y="152"/>
                    </a:lnTo>
                    <a:lnTo>
                      <a:pt x="100" y="128"/>
                    </a:lnTo>
                    <a:lnTo>
                      <a:pt x="81" y="102"/>
                    </a:lnTo>
                    <a:lnTo>
                      <a:pt x="62" y="76"/>
                    </a:lnTo>
                    <a:lnTo>
                      <a:pt x="44" y="50"/>
                    </a:lnTo>
                    <a:lnTo>
                      <a:pt x="25" y="26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19" y="29"/>
                    </a:lnTo>
                    <a:lnTo>
                      <a:pt x="37" y="55"/>
                    </a:lnTo>
                    <a:lnTo>
                      <a:pt x="56" y="80"/>
                    </a:lnTo>
                    <a:lnTo>
                      <a:pt x="75" y="106"/>
                    </a:lnTo>
                    <a:lnTo>
                      <a:pt x="94" y="132"/>
                    </a:lnTo>
                    <a:lnTo>
                      <a:pt x="112" y="157"/>
                    </a:lnTo>
                    <a:lnTo>
                      <a:pt x="130" y="183"/>
                    </a:lnTo>
                    <a:lnTo>
                      <a:pt x="149" y="209"/>
                    </a:lnTo>
                    <a:lnTo>
                      <a:pt x="167" y="235"/>
                    </a:lnTo>
                    <a:lnTo>
                      <a:pt x="185" y="261"/>
                    </a:lnTo>
                    <a:lnTo>
                      <a:pt x="202" y="288"/>
                    </a:lnTo>
                    <a:lnTo>
                      <a:pt x="221" y="315"/>
                    </a:lnTo>
                    <a:lnTo>
                      <a:pt x="238" y="342"/>
                    </a:lnTo>
                    <a:lnTo>
                      <a:pt x="256" y="368"/>
                    </a:lnTo>
                    <a:lnTo>
                      <a:pt x="273" y="396"/>
                    </a:lnTo>
                    <a:lnTo>
                      <a:pt x="289" y="421"/>
                    </a:lnTo>
                    <a:lnTo>
                      <a:pt x="296" y="4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0" name="Freeform 3104">
                <a:extLst>
                  <a:ext uri="{FF2B5EF4-FFF2-40B4-BE49-F238E27FC236}">
                    <a16:creationId xmlns:a16="http://schemas.microsoft.com/office/drawing/2014/main" id="{8E7C8639-02E8-47FF-93DA-B0D052A0F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753"/>
                <a:ext cx="86" cy="157"/>
              </a:xfrm>
              <a:custGeom>
                <a:avLst/>
                <a:gdLst>
                  <a:gd name="T0" fmla="*/ 252 w 258"/>
                  <a:gd name="T1" fmla="*/ 452 h 470"/>
                  <a:gd name="T2" fmla="*/ 237 w 258"/>
                  <a:gd name="T3" fmla="*/ 423 h 470"/>
                  <a:gd name="T4" fmla="*/ 223 w 258"/>
                  <a:gd name="T5" fmla="*/ 393 h 470"/>
                  <a:gd name="T6" fmla="*/ 206 w 258"/>
                  <a:gd name="T7" fmla="*/ 363 h 470"/>
                  <a:gd name="T8" fmla="*/ 190 w 258"/>
                  <a:gd name="T9" fmla="*/ 335 h 470"/>
                  <a:gd name="T10" fmla="*/ 174 w 258"/>
                  <a:gd name="T11" fmla="*/ 306 h 470"/>
                  <a:gd name="T12" fmla="*/ 157 w 258"/>
                  <a:gd name="T13" fmla="*/ 277 h 470"/>
                  <a:gd name="T14" fmla="*/ 142 w 258"/>
                  <a:gd name="T15" fmla="*/ 248 h 470"/>
                  <a:gd name="T16" fmla="*/ 125 w 258"/>
                  <a:gd name="T17" fmla="*/ 219 h 470"/>
                  <a:gd name="T18" fmla="*/ 108 w 258"/>
                  <a:gd name="T19" fmla="*/ 190 h 470"/>
                  <a:gd name="T20" fmla="*/ 91 w 258"/>
                  <a:gd name="T21" fmla="*/ 162 h 470"/>
                  <a:gd name="T22" fmla="*/ 76 w 258"/>
                  <a:gd name="T23" fmla="*/ 132 h 470"/>
                  <a:gd name="T24" fmla="*/ 59 w 258"/>
                  <a:gd name="T25" fmla="*/ 103 h 470"/>
                  <a:gd name="T26" fmla="*/ 43 w 258"/>
                  <a:gd name="T27" fmla="*/ 74 h 470"/>
                  <a:gd name="T28" fmla="*/ 27 w 258"/>
                  <a:gd name="T29" fmla="*/ 44 h 470"/>
                  <a:gd name="T30" fmla="*/ 14 w 258"/>
                  <a:gd name="T31" fmla="*/ 15 h 470"/>
                  <a:gd name="T32" fmla="*/ 0 w 258"/>
                  <a:gd name="T33" fmla="*/ 2 h 470"/>
                  <a:gd name="T34" fmla="*/ 14 w 258"/>
                  <a:gd name="T35" fmla="*/ 33 h 470"/>
                  <a:gd name="T36" fmla="*/ 30 w 258"/>
                  <a:gd name="T37" fmla="*/ 62 h 470"/>
                  <a:gd name="T38" fmla="*/ 45 w 258"/>
                  <a:gd name="T39" fmla="*/ 91 h 470"/>
                  <a:gd name="T40" fmla="*/ 61 w 258"/>
                  <a:gd name="T41" fmla="*/ 120 h 470"/>
                  <a:gd name="T42" fmla="*/ 77 w 258"/>
                  <a:gd name="T43" fmla="*/ 149 h 470"/>
                  <a:gd name="T44" fmla="*/ 94 w 258"/>
                  <a:gd name="T45" fmla="*/ 178 h 470"/>
                  <a:gd name="T46" fmla="*/ 110 w 258"/>
                  <a:gd name="T47" fmla="*/ 208 h 470"/>
                  <a:gd name="T48" fmla="*/ 126 w 258"/>
                  <a:gd name="T49" fmla="*/ 237 h 470"/>
                  <a:gd name="T50" fmla="*/ 144 w 258"/>
                  <a:gd name="T51" fmla="*/ 265 h 470"/>
                  <a:gd name="T52" fmla="*/ 160 w 258"/>
                  <a:gd name="T53" fmla="*/ 294 h 470"/>
                  <a:gd name="T54" fmla="*/ 177 w 258"/>
                  <a:gd name="T55" fmla="*/ 323 h 470"/>
                  <a:gd name="T56" fmla="*/ 192 w 258"/>
                  <a:gd name="T57" fmla="*/ 352 h 470"/>
                  <a:gd name="T58" fmla="*/ 208 w 258"/>
                  <a:gd name="T59" fmla="*/ 381 h 470"/>
                  <a:gd name="T60" fmla="*/ 224 w 258"/>
                  <a:gd name="T61" fmla="*/ 411 h 470"/>
                  <a:gd name="T62" fmla="*/ 238 w 258"/>
                  <a:gd name="T63" fmla="*/ 440 h 470"/>
                  <a:gd name="T64" fmla="*/ 252 w 258"/>
                  <a:gd name="T65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8" h="470">
                    <a:moveTo>
                      <a:pt x="258" y="467"/>
                    </a:moveTo>
                    <a:lnTo>
                      <a:pt x="252" y="452"/>
                    </a:lnTo>
                    <a:lnTo>
                      <a:pt x="245" y="437"/>
                    </a:lnTo>
                    <a:lnTo>
                      <a:pt x="237" y="423"/>
                    </a:lnTo>
                    <a:lnTo>
                      <a:pt x="229" y="408"/>
                    </a:lnTo>
                    <a:lnTo>
                      <a:pt x="223" y="393"/>
                    </a:lnTo>
                    <a:lnTo>
                      <a:pt x="214" y="378"/>
                    </a:lnTo>
                    <a:lnTo>
                      <a:pt x="206" y="363"/>
                    </a:lnTo>
                    <a:lnTo>
                      <a:pt x="199" y="349"/>
                    </a:lnTo>
                    <a:lnTo>
                      <a:pt x="190" y="335"/>
                    </a:lnTo>
                    <a:lnTo>
                      <a:pt x="182" y="320"/>
                    </a:lnTo>
                    <a:lnTo>
                      <a:pt x="174" y="306"/>
                    </a:lnTo>
                    <a:lnTo>
                      <a:pt x="165" y="291"/>
                    </a:lnTo>
                    <a:lnTo>
                      <a:pt x="157" y="277"/>
                    </a:lnTo>
                    <a:lnTo>
                      <a:pt x="150" y="262"/>
                    </a:lnTo>
                    <a:lnTo>
                      <a:pt x="142" y="248"/>
                    </a:lnTo>
                    <a:lnTo>
                      <a:pt x="133" y="233"/>
                    </a:lnTo>
                    <a:lnTo>
                      <a:pt x="125" y="219"/>
                    </a:lnTo>
                    <a:lnTo>
                      <a:pt x="116" y="204"/>
                    </a:lnTo>
                    <a:lnTo>
                      <a:pt x="108" y="190"/>
                    </a:lnTo>
                    <a:lnTo>
                      <a:pt x="100" y="176"/>
                    </a:lnTo>
                    <a:lnTo>
                      <a:pt x="91" y="162"/>
                    </a:lnTo>
                    <a:lnTo>
                      <a:pt x="82" y="147"/>
                    </a:lnTo>
                    <a:lnTo>
                      <a:pt x="76" y="132"/>
                    </a:lnTo>
                    <a:lnTo>
                      <a:pt x="67" y="118"/>
                    </a:lnTo>
                    <a:lnTo>
                      <a:pt x="59" y="103"/>
                    </a:lnTo>
                    <a:lnTo>
                      <a:pt x="51" y="89"/>
                    </a:lnTo>
                    <a:lnTo>
                      <a:pt x="43" y="74"/>
                    </a:lnTo>
                    <a:lnTo>
                      <a:pt x="35" y="59"/>
                    </a:lnTo>
                    <a:lnTo>
                      <a:pt x="27" y="44"/>
                    </a:lnTo>
                    <a:lnTo>
                      <a:pt x="22" y="29"/>
                    </a:lnTo>
                    <a:lnTo>
                      <a:pt x="14" y="15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7" y="17"/>
                    </a:lnTo>
                    <a:lnTo>
                      <a:pt x="14" y="33"/>
                    </a:lnTo>
                    <a:lnTo>
                      <a:pt x="23" y="47"/>
                    </a:lnTo>
                    <a:lnTo>
                      <a:pt x="30" y="62"/>
                    </a:lnTo>
                    <a:lnTo>
                      <a:pt x="37" y="76"/>
                    </a:lnTo>
                    <a:lnTo>
                      <a:pt x="45" y="91"/>
                    </a:lnTo>
                    <a:lnTo>
                      <a:pt x="53" y="105"/>
                    </a:lnTo>
                    <a:lnTo>
                      <a:pt x="61" y="120"/>
                    </a:lnTo>
                    <a:lnTo>
                      <a:pt x="69" y="135"/>
                    </a:lnTo>
                    <a:lnTo>
                      <a:pt x="77" y="149"/>
                    </a:lnTo>
                    <a:lnTo>
                      <a:pt x="86" y="164"/>
                    </a:lnTo>
                    <a:lnTo>
                      <a:pt x="94" y="178"/>
                    </a:lnTo>
                    <a:lnTo>
                      <a:pt x="103" y="193"/>
                    </a:lnTo>
                    <a:lnTo>
                      <a:pt x="110" y="208"/>
                    </a:lnTo>
                    <a:lnTo>
                      <a:pt x="119" y="222"/>
                    </a:lnTo>
                    <a:lnTo>
                      <a:pt x="126" y="237"/>
                    </a:lnTo>
                    <a:lnTo>
                      <a:pt x="135" y="250"/>
                    </a:lnTo>
                    <a:lnTo>
                      <a:pt x="144" y="265"/>
                    </a:lnTo>
                    <a:lnTo>
                      <a:pt x="152" y="279"/>
                    </a:lnTo>
                    <a:lnTo>
                      <a:pt x="160" y="294"/>
                    </a:lnTo>
                    <a:lnTo>
                      <a:pt x="169" y="310"/>
                    </a:lnTo>
                    <a:lnTo>
                      <a:pt x="177" y="323"/>
                    </a:lnTo>
                    <a:lnTo>
                      <a:pt x="184" y="338"/>
                    </a:lnTo>
                    <a:lnTo>
                      <a:pt x="192" y="352"/>
                    </a:lnTo>
                    <a:lnTo>
                      <a:pt x="201" y="367"/>
                    </a:lnTo>
                    <a:lnTo>
                      <a:pt x="208" y="381"/>
                    </a:lnTo>
                    <a:lnTo>
                      <a:pt x="216" y="396"/>
                    </a:lnTo>
                    <a:lnTo>
                      <a:pt x="224" y="411"/>
                    </a:lnTo>
                    <a:lnTo>
                      <a:pt x="231" y="425"/>
                    </a:lnTo>
                    <a:lnTo>
                      <a:pt x="238" y="440"/>
                    </a:lnTo>
                    <a:lnTo>
                      <a:pt x="245" y="455"/>
                    </a:lnTo>
                    <a:lnTo>
                      <a:pt x="252" y="470"/>
                    </a:lnTo>
                    <a:lnTo>
                      <a:pt x="258" y="4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1" name="Freeform 3105">
                <a:extLst>
                  <a:ext uri="{FF2B5EF4-FFF2-40B4-BE49-F238E27FC236}">
                    <a16:creationId xmlns:a16="http://schemas.microsoft.com/office/drawing/2014/main" id="{B52C9062-8A6F-4FD9-AD57-826D5EC9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765"/>
                <a:ext cx="87" cy="148"/>
              </a:xfrm>
              <a:custGeom>
                <a:avLst/>
                <a:gdLst>
                  <a:gd name="T0" fmla="*/ 262 w 262"/>
                  <a:gd name="T1" fmla="*/ 441 h 445"/>
                  <a:gd name="T2" fmla="*/ 246 w 262"/>
                  <a:gd name="T3" fmla="*/ 414 h 445"/>
                  <a:gd name="T4" fmla="*/ 228 w 262"/>
                  <a:gd name="T5" fmla="*/ 386 h 445"/>
                  <a:gd name="T6" fmla="*/ 210 w 262"/>
                  <a:gd name="T7" fmla="*/ 358 h 445"/>
                  <a:gd name="T8" fmla="*/ 194 w 262"/>
                  <a:gd name="T9" fmla="*/ 330 h 445"/>
                  <a:gd name="T10" fmla="*/ 177 w 262"/>
                  <a:gd name="T11" fmla="*/ 303 h 445"/>
                  <a:gd name="T12" fmla="*/ 160 w 262"/>
                  <a:gd name="T13" fmla="*/ 275 h 445"/>
                  <a:gd name="T14" fmla="*/ 142 w 262"/>
                  <a:gd name="T15" fmla="*/ 247 h 445"/>
                  <a:gd name="T16" fmla="*/ 125 w 262"/>
                  <a:gd name="T17" fmla="*/ 219 h 445"/>
                  <a:gd name="T18" fmla="*/ 108 w 262"/>
                  <a:gd name="T19" fmla="*/ 190 h 445"/>
                  <a:gd name="T20" fmla="*/ 92 w 262"/>
                  <a:gd name="T21" fmla="*/ 162 h 445"/>
                  <a:gd name="T22" fmla="*/ 76 w 262"/>
                  <a:gd name="T23" fmla="*/ 134 h 445"/>
                  <a:gd name="T24" fmla="*/ 60 w 262"/>
                  <a:gd name="T25" fmla="*/ 106 h 445"/>
                  <a:gd name="T26" fmla="*/ 46 w 262"/>
                  <a:gd name="T27" fmla="*/ 79 h 445"/>
                  <a:gd name="T28" fmla="*/ 32 w 262"/>
                  <a:gd name="T29" fmla="*/ 53 h 445"/>
                  <a:gd name="T30" fmla="*/ 18 w 262"/>
                  <a:gd name="T31" fmla="*/ 26 h 445"/>
                  <a:gd name="T32" fmla="*/ 6 w 262"/>
                  <a:gd name="T33" fmla="*/ 0 h 445"/>
                  <a:gd name="T34" fmla="*/ 0 w 262"/>
                  <a:gd name="T35" fmla="*/ 2 h 445"/>
                  <a:gd name="T36" fmla="*/ 12 w 262"/>
                  <a:gd name="T37" fmla="*/ 28 h 445"/>
                  <a:gd name="T38" fmla="*/ 27 w 262"/>
                  <a:gd name="T39" fmla="*/ 55 h 445"/>
                  <a:gd name="T40" fmla="*/ 40 w 262"/>
                  <a:gd name="T41" fmla="*/ 82 h 445"/>
                  <a:gd name="T42" fmla="*/ 55 w 262"/>
                  <a:gd name="T43" fmla="*/ 110 h 445"/>
                  <a:gd name="T44" fmla="*/ 70 w 262"/>
                  <a:gd name="T45" fmla="*/ 137 h 445"/>
                  <a:gd name="T46" fmla="*/ 86 w 262"/>
                  <a:gd name="T47" fmla="*/ 166 h 445"/>
                  <a:gd name="T48" fmla="*/ 103 w 262"/>
                  <a:gd name="T49" fmla="*/ 194 h 445"/>
                  <a:gd name="T50" fmla="*/ 118 w 262"/>
                  <a:gd name="T51" fmla="*/ 223 h 445"/>
                  <a:gd name="T52" fmla="*/ 136 w 262"/>
                  <a:gd name="T53" fmla="*/ 250 h 445"/>
                  <a:gd name="T54" fmla="*/ 154 w 262"/>
                  <a:gd name="T55" fmla="*/ 278 h 445"/>
                  <a:gd name="T56" fmla="*/ 171 w 262"/>
                  <a:gd name="T57" fmla="*/ 307 h 445"/>
                  <a:gd name="T58" fmla="*/ 188 w 262"/>
                  <a:gd name="T59" fmla="*/ 334 h 445"/>
                  <a:gd name="T60" fmla="*/ 206 w 262"/>
                  <a:gd name="T61" fmla="*/ 362 h 445"/>
                  <a:gd name="T62" fmla="*/ 223 w 262"/>
                  <a:gd name="T63" fmla="*/ 390 h 445"/>
                  <a:gd name="T64" fmla="*/ 240 w 262"/>
                  <a:gd name="T65" fmla="*/ 418 h 445"/>
                  <a:gd name="T66" fmla="*/ 258 w 262"/>
                  <a:gd name="T67" fmla="*/ 445 h 445"/>
                  <a:gd name="T68" fmla="*/ 262 w 262"/>
                  <a:gd name="T69" fmla="*/ 441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2" h="445">
                    <a:moveTo>
                      <a:pt x="262" y="441"/>
                    </a:moveTo>
                    <a:lnTo>
                      <a:pt x="246" y="414"/>
                    </a:lnTo>
                    <a:lnTo>
                      <a:pt x="228" y="386"/>
                    </a:lnTo>
                    <a:lnTo>
                      <a:pt x="210" y="358"/>
                    </a:lnTo>
                    <a:lnTo>
                      <a:pt x="194" y="330"/>
                    </a:lnTo>
                    <a:lnTo>
                      <a:pt x="177" y="303"/>
                    </a:lnTo>
                    <a:lnTo>
                      <a:pt x="160" y="275"/>
                    </a:lnTo>
                    <a:lnTo>
                      <a:pt x="142" y="247"/>
                    </a:lnTo>
                    <a:lnTo>
                      <a:pt x="125" y="219"/>
                    </a:lnTo>
                    <a:lnTo>
                      <a:pt x="108" y="190"/>
                    </a:lnTo>
                    <a:lnTo>
                      <a:pt x="92" y="162"/>
                    </a:lnTo>
                    <a:lnTo>
                      <a:pt x="76" y="134"/>
                    </a:lnTo>
                    <a:lnTo>
                      <a:pt x="60" y="106"/>
                    </a:lnTo>
                    <a:lnTo>
                      <a:pt x="46" y="79"/>
                    </a:lnTo>
                    <a:lnTo>
                      <a:pt x="32" y="53"/>
                    </a:lnTo>
                    <a:lnTo>
                      <a:pt x="18" y="26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2" y="28"/>
                    </a:lnTo>
                    <a:lnTo>
                      <a:pt x="27" y="55"/>
                    </a:lnTo>
                    <a:lnTo>
                      <a:pt x="40" y="82"/>
                    </a:lnTo>
                    <a:lnTo>
                      <a:pt x="55" y="110"/>
                    </a:lnTo>
                    <a:lnTo>
                      <a:pt x="70" y="137"/>
                    </a:lnTo>
                    <a:lnTo>
                      <a:pt x="86" y="166"/>
                    </a:lnTo>
                    <a:lnTo>
                      <a:pt x="103" y="194"/>
                    </a:lnTo>
                    <a:lnTo>
                      <a:pt x="118" y="223"/>
                    </a:lnTo>
                    <a:lnTo>
                      <a:pt x="136" y="250"/>
                    </a:lnTo>
                    <a:lnTo>
                      <a:pt x="154" y="278"/>
                    </a:lnTo>
                    <a:lnTo>
                      <a:pt x="171" y="307"/>
                    </a:lnTo>
                    <a:lnTo>
                      <a:pt x="188" y="334"/>
                    </a:lnTo>
                    <a:lnTo>
                      <a:pt x="206" y="362"/>
                    </a:lnTo>
                    <a:lnTo>
                      <a:pt x="223" y="390"/>
                    </a:lnTo>
                    <a:lnTo>
                      <a:pt x="240" y="418"/>
                    </a:lnTo>
                    <a:lnTo>
                      <a:pt x="258" y="445"/>
                    </a:lnTo>
                    <a:lnTo>
                      <a:pt x="262" y="4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2" name="Freeform 3106">
                <a:extLst>
                  <a:ext uri="{FF2B5EF4-FFF2-40B4-BE49-F238E27FC236}">
                    <a16:creationId xmlns:a16="http://schemas.microsoft.com/office/drawing/2014/main" id="{A16720F5-9C76-45BC-8714-B8776A13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425"/>
                <a:ext cx="35" cy="35"/>
              </a:xfrm>
              <a:custGeom>
                <a:avLst/>
                <a:gdLst>
                  <a:gd name="T0" fmla="*/ 0 w 106"/>
                  <a:gd name="T1" fmla="*/ 107 h 107"/>
                  <a:gd name="T2" fmla="*/ 27 w 106"/>
                  <a:gd name="T3" fmla="*/ 102 h 107"/>
                  <a:gd name="T4" fmla="*/ 49 w 106"/>
                  <a:gd name="T5" fmla="*/ 97 h 107"/>
                  <a:gd name="T6" fmla="*/ 67 w 106"/>
                  <a:gd name="T7" fmla="*/ 87 h 107"/>
                  <a:gd name="T8" fmla="*/ 83 w 106"/>
                  <a:gd name="T9" fmla="*/ 73 h 107"/>
                  <a:gd name="T10" fmla="*/ 94 w 106"/>
                  <a:gd name="T11" fmla="*/ 58 h 107"/>
                  <a:gd name="T12" fmla="*/ 102 w 106"/>
                  <a:gd name="T13" fmla="*/ 42 h 107"/>
                  <a:gd name="T14" fmla="*/ 105 w 106"/>
                  <a:gd name="T15" fmla="*/ 23 h 107"/>
                  <a:gd name="T16" fmla="*/ 106 w 106"/>
                  <a:gd name="T17" fmla="*/ 0 h 107"/>
                  <a:gd name="T18" fmla="*/ 100 w 106"/>
                  <a:gd name="T19" fmla="*/ 0 h 107"/>
                  <a:gd name="T20" fmla="*/ 99 w 106"/>
                  <a:gd name="T21" fmla="*/ 22 h 107"/>
                  <a:gd name="T22" fmla="*/ 95 w 106"/>
                  <a:gd name="T23" fmla="*/ 40 h 107"/>
                  <a:gd name="T24" fmla="*/ 88 w 106"/>
                  <a:gd name="T25" fmla="*/ 54 h 107"/>
                  <a:gd name="T26" fmla="*/ 77 w 106"/>
                  <a:gd name="T27" fmla="*/ 69 h 107"/>
                  <a:gd name="T28" fmla="*/ 63 w 106"/>
                  <a:gd name="T29" fmla="*/ 80 h 107"/>
                  <a:gd name="T30" fmla="*/ 46 w 106"/>
                  <a:gd name="T31" fmla="*/ 89 h 107"/>
                  <a:gd name="T32" fmla="*/ 25 w 106"/>
                  <a:gd name="T33" fmla="*/ 97 h 107"/>
                  <a:gd name="T34" fmla="*/ 0 w 106"/>
                  <a:gd name="T35" fmla="*/ 99 h 107"/>
                  <a:gd name="T36" fmla="*/ 0 w 106"/>
                  <a:gd name="T3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07">
                    <a:moveTo>
                      <a:pt x="0" y="107"/>
                    </a:moveTo>
                    <a:lnTo>
                      <a:pt x="27" y="102"/>
                    </a:lnTo>
                    <a:lnTo>
                      <a:pt x="49" y="97"/>
                    </a:lnTo>
                    <a:lnTo>
                      <a:pt x="67" y="87"/>
                    </a:lnTo>
                    <a:lnTo>
                      <a:pt x="83" y="73"/>
                    </a:lnTo>
                    <a:lnTo>
                      <a:pt x="94" y="58"/>
                    </a:lnTo>
                    <a:lnTo>
                      <a:pt x="102" y="42"/>
                    </a:lnTo>
                    <a:lnTo>
                      <a:pt x="105" y="23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9" y="22"/>
                    </a:lnTo>
                    <a:lnTo>
                      <a:pt x="95" y="40"/>
                    </a:lnTo>
                    <a:lnTo>
                      <a:pt x="88" y="54"/>
                    </a:lnTo>
                    <a:lnTo>
                      <a:pt x="77" y="69"/>
                    </a:lnTo>
                    <a:lnTo>
                      <a:pt x="63" y="80"/>
                    </a:lnTo>
                    <a:lnTo>
                      <a:pt x="46" y="89"/>
                    </a:lnTo>
                    <a:lnTo>
                      <a:pt x="25" y="97"/>
                    </a:lnTo>
                    <a:lnTo>
                      <a:pt x="0" y="9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3" name="Freeform 3107">
                <a:extLst>
                  <a:ext uri="{FF2B5EF4-FFF2-40B4-BE49-F238E27FC236}">
                    <a16:creationId xmlns:a16="http://schemas.microsoft.com/office/drawing/2014/main" id="{74E121CA-67E4-4AD5-8C89-EAE1F7271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372"/>
                <a:ext cx="38" cy="71"/>
              </a:xfrm>
              <a:custGeom>
                <a:avLst/>
                <a:gdLst>
                  <a:gd name="T0" fmla="*/ 8 w 113"/>
                  <a:gd name="T1" fmla="*/ 207 h 213"/>
                  <a:gd name="T2" fmla="*/ 9 w 113"/>
                  <a:gd name="T3" fmla="*/ 211 h 213"/>
                  <a:gd name="T4" fmla="*/ 14 w 113"/>
                  <a:gd name="T5" fmla="*/ 198 h 213"/>
                  <a:gd name="T6" fmla="*/ 18 w 113"/>
                  <a:gd name="T7" fmla="*/ 185 h 213"/>
                  <a:gd name="T8" fmla="*/ 24 w 113"/>
                  <a:gd name="T9" fmla="*/ 172 h 213"/>
                  <a:gd name="T10" fmla="*/ 29 w 113"/>
                  <a:gd name="T11" fmla="*/ 158 h 213"/>
                  <a:gd name="T12" fmla="*/ 35 w 113"/>
                  <a:gd name="T13" fmla="*/ 145 h 213"/>
                  <a:gd name="T14" fmla="*/ 42 w 113"/>
                  <a:gd name="T15" fmla="*/ 132 h 213"/>
                  <a:gd name="T16" fmla="*/ 47 w 113"/>
                  <a:gd name="T17" fmla="*/ 118 h 213"/>
                  <a:gd name="T18" fmla="*/ 53 w 113"/>
                  <a:gd name="T19" fmla="*/ 105 h 213"/>
                  <a:gd name="T20" fmla="*/ 60 w 113"/>
                  <a:gd name="T21" fmla="*/ 91 h 213"/>
                  <a:gd name="T22" fmla="*/ 66 w 113"/>
                  <a:gd name="T23" fmla="*/ 79 h 213"/>
                  <a:gd name="T24" fmla="*/ 73 w 113"/>
                  <a:gd name="T25" fmla="*/ 65 h 213"/>
                  <a:gd name="T26" fmla="*/ 81 w 113"/>
                  <a:gd name="T27" fmla="*/ 53 h 213"/>
                  <a:gd name="T28" fmla="*/ 89 w 113"/>
                  <a:gd name="T29" fmla="*/ 41 h 213"/>
                  <a:gd name="T30" fmla="*/ 97 w 113"/>
                  <a:gd name="T31" fmla="*/ 28 h 213"/>
                  <a:gd name="T32" fmla="*/ 106 w 113"/>
                  <a:gd name="T33" fmla="*/ 16 h 213"/>
                  <a:gd name="T34" fmla="*/ 113 w 113"/>
                  <a:gd name="T35" fmla="*/ 5 h 213"/>
                  <a:gd name="T36" fmla="*/ 108 w 113"/>
                  <a:gd name="T37" fmla="*/ 0 h 213"/>
                  <a:gd name="T38" fmla="*/ 99 w 113"/>
                  <a:gd name="T39" fmla="*/ 12 h 213"/>
                  <a:gd name="T40" fmla="*/ 91 w 113"/>
                  <a:gd name="T41" fmla="*/ 24 h 213"/>
                  <a:gd name="T42" fmla="*/ 83 w 113"/>
                  <a:gd name="T43" fmla="*/ 36 h 213"/>
                  <a:gd name="T44" fmla="*/ 74 w 113"/>
                  <a:gd name="T45" fmla="*/ 49 h 213"/>
                  <a:gd name="T46" fmla="*/ 68 w 113"/>
                  <a:gd name="T47" fmla="*/ 62 h 213"/>
                  <a:gd name="T48" fmla="*/ 61 w 113"/>
                  <a:gd name="T49" fmla="*/ 76 h 213"/>
                  <a:gd name="T50" fmla="*/ 54 w 113"/>
                  <a:gd name="T51" fmla="*/ 89 h 213"/>
                  <a:gd name="T52" fmla="*/ 47 w 113"/>
                  <a:gd name="T53" fmla="*/ 101 h 213"/>
                  <a:gd name="T54" fmla="*/ 39 w 113"/>
                  <a:gd name="T55" fmla="*/ 115 h 213"/>
                  <a:gd name="T56" fmla="*/ 35 w 113"/>
                  <a:gd name="T57" fmla="*/ 129 h 213"/>
                  <a:gd name="T58" fmla="*/ 28 w 113"/>
                  <a:gd name="T59" fmla="*/ 142 h 213"/>
                  <a:gd name="T60" fmla="*/ 22 w 113"/>
                  <a:gd name="T61" fmla="*/ 155 h 213"/>
                  <a:gd name="T62" fmla="*/ 17 w 113"/>
                  <a:gd name="T63" fmla="*/ 169 h 213"/>
                  <a:gd name="T64" fmla="*/ 11 w 113"/>
                  <a:gd name="T65" fmla="*/ 182 h 213"/>
                  <a:gd name="T66" fmla="*/ 7 w 113"/>
                  <a:gd name="T67" fmla="*/ 196 h 213"/>
                  <a:gd name="T68" fmla="*/ 1 w 113"/>
                  <a:gd name="T69" fmla="*/ 209 h 213"/>
                  <a:gd name="T70" fmla="*/ 2 w 113"/>
                  <a:gd name="T71" fmla="*/ 213 h 213"/>
                  <a:gd name="T72" fmla="*/ 1 w 113"/>
                  <a:gd name="T73" fmla="*/ 209 h 213"/>
                  <a:gd name="T74" fmla="*/ 0 w 113"/>
                  <a:gd name="T75" fmla="*/ 211 h 213"/>
                  <a:gd name="T76" fmla="*/ 2 w 113"/>
                  <a:gd name="T77" fmla="*/ 213 h 213"/>
                  <a:gd name="T78" fmla="*/ 8 w 113"/>
                  <a:gd name="T79" fmla="*/ 20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3" h="213">
                    <a:moveTo>
                      <a:pt x="8" y="207"/>
                    </a:moveTo>
                    <a:lnTo>
                      <a:pt x="9" y="211"/>
                    </a:lnTo>
                    <a:lnTo>
                      <a:pt x="14" y="198"/>
                    </a:lnTo>
                    <a:lnTo>
                      <a:pt x="18" y="185"/>
                    </a:lnTo>
                    <a:lnTo>
                      <a:pt x="24" y="172"/>
                    </a:lnTo>
                    <a:lnTo>
                      <a:pt x="29" y="158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7" y="118"/>
                    </a:lnTo>
                    <a:lnTo>
                      <a:pt x="53" y="105"/>
                    </a:lnTo>
                    <a:lnTo>
                      <a:pt x="60" y="91"/>
                    </a:lnTo>
                    <a:lnTo>
                      <a:pt x="66" y="79"/>
                    </a:lnTo>
                    <a:lnTo>
                      <a:pt x="73" y="65"/>
                    </a:lnTo>
                    <a:lnTo>
                      <a:pt x="81" y="53"/>
                    </a:lnTo>
                    <a:lnTo>
                      <a:pt x="89" y="41"/>
                    </a:lnTo>
                    <a:lnTo>
                      <a:pt x="97" y="28"/>
                    </a:lnTo>
                    <a:lnTo>
                      <a:pt x="106" y="16"/>
                    </a:lnTo>
                    <a:lnTo>
                      <a:pt x="113" y="5"/>
                    </a:lnTo>
                    <a:lnTo>
                      <a:pt x="108" y="0"/>
                    </a:lnTo>
                    <a:lnTo>
                      <a:pt x="99" y="12"/>
                    </a:lnTo>
                    <a:lnTo>
                      <a:pt x="91" y="24"/>
                    </a:lnTo>
                    <a:lnTo>
                      <a:pt x="83" y="36"/>
                    </a:lnTo>
                    <a:lnTo>
                      <a:pt x="74" y="49"/>
                    </a:lnTo>
                    <a:lnTo>
                      <a:pt x="68" y="62"/>
                    </a:lnTo>
                    <a:lnTo>
                      <a:pt x="61" y="76"/>
                    </a:lnTo>
                    <a:lnTo>
                      <a:pt x="54" y="89"/>
                    </a:lnTo>
                    <a:lnTo>
                      <a:pt x="47" y="101"/>
                    </a:lnTo>
                    <a:lnTo>
                      <a:pt x="39" y="115"/>
                    </a:lnTo>
                    <a:lnTo>
                      <a:pt x="35" y="129"/>
                    </a:lnTo>
                    <a:lnTo>
                      <a:pt x="28" y="142"/>
                    </a:lnTo>
                    <a:lnTo>
                      <a:pt x="22" y="155"/>
                    </a:lnTo>
                    <a:lnTo>
                      <a:pt x="17" y="169"/>
                    </a:lnTo>
                    <a:lnTo>
                      <a:pt x="11" y="182"/>
                    </a:lnTo>
                    <a:lnTo>
                      <a:pt x="7" y="196"/>
                    </a:lnTo>
                    <a:lnTo>
                      <a:pt x="1" y="209"/>
                    </a:lnTo>
                    <a:lnTo>
                      <a:pt x="2" y="213"/>
                    </a:lnTo>
                    <a:lnTo>
                      <a:pt x="1" y="209"/>
                    </a:lnTo>
                    <a:lnTo>
                      <a:pt x="0" y="211"/>
                    </a:lnTo>
                    <a:lnTo>
                      <a:pt x="2" y="213"/>
                    </a:lnTo>
                    <a:lnTo>
                      <a:pt x="8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4" name="Freeform 3108">
                <a:extLst>
                  <a:ext uri="{FF2B5EF4-FFF2-40B4-BE49-F238E27FC236}">
                    <a16:creationId xmlns:a16="http://schemas.microsoft.com/office/drawing/2014/main" id="{54DC5AD5-BEE5-4A36-95AD-64AA3D64C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442"/>
                <a:ext cx="30" cy="10"/>
              </a:xfrm>
              <a:custGeom>
                <a:avLst/>
                <a:gdLst>
                  <a:gd name="T0" fmla="*/ 87 w 89"/>
                  <a:gd name="T1" fmla="*/ 18 h 31"/>
                  <a:gd name="T2" fmla="*/ 76 w 89"/>
                  <a:gd name="T3" fmla="*/ 21 h 31"/>
                  <a:gd name="T4" fmla="*/ 66 w 89"/>
                  <a:gd name="T5" fmla="*/ 23 h 31"/>
                  <a:gd name="T6" fmla="*/ 55 w 89"/>
                  <a:gd name="T7" fmla="*/ 25 h 31"/>
                  <a:gd name="T8" fmla="*/ 45 w 89"/>
                  <a:gd name="T9" fmla="*/ 22 h 31"/>
                  <a:gd name="T10" fmla="*/ 35 w 89"/>
                  <a:gd name="T11" fmla="*/ 21 h 31"/>
                  <a:gd name="T12" fmla="*/ 25 w 89"/>
                  <a:gd name="T13" fmla="*/ 16 h 31"/>
                  <a:gd name="T14" fmla="*/ 15 w 89"/>
                  <a:gd name="T15" fmla="*/ 9 h 31"/>
                  <a:gd name="T16" fmla="*/ 6 w 89"/>
                  <a:gd name="T17" fmla="*/ 0 h 31"/>
                  <a:gd name="T18" fmla="*/ 0 w 89"/>
                  <a:gd name="T19" fmla="*/ 5 h 31"/>
                  <a:gd name="T20" fmla="*/ 12 w 89"/>
                  <a:gd name="T21" fmla="*/ 14 h 31"/>
                  <a:gd name="T22" fmla="*/ 21 w 89"/>
                  <a:gd name="T23" fmla="*/ 21 h 31"/>
                  <a:gd name="T24" fmla="*/ 33 w 89"/>
                  <a:gd name="T25" fmla="*/ 27 h 31"/>
                  <a:gd name="T26" fmla="*/ 44 w 89"/>
                  <a:gd name="T27" fmla="*/ 30 h 31"/>
                  <a:gd name="T28" fmla="*/ 55 w 89"/>
                  <a:gd name="T29" fmla="*/ 31 h 31"/>
                  <a:gd name="T30" fmla="*/ 67 w 89"/>
                  <a:gd name="T31" fmla="*/ 31 h 31"/>
                  <a:gd name="T32" fmla="*/ 79 w 89"/>
                  <a:gd name="T33" fmla="*/ 28 h 31"/>
                  <a:gd name="T34" fmla="*/ 89 w 89"/>
                  <a:gd name="T35" fmla="*/ 22 h 31"/>
                  <a:gd name="T36" fmla="*/ 87 w 89"/>
                  <a:gd name="T3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31">
                    <a:moveTo>
                      <a:pt x="87" y="18"/>
                    </a:moveTo>
                    <a:lnTo>
                      <a:pt x="76" y="21"/>
                    </a:lnTo>
                    <a:lnTo>
                      <a:pt x="66" y="23"/>
                    </a:lnTo>
                    <a:lnTo>
                      <a:pt x="55" y="25"/>
                    </a:lnTo>
                    <a:lnTo>
                      <a:pt x="45" y="22"/>
                    </a:lnTo>
                    <a:lnTo>
                      <a:pt x="35" y="21"/>
                    </a:lnTo>
                    <a:lnTo>
                      <a:pt x="25" y="16"/>
                    </a:lnTo>
                    <a:lnTo>
                      <a:pt x="15" y="9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12" y="14"/>
                    </a:lnTo>
                    <a:lnTo>
                      <a:pt x="21" y="21"/>
                    </a:lnTo>
                    <a:lnTo>
                      <a:pt x="33" y="27"/>
                    </a:lnTo>
                    <a:lnTo>
                      <a:pt x="44" y="30"/>
                    </a:lnTo>
                    <a:lnTo>
                      <a:pt x="55" y="31"/>
                    </a:lnTo>
                    <a:lnTo>
                      <a:pt x="67" y="31"/>
                    </a:lnTo>
                    <a:lnTo>
                      <a:pt x="79" y="28"/>
                    </a:lnTo>
                    <a:lnTo>
                      <a:pt x="89" y="22"/>
                    </a:lnTo>
                    <a:lnTo>
                      <a:pt x="8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5" name="Freeform 3109">
                <a:extLst>
                  <a:ext uri="{FF2B5EF4-FFF2-40B4-BE49-F238E27FC236}">
                    <a16:creationId xmlns:a16="http://schemas.microsoft.com/office/drawing/2014/main" id="{601A73EA-0332-4815-89EB-3FFEA894B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003"/>
                <a:ext cx="198" cy="93"/>
              </a:xfrm>
              <a:custGeom>
                <a:avLst/>
                <a:gdLst>
                  <a:gd name="T0" fmla="*/ 16 w 592"/>
                  <a:gd name="T1" fmla="*/ 248 h 278"/>
                  <a:gd name="T2" fmla="*/ 50 w 592"/>
                  <a:gd name="T3" fmla="*/ 229 h 278"/>
                  <a:gd name="T4" fmla="*/ 84 w 592"/>
                  <a:gd name="T5" fmla="*/ 211 h 278"/>
                  <a:gd name="T6" fmla="*/ 119 w 592"/>
                  <a:gd name="T7" fmla="*/ 194 h 278"/>
                  <a:gd name="T8" fmla="*/ 155 w 592"/>
                  <a:gd name="T9" fmla="*/ 177 h 278"/>
                  <a:gd name="T10" fmla="*/ 192 w 592"/>
                  <a:gd name="T11" fmla="*/ 162 h 278"/>
                  <a:gd name="T12" fmla="*/ 227 w 592"/>
                  <a:gd name="T13" fmla="*/ 146 h 278"/>
                  <a:gd name="T14" fmla="*/ 264 w 592"/>
                  <a:gd name="T15" fmla="*/ 131 h 278"/>
                  <a:gd name="T16" fmla="*/ 300 w 592"/>
                  <a:gd name="T17" fmla="*/ 117 h 278"/>
                  <a:gd name="T18" fmla="*/ 335 w 592"/>
                  <a:gd name="T19" fmla="*/ 102 h 278"/>
                  <a:gd name="T20" fmla="*/ 371 w 592"/>
                  <a:gd name="T21" fmla="*/ 88 h 278"/>
                  <a:gd name="T22" fmla="*/ 405 w 592"/>
                  <a:gd name="T23" fmla="*/ 73 h 278"/>
                  <a:gd name="T24" fmla="*/ 439 w 592"/>
                  <a:gd name="T25" fmla="*/ 58 h 278"/>
                  <a:gd name="T26" fmla="*/ 471 w 592"/>
                  <a:gd name="T27" fmla="*/ 43 h 278"/>
                  <a:gd name="T28" fmla="*/ 501 w 592"/>
                  <a:gd name="T29" fmla="*/ 26 h 278"/>
                  <a:gd name="T30" fmla="*/ 532 w 592"/>
                  <a:gd name="T31" fmla="*/ 9 h 278"/>
                  <a:gd name="T32" fmla="*/ 552 w 592"/>
                  <a:gd name="T33" fmla="*/ 2 h 278"/>
                  <a:gd name="T34" fmla="*/ 563 w 592"/>
                  <a:gd name="T35" fmla="*/ 7 h 278"/>
                  <a:gd name="T36" fmla="*/ 575 w 592"/>
                  <a:gd name="T37" fmla="*/ 11 h 278"/>
                  <a:gd name="T38" fmla="*/ 587 w 592"/>
                  <a:gd name="T39" fmla="*/ 16 h 278"/>
                  <a:gd name="T40" fmla="*/ 577 w 592"/>
                  <a:gd name="T41" fmla="*/ 27 h 278"/>
                  <a:gd name="T42" fmla="*/ 546 w 592"/>
                  <a:gd name="T43" fmla="*/ 47 h 278"/>
                  <a:gd name="T44" fmla="*/ 513 w 592"/>
                  <a:gd name="T45" fmla="*/ 65 h 278"/>
                  <a:gd name="T46" fmla="*/ 478 w 592"/>
                  <a:gd name="T47" fmla="*/ 82 h 278"/>
                  <a:gd name="T48" fmla="*/ 442 w 592"/>
                  <a:gd name="T49" fmla="*/ 98 h 278"/>
                  <a:gd name="T50" fmla="*/ 405 w 592"/>
                  <a:gd name="T51" fmla="*/ 113 h 278"/>
                  <a:gd name="T52" fmla="*/ 367 w 592"/>
                  <a:gd name="T53" fmla="*/ 128 h 278"/>
                  <a:gd name="T54" fmla="*/ 328 w 592"/>
                  <a:gd name="T55" fmla="*/ 142 h 278"/>
                  <a:gd name="T56" fmla="*/ 291 w 592"/>
                  <a:gd name="T57" fmla="*/ 157 h 278"/>
                  <a:gd name="T58" fmla="*/ 253 w 592"/>
                  <a:gd name="T59" fmla="*/ 171 h 278"/>
                  <a:gd name="T60" fmla="*/ 216 w 592"/>
                  <a:gd name="T61" fmla="*/ 185 h 278"/>
                  <a:gd name="T62" fmla="*/ 178 w 592"/>
                  <a:gd name="T63" fmla="*/ 200 h 278"/>
                  <a:gd name="T64" fmla="*/ 144 w 592"/>
                  <a:gd name="T65" fmla="*/ 215 h 278"/>
                  <a:gd name="T66" fmla="*/ 109 w 592"/>
                  <a:gd name="T67" fmla="*/ 232 h 278"/>
                  <a:gd name="T68" fmla="*/ 76 w 592"/>
                  <a:gd name="T69" fmla="*/ 249 h 278"/>
                  <a:gd name="T70" fmla="*/ 47 w 592"/>
                  <a:gd name="T71" fmla="*/ 268 h 278"/>
                  <a:gd name="T72" fmla="*/ 29 w 592"/>
                  <a:gd name="T73" fmla="*/ 270 h 278"/>
                  <a:gd name="T74" fmla="*/ 25 w 592"/>
                  <a:gd name="T75" fmla="*/ 261 h 278"/>
                  <a:gd name="T76" fmla="*/ 20 w 592"/>
                  <a:gd name="T77" fmla="*/ 256 h 278"/>
                  <a:gd name="T78" fmla="*/ 8 w 592"/>
                  <a:gd name="T79" fmla="*/ 25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2" h="278">
                    <a:moveTo>
                      <a:pt x="0" y="258"/>
                    </a:moveTo>
                    <a:lnTo>
                      <a:pt x="16" y="248"/>
                    </a:lnTo>
                    <a:lnTo>
                      <a:pt x="33" y="239"/>
                    </a:lnTo>
                    <a:lnTo>
                      <a:pt x="50" y="229"/>
                    </a:lnTo>
                    <a:lnTo>
                      <a:pt x="66" y="220"/>
                    </a:lnTo>
                    <a:lnTo>
                      <a:pt x="84" y="211"/>
                    </a:lnTo>
                    <a:lnTo>
                      <a:pt x="101" y="202"/>
                    </a:lnTo>
                    <a:lnTo>
                      <a:pt x="119" y="194"/>
                    </a:lnTo>
                    <a:lnTo>
                      <a:pt x="137" y="185"/>
                    </a:lnTo>
                    <a:lnTo>
                      <a:pt x="155" y="177"/>
                    </a:lnTo>
                    <a:lnTo>
                      <a:pt x="173" y="169"/>
                    </a:lnTo>
                    <a:lnTo>
                      <a:pt x="192" y="162"/>
                    </a:lnTo>
                    <a:lnTo>
                      <a:pt x="210" y="154"/>
                    </a:lnTo>
                    <a:lnTo>
                      <a:pt x="227" y="146"/>
                    </a:lnTo>
                    <a:lnTo>
                      <a:pt x="246" y="139"/>
                    </a:lnTo>
                    <a:lnTo>
                      <a:pt x="264" y="131"/>
                    </a:lnTo>
                    <a:lnTo>
                      <a:pt x="282" y="123"/>
                    </a:lnTo>
                    <a:lnTo>
                      <a:pt x="300" y="117"/>
                    </a:lnTo>
                    <a:lnTo>
                      <a:pt x="318" y="110"/>
                    </a:lnTo>
                    <a:lnTo>
                      <a:pt x="335" y="102"/>
                    </a:lnTo>
                    <a:lnTo>
                      <a:pt x="352" y="96"/>
                    </a:lnTo>
                    <a:lnTo>
                      <a:pt x="371" y="88"/>
                    </a:lnTo>
                    <a:lnTo>
                      <a:pt x="388" y="81"/>
                    </a:lnTo>
                    <a:lnTo>
                      <a:pt x="405" y="73"/>
                    </a:lnTo>
                    <a:lnTo>
                      <a:pt x="423" y="66"/>
                    </a:lnTo>
                    <a:lnTo>
                      <a:pt x="439" y="58"/>
                    </a:lnTo>
                    <a:lnTo>
                      <a:pt x="455" y="49"/>
                    </a:lnTo>
                    <a:lnTo>
                      <a:pt x="471" y="43"/>
                    </a:lnTo>
                    <a:lnTo>
                      <a:pt x="487" y="35"/>
                    </a:lnTo>
                    <a:lnTo>
                      <a:pt x="501" y="26"/>
                    </a:lnTo>
                    <a:lnTo>
                      <a:pt x="517" y="18"/>
                    </a:lnTo>
                    <a:lnTo>
                      <a:pt x="532" y="9"/>
                    </a:lnTo>
                    <a:lnTo>
                      <a:pt x="546" y="0"/>
                    </a:lnTo>
                    <a:lnTo>
                      <a:pt x="552" y="2"/>
                    </a:lnTo>
                    <a:lnTo>
                      <a:pt x="558" y="5"/>
                    </a:lnTo>
                    <a:lnTo>
                      <a:pt x="563" y="7"/>
                    </a:lnTo>
                    <a:lnTo>
                      <a:pt x="570" y="9"/>
                    </a:lnTo>
                    <a:lnTo>
                      <a:pt x="575" y="11"/>
                    </a:lnTo>
                    <a:lnTo>
                      <a:pt x="581" y="13"/>
                    </a:lnTo>
                    <a:lnTo>
                      <a:pt x="587" y="16"/>
                    </a:lnTo>
                    <a:lnTo>
                      <a:pt x="592" y="18"/>
                    </a:lnTo>
                    <a:lnTo>
                      <a:pt x="577" y="27"/>
                    </a:lnTo>
                    <a:lnTo>
                      <a:pt x="562" y="37"/>
                    </a:lnTo>
                    <a:lnTo>
                      <a:pt x="546" y="47"/>
                    </a:lnTo>
                    <a:lnTo>
                      <a:pt x="530" y="56"/>
                    </a:lnTo>
                    <a:lnTo>
                      <a:pt x="513" y="65"/>
                    </a:lnTo>
                    <a:lnTo>
                      <a:pt x="496" y="73"/>
                    </a:lnTo>
                    <a:lnTo>
                      <a:pt x="478" y="82"/>
                    </a:lnTo>
                    <a:lnTo>
                      <a:pt x="460" y="90"/>
                    </a:lnTo>
                    <a:lnTo>
                      <a:pt x="442" y="98"/>
                    </a:lnTo>
                    <a:lnTo>
                      <a:pt x="424" y="105"/>
                    </a:lnTo>
                    <a:lnTo>
                      <a:pt x="405" y="113"/>
                    </a:lnTo>
                    <a:lnTo>
                      <a:pt x="386" y="120"/>
                    </a:lnTo>
                    <a:lnTo>
                      <a:pt x="367" y="128"/>
                    </a:lnTo>
                    <a:lnTo>
                      <a:pt x="348" y="136"/>
                    </a:lnTo>
                    <a:lnTo>
                      <a:pt x="328" y="142"/>
                    </a:lnTo>
                    <a:lnTo>
                      <a:pt x="310" y="149"/>
                    </a:lnTo>
                    <a:lnTo>
                      <a:pt x="291" y="157"/>
                    </a:lnTo>
                    <a:lnTo>
                      <a:pt x="272" y="164"/>
                    </a:lnTo>
                    <a:lnTo>
                      <a:pt x="253" y="171"/>
                    </a:lnTo>
                    <a:lnTo>
                      <a:pt x="233" y="178"/>
                    </a:lnTo>
                    <a:lnTo>
                      <a:pt x="216" y="185"/>
                    </a:lnTo>
                    <a:lnTo>
                      <a:pt x="196" y="193"/>
                    </a:lnTo>
                    <a:lnTo>
                      <a:pt x="178" y="200"/>
                    </a:lnTo>
                    <a:lnTo>
                      <a:pt x="161" y="208"/>
                    </a:lnTo>
                    <a:lnTo>
                      <a:pt x="144" y="215"/>
                    </a:lnTo>
                    <a:lnTo>
                      <a:pt x="126" y="224"/>
                    </a:lnTo>
                    <a:lnTo>
                      <a:pt x="109" y="232"/>
                    </a:lnTo>
                    <a:lnTo>
                      <a:pt x="93" y="241"/>
                    </a:lnTo>
                    <a:lnTo>
                      <a:pt x="76" y="249"/>
                    </a:lnTo>
                    <a:lnTo>
                      <a:pt x="62" y="259"/>
                    </a:lnTo>
                    <a:lnTo>
                      <a:pt x="47" y="268"/>
                    </a:lnTo>
                    <a:lnTo>
                      <a:pt x="33" y="278"/>
                    </a:lnTo>
                    <a:lnTo>
                      <a:pt x="29" y="270"/>
                    </a:lnTo>
                    <a:lnTo>
                      <a:pt x="27" y="266"/>
                    </a:lnTo>
                    <a:lnTo>
                      <a:pt x="25" y="261"/>
                    </a:lnTo>
                    <a:lnTo>
                      <a:pt x="23" y="258"/>
                    </a:lnTo>
                    <a:lnTo>
                      <a:pt x="20" y="256"/>
                    </a:lnTo>
                    <a:lnTo>
                      <a:pt x="15" y="255"/>
                    </a:lnTo>
                    <a:lnTo>
                      <a:pt x="8" y="25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6" name="Freeform 3110">
                <a:extLst>
                  <a:ext uri="{FF2B5EF4-FFF2-40B4-BE49-F238E27FC236}">
                    <a16:creationId xmlns:a16="http://schemas.microsoft.com/office/drawing/2014/main" id="{05D4088A-0535-4126-A9E6-CCCA13EC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002"/>
                <a:ext cx="184" cy="88"/>
              </a:xfrm>
              <a:custGeom>
                <a:avLst/>
                <a:gdLst>
                  <a:gd name="T0" fmla="*/ 547 w 552"/>
                  <a:gd name="T1" fmla="*/ 0 h 263"/>
                  <a:gd name="T2" fmla="*/ 518 w 552"/>
                  <a:gd name="T3" fmla="*/ 18 h 263"/>
                  <a:gd name="T4" fmla="*/ 488 w 552"/>
                  <a:gd name="T5" fmla="*/ 33 h 263"/>
                  <a:gd name="T6" fmla="*/ 455 w 552"/>
                  <a:gd name="T7" fmla="*/ 48 h 263"/>
                  <a:gd name="T8" fmla="*/ 423 w 552"/>
                  <a:gd name="T9" fmla="*/ 65 h 263"/>
                  <a:gd name="T10" fmla="*/ 389 w 552"/>
                  <a:gd name="T11" fmla="*/ 79 h 263"/>
                  <a:gd name="T12" fmla="*/ 353 w 552"/>
                  <a:gd name="T13" fmla="*/ 94 h 263"/>
                  <a:gd name="T14" fmla="*/ 318 w 552"/>
                  <a:gd name="T15" fmla="*/ 109 h 263"/>
                  <a:gd name="T16" fmla="*/ 281 w 552"/>
                  <a:gd name="T17" fmla="*/ 122 h 263"/>
                  <a:gd name="T18" fmla="*/ 247 w 552"/>
                  <a:gd name="T19" fmla="*/ 138 h 263"/>
                  <a:gd name="T20" fmla="*/ 210 w 552"/>
                  <a:gd name="T21" fmla="*/ 152 h 263"/>
                  <a:gd name="T22" fmla="*/ 174 w 552"/>
                  <a:gd name="T23" fmla="*/ 168 h 263"/>
                  <a:gd name="T24" fmla="*/ 138 w 552"/>
                  <a:gd name="T25" fmla="*/ 184 h 263"/>
                  <a:gd name="T26" fmla="*/ 101 w 552"/>
                  <a:gd name="T27" fmla="*/ 201 h 263"/>
                  <a:gd name="T28" fmla="*/ 67 w 552"/>
                  <a:gd name="T29" fmla="*/ 220 h 263"/>
                  <a:gd name="T30" fmla="*/ 34 w 552"/>
                  <a:gd name="T31" fmla="*/ 238 h 263"/>
                  <a:gd name="T32" fmla="*/ 0 w 552"/>
                  <a:gd name="T33" fmla="*/ 258 h 263"/>
                  <a:gd name="T34" fmla="*/ 20 w 552"/>
                  <a:gd name="T35" fmla="*/ 253 h 263"/>
                  <a:gd name="T36" fmla="*/ 53 w 552"/>
                  <a:gd name="T37" fmla="*/ 234 h 263"/>
                  <a:gd name="T38" fmla="*/ 87 w 552"/>
                  <a:gd name="T39" fmla="*/ 216 h 263"/>
                  <a:gd name="T40" fmla="*/ 123 w 552"/>
                  <a:gd name="T41" fmla="*/ 199 h 263"/>
                  <a:gd name="T42" fmla="*/ 158 w 552"/>
                  <a:gd name="T43" fmla="*/ 183 h 263"/>
                  <a:gd name="T44" fmla="*/ 195 w 552"/>
                  <a:gd name="T45" fmla="*/ 168 h 263"/>
                  <a:gd name="T46" fmla="*/ 231 w 552"/>
                  <a:gd name="T47" fmla="*/ 151 h 263"/>
                  <a:gd name="T48" fmla="*/ 267 w 552"/>
                  <a:gd name="T49" fmla="*/ 138 h 263"/>
                  <a:gd name="T50" fmla="*/ 303 w 552"/>
                  <a:gd name="T51" fmla="*/ 122 h 263"/>
                  <a:gd name="T52" fmla="*/ 339 w 552"/>
                  <a:gd name="T53" fmla="*/ 109 h 263"/>
                  <a:gd name="T54" fmla="*/ 375 w 552"/>
                  <a:gd name="T55" fmla="*/ 94 h 263"/>
                  <a:gd name="T56" fmla="*/ 408 w 552"/>
                  <a:gd name="T57" fmla="*/ 79 h 263"/>
                  <a:gd name="T58" fmla="*/ 442 w 552"/>
                  <a:gd name="T59" fmla="*/ 64 h 263"/>
                  <a:gd name="T60" fmla="*/ 474 w 552"/>
                  <a:gd name="T61" fmla="*/ 48 h 263"/>
                  <a:gd name="T62" fmla="*/ 506 w 552"/>
                  <a:gd name="T63" fmla="*/ 31 h 263"/>
                  <a:gd name="T64" fmla="*/ 535 w 552"/>
                  <a:gd name="T65" fmla="*/ 14 h 263"/>
                  <a:gd name="T66" fmla="*/ 547 w 552"/>
                  <a:gd name="T67" fmla="*/ 7 h 263"/>
                  <a:gd name="T68" fmla="*/ 552 w 552"/>
                  <a:gd name="T69" fmla="*/ 2 h 263"/>
                  <a:gd name="T70" fmla="*/ 549 w 552"/>
                  <a:gd name="T71" fmla="*/ 0 h 263"/>
                  <a:gd name="T72" fmla="*/ 549 w 552"/>
                  <a:gd name="T7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2" h="263">
                    <a:moveTo>
                      <a:pt x="549" y="0"/>
                    </a:moveTo>
                    <a:lnTo>
                      <a:pt x="547" y="0"/>
                    </a:lnTo>
                    <a:lnTo>
                      <a:pt x="532" y="8"/>
                    </a:lnTo>
                    <a:lnTo>
                      <a:pt x="518" y="18"/>
                    </a:lnTo>
                    <a:lnTo>
                      <a:pt x="502" y="24"/>
                    </a:lnTo>
                    <a:lnTo>
                      <a:pt x="488" y="33"/>
                    </a:lnTo>
                    <a:lnTo>
                      <a:pt x="472" y="41"/>
                    </a:lnTo>
                    <a:lnTo>
                      <a:pt x="455" y="48"/>
                    </a:lnTo>
                    <a:lnTo>
                      <a:pt x="440" y="56"/>
                    </a:lnTo>
                    <a:lnTo>
                      <a:pt x="423" y="65"/>
                    </a:lnTo>
                    <a:lnTo>
                      <a:pt x="406" y="73"/>
                    </a:lnTo>
                    <a:lnTo>
                      <a:pt x="389" y="79"/>
                    </a:lnTo>
                    <a:lnTo>
                      <a:pt x="371" y="86"/>
                    </a:lnTo>
                    <a:lnTo>
                      <a:pt x="353" y="94"/>
                    </a:lnTo>
                    <a:lnTo>
                      <a:pt x="336" y="101"/>
                    </a:lnTo>
                    <a:lnTo>
                      <a:pt x="318" y="109"/>
                    </a:lnTo>
                    <a:lnTo>
                      <a:pt x="300" y="115"/>
                    </a:lnTo>
                    <a:lnTo>
                      <a:pt x="281" y="122"/>
                    </a:lnTo>
                    <a:lnTo>
                      <a:pt x="263" y="130"/>
                    </a:lnTo>
                    <a:lnTo>
                      <a:pt x="247" y="138"/>
                    </a:lnTo>
                    <a:lnTo>
                      <a:pt x="228" y="144"/>
                    </a:lnTo>
                    <a:lnTo>
                      <a:pt x="210" y="152"/>
                    </a:lnTo>
                    <a:lnTo>
                      <a:pt x="192" y="160"/>
                    </a:lnTo>
                    <a:lnTo>
                      <a:pt x="174" y="168"/>
                    </a:lnTo>
                    <a:lnTo>
                      <a:pt x="155" y="176"/>
                    </a:lnTo>
                    <a:lnTo>
                      <a:pt x="138" y="184"/>
                    </a:lnTo>
                    <a:lnTo>
                      <a:pt x="120" y="193"/>
                    </a:lnTo>
                    <a:lnTo>
                      <a:pt x="101" y="201"/>
                    </a:lnTo>
                    <a:lnTo>
                      <a:pt x="84" y="210"/>
                    </a:lnTo>
                    <a:lnTo>
                      <a:pt x="67" y="220"/>
                    </a:lnTo>
                    <a:lnTo>
                      <a:pt x="50" y="229"/>
                    </a:lnTo>
                    <a:lnTo>
                      <a:pt x="34" y="238"/>
                    </a:lnTo>
                    <a:lnTo>
                      <a:pt x="17" y="248"/>
                    </a:lnTo>
                    <a:lnTo>
                      <a:pt x="0" y="258"/>
                    </a:lnTo>
                    <a:lnTo>
                      <a:pt x="2" y="263"/>
                    </a:lnTo>
                    <a:lnTo>
                      <a:pt x="20" y="253"/>
                    </a:lnTo>
                    <a:lnTo>
                      <a:pt x="36" y="243"/>
                    </a:lnTo>
                    <a:lnTo>
                      <a:pt x="53" y="234"/>
                    </a:lnTo>
                    <a:lnTo>
                      <a:pt x="71" y="224"/>
                    </a:lnTo>
                    <a:lnTo>
                      <a:pt x="87" y="216"/>
                    </a:lnTo>
                    <a:lnTo>
                      <a:pt x="104" y="207"/>
                    </a:lnTo>
                    <a:lnTo>
                      <a:pt x="123" y="199"/>
                    </a:lnTo>
                    <a:lnTo>
                      <a:pt x="141" y="190"/>
                    </a:lnTo>
                    <a:lnTo>
                      <a:pt x="158" y="183"/>
                    </a:lnTo>
                    <a:lnTo>
                      <a:pt x="176" y="175"/>
                    </a:lnTo>
                    <a:lnTo>
                      <a:pt x="195" y="168"/>
                    </a:lnTo>
                    <a:lnTo>
                      <a:pt x="213" y="159"/>
                    </a:lnTo>
                    <a:lnTo>
                      <a:pt x="231" y="151"/>
                    </a:lnTo>
                    <a:lnTo>
                      <a:pt x="249" y="144"/>
                    </a:lnTo>
                    <a:lnTo>
                      <a:pt x="267" y="138"/>
                    </a:lnTo>
                    <a:lnTo>
                      <a:pt x="285" y="130"/>
                    </a:lnTo>
                    <a:lnTo>
                      <a:pt x="303" y="122"/>
                    </a:lnTo>
                    <a:lnTo>
                      <a:pt x="321" y="115"/>
                    </a:lnTo>
                    <a:lnTo>
                      <a:pt x="339" y="109"/>
                    </a:lnTo>
                    <a:lnTo>
                      <a:pt x="355" y="101"/>
                    </a:lnTo>
                    <a:lnTo>
                      <a:pt x="375" y="94"/>
                    </a:lnTo>
                    <a:lnTo>
                      <a:pt x="391" y="86"/>
                    </a:lnTo>
                    <a:lnTo>
                      <a:pt x="408" y="79"/>
                    </a:lnTo>
                    <a:lnTo>
                      <a:pt x="426" y="72"/>
                    </a:lnTo>
                    <a:lnTo>
                      <a:pt x="442" y="64"/>
                    </a:lnTo>
                    <a:lnTo>
                      <a:pt x="459" y="56"/>
                    </a:lnTo>
                    <a:lnTo>
                      <a:pt x="474" y="48"/>
                    </a:lnTo>
                    <a:lnTo>
                      <a:pt x="490" y="40"/>
                    </a:lnTo>
                    <a:lnTo>
                      <a:pt x="506" y="31"/>
                    </a:lnTo>
                    <a:lnTo>
                      <a:pt x="520" y="23"/>
                    </a:lnTo>
                    <a:lnTo>
                      <a:pt x="535" y="14"/>
                    </a:lnTo>
                    <a:lnTo>
                      <a:pt x="549" y="5"/>
                    </a:lnTo>
                    <a:lnTo>
                      <a:pt x="547" y="7"/>
                    </a:lnTo>
                    <a:lnTo>
                      <a:pt x="549" y="5"/>
                    </a:lnTo>
                    <a:lnTo>
                      <a:pt x="552" y="2"/>
                    </a:lnTo>
                    <a:lnTo>
                      <a:pt x="552" y="0"/>
                    </a:lnTo>
                    <a:lnTo>
                      <a:pt x="549" y="0"/>
                    </a:lnTo>
                    <a:lnTo>
                      <a:pt x="547" y="0"/>
                    </a:ln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7" name="Freeform 3111">
                <a:extLst>
                  <a:ext uri="{FF2B5EF4-FFF2-40B4-BE49-F238E27FC236}">
                    <a16:creationId xmlns:a16="http://schemas.microsoft.com/office/drawing/2014/main" id="{FD9DD69D-A934-4258-8604-D51BCC7C4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002"/>
                <a:ext cx="17" cy="8"/>
              </a:xfrm>
              <a:custGeom>
                <a:avLst/>
                <a:gdLst>
                  <a:gd name="T0" fmla="*/ 50 w 51"/>
                  <a:gd name="T1" fmla="*/ 22 h 23"/>
                  <a:gd name="T2" fmla="*/ 47 w 51"/>
                  <a:gd name="T3" fmla="*/ 17 h 23"/>
                  <a:gd name="T4" fmla="*/ 43 w 51"/>
                  <a:gd name="T5" fmla="*/ 14 h 23"/>
                  <a:gd name="T6" fmla="*/ 37 w 51"/>
                  <a:gd name="T7" fmla="*/ 12 h 23"/>
                  <a:gd name="T8" fmla="*/ 30 w 51"/>
                  <a:gd name="T9" fmla="*/ 10 h 23"/>
                  <a:gd name="T10" fmla="*/ 26 w 51"/>
                  <a:gd name="T11" fmla="*/ 8 h 23"/>
                  <a:gd name="T12" fmla="*/ 19 w 51"/>
                  <a:gd name="T13" fmla="*/ 5 h 23"/>
                  <a:gd name="T14" fmla="*/ 14 w 51"/>
                  <a:gd name="T15" fmla="*/ 3 h 23"/>
                  <a:gd name="T16" fmla="*/ 8 w 51"/>
                  <a:gd name="T17" fmla="*/ 1 h 23"/>
                  <a:gd name="T18" fmla="*/ 2 w 51"/>
                  <a:gd name="T19" fmla="*/ 0 h 23"/>
                  <a:gd name="T20" fmla="*/ 0 w 51"/>
                  <a:gd name="T21" fmla="*/ 7 h 23"/>
                  <a:gd name="T22" fmla="*/ 5 w 51"/>
                  <a:gd name="T23" fmla="*/ 8 h 23"/>
                  <a:gd name="T24" fmla="*/ 11 w 51"/>
                  <a:gd name="T25" fmla="*/ 10 h 23"/>
                  <a:gd name="T26" fmla="*/ 17 w 51"/>
                  <a:gd name="T27" fmla="*/ 12 h 23"/>
                  <a:gd name="T28" fmla="*/ 23 w 51"/>
                  <a:gd name="T29" fmla="*/ 14 h 23"/>
                  <a:gd name="T30" fmla="*/ 28 w 51"/>
                  <a:gd name="T31" fmla="*/ 17 h 23"/>
                  <a:gd name="T32" fmla="*/ 34 w 51"/>
                  <a:gd name="T33" fmla="*/ 19 h 23"/>
                  <a:gd name="T34" fmla="*/ 39 w 51"/>
                  <a:gd name="T35" fmla="*/ 21 h 23"/>
                  <a:gd name="T36" fmla="*/ 46 w 51"/>
                  <a:gd name="T37" fmla="*/ 23 h 23"/>
                  <a:gd name="T38" fmla="*/ 45 w 51"/>
                  <a:gd name="T39" fmla="*/ 17 h 23"/>
                  <a:gd name="T40" fmla="*/ 46 w 51"/>
                  <a:gd name="T41" fmla="*/ 23 h 23"/>
                  <a:gd name="T42" fmla="*/ 48 w 51"/>
                  <a:gd name="T43" fmla="*/ 23 h 23"/>
                  <a:gd name="T44" fmla="*/ 51 w 51"/>
                  <a:gd name="T45" fmla="*/ 20 h 23"/>
                  <a:gd name="T46" fmla="*/ 51 w 51"/>
                  <a:gd name="T47" fmla="*/ 19 h 23"/>
                  <a:gd name="T48" fmla="*/ 47 w 51"/>
                  <a:gd name="T49" fmla="*/ 17 h 23"/>
                  <a:gd name="T50" fmla="*/ 50 w 51"/>
                  <a:gd name="T5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23">
                    <a:moveTo>
                      <a:pt x="50" y="22"/>
                    </a:moveTo>
                    <a:lnTo>
                      <a:pt x="47" y="17"/>
                    </a:lnTo>
                    <a:lnTo>
                      <a:pt x="43" y="14"/>
                    </a:lnTo>
                    <a:lnTo>
                      <a:pt x="37" y="12"/>
                    </a:lnTo>
                    <a:lnTo>
                      <a:pt x="30" y="10"/>
                    </a:lnTo>
                    <a:lnTo>
                      <a:pt x="26" y="8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5" y="8"/>
                    </a:lnTo>
                    <a:lnTo>
                      <a:pt x="11" y="10"/>
                    </a:lnTo>
                    <a:lnTo>
                      <a:pt x="17" y="12"/>
                    </a:lnTo>
                    <a:lnTo>
                      <a:pt x="23" y="14"/>
                    </a:lnTo>
                    <a:lnTo>
                      <a:pt x="28" y="17"/>
                    </a:lnTo>
                    <a:lnTo>
                      <a:pt x="34" y="19"/>
                    </a:lnTo>
                    <a:lnTo>
                      <a:pt x="39" y="21"/>
                    </a:lnTo>
                    <a:lnTo>
                      <a:pt x="46" y="23"/>
                    </a:lnTo>
                    <a:lnTo>
                      <a:pt x="45" y="17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47" y="1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8" name="Freeform 3112">
                <a:extLst>
                  <a:ext uri="{FF2B5EF4-FFF2-40B4-BE49-F238E27FC236}">
                    <a16:creationId xmlns:a16="http://schemas.microsoft.com/office/drawing/2014/main" id="{FD3D1F67-2C84-4688-8853-D612FB7A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008"/>
                <a:ext cx="189" cy="89"/>
              </a:xfrm>
              <a:custGeom>
                <a:avLst/>
                <a:gdLst>
                  <a:gd name="T0" fmla="*/ 6 w 566"/>
                  <a:gd name="T1" fmla="*/ 267 h 267"/>
                  <a:gd name="T2" fmla="*/ 34 w 566"/>
                  <a:gd name="T3" fmla="*/ 247 h 267"/>
                  <a:gd name="T4" fmla="*/ 65 w 566"/>
                  <a:gd name="T5" fmla="*/ 228 h 267"/>
                  <a:gd name="T6" fmla="*/ 98 w 566"/>
                  <a:gd name="T7" fmla="*/ 213 h 267"/>
                  <a:gd name="T8" fmla="*/ 133 w 566"/>
                  <a:gd name="T9" fmla="*/ 197 h 267"/>
                  <a:gd name="T10" fmla="*/ 170 w 566"/>
                  <a:gd name="T11" fmla="*/ 181 h 267"/>
                  <a:gd name="T12" fmla="*/ 206 w 566"/>
                  <a:gd name="T13" fmla="*/ 167 h 267"/>
                  <a:gd name="T14" fmla="*/ 245 w 566"/>
                  <a:gd name="T15" fmla="*/ 153 h 267"/>
                  <a:gd name="T16" fmla="*/ 282 w 566"/>
                  <a:gd name="T17" fmla="*/ 139 h 267"/>
                  <a:gd name="T18" fmla="*/ 320 w 566"/>
                  <a:gd name="T19" fmla="*/ 124 h 267"/>
                  <a:gd name="T20" fmla="*/ 359 w 566"/>
                  <a:gd name="T21" fmla="*/ 108 h 267"/>
                  <a:gd name="T22" fmla="*/ 396 w 566"/>
                  <a:gd name="T23" fmla="*/ 94 h 267"/>
                  <a:gd name="T24" fmla="*/ 433 w 566"/>
                  <a:gd name="T25" fmla="*/ 79 h 267"/>
                  <a:gd name="T26" fmla="*/ 468 w 566"/>
                  <a:gd name="T27" fmla="*/ 62 h 267"/>
                  <a:gd name="T28" fmla="*/ 502 w 566"/>
                  <a:gd name="T29" fmla="*/ 44 h 267"/>
                  <a:gd name="T30" fmla="*/ 534 w 566"/>
                  <a:gd name="T31" fmla="*/ 25 h 267"/>
                  <a:gd name="T32" fmla="*/ 566 w 566"/>
                  <a:gd name="T33" fmla="*/ 6 h 267"/>
                  <a:gd name="T34" fmla="*/ 546 w 566"/>
                  <a:gd name="T35" fmla="*/ 10 h 267"/>
                  <a:gd name="T36" fmla="*/ 516 w 566"/>
                  <a:gd name="T37" fmla="*/ 30 h 267"/>
                  <a:gd name="T38" fmla="*/ 483 w 566"/>
                  <a:gd name="T39" fmla="*/ 47 h 267"/>
                  <a:gd name="T40" fmla="*/ 448 w 566"/>
                  <a:gd name="T41" fmla="*/ 64 h 267"/>
                  <a:gd name="T42" fmla="*/ 412 w 566"/>
                  <a:gd name="T43" fmla="*/ 79 h 267"/>
                  <a:gd name="T44" fmla="*/ 374 w 566"/>
                  <a:gd name="T45" fmla="*/ 95 h 267"/>
                  <a:gd name="T46" fmla="*/ 337 w 566"/>
                  <a:gd name="T47" fmla="*/ 110 h 267"/>
                  <a:gd name="T48" fmla="*/ 299 w 566"/>
                  <a:gd name="T49" fmla="*/ 124 h 267"/>
                  <a:gd name="T50" fmla="*/ 261 w 566"/>
                  <a:gd name="T51" fmla="*/ 139 h 267"/>
                  <a:gd name="T52" fmla="*/ 222 w 566"/>
                  <a:gd name="T53" fmla="*/ 153 h 267"/>
                  <a:gd name="T54" fmla="*/ 185 w 566"/>
                  <a:gd name="T55" fmla="*/ 167 h 267"/>
                  <a:gd name="T56" fmla="*/ 148 w 566"/>
                  <a:gd name="T57" fmla="*/ 181 h 267"/>
                  <a:gd name="T58" fmla="*/ 112 w 566"/>
                  <a:gd name="T59" fmla="*/ 197 h 267"/>
                  <a:gd name="T60" fmla="*/ 79 w 566"/>
                  <a:gd name="T61" fmla="*/ 214 h 267"/>
                  <a:gd name="T62" fmla="*/ 46 w 566"/>
                  <a:gd name="T63" fmla="*/ 232 h 267"/>
                  <a:gd name="T64" fmla="*/ 17 w 566"/>
                  <a:gd name="T65" fmla="*/ 251 h 267"/>
                  <a:gd name="T66" fmla="*/ 7 w 566"/>
                  <a:gd name="T67" fmla="*/ 262 h 267"/>
                  <a:gd name="T68" fmla="*/ 0 w 566"/>
                  <a:gd name="T69" fmla="*/ 262 h 267"/>
                  <a:gd name="T70" fmla="*/ 3 w 566"/>
                  <a:gd name="T71" fmla="*/ 267 h 267"/>
                  <a:gd name="T72" fmla="*/ 0 w 566"/>
                  <a:gd name="T73" fmla="*/ 26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6" h="267">
                    <a:moveTo>
                      <a:pt x="0" y="264"/>
                    </a:moveTo>
                    <a:lnTo>
                      <a:pt x="6" y="267"/>
                    </a:lnTo>
                    <a:lnTo>
                      <a:pt x="21" y="256"/>
                    </a:lnTo>
                    <a:lnTo>
                      <a:pt x="34" y="247"/>
                    </a:lnTo>
                    <a:lnTo>
                      <a:pt x="50" y="237"/>
                    </a:lnTo>
                    <a:lnTo>
                      <a:pt x="65" y="228"/>
                    </a:lnTo>
                    <a:lnTo>
                      <a:pt x="82" y="221"/>
                    </a:lnTo>
                    <a:lnTo>
                      <a:pt x="98" y="213"/>
                    </a:lnTo>
                    <a:lnTo>
                      <a:pt x="116" y="204"/>
                    </a:lnTo>
                    <a:lnTo>
                      <a:pt x="133" y="197"/>
                    </a:lnTo>
                    <a:lnTo>
                      <a:pt x="151" y="189"/>
                    </a:lnTo>
                    <a:lnTo>
                      <a:pt x="170" y="181"/>
                    </a:lnTo>
                    <a:lnTo>
                      <a:pt x="188" y="175"/>
                    </a:lnTo>
                    <a:lnTo>
                      <a:pt x="206" y="167"/>
                    </a:lnTo>
                    <a:lnTo>
                      <a:pt x="225" y="159"/>
                    </a:lnTo>
                    <a:lnTo>
                      <a:pt x="245" y="153"/>
                    </a:lnTo>
                    <a:lnTo>
                      <a:pt x="262" y="145"/>
                    </a:lnTo>
                    <a:lnTo>
                      <a:pt x="282" y="139"/>
                    </a:lnTo>
                    <a:lnTo>
                      <a:pt x="300" y="131"/>
                    </a:lnTo>
                    <a:lnTo>
                      <a:pt x="320" y="124"/>
                    </a:lnTo>
                    <a:lnTo>
                      <a:pt x="339" y="117"/>
                    </a:lnTo>
                    <a:lnTo>
                      <a:pt x="359" y="108"/>
                    </a:lnTo>
                    <a:lnTo>
                      <a:pt x="377" y="103"/>
                    </a:lnTo>
                    <a:lnTo>
                      <a:pt x="396" y="94"/>
                    </a:lnTo>
                    <a:lnTo>
                      <a:pt x="414" y="86"/>
                    </a:lnTo>
                    <a:lnTo>
                      <a:pt x="433" y="79"/>
                    </a:lnTo>
                    <a:lnTo>
                      <a:pt x="451" y="71"/>
                    </a:lnTo>
                    <a:lnTo>
                      <a:pt x="468" y="62"/>
                    </a:lnTo>
                    <a:lnTo>
                      <a:pt x="486" y="55"/>
                    </a:lnTo>
                    <a:lnTo>
                      <a:pt x="502" y="44"/>
                    </a:lnTo>
                    <a:lnTo>
                      <a:pt x="518" y="36"/>
                    </a:lnTo>
                    <a:lnTo>
                      <a:pt x="534" y="25"/>
                    </a:lnTo>
                    <a:lnTo>
                      <a:pt x="550" y="15"/>
                    </a:lnTo>
                    <a:lnTo>
                      <a:pt x="566" y="6"/>
                    </a:lnTo>
                    <a:lnTo>
                      <a:pt x="561" y="0"/>
                    </a:lnTo>
                    <a:lnTo>
                      <a:pt x="546" y="10"/>
                    </a:lnTo>
                    <a:lnTo>
                      <a:pt x="532" y="20"/>
                    </a:lnTo>
                    <a:lnTo>
                      <a:pt x="516" y="30"/>
                    </a:lnTo>
                    <a:lnTo>
                      <a:pt x="499" y="39"/>
                    </a:lnTo>
                    <a:lnTo>
                      <a:pt x="483" y="47"/>
                    </a:lnTo>
                    <a:lnTo>
                      <a:pt x="466" y="56"/>
                    </a:lnTo>
                    <a:lnTo>
                      <a:pt x="448" y="64"/>
                    </a:lnTo>
                    <a:lnTo>
                      <a:pt x="430" y="71"/>
                    </a:lnTo>
                    <a:lnTo>
                      <a:pt x="412" y="79"/>
                    </a:lnTo>
                    <a:lnTo>
                      <a:pt x="394" y="87"/>
                    </a:lnTo>
                    <a:lnTo>
                      <a:pt x="374" y="95"/>
                    </a:lnTo>
                    <a:lnTo>
                      <a:pt x="356" y="103"/>
                    </a:lnTo>
                    <a:lnTo>
                      <a:pt x="337" y="110"/>
                    </a:lnTo>
                    <a:lnTo>
                      <a:pt x="319" y="117"/>
                    </a:lnTo>
                    <a:lnTo>
                      <a:pt x="299" y="124"/>
                    </a:lnTo>
                    <a:lnTo>
                      <a:pt x="280" y="131"/>
                    </a:lnTo>
                    <a:lnTo>
                      <a:pt x="261" y="139"/>
                    </a:lnTo>
                    <a:lnTo>
                      <a:pt x="241" y="145"/>
                    </a:lnTo>
                    <a:lnTo>
                      <a:pt x="222" y="153"/>
                    </a:lnTo>
                    <a:lnTo>
                      <a:pt x="203" y="159"/>
                    </a:lnTo>
                    <a:lnTo>
                      <a:pt x="185" y="167"/>
                    </a:lnTo>
                    <a:lnTo>
                      <a:pt x="166" y="175"/>
                    </a:lnTo>
                    <a:lnTo>
                      <a:pt x="148" y="181"/>
                    </a:lnTo>
                    <a:lnTo>
                      <a:pt x="130" y="189"/>
                    </a:lnTo>
                    <a:lnTo>
                      <a:pt x="112" y="197"/>
                    </a:lnTo>
                    <a:lnTo>
                      <a:pt x="96" y="206"/>
                    </a:lnTo>
                    <a:lnTo>
                      <a:pt x="79" y="214"/>
                    </a:lnTo>
                    <a:lnTo>
                      <a:pt x="62" y="223"/>
                    </a:lnTo>
                    <a:lnTo>
                      <a:pt x="46" y="232"/>
                    </a:lnTo>
                    <a:lnTo>
                      <a:pt x="32" y="241"/>
                    </a:lnTo>
                    <a:lnTo>
                      <a:pt x="17" y="251"/>
                    </a:lnTo>
                    <a:lnTo>
                      <a:pt x="1" y="260"/>
                    </a:lnTo>
                    <a:lnTo>
                      <a:pt x="7" y="262"/>
                    </a:lnTo>
                    <a:lnTo>
                      <a:pt x="1" y="260"/>
                    </a:lnTo>
                    <a:lnTo>
                      <a:pt x="0" y="262"/>
                    </a:lnTo>
                    <a:lnTo>
                      <a:pt x="0" y="265"/>
                    </a:lnTo>
                    <a:lnTo>
                      <a:pt x="3" y="267"/>
                    </a:lnTo>
                    <a:lnTo>
                      <a:pt x="6" y="267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9" name="Freeform 3113">
                <a:extLst>
                  <a:ext uri="{FF2B5EF4-FFF2-40B4-BE49-F238E27FC236}">
                    <a16:creationId xmlns:a16="http://schemas.microsoft.com/office/drawing/2014/main" id="{8254A4BD-787A-490D-9878-754AD06CB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087"/>
                <a:ext cx="13" cy="9"/>
              </a:xfrm>
              <a:custGeom>
                <a:avLst/>
                <a:gdLst>
                  <a:gd name="T0" fmla="*/ 1 w 38"/>
                  <a:gd name="T1" fmla="*/ 5 h 28"/>
                  <a:gd name="T2" fmla="*/ 3 w 38"/>
                  <a:gd name="T3" fmla="*/ 12 h 28"/>
                  <a:gd name="T4" fmla="*/ 12 w 38"/>
                  <a:gd name="T5" fmla="*/ 9 h 28"/>
                  <a:gd name="T6" fmla="*/ 18 w 38"/>
                  <a:gd name="T7" fmla="*/ 7 h 28"/>
                  <a:gd name="T8" fmla="*/ 22 w 38"/>
                  <a:gd name="T9" fmla="*/ 8 h 28"/>
                  <a:gd name="T10" fmla="*/ 23 w 38"/>
                  <a:gd name="T11" fmla="*/ 9 h 28"/>
                  <a:gd name="T12" fmla="*/ 26 w 38"/>
                  <a:gd name="T13" fmla="*/ 13 h 28"/>
                  <a:gd name="T14" fmla="*/ 27 w 38"/>
                  <a:gd name="T15" fmla="*/ 16 h 28"/>
                  <a:gd name="T16" fmla="*/ 29 w 38"/>
                  <a:gd name="T17" fmla="*/ 22 h 28"/>
                  <a:gd name="T18" fmla="*/ 32 w 38"/>
                  <a:gd name="T19" fmla="*/ 28 h 28"/>
                  <a:gd name="T20" fmla="*/ 38 w 38"/>
                  <a:gd name="T21" fmla="*/ 25 h 28"/>
                  <a:gd name="T22" fmla="*/ 36 w 38"/>
                  <a:gd name="T23" fmla="*/ 18 h 28"/>
                  <a:gd name="T24" fmla="*/ 33 w 38"/>
                  <a:gd name="T25" fmla="*/ 13 h 28"/>
                  <a:gd name="T26" fmla="*/ 31 w 38"/>
                  <a:gd name="T27" fmla="*/ 8 h 28"/>
                  <a:gd name="T28" fmla="*/ 27 w 38"/>
                  <a:gd name="T29" fmla="*/ 4 h 28"/>
                  <a:gd name="T30" fmla="*/ 23 w 38"/>
                  <a:gd name="T31" fmla="*/ 0 h 28"/>
                  <a:gd name="T32" fmla="*/ 18 w 38"/>
                  <a:gd name="T33" fmla="*/ 0 h 28"/>
                  <a:gd name="T34" fmla="*/ 10 w 38"/>
                  <a:gd name="T35" fmla="*/ 2 h 28"/>
                  <a:gd name="T36" fmla="*/ 2 w 38"/>
                  <a:gd name="T37" fmla="*/ 4 h 28"/>
                  <a:gd name="T38" fmla="*/ 3 w 38"/>
                  <a:gd name="T39" fmla="*/ 10 h 28"/>
                  <a:gd name="T40" fmla="*/ 2 w 38"/>
                  <a:gd name="T41" fmla="*/ 4 h 28"/>
                  <a:gd name="T42" fmla="*/ 1 w 38"/>
                  <a:gd name="T43" fmla="*/ 5 h 28"/>
                  <a:gd name="T44" fmla="*/ 0 w 38"/>
                  <a:gd name="T45" fmla="*/ 8 h 28"/>
                  <a:gd name="T46" fmla="*/ 1 w 38"/>
                  <a:gd name="T47" fmla="*/ 10 h 28"/>
                  <a:gd name="T48" fmla="*/ 3 w 38"/>
                  <a:gd name="T49" fmla="*/ 12 h 28"/>
                  <a:gd name="T50" fmla="*/ 1 w 38"/>
                  <a:gd name="T5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28">
                    <a:moveTo>
                      <a:pt x="1" y="5"/>
                    </a:moveTo>
                    <a:lnTo>
                      <a:pt x="3" y="12"/>
                    </a:lnTo>
                    <a:lnTo>
                      <a:pt x="12" y="9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3" y="9"/>
                    </a:lnTo>
                    <a:lnTo>
                      <a:pt x="26" y="13"/>
                    </a:lnTo>
                    <a:lnTo>
                      <a:pt x="27" y="16"/>
                    </a:lnTo>
                    <a:lnTo>
                      <a:pt x="29" y="22"/>
                    </a:lnTo>
                    <a:lnTo>
                      <a:pt x="32" y="28"/>
                    </a:lnTo>
                    <a:lnTo>
                      <a:pt x="38" y="25"/>
                    </a:lnTo>
                    <a:lnTo>
                      <a:pt x="36" y="18"/>
                    </a:lnTo>
                    <a:lnTo>
                      <a:pt x="33" y="13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0" name="Freeform 3114">
                <a:extLst>
                  <a:ext uri="{FF2B5EF4-FFF2-40B4-BE49-F238E27FC236}">
                    <a16:creationId xmlns:a16="http://schemas.microsoft.com/office/drawing/2014/main" id="{D14C7D86-F0AF-4FEF-8133-C880B7A8C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009"/>
                <a:ext cx="118" cy="92"/>
              </a:xfrm>
              <a:custGeom>
                <a:avLst/>
                <a:gdLst>
                  <a:gd name="T0" fmla="*/ 306 w 356"/>
                  <a:gd name="T1" fmla="*/ 0 h 276"/>
                  <a:gd name="T2" fmla="*/ 312 w 356"/>
                  <a:gd name="T3" fmla="*/ 2 h 276"/>
                  <a:gd name="T4" fmla="*/ 318 w 356"/>
                  <a:gd name="T5" fmla="*/ 4 h 276"/>
                  <a:gd name="T6" fmla="*/ 324 w 356"/>
                  <a:gd name="T7" fmla="*/ 4 h 276"/>
                  <a:gd name="T8" fmla="*/ 331 w 356"/>
                  <a:gd name="T9" fmla="*/ 7 h 276"/>
                  <a:gd name="T10" fmla="*/ 337 w 356"/>
                  <a:gd name="T11" fmla="*/ 8 h 276"/>
                  <a:gd name="T12" fmla="*/ 343 w 356"/>
                  <a:gd name="T13" fmla="*/ 10 h 276"/>
                  <a:gd name="T14" fmla="*/ 350 w 356"/>
                  <a:gd name="T15" fmla="*/ 11 h 276"/>
                  <a:gd name="T16" fmla="*/ 356 w 356"/>
                  <a:gd name="T17" fmla="*/ 13 h 276"/>
                  <a:gd name="T18" fmla="*/ 337 w 356"/>
                  <a:gd name="T19" fmla="*/ 28 h 276"/>
                  <a:gd name="T20" fmla="*/ 316 w 356"/>
                  <a:gd name="T21" fmla="*/ 40 h 276"/>
                  <a:gd name="T22" fmla="*/ 297 w 356"/>
                  <a:gd name="T23" fmla="*/ 54 h 276"/>
                  <a:gd name="T24" fmla="*/ 278 w 356"/>
                  <a:gd name="T25" fmla="*/ 68 h 276"/>
                  <a:gd name="T26" fmla="*/ 259 w 356"/>
                  <a:gd name="T27" fmla="*/ 82 h 276"/>
                  <a:gd name="T28" fmla="*/ 240 w 356"/>
                  <a:gd name="T29" fmla="*/ 97 h 276"/>
                  <a:gd name="T30" fmla="*/ 222 w 356"/>
                  <a:gd name="T31" fmla="*/ 113 h 276"/>
                  <a:gd name="T32" fmla="*/ 203 w 356"/>
                  <a:gd name="T33" fmla="*/ 129 h 276"/>
                  <a:gd name="T34" fmla="*/ 185 w 356"/>
                  <a:gd name="T35" fmla="*/ 146 h 276"/>
                  <a:gd name="T36" fmla="*/ 167 w 356"/>
                  <a:gd name="T37" fmla="*/ 162 h 276"/>
                  <a:gd name="T38" fmla="*/ 150 w 356"/>
                  <a:gd name="T39" fmla="*/ 179 h 276"/>
                  <a:gd name="T40" fmla="*/ 135 w 356"/>
                  <a:gd name="T41" fmla="*/ 197 h 276"/>
                  <a:gd name="T42" fmla="*/ 118 w 356"/>
                  <a:gd name="T43" fmla="*/ 216 h 276"/>
                  <a:gd name="T44" fmla="*/ 103 w 356"/>
                  <a:gd name="T45" fmla="*/ 235 h 276"/>
                  <a:gd name="T46" fmla="*/ 89 w 356"/>
                  <a:gd name="T47" fmla="*/ 254 h 276"/>
                  <a:gd name="T48" fmla="*/ 75 w 356"/>
                  <a:gd name="T49" fmla="*/ 276 h 276"/>
                  <a:gd name="T50" fmla="*/ 80 w 356"/>
                  <a:gd name="T51" fmla="*/ 261 h 276"/>
                  <a:gd name="T52" fmla="*/ 81 w 356"/>
                  <a:gd name="T53" fmla="*/ 250 h 276"/>
                  <a:gd name="T54" fmla="*/ 76 w 356"/>
                  <a:gd name="T55" fmla="*/ 241 h 276"/>
                  <a:gd name="T56" fmla="*/ 69 w 356"/>
                  <a:gd name="T57" fmla="*/ 235 h 276"/>
                  <a:gd name="T58" fmla="*/ 57 w 356"/>
                  <a:gd name="T59" fmla="*/ 235 h 276"/>
                  <a:gd name="T60" fmla="*/ 42 w 356"/>
                  <a:gd name="T61" fmla="*/ 238 h 276"/>
                  <a:gd name="T62" fmla="*/ 23 w 356"/>
                  <a:gd name="T63" fmla="*/ 244 h 276"/>
                  <a:gd name="T64" fmla="*/ 0 w 356"/>
                  <a:gd name="T65" fmla="*/ 253 h 276"/>
                  <a:gd name="T66" fmla="*/ 18 w 356"/>
                  <a:gd name="T67" fmla="*/ 235 h 276"/>
                  <a:gd name="T68" fmla="*/ 36 w 356"/>
                  <a:gd name="T69" fmla="*/ 219 h 276"/>
                  <a:gd name="T70" fmla="*/ 54 w 356"/>
                  <a:gd name="T71" fmla="*/ 202 h 276"/>
                  <a:gd name="T72" fmla="*/ 72 w 356"/>
                  <a:gd name="T73" fmla="*/ 184 h 276"/>
                  <a:gd name="T74" fmla="*/ 91 w 356"/>
                  <a:gd name="T75" fmla="*/ 168 h 276"/>
                  <a:gd name="T76" fmla="*/ 110 w 356"/>
                  <a:gd name="T77" fmla="*/ 151 h 276"/>
                  <a:gd name="T78" fmla="*/ 128 w 356"/>
                  <a:gd name="T79" fmla="*/ 136 h 276"/>
                  <a:gd name="T80" fmla="*/ 147 w 356"/>
                  <a:gd name="T81" fmla="*/ 120 h 276"/>
                  <a:gd name="T82" fmla="*/ 165 w 356"/>
                  <a:gd name="T83" fmla="*/ 103 h 276"/>
                  <a:gd name="T84" fmla="*/ 185 w 356"/>
                  <a:gd name="T85" fmla="*/ 88 h 276"/>
                  <a:gd name="T86" fmla="*/ 204 w 356"/>
                  <a:gd name="T87" fmla="*/ 74 h 276"/>
                  <a:gd name="T88" fmla="*/ 224 w 356"/>
                  <a:gd name="T89" fmla="*/ 58 h 276"/>
                  <a:gd name="T90" fmla="*/ 245 w 356"/>
                  <a:gd name="T91" fmla="*/ 44 h 276"/>
                  <a:gd name="T92" fmla="*/ 264 w 356"/>
                  <a:gd name="T93" fmla="*/ 29 h 276"/>
                  <a:gd name="T94" fmla="*/ 286 w 356"/>
                  <a:gd name="T95" fmla="*/ 14 h 276"/>
                  <a:gd name="T96" fmla="*/ 306 w 356"/>
                  <a:gd name="T97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6" h="276">
                    <a:moveTo>
                      <a:pt x="306" y="0"/>
                    </a:moveTo>
                    <a:lnTo>
                      <a:pt x="312" y="2"/>
                    </a:lnTo>
                    <a:lnTo>
                      <a:pt x="318" y="4"/>
                    </a:lnTo>
                    <a:lnTo>
                      <a:pt x="324" y="4"/>
                    </a:lnTo>
                    <a:lnTo>
                      <a:pt x="331" y="7"/>
                    </a:lnTo>
                    <a:lnTo>
                      <a:pt x="337" y="8"/>
                    </a:lnTo>
                    <a:lnTo>
                      <a:pt x="343" y="10"/>
                    </a:lnTo>
                    <a:lnTo>
                      <a:pt x="350" y="11"/>
                    </a:lnTo>
                    <a:lnTo>
                      <a:pt x="356" y="13"/>
                    </a:lnTo>
                    <a:lnTo>
                      <a:pt x="337" y="28"/>
                    </a:lnTo>
                    <a:lnTo>
                      <a:pt x="316" y="40"/>
                    </a:lnTo>
                    <a:lnTo>
                      <a:pt x="297" y="54"/>
                    </a:lnTo>
                    <a:lnTo>
                      <a:pt x="278" y="68"/>
                    </a:lnTo>
                    <a:lnTo>
                      <a:pt x="259" y="82"/>
                    </a:lnTo>
                    <a:lnTo>
                      <a:pt x="240" y="97"/>
                    </a:lnTo>
                    <a:lnTo>
                      <a:pt x="222" y="113"/>
                    </a:lnTo>
                    <a:lnTo>
                      <a:pt x="203" y="129"/>
                    </a:lnTo>
                    <a:lnTo>
                      <a:pt x="185" y="146"/>
                    </a:lnTo>
                    <a:lnTo>
                      <a:pt x="167" y="162"/>
                    </a:lnTo>
                    <a:lnTo>
                      <a:pt x="150" y="179"/>
                    </a:lnTo>
                    <a:lnTo>
                      <a:pt x="135" y="197"/>
                    </a:lnTo>
                    <a:lnTo>
                      <a:pt x="118" y="216"/>
                    </a:lnTo>
                    <a:lnTo>
                      <a:pt x="103" y="235"/>
                    </a:lnTo>
                    <a:lnTo>
                      <a:pt x="89" y="254"/>
                    </a:lnTo>
                    <a:lnTo>
                      <a:pt x="75" y="276"/>
                    </a:lnTo>
                    <a:lnTo>
                      <a:pt x="80" y="261"/>
                    </a:lnTo>
                    <a:lnTo>
                      <a:pt x="81" y="250"/>
                    </a:lnTo>
                    <a:lnTo>
                      <a:pt x="76" y="241"/>
                    </a:lnTo>
                    <a:lnTo>
                      <a:pt x="69" y="235"/>
                    </a:lnTo>
                    <a:lnTo>
                      <a:pt x="57" y="235"/>
                    </a:lnTo>
                    <a:lnTo>
                      <a:pt x="42" y="238"/>
                    </a:lnTo>
                    <a:lnTo>
                      <a:pt x="23" y="244"/>
                    </a:lnTo>
                    <a:lnTo>
                      <a:pt x="0" y="253"/>
                    </a:lnTo>
                    <a:lnTo>
                      <a:pt x="18" y="235"/>
                    </a:lnTo>
                    <a:lnTo>
                      <a:pt x="36" y="219"/>
                    </a:lnTo>
                    <a:lnTo>
                      <a:pt x="54" y="202"/>
                    </a:lnTo>
                    <a:lnTo>
                      <a:pt x="72" y="184"/>
                    </a:lnTo>
                    <a:lnTo>
                      <a:pt x="91" y="168"/>
                    </a:lnTo>
                    <a:lnTo>
                      <a:pt x="110" y="151"/>
                    </a:lnTo>
                    <a:lnTo>
                      <a:pt x="128" y="136"/>
                    </a:lnTo>
                    <a:lnTo>
                      <a:pt x="147" y="120"/>
                    </a:lnTo>
                    <a:lnTo>
                      <a:pt x="165" y="103"/>
                    </a:lnTo>
                    <a:lnTo>
                      <a:pt x="185" y="88"/>
                    </a:lnTo>
                    <a:lnTo>
                      <a:pt x="204" y="74"/>
                    </a:lnTo>
                    <a:lnTo>
                      <a:pt x="224" y="58"/>
                    </a:lnTo>
                    <a:lnTo>
                      <a:pt x="245" y="44"/>
                    </a:lnTo>
                    <a:lnTo>
                      <a:pt x="264" y="29"/>
                    </a:lnTo>
                    <a:lnTo>
                      <a:pt x="286" y="14"/>
                    </a:lnTo>
                    <a:lnTo>
                      <a:pt x="306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1" name="Freeform 3115">
                <a:extLst>
                  <a:ext uri="{FF2B5EF4-FFF2-40B4-BE49-F238E27FC236}">
                    <a16:creationId xmlns:a16="http://schemas.microsoft.com/office/drawing/2014/main" id="{912A1C16-7766-4DAE-BA2E-1A6141146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008"/>
                <a:ext cx="18" cy="7"/>
              </a:xfrm>
              <a:custGeom>
                <a:avLst/>
                <a:gdLst>
                  <a:gd name="T0" fmla="*/ 51 w 53"/>
                  <a:gd name="T1" fmla="*/ 19 h 20"/>
                  <a:gd name="T2" fmla="*/ 51 w 53"/>
                  <a:gd name="T3" fmla="*/ 13 h 20"/>
                  <a:gd name="T4" fmla="*/ 44 w 53"/>
                  <a:gd name="T5" fmla="*/ 11 h 20"/>
                  <a:gd name="T6" fmla="*/ 37 w 53"/>
                  <a:gd name="T7" fmla="*/ 9 h 20"/>
                  <a:gd name="T8" fmla="*/ 32 w 53"/>
                  <a:gd name="T9" fmla="*/ 7 h 20"/>
                  <a:gd name="T10" fmla="*/ 26 w 53"/>
                  <a:gd name="T11" fmla="*/ 6 h 20"/>
                  <a:gd name="T12" fmla="*/ 19 w 53"/>
                  <a:gd name="T13" fmla="*/ 5 h 20"/>
                  <a:gd name="T14" fmla="*/ 13 w 53"/>
                  <a:gd name="T15" fmla="*/ 3 h 20"/>
                  <a:gd name="T16" fmla="*/ 8 w 53"/>
                  <a:gd name="T17" fmla="*/ 1 h 20"/>
                  <a:gd name="T18" fmla="*/ 1 w 53"/>
                  <a:gd name="T19" fmla="*/ 0 h 20"/>
                  <a:gd name="T20" fmla="*/ 0 w 53"/>
                  <a:gd name="T21" fmla="*/ 6 h 20"/>
                  <a:gd name="T22" fmla="*/ 6 w 53"/>
                  <a:gd name="T23" fmla="*/ 7 h 20"/>
                  <a:gd name="T24" fmla="*/ 11 w 53"/>
                  <a:gd name="T25" fmla="*/ 10 h 20"/>
                  <a:gd name="T26" fmla="*/ 18 w 53"/>
                  <a:gd name="T27" fmla="*/ 11 h 20"/>
                  <a:gd name="T28" fmla="*/ 25 w 53"/>
                  <a:gd name="T29" fmla="*/ 13 h 20"/>
                  <a:gd name="T30" fmla="*/ 30 w 53"/>
                  <a:gd name="T31" fmla="*/ 14 h 20"/>
                  <a:gd name="T32" fmla="*/ 36 w 53"/>
                  <a:gd name="T33" fmla="*/ 16 h 20"/>
                  <a:gd name="T34" fmla="*/ 43 w 53"/>
                  <a:gd name="T35" fmla="*/ 18 h 20"/>
                  <a:gd name="T36" fmla="*/ 48 w 53"/>
                  <a:gd name="T37" fmla="*/ 20 h 20"/>
                  <a:gd name="T38" fmla="*/ 48 w 53"/>
                  <a:gd name="T39" fmla="*/ 13 h 20"/>
                  <a:gd name="T40" fmla="*/ 48 w 53"/>
                  <a:gd name="T41" fmla="*/ 20 h 20"/>
                  <a:gd name="T42" fmla="*/ 51 w 53"/>
                  <a:gd name="T43" fmla="*/ 19 h 20"/>
                  <a:gd name="T44" fmla="*/ 53 w 53"/>
                  <a:gd name="T45" fmla="*/ 16 h 20"/>
                  <a:gd name="T46" fmla="*/ 53 w 53"/>
                  <a:gd name="T47" fmla="*/ 14 h 20"/>
                  <a:gd name="T48" fmla="*/ 51 w 53"/>
                  <a:gd name="T49" fmla="*/ 13 h 20"/>
                  <a:gd name="T50" fmla="*/ 51 w 53"/>
                  <a:gd name="T5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20">
                    <a:moveTo>
                      <a:pt x="51" y="19"/>
                    </a:moveTo>
                    <a:lnTo>
                      <a:pt x="51" y="13"/>
                    </a:lnTo>
                    <a:lnTo>
                      <a:pt x="44" y="11"/>
                    </a:lnTo>
                    <a:lnTo>
                      <a:pt x="37" y="9"/>
                    </a:lnTo>
                    <a:lnTo>
                      <a:pt x="32" y="7"/>
                    </a:lnTo>
                    <a:lnTo>
                      <a:pt x="26" y="6"/>
                    </a:lnTo>
                    <a:lnTo>
                      <a:pt x="19" y="5"/>
                    </a:lnTo>
                    <a:lnTo>
                      <a:pt x="13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1" y="10"/>
                    </a:lnTo>
                    <a:lnTo>
                      <a:pt x="18" y="11"/>
                    </a:lnTo>
                    <a:lnTo>
                      <a:pt x="25" y="13"/>
                    </a:lnTo>
                    <a:lnTo>
                      <a:pt x="30" y="14"/>
                    </a:lnTo>
                    <a:lnTo>
                      <a:pt x="36" y="16"/>
                    </a:lnTo>
                    <a:lnTo>
                      <a:pt x="43" y="18"/>
                    </a:lnTo>
                    <a:lnTo>
                      <a:pt x="48" y="20"/>
                    </a:lnTo>
                    <a:lnTo>
                      <a:pt x="48" y="13"/>
                    </a:lnTo>
                    <a:lnTo>
                      <a:pt x="48" y="20"/>
                    </a:lnTo>
                    <a:lnTo>
                      <a:pt x="51" y="19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1" y="1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2" name="Freeform 3116">
                <a:extLst>
                  <a:ext uri="{FF2B5EF4-FFF2-40B4-BE49-F238E27FC236}">
                    <a16:creationId xmlns:a16="http://schemas.microsoft.com/office/drawing/2014/main" id="{F16EBB32-4AE9-4B22-BD4E-E82083447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012"/>
                <a:ext cx="95" cy="90"/>
              </a:xfrm>
              <a:custGeom>
                <a:avLst/>
                <a:gdLst>
                  <a:gd name="T0" fmla="*/ 1 w 285"/>
                  <a:gd name="T1" fmla="*/ 264 h 268"/>
                  <a:gd name="T2" fmla="*/ 7 w 285"/>
                  <a:gd name="T3" fmla="*/ 267 h 268"/>
                  <a:gd name="T4" fmla="*/ 20 w 285"/>
                  <a:gd name="T5" fmla="*/ 246 h 268"/>
                  <a:gd name="T6" fmla="*/ 34 w 285"/>
                  <a:gd name="T7" fmla="*/ 227 h 268"/>
                  <a:gd name="T8" fmla="*/ 48 w 285"/>
                  <a:gd name="T9" fmla="*/ 208 h 268"/>
                  <a:gd name="T10" fmla="*/ 65 w 285"/>
                  <a:gd name="T11" fmla="*/ 190 h 268"/>
                  <a:gd name="T12" fmla="*/ 81 w 285"/>
                  <a:gd name="T13" fmla="*/ 172 h 268"/>
                  <a:gd name="T14" fmla="*/ 97 w 285"/>
                  <a:gd name="T15" fmla="*/ 154 h 268"/>
                  <a:gd name="T16" fmla="*/ 115 w 285"/>
                  <a:gd name="T17" fmla="*/ 137 h 268"/>
                  <a:gd name="T18" fmla="*/ 133 w 285"/>
                  <a:gd name="T19" fmla="*/ 120 h 268"/>
                  <a:gd name="T20" fmla="*/ 152 w 285"/>
                  <a:gd name="T21" fmla="*/ 106 h 268"/>
                  <a:gd name="T22" fmla="*/ 170 w 285"/>
                  <a:gd name="T23" fmla="*/ 90 h 268"/>
                  <a:gd name="T24" fmla="*/ 189 w 285"/>
                  <a:gd name="T25" fmla="*/ 74 h 268"/>
                  <a:gd name="T26" fmla="*/ 209 w 285"/>
                  <a:gd name="T27" fmla="*/ 61 h 268"/>
                  <a:gd name="T28" fmla="*/ 228 w 285"/>
                  <a:gd name="T29" fmla="*/ 46 h 268"/>
                  <a:gd name="T30" fmla="*/ 247 w 285"/>
                  <a:gd name="T31" fmla="*/ 33 h 268"/>
                  <a:gd name="T32" fmla="*/ 267 w 285"/>
                  <a:gd name="T33" fmla="*/ 19 h 268"/>
                  <a:gd name="T34" fmla="*/ 285 w 285"/>
                  <a:gd name="T35" fmla="*/ 6 h 268"/>
                  <a:gd name="T36" fmla="*/ 281 w 285"/>
                  <a:gd name="T37" fmla="*/ 0 h 268"/>
                  <a:gd name="T38" fmla="*/ 262 w 285"/>
                  <a:gd name="T39" fmla="*/ 14 h 268"/>
                  <a:gd name="T40" fmla="*/ 242 w 285"/>
                  <a:gd name="T41" fmla="*/ 27 h 268"/>
                  <a:gd name="T42" fmla="*/ 223 w 285"/>
                  <a:gd name="T43" fmla="*/ 40 h 268"/>
                  <a:gd name="T44" fmla="*/ 204 w 285"/>
                  <a:gd name="T45" fmla="*/ 55 h 268"/>
                  <a:gd name="T46" fmla="*/ 185 w 285"/>
                  <a:gd name="T47" fmla="*/ 68 h 268"/>
                  <a:gd name="T48" fmla="*/ 167 w 285"/>
                  <a:gd name="T49" fmla="*/ 84 h 268"/>
                  <a:gd name="T50" fmla="*/ 148 w 285"/>
                  <a:gd name="T51" fmla="*/ 99 h 268"/>
                  <a:gd name="T52" fmla="*/ 129 w 285"/>
                  <a:gd name="T53" fmla="*/ 116 h 268"/>
                  <a:gd name="T54" fmla="*/ 111 w 285"/>
                  <a:gd name="T55" fmla="*/ 131 h 268"/>
                  <a:gd name="T56" fmla="*/ 93 w 285"/>
                  <a:gd name="T57" fmla="*/ 148 h 268"/>
                  <a:gd name="T58" fmla="*/ 76 w 285"/>
                  <a:gd name="T59" fmla="*/ 166 h 268"/>
                  <a:gd name="T60" fmla="*/ 60 w 285"/>
                  <a:gd name="T61" fmla="*/ 185 h 268"/>
                  <a:gd name="T62" fmla="*/ 44 w 285"/>
                  <a:gd name="T63" fmla="*/ 203 h 268"/>
                  <a:gd name="T64" fmla="*/ 28 w 285"/>
                  <a:gd name="T65" fmla="*/ 222 h 268"/>
                  <a:gd name="T66" fmla="*/ 15 w 285"/>
                  <a:gd name="T67" fmla="*/ 241 h 268"/>
                  <a:gd name="T68" fmla="*/ 1 w 285"/>
                  <a:gd name="T69" fmla="*/ 263 h 268"/>
                  <a:gd name="T70" fmla="*/ 7 w 285"/>
                  <a:gd name="T71" fmla="*/ 266 h 268"/>
                  <a:gd name="T72" fmla="*/ 1 w 285"/>
                  <a:gd name="T73" fmla="*/ 263 h 268"/>
                  <a:gd name="T74" fmla="*/ 0 w 285"/>
                  <a:gd name="T75" fmla="*/ 265 h 268"/>
                  <a:gd name="T76" fmla="*/ 1 w 285"/>
                  <a:gd name="T77" fmla="*/ 267 h 268"/>
                  <a:gd name="T78" fmla="*/ 4 w 285"/>
                  <a:gd name="T79" fmla="*/ 268 h 268"/>
                  <a:gd name="T80" fmla="*/ 7 w 285"/>
                  <a:gd name="T81" fmla="*/ 267 h 268"/>
                  <a:gd name="T82" fmla="*/ 1 w 285"/>
                  <a:gd name="T83" fmla="*/ 26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5" h="268">
                    <a:moveTo>
                      <a:pt x="1" y="264"/>
                    </a:moveTo>
                    <a:lnTo>
                      <a:pt x="7" y="267"/>
                    </a:lnTo>
                    <a:lnTo>
                      <a:pt x="20" y="246"/>
                    </a:lnTo>
                    <a:lnTo>
                      <a:pt x="34" y="227"/>
                    </a:lnTo>
                    <a:lnTo>
                      <a:pt x="48" y="208"/>
                    </a:lnTo>
                    <a:lnTo>
                      <a:pt x="65" y="190"/>
                    </a:lnTo>
                    <a:lnTo>
                      <a:pt x="81" y="172"/>
                    </a:lnTo>
                    <a:lnTo>
                      <a:pt x="97" y="154"/>
                    </a:lnTo>
                    <a:lnTo>
                      <a:pt x="115" y="137"/>
                    </a:lnTo>
                    <a:lnTo>
                      <a:pt x="133" y="120"/>
                    </a:lnTo>
                    <a:lnTo>
                      <a:pt x="152" y="106"/>
                    </a:lnTo>
                    <a:lnTo>
                      <a:pt x="170" y="90"/>
                    </a:lnTo>
                    <a:lnTo>
                      <a:pt x="189" y="74"/>
                    </a:lnTo>
                    <a:lnTo>
                      <a:pt x="209" y="61"/>
                    </a:lnTo>
                    <a:lnTo>
                      <a:pt x="228" y="46"/>
                    </a:lnTo>
                    <a:lnTo>
                      <a:pt x="247" y="33"/>
                    </a:lnTo>
                    <a:lnTo>
                      <a:pt x="267" y="19"/>
                    </a:lnTo>
                    <a:lnTo>
                      <a:pt x="285" y="6"/>
                    </a:lnTo>
                    <a:lnTo>
                      <a:pt x="281" y="0"/>
                    </a:lnTo>
                    <a:lnTo>
                      <a:pt x="262" y="14"/>
                    </a:lnTo>
                    <a:lnTo>
                      <a:pt x="242" y="27"/>
                    </a:lnTo>
                    <a:lnTo>
                      <a:pt x="223" y="40"/>
                    </a:lnTo>
                    <a:lnTo>
                      <a:pt x="204" y="55"/>
                    </a:lnTo>
                    <a:lnTo>
                      <a:pt x="185" y="68"/>
                    </a:lnTo>
                    <a:lnTo>
                      <a:pt x="167" y="84"/>
                    </a:lnTo>
                    <a:lnTo>
                      <a:pt x="148" y="99"/>
                    </a:lnTo>
                    <a:lnTo>
                      <a:pt x="129" y="116"/>
                    </a:lnTo>
                    <a:lnTo>
                      <a:pt x="111" y="131"/>
                    </a:lnTo>
                    <a:lnTo>
                      <a:pt x="93" y="148"/>
                    </a:lnTo>
                    <a:lnTo>
                      <a:pt x="76" y="166"/>
                    </a:lnTo>
                    <a:lnTo>
                      <a:pt x="60" y="185"/>
                    </a:lnTo>
                    <a:lnTo>
                      <a:pt x="44" y="203"/>
                    </a:lnTo>
                    <a:lnTo>
                      <a:pt x="28" y="222"/>
                    </a:lnTo>
                    <a:lnTo>
                      <a:pt x="15" y="241"/>
                    </a:lnTo>
                    <a:lnTo>
                      <a:pt x="1" y="263"/>
                    </a:lnTo>
                    <a:lnTo>
                      <a:pt x="7" y="266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1" y="267"/>
                    </a:lnTo>
                    <a:lnTo>
                      <a:pt x="4" y="268"/>
                    </a:lnTo>
                    <a:lnTo>
                      <a:pt x="7" y="267"/>
                    </a:lnTo>
                    <a:lnTo>
                      <a:pt x="1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3" name="Freeform 3117">
                <a:extLst>
                  <a:ext uri="{FF2B5EF4-FFF2-40B4-BE49-F238E27FC236}">
                    <a16:creationId xmlns:a16="http://schemas.microsoft.com/office/drawing/2014/main" id="{2D01E004-0B19-4F0F-A350-AE5A043E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86"/>
                <a:ext cx="29" cy="15"/>
              </a:xfrm>
              <a:custGeom>
                <a:avLst/>
                <a:gdLst>
                  <a:gd name="T0" fmla="*/ 1 w 87"/>
                  <a:gd name="T1" fmla="*/ 20 h 45"/>
                  <a:gd name="T2" fmla="*/ 4 w 87"/>
                  <a:gd name="T3" fmla="*/ 26 h 45"/>
                  <a:gd name="T4" fmla="*/ 27 w 87"/>
                  <a:gd name="T5" fmla="*/ 16 h 45"/>
                  <a:gd name="T6" fmla="*/ 45 w 87"/>
                  <a:gd name="T7" fmla="*/ 9 h 45"/>
                  <a:gd name="T8" fmla="*/ 59 w 87"/>
                  <a:gd name="T9" fmla="*/ 7 h 45"/>
                  <a:gd name="T10" fmla="*/ 72 w 87"/>
                  <a:gd name="T11" fmla="*/ 8 h 45"/>
                  <a:gd name="T12" fmla="*/ 77 w 87"/>
                  <a:gd name="T13" fmla="*/ 12 h 45"/>
                  <a:gd name="T14" fmla="*/ 79 w 87"/>
                  <a:gd name="T15" fmla="*/ 19 h 45"/>
                  <a:gd name="T16" fmla="*/ 79 w 87"/>
                  <a:gd name="T17" fmla="*/ 28 h 45"/>
                  <a:gd name="T18" fmla="*/ 76 w 87"/>
                  <a:gd name="T19" fmla="*/ 43 h 45"/>
                  <a:gd name="T20" fmla="*/ 82 w 87"/>
                  <a:gd name="T21" fmla="*/ 45 h 45"/>
                  <a:gd name="T22" fmla="*/ 86 w 87"/>
                  <a:gd name="T23" fmla="*/ 29 h 45"/>
                  <a:gd name="T24" fmla="*/ 87 w 87"/>
                  <a:gd name="T25" fmla="*/ 18 h 45"/>
                  <a:gd name="T26" fmla="*/ 82 w 87"/>
                  <a:gd name="T27" fmla="*/ 7 h 45"/>
                  <a:gd name="T28" fmla="*/ 73 w 87"/>
                  <a:gd name="T29" fmla="*/ 1 h 45"/>
                  <a:gd name="T30" fmla="*/ 59 w 87"/>
                  <a:gd name="T31" fmla="*/ 0 h 45"/>
                  <a:gd name="T32" fmla="*/ 44 w 87"/>
                  <a:gd name="T33" fmla="*/ 2 h 45"/>
                  <a:gd name="T34" fmla="*/ 23 w 87"/>
                  <a:gd name="T35" fmla="*/ 9 h 45"/>
                  <a:gd name="T36" fmla="*/ 2 w 87"/>
                  <a:gd name="T37" fmla="*/ 19 h 45"/>
                  <a:gd name="T38" fmla="*/ 5 w 87"/>
                  <a:gd name="T39" fmla="*/ 25 h 45"/>
                  <a:gd name="T40" fmla="*/ 2 w 87"/>
                  <a:gd name="T41" fmla="*/ 19 h 45"/>
                  <a:gd name="T42" fmla="*/ 0 w 87"/>
                  <a:gd name="T43" fmla="*/ 20 h 45"/>
                  <a:gd name="T44" fmla="*/ 0 w 87"/>
                  <a:gd name="T45" fmla="*/ 23 h 45"/>
                  <a:gd name="T46" fmla="*/ 2 w 87"/>
                  <a:gd name="T47" fmla="*/ 26 h 45"/>
                  <a:gd name="T48" fmla="*/ 4 w 87"/>
                  <a:gd name="T49" fmla="*/ 26 h 45"/>
                  <a:gd name="T50" fmla="*/ 1 w 87"/>
                  <a:gd name="T51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45">
                    <a:moveTo>
                      <a:pt x="1" y="20"/>
                    </a:moveTo>
                    <a:lnTo>
                      <a:pt x="4" y="26"/>
                    </a:lnTo>
                    <a:lnTo>
                      <a:pt x="27" y="16"/>
                    </a:lnTo>
                    <a:lnTo>
                      <a:pt x="45" y="9"/>
                    </a:lnTo>
                    <a:lnTo>
                      <a:pt x="59" y="7"/>
                    </a:lnTo>
                    <a:lnTo>
                      <a:pt x="72" y="8"/>
                    </a:lnTo>
                    <a:lnTo>
                      <a:pt x="77" y="12"/>
                    </a:lnTo>
                    <a:lnTo>
                      <a:pt x="79" y="19"/>
                    </a:lnTo>
                    <a:lnTo>
                      <a:pt x="79" y="28"/>
                    </a:lnTo>
                    <a:lnTo>
                      <a:pt x="76" y="43"/>
                    </a:lnTo>
                    <a:lnTo>
                      <a:pt x="82" y="45"/>
                    </a:lnTo>
                    <a:lnTo>
                      <a:pt x="86" y="29"/>
                    </a:lnTo>
                    <a:lnTo>
                      <a:pt x="87" y="18"/>
                    </a:lnTo>
                    <a:lnTo>
                      <a:pt x="82" y="7"/>
                    </a:lnTo>
                    <a:lnTo>
                      <a:pt x="73" y="1"/>
                    </a:lnTo>
                    <a:lnTo>
                      <a:pt x="59" y="0"/>
                    </a:lnTo>
                    <a:lnTo>
                      <a:pt x="44" y="2"/>
                    </a:lnTo>
                    <a:lnTo>
                      <a:pt x="23" y="9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4" name="Freeform 3118">
                <a:extLst>
                  <a:ext uri="{FF2B5EF4-FFF2-40B4-BE49-F238E27FC236}">
                    <a16:creationId xmlns:a16="http://schemas.microsoft.com/office/drawing/2014/main" id="{702D1858-C779-4B37-AAB7-D7F8F44E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08"/>
                <a:ext cx="104" cy="86"/>
              </a:xfrm>
              <a:custGeom>
                <a:avLst/>
                <a:gdLst>
                  <a:gd name="T0" fmla="*/ 309 w 312"/>
                  <a:gd name="T1" fmla="*/ 0 h 259"/>
                  <a:gd name="T2" fmla="*/ 307 w 312"/>
                  <a:gd name="T3" fmla="*/ 0 h 259"/>
                  <a:gd name="T4" fmla="*/ 286 w 312"/>
                  <a:gd name="T5" fmla="*/ 14 h 259"/>
                  <a:gd name="T6" fmla="*/ 265 w 312"/>
                  <a:gd name="T7" fmla="*/ 29 h 259"/>
                  <a:gd name="T8" fmla="*/ 244 w 312"/>
                  <a:gd name="T9" fmla="*/ 43 h 259"/>
                  <a:gd name="T10" fmla="*/ 224 w 312"/>
                  <a:gd name="T11" fmla="*/ 58 h 259"/>
                  <a:gd name="T12" fmla="*/ 205 w 312"/>
                  <a:gd name="T13" fmla="*/ 73 h 259"/>
                  <a:gd name="T14" fmla="*/ 185 w 312"/>
                  <a:gd name="T15" fmla="*/ 88 h 259"/>
                  <a:gd name="T16" fmla="*/ 166 w 312"/>
                  <a:gd name="T17" fmla="*/ 104 h 259"/>
                  <a:gd name="T18" fmla="*/ 147 w 312"/>
                  <a:gd name="T19" fmla="*/ 120 h 259"/>
                  <a:gd name="T20" fmla="*/ 128 w 312"/>
                  <a:gd name="T21" fmla="*/ 135 h 259"/>
                  <a:gd name="T22" fmla="*/ 110 w 312"/>
                  <a:gd name="T23" fmla="*/ 151 h 259"/>
                  <a:gd name="T24" fmla="*/ 91 w 312"/>
                  <a:gd name="T25" fmla="*/ 168 h 259"/>
                  <a:gd name="T26" fmla="*/ 72 w 312"/>
                  <a:gd name="T27" fmla="*/ 184 h 259"/>
                  <a:gd name="T28" fmla="*/ 54 w 312"/>
                  <a:gd name="T29" fmla="*/ 202 h 259"/>
                  <a:gd name="T30" fmla="*/ 36 w 312"/>
                  <a:gd name="T31" fmla="*/ 218 h 259"/>
                  <a:gd name="T32" fmla="*/ 18 w 312"/>
                  <a:gd name="T33" fmla="*/ 235 h 259"/>
                  <a:gd name="T34" fmla="*/ 0 w 312"/>
                  <a:gd name="T35" fmla="*/ 253 h 259"/>
                  <a:gd name="T36" fmla="*/ 4 w 312"/>
                  <a:gd name="T37" fmla="*/ 259 h 259"/>
                  <a:gd name="T38" fmla="*/ 22 w 312"/>
                  <a:gd name="T39" fmla="*/ 241 h 259"/>
                  <a:gd name="T40" fmla="*/ 40 w 312"/>
                  <a:gd name="T41" fmla="*/ 224 h 259"/>
                  <a:gd name="T42" fmla="*/ 58 w 312"/>
                  <a:gd name="T43" fmla="*/ 206 h 259"/>
                  <a:gd name="T44" fmla="*/ 76 w 312"/>
                  <a:gd name="T45" fmla="*/ 189 h 259"/>
                  <a:gd name="T46" fmla="*/ 95 w 312"/>
                  <a:gd name="T47" fmla="*/ 173 h 259"/>
                  <a:gd name="T48" fmla="*/ 114 w 312"/>
                  <a:gd name="T49" fmla="*/ 157 h 259"/>
                  <a:gd name="T50" fmla="*/ 132 w 312"/>
                  <a:gd name="T51" fmla="*/ 141 h 259"/>
                  <a:gd name="T52" fmla="*/ 151 w 312"/>
                  <a:gd name="T53" fmla="*/ 125 h 259"/>
                  <a:gd name="T54" fmla="*/ 170 w 312"/>
                  <a:gd name="T55" fmla="*/ 108 h 259"/>
                  <a:gd name="T56" fmla="*/ 189 w 312"/>
                  <a:gd name="T57" fmla="*/ 94 h 259"/>
                  <a:gd name="T58" fmla="*/ 210 w 312"/>
                  <a:gd name="T59" fmla="*/ 79 h 259"/>
                  <a:gd name="T60" fmla="*/ 229 w 312"/>
                  <a:gd name="T61" fmla="*/ 64 h 259"/>
                  <a:gd name="T62" fmla="*/ 249 w 312"/>
                  <a:gd name="T63" fmla="*/ 49 h 259"/>
                  <a:gd name="T64" fmla="*/ 269 w 312"/>
                  <a:gd name="T65" fmla="*/ 34 h 259"/>
                  <a:gd name="T66" fmla="*/ 289 w 312"/>
                  <a:gd name="T67" fmla="*/ 20 h 259"/>
                  <a:gd name="T68" fmla="*/ 311 w 312"/>
                  <a:gd name="T69" fmla="*/ 5 h 259"/>
                  <a:gd name="T70" fmla="*/ 308 w 312"/>
                  <a:gd name="T71" fmla="*/ 6 h 259"/>
                  <a:gd name="T72" fmla="*/ 311 w 312"/>
                  <a:gd name="T73" fmla="*/ 5 h 259"/>
                  <a:gd name="T74" fmla="*/ 312 w 312"/>
                  <a:gd name="T75" fmla="*/ 3 h 259"/>
                  <a:gd name="T76" fmla="*/ 312 w 312"/>
                  <a:gd name="T77" fmla="*/ 1 h 259"/>
                  <a:gd name="T78" fmla="*/ 309 w 312"/>
                  <a:gd name="T79" fmla="*/ 0 h 259"/>
                  <a:gd name="T80" fmla="*/ 307 w 312"/>
                  <a:gd name="T81" fmla="*/ 0 h 259"/>
                  <a:gd name="T82" fmla="*/ 309 w 312"/>
                  <a:gd name="T8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2" h="259">
                    <a:moveTo>
                      <a:pt x="309" y="0"/>
                    </a:moveTo>
                    <a:lnTo>
                      <a:pt x="307" y="0"/>
                    </a:lnTo>
                    <a:lnTo>
                      <a:pt x="286" y="14"/>
                    </a:lnTo>
                    <a:lnTo>
                      <a:pt x="265" y="29"/>
                    </a:lnTo>
                    <a:lnTo>
                      <a:pt x="244" y="43"/>
                    </a:lnTo>
                    <a:lnTo>
                      <a:pt x="224" y="58"/>
                    </a:lnTo>
                    <a:lnTo>
                      <a:pt x="205" y="73"/>
                    </a:lnTo>
                    <a:lnTo>
                      <a:pt x="185" y="88"/>
                    </a:lnTo>
                    <a:lnTo>
                      <a:pt x="166" y="104"/>
                    </a:lnTo>
                    <a:lnTo>
                      <a:pt x="147" y="120"/>
                    </a:lnTo>
                    <a:lnTo>
                      <a:pt x="128" y="135"/>
                    </a:lnTo>
                    <a:lnTo>
                      <a:pt x="110" y="151"/>
                    </a:lnTo>
                    <a:lnTo>
                      <a:pt x="91" y="168"/>
                    </a:lnTo>
                    <a:lnTo>
                      <a:pt x="72" y="184"/>
                    </a:lnTo>
                    <a:lnTo>
                      <a:pt x="54" y="202"/>
                    </a:lnTo>
                    <a:lnTo>
                      <a:pt x="36" y="218"/>
                    </a:lnTo>
                    <a:lnTo>
                      <a:pt x="18" y="235"/>
                    </a:lnTo>
                    <a:lnTo>
                      <a:pt x="0" y="253"/>
                    </a:lnTo>
                    <a:lnTo>
                      <a:pt x="4" y="259"/>
                    </a:lnTo>
                    <a:lnTo>
                      <a:pt x="22" y="241"/>
                    </a:lnTo>
                    <a:lnTo>
                      <a:pt x="40" y="224"/>
                    </a:lnTo>
                    <a:lnTo>
                      <a:pt x="58" y="206"/>
                    </a:lnTo>
                    <a:lnTo>
                      <a:pt x="76" y="189"/>
                    </a:lnTo>
                    <a:lnTo>
                      <a:pt x="95" y="173"/>
                    </a:lnTo>
                    <a:lnTo>
                      <a:pt x="114" y="157"/>
                    </a:lnTo>
                    <a:lnTo>
                      <a:pt x="132" y="141"/>
                    </a:lnTo>
                    <a:lnTo>
                      <a:pt x="151" y="125"/>
                    </a:lnTo>
                    <a:lnTo>
                      <a:pt x="170" y="108"/>
                    </a:lnTo>
                    <a:lnTo>
                      <a:pt x="189" y="94"/>
                    </a:lnTo>
                    <a:lnTo>
                      <a:pt x="210" y="79"/>
                    </a:lnTo>
                    <a:lnTo>
                      <a:pt x="229" y="64"/>
                    </a:lnTo>
                    <a:lnTo>
                      <a:pt x="249" y="49"/>
                    </a:lnTo>
                    <a:lnTo>
                      <a:pt x="269" y="34"/>
                    </a:lnTo>
                    <a:lnTo>
                      <a:pt x="289" y="20"/>
                    </a:lnTo>
                    <a:lnTo>
                      <a:pt x="311" y="5"/>
                    </a:lnTo>
                    <a:lnTo>
                      <a:pt x="308" y="6"/>
                    </a:lnTo>
                    <a:lnTo>
                      <a:pt x="311" y="5"/>
                    </a:lnTo>
                    <a:lnTo>
                      <a:pt x="312" y="3"/>
                    </a:lnTo>
                    <a:lnTo>
                      <a:pt x="312" y="1"/>
                    </a:lnTo>
                    <a:lnTo>
                      <a:pt x="309" y="0"/>
                    </a:lnTo>
                    <a:lnTo>
                      <a:pt x="307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5" name="Freeform 3119">
                <a:extLst>
                  <a:ext uri="{FF2B5EF4-FFF2-40B4-BE49-F238E27FC236}">
                    <a16:creationId xmlns:a16="http://schemas.microsoft.com/office/drawing/2014/main" id="{CEFDF88B-D193-4D92-81EC-89F51200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13"/>
                <a:ext cx="25" cy="107"/>
              </a:xfrm>
              <a:custGeom>
                <a:avLst/>
                <a:gdLst>
                  <a:gd name="T0" fmla="*/ 41 w 75"/>
                  <a:gd name="T1" fmla="*/ 0 h 321"/>
                  <a:gd name="T2" fmla="*/ 42 w 75"/>
                  <a:gd name="T3" fmla="*/ 20 h 321"/>
                  <a:gd name="T4" fmla="*/ 43 w 75"/>
                  <a:gd name="T5" fmla="*/ 40 h 321"/>
                  <a:gd name="T6" fmla="*/ 43 w 75"/>
                  <a:gd name="T7" fmla="*/ 61 h 321"/>
                  <a:gd name="T8" fmla="*/ 43 w 75"/>
                  <a:gd name="T9" fmla="*/ 80 h 321"/>
                  <a:gd name="T10" fmla="*/ 43 w 75"/>
                  <a:gd name="T11" fmla="*/ 101 h 321"/>
                  <a:gd name="T12" fmla="*/ 43 w 75"/>
                  <a:gd name="T13" fmla="*/ 122 h 321"/>
                  <a:gd name="T14" fmla="*/ 43 w 75"/>
                  <a:gd name="T15" fmla="*/ 141 h 321"/>
                  <a:gd name="T16" fmla="*/ 41 w 75"/>
                  <a:gd name="T17" fmla="*/ 162 h 321"/>
                  <a:gd name="T18" fmla="*/ 38 w 75"/>
                  <a:gd name="T19" fmla="*/ 183 h 321"/>
                  <a:gd name="T20" fmla="*/ 36 w 75"/>
                  <a:gd name="T21" fmla="*/ 202 h 321"/>
                  <a:gd name="T22" fmla="*/ 33 w 75"/>
                  <a:gd name="T23" fmla="*/ 223 h 321"/>
                  <a:gd name="T24" fmla="*/ 28 w 75"/>
                  <a:gd name="T25" fmla="*/ 243 h 321"/>
                  <a:gd name="T26" fmla="*/ 24 w 75"/>
                  <a:gd name="T27" fmla="*/ 263 h 321"/>
                  <a:gd name="T28" fmla="*/ 16 w 75"/>
                  <a:gd name="T29" fmla="*/ 283 h 321"/>
                  <a:gd name="T30" fmla="*/ 9 w 75"/>
                  <a:gd name="T31" fmla="*/ 302 h 321"/>
                  <a:gd name="T32" fmla="*/ 0 w 75"/>
                  <a:gd name="T33" fmla="*/ 321 h 321"/>
                  <a:gd name="T34" fmla="*/ 8 w 75"/>
                  <a:gd name="T35" fmla="*/ 319 h 321"/>
                  <a:gd name="T36" fmla="*/ 17 w 75"/>
                  <a:gd name="T37" fmla="*/ 317 h 321"/>
                  <a:gd name="T38" fmla="*/ 26 w 75"/>
                  <a:gd name="T39" fmla="*/ 314 h 321"/>
                  <a:gd name="T40" fmla="*/ 34 w 75"/>
                  <a:gd name="T41" fmla="*/ 313 h 321"/>
                  <a:gd name="T42" fmla="*/ 43 w 75"/>
                  <a:gd name="T43" fmla="*/ 311 h 321"/>
                  <a:gd name="T44" fmla="*/ 51 w 75"/>
                  <a:gd name="T45" fmla="*/ 309 h 321"/>
                  <a:gd name="T46" fmla="*/ 61 w 75"/>
                  <a:gd name="T47" fmla="*/ 307 h 321"/>
                  <a:gd name="T48" fmla="*/ 70 w 75"/>
                  <a:gd name="T49" fmla="*/ 304 h 321"/>
                  <a:gd name="T50" fmla="*/ 73 w 75"/>
                  <a:gd name="T51" fmla="*/ 285 h 321"/>
                  <a:gd name="T52" fmla="*/ 74 w 75"/>
                  <a:gd name="T53" fmla="*/ 266 h 321"/>
                  <a:gd name="T54" fmla="*/ 75 w 75"/>
                  <a:gd name="T55" fmla="*/ 248 h 321"/>
                  <a:gd name="T56" fmla="*/ 75 w 75"/>
                  <a:gd name="T57" fmla="*/ 229 h 321"/>
                  <a:gd name="T58" fmla="*/ 74 w 75"/>
                  <a:gd name="T59" fmla="*/ 211 h 321"/>
                  <a:gd name="T60" fmla="*/ 73 w 75"/>
                  <a:gd name="T61" fmla="*/ 191 h 321"/>
                  <a:gd name="T62" fmla="*/ 71 w 75"/>
                  <a:gd name="T63" fmla="*/ 173 h 321"/>
                  <a:gd name="T64" fmla="*/ 69 w 75"/>
                  <a:gd name="T65" fmla="*/ 155 h 321"/>
                  <a:gd name="T66" fmla="*/ 67 w 75"/>
                  <a:gd name="T67" fmla="*/ 137 h 321"/>
                  <a:gd name="T68" fmla="*/ 66 w 75"/>
                  <a:gd name="T69" fmla="*/ 118 h 321"/>
                  <a:gd name="T70" fmla="*/ 65 w 75"/>
                  <a:gd name="T71" fmla="*/ 99 h 321"/>
                  <a:gd name="T72" fmla="*/ 65 w 75"/>
                  <a:gd name="T73" fmla="*/ 81 h 321"/>
                  <a:gd name="T74" fmla="*/ 65 w 75"/>
                  <a:gd name="T75" fmla="*/ 63 h 321"/>
                  <a:gd name="T76" fmla="*/ 66 w 75"/>
                  <a:gd name="T77" fmla="*/ 44 h 321"/>
                  <a:gd name="T78" fmla="*/ 69 w 75"/>
                  <a:gd name="T79" fmla="*/ 25 h 321"/>
                  <a:gd name="T80" fmla="*/ 73 w 75"/>
                  <a:gd name="T81" fmla="*/ 6 h 321"/>
                  <a:gd name="T82" fmla="*/ 69 w 75"/>
                  <a:gd name="T83" fmla="*/ 5 h 321"/>
                  <a:gd name="T84" fmla="*/ 64 w 75"/>
                  <a:gd name="T85" fmla="*/ 4 h 321"/>
                  <a:gd name="T86" fmla="*/ 61 w 75"/>
                  <a:gd name="T87" fmla="*/ 4 h 321"/>
                  <a:gd name="T88" fmla="*/ 56 w 75"/>
                  <a:gd name="T89" fmla="*/ 3 h 321"/>
                  <a:gd name="T90" fmla="*/ 53 w 75"/>
                  <a:gd name="T91" fmla="*/ 3 h 321"/>
                  <a:gd name="T92" fmla="*/ 49 w 75"/>
                  <a:gd name="T93" fmla="*/ 2 h 321"/>
                  <a:gd name="T94" fmla="*/ 45 w 75"/>
                  <a:gd name="T95" fmla="*/ 0 h 321"/>
                  <a:gd name="T96" fmla="*/ 41 w 75"/>
                  <a:gd name="T9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321">
                    <a:moveTo>
                      <a:pt x="41" y="0"/>
                    </a:moveTo>
                    <a:lnTo>
                      <a:pt x="42" y="20"/>
                    </a:lnTo>
                    <a:lnTo>
                      <a:pt x="43" y="40"/>
                    </a:lnTo>
                    <a:lnTo>
                      <a:pt x="43" y="61"/>
                    </a:lnTo>
                    <a:lnTo>
                      <a:pt x="43" y="80"/>
                    </a:lnTo>
                    <a:lnTo>
                      <a:pt x="43" y="101"/>
                    </a:lnTo>
                    <a:lnTo>
                      <a:pt x="43" y="122"/>
                    </a:lnTo>
                    <a:lnTo>
                      <a:pt x="43" y="141"/>
                    </a:lnTo>
                    <a:lnTo>
                      <a:pt x="41" y="162"/>
                    </a:lnTo>
                    <a:lnTo>
                      <a:pt x="38" y="183"/>
                    </a:lnTo>
                    <a:lnTo>
                      <a:pt x="36" y="202"/>
                    </a:lnTo>
                    <a:lnTo>
                      <a:pt x="33" y="223"/>
                    </a:lnTo>
                    <a:lnTo>
                      <a:pt x="28" y="243"/>
                    </a:lnTo>
                    <a:lnTo>
                      <a:pt x="24" y="263"/>
                    </a:lnTo>
                    <a:lnTo>
                      <a:pt x="16" y="283"/>
                    </a:lnTo>
                    <a:lnTo>
                      <a:pt x="9" y="302"/>
                    </a:lnTo>
                    <a:lnTo>
                      <a:pt x="0" y="321"/>
                    </a:lnTo>
                    <a:lnTo>
                      <a:pt x="8" y="319"/>
                    </a:lnTo>
                    <a:lnTo>
                      <a:pt x="17" y="317"/>
                    </a:lnTo>
                    <a:lnTo>
                      <a:pt x="26" y="314"/>
                    </a:lnTo>
                    <a:lnTo>
                      <a:pt x="34" y="313"/>
                    </a:lnTo>
                    <a:lnTo>
                      <a:pt x="43" y="311"/>
                    </a:lnTo>
                    <a:lnTo>
                      <a:pt x="51" y="309"/>
                    </a:lnTo>
                    <a:lnTo>
                      <a:pt x="61" y="307"/>
                    </a:lnTo>
                    <a:lnTo>
                      <a:pt x="70" y="304"/>
                    </a:lnTo>
                    <a:lnTo>
                      <a:pt x="73" y="285"/>
                    </a:lnTo>
                    <a:lnTo>
                      <a:pt x="74" y="266"/>
                    </a:lnTo>
                    <a:lnTo>
                      <a:pt x="75" y="248"/>
                    </a:lnTo>
                    <a:lnTo>
                      <a:pt x="75" y="229"/>
                    </a:lnTo>
                    <a:lnTo>
                      <a:pt x="74" y="211"/>
                    </a:lnTo>
                    <a:lnTo>
                      <a:pt x="73" y="191"/>
                    </a:lnTo>
                    <a:lnTo>
                      <a:pt x="71" y="173"/>
                    </a:lnTo>
                    <a:lnTo>
                      <a:pt x="69" y="155"/>
                    </a:lnTo>
                    <a:lnTo>
                      <a:pt x="67" y="137"/>
                    </a:lnTo>
                    <a:lnTo>
                      <a:pt x="66" y="118"/>
                    </a:lnTo>
                    <a:lnTo>
                      <a:pt x="65" y="99"/>
                    </a:lnTo>
                    <a:lnTo>
                      <a:pt x="65" y="81"/>
                    </a:lnTo>
                    <a:lnTo>
                      <a:pt x="65" y="63"/>
                    </a:lnTo>
                    <a:lnTo>
                      <a:pt x="66" y="44"/>
                    </a:lnTo>
                    <a:lnTo>
                      <a:pt x="69" y="25"/>
                    </a:lnTo>
                    <a:lnTo>
                      <a:pt x="73" y="6"/>
                    </a:lnTo>
                    <a:lnTo>
                      <a:pt x="69" y="5"/>
                    </a:lnTo>
                    <a:lnTo>
                      <a:pt x="64" y="4"/>
                    </a:lnTo>
                    <a:lnTo>
                      <a:pt x="61" y="4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6" name="Freeform 3120">
                <a:extLst>
                  <a:ext uri="{FF2B5EF4-FFF2-40B4-BE49-F238E27FC236}">
                    <a16:creationId xmlns:a16="http://schemas.microsoft.com/office/drawing/2014/main" id="{32E5F3B1-DEF1-465A-843E-D9BA654ED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013"/>
                <a:ext cx="17" cy="109"/>
              </a:xfrm>
              <a:custGeom>
                <a:avLst/>
                <a:gdLst>
                  <a:gd name="T0" fmla="*/ 2 w 50"/>
                  <a:gd name="T1" fmla="*/ 319 h 326"/>
                  <a:gd name="T2" fmla="*/ 4 w 50"/>
                  <a:gd name="T3" fmla="*/ 323 h 326"/>
                  <a:gd name="T4" fmla="*/ 15 w 50"/>
                  <a:gd name="T5" fmla="*/ 304 h 326"/>
                  <a:gd name="T6" fmla="*/ 22 w 50"/>
                  <a:gd name="T7" fmla="*/ 285 h 326"/>
                  <a:gd name="T8" fmla="*/ 29 w 50"/>
                  <a:gd name="T9" fmla="*/ 264 h 326"/>
                  <a:gd name="T10" fmla="*/ 35 w 50"/>
                  <a:gd name="T11" fmla="*/ 244 h 326"/>
                  <a:gd name="T12" fmla="*/ 39 w 50"/>
                  <a:gd name="T13" fmla="*/ 225 h 326"/>
                  <a:gd name="T14" fmla="*/ 42 w 50"/>
                  <a:gd name="T15" fmla="*/ 204 h 326"/>
                  <a:gd name="T16" fmla="*/ 45 w 50"/>
                  <a:gd name="T17" fmla="*/ 184 h 326"/>
                  <a:gd name="T18" fmla="*/ 47 w 50"/>
                  <a:gd name="T19" fmla="*/ 163 h 326"/>
                  <a:gd name="T20" fmla="*/ 49 w 50"/>
                  <a:gd name="T21" fmla="*/ 142 h 326"/>
                  <a:gd name="T22" fmla="*/ 50 w 50"/>
                  <a:gd name="T23" fmla="*/ 121 h 326"/>
                  <a:gd name="T24" fmla="*/ 50 w 50"/>
                  <a:gd name="T25" fmla="*/ 101 h 326"/>
                  <a:gd name="T26" fmla="*/ 50 w 50"/>
                  <a:gd name="T27" fmla="*/ 81 h 326"/>
                  <a:gd name="T28" fmla="*/ 50 w 50"/>
                  <a:gd name="T29" fmla="*/ 61 h 326"/>
                  <a:gd name="T30" fmla="*/ 49 w 50"/>
                  <a:gd name="T31" fmla="*/ 41 h 326"/>
                  <a:gd name="T32" fmla="*/ 48 w 50"/>
                  <a:gd name="T33" fmla="*/ 21 h 326"/>
                  <a:gd name="T34" fmla="*/ 47 w 50"/>
                  <a:gd name="T35" fmla="*/ 0 h 326"/>
                  <a:gd name="T36" fmla="*/ 40 w 50"/>
                  <a:gd name="T37" fmla="*/ 0 h 326"/>
                  <a:gd name="T38" fmla="*/ 41 w 50"/>
                  <a:gd name="T39" fmla="*/ 21 h 326"/>
                  <a:gd name="T40" fmla="*/ 41 w 50"/>
                  <a:gd name="T41" fmla="*/ 41 h 326"/>
                  <a:gd name="T42" fmla="*/ 42 w 50"/>
                  <a:gd name="T43" fmla="*/ 61 h 326"/>
                  <a:gd name="T44" fmla="*/ 42 w 50"/>
                  <a:gd name="T45" fmla="*/ 81 h 326"/>
                  <a:gd name="T46" fmla="*/ 42 w 50"/>
                  <a:gd name="T47" fmla="*/ 101 h 326"/>
                  <a:gd name="T48" fmla="*/ 42 w 50"/>
                  <a:gd name="T49" fmla="*/ 121 h 326"/>
                  <a:gd name="T50" fmla="*/ 41 w 50"/>
                  <a:gd name="T51" fmla="*/ 142 h 326"/>
                  <a:gd name="T52" fmla="*/ 40 w 50"/>
                  <a:gd name="T53" fmla="*/ 163 h 326"/>
                  <a:gd name="T54" fmla="*/ 38 w 50"/>
                  <a:gd name="T55" fmla="*/ 183 h 326"/>
                  <a:gd name="T56" fmla="*/ 35 w 50"/>
                  <a:gd name="T57" fmla="*/ 202 h 326"/>
                  <a:gd name="T58" fmla="*/ 31 w 50"/>
                  <a:gd name="T59" fmla="*/ 222 h 326"/>
                  <a:gd name="T60" fmla="*/ 28 w 50"/>
                  <a:gd name="T61" fmla="*/ 243 h 326"/>
                  <a:gd name="T62" fmla="*/ 22 w 50"/>
                  <a:gd name="T63" fmla="*/ 263 h 326"/>
                  <a:gd name="T64" fmla="*/ 15 w 50"/>
                  <a:gd name="T65" fmla="*/ 282 h 326"/>
                  <a:gd name="T66" fmla="*/ 8 w 50"/>
                  <a:gd name="T67" fmla="*/ 302 h 326"/>
                  <a:gd name="T68" fmla="*/ 0 w 50"/>
                  <a:gd name="T69" fmla="*/ 321 h 326"/>
                  <a:gd name="T70" fmla="*/ 3 w 50"/>
                  <a:gd name="T71" fmla="*/ 326 h 326"/>
                  <a:gd name="T72" fmla="*/ 0 w 50"/>
                  <a:gd name="T73" fmla="*/ 321 h 326"/>
                  <a:gd name="T74" fmla="*/ 0 w 50"/>
                  <a:gd name="T75" fmla="*/ 323 h 326"/>
                  <a:gd name="T76" fmla="*/ 2 w 50"/>
                  <a:gd name="T77" fmla="*/ 326 h 326"/>
                  <a:gd name="T78" fmla="*/ 4 w 50"/>
                  <a:gd name="T79" fmla="*/ 326 h 326"/>
                  <a:gd name="T80" fmla="*/ 4 w 50"/>
                  <a:gd name="T81" fmla="*/ 323 h 326"/>
                  <a:gd name="T82" fmla="*/ 2 w 50"/>
                  <a:gd name="T83" fmla="*/ 319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326">
                    <a:moveTo>
                      <a:pt x="2" y="319"/>
                    </a:moveTo>
                    <a:lnTo>
                      <a:pt x="4" y="323"/>
                    </a:lnTo>
                    <a:lnTo>
                      <a:pt x="15" y="304"/>
                    </a:lnTo>
                    <a:lnTo>
                      <a:pt x="22" y="285"/>
                    </a:lnTo>
                    <a:lnTo>
                      <a:pt x="29" y="264"/>
                    </a:lnTo>
                    <a:lnTo>
                      <a:pt x="35" y="244"/>
                    </a:lnTo>
                    <a:lnTo>
                      <a:pt x="39" y="225"/>
                    </a:lnTo>
                    <a:lnTo>
                      <a:pt x="42" y="204"/>
                    </a:lnTo>
                    <a:lnTo>
                      <a:pt x="45" y="184"/>
                    </a:lnTo>
                    <a:lnTo>
                      <a:pt x="47" y="163"/>
                    </a:lnTo>
                    <a:lnTo>
                      <a:pt x="49" y="142"/>
                    </a:lnTo>
                    <a:lnTo>
                      <a:pt x="50" y="121"/>
                    </a:lnTo>
                    <a:lnTo>
                      <a:pt x="50" y="101"/>
                    </a:lnTo>
                    <a:lnTo>
                      <a:pt x="50" y="81"/>
                    </a:lnTo>
                    <a:lnTo>
                      <a:pt x="50" y="61"/>
                    </a:lnTo>
                    <a:lnTo>
                      <a:pt x="49" y="41"/>
                    </a:lnTo>
                    <a:lnTo>
                      <a:pt x="48" y="21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41" y="21"/>
                    </a:lnTo>
                    <a:lnTo>
                      <a:pt x="41" y="41"/>
                    </a:lnTo>
                    <a:lnTo>
                      <a:pt x="42" y="61"/>
                    </a:lnTo>
                    <a:lnTo>
                      <a:pt x="42" y="81"/>
                    </a:lnTo>
                    <a:lnTo>
                      <a:pt x="42" y="101"/>
                    </a:lnTo>
                    <a:lnTo>
                      <a:pt x="42" y="121"/>
                    </a:lnTo>
                    <a:lnTo>
                      <a:pt x="41" y="142"/>
                    </a:lnTo>
                    <a:lnTo>
                      <a:pt x="40" y="163"/>
                    </a:lnTo>
                    <a:lnTo>
                      <a:pt x="38" y="183"/>
                    </a:lnTo>
                    <a:lnTo>
                      <a:pt x="35" y="202"/>
                    </a:lnTo>
                    <a:lnTo>
                      <a:pt x="31" y="222"/>
                    </a:lnTo>
                    <a:lnTo>
                      <a:pt x="28" y="243"/>
                    </a:lnTo>
                    <a:lnTo>
                      <a:pt x="22" y="263"/>
                    </a:lnTo>
                    <a:lnTo>
                      <a:pt x="15" y="282"/>
                    </a:lnTo>
                    <a:lnTo>
                      <a:pt x="8" y="302"/>
                    </a:lnTo>
                    <a:lnTo>
                      <a:pt x="0" y="321"/>
                    </a:lnTo>
                    <a:lnTo>
                      <a:pt x="3" y="326"/>
                    </a:lnTo>
                    <a:lnTo>
                      <a:pt x="0" y="321"/>
                    </a:lnTo>
                    <a:lnTo>
                      <a:pt x="0" y="323"/>
                    </a:lnTo>
                    <a:lnTo>
                      <a:pt x="2" y="326"/>
                    </a:lnTo>
                    <a:lnTo>
                      <a:pt x="4" y="326"/>
                    </a:lnTo>
                    <a:lnTo>
                      <a:pt x="4" y="323"/>
                    </a:lnTo>
                    <a:lnTo>
                      <a:pt x="2" y="3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7" name="Freeform 3121">
                <a:extLst>
                  <a:ext uri="{FF2B5EF4-FFF2-40B4-BE49-F238E27FC236}">
                    <a16:creationId xmlns:a16="http://schemas.microsoft.com/office/drawing/2014/main" id="{1258DB79-E932-46A0-B555-2D6FFAB9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114"/>
                <a:ext cx="25" cy="8"/>
              </a:xfrm>
              <a:custGeom>
                <a:avLst/>
                <a:gdLst>
                  <a:gd name="T0" fmla="*/ 67 w 75"/>
                  <a:gd name="T1" fmla="*/ 2 h 24"/>
                  <a:gd name="T2" fmla="*/ 71 w 75"/>
                  <a:gd name="T3" fmla="*/ 0 h 24"/>
                  <a:gd name="T4" fmla="*/ 60 w 75"/>
                  <a:gd name="T5" fmla="*/ 2 h 24"/>
                  <a:gd name="T6" fmla="*/ 51 w 75"/>
                  <a:gd name="T7" fmla="*/ 5 h 24"/>
                  <a:gd name="T8" fmla="*/ 43 w 75"/>
                  <a:gd name="T9" fmla="*/ 7 h 24"/>
                  <a:gd name="T10" fmla="*/ 35 w 75"/>
                  <a:gd name="T11" fmla="*/ 8 h 24"/>
                  <a:gd name="T12" fmla="*/ 27 w 75"/>
                  <a:gd name="T13" fmla="*/ 10 h 24"/>
                  <a:gd name="T14" fmla="*/ 17 w 75"/>
                  <a:gd name="T15" fmla="*/ 11 h 24"/>
                  <a:gd name="T16" fmla="*/ 9 w 75"/>
                  <a:gd name="T17" fmla="*/ 14 h 24"/>
                  <a:gd name="T18" fmla="*/ 0 w 75"/>
                  <a:gd name="T19" fmla="*/ 17 h 24"/>
                  <a:gd name="T20" fmla="*/ 2 w 75"/>
                  <a:gd name="T21" fmla="*/ 24 h 24"/>
                  <a:gd name="T22" fmla="*/ 10 w 75"/>
                  <a:gd name="T23" fmla="*/ 20 h 24"/>
                  <a:gd name="T24" fmla="*/ 19 w 75"/>
                  <a:gd name="T25" fmla="*/ 19 h 24"/>
                  <a:gd name="T26" fmla="*/ 27 w 75"/>
                  <a:gd name="T27" fmla="*/ 17 h 24"/>
                  <a:gd name="T28" fmla="*/ 36 w 75"/>
                  <a:gd name="T29" fmla="*/ 15 h 24"/>
                  <a:gd name="T30" fmla="*/ 45 w 75"/>
                  <a:gd name="T31" fmla="*/ 12 h 24"/>
                  <a:gd name="T32" fmla="*/ 54 w 75"/>
                  <a:gd name="T33" fmla="*/ 10 h 24"/>
                  <a:gd name="T34" fmla="*/ 63 w 75"/>
                  <a:gd name="T35" fmla="*/ 9 h 24"/>
                  <a:gd name="T36" fmla="*/ 72 w 75"/>
                  <a:gd name="T37" fmla="*/ 7 h 24"/>
                  <a:gd name="T38" fmla="*/ 75 w 75"/>
                  <a:gd name="T39" fmla="*/ 5 h 24"/>
                  <a:gd name="T40" fmla="*/ 72 w 75"/>
                  <a:gd name="T41" fmla="*/ 7 h 24"/>
                  <a:gd name="T42" fmla="*/ 74 w 75"/>
                  <a:gd name="T43" fmla="*/ 6 h 24"/>
                  <a:gd name="T44" fmla="*/ 75 w 75"/>
                  <a:gd name="T45" fmla="*/ 2 h 24"/>
                  <a:gd name="T46" fmla="*/ 73 w 75"/>
                  <a:gd name="T47" fmla="*/ 0 h 24"/>
                  <a:gd name="T48" fmla="*/ 71 w 75"/>
                  <a:gd name="T49" fmla="*/ 0 h 24"/>
                  <a:gd name="T50" fmla="*/ 67 w 75"/>
                  <a:gd name="T5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24">
                    <a:moveTo>
                      <a:pt x="67" y="2"/>
                    </a:moveTo>
                    <a:lnTo>
                      <a:pt x="71" y="0"/>
                    </a:lnTo>
                    <a:lnTo>
                      <a:pt x="60" y="2"/>
                    </a:lnTo>
                    <a:lnTo>
                      <a:pt x="51" y="5"/>
                    </a:lnTo>
                    <a:lnTo>
                      <a:pt x="43" y="7"/>
                    </a:lnTo>
                    <a:lnTo>
                      <a:pt x="35" y="8"/>
                    </a:lnTo>
                    <a:lnTo>
                      <a:pt x="27" y="10"/>
                    </a:lnTo>
                    <a:lnTo>
                      <a:pt x="17" y="11"/>
                    </a:lnTo>
                    <a:lnTo>
                      <a:pt x="9" y="14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10" y="20"/>
                    </a:lnTo>
                    <a:lnTo>
                      <a:pt x="19" y="19"/>
                    </a:lnTo>
                    <a:lnTo>
                      <a:pt x="27" y="17"/>
                    </a:lnTo>
                    <a:lnTo>
                      <a:pt x="36" y="15"/>
                    </a:lnTo>
                    <a:lnTo>
                      <a:pt x="45" y="12"/>
                    </a:lnTo>
                    <a:lnTo>
                      <a:pt x="54" y="10"/>
                    </a:lnTo>
                    <a:lnTo>
                      <a:pt x="63" y="9"/>
                    </a:lnTo>
                    <a:lnTo>
                      <a:pt x="72" y="7"/>
                    </a:lnTo>
                    <a:lnTo>
                      <a:pt x="75" y="5"/>
                    </a:lnTo>
                    <a:lnTo>
                      <a:pt x="72" y="7"/>
                    </a:lnTo>
                    <a:lnTo>
                      <a:pt x="74" y="6"/>
                    </a:lnTo>
                    <a:lnTo>
                      <a:pt x="75" y="2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8" name="Freeform 3122">
                <a:extLst>
                  <a:ext uri="{FF2B5EF4-FFF2-40B4-BE49-F238E27FC236}">
                    <a16:creationId xmlns:a16="http://schemas.microsoft.com/office/drawing/2014/main" id="{9DB148AD-55A9-4F2C-BA4D-B84B15B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014"/>
                <a:ext cx="5" cy="101"/>
              </a:xfrm>
              <a:custGeom>
                <a:avLst/>
                <a:gdLst>
                  <a:gd name="T0" fmla="*/ 11 w 17"/>
                  <a:gd name="T1" fmla="*/ 7 h 304"/>
                  <a:gd name="T2" fmla="*/ 8 w 17"/>
                  <a:gd name="T3" fmla="*/ 3 h 304"/>
                  <a:gd name="T4" fmla="*/ 4 w 17"/>
                  <a:gd name="T5" fmla="*/ 22 h 304"/>
                  <a:gd name="T6" fmla="*/ 1 w 17"/>
                  <a:gd name="T7" fmla="*/ 41 h 304"/>
                  <a:gd name="T8" fmla="*/ 0 w 17"/>
                  <a:gd name="T9" fmla="*/ 60 h 304"/>
                  <a:gd name="T10" fmla="*/ 0 w 17"/>
                  <a:gd name="T11" fmla="*/ 78 h 304"/>
                  <a:gd name="T12" fmla="*/ 0 w 17"/>
                  <a:gd name="T13" fmla="*/ 97 h 304"/>
                  <a:gd name="T14" fmla="*/ 1 w 17"/>
                  <a:gd name="T15" fmla="*/ 116 h 304"/>
                  <a:gd name="T16" fmla="*/ 2 w 17"/>
                  <a:gd name="T17" fmla="*/ 135 h 304"/>
                  <a:gd name="T18" fmla="*/ 4 w 17"/>
                  <a:gd name="T19" fmla="*/ 152 h 304"/>
                  <a:gd name="T20" fmla="*/ 6 w 17"/>
                  <a:gd name="T21" fmla="*/ 171 h 304"/>
                  <a:gd name="T22" fmla="*/ 8 w 17"/>
                  <a:gd name="T23" fmla="*/ 189 h 304"/>
                  <a:gd name="T24" fmla="*/ 9 w 17"/>
                  <a:gd name="T25" fmla="*/ 209 h 304"/>
                  <a:gd name="T26" fmla="*/ 10 w 17"/>
                  <a:gd name="T27" fmla="*/ 227 h 304"/>
                  <a:gd name="T28" fmla="*/ 10 w 17"/>
                  <a:gd name="T29" fmla="*/ 245 h 304"/>
                  <a:gd name="T30" fmla="*/ 9 w 17"/>
                  <a:gd name="T31" fmla="*/ 263 h 304"/>
                  <a:gd name="T32" fmla="*/ 8 w 17"/>
                  <a:gd name="T33" fmla="*/ 282 h 304"/>
                  <a:gd name="T34" fmla="*/ 4 w 17"/>
                  <a:gd name="T35" fmla="*/ 301 h 304"/>
                  <a:gd name="T36" fmla="*/ 12 w 17"/>
                  <a:gd name="T37" fmla="*/ 304 h 304"/>
                  <a:gd name="T38" fmla="*/ 14 w 17"/>
                  <a:gd name="T39" fmla="*/ 284 h 304"/>
                  <a:gd name="T40" fmla="*/ 15 w 17"/>
                  <a:gd name="T41" fmla="*/ 263 h 304"/>
                  <a:gd name="T42" fmla="*/ 17 w 17"/>
                  <a:gd name="T43" fmla="*/ 245 h 304"/>
                  <a:gd name="T44" fmla="*/ 17 w 17"/>
                  <a:gd name="T45" fmla="*/ 227 h 304"/>
                  <a:gd name="T46" fmla="*/ 15 w 17"/>
                  <a:gd name="T47" fmla="*/ 209 h 304"/>
                  <a:gd name="T48" fmla="*/ 14 w 17"/>
                  <a:gd name="T49" fmla="*/ 189 h 304"/>
                  <a:gd name="T50" fmla="*/ 13 w 17"/>
                  <a:gd name="T51" fmla="*/ 171 h 304"/>
                  <a:gd name="T52" fmla="*/ 11 w 17"/>
                  <a:gd name="T53" fmla="*/ 152 h 304"/>
                  <a:gd name="T54" fmla="*/ 10 w 17"/>
                  <a:gd name="T55" fmla="*/ 135 h 304"/>
                  <a:gd name="T56" fmla="*/ 9 w 17"/>
                  <a:gd name="T57" fmla="*/ 116 h 304"/>
                  <a:gd name="T58" fmla="*/ 8 w 17"/>
                  <a:gd name="T59" fmla="*/ 97 h 304"/>
                  <a:gd name="T60" fmla="*/ 6 w 17"/>
                  <a:gd name="T61" fmla="*/ 78 h 304"/>
                  <a:gd name="T62" fmla="*/ 8 w 17"/>
                  <a:gd name="T63" fmla="*/ 60 h 304"/>
                  <a:gd name="T64" fmla="*/ 9 w 17"/>
                  <a:gd name="T65" fmla="*/ 41 h 304"/>
                  <a:gd name="T66" fmla="*/ 11 w 17"/>
                  <a:gd name="T67" fmla="*/ 23 h 304"/>
                  <a:gd name="T68" fmla="*/ 14 w 17"/>
                  <a:gd name="T69" fmla="*/ 4 h 304"/>
                  <a:gd name="T70" fmla="*/ 12 w 17"/>
                  <a:gd name="T71" fmla="*/ 0 h 304"/>
                  <a:gd name="T72" fmla="*/ 14 w 17"/>
                  <a:gd name="T73" fmla="*/ 4 h 304"/>
                  <a:gd name="T74" fmla="*/ 14 w 17"/>
                  <a:gd name="T75" fmla="*/ 1 h 304"/>
                  <a:gd name="T76" fmla="*/ 12 w 17"/>
                  <a:gd name="T77" fmla="*/ 0 h 304"/>
                  <a:gd name="T78" fmla="*/ 9 w 17"/>
                  <a:gd name="T79" fmla="*/ 1 h 304"/>
                  <a:gd name="T80" fmla="*/ 8 w 17"/>
                  <a:gd name="T81" fmla="*/ 3 h 304"/>
                  <a:gd name="T82" fmla="*/ 11 w 17"/>
                  <a:gd name="T83" fmla="*/ 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304">
                    <a:moveTo>
                      <a:pt x="11" y="7"/>
                    </a:moveTo>
                    <a:lnTo>
                      <a:pt x="8" y="3"/>
                    </a:lnTo>
                    <a:lnTo>
                      <a:pt x="4" y="22"/>
                    </a:lnTo>
                    <a:lnTo>
                      <a:pt x="1" y="41"/>
                    </a:lnTo>
                    <a:lnTo>
                      <a:pt x="0" y="60"/>
                    </a:lnTo>
                    <a:lnTo>
                      <a:pt x="0" y="78"/>
                    </a:lnTo>
                    <a:lnTo>
                      <a:pt x="0" y="97"/>
                    </a:lnTo>
                    <a:lnTo>
                      <a:pt x="1" y="116"/>
                    </a:lnTo>
                    <a:lnTo>
                      <a:pt x="2" y="135"/>
                    </a:lnTo>
                    <a:lnTo>
                      <a:pt x="4" y="152"/>
                    </a:lnTo>
                    <a:lnTo>
                      <a:pt x="6" y="171"/>
                    </a:lnTo>
                    <a:lnTo>
                      <a:pt x="8" y="189"/>
                    </a:lnTo>
                    <a:lnTo>
                      <a:pt x="9" y="209"/>
                    </a:lnTo>
                    <a:lnTo>
                      <a:pt x="10" y="227"/>
                    </a:lnTo>
                    <a:lnTo>
                      <a:pt x="10" y="245"/>
                    </a:lnTo>
                    <a:lnTo>
                      <a:pt x="9" y="263"/>
                    </a:lnTo>
                    <a:lnTo>
                      <a:pt x="8" y="282"/>
                    </a:lnTo>
                    <a:lnTo>
                      <a:pt x="4" y="301"/>
                    </a:lnTo>
                    <a:lnTo>
                      <a:pt x="12" y="304"/>
                    </a:lnTo>
                    <a:lnTo>
                      <a:pt x="14" y="284"/>
                    </a:lnTo>
                    <a:lnTo>
                      <a:pt x="15" y="263"/>
                    </a:lnTo>
                    <a:lnTo>
                      <a:pt x="17" y="245"/>
                    </a:lnTo>
                    <a:lnTo>
                      <a:pt x="17" y="227"/>
                    </a:lnTo>
                    <a:lnTo>
                      <a:pt x="15" y="209"/>
                    </a:lnTo>
                    <a:lnTo>
                      <a:pt x="14" y="189"/>
                    </a:lnTo>
                    <a:lnTo>
                      <a:pt x="13" y="171"/>
                    </a:lnTo>
                    <a:lnTo>
                      <a:pt x="11" y="152"/>
                    </a:lnTo>
                    <a:lnTo>
                      <a:pt x="10" y="135"/>
                    </a:lnTo>
                    <a:lnTo>
                      <a:pt x="9" y="116"/>
                    </a:lnTo>
                    <a:lnTo>
                      <a:pt x="8" y="97"/>
                    </a:lnTo>
                    <a:lnTo>
                      <a:pt x="6" y="78"/>
                    </a:lnTo>
                    <a:lnTo>
                      <a:pt x="8" y="60"/>
                    </a:lnTo>
                    <a:lnTo>
                      <a:pt x="9" y="41"/>
                    </a:lnTo>
                    <a:lnTo>
                      <a:pt x="11" y="23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9" name="Freeform 3123">
                <a:extLst>
                  <a:ext uri="{FF2B5EF4-FFF2-40B4-BE49-F238E27FC236}">
                    <a16:creationId xmlns:a16="http://schemas.microsoft.com/office/drawing/2014/main" id="{A6A3CDC4-9CDC-4943-94CC-4416065FB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012"/>
                <a:ext cx="12" cy="4"/>
              </a:xfrm>
              <a:custGeom>
                <a:avLst/>
                <a:gdLst>
                  <a:gd name="T0" fmla="*/ 8 w 37"/>
                  <a:gd name="T1" fmla="*/ 3 h 13"/>
                  <a:gd name="T2" fmla="*/ 4 w 37"/>
                  <a:gd name="T3" fmla="*/ 8 h 13"/>
                  <a:gd name="T4" fmla="*/ 8 w 37"/>
                  <a:gd name="T5" fmla="*/ 8 h 13"/>
                  <a:gd name="T6" fmla="*/ 12 w 37"/>
                  <a:gd name="T7" fmla="*/ 9 h 13"/>
                  <a:gd name="T8" fmla="*/ 16 w 37"/>
                  <a:gd name="T9" fmla="*/ 10 h 13"/>
                  <a:gd name="T10" fmla="*/ 19 w 37"/>
                  <a:gd name="T11" fmla="*/ 10 h 13"/>
                  <a:gd name="T12" fmla="*/ 23 w 37"/>
                  <a:gd name="T13" fmla="*/ 11 h 13"/>
                  <a:gd name="T14" fmla="*/ 26 w 37"/>
                  <a:gd name="T15" fmla="*/ 12 h 13"/>
                  <a:gd name="T16" fmla="*/ 30 w 37"/>
                  <a:gd name="T17" fmla="*/ 12 h 13"/>
                  <a:gd name="T18" fmla="*/ 35 w 37"/>
                  <a:gd name="T19" fmla="*/ 13 h 13"/>
                  <a:gd name="T20" fmla="*/ 37 w 37"/>
                  <a:gd name="T21" fmla="*/ 6 h 13"/>
                  <a:gd name="T22" fmla="*/ 33 w 37"/>
                  <a:gd name="T23" fmla="*/ 6 h 13"/>
                  <a:gd name="T24" fmla="*/ 28 w 37"/>
                  <a:gd name="T25" fmla="*/ 4 h 13"/>
                  <a:gd name="T26" fmla="*/ 24 w 37"/>
                  <a:gd name="T27" fmla="*/ 3 h 13"/>
                  <a:gd name="T28" fmla="*/ 20 w 37"/>
                  <a:gd name="T29" fmla="*/ 3 h 13"/>
                  <a:gd name="T30" fmla="*/ 17 w 37"/>
                  <a:gd name="T31" fmla="*/ 2 h 13"/>
                  <a:gd name="T32" fmla="*/ 14 w 37"/>
                  <a:gd name="T33" fmla="*/ 1 h 13"/>
                  <a:gd name="T34" fmla="*/ 9 w 37"/>
                  <a:gd name="T35" fmla="*/ 1 h 13"/>
                  <a:gd name="T36" fmla="*/ 5 w 37"/>
                  <a:gd name="T37" fmla="*/ 0 h 13"/>
                  <a:gd name="T38" fmla="*/ 0 w 37"/>
                  <a:gd name="T39" fmla="*/ 3 h 13"/>
                  <a:gd name="T40" fmla="*/ 5 w 37"/>
                  <a:gd name="T41" fmla="*/ 0 h 13"/>
                  <a:gd name="T42" fmla="*/ 2 w 37"/>
                  <a:gd name="T43" fmla="*/ 1 h 13"/>
                  <a:gd name="T44" fmla="*/ 1 w 37"/>
                  <a:gd name="T45" fmla="*/ 3 h 13"/>
                  <a:gd name="T46" fmla="*/ 1 w 37"/>
                  <a:gd name="T47" fmla="*/ 6 h 13"/>
                  <a:gd name="T48" fmla="*/ 4 w 37"/>
                  <a:gd name="T49" fmla="*/ 8 h 13"/>
                  <a:gd name="T50" fmla="*/ 8 w 37"/>
                  <a:gd name="T5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3">
                    <a:moveTo>
                      <a:pt x="8" y="3"/>
                    </a:moveTo>
                    <a:lnTo>
                      <a:pt x="4" y="8"/>
                    </a:lnTo>
                    <a:lnTo>
                      <a:pt x="8" y="8"/>
                    </a:lnTo>
                    <a:lnTo>
                      <a:pt x="12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4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0" name="Freeform 3124">
                <a:extLst>
                  <a:ext uri="{FF2B5EF4-FFF2-40B4-BE49-F238E27FC236}">
                    <a16:creationId xmlns:a16="http://schemas.microsoft.com/office/drawing/2014/main" id="{7B2FBAEE-EDA3-4272-96B3-AD637627A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015"/>
                <a:ext cx="46" cy="110"/>
              </a:xfrm>
              <a:custGeom>
                <a:avLst/>
                <a:gdLst>
                  <a:gd name="T0" fmla="*/ 0 w 139"/>
                  <a:gd name="T1" fmla="*/ 328 h 328"/>
                  <a:gd name="T2" fmla="*/ 2 w 139"/>
                  <a:gd name="T3" fmla="*/ 315 h 328"/>
                  <a:gd name="T4" fmla="*/ 4 w 139"/>
                  <a:gd name="T5" fmla="*/ 302 h 328"/>
                  <a:gd name="T6" fmla="*/ 8 w 139"/>
                  <a:gd name="T7" fmla="*/ 285 h 328"/>
                  <a:gd name="T8" fmla="*/ 12 w 139"/>
                  <a:gd name="T9" fmla="*/ 268 h 328"/>
                  <a:gd name="T10" fmla="*/ 16 w 139"/>
                  <a:gd name="T11" fmla="*/ 249 h 328"/>
                  <a:gd name="T12" fmla="*/ 23 w 139"/>
                  <a:gd name="T13" fmla="*/ 229 h 328"/>
                  <a:gd name="T14" fmla="*/ 30 w 139"/>
                  <a:gd name="T15" fmla="*/ 206 h 328"/>
                  <a:gd name="T16" fmla="*/ 36 w 139"/>
                  <a:gd name="T17" fmla="*/ 184 h 328"/>
                  <a:gd name="T18" fmla="*/ 45 w 139"/>
                  <a:gd name="T19" fmla="*/ 160 h 328"/>
                  <a:gd name="T20" fmla="*/ 54 w 139"/>
                  <a:gd name="T21" fmla="*/ 138 h 328"/>
                  <a:gd name="T22" fmla="*/ 62 w 139"/>
                  <a:gd name="T23" fmla="*/ 114 h 328"/>
                  <a:gd name="T24" fmla="*/ 70 w 139"/>
                  <a:gd name="T25" fmla="*/ 90 h 328"/>
                  <a:gd name="T26" fmla="*/ 79 w 139"/>
                  <a:gd name="T27" fmla="*/ 66 h 328"/>
                  <a:gd name="T28" fmla="*/ 88 w 139"/>
                  <a:gd name="T29" fmla="*/ 44 h 328"/>
                  <a:gd name="T30" fmla="*/ 97 w 139"/>
                  <a:gd name="T31" fmla="*/ 21 h 328"/>
                  <a:gd name="T32" fmla="*/ 106 w 139"/>
                  <a:gd name="T33" fmla="*/ 0 h 328"/>
                  <a:gd name="T34" fmla="*/ 109 w 139"/>
                  <a:gd name="T35" fmla="*/ 1 h 328"/>
                  <a:gd name="T36" fmla="*/ 114 w 139"/>
                  <a:gd name="T37" fmla="*/ 1 h 328"/>
                  <a:gd name="T38" fmla="*/ 118 w 139"/>
                  <a:gd name="T39" fmla="*/ 1 h 328"/>
                  <a:gd name="T40" fmla="*/ 123 w 139"/>
                  <a:gd name="T41" fmla="*/ 2 h 328"/>
                  <a:gd name="T42" fmla="*/ 127 w 139"/>
                  <a:gd name="T43" fmla="*/ 2 h 328"/>
                  <a:gd name="T44" fmla="*/ 132 w 139"/>
                  <a:gd name="T45" fmla="*/ 2 h 328"/>
                  <a:gd name="T46" fmla="*/ 135 w 139"/>
                  <a:gd name="T47" fmla="*/ 2 h 328"/>
                  <a:gd name="T48" fmla="*/ 139 w 139"/>
                  <a:gd name="T49" fmla="*/ 1 h 328"/>
                  <a:gd name="T50" fmla="*/ 136 w 139"/>
                  <a:gd name="T51" fmla="*/ 6 h 328"/>
                  <a:gd name="T52" fmla="*/ 135 w 139"/>
                  <a:gd name="T53" fmla="*/ 10 h 328"/>
                  <a:gd name="T54" fmla="*/ 132 w 139"/>
                  <a:gd name="T55" fmla="*/ 14 h 328"/>
                  <a:gd name="T56" fmla="*/ 132 w 139"/>
                  <a:gd name="T57" fmla="*/ 19 h 328"/>
                  <a:gd name="T58" fmla="*/ 130 w 139"/>
                  <a:gd name="T59" fmla="*/ 24 h 328"/>
                  <a:gd name="T60" fmla="*/ 130 w 139"/>
                  <a:gd name="T61" fmla="*/ 28 h 328"/>
                  <a:gd name="T62" fmla="*/ 130 w 139"/>
                  <a:gd name="T63" fmla="*/ 34 h 328"/>
                  <a:gd name="T64" fmla="*/ 129 w 139"/>
                  <a:gd name="T65" fmla="*/ 37 h 328"/>
                  <a:gd name="T66" fmla="*/ 120 w 139"/>
                  <a:gd name="T67" fmla="*/ 54 h 328"/>
                  <a:gd name="T68" fmla="*/ 111 w 139"/>
                  <a:gd name="T69" fmla="*/ 72 h 328"/>
                  <a:gd name="T70" fmla="*/ 102 w 139"/>
                  <a:gd name="T71" fmla="*/ 90 h 328"/>
                  <a:gd name="T72" fmla="*/ 93 w 139"/>
                  <a:gd name="T73" fmla="*/ 110 h 328"/>
                  <a:gd name="T74" fmla="*/ 84 w 139"/>
                  <a:gd name="T75" fmla="*/ 129 h 328"/>
                  <a:gd name="T76" fmla="*/ 77 w 139"/>
                  <a:gd name="T77" fmla="*/ 149 h 328"/>
                  <a:gd name="T78" fmla="*/ 69 w 139"/>
                  <a:gd name="T79" fmla="*/ 169 h 328"/>
                  <a:gd name="T80" fmla="*/ 61 w 139"/>
                  <a:gd name="T81" fmla="*/ 188 h 328"/>
                  <a:gd name="T82" fmla="*/ 55 w 139"/>
                  <a:gd name="T83" fmla="*/ 209 h 328"/>
                  <a:gd name="T84" fmla="*/ 49 w 139"/>
                  <a:gd name="T85" fmla="*/ 228 h 328"/>
                  <a:gd name="T86" fmla="*/ 43 w 139"/>
                  <a:gd name="T87" fmla="*/ 246 h 328"/>
                  <a:gd name="T88" fmla="*/ 39 w 139"/>
                  <a:gd name="T89" fmla="*/ 261 h 328"/>
                  <a:gd name="T90" fmla="*/ 36 w 139"/>
                  <a:gd name="T91" fmla="*/ 278 h 328"/>
                  <a:gd name="T92" fmla="*/ 34 w 139"/>
                  <a:gd name="T93" fmla="*/ 292 h 328"/>
                  <a:gd name="T94" fmla="*/ 34 w 139"/>
                  <a:gd name="T95" fmla="*/ 305 h 328"/>
                  <a:gd name="T96" fmla="*/ 35 w 139"/>
                  <a:gd name="T97" fmla="*/ 315 h 328"/>
                  <a:gd name="T98" fmla="*/ 32 w 139"/>
                  <a:gd name="T99" fmla="*/ 316 h 328"/>
                  <a:gd name="T100" fmla="*/ 26 w 139"/>
                  <a:gd name="T101" fmla="*/ 319 h 328"/>
                  <a:gd name="T102" fmla="*/ 23 w 139"/>
                  <a:gd name="T103" fmla="*/ 320 h 328"/>
                  <a:gd name="T104" fmla="*/ 17 w 139"/>
                  <a:gd name="T105" fmla="*/ 321 h 328"/>
                  <a:gd name="T106" fmla="*/ 14 w 139"/>
                  <a:gd name="T107" fmla="*/ 322 h 328"/>
                  <a:gd name="T108" fmla="*/ 9 w 139"/>
                  <a:gd name="T109" fmla="*/ 324 h 328"/>
                  <a:gd name="T110" fmla="*/ 5 w 139"/>
                  <a:gd name="T111" fmla="*/ 325 h 328"/>
                  <a:gd name="T112" fmla="*/ 0 w 139"/>
                  <a:gd name="T113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328">
                    <a:moveTo>
                      <a:pt x="0" y="328"/>
                    </a:moveTo>
                    <a:lnTo>
                      <a:pt x="2" y="315"/>
                    </a:lnTo>
                    <a:lnTo>
                      <a:pt x="4" y="302"/>
                    </a:lnTo>
                    <a:lnTo>
                      <a:pt x="8" y="285"/>
                    </a:lnTo>
                    <a:lnTo>
                      <a:pt x="12" y="268"/>
                    </a:lnTo>
                    <a:lnTo>
                      <a:pt x="16" y="249"/>
                    </a:lnTo>
                    <a:lnTo>
                      <a:pt x="23" y="229"/>
                    </a:lnTo>
                    <a:lnTo>
                      <a:pt x="30" y="206"/>
                    </a:lnTo>
                    <a:lnTo>
                      <a:pt x="36" y="184"/>
                    </a:lnTo>
                    <a:lnTo>
                      <a:pt x="45" y="160"/>
                    </a:lnTo>
                    <a:lnTo>
                      <a:pt x="54" y="138"/>
                    </a:lnTo>
                    <a:lnTo>
                      <a:pt x="62" y="114"/>
                    </a:lnTo>
                    <a:lnTo>
                      <a:pt x="70" y="90"/>
                    </a:lnTo>
                    <a:lnTo>
                      <a:pt x="79" y="66"/>
                    </a:lnTo>
                    <a:lnTo>
                      <a:pt x="88" y="44"/>
                    </a:lnTo>
                    <a:lnTo>
                      <a:pt x="97" y="21"/>
                    </a:lnTo>
                    <a:lnTo>
                      <a:pt x="106" y="0"/>
                    </a:lnTo>
                    <a:lnTo>
                      <a:pt x="109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3" y="2"/>
                    </a:lnTo>
                    <a:lnTo>
                      <a:pt x="127" y="2"/>
                    </a:lnTo>
                    <a:lnTo>
                      <a:pt x="132" y="2"/>
                    </a:lnTo>
                    <a:lnTo>
                      <a:pt x="135" y="2"/>
                    </a:lnTo>
                    <a:lnTo>
                      <a:pt x="139" y="1"/>
                    </a:lnTo>
                    <a:lnTo>
                      <a:pt x="136" y="6"/>
                    </a:lnTo>
                    <a:lnTo>
                      <a:pt x="135" y="10"/>
                    </a:lnTo>
                    <a:lnTo>
                      <a:pt x="132" y="14"/>
                    </a:lnTo>
                    <a:lnTo>
                      <a:pt x="132" y="19"/>
                    </a:lnTo>
                    <a:lnTo>
                      <a:pt x="130" y="24"/>
                    </a:lnTo>
                    <a:lnTo>
                      <a:pt x="130" y="28"/>
                    </a:lnTo>
                    <a:lnTo>
                      <a:pt x="130" y="34"/>
                    </a:lnTo>
                    <a:lnTo>
                      <a:pt x="129" y="37"/>
                    </a:lnTo>
                    <a:lnTo>
                      <a:pt x="120" y="54"/>
                    </a:lnTo>
                    <a:lnTo>
                      <a:pt x="111" y="72"/>
                    </a:lnTo>
                    <a:lnTo>
                      <a:pt x="102" y="90"/>
                    </a:lnTo>
                    <a:lnTo>
                      <a:pt x="93" y="110"/>
                    </a:lnTo>
                    <a:lnTo>
                      <a:pt x="84" y="129"/>
                    </a:lnTo>
                    <a:lnTo>
                      <a:pt x="77" y="149"/>
                    </a:lnTo>
                    <a:lnTo>
                      <a:pt x="69" y="169"/>
                    </a:lnTo>
                    <a:lnTo>
                      <a:pt x="61" y="188"/>
                    </a:lnTo>
                    <a:lnTo>
                      <a:pt x="55" y="209"/>
                    </a:lnTo>
                    <a:lnTo>
                      <a:pt x="49" y="228"/>
                    </a:lnTo>
                    <a:lnTo>
                      <a:pt x="43" y="246"/>
                    </a:lnTo>
                    <a:lnTo>
                      <a:pt x="39" y="261"/>
                    </a:lnTo>
                    <a:lnTo>
                      <a:pt x="36" y="278"/>
                    </a:lnTo>
                    <a:lnTo>
                      <a:pt x="34" y="292"/>
                    </a:lnTo>
                    <a:lnTo>
                      <a:pt x="34" y="305"/>
                    </a:lnTo>
                    <a:lnTo>
                      <a:pt x="35" y="315"/>
                    </a:lnTo>
                    <a:lnTo>
                      <a:pt x="32" y="316"/>
                    </a:lnTo>
                    <a:lnTo>
                      <a:pt x="26" y="319"/>
                    </a:lnTo>
                    <a:lnTo>
                      <a:pt x="23" y="320"/>
                    </a:lnTo>
                    <a:lnTo>
                      <a:pt x="17" y="321"/>
                    </a:lnTo>
                    <a:lnTo>
                      <a:pt x="14" y="322"/>
                    </a:lnTo>
                    <a:lnTo>
                      <a:pt x="9" y="324"/>
                    </a:lnTo>
                    <a:lnTo>
                      <a:pt x="5" y="325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1" name="Freeform 3125">
                <a:extLst>
                  <a:ext uri="{FF2B5EF4-FFF2-40B4-BE49-F238E27FC236}">
                    <a16:creationId xmlns:a16="http://schemas.microsoft.com/office/drawing/2014/main" id="{3B76CF22-EE11-4C8F-9D8D-7A5A93DA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14"/>
                <a:ext cx="37" cy="111"/>
              </a:xfrm>
              <a:custGeom>
                <a:avLst/>
                <a:gdLst>
                  <a:gd name="T0" fmla="*/ 109 w 111"/>
                  <a:gd name="T1" fmla="*/ 0 h 331"/>
                  <a:gd name="T2" fmla="*/ 105 w 111"/>
                  <a:gd name="T3" fmla="*/ 2 h 331"/>
                  <a:gd name="T4" fmla="*/ 96 w 111"/>
                  <a:gd name="T5" fmla="*/ 23 h 331"/>
                  <a:gd name="T6" fmla="*/ 87 w 111"/>
                  <a:gd name="T7" fmla="*/ 46 h 331"/>
                  <a:gd name="T8" fmla="*/ 79 w 111"/>
                  <a:gd name="T9" fmla="*/ 68 h 331"/>
                  <a:gd name="T10" fmla="*/ 70 w 111"/>
                  <a:gd name="T11" fmla="*/ 92 h 331"/>
                  <a:gd name="T12" fmla="*/ 62 w 111"/>
                  <a:gd name="T13" fmla="*/ 115 h 331"/>
                  <a:gd name="T14" fmla="*/ 53 w 111"/>
                  <a:gd name="T15" fmla="*/ 139 h 331"/>
                  <a:gd name="T16" fmla="*/ 44 w 111"/>
                  <a:gd name="T17" fmla="*/ 162 h 331"/>
                  <a:gd name="T18" fmla="*/ 37 w 111"/>
                  <a:gd name="T19" fmla="*/ 186 h 331"/>
                  <a:gd name="T20" fmla="*/ 29 w 111"/>
                  <a:gd name="T21" fmla="*/ 208 h 331"/>
                  <a:gd name="T22" fmla="*/ 22 w 111"/>
                  <a:gd name="T23" fmla="*/ 231 h 331"/>
                  <a:gd name="T24" fmla="*/ 16 w 111"/>
                  <a:gd name="T25" fmla="*/ 251 h 331"/>
                  <a:gd name="T26" fmla="*/ 11 w 111"/>
                  <a:gd name="T27" fmla="*/ 270 h 331"/>
                  <a:gd name="T28" fmla="*/ 7 w 111"/>
                  <a:gd name="T29" fmla="*/ 288 h 331"/>
                  <a:gd name="T30" fmla="*/ 3 w 111"/>
                  <a:gd name="T31" fmla="*/ 305 h 331"/>
                  <a:gd name="T32" fmla="*/ 1 w 111"/>
                  <a:gd name="T33" fmla="*/ 317 h 331"/>
                  <a:gd name="T34" fmla="*/ 0 w 111"/>
                  <a:gd name="T35" fmla="*/ 331 h 331"/>
                  <a:gd name="T36" fmla="*/ 7 w 111"/>
                  <a:gd name="T37" fmla="*/ 331 h 331"/>
                  <a:gd name="T38" fmla="*/ 8 w 111"/>
                  <a:gd name="T39" fmla="*/ 319 h 331"/>
                  <a:gd name="T40" fmla="*/ 9 w 111"/>
                  <a:gd name="T41" fmla="*/ 306 h 331"/>
                  <a:gd name="T42" fmla="*/ 13 w 111"/>
                  <a:gd name="T43" fmla="*/ 289 h 331"/>
                  <a:gd name="T44" fmla="*/ 17 w 111"/>
                  <a:gd name="T45" fmla="*/ 271 h 331"/>
                  <a:gd name="T46" fmla="*/ 22 w 111"/>
                  <a:gd name="T47" fmla="*/ 252 h 331"/>
                  <a:gd name="T48" fmla="*/ 28 w 111"/>
                  <a:gd name="T49" fmla="*/ 233 h 331"/>
                  <a:gd name="T50" fmla="*/ 35 w 111"/>
                  <a:gd name="T51" fmla="*/ 211 h 331"/>
                  <a:gd name="T52" fmla="*/ 42 w 111"/>
                  <a:gd name="T53" fmla="*/ 189 h 331"/>
                  <a:gd name="T54" fmla="*/ 50 w 111"/>
                  <a:gd name="T55" fmla="*/ 166 h 331"/>
                  <a:gd name="T56" fmla="*/ 59 w 111"/>
                  <a:gd name="T57" fmla="*/ 142 h 331"/>
                  <a:gd name="T58" fmla="*/ 67 w 111"/>
                  <a:gd name="T59" fmla="*/ 119 h 331"/>
                  <a:gd name="T60" fmla="*/ 76 w 111"/>
                  <a:gd name="T61" fmla="*/ 94 h 331"/>
                  <a:gd name="T62" fmla="*/ 85 w 111"/>
                  <a:gd name="T63" fmla="*/ 71 h 331"/>
                  <a:gd name="T64" fmla="*/ 93 w 111"/>
                  <a:gd name="T65" fmla="*/ 48 h 331"/>
                  <a:gd name="T66" fmla="*/ 102 w 111"/>
                  <a:gd name="T67" fmla="*/ 25 h 331"/>
                  <a:gd name="T68" fmla="*/ 111 w 111"/>
                  <a:gd name="T69" fmla="*/ 4 h 331"/>
                  <a:gd name="T70" fmla="*/ 108 w 111"/>
                  <a:gd name="T71" fmla="*/ 6 h 331"/>
                  <a:gd name="T72" fmla="*/ 111 w 111"/>
                  <a:gd name="T73" fmla="*/ 4 h 331"/>
                  <a:gd name="T74" fmla="*/ 111 w 111"/>
                  <a:gd name="T75" fmla="*/ 2 h 331"/>
                  <a:gd name="T76" fmla="*/ 110 w 111"/>
                  <a:gd name="T77" fmla="*/ 0 h 331"/>
                  <a:gd name="T78" fmla="*/ 107 w 111"/>
                  <a:gd name="T79" fmla="*/ 0 h 331"/>
                  <a:gd name="T80" fmla="*/ 105 w 111"/>
                  <a:gd name="T81" fmla="*/ 2 h 331"/>
                  <a:gd name="T82" fmla="*/ 109 w 111"/>
                  <a:gd name="T8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331">
                    <a:moveTo>
                      <a:pt x="109" y="0"/>
                    </a:moveTo>
                    <a:lnTo>
                      <a:pt x="105" y="2"/>
                    </a:lnTo>
                    <a:lnTo>
                      <a:pt x="96" y="23"/>
                    </a:lnTo>
                    <a:lnTo>
                      <a:pt x="87" y="46"/>
                    </a:lnTo>
                    <a:lnTo>
                      <a:pt x="79" y="68"/>
                    </a:lnTo>
                    <a:lnTo>
                      <a:pt x="70" y="92"/>
                    </a:lnTo>
                    <a:lnTo>
                      <a:pt x="62" y="115"/>
                    </a:lnTo>
                    <a:lnTo>
                      <a:pt x="53" y="139"/>
                    </a:lnTo>
                    <a:lnTo>
                      <a:pt x="44" y="162"/>
                    </a:lnTo>
                    <a:lnTo>
                      <a:pt x="37" y="186"/>
                    </a:lnTo>
                    <a:lnTo>
                      <a:pt x="29" y="208"/>
                    </a:lnTo>
                    <a:lnTo>
                      <a:pt x="22" y="231"/>
                    </a:lnTo>
                    <a:lnTo>
                      <a:pt x="16" y="251"/>
                    </a:lnTo>
                    <a:lnTo>
                      <a:pt x="11" y="270"/>
                    </a:lnTo>
                    <a:lnTo>
                      <a:pt x="7" y="288"/>
                    </a:lnTo>
                    <a:lnTo>
                      <a:pt x="3" y="305"/>
                    </a:lnTo>
                    <a:lnTo>
                      <a:pt x="1" y="317"/>
                    </a:lnTo>
                    <a:lnTo>
                      <a:pt x="0" y="331"/>
                    </a:lnTo>
                    <a:lnTo>
                      <a:pt x="7" y="331"/>
                    </a:lnTo>
                    <a:lnTo>
                      <a:pt x="8" y="319"/>
                    </a:lnTo>
                    <a:lnTo>
                      <a:pt x="9" y="306"/>
                    </a:lnTo>
                    <a:lnTo>
                      <a:pt x="13" y="289"/>
                    </a:lnTo>
                    <a:lnTo>
                      <a:pt x="17" y="271"/>
                    </a:lnTo>
                    <a:lnTo>
                      <a:pt x="22" y="252"/>
                    </a:lnTo>
                    <a:lnTo>
                      <a:pt x="28" y="233"/>
                    </a:lnTo>
                    <a:lnTo>
                      <a:pt x="35" y="211"/>
                    </a:lnTo>
                    <a:lnTo>
                      <a:pt x="42" y="189"/>
                    </a:lnTo>
                    <a:lnTo>
                      <a:pt x="50" y="166"/>
                    </a:lnTo>
                    <a:lnTo>
                      <a:pt x="59" y="142"/>
                    </a:lnTo>
                    <a:lnTo>
                      <a:pt x="67" y="119"/>
                    </a:lnTo>
                    <a:lnTo>
                      <a:pt x="76" y="94"/>
                    </a:lnTo>
                    <a:lnTo>
                      <a:pt x="85" y="71"/>
                    </a:lnTo>
                    <a:lnTo>
                      <a:pt x="93" y="48"/>
                    </a:lnTo>
                    <a:lnTo>
                      <a:pt x="102" y="25"/>
                    </a:lnTo>
                    <a:lnTo>
                      <a:pt x="111" y="4"/>
                    </a:lnTo>
                    <a:lnTo>
                      <a:pt x="108" y="6"/>
                    </a:lnTo>
                    <a:lnTo>
                      <a:pt x="111" y="4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5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2" name="Freeform 3126">
                <a:extLst>
                  <a:ext uri="{FF2B5EF4-FFF2-40B4-BE49-F238E27FC236}">
                    <a16:creationId xmlns:a16="http://schemas.microsoft.com/office/drawing/2014/main" id="{C258B058-DF7A-478E-B776-4A244FB92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014"/>
                <a:ext cx="13" cy="3"/>
              </a:xfrm>
              <a:custGeom>
                <a:avLst/>
                <a:gdLst>
                  <a:gd name="T0" fmla="*/ 37 w 38"/>
                  <a:gd name="T1" fmla="*/ 7 h 10"/>
                  <a:gd name="T2" fmla="*/ 33 w 38"/>
                  <a:gd name="T3" fmla="*/ 1 h 10"/>
                  <a:gd name="T4" fmla="*/ 30 w 38"/>
                  <a:gd name="T5" fmla="*/ 2 h 10"/>
                  <a:gd name="T6" fmla="*/ 27 w 38"/>
                  <a:gd name="T7" fmla="*/ 2 h 10"/>
                  <a:gd name="T8" fmla="*/ 22 w 38"/>
                  <a:gd name="T9" fmla="*/ 2 h 10"/>
                  <a:gd name="T10" fmla="*/ 18 w 38"/>
                  <a:gd name="T11" fmla="*/ 2 h 10"/>
                  <a:gd name="T12" fmla="*/ 13 w 38"/>
                  <a:gd name="T13" fmla="*/ 1 h 10"/>
                  <a:gd name="T14" fmla="*/ 9 w 38"/>
                  <a:gd name="T15" fmla="*/ 1 h 10"/>
                  <a:gd name="T16" fmla="*/ 5 w 38"/>
                  <a:gd name="T17" fmla="*/ 1 h 10"/>
                  <a:gd name="T18" fmla="*/ 1 w 38"/>
                  <a:gd name="T19" fmla="*/ 0 h 10"/>
                  <a:gd name="T20" fmla="*/ 0 w 38"/>
                  <a:gd name="T21" fmla="*/ 7 h 10"/>
                  <a:gd name="T22" fmla="*/ 4 w 38"/>
                  <a:gd name="T23" fmla="*/ 7 h 10"/>
                  <a:gd name="T24" fmla="*/ 9 w 38"/>
                  <a:gd name="T25" fmla="*/ 9 h 10"/>
                  <a:gd name="T26" fmla="*/ 13 w 38"/>
                  <a:gd name="T27" fmla="*/ 9 h 10"/>
                  <a:gd name="T28" fmla="*/ 18 w 38"/>
                  <a:gd name="T29" fmla="*/ 10 h 10"/>
                  <a:gd name="T30" fmla="*/ 22 w 38"/>
                  <a:gd name="T31" fmla="*/ 10 h 10"/>
                  <a:gd name="T32" fmla="*/ 27 w 38"/>
                  <a:gd name="T33" fmla="*/ 10 h 10"/>
                  <a:gd name="T34" fmla="*/ 30 w 38"/>
                  <a:gd name="T35" fmla="*/ 10 h 10"/>
                  <a:gd name="T36" fmla="*/ 36 w 38"/>
                  <a:gd name="T37" fmla="*/ 9 h 10"/>
                  <a:gd name="T38" fmla="*/ 32 w 38"/>
                  <a:gd name="T39" fmla="*/ 2 h 10"/>
                  <a:gd name="T40" fmla="*/ 36 w 38"/>
                  <a:gd name="T41" fmla="*/ 9 h 10"/>
                  <a:gd name="T42" fmla="*/ 38 w 38"/>
                  <a:gd name="T43" fmla="*/ 7 h 10"/>
                  <a:gd name="T44" fmla="*/ 38 w 38"/>
                  <a:gd name="T45" fmla="*/ 4 h 10"/>
                  <a:gd name="T46" fmla="*/ 37 w 38"/>
                  <a:gd name="T47" fmla="*/ 2 h 10"/>
                  <a:gd name="T48" fmla="*/ 33 w 38"/>
                  <a:gd name="T49" fmla="*/ 1 h 10"/>
                  <a:gd name="T50" fmla="*/ 37 w 38"/>
                  <a:gd name="T5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10">
                    <a:moveTo>
                      <a:pt x="37" y="7"/>
                    </a:moveTo>
                    <a:lnTo>
                      <a:pt x="33" y="1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6" y="9"/>
                    </a:lnTo>
                    <a:lnTo>
                      <a:pt x="32" y="2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3" name="Freeform 3127">
                <a:extLst>
                  <a:ext uri="{FF2B5EF4-FFF2-40B4-BE49-F238E27FC236}">
                    <a16:creationId xmlns:a16="http://schemas.microsoft.com/office/drawing/2014/main" id="{1A2CB586-1B19-4B0E-B428-06C611B07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15"/>
                <a:ext cx="5" cy="13"/>
              </a:xfrm>
              <a:custGeom>
                <a:avLst/>
                <a:gdLst>
                  <a:gd name="T0" fmla="*/ 7 w 16"/>
                  <a:gd name="T1" fmla="*/ 40 h 41"/>
                  <a:gd name="T2" fmla="*/ 7 w 16"/>
                  <a:gd name="T3" fmla="*/ 39 h 41"/>
                  <a:gd name="T4" fmla="*/ 8 w 16"/>
                  <a:gd name="T5" fmla="*/ 35 h 41"/>
                  <a:gd name="T6" fmla="*/ 8 w 16"/>
                  <a:gd name="T7" fmla="*/ 30 h 41"/>
                  <a:gd name="T8" fmla="*/ 9 w 16"/>
                  <a:gd name="T9" fmla="*/ 26 h 41"/>
                  <a:gd name="T10" fmla="*/ 9 w 16"/>
                  <a:gd name="T11" fmla="*/ 21 h 41"/>
                  <a:gd name="T12" fmla="*/ 9 w 16"/>
                  <a:gd name="T13" fmla="*/ 16 h 41"/>
                  <a:gd name="T14" fmla="*/ 11 w 16"/>
                  <a:gd name="T15" fmla="*/ 13 h 41"/>
                  <a:gd name="T16" fmla="*/ 13 w 16"/>
                  <a:gd name="T17" fmla="*/ 9 h 41"/>
                  <a:gd name="T18" fmla="*/ 16 w 16"/>
                  <a:gd name="T19" fmla="*/ 5 h 41"/>
                  <a:gd name="T20" fmla="*/ 11 w 16"/>
                  <a:gd name="T21" fmla="*/ 0 h 41"/>
                  <a:gd name="T22" fmla="*/ 8 w 16"/>
                  <a:gd name="T23" fmla="*/ 5 h 41"/>
                  <a:gd name="T24" fmla="*/ 6 w 16"/>
                  <a:gd name="T25" fmla="*/ 9 h 41"/>
                  <a:gd name="T26" fmla="*/ 3 w 16"/>
                  <a:gd name="T27" fmla="*/ 14 h 41"/>
                  <a:gd name="T28" fmla="*/ 2 w 16"/>
                  <a:gd name="T29" fmla="*/ 20 h 41"/>
                  <a:gd name="T30" fmla="*/ 1 w 16"/>
                  <a:gd name="T31" fmla="*/ 24 h 41"/>
                  <a:gd name="T32" fmla="*/ 0 w 16"/>
                  <a:gd name="T33" fmla="*/ 30 h 41"/>
                  <a:gd name="T34" fmla="*/ 0 w 16"/>
                  <a:gd name="T35" fmla="*/ 35 h 41"/>
                  <a:gd name="T36" fmla="*/ 0 w 16"/>
                  <a:gd name="T37" fmla="*/ 38 h 41"/>
                  <a:gd name="T38" fmla="*/ 0 w 16"/>
                  <a:gd name="T39" fmla="*/ 36 h 41"/>
                  <a:gd name="T40" fmla="*/ 0 w 16"/>
                  <a:gd name="T41" fmla="*/ 38 h 41"/>
                  <a:gd name="T42" fmla="*/ 0 w 16"/>
                  <a:gd name="T43" fmla="*/ 40 h 41"/>
                  <a:gd name="T44" fmla="*/ 2 w 16"/>
                  <a:gd name="T45" fmla="*/ 41 h 41"/>
                  <a:gd name="T46" fmla="*/ 6 w 16"/>
                  <a:gd name="T47" fmla="*/ 41 h 41"/>
                  <a:gd name="T48" fmla="*/ 7 w 16"/>
                  <a:gd name="T49" fmla="*/ 39 h 41"/>
                  <a:gd name="T50" fmla="*/ 7 w 16"/>
                  <a:gd name="T5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41">
                    <a:moveTo>
                      <a:pt x="7" y="40"/>
                    </a:moveTo>
                    <a:lnTo>
                      <a:pt x="7" y="39"/>
                    </a:lnTo>
                    <a:lnTo>
                      <a:pt x="8" y="35"/>
                    </a:lnTo>
                    <a:lnTo>
                      <a:pt x="8" y="30"/>
                    </a:lnTo>
                    <a:lnTo>
                      <a:pt x="9" y="26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3" y="14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6" y="41"/>
                    </a:lnTo>
                    <a:lnTo>
                      <a:pt x="7" y="39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4" name="Freeform 3128">
                <a:extLst>
                  <a:ext uri="{FF2B5EF4-FFF2-40B4-BE49-F238E27FC236}">
                    <a16:creationId xmlns:a16="http://schemas.microsoft.com/office/drawing/2014/main" id="{2C3EBA6F-4366-4482-A20C-DFF5AEA1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027"/>
                <a:ext cx="34" cy="94"/>
              </a:xfrm>
              <a:custGeom>
                <a:avLst/>
                <a:gdLst>
                  <a:gd name="T0" fmla="*/ 4 w 102"/>
                  <a:gd name="T1" fmla="*/ 282 h 282"/>
                  <a:gd name="T2" fmla="*/ 6 w 102"/>
                  <a:gd name="T3" fmla="*/ 279 h 282"/>
                  <a:gd name="T4" fmla="*/ 6 w 102"/>
                  <a:gd name="T5" fmla="*/ 269 h 282"/>
                  <a:gd name="T6" fmla="*/ 6 w 102"/>
                  <a:gd name="T7" fmla="*/ 256 h 282"/>
                  <a:gd name="T8" fmla="*/ 9 w 102"/>
                  <a:gd name="T9" fmla="*/ 243 h 282"/>
                  <a:gd name="T10" fmla="*/ 11 w 102"/>
                  <a:gd name="T11" fmla="*/ 226 h 282"/>
                  <a:gd name="T12" fmla="*/ 14 w 102"/>
                  <a:gd name="T13" fmla="*/ 211 h 282"/>
                  <a:gd name="T14" fmla="*/ 21 w 102"/>
                  <a:gd name="T15" fmla="*/ 193 h 282"/>
                  <a:gd name="T16" fmla="*/ 27 w 102"/>
                  <a:gd name="T17" fmla="*/ 174 h 282"/>
                  <a:gd name="T18" fmla="*/ 32 w 102"/>
                  <a:gd name="T19" fmla="*/ 155 h 282"/>
                  <a:gd name="T20" fmla="*/ 41 w 102"/>
                  <a:gd name="T21" fmla="*/ 136 h 282"/>
                  <a:gd name="T22" fmla="*/ 49 w 102"/>
                  <a:gd name="T23" fmla="*/ 115 h 282"/>
                  <a:gd name="T24" fmla="*/ 56 w 102"/>
                  <a:gd name="T25" fmla="*/ 95 h 282"/>
                  <a:gd name="T26" fmla="*/ 66 w 102"/>
                  <a:gd name="T27" fmla="*/ 75 h 282"/>
                  <a:gd name="T28" fmla="*/ 75 w 102"/>
                  <a:gd name="T29" fmla="*/ 56 h 282"/>
                  <a:gd name="T30" fmla="*/ 83 w 102"/>
                  <a:gd name="T31" fmla="*/ 37 h 282"/>
                  <a:gd name="T32" fmla="*/ 93 w 102"/>
                  <a:gd name="T33" fmla="*/ 20 h 282"/>
                  <a:gd name="T34" fmla="*/ 102 w 102"/>
                  <a:gd name="T35" fmla="*/ 3 h 282"/>
                  <a:gd name="T36" fmla="*/ 95 w 102"/>
                  <a:gd name="T37" fmla="*/ 0 h 282"/>
                  <a:gd name="T38" fmla="*/ 86 w 102"/>
                  <a:gd name="T39" fmla="*/ 17 h 282"/>
                  <a:gd name="T40" fmla="*/ 78 w 102"/>
                  <a:gd name="T41" fmla="*/ 35 h 282"/>
                  <a:gd name="T42" fmla="*/ 68 w 102"/>
                  <a:gd name="T43" fmla="*/ 53 h 282"/>
                  <a:gd name="T44" fmla="*/ 60 w 102"/>
                  <a:gd name="T45" fmla="*/ 73 h 282"/>
                  <a:gd name="T46" fmla="*/ 50 w 102"/>
                  <a:gd name="T47" fmla="*/ 92 h 282"/>
                  <a:gd name="T48" fmla="*/ 43 w 102"/>
                  <a:gd name="T49" fmla="*/ 112 h 282"/>
                  <a:gd name="T50" fmla="*/ 36 w 102"/>
                  <a:gd name="T51" fmla="*/ 132 h 282"/>
                  <a:gd name="T52" fmla="*/ 28 w 102"/>
                  <a:gd name="T53" fmla="*/ 151 h 282"/>
                  <a:gd name="T54" fmla="*/ 21 w 102"/>
                  <a:gd name="T55" fmla="*/ 171 h 282"/>
                  <a:gd name="T56" fmla="*/ 14 w 102"/>
                  <a:gd name="T57" fmla="*/ 190 h 282"/>
                  <a:gd name="T58" fmla="*/ 9 w 102"/>
                  <a:gd name="T59" fmla="*/ 210 h 282"/>
                  <a:gd name="T60" fmla="*/ 4 w 102"/>
                  <a:gd name="T61" fmla="*/ 225 h 282"/>
                  <a:gd name="T62" fmla="*/ 2 w 102"/>
                  <a:gd name="T63" fmla="*/ 241 h 282"/>
                  <a:gd name="T64" fmla="*/ 0 w 102"/>
                  <a:gd name="T65" fmla="*/ 256 h 282"/>
                  <a:gd name="T66" fmla="*/ 0 w 102"/>
                  <a:gd name="T67" fmla="*/ 269 h 282"/>
                  <a:gd name="T68" fmla="*/ 0 w 102"/>
                  <a:gd name="T69" fmla="*/ 280 h 282"/>
                  <a:gd name="T70" fmla="*/ 3 w 102"/>
                  <a:gd name="T71" fmla="*/ 276 h 282"/>
                  <a:gd name="T72" fmla="*/ 0 w 102"/>
                  <a:gd name="T73" fmla="*/ 280 h 282"/>
                  <a:gd name="T74" fmla="*/ 2 w 102"/>
                  <a:gd name="T75" fmla="*/ 282 h 282"/>
                  <a:gd name="T76" fmla="*/ 4 w 102"/>
                  <a:gd name="T77" fmla="*/ 282 h 282"/>
                  <a:gd name="T78" fmla="*/ 6 w 102"/>
                  <a:gd name="T79" fmla="*/ 281 h 282"/>
                  <a:gd name="T80" fmla="*/ 6 w 102"/>
                  <a:gd name="T81" fmla="*/ 279 h 282"/>
                  <a:gd name="T82" fmla="*/ 4 w 102"/>
                  <a:gd name="T8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282">
                    <a:moveTo>
                      <a:pt x="4" y="282"/>
                    </a:moveTo>
                    <a:lnTo>
                      <a:pt x="6" y="279"/>
                    </a:lnTo>
                    <a:lnTo>
                      <a:pt x="6" y="269"/>
                    </a:lnTo>
                    <a:lnTo>
                      <a:pt x="6" y="256"/>
                    </a:lnTo>
                    <a:lnTo>
                      <a:pt x="9" y="243"/>
                    </a:lnTo>
                    <a:lnTo>
                      <a:pt x="11" y="226"/>
                    </a:lnTo>
                    <a:lnTo>
                      <a:pt x="14" y="211"/>
                    </a:lnTo>
                    <a:lnTo>
                      <a:pt x="21" y="193"/>
                    </a:lnTo>
                    <a:lnTo>
                      <a:pt x="27" y="174"/>
                    </a:lnTo>
                    <a:lnTo>
                      <a:pt x="32" y="155"/>
                    </a:lnTo>
                    <a:lnTo>
                      <a:pt x="41" y="136"/>
                    </a:lnTo>
                    <a:lnTo>
                      <a:pt x="49" y="115"/>
                    </a:lnTo>
                    <a:lnTo>
                      <a:pt x="56" y="95"/>
                    </a:lnTo>
                    <a:lnTo>
                      <a:pt x="66" y="75"/>
                    </a:lnTo>
                    <a:lnTo>
                      <a:pt x="75" y="56"/>
                    </a:lnTo>
                    <a:lnTo>
                      <a:pt x="83" y="37"/>
                    </a:lnTo>
                    <a:lnTo>
                      <a:pt x="93" y="20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6" y="17"/>
                    </a:lnTo>
                    <a:lnTo>
                      <a:pt x="78" y="35"/>
                    </a:lnTo>
                    <a:lnTo>
                      <a:pt x="68" y="53"/>
                    </a:lnTo>
                    <a:lnTo>
                      <a:pt x="60" y="73"/>
                    </a:lnTo>
                    <a:lnTo>
                      <a:pt x="50" y="92"/>
                    </a:lnTo>
                    <a:lnTo>
                      <a:pt x="43" y="112"/>
                    </a:lnTo>
                    <a:lnTo>
                      <a:pt x="36" y="132"/>
                    </a:lnTo>
                    <a:lnTo>
                      <a:pt x="28" y="151"/>
                    </a:lnTo>
                    <a:lnTo>
                      <a:pt x="21" y="171"/>
                    </a:lnTo>
                    <a:lnTo>
                      <a:pt x="14" y="190"/>
                    </a:lnTo>
                    <a:lnTo>
                      <a:pt x="9" y="210"/>
                    </a:lnTo>
                    <a:lnTo>
                      <a:pt x="4" y="225"/>
                    </a:lnTo>
                    <a:lnTo>
                      <a:pt x="2" y="241"/>
                    </a:lnTo>
                    <a:lnTo>
                      <a:pt x="0" y="256"/>
                    </a:lnTo>
                    <a:lnTo>
                      <a:pt x="0" y="269"/>
                    </a:lnTo>
                    <a:lnTo>
                      <a:pt x="0" y="280"/>
                    </a:lnTo>
                    <a:lnTo>
                      <a:pt x="3" y="276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1"/>
                    </a:lnTo>
                    <a:lnTo>
                      <a:pt x="6" y="279"/>
                    </a:lnTo>
                    <a:lnTo>
                      <a:pt x="4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5" name="Freeform 3129">
                <a:extLst>
                  <a:ext uri="{FF2B5EF4-FFF2-40B4-BE49-F238E27FC236}">
                    <a16:creationId xmlns:a16="http://schemas.microsoft.com/office/drawing/2014/main" id="{24902F19-E48D-4AED-BE1F-88B0386E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119"/>
                <a:ext cx="12" cy="6"/>
              </a:xfrm>
              <a:custGeom>
                <a:avLst/>
                <a:gdLst>
                  <a:gd name="T0" fmla="*/ 0 w 38"/>
                  <a:gd name="T1" fmla="*/ 15 h 18"/>
                  <a:gd name="T2" fmla="*/ 6 w 38"/>
                  <a:gd name="T3" fmla="*/ 18 h 18"/>
                  <a:gd name="T4" fmla="*/ 10 w 38"/>
                  <a:gd name="T5" fmla="*/ 17 h 18"/>
                  <a:gd name="T6" fmla="*/ 13 w 38"/>
                  <a:gd name="T7" fmla="*/ 15 h 18"/>
                  <a:gd name="T8" fmla="*/ 17 w 38"/>
                  <a:gd name="T9" fmla="*/ 14 h 18"/>
                  <a:gd name="T10" fmla="*/ 21 w 38"/>
                  <a:gd name="T11" fmla="*/ 12 h 18"/>
                  <a:gd name="T12" fmla="*/ 26 w 38"/>
                  <a:gd name="T13" fmla="*/ 11 h 18"/>
                  <a:gd name="T14" fmla="*/ 30 w 38"/>
                  <a:gd name="T15" fmla="*/ 10 h 18"/>
                  <a:gd name="T16" fmla="*/ 35 w 38"/>
                  <a:gd name="T17" fmla="*/ 8 h 18"/>
                  <a:gd name="T18" fmla="*/ 38 w 38"/>
                  <a:gd name="T19" fmla="*/ 6 h 18"/>
                  <a:gd name="T20" fmla="*/ 36 w 38"/>
                  <a:gd name="T21" fmla="*/ 0 h 18"/>
                  <a:gd name="T22" fmla="*/ 34 w 38"/>
                  <a:gd name="T23" fmla="*/ 1 h 18"/>
                  <a:gd name="T24" fmla="*/ 29 w 38"/>
                  <a:gd name="T25" fmla="*/ 2 h 18"/>
                  <a:gd name="T26" fmla="*/ 25 w 38"/>
                  <a:gd name="T27" fmla="*/ 4 h 18"/>
                  <a:gd name="T28" fmla="*/ 20 w 38"/>
                  <a:gd name="T29" fmla="*/ 5 h 18"/>
                  <a:gd name="T30" fmla="*/ 16 w 38"/>
                  <a:gd name="T31" fmla="*/ 6 h 18"/>
                  <a:gd name="T32" fmla="*/ 12 w 38"/>
                  <a:gd name="T33" fmla="*/ 8 h 18"/>
                  <a:gd name="T34" fmla="*/ 7 w 38"/>
                  <a:gd name="T35" fmla="*/ 10 h 18"/>
                  <a:gd name="T36" fmla="*/ 2 w 38"/>
                  <a:gd name="T37" fmla="*/ 12 h 18"/>
                  <a:gd name="T38" fmla="*/ 8 w 38"/>
                  <a:gd name="T39" fmla="*/ 15 h 18"/>
                  <a:gd name="T40" fmla="*/ 2 w 38"/>
                  <a:gd name="T41" fmla="*/ 12 h 18"/>
                  <a:gd name="T42" fmla="*/ 1 w 38"/>
                  <a:gd name="T43" fmla="*/ 14 h 18"/>
                  <a:gd name="T44" fmla="*/ 1 w 38"/>
                  <a:gd name="T45" fmla="*/ 17 h 18"/>
                  <a:gd name="T46" fmla="*/ 3 w 38"/>
                  <a:gd name="T47" fmla="*/ 18 h 18"/>
                  <a:gd name="T48" fmla="*/ 6 w 38"/>
                  <a:gd name="T49" fmla="*/ 18 h 18"/>
                  <a:gd name="T50" fmla="*/ 0 w 38"/>
                  <a:gd name="T5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18">
                    <a:moveTo>
                      <a:pt x="0" y="15"/>
                    </a:moveTo>
                    <a:lnTo>
                      <a:pt x="6" y="18"/>
                    </a:lnTo>
                    <a:lnTo>
                      <a:pt x="10" y="17"/>
                    </a:lnTo>
                    <a:lnTo>
                      <a:pt x="13" y="15"/>
                    </a:lnTo>
                    <a:lnTo>
                      <a:pt x="17" y="14"/>
                    </a:lnTo>
                    <a:lnTo>
                      <a:pt x="21" y="12"/>
                    </a:lnTo>
                    <a:lnTo>
                      <a:pt x="26" y="11"/>
                    </a:lnTo>
                    <a:lnTo>
                      <a:pt x="30" y="10"/>
                    </a:lnTo>
                    <a:lnTo>
                      <a:pt x="35" y="8"/>
                    </a:lnTo>
                    <a:lnTo>
                      <a:pt x="38" y="6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0" y="5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8" y="15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6" name="Freeform 3130">
                <a:extLst>
                  <a:ext uri="{FF2B5EF4-FFF2-40B4-BE49-F238E27FC236}">
                    <a16:creationId xmlns:a16="http://schemas.microsoft.com/office/drawing/2014/main" id="{F4B426C7-99CB-4CE8-BAD9-9CBEEA35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050"/>
                <a:ext cx="47" cy="55"/>
              </a:xfrm>
              <a:custGeom>
                <a:avLst/>
                <a:gdLst>
                  <a:gd name="T0" fmla="*/ 101 w 139"/>
                  <a:gd name="T1" fmla="*/ 1 h 166"/>
                  <a:gd name="T2" fmla="*/ 115 w 139"/>
                  <a:gd name="T3" fmla="*/ 4 h 166"/>
                  <a:gd name="T4" fmla="*/ 125 w 139"/>
                  <a:gd name="T5" fmla="*/ 8 h 166"/>
                  <a:gd name="T6" fmla="*/ 134 w 139"/>
                  <a:gd name="T7" fmla="*/ 16 h 166"/>
                  <a:gd name="T8" fmla="*/ 139 w 139"/>
                  <a:gd name="T9" fmla="*/ 25 h 166"/>
                  <a:gd name="T10" fmla="*/ 139 w 139"/>
                  <a:gd name="T11" fmla="*/ 35 h 166"/>
                  <a:gd name="T12" fmla="*/ 137 w 139"/>
                  <a:gd name="T13" fmla="*/ 45 h 166"/>
                  <a:gd name="T14" fmla="*/ 131 w 139"/>
                  <a:gd name="T15" fmla="*/ 55 h 166"/>
                  <a:gd name="T16" fmla="*/ 128 w 139"/>
                  <a:gd name="T17" fmla="*/ 62 h 166"/>
                  <a:gd name="T18" fmla="*/ 128 w 139"/>
                  <a:gd name="T19" fmla="*/ 74 h 166"/>
                  <a:gd name="T20" fmla="*/ 126 w 139"/>
                  <a:gd name="T21" fmla="*/ 84 h 166"/>
                  <a:gd name="T22" fmla="*/ 119 w 139"/>
                  <a:gd name="T23" fmla="*/ 92 h 166"/>
                  <a:gd name="T24" fmla="*/ 116 w 139"/>
                  <a:gd name="T25" fmla="*/ 101 h 166"/>
                  <a:gd name="T26" fmla="*/ 115 w 139"/>
                  <a:gd name="T27" fmla="*/ 111 h 166"/>
                  <a:gd name="T28" fmla="*/ 109 w 139"/>
                  <a:gd name="T29" fmla="*/ 122 h 166"/>
                  <a:gd name="T30" fmla="*/ 102 w 139"/>
                  <a:gd name="T31" fmla="*/ 129 h 166"/>
                  <a:gd name="T32" fmla="*/ 100 w 139"/>
                  <a:gd name="T33" fmla="*/ 137 h 166"/>
                  <a:gd name="T34" fmla="*/ 98 w 139"/>
                  <a:gd name="T35" fmla="*/ 148 h 166"/>
                  <a:gd name="T36" fmla="*/ 92 w 139"/>
                  <a:gd name="T37" fmla="*/ 157 h 166"/>
                  <a:gd name="T38" fmla="*/ 83 w 139"/>
                  <a:gd name="T39" fmla="*/ 164 h 166"/>
                  <a:gd name="T40" fmla="*/ 68 w 139"/>
                  <a:gd name="T41" fmla="*/ 166 h 166"/>
                  <a:gd name="T42" fmla="*/ 48 w 139"/>
                  <a:gd name="T43" fmla="*/ 164 h 166"/>
                  <a:gd name="T44" fmla="*/ 28 w 139"/>
                  <a:gd name="T45" fmla="*/ 155 h 166"/>
                  <a:gd name="T46" fmla="*/ 11 w 139"/>
                  <a:gd name="T47" fmla="*/ 144 h 166"/>
                  <a:gd name="T48" fmla="*/ 0 w 139"/>
                  <a:gd name="T49" fmla="*/ 133 h 166"/>
                  <a:gd name="T50" fmla="*/ 1 w 139"/>
                  <a:gd name="T51" fmla="*/ 122 h 166"/>
                  <a:gd name="T52" fmla="*/ 6 w 139"/>
                  <a:gd name="T53" fmla="*/ 110 h 166"/>
                  <a:gd name="T54" fmla="*/ 14 w 139"/>
                  <a:gd name="T55" fmla="*/ 102 h 166"/>
                  <a:gd name="T56" fmla="*/ 16 w 139"/>
                  <a:gd name="T57" fmla="*/ 93 h 166"/>
                  <a:gd name="T58" fmla="*/ 17 w 139"/>
                  <a:gd name="T59" fmla="*/ 82 h 166"/>
                  <a:gd name="T60" fmla="*/ 23 w 139"/>
                  <a:gd name="T61" fmla="*/ 72 h 166"/>
                  <a:gd name="T62" fmla="*/ 33 w 139"/>
                  <a:gd name="T63" fmla="*/ 63 h 166"/>
                  <a:gd name="T64" fmla="*/ 37 w 139"/>
                  <a:gd name="T65" fmla="*/ 55 h 166"/>
                  <a:gd name="T66" fmla="*/ 41 w 139"/>
                  <a:gd name="T67" fmla="*/ 45 h 166"/>
                  <a:gd name="T68" fmla="*/ 48 w 139"/>
                  <a:gd name="T69" fmla="*/ 34 h 166"/>
                  <a:gd name="T70" fmla="*/ 59 w 139"/>
                  <a:gd name="T71" fmla="*/ 28 h 166"/>
                  <a:gd name="T72" fmla="*/ 63 w 139"/>
                  <a:gd name="T73" fmla="*/ 22 h 166"/>
                  <a:gd name="T74" fmla="*/ 69 w 139"/>
                  <a:gd name="T75" fmla="*/ 11 h 166"/>
                  <a:gd name="T76" fmla="*/ 78 w 139"/>
                  <a:gd name="T77" fmla="*/ 5 h 166"/>
                  <a:gd name="T78" fmla="*/ 88 w 139"/>
                  <a:gd name="T79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" h="166">
                    <a:moveTo>
                      <a:pt x="92" y="0"/>
                    </a:moveTo>
                    <a:lnTo>
                      <a:pt x="101" y="1"/>
                    </a:lnTo>
                    <a:lnTo>
                      <a:pt x="108" y="2"/>
                    </a:lnTo>
                    <a:lnTo>
                      <a:pt x="115" y="4"/>
                    </a:lnTo>
                    <a:lnTo>
                      <a:pt x="120" y="6"/>
                    </a:lnTo>
                    <a:lnTo>
                      <a:pt x="125" y="8"/>
                    </a:lnTo>
                    <a:lnTo>
                      <a:pt x="129" y="11"/>
                    </a:lnTo>
                    <a:lnTo>
                      <a:pt x="134" y="16"/>
                    </a:lnTo>
                    <a:lnTo>
                      <a:pt x="137" y="20"/>
                    </a:lnTo>
                    <a:lnTo>
                      <a:pt x="139" y="25"/>
                    </a:lnTo>
                    <a:lnTo>
                      <a:pt x="139" y="29"/>
                    </a:lnTo>
                    <a:lnTo>
                      <a:pt x="139" y="35"/>
                    </a:lnTo>
                    <a:lnTo>
                      <a:pt x="139" y="41"/>
                    </a:lnTo>
                    <a:lnTo>
                      <a:pt x="137" y="45"/>
                    </a:lnTo>
                    <a:lnTo>
                      <a:pt x="135" y="51"/>
                    </a:lnTo>
                    <a:lnTo>
                      <a:pt x="131" y="55"/>
                    </a:lnTo>
                    <a:lnTo>
                      <a:pt x="127" y="57"/>
                    </a:lnTo>
                    <a:lnTo>
                      <a:pt x="128" y="62"/>
                    </a:lnTo>
                    <a:lnTo>
                      <a:pt x="129" y="68"/>
                    </a:lnTo>
                    <a:lnTo>
                      <a:pt x="128" y="74"/>
                    </a:lnTo>
                    <a:lnTo>
                      <a:pt x="128" y="79"/>
                    </a:lnTo>
                    <a:lnTo>
                      <a:pt x="126" y="84"/>
                    </a:lnTo>
                    <a:lnTo>
                      <a:pt x="122" y="89"/>
                    </a:lnTo>
                    <a:lnTo>
                      <a:pt x="119" y="92"/>
                    </a:lnTo>
                    <a:lnTo>
                      <a:pt x="115" y="96"/>
                    </a:lnTo>
                    <a:lnTo>
                      <a:pt x="116" y="101"/>
                    </a:lnTo>
                    <a:lnTo>
                      <a:pt x="116" y="106"/>
                    </a:lnTo>
                    <a:lnTo>
                      <a:pt x="115" y="111"/>
                    </a:lnTo>
                    <a:lnTo>
                      <a:pt x="113" y="118"/>
                    </a:lnTo>
                    <a:lnTo>
                      <a:pt x="109" y="122"/>
                    </a:lnTo>
                    <a:lnTo>
                      <a:pt x="106" y="127"/>
                    </a:lnTo>
                    <a:lnTo>
                      <a:pt x="102" y="129"/>
                    </a:lnTo>
                    <a:lnTo>
                      <a:pt x="98" y="131"/>
                    </a:lnTo>
                    <a:lnTo>
                      <a:pt x="100" y="137"/>
                    </a:lnTo>
                    <a:lnTo>
                      <a:pt x="100" y="143"/>
                    </a:lnTo>
                    <a:lnTo>
                      <a:pt x="98" y="148"/>
                    </a:lnTo>
                    <a:lnTo>
                      <a:pt x="96" y="153"/>
                    </a:lnTo>
                    <a:lnTo>
                      <a:pt x="92" y="157"/>
                    </a:lnTo>
                    <a:lnTo>
                      <a:pt x="88" y="161"/>
                    </a:lnTo>
                    <a:lnTo>
                      <a:pt x="83" y="164"/>
                    </a:lnTo>
                    <a:lnTo>
                      <a:pt x="78" y="165"/>
                    </a:lnTo>
                    <a:lnTo>
                      <a:pt x="68" y="166"/>
                    </a:lnTo>
                    <a:lnTo>
                      <a:pt x="59" y="166"/>
                    </a:lnTo>
                    <a:lnTo>
                      <a:pt x="48" y="164"/>
                    </a:lnTo>
                    <a:lnTo>
                      <a:pt x="38" y="159"/>
                    </a:lnTo>
                    <a:lnTo>
                      <a:pt x="28" y="155"/>
                    </a:lnTo>
                    <a:lnTo>
                      <a:pt x="19" y="149"/>
                    </a:lnTo>
                    <a:lnTo>
                      <a:pt x="11" y="144"/>
                    </a:lnTo>
                    <a:lnTo>
                      <a:pt x="2" y="137"/>
                    </a:lnTo>
                    <a:lnTo>
                      <a:pt x="0" y="133"/>
                    </a:lnTo>
                    <a:lnTo>
                      <a:pt x="0" y="127"/>
                    </a:lnTo>
                    <a:lnTo>
                      <a:pt x="1" y="122"/>
                    </a:lnTo>
                    <a:lnTo>
                      <a:pt x="2" y="116"/>
                    </a:lnTo>
                    <a:lnTo>
                      <a:pt x="6" y="110"/>
                    </a:lnTo>
                    <a:lnTo>
                      <a:pt x="9" y="106"/>
                    </a:lnTo>
                    <a:lnTo>
                      <a:pt x="14" y="102"/>
                    </a:lnTo>
                    <a:lnTo>
                      <a:pt x="17" y="99"/>
                    </a:lnTo>
                    <a:lnTo>
                      <a:pt x="16" y="93"/>
                    </a:lnTo>
                    <a:lnTo>
                      <a:pt x="16" y="88"/>
                    </a:lnTo>
                    <a:lnTo>
                      <a:pt x="17" y="82"/>
                    </a:lnTo>
                    <a:lnTo>
                      <a:pt x="20" y="78"/>
                    </a:lnTo>
                    <a:lnTo>
                      <a:pt x="23" y="72"/>
                    </a:lnTo>
                    <a:lnTo>
                      <a:pt x="27" y="68"/>
                    </a:lnTo>
                    <a:lnTo>
                      <a:pt x="33" y="63"/>
                    </a:lnTo>
                    <a:lnTo>
                      <a:pt x="38" y="61"/>
                    </a:lnTo>
                    <a:lnTo>
                      <a:pt x="37" y="55"/>
                    </a:lnTo>
                    <a:lnTo>
                      <a:pt x="38" y="51"/>
                    </a:lnTo>
                    <a:lnTo>
                      <a:pt x="41" y="45"/>
                    </a:lnTo>
                    <a:lnTo>
                      <a:pt x="44" y="39"/>
                    </a:lnTo>
                    <a:lnTo>
                      <a:pt x="48" y="34"/>
                    </a:lnTo>
                    <a:lnTo>
                      <a:pt x="54" y="31"/>
                    </a:lnTo>
                    <a:lnTo>
                      <a:pt x="59" y="28"/>
                    </a:lnTo>
                    <a:lnTo>
                      <a:pt x="63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69" y="11"/>
                    </a:lnTo>
                    <a:lnTo>
                      <a:pt x="72" y="7"/>
                    </a:lnTo>
                    <a:lnTo>
                      <a:pt x="78" y="5"/>
                    </a:lnTo>
                    <a:lnTo>
                      <a:pt x="82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7" name="Freeform 3131">
                <a:extLst>
                  <a:ext uri="{FF2B5EF4-FFF2-40B4-BE49-F238E27FC236}">
                    <a16:creationId xmlns:a16="http://schemas.microsoft.com/office/drawing/2014/main" id="{15FE5772-596C-4B7B-BD4F-BAE3CC46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049"/>
                <a:ext cx="16" cy="8"/>
              </a:xfrm>
              <a:custGeom>
                <a:avLst/>
                <a:gdLst>
                  <a:gd name="T0" fmla="*/ 47 w 47"/>
                  <a:gd name="T1" fmla="*/ 21 h 26"/>
                  <a:gd name="T2" fmla="*/ 47 w 47"/>
                  <a:gd name="T3" fmla="*/ 21 h 26"/>
                  <a:gd name="T4" fmla="*/ 44 w 47"/>
                  <a:gd name="T5" fmla="*/ 16 h 26"/>
                  <a:gd name="T6" fmla="*/ 39 w 47"/>
                  <a:gd name="T7" fmla="*/ 11 h 26"/>
                  <a:gd name="T8" fmla="*/ 34 w 47"/>
                  <a:gd name="T9" fmla="*/ 9 h 26"/>
                  <a:gd name="T10" fmla="*/ 29 w 47"/>
                  <a:gd name="T11" fmla="*/ 7 h 26"/>
                  <a:gd name="T12" fmla="*/ 24 w 47"/>
                  <a:gd name="T13" fmla="*/ 3 h 26"/>
                  <a:gd name="T14" fmla="*/ 17 w 47"/>
                  <a:gd name="T15" fmla="*/ 1 h 26"/>
                  <a:gd name="T16" fmla="*/ 9 w 47"/>
                  <a:gd name="T17" fmla="*/ 1 h 26"/>
                  <a:gd name="T18" fmla="*/ 0 w 47"/>
                  <a:gd name="T19" fmla="*/ 0 h 26"/>
                  <a:gd name="T20" fmla="*/ 0 w 47"/>
                  <a:gd name="T21" fmla="*/ 8 h 26"/>
                  <a:gd name="T22" fmla="*/ 9 w 47"/>
                  <a:gd name="T23" fmla="*/ 8 h 26"/>
                  <a:gd name="T24" fmla="*/ 16 w 47"/>
                  <a:gd name="T25" fmla="*/ 8 h 26"/>
                  <a:gd name="T26" fmla="*/ 21 w 47"/>
                  <a:gd name="T27" fmla="*/ 10 h 26"/>
                  <a:gd name="T28" fmla="*/ 27 w 47"/>
                  <a:gd name="T29" fmla="*/ 11 h 26"/>
                  <a:gd name="T30" fmla="*/ 32 w 47"/>
                  <a:gd name="T31" fmla="*/ 14 h 26"/>
                  <a:gd name="T32" fmla="*/ 35 w 47"/>
                  <a:gd name="T33" fmla="*/ 18 h 26"/>
                  <a:gd name="T34" fmla="*/ 39 w 47"/>
                  <a:gd name="T35" fmla="*/ 21 h 26"/>
                  <a:gd name="T36" fmla="*/ 43 w 47"/>
                  <a:gd name="T37" fmla="*/ 26 h 26"/>
                  <a:gd name="T38" fmla="*/ 43 w 47"/>
                  <a:gd name="T39" fmla="*/ 26 h 26"/>
                  <a:gd name="T40" fmla="*/ 47 w 47"/>
                  <a:gd name="T4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26">
                    <a:moveTo>
                      <a:pt x="47" y="21"/>
                    </a:moveTo>
                    <a:lnTo>
                      <a:pt x="47" y="21"/>
                    </a:lnTo>
                    <a:lnTo>
                      <a:pt x="44" y="16"/>
                    </a:lnTo>
                    <a:lnTo>
                      <a:pt x="39" y="11"/>
                    </a:lnTo>
                    <a:lnTo>
                      <a:pt x="34" y="9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2" y="14"/>
                    </a:lnTo>
                    <a:lnTo>
                      <a:pt x="35" y="18"/>
                    </a:lnTo>
                    <a:lnTo>
                      <a:pt x="39" y="21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8" name="Freeform 3132">
                <a:extLst>
                  <a:ext uri="{FF2B5EF4-FFF2-40B4-BE49-F238E27FC236}">
                    <a16:creationId xmlns:a16="http://schemas.microsoft.com/office/drawing/2014/main" id="{DF35656A-830A-4C8E-BD4B-136B2CEDE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056"/>
                <a:ext cx="6" cy="14"/>
              </a:xfrm>
              <a:custGeom>
                <a:avLst/>
                <a:gdLst>
                  <a:gd name="T0" fmla="*/ 6 w 20"/>
                  <a:gd name="T1" fmla="*/ 37 h 42"/>
                  <a:gd name="T2" fmla="*/ 5 w 20"/>
                  <a:gd name="T3" fmla="*/ 42 h 42"/>
                  <a:gd name="T4" fmla="*/ 11 w 20"/>
                  <a:gd name="T5" fmla="*/ 38 h 42"/>
                  <a:gd name="T6" fmla="*/ 14 w 20"/>
                  <a:gd name="T7" fmla="*/ 34 h 42"/>
                  <a:gd name="T8" fmla="*/ 16 w 20"/>
                  <a:gd name="T9" fmla="*/ 28 h 42"/>
                  <a:gd name="T10" fmla="*/ 19 w 20"/>
                  <a:gd name="T11" fmla="*/ 23 h 42"/>
                  <a:gd name="T12" fmla="*/ 20 w 20"/>
                  <a:gd name="T13" fmla="*/ 17 h 42"/>
                  <a:gd name="T14" fmla="*/ 20 w 20"/>
                  <a:gd name="T15" fmla="*/ 12 h 42"/>
                  <a:gd name="T16" fmla="*/ 19 w 20"/>
                  <a:gd name="T17" fmla="*/ 6 h 42"/>
                  <a:gd name="T18" fmla="*/ 16 w 20"/>
                  <a:gd name="T19" fmla="*/ 0 h 42"/>
                  <a:gd name="T20" fmla="*/ 11 w 20"/>
                  <a:gd name="T21" fmla="*/ 5 h 42"/>
                  <a:gd name="T22" fmla="*/ 13 w 20"/>
                  <a:gd name="T23" fmla="*/ 7 h 42"/>
                  <a:gd name="T24" fmla="*/ 13 w 20"/>
                  <a:gd name="T25" fmla="*/ 12 h 42"/>
                  <a:gd name="T26" fmla="*/ 13 w 20"/>
                  <a:gd name="T27" fmla="*/ 17 h 42"/>
                  <a:gd name="T28" fmla="*/ 13 w 20"/>
                  <a:gd name="T29" fmla="*/ 22 h 42"/>
                  <a:gd name="T30" fmla="*/ 11 w 20"/>
                  <a:gd name="T31" fmla="*/ 26 h 42"/>
                  <a:gd name="T32" fmla="*/ 9 w 20"/>
                  <a:gd name="T33" fmla="*/ 31 h 42"/>
                  <a:gd name="T34" fmla="*/ 6 w 20"/>
                  <a:gd name="T35" fmla="*/ 34 h 42"/>
                  <a:gd name="T36" fmla="*/ 3 w 20"/>
                  <a:gd name="T37" fmla="*/ 36 h 42"/>
                  <a:gd name="T38" fmla="*/ 1 w 20"/>
                  <a:gd name="T39" fmla="*/ 41 h 42"/>
                  <a:gd name="T40" fmla="*/ 3 w 20"/>
                  <a:gd name="T41" fmla="*/ 36 h 42"/>
                  <a:gd name="T42" fmla="*/ 0 w 20"/>
                  <a:gd name="T43" fmla="*/ 37 h 42"/>
                  <a:gd name="T44" fmla="*/ 1 w 20"/>
                  <a:gd name="T45" fmla="*/ 41 h 42"/>
                  <a:gd name="T46" fmla="*/ 6 w 20"/>
                  <a:gd name="T47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42">
                    <a:moveTo>
                      <a:pt x="6" y="37"/>
                    </a:moveTo>
                    <a:lnTo>
                      <a:pt x="5" y="42"/>
                    </a:lnTo>
                    <a:lnTo>
                      <a:pt x="11" y="38"/>
                    </a:lnTo>
                    <a:lnTo>
                      <a:pt x="14" y="34"/>
                    </a:lnTo>
                    <a:lnTo>
                      <a:pt x="16" y="28"/>
                    </a:lnTo>
                    <a:lnTo>
                      <a:pt x="19" y="23"/>
                    </a:lnTo>
                    <a:lnTo>
                      <a:pt x="20" y="17"/>
                    </a:lnTo>
                    <a:lnTo>
                      <a:pt x="20" y="12"/>
                    </a:lnTo>
                    <a:lnTo>
                      <a:pt x="19" y="6"/>
                    </a:lnTo>
                    <a:lnTo>
                      <a:pt x="16" y="0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3" y="12"/>
                    </a:lnTo>
                    <a:lnTo>
                      <a:pt x="13" y="17"/>
                    </a:lnTo>
                    <a:lnTo>
                      <a:pt x="13" y="22"/>
                    </a:lnTo>
                    <a:lnTo>
                      <a:pt x="11" y="26"/>
                    </a:lnTo>
                    <a:lnTo>
                      <a:pt x="9" y="31"/>
                    </a:lnTo>
                    <a:lnTo>
                      <a:pt x="6" y="34"/>
                    </a:lnTo>
                    <a:lnTo>
                      <a:pt x="3" y="36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9" name="Freeform 3133">
                <a:extLst>
                  <a:ext uri="{FF2B5EF4-FFF2-40B4-BE49-F238E27FC236}">
                    <a16:creationId xmlns:a16="http://schemas.microsoft.com/office/drawing/2014/main" id="{4A596496-4F49-4EE7-8601-350B0DBB0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2068"/>
                <a:ext cx="8" cy="15"/>
              </a:xfrm>
              <a:custGeom>
                <a:avLst/>
                <a:gdLst>
                  <a:gd name="T0" fmla="*/ 7 w 23"/>
                  <a:gd name="T1" fmla="*/ 38 h 44"/>
                  <a:gd name="T2" fmla="*/ 6 w 23"/>
                  <a:gd name="T3" fmla="*/ 44 h 44"/>
                  <a:gd name="T4" fmla="*/ 10 w 23"/>
                  <a:gd name="T5" fmla="*/ 40 h 44"/>
                  <a:gd name="T6" fmla="*/ 15 w 23"/>
                  <a:gd name="T7" fmla="*/ 35 h 44"/>
                  <a:gd name="T8" fmla="*/ 18 w 23"/>
                  <a:gd name="T9" fmla="*/ 29 h 44"/>
                  <a:gd name="T10" fmla="*/ 20 w 23"/>
                  <a:gd name="T11" fmla="*/ 24 h 44"/>
                  <a:gd name="T12" fmla="*/ 22 w 23"/>
                  <a:gd name="T13" fmla="*/ 19 h 44"/>
                  <a:gd name="T14" fmla="*/ 23 w 23"/>
                  <a:gd name="T15" fmla="*/ 13 h 44"/>
                  <a:gd name="T16" fmla="*/ 22 w 23"/>
                  <a:gd name="T17" fmla="*/ 6 h 44"/>
                  <a:gd name="T18" fmla="*/ 19 w 23"/>
                  <a:gd name="T19" fmla="*/ 0 h 44"/>
                  <a:gd name="T20" fmla="*/ 14 w 23"/>
                  <a:gd name="T21" fmla="*/ 3 h 44"/>
                  <a:gd name="T22" fmla="*/ 15 w 23"/>
                  <a:gd name="T23" fmla="*/ 7 h 44"/>
                  <a:gd name="T24" fmla="*/ 15 w 23"/>
                  <a:gd name="T25" fmla="*/ 13 h 44"/>
                  <a:gd name="T26" fmla="*/ 15 w 23"/>
                  <a:gd name="T27" fmla="*/ 17 h 44"/>
                  <a:gd name="T28" fmla="*/ 15 w 23"/>
                  <a:gd name="T29" fmla="*/ 23 h 44"/>
                  <a:gd name="T30" fmla="*/ 13 w 23"/>
                  <a:gd name="T31" fmla="*/ 26 h 44"/>
                  <a:gd name="T32" fmla="*/ 9 w 23"/>
                  <a:gd name="T33" fmla="*/ 31 h 44"/>
                  <a:gd name="T34" fmla="*/ 6 w 23"/>
                  <a:gd name="T35" fmla="*/ 34 h 44"/>
                  <a:gd name="T36" fmla="*/ 2 w 23"/>
                  <a:gd name="T37" fmla="*/ 36 h 44"/>
                  <a:gd name="T38" fmla="*/ 1 w 23"/>
                  <a:gd name="T39" fmla="*/ 42 h 44"/>
                  <a:gd name="T40" fmla="*/ 2 w 23"/>
                  <a:gd name="T41" fmla="*/ 36 h 44"/>
                  <a:gd name="T42" fmla="*/ 0 w 23"/>
                  <a:gd name="T43" fmla="*/ 38 h 44"/>
                  <a:gd name="T44" fmla="*/ 1 w 23"/>
                  <a:gd name="T45" fmla="*/ 42 h 44"/>
                  <a:gd name="T46" fmla="*/ 7 w 23"/>
                  <a:gd name="T47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44">
                    <a:moveTo>
                      <a:pt x="7" y="38"/>
                    </a:moveTo>
                    <a:lnTo>
                      <a:pt x="6" y="44"/>
                    </a:lnTo>
                    <a:lnTo>
                      <a:pt x="10" y="40"/>
                    </a:lnTo>
                    <a:lnTo>
                      <a:pt x="15" y="35"/>
                    </a:lnTo>
                    <a:lnTo>
                      <a:pt x="18" y="29"/>
                    </a:lnTo>
                    <a:lnTo>
                      <a:pt x="20" y="24"/>
                    </a:lnTo>
                    <a:lnTo>
                      <a:pt x="22" y="19"/>
                    </a:lnTo>
                    <a:lnTo>
                      <a:pt x="23" y="13"/>
                    </a:lnTo>
                    <a:lnTo>
                      <a:pt x="22" y="6"/>
                    </a:lnTo>
                    <a:lnTo>
                      <a:pt x="19" y="0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15" y="13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13" y="26"/>
                    </a:lnTo>
                    <a:lnTo>
                      <a:pt x="9" y="31"/>
                    </a:lnTo>
                    <a:lnTo>
                      <a:pt x="6" y="34"/>
                    </a:lnTo>
                    <a:lnTo>
                      <a:pt x="2" y="36"/>
                    </a:lnTo>
                    <a:lnTo>
                      <a:pt x="1" y="42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1" y="42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0" name="Freeform 3134">
                <a:extLst>
                  <a:ext uri="{FF2B5EF4-FFF2-40B4-BE49-F238E27FC236}">
                    <a16:creationId xmlns:a16="http://schemas.microsoft.com/office/drawing/2014/main" id="{CCE13D75-DF2A-40E4-AB2D-6CCEA40B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081"/>
                <a:ext cx="8" cy="14"/>
              </a:xfrm>
              <a:custGeom>
                <a:avLst/>
                <a:gdLst>
                  <a:gd name="T0" fmla="*/ 7 w 26"/>
                  <a:gd name="T1" fmla="*/ 36 h 41"/>
                  <a:gd name="T2" fmla="*/ 5 w 26"/>
                  <a:gd name="T3" fmla="*/ 41 h 41"/>
                  <a:gd name="T4" fmla="*/ 11 w 26"/>
                  <a:gd name="T5" fmla="*/ 39 h 41"/>
                  <a:gd name="T6" fmla="*/ 15 w 26"/>
                  <a:gd name="T7" fmla="*/ 35 h 41"/>
                  <a:gd name="T8" fmla="*/ 19 w 26"/>
                  <a:gd name="T9" fmla="*/ 31 h 41"/>
                  <a:gd name="T10" fmla="*/ 22 w 26"/>
                  <a:gd name="T11" fmla="*/ 25 h 41"/>
                  <a:gd name="T12" fmla="*/ 24 w 26"/>
                  <a:gd name="T13" fmla="*/ 18 h 41"/>
                  <a:gd name="T14" fmla="*/ 26 w 26"/>
                  <a:gd name="T15" fmla="*/ 13 h 41"/>
                  <a:gd name="T16" fmla="*/ 26 w 26"/>
                  <a:gd name="T17" fmla="*/ 6 h 41"/>
                  <a:gd name="T18" fmla="*/ 24 w 26"/>
                  <a:gd name="T19" fmla="*/ 0 h 41"/>
                  <a:gd name="T20" fmla="*/ 18 w 26"/>
                  <a:gd name="T21" fmla="*/ 3 h 41"/>
                  <a:gd name="T22" fmla="*/ 19 w 26"/>
                  <a:gd name="T23" fmla="*/ 7 h 41"/>
                  <a:gd name="T24" fmla="*/ 19 w 26"/>
                  <a:gd name="T25" fmla="*/ 12 h 41"/>
                  <a:gd name="T26" fmla="*/ 18 w 26"/>
                  <a:gd name="T27" fmla="*/ 17 h 41"/>
                  <a:gd name="T28" fmla="*/ 16 w 26"/>
                  <a:gd name="T29" fmla="*/ 22 h 41"/>
                  <a:gd name="T30" fmla="*/ 14 w 26"/>
                  <a:gd name="T31" fmla="*/ 26 h 41"/>
                  <a:gd name="T32" fmla="*/ 11 w 26"/>
                  <a:gd name="T33" fmla="*/ 30 h 41"/>
                  <a:gd name="T34" fmla="*/ 7 w 26"/>
                  <a:gd name="T35" fmla="*/ 33 h 41"/>
                  <a:gd name="T36" fmla="*/ 4 w 26"/>
                  <a:gd name="T37" fmla="*/ 34 h 41"/>
                  <a:gd name="T38" fmla="*/ 2 w 26"/>
                  <a:gd name="T39" fmla="*/ 39 h 41"/>
                  <a:gd name="T40" fmla="*/ 4 w 26"/>
                  <a:gd name="T41" fmla="*/ 34 h 41"/>
                  <a:gd name="T42" fmla="*/ 0 w 26"/>
                  <a:gd name="T43" fmla="*/ 35 h 41"/>
                  <a:gd name="T44" fmla="*/ 2 w 26"/>
                  <a:gd name="T45" fmla="*/ 39 h 41"/>
                  <a:gd name="T46" fmla="*/ 7 w 26"/>
                  <a:gd name="T47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1">
                    <a:moveTo>
                      <a:pt x="7" y="36"/>
                    </a:moveTo>
                    <a:lnTo>
                      <a:pt x="5" y="41"/>
                    </a:lnTo>
                    <a:lnTo>
                      <a:pt x="11" y="39"/>
                    </a:lnTo>
                    <a:lnTo>
                      <a:pt x="15" y="35"/>
                    </a:lnTo>
                    <a:lnTo>
                      <a:pt x="19" y="31"/>
                    </a:lnTo>
                    <a:lnTo>
                      <a:pt x="22" y="25"/>
                    </a:lnTo>
                    <a:lnTo>
                      <a:pt x="24" y="18"/>
                    </a:lnTo>
                    <a:lnTo>
                      <a:pt x="26" y="13"/>
                    </a:lnTo>
                    <a:lnTo>
                      <a:pt x="26" y="6"/>
                    </a:lnTo>
                    <a:lnTo>
                      <a:pt x="24" y="0"/>
                    </a:lnTo>
                    <a:lnTo>
                      <a:pt x="18" y="3"/>
                    </a:lnTo>
                    <a:lnTo>
                      <a:pt x="19" y="7"/>
                    </a:lnTo>
                    <a:lnTo>
                      <a:pt x="19" y="12"/>
                    </a:lnTo>
                    <a:lnTo>
                      <a:pt x="18" y="17"/>
                    </a:lnTo>
                    <a:lnTo>
                      <a:pt x="16" y="22"/>
                    </a:lnTo>
                    <a:lnTo>
                      <a:pt x="14" y="26"/>
                    </a:lnTo>
                    <a:lnTo>
                      <a:pt x="11" y="30"/>
                    </a:lnTo>
                    <a:lnTo>
                      <a:pt x="7" y="33"/>
                    </a:lnTo>
                    <a:lnTo>
                      <a:pt x="4" y="34"/>
                    </a:lnTo>
                    <a:lnTo>
                      <a:pt x="2" y="39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2" y="39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1" name="Freeform 3135">
                <a:extLst>
                  <a:ext uri="{FF2B5EF4-FFF2-40B4-BE49-F238E27FC236}">
                    <a16:creationId xmlns:a16="http://schemas.microsoft.com/office/drawing/2014/main" id="{F5AB4EA2-CCF6-4160-AD31-7F2C81173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093"/>
                <a:ext cx="9" cy="13"/>
              </a:xfrm>
              <a:custGeom>
                <a:avLst/>
                <a:gdLst>
                  <a:gd name="T0" fmla="*/ 3 w 27"/>
                  <a:gd name="T1" fmla="*/ 40 h 40"/>
                  <a:gd name="T2" fmla="*/ 8 w 27"/>
                  <a:gd name="T3" fmla="*/ 37 h 40"/>
                  <a:gd name="T4" fmla="*/ 13 w 27"/>
                  <a:gd name="T5" fmla="*/ 34 h 40"/>
                  <a:gd name="T6" fmla="*/ 18 w 27"/>
                  <a:gd name="T7" fmla="*/ 31 h 40"/>
                  <a:gd name="T8" fmla="*/ 23 w 27"/>
                  <a:gd name="T9" fmla="*/ 25 h 40"/>
                  <a:gd name="T10" fmla="*/ 25 w 27"/>
                  <a:gd name="T11" fmla="*/ 21 h 40"/>
                  <a:gd name="T12" fmla="*/ 27 w 27"/>
                  <a:gd name="T13" fmla="*/ 14 h 40"/>
                  <a:gd name="T14" fmla="*/ 27 w 27"/>
                  <a:gd name="T15" fmla="*/ 7 h 40"/>
                  <a:gd name="T16" fmla="*/ 25 w 27"/>
                  <a:gd name="T17" fmla="*/ 0 h 40"/>
                  <a:gd name="T18" fmla="*/ 20 w 27"/>
                  <a:gd name="T19" fmla="*/ 4 h 40"/>
                  <a:gd name="T20" fmla="*/ 20 w 27"/>
                  <a:gd name="T21" fmla="*/ 8 h 40"/>
                  <a:gd name="T22" fmla="*/ 20 w 27"/>
                  <a:gd name="T23" fmla="*/ 13 h 40"/>
                  <a:gd name="T24" fmla="*/ 20 w 27"/>
                  <a:gd name="T25" fmla="*/ 17 h 40"/>
                  <a:gd name="T26" fmla="*/ 17 w 27"/>
                  <a:gd name="T27" fmla="*/ 22 h 40"/>
                  <a:gd name="T28" fmla="*/ 14 w 27"/>
                  <a:gd name="T29" fmla="*/ 25 h 40"/>
                  <a:gd name="T30" fmla="*/ 11 w 27"/>
                  <a:gd name="T31" fmla="*/ 28 h 40"/>
                  <a:gd name="T32" fmla="*/ 6 w 27"/>
                  <a:gd name="T33" fmla="*/ 31 h 40"/>
                  <a:gd name="T34" fmla="*/ 0 w 27"/>
                  <a:gd name="T35" fmla="*/ 32 h 40"/>
                  <a:gd name="T36" fmla="*/ 3 w 27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40">
                    <a:moveTo>
                      <a:pt x="3" y="40"/>
                    </a:moveTo>
                    <a:lnTo>
                      <a:pt x="8" y="37"/>
                    </a:lnTo>
                    <a:lnTo>
                      <a:pt x="13" y="34"/>
                    </a:lnTo>
                    <a:lnTo>
                      <a:pt x="18" y="31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7" y="14"/>
                    </a:lnTo>
                    <a:lnTo>
                      <a:pt x="27" y="7"/>
                    </a:lnTo>
                    <a:lnTo>
                      <a:pt x="25" y="0"/>
                    </a:lnTo>
                    <a:lnTo>
                      <a:pt x="20" y="4"/>
                    </a:lnTo>
                    <a:lnTo>
                      <a:pt x="20" y="8"/>
                    </a:lnTo>
                    <a:lnTo>
                      <a:pt x="20" y="13"/>
                    </a:lnTo>
                    <a:lnTo>
                      <a:pt x="20" y="17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0" y="32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2" name="Freeform 3136">
                <a:extLst>
                  <a:ext uri="{FF2B5EF4-FFF2-40B4-BE49-F238E27FC236}">
                    <a16:creationId xmlns:a16="http://schemas.microsoft.com/office/drawing/2014/main" id="{BFBB86DD-556A-43CD-8687-D464ADD3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095"/>
                <a:ext cx="27" cy="11"/>
              </a:xfrm>
              <a:custGeom>
                <a:avLst/>
                <a:gdLst>
                  <a:gd name="T0" fmla="*/ 0 w 80"/>
                  <a:gd name="T1" fmla="*/ 3 h 35"/>
                  <a:gd name="T2" fmla="*/ 1 w 80"/>
                  <a:gd name="T3" fmla="*/ 5 h 35"/>
                  <a:gd name="T4" fmla="*/ 10 w 80"/>
                  <a:gd name="T5" fmla="*/ 12 h 35"/>
                  <a:gd name="T6" fmla="*/ 19 w 80"/>
                  <a:gd name="T7" fmla="*/ 18 h 35"/>
                  <a:gd name="T8" fmla="*/ 28 w 80"/>
                  <a:gd name="T9" fmla="*/ 22 h 35"/>
                  <a:gd name="T10" fmla="*/ 38 w 80"/>
                  <a:gd name="T11" fmla="*/ 28 h 35"/>
                  <a:gd name="T12" fmla="*/ 48 w 80"/>
                  <a:gd name="T13" fmla="*/ 32 h 35"/>
                  <a:gd name="T14" fmla="*/ 58 w 80"/>
                  <a:gd name="T15" fmla="*/ 35 h 35"/>
                  <a:gd name="T16" fmla="*/ 69 w 80"/>
                  <a:gd name="T17" fmla="*/ 35 h 35"/>
                  <a:gd name="T18" fmla="*/ 80 w 80"/>
                  <a:gd name="T19" fmla="*/ 33 h 35"/>
                  <a:gd name="T20" fmla="*/ 77 w 80"/>
                  <a:gd name="T21" fmla="*/ 26 h 35"/>
                  <a:gd name="T22" fmla="*/ 69 w 80"/>
                  <a:gd name="T23" fmla="*/ 28 h 35"/>
                  <a:gd name="T24" fmla="*/ 61 w 80"/>
                  <a:gd name="T25" fmla="*/ 27 h 35"/>
                  <a:gd name="T26" fmla="*/ 49 w 80"/>
                  <a:gd name="T27" fmla="*/ 24 h 35"/>
                  <a:gd name="T28" fmla="*/ 40 w 80"/>
                  <a:gd name="T29" fmla="*/ 20 h 35"/>
                  <a:gd name="T30" fmla="*/ 31 w 80"/>
                  <a:gd name="T31" fmla="*/ 18 h 35"/>
                  <a:gd name="T32" fmla="*/ 23 w 80"/>
                  <a:gd name="T33" fmla="*/ 12 h 35"/>
                  <a:gd name="T34" fmla="*/ 15 w 80"/>
                  <a:gd name="T35" fmla="*/ 5 h 35"/>
                  <a:gd name="T36" fmla="*/ 6 w 80"/>
                  <a:gd name="T37" fmla="*/ 0 h 35"/>
                  <a:gd name="T38" fmla="*/ 7 w 80"/>
                  <a:gd name="T39" fmla="*/ 1 h 35"/>
                  <a:gd name="T40" fmla="*/ 0 w 80"/>
                  <a:gd name="T41" fmla="*/ 3 h 35"/>
                  <a:gd name="T42" fmla="*/ 0 w 80"/>
                  <a:gd name="T43" fmla="*/ 4 h 35"/>
                  <a:gd name="T44" fmla="*/ 1 w 80"/>
                  <a:gd name="T45" fmla="*/ 5 h 35"/>
                  <a:gd name="T46" fmla="*/ 0 w 80"/>
                  <a:gd name="T4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" h="35">
                    <a:moveTo>
                      <a:pt x="0" y="3"/>
                    </a:moveTo>
                    <a:lnTo>
                      <a:pt x="1" y="5"/>
                    </a:lnTo>
                    <a:lnTo>
                      <a:pt x="10" y="12"/>
                    </a:lnTo>
                    <a:lnTo>
                      <a:pt x="19" y="18"/>
                    </a:lnTo>
                    <a:lnTo>
                      <a:pt x="28" y="22"/>
                    </a:lnTo>
                    <a:lnTo>
                      <a:pt x="38" y="28"/>
                    </a:lnTo>
                    <a:lnTo>
                      <a:pt x="48" y="32"/>
                    </a:lnTo>
                    <a:lnTo>
                      <a:pt x="58" y="35"/>
                    </a:lnTo>
                    <a:lnTo>
                      <a:pt x="69" y="35"/>
                    </a:lnTo>
                    <a:lnTo>
                      <a:pt x="80" y="33"/>
                    </a:lnTo>
                    <a:lnTo>
                      <a:pt x="77" y="26"/>
                    </a:lnTo>
                    <a:lnTo>
                      <a:pt x="69" y="28"/>
                    </a:lnTo>
                    <a:lnTo>
                      <a:pt x="61" y="27"/>
                    </a:lnTo>
                    <a:lnTo>
                      <a:pt x="49" y="24"/>
                    </a:lnTo>
                    <a:lnTo>
                      <a:pt x="40" y="20"/>
                    </a:lnTo>
                    <a:lnTo>
                      <a:pt x="31" y="18"/>
                    </a:lnTo>
                    <a:lnTo>
                      <a:pt x="23" y="12"/>
                    </a:lnTo>
                    <a:lnTo>
                      <a:pt x="15" y="5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3" name="Freeform 3137">
                <a:extLst>
                  <a:ext uri="{FF2B5EF4-FFF2-40B4-BE49-F238E27FC236}">
                    <a16:creationId xmlns:a16="http://schemas.microsoft.com/office/drawing/2014/main" id="{04430213-A494-47FB-A17C-302FA200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082"/>
                <a:ext cx="9" cy="14"/>
              </a:xfrm>
              <a:custGeom>
                <a:avLst/>
                <a:gdLst>
                  <a:gd name="T0" fmla="*/ 18 w 25"/>
                  <a:gd name="T1" fmla="*/ 4 h 43"/>
                  <a:gd name="T2" fmla="*/ 19 w 25"/>
                  <a:gd name="T3" fmla="*/ 0 h 43"/>
                  <a:gd name="T4" fmla="*/ 13 w 25"/>
                  <a:gd name="T5" fmla="*/ 4 h 43"/>
                  <a:gd name="T6" fmla="*/ 10 w 25"/>
                  <a:gd name="T7" fmla="*/ 7 h 43"/>
                  <a:gd name="T8" fmla="*/ 5 w 25"/>
                  <a:gd name="T9" fmla="*/ 12 h 43"/>
                  <a:gd name="T10" fmla="*/ 3 w 25"/>
                  <a:gd name="T11" fmla="*/ 19 h 43"/>
                  <a:gd name="T12" fmla="*/ 1 w 25"/>
                  <a:gd name="T13" fmla="*/ 25 h 43"/>
                  <a:gd name="T14" fmla="*/ 0 w 25"/>
                  <a:gd name="T15" fmla="*/ 31 h 43"/>
                  <a:gd name="T16" fmla="*/ 0 w 25"/>
                  <a:gd name="T17" fmla="*/ 37 h 43"/>
                  <a:gd name="T18" fmla="*/ 2 w 25"/>
                  <a:gd name="T19" fmla="*/ 43 h 43"/>
                  <a:gd name="T20" fmla="*/ 8 w 25"/>
                  <a:gd name="T21" fmla="*/ 40 h 43"/>
                  <a:gd name="T22" fmla="*/ 7 w 25"/>
                  <a:gd name="T23" fmla="*/ 35 h 43"/>
                  <a:gd name="T24" fmla="*/ 7 w 25"/>
                  <a:gd name="T25" fmla="*/ 31 h 43"/>
                  <a:gd name="T26" fmla="*/ 7 w 25"/>
                  <a:gd name="T27" fmla="*/ 26 h 43"/>
                  <a:gd name="T28" fmla="*/ 9 w 25"/>
                  <a:gd name="T29" fmla="*/ 22 h 43"/>
                  <a:gd name="T30" fmla="*/ 11 w 25"/>
                  <a:gd name="T31" fmla="*/ 16 h 43"/>
                  <a:gd name="T32" fmla="*/ 14 w 25"/>
                  <a:gd name="T33" fmla="*/ 12 h 43"/>
                  <a:gd name="T34" fmla="*/ 18 w 25"/>
                  <a:gd name="T35" fmla="*/ 9 h 43"/>
                  <a:gd name="T36" fmla="*/ 22 w 25"/>
                  <a:gd name="T37" fmla="*/ 6 h 43"/>
                  <a:gd name="T38" fmla="*/ 23 w 25"/>
                  <a:gd name="T39" fmla="*/ 2 h 43"/>
                  <a:gd name="T40" fmla="*/ 22 w 25"/>
                  <a:gd name="T41" fmla="*/ 6 h 43"/>
                  <a:gd name="T42" fmla="*/ 25 w 25"/>
                  <a:gd name="T43" fmla="*/ 4 h 43"/>
                  <a:gd name="T44" fmla="*/ 23 w 25"/>
                  <a:gd name="T45" fmla="*/ 2 h 43"/>
                  <a:gd name="T46" fmla="*/ 18 w 25"/>
                  <a:gd name="T47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18" y="4"/>
                    </a:moveTo>
                    <a:lnTo>
                      <a:pt x="19" y="0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3"/>
                    </a:lnTo>
                    <a:lnTo>
                      <a:pt x="8" y="40"/>
                    </a:lnTo>
                    <a:lnTo>
                      <a:pt x="7" y="35"/>
                    </a:lnTo>
                    <a:lnTo>
                      <a:pt x="7" y="31"/>
                    </a:lnTo>
                    <a:lnTo>
                      <a:pt x="7" y="26"/>
                    </a:lnTo>
                    <a:lnTo>
                      <a:pt x="9" y="22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8" y="9"/>
                    </a:lnTo>
                    <a:lnTo>
                      <a:pt x="22" y="6"/>
                    </a:lnTo>
                    <a:lnTo>
                      <a:pt x="23" y="2"/>
                    </a:lnTo>
                    <a:lnTo>
                      <a:pt x="22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4" name="Freeform 3138">
                <a:extLst>
                  <a:ext uri="{FF2B5EF4-FFF2-40B4-BE49-F238E27FC236}">
                    <a16:creationId xmlns:a16="http://schemas.microsoft.com/office/drawing/2014/main" id="{932AEE8E-84E8-4AD0-A36B-7339C98D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68"/>
                <a:ext cx="9" cy="15"/>
              </a:xfrm>
              <a:custGeom>
                <a:avLst/>
                <a:gdLst>
                  <a:gd name="T0" fmla="*/ 21 w 28"/>
                  <a:gd name="T1" fmla="*/ 6 h 44"/>
                  <a:gd name="T2" fmla="*/ 23 w 28"/>
                  <a:gd name="T3" fmla="*/ 0 h 44"/>
                  <a:gd name="T4" fmla="*/ 16 w 28"/>
                  <a:gd name="T5" fmla="*/ 5 h 44"/>
                  <a:gd name="T6" fmla="*/ 11 w 28"/>
                  <a:gd name="T7" fmla="*/ 8 h 44"/>
                  <a:gd name="T8" fmla="*/ 6 w 28"/>
                  <a:gd name="T9" fmla="*/ 14 h 44"/>
                  <a:gd name="T10" fmla="*/ 3 w 28"/>
                  <a:gd name="T11" fmla="*/ 19 h 44"/>
                  <a:gd name="T12" fmla="*/ 1 w 28"/>
                  <a:gd name="T13" fmla="*/ 25 h 44"/>
                  <a:gd name="T14" fmla="*/ 0 w 28"/>
                  <a:gd name="T15" fmla="*/ 31 h 44"/>
                  <a:gd name="T16" fmla="*/ 0 w 28"/>
                  <a:gd name="T17" fmla="*/ 37 h 44"/>
                  <a:gd name="T18" fmla="*/ 1 w 28"/>
                  <a:gd name="T19" fmla="*/ 44 h 44"/>
                  <a:gd name="T20" fmla="*/ 6 w 28"/>
                  <a:gd name="T21" fmla="*/ 41 h 44"/>
                  <a:gd name="T22" fmla="*/ 6 w 28"/>
                  <a:gd name="T23" fmla="*/ 36 h 44"/>
                  <a:gd name="T24" fmla="*/ 6 w 28"/>
                  <a:gd name="T25" fmla="*/ 32 h 44"/>
                  <a:gd name="T26" fmla="*/ 6 w 28"/>
                  <a:gd name="T27" fmla="*/ 27 h 44"/>
                  <a:gd name="T28" fmla="*/ 9 w 28"/>
                  <a:gd name="T29" fmla="*/ 23 h 44"/>
                  <a:gd name="T30" fmla="*/ 12 w 28"/>
                  <a:gd name="T31" fmla="*/ 18 h 44"/>
                  <a:gd name="T32" fmla="*/ 15 w 28"/>
                  <a:gd name="T33" fmla="*/ 15 h 44"/>
                  <a:gd name="T34" fmla="*/ 20 w 28"/>
                  <a:gd name="T35" fmla="*/ 10 h 44"/>
                  <a:gd name="T36" fmla="*/ 24 w 28"/>
                  <a:gd name="T37" fmla="*/ 8 h 44"/>
                  <a:gd name="T38" fmla="*/ 27 w 28"/>
                  <a:gd name="T39" fmla="*/ 3 h 44"/>
                  <a:gd name="T40" fmla="*/ 24 w 28"/>
                  <a:gd name="T41" fmla="*/ 8 h 44"/>
                  <a:gd name="T42" fmla="*/ 28 w 28"/>
                  <a:gd name="T43" fmla="*/ 7 h 44"/>
                  <a:gd name="T44" fmla="*/ 27 w 28"/>
                  <a:gd name="T45" fmla="*/ 4 h 44"/>
                  <a:gd name="T46" fmla="*/ 21 w 28"/>
                  <a:gd name="T47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21" y="6"/>
                    </a:moveTo>
                    <a:lnTo>
                      <a:pt x="23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4"/>
                    </a:lnTo>
                    <a:lnTo>
                      <a:pt x="6" y="41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4" y="8"/>
                    </a:lnTo>
                    <a:lnTo>
                      <a:pt x="27" y="3"/>
                    </a:lnTo>
                    <a:lnTo>
                      <a:pt x="24" y="8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5" name="Freeform 3139">
                <a:extLst>
                  <a:ext uri="{FF2B5EF4-FFF2-40B4-BE49-F238E27FC236}">
                    <a16:creationId xmlns:a16="http://schemas.microsoft.com/office/drawing/2014/main" id="{F16E49BB-84F7-4CA0-ADF5-CFA492C9A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58"/>
                <a:ext cx="10" cy="13"/>
              </a:xfrm>
              <a:custGeom>
                <a:avLst/>
                <a:gdLst>
                  <a:gd name="T0" fmla="*/ 26 w 32"/>
                  <a:gd name="T1" fmla="*/ 4 h 39"/>
                  <a:gd name="T2" fmla="*/ 29 w 32"/>
                  <a:gd name="T3" fmla="*/ 0 h 39"/>
                  <a:gd name="T4" fmla="*/ 22 w 32"/>
                  <a:gd name="T5" fmla="*/ 2 h 39"/>
                  <a:gd name="T6" fmla="*/ 17 w 32"/>
                  <a:gd name="T7" fmla="*/ 5 h 39"/>
                  <a:gd name="T8" fmla="*/ 11 w 32"/>
                  <a:gd name="T9" fmla="*/ 8 h 39"/>
                  <a:gd name="T10" fmla="*/ 5 w 32"/>
                  <a:gd name="T11" fmla="*/ 14 h 39"/>
                  <a:gd name="T12" fmla="*/ 3 w 32"/>
                  <a:gd name="T13" fmla="*/ 20 h 39"/>
                  <a:gd name="T14" fmla="*/ 2 w 32"/>
                  <a:gd name="T15" fmla="*/ 26 h 39"/>
                  <a:gd name="T16" fmla="*/ 0 w 32"/>
                  <a:gd name="T17" fmla="*/ 32 h 39"/>
                  <a:gd name="T18" fmla="*/ 1 w 32"/>
                  <a:gd name="T19" fmla="*/ 39 h 39"/>
                  <a:gd name="T20" fmla="*/ 5 w 32"/>
                  <a:gd name="T21" fmla="*/ 36 h 39"/>
                  <a:gd name="T22" fmla="*/ 5 w 32"/>
                  <a:gd name="T23" fmla="*/ 32 h 39"/>
                  <a:gd name="T24" fmla="*/ 7 w 32"/>
                  <a:gd name="T25" fmla="*/ 28 h 39"/>
                  <a:gd name="T26" fmla="*/ 9 w 32"/>
                  <a:gd name="T27" fmla="*/ 23 h 39"/>
                  <a:gd name="T28" fmla="*/ 12 w 32"/>
                  <a:gd name="T29" fmla="*/ 18 h 39"/>
                  <a:gd name="T30" fmla="*/ 16 w 32"/>
                  <a:gd name="T31" fmla="*/ 14 h 39"/>
                  <a:gd name="T32" fmla="*/ 20 w 32"/>
                  <a:gd name="T33" fmla="*/ 10 h 39"/>
                  <a:gd name="T34" fmla="*/ 26 w 32"/>
                  <a:gd name="T35" fmla="*/ 8 h 39"/>
                  <a:gd name="T36" fmla="*/ 29 w 32"/>
                  <a:gd name="T37" fmla="*/ 7 h 39"/>
                  <a:gd name="T38" fmla="*/ 32 w 32"/>
                  <a:gd name="T39" fmla="*/ 3 h 39"/>
                  <a:gd name="T40" fmla="*/ 29 w 32"/>
                  <a:gd name="T41" fmla="*/ 7 h 39"/>
                  <a:gd name="T42" fmla="*/ 32 w 32"/>
                  <a:gd name="T43" fmla="*/ 7 h 39"/>
                  <a:gd name="T44" fmla="*/ 32 w 32"/>
                  <a:gd name="T45" fmla="*/ 3 h 39"/>
                  <a:gd name="T46" fmla="*/ 26 w 32"/>
                  <a:gd name="T4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9">
                    <a:moveTo>
                      <a:pt x="26" y="4"/>
                    </a:moveTo>
                    <a:lnTo>
                      <a:pt x="29" y="0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1" y="8"/>
                    </a:lnTo>
                    <a:lnTo>
                      <a:pt x="5" y="14"/>
                    </a:lnTo>
                    <a:lnTo>
                      <a:pt x="3" y="20"/>
                    </a:lnTo>
                    <a:lnTo>
                      <a:pt x="2" y="26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7" y="28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29" y="7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3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6" name="Freeform 3140">
                <a:extLst>
                  <a:ext uri="{FF2B5EF4-FFF2-40B4-BE49-F238E27FC236}">
                    <a16:creationId xmlns:a16="http://schemas.microsoft.com/office/drawing/2014/main" id="{72DDA385-6679-4429-9EEA-E40719671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49"/>
                <a:ext cx="10" cy="10"/>
              </a:xfrm>
              <a:custGeom>
                <a:avLst/>
                <a:gdLst>
                  <a:gd name="T0" fmla="*/ 31 w 32"/>
                  <a:gd name="T1" fmla="*/ 0 h 30"/>
                  <a:gd name="T2" fmla="*/ 32 w 32"/>
                  <a:gd name="T3" fmla="*/ 0 h 30"/>
                  <a:gd name="T4" fmla="*/ 27 w 32"/>
                  <a:gd name="T5" fmla="*/ 0 h 30"/>
                  <a:gd name="T6" fmla="*/ 20 w 32"/>
                  <a:gd name="T7" fmla="*/ 1 h 30"/>
                  <a:gd name="T8" fmla="*/ 14 w 32"/>
                  <a:gd name="T9" fmla="*/ 4 h 30"/>
                  <a:gd name="T10" fmla="*/ 9 w 32"/>
                  <a:gd name="T11" fmla="*/ 8 h 30"/>
                  <a:gd name="T12" fmla="*/ 4 w 32"/>
                  <a:gd name="T13" fmla="*/ 12 h 30"/>
                  <a:gd name="T14" fmla="*/ 2 w 32"/>
                  <a:gd name="T15" fmla="*/ 18 h 30"/>
                  <a:gd name="T16" fmla="*/ 0 w 32"/>
                  <a:gd name="T17" fmla="*/ 23 h 30"/>
                  <a:gd name="T18" fmla="*/ 0 w 32"/>
                  <a:gd name="T19" fmla="*/ 30 h 30"/>
                  <a:gd name="T20" fmla="*/ 7 w 32"/>
                  <a:gd name="T21" fmla="*/ 29 h 30"/>
                  <a:gd name="T22" fmla="*/ 7 w 32"/>
                  <a:gd name="T23" fmla="*/ 26 h 30"/>
                  <a:gd name="T24" fmla="*/ 7 w 32"/>
                  <a:gd name="T25" fmla="*/ 21 h 30"/>
                  <a:gd name="T26" fmla="*/ 10 w 32"/>
                  <a:gd name="T27" fmla="*/ 17 h 30"/>
                  <a:gd name="T28" fmla="*/ 13 w 32"/>
                  <a:gd name="T29" fmla="*/ 13 h 30"/>
                  <a:gd name="T30" fmla="*/ 18 w 32"/>
                  <a:gd name="T31" fmla="*/ 10 h 30"/>
                  <a:gd name="T32" fmla="*/ 23 w 32"/>
                  <a:gd name="T33" fmla="*/ 8 h 30"/>
                  <a:gd name="T34" fmla="*/ 27 w 32"/>
                  <a:gd name="T35" fmla="*/ 7 h 30"/>
                  <a:gd name="T36" fmla="*/ 30 w 32"/>
                  <a:gd name="T37" fmla="*/ 8 h 30"/>
                  <a:gd name="T38" fmla="*/ 31 w 32"/>
                  <a:gd name="T39" fmla="*/ 8 h 30"/>
                  <a:gd name="T40" fmla="*/ 30 w 32"/>
                  <a:gd name="T41" fmla="*/ 8 h 30"/>
                  <a:gd name="T42" fmla="*/ 31 w 32"/>
                  <a:gd name="T43" fmla="*/ 8 h 30"/>
                  <a:gd name="T44" fmla="*/ 31 w 32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0">
                    <a:moveTo>
                      <a:pt x="31" y="0"/>
                    </a:moveTo>
                    <a:lnTo>
                      <a:pt x="32" y="0"/>
                    </a:lnTo>
                    <a:lnTo>
                      <a:pt x="27" y="0"/>
                    </a:lnTo>
                    <a:lnTo>
                      <a:pt x="20" y="1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7" name="Freeform 3141">
                <a:extLst>
                  <a:ext uri="{FF2B5EF4-FFF2-40B4-BE49-F238E27FC236}">
                    <a16:creationId xmlns:a16="http://schemas.microsoft.com/office/drawing/2014/main" id="{DAB6B904-1BD9-4D94-B890-4DFB3E7E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82"/>
                <a:ext cx="2" cy="2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0 h 6"/>
                  <a:gd name="T4" fmla="*/ 2 w 6"/>
                  <a:gd name="T5" fmla="*/ 1 h 6"/>
                  <a:gd name="T6" fmla="*/ 0 w 6"/>
                  <a:gd name="T7" fmla="*/ 3 h 6"/>
                  <a:gd name="T8" fmla="*/ 1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8" name="Freeform 3142">
                <a:extLst>
                  <a:ext uri="{FF2B5EF4-FFF2-40B4-BE49-F238E27FC236}">
                    <a16:creationId xmlns:a16="http://schemas.microsoft.com/office/drawing/2014/main" id="{1681C374-8E75-4CF2-9058-E129421A8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82"/>
                <a:ext cx="28" cy="13"/>
              </a:xfrm>
              <a:custGeom>
                <a:avLst/>
                <a:gdLst>
                  <a:gd name="T0" fmla="*/ 84 w 84"/>
                  <a:gd name="T1" fmla="*/ 31 h 39"/>
                  <a:gd name="T2" fmla="*/ 73 w 84"/>
                  <a:gd name="T3" fmla="*/ 30 h 39"/>
                  <a:gd name="T4" fmla="*/ 60 w 84"/>
                  <a:gd name="T5" fmla="*/ 28 h 39"/>
                  <a:gd name="T6" fmla="*/ 47 w 84"/>
                  <a:gd name="T7" fmla="*/ 24 h 39"/>
                  <a:gd name="T8" fmla="*/ 38 w 84"/>
                  <a:gd name="T9" fmla="*/ 21 h 39"/>
                  <a:gd name="T10" fmla="*/ 28 w 84"/>
                  <a:gd name="T11" fmla="*/ 17 h 39"/>
                  <a:gd name="T12" fmla="*/ 19 w 84"/>
                  <a:gd name="T13" fmla="*/ 11 h 39"/>
                  <a:gd name="T14" fmla="*/ 11 w 84"/>
                  <a:gd name="T15" fmla="*/ 5 h 39"/>
                  <a:gd name="T16" fmla="*/ 5 w 84"/>
                  <a:gd name="T17" fmla="*/ 0 h 39"/>
                  <a:gd name="T18" fmla="*/ 0 w 84"/>
                  <a:gd name="T19" fmla="*/ 3 h 39"/>
                  <a:gd name="T20" fmla="*/ 7 w 84"/>
                  <a:gd name="T21" fmla="*/ 11 h 39"/>
                  <a:gd name="T22" fmla="*/ 15 w 84"/>
                  <a:gd name="T23" fmla="*/ 17 h 39"/>
                  <a:gd name="T24" fmla="*/ 24 w 84"/>
                  <a:gd name="T25" fmla="*/ 22 h 39"/>
                  <a:gd name="T26" fmla="*/ 35 w 84"/>
                  <a:gd name="T27" fmla="*/ 28 h 39"/>
                  <a:gd name="T28" fmla="*/ 47 w 84"/>
                  <a:gd name="T29" fmla="*/ 31 h 39"/>
                  <a:gd name="T30" fmla="*/ 58 w 84"/>
                  <a:gd name="T31" fmla="*/ 35 h 39"/>
                  <a:gd name="T32" fmla="*/ 70 w 84"/>
                  <a:gd name="T33" fmla="*/ 37 h 39"/>
                  <a:gd name="T34" fmla="*/ 84 w 84"/>
                  <a:gd name="T35" fmla="*/ 39 h 39"/>
                  <a:gd name="T36" fmla="*/ 84 w 84"/>
                  <a:gd name="T3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39">
                    <a:moveTo>
                      <a:pt x="84" y="31"/>
                    </a:moveTo>
                    <a:lnTo>
                      <a:pt x="73" y="30"/>
                    </a:lnTo>
                    <a:lnTo>
                      <a:pt x="60" y="28"/>
                    </a:lnTo>
                    <a:lnTo>
                      <a:pt x="47" y="24"/>
                    </a:lnTo>
                    <a:lnTo>
                      <a:pt x="38" y="21"/>
                    </a:lnTo>
                    <a:lnTo>
                      <a:pt x="28" y="17"/>
                    </a:lnTo>
                    <a:lnTo>
                      <a:pt x="19" y="11"/>
                    </a:lnTo>
                    <a:lnTo>
                      <a:pt x="11" y="5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5" y="17"/>
                    </a:lnTo>
                    <a:lnTo>
                      <a:pt x="24" y="22"/>
                    </a:lnTo>
                    <a:lnTo>
                      <a:pt x="35" y="28"/>
                    </a:lnTo>
                    <a:lnTo>
                      <a:pt x="47" y="31"/>
                    </a:lnTo>
                    <a:lnTo>
                      <a:pt x="58" y="35"/>
                    </a:lnTo>
                    <a:lnTo>
                      <a:pt x="70" y="37"/>
                    </a:lnTo>
                    <a:lnTo>
                      <a:pt x="84" y="39"/>
                    </a:lnTo>
                    <a:lnTo>
                      <a:pt x="8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9" name="Freeform 3143">
                <a:extLst>
                  <a:ext uri="{FF2B5EF4-FFF2-40B4-BE49-F238E27FC236}">
                    <a16:creationId xmlns:a16="http://schemas.microsoft.com/office/drawing/2014/main" id="{91DFF14E-7B18-4650-9BB6-CCCD4538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2082"/>
                <a:ext cx="2" cy="2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5 h 6"/>
                  <a:gd name="T4" fmla="*/ 4 w 4"/>
                  <a:gd name="T5" fmla="*/ 3 h 6"/>
                  <a:gd name="T6" fmla="*/ 2 w 4"/>
                  <a:gd name="T7" fmla="*/ 1 h 6"/>
                  <a:gd name="T8" fmla="*/ 0 w 4"/>
                  <a:gd name="T9" fmla="*/ 0 h 6"/>
                  <a:gd name="T10" fmla="*/ 0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5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0" name="Freeform 3144">
                <a:extLst>
                  <a:ext uri="{FF2B5EF4-FFF2-40B4-BE49-F238E27FC236}">
                    <a16:creationId xmlns:a16="http://schemas.microsoft.com/office/drawing/2014/main" id="{9DB58140-9241-44A0-89D9-329395240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69"/>
                <a:ext cx="2" cy="2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0 h 6"/>
                  <a:gd name="T4" fmla="*/ 2 w 7"/>
                  <a:gd name="T5" fmla="*/ 1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1" name="Freeform 3145">
                <a:extLst>
                  <a:ext uri="{FF2B5EF4-FFF2-40B4-BE49-F238E27FC236}">
                    <a16:creationId xmlns:a16="http://schemas.microsoft.com/office/drawing/2014/main" id="{B1174FA8-A9CE-4B7A-B8B0-6E7054361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70"/>
                <a:ext cx="26" cy="13"/>
              </a:xfrm>
              <a:custGeom>
                <a:avLst/>
                <a:gdLst>
                  <a:gd name="T0" fmla="*/ 78 w 78"/>
                  <a:gd name="T1" fmla="*/ 32 h 39"/>
                  <a:gd name="T2" fmla="*/ 67 w 78"/>
                  <a:gd name="T3" fmla="*/ 30 h 39"/>
                  <a:gd name="T4" fmla="*/ 56 w 78"/>
                  <a:gd name="T5" fmla="*/ 28 h 39"/>
                  <a:gd name="T6" fmla="*/ 46 w 78"/>
                  <a:gd name="T7" fmla="*/ 26 h 39"/>
                  <a:gd name="T8" fmla="*/ 36 w 78"/>
                  <a:gd name="T9" fmla="*/ 22 h 39"/>
                  <a:gd name="T10" fmla="*/ 28 w 78"/>
                  <a:gd name="T11" fmla="*/ 18 h 39"/>
                  <a:gd name="T12" fmla="*/ 19 w 78"/>
                  <a:gd name="T13" fmla="*/ 12 h 39"/>
                  <a:gd name="T14" fmla="*/ 11 w 78"/>
                  <a:gd name="T15" fmla="*/ 5 h 39"/>
                  <a:gd name="T16" fmla="*/ 6 w 78"/>
                  <a:gd name="T17" fmla="*/ 0 h 39"/>
                  <a:gd name="T18" fmla="*/ 0 w 78"/>
                  <a:gd name="T19" fmla="*/ 3 h 39"/>
                  <a:gd name="T20" fmla="*/ 7 w 78"/>
                  <a:gd name="T21" fmla="*/ 11 h 39"/>
                  <a:gd name="T22" fmla="*/ 15 w 78"/>
                  <a:gd name="T23" fmla="*/ 18 h 39"/>
                  <a:gd name="T24" fmla="*/ 24 w 78"/>
                  <a:gd name="T25" fmla="*/ 22 h 39"/>
                  <a:gd name="T26" fmla="*/ 33 w 78"/>
                  <a:gd name="T27" fmla="*/ 28 h 39"/>
                  <a:gd name="T28" fmla="*/ 43 w 78"/>
                  <a:gd name="T29" fmla="*/ 32 h 39"/>
                  <a:gd name="T30" fmla="*/ 54 w 78"/>
                  <a:gd name="T31" fmla="*/ 36 h 39"/>
                  <a:gd name="T32" fmla="*/ 66 w 78"/>
                  <a:gd name="T33" fmla="*/ 38 h 39"/>
                  <a:gd name="T34" fmla="*/ 78 w 78"/>
                  <a:gd name="T35" fmla="*/ 39 h 39"/>
                  <a:gd name="T36" fmla="*/ 78 w 78"/>
                  <a:gd name="T37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39">
                    <a:moveTo>
                      <a:pt x="78" y="32"/>
                    </a:moveTo>
                    <a:lnTo>
                      <a:pt x="67" y="30"/>
                    </a:lnTo>
                    <a:lnTo>
                      <a:pt x="56" y="28"/>
                    </a:lnTo>
                    <a:lnTo>
                      <a:pt x="46" y="26"/>
                    </a:lnTo>
                    <a:lnTo>
                      <a:pt x="36" y="22"/>
                    </a:lnTo>
                    <a:lnTo>
                      <a:pt x="28" y="18"/>
                    </a:lnTo>
                    <a:lnTo>
                      <a:pt x="19" y="12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5" y="18"/>
                    </a:lnTo>
                    <a:lnTo>
                      <a:pt x="24" y="22"/>
                    </a:lnTo>
                    <a:lnTo>
                      <a:pt x="33" y="28"/>
                    </a:lnTo>
                    <a:lnTo>
                      <a:pt x="43" y="32"/>
                    </a:lnTo>
                    <a:lnTo>
                      <a:pt x="54" y="36"/>
                    </a:lnTo>
                    <a:lnTo>
                      <a:pt x="66" y="38"/>
                    </a:lnTo>
                    <a:lnTo>
                      <a:pt x="78" y="39"/>
                    </a:lnTo>
                    <a:lnTo>
                      <a:pt x="7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2" name="Freeform 3146">
                <a:extLst>
                  <a:ext uri="{FF2B5EF4-FFF2-40B4-BE49-F238E27FC236}">
                    <a16:creationId xmlns:a16="http://schemas.microsoft.com/office/drawing/2014/main" id="{0825A849-49FB-44ED-BAB5-3DDAC847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069"/>
                <a:ext cx="1" cy="2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5 h 6"/>
                  <a:gd name="T4" fmla="*/ 3 w 3"/>
                  <a:gd name="T5" fmla="*/ 3 h 6"/>
                  <a:gd name="T6" fmla="*/ 1 w 3"/>
                  <a:gd name="T7" fmla="*/ 1 h 6"/>
                  <a:gd name="T8" fmla="*/ 0 w 3"/>
                  <a:gd name="T9" fmla="*/ 0 h 6"/>
                  <a:gd name="T10" fmla="*/ 0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3" name="Freeform 3147">
                <a:extLst>
                  <a:ext uri="{FF2B5EF4-FFF2-40B4-BE49-F238E27FC236}">
                    <a16:creationId xmlns:a16="http://schemas.microsoft.com/office/drawing/2014/main" id="{D8F09391-95ED-4B8F-88E1-5B2611B19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57"/>
                <a:ext cx="2" cy="2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0 h 6"/>
                  <a:gd name="T4" fmla="*/ 2 w 7"/>
                  <a:gd name="T5" fmla="*/ 1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4" name="Freeform 3148">
                <a:extLst>
                  <a:ext uri="{FF2B5EF4-FFF2-40B4-BE49-F238E27FC236}">
                    <a16:creationId xmlns:a16="http://schemas.microsoft.com/office/drawing/2014/main" id="{395584CC-2453-4409-ABA6-6D6FAECB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58"/>
                <a:ext cx="22" cy="12"/>
              </a:xfrm>
              <a:custGeom>
                <a:avLst/>
                <a:gdLst>
                  <a:gd name="T0" fmla="*/ 65 w 65"/>
                  <a:gd name="T1" fmla="*/ 28 h 35"/>
                  <a:gd name="T2" fmla="*/ 55 w 65"/>
                  <a:gd name="T3" fmla="*/ 28 h 35"/>
                  <a:gd name="T4" fmla="*/ 45 w 65"/>
                  <a:gd name="T5" fmla="*/ 26 h 35"/>
                  <a:gd name="T6" fmla="*/ 36 w 65"/>
                  <a:gd name="T7" fmla="*/ 22 h 35"/>
                  <a:gd name="T8" fmla="*/ 28 w 65"/>
                  <a:gd name="T9" fmla="*/ 20 h 35"/>
                  <a:gd name="T10" fmla="*/ 21 w 65"/>
                  <a:gd name="T11" fmla="*/ 16 h 35"/>
                  <a:gd name="T12" fmla="*/ 14 w 65"/>
                  <a:gd name="T13" fmla="*/ 10 h 35"/>
                  <a:gd name="T14" fmla="*/ 10 w 65"/>
                  <a:gd name="T15" fmla="*/ 5 h 35"/>
                  <a:gd name="T16" fmla="*/ 6 w 65"/>
                  <a:gd name="T17" fmla="*/ 0 h 35"/>
                  <a:gd name="T18" fmla="*/ 0 w 65"/>
                  <a:gd name="T19" fmla="*/ 3 h 35"/>
                  <a:gd name="T20" fmla="*/ 3 w 65"/>
                  <a:gd name="T21" fmla="*/ 9 h 35"/>
                  <a:gd name="T22" fmla="*/ 10 w 65"/>
                  <a:gd name="T23" fmla="*/ 16 h 35"/>
                  <a:gd name="T24" fmla="*/ 17 w 65"/>
                  <a:gd name="T25" fmla="*/ 21 h 35"/>
                  <a:gd name="T26" fmla="*/ 26 w 65"/>
                  <a:gd name="T27" fmla="*/ 26 h 35"/>
                  <a:gd name="T28" fmla="*/ 34 w 65"/>
                  <a:gd name="T29" fmla="*/ 29 h 35"/>
                  <a:gd name="T30" fmla="*/ 44 w 65"/>
                  <a:gd name="T31" fmla="*/ 33 h 35"/>
                  <a:gd name="T32" fmla="*/ 54 w 65"/>
                  <a:gd name="T33" fmla="*/ 35 h 35"/>
                  <a:gd name="T34" fmla="*/ 65 w 65"/>
                  <a:gd name="T35" fmla="*/ 35 h 35"/>
                  <a:gd name="T36" fmla="*/ 65 w 65"/>
                  <a:gd name="T37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5">
                    <a:moveTo>
                      <a:pt x="65" y="28"/>
                    </a:moveTo>
                    <a:lnTo>
                      <a:pt x="55" y="28"/>
                    </a:lnTo>
                    <a:lnTo>
                      <a:pt x="45" y="26"/>
                    </a:lnTo>
                    <a:lnTo>
                      <a:pt x="36" y="22"/>
                    </a:lnTo>
                    <a:lnTo>
                      <a:pt x="28" y="20"/>
                    </a:lnTo>
                    <a:lnTo>
                      <a:pt x="21" y="16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10" y="16"/>
                    </a:lnTo>
                    <a:lnTo>
                      <a:pt x="17" y="21"/>
                    </a:lnTo>
                    <a:lnTo>
                      <a:pt x="26" y="26"/>
                    </a:lnTo>
                    <a:lnTo>
                      <a:pt x="34" y="29"/>
                    </a:lnTo>
                    <a:lnTo>
                      <a:pt x="44" y="33"/>
                    </a:lnTo>
                    <a:lnTo>
                      <a:pt x="54" y="35"/>
                    </a:lnTo>
                    <a:lnTo>
                      <a:pt x="65" y="35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5" name="Freeform 3149">
                <a:extLst>
                  <a:ext uri="{FF2B5EF4-FFF2-40B4-BE49-F238E27FC236}">
                    <a16:creationId xmlns:a16="http://schemas.microsoft.com/office/drawing/2014/main" id="{51FB87C4-1ACA-4ED5-8282-B53287E49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057"/>
                <a:ext cx="1" cy="2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6 h 6"/>
                  <a:gd name="T4" fmla="*/ 4 w 4"/>
                  <a:gd name="T5" fmla="*/ 4 h 6"/>
                  <a:gd name="T6" fmla="*/ 2 w 4"/>
                  <a:gd name="T7" fmla="*/ 2 h 6"/>
                  <a:gd name="T8" fmla="*/ 0 w 4"/>
                  <a:gd name="T9" fmla="*/ 0 h 6"/>
                  <a:gd name="T10" fmla="*/ 0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6" name="Freeform 3150">
                <a:extLst>
                  <a:ext uri="{FF2B5EF4-FFF2-40B4-BE49-F238E27FC236}">
                    <a16:creationId xmlns:a16="http://schemas.microsoft.com/office/drawing/2014/main" id="{DA0C0A12-497E-440C-8AF0-5A9120A42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64"/>
                <a:ext cx="52" cy="127"/>
              </a:xfrm>
              <a:custGeom>
                <a:avLst/>
                <a:gdLst>
                  <a:gd name="T0" fmla="*/ 54 w 154"/>
                  <a:gd name="T1" fmla="*/ 58 h 382"/>
                  <a:gd name="T2" fmla="*/ 62 w 154"/>
                  <a:gd name="T3" fmla="*/ 72 h 382"/>
                  <a:gd name="T4" fmla="*/ 71 w 154"/>
                  <a:gd name="T5" fmla="*/ 87 h 382"/>
                  <a:gd name="T6" fmla="*/ 78 w 154"/>
                  <a:gd name="T7" fmla="*/ 103 h 382"/>
                  <a:gd name="T8" fmla="*/ 87 w 154"/>
                  <a:gd name="T9" fmla="*/ 120 h 382"/>
                  <a:gd name="T10" fmla="*/ 94 w 154"/>
                  <a:gd name="T11" fmla="*/ 137 h 382"/>
                  <a:gd name="T12" fmla="*/ 101 w 154"/>
                  <a:gd name="T13" fmla="*/ 154 h 382"/>
                  <a:gd name="T14" fmla="*/ 106 w 154"/>
                  <a:gd name="T15" fmla="*/ 173 h 382"/>
                  <a:gd name="T16" fmla="*/ 113 w 154"/>
                  <a:gd name="T17" fmla="*/ 191 h 382"/>
                  <a:gd name="T18" fmla="*/ 120 w 154"/>
                  <a:gd name="T19" fmla="*/ 209 h 382"/>
                  <a:gd name="T20" fmla="*/ 125 w 154"/>
                  <a:gd name="T21" fmla="*/ 227 h 382"/>
                  <a:gd name="T22" fmla="*/ 130 w 154"/>
                  <a:gd name="T23" fmla="*/ 245 h 382"/>
                  <a:gd name="T24" fmla="*/ 135 w 154"/>
                  <a:gd name="T25" fmla="*/ 263 h 382"/>
                  <a:gd name="T26" fmla="*/ 141 w 154"/>
                  <a:gd name="T27" fmla="*/ 280 h 382"/>
                  <a:gd name="T28" fmla="*/ 145 w 154"/>
                  <a:gd name="T29" fmla="*/ 297 h 382"/>
                  <a:gd name="T30" fmla="*/ 151 w 154"/>
                  <a:gd name="T31" fmla="*/ 311 h 382"/>
                  <a:gd name="T32" fmla="*/ 154 w 154"/>
                  <a:gd name="T33" fmla="*/ 326 h 382"/>
                  <a:gd name="T34" fmla="*/ 153 w 154"/>
                  <a:gd name="T35" fmla="*/ 335 h 382"/>
                  <a:gd name="T36" fmla="*/ 153 w 154"/>
                  <a:gd name="T37" fmla="*/ 341 h 382"/>
                  <a:gd name="T38" fmla="*/ 153 w 154"/>
                  <a:gd name="T39" fmla="*/ 348 h 382"/>
                  <a:gd name="T40" fmla="*/ 152 w 154"/>
                  <a:gd name="T41" fmla="*/ 353 h 382"/>
                  <a:gd name="T42" fmla="*/ 152 w 154"/>
                  <a:gd name="T43" fmla="*/ 358 h 382"/>
                  <a:gd name="T44" fmla="*/ 152 w 154"/>
                  <a:gd name="T45" fmla="*/ 365 h 382"/>
                  <a:gd name="T46" fmla="*/ 152 w 154"/>
                  <a:gd name="T47" fmla="*/ 373 h 382"/>
                  <a:gd name="T48" fmla="*/ 152 w 154"/>
                  <a:gd name="T49" fmla="*/ 382 h 382"/>
                  <a:gd name="T50" fmla="*/ 145 w 154"/>
                  <a:gd name="T51" fmla="*/ 358 h 382"/>
                  <a:gd name="T52" fmla="*/ 138 w 154"/>
                  <a:gd name="T53" fmla="*/ 335 h 382"/>
                  <a:gd name="T54" fmla="*/ 129 w 154"/>
                  <a:gd name="T55" fmla="*/ 312 h 382"/>
                  <a:gd name="T56" fmla="*/ 122 w 154"/>
                  <a:gd name="T57" fmla="*/ 289 h 382"/>
                  <a:gd name="T58" fmla="*/ 113 w 154"/>
                  <a:gd name="T59" fmla="*/ 264 h 382"/>
                  <a:gd name="T60" fmla="*/ 103 w 154"/>
                  <a:gd name="T61" fmla="*/ 240 h 382"/>
                  <a:gd name="T62" fmla="*/ 95 w 154"/>
                  <a:gd name="T63" fmla="*/ 217 h 382"/>
                  <a:gd name="T64" fmla="*/ 85 w 154"/>
                  <a:gd name="T65" fmla="*/ 192 h 382"/>
                  <a:gd name="T66" fmla="*/ 75 w 154"/>
                  <a:gd name="T67" fmla="*/ 169 h 382"/>
                  <a:gd name="T68" fmla="*/ 65 w 154"/>
                  <a:gd name="T69" fmla="*/ 144 h 382"/>
                  <a:gd name="T70" fmla="*/ 55 w 154"/>
                  <a:gd name="T71" fmla="*/ 120 h 382"/>
                  <a:gd name="T72" fmla="*/ 45 w 154"/>
                  <a:gd name="T73" fmla="*/ 96 h 382"/>
                  <a:gd name="T74" fmla="*/ 33 w 154"/>
                  <a:gd name="T75" fmla="*/ 72 h 382"/>
                  <a:gd name="T76" fmla="*/ 23 w 154"/>
                  <a:gd name="T77" fmla="*/ 49 h 382"/>
                  <a:gd name="T78" fmla="*/ 11 w 154"/>
                  <a:gd name="T79" fmla="*/ 24 h 382"/>
                  <a:gd name="T80" fmla="*/ 0 w 154"/>
                  <a:gd name="T81" fmla="*/ 0 h 382"/>
                  <a:gd name="T82" fmla="*/ 5 w 154"/>
                  <a:gd name="T83" fmla="*/ 9 h 382"/>
                  <a:gd name="T84" fmla="*/ 12 w 154"/>
                  <a:gd name="T85" fmla="*/ 17 h 382"/>
                  <a:gd name="T86" fmla="*/ 19 w 154"/>
                  <a:gd name="T87" fmla="*/ 24 h 382"/>
                  <a:gd name="T88" fmla="*/ 25 w 154"/>
                  <a:gd name="T89" fmla="*/ 31 h 382"/>
                  <a:gd name="T90" fmla="*/ 30 w 154"/>
                  <a:gd name="T91" fmla="*/ 36 h 382"/>
                  <a:gd name="T92" fmla="*/ 38 w 154"/>
                  <a:gd name="T93" fmla="*/ 43 h 382"/>
                  <a:gd name="T94" fmla="*/ 46 w 154"/>
                  <a:gd name="T95" fmla="*/ 50 h 382"/>
                  <a:gd name="T96" fmla="*/ 54 w 154"/>
                  <a:gd name="T97" fmla="*/ 5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4" h="382">
                    <a:moveTo>
                      <a:pt x="54" y="58"/>
                    </a:moveTo>
                    <a:lnTo>
                      <a:pt x="62" y="72"/>
                    </a:lnTo>
                    <a:lnTo>
                      <a:pt x="71" y="87"/>
                    </a:lnTo>
                    <a:lnTo>
                      <a:pt x="78" y="103"/>
                    </a:lnTo>
                    <a:lnTo>
                      <a:pt x="87" y="120"/>
                    </a:lnTo>
                    <a:lnTo>
                      <a:pt x="94" y="137"/>
                    </a:lnTo>
                    <a:lnTo>
                      <a:pt x="101" y="154"/>
                    </a:lnTo>
                    <a:lnTo>
                      <a:pt x="106" y="173"/>
                    </a:lnTo>
                    <a:lnTo>
                      <a:pt x="113" y="191"/>
                    </a:lnTo>
                    <a:lnTo>
                      <a:pt x="120" y="209"/>
                    </a:lnTo>
                    <a:lnTo>
                      <a:pt x="125" y="227"/>
                    </a:lnTo>
                    <a:lnTo>
                      <a:pt x="130" y="245"/>
                    </a:lnTo>
                    <a:lnTo>
                      <a:pt x="135" y="263"/>
                    </a:lnTo>
                    <a:lnTo>
                      <a:pt x="141" y="280"/>
                    </a:lnTo>
                    <a:lnTo>
                      <a:pt x="145" y="297"/>
                    </a:lnTo>
                    <a:lnTo>
                      <a:pt x="151" y="311"/>
                    </a:lnTo>
                    <a:lnTo>
                      <a:pt x="154" y="326"/>
                    </a:lnTo>
                    <a:lnTo>
                      <a:pt x="153" y="335"/>
                    </a:lnTo>
                    <a:lnTo>
                      <a:pt x="153" y="341"/>
                    </a:lnTo>
                    <a:lnTo>
                      <a:pt x="153" y="348"/>
                    </a:lnTo>
                    <a:lnTo>
                      <a:pt x="152" y="353"/>
                    </a:lnTo>
                    <a:lnTo>
                      <a:pt x="152" y="358"/>
                    </a:lnTo>
                    <a:lnTo>
                      <a:pt x="152" y="365"/>
                    </a:lnTo>
                    <a:lnTo>
                      <a:pt x="152" y="373"/>
                    </a:lnTo>
                    <a:lnTo>
                      <a:pt x="152" y="382"/>
                    </a:lnTo>
                    <a:lnTo>
                      <a:pt x="145" y="358"/>
                    </a:lnTo>
                    <a:lnTo>
                      <a:pt x="138" y="335"/>
                    </a:lnTo>
                    <a:lnTo>
                      <a:pt x="129" y="312"/>
                    </a:lnTo>
                    <a:lnTo>
                      <a:pt x="122" y="289"/>
                    </a:lnTo>
                    <a:lnTo>
                      <a:pt x="113" y="264"/>
                    </a:lnTo>
                    <a:lnTo>
                      <a:pt x="103" y="240"/>
                    </a:lnTo>
                    <a:lnTo>
                      <a:pt x="95" y="217"/>
                    </a:lnTo>
                    <a:lnTo>
                      <a:pt x="85" y="192"/>
                    </a:lnTo>
                    <a:lnTo>
                      <a:pt x="75" y="169"/>
                    </a:lnTo>
                    <a:lnTo>
                      <a:pt x="65" y="144"/>
                    </a:lnTo>
                    <a:lnTo>
                      <a:pt x="55" y="120"/>
                    </a:lnTo>
                    <a:lnTo>
                      <a:pt x="45" y="96"/>
                    </a:lnTo>
                    <a:lnTo>
                      <a:pt x="33" y="72"/>
                    </a:lnTo>
                    <a:lnTo>
                      <a:pt x="23" y="49"/>
                    </a:lnTo>
                    <a:lnTo>
                      <a:pt x="11" y="24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2" y="17"/>
                    </a:lnTo>
                    <a:lnTo>
                      <a:pt x="19" y="24"/>
                    </a:lnTo>
                    <a:lnTo>
                      <a:pt x="25" y="31"/>
                    </a:lnTo>
                    <a:lnTo>
                      <a:pt x="30" y="36"/>
                    </a:lnTo>
                    <a:lnTo>
                      <a:pt x="38" y="43"/>
                    </a:lnTo>
                    <a:lnTo>
                      <a:pt x="46" y="50"/>
                    </a:lnTo>
                    <a:lnTo>
                      <a:pt x="54" y="5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7" name="Freeform 3151">
                <a:extLst>
                  <a:ext uri="{FF2B5EF4-FFF2-40B4-BE49-F238E27FC236}">
                    <a16:creationId xmlns:a16="http://schemas.microsoft.com/office/drawing/2014/main" id="{201DB052-F82F-43B3-A57B-30D967C74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983"/>
                <a:ext cx="35" cy="89"/>
              </a:xfrm>
              <a:custGeom>
                <a:avLst/>
                <a:gdLst>
                  <a:gd name="T0" fmla="*/ 103 w 103"/>
                  <a:gd name="T1" fmla="*/ 268 h 269"/>
                  <a:gd name="T2" fmla="*/ 103 w 103"/>
                  <a:gd name="T3" fmla="*/ 268 h 269"/>
                  <a:gd name="T4" fmla="*/ 99 w 103"/>
                  <a:gd name="T5" fmla="*/ 253 h 269"/>
                  <a:gd name="T6" fmla="*/ 94 w 103"/>
                  <a:gd name="T7" fmla="*/ 238 h 269"/>
                  <a:gd name="T8" fmla="*/ 90 w 103"/>
                  <a:gd name="T9" fmla="*/ 222 h 269"/>
                  <a:gd name="T10" fmla="*/ 86 w 103"/>
                  <a:gd name="T11" fmla="*/ 205 h 269"/>
                  <a:gd name="T12" fmla="*/ 80 w 103"/>
                  <a:gd name="T13" fmla="*/ 187 h 269"/>
                  <a:gd name="T14" fmla="*/ 74 w 103"/>
                  <a:gd name="T15" fmla="*/ 169 h 269"/>
                  <a:gd name="T16" fmla="*/ 69 w 103"/>
                  <a:gd name="T17" fmla="*/ 150 h 269"/>
                  <a:gd name="T18" fmla="*/ 63 w 103"/>
                  <a:gd name="T19" fmla="*/ 133 h 269"/>
                  <a:gd name="T20" fmla="*/ 56 w 103"/>
                  <a:gd name="T21" fmla="*/ 114 h 269"/>
                  <a:gd name="T22" fmla="*/ 51 w 103"/>
                  <a:gd name="T23" fmla="*/ 96 h 269"/>
                  <a:gd name="T24" fmla="*/ 44 w 103"/>
                  <a:gd name="T25" fmla="*/ 78 h 269"/>
                  <a:gd name="T26" fmla="*/ 37 w 103"/>
                  <a:gd name="T27" fmla="*/ 61 h 269"/>
                  <a:gd name="T28" fmla="*/ 28 w 103"/>
                  <a:gd name="T29" fmla="*/ 44 h 269"/>
                  <a:gd name="T30" fmla="*/ 22 w 103"/>
                  <a:gd name="T31" fmla="*/ 29 h 269"/>
                  <a:gd name="T32" fmla="*/ 13 w 103"/>
                  <a:gd name="T33" fmla="*/ 14 h 269"/>
                  <a:gd name="T34" fmla="*/ 4 w 103"/>
                  <a:gd name="T35" fmla="*/ 0 h 269"/>
                  <a:gd name="T36" fmla="*/ 0 w 103"/>
                  <a:gd name="T37" fmla="*/ 1 h 269"/>
                  <a:gd name="T38" fmla="*/ 9 w 103"/>
                  <a:gd name="T39" fmla="*/ 15 h 269"/>
                  <a:gd name="T40" fmla="*/ 18 w 103"/>
                  <a:gd name="T41" fmla="*/ 30 h 269"/>
                  <a:gd name="T42" fmla="*/ 26 w 103"/>
                  <a:gd name="T43" fmla="*/ 46 h 269"/>
                  <a:gd name="T44" fmla="*/ 34 w 103"/>
                  <a:gd name="T45" fmla="*/ 63 h 269"/>
                  <a:gd name="T46" fmla="*/ 42 w 103"/>
                  <a:gd name="T47" fmla="*/ 80 h 269"/>
                  <a:gd name="T48" fmla="*/ 47 w 103"/>
                  <a:gd name="T49" fmla="*/ 97 h 269"/>
                  <a:gd name="T50" fmla="*/ 53 w 103"/>
                  <a:gd name="T51" fmla="*/ 115 h 269"/>
                  <a:gd name="T52" fmla="*/ 60 w 103"/>
                  <a:gd name="T53" fmla="*/ 134 h 269"/>
                  <a:gd name="T54" fmla="*/ 66 w 103"/>
                  <a:gd name="T55" fmla="*/ 152 h 269"/>
                  <a:gd name="T56" fmla="*/ 72 w 103"/>
                  <a:gd name="T57" fmla="*/ 170 h 269"/>
                  <a:gd name="T58" fmla="*/ 77 w 103"/>
                  <a:gd name="T59" fmla="*/ 188 h 269"/>
                  <a:gd name="T60" fmla="*/ 82 w 103"/>
                  <a:gd name="T61" fmla="*/ 206 h 269"/>
                  <a:gd name="T62" fmla="*/ 88 w 103"/>
                  <a:gd name="T63" fmla="*/ 223 h 269"/>
                  <a:gd name="T64" fmla="*/ 92 w 103"/>
                  <a:gd name="T65" fmla="*/ 238 h 269"/>
                  <a:gd name="T66" fmla="*/ 97 w 103"/>
                  <a:gd name="T67" fmla="*/ 254 h 269"/>
                  <a:gd name="T68" fmla="*/ 101 w 103"/>
                  <a:gd name="T69" fmla="*/ 269 h 269"/>
                  <a:gd name="T70" fmla="*/ 101 w 103"/>
                  <a:gd name="T71" fmla="*/ 268 h 269"/>
                  <a:gd name="T72" fmla="*/ 103 w 103"/>
                  <a:gd name="T73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269">
                    <a:moveTo>
                      <a:pt x="103" y="268"/>
                    </a:moveTo>
                    <a:lnTo>
                      <a:pt x="103" y="268"/>
                    </a:lnTo>
                    <a:lnTo>
                      <a:pt x="99" y="253"/>
                    </a:lnTo>
                    <a:lnTo>
                      <a:pt x="94" y="238"/>
                    </a:lnTo>
                    <a:lnTo>
                      <a:pt x="90" y="222"/>
                    </a:lnTo>
                    <a:lnTo>
                      <a:pt x="86" y="205"/>
                    </a:lnTo>
                    <a:lnTo>
                      <a:pt x="80" y="187"/>
                    </a:lnTo>
                    <a:lnTo>
                      <a:pt x="74" y="169"/>
                    </a:lnTo>
                    <a:lnTo>
                      <a:pt x="69" y="150"/>
                    </a:lnTo>
                    <a:lnTo>
                      <a:pt x="63" y="133"/>
                    </a:lnTo>
                    <a:lnTo>
                      <a:pt x="56" y="114"/>
                    </a:lnTo>
                    <a:lnTo>
                      <a:pt x="51" y="96"/>
                    </a:lnTo>
                    <a:lnTo>
                      <a:pt x="44" y="78"/>
                    </a:lnTo>
                    <a:lnTo>
                      <a:pt x="37" y="61"/>
                    </a:lnTo>
                    <a:lnTo>
                      <a:pt x="28" y="44"/>
                    </a:lnTo>
                    <a:lnTo>
                      <a:pt x="22" y="29"/>
                    </a:lnTo>
                    <a:lnTo>
                      <a:pt x="13" y="1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9" y="15"/>
                    </a:lnTo>
                    <a:lnTo>
                      <a:pt x="18" y="30"/>
                    </a:lnTo>
                    <a:lnTo>
                      <a:pt x="26" y="46"/>
                    </a:lnTo>
                    <a:lnTo>
                      <a:pt x="34" y="63"/>
                    </a:lnTo>
                    <a:lnTo>
                      <a:pt x="42" y="80"/>
                    </a:lnTo>
                    <a:lnTo>
                      <a:pt x="47" y="97"/>
                    </a:lnTo>
                    <a:lnTo>
                      <a:pt x="53" y="115"/>
                    </a:lnTo>
                    <a:lnTo>
                      <a:pt x="60" y="134"/>
                    </a:lnTo>
                    <a:lnTo>
                      <a:pt x="66" y="152"/>
                    </a:lnTo>
                    <a:lnTo>
                      <a:pt x="72" y="170"/>
                    </a:lnTo>
                    <a:lnTo>
                      <a:pt x="77" y="188"/>
                    </a:lnTo>
                    <a:lnTo>
                      <a:pt x="82" y="206"/>
                    </a:lnTo>
                    <a:lnTo>
                      <a:pt x="88" y="223"/>
                    </a:lnTo>
                    <a:lnTo>
                      <a:pt x="92" y="238"/>
                    </a:lnTo>
                    <a:lnTo>
                      <a:pt x="97" y="254"/>
                    </a:lnTo>
                    <a:lnTo>
                      <a:pt x="101" y="269"/>
                    </a:lnTo>
                    <a:lnTo>
                      <a:pt x="101" y="268"/>
                    </a:lnTo>
                    <a:lnTo>
                      <a:pt x="103" y="2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8" name="Freeform 3152">
                <a:extLst>
                  <a:ext uri="{FF2B5EF4-FFF2-40B4-BE49-F238E27FC236}">
                    <a16:creationId xmlns:a16="http://schemas.microsoft.com/office/drawing/2014/main" id="{FA66EDB3-7624-4F18-980C-A2F388BFA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" y="3072"/>
                <a:ext cx="2" cy="19"/>
              </a:xfrm>
              <a:custGeom>
                <a:avLst/>
                <a:gdLst>
                  <a:gd name="T0" fmla="*/ 0 w 6"/>
                  <a:gd name="T1" fmla="*/ 56 h 56"/>
                  <a:gd name="T2" fmla="*/ 3 w 6"/>
                  <a:gd name="T3" fmla="*/ 56 h 56"/>
                  <a:gd name="T4" fmla="*/ 3 w 6"/>
                  <a:gd name="T5" fmla="*/ 46 h 56"/>
                  <a:gd name="T6" fmla="*/ 3 w 6"/>
                  <a:gd name="T7" fmla="*/ 39 h 56"/>
                  <a:gd name="T8" fmla="*/ 3 w 6"/>
                  <a:gd name="T9" fmla="*/ 32 h 56"/>
                  <a:gd name="T10" fmla="*/ 3 w 6"/>
                  <a:gd name="T11" fmla="*/ 27 h 56"/>
                  <a:gd name="T12" fmla="*/ 3 w 6"/>
                  <a:gd name="T13" fmla="*/ 21 h 56"/>
                  <a:gd name="T14" fmla="*/ 3 w 6"/>
                  <a:gd name="T15" fmla="*/ 15 h 56"/>
                  <a:gd name="T16" fmla="*/ 4 w 6"/>
                  <a:gd name="T17" fmla="*/ 9 h 56"/>
                  <a:gd name="T18" fmla="*/ 6 w 6"/>
                  <a:gd name="T19" fmla="*/ 0 h 56"/>
                  <a:gd name="T20" fmla="*/ 2 w 6"/>
                  <a:gd name="T21" fmla="*/ 0 h 56"/>
                  <a:gd name="T22" fmla="*/ 1 w 6"/>
                  <a:gd name="T23" fmla="*/ 9 h 56"/>
                  <a:gd name="T24" fmla="*/ 1 w 6"/>
                  <a:gd name="T25" fmla="*/ 15 h 56"/>
                  <a:gd name="T26" fmla="*/ 1 w 6"/>
                  <a:gd name="T27" fmla="*/ 21 h 56"/>
                  <a:gd name="T28" fmla="*/ 0 w 6"/>
                  <a:gd name="T29" fmla="*/ 27 h 56"/>
                  <a:gd name="T30" fmla="*/ 0 w 6"/>
                  <a:gd name="T31" fmla="*/ 32 h 56"/>
                  <a:gd name="T32" fmla="*/ 0 w 6"/>
                  <a:gd name="T33" fmla="*/ 39 h 56"/>
                  <a:gd name="T34" fmla="*/ 0 w 6"/>
                  <a:gd name="T35" fmla="*/ 46 h 56"/>
                  <a:gd name="T36" fmla="*/ 0 w 6"/>
                  <a:gd name="T37" fmla="*/ 56 h 56"/>
                  <a:gd name="T38" fmla="*/ 3 w 6"/>
                  <a:gd name="T39" fmla="*/ 55 h 56"/>
                  <a:gd name="T40" fmla="*/ 0 w 6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6">
                    <a:moveTo>
                      <a:pt x="0" y="56"/>
                    </a:moveTo>
                    <a:lnTo>
                      <a:pt x="3" y="56"/>
                    </a:lnTo>
                    <a:lnTo>
                      <a:pt x="3" y="46"/>
                    </a:lnTo>
                    <a:lnTo>
                      <a:pt x="3" y="39"/>
                    </a:lnTo>
                    <a:lnTo>
                      <a:pt x="3" y="32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9" name="Freeform 3153">
                <a:extLst>
                  <a:ext uri="{FF2B5EF4-FFF2-40B4-BE49-F238E27FC236}">
                    <a16:creationId xmlns:a16="http://schemas.microsoft.com/office/drawing/2014/main" id="{2ECB53E1-DC60-4FA1-B68E-4D8CFD53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2964"/>
                <a:ext cx="52" cy="127"/>
              </a:xfrm>
              <a:custGeom>
                <a:avLst/>
                <a:gdLst>
                  <a:gd name="T0" fmla="*/ 3 w 155"/>
                  <a:gd name="T1" fmla="*/ 0 h 383"/>
                  <a:gd name="T2" fmla="*/ 0 w 155"/>
                  <a:gd name="T3" fmla="*/ 0 h 383"/>
                  <a:gd name="T4" fmla="*/ 12 w 155"/>
                  <a:gd name="T5" fmla="*/ 25 h 383"/>
                  <a:gd name="T6" fmla="*/ 24 w 155"/>
                  <a:gd name="T7" fmla="*/ 50 h 383"/>
                  <a:gd name="T8" fmla="*/ 34 w 155"/>
                  <a:gd name="T9" fmla="*/ 72 h 383"/>
                  <a:gd name="T10" fmla="*/ 45 w 155"/>
                  <a:gd name="T11" fmla="*/ 97 h 383"/>
                  <a:gd name="T12" fmla="*/ 55 w 155"/>
                  <a:gd name="T13" fmla="*/ 120 h 383"/>
                  <a:gd name="T14" fmla="*/ 65 w 155"/>
                  <a:gd name="T15" fmla="*/ 145 h 383"/>
                  <a:gd name="T16" fmla="*/ 77 w 155"/>
                  <a:gd name="T17" fmla="*/ 169 h 383"/>
                  <a:gd name="T18" fmla="*/ 86 w 155"/>
                  <a:gd name="T19" fmla="*/ 193 h 383"/>
                  <a:gd name="T20" fmla="*/ 96 w 155"/>
                  <a:gd name="T21" fmla="*/ 217 h 383"/>
                  <a:gd name="T22" fmla="*/ 104 w 155"/>
                  <a:gd name="T23" fmla="*/ 240 h 383"/>
                  <a:gd name="T24" fmla="*/ 114 w 155"/>
                  <a:gd name="T25" fmla="*/ 265 h 383"/>
                  <a:gd name="T26" fmla="*/ 123 w 155"/>
                  <a:gd name="T27" fmla="*/ 289 h 383"/>
                  <a:gd name="T28" fmla="*/ 129 w 155"/>
                  <a:gd name="T29" fmla="*/ 312 h 383"/>
                  <a:gd name="T30" fmla="*/ 138 w 155"/>
                  <a:gd name="T31" fmla="*/ 336 h 383"/>
                  <a:gd name="T32" fmla="*/ 146 w 155"/>
                  <a:gd name="T33" fmla="*/ 359 h 383"/>
                  <a:gd name="T34" fmla="*/ 153 w 155"/>
                  <a:gd name="T35" fmla="*/ 383 h 383"/>
                  <a:gd name="T36" fmla="*/ 155 w 155"/>
                  <a:gd name="T37" fmla="*/ 382 h 383"/>
                  <a:gd name="T38" fmla="*/ 150 w 155"/>
                  <a:gd name="T39" fmla="*/ 358 h 383"/>
                  <a:gd name="T40" fmla="*/ 141 w 155"/>
                  <a:gd name="T41" fmla="*/ 335 h 383"/>
                  <a:gd name="T42" fmla="*/ 133 w 155"/>
                  <a:gd name="T43" fmla="*/ 311 h 383"/>
                  <a:gd name="T44" fmla="*/ 125 w 155"/>
                  <a:gd name="T45" fmla="*/ 288 h 383"/>
                  <a:gd name="T46" fmla="*/ 116 w 155"/>
                  <a:gd name="T47" fmla="*/ 264 h 383"/>
                  <a:gd name="T48" fmla="*/ 107 w 155"/>
                  <a:gd name="T49" fmla="*/ 239 h 383"/>
                  <a:gd name="T50" fmla="*/ 99 w 155"/>
                  <a:gd name="T51" fmla="*/ 216 h 383"/>
                  <a:gd name="T52" fmla="*/ 88 w 155"/>
                  <a:gd name="T53" fmla="*/ 192 h 383"/>
                  <a:gd name="T54" fmla="*/ 79 w 155"/>
                  <a:gd name="T55" fmla="*/ 168 h 383"/>
                  <a:gd name="T56" fmla="*/ 69 w 155"/>
                  <a:gd name="T57" fmla="*/ 144 h 383"/>
                  <a:gd name="T58" fmla="*/ 59 w 155"/>
                  <a:gd name="T59" fmla="*/ 119 h 383"/>
                  <a:gd name="T60" fmla="*/ 49 w 155"/>
                  <a:gd name="T61" fmla="*/ 96 h 383"/>
                  <a:gd name="T62" fmla="*/ 37 w 155"/>
                  <a:gd name="T63" fmla="*/ 71 h 383"/>
                  <a:gd name="T64" fmla="*/ 26 w 155"/>
                  <a:gd name="T65" fmla="*/ 48 h 383"/>
                  <a:gd name="T66" fmla="*/ 15 w 155"/>
                  <a:gd name="T67" fmla="*/ 24 h 383"/>
                  <a:gd name="T68" fmla="*/ 3 w 155"/>
                  <a:gd name="T69" fmla="*/ 0 h 383"/>
                  <a:gd name="T70" fmla="*/ 0 w 155"/>
                  <a:gd name="T71" fmla="*/ 0 h 383"/>
                  <a:gd name="T72" fmla="*/ 3 w 155"/>
                  <a:gd name="T7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383">
                    <a:moveTo>
                      <a:pt x="3" y="0"/>
                    </a:moveTo>
                    <a:lnTo>
                      <a:pt x="0" y="0"/>
                    </a:lnTo>
                    <a:lnTo>
                      <a:pt x="12" y="25"/>
                    </a:lnTo>
                    <a:lnTo>
                      <a:pt x="24" y="50"/>
                    </a:lnTo>
                    <a:lnTo>
                      <a:pt x="34" y="72"/>
                    </a:lnTo>
                    <a:lnTo>
                      <a:pt x="45" y="97"/>
                    </a:lnTo>
                    <a:lnTo>
                      <a:pt x="55" y="120"/>
                    </a:lnTo>
                    <a:lnTo>
                      <a:pt x="65" y="145"/>
                    </a:lnTo>
                    <a:lnTo>
                      <a:pt x="77" y="169"/>
                    </a:lnTo>
                    <a:lnTo>
                      <a:pt x="86" y="193"/>
                    </a:lnTo>
                    <a:lnTo>
                      <a:pt x="96" y="217"/>
                    </a:lnTo>
                    <a:lnTo>
                      <a:pt x="104" y="240"/>
                    </a:lnTo>
                    <a:lnTo>
                      <a:pt x="114" y="265"/>
                    </a:lnTo>
                    <a:lnTo>
                      <a:pt x="123" y="289"/>
                    </a:lnTo>
                    <a:lnTo>
                      <a:pt x="129" y="312"/>
                    </a:lnTo>
                    <a:lnTo>
                      <a:pt x="138" y="336"/>
                    </a:lnTo>
                    <a:lnTo>
                      <a:pt x="146" y="359"/>
                    </a:lnTo>
                    <a:lnTo>
                      <a:pt x="153" y="383"/>
                    </a:lnTo>
                    <a:lnTo>
                      <a:pt x="155" y="382"/>
                    </a:lnTo>
                    <a:lnTo>
                      <a:pt x="150" y="358"/>
                    </a:lnTo>
                    <a:lnTo>
                      <a:pt x="141" y="335"/>
                    </a:lnTo>
                    <a:lnTo>
                      <a:pt x="133" y="311"/>
                    </a:lnTo>
                    <a:lnTo>
                      <a:pt x="125" y="288"/>
                    </a:lnTo>
                    <a:lnTo>
                      <a:pt x="116" y="264"/>
                    </a:lnTo>
                    <a:lnTo>
                      <a:pt x="107" y="239"/>
                    </a:lnTo>
                    <a:lnTo>
                      <a:pt x="99" y="216"/>
                    </a:lnTo>
                    <a:lnTo>
                      <a:pt x="88" y="192"/>
                    </a:lnTo>
                    <a:lnTo>
                      <a:pt x="79" y="168"/>
                    </a:lnTo>
                    <a:lnTo>
                      <a:pt x="69" y="144"/>
                    </a:lnTo>
                    <a:lnTo>
                      <a:pt x="59" y="119"/>
                    </a:lnTo>
                    <a:lnTo>
                      <a:pt x="49" y="96"/>
                    </a:lnTo>
                    <a:lnTo>
                      <a:pt x="37" y="71"/>
                    </a:lnTo>
                    <a:lnTo>
                      <a:pt x="26" y="48"/>
                    </a:lnTo>
                    <a:lnTo>
                      <a:pt x="15" y="2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0" name="Freeform 3154">
                <a:extLst>
                  <a:ext uri="{FF2B5EF4-FFF2-40B4-BE49-F238E27FC236}">
                    <a16:creationId xmlns:a16="http://schemas.microsoft.com/office/drawing/2014/main" id="{EB732F09-E186-4345-91C4-353B0072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63"/>
                <a:ext cx="19" cy="20"/>
              </a:xfrm>
              <a:custGeom>
                <a:avLst/>
                <a:gdLst>
                  <a:gd name="T0" fmla="*/ 56 w 56"/>
                  <a:gd name="T1" fmla="*/ 58 h 60"/>
                  <a:gd name="T2" fmla="*/ 56 w 56"/>
                  <a:gd name="T3" fmla="*/ 56 h 60"/>
                  <a:gd name="T4" fmla="*/ 48 w 56"/>
                  <a:gd name="T5" fmla="*/ 50 h 60"/>
                  <a:gd name="T6" fmla="*/ 40 w 56"/>
                  <a:gd name="T7" fmla="*/ 42 h 60"/>
                  <a:gd name="T8" fmla="*/ 33 w 56"/>
                  <a:gd name="T9" fmla="*/ 35 h 60"/>
                  <a:gd name="T10" fmla="*/ 26 w 56"/>
                  <a:gd name="T11" fmla="*/ 30 h 60"/>
                  <a:gd name="T12" fmla="*/ 21 w 56"/>
                  <a:gd name="T13" fmla="*/ 23 h 60"/>
                  <a:gd name="T14" fmla="*/ 15 w 56"/>
                  <a:gd name="T15" fmla="*/ 16 h 60"/>
                  <a:gd name="T16" fmla="*/ 9 w 56"/>
                  <a:gd name="T17" fmla="*/ 8 h 60"/>
                  <a:gd name="T18" fmla="*/ 2 w 56"/>
                  <a:gd name="T19" fmla="*/ 0 h 60"/>
                  <a:gd name="T20" fmla="*/ 0 w 56"/>
                  <a:gd name="T21" fmla="*/ 1 h 60"/>
                  <a:gd name="T22" fmla="*/ 5 w 56"/>
                  <a:gd name="T23" fmla="*/ 12 h 60"/>
                  <a:gd name="T24" fmla="*/ 12 w 56"/>
                  <a:gd name="T25" fmla="*/ 18 h 60"/>
                  <a:gd name="T26" fmla="*/ 19 w 56"/>
                  <a:gd name="T27" fmla="*/ 25 h 60"/>
                  <a:gd name="T28" fmla="*/ 24 w 56"/>
                  <a:gd name="T29" fmla="*/ 32 h 60"/>
                  <a:gd name="T30" fmla="*/ 30 w 56"/>
                  <a:gd name="T31" fmla="*/ 38 h 60"/>
                  <a:gd name="T32" fmla="*/ 38 w 56"/>
                  <a:gd name="T33" fmla="*/ 45 h 60"/>
                  <a:gd name="T34" fmla="*/ 44 w 56"/>
                  <a:gd name="T35" fmla="*/ 52 h 60"/>
                  <a:gd name="T36" fmla="*/ 52 w 56"/>
                  <a:gd name="T37" fmla="*/ 60 h 60"/>
                  <a:gd name="T38" fmla="*/ 52 w 56"/>
                  <a:gd name="T39" fmla="*/ 59 h 60"/>
                  <a:gd name="T40" fmla="*/ 56 w 56"/>
                  <a:gd name="T41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60">
                    <a:moveTo>
                      <a:pt x="56" y="58"/>
                    </a:moveTo>
                    <a:lnTo>
                      <a:pt x="56" y="56"/>
                    </a:lnTo>
                    <a:lnTo>
                      <a:pt x="48" y="50"/>
                    </a:lnTo>
                    <a:lnTo>
                      <a:pt x="40" y="42"/>
                    </a:lnTo>
                    <a:lnTo>
                      <a:pt x="33" y="35"/>
                    </a:lnTo>
                    <a:lnTo>
                      <a:pt x="26" y="30"/>
                    </a:lnTo>
                    <a:lnTo>
                      <a:pt x="21" y="23"/>
                    </a:lnTo>
                    <a:lnTo>
                      <a:pt x="15" y="16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2" y="18"/>
                    </a:lnTo>
                    <a:lnTo>
                      <a:pt x="19" y="25"/>
                    </a:lnTo>
                    <a:lnTo>
                      <a:pt x="24" y="32"/>
                    </a:lnTo>
                    <a:lnTo>
                      <a:pt x="30" y="38"/>
                    </a:lnTo>
                    <a:lnTo>
                      <a:pt x="38" y="45"/>
                    </a:lnTo>
                    <a:lnTo>
                      <a:pt x="44" y="52"/>
                    </a:lnTo>
                    <a:lnTo>
                      <a:pt x="52" y="60"/>
                    </a:lnTo>
                    <a:lnTo>
                      <a:pt x="52" y="59"/>
                    </a:lnTo>
                    <a:lnTo>
                      <a:pt x="5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1" name="Freeform 3155">
                <a:extLst>
                  <a:ext uri="{FF2B5EF4-FFF2-40B4-BE49-F238E27FC236}">
                    <a16:creationId xmlns:a16="http://schemas.microsoft.com/office/drawing/2014/main" id="{2DEECCFA-4B3F-4AE0-A73B-9E3AB7F7A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956"/>
                <a:ext cx="59" cy="123"/>
              </a:xfrm>
              <a:custGeom>
                <a:avLst/>
                <a:gdLst>
                  <a:gd name="T0" fmla="*/ 34 w 177"/>
                  <a:gd name="T1" fmla="*/ 15 h 368"/>
                  <a:gd name="T2" fmla="*/ 21 w 177"/>
                  <a:gd name="T3" fmla="*/ 6 h 368"/>
                  <a:gd name="T4" fmla="*/ 12 w 177"/>
                  <a:gd name="T5" fmla="*/ 1 h 368"/>
                  <a:gd name="T6" fmla="*/ 7 w 177"/>
                  <a:gd name="T7" fmla="*/ 0 h 368"/>
                  <a:gd name="T8" fmla="*/ 2 w 177"/>
                  <a:gd name="T9" fmla="*/ 3 h 368"/>
                  <a:gd name="T10" fmla="*/ 0 w 177"/>
                  <a:gd name="T11" fmla="*/ 9 h 368"/>
                  <a:gd name="T12" fmla="*/ 1 w 177"/>
                  <a:gd name="T13" fmla="*/ 16 h 368"/>
                  <a:gd name="T14" fmla="*/ 3 w 177"/>
                  <a:gd name="T15" fmla="*/ 23 h 368"/>
                  <a:gd name="T16" fmla="*/ 7 w 177"/>
                  <a:gd name="T17" fmla="*/ 31 h 368"/>
                  <a:gd name="T18" fmla="*/ 17 w 177"/>
                  <a:gd name="T19" fmla="*/ 52 h 368"/>
                  <a:gd name="T20" fmla="*/ 27 w 177"/>
                  <a:gd name="T21" fmla="*/ 72 h 368"/>
                  <a:gd name="T22" fmla="*/ 37 w 177"/>
                  <a:gd name="T23" fmla="*/ 93 h 368"/>
                  <a:gd name="T24" fmla="*/ 46 w 177"/>
                  <a:gd name="T25" fmla="*/ 113 h 368"/>
                  <a:gd name="T26" fmla="*/ 56 w 177"/>
                  <a:gd name="T27" fmla="*/ 135 h 368"/>
                  <a:gd name="T28" fmla="*/ 65 w 177"/>
                  <a:gd name="T29" fmla="*/ 155 h 368"/>
                  <a:gd name="T30" fmla="*/ 73 w 177"/>
                  <a:gd name="T31" fmla="*/ 175 h 368"/>
                  <a:gd name="T32" fmla="*/ 81 w 177"/>
                  <a:gd name="T33" fmla="*/ 195 h 368"/>
                  <a:gd name="T34" fmla="*/ 89 w 177"/>
                  <a:gd name="T35" fmla="*/ 218 h 368"/>
                  <a:gd name="T36" fmla="*/ 94 w 177"/>
                  <a:gd name="T37" fmla="*/ 238 h 368"/>
                  <a:gd name="T38" fmla="*/ 101 w 177"/>
                  <a:gd name="T39" fmla="*/ 259 h 368"/>
                  <a:gd name="T40" fmla="*/ 108 w 177"/>
                  <a:gd name="T41" fmla="*/ 280 h 368"/>
                  <a:gd name="T42" fmla="*/ 112 w 177"/>
                  <a:gd name="T43" fmla="*/ 302 h 368"/>
                  <a:gd name="T44" fmla="*/ 117 w 177"/>
                  <a:gd name="T45" fmla="*/ 324 h 368"/>
                  <a:gd name="T46" fmla="*/ 120 w 177"/>
                  <a:gd name="T47" fmla="*/ 344 h 368"/>
                  <a:gd name="T48" fmla="*/ 122 w 177"/>
                  <a:gd name="T49" fmla="*/ 368 h 368"/>
                  <a:gd name="T50" fmla="*/ 125 w 177"/>
                  <a:gd name="T51" fmla="*/ 342 h 368"/>
                  <a:gd name="T52" fmla="*/ 127 w 177"/>
                  <a:gd name="T53" fmla="*/ 325 h 368"/>
                  <a:gd name="T54" fmla="*/ 131 w 177"/>
                  <a:gd name="T55" fmla="*/ 315 h 368"/>
                  <a:gd name="T56" fmla="*/ 137 w 177"/>
                  <a:gd name="T57" fmla="*/ 311 h 368"/>
                  <a:gd name="T58" fmla="*/ 144 w 177"/>
                  <a:gd name="T59" fmla="*/ 313 h 368"/>
                  <a:gd name="T60" fmla="*/ 153 w 177"/>
                  <a:gd name="T61" fmla="*/ 322 h 368"/>
                  <a:gd name="T62" fmla="*/ 165 w 177"/>
                  <a:gd name="T63" fmla="*/ 336 h 368"/>
                  <a:gd name="T64" fmla="*/ 177 w 177"/>
                  <a:gd name="T65" fmla="*/ 358 h 368"/>
                  <a:gd name="T66" fmla="*/ 166 w 177"/>
                  <a:gd name="T67" fmla="*/ 338 h 368"/>
                  <a:gd name="T68" fmla="*/ 156 w 177"/>
                  <a:gd name="T69" fmla="*/ 317 h 368"/>
                  <a:gd name="T70" fmla="*/ 145 w 177"/>
                  <a:gd name="T71" fmla="*/ 296 h 368"/>
                  <a:gd name="T72" fmla="*/ 136 w 177"/>
                  <a:gd name="T73" fmla="*/ 275 h 368"/>
                  <a:gd name="T74" fmla="*/ 126 w 177"/>
                  <a:gd name="T75" fmla="*/ 253 h 368"/>
                  <a:gd name="T76" fmla="*/ 117 w 177"/>
                  <a:gd name="T77" fmla="*/ 232 h 368"/>
                  <a:gd name="T78" fmla="*/ 108 w 177"/>
                  <a:gd name="T79" fmla="*/ 211 h 368"/>
                  <a:gd name="T80" fmla="*/ 99 w 177"/>
                  <a:gd name="T81" fmla="*/ 189 h 368"/>
                  <a:gd name="T82" fmla="*/ 90 w 177"/>
                  <a:gd name="T83" fmla="*/ 168 h 368"/>
                  <a:gd name="T84" fmla="*/ 82 w 177"/>
                  <a:gd name="T85" fmla="*/ 146 h 368"/>
                  <a:gd name="T86" fmla="*/ 73 w 177"/>
                  <a:gd name="T87" fmla="*/ 124 h 368"/>
                  <a:gd name="T88" fmla="*/ 65 w 177"/>
                  <a:gd name="T89" fmla="*/ 102 h 368"/>
                  <a:gd name="T90" fmla="*/ 57 w 177"/>
                  <a:gd name="T91" fmla="*/ 80 h 368"/>
                  <a:gd name="T92" fmla="*/ 49 w 177"/>
                  <a:gd name="T93" fmla="*/ 59 h 368"/>
                  <a:gd name="T94" fmla="*/ 42 w 177"/>
                  <a:gd name="T95" fmla="*/ 37 h 368"/>
                  <a:gd name="T96" fmla="*/ 34 w 177"/>
                  <a:gd name="T97" fmla="*/ 15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368">
                    <a:moveTo>
                      <a:pt x="34" y="15"/>
                    </a:moveTo>
                    <a:lnTo>
                      <a:pt x="21" y="6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" y="16"/>
                    </a:lnTo>
                    <a:lnTo>
                      <a:pt x="3" y="23"/>
                    </a:lnTo>
                    <a:lnTo>
                      <a:pt x="7" y="31"/>
                    </a:lnTo>
                    <a:lnTo>
                      <a:pt x="17" y="52"/>
                    </a:lnTo>
                    <a:lnTo>
                      <a:pt x="27" y="72"/>
                    </a:lnTo>
                    <a:lnTo>
                      <a:pt x="37" y="93"/>
                    </a:lnTo>
                    <a:lnTo>
                      <a:pt x="46" y="113"/>
                    </a:lnTo>
                    <a:lnTo>
                      <a:pt x="56" y="135"/>
                    </a:lnTo>
                    <a:lnTo>
                      <a:pt x="65" y="155"/>
                    </a:lnTo>
                    <a:lnTo>
                      <a:pt x="73" y="175"/>
                    </a:lnTo>
                    <a:lnTo>
                      <a:pt x="81" y="195"/>
                    </a:lnTo>
                    <a:lnTo>
                      <a:pt x="89" y="218"/>
                    </a:lnTo>
                    <a:lnTo>
                      <a:pt x="94" y="238"/>
                    </a:lnTo>
                    <a:lnTo>
                      <a:pt x="101" y="259"/>
                    </a:lnTo>
                    <a:lnTo>
                      <a:pt x="108" y="280"/>
                    </a:lnTo>
                    <a:lnTo>
                      <a:pt x="112" y="302"/>
                    </a:lnTo>
                    <a:lnTo>
                      <a:pt x="117" y="324"/>
                    </a:lnTo>
                    <a:lnTo>
                      <a:pt x="120" y="344"/>
                    </a:lnTo>
                    <a:lnTo>
                      <a:pt x="122" y="368"/>
                    </a:lnTo>
                    <a:lnTo>
                      <a:pt x="125" y="342"/>
                    </a:lnTo>
                    <a:lnTo>
                      <a:pt x="127" y="325"/>
                    </a:lnTo>
                    <a:lnTo>
                      <a:pt x="131" y="315"/>
                    </a:lnTo>
                    <a:lnTo>
                      <a:pt x="137" y="311"/>
                    </a:lnTo>
                    <a:lnTo>
                      <a:pt x="144" y="313"/>
                    </a:lnTo>
                    <a:lnTo>
                      <a:pt x="153" y="322"/>
                    </a:lnTo>
                    <a:lnTo>
                      <a:pt x="165" y="336"/>
                    </a:lnTo>
                    <a:lnTo>
                      <a:pt x="177" y="358"/>
                    </a:lnTo>
                    <a:lnTo>
                      <a:pt x="166" y="338"/>
                    </a:lnTo>
                    <a:lnTo>
                      <a:pt x="156" y="317"/>
                    </a:lnTo>
                    <a:lnTo>
                      <a:pt x="145" y="296"/>
                    </a:lnTo>
                    <a:lnTo>
                      <a:pt x="136" y="275"/>
                    </a:lnTo>
                    <a:lnTo>
                      <a:pt x="126" y="253"/>
                    </a:lnTo>
                    <a:lnTo>
                      <a:pt x="117" y="232"/>
                    </a:lnTo>
                    <a:lnTo>
                      <a:pt x="108" y="211"/>
                    </a:lnTo>
                    <a:lnTo>
                      <a:pt x="99" y="189"/>
                    </a:lnTo>
                    <a:lnTo>
                      <a:pt x="90" y="168"/>
                    </a:lnTo>
                    <a:lnTo>
                      <a:pt x="82" y="146"/>
                    </a:lnTo>
                    <a:lnTo>
                      <a:pt x="73" y="124"/>
                    </a:lnTo>
                    <a:lnTo>
                      <a:pt x="65" y="102"/>
                    </a:lnTo>
                    <a:lnTo>
                      <a:pt x="57" y="80"/>
                    </a:lnTo>
                    <a:lnTo>
                      <a:pt x="49" y="59"/>
                    </a:lnTo>
                    <a:lnTo>
                      <a:pt x="42" y="37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FFF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2" name="Freeform 3156">
                <a:extLst>
                  <a:ext uri="{FF2B5EF4-FFF2-40B4-BE49-F238E27FC236}">
                    <a16:creationId xmlns:a16="http://schemas.microsoft.com/office/drawing/2014/main" id="{0E2BD46A-B7D8-411C-8CBD-DF3E5BC3A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956"/>
                <a:ext cx="12" cy="10"/>
              </a:xfrm>
              <a:custGeom>
                <a:avLst/>
                <a:gdLst>
                  <a:gd name="T0" fmla="*/ 10 w 37"/>
                  <a:gd name="T1" fmla="*/ 31 h 32"/>
                  <a:gd name="T2" fmla="*/ 7 w 37"/>
                  <a:gd name="T3" fmla="*/ 22 h 32"/>
                  <a:gd name="T4" fmla="*/ 4 w 37"/>
                  <a:gd name="T5" fmla="*/ 17 h 32"/>
                  <a:gd name="T6" fmla="*/ 3 w 37"/>
                  <a:gd name="T7" fmla="*/ 9 h 32"/>
                  <a:gd name="T8" fmla="*/ 4 w 37"/>
                  <a:gd name="T9" fmla="*/ 4 h 32"/>
                  <a:gd name="T10" fmla="*/ 9 w 37"/>
                  <a:gd name="T11" fmla="*/ 2 h 32"/>
                  <a:gd name="T12" fmla="*/ 13 w 37"/>
                  <a:gd name="T13" fmla="*/ 3 h 32"/>
                  <a:gd name="T14" fmla="*/ 21 w 37"/>
                  <a:gd name="T15" fmla="*/ 8 h 32"/>
                  <a:gd name="T16" fmla="*/ 34 w 37"/>
                  <a:gd name="T17" fmla="*/ 17 h 32"/>
                  <a:gd name="T18" fmla="*/ 37 w 37"/>
                  <a:gd name="T19" fmla="*/ 14 h 32"/>
                  <a:gd name="T20" fmla="*/ 24 w 37"/>
                  <a:gd name="T21" fmla="*/ 4 h 32"/>
                  <a:gd name="T22" fmla="*/ 15 w 37"/>
                  <a:gd name="T23" fmla="*/ 1 h 32"/>
                  <a:gd name="T24" fmla="*/ 7 w 37"/>
                  <a:gd name="T25" fmla="*/ 0 h 32"/>
                  <a:gd name="T26" fmla="*/ 2 w 37"/>
                  <a:gd name="T27" fmla="*/ 3 h 32"/>
                  <a:gd name="T28" fmla="*/ 0 w 37"/>
                  <a:gd name="T29" fmla="*/ 9 h 32"/>
                  <a:gd name="T30" fmla="*/ 1 w 37"/>
                  <a:gd name="T31" fmla="*/ 17 h 32"/>
                  <a:gd name="T32" fmla="*/ 3 w 37"/>
                  <a:gd name="T33" fmla="*/ 24 h 32"/>
                  <a:gd name="T34" fmla="*/ 7 w 37"/>
                  <a:gd name="T35" fmla="*/ 32 h 32"/>
                  <a:gd name="T36" fmla="*/ 10 w 37"/>
                  <a:gd name="T3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2">
                    <a:moveTo>
                      <a:pt x="10" y="31"/>
                    </a:moveTo>
                    <a:lnTo>
                      <a:pt x="7" y="22"/>
                    </a:lnTo>
                    <a:lnTo>
                      <a:pt x="4" y="17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21" y="8"/>
                    </a:lnTo>
                    <a:lnTo>
                      <a:pt x="34" y="17"/>
                    </a:lnTo>
                    <a:lnTo>
                      <a:pt x="37" y="14"/>
                    </a:lnTo>
                    <a:lnTo>
                      <a:pt x="24" y="4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24"/>
                    </a:lnTo>
                    <a:lnTo>
                      <a:pt x="7" y="32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6453" name="Freeform 3157">
              <a:extLst>
                <a:ext uri="{FF2B5EF4-FFF2-40B4-BE49-F238E27FC236}">
                  <a16:creationId xmlns:a16="http://schemas.microsoft.com/office/drawing/2014/main" id="{AD21899A-10FB-4F64-BFD6-B0AF83B5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2966"/>
              <a:ext cx="40" cy="113"/>
            </a:xfrm>
            <a:custGeom>
              <a:avLst/>
              <a:gdLst>
                <a:gd name="T0" fmla="*/ 114 w 118"/>
                <a:gd name="T1" fmla="*/ 338 h 338"/>
                <a:gd name="T2" fmla="*/ 118 w 118"/>
                <a:gd name="T3" fmla="*/ 338 h 338"/>
                <a:gd name="T4" fmla="*/ 114 w 118"/>
                <a:gd name="T5" fmla="*/ 314 h 338"/>
                <a:gd name="T6" fmla="*/ 111 w 118"/>
                <a:gd name="T7" fmla="*/ 293 h 338"/>
                <a:gd name="T8" fmla="*/ 107 w 118"/>
                <a:gd name="T9" fmla="*/ 271 h 338"/>
                <a:gd name="T10" fmla="*/ 102 w 118"/>
                <a:gd name="T11" fmla="*/ 249 h 338"/>
                <a:gd name="T12" fmla="*/ 96 w 118"/>
                <a:gd name="T13" fmla="*/ 228 h 338"/>
                <a:gd name="T14" fmla="*/ 90 w 118"/>
                <a:gd name="T15" fmla="*/ 208 h 338"/>
                <a:gd name="T16" fmla="*/ 84 w 118"/>
                <a:gd name="T17" fmla="*/ 187 h 338"/>
                <a:gd name="T18" fmla="*/ 76 w 118"/>
                <a:gd name="T19" fmla="*/ 165 h 338"/>
                <a:gd name="T20" fmla="*/ 67 w 118"/>
                <a:gd name="T21" fmla="*/ 144 h 338"/>
                <a:gd name="T22" fmla="*/ 60 w 118"/>
                <a:gd name="T23" fmla="*/ 124 h 338"/>
                <a:gd name="T24" fmla="*/ 51 w 118"/>
                <a:gd name="T25" fmla="*/ 104 h 338"/>
                <a:gd name="T26" fmla="*/ 41 w 118"/>
                <a:gd name="T27" fmla="*/ 83 h 338"/>
                <a:gd name="T28" fmla="*/ 32 w 118"/>
                <a:gd name="T29" fmla="*/ 62 h 338"/>
                <a:gd name="T30" fmla="*/ 22 w 118"/>
                <a:gd name="T31" fmla="*/ 42 h 338"/>
                <a:gd name="T32" fmla="*/ 12 w 118"/>
                <a:gd name="T33" fmla="*/ 21 h 338"/>
                <a:gd name="T34" fmla="*/ 2 w 118"/>
                <a:gd name="T35" fmla="*/ 0 h 338"/>
                <a:gd name="T36" fmla="*/ 0 w 118"/>
                <a:gd name="T37" fmla="*/ 1 h 338"/>
                <a:gd name="T38" fmla="*/ 10 w 118"/>
                <a:gd name="T39" fmla="*/ 23 h 338"/>
                <a:gd name="T40" fmla="*/ 20 w 118"/>
                <a:gd name="T41" fmla="*/ 43 h 338"/>
                <a:gd name="T42" fmla="*/ 30 w 118"/>
                <a:gd name="T43" fmla="*/ 64 h 338"/>
                <a:gd name="T44" fmla="*/ 39 w 118"/>
                <a:gd name="T45" fmla="*/ 84 h 338"/>
                <a:gd name="T46" fmla="*/ 48 w 118"/>
                <a:gd name="T47" fmla="*/ 105 h 338"/>
                <a:gd name="T48" fmla="*/ 57 w 118"/>
                <a:gd name="T49" fmla="*/ 126 h 338"/>
                <a:gd name="T50" fmla="*/ 65 w 118"/>
                <a:gd name="T51" fmla="*/ 146 h 338"/>
                <a:gd name="T52" fmla="*/ 73 w 118"/>
                <a:gd name="T53" fmla="*/ 166 h 338"/>
                <a:gd name="T54" fmla="*/ 81 w 118"/>
                <a:gd name="T55" fmla="*/ 189 h 338"/>
                <a:gd name="T56" fmla="*/ 86 w 118"/>
                <a:gd name="T57" fmla="*/ 209 h 338"/>
                <a:gd name="T58" fmla="*/ 93 w 118"/>
                <a:gd name="T59" fmla="*/ 230 h 338"/>
                <a:gd name="T60" fmla="*/ 100 w 118"/>
                <a:gd name="T61" fmla="*/ 252 h 338"/>
                <a:gd name="T62" fmla="*/ 104 w 118"/>
                <a:gd name="T63" fmla="*/ 273 h 338"/>
                <a:gd name="T64" fmla="*/ 109 w 118"/>
                <a:gd name="T65" fmla="*/ 293 h 338"/>
                <a:gd name="T66" fmla="*/ 112 w 118"/>
                <a:gd name="T67" fmla="*/ 314 h 338"/>
                <a:gd name="T68" fmla="*/ 114 w 118"/>
                <a:gd name="T69" fmla="*/ 338 h 338"/>
                <a:gd name="T70" fmla="*/ 118 w 118"/>
                <a:gd name="T71" fmla="*/ 338 h 338"/>
                <a:gd name="T72" fmla="*/ 114 w 118"/>
                <a:gd name="T7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338">
                  <a:moveTo>
                    <a:pt x="114" y="338"/>
                  </a:moveTo>
                  <a:lnTo>
                    <a:pt x="118" y="338"/>
                  </a:lnTo>
                  <a:lnTo>
                    <a:pt x="114" y="314"/>
                  </a:lnTo>
                  <a:lnTo>
                    <a:pt x="111" y="293"/>
                  </a:lnTo>
                  <a:lnTo>
                    <a:pt x="107" y="271"/>
                  </a:lnTo>
                  <a:lnTo>
                    <a:pt x="102" y="249"/>
                  </a:lnTo>
                  <a:lnTo>
                    <a:pt x="96" y="228"/>
                  </a:lnTo>
                  <a:lnTo>
                    <a:pt x="90" y="208"/>
                  </a:lnTo>
                  <a:lnTo>
                    <a:pt x="84" y="187"/>
                  </a:lnTo>
                  <a:lnTo>
                    <a:pt x="76" y="165"/>
                  </a:lnTo>
                  <a:lnTo>
                    <a:pt x="67" y="144"/>
                  </a:lnTo>
                  <a:lnTo>
                    <a:pt x="60" y="124"/>
                  </a:lnTo>
                  <a:lnTo>
                    <a:pt x="51" y="104"/>
                  </a:lnTo>
                  <a:lnTo>
                    <a:pt x="41" y="83"/>
                  </a:lnTo>
                  <a:lnTo>
                    <a:pt x="32" y="62"/>
                  </a:lnTo>
                  <a:lnTo>
                    <a:pt x="22" y="42"/>
                  </a:lnTo>
                  <a:lnTo>
                    <a:pt x="12" y="21"/>
                  </a:lnTo>
                  <a:lnTo>
                    <a:pt x="2" y="0"/>
                  </a:lnTo>
                  <a:lnTo>
                    <a:pt x="0" y="1"/>
                  </a:lnTo>
                  <a:lnTo>
                    <a:pt x="10" y="23"/>
                  </a:lnTo>
                  <a:lnTo>
                    <a:pt x="20" y="43"/>
                  </a:lnTo>
                  <a:lnTo>
                    <a:pt x="30" y="64"/>
                  </a:lnTo>
                  <a:lnTo>
                    <a:pt x="39" y="84"/>
                  </a:lnTo>
                  <a:lnTo>
                    <a:pt x="48" y="105"/>
                  </a:lnTo>
                  <a:lnTo>
                    <a:pt x="57" y="126"/>
                  </a:lnTo>
                  <a:lnTo>
                    <a:pt x="65" y="146"/>
                  </a:lnTo>
                  <a:lnTo>
                    <a:pt x="73" y="166"/>
                  </a:lnTo>
                  <a:lnTo>
                    <a:pt x="81" y="189"/>
                  </a:lnTo>
                  <a:lnTo>
                    <a:pt x="86" y="209"/>
                  </a:lnTo>
                  <a:lnTo>
                    <a:pt x="93" y="230"/>
                  </a:lnTo>
                  <a:lnTo>
                    <a:pt x="100" y="252"/>
                  </a:lnTo>
                  <a:lnTo>
                    <a:pt x="104" y="273"/>
                  </a:lnTo>
                  <a:lnTo>
                    <a:pt x="109" y="293"/>
                  </a:lnTo>
                  <a:lnTo>
                    <a:pt x="112" y="314"/>
                  </a:lnTo>
                  <a:lnTo>
                    <a:pt x="114" y="338"/>
                  </a:lnTo>
                  <a:lnTo>
                    <a:pt x="118" y="338"/>
                  </a:lnTo>
                  <a:lnTo>
                    <a:pt x="114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4" name="Freeform 3158">
              <a:extLst>
                <a:ext uri="{FF2B5EF4-FFF2-40B4-BE49-F238E27FC236}">
                  <a16:creationId xmlns:a16="http://schemas.microsoft.com/office/drawing/2014/main" id="{8DD377B5-CD21-41E0-BDC5-E3A5B31D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3060"/>
              <a:ext cx="19" cy="19"/>
            </a:xfrm>
            <a:custGeom>
              <a:avLst/>
              <a:gdLst>
                <a:gd name="T0" fmla="*/ 54 w 57"/>
                <a:gd name="T1" fmla="*/ 48 h 57"/>
                <a:gd name="T2" fmla="*/ 57 w 57"/>
                <a:gd name="T3" fmla="*/ 46 h 57"/>
                <a:gd name="T4" fmla="*/ 44 w 57"/>
                <a:gd name="T5" fmla="*/ 25 h 57"/>
                <a:gd name="T6" fmla="*/ 33 w 57"/>
                <a:gd name="T7" fmla="*/ 11 h 57"/>
                <a:gd name="T8" fmla="*/ 24 w 57"/>
                <a:gd name="T9" fmla="*/ 2 h 57"/>
                <a:gd name="T10" fmla="*/ 16 w 57"/>
                <a:gd name="T11" fmla="*/ 0 h 57"/>
                <a:gd name="T12" fmla="*/ 8 w 57"/>
                <a:gd name="T13" fmla="*/ 4 h 57"/>
                <a:gd name="T14" fmla="*/ 5 w 57"/>
                <a:gd name="T15" fmla="*/ 14 h 57"/>
                <a:gd name="T16" fmla="*/ 2 w 57"/>
                <a:gd name="T17" fmla="*/ 32 h 57"/>
                <a:gd name="T18" fmla="*/ 0 w 57"/>
                <a:gd name="T19" fmla="*/ 57 h 57"/>
                <a:gd name="T20" fmla="*/ 4 w 57"/>
                <a:gd name="T21" fmla="*/ 57 h 57"/>
                <a:gd name="T22" fmla="*/ 5 w 57"/>
                <a:gd name="T23" fmla="*/ 32 h 57"/>
                <a:gd name="T24" fmla="*/ 8 w 57"/>
                <a:gd name="T25" fmla="*/ 15 h 57"/>
                <a:gd name="T26" fmla="*/ 11 w 57"/>
                <a:gd name="T27" fmla="*/ 5 h 57"/>
                <a:gd name="T28" fmla="*/ 16 w 57"/>
                <a:gd name="T29" fmla="*/ 2 h 57"/>
                <a:gd name="T30" fmla="*/ 22 w 57"/>
                <a:gd name="T31" fmla="*/ 4 h 57"/>
                <a:gd name="T32" fmla="*/ 29 w 57"/>
                <a:gd name="T33" fmla="*/ 13 h 57"/>
                <a:gd name="T34" fmla="*/ 42 w 57"/>
                <a:gd name="T35" fmla="*/ 27 h 57"/>
                <a:gd name="T36" fmla="*/ 54 w 57"/>
                <a:gd name="T37" fmla="*/ 48 h 57"/>
                <a:gd name="T38" fmla="*/ 57 w 57"/>
                <a:gd name="T39" fmla="*/ 46 h 57"/>
                <a:gd name="T40" fmla="*/ 54 w 57"/>
                <a:gd name="T41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7">
                  <a:moveTo>
                    <a:pt x="54" y="48"/>
                  </a:moveTo>
                  <a:lnTo>
                    <a:pt x="57" y="46"/>
                  </a:lnTo>
                  <a:lnTo>
                    <a:pt x="44" y="25"/>
                  </a:lnTo>
                  <a:lnTo>
                    <a:pt x="33" y="11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4"/>
                  </a:lnTo>
                  <a:lnTo>
                    <a:pt x="5" y="14"/>
                  </a:lnTo>
                  <a:lnTo>
                    <a:pt x="2" y="32"/>
                  </a:lnTo>
                  <a:lnTo>
                    <a:pt x="0" y="57"/>
                  </a:lnTo>
                  <a:lnTo>
                    <a:pt x="4" y="57"/>
                  </a:lnTo>
                  <a:lnTo>
                    <a:pt x="5" y="32"/>
                  </a:lnTo>
                  <a:lnTo>
                    <a:pt x="8" y="15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29" y="13"/>
                  </a:lnTo>
                  <a:lnTo>
                    <a:pt x="42" y="27"/>
                  </a:lnTo>
                  <a:lnTo>
                    <a:pt x="54" y="48"/>
                  </a:lnTo>
                  <a:lnTo>
                    <a:pt x="57" y="46"/>
                  </a:lnTo>
                  <a:lnTo>
                    <a:pt x="54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5" name="Freeform 3159">
              <a:extLst>
                <a:ext uri="{FF2B5EF4-FFF2-40B4-BE49-F238E27FC236}">
                  <a16:creationId xmlns:a16="http://schemas.microsoft.com/office/drawing/2014/main" id="{61F7F063-B871-4F5E-AE30-A2634144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2961"/>
              <a:ext cx="48" cy="115"/>
            </a:xfrm>
            <a:custGeom>
              <a:avLst/>
              <a:gdLst>
                <a:gd name="T0" fmla="*/ 0 w 145"/>
                <a:gd name="T1" fmla="*/ 2 h 344"/>
                <a:gd name="T2" fmla="*/ 0 w 145"/>
                <a:gd name="T3" fmla="*/ 2 h 344"/>
                <a:gd name="T4" fmla="*/ 7 w 145"/>
                <a:gd name="T5" fmla="*/ 23 h 344"/>
                <a:gd name="T6" fmla="*/ 15 w 145"/>
                <a:gd name="T7" fmla="*/ 45 h 344"/>
                <a:gd name="T8" fmla="*/ 23 w 145"/>
                <a:gd name="T9" fmla="*/ 67 h 344"/>
                <a:gd name="T10" fmla="*/ 31 w 145"/>
                <a:gd name="T11" fmla="*/ 88 h 344"/>
                <a:gd name="T12" fmla="*/ 39 w 145"/>
                <a:gd name="T13" fmla="*/ 111 h 344"/>
                <a:gd name="T14" fmla="*/ 48 w 145"/>
                <a:gd name="T15" fmla="*/ 132 h 344"/>
                <a:gd name="T16" fmla="*/ 56 w 145"/>
                <a:gd name="T17" fmla="*/ 154 h 344"/>
                <a:gd name="T18" fmla="*/ 64 w 145"/>
                <a:gd name="T19" fmla="*/ 177 h 344"/>
                <a:gd name="T20" fmla="*/ 72 w 145"/>
                <a:gd name="T21" fmla="*/ 197 h 344"/>
                <a:gd name="T22" fmla="*/ 81 w 145"/>
                <a:gd name="T23" fmla="*/ 218 h 344"/>
                <a:gd name="T24" fmla="*/ 90 w 145"/>
                <a:gd name="T25" fmla="*/ 240 h 344"/>
                <a:gd name="T26" fmla="*/ 101 w 145"/>
                <a:gd name="T27" fmla="*/ 261 h 344"/>
                <a:gd name="T28" fmla="*/ 111 w 145"/>
                <a:gd name="T29" fmla="*/ 282 h 344"/>
                <a:gd name="T30" fmla="*/ 121 w 145"/>
                <a:gd name="T31" fmla="*/ 303 h 344"/>
                <a:gd name="T32" fmla="*/ 132 w 145"/>
                <a:gd name="T33" fmla="*/ 324 h 344"/>
                <a:gd name="T34" fmla="*/ 142 w 145"/>
                <a:gd name="T35" fmla="*/ 344 h 344"/>
                <a:gd name="T36" fmla="*/ 145 w 145"/>
                <a:gd name="T37" fmla="*/ 343 h 344"/>
                <a:gd name="T38" fmla="*/ 134 w 145"/>
                <a:gd name="T39" fmla="*/ 323 h 344"/>
                <a:gd name="T40" fmla="*/ 124 w 145"/>
                <a:gd name="T41" fmla="*/ 302 h 344"/>
                <a:gd name="T42" fmla="*/ 113 w 145"/>
                <a:gd name="T43" fmla="*/ 281 h 344"/>
                <a:gd name="T44" fmla="*/ 103 w 145"/>
                <a:gd name="T45" fmla="*/ 260 h 344"/>
                <a:gd name="T46" fmla="*/ 94 w 145"/>
                <a:gd name="T47" fmla="*/ 238 h 344"/>
                <a:gd name="T48" fmla="*/ 84 w 145"/>
                <a:gd name="T49" fmla="*/ 217 h 344"/>
                <a:gd name="T50" fmla="*/ 75 w 145"/>
                <a:gd name="T51" fmla="*/ 196 h 344"/>
                <a:gd name="T52" fmla="*/ 67 w 145"/>
                <a:gd name="T53" fmla="*/ 174 h 344"/>
                <a:gd name="T54" fmla="*/ 59 w 145"/>
                <a:gd name="T55" fmla="*/ 153 h 344"/>
                <a:gd name="T56" fmla="*/ 51 w 145"/>
                <a:gd name="T57" fmla="*/ 132 h 344"/>
                <a:gd name="T58" fmla="*/ 42 w 145"/>
                <a:gd name="T59" fmla="*/ 109 h 344"/>
                <a:gd name="T60" fmla="*/ 34 w 145"/>
                <a:gd name="T61" fmla="*/ 87 h 344"/>
                <a:gd name="T62" fmla="*/ 25 w 145"/>
                <a:gd name="T63" fmla="*/ 65 h 344"/>
                <a:gd name="T64" fmla="*/ 18 w 145"/>
                <a:gd name="T65" fmla="*/ 44 h 344"/>
                <a:gd name="T66" fmla="*/ 10 w 145"/>
                <a:gd name="T67" fmla="*/ 22 h 344"/>
                <a:gd name="T68" fmla="*/ 2 w 145"/>
                <a:gd name="T69" fmla="*/ 0 h 344"/>
                <a:gd name="T70" fmla="*/ 2 w 145"/>
                <a:gd name="T71" fmla="*/ 0 h 344"/>
                <a:gd name="T72" fmla="*/ 0 w 145"/>
                <a:gd name="T73" fmla="*/ 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" h="344">
                  <a:moveTo>
                    <a:pt x="0" y="2"/>
                  </a:moveTo>
                  <a:lnTo>
                    <a:pt x="0" y="2"/>
                  </a:lnTo>
                  <a:lnTo>
                    <a:pt x="7" y="23"/>
                  </a:lnTo>
                  <a:lnTo>
                    <a:pt x="15" y="45"/>
                  </a:lnTo>
                  <a:lnTo>
                    <a:pt x="23" y="67"/>
                  </a:lnTo>
                  <a:lnTo>
                    <a:pt x="31" y="88"/>
                  </a:lnTo>
                  <a:lnTo>
                    <a:pt x="39" y="111"/>
                  </a:lnTo>
                  <a:lnTo>
                    <a:pt x="48" y="132"/>
                  </a:lnTo>
                  <a:lnTo>
                    <a:pt x="56" y="154"/>
                  </a:lnTo>
                  <a:lnTo>
                    <a:pt x="64" y="177"/>
                  </a:lnTo>
                  <a:lnTo>
                    <a:pt x="72" y="197"/>
                  </a:lnTo>
                  <a:lnTo>
                    <a:pt x="81" y="218"/>
                  </a:lnTo>
                  <a:lnTo>
                    <a:pt x="90" y="240"/>
                  </a:lnTo>
                  <a:lnTo>
                    <a:pt x="101" y="261"/>
                  </a:lnTo>
                  <a:lnTo>
                    <a:pt x="111" y="282"/>
                  </a:lnTo>
                  <a:lnTo>
                    <a:pt x="121" y="303"/>
                  </a:lnTo>
                  <a:lnTo>
                    <a:pt x="132" y="324"/>
                  </a:lnTo>
                  <a:lnTo>
                    <a:pt x="142" y="344"/>
                  </a:lnTo>
                  <a:lnTo>
                    <a:pt x="145" y="343"/>
                  </a:lnTo>
                  <a:lnTo>
                    <a:pt x="134" y="323"/>
                  </a:lnTo>
                  <a:lnTo>
                    <a:pt x="124" y="302"/>
                  </a:lnTo>
                  <a:lnTo>
                    <a:pt x="113" y="281"/>
                  </a:lnTo>
                  <a:lnTo>
                    <a:pt x="103" y="260"/>
                  </a:lnTo>
                  <a:lnTo>
                    <a:pt x="94" y="238"/>
                  </a:lnTo>
                  <a:lnTo>
                    <a:pt x="84" y="217"/>
                  </a:lnTo>
                  <a:lnTo>
                    <a:pt x="75" y="196"/>
                  </a:lnTo>
                  <a:lnTo>
                    <a:pt x="67" y="174"/>
                  </a:lnTo>
                  <a:lnTo>
                    <a:pt x="59" y="153"/>
                  </a:lnTo>
                  <a:lnTo>
                    <a:pt x="51" y="132"/>
                  </a:lnTo>
                  <a:lnTo>
                    <a:pt x="42" y="109"/>
                  </a:lnTo>
                  <a:lnTo>
                    <a:pt x="34" y="87"/>
                  </a:lnTo>
                  <a:lnTo>
                    <a:pt x="25" y="65"/>
                  </a:lnTo>
                  <a:lnTo>
                    <a:pt x="18" y="44"/>
                  </a:lnTo>
                  <a:lnTo>
                    <a:pt x="10" y="2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6" name="Freeform 3160">
              <a:extLst>
                <a:ext uri="{FF2B5EF4-FFF2-40B4-BE49-F238E27FC236}">
                  <a16:creationId xmlns:a16="http://schemas.microsoft.com/office/drawing/2014/main" id="{1B62E8B8-3C15-4C1E-B10A-0420CF84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963"/>
              <a:ext cx="29" cy="152"/>
            </a:xfrm>
            <a:custGeom>
              <a:avLst/>
              <a:gdLst>
                <a:gd name="T0" fmla="*/ 0 w 89"/>
                <a:gd name="T1" fmla="*/ 0 h 456"/>
                <a:gd name="T2" fmla="*/ 7 w 89"/>
                <a:gd name="T3" fmla="*/ 16 h 456"/>
                <a:gd name="T4" fmla="*/ 15 w 89"/>
                <a:gd name="T5" fmla="*/ 32 h 456"/>
                <a:gd name="T6" fmla="*/ 23 w 89"/>
                <a:gd name="T7" fmla="*/ 48 h 456"/>
                <a:gd name="T8" fmla="*/ 31 w 89"/>
                <a:gd name="T9" fmla="*/ 65 h 456"/>
                <a:gd name="T10" fmla="*/ 37 w 89"/>
                <a:gd name="T11" fmla="*/ 82 h 456"/>
                <a:gd name="T12" fmla="*/ 45 w 89"/>
                <a:gd name="T13" fmla="*/ 99 h 456"/>
                <a:gd name="T14" fmla="*/ 53 w 89"/>
                <a:gd name="T15" fmla="*/ 116 h 456"/>
                <a:gd name="T16" fmla="*/ 60 w 89"/>
                <a:gd name="T17" fmla="*/ 134 h 456"/>
                <a:gd name="T18" fmla="*/ 67 w 89"/>
                <a:gd name="T19" fmla="*/ 152 h 456"/>
                <a:gd name="T20" fmla="*/ 72 w 89"/>
                <a:gd name="T21" fmla="*/ 171 h 456"/>
                <a:gd name="T22" fmla="*/ 78 w 89"/>
                <a:gd name="T23" fmla="*/ 190 h 456"/>
                <a:gd name="T24" fmla="*/ 82 w 89"/>
                <a:gd name="T25" fmla="*/ 210 h 456"/>
                <a:gd name="T26" fmla="*/ 86 w 89"/>
                <a:gd name="T27" fmla="*/ 229 h 456"/>
                <a:gd name="T28" fmla="*/ 88 w 89"/>
                <a:gd name="T29" fmla="*/ 250 h 456"/>
                <a:gd name="T30" fmla="*/ 89 w 89"/>
                <a:gd name="T31" fmla="*/ 273 h 456"/>
                <a:gd name="T32" fmla="*/ 89 w 89"/>
                <a:gd name="T33" fmla="*/ 294 h 456"/>
                <a:gd name="T34" fmla="*/ 89 w 89"/>
                <a:gd name="T35" fmla="*/ 301 h 456"/>
                <a:gd name="T36" fmla="*/ 88 w 89"/>
                <a:gd name="T37" fmla="*/ 306 h 456"/>
                <a:gd name="T38" fmla="*/ 87 w 89"/>
                <a:gd name="T39" fmla="*/ 315 h 456"/>
                <a:gd name="T40" fmla="*/ 86 w 89"/>
                <a:gd name="T41" fmla="*/ 323 h 456"/>
                <a:gd name="T42" fmla="*/ 83 w 89"/>
                <a:gd name="T43" fmla="*/ 332 h 456"/>
                <a:gd name="T44" fmla="*/ 83 w 89"/>
                <a:gd name="T45" fmla="*/ 341 h 456"/>
                <a:gd name="T46" fmla="*/ 81 w 89"/>
                <a:gd name="T47" fmla="*/ 351 h 456"/>
                <a:gd name="T48" fmla="*/ 79 w 89"/>
                <a:gd name="T49" fmla="*/ 361 h 456"/>
                <a:gd name="T50" fmla="*/ 77 w 89"/>
                <a:gd name="T51" fmla="*/ 371 h 456"/>
                <a:gd name="T52" fmla="*/ 76 w 89"/>
                <a:gd name="T53" fmla="*/ 383 h 456"/>
                <a:gd name="T54" fmla="*/ 74 w 89"/>
                <a:gd name="T55" fmla="*/ 394 h 456"/>
                <a:gd name="T56" fmla="*/ 72 w 89"/>
                <a:gd name="T57" fmla="*/ 404 h 456"/>
                <a:gd name="T58" fmla="*/ 71 w 89"/>
                <a:gd name="T59" fmla="*/ 415 h 456"/>
                <a:gd name="T60" fmla="*/ 70 w 89"/>
                <a:gd name="T61" fmla="*/ 426 h 456"/>
                <a:gd name="T62" fmla="*/ 70 w 89"/>
                <a:gd name="T63" fmla="*/ 437 h 456"/>
                <a:gd name="T64" fmla="*/ 70 w 89"/>
                <a:gd name="T65" fmla="*/ 448 h 456"/>
                <a:gd name="T66" fmla="*/ 70 w 89"/>
                <a:gd name="T67" fmla="*/ 452 h 456"/>
                <a:gd name="T68" fmla="*/ 68 w 89"/>
                <a:gd name="T69" fmla="*/ 454 h 456"/>
                <a:gd name="T70" fmla="*/ 64 w 89"/>
                <a:gd name="T71" fmla="*/ 456 h 456"/>
                <a:gd name="T72" fmla="*/ 60 w 89"/>
                <a:gd name="T73" fmla="*/ 456 h 456"/>
                <a:gd name="T74" fmla="*/ 56 w 89"/>
                <a:gd name="T75" fmla="*/ 456 h 456"/>
                <a:gd name="T76" fmla="*/ 52 w 89"/>
                <a:gd name="T77" fmla="*/ 453 h 456"/>
                <a:gd name="T78" fmla="*/ 49 w 89"/>
                <a:gd name="T79" fmla="*/ 452 h 456"/>
                <a:gd name="T80" fmla="*/ 47 w 89"/>
                <a:gd name="T81" fmla="*/ 448 h 456"/>
                <a:gd name="T82" fmla="*/ 47 w 89"/>
                <a:gd name="T83" fmla="*/ 420 h 456"/>
                <a:gd name="T84" fmla="*/ 47 w 89"/>
                <a:gd name="T85" fmla="*/ 389 h 456"/>
                <a:gd name="T86" fmla="*/ 47 w 89"/>
                <a:gd name="T87" fmla="*/ 360 h 456"/>
                <a:gd name="T88" fmla="*/ 47 w 89"/>
                <a:gd name="T89" fmla="*/ 331 h 456"/>
                <a:gd name="T90" fmla="*/ 46 w 89"/>
                <a:gd name="T91" fmla="*/ 301 h 456"/>
                <a:gd name="T92" fmla="*/ 45 w 89"/>
                <a:gd name="T93" fmla="*/ 273 h 456"/>
                <a:gd name="T94" fmla="*/ 44 w 89"/>
                <a:gd name="T95" fmla="*/ 244 h 456"/>
                <a:gd name="T96" fmla="*/ 42 w 89"/>
                <a:gd name="T97" fmla="*/ 214 h 456"/>
                <a:gd name="T98" fmla="*/ 39 w 89"/>
                <a:gd name="T99" fmla="*/ 186 h 456"/>
                <a:gd name="T100" fmla="*/ 35 w 89"/>
                <a:gd name="T101" fmla="*/ 158 h 456"/>
                <a:gd name="T102" fmla="*/ 32 w 89"/>
                <a:gd name="T103" fmla="*/ 130 h 456"/>
                <a:gd name="T104" fmla="*/ 27 w 89"/>
                <a:gd name="T105" fmla="*/ 103 h 456"/>
                <a:gd name="T106" fmla="*/ 22 w 89"/>
                <a:gd name="T107" fmla="*/ 77 h 456"/>
                <a:gd name="T108" fmla="*/ 15 w 89"/>
                <a:gd name="T109" fmla="*/ 51 h 456"/>
                <a:gd name="T110" fmla="*/ 8 w 89"/>
                <a:gd name="T111" fmla="*/ 25 h 456"/>
                <a:gd name="T112" fmla="*/ 0 w 89"/>
                <a:gd name="T11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456">
                  <a:moveTo>
                    <a:pt x="0" y="0"/>
                  </a:moveTo>
                  <a:lnTo>
                    <a:pt x="7" y="16"/>
                  </a:lnTo>
                  <a:lnTo>
                    <a:pt x="15" y="32"/>
                  </a:lnTo>
                  <a:lnTo>
                    <a:pt x="23" y="48"/>
                  </a:lnTo>
                  <a:lnTo>
                    <a:pt x="31" y="65"/>
                  </a:lnTo>
                  <a:lnTo>
                    <a:pt x="37" y="82"/>
                  </a:lnTo>
                  <a:lnTo>
                    <a:pt x="45" y="99"/>
                  </a:lnTo>
                  <a:lnTo>
                    <a:pt x="53" y="116"/>
                  </a:lnTo>
                  <a:lnTo>
                    <a:pt x="60" y="134"/>
                  </a:lnTo>
                  <a:lnTo>
                    <a:pt x="67" y="152"/>
                  </a:lnTo>
                  <a:lnTo>
                    <a:pt x="72" y="171"/>
                  </a:lnTo>
                  <a:lnTo>
                    <a:pt x="78" y="190"/>
                  </a:lnTo>
                  <a:lnTo>
                    <a:pt x="82" y="210"/>
                  </a:lnTo>
                  <a:lnTo>
                    <a:pt x="86" y="229"/>
                  </a:lnTo>
                  <a:lnTo>
                    <a:pt x="88" y="250"/>
                  </a:lnTo>
                  <a:lnTo>
                    <a:pt x="89" y="273"/>
                  </a:lnTo>
                  <a:lnTo>
                    <a:pt x="89" y="294"/>
                  </a:lnTo>
                  <a:lnTo>
                    <a:pt x="89" y="301"/>
                  </a:lnTo>
                  <a:lnTo>
                    <a:pt x="88" y="306"/>
                  </a:lnTo>
                  <a:lnTo>
                    <a:pt x="87" y="315"/>
                  </a:lnTo>
                  <a:lnTo>
                    <a:pt x="86" y="323"/>
                  </a:lnTo>
                  <a:lnTo>
                    <a:pt x="83" y="332"/>
                  </a:lnTo>
                  <a:lnTo>
                    <a:pt x="83" y="341"/>
                  </a:lnTo>
                  <a:lnTo>
                    <a:pt x="81" y="351"/>
                  </a:lnTo>
                  <a:lnTo>
                    <a:pt x="79" y="361"/>
                  </a:lnTo>
                  <a:lnTo>
                    <a:pt x="77" y="371"/>
                  </a:lnTo>
                  <a:lnTo>
                    <a:pt x="76" y="383"/>
                  </a:lnTo>
                  <a:lnTo>
                    <a:pt x="74" y="394"/>
                  </a:lnTo>
                  <a:lnTo>
                    <a:pt x="72" y="404"/>
                  </a:lnTo>
                  <a:lnTo>
                    <a:pt x="71" y="415"/>
                  </a:lnTo>
                  <a:lnTo>
                    <a:pt x="70" y="426"/>
                  </a:lnTo>
                  <a:lnTo>
                    <a:pt x="70" y="437"/>
                  </a:lnTo>
                  <a:lnTo>
                    <a:pt x="70" y="448"/>
                  </a:lnTo>
                  <a:lnTo>
                    <a:pt x="70" y="452"/>
                  </a:lnTo>
                  <a:lnTo>
                    <a:pt x="68" y="454"/>
                  </a:lnTo>
                  <a:lnTo>
                    <a:pt x="64" y="456"/>
                  </a:lnTo>
                  <a:lnTo>
                    <a:pt x="60" y="456"/>
                  </a:lnTo>
                  <a:lnTo>
                    <a:pt x="56" y="456"/>
                  </a:lnTo>
                  <a:lnTo>
                    <a:pt x="52" y="453"/>
                  </a:lnTo>
                  <a:lnTo>
                    <a:pt x="49" y="452"/>
                  </a:lnTo>
                  <a:lnTo>
                    <a:pt x="47" y="448"/>
                  </a:lnTo>
                  <a:lnTo>
                    <a:pt x="47" y="420"/>
                  </a:lnTo>
                  <a:lnTo>
                    <a:pt x="47" y="389"/>
                  </a:lnTo>
                  <a:lnTo>
                    <a:pt x="47" y="360"/>
                  </a:lnTo>
                  <a:lnTo>
                    <a:pt x="47" y="331"/>
                  </a:lnTo>
                  <a:lnTo>
                    <a:pt x="46" y="301"/>
                  </a:lnTo>
                  <a:lnTo>
                    <a:pt x="45" y="273"/>
                  </a:lnTo>
                  <a:lnTo>
                    <a:pt x="44" y="244"/>
                  </a:lnTo>
                  <a:lnTo>
                    <a:pt x="42" y="214"/>
                  </a:lnTo>
                  <a:lnTo>
                    <a:pt x="39" y="186"/>
                  </a:lnTo>
                  <a:lnTo>
                    <a:pt x="35" y="158"/>
                  </a:lnTo>
                  <a:lnTo>
                    <a:pt x="32" y="130"/>
                  </a:lnTo>
                  <a:lnTo>
                    <a:pt x="27" y="103"/>
                  </a:lnTo>
                  <a:lnTo>
                    <a:pt x="22" y="77"/>
                  </a:lnTo>
                  <a:lnTo>
                    <a:pt x="15" y="51"/>
                  </a:lnTo>
                  <a:lnTo>
                    <a:pt x="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7" name="Freeform 3161">
              <a:extLst>
                <a:ext uri="{FF2B5EF4-FFF2-40B4-BE49-F238E27FC236}">
                  <a16:creationId xmlns:a16="http://schemas.microsoft.com/office/drawing/2014/main" id="{49102C94-D9D5-4049-9FB5-C2B88E97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963"/>
              <a:ext cx="31" cy="98"/>
            </a:xfrm>
            <a:custGeom>
              <a:avLst/>
              <a:gdLst>
                <a:gd name="T0" fmla="*/ 92 w 92"/>
                <a:gd name="T1" fmla="*/ 295 h 295"/>
                <a:gd name="T2" fmla="*/ 92 w 92"/>
                <a:gd name="T3" fmla="*/ 273 h 295"/>
                <a:gd name="T4" fmla="*/ 91 w 92"/>
                <a:gd name="T5" fmla="*/ 251 h 295"/>
                <a:gd name="T6" fmla="*/ 89 w 92"/>
                <a:gd name="T7" fmla="*/ 230 h 295"/>
                <a:gd name="T8" fmla="*/ 85 w 92"/>
                <a:gd name="T9" fmla="*/ 210 h 295"/>
                <a:gd name="T10" fmla="*/ 81 w 92"/>
                <a:gd name="T11" fmla="*/ 190 h 295"/>
                <a:gd name="T12" fmla="*/ 76 w 92"/>
                <a:gd name="T13" fmla="*/ 171 h 295"/>
                <a:gd name="T14" fmla="*/ 70 w 92"/>
                <a:gd name="T15" fmla="*/ 152 h 295"/>
                <a:gd name="T16" fmla="*/ 63 w 92"/>
                <a:gd name="T17" fmla="*/ 134 h 295"/>
                <a:gd name="T18" fmla="*/ 56 w 92"/>
                <a:gd name="T19" fmla="*/ 116 h 295"/>
                <a:gd name="T20" fmla="*/ 48 w 92"/>
                <a:gd name="T21" fmla="*/ 99 h 295"/>
                <a:gd name="T22" fmla="*/ 42 w 92"/>
                <a:gd name="T23" fmla="*/ 81 h 295"/>
                <a:gd name="T24" fmla="*/ 34 w 92"/>
                <a:gd name="T25" fmla="*/ 64 h 295"/>
                <a:gd name="T26" fmla="*/ 26 w 92"/>
                <a:gd name="T27" fmla="*/ 48 h 295"/>
                <a:gd name="T28" fmla="*/ 18 w 92"/>
                <a:gd name="T29" fmla="*/ 32 h 295"/>
                <a:gd name="T30" fmla="*/ 11 w 92"/>
                <a:gd name="T31" fmla="*/ 16 h 295"/>
                <a:gd name="T32" fmla="*/ 4 w 92"/>
                <a:gd name="T33" fmla="*/ 0 h 295"/>
                <a:gd name="T34" fmla="*/ 0 w 92"/>
                <a:gd name="T35" fmla="*/ 1 h 295"/>
                <a:gd name="T36" fmla="*/ 8 w 92"/>
                <a:gd name="T37" fmla="*/ 17 h 295"/>
                <a:gd name="T38" fmla="*/ 16 w 92"/>
                <a:gd name="T39" fmla="*/ 33 h 295"/>
                <a:gd name="T40" fmla="*/ 24 w 92"/>
                <a:gd name="T41" fmla="*/ 49 h 295"/>
                <a:gd name="T42" fmla="*/ 30 w 92"/>
                <a:gd name="T43" fmla="*/ 66 h 295"/>
                <a:gd name="T44" fmla="*/ 38 w 92"/>
                <a:gd name="T45" fmla="*/ 83 h 295"/>
                <a:gd name="T46" fmla="*/ 46 w 92"/>
                <a:gd name="T47" fmla="*/ 100 h 295"/>
                <a:gd name="T48" fmla="*/ 54 w 92"/>
                <a:gd name="T49" fmla="*/ 117 h 295"/>
                <a:gd name="T50" fmla="*/ 61 w 92"/>
                <a:gd name="T51" fmla="*/ 135 h 295"/>
                <a:gd name="T52" fmla="*/ 66 w 92"/>
                <a:gd name="T53" fmla="*/ 153 h 295"/>
                <a:gd name="T54" fmla="*/ 73 w 92"/>
                <a:gd name="T55" fmla="*/ 172 h 295"/>
                <a:gd name="T56" fmla="*/ 78 w 92"/>
                <a:gd name="T57" fmla="*/ 191 h 295"/>
                <a:gd name="T58" fmla="*/ 82 w 92"/>
                <a:gd name="T59" fmla="*/ 210 h 295"/>
                <a:gd name="T60" fmla="*/ 85 w 92"/>
                <a:gd name="T61" fmla="*/ 230 h 295"/>
                <a:gd name="T62" fmla="*/ 88 w 92"/>
                <a:gd name="T63" fmla="*/ 251 h 295"/>
                <a:gd name="T64" fmla="*/ 90 w 92"/>
                <a:gd name="T65" fmla="*/ 273 h 295"/>
                <a:gd name="T66" fmla="*/ 90 w 92"/>
                <a:gd name="T67" fmla="*/ 295 h 295"/>
                <a:gd name="T68" fmla="*/ 92 w 92"/>
                <a:gd name="T69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295">
                  <a:moveTo>
                    <a:pt x="92" y="295"/>
                  </a:moveTo>
                  <a:lnTo>
                    <a:pt x="92" y="273"/>
                  </a:lnTo>
                  <a:lnTo>
                    <a:pt x="91" y="251"/>
                  </a:lnTo>
                  <a:lnTo>
                    <a:pt x="89" y="230"/>
                  </a:lnTo>
                  <a:lnTo>
                    <a:pt x="85" y="210"/>
                  </a:lnTo>
                  <a:lnTo>
                    <a:pt x="81" y="190"/>
                  </a:lnTo>
                  <a:lnTo>
                    <a:pt x="76" y="171"/>
                  </a:lnTo>
                  <a:lnTo>
                    <a:pt x="70" y="152"/>
                  </a:lnTo>
                  <a:lnTo>
                    <a:pt x="63" y="134"/>
                  </a:lnTo>
                  <a:lnTo>
                    <a:pt x="56" y="116"/>
                  </a:lnTo>
                  <a:lnTo>
                    <a:pt x="48" y="99"/>
                  </a:lnTo>
                  <a:lnTo>
                    <a:pt x="42" y="81"/>
                  </a:lnTo>
                  <a:lnTo>
                    <a:pt x="34" y="64"/>
                  </a:lnTo>
                  <a:lnTo>
                    <a:pt x="26" y="48"/>
                  </a:lnTo>
                  <a:lnTo>
                    <a:pt x="18" y="32"/>
                  </a:lnTo>
                  <a:lnTo>
                    <a:pt x="11" y="16"/>
                  </a:lnTo>
                  <a:lnTo>
                    <a:pt x="4" y="0"/>
                  </a:lnTo>
                  <a:lnTo>
                    <a:pt x="0" y="1"/>
                  </a:lnTo>
                  <a:lnTo>
                    <a:pt x="8" y="17"/>
                  </a:lnTo>
                  <a:lnTo>
                    <a:pt x="16" y="33"/>
                  </a:lnTo>
                  <a:lnTo>
                    <a:pt x="24" y="49"/>
                  </a:lnTo>
                  <a:lnTo>
                    <a:pt x="30" y="66"/>
                  </a:lnTo>
                  <a:lnTo>
                    <a:pt x="38" y="83"/>
                  </a:lnTo>
                  <a:lnTo>
                    <a:pt x="46" y="100"/>
                  </a:lnTo>
                  <a:lnTo>
                    <a:pt x="54" y="117"/>
                  </a:lnTo>
                  <a:lnTo>
                    <a:pt x="61" y="135"/>
                  </a:lnTo>
                  <a:lnTo>
                    <a:pt x="66" y="153"/>
                  </a:lnTo>
                  <a:lnTo>
                    <a:pt x="73" y="172"/>
                  </a:lnTo>
                  <a:lnTo>
                    <a:pt x="78" y="191"/>
                  </a:lnTo>
                  <a:lnTo>
                    <a:pt x="82" y="210"/>
                  </a:lnTo>
                  <a:lnTo>
                    <a:pt x="85" y="230"/>
                  </a:lnTo>
                  <a:lnTo>
                    <a:pt x="88" y="251"/>
                  </a:lnTo>
                  <a:lnTo>
                    <a:pt x="90" y="273"/>
                  </a:lnTo>
                  <a:lnTo>
                    <a:pt x="90" y="295"/>
                  </a:lnTo>
                  <a:lnTo>
                    <a:pt x="92" y="2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8" name="Freeform 3162">
              <a:extLst>
                <a:ext uri="{FF2B5EF4-FFF2-40B4-BE49-F238E27FC236}">
                  <a16:creationId xmlns:a16="http://schemas.microsoft.com/office/drawing/2014/main" id="{88ACE1AF-3609-4B08-B930-C86E1036F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3061"/>
              <a:ext cx="7" cy="51"/>
            </a:xfrm>
            <a:custGeom>
              <a:avLst/>
              <a:gdLst>
                <a:gd name="T0" fmla="*/ 2 w 21"/>
                <a:gd name="T1" fmla="*/ 153 h 153"/>
                <a:gd name="T2" fmla="*/ 2 w 21"/>
                <a:gd name="T3" fmla="*/ 143 h 153"/>
                <a:gd name="T4" fmla="*/ 2 w 21"/>
                <a:gd name="T5" fmla="*/ 132 h 153"/>
                <a:gd name="T6" fmla="*/ 3 w 21"/>
                <a:gd name="T7" fmla="*/ 121 h 153"/>
                <a:gd name="T8" fmla="*/ 4 w 21"/>
                <a:gd name="T9" fmla="*/ 110 h 153"/>
                <a:gd name="T10" fmla="*/ 7 w 21"/>
                <a:gd name="T11" fmla="*/ 100 h 153"/>
                <a:gd name="T12" fmla="*/ 8 w 21"/>
                <a:gd name="T13" fmla="*/ 88 h 153"/>
                <a:gd name="T14" fmla="*/ 9 w 21"/>
                <a:gd name="T15" fmla="*/ 77 h 153"/>
                <a:gd name="T16" fmla="*/ 11 w 21"/>
                <a:gd name="T17" fmla="*/ 67 h 153"/>
                <a:gd name="T18" fmla="*/ 13 w 21"/>
                <a:gd name="T19" fmla="*/ 56 h 153"/>
                <a:gd name="T20" fmla="*/ 14 w 21"/>
                <a:gd name="T21" fmla="*/ 47 h 153"/>
                <a:gd name="T22" fmla="*/ 15 w 21"/>
                <a:gd name="T23" fmla="*/ 37 h 153"/>
                <a:gd name="T24" fmla="*/ 18 w 21"/>
                <a:gd name="T25" fmla="*/ 29 h 153"/>
                <a:gd name="T26" fmla="*/ 19 w 21"/>
                <a:gd name="T27" fmla="*/ 20 h 153"/>
                <a:gd name="T28" fmla="*/ 20 w 21"/>
                <a:gd name="T29" fmla="*/ 12 h 153"/>
                <a:gd name="T30" fmla="*/ 21 w 21"/>
                <a:gd name="T31" fmla="*/ 6 h 153"/>
                <a:gd name="T32" fmla="*/ 21 w 21"/>
                <a:gd name="T33" fmla="*/ 0 h 153"/>
                <a:gd name="T34" fmla="*/ 18 w 21"/>
                <a:gd name="T35" fmla="*/ 0 h 153"/>
                <a:gd name="T36" fmla="*/ 18 w 21"/>
                <a:gd name="T37" fmla="*/ 6 h 153"/>
                <a:gd name="T38" fmla="*/ 18 w 21"/>
                <a:gd name="T39" fmla="*/ 12 h 153"/>
                <a:gd name="T40" fmla="*/ 15 w 21"/>
                <a:gd name="T41" fmla="*/ 20 h 153"/>
                <a:gd name="T42" fmla="*/ 15 w 21"/>
                <a:gd name="T43" fmla="*/ 29 h 153"/>
                <a:gd name="T44" fmla="*/ 13 w 21"/>
                <a:gd name="T45" fmla="*/ 37 h 153"/>
                <a:gd name="T46" fmla="*/ 12 w 21"/>
                <a:gd name="T47" fmla="*/ 47 h 153"/>
                <a:gd name="T48" fmla="*/ 10 w 21"/>
                <a:gd name="T49" fmla="*/ 56 h 153"/>
                <a:gd name="T50" fmla="*/ 9 w 21"/>
                <a:gd name="T51" fmla="*/ 67 h 153"/>
                <a:gd name="T52" fmla="*/ 7 w 21"/>
                <a:gd name="T53" fmla="*/ 77 h 153"/>
                <a:gd name="T54" fmla="*/ 4 w 21"/>
                <a:gd name="T55" fmla="*/ 88 h 153"/>
                <a:gd name="T56" fmla="*/ 3 w 21"/>
                <a:gd name="T57" fmla="*/ 100 h 153"/>
                <a:gd name="T58" fmla="*/ 2 w 21"/>
                <a:gd name="T59" fmla="*/ 110 h 153"/>
                <a:gd name="T60" fmla="*/ 0 w 21"/>
                <a:gd name="T61" fmla="*/ 121 h 153"/>
                <a:gd name="T62" fmla="*/ 0 w 21"/>
                <a:gd name="T63" fmla="*/ 132 h 153"/>
                <a:gd name="T64" fmla="*/ 0 w 21"/>
                <a:gd name="T65" fmla="*/ 143 h 153"/>
                <a:gd name="T66" fmla="*/ 0 w 21"/>
                <a:gd name="T67" fmla="*/ 153 h 153"/>
                <a:gd name="T68" fmla="*/ 2 w 21"/>
                <a:gd name="T6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3">
                  <a:moveTo>
                    <a:pt x="2" y="153"/>
                  </a:moveTo>
                  <a:lnTo>
                    <a:pt x="2" y="143"/>
                  </a:lnTo>
                  <a:lnTo>
                    <a:pt x="2" y="132"/>
                  </a:lnTo>
                  <a:lnTo>
                    <a:pt x="3" y="121"/>
                  </a:lnTo>
                  <a:lnTo>
                    <a:pt x="4" y="110"/>
                  </a:lnTo>
                  <a:lnTo>
                    <a:pt x="7" y="100"/>
                  </a:lnTo>
                  <a:lnTo>
                    <a:pt x="8" y="88"/>
                  </a:lnTo>
                  <a:lnTo>
                    <a:pt x="9" y="77"/>
                  </a:lnTo>
                  <a:lnTo>
                    <a:pt x="11" y="67"/>
                  </a:lnTo>
                  <a:lnTo>
                    <a:pt x="13" y="56"/>
                  </a:lnTo>
                  <a:lnTo>
                    <a:pt x="14" y="47"/>
                  </a:lnTo>
                  <a:lnTo>
                    <a:pt x="15" y="37"/>
                  </a:lnTo>
                  <a:lnTo>
                    <a:pt x="18" y="29"/>
                  </a:lnTo>
                  <a:lnTo>
                    <a:pt x="19" y="20"/>
                  </a:lnTo>
                  <a:lnTo>
                    <a:pt x="20" y="12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5" y="20"/>
                  </a:lnTo>
                  <a:lnTo>
                    <a:pt x="15" y="29"/>
                  </a:lnTo>
                  <a:lnTo>
                    <a:pt x="13" y="37"/>
                  </a:lnTo>
                  <a:lnTo>
                    <a:pt x="12" y="47"/>
                  </a:lnTo>
                  <a:lnTo>
                    <a:pt x="10" y="56"/>
                  </a:lnTo>
                  <a:lnTo>
                    <a:pt x="9" y="67"/>
                  </a:lnTo>
                  <a:lnTo>
                    <a:pt x="7" y="77"/>
                  </a:lnTo>
                  <a:lnTo>
                    <a:pt x="4" y="88"/>
                  </a:lnTo>
                  <a:lnTo>
                    <a:pt x="3" y="100"/>
                  </a:lnTo>
                  <a:lnTo>
                    <a:pt x="2" y="110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0" y="153"/>
                  </a:lnTo>
                  <a:lnTo>
                    <a:pt x="2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9" name="Freeform 3163">
              <a:extLst>
                <a:ext uri="{FF2B5EF4-FFF2-40B4-BE49-F238E27FC236}">
                  <a16:creationId xmlns:a16="http://schemas.microsoft.com/office/drawing/2014/main" id="{882FC8B8-2A44-4A1E-A176-8E568B0E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3112"/>
              <a:ext cx="9" cy="4"/>
            </a:xfrm>
            <a:custGeom>
              <a:avLst/>
              <a:gdLst>
                <a:gd name="T0" fmla="*/ 0 w 26"/>
                <a:gd name="T1" fmla="*/ 1 h 11"/>
                <a:gd name="T2" fmla="*/ 0 w 26"/>
                <a:gd name="T3" fmla="*/ 2 h 11"/>
                <a:gd name="T4" fmla="*/ 1 w 26"/>
                <a:gd name="T5" fmla="*/ 6 h 11"/>
                <a:gd name="T6" fmla="*/ 6 w 26"/>
                <a:gd name="T7" fmla="*/ 9 h 11"/>
                <a:gd name="T8" fmla="*/ 9 w 26"/>
                <a:gd name="T9" fmla="*/ 11 h 11"/>
                <a:gd name="T10" fmla="*/ 14 w 26"/>
                <a:gd name="T11" fmla="*/ 11 h 11"/>
                <a:gd name="T12" fmla="*/ 18 w 26"/>
                <a:gd name="T13" fmla="*/ 11 h 11"/>
                <a:gd name="T14" fmla="*/ 23 w 26"/>
                <a:gd name="T15" fmla="*/ 9 h 11"/>
                <a:gd name="T16" fmla="*/ 26 w 26"/>
                <a:gd name="T17" fmla="*/ 5 h 11"/>
                <a:gd name="T18" fmla="*/ 26 w 26"/>
                <a:gd name="T19" fmla="*/ 0 h 11"/>
                <a:gd name="T20" fmla="*/ 23 w 26"/>
                <a:gd name="T21" fmla="*/ 0 h 11"/>
                <a:gd name="T22" fmla="*/ 23 w 26"/>
                <a:gd name="T23" fmla="*/ 4 h 11"/>
                <a:gd name="T24" fmla="*/ 22 w 26"/>
                <a:gd name="T25" fmla="*/ 6 h 11"/>
                <a:gd name="T26" fmla="*/ 18 w 26"/>
                <a:gd name="T27" fmla="*/ 7 h 11"/>
                <a:gd name="T28" fmla="*/ 14 w 26"/>
                <a:gd name="T29" fmla="*/ 6 h 11"/>
                <a:gd name="T30" fmla="*/ 12 w 26"/>
                <a:gd name="T31" fmla="*/ 7 h 11"/>
                <a:gd name="T32" fmla="*/ 7 w 26"/>
                <a:gd name="T33" fmla="*/ 5 h 11"/>
                <a:gd name="T34" fmla="*/ 5 w 26"/>
                <a:gd name="T35" fmla="*/ 3 h 11"/>
                <a:gd name="T36" fmla="*/ 4 w 26"/>
                <a:gd name="T37" fmla="*/ 0 h 11"/>
                <a:gd name="T38" fmla="*/ 4 w 26"/>
                <a:gd name="T39" fmla="*/ 1 h 11"/>
                <a:gd name="T40" fmla="*/ 0 w 26"/>
                <a:gd name="T4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11">
                  <a:moveTo>
                    <a:pt x="0" y="1"/>
                  </a:moveTo>
                  <a:lnTo>
                    <a:pt x="0" y="2"/>
                  </a:lnTo>
                  <a:lnTo>
                    <a:pt x="1" y="6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3" y="9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18" y="7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0" name="Freeform 3164">
              <a:extLst>
                <a:ext uri="{FF2B5EF4-FFF2-40B4-BE49-F238E27FC236}">
                  <a16:creationId xmlns:a16="http://schemas.microsoft.com/office/drawing/2014/main" id="{3CC3F947-6C97-4D7E-9115-C79A4FB5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963"/>
              <a:ext cx="17" cy="149"/>
            </a:xfrm>
            <a:custGeom>
              <a:avLst/>
              <a:gdLst>
                <a:gd name="T0" fmla="*/ 4 w 52"/>
                <a:gd name="T1" fmla="*/ 0 h 449"/>
                <a:gd name="T2" fmla="*/ 0 w 52"/>
                <a:gd name="T3" fmla="*/ 2 h 449"/>
                <a:gd name="T4" fmla="*/ 8 w 52"/>
                <a:gd name="T5" fmla="*/ 27 h 449"/>
                <a:gd name="T6" fmla="*/ 15 w 52"/>
                <a:gd name="T7" fmla="*/ 53 h 449"/>
                <a:gd name="T8" fmla="*/ 21 w 52"/>
                <a:gd name="T9" fmla="*/ 79 h 449"/>
                <a:gd name="T10" fmla="*/ 27 w 52"/>
                <a:gd name="T11" fmla="*/ 104 h 449"/>
                <a:gd name="T12" fmla="*/ 32 w 52"/>
                <a:gd name="T13" fmla="*/ 131 h 449"/>
                <a:gd name="T14" fmla="*/ 36 w 52"/>
                <a:gd name="T15" fmla="*/ 159 h 449"/>
                <a:gd name="T16" fmla="*/ 38 w 52"/>
                <a:gd name="T17" fmla="*/ 187 h 449"/>
                <a:gd name="T18" fmla="*/ 42 w 52"/>
                <a:gd name="T19" fmla="*/ 215 h 449"/>
                <a:gd name="T20" fmla="*/ 44 w 52"/>
                <a:gd name="T21" fmla="*/ 245 h 449"/>
                <a:gd name="T22" fmla="*/ 45 w 52"/>
                <a:gd name="T23" fmla="*/ 274 h 449"/>
                <a:gd name="T24" fmla="*/ 47 w 52"/>
                <a:gd name="T25" fmla="*/ 302 h 449"/>
                <a:gd name="T26" fmla="*/ 47 w 52"/>
                <a:gd name="T27" fmla="*/ 332 h 449"/>
                <a:gd name="T28" fmla="*/ 47 w 52"/>
                <a:gd name="T29" fmla="*/ 361 h 449"/>
                <a:gd name="T30" fmla="*/ 47 w 52"/>
                <a:gd name="T31" fmla="*/ 390 h 449"/>
                <a:gd name="T32" fmla="*/ 47 w 52"/>
                <a:gd name="T33" fmla="*/ 421 h 449"/>
                <a:gd name="T34" fmla="*/ 47 w 52"/>
                <a:gd name="T35" fmla="*/ 449 h 449"/>
                <a:gd name="T36" fmla="*/ 51 w 52"/>
                <a:gd name="T37" fmla="*/ 449 h 449"/>
                <a:gd name="T38" fmla="*/ 51 w 52"/>
                <a:gd name="T39" fmla="*/ 421 h 449"/>
                <a:gd name="T40" fmla="*/ 52 w 52"/>
                <a:gd name="T41" fmla="*/ 390 h 449"/>
                <a:gd name="T42" fmla="*/ 51 w 52"/>
                <a:gd name="T43" fmla="*/ 361 h 449"/>
                <a:gd name="T44" fmla="*/ 51 w 52"/>
                <a:gd name="T45" fmla="*/ 332 h 449"/>
                <a:gd name="T46" fmla="*/ 49 w 52"/>
                <a:gd name="T47" fmla="*/ 302 h 449"/>
                <a:gd name="T48" fmla="*/ 48 w 52"/>
                <a:gd name="T49" fmla="*/ 274 h 449"/>
                <a:gd name="T50" fmla="*/ 47 w 52"/>
                <a:gd name="T51" fmla="*/ 245 h 449"/>
                <a:gd name="T52" fmla="*/ 44 w 52"/>
                <a:gd name="T53" fmla="*/ 215 h 449"/>
                <a:gd name="T54" fmla="*/ 42 w 52"/>
                <a:gd name="T55" fmla="*/ 187 h 449"/>
                <a:gd name="T56" fmla="*/ 38 w 52"/>
                <a:gd name="T57" fmla="*/ 159 h 449"/>
                <a:gd name="T58" fmla="*/ 35 w 52"/>
                <a:gd name="T59" fmla="*/ 131 h 449"/>
                <a:gd name="T60" fmla="*/ 29 w 52"/>
                <a:gd name="T61" fmla="*/ 104 h 449"/>
                <a:gd name="T62" fmla="*/ 25 w 52"/>
                <a:gd name="T63" fmla="*/ 76 h 449"/>
                <a:gd name="T64" fmla="*/ 18 w 52"/>
                <a:gd name="T65" fmla="*/ 51 h 449"/>
                <a:gd name="T66" fmla="*/ 10 w 52"/>
                <a:gd name="T67" fmla="*/ 26 h 449"/>
                <a:gd name="T68" fmla="*/ 4 w 52"/>
                <a:gd name="T69" fmla="*/ 0 h 449"/>
                <a:gd name="T70" fmla="*/ 0 w 52"/>
                <a:gd name="T71" fmla="*/ 2 h 449"/>
                <a:gd name="T72" fmla="*/ 4 w 52"/>
                <a:gd name="T7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49">
                  <a:moveTo>
                    <a:pt x="4" y="0"/>
                  </a:moveTo>
                  <a:lnTo>
                    <a:pt x="0" y="2"/>
                  </a:lnTo>
                  <a:lnTo>
                    <a:pt x="8" y="27"/>
                  </a:lnTo>
                  <a:lnTo>
                    <a:pt x="15" y="53"/>
                  </a:lnTo>
                  <a:lnTo>
                    <a:pt x="21" y="79"/>
                  </a:lnTo>
                  <a:lnTo>
                    <a:pt x="27" y="104"/>
                  </a:lnTo>
                  <a:lnTo>
                    <a:pt x="32" y="131"/>
                  </a:lnTo>
                  <a:lnTo>
                    <a:pt x="36" y="159"/>
                  </a:lnTo>
                  <a:lnTo>
                    <a:pt x="38" y="187"/>
                  </a:lnTo>
                  <a:lnTo>
                    <a:pt x="42" y="215"/>
                  </a:lnTo>
                  <a:lnTo>
                    <a:pt x="44" y="245"/>
                  </a:lnTo>
                  <a:lnTo>
                    <a:pt x="45" y="274"/>
                  </a:lnTo>
                  <a:lnTo>
                    <a:pt x="47" y="302"/>
                  </a:lnTo>
                  <a:lnTo>
                    <a:pt x="47" y="332"/>
                  </a:lnTo>
                  <a:lnTo>
                    <a:pt x="47" y="361"/>
                  </a:lnTo>
                  <a:lnTo>
                    <a:pt x="47" y="390"/>
                  </a:lnTo>
                  <a:lnTo>
                    <a:pt x="47" y="421"/>
                  </a:lnTo>
                  <a:lnTo>
                    <a:pt x="47" y="449"/>
                  </a:lnTo>
                  <a:lnTo>
                    <a:pt x="51" y="449"/>
                  </a:lnTo>
                  <a:lnTo>
                    <a:pt x="51" y="421"/>
                  </a:lnTo>
                  <a:lnTo>
                    <a:pt x="52" y="390"/>
                  </a:lnTo>
                  <a:lnTo>
                    <a:pt x="51" y="361"/>
                  </a:lnTo>
                  <a:lnTo>
                    <a:pt x="51" y="332"/>
                  </a:lnTo>
                  <a:lnTo>
                    <a:pt x="49" y="302"/>
                  </a:lnTo>
                  <a:lnTo>
                    <a:pt x="48" y="274"/>
                  </a:lnTo>
                  <a:lnTo>
                    <a:pt x="47" y="245"/>
                  </a:lnTo>
                  <a:lnTo>
                    <a:pt x="44" y="215"/>
                  </a:lnTo>
                  <a:lnTo>
                    <a:pt x="42" y="187"/>
                  </a:lnTo>
                  <a:lnTo>
                    <a:pt x="38" y="159"/>
                  </a:lnTo>
                  <a:lnTo>
                    <a:pt x="35" y="131"/>
                  </a:lnTo>
                  <a:lnTo>
                    <a:pt x="29" y="104"/>
                  </a:lnTo>
                  <a:lnTo>
                    <a:pt x="25" y="76"/>
                  </a:lnTo>
                  <a:lnTo>
                    <a:pt x="18" y="51"/>
                  </a:lnTo>
                  <a:lnTo>
                    <a:pt x="10" y="26"/>
                  </a:lnTo>
                  <a:lnTo>
                    <a:pt x="4" y="0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1" name="Freeform 3165">
              <a:extLst>
                <a:ext uri="{FF2B5EF4-FFF2-40B4-BE49-F238E27FC236}">
                  <a16:creationId xmlns:a16="http://schemas.microsoft.com/office/drawing/2014/main" id="{2E826EF8-8CF0-4BF3-BF00-46813665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968"/>
              <a:ext cx="31" cy="129"/>
            </a:xfrm>
            <a:custGeom>
              <a:avLst/>
              <a:gdLst>
                <a:gd name="T0" fmla="*/ 43 w 92"/>
                <a:gd name="T1" fmla="*/ 3 h 388"/>
                <a:gd name="T2" fmla="*/ 55 w 92"/>
                <a:gd name="T3" fmla="*/ 23 h 388"/>
                <a:gd name="T4" fmla="*/ 63 w 92"/>
                <a:gd name="T5" fmla="*/ 60 h 388"/>
                <a:gd name="T6" fmla="*/ 71 w 92"/>
                <a:gd name="T7" fmla="*/ 111 h 388"/>
                <a:gd name="T8" fmla="*/ 78 w 92"/>
                <a:gd name="T9" fmla="*/ 169 h 388"/>
                <a:gd name="T10" fmla="*/ 85 w 92"/>
                <a:gd name="T11" fmla="*/ 232 h 388"/>
                <a:gd name="T12" fmla="*/ 88 w 92"/>
                <a:gd name="T13" fmla="*/ 294 h 388"/>
                <a:gd name="T14" fmla="*/ 90 w 92"/>
                <a:gd name="T15" fmla="*/ 351 h 388"/>
                <a:gd name="T16" fmla="*/ 88 w 92"/>
                <a:gd name="T17" fmla="*/ 381 h 388"/>
                <a:gd name="T18" fmla="*/ 76 w 92"/>
                <a:gd name="T19" fmla="*/ 381 h 388"/>
                <a:gd name="T20" fmla="*/ 71 w 92"/>
                <a:gd name="T21" fmla="*/ 365 h 388"/>
                <a:gd name="T22" fmla="*/ 70 w 92"/>
                <a:gd name="T23" fmla="*/ 344 h 388"/>
                <a:gd name="T24" fmla="*/ 67 w 92"/>
                <a:gd name="T25" fmla="*/ 323 h 388"/>
                <a:gd name="T26" fmla="*/ 66 w 92"/>
                <a:gd name="T27" fmla="*/ 301 h 388"/>
                <a:gd name="T28" fmla="*/ 63 w 92"/>
                <a:gd name="T29" fmla="*/ 281 h 388"/>
                <a:gd name="T30" fmla="*/ 60 w 92"/>
                <a:gd name="T31" fmla="*/ 264 h 388"/>
                <a:gd name="T32" fmla="*/ 55 w 92"/>
                <a:gd name="T33" fmla="*/ 253 h 388"/>
                <a:gd name="T34" fmla="*/ 49 w 92"/>
                <a:gd name="T35" fmla="*/ 248 h 388"/>
                <a:gd name="T36" fmla="*/ 42 w 92"/>
                <a:gd name="T37" fmla="*/ 248 h 388"/>
                <a:gd name="T38" fmla="*/ 38 w 92"/>
                <a:gd name="T39" fmla="*/ 254 h 388"/>
                <a:gd name="T40" fmla="*/ 33 w 92"/>
                <a:gd name="T41" fmla="*/ 267 h 388"/>
                <a:gd name="T42" fmla="*/ 31 w 92"/>
                <a:gd name="T43" fmla="*/ 285 h 388"/>
                <a:gd name="T44" fmla="*/ 30 w 92"/>
                <a:gd name="T45" fmla="*/ 306 h 388"/>
                <a:gd name="T46" fmla="*/ 28 w 92"/>
                <a:gd name="T47" fmla="*/ 329 h 388"/>
                <a:gd name="T48" fmla="*/ 25 w 92"/>
                <a:gd name="T49" fmla="*/ 351 h 388"/>
                <a:gd name="T50" fmla="*/ 22 w 92"/>
                <a:gd name="T51" fmla="*/ 372 h 388"/>
                <a:gd name="T52" fmla="*/ 15 w 92"/>
                <a:gd name="T53" fmla="*/ 387 h 388"/>
                <a:gd name="T54" fmla="*/ 3 w 92"/>
                <a:gd name="T55" fmla="*/ 384 h 388"/>
                <a:gd name="T56" fmla="*/ 1 w 92"/>
                <a:gd name="T57" fmla="*/ 352 h 388"/>
                <a:gd name="T58" fmla="*/ 4 w 92"/>
                <a:gd name="T59" fmla="*/ 296 h 388"/>
                <a:gd name="T60" fmla="*/ 9 w 92"/>
                <a:gd name="T61" fmla="*/ 233 h 388"/>
                <a:gd name="T62" fmla="*/ 13 w 92"/>
                <a:gd name="T63" fmla="*/ 171 h 388"/>
                <a:gd name="T64" fmla="*/ 19 w 92"/>
                <a:gd name="T65" fmla="*/ 113 h 388"/>
                <a:gd name="T66" fmla="*/ 24 w 92"/>
                <a:gd name="T67" fmla="*/ 63 h 388"/>
                <a:gd name="T68" fmla="*/ 31 w 92"/>
                <a:gd name="T69" fmla="*/ 24 h 388"/>
                <a:gd name="T70" fmla="*/ 35 w 92"/>
                <a:gd name="T71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388">
                  <a:moveTo>
                    <a:pt x="38" y="0"/>
                  </a:moveTo>
                  <a:lnTo>
                    <a:pt x="43" y="3"/>
                  </a:lnTo>
                  <a:lnTo>
                    <a:pt x="48" y="11"/>
                  </a:lnTo>
                  <a:lnTo>
                    <a:pt x="55" y="23"/>
                  </a:lnTo>
                  <a:lnTo>
                    <a:pt x="59" y="40"/>
                  </a:lnTo>
                  <a:lnTo>
                    <a:pt x="63" y="60"/>
                  </a:lnTo>
                  <a:lnTo>
                    <a:pt x="67" y="85"/>
                  </a:lnTo>
                  <a:lnTo>
                    <a:pt x="71" y="111"/>
                  </a:lnTo>
                  <a:lnTo>
                    <a:pt x="76" y="139"/>
                  </a:lnTo>
                  <a:lnTo>
                    <a:pt x="78" y="169"/>
                  </a:lnTo>
                  <a:lnTo>
                    <a:pt x="81" y="200"/>
                  </a:lnTo>
                  <a:lnTo>
                    <a:pt x="85" y="232"/>
                  </a:lnTo>
                  <a:lnTo>
                    <a:pt x="87" y="262"/>
                  </a:lnTo>
                  <a:lnTo>
                    <a:pt x="88" y="294"/>
                  </a:lnTo>
                  <a:lnTo>
                    <a:pt x="89" y="323"/>
                  </a:lnTo>
                  <a:lnTo>
                    <a:pt x="90" y="351"/>
                  </a:lnTo>
                  <a:lnTo>
                    <a:pt x="92" y="375"/>
                  </a:lnTo>
                  <a:lnTo>
                    <a:pt x="88" y="381"/>
                  </a:lnTo>
                  <a:lnTo>
                    <a:pt x="83" y="382"/>
                  </a:lnTo>
                  <a:lnTo>
                    <a:pt x="76" y="381"/>
                  </a:lnTo>
                  <a:lnTo>
                    <a:pt x="72" y="375"/>
                  </a:lnTo>
                  <a:lnTo>
                    <a:pt x="71" y="365"/>
                  </a:lnTo>
                  <a:lnTo>
                    <a:pt x="70" y="354"/>
                  </a:lnTo>
                  <a:lnTo>
                    <a:pt x="70" y="344"/>
                  </a:lnTo>
                  <a:lnTo>
                    <a:pt x="69" y="333"/>
                  </a:lnTo>
                  <a:lnTo>
                    <a:pt x="67" y="323"/>
                  </a:lnTo>
                  <a:lnTo>
                    <a:pt x="67" y="310"/>
                  </a:lnTo>
                  <a:lnTo>
                    <a:pt x="66" y="301"/>
                  </a:lnTo>
                  <a:lnTo>
                    <a:pt x="65" y="290"/>
                  </a:lnTo>
                  <a:lnTo>
                    <a:pt x="63" y="281"/>
                  </a:lnTo>
                  <a:lnTo>
                    <a:pt x="61" y="272"/>
                  </a:lnTo>
                  <a:lnTo>
                    <a:pt x="60" y="264"/>
                  </a:lnTo>
                  <a:lnTo>
                    <a:pt x="58" y="258"/>
                  </a:lnTo>
                  <a:lnTo>
                    <a:pt x="55" y="253"/>
                  </a:lnTo>
                  <a:lnTo>
                    <a:pt x="52" y="250"/>
                  </a:lnTo>
                  <a:lnTo>
                    <a:pt x="49" y="248"/>
                  </a:lnTo>
                  <a:lnTo>
                    <a:pt x="46" y="246"/>
                  </a:lnTo>
                  <a:lnTo>
                    <a:pt x="42" y="248"/>
                  </a:lnTo>
                  <a:lnTo>
                    <a:pt x="39" y="250"/>
                  </a:lnTo>
                  <a:lnTo>
                    <a:pt x="38" y="254"/>
                  </a:lnTo>
                  <a:lnTo>
                    <a:pt x="35" y="260"/>
                  </a:lnTo>
                  <a:lnTo>
                    <a:pt x="33" y="267"/>
                  </a:lnTo>
                  <a:lnTo>
                    <a:pt x="32" y="276"/>
                  </a:lnTo>
                  <a:lnTo>
                    <a:pt x="31" y="285"/>
                  </a:lnTo>
                  <a:lnTo>
                    <a:pt x="31" y="295"/>
                  </a:lnTo>
                  <a:lnTo>
                    <a:pt x="30" y="306"/>
                  </a:lnTo>
                  <a:lnTo>
                    <a:pt x="29" y="317"/>
                  </a:lnTo>
                  <a:lnTo>
                    <a:pt x="28" y="329"/>
                  </a:lnTo>
                  <a:lnTo>
                    <a:pt x="28" y="340"/>
                  </a:lnTo>
                  <a:lnTo>
                    <a:pt x="25" y="351"/>
                  </a:lnTo>
                  <a:lnTo>
                    <a:pt x="23" y="362"/>
                  </a:lnTo>
                  <a:lnTo>
                    <a:pt x="22" y="372"/>
                  </a:lnTo>
                  <a:lnTo>
                    <a:pt x="19" y="382"/>
                  </a:lnTo>
                  <a:lnTo>
                    <a:pt x="15" y="387"/>
                  </a:lnTo>
                  <a:lnTo>
                    <a:pt x="10" y="388"/>
                  </a:lnTo>
                  <a:lnTo>
                    <a:pt x="3" y="384"/>
                  </a:lnTo>
                  <a:lnTo>
                    <a:pt x="0" y="378"/>
                  </a:lnTo>
                  <a:lnTo>
                    <a:pt x="1" y="352"/>
                  </a:lnTo>
                  <a:lnTo>
                    <a:pt x="2" y="325"/>
                  </a:lnTo>
                  <a:lnTo>
                    <a:pt x="4" y="296"/>
                  </a:lnTo>
                  <a:lnTo>
                    <a:pt x="6" y="264"/>
                  </a:lnTo>
                  <a:lnTo>
                    <a:pt x="9" y="233"/>
                  </a:lnTo>
                  <a:lnTo>
                    <a:pt x="12" y="203"/>
                  </a:lnTo>
                  <a:lnTo>
                    <a:pt x="13" y="171"/>
                  </a:lnTo>
                  <a:lnTo>
                    <a:pt x="16" y="141"/>
                  </a:lnTo>
                  <a:lnTo>
                    <a:pt x="19" y="113"/>
                  </a:lnTo>
                  <a:lnTo>
                    <a:pt x="22" y="86"/>
                  </a:lnTo>
                  <a:lnTo>
                    <a:pt x="24" y="63"/>
                  </a:lnTo>
                  <a:lnTo>
                    <a:pt x="28" y="41"/>
                  </a:lnTo>
                  <a:lnTo>
                    <a:pt x="31" y="24"/>
                  </a:lnTo>
                  <a:lnTo>
                    <a:pt x="33" y="12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2" name="Freeform 3166">
              <a:extLst>
                <a:ext uri="{FF2B5EF4-FFF2-40B4-BE49-F238E27FC236}">
                  <a16:creationId xmlns:a16="http://schemas.microsoft.com/office/drawing/2014/main" id="{A88C6E3D-E7D2-405A-B3CC-DBBC0D102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967"/>
              <a:ext cx="19" cy="126"/>
            </a:xfrm>
            <a:custGeom>
              <a:avLst/>
              <a:gdLst>
                <a:gd name="T0" fmla="*/ 55 w 55"/>
                <a:gd name="T1" fmla="*/ 376 h 376"/>
                <a:gd name="T2" fmla="*/ 53 w 55"/>
                <a:gd name="T3" fmla="*/ 352 h 376"/>
                <a:gd name="T4" fmla="*/ 53 w 55"/>
                <a:gd name="T5" fmla="*/ 324 h 376"/>
                <a:gd name="T6" fmla="*/ 51 w 55"/>
                <a:gd name="T7" fmla="*/ 295 h 376"/>
                <a:gd name="T8" fmla="*/ 50 w 55"/>
                <a:gd name="T9" fmla="*/ 264 h 376"/>
                <a:gd name="T10" fmla="*/ 48 w 55"/>
                <a:gd name="T11" fmla="*/ 233 h 376"/>
                <a:gd name="T12" fmla="*/ 46 w 55"/>
                <a:gd name="T13" fmla="*/ 201 h 376"/>
                <a:gd name="T14" fmla="*/ 42 w 55"/>
                <a:gd name="T15" fmla="*/ 171 h 376"/>
                <a:gd name="T16" fmla="*/ 39 w 55"/>
                <a:gd name="T17" fmla="*/ 141 h 376"/>
                <a:gd name="T18" fmla="*/ 34 w 55"/>
                <a:gd name="T19" fmla="*/ 113 h 376"/>
                <a:gd name="T20" fmla="*/ 31 w 55"/>
                <a:gd name="T21" fmla="*/ 86 h 376"/>
                <a:gd name="T22" fmla="*/ 26 w 55"/>
                <a:gd name="T23" fmla="*/ 62 h 376"/>
                <a:gd name="T24" fmla="*/ 22 w 55"/>
                <a:gd name="T25" fmla="*/ 41 h 376"/>
                <a:gd name="T26" fmla="*/ 18 w 55"/>
                <a:gd name="T27" fmla="*/ 24 h 376"/>
                <a:gd name="T28" fmla="*/ 12 w 55"/>
                <a:gd name="T29" fmla="*/ 12 h 376"/>
                <a:gd name="T30" fmla="*/ 6 w 55"/>
                <a:gd name="T31" fmla="*/ 3 h 376"/>
                <a:gd name="T32" fmla="*/ 0 w 55"/>
                <a:gd name="T33" fmla="*/ 0 h 376"/>
                <a:gd name="T34" fmla="*/ 0 w 55"/>
                <a:gd name="T35" fmla="*/ 3 h 376"/>
                <a:gd name="T36" fmla="*/ 4 w 55"/>
                <a:gd name="T37" fmla="*/ 6 h 376"/>
                <a:gd name="T38" fmla="*/ 9 w 55"/>
                <a:gd name="T39" fmla="*/ 13 h 376"/>
                <a:gd name="T40" fmla="*/ 15 w 55"/>
                <a:gd name="T41" fmla="*/ 25 h 376"/>
                <a:gd name="T42" fmla="*/ 20 w 55"/>
                <a:gd name="T43" fmla="*/ 42 h 376"/>
                <a:gd name="T44" fmla="*/ 24 w 55"/>
                <a:gd name="T45" fmla="*/ 64 h 376"/>
                <a:gd name="T46" fmla="*/ 28 w 55"/>
                <a:gd name="T47" fmla="*/ 86 h 376"/>
                <a:gd name="T48" fmla="*/ 32 w 55"/>
                <a:gd name="T49" fmla="*/ 113 h 376"/>
                <a:gd name="T50" fmla="*/ 37 w 55"/>
                <a:gd name="T51" fmla="*/ 141 h 376"/>
                <a:gd name="T52" fmla="*/ 39 w 55"/>
                <a:gd name="T53" fmla="*/ 171 h 376"/>
                <a:gd name="T54" fmla="*/ 42 w 55"/>
                <a:gd name="T55" fmla="*/ 201 h 376"/>
                <a:gd name="T56" fmla="*/ 46 w 55"/>
                <a:gd name="T57" fmla="*/ 233 h 376"/>
                <a:gd name="T58" fmla="*/ 48 w 55"/>
                <a:gd name="T59" fmla="*/ 264 h 376"/>
                <a:gd name="T60" fmla="*/ 50 w 55"/>
                <a:gd name="T61" fmla="*/ 295 h 376"/>
                <a:gd name="T62" fmla="*/ 50 w 55"/>
                <a:gd name="T63" fmla="*/ 324 h 376"/>
                <a:gd name="T64" fmla="*/ 51 w 55"/>
                <a:gd name="T65" fmla="*/ 352 h 376"/>
                <a:gd name="T66" fmla="*/ 51 w 55"/>
                <a:gd name="T67" fmla="*/ 376 h 376"/>
                <a:gd name="T68" fmla="*/ 55 w 55"/>
                <a:gd name="T6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76">
                  <a:moveTo>
                    <a:pt x="55" y="376"/>
                  </a:moveTo>
                  <a:lnTo>
                    <a:pt x="53" y="352"/>
                  </a:lnTo>
                  <a:lnTo>
                    <a:pt x="53" y="324"/>
                  </a:lnTo>
                  <a:lnTo>
                    <a:pt x="51" y="295"/>
                  </a:lnTo>
                  <a:lnTo>
                    <a:pt x="50" y="264"/>
                  </a:lnTo>
                  <a:lnTo>
                    <a:pt x="48" y="233"/>
                  </a:lnTo>
                  <a:lnTo>
                    <a:pt x="46" y="201"/>
                  </a:lnTo>
                  <a:lnTo>
                    <a:pt x="42" y="171"/>
                  </a:lnTo>
                  <a:lnTo>
                    <a:pt x="39" y="141"/>
                  </a:lnTo>
                  <a:lnTo>
                    <a:pt x="34" y="113"/>
                  </a:lnTo>
                  <a:lnTo>
                    <a:pt x="31" y="86"/>
                  </a:lnTo>
                  <a:lnTo>
                    <a:pt x="26" y="62"/>
                  </a:lnTo>
                  <a:lnTo>
                    <a:pt x="22" y="41"/>
                  </a:lnTo>
                  <a:lnTo>
                    <a:pt x="18" y="24"/>
                  </a:lnTo>
                  <a:lnTo>
                    <a:pt x="12" y="12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" y="6"/>
                  </a:lnTo>
                  <a:lnTo>
                    <a:pt x="9" y="13"/>
                  </a:lnTo>
                  <a:lnTo>
                    <a:pt x="15" y="25"/>
                  </a:lnTo>
                  <a:lnTo>
                    <a:pt x="20" y="42"/>
                  </a:lnTo>
                  <a:lnTo>
                    <a:pt x="24" y="64"/>
                  </a:lnTo>
                  <a:lnTo>
                    <a:pt x="28" y="86"/>
                  </a:lnTo>
                  <a:lnTo>
                    <a:pt x="32" y="113"/>
                  </a:lnTo>
                  <a:lnTo>
                    <a:pt x="37" y="141"/>
                  </a:lnTo>
                  <a:lnTo>
                    <a:pt x="39" y="171"/>
                  </a:lnTo>
                  <a:lnTo>
                    <a:pt x="42" y="201"/>
                  </a:lnTo>
                  <a:lnTo>
                    <a:pt x="46" y="233"/>
                  </a:lnTo>
                  <a:lnTo>
                    <a:pt x="48" y="264"/>
                  </a:lnTo>
                  <a:lnTo>
                    <a:pt x="50" y="295"/>
                  </a:lnTo>
                  <a:lnTo>
                    <a:pt x="50" y="324"/>
                  </a:lnTo>
                  <a:lnTo>
                    <a:pt x="51" y="352"/>
                  </a:lnTo>
                  <a:lnTo>
                    <a:pt x="51" y="376"/>
                  </a:lnTo>
                  <a:lnTo>
                    <a:pt x="55" y="3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3" name="Freeform 3167">
              <a:extLst>
                <a:ext uri="{FF2B5EF4-FFF2-40B4-BE49-F238E27FC236}">
                  <a16:creationId xmlns:a16="http://schemas.microsoft.com/office/drawing/2014/main" id="{E0F6D30C-816B-489F-BAFE-092813B95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" y="3093"/>
              <a:ext cx="8" cy="3"/>
            </a:xfrm>
            <a:custGeom>
              <a:avLst/>
              <a:gdLst>
                <a:gd name="T0" fmla="*/ 0 w 23"/>
                <a:gd name="T1" fmla="*/ 0 h 11"/>
                <a:gd name="T2" fmla="*/ 4 w 23"/>
                <a:gd name="T3" fmla="*/ 7 h 11"/>
                <a:gd name="T4" fmla="*/ 13 w 23"/>
                <a:gd name="T5" fmla="*/ 11 h 11"/>
                <a:gd name="T6" fmla="*/ 19 w 23"/>
                <a:gd name="T7" fmla="*/ 7 h 11"/>
                <a:gd name="T8" fmla="*/ 23 w 23"/>
                <a:gd name="T9" fmla="*/ 0 h 11"/>
                <a:gd name="T10" fmla="*/ 19 w 23"/>
                <a:gd name="T11" fmla="*/ 0 h 11"/>
                <a:gd name="T12" fmla="*/ 17 w 23"/>
                <a:gd name="T13" fmla="*/ 5 h 11"/>
                <a:gd name="T14" fmla="*/ 13 w 23"/>
                <a:gd name="T15" fmla="*/ 6 h 11"/>
                <a:gd name="T16" fmla="*/ 7 w 23"/>
                <a:gd name="T17" fmla="*/ 5 h 11"/>
                <a:gd name="T18" fmla="*/ 4 w 23"/>
                <a:gd name="T19" fmla="*/ 0 h 11"/>
                <a:gd name="T20" fmla="*/ 0 w 23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lnTo>
                    <a:pt x="4" y="7"/>
                  </a:lnTo>
                  <a:lnTo>
                    <a:pt x="13" y="11"/>
                  </a:lnTo>
                  <a:lnTo>
                    <a:pt x="19" y="7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5"/>
                  </a:lnTo>
                  <a:lnTo>
                    <a:pt x="13" y="6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4" name="Freeform 3168">
              <a:extLst>
                <a:ext uri="{FF2B5EF4-FFF2-40B4-BE49-F238E27FC236}">
                  <a16:creationId xmlns:a16="http://schemas.microsoft.com/office/drawing/2014/main" id="{BD5E2DBC-FBDB-4533-A29D-DC0C17BE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" y="3050"/>
              <a:ext cx="10" cy="43"/>
            </a:xfrm>
            <a:custGeom>
              <a:avLst/>
              <a:gdLst>
                <a:gd name="T0" fmla="*/ 0 w 28"/>
                <a:gd name="T1" fmla="*/ 2 h 129"/>
                <a:gd name="T2" fmla="*/ 2 w 28"/>
                <a:gd name="T3" fmla="*/ 3 h 129"/>
                <a:gd name="T4" fmla="*/ 4 w 28"/>
                <a:gd name="T5" fmla="*/ 5 h 129"/>
                <a:gd name="T6" fmla="*/ 7 w 28"/>
                <a:gd name="T7" fmla="*/ 7 h 129"/>
                <a:gd name="T8" fmla="*/ 10 w 28"/>
                <a:gd name="T9" fmla="*/ 13 h 129"/>
                <a:gd name="T10" fmla="*/ 12 w 28"/>
                <a:gd name="T11" fmla="*/ 20 h 129"/>
                <a:gd name="T12" fmla="*/ 14 w 28"/>
                <a:gd name="T13" fmla="*/ 28 h 129"/>
                <a:gd name="T14" fmla="*/ 16 w 28"/>
                <a:gd name="T15" fmla="*/ 35 h 129"/>
                <a:gd name="T16" fmla="*/ 16 w 28"/>
                <a:gd name="T17" fmla="*/ 44 h 129"/>
                <a:gd name="T18" fmla="*/ 19 w 28"/>
                <a:gd name="T19" fmla="*/ 56 h 129"/>
                <a:gd name="T20" fmla="*/ 19 w 28"/>
                <a:gd name="T21" fmla="*/ 65 h 129"/>
                <a:gd name="T22" fmla="*/ 20 w 28"/>
                <a:gd name="T23" fmla="*/ 76 h 129"/>
                <a:gd name="T24" fmla="*/ 21 w 28"/>
                <a:gd name="T25" fmla="*/ 86 h 129"/>
                <a:gd name="T26" fmla="*/ 22 w 28"/>
                <a:gd name="T27" fmla="*/ 97 h 129"/>
                <a:gd name="T28" fmla="*/ 23 w 28"/>
                <a:gd name="T29" fmla="*/ 108 h 129"/>
                <a:gd name="T30" fmla="*/ 23 w 28"/>
                <a:gd name="T31" fmla="*/ 118 h 129"/>
                <a:gd name="T32" fmla="*/ 24 w 28"/>
                <a:gd name="T33" fmla="*/ 129 h 129"/>
                <a:gd name="T34" fmla="*/ 28 w 28"/>
                <a:gd name="T35" fmla="*/ 129 h 129"/>
                <a:gd name="T36" fmla="*/ 26 w 28"/>
                <a:gd name="T37" fmla="*/ 118 h 129"/>
                <a:gd name="T38" fmla="*/ 25 w 28"/>
                <a:gd name="T39" fmla="*/ 108 h 129"/>
                <a:gd name="T40" fmla="*/ 25 w 28"/>
                <a:gd name="T41" fmla="*/ 97 h 129"/>
                <a:gd name="T42" fmla="*/ 24 w 28"/>
                <a:gd name="T43" fmla="*/ 86 h 129"/>
                <a:gd name="T44" fmla="*/ 23 w 28"/>
                <a:gd name="T45" fmla="*/ 76 h 129"/>
                <a:gd name="T46" fmla="*/ 22 w 28"/>
                <a:gd name="T47" fmla="*/ 65 h 129"/>
                <a:gd name="T48" fmla="*/ 21 w 28"/>
                <a:gd name="T49" fmla="*/ 56 h 129"/>
                <a:gd name="T50" fmla="*/ 20 w 28"/>
                <a:gd name="T51" fmla="*/ 44 h 129"/>
                <a:gd name="T52" fmla="*/ 19 w 28"/>
                <a:gd name="T53" fmla="*/ 35 h 129"/>
                <a:gd name="T54" fmla="*/ 16 w 28"/>
                <a:gd name="T55" fmla="*/ 26 h 129"/>
                <a:gd name="T56" fmla="*/ 15 w 28"/>
                <a:gd name="T57" fmla="*/ 18 h 129"/>
                <a:gd name="T58" fmla="*/ 13 w 28"/>
                <a:gd name="T59" fmla="*/ 12 h 129"/>
                <a:gd name="T60" fmla="*/ 10 w 28"/>
                <a:gd name="T61" fmla="*/ 6 h 129"/>
                <a:gd name="T62" fmla="*/ 7 w 28"/>
                <a:gd name="T63" fmla="*/ 2 h 129"/>
                <a:gd name="T64" fmla="*/ 4 w 28"/>
                <a:gd name="T65" fmla="*/ 0 h 129"/>
                <a:gd name="T66" fmla="*/ 0 w 28"/>
                <a:gd name="T67" fmla="*/ 0 h 129"/>
                <a:gd name="T68" fmla="*/ 0 w 28"/>
                <a:gd name="T6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129">
                  <a:moveTo>
                    <a:pt x="0" y="2"/>
                  </a:moveTo>
                  <a:lnTo>
                    <a:pt x="2" y="3"/>
                  </a:lnTo>
                  <a:lnTo>
                    <a:pt x="4" y="5"/>
                  </a:lnTo>
                  <a:lnTo>
                    <a:pt x="7" y="7"/>
                  </a:lnTo>
                  <a:lnTo>
                    <a:pt x="10" y="13"/>
                  </a:lnTo>
                  <a:lnTo>
                    <a:pt x="12" y="20"/>
                  </a:lnTo>
                  <a:lnTo>
                    <a:pt x="14" y="28"/>
                  </a:lnTo>
                  <a:lnTo>
                    <a:pt x="16" y="35"/>
                  </a:lnTo>
                  <a:lnTo>
                    <a:pt x="16" y="44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20" y="76"/>
                  </a:lnTo>
                  <a:lnTo>
                    <a:pt x="21" y="86"/>
                  </a:lnTo>
                  <a:lnTo>
                    <a:pt x="22" y="97"/>
                  </a:lnTo>
                  <a:lnTo>
                    <a:pt x="23" y="108"/>
                  </a:lnTo>
                  <a:lnTo>
                    <a:pt x="23" y="118"/>
                  </a:lnTo>
                  <a:lnTo>
                    <a:pt x="24" y="129"/>
                  </a:lnTo>
                  <a:lnTo>
                    <a:pt x="28" y="129"/>
                  </a:lnTo>
                  <a:lnTo>
                    <a:pt x="26" y="118"/>
                  </a:lnTo>
                  <a:lnTo>
                    <a:pt x="25" y="108"/>
                  </a:lnTo>
                  <a:lnTo>
                    <a:pt x="25" y="97"/>
                  </a:lnTo>
                  <a:lnTo>
                    <a:pt x="24" y="86"/>
                  </a:lnTo>
                  <a:lnTo>
                    <a:pt x="23" y="76"/>
                  </a:lnTo>
                  <a:lnTo>
                    <a:pt x="22" y="65"/>
                  </a:lnTo>
                  <a:lnTo>
                    <a:pt x="21" y="56"/>
                  </a:lnTo>
                  <a:lnTo>
                    <a:pt x="20" y="44"/>
                  </a:lnTo>
                  <a:lnTo>
                    <a:pt x="19" y="35"/>
                  </a:lnTo>
                  <a:lnTo>
                    <a:pt x="16" y="26"/>
                  </a:lnTo>
                  <a:lnTo>
                    <a:pt x="15" y="18"/>
                  </a:lnTo>
                  <a:lnTo>
                    <a:pt x="13" y="12"/>
                  </a:lnTo>
                  <a:lnTo>
                    <a:pt x="10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5" name="Freeform 3169">
              <a:extLst>
                <a:ext uri="{FF2B5EF4-FFF2-40B4-BE49-F238E27FC236}">
                  <a16:creationId xmlns:a16="http://schemas.microsoft.com/office/drawing/2014/main" id="{BFE10B70-F671-4405-9B55-DD85F9A3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050"/>
              <a:ext cx="9" cy="45"/>
            </a:xfrm>
            <a:custGeom>
              <a:avLst/>
              <a:gdLst>
                <a:gd name="T0" fmla="*/ 3 w 29"/>
                <a:gd name="T1" fmla="*/ 137 h 137"/>
                <a:gd name="T2" fmla="*/ 6 w 29"/>
                <a:gd name="T3" fmla="*/ 128 h 137"/>
                <a:gd name="T4" fmla="*/ 7 w 29"/>
                <a:gd name="T5" fmla="*/ 117 h 137"/>
                <a:gd name="T6" fmla="*/ 9 w 29"/>
                <a:gd name="T7" fmla="*/ 106 h 137"/>
                <a:gd name="T8" fmla="*/ 11 w 29"/>
                <a:gd name="T9" fmla="*/ 95 h 137"/>
                <a:gd name="T10" fmla="*/ 12 w 29"/>
                <a:gd name="T11" fmla="*/ 83 h 137"/>
                <a:gd name="T12" fmla="*/ 13 w 29"/>
                <a:gd name="T13" fmla="*/ 71 h 137"/>
                <a:gd name="T14" fmla="*/ 13 w 29"/>
                <a:gd name="T15" fmla="*/ 62 h 137"/>
                <a:gd name="T16" fmla="*/ 15 w 29"/>
                <a:gd name="T17" fmla="*/ 50 h 137"/>
                <a:gd name="T18" fmla="*/ 15 w 29"/>
                <a:gd name="T19" fmla="*/ 40 h 137"/>
                <a:gd name="T20" fmla="*/ 16 w 29"/>
                <a:gd name="T21" fmla="*/ 32 h 137"/>
                <a:gd name="T22" fmla="*/ 17 w 29"/>
                <a:gd name="T23" fmla="*/ 23 h 137"/>
                <a:gd name="T24" fmla="*/ 20 w 29"/>
                <a:gd name="T25" fmla="*/ 16 h 137"/>
                <a:gd name="T26" fmla="*/ 21 w 29"/>
                <a:gd name="T27" fmla="*/ 12 h 137"/>
                <a:gd name="T28" fmla="*/ 23 w 29"/>
                <a:gd name="T29" fmla="*/ 7 h 137"/>
                <a:gd name="T30" fmla="*/ 25 w 29"/>
                <a:gd name="T31" fmla="*/ 4 h 137"/>
                <a:gd name="T32" fmla="*/ 29 w 29"/>
                <a:gd name="T33" fmla="*/ 4 h 137"/>
                <a:gd name="T34" fmla="*/ 29 w 29"/>
                <a:gd name="T35" fmla="*/ 0 h 137"/>
                <a:gd name="T36" fmla="*/ 24 w 29"/>
                <a:gd name="T37" fmla="*/ 2 h 137"/>
                <a:gd name="T38" fmla="*/ 20 w 29"/>
                <a:gd name="T39" fmla="*/ 5 h 137"/>
                <a:gd name="T40" fmla="*/ 18 w 29"/>
                <a:gd name="T41" fmla="*/ 9 h 137"/>
                <a:gd name="T42" fmla="*/ 16 w 29"/>
                <a:gd name="T43" fmla="*/ 15 h 137"/>
                <a:gd name="T44" fmla="*/ 15 w 29"/>
                <a:gd name="T45" fmla="*/ 23 h 137"/>
                <a:gd name="T46" fmla="*/ 13 w 29"/>
                <a:gd name="T47" fmla="*/ 32 h 137"/>
                <a:gd name="T48" fmla="*/ 13 w 29"/>
                <a:gd name="T49" fmla="*/ 40 h 137"/>
                <a:gd name="T50" fmla="*/ 12 w 29"/>
                <a:gd name="T51" fmla="*/ 50 h 137"/>
                <a:gd name="T52" fmla="*/ 11 w 29"/>
                <a:gd name="T53" fmla="*/ 62 h 137"/>
                <a:gd name="T54" fmla="*/ 9 w 29"/>
                <a:gd name="T55" fmla="*/ 71 h 137"/>
                <a:gd name="T56" fmla="*/ 8 w 29"/>
                <a:gd name="T57" fmla="*/ 83 h 137"/>
                <a:gd name="T58" fmla="*/ 8 w 29"/>
                <a:gd name="T59" fmla="*/ 95 h 137"/>
                <a:gd name="T60" fmla="*/ 6 w 29"/>
                <a:gd name="T61" fmla="*/ 106 h 137"/>
                <a:gd name="T62" fmla="*/ 5 w 29"/>
                <a:gd name="T63" fmla="*/ 117 h 137"/>
                <a:gd name="T64" fmla="*/ 3 w 29"/>
                <a:gd name="T65" fmla="*/ 126 h 137"/>
                <a:gd name="T66" fmla="*/ 0 w 29"/>
                <a:gd name="T67" fmla="*/ 137 h 137"/>
                <a:gd name="T68" fmla="*/ 3 w 29"/>
                <a:gd name="T6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137">
                  <a:moveTo>
                    <a:pt x="3" y="137"/>
                  </a:moveTo>
                  <a:lnTo>
                    <a:pt x="6" y="128"/>
                  </a:lnTo>
                  <a:lnTo>
                    <a:pt x="7" y="117"/>
                  </a:lnTo>
                  <a:lnTo>
                    <a:pt x="9" y="106"/>
                  </a:lnTo>
                  <a:lnTo>
                    <a:pt x="11" y="95"/>
                  </a:lnTo>
                  <a:lnTo>
                    <a:pt x="12" y="83"/>
                  </a:lnTo>
                  <a:lnTo>
                    <a:pt x="13" y="71"/>
                  </a:lnTo>
                  <a:lnTo>
                    <a:pt x="13" y="62"/>
                  </a:lnTo>
                  <a:lnTo>
                    <a:pt x="15" y="50"/>
                  </a:lnTo>
                  <a:lnTo>
                    <a:pt x="15" y="40"/>
                  </a:lnTo>
                  <a:lnTo>
                    <a:pt x="16" y="32"/>
                  </a:lnTo>
                  <a:lnTo>
                    <a:pt x="17" y="23"/>
                  </a:lnTo>
                  <a:lnTo>
                    <a:pt x="20" y="16"/>
                  </a:lnTo>
                  <a:lnTo>
                    <a:pt x="21" y="12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8" y="9"/>
                  </a:lnTo>
                  <a:lnTo>
                    <a:pt x="16" y="15"/>
                  </a:lnTo>
                  <a:lnTo>
                    <a:pt x="15" y="23"/>
                  </a:lnTo>
                  <a:lnTo>
                    <a:pt x="13" y="32"/>
                  </a:lnTo>
                  <a:lnTo>
                    <a:pt x="13" y="40"/>
                  </a:lnTo>
                  <a:lnTo>
                    <a:pt x="12" y="50"/>
                  </a:lnTo>
                  <a:lnTo>
                    <a:pt x="11" y="62"/>
                  </a:lnTo>
                  <a:lnTo>
                    <a:pt x="9" y="71"/>
                  </a:lnTo>
                  <a:lnTo>
                    <a:pt x="8" y="83"/>
                  </a:lnTo>
                  <a:lnTo>
                    <a:pt x="8" y="95"/>
                  </a:lnTo>
                  <a:lnTo>
                    <a:pt x="6" y="106"/>
                  </a:lnTo>
                  <a:lnTo>
                    <a:pt x="5" y="117"/>
                  </a:lnTo>
                  <a:lnTo>
                    <a:pt x="3" y="126"/>
                  </a:lnTo>
                  <a:lnTo>
                    <a:pt x="0" y="137"/>
                  </a:lnTo>
                  <a:lnTo>
                    <a:pt x="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6" name="Freeform 3170">
              <a:extLst>
                <a:ext uri="{FF2B5EF4-FFF2-40B4-BE49-F238E27FC236}">
                  <a16:creationId xmlns:a16="http://schemas.microsoft.com/office/drawing/2014/main" id="{9E205474-E9C6-47B9-AC63-F27DBFD96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" y="3094"/>
              <a:ext cx="8" cy="4"/>
            </a:xfrm>
            <a:custGeom>
              <a:avLst/>
              <a:gdLst>
                <a:gd name="T0" fmla="*/ 0 w 24"/>
                <a:gd name="T1" fmla="*/ 0 h 11"/>
                <a:gd name="T2" fmla="*/ 4 w 24"/>
                <a:gd name="T3" fmla="*/ 9 h 11"/>
                <a:gd name="T4" fmla="*/ 13 w 24"/>
                <a:gd name="T5" fmla="*/ 11 h 11"/>
                <a:gd name="T6" fmla="*/ 19 w 24"/>
                <a:gd name="T7" fmla="*/ 11 h 11"/>
                <a:gd name="T8" fmla="*/ 24 w 24"/>
                <a:gd name="T9" fmla="*/ 4 h 11"/>
                <a:gd name="T10" fmla="*/ 20 w 24"/>
                <a:gd name="T11" fmla="*/ 4 h 11"/>
                <a:gd name="T12" fmla="*/ 17 w 24"/>
                <a:gd name="T13" fmla="*/ 8 h 11"/>
                <a:gd name="T14" fmla="*/ 13 w 24"/>
                <a:gd name="T15" fmla="*/ 9 h 11"/>
                <a:gd name="T16" fmla="*/ 7 w 24"/>
                <a:gd name="T17" fmla="*/ 5 h 11"/>
                <a:gd name="T18" fmla="*/ 4 w 24"/>
                <a:gd name="T19" fmla="*/ 0 h 11"/>
                <a:gd name="T20" fmla="*/ 0 w 24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lnTo>
                    <a:pt x="4" y="9"/>
                  </a:lnTo>
                  <a:lnTo>
                    <a:pt x="13" y="11"/>
                  </a:lnTo>
                  <a:lnTo>
                    <a:pt x="19" y="11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7" name="Freeform 3171">
              <a:extLst>
                <a:ext uri="{FF2B5EF4-FFF2-40B4-BE49-F238E27FC236}">
                  <a16:creationId xmlns:a16="http://schemas.microsoft.com/office/drawing/2014/main" id="{EC6A76C2-5149-42F4-B20B-E5687C7C6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" y="2967"/>
              <a:ext cx="13" cy="127"/>
            </a:xfrm>
            <a:custGeom>
              <a:avLst/>
              <a:gdLst>
                <a:gd name="T0" fmla="*/ 41 w 41"/>
                <a:gd name="T1" fmla="*/ 0 h 379"/>
                <a:gd name="T2" fmla="*/ 37 w 41"/>
                <a:gd name="T3" fmla="*/ 3 h 379"/>
                <a:gd name="T4" fmla="*/ 35 w 41"/>
                <a:gd name="T5" fmla="*/ 12 h 379"/>
                <a:gd name="T6" fmla="*/ 33 w 41"/>
                <a:gd name="T7" fmla="*/ 25 h 379"/>
                <a:gd name="T8" fmla="*/ 29 w 41"/>
                <a:gd name="T9" fmla="*/ 42 h 379"/>
                <a:gd name="T10" fmla="*/ 26 w 41"/>
                <a:gd name="T11" fmla="*/ 64 h 379"/>
                <a:gd name="T12" fmla="*/ 24 w 41"/>
                <a:gd name="T13" fmla="*/ 87 h 379"/>
                <a:gd name="T14" fmla="*/ 20 w 41"/>
                <a:gd name="T15" fmla="*/ 114 h 379"/>
                <a:gd name="T16" fmla="*/ 17 w 41"/>
                <a:gd name="T17" fmla="*/ 142 h 379"/>
                <a:gd name="T18" fmla="*/ 16 w 41"/>
                <a:gd name="T19" fmla="*/ 172 h 379"/>
                <a:gd name="T20" fmla="*/ 14 w 41"/>
                <a:gd name="T21" fmla="*/ 204 h 379"/>
                <a:gd name="T22" fmla="*/ 10 w 41"/>
                <a:gd name="T23" fmla="*/ 234 h 379"/>
                <a:gd name="T24" fmla="*/ 8 w 41"/>
                <a:gd name="T25" fmla="*/ 265 h 379"/>
                <a:gd name="T26" fmla="*/ 6 w 41"/>
                <a:gd name="T27" fmla="*/ 297 h 379"/>
                <a:gd name="T28" fmla="*/ 4 w 41"/>
                <a:gd name="T29" fmla="*/ 326 h 379"/>
                <a:gd name="T30" fmla="*/ 2 w 41"/>
                <a:gd name="T31" fmla="*/ 354 h 379"/>
                <a:gd name="T32" fmla="*/ 0 w 41"/>
                <a:gd name="T33" fmla="*/ 379 h 379"/>
                <a:gd name="T34" fmla="*/ 4 w 41"/>
                <a:gd name="T35" fmla="*/ 379 h 379"/>
                <a:gd name="T36" fmla="*/ 5 w 41"/>
                <a:gd name="T37" fmla="*/ 354 h 379"/>
                <a:gd name="T38" fmla="*/ 7 w 41"/>
                <a:gd name="T39" fmla="*/ 326 h 379"/>
                <a:gd name="T40" fmla="*/ 9 w 41"/>
                <a:gd name="T41" fmla="*/ 297 h 379"/>
                <a:gd name="T42" fmla="*/ 11 w 41"/>
                <a:gd name="T43" fmla="*/ 265 h 379"/>
                <a:gd name="T44" fmla="*/ 14 w 41"/>
                <a:gd name="T45" fmla="*/ 234 h 379"/>
                <a:gd name="T46" fmla="*/ 16 w 41"/>
                <a:gd name="T47" fmla="*/ 204 h 379"/>
                <a:gd name="T48" fmla="*/ 17 w 41"/>
                <a:gd name="T49" fmla="*/ 172 h 379"/>
                <a:gd name="T50" fmla="*/ 20 w 41"/>
                <a:gd name="T51" fmla="*/ 142 h 379"/>
                <a:gd name="T52" fmla="*/ 24 w 41"/>
                <a:gd name="T53" fmla="*/ 114 h 379"/>
                <a:gd name="T54" fmla="*/ 26 w 41"/>
                <a:gd name="T55" fmla="*/ 87 h 379"/>
                <a:gd name="T56" fmla="*/ 29 w 41"/>
                <a:gd name="T57" fmla="*/ 64 h 379"/>
                <a:gd name="T58" fmla="*/ 33 w 41"/>
                <a:gd name="T59" fmla="*/ 42 h 379"/>
                <a:gd name="T60" fmla="*/ 35 w 41"/>
                <a:gd name="T61" fmla="*/ 25 h 379"/>
                <a:gd name="T62" fmla="*/ 38 w 41"/>
                <a:gd name="T63" fmla="*/ 13 h 379"/>
                <a:gd name="T64" fmla="*/ 41 w 41"/>
                <a:gd name="T65" fmla="*/ 5 h 379"/>
                <a:gd name="T66" fmla="*/ 41 w 41"/>
                <a:gd name="T67" fmla="*/ 3 h 379"/>
                <a:gd name="T68" fmla="*/ 41 w 41"/>
                <a:gd name="T6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379">
                  <a:moveTo>
                    <a:pt x="41" y="0"/>
                  </a:moveTo>
                  <a:lnTo>
                    <a:pt x="37" y="3"/>
                  </a:lnTo>
                  <a:lnTo>
                    <a:pt x="35" y="12"/>
                  </a:lnTo>
                  <a:lnTo>
                    <a:pt x="33" y="25"/>
                  </a:lnTo>
                  <a:lnTo>
                    <a:pt x="29" y="42"/>
                  </a:lnTo>
                  <a:lnTo>
                    <a:pt x="26" y="64"/>
                  </a:lnTo>
                  <a:lnTo>
                    <a:pt x="24" y="87"/>
                  </a:lnTo>
                  <a:lnTo>
                    <a:pt x="20" y="114"/>
                  </a:lnTo>
                  <a:lnTo>
                    <a:pt x="17" y="142"/>
                  </a:lnTo>
                  <a:lnTo>
                    <a:pt x="16" y="172"/>
                  </a:lnTo>
                  <a:lnTo>
                    <a:pt x="14" y="204"/>
                  </a:lnTo>
                  <a:lnTo>
                    <a:pt x="10" y="234"/>
                  </a:lnTo>
                  <a:lnTo>
                    <a:pt x="8" y="265"/>
                  </a:lnTo>
                  <a:lnTo>
                    <a:pt x="6" y="297"/>
                  </a:lnTo>
                  <a:lnTo>
                    <a:pt x="4" y="326"/>
                  </a:lnTo>
                  <a:lnTo>
                    <a:pt x="2" y="354"/>
                  </a:lnTo>
                  <a:lnTo>
                    <a:pt x="0" y="379"/>
                  </a:lnTo>
                  <a:lnTo>
                    <a:pt x="4" y="379"/>
                  </a:lnTo>
                  <a:lnTo>
                    <a:pt x="5" y="354"/>
                  </a:lnTo>
                  <a:lnTo>
                    <a:pt x="7" y="326"/>
                  </a:lnTo>
                  <a:lnTo>
                    <a:pt x="9" y="297"/>
                  </a:lnTo>
                  <a:lnTo>
                    <a:pt x="11" y="265"/>
                  </a:lnTo>
                  <a:lnTo>
                    <a:pt x="14" y="234"/>
                  </a:lnTo>
                  <a:lnTo>
                    <a:pt x="16" y="204"/>
                  </a:lnTo>
                  <a:lnTo>
                    <a:pt x="17" y="172"/>
                  </a:lnTo>
                  <a:lnTo>
                    <a:pt x="20" y="142"/>
                  </a:lnTo>
                  <a:lnTo>
                    <a:pt x="24" y="114"/>
                  </a:lnTo>
                  <a:lnTo>
                    <a:pt x="26" y="87"/>
                  </a:lnTo>
                  <a:lnTo>
                    <a:pt x="29" y="64"/>
                  </a:lnTo>
                  <a:lnTo>
                    <a:pt x="33" y="42"/>
                  </a:lnTo>
                  <a:lnTo>
                    <a:pt x="35" y="25"/>
                  </a:lnTo>
                  <a:lnTo>
                    <a:pt x="38" y="13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8" name="Freeform 3172">
              <a:extLst>
                <a:ext uri="{FF2B5EF4-FFF2-40B4-BE49-F238E27FC236}">
                  <a16:creationId xmlns:a16="http://schemas.microsoft.com/office/drawing/2014/main" id="{77857E4F-8EF2-447B-BF87-E9A244DD5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" y="2966"/>
              <a:ext cx="12" cy="124"/>
            </a:xfrm>
            <a:custGeom>
              <a:avLst/>
              <a:gdLst>
                <a:gd name="T0" fmla="*/ 9 w 36"/>
                <a:gd name="T1" fmla="*/ 0 h 373"/>
                <a:gd name="T2" fmla="*/ 11 w 36"/>
                <a:gd name="T3" fmla="*/ 10 h 373"/>
                <a:gd name="T4" fmla="*/ 15 w 36"/>
                <a:gd name="T5" fmla="*/ 19 h 373"/>
                <a:gd name="T6" fmla="*/ 18 w 36"/>
                <a:gd name="T7" fmla="*/ 26 h 373"/>
                <a:gd name="T8" fmla="*/ 20 w 36"/>
                <a:gd name="T9" fmla="*/ 33 h 373"/>
                <a:gd name="T10" fmla="*/ 24 w 36"/>
                <a:gd name="T11" fmla="*/ 38 h 373"/>
                <a:gd name="T12" fmla="*/ 27 w 36"/>
                <a:gd name="T13" fmla="*/ 43 h 373"/>
                <a:gd name="T14" fmla="*/ 30 w 36"/>
                <a:gd name="T15" fmla="*/ 47 h 373"/>
                <a:gd name="T16" fmla="*/ 36 w 36"/>
                <a:gd name="T17" fmla="*/ 51 h 373"/>
                <a:gd name="T18" fmla="*/ 32 w 36"/>
                <a:gd name="T19" fmla="*/ 70 h 373"/>
                <a:gd name="T20" fmla="*/ 30 w 36"/>
                <a:gd name="T21" fmla="*/ 89 h 373"/>
                <a:gd name="T22" fmla="*/ 28 w 36"/>
                <a:gd name="T23" fmla="*/ 109 h 373"/>
                <a:gd name="T24" fmla="*/ 26 w 36"/>
                <a:gd name="T25" fmla="*/ 128 h 373"/>
                <a:gd name="T26" fmla="*/ 24 w 36"/>
                <a:gd name="T27" fmla="*/ 148 h 373"/>
                <a:gd name="T28" fmla="*/ 21 w 36"/>
                <a:gd name="T29" fmla="*/ 168 h 373"/>
                <a:gd name="T30" fmla="*/ 19 w 36"/>
                <a:gd name="T31" fmla="*/ 190 h 373"/>
                <a:gd name="T32" fmla="*/ 18 w 36"/>
                <a:gd name="T33" fmla="*/ 211 h 373"/>
                <a:gd name="T34" fmla="*/ 15 w 36"/>
                <a:gd name="T35" fmla="*/ 231 h 373"/>
                <a:gd name="T36" fmla="*/ 13 w 36"/>
                <a:gd name="T37" fmla="*/ 253 h 373"/>
                <a:gd name="T38" fmla="*/ 11 w 36"/>
                <a:gd name="T39" fmla="*/ 274 h 373"/>
                <a:gd name="T40" fmla="*/ 10 w 36"/>
                <a:gd name="T41" fmla="*/ 294 h 373"/>
                <a:gd name="T42" fmla="*/ 9 w 36"/>
                <a:gd name="T43" fmla="*/ 313 h 373"/>
                <a:gd name="T44" fmla="*/ 8 w 36"/>
                <a:gd name="T45" fmla="*/ 334 h 373"/>
                <a:gd name="T46" fmla="*/ 7 w 36"/>
                <a:gd name="T47" fmla="*/ 354 h 373"/>
                <a:gd name="T48" fmla="*/ 7 w 36"/>
                <a:gd name="T49" fmla="*/ 373 h 373"/>
                <a:gd name="T50" fmla="*/ 4 w 36"/>
                <a:gd name="T51" fmla="*/ 345 h 373"/>
                <a:gd name="T52" fmla="*/ 2 w 36"/>
                <a:gd name="T53" fmla="*/ 319 h 373"/>
                <a:gd name="T54" fmla="*/ 2 w 36"/>
                <a:gd name="T55" fmla="*/ 293 h 373"/>
                <a:gd name="T56" fmla="*/ 1 w 36"/>
                <a:gd name="T57" fmla="*/ 269 h 373"/>
                <a:gd name="T58" fmla="*/ 0 w 36"/>
                <a:gd name="T59" fmla="*/ 245 h 373"/>
                <a:gd name="T60" fmla="*/ 0 w 36"/>
                <a:gd name="T61" fmla="*/ 221 h 373"/>
                <a:gd name="T62" fmla="*/ 0 w 36"/>
                <a:gd name="T63" fmla="*/ 199 h 373"/>
                <a:gd name="T64" fmla="*/ 0 w 36"/>
                <a:gd name="T65" fmla="*/ 177 h 373"/>
                <a:gd name="T66" fmla="*/ 0 w 36"/>
                <a:gd name="T67" fmla="*/ 155 h 373"/>
                <a:gd name="T68" fmla="*/ 1 w 36"/>
                <a:gd name="T69" fmla="*/ 133 h 373"/>
                <a:gd name="T70" fmla="*/ 2 w 36"/>
                <a:gd name="T71" fmla="*/ 111 h 373"/>
                <a:gd name="T72" fmla="*/ 2 w 36"/>
                <a:gd name="T73" fmla="*/ 89 h 373"/>
                <a:gd name="T74" fmla="*/ 4 w 36"/>
                <a:gd name="T75" fmla="*/ 68 h 373"/>
                <a:gd name="T76" fmla="*/ 6 w 36"/>
                <a:gd name="T77" fmla="*/ 45 h 373"/>
                <a:gd name="T78" fmla="*/ 7 w 36"/>
                <a:gd name="T79" fmla="*/ 23 h 373"/>
                <a:gd name="T80" fmla="*/ 9 w 36"/>
                <a:gd name="T8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73">
                  <a:moveTo>
                    <a:pt x="9" y="0"/>
                  </a:moveTo>
                  <a:lnTo>
                    <a:pt x="11" y="10"/>
                  </a:lnTo>
                  <a:lnTo>
                    <a:pt x="15" y="19"/>
                  </a:lnTo>
                  <a:lnTo>
                    <a:pt x="18" y="26"/>
                  </a:lnTo>
                  <a:lnTo>
                    <a:pt x="20" y="33"/>
                  </a:lnTo>
                  <a:lnTo>
                    <a:pt x="24" y="38"/>
                  </a:lnTo>
                  <a:lnTo>
                    <a:pt x="27" y="43"/>
                  </a:lnTo>
                  <a:lnTo>
                    <a:pt x="30" y="47"/>
                  </a:lnTo>
                  <a:lnTo>
                    <a:pt x="36" y="51"/>
                  </a:lnTo>
                  <a:lnTo>
                    <a:pt x="32" y="70"/>
                  </a:lnTo>
                  <a:lnTo>
                    <a:pt x="30" y="89"/>
                  </a:lnTo>
                  <a:lnTo>
                    <a:pt x="28" y="109"/>
                  </a:lnTo>
                  <a:lnTo>
                    <a:pt x="26" y="128"/>
                  </a:lnTo>
                  <a:lnTo>
                    <a:pt x="24" y="148"/>
                  </a:lnTo>
                  <a:lnTo>
                    <a:pt x="21" y="168"/>
                  </a:lnTo>
                  <a:lnTo>
                    <a:pt x="19" y="190"/>
                  </a:lnTo>
                  <a:lnTo>
                    <a:pt x="18" y="211"/>
                  </a:lnTo>
                  <a:lnTo>
                    <a:pt x="15" y="231"/>
                  </a:lnTo>
                  <a:lnTo>
                    <a:pt x="13" y="253"/>
                  </a:lnTo>
                  <a:lnTo>
                    <a:pt x="11" y="274"/>
                  </a:lnTo>
                  <a:lnTo>
                    <a:pt x="10" y="294"/>
                  </a:lnTo>
                  <a:lnTo>
                    <a:pt x="9" y="313"/>
                  </a:lnTo>
                  <a:lnTo>
                    <a:pt x="8" y="334"/>
                  </a:lnTo>
                  <a:lnTo>
                    <a:pt x="7" y="354"/>
                  </a:lnTo>
                  <a:lnTo>
                    <a:pt x="7" y="373"/>
                  </a:lnTo>
                  <a:lnTo>
                    <a:pt x="4" y="345"/>
                  </a:lnTo>
                  <a:lnTo>
                    <a:pt x="2" y="319"/>
                  </a:lnTo>
                  <a:lnTo>
                    <a:pt x="2" y="293"/>
                  </a:lnTo>
                  <a:lnTo>
                    <a:pt x="1" y="269"/>
                  </a:lnTo>
                  <a:lnTo>
                    <a:pt x="0" y="245"/>
                  </a:lnTo>
                  <a:lnTo>
                    <a:pt x="0" y="221"/>
                  </a:lnTo>
                  <a:lnTo>
                    <a:pt x="0" y="199"/>
                  </a:lnTo>
                  <a:lnTo>
                    <a:pt x="0" y="177"/>
                  </a:lnTo>
                  <a:lnTo>
                    <a:pt x="0" y="155"/>
                  </a:lnTo>
                  <a:lnTo>
                    <a:pt x="1" y="133"/>
                  </a:lnTo>
                  <a:lnTo>
                    <a:pt x="2" y="111"/>
                  </a:lnTo>
                  <a:lnTo>
                    <a:pt x="2" y="89"/>
                  </a:lnTo>
                  <a:lnTo>
                    <a:pt x="4" y="68"/>
                  </a:lnTo>
                  <a:lnTo>
                    <a:pt x="6" y="45"/>
                  </a:lnTo>
                  <a:lnTo>
                    <a:pt x="7" y="2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9" name="Freeform 3173">
              <a:extLst>
                <a:ext uri="{FF2B5EF4-FFF2-40B4-BE49-F238E27FC236}">
                  <a16:creationId xmlns:a16="http://schemas.microsoft.com/office/drawing/2014/main" id="{285811F2-9873-4D27-AEF4-DC3F2CE8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" y="2966"/>
              <a:ext cx="9" cy="18"/>
            </a:xfrm>
            <a:custGeom>
              <a:avLst/>
              <a:gdLst>
                <a:gd name="T0" fmla="*/ 29 w 29"/>
                <a:gd name="T1" fmla="*/ 52 h 53"/>
                <a:gd name="T2" fmla="*/ 29 w 29"/>
                <a:gd name="T3" fmla="*/ 50 h 53"/>
                <a:gd name="T4" fmla="*/ 24 w 29"/>
                <a:gd name="T5" fmla="*/ 46 h 53"/>
                <a:gd name="T6" fmla="*/ 20 w 29"/>
                <a:gd name="T7" fmla="*/ 43 h 53"/>
                <a:gd name="T8" fmla="*/ 17 w 29"/>
                <a:gd name="T9" fmla="*/ 38 h 53"/>
                <a:gd name="T10" fmla="*/ 13 w 29"/>
                <a:gd name="T11" fmla="*/ 33 h 53"/>
                <a:gd name="T12" fmla="*/ 11 w 29"/>
                <a:gd name="T13" fmla="*/ 26 h 53"/>
                <a:gd name="T14" fmla="*/ 8 w 29"/>
                <a:gd name="T15" fmla="*/ 19 h 53"/>
                <a:gd name="T16" fmla="*/ 5 w 29"/>
                <a:gd name="T17" fmla="*/ 10 h 53"/>
                <a:gd name="T18" fmla="*/ 3 w 29"/>
                <a:gd name="T19" fmla="*/ 0 h 53"/>
                <a:gd name="T20" fmla="*/ 0 w 29"/>
                <a:gd name="T21" fmla="*/ 1 h 53"/>
                <a:gd name="T22" fmla="*/ 2 w 29"/>
                <a:gd name="T23" fmla="*/ 11 h 53"/>
                <a:gd name="T24" fmla="*/ 5 w 29"/>
                <a:gd name="T25" fmla="*/ 20 h 53"/>
                <a:gd name="T26" fmla="*/ 8 w 29"/>
                <a:gd name="T27" fmla="*/ 27 h 53"/>
                <a:gd name="T28" fmla="*/ 11 w 29"/>
                <a:gd name="T29" fmla="*/ 34 h 53"/>
                <a:gd name="T30" fmla="*/ 13 w 29"/>
                <a:gd name="T31" fmla="*/ 39 h 53"/>
                <a:gd name="T32" fmla="*/ 18 w 29"/>
                <a:gd name="T33" fmla="*/ 45 h 53"/>
                <a:gd name="T34" fmla="*/ 21 w 29"/>
                <a:gd name="T35" fmla="*/ 50 h 53"/>
                <a:gd name="T36" fmla="*/ 27 w 29"/>
                <a:gd name="T37" fmla="*/ 53 h 53"/>
                <a:gd name="T38" fmla="*/ 27 w 29"/>
                <a:gd name="T39" fmla="*/ 52 h 53"/>
                <a:gd name="T40" fmla="*/ 29 w 29"/>
                <a:gd name="T4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53">
                  <a:moveTo>
                    <a:pt x="29" y="52"/>
                  </a:moveTo>
                  <a:lnTo>
                    <a:pt x="29" y="50"/>
                  </a:lnTo>
                  <a:lnTo>
                    <a:pt x="24" y="46"/>
                  </a:lnTo>
                  <a:lnTo>
                    <a:pt x="20" y="43"/>
                  </a:lnTo>
                  <a:lnTo>
                    <a:pt x="17" y="38"/>
                  </a:lnTo>
                  <a:lnTo>
                    <a:pt x="13" y="33"/>
                  </a:lnTo>
                  <a:lnTo>
                    <a:pt x="11" y="26"/>
                  </a:lnTo>
                  <a:lnTo>
                    <a:pt x="8" y="19"/>
                  </a:lnTo>
                  <a:lnTo>
                    <a:pt x="5" y="10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11"/>
                  </a:lnTo>
                  <a:lnTo>
                    <a:pt x="5" y="20"/>
                  </a:lnTo>
                  <a:lnTo>
                    <a:pt x="8" y="27"/>
                  </a:lnTo>
                  <a:lnTo>
                    <a:pt x="11" y="34"/>
                  </a:lnTo>
                  <a:lnTo>
                    <a:pt x="13" y="39"/>
                  </a:lnTo>
                  <a:lnTo>
                    <a:pt x="18" y="45"/>
                  </a:lnTo>
                  <a:lnTo>
                    <a:pt x="21" y="50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0" name="Freeform 3174">
              <a:extLst>
                <a:ext uri="{FF2B5EF4-FFF2-40B4-BE49-F238E27FC236}">
                  <a16:creationId xmlns:a16="http://schemas.microsoft.com/office/drawing/2014/main" id="{04B8CD33-0D30-4CDF-BB03-A8B19F1E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" y="2983"/>
              <a:ext cx="11" cy="107"/>
            </a:xfrm>
            <a:custGeom>
              <a:avLst/>
              <a:gdLst>
                <a:gd name="T0" fmla="*/ 0 w 33"/>
                <a:gd name="T1" fmla="*/ 321 h 321"/>
                <a:gd name="T2" fmla="*/ 3 w 33"/>
                <a:gd name="T3" fmla="*/ 321 h 321"/>
                <a:gd name="T4" fmla="*/ 4 w 33"/>
                <a:gd name="T5" fmla="*/ 302 h 321"/>
                <a:gd name="T6" fmla="*/ 5 w 33"/>
                <a:gd name="T7" fmla="*/ 282 h 321"/>
                <a:gd name="T8" fmla="*/ 6 w 33"/>
                <a:gd name="T9" fmla="*/ 262 h 321"/>
                <a:gd name="T10" fmla="*/ 7 w 33"/>
                <a:gd name="T11" fmla="*/ 242 h 321"/>
                <a:gd name="T12" fmla="*/ 8 w 33"/>
                <a:gd name="T13" fmla="*/ 222 h 321"/>
                <a:gd name="T14" fmla="*/ 11 w 33"/>
                <a:gd name="T15" fmla="*/ 201 h 321"/>
                <a:gd name="T16" fmla="*/ 12 w 33"/>
                <a:gd name="T17" fmla="*/ 180 h 321"/>
                <a:gd name="T18" fmla="*/ 14 w 33"/>
                <a:gd name="T19" fmla="*/ 159 h 321"/>
                <a:gd name="T20" fmla="*/ 15 w 33"/>
                <a:gd name="T21" fmla="*/ 138 h 321"/>
                <a:gd name="T22" fmla="*/ 17 w 33"/>
                <a:gd name="T23" fmla="*/ 118 h 321"/>
                <a:gd name="T24" fmla="*/ 20 w 33"/>
                <a:gd name="T25" fmla="*/ 96 h 321"/>
                <a:gd name="T26" fmla="*/ 22 w 33"/>
                <a:gd name="T27" fmla="*/ 77 h 321"/>
                <a:gd name="T28" fmla="*/ 24 w 33"/>
                <a:gd name="T29" fmla="*/ 57 h 321"/>
                <a:gd name="T30" fmla="*/ 26 w 33"/>
                <a:gd name="T31" fmla="*/ 37 h 321"/>
                <a:gd name="T32" fmla="*/ 30 w 33"/>
                <a:gd name="T33" fmla="*/ 18 h 321"/>
                <a:gd name="T34" fmla="*/ 33 w 33"/>
                <a:gd name="T35" fmla="*/ 0 h 321"/>
                <a:gd name="T36" fmla="*/ 30 w 33"/>
                <a:gd name="T37" fmla="*/ 0 h 321"/>
                <a:gd name="T38" fmla="*/ 26 w 33"/>
                <a:gd name="T39" fmla="*/ 18 h 321"/>
                <a:gd name="T40" fmla="*/ 24 w 33"/>
                <a:gd name="T41" fmla="*/ 37 h 321"/>
                <a:gd name="T42" fmla="*/ 22 w 33"/>
                <a:gd name="T43" fmla="*/ 57 h 321"/>
                <a:gd name="T44" fmla="*/ 20 w 33"/>
                <a:gd name="T45" fmla="*/ 77 h 321"/>
                <a:gd name="T46" fmla="*/ 17 w 33"/>
                <a:gd name="T47" fmla="*/ 96 h 321"/>
                <a:gd name="T48" fmla="*/ 15 w 33"/>
                <a:gd name="T49" fmla="*/ 118 h 321"/>
                <a:gd name="T50" fmla="*/ 13 w 33"/>
                <a:gd name="T51" fmla="*/ 138 h 321"/>
                <a:gd name="T52" fmla="*/ 11 w 33"/>
                <a:gd name="T53" fmla="*/ 159 h 321"/>
                <a:gd name="T54" fmla="*/ 9 w 33"/>
                <a:gd name="T55" fmla="*/ 180 h 321"/>
                <a:gd name="T56" fmla="*/ 7 w 33"/>
                <a:gd name="T57" fmla="*/ 201 h 321"/>
                <a:gd name="T58" fmla="*/ 5 w 33"/>
                <a:gd name="T59" fmla="*/ 222 h 321"/>
                <a:gd name="T60" fmla="*/ 5 w 33"/>
                <a:gd name="T61" fmla="*/ 242 h 321"/>
                <a:gd name="T62" fmla="*/ 3 w 33"/>
                <a:gd name="T63" fmla="*/ 262 h 321"/>
                <a:gd name="T64" fmla="*/ 2 w 33"/>
                <a:gd name="T65" fmla="*/ 282 h 321"/>
                <a:gd name="T66" fmla="*/ 0 w 33"/>
                <a:gd name="T67" fmla="*/ 302 h 321"/>
                <a:gd name="T68" fmla="*/ 0 w 33"/>
                <a:gd name="T69" fmla="*/ 321 h 321"/>
                <a:gd name="T70" fmla="*/ 3 w 33"/>
                <a:gd name="T71" fmla="*/ 321 h 321"/>
                <a:gd name="T72" fmla="*/ 0 w 33"/>
                <a:gd name="T7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321">
                  <a:moveTo>
                    <a:pt x="0" y="321"/>
                  </a:moveTo>
                  <a:lnTo>
                    <a:pt x="3" y="321"/>
                  </a:lnTo>
                  <a:lnTo>
                    <a:pt x="4" y="302"/>
                  </a:lnTo>
                  <a:lnTo>
                    <a:pt x="5" y="282"/>
                  </a:lnTo>
                  <a:lnTo>
                    <a:pt x="6" y="262"/>
                  </a:lnTo>
                  <a:lnTo>
                    <a:pt x="7" y="242"/>
                  </a:lnTo>
                  <a:lnTo>
                    <a:pt x="8" y="222"/>
                  </a:lnTo>
                  <a:lnTo>
                    <a:pt x="11" y="201"/>
                  </a:lnTo>
                  <a:lnTo>
                    <a:pt x="12" y="180"/>
                  </a:lnTo>
                  <a:lnTo>
                    <a:pt x="14" y="159"/>
                  </a:lnTo>
                  <a:lnTo>
                    <a:pt x="15" y="138"/>
                  </a:lnTo>
                  <a:lnTo>
                    <a:pt x="17" y="118"/>
                  </a:lnTo>
                  <a:lnTo>
                    <a:pt x="20" y="96"/>
                  </a:lnTo>
                  <a:lnTo>
                    <a:pt x="22" y="77"/>
                  </a:lnTo>
                  <a:lnTo>
                    <a:pt x="24" y="57"/>
                  </a:lnTo>
                  <a:lnTo>
                    <a:pt x="26" y="37"/>
                  </a:lnTo>
                  <a:lnTo>
                    <a:pt x="30" y="18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18"/>
                  </a:lnTo>
                  <a:lnTo>
                    <a:pt x="24" y="37"/>
                  </a:lnTo>
                  <a:lnTo>
                    <a:pt x="22" y="57"/>
                  </a:lnTo>
                  <a:lnTo>
                    <a:pt x="20" y="77"/>
                  </a:lnTo>
                  <a:lnTo>
                    <a:pt x="17" y="96"/>
                  </a:lnTo>
                  <a:lnTo>
                    <a:pt x="15" y="118"/>
                  </a:lnTo>
                  <a:lnTo>
                    <a:pt x="13" y="138"/>
                  </a:lnTo>
                  <a:lnTo>
                    <a:pt x="11" y="159"/>
                  </a:lnTo>
                  <a:lnTo>
                    <a:pt x="9" y="180"/>
                  </a:lnTo>
                  <a:lnTo>
                    <a:pt x="7" y="201"/>
                  </a:lnTo>
                  <a:lnTo>
                    <a:pt x="5" y="222"/>
                  </a:lnTo>
                  <a:lnTo>
                    <a:pt x="5" y="242"/>
                  </a:lnTo>
                  <a:lnTo>
                    <a:pt x="3" y="262"/>
                  </a:lnTo>
                  <a:lnTo>
                    <a:pt x="2" y="282"/>
                  </a:lnTo>
                  <a:lnTo>
                    <a:pt x="0" y="302"/>
                  </a:lnTo>
                  <a:lnTo>
                    <a:pt x="0" y="321"/>
                  </a:lnTo>
                  <a:lnTo>
                    <a:pt x="3" y="321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1" name="Freeform 3175">
              <a:extLst>
                <a:ext uri="{FF2B5EF4-FFF2-40B4-BE49-F238E27FC236}">
                  <a16:creationId xmlns:a16="http://schemas.microsoft.com/office/drawing/2014/main" id="{BFD16323-CBC4-4047-9BE5-2C6BD6AB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2966"/>
              <a:ext cx="4" cy="125"/>
            </a:xfrm>
            <a:custGeom>
              <a:avLst/>
              <a:gdLst>
                <a:gd name="T0" fmla="*/ 12 w 12"/>
                <a:gd name="T1" fmla="*/ 0 h 374"/>
                <a:gd name="T2" fmla="*/ 9 w 12"/>
                <a:gd name="T3" fmla="*/ 0 h 374"/>
                <a:gd name="T4" fmla="*/ 6 w 12"/>
                <a:gd name="T5" fmla="*/ 24 h 374"/>
                <a:gd name="T6" fmla="*/ 5 w 12"/>
                <a:gd name="T7" fmla="*/ 46 h 374"/>
                <a:gd name="T8" fmla="*/ 4 w 12"/>
                <a:gd name="T9" fmla="*/ 68 h 374"/>
                <a:gd name="T10" fmla="*/ 3 w 12"/>
                <a:gd name="T11" fmla="*/ 90 h 374"/>
                <a:gd name="T12" fmla="*/ 2 w 12"/>
                <a:gd name="T13" fmla="*/ 111 h 374"/>
                <a:gd name="T14" fmla="*/ 1 w 12"/>
                <a:gd name="T15" fmla="*/ 134 h 374"/>
                <a:gd name="T16" fmla="*/ 0 w 12"/>
                <a:gd name="T17" fmla="*/ 156 h 374"/>
                <a:gd name="T18" fmla="*/ 0 w 12"/>
                <a:gd name="T19" fmla="*/ 177 h 374"/>
                <a:gd name="T20" fmla="*/ 0 w 12"/>
                <a:gd name="T21" fmla="*/ 200 h 374"/>
                <a:gd name="T22" fmla="*/ 0 w 12"/>
                <a:gd name="T23" fmla="*/ 222 h 374"/>
                <a:gd name="T24" fmla="*/ 0 w 12"/>
                <a:gd name="T25" fmla="*/ 246 h 374"/>
                <a:gd name="T26" fmla="*/ 1 w 12"/>
                <a:gd name="T27" fmla="*/ 269 h 374"/>
                <a:gd name="T28" fmla="*/ 2 w 12"/>
                <a:gd name="T29" fmla="*/ 294 h 374"/>
                <a:gd name="T30" fmla="*/ 3 w 12"/>
                <a:gd name="T31" fmla="*/ 320 h 374"/>
                <a:gd name="T32" fmla="*/ 4 w 12"/>
                <a:gd name="T33" fmla="*/ 346 h 374"/>
                <a:gd name="T34" fmla="*/ 6 w 12"/>
                <a:gd name="T35" fmla="*/ 374 h 374"/>
                <a:gd name="T36" fmla="*/ 9 w 12"/>
                <a:gd name="T37" fmla="*/ 374 h 374"/>
                <a:gd name="T38" fmla="*/ 6 w 12"/>
                <a:gd name="T39" fmla="*/ 346 h 374"/>
                <a:gd name="T40" fmla="*/ 5 w 12"/>
                <a:gd name="T41" fmla="*/ 320 h 374"/>
                <a:gd name="T42" fmla="*/ 4 w 12"/>
                <a:gd name="T43" fmla="*/ 294 h 374"/>
                <a:gd name="T44" fmla="*/ 4 w 12"/>
                <a:gd name="T45" fmla="*/ 269 h 374"/>
                <a:gd name="T46" fmla="*/ 4 w 12"/>
                <a:gd name="T47" fmla="*/ 246 h 374"/>
                <a:gd name="T48" fmla="*/ 4 w 12"/>
                <a:gd name="T49" fmla="*/ 222 h 374"/>
                <a:gd name="T50" fmla="*/ 4 w 12"/>
                <a:gd name="T51" fmla="*/ 200 h 374"/>
                <a:gd name="T52" fmla="*/ 4 w 12"/>
                <a:gd name="T53" fmla="*/ 177 h 374"/>
                <a:gd name="T54" fmla="*/ 4 w 12"/>
                <a:gd name="T55" fmla="*/ 156 h 374"/>
                <a:gd name="T56" fmla="*/ 4 w 12"/>
                <a:gd name="T57" fmla="*/ 134 h 374"/>
                <a:gd name="T58" fmla="*/ 4 w 12"/>
                <a:gd name="T59" fmla="*/ 111 h 374"/>
                <a:gd name="T60" fmla="*/ 5 w 12"/>
                <a:gd name="T61" fmla="*/ 90 h 374"/>
                <a:gd name="T62" fmla="*/ 6 w 12"/>
                <a:gd name="T63" fmla="*/ 68 h 374"/>
                <a:gd name="T64" fmla="*/ 9 w 12"/>
                <a:gd name="T65" fmla="*/ 46 h 374"/>
                <a:gd name="T66" fmla="*/ 10 w 12"/>
                <a:gd name="T67" fmla="*/ 24 h 374"/>
                <a:gd name="T68" fmla="*/ 12 w 12"/>
                <a:gd name="T69" fmla="*/ 0 h 374"/>
                <a:gd name="T70" fmla="*/ 9 w 12"/>
                <a:gd name="T71" fmla="*/ 1 h 374"/>
                <a:gd name="T72" fmla="*/ 12 w 12"/>
                <a:gd name="T7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374">
                  <a:moveTo>
                    <a:pt x="12" y="0"/>
                  </a:moveTo>
                  <a:lnTo>
                    <a:pt x="9" y="0"/>
                  </a:lnTo>
                  <a:lnTo>
                    <a:pt x="6" y="24"/>
                  </a:lnTo>
                  <a:lnTo>
                    <a:pt x="5" y="46"/>
                  </a:lnTo>
                  <a:lnTo>
                    <a:pt x="4" y="68"/>
                  </a:lnTo>
                  <a:lnTo>
                    <a:pt x="3" y="90"/>
                  </a:lnTo>
                  <a:lnTo>
                    <a:pt x="2" y="111"/>
                  </a:lnTo>
                  <a:lnTo>
                    <a:pt x="1" y="134"/>
                  </a:lnTo>
                  <a:lnTo>
                    <a:pt x="0" y="15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22"/>
                  </a:lnTo>
                  <a:lnTo>
                    <a:pt x="0" y="246"/>
                  </a:lnTo>
                  <a:lnTo>
                    <a:pt x="1" y="269"/>
                  </a:lnTo>
                  <a:lnTo>
                    <a:pt x="2" y="294"/>
                  </a:lnTo>
                  <a:lnTo>
                    <a:pt x="3" y="320"/>
                  </a:lnTo>
                  <a:lnTo>
                    <a:pt x="4" y="346"/>
                  </a:lnTo>
                  <a:lnTo>
                    <a:pt x="6" y="374"/>
                  </a:lnTo>
                  <a:lnTo>
                    <a:pt x="9" y="374"/>
                  </a:lnTo>
                  <a:lnTo>
                    <a:pt x="6" y="346"/>
                  </a:lnTo>
                  <a:lnTo>
                    <a:pt x="5" y="320"/>
                  </a:lnTo>
                  <a:lnTo>
                    <a:pt x="4" y="294"/>
                  </a:lnTo>
                  <a:lnTo>
                    <a:pt x="4" y="269"/>
                  </a:lnTo>
                  <a:lnTo>
                    <a:pt x="4" y="246"/>
                  </a:lnTo>
                  <a:lnTo>
                    <a:pt x="4" y="222"/>
                  </a:lnTo>
                  <a:lnTo>
                    <a:pt x="4" y="200"/>
                  </a:lnTo>
                  <a:lnTo>
                    <a:pt x="4" y="177"/>
                  </a:lnTo>
                  <a:lnTo>
                    <a:pt x="4" y="156"/>
                  </a:lnTo>
                  <a:lnTo>
                    <a:pt x="4" y="134"/>
                  </a:lnTo>
                  <a:lnTo>
                    <a:pt x="4" y="111"/>
                  </a:lnTo>
                  <a:lnTo>
                    <a:pt x="5" y="90"/>
                  </a:lnTo>
                  <a:lnTo>
                    <a:pt x="6" y="68"/>
                  </a:lnTo>
                  <a:lnTo>
                    <a:pt x="9" y="46"/>
                  </a:lnTo>
                  <a:lnTo>
                    <a:pt x="10" y="24"/>
                  </a:lnTo>
                  <a:lnTo>
                    <a:pt x="12" y="0"/>
                  </a:lnTo>
                  <a:lnTo>
                    <a:pt x="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2" name="Freeform 3176">
              <a:extLst>
                <a:ext uri="{FF2B5EF4-FFF2-40B4-BE49-F238E27FC236}">
                  <a16:creationId xmlns:a16="http://schemas.microsoft.com/office/drawing/2014/main" id="{360DBF2E-775B-4DF2-8458-52613981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60"/>
              <a:ext cx="12" cy="136"/>
            </a:xfrm>
            <a:custGeom>
              <a:avLst/>
              <a:gdLst>
                <a:gd name="T0" fmla="*/ 35 w 35"/>
                <a:gd name="T1" fmla="*/ 16 h 409"/>
                <a:gd name="T2" fmla="*/ 34 w 35"/>
                <a:gd name="T3" fmla="*/ 41 h 409"/>
                <a:gd name="T4" fmla="*/ 32 w 35"/>
                <a:gd name="T5" fmla="*/ 64 h 409"/>
                <a:gd name="T6" fmla="*/ 30 w 35"/>
                <a:gd name="T7" fmla="*/ 89 h 409"/>
                <a:gd name="T8" fmla="*/ 28 w 35"/>
                <a:gd name="T9" fmla="*/ 112 h 409"/>
                <a:gd name="T10" fmla="*/ 27 w 35"/>
                <a:gd name="T11" fmla="*/ 136 h 409"/>
                <a:gd name="T12" fmla="*/ 27 w 35"/>
                <a:gd name="T13" fmla="*/ 161 h 409"/>
                <a:gd name="T14" fmla="*/ 27 w 35"/>
                <a:gd name="T15" fmla="*/ 184 h 409"/>
                <a:gd name="T16" fmla="*/ 27 w 35"/>
                <a:gd name="T17" fmla="*/ 209 h 409"/>
                <a:gd name="T18" fmla="*/ 27 w 35"/>
                <a:gd name="T19" fmla="*/ 232 h 409"/>
                <a:gd name="T20" fmla="*/ 27 w 35"/>
                <a:gd name="T21" fmla="*/ 257 h 409"/>
                <a:gd name="T22" fmla="*/ 27 w 35"/>
                <a:gd name="T23" fmla="*/ 281 h 409"/>
                <a:gd name="T24" fmla="*/ 28 w 35"/>
                <a:gd name="T25" fmla="*/ 305 h 409"/>
                <a:gd name="T26" fmla="*/ 30 w 35"/>
                <a:gd name="T27" fmla="*/ 329 h 409"/>
                <a:gd name="T28" fmla="*/ 31 w 35"/>
                <a:gd name="T29" fmla="*/ 352 h 409"/>
                <a:gd name="T30" fmla="*/ 32 w 35"/>
                <a:gd name="T31" fmla="*/ 376 h 409"/>
                <a:gd name="T32" fmla="*/ 33 w 35"/>
                <a:gd name="T33" fmla="*/ 400 h 409"/>
                <a:gd name="T34" fmla="*/ 31 w 35"/>
                <a:gd name="T35" fmla="*/ 406 h 409"/>
                <a:gd name="T36" fmla="*/ 25 w 35"/>
                <a:gd name="T37" fmla="*/ 409 h 409"/>
                <a:gd name="T38" fmla="*/ 18 w 35"/>
                <a:gd name="T39" fmla="*/ 405 h 409"/>
                <a:gd name="T40" fmla="*/ 16 w 35"/>
                <a:gd name="T41" fmla="*/ 398 h 409"/>
                <a:gd name="T42" fmla="*/ 17 w 35"/>
                <a:gd name="T43" fmla="*/ 375 h 409"/>
                <a:gd name="T44" fmla="*/ 17 w 35"/>
                <a:gd name="T45" fmla="*/ 350 h 409"/>
                <a:gd name="T46" fmla="*/ 17 w 35"/>
                <a:gd name="T47" fmla="*/ 327 h 409"/>
                <a:gd name="T48" fmla="*/ 17 w 35"/>
                <a:gd name="T49" fmla="*/ 302 h 409"/>
                <a:gd name="T50" fmla="*/ 17 w 35"/>
                <a:gd name="T51" fmla="*/ 278 h 409"/>
                <a:gd name="T52" fmla="*/ 16 w 35"/>
                <a:gd name="T53" fmla="*/ 254 h 409"/>
                <a:gd name="T54" fmla="*/ 15 w 35"/>
                <a:gd name="T55" fmla="*/ 229 h 409"/>
                <a:gd name="T56" fmla="*/ 14 w 35"/>
                <a:gd name="T57" fmla="*/ 206 h 409"/>
                <a:gd name="T58" fmla="*/ 13 w 35"/>
                <a:gd name="T59" fmla="*/ 180 h 409"/>
                <a:gd name="T60" fmla="*/ 12 w 35"/>
                <a:gd name="T61" fmla="*/ 156 h 409"/>
                <a:gd name="T62" fmla="*/ 9 w 35"/>
                <a:gd name="T63" fmla="*/ 131 h 409"/>
                <a:gd name="T64" fmla="*/ 9 w 35"/>
                <a:gd name="T65" fmla="*/ 107 h 409"/>
                <a:gd name="T66" fmla="*/ 7 w 35"/>
                <a:gd name="T67" fmla="*/ 82 h 409"/>
                <a:gd name="T68" fmla="*/ 5 w 35"/>
                <a:gd name="T69" fmla="*/ 57 h 409"/>
                <a:gd name="T70" fmla="*/ 3 w 35"/>
                <a:gd name="T71" fmla="*/ 33 h 409"/>
                <a:gd name="T72" fmla="*/ 0 w 35"/>
                <a:gd name="T73" fmla="*/ 8 h 409"/>
                <a:gd name="T74" fmla="*/ 2 w 35"/>
                <a:gd name="T75" fmla="*/ 4 h 409"/>
                <a:gd name="T76" fmla="*/ 6 w 35"/>
                <a:gd name="T77" fmla="*/ 0 h 409"/>
                <a:gd name="T78" fmla="*/ 11 w 35"/>
                <a:gd name="T79" fmla="*/ 0 h 409"/>
                <a:gd name="T80" fmla="*/ 18 w 35"/>
                <a:gd name="T81" fmla="*/ 1 h 409"/>
                <a:gd name="T82" fmla="*/ 25 w 35"/>
                <a:gd name="T83" fmla="*/ 4 h 409"/>
                <a:gd name="T84" fmla="*/ 32 w 35"/>
                <a:gd name="T85" fmla="*/ 8 h 409"/>
                <a:gd name="T86" fmla="*/ 34 w 35"/>
                <a:gd name="T87" fmla="*/ 11 h 409"/>
                <a:gd name="T88" fmla="*/ 35 w 35"/>
                <a:gd name="T89" fmla="*/ 16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409">
                  <a:moveTo>
                    <a:pt x="35" y="16"/>
                  </a:moveTo>
                  <a:lnTo>
                    <a:pt x="34" y="41"/>
                  </a:lnTo>
                  <a:lnTo>
                    <a:pt x="32" y="64"/>
                  </a:lnTo>
                  <a:lnTo>
                    <a:pt x="30" y="89"/>
                  </a:lnTo>
                  <a:lnTo>
                    <a:pt x="28" y="112"/>
                  </a:lnTo>
                  <a:lnTo>
                    <a:pt x="27" y="136"/>
                  </a:lnTo>
                  <a:lnTo>
                    <a:pt x="27" y="161"/>
                  </a:lnTo>
                  <a:lnTo>
                    <a:pt x="27" y="184"/>
                  </a:lnTo>
                  <a:lnTo>
                    <a:pt x="27" y="209"/>
                  </a:lnTo>
                  <a:lnTo>
                    <a:pt x="27" y="232"/>
                  </a:lnTo>
                  <a:lnTo>
                    <a:pt x="27" y="257"/>
                  </a:lnTo>
                  <a:lnTo>
                    <a:pt x="27" y="281"/>
                  </a:lnTo>
                  <a:lnTo>
                    <a:pt x="28" y="305"/>
                  </a:lnTo>
                  <a:lnTo>
                    <a:pt x="30" y="329"/>
                  </a:lnTo>
                  <a:lnTo>
                    <a:pt x="31" y="352"/>
                  </a:lnTo>
                  <a:lnTo>
                    <a:pt x="32" y="376"/>
                  </a:lnTo>
                  <a:lnTo>
                    <a:pt x="33" y="400"/>
                  </a:lnTo>
                  <a:lnTo>
                    <a:pt x="31" y="406"/>
                  </a:lnTo>
                  <a:lnTo>
                    <a:pt x="25" y="409"/>
                  </a:lnTo>
                  <a:lnTo>
                    <a:pt x="18" y="405"/>
                  </a:lnTo>
                  <a:lnTo>
                    <a:pt x="16" y="398"/>
                  </a:lnTo>
                  <a:lnTo>
                    <a:pt x="17" y="375"/>
                  </a:lnTo>
                  <a:lnTo>
                    <a:pt x="17" y="350"/>
                  </a:lnTo>
                  <a:lnTo>
                    <a:pt x="17" y="327"/>
                  </a:lnTo>
                  <a:lnTo>
                    <a:pt x="17" y="302"/>
                  </a:lnTo>
                  <a:lnTo>
                    <a:pt x="17" y="278"/>
                  </a:lnTo>
                  <a:lnTo>
                    <a:pt x="16" y="254"/>
                  </a:lnTo>
                  <a:lnTo>
                    <a:pt x="15" y="229"/>
                  </a:lnTo>
                  <a:lnTo>
                    <a:pt x="14" y="206"/>
                  </a:lnTo>
                  <a:lnTo>
                    <a:pt x="13" y="180"/>
                  </a:lnTo>
                  <a:lnTo>
                    <a:pt x="12" y="156"/>
                  </a:lnTo>
                  <a:lnTo>
                    <a:pt x="9" y="131"/>
                  </a:lnTo>
                  <a:lnTo>
                    <a:pt x="9" y="107"/>
                  </a:lnTo>
                  <a:lnTo>
                    <a:pt x="7" y="82"/>
                  </a:lnTo>
                  <a:lnTo>
                    <a:pt x="5" y="57"/>
                  </a:lnTo>
                  <a:lnTo>
                    <a:pt x="3" y="33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5" y="4"/>
                  </a:lnTo>
                  <a:lnTo>
                    <a:pt x="32" y="8"/>
                  </a:lnTo>
                  <a:lnTo>
                    <a:pt x="34" y="11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3" name="Freeform 3177">
              <a:extLst>
                <a:ext uri="{FF2B5EF4-FFF2-40B4-BE49-F238E27FC236}">
                  <a16:creationId xmlns:a16="http://schemas.microsoft.com/office/drawing/2014/main" id="{042B4B2F-8260-4A54-8749-24F2D3707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" y="2965"/>
              <a:ext cx="4" cy="128"/>
            </a:xfrm>
            <a:custGeom>
              <a:avLst/>
              <a:gdLst>
                <a:gd name="T0" fmla="*/ 9 w 11"/>
                <a:gd name="T1" fmla="*/ 384 h 384"/>
                <a:gd name="T2" fmla="*/ 8 w 11"/>
                <a:gd name="T3" fmla="*/ 360 h 384"/>
                <a:gd name="T4" fmla="*/ 7 w 11"/>
                <a:gd name="T5" fmla="*/ 336 h 384"/>
                <a:gd name="T6" fmla="*/ 6 w 11"/>
                <a:gd name="T7" fmla="*/ 313 h 384"/>
                <a:gd name="T8" fmla="*/ 5 w 11"/>
                <a:gd name="T9" fmla="*/ 289 h 384"/>
                <a:gd name="T10" fmla="*/ 5 w 11"/>
                <a:gd name="T11" fmla="*/ 265 h 384"/>
                <a:gd name="T12" fmla="*/ 3 w 11"/>
                <a:gd name="T13" fmla="*/ 241 h 384"/>
                <a:gd name="T14" fmla="*/ 3 w 11"/>
                <a:gd name="T15" fmla="*/ 216 h 384"/>
                <a:gd name="T16" fmla="*/ 3 w 11"/>
                <a:gd name="T17" fmla="*/ 193 h 384"/>
                <a:gd name="T18" fmla="*/ 3 w 11"/>
                <a:gd name="T19" fmla="*/ 168 h 384"/>
                <a:gd name="T20" fmla="*/ 3 w 11"/>
                <a:gd name="T21" fmla="*/ 145 h 384"/>
                <a:gd name="T22" fmla="*/ 5 w 11"/>
                <a:gd name="T23" fmla="*/ 120 h 384"/>
                <a:gd name="T24" fmla="*/ 5 w 11"/>
                <a:gd name="T25" fmla="*/ 96 h 384"/>
                <a:gd name="T26" fmla="*/ 7 w 11"/>
                <a:gd name="T27" fmla="*/ 73 h 384"/>
                <a:gd name="T28" fmla="*/ 8 w 11"/>
                <a:gd name="T29" fmla="*/ 48 h 384"/>
                <a:gd name="T30" fmla="*/ 9 w 11"/>
                <a:gd name="T31" fmla="*/ 25 h 384"/>
                <a:gd name="T32" fmla="*/ 11 w 11"/>
                <a:gd name="T33" fmla="*/ 0 h 384"/>
                <a:gd name="T34" fmla="*/ 9 w 11"/>
                <a:gd name="T35" fmla="*/ 0 h 384"/>
                <a:gd name="T36" fmla="*/ 7 w 11"/>
                <a:gd name="T37" fmla="*/ 25 h 384"/>
                <a:gd name="T38" fmla="*/ 5 w 11"/>
                <a:gd name="T39" fmla="*/ 48 h 384"/>
                <a:gd name="T40" fmla="*/ 3 w 11"/>
                <a:gd name="T41" fmla="*/ 73 h 384"/>
                <a:gd name="T42" fmla="*/ 2 w 11"/>
                <a:gd name="T43" fmla="*/ 96 h 384"/>
                <a:gd name="T44" fmla="*/ 1 w 11"/>
                <a:gd name="T45" fmla="*/ 120 h 384"/>
                <a:gd name="T46" fmla="*/ 0 w 11"/>
                <a:gd name="T47" fmla="*/ 145 h 384"/>
                <a:gd name="T48" fmla="*/ 0 w 11"/>
                <a:gd name="T49" fmla="*/ 168 h 384"/>
                <a:gd name="T50" fmla="*/ 0 w 11"/>
                <a:gd name="T51" fmla="*/ 193 h 384"/>
                <a:gd name="T52" fmla="*/ 0 w 11"/>
                <a:gd name="T53" fmla="*/ 216 h 384"/>
                <a:gd name="T54" fmla="*/ 0 w 11"/>
                <a:gd name="T55" fmla="*/ 241 h 384"/>
                <a:gd name="T56" fmla="*/ 1 w 11"/>
                <a:gd name="T57" fmla="*/ 265 h 384"/>
                <a:gd name="T58" fmla="*/ 2 w 11"/>
                <a:gd name="T59" fmla="*/ 289 h 384"/>
                <a:gd name="T60" fmla="*/ 2 w 11"/>
                <a:gd name="T61" fmla="*/ 313 h 384"/>
                <a:gd name="T62" fmla="*/ 5 w 11"/>
                <a:gd name="T63" fmla="*/ 336 h 384"/>
                <a:gd name="T64" fmla="*/ 5 w 11"/>
                <a:gd name="T65" fmla="*/ 360 h 384"/>
                <a:gd name="T66" fmla="*/ 7 w 11"/>
                <a:gd name="T67" fmla="*/ 384 h 384"/>
                <a:gd name="T68" fmla="*/ 9 w 11"/>
                <a:gd name="T69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384">
                  <a:moveTo>
                    <a:pt x="9" y="384"/>
                  </a:moveTo>
                  <a:lnTo>
                    <a:pt x="8" y="360"/>
                  </a:lnTo>
                  <a:lnTo>
                    <a:pt x="7" y="336"/>
                  </a:lnTo>
                  <a:lnTo>
                    <a:pt x="6" y="313"/>
                  </a:lnTo>
                  <a:lnTo>
                    <a:pt x="5" y="289"/>
                  </a:lnTo>
                  <a:lnTo>
                    <a:pt x="5" y="265"/>
                  </a:lnTo>
                  <a:lnTo>
                    <a:pt x="3" y="241"/>
                  </a:lnTo>
                  <a:lnTo>
                    <a:pt x="3" y="216"/>
                  </a:lnTo>
                  <a:lnTo>
                    <a:pt x="3" y="193"/>
                  </a:lnTo>
                  <a:lnTo>
                    <a:pt x="3" y="168"/>
                  </a:lnTo>
                  <a:lnTo>
                    <a:pt x="3" y="145"/>
                  </a:lnTo>
                  <a:lnTo>
                    <a:pt x="5" y="120"/>
                  </a:lnTo>
                  <a:lnTo>
                    <a:pt x="5" y="96"/>
                  </a:lnTo>
                  <a:lnTo>
                    <a:pt x="7" y="73"/>
                  </a:lnTo>
                  <a:lnTo>
                    <a:pt x="8" y="48"/>
                  </a:lnTo>
                  <a:lnTo>
                    <a:pt x="9" y="2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5"/>
                  </a:lnTo>
                  <a:lnTo>
                    <a:pt x="5" y="48"/>
                  </a:lnTo>
                  <a:lnTo>
                    <a:pt x="3" y="73"/>
                  </a:lnTo>
                  <a:lnTo>
                    <a:pt x="2" y="96"/>
                  </a:lnTo>
                  <a:lnTo>
                    <a:pt x="1" y="120"/>
                  </a:lnTo>
                  <a:lnTo>
                    <a:pt x="0" y="145"/>
                  </a:lnTo>
                  <a:lnTo>
                    <a:pt x="0" y="168"/>
                  </a:lnTo>
                  <a:lnTo>
                    <a:pt x="0" y="193"/>
                  </a:lnTo>
                  <a:lnTo>
                    <a:pt x="0" y="216"/>
                  </a:lnTo>
                  <a:lnTo>
                    <a:pt x="0" y="241"/>
                  </a:lnTo>
                  <a:lnTo>
                    <a:pt x="1" y="265"/>
                  </a:lnTo>
                  <a:lnTo>
                    <a:pt x="2" y="289"/>
                  </a:lnTo>
                  <a:lnTo>
                    <a:pt x="2" y="313"/>
                  </a:lnTo>
                  <a:lnTo>
                    <a:pt x="5" y="336"/>
                  </a:lnTo>
                  <a:lnTo>
                    <a:pt x="5" y="360"/>
                  </a:lnTo>
                  <a:lnTo>
                    <a:pt x="7" y="384"/>
                  </a:lnTo>
                  <a:lnTo>
                    <a:pt x="9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4" name="Freeform 3178">
              <a:extLst>
                <a:ext uri="{FF2B5EF4-FFF2-40B4-BE49-F238E27FC236}">
                  <a16:creationId xmlns:a16="http://schemas.microsoft.com/office/drawing/2014/main" id="{09006FD2-3228-4744-8A98-47825727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3093"/>
              <a:ext cx="6" cy="4"/>
            </a:xfrm>
            <a:custGeom>
              <a:avLst/>
              <a:gdLst>
                <a:gd name="T0" fmla="*/ 0 w 20"/>
                <a:gd name="T1" fmla="*/ 0 h 12"/>
                <a:gd name="T2" fmla="*/ 0 w 20"/>
                <a:gd name="T3" fmla="*/ 0 h 12"/>
                <a:gd name="T4" fmla="*/ 3 w 20"/>
                <a:gd name="T5" fmla="*/ 9 h 12"/>
                <a:gd name="T6" fmla="*/ 11 w 20"/>
                <a:gd name="T7" fmla="*/ 12 h 12"/>
                <a:gd name="T8" fmla="*/ 18 w 20"/>
                <a:gd name="T9" fmla="*/ 9 h 12"/>
                <a:gd name="T10" fmla="*/ 20 w 20"/>
                <a:gd name="T11" fmla="*/ 2 h 12"/>
                <a:gd name="T12" fmla="*/ 18 w 20"/>
                <a:gd name="T13" fmla="*/ 2 h 12"/>
                <a:gd name="T14" fmla="*/ 16 w 20"/>
                <a:gd name="T15" fmla="*/ 7 h 12"/>
                <a:gd name="T16" fmla="*/ 11 w 20"/>
                <a:gd name="T17" fmla="*/ 9 h 12"/>
                <a:gd name="T18" fmla="*/ 7 w 20"/>
                <a:gd name="T19" fmla="*/ 7 h 12"/>
                <a:gd name="T20" fmla="*/ 4 w 20"/>
                <a:gd name="T21" fmla="*/ 0 h 12"/>
                <a:gd name="T22" fmla="*/ 3 w 20"/>
                <a:gd name="T23" fmla="*/ 0 h 12"/>
                <a:gd name="T24" fmla="*/ 0 w 2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18" y="9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7"/>
                  </a:lnTo>
                  <a:lnTo>
                    <a:pt x="11" y="9"/>
                  </a:lnTo>
                  <a:lnTo>
                    <a:pt x="7" y="7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5" name="Freeform 3179">
              <a:extLst>
                <a:ext uri="{FF2B5EF4-FFF2-40B4-BE49-F238E27FC236}">
                  <a16:creationId xmlns:a16="http://schemas.microsoft.com/office/drawing/2014/main" id="{D196B251-6159-4D91-B6A8-EC92C8BCE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63"/>
              <a:ext cx="7" cy="130"/>
            </a:xfrm>
            <a:custGeom>
              <a:avLst/>
              <a:gdLst>
                <a:gd name="T0" fmla="*/ 0 w 21"/>
                <a:gd name="T1" fmla="*/ 0 h 390"/>
                <a:gd name="T2" fmla="*/ 3 w 21"/>
                <a:gd name="T3" fmla="*/ 25 h 390"/>
                <a:gd name="T4" fmla="*/ 5 w 21"/>
                <a:gd name="T5" fmla="*/ 49 h 390"/>
                <a:gd name="T6" fmla="*/ 7 w 21"/>
                <a:gd name="T7" fmla="*/ 74 h 390"/>
                <a:gd name="T8" fmla="*/ 9 w 21"/>
                <a:gd name="T9" fmla="*/ 99 h 390"/>
                <a:gd name="T10" fmla="*/ 10 w 21"/>
                <a:gd name="T11" fmla="*/ 123 h 390"/>
                <a:gd name="T12" fmla="*/ 12 w 21"/>
                <a:gd name="T13" fmla="*/ 148 h 390"/>
                <a:gd name="T14" fmla="*/ 13 w 21"/>
                <a:gd name="T15" fmla="*/ 173 h 390"/>
                <a:gd name="T16" fmla="*/ 14 w 21"/>
                <a:gd name="T17" fmla="*/ 198 h 390"/>
                <a:gd name="T18" fmla="*/ 14 w 21"/>
                <a:gd name="T19" fmla="*/ 221 h 390"/>
                <a:gd name="T20" fmla="*/ 15 w 21"/>
                <a:gd name="T21" fmla="*/ 247 h 390"/>
                <a:gd name="T22" fmla="*/ 16 w 21"/>
                <a:gd name="T23" fmla="*/ 270 h 390"/>
                <a:gd name="T24" fmla="*/ 16 w 21"/>
                <a:gd name="T25" fmla="*/ 295 h 390"/>
                <a:gd name="T26" fmla="*/ 16 w 21"/>
                <a:gd name="T27" fmla="*/ 319 h 390"/>
                <a:gd name="T28" fmla="*/ 16 w 21"/>
                <a:gd name="T29" fmla="*/ 343 h 390"/>
                <a:gd name="T30" fmla="*/ 16 w 21"/>
                <a:gd name="T31" fmla="*/ 367 h 390"/>
                <a:gd name="T32" fmla="*/ 16 w 21"/>
                <a:gd name="T33" fmla="*/ 390 h 390"/>
                <a:gd name="T34" fmla="*/ 18 w 21"/>
                <a:gd name="T35" fmla="*/ 390 h 390"/>
                <a:gd name="T36" fmla="*/ 21 w 21"/>
                <a:gd name="T37" fmla="*/ 367 h 390"/>
                <a:gd name="T38" fmla="*/ 21 w 21"/>
                <a:gd name="T39" fmla="*/ 343 h 390"/>
                <a:gd name="T40" fmla="*/ 21 w 21"/>
                <a:gd name="T41" fmla="*/ 319 h 390"/>
                <a:gd name="T42" fmla="*/ 21 w 21"/>
                <a:gd name="T43" fmla="*/ 295 h 390"/>
                <a:gd name="T44" fmla="*/ 21 w 21"/>
                <a:gd name="T45" fmla="*/ 270 h 390"/>
                <a:gd name="T46" fmla="*/ 19 w 21"/>
                <a:gd name="T47" fmla="*/ 247 h 390"/>
                <a:gd name="T48" fmla="*/ 18 w 21"/>
                <a:gd name="T49" fmla="*/ 221 h 390"/>
                <a:gd name="T50" fmla="*/ 17 w 21"/>
                <a:gd name="T51" fmla="*/ 198 h 390"/>
                <a:gd name="T52" fmla="*/ 16 w 21"/>
                <a:gd name="T53" fmla="*/ 173 h 390"/>
                <a:gd name="T54" fmla="*/ 14 w 21"/>
                <a:gd name="T55" fmla="*/ 148 h 390"/>
                <a:gd name="T56" fmla="*/ 13 w 21"/>
                <a:gd name="T57" fmla="*/ 123 h 390"/>
                <a:gd name="T58" fmla="*/ 12 w 21"/>
                <a:gd name="T59" fmla="*/ 99 h 390"/>
                <a:gd name="T60" fmla="*/ 9 w 21"/>
                <a:gd name="T61" fmla="*/ 74 h 390"/>
                <a:gd name="T62" fmla="*/ 7 w 21"/>
                <a:gd name="T63" fmla="*/ 49 h 390"/>
                <a:gd name="T64" fmla="*/ 5 w 21"/>
                <a:gd name="T65" fmla="*/ 25 h 390"/>
                <a:gd name="T66" fmla="*/ 4 w 21"/>
                <a:gd name="T67" fmla="*/ 0 h 390"/>
                <a:gd name="T68" fmla="*/ 0 w 21"/>
                <a:gd name="T6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390">
                  <a:moveTo>
                    <a:pt x="0" y="0"/>
                  </a:moveTo>
                  <a:lnTo>
                    <a:pt x="3" y="25"/>
                  </a:lnTo>
                  <a:lnTo>
                    <a:pt x="5" y="49"/>
                  </a:lnTo>
                  <a:lnTo>
                    <a:pt x="7" y="74"/>
                  </a:lnTo>
                  <a:lnTo>
                    <a:pt x="9" y="99"/>
                  </a:lnTo>
                  <a:lnTo>
                    <a:pt x="10" y="123"/>
                  </a:lnTo>
                  <a:lnTo>
                    <a:pt x="12" y="148"/>
                  </a:lnTo>
                  <a:lnTo>
                    <a:pt x="13" y="173"/>
                  </a:lnTo>
                  <a:lnTo>
                    <a:pt x="14" y="198"/>
                  </a:lnTo>
                  <a:lnTo>
                    <a:pt x="14" y="221"/>
                  </a:lnTo>
                  <a:lnTo>
                    <a:pt x="15" y="247"/>
                  </a:lnTo>
                  <a:lnTo>
                    <a:pt x="16" y="270"/>
                  </a:lnTo>
                  <a:lnTo>
                    <a:pt x="16" y="295"/>
                  </a:lnTo>
                  <a:lnTo>
                    <a:pt x="16" y="319"/>
                  </a:lnTo>
                  <a:lnTo>
                    <a:pt x="16" y="343"/>
                  </a:lnTo>
                  <a:lnTo>
                    <a:pt x="16" y="367"/>
                  </a:lnTo>
                  <a:lnTo>
                    <a:pt x="16" y="390"/>
                  </a:lnTo>
                  <a:lnTo>
                    <a:pt x="18" y="390"/>
                  </a:lnTo>
                  <a:lnTo>
                    <a:pt x="21" y="367"/>
                  </a:lnTo>
                  <a:lnTo>
                    <a:pt x="21" y="343"/>
                  </a:lnTo>
                  <a:lnTo>
                    <a:pt x="21" y="319"/>
                  </a:lnTo>
                  <a:lnTo>
                    <a:pt x="21" y="295"/>
                  </a:lnTo>
                  <a:lnTo>
                    <a:pt x="21" y="270"/>
                  </a:lnTo>
                  <a:lnTo>
                    <a:pt x="19" y="247"/>
                  </a:lnTo>
                  <a:lnTo>
                    <a:pt x="18" y="221"/>
                  </a:lnTo>
                  <a:lnTo>
                    <a:pt x="17" y="198"/>
                  </a:lnTo>
                  <a:lnTo>
                    <a:pt x="16" y="173"/>
                  </a:lnTo>
                  <a:lnTo>
                    <a:pt x="14" y="148"/>
                  </a:lnTo>
                  <a:lnTo>
                    <a:pt x="13" y="123"/>
                  </a:lnTo>
                  <a:lnTo>
                    <a:pt x="12" y="99"/>
                  </a:lnTo>
                  <a:lnTo>
                    <a:pt x="9" y="74"/>
                  </a:lnTo>
                  <a:lnTo>
                    <a:pt x="7" y="49"/>
                  </a:lnTo>
                  <a:lnTo>
                    <a:pt x="5" y="2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6" name="Freeform 3180">
              <a:extLst>
                <a:ext uri="{FF2B5EF4-FFF2-40B4-BE49-F238E27FC236}">
                  <a16:creationId xmlns:a16="http://schemas.microsoft.com/office/drawing/2014/main" id="{52822042-2197-4530-B5F0-CA739899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59"/>
              <a:ext cx="12" cy="6"/>
            </a:xfrm>
            <a:custGeom>
              <a:avLst/>
              <a:gdLst>
                <a:gd name="T0" fmla="*/ 37 w 37"/>
                <a:gd name="T1" fmla="*/ 18 h 18"/>
                <a:gd name="T2" fmla="*/ 37 w 37"/>
                <a:gd name="T3" fmla="*/ 18 h 18"/>
                <a:gd name="T4" fmla="*/ 37 w 37"/>
                <a:gd name="T5" fmla="*/ 12 h 18"/>
                <a:gd name="T6" fmla="*/ 34 w 37"/>
                <a:gd name="T7" fmla="*/ 8 h 18"/>
                <a:gd name="T8" fmla="*/ 27 w 37"/>
                <a:gd name="T9" fmla="*/ 5 h 18"/>
                <a:gd name="T10" fmla="*/ 19 w 37"/>
                <a:gd name="T11" fmla="*/ 1 h 18"/>
                <a:gd name="T12" fmla="*/ 12 w 37"/>
                <a:gd name="T13" fmla="*/ 0 h 18"/>
                <a:gd name="T14" fmla="*/ 6 w 37"/>
                <a:gd name="T15" fmla="*/ 0 h 18"/>
                <a:gd name="T16" fmla="*/ 0 w 37"/>
                <a:gd name="T17" fmla="*/ 5 h 18"/>
                <a:gd name="T18" fmla="*/ 0 w 37"/>
                <a:gd name="T19" fmla="*/ 9 h 18"/>
                <a:gd name="T20" fmla="*/ 3 w 37"/>
                <a:gd name="T21" fmla="*/ 9 h 18"/>
                <a:gd name="T22" fmla="*/ 4 w 37"/>
                <a:gd name="T23" fmla="*/ 6 h 18"/>
                <a:gd name="T24" fmla="*/ 7 w 37"/>
                <a:gd name="T25" fmla="*/ 3 h 18"/>
                <a:gd name="T26" fmla="*/ 12 w 37"/>
                <a:gd name="T27" fmla="*/ 3 h 18"/>
                <a:gd name="T28" fmla="*/ 18 w 37"/>
                <a:gd name="T29" fmla="*/ 5 h 18"/>
                <a:gd name="T30" fmla="*/ 26 w 37"/>
                <a:gd name="T31" fmla="*/ 7 h 18"/>
                <a:gd name="T32" fmla="*/ 31 w 37"/>
                <a:gd name="T33" fmla="*/ 10 h 18"/>
                <a:gd name="T34" fmla="*/ 35 w 37"/>
                <a:gd name="T35" fmla="*/ 13 h 18"/>
                <a:gd name="T36" fmla="*/ 35 w 37"/>
                <a:gd name="T37" fmla="*/ 17 h 18"/>
                <a:gd name="T38" fmla="*/ 35 w 37"/>
                <a:gd name="T39" fmla="*/ 18 h 18"/>
                <a:gd name="T40" fmla="*/ 37 w 37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18">
                  <a:moveTo>
                    <a:pt x="37" y="18"/>
                  </a:moveTo>
                  <a:lnTo>
                    <a:pt x="37" y="18"/>
                  </a:lnTo>
                  <a:lnTo>
                    <a:pt x="37" y="12"/>
                  </a:lnTo>
                  <a:lnTo>
                    <a:pt x="34" y="8"/>
                  </a:lnTo>
                  <a:lnTo>
                    <a:pt x="27" y="5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2" y="3"/>
                  </a:lnTo>
                  <a:lnTo>
                    <a:pt x="18" y="5"/>
                  </a:lnTo>
                  <a:lnTo>
                    <a:pt x="26" y="7"/>
                  </a:lnTo>
                  <a:lnTo>
                    <a:pt x="31" y="10"/>
                  </a:lnTo>
                  <a:lnTo>
                    <a:pt x="35" y="13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7" name="Freeform 3181">
              <a:extLst>
                <a:ext uri="{FF2B5EF4-FFF2-40B4-BE49-F238E27FC236}">
                  <a16:creationId xmlns:a16="http://schemas.microsoft.com/office/drawing/2014/main" id="{10534C41-9A3D-4843-875B-610E46C5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69"/>
              <a:ext cx="19" cy="107"/>
            </a:xfrm>
            <a:custGeom>
              <a:avLst/>
              <a:gdLst>
                <a:gd name="T0" fmla="*/ 45 w 57"/>
                <a:gd name="T1" fmla="*/ 0 h 320"/>
                <a:gd name="T2" fmla="*/ 46 w 57"/>
                <a:gd name="T3" fmla="*/ 7 h 320"/>
                <a:gd name="T4" fmla="*/ 47 w 57"/>
                <a:gd name="T5" fmla="*/ 16 h 320"/>
                <a:gd name="T6" fmla="*/ 48 w 57"/>
                <a:gd name="T7" fmla="*/ 24 h 320"/>
                <a:gd name="T8" fmla="*/ 49 w 57"/>
                <a:gd name="T9" fmla="*/ 33 h 320"/>
                <a:gd name="T10" fmla="*/ 49 w 57"/>
                <a:gd name="T11" fmla="*/ 41 h 320"/>
                <a:gd name="T12" fmla="*/ 50 w 57"/>
                <a:gd name="T13" fmla="*/ 50 h 320"/>
                <a:gd name="T14" fmla="*/ 50 w 57"/>
                <a:gd name="T15" fmla="*/ 58 h 320"/>
                <a:gd name="T16" fmla="*/ 52 w 57"/>
                <a:gd name="T17" fmla="*/ 68 h 320"/>
                <a:gd name="T18" fmla="*/ 53 w 57"/>
                <a:gd name="T19" fmla="*/ 77 h 320"/>
                <a:gd name="T20" fmla="*/ 53 w 57"/>
                <a:gd name="T21" fmla="*/ 84 h 320"/>
                <a:gd name="T22" fmla="*/ 54 w 57"/>
                <a:gd name="T23" fmla="*/ 93 h 320"/>
                <a:gd name="T24" fmla="*/ 55 w 57"/>
                <a:gd name="T25" fmla="*/ 101 h 320"/>
                <a:gd name="T26" fmla="*/ 56 w 57"/>
                <a:gd name="T27" fmla="*/ 110 h 320"/>
                <a:gd name="T28" fmla="*/ 56 w 57"/>
                <a:gd name="T29" fmla="*/ 118 h 320"/>
                <a:gd name="T30" fmla="*/ 56 w 57"/>
                <a:gd name="T31" fmla="*/ 127 h 320"/>
                <a:gd name="T32" fmla="*/ 57 w 57"/>
                <a:gd name="T33" fmla="*/ 135 h 320"/>
                <a:gd name="T34" fmla="*/ 52 w 57"/>
                <a:gd name="T35" fmla="*/ 146 h 320"/>
                <a:gd name="T36" fmla="*/ 47 w 57"/>
                <a:gd name="T37" fmla="*/ 156 h 320"/>
                <a:gd name="T38" fmla="*/ 43 w 57"/>
                <a:gd name="T39" fmla="*/ 167 h 320"/>
                <a:gd name="T40" fmla="*/ 38 w 57"/>
                <a:gd name="T41" fmla="*/ 179 h 320"/>
                <a:gd name="T42" fmla="*/ 35 w 57"/>
                <a:gd name="T43" fmla="*/ 190 h 320"/>
                <a:gd name="T44" fmla="*/ 31 w 57"/>
                <a:gd name="T45" fmla="*/ 202 h 320"/>
                <a:gd name="T46" fmla="*/ 28 w 57"/>
                <a:gd name="T47" fmla="*/ 213 h 320"/>
                <a:gd name="T48" fmla="*/ 25 w 57"/>
                <a:gd name="T49" fmla="*/ 226 h 320"/>
                <a:gd name="T50" fmla="*/ 21 w 57"/>
                <a:gd name="T51" fmla="*/ 237 h 320"/>
                <a:gd name="T52" fmla="*/ 18 w 57"/>
                <a:gd name="T53" fmla="*/ 249 h 320"/>
                <a:gd name="T54" fmla="*/ 15 w 57"/>
                <a:gd name="T55" fmla="*/ 262 h 320"/>
                <a:gd name="T56" fmla="*/ 11 w 57"/>
                <a:gd name="T57" fmla="*/ 274 h 320"/>
                <a:gd name="T58" fmla="*/ 9 w 57"/>
                <a:gd name="T59" fmla="*/ 284 h 320"/>
                <a:gd name="T60" fmla="*/ 6 w 57"/>
                <a:gd name="T61" fmla="*/ 298 h 320"/>
                <a:gd name="T62" fmla="*/ 3 w 57"/>
                <a:gd name="T63" fmla="*/ 308 h 320"/>
                <a:gd name="T64" fmla="*/ 0 w 57"/>
                <a:gd name="T65" fmla="*/ 320 h 320"/>
                <a:gd name="T66" fmla="*/ 1 w 57"/>
                <a:gd name="T67" fmla="*/ 300 h 320"/>
                <a:gd name="T68" fmla="*/ 2 w 57"/>
                <a:gd name="T69" fmla="*/ 280 h 320"/>
                <a:gd name="T70" fmla="*/ 3 w 57"/>
                <a:gd name="T71" fmla="*/ 259 h 320"/>
                <a:gd name="T72" fmla="*/ 3 w 57"/>
                <a:gd name="T73" fmla="*/ 239 h 320"/>
                <a:gd name="T74" fmla="*/ 6 w 57"/>
                <a:gd name="T75" fmla="*/ 219 h 320"/>
                <a:gd name="T76" fmla="*/ 8 w 57"/>
                <a:gd name="T77" fmla="*/ 199 h 320"/>
                <a:gd name="T78" fmla="*/ 10 w 57"/>
                <a:gd name="T79" fmla="*/ 180 h 320"/>
                <a:gd name="T80" fmla="*/ 12 w 57"/>
                <a:gd name="T81" fmla="*/ 158 h 320"/>
                <a:gd name="T82" fmla="*/ 15 w 57"/>
                <a:gd name="T83" fmla="*/ 138 h 320"/>
                <a:gd name="T84" fmla="*/ 18 w 57"/>
                <a:gd name="T85" fmla="*/ 118 h 320"/>
                <a:gd name="T86" fmla="*/ 21 w 57"/>
                <a:gd name="T87" fmla="*/ 98 h 320"/>
                <a:gd name="T88" fmla="*/ 26 w 57"/>
                <a:gd name="T89" fmla="*/ 79 h 320"/>
                <a:gd name="T90" fmla="*/ 30 w 57"/>
                <a:gd name="T91" fmla="*/ 58 h 320"/>
                <a:gd name="T92" fmla="*/ 34 w 57"/>
                <a:gd name="T93" fmla="*/ 38 h 320"/>
                <a:gd name="T94" fmla="*/ 39 w 57"/>
                <a:gd name="T95" fmla="*/ 19 h 320"/>
                <a:gd name="T96" fmla="*/ 45 w 57"/>
                <a:gd name="T9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320">
                  <a:moveTo>
                    <a:pt x="45" y="0"/>
                  </a:moveTo>
                  <a:lnTo>
                    <a:pt x="46" y="7"/>
                  </a:lnTo>
                  <a:lnTo>
                    <a:pt x="47" y="16"/>
                  </a:lnTo>
                  <a:lnTo>
                    <a:pt x="48" y="24"/>
                  </a:lnTo>
                  <a:lnTo>
                    <a:pt x="49" y="33"/>
                  </a:lnTo>
                  <a:lnTo>
                    <a:pt x="49" y="41"/>
                  </a:lnTo>
                  <a:lnTo>
                    <a:pt x="50" y="50"/>
                  </a:lnTo>
                  <a:lnTo>
                    <a:pt x="50" y="58"/>
                  </a:lnTo>
                  <a:lnTo>
                    <a:pt x="52" y="68"/>
                  </a:lnTo>
                  <a:lnTo>
                    <a:pt x="53" y="77"/>
                  </a:lnTo>
                  <a:lnTo>
                    <a:pt x="53" y="84"/>
                  </a:lnTo>
                  <a:lnTo>
                    <a:pt x="54" y="93"/>
                  </a:lnTo>
                  <a:lnTo>
                    <a:pt x="55" y="101"/>
                  </a:lnTo>
                  <a:lnTo>
                    <a:pt x="56" y="110"/>
                  </a:lnTo>
                  <a:lnTo>
                    <a:pt x="56" y="118"/>
                  </a:lnTo>
                  <a:lnTo>
                    <a:pt x="56" y="127"/>
                  </a:lnTo>
                  <a:lnTo>
                    <a:pt x="57" y="135"/>
                  </a:lnTo>
                  <a:lnTo>
                    <a:pt x="52" y="146"/>
                  </a:lnTo>
                  <a:lnTo>
                    <a:pt x="47" y="156"/>
                  </a:lnTo>
                  <a:lnTo>
                    <a:pt x="43" y="167"/>
                  </a:lnTo>
                  <a:lnTo>
                    <a:pt x="38" y="179"/>
                  </a:lnTo>
                  <a:lnTo>
                    <a:pt x="35" y="190"/>
                  </a:lnTo>
                  <a:lnTo>
                    <a:pt x="31" y="202"/>
                  </a:lnTo>
                  <a:lnTo>
                    <a:pt x="28" y="213"/>
                  </a:lnTo>
                  <a:lnTo>
                    <a:pt x="25" y="226"/>
                  </a:lnTo>
                  <a:lnTo>
                    <a:pt x="21" y="237"/>
                  </a:lnTo>
                  <a:lnTo>
                    <a:pt x="18" y="249"/>
                  </a:lnTo>
                  <a:lnTo>
                    <a:pt x="15" y="262"/>
                  </a:lnTo>
                  <a:lnTo>
                    <a:pt x="11" y="274"/>
                  </a:lnTo>
                  <a:lnTo>
                    <a:pt x="9" y="284"/>
                  </a:lnTo>
                  <a:lnTo>
                    <a:pt x="6" y="298"/>
                  </a:lnTo>
                  <a:lnTo>
                    <a:pt x="3" y="308"/>
                  </a:lnTo>
                  <a:lnTo>
                    <a:pt x="0" y="320"/>
                  </a:lnTo>
                  <a:lnTo>
                    <a:pt x="1" y="300"/>
                  </a:lnTo>
                  <a:lnTo>
                    <a:pt x="2" y="280"/>
                  </a:lnTo>
                  <a:lnTo>
                    <a:pt x="3" y="259"/>
                  </a:lnTo>
                  <a:lnTo>
                    <a:pt x="3" y="239"/>
                  </a:lnTo>
                  <a:lnTo>
                    <a:pt x="6" y="219"/>
                  </a:lnTo>
                  <a:lnTo>
                    <a:pt x="8" y="199"/>
                  </a:lnTo>
                  <a:lnTo>
                    <a:pt x="10" y="180"/>
                  </a:lnTo>
                  <a:lnTo>
                    <a:pt x="12" y="158"/>
                  </a:lnTo>
                  <a:lnTo>
                    <a:pt x="15" y="138"/>
                  </a:lnTo>
                  <a:lnTo>
                    <a:pt x="18" y="118"/>
                  </a:lnTo>
                  <a:lnTo>
                    <a:pt x="21" y="98"/>
                  </a:lnTo>
                  <a:lnTo>
                    <a:pt x="26" y="79"/>
                  </a:lnTo>
                  <a:lnTo>
                    <a:pt x="30" y="58"/>
                  </a:lnTo>
                  <a:lnTo>
                    <a:pt x="34" y="38"/>
                  </a:lnTo>
                  <a:lnTo>
                    <a:pt x="39" y="1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8" name="Freeform 3182">
              <a:extLst>
                <a:ext uri="{FF2B5EF4-FFF2-40B4-BE49-F238E27FC236}">
                  <a16:creationId xmlns:a16="http://schemas.microsoft.com/office/drawing/2014/main" id="{74DF4DCD-5142-401B-83A7-7F3BEA76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970"/>
              <a:ext cx="5" cy="45"/>
            </a:xfrm>
            <a:custGeom>
              <a:avLst/>
              <a:gdLst>
                <a:gd name="T0" fmla="*/ 15 w 15"/>
                <a:gd name="T1" fmla="*/ 135 h 135"/>
                <a:gd name="T2" fmla="*/ 15 w 15"/>
                <a:gd name="T3" fmla="*/ 134 h 135"/>
                <a:gd name="T4" fmla="*/ 14 w 15"/>
                <a:gd name="T5" fmla="*/ 126 h 135"/>
                <a:gd name="T6" fmla="*/ 13 w 15"/>
                <a:gd name="T7" fmla="*/ 117 h 135"/>
                <a:gd name="T8" fmla="*/ 13 w 15"/>
                <a:gd name="T9" fmla="*/ 109 h 135"/>
                <a:gd name="T10" fmla="*/ 13 w 15"/>
                <a:gd name="T11" fmla="*/ 101 h 135"/>
                <a:gd name="T12" fmla="*/ 12 w 15"/>
                <a:gd name="T13" fmla="*/ 92 h 135"/>
                <a:gd name="T14" fmla="*/ 11 w 15"/>
                <a:gd name="T15" fmla="*/ 83 h 135"/>
                <a:gd name="T16" fmla="*/ 11 w 15"/>
                <a:gd name="T17" fmla="*/ 76 h 135"/>
                <a:gd name="T18" fmla="*/ 10 w 15"/>
                <a:gd name="T19" fmla="*/ 67 h 135"/>
                <a:gd name="T20" fmla="*/ 9 w 15"/>
                <a:gd name="T21" fmla="*/ 58 h 135"/>
                <a:gd name="T22" fmla="*/ 9 w 15"/>
                <a:gd name="T23" fmla="*/ 50 h 135"/>
                <a:gd name="T24" fmla="*/ 8 w 15"/>
                <a:gd name="T25" fmla="*/ 41 h 135"/>
                <a:gd name="T26" fmla="*/ 6 w 15"/>
                <a:gd name="T27" fmla="*/ 32 h 135"/>
                <a:gd name="T28" fmla="*/ 6 w 15"/>
                <a:gd name="T29" fmla="*/ 24 h 135"/>
                <a:gd name="T30" fmla="*/ 5 w 15"/>
                <a:gd name="T31" fmla="*/ 16 h 135"/>
                <a:gd name="T32" fmla="*/ 4 w 15"/>
                <a:gd name="T33" fmla="*/ 7 h 135"/>
                <a:gd name="T34" fmla="*/ 3 w 15"/>
                <a:gd name="T35" fmla="*/ 0 h 135"/>
                <a:gd name="T36" fmla="*/ 0 w 15"/>
                <a:gd name="T37" fmla="*/ 0 h 135"/>
                <a:gd name="T38" fmla="*/ 1 w 15"/>
                <a:gd name="T39" fmla="*/ 7 h 135"/>
                <a:gd name="T40" fmla="*/ 2 w 15"/>
                <a:gd name="T41" fmla="*/ 16 h 135"/>
                <a:gd name="T42" fmla="*/ 3 w 15"/>
                <a:gd name="T43" fmla="*/ 24 h 135"/>
                <a:gd name="T44" fmla="*/ 4 w 15"/>
                <a:gd name="T45" fmla="*/ 32 h 135"/>
                <a:gd name="T46" fmla="*/ 4 w 15"/>
                <a:gd name="T47" fmla="*/ 41 h 135"/>
                <a:gd name="T48" fmla="*/ 5 w 15"/>
                <a:gd name="T49" fmla="*/ 50 h 135"/>
                <a:gd name="T50" fmla="*/ 6 w 15"/>
                <a:gd name="T51" fmla="*/ 58 h 135"/>
                <a:gd name="T52" fmla="*/ 6 w 15"/>
                <a:gd name="T53" fmla="*/ 67 h 135"/>
                <a:gd name="T54" fmla="*/ 8 w 15"/>
                <a:gd name="T55" fmla="*/ 76 h 135"/>
                <a:gd name="T56" fmla="*/ 9 w 15"/>
                <a:gd name="T57" fmla="*/ 83 h 135"/>
                <a:gd name="T58" fmla="*/ 9 w 15"/>
                <a:gd name="T59" fmla="*/ 92 h 135"/>
                <a:gd name="T60" fmla="*/ 10 w 15"/>
                <a:gd name="T61" fmla="*/ 101 h 135"/>
                <a:gd name="T62" fmla="*/ 11 w 15"/>
                <a:gd name="T63" fmla="*/ 109 h 135"/>
                <a:gd name="T64" fmla="*/ 11 w 15"/>
                <a:gd name="T65" fmla="*/ 117 h 135"/>
                <a:gd name="T66" fmla="*/ 11 w 15"/>
                <a:gd name="T67" fmla="*/ 126 h 135"/>
                <a:gd name="T68" fmla="*/ 12 w 15"/>
                <a:gd name="T69" fmla="*/ 134 h 135"/>
                <a:gd name="T70" fmla="*/ 12 w 15"/>
                <a:gd name="T71" fmla="*/ 133 h 135"/>
                <a:gd name="T72" fmla="*/ 15 w 15"/>
                <a:gd name="T7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35">
                  <a:moveTo>
                    <a:pt x="15" y="135"/>
                  </a:moveTo>
                  <a:lnTo>
                    <a:pt x="15" y="134"/>
                  </a:lnTo>
                  <a:lnTo>
                    <a:pt x="14" y="126"/>
                  </a:lnTo>
                  <a:lnTo>
                    <a:pt x="13" y="117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2" y="92"/>
                  </a:lnTo>
                  <a:lnTo>
                    <a:pt x="11" y="83"/>
                  </a:lnTo>
                  <a:lnTo>
                    <a:pt x="11" y="76"/>
                  </a:lnTo>
                  <a:lnTo>
                    <a:pt x="10" y="67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8" y="41"/>
                  </a:lnTo>
                  <a:lnTo>
                    <a:pt x="6" y="32"/>
                  </a:lnTo>
                  <a:lnTo>
                    <a:pt x="6" y="24"/>
                  </a:lnTo>
                  <a:lnTo>
                    <a:pt x="5" y="16"/>
                  </a:lnTo>
                  <a:lnTo>
                    <a:pt x="4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2" y="16"/>
                  </a:lnTo>
                  <a:lnTo>
                    <a:pt x="3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5" y="50"/>
                  </a:lnTo>
                  <a:lnTo>
                    <a:pt x="6" y="58"/>
                  </a:lnTo>
                  <a:lnTo>
                    <a:pt x="6" y="67"/>
                  </a:lnTo>
                  <a:lnTo>
                    <a:pt x="8" y="76"/>
                  </a:lnTo>
                  <a:lnTo>
                    <a:pt x="9" y="83"/>
                  </a:lnTo>
                  <a:lnTo>
                    <a:pt x="9" y="92"/>
                  </a:lnTo>
                  <a:lnTo>
                    <a:pt x="10" y="101"/>
                  </a:lnTo>
                  <a:lnTo>
                    <a:pt x="11" y="109"/>
                  </a:lnTo>
                  <a:lnTo>
                    <a:pt x="11" y="117"/>
                  </a:lnTo>
                  <a:lnTo>
                    <a:pt x="11" y="126"/>
                  </a:lnTo>
                  <a:lnTo>
                    <a:pt x="12" y="134"/>
                  </a:lnTo>
                  <a:lnTo>
                    <a:pt x="12" y="133"/>
                  </a:lnTo>
                  <a:lnTo>
                    <a:pt x="15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9" name="Freeform 3183">
              <a:extLst>
                <a:ext uri="{FF2B5EF4-FFF2-40B4-BE49-F238E27FC236}">
                  <a16:creationId xmlns:a16="http://schemas.microsoft.com/office/drawing/2014/main" id="{E815EF3F-CA72-4531-91F4-F727404F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014"/>
              <a:ext cx="20" cy="62"/>
            </a:xfrm>
            <a:custGeom>
              <a:avLst/>
              <a:gdLst>
                <a:gd name="T0" fmla="*/ 0 w 59"/>
                <a:gd name="T1" fmla="*/ 186 h 186"/>
                <a:gd name="T2" fmla="*/ 2 w 59"/>
                <a:gd name="T3" fmla="*/ 186 h 186"/>
                <a:gd name="T4" fmla="*/ 5 w 59"/>
                <a:gd name="T5" fmla="*/ 175 h 186"/>
                <a:gd name="T6" fmla="*/ 9 w 59"/>
                <a:gd name="T7" fmla="*/ 164 h 186"/>
                <a:gd name="T8" fmla="*/ 11 w 59"/>
                <a:gd name="T9" fmla="*/ 151 h 186"/>
                <a:gd name="T10" fmla="*/ 13 w 59"/>
                <a:gd name="T11" fmla="*/ 140 h 186"/>
                <a:gd name="T12" fmla="*/ 18 w 59"/>
                <a:gd name="T13" fmla="*/ 128 h 186"/>
                <a:gd name="T14" fmla="*/ 20 w 59"/>
                <a:gd name="T15" fmla="*/ 116 h 186"/>
                <a:gd name="T16" fmla="*/ 23 w 59"/>
                <a:gd name="T17" fmla="*/ 104 h 186"/>
                <a:gd name="T18" fmla="*/ 27 w 59"/>
                <a:gd name="T19" fmla="*/ 92 h 186"/>
                <a:gd name="T20" fmla="*/ 30 w 59"/>
                <a:gd name="T21" fmla="*/ 81 h 186"/>
                <a:gd name="T22" fmla="*/ 35 w 59"/>
                <a:gd name="T23" fmla="*/ 68 h 186"/>
                <a:gd name="T24" fmla="*/ 37 w 59"/>
                <a:gd name="T25" fmla="*/ 57 h 186"/>
                <a:gd name="T26" fmla="*/ 41 w 59"/>
                <a:gd name="T27" fmla="*/ 46 h 186"/>
                <a:gd name="T28" fmla="*/ 46 w 59"/>
                <a:gd name="T29" fmla="*/ 33 h 186"/>
                <a:gd name="T30" fmla="*/ 49 w 59"/>
                <a:gd name="T31" fmla="*/ 22 h 186"/>
                <a:gd name="T32" fmla="*/ 55 w 59"/>
                <a:gd name="T33" fmla="*/ 12 h 186"/>
                <a:gd name="T34" fmla="*/ 59 w 59"/>
                <a:gd name="T35" fmla="*/ 2 h 186"/>
                <a:gd name="T36" fmla="*/ 56 w 59"/>
                <a:gd name="T37" fmla="*/ 0 h 186"/>
                <a:gd name="T38" fmla="*/ 51 w 59"/>
                <a:gd name="T39" fmla="*/ 11 h 186"/>
                <a:gd name="T40" fmla="*/ 47 w 59"/>
                <a:gd name="T41" fmla="*/ 21 h 186"/>
                <a:gd name="T42" fmla="*/ 42 w 59"/>
                <a:gd name="T43" fmla="*/ 32 h 186"/>
                <a:gd name="T44" fmla="*/ 38 w 59"/>
                <a:gd name="T45" fmla="*/ 44 h 186"/>
                <a:gd name="T46" fmla="*/ 35 w 59"/>
                <a:gd name="T47" fmla="*/ 56 h 186"/>
                <a:gd name="T48" fmla="*/ 31 w 59"/>
                <a:gd name="T49" fmla="*/ 67 h 186"/>
                <a:gd name="T50" fmla="*/ 28 w 59"/>
                <a:gd name="T51" fmla="*/ 79 h 186"/>
                <a:gd name="T52" fmla="*/ 25 w 59"/>
                <a:gd name="T53" fmla="*/ 91 h 186"/>
                <a:gd name="T54" fmla="*/ 20 w 59"/>
                <a:gd name="T55" fmla="*/ 102 h 186"/>
                <a:gd name="T56" fmla="*/ 18 w 59"/>
                <a:gd name="T57" fmla="*/ 115 h 186"/>
                <a:gd name="T58" fmla="*/ 14 w 59"/>
                <a:gd name="T59" fmla="*/ 127 h 186"/>
                <a:gd name="T60" fmla="*/ 11 w 59"/>
                <a:gd name="T61" fmla="*/ 139 h 186"/>
                <a:gd name="T62" fmla="*/ 9 w 59"/>
                <a:gd name="T63" fmla="*/ 150 h 186"/>
                <a:gd name="T64" fmla="*/ 5 w 59"/>
                <a:gd name="T65" fmla="*/ 162 h 186"/>
                <a:gd name="T66" fmla="*/ 2 w 59"/>
                <a:gd name="T67" fmla="*/ 174 h 186"/>
                <a:gd name="T68" fmla="*/ 0 w 59"/>
                <a:gd name="T69" fmla="*/ 185 h 186"/>
                <a:gd name="T70" fmla="*/ 2 w 59"/>
                <a:gd name="T71" fmla="*/ 186 h 186"/>
                <a:gd name="T72" fmla="*/ 0 w 59"/>
                <a:gd name="T7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186">
                  <a:moveTo>
                    <a:pt x="0" y="186"/>
                  </a:moveTo>
                  <a:lnTo>
                    <a:pt x="2" y="186"/>
                  </a:lnTo>
                  <a:lnTo>
                    <a:pt x="5" y="175"/>
                  </a:lnTo>
                  <a:lnTo>
                    <a:pt x="9" y="164"/>
                  </a:lnTo>
                  <a:lnTo>
                    <a:pt x="11" y="151"/>
                  </a:lnTo>
                  <a:lnTo>
                    <a:pt x="13" y="140"/>
                  </a:lnTo>
                  <a:lnTo>
                    <a:pt x="18" y="128"/>
                  </a:lnTo>
                  <a:lnTo>
                    <a:pt x="20" y="116"/>
                  </a:lnTo>
                  <a:lnTo>
                    <a:pt x="23" y="104"/>
                  </a:lnTo>
                  <a:lnTo>
                    <a:pt x="27" y="92"/>
                  </a:lnTo>
                  <a:lnTo>
                    <a:pt x="30" y="81"/>
                  </a:lnTo>
                  <a:lnTo>
                    <a:pt x="35" y="68"/>
                  </a:lnTo>
                  <a:lnTo>
                    <a:pt x="37" y="57"/>
                  </a:lnTo>
                  <a:lnTo>
                    <a:pt x="41" y="46"/>
                  </a:lnTo>
                  <a:lnTo>
                    <a:pt x="46" y="33"/>
                  </a:lnTo>
                  <a:lnTo>
                    <a:pt x="49" y="22"/>
                  </a:lnTo>
                  <a:lnTo>
                    <a:pt x="55" y="12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1" y="11"/>
                  </a:lnTo>
                  <a:lnTo>
                    <a:pt x="47" y="21"/>
                  </a:lnTo>
                  <a:lnTo>
                    <a:pt x="42" y="32"/>
                  </a:lnTo>
                  <a:lnTo>
                    <a:pt x="38" y="44"/>
                  </a:lnTo>
                  <a:lnTo>
                    <a:pt x="35" y="56"/>
                  </a:lnTo>
                  <a:lnTo>
                    <a:pt x="31" y="67"/>
                  </a:lnTo>
                  <a:lnTo>
                    <a:pt x="28" y="79"/>
                  </a:lnTo>
                  <a:lnTo>
                    <a:pt x="25" y="91"/>
                  </a:lnTo>
                  <a:lnTo>
                    <a:pt x="20" y="102"/>
                  </a:lnTo>
                  <a:lnTo>
                    <a:pt x="18" y="115"/>
                  </a:lnTo>
                  <a:lnTo>
                    <a:pt x="14" y="127"/>
                  </a:lnTo>
                  <a:lnTo>
                    <a:pt x="11" y="139"/>
                  </a:lnTo>
                  <a:lnTo>
                    <a:pt x="9" y="150"/>
                  </a:lnTo>
                  <a:lnTo>
                    <a:pt x="5" y="162"/>
                  </a:lnTo>
                  <a:lnTo>
                    <a:pt x="2" y="174"/>
                  </a:lnTo>
                  <a:lnTo>
                    <a:pt x="0" y="185"/>
                  </a:lnTo>
                  <a:lnTo>
                    <a:pt x="2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0" name="Freeform 3184">
              <a:extLst>
                <a:ext uri="{FF2B5EF4-FFF2-40B4-BE49-F238E27FC236}">
                  <a16:creationId xmlns:a16="http://schemas.microsoft.com/office/drawing/2014/main" id="{074F2ACF-47E4-456C-9814-0F352B3B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69"/>
              <a:ext cx="16" cy="107"/>
            </a:xfrm>
            <a:custGeom>
              <a:avLst/>
              <a:gdLst>
                <a:gd name="T0" fmla="*/ 48 w 48"/>
                <a:gd name="T1" fmla="*/ 1 h 321"/>
                <a:gd name="T2" fmla="*/ 45 w 48"/>
                <a:gd name="T3" fmla="*/ 0 h 321"/>
                <a:gd name="T4" fmla="*/ 39 w 48"/>
                <a:gd name="T5" fmla="*/ 19 h 321"/>
                <a:gd name="T6" fmla="*/ 35 w 48"/>
                <a:gd name="T7" fmla="*/ 38 h 321"/>
                <a:gd name="T8" fmla="*/ 30 w 48"/>
                <a:gd name="T9" fmla="*/ 59 h 321"/>
                <a:gd name="T10" fmla="*/ 26 w 48"/>
                <a:gd name="T11" fmla="*/ 79 h 321"/>
                <a:gd name="T12" fmla="*/ 21 w 48"/>
                <a:gd name="T13" fmla="*/ 99 h 321"/>
                <a:gd name="T14" fmla="*/ 18 w 48"/>
                <a:gd name="T15" fmla="*/ 119 h 321"/>
                <a:gd name="T16" fmla="*/ 14 w 48"/>
                <a:gd name="T17" fmla="*/ 139 h 321"/>
                <a:gd name="T18" fmla="*/ 12 w 48"/>
                <a:gd name="T19" fmla="*/ 159 h 321"/>
                <a:gd name="T20" fmla="*/ 10 w 48"/>
                <a:gd name="T21" fmla="*/ 181 h 321"/>
                <a:gd name="T22" fmla="*/ 8 w 48"/>
                <a:gd name="T23" fmla="*/ 200 h 321"/>
                <a:gd name="T24" fmla="*/ 5 w 48"/>
                <a:gd name="T25" fmla="*/ 220 h 321"/>
                <a:gd name="T26" fmla="*/ 3 w 48"/>
                <a:gd name="T27" fmla="*/ 240 h 321"/>
                <a:gd name="T28" fmla="*/ 3 w 48"/>
                <a:gd name="T29" fmla="*/ 260 h 321"/>
                <a:gd name="T30" fmla="*/ 1 w 48"/>
                <a:gd name="T31" fmla="*/ 281 h 321"/>
                <a:gd name="T32" fmla="*/ 1 w 48"/>
                <a:gd name="T33" fmla="*/ 301 h 321"/>
                <a:gd name="T34" fmla="*/ 0 w 48"/>
                <a:gd name="T35" fmla="*/ 321 h 321"/>
                <a:gd name="T36" fmla="*/ 3 w 48"/>
                <a:gd name="T37" fmla="*/ 321 h 321"/>
                <a:gd name="T38" fmla="*/ 3 w 48"/>
                <a:gd name="T39" fmla="*/ 301 h 321"/>
                <a:gd name="T40" fmla="*/ 4 w 48"/>
                <a:gd name="T41" fmla="*/ 281 h 321"/>
                <a:gd name="T42" fmla="*/ 5 w 48"/>
                <a:gd name="T43" fmla="*/ 260 h 321"/>
                <a:gd name="T44" fmla="*/ 7 w 48"/>
                <a:gd name="T45" fmla="*/ 240 h 321"/>
                <a:gd name="T46" fmla="*/ 9 w 48"/>
                <a:gd name="T47" fmla="*/ 220 h 321"/>
                <a:gd name="T48" fmla="*/ 10 w 48"/>
                <a:gd name="T49" fmla="*/ 200 h 321"/>
                <a:gd name="T50" fmla="*/ 12 w 48"/>
                <a:gd name="T51" fmla="*/ 181 h 321"/>
                <a:gd name="T52" fmla="*/ 14 w 48"/>
                <a:gd name="T53" fmla="*/ 159 h 321"/>
                <a:gd name="T54" fmla="*/ 18 w 48"/>
                <a:gd name="T55" fmla="*/ 139 h 321"/>
                <a:gd name="T56" fmla="*/ 21 w 48"/>
                <a:gd name="T57" fmla="*/ 119 h 321"/>
                <a:gd name="T58" fmla="*/ 25 w 48"/>
                <a:gd name="T59" fmla="*/ 99 h 321"/>
                <a:gd name="T60" fmla="*/ 29 w 48"/>
                <a:gd name="T61" fmla="*/ 80 h 321"/>
                <a:gd name="T62" fmla="*/ 34 w 48"/>
                <a:gd name="T63" fmla="*/ 60 h 321"/>
                <a:gd name="T64" fmla="*/ 37 w 48"/>
                <a:gd name="T65" fmla="*/ 39 h 321"/>
                <a:gd name="T66" fmla="*/ 42 w 48"/>
                <a:gd name="T67" fmla="*/ 20 h 321"/>
                <a:gd name="T68" fmla="*/ 48 w 48"/>
                <a:gd name="T69" fmla="*/ 2 h 321"/>
                <a:gd name="T70" fmla="*/ 45 w 48"/>
                <a:gd name="T71" fmla="*/ 1 h 321"/>
                <a:gd name="T72" fmla="*/ 48 w 48"/>
                <a:gd name="T73" fmla="*/ 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321">
                  <a:moveTo>
                    <a:pt x="48" y="1"/>
                  </a:moveTo>
                  <a:lnTo>
                    <a:pt x="45" y="0"/>
                  </a:lnTo>
                  <a:lnTo>
                    <a:pt x="39" y="19"/>
                  </a:lnTo>
                  <a:lnTo>
                    <a:pt x="35" y="38"/>
                  </a:lnTo>
                  <a:lnTo>
                    <a:pt x="30" y="59"/>
                  </a:lnTo>
                  <a:lnTo>
                    <a:pt x="26" y="79"/>
                  </a:lnTo>
                  <a:lnTo>
                    <a:pt x="21" y="99"/>
                  </a:lnTo>
                  <a:lnTo>
                    <a:pt x="18" y="119"/>
                  </a:lnTo>
                  <a:lnTo>
                    <a:pt x="14" y="139"/>
                  </a:lnTo>
                  <a:lnTo>
                    <a:pt x="12" y="159"/>
                  </a:lnTo>
                  <a:lnTo>
                    <a:pt x="10" y="181"/>
                  </a:lnTo>
                  <a:lnTo>
                    <a:pt x="8" y="200"/>
                  </a:lnTo>
                  <a:lnTo>
                    <a:pt x="5" y="220"/>
                  </a:lnTo>
                  <a:lnTo>
                    <a:pt x="3" y="240"/>
                  </a:lnTo>
                  <a:lnTo>
                    <a:pt x="3" y="260"/>
                  </a:lnTo>
                  <a:lnTo>
                    <a:pt x="1" y="281"/>
                  </a:lnTo>
                  <a:lnTo>
                    <a:pt x="1" y="301"/>
                  </a:lnTo>
                  <a:lnTo>
                    <a:pt x="0" y="321"/>
                  </a:lnTo>
                  <a:lnTo>
                    <a:pt x="3" y="321"/>
                  </a:lnTo>
                  <a:lnTo>
                    <a:pt x="3" y="301"/>
                  </a:lnTo>
                  <a:lnTo>
                    <a:pt x="4" y="281"/>
                  </a:lnTo>
                  <a:lnTo>
                    <a:pt x="5" y="260"/>
                  </a:lnTo>
                  <a:lnTo>
                    <a:pt x="7" y="240"/>
                  </a:lnTo>
                  <a:lnTo>
                    <a:pt x="9" y="220"/>
                  </a:lnTo>
                  <a:lnTo>
                    <a:pt x="10" y="200"/>
                  </a:lnTo>
                  <a:lnTo>
                    <a:pt x="12" y="181"/>
                  </a:lnTo>
                  <a:lnTo>
                    <a:pt x="14" y="159"/>
                  </a:lnTo>
                  <a:lnTo>
                    <a:pt x="18" y="139"/>
                  </a:lnTo>
                  <a:lnTo>
                    <a:pt x="21" y="119"/>
                  </a:lnTo>
                  <a:lnTo>
                    <a:pt x="25" y="99"/>
                  </a:lnTo>
                  <a:lnTo>
                    <a:pt x="29" y="80"/>
                  </a:lnTo>
                  <a:lnTo>
                    <a:pt x="34" y="60"/>
                  </a:lnTo>
                  <a:lnTo>
                    <a:pt x="37" y="39"/>
                  </a:lnTo>
                  <a:lnTo>
                    <a:pt x="42" y="20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1" name="Freeform 3185">
              <a:extLst>
                <a:ext uri="{FF2B5EF4-FFF2-40B4-BE49-F238E27FC236}">
                  <a16:creationId xmlns:a16="http://schemas.microsoft.com/office/drawing/2014/main" id="{D8D07246-91C3-4F2B-88C0-93EDAEAB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" y="2955"/>
              <a:ext cx="28" cy="123"/>
            </a:xfrm>
            <a:custGeom>
              <a:avLst/>
              <a:gdLst>
                <a:gd name="T0" fmla="*/ 85 w 85"/>
                <a:gd name="T1" fmla="*/ 14 h 369"/>
                <a:gd name="T2" fmla="*/ 78 w 85"/>
                <a:gd name="T3" fmla="*/ 35 h 369"/>
                <a:gd name="T4" fmla="*/ 74 w 85"/>
                <a:gd name="T5" fmla="*/ 56 h 369"/>
                <a:gd name="T6" fmla="*/ 68 w 85"/>
                <a:gd name="T7" fmla="*/ 77 h 369"/>
                <a:gd name="T8" fmla="*/ 63 w 85"/>
                <a:gd name="T9" fmla="*/ 98 h 369"/>
                <a:gd name="T10" fmla="*/ 59 w 85"/>
                <a:gd name="T11" fmla="*/ 120 h 369"/>
                <a:gd name="T12" fmla="*/ 54 w 85"/>
                <a:gd name="T13" fmla="*/ 141 h 369"/>
                <a:gd name="T14" fmla="*/ 49 w 85"/>
                <a:gd name="T15" fmla="*/ 163 h 369"/>
                <a:gd name="T16" fmla="*/ 46 w 85"/>
                <a:gd name="T17" fmla="*/ 185 h 369"/>
                <a:gd name="T18" fmla="*/ 41 w 85"/>
                <a:gd name="T19" fmla="*/ 206 h 369"/>
                <a:gd name="T20" fmla="*/ 38 w 85"/>
                <a:gd name="T21" fmla="*/ 228 h 369"/>
                <a:gd name="T22" fmla="*/ 34 w 85"/>
                <a:gd name="T23" fmla="*/ 250 h 369"/>
                <a:gd name="T24" fmla="*/ 30 w 85"/>
                <a:gd name="T25" fmla="*/ 272 h 369"/>
                <a:gd name="T26" fmla="*/ 27 w 85"/>
                <a:gd name="T27" fmla="*/ 295 h 369"/>
                <a:gd name="T28" fmla="*/ 23 w 85"/>
                <a:gd name="T29" fmla="*/ 317 h 369"/>
                <a:gd name="T30" fmla="*/ 20 w 85"/>
                <a:gd name="T31" fmla="*/ 341 h 369"/>
                <a:gd name="T32" fmla="*/ 18 w 85"/>
                <a:gd name="T33" fmla="*/ 363 h 369"/>
                <a:gd name="T34" fmla="*/ 12 w 85"/>
                <a:gd name="T35" fmla="*/ 367 h 369"/>
                <a:gd name="T36" fmla="*/ 8 w 85"/>
                <a:gd name="T37" fmla="*/ 369 h 369"/>
                <a:gd name="T38" fmla="*/ 3 w 85"/>
                <a:gd name="T39" fmla="*/ 365 h 369"/>
                <a:gd name="T40" fmla="*/ 0 w 85"/>
                <a:gd name="T41" fmla="*/ 357 h 369"/>
                <a:gd name="T42" fmla="*/ 3 w 85"/>
                <a:gd name="T43" fmla="*/ 335 h 369"/>
                <a:gd name="T44" fmla="*/ 7 w 85"/>
                <a:gd name="T45" fmla="*/ 312 h 369"/>
                <a:gd name="T46" fmla="*/ 10 w 85"/>
                <a:gd name="T47" fmla="*/ 290 h 369"/>
                <a:gd name="T48" fmla="*/ 13 w 85"/>
                <a:gd name="T49" fmla="*/ 268 h 369"/>
                <a:gd name="T50" fmla="*/ 17 w 85"/>
                <a:gd name="T51" fmla="*/ 245 h 369"/>
                <a:gd name="T52" fmla="*/ 20 w 85"/>
                <a:gd name="T53" fmla="*/ 223 h 369"/>
                <a:gd name="T54" fmla="*/ 23 w 85"/>
                <a:gd name="T55" fmla="*/ 201 h 369"/>
                <a:gd name="T56" fmla="*/ 28 w 85"/>
                <a:gd name="T57" fmla="*/ 178 h 369"/>
                <a:gd name="T58" fmla="*/ 31 w 85"/>
                <a:gd name="T59" fmla="*/ 158 h 369"/>
                <a:gd name="T60" fmla="*/ 36 w 85"/>
                <a:gd name="T61" fmla="*/ 135 h 369"/>
                <a:gd name="T62" fmla="*/ 40 w 85"/>
                <a:gd name="T63" fmla="*/ 113 h 369"/>
                <a:gd name="T64" fmla="*/ 44 w 85"/>
                <a:gd name="T65" fmla="*/ 92 h 369"/>
                <a:gd name="T66" fmla="*/ 48 w 85"/>
                <a:gd name="T67" fmla="*/ 69 h 369"/>
                <a:gd name="T68" fmla="*/ 54 w 85"/>
                <a:gd name="T69" fmla="*/ 48 h 369"/>
                <a:gd name="T70" fmla="*/ 59 w 85"/>
                <a:gd name="T71" fmla="*/ 25 h 369"/>
                <a:gd name="T72" fmla="*/ 65 w 85"/>
                <a:gd name="T73" fmla="*/ 4 h 369"/>
                <a:gd name="T74" fmla="*/ 68 w 85"/>
                <a:gd name="T75" fmla="*/ 1 h 369"/>
                <a:gd name="T76" fmla="*/ 71 w 85"/>
                <a:gd name="T77" fmla="*/ 0 h 369"/>
                <a:gd name="T78" fmla="*/ 74 w 85"/>
                <a:gd name="T79" fmla="*/ 0 h 369"/>
                <a:gd name="T80" fmla="*/ 78 w 85"/>
                <a:gd name="T81" fmla="*/ 1 h 369"/>
                <a:gd name="T82" fmla="*/ 82 w 85"/>
                <a:gd name="T83" fmla="*/ 2 h 369"/>
                <a:gd name="T84" fmla="*/ 85 w 85"/>
                <a:gd name="T85" fmla="*/ 6 h 369"/>
                <a:gd name="T86" fmla="*/ 85 w 85"/>
                <a:gd name="T87" fmla="*/ 10 h 369"/>
                <a:gd name="T88" fmla="*/ 85 w 85"/>
                <a:gd name="T89" fmla="*/ 14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369">
                  <a:moveTo>
                    <a:pt x="85" y="14"/>
                  </a:moveTo>
                  <a:lnTo>
                    <a:pt x="78" y="35"/>
                  </a:lnTo>
                  <a:lnTo>
                    <a:pt x="74" y="56"/>
                  </a:lnTo>
                  <a:lnTo>
                    <a:pt x="68" y="77"/>
                  </a:lnTo>
                  <a:lnTo>
                    <a:pt x="63" y="98"/>
                  </a:lnTo>
                  <a:lnTo>
                    <a:pt x="59" y="120"/>
                  </a:lnTo>
                  <a:lnTo>
                    <a:pt x="54" y="141"/>
                  </a:lnTo>
                  <a:lnTo>
                    <a:pt x="49" y="163"/>
                  </a:lnTo>
                  <a:lnTo>
                    <a:pt x="46" y="185"/>
                  </a:lnTo>
                  <a:lnTo>
                    <a:pt x="41" y="206"/>
                  </a:lnTo>
                  <a:lnTo>
                    <a:pt x="38" y="228"/>
                  </a:lnTo>
                  <a:lnTo>
                    <a:pt x="34" y="250"/>
                  </a:lnTo>
                  <a:lnTo>
                    <a:pt x="30" y="272"/>
                  </a:lnTo>
                  <a:lnTo>
                    <a:pt x="27" y="295"/>
                  </a:lnTo>
                  <a:lnTo>
                    <a:pt x="23" y="317"/>
                  </a:lnTo>
                  <a:lnTo>
                    <a:pt x="20" y="341"/>
                  </a:lnTo>
                  <a:lnTo>
                    <a:pt x="18" y="363"/>
                  </a:lnTo>
                  <a:lnTo>
                    <a:pt x="12" y="367"/>
                  </a:lnTo>
                  <a:lnTo>
                    <a:pt x="8" y="369"/>
                  </a:lnTo>
                  <a:lnTo>
                    <a:pt x="3" y="365"/>
                  </a:lnTo>
                  <a:lnTo>
                    <a:pt x="0" y="357"/>
                  </a:lnTo>
                  <a:lnTo>
                    <a:pt x="3" y="335"/>
                  </a:lnTo>
                  <a:lnTo>
                    <a:pt x="7" y="312"/>
                  </a:lnTo>
                  <a:lnTo>
                    <a:pt x="10" y="290"/>
                  </a:lnTo>
                  <a:lnTo>
                    <a:pt x="13" y="268"/>
                  </a:lnTo>
                  <a:lnTo>
                    <a:pt x="17" y="245"/>
                  </a:lnTo>
                  <a:lnTo>
                    <a:pt x="20" y="223"/>
                  </a:lnTo>
                  <a:lnTo>
                    <a:pt x="23" y="201"/>
                  </a:lnTo>
                  <a:lnTo>
                    <a:pt x="28" y="178"/>
                  </a:lnTo>
                  <a:lnTo>
                    <a:pt x="31" y="158"/>
                  </a:lnTo>
                  <a:lnTo>
                    <a:pt x="36" y="135"/>
                  </a:lnTo>
                  <a:lnTo>
                    <a:pt x="40" y="113"/>
                  </a:lnTo>
                  <a:lnTo>
                    <a:pt x="44" y="92"/>
                  </a:lnTo>
                  <a:lnTo>
                    <a:pt x="48" y="69"/>
                  </a:lnTo>
                  <a:lnTo>
                    <a:pt x="54" y="48"/>
                  </a:lnTo>
                  <a:lnTo>
                    <a:pt x="59" y="25"/>
                  </a:lnTo>
                  <a:lnTo>
                    <a:pt x="65" y="4"/>
                  </a:lnTo>
                  <a:lnTo>
                    <a:pt x="68" y="1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8" y="1"/>
                  </a:lnTo>
                  <a:lnTo>
                    <a:pt x="82" y="2"/>
                  </a:lnTo>
                  <a:lnTo>
                    <a:pt x="85" y="6"/>
                  </a:lnTo>
                  <a:lnTo>
                    <a:pt x="85" y="10"/>
                  </a:lnTo>
                  <a:lnTo>
                    <a:pt x="85" y="14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2" name="Freeform 3186">
              <a:extLst>
                <a:ext uri="{FF2B5EF4-FFF2-40B4-BE49-F238E27FC236}">
                  <a16:creationId xmlns:a16="http://schemas.microsoft.com/office/drawing/2014/main" id="{9FCD4556-4325-4D8C-BDFF-C165EB77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" y="2960"/>
              <a:ext cx="23" cy="116"/>
            </a:xfrm>
            <a:custGeom>
              <a:avLst/>
              <a:gdLst>
                <a:gd name="T0" fmla="*/ 3 w 70"/>
                <a:gd name="T1" fmla="*/ 350 h 350"/>
                <a:gd name="T2" fmla="*/ 3 w 70"/>
                <a:gd name="T3" fmla="*/ 349 h 350"/>
                <a:gd name="T4" fmla="*/ 6 w 70"/>
                <a:gd name="T5" fmla="*/ 327 h 350"/>
                <a:gd name="T6" fmla="*/ 9 w 70"/>
                <a:gd name="T7" fmla="*/ 304 h 350"/>
                <a:gd name="T8" fmla="*/ 12 w 70"/>
                <a:gd name="T9" fmla="*/ 282 h 350"/>
                <a:gd name="T10" fmla="*/ 15 w 70"/>
                <a:gd name="T11" fmla="*/ 258 h 350"/>
                <a:gd name="T12" fmla="*/ 19 w 70"/>
                <a:gd name="T13" fmla="*/ 237 h 350"/>
                <a:gd name="T14" fmla="*/ 23 w 70"/>
                <a:gd name="T15" fmla="*/ 214 h 350"/>
                <a:gd name="T16" fmla="*/ 26 w 70"/>
                <a:gd name="T17" fmla="*/ 193 h 350"/>
                <a:gd name="T18" fmla="*/ 31 w 70"/>
                <a:gd name="T19" fmla="*/ 171 h 350"/>
                <a:gd name="T20" fmla="*/ 34 w 70"/>
                <a:gd name="T21" fmla="*/ 149 h 350"/>
                <a:gd name="T22" fmla="*/ 39 w 70"/>
                <a:gd name="T23" fmla="*/ 128 h 350"/>
                <a:gd name="T24" fmla="*/ 44 w 70"/>
                <a:gd name="T25" fmla="*/ 107 h 350"/>
                <a:gd name="T26" fmla="*/ 49 w 70"/>
                <a:gd name="T27" fmla="*/ 85 h 350"/>
                <a:gd name="T28" fmla="*/ 53 w 70"/>
                <a:gd name="T29" fmla="*/ 64 h 350"/>
                <a:gd name="T30" fmla="*/ 59 w 70"/>
                <a:gd name="T31" fmla="*/ 43 h 350"/>
                <a:gd name="T32" fmla="*/ 63 w 70"/>
                <a:gd name="T33" fmla="*/ 23 h 350"/>
                <a:gd name="T34" fmla="*/ 70 w 70"/>
                <a:gd name="T35" fmla="*/ 1 h 350"/>
                <a:gd name="T36" fmla="*/ 67 w 70"/>
                <a:gd name="T37" fmla="*/ 0 h 350"/>
                <a:gd name="T38" fmla="*/ 61 w 70"/>
                <a:gd name="T39" fmla="*/ 20 h 350"/>
                <a:gd name="T40" fmla="*/ 56 w 70"/>
                <a:gd name="T41" fmla="*/ 42 h 350"/>
                <a:gd name="T42" fmla="*/ 51 w 70"/>
                <a:gd name="T43" fmla="*/ 63 h 350"/>
                <a:gd name="T44" fmla="*/ 46 w 70"/>
                <a:gd name="T45" fmla="*/ 84 h 350"/>
                <a:gd name="T46" fmla="*/ 41 w 70"/>
                <a:gd name="T47" fmla="*/ 106 h 350"/>
                <a:gd name="T48" fmla="*/ 35 w 70"/>
                <a:gd name="T49" fmla="*/ 127 h 350"/>
                <a:gd name="T50" fmla="*/ 32 w 70"/>
                <a:gd name="T51" fmla="*/ 149 h 350"/>
                <a:gd name="T52" fmla="*/ 28 w 70"/>
                <a:gd name="T53" fmla="*/ 171 h 350"/>
                <a:gd name="T54" fmla="*/ 23 w 70"/>
                <a:gd name="T55" fmla="*/ 193 h 350"/>
                <a:gd name="T56" fmla="*/ 20 w 70"/>
                <a:gd name="T57" fmla="*/ 214 h 350"/>
                <a:gd name="T58" fmla="*/ 16 w 70"/>
                <a:gd name="T59" fmla="*/ 237 h 350"/>
                <a:gd name="T60" fmla="*/ 12 w 70"/>
                <a:gd name="T61" fmla="*/ 258 h 350"/>
                <a:gd name="T62" fmla="*/ 9 w 70"/>
                <a:gd name="T63" fmla="*/ 282 h 350"/>
                <a:gd name="T64" fmla="*/ 6 w 70"/>
                <a:gd name="T65" fmla="*/ 304 h 350"/>
                <a:gd name="T66" fmla="*/ 3 w 70"/>
                <a:gd name="T67" fmla="*/ 327 h 350"/>
                <a:gd name="T68" fmla="*/ 0 w 70"/>
                <a:gd name="T69" fmla="*/ 349 h 350"/>
                <a:gd name="T70" fmla="*/ 0 w 70"/>
                <a:gd name="T71" fmla="*/ 348 h 350"/>
                <a:gd name="T72" fmla="*/ 3 w 70"/>
                <a:gd name="T7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350">
                  <a:moveTo>
                    <a:pt x="3" y="350"/>
                  </a:moveTo>
                  <a:lnTo>
                    <a:pt x="3" y="349"/>
                  </a:lnTo>
                  <a:lnTo>
                    <a:pt x="6" y="327"/>
                  </a:lnTo>
                  <a:lnTo>
                    <a:pt x="9" y="304"/>
                  </a:lnTo>
                  <a:lnTo>
                    <a:pt x="12" y="282"/>
                  </a:lnTo>
                  <a:lnTo>
                    <a:pt x="15" y="258"/>
                  </a:lnTo>
                  <a:lnTo>
                    <a:pt x="19" y="237"/>
                  </a:lnTo>
                  <a:lnTo>
                    <a:pt x="23" y="214"/>
                  </a:lnTo>
                  <a:lnTo>
                    <a:pt x="26" y="193"/>
                  </a:lnTo>
                  <a:lnTo>
                    <a:pt x="31" y="171"/>
                  </a:lnTo>
                  <a:lnTo>
                    <a:pt x="34" y="149"/>
                  </a:lnTo>
                  <a:lnTo>
                    <a:pt x="39" y="128"/>
                  </a:lnTo>
                  <a:lnTo>
                    <a:pt x="44" y="107"/>
                  </a:lnTo>
                  <a:lnTo>
                    <a:pt x="49" y="85"/>
                  </a:lnTo>
                  <a:lnTo>
                    <a:pt x="53" y="64"/>
                  </a:lnTo>
                  <a:lnTo>
                    <a:pt x="59" y="43"/>
                  </a:lnTo>
                  <a:lnTo>
                    <a:pt x="63" y="23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1" y="20"/>
                  </a:lnTo>
                  <a:lnTo>
                    <a:pt x="56" y="42"/>
                  </a:lnTo>
                  <a:lnTo>
                    <a:pt x="51" y="63"/>
                  </a:lnTo>
                  <a:lnTo>
                    <a:pt x="46" y="84"/>
                  </a:lnTo>
                  <a:lnTo>
                    <a:pt x="41" y="106"/>
                  </a:lnTo>
                  <a:lnTo>
                    <a:pt x="35" y="127"/>
                  </a:lnTo>
                  <a:lnTo>
                    <a:pt x="32" y="149"/>
                  </a:lnTo>
                  <a:lnTo>
                    <a:pt x="28" y="171"/>
                  </a:lnTo>
                  <a:lnTo>
                    <a:pt x="23" y="193"/>
                  </a:lnTo>
                  <a:lnTo>
                    <a:pt x="20" y="214"/>
                  </a:lnTo>
                  <a:lnTo>
                    <a:pt x="16" y="237"/>
                  </a:lnTo>
                  <a:lnTo>
                    <a:pt x="12" y="258"/>
                  </a:lnTo>
                  <a:lnTo>
                    <a:pt x="9" y="282"/>
                  </a:lnTo>
                  <a:lnTo>
                    <a:pt x="6" y="304"/>
                  </a:lnTo>
                  <a:lnTo>
                    <a:pt x="3" y="327"/>
                  </a:lnTo>
                  <a:lnTo>
                    <a:pt x="0" y="349"/>
                  </a:lnTo>
                  <a:lnTo>
                    <a:pt x="0" y="348"/>
                  </a:lnTo>
                  <a:lnTo>
                    <a:pt x="3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3" name="Freeform 3187">
              <a:extLst>
                <a:ext uri="{FF2B5EF4-FFF2-40B4-BE49-F238E27FC236}">
                  <a16:creationId xmlns:a16="http://schemas.microsoft.com/office/drawing/2014/main" id="{1328F4DE-CE91-41FE-AF27-2F43BF170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3074"/>
              <a:ext cx="7" cy="5"/>
            </a:xfrm>
            <a:custGeom>
              <a:avLst/>
              <a:gdLst>
                <a:gd name="T0" fmla="*/ 0 w 20"/>
                <a:gd name="T1" fmla="*/ 1 h 14"/>
                <a:gd name="T2" fmla="*/ 0 w 20"/>
                <a:gd name="T3" fmla="*/ 1 h 14"/>
                <a:gd name="T4" fmla="*/ 3 w 20"/>
                <a:gd name="T5" fmla="*/ 10 h 14"/>
                <a:gd name="T6" fmla="*/ 8 w 20"/>
                <a:gd name="T7" fmla="*/ 14 h 14"/>
                <a:gd name="T8" fmla="*/ 14 w 20"/>
                <a:gd name="T9" fmla="*/ 13 h 14"/>
                <a:gd name="T10" fmla="*/ 20 w 20"/>
                <a:gd name="T11" fmla="*/ 8 h 14"/>
                <a:gd name="T12" fmla="*/ 18 w 20"/>
                <a:gd name="T13" fmla="*/ 5 h 14"/>
                <a:gd name="T14" fmla="*/ 13 w 20"/>
                <a:gd name="T15" fmla="*/ 10 h 14"/>
                <a:gd name="T16" fmla="*/ 9 w 20"/>
                <a:gd name="T17" fmla="*/ 10 h 14"/>
                <a:gd name="T18" fmla="*/ 5 w 20"/>
                <a:gd name="T19" fmla="*/ 8 h 14"/>
                <a:gd name="T20" fmla="*/ 3 w 20"/>
                <a:gd name="T21" fmla="*/ 0 h 14"/>
                <a:gd name="T22" fmla="*/ 3 w 20"/>
                <a:gd name="T23" fmla="*/ 1 h 14"/>
                <a:gd name="T24" fmla="*/ 0 w 20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4">
                  <a:moveTo>
                    <a:pt x="0" y="1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8" y="14"/>
                  </a:lnTo>
                  <a:lnTo>
                    <a:pt x="14" y="13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0"/>
                  </a:lnTo>
                  <a:lnTo>
                    <a:pt x="5" y="8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4" name="Freeform 3188">
              <a:extLst>
                <a:ext uri="{FF2B5EF4-FFF2-40B4-BE49-F238E27FC236}">
                  <a16:creationId xmlns:a16="http://schemas.microsoft.com/office/drawing/2014/main" id="{6EE8A7F2-BF7F-4F7A-AE28-CD7A00C3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2956"/>
              <a:ext cx="23" cy="118"/>
            </a:xfrm>
            <a:custGeom>
              <a:avLst/>
              <a:gdLst>
                <a:gd name="T0" fmla="*/ 65 w 68"/>
                <a:gd name="T1" fmla="*/ 0 h 354"/>
                <a:gd name="T2" fmla="*/ 59 w 68"/>
                <a:gd name="T3" fmla="*/ 22 h 354"/>
                <a:gd name="T4" fmla="*/ 54 w 68"/>
                <a:gd name="T5" fmla="*/ 44 h 354"/>
                <a:gd name="T6" fmla="*/ 49 w 68"/>
                <a:gd name="T7" fmla="*/ 65 h 354"/>
                <a:gd name="T8" fmla="*/ 43 w 68"/>
                <a:gd name="T9" fmla="*/ 87 h 354"/>
                <a:gd name="T10" fmla="*/ 39 w 68"/>
                <a:gd name="T11" fmla="*/ 110 h 354"/>
                <a:gd name="T12" fmla="*/ 35 w 68"/>
                <a:gd name="T13" fmla="*/ 132 h 354"/>
                <a:gd name="T14" fmla="*/ 31 w 68"/>
                <a:gd name="T15" fmla="*/ 154 h 354"/>
                <a:gd name="T16" fmla="*/ 27 w 68"/>
                <a:gd name="T17" fmla="*/ 175 h 354"/>
                <a:gd name="T18" fmla="*/ 24 w 68"/>
                <a:gd name="T19" fmla="*/ 197 h 354"/>
                <a:gd name="T20" fmla="*/ 20 w 68"/>
                <a:gd name="T21" fmla="*/ 220 h 354"/>
                <a:gd name="T22" fmla="*/ 17 w 68"/>
                <a:gd name="T23" fmla="*/ 242 h 354"/>
                <a:gd name="T24" fmla="*/ 13 w 68"/>
                <a:gd name="T25" fmla="*/ 265 h 354"/>
                <a:gd name="T26" fmla="*/ 10 w 68"/>
                <a:gd name="T27" fmla="*/ 287 h 354"/>
                <a:gd name="T28" fmla="*/ 6 w 68"/>
                <a:gd name="T29" fmla="*/ 308 h 354"/>
                <a:gd name="T30" fmla="*/ 3 w 68"/>
                <a:gd name="T31" fmla="*/ 332 h 354"/>
                <a:gd name="T32" fmla="*/ 0 w 68"/>
                <a:gd name="T33" fmla="*/ 354 h 354"/>
                <a:gd name="T34" fmla="*/ 3 w 68"/>
                <a:gd name="T35" fmla="*/ 354 h 354"/>
                <a:gd name="T36" fmla="*/ 6 w 68"/>
                <a:gd name="T37" fmla="*/ 332 h 354"/>
                <a:gd name="T38" fmla="*/ 10 w 68"/>
                <a:gd name="T39" fmla="*/ 308 h 354"/>
                <a:gd name="T40" fmla="*/ 13 w 68"/>
                <a:gd name="T41" fmla="*/ 287 h 354"/>
                <a:gd name="T42" fmla="*/ 15 w 68"/>
                <a:gd name="T43" fmla="*/ 265 h 354"/>
                <a:gd name="T44" fmla="*/ 20 w 68"/>
                <a:gd name="T45" fmla="*/ 242 h 354"/>
                <a:gd name="T46" fmla="*/ 23 w 68"/>
                <a:gd name="T47" fmla="*/ 220 h 354"/>
                <a:gd name="T48" fmla="*/ 27 w 68"/>
                <a:gd name="T49" fmla="*/ 197 h 354"/>
                <a:gd name="T50" fmla="*/ 30 w 68"/>
                <a:gd name="T51" fmla="*/ 175 h 354"/>
                <a:gd name="T52" fmla="*/ 33 w 68"/>
                <a:gd name="T53" fmla="*/ 154 h 354"/>
                <a:gd name="T54" fmla="*/ 38 w 68"/>
                <a:gd name="T55" fmla="*/ 132 h 354"/>
                <a:gd name="T56" fmla="*/ 42 w 68"/>
                <a:gd name="T57" fmla="*/ 110 h 354"/>
                <a:gd name="T58" fmla="*/ 47 w 68"/>
                <a:gd name="T59" fmla="*/ 89 h 354"/>
                <a:gd name="T60" fmla="*/ 51 w 68"/>
                <a:gd name="T61" fmla="*/ 67 h 354"/>
                <a:gd name="T62" fmla="*/ 57 w 68"/>
                <a:gd name="T63" fmla="*/ 46 h 354"/>
                <a:gd name="T64" fmla="*/ 63 w 68"/>
                <a:gd name="T65" fmla="*/ 22 h 354"/>
                <a:gd name="T66" fmla="*/ 68 w 68"/>
                <a:gd name="T67" fmla="*/ 2 h 354"/>
                <a:gd name="T68" fmla="*/ 65 w 68"/>
                <a:gd name="T69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354">
                  <a:moveTo>
                    <a:pt x="65" y="0"/>
                  </a:moveTo>
                  <a:lnTo>
                    <a:pt x="59" y="22"/>
                  </a:lnTo>
                  <a:lnTo>
                    <a:pt x="54" y="44"/>
                  </a:lnTo>
                  <a:lnTo>
                    <a:pt x="49" y="65"/>
                  </a:lnTo>
                  <a:lnTo>
                    <a:pt x="43" y="87"/>
                  </a:lnTo>
                  <a:lnTo>
                    <a:pt x="39" y="110"/>
                  </a:lnTo>
                  <a:lnTo>
                    <a:pt x="35" y="132"/>
                  </a:lnTo>
                  <a:lnTo>
                    <a:pt x="31" y="154"/>
                  </a:lnTo>
                  <a:lnTo>
                    <a:pt x="27" y="175"/>
                  </a:lnTo>
                  <a:lnTo>
                    <a:pt x="24" y="197"/>
                  </a:lnTo>
                  <a:lnTo>
                    <a:pt x="20" y="220"/>
                  </a:lnTo>
                  <a:lnTo>
                    <a:pt x="17" y="242"/>
                  </a:lnTo>
                  <a:lnTo>
                    <a:pt x="13" y="265"/>
                  </a:lnTo>
                  <a:lnTo>
                    <a:pt x="10" y="287"/>
                  </a:lnTo>
                  <a:lnTo>
                    <a:pt x="6" y="308"/>
                  </a:lnTo>
                  <a:lnTo>
                    <a:pt x="3" y="332"/>
                  </a:lnTo>
                  <a:lnTo>
                    <a:pt x="0" y="354"/>
                  </a:lnTo>
                  <a:lnTo>
                    <a:pt x="3" y="354"/>
                  </a:lnTo>
                  <a:lnTo>
                    <a:pt x="6" y="332"/>
                  </a:lnTo>
                  <a:lnTo>
                    <a:pt x="10" y="308"/>
                  </a:lnTo>
                  <a:lnTo>
                    <a:pt x="13" y="287"/>
                  </a:lnTo>
                  <a:lnTo>
                    <a:pt x="15" y="265"/>
                  </a:lnTo>
                  <a:lnTo>
                    <a:pt x="20" y="242"/>
                  </a:lnTo>
                  <a:lnTo>
                    <a:pt x="23" y="220"/>
                  </a:lnTo>
                  <a:lnTo>
                    <a:pt x="27" y="197"/>
                  </a:lnTo>
                  <a:lnTo>
                    <a:pt x="30" y="175"/>
                  </a:lnTo>
                  <a:lnTo>
                    <a:pt x="33" y="154"/>
                  </a:lnTo>
                  <a:lnTo>
                    <a:pt x="38" y="132"/>
                  </a:lnTo>
                  <a:lnTo>
                    <a:pt x="42" y="110"/>
                  </a:lnTo>
                  <a:lnTo>
                    <a:pt x="47" y="89"/>
                  </a:lnTo>
                  <a:lnTo>
                    <a:pt x="51" y="67"/>
                  </a:lnTo>
                  <a:lnTo>
                    <a:pt x="57" y="46"/>
                  </a:lnTo>
                  <a:lnTo>
                    <a:pt x="63" y="22"/>
                  </a:lnTo>
                  <a:lnTo>
                    <a:pt x="6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5" name="Freeform 3189">
              <a:extLst>
                <a:ext uri="{FF2B5EF4-FFF2-40B4-BE49-F238E27FC236}">
                  <a16:creationId xmlns:a16="http://schemas.microsoft.com/office/drawing/2014/main" id="{B78ED19D-927A-4BC3-880A-F039E238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2954"/>
              <a:ext cx="8" cy="6"/>
            </a:xfrm>
            <a:custGeom>
              <a:avLst/>
              <a:gdLst>
                <a:gd name="T0" fmla="*/ 22 w 23"/>
                <a:gd name="T1" fmla="*/ 17 h 17"/>
                <a:gd name="T2" fmla="*/ 23 w 23"/>
                <a:gd name="T3" fmla="*/ 13 h 17"/>
                <a:gd name="T4" fmla="*/ 22 w 23"/>
                <a:gd name="T5" fmla="*/ 7 h 17"/>
                <a:gd name="T6" fmla="*/ 19 w 23"/>
                <a:gd name="T7" fmla="*/ 4 h 17"/>
                <a:gd name="T8" fmla="*/ 14 w 23"/>
                <a:gd name="T9" fmla="*/ 1 h 17"/>
                <a:gd name="T10" fmla="*/ 10 w 23"/>
                <a:gd name="T11" fmla="*/ 0 h 17"/>
                <a:gd name="T12" fmla="*/ 7 w 23"/>
                <a:gd name="T13" fmla="*/ 0 h 17"/>
                <a:gd name="T14" fmla="*/ 2 w 23"/>
                <a:gd name="T15" fmla="*/ 1 h 17"/>
                <a:gd name="T16" fmla="*/ 0 w 23"/>
                <a:gd name="T17" fmla="*/ 6 h 17"/>
                <a:gd name="T18" fmla="*/ 3 w 23"/>
                <a:gd name="T19" fmla="*/ 7 h 17"/>
                <a:gd name="T20" fmla="*/ 5 w 23"/>
                <a:gd name="T21" fmla="*/ 4 h 17"/>
                <a:gd name="T22" fmla="*/ 7 w 23"/>
                <a:gd name="T23" fmla="*/ 4 h 17"/>
                <a:gd name="T24" fmla="*/ 10 w 23"/>
                <a:gd name="T25" fmla="*/ 4 h 17"/>
                <a:gd name="T26" fmla="*/ 13 w 23"/>
                <a:gd name="T27" fmla="*/ 4 h 17"/>
                <a:gd name="T28" fmla="*/ 17 w 23"/>
                <a:gd name="T29" fmla="*/ 6 h 17"/>
                <a:gd name="T30" fmla="*/ 19 w 23"/>
                <a:gd name="T31" fmla="*/ 9 h 17"/>
                <a:gd name="T32" fmla="*/ 20 w 23"/>
                <a:gd name="T33" fmla="*/ 13 h 17"/>
                <a:gd name="T34" fmla="*/ 19 w 23"/>
                <a:gd name="T35" fmla="*/ 15 h 17"/>
                <a:gd name="T36" fmla="*/ 22 w 23"/>
                <a:gd name="T3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7">
                  <a:moveTo>
                    <a:pt x="22" y="17"/>
                  </a:moveTo>
                  <a:lnTo>
                    <a:pt x="23" y="13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3" y="7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19" y="9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64" name="Picture 40">
            <a:extLst>
              <a:ext uri="{FF2B5EF4-FFF2-40B4-BE49-F238E27FC236}">
                <a16:creationId xmlns:a16="http://schemas.microsoft.com/office/drawing/2014/main" id="{620AD23B-9306-48B7-8CF6-F5A80375C9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07988"/>
            <a:ext cx="8305800" cy="599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60" name="AutoShape 4">
            <a:extLst>
              <a:ext uri="{FF2B5EF4-FFF2-40B4-BE49-F238E27FC236}">
                <a16:creationId xmlns:a16="http://schemas.microsoft.com/office/drawing/2014/main" id="{A1478170-D9A2-4801-B313-ABD01CA4E67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685800"/>
            <a:ext cx="8229600" cy="540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8674" name="Group 18">
            <a:extLst>
              <a:ext uri="{FF2B5EF4-FFF2-40B4-BE49-F238E27FC236}">
                <a16:creationId xmlns:a16="http://schemas.microsoft.com/office/drawing/2014/main" id="{3CC7E8DE-ED30-40C9-BA92-6C95DA9C9E88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709613"/>
            <a:ext cx="6865938" cy="1038225"/>
            <a:chOff x="686" y="447"/>
            <a:chExt cx="4325" cy="654"/>
          </a:xfrm>
        </p:grpSpPr>
        <p:grpSp>
          <p:nvGrpSpPr>
            <p:cNvPr id="198673" name="Group 17">
              <a:extLst>
                <a:ext uri="{FF2B5EF4-FFF2-40B4-BE49-F238E27FC236}">
                  <a16:creationId xmlns:a16="http://schemas.microsoft.com/office/drawing/2014/main" id="{E8CE9A72-0F12-4A37-84B9-8758C26A8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" y="447"/>
              <a:ext cx="4325" cy="654"/>
              <a:chOff x="686" y="447"/>
              <a:chExt cx="4325" cy="654"/>
            </a:xfrm>
          </p:grpSpPr>
          <p:sp>
            <p:nvSpPr>
              <p:cNvPr id="198662" name="Rectangle 6">
                <a:extLst>
                  <a:ext uri="{FF2B5EF4-FFF2-40B4-BE49-F238E27FC236}">
                    <a16:creationId xmlns:a16="http://schemas.microsoft.com/office/drawing/2014/main" id="{A4F2738B-A8F1-4A09-B86E-052CEF6F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" y="506"/>
                <a:ext cx="4206" cy="536"/>
              </a:xfrm>
              <a:prstGeom prst="rect">
                <a:avLst/>
              </a:prstGeom>
              <a:solidFill>
                <a:srgbClr val="80008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3" name="Freeform 7">
                <a:extLst>
                  <a:ext uri="{FF2B5EF4-FFF2-40B4-BE49-F238E27FC236}">
                    <a16:creationId xmlns:a16="http://schemas.microsoft.com/office/drawing/2014/main" id="{6FF4D89F-8F07-4607-95AB-7031B3FDA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447"/>
                <a:ext cx="59" cy="654"/>
              </a:xfrm>
              <a:custGeom>
                <a:avLst/>
                <a:gdLst>
                  <a:gd name="T0" fmla="*/ 0 w 179"/>
                  <a:gd name="T1" fmla="*/ 0 h 1961"/>
                  <a:gd name="T2" fmla="*/ 179 w 179"/>
                  <a:gd name="T3" fmla="*/ 176 h 1961"/>
                  <a:gd name="T4" fmla="*/ 179 w 179"/>
                  <a:gd name="T5" fmla="*/ 1785 h 1961"/>
                  <a:gd name="T6" fmla="*/ 0 w 179"/>
                  <a:gd name="T7" fmla="*/ 1961 h 1961"/>
                  <a:gd name="T8" fmla="*/ 0 w 179"/>
                  <a:gd name="T9" fmla="*/ 0 h 1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961">
                    <a:moveTo>
                      <a:pt x="0" y="0"/>
                    </a:moveTo>
                    <a:lnTo>
                      <a:pt x="179" y="176"/>
                    </a:lnTo>
                    <a:lnTo>
                      <a:pt x="179" y="1785"/>
                    </a:lnTo>
                    <a:lnTo>
                      <a:pt x="0" y="19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699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4" name="Freeform 8">
                <a:extLst>
                  <a:ext uri="{FF2B5EF4-FFF2-40B4-BE49-F238E27FC236}">
                    <a16:creationId xmlns:a16="http://schemas.microsoft.com/office/drawing/2014/main" id="{7754B4AA-D3CC-41B1-B0A7-F0AC7D36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447"/>
                <a:ext cx="4325" cy="59"/>
              </a:xfrm>
              <a:custGeom>
                <a:avLst/>
                <a:gdLst>
                  <a:gd name="T0" fmla="*/ 0 w 12975"/>
                  <a:gd name="T1" fmla="*/ 0 h 176"/>
                  <a:gd name="T2" fmla="*/ 179 w 12975"/>
                  <a:gd name="T3" fmla="*/ 176 h 176"/>
                  <a:gd name="T4" fmla="*/ 12796 w 12975"/>
                  <a:gd name="T5" fmla="*/ 176 h 176"/>
                  <a:gd name="T6" fmla="*/ 12975 w 12975"/>
                  <a:gd name="T7" fmla="*/ 0 h 176"/>
                  <a:gd name="T8" fmla="*/ 0 w 12975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5" h="176">
                    <a:moveTo>
                      <a:pt x="0" y="0"/>
                    </a:moveTo>
                    <a:lnTo>
                      <a:pt x="179" y="176"/>
                    </a:lnTo>
                    <a:lnTo>
                      <a:pt x="12796" y="176"/>
                    </a:lnTo>
                    <a:lnTo>
                      <a:pt x="129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5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5" name="Freeform 9">
                <a:extLst>
                  <a:ext uri="{FF2B5EF4-FFF2-40B4-BE49-F238E27FC236}">
                    <a16:creationId xmlns:a16="http://schemas.microsoft.com/office/drawing/2014/main" id="{19E8EE28-841B-4196-884B-D8C5A2178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447"/>
                <a:ext cx="60" cy="654"/>
              </a:xfrm>
              <a:custGeom>
                <a:avLst/>
                <a:gdLst>
                  <a:gd name="T0" fmla="*/ 179 w 179"/>
                  <a:gd name="T1" fmla="*/ 1961 h 1961"/>
                  <a:gd name="T2" fmla="*/ 0 w 179"/>
                  <a:gd name="T3" fmla="*/ 1785 h 1961"/>
                  <a:gd name="T4" fmla="*/ 0 w 179"/>
                  <a:gd name="T5" fmla="*/ 176 h 1961"/>
                  <a:gd name="T6" fmla="*/ 179 w 179"/>
                  <a:gd name="T7" fmla="*/ 0 h 1961"/>
                  <a:gd name="T8" fmla="*/ 179 w 179"/>
                  <a:gd name="T9" fmla="*/ 1961 h 1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961">
                    <a:moveTo>
                      <a:pt x="179" y="1961"/>
                    </a:moveTo>
                    <a:lnTo>
                      <a:pt x="0" y="1785"/>
                    </a:lnTo>
                    <a:lnTo>
                      <a:pt x="0" y="176"/>
                    </a:lnTo>
                    <a:lnTo>
                      <a:pt x="179" y="0"/>
                    </a:lnTo>
                    <a:lnTo>
                      <a:pt x="179" y="1961"/>
                    </a:lnTo>
                    <a:close/>
                  </a:path>
                </a:pathLst>
              </a:custGeom>
              <a:solidFill>
                <a:srgbClr val="40004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6" name="Freeform 10">
                <a:extLst>
                  <a:ext uri="{FF2B5EF4-FFF2-40B4-BE49-F238E27FC236}">
                    <a16:creationId xmlns:a16="http://schemas.microsoft.com/office/drawing/2014/main" id="{8F38A0BC-DBCD-4019-8B88-A04DEE65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1042"/>
                <a:ext cx="4325" cy="59"/>
              </a:xfrm>
              <a:custGeom>
                <a:avLst/>
                <a:gdLst>
                  <a:gd name="T0" fmla="*/ 12975 w 12975"/>
                  <a:gd name="T1" fmla="*/ 176 h 176"/>
                  <a:gd name="T2" fmla="*/ 0 w 12975"/>
                  <a:gd name="T3" fmla="*/ 176 h 176"/>
                  <a:gd name="T4" fmla="*/ 179 w 12975"/>
                  <a:gd name="T5" fmla="*/ 0 h 176"/>
                  <a:gd name="T6" fmla="*/ 12796 w 12975"/>
                  <a:gd name="T7" fmla="*/ 0 h 176"/>
                  <a:gd name="T8" fmla="*/ 12975 w 12975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5" h="176">
                    <a:moveTo>
                      <a:pt x="12975" y="176"/>
                    </a:moveTo>
                    <a:lnTo>
                      <a:pt x="0" y="176"/>
                    </a:lnTo>
                    <a:lnTo>
                      <a:pt x="179" y="0"/>
                    </a:lnTo>
                    <a:lnTo>
                      <a:pt x="12796" y="0"/>
                    </a:lnTo>
                    <a:lnTo>
                      <a:pt x="12975" y="176"/>
                    </a:lnTo>
                    <a:close/>
                  </a:path>
                </a:pathLst>
              </a:custGeom>
              <a:solidFill>
                <a:srgbClr val="20002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8667" name="Rectangle 11">
              <a:extLst>
                <a:ext uri="{FF2B5EF4-FFF2-40B4-BE49-F238E27FC236}">
                  <a16:creationId xmlns:a16="http://schemas.microsoft.com/office/drawing/2014/main" id="{608F2259-FB23-4445-BB2E-FBC494DAE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528"/>
              <a:ext cx="413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/>
              <a:r>
                <a:rPr lang="es-PR" altLang="en-US" sz="4500">
                  <a:solidFill>
                    <a:srgbClr val="FFFF00"/>
                  </a:solidFill>
                </a:rPr>
                <a:t>MOVIMIENTO HUMANO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98668" name="Rectangle 12">
            <a:extLst>
              <a:ext uri="{FF2B5EF4-FFF2-40B4-BE49-F238E27FC236}">
                <a16:creationId xmlns:a16="http://schemas.microsoft.com/office/drawing/2014/main" id="{5A45AEA8-C39F-4C36-BCAA-F5551FD03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344738"/>
            <a:ext cx="708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El Cambio en Posición 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69" name="Rectangle 13">
            <a:extLst>
              <a:ext uri="{FF2B5EF4-FFF2-40B4-BE49-F238E27FC236}">
                <a16:creationId xmlns:a16="http://schemas.microsoft.com/office/drawing/2014/main" id="{221CBE4C-26AA-4B47-8D13-B35ECB789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" y="3097213"/>
            <a:ext cx="76025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 Cuerpo o Segmento de Este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0" name="Rectangle 14">
            <a:extLst>
              <a:ext uri="{FF2B5EF4-FFF2-40B4-BE49-F238E27FC236}">
                <a16:creationId xmlns:a16="http://schemas.microsoft.com/office/drawing/2014/main" id="{5DCC1732-626F-4979-B7F5-99F7F58ED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3848100"/>
            <a:ext cx="7038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 en el Espacio y Tiempo 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1" name="Rectangle 15">
            <a:extLst>
              <a:ext uri="{FF2B5EF4-FFF2-40B4-BE49-F238E27FC236}">
                <a16:creationId xmlns:a16="http://schemas.microsoft.com/office/drawing/2014/main" id="{7E3047B2-468A-4782-B8BA-AB3E0C0E2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598988"/>
            <a:ext cx="7321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Través de la Aplicación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2" name="Rectangle 16">
            <a:extLst>
              <a:ext uri="{FF2B5EF4-FFF2-40B4-BE49-F238E27FC236}">
                <a16:creationId xmlns:a16="http://schemas.microsoft.com/office/drawing/2014/main" id="{F1226E50-9DC5-47B6-AD0C-35BBAD8F6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349875"/>
            <a:ext cx="78152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Diferentes Grados de Fuerza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7" name="Picture 3">
            <a:extLst>
              <a:ext uri="{FF2B5EF4-FFF2-40B4-BE49-F238E27FC236}">
                <a16:creationId xmlns:a16="http://schemas.microsoft.com/office/drawing/2014/main" id="{DEAF0CA1-4B49-4A9B-96D2-ED5F29859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9600"/>
            <a:ext cx="8382000" cy="539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200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>
            <a:extLst>
              <a:ext uri="{FF2B5EF4-FFF2-40B4-BE49-F238E27FC236}">
                <a16:creationId xmlns:a16="http://schemas.microsoft.com/office/drawing/2014/main" id="{787C9A7E-3C3A-4382-B43C-F11FD0ED9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76238"/>
            <a:ext cx="9144000" cy="6111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26" name="Picture 2">
            <a:extLst>
              <a:ext uri="{FF2B5EF4-FFF2-40B4-BE49-F238E27FC236}">
                <a16:creationId xmlns:a16="http://schemas.microsoft.com/office/drawing/2014/main" id="{0A20ED6E-5827-4072-9AEA-8EECFD1DE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336550"/>
            <a:ext cx="9448800" cy="619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02" name="Picture 2">
            <a:extLst>
              <a:ext uri="{FF2B5EF4-FFF2-40B4-BE49-F238E27FC236}">
                <a16:creationId xmlns:a16="http://schemas.microsoft.com/office/drawing/2014/main" id="{8A7D672D-D353-42FB-AA43-24C9FCA737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2588"/>
            <a:ext cx="9144000" cy="609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682" name="Group 154">
            <a:extLst>
              <a:ext uri="{FF2B5EF4-FFF2-40B4-BE49-F238E27FC236}">
                <a16:creationId xmlns:a16="http://schemas.microsoft.com/office/drawing/2014/main" id="{213598B9-13BC-4412-93D7-3384B9D30261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18600" cy="6858000"/>
            <a:chOff x="8" y="251"/>
            <a:chExt cx="5744" cy="3826"/>
          </a:xfrm>
        </p:grpSpPr>
        <p:sp>
          <p:nvSpPr>
            <p:cNvPr id="406539" name="Rectangle 11">
              <a:extLst>
                <a:ext uri="{FF2B5EF4-FFF2-40B4-BE49-F238E27FC236}">
                  <a16:creationId xmlns:a16="http://schemas.microsoft.com/office/drawing/2014/main" id="{3C87A34C-B9F6-430B-A2DB-CA1BD7DEA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51"/>
              <a:ext cx="234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0" name="Rectangle 12">
              <a:extLst>
                <a:ext uri="{FF2B5EF4-FFF2-40B4-BE49-F238E27FC236}">
                  <a16:creationId xmlns:a16="http://schemas.microsoft.com/office/drawing/2014/main" id="{39FAEACF-FECB-4D8B-8168-2556E6A30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88"/>
              <a:ext cx="234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1" name="Freeform 13">
              <a:extLst>
                <a:ext uri="{FF2B5EF4-FFF2-40B4-BE49-F238E27FC236}">
                  <a16:creationId xmlns:a16="http://schemas.microsoft.com/office/drawing/2014/main" id="{0F250A23-AEB6-4C3C-83A5-D4D86B9E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51"/>
              <a:ext cx="231" cy="76"/>
            </a:xfrm>
            <a:custGeom>
              <a:avLst/>
              <a:gdLst>
                <a:gd name="T0" fmla="*/ 694 w 694"/>
                <a:gd name="T1" fmla="*/ 0 h 228"/>
                <a:gd name="T2" fmla="*/ 0 w 694"/>
                <a:gd name="T3" fmla="*/ 0 h 228"/>
                <a:gd name="T4" fmla="*/ 0 w 694"/>
                <a:gd name="T5" fmla="*/ 110 h 228"/>
                <a:gd name="T6" fmla="*/ 0 w 694"/>
                <a:gd name="T7" fmla="*/ 228 h 228"/>
                <a:gd name="T8" fmla="*/ 694 w 694"/>
                <a:gd name="T9" fmla="*/ 228 h 228"/>
                <a:gd name="T10" fmla="*/ 694 w 694"/>
                <a:gd name="T11" fmla="*/ 110 h 228"/>
                <a:gd name="T12" fmla="*/ 694 w 694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8">
                  <a:moveTo>
                    <a:pt x="694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4" y="228"/>
                  </a:lnTo>
                  <a:lnTo>
                    <a:pt x="694" y="11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2" name="Rectangle 14">
              <a:extLst>
                <a:ext uri="{FF2B5EF4-FFF2-40B4-BE49-F238E27FC236}">
                  <a16:creationId xmlns:a16="http://schemas.microsoft.com/office/drawing/2014/main" id="{B3A422C7-DBD4-4B02-9F51-45F9E9C26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3" name="Rectangle 15">
              <a:extLst>
                <a:ext uri="{FF2B5EF4-FFF2-40B4-BE49-F238E27FC236}">
                  <a16:creationId xmlns:a16="http://schemas.microsoft.com/office/drawing/2014/main" id="{475648B2-4A90-42DD-8941-D9CC2521A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4" name="Freeform 16">
              <a:extLst>
                <a:ext uri="{FF2B5EF4-FFF2-40B4-BE49-F238E27FC236}">
                  <a16:creationId xmlns:a16="http://schemas.microsoft.com/office/drawing/2014/main" id="{196BA3AB-36CE-4A6F-AE90-8637DC26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1"/>
              <a:ext cx="230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5" name="Rectangle 17">
              <a:extLst>
                <a:ext uri="{FF2B5EF4-FFF2-40B4-BE49-F238E27FC236}">
                  <a16:creationId xmlns:a16="http://schemas.microsoft.com/office/drawing/2014/main" id="{F6ED1542-874B-4182-BAC8-F90ED2190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6" name="Rectangle 18">
              <a:extLst>
                <a:ext uri="{FF2B5EF4-FFF2-40B4-BE49-F238E27FC236}">
                  <a16:creationId xmlns:a16="http://schemas.microsoft.com/office/drawing/2014/main" id="{96328E6A-3F5E-45E8-909D-0EB7BC70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7" name="Freeform 19">
              <a:extLst>
                <a:ext uri="{FF2B5EF4-FFF2-40B4-BE49-F238E27FC236}">
                  <a16:creationId xmlns:a16="http://schemas.microsoft.com/office/drawing/2014/main" id="{FD544A5B-804E-43BA-8EC1-D2BE3D97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51"/>
              <a:ext cx="232" cy="76"/>
            </a:xfrm>
            <a:custGeom>
              <a:avLst/>
              <a:gdLst>
                <a:gd name="T0" fmla="*/ 697 w 697"/>
                <a:gd name="T1" fmla="*/ 0 h 228"/>
                <a:gd name="T2" fmla="*/ 0 w 697"/>
                <a:gd name="T3" fmla="*/ 0 h 228"/>
                <a:gd name="T4" fmla="*/ 0 w 697"/>
                <a:gd name="T5" fmla="*/ 110 h 228"/>
                <a:gd name="T6" fmla="*/ 0 w 697"/>
                <a:gd name="T7" fmla="*/ 228 h 228"/>
                <a:gd name="T8" fmla="*/ 697 w 697"/>
                <a:gd name="T9" fmla="*/ 228 h 228"/>
                <a:gd name="T10" fmla="*/ 697 w 697"/>
                <a:gd name="T11" fmla="*/ 110 h 228"/>
                <a:gd name="T12" fmla="*/ 697 w 697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8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7" y="228"/>
                  </a:lnTo>
                  <a:lnTo>
                    <a:pt x="697" y="11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8" name="Rectangle 20">
              <a:extLst>
                <a:ext uri="{FF2B5EF4-FFF2-40B4-BE49-F238E27FC236}">
                  <a16:creationId xmlns:a16="http://schemas.microsoft.com/office/drawing/2014/main" id="{DD4B6725-A4EE-4CCB-8FF2-A7898693A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9" name="Freeform 21">
              <a:extLst>
                <a:ext uri="{FF2B5EF4-FFF2-40B4-BE49-F238E27FC236}">
                  <a16:creationId xmlns:a16="http://schemas.microsoft.com/office/drawing/2014/main" id="{5F747A65-B483-4E54-B684-9BFD1852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88"/>
              <a:ext cx="230" cy="40"/>
            </a:xfrm>
            <a:custGeom>
              <a:avLst/>
              <a:gdLst>
                <a:gd name="T0" fmla="*/ 691 w 691"/>
                <a:gd name="T1" fmla="*/ 119 h 119"/>
                <a:gd name="T2" fmla="*/ 0 w 691"/>
                <a:gd name="T3" fmla="*/ 119 h 119"/>
                <a:gd name="T4" fmla="*/ 0 w 691"/>
                <a:gd name="T5" fmla="*/ 5 h 119"/>
                <a:gd name="T6" fmla="*/ 0 w 691"/>
                <a:gd name="T7" fmla="*/ 0 h 119"/>
                <a:gd name="T8" fmla="*/ 691 w 691"/>
                <a:gd name="T9" fmla="*/ 0 h 119"/>
                <a:gd name="T10" fmla="*/ 691 w 69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9">
                  <a:moveTo>
                    <a:pt x="691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0" name="Rectangle 22">
              <a:extLst>
                <a:ext uri="{FF2B5EF4-FFF2-40B4-BE49-F238E27FC236}">
                  <a16:creationId xmlns:a16="http://schemas.microsoft.com/office/drawing/2014/main" id="{01DCE8D8-DE7D-4C4F-A77D-4E760CF0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1" name="Rectangle 23">
              <a:extLst>
                <a:ext uri="{FF2B5EF4-FFF2-40B4-BE49-F238E27FC236}">
                  <a16:creationId xmlns:a16="http://schemas.microsoft.com/office/drawing/2014/main" id="{7C55D245-50ED-44D2-9936-EB94C8BCC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88"/>
              <a:ext cx="230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2" name="Freeform 24">
              <a:extLst>
                <a:ext uri="{FF2B5EF4-FFF2-40B4-BE49-F238E27FC236}">
                  <a16:creationId xmlns:a16="http://schemas.microsoft.com/office/drawing/2014/main" id="{1E7C8308-CF0C-4D8F-A23E-ABFAB35E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51"/>
              <a:ext cx="231" cy="76"/>
            </a:xfrm>
            <a:custGeom>
              <a:avLst/>
              <a:gdLst>
                <a:gd name="T0" fmla="*/ 695 w 695"/>
                <a:gd name="T1" fmla="*/ 0 h 228"/>
                <a:gd name="T2" fmla="*/ 0 w 695"/>
                <a:gd name="T3" fmla="*/ 0 h 228"/>
                <a:gd name="T4" fmla="*/ 0 w 695"/>
                <a:gd name="T5" fmla="*/ 110 h 228"/>
                <a:gd name="T6" fmla="*/ 0 w 695"/>
                <a:gd name="T7" fmla="*/ 228 h 228"/>
                <a:gd name="T8" fmla="*/ 695 w 695"/>
                <a:gd name="T9" fmla="*/ 228 h 228"/>
                <a:gd name="T10" fmla="*/ 695 w 695"/>
                <a:gd name="T11" fmla="*/ 110 h 228"/>
                <a:gd name="T12" fmla="*/ 695 w 695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8">
                  <a:moveTo>
                    <a:pt x="695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5" y="228"/>
                  </a:lnTo>
                  <a:lnTo>
                    <a:pt x="695" y="110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3" name="Rectangle 25">
              <a:extLst>
                <a:ext uri="{FF2B5EF4-FFF2-40B4-BE49-F238E27FC236}">
                  <a16:creationId xmlns:a16="http://schemas.microsoft.com/office/drawing/2014/main" id="{C77A8555-6890-4C7B-BC2D-A11CAEEA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4" name="Rectangle 26">
              <a:extLst>
                <a:ext uri="{FF2B5EF4-FFF2-40B4-BE49-F238E27FC236}">
                  <a16:creationId xmlns:a16="http://schemas.microsoft.com/office/drawing/2014/main" id="{44D358E3-585C-4D59-9B49-F3E0C59EC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5" name="Freeform 27">
              <a:extLst>
                <a:ext uri="{FF2B5EF4-FFF2-40B4-BE49-F238E27FC236}">
                  <a16:creationId xmlns:a16="http://schemas.microsoft.com/office/drawing/2014/main" id="{8E03F418-23EA-4B65-AD6C-F910D2867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51"/>
              <a:ext cx="233" cy="76"/>
            </a:xfrm>
            <a:custGeom>
              <a:avLst/>
              <a:gdLst>
                <a:gd name="T0" fmla="*/ 697 w 697"/>
                <a:gd name="T1" fmla="*/ 0 h 228"/>
                <a:gd name="T2" fmla="*/ 0 w 697"/>
                <a:gd name="T3" fmla="*/ 0 h 228"/>
                <a:gd name="T4" fmla="*/ 0 w 697"/>
                <a:gd name="T5" fmla="*/ 110 h 228"/>
                <a:gd name="T6" fmla="*/ 0 w 697"/>
                <a:gd name="T7" fmla="*/ 228 h 228"/>
                <a:gd name="T8" fmla="*/ 697 w 697"/>
                <a:gd name="T9" fmla="*/ 228 h 228"/>
                <a:gd name="T10" fmla="*/ 697 w 697"/>
                <a:gd name="T11" fmla="*/ 110 h 228"/>
                <a:gd name="T12" fmla="*/ 697 w 697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8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7" y="228"/>
                  </a:lnTo>
                  <a:lnTo>
                    <a:pt x="697" y="11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6" name="Rectangle 28">
              <a:extLst>
                <a:ext uri="{FF2B5EF4-FFF2-40B4-BE49-F238E27FC236}">
                  <a16:creationId xmlns:a16="http://schemas.microsoft.com/office/drawing/2014/main" id="{F3F073F1-FE98-4EF2-AE2D-6D124D23D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7" name="Rectangle 29">
              <a:extLst>
                <a:ext uri="{FF2B5EF4-FFF2-40B4-BE49-F238E27FC236}">
                  <a16:creationId xmlns:a16="http://schemas.microsoft.com/office/drawing/2014/main" id="{CC8ED6B4-B68D-435B-B715-7A88810C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8" name="Freeform 30">
              <a:extLst>
                <a:ext uri="{FF2B5EF4-FFF2-40B4-BE49-F238E27FC236}">
                  <a16:creationId xmlns:a16="http://schemas.microsoft.com/office/drawing/2014/main" id="{6D67275F-A87C-474B-97DC-7079575F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51"/>
              <a:ext cx="231" cy="76"/>
            </a:xfrm>
            <a:custGeom>
              <a:avLst/>
              <a:gdLst>
                <a:gd name="T0" fmla="*/ 695 w 695"/>
                <a:gd name="T1" fmla="*/ 0 h 228"/>
                <a:gd name="T2" fmla="*/ 0 w 695"/>
                <a:gd name="T3" fmla="*/ 0 h 228"/>
                <a:gd name="T4" fmla="*/ 0 w 695"/>
                <a:gd name="T5" fmla="*/ 110 h 228"/>
                <a:gd name="T6" fmla="*/ 0 w 695"/>
                <a:gd name="T7" fmla="*/ 228 h 228"/>
                <a:gd name="T8" fmla="*/ 695 w 695"/>
                <a:gd name="T9" fmla="*/ 228 h 228"/>
                <a:gd name="T10" fmla="*/ 695 w 695"/>
                <a:gd name="T11" fmla="*/ 110 h 228"/>
                <a:gd name="T12" fmla="*/ 695 w 695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8">
                  <a:moveTo>
                    <a:pt x="695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5" y="228"/>
                  </a:lnTo>
                  <a:lnTo>
                    <a:pt x="695" y="110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9" name="Rectangle 31">
              <a:extLst>
                <a:ext uri="{FF2B5EF4-FFF2-40B4-BE49-F238E27FC236}">
                  <a16:creationId xmlns:a16="http://schemas.microsoft.com/office/drawing/2014/main" id="{F2DE55C5-D31E-4EC3-8B3A-7EF51E0D8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0" name="Freeform 32">
              <a:extLst>
                <a:ext uri="{FF2B5EF4-FFF2-40B4-BE49-F238E27FC236}">
                  <a16:creationId xmlns:a16="http://schemas.microsoft.com/office/drawing/2014/main" id="{4ABD298D-3151-43B8-81BC-082828DE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88"/>
              <a:ext cx="230" cy="40"/>
            </a:xfrm>
            <a:custGeom>
              <a:avLst/>
              <a:gdLst>
                <a:gd name="T0" fmla="*/ 691 w 691"/>
                <a:gd name="T1" fmla="*/ 119 h 119"/>
                <a:gd name="T2" fmla="*/ 0 w 691"/>
                <a:gd name="T3" fmla="*/ 119 h 119"/>
                <a:gd name="T4" fmla="*/ 0 w 691"/>
                <a:gd name="T5" fmla="*/ 5 h 119"/>
                <a:gd name="T6" fmla="*/ 0 w 691"/>
                <a:gd name="T7" fmla="*/ 0 h 119"/>
                <a:gd name="T8" fmla="*/ 691 w 691"/>
                <a:gd name="T9" fmla="*/ 0 h 119"/>
                <a:gd name="T10" fmla="*/ 691 w 69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9">
                  <a:moveTo>
                    <a:pt x="691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1" name="Freeform 33">
              <a:extLst>
                <a:ext uri="{FF2B5EF4-FFF2-40B4-BE49-F238E27FC236}">
                  <a16:creationId xmlns:a16="http://schemas.microsoft.com/office/drawing/2014/main" id="{8C4DF629-3AF9-427D-B7D8-C98BB07D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51"/>
              <a:ext cx="231" cy="76"/>
            </a:xfrm>
            <a:custGeom>
              <a:avLst/>
              <a:gdLst>
                <a:gd name="T0" fmla="*/ 694 w 694"/>
                <a:gd name="T1" fmla="*/ 0 h 228"/>
                <a:gd name="T2" fmla="*/ 0 w 694"/>
                <a:gd name="T3" fmla="*/ 0 h 228"/>
                <a:gd name="T4" fmla="*/ 0 w 694"/>
                <a:gd name="T5" fmla="*/ 110 h 228"/>
                <a:gd name="T6" fmla="*/ 0 w 694"/>
                <a:gd name="T7" fmla="*/ 228 h 228"/>
                <a:gd name="T8" fmla="*/ 694 w 694"/>
                <a:gd name="T9" fmla="*/ 228 h 228"/>
                <a:gd name="T10" fmla="*/ 694 w 694"/>
                <a:gd name="T11" fmla="*/ 110 h 228"/>
                <a:gd name="T12" fmla="*/ 694 w 694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8">
                  <a:moveTo>
                    <a:pt x="694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4" y="228"/>
                  </a:lnTo>
                  <a:lnTo>
                    <a:pt x="694" y="11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2" name="Rectangle 34">
              <a:extLst>
                <a:ext uri="{FF2B5EF4-FFF2-40B4-BE49-F238E27FC236}">
                  <a16:creationId xmlns:a16="http://schemas.microsoft.com/office/drawing/2014/main" id="{ECF74F64-A43B-486E-A4AC-DE9DBFD3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3" name="Rectangle 35">
              <a:extLst>
                <a:ext uri="{FF2B5EF4-FFF2-40B4-BE49-F238E27FC236}">
                  <a16:creationId xmlns:a16="http://schemas.microsoft.com/office/drawing/2014/main" id="{621303D1-966B-43B2-8679-D953DF619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4" name="Freeform 36">
              <a:extLst>
                <a:ext uri="{FF2B5EF4-FFF2-40B4-BE49-F238E27FC236}">
                  <a16:creationId xmlns:a16="http://schemas.microsoft.com/office/drawing/2014/main" id="{09088420-796B-4B9F-96E1-F1B985DB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51"/>
              <a:ext cx="80" cy="76"/>
            </a:xfrm>
            <a:custGeom>
              <a:avLst/>
              <a:gdLst>
                <a:gd name="T0" fmla="*/ 239 w 239"/>
                <a:gd name="T1" fmla="*/ 228 h 228"/>
                <a:gd name="T2" fmla="*/ 239 w 239"/>
                <a:gd name="T3" fmla="*/ 0 h 228"/>
                <a:gd name="T4" fmla="*/ 0 w 239"/>
                <a:gd name="T5" fmla="*/ 0 h 228"/>
                <a:gd name="T6" fmla="*/ 0 w 239"/>
                <a:gd name="T7" fmla="*/ 228 h 228"/>
                <a:gd name="T8" fmla="*/ 124 w 239"/>
                <a:gd name="T9" fmla="*/ 228 h 228"/>
                <a:gd name="T10" fmla="*/ 239 w 239"/>
                <a:gd name="T1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8">
                  <a:moveTo>
                    <a:pt x="239" y="228"/>
                  </a:moveTo>
                  <a:lnTo>
                    <a:pt x="239" y="0"/>
                  </a:lnTo>
                  <a:lnTo>
                    <a:pt x="0" y="0"/>
                  </a:lnTo>
                  <a:lnTo>
                    <a:pt x="0" y="228"/>
                  </a:lnTo>
                  <a:lnTo>
                    <a:pt x="124" y="228"/>
                  </a:lnTo>
                  <a:lnTo>
                    <a:pt x="239" y="2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5" name="Rectangle 37">
              <a:extLst>
                <a:ext uri="{FF2B5EF4-FFF2-40B4-BE49-F238E27FC236}">
                  <a16:creationId xmlns:a16="http://schemas.microsoft.com/office/drawing/2014/main" id="{4C2D17C5-CC10-4F79-94AD-BE9EBE4A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29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6" name="Rectangle 38">
              <a:extLst>
                <a:ext uri="{FF2B5EF4-FFF2-40B4-BE49-F238E27FC236}">
                  <a16:creationId xmlns:a16="http://schemas.microsoft.com/office/drawing/2014/main" id="{40037E1B-D952-4DF9-BBC1-FC1F1220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29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7" name="Freeform 39">
              <a:extLst>
                <a:ext uri="{FF2B5EF4-FFF2-40B4-BE49-F238E27FC236}">
                  <a16:creationId xmlns:a16="http://schemas.microsoft.com/office/drawing/2014/main" id="{766D1F53-935A-4702-B05F-864FB7EF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4003"/>
              <a:ext cx="80" cy="74"/>
            </a:xfrm>
            <a:custGeom>
              <a:avLst/>
              <a:gdLst>
                <a:gd name="T0" fmla="*/ 239 w 239"/>
                <a:gd name="T1" fmla="*/ 0 h 223"/>
                <a:gd name="T2" fmla="*/ 0 w 239"/>
                <a:gd name="T3" fmla="*/ 0 h 223"/>
                <a:gd name="T4" fmla="*/ 0 w 239"/>
                <a:gd name="T5" fmla="*/ 223 h 223"/>
                <a:gd name="T6" fmla="*/ 239 w 239"/>
                <a:gd name="T7" fmla="*/ 223 h 223"/>
                <a:gd name="T8" fmla="*/ 239 w 239"/>
                <a:gd name="T9" fmla="*/ 113 h 223"/>
                <a:gd name="T10" fmla="*/ 239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239" y="0"/>
                  </a:moveTo>
                  <a:lnTo>
                    <a:pt x="0" y="0"/>
                  </a:lnTo>
                  <a:lnTo>
                    <a:pt x="0" y="223"/>
                  </a:lnTo>
                  <a:lnTo>
                    <a:pt x="239" y="223"/>
                  </a:lnTo>
                  <a:lnTo>
                    <a:pt x="239" y="113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8" name="Freeform 40">
              <a:extLst>
                <a:ext uri="{FF2B5EF4-FFF2-40B4-BE49-F238E27FC236}">
                  <a16:creationId xmlns:a16="http://schemas.microsoft.com/office/drawing/2014/main" id="{5C397928-F8BA-4BA6-951E-3BF26F1A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4003"/>
              <a:ext cx="80" cy="74"/>
            </a:xfrm>
            <a:custGeom>
              <a:avLst/>
              <a:gdLst>
                <a:gd name="T0" fmla="*/ 239 w 239"/>
                <a:gd name="T1" fmla="*/ 0 h 223"/>
                <a:gd name="T2" fmla="*/ 239 w 239"/>
                <a:gd name="T3" fmla="*/ 223 h 223"/>
                <a:gd name="T4" fmla="*/ 0 w 239"/>
                <a:gd name="T5" fmla="*/ 223 h 223"/>
                <a:gd name="T6" fmla="*/ 0 w 239"/>
                <a:gd name="T7" fmla="*/ 0 h 223"/>
                <a:gd name="T8" fmla="*/ 124 w 239"/>
                <a:gd name="T9" fmla="*/ 0 h 223"/>
                <a:gd name="T10" fmla="*/ 239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239" y="0"/>
                  </a:moveTo>
                  <a:lnTo>
                    <a:pt x="239" y="223"/>
                  </a:lnTo>
                  <a:lnTo>
                    <a:pt x="0" y="22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9" name="Freeform 41">
              <a:extLst>
                <a:ext uri="{FF2B5EF4-FFF2-40B4-BE49-F238E27FC236}">
                  <a16:creationId xmlns:a16="http://schemas.microsoft.com/office/drawing/2014/main" id="{67FC7FD7-C193-4C0A-856B-29A7B4778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545"/>
              <a:ext cx="80" cy="215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0" name="Rectangle 42">
              <a:extLst>
                <a:ext uri="{FF2B5EF4-FFF2-40B4-BE49-F238E27FC236}">
                  <a16:creationId xmlns:a16="http://schemas.microsoft.com/office/drawing/2014/main" id="{368B90AF-18F4-4C02-AD94-1B22F084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760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1" name="Rectangle 43">
              <a:extLst>
                <a:ext uri="{FF2B5EF4-FFF2-40B4-BE49-F238E27FC236}">
                  <a16:creationId xmlns:a16="http://schemas.microsoft.com/office/drawing/2014/main" id="{843EA1D6-D937-4DFD-A4F7-C5500C81C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60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2" name="Freeform 44">
              <a:extLst>
                <a:ext uri="{FF2B5EF4-FFF2-40B4-BE49-F238E27FC236}">
                  <a16:creationId xmlns:a16="http://schemas.microsoft.com/office/drawing/2014/main" id="{6F32BFDE-1E61-40FE-8FFA-942C28AF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978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3" name="Rectangle 45">
              <a:extLst>
                <a:ext uri="{FF2B5EF4-FFF2-40B4-BE49-F238E27FC236}">
                  <a16:creationId xmlns:a16="http://schemas.microsoft.com/office/drawing/2014/main" id="{63D61275-9C06-471A-A27A-220382D5A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1193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4" name="Rectangle 46">
              <a:extLst>
                <a:ext uri="{FF2B5EF4-FFF2-40B4-BE49-F238E27FC236}">
                  <a16:creationId xmlns:a16="http://schemas.microsoft.com/office/drawing/2014/main" id="{251F80AD-7386-411F-BAA7-CF38A51E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93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5" name="Freeform 47">
              <a:extLst>
                <a:ext uri="{FF2B5EF4-FFF2-40B4-BE49-F238E27FC236}">
                  <a16:creationId xmlns:a16="http://schemas.microsoft.com/office/drawing/2014/main" id="{AA8A5188-1C4E-4A0F-8756-5E18BA51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1411"/>
              <a:ext cx="80" cy="213"/>
            </a:xfrm>
            <a:custGeom>
              <a:avLst/>
              <a:gdLst>
                <a:gd name="T0" fmla="*/ 239 w 239"/>
                <a:gd name="T1" fmla="*/ 641 h 641"/>
                <a:gd name="T2" fmla="*/ 239 w 239"/>
                <a:gd name="T3" fmla="*/ 0 h 641"/>
                <a:gd name="T4" fmla="*/ 124 w 239"/>
                <a:gd name="T5" fmla="*/ 0 h 641"/>
                <a:gd name="T6" fmla="*/ 0 w 239"/>
                <a:gd name="T7" fmla="*/ 0 h 641"/>
                <a:gd name="T8" fmla="*/ 0 w 239"/>
                <a:gd name="T9" fmla="*/ 641 h 641"/>
                <a:gd name="T10" fmla="*/ 124 w 239"/>
                <a:gd name="T11" fmla="*/ 641 h 641"/>
                <a:gd name="T12" fmla="*/ 239 w 2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1">
                  <a:moveTo>
                    <a:pt x="239" y="641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1"/>
                  </a:lnTo>
                  <a:lnTo>
                    <a:pt x="124" y="641"/>
                  </a:lnTo>
                  <a:lnTo>
                    <a:pt x="239" y="64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6" name="Rectangle 48">
              <a:extLst>
                <a:ext uri="{FF2B5EF4-FFF2-40B4-BE49-F238E27FC236}">
                  <a16:creationId xmlns:a16="http://schemas.microsoft.com/office/drawing/2014/main" id="{D84A0EAC-326C-43AD-A92F-CA31C5675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1626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7" name="Rectangle 49">
              <a:extLst>
                <a:ext uri="{FF2B5EF4-FFF2-40B4-BE49-F238E27FC236}">
                  <a16:creationId xmlns:a16="http://schemas.microsoft.com/office/drawing/2014/main" id="{7DF32AD2-1F6B-438A-96F6-DDE4129F6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26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8" name="Freeform 50">
              <a:extLst>
                <a:ext uri="{FF2B5EF4-FFF2-40B4-BE49-F238E27FC236}">
                  <a16:creationId xmlns:a16="http://schemas.microsoft.com/office/drawing/2014/main" id="{CCAC3975-A162-4988-8181-89BCE40F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1844"/>
              <a:ext cx="80" cy="214"/>
            </a:xfrm>
            <a:custGeom>
              <a:avLst/>
              <a:gdLst>
                <a:gd name="T0" fmla="*/ 239 w 239"/>
                <a:gd name="T1" fmla="*/ 642 h 642"/>
                <a:gd name="T2" fmla="*/ 239 w 239"/>
                <a:gd name="T3" fmla="*/ 0 h 642"/>
                <a:gd name="T4" fmla="*/ 124 w 239"/>
                <a:gd name="T5" fmla="*/ 0 h 642"/>
                <a:gd name="T6" fmla="*/ 0 w 239"/>
                <a:gd name="T7" fmla="*/ 0 h 642"/>
                <a:gd name="T8" fmla="*/ 0 w 239"/>
                <a:gd name="T9" fmla="*/ 642 h 642"/>
                <a:gd name="T10" fmla="*/ 124 w 239"/>
                <a:gd name="T11" fmla="*/ 642 h 642"/>
                <a:gd name="T12" fmla="*/ 239 w 239"/>
                <a:gd name="T1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2">
                  <a:moveTo>
                    <a:pt x="239" y="642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2"/>
                  </a:lnTo>
                  <a:lnTo>
                    <a:pt x="124" y="642"/>
                  </a:lnTo>
                  <a:lnTo>
                    <a:pt x="239" y="64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9" name="Rectangle 51">
              <a:extLst>
                <a:ext uri="{FF2B5EF4-FFF2-40B4-BE49-F238E27FC236}">
                  <a16:creationId xmlns:a16="http://schemas.microsoft.com/office/drawing/2014/main" id="{A59F9C86-28CB-488F-A08E-FE3DD266F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058"/>
              <a:ext cx="38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0" name="Rectangle 52">
              <a:extLst>
                <a:ext uri="{FF2B5EF4-FFF2-40B4-BE49-F238E27FC236}">
                  <a16:creationId xmlns:a16="http://schemas.microsoft.com/office/drawing/2014/main" id="{837FD1A1-E93E-4A2A-8488-CC8E2845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058"/>
              <a:ext cx="42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1" name="Freeform 53">
              <a:extLst>
                <a:ext uri="{FF2B5EF4-FFF2-40B4-BE49-F238E27FC236}">
                  <a16:creationId xmlns:a16="http://schemas.microsoft.com/office/drawing/2014/main" id="{2350A4E9-2F8F-448B-9A5F-3EC8F720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272"/>
              <a:ext cx="80" cy="217"/>
            </a:xfrm>
            <a:custGeom>
              <a:avLst/>
              <a:gdLst>
                <a:gd name="T0" fmla="*/ 239 w 239"/>
                <a:gd name="T1" fmla="*/ 650 h 650"/>
                <a:gd name="T2" fmla="*/ 239 w 239"/>
                <a:gd name="T3" fmla="*/ 0 h 650"/>
                <a:gd name="T4" fmla="*/ 124 w 239"/>
                <a:gd name="T5" fmla="*/ 0 h 650"/>
                <a:gd name="T6" fmla="*/ 0 w 239"/>
                <a:gd name="T7" fmla="*/ 0 h 650"/>
                <a:gd name="T8" fmla="*/ 0 w 239"/>
                <a:gd name="T9" fmla="*/ 650 h 650"/>
                <a:gd name="T10" fmla="*/ 124 w 239"/>
                <a:gd name="T11" fmla="*/ 650 h 650"/>
                <a:gd name="T12" fmla="*/ 239 w 239"/>
                <a:gd name="T13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50">
                  <a:moveTo>
                    <a:pt x="239" y="650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50"/>
                  </a:lnTo>
                  <a:lnTo>
                    <a:pt x="124" y="650"/>
                  </a:lnTo>
                  <a:lnTo>
                    <a:pt x="239" y="6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2" name="Rectangle 54">
              <a:extLst>
                <a:ext uri="{FF2B5EF4-FFF2-40B4-BE49-F238E27FC236}">
                  <a16:creationId xmlns:a16="http://schemas.microsoft.com/office/drawing/2014/main" id="{0955E34C-7AD1-434D-A170-67CF9496B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490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3" name="Rectangle 55">
              <a:extLst>
                <a:ext uri="{FF2B5EF4-FFF2-40B4-BE49-F238E27FC236}">
                  <a16:creationId xmlns:a16="http://schemas.microsoft.com/office/drawing/2014/main" id="{64B06001-992C-4FCB-9B37-7EF66CEE0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490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4" name="Freeform 56">
              <a:extLst>
                <a:ext uri="{FF2B5EF4-FFF2-40B4-BE49-F238E27FC236}">
                  <a16:creationId xmlns:a16="http://schemas.microsoft.com/office/drawing/2014/main" id="{ABE1804C-A817-4CF9-8BBC-75349704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706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5" name="Rectangle 57">
              <a:extLst>
                <a:ext uri="{FF2B5EF4-FFF2-40B4-BE49-F238E27FC236}">
                  <a16:creationId xmlns:a16="http://schemas.microsoft.com/office/drawing/2014/main" id="{662C5F8B-FD64-43F5-8161-44D9B6FEB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922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6" name="Rectangle 58">
              <a:extLst>
                <a:ext uri="{FF2B5EF4-FFF2-40B4-BE49-F238E27FC236}">
                  <a16:creationId xmlns:a16="http://schemas.microsoft.com/office/drawing/2014/main" id="{5184EE0D-1E74-4932-B8CB-C053FB870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922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7" name="Freeform 59">
              <a:extLst>
                <a:ext uri="{FF2B5EF4-FFF2-40B4-BE49-F238E27FC236}">
                  <a16:creationId xmlns:a16="http://schemas.microsoft.com/office/drawing/2014/main" id="{64D8EB68-9859-4C85-BA0A-29D9EC92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139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8" name="Rectangle 60">
              <a:extLst>
                <a:ext uri="{FF2B5EF4-FFF2-40B4-BE49-F238E27FC236}">
                  <a16:creationId xmlns:a16="http://schemas.microsoft.com/office/drawing/2014/main" id="{6C1D8F02-FA64-4F8A-A64B-80C5CAC45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355"/>
              <a:ext cx="38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9" name="Rectangle 61">
              <a:extLst>
                <a:ext uri="{FF2B5EF4-FFF2-40B4-BE49-F238E27FC236}">
                  <a16:creationId xmlns:a16="http://schemas.microsoft.com/office/drawing/2014/main" id="{B9F2A114-E974-467C-9680-A0525DDD7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55"/>
              <a:ext cx="42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0" name="Freeform 62">
              <a:extLst>
                <a:ext uri="{FF2B5EF4-FFF2-40B4-BE49-F238E27FC236}">
                  <a16:creationId xmlns:a16="http://schemas.microsoft.com/office/drawing/2014/main" id="{5C94E334-7E36-4DA2-ACBE-A2B3F4D4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72"/>
              <a:ext cx="80" cy="215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1" name="Rectangle 63">
              <a:extLst>
                <a:ext uri="{FF2B5EF4-FFF2-40B4-BE49-F238E27FC236}">
                  <a16:creationId xmlns:a16="http://schemas.microsoft.com/office/drawing/2014/main" id="{360AF758-9E87-4073-AA0C-39BCAAE1F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788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2" name="Rectangle 64">
              <a:extLst>
                <a:ext uri="{FF2B5EF4-FFF2-40B4-BE49-F238E27FC236}">
                  <a16:creationId xmlns:a16="http://schemas.microsoft.com/office/drawing/2014/main" id="{12F5E174-5B6D-4AE1-AEBE-C7DCFF06C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788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3" name="Rectangle 65">
              <a:extLst>
                <a:ext uri="{FF2B5EF4-FFF2-40B4-BE49-F238E27FC236}">
                  <a16:creationId xmlns:a16="http://schemas.microsoft.com/office/drawing/2014/main" id="{6D2FBB3D-56D5-47C8-B93F-7BA496B8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4" name="Rectangle 66">
              <a:extLst>
                <a:ext uri="{FF2B5EF4-FFF2-40B4-BE49-F238E27FC236}">
                  <a16:creationId xmlns:a16="http://schemas.microsoft.com/office/drawing/2014/main" id="{F8BD996C-2817-42B4-9E39-0771D52F2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5" name="Freeform 67">
              <a:extLst>
                <a:ext uri="{FF2B5EF4-FFF2-40B4-BE49-F238E27FC236}">
                  <a16:creationId xmlns:a16="http://schemas.microsoft.com/office/drawing/2014/main" id="{4D55C9DD-E64E-4654-9420-7F775958E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4003"/>
              <a:ext cx="231" cy="74"/>
            </a:xfrm>
            <a:custGeom>
              <a:avLst/>
              <a:gdLst>
                <a:gd name="T0" fmla="*/ 694 w 694"/>
                <a:gd name="T1" fmla="*/ 223 h 223"/>
                <a:gd name="T2" fmla="*/ 0 w 694"/>
                <a:gd name="T3" fmla="*/ 223 h 223"/>
                <a:gd name="T4" fmla="*/ 0 w 694"/>
                <a:gd name="T5" fmla="*/ 113 h 223"/>
                <a:gd name="T6" fmla="*/ 0 w 694"/>
                <a:gd name="T7" fmla="*/ 0 h 223"/>
                <a:gd name="T8" fmla="*/ 694 w 694"/>
                <a:gd name="T9" fmla="*/ 0 h 223"/>
                <a:gd name="T10" fmla="*/ 694 w 694"/>
                <a:gd name="T11" fmla="*/ 113 h 223"/>
                <a:gd name="T12" fmla="*/ 694 w 694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3">
                  <a:moveTo>
                    <a:pt x="694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4" y="0"/>
                  </a:lnTo>
                  <a:lnTo>
                    <a:pt x="694" y="113"/>
                  </a:lnTo>
                  <a:lnTo>
                    <a:pt x="694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6" name="Rectangle 68">
              <a:extLst>
                <a:ext uri="{FF2B5EF4-FFF2-40B4-BE49-F238E27FC236}">
                  <a16:creationId xmlns:a16="http://schemas.microsoft.com/office/drawing/2014/main" id="{ACCE5FC5-FDF5-486B-A5CC-F22C775C9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7" name="Freeform 69">
              <a:extLst>
                <a:ext uri="{FF2B5EF4-FFF2-40B4-BE49-F238E27FC236}">
                  <a16:creationId xmlns:a16="http://schemas.microsoft.com/office/drawing/2014/main" id="{D98B35D5-13C0-4580-A907-161B068C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4002"/>
              <a:ext cx="230" cy="38"/>
            </a:xfrm>
            <a:custGeom>
              <a:avLst/>
              <a:gdLst>
                <a:gd name="T0" fmla="*/ 691 w 691"/>
                <a:gd name="T1" fmla="*/ 0 h 114"/>
                <a:gd name="T2" fmla="*/ 0 w 691"/>
                <a:gd name="T3" fmla="*/ 0 h 114"/>
                <a:gd name="T4" fmla="*/ 0 w 691"/>
                <a:gd name="T5" fmla="*/ 110 h 114"/>
                <a:gd name="T6" fmla="*/ 0 w 691"/>
                <a:gd name="T7" fmla="*/ 114 h 114"/>
                <a:gd name="T8" fmla="*/ 691 w 691"/>
                <a:gd name="T9" fmla="*/ 114 h 114"/>
                <a:gd name="T10" fmla="*/ 691 w 691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4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1" y="114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8" name="Freeform 70">
              <a:extLst>
                <a:ext uri="{FF2B5EF4-FFF2-40B4-BE49-F238E27FC236}">
                  <a16:creationId xmlns:a16="http://schemas.microsoft.com/office/drawing/2014/main" id="{46763487-2574-47EB-A183-B87310EE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4003"/>
              <a:ext cx="231" cy="74"/>
            </a:xfrm>
            <a:custGeom>
              <a:avLst/>
              <a:gdLst>
                <a:gd name="T0" fmla="*/ 695 w 695"/>
                <a:gd name="T1" fmla="*/ 223 h 223"/>
                <a:gd name="T2" fmla="*/ 0 w 695"/>
                <a:gd name="T3" fmla="*/ 223 h 223"/>
                <a:gd name="T4" fmla="*/ 0 w 695"/>
                <a:gd name="T5" fmla="*/ 113 h 223"/>
                <a:gd name="T6" fmla="*/ 0 w 695"/>
                <a:gd name="T7" fmla="*/ 0 h 223"/>
                <a:gd name="T8" fmla="*/ 695 w 695"/>
                <a:gd name="T9" fmla="*/ 0 h 223"/>
                <a:gd name="T10" fmla="*/ 695 w 695"/>
                <a:gd name="T11" fmla="*/ 113 h 223"/>
                <a:gd name="T12" fmla="*/ 695 w 695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3">
                  <a:moveTo>
                    <a:pt x="695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5" y="0"/>
                  </a:lnTo>
                  <a:lnTo>
                    <a:pt x="695" y="113"/>
                  </a:lnTo>
                  <a:lnTo>
                    <a:pt x="695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9" name="Rectangle 71">
              <a:extLst>
                <a:ext uri="{FF2B5EF4-FFF2-40B4-BE49-F238E27FC236}">
                  <a16:creationId xmlns:a16="http://schemas.microsoft.com/office/drawing/2014/main" id="{37A70651-9FF0-413B-9837-71E350E19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0" name="Rectangle 72">
              <a:extLst>
                <a:ext uri="{FF2B5EF4-FFF2-40B4-BE49-F238E27FC236}">
                  <a16:creationId xmlns:a16="http://schemas.microsoft.com/office/drawing/2014/main" id="{B63E0D95-BD8B-46BD-8759-42A0B3AA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1" name="Freeform 73">
              <a:extLst>
                <a:ext uri="{FF2B5EF4-FFF2-40B4-BE49-F238E27FC236}">
                  <a16:creationId xmlns:a16="http://schemas.microsoft.com/office/drawing/2014/main" id="{6C71A25E-5FB3-441F-A305-8B5CBC60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4003"/>
              <a:ext cx="233" cy="74"/>
            </a:xfrm>
            <a:custGeom>
              <a:avLst/>
              <a:gdLst>
                <a:gd name="T0" fmla="*/ 697 w 697"/>
                <a:gd name="T1" fmla="*/ 223 h 223"/>
                <a:gd name="T2" fmla="*/ 0 w 697"/>
                <a:gd name="T3" fmla="*/ 223 h 223"/>
                <a:gd name="T4" fmla="*/ 0 w 697"/>
                <a:gd name="T5" fmla="*/ 113 h 223"/>
                <a:gd name="T6" fmla="*/ 0 w 697"/>
                <a:gd name="T7" fmla="*/ 0 h 223"/>
                <a:gd name="T8" fmla="*/ 697 w 697"/>
                <a:gd name="T9" fmla="*/ 0 h 223"/>
                <a:gd name="T10" fmla="*/ 697 w 697"/>
                <a:gd name="T11" fmla="*/ 113 h 223"/>
                <a:gd name="T12" fmla="*/ 697 w 697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3">
                  <a:moveTo>
                    <a:pt x="697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3"/>
                  </a:lnTo>
                  <a:lnTo>
                    <a:pt x="697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2" name="Rectangle 74">
              <a:extLst>
                <a:ext uri="{FF2B5EF4-FFF2-40B4-BE49-F238E27FC236}">
                  <a16:creationId xmlns:a16="http://schemas.microsoft.com/office/drawing/2014/main" id="{4FD0FE15-BF7D-4DE8-B54F-23B8CF70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3" name="Rectangle 75">
              <a:extLst>
                <a:ext uri="{FF2B5EF4-FFF2-40B4-BE49-F238E27FC236}">
                  <a16:creationId xmlns:a16="http://schemas.microsoft.com/office/drawing/2014/main" id="{E48D200A-99CA-4826-9355-7708CFDDD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4" name="Freeform 76">
              <a:extLst>
                <a:ext uri="{FF2B5EF4-FFF2-40B4-BE49-F238E27FC236}">
                  <a16:creationId xmlns:a16="http://schemas.microsoft.com/office/drawing/2014/main" id="{370176D4-9046-408D-BFE7-A7832197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4003"/>
              <a:ext cx="231" cy="74"/>
            </a:xfrm>
            <a:custGeom>
              <a:avLst/>
              <a:gdLst>
                <a:gd name="T0" fmla="*/ 695 w 695"/>
                <a:gd name="T1" fmla="*/ 223 h 223"/>
                <a:gd name="T2" fmla="*/ 0 w 695"/>
                <a:gd name="T3" fmla="*/ 223 h 223"/>
                <a:gd name="T4" fmla="*/ 0 w 695"/>
                <a:gd name="T5" fmla="*/ 113 h 223"/>
                <a:gd name="T6" fmla="*/ 0 w 695"/>
                <a:gd name="T7" fmla="*/ 0 h 223"/>
                <a:gd name="T8" fmla="*/ 695 w 695"/>
                <a:gd name="T9" fmla="*/ 0 h 223"/>
                <a:gd name="T10" fmla="*/ 695 w 695"/>
                <a:gd name="T11" fmla="*/ 113 h 223"/>
                <a:gd name="T12" fmla="*/ 695 w 695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3">
                  <a:moveTo>
                    <a:pt x="695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5" y="0"/>
                  </a:lnTo>
                  <a:lnTo>
                    <a:pt x="695" y="113"/>
                  </a:lnTo>
                  <a:lnTo>
                    <a:pt x="695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5" name="Rectangle 77">
              <a:extLst>
                <a:ext uri="{FF2B5EF4-FFF2-40B4-BE49-F238E27FC236}">
                  <a16:creationId xmlns:a16="http://schemas.microsoft.com/office/drawing/2014/main" id="{429047C3-83D7-473D-91D0-60B4A247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6" name="Freeform 78">
              <a:extLst>
                <a:ext uri="{FF2B5EF4-FFF2-40B4-BE49-F238E27FC236}">
                  <a16:creationId xmlns:a16="http://schemas.microsoft.com/office/drawing/2014/main" id="{3DF6609F-0696-40C1-95C3-A299B6BE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4002"/>
              <a:ext cx="230" cy="38"/>
            </a:xfrm>
            <a:custGeom>
              <a:avLst/>
              <a:gdLst>
                <a:gd name="T0" fmla="*/ 691 w 691"/>
                <a:gd name="T1" fmla="*/ 0 h 114"/>
                <a:gd name="T2" fmla="*/ 0 w 691"/>
                <a:gd name="T3" fmla="*/ 0 h 114"/>
                <a:gd name="T4" fmla="*/ 0 w 691"/>
                <a:gd name="T5" fmla="*/ 110 h 114"/>
                <a:gd name="T6" fmla="*/ 0 w 691"/>
                <a:gd name="T7" fmla="*/ 114 h 114"/>
                <a:gd name="T8" fmla="*/ 691 w 691"/>
                <a:gd name="T9" fmla="*/ 114 h 114"/>
                <a:gd name="T10" fmla="*/ 691 w 691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4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1" y="114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7" name="Rectangle 79">
              <a:extLst>
                <a:ext uri="{FF2B5EF4-FFF2-40B4-BE49-F238E27FC236}">
                  <a16:creationId xmlns:a16="http://schemas.microsoft.com/office/drawing/2014/main" id="{AFFBAABF-A059-4E26-BF33-B9C226BB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8" name="Rectangle 80">
              <a:extLst>
                <a:ext uri="{FF2B5EF4-FFF2-40B4-BE49-F238E27FC236}">
                  <a16:creationId xmlns:a16="http://schemas.microsoft.com/office/drawing/2014/main" id="{9091928A-F1BB-4BB4-A9A7-29AA49CB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02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9" name="Freeform 81">
              <a:extLst>
                <a:ext uri="{FF2B5EF4-FFF2-40B4-BE49-F238E27FC236}">
                  <a16:creationId xmlns:a16="http://schemas.microsoft.com/office/drawing/2014/main" id="{B04C6607-4676-4E27-A262-23BC1081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4003"/>
              <a:ext cx="232" cy="74"/>
            </a:xfrm>
            <a:custGeom>
              <a:avLst/>
              <a:gdLst>
                <a:gd name="T0" fmla="*/ 697 w 697"/>
                <a:gd name="T1" fmla="*/ 223 h 223"/>
                <a:gd name="T2" fmla="*/ 0 w 697"/>
                <a:gd name="T3" fmla="*/ 223 h 223"/>
                <a:gd name="T4" fmla="*/ 0 w 697"/>
                <a:gd name="T5" fmla="*/ 113 h 223"/>
                <a:gd name="T6" fmla="*/ 0 w 697"/>
                <a:gd name="T7" fmla="*/ 0 h 223"/>
                <a:gd name="T8" fmla="*/ 697 w 697"/>
                <a:gd name="T9" fmla="*/ 0 h 223"/>
                <a:gd name="T10" fmla="*/ 697 w 697"/>
                <a:gd name="T11" fmla="*/ 113 h 223"/>
                <a:gd name="T12" fmla="*/ 697 w 697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3">
                  <a:moveTo>
                    <a:pt x="697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3"/>
                  </a:lnTo>
                  <a:lnTo>
                    <a:pt x="697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0" name="Rectangle 82">
              <a:extLst>
                <a:ext uri="{FF2B5EF4-FFF2-40B4-BE49-F238E27FC236}">
                  <a16:creationId xmlns:a16="http://schemas.microsoft.com/office/drawing/2014/main" id="{BF82DF14-0AF4-4983-98E0-2E51B4F8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1" name="Rectangle 83">
              <a:extLst>
                <a:ext uri="{FF2B5EF4-FFF2-40B4-BE49-F238E27FC236}">
                  <a16:creationId xmlns:a16="http://schemas.microsoft.com/office/drawing/2014/main" id="{62F2B3A3-3B67-4066-A1B0-474B32C19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2" name="Freeform 84">
              <a:extLst>
                <a:ext uri="{FF2B5EF4-FFF2-40B4-BE49-F238E27FC236}">
                  <a16:creationId xmlns:a16="http://schemas.microsoft.com/office/drawing/2014/main" id="{D6C381CA-8A9E-462F-9521-6D819A8E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3" name="Rectangle 85">
              <a:extLst>
                <a:ext uri="{FF2B5EF4-FFF2-40B4-BE49-F238E27FC236}">
                  <a16:creationId xmlns:a16="http://schemas.microsoft.com/office/drawing/2014/main" id="{DD73D922-7322-4432-A5EF-79C1A58E7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4" name="Rectangle 86">
              <a:extLst>
                <a:ext uri="{FF2B5EF4-FFF2-40B4-BE49-F238E27FC236}">
                  <a16:creationId xmlns:a16="http://schemas.microsoft.com/office/drawing/2014/main" id="{0C49201E-3999-4587-A7A1-E2598D3C7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5" name="Freeform 87">
              <a:extLst>
                <a:ext uri="{FF2B5EF4-FFF2-40B4-BE49-F238E27FC236}">
                  <a16:creationId xmlns:a16="http://schemas.microsoft.com/office/drawing/2014/main" id="{469069E3-A5A1-4892-BDE1-5312E43EC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4003"/>
              <a:ext cx="231" cy="74"/>
            </a:xfrm>
            <a:custGeom>
              <a:avLst/>
              <a:gdLst>
                <a:gd name="T0" fmla="*/ 694 w 694"/>
                <a:gd name="T1" fmla="*/ 223 h 223"/>
                <a:gd name="T2" fmla="*/ 0 w 694"/>
                <a:gd name="T3" fmla="*/ 223 h 223"/>
                <a:gd name="T4" fmla="*/ 0 w 694"/>
                <a:gd name="T5" fmla="*/ 113 h 223"/>
                <a:gd name="T6" fmla="*/ 0 w 694"/>
                <a:gd name="T7" fmla="*/ 0 h 223"/>
                <a:gd name="T8" fmla="*/ 694 w 694"/>
                <a:gd name="T9" fmla="*/ 0 h 223"/>
                <a:gd name="T10" fmla="*/ 694 w 694"/>
                <a:gd name="T11" fmla="*/ 113 h 223"/>
                <a:gd name="T12" fmla="*/ 694 w 694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3">
                  <a:moveTo>
                    <a:pt x="694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4" y="0"/>
                  </a:lnTo>
                  <a:lnTo>
                    <a:pt x="694" y="113"/>
                  </a:lnTo>
                  <a:lnTo>
                    <a:pt x="694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6" name="Rectangle 88">
              <a:extLst>
                <a:ext uri="{FF2B5EF4-FFF2-40B4-BE49-F238E27FC236}">
                  <a16:creationId xmlns:a16="http://schemas.microsoft.com/office/drawing/2014/main" id="{3025E1BC-A74F-4C28-B32D-F43ECDCC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4040"/>
              <a:ext cx="234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7" name="Rectangle 89">
              <a:extLst>
                <a:ext uri="{FF2B5EF4-FFF2-40B4-BE49-F238E27FC236}">
                  <a16:creationId xmlns:a16="http://schemas.microsoft.com/office/drawing/2014/main" id="{30350346-1A9B-4AB2-846A-E73121E2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4002"/>
              <a:ext cx="234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8" name="Freeform 90">
              <a:extLst>
                <a:ext uri="{FF2B5EF4-FFF2-40B4-BE49-F238E27FC236}">
                  <a16:creationId xmlns:a16="http://schemas.microsoft.com/office/drawing/2014/main" id="{167D973D-997B-4622-965D-FE08A860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9" name="Freeform 91">
              <a:extLst>
                <a:ext uri="{FF2B5EF4-FFF2-40B4-BE49-F238E27FC236}">
                  <a16:creationId xmlns:a16="http://schemas.microsoft.com/office/drawing/2014/main" id="{42D1DFF0-4B42-41CF-868C-CFD3E476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0" name="Rectangle 92">
              <a:extLst>
                <a:ext uri="{FF2B5EF4-FFF2-40B4-BE49-F238E27FC236}">
                  <a16:creationId xmlns:a16="http://schemas.microsoft.com/office/drawing/2014/main" id="{05FF0CB9-DD6F-4AF7-9269-C94A58886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1" name="Freeform 93">
              <a:extLst>
                <a:ext uri="{FF2B5EF4-FFF2-40B4-BE49-F238E27FC236}">
                  <a16:creationId xmlns:a16="http://schemas.microsoft.com/office/drawing/2014/main" id="{7DB6C813-98E2-4247-A3F3-8DBA9B0A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4002"/>
              <a:ext cx="232" cy="38"/>
            </a:xfrm>
            <a:custGeom>
              <a:avLst/>
              <a:gdLst>
                <a:gd name="T0" fmla="*/ 697 w 697"/>
                <a:gd name="T1" fmla="*/ 0 h 114"/>
                <a:gd name="T2" fmla="*/ 0 w 697"/>
                <a:gd name="T3" fmla="*/ 0 h 114"/>
                <a:gd name="T4" fmla="*/ 0 w 697"/>
                <a:gd name="T5" fmla="*/ 110 h 114"/>
                <a:gd name="T6" fmla="*/ 0 w 697"/>
                <a:gd name="T7" fmla="*/ 114 h 114"/>
                <a:gd name="T8" fmla="*/ 697 w 697"/>
                <a:gd name="T9" fmla="*/ 114 h 114"/>
                <a:gd name="T10" fmla="*/ 697 w 697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114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7" y="114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2" name="Freeform 94">
              <a:extLst>
                <a:ext uri="{FF2B5EF4-FFF2-40B4-BE49-F238E27FC236}">
                  <a16:creationId xmlns:a16="http://schemas.microsoft.com/office/drawing/2014/main" id="{6055C0E6-5365-46F5-9A48-0EF1C6ED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003"/>
              <a:ext cx="229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3" name="Rectangle 95">
              <a:extLst>
                <a:ext uri="{FF2B5EF4-FFF2-40B4-BE49-F238E27FC236}">
                  <a16:creationId xmlns:a16="http://schemas.microsoft.com/office/drawing/2014/main" id="{CD83C604-4E5D-4FF1-8570-61987100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4" name="Rectangle 96">
              <a:extLst>
                <a:ext uri="{FF2B5EF4-FFF2-40B4-BE49-F238E27FC236}">
                  <a16:creationId xmlns:a16="http://schemas.microsoft.com/office/drawing/2014/main" id="{42919BF7-A4F4-406B-A360-C341909E8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5" name="Freeform 97">
              <a:extLst>
                <a:ext uri="{FF2B5EF4-FFF2-40B4-BE49-F238E27FC236}">
                  <a16:creationId xmlns:a16="http://schemas.microsoft.com/office/drawing/2014/main" id="{9BF92399-DE3B-4EA8-8662-9AF678B0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4003"/>
              <a:ext cx="233" cy="74"/>
            </a:xfrm>
            <a:custGeom>
              <a:avLst/>
              <a:gdLst>
                <a:gd name="T0" fmla="*/ 698 w 698"/>
                <a:gd name="T1" fmla="*/ 223 h 223"/>
                <a:gd name="T2" fmla="*/ 0 w 698"/>
                <a:gd name="T3" fmla="*/ 223 h 223"/>
                <a:gd name="T4" fmla="*/ 0 w 698"/>
                <a:gd name="T5" fmla="*/ 113 h 223"/>
                <a:gd name="T6" fmla="*/ 0 w 698"/>
                <a:gd name="T7" fmla="*/ 0 h 223"/>
                <a:gd name="T8" fmla="*/ 698 w 698"/>
                <a:gd name="T9" fmla="*/ 0 h 223"/>
                <a:gd name="T10" fmla="*/ 698 w 698"/>
                <a:gd name="T11" fmla="*/ 113 h 223"/>
                <a:gd name="T12" fmla="*/ 698 w 698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223">
                  <a:moveTo>
                    <a:pt x="698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8" y="0"/>
                  </a:lnTo>
                  <a:lnTo>
                    <a:pt x="698" y="113"/>
                  </a:lnTo>
                  <a:lnTo>
                    <a:pt x="698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6" name="Rectangle 98">
              <a:extLst>
                <a:ext uri="{FF2B5EF4-FFF2-40B4-BE49-F238E27FC236}">
                  <a16:creationId xmlns:a16="http://schemas.microsoft.com/office/drawing/2014/main" id="{C6183205-38F2-4BFD-8DF5-D5985CF0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7" name="Rectangle 99">
              <a:extLst>
                <a:ext uri="{FF2B5EF4-FFF2-40B4-BE49-F238E27FC236}">
                  <a16:creationId xmlns:a16="http://schemas.microsoft.com/office/drawing/2014/main" id="{F54045CF-4B15-4CEE-8043-753970C58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4002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8" name="Freeform 100">
              <a:extLst>
                <a:ext uri="{FF2B5EF4-FFF2-40B4-BE49-F238E27FC236}">
                  <a16:creationId xmlns:a16="http://schemas.microsoft.com/office/drawing/2014/main" id="{A16EF1AE-38A0-4F5B-8EDA-64E5CA2DA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4003"/>
              <a:ext cx="229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9" name="Rectangle 101">
              <a:extLst>
                <a:ext uri="{FF2B5EF4-FFF2-40B4-BE49-F238E27FC236}">
                  <a16:creationId xmlns:a16="http://schemas.microsoft.com/office/drawing/2014/main" id="{F26FAE1C-7A89-4CDF-9C06-18D33938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4040"/>
              <a:ext cx="233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0" name="Rectangle 102">
              <a:extLst>
                <a:ext uri="{FF2B5EF4-FFF2-40B4-BE49-F238E27FC236}">
                  <a16:creationId xmlns:a16="http://schemas.microsoft.com/office/drawing/2014/main" id="{428FC441-F5A8-4F69-8980-49B102D9E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4002"/>
              <a:ext cx="233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1" name="Freeform 103">
              <a:extLst>
                <a:ext uri="{FF2B5EF4-FFF2-40B4-BE49-F238E27FC236}">
                  <a16:creationId xmlns:a16="http://schemas.microsoft.com/office/drawing/2014/main" id="{66BCD587-DF3F-4C21-A1D6-2B0ADF0B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4003"/>
              <a:ext cx="230" cy="74"/>
            </a:xfrm>
            <a:custGeom>
              <a:avLst/>
              <a:gdLst>
                <a:gd name="T0" fmla="*/ 691 w 691"/>
                <a:gd name="T1" fmla="*/ 223 h 223"/>
                <a:gd name="T2" fmla="*/ 0 w 691"/>
                <a:gd name="T3" fmla="*/ 223 h 223"/>
                <a:gd name="T4" fmla="*/ 0 w 691"/>
                <a:gd name="T5" fmla="*/ 113 h 223"/>
                <a:gd name="T6" fmla="*/ 0 w 691"/>
                <a:gd name="T7" fmla="*/ 0 h 223"/>
                <a:gd name="T8" fmla="*/ 691 w 691"/>
                <a:gd name="T9" fmla="*/ 0 h 223"/>
                <a:gd name="T10" fmla="*/ 691 w 691"/>
                <a:gd name="T11" fmla="*/ 113 h 223"/>
                <a:gd name="T12" fmla="*/ 691 w 691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1" h="223">
                  <a:moveTo>
                    <a:pt x="691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3"/>
                  </a:lnTo>
                  <a:lnTo>
                    <a:pt x="691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2" name="Freeform 104">
              <a:extLst>
                <a:ext uri="{FF2B5EF4-FFF2-40B4-BE49-F238E27FC236}">
                  <a16:creationId xmlns:a16="http://schemas.microsoft.com/office/drawing/2014/main" id="{998BE210-88DC-41A1-9E66-66ECD1B3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4003"/>
              <a:ext cx="80" cy="74"/>
            </a:xfrm>
            <a:custGeom>
              <a:avLst/>
              <a:gdLst>
                <a:gd name="T0" fmla="*/ 0 w 239"/>
                <a:gd name="T1" fmla="*/ 0 h 223"/>
                <a:gd name="T2" fmla="*/ 0 w 239"/>
                <a:gd name="T3" fmla="*/ 223 h 223"/>
                <a:gd name="T4" fmla="*/ 239 w 239"/>
                <a:gd name="T5" fmla="*/ 223 h 223"/>
                <a:gd name="T6" fmla="*/ 239 w 239"/>
                <a:gd name="T7" fmla="*/ 0 h 223"/>
                <a:gd name="T8" fmla="*/ 119 w 239"/>
                <a:gd name="T9" fmla="*/ 0 h 223"/>
                <a:gd name="T10" fmla="*/ 0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0" y="0"/>
                  </a:moveTo>
                  <a:lnTo>
                    <a:pt x="0" y="223"/>
                  </a:lnTo>
                  <a:lnTo>
                    <a:pt x="239" y="22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3" name="Rectangle 105">
              <a:extLst>
                <a:ext uri="{FF2B5EF4-FFF2-40B4-BE49-F238E27FC236}">
                  <a16:creationId xmlns:a16="http://schemas.microsoft.com/office/drawing/2014/main" id="{5AC89CE4-5891-44EF-A482-B7AA7761F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788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4" name="Rectangle 106">
              <a:extLst>
                <a:ext uri="{FF2B5EF4-FFF2-40B4-BE49-F238E27FC236}">
                  <a16:creationId xmlns:a16="http://schemas.microsoft.com/office/drawing/2014/main" id="{E6D64291-27B1-4B89-BD30-FB446FAC0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788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5" name="Freeform 107">
              <a:extLst>
                <a:ext uri="{FF2B5EF4-FFF2-40B4-BE49-F238E27FC236}">
                  <a16:creationId xmlns:a16="http://schemas.microsoft.com/office/drawing/2014/main" id="{EAEA640B-C58C-418C-A209-A5703BE5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3572"/>
              <a:ext cx="80" cy="215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6" name="Rectangle 108">
              <a:extLst>
                <a:ext uri="{FF2B5EF4-FFF2-40B4-BE49-F238E27FC236}">
                  <a16:creationId xmlns:a16="http://schemas.microsoft.com/office/drawing/2014/main" id="{5CEFBFD1-9A4E-4380-AE30-10C3B9F4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355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7" name="Rectangle 109">
              <a:extLst>
                <a:ext uri="{FF2B5EF4-FFF2-40B4-BE49-F238E27FC236}">
                  <a16:creationId xmlns:a16="http://schemas.microsoft.com/office/drawing/2014/main" id="{78D99CFC-19FE-49F2-87F3-6015C2BE4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355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8" name="Freeform 110">
              <a:extLst>
                <a:ext uri="{FF2B5EF4-FFF2-40B4-BE49-F238E27FC236}">
                  <a16:creationId xmlns:a16="http://schemas.microsoft.com/office/drawing/2014/main" id="{94C3C1A7-53AB-4521-B29B-22D42FE0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3139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9" name="Rectangle 111">
              <a:extLst>
                <a:ext uri="{FF2B5EF4-FFF2-40B4-BE49-F238E27FC236}">
                  <a16:creationId xmlns:a16="http://schemas.microsoft.com/office/drawing/2014/main" id="{BD513128-6314-464B-AA93-E0204CB9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922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0" name="Rectangle 112">
              <a:extLst>
                <a:ext uri="{FF2B5EF4-FFF2-40B4-BE49-F238E27FC236}">
                  <a16:creationId xmlns:a16="http://schemas.microsoft.com/office/drawing/2014/main" id="{7AEF99D6-E469-43F0-9E22-E1D725DA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922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1" name="Freeform 113">
              <a:extLst>
                <a:ext uri="{FF2B5EF4-FFF2-40B4-BE49-F238E27FC236}">
                  <a16:creationId xmlns:a16="http://schemas.microsoft.com/office/drawing/2014/main" id="{FD6ECCC8-D9D7-4448-B8B4-61B03452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2706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2" name="Rectangle 114">
              <a:extLst>
                <a:ext uri="{FF2B5EF4-FFF2-40B4-BE49-F238E27FC236}">
                  <a16:creationId xmlns:a16="http://schemas.microsoft.com/office/drawing/2014/main" id="{0DD277C9-D089-4748-B362-55FEB77B7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490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3" name="Rectangle 115">
              <a:extLst>
                <a:ext uri="{FF2B5EF4-FFF2-40B4-BE49-F238E27FC236}">
                  <a16:creationId xmlns:a16="http://schemas.microsoft.com/office/drawing/2014/main" id="{4A0B93D5-1075-4C4A-B455-F0587AF8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490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4" name="Freeform 116">
              <a:extLst>
                <a:ext uri="{FF2B5EF4-FFF2-40B4-BE49-F238E27FC236}">
                  <a16:creationId xmlns:a16="http://schemas.microsoft.com/office/drawing/2014/main" id="{FD863CF4-9201-4681-A941-DE24F6F8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2272"/>
              <a:ext cx="80" cy="217"/>
            </a:xfrm>
            <a:custGeom>
              <a:avLst/>
              <a:gdLst>
                <a:gd name="T0" fmla="*/ 0 w 239"/>
                <a:gd name="T1" fmla="*/ 0 h 650"/>
                <a:gd name="T2" fmla="*/ 0 w 239"/>
                <a:gd name="T3" fmla="*/ 650 h 650"/>
                <a:gd name="T4" fmla="*/ 119 w 239"/>
                <a:gd name="T5" fmla="*/ 650 h 650"/>
                <a:gd name="T6" fmla="*/ 239 w 239"/>
                <a:gd name="T7" fmla="*/ 650 h 650"/>
                <a:gd name="T8" fmla="*/ 239 w 239"/>
                <a:gd name="T9" fmla="*/ 0 h 650"/>
                <a:gd name="T10" fmla="*/ 119 w 239"/>
                <a:gd name="T11" fmla="*/ 0 h 650"/>
                <a:gd name="T12" fmla="*/ 0 w 239"/>
                <a:gd name="T13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50">
                  <a:moveTo>
                    <a:pt x="0" y="0"/>
                  </a:moveTo>
                  <a:lnTo>
                    <a:pt x="0" y="650"/>
                  </a:lnTo>
                  <a:lnTo>
                    <a:pt x="119" y="650"/>
                  </a:lnTo>
                  <a:lnTo>
                    <a:pt x="239" y="650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5" name="Rectangle 117">
              <a:extLst>
                <a:ext uri="{FF2B5EF4-FFF2-40B4-BE49-F238E27FC236}">
                  <a16:creationId xmlns:a16="http://schemas.microsoft.com/office/drawing/2014/main" id="{B4970A41-D7B2-4FA4-BD07-A4C4C1C90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058"/>
              <a:ext cx="40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6" name="Rectangle 118">
              <a:extLst>
                <a:ext uri="{FF2B5EF4-FFF2-40B4-BE49-F238E27FC236}">
                  <a16:creationId xmlns:a16="http://schemas.microsoft.com/office/drawing/2014/main" id="{E0128572-F192-4069-9FE1-62EF382F6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058"/>
              <a:ext cx="40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7" name="Freeform 119">
              <a:extLst>
                <a:ext uri="{FF2B5EF4-FFF2-40B4-BE49-F238E27FC236}">
                  <a16:creationId xmlns:a16="http://schemas.microsoft.com/office/drawing/2014/main" id="{CD11A29D-4120-4818-AE2F-378BC87E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1844"/>
              <a:ext cx="80" cy="214"/>
            </a:xfrm>
            <a:custGeom>
              <a:avLst/>
              <a:gdLst>
                <a:gd name="T0" fmla="*/ 0 w 239"/>
                <a:gd name="T1" fmla="*/ 0 h 642"/>
                <a:gd name="T2" fmla="*/ 0 w 239"/>
                <a:gd name="T3" fmla="*/ 642 h 642"/>
                <a:gd name="T4" fmla="*/ 119 w 239"/>
                <a:gd name="T5" fmla="*/ 642 h 642"/>
                <a:gd name="T6" fmla="*/ 239 w 239"/>
                <a:gd name="T7" fmla="*/ 642 h 642"/>
                <a:gd name="T8" fmla="*/ 239 w 239"/>
                <a:gd name="T9" fmla="*/ 0 h 642"/>
                <a:gd name="T10" fmla="*/ 119 w 239"/>
                <a:gd name="T11" fmla="*/ 0 h 642"/>
                <a:gd name="T12" fmla="*/ 0 w 239"/>
                <a:gd name="T1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2">
                  <a:moveTo>
                    <a:pt x="0" y="0"/>
                  </a:moveTo>
                  <a:lnTo>
                    <a:pt x="0" y="642"/>
                  </a:lnTo>
                  <a:lnTo>
                    <a:pt x="119" y="642"/>
                  </a:lnTo>
                  <a:lnTo>
                    <a:pt x="239" y="642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8" name="Freeform 120">
              <a:extLst>
                <a:ext uri="{FF2B5EF4-FFF2-40B4-BE49-F238E27FC236}">
                  <a16:creationId xmlns:a16="http://schemas.microsoft.com/office/drawing/2014/main" id="{5AB0654E-D72A-4F0F-B63E-13A33E68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51"/>
              <a:ext cx="82" cy="76"/>
            </a:xfrm>
            <a:custGeom>
              <a:avLst/>
              <a:gdLst>
                <a:gd name="T0" fmla="*/ 0 w 244"/>
                <a:gd name="T1" fmla="*/ 228 h 228"/>
                <a:gd name="T2" fmla="*/ 124 w 244"/>
                <a:gd name="T3" fmla="*/ 228 h 228"/>
                <a:gd name="T4" fmla="*/ 244 w 244"/>
                <a:gd name="T5" fmla="*/ 228 h 228"/>
                <a:gd name="T6" fmla="*/ 244 w 244"/>
                <a:gd name="T7" fmla="*/ 0 h 228"/>
                <a:gd name="T8" fmla="*/ 0 w 244"/>
                <a:gd name="T9" fmla="*/ 0 h 228"/>
                <a:gd name="T10" fmla="*/ 0 w 244"/>
                <a:gd name="T11" fmla="*/ 110 h 228"/>
                <a:gd name="T12" fmla="*/ 0 w 244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228">
                  <a:moveTo>
                    <a:pt x="0" y="228"/>
                  </a:moveTo>
                  <a:lnTo>
                    <a:pt x="124" y="228"/>
                  </a:lnTo>
                  <a:lnTo>
                    <a:pt x="244" y="228"/>
                  </a:lnTo>
                  <a:lnTo>
                    <a:pt x="244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9" name="Rectangle 121">
              <a:extLst>
                <a:ext uri="{FF2B5EF4-FFF2-40B4-BE49-F238E27FC236}">
                  <a16:creationId xmlns:a16="http://schemas.microsoft.com/office/drawing/2014/main" id="{F7411A66-A733-4A7F-BD82-B3C4D979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0" name="Rectangle 122">
              <a:extLst>
                <a:ext uri="{FF2B5EF4-FFF2-40B4-BE49-F238E27FC236}">
                  <a16:creationId xmlns:a16="http://schemas.microsoft.com/office/drawing/2014/main" id="{EC64BE75-DD9C-4F08-8530-7C84105B1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1" name="Rectangle 123">
              <a:extLst>
                <a:ext uri="{FF2B5EF4-FFF2-40B4-BE49-F238E27FC236}">
                  <a16:creationId xmlns:a16="http://schemas.microsoft.com/office/drawing/2014/main" id="{A0D2C2B3-CA90-48B6-A60A-E0BC7E265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288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2" name="Rectangle 124">
              <a:extLst>
                <a:ext uri="{FF2B5EF4-FFF2-40B4-BE49-F238E27FC236}">
                  <a16:creationId xmlns:a16="http://schemas.microsoft.com/office/drawing/2014/main" id="{E9A20222-24CE-472A-ADE3-0A1FF88F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251"/>
              <a:ext cx="233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3" name="Rectangle 125">
              <a:extLst>
                <a:ext uri="{FF2B5EF4-FFF2-40B4-BE49-F238E27FC236}">
                  <a16:creationId xmlns:a16="http://schemas.microsoft.com/office/drawing/2014/main" id="{06283E09-D4BA-4EC1-96B5-A24568AB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4" name="Rectangle 126">
              <a:extLst>
                <a:ext uri="{FF2B5EF4-FFF2-40B4-BE49-F238E27FC236}">
                  <a16:creationId xmlns:a16="http://schemas.microsoft.com/office/drawing/2014/main" id="{9A077168-F792-4AF4-B1A4-713F633C4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288"/>
              <a:ext cx="233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5" name="Freeform 127">
              <a:extLst>
                <a:ext uri="{FF2B5EF4-FFF2-40B4-BE49-F238E27FC236}">
                  <a16:creationId xmlns:a16="http://schemas.microsoft.com/office/drawing/2014/main" id="{432A60FE-3654-47C0-A6F8-15C3E9F5B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51"/>
              <a:ext cx="229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6" name="Freeform 128">
              <a:extLst>
                <a:ext uri="{FF2B5EF4-FFF2-40B4-BE49-F238E27FC236}">
                  <a16:creationId xmlns:a16="http://schemas.microsoft.com/office/drawing/2014/main" id="{7F266B68-02AD-448A-ACB3-E460C8AB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52"/>
              <a:ext cx="233" cy="74"/>
            </a:xfrm>
            <a:custGeom>
              <a:avLst/>
              <a:gdLst>
                <a:gd name="T0" fmla="*/ 698 w 698"/>
                <a:gd name="T1" fmla="*/ 0 h 223"/>
                <a:gd name="T2" fmla="*/ 0 w 698"/>
                <a:gd name="T3" fmla="*/ 0 h 223"/>
                <a:gd name="T4" fmla="*/ 0 w 698"/>
                <a:gd name="T5" fmla="*/ 110 h 223"/>
                <a:gd name="T6" fmla="*/ 0 w 698"/>
                <a:gd name="T7" fmla="*/ 223 h 223"/>
                <a:gd name="T8" fmla="*/ 698 w 698"/>
                <a:gd name="T9" fmla="*/ 223 h 223"/>
                <a:gd name="T10" fmla="*/ 698 w 698"/>
                <a:gd name="T11" fmla="*/ 110 h 223"/>
                <a:gd name="T12" fmla="*/ 698 w 698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223">
                  <a:moveTo>
                    <a:pt x="698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98" y="223"/>
                  </a:lnTo>
                  <a:lnTo>
                    <a:pt x="698" y="110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7" name="Freeform 129">
              <a:extLst>
                <a:ext uri="{FF2B5EF4-FFF2-40B4-BE49-F238E27FC236}">
                  <a16:creationId xmlns:a16="http://schemas.microsoft.com/office/drawing/2014/main" id="{56450A30-76BA-44F3-BEFE-84D2AE53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52"/>
              <a:ext cx="229" cy="74"/>
            </a:xfrm>
            <a:custGeom>
              <a:avLst/>
              <a:gdLst>
                <a:gd name="T0" fmla="*/ 689 w 689"/>
                <a:gd name="T1" fmla="*/ 0 h 223"/>
                <a:gd name="T2" fmla="*/ 0 w 689"/>
                <a:gd name="T3" fmla="*/ 0 h 223"/>
                <a:gd name="T4" fmla="*/ 0 w 689"/>
                <a:gd name="T5" fmla="*/ 110 h 223"/>
                <a:gd name="T6" fmla="*/ 0 w 689"/>
                <a:gd name="T7" fmla="*/ 223 h 223"/>
                <a:gd name="T8" fmla="*/ 689 w 689"/>
                <a:gd name="T9" fmla="*/ 223 h 223"/>
                <a:gd name="T10" fmla="*/ 689 w 689"/>
                <a:gd name="T11" fmla="*/ 110 h 223"/>
                <a:gd name="T12" fmla="*/ 689 w 689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89" y="223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8" name="Freeform 130">
              <a:extLst>
                <a:ext uri="{FF2B5EF4-FFF2-40B4-BE49-F238E27FC236}">
                  <a16:creationId xmlns:a16="http://schemas.microsoft.com/office/drawing/2014/main" id="{7D333111-0348-43AA-B4C6-D579261C3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52"/>
              <a:ext cx="230" cy="74"/>
            </a:xfrm>
            <a:custGeom>
              <a:avLst/>
              <a:gdLst>
                <a:gd name="T0" fmla="*/ 691 w 691"/>
                <a:gd name="T1" fmla="*/ 0 h 223"/>
                <a:gd name="T2" fmla="*/ 0 w 691"/>
                <a:gd name="T3" fmla="*/ 0 h 223"/>
                <a:gd name="T4" fmla="*/ 0 w 691"/>
                <a:gd name="T5" fmla="*/ 110 h 223"/>
                <a:gd name="T6" fmla="*/ 0 w 691"/>
                <a:gd name="T7" fmla="*/ 223 h 223"/>
                <a:gd name="T8" fmla="*/ 691 w 691"/>
                <a:gd name="T9" fmla="*/ 223 h 223"/>
                <a:gd name="T10" fmla="*/ 691 w 691"/>
                <a:gd name="T11" fmla="*/ 110 h 223"/>
                <a:gd name="T12" fmla="*/ 691 w 691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1" h="223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91" y="223"/>
                  </a:lnTo>
                  <a:lnTo>
                    <a:pt x="691" y="110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9" name="Rectangle 131">
              <a:extLst>
                <a:ext uri="{FF2B5EF4-FFF2-40B4-BE49-F238E27FC236}">
                  <a16:creationId xmlns:a16="http://schemas.microsoft.com/office/drawing/2014/main" id="{B05849B1-A23E-4476-B6D2-A2611B462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0" name="Freeform 132">
              <a:extLst>
                <a:ext uri="{FF2B5EF4-FFF2-40B4-BE49-F238E27FC236}">
                  <a16:creationId xmlns:a16="http://schemas.microsoft.com/office/drawing/2014/main" id="{84A6F5A6-2A84-4314-8376-EF9F46BB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88"/>
              <a:ext cx="232" cy="40"/>
            </a:xfrm>
            <a:custGeom>
              <a:avLst/>
              <a:gdLst>
                <a:gd name="T0" fmla="*/ 697 w 697"/>
                <a:gd name="T1" fmla="*/ 119 h 119"/>
                <a:gd name="T2" fmla="*/ 0 w 697"/>
                <a:gd name="T3" fmla="*/ 119 h 119"/>
                <a:gd name="T4" fmla="*/ 0 w 697"/>
                <a:gd name="T5" fmla="*/ 5 h 119"/>
                <a:gd name="T6" fmla="*/ 0 w 697"/>
                <a:gd name="T7" fmla="*/ 0 h 119"/>
                <a:gd name="T8" fmla="*/ 697 w 697"/>
                <a:gd name="T9" fmla="*/ 0 h 119"/>
                <a:gd name="T10" fmla="*/ 697 w 697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119">
                  <a:moveTo>
                    <a:pt x="697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1" name="Freeform 133">
              <a:extLst>
                <a:ext uri="{FF2B5EF4-FFF2-40B4-BE49-F238E27FC236}">
                  <a16:creationId xmlns:a16="http://schemas.microsoft.com/office/drawing/2014/main" id="{DB7C838C-A2EB-4916-AE55-C29B8A96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51"/>
              <a:ext cx="230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2" name="Rectangle 134">
              <a:extLst>
                <a:ext uri="{FF2B5EF4-FFF2-40B4-BE49-F238E27FC236}">
                  <a16:creationId xmlns:a16="http://schemas.microsoft.com/office/drawing/2014/main" id="{D1E26D84-2A10-40DF-99E3-174CF1919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1626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3" name="Rectangle 135">
              <a:extLst>
                <a:ext uri="{FF2B5EF4-FFF2-40B4-BE49-F238E27FC236}">
                  <a16:creationId xmlns:a16="http://schemas.microsoft.com/office/drawing/2014/main" id="{7984A098-435B-4FC6-B47F-26936E3B7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1190"/>
              <a:ext cx="42" cy="21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4" name="Rectangle 136">
              <a:extLst>
                <a:ext uri="{FF2B5EF4-FFF2-40B4-BE49-F238E27FC236}">
                  <a16:creationId xmlns:a16="http://schemas.microsoft.com/office/drawing/2014/main" id="{3FC59C87-D248-44E2-8CED-9E1F925F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1190"/>
              <a:ext cx="40" cy="21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5" name="Rectangle 137">
              <a:extLst>
                <a:ext uri="{FF2B5EF4-FFF2-40B4-BE49-F238E27FC236}">
                  <a16:creationId xmlns:a16="http://schemas.microsoft.com/office/drawing/2014/main" id="{D81F60FB-5637-4677-BF69-E8DA73129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758"/>
              <a:ext cx="42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6" name="Rectangle 138">
              <a:extLst>
                <a:ext uri="{FF2B5EF4-FFF2-40B4-BE49-F238E27FC236}">
                  <a16:creationId xmlns:a16="http://schemas.microsoft.com/office/drawing/2014/main" id="{3791D330-EC44-40A1-A611-E4E967FE9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758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7" name="Rectangle 139">
              <a:extLst>
                <a:ext uri="{FF2B5EF4-FFF2-40B4-BE49-F238E27FC236}">
                  <a16:creationId xmlns:a16="http://schemas.microsoft.com/office/drawing/2014/main" id="{B7B106A7-7551-4667-84D5-E362C7C04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28"/>
              <a:ext cx="42" cy="2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8" name="Rectangle 140">
              <a:extLst>
                <a:ext uri="{FF2B5EF4-FFF2-40B4-BE49-F238E27FC236}">
                  <a16:creationId xmlns:a16="http://schemas.microsoft.com/office/drawing/2014/main" id="{D3A437FC-654E-4993-94AB-3D1B3B538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28"/>
              <a:ext cx="40" cy="2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9" name="Rectangle 141">
              <a:extLst>
                <a:ext uri="{FF2B5EF4-FFF2-40B4-BE49-F238E27FC236}">
                  <a16:creationId xmlns:a16="http://schemas.microsoft.com/office/drawing/2014/main" id="{228C48CC-5926-4BF6-864B-230A5B63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1626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0" name="Freeform 142">
              <a:extLst>
                <a:ext uri="{FF2B5EF4-FFF2-40B4-BE49-F238E27FC236}">
                  <a16:creationId xmlns:a16="http://schemas.microsoft.com/office/drawing/2014/main" id="{D6E77A66-DF03-4760-9B1D-E793918AC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1411"/>
              <a:ext cx="80" cy="213"/>
            </a:xfrm>
            <a:custGeom>
              <a:avLst/>
              <a:gdLst>
                <a:gd name="T0" fmla="*/ 0 w 239"/>
                <a:gd name="T1" fmla="*/ 0 h 641"/>
                <a:gd name="T2" fmla="*/ 0 w 239"/>
                <a:gd name="T3" fmla="*/ 641 h 641"/>
                <a:gd name="T4" fmla="*/ 119 w 239"/>
                <a:gd name="T5" fmla="*/ 641 h 641"/>
                <a:gd name="T6" fmla="*/ 239 w 239"/>
                <a:gd name="T7" fmla="*/ 641 h 641"/>
                <a:gd name="T8" fmla="*/ 239 w 239"/>
                <a:gd name="T9" fmla="*/ 0 h 641"/>
                <a:gd name="T10" fmla="*/ 119 w 239"/>
                <a:gd name="T11" fmla="*/ 0 h 641"/>
                <a:gd name="T12" fmla="*/ 0 w 239"/>
                <a:gd name="T13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1">
                  <a:moveTo>
                    <a:pt x="0" y="0"/>
                  </a:moveTo>
                  <a:lnTo>
                    <a:pt x="0" y="641"/>
                  </a:lnTo>
                  <a:lnTo>
                    <a:pt x="119" y="641"/>
                  </a:lnTo>
                  <a:lnTo>
                    <a:pt x="239" y="641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1" name="Freeform 143">
              <a:extLst>
                <a:ext uri="{FF2B5EF4-FFF2-40B4-BE49-F238E27FC236}">
                  <a16:creationId xmlns:a16="http://schemas.microsoft.com/office/drawing/2014/main" id="{536B547F-2AB5-4ACE-A61A-F5C38E54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975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2" name="Freeform 144">
              <a:extLst>
                <a:ext uri="{FF2B5EF4-FFF2-40B4-BE49-F238E27FC236}">
                  <a16:creationId xmlns:a16="http://schemas.microsoft.com/office/drawing/2014/main" id="{E13CF154-593E-455C-AAAD-38D9BF80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541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23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23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23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6708" name="Group 180">
            <a:extLst>
              <a:ext uri="{FF2B5EF4-FFF2-40B4-BE49-F238E27FC236}">
                <a16:creationId xmlns:a16="http://schemas.microsoft.com/office/drawing/2014/main" id="{2BCC5848-D239-48DC-9DD9-A1AECB534AFE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"/>
            <a:ext cx="3886200" cy="2743200"/>
            <a:chOff x="339" y="531"/>
            <a:chExt cx="2259" cy="1546"/>
          </a:xfrm>
        </p:grpSpPr>
        <p:sp>
          <p:nvSpPr>
            <p:cNvPr id="406709" name="Rectangle 181">
              <a:extLst>
                <a:ext uri="{FF2B5EF4-FFF2-40B4-BE49-F238E27FC236}">
                  <a16:creationId xmlns:a16="http://schemas.microsoft.com/office/drawing/2014/main" id="{27290467-F273-4DF0-821F-2419D8ACC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588"/>
              <a:ext cx="2145" cy="14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0" name="Freeform 182">
              <a:extLst>
                <a:ext uri="{FF2B5EF4-FFF2-40B4-BE49-F238E27FC236}">
                  <a16:creationId xmlns:a16="http://schemas.microsoft.com/office/drawing/2014/main" id="{3BA3FE4F-D7F4-4338-9573-4C2BD3D5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531"/>
              <a:ext cx="57" cy="1546"/>
            </a:xfrm>
            <a:custGeom>
              <a:avLst/>
              <a:gdLst>
                <a:gd name="T0" fmla="*/ 0 w 171"/>
                <a:gd name="T1" fmla="*/ 0 h 4640"/>
                <a:gd name="T2" fmla="*/ 171 w 171"/>
                <a:gd name="T3" fmla="*/ 172 h 4640"/>
                <a:gd name="T4" fmla="*/ 171 w 171"/>
                <a:gd name="T5" fmla="*/ 4468 h 4640"/>
                <a:gd name="T6" fmla="*/ 0 w 171"/>
                <a:gd name="T7" fmla="*/ 4640 h 4640"/>
                <a:gd name="T8" fmla="*/ 0 w 171"/>
                <a:gd name="T9" fmla="*/ 0 h 4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640">
                  <a:moveTo>
                    <a:pt x="0" y="0"/>
                  </a:moveTo>
                  <a:lnTo>
                    <a:pt x="171" y="172"/>
                  </a:lnTo>
                  <a:lnTo>
                    <a:pt x="171" y="4468"/>
                  </a:lnTo>
                  <a:lnTo>
                    <a:pt x="0" y="4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1" name="Freeform 183">
              <a:extLst>
                <a:ext uri="{FF2B5EF4-FFF2-40B4-BE49-F238E27FC236}">
                  <a16:creationId xmlns:a16="http://schemas.microsoft.com/office/drawing/2014/main" id="{EAAD70D5-EF16-403A-8A47-0E29BF98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531"/>
              <a:ext cx="2259" cy="57"/>
            </a:xfrm>
            <a:custGeom>
              <a:avLst/>
              <a:gdLst>
                <a:gd name="T0" fmla="*/ 0 w 6777"/>
                <a:gd name="T1" fmla="*/ 0 h 172"/>
                <a:gd name="T2" fmla="*/ 171 w 6777"/>
                <a:gd name="T3" fmla="*/ 172 h 172"/>
                <a:gd name="T4" fmla="*/ 6605 w 6777"/>
                <a:gd name="T5" fmla="*/ 172 h 172"/>
                <a:gd name="T6" fmla="*/ 6777 w 6777"/>
                <a:gd name="T7" fmla="*/ 0 h 172"/>
                <a:gd name="T8" fmla="*/ 0 w 6777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77" h="172">
                  <a:moveTo>
                    <a:pt x="0" y="0"/>
                  </a:moveTo>
                  <a:lnTo>
                    <a:pt x="171" y="172"/>
                  </a:lnTo>
                  <a:lnTo>
                    <a:pt x="6605" y="172"/>
                  </a:lnTo>
                  <a:lnTo>
                    <a:pt x="67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2" name="Freeform 184">
              <a:extLst>
                <a:ext uri="{FF2B5EF4-FFF2-40B4-BE49-F238E27FC236}">
                  <a16:creationId xmlns:a16="http://schemas.microsoft.com/office/drawing/2014/main" id="{56C58FFA-FC2C-423C-A20F-17D04757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531"/>
              <a:ext cx="58" cy="1546"/>
            </a:xfrm>
            <a:custGeom>
              <a:avLst/>
              <a:gdLst>
                <a:gd name="T0" fmla="*/ 172 w 172"/>
                <a:gd name="T1" fmla="*/ 4640 h 4640"/>
                <a:gd name="T2" fmla="*/ 0 w 172"/>
                <a:gd name="T3" fmla="*/ 4468 h 4640"/>
                <a:gd name="T4" fmla="*/ 0 w 172"/>
                <a:gd name="T5" fmla="*/ 172 h 4640"/>
                <a:gd name="T6" fmla="*/ 172 w 172"/>
                <a:gd name="T7" fmla="*/ 0 h 4640"/>
                <a:gd name="T8" fmla="*/ 172 w 172"/>
                <a:gd name="T9" fmla="*/ 4640 h 4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640">
                  <a:moveTo>
                    <a:pt x="172" y="4640"/>
                  </a:moveTo>
                  <a:lnTo>
                    <a:pt x="0" y="4468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464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3" name="Freeform 185">
              <a:extLst>
                <a:ext uri="{FF2B5EF4-FFF2-40B4-BE49-F238E27FC236}">
                  <a16:creationId xmlns:a16="http://schemas.microsoft.com/office/drawing/2014/main" id="{B501CB56-3CD8-4039-9B42-861667FDE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020"/>
              <a:ext cx="2259" cy="57"/>
            </a:xfrm>
            <a:custGeom>
              <a:avLst/>
              <a:gdLst>
                <a:gd name="T0" fmla="*/ 6777 w 6777"/>
                <a:gd name="T1" fmla="*/ 172 h 172"/>
                <a:gd name="T2" fmla="*/ 0 w 6777"/>
                <a:gd name="T3" fmla="*/ 172 h 172"/>
                <a:gd name="T4" fmla="*/ 171 w 6777"/>
                <a:gd name="T5" fmla="*/ 0 h 172"/>
                <a:gd name="T6" fmla="*/ 6605 w 6777"/>
                <a:gd name="T7" fmla="*/ 0 h 172"/>
                <a:gd name="T8" fmla="*/ 6777 w 6777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77" h="172">
                  <a:moveTo>
                    <a:pt x="6777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6605" y="0"/>
                  </a:lnTo>
                  <a:lnTo>
                    <a:pt x="6777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6714" name="Picture 186">
              <a:extLst>
                <a:ext uri="{FF2B5EF4-FFF2-40B4-BE49-F238E27FC236}">
                  <a16:creationId xmlns:a16="http://schemas.microsoft.com/office/drawing/2014/main" id="{D206F576-9E4C-4E77-B214-2DBEACF43D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" y="674"/>
              <a:ext cx="1973" cy="1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6715" name="Rectangle 187">
            <a:extLst>
              <a:ext uri="{FF2B5EF4-FFF2-40B4-BE49-F238E27FC236}">
                <a16:creationId xmlns:a16="http://schemas.microsoft.com/office/drawing/2014/main" id="{0DF787B6-236C-42B0-9E8C-AB768791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8" y="3505200"/>
            <a:ext cx="67135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Aplicación de Ejercicios o Deportes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6" name="Rectangle 188">
            <a:extLst>
              <a:ext uri="{FF2B5EF4-FFF2-40B4-BE49-F238E27FC236}">
                <a16:creationId xmlns:a16="http://schemas.microsoft.com/office/drawing/2014/main" id="{3B1E4BA1-E87D-4531-9896-D5FB7B990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8" y="4008438"/>
            <a:ext cx="75136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Específicos para Mejorar la Fortaleza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7" name="Rectangle 189">
            <a:extLst>
              <a:ext uri="{FF2B5EF4-FFF2-40B4-BE49-F238E27FC236}">
                <a16:creationId xmlns:a16="http://schemas.microsoft.com/office/drawing/2014/main" id="{64A2414D-3424-4BEC-B13F-EF3CFA784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511675"/>
            <a:ext cx="727551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Tolerancia Muscular, Flexibilidad y la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8" name="Rectangle 190">
            <a:extLst>
              <a:ext uri="{FF2B5EF4-FFF2-40B4-BE49-F238E27FC236}">
                <a16:creationId xmlns:a16="http://schemas.microsoft.com/office/drawing/2014/main" id="{E30455F8-78F2-4582-9A71-C1009D68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16500"/>
            <a:ext cx="72723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Capacidad Cardio-Respiratoria, luego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9" name="Rectangle 191">
            <a:extLst>
              <a:ext uri="{FF2B5EF4-FFF2-40B4-BE49-F238E27FC236}">
                <a16:creationId xmlns:a16="http://schemas.microsoft.com/office/drawing/2014/main" id="{B0522CC6-D338-42C0-8141-48C0B184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5519738"/>
            <a:ext cx="75342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 de haber Sufrido una Lesión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0" name="Rectangle 192">
            <a:extLst>
              <a:ext uri="{FF2B5EF4-FFF2-40B4-BE49-F238E27FC236}">
                <a16:creationId xmlns:a16="http://schemas.microsoft.com/office/drawing/2014/main" id="{34D3FEB7-D99C-425A-A944-A369D094A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838200"/>
            <a:ext cx="28829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GIMNASIA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1" name="Rectangle 193">
            <a:extLst>
              <a:ext uri="{FF2B5EF4-FFF2-40B4-BE49-F238E27FC236}">
                <a16:creationId xmlns:a16="http://schemas.microsoft.com/office/drawing/2014/main" id="{48D99913-A141-43EB-8610-4D6C9DD40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462088"/>
            <a:ext cx="3670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(EJERCICIOS)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2" name="Rectangle 194">
            <a:extLst>
              <a:ext uri="{FF2B5EF4-FFF2-40B4-BE49-F238E27FC236}">
                <a16:creationId xmlns:a16="http://schemas.microsoft.com/office/drawing/2014/main" id="{7C7C3450-1DAC-498E-A9AB-0E120C864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085975"/>
            <a:ext cx="38782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TERAPÉUTICA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21" name="Rectangle 5">
            <a:extLst>
              <a:ext uri="{FF2B5EF4-FFF2-40B4-BE49-F238E27FC236}">
                <a16:creationId xmlns:a16="http://schemas.microsoft.com/office/drawing/2014/main" id="{14163911-9F85-47BB-8C91-10ADD3921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487738"/>
            <a:ext cx="7691437" cy="296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Incluye Cualquier Disciplina que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Utilice el Método Científico y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Dependa de Información Observada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para Explicar y Predecir el 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Fenómeno Deportivo</a:t>
            </a:r>
          </a:p>
        </p:txBody>
      </p:sp>
      <p:grpSp>
        <p:nvGrpSpPr>
          <p:cNvPr id="214037" name="Group 21">
            <a:extLst>
              <a:ext uri="{FF2B5EF4-FFF2-40B4-BE49-F238E27FC236}">
                <a16:creationId xmlns:a16="http://schemas.microsoft.com/office/drawing/2014/main" id="{FE1E7F68-9279-412C-BAA3-2AC43153B0D8}"/>
              </a:ext>
            </a:extLst>
          </p:cNvPr>
          <p:cNvGrpSpPr>
            <a:grpSpLocks/>
          </p:cNvGrpSpPr>
          <p:nvPr/>
        </p:nvGrpSpPr>
        <p:grpSpPr bwMode="auto">
          <a:xfrm>
            <a:off x="244475" y="304800"/>
            <a:ext cx="4632325" cy="2965450"/>
            <a:chOff x="101" y="250"/>
            <a:chExt cx="2918" cy="1868"/>
          </a:xfrm>
        </p:grpSpPr>
        <p:grpSp>
          <p:nvGrpSpPr>
            <p:cNvPr id="214036" name="Group 20">
              <a:extLst>
                <a:ext uri="{FF2B5EF4-FFF2-40B4-BE49-F238E27FC236}">
                  <a16:creationId xmlns:a16="http://schemas.microsoft.com/office/drawing/2014/main" id="{299A3834-D209-4F5E-8C3B-7205C60AB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" y="250"/>
              <a:ext cx="2918" cy="1868"/>
              <a:chOff x="101" y="250"/>
              <a:chExt cx="2918" cy="1868"/>
            </a:xfrm>
          </p:grpSpPr>
          <p:sp>
            <p:nvSpPr>
              <p:cNvPr id="214026" name="Rectangle 10">
                <a:extLst>
                  <a:ext uri="{FF2B5EF4-FFF2-40B4-BE49-F238E27FC236}">
                    <a16:creationId xmlns:a16="http://schemas.microsoft.com/office/drawing/2014/main" id="{3D49201A-81BF-4F17-80F6-5A5F8F01D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311"/>
                <a:ext cx="2797" cy="1747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7" name="Freeform 11">
                <a:extLst>
                  <a:ext uri="{FF2B5EF4-FFF2-40B4-BE49-F238E27FC236}">
                    <a16:creationId xmlns:a16="http://schemas.microsoft.com/office/drawing/2014/main" id="{447DEA46-6DBD-492F-B246-EC9C1124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50"/>
                <a:ext cx="61" cy="1868"/>
              </a:xfrm>
              <a:custGeom>
                <a:avLst/>
                <a:gdLst>
                  <a:gd name="T0" fmla="*/ 0 w 181"/>
                  <a:gd name="T1" fmla="*/ 0 h 5603"/>
                  <a:gd name="T2" fmla="*/ 181 w 181"/>
                  <a:gd name="T3" fmla="*/ 182 h 5603"/>
                  <a:gd name="T4" fmla="*/ 181 w 181"/>
                  <a:gd name="T5" fmla="*/ 5422 h 5603"/>
                  <a:gd name="T6" fmla="*/ 0 w 181"/>
                  <a:gd name="T7" fmla="*/ 5603 h 5603"/>
                  <a:gd name="T8" fmla="*/ 0 w 181"/>
                  <a:gd name="T9" fmla="*/ 0 h 5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5603">
                    <a:moveTo>
                      <a:pt x="0" y="0"/>
                    </a:moveTo>
                    <a:lnTo>
                      <a:pt x="181" y="182"/>
                    </a:lnTo>
                    <a:lnTo>
                      <a:pt x="181" y="5422"/>
                    </a:lnTo>
                    <a:lnTo>
                      <a:pt x="0" y="56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8" name="Freeform 12">
                <a:extLst>
                  <a:ext uri="{FF2B5EF4-FFF2-40B4-BE49-F238E27FC236}">
                    <a16:creationId xmlns:a16="http://schemas.microsoft.com/office/drawing/2014/main" id="{421CFEF9-FDE8-4088-8100-0B707DBE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50"/>
                <a:ext cx="2918" cy="61"/>
              </a:xfrm>
              <a:custGeom>
                <a:avLst/>
                <a:gdLst>
                  <a:gd name="T0" fmla="*/ 0 w 8752"/>
                  <a:gd name="T1" fmla="*/ 0 h 182"/>
                  <a:gd name="T2" fmla="*/ 181 w 8752"/>
                  <a:gd name="T3" fmla="*/ 182 h 182"/>
                  <a:gd name="T4" fmla="*/ 8571 w 8752"/>
                  <a:gd name="T5" fmla="*/ 182 h 182"/>
                  <a:gd name="T6" fmla="*/ 8752 w 8752"/>
                  <a:gd name="T7" fmla="*/ 0 h 182"/>
                  <a:gd name="T8" fmla="*/ 0 w 8752"/>
                  <a:gd name="T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52" h="182">
                    <a:moveTo>
                      <a:pt x="0" y="0"/>
                    </a:moveTo>
                    <a:lnTo>
                      <a:pt x="181" y="182"/>
                    </a:lnTo>
                    <a:lnTo>
                      <a:pt x="8571" y="182"/>
                    </a:lnTo>
                    <a:lnTo>
                      <a:pt x="87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9" name="Freeform 13">
                <a:extLst>
                  <a:ext uri="{FF2B5EF4-FFF2-40B4-BE49-F238E27FC236}">
                    <a16:creationId xmlns:a16="http://schemas.microsoft.com/office/drawing/2014/main" id="{DF3CBDC1-78E8-43B9-878A-5CB71777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0"/>
                <a:ext cx="61" cy="1868"/>
              </a:xfrm>
              <a:custGeom>
                <a:avLst/>
                <a:gdLst>
                  <a:gd name="T0" fmla="*/ 181 w 181"/>
                  <a:gd name="T1" fmla="*/ 5603 h 5603"/>
                  <a:gd name="T2" fmla="*/ 0 w 181"/>
                  <a:gd name="T3" fmla="*/ 5422 h 5603"/>
                  <a:gd name="T4" fmla="*/ 0 w 181"/>
                  <a:gd name="T5" fmla="*/ 182 h 5603"/>
                  <a:gd name="T6" fmla="*/ 181 w 181"/>
                  <a:gd name="T7" fmla="*/ 0 h 5603"/>
                  <a:gd name="T8" fmla="*/ 181 w 181"/>
                  <a:gd name="T9" fmla="*/ 5603 h 5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5603">
                    <a:moveTo>
                      <a:pt x="181" y="5603"/>
                    </a:moveTo>
                    <a:lnTo>
                      <a:pt x="0" y="5422"/>
                    </a:lnTo>
                    <a:lnTo>
                      <a:pt x="0" y="182"/>
                    </a:lnTo>
                    <a:lnTo>
                      <a:pt x="181" y="0"/>
                    </a:lnTo>
                    <a:lnTo>
                      <a:pt x="181" y="5603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30" name="Freeform 14">
                <a:extLst>
                  <a:ext uri="{FF2B5EF4-FFF2-40B4-BE49-F238E27FC236}">
                    <a16:creationId xmlns:a16="http://schemas.microsoft.com/office/drawing/2014/main" id="{9478AD96-64E1-40E8-9A7B-962294963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058"/>
                <a:ext cx="2918" cy="60"/>
              </a:xfrm>
              <a:custGeom>
                <a:avLst/>
                <a:gdLst>
                  <a:gd name="T0" fmla="*/ 8752 w 8752"/>
                  <a:gd name="T1" fmla="*/ 181 h 181"/>
                  <a:gd name="T2" fmla="*/ 0 w 8752"/>
                  <a:gd name="T3" fmla="*/ 181 h 181"/>
                  <a:gd name="T4" fmla="*/ 181 w 8752"/>
                  <a:gd name="T5" fmla="*/ 0 h 181"/>
                  <a:gd name="T6" fmla="*/ 8571 w 8752"/>
                  <a:gd name="T7" fmla="*/ 0 h 181"/>
                  <a:gd name="T8" fmla="*/ 8752 w 8752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52" h="181">
                    <a:moveTo>
                      <a:pt x="8752" y="181"/>
                    </a:moveTo>
                    <a:lnTo>
                      <a:pt x="0" y="181"/>
                    </a:lnTo>
                    <a:lnTo>
                      <a:pt x="181" y="0"/>
                    </a:lnTo>
                    <a:lnTo>
                      <a:pt x="8571" y="0"/>
                    </a:lnTo>
                    <a:lnTo>
                      <a:pt x="8752" y="181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4031" name="Picture 15">
              <a:extLst>
                <a:ext uri="{FF2B5EF4-FFF2-40B4-BE49-F238E27FC236}">
                  <a16:creationId xmlns:a16="http://schemas.microsoft.com/office/drawing/2014/main" id="{689BB87E-28BD-48E9-809E-DBA9C99012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" y="384"/>
              <a:ext cx="2675" cy="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038" name="Text Box 22">
            <a:extLst>
              <a:ext uri="{FF2B5EF4-FFF2-40B4-BE49-F238E27FC236}">
                <a16:creationId xmlns:a16="http://schemas.microsoft.com/office/drawing/2014/main" id="{859E78F1-9E6A-448C-BA50-4EE743D5C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441325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14039" name="Text Box 23">
            <a:extLst>
              <a:ext uri="{FF2B5EF4-FFF2-40B4-BE49-F238E27FC236}">
                <a16:creationId xmlns:a16="http://schemas.microsoft.com/office/drawing/2014/main" id="{E34E3690-9FCC-48A0-A0F1-6E32A73B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574925"/>
            <a:ext cx="3886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14040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0A4AAE3-D881-42B0-B112-F01205820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1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C02D038-1A20-48FB-9E11-36512642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2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21A1197-8D15-4633-97CB-8F1C223DC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3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58907EA-7F7C-4A5E-968A-DF229D099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4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5D53BD6-F113-46AD-A303-FDB9993A1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5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77E11A8-EDA7-45A8-99D7-DD640C0AD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6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908B558-A102-418B-86FC-1DED91177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7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6CEFA69-668F-4AB6-A18D-D43A9949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14048" name="Picture 32">
            <a:extLst>
              <a:ext uri="{FF2B5EF4-FFF2-40B4-BE49-F238E27FC236}">
                <a16:creationId xmlns:a16="http://schemas.microsoft.com/office/drawing/2014/main" id="{164FFEC9-01FE-4721-8A33-D73AC60CF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049" name="Picture 33">
            <a:extLst>
              <a:ext uri="{FF2B5EF4-FFF2-40B4-BE49-F238E27FC236}">
                <a16:creationId xmlns:a16="http://schemas.microsoft.com/office/drawing/2014/main" id="{F6C68AB0-6291-41E3-9E0E-67D02990D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599" name="Group 23">
            <a:extLst>
              <a:ext uri="{FF2B5EF4-FFF2-40B4-BE49-F238E27FC236}">
                <a16:creationId xmlns:a16="http://schemas.microsoft.com/office/drawing/2014/main" id="{E99E018A-9BE7-412D-A243-51083FFA5FD2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09600"/>
            <a:ext cx="3532188" cy="2770188"/>
            <a:chOff x="678" y="526"/>
            <a:chExt cx="2225" cy="1745"/>
          </a:xfrm>
        </p:grpSpPr>
        <p:sp>
          <p:nvSpPr>
            <p:cNvPr id="408581" name="Rectangle 5">
              <a:extLst>
                <a:ext uri="{FF2B5EF4-FFF2-40B4-BE49-F238E27FC236}">
                  <a16:creationId xmlns:a16="http://schemas.microsoft.com/office/drawing/2014/main" id="{22F3CB43-B3E7-4118-917D-C1B654378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583"/>
              <a:ext cx="2111" cy="163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2" name="Freeform 6">
              <a:extLst>
                <a:ext uri="{FF2B5EF4-FFF2-40B4-BE49-F238E27FC236}">
                  <a16:creationId xmlns:a16="http://schemas.microsoft.com/office/drawing/2014/main" id="{2B604503-8B82-4C19-B312-D0CAD6D0C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526"/>
              <a:ext cx="57" cy="1745"/>
            </a:xfrm>
            <a:custGeom>
              <a:avLst/>
              <a:gdLst>
                <a:gd name="T0" fmla="*/ 0 w 172"/>
                <a:gd name="T1" fmla="*/ 0 h 5236"/>
                <a:gd name="T2" fmla="*/ 172 w 172"/>
                <a:gd name="T3" fmla="*/ 173 h 5236"/>
                <a:gd name="T4" fmla="*/ 172 w 172"/>
                <a:gd name="T5" fmla="*/ 5063 h 5236"/>
                <a:gd name="T6" fmla="*/ 0 w 172"/>
                <a:gd name="T7" fmla="*/ 5236 h 5236"/>
                <a:gd name="T8" fmla="*/ 0 w 172"/>
                <a:gd name="T9" fmla="*/ 0 h 5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236">
                  <a:moveTo>
                    <a:pt x="0" y="0"/>
                  </a:moveTo>
                  <a:lnTo>
                    <a:pt x="172" y="173"/>
                  </a:lnTo>
                  <a:lnTo>
                    <a:pt x="172" y="5063"/>
                  </a:lnTo>
                  <a:lnTo>
                    <a:pt x="0" y="5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3" name="Freeform 7">
              <a:extLst>
                <a:ext uri="{FF2B5EF4-FFF2-40B4-BE49-F238E27FC236}">
                  <a16:creationId xmlns:a16="http://schemas.microsoft.com/office/drawing/2014/main" id="{DF28738C-FC88-4240-AF54-06C021D3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526"/>
              <a:ext cx="2225" cy="57"/>
            </a:xfrm>
            <a:custGeom>
              <a:avLst/>
              <a:gdLst>
                <a:gd name="T0" fmla="*/ 0 w 6676"/>
                <a:gd name="T1" fmla="*/ 0 h 173"/>
                <a:gd name="T2" fmla="*/ 172 w 6676"/>
                <a:gd name="T3" fmla="*/ 173 h 173"/>
                <a:gd name="T4" fmla="*/ 6504 w 6676"/>
                <a:gd name="T5" fmla="*/ 173 h 173"/>
                <a:gd name="T6" fmla="*/ 6676 w 6676"/>
                <a:gd name="T7" fmla="*/ 0 h 173"/>
                <a:gd name="T8" fmla="*/ 0 w 6676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76" h="173">
                  <a:moveTo>
                    <a:pt x="0" y="0"/>
                  </a:moveTo>
                  <a:lnTo>
                    <a:pt x="172" y="173"/>
                  </a:lnTo>
                  <a:lnTo>
                    <a:pt x="6504" y="173"/>
                  </a:lnTo>
                  <a:lnTo>
                    <a:pt x="66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FE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4" name="Freeform 8">
              <a:extLst>
                <a:ext uri="{FF2B5EF4-FFF2-40B4-BE49-F238E27FC236}">
                  <a16:creationId xmlns:a16="http://schemas.microsoft.com/office/drawing/2014/main" id="{EA5D61FB-2FCD-4B10-A5B2-896C559F9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526"/>
              <a:ext cx="57" cy="1745"/>
            </a:xfrm>
            <a:custGeom>
              <a:avLst/>
              <a:gdLst>
                <a:gd name="T0" fmla="*/ 172 w 172"/>
                <a:gd name="T1" fmla="*/ 5236 h 5236"/>
                <a:gd name="T2" fmla="*/ 0 w 172"/>
                <a:gd name="T3" fmla="*/ 5063 h 5236"/>
                <a:gd name="T4" fmla="*/ 0 w 172"/>
                <a:gd name="T5" fmla="*/ 173 h 5236"/>
                <a:gd name="T6" fmla="*/ 172 w 172"/>
                <a:gd name="T7" fmla="*/ 0 h 5236"/>
                <a:gd name="T8" fmla="*/ 172 w 172"/>
                <a:gd name="T9" fmla="*/ 5236 h 5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236">
                  <a:moveTo>
                    <a:pt x="172" y="5236"/>
                  </a:moveTo>
                  <a:lnTo>
                    <a:pt x="0" y="5063"/>
                  </a:lnTo>
                  <a:lnTo>
                    <a:pt x="0" y="173"/>
                  </a:lnTo>
                  <a:lnTo>
                    <a:pt x="172" y="0"/>
                  </a:lnTo>
                  <a:lnTo>
                    <a:pt x="172" y="5236"/>
                  </a:lnTo>
                  <a:close/>
                </a:path>
              </a:pathLst>
            </a:custGeom>
            <a:solidFill>
              <a:srgbClr val="7F00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5" name="Freeform 9">
              <a:extLst>
                <a:ext uri="{FF2B5EF4-FFF2-40B4-BE49-F238E27FC236}">
                  <a16:creationId xmlns:a16="http://schemas.microsoft.com/office/drawing/2014/main" id="{9B56D3B9-DA26-49A4-9AFA-DB973DF15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213"/>
              <a:ext cx="2225" cy="58"/>
            </a:xfrm>
            <a:custGeom>
              <a:avLst/>
              <a:gdLst>
                <a:gd name="T0" fmla="*/ 6676 w 6676"/>
                <a:gd name="T1" fmla="*/ 173 h 173"/>
                <a:gd name="T2" fmla="*/ 0 w 6676"/>
                <a:gd name="T3" fmla="*/ 173 h 173"/>
                <a:gd name="T4" fmla="*/ 172 w 6676"/>
                <a:gd name="T5" fmla="*/ 0 h 173"/>
                <a:gd name="T6" fmla="*/ 6504 w 6676"/>
                <a:gd name="T7" fmla="*/ 0 h 173"/>
                <a:gd name="T8" fmla="*/ 6676 w 6676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76" h="173">
                  <a:moveTo>
                    <a:pt x="6676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6504" y="0"/>
                  </a:lnTo>
                  <a:lnTo>
                    <a:pt x="6676" y="173"/>
                  </a:lnTo>
                  <a:close/>
                </a:path>
              </a:pathLst>
            </a:custGeom>
            <a:solidFill>
              <a:srgbClr val="3F003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8586" name="Picture 10">
              <a:extLst>
                <a:ext uri="{FF2B5EF4-FFF2-40B4-BE49-F238E27FC236}">
                  <a16:creationId xmlns:a16="http://schemas.microsoft.com/office/drawing/2014/main" id="{114C00BA-73C2-4734-A41A-AB255248E0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" y="670"/>
              <a:ext cx="1937" cy="1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8587" name="Rectangle 11">
            <a:extLst>
              <a:ext uri="{FF2B5EF4-FFF2-40B4-BE49-F238E27FC236}">
                <a16:creationId xmlns:a16="http://schemas.microsoft.com/office/drawing/2014/main" id="{86F615B3-2922-4273-AF1E-6BDC7A0B5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914400"/>
            <a:ext cx="2662237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HIGIENE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88" name="Rectangle 12">
            <a:extLst>
              <a:ext uri="{FF2B5EF4-FFF2-40B4-BE49-F238E27FC236}">
                <a16:creationId xmlns:a16="http://schemas.microsoft.com/office/drawing/2014/main" id="{6EEF5775-738E-428E-8C26-BDB67A3F2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1662113"/>
            <a:ext cx="12954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89" name="Rectangle 13">
            <a:extLst>
              <a:ext uri="{FF2B5EF4-FFF2-40B4-BE49-F238E27FC236}">
                <a16:creationId xmlns:a16="http://schemas.microsoft.com/office/drawing/2014/main" id="{12F1AE91-E8F3-48B4-9B49-DD9BF12F4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408238"/>
            <a:ext cx="313055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0" name="Freeform 14">
            <a:extLst>
              <a:ext uri="{FF2B5EF4-FFF2-40B4-BE49-F238E27FC236}">
                <a16:creationId xmlns:a16="http://schemas.microsoft.com/office/drawing/2014/main" id="{1B3F584F-9839-441D-B1DF-D7895CEF42F4}"/>
              </a:ext>
            </a:extLst>
          </p:cNvPr>
          <p:cNvSpPr>
            <a:spLocks/>
          </p:cNvSpPr>
          <p:nvPr/>
        </p:nvSpPr>
        <p:spPr bwMode="auto">
          <a:xfrm>
            <a:off x="50800" y="0"/>
            <a:ext cx="9043988" cy="6858000"/>
          </a:xfrm>
          <a:custGeom>
            <a:avLst/>
            <a:gdLst>
              <a:gd name="T0" fmla="*/ 1052 w 17091"/>
              <a:gd name="T1" fmla="*/ 0 h 11445"/>
              <a:gd name="T2" fmla="*/ 16043 w 17091"/>
              <a:gd name="T3" fmla="*/ 0 h 11445"/>
              <a:gd name="T4" fmla="*/ 16043 w 17091"/>
              <a:gd name="T5" fmla="*/ 899 h 11445"/>
              <a:gd name="T6" fmla="*/ 17091 w 17091"/>
              <a:gd name="T7" fmla="*/ 899 h 11445"/>
              <a:gd name="T8" fmla="*/ 17091 w 17091"/>
              <a:gd name="T9" fmla="*/ 10544 h 11445"/>
              <a:gd name="T10" fmla="*/ 16043 w 17091"/>
              <a:gd name="T11" fmla="*/ 10544 h 11445"/>
              <a:gd name="T12" fmla="*/ 16043 w 17091"/>
              <a:gd name="T13" fmla="*/ 11445 h 11445"/>
              <a:gd name="T14" fmla="*/ 1052 w 17091"/>
              <a:gd name="T15" fmla="*/ 11445 h 11445"/>
              <a:gd name="T16" fmla="*/ 1052 w 17091"/>
              <a:gd name="T17" fmla="*/ 10544 h 11445"/>
              <a:gd name="T18" fmla="*/ 0 w 17091"/>
              <a:gd name="T19" fmla="*/ 10544 h 11445"/>
              <a:gd name="T20" fmla="*/ 0 w 17091"/>
              <a:gd name="T21" fmla="*/ 899 h 11445"/>
              <a:gd name="T22" fmla="*/ 1052 w 17091"/>
              <a:gd name="T23" fmla="*/ 899 h 11445"/>
              <a:gd name="T24" fmla="*/ 1052 w 17091"/>
              <a:gd name="T25" fmla="*/ 295 h 11445"/>
              <a:gd name="T26" fmla="*/ 1396 w 17091"/>
              <a:gd name="T27" fmla="*/ 295 h 11445"/>
              <a:gd name="T28" fmla="*/ 1396 w 17091"/>
              <a:gd name="T29" fmla="*/ 1204 h 11445"/>
              <a:gd name="T30" fmla="*/ 357 w 17091"/>
              <a:gd name="T31" fmla="*/ 1204 h 11445"/>
              <a:gd name="T32" fmla="*/ 357 w 17091"/>
              <a:gd name="T33" fmla="*/ 10238 h 11445"/>
              <a:gd name="T34" fmla="*/ 1396 w 17091"/>
              <a:gd name="T35" fmla="*/ 10238 h 11445"/>
              <a:gd name="T36" fmla="*/ 1396 w 17091"/>
              <a:gd name="T37" fmla="*/ 11138 h 11445"/>
              <a:gd name="T38" fmla="*/ 15695 w 17091"/>
              <a:gd name="T39" fmla="*/ 11138 h 11445"/>
              <a:gd name="T40" fmla="*/ 15695 w 17091"/>
              <a:gd name="T41" fmla="*/ 10238 h 11445"/>
              <a:gd name="T42" fmla="*/ 16745 w 17091"/>
              <a:gd name="T43" fmla="*/ 10238 h 11445"/>
              <a:gd name="T44" fmla="*/ 16745 w 17091"/>
              <a:gd name="T45" fmla="*/ 1204 h 11445"/>
              <a:gd name="T46" fmla="*/ 15695 w 17091"/>
              <a:gd name="T47" fmla="*/ 1204 h 11445"/>
              <a:gd name="T48" fmla="*/ 15695 w 17091"/>
              <a:gd name="T49" fmla="*/ 295 h 11445"/>
              <a:gd name="T50" fmla="*/ 1052 w 17091"/>
              <a:gd name="T51" fmla="*/ 295 h 11445"/>
              <a:gd name="T52" fmla="*/ 1052 w 17091"/>
              <a:gd name="T53" fmla="*/ 0 h 11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091" h="11445">
                <a:moveTo>
                  <a:pt x="1052" y="0"/>
                </a:moveTo>
                <a:lnTo>
                  <a:pt x="16043" y="0"/>
                </a:lnTo>
                <a:lnTo>
                  <a:pt x="16043" y="899"/>
                </a:lnTo>
                <a:lnTo>
                  <a:pt x="17091" y="899"/>
                </a:lnTo>
                <a:lnTo>
                  <a:pt x="17091" y="10544"/>
                </a:lnTo>
                <a:lnTo>
                  <a:pt x="16043" y="10544"/>
                </a:lnTo>
                <a:lnTo>
                  <a:pt x="16043" y="11445"/>
                </a:lnTo>
                <a:lnTo>
                  <a:pt x="1052" y="11445"/>
                </a:lnTo>
                <a:lnTo>
                  <a:pt x="1052" y="10544"/>
                </a:lnTo>
                <a:lnTo>
                  <a:pt x="0" y="10544"/>
                </a:lnTo>
                <a:lnTo>
                  <a:pt x="0" y="899"/>
                </a:lnTo>
                <a:lnTo>
                  <a:pt x="1052" y="899"/>
                </a:lnTo>
                <a:lnTo>
                  <a:pt x="1052" y="295"/>
                </a:lnTo>
                <a:lnTo>
                  <a:pt x="1396" y="295"/>
                </a:lnTo>
                <a:lnTo>
                  <a:pt x="1396" y="1204"/>
                </a:lnTo>
                <a:lnTo>
                  <a:pt x="357" y="1204"/>
                </a:lnTo>
                <a:lnTo>
                  <a:pt x="357" y="10238"/>
                </a:lnTo>
                <a:lnTo>
                  <a:pt x="1396" y="10238"/>
                </a:lnTo>
                <a:lnTo>
                  <a:pt x="1396" y="11138"/>
                </a:lnTo>
                <a:lnTo>
                  <a:pt x="15695" y="11138"/>
                </a:lnTo>
                <a:lnTo>
                  <a:pt x="15695" y="10238"/>
                </a:lnTo>
                <a:lnTo>
                  <a:pt x="16745" y="10238"/>
                </a:lnTo>
                <a:lnTo>
                  <a:pt x="16745" y="1204"/>
                </a:lnTo>
                <a:lnTo>
                  <a:pt x="15695" y="1204"/>
                </a:lnTo>
                <a:lnTo>
                  <a:pt x="15695" y="295"/>
                </a:lnTo>
                <a:lnTo>
                  <a:pt x="1052" y="295"/>
                </a:lnTo>
                <a:lnTo>
                  <a:pt x="1052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8594" name="Rectangle 18">
            <a:extLst>
              <a:ext uri="{FF2B5EF4-FFF2-40B4-BE49-F238E27FC236}">
                <a16:creationId xmlns:a16="http://schemas.microsoft.com/office/drawing/2014/main" id="{AF922D06-DD8F-420C-B273-AA4CA643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738563"/>
            <a:ext cx="6873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Hábitos Correctos de Salud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5" name="Rectangle 19">
            <a:extLst>
              <a:ext uri="{FF2B5EF4-FFF2-40B4-BE49-F238E27FC236}">
                <a16:creationId xmlns:a16="http://schemas.microsoft.com/office/drawing/2014/main" id="{EFB1048C-3CD0-41A0-B36A-15FCE1FAC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850" y="4298950"/>
            <a:ext cx="61896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Proteger la Salud del Atleta y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6" name="Rectangle 20">
            <a:extLst>
              <a:ext uri="{FF2B5EF4-FFF2-40B4-BE49-F238E27FC236}">
                <a16:creationId xmlns:a16="http://schemas.microsoft.com/office/drawing/2014/main" id="{6D1B99DE-F829-4CEA-87B3-B07DC18D4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4859338"/>
            <a:ext cx="491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Mejorar o Mantener un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7" name="Rectangle 21">
            <a:extLst>
              <a:ext uri="{FF2B5EF4-FFF2-40B4-BE49-F238E27FC236}">
                <a16:creationId xmlns:a16="http://schemas.microsoft.com/office/drawing/2014/main" id="{A20D9585-8A81-4860-B8E9-BF7267BEF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5419725"/>
            <a:ext cx="6364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Optimo Desempeño Deportivo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695" name="Group 23">
            <a:extLst>
              <a:ext uri="{FF2B5EF4-FFF2-40B4-BE49-F238E27FC236}">
                <a16:creationId xmlns:a16="http://schemas.microsoft.com/office/drawing/2014/main" id="{D61ED0A8-3D20-4D3A-90C5-B3ABD29898E9}"/>
              </a:ext>
            </a:extLst>
          </p:cNvPr>
          <p:cNvGrpSpPr>
            <a:grpSpLocks/>
          </p:cNvGrpSpPr>
          <p:nvPr/>
        </p:nvGrpSpPr>
        <p:grpSpPr bwMode="auto">
          <a:xfrm>
            <a:off x="41275" y="0"/>
            <a:ext cx="9083675" cy="6858000"/>
            <a:chOff x="26" y="255"/>
            <a:chExt cx="5722" cy="3812"/>
          </a:xfrm>
        </p:grpSpPr>
        <p:sp>
          <p:nvSpPr>
            <p:cNvPr id="412677" name="Rectangle 5">
              <a:extLst>
                <a:ext uri="{FF2B5EF4-FFF2-40B4-BE49-F238E27FC236}">
                  <a16:creationId xmlns:a16="http://schemas.microsoft.com/office/drawing/2014/main" id="{66BF54E9-8504-4E7D-B550-32225867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" y="476"/>
              <a:ext cx="5214" cy="3370"/>
            </a:xfrm>
            <a:prstGeom prst="rect">
              <a:avLst/>
            </a:prstGeom>
            <a:noFill/>
            <a:ln w="68263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78" name="Freeform 6">
              <a:extLst>
                <a:ext uri="{FF2B5EF4-FFF2-40B4-BE49-F238E27FC236}">
                  <a16:creationId xmlns:a16="http://schemas.microsoft.com/office/drawing/2014/main" id="{EA07813A-CBF3-4A69-9A66-6A504898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" y="255"/>
              <a:ext cx="5722" cy="3812"/>
            </a:xfrm>
            <a:custGeom>
              <a:avLst/>
              <a:gdLst>
                <a:gd name="T0" fmla="*/ 1042 w 17166"/>
                <a:gd name="T1" fmla="*/ 0 h 11435"/>
                <a:gd name="T2" fmla="*/ 16113 w 17166"/>
                <a:gd name="T3" fmla="*/ 0 h 11435"/>
                <a:gd name="T4" fmla="*/ 16113 w 17166"/>
                <a:gd name="T5" fmla="*/ 906 h 11435"/>
                <a:gd name="T6" fmla="*/ 17166 w 17166"/>
                <a:gd name="T7" fmla="*/ 906 h 11435"/>
                <a:gd name="T8" fmla="*/ 17166 w 17166"/>
                <a:gd name="T9" fmla="*/ 10538 h 11435"/>
                <a:gd name="T10" fmla="*/ 16113 w 17166"/>
                <a:gd name="T11" fmla="*/ 10538 h 11435"/>
                <a:gd name="T12" fmla="*/ 16113 w 17166"/>
                <a:gd name="T13" fmla="*/ 11435 h 11435"/>
                <a:gd name="T14" fmla="*/ 1042 w 17166"/>
                <a:gd name="T15" fmla="*/ 11435 h 11435"/>
                <a:gd name="T16" fmla="*/ 1042 w 17166"/>
                <a:gd name="T17" fmla="*/ 10538 h 11435"/>
                <a:gd name="T18" fmla="*/ 0 w 17166"/>
                <a:gd name="T19" fmla="*/ 10538 h 11435"/>
                <a:gd name="T20" fmla="*/ 0 w 17166"/>
                <a:gd name="T21" fmla="*/ 906 h 11435"/>
                <a:gd name="T22" fmla="*/ 1042 w 17166"/>
                <a:gd name="T23" fmla="*/ 906 h 11435"/>
                <a:gd name="T24" fmla="*/ 1042 w 17166"/>
                <a:gd name="T25" fmla="*/ 306 h 11435"/>
                <a:gd name="T26" fmla="*/ 1042 w 17166"/>
                <a:gd name="T27" fmla="*/ 0 h 11435"/>
                <a:gd name="T28" fmla="*/ 1390 w 17166"/>
                <a:gd name="T29" fmla="*/ 313 h 11435"/>
                <a:gd name="T30" fmla="*/ 1390 w 17166"/>
                <a:gd name="T31" fmla="*/ 1212 h 11435"/>
                <a:gd name="T32" fmla="*/ 340 w 17166"/>
                <a:gd name="T33" fmla="*/ 1212 h 11435"/>
                <a:gd name="T34" fmla="*/ 340 w 17166"/>
                <a:gd name="T35" fmla="*/ 10235 h 11435"/>
                <a:gd name="T36" fmla="*/ 1390 w 17166"/>
                <a:gd name="T37" fmla="*/ 10235 h 11435"/>
                <a:gd name="T38" fmla="*/ 1390 w 17166"/>
                <a:gd name="T39" fmla="*/ 11142 h 11435"/>
                <a:gd name="T40" fmla="*/ 15767 w 17166"/>
                <a:gd name="T41" fmla="*/ 11142 h 11435"/>
                <a:gd name="T42" fmla="*/ 15767 w 17166"/>
                <a:gd name="T43" fmla="*/ 10235 h 11435"/>
                <a:gd name="T44" fmla="*/ 16829 w 17166"/>
                <a:gd name="T45" fmla="*/ 10235 h 11435"/>
                <a:gd name="T46" fmla="*/ 16829 w 17166"/>
                <a:gd name="T47" fmla="*/ 1212 h 11435"/>
                <a:gd name="T48" fmla="*/ 15767 w 17166"/>
                <a:gd name="T49" fmla="*/ 1212 h 11435"/>
                <a:gd name="T50" fmla="*/ 15767 w 17166"/>
                <a:gd name="T51" fmla="*/ 313 h 11435"/>
                <a:gd name="T52" fmla="*/ 1390 w 17166"/>
                <a:gd name="T53" fmla="*/ 313 h 11435"/>
                <a:gd name="T54" fmla="*/ 1042 w 17166"/>
                <a:gd name="T55" fmla="*/ 0 h 1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166" h="11435">
                  <a:moveTo>
                    <a:pt x="1042" y="0"/>
                  </a:moveTo>
                  <a:lnTo>
                    <a:pt x="16113" y="0"/>
                  </a:lnTo>
                  <a:lnTo>
                    <a:pt x="16113" y="906"/>
                  </a:lnTo>
                  <a:lnTo>
                    <a:pt x="17166" y="906"/>
                  </a:lnTo>
                  <a:lnTo>
                    <a:pt x="17166" y="10538"/>
                  </a:lnTo>
                  <a:lnTo>
                    <a:pt x="16113" y="10538"/>
                  </a:lnTo>
                  <a:lnTo>
                    <a:pt x="16113" y="11435"/>
                  </a:lnTo>
                  <a:lnTo>
                    <a:pt x="1042" y="11435"/>
                  </a:lnTo>
                  <a:lnTo>
                    <a:pt x="1042" y="10538"/>
                  </a:lnTo>
                  <a:lnTo>
                    <a:pt x="0" y="10538"/>
                  </a:lnTo>
                  <a:lnTo>
                    <a:pt x="0" y="906"/>
                  </a:lnTo>
                  <a:lnTo>
                    <a:pt x="1042" y="906"/>
                  </a:lnTo>
                  <a:lnTo>
                    <a:pt x="1042" y="306"/>
                  </a:lnTo>
                  <a:lnTo>
                    <a:pt x="1042" y="0"/>
                  </a:lnTo>
                  <a:lnTo>
                    <a:pt x="1390" y="313"/>
                  </a:lnTo>
                  <a:lnTo>
                    <a:pt x="1390" y="1212"/>
                  </a:lnTo>
                  <a:lnTo>
                    <a:pt x="340" y="1212"/>
                  </a:lnTo>
                  <a:lnTo>
                    <a:pt x="340" y="10235"/>
                  </a:lnTo>
                  <a:lnTo>
                    <a:pt x="1390" y="10235"/>
                  </a:lnTo>
                  <a:lnTo>
                    <a:pt x="1390" y="11142"/>
                  </a:lnTo>
                  <a:lnTo>
                    <a:pt x="15767" y="11142"/>
                  </a:lnTo>
                  <a:lnTo>
                    <a:pt x="15767" y="10235"/>
                  </a:lnTo>
                  <a:lnTo>
                    <a:pt x="16829" y="10235"/>
                  </a:lnTo>
                  <a:lnTo>
                    <a:pt x="16829" y="1212"/>
                  </a:lnTo>
                  <a:lnTo>
                    <a:pt x="15767" y="1212"/>
                  </a:lnTo>
                  <a:lnTo>
                    <a:pt x="15767" y="313"/>
                  </a:lnTo>
                  <a:lnTo>
                    <a:pt x="1390" y="313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79" name="Freeform 7">
              <a:extLst>
                <a:ext uri="{FF2B5EF4-FFF2-40B4-BE49-F238E27FC236}">
                  <a16:creationId xmlns:a16="http://schemas.microsoft.com/office/drawing/2014/main" id="{111E95C9-14D5-4921-A7FE-536C329E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" y="255"/>
              <a:ext cx="5722" cy="3812"/>
            </a:xfrm>
            <a:custGeom>
              <a:avLst/>
              <a:gdLst>
                <a:gd name="T0" fmla="*/ 1042 w 17166"/>
                <a:gd name="T1" fmla="*/ 0 h 11435"/>
                <a:gd name="T2" fmla="*/ 16113 w 17166"/>
                <a:gd name="T3" fmla="*/ 0 h 11435"/>
                <a:gd name="T4" fmla="*/ 16113 w 17166"/>
                <a:gd name="T5" fmla="*/ 906 h 11435"/>
                <a:gd name="T6" fmla="*/ 17166 w 17166"/>
                <a:gd name="T7" fmla="*/ 906 h 11435"/>
                <a:gd name="T8" fmla="*/ 17166 w 17166"/>
                <a:gd name="T9" fmla="*/ 10538 h 11435"/>
                <a:gd name="T10" fmla="*/ 16113 w 17166"/>
                <a:gd name="T11" fmla="*/ 10538 h 11435"/>
                <a:gd name="T12" fmla="*/ 16113 w 17166"/>
                <a:gd name="T13" fmla="*/ 11435 h 11435"/>
                <a:gd name="T14" fmla="*/ 1042 w 17166"/>
                <a:gd name="T15" fmla="*/ 11435 h 11435"/>
                <a:gd name="T16" fmla="*/ 1042 w 17166"/>
                <a:gd name="T17" fmla="*/ 10538 h 11435"/>
                <a:gd name="T18" fmla="*/ 0 w 17166"/>
                <a:gd name="T19" fmla="*/ 10538 h 11435"/>
                <a:gd name="T20" fmla="*/ 0 w 17166"/>
                <a:gd name="T21" fmla="*/ 906 h 11435"/>
                <a:gd name="T22" fmla="*/ 1042 w 17166"/>
                <a:gd name="T23" fmla="*/ 906 h 11435"/>
                <a:gd name="T24" fmla="*/ 1042 w 17166"/>
                <a:gd name="T25" fmla="*/ 306 h 11435"/>
                <a:gd name="T26" fmla="*/ 1042 w 17166"/>
                <a:gd name="T27" fmla="*/ 0 h 1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66" h="11435">
                  <a:moveTo>
                    <a:pt x="1042" y="0"/>
                  </a:moveTo>
                  <a:lnTo>
                    <a:pt x="16113" y="0"/>
                  </a:lnTo>
                  <a:lnTo>
                    <a:pt x="16113" y="906"/>
                  </a:lnTo>
                  <a:lnTo>
                    <a:pt x="17166" y="906"/>
                  </a:lnTo>
                  <a:lnTo>
                    <a:pt x="17166" y="10538"/>
                  </a:lnTo>
                  <a:lnTo>
                    <a:pt x="16113" y="10538"/>
                  </a:lnTo>
                  <a:lnTo>
                    <a:pt x="16113" y="11435"/>
                  </a:lnTo>
                  <a:lnTo>
                    <a:pt x="1042" y="11435"/>
                  </a:lnTo>
                  <a:lnTo>
                    <a:pt x="1042" y="10538"/>
                  </a:lnTo>
                  <a:lnTo>
                    <a:pt x="0" y="10538"/>
                  </a:lnTo>
                  <a:lnTo>
                    <a:pt x="0" y="906"/>
                  </a:lnTo>
                  <a:lnTo>
                    <a:pt x="1042" y="906"/>
                  </a:lnTo>
                  <a:lnTo>
                    <a:pt x="1042" y="306"/>
                  </a:lnTo>
                  <a:lnTo>
                    <a:pt x="104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0" name="Freeform 8">
              <a:extLst>
                <a:ext uri="{FF2B5EF4-FFF2-40B4-BE49-F238E27FC236}">
                  <a16:creationId xmlns:a16="http://schemas.microsoft.com/office/drawing/2014/main" id="{4141D37D-D88B-431F-9703-2C3D03DF7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" y="356"/>
              <a:ext cx="5496" cy="3609"/>
            </a:xfrm>
            <a:custGeom>
              <a:avLst/>
              <a:gdLst>
                <a:gd name="T0" fmla="*/ 1051 w 16490"/>
                <a:gd name="T1" fmla="*/ 0 h 10828"/>
                <a:gd name="T2" fmla="*/ 1051 w 16490"/>
                <a:gd name="T3" fmla="*/ 897 h 10828"/>
                <a:gd name="T4" fmla="*/ 0 w 16490"/>
                <a:gd name="T5" fmla="*/ 897 h 10828"/>
                <a:gd name="T6" fmla="*/ 0 w 16490"/>
                <a:gd name="T7" fmla="*/ 9930 h 10828"/>
                <a:gd name="T8" fmla="*/ 1051 w 16490"/>
                <a:gd name="T9" fmla="*/ 9930 h 10828"/>
                <a:gd name="T10" fmla="*/ 1051 w 16490"/>
                <a:gd name="T11" fmla="*/ 10828 h 10828"/>
                <a:gd name="T12" fmla="*/ 15429 w 16490"/>
                <a:gd name="T13" fmla="*/ 10828 h 10828"/>
                <a:gd name="T14" fmla="*/ 15429 w 16490"/>
                <a:gd name="T15" fmla="*/ 9930 h 10828"/>
                <a:gd name="T16" fmla="*/ 16490 w 16490"/>
                <a:gd name="T17" fmla="*/ 9930 h 10828"/>
                <a:gd name="T18" fmla="*/ 16490 w 16490"/>
                <a:gd name="T19" fmla="*/ 897 h 10828"/>
                <a:gd name="T20" fmla="*/ 15429 w 16490"/>
                <a:gd name="T21" fmla="*/ 897 h 10828"/>
                <a:gd name="T22" fmla="*/ 15429 w 16490"/>
                <a:gd name="T23" fmla="*/ 0 h 10828"/>
                <a:gd name="T24" fmla="*/ 1051 w 16490"/>
                <a:gd name="T25" fmla="*/ 0 h 10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90" h="10828">
                  <a:moveTo>
                    <a:pt x="1051" y="0"/>
                  </a:moveTo>
                  <a:lnTo>
                    <a:pt x="1051" y="897"/>
                  </a:lnTo>
                  <a:lnTo>
                    <a:pt x="0" y="897"/>
                  </a:lnTo>
                  <a:lnTo>
                    <a:pt x="0" y="9930"/>
                  </a:lnTo>
                  <a:lnTo>
                    <a:pt x="1051" y="9930"/>
                  </a:lnTo>
                  <a:lnTo>
                    <a:pt x="1051" y="10828"/>
                  </a:lnTo>
                  <a:lnTo>
                    <a:pt x="15429" y="10828"/>
                  </a:lnTo>
                  <a:lnTo>
                    <a:pt x="15429" y="9930"/>
                  </a:lnTo>
                  <a:lnTo>
                    <a:pt x="16490" y="9930"/>
                  </a:lnTo>
                  <a:lnTo>
                    <a:pt x="16490" y="897"/>
                  </a:lnTo>
                  <a:lnTo>
                    <a:pt x="15429" y="897"/>
                  </a:lnTo>
                  <a:lnTo>
                    <a:pt x="15429" y="0"/>
                  </a:lnTo>
                  <a:lnTo>
                    <a:pt x="105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2696" name="Group 24">
            <a:extLst>
              <a:ext uri="{FF2B5EF4-FFF2-40B4-BE49-F238E27FC236}">
                <a16:creationId xmlns:a16="http://schemas.microsoft.com/office/drawing/2014/main" id="{69C91C23-007C-4456-9C8A-AB926965887D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903288"/>
            <a:ext cx="3403600" cy="2449512"/>
            <a:chOff x="661" y="651"/>
            <a:chExt cx="1963" cy="1324"/>
          </a:xfrm>
        </p:grpSpPr>
        <p:sp>
          <p:nvSpPr>
            <p:cNvPr id="412697" name="Rectangle 25">
              <a:extLst>
                <a:ext uri="{FF2B5EF4-FFF2-40B4-BE49-F238E27FC236}">
                  <a16:creationId xmlns:a16="http://schemas.microsoft.com/office/drawing/2014/main" id="{E7157D17-5F8B-476B-9646-299BC10F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" y="708"/>
              <a:ext cx="1849" cy="121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98" name="Freeform 26">
              <a:extLst>
                <a:ext uri="{FF2B5EF4-FFF2-40B4-BE49-F238E27FC236}">
                  <a16:creationId xmlns:a16="http://schemas.microsoft.com/office/drawing/2014/main" id="{26963B11-DE1A-4E41-8783-E77985E1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651"/>
              <a:ext cx="57" cy="1324"/>
            </a:xfrm>
            <a:custGeom>
              <a:avLst/>
              <a:gdLst>
                <a:gd name="T0" fmla="*/ 0 w 171"/>
                <a:gd name="T1" fmla="*/ 0 h 3973"/>
                <a:gd name="T2" fmla="*/ 171 w 171"/>
                <a:gd name="T3" fmla="*/ 171 h 3973"/>
                <a:gd name="T4" fmla="*/ 171 w 171"/>
                <a:gd name="T5" fmla="*/ 3801 h 3973"/>
                <a:gd name="T6" fmla="*/ 0 w 171"/>
                <a:gd name="T7" fmla="*/ 3973 h 3973"/>
                <a:gd name="T8" fmla="*/ 0 w 171"/>
                <a:gd name="T9" fmla="*/ 0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973">
                  <a:moveTo>
                    <a:pt x="0" y="0"/>
                  </a:moveTo>
                  <a:lnTo>
                    <a:pt x="171" y="171"/>
                  </a:lnTo>
                  <a:lnTo>
                    <a:pt x="171" y="3801"/>
                  </a:lnTo>
                  <a:lnTo>
                    <a:pt x="0" y="3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99" name="Freeform 27">
              <a:extLst>
                <a:ext uri="{FF2B5EF4-FFF2-40B4-BE49-F238E27FC236}">
                  <a16:creationId xmlns:a16="http://schemas.microsoft.com/office/drawing/2014/main" id="{F6C7E50B-0B58-44F8-B0D7-F07FF0381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651"/>
              <a:ext cx="1963" cy="57"/>
            </a:xfrm>
            <a:custGeom>
              <a:avLst/>
              <a:gdLst>
                <a:gd name="T0" fmla="*/ 0 w 5887"/>
                <a:gd name="T1" fmla="*/ 0 h 171"/>
                <a:gd name="T2" fmla="*/ 171 w 5887"/>
                <a:gd name="T3" fmla="*/ 171 h 171"/>
                <a:gd name="T4" fmla="*/ 5716 w 5887"/>
                <a:gd name="T5" fmla="*/ 171 h 171"/>
                <a:gd name="T6" fmla="*/ 5887 w 5887"/>
                <a:gd name="T7" fmla="*/ 0 h 171"/>
                <a:gd name="T8" fmla="*/ 0 w 5887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7" h="171">
                  <a:moveTo>
                    <a:pt x="0" y="0"/>
                  </a:moveTo>
                  <a:lnTo>
                    <a:pt x="171" y="171"/>
                  </a:lnTo>
                  <a:lnTo>
                    <a:pt x="5716" y="171"/>
                  </a:lnTo>
                  <a:lnTo>
                    <a:pt x="58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00" name="Freeform 28">
              <a:extLst>
                <a:ext uri="{FF2B5EF4-FFF2-40B4-BE49-F238E27FC236}">
                  <a16:creationId xmlns:a16="http://schemas.microsoft.com/office/drawing/2014/main" id="{4A7E271A-DD0F-4827-A1A1-D2750876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651"/>
              <a:ext cx="57" cy="1324"/>
            </a:xfrm>
            <a:custGeom>
              <a:avLst/>
              <a:gdLst>
                <a:gd name="T0" fmla="*/ 171 w 171"/>
                <a:gd name="T1" fmla="*/ 3973 h 3973"/>
                <a:gd name="T2" fmla="*/ 0 w 171"/>
                <a:gd name="T3" fmla="*/ 3801 h 3973"/>
                <a:gd name="T4" fmla="*/ 0 w 171"/>
                <a:gd name="T5" fmla="*/ 171 h 3973"/>
                <a:gd name="T6" fmla="*/ 171 w 171"/>
                <a:gd name="T7" fmla="*/ 0 h 3973"/>
                <a:gd name="T8" fmla="*/ 171 w 171"/>
                <a:gd name="T9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973">
                  <a:moveTo>
                    <a:pt x="171" y="3973"/>
                  </a:moveTo>
                  <a:lnTo>
                    <a:pt x="0" y="3801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397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01" name="Freeform 29">
              <a:extLst>
                <a:ext uri="{FF2B5EF4-FFF2-40B4-BE49-F238E27FC236}">
                  <a16:creationId xmlns:a16="http://schemas.microsoft.com/office/drawing/2014/main" id="{6E996497-EBB8-45E7-9CF9-0819DBBD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18"/>
              <a:ext cx="1963" cy="57"/>
            </a:xfrm>
            <a:custGeom>
              <a:avLst/>
              <a:gdLst>
                <a:gd name="T0" fmla="*/ 5887 w 5887"/>
                <a:gd name="T1" fmla="*/ 172 h 172"/>
                <a:gd name="T2" fmla="*/ 0 w 5887"/>
                <a:gd name="T3" fmla="*/ 172 h 172"/>
                <a:gd name="T4" fmla="*/ 171 w 5887"/>
                <a:gd name="T5" fmla="*/ 0 h 172"/>
                <a:gd name="T6" fmla="*/ 5716 w 5887"/>
                <a:gd name="T7" fmla="*/ 0 h 172"/>
                <a:gd name="T8" fmla="*/ 5887 w 5887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7" h="172">
                  <a:moveTo>
                    <a:pt x="5887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5716" y="0"/>
                  </a:lnTo>
                  <a:lnTo>
                    <a:pt x="5887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12702" name="Picture 30">
              <a:extLst>
                <a:ext uri="{FF2B5EF4-FFF2-40B4-BE49-F238E27FC236}">
                  <a16:creationId xmlns:a16="http://schemas.microsoft.com/office/drawing/2014/main" id="{058B116E-B845-4CAE-946E-813280AD6D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" y="794"/>
              <a:ext cx="1676" cy="1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2703" name="Rectangle 31">
            <a:extLst>
              <a:ext uri="{FF2B5EF4-FFF2-40B4-BE49-F238E27FC236}">
                <a16:creationId xmlns:a16="http://schemas.microsoft.com/office/drawing/2014/main" id="{2076B161-C48C-4720-9151-86BCDEC4F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1158875"/>
            <a:ext cx="288766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PRUEBAS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4" name="Rectangle 32">
            <a:extLst>
              <a:ext uri="{FF2B5EF4-FFF2-40B4-BE49-F238E27FC236}">
                <a16:creationId xmlns:a16="http://schemas.microsoft.com/office/drawing/2014/main" id="{5EBB54BE-5AC5-425C-A997-EE14A8331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730375"/>
            <a:ext cx="3933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EVALUACIONES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5" name="Rectangle 33">
            <a:extLst>
              <a:ext uri="{FF2B5EF4-FFF2-40B4-BE49-F238E27FC236}">
                <a16:creationId xmlns:a16="http://schemas.microsoft.com/office/drawing/2014/main" id="{D531D9AF-386E-4C8F-8A6B-19077B46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3938" y="2301875"/>
            <a:ext cx="32194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DEPORTIVAS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6" name="Rectangle 34">
            <a:extLst>
              <a:ext uri="{FF2B5EF4-FFF2-40B4-BE49-F238E27FC236}">
                <a16:creationId xmlns:a16="http://schemas.microsoft.com/office/drawing/2014/main" id="{DCFCF378-C59E-42DE-B6DD-02250F68B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657600"/>
            <a:ext cx="79136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Mediciones de las Capacidades Fisiológicas,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7" name="Rectangle 35">
            <a:extLst>
              <a:ext uri="{FF2B5EF4-FFF2-40B4-BE49-F238E27FC236}">
                <a16:creationId xmlns:a16="http://schemas.microsoft.com/office/drawing/2014/main" id="{D1422A1C-8510-445B-8802-D447EAB50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135438"/>
            <a:ext cx="672941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Evaluación de los Componentes de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8" name="Rectangle 36">
            <a:extLst>
              <a:ext uri="{FF2B5EF4-FFF2-40B4-BE49-F238E27FC236}">
                <a16:creationId xmlns:a16="http://schemas.microsoft.com/office/drawing/2014/main" id="{DFD99EA8-0ADB-438A-8D9B-5FC14A7D1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3" y="4613275"/>
            <a:ext cx="77057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Aptitud Física y Destrezas Deportivas, y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9" name="Rectangle 37">
            <a:extLst>
              <a:ext uri="{FF2B5EF4-FFF2-40B4-BE49-F238E27FC236}">
                <a16:creationId xmlns:a16="http://schemas.microsoft.com/office/drawing/2014/main" id="{8F750E6B-B8B5-43CB-89C5-E7B8884A7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3338" y="5091113"/>
            <a:ext cx="66690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Aplicación de dichas Evaluaciones al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10" name="Rectangle 38">
            <a:extLst>
              <a:ext uri="{FF2B5EF4-FFF2-40B4-BE49-F238E27FC236}">
                <a16:creationId xmlns:a16="http://schemas.microsoft.com/office/drawing/2014/main" id="{D71D88A4-4E24-4764-B294-873181437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5568950"/>
            <a:ext cx="65881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Entrenamiento y Acondicionamiento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666" name="Picture 2">
            <a:extLst>
              <a:ext uri="{FF2B5EF4-FFF2-40B4-BE49-F238E27FC236}">
                <a16:creationId xmlns:a16="http://schemas.microsoft.com/office/drawing/2014/main" id="{3BB53AD3-0E02-43F1-AF7A-99FC121973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2925"/>
            <a:ext cx="9144000" cy="577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>
            <a:extLst>
              <a:ext uri="{FF2B5EF4-FFF2-40B4-BE49-F238E27FC236}">
                <a16:creationId xmlns:a16="http://schemas.microsoft.com/office/drawing/2014/main" id="{445B58F2-B655-454A-A908-994C42208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8600"/>
            <a:ext cx="11353800" cy="6275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5" name="AutoShape 3">
            <a:extLst>
              <a:ext uri="{FF2B5EF4-FFF2-40B4-BE49-F238E27FC236}">
                <a16:creationId xmlns:a16="http://schemas.microsoft.com/office/drawing/2014/main" id="{549BC7C0-6731-4291-8AC2-0F63EC9F3FD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8600" y="685800"/>
            <a:ext cx="8686800" cy="538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3732" name="Group 20">
            <a:extLst>
              <a:ext uri="{FF2B5EF4-FFF2-40B4-BE49-F238E27FC236}">
                <a16:creationId xmlns:a16="http://schemas.microsoft.com/office/drawing/2014/main" id="{F2215CF2-3635-4216-8DF6-9ED8CEE1E465}"/>
              </a:ext>
            </a:extLst>
          </p:cNvPr>
          <p:cNvGrpSpPr>
            <a:grpSpLocks/>
          </p:cNvGrpSpPr>
          <p:nvPr/>
        </p:nvGrpSpPr>
        <p:grpSpPr bwMode="auto">
          <a:xfrm>
            <a:off x="469900" y="701675"/>
            <a:ext cx="3697288" cy="2579688"/>
            <a:chOff x="296" y="442"/>
            <a:chExt cx="2329" cy="1625"/>
          </a:xfrm>
        </p:grpSpPr>
        <p:sp>
          <p:nvSpPr>
            <p:cNvPr id="243717" name="Rectangle 5">
              <a:extLst>
                <a:ext uri="{FF2B5EF4-FFF2-40B4-BE49-F238E27FC236}">
                  <a16:creationId xmlns:a16="http://schemas.microsoft.com/office/drawing/2014/main" id="{F4EA3704-7C9E-4600-BA43-7ED0D578E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" y="501"/>
              <a:ext cx="2212" cy="150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18" name="Freeform 6">
              <a:extLst>
                <a:ext uri="{FF2B5EF4-FFF2-40B4-BE49-F238E27FC236}">
                  <a16:creationId xmlns:a16="http://schemas.microsoft.com/office/drawing/2014/main" id="{D0FF4741-87B7-4C1E-A484-B913EA76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442"/>
              <a:ext cx="59" cy="1625"/>
            </a:xfrm>
            <a:custGeom>
              <a:avLst/>
              <a:gdLst>
                <a:gd name="T0" fmla="*/ 0 w 176"/>
                <a:gd name="T1" fmla="*/ 0 h 4874"/>
                <a:gd name="T2" fmla="*/ 176 w 176"/>
                <a:gd name="T3" fmla="*/ 176 h 4874"/>
                <a:gd name="T4" fmla="*/ 176 w 176"/>
                <a:gd name="T5" fmla="*/ 4698 h 4874"/>
                <a:gd name="T6" fmla="*/ 0 w 176"/>
                <a:gd name="T7" fmla="*/ 4874 h 4874"/>
                <a:gd name="T8" fmla="*/ 0 w 176"/>
                <a:gd name="T9" fmla="*/ 0 h 4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874">
                  <a:moveTo>
                    <a:pt x="0" y="0"/>
                  </a:moveTo>
                  <a:lnTo>
                    <a:pt x="176" y="176"/>
                  </a:lnTo>
                  <a:lnTo>
                    <a:pt x="176" y="4698"/>
                  </a:lnTo>
                  <a:lnTo>
                    <a:pt x="0" y="48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19" name="Freeform 7">
              <a:extLst>
                <a:ext uri="{FF2B5EF4-FFF2-40B4-BE49-F238E27FC236}">
                  <a16:creationId xmlns:a16="http://schemas.microsoft.com/office/drawing/2014/main" id="{786ACA3E-1FD9-4909-98F3-2A047B59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442"/>
              <a:ext cx="2329" cy="59"/>
            </a:xfrm>
            <a:custGeom>
              <a:avLst/>
              <a:gdLst>
                <a:gd name="T0" fmla="*/ 0 w 6987"/>
                <a:gd name="T1" fmla="*/ 0 h 176"/>
                <a:gd name="T2" fmla="*/ 176 w 6987"/>
                <a:gd name="T3" fmla="*/ 176 h 176"/>
                <a:gd name="T4" fmla="*/ 6811 w 6987"/>
                <a:gd name="T5" fmla="*/ 176 h 176"/>
                <a:gd name="T6" fmla="*/ 6987 w 6987"/>
                <a:gd name="T7" fmla="*/ 0 h 176"/>
                <a:gd name="T8" fmla="*/ 0 w 6987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7" h="176">
                  <a:moveTo>
                    <a:pt x="0" y="0"/>
                  </a:moveTo>
                  <a:lnTo>
                    <a:pt x="176" y="176"/>
                  </a:lnTo>
                  <a:lnTo>
                    <a:pt x="6811" y="176"/>
                  </a:lnTo>
                  <a:lnTo>
                    <a:pt x="69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20" name="Freeform 8">
              <a:extLst>
                <a:ext uri="{FF2B5EF4-FFF2-40B4-BE49-F238E27FC236}">
                  <a16:creationId xmlns:a16="http://schemas.microsoft.com/office/drawing/2014/main" id="{C58A087D-483D-4D73-91EB-5B89D96A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442"/>
              <a:ext cx="59" cy="1625"/>
            </a:xfrm>
            <a:custGeom>
              <a:avLst/>
              <a:gdLst>
                <a:gd name="T0" fmla="*/ 176 w 176"/>
                <a:gd name="T1" fmla="*/ 4874 h 4874"/>
                <a:gd name="T2" fmla="*/ 0 w 176"/>
                <a:gd name="T3" fmla="*/ 4698 h 4874"/>
                <a:gd name="T4" fmla="*/ 0 w 176"/>
                <a:gd name="T5" fmla="*/ 176 h 4874"/>
                <a:gd name="T6" fmla="*/ 176 w 176"/>
                <a:gd name="T7" fmla="*/ 0 h 4874"/>
                <a:gd name="T8" fmla="*/ 176 w 176"/>
                <a:gd name="T9" fmla="*/ 4874 h 4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874">
                  <a:moveTo>
                    <a:pt x="176" y="4874"/>
                  </a:moveTo>
                  <a:lnTo>
                    <a:pt x="0" y="4698"/>
                  </a:lnTo>
                  <a:lnTo>
                    <a:pt x="0" y="176"/>
                  </a:lnTo>
                  <a:lnTo>
                    <a:pt x="176" y="0"/>
                  </a:lnTo>
                  <a:lnTo>
                    <a:pt x="176" y="487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21" name="Freeform 9">
              <a:extLst>
                <a:ext uri="{FF2B5EF4-FFF2-40B4-BE49-F238E27FC236}">
                  <a16:creationId xmlns:a16="http://schemas.microsoft.com/office/drawing/2014/main" id="{2E4900D1-BB70-4A4E-B3E8-E45882A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008"/>
              <a:ext cx="2329" cy="59"/>
            </a:xfrm>
            <a:custGeom>
              <a:avLst/>
              <a:gdLst>
                <a:gd name="T0" fmla="*/ 6987 w 6987"/>
                <a:gd name="T1" fmla="*/ 176 h 176"/>
                <a:gd name="T2" fmla="*/ 0 w 6987"/>
                <a:gd name="T3" fmla="*/ 176 h 176"/>
                <a:gd name="T4" fmla="*/ 176 w 6987"/>
                <a:gd name="T5" fmla="*/ 0 h 176"/>
                <a:gd name="T6" fmla="*/ 6811 w 6987"/>
                <a:gd name="T7" fmla="*/ 0 h 176"/>
                <a:gd name="T8" fmla="*/ 6987 w 6987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7" h="176">
                  <a:moveTo>
                    <a:pt x="6987" y="176"/>
                  </a:moveTo>
                  <a:lnTo>
                    <a:pt x="0" y="176"/>
                  </a:lnTo>
                  <a:lnTo>
                    <a:pt x="176" y="0"/>
                  </a:lnTo>
                  <a:lnTo>
                    <a:pt x="6811" y="0"/>
                  </a:lnTo>
                  <a:lnTo>
                    <a:pt x="6987" y="17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3722" name="Picture 10">
              <a:extLst>
                <a:ext uri="{FF2B5EF4-FFF2-40B4-BE49-F238E27FC236}">
                  <a16:creationId xmlns:a16="http://schemas.microsoft.com/office/drawing/2014/main" id="{C12FF1A4-475D-4E1D-BCDB-1A626471D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" y="589"/>
              <a:ext cx="2035" cy="1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3723" name="Rectangle 11">
            <a:extLst>
              <a:ext uri="{FF2B5EF4-FFF2-40B4-BE49-F238E27FC236}">
                <a16:creationId xmlns:a16="http://schemas.microsoft.com/office/drawing/2014/main" id="{02740240-AB83-4605-A023-93E16DE45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3" y="3576638"/>
            <a:ext cx="7988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Un Generalista o Médico de Familia que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4" name="Rectangle 12">
            <a:extLst>
              <a:ext uri="{FF2B5EF4-FFF2-40B4-BE49-F238E27FC236}">
                <a16:creationId xmlns:a16="http://schemas.microsoft.com/office/drawing/2014/main" id="{D3503EDA-11D3-4FDC-A4CA-293A3F23B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" y="4106863"/>
            <a:ext cx="8140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Trabaja con la Prevención, Diagnóstico y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5" name="Rectangle 13">
            <a:extLst>
              <a:ext uri="{FF2B5EF4-FFF2-40B4-BE49-F238E27FC236}">
                <a16:creationId xmlns:a16="http://schemas.microsoft.com/office/drawing/2014/main" id="{C0D78E0D-8E67-4305-BFA3-E186585DB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4637088"/>
            <a:ext cx="770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Tratamiento Traumatológico del Atleta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6" name="Rectangle 14">
            <a:extLst>
              <a:ext uri="{FF2B5EF4-FFF2-40B4-BE49-F238E27FC236}">
                <a16:creationId xmlns:a16="http://schemas.microsoft.com/office/drawing/2014/main" id="{FBE9EF1C-92E8-4D9B-BA92-42E23D71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" y="5168900"/>
            <a:ext cx="8318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 través de su Conocimiento como Médico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7" name="Rectangle 15">
            <a:extLst>
              <a:ext uri="{FF2B5EF4-FFF2-40B4-BE49-F238E27FC236}">
                <a16:creationId xmlns:a16="http://schemas.microsoft.com/office/drawing/2014/main" id="{A4A4F014-B3E8-4FF9-9804-4B6DFCCD6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5699125"/>
            <a:ext cx="7759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y el que Provee las Ciencias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8" name="Rectangle 16">
            <a:extLst>
              <a:ext uri="{FF2B5EF4-FFF2-40B4-BE49-F238E27FC236}">
                <a16:creationId xmlns:a16="http://schemas.microsoft.com/office/drawing/2014/main" id="{14C7ADAC-A74A-4C97-B337-A01ABC950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1290638"/>
            <a:ext cx="31051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EL MÉDICO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9" name="Rectangle 17">
            <a:extLst>
              <a:ext uri="{FF2B5EF4-FFF2-40B4-BE49-F238E27FC236}">
                <a16:creationId xmlns:a16="http://schemas.microsoft.com/office/drawing/2014/main" id="{94289718-2B8B-40F7-8EC4-7EFC63873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1930400"/>
            <a:ext cx="44100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DEPORTOLOGO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31" name="Rectangle 19">
            <a:extLst>
              <a:ext uri="{FF2B5EF4-FFF2-40B4-BE49-F238E27FC236}">
                <a16:creationId xmlns:a16="http://schemas.microsoft.com/office/drawing/2014/main" id="{11DE0FAD-98A0-4F1D-9C32-6FED1AFB8DD4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6595269" y="1958182"/>
            <a:ext cx="1301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9" name="AutoShape 3">
            <a:extLst>
              <a:ext uri="{FF2B5EF4-FFF2-40B4-BE49-F238E27FC236}">
                <a16:creationId xmlns:a16="http://schemas.microsoft.com/office/drawing/2014/main" id="{12C15BF3-27DD-413E-83BA-063FED542CC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533400"/>
            <a:ext cx="8269288" cy="560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4757" name="Group 21">
            <a:extLst>
              <a:ext uri="{FF2B5EF4-FFF2-40B4-BE49-F238E27FC236}">
                <a16:creationId xmlns:a16="http://schemas.microsoft.com/office/drawing/2014/main" id="{FF5D1FE6-9308-4C7A-9BE9-B60C16E66D7A}"/>
              </a:ext>
            </a:extLst>
          </p:cNvPr>
          <p:cNvGrpSpPr>
            <a:grpSpLocks/>
          </p:cNvGrpSpPr>
          <p:nvPr/>
        </p:nvGrpSpPr>
        <p:grpSpPr bwMode="auto">
          <a:xfrm>
            <a:off x="484188" y="546100"/>
            <a:ext cx="3733800" cy="2532063"/>
            <a:chOff x="305" y="344"/>
            <a:chExt cx="2352" cy="1595"/>
          </a:xfrm>
        </p:grpSpPr>
        <p:sp>
          <p:nvSpPr>
            <p:cNvPr id="244741" name="Rectangle 5">
              <a:extLst>
                <a:ext uri="{FF2B5EF4-FFF2-40B4-BE49-F238E27FC236}">
                  <a16:creationId xmlns:a16="http://schemas.microsoft.com/office/drawing/2014/main" id="{A8C5D03F-6C3B-4D92-9AE2-1D1995F28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402"/>
              <a:ext cx="2236" cy="147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2" name="Freeform 6">
              <a:extLst>
                <a:ext uri="{FF2B5EF4-FFF2-40B4-BE49-F238E27FC236}">
                  <a16:creationId xmlns:a16="http://schemas.microsoft.com/office/drawing/2014/main" id="{957EBE6A-6872-43E0-AC66-1C37B43A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44"/>
              <a:ext cx="58" cy="1595"/>
            </a:xfrm>
            <a:custGeom>
              <a:avLst/>
              <a:gdLst>
                <a:gd name="T0" fmla="*/ 0 w 183"/>
                <a:gd name="T1" fmla="*/ 0 h 5026"/>
                <a:gd name="T2" fmla="*/ 183 w 183"/>
                <a:gd name="T3" fmla="*/ 183 h 5026"/>
                <a:gd name="T4" fmla="*/ 183 w 183"/>
                <a:gd name="T5" fmla="*/ 4843 h 5026"/>
                <a:gd name="T6" fmla="*/ 0 w 183"/>
                <a:gd name="T7" fmla="*/ 5026 h 5026"/>
                <a:gd name="T8" fmla="*/ 0 w 183"/>
                <a:gd name="T9" fmla="*/ 0 h 5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5026">
                  <a:moveTo>
                    <a:pt x="0" y="0"/>
                  </a:moveTo>
                  <a:lnTo>
                    <a:pt x="183" y="183"/>
                  </a:lnTo>
                  <a:lnTo>
                    <a:pt x="183" y="4843"/>
                  </a:lnTo>
                  <a:lnTo>
                    <a:pt x="0" y="5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3" name="Freeform 7">
              <a:extLst>
                <a:ext uri="{FF2B5EF4-FFF2-40B4-BE49-F238E27FC236}">
                  <a16:creationId xmlns:a16="http://schemas.microsoft.com/office/drawing/2014/main" id="{B14474D0-5E63-49BE-874D-9CFFF38C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44"/>
              <a:ext cx="2352" cy="58"/>
            </a:xfrm>
            <a:custGeom>
              <a:avLst/>
              <a:gdLst>
                <a:gd name="T0" fmla="*/ 0 w 7409"/>
                <a:gd name="T1" fmla="*/ 0 h 183"/>
                <a:gd name="T2" fmla="*/ 183 w 7409"/>
                <a:gd name="T3" fmla="*/ 183 h 183"/>
                <a:gd name="T4" fmla="*/ 7227 w 7409"/>
                <a:gd name="T5" fmla="*/ 183 h 183"/>
                <a:gd name="T6" fmla="*/ 7409 w 7409"/>
                <a:gd name="T7" fmla="*/ 0 h 183"/>
                <a:gd name="T8" fmla="*/ 0 w 7409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9" h="183">
                  <a:moveTo>
                    <a:pt x="0" y="0"/>
                  </a:moveTo>
                  <a:lnTo>
                    <a:pt x="183" y="183"/>
                  </a:lnTo>
                  <a:lnTo>
                    <a:pt x="7227" y="183"/>
                  </a:lnTo>
                  <a:lnTo>
                    <a:pt x="74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4" name="Freeform 8">
              <a:extLst>
                <a:ext uri="{FF2B5EF4-FFF2-40B4-BE49-F238E27FC236}">
                  <a16:creationId xmlns:a16="http://schemas.microsoft.com/office/drawing/2014/main" id="{28FC7BF5-153A-48D8-808D-53B59581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44"/>
              <a:ext cx="58" cy="1595"/>
            </a:xfrm>
            <a:custGeom>
              <a:avLst/>
              <a:gdLst>
                <a:gd name="T0" fmla="*/ 182 w 182"/>
                <a:gd name="T1" fmla="*/ 5026 h 5026"/>
                <a:gd name="T2" fmla="*/ 0 w 182"/>
                <a:gd name="T3" fmla="*/ 4843 h 5026"/>
                <a:gd name="T4" fmla="*/ 0 w 182"/>
                <a:gd name="T5" fmla="*/ 183 h 5026"/>
                <a:gd name="T6" fmla="*/ 182 w 182"/>
                <a:gd name="T7" fmla="*/ 0 h 5026"/>
                <a:gd name="T8" fmla="*/ 182 w 182"/>
                <a:gd name="T9" fmla="*/ 5026 h 5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026">
                  <a:moveTo>
                    <a:pt x="182" y="5026"/>
                  </a:moveTo>
                  <a:lnTo>
                    <a:pt x="0" y="4843"/>
                  </a:lnTo>
                  <a:lnTo>
                    <a:pt x="0" y="183"/>
                  </a:lnTo>
                  <a:lnTo>
                    <a:pt x="182" y="0"/>
                  </a:lnTo>
                  <a:lnTo>
                    <a:pt x="182" y="502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5" name="Freeform 9">
              <a:extLst>
                <a:ext uri="{FF2B5EF4-FFF2-40B4-BE49-F238E27FC236}">
                  <a16:creationId xmlns:a16="http://schemas.microsoft.com/office/drawing/2014/main" id="{82C6F0D3-9871-48AA-BB6F-BE3877B9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880"/>
              <a:ext cx="2352" cy="59"/>
            </a:xfrm>
            <a:custGeom>
              <a:avLst/>
              <a:gdLst>
                <a:gd name="T0" fmla="*/ 7409 w 7409"/>
                <a:gd name="T1" fmla="*/ 183 h 183"/>
                <a:gd name="T2" fmla="*/ 0 w 7409"/>
                <a:gd name="T3" fmla="*/ 183 h 183"/>
                <a:gd name="T4" fmla="*/ 183 w 7409"/>
                <a:gd name="T5" fmla="*/ 0 h 183"/>
                <a:gd name="T6" fmla="*/ 7227 w 7409"/>
                <a:gd name="T7" fmla="*/ 0 h 183"/>
                <a:gd name="T8" fmla="*/ 7409 w 7409"/>
                <a:gd name="T9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9" h="183">
                  <a:moveTo>
                    <a:pt x="7409" y="183"/>
                  </a:moveTo>
                  <a:lnTo>
                    <a:pt x="0" y="183"/>
                  </a:lnTo>
                  <a:lnTo>
                    <a:pt x="183" y="0"/>
                  </a:lnTo>
                  <a:lnTo>
                    <a:pt x="7227" y="0"/>
                  </a:lnTo>
                  <a:lnTo>
                    <a:pt x="7409" y="18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4746" name="Picture 10">
              <a:extLst>
                <a:ext uri="{FF2B5EF4-FFF2-40B4-BE49-F238E27FC236}">
                  <a16:creationId xmlns:a16="http://schemas.microsoft.com/office/drawing/2014/main" id="{1068F8B0-E41E-47E1-B722-FB59AA6A4A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" y="489"/>
              <a:ext cx="2061" cy="1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4747" name="Rectangle 11">
            <a:extLst>
              <a:ext uri="{FF2B5EF4-FFF2-40B4-BE49-F238E27FC236}">
                <a16:creationId xmlns:a16="http://schemas.microsoft.com/office/drawing/2014/main" id="{F279EF62-2214-4A6B-89CD-620DF3855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" y="3289300"/>
            <a:ext cx="6845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Responsable de Prevenir Lesiones,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48" name="Rectangle 12">
            <a:extLst>
              <a:ext uri="{FF2B5EF4-FFF2-40B4-BE49-F238E27FC236}">
                <a16:creationId xmlns:a16="http://schemas.microsoft.com/office/drawing/2014/main" id="{64009154-D3E1-4F85-A55E-D731F3294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3" y="3786188"/>
            <a:ext cx="7975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Diagnosticar Evaluar  y Tratar Lesiones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49" name="Rectangle 13">
            <a:extLst>
              <a:ext uri="{FF2B5EF4-FFF2-40B4-BE49-F238E27FC236}">
                <a16:creationId xmlns:a16="http://schemas.microsoft.com/office/drawing/2014/main" id="{AA6978D8-2BD6-4B42-8F69-57F2E476B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284663"/>
            <a:ext cx="8331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Atléticas  y Utilizar el Vendaje Apropiado;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0" name="Rectangle 14">
            <a:extLst>
              <a:ext uri="{FF2B5EF4-FFF2-40B4-BE49-F238E27FC236}">
                <a16:creationId xmlns:a16="http://schemas.microsoft.com/office/drawing/2014/main" id="{CC109B9F-3D59-4182-97CD-677274E35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4781550"/>
            <a:ext cx="6921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Llevar un Registro de las  Lesiones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1" name="Rectangle 15">
            <a:extLst>
              <a:ext uri="{FF2B5EF4-FFF2-40B4-BE49-F238E27FC236}">
                <a16:creationId xmlns:a16="http://schemas.microsoft.com/office/drawing/2014/main" id="{8DB70C5F-8A92-49D5-AC5D-C53DD54EC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5278438"/>
            <a:ext cx="6999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y  Ofrecer Orientación al "Coach",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2" name="Rectangle 16">
            <a:extLst>
              <a:ext uri="{FF2B5EF4-FFF2-40B4-BE49-F238E27FC236}">
                <a16:creationId xmlns:a16="http://schemas.microsoft.com/office/drawing/2014/main" id="{210EDB33-C0CB-4AAF-A225-2D84E8D93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25" y="5775325"/>
            <a:ext cx="5410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Atleta y a los Padres de éste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4" name="Rectangle 18">
            <a:extLst>
              <a:ext uri="{FF2B5EF4-FFF2-40B4-BE49-F238E27FC236}">
                <a16:creationId xmlns:a16="http://schemas.microsoft.com/office/drawing/2014/main" id="{D5D8E2CF-699B-44BD-AA3F-2DBD3E338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852488"/>
            <a:ext cx="42846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ENTRENADOR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5" name="Rectangle 19">
            <a:extLst>
              <a:ext uri="{FF2B5EF4-FFF2-40B4-BE49-F238E27FC236}">
                <a16:creationId xmlns:a16="http://schemas.microsoft.com/office/drawing/2014/main" id="{BA833AF2-A2BD-465B-A4CC-BD6394CF3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4775" y="1498600"/>
            <a:ext cx="2921000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ATLÉTICO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6" name="Rectangle 20">
            <a:extLst>
              <a:ext uri="{FF2B5EF4-FFF2-40B4-BE49-F238E27FC236}">
                <a16:creationId xmlns:a16="http://schemas.microsoft.com/office/drawing/2014/main" id="{79AD8DAC-48AF-460C-B1A9-911340189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141538"/>
            <a:ext cx="39925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CERTIFICADO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7" name="Rectangle 5">
            <a:extLst>
              <a:ext uri="{FF2B5EF4-FFF2-40B4-BE49-F238E27FC236}">
                <a16:creationId xmlns:a16="http://schemas.microsoft.com/office/drawing/2014/main" id="{4C22AFAA-020B-4018-BC66-9A5CB8C2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220788"/>
            <a:ext cx="37607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800">
                <a:solidFill>
                  <a:srgbClr val="FFFF00"/>
                </a:solidFill>
              </a:rPr>
              <a:t>EL "COACH"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58" name="Rectangle 6">
            <a:extLst>
              <a:ext uri="{FF2B5EF4-FFF2-40B4-BE49-F238E27FC236}">
                <a16:creationId xmlns:a16="http://schemas.microsoft.com/office/drawing/2014/main" id="{BF48A5E6-01FC-49BA-BF70-A36443D35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4263" y="1922463"/>
            <a:ext cx="3725862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800">
                <a:solidFill>
                  <a:srgbClr val="FFFF00"/>
                </a:solidFill>
              </a:rPr>
              <a:t>(DIRIGENTE)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59" name="Rectangle 7">
            <a:extLst>
              <a:ext uri="{FF2B5EF4-FFF2-40B4-BE49-F238E27FC236}">
                <a16:creationId xmlns:a16="http://schemas.microsoft.com/office/drawing/2014/main" id="{42AF90C3-A8E6-4D52-965A-652706595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3576638"/>
            <a:ext cx="7327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Responsable de Enseñar las Técnicas,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0" name="Rectangle 8">
            <a:extLst>
              <a:ext uri="{FF2B5EF4-FFF2-40B4-BE49-F238E27FC236}">
                <a16:creationId xmlns:a16="http://schemas.microsoft.com/office/drawing/2014/main" id="{26D6FDF3-96DD-454A-B4A2-1EFC9D641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2050" y="4106863"/>
            <a:ext cx="7137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Destrezas y Estrategias del Deporte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1" name="Rectangle 9">
            <a:extLst>
              <a:ext uri="{FF2B5EF4-FFF2-40B4-BE49-F238E27FC236}">
                <a16:creationId xmlns:a16="http://schemas.microsoft.com/office/drawing/2014/main" id="{E098C0BE-DF7E-49C8-9D92-103006FA5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637088"/>
            <a:ext cx="7658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que Dirige; Debe Poseer Conocimiento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2" name="Rectangle 10">
            <a:extLst>
              <a:ext uri="{FF2B5EF4-FFF2-40B4-BE49-F238E27FC236}">
                <a16:creationId xmlns:a16="http://schemas.microsoft.com/office/drawing/2014/main" id="{197F06A5-AFE7-4AD7-A0E5-5090DCC0A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5168900"/>
            <a:ext cx="6223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sobre Primeros Auxilios en caso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3" name="Rectangle 11">
            <a:extLst>
              <a:ext uri="{FF2B5EF4-FFF2-40B4-BE49-F238E27FC236}">
                <a16:creationId xmlns:a16="http://schemas.microsoft.com/office/drawing/2014/main" id="{DB6F8E3B-EB10-46A5-85BF-7019A3C19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99125"/>
            <a:ext cx="6197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Alguna Emergencia o Lesión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28370" name="Group 18">
            <a:extLst>
              <a:ext uri="{FF2B5EF4-FFF2-40B4-BE49-F238E27FC236}">
                <a16:creationId xmlns:a16="http://schemas.microsoft.com/office/drawing/2014/main" id="{F8274931-012A-4AAD-A80F-9F114E42AF23}"/>
              </a:ext>
            </a:extLst>
          </p:cNvPr>
          <p:cNvGrpSpPr>
            <a:grpSpLocks/>
          </p:cNvGrpSpPr>
          <p:nvPr/>
        </p:nvGrpSpPr>
        <p:grpSpPr bwMode="auto">
          <a:xfrm>
            <a:off x="608013" y="603250"/>
            <a:ext cx="3821112" cy="2597150"/>
            <a:chOff x="383" y="435"/>
            <a:chExt cx="2407" cy="1636"/>
          </a:xfrm>
        </p:grpSpPr>
        <p:sp>
          <p:nvSpPr>
            <p:cNvPr id="228364" name="Rectangle 12">
              <a:extLst>
                <a:ext uri="{FF2B5EF4-FFF2-40B4-BE49-F238E27FC236}">
                  <a16:creationId xmlns:a16="http://schemas.microsoft.com/office/drawing/2014/main" id="{83115FCD-9FAD-41C4-9FA1-A0FC835C6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492"/>
              <a:ext cx="2294" cy="152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5" name="Freeform 13">
              <a:extLst>
                <a:ext uri="{FF2B5EF4-FFF2-40B4-BE49-F238E27FC236}">
                  <a16:creationId xmlns:a16="http://schemas.microsoft.com/office/drawing/2014/main" id="{95DDECF8-10F2-48D9-8725-E310F5BFD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435"/>
              <a:ext cx="57" cy="1636"/>
            </a:xfrm>
            <a:custGeom>
              <a:avLst/>
              <a:gdLst>
                <a:gd name="T0" fmla="*/ 0 w 171"/>
                <a:gd name="T1" fmla="*/ 0 h 4908"/>
                <a:gd name="T2" fmla="*/ 171 w 171"/>
                <a:gd name="T3" fmla="*/ 171 h 4908"/>
                <a:gd name="T4" fmla="*/ 171 w 171"/>
                <a:gd name="T5" fmla="*/ 4736 h 4908"/>
                <a:gd name="T6" fmla="*/ 0 w 171"/>
                <a:gd name="T7" fmla="*/ 4908 h 4908"/>
                <a:gd name="T8" fmla="*/ 0 w 171"/>
                <a:gd name="T9" fmla="*/ 0 h 4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908">
                  <a:moveTo>
                    <a:pt x="0" y="0"/>
                  </a:moveTo>
                  <a:lnTo>
                    <a:pt x="171" y="171"/>
                  </a:lnTo>
                  <a:lnTo>
                    <a:pt x="171" y="4736"/>
                  </a:lnTo>
                  <a:lnTo>
                    <a:pt x="0" y="49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6" name="Freeform 14">
              <a:extLst>
                <a:ext uri="{FF2B5EF4-FFF2-40B4-BE49-F238E27FC236}">
                  <a16:creationId xmlns:a16="http://schemas.microsoft.com/office/drawing/2014/main" id="{D8800FBB-E1CA-4B65-8786-22F98843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435"/>
              <a:ext cx="2407" cy="57"/>
            </a:xfrm>
            <a:custGeom>
              <a:avLst/>
              <a:gdLst>
                <a:gd name="T0" fmla="*/ 0 w 7222"/>
                <a:gd name="T1" fmla="*/ 0 h 171"/>
                <a:gd name="T2" fmla="*/ 171 w 7222"/>
                <a:gd name="T3" fmla="*/ 171 h 171"/>
                <a:gd name="T4" fmla="*/ 7051 w 7222"/>
                <a:gd name="T5" fmla="*/ 171 h 171"/>
                <a:gd name="T6" fmla="*/ 7222 w 7222"/>
                <a:gd name="T7" fmla="*/ 0 h 171"/>
                <a:gd name="T8" fmla="*/ 0 w 7222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2" h="171">
                  <a:moveTo>
                    <a:pt x="0" y="0"/>
                  </a:moveTo>
                  <a:lnTo>
                    <a:pt x="171" y="171"/>
                  </a:lnTo>
                  <a:lnTo>
                    <a:pt x="7051" y="171"/>
                  </a:lnTo>
                  <a:lnTo>
                    <a:pt x="7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7" name="Freeform 15">
              <a:extLst>
                <a:ext uri="{FF2B5EF4-FFF2-40B4-BE49-F238E27FC236}">
                  <a16:creationId xmlns:a16="http://schemas.microsoft.com/office/drawing/2014/main" id="{86BEC062-E521-42F6-B0C5-C9113B78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435"/>
              <a:ext cx="57" cy="1636"/>
            </a:xfrm>
            <a:custGeom>
              <a:avLst/>
              <a:gdLst>
                <a:gd name="T0" fmla="*/ 171 w 171"/>
                <a:gd name="T1" fmla="*/ 4908 h 4908"/>
                <a:gd name="T2" fmla="*/ 0 w 171"/>
                <a:gd name="T3" fmla="*/ 4736 h 4908"/>
                <a:gd name="T4" fmla="*/ 0 w 171"/>
                <a:gd name="T5" fmla="*/ 171 h 4908"/>
                <a:gd name="T6" fmla="*/ 171 w 171"/>
                <a:gd name="T7" fmla="*/ 0 h 4908"/>
                <a:gd name="T8" fmla="*/ 171 w 171"/>
                <a:gd name="T9" fmla="*/ 4908 h 4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908">
                  <a:moveTo>
                    <a:pt x="171" y="4908"/>
                  </a:moveTo>
                  <a:lnTo>
                    <a:pt x="0" y="4736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490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8" name="Freeform 16">
              <a:extLst>
                <a:ext uri="{FF2B5EF4-FFF2-40B4-BE49-F238E27FC236}">
                  <a16:creationId xmlns:a16="http://schemas.microsoft.com/office/drawing/2014/main" id="{C8BDE2EF-A283-4D71-A836-473FBC72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013"/>
              <a:ext cx="2407" cy="58"/>
            </a:xfrm>
            <a:custGeom>
              <a:avLst/>
              <a:gdLst>
                <a:gd name="T0" fmla="*/ 7222 w 7222"/>
                <a:gd name="T1" fmla="*/ 172 h 172"/>
                <a:gd name="T2" fmla="*/ 0 w 7222"/>
                <a:gd name="T3" fmla="*/ 172 h 172"/>
                <a:gd name="T4" fmla="*/ 171 w 7222"/>
                <a:gd name="T5" fmla="*/ 0 h 172"/>
                <a:gd name="T6" fmla="*/ 7051 w 7222"/>
                <a:gd name="T7" fmla="*/ 0 h 172"/>
                <a:gd name="T8" fmla="*/ 7222 w 7222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2" h="172">
                  <a:moveTo>
                    <a:pt x="7222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7051" y="0"/>
                  </a:lnTo>
                  <a:lnTo>
                    <a:pt x="7222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8369" name="Picture 17">
              <a:extLst>
                <a:ext uri="{FF2B5EF4-FFF2-40B4-BE49-F238E27FC236}">
                  <a16:creationId xmlns:a16="http://schemas.microsoft.com/office/drawing/2014/main" id="{F05014F3-0A65-47DC-B2B7-302B429E27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" y="578"/>
              <a:ext cx="2122" cy="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5" name="Rectangle 5">
            <a:extLst>
              <a:ext uri="{FF2B5EF4-FFF2-40B4-BE49-F238E27FC236}">
                <a16:creationId xmlns:a16="http://schemas.microsoft.com/office/drawing/2014/main" id="{E80C766B-0608-4C47-AD1E-76BA49727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746500"/>
            <a:ext cx="66500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Observan el Programa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86" name="Rectangle 6">
            <a:extLst>
              <a:ext uri="{FF2B5EF4-FFF2-40B4-BE49-F238E27FC236}">
                <a16:creationId xmlns:a16="http://schemas.microsoft.com/office/drawing/2014/main" id="{B9698DCC-AF06-46E1-A458-9052E6698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471988"/>
            <a:ext cx="6137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Ayudan al Entrenador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87" name="Rectangle 7">
            <a:extLst>
              <a:ext uri="{FF2B5EF4-FFF2-40B4-BE49-F238E27FC236}">
                <a16:creationId xmlns:a16="http://schemas.microsoft.com/office/drawing/2014/main" id="{503D2B6C-EB72-4900-A121-796DFD2CB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0288" y="5197475"/>
            <a:ext cx="47783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Atlético Principal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50898" name="Group 18">
            <a:extLst>
              <a:ext uri="{FF2B5EF4-FFF2-40B4-BE49-F238E27FC236}">
                <a16:creationId xmlns:a16="http://schemas.microsoft.com/office/drawing/2014/main" id="{43C488AB-46EA-4D6D-A20B-802084483FF8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457200"/>
            <a:ext cx="3895725" cy="2911475"/>
            <a:chOff x="438" y="484"/>
            <a:chExt cx="2358" cy="1738"/>
          </a:xfrm>
        </p:grpSpPr>
        <p:sp>
          <p:nvSpPr>
            <p:cNvPr id="250888" name="Rectangle 8">
              <a:extLst>
                <a:ext uri="{FF2B5EF4-FFF2-40B4-BE49-F238E27FC236}">
                  <a16:creationId xmlns:a16="http://schemas.microsoft.com/office/drawing/2014/main" id="{E1F91D02-AA66-402B-B331-4092D7E10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540"/>
              <a:ext cx="2247" cy="162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89" name="Freeform 9">
              <a:extLst>
                <a:ext uri="{FF2B5EF4-FFF2-40B4-BE49-F238E27FC236}">
                  <a16:creationId xmlns:a16="http://schemas.microsoft.com/office/drawing/2014/main" id="{B3D09F24-0037-4AC9-993C-811549320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484"/>
              <a:ext cx="56" cy="1738"/>
            </a:xfrm>
            <a:custGeom>
              <a:avLst/>
              <a:gdLst>
                <a:gd name="T0" fmla="*/ 0 w 168"/>
                <a:gd name="T1" fmla="*/ 0 h 5214"/>
                <a:gd name="T2" fmla="*/ 168 w 168"/>
                <a:gd name="T3" fmla="*/ 168 h 5214"/>
                <a:gd name="T4" fmla="*/ 168 w 168"/>
                <a:gd name="T5" fmla="*/ 5046 h 5214"/>
                <a:gd name="T6" fmla="*/ 0 w 168"/>
                <a:gd name="T7" fmla="*/ 5214 h 5214"/>
                <a:gd name="T8" fmla="*/ 0 w 168"/>
                <a:gd name="T9" fmla="*/ 0 h 5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5214">
                  <a:moveTo>
                    <a:pt x="0" y="0"/>
                  </a:moveTo>
                  <a:lnTo>
                    <a:pt x="168" y="168"/>
                  </a:lnTo>
                  <a:lnTo>
                    <a:pt x="168" y="5046"/>
                  </a:lnTo>
                  <a:lnTo>
                    <a:pt x="0" y="5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0" name="Freeform 10">
              <a:extLst>
                <a:ext uri="{FF2B5EF4-FFF2-40B4-BE49-F238E27FC236}">
                  <a16:creationId xmlns:a16="http://schemas.microsoft.com/office/drawing/2014/main" id="{BE8C3899-F386-4631-BD6B-F8EBB168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484"/>
              <a:ext cx="2358" cy="56"/>
            </a:xfrm>
            <a:custGeom>
              <a:avLst/>
              <a:gdLst>
                <a:gd name="T0" fmla="*/ 0 w 7075"/>
                <a:gd name="T1" fmla="*/ 0 h 168"/>
                <a:gd name="T2" fmla="*/ 168 w 7075"/>
                <a:gd name="T3" fmla="*/ 168 h 168"/>
                <a:gd name="T4" fmla="*/ 6907 w 7075"/>
                <a:gd name="T5" fmla="*/ 168 h 168"/>
                <a:gd name="T6" fmla="*/ 7075 w 7075"/>
                <a:gd name="T7" fmla="*/ 0 h 168"/>
                <a:gd name="T8" fmla="*/ 0 w 70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5" h="168">
                  <a:moveTo>
                    <a:pt x="0" y="0"/>
                  </a:moveTo>
                  <a:lnTo>
                    <a:pt x="168" y="168"/>
                  </a:lnTo>
                  <a:lnTo>
                    <a:pt x="6907" y="168"/>
                  </a:lnTo>
                  <a:lnTo>
                    <a:pt x="70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1" name="Freeform 11">
              <a:extLst>
                <a:ext uri="{FF2B5EF4-FFF2-40B4-BE49-F238E27FC236}">
                  <a16:creationId xmlns:a16="http://schemas.microsoft.com/office/drawing/2014/main" id="{F1EC2E83-3E87-47B5-AFF2-86156EC9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484"/>
              <a:ext cx="56" cy="1738"/>
            </a:xfrm>
            <a:custGeom>
              <a:avLst/>
              <a:gdLst>
                <a:gd name="T0" fmla="*/ 168 w 168"/>
                <a:gd name="T1" fmla="*/ 5214 h 5214"/>
                <a:gd name="T2" fmla="*/ 0 w 168"/>
                <a:gd name="T3" fmla="*/ 5046 h 5214"/>
                <a:gd name="T4" fmla="*/ 0 w 168"/>
                <a:gd name="T5" fmla="*/ 168 h 5214"/>
                <a:gd name="T6" fmla="*/ 168 w 168"/>
                <a:gd name="T7" fmla="*/ 0 h 5214"/>
                <a:gd name="T8" fmla="*/ 168 w 168"/>
                <a:gd name="T9" fmla="*/ 5214 h 5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5214">
                  <a:moveTo>
                    <a:pt x="168" y="5214"/>
                  </a:moveTo>
                  <a:lnTo>
                    <a:pt x="0" y="504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521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2" name="Freeform 12">
              <a:extLst>
                <a:ext uri="{FF2B5EF4-FFF2-40B4-BE49-F238E27FC236}">
                  <a16:creationId xmlns:a16="http://schemas.microsoft.com/office/drawing/2014/main" id="{2287B38D-7DD6-4EE0-9A15-E2A4BE17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166"/>
              <a:ext cx="2358" cy="56"/>
            </a:xfrm>
            <a:custGeom>
              <a:avLst/>
              <a:gdLst>
                <a:gd name="T0" fmla="*/ 7075 w 7075"/>
                <a:gd name="T1" fmla="*/ 168 h 168"/>
                <a:gd name="T2" fmla="*/ 0 w 7075"/>
                <a:gd name="T3" fmla="*/ 168 h 168"/>
                <a:gd name="T4" fmla="*/ 168 w 7075"/>
                <a:gd name="T5" fmla="*/ 0 h 168"/>
                <a:gd name="T6" fmla="*/ 6907 w 7075"/>
                <a:gd name="T7" fmla="*/ 0 h 168"/>
                <a:gd name="T8" fmla="*/ 7075 w 7075"/>
                <a:gd name="T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5" h="168">
                  <a:moveTo>
                    <a:pt x="7075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6907" y="0"/>
                  </a:lnTo>
                  <a:lnTo>
                    <a:pt x="7075" y="16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0893" name="Picture 13">
              <a:extLst>
                <a:ext uri="{FF2B5EF4-FFF2-40B4-BE49-F238E27FC236}">
                  <a16:creationId xmlns:a16="http://schemas.microsoft.com/office/drawing/2014/main" id="{EE772528-5F88-444C-B2AF-6A8879529B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" y="624"/>
              <a:ext cx="2079" cy="14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0894" name="Rectangle 14">
            <a:extLst>
              <a:ext uri="{FF2B5EF4-FFF2-40B4-BE49-F238E27FC236}">
                <a16:creationId xmlns:a16="http://schemas.microsoft.com/office/drawing/2014/main" id="{9123B65C-C917-4F50-85CC-EFE1E742D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0" y="1179513"/>
            <a:ext cx="34099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ESTUDIANTES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5" name="Rectangle 15">
            <a:extLst>
              <a:ext uri="{FF2B5EF4-FFF2-40B4-BE49-F238E27FC236}">
                <a16:creationId xmlns:a16="http://schemas.microsoft.com/office/drawing/2014/main" id="{A9470D36-2DB0-4E55-AA57-1A4E2403E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5" y="1738313"/>
            <a:ext cx="4054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ENTRENADORES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6" name="Rectangle 16">
            <a:extLst>
              <a:ext uri="{FF2B5EF4-FFF2-40B4-BE49-F238E27FC236}">
                <a16:creationId xmlns:a16="http://schemas.microsoft.com/office/drawing/2014/main" id="{2DC31282-1915-4593-94C0-362B4A272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9388" y="2295525"/>
            <a:ext cx="2736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ATLETICOS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7" name="Rectangle 17">
            <a:extLst>
              <a:ext uri="{FF2B5EF4-FFF2-40B4-BE49-F238E27FC236}">
                <a16:creationId xmlns:a16="http://schemas.microsoft.com/office/drawing/2014/main" id="{70418866-937F-492F-8DE0-31C6A9039109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6044406" y="2304257"/>
            <a:ext cx="106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873" name="Group 17">
            <a:extLst>
              <a:ext uri="{FF2B5EF4-FFF2-40B4-BE49-F238E27FC236}">
                <a16:creationId xmlns:a16="http://schemas.microsoft.com/office/drawing/2014/main" id="{630C2A19-C96C-42C6-B892-ECF49BB85161}"/>
              </a:ext>
            </a:extLst>
          </p:cNvPr>
          <p:cNvGrpSpPr>
            <a:grpSpLocks/>
          </p:cNvGrpSpPr>
          <p:nvPr/>
        </p:nvGrpSpPr>
        <p:grpSpPr bwMode="auto">
          <a:xfrm>
            <a:off x="447675" y="549275"/>
            <a:ext cx="4014788" cy="3019425"/>
            <a:chOff x="282" y="346"/>
            <a:chExt cx="2529" cy="1902"/>
          </a:xfrm>
        </p:grpSpPr>
        <p:sp>
          <p:nvSpPr>
            <p:cNvPr id="249861" name="Rectangle 5">
              <a:extLst>
                <a:ext uri="{FF2B5EF4-FFF2-40B4-BE49-F238E27FC236}">
                  <a16:creationId xmlns:a16="http://schemas.microsoft.com/office/drawing/2014/main" id="{59FD6E24-6DF6-49F1-BD90-4FF6ADE44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405"/>
              <a:ext cx="2411" cy="178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2" name="Freeform 6">
              <a:extLst>
                <a:ext uri="{FF2B5EF4-FFF2-40B4-BE49-F238E27FC236}">
                  <a16:creationId xmlns:a16="http://schemas.microsoft.com/office/drawing/2014/main" id="{F9D72BED-792D-48E7-A995-DB578AAC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346"/>
              <a:ext cx="59" cy="1902"/>
            </a:xfrm>
            <a:custGeom>
              <a:avLst/>
              <a:gdLst>
                <a:gd name="T0" fmla="*/ 0 w 178"/>
                <a:gd name="T1" fmla="*/ 0 h 5705"/>
                <a:gd name="T2" fmla="*/ 178 w 178"/>
                <a:gd name="T3" fmla="*/ 178 h 5705"/>
                <a:gd name="T4" fmla="*/ 178 w 178"/>
                <a:gd name="T5" fmla="*/ 5527 h 5705"/>
                <a:gd name="T6" fmla="*/ 0 w 178"/>
                <a:gd name="T7" fmla="*/ 5705 h 5705"/>
                <a:gd name="T8" fmla="*/ 0 w 178"/>
                <a:gd name="T9" fmla="*/ 0 h 5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5705">
                  <a:moveTo>
                    <a:pt x="0" y="0"/>
                  </a:moveTo>
                  <a:lnTo>
                    <a:pt x="178" y="178"/>
                  </a:lnTo>
                  <a:lnTo>
                    <a:pt x="178" y="5527"/>
                  </a:lnTo>
                  <a:lnTo>
                    <a:pt x="0" y="57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3" name="Freeform 7">
              <a:extLst>
                <a:ext uri="{FF2B5EF4-FFF2-40B4-BE49-F238E27FC236}">
                  <a16:creationId xmlns:a16="http://schemas.microsoft.com/office/drawing/2014/main" id="{D12E3499-5124-4D0E-BEE6-5C02ED70E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346"/>
              <a:ext cx="2529" cy="59"/>
            </a:xfrm>
            <a:custGeom>
              <a:avLst/>
              <a:gdLst>
                <a:gd name="T0" fmla="*/ 0 w 7587"/>
                <a:gd name="T1" fmla="*/ 0 h 178"/>
                <a:gd name="T2" fmla="*/ 178 w 7587"/>
                <a:gd name="T3" fmla="*/ 178 h 178"/>
                <a:gd name="T4" fmla="*/ 7408 w 7587"/>
                <a:gd name="T5" fmla="*/ 178 h 178"/>
                <a:gd name="T6" fmla="*/ 7587 w 7587"/>
                <a:gd name="T7" fmla="*/ 0 h 178"/>
                <a:gd name="T8" fmla="*/ 0 w 7587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7" h="178">
                  <a:moveTo>
                    <a:pt x="0" y="0"/>
                  </a:moveTo>
                  <a:lnTo>
                    <a:pt x="178" y="178"/>
                  </a:lnTo>
                  <a:lnTo>
                    <a:pt x="7408" y="178"/>
                  </a:lnTo>
                  <a:lnTo>
                    <a:pt x="75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4" name="Freeform 8">
              <a:extLst>
                <a:ext uri="{FF2B5EF4-FFF2-40B4-BE49-F238E27FC236}">
                  <a16:creationId xmlns:a16="http://schemas.microsoft.com/office/drawing/2014/main" id="{DAEE70A6-CF45-43F4-986B-3775F3B1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46"/>
              <a:ext cx="60" cy="1902"/>
            </a:xfrm>
            <a:custGeom>
              <a:avLst/>
              <a:gdLst>
                <a:gd name="T0" fmla="*/ 179 w 179"/>
                <a:gd name="T1" fmla="*/ 5705 h 5705"/>
                <a:gd name="T2" fmla="*/ 0 w 179"/>
                <a:gd name="T3" fmla="*/ 5527 h 5705"/>
                <a:gd name="T4" fmla="*/ 0 w 179"/>
                <a:gd name="T5" fmla="*/ 178 h 5705"/>
                <a:gd name="T6" fmla="*/ 179 w 179"/>
                <a:gd name="T7" fmla="*/ 0 h 5705"/>
                <a:gd name="T8" fmla="*/ 179 w 179"/>
                <a:gd name="T9" fmla="*/ 5705 h 5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5705">
                  <a:moveTo>
                    <a:pt x="179" y="5705"/>
                  </a:moveTo>
                  <a:lnTo>
                    <a:pt x="0" y="5527"/>
                  </a:lnTo>
                  <a:lnTo>
                    <a:pt x="0" y="178"/>
                  </a:lnTo>
                  <a:lnTo>
                    <a:pt x="179" y="0"/>
                  </a:lnTo>
                  <a:lnTo>
                    <a:pt x="179" y="570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5" name="Freeform 9">
              <a:extLst>
                <a:ext uri="{FF2B5EF4-FFF2-40B4-BE49-F238E27FC236}">
                  <a16:creationId xmlns:a16="http://schemas.microsoft.com/office/drawing/2014/main" id="{FA670BF6-E3C8-4E95-AD22-91BC5D7BE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2188"/>
              <a:ext cx="2529" cy="60"/>
            </a:xfrm>
            <a:custGeom>
              <a:avLst/>
              <a:gdLst>
                <a:gd name="T0" fmla="*/ 7587 w 7587"/>
                <a:gd name="T1" fmla="*/ 178 h 178"/>
                <a:gd name="T2" fmla="*/ 0 w 7587"/>
                <a:gd name="T3" fmla="*/ 178 h 178"/>
                <a:gd name="T4" fmla="*/ 178 w 7587"/>
                <a:gd name="T5" fmla="*/ 0 h 178"/>
                <a:gd name="T6" fmla="*/ 7408 w 7587"/>
                <a:gd name="T7" fmla="*/ 0 h 178"/>
                <a:gd name="T8" fmla="*/ 7587 w 7587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7" h="178">
                  <a:moveTo>
                    <a:pt x="7587" y="178"/>
                  </a:moveTo>
                  <a:lnTo>
                    <a:pt x="0" y="178"/>
                  </a:lnTo>
                  <a:lnTo>
                    <a:pt x="178" y="0"/>
                  </a:lnTo>
                  <a:lnTo>
                    <a:pt x="7408" y="0"/>
                  </a:lnTo>
                  <a:lnTo>
                    <a:pt x="7587" y="17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9866" name="Picture 10">
              <a:extLst>
                <a:ext uri="{FF2B5EF4-FFF2-40B4-BE49-F238E27FC236}">
                  <a16:creationId xmlns:a16="http://schemas.microsoft.com/office/drawing/2014/main" id="{63CA66E1-E4C5-40E3-8AFE-46CCA7E59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" y="495"/>
              <a:ext cx="2231" cy="1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9867" name="Rectangle 11">
            <a:extLst>
              <a:ext uri="{FF2B5EF4-FFF2-40B4-BE49-F238E27FC236}">
                <a16:creationId xmlns:a16="http://schemas.microsoft.com/office/drawing/2014/main" id="{09618D6F-84EE-484E-BA8E-5470D770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911600"/>
            <a:ext cx="70342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Participan en el Programa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68" name="Rectangle 12">
            <a:extLst>
              <a:ext uri="{FF2B5EF4-FFF2-40B4-BE49-F238E27FC236}">
                <a16:creationId xmlns:a16="http://schemas.microsoft.com/office/drawing/2014/main" id="{1DE478FE-E50E-44F2-A37F-AF2C1B1E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4630738"/>
            <a:ext cx="50514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y son Supervisados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69" name="Rectangle 13">
            <a:extLst>
              <a:ext uri="{FF2B5EF4-FFF2-40B4-BE49-F238E27FC236}">
                <a16:creationId xmlns:a16="http://schemas.microsoft.com/office/drawing/2014/main" id="{AA2470D9-94B9-4408-9101-EE32460CC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5349875"/>
            <a:ext cx="65341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por el Médico de Equipo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70" name="Rectangle 14">
            <a:extLst>
              <a:ext uri="{FF2B5EF4-FFF2-40B4-BE49-F238E27FC236}">
                <a16:creationId xmlns:a16="http://schemas.microsoft.com/office/drawing/2014/main" id="{2D4724D8-E80F-4A2F-B3EB-130C7839D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988" y="1295400"/>
            <a:ext cx="290353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00"/>
                </a:solidFill>
              </a:rPr>
              <a:t>MÉDICOS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71" name="Rectangle 15">
            <a:extLst>
              <a:ext uri="{FF2B5EF4-FFF2-40B4-BE49-F238E27FC236}">
                <a16:creationId xmlns:a16="http://schemas.microsoft.com/office/drawing/2014/main" id="{8389C8FB-18C5-44B7-8531-A88E0FF6C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012950"/>
            <a:ext cx="3971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00"/>
                </a:solidFill>
              </a:rPr>
              <a:t>RESIDENTES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851" name="Group 19">
            <a:extLst>
              <a:ext uri="{FF2B5EF4-FFF2-40B4-BE49-F238E27FC236}">
                <a16:creationId xmlns:a16="http://schemas.microsoft.com/office/drawing/2014/main" id="{C9B86D73-ED8E-4018-9216-995F52F3DDE9}"/>
              </a:ext>
            </a:extLst>
          </p:cNvPr>
          <p:cNvGrpSpPr>
            <a:grpSpLocks/>
          </p:cNvGrpSpPr>
          <p:nvPr/>
        </p:nvGrpSpPr>
        <p:grpSpPr bwMode="auto">
          <a:xfrm>
            <a:off x="393700" y="623888"/>
            <a:ext cx="3741738" cy="2424112"/>
            <a:chOff x="248" y="427"/>
            <a:chExt cx="2357" cy="1527"/>
          </a:xfrm>
        </p:grpSpPr>
        <p:sp>
          <p:nvSpPr>
            <p:cNvPr id="248837" name="Rectangle 5">
              <a:extLst>
                <a:ext uri="{FF2B5EF4-FFF2-40B4-BE49-F238E27FC236}">
                  <a16:creationId xmlns:a16="http://schemas.microsoft.com/office/drawing/2014/main" id="{57C109BA-098F-4EFB-A719-467224416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485"/>
              <a:ext cx="2242" cy="14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38" name="Freeform 6">
              <a:extLst>
                <a:ext uri="{FF2B5EF4-FFF2-40B4-BE49-F238E27FC236}">
                  <a16:creationId xmlns:a16="http://schemas.microsoft.com/office/drawing/2014/main" id="{113EF955-B104-4D53-84C8-34962D219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427"/>
              <a:ext cx="58" cy="1527"/>
            </a:xfrm>
            <a:custGeom>
              <a:avLst/>
              <a:gdLst>
                <a:gd name="T0" fmla="*/ 0 w 172"/>
                <a:gd name="T1" fmla="*/ 0 h 4581"/>
                <a:gd name="T2" fmla="*/ 172 w 172"/>
                <a:gd name="T3" fmla="*/ 172 h 4581"/>
                <a:gd name="T4" fmla="*/ 172 w 172"/>
                <a:gd name="T5" fmla="*/ 4409 h 4581"/>
                <a:gd name="T6" fmla="*/ 0 w 172"/>
                <a:gd name="T7" fmla="*/ 4581 h 4581"/>
                <a:gd name="T8" fmla="*/ 0 w 172"/>
                <a:gd name="T9" fmla="*/ 0 h 4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581">
                  <a:moveTo>
                    <a:pt x="0" y="0"/>
                  </a:moveTo>
                  <a:lnTo>
                    <a:pt x="172" y="172"/>
                  </a:lnTo>
                  <a:lnTo>
                    <a:pt x="172" y="4409"/>
                  </a:lnTo>
                  <a:lnTo>
                    <a:pt x="0" y="45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39" name="Freeform 7">
              <a:extLst>
                <a:ext uri="{FF2B5EF4-FFF2-40B4-BE49-F238E27FC236}">
                  <a16:creationId xmlns:a16="http://schemas.microsoft.com/office/drawing/2014/main" id="{D8F4868E-BD2E-47EC-851B-1AB13CA02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427"/>
              <a:ext cx="2357" cy="58"/>
            </a:xfrm>
            <a:custGeom>
              <a:avLst/>
              <a:gdLst>
                <a:gd name="T0" fmla="*/ 0 w 7070"/>
                <a:gd name="T1" fmla="*/ 0 h 172"/>
                <a:gd name="T2" fmla="*/ 172 w 7070"/>
                <a:gd name="T3" fmla="*/ 172 h 172"/>
                <a:gd name="T4" fmla="*/ 6897 w 7070"/>
                <a:gd name="T5" fmla="*/ 172 h 172"/>
                <a:gd name="T6" fmla="*/ 7070 w 7070"/>
                <a:gd name="T7" fmla="*/ 0 h 172"/>
                <a:gd name="T8" fmla="*/ 0 w 7070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0" h="172">
                  <a:moveTo>
                    <a:pt x="0" y="0"/>
                  </a:moveTo>
                  <a:lnTo>
                    <a:pt x="172" y="172"/>
                  </a:lnTo>
                  <a:lnTo>
                    <a:pt x="6897" y="172"/>
                  </a:lnTo>
                  <a:lnTo>
                    <a:pt x="70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40" name="Freeform 8">
              <a:extLst>
                <a:ext uri="{FF2B5EF4-FFF2-40B4-BE49-F238E27FC236}">
                  <a16:creationId xmlns:a16="http://schemas.microsoft.com/office/drawing/2014/main" id="{C50731E9-C1EE-4B7A-9711-B71429E7B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427"/>
              <a:ext cx="58" cy="1527"/>
            </a:xfrm>
            <a:custGeom>
              <a:avLst/>
              <a:gdLst>
                <a:gd name="T0" fmla="*/ 173 w 173"/>
                <a:gd name="T1" fmla="*/ 4581 h 4581"/>
                <a:gd name="T2" fmla="*/ 0 w 173"/>
                <a:gd name="T3" fmla="*/ 4409 h 4581"/>
                <a:gd name="T4" fmla="*/ 0 w 173"/>
                <a:gd name="T5" fmla="*/ 172 h 4581"/>
                <a:gd name="T6" fmla="*/ 173 w 173"/>
                <a:gd name="T7" fmla="*/ 0 h 4581"/>
                <a:gd name="T8" fmla="*/ 173 w 173"/>
                <a:gd name="T9" fmla="*/ 4581 h 4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581">
                  <a:moveTo>
                    <a:pt x="173" y="4581"/>
                  </a:moveTo>
                  <a:lnTo>
                    <a:pt x="0" y="4409"/>
                  </a:lnTo>
                  <a:lnTo>
                    <a:pt x="0" y="172"/>
                  </a:lnTo>
                  <a:lnTo>
                    <a:pt x="173" y="0"/>
                  </a:lnTo>
                  <a:lnTo>
                    <a:pt x="173" y="458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41" name="Freeform 9">
              <a:extLst>
                <a:ext uri="{FF2B5EF4-FFF2-40B4-BE49-F238E27FC236}">
                  <a16:creationId xmlns:a16="http://schemas.microsoft.com/office/drawing/2014/main" id="{85BD8953-49CB-4D95-A421-DF674B0E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1897"/>
              <a:ext cx="2357" cy="57"/>
            </a:xfrm>
            <a:custGeom>
              <a:avLst/>
              <a:gdLst>
                <a:gd name="T0" fmla="*/ 7070 w 7070"/>
                <a:gd name="T1" fmla="*/ 172 h 172"/>
                <a:gd name="T2" fmla="*/ 0 w 7070"/>
                <a:gd name="T3" fmla="*/ 172 h 172"/>
                <a:gd name="T4" fmla="*/ 172 w 7070"/>
                <a:gd name="T5" fmla="*/ 0 h 172"/>
                <a:gd name="T6" fmla="*/ 6897 w 7070"/>
                <a:gd name="T7" fmla="*/ 0 h 172"/>
                <a:gd name="T8" fmla="*/ 7070 w 7070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0" h="172">
                  <a:moveTo>
                    <a:pt x="7070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6897" y="0"/>
                  </a:lnTo>
                  <a:lnTo>
                    <a:pt x="7070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8842" name="Picture 10">
              <a:extLst>
                <a:ext uri="{FF2B5EF4-FFF2-40B4-BE49-F238E27FC236}">
                  <a16:creationId xmlns:a16="http://schemas.microsoft.com/office/drawing/2014/main" id="{7222435C-6868-4FF8-AA58-BB41796E2F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" y="571"/>
              <a:ext cx="2069" cy="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8843" name="Rectangle 11">
            <a:extLst>
              <a:ext uri="{FF2B5EF4-FFF2-40B4-BE49-F238E27FC236}">
                <a16:creationId xmlns:a16="http://schemas.microsoft.com/office/drawing/2014/main" id="{C036C044-4091-4CFF-922F-5BFC3A960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3" y="1374775"/>
            <a:ext cx="43703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ADMINISTRADORES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4" name="Rectangle 12">
            <a:extLst>
              <a:ext uri="{FF2B5EF4-FFF2-40B4-BE49-F238E27FC236}">
                <a16:creationId xmlns:a16="http://schemas.microsoft.com/office/drawing/2014/main" id="{2E06EDAE-E79E-41F5-91B8-0110B6C88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1879600"/>
            <a:ext cx="2519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ATLÉTICOS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5" name="Rectangle 13">
            <a:extLst>
              <a:ext uri="{FF2B5EF4-FFF2-40B4-BE49-F238E27FC236}">
                <a16:creationId xmlns:a16="http://schemas.microsoft.com/office/drawing/2014/main" id="{1D131401-C95B-4D35-95A2-59D25E1A2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3352800"/>
            <a:ext cx="5651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El Director Atlético tiene la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6" name="Rectangle 14">
            <a:extLst>
              <a:ext uri="{FF2B5EF4-FFF2-40B4-BE49-F238E27FC236}">
                <a16:creationId xmlns:a16="http://schemas.microsoft.com/office/drawing/2014/main" id="{324B31DF-9228-4497-A1DA-4889106BF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911600"/>
            <a:ext cx="7073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Responsabilidad de Organizar las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7" name="Rectangle 15">
            <a:extLst>
              <a:ext uri="{FF2B5EF4-FFF2-40B4-BE49-F238E27FC236}">
                <a16:creationId xmlns:a16="http://schemas.microsoft.com/office/drawing/2014/main" id="{B83DBBF8-A250-4E2D-ACF3-C5B3EB12E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470400"/>
            <a:ext cx="69802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Actividades Atléticas y Asegurar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8" name="Rectangle 16">
            <a:extLst>
              <a:ext uri="{FF2B5EF4-FFF2-40B4-BE49-F238E27FC236}">
                <a16:creationId xmlns:a16="http://schemas.microsoft.com/office/drawing/2014/main" id="{49748038-DABC-4F14-9A27-748575BB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75" y="5030788"/>
            <a:ext cx="53594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que dichas Actividades se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9" name="Rectangle 17">
            <a:extLst>
              <a:ext uri="{FF2B5EF4-FFF2-40B4-BE49-F238E27FC236}">
                <a16:creationId xmlns:a16="http://schemas.microsoft.com/office/drawing/2014/main" id="{6E82D6EE-535D-4D32-9837-400435F7E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589588"/>
            <a:ext cx="69040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Lleven a Cabo en Forma Segura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5" name="Rectangle 5">
            <a:extLst>
              <a:ext uri="{FF2B5EF4-FFF2-40B4-BE49-F238E27FC236}">
                <a16:creationId xmlns:a16="http://schemas.microsoft.com/office/drawing/2014/main" id="{174B9FE9-2068-48D7-8898-4BC420EC1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4459288"/>
            <a:ext cx="7615238" cy="191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El Estudio del Fenómeno Natural</a:t>
            </a:r>
          </a:p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Asociado con La Actividad</a:t>
            </a:r>
          </a:p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Física y Deporte </a:t>
            </a:r>
          </a:p>
        </p:txBody>
      </p:sp>
      <p:grpSp>
        <p:nvGrpSpPr>
          <p:cNvPr id="220179" name="Group 19">
            <a:extLst>
              <a:ext uri="{FF2B5EF4-FFF2-40B4-BE49-F238E27FC236}">
                <a16:creationId xmlns:a16="http://schemas.microsoft.com/office/drawing/2014/main" id="{33DBDFD4-79C6-479E-8FDF-A04546B6FC90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546100"/>
            <a:ext cx="4927600" cy="3416300"/>
            <a:chOff x="153" y="344"/>
            <a:chExt cx="3104" cy="2152"/>
          </a:xfrm>
        </p:grpSpPr>
        <p:grpSp>
          <p:nvGrpSpPr>
            <p:cNvPr id="220178" name="Group 18">
              <a:extLst>
                <a:ext uri="{FF2B5EF4-FFF2-40B4-BE49-F238E27FC236}">
                  <a16:creationId xmlns:a16="http://schemas.microsoft.com/office/drawing/2014/main" id="{4A1552B9-8C1C-47C2-BEC3-7593646F16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" y="344"/>
              <a:ext cx="3104" cy="2152"/>
              <a:chOff x="153" y="344"/>
              <a:chExt cx="3104" cy="2153"/>
            </a:xfrm>
          </p:grpSpPr>
          <p:sp>
            <p:nvSpPr>
              <p:cNvPr id="220168" name="Rectangle 8">
                <a:extLst>
                  <a:ext uri="{FF2B5EF4-FFF2-40B4-BE49-F238E27FC236}">
                    <a16:creationId xmlns:a16="http://schemas.microsoft.com/office/drawing/2014/main" id="{986A4159-2E40-41E4-8A65-705FF9556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403"/>
                <a:ext cx="2987" cy="2036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9" name="Freeform 9">
                <a:extLst>
                  <a:ext uri="{FF2B5EF4-FFF2-40B4-BE49-F238E27FC236}">
                    <a16:creationId xmlns:a16="http://schemas.microsoft.com/office/drawing/2014/main" id="{3E23CF7E-2362-48BE-846D-9B92A99EB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344"/>
                <a:ext cx="58" cy="2153"/>
              </a:xfrm>
              <a:custGeom>
                <a:avLst/>
                <a:gdLst>
                  <a:gd name="T0" fmla="*/ 0 w 176"/>
                  <a:gd name="T1" fmla="*/ 0 h 6459"/>
                  <a:gd name="T2" fmla="*/ 176 w 176"/>
                  <a:gd name="T3" fmla="*/ 176 h 6459"/>
                  <a:gd name="T4" fmla="*/ 176 w 176"/>
                  <a:gd name="T5" fmla="*/ 6283 h 6459"/>
                  <a:gd name="T6" fmla="*/ 0 w 176"/>
                  <a:gd name="T7" fmla="*/ 6459 h 6459"/>
                  <a:gd name="T8" fmla="*/ 0 w 176"/>
                  <a:gd name="T9" fmla="*/ 0 h 6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6459">
                    <a:moveTo>
                      <a:pt x="0" y="0"/>
                    </a:moveTo>
                    <a:lnTo>
                      <a:pt x="176" y="176"/>
                    </a:lnTo>
                    <a:lnTo>
                      <a:pt x="176" y="6283"/>
                    </a:lnTo>
                    <a:lnTo>
                      <a:pt x="0" y="64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0" name="Freeform 10">
                <a:extLst>
                  <a:ext uri="{FF2B5EF4-FFF2-40B4-BE49-F238E27FC236}">
                    <a16:creationId xmlns:a16="http://schemas.microsoft.com/office/drawing/2014/main" id="{16062A2C-8B0A-4204-977C-79B72A31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344"/>
                <a:ext cx="3104" cy="59"/>
              </a:xfrm>
              <a:custGeom>
                <a:avLst/>
                <a:gdLst>
                  <a:gd name="T0" fmla="*/ 0 w 9313"/>
                  <a:gd name="T1" fmla="*/ 0 h 176"/>
                  <a:gd name="T2" fmla="*/ 176 w 9313"/>
                  <a:gd name="T3" fmla="*/ 176 h 176"/>
                  <a:gd name="T4" fmla="*/ 9136 w 9313"/>
                  <a:gd name="T5" fmla="*/ 176 h 176"/>
                  <a:gd name="T6" fmla="*/ 9313 w 9313"/>
                  <a:gd name="T7" fmla="*/ 0 h 176"/>
                  <a:gd name="T8" fmla="*/ 0 w 9313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13" h="176">
                    <a:moveTo>
                      <a:pt x="0" y="0"/>
                    </a:moveTo>
                    <a:lnTo>
                      <a:pt x="176" y="176"/>
                    </a:lnTo>
                    <a:lnTo>
                      <a:pt x="9136" y="176"/>
                    </a:lnTo>
                    <a:lnTo>
                      <a:pt x="93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1" name="Freeform 11">
                <a:extLst>
                  <a:ext uri="{FF2B5EF4-FFF2-40B4-BE49-F238E27FC236}">
                    <a16:creationId xmlns:a16="http://schemas.microsoft.com/office/drawing/2014/main" id="{F6D040F9-1142-4246-8CC1-5F3368C5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344"/>
                <a:ext cx="59" cy="2153"/>
              </a:xfrm>
              <a:custGeom>
                <a:avLst/>
                <a:gdLst>
                  <a:gd name="T0" fmla="*/ 177 w 177"/>
                  <a:gd name="T1" fmla="*/ 6459 h 6459"/>
                  <a:gd name="T2" fmla="*/ 0 w 177"/>
                  <a:gd name="T3" fmla="*/ 6283 h 6459"/>
                  <a:gd name="T4" fmla="*/ 0 w 177"/>
                  <a:gd name="T5" fmla="*/ 176 h 6459"/>
                  <a:gd name="T6" fmla="*/ 177 w 177"/>
                  <a:gd name="T7" fmla="*/ 0 h 6459"/>
                  <a:gd name="T8" fmla="*/ 177 w 177"/>
                  <a:gd name="T9" fmla="*/ 6459 h 6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459">
                    <a:moveTo>
                      <a:pt x="177" y="6459"/>
                    </a:moveTo>
                    <a:lnTo>
                      <a:pt x="0" y="6283"/>
                    </a:lnTo>
                    <a:lnTo>
                      <a:pt x="0" y="176"/>
                    </a:lnTo>
                    <a:lnTo>
                      <a:pt x="177" y="0"/>
                    </a:lnTo>
                    <a:lnTo>
                      <a:pt x="177" y="6459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2" name="Freeform 12">
                <a:extLst>
                  <a:ext uri="{FF2B5EF4-FFF2-40B4-BE49-F238E27FC236}">
                    <a16:creationId xmlns:a16="http://schemas.microsoft.com/office/drawing/2014/main" id="{58E60524-8382-4002-9860-FB17303F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2438"/>
                <a:ext cx="3104" cy="59"/>
              </a:xfrm>
              <a:custGeom>
                <a:avLst/>
                <a:gdLst>
                  <a:gd name="T0" fmla="*/ 9313 w 9313"/>
                  <a:gd name="T1" fmla="*/ 176 h 176"/>
                  <a:gd name="T2" fmla="*/ 0 w 9313"/>
                  <a:gd name="T3" fmla="*/ 176 h 176"/>
                  <a:gd name="T4" fmla="*/ 176 w 9313"/>
                  <a:gd name="T5" fmla="*/ 0 h 176"/>
                  <a:gd name="T6" fmla="*/ 9136 w 9313"/>
                  <a:gd name="T7" fmla="*/ 0 h 176"/>
                  <a:gd name="T8" fmla="*/ 9313 w 9313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13" h="176">
                    <a:moveTo>
                      <a:pt x="9313" y="176"/>
                    </a:moveTo>
                    <a:lnTo>
                      <a:pt x="0" y="176"/>
                    </a:lnTo>
                    <a:lnTo>
                      <a:pt x="176" y="0"/>
                    </a:lnTo>
                    <a:lnTo>
                      <a:pt x="9136" y="0"/>
                    </a:lnTo>
                    <a:lnTo>
                      <a:pt x="9313" y="176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20173" name="Picture 13">
              <a:extLst>
                <a:ext uri="{FF2B5EF4-FFF2-40B4-BE49-F238E27FC236}">
                  <a16:creationId xmlns:a16="http://schemas.microsoft.com/office/drawing/2014/main" id="{AD930E8C-E0BA-4BD3-8301-855308F13D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" y="480"/>
              <a:ext cx="2868" cy="1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0180" name="Text Box 20">
            <a:extLst>
              <a:ext uri="{FF2B5EF4-FFF2-40B4-BE49-F238E27FC236}">
                <a16:creationId xmlns:a16="http://schemas.microsoft.com/office/drawing/2014/main" id="{9D12F735-B063-4BD4-A422-19D6D2C4A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868363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20181" name="Text Box 21">
            <a:extLst>
              <a:ext uri="{FF2B5EF4-FFF2-40B4-BE49-F238E27FC236}">
                <a16:creationId xmlns:a16="http://schemas.microsoft.com/office/drawing/2014/main" id="{08D8F40A-7C33-4962-87EB-EFC2F30FD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001963"/>
            <a:ext cx="3886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20182" name="AutoShape 2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262E2D3-6247-4588-8106-EF8758D1F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3" name="AutoShape 2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1AF0002-9889-4873-8804-769F80A58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4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B38B94-A698-40B7-A663-E8C4ED8E0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5" name="AutoShape 2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86382F2-2E61-4321-AFE0-773C77035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6" name="AutoShape 2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68AAF1A-10E1-4EE4-9874-C7620663D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7" name="AutoShape 2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1D24CBC-F4E8-48C5-BC3E-026E209F8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8" name="AutoShape 2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80E500C9-6CC4-4AB3-8364-68F5C1875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9" name="AutoShape 2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B12F51E-6ADF-4538-88E4-CADAF092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20190" name="Picture 30">
            <a:extLst>
              <a:ext uri="{FF2B5EF4-FFF2-40B4-BE49-F238E27FC236}">
                <a16:creationId xmlns:a16="http://schemas.microsoft.com/office/drawing/2014/main" id="{8D053882-4F4D-4198-A659-BECCFB1A6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191" name="Picture 31">
            <a:extLst>
              <a:ext uri="{FF2B5EF4-FFF2-40B4-BE49-F238E27FC236}">
                <a16:creationId xmlns:a16="http://schemas.microsoft.com/office/drawing/2014/main" id="{8C51D9E4-8CE3-4499-B39F-02E29B456F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2">
            <a:extLst>
              <a:ext uri="{FF2B5EF4-FFF2-40B4-BE49-F238E27FC236}">
                <a16:creationId xmlns:a16="http://schemas.microsoft.com/office/drawing/2014/main" id="{EBE05659-1743-415B-ADC1-6590B49026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193675"/>
            <a:ext cx="11506200" cy="635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170" name="Picture 2">
            <a:extLst>
              <a:ext uri="{FF2B5EF4-FFF2-40B4-BE49-F238E27FC236}">
                <a16:creationId xmlns:a16="http://schemas.microsoft.com/office/drawing/2014/main" id="{48AA7728-A2F6-489B-A59B-81F2690EA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533400"/>
            <a:ext cx="8991600" cy="619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9" name="Rectangle 5">
            <a:extLst>
              <a:ext uri="{FF2B5EF4-FFF2-40B4-BE49-F238E27FC236}">
                <a16:creationId xmlns:a16="http://schemas.microsoft.com/office/drawing/2014/main" id="{FDDF6372-56D8-4C9E-A9B9-4129C578C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397125"/>
            <a:ext cx="12874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Médico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0" name="Rectangle 6">
            <a:extLst>
              <a:ext uri="{FF2B5EF4-FFF2-40B4-BE49-F238E27FC236}">
                <a16:creationId xmlns:a16="http://schemas.microsoft.com/office/drawing/2014/main" id="{50C24C50-CAF2-407A-9431-5B7628E3A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8" y="4852988"/>
            <a:ext cx="18049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Psiquiatra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1" name="Rectangle 7">
            <a:extLst>
              <a:ext uri="{FF2B5EF4-FFF2-40B4-BE49-F238E27FC236}">
                <a16:creationId xmlns:a16="http://schemas.microsoft.com/office/drawing/2014/main" id="{D1C5BD30-3B25-48DE-B2E4-C3E84F2D0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314950"/>
            <a:ext cx="21336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 o Psicólogo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2" name="Rectangle 8">
            <a:extLst>
              <a:ext uri="{FF2B5EF4-FFF2-40B4-BE49-F238E27FC236}">
                <a16:creationId xmlns:a16="http://schemas.microsoft.com/office/drawing/2014/main" id="{AFACF365-0D8E-4664-94DD-995BCD599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475" y="2362200"/>
            <a:ext cx="10604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Atleta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3" name="Rectangle 9">
            <a:extLst>
              <a:ext uri="{FF2B5EF4-FFF2-40B4-BE49-F238E27FC236}">
                <a16:creationId xmlns:a16="http://schemas.microsoft.com/office/drawing/2014/main" id="{C9A829A7-6835-46C9-9CA3-9BBEBF7D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4778375"/>
            <a:ext cx="2032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Entrenador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4" name="Rectangle 10">
            <a:extLst>
              <a:ext uri="{FF2B5EF4-FFF2-40B4-BE49-F238E27FC236}">
                <a16:creationId xmlns:a16="http://schemas.microsoft.com/office/drawing/2014/main" id="{3060BB2C-4B62-485C-82B1-A9B3E052E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5241925"/>
            <a:ext cx="18272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("Coach")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62190" name="Group 46">
            <a:extLst>
              <a:ext uri="{FF2B5EF4-FFF2-40B4-BE49-F238E27FC236}">
                <a16:creationId xmlns:a16="http://schemas.microsoft.com/office/drawing/2014/main" id="{15B0AE8F-4621-45B8-91DD-BC7546B2FED1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535238"/>
            <a:ext cx="3027362" cy="2717800"/>
            <a:chOff x="1801" y="1655"/>
            <a:chExt cx="1907" cy="1712"/>
          </a:xfrm>
        </p:grpSpPr>
        <p:sp>
          <p:nvSpPr>
            <p:cNvPr id="262155" name="Freeform 11">
              <a:extLst>
                <a:ext uri="{FF2B5EF4-FFF2-40B4-BE49-F238E27FC236}">
                  <a16:creationId xmlns:a16="http://schemas.microsoft.com/office/drawing/2014/main" id="{FA936AF1-0B01-4101-AFBE-7E40B6E8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0"/>
              <a:ext cx="9" cy="1658"/>
            </a:xfrm>
            <a:custGeom>
              <a:avLst/>
              <a:gdLst>
                <a:gd name="T0" fmla="*/ 12 w 26"/>
                <a:gd name="T1" fmla="*/ 31 h 4975"/>
                <a:gd name="T2" fmla="*/ 0 w 26"/>
                <a:gd name="T3" fmla="*/ 15 h 4975"/>
                <a:gd name="T4" fmla="*/ 0 w 26"/>
                <a:gd name="T5" fmla="*/ 4975 h 4975"/>
                <a:gd name="T6" fmla="*/ 26 w 26"/>
                <a:gd name="T7" fmla="*/ 4975 h 4975"/>
                <a:gd name="T8" fmla="*/ 26 w 26"/>
                <a:gd name="T9" fmla="*/ 15 h 4975"/>
                <a:gd name="T10" fmla="*/ 12 w 26"/>
                <a:gd name="T11" fmla="*/ 0 h 4975"/>
                <a:gd name="T12" fmla="*/ 26 w 26"/>
                <a:gd name="T13" fmla="*/ 15 h 4975"/>
                <a:gd name="T14" fmla="*/ 26 w 26"/>
                <a:gd name="T15" fmla="*/ 0 h 4975"/>
                <a:gd name="T16" fmla="*/ 12 w 26"/>
                <a:gd name="T17" fmla="*/ 0 h 4975"/>
                <a:gd name="T18" fmla="*/ 12 w 26"/>
                <a:gd name="T19" fmla="*/ 31 h 4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5">
                  <a:moveTo>
                    <a:pt x="12" y="31"/>
                  </a:moveTo>
                  <a:lnTo>
                    <a:pt x="0" y="15"/>
                  </a:lnTo>
                  <a:lnTo>
                    <a:pt x="0" y="4975"/>
                  </a:lnTo>
                  <a:lnTo>
                    <a:pt x="26" y="497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6" name="Freeform 12">
              <a:extLst>
                <a:ext uri="{FF2B5EF4-FFF2-40B4-BE49-F238E27FC236}">
                  <a16:creationId xmlns:a16="http://schemas.microsoft.com/office/drawing/2014/main" id="{8925EC52-3F87-4AE5-913D-F65C7BDF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0"/>
              <a:ext cx="9" cy="1658"/>
            </a:xfrm>
            <a:custGeom>
              <a:avLst/>
              <a:gdLst>
                <a:gd name="T0" fmla="*/ 12 w 26"/>
                <a:gd name="T1" fmla="*/ 31 h 4975"/>
                <a:gd name="T2" fmla="*/ 0 w 26"/>
                <a:gd name="T3" fmla="*/ 15 h 4975"/>
                <a:gd name="T4" fmla="*/ 0 w 26"/>
                <a:gd name="T5" fmla="*/ 4975 h 4975"/>
                <a:gd name="T6" fmla="*/ 26 w 26"/>
                <a:gd name="T7" fmla="*/ 4975 h 4975"/>
                <a:gd name="T8" fmla="*/ 26 w 26"/>
                <a:gd name="T9" fmla="*/ 15 h 4975"/>
                <a:gd name="T10" fmla="*/ 12 w 26"/>
                <a:gd name="T11" fmla="*/ 0 h 4975"/>
                <a:gd name="T12" fmla="*/ 26 w 26"/>
                <a:gd name="T13" fmla="*/ 15 h 4975"/>
                <a:gd name="T14" fmla="*/ 26 w 26"/>
                <a:gd name="T15" fmla="*/ 0 h 4975"/>
                <a:gd name="T16" fmla="*/ 12 w 26"/>
                <a:gd name="T17" fmla="*/ 0 h 4975"/>
                <a:gd name="T18" fmla="*/ 12 w 26"/>
                <a:gd name="T19" fmla="*/ 31 h 4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5">
                  <a:moveTo>
                    <a:pt x="12" y="31"/>
                  </a:moveTo>
                  <a:lnTo>
                    <a:pt x="0" y="15"/>
                  </a:lnTo>
                  <a:lnTo>
                    <a:pt x="0" y="4975"/>
                  </a:lnTo>
                  <a:lnTo>
                    <a:pt x="26" y="497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7" name="Freeform 13">
              <a:extLst>
                <a:ext uri="{FF2B5EF4-FFF2-40B4-BE49-F238E27FC236}">
                  <a16:creationId xmlns:a16="http://schemas.microsoft.com/office/drawing/2014/main" id="{10674206-02DF-4223-8E98-DDAE3916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80"/>
              <a:ext cx="1862" cy="10"/>
            </a:xfrm>
            <a:custGeom>
              <a:avLst/>
              <a:gdLst>
                <a:gd name="T0" fmla="*/ 26 w 5586"/>
                <a:gd name="T1" fmla="*/ 15 h 31"/>
                <a:gd name="T2" fmla="*/ 14 w 5586"/>
                <a:gd name="T3" fmla="*/ 31 h 31"/>
                <a:gd name="T4" fmla="*/ 5586 w 5586"/>
                <a:gd name="T5" fmla="*/ 31 h 31"/>
                <a:gd name="T6" fmla="*/ 5586 w 5586"/>
                <a:gd name="T7" fmla="*/ 0 h 31"/>
                <a:gd name="T8" fmla="*/ 14 w 5586"/>
                <a:gd name="T9" fmla="*/ 0 h 31"/>
                <a:gd name="T10" fmla="*/ 0 w 5586"/>
                <a:gd name="T11" fmla="*/ 15 h 31"/>
                <a:gd name="T12" fmla="*/ 14 w 5586"/>
                <a:gd name="T13" fmla="*/ 0 h 31"/>
                <a:gd name="T14" fmla="*/ 0 w 5586"/>
                <a:gd name="T15" fmla="*/ 0 h 31"/>
                <a:gd name="T16" fmla="*/ 0 w 5586"/>
                <a:gd name="T17" fmla="*/ 15 h 31"/>
                <a:gd name="T18" fmla="*/ 26 w 5586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6" h="31">
                  <a:moveTo>
                    <a:pt x="26" y="15"/>
                  </a:moveTo>
                  <a:lnTo>
                    <a:pt x="14" y="31"/>
                  </a:lnTo>
                  <a:lnTo>
                    <a:pt x="5586" y="31"/>
                  </a:lnTo>
                  <a:lnTo>
                    <a:pt x="5586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8" name="Freeform 14">
              <a:extLst>
                <a:ext uri="{FF2B5EF4-FFF2-40B4-BE49-F238E27FC236}">
                  <a16:creationId xmlns:a16="http://schemas.microsoft.com/office/drawing/2014/main" id="{5C0D8C54-90AB-42F2-98EF-4EF5E8B98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80"/>
              <a:ext cx="1862" cy="10"/>
            </a:xfrm>
            <a:custGeom>
              <a:avLst/>
              <a:gdLst>
                <a:gd name="T0" fmla="*/ 26 w 5586"/>
                <a:gd name="T1" fmla="*/ 15 h 31"/>
                <a:gd name="T2" fmla="*/ 14 w 5586"/>
                <a:gd name="T3" fmla="*/ 31 h 31"/>
                <a:gd name="T4" fmla="*/ 5586 w 5586"/>
                <a:gd name="T5" fmla="*/ 31 h 31"/>
                <a:gd name="T6" fmla="*/ 5586 w 5586"/>
                <a:gd name="T7" fmla="*/ 0 h 31"/>
                <a:gd name="T8" fmla="*/ 14 w 5586"/>
                <a:gd name="T9" fmla="*/ 0 h 31"/>
                <a:gd name="T10" fmla="*/ 0 w 5586"/>
                <a:gd name="T11" fmla="*/ 15 h 31"/>
                <a:gd name="T12" fmla="*/ 14 w 5586"/>
                <a:gd name="T13" fmla="*/ 0 h 31"/>
                <a:gd name="T14" fmla="*/ 0 w 5586"/>
                <a:gd name="T15" fmla="*/ 0 h 31"/>
                <a:gd name="T16" fmla="*/ 0 w 5586"/>
                <a:gd name="T17" fmla="*/ 15 h 31"/>
                <a:gd name="T18" fmla="*/ 26 w 5586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6" h="31">
                  <a:moveTo>
                    <a:pt x="26" y="15"/>
                  </a:moveTo>
                  <a:lnTo>
                    <a:pt x="14" y="31"/>
                  </a:lnTo>
                  <a:lnTo>
                    <a:pt x="5586" y="31"/>
                  </a:lnTo>
                  <a:lnTo>
                    <a:pt x="5586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9" name="Freeform 15">
              <a:extLst>
                <a:ext uri="{FF2B5EF4-FFF2-40B4-BE49-F238E27FC236}">
                  <a16:creationId xmlns:a16="http://schemas.microsoft.com/office/drawing/2014/main" id="{F5870B22-F14F-442C-9B90-4D1CBFF6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684"/>
              <a:ext cx="9" cy="1658"/>
            </a:xfrm>
            <a:custGeom>
              <a:avLst/>
              <a:gdLst>
                <a:gd name="T0" fmla="*/ 12 w 26"/>
                <a:gd name="T1" fmla="*/ 4944 h 4974"/>
                <a:gd name="T2" fmla="*/ 26 w 26"/>
                <a:gd name="T3" fmla="*/ 4958 h 4974"/>
                <a:gd name="T4" fmla="*/ 26 w 26"/>
                <a:gd name="T5" fmla="*/ 0 h 4974"/>
                <a:gd name="T6" fmla="*/ 0 w 26"/>
                <a:gd name="T7" fmla="*/ 0 h 4974"/>
                <a:gd name="T8" fmla="*/ 0 w 26"/>
                <a:gd name="T9" fmla="*/ 4958 h 4974"/>
                <a:gd name="T10" fmla="*/ 12 w 26"/>
                <a:gd name="T11" fmla="*/ 4974 h 4974"/>
                <a:gd name="T12" fmla="*/ 0 w 26"/>
                <a:gd name="T13" fmla="*/ 4958 h 4974"/>
                <a:gd name="T14" fmla="*/ 0 w 26"/>
                <a:gd name="T15" fmla="*/ 4974 h 4974"/>
                <a:gd name="T16" fmla="*/ 12 w 26"/>
                <a:gd name="T17" fmla="*/ 4974 h 4974"/>
                <a:gd name="T18" fmla="*/ 12 w 26"/>
                <a:gd name="T19" fmla="*/ 4944 h 4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4">
                  <a:moveTo>
                    <a:pt x="12" y="4944"/>
                  </a:moveTo>
                  <a:lnTo>
                    <a:pt x="26" y="495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958"/>
                  </a:lnTo>
                  <a:lnTo>
                    <a:pt x="12" y="4974"/>
                  </a:lnTo>
                  <a:lnTo>
                    <a:pt x="0" y="4958"/>
                  </a:lnTo>
                  <a:lnTo>
                    <a:pt x="0" y="4974"/>
                  </a:lnTo>
                  <a:lnTo>
                    <a:pt x="12" y="4974"/>
                  </a:lnTo>
                  <a:lnTo>
                    <a:pt x="12" y="49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0" name="Freeform 16">
              <a:extLst>
                <a:ext uri="{FF2B5EF4-FFF2-40B4-BE49-F238E27FC236}">
                  <a16:creationId xmlns:a16="http://schemas.microsoft.com/office/drawing/2014/main" id="{9AFA8DC9-B1F8-426D-A229-0105B7582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684"/>
              <a:ext cx="9" cy="1658"/>
            </a:xfrm>
            <a:custGeom>
              <a:avLst/>
              <a:gdLst>
                <a:gd name="T0" fmla="*/ 12 w 26"/>
                <a:gd name="T1" fmla="*/ 4944 h 4974"/>
                <a:gd name="T2" fmla="*/ 26 w 26"/>
                <a:gd name="T3" fmla="*/ 4958 h 4974"/>
                <a:gd name="T4" fmla="*/ 26 w 26"/>
                <a:gd name="T5" fmla="*/ 0 h 4974"/>
                <a:gd name="T6" fmla="*/ 0 w 26"/>
                <a:gd name="T7" fmla="*/ 0 h 4974"/>
                <a:gd name="T8" fmla="*/ 0 w 26"/>
                <a:gd name="T9" fmla="*/ 4958 h 4974"/>
                <a:gd name="T10" fmla="*/ 12 w 26"/>
                <a:gd name="T11" fmla="*/ 4974 h 4974"/>
                <a:gd name="T12" fmla="*/ 0 w 26"/>
                <a:gd name="T13" fmla="*/ 4958 h 4974"/>
                <a:gd name="T14" fmla="*/ 0 w 26"/>
                <a:gd name="T15" fmla="*/ 4974 h 4974"/>
                <a:gd name="T16" fmla="*/ 12 w 26"/>
                <a:gd name="T17" fmla="*/ 4974 h 4974"/>
                <a:gd name="T18" fmla="*/ 12 w 26"/>
                <a:gd name="T19" fmla="*/ 4944 h 4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4">
                  <a:moveTo>
                    <a:pt x="12" y="4944"/>
                  </a:moveTo>
                  <a:lnTo>
                    <a:pt x="26" y="495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958"/>
                  </a:lnTo>
                  <a:lnTo>
                    <a:pt x="12" y="4974"/>
                  </a:lnTo>
                  <a:lnTo>
                    <a:pt x="0" y="4958"/>
                  </a:lnTo>
                  <a:lnTo>
                    <a:pt x="0" y="4974"/>
                  </a:lnTo>
                  <a:lnTo>
                    <a:pt x="12" y="4974"/>
                  </a:lnTo>
                  <a:lnTo>
                    <a:pt x="12" y="4944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1" name="Freeform 17">
              <a:extLst>
                <a:ext uri="{FF2B5EF4-FFF2-40B4-BE49-F238E27FC236}">
                  <a16:creationId xmlns:a16="http://schemas.microsoft.com/office/drawing/2014/main" id="{7675A2AD-C5C0-4773-84F5-6C01714A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3332"/>
              <a:ext cx="1861" cy="10"/>
            </a:xfrm>
            <a:custGeom>
              <a:avLst/>
              <a:gdLst>
                <a:gd name="T0" fmla="*/ 5560 w 5585"/>
                <a:gd name="T1" fmla="*/ 14 h 30"/>
                <a:gd name="T2" fmla="*/ 5572 w 5585"/>
                <a:gd name="T3" fmla="*/ 0 h 30"/>
                <a:gd name="T4" fmla="*/ 0 w 5585"/>
                <a:gd name="T5" fmla="*/ 0 h 30"/>
                <a:gd name="T6" fmla="*/ 0 w 5585"/>
                <a:gd name="T7" fmla="*/ 30 h 30"/>
                <a:gd name="T8" fmla="*/ 5572 w 5585"/>
                <a:gd name="T9" fmla="*/ 30 h 30"/>
                <a:gd name="T10" fmla="*/ 5585 w 5585"/>
                <a:gd name="T11" fmla="*/ 14 h 30"/>
                <a:gd name="T12" fmla="*/ 5572 w 5585"/>
                <a:gd name="T13" fmla="*/ 30 h 30"/>
                <a:gd name="T14" fmla="*/ 5585 w 5585"/>
                <a:gd name="T15" fmla="*/ 30 h 30"/>
                <a:gd name="T16" fmla="*/ 5585 w 5585"/>
                <a:gd name="T17" fmla="*/ 14 h 30"/>
                <a:gd name="T18" fmla="*/ 5560 w 5585"/>
                <a:gd name="T1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5" h="30">
                  <a:moveTo>
                    <a:pt x="5560" y="14"/>
                  </a:moveTo>
                  <a:lnTo>
                    <a:pt x="557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572" y="30"/>
                  </a:lnTo>
                  <a:lnTo>
                    <a:pt x="5585" y="14"/>
                  </a:lnTo>
                  <a:lnTo>
                    <a:pt x="5572" y="30"/>
                  </a:lnTo>
                  <a:lnTo>
                    <a:pt x="5585" y="30"/>
                  </a:lnTo>
                  <a:lnTo>
                    <a:pt x="5585" y="14"/>
                  </a:lnTo>
                  <a:lnTo>
                    <a:pt x="5560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2" name="Freeform 18">
              <a:extLst>
                <a:ext uri="{FF2B5EF4-FFF2-40B4-BE49-F238E27FC236}">
                  <a16:creationId xmlns:a16="http://schemas.microsoft.com/office/drawing/2014/main" id="{0CE2FF3B-17E3-4220-AF09-752E6BE0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3332"/>
              <a:ext cx="1861" cy="10"/>
            </a:xfrm>
            <a:custGeom>
              <a:avLst/>
              <a:gdLst>
                <a:gd name="T0" fmla="*/ 5560 w 5585"/>
                <a:gd name="T1" fmla="*/ 14 h 30"/>
                <a:gd name="T2" fmla="*/ 5572 w 5585"/>
                <a:gd name="T3" fmla="*/ 0 h 30"/>
                <a:gd name="T4" fmla="*/ 0 w 5585"/>
                <a:gd name="T5" fmla="*/ 0 h 30"/>
                <a:gd name="T6" fmla="*/ 0 w 5585"/>
                <a:gd name="T7" fmla="*/ 30 h 30"/>
                <a:gd name="T8" fmla="*/ 5572 w 5585"/>
                <a:gd name="T9" fmla="*/ 30 h 30"/>
                <a:gd name="T10" fmla="*/ 5585 w 5585"/>
                <a:gd name="T11" fmla="*/ 14 h 30"/>
                <a:gd name="T12" fmla="*/ 5572 w 5585"/>
                <a:gd name="T13" fmla="*/ 30 h 30"/>
                <a:gd name="T14" fmla="*/ 5585 w 5585"/>
                <a:gd name="T15" fmla="*/ 30 h 30"/>
                <a:gd name="T16" fmla="*/ 5585 w 5585"/>
                <a:gd name="T17" fmla="*/ 14 h 30"/>
                <a:gd name="T18" fmla="*/ 5560 w 5585"/>
                <a:gd name="T1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5" h="30">
                  <a:moveTo>
                    <a:pt x="5560" y="14"/>
                  </a:moveTo>
                  <a:lnTo>
                    <a:pt x="557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572" y="30"/>
                  </a:lnTo>
                  <a:lnTo>
                    <a:pt x="5585" y="14"/>
                  </a:lnTo>
                  <a:lnTo>
                    <a:pt x="5572" y="30"/>
                  </a:lnTo>
                  <a:lnTo>
                    <a:pt x="5585" y="30"/>
                  </a:lnTo>
                  <a:lnTo>
                    <a:pt x="5585" y="14"/>
                  </a:lnTo>
                  <a:lnTo>
                    <a:pt x="5560" y="14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3" name="Rectangle 19">
              <a:extLst>
                <a:ext uri="{FF2B5EF4-FFF2-40B4-BE49-F238E27FC236}">
                  <a16:creationId xmlns:a16="http://schemas.microsoft.com/office/drawing/2014/main" id="{722C35EC-91BA-4ED7-9145-3D590A2FD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1685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4" name="Freeform 20">
              <a:extLst>
                <a:ext uri="{FF2B5EF4-FFF2-40B4-BE49-F238E27FC236}">
                  <a16:creationId xmlns:a16="http://schemas.microsoft.com/office/drawing/2014/main" id="{266FC913-2AC2-47CA-850A-F81F12EE2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5"/>
              <a:ext cx="66" cy="79"/>
            </a:xfrm>
            <a:custGeom>
              <a:avLst/>
              <a:gdLst>
                <a:gd name="T0" fmla="*/ 0 w 199"/>
                <a:gd name="T1" fmla="*/ 237 h 237"/>
                <a:gd name="T2" fmla="*/ 0 w 199"/>
                <a:gd name="T3" fmla="*/ 0 h 237"/>
                <a:gd name="T4" fmla="*/ 199 w 199"/>
                <a:gd name="T5" fmla="*/ 0 h 237"/>
                <a:gd name="T6" fmla="*/ 199 w 199"/>
                <a:gd name="T7" fmla="*/ 237 h 237"/>
                <a:gd name="T8" fmla="*/ 0 w 199"/>
                <a:gd name="T9" fmla="*/ 237 h 237"/>
                <a:gd name="T10" fmla="*/ 0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237"/>
                  </a:moveTo>
                  <a:lnTo>
                    <a:pt x="0" y="0"/>
                  </a:lnTo>
                  <a:lnTo>
                    <a:pt x="199" y="0"/>
                  </a:lnTo>
                  <a:lnTo>
                    <a:pt x="199" y="237"/>
                  </a:lnTo>
                  <a:lnTo>
                    <a:pt x="0" y="237"/>
                  </a:lnTo>
                  <a:lnTo>
                    <a:pt x="0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5" name="Rectangle 21">
              <a:extLst>
                <a:ext uri="{FF2B5EF4-FFF2-40B4-BE49-F238E27FC236}">
                  <a16:creationId xmlns:a16="http://schemas.microsoft.com/office/drawing/2014/main" id="{0E6D7605-4BC4-4945-8035-55D33D051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85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6" name="Freeform 22">
              <a:extLst>
                <a:ext uri="{FF2B5EF4-FFF2-40B4-BE49-F238E27FC236}">
                  <a16:creationId xmlns:a16="http://schemas.microsoft.com/office/drawing/2014/main" id="{4BCFB2FA-D982-4D30-AD70-E71876A9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685"/>
              <a:ext cx="67" cy="79"/>
            </a:xfrm>
            <a:custGeom>
              <a:avLst/>
              <a:gdLst>
                <a:gd name="T0" fmla="*/ 199 w 199"/>
                <a:gd name="T1" fmla="*/ 237 h 237"/>
                <a:gd name="T2" fmla="*/ 199 w 199"/>
                <a:gd name="T3" fmla="*/ 0 h 237"/>
                <a:gd name="T4" fmla="*/ 0 w 199"/>
                <a:gd name="T5" fmla="*/ 0 h 237"/>
                <a:gd name="T6" fmla="*/ 0 w 199"/>
                <a:gd name="T7" fmla="*/ 237 h 237"/>
                <a:gd name="T8" fmla="*/ 199 w 199"/>
                <a:gd name="T9" fmla="*/ 237 h 237"/>
                <a:gd name="T10" fmla="*/ 199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237"/>
                  </a:moveTo>
                  <a:lnTo>
                    <a:pt x="199" y="0"/>
                  </a:lnTo>
                  <a:lnTo>
                    <a:pt x="0" y="0"/>
                  </a:lnTo>
                  <a:lnTo>
                    <a:pt x="0" y="237"/>
                  </a:lnTo>
                  <a:lnTo>
                    <a:pt x="199" y="237"/>
                  </a:lnTo>
                  <a:lnTo>
                    <a:pt x="199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7" name="Rectangle 23">
              <a:extLst>
                <a:ext uri="{FF2B5EF4-FFF2-40B4-BE49-F238E27FC236}">
                  <a16:creationId xmlns:a16="http://schemas.microsoft.com/office/drawing/2014/main" id="{7CA9EAF3-26F9-454E-B445-9F46771B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57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8" name="Freeform 24">
              <a:extLst>
                <a:ext uri="{FF2B5EF4-FFF2-40B4-BE49-F238E27FC236}">
                  <a16:creationId xmlns:a16="http://schemas.microsoft.com/office/drawing/2014/main" id="{EA3187B3-F9E9-4D25-B5C6-E6B244747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257"/>
              <a:ext cx="66" cy="79"/>
            </a:xfrm>
            <a:custGeom>
              <a:avLst/>
              <a:gdLst>
                <a:gd name="T0" fmla="*/ 0 w 199"/>
                <a:gd name="T1" fmla="*/ 0 h 237"/>
                <a:gd name="T2" fmla="*/ 0 w 199"/>
                <a:gd name="T3" fmla="*/ 237 h 237"/>
                <a:gd name="T4" fmla="*/ 199 w 199"/>
                <a:gd name="T5" fmla="*/ 237 h 237"/>
                <a:gd name="T6" fmla="*/ 199 w 199"/>
                <a:gd name="T7" fmla="*/ 0 h 237"/>
                <a:gd name="T8" fmla="*/ 0 w 199"/>
                <a:gd name="T9" fmla="*/ 0 h 237"/>
                <a:gd name="T10" fmla="*/ 0 w 199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0"/>
                  </a:moveTo>
                  <a:lnTo>
                    <a:pt x="0" y="237"/>
                  </a:lnTo>
                  <a:lnTo>
                    <a:pt x="199" y="237"/>
                  </a:lnTo>
                  <a:lnTo>
                    <a:pt x="199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9" name="Rectangle 25">
              <a:extLst>
                <a:ext uri="{FF2B5EF4-FFF2-40B4-BE49-F238E27FC236}">
                  <a16:creationId xmlns:a16="http://schemas.microsoft.com/office/drawing/2014/main" id="{DF2B6D29-27FC-43AF-BBC1-718144B1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3257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0" name="Freeform 26">
              <a:extLst>
                <a:ext uri="{FF2B5EF4-FFF2-40B4-BE49-F238E27FC236}">
                  <a16:creationId xmlns:a16="http://schemas.microsoft.com/office/drawing/2014/main" id="{6428187E-50A1-460B-8E0E-003D1B46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257"/>
              <a:ext cx="67" cy="79"/>
            </a:xfrm>
            <a:custGeom>
              <a:avLst/>
              <a:gdLst>
                <a:gd name="T0" fmla="*/ 199 w 199"/>
                <a:gd name="T1" fmla="*/ 0 h 237"/>
                <a:gd name="T2" fmla="*/ 199 w 199"/>
                <a:gd name="T3" fmla="*/ 237 h 237"/>
                <a:gd name="T4" fmla="*/ 0 w 199"/>
                <a:gd name="T5" fmla="*/ 237 h 237"/>
                <a:gd name="T6" fmla="*/ 0 w 199"/>
                <a:gd name="T7" fmla="*/ 0 h 237"/>
                <a:gd name="T8" fmla="*/ 199 w 199"/>
                <a:gd name="T9" fmla="*/ 0 h 237"/>
                <a:gd name="T10" fmla="*/ 199 w 199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0"/>
                  </a:moveTo>
                  <a:lnTo>
                    <a:pt x="199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199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1" name="Rectangle 27">
              <a:extLst>
                <a:ext uri="{FF2B5EF4-FFF2-40B4-BE49-F238E27FC236}">
                  <a16:creationId xmlns:a16="http://schemas.microsoft.com/office/drawing/2014/main" id="{82013AE8-DD89-45A1-BEA4-719E0F4E3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660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2" name="Freeform 28">
              <a:extLst>
                <a:ext uri="{FF2B5EF4-FFF2-40B4-BE49-F238E27FC236}">
                  <a16:creationId xmlns:a16="http://schemas.microsoft.com/office/drawing/2014/main" id="{C166B998-FB2E-4F4F-A0A9-AD5A712D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660"/>
              <a:ext cx="67" cy="79"/>
            </a:xfrm>
            <a:custGeom>
              <a:avLst/>
              <a:gdLst>
                <a:gd name="T0" fmla="*/ 0 w 199"/>
                <a:gd name="T1" fmla="*/ 237 h 237"/>
                <a:gd name="T2" fmla="*/ 0 w 199"/>
                <a:gd name="T3" fmla="*/ 0 h 237"/>
                <a:gd name="T4" fmla="*/ 199 w 199"/>
                <a:gd name="T5" fmla="*/ 0 h 237"/>
                <a:gd name="T6" fmla="*/ 199 w 199"/>
                <a:gd name="T7" fmla="*/ 237 h 237"/>
                <a:gd name="T8" fmla="*/ 0 w 199"/>
                <a:gd name="T9" fmla="*/ 237 h 237"/>
                <a:gd name="T10" fmla="*/ 0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237"/>
                  </a:moveTo>
                  <a:lnTo>
                    <a:pt x="0" y="0"/>
                  </a:lnTo>
                  <a:lnTo>
                    <a:pt x="199" y="0"/>
                  </a:lnTo>
                  <a:lnTo>
                    <a:pt x="199" y="237"/>
                  </a:lnTo>
                  <a:lnTo>
                    <a:pt x="0" y="237"/>
                  </a:lnTo>
                  <a:lnTo>
                    <a:pt x="0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3" name="Rectangle 29">
              <a:extLst>
                <a:ext uri="{FF2B5EF4-FFF2-40B4-BE49-F238E27FC236}">
                  <a16:creationId xmlns:a16="http://schemas.microsoft.com/office/drawing/2014/main" id="{9EFD6053-4B63-49DA-97E2-3118CE060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660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4" name="Freeform 30">
              <a:extLst>
                <a:ext uri="{FF2B5EF4-FFF2-40B4-BE49-F238E27FC236}">
                  <a16:creationId xmlns:a16="http://schemas.microsoft.com/office/drawing/2014/main" id="{A1AA2644-4D1E-44FF-B40D-E2895E35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660"/>
              <a:ext cx="66" cy="79"/>
            </a:xfrm>
            <a:custGeom>
              <a:avLst/>
              <a:gdLst>
                <a:gd name="T0" fmla="*/ 199 w 199"/>
                <a:gd name="T1" fmla="*/ 237 h 237"/>
                <a:gd name="T2" fmla="*/ 199 w 199"/>
                <a:gd name="T3" fmla="*/ 0 h 237"/>
                <a:gd name="T4" fmla="*/ 0 w 199"/>
                <a:gd name="T5" fmla="*/ 0 h 237"/>
                <a:gd name="T6" fmla="*/ 0 w 199"/>
                <a:gd name="T7" fmla="*/ 237 h 237"/>
                <a:gd name="T8" fmla="*/ 199 w 199"/>
                <a:gd name="T9" fmla="*/ 237 h 237"/>
                <a:gd name="T10" fmla="*/ 199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237"/>
                  </a:moveTo>
                  <a:lnTo>
                    <a:pt x="199" y="0"/>
                  </a:lnTo>
                  <a:lnTo>
                    <a:pt x="0" y="0"/>
                  </a:lnTo>
                  <a:lnTo>
                    <a:pt x="0" y="237"/>
                  </a:lnTo>
                  <a:lnTo>
                    <a:pt x="199" y="237"/>
                  </a:lnTo>
                  <a:lnTo>
                    <a:pt x="199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5" name="Rectangle 31">
              <a:extLst>
                <a:ext uri="{FF2B5EF4-FFF2-40B4-BE49-F238E27FC236}">
                  <a16:creationId xmlns:a16="http://schemas.microsoft.com/office/drawing/2014/main" id="{DA934388-D63E-412E-8AA0-041A0C4C5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3282"/>
              <a:ext cx="67" cy="8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6" name="Freeform 32">
              <a:extLst>
                <a:ext uri="{FF2B5EF4-FFF2-40B4-BE49-F238E27FC236}">
                  <a16:creationId xmlns:a16="http://schemas.microsoft.com/office/drawing/2014/main" id="{D7461A5A-5749-42A2-B11D-1B17CEB1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282"/>
              <a:ext cx="67" cy="80"/>
            </a:xfrm>
            <a:custGeom>
              <a:avLst/>
              <a:gdLst>
                <a:gd name="T0" fmla="*/ 0 w 199"/>
                <a:gd name="T1" fmla="*/ 0 h 238"/>
                <a:gd name="T2" fmla="*/ 0 w 199"/>
                <a:gd name="T3" fmla="*/ 238 h 238"/>
                <a:gd name="T4" fmla="*/ 199 w 199"/>
                <a:gd name="T5" fmla="*/ 238 h 238"/>
                <a:gd name="T6" fmla="*/ 199 w 199"/>
                <a:gd name="T7" fmla="*/ 0 h 238"/>
                <a:gd name="T8" fmla="*/ 0 w 199"/>
                <a:gd name="T9" fmla="*/ 0 h 238"/>
                <a:gd name="T10" fmla="*/ 0 w 199"/>
                <a:gd name="T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8">
                  <a:moveTo>
                    <a:pt x="0" y="0"/>
                  </a:moveTo>
                  <a:lnTo>
                    <a:pt x="0" y="238"/>
                  </a:lnTo>
                  <a:lnTo>
                    <a:pt x="199" y="238"/>
                  </a:lnTo>
                  <a:lnTo>
                    <a:pt x="199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7" name="Rectangle 33">
              <a:extLst>
                <a:ext uri="{FF2B5EF4-FFF2-40B4-BE49-F238E27FC236}">
                  <a16:creationId xmlns:a16="http://schemas.microsoft.com/office/drawing/2014/main" id="{19B04AF6-EB32-4659-AE54-C79F5E0D3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3282"/>
              <a:ext cx="66" cy="8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8" name="Freeform 34">
              <a:extLst>
                <a:ext uri="{FF2B5EF4-FFF2-40B4-BE49-F238E27FC236}">
                  <a16:creationId xmlns:a16="http://schemas.microsoft.com/office/drawing/2014/main" id="{4AB7C976-3699-4CC8-8A5F-59378824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282"/>
              <a:ext cx="66" cy="80"/>
            </a:xfrm>
            <a:custGeom>
              <a:avLst/>
              <a:gdLst>
                <a:gd name="T0" fmla="*/ 199 w 199"/>
                <a:gd name="T1" fmla="*/ 0 h 238"/>
                <a:gd name="T2" fmla="*/ 199 w 199"/>
                <a:gd name="T3" fmla="*/ 238 h 238"/>
                <a:gd name="T4" fmla="*/ 0 w 199"/>
                <a:gd name="T5" fmla="*/ 238 h 238"/>
                <a:gd name="T6" fmla="*/ 0 w 199"/>
                <a:gd name="T7" fmla="*/ 0 h 238"/>
                <a:gd name="T8" fmla="*/ 199 w 199"/>
                <a:gd name="T9" fmla="*/ 0 h 238"/>
                <a:gd name="T10" fmla="*/ 199 w 199"/>
                <a:gd name="T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8">
                  <a:moveTo>
                    <a:pt x="199" y="0"/>
                  </a:moveTo>
                  <a:lnTo>
                    <a:pt x="199" y="238"/>
                  </a:lnTo>
                  <a:lnTo>
                    <a:pt x="0" y="238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199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9" name="Freeform 35">
              <a:extLst>
                <a:ext uri="{FF2B5EF4-FFF2-40B4-BE49-F238E27FC236}">
                  <a16:creationId xmlns:a16="http://schemas.microsoft.com/office/drawing/2014/main" id="{62D23A15-2953-42DD-8570-77A1D414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55"/>
              <a:ext cx="8" cy="1708"/>
            </a:xfrm>
            <a:custGeom>
              <a:avLst/>
              <a:gdLst>
                <a:gd name="T0" fmla="*/ 12 w 26"/>
                <a:gd name="T1" fmla="*/ 31 h 5125"/>
                <a:gd name="T2" fmla="*/ 0 w 26"/>
                <a:gd name="T3" fmla="*/ 15 h 5125"/>
                <a:gd name="T4" fmla="*/ 0 w 26"/>
                <a:gd name="T5" fmla="*/ 5125 h 5125"/>
                <a:gd name="T6" fmla="*/ 26 w 26"/>
                <a:gd name="T7" fmla="*/ 5125 h 5125"/>
                <a:gd name="T8" fmla="*/ 26 w 26"/>
                <a:gd name="T9" fmla="*/ 15 h 5125"/>
                <a:gd name="T10" fmla="*/ 12 w 26"/>
                <a:gd name="T11" fmla="*/ 0 h 5125"/>
                <a:gd name="T12" fmla="*/ 26 w 26"/>
                <a:gd name="T13" fmla="*/ 15 h 5125"/>
                <a:gd name="T14" fmla="*/ 26 w 26"/>
                <a:gd name="T15" fmla="*/ 0 h 5125"/>
                <a:gd name="T16" fmla="*/ 12 w 26"/>
                <a:gd name="T17" fmla="*/ 0 h 5125"/>
                <a:gd name="T18" fmla="*/ 12 w 26"/>
                <a:gd name="T19" fmla="*/ 31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31"/>
                  </a:moveTo>
                  <a:lnTo>
                    <a:pt x="0" y="15"/>
                  </a:lnTo>
                  <a:lnTo>
                    <a:pt x="0" y="5125"/>
                  </a:lnTo>
                  <a:lnTo>
                    <a:pt x="26" y="512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0" name="Freeform 36">
              <a:extLst>
                <a:ext uri="{FF2B5EF4-FFF2-40B4-BE49-F238E27FC236}">
                  <a16:creationId xmlns:a16="http://schemas.microsoft.com/office/drawing/2014/main" id="{02E387CF-B1BD-4A0A-B61B-E5B6888B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55"/>
              <a:ext cx="8" cy="1708"/>
            </a:xfrm>
            <a:custGeom>
              <a:avLst/>
              <a:gdLst>
                <a:gd name="T0" fmla="*/ 12 w 26"/>
                <a:gd name="T1" fmla="*/ 31 h 5125"/>
                <a:gd name="T2" fmla="*/ 0 w 26"/>
                <a:gd name="T3" fmla="*/ 15 h 5125"/>
                <a:gd name="T4" fmla="*/ 0 w 26"/>
                <a:gd name="T5" fmla="*/ 5125 h 5125"/>
                <a:gd name="T6" fmla="*/ 26 w 26"/>
                <a:gd name="T7" fmla="*/ 5125 h 5125"/>
                <a:gd name="T8" fmla="*/ 26 w 26"/>
                <a:gd name="T9" fmla="*/ 15 h 5125"/>
                <a:gd name="T10" fmla="*/ 12 w 26"/>
                <a:gd name="T11" fmla="*/ 0 h 5125"/>
                <a:gd name="T12" fmla="*/ 26 w 26"/>
                <a:gd name="T13" fmla="*/ 15 h 5125"/>
                <a:gd name="T14" fmla="*/ 26 w 26"/>
                <a:gd name="T15" fmla="*/ 0 h 5125"/>
                <a:gd name="T16" fmla="*/ 12 w 26"/>
                <a:gd name="T17" fmla="*/ 0 h 5125"/>
                <a:gd name="T18" fmla="*/ 12 w 26"/>
                <a:gd name="T19" fmla="*/ 31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31"/>
                  </a:moveTo>
                  <a:lnTo>
                    <a:pt x="0" y="15"/>
                  </a:lnTo>
                  <a:lnTo>
                    <a:pt x="0" y="5125"/>
                  </a:lnTo>
                  <a:lnTo>
                    <a:pt x="26" y="512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1" name="Freeform 37">
              <a:extLst>
                <a:ext uri="{FF2B5EF4-FFF2-40B4-BE49-F238E27FC236}">
                  <a16:creationId xmlns:a16="http://schemas.microsoft.com/office/drawing/2014/main" id="{75300A9B-AD34-455F-B3B2-7F27A10D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5"/>
              <a:ext cx="1904" cy="10"/>
            </a:xfrm>
            <a:custGeom>
              <a:avLst/>
              <a:gdLst>
                <a:gd name="T0" fmla="*/ 25 w 5710"/>
                <a:gd name="T1" fmla="*/ 15 h 31"/>
                <a:gd name="T2" fmla="*/ 13 w 5710"/>
                <a:gd name="T3" fmla="*/ 31 h 31"/>
                <a:gd name="T4" fmla="*/ 5710 w 5710"/>
                <a:gd name="T5" fmla="*/ 31 h 31"/>
                <a:gd name="T6" fmla="*/ 5710 w 5710"/>
                <a:gd name="T7" fmla="*/ 0 h 31"/>
                <a:gd name="T8" fmla="*/ 13 w 5710"/>
                <a:gd name="T9" fmla="*/ 0 h 31"/>
                <a:gd name="T10" fmla="*/ 0 w 5710"/>
                <a:gd name="T11" fmla="*/ 15 h 31"/>
                <a:gd name="T12" fmla="*/ 13 w 5710"/>
                <a:gd name="T13" fmla="*/ 0 h 31"/>
                <a:gd name="T14" fmla="*/ 0 w 5710"/>
                <a:gd name="T15" fmla="*/ 0 h 31"/>
                <a:gd name="T16" fmla="*/ 0 w 5710"/>
                <a:gd name="T17" fmla="*/ 15 h 31"/>
                <a:gd name="T18" fmla="*/ 25 w 5710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0" h="31">
                  <a:moveTo>
                    <a:pt x="25" y="15"/>
                  </a:moveTo>
                  <a:lnTo>
                    <a:pt x="13" y="31"/>
                  </a:lnTo>
                  <a:lnTo>
                    <a:pt x="5710" y="31"/>
                  </a:lnTo>
                  <a:lnTo>
                    <a:pt x="5710" y="0"/>
                  </a:lnTo>
                  <a:lnTo>
                    <a:pt x="13" y="0"/>
                  </a:lnTo>
                  <a:lnTo>
                    <a:pt x="0" y="1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2" name="Freeform 38">
              <a:extLst>
                <a:ext uri="{FF2B5EF4-FFF2-40B4-BE49-F238E27FC236}">
                  <a16:creationId xmlns:a16="http://schemas.microsoft.com/office/drawing/2014/main" id="{AAA8D7FF-E22E-4D6C-99AA-90E73B9B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5"/>
              <a:ext cx="1904" cy="10"/>
            </a:xfrm>
            <a:custGeom>
              <a:avLst/>
              <a:gdLst>
                <a:gd name="T0" fmla="*/ 25 w 5710"/>
                <a:gd name="T1" fmla="*/ 15 h 31"/>
                <a:gd name="T2" fmla="*/ 13 w 5710"/>
                <a:gd name="T3" fmla="*/ 31 h 31"/>
                <a:gd name="T4" fmla="*/ 5710 w 5710"/>
                <a:gd name="T5" fmla="*/ 31 h 31"/>
                <a:gd name="T6" fmla="*/ 5710 w 5710"/>
                <a:gd name="T7" fmla="*/ 0 h 31"/>
                <a:gd name="T8" fmla="*/ 13 w 5710"/>
                <a:gd name="T9" fmla="*/ 0 h 31"/>
                <a:gd name="T10" fmla="*/ 0 w 5710"/>
                <a:gd name="T11" fmla="*/ 15 h 31"/>
                <a:gd name="T12" fmla="*/ 13 w 5710"/>
                <a:gd name="T13" fmla="*/ 0 h 31"/>
                <a:gd name="T14" fmla="*/ 0 w 5710"/>
                <a:gd name="T15" fmla="*/ 0 h 31"/>
                <a:gd name="T16" fmla="*/ 0 w 5710"/>
                <a:gd name="T17" fmla="*/ 15 h 31"/>
                <a:gd name="T18" fmla="*/ 25 w 5710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0" h="31">
                  <a:moveTo>
                    <a:pt x="25" y="15"/>
                  </a:moveTo>
                  <a:lnTo>
                    <a:pt x="13" y="31"/>
                  </a:lnTo>
                  <a:lnTo>
                    <a:pt x="5710" y="31"/>
                  </a:lnTo>
                  <a:lnTo>
                    <a:pt x="5710" y="0"/>
                  </a:lnTo>
                  <a:lnTo>
                    <a:pt x="13" y="0"/>
                  </a:lnTo>
                  <a:lnTo>
                    <a:pt x="0" y="1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5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3" name="Freeform 39">
              <a:extLst>
                <a:ext uri="{FF2B5EF4-FFF2-40B4-BE49-F238E27FC236}">
                  <a16:creationId xmlns:a16="http://schemas.microsoft.com/office/drawing/2014/main" id="{1C9FD9E2-80BF-491B-861E-204B68175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8"/>
              <a:ext cx="8" cy="1709"/>
            </a:xfrm>
            <a:custGeom>
              <a:avLst/>
              <a:gdLst>
                <a:gd name="T0" fmla="*/ 12 w 26"/>
                <a:gd name="T1" fmla="*/ 5095 h 5125"/>
                <a:gd name="T2" fmla="*/ 26 w 26"/>
                <a:gd name="T3" fmla="*/ 5110 h 5125"/>
                <a:gd name="T4" fmla="*/ 26 w 26"/>
                <a:gd name="T5" fmla="*/ 0 h 5125"/>
                <a:gd name="T6" fmla="*/ 0 w 26"/>
                <a:gd name="T7" fmla="*/ 0 h 5125"/>
                <a:gd name="T8" fmla="*/ 0 w 26"/>
                <a:gd name="T9" fmla="*/ 5110 h 5125"/>
                <a:gd name="T10" fmla="*/ 12 w 26"/>
                <a:gd name="T11" fmla="*/ 5125 h 5125"/>
                <a:gd name="T12" fmla="*/ 0 w 26"/>
                <a:gd name="T13" fmla="*/ 5110 h 5125"/>
                <a:gd name="T14" fmla="*/ 0 w 26"/>
                <a:gd name="T15" fmla="*/ 5125 h 5125"/>
                <a:gd name="T16" fmla="*/ 12 w 26"/>
                <a:gd name="T17" fmla="*/ 5125 h 5125"/>
                <a:gd name="T18" fmla="*/ 12 w 26"/>
                <a:gd name="T19" fmla="*/ 5095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5095"/>
                  </a:moveTo>
                  <a:lnTo>
                    <a:pt x="26" y="511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5110"/>
                  </a:lnTo>
                  <a:lnTo>
                    <a:pt x="12" y="5125"/>
                  </a:lnTo>
                  <a:lnTo>
                    <a:pt x="0" y="5110"/>
                  </a:lnTo>
                  <a:lnTo>
                    <a:pt x="0" y="5125"/>
                  </a:lnTo>
                  <a:lnTo>
                    <a:pt x="12" y="5125"/>
                  </a:lnTo>
                  <a:lnTo>
                    <a:pt x="12" y="509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4" name="Freeform 40">
              <a:extLst>
                <a:ext uri="{FF2B5EF4-FFF2-40B4-BE49-F238E27FC236}">
                  <a16:creationId xmlns:a16="http://schemas.microsoft.com/office/drawing/2014/main" id="{E58D55DD-AF64-49F9-BEFB-C6890F9A9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8"/>
              <a:ext cx="8" cy="1709"/>
            </a:xfrm>
            <a:custGeom>
              <a:avLst/>
              <a:gdLst>
                <a:gd name="T0" fmla="*/ 12 w 26"/>
                <a:gd name="T1" fmla="*/ 5095 h 5125"/>
                <a:gd name="T2" fmla="*/ 26 w 26"/>
                <a:gd name="T3" fmla="*/ 5110 h 5125"/>
                <a:gd name="T4" fmla="*/ 26 w 26"/>
                <a:gd name="T5" fmla="*/ 0 h 5125"/>
                <a:gd name="T6" fmla="*/ 0 w 26"/>
                <a:gd name="T7" fmla="*/ 0 h 5125"/>
                <a:gd name="T8" fmla="*/ 0 w 26"/>
                <a:gd name="T9" fmla="*/ 5110 h 5125"/>
                <a:gd name="T10" fmla="*/ 12 w 26"/>
                <a:gd name="T11" fmla="*/ 5125 h 5125"/>
                <a:gd name="T12" fmla="*/ 0 w 26"/>
                <a:gd name="T13" fmla="*/ 5110 h 5125"/>
                <a:gd name="T14" fmla="*/ 0 w 26"/>
                <a:gd name="T15" fmla="*/ 5125 h 5125"/>
                <a:gd name="T16" fmla="*/ 12 w 26"/>
                <a:gd name="T17" fmla="*/ 5125 h 5125"/>
                <a:gd name="T18" fmla="*/ 12 w 26"/>
                <a:gd name="T19" fmla="*/ 5095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5095"/>
                  </a:moveTo>
                  <a:lnTo>
                    <a:pt x="26" y="511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5110"/>
                  </a:lnTo>
                  <a:lnTo>
                    <a:pt x="12" y="5125"/>
                  </a:lnTo>
                  <a:lnTo>
                    <a:pt x="0" y="5110"/>
                  </a:lnTo>
                  <a:lnTo>
                    <a:pt x="0" y="5125"/>
                  </a:lnTo>
                  <a:lnTo>
                    <a:pt x="12" y="5125"/>
                  </a:lnTo>
                  <a:lnTo>
                    <a:pt x="12" y="509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5" name="Freeform 41">
              <a:extLst>
                <a:ext uri="{FF2B5EF4-FFF2-40B4-BE49-F238E27FC236}">
                  <a16:creationId xmlns:a16="http://schemas.microsoft.com/office/drawing/2014/main" id="{2DD67776-AB82-4385-ABFB-4551485B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3357"/>
              <a:ext cx="1904" cy="10"/>
            </a:xfrm>
            <a:custGeom>
              <a:avLst/>
              <a:gdLst>
                <a:gd name="T0" fmla="*/ 5685 w 5711"/>
                <a:gd name="T1" fmla="*/ 15 h 30"/>
                <a:gd name="T2" fmla="*/ 5697 w 5711"/>
                <a:gd name="T3" fmla="*/ 0 h 30"/>
                <a:gd name="T4" fmla="*/ 0 w 5711"/>
                <a:gd name="T5" fmla="*/ 0 h 30"/>
                <a:gd name="T6" fmla="*/ 0 w 5711"/>
                <a:gd name="T7" fmla="*/ 30 h 30"/>
                <a:gd name="T8" fmla="*/ 5697 w 5711"/>
                <a:gd name="T9" fmla="*/ 30 h 30"/>
                <a:gd name="T10" fmla="*/ 5711 w 5711"/>
                <a:gd name="T11" fmla="*/ 15 h 30"/>
                <a:gd name="T12" fmla="*/ 5697 w 5711"/>
                <a:gd name="T13" fmla="*/ 30 h 30"/>
                <a:gd name="T14" fmla="*/ 5711 w 5711"/>
                <a:gd name="T15" fmla="*/ 30 h 30"/>
                <a:gd name="T16" fmla="*/ 5711 w 5711"/>
                <a:gd name="T17" fmla="*/ 15 h 30"/>
                <a:gd name="T18" fmla="*/ 5685 w 5711"/>
                <a:gd name="T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1" h="30">
                  <a:moveTo>
                    <a:pt x="5685" y="15"/>
                  </a:moveTo>
                  <a:lnTo>
                    <a:pt x="569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697" y="30"/>
                  </a:lnTo>
                  <a:lnTo>
                    <a:pt x="5711" y="15"/>
                  </a:lnTo>
                  <a:lnTo>
                    <a:pt x="5697" y="30"/>
                  </a:lnTo>
                  <a:lnTo>
                    <a:pt x="5711" y="30"/>
                  </a:lnTo>
                  <a:lnTo>
                    <a:pt x="5711" y="15"/>
                  </a:lnTo>
                  <a:lnTo>
                    <a:pt x="5685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6" name="Freeform 42">
              <a:extLst>
                <a:ext uri="{FF2B5EF4-FFF2-40B4-BE49-F238E27FC236}">
                  <a16:creationId xmlns:a16="http://schemas.microsoft.com/office/drawing/2014/main" id="{91F5D5D5-D61B-40A3-ACF9-082F89FC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3357"/>
              <a:ext cx="1904" cy="10"/>
            </a:xfrm>
            <a:custGeom>
              <a:avLst/>
              <a:gdLst>
                <a:gd name="T0" fmla="*/ 5685 w 5711"/>
                <a:gd name="T1" fmla="*/ 15 h 30"/>
                <a:gd name="T2" fmla="*/ 5697 w 5711"/>
                <a:gd name="T3" fmla="*/ 0 h 30"/>
                <a:gd name="T4" fmla="*/ 0 w 5711"/>
                <a:gd name="T5" fmla="*/ 0 h 30"/>
                <a:gd name="T6" fmla="*/ 0 w 5711"/>
                <a:gd name="T7" fmla="*/ 30 h 30"/>
                <a:gd name="T8" fmla="*/ 5697 w 5711"/>
                <a:gd name="T9" fmla="*/ 30 h 30"/>
                <a:gd name="T10" fmla="*/ 5711 w 5711"/>
                <a:gd name="T11" fmla="*/ 15 h 30"/>
                <a:gd name="T12" fmla="*/ 5697 w 5711"/>
                <a:gd name="T13" fmla="*/ 30 h 30"/>
                <a:gd name="T14" fmla="*/ 5711 w 5711"/>
                <a:gd name="T15" fmla="*/ 30 h 30"/>
                <a:gd name="T16" fmla="*/ 5711 w 5711"/>
                <a:gd name="T17" fmla="*/ 15 h 30"/>
                <a:gd name="T18" fmla="*/ 5685 w 5711"/>
                <a:gd name="T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1" h="30">
                  <a:moveTo>
                    <a:pt x="5685" y="15"/>
                  </a:moveTo>
                  <a:lnTo>
                    <a:pt x="569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697" y="30"/>
                  </a:lnTo>
                  <a:lnTo>
                    <a:pt x="5711" y="15"/>
                  </a:lnTo>
                  <a:lnTo>
                    <a:pt x="5697" y="30"/>
                  </a:lnTo>
                  <a:lnTo>
                    <a:pt x="5711" y="30"/>
                  </a:lnTo>
                  <a:lnTo>
                    <a:pt x="5711" y="15"/>
                  </a:lnTo>
                  <a:lnTo>
                    <a:pt x="5685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87" name="Rectangle 43">
            <a:extLst>
              <a:ext uri="{FF2B5EF4-FFF2-40B4-BE49-F238E27FC236}">
                <a16:creationId xmlns:a16="http://schemas.microsoft.com/office/drawing/2014/main" id="{F6907713-BCCC-4A73-AFDA-33FCAC03E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81000"/>
            <a:ext cx="57943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</a:rPr>
              <a:t>MEDICINA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88" name="Rectangle 44">
            <a:extLst>
              <a:ext uri="{FF2B5EF4-FFF2-40B4-BE49-F238E27FC236}">
                <a16:creationId xmlns:a16="http://schemas.microsoft.com/office/drawing/2014/main" id="{B860DF5D-A66C-4F5F-A6D1-7185A3354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909638"/>
            <a:ext cx="69500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</a:rPr>
              <a:t>El Cuadro Perfecto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89" name="Line 45">
            <a:extLst>
              <a:ext uri="{FF2B5EF4-FFF2-40B4-BE49-F238E27FC236}">
                <a16:creationId xmlns:a16="http://schemas.microsoft.com/office/drawing/2014/main" id="{FAC7B769-77FF-447A-B7E8-6E3854230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338" y="1576388"/>
            <a:ext cx="8415337" cy="1587"/>
          </a:xfrm>
          <a:prstGeom prst="line">
            <a:avLst/>
          </a:prstGeom>
          <a:noFill/>
          <a:ln w="55563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999" name="Group 1303">
            <a:extLst>
              <a:ext uri="{FF2B5EF4-FFF2-40B4-BE49-F238E27FC236}">
                <a16:creationId xmlns:a16="http://schemas.microsoft.com/office/drawing/2014/main" id="{703C519E-7B4B-46BA-8E31-5C3456DCD7F0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1165225"/>
            <a:ext cx="8613775" cy="4656138"/>
            <a:chOff x="196" y="734"/>
            <a:chExt cx="5426" cy="2933"/>
          </a:xfrm>
        </p:grpSpPr>
        <p:grpSp>
          <p:nvGrpSpPr>
            <p:cNvPr id="261325" name="Group 205">
              <a:extLst>
                <a:ext uri="{FF2B5EF4-FFF2-40B4-BE49-F238E27FC236}">
                  <a16:creationId xmlns:a16="http://schemas.microsoft.com/office/drawing/2014/main" id="{97E335FD-2BE1-402A-9537-54AC3DE16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734"/>
              <a:ext cx="5425" cy="444"/>
              <a:chOff x="196" y="734"/>
              <a:chExt cx="5425" cy="444"/>
            </a:xfrm>
          </p:grpSpPr>
          <p:sp>
            <p:nvSpPr>
              <p:cNvPr id="261125" name="Rectangle 5">
                <a:extLst>
                  <a:ext uri="{FF2B5EF4-FFF2-40B4-BE49-F238E27FC236}">
                    <a16:creationId xmlns:a16="http://schemas.microsoft.com/office/drawing/2014/main" id="{146B0BE1-694D-4220-BFDD-70BAFBA3E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4"/>
                <a:ext cx="2975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6" name="Rectangle 6">
                <a:extLst>
                  <a:ext uri="{FF2B5EF4-FFF2-40B4-BE49-F238E27FC236}">
                    <a16:creationId xmlns:a16="http://schemas.microsoft.com/office/drawing/2014/main" id="{2BD0F97C-DDCE-4E99-AD13-4EFF602F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1"/>
                <a:ext cx="2975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7" name="Rectangle 7">
                <a:extLst>
                  <a:ext uri="{FF2B5EF4-FFF2-40B4-BE49-F238E27FC236}">
                    <a16:creationId xmlns:a16="http://schemas.microsoft.com/office/drawing/2014/main" id="{7656F81A-1EE5-4629-B6A4-CDAAC9B5E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9"/>
                <a:ext cx="2975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8" name="Rectangle 8">
                <a:extLst>
                  <a:ext uri="{FF2B5EF4-FFF2-40B4-BE49-F238E27FC236}">
                    <a16:creationId xmlns:a16="http://schemas.microsoft.com/office/drawing/2014/main" id="{DAD88213-DCE8-4D83-BB7A-B7E69CD08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56"/>
                <a:ext cx="2975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9" name="Rectangle 9">
                <a:extLst>
                  <a:ext uri="{FF2B5EF4-FFF2-40B4-BE49-F238E27FC236}">
                    <a16:creationId xmlns:a16="http://schemas.microsoft.com/office/drawing/2014/main" id="{BFA5C57F-E035-4629-B4AF-18C4021E1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63"/>
                <a:ext cx="2975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0" name="Rectangle 10">
                <a:extLst>
                  <a:ext uri="{FF2B5EF4-FFF2-40B4-BE49-F238E27FC236}">
                    <a16:creationId xmlns:a16="http://schemas.microsoft.com/office/drawing/2014/main" id="{E944BCF7-FD47-4CC1-9138-129F654D2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0"/>
                <a:ext cx="2975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1" name="Rectangle 11">
                <a:extLst>
                  <a:ext uri="{FF2B5EF4-FFF2-40B4-BE49-F238E27FC236}">
                    <a16:creationId xmlns:a16="http://schemas.microsoft.com/office/drawing/2014/main" id="{995AFB0D-345E-42FA-8E21-76EACC0DE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8"/>
                <a:ext cx="2975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2" name="Rectangle 12">
                <a:extLst>
                  <a:ext uri="{FF2B5EF4-FFF2-40B4-BE49-F238E27FC236}">
                    <a16:creationId xmlns:a16="http://schemas.microsoft.com/office/drawing/2014/main" id="{11C5B1AB-BF2D-45DE-BA8D-738712C0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85"/>
                <a:ext cx="2975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3" name="Rectangle 13">
                <a:extLst>
                  <a:ext uri="{FF2B5EF4-FFF2-40B4-BE49-F238E27FC236}">
                    <a16:creationId xmlns:a16="http://schemas.microsoft.com/office/drawing/2014/main" id="{9A18AB18-B614-4031-A990-6E1E30945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93"/>
                <a:ext cx="2975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4" name="Rectangle 14">
                <a:extLst>
                  <a:ext uri="{FF2B5EF4-FFF2-40B4-BE49-F238E27FC236}">
                    <a16:creationId xmlns:a16="http://schemas.microsoft.com/office/drawing/2014/main" id="{FB838AFD-DE7D-40DE-8FE6-2CF0919EB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0"/>
                <a:ext cx="2975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5" name="Rectangle 15">
                <a:extLst>
                  <a:ext uri="{FF2B5EF4-FFF2-40B4-BE49-F238E27FC236}">
                    <a16:creationId xmlns:a16="http://schemas.microsoft.com/office/drawing/2014/main" id="{700961FC-E816-4774-9DA8-437A5C0A4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7"/>
                <a:ext cx="2975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6" name="Rectangle 16">
                <a:extLst>
                  <a:ext uri="{FF2B5EF4-FFF2-40B4-BE49-F238E27FC236}">
                    <a16:creationId xmlns:a16="http://schemas.microsoft.com/office/drawing/2014/main" id="{74FD64C7-56FF-4CC8-88D2-056AE73AE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15"/>
                <a:ext cx="2975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7" name="Rectangle 17">
                <a:extLst>
                  <a:ext uri="{FF2B5EF4-FFF2-40B4-BE49-F238E27FC236}">
                    <a16:creationId xmlns:a16="http://schemas.microsoft.com/office/drawing/2014/main" id="{D555D06F-5BB6-44E5-87DB-BF25A54CA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2"/>
                <a:ext cx="2975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8" name="Rectangle 18">
                <a:extLst>
                  <a:ext uri="{FF2B5EF4-FFF2-40B4-BE49-F238E27FC236}">
                    <a16:creationId xmlns:a16="http://schemas.microsoft.com/office/drawing/2014/main" id="{48B28D25-5516-41DA-B735-62CDD3DF9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9"/>
                <a:ext cx="2975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9" name="Rectangle 19">
                <a:extLst>
                  <a:ext uri="{FF2B5EF4-FFF2-40B4-BE49-F238E27FC236}">
                    <a16:creationId xmlns:a16="http://schemas.microsoft.com/office/drawing/2014/main" id="{15D5A5C6-D89F-4B5D-AD46-28F6689CA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37"/>
                <a:ext cx="2975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0" name="Rectangle 20">
                <a:extLst>
                  <a:ext uri="{FF2B5EF4-FFF2-40B4-BE49-F238E27FC236}">
                    <a16:creationId xmlns:a16="http://schemas.microsoft.com/office/drawing/2014/main" id="{C707DBE7-1C91-44E0-8519-0075969C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44"/>
                <a:ext cx="2975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1" name="Rectangle 21">
                <a:extLst>
                  <a:ext uri="{FF2B5EF4-FFF2-40B4-BE49-F238E27FC236}">
                    <a16:creationId xmlns:a16="http://schemas.microsoft.com/office/drawing/2014/main" id="{A8B3FE59-D061-44CB-AC89-C1DA9F328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1"/>
                <a:ext cx="2975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2" name="Rectangle 22">
                <a:extLst>
                  <a:ext uri="{FF2B5EF4-FFF2-40B4-BE49-F238E27FC236}">
                    <a16:creationId xmlns:a16="http://schemas.microsoft.com/office/drawing/2014/main" id="{3FC79442-585D-4FA6-83B4-3EB2453F1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8"/>
                <a:ext cx="2975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3" name="Rectangle 23">
                <a:extLst>
                  <a:ext uri="{FF2B5EF4-FFF2-40B4-BE49-F238E27FC236}">
                    <a16:creationId xmlns:a16="http://schemas.microsoft.com/office/drawing/2014/main" id="{D71B1F17-78B7-4381-B98A-595D073C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66"/>
                <a:ext cx="2975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4" name="Rectangle 24">
                <a:extLst>
                  <a:ext uri="{FF2B5EF4-FFF2-40B4-BE49-F238E27FC236}">
                    <a16:creationId xmlns:a16="http://schemas.microsoft.com/office/drawing/2014/main" id="{07B4CD99-CFB2-4597-AD7F-B8F634F92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73"/>
                <a:ext cx="2975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5" name="Rectangle 25">
                <a:extLst>
                  <a:ext uri="{FF2B5EF4-FFF2-40B4-BE49-F238E27FC236}">
                    <a16:creationId xmlns:a16="http://schemas.microsoft.com/office/drawing/2014/main" id="{A5408A8B-5698-4ABA-8EB1-5791462A8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0"/>
                <a:ext cx="2975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6" name="Rectangle 26">
                <a:extLst>
                  <a:ext uri="{FF2B5EF4-FFF2-40B4-BE49-F238E27FC236}">
                    <a16:creationId xmlns:a16="http://schemas.microsoft.com/office/drawing/2014/main" id="{1630F31A-699B-434D-B03E-4D7A3AF62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8"/>
                <a:ext cx="2975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7" name="Rectangle 27">
                <a:extLst>
                  <a:ext uri="{FF2B5EF4-FFF2-40B4-BE49-F238E27FC236}">
                    <a16:creationId xmlns:a16="http://schemas.microsoft.com/office/drawing/2014/main" id="{33CC885D-30BA-4D17-8A9B-833CB07F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95"/>
                <a:ext cx="2975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8" name="Rectangle 28">
                <a:extLst>
                  <a:ext uri="{FF2B5EF4-FFF2-40B4-BE49-F238E27FC236}">
                    <a16:creationId xmlns:a16="http://schemas.microsoft.com/office/drawing/2014/main" id="{EC062EB1-0FAA-4A44-B81A-45EAE7A65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02"/>
                <a:ext cx="2975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9" name="Rectangle 29">
                <a:extLst>
                  <a:ext uri="{FF2B5EF4-FFF2-40B4-BE49-F238E27FC236}">
                    <a16:creationId xmlns:a16="http://schemas.microsoft.com/office/drawing/2014/main" id="{3A58BD3C-1F0C-4D72-B295-1A921D65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0"/>
                <a:ext cx="2975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0" name="Rectangle 30">
                <a:extLst>
                  <a:ext uri="{FF2B5EF4-FFF2-40B4-BE49-F238E27FC236}">
                    <a16:creationId xmlns:a16="http://schemas.microsoft.com/office/drawing/2014/main" id="{B9402F28-0862-4506-AA3E-A17799EBB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7"/>
                <a:ext cx="2975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1" name="Rectangle 31">
                <a:extLst>
                  <a:ext uri="{FF2B5EF4-FFF2-40B4-BE49-F238E27FC236}">
                    <a16:creationId xmlns:a16="http://schemas.microsoft.com/office/drawing/2014/main" id="{AF07541B-7B87-49A4-B218-AF9F74606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25"/>
                <a:ext cx="2975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2" name="Rectangle 32">
                <a:extLst>
                  <a:ext uri="{FF2B5EF4-FFF2-40B4-BE49-F238E27FC236}">
                    <a16:creationId xmlns:a16="http://schemas.microsoft.com/office/drawing/2014/main" id="{0547978B-425D-4AB6-A6AC-97010F87E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2"/>
                <a:ext cx="2975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3" name="Rectangle 33">
                <a:extLst>
                  <a:ext uri="{FF2B5EF4-FFF2-40B4-BE49-F238E27FC236}">
                    <a16:creationId xmlns:a16="http://schemas.microsoft.com/office/drawing/2014/main" id="{23404FF7-6E4F-46C0-B118-C8A2F7BC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9"/>
                <a:ext cx="2975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4" name="Rectangle 34">
                <a:extLst>
                  <a:ext uri="{FF2B5EF4-FFF2-40B4-BE49-F238E27FC236}">
                    <a16:creationId xmlns:a16="http://schemas.microsoft.com/office/drawing/2014/main" id="{295AE3C1-9F76-4B21-92D6-BBE989717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46"/>
                <a:ext cx="2975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5" name="Rectangle 35">
                <a:extLst>
                  <a:ext uri="{FF2B5EF4-FFF2-40B4-BE49-F238E27FC236}">
                    <a16:creationId xmlns:a16="http://schemas.microsoft.com/office/drawing/2014/main" id="{69F0E78F-F19E-44B4-8E65-A01E869B8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6" name="Rectangle 36">
                <a:extLst>
                  <a:ext uri="{FF2B5EF4-FFF2-40B4-BE49-F238E27FC236}">
                    <a16:creationId xmlns:a16="http://schemas.microsoft.com/office/drawing/2014/main" id="{1F9A32BD-4E4F-4981-9AA2-71F4C8A07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7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7" name="Rectangle 37">
                <a:extLst>
                  <a:ext uri="{FF2B5EF4-FFF2-40B4-BE49-F238E27FC236}">
                    <a16:creationId xmlns:a16="http://schemas.microsoft.com/office/drawing/2014/main" id="{80FB5B8F-F7CB-4648-A6B0-0CDDEA4D8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4"/>
                <a:ext cx="2975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8" name="Rectangle 38">
                <a:extLst>
                  <a:ext uri="{FF2B5EF4-FFF2-40B4-BE49-F238E27FC236}">
                    <a16:creationId xmlns:a16="http://schemas.microsoft.com/office/drawing/2014/main" id="{88F76F55-BDD8-47E1-B782-539A3FB6D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1"/>
                <a:ext cx="2975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9" name="Rectangle 39">
                <a:extLst>
                  <a:ext uri="{FF2B5EF4-FFF2-40B4-BE49-F238E27FC236}">
                    <a16:creationId xmlns:a16="http://schemas.microsoft.com/office/drawing/2014/main" id="{BD6CEC9F-2825-4C29-862D-F7612D0CD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9"/>
                <a:ext cx="2975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0" name="Rectangle 40">
                <a:extLst>
                  <a:ext uri="{FF2B5EF4-FFF2-40B4-BE49-F238E27FC236}">
                    <a16:creationId xmlns:a16="http://schemas.microsoft.com/office/drawing/2014/main" id="{8298E4BD-5D7C-48A4-A69A-AAB465D4F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56"/>
                <a:ext cx="2975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1" name="Rectangle 41">
                <a:extLst>
                  <a:ext uri="{FF2B5EF4-FFF2-40B4-BE49-F238E27FC236}">
                    <a16:creationId xmlns:a16="http://schemas.microsoft.com/office/drawing/2014/main" id="{5668AE23-630C-4A4D-B44B-39226BF18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63"/>
                <a:ext cx="2975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2" name="Rectangle 42">
                <a:extLst>
                  <a:ext uri="{FF2B5EF4-FFF2-40B4-BE49-F238E27FC236}">
                    <a16:creationId xmlns:a16="http://schemas.microsoft.com/office/drawing/2014/main" id="{B77CD16B-8455-449F-8B5D-ED7C885C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0"/>
                <a:ext cx="2975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3" name="Rectangle 43">
                <a:extLst>
                  <a:ext uri="{FF2B5EF4-FFF2-40B4-BE49-F238E27FC236}">
                    <a16:creationId xmlns:a16="http://schemas.microsoft.com/office/drawing/2014/main" id="{48F950DA-1790-4D84-AF11-62413350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8"/>
                <a:ext cx="2975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4" name="Rectangle 44">
                <a:extLst>
                  <a:ext uri="{FF2B5EF4-FFF2-40B4-BE49-F238E27FC236}">
                    <a16:creationId xmlns:a16="http://schemas.microsoft.com/office/drawing/2014/main" id="{8E5B3672-10EF-42E9-BFD4-0C0864745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85"/>
                <a:ext cx="2975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5" name="Rectangle 45">
                <a:extLst>
                  <a:ext uri="{FF2B5EF4-FFF2-40B4-BE49-F238E27FC236}">
                    <a16:creationId xmlns:a16="http://schemas.microsoft.com/office/drawing/2014/main" id="{A3D6BDD3-90AA-475A-BAD1-BF346B42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93"/>
                <a:ext cx="2975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6" name="Rectangle 46">
                <a:extLst>
                  <a:ext uri="{FF2B5EF4-FFF2-40B4-BE49-F238E27FC236}">
                    <a16:creationId xmlns:a16="http://schemas.microsoft.com/office/drawing/2014/main" id="{97A6BFD1-8BC8-43C6-99BE-B7180E9B2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0"/>
                <a:ext cx="2975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7" name="Rectangle 47">
                <a:extLst>
                  <a:ext uri="{FF2B5EF4-FFF2-40B4-BE49-F238E27FC236}">
                    <a16:creationId xmlns:a16="http://schemas.microsoft.com/office/drawing/2014/main" id="{8F0A3187-93EF-4AC0-9466-579617B0C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7"/>
                <a:ext cx="2975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8" name="Rectangle 48">
                <a:extLst>
                  <a:ext uri="{FF2B5EF4-FFF2-40B4-BE49-F238E27FC236}">
                    <a16:creationId xmlns:a16="http://schemas.microsoft.com/office/drawing/2014/main" id="{192FA0D5-CE7F-4CF7-A8DE-4C60CD0E6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15"/>
                <a:ext cx="2975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9" name="Rectangle 49">
                <a:extLst>
                  <a:ext uri="{FF2B5EF4-FFF2-40B4-BE49-F238E27FC236}">
                    <a16:creationId xmlns:a16="http://schemas.microsoft.com/office/drawing/2014/main" id="{F7B59675-6E18-4F9A-8D0F-FC319ADB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2"/>
                <a:ext cx="2975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0" name="Rectangle 50">
                <a:extLst>
                  <a:ext uri="{FF2B5EF4-FFF2-40B4-BE49-F238E27FC236}">
                    <a16:creationId xmlns:a16="http://schemas.microsoft.com/office/drawing/2014/main" id="{C8A4ED5F-8D67-498D-A84E-F920BC770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9"/>
                <a:ext cx="2975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1" name="Rectangle 51">
                <a:extLst>
                  <a:ext uri="{FF2B5EF4-FFF2-40B4-BE49-F238E27FC236}">
                    <a16:creationId xmlns:a16="http://schemas.microsoft.com/office/drawing/2014/main" id="{3FDBBB0D-389D-4E61-9641-A4207A2F6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37"/>
                <a:ext cx="2975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2" name="Rectangle 52">
                <a:extLst>
                  <a:ext uri="{FF2B5EF4-FFF2-40B4-BE49-F238E27FC236}">
                    <a16:creationId xmlns:a16="http://schemas.microsoft.com/office/drawing/2014/main" id="{90F54F7B-25F2-43FE-904D-12681548E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44"/>
                <a:ext cx="2975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3" name="Rectangle 53">
                <a:extLst>
                  <a:ext uri="{FF2B5EF4-FFF2-40B4-BE49-F238E27FC236}">
                    <a16:creationId xmlns:a16="http://schemas.microsoft.com/office/drawing/2014/main" id="{E7EC6D07-7154-48D8-8AF8-0489D5255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1"/>
                <a:ext cx="2975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4" name="Rectangle 54">
                <a:extLst>
                  <a:ext uri="{FF2B5EF4-FFF2-40B4-BE49-F238E27FC236}">
                    <a16:creationId xmlns:a16="http://schemas.microsoft.com/office/drawing/2014/main" id="{BC0F396B-19B9-4906-8F43-17AA7D60A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8"/>
                <a:ext cx="2975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5" name="Rectangle 55">
                <a:extLst>
                  <a:ext uri="{FF2B5EF4-FFF2-40B4-BE49-F238E27FC236}">
                    <a16:creationId xmlns:a16="http://schemas.microsoft.com/office/drawing/2014/main" id="{F40B4204-A02A-4AD3-B11A-6CEACAD59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66"/>
                <a:ext cx="2975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6" name="Rectangle 56">
                <a:extLst>
                  <a:ext uri="{FF2B5EF4-FFF2-40B4-BE49-F238E27FC236}">
                    <a16:creationId xmlns:a16="http://schemas.microsoft.com/office/drawing/2014/main" id="{0EF6976F-2B03-4BD9-B11B-D25B852AE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73"/>
                <a:ext cx="2975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7" name="Rectangle 57">
                <a:extLst>
                  <a:ext uri="{FF2B5EF4-FFF2-40B4-BE49-F238E27FC236}">
                    <a16:creationId xmlns:a16="http://schemas.microsoft.com/office/drawing/2014/main" id="{8D327D6A-9242-45D4-B624-F6B58ECF2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0"/>
                <a:ext cx="2975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8" name="Rectangle 58">
                <a:extLst>
                  <a:ext uri="{FF2B5EF4-FFF2-40B4-BE49-F238E27FC236}">
                    <a16:creationId xmlns:a16="http://schemas.microsoft.com/office/drawing/2014/main" id="{E0CA401A-327A-492E-A874-6D567EFB8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8"/>
                <a:ext cx="2975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9" name="Rectangle 59">
                <a:extLst>
                  <a:ext uri="{FF2B5EF4-FFF2-40B4-BE49-F238E27FC236}">
                    <a16:creationId xmlns:a16="http://schemas.microsoft.com/office/drawing/2014/main" id="{FDEA1DA3-7FDE-4587-8D13-EE7433168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95"/>
                <a:ext cx="2975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0" name="Rectangle 60">
                <a:extLst>
                  <a:ext uri="{FF2B5EF4-FFF2-40B4-BE49-F238E27FC236}">
                    <a16:creationId xmlns:a16="http://schemas.microsoft.com/office/drawing/2014/main" id="{3D7AEFB5-6BB9-47E5-A745-C01CA347E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02"/>
                <a:ext cx="2975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1" name="Rectangle 61">
                <a:extLst>
                  <a:ext uri="{FF2B5EF4-FFF2-40B4-BE49-F238E27FC236}">
                    <a16:creationId xmlns:a16="http://schemas.microsoft.com/office/drawing/2014/main" id="{F99144C1-E2B8-46FA-895E-651F13781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0"/>
                <a:ext cx="2975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2" name="Rectangle 62">
                <a:extLst>
                  <a:ext uri="{FF2B5EF4-FFF2-40B4-BE49-F238E27FC236}">
                    <a16:creationId xmlns:a16="http://schemas.microsoft.com/office/drawing/2014/main" id="{10363D2B-DB1F-4C0B-A10A-FA52DFC72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7"/>
                <a:ext cx="2975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3" name="Rectangle 63">
                <a:extLst>
                  <a:ext uri="{FF2B5EF4-FFF2-40B4-BE49-F238E27FC236}">
                    <a16:creationId xmlns:a16="http://schemas.microsoft.com/office/drawing/2014/main" id="{5AE86216-E6B0-4E3C-A7F0-A1632FE4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25"/>
                <a:ext cx="2975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4" name="Rectangle 64">
                <a:extLst>
                  <a:ext uri="{FF2B5EF4-FFF2-40B4-BE49-F238E27FC236}">
                    <a16:creationId xmlns:a16="http://schemas.microsoft.com/office/drawing/2014/main" id="{1455A08D-B2C6-4C0D-8C11-EED71719C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2"/>
                <a:ext cx="2975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5" name="Rectangle 65">
                <a:extLst>
                  <a:ext uri="{FF2B5EF4-FFF2-40B4-BE49-F238E27FC236}">
                    <a16:creationId xmlns:a16="http://schemas.microsoft.com/office/drawing/2014/main" id="{35083C3C-F338-4CB4-B8F8-B468EADEC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9"/>
                <a:ext cx="2975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6" name="Rectangle 66">
                <a:extLst>
                  <a:ext uri="{FF2B5EF4-FFF2-40B4-BE49-F238E27FC236}">
                    <a16:creationId xmlns:a16="http://schemas.microsoft.com/office/drawing/2014/main" id="{D9DBF29C-271A-4008-BD19-5E5647790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46"/>
                <a:ext cx="2975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7" name="Rectangle 67">
                <a:extLst>
                  <a:ext uri="{FF2B5EF4-FFF2-40B4-BE49-F238E27FC236}">
                    <a16:creationId xmlns:a16="http://schemas.microsoft.com/office/drawing/2014/main" id="{67C053BD-5AC4-4140-BE01-0DE3ACE66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8" name="Rectangle 68">
                <a:extLst>
                  <a:ext uri="{FF2B5EF4-FFF2-40B4-BE49-F238E27FC236}">
                    <a16:creationId xmlns:a16="http://schemas.microsoft.com/office/drawing/2014/main" id="{9011D4BF-A9BE-4166-A172-37445EBBC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4"/>
                <a:ext cx="2450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9" name="Rectangle 69">
                <a:extLst>
                  <a:ext uri="{FF2B5EF4-FFF2-40B4-BE49-F238E27FC236}">
                    <a16:creationId xmlns:a16="http://schemas.microsoft.com/office/drawing/2014/main" id="{9DE3E897-2A9C-4E8C-9AD7-F4FEBDD1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1"/>
                <a:ext cx="2450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0" name="Rectangle 70">
                <a:extLst>
                  <a:ext uri="{FF2B5EF4-FFF2-40B4-BE49-F238E27FC236}">
                    <a16:creationId xmlns:a16="http://schemas.microsoft.com/office/drawing/2014/main" id="{72601FE3-D185-444C-9C54-E22E66A67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9"/>
                <a:ext cx="2450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1" name="Rectangle 71">
                <a:extLst>
                  <a:ext uri="{FF2B5EF4-FFF2-40B4-BE49-F238E27FC236}">
                    <a16:creationId xmlns:a16="http://schemas.microsoft.com/office/drawing/2014/main" id="{E88D23F2-29AB-4D04-994D-6F9DF2B5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56"/>
                <a:ext cx="2450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2" name="Rectangle 72">
                <a:extLst>
                  <a:ext uri="{FF2B5EF4-FFF2-40B4-BE49-F238E27FC236}">
                    <a16:creationId xmlns:a16="http://schemas.microsoft.com/office/drawing/2014/main" id="{E9E5065C-0AA8-4AA8-A0E4-BAB68DDC0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63"/>
                <a:ext cx="2450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3" name="Rectangle 73">
                <a:extLst>
                  <a:ext uri="{FF2B5EF4-FFF2-40B4-BE49-F238E27FC236}">
                    <a16:creationId xmlns:a16="http://schemas.microsoft.com/office/drawing/2014/main" id="{1CDF8C46-BDAA-4EC0-8F61-CE68329E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0"/>
                <a:ext cx="2450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4" name="Rectangle 74">
                <a:extLst>
                  <a:ext uri="{FF2B5EF4-FFF2-40B4-BE49-F238E27FC236}">
                    <a16:creationId xmlns:a16="http://schemas.microsoft.com/office/drawing/2014/main" id="{89B15641-E7FB-4149-8CBB-1E3FC45D1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8"/>
                <a:ext cx="2450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5" name="Rectangle 75">
                <a:extLst>
                  <a:ext uri="{FF2B5EF4-FFF2-40B4-BE49-F238E27FC236}">
                    <a16:creationId xmlns:a16="http://schemas.microsoft.com/office/drawing/2014/main" id="{CF5E3A37-EC9A-439C-9CC0-46F42F316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85"/>
                <a:ext cx="2450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6" name="Rectangle 76">
                <a:extLst>
                  <a:ext uri="{FF2B5EF4-FFF2-40B4-BE49-F238E27FC236}">
                    <a16:creationId xmlns:a16="http://schemas.microsoft.com/office/drawing/2014/main" id="{5BE5892F-72AE-4056-8159-ED8465E06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93"/>
                <a:ext cx="2450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7" name="Rectangle 77">
                <a:extLst>
                  <a:ext uri="{FF2B5EF4-FFF2-40B4-BE49-F238E27FC236}">
                    <a16:creationId xmlns:a16="http://schemas.microsoft.com/office/drawing/2014/main" id="{27A78FAB-BD30-46D7-8F29-7B4B7509D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0"/>
                <a:ext cx="2450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8" name="Rectangle 78">
                <a:extLst>
                  <a:ext uri="{FF2B5EF4-FFF2-40B4-BE49-F238E27FC236}">
                    <a16:creationId xmlns:a16="http://schemas.microsoft.com/office/drawing/2014/main" id="{EDF08578-FA6B-48B5-8BB0-A461D1700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7"/>
                <a:ext cx="2450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9" name="Rectangle 79">
                <a:extLst>
                  <a:ext uri="{FF2B5EF4-FFF2-40B4-BE49-F238E27FC236}">
                    <a16:creationId xmlns:a16="http://schemas.microsoft.com/office/drawing/2014/main" id="{6147E750-3610-4D6B-996A-5311B20E3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15"/>
                <a:ext cx="2450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0" name="Rectangle 80">
                <a:extLst>
                  <a:ext uri="{FF2B5EF4-FFF2-40B4-BE49-F238E27FC236}">
                    <a16:creationId xmlns:a16="http://schemas.microsoft.com/office/drawing/2014/main" id="{0855D782-7559-428D-A058-F0199DBC1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2"/>
                <a:ext cx="2450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1" name="Rectangle 81">
                <a:extLst>
                  <a:ext uri="{FF2B5EF4-FFF2-40B4-BE49-F238E27FC236}">
                    <a16:creationId xmlns:a16="http://schemas.microsoft.com/office/drawing/2014/main" id="{5A79847A-810E-43C1-83B0-01555803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9"/>
                <a:ext cx="2450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2" name="Rectangle 82">
                <a:extLst>
                  <a:ext uri="{FF2B5EF4-FFF2-40B4-BE49-F238E27FC236}">
                    <a16:creationId xmlns:a16="http://schemas.microsoft.com/office/drawing/2014/main" id="{68049C2E-8A60-41C0-8BB9-5CDB22E2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37"/>
                <a:ext cx="2450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3" name="Rectangle 83">
                <a:extLst>
                  <a:ext uri="{FF2B5EF4-FFF2-40B4-BE49-F238E27FC236}">
                    <a16:creationId xmlns:a16="http://schemas.microsoft.com/office/drawing/2014/main" id="{2E81D66B-7D40-4BC6-8294-F9F85E410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44"/>
                <a:ext cx="2450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4" name="Rectangle 84">
                <a:extLst>
                  <a:ext uri="{FF2B5EF4-FFF2-40B4-BE49-F238E27FC236}">
                    <a16:creationId xmlns:a16="http://schemas.microsoft.com/office/drawing/2014/main" id="{28455BA5-5509-4BA3-A58D-91E34FF36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1"/>
                <a:ext cx="2450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5" name="Rectangle 85">
                <a:extLst>
                  <a:ext uri="{FF2B5EF4-FFF2-40B4-BE49-F238E27FC236}">
                    <a16:creationId xmlns:a16="http://schemas.microsoft.com/office/drawing/2014/main" id="{0C871978-7F6D-49FC-853C-804C859B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8"/>
                <a:ext cx="2450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6" name="Rectangle 86">
                <a:extLst>
                  <a:ext uri="{FF2B5EF4-FFF2-40B4-BE49-F238E27FC236}">
                    <a16:creationId xmlns:a16="http://schemas.microsoft.com/office/drawing/2014/main" id="{1500B22F-C1B6-4390-8FF6-AF47F2AB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66"/>
                <a:ext cx="2450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7" name="Rectangle 87">
                <a:extLst>
                  <a:ext uri="{FF2B5EF4-FFF2-40B4-BE49-F238E27FC236}">
                    <a16:creationId xmlns:a16="http://schemas.microsoft.com/office/drawing/2014/main" id="{80D44464-6F4E-4BD9-A2AB-B26AE8F3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73"/>
                <a:ext cx="2450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8" name="Rectangle 88">
                <a:extLst>
                  <a:ext uri="{FF2B5EF4-FFF2-40B4-BE49-F238E27FC236}">
                    <a16:creationId xmlns:a16="http://schemas.microsoft.com/office/drawing/2014/main" id="{62E87485-3831-4D42-A1CF-8F9E1B00A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0"/>
                <a:ext cx="2450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9" name="Rectangle 89">
                <a:extLst>
                  <a:ext uri="{FF2B5EF4-FFF2-40B4-BE49-F238E27FC236}">
                    <a16:creationId xmlns:a16="http://schemas.microsoft.com/office/drawing/2014/main" id="{E3734CD9-0963-4E8C-B49F-24C957AE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8"/>
                <a:ext cx="2450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0" name="Rectangle 90">
                <a:extLst>
                  <a:ext uri="{FF2B5EF4-FFF2-40B4-BE49-F238E27FC236}">
                    <a16:creationId xmlns:a16="http://schemas.microsoft.com/office/drawing/2014/main" id="{76119E2B-4DC4-45C0-A099-3A215349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95"/>
                <a:ext cx="2450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1" name="Rectangle 91">
                <a:extLst>
                  <a:ext uri="{FF2B5EF4-FFF2-40B4-BE49-F238E27FC236}">
                    <a16:creationId xmlns:a16="http://schemas.microsoft.com/office/drawing/2014/main" id="{F905AD46-3C5A-4DD6-8FF4-87D5E0F51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02"/>
                <a:ext cx="2450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2" name="Rectangle 92">
                <a:extLst>
                  <a:ext uri="{FF2B5EF4-FFF2-40B4-BE49-F238E27FC236}">
                    <a16:creationId xmlns:a16="http://schemas.microsoft.com/office/drawing/2014/main" id="{D856C5A6-980C-4EE8-B56C-BEC260BAB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0"/>
                <a:ext cx="2450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3" name="Rectangle 93">
                <a:extLst>
                  <a:ext uri="{FF2B5EF4-FFF2-40B4-BE49-F238E27FC236}">
                    <a16:creationId xmlns:a16="http://schemas.microsoft.com/office/drawing/2014/main" id="{7E8FA48D-9DD4-4735-9DF6-5E947C2C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7"/>
                <a:ext cx="2450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4" name="Rectangle 94">
                <a:extLst>
                  <a:ext uri="{FF2B5EF4-FFF2-40B4-BE49-F238E27FC236}">
                    <a16:creationId xmlns:a16="http://schemas.microsoft.com/office/drawing/2014/main" id="{6A88F997-327A-472F-BE8D-183FABAC5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25"/>
                <a:ext cx="2450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5" name="Rectangle 95">
                <a:extLst>
                  <a:ext uri="{FF2B5EF4-FFF2-40B4-BE49-F238E27FC236}">
                    <a16:creationId xmlns:a16="http://schemas.microsoft.com/office/drawing/2014/main" id="{0A28FC6A-6E7E-4C42-8B4A-2A65BF80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2"/>
                <a:ext cx="2450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6" name="Rectangle 96">
                <a:extLst>
                  <a:ext uri="{FF2B5EF4-FFF2-40B4-BE49-F238E27FC236}">
                    <a16:creationId xmlns:a16="http://schemas.microsoft.com/office/drawing/2014/main" id="{5C544EF3-DB87-473F-BD20-2CB08BB6F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9"/>
                <a:ext cx="2450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7" name="Rectangle 97">
                <a:extLst>
                  <a:ext uri="{FF2B5EF4-FFF2-40B4-BE49-F238E27FC236}">
                    <a16:creationId xmlns:a16="http://schemas.microsoft.com/office/drawing/2014/main" id="{3D9C47D2-15F1-4EC9-907A-1C9B8507F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46"/>
                <a:ext cx="2450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8" name="Rectangle 98">
                <a:extLst>
                  <a:ext uri="{FF2B5EF4-FFF2-40B4-BE49-F238E27FC236}">
                    <a16:creationId xmlns:a16="http://schemas.microsoft.com/office/drawing/2014/main" id="{377EA7B9-38EF-4BE4-AB36-CCE571F3D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9" name="Rectangle 99">
                <a:extLst>
                  <a:ext uri="{FF2B5EF4-FFF2-40B4-BE49-F238E27FC236}">
                    <a16:creationId xmlns:a16="http://schemas.microsoft.com/office/drawing/2014/main" id="{37A0F4D9-C97D-43B8-AB08-FB238DE70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7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0" name="Rectangle 100">
                <a:extLst>
                  <a:ext uri="{FF2B5EF4-FFF2-40B4-BE49-F238E27FC236}">
                    <a16:creationId xmlns:a16="http://schemas.microsoft.com/office/drawing/2014/main" id="{3E0CA7A2-2A9D-45AF-B425-17811207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4"/>
                <a:ext cx="2450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1" name="Rectangle 101">
                <a:extLst>
                  <a:ext uri="{FF2B5EF4-FFF2-40B4-BE49-F238E27FC236}">
                    <a16:creationId xmlns:a16="http://schemas.microsoft.com/office/drawing/2014/main" id="{D2B11059-DABD-42CB-B750-93F23DD5B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1"/>
                <a:ext cx="2450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2" name="Rectangle 102">
                <a:extLst>
                  <a:ext uri="{FF2B5EF4-FFF2-40B4-BE49-F238E27FC236}">
                    <a16:creationId xmlns:a16="http://schemas.microsoft.com/office/drawing/2014/main" id="{A0CF9DB7-488A-41E9-99DB-F42CFEC1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9"/>
                <a:ext cx="2450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3" name="Rectangle 103">
                <a:extLst>
                  <a:ext uri="{FF2B5EF4-FFF2-40B4-BE49-F238E27FC236}">
                    <a16:creationId xmlns:a16="http://schemas.microsoft.com/office/drawing/2014/main" id="{AA85B12E-D090-4A0F-960D-FD320ED1F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56"/>
                <a:ext cx="2450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4" name="Rectangle 104">
                <a:extLst>
                  <a:ext uri="{FF2B5EF4-FFF2-40B4-BE49-F238E27FC236}">
                    <a16:creationId xmlns:a16="http://schemas.microsoft.com/office/drawing/2014/main" id="{F4BEBB85-8B1A-4A77-9243-552E42EDF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63"/>
                <a:ext cx="2450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5" name="Rectangle 105">
                <a:extLst>
                  <a:ext uri="{FF2B5EF4-FFF2-40B4-BE49-F238E27FC236}">
                    <a16:creationId xmlns:a16="http://schemas.microsoft.com/office/drawing/2014/main" id="{5887081D-E9EF-45B8-ADAB-C20C5D4B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0"/>
                <a:ext cx="2450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6" name="Rectangle 106">
                <a:extLst>
                  <a:ext uri="{FF2B5EF4-FFF2-40B4-BE49-F238E27FC236}">
                    <a16:creationId xmlns:a16="http://schemas.microsoft.com/office/drawing/2014/main" id="{97E6CC7A-A4F8-43CA-A459-C972B51F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8"/>
                <a:ext cx="2450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7" name="Rectangle 107">
                <a:extLst>
                  <a:ext uri="{FF2B5EF4-FFF2-40B4-BE49-F238E27FC236}">
                    <a16:creationId xmlns:a16="http://schemas.microsoft.com/office/drawing/2014/main" id="{C5B2F69F-696A-4552-8BA1-37701F5D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85"/>
                <a:ext cx="2450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8" name="Rectangle 108">
                <a:extLst>
                  <a:ext uri="{FF2B5EF4-FFF2-40B4-BE49-F238E27FC236}">
                    <a16:creationId xmlns:a16="http://schemas.microsoft.com/office/drawing/2014/main" id="{7E3B8452-A895-4D89-AE6F-02E013A11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93"/>
                <a:ext cx="2450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9" name="Rectangle 109">
                <a:extLst>
                  <a:ext uri="{FF2B5EF4-FFF2-40B4-BE49-F238E27FC236}">
                    <a16:creationId xmlns:a16="http://schemas.microsoft.com/office/drawing/2014/main" id="{B8D08D94-588A-41DC-89F1-8B7BC67A7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0"/>
                <a:ext cx="2450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0" name="Rectangle 110">
                <a:extLst>
                  <a:ext uri="{FF2B5EF4-FFF2-40B4-BE49-F238E27FC236}">
                    <a16:creationId xmlns:a16="http://schemas.microsoft.com/office/drawing/2014/main" id="{C2C435FF-DDB8-49C9-8847-3AB4ECA6C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7"/>
                <a:ext cx="2450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1" name="Rectangle 111">
                <a:extLst>
                  <a:ext uri="{FF2B5EF4-FFF2-40B4-BE49-F238E27FC236}">
                    <a16:creationId xmlns:a16="http://schemas.microsoft.com/office/drawing/2014/main" id="{C7717AFB-E98F-4BD5-8A98-74AC4DB0E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15"/>
                <a:ext cx="2450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2" name="Rectangle 112">
                <a:extLst>
                  <a:ext uri="{FF2B5EF4-FFF2-40B4-BE49-F238E27FC236}">
                    <a16:creationId xmlns:a16="http://schemas.microsoft.com/office/drawing/2014/main" id="{73511C1A-4F2D-458D-9BD4-157EB9A4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2"/>
                <a:ext cx="2450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3" name="Rectangle 113">
                <a:extLst>
                  <a:ext uri="{FF2B5EF4-FFF2-40B4-BE49-F238E27FC236}">
                    <a16:creationId xmlns:a16="http://schemas.microsoft.com/office/drawing/2014/main" id="{9AB77E9A-2FE0-4B1A-A39C-3470F08F1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9"/>
                <a:ext cx="2450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4" name="Rectangle 114">
                <a:extLst>
                  <a:ext uri="{FF2B5EF4-FFF2-40B4-BE49-F238E27FC236}">
                    <a16:creationId xmlns:a16="http://schemas.microsoft.com/office/drawing/2014/main" id="{C05E0E82-1228-4397-8E2F-11E1015EB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37"/>
                <a:ext cx="2450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5" name="Rectangle 115">
                <a:extLst>
                  <a:ext uri="{FF2B5EF4-FFF2-40B4-BE49-F238E27FC236}">
                    <a16:creationId xmlns:a16="http://schemas.microsoft.com/office/drawing/2014/main" id="{894DCE9B-A79C-470F-ADAE-D847B69B3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44"/>
                <a:ext cx="2450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6" name="Rectangle 116">
                <a:extLst>
                  <a:ext uri="{FF2B5EF4-FFF2-40B4-BE49-F238E27FC236}">
                    <a16:creationId xmlns:a16="http://schemas.microsoft.com/office/drawing/2014/main" id="{D0EFBDE4-9763-4179-B798-FDF74E8F8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1"/>
                <a:ext cx="2450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7" name="Rectangle 117">
                <a:extLst>
                  <a:ext uri="{FF2B5EF4-FFF2-40B4-BE49-F238E27FC236}">
                    <a16:creationId xmlns:a16="http://schemas.microsoft.com/office/drawing/2014/main" id="{290A9604-C488-4C90-87F2-137F48695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8"/>
                <a:ext cx="2450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8" name="Rectangle 118">
                <a:extLst>
                  <a:ext uri="{FF2B5EF4-FFF2-40B4-BE49-F238E27FC236}">
                    <a16:creationId xmlns:a16="http://schemas.microsoft.com/office/drawing/2014/main" id="{8F371DAE-8373-4593-8BC5-B50A7CF3A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66"/>
                <a:ext cx="2450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9" name="Rectangle 119">
                <a:extLst>
                  <a:ext uri="{FF2B5EF4-FFF2-40B4-BE49-F238E27FC236}">
                    <a16:creationId xmlns:a16="http://schemas.microsoft.com/office/drawing/2014/main" id="{BAFE76C0-1E97-4F8A-9ED1-554B0DB0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73"/>
                <a:ext cx="2450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0" name="Rectangle 120">
                <a:extLst>
                  <a:ext uri="{FF2B5EF4-FFF2-40B4-BE49-F238E27FC236}">
                    <a16:creationId xmlns:a16="http://schemas.microsoft.com/office/drawing/2014/main" id="{52AAB933-C592-4745-9C11-51C12970D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0"/>
                <a:ext cx="2450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1" name="Rectangle 121">
                <a:extLst>
                  <a:ext uri="{FF2B5EF4-FFF2-40B4-BE49-F238E27FC236}">
                    <a16:creationId xmlns:a16="http://schemas.microsoft.com/office/drawing/2014/main" id="{F09579FB-4349-42D2-8FDD-9C4B9412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8"/>
                <a:ext cx="2450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2" name="Rectangle 122">
                <a:extLst>
                  <a:ext uri="{FF2B5EF4-FFF2-40B4-BE49-F238E27FC236}">
                    <a16:creationId xmlns:a16="http://schemas.microsoft.com/office/drawing/2014/main" id="{4F3F8989-231D-427B-B82B-D60D9085E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95"/>
                <a:ext cx="2450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3" name="Rectangle 123">
                <a:extLst>
                  <a:ext uri="{FF2B5EF4-FFF2-40B4-BE49-F238E27FC236}">
                    <a16:creationId xmlns:a16="http://schemas.microsoft.com/office/drawing/2014/main" id="{D3FDFB24-2D9C-45DD-ACE9-BDC1A737A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02"/>
                <a:ext cx="2450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4" name="Rectangle 124">
                <a:extLst>
                  <a:ext uri="{FF2B5EF4-FFF2-40B4-BE49-F238E27FC236}">
                    <a16:creationId xmlns:a16="http://schemas.microsoft.com/office/drawing/2014/main" id="{B4FCC2DA-A83B-45D1-9EA6-AF5C0C2EE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0"/>
                <a:ext cx="2450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5" name="Rectangle 125">
                <a:extLst>
                  <a:ext uri="{FF2B5EF4-FFF2-40B4-BE49-F238E27FC236}">
                    <a16:creationId xmlns:a16="http://schemas.microsoft.com/office/drawing/2014/main" id="{67129D5A-608B-4A89-928B-07FC6D5EC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7"/>
                <a:ext cx="2450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6" name="Rectangle 126">
                <a:extLst>
                  <a:ext uri="{FF2B5EF4-FFF2-40B4-BE49-F238E27FC236}">
                    <a16:creationId xmlns:a16="http://schemas.microsoft.com/office/drawing/2014/main" id="{82917F1F-0A14-434C-9AE9-8457E05FE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25"/>
                <a:ext cx="2450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7" name="Rectangle 127">
                <a:extLst>
                  <a:ext uri="{FF2B5EF4-FFF2-40B4-BE49-F238E27FC236}">
                    <a16:creationId xmlns:a16="http://schemas.microsoft.com/office/drawing/2014/main" id="{2E52FF95-F61A-4A1C-AC50-EBBB42BB3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2"/>
                <a:ext cx="2450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8" name="Rectangle 128">
                <a:extLst>
                  <a:ext uri="{FF2B5EF4-FFF2-40B4-BE49-F238E27FC236}">
                    <a16:creationId xmlns:a16="http://schemas.microsoft.com/office/drawing/2014/main" id="{3FD18080-6750-462F-8D48-468228E29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9"/>
                <a:ext cx="2450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9" name="Rectangle 129">
                <a:extLst>
                  <a:ext uri="{FF2B5EF4-FFF2-40B4-BE49-F238E27FC236}">
                    <a16:creationId xmlns:a16="http://schemas.microsoft.com/office/drawing/2014/main" id="{4A8D1168-D579-43B5-824E-E6B6E82A6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46"/>
                <a:ext cx="2450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0" name="Rectangle 130">
                <a:extLst>
                  <a:ext uri="{FF2B5EF4-FFF2-40B4-BE49-F238E27FC236}">
                    <a16:creationId xmlns:a16="http://schemas.microsoft.com/office/drawing/2014/main" id="{C5CCCE90-6BC9-4A73-B95B-DD1C8922F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1" name="Rectangle 131">
                <a:extLst>
                  <a:ext uri="{FF2B5EF4-FFF2-40B4-BE49-F238E27FC236}">
                    <a16:creationId xmlns:a16="http://schemas.microsoft.com/office/drawing/2014/main" id="{FD57E9AC-9EDD-464F-9A44-ED6F8CBA7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2" name="Rectangle 132">
                <a:extLst>
                  <a:ext uri="{FF2B5EF4-FFF2-40B4-BE49-F238E27FC236}">
                    <a16:creationId xmlns:a16="http://schemas.microsoft.com/office/drawing/2014/main" id="{55A71E62-D908-4B56-A861-71438176C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2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3" name="Rectangle 133">
                <a:extLst>
                  <a:ext uri="{FF2B5EF4-FFF2-40B4-BE49-F238E27FC236}">
                    <a16:creationId xmlns:a16="http://schemas.microsoft.com/office/drawing/2014/main" id="{98700FAA-459E-4A5F-8638-832983A3D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9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4" name="Rectangle 134">
                <a:extLst>
                  <a:ext uri="{FF2B5EF4-FFF2-40B4-BE49-F238E27FC236}">
                    <a16:creationId xmlns:a16="http://schemas.microsoft.com/office/drawing/2014/main" id="{02071749-C91D-4E36-B749-0E85D2855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76"/>
                <a:ext cx="2975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5" name="Rectangle 135">
                <a:extLst>
                  <a:ext uri="{FF2B5EF4-FFF2-40B4-BE49-F238E27FC236}">
                    <a16:creationId xmlns:a16="http://schemas.microsoft.com/office/drawing/2014/main" id="{FA54CD86-6689-421F-9E89-AAB2108A4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84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6" name="Rectangle 136">
                <a:extLst>
                  <a:ext uri="{FF2B5EF4-FFF2-40B4-BE49-F238E27FC236}">
                    <a16:creationId xmlns:a16="http://schemas.microsoft.com/office/drawing/2014/main" id="{0184AAD7-6C8C-4278-9511-70DDF92D6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1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7" name="Rectangle 137">
                <a:extLst>
                  <a:ext uri="{FF2B5EF4-FFF2-40B4-BE49-F238E27FC236}">
                    <a16:creationId xmlns:a16="http://schemas.microsoft.com/office/drawing/2014/main" id="{0EA83ACD-2026-4639-910D-3B4ADAED8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8"/>
                <a:ext cx="2975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8" name="Rectangle 138">
                <a:extLst>
                  <a:ext uri="{FF2B5EF4-FFF2-40B4-BE49-F238E27FC236}">
                    <a16:creationId xmlns:a16="http://schemas.microsoft.com/office/drawing/2014/main" id="{D18E0B1D-A16E-4AA6-8CE9-80875007D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06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9" name="Rectangle 139">
                <a:extLst>
                  <a:ext uri="{FF2B5EF4-FFF2-40B4-BE49-F238E27FC236}">
                    <a16:creationId xmlns:a16="http://schemas.microsoft.com/office/drawing/2014/main" id="{416D22FD-0BC3-4AC2-8B23-BE3D07D8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13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0" name="Rectangle 140">
                <a:extLst>
                  <a:ext uri="{FF2B5EF4-FFF2-40B4-BE49-F238E27FC236}">
                    <a16:creationId xmlns:a16="http://schemas.microsoft.com/office/drawing/2014/main" id="{5FC5D92E-D02D-4875-8DD3-D92E0D7D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0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1" name="Rectangle 141">
                <a:extLst>
                  <a:ext uri="{FF2B5EF4-FFF2-40B4-BE49-F238E27FC236}">
                    <a16:creationId xmlns:a16="http://schemas.microsoft.com/office/drawing/2014/main" id="{C6E8367E-3F5B-4EF9-AF28-434BEE128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8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2" name="Rectangle 142">
                <a:extLst>
                  <a:ext uri="{FF2B5EF4-FFF2-40B4-BE49-F238E27FC236}">
                    <a16:creationId xmlns:a16="http://schemas.microsoft.com/office/drawing/2014/main" id="{775EEEBF-30FB-470A-9381-05DB8574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35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3" name="Rectangle 143">
                <a:extLst>
                  <a:ext uri="{FF2B5EF4-FFF2-40B4-BE49-F238E27FC236}">
                    <a16:creationId xmlns:a16="http://schemas.microsoft.com/office/drawing/2014/main" id="{666D849B-0725-49F0-88F4-92FF9D620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42"/>
                <a:ext cx="2975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4" name="Rectangle 144">
                <a:extLst>
                  <a:ext uri="{FF2B5EF4-FFF2-40B4-BE49-F238E27FC236}">
                    <a16:creationId xmlns:a16="http://schemas.microsoft.com/office/drawing/2014/main" id="{7DFAFF7E-1DE2-46EE-8DB5-39DDD04D3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0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5" name="Rectangle 145">
                <a:extLst>
                  <a:ext uri="{FF2B5EF4-FFF2-40B4-BE49-F238E27FC236}">
                    <a16:creationId xmlns:a16="http://schemas.microsoft.com/office/drawing/2014/main" id="{0F7DFEA8-44E8-4C3B-8C47-ADDF6A37F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7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6" name="Rectangle 146">
                <a:extLst>
                  <a:ext uri="{FF2B5EF4-FFF2-40B4-BE49-F238E27FC236}">
                    <a16:creationId xmlns:a16="http://schemas.microsoft.com/office/drawing/2014/main" id="{F6725E94-55D6-4475-885A-A9D8F075E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65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7" name="Rectangle 147">
                <a:extLst>
                  <a:ext uri="{FF2B5EF4-FFF2-40B4-BE49-F238E27FC236}">
                    <a16:creationId xmlns:a16="http://schemas.microsoft.com/office/drawing/2014/main" id="{10FEDACE-0274-4A01-8563-345B7AF65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2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8" name="Rectangle 148">
                <a:extLst>
                  <a:ext uri="{FF2B5EF4-FFF2-40B4-BE49-F238E27FC236}">
                    <a16:creationId xmlns:a16="http://schemas.microsoft.com/office/drawing/2014/main" id="{EEA70320-A0D8-4A78-8092-3B061BC23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9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9" name="Rectangle 149">
                <a:extLst>
                  <a:ext uri="{FF2B5EF4-FFF2-40B4-BE49-F238E27FC236}">
                    <a16:creationId xmlns:a16="http://schemas.microsoft.com/office/drawing/2014/main" id="{483ED52F-BBEC-4C38-BB9C-DAE5FE713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86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0" name="Rectangle 150">
                <a:extLst>
                  <a:ext uri="{FF2B5EF4-FFF2-40B4-BE49-F238E27FC236}">
                    <a16:creationId xmlns:a16="http://schemas.microsoft.com/office/drawing/2014/main" id="{20529181-044B-4B80-8475-F2A546F7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94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1" name="Rectangle 151">
                <a:extLst>
                  <a:ext uri="{FF2B5EF4-FFF2-40B4-BE49-F238E27FC236}">
                    <a16:creationId xmlns:a16="http://schemas.microsoft.com/office/drawing/2014/main" id="{9C1BD847-DA69-463C-9720-782887BF5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1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2" name="Rectangle 152">
                <a:extLst>
                  <a:ext uri="{FF2B5EF4-FFF2-40B4-BE49-F238E27FC236}">
                    <a16:creationId xmlns:a16="http://schemas.microsoft.com/office/drawing/2014/main" id="{30353640-9C28-4D27-9FE4-7E31FFE2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8"/>
                <a:ext cx="2975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3" name="Rectangle 153">
                <a:extLst>
                  <a:ext uri="{FF2B5EF4-FFF2-40B4-BE49-F238E27FC236}">
                    <a16:creationId xmlns:a16="http://schemas.microsoft.com/office/drawing/2014/main" id="{8C70EA24-0520-47AC-8AEE-09BF0EF55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16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4" name="Rectangle 154">
                <a:extLst>
                  <a:ext uri="{FF2B5EF4-FFF2-40B4-BE49-F238E27FC236}">
                    <a16:creationId xmlns:a16="http://schemas.microsoft.com/office/drawing/2014/main" id="{3D236ACB-A707-4BA4-8AA8-756AEF4A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23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5" name="Rectangle 155">
                <a:extLst>
                  <a:ext uri="{FF2B5EF4-FFF2-40B4-BE49-F238E27FC236}">
                    <a16:creationId xmlns:a16="http://schemas.microsoft.com/office/drawing/2014/main" id="{0876A37E-2214-4D8C-BCC9-FB28ECF9A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0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6" name="Rectangle 156">
                <a:extLst>
                  <a:ext uri="{FF2B5EF4-FFF2-40B4-BE49-F238E27FC236}">
                    <a16:creationId xmlns:a16="http://schemas.microsoft.com/office/drawing/2014/main" id="{D5B07B8E-28FC-495B-9941-0CF09F006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8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7" name="Rectangle 157">
                <a:extLst>
                  <a:ext uri="{FF2B5EF4-FFF2-40B4-BE49-F238E27FC236}">
                    <a16:creationId xmlns:a16="http://schemas.microsoft.com/office/drawing/2014/main" id="{CBE14A9F-C277-4551-AF25-CD3770B2E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45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8" name="Rectangle 158">
                <a:extLst>
                  <a:ext uri="{FF2B5EF4-FFF2-40B4-BE49-F238E27FC236}">
                    <a16:creationId xmlns:a16="http://schemas.microsoft.com/office/drawing/2014/main" id="{D1CD6818-A459-4C7E-B1D7-AB63EA310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53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9" name="Rectangle 159">
                <a:extLst>
                  <a:ext uri="{FF2B5EF4-FFF2-40B4-BE49-F238E27FC236}">
                    <a16:creationId xmlns:a16="http://schemas.microsoft.com/office/drawing/2014/main" id="{59B7BB65-584F-4CA7-8481-1E6E1A16D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0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0" name="Rectangle 160">
                <a:extLst>
                  <a:ext uri="{FF2B5EF4-FFF2-40B4-BE49-F238E27FC236}">
                    <a16:creationId xmlns:a16="http://schemas.microsoft.com/office/drawing/2014/main" id="{3B2D53CD-7CD4-4633-BC56-5C985046C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7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1" name="Rectangle 161">
                <a:extLst>
                  <a:ext uri="{FF2B5EF4-FFF2-40B4-BE49-F238E27FC236}">
                    <a16:creationId xmlns:a16="http://schemas.microsoft.com/office/drawing/2014/main" id="{5737F5A7-C418-4F16-A6AE-AEAF0780F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4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2" name="Rectangle 162">
                <a:extLst>
                  <a:ext uri="{FF2B5EF4-FFF2-40B4-BE49-F238E27FC236}">
                    <a16:creationId xmlns:a16="http://schemas.microsoft.com/office/drawing/2014/main" id="{1B304C44-40C3-4BEA-A216-355FE9735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8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3" name="Rectangle 163">
                <a:extLst>
                  <a:ext uri="{FF2B5EF4-FFF2-40B4-BE49-F238E27FC236}">
                    <a16:creationId xmlns:a16="http://schemas.microsoft.com/office/drawing/2014/main" id="{2F653679-E08D-42B8-9EE3-97AF364D8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4" name="Rectangle 164">
                <a:extLst>
                  <a:ext uri="{FF2B5EF4-FFF2-40B4-BE49-F238E27FC236}">
                    <a16:creationId xmlns:a16="http://schemas.microsoft.com/office/drawing/2014/main" id="{3DDA2C3D-4778-4667-A1DC-F0E77562A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2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5" name="Rectangle 165">
                <a:extLst>
                  <a:ext uri="{FF2B5EF4-FFF2-40B4-BE49-F238E27FC236}">
                    <a16:creationId xmlns:a16="http://schemas.microsoft.com/office/drawing/2014/main" id="{A18E4334-AD8B-4CE3-81EE-58F9DD02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9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6" name="Rectangle 166">
                <a:extLst>
                  <a:ext uri="{FF2B5EF4-FFF2-40B4-BE49-F238E27FC236}">
                    <a16:creationId xmlns:a16="http://schemas.microsoft.com/office/drawing/2014/main" id="{59245A0B-0A0A-45FF-9D2D-A716C3B4B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76"/>
                <a:ext cx="2975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7" name="Rectangle 167">
                <a:extLst>
                  <a:ext uri="{FF2B5EF4-FFF2-40B4-BE49-F238E27FC236}">
                    <a16:creationId xmlns:a16="http://schemas.microsoft.com/office/drawing/2014/main" id="{D5CB5E97-5939-48FE-9D97-9E5A25FE9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84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8" name="Rectangle 168">
                <a:extLst>
                  <a:ext uri="{FF2B5EF4-FFF2-40B4-BE49-F238E27FC236}">
                    <a16:creationId xmlns:a16="http://schemas.microsoft.com/office/drawing/2014/main" id="{45C75711-4C74-411A-A19E-1AE1F39FF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1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9" name="Rectangle 169">
                <a:extLst>
                  <a:ext uri="{FF2B5EF4-FFF2-40B4-BE49-F238E27FC236}">
                    <a16:creationId xmlns:a16="http://schemas.microsoft.com/office/drawing/2014/main" id="{377A6FCC-98FE-4F79-A7F7-B85AAEE94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8"/>
                <a:ext cx="2975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0" name="Rectangle 170">
                <a:extLst>
                  <a:ext uri="{FF2B5EF4-FFF2-40B4-BE49-F238E27FC236}">
                    <a16:creationId xmlns:a16="http://schemas.microsoft.com/office/drawing/2014/main" id="{8E11542E-FA3A-4A13-81E6-F0ED9D600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06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1" name="Rectangle 171">
                <a:extLst>
                  <a:ext uri="{FF2B5EF4-FFF2-40B4-BE49-F238E27FC236}">
                    <a16:creationId xmlns:a16="http://schemas.microsoft.com/office/drawing/2014/main" id="{A1C91087-9241-4B7A-A1CC-F25DF5274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13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2" name="Rectangle 172">
                <a:extLst>
                  <a:ext uri="{FF2B5EF4-FFF2-40B4-BE49-F238E27FC236}">
                    <a16:creationId xmlns:a16="http://schemas.microsoft.com/office/drawing/2014/main" id="{9473639E-6935-429B-BC3E-C915F7A5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0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3" name="Rectangle 173">
                <a:extLst>
                  <a:ext uri="{FF2B5EF4-FFF2-40B4-BE49-F238E27FC236}">
                    <a16:creationId xmlns:a16="http://schemas.microsoft.com/office/drawing/2014/main" id="{E3C2B01F-0538-45C9-ACA5-78CE2FD0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8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4" name="Rectangle 174">
                <a:extLst>
                  <a:ext uri="{FF2B5EF4-FFF2-40B4-BE49-F238E27FC236}">
                    <a16:creationId xmlns:a16="http://schemas.microsoft.com/office/drawing/2014/main" id="{81173928-15CE-4B3A-AB4A-29049BAA5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35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5" name="Rectangle 175">
                <a:extLst>
                  <a:ext uri="{FF2B5EF4-FFF2-40B4-BE49-F238E27FC236}">
                    <a16:creationId xmlns:a16="http://schemas.microsoft.com/office/drawing/2014/main" id="{20579D05-E72E-4892-887D-50FB59EB4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42"/>
                <a:ext cx="2975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6" name="Rectangle 176">
                <a:extLst>
                  <a:ext uri="{FF2B5EF4-FFF2-40B4-BE49-F238E27FC236}">
                    <a16:creationId xmlns:a16="http://schemas.microsoft.com/office/drawing/2014/main" id="{8C57F92D-B80C-43E5-AE03-550EFD20D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0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7" name="Rectangle 177">
                <a:extLst>
                  <a:ext uri="{FF2B5EF4-FFF2-40B4-BE49-F238E27FC236}">
                    <a16:creationId xmlns:a16="http://schemas.microsoft.com/office/drawing/2014/main" id="{A1B16BB1-CA70-47CA-9899-9C14B669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7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8" name="Rectangle 178">
                <a:extLst>
                  <a:ext uri="{FF2B5EF4-FFF2-40B4-BE49-F238E27FC236}">
                    <a16:creationId xmlns:a16="http://schemas.microsoft.com/office/drawing/2014/main" id="{529B5647-C344-4E6E-9FCB-DA3E19E22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65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9" name="Rectangle 179">
                <a:extLst>
                  <a:ext uri="{FF2B5EF4-FFF2-40B4-BE49-F238E27FC236}">
                    <a16:creationId xmlns:a16="http://schemas.microsoft.com/office/drawing/2014/main" id="{CFCE5C96-9AF4-4947-B35D-AA7B0A6BE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2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0" name="Rectangle 180">
                <a:extLst>
                  <a:ext uri="{FF2B5EF4-FFF2-40B4-BE49-F238E27FC236}">
                    <a16:creationId xmlns:a16="http://schemas.microsoft.com/office/drawing/2014/main" id="{C64F3765-228B-43FC-A1C0-CAB50AA2C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9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1" name="Rectangle 181">
                <a:extLst>
                  <a:ext uri="{FF2B5EF4-FFF2-40B4-BE49-F238E27FC236}">
                    <a16:creationId xmlns:a16="http://schemas.microsoft.com/office/drawing/2014/main" id="{AD86D009-E081-42D9-83C6-547B24CFE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86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2" name="Rectangle 182">
                <a:extLst>
                  <a:ext uri="{FF2B5EF4-FFF2-40B4-BE49-F238E27FC236}">
                    <a16:creationId xmlns:a16="http://schemas.microsoft.com/office/drawing/2014/main" id="{EEE420AD-D7CE-46DD-9FD4-2A4A584F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94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3" name="Rectangle 183">
                <a:extLst>
                  <a:ext uri="{FF2B5EF4-FFF2-40B4-BE49-F238E27FC236}">
                    <a16:creationId xmlns:a16="http://schemas.microsoft.com/office/drawing/2014/main" id="{99934907-7B5B-45B4-957D-D859B5CCD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1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4" name="Rectangle 184">
                <a:extLst>
                  <a:ext uri="{FF2B5EF4-FFF2-40B4-BE49-F238E27FC236}">
                    <a16:creationId xmlns:a16="http://schemas.microsoft.com/office/drawing/2014/main" id="{F9995AD9-2FF6-4B69-BCDB-66EB2A20E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8"/>
                <a:ext cx="2975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5" name="Rectangle 185">
                <a:extLst>
                  <a:ext uri="{FF2B5EF4-FFF2-40B4-BE49-F238E27FC236}">
                    <a16:creationId xmlns:a16="http://schemas.microsoft.com/office/drawing/2014/main" id="{BE0851CB-DB0C-4DB6-9C21-2FE57E63E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16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6" name="Rectangle 186">
                <a:extLst>
                  <a:ext uri="{FF2B5EF4-FFF2-40B4-BE49-F238E27FC236}">
                    <a16:creationId xmlns:a16="http://schemas.microsoft.com/office/drawing/2014/main" id="{172C6789-FCDF-4905-AE8F-95EED68AF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23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7" name="Rectangle 187">
                <a:extLst>
                  <a:ext uri="{FF2B5EF4-FFF2-40B4-BE49-F238E27FC236}">
                    <a16:creationId xmlns:a16="http://schemas.microsoft.com/office/drawing/2014/main" id="{8654DE66-AE69-41C6-88E4-9FD027CE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0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8" name="Rectangle 188">
                <a:extLst>
                  <a:ext uri="{FF2B5EF4-FFF2-40B4-BE49-F238E27FC236}">
                    <a16:creationId xmlns:a16="http://schemas.microsoft.com/office/drawing/2014/main" id="{42CA113D-1088-4DF1-9B2D-6018303A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8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9" name="Rectangle 189">
                <a:extLst>
                  <a:ext uri="{FF2B5EF4-FFF2-40B4-BE49-F238E27FC236}">
                    <a16:creationId xmlns:a16="http://schemas.microsoft.com/office/drawing/2014/main" id="{57AC05E7-E857-4C0E-9B91-20E79CFBE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45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0" name="Rectangle 190">
                <a:extLst>
                  <a:ext uri="{FF2B5EF4-FFF2-40B4-BE49-F238E27FC236}">
                    <a16:creationId xmlns:a16="http://schemas.microsoft.com/office/drawing/2014/main" id="{91984076-93B9-4D5C-941D-34D7ADBA6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53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1" name="Rectangle 191">
                <a:extLst>
                  <a:ext uri="{FF2B5EF4-FFF2-40B4-BE49-F238E27FC236}">
                    <a16:creationId xmlns:a16="http://schemas.microsoft.com/office/drawing/2014/main" id="{68AC0EB0-F35F-4F8F-BFF2-103083B23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0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2" name="Rectangle 192">
                <a:extLst>
                  <a:ext uri="{FF2B5EF4-FFF2-40B4-BE49-F238E27FC236}">
                    <a16:creationId xmlns:a16="http://schemas.microsoft.com/office/drawing/2014/main" id="{7406F1B2-670E-4701-A7E0-2A3345D90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7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3" name="Rectangle 193">
                <a:extLst>
                  <a:ext uri="{FF2B5EF4-FFF2-40B4-BE49-F238E27FC236}">
                    <a16:creationId xmlns:a16="http://schemas.microsoft.com/office/drawing/2014/main" id="{EB166590-78FA-4814-84A7-CCAEA750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4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4" name="Rectangle 194">
                <a:extLst>
                  <a:ext uri="{FF2B5EF4-FFF2-40B4-BE49-F238E27FC236}">
                    <a16:creationId xmlns:a16="http://schemas.microsoft.com/office/drawing/2014/main" id="{B401B8C5-27AF-4E7C-B95A-6BDAC815B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5" name="Rectangle 195">
                <a:extLst>
                  <a:ext uri="{FF2B5EF4-FFF2-40B4-BE49-F238E27FC236}">
                    <a16:creationId xmlns:a16="http://schemas.microsoft.com/office/drawing/2014/main" id="{8F340E0F-128A-4756-B654-AE5D4544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2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6" name="Rectangle 196">
                <a:extLst>
                  <a:ext uri="{FF2B5EF4-FFF2-40B4-BE49-F238E27FC236}">
                    <a16:creationId xmlns:a16="http://schemas.microsoft.com/office/drawing/2014/main" id="{37ABCEC0-F1B8-458A-8DFB-67BBA132E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9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7" name="Rectangle 197">
                <a:extLst>
                  <a:ext uri="{FF2B5EF4-FFF2-40B4-BE49-F238E27FC236}">
                    <a16:creationId xmlns:a16="http://schemas.microsoft.com/office/drawing/2014/main" id="{02BEE9B5-9AAE-48EF-8632-8EFEE6A1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76"/>
                <a:ext cx="2450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8" name="Rectangle 198">
                <a:extLst>
                  <a:ext uri="{FF2B5EF4-FFF2-40B4-BE49-F238E27FC236}">
                    <a16:creationId xmlns:a16="http://schemas.microsoft.com/office/drawing/2014/main" id="{ED026989-9321-4CAB-A2BA-2DF1586E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84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9" name="Rectangle 199">
                <a:extLst>
                  <a:ext uri="{FF2B5EF4-FFF2-40B4-BE49-F238E27FC236}">
                    <a16:creationId xmlns:a16="http://schemas.microsoft.com/office/drawing/2014/main" id="{E99AB88C-25EE-438C-9528-C51A8468E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1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0" name="Rectangle 200">
                <a:extLst>
                  <a:ext uri="{FF2B5EF4-FFF2-40B4-BE49-F238E27FC236}">
                    <a16:creationId xmlns:a16="http://schemas.microsoft.com/office/drawing/2014/main" id="{8B358C62-DEB5-4935-890A-A53D55BBE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8"/>
                <a:ext cx="2450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1" name="Rectangle 201">
                <a:extLst>
                  <a:ext uri="{FF2B5EF4-FFF2-40B4-BE49-F238E27FC236}">
                    <a16:creationId xmlns:a16="http://schemas.microsoft.com/office/drawing/2014/main" id="{97BD7772-CEF6-4564-81AA-25A609A28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06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2" name="Rectangle 202">
                <a:extLst>
                  <a:ext uri="{FF2B5EF4-FFF2-40B4-BE49-F238E27FC236}">
                    <a16:creationId xmlns:a16="http://schemas.microsoft.com/office/drawing/2014/main" id="{97198111-4E09-4D6D-96BE-51A91259C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13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3" name="Rectangle 203">
                <a:extLst>
                  <a:ext uri="{FF2B5EF4-FFF2-40B4-BE49-F238E27FC236}">
                    <a16:creationId xmlns:a16="http://schemas.microsoft.com/office/drawing/2014/main" id="{2CAD904B-C69D-475E-8B87-E0A7F33C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0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4" name="Rectangle 204">
                <a:extLst>
                  <a:ext uri="{FF2B5EF4-FFF2-40B4-BE49-F238E27FC236}">
                    <a16:creationId xmlns:a16="http://schemas.microsoft.com/office/drawing/2014/main" id="{B6933F93-8568-41B0-B1D0-01CAA3656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8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526" name="Group 406">
              <a:extLst>
                <a:ext uri="{FF2B5EF4-FFF2-40B4-BE49-F238E27FC236}">
                  <a16:creationId xmlns:a16="http://schemas.microsoft.com/office/drawing/2014/main" id="{0A8F407D-A3A6-469F-980F-162D36706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954"/>
              <a:ext cx="5425" cy="909"/>
              <a:chOff x="196" y="954"/>
              <a:chExt cx="5425" cy="909"/>
            </a:xfrm>
          </p:grpSpPr>
          <p:sp>
            <p:nvSpPr>
              <p:cNvPr id="261326" name="Rectangle 206">
                <a:extLst>
                  <a:ext uri="{FF2B5EF4-FFF2-40B4-BE49-F238E27FC236}">
                    <a16:creationId xmlns:a16="http://schemas.microsoft.com/office/drawing/2014/main" id="{90018464-5C96-4A25-89DB-379370E4C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35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7" name="Rectangle 207">
                <a:extLst>
                  <a:ext uri="{FF2B5EF4-FFF2-40B4-BE49-F238E27FC236}">
                    <a16:creationId xmlns:a16="http://schemas.microsoft.com/office/drawing/2014/main" id="{66484A5A-9DB2-49A7-AECF-6884F0A33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42"/>
                <a:ext cx="2450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8" name="Rectangle 208">
                <a:extLst>
                  <a:ext uri="{FF2B5EF4-FFF2-40B4-BE49-F238E27FC236}">
                    <a16:creationId xmlns:a16="http://schemas.microsoft.com/office/drawing/2014/main" id="{8B5BA344-7EE7-43E0-8234-C507AAC98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0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9" name="Rectangle 209">
                <a:extLst>
                  <a:ext uri="{FF2B5EF4-FFF2-40B4-BE49-F238E27FC236}">
                    <a16:creationId xmlns:a16="http://schemas.microsoft.com/office/drawing/2014/main" id="{CBFF1E3F-E616-4CB6-AD4E-153DA5B36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7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0" name="Rectangle 210">
                <a:extLst>
                  <a:ext uri="{FF2B5EF4-FFF2-40B4-BE49-F238E27FC236}">
                    <a16:creationId xmlns:a16="http://schemas.microsoft.com/office/drawing/2014/main" id="{0D479351-5316-4A71-89B0-5901CA584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65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1" name="Rectangle 211">
                <a:extLst>
                  <a:ext uri="{FF2B5EF4-FFF2-40B4-BE49-F238E27FC236}">
                    <a16:creationId xmlns:a16="http://schemas.microsoft.com/office/drawing/2014/main" id="{584AF9FF-BF55-4F5E-B4D1-FA11C98E3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2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2" name="Rectangle 212">
                <a:extLst>
                  <a:ext uri="{FF2B5EF4-FFF2-40B4-BE49-F238E27FC236}">
                    <a16:creationId xmlns:a16="http://schemas.microsoft.com/office/drawing/2014/main" id="{FD16B007-D96F-4AFA-BBBC-E08892910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9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3" name="Rectangle 213">
                <a:extLst>
                  <a:ext uri="{FF2B5EF4-FFF2-40B4-BE49-F238E27FC236}">
                    <a16:creationId xmlns:a16="http://schemas.microsoft.com/office/drawing/2014/main" id="{6F4DB306-3F41-440E-8D6E-B05C4C5B7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86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4" name="Rectangle 214">
                <a:extLst>
                  <a:ext uri="{FF2B5EF4-FFF2-40B4-BE49-F238E27FC236}">
                    <a16:creationId xmlns:a16="http://schemas.microsoft.com/office/drawing/2014/main" id="{5A3A5791-E510-4D97-878B-81CFEDDE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94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5" name="Rectangle 215">
                <a:extLst>
                  <a:ext uri="{FF2B5EF4-FFF2-40B4-BE49-F238E27FC236}">
                    <a16:creationId xmlns:a16="http://schemas.microsoft.com/office/drawing/2014/main" id="{2DFC30AF-E7A1-4508-BABE-82A6A1005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1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6" name="Rectangle 216">
                <a:extLst>
                  <a:ext uri="{FF2B5EF4-FFF2-40B4-BE49-F238E27FC236}">
                    <a16:creationId xmlns:a16="http://schemas.microsoft.com/office/drawing/2014/main" id="{EE2635DF-A206-4128-A4B7-7CC5D455D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8"/>
                <a:ext cx="2450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7" name="Rectangle 217">
                <a:extLst>
                  <a:ext uri="{FF2B5EF4-FFF2-40B4-BE49-F238E27FC236}">
                    <a16:creationId xmlns:a16="http://schemas.microsoft.com/office/drawing/2014/main" id="{95958CE4-9B2A-4068-8DE2-3B893C700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16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8" name="Rectangle 218">
                <a:extLst>
                  <a:ext uri="{FF2B5EF4-FFF2-40B4-BE49-F238E27FC236}">
                    <a16:creationId xmlns:a16="http://schemas.microsoft.com/office/drawing/2014/main" id="{5EE5F8A7-3DEC-4ABC-8333-8E254DF7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23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9" name="Rectangle 219">
                <a:extLst>
                  <a:ext uri="{FF2B5EF4-FFF2-40B4-BE49-F238E27FC236}">
                    <a16:creationId xmlns:a16="http://schemas.microsoft.com/office/drawing/2014/main" id="{532A43E7-411B-4AC2-ACA9-3210DA92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0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0" name="Rectangle 220">
                <a:extLst>
                  <a:ext uri="{FF2B5EF4-FFF2-40B4-BE49-F238E27FC236}">
                    <a16:creationId xmlns:a16="http://schemas.microsoft.com/office/drawing/2014/main" id="{B0577934-EA40-4C9B-953A-FE2D0D5FD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8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1" name="Rectangle 221">
                <a:extLst>
                  <a:ext uri="{FF2B5EF4-FFF2-40B4-BE49-F238E27FC236}">
                    <a16:creationId xmlns:a16="http://schemas.microsoft.com/office/drawing/2014/main" id="{C18854C7-841B-4D86-BCCD-50BB3ACCA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45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2" name="Rectangle 222">
                <a:extLst>
                  <a:ext uri="{FF2B5EF4-FFF2-40B4-BE49-F238E27FC236}">
                    <a16:creationId xmlns:a16="http://schemas.microsoft.com/office/drawing/2014/main" id="{82FFFB21-5720-40AC-999B-AD73919A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53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3" name="Rectangle 223">
                <a:extLst>
                  <a:ext uri="{FF2B5EF4-FFF2-40B4-BE49-F238E27FC236}">
                    <a16:creationId xmlns:a16="http://schemas.microsoft.com/office/drawing/2014/main" id="{DE85B915-1D5B-4721-9C09-C335998C3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4" name="Rectangle 224">
                <a:extLst>
                  <a:ext uri="{FF2B5EF4-FFF2-40B4-BE49-F238E27FC236}">
                    <a16:creationId xmlns:a16="http://schemas.microsoft.com/office/drawing/2014/main" id="{CC93B590-65F4-405C-B233-2A8DD754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7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5" name="Rectangle 225">
                <a:extLst>
                  <a:ext uri="{FF2B5EF4-FFF2-40B4-BE49-F238E27FC236}">
                    <a16:creationId xmlns:a16="http://schemas.microsoft.com/office/drawing/2014/main" id="{D623CA84-E4CF-4DB2-83AA-E63FFA824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4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6" name="Rectangle 226">
                <a:extLst>
                  <a:ext uri="{FF2B5EF4-FFF2-40B4-BE49-F238E27FC236}">
                    <a16:creationId xmlns:a16="http://schemas.microsoft.com/office/drawing/2014/main" id="{8582196A-67BC-46ED-B14B-0E393A259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8"/>
                <a:ext cx="2450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7" name="Rectangle 227">
                <a:extLst>
                  <a:ext uri="{FF2B5EF4-FFF2-40B4-BE49-F238E27FC236}">
                    <a16:creationId xmlns:a16="http://schemas.microsoft.com/office/drawing/2014/main" id="{6B99D8EA-7583-42D6-B473-A05F53361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8" name="Rectangle 228">
                <a:extLst>
                  <a:ext uri="{FF2B5EF4-FFF2-40B4-BE49-F238E27FC236}">
                    <a16:creationId xmlns:a16="http://schemas.microsoft.com/office/drawing/2014/main" id="{647DF805-0E1D-47E1-941B-40A6097D4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2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9" name="Rectangle 229">
                <a:extLst>
                  <a:ext uri="{FF2B5EF4-FFF2-40B4-BE49-F238E27FC236}">
                    <a16:creationId xmlns:a16="http://schemas.microsoft.com/office/drawing/2014/main" id="{97C8A5E4-DD44-4714-90D0-F4B10F383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9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0" name="Rectangle 230">
                <a:extLst>
                  <a:ext uri="{FF2B5EF4-FFF2-40B4-BE49-F238E27FC236}">
                    <a16:creationId xmlns:a16="http://schemas.microsoft.com/office/drawing/2014/main" id="{B4414F52-D56E-4575-962E-143D669B9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76"/>
                <a:ext cx="2450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1" name="Rectangle 231">
                <a:extLst>
                  <a:ext uri="{FF2B5EF4-FFF2-40B4-BE49-F238E27FC236}">
                    <a16:creationId xmlns:a16="http://schemas.microsoft.com/office/drawing/2014/main" id="{E6FA7ECC-9289-4F1B-85A8-1F988E95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84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2" name="Rectangle 232">
                <a:extLst>
                  <a:ext uri="{FF2B5EF4-FFF2-40B4-BE49-F238E27FC236}">
                    <a16:creationId xmlns:a16="http://schemas.microsoft.com/office/drawing/2014/main" id="{8B907054-1DC6-43CB-A19C-C2B8008DA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1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3" name="Rectangle 233">
                <a:extLst>
                  <a:ext uri="{FF2B5EF4-FFF2-40B4-BE49-F238E27FC236}">
                    <a16:creationId xmlns:a16="http://schemas.microsoft.com/office/drawing/2014/main" id="{9B9C7790-FD33-4B5C-B6CA-BA3A53AEE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8"/>
                <a:ext cx="2450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4" name="Rectangle 234">
                <a:extLst>
                  <a:ext uri="{FF2B5EF4-FFF2-40B4-BE49-F238E27FC236}">
                    <a16:creationId xmlns:a16="http://schemas.microsoft.com/office/drawing/2014/main" id="{21893AFB-7F06-4767-B7A9-D464448D4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06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5" name="Rectangle 235">
                <a:extLst>
                  <a:ext uri="{FF2B5EF4-FFF2-40B4-BE49-F238E27FC236}">
                    <a16:creationId xmlns:a16="http://schemas.microsoft.com/office/drawing/2014/main" id="{3CE425DA-C4FF-4A1E-9F9E-C48AD3B67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13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6" name="Rectangle 236">
                <a:extLst>
                  <a:ext uri="{FF2B5EF4-FFF2-40B4-BE49-F238E27FC236}">
                    <a16:creationId xmlns:a16="http://schemas.microsoft.com/office/drawing/2014/main" id="{AA2C13DD-B091-48DA-A943-14254275B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0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7" name="Rectangle 237">
                <a:extLst>
                  <a:ext uri="{FF2B5EF4-FFF2-40B4-BE49-F238E27FC236}">
                    <a16:creationId xmlns:a16="http://schemas.microsoft.com/office/drawing/2014/main" id="{DE0155B1-FA20-4B2E-8865-2B5FDCBBC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8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8" name="Rectangle 238">
                <a:extLst>
                  <a:ext uri="{FF2B5EF4-FFF2-40B4-BE49-F238E27FC236}">
                    <a16:creationId xmlns:a16="http://schemas.microsoft.com/office/drawing/2014/main" id="{5FEBE02F-D51A-417F-B8C4-048BF1FE0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35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9" name="Rectangle 239">
                <a:extLst>
                  <a:ext uri="{FF2B5EF4-FFF2-40B4-BE49-F238E27FC236}">
                    <a16:creationId xmlns:a16="http://schemas.microsoft.com/office/drawing/2014/main" id="{960D1C2F-B8D6-40FB-AB19-E5D34BF6F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42"/>
                <a:ext cx="2450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0" name="Rectangle 240">
                <a:extLst>
                  <a:ext uri="{FF2B5EF4-FFF2-40B4-BE49-F238E27FC236}">
                    <a16:creationId xmlns:a16="http://schemas.microsoft.com/office/drawing/2014/main" id="{38A9D530-DBA2-4F33-815C-A448C9F9D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0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1" name="Rectangle 241">
                <a:extLst>
                  <a:ext uri="{FF2B5EF4-FFF2-40B4-BE49-F238E27FC236}">
                    <a16:creationId xmlns:a16="http://schemas.microsoft.com/office/drawing/2014/main" id="{581823D1-88FD-4E15-BC26-C037B22D0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7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2" name="Rectangle 242">
                <a:extLst>
                  <a:ext uri="{FF2B5EF4-FFF2-40B4-BE49-F238E27FC236}">
                    <a16:creationId xmlns:a16="http://schemas.microsoft.com/office/drawing/2014/main" id="{09FF0B48-72C4-4A2A-A9D8-F24AD247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65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3" name="Rectangle 243">
                <a:extLst>
                  <a:ext uri="{FF2B5EF4-FFF2-40B4-BE49-F238E27FC236}">
                    <a16:creationId xmlns:a16="http://schemas.microsoft.com/office/drawing/2014/main" id="{9521FC86-6F98-40D4-AE37-411B82857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2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4" name="Rectangle 244">
                <a:extLst>
                  <a:ext uri="{FF2B5EF4-FFF2-40B4-BE49-F238E27FC236}">
                    <a16:creationId xmlns:a16="http://schemas.microsoft.com/office/drawing/2014/main" id="{FF9014A1-6B26-426B-847F-61F8BEB4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9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5" name="Rectangle 245">
                <a:extLst>
                  <a:ext uri="{FF2B5EF4-FFF2-40B4-BE49-F238E27FC236}">
                    <a16:creationId xmlns:a16="http://schemas.microsoft.com/office/drawing/2014/main" id="{7ABCAB37-90B2-46A5-BA35-ECA2C1572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86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6" name="Rectangle 246">
                <a:extLst>
                  <a:ext uri="{FF2B5EF4-FFF2-40B4-BE49-F238E27FC236}">
                    <a16:creationId xmlns:a16="http://schemas.microsoft.com/office/drawing/2014/main" id="{F375E256-3DE2-495C-AFFD-F2F26F7BB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94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7" name="Rectangle 247">
                <a:extLst>
                  <a:ext uri="{FF2B5EF4-FFF2-40B4-BE49-F238E27FC236}">
                    <a16:creationId xmlns:a16="http://schemas.microsoft.com/office/drawing/2014/main" id="{96D6B24E-0DF9-483E-B254-350B4829F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1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8" name="Rectangle 248">
                <a:extLst>
                  <a:ext uri="{FF2B5EF4-FFF2-40B4-BE49-F238E27FC236}">
                    <a16:creationId xmlns:a16="http://schemas.microsoft.com/office/drawing/2014/main" id="{3111EF90-7C92-4358-8DA6-5B63A9ADA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8"/>
                <a:ext cx="2450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9" name="Rectangle 249">
                <a:extLst>
                  <a:ext uri="{FF2B5EF4-FFF2-40B4-BE49-F238E27FC236}">
                    <a16:creationId xmlns:a16="http://schemas.microsoft.com/office/drawing/2014/main" id="{BD91538C-5BEF-4B80-AFE8-D75F2E3B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16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0" name="Rectangle 250">
                <a:extLst>
                  <a:ext uri="{FF2B5EF4-FFF2-40B4-BE49-F238E27FC236}">
                    <a16:creationId xmlns:a16="http://schemas.microsoft.com/office/drawing/2014/main" id="{FE98C311-2FD3-4B47-8A8C-84D77506D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23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1" name="Rectangle 251">
                <a:extLst>
                  <a:ext uri="{FF2B5EF4-FFF2-40B4-BE49-F238E27FC236}">
                    <a16:creationId xmlns:a16="http://schemas.microsoft.com/office/drawing/2014/main" id="{AC4EF29A-6B28-4B88-B79C-CC62C47DA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0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2" name="Rectangle 252">
                <a:extLst>
                  <a:ext uri="{FF2B5EF4-FFF2-40B4-BE49-F238E27FC236}">
                    <a16:creationId xmlns:a16="http://schemas.microsoft.com/office/drawing/2014/main" id="{12181CAF-98AD-426A-B6A5-E63DB360A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8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3" name="Rectangle 253">
                <a:extLst>
                  <a:ext uri="{FF2B5EF4-FFF2-40B4-BE49-F238E27FC236}">
                    <a16:creationId xmlns:a16="http://schemas.microsoft.com/office/drawing/2014/main" id="{9F75AB41-EAFC-4B60-A28F-93CCDB773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45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4" name="Rectangle 254">
                <a:extLst>
                  <a:ext uri="{FF2B5EF4-FFF2-40B4-BE49-F238E27FC236}">
                    <a16:creationId xmlns:a16="http://schemas.microsoft.com/office/drawing/2014/main" id="{C3FB3C97-6AC4-470A-9948-675D661F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53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5" name="Rectangle 255">
                <a:extLst>
                  <a:ext uri="{FF2B5EF4-FFF2-40B4-BE49-F238E27FC236}">
                    <a16:creationId xmlns:a16="http://schemas.microsoft.com/office/drawing/2014/main" id="{6B9B8945-6EF9-4CC5-8ABE-A83DA4845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6" name="Rectangle 256">
                <a:extLst>
                  <a:ext uri="{FF2B5EF4-FFF2-40B4-BE49-F238E27FC236}">
                    <a16:creationId xmlns:a16="http://schemas.microsoft.com/office/drawing/2014/main" id="{9B239B7E-5446-430C-9DC6-FFA4338EF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7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7" name="Rectangle 257">
                <a:extLst>
                  <a:ext uri="{FF2B5EF4-FFF2-40B4-BE49-F238E27FC236}">
                    <a16:creationId xmlns:a16="http://schemas.microsoft.com/office/drawing/2014/main" id="{BDE7605B-29A8-4294-BAF8-E6EEC8D9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4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8" name="Rectangle 258">
                <a:extLst>
                  <a:ext uri="{FF2B5EF4-FFF2-40B4-BE49-F238E27FC236}">
                    <a16:creationId xmlns:a16="http://schemas.microsoft.com/office/drawing/2014/main" id="{7484A36E-4CF9-4FEA-966F-BD332C099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2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9" name="Rectangle 259">
                <a:extLst>
                  <a:ext uri="{FF2B5EF4-FFF2-40B4-BE49-F238E27FC236}">
                    <a16:creationId xmlns:a16="http://schemas.microsoft.com/office/drawing/2014/main" id="{34CB8803-1343-432D-9B90-C9919E17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85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0" name="Rectangle 260">
                <a:extLst>
                  <a:ext uri="{FF2B5EF4-FFF2-40B4-BE49-F238E27FC236}">
                    <a16:creationId xmlns:a16="http://schemas.microsoft.com/office/drawing/2014/main" id="{4D2F5CB8-5124-4FE2-B651-4A2ED1409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99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1" name="Rectangle 261">
                <a:extLst>
                  <a:ext uri="{FF2B5EF4-FFF2-40B4-BE49-F238E27FC236}">
                    <a16:creationId xmlns:a16="http://schemas.microsoft.com/office/drawing/2014/main" id="{7C13DF79-CC38-4402-A585-2AB566A8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12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2" name="Rectangle 262">
                <a:extLst>
                  <a:ext uri="{FF2B5EF4-FFF2-40B4-BE49-F238E27FC236}">
                    <a16:creationId xmlns:a16="http://schemas.microsoft.com/office/drawing/2014/main" id="{4172DAD4-C6BE-4509-89B8-1D8F92988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25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3" name="Rectangle 263">
                <a:extLst>
                  <a:ext uri="{FF2B5EF4-FFF2-40B4-BE49-F238E27FC236}">
                    <a16:creationId xmlns:a16="http://schemas.microsoft.com/office/drawing/2014/main" id="{ED9C2BC8-9A8F-4200-81BB-65BAC74D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39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4" name="Rectangle 264">
                <a:extLst>
                  <a:ext uri="{FF2B5EF4-FFF2-40B4-BE49-F238E27FC236}">
                    <a16:creationId xmlns:a16="http://schemas.microsoft.com/office/drawing/2014/main" id="{7439B2D8-4131-4B2D-808C-C1E5D546C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52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5" name="Rectangle 265">
                <a:extLst>
                  <a:ext uri="{FF2B5EF4-FFF2-40B4-BE49-F238E27FC236}">
                    <a16:creationId xmlns:a16="http://schemas.microsoft.com/office/drawing/2014/main" id="{C29BBC84-F3EF-4978-8B89-0BCDD097B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65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6" name="Rectangle 266">
                <a:extLst>
                  <a:ext uri="{FF2B5EF4-FFF2-40B4-BE49-F238E27FC236}">
                    <a16:creationId xmlns:a16="http://schemas.microsoft.com/office/drawing/2014/main" id="{017733C3-2B3D-4E91-8341-6C7F7219C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79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7" name="Rectangle 267">
                <a:extLst>
                  <a:ext uri="{FF2B5EF4-FFF2-40B4-BE49-F238E27FC236}">
                    <a16:creationId xmlns:a16="http://schemas.microsoft.com/office/drawing/2014/main" id="{5801B0B0-EE9F-4F22-AC1F-6E3296592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92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8" name="Rectangle 268">
                <a:extLst>
                  <a:ext uri="{FF2B5EF4-FFF2-40B4-BE49-F238E27FC236}">
                    <a16:creationId xmlns:a16="http://schemas.microsoft.com/office/drawing/2014/main" id="{C258CDCB-CAC4-4BBB-8D89-86C0C6A75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05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9" name="Rectangle 269">
                <a:extLst>
                  <a:ext uri="{FF2B5EF4-FFF2-40B4-BE49-F238E27FC236}">
                    <a16:creationId xmlns:a16="http://schemas.microsoft.com/office/drawing/2014/main" id="{A5E9AD08-3D01-4934-A6C4-E49EE2C0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18"/>
                <a:ext cx="2975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0" name="Rectangle 270">
                <a:extLst>
                  <a:ext uri="{FF2B5EF4-FFF2-40B4-BE49-F238E27FC236}">
                    <a16:creationId xmlns:a16="http://schemas.microsoft.com/office/drawing/2014/main" id="{333417C0-704E-4F4E-8125-E2CFA0F05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32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1" name="Rectangle 271">
                <a:extLst>
                  <a:ext uri="{FF2B5EF4-FFF2-40B4-BE49-F238E27FC236}">
                    <a16:creationId xmlns:a16="http://schemas.microsoft.com/office/drawing/2014/main" id="{7F97ABFA-FD63-4EFD-890D-EF8F95B1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45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2" name="Rectangle 272">
                <a:extLst>
                  <a:ext uri="{FF2B5EF4-FFF2-40B4-BE49-F238E27FC236}">
                    <a16:creationId xmlns:a16="http://schemas.microsoft.com/office/drawing/2014/main" id="{C480B18F-81F2-4A14-8815-B484C96C0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58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3" name="Rectangle 273">
                <a:extLst>
                  <a:ext uri="{FF2B5EF4-FFF2-40B4-BE49-F238E27FC236}">
                    <a16:creationId xmlns:a16="http://schemas.microsoft.com/office/drawing/2014/main" id="{49DDEA21-D596-45BE-AEB0-D34C555B5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72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4" name="Rectangle 274">
                <a:extLst>
                  <a:ext uri="{FF2B5EF4-FFF2-40B4-BE49-F238E27FC236}">
                    <a16:creationId xmlns:a16="http://schemas.microsoft.com/office/drawing/2014/main" id="{2FA49FDE-C4C5-4213-B9A5-7FC864A71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84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5" name="Rectangle 275">
                <a:extLst>
                  <a:ext uri="{FF2B5EF4-FFF2-40B4-BE49-F238E27FC236}">
                    <a16:creationId xmlns:a16="http://schemas.microsoft.com/office/drawing/2014/main" id="{796E2D3A-DE84-4BD3-A936-6A89B6752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6" name="Rectangle 276">
                <a:extLst>
                  <a:ext uri="{FF2B5EF4-FFF2-40B4-BE49-F238E27FC236}">
                    <a16:creationId xmlns:a16="http://schemas.microsoft.com/office/drawing/2014/main" id="{4DE96CE8-7727-4B1B-819E-594D01810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11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7" name="Rectangle 277">
                <a:extLst>
                  <a:ext uri="{FF2B5EF4-FFF2-40B4-BE49-F238E27FC236}">
                    <a16:creationId xmlns:a16="http://schemas.microsoft.com/office/drawing/2014/main" id="{AC227747-4315-4AA9-B7AC-984729444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24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8" name="Rectangle 278">
                <a:extLst>
                  <a:ext uri="{FF2B5EF4-FFF2-40B4-BE49-F238E27FC236}">
                    <a16:creationId xmlns:a16="http://schemas.microsoft.com/office/drawing/2014/main" id="{11A1E2CF-D885-4B8E-87F4-580ADE324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37"/>
                <a:ext cx="2975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9" name="Rectangle 279">
                <a:extLst>
                  <a:ext uri="{FF2B5EF4-FFF2-40B4-BE49-F238E27FC236}">
                    <a16:creationId xmlns:a16="http://schemas.microsoft.com/office/drawing/2014/main" id="{7DD7363B-2896-4E87-837B-F71C0100E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51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0" name="Rectangle 280">
                <a:extLst>
                  <a:ext uri="{FF2B5EF4-FFF2-40B4-BE49-F238E27FC236}">
                    <a16:creationId xmlns:a16="http://schemas.microsoft.com/office/drawing/2014/main" id="{F71981AD-923D-4CD2-BA4C-C742CDFE7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64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1" name="Rectangle 281">
                <a:extLst>
                  <a:ext uri="{FF2B5EF4-FFF2-40B4-BE49-F238E27FC236}">
                    <a16:creationId xmlns:a16="http://schemas.microsoft.com/office/drawing/2014/main" id="{3BF19C89-B474-49A3-AC3A-A34789453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77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2" name="Rectangle 282">
                <a:extLst>
                  <a:ext uri="{FF2B5EF4-FFF2-40B4-BE49-F238E27FC236}">
                    <a16:creationId xmlns:a16="http://schemas.microsoft.com/office/drawing/2014/main" id="{F895BE16-D23A-4207-BD25-09AF632BC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91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3" name="Rectangle 283">
                <a:extLst>
                  <a:ext uri="{FF2B5EF4-FFF2-40B4-BE49-F238E27FC236}">
                    <a16:creationId xmlns:a16="http://schemas.microsoft.com/office/drawing/2014/main" id="{A765732D-188E-40C7-B4A4-0975EFF0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04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4" name="Rectangle 284">
                <a:extLst>
                  <a:ext uri="{FF2B5EF4-FFF2-40B4-BE49-F238E27FC236}">
                    <a16:creationId xmlns:a16="http://schemas.microsoft.com/office/drawing/2014/main" id="{9FA2CE77-D2EC-4C59-A135-340D75230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17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5" name="Rectangle 285">
                <a:extLst>
                  <a:ext uri="{FF2B5EF4-FFF2-40B4-BE49-F238E27FC236}">
                    <a16:creationId xmlns:a16="http://schemas.microsoft.com/office/drawing/2014/main" id="{F685D002-D33F-45BF-B429-75779DF4E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31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6" name="Rectangle 286">
                <a:extLst>
                  <a:ext uri="{FF2B5EF4-FFF2-40B4-BE49-F238E27FC236}">
                    <a16:creationId xmlns:a16="http://schemas.microsoft.com/office/drawing/2014/main" id="{0DE00896-07FC-4993-B341-1F5769465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44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7" name="Rectangle 287">
                <a:extLst>
                  <a:ext uri="{FF2B5EF4-FFF2-40B4-BE49-F238E27FC236}">
                    <a16:creationId xmlns:a16="http://schemas.microsoft.com/office/drawing/2014/main" id="{9EA96375-BE5D-490A-8548-DFB096933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57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8" name="Rectangle 288">
                <a:extLst>
                  <a:ext uri="{FF2B5EF4-FFF2-40B4-BE49-F238E27FC236}">
                    <a16:creationId xmlns:a16="http://schemas.microsoft.com/office/drawing/2014/main" id="{B4634CC3-5875-44D9-B227-F9F63E7C7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9" name="Rectangle 289">
                <a:extLst>
                  <a:ext uri="{FF2B5EF4-FFF2-40B4-BE49-F238E27FC236}">
                    <a16:creationId xmlns:a16="http://schemas.microsoft.com/office/drawing/2014/main" id="{A47885A9-CE90-4AA4-98B0-5D0EBCDE5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8"/>
                <a:ext cx="2975" cy="4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0" name="Rectangle 290">
                <a:extLst>
                  <a:ext uri="{FF2B5EF4-FFF2-40B4-BE49-F238E27FC236}">
                    <a16:creationId xmlns:a16="http://schemas.microsoft.com/office/drawing/2014/main" id="{4415C8E2-A682-40BD-AD73-B35011992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2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1" name="Rectangle 291">
                <a:extLst>
                  <a:ext uri="{FF2B5EF4-FFF2-40B4-BE49-F238E27FC236}">
                    <a16:creationId xmlns:a16="http://schemas.microsoft.com/office/drawing/2014/main" id="{E8C19437-2EE2-45D4-8453-4AA458CF3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85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2" name="Rectangle 292">
                <a:extLst>
                  <a:ext uri="{FF2B5EF4-FFF2-40B4-BE49-F238E27FC236}">
                    <a16:creationId xmlns:a16="http://schemas.microsoft.com/office/drawing/2014/main" id="{BFE9D51A-D94C-4804-9BF2-68C40757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99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3" name="Rectangle 293">
                <a:extLst>
                  <a:ext uri="{FF2B5EF4-FFF2-40B4-BE49-F238E27FC236}">
                    <a16:creationId xmlns:a16="http://schemas.microsoft.com/office/drawing/2014/main" id="{5B39B832-CAEB-4819-B651-AB74C508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12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4" name="Rectangle 294">
                <a:extLst>
                  <a:ext uri="{FF2B5EF4-FFF2-40B4-BE49-F238E27FC236}">
                    <a16:creationId xmlns:a16="http://schemas.microsoft.com/office/drawing/2014/main" id="{67E0EE2C-7CD7-4DA2-8851-C7B34B4D4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25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5" name="Rectangle 295">
                <a:extLst>
                  <a:ext uri="{FF2B5EF4-FFF2-40B4-BE49-F238E27FC236}">
                    <a16:creationId xmlns:a16="http://schemas.microsoft.com/office/drawing/2014/main" id="{E21A0080-851F-4245-A4D8-B9B704BA1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39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6" name="Rectangle 296">
                <a:extLst>
                  <a:ext uri="{FF2B5EF4-FFF2-40B4-BE49-F238E27FC236}">
                    <a16:creationId xmlns:a16="http://schemas.microsoft.com/office/drawing/2014/main" id="{DC59ED09-AFB3-4D61-9B58-B89700930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52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7" name="Rectangle 297">
                <a:extLst>
                  <a:ext uri="{FF2B5EF4-FFF2-40B4-BE49-F238E27FC236}">
                    <a16:creationId xmlns:a16="http://schemas.microsoft.com/office/drawing/2014/main" id="{27D0DFE9-980B-499E-8D07-ED13BD66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65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8" name="Rectangle 298">
                <a:extLst>
                  <a:ext uri="{FF2B5EF4-FFF2-40B4-BE49-F238E27FC236}">
                    <a16:creationId xmlns:a16="http://schemas.microsoft.com/office/drawing/2014/main" id="{E0BE36AE-8CC0-4333-924F-AF3D70040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79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9" name="Rectangle 299">
                <a:extLst>
                  <a:ext uri="{FF2B5EF4-FFF2-40B4-BE49-F238E27FC236}">
                    <a16:creationId xmlns:a16="http://schemas.microsoft.com/office/drawing/2014/main" id="{367B4C8A-85EE-4D9C-A8B2-403AF325F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92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0" name="Rectangle 300">
                <a:extLst>
                  <a:ext uri="{FF2B5EF4-FFF2-40B4-BE49-F238E27FC236}">
                    <a16:creationId xmlns:a16="http://schemas.microsoft.com/office/drawing/2014/main" id="{2E291812-8B0F-46B7-99C2-ED283B73A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05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1" name="Rectangle 301">
                <a:extLst>
                  <a:ext uri="{FF2B5EF4-FFF2-40B4-BE49-F238E27FC236}">
                    <a16:creationId xmlns:a16="http://schemas.microsoft.com/office/drawing/2014/main" id="{E94DE5FD-609D-42C3-A3A4-DDF8DD2CF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18"/>
                <a:ext cx="2975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2" name="Rectangle 302">
                <a:extLst>
                  <a:ext uri="{FF2B5EF4-FFF2-40B4-BE49-F238E27FC236}">
                    <a16:creationId xmlns:a16="http://schemas.microsoft.com/office/drawing/2014/main" id="{F81B2B34-7CFA-4367-9EE5-C9D89B1C7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32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3" name="Rectangle 303">
                <a:extLst>
                  <a:ext uri="{FF2B5EF4-FFF2-40B4-BE49-F238E27FC236}">
                    <a16:creationId xmlns:a16="http://schemas.microsoft.com/office/drawing/2014/main" id="{3B4545FB-12EE-4439-9D6E-9C4A5DC87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45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4" name="Rectangle 304">
                <a:extLst>
                  <a:ext uri="{FF2B5EF4-FFF2-40B4-BE49-F238E27FC236}">
                    <a16:creationId xmlns:a16="http://schemas.microsoft.com/office/drawing/2014/main" id="{8413281F-E983-4A30-80CC-8B46E67C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58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5" name="Rectangle 305">
                <a:extLst>
                  <a:ext uri="{FF2B5EF4-FFF2-40B4-BE49-F238E27FC236}">
                    <a16:creationId xmlns:a16="http://schemas.microsoft.com/office/drawing/2014/main" id="{596B4D46-317B-44B6-B26A-248620E5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72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6" name="Rectangle 306">
                <a:extLst>
                  <a:ext uri="{FF2B5EF4-FFF2-40B4-BE49-F238E27FC236}">
                    <a16:creationId xmlns:a16="http://schemas.microsoft.com/office/drawing/2014/main" id="{84DCE4DB-82EB-4D92-BFD0-365B3D270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84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7" name="Rectangle 307">
                <a:extLst>
                  <a:ext uri="{FF2B5EF4-FFF2-40B4-BE49-F238E27FC236}">
                    <a16:creationId xmlns:a16="http://schemas.microsoft.com/office/drawing/2014/main" id="{9D935B67-DEB2-4FFC-B09F-04574FB1A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8" name="Rectangle 308">
                <a:extLst>
                  <a:ext uri="{FF2B5EF4-FFF2-40B4-BE49-F238E27FC236}">
                    <a16:creationId xmlns:a16="http://schemas.microsoft.com/office/drawing/2014/main" id="{6F16C168-E510-4BCB-A03E-24B4C0429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11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9" name="Rectangle 309">
                <a:extLst>
                  <a:ext uri="{FF2B5EF4-FFF2-40B4-BE49-F238E27FC236}">
                    <a16:creationId xmlns:a16="http://schemas.microsoft.com/office/drawing/2014/main" id="{55F3CA37-7EC0-4E34-9046-CD71017C7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24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0" name="Rectangle 310">
                <a:extLst>
                  <a:ext uri="{FF2B5EF4-FFF2-40B4-BE49-F238E27FC236}">
                    <a16:creationId xmlns:a16="http://schemas.microsoft.com/office/drawing/2014/main" id="{1FA0FE39-12C9-4D9A-A335-91A14D3B8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37"/>
                <a:ext cx="2975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1" name="Rectangle 311">
                <a:extLst>
                  <a:ext uri="{FF2B5EF4-FFF2-40B4-BE49-F238E27FC236}">
                    <a16:creationId xmlns:a16="http://schemas.microsoft.com/office/drawing/2014/main" id="{FBEE3B23-78B6-4A23-8CFD-279F4113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51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2" name="Rectangle 312">
                <a:extLst>
                  <a:ext uri="{FF2B5EF4-FFF2-40B4-BE49-F238E27FC236}">
                    <a16:creationId xmlns:a16="http://schemas.microsoft.com/office/drawing/2014/main" id="{00A84781-FF0D-4312-9776-843D7E8D1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64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3" name="Rectangle 313">
                <a:extLst>
                  <a:ext uri="{FF2B5EF4-FFF2-40B4-BE49-F238E27FC236}">
                    <a16:creationId xmlns:a16="http://schemas.microsoft.com/office/drawing/2014/main" id="{EB9E85EF-96A4-41FC-AB98-4E723B9C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77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4" name="Rectangle 314">
                <a:extLst>
                  <a:ext uri="{FF2B5EF4-FFF2-40B4-BE49-F238E27FC236}">
                    <a16:creationId xmlns:a16="http://schemas.microsoft.com/office/drawing/2014/main" id="{7FC1C5E0-E95F-4690-A113-8D5C7343E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91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5" name="Rectangle 315">
                <a:extLst>
                  <a:ext uri="{FF2B5EF4-FFF2-40B4-BE49-F238E27FC236}">
                    <a16:creationId xmlns:a16="http://schemas.microsoft.com/office/drawing/2014/main" id="{D1B2BF3A-119C-419C-8D30-B158C2292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04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6" name="Rectangle 316">
                <a:extLst>
                  <a:ext uri="{FF2B5EF4-FFF2-40B4-BE49-F238E27FC236}">
                    <a16:creationId xmlns:a16="http://schemas.microsoft.com/office/drawing/2014/main" id="{4BDBA1D2-1820-4BBD-BB28-8C0091937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17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7" name="Rectangle 317">
                <a:extLst>
                  <a:ext uri="{FF2B5EF4-FFF2-40B4-BE49-F238E27FC236}">
                    <a16:creationId xmlns:a16="http://schemas.microsoft.com/office/drawing/2014/main" id="{15E82BA4-2958-43BC-AEDA-9376F7B3F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31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8" name="Rectangle 318">
                <a:extLst>
                  <a:ext uri="{FF2B5EF4-FFF2-40B4-BE49-F238E27FC236}">
                    <a16:creationId xmlns:a16="http://schemas.microsoft.com/office/drawing/2014/main" id="{E3144337-D1E2-464D-8127-1D1E215B9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44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9" name="Rectangle 319">
                <a:extLst>
                  <a:ext uri="{FF2B5EF4-FFF2-40B4-BE49-F238E27FC236}">
                    <a16:creationId xmlns:a16="http://schemas.microsoft.com/office/drawing/2014/main" id="{E754AA55-2A65-4845-8D10-EDA80E6B5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57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0" name="Rectangle 320">
                <a:extLst>
                  <a:ext uri="{FF2B5EF4-FFF2-40B4-BE49-F238E27FC236}">
                    <a16:creationId xmlns:a16="http://schemas.microsoft.com/office/drawing/2014/main" id="{C26CD805-C1D8-4AE6-9BC2-A59B12730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1" name="Rectangle 321">
                <a:extLst>
                  <a:ext uri="{FF2B5EF4-FFF2-40B4-BE49-F238E27FC236}">
                    <a16:creationId xmlns:a16="http://schemas.microsoft.com/office/drawing/2014/main" id="{7768D162-A6D9-4199-A3F2-20CA41D42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2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2" name="Rectangle 322">
                <a:extLst>
                  <a:ext uri="{FF2B5EF4-FFF2-40B4-BE49-F238E27FC236}">
                    <a16:creationId xmlns:a16="http://schemas.microsoft.com/office/drawing/2014/main" id="{C3AE414B-5BE7-4393-AEA4-18C3E5B03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85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3" name="Rectangle 323">
                <a:extLst>
                  <a:ext uri="{FF2B5EF4-FFF2-40B4-BE49-F238E27FC236}">
                    <a16:creationId xmlns:a16="http://schemas.microsoft.com/office/drawing/2014/main" id="{1629C096-BEB1-47F9-8174-D92D5C73D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99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4" name="Rectangle 324">
                <a:extLst>
                  <a:ext uri="{FF2B5EF4-FFF2-40B4-BE49-F238E27FC236}">
                    <a16:creationId xmlns:a16="http://schemas.microsoft.com/office/drawing/2014/main" id="{A00E30C7-2332-441D-BC8A-3109194A6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12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5" name="Rectangle 325">
                <a:extLst>
                  <a:ext uri="{FF2B5EF4-FFF2-40B4-BE49-F238E27FC236}">
                    <a16:creationId xmlns:a16="http://schemas.microsoft.com/office/drawing/2014/main" id="{5AEB2E91-3CA5-48A5-AD89-09F9C7EC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25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6" name="Rectangle 326">
                <a:extLst>
                  <a:ext uri="{FF2B5EF4-FFF2-40B4-BE49-F238E27FC236}">
                    <a16:creationId xmlns:a16="http://schemas.microsoft.com/office/drawing/2014/main" id="{D757AF67-F64E-414C-B43D-7D46623EE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39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7" name="Rectangle 327">
                <a:extLst>
                  <a:ext uri="{FF2B5EF4-FFF2-40B4-BE49-F238E27FC236}">
                    <a16:creationId xmlns:a16="http://schemas.microsoft.com/office/drawing/2014/main" id="{E2C2F723-D2CD-4115-9F7B-ADE3F4C0B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52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8" name="Rectangle 328">
                <a:extLst>
                  <a:ext uri="{FF2B5EF4-FFF2-40B4-BE49-F238E27FC236}">
                    <a16:creationId xmlns:a16="http://schemas.microsoft.com/office/drawing/2014/main" id="{8F7EB269-F33B-443C-9C1D-16618D03F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65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9" name="Rectangle 329">
                <a:extLst>
                  <a:ext uri="{FF2B5EF4-FFF2-40B4-BE49-F238E27FC236}">
                    <a16:creationId xmlns:a16="http://schemas.microsoft.com/office/drawing/2014/main" id="{26668578-E9BE-4E8A-BA46-5D13AAB03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79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0" name="Rectangle 330">
                <a:extLst>
                  <a:ext uri="{FF2B5EF4-FFF2-40B4-BE49-F238E27FC236}">
                    <a16:creationId xmlns:a16="http://schemas.microsoft.com/office/drawing/2014/main" id="{58D8B08F-6AEE-4F49-B18B-21A812E79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92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1" name="Rectangle 331">
                <a:extLst>
                  <a:ext uri="{FF2B5EF4-FFF2-40B4-BE49-F238E27FC236}">
                    <a16:creationId xmlns:a16="http://schemas.microsoft.com/office/drawing/2014/main" id="{E54F3264-1E8D-4196-B84C-F9A69B935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05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2" name="Rectangle 332">
                <a:extLst>
                  <a:ext uri="{FF2B5EF4-FFF2-40B4-BE49-F238E27FC236}">
                    <a16:creationId xmlns:a16="http://schemas.microsoft.com/office/drawing/2014/main" id="{29754734-6CB1-4F67-B911-E3AF5736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18"/>
                <a:ext cx="2450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3" name="Rectangle 333">
                <a:extLst>
                  <a:ext uri="{FF2B5EF4-FFF2-40B4-BE49-F238E27FC236}">
                    <a16:creationId xmlns:a16="http://schemas.microsoft.com/office/drawing/2014/main" id="{BD57ADB7-3C6A-4979-AA08-622CA5565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32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4" name="Rectangle 334">
                <a:extLst>
                  <a:ext uri="{FF2B5EF4-FFF2-40B4-BE49-F238E27FC236}">
                    <a16:creationId xmlns:a16="http://schemas.microsoft.com/office/drawing/2014/main" id="{0485140A-780B-4B93-989C-B7014AD24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45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5" name="Rectangle 335">
                <a:extLst>
                  <a:ext uri="{FF2B5EF4-FFF2-40B4-BE49-F238E27FC236}">
                    <a16:creationId xmlns:a16="http://schemas.microsoft.com/office/drawing/2014/main" id="{14C3197F-3060-4588-A26F-D52CBDCFB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58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6" name="Rectangle 336">
                <a:extLst>
                  <a:ext uri="{FF2B5EF4-FFF2-40B4-BE49-F238E27FC236}">
                    <a16:creationId xmlns:a16="http://schemas.microsoft.com/office/drawing/2014/main" id="{EE4EF4C1-666F-4054-A611-029F6E113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72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7" name="Rectangle 337">
                <a:extLst>
                  <a:ext uri="{FF2B5EF4-FFF2-40B4-BE49-F238E27FC236}">
                    <a16:creationId xmlns:a16="http://schemas.microsoft.com/office/drawing/2014/main" id="{ABDFFC9D-4B8E-4CC6-8270-6F32B10AB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84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8" name="Rectangle 338">
                <a:extLst>
                  <a:ext uri="{FF2B5EF4-FFF2-40B4-BE49-F238E27FC236}">
                    <a16:creationId xmlns:a16="http://schemas.microsoft.com/office/drawing/2014/main" id="{EC148A30-1E37-41A3-A6C2-07F45AF7E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98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9" name="Rectangle 339">
                <a:extLst>
                  <a:ext uri="{FF2B5EF4-FFF2-40B4-BE49-F238E27FC236}">
                    <a16:creationId xmlns:a16="http://schemas.microsoft.com/office/drawing/2014/main" id="{7F21F41B-1BD3-4BAC-866C-960098C70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11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0" name="Rectangle 340">
                <a:extLst>
                  <a:ext uri="{FF2B5EF4-FFF2-40B4-BE49-F238E27FC236}">
                    <a16:creationId xmlns:a16="http://schemas.microsoft.com/office/drawing/2014/main" id="{93C4E780-7391-4009-BF55-547B7DAE1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24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1" name="Rectangle 341">
                <a:extLst>
                  <a:ext uri="{FF2B5EF4-FFF2-40B4-BE49-F238E27FC236}">
                    <a16:creationId xmlns:a16="http://schemas.microsoft.com/office/drawing/2014/main" id="{CD051E63-ECBC-4C27-8A90-B5E186903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37"/>
                <a:ext cx="2450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2" name="Rectangle 342">
                <a:extLst>
                  <a:ext uri="{FF2B5EF4-FFF2-40B4-BE49-F238E27FC236}">
                    <a16:creationId xmlns:a16="http://schemas.microsoft.com/office/drawing/2014/main" id="{225F64A4-5BDC-4E80-8DAF-F40A5E446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51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3" name="Rectangle 343">
                <a:extLst>
                  <a:ext uri="{FF2B5EF4-FFF2-40B4-BE49-F238E27FC236}">
                    <a16:creationId xmlns:a16="http://schemas.microsoft.com/office/drawing/2014/main" id="{38FACB26-B590-4324-AE65-306C81AFD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64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4" name="Rectangle 344">
                <a:extLst>
                  <a:ext uri="{FF2B5EF4-FFF2-40B4-BE49-F238E27FC236}">
                    <a16:creationId xmlns:a16="http://schemas.microsoft.com/office/drawing/2014/main" id="{68DCC8BE-500B-44B6-BB38-A9FB2E825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77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5" name="Rectangle 345">
                <a:extLst>
                  <a:ext uri="{FF2B5EF4-FFF2-40B4-BE49-F238E27FC236}">
                    <a16:creationId xmlns:a16="http://schemas.microsoft.com/office/drawing/2014/main" id="{360CEBA0-86DB-4219-9712-567908B58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91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6" name="Rectangle 346">
                <a:extLst>
                  <a:ext uri="{FF2B5EF4-FFF2-40B4-BE49-F238E27FC236}">
                    <a16:creationId xmlns:a16="http://schemas.microsoft.com/office/drawing/2014/main" id="{C86FD8C9-40F6-43F8-8EE0-D341B94EF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04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7" name="Rectangle 347">
                <a:extLst>
                  <a:ext uri="{FF2B5EF4-FFF2-40B4-BE49-F238E27FC236}">
                    <a16:creationId xmlns:a16="http://schemas.microsoft.com/office/drawing/2014/main" id="{EF5CA58C-9352-4731-9AA4-E9C31C2A2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17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8" name="Rectangle 348">
                <a:extLst>
                  <a:ext uri="{FF2B5EF4-FFF2-40B4-BE49-F238E27FC236}">
                    <a16:creationId xmlns:a16="http://schemas.microsoft.com/office/drawing/2014/main" id="{FCE1FD2B-AB7F-4160-8DB3-019467D43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31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9" name="Rectangle 349">
                <a:extLst>
                  <a:ext uri="{FF2B5EF4-FFF2-40B4-BE49-F238E27FC236}">
                    <a16:creationId xmlns:a16="http://schemas.microsoft.com/office/drawing/2014/main" id="{C1A0DB4B-1C52-4B69-A96A-E5C8A7F07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44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0" name="Rectangle 350">
                <a:extLst>
                  <a:ext uri="{FF2B5EF4-FFF2-40B4-BE49-F238E27FC236}">
                    <a16:creationId xmlns:a16="http://schemas.microsoft.com/office/drawing/2014/main" id="{3D00A85C-73AE-400D-A3F3-A3FE1BFBB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57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1" name="Rectangle 351">
                <a:extLst>
                  <a:ext uri="{FF2B5EF4-FFF2-40B4-BE49-F238E27FC236}">
                    <a16:creationId xmlns:a16="http://schemas.microsoft.com/office/drawing/2014/main" id="{D0EDEE17-AF2E-4EEF-9485-D76DD0043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2" name="Rectangle 352">
                <a:extLst>
                  <a:ext uri="{FF2B5EF4-FFF2-40B4-BE49-F238E27FC236}">
                    <a16:creationId xmlns:a16="http://schemas.microsoft.com/office/drawing/2014/main" id="{9CB10C2B-CEFC-4B7C-9E94-F72301D7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8"/>
                <a:ext cx="2450" cy="4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3" name="Rectangle 353">
                <a:extLst>
                  <a:ext uri="{FF2B5EF4-FFF2-40B4-BE49-F238E27FC236}">
                    <a16:creationId xmlns:a16="http://schemas.microsoft.com/office/drawing/2014/main" id="{9ADE3876-EC3C-4927-A6F7-0B8B68FD7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2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4" name="Rectangle 354">
                <a:extLst>
                  <a:ext uri="{FF2B5EF4-FFF2-40B4-BE49-F238E27FC236}">
                    <a16:creationId xmlns:a16="http://schemas.microsoft.com/office/drawing/2014/main" id="{0B026EF1-5A1B-4D16-A56C-BF68CD64E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85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5" name="Rectangle 355">
                <a:extLst>
                  <a:ext uri="{FF2B5EF4-FFF2-40B4-BE49-F238E27FC236}">
                    <a16:creationId xmlns:a16="http://schemas.microsoft.com/office/drawing/2014/main" id="{5E70F607-C05A-4307-929C-FDBA3E6B7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99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6" name="Rectangle 356">
                <a:extLst>
                  <a:ext uri="{FF2B5EF4-FFF2-40B4-BE49-F238E27FC236}">
                    <a16:creationId xmlns:a16="http://schemas.microsoft.com/office/drawing/2014/main" id="{119FCA19-9DAB-4C9B-916E-457FA64EA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12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7" name="Rectangle 357">
                <a:extLst>
                  <a:ext uri="{FF2B5EF4-FFF2-40B4-BE49-F238E27FC236}">
                    <a16:creationId xmlns:a16="http://schemas.microsoft.com/office/drawing/2014/main" id="{C14331AA-84D6-44B9-8B3F-21BFE918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25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8" name="Rectangle 358">
                <a:extLst>
                  <a:ext uri="{FF2B5EF4-FFF2-40B4-BE49-F238E27FC236}">
                    <a16:creationId xmlns:a16="http://schemas.microsoft.com/office/drawing/2014/main" id="{DF219FCB-1C4D-47C8-86CB-6839FF44E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39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9" name="Rectangle 359">
                <a:extLst>
                  <a:ext uri="{FF2B5EF4-FFF2-40B4-BE49-F238E27FC236}">
                    <a16:creationId xmlns:a16="http://schemas.microsoft.com/office/drawing/2014/main" id="{6CD8A7C2-E793-49A0-AA93-F32F3E4CA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52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0" name="Rectangle 360">
                <a:extLst>
                  <a:ext uri="{FF2B5EF4-FFF2-40B4-BE49-F238E27FC236}">
                    <a16:creationId xmlns:a16="http://schemas.microsoft.com/office/drawing/2014/main" id="{0694E371-221B-4750-B5C9-4F58823A9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65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1" name="Rectangle 361">
                <a:extLst>
                  <a:ext uri="{FF2B5EF4-FFF2-40B4-BE49-F238E27FC236}">
                    <a16:creationId xmlns:a16="http://schemas.microsoft.com/office/drawing/2014/main" id="{B96297E5-5F32-44E2-BE5D-0E3E464F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79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2" name="Rectangle 362">
                <a:extLst>
                  <a:ext uri="{FF2B5EF4-FFF2-40B4-BE49-F238E27FC236}">
                    <a16:creationId xmlns:a16="http://schemas.microsoft.com/office/drawing/2014/main" id="{C2B95093-9F2C-4ADC-9B7B-B55BE37B5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92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3" name="Rectangle 363">
                <a:extLst>
                  <a:ext uri="{FF2B5EF4-FFF2-40B4-BE49-F238E27FC236}">
                    <a16:creationId xmlns:a16="http://schemas.microsoft.com/office/drawing/2014/main" id="{5A2C0937-492D-4DF6-A29E-15D62AEFF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05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4" name="Rectangle 364">
                <a:extLst>
                  <a:ext uri="{FF2B5EF4-FFF2-40B4-BE49-F238E27FC236}">
                    <a16:creationId xmlns:a16="http://schemas.microsoft.com/office/drawing/2014/main" id="{5E01EC79-7DB9-40BF-9816-4458326B8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18"/>
                <a:ext cx="2450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5" name="Rectangle 365">
                <a:extLst>
                  <a:ext uri="{FF2B5EF4-FFF2-40B4-BE49-F238E27FC236}">
                    <a16:creationId xmlns:a16="http://schemas.microsoft.com/office/drawing/2014/main" id="{0829DBB8-4BC1-4FC8-86E3-90728FE66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32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6" name="Rectangle 366">
                <a:extLst>
                  <a:ext uri="{FF2B5EF4-FFF2-40B4-BE49-F238E27FC236}">
                    <a16:creationId xmlns:a16="http://schemas.microsoft.com/office/drawing/2014/main" id="{BE84CEAF-8981-4057-B88A-2FC45EF08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45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7" name="Rectangle 367">
                <a:extLst>
                  <a:ext uri="{FF2B5EF4-FFF2-40B4-BE49-F238E27FC236}">
                    <a16:creationId xmlns:a16="http://schemas.microsoft.com/office/drawing/2014/main" id="{D26DAECF-EDCD-4ACC-A103-B1E3846F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58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8" name="Rectangle 368">
                <a:extLst>
                  <a:ext uri="{FF2B5EF4-FFF2-40B4-BE49-F238E27FC236}">
                    <a16:creationId xmlns:a16="http://schemas.microsoft.com/office/drawing/2014/main" id="{ED2DB0A0-314B-4A66-BF4B-7B92120E5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72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9" name="Rectangle 369">
                <a:extLst>
                  <a:ext uri="{FF2B5EF4-FFF2-40B4-BE49-F238E27FC236}">
                    <a16:creationId xmlns:a16="http://schemas.microsoft.com/office/drawing/2014/main" id="{E9D0BCE6-61BB-4E81-B2F8-0AB2E50D8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84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0" name="Rectangle 370">
                <a:extLst>
                  <a:ext uri="{FF2B5EF4-FFF2-40B4-BE49-F238E27FC236}">
                    <a16:creationId xmlns:a16="http://schemas.microsoft.com/office/drawing/2014/main" id="{BAA510EF-3CA5-4968-A989-0629FBD3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98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1" name="Rectangle 371">
                <a:extLst>
                  <a:ext uri="{FF2B5EF4-FFF2-40B4-BE49-F238E27FC236}">
                    <a16:creationId xmlns:a16="http://schemas.microsoft.com/office/drawing/2014/main" id="{32082E4D-2064-406B-B58A-1C7304E65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11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2" name="Rectangle 372">
                <a:extLst>
                  <a:ext uri="{FF2B5EF4-FFF2-40B4-BE49-F238E27FC236}">
                    <a16:creationId xmlns:a16="http://schemas.microsoft.com/office/drawing/2014/main" id="{91B56EB2-1683-4C7D-9893-226B365BE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24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3" name="Rectangle 373">
                <a:extLst>
                  <a:ext uri="{FF2B5EF4-FFF2-40B4-BE49-F238E27FC236}">
                    <a16:creationId xmlns:a16="http://schemas.microsoft.com/office/drawing/2014/main" id="{2F86FD08-0EC6-4C28-BD87-6B593AF21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37"/>
                <a:ext cx="2450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4" name="Rectangle 374">
                <a:extLst>
                  <a:ext uri="{FF2B5EF4-FFF2-40B4-BE49-F238E27FC236}">
                    <a16:creationId xmlns:a16="http://schemas.microsoft.com/office/drawing/2014/main" id="{2873ACBA-0CBE-44AA-AD4A-8E981A141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51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5" name="Rectangle 375">
                <a:extLst>
                  <a:ext uri="{FF2B5EF4-FFF2-40B4-BE49-F238E27FC236}">
                    <a16:creationId xmlns:a16="http://schemas.microsoft.com/office/drawing/2014/main" id="{F79E7FEF-348C-4432-961F-3C73B5981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64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6" name="Rectangle 376">
                <a:extLst>
                  <a:ext uri="{FF2B5EF4-FFF2-40B4-BE49-F238E27FC236}">
                    <a16:creationId xmlns:a16="http://schemas.microsoft.com/office/drawing/2014/main" id="{216D9653-10A2-49EA-A488-0165ACDEB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77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7" name="Rectangle 377">
                <a:extLst>
                  <a:ext uri="{FF2B5EF4-FFF2-40B4-BE49-F238E27FC236}">
                    <a16:creationId xmlns:a16="http://schemas.microsoft.com/office/drawing/2014/main" id="{BB7DCD15-E5D5-4398-94F2-4063827A4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91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8" name="Rectangle 378">
                <a:extLst>
                  <a:ext uri="{FF2B5EF4-FFF2-40B4-BE49-F238E27FC236}">
                    <a16:creationId xmlns:a16="http://schemas.microsoft.com/office/drawing/2014/main" id="{8CCFC197-ACC8-4C60-87C2-C496FD29B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04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9" name="Rectangle 379">
                <a:extLst>
                  <a:ext uri="{FF2B5EF4-FFF2-40B4-BE49-F238E27FC236}">
                    <a16:creationId xmlns:a16="http://schemas.microsoft.com/office/drawing/2014/main" id="{94EF0AD9-6092-4D23-9687-CD4AF6E1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17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0" name="Rectangle 380">
                <a:extLst>
                  <a:ext uri="{FF2B5EF4-FFF2-40B4-BE49-F238E27FC236}">
                    <a16:creationId xmlns:a16="http://schemas.microsoft.com/office/drawing/2014/main" id="{28486C26-7696-45E3-B22B-A513566CB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31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1" name="Rectangle 381">
                <a:extLst>
                  <a:ext uri="{FF2B5EF4-FFF2-40B4-BE49-F238E27FC236}">
                    <a16:creationId xmlns:a16="http://schemas.microsoft.com/office/drawing/2014/main" id="{CF0BA814-1283-4EF7-B2EE-6E441BC12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44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2" name="Rectangle 382">
                <a:extLst>
                  <a:ext uri="{FF2B5EF4-FFF2-40B4-BE49-F238E27FC236}">
                    <a16:creationId xmlns:a16="http://schemas.microsoft.com/office/drawing/2014/main" id="{B98BC14B-60DB-4D9B-ABE3-2B67B89A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57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3" name="Rectangle 383">
                <a:extLst>
                  <a:ext uri="{FF2B5EF4-FFF2-40B4-BE49-F238E27FC236}">
                    <a16:creationId xmlns:a16="http://schemas.microsoft.com/office/drawing/2014/main" id="{609FFA34-9CF0-4ED3-A470-76193273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4" name="Rectangle 384">
                <a:extLst>
                  <a:ext uri="{FF2B5EF4-FFF2-40B4-BE49-F238E27FC236}">
                    <a16:creationId xmlns:a16="http://schemas.microsoft.com/office/drawing/2014/main" id="{9FF8B2DA-EBA2-4DE2-9BA8-4BAC7E7F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5" name="Rectangle 385">
                <a:extLst>
                  <a:ext uri="{FF2B5EF4-FFF2-40B4-BE49-F238E27FC236}">
                    <a16:creationId xmlns:a16="http://schemas.microsoft.com/office/drawing/2014/main" id="{F9AA3E1B-AD9F-49A8-987B-0000D74D8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84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6" name="Rectangle 386">
                <a:extLst>
                  <a:ext uri="{FF2B5EF4-FFF2-40B4-BE49-F238E27FC236}">
                    <a16:creationId xmlns:a16="http://schemas.microsoft.com/office/drawing/2014/main" id="{EE0EC0A4-C68A-4F6E-8CF2-AE7B117D2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98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7" name="Rectangle 387">
                <a:extLst>
                  <a:ext uri="{FF2B5EF4-FFF2-40B4-BE49-F238E27FC236}">
                    <a16:creationId xmlns:a16="http://schemas.microsoft.com/office/drawing/2014/main" id="{06112A3B-66A6-49EF-8938-7F3402D07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11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8" name="Rectangle 388">
                <a:extLst>
                  <a:ext uri="{FF2B5EF4-FFF2-40B4-BE49-F238E27FC236}">
                    <a16:creationId xmlns:a16="http://schemas.microsoft.com/office/drawing/2014/main" id="{72E04DD3-7960-436A-B6FE-A321789A0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24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9" name="Rectangle 389">
                <a:extLst>
                  <a:ext uri="{FF2B5EF4-FFF2-40B4-BE49-F238E27FC236}">
                    <a16:creationId xmlns:a16="http://schemas.microsoft.com/office/drawing/2014/main" id="{9C0CB1A5-8558-4519-B22A-6EE5FDEAB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38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0" name="Rectangle 390">
                <a:extLst>
                  <a:ext uri="{FF2B5EF4-FFF2-40B4-BE49-F238E27FC236}">
                    <a16:creationId xmlns:a16="http://schemas.microsoft.com/office/drawing/2014/main" id="{555417E9-B5D5-404E-9DE3-70D1862DE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51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1" name="Rectangle 391">
                <a:extLst>
                  <a:ext uri="{FF2B5EF4-FFF2-40B4-BE49-F238E27FC236}">
                    <a16:creationId xmlns:a16="http://schemas.microsoft.com/office/drawing/2014/main" id="{BC0EE306-6077-4093-B7B8-C2548174B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64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2" name="Rectangle 392">
                <a:extLst>
                  <a:ext uri="{FF2B5EF4-FFF2-40B4-BE49-F238E27FC236}">
                    <a16:creationId xmlns:a16="http://schemas.microsoft.com/office/drawing/2014/main" id="{4A73B86C-DE47-4A60-B8A3-2AF9A38AD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78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3" name="Rectangle 393">
                <a:extLst>
                  <a:ext uri="{FF2B5EF4-FFF2-40B4-BE49-F238E27FC236}">
                    <a16:creationId xmlns:a16="http://schemas.microsoft.com/office/drawing/2014/main" id="{9AC53D92-11B8-45C9-9FC6-70634EF99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91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4" name="Rectangle 394">
                <a:extLst>
                  <a:ext uri="{FF2B5EF4-FFF2-40B4-BE49-F238E27FC236}">
                    <a16:creationId xmlns:a16="http://schemas.microsoft.com/office/drawing/2014/main" id="{14552B48-C995-4A8E-AD60-00C995C3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04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5" name="Rectangle 395">
                <a:extLst>
                  <a:ext uri="{FF2B5EF4-FFF2-40B4-BE49-F238E27FC236}">
                    <a16:creationId xmlns:a16="http://schemas.microsoft.com/office/drawing/2014/main" id="{9CC7622D-C114-400A-A4EC-FC6147A72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18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6" name="Rectangle 396">
                <a:extLst>
                  <a:ext uri="{FF2B5EF4-FFF2-40B4-BE49-F238E27FC236}">
                    <a16:creationId xmlns:a16="http://schemas.microsoft.com/office/drawing/2014/main" id="{3125B789-7145-4DA8-A163-63F10889A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31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7" name="Rectangle 397">
                <a:extLst>
                  <a:ext uri="{FF2B5EF4-FFF2-40B4-BE49-F238E27FC236}">
                    <a16:creationId xmlns:a16="http://schemas.microsoft.com/office/drawing/2014/main" id="{719DDAE4-41DE-4089-AC48-F942AE74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44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8" name="Rectangle 398">
                <a:extLst>
                  <a:ext uri="{FF2B5EF4-FFF2-40B4-BE49-F238E27FC236}">
                    <a16:creationId xmlns:a16="http://schemas.microsoft.com/office/drawing/2014/main" id="{BB448A8D-E883-4D22-AED7-02EC89C7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57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9" name="Rectangle 399">
                <a:extLst>
                  <a:ext uri="{FF2B5EF4-FFF2-40B4-BE49-F238E27FC236}">
                    <a16:creationId xmlns:a16="http://schemas.microsoft.com/office/drawing/2014/main" id="{3B5C8416-22A6-40A6-9E0D-0941B9F4D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71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0" name="Rectangle 400">
                <a:extLst>
                  <a:ext uri="{FF2B5EF4-FFF2-40B4-BE49-F238E27FC236}">
                    <a16:creationId xmlns:a16="http://schemas.microsoft.com/office/drawing/2014/main" id="{57791E17-6BC3-478C-AB6C-46CAB86DC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83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1" name="Rectangle 401">
                <a:extLst>
                  <a:ext uri="{FF2B5EF4-FFF2-40B4-BE49-F238E27FC236}">
                    <a16:creationId xmlns:a16="http://schemas.microsoft.com/office/drawing/2014/main" id="{0928BED2-3D40-461C-8798-3682241DA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97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2" name="Rectangle 402">
                <a:extLst>
                  <a:ext uri="{FF2B5EF4-FFF2-40B4-BE49-F238E27FC236}">
                    <a16:creationId xmlns:a16="http://schemas.microsoft.com/office/drawing/2014/main" id="{14D6EF4E-D266-46E0-8430-78EA56BA7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10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3" name="Rectangle 403">
                <a:extLst>
                  <a:ext uri="{FF2B5EF4-FFF2-40B4-BE49-F238E27FC236}">
                    <a16:creationId xmlns:a16="http://schemas.microsoft.com/office/drawing/2014/main" id="{A8AB0F8F-F3C1-4649-890C-A4C16F1AB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23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4" name="Rectangle 404">
                <a:extLst>
                  <a:ext uri="{FF2B5EF4-FFF2-40B4-BE49-F238E27FC236}">
                    <a16:creationId xmlns:a16="http://schemas.microsoft.com/office/drawing/2014/main" id="{14F9CE46-5468-474B-87F5-0CA08BA6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37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5" name="Rectangle 405">
                <a:extLst>
                  <a:ext uri="{FF2B5EF4-FFF2-40B4-BE49-F238E27FC236}">
                    <a16:creationId xmlns:a16="http://schemas.microsoft.com/office/drawing/2014/main" id="{3B8CE3C3-B453-46E2-9DA5-0EBE79791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50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727" name="Group 607">
              <a:extLst>
                <a:ext uri="{FF2B5EF4-FFF2-40B4-BE49-F238E27FC236}">
                  <a16:creationId xmlns:a16="http://schemas.microsoft.com/office/drawing/2014/main" id="{80B0E2C5-F82D-4389-8EDE-D3012498E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1571"/>
              <a:ext cx="5425" cy="804"/>
              <a:chOff x="196" y="1571"/>
              <a:chExt cx="5425" cy="804"/>
            </a:xfrm>
          </p:grpSpPr>
          <p:sp>
            <p:nvSpPr>
              <p:cNvPr id="261527" name="Rectangle 407">
                <a:extLst>
                  <a:ext uri="{FF2B5EF4-FFF2-40B4-BE49-F238E27FC236}">
                    <a16:creationId xmlns:a16="http://schemas.microsoft.com/office/drawing/2014/main" id="{DA2CC020-2CFE-4AA2-AB20-ED184D6A9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63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8" name="Rectangle 408">
                <a:extLst>
                  <a:ext uri="{FF2B5EF4-FFF2-40B4-BE49-F238E27FC236}">
                    <a16:creationId xmlns:a16="http://schemas.microsoft.com/office/drawing/2014/main" id="{298809B3-CF6F-448D-BCAE-968C8F982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76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9" name="Rectangle 409">
                <a:extLst>
                  <a:ext uri="{FF2B5EF4-FFF2-40B4-BE49-F238E27FC236}">
                    <a16:creationId xmlns:a16="http://schemas.microsoft.com/office/drawing/2014/main" id="{91639A06-DD61-4AE2-9F5B-EB5C444D3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90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0" name="Rectangle 410">
                <a:extLst>
                  <a:ext uri="{FF2B5EF4-FFF2-40B4-BE49-F238E27FC236}">
                    <a16:creationId xmlns:a16="http://schemas.microsoft.com/office/drawing/2014/main" id="{E4F3C358-3544-4172-9ACA-FCEC5D2E3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03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1" name="Rectangle 411">
                <a:extLst>
                  <a:ext uri="{FF2B5EF4-FFF2-40B4-BE49-F238E27FC236}">
                    <a16:creationId xmlns:a16="http://schemas.microsoft.com/office/drawing/2014/main" id="{B3444A63-D71A-4D78-9929-1669B165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16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2" name="Rectangle 412">
                <a:extLst>
                  <a:ext uri="{FF2B5EF4-FFF2-40B4-BE49-F238E27FC236}">
                    <a16:creationId xmlns:a16="http://schemas.microsoft.com/office/drawing/2014/main" id="{006B54B3-5FF1-4004-8AC6-1677379D0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30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3" name="Rectangle 413">
                <a:extLst>
                  <a:ext uri="{FF2B5EF4-FFF2-40B4-BE49-F238E27FC236}">
                    <a16:creationId xmlns:a16="http://schemas.microsoft.com/office/drawing/2014/main" id="{D7EA878A-ADF2-4FE8-AA91-38CD6C5C0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43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4" name="Rectangle 414">
                <a:extLst>
                  <a:ext uri="{FF2B5EF4-FFF2-40B4-BE49-F238E27FC236}">
                    <a16:creationId xmlns:a16="http://schemas.microsoft.com/office/drawing/2014/main" id="{A762C961-D56C-4B2D-BB83-A9BC4112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56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5" name="Rectangle 415">
                <a:extLst>
                  <a:ext uri="{FF2B5EF4-FFF2-40B4-BE49-F238E27FC236}">
                    <a16:creationId xmlns:a16="http://schemas.microsoft.com/office/drawing/2014/main" id="{A94A72A6-C3FA-4A10-AD14-C343C3943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6" name="Rectangle 416">
                <a:extLst>
                  <a:ext uri="{FF2B5EF4-FFF2-40B4-BE49-F238E27FC236}">
                    <a16:creationId xmlns:a16="http://schemas.microsoft.com/office/drawing/2014/main" id="{62927F1D-D1E0-4EC9-80D1-1D11795E0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8"/>
                <a:ext cx="2975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7" name="Rectangle 417">
                <a:extLst>
                  <a:ext uri="{FF2B5EF4-FFF2-40B4-BE49-F238E27FC236}">
                    <a16:creationId xmlns:a16="http://schemas.microsoft.com/office/drawing/2014/main" id="{F878CE05-1EA0-410C-A513-CFFD0BE56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8" name="Rectangle 418">
                <a:extLst>
                  <a:ext uri="{FF2B5EF4-FFF2-40B4-BE49-F238E27FC236}">
                    <a16:creationId xmlns:a16="http://schemas.microsoft.com/office/drawing/2014/main" id="{305D67D3-EC38-4C08-A8CA-A0138499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84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9" name="Rectangle 419">
                <a:extLst>
                  <a:ext uri="{FF2B5EF4-FFF2-40B4-BE49-F238E27FC236}">
                    <a16:creationId xmlns:a16="http://schemas.microsoft.com/office/drawing/2014/main" id="{F6160045-B238-49D2-A88A-1E692EB0C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98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0" name="Rectangle 420">
                <a:extLst>
                  <a:ext uri="{FF2B5EF4-FFF2-40B4-BE49-F238E27FC236}">
                    <a16:creationId xmlns:a16="http://schemas.microsoft.com/office/drawing/2014/main" id="{D269FB48-3D23-46D2-8480-26A27476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11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1" name="Rectangle 421">
                <a:extLst>
                  <a:ext uri="{FF2B5EF4-FFF2-40B4-BE49-F238E27FC236}">
                    <a16:creationId xmlns:a16="http://schemas.microsoft.com/office/drawing/2014/main" id="{256E1A99-976D-4941-99F2-EE339ADA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24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2" name="Rectangle 422">
                <a:extLst>
                  <a:ext uri="{FF2B5EF4-FFF2-40B4-BE49-F238E27FC236}">
                    <a16:creationId xmlns:a16="http://schemas.microsoft.com/office/drawing/2014/main" id="{2D09B753-266B-408F-8173-497E6B54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38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3" name="Rectangle 423">
                <a:extLst>
                  <a:ext uri="{FF2B5EF4-FFF2-40B4-BE49-F238E27FC236}">
                    <a16:creationId xmlns:a16="http://schemas.microsoft.com/office/drawing/2014/main" id="{E316CEEF-3A4B-484F-9B1C-73B4C0F6C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51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4" name="Rectangle 424">
                <a:extLst>
                  <a:ext uri="{FF2B5EF4-FFF2-40B4-BE49-F238E27FC236}">
                    <a16:creationId xmlns:a16="http://schemas.microsoft.com/office/drawing/2014/main" id="{25139729-93EF-4E44-B9F5-CDA664D0E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64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5" name="Rectangle 425">
                <a:extLst>
                  <a:ext uri="{FF2B5EF4-FFF2-40B4-BE49-F238E27FC236}">
                    <a16:creationId xmlns:a16="http://schemas.microsoft.com/office/drawing/2014/main" id="{B4CB7931-88EC-4B7A-A700-A541A7233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78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6" name="Rectangle 426">
                <a:extLst>
                  <a:ext uri="{FF2B5EF4-FFF2-40B4-BE49-F238E27FC236}">
                    <a16:creationId xmlns:a16="http://schemas.microsoft.com/office/drawing/2014/main" id="{F00BCF1A-3185-4C07-B87F-85A27B2F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91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7" name="Rectangle 427">
                <a:extLst>
                  <a:ext uri="{FF2B5EF4-FFF2-40B4-BE49-F238E27FC236}">
                    <a16:creationId xmlns:a16="http://schemas.microsoft.com/office/drawing/2014/main" id="{14345043-59B6-4D87-B5CE-D192E632D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04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8" name="Rectangle 428">
                <a:extLst>
                  <a:ext uri="{FF2B5EF4-FFF2-40B4-BE49-F238E27FC236}">
                    <a16:creationId xmlns:a16="http://schemas.microsoft.com/office/drawing/2014/main" id="{1A5DB33C-DE7F-45D0-96D0-4168B3433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18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9" name="Rectangle 429">
                <a:extLst>
                  <a:ext uri="{FF2B5EF4-FFF2-40B4-BE49-F238E27FC236}">
                    <a16:creationId xmlns:a16="http://schemas.microsoft.com/office/drawing/2014/main" id="{0D4F7896-3720-4C36-98E5-CDB788C06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31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0" name="Rectangle 430">
                <a:extLst>
                  <a:ext uri="{FF2B5EF4-FFF2-40B4-BE49-F238E27FC236}">
                    <a16:creationId xmlns:a16="http://schemas.microsoft.com/office/drawing/2014/main" id="{379F036F-ADBC-4A9D-B558-597377FE8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44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1" name="Rectangle 431">
                <a:extLst>
                  <a:ext uri="{FF2B5EF4-FFF2-40B4-BE49-F238E27FC236}">
                    <a16:creationId xmlns:a16="http://schemas.microsoft.com/office/drawing/2014/main" id="{03A7FF03-896F-4E56-8EF4-B113795E3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57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2" name="Rectangle 432">
                <a:extLst>
                  <a:ext uri="{FF2B5EF4-FFF2-40B4-BE49-F238E27FC236}">
                    <a16:creationId xmlns:a16="http://schemas.microsoft.com/office/drawing/2014/main" id="{E886BED3-0767-4EF5-A188-55087F6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71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3" name="Rectangle 433">
                <a:extLst>
                  <a:ext uri="{FF2B5EF4-FFF2-40B4-BE49-F238E27FC236}">
                    <a16:creationId xmlns:a16="http://schemas.microsoft.com/office/drawing/2014/main" id="{E6981969-E6E5-4210-8980-22650B6A3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83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4" name="Rectangle 434">
                <a:extLst>
                  <a:ext uri="{FF2B5EF4-FFF2-40B4-BE49-F238E27FC236}">
                    <a16:creationId xmlns:a16="http://schemas.microsoft.com/office/drawing/2014/main" id="{CADB84CC-7A34-4660-A6E4-4F99E7CD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97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5" name="Rectangle 435">
                <a:extLst>
                  <a:ext uri="{FF2B5EF4-FFF2-40B4-BE49-F238E27FC236}">
                    <a16:creationId xmlns:a16="http://schemas.microsoft.com/office/drawing/2014/main" id="{16419649-C315-4BA9-812E-91DA3A0AD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10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6" name="Rectangle 436">
                <a:extLst>
                  <a:ext uri="{FF2B5EF4-FFF2-40B4-BE49-F238E27FC236}">
                    <a16:creationId xmlns:a16="http://schemas.microsoft.com/office/drawing/2014/main" id="{7D6921C0-C315-4B9F-80BD-F5B22AF8B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23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7" name="Rectangle 437">
                <a:extLst>
                  <a:ext uri="{FF2B5EF4-FFF2-40B4-BE49-F238E27FC236}">
                    <a16:creationId xmlns:a16="http://schemas.microsoft.com/office/drawing/2014/main" id="{59700703-AB97-4C67-95DC-5083E0F50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37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8" name="Rectangle 438">
                <a:extLst>
                  <a:ext uri="{FF2B5EF4-FFF2-40B4-BE49-F238E27FC236}">
                    <a16:creationId xmlns:a16="http://schemas.microsoft.com/office/drawing/2014/main" id="{DE0BE66F-76E9-471B-84A0-AE2EFEF59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50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9" name="Rectangle 439">
                <a:extLst>
                  <a:ext uri="{FF2B5EF4-FFF2-40B4-BE49-F238E27FC236}">
                    <a16:creationId xmlns:a16="http://schemas.microsoft.com/office/drawing/2014/main" id="{FCCEFB4B-2D87-46A6-8241-A59C066C2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63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0" name="Rectangle 440">
                <a:extLst>
                  <a:ext uri="{FF2B5EF4-FFF2-40B4-BE49-F238E27FC236}">
                    <a16:creationId xmlns:a16="http://schemas.microsoft.com/office/drawing/2014/main" id="{57FE43E5-2666-4A92-95E6-FAAD4D63A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76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1" name="Rectangle 441">
                <a:extLst>
                  <a:ext uri="{FF2B5EF4-FFF2-40B4-BE49-F238E27FC236}">
                    <a16:creationId xmlns:a16="http://schemas.microsoft.com/office/drawing/2014/main" id="{D32B1433-0166-4C73-9493-695F222EA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90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2" name="Rectangle 442">
                <a:extLst>
                  <a:ext uri="{FF2B5EF4-FFF2-40B4-BE49-F238E27FC236}">
                    <a16:creationId xmlns:a16="http://schemas.microsoft.com/office/drawing/2014/main" id="{7D6F9CD2-EF38-47F5-A23F-14500515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03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3" name="Rectangle 443">
                <a:extLst>
                  <a:ext uri="{FF2B5EF4-FFF2-40B4-BE49-F238E27FC236}">
                    <a16:creationId xmlns:a16="http://schemas.microsoft.com/office/drawing/2014/main" id="{64EF450B-B2C0-4484-8907-6AB130A67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16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4" name="Rectangle 444">
                <a:extLst>
                  <a:ext uri="{FF2B5EF4-FFF2-40B4-BE49-F238E27FC236}">
                    <a16:creationId xmlns:a16="http://schemas.microsoft.com/office/drawing/2014/main" id="{02850523-C1B0-4C5B-82DB-85609C9BA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30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5" name="Rectangle 445">
                <a:extLst>
                  <a:ext uri="{FF2B5EF4-FFF2-40B4-BE49-F238E27FC236}">
                    <a16:creationId xmlns:a16="http://schemas.microsoft.com/office/drawing/2014/main" id="{938E499F-BACC-44D1-8B39-9C8B39EE0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43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6" name="Rectangle 446">
                <a:extLst>
                  <a:ext uri="{FF2B5EF4-FFF2-40B4-BE49-F238E27FC236}">
                    <a16:creationId xmlns:a16="http://schemas.microsoft.com/office/drawing/2014/main" id="{CF5FC2FE-7B13-4119-B228-3E269A36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56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7" name="Rectangle 447">
                <a:extLst>
                  <a:ext uri="{FF2B5EF4-FFF2-40B4-BE49-F238E27FC236}">
                    <a16:creationId xmlns:a16="http://schemas.microsoft.com/office/drawing/2014/main" id="{3D17B1A4-2278-4BEF-93ED-5A47D45A2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8" name="Rectangle 448">
                <a:extLst>
                  <a:ext uri="{FF2B5EF4-FFF2-40B4-BE49-F238E27FC236}">
                    <a16:creationId xmlns:a16="http://schemas.microsoft.com/office/drawing/2014/main" id="{F0CF3671-146B-4B1C-97F7-EABAD25E3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9" name="Rectangle 449">
                <a:extLst>
                  <a:ext uri="{FF2B5EF4-FFF2-40B4-BE49-F238E27FC236}">
                    <a16:creationId xmlns:a16="http://schemas.microsoft.com/office/drawing/2014/main" id="{D19CCF7F-3F02-4314-81A1-54EE5787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84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0" name="Rectangle 450">
                <a:extLst>
                  <a:ext uri="{FF2B5EF4-FFF2-40B4-BE49-F238E27FC236}">
                    <a16:creationId xmlns:a16="http://schemas.microsoft.com/office/drawing/2014/main" id="{AF0C8FE4-E3B3-48EA-B618-5B38925B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98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1" name="Rectangle 451">
                <a:extLst>
                  <a:ext uri="{FF2B5EF4-FFF2-40B4-BE49-F238E27FC236}">
                    <a16:creationId xmlns:a16="http://schemas.microsoft.com/office/drawing/2014/main" id="{F80BF1F5-97AE-4E35-9EFA-735B30EFD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11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2" name="Rectangle 452">
                <a:extLst>
                  <a:ext uri="{FF2B5EF4-FFF2-40B4-BE49-F238E27FC236}">
                    <a16:creationId xmlns:a16="http://schemas.microsoft.com/office/drawing/2014/main" id="{1981ACD8-332B-49E9-8719-B8EEE2A3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24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3" name="Rectangle 453">
                <a:extLst>
                  <a:ext uri="{FF2B5EF4-FFF2-40B4-BE49-F238E27FC236}">
                    <a16:creationId xmlns:a16="http://schemas.microsoft.com/office/drawing/2014/main" id="{552E54C1-1272-4E1B-8B01-68F698AA7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38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4" name="Rectangle 454">
                <a:extLst>
                  <a:ext uri="{FF2B5EF4-FFF2-40B4-BE49-F238E27FC236}">
                    <a16:creationId xmlns:a16="http://schemas.microsoft.com/office/drawing/2014/main" id="{D455E7B5-39AB-4441-A67F-21290D668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51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5" name="Rectangle 455">
                <a:extLst>
                  <a:ext uri="{FF2B5EF4-FFF2-40B4-BE49-F238E27FC236}">
                    <a16:creationId xmlns:a16="http://schemas.microsoft.com/office/drawing/2014/main" id="{CB1DD003-40A9-4F2C-BB44-82973BD5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64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6" name="Rectangle 456">
                <a:extLst>
                  <a:ext uri="{FF2B5EF4-FFF2-40B4-BE49-F238E27FC236}">
                    <a16:creationId xmlns:a16="http://schemas.microsoft.com/office/drawing/2014/main" id="{1821B4B6-37F7-438A-980A-50343EF48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78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7" name="Rectangle 457">
                <a:extLst>
                  <a:ext uri="{FF2B5EF4-FFF2-40B4-BE49-F238E27FC236}">
                    <a16:creationId xmlns:a16="http://schemas.microsoft.com/office/drawing/2014/main" id="{50B755FB-A1D4-47FD-919F-D9F70A8BE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91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8" name="Rectangle 458">
                <a:extLst>
                  <a:ext uri="{FF2B5EF4-FFF2-40B4-BE49-F238E27FC236}">
                    <a16:creationId xmlns:a16="http://schemas.microsoft.com/office/drawing/2014/main" id="{C87F2175-A58C-40F8-9AF9-AADAB8A01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04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9" name="Rectangle 459">
                <a:extLst>
                  <a:ext uri="{FF2B5EF4-FFF2-40B4-BE49-F238E27FC236}">
                    <a16:creationId xmlns:a16="http://schemas.microsoft.com/office/drawing/2014/main" id="{4A31279B-4E6B-4B81-A09B-2AC613792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18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0" name="Rectangle 460">
                <a:extLst>
                  <a:ext uri="{FF2B5EF4-FFF2-40B4-BE49-F238E27FC236}">
                    <a16:creationId xmlns:a16="http://schemas.microsoft.com/office/drawing/2014/main" id="{36B15F3E-DA61-4E10-B5F4-5BAF3BA8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31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1" name="Rectangle 461">
                <a:extLst>
                  <a:ext uri="{FF2B5EF4-FFF2-40B4-BE49-F238E27FC236}">
                    <a16:creationId xmlns:a16="http://schemas.microsoft.com/office/drawing/2014/main" id="{AD3B6FE7-ABBC-4091-8188-A5081073F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44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2" name="Rectangle 462">
                <a:extLst>
                  <a:ext uri="{FF2B5EF4-FFF2-40B4-BE49-F238E27FC236}">
                    <a16:creationId xmlns:a16="http://schemas.microsoft.com/office/drawing/2014/main" id="{B4BE5F59-9B35-4E2C-91EB-14BFF16DB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57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3" name="Rectangle 463">
                <a:extLst>
                  <a:ext uri="{FF2B5EF4-FFF2-40B4-BE49-F238E27FC236}">
                    <a16:creationId xmlns:a16="http://schemas.microsoft.com/office/drawing/2014/main" id="{610463D6-2487-4FE6-8817-76E3C80A0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71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4" name="Rectangle 464">
                <a:extLst>
                  <a:ext uri="{FF2B5EF4-FFF2-40B4-BE49-F238E27FC236}">
                    <a16:creationId xmlns:a16="http://schemas.microsoft.com/office/drawing/2014/main" id="{98B49142-4C98-4090-A695-D90F952E1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83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5" name="Rectangle 465">
                <a:extLst>
                  <a:ext uri="{FF2B5EF4-FFF2-40B4-BE49-F238E27FC236}">
                    <a16:creationId xmlns:a16="http://schemas.microsoft.com/office/drawing/2014/main" id="{F30AB37E-F8B9-464B-A582-A916A59DC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97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6" name="Rectangle 466">
                <a:extLst>
                  <a:ext uri="{FF2B5EF4-FFF2-40B4-BE49-F238E27FC236}">
                    <a16:creationId xmlns:a16="http://schemas.microsoft.com/office/drawing/2014/main" id="{EF97A718-E5EB-43F1-B920-9F529F7D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10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7" name="Rectangle 467">
                <a:extLst>
                  <a:ext uri="{FF2B5EF4-FFF2-40B4-BE49-F238E27FC236}">
                    <a16:creationId xmlns:a16="http://schemas.microsoft.com/office/drawing/2014/main" id="{B6511AAF-69F0-4571-9814-AF85025A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23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8" name="Rectangle 468">
                <a:extLst>
                  <a:ext uri="{FF2B5EF4-FFF2-40B4-BE49-F238E27FC236}">
                    <a16:creationId xmlns:a16="http://schemas.microsoft.com/office/drawing/2014/main" id="{4AD4B81E-4EE5-43A7-8A53-56E11789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37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9" name="Rectangle 469">
                <a:extLst>
                  <a:ext uri="{FF2B5EF4-FFF2-40B4-BE49-F238E27FC236}">
                    <a16:creationId xmlns:a16="http://schemas.microsoft.com/office/drawing/2014/main" id="{C5F4D524-2C0B-4713-939A-55DF2BE1E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50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0" name="Rectangle 470">
                <a:extLst>
                  <a:ext uri="{FF2B5EF4-FFF2-40B4-BE49-F238E27FC236}">
                    <a16:creationId xmlns:a16="http://schemas.microsoft.com/office/drawing/2014/main" id="{5AC5DCF9-F39B-477B-AFAF-6B378960C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63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1" name="Rectangle 471">
                <a:extLst>
                  <a:ext uri="{FF2B5EF4-FFF2-40B4-BE49-F238E27FC236}">
                    <a16:creationId xmlns:a16="http://schemas.microsoft.com/office/drawing/2014/main" id="{EC6C5001-4033-4516-A8AC-A428EB87E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76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2" name="Rectangle 472">
                <a:extLst>
                  <a:ext uri="{FF2B5EF4-FFF2-40B4-BE49-F238E27FC236}">
                    <a16:creationId xmlns:a16="http://schemas.microsoft.com/office/drawing/2014/main" id="{0A08CD31-BFFD-4E72-AF84-49266F8F0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90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3" name="Rectangle 473">
                <a:extLst>
                  <a:ext uri="{FF2B5EF4-FFF2-40B4-BE49-F238E27FC236}">
                    <a16:creationId xmlns:a16="http://schemas.microsoft.com/office/drawing/2014/main" id="{E66B0802-1977-4DA4-9D5C-97216497D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03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4" name="Rectangle 474">
                <a:extLst>
                  <a:ext uri="{FF2B5EF4-FFF2-40B4-BE49-F238E27FC236}">
                    <a16:creationId xmlns:a16="http://schemas.microsoft.com/office/drawing/2014/main" id="{A73BC9D2-930C-4AD4-ACEF-CDB27909C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16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5" name="Rectangle 475">
                <a:extLst>
                  <a:ext uri="{FF2B5EF4-FFF2-40B4-BE49-F238E27FC236}">
                    <a16:creationId xmlns:a16="http://schemas.microsoft.com/office/drawing/2014/main" id="{101E3645-E221-4426-AEDD-3C179624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30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6" name="Rectangle 476">
                <a:extLst>
                  <a:ext uri="{FF2B5EF4-FFF2-40B4-BE49-F238E27FC236}">
                    <a16:creationId xmlns:a16="http://schemas.microsoft.com/office/drawing/2014/main" id="{788A2F13-61CB-474D-BF6D-21CB964E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43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7" name="Rectangle 477">
                <a:extLst>
                  <a:ext uri="{FF2B5EF4-FFF2-40B4-BE49-F238E27FC236}">
                    <a16:creationId xmlns:a16="http://schemas.microsoft.com/office/drawing/2014/main" id="{BC4C85AD-5634-40D2-83D2-D6C01DCE4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56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8" name="Rectangle 478">
                <a:extLst>
                  <a:ext uri="{FF2B5EF4-FFF2-40B4-BE49-F238E27FC236}">
                    <a16:creationId xmlns:a16="http://schemas.microsoft.com/office/drawing/2014/main" id="{29752CCA-9AD3-4354-86BD-22C3BD6F6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9" name="Rectangle 479">
                <a:extLst>
                  <a:ext uri="{FF2B5EF4-FFF2-40B4-BE49-F238E27FC236}">
                    <a16:creationId xmlns:a16="http://schemas.microsoft.com/office/drawing/2014/main" id="{AFE5F453-4AE0-4394-AF34-7CC25515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8"/>
                <a:ext cx="2450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0" name="Rectangle 480">
                <a:extLst>
                  <a:ext uri="{FF2B5EF4-FFF2-40B4-BE49-F238E27FC236}">
                    <a16:creationId xmlns:a16="http://schemas.microsoft.com/office/drawing/2014/main" id="{F8A651E0-8774-4514-B526-687EFBFAC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1" name="Rectangle 481">
                <a:extLst>
                  <a:ext uri="{FF2B5EF4-FFF2-40B4-BE49-F238E27FC236}">
                    <a16:creationId xmlns:a16="http://schemas.microsoft.com/office/drawing/2014/main" id="{B9B11491-25F1-4AC7-BF53-A5ECE217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84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2" name="Rectangle 482">
                <a:extLst>
                  <a:ext uri="{FF2B5EF4-FFF2-40B4-BE49-F238E27FC236}">
                    <a16:creationId xmlns:a16="http://schemas.microsoft.com/office/drawing/2014/main" id="{7C089E3B-1758-4721-A024-D7541F59C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98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3" name="Rectangle 483">
                <a:extLst>
                  <a:ext uri="{FF2B5EF4-FFF2-40B4-BE49-F238E27FC236}">
                    <a16:creationId xmlns:a16="http://schemas.microsoft.com/office/drawing/2014/main" id="{61D53752-8389-463C-B503-01B037675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11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4" name="Rectangle 484">
                <a:extLst>
                  <a:ext uri="{FF2B5EF4-FFF2-40B4-BE49-F238E27FC236}">
                    <a16:creationId xmlns:a16="http://schemas.microsoft.com/office/drawing/2014/main" id="{6500F775-CE9F-4029-BA53-04B83A364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24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5" name="Rectangle 485">
                <a:extLst>
                  <a:ext uri="{FF2B5EF4-FFF2-40B4-BE49-F238E27FC236}">
                    <a16:creationId xmlns:a16="http://schemas.microsoft.com/office/drawing/2014/main" id="{D931FF14-4F67-487E-9366-0A56A6FCC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38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6" name="Rectangle 486">
                <a:extLst>
                  <a:ext uri="{FF2B5EF4-FFF2-40B4-BE49-F238E27FC236}">
                    <a16:creationId xmlns:a16="http://schemas.microsoft.com/office/drawing/2014/main" id="{CF4F94A3-AA04-4877-AFE4-3DB8B7C26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51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7" name="Rectangle 487">
                <a:extLst>
                  <a:ext uri="{FF2B5EF4-FFF2-40B4-BE49-F238E27FC236}">
                    <a16:creationId xmlns:a16="http://schemas.microsoft.com/office/drawing/2014/main" id="{A90826FF-5C38-4619-B5D3-012B307EB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64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8" name="Rectangle 488">
                <a:extLst>
                  <a:ext uri="{FF2B5EF4-FFF2-40B4-BE49-F238E27FC236}">
                    <a16:creationId xmlns:a16="http://schemas.microsoft.com/office/drawing/2014/main" id="{0AFA8848-FE50-4713-89B1-D082232A7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78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9" name="Rectangle 489">
                <a:extLst>
                  <a:ext uri="{FF2B5EF4-FFF2-40B4-BE49-F238E27FC236}">
                    <a16:creationId xmlns:a16="http://schemas.microsoft.com/office/drawing/2014/main" id="{0098F039-03CD-4C0D-A31F-AFF816A69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91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0" name="Rectangle 490">
                <a:extLst>
                  <a:ext uri="{FF2B5EF4-FFF2-40B4-BE49-F238E27FC236}">
                    <a16:creationId xmlns:a16="http://schemas.microsoft.com/office/drawing/2014/main" id="{124920E8-3F40-4BAE-A23A-4BEDED88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04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1" name="Rectangle 491">
                <a:extLst>
                  <a:ext uri="{FF2B5EF4-FFF2-40B4-BE49-F238E27FC236}">
                    <a16:creationId xmlns:a16="http://schemas.microsoft.com/office/drawing/2014/main" id="{E7E1AFFD-DA3A-4A81-A42C-8D4CF2FDF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18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2" name="Rectangle 492">
                <a:extLst>
                  <a:ext uri="{FF2B5EF4-FFF2-40B4-BE49-F238E27FC236}">
                    <a16:creationId xmlns:a16="http://schemas.microsoft.com/office/drawing/2014/main" id="{C93FC3C9-24F4-4356-95CE-E7F06B07D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31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3" name="Rectangle 493">
                <a:extLst>
                  <a:ext uri="{FF2B5EF4-FFF2-40B4-BE49-F238E27FC236}">
                    <a16:creationId xmlns:a16="http://schemas.microsoft.com/office/drawing/2014/main" id="{A098CF6E-BE8E-4A2F-9CE5-B253C042A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44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4" name="Rectangle 494">
                <a:extLst>
                  <a:ext uri="{FF2B5EF4-FFF2-40B4-BE49-F238E27FC236}">
                    <a16:creationId xmlns:a16="http://schemas.microsoft.com/office/drawing/2014/main" id="{B0D2A8A3-DD24-45CC-AB76-658B22300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57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5" name="Rectangle 495">
                <a:extLst>
                  <a:ext uri="{FF2B5EF4-FFF2-40B4-BE49-F238E27FC236}">
                    <a16:creationId xmlns:a16="http://schemas.microsoft.com/office/drawing/2014/main" id="{4C587200-6A57-43ED-AB23-BF0255A74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71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6" name="Rectangle 496">
                <a:extLst>
                  <a:ext uri="{FF2B5EF4-FFF2-40B4-BE49-F238E27FC236}">
                    <a16:creationId xmlns:a16="http://schemas.microsoft.com/office/drawing/2014/main" id="{76F391BE-84EF-4134-8ADC-0D445AEE2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83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7" name="Rectangle 497">
                <a:extLst>
                  <a:ext uri="{FF2B5EF4-FFF2-40B4-BE49-F238E27FC236}">
                    <a16:creationId xmlns:a16="http://schemas.microsoft.com/office/drawing/2014/main" id="{76BC76E3-DC73-4DFB-AA7D-42F37633C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97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8" name="Rectangle 498">
                <a:extLst>
                  <a:ext uri="{FF2B5EF4-FFF2-40B4-BE49-F238E27FC236}">
                    <a16:creationId xmlns:a16="http://schemas.microsoft.com/office/drawing/2014/main" id="{9F2CC8E6-1D9C-40DF-B073-1BA9B91B4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10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9" name="Rectangle 499">
                <a:extLst>
                  <a:ext uri="{FF2B5EF4-FFF2-40B4-BE49-F238E27FC236}">
                    <a16:creationId xmlns:a16="http://schemas.microsoft.com/office/drawing/2014/main" id="{326ABEF3-F945-4E40-A790-436E080F7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23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0" name="Rectangle 500">
                <a:extLst>
                  <a:ext uri="{FF2B5EF4-FFF2-40B4-BE49-F238E27FC236}">
                    <a16:creationId xmlns:a16="http://schemas.microsoft.com/office/drawing/2014/main" id="{B8363A30-3DFA-4E9F-80C2-7A29507C5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37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1" name="Rectangle 501">
                <a:extLst>
                  <a:ext uri="{FF2B5EF4-FFF2-40B4-BE49-F238E27FC236}">
                    <a16:creationId xmlns:a16="http://schemas.microsoft.com/office/drawing/2014/main" id="{8D7B0616-4BFF-4336-A252-C42090816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50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2" name="Rectangle 502">
                <a:extLst>
                  <a:ext uri="{FF2B5EF4-FFF2-40B4-BE49-F238E27FC236}">
                    <a16:creationId xmlns:a16="http://schemas.microsoft.com/office/drawing/2014/main" id="{9B47759C-8B37-43F0-AE01-828D567B9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63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3" name="Rectangle 503">
                <a:extLst>
                  <a:ext uri="{FF2B5EF4-FFF2-40B4-BE49-F238E27FC236}">
                    <a16:creationId xmlns:a16="http://schemas.microsoft.com/office/drawing/2014/main" id="{C36C3708-4A61-49E5-B622-A5331F7F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76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4" name="Rectangle 504">
                <a:extLst>
                  <a:ext uri="{FF2B5EF4-FFF2-40B4-BE49-F238E27FC236}">
                    <a16:creationId xmlns:a16="http://schemas.microsoft.com/office/drawing/2014/main" id="{2232A746-09DC-4322-84DE-CE930F678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90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5" name="Rectangle 505">
                <a:extLst>
                  <a:ext uri="{FF2B5EF4-FFF2-40B4-BE49-F238E27FC236}">
                    <a16:creationId xmlns:a16="http://schemas.microsoft.com/office/drawing/2014/main" id="{02905495-7301-47C7-90FF-235320F78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03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6" name="Rectangle 506">
                <a:extLst>
                  <a:ext uri="{FF2B5EF4-FFF2-40B4-BE49-F238E27FC236}">
                    <a16:creationId xmlns:a16="http://schemas.microsoft.com/office/drawing/2014/main" id="{D93E19F3-35CC-4A63-ABF9-E44BBC793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16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7" name="Rectangle 507">
                <a:extLst>
                  <a:ext uri="{FF2B5EF4-FFF2-40B4-BE49-F238E27FC236}">
                    <a16:creationId xmlns:a16="http://schemas.microsoft.com/office/drawing/2014/main" id="{F3338C92-2A77-4790-AE81-3ADCC1F06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30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8" name="Rectangle 508">
                <a:extLst>
                  <a:ext uri="{FF2B5EF4-FFF2-40B4-BE49-F238E27FC236}">
                    <a16:creationId xmlns:a16="http://schemas.microsoft.com/office/drawing/2014/main" id="{DC389F27-6AC1-4EA9-897D-E6C01F7E8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43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9" name="Rectangle 509">
                <a:extLst>
                  <a:ext uri="{FF2B5EF4-FFF2-40B4-BE49-F238E27FC236}">
                    <a16:creationId xmlns:a16="http://schemas.microsoft.com/office/drawing/2014/main" id="{65C8B5A3-7892-487E-A43D-92C18B7B6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56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0" name="Rectangle 510">
                <a:extLst>
                  <a:ext uri="{FF2B5EF4-FFF2-40B4-BE49-F238E27FC236}">
                    <a16:creationId xmlns:a16="http://schemas.microsoft.com/office/drawing/2014/main" id="{01043F50-7014-4573-9055-1CC0AA39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1" name="Rectangle 511">
                <a:extLst>
                  <a:ext uri="{FF2B5EF4-FFF2-40B4-BE49-F238E27FC236}">
                    <a16:creationId xmlns:a16="http://schemas.microsoft.com/office/drawing/2014/main" id="{46AD36EB-3F49-43C3-BA7F-01C5489C9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2" name="Rectangle 512">
                <a:extLst>
                  <a:ext uri="{FF2B5EF4-FFF2-40B4-BE49-F238E27FC236}">
                    <a16:creationId xmlns:a16="http://schemas.microsoft.com/office/drawing/2014/main" id="{C70B9590-D59B-41FD-B380-610322AA2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83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3" name="Rectangle 513">
                <a:extLst>
                  <a:ext uri="{FF2B5EF4-FFF2-40B4-BE49-F238E27FC236}">
                    <a16:creationId xmlns:a16="http://schemas.microsoft.com/office/drawing/2014/main" id="{A423FE0E-F6A9-46CA-9368-46C65F758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97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4" name="Rectangle 514">
                <a:extLst>
                  <a:ext uri="{FF2B5EF4-FFF2-40B4-BE49-F238E27FC236}">
                    <a16:creationId xmlns:a16="http://schemas.microsoft.com/office/drawing/2014/main" id="{B24582B9-A55F-4C49-A97C-BAB665C94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10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5" name="Rectangle 515">
                <a:extLst>
                  <a:ext uri="{FF2B5EF4-FFF2-40B4-BE49-F238E27FC236}">
                    <a16:creationId xmlns:a16="http://schemas.microsoft.com/office/drawing/2014/main" id="{E6F6B271-C5D7-429A-A7F9-C5C46EDFA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23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6" name="Rectangle 516">
                <a:extLst>
                  <a:ext uri="{FF2B5EF4-FFF2-40B4-BE49-F238E27FC236}">
                    <a16:creationId xmlns:a16="http://schemas.microsoft.com/office/drawing/2014/main" id="{B3000054-4D1C-4F0F-9F76-8DFEDD8C6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37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7" name="Rectangle 517">
                <a:extLst>
                  <a:ext uri="{FF2B5EF4-FFF2-40B4-BE49-F238E27FC236}">
                    <a16:creationId xmlns:a16="http://schemas.microsoft.com/office/drawing/2014/main" id="{1EA7C3DB-7FCC-444A-A4C9-85C6C56B8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50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8" name="Rectangle 518">
                <a:extLst>
                  <a:ext uri="{FF2B5EF4-FFF2-40B4-BE49-F238E27FC236}">
                    <a16:creationId xmlns:a16="http://schemas.microsoft.com/office/drawing/2014/main" id="{A645F348-59BA-46E2-9419-2FD0E7CA7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63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9" name="Rectangle 519">
                <a:extLst>
                  <a:ext uri="{FF2B5EF4-FFF2-40B4-BE49-F238E27FC236}">
                    <a16:creationId xmlns:a16="http://schemas.microsoft.com/office/drawing/2014/main" id="{C0F0C011-608D-445D-83D1-0124D396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77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0" name="Rectangle 520">
                <a:extLst>
                  <a:ext uri="{FF2B5EF4-FFF2-40B4-BE49-F238E27FC236}">
                    <a16:creationId xmlns:a16="http://schemas.microsoft.com/office/drawing/2014/main" id="{4B33247D-E9B3-45A3-89B2-72542C19F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90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1" name="Rectangle 521">
                <a:extLst>
                  <a:ext uri="{FF2B5EF4-FFF2-40B4-BE49-F238E27FC236}">
                    <a16:creationId xmlns:a16="http://schemas.microsoft.com/office/drawing/2014/main" id="{AC475087-7BD3-44B3-92C4-0C763CA2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03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2" name="Rectangle 522">
                <a:extLst>
                  <a:ext uri="{FF2B5EF4-FFF2-40B4-BE49-F238E27FC236}">
                    <a16:creationId xmlns:a16="http://schemas.microsoft.com/office/drawing/2014/main" id="{4F25304E-61F6-4E80-B472-EBCC43C7A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1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3" name="Rectangle 523">
                <a:extLst>
                  <a:ext uri="{FF2B5EF4-FFF2-40B4-BE49-F238E27FC236}">
                    <a16:creationId xmlns:a16="http://schemas.microsoft.com/office/drawing/2014/main" id="{B8AD0E60-F9E0-4C5A-B4B9-3BDB26FB5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29"/>
                <a:ext cx="2975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4" name="Rectangle 524">
                <a:extLst>
                  <a:ext uri="{FF2B5EF4-FFF2-40B4-BE49-F238E27FC236}">
                    <a16:creationId xmlns:a16="http://schemas.microsoft.com/office/drawing/2014/main" id="{F6DF6FDA-2E63-4CE9-B68F-B8197452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43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5" name="Rectangle 525">
                <a:extLst>
                  <a:ext uri="{FF2B5EF4-FFF2-40B4-BE49-F238E27FC236}">
                    <a16:creationId xmlns:a16="http://schemas.microsoft.com/office/drawing/2014/main" id="{87935339-4E6F-450C-B5FA-551D2E8AF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56"/>
                <a:ext cx="2975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6" name="Rectangle 526">
                <a:extLst>
                  <a:ext uri="{FF2B5EF4-FFF2-40B4-BE49-F238E27FC236}">
                    <a16:creationId xmlns:a16="http://schemas.microsoft.com/office/drawing/2014/main" id="{8E3D7E8E-D941-4DBE-A941-859D2909F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6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7" name="Rectangle 527">
                <a:extLst>
                  <a:ext uri="{FF2B5EF4-FFF2-40B4-BE49-F238E27FC236}">
                    <a16:creationId xmlns:a16="http://schemas.microsoft.com/office/drawing/2014/main" id="{F6714692-83E8-4566-A2D8-ADCC3BAA5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82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8" name="Rectangle 528">
                <a:extLst>
                  <a:ext uri="{FF2B5EF4-FFF2-40B4-BE49-F238E27FC236}">
                    <a16:creationId xmlns:a16="http://schemas.microsoft.com/office/drawing/2014/main" id="{F62FDED3-A3E5-48BB-8187-80F01BB1D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96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9" name="Rectangle 529">
                <a:extLst>
                  <a:ext uri="{FF2B5EF4-FFF2-40B4-BE49-F238E27FC236}">
                    <a16:creationId xmlns:a16="http://schemas.microsoft.com/office/drawing/2014/main" id="{80D786E2-9336-4463-A004-BF79E18B2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09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0" name="Rectangle 530">
                <a:extLst>
                  <a:ext uri="{FF2B5EF4-FFF2-40B4-BE49-F238E27FC236}">
                    <a16:creationId xmlns:a16="http://schemas.microsoft.com/office/drawing/2014/main" id="{EAF87B93-AF27-43A1-A552-708FCE2B2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22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1" name="Rectangle 531">
                <a:extLst>
                  <a:ext uri="{FF2B5EF4-FFF2-40B4-BE49-F238E27FC236}">
                    <a16:creationId xmlns:a16="http://schemas.microsoft.com/office/drawing/2014/main" id="{55AD0A2E-5FE9-4DEE-9F10-0E37340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36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2" name="Rectangle 532">
                <a:extLst>
                  <a:ext uri="{FF2B5EF4-FFF2-40B4-BE49-F238E27FC236}">
                    <a16:creationId xmlns:a16="http://schemas.microsoft.com/office/drawing/2014/main" id="{E0E5B366-21B9-4B20-930E-D3EE3769E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49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3" name="Rectangle 533">
                <a:extLst>
                  <a:ext uri="{FF2B5EF4-FFF2-40B4-BE49-F238E27FC236}">
                    <a16:creationId xmlns:a16="http://schemas.microsoft.com/office/drawing/2014/main" id="{C53C7DFA-B9F9-419C-AC1A-2D3198C3C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62"/>
                <a:ext cx="2975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4" name="Rectangle 534">
                <a:extLst>
                  <a:ext uri="{FF2B5EF4-FFF2-40B4-BE49-F238E27FC236}">
                    <a16:creationId xmlns:a16="http://schemas.microsoft.com/office/drawing/2014/main" id="{C2FCE9DB-BC94-4A75-9E0D-1B2452D36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76"/>
                <a:ext cx="2975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5" name="Rectangle 535">
                <a:extLst>
                  <a:ext uri="{FF2B5EF4-FFF2-40B4-BE49-F238E27FC236}">
                    <a16:creationId xmlns:a16="http://schemas.microsoft.com/office/drawing/2014/main" id="{D0B0BC2A-7679-4C80-A875-DE7A18643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8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6" name="Rectangle 536">
                <a:extLst>
                  <a:ext uri="{FF2B5EF4-FFF2-40B4-BE49-F238E27FC236}">
                    <a16:creationId xmlns:a16="http://schemas.microsoft.com/office/drawing/2014/main" id="{40A36651-02D3-4863-AC51-95E5DE169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0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7" name="Rectangle 537">
                <a:extLst>
                  <a:ext uri="{FF2B5EF4-FFF2-40B4-BE49-F238E27FC236}">
                    <a16:creationId xmlns:a16="http://schemas.microsoft.com/office/drawing/2014/main" id="{376D8A78-0E80-4BAF-B362-EDCEC0851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1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8" name="Rectangle 538">
                <a:extLst>
                  <a:ext uri="{FF2B5EF4-FFF2-40B4-BE49-F238E27FC236}">
                    <a16:creationId xmlns:a16="http://schemas.microsoft.com/office/drawing/2014/main" id="{F8D5F24A-4E33-4F6C-B87C-DEB4AAE2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2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9" name="Rectangle 539">
                <a:extLst>
                  <a:ext uri="{FF2B5EF4-FFF2-40B4-BE49-F238E27FC236}">
                    <a16:creationId xmlns:a16="http://schemas.microsoft.com/office/drawing/2014/main" id="{C38778B7-CD85-4416-B7F6-FFE834BEB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4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0" name="Rectangle 540">
                <a:extLst>
                  <a:ext uri="{FF2B5EF4-FFF2-40B4-BE49-F238E27FC236}">
                    <a16:creationId xmlns:a16="http://schemas.microsoft.com/office/drawing/2014/main" id="{8C7DC5A7-FF77-458B-ACB2-9C73F986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5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1" name="Rectangle 541">
                <a:extLst>
                  <a:ext uri="{FF2B5EF4-FFF2-40B4-BE49-F238E27FC236}">
                    <a16:creationId xmlns:a16="http://schemas.microsoft.com/office/drawing/2014/main" id="{1A7403FE-D95B-486A-A906-71F9BDF94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6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2" name="Rectangle 542">
                <a:extLst>
                  <a:ext uri="{FF2B5EF4-FFF2-40B4-BE49-F238E27FC236}">
                    <a16:creationId xmlns:a16="http://schemas.microsoft.com/office/drawing/2014/main" id="{C44A4419-9B57-45C8-9DDC-CCA3E685A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7"/>
                <a:ext cx="2975" cy="3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3" name="Rectangle 543">
                <a:extLst>
                  <a:ext uri="{FF2B5EF4-FFF2-40B4-BE49-F238E27FC236}">
                    <a16:creationId xmlns:a16="http://schemas.microsoft.com/office/drawing/2014/main" id="{8928D72F-5930-4DCA-9F7B-DF3E6436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4" name="Rectangle 544">
                <a:extLst>
                  <a:ext uri="{FF2B5EF4-FFF2-40B4-BE49-F238E27FC236}">
                    <a16:creationId xmlns:a16="http://schemas.microsoft.com/office/drawing/2014/main" id="{DE8A0E63-DB36-4A62-A38B-32B7F261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83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5" name="Rectangle 545">
                <a:extLst>
                  <a:ext uri="{FF2B5EF4-FFF2-40B4-BE49-F238E27FC236}">
                    <a16:creationId xmlns:a16="http://schemas.microsoft.com/office/drawing/2014/main" id="{13B85B96-4DD9-49AC-8DA2-30F9F064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97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6" name="Rectangle 546">
                <a:extLst>
                  <a:ext uri="{FF2B5EF4-FFF2-40B4-BE49-F238E27FC236}">
                    <a16:creationId xmlns:a16="http://schemas.microsoft.com/office/drawing/2014/main" id="{3FFFF227-2E8B-48CA-BBED-393FF6DF4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10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7" name="Rectangle 547">
                <a:extLst>
                  <a:ext uri="{FF2B5EF4-FFF2-40B4-BE49-F238E27FC236}">
                    <a16:creationId xmlns:a16="http://schemas.microsoft.com/office/drawing/2014/main" id="{559CF713-4F61-483B-AE50-27BB3A5B6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23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8" name="Rectangle 548">
                <a:extLst>
                  <a:ext uri="{FF2B5EF4-FFF2-40B4-BE49-F238E27FC236}">
                    <a16:creationId xmlns:a16="http://schemas.microsoft.com/office/drawing/2014/main" id="{D7098177-47EB-4BD4-BCC0-73E0382E8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37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9" name="Rectangle 549">
                <a:extLst>
                  <a:ext uri="{FF2B5EF4-FFF2-40B4-BE49-F238E27FC236}">
                    <a16:creationId xmlns:a16="http://schemas.microsoft.com/office/drawing/2014/main" id="{137C3C10-D878-447F-9164-A690C5C7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50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0" name="Rectangle 550">
                <a:extLst>
                  <a:ext uri="{FF2B5EF4-FFF2-40B4-BE49-F238E27FC236}">
                    <a16:creationId xmlns:a16="http://schemas.microsoft.com/office/drawing/2014/main" id="{5CDA8388-1036-444F-9E2A-B2DFDDF8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63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1" name="Rectangle 551">
                <a:extLst>
                  <a:ext uri="{FF2B5EF4-FFF2-40B4-BE49-F238E27FC236}">
                    <a16:creationId xmlns:a16="http://schemas.microsoft.com/office/drawing/2014/main" id="{71745A4A-A4CE-460B-9F5F-3EFB10BFE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77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2" name="Rectangle 552">
                <a:extLst>
                  <a:ext uri="{FF2B5EF4-FFF2-40B4-BE49-F238E27FC236}">
                    <a16:creationId xmlns:a16="http://schemas.microsoft.com/office/drawing/2014/main" id="{BB1CF3B6-8CF7-4814-9524-F0834FA23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90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3" name="Rectangle 553">
                <a:extLst>
                  <a:ext uri="{FF2B5EF4-FFF2-40B4-BE49-F238E27FC236}">
                    <a16:creationId xmlns:a16="http://schemas.microsoft.com/office/drawing/2014/main" id="{52DEC423-4276-48EB-B9F3-A801D0DD5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03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4" name="Rectangle 554">
                <a:extLst>
                  <a:ext uri="{FF2B5EF4-FFF2-40B4-BE49-F238E27FC236}">
                    <a16:creationId xmlns:a16="http://schemas.microsoft.com/office/drawing/2014/main" id="{5012B771-ADF3-4383-AFD4-847B00C78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1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5" name="Rectangle 555">
                <a:extLst>
                  <a:ext uri="{FF2B5EF4-FFF2-40B4-BE49-F238E27FC236}">
                    <a16:creationId xmlns:a16="http://schemas.microsoft.com/office/drawing/2014/main" id="{4074E6F8-9B1B-4048-B9DD-B22429BFC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29"/>
                <a:ext cx="2975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6" name="Rectangle 556">
                <a:extLst>
                  <a:ext uri="{FF2B5EF4-FFF2-40B4-BE49-F238E27FC236}">
                    <a16:creationId xmlns:a16="http://schemas.microsoft.com/office/drawing/2014/main" id="{28198877-BE6D-4B63-9B81-FEC74351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43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7" name="Rectangle 557">
                <a:extLst>
                  <a:ext uri="{FF2B5EF4-FFF2-40B4-BE49-F238E27FC236}">
                    <a16:creationId xmlns:a16="http://schemas.microsoft.com/office/drawing/2014/main" id="{CF3AE809-D593-48B4-87DA-2A2C36B46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56"/>
                <a:ext cx="2975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8" name="Rectangle 558">
                <a:extLst>
                  <a:ext uri="{FF2B5EF4-FFF2-40B4-BE49-F238E27FC236}">
                    <a16:creationId xmlns:a16="http://schemas.microsoft.com/office/drawing/2014/main" id="{8D154AEB-C6EF-4B68-A754-A5B554696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6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9" name="Rectangle 559">
                <a:extLst>
                  <a:ext uri="{FF2B5EF4-FFF2-40B4-BE49-F238E27FC236}">
                    <a16:creationId xmlns:a16="http://schemas.microsoft.com/office/drawing/2014/main" id="{BE5BCB8C-2CD9-4576-823A-25A11A21A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82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0" name="Rectangle 560">
                <a:extLst>
                  <a:ext uri="{FF2B5EF4-FFF2-40B4-BE49-F238E27FC236}">
                    <a16:creationId xmlns:a16="http://schemas.microsoft.com/office/drawing/2014/main" id="{C333134E-8F3D-4B34-9C0D-087AF87F0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96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1" name="Rectangle 561">
                <a:extLst>
                  <a:ext uri="{FF2B5EF4-FFF2-40B4-BE49-F238E27FC236}">
                    <a16:creationId xmlns:a16="http://schemas.microsoft.com/office/drawing/2014/main" id="{155A2418-49EB-432F-BA5D-224DB76FB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09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2" name="Rectangle 562">
                <a:extLst>
                  <a:ext uri="{FF2B5EF4-FFF2-40B4-BE49-F238E27FC236}">
                    <a16:creationId xmlns:a16="http://schemas.microsoft.com/office/drawing/2014/main" id="{275B1C6C-B6DF-4775-A925-4AE670565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22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3" name="Rectangle 563">
                <a:extLst>
                  <a:ext uri="{FF2B5EF4-FFF2-40B4-BE49-F238E27FC236}">
                    <a16:creationId xmlns:a16="http://schemas.microsoft.com/office/drawing/2014/main" id="{C611ACD1-F9B0-4726-833C-FEF30B766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36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4" name="Rectangle 564">
                <a:extLst>
                  <a:ext uri="{FF2B5EF4-FFF2-40B4-BE49-F238E27FC236}">
                    <a16:creationId xmlns:a16="http://schemas.microsoft.com/office/drawing/2014/main" id="{C4709946-56B0-4AF0-B218-B734BE89A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49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5" name="Rectangle 565">
                <a:extLst>
                  <a:ext uri="{FF2B5EF4-FFF2-40B4-BE49-F238E27FC236}">
                    <a16:creationId xmlns:a16="http://schemas.microsoft.com/office/drawing/2014/main" id="{9C58191B-A30B-4576-A69A-BD3298E58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62"/>
                <a:ext cx="2975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6" name="Rectangle 566">
                <a:extLst>
                  <a:ext uri="{FF2B5EF4-FFF2-40B4-BE49-F238E27FC236}">
                    <a16:creationId xmlns:a16="http://schemas.microsoft.com/office/drawing/2014/main" id="{BBF069C9-0C81-4956-A4CE-229E7C4B3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76"/>
                <a:ext cx="2975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7" name="Rectangle 567">
                <a:extLst>
                  <a:ext uri="{FF2B5EF4-FFF2-40B4-BE49-F238E27FC236}">
                    <a16:creationId xmlns:a16="http://schemas.microsoft.com/office/drawing/2014/main" id="{3230FA1A-2610-4570-8FF8-E0716E3C6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8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8" name="Rectangle 568">
                <a:extLst>
                  <a:ext uri="{FF2B5EF4-FFF2-40B4-BE49-F238E27FC236}">
                    <a16:creationId xmlns:a16="http://schemas.microsoft.com/office/drawing/2014/main" id="{F32CDF92-36B8-4323-9E63-C09299294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0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9" name="Rectangle 569">
                <a:extLst>
                  <a:ext uri="{FF2B5EF4-FFF2-40B4-BE49-F238E27FC236}">
                    <a16:creationId xmlns:a16="http://schemas.microsoft.com/office/drawing/2014/main" id="{349282D6-34E3-4DCD-B205-495BB06C5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1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0" name="Rectangle 570">
                <a:extLst>
                  <a:ext uri="{FF2B5EF4-FFF2-40B4-BE49-F238E27FC236}">
                    <a16:creationId xmlns:a16="http://schemas.microsoft.com/office/drawing/2014/main" id="{BF99B710-790C-4235-A072-F8DF6F9C2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2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1" name="Rectangle 571">
                <a:extLst>
                  <a:ext uri="{FF2B5EF4-FFF2-40B4-BE49-F238E27FC236}">
                    <a16:creationId xmlns:a16="http://schemas.microsoft.com/office/drawing/2014/main" id="{08008C4A-1921-4AB9-86CD-E9C1EB492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4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2" name="Rectangle 572">
                <a:extLst>
                  <a:ext uri="{FF2B5EF4-FFF2-40B4-BE49-F238E27FC236}">
                    <a16:creationId xmlns:a16="http://schemas.microsoft.com/office/drawing/2014/main" id="{26A23A14-B18F-4202-ACAB-751FFA6F2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5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3" name="Rectangle 573">
                <a:extLst>
                  <a:ext uri="{FF2B5EF4-FFF2-40B4-BE49-F238E27FC236}">
                    <a16:creationId xmlns:a16="http://schemas.microsoft.com/office/drawing/2014/main" id="{40C862D1-EC45-40DD-BC70-DC2D382EB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6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4" name="Rectangle 574">
                <a:extLst>
                  <a:ext uri="{FF2B5EF4-FFF2-40B4-BE49-F238E27FC236}">
                    <a16:creationId xmlns:a16="http://schemas.microsoft.com/office/drawing/2014/main" id="{00265943-9973-4541-BD62-80DCE6DEA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5" name="Rectangle 575">
                <a:extLst>
                  <a:ext uri="{FF2B5EF4-FFF2-40B4-BE49-F238E27FC236}">
                    <a16:creationId xmlns:a16="http://schemas.microsoft.com/office/drawing/2014/main" id="{75BC4887-01B5-4B14-A85E-E3719DB88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83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6" name="Rectangle 576">
                <a:extLst>
                  <a:ext uri="{FF2B5EF4-FFF2-40B4-BE49-F238E27FC236}">
                    <a16:creationId xmlns:a16="http://schemas.microsoft.com/office/drawing/2014/main" id="{E8305925-2A22-4821-9426-E23576D18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97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7" name="Rectangle 577">
                <a:extLst>
                  <a:ext uri="{FF2B5EF4-FFF2-40B4-BE49-F238E27FC236}">
                    <a16:creationId xmlns:a16="http://schemas.microsoft.com/office/drawing/2014/main" id="{0DC6A7A8-ABC9-4230-A747-B9832313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10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8" name="Rectangle 578">
                <a:extLst>
                  <a:ext uri="{FF2B5EF4-FFF2-40B4-BE49-F238E27FC236}">
                    <a16:creationId xmlns:a16="http://schemas.microsoft.com/office/drawing/2014/main" id="{E3CCF325-506E-43E8-AB7C-9299A8AC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23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9" name="Rectangle 579">
                <a:extLst>
                  <a:ext uri="{FF2B5EF4-FFF2-40B4-BE49-F238E27FC236}">
                    <a16:creationId xmlns:a16="http://schemas.microsoft.com/office/drawing/2014/main" id="{63437A77-5CD8-457A-BD8B-DD111B91F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37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0" name="Rectangle 580">
                <a:extLst>
                  <a:ext uri="{FF2B5EF4-FFF2-40B4-BE49-F238E27FC236}">
                    <a16:creationId xmlns:a16="http://schemas.microsoft.com/office/drawing/2014/main" id="{FF9F216E-449D-463B-B884-DF0FA3DA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50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1" name="Rectangle 581">
                <a:extLst>
                  <a:ext uri="{FF2B5EF4-FFF2-40B4-BE49-F238E27FC236}">
                    <a16:creationId xmlns:a16="http://schemas.microsoft.com/office/drawing/2014/main" id="{8E6ECA2E-582D-47D4-8420-C406080E3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63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2" name="Rectangle 582">
                <a:extLst>
                  <a:ext uri="{FF2B5EF4-FFF2-40B4-BE49-F238E27FC236}">
                    <a16:creationId xmlns:a16="http://schemas.microsoft.com/office/drawing/2014/main" id="{7DC00B20-484E-4F82-8A84-E0ED2B3B0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77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3" name="Rectangle 583">
                <a:extLst>
                  <a:ext uri="{FF2B5EF4-FFF2-40B4-BE49-F238E27FC236}">
                    <a16:creationId xmlns:a16="http://schemas.microsoft.com/office/drawing/2014/main" id="{AC2F9736-E1BB-4B41-A5B3-5BC409603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90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4" name="Rectangle 584">
                <a:extLst>
                  <a:ext uri="{FF2B5EF4-FFF2-40B4-BE49-F238E27FC236}">
                    <a16:creationId xmlns:a16="http://schemas.microsoft.com/office/drawing/2014/main" id="{AF91DE41-B204-46FC-A24F-5C0FEC77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03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5" name="Rectangle 585">
                <a:extLst>
                  <a:ext uri="{FF2B5EF4-FFF2-40B4-BE49-F238E27FC236}">
                    <a16:creationId xmlns:a16="http://schemas.microsoft.com/office/drawing/2014/main" id="{1E9A6B08-20F6-4135-B66F-C1AB0947E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1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6" name="Rectangle 586">
                <a:extLst>
                  <a:ext uri="{FF2B5EF4-FFF2-40B4-BE49-F238E27FC236}">
                    <a16:creationId xmlns:a16="http://schemas.microsoft.com/office/drawing/2014/main" id="{59D3B99A-36E6-4105-A160-4FA7EE159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29"/>
                <a:ext cx="2450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7" name="Rectangle 587">
                <a:extLst>
                  <a:ext uri="{FF2B5EF4-FFF2-40B4-BE49-F238E27FC236}">
                    <a16:creationId xmlns:a16="http://schemas.microsoft.com/office/drawing/2014/main" id="{5AD51C41-8751-4E56-B100-ED29BFE44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43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8" name="Rectangle 588">
                <a:extLst>
                  <a:ext uri="{FF2B5EF4-FFF2-40B4-BE49-F238E27FC236}">
                    <a16:creationId xmlns:a16="http://schemas.microsoft.com/office/drawing/2014/main" id="{8310BEDA-FEF7-40CA-AEB8-A58174AF4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56"/>
                <a:ext cx="2450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9" name="Rectangle 589">
                <a:extLst>
                  <a:ext uri="{FF2B5EF4-FFF2-40B4-BE49-F238E27FC236}">
                    <a16:creationId xmlns:a16="http://schemas.microsoft.com/office/drawing/2014/main" id="{6CC6CF4A-7622-4040-8906-AFE309002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6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0" name="Rectangle 590">
                <a:extLst>
                  <a:ext uri="{FF2B5EF4-FFF2-40B4-BE49-F238E27FC236}">
                    <a16:creationId xmlns:a16="http://schemas.microsoft.com/office/drawing/2014/main" id="{60CE1D3E-8BB0-44CD-99FD-0BD806B64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82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1" name="Rectangle 591">
                <a:extLst>
                  <a:ext uri="{FF2B5EF4-FFF2-40B4-BE49-F238E27FC236}">
                    <a16:creationId xmlns:a16="http://schemas.microsoft.com/office/drawing/2014/main" id="{FBDCE8D1-0F17-46D8-AF3D-ACEE8D4F2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96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2" name="Rectangle 592">
                <a:extLst>
                  <a:ext uri="{FF2B5EF4-FFF2-40B4-BE49-F238E27FC236}">
                    <a16:creationId xmlns:a16="http://schemas.microsoft.com/office/drawing/2014/main" id="{9081622D-FE7F-4CB1-AEA3-59429F6EE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09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3" name="Rectangle 593">
                <a:extLst>
                  <a:ext uri="{FF2B5EF4-FFF2-40B4-BE49-F238E27FC236}">
                    <a16:creationId xmlns:a16="http://schemas.microsoft.com/office/drawing/2014/main" id="{E3D1B6E5-A68F-49CD-B81B-0A5E6C672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22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4" name="Rectangle 594">
                <a:extLst>
                  <a:ext uri="{FF2B5EF4-FFF2-40B4-BE49-F238E27FC236}">
                    <a16:creationId xmlns:a16="http://schemas.microsoft.com/office/drawing/2014/main" id="{2638F323-15C4-4B0E-B62A-8B32C76C2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36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5" name="Rectangle 595">
                <a:extLst>
                  <a:ext uri="{FF2B5EF4-FFF2-40B4-BE49-F238E27FC236}">
                    <a16:creationId xmlns:a16="http://schemas.microsoft.com/office/drawing/2014/main" id="{5F6CF3CC-16A3-41DB-899B-42E5F1B50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49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6" name="Rectangle 596">
                <a:extLst>
                  <a:ext uri="{FF2B5EF4-FFF2-40B4-BE49-F238E27FC236}">
                    <a16:creationId xmlns:a16="http://schemas.microsoft.com/office/drawing/2014/main" id="{4380560D-5CF6-4343-9CCD-EB2B0062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62"/>
                <a:ext cx="2450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7" name="Rectangle 597">
                <a:extLst>
                  <a:ext uri="{FF2B5EF4-FFF2-40B4-BE49-F238E27FC236}">
                    <a16:creationId xmlns:a16="http://schemas.microsoft.com/office/drawing/2014/main" id="{C0B3E39F-3A25-4636-B566-E63630CBE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76"/>
                <a:ext cx="2450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8" name="Rectangle 598">
                <a:extLst>
                  <a:ext uri="{FF2B5EF4-FFF2-40B4-BE49-F238E27FC236}">
                    <a16:creationId xmlns:a16="http://schemas.microsoft.com/office/drawing/2014/main" id="{3A9A0C87-4A99-4F97-A01E-54E76189E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8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9" name="Rectangle 599">
                <a:extLst>
                  <a:ext uri="{FF2B5EF4-FFF2-40B4-BE49-F238E27FC236}">
                    <a16:creationId xmlns:a16="http://schemas.microsoft.com/office/drawing/2014/main" id="{E93DE2BF-4A4B-42C7-832B-DB1C39CA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0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0" name="Rectangle 600">
                <a:extLst>
                  <a:ext uri="{FF2B5EF4-FFF2-40B4-BE49-F238E27FC236}">
                    <a16:creationId xmlns:a16="http://schemas.microsoft.com/office/drawing/2014/main" id="{259C5C12-0A91-4F77-9C79-9A6B49B0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1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1" name="Rectangle 601">
                <a:extLst>
                  <a:ext uri="{FF2B5EF4-FFF2-40B4-BE49-F238E27FC236}">
                    <a16:creationId xmlns:a16="http://schemas.microsoft.com/office/drawing/2014/main" id="{1D845E5E-D14D-4DD9-A210-997BECA9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2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2" name="Rectangle 602">
                <a:extLst>
                  <a:ext uri="{FF2B5EF4-FFF2-40B4-BE49-F238E27FC236}">
                    <a16:creationId xmlns:a16="http://schemas.microsoft.com/office/drawing/2014/main" id="{124000BF-7348-441A-AE30-CD4F5D00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4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3" name="Rectangle 603">
                <a:extLst>
                  <a:ext uri="{FF2B5EF4-FFF2-40B4-BE49-F238E27FC236}">
                    <a16:creationId xmlns:a16="http://schemas.microsoft.com/office/drawing/2014/main" id="{11852ACB-55E1-4465-A258-4A50F3C4B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5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4" name="Rectangle 604">
                <a:extLst>
                  <a:ext uri="{FF2B5EF4-FFF2-40B4-BE49-F238E27FC236}">
                    <a16:creationId xmlns:a16="http://schemas.microsoft.com/office/drawing/2014/main" id="{B0E252B6-04E0-4733-8A65-CAA98D7B6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6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5" name="Rectangle 605">
                <a:extLst>
                  <a:ext uri="{FF2B5EF4-FFF2-40B4-BE49-F238E27FC236}">
                    <a16:creationId xmlns:a16="http://schemas.microsoft.com/office/drawing/2014/main" id="{FA69E0D4-DE89-4A65-909A-9F16712AE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7"/>
                <a:ext cx="2450" cy="3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6" name="Rectangle 606">
                <a:extLst>
                  <a:ext uri="{FF2B5EF4-FFF2-40B4-BE49-F238E27FC236}">
                    <a16:creationId xmlns:a16="http://schemas.microsoft.com/office/drawing/2014/main" id="{CB8DBF45-06E9-40EE-9945-8103E575A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928" name="Group 808">
              <a:extLst>
                <a:ext uri="{FF2B5EF4-FFF2-40B4-BE49-F238E27FC236}">
                  <a16:creationId xmlns:a16="http://schemas.microsoft.com/office/drawing/2014/main" id="{52243FD7-14E1-4843-BBAE-40C04A90B5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1983"/>
              <a:ext cx="5425" cy="1012"/>
              <a:chOff x="196" y="1983"/>
              <a:chExt cx="5425" cy="1012"/>
            </a:xfrm>
          </p:grpSpPr>
          <p:sp>
            <p:nvSpPr>
              <p:cNvPr id="261728" name="Rectangle 608">
                <a:extLst>
                  <a:ext uri="{FF2B5EF4-FFF2-40B4-BE49-F238E27FC236}">
                    <a16:creationId xmlns:a16="http://schemas.microsoft.com/office/drawing/2014/main" id="{5D899070-ECD6-4A26-8CAE-C70CA8602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83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9" name="Rectangle 609">
                <a:extLst>
                  <a:ext uri="{FF2B5EF4-FFF2-40B4-BE49-F238E27FC236}">
                    <a16:creationId xmlns:a16="http://schemas.microsoft.com/office/drawing/2014/main" id="{7E1BF077-4659-456D-AEAC-DBC235B79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97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0" name="Rectangle 610">
                <a:extLst>
                  <a:ext uri="{FF2B5EF4-FFF2-40B4-BE49-F238E27FC236}">
                    <a16:creationId xmlns:a16="http://schemas.microsoft.com/office/drawing/2014/main" id="{59349CA9-9EDF-49D0-9527-7232010B5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10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1" name="Rectangle 611">
                <a:extLst>
                  <a:ext uri="{FF2B5EF4-FFF2-40B4-BE49-F238E27FC236}">
                    <a16:creationId xmlns:a16="http://schemas.microsoft.com/office/drawing/2014/main" id="{E43331FB-E94E-4C5D-A9B8-3C68ABB09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23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2" name="Rectangle 612">
                <a:extLst>
                  <a:ext uri="{FF2B5EF4-FFF2-40B4-BE49-F238E27FC236}">
                    <a16:creationId xmlns:a16="http://schemas.microsoft.com/office/drawing/2014/main" id="{833C8372-C402-44C0-B341-5682EA0B5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37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3" name="Rectangle 613">
                <a:extLst>
                  <a:ext uri="{FF2B5EF4-FFF2-40B4-BE49-F238E27FC236}">
                    <a16:creationId xmlns:a16="http://schemas.microsoft.com/office/drawing/2014/main" id="{3577AD0E-080E-4D27-8CB9-0CB5C58F5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50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4" name="Rectangle 614">
                <a:extLst>
                  <a:ext uri="{FF2B5EF4-FFF2-40B4-BE49-F238E27FC236}">
                    <a16:creationId xmlns:a16="http://schemas.microsoft.com/office/drawing/2014/main" id="{D00D99D5-8CE6-4D2C-8F14-BB8C7DAF6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63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5" name="Rectangle 615">
                <a:extLst>
                  <a:ext uri="{FF2B5EF4-FFF2-40B4-BE49-F238E27FC236}">
                    <a16:creationId xmlns:a16="http://schemas.microsoft.com/office/drawing/2014/main" id="{80073EE2-5570-4A97-90D3-B92121594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77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6" name="Rectangle 616">
                <a:extLst>
                  <a:ext uri="{FF2B5EF4-FFF2-40B4-BE49-F238E27FC236}">
                    <a16:creationId xmlns:a16="http://schemas.microsoft.com/office/drawing/2014/main" id="{79598CCF-C743-45A8-A784-145F6960D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90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7" name="Rectangle 617">
                <a:extLst>
                  <a:ext uri="{FF2B5EF4-FFF2-40B4-BE49-F238E27FC236}">
                    <a16:creationId xmlns:a16="http://schemas.microsoft.com/office/drawing/2014/main" id="{151343D8-AABE-4962-8C0C-F7776AEEC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03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8" name="Rectangle 618">
                <a:extLst>
                  <a:ext uri="{FF2B5EF4-FFF2-40B4-BE49-F238E27FC236}">
                    <a16:creationId xmlns:a16="http://schemas.microsoft.com/office/drawing/2014/main" id="{BF5D260F-4DD2-4665-8B81-31A8D26F0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1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9" name="Rectangle 619">
                <a:extLst>
                  <a:ext uri="{FF2B5EF4-FFF2-40B4-BE49-F238E27FC236}">
                    <a16:creationId xmlns:a16="http://schemas.microsoft.com/office/drawing/2014/main" id="{C60ECC50-DE81-450C-B88B-EA00685FE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29"/>
                <a:ext cx="2450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0" name="Rectangle 620">
                <a:extLst>
                  <a:ext uri="{FF2B5EF4-FFF2-40B4-BE49-F238E27FC236}">
                    <a16:creationId xmlns:a16="http://schemas.microsoft.com/office/drawing/2014/main" id="{37EDD903-C08F-4FA3-A94F-1B8189C63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43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1" name="Rectangle 621">
                <a:extLst>
                  <a:ext uri="{FF2B5EF4-FFF2-40B4-BE49-F238E27FC236}">
                    <a16:creationId xmlns:a16="http://schemas.microsoft.com/office/drawing/2014/main" id="{462BA7C7-63C7-4575-8B26-D35A9594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56"/>
                <a:ext cx="2450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2" name="Rectangle 622">
                <a:extLst>
                  <a:ext uri="{FF2B5EF4-FFF2-40B4-BE49-F238E27FC236}">
                    <a16:creationId xmlns:a16="http://schemas.microsoft.com/office/drawing/2014/main" id="{24FFBA11-3D8D-4D4A-B09E-3640E8DB1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6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3" name="Rectangle 623">
                <a:extLst>
                  <a:ext uri="{FF2B5EF4-FFF2-40B4-BE49-F238E27FC236}">
                    <a16:creationId xmlns:a16="http://schemas.microsoft.com/office/drawing/2014/main" id="{9826AE46-159D-4D29-8766-BCD99FCCA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82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4" name="Rectangle 624">
                <a:extLst>
                  <a:ext uri="{FF2B5EF4-FFF2-40B4-BE49-F238E27FC236}">
                    <a16:creationId xmlns:a16="http://schemas.microsoft.com/office/drawing/2014/main" id="{7AA92AC4-C95E-4B74-B766-977BF499C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96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5" name="Rectangle 625">
                <a:extLst>
                  <a:ext uri="{FF2B5EF4-FFF2-40B4-BE49-F238E27FC236}">
                    <a16:creationId xmlns:a16="http://schemas.microsoft.com/office/drawing/2014/main" id="{BA84BAA5-73B0-4B44-955C-F77B45DBD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09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6" name="Rectangle 626">
                <a:extLst>
                  <a:ext uri="{FF2B5EF4-FFF2-40B4-BE49-F238E27FC236}">
                    <a16:creationId xmlns:a16="http://schemas.microsoft.com/office/drawing/2014/main" id="{F9060D2D-9940-400A-B810-05083ACC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22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7" name="Rectangle 627">
                <a:extLst>
                  <a:ext uri="{FF2B5EF4-FFF2-40B4-BE49-F238E27FC236}">
                    <a16:creationId xmlns:a16="http://schemas.microsoft.com/office/drawing/2014/main" id="{45AB893D-DE33-40D4-8B30-36B26780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36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8" name="Rectangle 628">
                <a:extLst>
                  <a:ext uri="{FF2B5EF4-FFF2-40B4-BE49-F238E27FC236}">
                    <a16:creationId xmlns:a16="http://schemas.microsoft.com/office/drawing/2014/main" id="{197FB4A1-BB92-4D8D-8FFA-34F190E7A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49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9" name="Rectangle 629">
                <a:extLst>
                  <a:ext uri="{FF2B5EF4-FFF2-40B4-BE49-F238E27FC236}">
                    <a16:creationId xmlns:a16="http://schemas.microsoft.com/office/drawing/2014/main" id="{8AE411B9-AFB9-45ED-83AA-1C5A6577F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62"/>
                <a:ext cx="2450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0" name="Rectangle 630">
                <a:extLst>
                  <a:ext uri="{FF2B5EF4-FFF2-40B4-BE49-F238E27FC236}">
                    <a16:creationId xmlns:a16="http://schemas.microsoft.com/office/drawing/2014/main" id="{9900E61D-0665-485A-B39C-6EA3EF382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76"/>
                <a:ext cx="2450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1" name="Rectangle 631">
                <a:extLst>
                  <a:ext uri="{FF2B5EF4-FFF2-40B4-BE49-F238E27FC236}">
                    <a16:creationId xmlns:a16="http://schemas.microsoft.com/office/drawing/2014/main" id="{FA5904BF-CE39-453E-97AA-50195BABC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8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2" name="Rectangle 632">
                <a:extLst>
                  <a:ext uri="{FF2B5EF4-FFF2-40B4-BE49-F238E27FC236}">
                    <a16:creationId xmlns:a16="http://schemas.microsoft.com/office/drawing/2014/main" id="{504B7D29-BF69-45B6-B4BE-B42649826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0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3" name="Rectangle 633">
                <a:extLst>
                  <a:ext uri="{FF2B5EF4-FFF2-40B4-BE49-F238E27FC236}">
                    <a16:creationId xmlns:a16="http://schemas.microsoft.com/office/drawing/2014/main" id="{9624F81D-C6AF-440C-8C93-EB6AEFE3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1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4" name="Rectangle 634">
                <a:extLst>
                  <a:ext uri="{FF2B5EF4-FFF2-40B4-BE49-F238E27FC236}">
                    <a16:creationId xmlns:a16="http://schemas.microsoft.com/office/drawing/2014/main" id="{7671AB0B-71E7-4EAF-99A8-B2C035BD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2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5" name="Rectangle 635">
                <a:extLst>
                  <a:ext uri="{FF2B5EF4-FFF2-40B4-BE49-F238E27FC236}">
                    <a16:creationId xmlns:a16="http://schemas.microsoft.com/office/drawing/2014/main" id="{0CD89B17-D6BD-4934-A8DB-073330132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4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6" name="Rectangle 636">
                <a:extLst>
                  <a:ext uri="{FF2B5EF4-FFF2-40B4-BE49-F238E27FC236}">
                    <a16:creationId xmlns:a16="http://schemas.microsoft.com/office/drawing/2014/main" id="{95BA1193-7D44-47EA-BDDD-EAF5BA00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5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7" name="Rectangle 637">
                <a:extLst>
                  <a:ext uri="{FF2B5EF4-FFF2-40B4-BE49-F238E27FC236}">
                    <a16:creationId xmlns:a16="http://schemas.microsoft.com/office/drawing/2014/main" id="{5049C745-9490-4B50-BF75-51D27624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6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8" name="Rectangle 638">
                <a:extLst>
                  <a:ext uri="{FF2B5EF4-FFF2-40B4-BE49-F238E27FC236}">
                    <a16:creationId xmlns:a16="http://schemas.microsoft.com/office/drawing/2014/main" id="{91DAE954-5239-4A93-AFB1-BBB3B51E9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9" name="Rectangle 639">
                <a:extLst>
                  <a:ext uri="{FF2B5EF4-FFF2-40B4-BE49-F238E27FC236}">
                    <a16:creationId xmlns:a16="http://schemas.microsoft.com/office/drawing/2014/main" id="{B6E5ABE1-DE39-4A51-8A62-E4BEAC7A3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0" name="Rectangle 640">
                <a:extLst>
                  <a:ext uri="{FF2B5EF4-FFF2-40B4-BE49-F238E27FC236}">
                    <a16:creationId xmlns:a16="http://schemas.microsoft.com/office/drawing/2014/main" id="{4FF1EEC9-E4E4-467D-8DD1-E19DE7087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8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1" name="Rectangle 641">
                <a:extLst>
                  <a:ext uri="{FF2B5EF4-FFF2-40B4-BE49-F238E27FC236}">
                    <a16:creationId xmlns:a16="http://schemas.microsoft.com/office/drawing/2014/main" id="{624F2A6F-953A-4C6A-A4A9-4C8746D2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9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2" name="Rectangle 642">
                <a:extLst>
                  <a:ext uri="{FF2B5EF4-FFF2-40B4-BE49-F238E27FC236}">
                    <a16:creationId xmlns:a16="http://schemas.microsoft.com/office/drawing/2014/main" id="{EE339325-6C2C-49E2-8FA8-D06CE287D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3" name="Rectangle 643">
                <a:extLst>
                  <a:ext uri="{FF2B5EF4-FFF2-40B4-BE49-F238E27FC236}">
                    <a16:creationId xmlns:a16="http://schemas.microsoft.com/office/drawing/2014/main" id="{E2C704DF-1DBA-4E23-BF7F-925E918D2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4" name="Rectangle 644">
                <a:extLst>
                  <a:ext uri="{FF2B5EF4-FFF2-40B4-BE49-F238E27FC236}">
                    <a16:creationId xmlns:a16="http://schemas.microsoft.com/office/drawing/2014/main" id="{C4FDDCE2-806A-4B74-92BE-8484B431F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1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5" name="Rectangle 645">
                <a:extLst>
                  <a:ext uri="{FF2B5EF4-FFF2-40B4-BE49-F238E27FC236}">
                    <a16:creationId xmlns:a16="http://schemas.microsoft.com/office/drawing/2014/main" id="{80CB3AC1-B4B5-4BF0-9F5F-A658E429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2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6" name="Rectangle 646">
                <a:extLst>
                  <a:ext uri="{FF2B5EF4-FFF2-40B4-BE49-F238E27FC236}">
                    <a16:creationId xmlns:a16="http://schemas.microsoft.com/office/drawing/2014/main" id="{61C6BE40-2BD7-404B-A93A-29535AD35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7" name="Rectangle 647">
                <a:extLst>
                  <a:ext uri="{FF2B5EF4-FFF2-40B4-BE49-F238E27FC236}">
                    <a16:creationId xmlns:a16="http://schemas.microsoft.com/office/drawing/2014/main" id="{5A3E2462-F320-44AB-8A94-B3C130560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8" name="Rectangle 648">
                <a:extLst>
                  <a:ext uri="{FF2B5EF4-FFF2-40B4-BE49-F238E27FC236}">
                    <a16:creationId xmlns:a16="http://schemas.microsoft.com/office/drawing/2014/main" id="{30C703D2-3E8E-49AD-86FD-4F1C826A6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45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9" name="Rectangle 649">
                <a:extLst>
                  <a:ext uri="{FF2B5EF4-FFF2-40B4-BE49-F238E27FC236}">
                    <a16:creationId xmlns:a16="http://schemas.microsoft.com/office/drawing/2014/main" id="{9CE08B17-9DAE-4F9C-A5A8-807197E8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5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0" name="Rectangle 650">
                <a:extLst>
                  <a:ext uri="{FF2B5EF4-FFF2-40B4-BE49-F238E27FC236}">
                    <a16:creationId xmlns:a16="http://schemas.microsoft.com/office/drawing/2014/main" id="{1D7E23C4-0230-463E-95C5-50ABC6A65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1" name="Rectangle 651">
                <a:extLst>
                  <a:ext uri="{FF2B5EF4-FFF2-40B4-BE49-F238E27FC236}">
                    <a16:creationId xmlns:a16="http://schemas.microsoft.com/office/drawing/2014/main" id="{2ABE45EE-1EAC-4EBF-B3FA-B79D55AF2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2" name="Rectangle 652">
                <a:extLst>
                  <a:ext uri="{FF2B5EF4-FFF2-40B4-BE49-F238E27FC236}">
                    <a16:creationId xmlns:a16="http://schemas.microsoft.com/office/drawing/2014/main" id="{E7300736-8D7C-4F12-8933-53BBE1E53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7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3" name="Rectangle 653">
                <a:extLst>
                  <a:ext uri="{FF2B5EF4-FFF2-40B4-BE49-F238E27FC236}">
                    <a16:creationId xmlns:a16="http://schemas.microsoft.com/office/drawing/2014/main" id="{7046975D-033B-48D3-81D9-0EC92F2C4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4" name="Rectangle 654">
                <a:extLst>
                  <a:ext uri="{FF2B5EF4-FFF2-40B4-BE49-F238E27FC236}">
                    <a16:creationId xmlns:a16="http://schemas.microsoft.com/office/drawing/2014/main" id="{E38FE49D-E2C6-44F4-9A30-9EBAAFA15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5" name="Rectangle 655">
                <a:extLst>
                  <a:ext uri="{FF2B5EF4-FFF2-40B4-BE49-F238E27FC236}">
                    <a16:creationId xmlns:a16="http://schemas.microsoft.com/office/drawing/2014/main" id="{0484DC6B-6E8B-4234-B2AC-F7367E499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9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6" name="Rectangle 656">
                <a:extLst>
                  <a:ext uri="{FF2B5EF4-FFF2-40B4-BE49-F238E27FC236}">
                    <a16:creationId xmlns:a16="http://schemas.microsoft.com/office/drawing/2014/main" id="{96EF31FC-DBC2-4DC4-B6F9-507C5B6DC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0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7" name="Rectangle 657">
                <a:extLst>
                  <a:ext uri="{FF2B5EF4-FFF2-40B4-BE49-F238E27FC236}">
                    <a16:creationId xmlns:a16="http://schemas.microsoft.com/office/drawing/2014/main" id="{31644983-C028-49DB-B78A-BC9F0B413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8" name="Rectangle 658">
                <a:extLst>
                  <a:ext uri="{FF2B5EF4-FFF2-40B4-BE49-F238E27FC236}">
                    <a16:creationId xmlns:a16="http://schemas.microsoft.com/office/drawing/2014/main" id="{AB2DA223-28BA-48FE-87C6-4B0108D2B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9" name="Rectangle 659">
                <a:extLst>
                  <a:ext uri="{FF2B5EF4-FFF2-40B4-BE49-F238E27FC236}">
                    <a16:creationId xmlns:a16="http://schemas.microsoft.com/office/drawing/2014/main" id="{A5E2B7DB-DAEF-4C5D-85E0-9E904CD94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2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0" name="Rectangle 660">
                <a:extLst>
                  <a:ext uri="{FF2B5EF4-FFF2-40B4-BE49-F238E27FC236}">
                    <a16:creationId xmlns:a16="http://schemas.microsoft.com/office/drawing/2014/main" id="{1A1D08A7-9550-4B29-B2BE-A36D1598C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3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1" name="Rectangle 661">
                <a:extLst>
                  <a:ext uri="{FF2B5EF4-FFF2-40B4-BE49-F238E27FC236}">
                    <a16:creationId xmlns:a16="http://schemas.microsoft.com/office/drawing/2014/main" id="{515D3C0E-9FBC-4FF9-A078-7C1DB0F6D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0"/>
                <a:ext cx="2975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2" name="Rectangle 662">
                <a:extLst>
                  <a:ext uri="{FF2B5EF4-FFF2-40B4-BE49-F238E27FC236}">
                    <a16:creationId xmlns:a16="http://schemas.microsoft.com/office/drawing/2014/main" id="{0B9A9EB1-9FB0-426D-B383-E3F74E8F9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3" name="Rectangle 663">
                <a:extLst>
                  <a:ext uri="{FF2B5EF4-FFF2-40B4-BE49-F238E27FC236}">
                    <a16:creationId xmlns:a16="http://schemas.microsoft.com/office/drawing/2014/main" id="{99AE850F-5302-41E1-9777-B782C4389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5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4" name="Rectangle 664">
                <a:extLst>
                  <a:ext uri="{FF2B5EF4-FFF2-40B4-BE49-F238E27FC236}">
                    <a16:creationId xmlns:a16="http://schemas.microsoft.com/office/drawing/2014/main" id="{920111F3-B7D6-4D4A-99DD-2A0713014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62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5" name="Rectangle 665">
                <a:extLst>
                  <a:ext uri="{FF2B5EF4-FFF2-40B4-BE49-F238E27FC236}">
                    <a16:creationId xmlns:a16="http://schemas.microsoft.com/office/drawing/2014/main" id="{82739FB0-C240-4983-9335-9B48533FC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6" name="Rectangle 666">
                <a:extLst>
                  <a:ext uri="{FF2B5EF4-FFF2-40B4-BE49-F238E27FC236}">
                    <a16:creationId xmlns:a16="http://schemas.microsoft.com/office/drawing/2014/main" id="{CD9FD217-C601-448B-BCE4-C08BE18F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7" name="Rectangle 667">
                <a:extLst>
                  <a:ext uri="{FF2B5EF4-FFF2-40B4-BE49-F238E27FC236}">
                    <a16:creationId xmlns:a16="http://schemas.microsoft.com/office/drawing/2014/main" id="{E608C406-D2EB-4D2D-9D2A-DD1CD965B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4"/>
                <a:ext cx="2975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8" name="Rectangle 668">
                <a:extLst>
                  <a:ext uri="{FF2B5EF4-FFF2-40B4-BE49-F238E27FC236}">
                    <a16:creationId xmlns:a16="http://schemas.microsoft.com/office/drawing/2014/main" id="{5FA12947-D48F-4092-B1F5-D00B55013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9" name="Rectangle 669">
                <a:extLst>
                  <a:ext uri="{FF2B5EF4-FFF2-40B4-BE49-F238E27FC236}">
                    <a16:creationId xmlns:a16="http://schemas.microsoft.com/office/drawing/2014/main" id="{F70F3578-DAC6-4AAF-B978-FADB88942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5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0" name="Rectangle 670">
                <a:extLst>
                  <a:ext uri="{FF2B5EF4-FFF2-40B4-BE49-F238E27FC236}">
                    <a16:creationId xmlns:a16="http://schemas.microsoft.com/office/drawing/2014/main" id="{83DD59E6-DA7C-4B97-83BA-FAA43016F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1" name="Rectangle 671">
                <a:extLst>
                  <a:ext uri="{FF2B5EF4-FFF2-40B4-BE49-F238E27FC236}">
                    <a16:creationId xmlns:a16="http://schemas.microsoft.com/office/drawing/2014/main" id="{B3438724-11C9-4D46-BFB3-D29C3E0C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2" name="Rectangle 672">
                <a:extLst>
                  <a:ext uri="{FF2B5EF4-FFF2-40B4-BE49-F238E27FC236}">
                    <a16:creationId xmlns:a16="http://schemas.microsoft.com/office/drawing/2014/main" id="{AD36F0B0-B207-49AA-B412-D1BDA2454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8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3" name="Rectangle 673">
                <a:extLst>
                  <a:ext uri="{FF2B5EF4-FFF2-40B4-BE49-F238E27FC236}">
                    <a16:creationId xmlns:a16="http://schemas.microsoft.com/office/drawing/2014/main" id="{F92CD8DE-9A5F-4CB4-8B47-43E93A9F7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9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4" name="Rectangle 674">
                <a:extLst>
                  <a:ext uri="{FF2B5EF4-FFF2-40B4-BE49-F238E27FC236}">
                    <a16:creationId xmlns:a16="http://schemas.microsoft.com/office/drawing/2014/main" id="{057880D8-6F2B-421E-841B-053CCD47B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5" name="Rectangle 675">
                <a:extLst>
                  <a:ext uri="{FF2B5EF4-FFF2-40B4-BE49-F238E27FC236}">
                    <a16:creationId xmlns:a16="http://schemas.microsoft.com/office/drawing/2014/main" id="{6B9BB6C3-7ED9-4D30-A986-575B0597E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6" name="Rectangle 676">
                <a:extLst>
                  <a:ext uri="{FF2B5EF4-FFF2-40B4-BE49-F238E27FC236}">
                    <a16:creationId xmlns:a16="http://schemas.microsoft.com/office/drawing/2014/main" id="{EAC40283-D9C4-47B4-80FE-55A942D78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1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7" name="Rectangle 677">
                <a:extLst>
                  <a:ext uri="{FF2B5EF4-FFF2-40B4-BE49-F238E27FC236}">
                    <a16:creationId xmlns:a16="http://schemas.microsoft.com/office/drawing/2014/main" id="{3C29A4C9-D8EB-4020-BD9D-F3072070E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2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8" name="Rectangle 678">
                <a:extLst>
                  <a:ext uri="{FF2B5EF4-FFF2-40B4-BE49-F238E27FC236}">
                    <a16:creationId xmlns:a16="http://schemas.microsoft.com/office/drawing/2014/main" id="{F60B7D85-6757-4AEA-A1B1-7393EF85A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9" name="Rectangle 679">
                <a:extLst>
                  <a:ext uri="{FF2B5EF4-FFF2-40B4-BE49-F238E27FC236}">
                    <a16:creationId xmlns:a16="http://schemas.microsoft.com/office/drawing/2014/main" id="{9BDE1D89-00FC-4584-A8F2-06608ED0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0" name="Rectangle 680">
                <a:extLst>
                  <a:ext uri="{FF2B5EF4-FFF2-40B4-BE49-F238E27FC236}">
                    <a16:creationId xmlns:a16="http://schemas.microsoft.com/office/drawing/2014/main" id="{E0AC59AB-B4B1-46BD-A7AB-EAF221EBC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45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1" name="Rectangle 681">
                <a:extLst>
                  <a:ext uri="{FF2B5EF4-FFF2-40B4-BE49-F238E27FC236}">
                    <a16:creationId xmlns:a16="http://schemas.microsoft.com/office/drawing/2014/main" id="{4366785B-9079-4806-9D7C-E8BCB48A4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5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2" name="Rectangle 682">
                <a:extLst>
                  <a:ext uri="{FF2B5EF4-FFF2-40B4-BE49-F238E27FC236}">
                    <a16:creationId xmlns:a16="http://schemas.microsoft.com/office/drawing/2014/main" id="{E98B634A-F239-4227-A562-6A7B5F19E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3" name="Rectangle 683">
                <a:extLst>
                  <a:ext uri="{FF2B5EF4-FFF2-40B4-BE49-F238E27FC236}">
                    <a16:creationId xmlns:a16="http://schemas.microsoft.com/office/drawing/2014/main" id="{32813C85-590D-42C2-A802-289CAD5AD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4" name="Rectangle 684">
                <a:extLst>
                  <a:ext uri="{FF2B5EF4-FFF2-40B4-BE49-F238E27FC236}">
                    <a16:creationId xmlns:a16="http://schemas.microsoft.com/office/drawing/2014/main" id="{CF653EB1-DE4D-4625-9560-9C09588AB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7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5" name="Rectangle 685">
                <a:extLst>
                  <a:ext uri="{FF2B5EF4-FFF2-40B4-BE49-F238E27FC236}">
                    <a16:creationId xmlns:a16="http://schemas.microsoft.com/office/drawing/2014/main" id="{063B7D65-6E63-42DD-92DA-ED2AD164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6" name="Rectangle 686">
                <a:extLst>
                  <a:ext uri="{FF2B5EF4-FFF2-40B4-BE49-F238E27FC236}">
                    <a16:creationId xmlns:a16="http://schemas.microsoft.com/office/drawing/2014/main" id="{C7AE41EE-370E-497B-A690-BA2010BBC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7" name="Rectangle 687">
                <a:extLst>
                  <a:ext uri="{FF2B5EF4-FFF2-40B4-BE49-F238E27FC236}">
                    <a16:creationId xmlns:a16="http://schemas.microsoft.com/office/drawing/2014/main" id="{6D7E62D8-34BA-4261-80D1-4FF9DF579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9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8" name="Rectangle 688">
                <a:extLst>
                  <a:ext uri="{FF2B5EF4-FFF2-40B4-BE49-F238E27FC236}">
                    <a16:creationId xmlns:a16="http://schemas.microsoft.com/office/drawing/2014/main" id="{8CC005E5-344B-40EA-8182-FB881B6A1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0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9" name="Rectangle 689">
                <a:extLst>
                  <a:ext uri="{FF2B5EF4-FFF2-40B4-BE49-F238E27FC236}">
                    <a16:creationId xmlns:a16="http://schemas.microsoft.com/office/drawing/2014/main" id="{13C94199-389E-44EA-B09D-4D6190CD6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0" name="Rectangle 690">
                <a:extLst>
                  <a:ext uri="{FF2B5EF4-FFF2-40B4-BE49-F238E27FC236}">
                    <a16:creationId xmlns:a16="http://schemas.microsoft.com/office/drawing/2014/main" id="{5DFF8706-344E-4A3C-8FB5-3AD834726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1" name="Rectangle 691">
                <a:extLst>
                  <a:ext uri="{FF2B5EF4-FFF2-40B4-BE49-F238E27FC236}">
                    <a16:creationId xmlns:a16="http://schemas.microsoft.com/office/drawing/2014/main" id="{79A6B386-3A2F-40F7-BF11-42DCB3DC7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2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2" name="Rectangle 692">
                <a:extLst>
                  <a:ext uri="{FF2B5EF4-FFF2-40B4-BE49-F238E27FC236}">
                    <a16:creationId xmlns:a16="http://schemas.microsoft.com/office/drawing/2014/main" id="{891F0E21-4AAD-46F6-91CF-E14C72C9B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3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3" name="Rectangle 693">
                <a:extLst>
                  <a:ext uri="{FF2B5EF4-FFF2-40B4-BE49-F238E27FC236}">
                    <a16:creationId xmlns:a16="http://schemas.microsoft.com/office/drawing/2014/main" id="{06FD187B-5D17-432A-9623-B7F407CEB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0"/>
                <a:ext cx="2975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4" name="Rectangle 694">
                <a:extLst>
                  <a:ext uri="{FF2B5EF4-FFF2-40B4-BE49-F238E27FC236}">
                    <a16:creationId xmlns:a16="http://schemas.microsoft.com/office/drawing/2014/main" id="{63D90CC4-9835-4F0D-8DBB-9A621DE8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5" name="Rectangle 695">
                <a:extLst>
                  <a:ext uri="{FF2B5EF4-FFF2-40B4-BE49-F238E27FC236}">
                    <a16:creationId xmlns:a16="http://schemas.microsoft.com/office/drawing/2014/main" id="{474A9A12-CD41-4C08-9919-982576D2F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5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6" name="Rectangle 696">
                <a:extLst>
                  <a:ext uri="{FF2B5EF4-FFF2-40B4-BE49-F238E27FC236}">
                    <a16:creationId xmlns:a16="http://schemas.microsoft.com/office/drawing/2014/main" id="{DAEABE34-2A16-40F9-8E3F-5284DB65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62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7" name="Rectangle 697">
                <a:extLst>
                  <a:ext uri="{FF2B5EF4-FFF2-40B4-BE49-F238E27FC236}">
                    <a16:creationId xmlns:a16="http://schemas.microsoft.com/office/drawing/2014/main" id="{D80F794F-140D-44F1-85AB-9564B7752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8" name="Rectangle 698">
                <a:extLst>
                  <a:ext uri="{FF2B5EF4-FFF2-40B4-BE49-F238E27FC236}">
                    <a16:creationId xmlns:a16="http://schemas.microsoft.com/office/drawing/2014/main" id="{3D212769-6AD5-41EA-832E-233649335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9" name="Rectangle 699">
                <a:extLst>
                  <a:ext uri="{FF2B5EF4-FFF2-40B4-BE49-F238E27FC236}">
                    <a16:creationId xmlns:a16="http://schemas.microsoft.com/office/drawing/2014/main" id="{1157D257-0295-40DE-95D0-F23A2A403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4"/>
                <a:ext cx="2975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0" name="Rectangle 700">
                <a:extLst>
                  <a:ext uri="{FF2B5EF4-FFF2-40B4-BE49-F238E27FC236}">
                    <a16:creationId xmlns:a16="http://schemas.microsoft.com/office/drawing/2014/main" id="{CFA43596-CA38-4E95-BA3E-E6942AE2B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1" name="Rectangle 701">
                <a:extLst>
                  <a:ext uri="{FF2B5EF4-FFF2-40B4-BE49-F238E27FC236}">
                    <a16:creationId xmlns:a16="http://schemas.microsoft.com/office/drawing/2014/main" id="{4AF43AEF-0D4A-45FB-8E7C-B2C57007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2" name="Rectangle 702">
                <a:extLst>
                  <a:ext uri="{FF2B5EF4-FFF2-40B4-BE49-F238E27FC236}">
                    <a16:creationId xmlns:a16="http://schemas.microsoft.com/office/drawing/2014/main" id="{0092447D-1A6A-4B52-8136-C073712B5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3" name="Rectangle 703">
                <a:extLst>
                  <a:ext uri="{FF2B5EF4-FFF2-40B4-BE49-F238E27FC236}">
                    <a16:creationId xmlns:a16="http://schemas.microsoft.com/office/drawing/2014/main" id="{B8595A25-E29F-4BFD-942F-28B9AE4D7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8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4" name="Rectangle 704">
                <a:extLst>
                  <a:ext uri="{FF2B5EF4-FFF2-40B4-BE49-F238E27FC236}">
                    <a16:creationId xmlns:a16="http://schemas.microsoft.com/office/drawing/2014/main" id="{A9D17075-E96A-4CC9-81D7-355ED6D01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9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5" name="Rectangle 705">
                <a:extLst>
                  <a:ext uri="{FF2B5EF4-FFF2-40B4-BE49-F238E27FC236}">
                    <a16:creationId xmlns:a16="http://schemas.microsoft.com/office/drawing/2014/main" id="{3C57D64A-2483-4754-8B23-DA803C26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6" name="Rectangle 706">
                <a:extLst>
                  <a:ext uri="{FF2B5EF4-FFF2-40B4-BE49-F238E27FC236}">
                    <a16:creationId xmlns:a16="http://schemas.microsoft.com/office/drawing/2014/main" id="{4B36A640-4D2B-44DB-BB4B-6A00DD157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7" name="Rectangle 707">
                <a:extLst>
                  <a:ext uri="{FF2B5EF4-FFF2-40B4-BE49-F238E27FC236}">
                    <a16:creationId xmlns:a16="http://schemas.microsoft.com/office/drawing/2014/main" id="{AF7360B0-1332-440E-8439-6BBB538E2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1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8" name="Rectangle 708">
                <a:extLst>
                  <a:ext uri="{FF2B5EF4-FFF2-40B4-BE49-F238E27FC236}">
                    <a16:creationId xmlns:a16="http://schemas.microsoft.com/office/drawing/2014/main" id="{F31AD8D0-CAD8-41A9-BD51-ED47A3967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2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9" name="Rectangle 709">
                <a:extLst>
                  <a:ext uri="{FF2B5EF4-FFF2-40B4-BE49-F238E27FC236}">
                    <a16:creationId xmlns:a16="http://schemas.microsoft.com/office/drawing/2014/main" id="{B9EFFE73-8000-4DDF-9DD2-B58B73294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0" name="Rectangle 710">
                <a:extLst>
                  <a:ext uri="{FF2B5EF4-FFF2-40B4-BE49-F238E27FC236}">
                    <a16:creationId xmlns:a16="http://schemas.microsoft.com/office/drawing/2014/main" id="{E356DBB8-27DC-4ED2-8D38-C9AD32785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1" name="Rectangle 711">
                <a:extLst>
                  <a:ext uri="{FF2B5EF4-FFF2-40B4-BE49-F238E27FC236}">
                    <a16:creationId xmlns:a16="http://schemas.microsoft.com/office/drawing/2014/main" id="{D6150BBA-20AF-4D1F-A159-97E3FB370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45"/>
                <a:ext cx="2450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2" name="Rectangle 712">
                <a:extLst>
                  <a:ext uri="{FF2B5EF4-FFF2-40B4-BE49-F238E27FC236}">
                    <a16:creationId xmlns:a16="http://schemas.microsoft.com/office/drawing/2014/main" id="{BCE59D3E-BCC8-4B52-A883-9454A76E9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5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3" name="Rectangle 713">
                <a:extLst>
                  <a:ext uri="{FF2B5EF4-FFF2-40B4-BE49-F238E27FC236}">
                    <a16:creationId xmlns:a16="http://schemas.microsoft.com/office/drawing/2014/main" id="{3B3191F8-3F99-4046-8945-F77691C5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4" name="Rectangle 714">
                <a:extLst>
                  <a:ext uri="{FF2B5EF4-FFF2-40B4-BE49-F238E27FC236}">
                    <a16:creationId xmlns:a16="http://schemas.microsoft.com/office/drawing/2014/main" id="{CBF3F6A4-6ED8-4A56-9A42-7963A8C29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5" name="Rectangle 715">
                <a:extLst>
                  <a:ext uri="{FF2B5EF4-FFF2-40B4-BE49-F238E27FC236}">
                    <a16:creationId xmlns:a16="http://schemas.microsoft.com/office/drawing/2014/main" id="{7BF7FB8B-E4D4-4FDE-BE92-2993D61B9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7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6" name="Rectangle 716">
                <a:extLst>
                  <a:ext uri="{FF2B5EF4-FFF2-40B4-BE49-F238E27FC236}">
                    <a16:creationId xmlns:a16="http://schemas.microsoft.com/office/drawing/2014/main" id="{FC268E8A-0AE3-4D94-9065-0604EADAA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7" name="Rectangle 717">
                <a:extLst>
                  <a:ext uri="{FF2B5EF4-FFF2-40B4-BE49-F238E27FC236}">
                    <a16:creationId xmlns:a16="http://schemas.microsoft.com/office/drawing/2014/main" id="{63CF2663-D461-4741-B881-46595D33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8" name="Rectangle 718">
                <a:extLst>
                  <a:ext uri="{FF2B5EF4-FFF2-40B4-BE49-F238E27FC236}">
                    <a16:creationId xmlns:a16="http://schemas.microsoft.com/office/drawing/2014/main" id="{E5A598B4-55A2-4BE1-ABD0-AFFD33204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9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9" name="Rectangle 719">
                <a:extLst>
                  <a:ext uri="{FF2B5EF4-FFF2-40B4-BE49-F238E27FC236}">
                    <a16:creationId xmlns:a16="http://schemas.microsoft.com/office/drawing/2014/main" id="{E93497AD-6231-439C-933E-23EB70E40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0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0" name="Rectangle 720">
                <a:extLst>
                  <a:ext uri="{FF2B5EF4-FFF2-40B4-BE49-F238E27FC236}">
                    <a16:creationId xmlns:a16="http://schemas.microsoft.com/office/drawing/2014/main" id="{43B44BEF-BD77-41A5-A2B0-011F273B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1" name="Rectangle 721">
                <a:extLst>
                  <a:ext uri="{FF2B5EF4-FFF2-40B4-BE49-F238E27FC236}">
                    <a16:creationId xmlns:a16="http://schemas.microsoft.com/office/drawing/2014/main" id="{3640E990-AF14-4ADA-A3D7-D67EA6C32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2" name="Rectangle 722">
                <a:extLst>
                  <a:ext uri="{FF2B5EF4-FFF2-40B4-BE49-F238E27FC236}">
                    <a16:creationId xmlns:a16="http://schemas.microsoft.com/office/drawing/2014/main" id="{FC4127BD-3071-4167-B4EF-2ACB54FA6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2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3" name="Rectangle 723">
                <a:extLst>
                  <a:ext uri="{FF2B5EF4-FFF2-40B4-BE49-F238E27FC236}">
                    <a16:creationId xmlns:a16="http://schemas.microsoft.com/office/drawing/2014/main" id="{AC9B5D85-9849-4E69-92E7-812ACA9FD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3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4" name="Rectangle 724">
                <a:extLst>
                  <a:ext uri="{FF2B5EF4-FFF2-40B4-BE49-F238E27FC236}">
                    <a16:creationId xmlns:a16="http://schemas.microsoft.com/office/drawing/2014/main" id="{3393BB87-FEA4-4F93-AB14-DE947D396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0"/>
                <a:ext cx="2450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5" name="Rectangle 725">
                <a:extLst>
                  <a:ext uri="{FF2B5EF4-FFF2-40B4-BE49-F238E27FC236}">
                    <a16:creationId xmlns:a16="http://schemas.microsoft.com/office/drawing/2014/main" id="{29753633-B8D2-4737-9236-5CA1A46C4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6" name="Rectangle 726">
                <a:extLst>
                  <a:ext uri="{FF2B5EF4-FFF2-40B4-BE49-F238E27FC236}">
                    <a16:creationId xmlns:a16="http://schemas.microsoft.com/office/drawing/2014/main" id="{89818F2A-B2EA-4D61-B04D-CE784C2A6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5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7" name="Rectangle 727">
                <a:extLst>
                  <a:ext uri="{FF2B5EF4-FFF2-40B4-BE49-F238E27FC236}">
                    <a16:creationId xmlns:a16="http://schemas.microsoft.com/office/drawing/2014/main" id="{5E2E6631-FF48-404D-B3FE-D14B1D835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62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8" name="Rectangle 728">
                <a:extLst>
                  <a:ext uri="{FF2B5EF4-FFF2-40B4-BE49-F238E27FC236}">
                    <a16:creationId xmlns:a16="http://schemas.microsoft.com/office/drawing/2014/main" id="{B1D94A58-94AA-4F13-AC24-75B991361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9" name="Rectangle 729">
                <a:extLst>
                  <a:ext uri="{FF2B5EF4-FFF2-40B4-BE49-F238E27FC236}">
                    <a16:creationId xmlns:a16="http://schemas.microsoft.com/office/drawing/2014/main" id="{2ABD1CDD-141D-4885-8C7C-F46475D44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0" name="Rectangle 730">
                <a:extLst>
                  <a:ext uri="{FF2B5EF4-FFF2-40B4-BE49-F238E27FC236}">
                    <a16:creationId xmlns:a16="http://schemas.microsoft.com/office/drawing/2014/main" id="{506D9AF8-2369-4D9C-882C-9B047D46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4"/>
                <a:ext cx="2450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1" name="Rectangle 731">
                <a:extLst>
                  <a:ext uri="{FF2B5EF4-FFF2-40B4-BE49-F238E27FC236}">
                    <a16:creationId xmlns:a16="http://schemas.microsoft.com/office/drawing/2014/main" id="{B9DD5933-7A89-469D-829C-D56A9B5C8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2" name="Rectangle 732">
                <a:extLst>
                  <a:ext uri="{FF2B5EF4-FFF2-40B4-BE49-F238E27FC236}">
                    <a16:creationId xmlns:a16="http://schemas.microsoft.com/office/drawing/2014/main" id="{4AB857E1-7D1E-45F2-BC61-D307BE77D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5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3" name="Rectangle 733">
                <a:extLst>
                  <a:ext uri="{FF2B5EF4-FFF2-40B4-BE49-F238E27FC236}">
                    <a16:creationId xmlns:a16="http://schemas.microsoft.com/office/drawing/2014/main" id="{C1BB5D29-4239-49EC-A44B-A281BC582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4" name="Rectangle 734">
                <a:extLst>
                  <a:ext uri="{FF2B5EF4-FFF2-40B4-BE49-F238E27FC236}">
                    <a16:creationId xmlns:a16="http://schemas.microsoft.com/office/drawing/2014/main" id="{97C6A469-BC9E-49C8-8623-1CBA5392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5" name="Rectangle 735">
                <a:extLst>
                  <a:ext uri="{FF2B5EF4-FFF2-40B4-BE49-F238E27FC236}">
                    <a16:creationId xmlns:a16="http://schemas.microsoft.com/office/drawing/2014/main" id="{EEE43423-7597-44F3-AF0A-F3937639F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8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6" name="Rectangle 736">
                <a:extLst>
                  <a:ext uri="{FF2B5EF4-FFF2-40B4-BE49-F238E27FC236}">
                    <a16:creationId xmlns:a16="http://schemas.microsoft.com/office/drawing/2014/main" id="{30C1B907-546A-4B78-921F-77012F1D3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9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7" name="Rectangle 737">
                <a:extLst>
                  <a:ext uri="{FF2B5EF4-FFF2-40B4-BE49-F238E27FC236}">
                    <a16:creationId xmlns:a16="http://schemas.microsoft.com/office/drawing/2014/main" id="{5031C1AC-4980-4BD9-9202-EA54AC344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8" name="Rectangle 738">
                <a:extLst>
                  <a:ext uri="{FF2B5EF4-FFF2-40B4-BE49-F238E27FC236}">
                    <a16:creationId xmlns:a16="http://schemas.microsoft.com/office/drawing/2014/main" id="{5078532C-EAEF-4ABF-BBBD-807D9969B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9" name="Rectangle 739">
                <a:extLst>
                  <a:ext uri="{FF2B5EF4-FFF2-40B4-BE49-F238E27FC236}">
                    <a16:creationId xmlns:a16="http://schemas.microsoft.com/office/drawing/2014/main" id="{A690ACC0-4E37-44D8-A3CA-C6DCEA9B1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1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0" name="Rectangle 740">
                <a:extLst>
                  <a:ext uri="{FF2B5EF4-FFF2-40B4-BE49-F238E27FC236}">
                    <a16:creationId xmlns:a16="http://schemas.microsoft.com/office/drawing/2014/main" id="{EA2F9903-EE7A-4F7A-B3AC-6ECE7190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2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1" name="Rectangle 741">
                <a:extLst>
                  <a:ext uri="{FF2B5EF4-FFF2-40B4-BE49-F238E27FC236}">
                    <a16:creationId xmlns:a16="http://schemas.microsoft.com/office/drawing/2014/main" id="{D2704C55-3B36-48E3-9405-2626EFFF8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2" name="Rectangle 742">
                <a:extLst>
                  <a:ext uri="{FF2B5EF4-FFF2-40B4-BE49-F238E27FC236}">
                    <a16:creationId xmlns:a16="http://schemas.microsoft.com/office/drawing/2014/main" id="{199CCB4E-F7F3-490D-AAA8-1BC22AB58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3" name="Rectangle 743">
                <a:extLst>
                  <a:ext uri="{FF2B5EF4-FFF2-40B4-BE49-F238E27FC236}">
                    <a16:creationId xmlns:a16="http://schemas.microsoft.com/office/drawing/2014/main" id="{600AA682-987C-4DC1-88F6-ED6C39437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45"/>
                <a:ext cx="2450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4" name="Rectangle 744">
                <a:extLst>
                  <a:ext uri="{FF2B5EF4-FFF2-40B4-BE49-F238E27FC236}">
                    <a16:creationId xmlns:a16="http://schemas.microsoft.com/office/drawing/2014/main" id="{C325151B-7D7A-4232-82EC-A52B17DD5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5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5" name="Rectangle 745">
                <a:extLst>
                  <a:ext uri="{FF2B5EF4-FFF2-40B4-BE49-F238E27FC236}">
                    <a16:creationId xmlns:a16="http://schemas.microsoft.com/office/drawing/2014/main" id="{F2226CDD-8D96-4A47-A222-534E6B4C1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6" name="Rectangle 746">
                <a:extLst>
                  <a:ext uri="{FF2B5EF4-FFF2-40B4-BE49-F238E27FC236}">
                    <a16:creationId xmlns:a16="http://schemas.microsoft.com/office/drawing/2014/main" id="{30A95F65-C81A-4586-8E64-9D374D5EB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7" name="Rectangle 747">
                <a:extLst>
                  <a:ext uri="{FF2B5EF4-FFF2-40B4-BE49-F238E27FC236}">
                    <a16:creationId xmlns:a16="http://schemas.microsoft.com/office/drawing/2014/main" id="{B1A66B39-C4FF-4DA1-82F7-04D99858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7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8" name="Rectangle 748">
                <a:extLst>
                  <a:ext uri="{FF2B5EF4-FFF2-40B4-BE49-F238E27FC236}">
                    <a16:creationId xmlns:a16="http://schemas.microsoft.com/office/drawing/2014/main" id="{06277081-55DF-4EF1-AF4F-9C070F8FA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9" name="Rectangle 749">
                <a:extLst>
                  <a:ext uri="{FF2B5EF4-FFF2-40B4-BE49-F238E27FC236}">
                    <a16:creationId xmlns:a16="http://schemas.microsoft.com/office/drawing/2014/main" id="{EB3E82F5-3906-466B-B783-D9F1AA48D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0" name="Rectangle 750">
                <a:extLst>
                  <a:ext uri="{FF2B5EF4-FFF2-40B4-BE49-F238E27FC236}">
                    <a16:creationId xmlns:a16="http://schemas.microsoft.com/office/drawing/2014/main" id="{A5F022C0-E7DC-4972-8F2A-2ABC6F150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9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1" name="Rectangle 751">
                <a:extLst>
                  <a:ext uri="{FF2B5EF4-FFF2-40B4-BE49-F238E27FC236}">
                    <a16:creationId xmlns:a16="http://schemas.microsoft.com/office/drawing/2014/main" id="{D55B100D-D129-46BE-977B-BFB4267E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0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2" name="Rectangle 752">
                <a:extLst>
                  <a:ext uri="{FF2B5EF4-FFF2-40B4-BE49-F238E27FC236}">
                    <a16:creationId xmlns:a16="http://schemas.microsoft.com/office/drawing/2014/main" id="{793A9448-AB8C-489D-9E31-522A152FF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3" name="Rectangle 753">
                <a:extLst>
                  <a:ext uri="{FF2B5EF4-FFF2-40B4-BE49-F238E27FC236}">
                    <a16:creationId xmlns:a16="http://schemas.microsoft.com/office/drawing/2014/main" id="{4F2E37C2-C55E-48AF-86E1-0D2573936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4" name="Rectangle 754">
                <a:extLst>
                  <a:ext uri="{FF2B5EF4-FFF2-40B4-BE49-F238E27FC236}">
                    <a16:creationId xmlns:a16="http://schemas.microsoft.com/office/drawing/2014/main" id="{C567EA36-0C7E-41DC-B303-C87472E57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2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5" name="Rectangle 755">
                <a:extLst>
                  <a:ext uri="{FF2B5EF4-FFF2-40B4-BE49-F238E27FC236}">
                    <a16:creationId xmlns:a16="http://schemas.microsoft.com/office/drawing/2014/main" id="{6B080E67-DF69-4458-8D7F-411A1D6B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3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6" name="Rectangle 756">
                <a:extLst>
                  <a:ext uri="{FF2B5EF4-FFF2-40B4-BE49-F238E27FC236}">
                    <a16:creationId xmlns:a16="http://schemas.microsoft.com/office/drawing/2014/main" id="{9CE26118-3556-4D73-930C-32413B627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0"/>
                <a:ext cx="2450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7" name="Rectangle 757">
                <a:extLst>
                  <a:ext uri="{FF2B5EF4-FFF2-40B4-BE49-F238E27FC236}">
                    <a16:creationId xmlns:a16="http://schemas.microsoft.com/office/drawing/2014/main" id="{D3EBA09E-C9F0-457B-835B-897F5A93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8" name="Rectangle 758">
                <a:extLst>
                  <a:ext uri="{FF2B5EF4-FFF2-40B4-BE49-F238E27FC236}">
                    <a16:creationId xmlns:a16="http://schemas.microsoft.com/office/drawing/2014/main" id="{8D1B1AC9-31C9-4852-BA03-89DDF0B2C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5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9" name="Rectangle 759">
                <a:extLst>
                  <a:ext uri="{FF2B5EF4-FFF2-40B4-BE49-F238E27FC236}">
                    <a16:creationId xmlns:a16="http://schemas.microsoft.com/office/drawing/2014/main" id="{FC5BC27C-EFB6-4044-8A71-A9438769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62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0" name="Rectangle 760">
                <a:extLst>
                  <a:ext uri="{FF2B5EF4-FFF2-40B4-BE49-F238E27FC236}">
                    <a16:creationId xmlns:a16="http://schemas.microsoft.com/office/drawing/2014/main" id="{F9EFF8B8-BE3D-41F5-948B-A62D3531E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1" name="Rectangle 761">
                <a:extLst>
                  <a:ext uri="{FF2B5EF4-FFF2-40B4-BE49-F238E27FC236}">
                    <a16:creationId xmlns:a16="http://schemas.microsoft.com/office/drawing/2014/main" id="{02BCA48F-91B8-47E2-958E-B1E18F39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2" name="Rectangle 762">
                <a:extLst>
                  <a:ext uri="{FF2B5EF4-FFF2-40B4-BE49-F238E27FC236}">
                    <a16:creationId xmlns:a16="http://schemas.microsoft.com/office/drawing/2014/main" id="{C9BCA3D1-BD85-4914-842C-FDC1635C8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4"/>
                <a:ext cx="2450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3" name="Rectangle 763">
                <a:extLst>
                  <a:ext uri="{FF2B5EF4-FFF2-40B4-BE49-F238E27FC236}">
                    <a16:creationId xmlns:a16="http://schemas.microsoft.com/office/drawing/2014/main" id="{DB58245C-152D-4A59-97DD-CB5330FB3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4" name="Rectangle 764">
                <a:extLst>
                  <a:ext uri="{FF2B5EF4-FFF2-40B4-BE49-F238E27FC236}">
                    <a16:creationId xmlns:a16="http://schemas.microsoft.com/office/drawing/2014/main" id="{8B4C76F0-CFA3-42E0-A9E8-4067EA4DE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9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5" name="Rectangle 765">
                <a:extLst>
                  <a:ext uri="{FF2B5EF4-FFF2-40B4-BE49-F238E27FC236}">
                    <a16:creationId xmlns:a16="http://schemas.microsoft.com/office/drawing/2014/main" id="{2BEE7C68-E198-4E64-8BBB-9DD317F90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02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6" name="Rectangle 766">
                <a:extLst>
                  <a:ext uri="{FF2B5EF4-FFF2-40B4-BE49-F238E27FC236}">
                    <a16:creationId xmlns:a16="http://schemas.microsoft.com/office/drawing/2014/main" id="{7945970C-0C94-43D2-A915-13F85E903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16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7" name="Rectangle 767">
                <a:extLst>
                  <a:ext uri="{FF2B5EF4-FFF2-40B4-BE49-F238E27FC236}">
                    <a16:creationId xmlns:a16="http://schemas.microsoft.com/office/drawing/2014/main" id="{33D5A0DD-B2D5-4340-A3D3-A1478946E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29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8" name="Rectangle 768">
                <a:extLst>
                  <a:ext uri="{FF2B5EF4-FFF2-40B4-BE49-F238E27FC236}">
                    <a16:creationId xmlns:a16="http://schemas.microsoft.com/office/drawing/2014/main" id="{B001C6FB-89E4-409C-940E-68843430A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42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9" name="Rectangle 769">
                <a:extLst>
                  <a:ext uri="{FF2B5EF4-FFF2-40B4-BE49-F238E27FC236}">
                    <a16:creationId xmlns:a16="http://schemas.microsoft.com/office/drawing/2014/main" id="{EF0F2A6B-52A9-413B-8DA7-74B666F0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56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0" name="Rectangle 770">
                <a:extLst>
                  <a:ext uri="{FF2B5EF4-FFF2-40B4-BE49-F238E27FC236}">
                    <a16:creationId xmlns:a16="http://schemas.microsoft.com/office/drawing/2014/main" id="{17958413-91F7-4EB0-87DA-3445C450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69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1" name="Rectangle 771">
                <a:extLst>
                  <a:ext uri="{FF2B5EF4-FFF2-40B4-BE49-F238E27FC236}">
                    <a16:creationId xmlns:a16="http://schemas.microsoft.com/office/drawing/2014/main" id="{F7746D93-E9FF-4CB5-B9DE-932BD795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82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2" name="Rectangle 772">
                <a:extLst>
                  <a:ext uri="{FF2B5EF4-FFF2-40B4-BE49-F238E27FC236}">
                    <a16:creationId xmlns:a16="http://schemas.microsoft.com/office/drawing/2014/main" id="{712BEF53-C5D0-4970-BFEB-9A629137F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96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3" name="Rectangle 773">
                <a:extLst>
                  <a:ext uri="{FF2B5EF4-FFF2-40B4-BE49-F238E27FC236}">
                    <a16:creationId xmlns:a16="http://schemas.microsoft.com/office/drawing/2014/main" id="{709B30BF-7DC1-48F0-94FF-8B6A72C46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09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4" name="Rectangle 774">
                <a:extLst>
                  <a:ext uri="{FF2B5EF4-FFF2-40B4-BE49-F238E27FC236}">
                    <a16:creationId xmlns:a16="http://schemas.microsoft.com/office/drawing/2014/main" id="{BB703E5E-F269-4425-8DCF-3C49D84D6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22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5" name="Rectangle 775">
                <a:extLst>
                  <a:ext uri="{FF2B5EF4-FFF2-40B4-BE49-F238E27FC236}">
                    <a16:creationId xmlns:a16="http://schemas.microsoft.com/office/drawing/2014/main" id="{61400578-87D2-4B30-8703-980D34A95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3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6" name="Rectangle 776">
                <a:extLst>
                  <a:ext uri="{FF2B5EF4-FFF2-40B4-BE49-F238E27FC236}">
                    <a16:creationId xmlns:a16="http://schemas.microsoft.com/office/drawing/2014/main" id="{BE904841-00D1-4B2F-97B5-7570B1D91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49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7" name="Rectangle 777">
                <a:extLst>
                  <a:ext uri="{FF2B5EF4-FFF2-40B4-BE49-F238E27FC236}">
                    <a16:creationId xmlns:a16="http://schemas.microsoft.com/office/drawing/2014/main" id="{CD2FDAC3-C598-476D-A9B9-464E2C8D7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62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8" name="Rectangle 778">
                <a:extLst>
                  <a:ext uri="{FF2B5EF4-FFF2-40B4-BE49-F238E27FC236}">
                    <a16:creationId xmlns:a16="http://schemas.microsoft.com/office/drawing/2014/main" id="{A7DC95A5-66A8-456B-AA05-E88AAD305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75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9" name="Rectangle 779">
                <a:extLst>
                  <a:ext uri="{FF2B5EF4-FFF2-40B4-BE49-F238E27FC236}">
                    <a16:creationId xmlns:a16="http://schemas.microsoft.com/office/drawing/2014/main" id="{12F6A209-C806-41B1-BB2D-37D3F9C4A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8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0" name="Rectangle 780">
                <a:extLst>
                  <a:ext uri="{FF2B5EF4-FFF2-40B4-BE49-F238E27FC236}">
                    <a16:creationId xmlns:a16="http://schemas.microsoft.com/office/drawing/2014/main" id="{CFC32E92-1D3F-4418-A912-4796B9DA8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02"/>
                <a:ext cx="2975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1" name="Rectangle 781">
                <a:extLst>
                  <a:ext uri="{FF2B5EF4-FFF2-40B4-BE49-F238E27FC236}">
                    <a16:creationId xmlns:a16="http://schemas.microsoft.com/office/drawing/2014/main" id="{6CAEA9CC-E9F4-47DB-A2B9-7A295C11C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15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2" name="Rectangle 782">
                <a:extLst>
                  <a:ext uri="{FF2B5EF4-FFF2-40B4-BE49-F238E27FC236}">
                    <a16:creationId xmlns:a16="http://schemas.microsoft.com/office/drawing/2014/main" id="{235A7855-0285-433E-9ED4-1E10020A3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28"/>
                <a:ext cx="2975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3" name="Rectangle 783">
                <a:extLst>
                  <a:ext uri="{FF2B5EF4-FFF2-40B4-BE49-F238E27FC236}">
                    <a16:creationId xmlns:a16="http://schemas.microsoft.com/office/drawing/2014/main" id="{ED53A0EC-4497-4E96-8540-B623C7F11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42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4" name="Rectangle 784">
                <a:extLst>
                  <a:ext uri="{FF2B5EF4-FFF2-40B4-BE49-F238E27FC236}">
                    <a16:creationId xmlns:a16="http://schemas.microsoft.com/office/drawing/2014/main" id="{DBF8853B-26A2-4460-B01E-399ED0130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55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5" name="Rectangle 785">
                <a:extLst>
                  <a:ext uri="{FF2B5EF4-FFF2-40B4-BE49-F238E27FC236}">
                    <a16:creationId xmlns:a16="http://schemas.microsoft.com/office/drawing/2014/main" id="{B503E15A-979C-40B1-A769-FA2148846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68"/>
                <a:ext cx="2975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6" name="Rectangle 786">
                <a:extLst>
                  <a:ext uri="{FF2B5EF4-FFF2-40B4-BE49-F238E27FC236}">
                    <a16:creationId xmlns:a16="http://schemas.microsoft.com/office/drawing/2014/main" id="{7A455858-B316-4AB4-94B1-018B10EE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82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7" name="Rectangle 787">
                <a:extLst>
                  <a:ext uri="{FF2B5EF4-FFF2-40B4-BE49-F238E27FC236}">
                    <a16:creationId xmlns:a16="http://schemas.microsoft.com/office/drawing/2014/main" id="{B0BD4F0B-3547-4F4C-8AE2-BC2378912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95"/>
                <a:ext cx="2975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8" name="Rectangle 788">
                <a:extLst>
                  <a:ext uri="{FF2B5EF4-FFF2-40B4-BE49-F238E27FC236}">
                    <a16:creationId xmlns:a16="http://schemas.microsoft.com/office/drawing/2014/main" id="{E5D5D058-95A4-4E1C-9F0F-8E0C5A3A6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0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9" name="Rectangle 789">
                <a:extLst>
                  <a:ext uri="{FF2B5EF4-FFF2-40B4-BE49-F238E27FC236}">
                    <a16:creationId xmlns:a16="http://schemas.microsoft.com/office/drawing/2014/main" id="{4B7341FA-44B0-41A0-853E-BC5D52E9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2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0" name="Rectangle 790">
                <a:extLst>
                  <a:ext uri="{FF2B5EF4-FFF2-40B4-BE49-F238E27FC236}">
                    <a16:creationId xmlns:a16="http://schemas.microsoft.com/office/drawing/2014/main" id="{B63D89E8-BB21-4FCB-A1A0-928CC67C9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3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1" name="Rectangle 791">
                <a:extLst>
                  <a:ext uri="{FF2B5EF4-FFF2-40B4-BE49-F238E27FC236}">
                    <a16:creationId xmlns:a16="http://schemas.microsoft.com/office/drawing/2014/main" id="{32A8CA93-2A02-4962-A6CD-7F5548EDD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4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2" name="Rectangle 792">
                <a:extLst>
                  <a:ext uri="{FF2B5EF4-FFF2-40B4-BE49-F238E27FC236}">
                    <a16:creationId xmlns:a16="http://schemas.microsoft.com/office/drawing/2014/main" id="{9F5FC41C-D34D-4C58-A0FF-FAB9D21ED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6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3" name="Rectangle 793">
                <a:extLst>
                  <a:ext uri="{FF2B5EF4-FFF2-40B4-BE49-F238E27FC236}">
                    <a16:creationId xmlns:a16="http://schemas.microsoft.com/office/drawing/2014/main" id="{8EB5C552-570C-4BA4-B13A-F2EE0C10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7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4" name="Rectangle 794">
                <a:extLst>
                  <a:ext uri="{FF2B5EF4-FFF2-40B4-BE49-F238E27FC236}">
                    <a16:creationId xmlns:a16="http://schemas.microsoft.com/office/drawing/2014/main" id="{2318D550-40A3-4E21-A36A-10580B8B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8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5" name="Rectangle 795">
                <a:extLst>
                  <a:ext uri="{FF2B5EF4-FFF2-40B4-BE49-F238E27FC236}">
                    <a16:creationId xmlns:a16="http://schemas.microsoft.com/office/drawing/2014/main" id="{EC21AEB3-A7F8-4A50-8252-C0D82DA8C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6"/>
                <a:ext cx="2975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6" name="Rectangle 796">
                <a:extLst>
                  <a:ext uri="{FF2B5EF4-FFF2-40B4-BE49-F238E27FC236}">
                    <a16:creationId xmlns:a16="http://schemas.microsoft.com/office/drawing/2014/main" id="{7D245934-7B53-4DEF-A11B-F141BE9A9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9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7" name="Rectangle 797">
                <a:extLst>
                  <a:ext uri="{FF2B5EF4-FFF2-40B4-BE49-F238E27FC236}">
                    <a16:creationId xmlns:a16="http://schemas.microsoft.com/office/drawing/2014/main" id="{A76E1D1F-428C-40B8-BCAC-B516B4C5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02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8" name="Rectangle 798">
                <a:extLst>
                  <a:ext uri="{FF2B5EF4-FFF2-40B4-BE49-F238E27FC236}">
                    <a16:creationId xmlns:a16="http://schemas.microsoft.com/office/drawing/2014/main" id="{0E850195-F34A-45EB-8A3C-0FFDC2CF3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16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9" name="Rectangle 799">
                <a:extLst>
                  <a:ext uri="{FF2B5EF4-FFF2-40B4-BE49-F238E27FC236}">
                    <a16:creationId xmlns:a16="http://schemas.microsoft.com/office/drawing/2014/main" id="{708547A7-AB67-4636-969C-BC1ADA36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29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0" name="Rectangle 800">
                <a:extLst>
                  <a:ext uri="{FF2B5EF4-FFF2-40B4-BE49-F238E27FC236}">
                    <a16:creationId xmlns:a16="http://schemas.microsoft.com/office/drawing/2014/main" id="{C4575529-87B3-4F5F-B3C2-78A9DED26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42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1" name="Rectangle 801">
                <a:extLst>
                  <a:ext uri="{FF2B5EF4-FFF2-40B4-BE49-F238E27FC236}">
                    <a16:creationId xmlns:a16="http://schemas.microsoft.com/office/drawing/2014/main" id="{9C9CF8C8-B5A3-4DEF-82F4-477F8CE40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56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2" name="Rectangle 802">
                <a:extLst>
                  <a:ext uri="{FF2B5EF4-FFF2-40B4-BE49-F238E27FC236}">
                    <a16:creationId xmlns:a16="http://schemas.microsoft.com/office/drawing/2014/main" id="{E0B7D27D-55CF-4E7A-A3D6-809B538F4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69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3" name="Rectangle 803">
                <a:extLst>
                  <a:ext uri="{FF2B5EF4-FFF2-40B4-BE49-F238E27FC236}">
                    <a16:creationId xmlns:a16="http://schemas.microsoft.com/office/drawing/2014/main" id="{20D16FA9-2658-4A6D-A3C3-78F2DF55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82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4" name="Rectangle 804">
                <a:extLst>
                  <a:ext uri="{FF2B5EF4-FFF2-40B4-BE49-F238E27FC236}">
                    <a16:creationId xmlns:a16="http://schemas.microsoft.com/office/drawing/2014/main" id="{DF72EFD9-D26B-4B7C-9D42-833FE88F4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96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5" name="Rectangle 805">
                <a:extLst>
                  <a:ext uri="{FF2B5EF4-FFF2-40B4-BE49-F238E27FC236}">
                    <a16:creationId xmlns:a16="http://schemas.microsoft.com/office/drawing/2014/main" id="{06DD432C-2FB3-438D-9D75-FFA0DCDDA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09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6" name="Rectangle 806">
                <a:extLst>
                  <a:ext uri="{FF2B5EF4-FFF2-40B4-BE49-F238E27FC236}">
                    <a16:creationId xmlns:a16="http://schemas.microsoft.com/office/drawing/2014/main" id="{90E5D631-6C7A-4B97-8123-FCA822EAA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22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7" name="Rectangle 807">
                <a:extLst>
                  <a:ext uri="{FF2B5EF4-FFF2-40B4-BE49-F238E27FC236}">
                    <a16:creationId xmlns:a16="http://schemas.microsoft.com/office/drawing/2014/main" id="{57E77115-7C73-446E-B943-0C03DFBDD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3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2129" name="Group 1009">
              <a:extLst>
                <a:ext uri="{FF2B5EF4-FFF2-40B4-BE49-F238E27FC236}">
                  <a16:creationId xmlns:a16="http://schemas.microsoft.com/office/drawing/2014/main" id="{A85AE48E-99DF-4181-B9E3-3FED51ECC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2589"/>
              <a:ext cx="5425" cy="626"/>
              <a:chOff x="196" y="2589"/>
              <a:chExt cx="5425" cy="626"/>
            </a:xfrm>
          </p:grpSpPr>
          <p:sp>
            <p:nvSpPr>
              <p:cNvPr id="261929" name="Rectangle 809">
                <a:extLst>
                  <a:ext uri="{FF2B5EF4-FFF2-40B4-BE49-F238E27FC236}">
                    <a16:creationId xmlns:a16="http://schemas.microsoft.com/office/drawing/2014/main" id="{8CF7C865-3BCD-4D91-ABA1-E8CE2354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49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0" name="Rectangle 810">
                <a:extLst>
                  <a:ext uri="{FF2B5EF4-FFF2-40B4-BE49-F238E27FC236}">
                    <a16:creationId xmlns:a16="http://schemas.microsoft.com/office/drawing/2014/main" id="{FB963B33-CD54-413D-9125-18CCC8A54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62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1" name="Rectangle 811">
                <a:extLst>
                  <a:ext uri="{FF2B5EF4-FFF2-40B4-BE49-F238E27FC236}">
                    <a16:creationId xmlns:a16="http://schemas.microsoft.com/office/drawing/2014/main" id="{15FB8BDF-30DB-4928-BD30-D1D543FCD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75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2" name="Rectangle 812">
                <a:extLst>
                  <a:ext uri="{FF2B5EF4-FFF2-40B4-BE49-F238E27FC236}">
                    <a16:creationId xmlns:a16="http://schemas.microsoft.com/office/drawing/2014/main" id="{E94D25C9-65B0-487C-9DBB-AF3967B78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8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3" name="Rectangle 813">
                <a:extLst>
                  <a:ext uri="{FF2B5EF4-FFF2-40B4-BE49-F238E27FC236}">
                    <a16:creationId xmlns:a16="http://schemas.microsoft.com/office/drawing/2014/main" id="{25362EB0-2878-4BC7-B952-678A7824C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02"/>
                <a:ext cx="2975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4" name="Rectangle 814">
                <a:extLst>
                  <a:ext uri="{FF2B5EF4-FFF2-40B4-BE49-F238E27FC236}">
                    <a16:creationId xmlns:a16="http://schemas.microsoft.com/office/drawing/2014/main" id="{BEFD3708-BCBA-4C85-AF33-01167B45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15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5" name="Rectangle 815">
                <a:extLst>
                  <a:ext uri="{FF2B5EF4-FFF2-40B4-BE49-F238E27FC236}">
                    <a16:creationId xmlns:a16="http://schemas.microsoft.com/office/drawing/2014/main" id="{0C725104-70A9-47B6-BC9C-71418A0C2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28"/>
                <a:ext cx="2975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6" name="Rectangle 816">
                <a:extLst>
                  <a:ext uri="{FF2B5EF4-FFF2-40B4-BE49-F238E27FC236}">
                    <a16:creationId xmlns:a16="http://schemas.microsoft.com/office/drawing/2014/main" id="{C46F92F5-73F8-4C01-B9F6-7A8A59C8F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42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7" name="Rectangle 817">
                <a:extLst>
                  <a:ext uri="{FF2B5EF4-FFF2-40B4-BE49-F238E27FC236}">
                    <a16:creationId xmlns:a16="http://schemas.microsoft.com/office/drawing/2014/main" id="{8F5604E8-90BA-44AC-9837-2BD09BB46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55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8" name="Rectangle 818">
                <a:extLst>
                  <a:ext uri="{FF2B5EF4-FFF2-40B4-BE49-F238E27FC236}">
                    <a16:creationId xmlns:a16="http://schemas.microsoft.com/office/drawing/2014/main" id="{E589A5BD-7439-49FD-868E-BA9F6A765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68"/>
                <a:ext cx="2975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9" name="Rectangle 819">
                <a:extLst>
                  <a:ext uri="{FF2B5EF4-FFF2-40B4-BE49-F238E27FC236}">
                    <a16:creationId xmlns:a16="http://schemas.microsoft.com/office/drawing/2014/main" id="{8EA8DD44-CF99-4727-AF59-F6FBC24B5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82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0" name="Rectangle 820">
                <a:extLst>
                  <a:ext uri="{FF2B5EF4-FFF2-40B4-BE49-F238E27FC236}">
                    <a16:creationId xmlns:a16="http://schemas.microsoft.com/office/drawing/2014/main" id="{9ED2C93C-BDE4-48C0-B7E0-CC4D055AA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95"/>
                <a:ext cx="2975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1" name="Rectangle 821">
                <a:extLst>
                  <a:ext uri="{FF2B5EF4-FFF2-40B4-BE49-F238E27FC236}">
                    <a16:creationId xmlns:a16="http://schemas.microsoft.com/office/drawing/2014/main" id="{8A8F987D-040C-47EB-A187-14989495A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0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2" name="Rectangle 822">
                <a:extLst>
                  <a:ext uri="{FF2B5EF4-FFF2-40B4-BE49-F238E27FC236}">
                    <a16:creationId xmlns:a16="http://schemas.microsoft.com/office/drawing/2014/main" id="{E80E39F5-EEA0-4955-804A-38D8BB07A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2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3" name="Rectangle 823">
                <a:extLst>
                  <a:ext uri="{FF2B5EF4-FFF2-40B4-BE49-F238E27FC236}">
                    <a16:creationId xmlns:a16="http://schemas.microsoft.com/office/drawing/2014/main" id="{2C428061-9FC2-45EB-8CB1-A1B0A4B82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3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4" name="Rectangle 824">
                <a:extLst>
                  <a:ext uri="{FF2B5EF4-FFF2-40B4-BE49-F238E27FC236}">
                    <a16:creationId xmlns:a16="http://schemas.microsoft.com/office/drawing/2014/main" id="{C6325F4A-9A04-43C9-9B1A-80CE49818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4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5" name="Rectangle 825">
                <a:extLst>
                  <a:ext uri="{FF2B5EF4-FFF2-40B4-BE49-F238E27FC236}">
                    <a16:creationId xmlns:a16="http://schemas.microsoft.com/office/drawing/2014/main" id="{D584919B-E468-4C89-8C6F-8206FB340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6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6" name="Rectangle 826">
                <a:extLst>
                  <a:ext uri="{FF2B5EF4-FFF2-40B4-BE49-F238E27FC236}">
                    <a16:creationId xmlns:a16="http://schemas.microsoft.com/office/drawing/2014/main" id="{83A161F3-0EB7-476D-A39E-24B42C8F0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7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7" name="Rectangle 827">
                <a:extLst>
                  <a:ext uri="{FF2B5EF4-FFF2-40B4-BE49-F238E27FC236}">
                    <a16:creationId xmlns:a16="http://schemas.microsoft.com/office/drawing/2014/main" id="{75DF81FA-85AE-49E9-A815-1AAB44A33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8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8" name="Rectangle 828">
                <a:extLst>
                  <a:ext uri="{FF2B5EF4-FFF2-40B4-BE49-F238E27FC236}">
                    <a16:creationId xmlns:a16="http://schemas.microsoft.com/office/drawing/2014/main" id="{0483E301-ECC3-419B-A497-581173326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9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9" name="Rectangle 829">
                <a:extLst>
                  <a:ext uri="{FF2B5EF4-FFF2-40B4-BE49-F238E27FC236}">
                    <a16:creationId xmlns:a16="http://schemas.microsoft.com/office/drawing/2014/main" id="{C5B9F611-4CFA-48F5-9580-3874B01EB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02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0" name="Rectangle 830">
                <a:extLst>
                  <a:ext uri="{FF2B5EF4-FFF2-40B4-BE49-F238E27FC236}">
                    <a16:creationId xmlns:a16="http://schemas.microsoft.com/office/drawing/2014/main" id="{A8B2AFF5-9B22-41F4-B928-44F4BD594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16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1" name="Rectangle 831">
                <a:extLst>
                  <a:ext uri="{FF2B5EF4-FFF2-40B4-BE49-F238E27FC236}">
                    <a16:creationId xmlns:a16="http://schemas.microsoft.com/office/drawing/2014/main" id="{BC0F6C38-5FB2-437D-B5DB-C3136CB64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29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2" name="Rectangle 832">
                <a:extLst>
                  <a:ext uri="{FF2B5EF4-FFF2-40B4-BE49-F238E27FC236}">
                    <a16:creationId xmlns:a16="http://schemas.microsoft.com/office/drawing/2014/main" id="{8DF5C317-BA8B-4552-B3FA-509E0EC8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42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3" name="Rectangle 833">
                <a:extLst>
                  <a:ext uri="{FF2B5EF4-FFF2-40B4-BE49-F238E27FC236}">
                    <a16:creationId xmlns:a16="http://schemas.microsoft.com/office/drawing/2014/main" id="{C1F81B85-25C9-4148-8D02-0D766A339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56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4" name="Rectangle 834">
                <a:extLst>
                  <a:ext uri="{FF2B5EF4-FFF2-40B4-BE49-F238E27FC236}">
                    <a16:creationId xmlns:a16="http://schemas.microsoft.com/office/drawing/2014/main" id="{7BBA8475-C336-47E6-A0ED-A95A8306A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69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5" name="Rectangle 835">
                <a:extLst>
                  <a:ext uri="{FF2B5EF4-FFF2-40B4-BE49-F238E27FC236}">
                    <a16:creationId xmlns:a16="http://schemas.microsoft.com/office/drawing/2014/main" id="{E5A16717-C101-4FB0-BF54-DBBC60D5F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82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6" name="Rectangle 836">
                <a:extLst>
                  <a:ext uri="{FF2B5EF4-FFF2-40B4-BE49-F238E27FC236}">
                    <a16:creationId xmlns:a16="http://schemas.microsoft.com/office/drawing/2014/main" id="{DEAF6784-6A99-4DD3-A1C9-046CD0406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96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7" name="Rectangle 837">
                <a:extLst>
                  <a:ext uri="{FF2B5EF4-FFF2-40B4-BE49-F238E27FC236}">
                    <a16:creationId xmlns:a16="http://schemas.microsoft.com/office/drawing/2014/main" id="{D991E0C3-CBB8-40F2-983C-29419140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09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8" name="Rectangle 838">
                <a:extLst>
                  <a:ext uri="{FF2B5EF4-FFF2-40B4-BE49-F238E27FC236}">
                    <a16:creationId xmlns:a16="http://schemas.microsoft.com/office/drawing/2014/main" id="{31C106DB-B22D-466F-959F-1436FF582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22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9" name="Rectangle 839">
                <a:extLst>
                  <a:ext uri="{FF2B5EF4-FFF2-40B4-BE49-F238E27FC236}">
                    <a16:creationId xmlns:a16="http://schemas.microsoft.com/office/drawing/2014/main" id="{DF47563D-084E-4AC2-8C3E-76B96EC71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3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0" name="Rectangle 840">
                <a:extLst>
                  <a:ext uri="{FF2B5EF4-FFF2-40B4-BE49-F238E27FC236}">
                    <a16:creationId xmlns:a16="http://schemas.microsoft.com/office/drawing/2014/main" id="{9D35D589-5AF0-4F82-9697-0BFA4355B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49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1" name="Rectangle 841">
                <a:extLst>
                  <a:ext uri="{FF2B5EF4-FFF2-40B4-BE49-F238E27FC236}">
                    <a16:creationId xmlns:a16="http://schemas.microsoft.com/office/drawing/2014/main" id="{31B100D6-F23A-4A63-9A1B-D8DBE5DF0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62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2" name="Rectangle 842">
                <a:extLst>
                  <a:ext uri="{FF2B5EF4-FFF2-40B4-BE49-F238E27FC236}">
                    <a16:creationId xmlns:a16="http://schemas.microsoft.com/office/drawing/2014/main" id="{1C8D6949-0222-45AF-96A7-E30C6064A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75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3" name="Rectangle 843">
                <a:extLst>
                  <a:ext uri="{FF2B5EF4-FFF2-40B4-BE49-F238E27FC236}">
                    <a16:creationId xmlns:a16="http://schemas.microsoft.com/office/drawing/2014/main" id="{3DBA525E-D74B-4BFE-9D3D-4C20875B1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8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4" name="Rectangle 844">
                <a:extLst>
                  <a:ext uri="{FF2B5EF4-FFF2-40B4-BE49-F238E27FC236}">
                    <a16:creationId xmlns:a16="http://schemas.microsoft.com/office/drawing/2014/main" id="{F8798F6C-A6A1-47B2-9749-B5023DAA8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02"/>
                <a:ext cx="2450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5" name="Rectangle 845">
                <a:extLst>
                  <a:ext uri="{FF2B5EF4-FFF2-40B4-BE49-F238E27FC236}">
                    <a16:creationId xmlns:a16="http://schemas.microsoft.com/office/drawing/2014/main" id="{628F012F-9923-490D-80B3-78599019C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15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6" name="Rectangle 846">
                <a:extLst>
                  <a:ext uri="{FF2B5EF4-FFF2-40B4-BE49-F238E27FC236}">
                    <a16:creationId xmlns:a16="http://schemas.microsoft.com/office/drawing/2014/main" id="{7ACA05BE-1995-4385-BD2E-293FD89E6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28"/>
                <a:ext cx="2450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7" name="Rectangle 847">
                <a:extLst>
                  <a:ext uri="{FF2B5EF4-FFF2-40B4-BE49-F238E27FC236}">
                    <a16:creationId xmlns:a16="http://schemas.microsoft.com/office/drawing/2014/main" id="{2B72ADB7-3F59-404B-9714-5EC2DCE5B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42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8" name="Rectangle 848">
                <a:extLst>
                  <a:ext uri="{FF2B5EF4-FFF2-40B4-BE49-F238E27FC236}">
                    <a16:creationId xmlns:a16="http://schemas.microsoft.com/office/drawing/2014/main" id="{892E306F-33C0-46F2-8C72-0E435D31B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55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9" name="Rectangle 849">
                <a:extLst>
                  <a:ext uri="{FF2B5EF4-FFF2-40B4-BE49-F238E27FC236}">
                    <a16:creationId xmlns:a16="http://schemas.microsoft.com/office/drawing/2014/main" id="{266677C7-68FF-4094-96E9-8CE67154B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68"/>
                <a:ext cx="2450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0" name="Rectangle 850">
                <a:extLst>
                  <a:ext uri="{FF2B5EF4-FFF2-40B4-BE49-F238E27FC236}">
                    <a16:creationId xmlns:a16="http://schemas.microsoft.com/office/drawing/2014/main" id="{891F29C1-2E31-492F-8935-3D6A5AA63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82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1" name="Rectangle 851">
                <a:extLst>
                  <a:ext uri="{FF2B5EF4-FFF2-40B4-BE49-F238E27FC236}">
                    <a16:creationId xmlns:a16="http://schemas.microsoft.com/office/drawing/2014/main" id="{10683C46-C980-4966-A5B2-9C3265BB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95"/>
                <a:ext cx="2450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2" name="Rectangle 852">
                <a:extLst>
                  <a:ext uri="{FF2B5EF4-FFF2-40B4-BE49-F238E27FC236}">
                    <a16:creationId xmlns:a16="http://schemas.microsoft.com/office/drawing/2014/main" id="{55A74450-DD44-4C14-93D3-D6FCFFDBA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0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3" name="Rectangle 853">
                <a:extLst>
                  <a:ext uri="{FF2B5EF4-FFF2-40B4-BE49-F238E27FC236}">
                    <a16:creationId xmlns:a16="http://schemas.microsoft.com/office/drawing/2014/main" id="{346CBDB3-6C8B-41D8-9605-7E1BDC98F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2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4" name="Rectangle 854">
                <a:extLst>
                  <a:ext uri="{FF2B5EF4-FFF2-40B4-BE49-F238E27FC236}">
                    <a16:creationId xmlns:a16="http://schemas.microsoft.com/office/drawing/2014/main" id="{F48F3BE4-F656-488F-8908-C55A195CE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3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5" name="Rectangle 855">
                <a:extLst>
                  <a:ext uri="{FF2B5EF4-FFF2-40B4-BE49-F238E27FC236}">
                    <a16:creationId xmlns:a16="http://schemas.microsoft.com/office/drawing/2014/main" id="{49B15C90-7234-4FEA-8477-FA978D16A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4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6" name="Rectangle 856">
                <a:extLst>
                  <a:ext uri="{FF2B5EF4-FFF2-40B4-BE49-F238E27FC236}">
                    <a16:creationId xmlns:a16="http://schemas.microsoft.com/office/drawing/2014/main" id="{43455477-594E-4591-8023-17B216B3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6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7" name="Rectangle 857">
                <a:extLst>
                  <a:ext uri="{FF2B5EF4-FFF2-40B4-BE49-F238E27FC236}">
                    <a16:creationId xmlns:a16="http://schemas.microsoft.com/office/drawing/2014/main" id="{6D27FC76-854F-476C-97F2-7157C3065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7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8" name="Rectangle 858">
                <a:extLst>
                  <a:ext uri="{FF2B5EF4-FFF2-40B4-BE49-F238E27FC236}">
                    <a16:creationId xmlns:a16="http://schemas.microsoft.com/office/drawing/2014/main" id="{573FC345-9063-4F27-AF0D-880CF31ED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8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9" name="Rectangle 859">
                <a:extLst>
                  <a:ext uri="{FF2B5EF4-FFF2-40B4-BE49-F238E27FC236}">
                    <a16:creationId xmlns:a16="http://schemas.microsoft.com/office/drawing/2014/main" id="{D2114D76-91F4-4DA1-9DCB-655A3FD3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6"/>
                <a:ext cx="2450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0" name="Rectangle 860">
                <a:extLst>
                  <a:ext uri="{FF2B5EF4-FFF2-40B4-BE49-F238E27FC236}">
                    <a16:creationId xmlns:a16="http://schemas.microsoft.com/office/drawing/2014/main" id="{582C66B5-6B1D-470F-9499-D14928735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9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1" name="Rectangle 861">
                <a:extLst>
                  <a:ext uri="{FF2B5EF4-FFF2-40B4-BE49-F238E27FC236}">
                    <a16:creationId xmlns:a16="http://schemas.microsoft.com/office/drawing/2014/main" id="{C0DF69C1-1324-4C2C-B576-9D1E99247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02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2" name="Rectangle 862">
                <a:extLst>
                  <a:ext uri="{FF2B5EF4-FFF2-40B4-BE49-F238E27FC236}">
                    <a16:creationId xmlns:a16="http://schemas.microsoft.com/office/drawing/2014/main" id="{8EBC275E-5E6A-4ACF-8867-8AE253B44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16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3" name="Rectangle 863">
                <a:extLst>
                  <a:ext uri="{FF2B5EF4-FFF2-40B4-BE49-F238E27FC236}">
                    <a16:creationId xmlns:a16="http://schemas.microsoft.com/office/drawing/2014/main" id="{1684B661-A7FE-449F-8C3E-99908746A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29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4" name="Rectangle 864">
                <a:extLst>
                  <a:ext uri="{FF2B5EF4-FFF2-40B4-BE49-F238E27FC236}">
                    <a16:creationId xmlns:a16="http://schemas.microsoft.com/office/drawing/2014/main" id="{2C0D62D3-A7A7-47F6-849C-965E71167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42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5" name="Rectangle 865">
                <a:extLst>
                  <a:ext uri="{FF2B5EF4-FFF2-40B4-BE49-F238E27FC236}">
                    <a16:creationId xmlns:a16="http://schemas.microsoft.com/office/drawing/2014/main" id="{C654E14E-5937-43F9-886E-1AD12D8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56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6" name="Rectangle 866">
                <a:extLst>
                  <a:ext uri="{FF2B5EF4-FFF2-40B4-BE49-F238E27FC236}">
                    <a16:creationId xmlns:a16="http://schemas.microsoft.com/office/drawing/2014/main" id="{301A6530-0E59-4659-8613-EC0C586E5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69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7" name="Rectangle 867">
                <a:extLst>
                  <a:ext uri="{FF2B5EF4-FFF2-40B4-BE49-F238E27FC236}">
                    <a16:creationId xmlns:a16="http://schemas.microsoft.com/office/drawing/2014/main" id="{8E4D39D4-B50B-4F54-AFF5-A61EA45E3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82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8" name="Rectangle 868">
                <a:extLst>
                  <a:ext uri="{FF2B5EF4-FFF2-40B4-BE49-F238E27FC236}">
                    <a16:creationId xmlns:a16="http://schemas.microsoft.com/office/drawing/2014/main" id="{0ED4CEA4-B117-4EA0-A27E-E487F28FC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96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9" name="Rectangle 869">
                <a:extLst>
                  <a:ext uri="{FF2B5EF4-FFF2-40B4-BE49-F238E27FC236}">
                    <a16:creationId xmlns:a16="http://schemas.microsoft.com/office/drawing/2014/main" id="{6ABB5DDB-6E9F-415D-9DF4-592F98255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09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0" name="Rectangle 870">
                <a:extLst>
                  <a:ext uri="{FF2B5EF4-FFF2-40B4-BE49-F238E27FC236}">
                    <a16:creationId xmlns:a16="http://schemas.microsoft.com/office/drawing/2014/main" id="{1C31E793-CA29-4C65-9C73-6FE7B8F9C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22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1" name="Rectangle 871">
                <a:extLst>
                  <a:ext uri="{FF2B5EF4-FFF2-40B4-BE49-F238E27FC236}">
                    <a16:creationId xmlns:a16="http://schemas.microsoft.com/office/drawing/2014/main" id="{76266589-341E-41B4-9A1B-1A7183673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3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2" name="Rectangle 872">
                <a:extLst>
                  <a:ext uri="{FF2B5EF4-FFF2-40B4-BE49-F238E27FC236}">
                    <a16:creationId xmlns:a16="http://schemas.microsoft.com/office/drawing/2014/main" id="{8A4ED74B-D418-4BC2-AA05-31A8A8675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49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3" name="Rectangle 873">
                <a:extLst>
                  <a:ext uri="{FF2B5EF4-FFF2-40B4-BE49-F238E27FC236}">
                    <a16:creationId xmlns:a16="http://schemas.microsoft.com/office/drawing/2014/main" id="{C1EAF6B9-291B-4BC0-B4EF-4ACFB1ED2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62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4" name="Rectangle 874">
                <a:extLst>
                  <a:ext uri="{FF2B5EF4-FFF2-40B4-BE49-F238E27FC236}">
                    <a16:creationId xmlns:a16="http://schemas.microsoft.com/office/drawing/2014/main" id="{182BD690-5073-4071-BBA5-FD323AD8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75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5" name="Rectangle 875">
                <a:extLst>
                  <a:ext uri="{FF2B5EF4-FFF2-40B4-BE49-F238E27FC236}">
                    <a16:creationId xmlns:a16="http://schemas.microsoft.com/office/drawing/2014/main" id="{1FE9B12E-B24A-4978-8693-9659120D6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8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6" name="Rectangle 876">
                <a:extLst>
                  <a:ext uri="{FF2B5EF4-FFF2-40B4-BE49-F238E27FC236}">
                    <a16:creationId xmlns:a16="http://schemas.microsoft.com/office/drawing/2014/main" id="{B5963F9D-55C0-4F2D-ABC4-612A8772B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02"/>
                <a:ext cx="2450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7" name="Rectangle 877">
                <a:extLst>
                  <a:ext uri="{FF2B5EF4-FFF2-40B4-BE49-F238E27FC236}">
                    <a16:creationId xmlns:a16="http://schemas.microsoft.com/office/drawing/2014/main" id="{E7B80697-A20F-4B11-9F9E-DD8F4D609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15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8" name="Rectangle 878">
                <a:extLst>
                  <a:ext uri="{FF2B5EF4-FFF2-40B4-BE49-F238E27FC236}">
                    <a16:creationId xmlns:a16="http://schemas.microsoft.com/office/drawing/2014/main" id="{D1FDC5A9-A759-4BA2-8E21-32F9D4D57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28"/>
                <a:ext cx="2450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9" name="Rectangle 879">
                <a:extLst>
                  <a:ext uri="{FF2B5EF4-FFF2-40B4-BE49-F238E27FC236}">
                    <a16:creationId xmlns:a16="http://schemas.microsoft.com/office/drawing/2014/main" id="{6ECFA511-EB83-43BB-934B-018EC57A8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42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0" name="Rectangle 880">
                <a:extLst>
                  <a:ext uri="{FF2B5EF4-FFF2-40B4-BE49-F238E27FC236}">
                    <a16:creationId xmlns:a16="http://schemas.microsoft.com/office/drawing/2014/main" id="{F23A9FCB-787D-4454-9AB2-CD2F230D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55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1" name="Rectangle 881">
                <a:extLst>
                  <a:ext uri="{FF2B5EF4-FFF2-40B4-BE49-F238E27FC236}">
                    <a16:creationId xmlns:a16="http://schemas.microsoft.com/office/drawing/2014/main" id="{91054F7C-89CF-4E19-9F4F-32C48A4A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68"/>
                <a:ext cx="2450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2" name="Rectangle 882">
                <a:extLst>
                  <a:ext uri="{FF2B5EF4-FFF2-40B4-BE49-F238E27FC236}">
                    <a16:creationId xmlns:a16="http://schemas.microsoft.com/office/drawing/2014/main" id="{DCE33A98-2FE2-4D75-A6D1-0F12272C0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82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3" name="Rectangle 883">
                <a:extLst>
                  <a:ext uri="{FF2B5EF4-FFF2-40B4-BE49-F238E27FC236}">
                    <a16:creationId xmlns:a16="http://schemas.microsoft.com/office/drawing/2014/main" id="{6454EE00-4951-4972-9861-9057D52A1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95"/>
                <a:ext cx="2450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4" name="Rectangle 884">
                <a:extLst>
                  <a:ext uri="{FF2B5EF4-FFF2-40B4-BE49-F238E27FC236}">
                    <a16:creationId xmlns:a16="http://schemas.microsoft.com/office/drawing/2014/main" id="{4548D4CC-7ABD-4CB9-AFF6-E97D0E83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0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5" name="Rectangle 885">
                <a:extLst>
                  <a:ext uri="{FF2B5EF4-FFF2-40B4-BE49-F238E27FC236}">
                    <a16:creationId xmlns:a16="http://schemas.microsoft.com/office/drawing/2014/main" id="{ED31FCD5-05EF-4AB1-8FA5-513F38471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2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6" name="Rectangle 886">
                <a:extLst>
                  <a:ext uri="{FF2B5EF4-FFF2-40B4-BE49-F238E27FC236}">
                    <a16:creationId xmlns:a16="http://schemas.microsoft.com/office/drawing/2014/main" id="{EF84AF3B-B979-4B93-8022-DA5B1444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3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7" name="Rectangle 887">
                <a:extLst>
                  <a:ext uri="{FF2B5EF4-FFF2-40B4-BE49-F238E27FC236}">
                    <a16:creationId xmlns:a16="http://schemas.microsoft.com/office/drawing/2014/main" id="{78ACA6F0-284E-4410-9842-CF04C7488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4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8" name="Rectangle 888">
                <a:extLst>
                  <a:ext uri="{FF2B5EF4-FFF2-40B4-BE49-F238E27FC236}">
                    <a16:creationId xmlns:a16="http://schemas.microsoft.com/office/drawing/2014/main" id="{787B5C64-60C8-4D05-A783-37C279E39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6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9" name="Rectangle 889">
                <a:extLst>
                  <a:ext uri="{FF2B5EF4-FFF2-40B4-BE49-F238E27FC236}">
                    <a16:creationId xmlns:a16="http://schemas.microsoft.com/office/drawing/2014/main" id="{996409D0-8BE6-412F-AC03-075C1C60B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7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0" name="Rectangle 890">
                <a:extLst>
                  <a:ext uri="{FF2B5EF4-FFF2-40B4-BE49-F238E27FC236}">
                    <a16:creationId xmlns:a16="http://schemas.microsoft.com/office/drawing/2014/main" id="{09BF574A-87A7-4B50-99BB-233B1C1C6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8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1" name="Rectangle 891">
                <a:extLst>
                  <a:ext uri="{FF2B5EF4-FFF2-40B4-BE49-F238E27FC236}">
                    <a16:creationId xmlns:a16="http://schemas.microsoft.com/office/drawing/2014/main" id="{B0779746-6410-4F51-989F-EA48D4729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1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2" name="Rectangle 892">
                <a:extLst>
                  <a:ext uri="{FF2B5EF4-FFF2-40B4-BE49-F238E27FC236}">
                    <a16:creationId xmlns:a16="http://schemas.microsoft.com/office/drawing/2014/main" id="{A9CC53C7-064F-43C3-AA81-E836F3566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9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3" name="Rectangle 893">
                <a:extLst>
                  <a:ext uri="{FF2B5EF4-FFF2-40B4-BE49-F238E27FC236}">
                    <a16:creationId xmlns:a16="http://schemas.microsoft.com/office/drawing/2014/main" id="{7B15BCCD-0D3E-4627-816A-4465832F7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06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4" name="Rectangle 894">
                <a:extLst>
                  <a:ext uri="{FF2B5EF4-FFF2-40B4-BE49-F238E27FC236}">
                    <a16:creationId xmlns:a16="http://schemas.microsoft.com/office/drawing/2014/main" id="{32CB5952-6977-43DD-9D69-35B564583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1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5" name="Rectangle 895">
                <a:extLst>
                  <a:ext uri="{FF2B5EF4-FFF2-40B4-BE49-F238E27FC236}">
                    <a16:creationId xmlns:a16="http://schemas.microsoft.com/office/drawing/2014/main" id="{6DCFDE82-B97D-4553-B8DA-27631DC1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6" name="Rectangle 896">
                <a:extLst>
                  <a:ext uri="{FF2B5EF4-FFF2-40B4-BE49-F238E27FC236}">
                    <a16:creationId xmlns:a16="http://schemas.microsoft.com/office/drawing/2014/main" id="{B0BF1060-2E51-4C54-9482-3ABA19B6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7" name="Rectangle 897">
                <a:extLst>
                  <a:ext uri="{FF2B5EF4-FFF2-40B4-BE49-F238E27FC236}">
                    <a16:creationId xmlns:a16="http://schemas.microsoft.com/office/drawing/2014/main" id="{8C39BE1E-8CEB-40C7-A64C-2032CDA7C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3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8" name="Rectangle 898">
                <a:extLst>
                  <a:ext uri="{FF2B5EF4-FFF2-40B4-BE49-F238E27FC236}">
                    <a16:creationId xmlns:a16="http://schemas.microsoft.com/office/drawing/2014/main" id="{20D1EAA7-1881-4105-B337-53CD10436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43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9" name="Rectangle 899">
                <a:extLst>
                  <a:ext uri="{FF2B5EF4-FFF2-40B4-BE49-F238E27FC236}">
                    <a16:creationId xmlns:a16="http://schemas.microsoft.com/office/drawing/2014/main" id="{7E8D988B-B6B0-4B05-8902-E72451191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0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0" name="Rectangle 900">
                <a:extLst>
                  <a:ext uri="{FF2B5EF4-FFF2-40B4-BE49-F238E27FC236}">
                    <a16:creationId xmlns:a16="http://schemas.microsoft.com/office/drawing/2014/main" id="{C88D9518-F918-482C-84E7-503F268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1" name="Rectangle 901">
                <a:extLst>
                  <a:ext uri="{FF2B5EF4-FFF2-40B4-BE49-F238E27FC236}">
                    <a16:creationId xmlns:a16="http://schemas.microsoft.com/office/drawing/2014/main" id="{2C8BA1A0-2ACB-4B6D-9DB2-F7DEB8D2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65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2" name="Rectangle 902">
                <a:extLst>
                  <a:ext uri="{FF2B5EF4-FFF2-40B4-BE49-F238E27FC236}">
                    <a16:creationId xmlns:a16="http://schemas.microsoft.com/office/drawing/2014/main" id="{8E9619D1-30F0-4F75-B76F-3DB432D8C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72"/>
                <a:ext cx="2975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3" name="Rectangle 903">
                <a:extLst>
                  <a:ext uri="{FF2B5EF4-FFF2-40B4-BE49-F238E27FC236}">
                    <a16:creationId xmlns:a16="http://schemas.microsoft.com/office/drawing/2014/main" id="{5867306D-38CB-4B98-B061-B00BD0C2A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4" name="Rectangle 904">
                <a:extLst>
                  <a:ext uri="{FF2B5EF4-FFF2-40B4-BE49-F238E27FC236}">
                    <a16:creationId xmlns:a16="http://schemas.microsoft.com/office/drawing/2014/main" id="{EBAA008E-B750-4CB4-9C6A-8ACBD7128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5" name="Rectangle 905">
                <a:extLst>
                  <a:ext uri="{FF2B5EF4-FFF2-40B4-BE49-F238E27FC236}">
                    <a16:creationId xmlns:a16="http://schemas.microsoft.com/office/drawing/2014/main" id="{4B1675B4-8079-419E-9C54-5A959A080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9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6" name="Rectangle 906">
                <a:extLst>
                  <a:ext uri="{FF2B5EF4-FFF2-40B4-BE49-F238E27FC236}">
                    <a16:creationId xmlns:a16="http://schemas.microsoft.com/office/drawing/2014/main" id="{A318E020-3644-4F4D-8D00-DDDA30F6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7" name="Rectangle 907">
                <a:extLst>
                  <a:ext uri="{FF2B5EF4-FFF2-40B4-BE49-F238E27FC236}">
                    <a16:creationId xmlns:a16="http://schemas.microsoft.com/office/drawing/2014/main" id="{CED56CCD-7D5F-4782-B240-C61B25875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8" name="Rectangle 908">
                <a:extLst>
                  <a:ext uri="{FF2B5EF4-FFF2-40B4-BE49-F238E27FC236}">
                    <a16:creationId xmlns:a16="http://schemas.microsoft.com/office/drawing/2014/main" id="{46F0EE11-C4CA-4101-A92A-EABD79B2E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16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9" name="Rectangle 909">
                <a:extLst>
                  <a:ext uri="{FF2B5EF4-FFF2-40B4-BE49-F238E27FC236}">
                    <a16:creationId xmlns:a16="http://schemas.microsoft.com/office/drawing/2014/main" id="{07513216-8F40-4E1A-9903-AC40D4EE8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23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0" name="Rectangle 910">
                <a:extLst>
                  <a:ext uri="{FF2B5EF4-FFF2-40B4-BE49-F238E27FC236}">
                    <a16:creationId xmlns:a16="http://schemas.microsoft.com/office/drawing/2014/main" id="{FE3A652B-D2EF-429B-B411-E0E3A89AE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1" name="Rectangle 911">
                <a:extLst>
                  <a:ext uri="{FF2B5EF4-FFF2-40B4-BE49-F238E27FC236}">
                    <a16:creationId xmlns:a16="http://schemas.microsoft.com/office/drawing/2014/main" id="{FFA898B4-BF1C-4CA9-8B4B-2D7D2CA3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2" name="Rectangle 912">
                <a:extLst>
                  <a:ext uri="{FF2B5EF4-FFF2-40B4-BE49-F238E27FC236}">
                    <a16:creationId xmlns:a16="http://schemas.microsoft.com/office/drawing/2014/main" id="{40A96773-D233-4218-8BD7-2C318F456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4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3" name="Rectangle 913">
                <a:extLst>
                  <a:ext uri="{FF2B5EF4-FFF2-40B4-BE49-F238E27FC236}">
                    <a16:creationId xmlns:a16="http://schemas.microsoft.com/office/drawing/2014/main" id="{F4F683A1-67CC-4192-8141-D1986DF0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5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4" name="Rectangle 914">
                <a:extLst>
                  <a:ext uri="{FF2B5EF4-FFF2-40B4-BE49-F238E27FC236}">
                    <a16:creationId xmlns:a16="http://schemas.microsoft.com/office/drawing/2014/main" id="{98AD0CAF-D7B6-4854-ACD9-1C1208CCE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0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5" name="Rectangle 915">
                <a:extLst>
                  <a:ext uri="{FF2B5EF4-FFF2-40B4-BE49-F238E27FC236}">
                    <a16:creationId xmlns:a16="http://schemas.microsoft.com/office/drawing/2014/main" id="{A1F2BDE6-4B41-480C-A400-ABAA73B40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7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6" name="Rectangle 916">
                <a:extLst>
                  <a:ext uri="{FF2B5EF4-FFF2-40B4-BE49-F238E27FC236}">
                    <a16:creationId xmlns:a16="http://schemas.microsoft.com/office/drawing/2014/main" id="{E9215600-FB48-4E96-85C9-C8951405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7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7" name="Rectangle 917">
                <a:extLst>
                  <a:ext uri="{FF2B5EF4-FFF2-40B4-BE49-F238E27FC236}">
                    <a16:creationId xmlns:a16="http://schemas.microsoft.com/office/drawing/2014/main" id="{57088412-3FB0-4012-82ED-381F6528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2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8" name="Rectangle 918">
                <a:extLst>
                  <a:ext uri="{FF2B5EF4-FFF2-40B4-BE49-F238E27FC236}">
                    <a16:creationId xmlns:a16="http://schemas.microsoft.com/office/drawing/2014/main" id="{051F842D-028C-488D-BCB6-F83CE04F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9"/>
                <a:ext cx="2975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9" name="Rectangle 919">
                <a:extLst>
                  <a:ext uri="{FF2B5EF4-FFF2-40B4-BE49-F238E27FC236}">
                    <a16:creationId xmlns:a16="http://schemas.microsoft.com/office/drawing/2014/main" id="{FE0BBD46-E3BC-406E-8DCA-40B0904F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9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0" name="Rectangle 920">
                <a:extLst>
                  <a:ext uri="{FF2B5EF4-FFF2-40B4-BE49-F238E27FC236}">
                    <a16:creationId xmlns:a16="http://schemas.microsoft.com/office/drawing/2014/main" id="{628900C6-5E1D-4412-8CF9-EE46F1323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04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1" name="Rectangle 921">
                <a:extLst>
                  <a:ext uri="{FF2B5EF4-FFF2-40B4-BE49-F238E27FC236}">
                    <a16:creationId xmlns:a16="http://schemas.microsoft.com/office/drawing/2014/main" id="{A11A8D34-182E-4ACF-B78C-E7C82A32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1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2" name="Rectangle 922">
                <a:extLst>
                  <a:ext uri="{FF2B5EF4-FFF2-40B4-BE49-F238E27FC236}">
                    <a16:creationId xmlns:a16="http://schemas.microsoft.com/office/drawing/2014/main" id="{5229282F-5C9C-4CE8-A2D6-138C8F83E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5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3" name="Rectangle 923">
                <a:extLst>
                  <a:ext uri="{FF2B5EF4-FFF2-40B4-BE49-F238E27FC236}">
                    <a16:creationId xmlns:a16="http://schemas.microsoft.com/office/drawing/2014/main" id="{2A29AEA3-14DF-4472-91B2-9E6AF3329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1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4" name="Rectangle 924">
                <a:extLst>
                  <a:ext uri="{FF2B5EF4-FFF2-40B4-BE49-F238E27FC236}">
                    <a16:creationId xmlns:a16="http://schemas.microsoft.com/office/drawing/2014/main" id="{38A41321-9DC7-418E-9FDE-0F7F2F952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9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5" name="Rectangle 925">
                <a:extLst>
                  <a:ext uri="{FF2B5EF4-FFF2-40B4-BE49-F238E27FC236}">
                    <a16:creationId xmlns:a16="http://schemas.microsoft.com/office/drawing/2014/main" id="{4E54872C-5EE5-4003-BE0D-ADD7E139C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06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6" name="Rectangle 926">
                <a:extLst>
                  <a:ext uri="{FF2B5EF4-FFF2-40B4-BE49-F238E27FC236}">
                    <a16:creationId xmlns:a16="http://schemas.microsoft.com/office/drawing/2014/main" id="{5D96722C-460E-44B1-A24B-922A36F92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1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7" name="Rectangle 927">
                <a:extLst>
                  <a:ext uri="{FF2B5EF4-FFF2-40B4-BE49-F238E27FC236}">
                    <a16:creationId xmlns:a16="http://schemas.microsoft.com/office/drawing/2014/main" id="{0C114DB7-6D03-459E-94B8-3A1411B3E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8" name="Rectangle 928">
                <a:extLst>
                  <a:ext uri="{FF2B5EF4-FFF2-40B4-BE49-F238E27FC236}">
                    <a16:creationId xmlns:a16="http://schemas.microsoft.com/office/drawing/2014/main" id="{61502ADD-A290-43D3-A469-12FB933B1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9" name="Rectangle 929">
                <a:extLst>
                  <a:ext uri="{FF2B5EF4-FFF2-40B4-BE49-F238E27FC236}">
                    <a16:creationId xmlns:a16="http://schemas.microsoft.com/office/drawing/2014/main" id="{DA8A1B39-0E44-48C4-AE6F-A7868663E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3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0" name="Rectangle 930">
                <a:extLst>
                  <a:ext uri="{FF2B5EF4-FFF2-40B4-BE49-F238E27FC236}">
                    <a16:creationId xmlns:a16="http://schemas.microsoft.com/office/drawing/2014/main" id="{4D0B33EE-F850-426E-887F-434B35C4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43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1" name="Rectangle 931">
                <a:extLst>
                  <a:ext uri="{FF2B5EF4-FFF2-40B4-BE49-F238E27FC236}">
                    <a16:creationId xmlns:a16="http://schemas.microsoft.com/office/drawing/2014/main" id="{085F3A64-0B31-4034-BF50-1437FFCA3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0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2" name="Rectangle 932">
                <a:extLst>
                  <a:ext uri="{FF2B5EF4-FFF2-40B4-BE49-F238E27FC236}">
                    <a16:creationId xmlns:a16="http://schemas.microsoft.com/office/drawing/2014/main" id="{E90E51A2-B370-495B-9CAE-5504E0B3F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3" name="Rectangle 933">
                <a:extLst>
                  <a:ext uri="{FF2B5EF4-FFF2-40B4-BE49-F238E27FC236}">
                    <a16:creationId xmlns:a16="http://schemas.microsoft.com/office/drawing/2014/main" id="{F85A5B91-1B31-404D-A8F3-465DC23DA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65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4" name="Rectangle 934">
                <a:extLst>
                  <a:ext uri="{FF2B5EF4-FFF2-40B4-BE49-F238E27FC236}">
                    <a16:creationId xmlns:a16="http://schemas.microsoft.com/office/drawing/2014/main" id="{CA5464AE-F030-4B1E-A6ED-98276DD32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72"/>
                <a:ext cx="2975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5" name="Rectangle 935">
                <a:extLst>
                  <a:ext uri="{FF2B5EF4-FFF2-40B4-BE49-F238E27FC236}">
                    <a16:creationId xmlns:a16="http://schemas.microsoft.com/office/drawing/2014/main" id="{251BD0EA-3764-49B8-8ACD-5D89498D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6" name="Rectangle 936">
                <a:extLst>
                  <a:ext uri="{FF2B5EF4-FFF2-40B4-BE49-F238E27FC236}">
                    <a16:creationId xmlns:a16="http://schemas.microsoft.com/office/drawing/2014/main" id="{E6A273DF-C503-47E1-87CD-CF2FF9488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7" name="Rectangle 937">
                <a:extLst>
                  <a:ext uri="{FF2B5EF4-FFF2-40B4-BE49-F238E27FC236}">
                    <a16:creationId xmlns:a16="http://schemas.microsoft.com/office/drawing/2014/main" id="{52D0842F-8DB3-4027-B215-548EC8820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9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8" name="Rectangle 938">
                <a:extLst>
                  <a:ext uri="{FF2B5EF4-FFF2-40B4-BE49-F238E27FC236}">
                    <a16:creationId xmlns:a16="http://schemas.microsoft.com/office/drawing/2014/main" id="{B1251271-A7AC-4C19-99F7-6FA9AB51F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9" name="Rectangle 939">
                <a:extLst>
                  <a:ext uri="{FF2B5EF4-FFF2-40B4-BE49-F238E27FC236}">
                    <a16:creationId xmlns:a16="http://schemas.microsoft.com/office/drawing/2014/main" id="{4433DDD4-EC38-4279-A74F-4DCBDF61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0" name="Rectangle 940">
                <a:extLst>
                  <a:ext uri="{FF2B5EF4-FFF2-40B4-BE49-F238E27FC236}">
                    <a16:creationId xmlns:a16="http://schemas.microsoft.com/office/drawing/2014/main" id="{C99506C1-BFFB-4312-BDBD-CBE5D91CE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16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1" name="Rectangle 941">
                <a:extLst>
                  <a:ext uri="{FF2B5EF4-FFF2-40B4-BE49-F238E27FC236}">
                    <a16:creationId xmlns:a16="http://schemas.microsoft.com/office/drawing/2014/main" id="{BB9968BB-4A4E-446B-8EE9-1E2E737B3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23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2" name="Rectangle 942">
                <a:extLst>
                  <a:ext uri="{FF2B5EF4-FFF2-40B4-BE49-F238E27FC236}">
                    <a16:creationId xmlns:a16="http://schemas.microsoft.com/office/drawing/2014/main" id="{EA6A0D31-3F9E-4CB4-AE2A-92778105A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3" name="Rectangle 943">
                <a:extLst>
                  <a:ext uri="{FF2B5EF4-FFF2-40B4-BE49-F238E27FC236}">
                    <a16:creationId xmlns:a16="http://schemas.microsoft.com/office/drawing/2014/main" id="{6C7B45FC-38DD-4823-BEBB-797E467D8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4" name="Rectangle 944">
                <a:extLst>
                  <a:ext uri="{FF2B5EF4-FFF2-40B4-BE49-F238E27FC236}">
                    <a16:creationId xmlns:a16="http://schemas.microsoft.com/office/drawing/2014/main" id="{DC2286BB-1576-4EC4-BEC5-18E1A20AE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4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5" name="Rectangle 945">
                <a:extLst>
                  <a:ext uri="{FF2B5EF4-FFF2-40B4-BE49-F238E27FC236}">
                    <a16:creationId xmlns:a16="http://schemas.microsoft.com/office/drawing/2014/main" id="{47A8AB10-DF7D-43FE-ADF0-DDFCF1085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5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6" name="Rectangle 946">
                <a:extLst>
                  <a:ext uri="{FF2B5EF4-FFF2-40B4-BE49-F238E27FC236}">
                    <a16:creationId xmlns:a16="http://schemas.microsoft.com/office/drawing/2014/main" id="{7F23A32A-480C-45B6-B4F9-E6FF79F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0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7" name="Rectangle 947">
                <a:extLst>
                  <a:ext uri="{FF2B5EF4-FFF2-40B4-BE49-F238E27FC236}">
                    <a16:creationId xmlns:a16="http://schemas.microsoft.com/office/drawing/2014/main" id="{375DAAD2-A1FF-4AD6-BD53-A8DF000F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7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8" name="Rectangle 948">
                <a:extLst>
                  <a:ext uri="{FF2B5EF4-FFF2-40B4-BE49-F238E27FC236}">
                    <a16:creationId xmlns:a16="http://schemas.microsoft.com/office/drawing/2014/main" id="{B49A9384-6C13-4CF6-92CE-419E5B19A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7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9" name="Rectangle 949">
                <a:extLst>
                  <a:ext uri="{FF2B5EF4-FFF2-40B4-BE49-F238E27FC236}">
                    <a16:creationId xmlns:a16="http://schemas.microsoft.com/office/drawing/2014/main" id="{A54541C9-B3FF-4085-B745-D10AEFCE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2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0" name="Rectangle 950">
                <a:extLst>
                  <a:ext uri="{FF2B5EF4-FFF2-40B4-BE49-F238E27FC236}">
                    <a16:creationId xmlns:a16="http://schemas.microsoft.com/office/drawing/2014/main" id="{62E69BE0-3007-42B2-99B9-B82CD1A8A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9"/>
                <a:ext cx="2975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1" name="Rectangle 951">
                <a:extLst>
                  <a:ext uri="{FF2B5EF4-FFF2-40B4-BE49-F238E27FC236}">
                    <a16:creationId xmlns:a16="http://schemas.microsoft.com/office/drawing/2014/main" id="{8F8720DD-04D6-4092-B69B-2A750CB08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9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2" name="Rectangle 952">
                <a:extLst>
                  <a:ext uri="{FF2B5EF4-FFF2-40B4-BE49-F238E27FC236}">
                    <a16:creationId xmlns:a16="http://schemas.microsoft.com/office/drawing/2014/main" id="{220B143E-8C83-4A69-8AD2-18B5654AB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04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3" name="Rectangle 953">
                <a:extLst>
                  <a:ext uri="{FF2B5EF4-FFF2-40B4-BE49-F238E27FC236}">
                    <a16:creationId xmlns:a16="http://schemas.microsoft.com/office/drawing/2014/main" id="{8B0DC08A-FBFA-4566-A93A-7435FB1D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1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4" name="Rectangle 954">
                <a:extLst>
                  <a:ext uri="{FF2B5EF4-FFF2-40B4-BE49-F238E27FC236}">
                    <a16:creationId xmlns:a16="http://schemas.microsoft.com/office/drawing/2014/main" id="{03D8EA24-4033-4029-9609-79421C95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1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5" name="Rectangle 955">
                <a:extLst>
                  <a:ext uri="{FF2B5EF4-FFF2-40B4-BE49-F238E27FC236}">
                    <a16:creationId xmlns:a16="http://schemas.microsoft.com/office/drawing/2014/main" id="{634542F7-507A-481C-86A0-BCB12E609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9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6" name="Rectangle 956">
                <a:extLst>
                  <a:ext uri="{FF2B5EF4-FFF2-40B4-BE49-F238E27FC236}">
                    <a16:creationId xmlns:a16="http://schemas.microsoft.com/office/drawing/2014/main" id="{1D32972B-2F01-477A-80CF-F4418444C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06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7" name="Rectangle 957">
                <a:extLst>
                  <a:ext uri="{FF2B5EF4-FFF2-40B4-BE49-F238E27FC236}">
                    <a16:creationId xmlns:a16="http://schemas.microsoft.com/office/drawing/2014/main" id="{DDA9A6AD-EB81-46B4-857A-B212D565B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1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8" name="Rectangle 958">
                <a:extLst>
                  <a:ext uri="{FF2B5EF4-FFF2-40B4-BE49-F238E27FC236}">
                    <a16:creationId xmlns:a16="http://schemas.microsoft.com/office/drawing/2014/main" id="{B79B88AB-8E48-4D29-BA79-6E6B1560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9" name="Rectangle 959">
                <a:extLst>
                  <a:ext uri="{FF2B5EF4-FFF2-40B4-BE49-F238E27FC236}">
                    <a16:creationId xmlns:a16="http://schemas.microsoft.com/office/drawing/2014/main" id="{1152DA94-5B6F-4361-8D08-B1FCB968D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0" name="Rectangle 960">
                <a:extLst>
                  <a:ext uri="{FF2B5EF4-FFF2-40B4-BE49-F238E27FC236}">
                    <a16:creationId xmlns:a16="http://schemas.microsoft.com/office/drawing/2014/main" id="{39A850D2-241F-4D5D-AD3F-B7A0C2385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3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1" name="Rectangle 961">
                <a:extLst>
                  <a:ext uri="{FF2B5EF4-FFF2-40B4-BE49-F238E27FC236}">
                    <a16:creationId xmlns:a16="http://schemas.microsoft.com/office/drawing/2014/main" id="{511A83F5-D6CE-47DA-9CC3-532C090ED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43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2" name="Rectangle 962">
                <a:extLst>
                  <a:ext uri="{FF2B5EF4-FFF2-40B4-BE49-F238E27FC236}">
                    <a16:creationId xmlns:a16="http://schemas.microsoft.com/office/drawing/2014/main" id="{2F744870-815D-4DD9-A4BC-03030744E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0"/>
                <a:ext cx="2450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3" name="Rectangle 963">
                <a:extLst>
                  <a:ext uri="{FF2B5EF4-FFF2-40B4-BE49-F238E27FC236}">
                    <a16:creationId xmlns:a16="http://schemas.microsoft.com/office/drawing/2014/main" id="{BB47B9CD-F7E8-4919-A643-0676DC37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4" name="Rectangle 964">
                <a:extLst>
                  <a:ext uri="{FF2B5EF4-FFF2-40B4-BE49-F238E27FC236}">
                    <a16:creationId xmlns:a16="http://schemas.microsoft.com/office/drawing/2014/main" id="{CE1FD534-5FB1-4B1D-8CA7-F6EF6223F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65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5" name="Rectangle 965">
                <a:extLst>
                  <a:ext uri="{FF2B5EF4-FFF2-40B4-BE49-F238E27FC236}">
                    <a16:creationId xmlns:a16="http://schemas.microsoft.com/office/drawing/2014/main" id="{0B24B7CB-A37F-481F-A747-D780F7CEA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72"/>
                <a:ext cx="2450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6" name="Rectangle 966">
                <a:extLst>
                  <a:ext uri="{FF2B5EF4-FFF2-40B4-BE49-F238E27FC236}">
                    <a16:creationId xmlns:a16="http://schemas.microsoft.com/office/drawing/2014/main" id="{862E7205-79E5-412B-A0AF-23A29A7B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7" name="Rectangle 967">
                <a:extLst>
                  <a:ext uri="{FF2B5EF4-FFF2-40B4-BE49-F238E27FC236}">
                    <a16:creationId xmlns:a16="http://schemas.microsoft.com/office/drawing/2014/main" id="{A9A7D429-CE70-4FEB-A35F-EAAED216B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8" name="Rectangle 968">
                <a:extLst>
                  <a:ext uri="{FF2B5EF4-FFF2-40B4-BE49-F238E27FC236}">
                    <a16:creationId xmlns:a16="http://schemas.microsoft.com/office/drawing/2014/main" id="{BD755ABE-4005-4765-A49C-59A22471E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9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9" name="Rectangle 969">
                <a:extLst>
                  <a:ext uri="{FF2B5EF4-FFF2-40B4-BE49-F238E27FC236}">
                    <a16:creationId xmlns:a16="http://schemas.microsoft.com/office/drawing/2014/main" id="{32565149-9AC3-472B-BBB4-8157C05CC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0" name="Rectangle 970">
                <a:extLst>
                  <a:ext uri="{FF2B5EF4-FFF2-40B4-BE49-F238E27FC236}">
                    <a16:creationId xmlns:a16="http://schemas.microsoft.com/office/drawing/2014/main" id="{888E92D0-715B-4978-8E51-C9D416797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1" name="Rectangle 971">
                <a:extLst>
                  <a:ext uri="{FF2B5EF4-FFF2-40B4-BE49-F238E27FC236}">
                    <a16:creationId xmlns:a16="http://schemas.microsoft.com/office/drawing/2014/main" id="{68E159B3-F0AB-425F-A5A0-1457724B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16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2" name="Rectangle 972">
                <a:extLst>
                  <a:ext uri="{FF2B5EF4-FFF2-40B4-BE49-F238E27FC236}">
                    <a16:creationId xmlns:a16="http://schemas.microsoft.com/office/drawing/2014/main" id="{79705E52-F847-445A-A427-4A61119EB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23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3" name="Rectangle 973">
                <a:extLst>
                  <a:ext uri="{FF2B5EF4-FFF2-40B4-BE49-F238E27FC236}">
                    <a16:creationId xmlns:a16="http://schemas.microsoft.com/office/drawing/2014/main" id="{621D5940-04F7-4B87-AB03-596E3D0EE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4" name="Rectangle 974">
                <a:extLst>
                  <a:ext uri="{FF2B5EF4-FFF2-40B4-BE49-F238E27FC236}">
                    <a16:creationId xmlns:a16="http://schemas.microsoft.com/office/drawing/2014/main" id="{93F09574-732C-430A-BEBF-7B65E3A50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5" name="Rectangle 975">
                <a:extLst>
                  <a:ext uri="{FF2B5EF4-FFF2-40B4-BE49-F238E27FC236}">
                    <a16:creationId xmlns:a16="http://schemas.microsoft.com/office/drawing/2014/main" id="{508CA24F-6150-4C20-A74F-936FDF675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4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6" name="Rectangle 976">
                <a:extLst>
                  <a:ext uri="{FF2B5EF4-FFF2-40B4-BE49-F238E27FC236}">
                    <a16:creationId xmlns:a16="http://schemas.microsoft.com/office/drawing/2014/main" id="{CA5CF68F-841E-46BA-910E-7C3CBACAB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5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7" name="Rectangle 977">
                <a:extLst>
                  <a:ext uri="{FF2B5EF4-FFF2-40B4-BE49-F238E27FC236}">
                    <a16:creationId xmlns:a16="http://schemas.microsoft.com/office/drawing/2014/main" id="{3B73ADDF-9D8E-4758-87C5-884087C09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0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8" name="Rectangle 978">
                <a:extLst>
                  <a:ext uri="{FF2B5EF4-FFF2-40B4-BE49-F238E27FC236}">
                    <a16:creationId xmlns:a16="http://schemas.microsoft.com/office/drawing/2014/main" id="{B908BABB-D0EE-4ACB-9036-A3F8AC5B7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7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9" name="Rectangle 979">
                <a:extLst>
                  <a:ext uri="{FF2B5EF4-FFF2-40B4-BE49-F238E27FC236}">
                    <a16:creationId xmlns:a16="http://schemas.microsoft.com/office/drawing/2014/main" id="{0A0F45B7-C16F-47F6-ACB2-C4AF2160B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7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0" name="Rectangle 980">
                <a:extLst>
                  <a:ext uri="{FF2B5EF4-FFF2-40B4-BE49-F238E27FC236}">
                    <a16:creationId xmlns:a16="http://schemas.microsoft.com/office/drawing/2014/main" id="{D532B564-BA9C-49B8-B36C-1D9C7D046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2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1" name="Rectangle 981">
                <a:extLst>
                  <a:ext uri="{FF2B5EF4-FFF2-40B4-BE49-F238E27FC236}">
                    <a16:creationId xmlns:a16="http://schemas.microsoft.com/office/drawing/2014/main" id="{E114EB26-2C48-491E-92D8-18A9C7EF3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9"/>
                <a:ext cx="2450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2" name="Rectangle 982">
                <a:extLst>
                  <a:ext uri="{FF2B5EF4-FFF2-40B4-BE49-F238E27FC236}">
                    <a16:creationId xmlns:a16="http://schemas.microsoft.com/office/drawing/2014/main" id="{2FCAD4B5-9F6F-4879-85E9-2DD25EB60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9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3" name="Rectangle 983">
                <a:extLst>
                  <a:ext uri="{FF2B5EF4-FFF2-40B4-BE49-F238E27FC236}">
                    <a16:creationId xmlns:a16="http://schemas.microsoft.com/office/drawing/2014/main" id="{E17FC845-5B5F-4C39-8B95-F6E5CBAB5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04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4" name="Rectangle 984">
                <a:extLst>
                  <a:ext uri="{FF2B5EF4-FFF2-40B4-BE49-F238E27FC236}">
                    <a16:creationId xmlns:a16="http://schemas.microsoft.com/office/drawing/2014/main" id="{AC5BD82E-3127-4DB3-8195-CCBC6C2FE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1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5" name="Rectangle 985">
                <a:extLst>
                  <a:ext uri="{FF2B5EF4-FFF2-40B4-BE49-F238E27FC236}">
                    <a16:creationId xmlns:a16="http://schemas.microsoft.com/office/drawing/2014/main" id="{A1B579B6-3F51-4864-A0A0-F7BFD51DC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5"/>
                <a:ext cx="2450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6" name="Rectangle 986">
                <a:extLst>
                  <a:ext uri="{FF2B5EF4-FFF2-40B4-BE49-F238E27FC236}">
                    <a16:creationId xmlns:a16="http://schemas.microsoft.com/office/drawing/2014/main" id="{1BF3D6BD-B73C-46D1-A459-AB2CCE355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1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7" name="Rectangle 987">
                <a:extLst>
                  <a:ext uri="{FF2B5EF4-FFF2-40B4-BE49-F238E27FC236}">
                    <a16:creationId xmlns:a16="http://schemas.microsoft.com/office/drawing/2014/main" id="{0C9CEB38-9FDF-458B-A6B9-4B083A2B4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9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8" name="Rectangle 988">
                <a:extLst>
                  <a:ext uri="{FF2B5EF4-FFF2-40B4-BE49-F238E27FC236}">
                    <a16:creationId xmlns:a16="http://schemas.microsoft.com/office/drawing/2014/main" id="{8C186988-0D1F-46E9-B9F4-C7BA83D4D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06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9" name="Rectangle 989">
                <a:extLst>
                  <a:ext uri="{FF2B5EF4-FFF2-40B4-BE49-F238E27FC236}">
                    <a16:creationId xmlns:a16="http://schemas.microsoft.com/office/drawing/2014/main" id="{1499E722-B8CE-4287-A800-16D842166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1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0" name="Rectangle 990">
                <a:extLst>
                  <a:ext uri="{FF2B5EF4-FFF2-40B4-BE49-F238E27FC236}">
                    <a16:creationId xmlns:a16="http://schemas.microsoft.com/office/drawing/2014/main" id="{D0DD8BD0-0AAE-4334-B938-1B95B0F0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1" name="Rectangle 991">
                <a:extLst>
                  <a:ext uri="{FF2B5EF4-FFF2-40B4-BE49-F238E27FC236}">
                    <a16:creationId xmlns:a16="http://schemas.microsoft.com/office/drawing/2014/main" id="{9B1CC204-F7C9-4033-A50F-E773D78CD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2" name="Rectangle 992">
                <a:extLst>
                  <a:ext uri="{FF2B5EF4-FFF2-40B4-BE49-F238E27FC236}">
                    <a16:creationId xmlns:a16="http://schemas.microsoft.com/office/drawing/2014/main" id="{9DF9CB40-F99D-4D96-BCA0-34BC25F92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3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3" name="Rectangle 993">
                <a:extLst>
                  <a:ext uri="{FF2B5EF4-FFF2-40B4-BE49-F238E27FC236}">
                    <a16:creationId xmlns:a16="http://schemas.microsoft.com/office/drawing/2014/main" id="{10E34BF6-3E13-457C-A5BD-F3E6F19B1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43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4" name="Rectangle 994">
                <a:extLst>
                  <a:ext uri="{FF2B5EF4-FFF2-40B4-BE49-F238E27FC236}">
                    <a16:creationId xmlns:a16="http://schemas.microsoft.com/office/drawing/2014/main" id="{7E80A06A-2F36-454D-ACAB-19A02B524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0"/>
                <a:ext cx="2450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5" name="Rectangle 995">
                <a:extLst>
                  <a:ext uri="{FF2B5EF4-FFF2-40B4-BE49-F238E27FC236}">
                    <a16:creationId xmlns:a16="http://schemas.microsoft.com/office/drawing/2014/main" id="{5235A7BE-15F2-46C2-9AB0-546B88ACC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6" name="Rectangle 996">
                <a:extLst>
                  <a:ext uri="{FF2B5EF4-FFF2-40B4-BE49-F238E27FC236}">
                    <a16:creationId xmlns:a16="http://schemas.microsoft.com/office/drawing/2014/main" id="{C6D9D591-FE61-4ADF-BBEC-AA64438AE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65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7" name="Rectangle 997">
                <a:extLst>
                  <a:ext uri="{FF2B5EF4-FFF2-40B4-BE49-F238E27FC236}">
                    <a16:creationId xmlns:a16="http://schemas.microsoft.com/office/drawing/2014/main" id="{EF773E5E-7E09-4624-A75E-00EBD779F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72"/>
                <a:ext cx="2450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8" name="Rectangle 998">
                <a:extLst>
                  <a:ext uri="{FF2B5EF4-FFF2-40B4-BE49-F238E27FC236}">
                    <a16:creationId xmlns:a16="http://schemas.microsoft.com/office/drawing/2014/main" id="{9C83156F-D457-47B9-A760-9DDF83773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9" name="Rectangle 999">
                <a:extLst>
                  <a:ext uri="{FF2B5EF4-FFF2-40B4-BE49-F238E27FC236}">
                    <a16:creationId xmlns:a16="http://schemas.microsoft.com/office/drawing/2014/main" id="{65AB34E4-9300-4930-9A0D-CD9765DA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0" name="Rectangle 1000">
                <a:extLst>
                  <a:ext uri="{FF2B5EF4-FFF2-40B4-BE49-F238E27FC236}">
                    <a16:creationId xmlns:a16="http://schemas.microsoft.com/office/drawing/2014/main" id="{7D232C7C-E262-4C27-B164-E779976C9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9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1" name="Rectangle 1001">
                <a:extLst>
                  <a:ext uri="{FF2B5EF4-FFF2-40B4-BE49-F238E27FC236}">
                    <a16:creationId xmlns:a16="http://schemas.microsoft.com/office/drawing/2014/main" id="{EF9EDD38-C8DD-46A3-AE2F-3972FAF2E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2" name="Rectangle 1002">
                <a:extLst>
                  <a:ext uri="{FF2B5EF4-FFF2-40B4-BE49-F238E27FC236}">
                    <a16:creationId xmlns:a16="http://schemas.microsoft.com/office/drawing/2014/main" id="{7D151C7C-8164-474B-8D63-50AA82BC9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3" name="Rectangle 1003">
                <a:extLst>
                  <a:ext uri="{FF2B5EF4-FFF2-40B4-BE49-F238E27FC236}">
                    <a16:creationId xmlns:a16="http://schemas.microsoft.com/office/drawing/2014/main" id="{F46E1C09-2225-4FF9-BAD4-A1E3656C9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16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4" name="Rectangle 1004">
                <a:extLst>
                  <a:ext uri="{FF2B5EF4-FFF2-40B4-BE49-F238E27FC236}">
                    <a16:creationId xmlns:a16="http://schemas.microsoft.com/office/drawing/2014/main" id="{449D0385-8C2A-4210-82BC-68B1AED56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23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5" name="Rectangle 1005">
                <a:extLst>
                  <a:ext uri="{FF2B5EF4-FFF2-40B4-BE49-F238E27FC236}">
                    <a16:creationId xmlns:a16="http://schemas.microsoft.com/office/drawing/2014/main" id="{46E43528-9058-4556-AC29-F313756B3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6" name="Rectangle 1006">
                <a:extLst>
                  <a:ext uri="{FF2B5EF4-FFF2-40B4-BE49-F238E27FC236}">
                    <a16:creationId xmlns:a16="http://schemas.microsoft.com/office/drawing/2014/main" id="{830D3124-8EA1-4B73-911C-C259D023B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7" name="Rectangle 1007">
                <a:extLst>
                  <a:ext uri="{FF2B5EF4-FFF2-40B4-BE49-F238E27FC236}">
                    <a16:creationId xmlns:a16="http://schemas.microsoft.com/office/drawing/2014/main" id="{44E77322-474F-44F3-B327-1E0C7C3FD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4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8" name="Rectangle 1008">
                <a:extLst>
                  <a:ext uri="{FF2B5EF4-FFF2-40B4-BE49-F238E27FC236}">
                    <a16:creationId xmlns:a16="http://schemas.microsoft.com/office/drawing/2014/main" id="{F0C93AFC-BECA-4E77-9DE8-62EC51CA3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5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4906" name="Group 1210">
              <a:extLst>
                <a:ext uri="{FF2B5EF4-FFF2-40B4-BE49-F238E27FC236}">
                  <a16:creationId xmlns:a16="http://schemas.microsoft.com/office/drawing/2014/main" id="{B84D83C6-8232-45AC-A358-50AC9E1E0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3160"/>
              <a:ext cx="5425" cy="496"/>
              <a:chOff x="196" y="3160"/>
              <a:chExt cx="5425" cy="496"/>
            </a:xfrm>
          </p:grpSpPr>
          <p:sp>
            <p:nvSpPr>
              <p:cNvPr id="262130" name="Rectangle 1010">
                <a:extLst>
                  <a:ext uri="{FF2B5EF4-FFF2-40B4-BE49-F238E27FC236}">
                    <a16:creationId xmlns:a16="http://schemas.microsoft.com/office/drawing/2014/main" id="{CBA6DB39-2AEC-4D16-A058-E0EE230C3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0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1" name="Rectangle 1011">
                <a:extLst>
                  <a:ext uri="{FF2B5EF4-FFF2-40B4-BE49-F238E27FC236}">
                    <a16:creationId xmlns:a16="http://schemas.microsoft.com/office/drawing/2014/main" id="{5E050ED6-357B-40E5-8001-3B7D9BC69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7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2" name="Rectangle 1012">
                <a:extLst>
                  <a:ext uri="{FF2B5EF4-FFF2-40B4-BE49-F238E27FC236}">
                    <a16:creationId xmlns:a16="http://schemas.microsoft.com/office/drawing/2014/main" id="{F82D19DC-3BC9-4A56-8FC6-18E9DDCF6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7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3" name="Rectangle 1013">
                <a:extLst>
                  <a:ext uri="{FF2B5EF4-FFF2-40B4-BE49-F238E27FC236}">
                    <a16:creationId xmlns:a16="http://schemas.microsoft.com/office/drawing/2014/main" id="{AEDFACEB-D328-44D0-B4C9-96FD30ED4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2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4" name="Rectangle 1014">
                <a:extLst>
                  <a:ext uri="{FF2B5EF4-FFF2-40B4-BE49-F238E27FC236}">
                    <a16:creationId xmlns:a16="http://schemas.microsoft.com/office/drawing/2014/main" id="{3362AD72-0529-4089-8E6B-D8A908672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9"/>
                <a:ext cx="2450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5" name="Rectangle 1015">
                <a:extLst>
                  <a:ext uri="{FF2B5EF4-FFF2-40B4-BE49-F238E27FC236}">
                    <a16:creationId xmlns:a16="http://schemas.microsoft.com/office/drawing/2014/main" id="{F43B0DE9-F3AE-49F3-ABEA-DB0956F6F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9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6" name="Rectangle 1016">
                <a:extLst>
                  <a:ext uri="{FF2B5EF4-FFF2-40B4-BE49-F238E27FC236}">
                    <a16:creationId xmlns:a16="http://schemas.microsoft.com/office/drawing/2014/main" id="{60EAC229-2538-4C35-884E-8622B94D9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04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7" name="Rectangle 1017">
                <a:extLst>
                  <a:ext uri="{FF2B5EF4-FFF2-40B4-BE49-F238E27FC236}">
                    <a16:creationId xmlns:a16="http://schemas.microsoft.com/office/drawing/2014/main" id="{70197012-F285-44AB-9FEC-91E0FD0A6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1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8" name="Rectangle 1018">
                <a:extLst>
                  <a:ext uri="{FF2B5EF4-FFF2-40B4-BE49-F238E27FC236}">
                    <a16:creationId xmlns:a16="http://schemas.microsoft.com/office/drawing/2014/main" id="{5BF5B7CC-7E49-411B-AED0-6CEA4E0CA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9" name="Rectangle 1019">
                <a:extLst>
                  <a:ext uri="{FF2B5EF4-FFF2-40B4-BE49-F238E27FC236}">
                    <a16:creationId xmlns:a16="http://schemas.microsoft.com/office/drawing/2014/main" id="{DB5B418F-2168-415C-8AAC-2ECEB8142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0" name="Rectangle 1020">
                <a:extLst>
                  <a:ext uri="{FF2B5EF4-FFF2-40B4-BE49-F238E27FC236}">
                    <a16:creationId xmlns:a16="http://schemas.microsoft.com/office/drawing/2014/main" id="{891FDE3B-E408-40A0-BAFD-51D132653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2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1" name="Rectangle 1021">
                <a:extLst>
                  <a:ext uri="{FF2B5EF4-FFF2-40B4-BE49-F238E27FC236}">
                    <a16:creationId xmlns:a16="http://schemas.microsoft.com/office/drawing/2014/main" id="{3B53B25E-DD95-4C43-87AA-FC9039C4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3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2" name="Rectangle 1022">
                <a:extLst>
                  <a:ext uri="{FF2B5EF4-FFF2-40B4-BE49-F238E27FC236}">
                    <a16:creationId xmlns:a16="http://schemas.microsoft.com/office/drawing/2014/main" id="{3085195B-BC78-4E7A-A4E0-A07D42703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1"/>
                <a:ext cx="2975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3" name="Rectangle 1023">
                <a:extLst>
                  <a:ext uri="{FF2B5EF4-FFF2-40B4-BE49-F238E27FC236}">
                    <a16:creationId xmlns:a16="http://schemas.microsoft.com/office/drawing/2014/main" id="{9AC7552B-74C5-4C22-8CFC-9034C325B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9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0" name="Rectangle 1024">
                <a:extLst>
                  <a:ext uri="{FF2B5EF4-FFF2-40B4-BE49-F238E27FC236}">
                    <a16:creationId xmlns:a16="http://schemas.microsoft.com/office/drawing/2014/main" id="{24E2CA5D-775A-4638-8A5E-B0B1AD430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5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1" name="Rectangle 1025">
                <a:extLst>
                  <a:ext uri="{FF2B5EF4-FFF2-40B4-BE49-F238E27FC236}">
                    <a16:creationId xmlns:a16="http://schemas.microsoft.com/office/drawing/2014/main" id="{99CA7CF0-CDC5-453F-B917-BDD1EB00B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6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2" name="Rectangle 1026">
                <a:extLst>
                  <a:ext uri="{FF2B5EF4-FFF2-40B4-BE49-F238E27FC236}">
                    <a16:creationId xmlns:a16="http://schemas.microsoft.com/office/drawing/2014/main" id="{CF5F33E3-9D43-4A6C-B554-C10D91AF1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3" name="Rectangle 1027">
                <a:extLst>
                  <a:ext uri="{FF2B5EF4-FFF2-40B4-BE49-F238E27FC236}">
                    <a16:creationId xmlns:a16="http://schemas.microsoft.com/office/drawing/2014/main" id="{FAFB00FC-993C-4EFA-B735-270425896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8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4" name="Rectangle 1028">
                <a:extLst>
                  <a:ext uri="{FF2B5EF4-FFF2-40B4-BE49-F238E27FC236}">
                    <a16:creationId xmlns:a16="http://schemas.microsoft.com/office/drawing/2014/main" id="{F7A17C8A-9E00-43F7-B349-D357102A0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86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5" name="Rectangle 1029">
                <a:extLst>
                  <a:ext uri="{FF2B5EF4-FFF2-40B4-BE49-F238E27FC236}">
                    <a16:creationId xmlns:a16="http://schemas.microsoft.com/office/drawing/2014/main" id="{14D2374B-34C5-460D-A105-ADEE9E0E7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9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6" name="Rectangle 1030">
                <a:extLst>
                  <a:ext uri="{FF2B5EF4-FFF2-40B4-BE49-F238E27FC236}">
                    <a16:creationId xmlns:a16="http://schemas.microsoft.com/office/drawing/2014/main" id="{7E27DD83-E61D-45A9-8B3F-CF8416CE7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7" name="Rectangle 1031">
                <a:extLst>
                  <a:ext uri="{FF2B5EF4-FFF2-40B4-BE49-F238E27FC236}">
                    <a16:creationId xmlns:a16="http://schemas.microsoft.com/office/drawing/2014/main" id="{EBAD6DA7-8AA2-4F67-BAF3-4C38865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7"/>
                <a:ext cx="2975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8" name="Rectangle 1032">
                <a:extLst>
                  <a:ext uri="{FF2B5EF4-FFF2-40B4-BE49-F238E27FC236}">
                    <a16:creationId xmlns:a16="http://schemas.microsoft.com/office/drawing/2014/main" id="{CEB3A29B-10E2-4724-8E1A-BA483470B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15"/>
                <a:ext cx="2975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9" name="Rectangle 1033">
                <a:extLst>
                  <a:ext uri="{FF2B5EF4-FFF2-40B4-BE49-F238E27FC236}">
                    <a16:creationId xmlns:a16="http://schemas.microsoft.com/office/drawing/2014/main" id="{958C6748-4ED6-4639-A979-302193832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0" name="Rectangle 1034">
                <a:extLst>
                  <a:ext uri="{FF2B5EF4-FFF2-40B4-BE49-F238E27FC236}">
                    <a16:creationId xmlns:a16="http://schemas.microsoft.com/office/drawing/2014/main" id="{F44E4BDA-7983-422D-9ABE-1BD87A0D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1" name="Rectangle 1035">
                <a:extLst>
                  <a:ext uri="{FF2B5EF4-FFF2-40B4-BE49-F238E27FC236}">
                    <a16:creationId xmlns:a16="http://schemas.microsoft.com/office/drawing/2014/main" id="{DC8E768A-957A-42C2-AB62-97361282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3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2" name="Rectangle 1036">
                <a:extLst>
                  <a:ext uri="{FF2B5EF4-FFF2-40B4-BE49-F238E27FC236}">
                    <a16:creationId xmlns:a16="http://schemas.microsoft.com/office/drawing/2014/main" id="{CA2EB2FE-082E-4F4F-9AE6-1E11839F2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4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3" name="Rectangle 1037">
                <a:extLst>
                  <a:ext uri="{FF2B5EF4-FFF2-40B4-BE49-F238E27FC236}">
                    <a16:creationId xmlns:a16="http://schemas.microsoft.com/office/drawing/2014/main" id="{41EEF8C7-A990-4BED-92D0-AD5844D53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1"/>
                <a:ext cx="2975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4" name="Rectangle 1038">
                <a:extLst>
                  <a:ext uri="{FF2B5EF4-FFF2-40B4-BE49-F238E27FC236}">
                    <a16:creationId xmlns:a16="http://schemas.microsoft.com/office/drawing/2014/main" id="{9D5FD8E9-908F-4E7B-A32A-550D7524A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9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5" name="Rectangle 1039">
                <a:extLst>
                  <a:ext uri="{FF2B5EF4-FFF2-40B4-BE49-F238E27FC236}">
                    <a16:creationId xmlns:a16="http://schemas.microsoft.com/office/drawing/2014/main" id="{A83759EA-990A-42A0-BA68-C39F093D3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6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6" name="Rectangle 1040">
                <a:extLst>
                  <a:ext uri="{FF2B5EF4-FFF2-40B4-BE49-F238E27FC236}">
                    <a16:creationId xmlns:a16="http://schemas.microsoft.com/office/drawing/2014/main" id="{A60A404B-A0D6-42C3-BAE2-A7C8C493F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73"/>
                <a:ext cx="2975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7" name="Rectangle 1041">
                <a:extLst>
                  <a:ext uri="{FF2B5EF4-FFF2-40B4-BE49-F238E27FC236}">
                    <a16:creationId xmlns:a16="http://schemas.microsoft.com/office/drawing/2014/main" id="{86337CF7-B837-40D4-96C0-8D924483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8" name="Rectangle 1042">
                <a:extLst>
                  <a:ext uri="{FF2B5EF4-FFF2-40B4-BE49-F238E27FC236}">
                    <a16:creationId xmlns:a16="http://schemas.microsoft.com/office/drawing/2014/main" id="{B8398D0F-15C6-40DF-882B-E8A4D3D5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9" name="Rectangle 1043">
                <a:extLst>
                  <a:ext uri="{FF2B5EF4-FFF2-40B4-BE49-F238E27FC236}">
                    <a16:creationId xmlns:a16="http://schemas.microsoft.com/office/drawing/2014/main" id="{317EAC65-B19A-4AB0-B4AC-1014ACF4C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95"/>
                <a:ext cx="2975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0" name="Rectangle 1044">
                <a:extLst>
                  <a:ext uri="{FF2B5EF4-FFF2-40B4-BE49-F238E27FC236}">
                    <a16:creationId xmlns:a16="http://schemas.microsoft.com/office/drawing/2014/main" id="{9C54AADD-B828-4E77-86E8-7E1F67609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03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1" name="Rectangle 1045">
                <a:extLst>
                  <a:ext uri="{FF2B5EF4-FFF2-40B4-BE49-F238E27FC236}">
                    <a16:creationId xmlns:a16="http://schemas.microsoft.com/office/drawing/2014/main" id="{E6C2549C-834C-4471-AA81-18516A265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2" name="Rectangle 1046">
                <a:extLst>
                  <a:ext uri="{FF2B5EF4-FFF2-40B4-BE49-F238E27FC236}">
                    <a16:creationId xmlns:a16="http://schemas.microsoft.com/office/drawing/2014/main" id="{00A9C63B-1366-49A2-8A2B-586E00B16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7"/>
                <a:ext cx="2975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3" name="Rectangle 1047">
                <a:extLst>
                  <a:ext uri="{FF2B5EF4-FFF2-40B4-BE49-F238E27FC236}">
                    <a16:creationId xmlns:a16="http://schemas.microsoft.com/office/drawing/2014/main" id="{0F128590-64D0-4E04-9605-8A44089E3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2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4" name="Rectangle 1048">
                <a:extLst>
                  <a:ext uri="{FF2B5EF4-FFF2-40B4-BE49-F238E27FC236}">
                    <a16:creationId xmlns:a16="http://schemas.microsoft.com/office/drawing/2014/main" id="{A1CB5493-A734-4215-AB88-B0337D0FF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5" name="Rectangle 1049">
                <a:extLst>
                  <a:ext uri="{FF2B5EF4-FFF2-40B4-BE49-F238E27FC236}">
                    <a16:creationId xmlns:a16="http://schemas.microsoft.com/office/drawing/2014/main" id="{A374E574-1342-470F-BD09-7CA413E3E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5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6" name="Rectangle 1050">
                <a:extLst>
                  <a:ext uri="{FF2B5EF4-FFF2-40B4-BE49-F238E27FC236}">
                    <a16:creationId xmlns:a16="http://schemas.microsoft.com/office/drawing/2014/main" id="{FDFB2BC8-3FD7-4850-94C0-EB09660C0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7" name="Rectangle 1051">
                <a:extLst>
                  <a:ext uri="{FF2B5EF4-FFF2-40B4-BE49-F238E27FC236}">
                    <a16:creationId xmlns:a16="http://schemas.microsoft.com/office/drawing/2014/main" id="{8D2DF53E-7783-4475-B6F7-D22DFAE49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8" name="Rectangle 1052">
                <a:extLst>
                  <a:ext uri="{FF2B5EF4-FFF2-40B4-BE49-F238E27FC236}">
                    <a16:creationId xmlns:a16="http://schemas.microsoft.com/office/drawing/2014/main" id="{A3D02139-88DF-49F3-BAFC-805DC09EB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2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9" name="Rectangle 1053">
                <a:extLst>
                  <a:ext uri="{FF2B5EF4-FFF2-40B4-BE49-F238E27FC236}">
                    <a16:creationId xmlns:a16="http://schemas.microsoft.com/office/drawing/2014/main" id="{D4F31354-7E74-47CB-A3D8-15F6091DE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3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0" name="Rectangle 1054">
                <a:extLst>
                  <a:ext uri="{FF2B5EF4-FFF2-40B4-BE49-F238E27FC236}">
                    <a16:creationId xmlns:a16="http://schemas.microsoft.com/office/drawing/2014/main" id="{B9C85487-38FD-476E-866B-BE5691BC6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1"/>
                <a:ext cx="2975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1" name="Rectangle 1055">
                <a:extLst>
                  <a:ext uri="{FF2B5EF4-FFF2-40B4-BE49-F238E27FC236}">
                    <a16:creationId xmlns:a16="http://schemas.microsoft.com/office/drawing/2014/main" id="{D0BB4F81-7620-4CCB-98A1-6328A17C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9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2" name="Rectangle 1056">
                <a:extLst>
                  <a:ext uri="{FF2B5EF4-FFF2-40B4-BE49-F238E27FC236}">
                    <a16:creationId xmlns:a16="http://schemas.microsoft.com/office/drawing/2014/main" id="{DE256D4B-4E0D-4E31-9323-6C19318E2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5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3" name="Rectangle 1057">
                <a:extLst>
                  <a:ext uri="{FF2B5EF4-FFF2-40B4-BE49-F238E27FC236}">
                    <a16:creationId xmlns:a16="http://schemas.microsoft.com/office/drawing/2014/main" id="{4F70A220-09C3-4AA1-9725-D3296892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6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4" name="Rectangle 1058">
                <a:extLst>
                  <a:ext uri="{FF2B5EF4-FFF2-40B4-BE49-F238E27FC236}">
                    <a16:creationId xmlns:a16="http://schemas.microsoft.com/office/drawing/2014/main" id="{4E8C216C-2935-4F72-A2C0-2667466B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5" name="Rectangle 1059">
                <a:extLst>
                  <a:ext uri="{FF2B5EF4-FFF2-40B4-BE49-F238E27FC236}">
                    <a16:creationId xmlns:a16="http://schemas.microsoft.com/office/drawing/2014/main" id="{E0AED8AE-4031-470D-9DDF-F7537A88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8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6" name="Rectangle 1060">
                <a:extLst>
                  <a:ext uri="{FF2B5EF4-FFF2-40B4-BE49-F238E27FC236}">
                    <a16:creationId xmlns:a16="http://schemas.microsoft.com/office/drawing/2014/main" id="{9C7A1984-12D4-45F2-8030-CDF3962B9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86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7" name="Rectangle 1061">
                <a:extLst>
                  <a:ext uri="{FF2B5EF4-FFF2-40B4-BE49-F238E27FC236}">
                    <a16:creationId xmlns:a16="http://schemas.microsoft.com/office/drawing/2014/main" id="{745995C0-02FC-461B-94AF-DBBF997E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9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8" name="Rectangle 1062">
                <a:extLst>
                  <a:ext uri="{FF2B5EF4-FFF2-40B4-BE49-F238E27FC236}">
                    <a16:creationId xmlns:a16="http://schemas.microsoft.com/office/drawing/2014/main" id="{E2913411-3C97-40E9-AEA5-E275DFCF5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9" name="Rectangle 1063">
                <a:extLst>
                  <a:ext uri="{FF2B5EF4-FFF2-40B4-BE49-F238E27FC236}">
                    <a16:creationId xmlns:a16="http://schemas.microsoft.com/office/drawing/2014/main" id="{5B133690-D400-4676-B6E3-104387AA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7"/>
                <a:ext cx="2975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0" name="Rectangle 1064">
                <a:extLst>
                  <a:ext uri="{FF2B5EF4-FFF2-40B4-BE49-F238E27FC236}">
                    <a16:creationId xmlns:a16="http://schemas.microsoft.com/office/drawing/2014/main" id="{5B971F6B-411A-4AF9-AE82-C8E4EC08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15"/>
                <a:ext cx="2975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1" name="Rectangle 1065">
                <a:extLst>
                  <a:ext uri="{FF2B5EF4-FFF2-40B4-BE49-F238E27FC236}">
                    <a16:creationId xmlns:a16="http://schemas.microsoft.com/office/drawing/2014/main" id="{3F0C30E2-5112-4F8B-B06D-D8BA7F6B8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2" name="Rectangle 1066">
                <a:extLst>
                  <a:ext uri="{FF2B5EF4-FFF2-40B4-BE49-F238E27FC236}">
                    <a16:creationId xmlns:a16="http://schemas.microsoft.com/office/drawing/2014/main" id="{ACE1B6B2-D437-4298-ADDA-A4AC9AC6F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3" name="Rectangle 1067">
                <a:extLst>
                  <a:ext uri="{FF2B5EF4-FFF2-40B4-BE49-F238E27FC236}">
                    <a16:creationId xmlns:a16="http://schemas.microsoft.com/office/drawing/2014/main" id="{FBD69FF1-5CB2-47F6-BFA9-89C552DD4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3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4" name="Rectangle 1068">
                <a:extLst>
                  <a:ext uri="{FF2B5EF4-FFF2-40B4-BE49-F238E27FC236}">
                    <a16:creationId xmlns:a16="http://schemas.microsoft.com/office/drawing/2014/main" id="{A6154171-B183-4F9D-A14E-4555AE10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4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5" name="Rectangle 1069">
                <a:extLst>
                  <a:ext uri="{FF2B5EF4-FFF2-40B4-BE49-F238E27FC236}">
                    <a16:creationId xmlns:a16="http://schemas.microsoft.com/office/drawing/2014/main" id="{A2755980-6E88-47D9-811B-E7773C2FF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1"/>
                <a:ext cx="2975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6" name="Rectangle 1070">
                <a:extLst>
                  <a:ext uri="{FF2B5EF4-FFF2-40B4-BE49-F238E27FC236}">
                    <a16:creationId xmlns:a16="http://schemas.microsoft.com/office/drawing/2014/main" id="{9E377188-65B7-477B-8338-BF14AF096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9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7" name="Rectangle 1071">
                <a:extLst>
                  <a:ext uri="{FF2B5EF4-FFF2-40B4-BE49-F238E27FC236}">
                    <a16:creationId xmlns:a16="http://schemas.microsoft.com/office/drawing/2014/main" id="{22CEB165-FF12-4FD7-B5F2-B9B2258BE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6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8" name="Rectangle 1072">
                <a:extLst>
                  <a:ext uri="{FF2B5EF4-FFF2-40B4-BE49-F238E27FC236}">
                    <a16:creationId xmlns:a16="http://schemas.microsoft.com/office/drawing/2014/main" id="{C959B4D5-D603-4BCB-AD8D-6D208D21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73"/>
                <a:ext cx="2975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9" name="Rectangle 1073">
                <a:extLst>
                  <a:ext uri="{FF2B5EF4-FFF2-40B4-BE49-F238E27FC236}">
                    <a16:creationId xmlns:a16="http://schemas.microsoft.com/office/drawing/2014/main" id="{4D5198F0-D620-4DFB-BA05-73EF046A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0" name="Rectangle 1074">
                <a:extLst>
                  <a:ext uri="{FF2B5EF4-FFF2-40B4-BE49-F238E27FC236}">
                    <a16:creationId xmlns:a16="http://schemas.microsoft.com/office/drawing/2014/main" id="{642E319F-18F7-4564-ABAA-77FC600FE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1" name="Rectangle 1075">
                <a:extLst>
                  <a:ext uri="{FF2B5EF4-FFF2-40B4-BE49-F238E27FC236}">
                    <a16:creationId xmlns:a16="http://schemas.microsoft.com/office/drawing/2014/main" id="{CC960E79-9527-43D4-8B43-F5717EA5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95"/>
                <a:ext cx="2975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2" name="Rectangle 1076">
                <a:extLst>
                  <a:ext uri="{FF2B5EF4-FFF2-40B4-BE49-F238E27FC236}">
                    <a16:creationId xmlns:a16="http://schemas.microsoft.com/office/drawing/2014/main" id="{04FF7F83-202A-42E4-B083-6AAD5AB0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03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3" name="Rectangle 1077">
                <a:extLst>
                  <a:ext uri="{FF2B5EF4-FFF2-40B4-BE49-F238E27FC236}">
                    <a16:creationId xmlns:a16="http://schemas.microsoft.com/office/drawing/2014/main" id="{306E6B77-6BB7-4891-B3AB-EB2602C9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4" name="Rectangle 1078">
                <a:extLst>
                  <a:ext uri="{FF2B5EF4-FFF2-40B4-BE49-F238E27FC236}">
                    <a16:creationId xmlns:a16="http://schemas.microsoft.com/office/drawing/2014/main" id="{551756F4-8D88-4BA6-8C60-497C8858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7"/>
                <a:ext cx="2975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5" name="Rectangle 1079">
                <a:extLst>
                  <a:ext uri="{FF2B5EF4-FFF2-40B4-BE49-F238E27FC236}">
                    <a16:creationId xmlns:a16="http://schemas.microsoft.com/office/drawing/2014/main" id="{3FB7FB5B-34F2-402A-B713-C4C752CDC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2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6" name="Rectangle 1080">
                <a:extLst>
                  <a:ext uri="{FF2B5EF4-FFF2-40B4-BE49-F238E27FC236}">
                    <a16:creationId xmlns:a16="http://schemas.microsoft.com/office/drawing/2014/main" id="{ECE4BFD3-E184-4131-BC8F-89673E58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7" name="Rectangle 1081">
                <a:extLst>
                  <a:ext uri="{FF2B5EF4-FFF2-40B4-BE49-F238E27FC236}">
                    <a16:creationId xmlns:a16="http://schemas.microsoft.com/office/drawing/2014/main" id="{DE0712BC-8D51-40AF-91A2-BB9E5F8E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8" name="Rectangle 1082">
                <a:extLst>
                  <a:ext uri="{FF2B5EF4-FFF2-40B4-BE49-F238E27FC236}">
                    <a16:creationId xmlns:a16="http://schemas.microsoft.com/office/drawing/2014/main" id="{187624CA-56F7-4223-AAF9-2BEF460D6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9" name="Rectangle 1083">
                <a:extLst>
                  <a:ext uri="{FF2B5EF4-FFF2-40B4-BE49-F238E27FC236}">
                    <a16:creationId xmlns:a16="http://schemas.microsoft.com/office/drawing/2014/main" id="{8F4A062D-FDC5-4A26-B4FA-A381D7762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2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0" name="Rectangle 1084">
                <a:extLst>
                  <a:ext uri="{FF2B5EF4-FFF2-40B4-BE49-F238E27FC236}">
                    <a16:creationId xmlns:a16="http://schemas.microsoft.com/office/drawing/2014/main" id="{23C0D352-E18A-4426-B595-9CBC80847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3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1" name="Rectangle 1085">
                <a:extLst>
                  <a:ext uri="{FF2B5EF4-FFF2-40B4-BE49-F238E27FC236}">
                    <a16:creationId xmlns:a16="http://schemas.microsoft.com/office/drawing/2014/main" id="{87B6E8C9-A999-4343-94F5-C2699A91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1"/>
                <a:ext cx="2450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2" name="Rectangle 1086">
                <a:extLst>
                  <a:ext uri="{FF2B5EF4-FFF2-40B4-BE49-F238E27FC236}">
                    <a16:creationId xmlns:a16="http://schemas.microsoft.com/office/drawing/2014/main" id="{496F3148-4FD2-4260-B1C9-6309FA1E3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9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3" name="Rectangle 1087">
                <a:extLst>
                  <a:ext uri="{FF2B5EF4-FFF2-40B4-BE49-F238E27FC236}">
                    <a16:creationId xmlns:a16="http://schemas.microsoft.com/office/drawing/2014/main" id="{25E7120E-59F2-4F0E-8652-5276CB5FC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5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4" name="Rectangle 1088">
                <a:extLst>
                  <a:ext uri="{FF2B5EF4-FFF2-40B4-BE49-F238E27FC236}">
                    <a16:creationId xmlns:a16="http://schemas.microsoft.com/office/drawing/2014/main" id="{565F2452-AC55-4AD5-8896-66D0750C7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6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5" name="Rectangle 1089">
                <a:extLst>
                  <a:ext uri="{FF2B5EF4-FFF2-40B4-BE49-F238E27FC236}">
                    <a16:creationId xmlns:a16="http://schemas.microsoft.com/office/drawing/2014/main" id="{BC1F186F-038B-4099-BAAD-9630D645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6" name="Rectangle 1090">
                <a:extLst>
                  <a:ext uri="{FF2B5EF4-FFF2-40B4-BE49-F238E27FC236}">
                    <a16:creationId xmlns:a16="http://schemas.microsoft.com/office/drawing/2014/main" id="{12B68415-9D4B-4AC6-BC9E-9C1D68907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8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7" name="Rectangle 1091">
                <a:extLst>
                  <a:ext uri="{FF2B5EF4-FFF2-40B4-BE49-F238E27FC236}">
                    <a16:creationId xmlns:a16="http://schemas.microsoft.com/office/drawing/2014/main" id="{82C2E8F5-BF98-4613-AFF8-F02F92644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86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8" name="Rectangle 1092">
                <a:extLst>
                  <a:ext uri="{FF2B5EF4-FFF2-40B4-BE49-F238E27FC236}">
                    <a16:creationId xmlns:a16="http://schemas.microsoft.com/office/drawing/2014/main" id="{213F3F90-DAB9-494D-BD1D-5198FB28B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9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9" name="Rectangle 1093">
                <a:extLst>
                  <a:ext uri="{FF2B5EF4-FFF2-40B4-BE49-F238E27FC236}">
                    <a16:creationId xmlns:a16="http://schemas.microsoft.com/office/drawing/2014/main" id="{A48646F3-D248-4E0E-82A3-782465A69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0" name="Rectangle 1094">
                <a:extLst>
                  <a:ext uri="{FF2B5EF4-FFF2-40B4-BE49-F238E27FC236}">
                    <a16:creationId xmlns:a16="http://schemas.microsoft.com/office/drawing/2014/main" id="{A1E89705-16C9-4575-BDD9-303EF8CEC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7"/>
                <a:ext cx="2450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1" name="Rectangle 1095">
                <a:extLst>
                  <a:ext uri="{FF2B5EF4-FFF2-40B4-BE49-F238E27FC236}">
                    <a16:creationId xmlns:a16="http://schemas.microsoft.com/office/drawing/2014/main" id="{8E69CC29-A58F-4A5E-8808-2903C2B6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15"/>
                <a:ext cx="2450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2" name="Rectangle 1096">
                <a:extLst>
                  <a:ext uri="{FF2B5EF4-FFF2-40B4-BE49-F238E27FC236}">
                    <a16:creationId xmlns:a16="http://schemas.microsoft.com/office/drawing/2014/main" id="{ACC249E5-ACD4-436E-93E2-391A400B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3" name="Rectangle 1097">
                <a:extLst>
                  <a:ext uri="{FF2B5EF4-FFF2-40B4-BE49-F238E27FC236}">
                    <a16:creationId xmlns:a16="http://schemas.microsoft.com/office/drawing/2014/main" id="{06CAFC66-87FC-42F6-92E7-AA5640EEC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4" name="Rectangle 1098">
                <a:extLst>
                  <a:ext uri="{FF2B5EF4-FFF2-40B4-BE49-F238E27FC236}">
                    <a16:creationId xmlns:a16="http://schemas.microsoft.com/office/drawing/2014/main" id="{C4C5C3B7-2C76-40B6-92B6-FA4F72DE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3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5" name="Rectangle 1099">
                <a:extLst>
                  <a:ext uri="{FF2B5EF4-FFF2-40B4-BE49-F238E27FC236}">
                    <a16:creationId xmlns:a16="http://schemas.microsoft.com/office/drawing/2014/main" id="{E2B71F70-431B-47B5-B9CD-668B6BB89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4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6" name="Rectangle 1100">
                <a:extLst>
                  <a:ext uri="{FF2B5EF4-FFF2-40B4-BE49-F238E27FC236}">
                    <a16:creationId xmlns:a16="http://schemas.microsoft.com/office/drawing/2014/main" id="{BEF2CCAA-422E-410C-AF11-C6D51463C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1"/>
                <a:ext cx="2450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7" name="Rectangle 1101">
                <a:extLst>
                  <a:ext uri="{FF2B5EF4-FFF2-40B4-BE49-F238E27FC236}">
                    <a16:creationId xmlns:a16="http://schemas.microsoft.com/office/drawing/2014/main" id="{C18A2F45-BF45-483B-BDB8-611081479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9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8" name="Rectangle 1102">
                <a:extLst>
                  <a:ext uri="{FF2B5EF4-FFF2-40B4-BE49-F238E27FC236}">
                    <a16:creationId xmlns:a16="http://schemas.microsoft.com/office/drawing/2014/main" id="{FB819F8D-76D2-46A8-BC86-602B8588D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6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9" name="Rectangle 1103">
                <a:extLst>
                  <a:ext uri="{FF2B5EF4-FFF2-40B4-BE49-F238E27FC236}">
                    <a16:creationId xmlns:a16="http://schemas.microsoft.com/office/drawing/2014/main" id="{FF8496F0-74CC-41A8-932D-47578559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73"/>
                <a:ext cx="2450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0" name="Rectangle 1104">
                <a:extLst>
                  <a:ext uri="{FF2B5EF4-FFF2-40B4-BE49-F238E27FC236}">
                    <a16:creationId xmlns:a16="http://schemas.microsoft.com/office/drawing/2014/main" id="{DBD0D6C0-7058-4337-9583-2B89A9398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1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1" name="Rectangle 1105">
                <a:extLst>
                  <a:ext uri="{FF2B5EF4-FFF2-40B4-BE49-F238E27FC236}">
                    <a16:creationId xmlns:a16="http://schemas.microsoft.com/office/drawing/2014/main" id="{D200D848-76C9-4545-8709-DC4099F4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2" name="Rectangle 1106">
                <a:extLst>
                  <a:ext uri="{FF2B5EF4-FFF2-40B4-BE49-F238E27FC236}">
                    <a16:creationId xmlns:a16="http://schemas.microsoft.com/office/drawing/2014/main" id="{7E19D89C-96F5-44DF-99F6-3D0F66920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95"/>
                <a:ext cx="2450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3" name="Rectangle 1107">
                <a:extLst>
                  <a:ext uri="{FF2B5EF4-FFF2-40B4-BE49-F238E27FC236}">
                    <a16:creationId xmlns:a16="http://schemas.microsoft.com/office/drawing/2014/main" id="{0C79E775-8F4C-4B55-AADD-E6856BF5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03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4" name="Rectangle 1108">
                <a:extLst>
                  <a:ext uri="{FF2B5EF4-FFF2-40B4-BE49-F238E27FC236}">
                    <a16:creationId xmlns:a16="http://schemas.microsoft.com/office/drawing/2014/main" id="{418C428C-1524-4820-BC03-94AFF14A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5" name="Rectangle 1109">
                <a:extLst>
                  <a:ext uri="{FF2B5EF4-FFF2-40B4-BE49-F238E27FC236}">
                    <a16:creationId xmlns:a16="http://schemas.microsoft.com/office/drawing/2014/main" id="{A57DB171-3743-4E7A-BD04-ADD8964CF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7"/>
                <a:ext cx="2450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6" name="Rectangle 1110">
                <a:extLst>
                  <a:ext uri="{FF2B5EF4-FFF2-40B4-BE49-F238E27FC236}">
                    <a16:creationId xmlns:a16="http://schemas.microsoft.com/office/drawing/2014/main" id="{B25F3162-D8AE-412C-92E1-74F491DB1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25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7" name="Rectangle 1111">
                <a:extLst>
                  <a:ext uri="{FF2B5EF4-FFF2-40B4-BE49-F238E27FC236}">
                    <a16:creationId xmlns:a16="http://schemas.microsoft.com/office/drawing/2014/main" id="{AF98703B-1570-476F-AE3F-50374D892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8" name="Rectangle 1112">
                <a:extLst>
                  <a:ext uri="{FF2B5EF4-FFF2-40B4-BE49-F238E27FC236}">
                    <a16:creationId xmlns:a16="http://schemas.microsoft.com/office/drawing/2014/main" id="{4C14C389-6B0F-47F6-8619-1375708BB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5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9" name="Rectangle 1113">
                <a:extLst>
                  <a:ext uri="{FF2B5EF4-FFF2-40B4-BE49-F238E27FC236}">
                    <a16:creationId xmlns:a16="http://schemas.microsoft.com/office/drawing/2014/main" id="{1EA163E5-5E87-4EA8-AED1-992AD2AB2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0" name="Rectangle 1114">
                <a:extLst>
                  <a:ext uri="{FF2B5EF4-FFF2-40B4-BE49-F238E27FC236}">
                    <a16:creationId xmlns:a16="http://schemas.microsoft.com/office/drawing/2014/main" id="{64108457-8F71-481D-8238-53F2D8BE3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1" name="Rectangle 1115">
                <a:extLst>
                  <a:ext uri="{FF2B5EF4-FFF2-40B4-BE49-F238E27FC236}">
                    <a16:creationId xmlns:a16="http://schemas.microsoft.com/office/drawing/2014/main" id="{B3FCBA06-716C-4E0C-8374-59F33248A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2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2" name="Rectangle 1116">
                <a:extLst>
                  <a:ext uri="{FF2B5EF4-FFF2-40B4-BE49-F238E27FC236}">
                    <a16:creationId xmlns:a16="http://schemas.microsoft.com/office/drawing/2014/main" id="{45DF5A0B-101C-4F8B-9563-5D71F8619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3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3" name="Rectangle 1117">
                <a:extLst>
                  <a:ext uri="{FF2B5EF4-FFF2-40B4-BE49-F238E27FC236}">
                    <a16:creationId xmlns:a16="http://schemas.microsoft.com/office/drawing/2014/main" id="{DC8BE422-5FD1-4CDF-B9CC-A873AE95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1"/>
                <a:ext cx="2450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4" name="Rectangle 1118">
                <a:extLst>
                  <a:ext uri="{FF2B5EF4-FFF2-40B4-BE49-F238E27FC236}">
                    <a16:creationId xmlns:a16="http://schemas.microsoft.com/office/drawing/2014/main" id="{B413FF60-D12B-4668-914E-9C4F05A69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9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5" name="Rectangle 1119">
                <a:extLst>
                  <a:ext uri="{FF2B5EF4-FFF2-40B4-BE49-F238E27FC236}">
                    <a16:creationId xmlns:a16="http://schemas.microsoft.com/office/drawing/2014/main" id="{AE88BF48-B04E-4B71-9D56-159E716E4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5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6" name="Rectangle 1120">
                <a:extLst>
                  <a:ext uri="{FF2B5EF4-FFF2-40B4-BE49-F238E27FC236}">
                    <a16:creationId xmlns:a16="http://schemas.microsoft.com/office/drawing/2014/main" id="{21CDE9A0-CEDC-46AD-B5FD-311136348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6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7" name="Rectangle 1121">
                <a:extLst>
                  <a:ext uri="{FF2B5EF4-FFF2-40B4-BE49-F238E27FC236}">
                    <a16:creationId xmlns:a16="http://schemas.microsoft.com/office/drawing/2014/main" id="{126D354D-1222-4B1D-80B5-5D6DF7162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8" name="Rectangle 1122">
                <a:extLst>
                  <a:ext uri="{FF2B5EF4-FFF2-40B4-BE49-F238E27FC236}">
                    <a16:creationId xmlns:a16="http://schemas.microsoft.com/office/drawing/2014/main" id="{E4EEC122-51A3-43D6-A339-6ABED4E50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8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9" name="Rectangle 1123">
                <a:extLst>
                  <a:ext uri="{FF2B5EF4-FFF2-40B4-BE49-F238E27FC236}">
                    <a16:creationId xmlns:a16="http://schemas.microsoft.com/office/drawing/2014/main" id="{71CC8C6B-6F83-4549-9211-BE6E91735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86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0" name="Rectangle 1124">
                <a:extLst>
                  <a:ext uri="{FF2B5EF4-FFF2-40B4-BE49-F238E27FC236}">
                    <a16:creationId xmlns:a16="http://schemas.microsoft.com/office/drawing/2014/main" id="{FB227B43-99F1-4D40-BF4C-E990D9A8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9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1" name="Rectangle 1125">
                <a:extLst>
                  <a:ext uri="{FF2B5EF4-FFF2-40B4-BE49-F238E27FC236}">
                    <a16:creationId xmlns:a16="http://schemas.microsoft.com/office/drawing/2014/main" id="{E51FD9AC-C1C4-4218-B482-0815C2B6E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2" name="Rectangle 1126">
                <a:extLst>
                  <a:ext uri="{FF2B5EF4-FFF2-40B4-BE49-F238E27FC236}">
                    <a16:creationId xmlns:a16="http://schemas.microsoft.com/office/drawing/2014/main" id="{CB18DE86-B322-4EBC-A10A-B0230E2AB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7"/>
                <a:ext cx="2450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3" name="Rectangle 1127">
                <a:extLst>
                  <a:ext uri="{FF2B5EF4-FFF2-40B4-BE49-F238E27FC236}">
                    <a16:creationId xmlns:a16="http://schemas.microsoft.com/office/drawing/2014/main" id="{5D0F575A-730D-4E77-98E7-DDAC08D8E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15"/>
                <a:ext cx="2450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4" name="Rectangle 1128">
                <a:extLst>
                  <a:ext uri="{FF2B5EF4-FFF2-40B4-BE49-F238E27FC236}">
                    <a16:creationId xmlns:a16="http://schemas.microsoft.com/office/drawing/2014/main" id="{51646E4F-146F-4099-902C-6047AC93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5" name="Rectangle 1129">
                <a:extLst>
                  <a:ext uri="{FF2B5EF4-FFF2-40B4-BE49-F238E27FC236}">
                    <a16:creationId xmlns:a16="http://schemas.microsoft.com/office/drawing/2014/main" id="{8E2B5AA3-CE93-4085-8B44-91DE759C0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6" name="Rectangle 1130">
                <a:extLst>
                  <a:ext uri="{FF2B5EF4-FFF2-40B4-BE49-F238E27FC236}">
                    <a16:creationId xmlns:a16="http://schemas.microsoft.com/office/drawing/2014/main" id="{7EA850D3-E5C8-487E-B530-85951897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3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7" name="Rectangle 1131">
                <a:extLst>
                  <a:ext uri="{FF2B5EF4-FFF2-40B4-BE49-F238E27FC236}">
                    <a16:creationId xmlns:a16="http://schemas.microsoft.com/office/drawing/2014/main" id="{1E6D8EE9-AA65-47AD-BB66-F10A6A90A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4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8" name="Rectangle 1132">
                <a:extLst>
                  <a:ext uri="{FF2B5EF4-FFF2-40B4-BE49-F238E27FC236}">
                    <a16:creationId xmlns:a16="http://schemas.microsoft.com/office/drawing/2014/main" id="{C8F78C45-3D5F-4E63-982B-C974E495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1"/>
                <a:ext cx="2450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9" name="Rectangle 1133">
                <a:extLst>
                  <a:ext uri="{FF2B5EF4-FFF2-40B4-BE49-F238E27FC236}">
                    <a16:creationId xmlns:a16="http://schemas.microsoft.com/office/drawing/2014/main" id="{40C24503-8520-405C-95E6-7334D58BD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9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0" name="Rectangle 1134">
                <a:extLst>
                  <a:ext uri="{FF2B5EF4-FFF2-40B4-BE49-F238E27FC236}">
                    <a16:creationId xmlns:a16="http://schemas.microsoft.com/office/drawing/2014/main" id="{73A2E9B1-3D5B-4575-864B-B311A3A8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6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1" name="Rectangle 1135">
                <a:extLst>
                  <a:ext uri="{FF2B5EF4-FFF2-40B4-BE49-F238E27FC236}">
                    <a16:creationId xmlns:a16="http://schemas.microsoft.com/office/drawing/2014/main" id="{B0449FC1-7B88-4ED4-B47F-4A4509542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73"/>
                <a:ext cx="2450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2" name="Rectangle 1136">
                <a:extLst>
                  <a:ext uri="{FF2B5EF4-FFF2-40B4-BE49-F238E27FC236}">
                    <a16:creationId xmlns:a16="http://schemas.microsoft.com/office/drawing/2014/main" id="{04A67E33-DB93-4E40-A8EB-F2EF56E83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1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3" name="Rectangle 1137">
                <a:extLst>
                  <a:ext uri="{FF2B5EF4-FFF2-40B4-BE49-F238E27FC236}">
                    <a16:creationId xmlns:a16="http://schemas.microsoft.com/office/drawing/2014/main" id="{BEA27059-ADA9-4787-A1DB-E89F70F3B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4" name="Rectangle 1138">
                <a:extLst>
                  <a:ext uri="{FF2B5EF4-FFF2-40B4-BE49-F238E27FC236}">
                    <a16:creationId xmlns:a16="http://schemas.microsoft.com/office/drawing/2014/main" id="{5B47B8B8-A607-4336-A660-5ADC37D72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95"/>
                <a:ext cx="2450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5" name="Rectangle 1139">
                <a:extLst>
                  <a:ext uri="{FF2B5EF4-FFF2-40B4-BE49-F238E27FC236}">
                    <a16:creationId xmlns:a16="http://schemas.microsoft.com/office/drawing/2014/main" id="{7033D341-20B6-430E-A057-C1E7063A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03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6" name="Rectangle 1140">
                <a:extLst>
                  <a:ext uri="{FF2B5EF4-FFF2-40B4-BE49-F238E27FC236}">
                    <a16:creationId xmlns:a16="http://schemas.microsoft.com/office/drawing/2014/main" id="{7DCAD600-57D8-46C8-889A-6412C716A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7" name="Rectangle 1141">
                <a:extLst>
                  <a:ext uri="{FF2B5EF4-FFF2-40B4-BE49-F238E27FC236}">
                    <a16:creationId xmlns:a16="http://schemas.microsoft.com/office/drawing/2014/main" id="{AD2525DA-E424-413D-97B8-C99078825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7"/>
                <a:ext cx="2450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8" name="Rectangle 1142">
                <a:extLst>
                  <a:ext uri="{FF2B5EF4-FFF2-40B4-BE49-F238E27FC236}">
                    <a16:creationId xmlns:a16="http://schemas.microsoft.com/office/drawing/2014/main" id="{BBB660D5-2899-4BFA-ABA6-8C85C1194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25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9" name="Rectangle 1143">
                <a:extLst>
                  <a:ext uri="{FF2B5EF4-FFF2-40B4-BE49-F238E27FC236}">
                    <a16:creationId xmlns:a16="http://schemas.microsoft.com/office/drawing/2014/main" id="{C32C5501-90DF-44D8-A4EC-C9E19583F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0" name="Rectangle 1144">
                <a:extLst>
                  <a:ext uri="{FF2B5EF4-FFF2-40B4-BE49-F238E27FC236}">
                    <a16:creationId xmlns:a16="http://schemas.microsoft.com/office/drawing/2014/main" id="{944157AB-3035-4AFD-9848-13E559B1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1" name="Rectangle 1145">
                <a:extLst>
                  <a:ext uri="{FF2B5EF4-FFF2-40B4-BE49-F238E27FC236}">
                    <a16:creationId xmlns:a16="http://schemas.microsoft.com/office/drawing/2014/main" id="{1A427898-C558-4DF8-9369-D6469CA78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0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2" name="Rectangle 1146">
                <a:extLst>
                  <a:ext uri="{FF2B5EF4-FFF2-40B4-BE49-F238E27FC236}">
                    <a16:creationId xmlns:a16="http://schemas.microsoft.com/office/drawing/2014/main" id="{42592539-E91B-4281-831A-EC8F789E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7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3" name="Rectangle 1147">
                <a:extLst>
                  <a:ext uri="{FF2B5EF4-FFF2-40B4-BE49-F238E27FC236}">
                    <a16:creationId xmlns:a16="http://schemas.microsoft.com/office/drawing/2014/main" id="{6EC87BBC-6ADC-4743-A805-1FCC5E65F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55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4" name="Rectangle 1148">
                <a:extLst>
                  <a:ext uri="{FF2B5EF4-FFF2-40B4-BE49-F238E27FC236}">
                    <a16:creationId xmlns:a16="http://schemas.microsoft.com/office/drawing/2014/main" id="{5FE9AEC7-4D5D-41C1-9FBC-788F2874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2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5" name="Rectangle 1149">
                <a:extLst>
                  <a:ext uri="{FF2B5EF4-FFF2-40B4-BE49-F238E27FC236}">
                    <a16:creationId xmlns:a16="http://schemas.microsoft.com/office/drawing/2014/main" id="{F1DE99A3-19BF-43CE-AD10-BF77ED7D9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9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6" name="Rectangle 1150">
                <a:extLst>
                  <a:ext uri="{FF2B5EF4-FFF2-40B4-BE49-F238E27FC236}">
                    <a16:creationId xmlns:a16="http://schemas.microsoft.com/office/drawing/2014/main" id="{5A164CA7-09F8-4816-877D-C535CA6F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77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7" name="Rectangle 1151">
                <a:extLst>
                  <a:ext uri="{FF2B5EF4-FFF2-40B4-BE49-F238E27FC236}">
                    <a16:creationId xmlns:a16="http://schemas.microsoft.com/office/drawing/2014/main" id="{CA608B69-3D90-4369-A1DA-008ADCA1C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84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8" name="Rectangle 1152">
                <a:extLst>
                  <a:ext uri="{FF2B5EF4-FFF2-40B4-BE49-F238E27FC236}">
                    <a16:creationId xmlns:a16="http://schemas.microsoft.com/office/drawing/2014/main" id="{70B9C8E3-59D4-45C2-871A-8AA63890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1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9" name="Rectangle 1153">
                <a:extLst>
                  <a:ext uri="{FF2B5EF4-FFF2-40B4-BE49-F238E27FC236}">
                    <a16:creationId xmlns:a16="http://schemas.microsoft.com/office/drawing/2014/main" id="{6E968678-7A08-41AE-B6D3-100DBC559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9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0" name="Rectangle 1154">
                <a:extLst>
                  <a:ext uri="{FF2B5EF4-FFF2-40B4-BE49-F238E27FC236}">
                    <a16:creationId xmlns:a16="http://schemas.microsoft.com/office/drawing/2014/main" id="{368ABB75-454B-42D6-B77D-CEE1353F2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06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1" name="Rectangle 1155">
                <a:extLst>
                  <a:ext uri="{FF2B5EF4-FFF2-40B4-BE49-F238E27FC236}">
                    <a16:creationId xmlns:a16="http://schemas.microsoft.com/office/drawing/2014/main" id="{14196B83-D245-4DEB-86C0-52A75F6C0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14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2" name="Rectangle 1156">
                <a:extLst>
                  <a:ext uri="{FF2B5EF4-FFF2-40B4-BE49-F238E27FC236}">
                    <a16:creationId xmlns:a16="http://schemas.microsoft.com/office/drawing/2014/main" id="{64206B4D-DA18-47CA-87E4-1F58BEE4C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1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3" name="Rectangle 1157">
                <a:extLst>
                  <a:ext uri="{FF2B5EF4-FFF2-40B4-BE49-F238E27FC236}">
                    <a16:creationId xmlns:a16="http://schemas.microsoft.com/office/drawing/2014/main" id="{8F217074-5464-4B10-BB8F-D135EA9E0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8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4" name="Rectangle 1158">
                <a:extLst>
                  <a:ext uri="{FF2B5EF4-FFF2-40B4-BE49-F238E27FC236}">
                    <a16:creationId xmlns:a16="http://schemas.microsoft.com/office/drawing/2014/main" id="{AF8190EB-E285-48C4-8475-497CD5C3A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35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5" name="Rectangle 1159">
                <a:extLst>
                  <a:ext uri="{FF2B5EF4-FFF2-40B4-BE49-F238E27FC236}">
                    <a16:creationId xmlns:a16="http://schemas.microsoft.com/office/drawing/2014/main" id="{E16A0CDE-BABA-46C0-A343-A3C7B4B4C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43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6" name="Rectangle 1160">
                <a:extLst>
                  <a:ext uri="{FF2B5EF4-FFF2-40B4-BE49-F238E27FC236}">
                    <a16:creationId xmlns:a16="http://schemas.microsoft.com/office/drawing/2014/main" id="{DF4537FB-7FB9-433B-85C0-612EF7556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0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7" name="Rectangle 1161">
                <a:extLst>
                  <a:ext uri="{FF2B5EF4-FFF2-40B4-BE49-F238E27FC236}">
                    <a16:creationId xmlns:a16="http://schemas.microsoft.com/office/drawing/2014/main" id="{B4633B3E-119A-418D-BF84-8633BD5BF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7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8" name="Rectangle 1162">
                <a:extLst>
                  <a:ext uri="{FF2B5EF4-FFF2-40B4-BE49-F238E27FC236}">
                    <a16:creationId xmlns:a16="http://schemas.microsoft.com/office/drawing/2014/main" id="{37BA583D-594B-4499-967A-3E5D153E6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64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9" name="Rectangle 1163">
                <a:extLst>
                  <a:ext uri="{FF2B5EF4-FFF2-40B4-BE49-F238E27FC236}">
                    <a16:creationId xmlns:a16="http://schemas.microsoft.com/office/drawing/2014/main" id="{D50ADE29-BB78-462C-BDB9-81064022F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2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0" name="Rectangle 1164">
                <a:extLst>
                  <a:ext uri="{FF2B5EF4-FFF2-40B4-BE49-F238E27FC236}">
                    <a16:creationId xmlns:a16="http://schemas.microsoft.com/office/drawing/2014/main" id="{B7FED840-9389-41DF-AED3-259AB3ABA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9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1" name="Rectangle 1165">
                <a:extLst>
                  <a:ext uri="{FF2B5EF4-FFF2-40B4-BE49-F238E27FC236}">
                    <a16:creationId xmlns:a16="http://schemas.microsoft.com/office/drawing/2014/main" id="{8F16A805-F9E5-47BE-AEC9-4954EB5AF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87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2" name="Rectangle 1166">
                <a:extLst>
                  <a:ext uri="{FF2B5EF4-FFF2-40B4-BE49-F238E27FC236}">
                    <a16:creationId xmlns:a16="http://schemas.microsoft.com/office/drawing/2014/main" id="{F572043E-30F9-4E11-8E42-045F6AB29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94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3" name="Rectangle 1167">
                <a:extLst>
                  <a:ext uri="{FF2B5EF4-FFF2-40B4-BE49-F238E27FC236}">
                    <a16:creationId xmlns:a16="http://schemas.microsoft.com/office/drawing/2014/main" id="{769B0075-C964-4E35-96F2-391EF44E2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4" name="Rectangle 1168">
                <a:extLst>
                  <a:ext uri="{FF2B5EF4-FFF2-40B4-BE49-F238E27FC236}">
                    <a16:creationId xmlns:a16="http://schemas.microsoft.com/office/drawing/2014/main" id="{1C8EBB81-A26A-487F-B5B3-D37FCEE24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8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5" name="Rectangle 1169">
                <a:extLst>
                  <a:ext uri="{FF2B5EF4-FFF2-40B4-BE49-F238E27FC236}">
                    <a16:creationId xmlns:a16="http://schemas.microsoft.com/office/drawing/2014/main" id="{F4AA3412-D474-4CB3-98A1-AE91663D4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16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6" name="Rectangle 1170">
                <a:extLst>
                  <a:ext uri="{FF2B5EF4-FFF2-40B4-BE49-F238E27FC236}">
                    <a16:creationId xmlns:a16="http://schemas.microsoft.com/office/drawing/2014/main" id="{DEB45A94-C49F-4742-8FA9-3DC674D2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23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7" name="Rectangle 1171">
                <a:extLst>
                  <a:ext uri="{FF2B5EF4-FFF2-40B4-BE49-F238E27FC236}">
                    <a16:creationId xmlns:a16="http://schemas.microsoft.com/office/drawing/2014/main" id="{8FB6CBBE-8E72-490D-AD89-B14B629E3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1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8" name="Rectangle 1172">
                <a:extLst>
                  <a:ext uri="{FF2B5EF4-FFF2-40B4-BE49-F238E27FC236}">
                    <a16:creationId xmlns:a16="http://schemas.microsoft.com/office/drawing/2014/main" id="{008BB4A2-8F73-499E-845D-6500A87B7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8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9" name="Rectangle 1173">
                <a:extLst>
                  <a:ext uri="{FF2B5EF4-FFF2-40B4-BE49-F238E27FC236}">
                    <a16:creationId xmlns:a16="http://schemas.microsoft.com/office/drawing/2014/main" id="{9846B48A-4D64-4D35-8FE0-59083FDE5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4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0" name="Rectangle 1174">
                <a:extLst>
                  <a:ext uri="{FF2B5EF4-FFF2-40B4-BE49-F238E27FC236}">
                    <a16:creationId xmlns:a16="http://schemas.microsoft.com/office/drawing/2014/main" id="{8101E3F0-8DEA-475A-B714-302A59001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5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1" name="Rectangle 1175">
                <a:extLst>
                  <a:ext uri="{FF2B5EF4-FFF2-40B4-BE49-F238E27FC236}">
                    <a16:creationId xmlns:a16="http://schemas.microsoft.com/office/drawing/2014/main" id="{6FB261EF-2824-4719-AB56-A12DD05EF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6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2" name="Rectangle 1176">
                <a:extLst>
                  <a:ext uri="{FF2B5EF4-FFF2-40B4-BE49-F238E27FC236}">
                    <a16:creationId xmlns:a16="http://schemas.microsoft.com/office/drawing/2014/main" id="{2066D0B3-E3E7-4E5D-AA4D-3347A1A7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3" name="Rectangle 1177">
                <a:extLst>
                  <a:ext uri="{FF2B5EF4-FFF2-40B4-BE49-F238E27FC236}">
                    <a16:creationId xmlns:a16="http://schemas.microsoft.com/office/drawing/2014/main" id="{1884365A-21F2-4C8E-9989-D0EA5EF6F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0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4" name="Rectangle 1178">
                <a:extLst>
                  <a:ext uri="{FF2B5EF4-FFF2-40B4-BE49-F238E27FC236}">
                    <a16:creationId xmlns:a16="http://schemas.microsoft.com/office/drawing/2014/main" id="{048FFD2D-F3A5-4543-9EA2-B7F3AFB9A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7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5" name="Rectangle 1179">
                <a:extLst>
                  <a:ext uri="{FF2B5EF4-FFF2-40B4-BE49-F238E27FC236}">
                    <a16:creationId xmlns:a16="http://schemas.microsoft.com/office/drawing/2014/main" id="{7275C15F-32B9-4D60-B297-CFB36DB0A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55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6" name="Rectangle 1180">
                <a:extLst>
                  <a:ext uri="{FF2B5EF4-FFF2-40B4-BE49-F238E27FC236}">
                    <a16:creationId xmlns:a16="http://schemas.microsoft.com/office/drawing/2014/main" id="{2EFCFC1F-CE5B-48C9-BF67-2ED483088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2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7" name="Rectangle 1181">
                <a:extLst>
                  <a:ext uri="{FF2B5EF4-FFF2-40B4-BE49-F238E27FC236}">
                    <a16:creationId xmlns:a16="http://schemas.microsoft.com/office/drawing/2014/main" id="{4A1C8156-2FD1-40DE-A457-D28A147FD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9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8" name="Rectangle 1182">
                <a:extLst>
                  <a:ext uri="{FF2B5EF4-FFF2-40B4-BE49-F238E27FC236}">
                    <a16:creationId xmlns:a16="http://schemas.microsoft.com/office/drawing/2014/main" id="{0AF9BE01-291C-4447-9ED1-5E2A52ED7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77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9" name="Rectangle 1183">
                <a:extLst>
                  <a:ext uri="{FF2B5EF4-FFF2-40B4-BE49-F238E27FC236}">
                    <a16:creationId xmlns:a16="http://schemas.microsoft.com/office/drawing/2014/main" id="{0787B27B-638F-4517-9EDD-717400ECA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84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0" name="Rectangle 1184">
                <a:extLst>
                  <a:ext uri="{FF2B5EF4-FFF2-40B4-BE49-F238E27FC236}">
                    <a16:creationId xmlns:a16="http://schemas.microsoft.com/office/drawing/2014/main" id="{455B8FE1-6728-4833-AAD8-18A8B8DE2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1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1" name="Rectangle 1185">
                <a:extLst>
                  <a:ext uri="{FF2B5EF4-FFF2-40B4-BE49-F238E27FC236}">
                    <a16:creationId xmlns:a16="http://schemas.microsoft.com/office/drawing/2014/main" id="{251B4EA9-A0F3-4544-A115-5302B01B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9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2" name="Rectangle 1186">
                <a:extLst>
                  <a:ext uri="{FF2B5EF4-FFF2-40B4-BE49-F238E27FC236}">
                    <a16:creationId xmlns:a16="http://schemas.microsoft.com/office/drawing/2014/main" id="{3F89964A-3FDB-4BD0-8BE5-5E7DE770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06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3" name="Rectangle 1187">
                <a:extLst>
                  <a:ext uri="{FF2B5EF4-FFF2-40B4-BE49-F238E27FC236}">
                    <a16:creationId xmlns:a16="http://schemas.microsoft.com/office/drawing/2014/main" id="{EDD88886-8364-4F20-95DA-8DF5B24D5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14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4" name="Rectangle 1188">
                <a:extLst>
                  <a:ext uri="{FF2B5EF4-FFF2-40B4-BE49-F238E27FC236}">
                    <a16:creationId xmlns:a16="http://schemas.microsoft.com/office/drawing/2014/main" id="{F6529FF9-FEE7-49EC-8D1F-D5AA81319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1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5" name="Rectangle 1189">
                <a:extLst>
                  <a:ext uri="{FF2B5EF4-FFF2-40B4-BE49-F238E27FC236}">
                    <a16:creationId xmlns:a16="http://schemas.microsoft.com/office/drawing/2014/main" id="{F571B77E-5FC3-4683-B954-EB4AB0128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8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6" name="Rectangle 1190">
                <a:extLst>
                  <a:ext uri="{FF2B5EF4-FFF2-40B4-BE49-F238E27FC236}">
                    <a16:creationId xmlns:a16="http://schemas.microsoft.com/office/drawing/2014/main" id="{7807B72E-FDFB-4B39-B00C-8F6852E20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35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7" name="Rectangle 1191">
                <a:extLst>
                  <a:ext uri="{FF2B5EF4-FFF2-40B4-BE49-F238E27FC236}">
                    <a16:creationId xmlns:a16="http://schemas.microsoft.com/office/drawing/2014/main" id="{2CCA00A1-5BF3-4B91-BF3C-7EDA5CA02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43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8" name="Rectangle 1192">
                <a:extLst>
                  <a:ext uri="{FF2B5EF4-FFF2-40B4-BE49-F238E27FC236}">
                    <a16:creationId xmlns:a16="http://schemas.microsoft.com/office/drawing/2014/main" id="{F0B20421-B12A-45E2-A20A-14D297E6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0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9" name="Rectangle 1193">
                <a:extLst>
                  <a:ext uri="{FF2B5EF4-FFF2-40B4-BE49-F238E27FC236}">
                    <a16:creationId xmlns:a16="http://schemas.microsoft.com/office/drawing/2014/main" id="{386FF1C2-0F8C-4766-9F22-51EB8935C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7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0" name="Rectangle 1194">
                <a:extLst>
                  <a:ext uri="{FF2B5EF4-FFF2-40B4-BE49-F238E27FC236}">
                    <a16:creationId xmlns:a16="http://schemas.microsoft.com/office/drawing/2014/main" id="{1DBC8DF8-D909-4CA9-8DE9-795E977D1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64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1" name="Rectangle 1195">
                <a:extLst>
                  <a:ext uri="{FF2B5EF4-FFF2-40B4-BE49-F238E27FC236}">
                    <a16:creationId xmlns:a16="http://schemas.microsoft.com/office/drawing/2014/main" id="{40CACE15-5C6B-4B41-9206-C292E28E9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2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2" name="Rectangle 1196">
                <a:extLst>
                  <a:ext uri="{FF2B5EF4-FFF2-40B4-BE49-F238E27FC236}">
                    <a16:creationId xmlns:a16="http://schemas.microsoft.com/office/drawing/2014/main" id="{D042341C-BF64-4D3A-B2F1-BF2A98D3E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9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3" name="Rectangle 1197">
                <a:extLst>
                  <a:ext uri="{FF2B5EF4-FFF2-40B4-BE49-F238E27FC236}">
                    <a16:creationId xmlns:a16="http://schemas.microsoft.com/office/drawing/2014/main" id="{127710EE-324E-4FFF-B4AA-EDC243B94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87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4" name="Rectangle 1198">
                <a:extLst>
                  <a:ext uri="{FF2B5EF4-FFF2-40B4-BE49-F238E27FC236}">
                    <a16:creationId xmlns:a16="http://schemas.microsoft.com/office/drawing/2014/main" id="{A8BA87D3-28EA-4703-98F9-993AC402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94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5" name="Rectangle 1199">
                <a:extLst>
                  <a:ext uri="{FF2B5EF4-FFF2-40B4-BE49-F238E27FC236}">
                    <a16:creationId xmlns:a16="http://schemas.microsoft.com/office/drawing/2014/main" id="{95993465-9E9C-4B16-8D21-69EEB19E8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6" name="Rectangle 1200">
                <a:extLst>
                  <a:ext uri="{FF2B5EF4-FFF2-40B4-BE49-F238E27FC236}">
                    <a16:creationId xmlns:a16="http://schemas.microsoft.com/office/drawing/2014/main" id="{0388ECC4-C192-4175-BED9-C2F9DAFB7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8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7" name="Rectangle 1201">
                <a:extLst>
                  <a:ext uri="{FF2B5EF4-FFF2-40B4-BE49-F238E27FC236}">
                    <a16:creationId xmlns:a16="http://schemas.microsoft.com/office/drawing/2014/main" id="{FA1C3A53-BBD3-4792-B1E3-C9E867C65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16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8" name="Rectangle 1202">
                <a:extLst>
                  <a:ext uri="{FF2B5EF4-FFF2-40B4-BE49-F238E27FC236}">
                    <a16:creationId xmlns:a16="http://schemas.microsoft.com/office/drawing/2014/main" id="{353E65BE-161A-447D-9CE8-118D487E2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23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9" name="Rectangle 1203">
                <a:extLst>
                  <a:ext uri="{FF2B5EF4-FFF2-40B4-BE49-F238E27FC236}">
                    <a16:creationId xmlns:a16="http://schemas.microsoft.com/office/drawing/2014/main" id="{118E3D3F-2375-48A0-819F-FB32A25A6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1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0" name="Rectangle 1204">
                <a:extLst>
                  <a:ext uri="{FF2B5EF4-FFF2-40B4-BE49-F238E27FC236}">
                    <a16:creationId xmlns:a16="http://schemas.microsoft.com/office/drawing/2014/main" id="{59D5EE83-EDF9-4BAE-BB2E-E63517FFF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8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1" name="Rectangle 1205">
                <a:extLst>
                  <a:ext uri="{FF2B5EF4-FFF2-40B4-BE49-F238E27FC236}">
                    <a16:creationId xmlns:a16="http://schemas.microsoft.com/office/drawing/2014/main" id="{07EA9EE4-F359-43EA-B7F4-55B7AC2E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4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2" name="Rectangle 1206">
                <a:extLst>
                  <a:ext uri="{FF2B5EF4-FFF2-40B4-BE49-F238E27FC236}">
                    <a16:creationId xmlns:a16="http://schemas.microsoft.com/office/drawing/2014/main" id="{FB8A4489-5066-4836-BC6D-D7C360839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5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3" name="Rectangle 1207">
                <a:extLst>
                  <a:ext uri="{FF2B5EF4-FFF2-40B4-BE49-F238E27FC236}">
                    <a16:creationId xmlns:a16="http://schemas.microsoft.com/office/drawing/2014/main" id="{F730AD9B-A184-495A-83D6-41A9B0529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4" name="Rectangle 1208">
                <a:extLst>
                  <a:ext uri="{FF2B5EF4-FFF2-40B4-BE49-F238E27FC236}">
                    <a16:creationId xmlns:a16="http://schemas.microsoft.com/office/drawing/2014/main" id="{99639EBB-4B13-4635-A603-7628A6D01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40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5" name="Rectangle 1209">
                <a:extLst>
                  <a:ext uri="{FF2B5EF4-FFF2-40B4-BE49-F238E27FC236}">
                    <a16:creationId xmlns:a16="http://schemas.microsoft.com/office/drawing/2014/main" id="{F5733541-A96F-4553-8D43-C3E955D4E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47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4907" name="Rectangle 1211">
              <a:extLst>
                <a:ext uri="{FF2B5EF4-FFF2-40B4-BE49-F238E27FC236}">
                  <a16:creationId xmlns:a16="http://schemas.microsoft.com/office/drawing/2014/main" id="{49CD1DA1-6B35-4627-8A05-D2D5B9574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55"/>
              <a:ext cx="2450" cy="7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8" name="Rectangle 1212">
              <a:extLst>
                <a:ext uri="{FF2B5EF4-FFF2-40B4-BE49-F238E27FC236}">
                  <a16:creationId xmlns:a16="http://schemas.microsoft.com/office/drawing/2014/main" id="{9CB680DF-D5F6-4306-A97F-758578DE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2"/>
              <a:ext cx="2450" cy="7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9" name="Rectangle 1213">
              <a:extLst>
                <a:ext uri="{FF2B5EF4-FFF2-40B4-BE49-F238E27FC236}">
                  <a16:creationId xmlns:a16="http://schemas.microsoft.com/office/drawing/2014/main" id="{C7EE9FD3-94EB-4CC5-A7A5-51D87373A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9"/>
              <a:ext cx="2450" cy="8"/>
            </a:xfrm>
            <a:prstGeom prst="rect">
              <a:avLst/>
            </a:prstGeom>
            <a:solidFill>
              <a:srgbClr val="E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0" name="Rectangle 1214">
              <a:extLst>
                <a:ext uri="{FF2B5EF4-FFF2-40B4-BE49-F238E27FC236}">
                  <a16:creationId xmlns:a16="http://schemas.microsoft.com/office/drawing/2014/main" id="{0BD25D76-2504-493D-A11D-119BA7F9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77"/>
              <a:ext cx="2450" cy="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1" name="Rectangle 1215">
              <a:extLst>
                <a:ext uri="{FF2B5EF4-FFF2-40B4-BE49-F238E27FC236}">
                  <a16:creationId xmlns:a16="http://schemas.microsoft.com/office/drawing/2014/main" id="{36391FFB-378A-4BDE-90FB-51982FD9F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84"/>
              <a:ext cx="2450" cy="7"/>
            </a:xfrm>
            <a:prstGeom prst="rect">
              <a:avLst/>
            </a:prstGeom>
            <a:solidFill>
              <a:srgbClr val="E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2" name="Rectangle 1216">
              <a:extLst>
                <a:ext uri="{FF2B5EF4-FFF2-40B4-BE49-F238E27FC236}">
                  <a16:creationId xmlns:a16="http://schemas.microsoft.com/office/drawing/2014/main" id="{BDAC446D-BBA9-4A2B-A0FE-A333BABF7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1"/>
              <a:ext cx="2450" cy="8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3" name="Rectangle 1217">
              <a:extLst>
                <a:ext uri="{FF2B5EF4-FFF2-40B4-BE49-F238E27FC236}">
                  <a16:creationId xmlns:a16="http://schemas.microsoft.com/office/drawing/2014/main" id="{7F1D5283-565F-4B8A-82C2-8696992B5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9"/>
              <a:ext cx="2450" cy="7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4" name="Rectangle 1218">
              <a:extLst>
                <a:ext uri="{FF2B5EF4-FFF2-40B4-BE49-F238E27FC236}">
                  <a16:creationId xmlns:a16="http://schemas.microsoft.com/office/drawing/2014/main" id="{020A1212-6C95-44A5-8EAA-0B0833730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06"/>
              <a:ext cx="2450" cy="8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5" name="Rectangle 1219">
              <a:extLst>
                <a:ext uri="{FF2B5EF4-FFF2-40B4-BE49-F238E27FC236}">
                  <a16:creationId xmlns:a16="http://schemas.microsoft.com/office/drawing/2014/main" id="{D23BB84D-BB7A-48E8-971A-C023306F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14"/>
              <a:ext cx="2450" cy="7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6" name="Rectangle 1220">
              <a:extLst>
                <a:ext uri="{FF2B5EF4-FFF2-40B4-BE49-F238E27FC236}">
                  <a16:creationId xmlns:a16="http://schemas.microsoft.com/office/drawing/2014/main" id="{C6F11118-1F49-4C26-B5A3-A7534EC43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1"/>
              <a:ext cx="2450" cy="7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7" name="Rectangle 1221">
              <a:extLst>
                <a:ext uri="{FF2B5EF4-FFF2-40B4-BE49-F238E27FC236}">
                  <a16:creationId xmlns:a16="http://schemas.microsoft.com/office/drawing/2014/main" id="{DA30597B-6120-411A-A379-0D3AEE2DC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8"/>
              <a:ext cx="2450" cy="7"/>
            </a:xfrm>
            <a:prstGeom prst="rect">
              <a:avLst/>
            </a:prstGeom>
            <a:solidFill>
              <a:srgbClr val="C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8" name="Rectangle 1222">
              <a:extLst>
                <a:ext uri="{FF2B5EF4-FFF2-40B4-BE49-F238E27FC236}">
                  <a16:creationId xmlns:a16="http://schemas.microsoft.com/office/drawing/2014/main" id="{E7CE1AD3-745B-4FB8-81C3-7AD18849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35"/>
              <a:ext cx="2450" cy="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9" name="Rectangle 1223">
              <a:extLst>
                <a:ext uri="{FF2B5EF4-FFF2-40B4-BE49-F238E27FC236}">
                  <a16:creationId xmlns:a16="http://schemas.microsoft.com/office/drawing/2014/main" id="{058F8136-C8E7-471A-B9A5-2CBA96F95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43"/>
              <a:ext cx="2450" cy="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0" name="Rectangle 1224">
              <a:extLst>
                <a:ext uri="{FF2B5EF4-FFF2-40B4-BE49-F238E27FC236}">
                  <a16:creationId xmlns:a16="http://schemas.microsoft.com/office/drawing/2014/main" id="{CD9C7EC1-F164-4E1A-B294-634136F76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0"/>
              <a:ext cx="2450" cy="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1" name="Rectangle 1225">
              <a:extLst>
                <a:ext uri="{FF2B5EF4-FFF2-40B4-BE49-F238E27FC236}">
                  <a16:creationId xmlns:a16="http://schemas.microsoft.com/office/drawing/2014/main" id="{E76EADF4-D1FE-4C04-8116-A3A46F60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7"/>
              <a:ext cx="2450" cy="7"/>
            </a:xfrm>
            <a:prstGeom prst="rect">
              <a:avLst/>
            </a:prstGeom>
            <a:solidFill>
              <a:srgbClr val="B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2" name="Rectangle 1226">
              <a:extLst>
                <a:ext uri="{FF2B5EF4-FFF2-40B4-BE49-F238E27FC236}">
                  <a16:creationId xmlns:a16="http://schemas.microsoft.com/office/drawing/2014/main" id="{8035F324-4C4F-4B4B-AEB3-952B1AA1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64"/>
              <a:ext cx="2450" cy="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3" name="Rectangle 1227">
              <a:extLst>
                <a:ext uri="{FF2B5EF4-FFF2-40B4-BE49-F238E27FC236}">
                  <a16:creationId xmlns:a16="http://schemas.microsoft.com/office/drawing/2014/main" id="{D7EA4C57-78AB-49EE-B6E0-307B69583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2"/>
              <a:ext cx="2450" cy="7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4" name="Rectangle 1228">
              <a:extLst>
                <a:ext uri="{FF2B5EF4-FFF2-40B4-BE49-F238E27FC236}">
                  <a16:creationId xmlns:a16="http://schemas.microsoft.com/office/drawing/2014/main" id="{4A6C562C-E3A4-4321-8FDA-8FC7B89DE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9"/>
              <a:ext cx="2450" cy="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5" name="Rectangle 1229">
              <a:extLst>
                <a:ext uri="{FF2B5EF4-FFF2-40B4-BE49-F238E27FC236}">
                  <a16:creationId xmlns:a16="http://schemas.microsoft.com/office/drawing/2014/main" id="{13F39DAF-FE5F-4C79-9F3A-B92E6420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87"/>
              <a:ext cx="2450" cy="7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6" name="Rectangle 1230">
              <a:extLst>
                <a:ext uri="{FF2B5EF4-FFF2-40B4-BE49-F238E27FC236}">
                  <a16:creationId xmlns:a16="http://schemas.microsoft.com/office/drawing/2014/main" id="{C96985E4-48ED-4A8B-9730-1EF359FDB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94"/>
              <a:ext cx="2450" cy="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7" name="Rectangle 1231">
              <a:extLst>
                <a:ext uri="{FF2B5EF4-FFF2-40B4-BE49-F238E27FC236}">
                  <a16:creationId xmlns:a16="http://schemas.microsoft.com/office/drawing/2014/main" id="{B95B960D-C542-49FE-B820-D87FFED0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1"/>
              <a:ext cx="2450" cy="7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8" name="Rectangle 1232">
              <a:extLst>
                <a:ext uri="{FF2B5EF4-FFF2-40B4-BE49-F238E27FC236}">
                  <a16:creationId xmlns:a16="http://schemas.microsoft.com/office/drawing/2014/main" id="{334AC1A2-C352-4785-BB0B-6B671AAB7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8"/>
              <a:ext cx="2450" cy="8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9" name="Rectangle 1233">
              <a:extLst>
                <a:ext uri="{FF2B5EF4-FFF2-40B4-BE49-F238E27FC236}">
                  <a16:creationId xmlns:a16="http://schemas.microsoft.com/office/drawing/2014/main" id="{1AE3EFC7-3107-4788-856E-5DCDB886D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16"/>
              <a:ext cx="2450" cy="7"/>
            </a:xfrm>
            <a:prstGeom prst="rect">
              <a:avLst/>
            </a:pr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0" name="Rectangle 1234">
              <a:extLst>
                <a:ext uri="{FF2B5EF4-FFF2-40B4-BE49-F238E27FC236}">
                  <a16:creationId xmlns:a16="http://schemas.microsoft.com/office/drawing/2014/main" id="{63FD4974-4CD8-4474-93FB-37DB55A4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23"/>
              <a:ext cx="2450" cy="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1" name="Rectangle 1235">
              <a:extLst>
                <a:ext uri="{FF2B5EF4-FFF2-40B4-BE49-F238E27FC236}">
                  <a16:creationId xmlns:a16="http://schemas.microsoft.com/office/drawing/2014/main" id="{3C5D0BD3-1CE4-40B2-AAB4-2D794D80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1"/>
              <a:ext cx="2450" cy="7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2" name="Rectangle 1236">
              <a:extLst>
                <a:ext uri="{FF2B5EF4-FFF2-40B4-BE49-F238E27FC236}">
                  <a16:creationId xmlns:a16="http://schemas.microsoft.com/office/drawing/2014/main" id="{6DFD2BF5-28FD-486D-B50C-B786B1CB3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8"/>
              <a:ext cx="2450" cy="7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3" name="Rectangle 1237">
              <a:extLst>
                <a:ext uri="{FF2B5EF4-FFF2-40B4-BE49-F238E27FC236}">
                  <a16:creationId xmlns:a16="http://schemas.microsoft.com/office/drawing/2014/main" id="{B2CB7C47-07F9-4CB6-A359-15C34388E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45"/>
              <a:ext cx="2450" cy="7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4" name="Rectangle 1238">
              <a:extLst>
                <a:ext uri="{FF2B5EF4-FFF2-40B4-BE49-F238E27FC236}">
                  <a16:creationId xmlns:a16="http://schemas.microsoft.com/office/drawing/2014/main" id="{6A13AB9A-0585-4A7B-B1EE-D00D1D5B1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52"/>
              <a:ext cx="2450" cy="4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5" name="Rectangle 1239">
              <a:extLst>
                <a:ext uri="{FF2B5EF4-FFF2-40B4-BE49-F238E27FC236}">
                  <a16:creationId xmlns:a16="http://schemas.microsoft.com/office/drawing/2014/main" id="{5C9CA199-44F6-4201-98FF-040AF7BE7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36"/>
              <a:ext cx="2450" cy="22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6" name="Rectangle 1240">
              <a:extLst>
                <a:ext uri="{FF2B5EF4-FFF2-40B4-BE49-F238E27FC236}">
                  <a16:creationId xmlns:a16="http://schemas.microsoft.com/office/drawing/2014/main" id="{C57C6AB3-522F-43EC-87FE-E855A5B10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32"/>
              <a:ext cx="2450" cy="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7" name="Rectangle 1241">
              <a:extLst>
                <a:ext uri="{FF2B5EF4-FFF2-40B4-BE49-F238E27FC236}">
                  <a16:creationId xmlns:a16="http://schemas.microsoft.com/office/drawing/2014/main" id="{E2563FD6-2A94-4CA2-B2EB-4FAD6A32E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40"/>
              <a:ext cx="2450" cy="7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8" name="Rectangle 1242">
              <a:extLst>
                <a:ext uri="{FF2B5EF4-FFF2-40B4-BE49-F238E27FC236}">
                  <a16:creationId xmlns:a16="http://schemas.microsoft.com/office/drawing/2014/main" id="{B9759C25-88DE-4A74-85C9-7A3844018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47"/>
              <a:ext cx="2450" cy="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9" name="Rectangle 1243">
              <a:extLst>
                <a:ext uri="{FF2B5EF4-FFF2-40B4-BE49-F238E27FC236}">
                  <a16:creationId xmlns:a16="http://schemas.microsoft.com/office/drawing/2014/main" id="{0A403F38-D244-4B2E-A61B-7313DD75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55"/>
              <a:ext cx="2450" cy="7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0" name="Rectangle 1244">
              <a:extLst>
                <a:ext uri="{FF2B5EF4-FFF2-40B4-BE49-F238E27FC236}">
                  <a16:creationId xmlns:a16="http://schemas.microsoft.com/office/drawing/2014/main" id="{909BB1D9-E19A-4005-A4AB-F3F3B2883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2"/>
              <a:ext cx="2450" cy="7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1" name="Rectangle 1245">
              <a:extLst>
                <a:ext uri="{FF2B5EF4-FFF2-40B4-BE49-F238E27FC236}">
                  <a16:creationId xmlns:a16="http://schemas.microsoft.com/office/drawing/2014/main" id="{1702CA56-5399-4D22-A19F-CD25AEC2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9"/>
              <a:ext cx="2450" cy="8"/>
            </a:xfrm>
            <a:prstGeom prst="rect">
              <a:avLst/>
            </a:prstGeom>
            <a:solidFill>
              <a:srgbClr val="E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2" name="Rectangle 1246">
              <a:extLst>
                <a:ext uri="{FF2B5EF4-FFF2-40B4-BE49-F238E27FC236}">
                  <a16:creationId xmlns:a16="http://schemas.microsoft.com/office/drawing/2014/main" id="{B516EAC2-0B44-454E-B938-8754FCB2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77"/>
              <a:ext cx="2450" cy="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3" name="Rectangle 1247">
              <a:extLst>
                <a:ext uri="{FF2B5EF4-FFF2-40B4-BE49-F238E27FC236}">
                  <a16:creationId xmlns:a16="http://schemas.microsoft.com/office/drawing/2014/main" id="{B44948A5-26F8-41EC-A266-C3EF07E5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84"/>
              <a:ext cx="2450" cy="7"/>
            </a:xfrm>
            <a:prstGeom prst="rect">
              <a:avLst/>
            </a:prstGeom>
            <a:solidFill>
              <a:srgbClr val="E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4" name="Rectangle 1248">
              <a:extLst>
                <a:ext uri="{FF2B5EF4-FFF2-40B4-BE49-F238E27FC236}">
                  <a16:creationId xmlns:a16="http://schemas.microsoft.com/office/drawing/2014/main" id="{A25C75F0-3721-4A9E-9A13-D84855AD2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1"/>
              <a:ext cx="2450" cy="8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5" name="Rectangle 1249">
              <a:extLst>
                <a:ext uri="{FF2B5EF4-FFF2-40B4-BE49-F238E27FC236}">
                  <a16:creationId xmlns:a16="http://schemas.microsoft.com/office/drawing/2014/main" id="{33219496-1E00-444F-81AD-E7529BAA2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9"/>
              <a:ext cx="2450" cy="7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6" name="Rectangle 1250">
              <a:extLst>
                <a:ext uri="{FF2B5EF4-FFF2-40B4-BE49-F238E27FC236}">
                  <a16:creationId xmlns:a16="http://schemas.microsoft.com/office/drawing/2014/main" id="{46810064-890B-4000-B669-E9D95C590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06"/>
              <a:ext cx="2450" cy="8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7" name="Rectangle 1251">
              <a:extLst>
                <a:ext uri="{FF2B5EF4-FFF2-40B4-BE49-F238E27FC236}">
                  <a16:creationId xmlns:a16="http://schemas.microsoft.com/office/drawing/2014/main" id="{3C01850B-38AA-4627-B527-4D2A25EBE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14"/>
              <a:ext cx="2450" cy="7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8" name="Rectangle 1252">
              <a:extLst>
                <a:ext uri="{FF2B5EF4-FFF2-40B4-BE49-F238E27FC236}">
                  <a16:creationId xmlns:a16="http://schemas.microsoft.com/office/drawing/2014/main" id="{F542A09A-F125-4658-AA7A-5F10E56A4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1"/>
              <a:ext cx="2450" cy="7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9" name="Rectangle 1253">
              <a:extLst>
                <a:ext uri="{FF2B5EF4-FFF2-40B4-BE49-F238E27FC236}">
                  <a16:creationId xmlns:a16="http://schemas.microsoft.com/office/drawing/2014/main" id="{7C869D56-7767-4EE5-8A4E-38A17CEEB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8"/>
              <a:ext cx="2450" cy="7"/>
            </a:xfrm>
            <a:prstGeom prst="rect">
              <a:avLst/>
            </a:prstGeom>
            <a:solidFill>
              <a:srgbClr val="C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0" name="Rectangle 1254">
              <a:extLst>
                <a:ext uri="{FF2B5EF4-FFF2-40B4-BE49-F238E27FC236}">
                  <a16:creationId xmlns:a16="http://schemas.microsoft.com/office/drawing/2014/main" id="{EE134DB9-E949-43C7-98B5-47EAA0904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35"/>
              <a:ext cx="2450" cy="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1" name="Rectangle 1255">
              <a:extLst>
                <a:ext uri="{FF2B5EF4-FFF2-40B4-BE49-F238E27FC236}">
                  <a16:creationId xmlns:a16="http://schemas.microsoft.com/office/drawing/2014/main" id="{34D508D6-5709-4BBA-8182-951474BD9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43"/>
              <a:ext cx="2450" cy="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2" name="Rectangle 1256">
              <a:extLst>
                <a:ext uri="{FF2B5EF4-FFF2-40B4-BE49-F238E27FC236}">
                  <a16:creationId xmlns:a16="http://schemas.microsoft.com/office/drawing/2014/main" id="{60339E89-D63A-4D9A-AFBE-7559F8E1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0"/>
              <a:ext cx="2450" cy="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3" name="Rectangle 1257">
              <a:extLst>
                <a:ext uri="{FF2B5EF4-FFF2-40B4-BE49-F238E27FC236}">
                  <a16:creationId xmlns:a16="http://schemas.microsoft.com/office/drawing/2014/main" id="{5B43563D-4BC5-4E27-8F48-48A38A7E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7"/>
              <a:ext cx="2450" cy="7"/>
            </a:xfrm>
            <a:prstGeom prst="rect">
              <a:avLst/>
            </a:prstGeom>
            <a:solidFill>
              <a:srgbClr val="B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4" name="Rectangle 1258">
              <a:extLst>
                <a:ext uri="{FF2B5EF4-FFF2-40B4-BE49-F238E27FC236}">
                  <a16:creationId xmlns:a16="http://schemas.microsoft.com/office/drawing/2014/main" id="{4F27268A-291B-453E-AD31-82E2E0564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64"/>
              <a:ext cx="2450" cy="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5" name="Rectangle 1259">
              <a:extLst>
                <a:ext uri="{FF2B5EF4-FFF2-40B4-BE49-F238E27FC236}">
                  <a16:creationId xmlns:a16="http://schemas.microsoft.com/office/drawing/2014/main" id="{36FE5D3F-3807-48B5-8433-372789EB1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2"/>
              <a:ext cx="2450" cy="7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6" name="Rectangle 1260">
              <a:extLst>
                <a:ext uri="{FF2B5EF4-FFF2-40B4-BE49-F238E27FC236}">
                  <a16:creationId xmlns:a16="http://schemas.microsoft.com/office/drawing/2014/main" id="{8C0F7848-E8C0-4F86-A4D7-63DBF9099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9"/>
              <a:ext cx="2450" cy="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7" name="Rectangle 1261">
              <a:extLst>
                <a:ext uri="{FF2B5EF4-FFF2-40B4-BE49-F238E27FC236}">
                  <a16:creationId xmlns:a16="http://schemas.microsoft.com/office/drawing/2014/main" id="{48AEFF47-948E-416B-AB99-2C5133D53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87"/>
              <a:ext cx="2450" cy="7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8" name="Rectangle 1262">
              <a:extLst>
                <a:ext uri="{FF2B5EF4-FFF2-40B4-BE49-F238E27FC236}">
                  <a16:creationId xmlns:a16="http://schemas.microsoft.com/office/drawing/2014/main" id="{42A15F17-408B-4160-8422-0920DD2D1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94"/>
              <a:ext cx="2450" cy="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9" name="Rectangle 1263">
              <a:extLst>
                <a:ext uri="{FF2B5EF4-FFF2-40B4-BE49-F238E27FC236}">
                  <a16:creationId xmlns:a16="http://schemas.microsoft.com/office/drawing/2014/main" id="{AFB88295-64EA-4F9D-8E76-27C08308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1"/>
              <a:ext cx="2450" cy="7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0" name="Rectangle 1264">
              <a:extLst>
                <a:ext uri="{FF2B5EF4-FFF2-40B4-BE49-F238E27FC236}">
                  <a16:creationId xmlns:a16="http://schemas.microsoft.com/office/drawing/2014/main" id="{42AF69F7-CF7C-4445-88DF-123D2074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8"/>
              <a:ext cx="2450" cy="8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1" name="Rectangle 1265">
              <a:extLst>
                <a:ext uri="{FF2B5EF4-FFF2-40B4-BE49-F238E27FC236}">
                  <a16:creationId xmlns:a16="http://schemas.microsoft.com/office/drawing/2014/main" id="{BCE08869-C800-44A7-B5E0-F527071C9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16"/>
              <a:ext cx="2450" cy="7"/>
            </a:xfrm>
            <a:prstGeom prst="rect">
              <a:avLst/>
            </a:pr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2" name="Rectangle 1266">
              <a:extLst>
                <a:ext uri="{FF2B5EF4-FFF2-40B4-BE49-F238E27FC236}">
                  <a16:creationId xmlns:a16="http://schemas.microsoft.com/office/drawing/2014/main" id="{D9445E8E-D769-4AFE-A2D5-F60B9E768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23"/>
              <a:ext cx="2450" cy="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3" name="Rectangle 1267">
              <a:extLst>
                <a:ext uri="{FF2B5EF4-FFF2-40B4-BE49-F238E27FC236}">
                  <a16:creationId xmlns:a16="http://schemas.microsoft.com/office/drawing/2014/main" id="{9A787956-A3B2-42FF-AA95-80C75D97A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1"/>
              <a:ext cx="2450" cy="7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4" name="Rectangle 1268">
              <a:extLst>
                <a:ext uri="{FF2B5EF4-FFF2-40B4-BE49-F238E27FC236}">
                  <a16:creationId xmlns:a16="http://schemas.microsoft.com/office/drawing/2014/main" id="{B10B7A99-9484-4FED-BA24-3C19F1EF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8"/>
              <a:ext cx="2450" cy="7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5" name="Rectangle 1269">
              <a:extLst>
                <a:ext uri="{FF2B5EF4-FFF2-40B4-BE49-F238E27FC236}">
                  <a16:creationId xmlns:a16="http://schemas.microsoft.com/office/drawing/2014/main" id="{384FA189-8757-4B31-8B04-703E66C37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45"/>
              <a:ext cx="2450" cy="7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6" name="Rectangle 1270">
              <a:extLst>
                <a:ext uri="{FF2B5EF4-FFF2-40B4-BE49-F238E27FC236}">
                  <a16:creationId xmlns:a16="http://schemas.microsoft.com/office/drawing/2014/main" id="{530BED01-5409-4EBC-A678-A6D15A8AA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52"/>
              <a:ext cx="2450" cy="4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7" name="Rectangle 1271">
              <a:extLst>
                <a:ext uri="{FF2B5EF4-FFF2-40B4-BE49-F238E27FC236}">
                  <a16:creationId xmlns:a16="http://schemas.microsoft.com/office/drawing/2014/main" id="{6F04C918-4314-4A66-B11F-011EBE125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" y="747"/>
              <a:ext cx="22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ASPECTOS CIENTÍFICOS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68" name="Rectangle 1272">
              <a:extLst>
                <a:ext uri="{FF2B5EF4-FFF2-40B4-BE49-F238E27FC236}">
                  <a16:creationId xmlns:a16="http://schemas.microsoft.com/office/drawing/2014/main" id="{32C6F1A6-79C5-4F98-8162-508C9F988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747"/>
              <a:ext cx="192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ASPECTOS CLÍNICOS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69" name="Rectangle 1273">
              <a:extLst>
                <a:ext uri="{FF2B5EF4-FFF2-40B4-BE49-F238E27FC236}">
                  <a16:creationId xmlns:a16="http://schemas.microsoft.com/office/drawing/2014/main" id="{E35BD9C7-6BAC-4DD4-852B-034E772BC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967"/>
              <a:ext cx="1789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Fisiología del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0" name="Rectangle 1274">
              <a:extLst>
                <a:ext uri="{FF2B5EF4-FFF2-40B4-BE49-F238E27FC236}">
                  <a16:creationId xmlns:a16="http://schemas.microsoft.com/office/drawing/2014/main" id="{7E70AEE6-0995-4159-9FB6-D20C7AA91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967"/>
              <a:ext cx="139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Medicina Atlética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1" name="Rectangle 1275">
              <a:extLst>
                <a:ext uri="{FF2B5EF4-FFF2-40B4-BE49-F238E27FC236}">
                  <a16:creationId xmlns:a16="http://schemas.microsoft.com/office/drawing/2014/main" id="{8A24C5DA-0F98-4F82-8A5B-D12AABB3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" y="1277"/>
              <a:ext cx="18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Biomecánica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2" name="Rectangle 1276">
              <a:extLst>
                <a:ext uri="{FF2B5EF4-FFF2-40B4-BE49-F238E27FC236}">
                  <a16:creationId xmlns:a16="http://schemas.microsoft.com/office/drawing/2014/main" id="{2386EA84-9FC1-4EF1-8867-E945691A7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277"/>
              <a:ext cx="1844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Entrenamiento Atlético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3" name="Rectangle 1277">
              <a:extLst>
                <a:ext uri="{FF2B5EF4-FFF2-40B4-BE49-F238E27FC236}">
                  <a16:creationId xmlns:a16="http://schemas.microsoft.com/office/drawing/2014/main" id="{F48A562E-F17A-46B7-B8B0-DBEDE22B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" y="1676"/>
              <a:ext cx="16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Psicología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4" name="Rectangle 1278">
              <a:extLst>
                <a:ext uri="{FF2B5EF4-FFF2-40B4-BE49-F238E27FC236}">
                  <a16:creationId xmlns:a16="http://schemas.microsoft.com/office/drawing/2014/main" id="{222F27D7-C997-4D75-B568-F37B591B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676"/>
              <a:ext cx="153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Cirugía Ortopédica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5" name="Rectangle 1279">
              <a:extLst>
                <a:ext uri="{FF2B5EF4-FFF2-40B4-BE49-F238E27FC236}">
                  <a16:creationId xmlns:a16="http://schemas.microsoft.com/office/drawing/2014/main" id="{79CE052A-1B49-4B5B-9A43-55A956924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075"/>
              <a:ext cx="19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Bioquímica del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6" name="Rectangle 1280">
              <a:extLst>
                <a:ext uri="{FF2B5EF4-FFF2-40B4-BE49-F238E27FC236}">
                  <a16:creationId xmlns:a16="http://schemas.microsoft.com/office/drawing/2014/main" id="{FB365699-28E4-431D-8FE7-AD7CCA51E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" y="2075"/>
              <a:ext cx="7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Podiatría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7" name="Rectangle 1281">
              <a:extLst>
                <a:ext uri="{FF2B5EF4-FFF2-40B4-BE49-F238E27FC236}">
                  <a16:creationId xmlns:a16="http://schemas.microsoft.com/office/drawing/2014/main" id="{4DB0CF0E-C67F-4DBB-AFF2-205DF3706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2385"/>
              <a:ext cx="163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Sociología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8" name="Rectangle 1282">
              <a:extLst>
                <a:ext uri="{FF2B5EF4-FFF2-40B4-BE49-F238E27FC236}">
                  <a16:creationId xmlns:a16="http://schemas.microsoft.com/office/drawing/2014/main" id="{9B05E239-48E6-4808-9A9D-9EFB2A6A3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2385"/>
              <a:ext cx="75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Nutrición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9" name="Rectangle 1283">
              <a:extLst>
                <a:ext uri="{FF2B5EF4-FFF2-40B4-BE49-F238E27FC236}">
                  <a16:creationId xmlns:a16="http://schemas.microsoft.com/office/drawing/2014/main" id="{DA91BB30-397B-466F-BD5D-4DCB437F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695"/>
              <a:ext cx="1033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Neurociencia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0" name="Rectangle 1284">
              <a:extLst>
                <a:ext uri="{FF2B5EF4-FFF2-40B4-BE49-F238E27FC236}">
                  <a16:creationId xmlns:a16="http://schemas.microsoft.com/office/drawing/2014/main" id="{71D491E3-E499-4272-8EAE-B893B4B02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2695"/>
              <a:ext cx="1974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Prescripción de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1" name="Rectangle 1285">
              <a:extLst>
                <a:ext uri="{FF2B5EF4-FFF2-40B4-BE49-F238E27FC236}">
                  <a16:creationId xmlns:a16="http://schemas.microsoft.com/office/drawing/2014/main" id="{B75D78F5-4721-436E-8B7D-EC1E3157E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3005"/>
              <a:ext cx="77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Anatomía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2" name="Rectangle 1286">
              <a:extLst>
                <a:ext uri="{FF2B5EF4-FFF2-40B4-BE49-F238E27FC236}">
                  <a16:creationId xmlns:a16="http://schemas.microsoft.com/office/drawing/2014/main" id="{E3FA4276-6B18-4A99-B384-2E88E4095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005"/>
              <a:ext cx="93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Cardiología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3" name="Rectangle 1287">
              <a:extLst>
                <a:ext uri="{FF2B5EF4-FFF2-40B4-BE49-F238E27FC236}">
                  <a16:creationId xmlns:a16="http://schemas.microsoft.com/office/drawing/2014/main" id="{F15C0ABD-144B-47BF-8D14-762EB000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3225"/>
              <a:ext cx="104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Antropología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4" name="Rectangle 1288">
              <a:extLst>
                <a:ext uri="{FF2B5EF4-FFF2-40B4-BE49-F238E27FC236}">
                  <a16:creationId xmlns:a16="http://schemas.microsoft.com/office/drawing/2014/main" id="{11A7E7C3-899C-403A-810B-447EBFBBD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225"/>
              <a:ext cx="1519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Terapia Correctiva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5" name="Rectangle 1289">
              <a:extLst>
                <a:ext uri="{FF2B5EF4-FFF2-40B4-BE49-F238E27FC236}">
                  <a16:creationId xmlns:a16="http://schemas.microsoft.com/office/drawing/2014/main" id="{BEE8F949-20E4-4865-9483-F1824DE96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3446"/>
              <a:ext cx="147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Ciencias Dietéticas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6" name="Rectangle 1290">
              <a:extLst>
                <a:ext uri="{FF2B5EF4-FFF2-40B4-BE49-F238E27FC236}">
                  <a16:creationId xmlns:a16="http://schemas.microsoft.com/office/drawing/2014/main" id="{064A7CAE-BAD1-4E7C-BC49-93DFB2A72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3446"/>
              <a:ext cx="191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Rehabilitación Cardíaca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7" name="Line 1291">
              <a:extLst>
                <a:ext uri="{FF2B5EF4-FFF2-40B4-BE49-F238E27FC236}">
                  <a16:creationId xmlns:a16="http://schemas.microsoft.com/office/drawing/2014/main" id="{D9246E07-36FC-4C9E-855C-0F33EDCF7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" y="958"/>
              <a:ext cx="5426" cy="1"/>
            </a:xfrm>
            <a:prstGeom prst="line">
              <a:avLst/>
            </a:prstGeom>
            <a:noFill/>
            <a:ln w="49213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8" name="Line 1292">
              <a:extLst>
                <a:ext uri="{FF2B5EF4-FFF2-40B4-BE49-F238E27FC236}">
                  <a16:creationId xmlns:a16="http://schemas.microsoft.com/office/drawing/2014/main" id="{3541F0F8-8C39-4CD2-B5B7-54FE7E552C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" y="737"/>
              <a:ext cx="1" cy="2920"/>
            </a:xfrm>
            <a:prstGeom prst="line">
              <a:avLst/>
            </a:prstGeom>
            <a:noFill/>
            <a:ln w="49213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4991" name="Rectangle 1295">
            <a:extLst>
              <a:ext uri="{FF2B5EF4-FFF2-40B4-BE49-F238E27FC236}">
                <a16:creationId xmlns:a16="http://schemas.microsoft.com/office/drawing/2014/main" id="{5F020DA8-7B6C-4D55-9FC9-9C2736050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304800"/>
            <a:ext cx="3370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</a:rPr>
              <a:t>MEDICINA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2" name="Rectangle 1296">
            <a:extLst>
              <a:ext uri="{FF2B5EF4-FFF2-40B4-BE49-F238E27FC236}">
                <a16:creationId xmlns:a16="http://schemas.microsoft.com/office/drawing/2014/main" id="{F5A7A540-70D2-40C3-AFBE-68532042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674688"/>
            <a:ext cx="2303463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300" i="1">
                <a:solidFill>
                  <a:srgbClr val="FFFF00"/>
                </a:solidFill>
              </a:rPr>
              <a:t>VISIÓN GLOBAL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3" name="Rectangle 1297">
            <a:extLst>
              <a:ext uri="{FF2B5EF4-FFF2-40B4-BE49-F238E27FC236}">
                <a16:creationId xmlns:a16="http://schemas.microsoft.com/office/drawing/2014/main" id="{339E6DD7-B93D-4017-ADB1-1D08F2E81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5913438"/>
            <a:ext cx="2244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Adaptado de: Lamb, DR.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4" name="Rectangle 1298">
            <a:extLst>
              <a:ext uri="{FF2B5EF4-FFF2-40B4-BE49-F238E27FC236}">
                <a16:creationId xmlns:a16="http://schemas.microsoft.com/office/drawing/2014/main" id="{F6B01B6F-FF0D-452A-9FDB-632F9997D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915025"/>
            <a:ext cx="41671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 i="1">
                <a:solidFill>
                  <a:srgbClr val="FFFF00"/>
                </a:solidFill>
                <a:latin typeface="Times New Roman" panose="02020603050405020304" pitchFamily="18" charset="0"/>
              </a:rPr>
              <a:t>Physiology of Exercise: Adaptations &amp; Responses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5" name="Rectangle 1299">
            <a:extLst>
              <a:ext uri="{FF2B5EF4-FFF2-40B4-BE49-F238E27FC236}">
                <a16:creationId xmlns:a16="http://schemas.microsoft.com/office/drawing/2014/main" id="{95B33B38-A888-471A-9099-DEA374FEC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5913438"/>
            <a:ext cx="18446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. 2da ed.; New York: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6" name="Rectangle 1300">
            <a:extLst>
              <a:ext uri="{FF2B5EF4-FFF2-40B4-BE49-F238E27FC236}">
                <a16:creationId xmlns:a16="http://schemas.microsoft.com/office/drawing/2014/main" id="{813E14BB-0C0B-47A1-B141-76A859F7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6156325"/>
            <a:ext cx="24177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Macmillan Pub., 1984.  p. 6.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7" name="Freeform 1301">
            <a:extLst>
              <a:ext uri="{FF2B5EF4-FFF2-40B4-BE49-F238E27FC236}">
                <a16:creationId xmlns:a16="http://schemas.microsoft.com/office/drawing/2014/main" id="{937121D0-BD1D-409E-A53B-C8D794E58CC2}"/>
              </a:ext>
            </a:extLst>
          </p:cNvPr>
          <p:cNvSpPr>
            <a:spLocks/>
          </p:cNvSpPr>
          <p:nvPr/>
        </p:nvSpPr>
        <p:spPr bwMode="auto">
          <a:xfrm>
            <a:off x="2014538" y="731838"/>
            <a:ext cx="1182687" cy="204787"/>
          </a:xfrm>
          <a:custGeom>
            <a:avLst/>
            <a:gdLst>
              <a:gd name="T0" fmla="*/ 1850 w 2235"/>
              <a:gd name="T1" fmla="*/ 200 h 388"/>
              <a:gd name="T2" fmla="*/ 1758 w 2235"/>
              <a:gd name="T3" fmla="*/ 259 h 388"/>
              <a:gd name="T4" fmla="*/ 1730 w 2235"/>
              <a:gd name="T5" fmla="*/ 292 h 388"/>
              <a:gd name="T6" fmla="*/ 1701 w 2235"/>
              <a:gd name="T7" fmla="*/ 301 h 388"/>
              <a:gd name="T8" fmla="*/ 1657 w 2235"/>
              <a:gd name="T9" fmla="*/ 309 h 388"/>
              <a:gd name="T10" fmla="*/ 1624 w 2235"/>
              <a:gd name="T11" fmla="*/ 309 h 388"/>
              <a:gd name="T12" fmla="*/ 1657 w 2235"/>
              <a:gd name="T13" fmla="*/ 254 h 388"/>
              <a:gd name="T14" fmla="*/ 1904 w 2235"/>
              <a:gd name="T15" fmla="*/ 136 h 388"/>
              <a:gd name="T16" fmla="*/ 1909 w 2235"/>
              <a:gd name="T17" fmla="*/ 101 h 388"/>
              <a:gd name="T18" fmla="*/ 1605 w 2235"/>
              <a:gd name="T19" fmla="*/ 180 h 388"/>
              <a:gd name="T20" fmla="*/ 1373 w 2235"/>
              <a:gd name="T21" fmla="*/ 263 h 388"/>
              <a:gd name="T22" fmla="*/ 1157 w 2235"/>
              <a:gd name="T23" fmla="*/ 348 h 388"/>
              <a:gd name="T24" fmla="*/ 987 w 2235"/>
              <a:gd name="T25" fmla="*/ 318 h 388"/>
              <a:gd name="T26" fmla="*/ 1212 w 2235"/>
              <a:gd name="T27" fmla="*/ 211 h 388"/>
              <a:gd name="T28" fmla="*/ 1463 w 2235"/>
              <a:gd name="T29" fmla="*/ 104 h 388"/>
              <a:gd name="T30" fmla="*/ 1050 w 2235"/>
              <a:gd name="T31" fmla="*/ 240 h 388"/>
              <a:gd name="T32" fmla="*/ 747 w 2235"/>
              <a:gd name="T33" fmla="*/ 352 h 388"/>
              <a:gd name="T34" fmla="*/ 568 w 2235"/>
              <a:gd name="T35" fmla="*/ 382 h 388"/>
              <a:gd name="T36" fmla="*/ 561 w 2235"/>
              <a:gd name="T37" fmla="*/ 329 h 388"/>
              <a:gd name="T38" fmla="*/ 659 w 2235"/>
              <a:gd name="T39" fmla="*/ 309 h 388"/>
              <a:gd name="T40" fmla="*/ 726 w 2235"/>
              <a:gd name="T41" fmla="*/ 280 h 388"/>
              <a:gd name="T42" fmla="*/ 700 w 2235"/>
              <a:gd name="T43" fmla="*/ 279 h 388"/>
              <a:gd name="T44" fmla="*/ 774 w 2235"/>
              <a:gd name="T45" fmla="*/ 251 h 388"/>
              <a:gd name="T46" fmla="*/ 805 w 2235"/>
              <a:gd name="T47" fmla="*/ 232 h 388"/>
              <a:gd name="T48" fmla="*/ 962 w 2235"/>
              <a:gd name="T49" fmla="*/ 152 h 388"/>
              <a:gd name="T50" fmla="*/ 649 w 2235"/>
              <a:gd name="T51" fmla="*/ 266 h 388"/>
              <a:gd name="T52" fmla="*/ 460 w 2235"/>
              <a:gd name="T53" fmla="*/ 330 h 388"/>
              <a:gd name="T54" fmla="*/ 362 w 2235"/>
              <a:gd name="T55" fmla="*/ 292 h 388"/>
              <a:gd name="T56" fmla="*/ 637 w 2235"/>
              <a:gd name="T57" fmla="*/ 140 h 388"/>
              <a:gd name="T58" fmla="*/ 484 w 2235"/>
              <a:gd name="T59" fmla="*/ 198 h 388"/>
              <a:gd name="T60" fmla="*/ 262 w 2235"/>
              <a:gd name="T61" fmla="*/ 283 h 388"/>
              <a:gd name="T62" fmla="*/ 88 w 2235"/>
              <a:gd name="T63" fmla="*/ 319 h 388"/>
              <a:gd name="T64" fmla="*/ 5 w 2235"/>
              <a:gd name="T65" fmla="*/ 318 h 388"/>
              <a:gd name="T66" fmla="*/ 10 w 2235"/>
              <a:gd name="T67" fmla="*/ 305 h 388"/>
              <a:gd name="T68" fmla="*/ 49 w 2235"/>
              <a:gd name="T69" fmla="*/ 300 h 388"/>
              <a:gd name="T70" fmla="*/ 74 w 2235"/>
              <a:gd name="T71" fmla="*/ 291 h 388"/>
              <a:gd name="T72" fmla="*/ 159 w 2235"/>
              <a:gd name="T73" fmla="*/ 266 h 388"/>
              <a:gd name="T74" fmla="*/ 458 w 2235"/>
              <a:gd name="T75" fmla="*/ 154 h 388"/>
              <a:gd name="T76" fmla="*/ 820 w 2235"/>
              <a:gd name="T77" fmla="*/ 21 h 388"/>
              <a:gd name="T78" fmla="*/ 932 w 2235"/>
              <a:gd name="T79" fmla="*/ 2 h 388"/>
              <a:gd name="T80" fmla="*/ 829 w 2235"/>
              <a:gd name="T81" fmla="*/ 107 h 388"/>
              <a:gd name="T82" fmla="*/ 668 w 2235"/>
              <a:gd name="T83" fmla="*/ 204 h 388"/>
              <a:gd name="T84" fmla="*/ 991 w 2235"/>
              <a:gd name="T85" fmla="*/ 99 h 388"/>
              <a:gd name="T86" fmla="*/ 1155 w 2235"/>
              <a:gd name="T87" fmla="*/ 59 h 388"/>
              <a:gd name="T88" fmla="*/ 1246 w 2235"/>
              <a:gd name="T89" fmla="*/ 102 h 388"/>
              <a:gd name="T90" fmla="*/ 1037 w 2235"/>
              <a:gd name="T91" fmla="*/ 186 h 388"/>
              <a:gd name="T92" fmla="*/ 774 w 2235"/>
              <a:gd name="T93" fmla="*/ 297 h 388"/>
              <a:gd name="T94" fmla="*/ 1165 w 2235"/>
              <a:gd name="T95" fmla="*/ 165 h 388"/>
              <a:gd name="T96" fmla="*/ 1516 w 2235"/>
              <a:gd name="T97" fmla="*/ 43 h 388"/>
              <a:gd name="T98" fmla="*/ 1672 w 2235"/>
              <a:gd name="T99" fmla="*/ 13 h 388"/>
              <a:gd name="T100" fmla="*/ 1710 w 2235"/>
              <a:gd name="T101" fmla="*/ 84 h 388"/>
              <a:gd name="T102" fmla="*/ 1466 w 2235"/>
              <a:gd name="T103" fmla="*/ 167 h 388"/>
              <a:gd name="T104" fmla="*/ 1200 w 2235"/>
              <a:gd name="T105" fmla="*/ 288 h 388"/>
              <a:gd name="T106" fmla="*/ 1485 w 2235"/>
              <a:gd name="T107" fmla="*/ 191 h 388"/>
              <a:gd name="T108" fmla="*/ 1971 w 2235"/>
              <a:gd name="T109" fmla="*/ 38 h 388"/>
              <a:gd name="T110" fmla="*/ 2187 w 2235"/>
              <a:gd name="T111" fmla="*/ 23 h 388"/>
              <a:gd name="T112" fmla="*/ 2203 w 2235"/>
              <a:gd name="T113" fmla="*/ 76 h 388"/>
              <a:gd name="T114" fmla="*/ 1921 w 2235"/>
              <a:gd name="T115" fmla="*/ 177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35" h="388">
                <a:moveTo>
                  <a:pt x="1966" y="152"/>
                </a:moveTo>
                <a:lnTo>
                  <a:pt x="1955" y="157"/>
                </a:lnTo>
                <a:lnTo>
                  <a:pt x="1938" y="162"/>
                </a:lnTo>
                <a:lnTo>
                  <a:pt x="1919" y="170"/>
                </a:lnTo>
                <a:lnTo>
                  <a:pt x="1897" y="179"/>
                </a:lnTo>
                <a:lnTo>
                  <a:pt x="1877" y="187"/>
                </a:lnTo>
                <a:lnTo>
                  <a:pt x="1860" y="194"/>
                </a:lnTo>
                <a:lnTo>
                  <a:pt x="1850" y="200"/>
                </a:lnTo>
                <a:lnTo>
                  <a:pt x="1840" y="204"/>
                </a:lnTo>
                <a:lnTo>
                  <a:pt x="1833" y="208"/>
                </a:lnTo>
                <a:lnTo>
                  <a:pt x="1825" y="213"/>
                </a:lnTo>
                <a:lnTo>
                  <a:pt x="1813" y="221"/>
                </a:lnTo>
                <a:lnTo>
                  <a:pt x="1801" y="228"/>
                </a:lnTo>
                <a:lnTo>
                  <a:pt x="1787" y="238"/>
                </a:lnTo>
                <a:lnTo>
                  <a:pt x="1772" y="249"/>
                </a:lnTo>
                <a:lnTo>
                  <a:pt x="1758" y="259"/>
                </a:lnTo>
                <a:lnTo>
                  <a:pt x="1741" y="268"/>
                </a:lnTo>
                <a:lnTo>
                  <a:pt x="1723" y="274"/>
                </a:lnTo>
                <a:lnTo>
                  <a:pt x="1703" y="279"/>
                </a:lnTo>
                <a:lnTo>
                  <a:pt x="1693" y="284"/>
                </a:lnTo>
                <a:lnTo>
                  <a:pt x="1696" y="291"/>
                </a:lnTo>
                <a:lnTo>
                  <a:pt x="1708" y="291"/>
                </a:lnTo>
                <a:lnTo>
                  <a:pt x="1723" y="291"/>
                </a:lnTo>
                <a:lnTo>
                  <a:pt x="1730" y="292"/>
                </a:lnTo>
                <a:lnTo>
                  <a:pt x="1725" y="292"/>
                </a:lnTo>
                <a:lnTo>
                  <a:pt x="1710" y="294"/>
                </a:lnTo>
                <a:lnTo>
                  <a:pt x="1689" y="296"/>
                </a:lnTo>
                <a:lnTo>
                  <a:pt x="1674" y="297"/>
                </a:lnTo>
                <a:lnTo>
                  <a:pt x="1672" y="300"/>
                </a:lnTo>
                <a:lnTo>
                  <a:pt x="1681" y="300"/>
                </a:lnTo>
                <a:lnTo>
                  <a:pt x="1693" y="301"/>
                </a:lnTo>
                <a:lnTo>
                  <a:pt x="1701" y="301"/>
                </a:lnTo>
                <a:lnTo>
                  <a:pt x="1703" y="302"/>
                </a:lnTo>
                <a:lnTo>
                  <a:pt x="1696" y="305"/>
                </a:lnTo>
                <a:lnTo>
                  <a:pt x="1686" y="306"/>
                </a:lnTo>
                <a:lnTo>
                  <a:pt x="1672" y="306"/>
                </a:lnTo>
                <a:lnTo>
                  <a:pt x="1657" y="306"/>
                </a:lnTo>
                <a:lnTo>
                  <a:pt x="1645" y="305"/>
                </a:lnTo>
                <a:lnTo>
                  <a:pt x="1645" y="306"/>
                </a:lnTo>
                <a:lnTo>
                  <a:pt x="1657" y="309"/>
                </a:lnTo>
                <a:lnTo>
                  <a:pt x="1669" y="311"/>
                </a:lnTo>
                <a:lnTo>
                  <a:pt x="1667" y="311"/>
                </a:lnTo>
                <a:lnTo>
                  <a:pt x="1662" y="314"/>
                </a:lnTo>
                <a:lnTo>
                  <a:pt x="1652" y="317"/>
                </a:lnTo>
                <a:lnTo>
                  <a:pt x="1638" y="318"/>
                </a:lnTo>
                <a:lnTo>
                  <a:pt x="1633" y="314"/>
                </a:lnTo>
                <a:lnTo>
                  <a:pt x="1629" y="311"/>
                </a:lnTo>
                <a:lnTo>
                  <a:pt x="1624" y="309"/>
                </a:lnTo>
                <a:lnTo>
                  <a:pt x="1620" y="311"/>
                </a:lnTo>
                <a:lnTo>
                  <a:pt x="1595" y="302"/>
                </a:lnTo>
                <a:lnTo>
                  <a:pt x="1593" y="291"/>
                </a:lnTo>
                <a:lnTo>
                  <a:pt x="1600" y="280"/>
                </a:lnTo>
                <a:lnTo>
                  <a:pt x="1617" y="272"/>
                </a:lnTo>
                <a:lnTo>
                  <a:pt x="1624" y="268"/>
                </a:lnTo>
                <a:lnTo>
                  <a:pt x="1638" y="262"/>
                </a:lnTo>
                <a:lnTo>
                  <a:pt x="1657" y="254"/>
                </a:lnTo>
                <a:lnTo>
                  <a:pt x="1679" y="243"/>
                </a:lnTo>
                <a:lnTo>
                  <a:pt x="1706" y="230"/>
                </a:lnTo>
                <a:lnTo>
                  <a:pt x="1736" y="216"/>
                </a:lnTo>
                <a:lnTo>
                  <a:pt x="1767" y="200"/>
                </a:lnTo>
                <a:lnTo>
                  <a:pt x="1801" y="184"/>
                </a:lnTo>
                <a:lnTo>
                  <a:pt x="1835" y="169"/>
                </a:lnTo>
                <a:lnTo>
                  <a:pt x="1870" y="152"/>
                </a:lnTo>
                <a:lnTo>
                  <a:pt x="1904" y="136"/>
                </a:lnTo>
                <a:lnTo>
                  <a:pt x="1938" y="121"/>
                </a:lnTo>
                <a:lnTo>
                  <a:pt x="1968" y="107"/>
                </a:lnTo>
                <a:lnTo>
                  <a:pt x="1997" y="94"/>
                </a:lnTo>
                <a:lnTo>
                  <a:pt x="2021" y="84"/>
                </a:lnTo>
                <a:lnTo>
                  <a:pt x="2043" y="76"/>
                </a:lnTo>
                <a:lnTo>
                  <a:pt x="2005" y="81"/>
                </a:lnTo>
                <a:lnTo>
                  <a:pt x="1960" y="89"/>
                </a:lnTo>
                <a:lnTo>
                  <a:pt x="1909" y="101"/>
                </a:lnTo>
                <a:lnTo>
                  <a:pt x="1856" y="112"/>
                </a:lnTo>
                <a:lnTo>
                  <a:pt x="1801" y="127"/>
                </a:lnTo>
                <a:lnTo>
                  <a:pt x="1750" y="140"/>
                </a:lnTo>
                <a:lnTo>
                  <a:pt x="1706" y="152"/>
                </a:lnTo>
                <a:lnTo>
                  <a:pt x="1667" y="162"/>
                </a:lnTo>
                <a:lnTo>
                  <a:pt x="1650" y="167"/>
                </a:lnTo>
                <a:lnTo>
                  <a:pt x="1629" y="174"/>
                </a:lnTo>
                <a:lnTo>
                  <a:pt x="1605" y="180"/>
                </a:lnTo>
                <a:lnTo>
                  <a:pt x="1578" y="190"/>
                </a:lnTo>
                <a:lnTo>
                  <a:pt x="1549" y="199"/>
                </a:lnTo>
                <a:lnTo>
                  <a:pt x="1520" y="209"/>
                </a:lnTo>
                <a:lnTo>
                  <a:pt x="1493" y="220"/>
                </a:lnTo>
                <a:lnTo>
                  <a:pt x="1461" y="230"/>
                </a:lnTo>
                <a:lnTo>
                  <a:pt x="1430" y="242"/>
                </a:lnTo>
                <a:lnTo>
                  <a:pt x="1401" y="254"/>
                </a:lnTo>
                <a:lnTo>
                  <a:pt x="1373" y="263"/>
                </a:lnTo>
                <a:lnTo>
                  <a:pt x="1346" y="276"/>
                </a:lnTo>
                <a:lnTo>
                  <a:pt x="1319" y="285"/>
                </a:lnTo>
                <a:lnTo>
                  <a:pt x="1298" y="296"/>
                </a:lnTo>
                <a:lnTo>
                  <a:pt x="1279" y="305"/>
                </a:lnTo>
                <a:lnTo>
                  <a:pt x="1263" y="313"/>
                </a:lnTo>
                <a:lnTo>
                  <a:pt x="1229" y="329"/>
                </a:lnTo>
                <a:lnTo>
                  <a:pt x="1192" y="340"/>
                </a:lnTo>
                <a:lnTo>
                  <a:pt x="1157" y="348"/>
                </a:lnTo>
                <a:lnTo>
                  <a:pt x="1121" y="354"/>
                </a:lnTo>
                <a:lnTo>
                  <a:pt x="1089" y="355"/>
                </a:lnTo>
                <a:lnTo>
                  <a:pt x="1062" y="355"/>
                </a:lnTo>
                <a:lnTo>
                  <a:pt x="1040" y="354"/>
                </a:lnTo>
                <a:lnTo>
                  <a:pt x="1023" y="351"/>
                </a:lnTo>
                <a:lnTo>
                  <a:pt x="999" y="342"/>
                </a:lnTo>
                <a:lnTo>
                  <a:pt x="984" y="331"/>
                </a:lnTo>
                <a:lnTo>
                  <a:pt x="987" y="318"/>
                </a:lnTo>
                <a:lnTo>
                  <a:pt x="1013" y="300"/>
                </a:lnTo>
                <a:lnTo>
                  <a:pt x="1028" y="292"/>
                </a:lnTo>
                <a:lnTo>
                  <a:pt x="1047" y="283"/>
                </a:lnTo>
                <a:lnTo>
                  <a:pt x="1073" y="271"/>
                </a:lnTo>
                <a:lnTo>
                  <a:pt x="1102" y="257"/>
                </a:lnTo>
                <a:lnTo>
                  <a:pt x="1138" y="243"/>
                </a:lnTo>
                <a:lnTo>
                  <a:pt x="1174" y="228"/>
                </a:lnTo>
                <a:lnTo>
                  <a:pt x="1212" y="211"/>
                </a:lnTo>
                <a:lnTo>
                  <a:pt x="1250" y="196"/>
                </a:lnTo>
                <a:lnTo>
                  <a:pt x="1289" y="179"/>
                </a:lnTo>
                <a:lnTo>
                  <a:pt x="1327" y="164"/>
                </a:lnTo>
                <a:lnTo>
                  <a:pt x="1361" y="148"/>
                </a:lnTo>
                <a:lnTo>
                  <a:pt x="1394" y="135"/>
                </a:lnTo>
                <a:lnTo>
                  <a:pt x="1422" y="123"/>
                </a:lnTo>
                <a:lnTo>
                  <a:pt x="1447" y="112"/>
                </a:lnTo>
                <a:lnTo>
                  <a:pt x="1463" y="104"/>
                </a:lnTo>
                <a:lnTo>
                  <a:pt x="1476" y="99"/>
                </a:lnTo>
                <a:lnTo>
                  <a:pt x="1410" y="119"/>
                </a:lnTo>
                <a:lnTo>
                  <a:pt x="1346" y="140"/>
                </a:lnTo>
                <a:lnTo>
                  <a:pt x="1282" y="161"/>
                </a:lnTo>
                <a:lnTo>
                  <a:pt x="1219" y="180"/>
                </a:lnTo>
                <a:lnTo>
                  <a:pt x="1162" y="200"/>
                </a:lnTo>
                <a:lnTo>
                  <a:pt x="1104" y="220"/>
                </a:lnTo>
                <a:lnTo>
                  <a:pt x="1050" y="240"/>
                </a:lnTo>
                <a:lnTo>
                  <a:pt x="996" y="259"/>
                </a:lnTo>
                <a:lnTo>
                  <a:pt x="949" y="276"/>
                </a:lnTo>
                <a:lnTo>
                  <a:pt x="903" y="292"/>
                </a:lnTo>
                <a:lnTo>
                  <a:pt x="862" y="308"/>
                </a:lnTo>
                <a:lnTo>
                  <a:pt x="827" y="322"/>
                </a:lnTo>
                <a:lnTo>
                  <a:pt x="795" y="334"/>
                </a:lnTo>
                <a:lnTo>
                  <a:pt x="769" y="343"/>
                </a:lnTo>
                <a:lnTo>
                  <a:pt x="747" y="352"/>
                </a:lnTo>
                <a:lnTo>
                  <a:pt x="731" y="359"/>
                </a:lnTo>
                <a:lnTo>
                  <a:pt x="705" y="369"/>
                </a:lnTo>
                <a:lnTo>
                  <a:pt x="680" y="376"/>
                </a:lnTo>
                <a:lnTo>
                  <a:pt x="656" y="382"/>
                </a:lnTo>
                <a:lnTo>
                  <a:pt x="632" y="386"/>
                </a:lnTo>
                <a:lnTo>
                  <a:pt x="611" y="388"/>
                </a:lnTo>
                <a:lnTo>
                  <a:pt x="590" y="386"/>
                </a:lnTo>
                <a:lnTo>
                  <a:pt x="568" y="382"/>
                </a:lnTo>
                <a:lnTo>
                  <a:pt x="546" y="376"/>
                </a:lnTo>
                <a:lnTo>
                  <a:pt x="519" y="361"/>
                </a:lnTo>
                <a:lnTo>
                  <a:pt x="515" y="351"/>
                </a:lnTo>
                <a:lnTo>
                  <a:pt x="524" y="340"/>
                </a:lnTo>
                <a:lnTo>
                  <a:pt x="536" y="335"/>
                </a:lnTo>
                <a:lnTo>
                  <a:pt x="541" y="334"/>
                </a:lnTo>
                <a:lnTo>
                  <a:pt x="551" y="330"/>
                </a:lnTo>
                <a:lnTo>
                  <a:pt x="561" y="329"/>
                </a:lnTo>
                <a:lnTo>
                  <a:pt x="573" y="325"/>
                </a:lnTo>
                <a:lnTo>
                  <a:pt x="582" y="323"/>
                </a:lnTo>
                <a:lnTo>
                  <a:pt x="592" y="322"/>
                </a:lnTo>
                <a:lnTo>
                  <a:pt x="602" y="319"/>
                </a:lnTo>
                <a:lnTo>
                  <a:pt x="609" y="319"/>
                </a:lnTo>
                <a:lnTo>
                  <a:pt x="625" y="318"/>
                </a:lnTo>
                <a:lnTo>
                  <a:pt x="642" y="314"/>
                </a:lnTo>
                <a:lnTo>
                  <a:pt x="659" y="309"/>
                </a:lnTo>
                <a:lnTo>
                  <a:pt x="673" y="305"/>
                </a:lnTo>
                <a:lnTo>
                  <a:pt x="690" y="297"/>
                </a:lnTo>
                <a:lnTo>
                  <a:pt x="709" y="291"/>
                </a:lnTo>
                <a:lnTo>
                  <a:pt x="729" y="283"/>
                </a:lnTo>
                <a:lnTo>
                  <a:pt x="749" y="276"/>
                </a:lnTo>
                <a:lnTo>
                  <a:pt x="742" y="277"/>
                </a:lnTo>
                <a:lnTo>
                  <a:pt x="735" y="279"/>
                </a:lnTo>
                <a:lnTo>
                  <a:pt x="726" y="280"/>
                </a:lnTo>
                <a:lnTo>
                  <a:pt x="714" y="283"/>
                </a:lnTo>
                <a:lnTo>
                  <a:pt x="702" y="285"/>
                </a:lnTo>
                <a:lnTo>
                  <a:pt x="688" y="288"/>
                </a:lnTo>
                <a:lnTo>
                  <a:pt x="671" y="292"/>
                </a:lnTo>
                <a:lnTo>
                  <a:pt x="654" y="296"/>
                </a:lnTo>
                <a:lnTo>
                  <a:pt x="666" y="291"/>
                </a:lnTo>
                <a:lnTo>
                  <a:pt x="680" y="285"/>
                </a:lnTo>
                <a:lnTo>
                  <a:pt x="700" y="279"/>
                </a:lnTo>
                <a:lnTo>
                  <a:pt x="724" y="272"/>
                </a:lnTo>
                <a:lnTo>
                  <a:pt x="744" y="266"/>
                </a:lnTo>
                <a:lnTo>
                  <a:pt x="766" y="259"/>
                </a:lnTo>
                <a:lnTo>
                  <a:pt x="788" y="250"/>
                </a:lnTo>
                <a:lnTo>
                  <a:pt x="805" y="243"/>
                </a:lnTo>
                <a:lnTo>
                  <a:pt x="795" y="245"/>
                </a:lnTo>
                <a:lnTo>
                  <a:pt x="783" y="249"/>
                </a:lnTo>
                <a:lnTo>
                  <a:pt x="774" y="251"/>
                </a:lnTo>
                <a:lnTo>
                  <a:pt x="761" y="255"/>
                </a:lnTo>
                <a:lnTo>
                  <a:pt x="752" y="259"/>
                </a:lnTo>
                <a:lnTo>
                  <a:pt x="740" y="262"/>
                </a:lnTo>
                <a:lnTo>
                  <a:pt x="729" y="266"/>
                </a:lnTo>
                <a:lnTo>
                  <a:pt x="717" y="268"/>
                </a:lnTo>
                <a:lnTo>
                  <a:pt x="732" y="262"/>
                </a:lnTo>
                <a:lnTo>
                  <a:pt x="764" y="249"/>
                </a:lnTo>
                <a:lnTo>
                  <a:pt x="805" y="232"/>
                </a:lnTo>
                <a:lnTo>
                  <a:pt x="855" y="211"/>
                </a:lnTo>
                <a:lnTo>
                  <a:pt x="908" y="190"/>
                </a:lnTo>
                <a:lnTo>
                  <a:pt x="959" y="167"/>
                </a:lnTo>
                <a:lnTo>
                  <a:pt x="1006" y="148"/>
                </a:lnTo>
                <a:lnTo>
                  <a:pt x="1045" y="131"/>
                </a:lnTo>
                <a:lnTo>
                  <a:pt x="1023" y="136"/>
                </a:lnTo>
                <a:lnTo>
                  <a:pt x="994" y="144"/>
                </a:lnTo>
                <a:lnTo>
                  <a:pt x="962" y="152"/>
                </a:lnTo>
                <a:lnTo>
                  <a:pt x="927" y="164"/>
                </a:lnTo>
                <a:lnTo>
                  <a:pt x="889" y="177"/>
                </a:lnTo>
                <a:lnTo>
                  <a:pt x="850" y="191"/>
                </a:lnTo>
                <a:lnTo>
                  <a:pt x="807" y="207"/>
                </a:lnTo>
                <a:lnTo>
                  <a:pt x="766" y="221"/>
                </a:lnTo>
                <a:lnTo>
                  <a:pt x="726" y="237"/>
                </a:lnTo>
                <a:lnTo>
                  <a:pt x="685" y="251"/>
                </a:lnTo>
                <a:lnTo>
                  <a:pt x="649" y="266"/>
                </a:lnTo>
                <a:lnTo>
                  <a:pt x="614" y="279"/>
                </a:lnTo>
                <a:lnTo>
                  <a:pt x="582" y="291"/>
                </a:lnTo>
                <a:lnTo>
                  <a:pt x="556" y="301"/>
                </a:lnTo>
                <a:lnTo>
                  <a:pt x="534" y="309"/>
                </a:lnTo>
                <a:lnTo>
                  <a:pt x="519" y="314"/>
                </a:lnTo>
                <a:lnTo>
                  <a:pt x="499" y="322"/>
                </a:lnTo>
                <a:lnTo>
                  <a:pt x="477" y="326"/>
                </a:lnTo>
                <a:lnTo>
                  <a:pt x="460" y="330"/>
                </a:lnTo>
                <a:lnTo>
                  <a:pt x="443" y="331"/>
                </a:lnTo>
                <a:lnTo>
                  <a:pt x="426" y="331"/>
                </a:lnTo>
                <a:lnTo>
                  <a:pt x="412" y="330"/>
                </a:lnTo>
                <a:lnTo>
                  <a:pt x="398" y="326"/>
                </a:lnTo>
                <a:lnTo>
                  <a:pt x="386" y="323"/>
                </a:lnTo>
                <a:lnTo>
                  <a:pt x="367" y="313"/>
                </a:lnTo>
                <a:lnTo>
                  <a:pt x="357" y="305"/>
                </a:lnTo>
                <a:lnTo>
                  <a:pt x="362" y="292"/>
                </a:lnTo>
                <a:lnTo>
                  <a:pt x="377" y="280"/>
                </a:lnTo>
                <a:lnTo>
                  <a:pt x="391" y="272"/>
                </a:lnTo>
                <a:lnTo>
                  <a:pt x="414" y="259"/>
                </a:lnTo>
                <a:lnTo>
                  <a:pt x="446" y="242"/>
                </a:lnTo>
                <a:lnTo>
                  <a:pt x="482" y="221"/>
                </a:lnTo>
                <a:lnTo>
                  <a:pt x="527" y="198"/>
                </a:lnTo>
                <a:lnTo>
                  <a:pt x="580" y="170"/>
                </a:lnTo>
                <a:lnTo>
                  <a:pt x="637" y="140"/>
                </a:lnTo>
                <a:lnTo>
                  <a:pt x="702" y="107"/>
                </a:lnTo>
                <a:lnTo>
                  <a:pt x="678" y="119"/>
                </a:lnTo>
                <a:lnTo>
                  <a:pt x="649" y="131"/>
                </a:lnTo>
                <a:lnTo>
                  <a:pt x="621" y="144"/>
                </a:lnTo>
                <a:lnTo>
                  <a:pt x="587" y="157"/>
                </a:lnTo>
                <a:lnTo>
                  <a:pt x="553" y="170"/>
                </a:lnTo>
                <a:lnTo>
                  <a:pt x="519" y="184"/>
                </a:lnTo>
                <a:lnTo>
                  <a:pt x="484" y="198"/>
                </a:lnTo>
                <a:lnTo>
                  <a:pt x="450" y="211"/>
                </a:lnTo>
                <a:lnTo>
                  <a:pt x="416" y="225"/>
                </a:lnTo>
                <a:lnTo>
                  <a:pt x="384" y="237"/>
                </a:lnTo>
                <a:lnTo>
                  <a:pt x="352" y="249"/>
                </a:lnTo>
                <a:lnTo>
                  <a:pt x="326" y="259"/>
                </a:lnTo>
                <a:lnTo>
                  <a:pt x="299" y="268"/>
                </a:lnTo>
                <a:lnTo>
                  <a:pt x="278" y="277"/>
                </a:lnTo>
                <a:lnTo>
                  <a:pt x="262" y="283"/>
                </a:lnTo>
                <a:lnTo>
                  <a:pt x="247" y="288"/>
                </a:lnTo>
                <a:lnTo>
                  <a:pt x="223" y="294"/>
                </a:lnTo>
                <a:lnTo>
                  <a:pt x="199" y="301"/>
                </a:lnTo>
                <a:lnTo>
                  <a:pt x="174" y="306"/>
                </a:lnTo>
                <a:lnTo>
                  <a:pt x="149" y="311"/>
                </a:lnTo>
                <a:lnTo>
                  <a:pt x="127" y="314"/>
                </a:lnTo>
                <a:lnTo>
                  <a:pt x="105" y="318"/>
                </a:lnTo>
                <a:lnTo>
                  <a:pt x="88" y="319"/>
                </a:lnTo>
                <a:lnTo>
                  <a:pt x="76" y="319"/>
                </a:lnTo>
                <a:lnTo>
                  <a:pt x="67" y="319"/>
                </a:lnTo>
                <a:lnTo>
                  <a:pt x="56" y="319"/>
                </a:lnTo>
                <a:lnTo>
                  <a:pt x="44" y="319"/>
                </a:lnTo>
                <a:lnTo>
                  <a:pt x="32" y="319"/>
                </a:lnTo>
                <a:lnTo>
                  <a:pt x="22" y="319"/>
                </a:lnTo>
                <a:lnTo>
                  <a:pt x="12" y="319"/>
                </a:lnTo>
                <a:lnTo>
                  <a:pt x="5" y="318"/>
                </a:lnTo>
                <a:lnTo>
                  <a:pt x="0" y="318"/>
                </a:lnTo>
                <a:lnTo>
                  <a:pt x="15" y="317"/>
                </a:lnTo>
                <a:lnTo>
                  <a:pt x="27" y="314"/>
                </a:lnTo>
                <a:lnTo>
                  <a:pt x="32" y="311"/>
                </a:lnTo>
                <a:lnTo>
                  <a:pt x="34" y="311"/>
                </a:lnTo>
                <a:lnTo>
                  <a:pt x="19" y="309"/>
                </a:lnTo>
                <a:lnTo>
                  <a:pt x="10" y="306"/>
                </a:lnTo>
                <a:lnTo>
                  <a:pt x="10" y="305"/>
                </a:lnTo>
                <a:lnTo>
                  <a:pt x="24" y="306"/>
                </a:lnTo>
                <a:lnTo>
                  <a:pt x="39" y="306"/>
                </a:lnTo>
                <a:lnTo>
                  <a:pt x="53" y="306"/>
                </a:lnTo>
                <a:lnTo>
                  <a:pt x="63" y="305"/>
                </a:lnTo>
                <a:lnTo>
                  <a:pt x="69" y="302"/>
                </a:lnTo>
                <a:lnTo>
                  <a:pt x="67" y="301"/>
                </a:lnTo>
                <a:lnTo>
                  <a:pt x="61" y="301"/>
                </a:lnTo>
                <a:lnTo>
                  <a:pt x="49" y="300"/>
                </a:lnTo>
                <a:lnTo>
                  <a:pt x="36" y="300"/>
                </a:lnTo>
                <a:lnTo>
                  <a:pt x="39" y="297"/>
                </a:lnTo>
                <a:lnTo>
                  <a:pt x="56" y="296"/>
                </a:lnTo>
                <a:lnTo>
                  <a:pt x="74" y="294"/>
                </a:lnTo>
                <a:lnTo>
                  <a:pt x="88" y="292"/>
                </a:lnTo>
                <a:lnTo>
                  <a:pt x="93" y="292"/>
                </a:lnTo>
                <a:lnTo>
                  <a:pt x="86" y="291"/>
                </a:lnTo>
                <a:lnTo>
                  <a:pt x="74" y="291"/>
                </a:lnTo>
                <a:lnTo>
                  <a:pt x="63" y="291"/>
                </a:lnTo>
                <a:lnTo>
                  <a:pt x="74" y="289"/>
                </a:lnTo>
                <a:lnTo>
                  <a:pt x="88" y="285"/>
                </a:lnTo>
                <a:lnTo>
                  <a:pt x="103" y="283"/>
                </a:lnTo>
                <a:lnTo>
                  <a:pt x="118" y="277"/>
                </a:lnTo>
                <a:lnTo>
                  <a:pt x="130" y="274"/>
                </a:lnTo>
                <a:lnTo>
                  <a:pt x="144" y="268"/>
                </a:lnTo>
                <a:lnTo>
                  <a:pt x="159" y="266"/>
                </a:lnTo>
                <a:lnTo>
                  <a:pt x="170" y="260"/>
                </a:lnTo>
                <a:lnTo>
                  <a:pt x="189" y="254"/>
                </a:lnTo>
                <a:lnTo>
                  <a:pt x="218" y="243"/>
                </a:lnTo>
                <a:lnTo>
                  <a:pt x="254" y="230"/>
                </a:lnTo>
                <a:lnTo>
                  <a:pt x="299" y="213"/>
                </a:lnTo>
                <a:lnTo>
                  <a:pt x="347" y="196"/>
                </a:lnTo>
                <a:lnTo>
                  <a:pt x="400" y="175"/>
                </a:lnTo>
                <a:lnTo>
                  <a:pt x="458" y="154"/>
                </a:lnTo>
                <a:lnTo>
                  <a:pt x="512" y="133"/>
                </a:lnTo>
                <a:lnTo>
                  <a:pt x="570" y="112"/>
                </a:lnTo>
                <a:lnTo>
                  <a:pt x="625" y="93"/>
                </a:lnTo>
                <a:lnTo>
                  <a:pt x="676" y="73"/>
                </a:lnTo>
                <a:lnTo>
                  <a:pt x="721" y="56"/>
                </a:lnTo>
                <a:lnTo>
                  <a:pt x="761" y="42"/>
                </a:lnTo>
                <a:lnTo>
                  <a:pt x="795" y="30"/>
                </a:lnTo>
                <a:lnTo>
                  <a:pt x="820" y="21"/>
                </a:lnTo>
                <a:lnTo>
                  <a:pt x="832" y="16"/>
                </a:lnTo>
                <a:lnTo>
                  <a:pt x="845" y="10"/>
                </a:lnTo>
                <a:lnTo>
                  <a:pt x="857" y="8"/>
                </a:lnTo>
                <a:lnTo>
                  <a:pt x="872" y="2"/>
                </a:lnTo>
                <a:lnTo>
                  <a:pt x="886" y="1"/>
                </a:lnTo>
                <a:lnTo>
                  <a:pt x="901" y="0"/>
                </a:lnTo>
                <a:lnTo>
                  <a:pt x="915" y="1"/>
                </a:lnTo>
                <a:lnTo>
                  <a:pt x="932" y="2"/>
                </a:lnTo>
                <a:lnTo>
                  <a:pt x="951" y="9"/>
                </a:lnTo>
                <a:lnTo>
                  <a:pt x="977" y="23"/>
                </a:lnTo>
                <a:lnTo>
                  <a:pt x="987" y="33"/>
                </a:lnTo>
                <a:lnTo>
                  <a:pt x="977" y="43"/>
                </a:lnTo>
                <a:lnTo>
                  <a:pt x="956" y="53"/>
                </a:lnTo>
                <a:lnTo>
                  <a:pt x="930" y="64"/>
                </a:lnTo>
                <a:lnTo>
                  <a:pt x="886" y="82"/>
                </a:lnTo>
                <a:lnTo>
                  <a:pt x="829" y="107"/>
                </a:lnTo>
                <a:lnTo>
                  <a:pt x="766" y="136"/>
                </a:lnTo>
                <a:lnTo>
                  <a:pt x="705" y="167"/>
                </a:lnTo>
                <a:lnTo>
                  <a:pt x="646" y="196"/>
                </a:lnTo>
                <a:lnTo>
                  <a:pt x="602" y="220"/>
                </a:lnTo>
                <a:lnTo>
                  <a:pt x="575" y="237"/>
                </a:lnTo>
                <a:lnTo>
                  <a:pt x="602" y="228"/>
                </a:lnTo>
                <a:lnTo>
                  <a:pt x="632" y="216"/>
                </a:lnTo>
                <a:lnTo>
                  <a:pt x="668" y="204"/>
                </a:lnTo>
                <a:lnTo>
                  <a:pt x="707" y="192"/>
                </a:lnTo>
                <a:lnTo>
                  <a:pt x="747" y="179"/>
                </a:lnTo>
                <a:lnTo>
                  <a:pt x="788" y="165"/>
                </a:lnTo>
                <a:lnTo>
                  <a:pt x="832" y="150"/>
                </a:lnTo>
                <a:lnTo>
                  <a:pt x="874" y="136"/>
                </a:lnTo>
                <a:lnTo>
                  <a:pt x="915" y="123"/>
                </a:lnTo>
                <a:lnTo>
                  <a:pt x="956" y="111"/>
                </a:lnTo>
                <a:lnTo>
                  <a:pt x="991" y="99"/>
                </a:lnTo>
                <a:lnTo>
                  <a:pt x="1025" y="87"/>
                </a:lnTo>
                <a:lnTo>
                  <a:pt x="1054" y="78"/>
                </a:lnTo>
                <a:lnTo>
                  <a:pt x="1077" y="72"/>
                </a:lnTo>
                <a:lnTo>
                  <a:pt x="1097" y="67"/>
                </a:lnTo>
                <a:lnTo>
                  <a:pt x="1109" y="64"/>
                </a:lnTo>
                <a:lnTo>
                  <a:pt x="1123" y="60"/>
                </a:lnTo>
                <a:lnTo>
                  <a:pt x="1140" y="59"/>
                </a:lnTo>
                <a:lnTo>
                  <a:pt x="1155" y="59"/>
                </a:lnTo>
                <a:lnTo>
                  <a:pt x="1169" y="59"/>
                </a:lnTo>
                <a:lnTo>
                  <a:pt x="1183" y="60"/>
                </a:lnTo>
                <a:lnTo>
                  <a:pt x="1200" y="64"/>
                </a:lnTo>
                <a:lnTo>
                  <a:pt x="1214" y="67"/>
                </a:lnTo>
                <a:lnTo>
                  <a:pt x="1231" y="72"/>
                </a:lnTo>
                <a:lnTo>
                  <a:pt x="1253" y="82"/>
                </a:lnTo>
                <a:lnTo>
                  <a:pt x="1258" y="93"/>
                </a:lnTo>
                <a:lnTo>
                  <a:pt x="1246" y="102"/>
                </a:lnTo>
                <a:lnTo>
                  <a:pt x="1221" y="115"/>
                </a:lnTo>
                <a:lnTo>
                  <a:pt x="1209" y="119"/>
                </a:lnTo>
                <a:lnTo>
                  <a:pt x="1192" y="127"/>
                </a:lnTo>
                <a:lnTo>
                  <a:pt x="1169" y="135"/>
                </a:lnTo>
                <a:lnTo>
                  <a:pt x="1143" y="145"/>
                </a:lnTo>
                <a:lnTo>
                  <a:pt x="1109" y="158"/>
                </a:lnTo>
                <a:lnTo>
                  <a:pt x="1075" y="173"/>
                </a:lnTo>
                <a:lnTo>
                  <a:pt x="1037" y="186"/>
                </a:lnTo>
                <a:lnTo>
                  <a:pt x="999" y="200"/>
                </a:lnTo>
                <a:lnTo>
                  <a:pt x="961" y="216"/>
                </a:lnTo>
                <a:lnTo>
                  <a:pt x="922" y="232"/>
                </a:lnTo>
                <a:lnTo>
                  <a:pt x="886" y="246"/>
                </a:lnTo>
                <a:lnTo>
                  <a:pt x="852" y="260"/>
                </a:lnTo>
                <a:lnTo>
                  <a:pt x="822" y="274"/>
                </a:lnTo>
                <a:lnTo>
                  <a:pt x="795" y="285"/>
                </a:lnTo>
                <a:lnTo>
                  <a:pt x="774" y="297"/>
                </a:lnTo>
                <a:lnTo>
                  <a:pt x="759" y="306"/>
                </a:lnTo>
                <a:lnTo>
                  <a:pt x="810" y="288"/>
                </a:lnTo>
                <a:lnTo>
                  <a:pt x="864" y="268"/>
                </a:lnTo>
                <a:lnTo>
                  <a:pt x="922" y="249"/>
                </a:lnTo>
                <a:lnTo>
                  <a:pt x="982" y="228"/>
                </a:lnTo>
                <a:lnTo>
                  <a:pt x="1045" y="208"/>
                </a:lnTo>
                <a:lnTo>
                  <a:pt x="1104" y="186"/>
                </a:lnTo>
                <a:lnTo>
                  <a:pt x="1165" y="165"/>
                </a:lnTo>
                <a:lnTo>
                  <a:pt x="1224" y="145"/>
                </a:lnTo>
                <a:lnTo>
                  <a:pt x="1279" y="124"/>
                </a:lnTo>
                <a:lnTo>
                  <a:pt x="1332" y="107"/>
                </a:lnTo>
                <a:lnTo>
                  <a:pt x="1382" y="90"/>
                </a:lnTo>
                <a:lnTo>
                  <a:pt x="1425" y="76"/>
                </a:lnTo>
                <a:lnTo>
                  <a:pt x="1461" y="61"/>
                </a:lnTo>
                <a:lnTo>
                  <a:pt x="1493" y="52"/>
                </a:lnTo>
                <a:lnTo>
                  <a:pt x="1516" y="43"/>
                </a:lnTo>
                <a:lnTo>
                  <a:pt x="1530" y="38"/>
                </a:lnTo>
                <a:lnTo>
                  <a:pt x="1549" y="31"/>
                </a:lnTo>
                <a:lnTo>
                  <a:pt x="1569" y="25"/>
                </a:lnTo>
                <a:lnTo>
                  <a:pt x="1588" y="18"/>
                </a:lnTo>
                <a:lnTo>
                  <a:pt x="1608" y="13"/>
                </a:lnTo>
                <a:lnTo>
                  <a:pt x="1627" y="10"/>
                </a:lnTo>
                <a:lnTo>
                  <a:pt x="1647" y="9"/>
                </a:lnTo>
                <a:lnTo>
                  <a:pt x="1672" y="13"/>
                </a:lnTo>
                <a:lnTo>
                  <a:pt x="1696" y="18"/>
                </a:lnTo>
                <a:lnTo>
                  <a:pt x="1718" y="26"/>
                </a:lnTo>
                <a:lnTo>
                  <a:pt x="1732" y="35"/>
                </a:lnTo>
                <a:lnTo>
                  <a:pt x="1741" y="44"/>
                </a:lnTo>
                <a:lnTo>
                  <a:pt x="1741" y="53"/>
                </a:lnTo>
                <a:lnTo>
                  <a:pt x="1736" y="64"/>
                </a:lnTo>
                <a:lnTo>
                  <a:pt x="1727" y="73"/>
                </a:lnTo>
                <a:lnTo>
                  <a:pt x="1710" y="84"/>
                </a:lnTo>
                <a:lnTo>
                  <a:pt x="1691" y="93"/>
                </a:lnTo>
                <a:lnTo>
                  <a:pt x="1677" y="98"/>
                </a:lnTo>
                <a:lnTo>
                  <a:pt x="1652" y="106"/>
                </a:lnTo>
                <a:lnTo>
                  <a:pt x="1624" y="115"/>
                </a:lnTo>
                <a:lnTo>
                  <a:pt x="1591" y="127"/>
                </a:lnTo>
                <a:lnTo>
                  <a:pt x="1549" y="138"/>
                </a:lnTo>
                <a:lnTo>
                  <a:pt x="1509" y="153"/>
                </a:lnTo>
                <a:lnTo>
                  <a:pt x="1466" y="167"/>
                </a:lnTo>
                <a:lnTo>
                  <a:pt x="1422" y="182"/>
                </a:lnTo>
                <a:lnTo>
                  <a:pt x="1380" y="199"/>
                </a:lnTo>
                <a:lnTo>
                  <a:pt x="1339" y="215"/>
                </a:lnTo>
                <a:lnTo>
                  <a:pt x="1300" y="230"/>
                </a:lnTo>
                <a:lnTo>
                  <a:pt x="1267" y="245"/>
                </a:lnTo>
                <a:lnTo>
                  <a:pt x="1238" y="260"/>
                </a:lnTo>
                <a:lnTo>
                  <a:pt x="1214" y="274"/>
                </a:lnTo>
                <a:lnTo>
                  <a:pt x="1200" y="288"/>
                </a:lnTo>
                <a:lnTo>
                  <a:pt x="1192" y="297"/>
                </a:lnTo>
                <a:lnTo>
                  <a:pt x="1219" y="289"/>
                </a:lnTo>
                <a:lnTo>
                  <a:pt x="1250" y="277"/>
                </a:lnTo>
                <a:lnTo>
                  <a:pt x="1289" y="263"/>
                </a:lnTo>
                <a:lnTo>
                  <a:pt x="1332" y="246"/>
                </a:lnTo>
                <a:lnTo>
                  <a:pt x="1380" y="230"/>
                </a:lnTo>
                <a:lnTo>
                  <a:pt x="1430" y="209"/>
                </a:lnTo>
                <a:lnTo>
                  <a:pt x="1485" y="191"/>
                </a:lnTo>
                <a:lnTo>
                  <a:pt x="1542" y="169"/>
                </a:lnTo>
                <a:lnTo>
                  <a:pt x="1600" y="148"/>
                </a:lnTo>
                <a:lnTo>
                  <a:pt x="1662" y="128"/>
                </a:lnTo>
                <a:lnTo>
                  <a:pt x="1725" y="107"/>
                </a:lnTo>
                <a:lnTo>
                  <a:pt x="1787" y="89"/>
                </a:lnTo>
                <a:lnTo>
                  <a:pt x="1850" y="70"/>
                </a:lnTo>
                <a:lnTo>
                  <a:pt x="1909" y="53"/>
                </a:lnTo>
                <a:lnTo>
                  <a:pt x="1971" y="38"/>
                </a:lnTo>
                <a:lnTo>
                  <a:pt x="2029" y="26"/>
                </a:lnTo>
                <a:lnTo>
                  <a:pt x="2060" y="21"/>
                </a:lnTo>
                <a:lnTo>
                  <a:pt x="2086" y="18"/>
                </a:lnTo>
                <a:lnTo>
                  <a:pt x="2110" y="16"/>
                </a:lnTo>
                <a:lnTo>
                  <a:pt x="2132" y="14"/>
                </a:lnTo>
                <a:lnTo>
                  <a:pt x="2151" y="16"/>
                </a:lnTo>
                <a:lnTo>
                  <a:pt x="2170" y="19"/>
                </a:lnTo>
                <a:lnTo>
                  <a:pt x="2187" y="23"/>
                </a:lnTo>
                <a:lnTo>
                  <a:pt x="2205" y="27"/>
                </a:lnTo>
                <a:lnTo>
                  <a:pt x="2222" y="35"/>
                </a:lnTo>
                <a:lnTo>
                  <a:pt x="2232" y="42"/>
                </a:lnTo>
                <a:lnTo>
                  <a:pt x="2235" y="47"/>
                </a:lnTo>
                <a:lnTo>
                  <a:pt x="2235" y="53"/>
                </a:lnTo>
                <a:lnTo>
                  <a:pt x="2227" y="60"/>
                </a:lnTo>
                <a:lnTo>
                  <a:pt x="2218" y="67"/>
                </a:lnTo>
                <a:lnTo>
                  <a:pt x="2203" y="76"/>
                </a:lnTo>
                <a:lnTo>
                  <a:pt x="2187" y="82"/>
                </a:lnTo>
                <a:lnTo>
                  <a:pt x="2161" y="93"/>
                </a:lnTo>
                <a:lnTo>
                  <a:pt x="2124" y="106"/>
                </a:lnTo>
                <a:lnTo>
                  <a:pt x="2081" y="121"/>
                </a:lnTo>
                <a:lnTo>
                  <a:pt x="2034" y="136"/>
                </a:lnTo>
                <a:lnTo>
                  <a:pt x="1988" y="153"/>
                </a:lnTo>
                <a:lnTo>
                  <a:pt x="1950" y="165"/>
                </a:lnTo>
                <a:lnTo>
                  <a:pt x="1921" y="177"/>
                </a:lnTo>
                <a:lnTo>
                  <a:pt x="1904" y="182"/>
                </a:lnTo>
                <a:lnTo>
                  <a:pt x="1916" y="175"/>
                </a:lnTo>
                <a:lnTo>
                  <a:pt x="1936" y="167"/>
                </a:lnTo>
                <a:lnTo>
                  <a:pt x="1955" y="158"/>
                </a:lnTo>
                <a:lnTo>
                  <a:pt x="1966" y="152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998" name="Freeform 1302">
            <a:extLst>
              <a:ext uri="{FF2B5EF4-FFF2-40B4-BE49-F238E27FC236}">
                <a16:creationId xmlns:a16="http://schemas.microsoft.com/office/drawing/2014/main" id="{85D0D08B-EB39-40D0-A09E-ADBBC67A8C6F}"/>
              </a:ext>
            </a:extLst>
          </p:cNvPr>
          <p:cNvSpPr>
            <a:spLocks/>
          </p:cNvSpPr>
          <p:nvPr/>
        </p:nvSpPr>
        <p:spPr bwMode="auto">
          <a:xfrm>
            <a:off x="5768975" y="711200"/>
            <a:ext cx="1182688" cy="204788"/>
          </a:xfrm>
          <a:custGeom>
            <a:avLst/>
            <a:gdLst>
              <a:gd name="T0" fmla="*/ 385 w 2235"/>
              <a:gd name="T1" fmla="*/ 201 h 388"/>
              <a:gd name="T2" fmla="*/ 477 w 2235"/>
              <a:gd name="T3" fmla="*/ 259 h 388"/>
              <a:gd name="T4" fmla="*/ 505 w 2235"/>
              <a:gd name="T5" fmla="*/ 293 h 388"/>
              <a:gd name="T6" fmla="*/ 534 w 2235"/>
              <a:gd name="T7" fmla="*/ 301 h 388"/>
              <a:gd name="T8" fmla="*/ 578 w 2235"/>
              <a:gd name="T9" fmla="*/ 309 h 388"/>
              <a:gd name="T10" fmla="*/ 611 w 2235"/>
              <a:gd name="T11" fmla="*/ 309 h 388"/>
              <a:gd name="T12" fmla="*/ 578 w 2235"/>
              <a:gd name="T13" fmla="*/ 254 h 388"/>
              <a:gd name="T14" fmla="*/ 331 w 2235"/>
              <a:gd name="T15" fmla="*/ 136 h 388"/>
              <a:gd name="T16" fmla="*/ 326 w 2235"/>
              <a:gd name="T17" fmla="*/ 101 h 388"/>
              <a:gd name="T18" fmla="*/ 630 w 2235"/>
              <a:gd name="T19" fmla="*/ 180 h 388"/>
              <a:gd name="T20" fmla="*/ 862 w 2235"/>
              <a:gd name="T21" fmla="*/ 263 h 388"/>
              <a:gd name="T22" fmla="*/ 1078 w 2235"/>
              <a:gd name="T23" fmla="*/ 348 h 388"/>
              <a:gd name="T24" fmla="*/ 1248 w 2235"/>
              <a:gd name="T25" fmla="*/ 318 h 388"/>
              <a:gd name="T26" fmla="*/ 1023 w 2235"/>
              <a:gd name="T27" fmla="*/ 211 h 388"/>
              <a:gd name="T28" fmla="*/ 772 w 2235"/>
              <a:gd name="T29" fmla="*/ 104 h 388"/>
              <a:gd name="T30" fmla="*/ 1185 w 2235"/>
              <a:gd name="T31" fmla="*/ 240 h 388"/>
              <a:gd name="T32" fmla="*/ 1488 w 2235"/>
              <a:gd name="T33" fmla="*/ 352 h 388"/>
              <a:gd name="T34" fmla="*/ 1667 w 2235"/>
              <a:gd name="T35" fmla="*/ 382 h 388"/>
              <a:gd name="T36" fmla="*/ 1674 w 2235"/>
              <a:gd name="T37" fmla="*/ 329 h 388"/>
              <a:gd name="T38" fmla="*/ 1576 w 2235"/>
              <a:gd name="T39" fmla="*/ 309 h 388"/>
              <a:gd name="T40" fmla="*/ 1509 w 2235"/>
              <a:gd name="T41" fmla="*/ 280 h 388"/>
              <a:gd name="T42" fmla="*/ 1535 w 2235"/>
              <a:gd name="T43" fmla="*/ 279 h 388"/>
              <a:gd name="T44" fmla="*/ 1461 w 2235"/>
              <a:gd name="T45" fmla="*/ 251 h 388"/>
              <a:gd name="T46" fmla="*/ 1430 w 2235"/>
              <a:gd name="T47" fmla="*/ 232 h 388"/>
              <a:gd name="T48" fmla="*/ 1273 w 2235"/>
              <a:gd name="T49" fmla="*/ 152 h 388"/>
              <a:gd name="T50" fmla="*/ 1586 w 2235"/>
              <a:gd name="T51" fmla="*/ 266 h 388"/>
              <a:gd name="T52" fmla="*/ 1775 w 2235"/>
              <a:gd name="T53" fmla="*/ 330 h 388"/>
              <a:gd name="T54" fmla="*/ 1873 w 2235"/>
              <a:gd name="T55" fmla="*/ 293 h 388"/>
              <a:gd name="T56" fmla="*/ 1598 w 2235"/>
              <a:gd name="T57" fmla="*/ 140 h 388"/>
              <a:gd name="T58" fmla="*/ 1751 w 2235"/>
              <a:gd name="T59" fmla="*/ 198 h 388"/>
              <a:gd name="T60" fmla="*/ 1973 w 2235"/>
              <a:gd name="T61" fmla="*/ 283 h 388"/>
              <a:gd name="T62" fmla="*/ 2147 w 2235"/>
              <a:gd name="T63" fmla="*/ 319 h 388"/>
              <a:gd name="T64" fmla="*/ 2230 w 2235"/>
              <a:gd name="T65" fmla="*/ 318 h 388"/>
              <a:gd name="T66" fmla="*/ 2225 w 2235"/>
              <a:gd name="T67" fmla="*/ 305 h 388"/>
              <a:gd name="T68" fmla="*/ 2186 w 2235"/>
              <a:gd name="T69" fmla="*/ 300 h 388"/>
              <a:gd name="T70" fmla="*/ 2161 w 2235"/>
              <a:gd name="T71" fmla="*/ 291 h 388"/>
              <a:gd name="T72" fmla="*/ 2076 w 2235"/>
              <a:gd name="T73" fmla="*/ 266 h 388"/>
              <a:gd name="T74" fmla="*/ 1777 w 2235"/>
              <a:gd name="T75" fmla="*/ 155 h 388"/>
              <a:gd name="T76" fmla="*/ 1415 w 2235"/>
              <a:gd name="T77" fmla="*/ 21 h 388"/>
              <a:gd name="T78" fmla="*/ 1303 w 2235"/>
              <a:gd name="T79" fmla="*/ 2 h 388"/>
              <a:gd name="T80" fmla="*/ 1406 w 2235"/>
              <a:gd name="T81" fmla="*/ 107 h 388"/>
              <a:gd name="T82" fmla="*/ 1567 w 2235"/>
              <a:gd name="T83" fmla="*/ 204 h 388"/>
              <a:gd name="T84" fmla="*/ 1244 w 2235"/>
              <a:gd name="T85" fmla="*/ 99 h 388"/>
              <a:gd name="T86" fmla="*/ 1080 w 2235"/>
              <a:gd name="T87" fmla="*/ 59 h 388"/>
              <a:gd name="T88" fmla="*/ 989 w 2235"/>
              <a:gd name="T89" fmla="*/ 102 h 388"/>
              <a:gd name="T90" fmla="*/ 1198 w 2235"/>
              <a:gd name="T91" fmla="*/ 186 h 388"/>
              <a:gd name="T92" fmla="*/ 1461 w 2235"/>
              <a:gd name="T93" fmla="*/ 297 h 388"/>
              <a:gd name="T94" fmla="*/ 1070 w 2235"/>
              <a:gd name="T95" fmla="*/ 165 h 388"/>
              <a:gd name="T96" fmla="*/ 719 w 2235"/>
              <a:gd name="T97" fmla="*/ 43 h 388"/>
              <a:gd name="T98" fmla="*/ 563 w 2235"/>
              <a:gd name="T99" fmla="*/ 13 h 388"/>
              <a:gd name="T100" fmla="*/ 525 w 2235"/>
              <a:gd name="T101" fmla="*/ 84 h 388"/>
              <a:gd name="T102" fmla="*/ 769 w 2235"/>
              <a:gd name="T103" fmla="*/ 167 h 388"/>
              <a:gd name="T104" fmla="*/ 1035 w 2235"/>
              <a:gd name="T105" fmla="*/ 288 h 388"/>
              <a:gd name="T106" fmla="*/ 750 w 2235"/>
              <a:gd name="T107" fmla="*/ 191 h 388"/>
              <a:gd name="T108" fmla="*/ 264 w 2235"/>
              <a:gd name="T109" fmla="*/ 38 h 388"/>
              <a:gd name="T110" fmla="*/ 48 w 2235"/>
              <a:gd name="T111" fmla="*/ 23 h 388"/>
              <a:gd name="T112" fmla="*/ 32 w 2235"/>
              <a:gd name="T113" fmla="*/ 76 h 388"/>
              <a:gd name="T114" fmla="*/ 314 w 2235"/>
              <a:gd name="T115" fmla="*/ 17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35" h="388">
                <a:moveTo>
                  <a:pt x="269" y="152"/>
                </a:moveTo>
                <a:lnTo>
                  <a:pt x="280" y="157"/>
                </a:lnTo>
                <a:lnTo>
                  <a:pt x="297" y="162"/>
                </a:lnTo>
                <a:lnTo>
                  <a:pt x="316" y="170"/>
                </a:lnTo>
                <a:lnTo>
                  <a:pt x="338" y="179"/>
                </a:lnTo>
                <a:lnTo>
                  <a:pt x="358" y="187"/>
                </a:lnTo>
                <a:lnTo>
                  <a:pt x="375" y="194"/>
                </a:lnTo>
                <a:lnTo>
                  <a:pt x="385" y="201"/>
                </a:lnTo>
                <a:lnTo>
                  <a:pt x="395" y="204"/>
                </a:lnTo>
                <a:lnTo>
                  <a:pt x="402" y="208"/>
                </a:lnTo>
                <a:lnTo>
                  <a:pt x="410" y="213"/>
                </a:lnTo>
                <a:lnTo>
                  <a:pt x="422" y="221"/>
                </a:lnTo>
                <a:lnTo>
                  <a:pt x="434" y="228"/>
                </a:lnTo>
                <a:lnTo>
                  <a:pt x="448" y="238"/>
                </a:lnTo>
                <a:lnTo>
                  <a:pt x="463" y="249"/>
                </a:lnTo>
                <a:lnTo>
                  <a:pt x="477" y="259"/>
                </a:lnTo>
                <a:lnTo>
                  <a:pt x="494" y="268"/>
                </a:lnTo>
                <a:lnTo>
                  <a:pt x="513" y="274"/>
                </a:lnTo>
                <a:lnTo>
                  <a:pt x="532" y="279"/>
                </a:lnTo>
                <a:lnTo>
                  <a:pt x="542" y="284"/>
                </a:lnTo>
                <a:lnTo>
                  <a:pt x="539" y="291"/>
                </a:lnTo>
                <a:lnTo>
                  <a:pt x="527" y="291"/>
                </a:lnTo>
                <a:lnTo>
                  <a:pt x="513" y="291"/>
                </a:lnTo>
                <a:lnTo>
                  <a:pt x="505" y="293"/>
                </a:lnTo>
                <a:lnTo>
                  <a:pt x="510" y="293"/>
                </a:lnTo>
                <a:lnTo>
                  <a:pt x="525" y="294"/>
                </a:lnTo>
                <a:lnTo>
                  <a:pt x="546" y="296"/>
                </a:lnTo>
                <a:lnTo>
                  <a:pt x="561" y="297"/>
                </a:lnTo>
                <a:lnTo>
                  <a:pt x="563" y="300"/>
                </a:lnTo>
                <a:lnTo>
                  <a:pt x="554" y="300"/>
                </a:lnTo>
                <a:lnTo>
                  <a:pt x="542" y="301"/>
                </a:lnTo>
                <a:lnTo>
                  <a:pt x="534" y="301"/>
                </a:lnTo>
                <a:lnTo>
                  <a:pt x="532" y="302"/>
                </a:lnTo>
                <a:lnTo>
                  <a:pt x="539" y="305"/>
                </a:lnTo>
                <a:lnTo>
                  <a:pt x="549" y="306"/>
                </a:lnTo>
                <a:lnTo>
                  <a:pt x="563" y="306"/>
                </a:lnTo>
                <a:lnTo>
                  <a:pt x="578" y="306"/>
                </a:lnTo>
                <a:lnTo>
                  <a:pt x="590" y="305"/>
                </a:lnTo>
                <a:lnTo>
                  <a:pt x="590" y="306"/>
                </a:lnTo>
                <a:lnTo>
                  <a:pt x="578" y="309"/>
                </a:lnTo>
                <a:lnTo>
                  <a:pt x="566" y="311"/>
                </a:lnTo>
                <a:lnTo>
                  <a:pt x="568" y="311"/>
                </a:lnTo>
                <a:lnTo>
                  <a:pt x="573" y="314"/>
                </a:lnTo>
                <a:lnTo>
                  <a:pt x="583" y="317"/>
                </a:lnTo>
                <a:lnTo>
                  <a:pt x="597" y="318"/>
                </a:lnTo>
                <a:lnTo>
                  <a:pt x="602" y="314"/>
                </a:lnTo>
                <a:lnTo>
                  <a:pt x="606" y="311"/>
                </a:lnTo>
                <a:lnTo>
                  <a:pt x="611" y="309"/>
                </a:lnTo>
                <a:lnTo>
                  <a:pt x="615" y="311"/>
                </a:lnTo>
                <a:lnTo>
                  <a:pt x="640" y="302"/>
                </a:lnTo>
                <a:lnTo>
                  <a:pt x="642" y="291"/>
                </a:lnTo>
                <a:lnTo>
                  <a:pt x="635" y="280"/>
                </a:lnTo>
                <a:lnTo>
                  <a:pt x="618" y="272"/>
                </a:lnTo>
                <a:lnTo>
                  <a:pt x="611" y="268"/>
                </a:lnTo>
                <a:lnTo>
                  <a:pt x="597" y="262"/>
                </a:lnTo>
                <a:lnTo>
                  <a:pt x="578" y="254"/>
                </a:lnTo>
                <a:lnTo>
                  <a:pt x="556" y="243"/>
                </a:lnTo>
                <a:lnTo>
                  <a:pt x="529" y="230"/>
                </a:lnTo>
                <a:lnTo>
                  <a:pt x="499" y="216"/>
                </a:lnTo>
                <a:lnTo>
                  <a:pt x="468" y="201"/>
                </a:lnTo>
                <a:lnTo>
                  <a:pt x="434" y="184"/>
                </a:lnTo>
                <a:lnTo>
                  <a:pt x="400" y="169"/>
                </a:lnTo>
                <a:lnTo>
                  <a:pt x="365" y="152"/>
                </a:lnTo>
                <a:lnTo>
                  <a:pt x="331" y="136"/>
                </a:lnTo>
                <a:lnTo>
                  <a:pt x="297" y="121"/>
                </a:lnTo>
                <a:lnTo>
                  <a:pt x="267" y="107"/>
                </a:lnTo>
                <a:lnTo>
                  <a:pt x="238" y="94"/>
                </a:lnTo>
                <a:lnTo>
                  <a:pt x="214" y="84"/>
                </a:lnTo>
                <a:lnTo>
                  <a:pt x="192" y="76"/>
                </a:lnTo>
                <a:lnTo>
                  <a:pt x="230" y="81"/>
                </a:lnTo>
                <a:lnTo>
                  <a:pt x="275" y="89"/>
                </a:lnTo>
                <a:lnTo>
                  <a:pt x="326" y="101"/>
                </a:lnTo>
                <a:lnTo>
                  <a:pt x="379" y="112"/>
                </a:lnTo>
                <a:lnTo>
                  <a:pt x="434" y="127"/>
                </a:lnTo>
                <a:lnTo>
                  <a:pt x="485" y="140"/>
                </a:lnTo>
                <a:lnTo>
                  <a:pt x="529" y="152"/>
                </a:lnTo>
                <a:lnTo>
                  <a:pt x="568" y="162"/>
                </a:lnTo>
                <a:lnTo>
                  <a:pt x="585" y="167"/>
                </a:lnTo>
                <a:lnTo>
                  <a:pt x="606" y="174"/>
                </a:lnTo>
                <a:lnTo>
                  <a:pt x="630" y="180"/>
                </a:lnTo>
                <a:lnTo>
                  <a:pt x="657" y="190"/>
                </a:lnTo>
                <a:lnTo>
                  <a:pt x="686" y="199"/>
                </a:lnTo>
                <a:lnTo>
                  <a:pt x="715" y="209"/>
                </a:lnTo>
                <a:lnTo>
                  <a:pt x="742" y="220"/>
                </a:lnTo>
                <a:lnTo>
                  <a:pt x="774" y="230"/>
                </a:lnTo>
                <a:lnTo>
                  <a:pt x="805" y="242"/>
                </a:lnTo>
                <a:lnTo>
                  <a:pt x="834" y="254"/>
                </a:lnTo>
                <a:lnTo>
                  <a:pt x="862" y="263"/>
                </a:lnTo>
                <a:lnTo>
                  <a:pt x="889" y="276"/>
                </a:lnTo>
                <a:lnTo>
                  <a:pt x="916" y="285"/>
                </a:lnTo>
                <a:lnTo>
                  <a:pt x="937" y="296"/>
                </a:lnTo>
                <a:lnTo>
                  <a:pt x="956" y="305"/>
                </a:lnTo>
                <a:lnTo>
                  <a:pt x="972" y="313"/>
                </a:lnTo>
                <a:lnTo>
                  <a:pt x="1006" y="329"/>
                </a:lnTo>
                <a:lnTo>
                  <a:pt x="1043" y="340"/>
                </a:lnTo>
                <a:lnTo>
                  <a:pt x="1078" y="348"/>
                </a:lnTo>
                <a:lnTo>
                  <a:pt x="1114" y="354"/>
                </a:lnTo>
                <a:lnTo>
                  <a:pt x="1146" y="355"/>
                </a:lnTo>
                <a:lnTo>
                  <a:pt x="1173" y="355"/>
                </a:lnTo>
                <a:lnTo>
                  <a:pt x="1195" y="354"/>
                </a:lnTo>
                <a:lnTo>
                  <a:pt x="1212" y="351"/>
                </a:lnTo>
                <a:lnTo>
                  <a:pt x="1236" y="342"/>
                </a:lnTo>
                <a:lnTo>
                  <a:pt x="1251" y="331"/>
                </a:lnTo>
                <a:lnTo>
                  <a:pt x="1248" y="318"/>
                </a:lnTo>
                <a:lnTo>
                  <a:pt x="1222" y="300"/>
                </a:lnTo>
                <a:lnTo>
                  <a:pt x="1207" y="293"/>
                </a:lnTo>
                <a:lnTo>
                  <a:pt x="1188" y="283"/>
                </a:lnTo>
                <a:lnTo>
                  <a:pt x="1162" y="271"/>
                </a:lnTo>
                <a:lnTo>
                  <a:pt x="1133" y="257"/>
                </a:lnTo>
                <a:lnTo>
                  <a:pt x="1097" y="243"/>
                </a:lnTo>
                <a:lnTo>
                  <a:pt x="1061" y="228"/>
                </a:lnTo>
                <a:lnTo>
                  <a:pt x="1023" y="211"/>
                </a:lnTo>
                <a:lnTo>
                  <a:pt x="985" y="196"/>
                </a:lnTo>
                <a:lnTo>
                  <a:pt x="946" y="179"/>
                </a:lnTo>
                <a:lnTo>
                  <a:pt x="908" y="164"/>
                </a:lnTo>
                <a:lnTo>
                  <a:pt x="874" y="148"/>
                </a:lnTo>
                <a:lnTo>
                  <a:pt x="841" y="135"/>
                </a:lnTo>
                <a:lnTo>
                  <a:pt x="813" y="123"/>
                </a:lnTo>
                <a:lnTo>
                  <a:pt x="788" y="112"/>
                </a:lnTo>
                <a:lnTo>
                  <a:pt x="772" y="104"/>
                </a:lnTo>
                <a:lnTo>
                  <a:pt x="759" y="99"/>
                </a:lnTo>
                <a:lnTo>
                  <a:pt x="825" y="119"/>
                </a:lnTo>
                <a:lnTo>
                  <a:pt x="889" y="140"/>
                </a:lnTo>
                <a:lnTo>
                  <a:pt x="953" y="161"/>
                </a:lnTo>
                <a:lnTo>
                  <a:pt x="1016" y="180"/>
                </a:lnTo>
                <a:lnTo>
                  <a:pt x="1073" y="201"/>
                </a:lnTo>
                <a:lnTo>
                  <a:pt x="1131" y="220"/>
                </a:lnTo>
                <a:lnTo>
                  <a:pt x="1185" y="240"/>
                </a:lnTo>
                <a:lnTo>
                  <a:pt x="1239" y="259"/>
                </a:lnTo>
                <a:lnTo>
                  <a:pt x="1286" y="276"/>
                </a:lnTo>
                <a:lnTo>
                  <a:pt x="1332" y="293"/>
                </a:lnTo>
                <a:lnTo>
                  <a:pt x="1373" y="308"/>
                </a:lnTo>
                <a:lnTo>
                  <a:pt x="1408" y="322"/>
                </a:lnTo>
                <a:lnTo>
                  <a:pt x="1440" y="334"/>
                </a:lnTo>
                <a:lnTo>
                  <a:pt x="1466" y="343"/>
                </a:lnTo>
                <a:lnTo>
                  <a:pt x="1488" y="352"/>
                </a:lnTo>
                <a:lnTo>
                  <a:pt x="1504" y="359"/>
                </a:lnTo>
                <a:lnTo>
                  <a:pt x="1530" y="369"/>
                </a:lnTo>
                <a:lnTo>
                  <a:pt x="1555" y="376"/>
                </a:lnTo>
                <a:lnTo>
                  <a:pt x="1579" y="382"/>
                </a:lnTo>
                <a:lnTo>
                  <a:pt x="1603" y="386"/>
                </a:lnTo>
                <a:lnTo>
                  <a:pt x="1624" y="388"/>
                </a:lnTo>
                <a:lnTo>
                  <a:pt x="1645" y="386"/>
                </a:lnTo>
                <a:lnTo>
                  <a:pt x="1667" y="382"/>
                </a:lnTo>
                <a:lnTo>
                  <a:pt x="1689" y="376"/>
                </a:lnTo>
                <a:lnTo>
                  <a:pt x="1716" y="362"/>
                </a:lnTo>
                <a:lnTo>
                  <a:pt x="1720" y="351"/>
                </a:lnTo>
                <a:lnTo>
                  <a:pt x="1711" y="340"/>
                </a:lnTo>
                <a:lnTo>
                  <a:pt x="1699" y="335"/>
                </a:lnTo>
                <a:lnTo>
                  <a:pt x="1694" y="334"/>
                </a:lnTo>
                <a:lnTo>
                  <a:pt x="1684" y="330"/>
                </a:lnTo>
                <a:lnTo>
                  <a:pt x="1674" y="329"/>
                </a:lnTo>
                <a:lnTo>
                  <a:pt x="1662" y="325"/>
                </a:lnTo>
                <a:lnTo>
                  <a:pt x="1653" y="323"/>
                </a:lnTo>
                <a:lnTo>
                  <a:pt x="1643" y="322"/>
                </a:lnTo>
                <a:lnTo>
                  <a:pt x="1633" y="319"/>
                </a:lnTo>
                <a:lnTo>
                  <a:pt x="1626" y="319"/>
                </a:lnTo>
                <a:lnTo>
                  <a:pt x="1610" y="318"/>
                </a:lnTo>
                <a:lnTo>
                  <a:pt x="1593" y="314"/>
                </a:lnTo>
                <a:lnTo>
                  <a:pt x="1576" y="309"/>
                </a:lnTo>
                <a:lnTo>
                  <a:pt x="1562" y="305"/>
                </a:lnTo>
                <a:lnTo>
                  <a:pt x="1545" y="297"/>
                </a:lnTo>
                <a:lnTo>
                  <a:pt x="1526" y="291"/>
                </a:lnTo>
                <a:lnTo>
                  <a:pt x="1506" y="283"/>
                </a:lnTo>
                <a:lnTo>
                  <a:pt x="1486" y="276"/>
                </a:lnTo>
                <a:lnTo>
                  <a:pt x="1493" y="277"/>
                </a:lnTo>
                <a:lnTo>
                  <a:pt x="1500" y="279"/>
                </a:lnTo>
                <a:lnTo>
                  <a:pt x="1509" y="280"/>
                </a:lnTo>
                <a:lnTo>
                  <a:pt x="1521" y="283"/>
                </a:lnTo>
                <a:lnTo>
                  <a:pt x="1533" y="285"/>
                </a:lnTo>
                <a:lnTo>
                  <a:pt x="1547" y="288"/>
                </a:lnTo>
                <a:lnTo>
                  <a:pt x="1564" y="293"/>
                </a:lnTo>
                <a:lnTo>
                  <a:pt x="1581" y="296"/>
                </a:lnTo>
                <a:lnTo>
                  <a:pt x="1569" y="291"/>
                </a:lnTo>
                <a:lnTo>
                  <a:pt x="1555" y="285"/>
                </a:lnTo>
                <a:lnTo>
                  <a:pt x="1535" y="279"/>
                </a:lnTo>
                <a:lnTo>
                  <a:pt x="1511" y="272"/>
                </a:lnTo>
                <a:lnTo>
                  <a:pt x="1491" y="266"/>
                </a:lnTo>
                <a:lnTo>
                  <a:pt x="1469" y="259"/>
                </a:lnTo>
                <a:lnTo>
                  <a:pt x="1447" y="250"/>
                </a:lnTo>
                <a:lnTo>
                  <a:pt x="1430" y="243"/>
                </a:lnTo>
                <a:lnTo>
                  <a:pt x="1440" y="245"/>
                </a:lnTo>
                <a:lnTo>
                  <a:pt x="1452" y="249"/>
                </a:lnTo>
                <a:lnTo>
                  <a:pt x="1461" y="251"/>
                </a:lnTo>
                <a:lnTo>
                  <a:pt x="1474" y="255"/>
                </a:lnTo>
                <a:lnTo>
                  <a:pt x="1483" y="259"/>
                </a:lnTo>
                <a:lnTo>
                  <a:pt x="1495" y="262"/>
                </a:lnTo>
                <a:lnTo>
                  <a:pt x="1506" y="266"/>
                </a:lnTo>
                <a:lnTo>
                  <a:pt x="1518" y="268"/>
                </a:lnTo>
                <a:lnTo>
                  <a:pt x="1503" y="262"/>
                </a:lnTo>
                <a:lnTo>
                  <a:pt x="1471" y="249"/>
                </a:lnTo>
                <a:lnTo>
                  <a:pt x="1430" y="232"/>
                </a:lnTo>
                <a:lnTo>
                  <a:pt x="1380" y="211"/>
                </a:lnTo>
                <a:lnTo>
                  <a:pt x="1327" y="190"/>
                </a:lnTo>
                <a:lnTo>
                  <a:pt x="1276" y="167"/>
                </a:lnTo>
                <a:lnTo>
                  <a:pt x="1229" y="148"/>
                </a:lnTo>
                <a:lnTo>
                  <a:pt x="1190" y="132"/>
                </a:lnTo>
                <a:lnTo>
                  <a:pt x="1212" y="136"/>
                </a:lnTo>
                <a:lnTo>
                  <a:pt x="1241" y="144"/>
                </a:lnTo>
                <a:lnTo>
                  <a:pt x="1273" y="152"/>
                </a:lnTo>
                <a:lnTo>
                  <a:pt x="1308" y="164"/>
                </a:lnTo>
                <a:lnTo>
                  <a:pt x="1346" y="178"/>
                </a:lnTo>
                <a:lnTo>
                  <a:pt x="1385" y="191"/>
                </a:lnTo>
                <a:lnTo>
                  <a:pt x="1428" y="207"/>
                </a:lnTo>
                <a:lnTo>
                  <a:pt x="1469" y="221"/>
                </a:lnTo>
                <a:lnTo>
                  <a:pt x="1509" y="237"/>
                </a:lnTo>
                <a:lnTo>
                  <a:pt x="1550" y="251"/>
                </a:lnTo>
                <a:lnTo>
                  <a:pt x="1586" y="266"/>
                </a:lnTo>
                <a:lnTo>
                  <a:pt x="1621" y="279"/>
                </a:lnTo>
                <a:lnTo>
                  <a:pt x="1653" y="291"/>
                </a:lnTo>
                <a:lnTo>
                  <a:pt x="1679" y="301"/>
                </a:lnTo>
                <a:lnTo>
                  <a:pt x="1701" y="309"/>
                </a:lnTo>
                <a:lnTo>
                  <a:pt x="1716" y="314"/>
                </a:lnTo>
                <a:lnTo>
                  <a:pt x="1736" y="322"/>
                </a:lnTo>
                <a:lnTo>
                  <a:pt x="1758" y="326"/>
                </a:lnTo>
                <a:lnTo>
                  <a:pt x="1775" y="330"/>
                </a:lnTo>
                <a:lnTo>
                  <a:pt x="1792" y="331"/>
                </a:lnTo>
                <a:lnTo>
                  <a:pt x="1809" y="331"/>
                </a:lnTo>
                <a:lnTo>
                  <a:pt x="1823" y="330"/>
                </a:lnTo>
                <a:lnTo>
                  <a:pt x="1837" y="326"/>
                </a:lnTo>
                <a:lnTo>
                  <a:pt x="1849" y="323"/>
                </a:lnTo>
                <a:lnTo>
                  <a:pt x="1868" y="313"/>
                </a:lnTo>
                <a:lnTo>
                  <a:pt x="1878" y="305"/>
                </a:lnTo>
                <a:lnTo>
                  <a:pt x="1873" y="293"/>
                </a:lnTo>
                <a:lnTo>
                  <a:pt x="1858" y="280"/>
                </a:lnTo>
                <a:lnTo>
                  <a:pt x="1844" y="272"/>
                </a:lnTo>
                <a:lnTo>
                  <a:pt x="1821" y="259"/>
                </a:lnTo>
                <a:lnTo>
                  <a:pt x="1789" y="242"/>
                </a:lnTo>
                <a:lnTo>
                  <a:pt x="1753" y="221"/>
                </a:lnTo>
                <a:lnTo>
                  <a:pt x="1708" y="198"/>
                </a:lnTo>
                <a:lnTo>
                  <a:pt x="1655" y="170"/>
                </a:lnTo>
                <a:lnTo>
                  <a:pt x="1598" y="140"/>
                </a:lnTo>
                <a:lnTo>
                  <a:pt x="1533" y="107"/>
                </a:lnTo>
                <a:lnTo>
                  <a:pt x="1557" y="119"/>
                </a:lnTo>
                <a:lnTo>
                  <a:pt x="1586" y="132"/>
                </a:lnTo>
                <a:lnTo>
                  <a:pt x="1614" y="144"/>
                </a:lnTo>
                <a:lnTo>
                  <a:pt x="1648" y="157"/>
                </a:lnTo>
                <a:lnTo>
                  <a:pt x="1682" y="170"/>
                </a:lnTo>
                <a:lnTo>
                  <a:pt x="1716" y="184"/>
                </a:lnTo>
                <a:lnTo>
                  <a:pt x="1751" y="198"/>
                </a:lnTo>
                <a:lnTo>
                  <a:pt x="1785" y="211"/>
                </a:lnTo>
                <a:lnTo>
                  <a:pt x="1819" y="225"/>
                </a:lnTo>
                <a:lnTo>
                  <a:pt x="1851" y="237"/>
                </a:lnTo>
                <a:lnTo>
                  <a:pt x="1883" y="249"/>
                </a:lnTo>
                <a:lnTo>
                  <a:pt x="1909" y="259"/>
                </a:lnTo>
                <a:lnTo>
                  <a:pt x="1936" y="268"/>
                </a:lnTo>
                <a:lnTo>
                  <a:pt x="1957" y="277"/>
                </a:lnTo>
                <a:lnTo>
                  <a:pt x="1973" y="283"/>
                </a:lnTo>
                <a:lnTo>
                  <a:pt x="1988" y="288"/>
                </a:lnTo>
                <a:lnTo>
                  <a:pt x="2012" y="294"/>
                </a:lnTo>
                <a:lnTo>
                  <a:pt x="2036" y="301"/>
                </a:lnTo>
                <a:lnTo>
                  <a:pt x="2061" y="306"/>
                </a:lnTo>
                <a:lnTo>
                  <a:pt x="2086" y="311"/>
                </a:lnTo>
                <a:lnTo>
                  <a:pt x="2108" y="314"/>
                </a:lnTo>
                <a:lnTo>
                  <a:pt x="2130" y="318"/>
                </a:lnTo>
                <a:lnTo>
                  <a:pt x="2147" y="319"/>
                </a:lnTo>
                <a:lnTo>
                  <a:pt x="2159" y="319"/>
                </a:lnTo>
                <a:lnTo>
                  <a:pt x="2168" y="319"/>
                </a:lnTo>
                <a:lnTo>
                  <a:pt x="2179" y="319"/>
                </a:lnTo>
                <a:lnTo>
                  <a:pt x="2191" y="319"/>
                </a:lnTo>
                <a:lnTo>
                  <a:pt x="2203" y="319"/>
                </a:lnTo>
                <a:lnTo>
                  <a:pt x="2213" y="319"/>
                </a:lnTo>
                <a:lnTo>
                  <a:pt x="2223" y="319"/>
                </a:lnTo>
                <a:lnTo>
                  <a:pt x="2230" y="318"/>
                </a:lnTo>
                <a:lnTo>
                  <a:pt x="2235" y="318"/>
                </a:lnTo>
                <a:lnTo>
                  <a:pt x="2220" y="317"/>
                </a:lnTo>
                <a:lnTo>
                  <a:pt x="2208" y="314"/>
                </a:lnTo>
                <a:lnTo>
                  <a:pt x="2203" y="311"/>
                </a:lnTo>
                <a:lnTo>
                  <a:pt x="2201" y="311"/>
                </a:lnTo>
                <a:lnTo>
                  <a:pt x="2216" y="309"/>
                </a:lnTo>
                <a:lnTo>
                  <a:pt x="2225" y="306"/>
                </a:lnTo>
                <a:lnTo>
                  <a:pt x="2225" y="305"/>
                </a:lnTo>
                <a:lnTo>
                  <a:pt x="2211" y="306"/>
                </a:lnTo>
                <a:lnTo>
                  <a:pt x="2196" y="306"/>
                </a:lnTo>
                <a:lnTo>
                  <a:pt x="2182" y="306"/>
                </a:lnTo>
                <a:lnTo>
                  <a:pt x="2172" y="305"/>
                </a:lnTo>
                <a:lnTo>
                  <a:pt x="2166" y="302"/>
                </a:lnTo>
                <a:lnTo>
                  <a:pt x="2168" y="301"/>
                </a:lnTo>
                <a:lnTo>
                  <a:pt x="2174" y="301"/>
                </a:lnTo>
                <a:lnTo>
                  <a:pt x="2186" y="300"/>
                </a:lnTo>
                <a:lnTo>
                  <a:pt x="2199" y="300"/>
                </a:lnTo>
                <a:lnTo>
                  <a:pt x="2196" y="297"/>
                </a:lnTo>
                <a:lnTo>
                  <a:pt x="2179" y="296"/>
                </a:lnTo>
                <a:lnTo>
                  <a:pt x="2161" y="294"/>
                </a:lnTo>
                <a:lnTo>
                  <a:pt x="2147" y="293"/>
                </a:lnTo>
                <a:lnTo>
                  <a:pt x="2142" y="293"/>
                </a:lnTo>
                <a:lnTo>
                  <a:pt x="2149" y="291"/>
                </a:lnTo>
                <a:lnTo>
                  <a:pt x="2161" y="291"/>
                </a:lnTo>
                <a:lnTo>
                  <a:pt x="2172" y="291"/>
                </a:lnTo>
                <a:lnTo>
                  <a:pt x="2161" y="289"/>
                </a:lnTo>
                <a:lnTo>
                  <a:pt x="2147" y="285"/>
                </a:lnTo>
                <a:lnTo>
                  <a:pt x="2132" y="283"/>
                </a:lnTo>
                <a:lnTo>
                  <a:pt x="2118" y="277"/>
                </a:lnTo>
                <a:lnTo>
                  <a:pt x="2105" y="274"/>
                </a:lnTo>
                <a:lnTo>
                  <a:pt x="2091" y="268"/>
                </a:lnTo>
                <a:lnTo>
                  <a:pt x="2076" y="266"/>
                </a:lnTo>
                <a:lnTo>
                  <a:pt x="2065" y="260"/>
                </a:lnTo>
                <a:lnTo>
                  <a:pt x="2046" y="254"/>
                </a:lnTo>
                <a:lnTo>
                  <a:pt x="2017" y="243"/>
                </a:lnTo>
                <a:lnTo>
                  <a:pt x="1981" y="230"/>
                </a:lnTo>
                <a:lnTo>
                  <a:pt x="1936" y="213"/>
                </a:lnTo>
                <a:lnTo>
                  <a:pt x="1888" y="196"/>
                </a:lnTo>
                <a:lnTo>
                  <a:pt x="1835" y="175"/>
                </a:lnTo>
                <a:lnTo>
                  <a:pt x="1777" y="155"/>
                </a:lnTo>
                <a:lnTo>
                  <a:pt x="1723" y="133"/>
                </a:lnTo>
                <a:lnTo>
                  <a:pt x="1665" y="112"/>
                </a:lnTo>
                <a:lnTo>
                  <a:pt x="1610" y="93"/>
                </a:lnTo>
                <a:lnTo>
                  <a:pt x="1560" y="73"/>
                </a:lnTo>
                <a:lnTo>
                  <a:pt x="1514" y="56"/>
                </a:lnTo>
                <a:lnTo>
                  <a:pt x="1474" y="42"/>
                </a:lnTo>
                <a:lnTo>
                  <a:pt x="1440" y="30"/>
                </a:lnTo>
                <a:lnTo>
                  <a:pt x="1415" y="21"/>
                </a:lnTo>
                <a:lnTo>
                  <a:pt x="1403" y="17"/>
                </a:lnTo>
                <a:lnTo>
                  <a:pt x="1390" y="10"/>
                </a:lnTo>
                <a:lnTo>
                  <a:pt x="1378" y="8"/>
                </a:lnTo>
                <a:lnTo>
                  <a:pt x="1363" y="2"/>
                </a:lnTo>
                <a:lnTo>
                  <a:pt x="1349" y="1"/>
                </a:lnTo>
                <a:lnTo>
                  <a:pt x="1334" y="0"/>
                </a:lnTo>
                <a:lnTo>
                  <a:pt x="1320" y="1"/>
                </a:lnTo>
                <a:lnTo>
                  <a:pt x="1303" y="2"/>
                </a:lnTo>
                <a:lnTo>
                  <a:pt x="1284" y="9"/>
                </a:lnTo>
                <a:lnTo>
                  <a:pt x="1258" y="23"/>
                </a:lnTo>
                <a:lnTo>
                  <a:pt x="1248" y="33"/>
                </a:lnTo>
                <a:lnTo>
                  <a:pt x="1258" y="43"/>
                </a:lnTo>
                <a:lnTo>
                  <a:pt x="1279" y="53"/>
                </a:lnTo>
                <a:lnTo>
                  <a:pt x="1305" y="64"/>
                </a:lnTo>
                <a:lnTo>
                  <a:pt x="1349" y="82"/>
                </a:lnTo>
                <a:lnTo>
                  <a:pt x="1406" y="107"/>
                </a:lnTo>
                <a:lnTo>
                  <a:pt x="1469" y="136"/>
                </a:lnTo>
                <a:lnTo>
                  <a:pt x="1530" y="167"/>
                </a:lnTo>
                <a:lnTo>
                  <a:pt x="1589" y="196"/>
                </a:lnTo>
                <a:lnTo>
                  <a:pt x="1633" y="220"/>
                </a:lnTo>
                <a:lnTo>
                  <a:pt x="1660" y="237"/>
                </a:lnTo>
                <a:lnTo>
                  <a:pt x="1633" y="228"/>
                </a:lnTo>
                <a:lnTo>
                  <a:pt x="1603" y="216"/>
                </a:lnTo>
                <a:lnTo>
                  <a:pt x="1567" y="204"/>
                </a:lnTo>
                <a:lnTo>
                  <a:pt x="1528" y="192"/>
                </a:lnTo>
                <a:lnTo>
                  <a:pt x="1488" y="179"/>
                </a:lnTo>
                <a:lnTo>
                  <a:pt x="1447" y="165"/>
                </a:lnTo>
                <a:lnTo>
                  <a:pt x="1403" y="150"/>
                </a:lnTo>
                <a:lnTo>
                  <a:pt x="1361" y="136"/>
                </a:lnTo>
                <a:lnTo>
                  <a:pt x="1320" y="123"/>
                </a:lnTo>
                <a:lnTo>
                  <a:pt x="1279" y="111"/>
                </a:lnTo>
                <a:lnTo>
                  <a:pt x="1244" y="99"/>
                </a:lnTo>
                <a:lnTo>
                  <a:pt x="1210" y="87"/>
                </a:lnTo>
                <a:lnTo>
                  <a:pt x="1181" y="78"/>
                </a:lnTo>
                <a:lnTo>
                  <a:pt x="1158" y="72"/>
                </a:lnTo>
                <a:lnTo>
                  <a:pt x="1138" y="67"/>
                </a:lnTo>
                <a:lnTo>
                  <a:pt x="1126" y="64"/>
                </a:lnTo>
                <a:lnTo>
                  <a:pt x="1112" y="60"/>
                </a:lnTo>
                <a:lnTo>
                  <a:pt x="1095" y="59"/>
                </a:lnTo>
                <a:lnTo>
                  <a:pt x="1080" y="59"/>
                </a:lnTo>
                <a:lnTo>
                  <a:pt x="1066" y="59"/>
                </a:lnTo>
                <a:lnTo>
                  <a:pt x="1052" y="60"/>
                </a:lnTo>
                <a:lnTo>
                  <a:pt x="1035" y="64"/>
                </a:lnTo>
                <a:lnTo>
                  <a:pt x="1021" y="67"/>
                </a:lnTo>
                <a:lnTo>
                  <a:pt x="1004" y="72"/>
                </a:lnTo>
                <a:lnTo>
                  <a:pt x="982" y="82"/>
                </a:lnTo>
                <a:lnTo>
                  <a:pt x="977" y="93"/>
                </a:lnTo>
                <a:lnTo>
                  <a:pt x="989" y="102"/>
                </a:lnTo>
                <a:lnTo>
                  <a:pt x="1014" y="115"/>
                </a:lnTo>
                <a:lnTo>
                  <a:pt x="1026" y="119"/>
                </a:lnTo>
                <a:lnTo>
                  <a:pt x="1043" y="127"/>
                </a:lnTo>
                <a:lnTo>
                  <a:pt x="1066" y="135"/>
                </a:lnTo>
                <a:lnTo>
                  <a:pt x="1092" y="145"/>
                </a:lnTo>
                <a:lnTo>
                  <a:pt x="1126" y="158"/>
                </a:lnTo>
                <a:lnTo>
                  <a:pt x="1160" y="173"/>
                </a:lnTo>
                <a:lnTo>
                  <a:pt x="1198" y="186"/>
                </a:lnTo>
                <a:lnTo>
                  <a:pt x="1236" y="201"/>
                </a:lnTo>
                <a:lnTo>
                  <a:pt x="1274" y="216"/>
                </a:lnTo>
                <a:lnTo>
                  <a:pt x="1313" y="232"/>
                </a:lnTo>
                <a:lnTo>
                  <a:pt x="1349" y="247"/>
                </a:lnTo>
                <a:lnTo>
                  <a:pt x="1383" y="260"/>
                </a:lnTo>
                <a:lnTo>
                  <a:pt x="1413" y="274"/>
                </a:lnTo>
                <a:lnTo>
                  <a:pt x="1440" y="285"/>
                </a:lnTo>
                <a:lnTo>
                  <a:pt x="1461" y="297"/>
                </a:lnTo>
                <a:lnTo>
                  <a:pt x="1476" y="306"/>
                </a:lnTo>
                <a:lnTo>
                  <a:pt x="1425" y="288"/>
                </a:lnTo>
                <a:lnTo>
                  <a:pt x="1371" y="268"/>
                </a:lnTo>
                <a:lnTo>
                  <a:pt x="1313" y="249"/>
                </a:lnTo>
                <a:lnTo>
                  <a:pt x="1253" y="228"/>
                </a:lnTo>
                <a:lnTo>
                  <a:pt x="1190" y="208"/>
                </a:lnTo>
                <a:lnTo>
                  <a:pt x="1131" y="186"/>
                </a:lnTo>
                <a:lnTo>
                  <a:pt x="1070" y="165"/>
                </a:lnTo>
                <a:lnTo>
                  <a:pt x="1011" y="145"/>
                </a:lnTo>
                <a:lnTo>
                  <a:pt x="956" y="124"/>
                </a:lnTo>
                <a:lnTo>
                  <a:pt x="903" y="107"/>
                </a:lnTo>
                <a:lnTo>
                  <a:pt x="853" y="90"/>
                </a:lnTo>
                <a:lnTo>
                  <a:pt x="810" y="76"/>
                </a:lnTo>
                <a:lnTo>
                  <a:pt x="774" y="61"/>
                </a:lnTo>
                <a:lnTo>
                  <a:pt x="742" y="52"/>
                </a:lnTo>
                <a:lnTo>
                  <a:pt x="719" y="43"/>
                </a:lnTo>
                <a:lnTo>
                  <a:pt x="705" y="38"/>
                </a:lnTo>
                <a:lnTo>
                  <a:pt x="686" y="31"/>
                </a:lnTo>
                <a:lnTo>
                  <a:pt x="666" y="25"/>
                </a:lnTo>
                <a:lnTo>
                  <a:pt x="647" y="18"/>
                </a:lnTo>
                <a:lnTo>
                  <a:pt x="627" y="13"/>
                </a:lnTo>
                <a:lnTo>
                  <a:pt x="608" y="10"/>
                </a:lnTo>
                <a:lnTo>
                  <a:pt x="588" y="9"/>
                </a:lnTo>
                <a:lnTo>
                  <a:pt x="563" y="13"/>
                </a:lnTo>
                <a:lnTo>
                  <a:pt x="539" y="18"/>
                </a:lnTo>
                <a:lnTo>
                  <a:pt x="517" y="26"/>
                </a:lnTo>
                <a:lnTo>
                  <a:pt x="503" y="35"/>
                </a:lnTo>
                <a:lnTo>
                  <a:pt x="494" y="44"/>
                </a:lnTo>
                <a:lnTo>
                  <a:pt x="494" y="53"/>
                </a:lnTo>
                <a:lnTo>
                  <a:pt x="499" y="64"/>
                </a:lnTo>
                <a:lnTo>
                  <a:pt x="508" y="73"/>
                </a:lnTo>
                <a:lnTo>
                  <a:pt x="525" y="84"/>
                </a:lnTo>
                <a:lnTo>
                  <a:pt x="544" y="93"/>
                </a:lnTo>
                <a:lnTo>
                  <a:pt x="558" y="98"/>
                </a:lnTo>
                <a:lnTo>
                  <a:pt x="583" y="106"/>
                </a:lnTo>
                <a:lnTo>
                  <a:pt x="611" y="115"/>
                </a:lnTo>
                <a:lnTo>
                  <a:pt x="644" y="127"/>
                </a:lnTo>
                <a:lnTo>
                  <a:pt x="686" y="138"/>
                </a:lnTo>
                <a:lnTo>
                  <a:pt x="726" y="153"/>
                </a:lnTo>
                <a:lnTo>
                  <a:pt x="769" y="167"/>
                </a:lnTo>
                <a:lnTo>
                  <a:pt x="813" y="182"/>
                </a:lnTo>
                <a:lnTo>
                  <a:pt x="855" y="199"/>
                </a:lnTo>
                <a:lnTo>
                  <a:pt x="896" y="215"/>
                </a:lnTo>
                <a:lnTo>
                  <a:pt x="935" y="230"/>
                </a:lnTo>
                <a:lnTo>
                  <a:pt x="968" y="245"/>
                </a:lnTo>
                <a:lnTo>
                  <a:pt x="997" y="260"/>
                </a:lnTo>
                <a:lnTo>
                  <a:pt x="1021" y="274"/>
                </a:lnTo>
                <a:lnTo>
                  <a:pt x="1035" y="288"/>
                </a:lnTo>
                <a:lnTo>
                  <a:pt x="1043" y="297"/>
                </a:lnTo>
                <a:lnTo>
                  <a:pt x="1016" y="289"/>
                </a:lnTo>
                <a:lnTo>
                  <a:pt x="985" y="277"/>
                </a:lnTo>
                <a:lnTo>
                  <a:pt x="946" y="263"/>
                </a:lnTo>
                <a:lnTo>
                  <a:pt x="903" y="247"/>
                </a:lnTo>
                <a:lnTo>
                  <a:pt x="855" y="230"/>
                </a:lnTo>
                <a:lnTo>
                  <a:pt x="805" y="209"/>
                </a:lnTo>
                <a:lnTo>
                  <a:pt x="750" y="191"/>
                </a:lnTo>
                <a:lnTo>
                  <a:pt x="693" y="169"/>
                </a:lnTo>
                <a:lnTo>
                  <a:pt x="635" y="148"/>
                </a:lnTo>
                <a:lnTo>
                  <a:pt x="573" y="128"/>
                </a:lnTo>
                <a:lnTo>
                  <a:pt x="510" y="107"/>
                </a:lnTo>
                <a:lnTo>
                  <a:pt x="448" y="89"/>
                </a:lnTo>
                <a:lnTo>
                  <a:pt x="385" y="70"/>
                </a:lnTo>
                <a:lnTo>
                  <a:pt x="326" y="53"/>
                </a:lnTo>
                <a:lnTo>
                  <a:pt x="264" y="38"/>
                </a:lnTo>
                <a:lnTo>
                  <a:pt x="206" y="26"/>
                </a:lnTo>
                <a:lnTo>
                  <a:pt x="175" y="21"/>
                </a:lnTo>
                <a:lnTo>
                  <a:pt x="149" y="18"/>
                </a:lnTo>
                <a:lnTo>
                  <a:pt x="125" y="17"/>
                </a:lnTo>
                <a:lnTo>
                  <a:pt x="103" y="14"/>
                </a:lnTo>
                <a:lnTo>
                  <a:pt x="84" y="17"/>
                </a:lnTo>
                <a:lnTo>
                  <a:pt x="65" y="19"/>
                </a:lnTo>
                <a:lnTo>
                  <a:pt x="48" y="23"/>
                </a:lnTo>
                <a:lnTo>
                  <a:pt x="30" y="27"/>
                </a:lnTo>
                <a:lnTo>
                  <a:pt x="13" y="35"/>
                </a:lnTo>
                <a:lnTo>
                  <a:pt x="3" y="42"/>
                </a:lnTo>
                <a:lnTo>
                  <a:pt x="0" y="47"/>
                </a:lnTo>
                <a:lnTo>
                  <a:pt x="0" y="53"/>
                </a:lnTo>
                <a:lnTo>
                  <a:pt x="8" y="60"/>
                </a:lnTo>
                <a:lnTo>
                  <a:pt x="17" y="67"/>
                </a:lnTo>
                <a:lnTo>
                  <a:pt x="32" y="76"/>
                </a:lnTo>
                <a:lnTo>
                  <a:pt x="48" y="82"/>
                </a:lnTo>
                <a:lnTo>
                  <a:pt x="74" y="93"/>
                </a:lnTo>
                <a:lnTo>
                  <a:pt x="111" y="106"/>
                </a:lnTo>
                <a:lnTo>
                  <a:pt x="154" y="121"/>
                </a:lnTo>
                <a:lnTo>
                  <a:pt x="201" y="136"/>
                </a:lnTo>
                <a:lnTo>
                  <a:pt x="247" y="153"/>
                </a:lnTo>
                <a:lnTo>
                  <a:pt x="285" y="165"/>
                </a:lnTo>
                <a:lnTo>
                  <a:pt x="314" y="178"/>
                </a:lnTo>
                <a:lnTo>
                  <a:pt x="331" y="182"/>
                </a:lnTo>
                <a:lnTo>
                  <a:pt x="319" y="175"/>
                </a:lnTo>
                <a:lnTo>
                  <a:pt x="299" y="167"/>
                </a:lnTo>
                <a:lnTo>
                  <a:pt x="280" y="158"/>
                </a:lnTo>
                <a:lnTo>
                  <a:pt x="269" y="152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098" name="Picture 2">
            <a:extLst>
              <a:ext uri="{FF2B5EF4-FFF2-40B4-BE49-F238E27FC236}">
                <a16:creationId xmlns:a16="http://schemas.microsoft.com/office/drawing/2014/main" id="{63BA13EC-82B2-4558-AB98-EBEF88492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95600" y="381000"/>
            <a:ext cx="11963400" cy="619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74" name="Picture 2">
            <a:extLst>
              <a:ext uri="{FF2B5EF4-FFF2-40B4-BE49-F238E27FC236}">
                <a16:creationId xmlns:a16="http://schemas.microsoft.com/office/drawing/2014/main" id="{EDAC1A8E-C711-4117-9B60-9DEA58E37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24200" y="277813"/>
            <a:ext cx="12344400" cy="635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2">
            <a:extLst>
              <a:ext uri="{FF2B5EF4-FFF2-40B4-BE49-F238E27FC236}">
                <a16:creationId xmlns:a16="http://schemas.microsoft.com/office/drawing/2014/main" id="{5C47EB43-6728-425E-B746-A126F9FE8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420688"/>
            <a:ext cx="10515600" cy="6284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58" name="Picture 2">
            <a:extLst>
              <a:ext uri="{FF2B5EF4-FFF2-40B4-BE49-F238E27FC236}">
                <a16:creationId xmlns:a16="http://schemas.microsoft.com/office/drawing/2014/main" id="{7CAFA800-99FC-43E4-A9AD-2498B1FF1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6388"/>
            <a:ext cx="10820400" cy="6246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1" name="WordArt 11">
            <a:extLst>
              <a:ext uri="{FF2B5EF4-FFF2-40B4-BE49-F238E27FC236}">
                <a16:creationId xmlns:a16="http://schemas.microsoft.com/office/drawing/2014/main" id="{34A154B0-9AC7-4283-9758-9562ADB38C3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762500" y="723900"/>
            <a:ext cx="3771900" cy="25717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ACTIVIDAD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53612" name="Text Box 12">
            <a:extLst>
              <a:ext uri="{FF2B5EF4-FFF2-40B4-BE49-F238E27FC236}">
                <a16:creationId xmlns:a16="http://schemas.microsoft.com/office/drawing/2014/main" id="{07390721-0327-435E-A266-285380665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733800"/>
            <a:ext cx="8153400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Cualquier Movimiento Corporal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Producido por los Músculos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Esqueléticos que Resulta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en Gasto de Energía</a:t>
            </a:r>
          </a:p>
        </p:txBody>
      </p:sp>
      <p:pic>
        <p:nvPicPr>
          <p:cNvPr id="153613" name="Picture 13">
            <a:extLst>
              <a:ext uri="{FF2B5EF4-FFF2-40B4-BE49-F238E27FC236}">
                <a16:creationId xmlns:a16="http://schemas.microsoft.com/office/drawing/2014/main" id="{8022673C-E218-4AC0-9296-6DA40E5DF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28650"/>
            <a:ext cx="3733800" cy="2800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3" name="WordArt 5">
            <a:extLst>
              <a:ext uri="{FF2B5EF4-FFF2-40B4-BE49-F238E27FC236}">
                <a16:creationId xmlns:a16="http://schemas.microsoft.com/office/drawing/2014/main" id="{338E0890-DCF9-4AE8-988C-A88646F3E23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953000" y="1600200"/>
            <a:ext cx="3657600" cy="8382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240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EJERCICIO</a:t>
            </a:r>
          </a:p>
        </p:txBody>
      </p:sp>
      <p:sp>
        <p:nvSpPr>
          <p:cNvPr id="155654" name="Text Box 6">
            <a:extLst>
              <a:ext uri="{FF2B5EF4-FFF2-40B4-BE49-F238E27FC236}">
                <a16:creationId xmlns:a16="http://schemas.microsoft.com/office/drawing/2014/main" id="{1D737B70-3586-4CDE-806E-1E703C156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946525"/>
            <a:ext cx="8229600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Aquella Actividad Física Planificada,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Estructurada, Repetitiva y Dirigida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hacia un fin, i.e., para el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 Mejoramiento de la Aptitud Física</a:t>
            </a:r>
          </a:p>
        </p:txBody>
      </p:sp>
      <p:pic>
        <p:nvPicPr>
          <p:cNvPr id="155655" name="Picture 7">
            <a:extLst>
              <a:ext uri="{FF2B5EF4-FFF2-40B4-BE49-F238E27FC236}">
                <a16:creationId xmlns:a16="http://schemas.microsoft.com/office/drawing/2014/main" id="{377124AF-BB45-4EB7-81A2-E03DDB764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33400"/>
            <a:ext cx="4038600" cy="3028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71" name="Group 155">
            <a:extLst>
              <a:ext uri="{FF2B5EF4-FFF2-40B4-BE49-F238E27FC236}">
                <a16:creationId xmlns:a16="http://schemas.microsoft.com/office/drawing/2014/main" id="{0679CCD5-6E54-4E68-8CCA-9CE996C1C74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23" y="234"/>
            <a:chExt cx="5729" cy="3817"/>
          </a:xfrm>
        </p:grpSpPr>
        <p:sp>
          <p:nvSpPr>
            <p:cNvPr id="367619" name="Freeform 3">
              <a:extLst>
                <a:ext uri="{FF2B5EF4-FFF2-40B4-BE49-F238E27FC236}">
                  <a16:creationId xmlns:a16="http://schemas.microsoft.com/office/drawing/2014/main" id="{1B140872-A286-4516-9242-E0A5D967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924"/>
              <a:ext cx="840" cy="115"/>
            </a:xfrm>
            <a:custGeom>
              <a:avLst/>
              <a:gdLst>
                <a:gd name="T0" fmla="*/ 1534 w 2522"/>
                <a:gd name="T1" fmla="*/ 309 h 346"/>
                <a:gd name="T2" fmla="*/ 1432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0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8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4 w 2522"/>
                <a:gd name="T21" fmla="*/ 280 h 346"/>
                <a:gd name="T22" fmla="*/ 315 w 2522"/>
                <a:gd name="T23" fmla="*/ 333 h 346"/>
                <a:gd name="T24" fmla="*/ 191 w 2522"/>
                <a:gd name="T25" fmla="*/ 346 h 346"/>
                <a:gd name="T26" fmla="*/ 62 w 2522"/>
                <a:gd name="T27" fmla="*/ 316 h 346"/>
                <a:gd name="T28" fmla="*/ 174 w 2522"/>
                <a:gd name="T29" fmla="*/ 66 h 346"/>
                <a:gd name="T30" fmla="*/ 252 w 2522"/>
                <a:gd name="T31" fmla="*/ 20 h 346"/>
                <a:gd name="T32" fmla="*/ 373 w 2522"/>
                <a:gd name="T33" fmla="*/ 0 h 346"/>
                <a:gd name="T34" fmla="*/ 495 w 2522"/>
                <a:gd name="T35" fmla="*/ 39 h 346"/>
                <a:gd name="T36" fmla="*/ 597 w 2522"/>
                <a:gd name="T37" fmla="*/ 39 h 346"/>
                <a:gd name="T38" fmla="*/ 696 w 2522"/>
                <a:gd name="T39" fmla="*/ 0 h 346"/>
                <a:gd name="T40" fmla="*/ 829 w 2522"/>
                <a:gd name="T41" fmla="*/ 13 h 346"/>
                <a:gd name="T42" fmla="*/ 947 w 2522"/>
                <a:gd name="T43" fmla="*/ 66 h 346"/>
                <a:gd name="T44" fmla="*/ 1039 w 2522"/>
                <a:gd name="T45" fmla="*/ 20 h 346"/>
                <a:gd name="T46" fmla="*/ 1161 w 2522"/>
                <a:gd name="T47" fmla="*/ 0 h 346"/>
                <a:gd name="T48" fmla="*/ 1280 w 2522"/>
                <a:gd name="T49" fmla="*/ 39 h 346"/>
                <a:gd name="T50" fmla="*/ 1380 w 2522"/>
                <a:gd name="T51" fmla="*/ 39 h 346"/>
                <a:gd name="T52" fmla="*/ 1484 w 2522"/>
                <a:gd name="T53" fmla="*/ 0 h 346"/>
                <a:gd name="T54" fmla="*/ 1615 w 2522"/>
                <a:gd name="T55" fmla="*/ 13 h 346"/>
                <a:gd name="T56" fmla="*/ 1735 w 2522"/>
                <a:gd name="T57" fmla="*/ 66 h 346"/>
                <a:gd name="T58" fmla="*/ 1826 w 2522"/>
                <a:gd name="T59" fmla="*/ 20 h 346"/>
                <a:gd name="T60" fmla="*/ 1946 w 2522"/>
                <a:gd name="T61" fmla="*/ 0 h 346"/>
                <a:gd name="T62" fmla="*/ 2068 w 2522"/>
                <a:gd name="T63" fmla="*/ 39 h 346"/>
                <a:gd name="T64" fmla="*/ 2169 w 2522"/>
                <a:gd name="T65" fmla="*/ 39 h 346"/>
                <a:gd name="T66" fmla="*/ 2268 w 2522"/>
                <a:gd name="T67" fmla="*/ 0 h 346"/>
                <a:gd name="T68" fmla="*/ 2400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20 w 2522"/>
                <a:gd name="T75" fmla="*/ 346 h 346"/>
                <a:gd name="T76" fmla="*/ 2087 w 2522"/>
                <a:gd name="T77" fmla="*/ 333 h 346"/>
                <a:gd name="T78" fmla="*/ 1966 w 2522"/>
                <a:gd name="T79" fmla="*/ 280 h 346"/>
                <a:gd name="T80" fmla="*/ 1877 w 2522"/>
                <a:gd name="T81" fmla="*/ 333 h 346"/>
                <a:gd name="T82" fmla="*/ 1755 w 2522"/>
                <a:gd name="T83" fmla="*/ 346 h 346"/>
                <a:gd name="T84" fmla="*/ 1633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3" y="280"/>
                  </a:moveTo>
                  <a:lnTo>
                    <a:pt x="1534" y="309"/>
                  </a:lnTo>
                  <a:lnTo>
                    <a:pt x="1484" y="333"/>
                  </a:lnTo>
                  <a:lnTo>
                    <a:pt x="1432" y="346"/>
                  </a:lnTo>
                  <a:lnTo>
                    <a:pt x="1361" y="346"/>
                  </a:lnTo>
                  <a:lnTo>
                    <a:pt x="1301" y="333"/>
                  </a:lnTo>
                  <a:lnTo>
                    <a:pt x="1239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0" y="333"/>
                  </a:lnTo>
                  <a:lnTo>
                    <a:pt x="1039" y="346"/>
                  </a:lnTo>
                  <a:lnTo>
                    <a:pt x="980" y="346"/>
                  </a:lnTo>
                  <a:lnTo>
                    <a:pt x="907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48" y="309"/>
                  </a:lnTo>
                  <a:lnTo>
                    <a:pt x="696" y="333"/>
                  </a:lnTo>
                  <a:lnTo>
                    <a:pt x="646" y="346"/>
                  </a:lnTo>
                  <a:lnTo>
                    <a:pt x="584" y="346"/>
                  </a:lnTo>
                  <a:lnTo>
                    <a:pt x="516" y="333"/>
                  </a:lnTo>
                  <a:lnTo>
                    <a:pt x="455" y="316"/>
                  </a:lnTo>
                  <a:lnTo>
                    <a:pt x="394" y="280"/>
                  </a:lnTo>
                  <a:lnTo>
                    <a:pt x="354" y="309"/>
                  </a:lnTo>
                  <a:lnTo>
                    <a:pt x="315" y="333"/>
                  </a:lnTo>
                  <a:lnTo>
                    <a:pt x="263" y="346"/>
                  </a:lnTo>
                  <a:lnTo>
                    <a:pt x="191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1" y="39"/>
                  </a:lnTo>
                  <a:lnTo>
                    <a:pt x="252" y="20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5" y="13"/>
                  </a:lnTo>
                  <a:lnTo>
                    <a:pt x="495" y="39"/>
                  </a:lnTo>
                  <a:lnTo>
                    <a:pt x="554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6" y="0"/>
                  </a:lnTo>
                  <a:lnTo>
                    <a:pt x="767" y="0"/>
                  </a:lnTo>
                  <a:lnTo>
                    <a:pt x="829" y="13"/>
                  </a:lnTo>
                  <a:lnTo>
                    <a:pt x="887" y="39"/>
                  </a:lnTo>
                  <a:lnTo>
                    <a:pt x="947" y="66"/>
                  </a:lnTo>
                  <a:lnTo>
                    <a:pt x="991" y="39"/>
                  </a:lnTo>
                  <a:lnTo>
                    <a:pt x="1039" y="20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219" y="13"/>
                  </a:lnTo>
                  <a:lnTo>
                    <a:pt x="1280" y="39"/>
                  </a:lnTo>
                  <a:lnTo>
                    <a:pt x="1341" y="66"/>
                  </a:lnTo>
                  <a:lnTo>
                    <a:pt x="1380" y="39"/>
                  </a:lnTo>
                  <a:lnTo>
                    <a:pt x="1432" y="20"/>
                  </a:lnTo>
                  <a:lnTo>
                    <a:pt x="1484" y="0"/>
                  </a:lnTo>
                  <a:lnTo>
                    <a:pt x="1552" y="0"/>
                  </a:lnTo>
                  <a:lnTo>
                    <a:pt x="1615" y="13"/>
                  </a:lnTo>
                  <a:lnTo>
                    <a:pt x="1676" y="39"/>
                  </a:lnTo>
                  <a:lnTo>
                    <a:pt x="1735" y="66"/>
                  </a:lnTo>
                  <a:lnTo>
                    <a:pt x="1776" y="39"/>
                  </a:lnTo>
                  <a:lnTo>
                    <a:pt x="1826" y="20"/>
                  </a:lnTo>
                  <a:lnTo>
                    <a:pt x="1877" y="0"/>
                  </a:lnTo>
                  <a:lnTo>
                    <a:pt x="1946" y="0"/>
                  </a:lnTo>
                  <a:lnTo>
                    <a:pt x="2006" y="13"/>
                  </a:lnTo>
                  <a:lnTo>
                    <a:pt x="2068" y="39"/>
                  </a:lnTo>
                  <a:lnTo>
                    <a:pt x="2128" y="66"/>
                  </a:lnTo>
                  <a:lnTo>
                    <a:pt x="2169" y="39"/>
                  </a:lnTo>
                  <a:lnTo>
                    <a:pt x="2220" y="20"/>
                  </a:lnTo>
                  <a:lnTo>
                    <a:pt x="2268" y="0"/>
                  </a:lnTo>
                  <a:lnTo>
                    <a:pt x="2329" y="0"/>
                  </a:lnTo>
                  <a:lnTo>
                    <a:pt x="2400" y="13"/>
                  </a:lnTo>
                  <a:lnTo>
                    <a:pt x="2460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68" y="333"/>
                  </a:lnTo>
                  <a:lnTo>
                    <a:pt x="2220" y="346"/>
                  </a:lnTo>
                  <a:lnTo>
                    <a:pt x="2149" y="346"/>
                  </a:lnTo>
                  <a:lnTo>
                    <a:pt x="2087" y="333"/>
                  </a:lnTo>
                  <a:lnTo>
                    <a:pt x="2029" y="316"/>
                  </a:lnTo>
                  <a:lnTo>
                    <a:pt x="1966" y="280"/>
                  </a:lnTo>
                  <a:lnTo>
                    <a:pt x="1925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5" y="346"/>
                  </a:lnTo>
                  <a:lnTo>
                    <a:pt x="1697" y="333"/>
                  </a:lnTo>
                  <a:lnTo>
                    <a:pt x="1633" y="316"/>
                  </a:lnTo>
                  <a:lnTo>
                    <a:pt x="1573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0" name="Freeform 4">
              <a:extLst>
                <a:ext uri="{FF2B5EF4-FFF2-40B4-BE49-F238E27FC236}">
                  <a16:creationId xmlns:a16="http://schemas.microsoft.com/office/drawing/2014/main" id="{4FAFFD1A-2C78-4BD9-9D04-C39D29BE4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4"/>
              <a:ext cx="840" cy="114"/>
            </a:xfrm>
            <a:custGeom>
              <a:avLst/>
              <a:gdLst>
                <a:gd name="T0" fmla="*/ 2318 w 2522"/>
                <a:gd name="T1" fmla="*/ 307 h 343"/>
                <a:gd name="T2" fmla="*/ 2219 w 2522"/>
                <a:gd name="T3" fmla="*/ 343 h 343"/>
                <a:gd name="T4" fmla="*/ 2085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5 w 2522"/>
                <a:gd name="T11" fmla="*/ 343 h 343"/>
                <a:gd name="T12" fmla="*/ 1633 w 2522"/>
                <a:gd name="T13" fmla="*/ 314 h 343"/>
                <a:gd name="T14" fmla="*/ 1533 w 2522"/>
                <a:gd name="T15" fmla="*/ 307 h 343"/>
                <a:gd name="T16" fmla="*/ 1432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87 w 2522"/>
                <a:gd name="T23" fmla="*/ 324 h 343"/>
                <a:gd name="T24" fmla="*/ 978 w 2522"/>
                <a:gd name="T25" fmla="*/ 343 h 343"/>
                <a:gd name="T26" fmla="*/ 849 w 2522"/>
                <a:gd name="T27" fmla="*/ 314 h 343"/>
                <a:gd name="T28" fmla="*/ 744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1 w 2522"/>
                <a:gd name="T35" fmla="*/ 277 h 343"/>
                <a:gd name="T36" fmla="*/ 302 w 2522"/>
                <a:gd name="T37" fmla="*/ 324 h 343"/>
                <a:gd name="T38" fmla="*/ 190 w 2522"/>
                <a:gd name="T39" fmla="*/ 343 h 343"/>
                <a:gd name="T40" fmla="*/ 59 w 2522"/>
                <a:gd name="T41" fmla="*/ 314 h 343"/>
                <a:gd name="T42" fmla="*/ 161 w 2522"/>
                <a:gd name="T43" fmla="*/ 64 h 343"/>
                <a:gd name="T44" fmla="*/ 252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4 w 2522"/>
                <a:gd name="T51" fmla="*/ 36 h 343"/>
                <a:gd name="T52" fmla="*/ 696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36 w 2522"/>
                <a:gd name="T59" fmla="*/ 19 h 343"/>
                <a:gd name="T60" fmla="*/ 1160 w 2522"/>
                <a:gd name="T61" fmla="*/ 0 h 343"/>
                <a:gd name="T62" fmla="*/ 1280 w 2522"/>
                <a:gd name="T63" fmla="*/ 27 h 343"/>
                <a:gd name="T64" fmla="*/ 1379 w 2522"/>
                <a:gd name="T65" fmla="*/ 36 h 343"/>
                <a:gd name="T66" fmla="*/ 1481 w 2522"/>
                <a:gd name="T67" fmla="*/ 0 h 343"/>
                <a:gd name="T68" fmla="*/ 1612 w 2522"/>
                <a:gd name="T69" fmla="*/ 10 h 343"/>
                <a:gd name="T70" fmla="*/ 1732 w 2522"/>
                <a:gd name="T71" fmla="*/ 64 h 343"/>
                <a:gd name="T72" fmla="*/ 1826 w 2522"/>
                <a:gd name="T73" fmla="*/ 19 h 343"/>
                <a:gd name="T74" fmla="*/ 1935 w 2522"/>
                <a:gd name="T75" fmla="*/ 0 h 343"/>
                <a:gd name="T76" fmla="*/ 2064 w 2522"/>
                <a:gd name="T77" fmla="*/ 27 h 343"/>
                <a:gd name="T78" fmla="*/ 2169 w 2522"/>
                <a:gd name="T79" fmla="*/ 36 h 343"/>
                <a:gd name="T80" fmla="*/ 2267 w 2522"/>
                <a:gd name="T81" fmla="*/ 0 h 343"/>
                <a:gd name="T82" fmla="*/ 2399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8" y="277"/>
                  </a:moveTo>
                  <a:lnTo>
                    <a:pt x="2318" y="307"/>
                  </a:lnTo>
                  <a:lnTo>
                    <a:pt x="2267" y="324"/>
                  </a:lnTo>
                  <a:lnTo>
                    <a:pt x="2219" y="343"/>
                  </a:lnTo>
                  <a:lnTo>
                    <a:pt x="2159" y="343"/>
                  </a:lnTo>
                  <a:lnTo>
                    <a:pt x="2085" y="334"/>
                  </a:lnTo>
                  <a:lnTo>
                    <a:pt x="2026" y="314"/>
                  </a:lnTo>
                  <a:lnTo>
                    <a:pt x="1966" y="277"/>
                  </a:lnTo>
                  <a:lnTo>
                    <a:pt x="1925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5" y="343"/>
                  </a:lnTo>
                  <a:lnTo>
                    <a:pt x="1693" y="334"/>
                  </a:lnTo>
                  <a:lnTo>
                    <a:pt x="1633" y="314"/>
                  </a:lnTo>
                  <a:lnTo>
                    <a:pt x="1572" y="277"/>
                  </a:lnTo>
                  <a:lnTo>
                    <a:pt x="1533" y="307"/>
                  </a:lnTo>
                  <a:lnTo>
                    <a:pt x="1481" y="324"/>
                  </a:lnTo>
                  <a:lnTo>
                    <a:pt x="1432" y="343"/>
                  </a:lnTo>
                  <a:lnTo>
                    <a:pt x="1361" y="343"/>
                  </a:lnTo>
                  <a:lnTo>
                    <a:pt x="1301" y="334"/>
                  </a:lnTo>
                  <a:lnTo>
                    <a:pt x="1239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87" y="324"/>
                  </a:lnTo>
                  <a:lnTo>
                    <a:pt x="1036" y="343"/>
                  </a:lnTo>
                  <a:lnTo>
                    <a:pt x="978" y="343"/>
                  </a:lnTo>
                  <a:lnTo>
                    <a:pt x="907" y="334"/>
                  </a:lnTo>
                  <a:lnTo>
                    <a:pt x="849" y="314"/>
                  </a:lnTo>
                  <a:lnTo>
                    <a:pt x="785" y="277"/>
                  </a:lnTo>
                  <a:lnTo>
                    <a:pt x="744" y="307"/>
                  </a:lnTo>
                  <a:lnTo>
                    <a:pt x="696" y="324"/>
                  </a:lnTo>
                  <a:lnTo>
                    <a:pt x="646" y="343"/>
                  </a:lnTo>
                  <a:lnTo>
                    <a:pt x="584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1" y="277"/>
                  </a:lnTo>
                  <a:lnTo>
                    <a:pt x="350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0" y="343"/>
                  </a:lnTo>
                  <a:lnTo>
                    <a:pt x="120" y="334"/>
                  </a:lnTo>
                  <a:lnTo>
                    <a:pt x="59" y="314"/>
                  </a:lnTo>
                  <a:lnTo>
                    <a:pt x="0" y="277"/>
                  </a:lnTo>
                  <a:lnTo>
                    <a:pt x="161" y="64"/>
                  </a:lnTo>
                  <a:lnTo>
                    <a:pt x="201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4" y="10"/>
                  </a:lnTo>
                  <a:lnTo>
                    <a:pt x="495" y="27"/>
                  </a:lnTo>
                  <a:lnTo>
                    <a:pt x="563" y="64"/>
                  </a:lnTo>
                  <a:lnTo>
                    <a:pt x="594" y="36"/>
                  </a:lnTo>
                  <a:lnTo>
                    <a:pt x="646" y="19"/>
                  </a:lnTo>
                  <a:lnTo>
                    <a:pt x="696" y="0"/>
                  </a:lnTo>
                  <a:lnTo>
                    <a:pt x="764" y="0"/>
                  </a:lnTo>
                  <a:lnTo>
                    <a:pt x="828" y="10"/>
                  </a:lnTo>
                  <a:lnTo>
                    <a:pt x="886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36" y="19"/>
                  </a:lnTo>
                  <a:lnTo>
                    <a:pt x="1087" y="0"/>
                  </a:lnTo>
                  <a:lnTo>
                    <a:pt x="1160" y="0"/>
                  </a:lnTo>
                  <a:lnTo>
                    <a:pt x="1218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79" y="36"/>
                  </a:lnTo>
                  <a:lnTo>
                    <a:pt x="1432" y="19"/>
                  </a:lnTo>
                  <a:lnTo>
                    <a:pt x="1481" y="0"/>
                  </a:lnTo>
                  <a:lnTo>
                    <a:pt x="1552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2" y="64"/>
                  </a:lnTo>
                  <a:lnTo>
                    <a:pt x="1775" y="36"/>
                  </a:lnTo>
                  <a:lnTo>
                    <a:pt x="1826" y="19"/>
                  </a:lnTo>
                  <a:lnTo>
                    <a:pt x="1867" y="0"/>
                  </a:lnTo>
                  <a:lnTo>
                    <a:pt x="1935" y="0"/>
                  </a:lnTo>
                  <a:lnTo>
                    <a:pt x="2006" y="10"/>
                  </a:lnTo>
                  <a:lnTo>
                    <a:pt x="2064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67" y="0"/>
                  </a:lnTo>
                  <a:lnTo>
                    <a:pt x="2329" y="0"/>
                  </a:lnTo>
                  <a:lnTo>
                    <a:pt x="2399" y="10"/>
                  </a:lnTo>
                  <a:lnTo>
                    <a:pt x="2460" y="27"/>
                  </a:lnTo>
                  <a:lnTo>
                    <a:pt x="2522" y="64"/>
                  </a:lnTo>
                  <a:lnTo>
                    <a:pt x="2358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1" name="Freeform 5">
              <a:extLst>
                <a:ext uri="{FF2B5EF4-FFF2-40B4-BE49-F238E27FC236}">
                  <a16:creationId xmlns:a16="http://schemas.microsoft.com/office/drawing/2014/main" id="{B73E47D3-6FD9-43A8-A29D-36CEBBB8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" y="3924"/>
              <a:ext cx="840" cy="115"/>
            </a:xfrm>
            <a:custGeom>
              <a:avLst/>
              <a:gdLst>
                <a:gd name="T0" fmla="*/ 1533 w 2522"/>
                <a:gd name="T1" fmla="*/ 309 h 346"/>
                <a:gd name="T2" fmla="*/ 1435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2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9 w 2522"/>
                <a:gd name="T15" fmla="*/ 309 h 346"/>
                <a:gd name="T16" fmla="*/ 658 w 2522"/>
                <a:gd name="T17" fmla="*/ 346 h 346"/>
                <a:gd name="T18" fmla="*/ 515 w 2522"/>
                <a:gd name="T19" fmla="*/ 333 h 346"/>
                <a:gd name="T20" fmla="*/ 397 w 2522"/>
                <a:gd name="T21" fmla="*/ 280 h 346"/>
                <a:gd name="T22" fmla="*/ 302 w 2522"/>
                <a:gd name="T23" fmla="*/ 333 h 346"/>
                <a:gd name="T24" fmla="*/ 194 w 2522"/>
                <a:gd name="T25" fmla="*/ 346 h 346"/>
                <a:gd name="T26" fmla="*/ 64 w 2522"/>
                <a:gd name="T27" fmla="*/ 316 h 346"/>
                <a:gd name="T28" fmla="*/ 163 w 2522"/>
                <a:gd name="T29" fmla="*/ 66 h 346"/>
                <a:gd name="T30" fmla="*/ 254 w 2522"/>
                <a:gd name="T31" fmla="*/ 20 h 346"/>
                <a:gd name="T32" fmla="*/ 376 w 2522"/>
                <a:gd name="T33" fmla="*/ 0 h 346"/>
                <a:gd name="T34" fmla="*/ 495 w 2522"/>
                <a:gd name="T35" fmla="*/ 39 h 346"/>
                <a:gd name="T36" fmla="*/ 597 w 2522"/>
                <a:gd name="T37" fmla="*/ 39 h 346"/>
                <a:gd name="T38" fmla="*/ 698 w 2522"/>
                <a:gd name="T39" fmla="*/ 0 h 346"/>
                <a:gd name="T40" fmla="*/ 828 w 2522"/>
                <a:gd name="T41" fmla="*/ 13 h 346"/>
                <a:gd name="T42" fmla="*/ 947 w 2522"/>
                <a:gd name="T43" fmla="*/ 66 h 346"/>
                <a:gd name="T44" fmla="*/ 1042 w 2522"/>
                <a:gd name="T45" fmla="*/ 20 h 346"/>
                <a:gd name="T46" fmla="*/ 1160 w 2522"/>
                <a:gd name="T47" fmla="*/ 0 h 346"/>
                <a:gd name="T48" fmla="*/ 1282 w 2522"/>
                <a:gd name="T49" fmla="*/ 39 h 346"/>
                <a:gd name="T50" fmla="*/ 1382 w 2522"/>
                <a:gd name="T51" fmla="*/ 39 h 346"/>
                <a:gd name="T52" fmla="*/ 1483 w 2522"/>
                <a:gd name="T53" fmla="*/ 0 h 346"/>
                <a:gd name="T54" fmla="*/ 1614 w 2522"/>
                <a:gd name="T55" fmla="*/ 13 h 346"/>
                <a:gd name="T56" fmla="*/ 1736 w 2522"/>
                <a:gd name="T57" fmla="*/ 66 h 346"/>
                <a:gd name="T58" fmla="*/ 1825 w 2522"/>
                <a:gd name="T59" fmla="*/ 20 h 346"/>
                <a:gd name="T60" fmla="*/ 1937 w 2522"/>
                <a:gd name="T61" fmla="*/ 0 h 346"/>
                <a:gd name="T62" fmla="*/ 2070 w 2522"/>
                <a:gd name="T63" fmla="*/ 39 h 346"/>
                <a:gd name="T64" fmla="*/ 2169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19 w 2522"/>
                <a:gd name="T75" fmla="*/ 346 h 346"/>
                <a:gd name="T76" fmla="*/ 2090 w 2522"/>
                <a:gd name="T77" fmla="*/ 333 h 346"/>
                <a:gd name="T78" fmla="*/ 1968 w 2522"/>
                <a:gd name="T79" fmla="*/ 280 h 346"/>
                <a:gd name="T80" fmla="*/ 1877 w 2522"/>
                <a:gd name="T81" fmla="*/ 333 h 346"/>
                <a:gd name="T82" fmla="*/ 1757 w 2522"/>
                <a:gd name="T83" fmla="*/ 346 h 346"/>
                <a:gd name="T84" fmla="*/ 1635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4" y="280"/>
                  </a:moveTo>
                  <a:lnTo>
                    <a:pt x="1533" y="309"/>
                  </a:lnTo>
                  <a:lnTo>
                    <a:pt x="1483" y="333"/>
                  </a:lnTo>
                  <a:lnTo>
                    <a:pt x="1435" y="346"/>
                  </a:lnTo>
                  <a:lnTo>
                    <a:pt x="1361" y="346"/>
                  </a:lnTo>
                  <a:lnTo>
                    <a:pt x="1301" y="333"/>
                  </a:lnTo>
                  <a:lnTo>
                    <a:pt x="1241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80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49" y="309"/>
                  </a:lnTo>
                  <a:lnTo>
                    <a:pt x="698" y="333"/>
                  </a:lnTo>
                  <a:lnTo>
                    <a:pt x="658" y="346"/>
                  </a:lnTo>
                  <a:lnTo>
                    <a:pt x="586" y="346"/>
                  </a:lnTo>
                  <a:lnTo>
                    <a:pt x="515" y="333"/>
                  </a:lnTo>
                  <a:lnTo>
                    <a:pt x="455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2" y="333"/>
                  </a:lnTo>
                  <a:lnTo>
                    <a:pt x="64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6" y="0"/>
                  </a:lnTo>
                  <a:lnTo>
                    <a:pt x="434" y="13"/>
                  </a:lnTo>
                  <a:lnTo>
                    <a:pt x="495" y="39"/>
                  </a:lnTo>
                  <a:lnTo>
                    <a:pt x="567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60" y="0"/>
                  </a:lnTo>
                  <a:lnTo>
                    <a:pt x="1222" y="13"/>
                  </a:lnTo>
                  <a:lnTo>
                    <a:pt x="1282" y="39"/>
                  </a:lnTo>
                  <a:lnTo>
                    <a:pt x="1341" y="66"/>
                  </a:lnTo>
                  <a:lnTo>
                    <a:pt x="1382" y="39"/>
                  </a:lnTo>
                  <a:lnTo>
                    <a:pt x="1435" y="20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4" y="13"/>
                  </a:lnTo>
                  <a:lnTo>
                    <a:pt x="1674" y="39"/>
                  </a:lnTo>
                  <a:lnTo>
                    <a:pt x="1736" y="66"/>
                  </a:lnTo>
                  <a:lnTo>
                    <a:pt x="1778" y="39"/>
                  </a:lnTo>
                  <a:lnTo>
                    <a:pt x="1825" y="20"/>
                  </a:lnTo>
                  <a:lnTo>
                    <a:pt x="1877" y="0"/>
                  </a:lnTo>
                  <a:lnTo>
                    <a:pt x="1937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69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31" y="0"/>
                  </a:lnTo>
                  <a:lnTo>
                    <a:pt x="2402" y="13"/>
                  </a:lnTo>
                  <a:lnTo>
                    <a:pt x="2463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48" y="346"/>
                  </a:lnTo>
                  <a:lnTo>
                    <a:pt x="2090" y="333"/>
                  </a:lnTo>
                  <a:lnTo>
                    <a:pt x="2026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5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5" y="316"/>
                  </a:lnTo>
                  <a:lnTo>
                    <a:pt x="1574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2" name="Line 6">
              <a:extLst>
                <a:ext uri="{FF2B5EF4-FFF2-40B4-BE49-F238E27FC236}">
                  <a16:creationId xmlns:a16="http://schemas.microsoft.com/office/drawing/2014/main" id="{D913BC19-D757-4007-8354-39EB6A8F8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3" name="Line 7">
              <a:extLst>
                <a:ext uri="{FF2B5EF4-FFF2-40B4-BE49-F238E27FC236}">
                  <a16:creationId xmlns:a16="http://schemas.microsoft.com/office/drawing/2014/main" id="{D2C5251C-10E8-446A-8DCF-2270785C4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4" name="Line 8">
              <a:extLst>
                <a:ext uri="{FF2B5EF4-FFF2-40B4-BE49-F238E27FC236}">
                  <a16:creationId xmlns:a16="http://schemas.microsoft.com/office/drawing/2014/main" id="{5BA61471-1FF1-4076-9FC9-721E8CABD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3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5" name="Line 9">
              <a:extLst>
                <a:ext uri="{FF2B5EF4-FFF2-40B4-BE49-F238E27FC236}">
                  <a16:creationId xmlns:a16="http://schemas.microsoft.com/office/drawing/2014/main" id="{D212D153-AE92-4B5F-B4DD-8794F121C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1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6" name="Freeform 10">
              <a:extLst>
                <a:ext uri="{FF2B5EF4-FFF2-40B4-BE49-F238E27FC236}">
                  <a16:creationId xmlns:a16="http://schemas.microsoft.com/office/drawing/2014/main" id="{F2A79115-F3D0-4616-A8D9-0E229F837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924"/>
              <a:ext cx="841" cy="115"/>
            </a:xfrm>
            <a:custGeom>
              <a:avLst/>
              <a:gdLst>
                <a:gd name="T0" fmla="*/ 1534 w 2522"/>
                <a:gd name="T1" fmla="*/ 309 h 346"/>
                <a:gd name="T2" fmla="*/ 1436 w 2522"/>
                <a:gd name="T3" fmla="*/ 346 h 346"/>
                <a:gd name="T4" fmla="*/ 1303 w 2522"/>
                <a:gd name="T5" fmla="*/ 333 h 346"/>
                <a:gd name="T6" fmla="*/ 1181 w 2522"/>
                <a:gd name="T7" fmla="*/ 280 h 346"/>
                <a:gd name="T8" fmla="*/ 1092 w 2522"/>
                <a:gd name="T9" fmla="*/ 333 h 346"/>
                <a:gd name="T10" fmla="*/ 973 w 2522"/>
                <a:gd name="T11" fmla="*/ 346 h 346"/>
                <a:gd name="T12" fmla="*/ 849 w 2522"/>
                <a:gd name="T13" fmla="*/ 316 h 346"/>
                <a:gd name="T14" fmla="*/ 750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7 w 2522"/>
                <a:gd name="T21" fmla="*/ 280 h 346"/>
                <a:gd name="T22" fmla="*/ 302 w 2522"/>
                <a:gd name="T23" fmla="*/ 333 h 346"/>
                <a:gd name="T24" fmla="*/ 194 w 2522"/>
                <a:gd name="T25" fmla="*/ 346 h 346"/>
                <a:gd name="T26" fmla="*/ 64 w 2522"/>
                <a:gd name="T27" fmla="*/ 316 h 346"/>
                <a:gd name="T28" fmla="*/ 163 w 2522"/>
                <a:gd name="T29" fmla="*/ 66 h 346"/>
                <a:gd name="T30" fmla="*/ 254 w 2522"/>
                <a:gd name="T31" fmla="*/ 20 h 346"/>
                <a:gd name="T32" fmla="*/ 377 w 2522"/>
                <a:gd name="T33" fmla="*/ 0 h 346"/>
                <a:gd name="T34" fmla="*/ 495 w 2522"/>
                <a:gd name="T35" fmla="*/ 39 h 346"/>
                <a:gd name="T36" fmla="*/ 600 w 2522"/>
                <a:gd name="T37" fmla="*/ 39 h 346"/>
                <a:gd name="T38" fmla="*/ 698 w 2522"/>
                <a:gd name="T39" fmla="*/ 0 h 346"/>
                <a:gd name="T40" fmla="*/ 828 w 2522"/>
                <a:gd name="T41" fmla="*/ 13 h 346"/>
                <a:gd name="T42" fmla="*/ 951 w 2522"/>
                <a:gd name="T43" fmla="*/ 66 h 346"/>
                <a:gd name="T44" fmla="*/ 1042 w 2522"/>
                <a:gd name="T45" fmla="*/ 20 h 346"/>
                <a:gd name="T46" fmla="*/ 1154 w 2522"/>
                <a:gd name="T47" fmla="*/ 0 h 346"/>
                <a:gd name="T48" fmla="*/ 1283 w 2522"/>
                <a:gd name="T49" fmla="*/ 39 h 346"/>
                <a:gd name="T50" fmla="*/ 1384 w 2522"/>
                <a:gd name="T51" fmla="*/ 39 h 346"/>
                <a:gd name="T52" fmla="*/ 1486 w 2522"/>
                <a:gd name="T53" fmla="*/ 0 h 346"/>
                <a:gd name="T54" fmla="*/ 1618 w 2522"/>
                <a:gd name="T55" fmla="*/ 13 h 346"/>
                <a:gd name="T56" fmla="*/ 1737 w 2522"/>
                <a:gd name="T57" fmla="*/ 66 h 346"/>
                <a:gd name="T58" fmla="*/ 1828 w 2522"/>
                <a:gd name="T59" fmla="*/ 20 h 346"/>
                <a:gd name="T60" fmla="*/ 1940 w 2522"/>
                <a:gd name="T61" fmla="*/ 0 h 346"/>
                <a:gd name="T62" fmla="*/ 2070 w 2522"/>
                <a:gd name="T63" fmla="*/ 39 h 346"/>
                <a:gd name="T64" fmla="*/ 2172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3 w 2522"/>
                <a:gd name="T73" fmla="*/ 309 h 346"/>
                <a:gd name="T74" fmla="*/ 2219 w 2522"/>
                <a:gd name="T75" fmla="*/ 346 h 346"/>
                <a:gd name="T76" fmla="*/ 2091 w 2522"/>
                <a:gd name="T77" fmla="*/ 333 h 346"/>
                <a:gd name="T78" fmla="*/ 1968 w 2522"/>
                <a:gd name="T79" fmla="*/ 280 h 346"/>
                <a:gd name="T80" fmla="*/ 1877 w 2522"/>
                <a:gd name="T81" fmla="*/ 333 h 346"/>
                <a:gd name="T82" fmla="*/ 1757 w 2522"/>
                <a:gd name="T83" fmla="*/ 346 h 346"/>
                <a:gd name="T84" fmla="*/ 1639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5" y="280"/>
                  </a:moveTo>
                  <a:lnTo>
                    <a:pt x="1534" y="309"/>
                  </a:lnTo>
                  <a:lnTo>
                    <a:pt x="1486" y="333"/>
                  </a:lnTo>
                  <a:lnTo>
                    <a:pt x="1436" y="346"/>
                  </a:lnTo>
                  <a:lnTo>
                    <a:pt x="1374" y="346"/>
                  </a:lnTo>
                  <a:lnTo>
                    <a:pt x="1303" y="333"/>
                  </a:lnTo>
                  <a:lnTo>
                    <a:pt x="1242" y="316"/>
                  </a:lnTo>
                  <a:lnTo>
                    <a:pt x="1181" y="280"/>
                  </a:lnTo>
                  <a:lnTo>
                    <a:pt x="1143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73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90" y="280"/>
                  </a:lnTo>
                  <a:lnTo>
                    <a:pt x="750" y="309"/>
                  </a:lnTo>
                  <a:lnTo>
                    <a:pt x="698" y="333"/>
                  </a:lnTo>
                  <a:lnTo>
                    <a:pt x="646" y="346"/>
                  </a:lnTo>
                  <a:lnTo>
                    <a:pt x="587" y="346"/>
                  </a:lnTo>
                  <a:lnTo>
                    <a:pt x="516" y="333"/>
                  </a:lnTo>
                  <a:lnTo>
                    <a:pt x="458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4" y="333"/>
                  </a:lnTo>
                  <a:lnTo>
                    <a:pt x="64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7" y="13"/>
                  </a:lnTo>
                  <a:lnTo>
                    <a:pt x="495" y="39"/>
                  </a:lnTo>
                  <a:lnTo>
                    <a:pt x="559" y="66"/>
                  </a:lnTo>
                  <a:lnTo>
                    <a:pt x="600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51" y="66"/>
                  </a:lnTo>
                  <a:lnTo>
                    <a:pt x="990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54" y="0"/>
                  </a:lnTo>
                  <a:lnTo>
                    <a:pt x="1222" y="13"/>
                  </a:lnTo>
                  <a:lnTo>
                    <a:pt x="1283" y="39"/>
                  </a:lnTo>
                  <a:lnTo>
                    <a:pt x="1341" y="66"/>
                  </a:lnTo>
                  <a:lnTo>
                    <a:pt x="1384" y="39"/>
                  </a:lnTo>
                  <a:lnTo>
                    <a:pt x="1436" y="20"/>
                  </a:lnTo>
                  <a:lnTo>
                    <a:pt x="1486" y="0"/>
                  </a:lnTo>
                  <a:lnTo>
                    <a:pt x="1544" y="0"/>
                  </a:lnTo>
                  <a:lnTo>
                    <a:pt x="1618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28" y="20"/>
                  </a:lnTo>
                  <a:lnTo>
                    <a:pt x="1877" y="0"/>
                  </a:lnTo>
                  <a:lnTo>
                    <a:pt x="1940" y="0"/>
                  </a:lnTo>
                  <a:lnTo>
                    <a:pt x="2008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72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34" y="0"/>
                  </a:lnTo>
                  <a:lnTo>
                    <a:pt x="2402" y="13"/>
                  </a:lnTo>
                  <a:lnTo>
                    <a:pt x="2464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3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51" y="346"/>
                  </a:lnTo>
                  <a:lnTo>
                    <a:pt x="2091" y="333"/>
                  </a:lnTo>
                  <a:lnTo>
                    <a:pt x="2019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8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9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7" name="Line 11">
              <a:extLst>
                <a:ext uri="{FF2B5EF4-FFF2-40B4-BE49-F238E27FC236}">
                  <a16:creationId xmlns:a16="http://schemas.microsoft.com/office/drawing/2014/main" id="{9F9BFF3C-1BEC-4252-9555-958E16D514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8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8" name="Line 12">
              <a:extLst>
                <a:ext uri="{FF2B5EF4-FFF2-40B4-BE49-F238E27FC236}">
                  <a16:creationId xmlns:a16="http://schemas.microsoft.com/office/drawing/2014/main" id="{86EE1D44-17CE-4A47-8500-347B73C2A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9" name="Line 13">
              <a:extLst>
                <a:ext uri="{FF2B5EF4-FFF2-40B4-BE49-F238E27FC236}">
                  <a16:creationId xmlns:a16="http://schemas.microsoft.com/office/drawing/2014/main" id="{87792461-71DE-4BA0-ADB7-C84E0400F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7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0" name="Line 14">
              <a:extLst>
                <a:ext uri="{FF2B5EF4-FFF2-40B4-BE49-F238E27FC236}">
                  <a16:creationId xmlns:a16="http://schemas.microsoft.com/office/drawing/2014/main" id="{70779866-051F-4A4F-82D8-B6E953AC6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9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1" name="Line 15">
              <a:extLst>
                <a:ext uri="{FF2B5EF4-FFF2-40B4-BE49-F238E27FC236}">
                  <a16:creationId xmlns:a16="http://schemas.microsoft.com/office/drawing/2014/main" id="{836DD456-A8B0-4C17-B890-5FD3B0521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2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2" name="Freeform 16">
              <a:extLst>
                <a:ext uri="{FF2B5EF4-FFF2-40B4-BE49-F238E27FC236}">
                  <a16:creationId xmlns:a16="http://schemas.microsoft.com/office/drawing/2014/main" id="{E2586FBF-3769-4D21-9E8F-BDF258E1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924"/>
              <a:ext cx="841" cy="115"/>
            </a:xfrm>
            <a:custGeom>
              <a:avLst/>
              <a:gdLst>
                <a:gd name="T0" fmla="*/ 1534 w 2524"/>
                <a:gd name="T1" fmla="*/ 309 h 346"/>
                <a:gd name="T2" fmla="*/ 1434 w 2524"/>
                <a:gd name="T3" fmla="*/ 346 h 346"/>
                <a:gd name="T4" fmla="*/ 1303 w 2524"/>
                <a:gd name="T5" fmla="*/ 333 h 346"/>
                <a:gd name="T6" fmla="*/ 1183 w 2524"/>
                <a:gd name="T7" fmla="*/ 280 h 346"/>
                <a:gd name="T8" fmla="*/ 1092 w 2524"/>
                <a:gd name="T9" fmla="*/ 333 h 346"/>
                <a:gd name="T10" fmla="*/ 980 w 2524"/>
                <a:gd name="T11" fmla="*/ 346 h 346"/>
                <a:gd name="T12" fmla="*/ 848 w 2524"/>
                <a:gd name="T13" fmla="*/ 316 h 346"/>
                <a:gd name="T14" fmla="*/ 746 w 2524"/>
                <a:gd name="T15" fmla="*/ 309 h 346"/>
                <a:gd name="T16" fmla="*/ 661 w 2524"/>
                <a:gd name="T17" fmla="*/ 346 h 346"/>
                <a:gd name="T18" fmla="*/ 516 w 2524"/>
                <a:gd name="T19" fmla="*/ 333 h 346"/>
                <a:gd name="T20" fmla="*/ 396 w 2524"/>
                <a:gd name="T21" fmla="*/ 280 h 346"/>
                <a:gd name="T22" fmla="*/ 315 w 2524"/>
                <a:gd name="T23" fmla="*/ 333 h 346"/>
                <a:gd name="T24" fmla="*/ 193 w 2524"/>
                <a:gd name="T25" fmla="*/ 346 h 346"/>
                <a:gd name="T26" fmla="*/ 61 w 2524"/>
                <a:gd name="T27" fmla="*/ 316 h 346"/>
                <a:gd name="T28" fmla="*/ 172 w 2524"/>
                <a:gd name="T29" fmla="*/ 66 h 346"/>
                <a:gd name="T30" fmla="*/ 254 w 2524"/>
                <a:gd name="T31" fmla="*/ 20 h 346"/>
                <a:gd name="T32" fmla="*/ 375 w 2524"/>
                <a:gd name="T33" fmla="*/ 0 h 346"/>
                <a:gd name="T34" fmla="*/ 505 w 2524"/>
                <a:gd name="T35" fmla="*/ 39 h 346"/>
                <a:gd name="T36" fmla="*/ 597 w 2524"/>
                <a:gd name="T37" fmla="*/ 39 h 346"/>
                <a:gd name="T38" fmla="*/ 698 w 2524"/>
                <a:gd name="T39" fmla="*/ 0 h 346"/>
                <a:gd name="T40" fmla="*/ 831 w 2524"/>
                <a:gd name="T41" fmla="*/ 13 h 346"/>
                <a:gd name="T42" fmla="*/ 949 w 2524"/>
                <a:gd name="T43" fmla="*/ 66 h 346"/>
                <a:gd name="T44" fmla="*/ 1041 w 2524"/>
                <a:gd name="T45" fmla="*/ 20 h 346"/>
                <a:gd name="T46" fmla="*/ 1163 w 2524"/>
                <a:gd name="T47" fmla="*/ 0 h 346"/>
                <a:gd name="T48" fmla="*/ 1282 w 2524"/>
                <a:gd name="T49" fmla="*/ 39 h 346"/>
                <a:gd name="T50" fmla="*/ 1382 w 2524"/>
                <a:gd name="T51" fmla="*/ 39 h 346"/>
                <a:gd name="T52" fmla="*/ 1486 w 2524"/>
                <a:gd name="T53" fmla="*/ 0 h 346"/>
                <a:gd name="T54" fmla="*/ 1615 w 2524"/>
                <a:gd name="T55" fmla="*/ 13 h 346"/>
                <a:gd name="T56" fmla="*/ 1737 w 2524"/>
                <a:gd name="T57" fmla="*/ 66 h 346"/>
                <a:gd name="T58" fmla="*/ 1828 w 2524"/>
                <a:gd name="T59" fmla="*/ 20 h 346"/>
                <a:gd name="T60" fmla="*/ 1948 w 2524"/>
                <a:gd name="T61" fmla="*/ 0 h 346"/>
                <a:gd name="T62" fmla="*/ 2066 w 2524"/>
                <a:gd name="T63" fmla="*/ 39 h 346"/>
                <a:gd name="T64" fmla="*/ 2171 w 2524"/>
                <a:gd name="T65" fmla="*/ 39 h 346"/>
                <a:gd name="T66" fmla="*/ 2270 w 2524"/>
                <a:gd name="T67" fmla="*/ 0 h 346"/>
                <a:gd name="T68" fmla="*/ 2402 w 2524"/>
                <a:gd name="T69" fmla="*/ 13 h 346"/>
                <a:gd name="T70" fmla="*/ 2524 w 2524"/>
                <a:gd name="T71" fmla="*/ 66 h 346"/>
                <a:gd name="T72" fmla="*/ 2321 w 2524"/>
                <a:gd name="T73" fmla="*/ 309 h 346"/>
                <a:gd name="T74" fmla="*/ 2219 w 2524"/>
                <a:gd name="T75" fmla="*/ 346 h 346"/>
                <a:gd name="T76" fmla="*/ 2089 w 2524"/>
                <a:gd name="T77" fmla="*/ 333 h 346"/>
                <a:gd name="T78" fmla="*/ 1968 w 2524"/>
                <a:gd name="T79" fmla="*/ 280 h 346"/>
                <a:gd name="T80" fmla="*/ 1876 w 2524"/>
                <a:gd name="T81" fmla="*/ 333 h 346"/>
                <a:gd name="T82" fmla="*/ 1757 w 2524"/>
                <a:gd name="T83" fmla="*/ 346 h 346"/>
                <a:gd name="T84" fmla="*/ 1635 w 2524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4" h="346">
                  <a:moveTo>
                    <a:pt x="1575" y="280"/>
                  </a:moveTo>
                  <a:lnTo>
                    <a:pt x="1534" y="309"/>
                  </a:lnTo>
                  <a:lnTo>
                    <a:pt x="1486" y="333"/>
                  </a:lnTo>
                  <a:lnTo>
                    <a:pt x="1434" y="346"/>
                  </a:lnTo>
                  <a:lnTo>
                    <a:pt x="1361" y="346"/>
                  </a:lnTo>
                  <a:lnTo>
                    <a:pt x="1303" y="333"/>
                  </a:lnTo>
                  <a:lnTo>
                    <a:pt x="1241" y="316"/>
                  </a:lnTo>
                  <a:lnTo>
                    <a:pt x="1183" y="280"/>
                  </a:lnTo>
                  <a:lnTo>
                    <a:pt x="1142" y="309"/>
                  </a:lnTo>
                  <a:lnTo>
                    <a:pt x="1092" y="333"/>
                  </a:lnTo>
                  <a:lnTo>
                    <a:pt x="1049" y="346"/>
                  </a:lnTo>
                  <a:lnTo>
                    <a:pt x="980" y="346"/>
                  </a:lnTo>
                  <a:lnTo>
                    <a:pt x="909" y="333"/>
                  </a:lnTo>
                  <a:lnTo>
                    <a:pt x="848" y="316"/>
                  </a:lnTo>
                  <a:lnTo>
                    <a:pt x="789" y="280"/>
                  </a:lnTo>
                  <a:lnTo>
                    <a:pt x="746" y="309"/>
                  </a:lnTo>
                  <a:lnTo>
                    <a:pt x="698" y="333"/>
                  </a:lnTo>
                  <a:lnTo>
                    <a:pt x="661" y="346"/>
                  </a:lnTo>
                  <a:lnTo>
                    <a:pt x="586" y="346"/>
                  </a:lnTo>
                  <a:lnTo>
                    <a:pt x="516" y="333"/>
                  </a:lnTo>
                  <a:lnTo>
                    <a:pt x="457" y="316"/>
                  </a:lnTo>
                  <a:lnTo>
                    <a:pt x="396" y="280"/>
                  </a:lnTo>
                  <a:lnTo>
                    <a:pt x="363" y="309"/>
                  </a:lnTo>
                  <a:lnTo>
                    <a:pt x="315" y="333"/>
                  </a:lnTo>
                  <a:lnTo>
                    <a:pt x="254" y="346"/>
                  </a:lnTo>
                  <a:lnTo>
                    <a:pt x="193" y="346"/>
                  </a:lnTo>
                  <a:lnTo>
                    <a:pt x="134" y="333"/>
                  </a:lnTo>
                  <a:lnTo>
                    <a:pt x="61" y="316"/>
                  </a:lnTo>
                  <a:lnTo>
                    <a:pt x="0" y="280"/>
                  </a:lnTo>
                  <a:lnTo>
                    <a:pt x="172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5" y="0"/>
                  </a:lnTo>
                  <a:lnTo>
                    <a:pt x="375" y="0"/>
                  </a:lnTo>
                  <a:lnTo>
                    <a:pt x="437" y="13"/>
                  </a:lnTo>
                  <a:lnTo>
                    <a:pt x="505" y="39"/>
                  </a:lnTo>
                  <a:lnTo>
                    <a:pt x="566" y="66"/>
                  </a:lnTo>
                  <a:lnTo>
                    <a:pt x="597" y="39"/>
                  </a:lnTo>
                  <a:lnTo>
                    <a:pt x="648" y="20"/>
                  </a:lnTo>
                  <a:lnTo>
                    <a:pt x="698" y="0"/>
                  </a:lnTo>
                  <a:lnTo>
                    <a:pt x="769" y="0"/>
                  </a:lnTo>
                  <a:lnTo>
                    <a:pt x="831" y="13"/>
                  </a:lnTo>
                  <a:lnTo>
                    <a:pt x="889" y="39"/>
                  </a:lnTo>
                  <a:lnTo>
                    <a:pt x="949" y="66"/>
                  </a:lnTo>
                  <a:lnTo>
                    <a:pt x="990" y="39"/>
                  </a:lnTo>
                  <a:lnTo>
                    <a:pt x="1041" y="20"/>
                  </a:lnTo>
                  <a:lnTo>
                    <a:pt x="1092" y="0"/>
                  </a:lnTo>
                  <a:lnTo>
                    <a:pt x="1163" y="0"/>
                  </a:lnTo>
                  <a:lnTo>
                    <a:pt x="1221" y="13"/>
                  </a:lnTo>
                  <a:lnTo>
                    <a:pt x="1282" y="39"/>
                  </a:lnTo>
                  <a:lnTo>
                    <a:pt x="1343" y="66"/>
                  </a:lnTo>
                  <a:lnTo>
                    <a:pt x="1382" y="39"/>
                  </a:lnTo>
                  <a:lnTo>
                    <a:pt x="1434" y="20"/>
                  </a:lnTo>
                  <a:lnTo>
                    <a:pt x="1486" y="0"/>
                  </a:lnTo>
                  <a:lnTo>
                    <a:pt x="1544" y="0"/>
                  </a:lnTo>
                  <a:lnTo>
                    <a:pt x="1615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28" y="20"/>
                  </a:lnTo>
                  <a:lnTo>
                    <a:pt x="1876" y="0"/>
                  </a:lnTo>
                  <a:lnTo>
                    <a:pt x="1948" y="0"/>
                  </a:lnTo>
                  <a:lnTo>
                    <a:pt x="2008" y="13"/>
                  </a:lnTo>
                  <a:lnTo>
                    <a:pt x="2066" y="39"/>
                  </a:lnTo>
                  <a:lnTo>
                    <a:pt x="2130" y="66"/>
                  </a:lnTo>
                  <a:lnTo>
                    <a:pt x="2171" y="39"/>
                  </a:lnTo>
                  <a:lnTo>
                    <a:pt x="2219" y="20"/>
                  </a:lnTo>
                  <a:lnTo>
                    <a:pt x="2270" y="0"/>
                  </a:lnTo>
                  <a:lnTo>
                    <a:pt x="2331" y="0"/>
                  </a:lnTo>
                  <a:lnTo>
                    <a:pt x="2402" y="13"/>
                  </a:lnTo>
                  <a:lnTo>
                    <a:pt x="2462" y="39"/>
                  </a:lnTo>
                  <a:lnTo>
                    <a:pt x="2524" y="66"/>
                  </a:lnTo>
                  <a:lnTo>
                    <a:pt x="2364" y="280"/>
                  </a:lnTo>
                  <a:lnTo>
                    <a:pt x="2321" y="309"/>
                  </a:lnTo>
                  <a:lnTo>
                    <a:pt x="2270" y="333"/>
                  </a:lnTo>
                  <a:lnTo>
                    <a:pt x="2219" y="346"/>
                  </a:lnTo>
                  <a:lnTo>
                    <a:pt x="2151" y="346"/>
                  </a:lnTo>
                  <a:lnTo>
                    <a:pt x="2089" y="333"/>
                  </a:lnTo>
                  <a:lnTo>
                    <a:pt x="2029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6" y="333"/>
                  </a:lnTo>
                  <a:lnTo>
                    <a:pt x="1828" y="346"/>
                  </a:lnTo>
                  <a:lnTo>
                    <a:pt x="1757" y="346"/>
                  </a:lnTo>
                  <a:lnTo>
                    <a:pt x="1699" y="333"/>
                  </a:lnTo>
                  <a:lnTo>
                    <a:pt x="1635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33" name="Line 17">
              <a:extLst>
                <a:ext uri="{FF2B5EF4-FFF2-40B4-BE49-F238E27FC236}">
                  <a16:creationId xmlns:a16="http://schemas.microsoft.com/office/drawing/2014/main" id="{448662C9-FB15-4187-8AB0-10C8D755D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2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4" name="Line 18">
              <a:extLst>
                <a:ext uri="{FF2B5EF4-FFF2-40B4-BE49-F238E27FC236}">
                  <a16:creationId xmlns:a16="http://schemas.microsoft.com/office/drawing/2014/main" id="{60B124B0-A013-4AB2-8A24-DD1E01A40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7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5" name="Line 19">
              <a:extLst>
                <a:ext uri="{FF2B5EF4-FFF2-40B4-BE49-F238E27FC236}">
                  <a16:creationId xmlns:a16="http://schemas.microsoft.com/office/drawing/2014/main" id="{A6EC7320-E78E-4C54-8874-D69F845AC8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90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6" name="Line 20">
              <a:extLst>
                <a:ext uri="{FF2B5EF4-FFF2-40B4-BE49-F238E27FC236}">
                  <a16:creationId xmlns:a16="http://schemas.microsoft.com/office/drawing/2014/main" id="{7B3C2DCE-8A6F-4D9B-ACC2-9887F62E0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7" name="Line 21">
              <a:extLst>
                <a:ext uri="{FF2B5EF4-FFF2-40B4-BE49-F238E27FC236}">
                  <a16:creationId xmlns:a16="http://schemas.microsoft.com/office/drawing/2014/main" id="{0BD5DAC8-63FB-461F-9E32-C3A1EE7155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1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8" name="Line 22">
              <a:extLst>
                <a:ext uri="{FF2B5EF4-FFF2-40B4-BE49-F238E27FC236}">
                  <a16:creationId xmlns:a16="http://schemas.microsoft.com/office/drawing/2014/main" id="{F4F09A10-FF9B-47D1-925B-5EC8D4DC9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4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9" name="Line 23">
              <a:extLst>
                <a:ext uri="{FF2B5EF4-FFF2-40B4-BE49-F238E27FC236}">
                  <a16:creationId xmlns:a16="http://schemas.microsoft.com/office/drawing/2014/main" id="{8BB237D9-FD7E-46C5-8049-355F90A7F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4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0" name="Line 24">
              <a:extLst>
                <a:ext uri="{FF2B5EF4-FFF2-40B4-BE49-F238E27FC236}">
                  <a16:creationId xmlns:a16="http://schemas.microsoft.com/office/drawing/2014/main" id="{25BF5C59-06B6-4AF8-ADBB-471E9DEB8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1" name="Line 25">
              <a:extLst>
                <a:ext uri="{FF2B5EF4-FFF2-40B4-BE49-F238E27FC236}">
                  <a16:creationId xmlns:a16="http://schemas.microsoft.com/office/drawing/2014/main" id="{44C8D82E-9D78-4121-B0E3-9B540A13C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2" name="Freeform 26">
              <a:extLst>
                <a:ext uri="{FF2B5EF4-FFF2-40B4-BE49-F238E27FC236}">
                  <a16:creationId xmlns:a16="http://schemas.microsoft.com/office/drawing/2014/main" id="{87652F3E-1CE4-4C1B-B0E9-73311993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244"/>
              <a:ext cx="841" cy="114"/>
            </a:xfrm>
            <a:custGeom>
              <a:avLst/>
              <a:gdLst>
                <a:gd name="T0" fmla="*/ 2318 w 2522"/>
                <a:gd name="T1" fmla="*/ 307 h 343"/>
                <a:gd name="T2" fmla="*/ 2219 w 2522"/>
                <a:gd name="T3" fmla="*/ 343 h 343"/>
                <a:gd name="T4" fmla="*/ 2090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7 w 2522"/>
                <a:gd name="T11" fmla="*/ 343 h 343"/>
                <a:gd name="T12" fmla="*/ 1633 w 2522"/>
                <a:gd name="T13" fmla="*/ 314 h 343"/>
                <a:gd name="T14" fmla="*/ 1533 w 2522"/>
                <a:gd name="T15" fmla="*/ 307 h 343"/>
                <a:gd name="T16" fmla="*/ 1435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67 w 2522"/>
                <a:gd name="T25" fmla="*/ 343 h 343"/>
                <a:gd name="T26" fmla="*/ 849 w 2522"/>
                <a:gd name="T27" fmla="*/ 314 h 343"/>
                <a:gd name="T28" fmla="*/ 747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02 w 2522"/>
                <a:gd name="T37" fmla="*/ 324 h 343"/>
                <a:gd name="T38" fmla="*/ 194 w 2522"/>
                <a:gd name="T39" fmla="*/ 343 h 343"/>
                <a:gd name="T40" fmla="*/ 61 w 2522"/>
                <a:gd name="T41" fmla="*/ 314 h 343"/>
                <a:gd name="T42" fmla="*/ 173 w 2522"/>
                <a:gd name="T43" fmla="*/ 64 h 343"/>
                <a:gd name="T44" fmla="*/ 252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4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50 w 2522"/>
                <a:gd name="T61" fmla="*/ 0 h 343"/>
                <a:gd name="T62" fmla="*/ 1280 w 2522"/>
                <a:gd name="T63" fmla="*/ 27 h 343"/>
                <a:gd name="T64" fmla="*/ 1382 w 2522"/>
                <a:gd name="T65" fmla="*/ 36 h 343"/>
                <a:gd name="T66" fmla="*/ 1483 w 2522"/>
                <a:gd name="T67" fmla="*/ 0 h 343"/>
                <a:gd name="T68" fmla="*/ 161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7 w 2522"/>
                <a:gd name="T75" fmla="*/ 0 h 343"/>
                <a:gd name="T76" fmla="*/ 2067 w 2522"/>
                <a:gd name="T77" fmla="*/ 27 h 343"/>
                <a:gd name="T78" fmla="*/ 2169 w 2522"/>
                <a:gd name="T79" fmla="*/ 36 h 343"/>
                <a:gd name="T80" fmla="*/ 2271 w 2522"/>
                <a:gd name="T81" fmla="*/ 0 h 343"/>
                <a:gd name="T82" fmla="*/ 2389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62" y="277"/>
                  </a:moveTo>
                  <a:lnTo>
                    <a:pt x="2318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48" y="343"/>
                  </a:lnTo>
                  <a:lnTo>
                    <a:pt x="2090" y="334"/>
                  </a:lnTo>
                  <a:lnTo>
                    <a:pt x="2026" y="314"/>
                  </a:lnTo>
                  <a:lnTo>
                    <a:pt x="1966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7" y="343"/>
                  </a:lnTo>
                  <a:lnTo>
                    <a:pt x="1693" y="334"/>
                  </a:lnTo>
                  <a:lnTo>
                    <a:pt x="1633" y="314"/>
                  </a:lnTo>
                  <a:lnTo>
                    <a:pt x="1574" y="277"/>
                  </a:lnTo>
                  <a:lnTo>
                    <a:pt x="1533" y="307"/>
                  </a:lnTo>
                  <a:lnTo>
                    <a:pt x="1483" y="324"/>
                  </a:lnTo>
                  <a:lnTo>
                    <a:pt x="1435" y="343"/>
                  </a:lnTo>
                  <a:lnTo>
                    <a:pt x="1371" y="343"/>
                  </a:lnTo>
                  <a:lnTo>
                    <a:pt x="1301" y="334"/>
                  </a:lnTo>
                  <a:lnTo>
                    <a:pt x="1241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67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87" y="277"/>
                  </a:lnTo>
                  <a:lnTo>
                    <a:pt x="747" y="307"/>
                  </a:lnTo>
                  <a:lnTo>
                    <a:pt x="698" y="324"/>
                  </a:lnTo>
                  <a:lnTo>
                    <a:pt x="646" y="343"/>
                  </a:lnTo>
                  <a:lnTo>
                    <a:pt x="586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7" y="277"/>
                  </a:lnTo>
                  <a:lnTo>
                    <a:pt x="356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0" y="334"/>
                  </a:lnTo>
                  <a:lnTo>
                    <a:pt x="61" y="314"/>
                  </a:lnTo>
                  <a:lnTo>
                    <a:pt x="0" y="277"/>
                  </a:lnTo>
                  <a:lnTo>
                    <a:pt x="17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4" y="10"/>
                  </a:lnTo>
                  <a:lnTo>
                    <a:pt x="495" y="27"/>
                  </a:lnTo>
                  <a:lnTo>
                    <a:pt x="557" y="64"/>
                  </a:lnTo>
                  <a:lnTo>
                    <a:pt x="594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67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50" y="0"/>
                  </a:lnTo>
                  <a:lnTo>
                    <a:pt x="1222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5" y="19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6" y="19"/>
                  </a:lnTo>
                  <a:lnTo>
                    <a:pt x="1877" y="0"/>
                  </a:lnTo>
                  <a:lnTo>
                    <a:pt x="1937" y="0"/>
                  </a:lnTo>
                  <a:lnTo>
                    <a:pt x="2006" y="10"/>
                  </a:lnTo>
                  <a:lnTo>
                    <a:pt x="2067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389" y="10"/>
                  </a:lnTo>
                  <a:lnTo>
                    <a:pt x="2463" y="27"/>
                  </a:lnTo>
                  <a:lnTo>
                    <a:pt x="2522" y="64"/>
                  </a:lnTo>
                  <a:lnTo>
                    <a:pt x="2362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43" name="Line 27">
              <a:extLst>
                <a:ext uri="{FF2B5EF4-FFF2-40B4-BE49-F238E27FC236}">
                  <a16:creationId xmlns:a16="http://schemas.microsoft.com/office/drawing/2014/main" id="{987F006E-F3ED-418A-B3CE-410F2239CD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4" name="Line 28">
              <a:extLst>
                <a:ext uri="{FF2B5EF4-FFF2-40B4-BE49-F238E27FC236}">
                  <a16:creationId xmlns:a16="http://schemas.microsoft.com/office/drawing/2014/main" id="{04C5B3E9-E4BE-4D2D-8212-765661DE59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5" name="Line 29">
              <a:extLst>
                <a:ext uri="{FF2B5EF4-FFF2-40B4-BE49-F238E27FC236}">
                  <a16:creationId xmlns:a16="http://schemas.microsoft.com/office/drawing/2014/main" id="{AB60C378-FC13-4DD8-B4D7-98FF64800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6" name="Line 30">
              <a:extLst>
                <a:ext uri="{FF2B5EF4-FFF2-40B4-BE49-F238E27FC236}">
                  <a16:creationId xmlns:a16="http://schemas.microsoft.com/office/drawing/2014/main" id="{F16DC0FC-933E-4DD3-8B15-6464B5F06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7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7" name="Line 31">
              <a:extLst>
                <a:ext uri="{FF2B5EF4-FFF2-40B4-BE49-F238E27FC236}">
                  <a16:creationId xmlns:a16="http://schemas.microsoft.com/office/drawing/2014/main" id="{8410D0DA-A757-4988-82E3-0FD5391A3D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8" name="Freeform 32">
              <a:extLst>
                <a:ext uri="{FF2B5EF4-FFF2-40B4-BE49-F238E27FC236}">
                  <a16:creationId xmlns:a16="http://schemas.microsoft.com/office/drawing/2014/main" id="{E3BEDA52-DBDE-4B97-B186-F7360362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44"/>
              <a:ext cx="840" cy="114"/>
            </a:xfrm>
            <a:custGeom>
              <a:avLst/>
              <a:gdLst>
                <a:gd name="T0" fmla="*/ 2321 w 2522"/>
                <a:gd name="T1" fmla="*/ 307 h 343"/>
                <a:gd name="T2" fmla="*/ 2219 w 2522"/>
                <a:gd name="T3" fmla="*/ 343 h 343"/>
                <a:gd name="T4" fmla="*/ 2090 w 2522"/>
                <a:gd name="T5" fmla="*/ 334 h 343"/>
                <a:gd name="T6" fmla="*/ 1968 w 2522"/>
                <a:gd name="T7" fmla="*/ 277 h 343"/>
                <a:gd name="T8" fmla="*/ 1877 w 2522"/>
                <a:gd name="T9" fmla="*/ 324 h 343"/>
                <a:gd name="T10" fmla="*/ 1765 w 2522"/>
                <a:gd name="T11" fmla="*/ 343 h 343"/>
                <a:gd name="T12" fmla="*/ 1635 w 2522"/>
                <a:gd name="T13" fmla="*/ 314 h 343"/>
                <a:gd name="T14" fmla="*/ 1534 w 2522"/>
                <a:gd name="T15" fmla="*/ 307 h 343"/>
                <a:gd name="T16" fmla="*/ 1435 w 2522"/>
                <a:gd name="T17" fmla="*/ 343 h 343"/>
                <a:gd name="T18" fmla="*/ 1303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78 w 2522"/>
                <a:gd name="T25" fmla="*/ 343 h 343"/>
                <a:gd name="T26" fmla="*/ 849 w 2522"/>
                <a:gd name="T27" fmla="*/ 314 h 343"/>
                <a:gd name="T28" fmla="*/ 747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13 w 2522"/>
                <a:gd name="T37" fmla="*/ 324 h 343"/>
                <a:gd name="T38" fmla="*/ 194 w 2522"/>
                <a:gd name="T39" fmla="*/ 343 h 343"/>
                <a:gd name="T40" fmla="*/ 62 w 2522"/>
                <a:gd name="T41" fmla="*/ 314 h 343"/>
                <a:gd name="T42" fmla="*/ 163 w 2522"/>
                <a:gd name="T43" fmla="*/ 64 h 343"/>
                <a:gd name="T44" fmla="*/ 254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7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60 w 2522"/>
                <a:gd name="T57" fmla="*/ 64 h 343"/>
                <a:gd name="T58" fmla="*/ 1042 w 2522"/>
                <a:gd name="T59" fmla="*/ 19 h 343"/>
                <a:gd name="T60" fmla="*/ 1160 w 2522"/>
                <a:gd name="T61" fmla="*/ 0 h 343"/>
                <a:gd name="T62" fmla="*/ 1283 w 2522"/>
                <a:gd name="T63" fmla="*/ 27 h 343"/>
                <a:gd name="T64" fmla="*/ 1382 w 2522"/>
                <a:gd name="T65" fmla="*/ 36 h 343"/>
                <a:gd name="T66" fmla="*/ 1483 w 2522"/>
                <a:gd name="T67" fmla="*/ 0 h 343"/>
                <a:gd name="T68" fmla="*/ 1615 w 2522"/>
                <a:gd name="T69" fmla="*/ 10 h 343"/>
                <a:gd name="T70" fmla="*/ 1734 w 2522"/>
                <a:gd name="T71" fmla="*/ 64 h 343"/>
                <a:gd name="T72" fmla="*/ 1828 w 2522"/>
                <a:gd name="T73" fmla="*/ 19 h 343"/>
                <a:gd name="T74" fmla="*/ 1938 w 2522"/>
                <a:gd name="T75" fmla="*/ 0 h 343"/>
                <a:gd name="T76" fmla="*/ 2068 w 2522"/>
                <a:gd name="T77" fmla="*/ 27 h 343"/>
                <a:gd name="T78" fmla="*/ 2171 w 2522"/>
                <a:gd name="T79" fmla="*/ 36 h 343"/>
                <a:gd name="T80" fmla="*/ 2271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9" y="277"/>
                  </a:moveTo>
                  <a:lnTo>
                    <a:pt x="2321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51" y="343"/>
                  </a:lnTo>
                  <a:lnTo>
                    <a:pt x="2090" y="334"/>
                  </a:lnTo>
                  <a:lnTo>
                    <a:pt x="2027" y="314"/>
                  </a:lnTo>
                  <a:lnTo>
                    <a:pt x="1968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8" y="343"/>
                  </a:lnTo>
                  <a:lnTo>
                    <a:pt x="1765" y="343"/>
                  </a:lnTo>
                  <a:lnTo>
                    <a:pt x="1693" y="334"/>
                  </a:lnTo>
                  <a:lnTo>
                    <a:pt x="1635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3" y="324"/>
                  </a:lnTo>
                  <a:lnTo>
                    <a:pt x="1435" y="343"/>
                  </a:lnTo>
                  <a:lnTo>
                    <a:pt x="1372" y="343"/>
                  </a:lnTo>
                  <a:lnTo>
                    <a:pt x="1303" y="334"/>
                  </a:lnTo>
                  <a:lnTo>
                    <a:pt x="1241" y="314"/>
                  </a:lnTo>
                  <a:lnTo>
                    <a:pt x="1181" y="277"/>
                  </a:lnTo>
                  <a:lnTo>
                    <a:pt x="115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78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90" y="277"/>
                  </a:lnTo>
                  <a:lnTo>
                    <a:pt x="747" y="307"/>
                  </a:lnTo>
                  <a:lnTo>
                    <a:pt x="706" y="324"/>
                  </a:lnTo>
                  <a:lnTo>
                    <a:pt x="646" y="343"/>
                  </a:lnTo>
                  <a:lnTo>
                    <a:pt x="586" y="343"/>
                  </a:lnTo>
                  <a:lnTo>
                    <a:pt x="516" y="334"/>
                  </a:lnTo>
                  <a:lnTo>
                    <a:pt x="457" y="314"/>
                  </a:lnTo>
                  <a:lnTo>
                    <a:pt x="397" y="277"/>
                  </a:lnTo>
                  <a:lnTo>
                    <a:pt x="354" y="307"/>
                  </a:lnTo>
                  <a:lnTo>
                    <a:pt x="313" y="324"/>
                  </a:lnTo>
                  <a:lnTo>
                    <a:pt x="254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2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4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47" y="10"/>
                  </a:lnTo>
                  <a:lnTo>
                    <a:pt x="495" y="27"/>
                  </a:lnTo>
                  <a:lnTo>
                    <a:pt x="567" y="64"/>
                  </a:lnTo>
                  <a:lnTo>
                    <a:pt x="597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60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60" y="0"/>
                  </a:lnTo>
                  <a:lnTo>
                    <a:pt x="1222" y="10"/>
                  </a:lnTo>
                  <a:lnTo>
                    <a:pt x="1283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5" y="19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5" y="10"/>
                  </a:lnTo>
                  <a:lnTo>
                    <a:pt x="1674" y="27"/>
                  </a:lnTo>
                  <a:lnTo>
                    <a:pt x="1734" y="64"/>
                  </a:lnTo>
                  <a:lnTo>
                    <a:pt x="1778" y="36"/>
                  </a:lnTo>
                  <a:lnTo>
                    <a:pt x="1828" y="19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0"/>
                  </a:lnTo>
                  <a:lnTo>
                    <a:pt x="2068" y="27"/>
                  </a:lnTo>
                  <a:lnTo>
                    <a:pt x="2141" y="64"/>
                  </a:lnTo>
                  <a:lnTo>
                    <a:pt x="2171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31" y="0"/>
                  </a:lnTo>
                  <a:lnTo>
                    <a:pt x="2402" y="10"/>
                  </a:lnTo>
                  <a:lnTo>
                    <a:pt x="2464" y="27"/>
                  </a:lnTo>
                  <a:lnTo>
                    <a:pt x="2522" y="64"/>
                  </a:lnTo>
                  <a:lnTo>
                    <a:pt x="2359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49" name="Line 33">
              <a:extLst>
                <a:ext uri="{FF2B5EF4-FFF2-40B4-BE49-F238E27FC236}">
                  <a16:creationId xmlns:a16="http://schemas.microsoft.com/office/drawing/2014/main" id="{35426249-BF2F-4A87-96F7-FC9BCAE6A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9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0" name="Line 34">
              <a:extLst>
                <a:ext uri="{FF2B5EF4-FFF2-40B4-BE49-F238E27FC236}">
                  <a16:creationId xmlns:a16="http://schemas.microsoft.com/office/drawing/2014/main" id="{D905C656-A9C3-4A95-B12E-890BCB9FE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2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1" name="Line 35">
              <a:extLst>
                <a:ext uri="{FF2B5EF4-FFF2-40B4-BE49-F238E27FC236}">
                  <a16:creationId xmlns:a16="http://schemas.microsoft.com/office/drawing/2014/main" id="{5CCB8D48-611C-44D6-8463-72E53DC82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2" name="Line 36">
              <a:extLst>
                <a:ext uri="{FF2B5EF4-FFF2-40B4-BE49-F238E27FC236}">
                  <a16:creationId xmlns:a16="http://schemas.microsoft.com/office/drawing/2014/main" id="{B6F268B6-8F99-4A6B-9ADF-FC40B2C210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3" name="Line 37">
              <a:extLst>
                <a:ext uri="{FF2B5EF4-FFF2-40B4-BE49-F238E27FC236}">
                  <a16:creationId xmlns:a16="http://schemas.microsoft.com/office/drawing/2014/main" id="{A3B39F44-862E-4795-833D-1B01065D3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4" y="266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4" name="Freeform 38">
              <a:extLst>
                <a:ext uri="{FF2B5EF4-FFF2-40B4-BE49-F238E27FC236}">
                  <a16:creationId xmlns:a16="http://schemas.microsoft.com/office/drawing/2014/main" id="{216F7225-22BD-4994-8ADB-0FE60364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44"/>
              <a:ext cx="841" cy="114"/>
            </a:xfrm>
            <a:custGeom>
              <a:avLst/>
              <a:gdLst>
                <a:gd name="T0" fmla="*/ 2323 w 2524"/>
                <a:gd name="T1" fmla="*/ 307 h 343"/>
                <a:gd name="T2" fmla="*/ 2222 w 2524"/>
                <a:gd name="T3" fmla="*/ 343 h 343"/>
                <a:gd name="T4" fmla="*/ 2090 w 2524"/>
                <a:gd name="T5" fmla="*/ 334 h 343"/>
                <a:gd name="T6" fmla="*/ 1969 w 2524"/>
                <a:gd name="T7" fmla="*/ 277 h 343"/>
                <a:gd name="T8" fmla="*/ 1876 w 2524"/>
                <a:gd name="T9" fmla="*/ 324 h 343"/>
                <a:gd name="T10" fmla="*/ 1768 w 2524"/>
                <a:gd name="T11" fmla="*/ 343 h 343"/>
                <a:gd name="T12" fmla="*/ 1638 w 2524"/>
                <a:gd name="T13" fmla="*/ 314 h 343"/>
                <a:gd name="T14" fmla="*/ 1534 w 2524"/>
                <a:gd name="T15" fmla="*/ 307 h 343"/>
                <a:gd name="T16" fmla="*/ 1445 w 2524"/>
                <a:gd name="T17" fmla="*/ 343 h 343"/>
                <a:gd name="T18" fmla="*/ 1303 w 2524"/>
                <a:gd name="T19" fmla="*/ 334 h 343"/>
                <a:gd name="T20" fmla="*/ 1181 w 2524"/>
                <a:gd name="T21" fmla="*/ 277 h 343"/>
                <a:gd name="T22" fmla="*/ 1092 w 2524"/>
                <a:gd name="T23" fmla="*/ 324 h 343"/>
                <a:gd name="T24" fmla="*/ 972 w 2524"/>
                <a:gd name="T25" fmla="*/ 343 h 343"/>
                <a:gd name="T26" fmla="*/ 848 w 2524"/>
                <a:gd name="T27" fmla="*/ 314 h 343"/>
                <a:gd name="T28" fmla="*/ 750 w 2524"/>
                <a:gd name="T29" fmla="*/ 307 h 343"/>
                <a:gd name="T30" fmla="*/ 661 w 2524"/>
                <a:gd name="T31" fmla="*/ 343 h 343"/>
                <a:gd name="T32" fmla="*/ 516 w 2524"/>
                <a:gd name="T33" fmla="*/ 334 h 343"/>
                <a:gd name="T34" fmla="*/ 396 w 2524"/>
                <a:gd name="T35" fmla="*/ 277 h 343"/>
                <a:gd name="T36" fmla="*/ 317 w 2524"/>
                <a:gd name="T37" fmla="*/ 324 h 343"/>
                <a:gd name="T38" fmla="*/ 193 w 2524"/>
                <a:gd name="T39" fmla="*/ 343 h 343"/>
                <a:gd name="T40" fmla="*/ 64 w 2524"/>
                <a:gd name="T41" fmla="*/ 314 h 343"/>
                <a:gd name="T42" fmla="*/ 163 w 2524"/>
                <a:gd name="T43" fmla="*/ 64 h 343"/>
                <a:gd name="T44" fmla="*/ 257 w 2524"/>
                <a:gd name="T45" fmla="*/ 19 h 343"/>
                <a:gd name="T46" fmla="*/ 376 w 2524"/>
                <a:gd name="T47" fmla="*/ 0 h 343"/>
                <a:gd name="T48" fmla="*/ 506 w 2524"/>
                <a:gd name="T49" fmla="*/ 27 h 343"/>
                <a:gd name="T50" fmla="*/ 599 w 2524"/>
                <a:gd name="T51" fmla="*/ 36 h 343"/>
                <a:gd name="T52" fmla="*/ 699 w 2524"/>
                <a:gd name="T53" fmla="*/ 0 h 343"/>
                <a:gd name="T54" fmla="*/ 831 w 2524"/>
                <a:gd name="T55" fmla="*/ 10 h 343"/>
                <a:gd name="T56" fmla="*/ 950 w 2524"/>
                <a:gd name="T57" fmla="*/ 64 h 343"/>
                <a:gd name="T58" fmla="*/ 1041 w 2524"/>
                <a:gd name="T59" fmla="*/ 19 h 343"/>
                <a:gd name="T60" fmla="*/ 1163 w 2524"/>
                <a:gd name="T61" fmla="*/ 0 h 343"/>
                <a:gd name="T62" fmla="*/ 1283 w 2524"/>
                <a:gd name="T63" fmla="*/ 27 h 343"/>
                <a:gd name="T64" fmla="*/ 1384 w 2524"/>
                <a:gd name="T65" fmla="*/ 36 h 343"/>
                <a:gd name="T66" fmla="*/ 1486 w 2524"/>
                <a:gd name="T67" fmla="*/ 0 h 343"/>
                <a:gd name="T68" fmla="*/ 1617 w 2524"/>
                <a:gd name="T69" fmla="*/ 10 h 343"/>
                <a:gd name="T70" fmla="*/ 1737 w 2524"/>
                <a:gd name="T71" fmla="*/ 64 h 343"/>
                <a:gd name="T72" fmla="*/ 1828 w 2524"/>
                <a:gd name="T73" fmla="*/ 19 h 343"/>
                <a:gd name="T74" fmla="*/ 1940 w 2524"/>
                <a:gd name="T75" fmla="*/ 0 h 343"/>
                <a:gd name="T76" fmla="*/ 2070 w 2524"/>
                <a:gd name="T77" fmla="*/ 27 h 343"/>
                <a:gd name="T78" fmla="*/ 2172 w 2524"/>
                <a:gd name="T79" fmla="*/ 36 h 343"/>
                <a:gd name="T80" fmla="*/ 2270 w 2524"/>
                <a:gd name="T81" fmla="*/ 0 h 343"/>
                <a:gd name="T82" fmla="*/ 2402 w 2524"/>
                <a:gd name="T83" fmla="*/ 10 h 343"/>
                <a:gd name="T84" fmla="*/ 2524 w 2524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4" h="343">
                  <a:moveTo>
                    <a:pt x="2365" y="277"/>
                  </a:moveTo>
                  <a:lnTo>
                    <a:pt x="2323" y="307"/>
                  </a:lnTo>
                  <a:lnTo>
                    <a:pt x="2270" y="324"/>
                  </a:lnTo>
                  <a:lnTo>
                    <a:pt x="2222" y="343"/>
                  </a:lnTo>
                  <a:lnTo>
                    <a:pt x="2151" y="343"/>
                  </a:lnTo>
                  <a:lnTo>
                    <a:pt x="2090" y="334"/>
                  </a:lnTo>
                  <a:lnTo>
                    <a:pt x="2031" y="314"/>
                  </a:lnTo>
                  <a:lnTo>
                    <a:pt x="1969" y="277"/>
                  </a:lnTo>
                  <a:lnTo>
                    <a:pt x="1928" y="307"/>
                  </a:lnTo>
                  <a:lnTo>
                    <a:pt x="1876" y="324"/>
                  </a:lnTo>
                  <a:lnTo>
                    <a:pt x="1828" y="343"/>
                  </a:lnTo>
                  <a:lnTo>
                    <a:pt x="1768" y="343"/>
                  </a:lnTo>
                  <a:lnTo>
                    <a:pt x="1696" y="334"/>
                  </a:lnTo>
                  <a:lnTo>
                    <a:pt x="1638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6" y="324"/>
                  </a:lnTo>
                  <a:lnTo>
                    <a:pt x="1445" y="343"/>
                  </a:lnTo>
                  <a:lnTo>
                    <a:pt x="1374" y="343"/>
                  </a:lnTo>
                  <a:lnTo>
                    <a:pt x="1303" y="334"/>
                  </a:lnTo>
                  <a:lnTo>
                    <a:pt x="1242" y="314"/>
                  </a:lnTo>
                  <a:lnTo>
                    <a:pt x="1181" y="277"/>
                  </a:lnTo>
                  <a:lnTo>
                    <a:pt x="1142" y="307"/>
                  </a:lnTo>
                  <a:lnTo>
                    <a:pt x="1092" y="324"/>
                  </a:lnTo>
                  <a:lnTo>
                    <a:pt x="1041" y="343"/>
                  </a:lnTo>
                  <a:lnTo>
                    <a:pt x="972" y="343"/>
                  </a:lnTo>
                  <a:lnTo>
                    <a:pt x="910" y="334"/>
                  </a:lnTo>
                  <a:lnTo>
                    <a:pt x="848" y="314"/>
                  </a:lnTo>
                  <a:lnTo>
                    <a:pt x="790" y="277"/>
                  </a:lnTo>
                  <a:lnTo>
                    <a:pt x="750" y="307"/>
                  </a:lnTo>
                  <a:lnTo>
                    <a:pt x="699" y="324"/>
                  </a:lnTo>
                  <a:lnTo>
                    <a:pt x="661" y="343"/>
                  </a:lnTo>
                  <a:lnTo>
                    <a:pt x="587" y="343"/>
                  </a:lnTo>
                  <a:lnTo>
                    <a:pt x="516" y="334"/>
                  </a:lnTo>
                  <a:lnTo>
                    <a:pt x="458" y="314"/>
                  </a:lnTo>
                  <a:lnTo>
                    <a:pt x="396" y="277"/>
                  </a:lnTo>
                  <a:lnTo>
                    <a:pt x="356" y="307"/>
                  </a:lnTo>
                  <a:lnTo>
                    <a:pt x="317" y="324"/>
                  </a:lnTo>
                  <a:lnTo>
                    <a:pt x="257" y="343"/>
                  </a:lnTo>
                  <a:lnTo>
                    <a:pt x="193" y="343"/>
                  </a:lnTo>
                  <a:lnTo>
                    <a:pt x="125" y="334"/>
                  </a:lnTo>
                  <a:lnTo>
                    <a:pt x="64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7" y="19"/>
                  </a:lnTo>
                  <a:lnTo>
                    <a:pt x="307" y="0"/>
                  </a:lnTo>
                  <a:lnTo>
                    <a:pt x="376" y="0"/>
                  </a:lnTo>
                  <a:lnTo>
                    <a:pt x="437" y="10"/>
                  </a:lnTo>
                  <a:lnTo>
                    <a:pt x="506" y="27"/>
                  </a:lnTo>
                  <a:lnTo>
                    <a:pt x="559" y="64"/>
                  </a:lnTo>
                  <a:lnTo>
                    <a:pt x="599" y="36"/>
                  </a:lnTo>
                  <a:lnTo>
                    <a:pt x="651" y="19"/>
                  </a:lnTo>
                  <a:lnTo>
                    <a:pt x="699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89" y="27"/>
                  </a:lnTo>
                  <a:lnTo>
                    <a:pt x="950" y="64"/>
                  </a:lnTo>
                  <a:lnTo>
                    <a:pt x="993" y="36"/>
                  </a:lnTo>
                  <a:lnTo>
                    <a:pt x="1041" y="19"/>
                  </a:lnTo>
                  <a:lnTo>
                    <a:pt x="1092" y="0"/>
                  </a:lnTo>
                  <a:lnTo>
                    <a:pt x="1163" y="0"/>
                  </a:lnTo>
                  <a:lnTo>
                    <a:pt x="1221" y="10"/>
                  </a:lnTo>
                  <a:lnTo>
                    <a:pt x="1283" y="27"/>
                  </a:lnTo>
                  <a:lnTo>
                    <a:pt x="1346" y="64"/>
                  </a:lnTo>
                  <a:lnTo>
                    <a:pt x="1384" y="36"/>
                  </a:lnTo>
                  <a:lnTo>
                    <a:pt x="1435" y="19"/>
                  </a:lnTo>
                  <a:lnTo>
                    <a:pt x="1486" y="0"/>
                  </a:lnTo>
                  <a:lnTo>
                    <a:pt x="1554" y="0"/>
                  </a:lnTo>
                  <a:lnTo>
                    <a:pt x="1617" y="10"/>
                  </a:lnTo>
                  <a:lnTo>
                    <a:pt x="1679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8" y="19"/>
                  </a:lnTo>
                  <a:lnTo>
                    <a:pt x="1876" y="0"/>
                  </a:lnTo>
                  <a:lnTo>
                    <a:pt x="1940" y="0"/>
                  </a:lnTo>
                  <a:lnTo>
                    <a:pt x="2011" y="10"/>
                  </a:lnTo>
                  <a:lnTo>
                    <a:pt x="2070" y="27"/>
                  </a:lnTo>
                  <a:lnTo>
                    <a:pt x="2131" y="64"/>
                  </a:lnTo>
                  <a:lnTo>
                    <a:pt x="2172" y="36"/>
                  </a:lnTo>
                  <a:lnTo>
                    <a:pt x="2222" y="19"/>
                  </a:lnTo>
                  <a:lnTo>
                    <a:pt x="2270" y="0"/>
                  </a:lnTo>
                  <a:lnTo>
                    <a:pt x="2334" y="0"/>
                  </a:lnTo>
                  <a:lnTo>
                    <a:pt x="2402" y="10"/>
                  </a:lnTo>
                  <a:lnTo>
                    <a:pt x="2463" y="27"/>
                  </a:lnTo>
                  <a:lnTo>
                    <a:pt x="2524" y="64"/>
                  </a:lnTo>
                  <a:lnTo>
                    <a:pt x="2365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55" name="Line 39">
              <a:extLst>
                <a:ext uri="{FF2B5EF4-FFF2-40B4-BE49-F238E27FC236}">
                  <a16:creationId xmlns:a16="http://schemas.microsoft.com/office/drawing/2014/main" id="{F526B3F8-E9AF-4FE9-9D42-58858264E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6" name="Line 40">
              <a:extLst>
                <a:ext uri="{FF2B5EF4-FFF2-40B4-BE49-F238E27FC236}">
                  <a16:creationId xmlns:a16="http://schemas.microsoft.com/office/drawing/2014/main" id="{EF310F91-40BF-434D-B32F-14150EBD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7" name="Line 41">
              <a:extLst>
                <a:ext uri="{FF2B5EF4-FFF2-40B4-BE49-F238E27FC236}">
                  <a16:creationId xmlns:a16="http://schemas.microsoft.com/office/drawing/2014/main" id="{0C285AEA-EE46-444B-BD3D-642FB3E66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0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8" name="Line 42">
              <a:extLst>
                <a:ext uri="{FF2B5EF4-FFF2-40B4-BE49-F238E27FC236}">
                  <a16:creationId xmlns:a16="http://schemas.microsoft.com/office/drawing/2014/main" id="{2C06E7B8-2B76-4455-80A4-B79765835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7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9" name="Line 43">
              <a:extLst>
                <a:ext uri="{FF2B5EF4-FFF2-40B4-BE49-F238E27FC236}">
                  <a16:creationId xmlns:a16="http://schemas.microsoft.com/office/drawing/2014/main" id="{C96B629F-745E-49BE-980D-FDC366F57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0" name="Line 44">
              <a:extLst>
                <a:ext uri="{FF2B5EF4-FFF2-40B4-BE49-F238E27FC236}">
                  <a16:creationId xmlns:a16="http://schemas.microsoft.com/office/drawing/2014/main" id="{B71C12D1-BE33-49D7-AB26-4022D483A0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1" name="Line 45">
              <a:extLst>
                <a:ext uri="{FF2B5EF4-FFF2-40B4-BE49-F238E27FC236}">
                  <a16:creationId xmlns:a16="http://schemas.microsoft.com/office/drawing/2014/main" id="{16A78980-8E2B-4016-9983-38AD831E0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2" name="Line 46">
              <a:extLst>
                <a:ext uri="{FF2B5EF4-FFF2-40B4-BE49-F238E27FC236}">
                  <a16:creationId xmlns:a16="http://schemas.microsoft.com/office/drawing/2014/main" id="{C64F0308-7158-4B50-8F25-16AB59B8A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0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3" name="Freeform 47">
              <a:extLst>
                <a:ext uri="{FF2B5EF4-FFF2-40B4-BE49-F238E27FC236}">
                  <a16:creationId xmlns:a16="http://schemas.microsoft.com/office/drawing/2014/main" id="{B37A07EA-9E99-4D7B-B58A-BBA2854DF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234"/>
              <a:ext cx="321" cy="187"/>
            </a:xfrm>
            <a:custGeom>
              <a:avLst/>
              <a:gdLst>
                <a:gd name="T0" fmla="*/ 795 w 965"/>
                <a:gd name="T1" fmla="*/ 317 h 561"/>
                <a:gd name="T2" fmla="*/ 765 w 965"/>
                <a:gd name="T3" fmla="*/ 345 h 561"/>
                <a:gd name="T4" fmla="*/ 713 w 965"/>
                <a:gd name="T5" fmla="*/ 365 h 561"/>
                <a:gd name="T6" fmla="*/ 663 w 965"/>
                <a:gd name="T7" fmla="*/ 372 h 561"/>
                <a:gd name="T8" fmla="*/ 592 w 965"/>
                <a:gd name="T9" fmla="*/ 384 h 561"/>
                <a:gd name="T10" fmla="*/ 514 w 965"/>
                <a:gd name="T11" fmla="*/ 372 h 561"/>
                <a:gd name="T12" fmla="*/ 462 w 965"/>
                <a:gd name="T13" fmla="*/ 365 h 561"/>
                <a:gd name="T14" fmla="*/ 433 w 965"/>
                <a:gd name="T15" fmla="*/ 354 h 561"/>
                <a:gd name="T16" fmla="*/ 412 w 965"/>
                <a:gd name="T17" fmla="*/ 329 h 561"/>
                <a:gd name="T18" fmla="*/ 422 w 965"/>
                <a:gd name="T19" fmla="*/ 354 h 561"/>
                <a:gd name="T20" fmla="*/ 422 w 965"/>
                <a:gd name="T21" fmla="*/ 384 h 561"/>
                <a:gd name="T22" fmla="*/ 422 w 965"/>
                <a:gd name="T23" fmla="*/ 406 h 561"/>
                <a:gd name="T24" fmla="*/ 412 w 965"/>
                <a:gd name="T25" fmla="*/ 463 h 561"/>
                <a:gd name="T26" fmla="*/ 381 w 965"/>
                <a:gd name="T27" fmla="*/ 527 h 561"/>
                <a:gd name="T28" fmla="*/ 331 w 965"/>
                <a:gd name="T29" fmla="*/ 561 h 561"/>
                <a:gd name="T30" fmla="*/ 69 w 965"/>
                <a:gd name="T31" fmla="*/ 418 h 561"/>
                <a:gd name="T32" fmla="*/ 46 w 965"/>
                <a:gd name="T33" fmla="*/ 406 h 561"/>
                <a:gd name="T34" fmla="*/ 21 w 965"/>
                <a:gd name="T35" fmla="*/ 365 h 561"/>
                <a:gd name="T36" fmla="*/ 8 w 965"/>
                <a:gd name="T37" fmla="*/ 317 h 561"/>
                <a:gd name="T38" fmla="*/ 0 w 965"/>
                <a:gd name="T39" fmla="*/ 263 h 561"/>
                <a:gd name="T40" fmla="*/ 0 w 965"/>
                <a:gd name="T41" fmla="*/ 210 h 561"/>
                <a:gd name="T42" fmla="*/ 21 w 965"/>
                <a:gd name="T43" fmla="*/ 165 h 561"/>
                <a:gd name="T44" fmla="*/ 39 w 965"/>
                <a:gd name="T45" fmla="*/ 137 h 561"/>
                <a:gd name="T46" fmla="*/ 58 w 965"/>
                <a:gd name="T47" fmla="*/ 110 h 561"/>
                <a:gd name="T48" fmla="*/ 89 w 965"/>
                <a:gd name="T49" fmla="*/ 94 h 561"/>
                <a:gd name="T50" fmla="*/ 130 w 965"/>
                <a:gd name="T51" fmla="*/ 85 h 561"/>
                <a:gd name="T52" fmla="*/ 160 w 965"/>
                <a:gd name="T53" fmla="*/ 85 h 561"/>
                <a:gd name="T54" fmla="*/ 170 w 965"/>
                <a:gd name="T55" fmla="*/ 66 h 561"/>
                <a:gd name="T56" fmla="*/ 170 w 965"/>
                <a:gd name="T57" fmla="*/ 48 h 561"/>
                <a:gd name="T58" fmla="*/ 209 w 965"/>
                <a:gd name="T59" fmla="*/ 30 h 561"/>
                <a:gd name="T60" fmla="*/ 249 w 965"/>
                <a:gd name="T61" fmla="*/ 9 h 561"/>
                <a:gd name="T62" fmla="*/ 331 w 965"/>
                <a:gd name="T63" fmla="*/ 0 h 561"/>
                <a:gd name="T64" fmla="*/ 402 w 965"/>
                <a:gd name="T65" fmla="*/ 0 h 561"/>
                <a:gd name="T66" fmla="*/ 462 w 965"/>
                <a:gd name="T67" fmla="*/ 0 h 561"/>
                <a:gd name="T68" fmla="*/ 514 w 965"/>
                <a:gd name="T69" fmla="*/ 9 h 561"/>
                <a:gd name="T70" fmla="*/ 562 w 965"/>
                <a:gd name="T71" fmla="*/ 18 h 561"/>
                <a:gd name="T72" fmla="*/ 592 w 965"/>
                <a:gd name="T73" fmla="*/ 48 h 561"/>
                <a:gd name="T74" fmla="*/ 612 w 965"/>
                <a:gd name="T75" fmla="*/ 55 h 561"/>
                <a:gd name="T76" fmla="*/ 663 w 965"/>
                <a:gd name="T77" fmla="*/ 48 h 561"/>
                <a:gd name="T78" fmla="*/ 704 w 965"/>
                <a:gd name="T79" fmla="*/ 37 h 561"/>
                <a:gd name="T80" fmla="*/ 775 w 965"/>
                <a:gd name="T81" fmla="*/ 30 h 561"/>
                <a:gd name="T82" fmla="*/ 846 w 965"/>
                <a:gd name="T83" fmla="*/ 37 h 561"/>
                <a:gd name="T84" fmla="*/ 904 w 965"/>
                <a:gd name="T85" fmla="*/ 66 h 561"/>
                <a:gd name="T86" fmla="*/ 965 w 965"/>
                <a:gd name="T87" fmla="*/ 94 h 561"/>
                <a:gd name="T88" fmla="*/ 795 w 965"/>
                <a:gd name="T89" fmla="*/ 31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5" h="561">
                  <a:moveTo>
                    <a:pt x="795" y="317"/>
                  </a:moveTo>
                  <a:lnTo>
                    <a:pt x="765" y="345"/>
                  </a:lnTo>
                  <a:lnTo>
                    <a:pt x="713" y="365"/>
                  </a:lnTo>
                  <a:lnTo>
                    <a:pt x="663" y="372"/>
                  </a:lnTo>
                  <a:lnTo>
                    <a:pt x="592" y="384"/>
                  </a:lnTo>
                  <a:lnTo>
                    <a:pt x="514" y="372"/>
                  </a:lnTo>
                  <a:lnTo>
                    <a:pt x="462" y="365"/>
                  </a:lnTo>
                  <a:lnTo>
                    <a:pt x="433" y="354"/>
                  </a:lnTo>
                  <a:lnTo>
                    <a:pt x="412" y="329"/>
                  </a:lnTo>
                  <a:lnTo>
                    <a:pt x="422" y="354"/>
                  </a:lnTo>
                  <a:lnTo>
                    <a:pt x="422" y="384"/>
                  </a:lnTo>
                  <a:lnTo>
                    <a:pt x="422" y="406"/>
                  </a:lnTo>
                  <a:lnTo>
                    <a:pt x="412" y="463"/>
                  </a:lnTo>
                  <a:lnTo>
                    <a:pt x="381" y="527"/>
                  </a:lnTo>
                  <a:lnTo>
                    <a:pt x="331" y="561"/>
                  </a:lnTo>
                  <a:lnTo>
                    <a:pt x="69" y="418"/>
                  </a:lnTo>
                  <a:lnTo>
                    <a:pt x="46" y="406"/>
                  </a:lnTo>
                  <a:lnTo>
                    <a:pt x="21" y="365"/>
                  </a:lnTo>
                  <a:lnTo>
                    <a:pt x="8" y="317"/>
                  </a:lnTo>
                  <a:lnTo>
                    <a:pt x="0" y="263"/>
                  </a:lnTo>
                  <a:lnTo>
                    <a:pt x="0" y="210"/>
                  </a:lnTo>
                  <a:lnTo>
                    <a:pt x="21" y="165"/>
                  </a:lnTo>
                  <a:lnTo>
                    <a:pt x="39" y="137"/>
                  </a:lnTo>
                  <a:lnTo>
                    <a:pt x="58" y="110"/>
                  </a:lnTo>
                  <a:lnTo>
                    <a:pt x="89" y="94"/>
                  </a:lnTo>
                  <a:lnTo>
                    <a:pt x="130" y="85"/>
                  </a:lnTo>
                  <a:lnTo>
                    <a:pt x="160" y="85"/>
                  </a:lnTo>
                  <a:lnTo>
                    <a:pt x="170" y="66"/>
                  </a:lnTo>
                  <a:lnTo>
                    <a:pt x="170" y="48"/>
                  </a:lnTo>
                  <a:lnTo>
                    <a:pt x="209" y="30"/>
                  </a:lnTo>
                  <a:lnTo>
                    <a:pt x="249" y="9"/>
                  </a:lnTo>
                  <a:lnTo>
                    <a:pt x="331" y="0"/>
                  </a:lnTo>
                  <a:lnTo>
                    <a:pt x="402" y="0"/>
                  </a:lnTo>
                  <a:lnTo>
                    <a:pt x="462" y="0"/>
                  </a:lnTo>
                  <a:lnTo>
                    <a:pt x="514" y="9"/>
                  </a:lnTo>
                  <a:lnTo>
                    <a:pt x="562" y="18"/>
                  </a:lnTo>
                  <a:lnTo>
                    <a:pt x="592" y="48"/>
                  </a:lnTo>
                  <a:lnTo>
                    <a:pt x="612" y="55"/>
                  </a:lnTo>
                  <a:lnTo>
                    <a:pt x="663" y="48"/>
                  </a:lnTo>
                  <a:lnTo>
                    <a:pt x="704" y="37"/>
                  </a:lnTo>
                  <a:lnTo>
                    <a:pt x="775" y="30"/>
                  </a:lnTo>
                  <a:lnTo>
                    <a:pt x="846" y="37"/>
                  </a:lnTo>
                  <a:lnTo>
                    <a:pt x="904" y="66"/>
                  </a:lnTo>
                  <a:lnTo>
                    <a:pt x="965" y="94"/>
                  </a:lnTo>
                  <a:lnTo>
                    <a:pt x="795" y="31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4" name="Freeform 48">
              <a:extLst>
                <a:ext uri="{FF2B5EF4-FFF2-40B4-BE49-F238E27FC236}">
                  <a16:creationId xmlns:a16="http://schemas.microsoft.com/office/drawing/2014/main" id="{8FF70ED2-8BA3-4F49-A918-6406381F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376"/>
              <a:ext cx="136" cy="725"/>
            </a:xfrm>
            <a:custGeom>
              <a:avLst/>
              <a:gdLst>
                <a:gd name="T0" fmla="*/ 28 w 408"/>
                <a:gd name="T1" fmla="*/ 55 h 2174"/>
                <a:gd name="T2" fmla="*/ 0 w 408"/>
                <a:gd name="T3" fmla="*/ 153 h 2174"/>
                <a:gd name="T4" fmla="*/ 8 w 408"/>
                <a:gd name="T5" fmla="*/ 262 h 2174"/>
                <a:gd name="T6" fmla="*/ 67 w 408"/>
                <a:gd name="T7" fmla="*/ 333 h 2174"/>
                <a:gd name="T8" fmla="*/ 0 w 408"/>
                <a:gd name="T9" fmla="*/ 443 h 2174"/>
                <a:gd name="T10" fmla="*/ 0 w 408"/>
                <a:gd name="T11" fmla="*/ 552 h 2174"/>
                <a:gd name="T12" fmla="*/ 38 w 408"/>
                <a:gd name="T13" fmla="*/ 643 h 2174"/>
                <a:gd name="T14" fmla="*/ 28 w 408"/>
                <a:gd name="T15" fmla="*/ 735 h 2174"/>
                <a:gd name="T16" fmla="*/ 0 w 408"/>
                <a:gd name="T17" fmla="*/ 833 h 2174"/>
                <a:gd name="T18" fmla="*/ 8 w 408"/>
                <a:gd name="T19" fmla="*/ 942 h 2174"/>
                <a:gd name="T20" fmla="*/ 67 w 408"/>
                <a:gd name="T21" fmla="*/ 1015 h 2174"/>
                <a:gd name="T22" fmla="*/ 0 w 408"/>
                <a:gd name="T23" fmla="*/ 1123 h 2174"/>
                <a:gd name="T24" fmla="*/ 0 w 408"/>
                <a:gd name="T25" fmla="*/ 1230 h 2174"/>
                <a:gd name="T26" fmla="*/ 38 w 408"/>
                <a:gd name="T27" fmla="*/ 1323 h 2174"/>
                <a:gd name="T28" fmla="*/ 28 w 408"/>
                <a:gd name="T29" fmla="*/ 1403 h 2174"/>
                <a:gd name="T30" fmla="*/ 0 w 408"/>
                <a:gd name="T31" fmla="*/ 1513 h 2174"/>
                <a:gd name="T32" fmla="*/ 8 w 408"/>
                <a:gd name="T33" fmla="*/ 1613 h 2174"/>
                <a:gd name="T34" fmla="*/ 67 w 408"/>
                <a:gd name="T35" fmla="*/ 1693 h 2174"/>
                <a:gd name="T36" fmla="*/ 0 w 408"/>
                <a:gd name="T37" fmla="*/ 1802 h 2174"/>
                <a:gd name="T38" fmla="*/ 0 w 408"/>
                <a:gd name="T39" fmla="*/ 1912 h 2174"/>
                <a:gd name="T40" fmla="*/ 38 w 408"/>
                <a:gd name="T41" fmla="*/ 2003 h 2174"/>
                <a:gd name="T42" fmla="*/ 326 w 408"/>
                <a:gd name="T43" fmla="*/ 2174 h 2174"/>
                <a:gd name="T44" fmla="*/ 398 w 408"/>
                <a:gd name="T45" fmla="*/ 2065 h 2174"/>
                <a:gd name="T46" fmla="*/ 398 w 408"/>
                <a:gd name="T47" fmla="*/ 1955 h 2174"/>
                <a:gd name="T48" fmla="*/ 361 w 408"/>
                <a:gd name="T49" fmla="*/ 1875 h 2174"/>
                <a:gd name="T50" fmla="*/ 367 w 408"/>
                <a:gd name="T51" fmla="*/ 1786 h 2174"/>
                <a:gd name="T52" fmla="*/ 408 w 408"/>
                <a:gd name="T53" fmla="*/ 1675 h 2174"/>
                <a:gd name="T54" fmla="*/ 388 w 408"/>
                <a:gd name="T55" fmla="*/ 1577 h 2174"/>
                <a:gd name="T56" fmla="*/ 326 w 408"/>
                <a:gd name="T57" fmla="*/ 1494 h 2174"/>
                <a:gd name="T58" fmla="*/ 398 w 408"/>
                <a:gd name="T59" fmla="*/ 1394 h 2174"/>
                <a:gd name="T60" fmla="*/ 398 w 408"/>
                <a:gd name="T61" fmla="*/ 1278 h 2174"/>
                <a:gd name="T62" fmla="*/ 361 w 408"/>
                <a:gd name="T63" fmla="*/ 1193 h 2174"/>
                <a:gd name="T64" fmla="*/ 367 w 408"/>
                <a:gd name="T65" fmla="*/ 1104 h 2174"/>
                <a:gd name="T66" fmla="*/ 408 w 408"/>
                <a:gd name="T67" fmla="*/ 997 h 2174"/>
                <a:gd name="T68" fmla="*/ 388 w 408"/>
                <a:gd name="T69" fmla="*/ 894 h 2174"/>
                <a:gd name="T70" fmla="*/ 326 w 408"/>
                <a:gd name="T71" fmla="*/ 817 h 2174"/>
                <a:gd name="T72" fmla="*/ 398 w 408"/>
                <a:gd name="T73" fmla="*/ 716 h 2174"/>
                <a:gd name="T74" fmla="*/ 398 w 408"/>
                <a:gd name="T75" fmla="*/ 605 h 2174"/>
                <a:gd name="T76" fmla="*/ 361 w 408"/>
                <a:gd name="T77" fmla="*/ 516 h 2174"/>
                <a:gd name="T78" fmla="*/ 367 w 408"/>
                <a:gd name="T79" fmla="*/ 434 h 2174"/>
                <a:gd name="T80" fmla="*/ 408 w 408"/>
                <a:gd name="T81" fmla="*/ 315 h 2174"/>
                <a:gd name="T82" fmla="*/ 388 w 408"/>
                <a:gd name="T83" fmla="*/ 217 h 2174"/>
                <a:gd name="T84" fmla="*/ 326 w 408"/>
                <a:gd name="T85" fmla="*/ 14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174">
                  <a:moveTo>
                    <a:pt x="67" y="0"/>
                  </a:moveTo>
                  <a:lnTo>
                    <a:pt x="28" y="55"/>
                  </a:lnTo>
                  <a:lnTo>
                    <a:pt x="0" y="110"/>
                  </a:lnTo>
                  <a:lnTo>
                    <a:pt x="0" y="153"/>
                  </a:lnTo>
                  <a:lnTo>
                    <a:pt x="0" y="217"/>
                  </a:lnTo>
                  <a:lnTo>
                    <a:pt x="8" y="262"/>
                  </a:lnTo>
                  <a:lnTo>
                    <a:pt x="38" y="297"/>
                  </a:lnTo>
                  <a:lnTo>
                    <a:pt x="67" y="333"/>
                  </a:lnTo>
                  <a:lnTo>
                    <a:pt x="28" y="390"/>
                  </a:lnTo>
                  <a:lnTo>
                    <a:pt x="0" y="443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8" y="598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35"/>
                  </a:lnTo>
                  <a:lnTo>
                    <a:pt x="0" y="778"/>
                  </a:lnTo>
                  <a:lnTo>
                    <a:pt x="0" y="833"/>
                  </a:lnTo>
                  <a:lnTo>
                    <a:pt x="0" y="894"/>
                  </a:lnTo>
                  <a:lnTo>
                    <a:pt x="8" y="942"/>
                  </a:lnTo>
                  <a:lnTo>
                    <a:pt x="38" y="979"/>
                  </a:lnTo>
                  <a:lnTo>
                    <a:pt x="67" y="1015"/>
                  </a:lnTo>
                  <a:lnTo>
                    <a:pt x="28" y="1068"/>
                  </a:lnTo>
                  <a:lnTo>
                    <a:pt x="0" y="1123"/>
                  </a:lnTo>
                  <a:lnTo>
                    <a:pt x="0" y="1177"/>
                  </a:lnTo>
                  <a:lnTo>
                    <a:pt x="0" y="1230"/>
                  </a:lnTo>
                  <a:lnTo>
                    <a:pt x="8" y="1278"/>
                  </a:lnTo>
                  <a:lnTo>
                    <a:pt x="38" y="1323"/>
                  </a:lnTo>
                  <a:lnTo>
                    <a:pt x="67" y="1358"/>
                  </a:lnTo>
                  <a:lnTo>
                    <a:pt x="28" y="1403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7"/>
                  </a:lnTo>
                  <a:lnTo>
                    <a:pt x="8" y="1613"/>
                  </a:lnTo>
                  <a:lnTo>
                    <a:pt x="38" y="1656"/>
                  </a:lnTo>
                  <a:lnTo>
                    <a:pt x="67" y="1693"/>
                  </a:lnTo>
                  <a:lnTo>
                    <a:pt x="28" y="1748"/>
                  </a:lnTo>
                  <a:lnTo>
                    <a:pt x="0" y="1802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8" y="1955"/>
                  </a:lnTo>
                  <a:lnTo>
                    <a:pt x="38" y="2003"/>
                  </a:lnTo>
                  <a:lnTo>
                    <a:pt x="67" y="2028"/>
                  </a:lnTo>
                  <a:lnTo>
                    <a:pt x="326" y="2174"/>
                  </a:lnTo>
                  <a:lnTo>
                    <a:pt x="367" y="2129"/>
                  </a:lnTo>
                  <a:lnTo>
                    <a:pt x="398" y="2065"/>
                  </a:lnTo>
                  <a:lnTo>
                    <a:pt x="408" y="2019"/>
                  </a:lnTo>
                  <a:lnTo>
                    <a:pt x="398" y="1955"/>
                  </a:lnTo>
                  <a:lnTo>
                    <a:pt x="388" y="1912"/>
                  </a:lnTo>
                  <a:lnTo>
                    <a:pt x="361" y="1875"/>
                  </a:lnTo>
                  <a:lnTo>
                    <a:pt x="326" y="1839"/>
                  </a:lnTo>
                  <a:lnTo>
                    <a:pt x="367" y="1786"/>
                  </a:lnTo>
                  <a:lnTo>
                    <a:pt x="398" y="1729"/>
                  </a:lnTo>
                  <a:lnTo>
                    <a:pt x="408" y="1675"/>
                  </a:lnTo>
                  <a:lnTo>
                    <a:pt x="398" y="1622"/>
                  </a:lnTo>
                  <a:lnTo>
                    <a:pt x="388" y="1577"/>
                  </a:lnTo>
                  <a:lnTo>
                    <a:pt x="361" y="1531"/>
                  </a:lnTo>
                  <a:lnTo>
                    <a:pt x="326" y="1494"/>
                  </a:lnTo>
                  <a:lnTo>
                    <a:pt x="367" y="1449"/>
                  </a:lnTo>
                  <a:lnTo>
                    <a:pt x="398" y="1394"/>
                  </a:lnTo>
                  <a:lnTo>
                    <a:pt x="408" y="1342"/>
                  </a:lnTo>
                  <a:lnTo>
                    <a:pt x="398" y="1278"/>
                  </a:lnTo>
                  <a:lnTo>
                    <a:pt x="388" y="1241"/>
                  </a:lnTo>
                  <a:lnTo>
                    <a:pt x="361" y="1193"/>
                  </a:lnTo>
                  <a:lnTo>
                    <a:pt x="326" y="1159"/>
                  </a:lnTo>
                  <a:lnTo>
                    <a:pt x="367" y="1104"/>
                  </a:lnTo>
                  <a:lnTo>
                    <a:pt x="398" y="1050"/>
                  </a:lnTo>
                  <a:lnTo>
                    <a:pt x="408" y="997"/>
                  </a:lnTo>
                  <a:lnTo>
                    <a:pt x="398" y="942"/>
                  </a:lnTo>
                  <a:lnTo>
                    <a:pt x="388" y="894"/>
                  </a:lnTo>
                  <a:lnTo>
                    <a:pt x="361" y="853"/>
                  </a:lnTo>
                  <a:lnTo>
                    <a:pt x="326" y="817"/>
                  </a:lnTo>
                  <a:lnTo>
                    <a:pt x="367" y="769"/>
                  </a:lnTo>
                  <a:lnTo>
                    <a:pt x="398" y="716"/>
                  </a:lnTo>
                  <a:lnTo>
                    <a:pt x="408" y="662"/>
                  </a:lnTo>
                  <a:lnTo>
                    <a:pt x="398" y="605"/>
                  </a:lnTo>
                  <a:lnTo>
                    <a:pt x="388" y="564"/>
                  </a:lnTo>
                  <a:lnTo>
                    <a:pt x="361" y="516"/>
                  </a:lnTo>
                  <a:lnTo>
                    <a:pt x="326" y="479"/>
                  </a:lnTo>
                  <a:lnTo>
                    <a:pt x="367" y="434"/>
                  </a:lnTo>
                  <a:lnTo>
                    <a:pt x="398" y="372"/>
                  </a:lnTo>
                  <a:lnTo>
                    <a:pt x="408" y="315"/>
                  </a:lnTo>
                  <a:lnTo>
                    <a:pt x="398" y="262"/>
                  </a:lnTo>
                  <a:lnTo>
                    <a:pt x="388" y="217"/>
                  </a:lnTo>
                  <a:lnTo>
                    <a:pt x="361" y="171"/>
                  </a:lnTo>
                  <a:lnTo>
                    <a:pt x="326" y="14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5" name="Freeform 49">
              <a:extLst>
                <a:ext uri="{FF2B5EF4-FFF2-40B4-BE49-F238E27FC236}">
                  <a16:creationId xmlns:a16="http://schemas.microsoft.com/office/drawing/2014/main" id="{8EA59713-D438-4BC4-B1DC-374611A6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3090"/>
              <a:ext cx="136" cy="725"/>
            </a:xfrm>
            <a:custGeom>
              <a:avLst/>
              <a:gdLst>
                <a:gd name="T0" fmla="*/ 367 w 408"/>
                <a:gd name="T1" fmla="*/ 2128 h 2174"/>
                <a:gd name="T2" fmla="*/ 408 w 408"/>
                <a:gd name="T3" fmla="*/ 2021 h 2174"/>
                <a:gd name="T4" fmla="*/ 388 w 408"/>
                <a:gd name="T5" fmla="*/ 1911 h 2174"/>
                <a:gd name="T6" fmla="*/ 326 w 408"/>
                <a:gd name="T7" fmla="*/ 1838 h 2174"/>
                <a:gd name="T8" fmla="*/ 398 w 408"/>
                <a:gd name="T9" fmla="*/ 1729 h 2174"/>
                <a:gd name="T10" fmla="*/ 398 w 408"/>
                <a:gd name="T11" fmla="*/ 1613 h 2174"/>
                <a:gd name="T12" fmla="*/ 361 w 408"/>
                <a:gd name="T13" fmla="*/ 1530 h 2174"/>
                <a:gd name="T14" fmla="*/ 367 w 408"/>
                <a:gd name="T15" fmla="*/ 1448 h 2174"/>
                <a:gd name="T16" fmla="*/ 408 w 408"/>
                <a:gd name="T17" fmla="*/ 1341 h 2174"/>
                <a:gd name="T18" fmla="*/ 388 w 408"/>
                <a:gd name="T19" fmla="*/ 1229 h 2174"/>
                <a:gd name="T20" fmla="*/ 326 w 408"/>
                <a:gd name="T21" fmla="*/ 1159 h 2174"/>
                <a:gd name="T22" fmla="*/ 398 w 408"/>
                <a:gd name="T23" fmla="*/ 1051 h 2174"/>
                <a:gd name="T24" fmla="*/ 398 w 408"/>
                <a:gd name="T25" fmla="*/ 933 h 2174"/>
                <a:gd name="T26" fmla="*/ 361 w 408"/>
                <a:gd name="T27" fmla="*/ 851 h 2174"/>
                <a:gd name="T28" fmla="*/ 367 w 408"/>
                <a:gd name="T29" fmla="*/ 768 h 2174"/>
                <a:gd name="T30" fmla="*/ 408 w 408"/>
                <a:gd name="T31" fmla="*/ 661 h 2174"/>
                <a:gd name="T32" fmla="*/ 388 w 408"/>
                <a:gd name="T33" fmla="*/ 552 h 2174"/>
                <a:gd name="T34" fmla="*/ 326 w 408"/>
                <a:gd name="T35" fmla="*/ 479 h 2174"/>
                <a:gd name="T36" fmla="*/ 398 w 408"/>
                <a:gd name="T37" fmla="*/ 371 h 2174"/>
                <a:gd name="T38" fmla="*/ 398 w 408"/>
                <a:gd name="T39" fmla="*/ 262 h 2174"/>
                <a:gd name="T40" fmla="*/ 361 w 408"/>
                <a:gd name="T41" fmla="*/ 171 h 2174"/>
                <a:gd name="T42" fmla="*/ 77 w 408"/>
                <a:gd name="T43" fmla="*/ 0 h 2174"/>
                <a:gd name="T44" fmla="*/ 28 w 408"/>
                <a:gd name="T45" fmla="*/ 43 h 2174"/>
                <a:gd name="T46" fmla="*/ 0 w 408"/>
                <a:gd name="T47" fmla="*/ 155 h 2174"/>
                <a:gd name="T48" fmla="*/ 8 w 408"/>
                <a:gd name="T49" fmla="*/ 253 h 2174"/>
                <a:gd name="T50" fmla="*/ 67 w 408"/>
                <a:gd name="T51" fmla="*/ 333 h 2174"/>
                <a:gd name="T52" fmla="*/ 0 w 408"/>
                <a:gd name="T53" fmla="*/ 444 h 2174"/>
                <a:gd name="T54" fmla="*/ 0 w 408"/>
                <a:gd name="T55" fmla="*/ 552 h 2174"/>
                <a:gd name="T56" fmla="*/ 38 w 408"/>
                <a:gd name="T57" fmla="*/ 641 h 2174"/>
                <a:gd name="T58" fmla="*/ 28 w 408"/>
                <a:gd name="T59" fmla="*/ 725 h 2174"/>
                <a:gd name="T60" fmla="*/ 0 w 408"/>
                <a:gd name="T61" fmla="*/ 832 h 2174"/>
                <a:gd name="T62" fmla="*/ 8 w 408"/>
                <a:gd name="T63" fmla="*/ 933 h 2174"/>
                <a:gd name="T64" fmla="*/ 67 w 408"/>
                <a:gd name="T65" fmla="*/ 1015 h 2174"/>
                <a:gd name="T66" fmla="*/ 0 w 408"/>
                <a:gd name="T67" fmla="*/ 1122 h 2174"/>
                <a:gd name="T68" fmla="*/ 0 w 408"/>
                <a:gd name="T69" fmla="*/ 1229 h 2174"/>
                <a:gd name="T70" fmla="*/ 38 w 408"/>
                <a:gd name="T71" fmla="*/ 1323 h 2174"/>
                <a:gd name="T72" fmla="*/ 28 w 408"/>
                <a:gd name="T73" fmla="*/ 1403 h 2174"/>
                <a:gd name="T74" fmla="*/ 0 w 408"/>
                <a:gd name="T75" fmla="*/ 1515 h 2174"/>
                <a:gd name="T76" fmla="*/ 8 w 408"/>
                <a:gd name="T77" fmla="*/ 1613 h 2174"/>
                <a:gd name="T78" fmla="*/ 67 w 408"/>
                <a:gd name="T79" fmla="*/ 1692 h 2174"/>
                <a:gd name="T80" fmla="*/ 0 w 408"/>
                <a:gd name="T81" fmla="*/ 1804 h 2174"/>
                <a:gd name="T82" fmla="*/ 0 w 408"/>
                <a:gd name="T83" fmla="*/ 1911 h 2174"/>
                <a:gd name="T84" fmla="*/ 38 w 408"/>
                <a:gd name="T85" fmla="*/ 1991 h 2174"/>
                <a:gd name="T86" fmla="*/ 326 w 408"/>
                <a:gd name="T87" fmla="*/ 217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4">
                  <a:moveTo>
                    <a:pt x="326" y="2174"/>
                  </a:moveTo>
                  <a:lnTo>
                    <a:pt x="367" y="2128"/>
                  </a:lnTo>
                  <a:lnTo>
                    <a:pt x="398" y="2064"/>
                  </a:lnTo>
                  <a:lnTo>
                    <a:pt x="408" y="2021"/>
                  </a:lnTo>
                  <a:lnTo>
                    <a:pt x="398" y="1957"/>
                  </a:lnTo>
                  <a:lnTo>
                    <a:pt x="388" y="1911"/>
                  </a:lnTo>
                  <a:lnTo>
                    <a:pt x="361" y="1875"/>
                  </a:lnTo>
                  <a:lnTo>
                    <a:pt x="326" y="1838"/>
                  </a:lnTo>
                  <a:lnTo>
                    <a:pt x="367" y="1786"/>
                  </a:lnTo>
                  <a:lnTo>
                    <a:pt x="398" y="1729"/>
                  </a:lnTo>
                  <a:lnTo>
                    <a:pt x="408" y="1674"/>
                  </a:lnTo>
                  <a:lnTo>
                    <a:pt x="398" y="1613"/>
                  </a:lnTo>
                  <a:lnTo>
                    <a:pt x="388" y="1576"/>
                  </a:lnTo>
                  <a:lnTo>
                    <a:pt x="361" y="1530"/>
                  </a:lnTo>
                  <a:lnTo>
                    <a:pt x="326" y="1496"/>
                  </a:lnTo>
                  <a:lnTo>
                    <a:pt x="367" y="1448"/>
                  </a:lnTo>
                  <a:lnTo>
                    <a:pt x="398" y="1384"/>
                  </a:lnTo>
                  <a:lnTo>
                    <a:pt x="408" y="1341"/>
                  </a:lnTo>
                  <a:lnTo>
                    <a:pt x="398" y="1277"/>
                  </a:lnTo>
                  <a:lnTo>
                    <a:pt x="388" y="1229"/>
                  </a:lnTo>
                  <a:lnTo>
                    <a:pt x="361" y="1186"/>
                  </a:lnTo>
                  <a:lnTo>
                    <a:pt x="326" y="1159"/>
                  </a:lnTo>
                  <a:lnTo>
                    <a:pt x="367" y="1104"/>
                  </a:lnTo>
                  <a:lnTo>
                    <a:pt x="398" y="1051"/>
                  </a:lnTo>
                  <a:lnTo>
                    <a:pt x="408" y="997"/>
                  </a:lnTo>
                  <a:lnTo>
                    <a:pt x="398" y="933"/>
                  </a:lnTo>
                  <a:lnTo>
                    <a:pt x="388" y="896"/>
                  </a:lnTo>
                  <a:lnTo>
                    <a:pt x="361" y="851"/>
                  </a:lnTo>
                  <a:lnTo>
                    <a:pt x="326" y="814"/>
                  </a:lnTo>
                  <a:lnTo>
                    <a:pt x="367" y="768"/>
                  </a:lnTo>
                  <a:lnTo>
                    <a:pt x="398" y="716"/>
                  </a:lnTo>
                  <a:lnTo>
                    <a:pt x="408" y="661"/>
                  </a:lnTo>
                  <a:lnTo>
                    <a:pt x="398" y="600"/>
                  </a:lnTo>
                  <a:lnTo>
                    <a:pt x="388" y="552"/>
                  </a:lnTo>
                  <a:lnTo>
                    <a:pt x="361" y="515"/>
                  </a:lnTo>
                  <a:lnTo>
                    <a:pt x="326" y="479"/>
                  </a:lnTo>
                  <a:lnTo>
                    <a:pt x="367" y="426"/>
                  </a:lnTo>
                  <a:lnTo>
                    <a:pt x="398" y="371"/>
                  </a:lnTo>
                  <a:lnTo>
                    <a:pt x="408" y="314"/>
                  </a:lnTo>
                  <a:lnTo>
                    <a:pt x="398" y="262"/>
                  </a:lnTo>
                  <a:lnTo>
                    <a:pt x="388" y="216"/>
                  </a:lnTo>
                  <a:lnTo>
                    <a:pt x="361" y="171"/>
                  </a:lnTo>
                  <a:lnTo>
                    <a:pt x="326" y="146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3"/>
                  </a:lnTo>
                  <a:lnTo>
                    <a:pt x="0" y="109"/>
                  </a:lnTo>
                  <a:lnTo>
                    <a:pt x="0" y="155"/>
                  </a:lnTo>
                  <a:lnTo>
                    <a:pt x="0" y="216"/>
                  </a:lnTo>
                  <a:lnTo>
                    <a:pt x="8" y="253"/>
                  </a:lnTo>
                  <a:lnTo>
                    <a:pt x="38" y="298"/>
                  </a:lnTo>
                  <a:lnTo>
                    <a:pt x="67" y="333"/>
                  </a:lnTo>
                  <a:lnTo>
                    <a:pt x="28" y="390"/>
                  </a:lnTo>
                  <a:lnTo>
                    <a:pt x="0" y="444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8" y="600"/>
                  </a:lnTo>
                  <a:lnTo>
                    <a:pt x="38" y="641"/>
                  </a:lnTo>
                  <a:lnTo>
                    <a:pt x="67" y="679"/>
                  </a:lnTo>
                  <a:lnTo>
                    <a:pt x="28" y="725"/>
                  </a:lnTo>
                  <a:lnTo>
                    <a:pt x="0" y="787"/>
                  </a:lnTo>
                  <a:lnTo>
                    <a:pt x="0" y="832"/>
                  </a:lnTo>
                  <a:lnTo>
                    <a:pt x="0" y="896"/>
                  </a:lnTo>
                  <a:lnTo>
                    <a:pt x="8" y="933"/>
                  </a:lnTo>
                  <a:lnTo>
                    <a:pt x="38" y="978"/>
                  </a:lnTo>
                  <a:lnTo>
                    <a:pt x="67" y="1015"/>
                  </a:lnTo>
                  <a:lnTo>
                    <a:pt x="28" y="1067"/>
                  </a:lnTo>
                  <a:lnTo>
                    <a:pt x="0" y="1122"/>
                  </a:lnTo>
                  <a:lnTo>
                    <a:pt x="0" y="1177"/>
                  </a:lnTo>
                  <a:lnTo>
                    <a:pt x="0" y="1229"/>
                  </a:lnTo>
                  <a:lnTo>
                    <a:pt x="8" y="1277"/>
                  </a:lnTo>
                  <a:lnTo>
                    <a:pt x="38" y="1323"/>
                  </a:lnTo>
                  <a:lnTo>
                    <a:pt x="67" y="1350"/>
                  </a:lnTo>
                  <a:lnTo>
                    <a:pt x="28" y="1403"/>
                  </a:lnTo>
                  <a:lnTo>
                    <a:pt x="0" y="1457"/>
                  </a:lnTo>
                  <a:lnTo>
                    <a:pt x="0" y="1515"/>
                  </a:lnTo>
                  <a:lnTo>
                    <a:pt x="0" y="1576"/>
                  </a:lnTo>
                  <a:lnTo>
                    <a:pt x="8" y="1613"/>
                  </a:lnTo>
                  <a:lnTo>
                    <a:pt x="38" y="1658"/>
                  </a:lnTo>
                  <a:lnTo>
                    <a:pt x="67" y="1692"/>
                  </a:lnTo>
                  <a:lnTo>
                    <a:pt x="28" y="1747"/>
                  </a:lnTo>
                  <a:lnTo>
                    <a:pt x="0" y="1804"/>
                  </a:lnTo>
                  <a:lnTo>
                    <a:pt x="0" y="1857"/>
                  </a:lnTo>
                  <a:lnTo>
                    <a:pt x="0" y="1911"/>
                  </a:lnTo>
                  <a:lnTo>
                    <a:pt x="8" y="1957"/>
                  </a:lnTo>
                  <a:lnTo>
                    <a:pt x="38" y="1991"/>
                  </a:lnTo>
                  <a:lnTo>
                    <a:pt x="67" y="2028"/>
                  </a:lnTo>
                  <a:lnTo>
                    <a:pt x="326" y="217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6" name="Line 50">
              <a:extLst>
                <a:ext uri="{FF2B5EF4-FFF2-40B4-BE49-F238E27FC236}">
                  <a16:creationId xmlns:a16="http://schemas.microsoft.com/office/drawing/2014/main" id="{E2979493-7F7C-45D5-9F7C-BC475258B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3323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7" name="Line 51">
              <a:extLst>
                <a:ext uri="{FF2B5EF4-FFF2-40B4-BE49-F238E27FC236}">
                  <a16:creationId xmlns:a16="http://schemas.microsoft.com/office/drawing/2014/main" id="{C866FB8A-A6D1-4349-8C6F-7AAD66ECF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208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8" name="Line 52">
              <a:extLst>
                <a:ext uri="{FF2B5EF4-FFF2-40B4-BE49-F238E27FC236}">
                  <a16:creationId xmlns:a16="http://schemas.microsoft.com/office/drawing/2014/main" id="{31AD2BDC-144C-4B6D-85AA-4131CB3302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439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9" name="Line 53">
              <a:extLst>
                <a:ext uri="{FF2B5EF4-FFF2-40B4-BE49-F238E27FC236}">
                  <a16:creationId xmlns:a16="http://schemas.microsoft.com/office/drawing/2014/main" id="{754AEA7B-5D3B-477C-A109-6F723949C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3550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0" name="Line 54">
              <a:extLst>
                <a:ext uri="{FF2B5EF4-FFF2-40B4-BE49-F238E27FC236}">
                  <a16:creationId xmlns:a16="http://schemas.microsoft.com/office/drawing/2014/main" id="{CE935FF4-2780-4A81-94F1-FE26D8C05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665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1" name="Freeform 55">
              <a:extLst>
                <a:ext uri="{FF2B5EF4-FFF2-40B4-BE49-F238E27FC236}">
                  <a16:creationId xmlns:a16="http://schemas.microsoft.com/office/drawing/2014/main" id="{A64C1785-1FFF-4DAD-8A7C-A203F448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2408"/>
              <a:ext cx="136" cy="724"/>
            </a:xfrm>
            <a:custGeom>
              <a:avLst/>
              <a:gdLst>
                <a:gd name="T0" fmla="*/ 367 w 408"/>
                <a:gd name="T1" fmla="*/ 2129 h 2174"/>
                <a:gd name="T2" fmla="*/ 408 w 408"/>
                <a:gd name="T3" fmla="*/ 2021 h 2174"/>
                <a:gd name="T4" fmla="*/ 388 w 408"/>
                <a:gd name="T5" fmla="*/ 1910 h 2174"/>
                <a:gd name="T6" fmla="*/ 326 w 408"/>
                <a:gd name="T7" fmla="*/ 1839 h 2174"/>
                <a:gd name="T8" fmla="*/ 398 w 408"/>
                <a:gd name="T9" fmla="*/ 1732 h 2174"/>
                <a:gd name="T10" fmla="*/ 398 w 408"/>
                <a:gd name="T11" fmla="*/ 1620 h 2174"/>
                <a:gd name="T12" fmla="*/ 361 w 408"/>
                <a:gd name="T13" fmla="*/ 1531 h 2174"/>
                <a:gd name="T14" fmla="*/ 367 w 408"/>
                <a:gd name="T15" fmla="*/ 1449 h 2174"/>
                <a:gd name="T16" fmla="*/ 408 w 408"/>
                <a:gd name="T17" fmla="*/ 1339 h 2174"/>
                <a:gd name="T18" fmla="*/ 388 w 408"/>
                <a:gd name="T19" fmla="*/ 1232 h 2174"/>
                <a:gd name="T20" fmla="*/ 326 w 408"/>
                <a:gd name="T21" fmla="*/ 1157 h 2174"/>
                <a:gd name="T22" fmla="*/ 398 w 408"/>
                <a:gd name="T23" fmla="*/ 1049 h 2174"/>
                <a:gd name="T24" fmla="*/ 398 w 408"/>
                <a:gd name="T25" fmla="*/ 942 h 2174"/>
                <a:gd name="T26" fmla="*/ 361 w 408"/>
                <a:gd name="T27" fmla="*/ 851 h 2174"/>
                <a:gd name="T28" fmla="*/ 367 w 408"/>
                <a:gd name="T29" fmla="*/ 769 h 2174"/>
                <a:gd name="T30" fmla="*/ 408 w 408"/>
                <a:gd name="T31" fmla="*/ 662 h 2174"/>
                <a:gd name="T32" fmla="*/ 388 w 408"/>
                <a:gd name="T33" fmla="*/ 561 h 2174"/>
                <a:gd name="T34" fmla="*/ 326 w 408"/>
                <a:gd name="T35" fmla="*/ 479 h 2174"/>
                <a:gd name="T36" fmla="*/ 398 w 408"/>
                <a:gd name="T37" fmla="*/ 372 h 2174"/>
                <a:gd name="T38" fmla="*/ 398 w 408"/>
                <a:gd name="T39" fmla="*/ 260 h 2174"/>
                <a:gd name="T40" fmla="*/ 361 w 408"/>
                <a:gd name="T41" fmla="*/ 180 h 2174"/>
                <a:gd name="T42" fmla="*/ 77 w 408"/>
                <a:gd name="T43" fmla="*/ 0 h 2174"/>
                <a:gd name="T44" fmla="*/ 28 w 408"/>
                <a:gd name="T45" fmla="*/ 55 h 2174"/>
                <a:gd name="T46" fmla="*/ 0 w 408"/>
                <a:gd name="T47" fmla="*/ 162 h 2174"/>
                <a:gd name="T48" fmla="*/ 8 w 408"/>
                <a:gd name="T49" fmla="*/ 260 h 2174"/>
                <a:gd name="T50" fmla="*/ 67 w 408"/>
                <a:gd name="T51" fmla="*/ 335 h 2174"/>
                <a:gd name="T52" fmla="*/ 0 w 408"/>
                <a:gd name="T53" fmla="*/ 443 h 2174"/>
                <a:gd name="T54" fmla="*/ 0 w 408"/>
                <a:gd name="T55" fmla="*/ 550 h 2174"/>
                <a:gd name="T56" fmla="*/ 38 w 408"/>
                <a:gd name="T57" fmla="*/ 643 h 2174"/>
                <a:gd name="T58" fmla="*/ 28 w 408"/>
                <a:gd name="T59" fmla="*/ 723 h 2174"/>
                <a:gd name="T60" fmla="*/ 0 w 408"/>
                <a:gd name="T61" fmla="*/ 835 h 2174"/>
                <a:gd name="T62" fmla="*/ 8 w 408"/>
                <a:gd name="T63" fmla="*/ 942 h 2174"/>
                <a:gd name="T64" fmla="*/ 67 w 408"/>
                <a:gd name="T65" fmla="*/ 1013 h 2174"/>
                <a:gd name="T66" fmla="*/ 0 w 408"/>
                <a:gd name="T67" fmla="*/ 1122 h 2174"/>
                <a:gd name="T68" fmla="*/ 0 w 408"/>
                <a:gd name="T69" fmla="*/ 1232 h 2174"/>
                <a:gd name="T70" fmla="*/ 38 w 408"/>
                <a:gd name="T71" fmla="*/ 1321 h 2174"/>
                <a:gd name="T72" fmla="*/ 28 w 408"/>
                <a:gd name="T73" fmla="*/ 1412 h 2174"/>
                <a:gd name="T74" fmla="*/ 0 w 408"/>
                <a:gd name="T75" fmla="*/ 1513 h 2174"/>
                <a:gd name="T76" fmla="*/ 8 w 408"/>
                <a:gd name="T77" fmla="*/ 1620 h 2174"/>
                <a:gd name="T78" fmla="*/ 67 w 408"/>
                <a:gd name="T79" fmla="*/ 1693 h 2174"/>
                <a:gd name="T80" fmla="*/ 0 w 408"/>
                <a:gd name="T81" fmla="*/ 1802 h 2174"/>
                <a:gd name="T82" fmla="*/ 0 w 408"/>
                <a:gd name="T83" fmla="*/ 1910 h 2174"/>
                <a:gd name="T84" fmla="*/ 38 w 408"/>
                <a:gd name="T85" fmla="*/ 2001 h 2174"/>
                <a:gd name="T86" fmla="*/ 326 w 408"/>
                <a:gd name="T87" fmla="*/ 217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4">
                  <a:moveTo>
                    <a:pt x="326" y="2174"/>
                  </a:moveTo>
                  <a:lnTo>
                    <a:pt x="367" y="2129"/>
                  </a:lnTo>
                  <a:lnTo>
                    <a:pt x="398" y="2074"/>
                  </a:lnTo>
                  <a:lnTo>
                    <a:pt x="408" y="2021"/>
                  </a:lnTo>
                  <a:lnTo>
                    <a:pt x="398" y="1955"/>
                  </a:lnTo>
                  <a:lnTo>
                    <a:pt x="388" y="1910"/>
                  </a:lnTo>
                  <a:lnTo>
                    <a:pt x="361" y="1875"/>
                  </a:lnTo>
                  <a:lnTo>
                    <a:pt x="326" y="1839"/>
                  </a:lnTo>
                  <a:lnTo>
                    <a:pt x="367" y="1784"/>
                  </a:lnTo>
                  <a:lnTo>
                    <a:pt x="398" y="1732"/>
                  </a:lnTo>
                  <a:lnTo>
                    <a:pt x="408" y="1675"/>
                  </a:lnTo>
                  <a:lnTo>
                    <a:pt x="398" y="1620"/>
                  </a:lnTo>
                  <a:lnTo>
                    <a:pt x="388" y="1576"/>
                  </a:lnTo>
                  <a:lnTo>
                    <a:pt x="361" y="1531"/>
                  </a:lnTo>
                  <a:lnTo>
                    <a:pt x="326" y="1494"/>
                  </a:lnTo>
                  <a:lnTo>
                    <a:pt x="367" y="1449"/>
                  </a:lnTo>
                  <a:lnTo>
                    <a:pt x="398" y="1394"/>
                  </a:lnTo>
                  <a:lnTo>
                    <a:pt x="408" y="1339"/>
                  </a:lnTo>
                  <a:lnTo>
                    <a:pt x="398" y="1287"/>
                  </a:lnTo>
                  <a:lnTo>
                    <a:pt x="388" y="1232"/>
                  </a:lnTo>
                  <a:lnTo>
                    <a:pt x="361" y="1193"/>
                  </a:lnTo>
                  <a:lnTo>
                    <a:pt x="326" y="1157"/>
                  </a:lnTo>
                  <a:lnTo>
                    <a:pt x="367" y="1104"/>
                  </a:lnTo>
                  <a:lnTo>
                    <a:pt x="398" y="1049"/>
                  </a:lnTo>
                  <a:lnTo>
                    <a:pt x="408" y="995"/>
                  </a:lnTo>
                  <a:lnTo>
                    <a:pt x="398" y="942"/>
                  </a:lnTo>
                  <a:lnTo>
                    <a:pt x="388" y="897"/>
                  </a:lnTo>
                  <a:lnTo>
                    <a:pt x="361" y="851"/>
                  </a:lnTo>
                  <a:lnTo>
                    <a:pt x="326" y="814"/>
                  </a:lnTo>
                  <a:lnTo>
                    <a:pt x="367" y="769"/>
                  </a:lnTo>
                  <a:lnTo>
                    <a:pt x="398" y="714"/>
                  </a:lnTo>
                  <a:lnTo>
                    <a:pt x="408" y="662"/>
                  </a:lnTo>
                  <a:lnTo>
                    <a:pt x="398" y="607"/>
                  </a:lnTo>
                  <a:lnTo>
                    <a:pt x="388" y="561"/>
                  </a:lnTo>
                  <a:lnTo>
                    <a:pt x="361" y="516"/>
                  </a:lnTo>
                  <a:lnTo>
                    <a:pt x="326" y="479"/>
                  </a:lnTo>
                  <a:lnTo>
                    <a:pt x="367" y="424"/>
                  </a:lnTo>
                  <a:lnTo>
                    <a:pt x="398" y="372"/>
                  </a:lnTo>
                  <a:lnTo>
                    <a:pt x="408" y="317"/>
                  </a:lnTo>
                  <a:lnTo>
                    <a:pt x="398" y="260"/>
                  </a:lnTo>
                  <a:lnTo>
                    <a:pt x="388" y="217"/>
                  </a:lnTo>
                  <a:lnTo>
                    <a:pt x="361" y="180"/>
                  </a:lnTo>
                  <a:lnTo>
                    <a:pt x="326" y="144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55"/>
                  </a:lnTo>
                  <a:lnTo>
                    <a:pt x="0" y="107"/>
                  </a:lnTo>
                  <a:lnTo>
                    <a:pt x="0" y="162"/>
                  </a:lnTo>
                  <a:lnTo>
                    <a:pt x="0" y="217"/>
                  </a:lnTo>
                  <a:lnTo>
                    <a:pt x="8" y="260"/>
                  </a:lnTo>
                  <a:lnTo>
                    <a:pt x="38" y="297"/>
                  </a:lnTo>
                  <a:lnTo>
                    <a:pt x="67" y="335"/>
                  </a:lnTo>
                  <a:lnTo>
                    <a:pt x="28" y="390"/>
                  </a:lnTo>
                  <a:lnTo>
                    <a:pt x="0" y="443"/>
                  </a:lnTo>
                  <a:lnTo>
                    <a:pt x="0" y="497"/>
                  </a:lnTo>
                  <a:lnTo>
                    <a:pt x="0" y="550"/>
                  </a:lnTo>
                  <a:lnTo>
                    <a:pt x="8" y="598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23"/>
                  </a:lnTo>
                  <a:lnTo>
                    <a:pt x="0" y="787"/>
                  </a:lnTo>
                  <a:lnTo>
                    <a:pt x="0" y="835"/>
                  </a:lnTo>
                  <a:lnTo>
                    <a:pt x="0" y="897"/>
                  </a:lnTo>
                  <a:lnTo>
                    <a:pt x="8" y="942"/>
                  </a:lnTo>
                  <a:lnTo>
                    <a:pt x="38" y="979"/>
                  </a:lnTo>
                  <a:lnTo>
                    <a:pt x="67" y="1013"/>
                  </a:lnTo>
                  <a:lnTo>
                    <a:pt x="28" y="1068"/>
                  </a:lnTo>
                  <a:lnTo>
                    <a:pt x="0" y="1122"/>
                  </a:lnTo>
                  <a:lnTo>
                    <a:pt x="0" y="1175"/>
                  </a:lnTo>
                  <a:lnTo>
                    <a:pt x="0" y="1232"/>
                  </a:lnTo>
                  <a:lnTo>
                    <a:pt x="8" y="1278"/>
                  </a:lnTo>
                  <a:lnTo>
                    <a:pt x="38" y="1321"/>
                  </a:lnTo>
                  <a:lnTo>
                    <a:pt x="67" y="1357"/>
                  </a:lnTo>
                  <a:lnTo>
                    <a:pt x="28" y="1412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6"/>
                  </a:lnTo>
                  <a:lnTo>
                    <a:pt x="8" y="1620"/>
                  </a:lnTo>
                  <a:lnTo>
                    <a:pt x="38" y="1656"/>
                  </a:lnTo>
                  <a:lnTo>
                    <a:pt x="67" y="1693"/>
                  </a:lnTo>
                  <a:lnTo>
                    <a:pt x="28" y="1750"/>
                  </a:lnTo>
                  <a:lnTo>
                    <a:pt x="0" y="1802"/>
                  </a:lnTo>
                  <a:lnTo>
                    <a:pt x="0" y="1857"/>
                  </a:lnTo>
                  <a:lnTo>
                    <a:pt x="0" y="1910"/>
                  </a:lnTo>
                  <a:lnTo>
                    <a:pt x="8" y="1955"/>
                  </a:lnTo>
                  <a:lnTo>
                    <a:pt x="38" y="2001"/>
                  </a:lnTo>
                  <a:lnTo>
                    <a:pt x="67" y="2028"/>
                  </a:lnTo>
                  <a:lnTo>
                    <a:pt x="326" y="217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72" name="Line 56">
              <a:extLst>
                <a:ext uri="{FF2B5EF4-FFF2-40B4-BE49-F238E27FC236}">
                  <a16:creationId xmlns:a16="http://schemas.microsoft.com/office/drawing/2014/main" id="{620DB283-9ADE-4AE7-A92F-584BE7ADB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646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3" name="Line 57">
              <a:extLst>
                <a:ext uri="{FF2B5EF4-FFF2-40B4-BE49-F238E27FC236}">
                  <a16:creationId xmlns:a16="http://schemas.microsoft.com/office/drawing/2014/main" id="{D9F836F9-6BD1-4D4E-BAC1-7754CB0CE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532"/>
              <a:ext cx="7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4" name="Line 58">
              <a:extLst>
                <a:ext uri="{FF2B5EF4-FFF2-40B4-BE49-F238E27FC236}">
                  <a16:creationId xmlns:a16="http://schemas.microsoft.com/office/drawing/2014/main" id="{DFB0014F-9D2D-426E-9813-A4DDF63FF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758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5" name="Line 59">
              <a:extLst>
                <a:ext uri="{FF2B5EF4-FFF2-40B4-BE49-F238E27FC236}">
                  <a16:creationId xmlns:a16="http://schemas.microsoft.com/office/drawing/2014/main" id="{C28FF56E-506F-48DE-94E7-A4C83033E0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873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6" name="Line 60">
              <a:extLst>
                <a:ext uri="{FF2B5EF4-FFF2-40B4-BE49-F238E27FC236}">
                  <a16:creationId xmlns:a16="http://schemas.microsoft.com/office/drawing/2014/main" id="{D9F385E6-6E73-4E26-ABC2-BD977E5C77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98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7" name="Freeform 61">
              <a:extLst>
                <a:ext uri="{FF2B5EF4-FFF2-40B4-BE49-F238E27FC236}">
                  <a16:creationId xmlns:a16="http://schemas.microsoft.com/office/drawing/2014/main" id="{7E99032A-5114-4BA2-A354-7F2F3828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1732"/>
              <a:ext cx="136" cy="726"/>
            </a:xfrm>
            <a:custGeom>
              <a:avLst/>
              <a:gdLst>
                <a:gd name="T0" fmla="*/ 367 w 408"/>
                <a:gd name="T1" fmla="*/ 2131 h 2177"/>
                <a:gd name="T2" fmla="*/ 408 w 408"/>
                <a:gd name="T3" fmla="*/ 2021 h 2177"/>
                <a:gd name="T4" fmla="*/ 388 w 408"/>
                <a:gd name="T5" fmla="*/ 1914 h 2177"/>
                <a:gd name="T6" fmla="*/ 326 w 408"/>
                <a:gd name="T7" fmla="*/ 1841 h 2177"/>
                <a:gd name="T8" fmla="*/ 398 w 408"/>
                <a:gd name="T9" fmla="*/ 1732 h 2177"/>
                <a:gd name="T10" fmla="*/ 398 w 408"/>
                <a:gd name="T11" fmla="*/ 1624 h 2177"/>
                <a:gd name="T12" fmla="*/ 361 w 408"/>
                <a:gd name="T13" fmla="*/ 1531 h 2177"/>
                <a:gd name="T14" fmla="*/ 367 w 408"/>
                <a:gd name="T15" fmla="*/ 1451 h 2177"/>
                <a:gd name="T16" fmla="*/ 408 w 408"/>
                <a:gd name="T17" fmla="*/ 1344 h 2177"/>
                <a:gd name="T18" fmla="*/ 388 w 408"/>
                <a:gd name="T19" fmla="*/ 1241 h 2177"/>
                <a:gd name="T20" fmla="*/ 326 w 408"/>
                <a:gd name="T21" fmla="*/ 1161 h 2177"/>
                <a:gd name="T22" fmla="*/ 398 w 408"/>
                <a:gd name="T23" fmla="*/ 1054 h 2177"/>
                <a:gd name="T24" fmla="*/ 398 w 408"/>
                <a:gd name="T25" fmla="*/ 944 h 2177"/>
                <a:gd name="T26" fmla="*/ 361 w 408"/>
                <a:gd name="T27" fmla="*/ 853 h 2177"/>
                <a:gd name="T28" fmla="*/ 367 w 408"/>
                <a:gd name="T29" fmla="*/ 771 h 2177"/>
                <a:gd name="T30" fmla="*/ 408 w 408"/>
                <a:gd name="T31" fmla="*/ 664 h 2177"/>
                <a:gd name="T32" fmla="*/ 388 w 408"/>
                <a:gd name="T33" fmla="*/ 563 h 2177"/>
                <a:gd name="T34" fmla="*/ 326 w 408"/>
                <a:gd name="T35" fmla="*/ 481 h 2177"/>
                <a:gd name="T36" fmla="*/ 398 w 408"/>
                <a:gd name="T37" fmla="*/ 374 h 2177"/>
                <a:gd name="T38" fmla="*/ 398 w 408"/>
                <a:gd name="T39" fmla="*/ 265 h 2177"/>
                <a:gd name="T40" fmla="*/ 361 w 408"/>
                <a:gd name="T41" fmla="*/ 173 h 2177"/>
                <a:gd name="T42" fmla="*/ 77 w 408"/>
                <a:gd name="T43" fmla="*/ 0 h 2177"/>
                <a:gd name="T44" fmla="*/ 28 w 408"/>
                <a:gd name="T45" fmla="*/ 46 h 2177"/>
                <a:gd name="T46" fmla="*/ 0 w 408"/>
                <a:gd name="T47" fmla="*/ 155 h 2177"/>
                <a:gd name="T48" fmla="*/ 8 w 408"/>
                <a:gd name="T49" fmla="*/ 265 h 2177"/>
                <a:gd name="T50" fmla="*/ 67 w 408"/>
                <a:gd name="T51" fmla="*/ 335 h 2177"/>
                <a:gd name="T52" fmla="*/ 0 w 408"/>
                <a:gd name="T53" fmla="*/ 447 h 2177"/>
                <a:gd name="T54" fmla="*/ 0 w 408"/>
                <a:gd name="T55" fmla="*/ 563 h 2177"/>
                <a:gd name="T56" fmla="*/ 38 w 408"/>
                <a:gd name="T57" fmla="*/ 643 h 2177"/>
                <a:gd name="T58" fmla="*/ 28 w 408"/>
                <a:gd name="T59" fmla="*/ 728 h 2177"/>
                <a:gd name="T60" fmla="*/ 0 w 408"/>
                <a:gd name="T61" fmla="*/ 835 h 2177"/>
                <a:gd name="T62" fmla="*/ 8 w 408"/>
                <a:gd name="T63" fmla="*/ 944 h 2177"/>
                <a:gd name="T64" fmla="*/ 67 w 408"/>
                <a:gd name="T65" fmla="*/ 1018 h 2177"/>
                <a:gd name="T66" fmla="*/ 0 w 408"/>
                <a:gd name="T67" fmla="*/ 1125 h 2177"/>
                <a:gd name="T68" fmla="*/ 0 w 408"/>
                <a:gd name="T69" fmla="*/ 1232 h 2177"/>
                <a:gd name="T70" fmla="*/ 38 w 408"/>
                <a:gd name="T71" fmla="*/ 1326 h 2177"/>
                <a:gd name="T72" fmla="*/ 28 w 408"/>
                <a:gd name="T73" fmla="*/ 1405 h 2177"/>
                <a:gd name="T74" fmla="*/ 0 w 408"/>
                <a:gd name="T75" fmla="*/ 1515 h 2177"/>
                <a:gd name="T76" fmla="*/ 8 w 408"/>
                <a:gd name="T77" fmla="*/ 1624 h 2177"/>
                <a:gd name="T78" fmla="*/ 67 w 408"/>
                <a:gd name="T79" fmla="*/ 1695 h 2177"/>
                <a:gd name="T80" fmla="*/ 0 w 408"/>
                <a:gd name="T81" fmla="*/ 1807 h 2177"/>
                <a:gd name="T82" fmla="*/ 0 w 408"/>
                <a:gd name="T83" fmla="*/ 1914 h 2177"/>
                <a:gd name="T84" fmla="*/ 38 w 408"/>
                <a:gd name="T85" fmla="*/ 2003 h 2177"/>
                <a:gd name="T86" fmla="*/ 326 w 408"/>
                <a:gd name="T87" fmla="*/ 2177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7">
                  <a:moveTo>
                    <a:pt x="326" y="2177"/>
                  </a:moveTo>
                  <a:lnTo>
                    <a:pt x="367" y="2131"/>
                  </a:lnTo>
                  <a:lnTo>
                    <a:pt x="398" y="2078"/>
                  </a:lnTo>
                  <a:lnTo>
                    <a:pt x="408" y="2021"/>
                  </a:lnTo>
                  <a:lnTo>
                    <a:pt x="398" y="1960"/>
                  </a:lnTo>
                  <a:lnTo>
                    <a:pt x="388" y="1914"/>
                  </a:lnTo>
                  <a:lnTo>
                    <a:pt x="361" y="1878"/>
                  </a:lnTo>
                  <a:lnTo>
                    <a:pt x="326" y="1841"/>
                  </a:lnTo>
                  <a:lnTo>
                    <a:pt x="367" y="1789"/>
                  </a:lnTo>
                  <a:lnTo>
                    <a:pt x="398" y="1732"/>
                  </a:lnTo>
                  <a:lnTo>
                    <a:pt x="408" y="1677"/>
                  </a:lnTo>
                  <a:lnTo>
                    <a:pt x="398" y="1624"/>
                  </a:lnTo>
                  <a:lnTo>
                    <a:pt x="388" y="1576"/>
                  </a:lnTo>
                  <a:lnTo>
                    <a:pt x="361" y="1531"/>
                  </a:lnTo>
                  <a:lnTo>
                    <a:pt x="326" y="1497"/>
                  </a:lnTo>
                  <a:lnTo>
                    <a:pt x="367" y="1451"/>
                  </a:lnTo>
                  <a:lnTo>
                    <a:pt x="398" y="1396"/>
                  </a:lnTo>
                  <a:lnTo>
                    <a:pt x="408" y="1344"/>
                  </a:lnTo>
                  <a:lnTo>
                    <a:pt x="398" y="1280"/>
                  </a:lnTo>
                  <a:lnTo>
                    <a:pt x="388" y="1241"/>
                  </a:lnTo>
                  <a:lnTo>
                    <a:pt x="361" y="1198"/>
                  </a:lnTo>
                  <a:lnTo>
                    <a:pt x="326" y="1161"/>
                  </a:lnTo>
                  <a:lnTo>
                    <a:pt x="367" y="1106"/>
                  </a:lnTo>
                  <a:lnTo>
                    <a:pt x="398" y="1054"/>
                  </a:lnTo>
                  <a:lnTo>
                    <a:pt x="408" y="999"/>
                  </a:lnTo>
                  <a:lnTo>
                    <a:pt x="398" y="944"/>
                  </a:lnTo>
                  <a:lnTo>
                    <a:pt x="388" y="899"/>
                  </a:lnTo>
                  <a:lnTo>
                    <a:pt x="361" y="853"/>
                  </a:lnTo>
                  <a:lnTo>
                    <a:pt x="326" y="826"/>
                  </a:lnTo>
                  <a:lnTo>
                    <a:pt x="367" y="771"/>
                  </a:lnTo>
                  <a:lnTo>
                    <a:pt x="398" y="719"/>
                  </a:lnTo>
                  <a:lnTo>
                    <a:pt x="408" y="664"/>
                  </a:lnTo>
                  <a:lnTo>
                    <a:pt x="398" y="602"/>
                  </a:lnTo>
                  <a:lnTo>
                    <a:pt x="388" y="563"/>
                  </a:lnTo>
                  <a:lnTo>
                    <a:pt x="361" y="518"/>
                  </a:lnTo>
                  <a:lnTo>
                    <a:pt x="326" y="481"/>
                  </a:lnTo>
                  <a:lnTo>
                    <a:pt x="367" y="429"/>
                  </a:lnTo>
                  <a:lnTo>
                    <a:pt x="398" y="374"/>
                  </a:lnTo>
                  <a:lnTo>
                    <a:pt x="408" y="317"/>
                  </a:lnTo>
                  <a:lnTo>
                    <a:pt x="398" y="265"/>
                  </a:lnTo>
                  <a:lnTo>
                    <a:pt x="388" y="219"/>
                  </a:lnTo>
                  <a:lnTo>
                    <a:pt x="361" y="173"/>
                  </a:lnTo>
                  <a:lnTo>
                    <a:pt x="326" y="148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6"/>
                  </a:lnTo>
                  <a:lnTo>
                    <a:pt x="0" y="112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8" y="265"/>
                  </a:lnTo>
                  <a:lnTo>
                    <a:pt x="38" y="310"/>
                  </a:lnTo>
                  <a:lnTo>
                    <a:pt x="67" y="335"/>
                  </a:lnTo>
                  <a:lnTo>
                    <a:pt x="28" y="390"/>
                  </a:lnTo>
                  <a:lnTo>
                    <a:pt x="0" y="447"/>
                  </a:lnTo>
                  <a:lnTo>
                    <a:pt x="0" y="500"/>
                  </a:lnTo>
                  <a:lnTo>
                    <a:pt x="0" y="563"/>
                  </a:lnTo>
                  <a:lnTo>
                    <a:pt x="8" y="602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9"/>
                  </a:lnTo>
                  <a:lnTo>
                    <a:pt x="8" y="944"/>
                  </a:lnTo>
                  <a:lnTo>
                    <a:pt x="38" y="981"/>
                  </a:lnTo>
                  <a:lnTo>
                    <a:pt x="67" y="1018"/>
                  </a:lnTo>
                  <a:lnTo>
                    <a:pt x="28" y="1070"/>
                  </a:lnTo>
                  <a:lnTo>
                    <a:pt x="0" y="1125"/>
                  </a:lnTo>
                  <a:lnTo>
                    <a:pt x="0" y="1179"/>
                  </a:lnTo>
                  <a:lnTo>
                    <a:pt x="0" y="1232"/>
                  </a:lnTo>
                  <a:lnTo>
                    <a:pt x="8" y="1280"/>
                  </a:lnTo>
                  <a:lnTo>
                    <a:pt x="38" y="1326"/>
                  </a:lnTo>
                  <a:lnTo>
                    <a:pt x="67" y="1362"/>
                  </a:lnTo>
                  <a:lnTo>
                    <a:pt x="28" y="1405"/>
                  </a:lnTo>
                  <a:lnTo>
                    <a:pt x="0" y="1460"/>
                  </a:lnTo>
                  <a:lnTo>
                    <a:pt x="0" y="1515"/>
                  </a:lnTo>
                  <a:lnTo>
                    <a:pt x="0" y="1576"/>
                  </a:lnTo>
                  <a:lnTo>
                    <a:pt x="8" y="1624"/>
                  </a:lnTo>
                  <a:lnTo>
                    <a:pt x="38" y="1661"/>
                  </a:lnTo>
                  <a:lnTo>
                    <a:pt x="67" y="1695"/>
                  </a:lnTo>
                  <a:lnTo>
                    <a:pt x="28" y="1750"/>
                  </a:lnTo>
                  <a:lnTo>
                    <a:pt x="0" y="1807"/>
                  </a:lnTo>
                  <a:lnTo>
                    <a:pt x="0" y="1859"/>
                  </a:lnTo>
                  <a:lnTo>
                    <a:pt x="0" y="1914"/>
                  </a:lnTo>
                  <a:lnTo>
                    <a:pt x="8" y="1960"/>
                  </a:lnTo>
                  <a:lnTo>
                    <a:pt x="38" y="2003"/>
                  </a:lnTo>
                  <a:lnTo>
                    <a:pt x="67" y="2030"/>
                  </a:lnTo>
                  <a:lnTo>
                    <a:pt x="326" y="21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78" name="Line 62">
              <a:extLst>
                <a:ext uri="{FF2B5EF4-FFF2-40B4-BE49-F238E27FC236}">
                  <a16:creationId xmlns:a16="http://schemas.microsoft.com/office/drawing/2014/main" id="{39449A28-ACF3-4341-8D84-070D2D6DA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967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9" name="Line 63">
              <a:extLst>
                <a:ext uri="{FF2B5EF4-FFF2-40B4-BE49-F238E27FC236}">
                  <a16:creationId xmlns:a16="http://schemas.microsoft.com/office/drawing/2014/main" id="{C891DDB8-198A-4019-BD85-6DB4F9259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85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0" name="Line 64">
              <a:extLst>
                <a:ext uri="{FF2B5EF4-FFF2-40B4-BE49-F238E27FC236}">
                  <a16:creationId xmlns:a16="http://schemas.microsoft.com/office/drawing/2014/main" id="{6E296757-27E1-4A20-8289-FB3AB3412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079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1" name="Line 65">
              <a:extLst>
                <a:ext uri="{FF2B5EF4-FFF2-40B4-BE49-F238E27FC236}">
                  <a16:creationId xmlns:a16="http://schemas.microsoft.com/office/drawing/2014/main" id="{325F41FE-DEB7-4145-BF94-FB9524B6C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193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2" name="Line 66">
              <a:extLst>
                <a:ext uri="{FF2B5EF4-FFF2-40B4-BE49-F238E27FC236}">
                  <a16:creationId xmlns:a16="http://schemas.microsoft.com/office/drawing/2014/main" id="{A1914E58-ACD9-40CE-AB8E-201CC2DA9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308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3" name="Freeform 67">
              <a:extLst>
                <a:ext uri="{FF2B5EF4-FFF2-40B4-BE49-F238E27FC236}">
                  <a16:creationId xmlns:a16="http://schemas.microsoft.com/office/drawing/2014/main" id="{4CF20B0B-DC95-46B6-9BF5-45E9CE56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1052"/>
              <a:ext cx="136" cy="726"/>
            </a:xfrm>
            <a:custGeom>
              <a:avLst/>
              <a:gdLst>
                <a:gd name="T0" fmla="*/ 367 w 408"/>
                <a:gd name="T1" fmla="*/ 2131 h 2177"/>
                <a:gd name="T2" fmla="*/ 408 w 408"/>
                <a:gd name="T3" fmla="*/ 2022 h 2177"/>
                <a:gd name="T4" fmla="*/ 388 w 408"/>
                <a:gd name="T5" fmla="*/ 1912 h 2177"/>
                <a:gd name="T6" fmla="*/ 326 w 408"/>
                <a:gd name="T7" fmla="*/ 1841 h 2177"/>
                <a:gd name="T8" fmla="*/ 398 w 408"/>
                <a:gd name="T9" fmla="*/ 1732 h 2177"/>
                <a:gd name="T10" fmla="*/ 398 w 408"/>
                <a:gd name="T11" fmla="*/ 1613 h 2177"/>
                <a:gd name="T12" fmla="*/ 361 w 408"/>
                <a:gd name="T13" fmla="*/ 1531 h 2177"/>
                <a:gd name="T14" fmla="*/ 367 w 408"/>
                <a:gd name="T15" fmla="*/ 1449 h 2177"/>
                <a:gd name="T16" fmla="*/ 408 w 408"/>
                <a:gd name="T17" fmla="*/ 1342 h 2177"/>
                <a:gd name="T18" fmla="*/ 388 w 408"/>
                <a:gd name="T19" fmla="*/ 1241 h 2177"/>
                <a:gd name="T20" fmla="*/ 326 w 408"/>
                <a:gd name="T21" fmla="*/ 1159 h 2177"/>
                <a:gd name="T22" fmla="*/ 398 w 408"/>
                <a:gd name="T23" fmla="*/ 1052 h 2177"/>
                <a:gd name="T24" fmla="*/ 398 w 408"/>
                <a:gd name="T25" fmla="*/ 945 h 2177"/>
                <a:gd name="T26" fmla="*/ 361 w 408"/>
                <a:gd name="T27" fmla="*/ 851 h 2177"/>
                <a:gd name="T28" fmla="*/ 367 w 408"/>
                <a:gd name="T29" fmla="*/ 771 h 2177"/>
                <a:gd name="T30" fmla="*/ 408 w 408"/>
                <a:gd name="T31" fmla="*/ 662 h 2177"/>
                <a:gd name="T32" fmla="*/ 388 w 408"/>
                <a:gd name="T33" fmla="*/ 552 h 2177"/>
                <a:gd name="T34" fmla="*/ 326 w 408"/>
                <a:gd name="T35" fmla="*/ 482 h 2177"/>
                <a:gd name="T36" fmla="*/ 398 w 408"/>
                <a:gd name="T37" fmla="*/ 372 h 2177"/>
                <a:gd name="T38" fmla="*/ 398 w 408"/>
                <a:gd name="T39" fmla="*/ 254 h 2177"/>
                <a:gd name="T40" fmla="*/ 361 w 408"/>
                <a:gd name="T41" fmla="*/ 183 h 2177"/>
                <a:gd name="T42" fmla="*/ 77 w 408"/>
                <a:gd name="T43" fmla="*/ 0 h 2177"/>
                <a:gd name="T44" fmla="*/ 28 w 408"/>
                <a:gd name="T45" fmla="*/ 46 h 2177"/>
                <a:gd name="T46" fmla="*/ 0 w 408"/>
                <a:gd name="T47" fmla="*/ 155 h 2177"/>
                <a:gd name="T48" fmla="*/ 8 w 408"/>
                <a:gd name="T49" fmla="*/ 254 h 2177"/>
                <a:gd name="T50" fmla="*/ 67 w 408"/>
                <a:gd name="T51" fmla="*/ 336 h 2177"/>
                <a:gd name="T52" fmla="*/ 0 w 408"/>
                <a:gd name="T53" fmla="*/ 445 h 2177"/>
                <a:gd name="T54" fmla="*/ 0 w 408"/>
                <a:gd name="T55" fmla="*/ 552 h 2177"/>
                <a:gd name="T56" fmla="*/ 38 w 408"/>
                <a:gd name="T57" fmla="*/ 644 h 2177"/>
                <a:gd name="T58" fmla="*/ 28 w 408"/>
                <a:gd name="T59" fmla="*/ 726 h 2177"/>
                <a:gd name="T60" fmla="*/ 0 w 408"/>
                <a:gd name="T61" fmla="*/ 833 h 2177"/>
                <a:gd name="T62" fmla="*/ 8 w 408"/>
                <a:gd name="T63" fmla="*/ 936 h 2177"/>
                <a:gd name="T64" fmla="*/ 67 w 408"/>
                <a:gd name="T65" fmla="*/ 1016 h 2177"/>
                <a:gd name="T66" fmla="*/ 0 w 408"/>
                <a:gd name="T67" fmla="*/ 1125 h 2177"/>
                <a:gd name="T68" fmla="*/ 0 w 408"/>
                <a:gd name="T69" fmla="*/ 1232 h 2177"/>
                <a:gd name="T70" fmla="*/ 38 w 408"/>
                <a:gd name="T71" fmla="*/ 1324 h 2177"/>
                <a:gd name="T72" fmla="*/ 28 w 408"/>
                <a:gd name="T73" fmla="*/ 1406 h 2177"/>
                <a:gd name="T74" fmla="*/ 0 w 408"/>
                <a:gd name="T75" fmla="*/ 1513 h 2177"/>
                <a:gd name="T76" fmla="*/ 8 w 408"/>
                <a:gd name="T77" fmla="*/ 1613 h 2177"/>
                <a:gd name="T78" fmla="*/ 67 w 408"/>
                <a:gd name="T79" fmla="*/ 1695 h 2177"/>
                <a:gd name="T80" fmla="*/ 0 w 408"/>
                <a:gd name="T81" fmla="*/ 1803 h 2177"/>
                <a:gd name="T82" fmla="*/ 0 w 408"/>
                <a:gd name="T83" fmla="*/ 1912 h 2177"/>
                <a:gd name="T84" fmla="*/ 38 w 408"/>
                <a:gd name="T85" fmla="*/ 1994 h 2177"/>
                <a:gd name="T86" fmla="*/ 326 w 408"/>
                <a:gd name="T87" fmla="*/ 2177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7">
                  <a:moveTo>
                    <a:pt x="326" y="2177"/>
                  </a:moveTo>
                  <a:lnTo>
                    <a:pt x="367" y="2131"/>
                  </a:lnTo>
                  <a:lnTo>
                    <a:pt x="398" y="2065"/>
                  </a:lnTo>
                  <a:lnTo>
                    <a:pt x="408" y="2022"/>
                  </a:lnTo>
                  <a:lnTo>
                    <a:pt x="398" y="1958"/>
                  </a:lnTo>
                  <a:lnTo>
                    <a:pt x="388" y="1912"/>
                  </a:lnTo>
                  <a:lnTo>
                    <a:pt x="361" y="1878"/>
                  </a:lnTo>
                  <a:lnTo>
                    <a:pt x="326" y="1841"/>
                  </a:lnTo>
                  <a:lnTo>
                    <a:pt x="367" y="1787"/>
                  </a:lnTo>
                  <a:lnTo>
                    <a:pt x="398" y="1732"/>
                  </a:lnTo>
                  <a:lnTo>
                    <a:pt x="408" y="1677"/>
                  </a:lnTo>
                  <a:lnTo>
                    <a:pt x="398" y="1613"/>
                  </a:lnTo>
                  <a:lnTo>
                    <a:pt x="388" y="1577"/>
                  </a:lnTo>
                  <a:lnTo>
                    <a:pt x="361" y="1531"/>
                  </a:lnTo>
                  <a:lnTo>
                    <a:pt x="326" y="1495"/>
                  </a:lnTo>
                  <a:lnTo>
                    <a:pt x="367" y="1449"/>
                  </a:lnTo>
                  <a:lnTo>
                    <a:pt x="398" y="1387"/>
                  </a:lnTo>
                  <a:lnTo>
                    <a:pt x="408" y="1342"/>
                  </a:lnTo>
                  <a:lnTo>
                    <a:pt x="398" y="1280"/>
                  </a:lnTo>
                  <a:lnTo>
                    <a:pt x="388" y="1241"/>
                  </a:lnTo>
                  <a:lnTo>
                    <a:pt x="361" y="1196"/>
                  </a:lnTo>
                  <a:lnTo>
                    <a:pt x="326" y="1159"/>
                  </a:lnTo>
                  <a:lnTo>
                    <a:pt x="367" y="1107"/>
                  </a:lnTo>
                  <a:lnTo>
                    <a:pt x="398" y="1052"/>
                  </a:lnTo>
                  <a:lnTo>
                    <a:pt x="408" y="997"/>
                  </a:lnTo>
                  <a:lnTo>
                    <a:pt x="398" y="945"/>
                  </a:lnTo>
                  <a:lnTo>
                    <a:pt x="388" y="897"/>
                  </a:lnTo>
                  <a:lnTo>
                    <a:pt x="361" y="851"/>
                  </a:lnTo>
                  <a:lnTo>
                    <a:pt x="326" y="817"/>
                  </a:lnTo>
                  <a:lnTo>
                    <a:pt x="367" y="771"/>
                  </a:lnTo>
                  <a:lnTo>
                    <a:pt x="398" y="717"/>
                  </a:lnTo>
                  <a:lnTo>
                    <a:pt x="408" y="662"/>
                  </a:lnTo>
                  <a:lnTo>
                    <a:pt x="398" y="600"/>
                  </a:lnTo>
                  <a:lnTo>
                    <a:pt x="388" y="552"/>
                  </a:lnTo>
                  <a:lnTo>
                    <a:pt x="361" y="509"/>
                  </a:lnTo>
                  <a:lnTo>
                    <a:pt x="326" y="482"/>
                  </a:lnTo>
                  <a:lnTo>
                    <a:pt x="367" y="427"/>
                  </a:lnTo>
                  <a:lnTo>
                    <a:pt x="398" y="372"/>
                  </a:lnTo>
                  <a:lnTo>
                    <a:pt x="408" y="317"/>
                  </a:lnTo>
                  <a:lnTo>
                    <a:pt x="398" y="254"/>
                  </a:lnTo>
                  <a:lnTo>
                    <a:pt x="388" y="219"/>
                  </a:lnTo>
                  <a:lnTo>
                    <a:pt x="361" y="183"/>
                  </a:lnTo>
                  <a:lnTo>
                    <a:pt x="326" y="146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6"/>
                  </a:lnTo>
                  <a:lnTo>
                    <a:pt x="0" y="110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8" y="254"/>
                  </a:lnTo>
                  <a:lnTo>
                    <a:pt x="38" y="299"/>
                  </a:lnTo>
                  <a:lnTo>
                    <a:pt x="67" y="336"/>
                  </a:lnTo>
                  <a:lnTo>
                    <a:pt x="28" y="388"/>
                  </a:lnTo>
                  <a:lnTo>
                    <a:pt x="0" y="445"/>
                  </a:lnTo>
                  <a:lnTo>
                    <a:pt x="0" y="500"/>
                  </a:lnTo>
                  <a:lnTo>
                    <a:pt x="0" y="552"/>
                  </a:lnTo>
                  <a:lnTo>
                    <a:pt x="8" y="600"/>
                  </a:lnTo>
                  <a:lnTo>
                    <a:pt x="38" y="644"/>
                  </a:lnTo>
                  <a:lnTo>
                    <a:pt x="67" y="673"/>
                  </a:lnTo>
                  <a:lnTo>
                    <a:pt x="28" y="726"/>
                  </a:lnTo>
                  <a:lnTo>
                    <a:pt x="0" y="781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8" y="936"/>
                  </a:lnTo>
                  <a:lnTo>
                    <a:pt x="38" y="979"/>
                  </a:lnTo>
                  <a:lnTo>
                    <a:pt x="67" y="1016"/>
                  </a:lnTo>
                  <a:lnTo>
                    <a:pt x="28" y="1070"/>
                  </a:lnTo>
                  <a:lnTo>
                    <a:pt x="0" y="1125"/>
                  </a:lnTo>
                  <a:lnTo>
                    <a:pt x="0" y="1178"/>
                  </a:lnTo>
                  <a:lnTo>
                    <a:pt x="0" y="1232"/>
                  </a:lnTo>
                  <a:lnTo>
                    <a:pt x="8" y="1280"/>
                  </a:lnTo>
                  <a:lnTo>
                    <a:pt x="38" y="1324"/>
                  </a:lnTo>
                  <a:lnTo>
                    <a:pt x="67" y="1351"/>
                  </a:lnTo>
                  <a:lnTo>
                    <a:pt x="28" y="1406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0"/>
                  </a:lnTo>
                  <a:lnTo>
                    <a:pt x="8" y="1613"/>
                  </a:lnTo>
                  <a:lnTo>
                    <a:pt x="38" y="1659"/>
                  </a:lnTo>
                  <a:lnTo>
                    <a:pt x="67" y="1695"/>
                  </a:lnTo>
                  <a:lnTo>
                    <a:pt x="28" y="1748"/>
                  </a:lnTo>
                  <a:lnTo>
                    <a:pt x="0" y="1803"/>
                  </a:lnTo>
                  <a:lnTo>
                    <a:pt x="0" y="1860"/>
                  </a:lnTo>
                  <a:lnTo>
                    <a:pt x="0" y="1912"/>
                  </a:lnTo>
                  <a:lnTo>
                    <a:pt x="8" y="1958"/>
                  </a:lnTo>
                  <a:lnTo>
                    <a:pt x="38" y="1994"/>
                  </a:lnTo>
                  <a:lnTo>
                    <a:pt x="67" y="2031"/>
                  </a:lnTo>
                  <a:lnTo>
                    <a:pt x="326" y="21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84" name="Line 68">
              <a:extLst>
                <a:ext uri="{FF2B5EF4-FFF2-40B4-BE49-F238E27FC236}">
                  <a16:creationId xmlns:a16="http://schemas.microsoft.com/office/drawing/2014/main" id="{B8CB97E7-D970-4B57-A05C-821052B33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284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5" name="Line 69">
              <a:extLst>
                <a:ext uri="{FF2B5EF4-FFF2-40B4-BE49-F238E27FC236}">
                  <a16:creationId xmlns:a16="http://schemas.microsoft.com/office/drawing/2014/main" id="{6DCAA6EE-DE36-4C9A-9826-FE14E5AD6D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17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6" name="Line 70">
              <a:extLst>
                <a:ext uri="{FF2B5EF4-FFF2-40B4-BE49-F238E27FC236}">
                  <a16:creationId xmlns:a16="http://schemas.microsoft.com/office/drawing/2014/main" id="{E3157CE5-0916-4A4B-BEE1-812C5E5AE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398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7" name="Line 71">
              <a:extLst>
                <a:ext uri="{FF2B5EF4-FFF2-40B4-BE49-F238E27FC236}">
                  <a16:creationId xmlns:a16="http://schemas.microsoft.com/office/drawing/2014/main" id="{B00C6F38-BD6F-498A-A221-055CC10BD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511"/>
              <a:ext cx="7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8" name="Line 72">
              <a:extLst>
                <a:ext uri="{FF2B5EF4-FFF2-40B4-BE49-F238E27FC236}">
                  <a16:creationId xmlns:a16="http://schemas.microsoft.com/office/drawing/2014/main" id="{D9169FAE-60C3-46E7-B03A-3F1D8099E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626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9" name="Line 73">
              <a:extLst>
                <a:ext uri="{FF2B5EF4-FFF2-40B4-BE49-F238E27FC236}">
                  <a16:creationId xmlns:a16="http://schemas.microsoft.com/office/drawing/2014/main" id="{12EBD139-0ADE-467C-95C5-26344BACD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610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0" name="Line 74">
              <a:extLst>
                <a:ext uri="{FF2B5EF4-FFF2-40B4-BE49-F238E27FC236}">
                  <a16:creationId xmlns:a16="http://schemas.microsoft.com/office/drawing/2014/main" id="{7F73933A-9016-4FBE-8AD6-E4B7E8BBD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49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1" name="Line 75">
              <a:extLst>
                <a:ext uri="{FF2B5EF4-FFF2-40B4-BE49-F238E27FC236}">
                  <a16:creationId xmlns:a16="http://schemas.microsoft.com/office/drawing/2014/main" id="{B206F294-F9D2-4AB1-98D6-4DC687CC6A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719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2" name="Line 76">
              <a:extLst>
                <a:ext uri="{FF2B5EF4-FFF2-40B4-BE49-F238E27FC236}">
                  <a16:creationId xmlns:a16="http://schemas.microsoft.com/office/drawing/2014/main" id="{29256ED2-7E97-4678-AFD7-CBF241E426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836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3" name="Line 77">
              <a:extLst>
                <a:ext uri="{FF2B5EF4-FFF2-40B4-BE49-F238E27FC236}">
                  <a16:creationId xmlns:a16="http://schemas.microsoft.com/office/drawing/2014/main" id="{8E61A68C-D3B0-4EE3-BFFB-9772AEDF8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945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4" name="Line 78">
              <a:extLst>
                <a:ext uri="{FF2B5EF4-FFF2-40B4-BE49-F238E27FC236}">
                  <a16:creationId xmlns:a16="http://schemas.microsoft.com/office/drawing/2014/main" id="{8DEE8FE3-63E7-41ED-8034-5FAE10949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5" name="Freeform 79">
              <a:extLst>
                <a:ext uri="{FF2B5EF4-FFF2-40B4-BE49-F238E27FC236}">
                  <a16:creationId xmlns:a16="http://schemas.microsoft.com/office/drawing/2014/main" id="{A93C9BFF-022C-400C-A397-9391E22A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" y="3767"/>
              <a:ext cx="222" cy="278"/>
            </a:xfrm>
            <a:custGeom>
              <a:avLst/>
              <a:gdLst>
                <a:gd name="T0" fmla="*/ 504 w 664"/>
                <a:gd name="T1" fmla="*/ 760 h 833"/>
                <a:gd name="T2" fmla="*/ 471 w 664"/>
                <a:gd name="T3" fmla="*/ 787 h 833"/>
                <a:gd name="T4" fmla="*/ 423 w 664"/>
                <a:gd name="T5" fmla="*/ 815 h 833"/>
                <a:gd name="T6" fmla="*/ 373 w 664"/>
                <a:gd name="T7" fmla="*/ 824 h 833"/>
                <a:gd name="T8" fmla="*/ 311 w 664"/>
                <a:gd name="T9" fmla="*/ 833 h 833"/>
                <a:gd name="T10" fmla="*/ 253 w 664"/>
                <a:gd name="T11" fmla="*/ 833 h 833"/>
                <a:gd name="T12" fmla="*/ 192 w 664"/>
                <a:gd name="T13" fmla="*/ 824 h 833"/>
                <a:gd name="T14" fmla="*/ 162 w 664"/>
                <a:gd name="T15" fmla="*/ 806 h 833"/>
                <a:gd name="T16" fmla="*/ 131 w 664"/>
                <a:gd name="T17" fmla="*/ 787 h 833"/>
                <a:gd name="T18" fmla="*/ 98 w 664"/>
                <a:gd name="T19" fmla="*/ 751 h 833"/>
                <a:gd name="T20" fmla="*/ 91 w 664"/>
                <a:gd name="T21" fmla="*/ 724 h 833"/>
                <a:gd name="T22" fmla="*/ 91 w 664"/>
                <a:gd name="T23" fmla="*/ 698 h 833"/>
                <a:gd name="T24" fmla="*/ 81 w 664"/>
                <a:gd name="T25" fmla="*/ 689 h 833"/>
                <a:gd name="T26" fmla="*/ 60 w 664"/>
                <a:gd name="T27" fmla="*/ 689 h 833"/>
                <a:gd name="T28" fmla="*/ 40 w 664"/>
                <a:gd name="T29" fmla="*/ 650 h 833"/>
                <a:gd name="T30" fmla="*/ 19 w 664"/>
                <a:gd name="T31" fmla="*/ 614 h 833"/>
                <a:gd name="T32" fmla="*/ 0 w 664"/>
                <a:gd name="T33" fmla="*/ 550 h 833"/>
                <a:gd name="T34" fmla="*/ 0 w 664"/>
                <a:gd name="T35" fmla="*/ 489 h 833"/>
                <a:gd name="T36" fmla="*/ 0 w 664"/>
                <a:gd name="T37" fmla="*/ 434 h 833"/>
                <a:gd name="T38" fmla="*/ 12 w 664"/>
                <a:gd name="T39" fmla="*/ 390 h 833"/>
                <a:gd name="T40" fmla="*/ 32 w 664"/>
                <a:gd name="T41" fmla="*/ 354 h 833"/>
                <a:gd name="T42" fmla="*/ 52 w 664"/>
                <a:gd name="T43" fmla="*/ 327 h 833"/>
                <a:gd name="T44" fmla="*/ 73 w 664"/>
                <a:gd name="T45" fmla="*/ 308 h 833"/>
                <a:gd name="T46" fmla="*/ 52 w 664"/>
                <a:gd name="T47" fmla="*/ 260 h 833"/>
                <a:gd name="T48" fmla="*/ 40 w 664"/>
                <a:gd name="T49" fmla="*/ 219 h 833"/>
                <a:gd name="T50" fmla="*/ 40 w 664"/>
                <a:gd name="T51" fmla="*/ 162 h 833"/>
                <a:gd name="T52" fmla="*/ 52 w 664"/>
                <a:gd name="T53" fmla="*/ 107 h 833"/>
                <a:gd name="T54" fmla="*/ 73 w 664"/>
                <a:gd name="T55" fmla="*/ 55 h 833"/>
                <a:gd name="T56" fmla="*/ 110 w 664"/>
                <a:gd name="T57" fmla="*/ 0 h 833"/>
                <a:gd name="T58" fmla="*/ 382 w 664"/>
                <a:gd name="T59" fmla="*/ 144 h 833"/>
                <a:gd name="T60" fmla="*/ 402 w 664"/>
                <a:gd name="T61" fmla="*/ 171 h 833"/>
                <a:gd name="T62" fmla="*/ 423 w 664"/>
                <a:gd name="T63" fmla="*/ 219 h 833"/>
                <a:gd name="T64" fmla="*/ 444 w 664"/>
                <a:gd name="T65" fmla="*/ 260 h 833"/>
                <a:gd name="T66" fmla="*/ 444 w 664"/>
                <a:gd name="T67" fmla="*/ 327 h 833"/>
                <a:gd name="T68" fmla="*/ 444 w 664"/>
                <a:gd name="T69" fmla="*/ 390 h 833"/>
                <a:gd name="T70" fmla="*/ 423 w 664"/>
                <a:gd name="T71" fmla="*/ 434 h 833"/>
                <a:gd name="T72" fmla="*/ 413 w 664"/>
                <a:gd name="T73" fmla="*/ 461 h 833"/>
                <a:gd name="T74" fmla="*/ 382 w 664"/>
                <a:gd name="T75" fmla="*/ 479 h 833"/>
                <a:gd name="T76" fmla="*/ 413 w 664"/>
                <a:gd name="T77" fmla="*/ 470 h 833"/>
                <a:gd name="T78" fmla="*/ 444 w 664"/>
                <a:gd name="T79" fmla="*/ 470 h 833"/>
                <a:gd name="T80" fmla="*/ 483 w 664"/>
                <a:gd name="T81" fmla="*/ 470 h 833"/>
                <a:gd name="T82" fmla="*/ 545 w 664"/>
                <a:gd name="T83" fmla="*/ 479 h 833"/>
                <a:gd name="T84" fmla="*/ 614 w 664"/>
                <a:gd name="T85" fmla="*/ 507 h 833"/>
                <a:gd name="T86" fmla="*/ 664 w 664"/>
                <a:gd name="T87" fmla="*/ 543 h 833"/>
                <a:gd name="T88" fmla="*/ 504 w 664"/>
                <a:gd name="T89" fmla="*/ 76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4" h="833">
                  <a:moveTo>
                    <a:pt x="504" y="760"/>
                  </a:moveTo>
                  <a:lnTo>
                    <a:pt x="471" y="787"/>
                  </a:lnTo>
                  <a:lnTo>
                    <a:pt x="423" y="815"/>
                  </a:lnTo>
                  <a:lnTo>
                    <a:pt x="373" y="824"/>
                  </a:lnTo>
                  <a:lnTo>
                    <a:pt x="311" y="833"/>
                  </a:lnTo>
                  <a:lnTo>
                    <a:pt x="253" y="833"/>
                  </a:lnTo>
                  <a:lnTo>
                    <a:pt x="192" y="824"/>
                  </a:lnTo>
                  <a:lnTo>
                    <a:pt x="162" y="806"/>
                  </a:lnTo>
                  <a:lnTo>
                    <a:pt x="131" y="787"/>
                  </a:lnTo>
                  <a:lnTo>
                    <a:pt x="98" y="751"/>
                  </a:lnTo>
                  <a:lnTo>
                    <a:pt x="91" y="724"/>
                  </a:lnTo>
                  <a:lnTo>
                    <a:pt x="91" y="698"/>
                  </a:lnTo>
                  <a:lnTo>
                    <a:pt x="81" y="689"/>
                  </a:lnTo>
                  <a:lnTo>
                    <a:pt x="60" y="689"/>
                  </a:lnTo>
                  <a:lnTo>
                    <a:pt x="40" y="650"/>
                  </a:lnTo>
                  <a:lnTo>
                    <a:pt x="19" y="614"/>
                  </a:lnTo>
                  <a:lnTo>
                    <a:pt x="0" y="550"/>
                  </a:lnTo>
                  <a:lnTo>
                    <a:pt x="0" y="489"/>
                  </a:lnTo>
                  <a:lnTo>
                    <a:pt x="0" y="434"/>
                  </a:lnTo>
                  <a:lnTo>
                    <a:pt x="12" y="390"/>
                  </a:lnTo>
                  <a:lnTo>
                    <a:pt x="32" y="354"/>
                  </a:lnTo>
                  <a:lnTo>
                    <a:pt x="52" y="327"/>
                  </a:lnTo>
                  <a:lnTo>
                    <a:pt x="73" y="308"/>
                  </a:lnTo>
                  <a:lnTo>
                    <a:pt x="52" y="260"/>
                  </a:lnTo>
                  <a:lnTo>
                    <a:pt x="40" y="219"/>
                  </a:lnTo>
                  <a:lnTo>
                    <a:pt x="40" y="162"/>
                  </a:lnTo>
                  <a:lnTo>
                    <a:pt x="52" y="107"/>
                  </a:lnTo>
                  <a:lnTo>
                    <a:pt x="73" y="55"/>
                  </a:lnTo>
                  <a:lnTo>
                    <a:pt x="110" y="0"/>
                  </a:lnTo>
                  <a:lnTo>
                    <a:pt x="382" y="144"/>
                  </a:lnTo>
                  <a:lnTo>
                    <a:pt x="402" y="171"/>
                  </a:lnTo>
                  <a:lnTo>
                    <a:pt x="423" y="219"/>
                  </a:lnTo>
                  <a:lnTo>
                    <a:pt x="444" y="260"/>
                  </a:lnTo>
                  <a:lnTo>
                    <a:pt x="444" y="327"/>
                  </a:lnTo>
                  <a:lnTo>
                    <a:pt x="444" y="390"/>
                  </a:lnTo>
                  <a:lnTo>
                    <a:pt x="423" y="434"/>
                  </a:lnTo>
                  <a:lnTo>
                    <a:pt x="413" y="461"/>
                  </a:lnTo>
                  <a:lnTo>
                    <a:pt x="382" y="479"/>
                  </a:lnTo>
                  <a:lnTo>
                    <a:pt x="413" y="470"/>
                  </a:lnTo>
                  <a:lnTo>
                    <a:pt x="444" y="470"/>
                  </a:lnTo>
                  <a:lnTo>
                    <a:pt x="483" y="470"/>
                  </a:lnTo>
                  <a:lnTo>
                    <a:pt x="545" y="479"/>
                  </a:lnTo>
                  <a:lnTo>
                    <a:pt x="614" y="507"/>
                  </a:lnTo>
                  <a:lnTo>
                    <a:pt x="664" y="543"/>
                  </a:lnTo>
                  <a:lnTo>
                    <a:pt x="504" y="7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96" name="Freeform 80">
              <a:extLst>
                <a:ext uri="{FF2B5EF4-FFF2-40B4-BE49-F238E27FC236}">
                  <a16:creationId xmlns:a16="http://schemas.microsoft.com/office/drawing/2014/main" id="{C52EFEF9-7684-4F93-8F36-8E087449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" y="3873"/>
              <a:ext cx="106" cy="60"/>
            </a:xfrm>
            <a:custGeom>
              <a:avLst/>
              <a:gdLst>
                <a:gd name="T0" fmla="*/ 318 w 318"/>
                <a:gd name="T1" fmla="*/ 171 h 180"/>
                <a:gd name="T2" fmla="*/ 289 w 318"/>
                <a:gd name="T3" fmla="*/ 180 h 180"/>
                <a:gd name="T4" fmla="*/ 248 w 318"/>
                <a:gd name="T5" fmla="*/ 171 h 180"/>
                <a:gd name="T6" fmla="*/ 197 w 318"/>
                <a:gd name="T7" fmla="*/ 162 h 180"/>
                <a:gd name="T8" fmla="*/ 159 w 318"/>
                <a:gd name="T9" fmla="*/ 144 h 180"/>
                <a:gd name="T10" fmla="*/ 109 w 318"/>
                <a:gd name="T11" fmla="*/ 107 h 180"/>
                <a:gd name="T12" fmla="*/ 70 w 318"/>
                <a:gd name="T13" fmla="*/ 86 h 180"/>
                <a:gd name="T14" fmla="*/ 26 w 318"/>
                <a:gd name="T15" fmla="*/ 46 h 180"/>
                <a:gd name="T16" fmla="*/ 0 w 318"/>
                <a:gd name="T1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180">
                  <a:moveTo>
                    <a:pt x="318" y="171"/>
                  </a:moveTo>
                  <a:lnTo>
                    <a:pt x="289" y="180"/>
                  </a:lnTo>
                  <a:lnTo>
                    <a:pt x="248" y="171"/>
                  </a:lnTo>
                  <a:lnTo>
                    <a:pt x="197" y="162"/>
                  </a:lnTo>
                  <a:lnTo>
                    <a:pt x="159" y="144"/>
                  </a:lnTo>
                  <a:lnTo>
                    <a:pt x="109" y="107"/>
                  </a:lnTo>
                  <a:lnTo>
                    <a:pt x="70" y="86"/>
                  </a:lnTo>
                  <a:lnTo>
                    <a:pt x="26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7" name="Freeform 81">
              <a:extLst>
                <a:ext uri="{FF2B5EF4-FFF2-40B4-BE49-F238E27FC236}">
                  <a16:creationId xmlns:a16="http://schemas.microsoft.com/office/drawing/2014/main" id="{C05D1055-7435-47C5-A3F6-E10A6335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" y="3931"/>
              <a:ext cx="96" cy="71"/>
            </a:xfrm>
            <a:custGeom>
              <a:avLst/>
              <a:gdLst>
                <a:gd name="T0" fmla="*/ 0 w 289"/>
                <a:gd name="T1" fmla="*/ 213 h 213"/>
                <a:gd name="T2" fmla="*/ 20 w 289"/>
                <a:gd name="T3" fmla="*/ 213 h 213"/>
                <a:gd name="T4" fmla="*/ 70 w 289"/>
                <a:gd name="T5" fmla="*/ 197 h 213"/>
                <a:gd name="T6" fmla="*/ 111 w 289"/>
                <a:gd name="T7" fmla="*/ 170 h 213"/>
                <a:gd name="T8" fmla="*/ 147 w 289"/>
                <a:gd name="T9" fmla="*/ 124 h 213"/>
                <a:gd name="T10" fmla="*/ 220 w 289"/>
                <a:gd name="T11" fmla="*/ 45 h 213"/>
                <a:gd name="T12" fmla="*/ 248 w 289"/>
                <a:gd name="T13" fmla="*/ 18 h 213"/>
                <a:gd name="T14" fmla="*/ 289 w 289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9" h="213">
                  <a:moveTo>
                    <a:pt x="0" y="213"/>
                  </a:moveTo>
                  <a:lnTo>
                    <a:pt x="20" y="213"/>
                  </a:lnTo>
                  <a:lnTo>
                    <a:pt x="70" y="197"/>
                  </a:lnTo>
                  <a:lnTo>
                    <a:pt x="111" y="170"/>
                  </a:lnTo>
                  <a:lnTo>
                    <a:pt x="147" y="124"/>
                  </a:lnTo>
                  <a:lnTo>
                    <a:pt x="220" y="45"/>
                  </a:lnTo>
                  <a:lnTo>
                    <a:pt x="248" y="18"/>
                  </a:lnTo>
                  <a:lnTo>
                    <a:pt x="28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8" name="Freeform 82">
              <a:extLst>
                <a:ext uri="{FF2B5EF4-FFF2-40B4-BE49-F238E27FC236}">
                  <a16:creationId xmlns:a16="http://schemas.microsoft.com/office/drawing/2014/main" id="{9A30B403-AAE1-4532-BD48-7546B7FC2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56"/>
              <a:ext cx="67" cy="90"/>
            </a:xfrm>
            <a:custGeom>
              <a:avLst/>
              <a:gdLst>
                <a:gd name="T0" fmla="*/ 0 w 200"/>
                <a:gd name="T1" fmla="*/ 269 h 269"/>
                <a:gd name="T2" fmla="*/ 0 w 200"/>
                <a:gd name="T3" fmla="*/ 239 h 269"/>
                <a:gd name="T4" fmla="*/ 0 w 200"/>
                <a:gd name="T5" fmla="*/ 214 h 269"/>
                <a:gd name="T6" fmla="*/ 20 w 200"/>
                <a:gd name="T7" fmla="*/ 168 h 269"/>
                <a:gd name="T8" fmla="*/ 44 w 200"/>
                <a:gd name="T9" fmla="*/ 132 h 269"/>
                <a:gd name="T10" fmla="*/ 81 w 200"/>
                <a:gd name="T11" fmla="*/ 89 h 269"/>
                <a:gd name="T12" fmla="*/ 121 w 200"/>
                <a:gd name="T13" fmla="*/ 51 h 269"/>
                <a:gd name="T14" fmla="*/ 149 w 200"/>
                <a:gd name="T15" fmla="*/ 27 h 269"/>
                <a:gd name="T16" fmla="*/ 200 w 200"/>
                <a:gd name="T1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269">
                  <a:moveTo>
                    <a:pt x="0" y="269"/>
                  </a:moveTo>
                  <a:lnTo>
                    <a:pt x="0" y="239"/>
                  </a:lnTo>
                  <a:lnTo>
                    <a:pt x="0" y="214"/>
                  </a:lnTo>
                  <a:lnTo>
                    <a:pt x="20" y="168"/>
                  </a:lnTo>
                  <a:lnTo>
                    <a:pt x="44" y="132"/>
                  </a:lnTo>
                  <a:lnTo>
                    <a:pt x="81" y="89"/>
                  </a:lnTo>
                  <a:lnTo>
                    <a:pt x="121" y="51"/>
                  </a:lnTo>
                  <a:lnTo>
                    <a:pt x="149" y="27"/>
                  </a:lnTo>
                  <a:lnTo>
                    <a:pt x="20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9" name="Freeform 83">
              <a:extLst>
                <a:ext uri="{FF2B5EF4-FFF2-40B4-BE49-F238E27FC236}">
                  <a16:creationId xmlns:a16="http://schemas.microsoft.com/office/drawing/2014/main" id="{644D467F-D379-4F81-A8D5-BAD6288F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259"/>
              <a:ext cx="80" cy="84"/>
            </a:xfrm>
            <a:custGeom>
              <a:avLst/>
              <a:gdLst>
                <a:gd name="T0" fmla="*/ 0 w 238"/>
                <a:gd name="T1" fmla="*/ 0 h 252"/>
                <a:gd name="T2" fmla="*/ 0 w 238"/>
                <a:gd name="T3" fmla="*/ 27 h 252"/>
                <a:gd name="T4" fmla="*/ 21 w 238"/>
                <a:gd name="T5" fmla="*/ 61 h 252"/>
                <a:gd name="T6" fmla="*/ 48 w 238"/>
                <a:gd name="T7" fmla="*/ 107 h 252"/>
                <a:gd name="T8" fmla="*/ 99 w 238"/>
                <a:gd name="T9" fmla="*/ 142 h 252"/>
                <a:gd name="T10" fmla="*/ 191 w 238"/>
                <a:gd name="T11" fmla="*/ 195 h 252"/>
                <a:gd name="T12" fmla="*/ 231 w 238"/>
                <a:gd name="T13" fmla="*/ 222 h 252"/>
                <a:gd name="T14" fmla="*/ 238 w 238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52">
                  <a:moveTo>
                    <a:pt x="0" y="0"/>
                  </a:moveTo>
                  <a:lnTo>
                    <a:pt x="0" y="27"/>
                  </a:lnTo>
                  <a:lnTo>
                    <a:pt x="21" y="61"/>
                  </a:lnTo>
                  <a:lnTo>
                    <a:pt x="48" y="107"/>
                  </a:lnTo>
                  <a:lnTo>
                    <a:pt x="99" y="142"/>
                  </a:lnTo>
                  <a:lnTo>
                    <a:pt x="191" y="195"/>
                  </a:lnTo>
                  <a:lnTo>
                    <a:pt x="231" y="222"/>
                  </a:lnTo>
                  <a:lnTo>
                    <a:pt x="238" y="2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0" name="Freeform 84">
              <a:extLst>
                <a:ext uri="{FF2B5EF4-FFF2-40B4-BE49-F238E27FC236}">
                  <a16:creationId xmlns:a16="http://schemas.microsoft.com/office/drawing/2014/main" id="{23FDCAF3-9B15-4151-B29B-9E6BD6F7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237"/>
              <a:ext cx="215" cy="279"/>
            </a:xfrm>
            <a:custGeom>
              <a:avLst/>
              <a:gdLst>
                <a:gd name="T0" fmla="*/ 0 w 646"/>
                <a:gd name="T1" fmla="*/ 289 h 835"/>
                <a:gd name="T2" fmla="*/ 41 w 646"/>
                <a:gd name="T3" fmla="*/ 326 h 835"/>
                <a:gd name="T4" fmla="*/ 102 w 646"/>
                <a:gd name="T5" fmla="*/ 353 h 835"/>
                <a:gd name="T6" fmla="*/ 174 w 646"/>
                <a:gd name="T7" fmla="*/ 362 h 835"/>
                <a:gd name="T8" fmla="*/ 203 w 646"/>
                <a:gd name="T9" fmla="*/ 362 h 835"/>
                <a:gd name="T10" fmla="*/ 234 w 646"/>
                <a:gd name="T11" fmla="*/ 362 h 835"/>
                <a:gd name="T12" fmla="*/ 263 w 646"/>
                <a:gd name="T13" fmla="*/ 353 h 835"/>
                <a:gd name="T14" fmla="*/ 244 w 646"/>
                <a:gd name="T15" fmla="*/ 381 h 835"/>
                <a:gd name="T16" fmla="*/ 224 w 646"/>
                <a:gd name="T17" fmla="*/ 396 h 835"/>
                <a:gd name="T18" fmla="*/ 214 w 646"/>
                <a:gd name="T19" fmla="*/ 442 h 835"/>
                <a:gd name="T20" fmla="*/ 214 w 646"/>
                <a:gd name="T21" fmla="*/ 506 h 835"/>
                <a:gd name="T22" fmla="*/ 214 w 646"/>
                <a:gd name="T23" fmla="*/ 570 h 835"/>
                <a:gd name="T24" fmla="*/ 224 w 646"/>
                <a:gd name="T25" fmla="*/ 616 h 835"/>
                <a:gd name="T26" fmla="*/ 244 w 646"/>
                <a:gd name="T27" fmla="*/ 652 h 835"/>
                <a:gd name="T28" fmla="*/ 273 w 646"/>
                <a:gd name="T29" fmla="*/ 689 h 835"/>
                <a:gd name="T30" fmla="*/ 536 w 646"/>
                <a:gd name="T31" fmla="*/ 835 h 835"/>
                <a:gd name="T32" fmla="*/ 576 w 646"/>
                <a:gd name="T33" fmla="*/ 777 h 835"/>
                <a:gd name="T34" fmla="*/ 605 w 646"/>
                <a:gd name="T35" fmla="*/ 723 h 835"/>
                <a:gd name="T36" fmla="*/ 615 w 646"/>
                <a:gd name="T37" fmla="*/ 670 h 835"/>
                <a:gd name="T38" fmla="*/ 605 w 646"/>
                <a:gd name="T39" fmla="*/ 616 h 835"/>
                <a:gd name="T40" fmla="*/ 605 w 646"/>
                <a:gd name="T41" fmla="*/ 570 h 835"/>
                <a:gd name="T42" fmla="*/ 584 w 646"/>
                <a:gd name="T43" fmla="*/ 524 h 835"/>
                <a:gd name="T44" fmla="*/ 605 w 646"/>
                <a:gd name="T45" fmla="*/ 506 h 835"/>
                <a:gd name="T46" fmla="*/ 615 w 646"/>
                <a:gd name="T47" fmla="*/ 481 h 835"/>
                <a:gd name="T48" fmla="*/ 636 w 646"/>
                <a:gd name="T49" fmla="*/ 442 h 835"/>
                <a:gd name="T50" fmla="*/ 646 w 646"/>
                <a:gd name="T51" fmla="*/ 396 h 835"/>
                <a:gd name="T52" fmla="*/ 646 w 646"/>
                <a:gd name="T53" fmla="*/ 344 h 835"/>
                <a:gd name="T54" fmla="*/ 646 w 646"/>
                <a:gd name="T55" fmla="*/ 280 h 835"/>
                <a:gd name="T56" fmla="*/ 636 w 646"/>
                <a:gd name="T57" fmla="*/ 219 h 835"/>
                <a:gd name="T58" fmla="*/ 615 w 646"/>
                <a:gd name="T59" fmla="*/ 182 h 835"/>
                <a:gd name="T60" fmla="*/ 584 w 646"/>
                <a:gd name="T61" fmla="*/ 146 h 835"/>
                <a:gd name="T62" fmla="*/ 576 w 646"/>
                <a:gd name="T63" fmla="*/ 146 h 835"/>
                <a:gd name="T64" fmla="*/ 557 w 646"/>
                <a:gd name="T65" fmla="*/ 134 h 835"/>
                <a:gd name="T66" fmla="*/ 557 w 646"/>
                <a:gd name="T67" fmla="*/ 116 h 835"/>
                <a:gd name="T68" fmla="*/ 547 w 646"/>
                <a:gd name="T69" fmla="*/ 82 h 835"/>
                <a:gd name="T70" fmla="*/ 526 w 646"/>
                <a:gd name="T71" fmla="*/ 45 h 835"/>
                <a:gd name="T72" fmla="*/ 495 w 646"/>
                <a:gd name="T73" fmla="*/ 27 h 835"/>
                <a:gd name="T74" fmla="*/ 455 w 646"/>
                <a:gd name="T75" fmla="*/ 9 h 835"/>
                <a:gd name="T76" fmla="*/ 404 w 646"/>
                <a:gd name="T77" fmla="*/ 0 h 835"/>
                <a:gd name="T78" fmla="*/ 344 w 646"/>
                <a:gd name="T79" fmla="*/ 0 h 835"/>
                <a:gd name="T80" fmla="*/ 273 w 646"/>
                <a:gd name="T81" fmla="*/ 9 h 835"/>
                <a:gd name="T82" fmla="*/ 234 w 646"/>
                <a:gd name="T83" fmla="*/ 18 h 835"/>
                <a:gd name="T84" fmla="*/ 194 w 646"/>
                <a:gd name="T85" fmla="*/ 45 h 835"/>
                <a:gd name="T86" fmla="*/ 163 w 646"/>
                <a:gd name="T87" fmla="*/ 73 h 835"/>
                <a:gd name="T88" fmla="*/ 0 w 646"/>
                <a:gd name="T89" fmla="*/ 289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6" h="835">
                  <a:moveTo>
                    <a:pt x="0" y="289"/>
                  </a:moveTo>
                  <a:lnTo>
                    <a:pt x="41" y="326"/>
                  </a:lnTo>
                  <a:lnTo>
                    <a:pt x="102" y="353"/>
                  </a:lnTo>
                  <a:lnTo>
                    <a:pt x="174" y="362"/>
                  </a:lnTo>
                  <a:lnTo>
                    <a:pt x="203" y="362"/>
                  </a:lnTo>
                  <a:lnTo>
                    <a:pt x="234" y="362"/>
                  </a:lnTo>
                  <a:lnTo>
                    <a:pt x="263" y="353"/>
                  </a:lnTo>
                  <a:lnTo>
                    <a:pt x="244" y="381"/>
                  </a:lnTo>
                  <a:lnTo>
                    <a:pt x="224" y="396"/>
                  </a:lnTo>
                  <a:lnTo>
                    <a:pt x="214" y="442"/>
                  </a:lnTo>
                  <a:lnTo>
                    <a:pt x="214" y="506"/>
                  </a:lnTo>
                  <a:lnTo>
                    <a:pt x="214" y="570"/>
                  </a:lnTo>
                  <a:lnTo>
                    <a:pt x="224" y="616"/>
                  </a:lnTo>
                  <a:lnTo>
                    <a:pt x="244" y="652"/>
                  </a:lnTo>
                  <a:lnTo>
                    <a:pt x="273" y="689"/>
                  </a:lnTo>
                  <a:lnTo>
                    <a:pt x="536" y="835"/>
                  </a:lnTo>
                  <a:lnTo>
                    <a:pt x="576" y="777"/>
                  </a:lnTo>
                  <a:lnTo>
                    <a:pt x="605" y="723"/>
                  </a:lnTo>
                  <a:lnTo>
                    <a:pt x="615" y="670"/>
                  </a:lnTo>
                  <a:lnTo>
                    <a:pt x="605" y="616"/>
                  </a:lnTo>
                  <a:lnTo>
                    <a:pt x="605" y="570"/>
                  </a:lnTo>
                  <a:lnTo>
                    <a:pt x="584" y="524"/>
                  </a:lnTo>
                  <a:lnTo>
                    <a:pt x="605" y="506"/>
                  </a:lnTo>
                  <a:lnTo>
                    <a:pt x="615" y="481"/>
                  </a:lnTo>
                  <a:lnTo>
                    <a:pt x="636" y="442"/>
                  </a:lnTo>
                  <a:lnTo>
                    <a:pt x="646" y="396"/>
                  </a:lnTo>
                  <a:lnTo>
                    <a:pt x="646" y="344"/>
                  </a:lnTo>
                  <a:lnTo>
                    <a:pt x="646" y="280"/>
                  </a:lnTo>
                  <a:lnTo>
                    <a:pt x="636" y="219"/>
                  </a:lnTo>
                  <a:lnTo>
                    <a:pt x="615" y="182"/>
                  </a:lnTo>
                  <a:lnTo>
                    <a:pt x="584" y="146"/>
                  </a:lnTo>
                  <a:lnTo>
                    <a:pt x="576" y="146"/>
                  </a:lnTo>
                  <a:lnTo>
                    <a:pt x="557" y="134"/>
                  </a:lnTo>
                  <a:lnTo>
                    <a:pt x="557" y="116"/>
                  </a:lnTo>
                  <a:lnTo>
                    <a:pt x="547" y="82"/>
                  </a:lnTo>
                  <a:lnTo>
                    <a:pt x="526" y="45"/>
                  </a:lnTo>
                  <a:lnTo>
                    <a:pt x="495" y="27"/>
                  </a:lnTo>
                  <a:lnTo>
                    <a:pt x="455" y="9"/>
                  </a:lnTo>
                  <a:lnTo>
                    <a:pt x="404" y="0"/>
                  </a:lnTo>
                  <a:lnTo>
                    <a:pt x="344" y="0"/>
                  </a:lnTo>
                  <a:lnTo>
                    <a:pt x="273" y="9"/>
                  </a:lnTo>
                  <a:lnTo>
                    <a:pt x="234" y="18"/>
                  </a:lnTo>
                  <a:lnTo>
                    <a:pt x="194" y="45"/>
                  </a:lnTo>
                  <a:lnTo>
                    <a:pt x="163" y="73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1" name="Freeform 85">
              <a:extLst>
                <a:ext uri="{FF2B5EF4-FFF2-40B4-BE49-F238E27FC236}">
                  <a16:creationId xmlns:a16="http://schemas.microsoft.com/office/drawing/2014/main" id="{FB78CA27-D592-4107-BB56-11A3C3DAC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44"/>
              <a:ext cx="578" cy="114"/>
            </a:xfrm>
            <a:custGeom>
              <a:avLst/>
              <a:gdLst>
                <a:gd name="T0" fmla="*/ 1735 w 1735"/>
                <a:gd name="T1" fmla="*/ 64 h 343"/>
                <a:gd name="T2" fmla="*/ 1674 w 1735"/>
                <a:gd name="T3" fmla="*/ 27 h 343"/>
                <a:gd name="T4" fmla="*/ 1613 w 1735"/>
                <a:gd name="T5" fmla="*/ 10 h 343"/>
                <a:gd name="T6" fmla="*/ 1552 w 1735"/>
                <a:gd name="T7" fmla="*/ 0 h 343"/>
                <a:gd name="T8" fmla="*/ 1480 w 1735"/>
                <a:gd name="T9" fmla="*/ 0 h 343"/>
                <a:gd name="T10" fmla="*/ 1433 w 1735"/>
                <a:gd name="T11" fmla="*/ 19 h 343"/>
                <a:gd name="T12" fmla="*/ 1382 w 1735"/>
                <a:gd name="T13" fmla="*/ 36 h 343"/>
                <a:gd name="T14" fmla="*/ 1341 w 1735"/>
                <a:gd name="T15" fmla="*/ 64 h 343"/>
                <a:gd name="T16" fmla="*/ 1283 w 1735"/>
                <a:gd name="T17" fmla="*/ 27 h 343"/>
                <a:gd name="T18" fmla="*/ 1221 w 1735"/>
                <a:gd name="T19" fmla="*/ 10 h 343"/>
                <a:gd name="T20" fmla="*/ 1159 w 1735"/>
                <a:gd name="T21" fmla="*/ 0 h 343"/>
                <a:gd name="T22" fmla="*/ 1090 w 1735"/>
                <a:gd name="T23" fmla="*/ 0 h 343"/>
                <a:gd name="T24" fmla="*/ 1039 w 1735"/>
                <a:gd name="T25" fmla="*/ 19 h 343"/>
                <a:gd name="T26" fmla="*/ 986 w 1735"/>
                <a:gd name="T27" fmla="*/ 36 h 343"/>
                <a:gd name="T28" fmla="*/ 948 w 1735"/>
                <a:gd name="T29" fmla="*/ 64 h 343"/>
                <a:gd name="T30" fmla="*/ 887 w 1735"/>
                <a:gd name="T31" fmla="*/ 27 h 343"/>
                <a:gd name="T32" fmla="*/ 825 w 1735"/>
                <a:gd name="T33" fmla="*/ 10 h 343"/>
                <a:gd name="T34" fmla="*/ 767 w 1735"/>
                <a:gd name="T35" fmla="*/ 0 h 343"/>
                <a:gd name="T36" fmla="*/ 696 w 1735"/>
                <a:gd name="T37" fmla="*/ 0 h 343"/>
                <a:gd name="T38" fmla="*/ 645 w 1735"/>
                <a:gd name="T39" fmla="*/ 19 h 343"/>
                <a:gd name="T40" fmla="*/ 597 w 1735"/>
                <a:gd name="T41" fmla="*/ 36 h 343"/>
                <a:gd name="T42" fmla="*/ 554 w 1735"/>
                <a:gd name="T43" fmla="*/ 64 h 343"/>
                <a:gd name="T44" fmla="*/ 504 w 1735"/>
                <a:gd name="T45" fmla="*/ 27 h 343"/>
                <a:gd name="T46" fmla="*/ 435 w 1735"/>
                <a:gd name="T47" fmla="*/ 10 h 343"/>
                <a:gd name="T48" fmla="*/ 374 w 1735"/>
                <a:gd name="T49" fmla="*/ 0 h 343"/>
                <a:gd name="T50" fmla="*/ 303 w 1735"/>
                <a:gd name="T51" fmla="*/ 0 h 343"/>
                <a:gd name="T52" fmla="*/ 265 w 1735"/>
                <a:gd name="T53" fmla="*/ 19 h 343"/>
                <a:gd name="T54" fmla="*/ 212 w 1735"/>
                <a:gd name="T55" fmla="*/ 36 h 343"/>
                <a:gd name="T56" fmla="*/ 170 w 1735"/>
                <a:gd name="T57" fmla="*/ 64 h 343"/>
                <a:gd name="T58" fmla="*/ 0 w 1735"/>
                <a:gd name="T59" fmla="*/ 277 h 343"/>
                <a:gd name="T60" fmla="*/ 62 w 1735"/>
                <a:gd name="T61" fmla="*/ 314 h 343"/>
                <a:gd name="T62" fmla="*/ 120 w 1735"/>
                <a:gd name="T63" fmla="*/ 334 h 343"/>
                <a:gd name="T64" fmla="*/ 191 w 1735"/>
                <a:gd name="T65" fmla="*/ 343 h 343"/>
                <a:gd name="T66" fmla="*/ 265 w 1735"/>
                <a:gd name="T67" fmla="*/ 343 h 343"/>
                <a:gd name="T68" fmla="*/ 313 w 1735"/>
                <a:gd name="T69" fmla="*/ 324 h 343"/>
                <a:gd name="T70" fmla="*/ 354 w 1735"/>
                <a:gd name="T71" fmla="*/ 307 h 343"/>
                <a:gd name="T72" fmla="*/ 394 w 1735"/>
                <a:gd name="T73" fmla="*/ 277 h 343"/>
                <a:gd name="T74" fmla="*/ 456 w 1735"/>
                <a:gd name="T75" fmla="*/ 314 h 343"/>
                <a:gd name="T76" fmla="*/ 526 w 1735"/>
                <a:gd name="T77" fmla="*/ 334 h 343"/>
                <a:gd name="T78" fmla="*/ 587 w 1735"/>
                <a:gd name="T79" fmla="*/ 343 h 343"/>
                <a:gd name="T80" fmla="*/ 655 w 1735"/>
                <a:gd name="T81" fmla="*/ 343 h 343"/>
                <a:gd name="T82" fmla="*/ 696 w 1735"/>
                <a:gd name="T83" fmla="*/ 324 h 343"/>
                <a:gd name="T84" fmla="*/ 747 w 1735"/>
                <a:gd name="T85" fmla="*/ 307 h 343"/>
                <a:gd name="T86" fmla="*/ 788 w 1735"/>
                <a:gd name="T87" fmla="*/ 277 h 343"/>
                <a:gd name="T88" fmla="*/ 846 w 1735"/>
                <a:gd name="T89" fmla="*/ 314 h 343"/>
                <a:gd name="T90" fmla="*/ 908 w 1735"/>
                <a:gd name="T91" fmla="*/ 334 h 343"/>
                <a:gd name="T92" fmla="*/ 978 w 1735"/>
                <a:gd name="T93" fmla="*/ 343 h 343"/>
                <a:gd name="T94" fmla="*/ 1039 w 1735"/>
                <a:gd name="T95" fmla="*/ 343 h 343"/>
                <a:gd name="T96" fmla="*/ 1090 w 1735"/>
                <a:gd name="T97" fmla="*/ 324 h 343"/>
                <a:gd name="T98" fmla="*/ 1138 w 1735"/>
                <a:gd name="T99" fmla="*/ 307 h 343"/>
                <a:gd name="T100" fmla="*/ 1179 w 1735"/>
                <a:gd name="T101" fmla="*/ 277 h 343"/>
                <a:gd name="T102" fmla="*/ 1242 w 1735"/>
                <a:gd name="T103" fmla="*/ 314 h 343"/>
                <a:gd name="T104" fmla="*/ 1304 w 1735"/>
                <a:gd name="T105" fmla="*/ 334 h 343"/>
                <a:gd name="T106" fmla="*/ 1362 w 1735"/>
                <a:gd name="T107" fmla="*/ 343 h 343"/>
                <a:gd name="T108" fmla="*/ 1433 w 1735"/>
                <a:gd name="T109" fmla="*/ 343 h 343"/>
                <a:gd name="T110" fmla="*/ 1480 w 1735"/>
                <a:gd name="T111" fmla="*/ 324 h 343"/>
                <a:gd name="T112" fmla="*/ 1532 w 1735"/>
                <a:gd name="T113" fmla="*/ 307 h 343"/>
                <a:gd name="T114" fmla="*/ 1573 w 1735"/>
                <a:gd name="T115" fmla="*/ 277 h 343"/>
                <a:gd name="T116" fmla="*/ 1735 w 1735"/>
                <a:gd name="T117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5" h="343">
                  <a:moveTo>
                    <a:pt x="1735" y="64"/>
                  </a:moveTo>
                  <a:lnTo>
                    <a:pt x="1674" y="27"/>
                  </a:lnTo>
                  <a:lnTo>
                    <a:pt x="1613" y="10"/>
                  </a:lnTo>
                  <a:lnTo>
                    <a:pt x="1552" y="0"/>
                  </a:lnTo>
                  <a:lnTo>
                    <a:pt x="1480" y="0"/>
                  </a:lnTo>
                  <a:lnTo>
                    <a:pt x="1433" y="19"/>
                  </a:lnTo>
                  <a:lnTo>
                    <a:pt x="1382" y="36"/>
                  </a:lnTo>
                  <a:lnTo>
                    <a:pt x="1341" y="64"/>
                  </a:lnTo>
                  <a:lnTo>
                    <a:pt x="1283" y="27"/>
                  </a:lnTo>
                  <a:lnTo>
                    <a:pt x="1221" y="10"/>
                  </a:lnTo>
                  <a:lnTo>
                    <a:pt x="1159" y="0"/>
                  </a:lnTo>
                  <a:lnTo>
                    <a:pt x="1090" y="0"/>
                  </a:lnTo>
                  <a:lnTo>
                    <a:pt x="1039" y="19"/>
                  </a:lnTo>
                  <a:lnTo>
                    <a:pt x="986" y="36"/>
                  </a:lnTo>
                  <a:lnTo>
                    <a:pt x="948" y="64"/>
                  </a:lnTo>
                  <a:lnTo>
                    <a:pt x="887" y="27"/>
                  </a:lnTo>
                  <a:lnTo>
                    <a:pt x="825" y="10"/>
                  </a:lnTo>
                  <a:lnTo>
                    <a:pt x="767" y="0"/>
                  </a:lnTo>
                  <a:lnTo>
                    <a:pt x="696" y="0"/>
                  </a:lnTo>
                  <a:lnTo>
                    <a:pt x="645" y="19"/>
                  </a:lnTo>
                  <a:lnTo>
                    <a:pt x="597" y="36"/>
                  </a:lnTo>
                  <a:lnTo>
                    <a:pt x="554" y="64"/>
                  </a:lnTo>
                  <a:lnTo>
                    <a:pt x="504" y="27"/>
                  </a:lnTo>
                  <a:lnTo>
                    <a:pt x="435" y="10"/>
                  </a:lnTo>
                  <a:lnTo>
                    <a:pt x="374" y="0"/>
                  </a:lnTo>
                  <a:lnTo>
                    <a:pt x="303" y="0"/>
                  </a:lnTo>
                  <a:lnTo>
                    <a:pt x="265" y="19"/>
                  </a:lnTo>
                  <a:lnTo>
                    <a:pt x="212" y="36"/>
                  </a:lnTo>
                  <a:lnTo>
                    <a:pt x="170" y="64"/>
                  </a:lnTo>
                  <a:lnTo>
                    <a:pt x="0" y="277"/>
                  </a:lnTo>
                  <a:lnTo>
                    <a:pt x="62" y="314"/>
                  </a:lnTo>
                  <a:lnTo>
                    <a:pt x="120" y="334"/>
                  </a:lnTo>
                  <a:lnTo>
                    <a:pt x="191" y="343"/>
                  </a:lnTo>
                  <a:lnTo>
                    <a:pt x="265" y="343"/>
                  </a:lnTo>
                  <a:lnTo>
                    <a:pt x="313" y="324"/>
                  </a:lnTo>
                  <a:lnTo>
                    <a:pt x="354" y="307"/>
                  </a:lnTo>
                  <a:lnTo>
                    <a:pt x="394" y="277"/>
                  </a:lnTo>
                  <a:lnTo>
                    <a:pt x="456" y="314"/>
                  </a:lnTo>
                  <a:lnTo>
                    <a:pt x="526" y="334"/>
                  </a:lnTo>
                  <a:lnTo>
                    <a:pt x="587" y="343"/>
                  </a:lnTo>
                  <a:lnTo>
                    <a:pt x="655" y="343"/>
                  </a:lnTo>
                  <a:lnTo>
                    <a:pt x="696" y="324"/>
                  </a:lnTo>
                  <a:lnTo>
                    <a:pt x="747" y="307"/>
                  </a:lnTo>
                  <a:lnTo>
                    <a:pt x="788" y="277"/>
                  </a:lnTo>
                  <a:lnTo>
                    <a:pt x="846" y="314"/>
                  </a:lnTo>
                  <a:lnTo>
                    <a:pt x="908" y="334"/>
                  </a:lnTo>
                  <a:lnTo>
                    <a:pt x="978" y="343"/>
                  </a:lnTo>
                  <a:lnTo>
                    <a:pt x="1039" y="343"/>
                  </a:lnTo>
                  <a:lnTo>
                    <a:pt x="1090" y="324"/>
                  </a:lnTo>
                  <a:lnTo>
                    <a:pt x="1138" y="307"/>
                  </a:lnTo>
                  <a:lnTo>
                    <a:pt x="1179" y="277"/>
                  </a:lnTo>
                  <a:lnTo>
                    <a:pt x="1242" y="314"/>
                  </a:lnTo>
                  <a:lnTo>
                    <a:pt x="1304" y="334"/>
                  </a:lnTo>
                  <a:lnTo>
                    <a:pt x="1362" y="343"/>
                  </a:lnTo>
                  <a:lnTo>
                    <a:pt x="1433" y="343"/>
                  </a:lnTo>
                  <a:lnTo>
                    <a:pt x="1480" y="324"/>
                  </a:lnTo>
                  <a:lnTo>
                    <a:pt x="1532" y="307"/>
                  </a:lnTo>
                  <a:lnTo>
                    <a:pt x="1573" y="277"/>
                  </a:lnTo>
                  <a:lnTo>
                    <a:pt x="1735" y="6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2" name="Line 86">
              <a:extLst>
                <a:ext uri="{FF2B5EF4-FFF2-40B4-BE49-F238E27FC236}">
                  <a16:creationId xmlns:a16="http://schemas.microsoft.com/office/drawing/2014/main" id="{3DD36E71-8115-4B25-9BDC-8E8CCF142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3" name="Freeform 87">
              <a:extLst>
                <a:ext uri="{FF2B5EF4-FFF2-40B4-BE49-F238E27FC236}">
                  <a16:creationId xmlns:a16="http://schemas.microsoft.com/office/drawing/2014/main" id="{9E442775-C537-47BF-9731-5C5DA077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924"/>
              <a:ext cx="841" cy="115"/>
            </a:xfrm>
            <a:custGeom>
              <a:avLst/>
              <a:gdLst>
                <a:gd name="T0" fmla="*/ 1534 w 2522"/>
                <a:gd name="T1" fmla="*/ 309 h 346"/>
                <a:gd name="T2" fmla="*/ 1432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0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8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7 w 2522"/>
                <a:gd name="T21" fmla="*/ 280 h 346"/>
                <a:gd name="T22" fmla="*/ 303 w 2522"/>
                <a:gd name="T23" fmla="*/ 333 h 346"/>
                <a:gd name="T24" fmla="*/ 184 w 2522"/>
                <a:gd name="T25" fmla="*/ 346 h 346"/>
                <a:gd name="T26" fmla="*/ 62 w 2522"/>
                <a:gd name="T27" fmla="*/ 316 h 346"/>
                <a:gd name="T28" fmla="*/ 163 w 2522"/>
                <a:gd name="T29" fmla="*/ 66 h 346"/>
                <a:gd name="T30" fmla="*/ 252 w 2522"/>
                <a:gd name="T31" fmla="*/ 20 h 346"/>
                <a:gd name="T32" fmla="*/ 377 w 2522"/>
                <a:gd name="T33" fmla="*/ 0 h 346"/>
                <a:gd name="T34" fmla="*/ 496 w 2522"/>
                <a:gd name="T35" fmla="*/ 39 h 346"/>
                <a:gd name="T36" fmla="*/ 595 w 2522"/>
                <a:gd name="T37" fmla="*/ 39 h 346"/>
                <a:gd name="T38" fmla="*/ 699 w 2522"/>
                <a:gd name="T39" fmla="*/ 0 h 346"/>
                <a:gd name="T40" fmla="*/ 829 w 2522"/>
                <a:gd name="T41" fmla="*/ 13 h 346"/>
                <a:gd name="T42" fmla="*/ 947 w 2522"/>
                <a:gd name="T43" fmla="*/ 66 h 346"/>
                <a:gd name="T44" fmla="*/ 1042 w 2522"/>
                <a:gd name="T45" fmla="*/ 20 h 346"/>
                <a:gd name="T46" fmla="*/ 1151 w 2522"/>
                <a:gd name="T47" fmla="*/ 0 h 346"/>
                <a:gd name="T48" fmla="*/ 1281 w 2522"/>
                <a:gd name="T49" fmla="*/ 39 h 346"/>
                <a:gd name="T50" fmla="*/ 1382 w 2522"/>
                <a:gd name="T51" fmla="*/ 39 h 346"/>
                <a:gd name="T52" fmla="*/ 1484 w 2522"/>
                <a:gd name="T53" fmla="*/ 0 h 346"/>
                <a:gd name="T54" fmla="*/ 1602 w 2522"/>
                <a:gd name="T55" fmla="*/ 13 h 346"/>
                <a:gd name="T56" fmla="*/ 1737 w 2522"/>
                <a:gd name="T57" fmla="*/ 66 h 346"/>
                <a:gd name="T58" fmla="*/ 1826 w 2522"/>
                <a:gd name="T59" fmla="*/ 20 h 346"/>
                <a:gd name="T60" fmla="*/ 1938 w 2522"/>
                <a:gd name="T61" fmla="*/ 0 h 346"/>
                <a:gd name="T62" fmla="*/ 2070 w 2522"/>
                <a:gd name="T63" fmla="*/ 39 h 346"/>
                <a:gd name="T64" fmla="*/ 2170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20 w 2522"/>
                <a:gd name="T75" fmla="*/ 346 h 346"/>
                <a:gd name="T76" fmla="*/ 2091 w 2522"/>
                <a:gd name="T77" fmla="*/ 333 h 346"/>
                <a:gd name="T78" fmla="*/ 1966 w 2522"/>
                <a:gd name="T79" fmla="*/ 280 h 346"/>
                <a:gd name="T80" fmla="*/ 1877 w 2522"/>
                <a:gd name="T81" fmla="*/ 333 h 346"/>
                <a:gd name="T82" fmla="*/ 1758 w 2522"/>
                <a:gd name="T83" fmla="*/ 346 h 346"/>
                <a:gd name="T84" fmla="*/ 1635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5" y="280"/>
                  </a:moveTo>
                  <a:lnTo>
                    <a:pt x="1534" y="309"/>
                  </a:lnTo>
                  <a:lnTo>
                    <a:pt x="1484" y="333"/>
                  </a:lnTo>
                  <a:lnTo>
                    <a:pt x="1432" y="346"/>
                  </a:lnTo>
                  <a:lnTo>
                    <a:pt x="1362" y="346"/>
                  </a:lnTo>
                  <a:lnTo>
                    <a:pt x="1301" y="333"/>
                  </a:lnTo>
                  <a:lnTo>
                    <a:pt x="1242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0" y="333"/>
                  </a:lnTo>
                  <a:lnTo>
                    <a:pt x="1042" y="346"/>
                  </a:lnTo>
                  <a:lnTo>
                    <a:pt x="980" y="346"/>
                  </a:lnTo>
                  <a:lnTo>
                    <a:pt x="910" y="333"/>
                  </a:lnTo>
                  <a:lnTo>
                    <a:pt x="849" y="316"/>
                  </a:lnTo>
                  <a:lnTo>
                    <a:pt x="788" y="280"/>
                  </a:lnTo>
                  <a:lnTo>
                    <a:pt x="748" y="309"/>
                  </a:lnTo>
                  <a:lnTo>
                    <a:pt x="699" y="333"/>
                  </a:lnTo>
                  <a:lnTo>
                    <a:pt x="646" y="346"/>
                  </a:lnTo>
                  <a:lnTo>
                    <a:pt x="574" y="346"/>
                  </a:lnTo>
                  <a:lnTo>
                    <a:pt x="516" y="333"/>
                  </a:lnTo>
                  <a:lnTo>
                    <a:pt x="456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3" y="333"/>
                  </a:lnTo>
                  <a:lnTo>
                    <a:pt x="252" y="346"/>
                  </a:lnTo>
                  <a:lnTo>
                    <a:pt x="184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2" y="20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3"/>
                  </a:lnTo>
                  <a:lnTo>
                    <a:pt x="496" y="39"/>
                  </a:lnTo>
                  <a:lnTo>
                    <a:pt x="557" y="66"/>
                  </a:lnTo>
                  <a:lnTo>
                    <a:pt x="595" y="39"/>
                  </a:lnTo>
                  <a:lnTo>
                    <a:pt x="646" y="20"/>
                  </a:lnTo>
                  <a:lnTo>
                    <a:pt x="699" y="0"/>
                  </a:lnTo>
                  <a:lnTo>
                    <a:pt x="767" y="0"/>
                  </a:lnTo>
                  <a:lnTo>
                    <a:pt x="829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0" y="0"/>
                  </a:lnTo>
                  <a:lnTo>
                    <a:pt x="1151" y="0"/>
                  </a:lnTo>
                  <a:lnTo>
                    <a:pt x="1222" y="13"/>
                  </a:lnTo>
                  <a:lnTo>
                    <a:pt x="1281" y="39"/>
                  </a:lnTo>
                  <a:lnTo>
                    <a:pt x="1341" y="66"/>
                  </a:lnTo>
                  <a:lnTo>
                    <a:pt x="1382" y="39"/>
                  </a:lnTo>
                  <a:lnTo>
                    <a:pt x="1432" y="20"/>
                  </a:lnTo>
                  <a:lnTo>
                    <a:pt x="1484" y="0"/>
                  </a:lnTo>
                  <a:lnTo>
                    <a:pt x="1544" y="0"/>
                  </a:lnTo>
                  <a:lnTo>
                    <a:pt x="1602" y="13"/>
                  </a:lnTo>
                  <a:lnTo>
                    <a:pt x="1677" y="39"/>
                  </a:lnTo>
                  <a:lnTo>
                    <a:pt x="1737" y="66"/>
                  </a:lnTo>
                  <a:lnTo>
                    <a:pt x="1776" y="39"/>
                  </a:lnTo>
                  <a:lnTo>
                    <a:pt x="1826" y="20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28" y="66"/>
                  </a:lnTo>
                  <a:lnTo>
                    <a:pt x="2170" y="39"/>
                  </a:lnTo>
                  <a:lnTo>
                    <a:pt x="2220" y="20"/>
                  </a:lnTo>
                  <a:lnTo>
                    <a:pt x="2271" y="0"/>
                  </a:lnTo>
                  <a:lnTo>
                    <a:pt x="2332" y="0"/>
                  </a:lnTo>
                  <a:lnTo>
                    <a:pt x="2402" y="13"/>
                  </a:lnTo>
                  <a:lnTo>
                    <a:pt x="2461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71" y="333"/>
                  </a:lnTo>
                  <a:lnTo>
                    <a:pt x="2220" y="346"/>
                  </a:lnTo>
                  <a:lnTo>
                    <a:pt x="2149" y="346"/>
                  </a:lnTo>
                  <a:lnTo>
                    <a:pt x="2091" y="333"/>
                  </a:lnTo>
                  <a:lnTo>
                    <a:pt x="2029" y="316"/>
                  </a:lnTo>
                  <a:lnTo>
                    <a:pt x="1966" y="280"/>
                  </a:lnTo>
                  <a:lnTo>
                    <a:pt x="1928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8" y="346"/>
                  </a:lnTo>
                  <a:lnTo>
                    <a:pt x="1697" y="333"/>
                  </a:lnTo>
                  <a:lnTo>
                    <a:pt x="1635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4" name="Line 88">
              <a:extLst>
                <a:ext uri="{FF2B5EF4-FFF2-40B4-BE49-F238E27FC236}">
                  <a16:creationId xmlns:a16="http://schemas.microsoft.com/office/drawing/2014/main" id="{F966DB51-C20D-4AD2-9C77-960D3862A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8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5" name="Line 89">
              <a:extLst>
                <a:ext uri="{FF2B5EF4-FFF2-40B4-BE49-F238E27FC236}">
                  <a16:creationId xmlns:a16="http://schemas.microsoft.com/office/drawing/2014/main" id="{A67DCDC1-53C7-458E-B935-08A28401C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6" name="Line 90">
              <a:extLst>
                <a:ext uri="{FF2B5EF4-FFF2-40B4-BE49-F238E27FC236}">
                  <a16:creationId xmlns:a16="http://schemas.microsoft.com/office/drawing/2014/main" id="{E3822F9E-45C5-40B8-B108-E5E9B532FA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9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7" name="Line 91">
              <a:extLst>
                <a:ext uri="{FF2B5EF4-FFF2-40B4-BE49-F238E27FC236}">
                  <a16:creationId xmlns:a16="http://schemas.microsoft.com/office/drawing/2014/main" id="{ECDDD0A8-1771-4621-B256-D67F683A7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9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8" name="Line 92">
              <a:extLst>
                <a:ext uri="{FF2B5EF4-FFF2-40B4-BE49-F238E27FC236}">
                  <a16:creationId xmlns:a16="http://schemas.microsoft.com/office/drawing/2014/main" id="{699DF31C-753B-455E-97DF-3032ECCF2A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0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9" name="Line 93">
              <a:extLst>
                <a:ext uri="{FF2B5EF4-FFF2-40B4-BE49-F238E27FC236}">
                  <a16:creationId xmlns:a16="http://schemas.microsoft.com/office/drawing/2014/main" id="{5C36F63D-845B-4280-8A0E-7E9CEEDF2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0" name="Line 94">
              <a:extLst>
                <a:ext uri="{FF2B5EF4-FFF2-40B4-BE49-F238E27FC236}">
                  <a16:creationId xmlns:a16="http://schemas.microsoft.com/office/drawing/2014/main" id="{D21A14F1-675F-4762-83D4-E7E1955F93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1" name="Freeform 95">
              <a:extLst>
                <a:ext uri="{FF2B5EF4-FFF2-40B4-BE49-F238E27FC236}">
                  <a16:creationId xmlns:a16="http://schemas.microsoft.com/office/drawing/2014/main" id="{AD30AD08-AF8E-4A00-BF1A-9A6CDEA3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44"/>
              <a:ext cx="840" cy="114"/>
            </a:xfrm>
            <a:custGeom>
              <a:avLst/>
              <a:gdLst>
                <a:gd name="T0" fmla="*/ 2319 w 2522"/>
                <a:gd name="T1" fmla="*/ 307 h 343"/>
                <a:gd name="T2" fmla="*/ 2220 w 2522"/>
                <a:gd name="T3" fmla="*/ 343 h 343"/>
                <a:gd name="T4" fmla="*/ 2091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5 w 2522"/>
                <a:gd name="T11" fmla="*/ 343 h 343"/>
                <a:gd name="T12" fmla="*/ 1633 w 2522"/>
                <a:gd name="T13" fmla="*/ 314 h 343"/>
                <a:gd name="T14" fmla="*/ 1534 w 2522"/>
                <a:gd name="T15" fmla="*/ 307 h 343"/>
                <a:gd name="T16" fmla="*/ 1432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0 w 2522"/>
                <a:gd name="T23" fmla="*/ 324 h 343"/>
                <a:gd name="T24" fmla="*/ 981 w 2522"/>
                <a:gd name="T25" fmla="*/ 343 h 343"/>
                <a:gd name="T26" fmla="*/ 849 w 2522"/>
                <a:gd name="T27" fmla="*/ 314 h 343"/>
                <a:gd name="T28" fmla="*/ 748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4 w 2522"/>
                <a:gd name="T35" fmla="*/ 277 h 343"/>
                <a:gd name="T36" fmla="*/ 313 w 2522"/>
                <a:gd name="T37" fmla="*/ 324 h 343"/>
                <a:gd name="T38" fmla="*/ 194 w 2522"/>
                <a:gd name="T39" fmla="*/ 343 h 343"/>
                <a:gd name="T40" fmla="*/ 60 w 2522"/>
                <a:gd name="T41" fmla="*/ 314 h 343"/>
                <a:gd name="T42" fmla="*/ 163 w 2522"/>
                <a:gd name="T43" fmla="*/ 64 h 343"/>
                <a:gd name="T44" fmla="*/ 252 w 2522"/>
                <a:gd name="T45" fmla="*/ 19 h 343"/>
                <a:gd name="T46" fmla="*/ 377 w 2522"/>
                <a:gd name="T47" fmla="*/ 0 h 343"/>
                <a:gd name="T48" fmla="*/ 496 w 2522"/>
                <a:gd name="T49" fmla="*/ 27 h 343"/>
                <a:gd name="T50" fmla="*/ 595 w 2522"/>
                <a:gd name="T51" fmla="*/ 36 h 343"/>
                <a:gd name="T52" fmla="*/ 699 w 2522"/>
                <a:gd name="T53" fmla="*/ 0 h 343"/>
                <a:gd name="T54" fmla="*/ 829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61 w 2522"/>
                <a:gd name="T61" fmla="*/ 0 h 343"/>
                <a:gd name="T62" fmla="*/ 1281 w 2522"/>
                <a:gd name="T63" fmla="*/ 27 h 343"/>
                <a:gd name="T64" fmla="*/ 1382 w 2522"/>
                <a:gd name="T65" fmla="*/ 36 h 343"/>
                <a:gd name="T66" fmla="*/ 1484 w 2522"/>
                <a:gd name="T67" fmla="*/ 0 h 343"/>
                <a:gd name="T68" fmla="*/ 160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6 w 2522"/>
                <a:gd name="T75" fmla="*/ 0 h 343"/>
                <a:gd name="T76" fmla="*/ 2068 w 2522"/>
                <a:gd name="T77" fmla="*/ 27 h 343"/>
                <a:gd name="T78" fmla="*/ 2170 w 2522"/>
                <a:gd name="T79" fmla="*/ 36 h 343"/>
                <a:gd name="T80" fmla="*/ 2268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62" y="277"/>
                  </a:moveTo>
                  <a:lnTo>
                    <a:pt x="2319" y="307"/>
                  </a:lnTo>
                  <a:lnTo>
                    <a:pt x="2268" y="324"/>
                  </a:lnTo>
                  <a:lnTo>
                    <a:pt x="2220" y="343"/>
                  </a:lnTo>
                  <a:lnTo>
                    <a:pt x="2149" y="343"/>
                  </a:lnTo>
                  <a:lnTo>
                    <a:pt x="2091" y="334"/>
                  </a:lnTo>
                  <a:lnTo>
                    <a:pt x="2027" y="314"/>
                  </a:lnTo>
                  <a:lnTo>
                    <a:pt x="1966" y="277"/>
                  </a:lnTo>
                  <a:lnTo>
                    <a:pt x="1925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5" y="343"/>
                  </a:lnTo>
                  <a:lnTo>
                    <a:pt x="1694" y="334"/>
                  </a:lnTo>
                  <a:lnTo>
                    <a:pt x="1633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4" y="324"/>
                  </a:lnTo>
                  <a:lnTo>
                    <a:pt x="1432" y="343"/>
                  </a:lnTo>
                  <a:lnTo>
                    <a:pt x="1362" y="343"/>
                  </a:lnTo>
                  <a:lnTo>
                    <a:pt x="1301" y="334"/>
                  </a:lnTo>
                  <a:lnTo>
                    <a:pt x="1240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0" y="324"/>
                  </a:lnTo>
                  <a:lnTo>
                    <a:pt x="1042" y="343"/>
                  </a:lnTo>
                  <a:lnTo>
                    <a:pt x="981" y="343"/>
                  </a:lnTo>
                  <a:lnTo>
                    <a:pt x="907" y="334"/>
                  </a:lnTo>
                  <a:lnTo>
                    <a:pt x="849" y="314"/>
                  </a:lnTo>
                  <a:lnTo>
                    <a:pt x="788" y="277"/>
                  </a:lnTo>
                  <a:lnTo>
                    <a:pt x="748" y="307"/>
                  </a:lnTo>
                  <a:lnTo>
                    <a:pt x="699" y="324"/>
                  </a:lnTo>
                  <a:lnTo>
                    <a:pt x="646" y="343"/>
                  </a:lnTo>
                  <a:lnTo>
                    <a:pt x="585" y="343"/>
                  </a:lnTo>
                  <a:lnTo>
                    <a:pt x="516" y="334"/>
                  </a:lnTo>
                  <a:lnTo>
                    <a:pt x="456" y="314"/>
                  </a:lnTo>
                  <a:lnTo>
                    <a:pt x="394" y="277"/>
                  </a:lnTo>
                  <a:lnTo>
                    <a:pt x="356" y="307"/>
                  </a:lnTo>
                  <a:lnTo>
                    <a:pt x="313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0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6" y="27"/>
                  </a:lnTo>
                  <a:lnTo>
                    <a:pt x="557" y="64"/>
                  </a:lnTo>
                  <a:lnTo>
                    <a:pt x="595" y="36"/>
                  </a:lnTo>
                  <a:lnTo>
                    <a:pt x="646" y="19"/>
                  </a:lnTo>
                  <a:lnTo>
                    <a:pt x="699" y="0"/>
                  </a:lnTo>
                  <a:lnTo>
                    <a:pt x="767" y="0"/>
                  </a:lnTo>
                  <a:lnTo>
                    <a:pt x="829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9" y="36"/>
                  </a:lnTo>
                  <a:lnTo>
                    <a:pt x="1042" y="19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222" y="10"/>
                  </a:lnTo>
                  <a:lnTo>
                    <a:pt x="1281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2" y="19"/>
                  </a:lnTo>
                  <a:lnTo>
                    <a:pt x="1484" y="0"/>
                  </a:lnTo>
                  <a:lnTo>
                    <a:pt x="1554" y="0"/>
                  </a:lnTo>
                  <a:lnTo>
                    <a:pt x="1602" y="10"/>
                  </a:lnTo>
                  <a:lnTo>
                    <a:pt x="1677" y="27"/>
                  </a:lnTo>
                  <a:lnTo>
                    <a:pt x="1737" y="64"/>
                  </a:lnTo>
                  <a:lnTo>
                    <a:pt x="1776" y="36"/>
                  </a:lnTo>
                  <a:lnTo>
                    <a:pt x="1826" y="19"/>
                  </a:lnTo>
                  <a:lnTo>
                    <a:pt x="1877" y="0"/>
                  </a:lnTo>
                  <a:lnTo>
                    <a:pt x="1936" y="0"/>
                  </a:lnTo>
                  <a:lnTo>
                    <a:pt x="2006" y="10"/>
                  </a:lnTo>
                  <a:lnTo>
                    <a:pt x="2068" y="27"/>
                  </a:lnTo>
                  <a:lnTo>
                    <a:pt x="2128" y="64"/>
                  </a:lnTo>
                  <a:lnTo>
                    <a:pt x="2170" y="36"/>
                  </a:lnTo>
                  <a:lnTo>
                    <a:pt x="2220" y="19"/>
                  </a:lnTo>
                  <a:lnTo>
                    <a:pt x="2268" y="0"/>
                  </a:lnTo>
                  <a:lnTo>
                    <a:pt x="2329" y="0"/>
                  </a:lnTo>
                  <a:lnTo>
                    <a:pt x="2402" y="10"/>
                  </a:lnTo>
                  <a:lnTo>
                    <a:pt x="2461" y="27"/>
                  </a:lnTo>
                  <a:lnTo>
                    <a:pt x="2522" y="64"/>
                  </a:lnTo>
                  <a:lnTo>
                    <a:pt x="2362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12" name="Line 96">
              <a:extLst>
                <a:ext uri="{FF2B5EF4-FFF2-40B4-BE49-F238E27FC236}">
                  <a16:creationId xmlns:a16="http://schemas.microsoft.com/office/drawing/2014/main" id="{8F432EC7-08CF-42BC-8BBD-F7EB29EF7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3" name="Line 97">
              <a:extLst>
                <a:ext uri="{FF2B5EF4-FFF2-40B4-BE49-F238E27FC236}">
                  <a16:creationId xmlns:a16="http://schemas.microsoft.com/office/drawing/2014/main" id="{1C0F86DB-6E77-430F-A800-A8E3CDFD9A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4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4" name="Line 98">
              <a:extLst>
                <a:ext uri="{FF2B5EF4-FFF2-40B4-BE49-F238E27FC236}">
                  <a16:creationId xmlns:a16="http://schemas.microsoft.com/office/drawing/2014/main" id="{07A8B59F-4CE8-41E1-9A7C-9AA26B680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8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5" name="Line 99">
              <a:extLst>
                <a:ext uri="{FF2B5EF4-FFF2-40B4-BE49-F238E27FC236}">
                  <a16:creationId xmlns:a16="http://schemas.microsoft.com/office/drawing/2014/main" id="{7B921190-8D7C-4067-B62B-727EE4F50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0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6" name="Line 100">
              <a:extLst>
                <a:ext uri="{FF2B5EF4-FFF2-40B4-BE49-F238E27FC236}">
                  <a16:creationId xmlns:a16="http://schemas.microsoft.com/office/drawing/2014/main" id="{5E4CF5D6-44AB-4933-B3A4-1EDB1C0AC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7" name="Freeform 101">
              <a:extLst>
                <a:ext uri="{FF2B5EF4-FFF2-40B4-BE49-F238E27FC236}">
                  <a16:creationId xmlns:a16="http://schemas.microsoft.com/office/drawing/2014/main" id="{D97FEF59-92A3-49FE-8366-16296F68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44"/>
              <a:ext cx="841" cy="114"/>
            </a:xfrm>
            <a:custGeom>
              <a:avLst/>
              <a:gdLst>
                <a:gd name="T0" fmla="*/ 2321 w 2522"/>
                <a:gd name="T1" fmla="*/ 307 h 343"/>
                <a:gd name="T2" fmla="*/ 2219 w 2522"/>
                <a:gd name="T3" fmla="*/ 343 h 343"/>
                <a:gd name="T4" fmla="*/ 2091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7 w 2522"/>
                <a:gd name="T11" fmla="*/ 343 h 343"/>
                <a:gd name="T12" fmla="*/ 1633 w 2522"/>
                <a:gd name="T13" fmla="*/ 314 h 343"/>
                <a:gd name="T14" fmla="*/ 1534 w 2522"/>
                <a:gd name="T15" fmla="*/ 307 h 343"/>
                <a:gd name="T16" fmla="*/ 1436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68 w 2522"/>
                <a:gd name="T25" fmla="*/ 343 h 343"/>
                <a:gd name="T26" fmla="*/ 849 w 2522"/>
                <a:gd name="T27" fmla="*/ 314 h 343"/>
                <a:gd name="T28" fmla="*/ 750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02 w 2522"/>
                <a:gd name="T37" fmla="*/ 324 h 343"/>
                <a:gd name="T38" fmla="*/ 194 w 2522"/>
                <a:gd name="T39" fmla="*/ 343 h 343"/>
                <a:gd name="T40" fmla="*/ 62 w 2522"/>
                <a:gd name="T41" fmla="*/ 314 h 343"/>
                <a:gd name="T42" fmla="*/ 163 w 2522"/>
                <a:gd name="T43" fmla="*/ 64 h 343"/>
                <a:gd name="T44" fmla="*/ 252 w 2522"/>
                <a:gd name="T45" fmla="*/ 19 h 343"/>
                <a:gd name="T46" fmla="*/ 377 w 2522"/>
                <a:gd name="T47" fmla="*/ 0 h 343"/>
                <a:gd name="T48" fmla="*/ 495 w 2522"/>
                <a:gd name="T49" fmla="*/ 27 h 343"/>
                <a:gd name="T50" fmla="*/ 595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61 w 2522"/>
                <a:gd name="T61" fmla="*/ 0 h 343"/>
                <a:gd name="T62" fmla="*/ 1280 w 2522"/>
                <a:gd name="T63" fmla="*/ 27 h 343"/>
                <a:gd name="T64" fmla="*/ 1382 w 2522"/>
                <a:gd name="T65" fmla="*/ 36 h 343"/>
                <a:gd name="T66" fmla="*/ 1473 w 2522"/>
                <a:gd name="T67" fmla="*/ 0 h 343"/>
                <a:gd name="T68" fmla="*/ 161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8 w 2522"/>
                <a:gd name="T75" fmla="*/ 0 h 343"/>
                <a:gd name="T76" fmla="*/ 2070 w 2522"/>
                <a:gd name="T77" fmla="*/ 27 h 343"/>
                <a:gd name="T78" fmla="*/ 2169 w 2522"/>
                <a:gd name="T79" fmla="*/ 36 h 343"/>
                <a:gd name="T80" fmla="*/ 2271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0" y="277"/>
                  </a:moveTo>
                  <a:lnTo>
                    <a:pt x="2321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49" y="343"/>
                  </a:lnTo>
                  <a:lnTo>
                    <a:pt x="2091" y="334"/>
                  </a:lnTo>
                  <a:lnTo>
                    <a:pt x="2027" y="314"/>
                  </a:lnTo>
                  <a:lnTo>
                    <a:pt x="1966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7" y="343"/>
                  </a:lnTo>
                  <a:lnTo>
                    <a:pt x="1697" y="334"/>
                  </a:lnTo>
                  <a:lnTo>
                    <a:pt x="1633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3" y="324"/>
                  </a:lnTo>
                  <a:lnTo>
                    <a:pt x="1436" y="343"/>
                  </a:lnTo>
                  <a:lnTo>
                    <a:pt x="1361" y="343"/>
                  </a:lnTo>
                  <a:lnTo>
                    <a:pt x="1301" y="334"/>
                  </a:lnTo>
                  <a:lnTo>
                    <a:pt x="1242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68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87" y="277"/>
                  </a:lnTo>
                  <a:lnTo>
                    <a:pt x="750" y="307"/>
                  </a:lnTo>
                  <a:lnTo>
                    <a:pt x="698" y="324"/>
                  </a:lnTo>
                  <a:lnTo>
                    <a:pt x="646" y="343"/>
                  </a:lnTo>
                  <a:lnTo>
                    <a:pt x="576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7" y="277"/>
                  </a:lnTo>
                  <a:lnTo>
                    <a:pt x="354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2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5" y="27"/>
                  </a:lnTo>
                  <a:lnTo>
                    <a:pt x="557" y="64"/>
                  </a:lnTo>
                  <a:lnTo>
                    <a:pt x="595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67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61" y="0"/>
                  </a:lnTo>
                  <a:lnTo>
                    <a:pt x="1222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6" y="19"/>
                  </a:lnTo>
                  <a:lnTo>
                    <a:pt x="1473" y="0"/>
                  </a:lnTo>
                  <a:lnTo>
                    <a:pt x="1544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6" y="19"/>
                  </a:lnTo>
                  <a:lnTo>
                    <a:pt x="1867" y="0"/>
                  </a:lnTo>
                  <a:lnTo>
                    <a:pt x="1938" y="0"/>
                  </a:lnTo>
                  <a:lnTo>
                    <a:pt x="2006" y="10"/>
                  </a:lnTo>
                  <a:lnTo>
                    <a:pt x="2070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402" y="10"/>
                  </a:lnTo>
                  <a:lnTo>
                    <a:pt x="2464" y="27"/>
                  </a:lnTo>
                  <a:lnTo>
                    <a:pt x="2522" y="64"/>
                  </a:lnTo>
                  <a:lnTo>
                    <a:pt x="2350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18" name="Line 102">
              <a:extLst>
                <a:ext uri="{FF2B5EF4-FFF2-40B4-BE49-F238E27FC236}">
                  <a16:creationId xmlns:a16="http://schemas.microsoft.com/office/drawing/2014/main" id="{A0C03738-0618-4A5E-96D4-DCBCDB817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9" name="Line 103">
              <a:extLst>
                <a:ext uri="{FF2B5EF4-FFF2-40B4-BE49-F238E27FC236}">
                  <a16:creationId xmlns:a16="http://schemas.microsoft.com/office/drawing/2014/main" id="{97A33E24-01E7-4EB8-9439-0A5FD5298A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1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0" name="Line 104">
              <a:extLst>
                <a:ext uri="{FF2B5EF4-FFF2-40B4-BE49-F238E27FC236}">
                  <a16:creationId xmlns:a16="http://schemas.microsoft.com/office/drawing/2014/main" id="{E0C4BE81-BED8-4305-BF91-9A4C83638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1" name="Line 105">
              <a:extLst>
                <a:ext uri="{FF2B5EF4-FFF2-40B4-BE49-F238E27FC236}">
                  <a16:creationId xmlns:a16="http://schemas.microsoft.com/office/drawing/2014/main" id="{9C17E6B7-B40D-4A16-B65F-3338F9C1B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2" name="Line 106">
              <a:extLst>
                <a:ext uri="{FF2B5EF4-FFF2-40B4-BE49-F238E27FC236}">
                  <a16:creationId xmlns:a16="http://schemas.microsoft.com/office/drawing/2014/main" id="{F5BA5DF7-A4D4-4CD9-A08B-CA0E4749D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5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3" name="Freeform 107">
              <a:extLst>
                <a:ext uri="{FF2B5EF4-FFF2-40B4-BE49-F238E27FC236}">
                  <a16:creationId xmlns:a16="http://schemas.microsoft.com/office/drawing/2014/main" id="{0D1C4A0E-6D3C-4DD1-AABE-0B6AB51C1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3924"/>
              <a:ext cx="841" cy="115"/>
            </a:xfrm>
            <a:custGeom>
              <a:avLst/>
              <a:gdLst>
                <a:gd name="T0" fmla="*/ 2321 w 2522"/>
                <a:gd name="T1" fmla="*/ 309 h 346"/>
                <a:gd name="T2" fmla="*/ 2219 w 2522"/>
                <a:gd name="T3" fmla="*/ 346 h 346"/>
                <a:gd name="T4" fmla="*/ 2090 w 2522"/>
                <a:gd name="T5" fmla="*/ 333 h 346"/>
                <a:gd name="T6" fmla="*/ 1966 w 2522"/>
                <a:gd name="T7" fmla="*/ 280 h 346"/>
                <a:gd name="T8" fmla="*/ 1877 w 2522"/>
                <a:gd name="T9" fmla="*/ 333 h 346"/>
                <a:gd name="T10" fmla="*/ 1757 w 2522"/>
                <a:gd name="T11" fmla="*/ 346 h 346"/>
                <a:gd name="T12" fmla="*/ 1633 w 2522"/>
                <a:gd name="T13" fmla="*/ 316 h 346"/>
                <a:gd name="T14" fmla="*/ 1534 w 2522"/>
                <a:gd name="T15" fmla="*/ 309 h 346"/>
                <a:gd name="T16" fmla="*/ 1435 w 2522"/>
                <a:gd name="T17" fmla="*/ 346 h 346"/>
                <a:gd name="T18" fmla="*/ 1301 w 2522"/>
                <a:gd name="T19" fmla="*/ 333 h 346"/>
                <a:gd name="T20" fmla="*/ 1181 w 2522"/>
                <a:gd name="T21" fmla="*/ 280 h 346"/>
                <a:gd name="T22" fmla="*/ 1092 w 2522"/>
                <a:gd name="T23" fmla="*/ 333 h 346"/>
                <a:gd name="T24" fmla="*/ 968 w 2522"/>
                <a:gd name="T25" fmla="*/ 346 h 346"/>
                <a:gd name="T26" fmla="*/ 849 w 2522"/>
                <a:gd name="T27" fmla="*/ 316 h 346"/>
                <a:gd name="T28" fmla="*/ 750 w 2522"/>
                <a:gd name="T29" fmla="*/ 309 h 346"/>
                <a:gd name="T30" fmla="*/ 646 w 2522"/>
                <a:gd name="T31" fmla="*/ 346 h 346"/>
                <a:gd name="T32" fmla="*/ 516 w 2522"/>
                <a:gd name="T33" fmla="*/ 333 h 346"/>
                <a:gd name="T34" fmla="*/ 397 w 2522"/>
                <a:gd name="T35" fmla="*/ 280 h 346"/>
                <a:gd name="T36" fmla="*/ 302 w 2522"/>
                <a:gd name="T37" fmla="*/ 333 h 346"/>
                <a:gd name="T38" fmla="*/ 194 w 2522"/>
                <a:gd name="T39" fmla="*/ 346 h 346"/>
                <a:gd name="T40" fmla="*/ 62 w 2522"/>
                <a:gd name="T41" fmla="*/ 316 h 346"/>
                <a:gd name="T42" fmla="*/ 173 w 2522"/>
                <a:gd name="T43" fmla="*/ 66 h 346"/>
                <a:gd name="T44" fmla="*/ 254 w 2522"/>
                <a:gd name="T45" fmla="*/ 20 h 346"/>
                <a:gd name="T46" fmla="*/ 377 w 2522"/>
                <a:gd name="T47" fmla="*/ 0 h 346"/>
                <a:gd name="T48" fmla="*/ 495 w 2522"/>
                <a:gd name="T49" fmla="*/ 39 h 346"/>
                <a:gd name="T50" fmla="*/ 597 w 2522"/>
                <a:gd name="T51" fmla="*/ 39 h 346"/>
                <a:gd name="T52" fmla="*/ 698 w 2522"/>
                <a:gd name="T53" fmla="*/ 0 h 346"/>
                <a:gd name="T54" fmla="*/ 828 w 2522"/>
                <a:gd name="T55" fmla="*/ 13 h 346"/>
                <a:gd name="T56" fmla="*/ 947 w 2522"/>
                <a:gd name="T57" fmla="*/ 66 h 346"/>
                <a:gd name="T58" fmla="*/ 1042 w 2522"/>
                <a:gd name="T59" fmla="*/ 20 h 346"/>
                <a:gd name="T60" fmla="*/ 1150 w 2522"/>
                <a:gd name="T61" fmla="*/ 0 h 346"/>
                <a:gd name="T62" fmla="*/ 1283 w 2522"/>
                <a:gd name="T63" fmla="*/ 39 h 346"/>
                <a:gd name="T64" fmla="*/ 1374 w 2522"/>
                <a:gd name="T65" fmla="*/ 39 h 346"/>
                <a:gd name="T66" fmla="*/ 1473 w 2522"/>
                <a:gd name="T67" fmla="*/ 0 h 346"/>
                <a:gd name="T68" fmla="*/ 1606 w 2522"/>
                <a:gd name="T69" fmla="*/ 13 h 346"/>
                <a:gd name="T70" fmla="*/ 1737 w 2522"/>
                <a:gd name="T71" fmla="*/ 66 h 346"/>
                <a:gd name="T72" fmla="*/ 1815 w 2522"/>
                <a:gd name="T73" fmla="*/ 20 h 346"/>
                <a:gd name="T74" fmla="*/ 1938 w 2522"/>
                <a:gd name="T75" fmla="*/ 0 h 346"/>
                <a:gd name="T76" fmla="*/ 2070 w 2522"/>
                <a:gd name="T77" fmla="*/ 39 h 346"/>
                <a:gd name="T78" fmla="*/ 2169 w 2522"/>
                <a:gd name="T79" fmla="*/ 39 h 346"/>
                <a:gd name="T80" fmla="*/ 2271 w 2522"/>
                <a:gd name="T81" fmla="*/ 0 h 346"/>
                <a:gd name="T82" fmla="*/ 2392 w 2522"/>
                <a:gd name="T83" fmla="*/ 13 h 346"/>
                <a:gd name="T84" fmla="*/ 2522 w 2522"/>
                <a:gd name="T85" fmla="*/ 6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2362" y="280"/>
                  </a:moveTo>
                  <a:lnTo>
                    <a:pt x="2321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49" y="346"/>
                  </a:lnTo>
                  <a:lnTo>
                    <a:pt x="2090" y="333"/>
                  </a:lnTo>
                  <a:lnTo>
                    <a:pt x="2019" y="316"/>
                  </a:lnTo>
                  <a:lnTo>
                    <a:pt x="1966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3" y="316"/>
                  </a:lnTo>
                  <a:lnTo>
                    <a:pt x="1575" y="280"/>
                  </a:lnTo>
                  <a:lnTo>
                    <a:pt x="1534" y="309"/>
                  </a:lnTo>
                  <a:lnTo>
                    <a:pt x="1483" y="333"/>
                  </a:lnTo>
                  <a:lnTo>
                    <a:pt x="1435" y="346"/>
                  </a:lnTo>
                  <a:lnTo>
                    <a:pt x="1374" y="346"/>
                  </a:lnTo>
                  <a:lnTo>
                    <a:pt x="1301" y="333"/>
                  </a:lnTo>
                  <a:lnTo>
                    <a:pt x="1241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68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50" y="309"/>
                  </a:lnTo>
                  <a:lnTo>
                    <a:pt x="698" y="333"/>
                  </a:lnTo>
                  <a:lnTo>
                    <a:pt x="646" y="346"/>
                  </a:lnTo>
                  <a:lnTo>
                    <a:pt x="576" y="346"/>
                  </a:lnTo>
                  <a:lnTo>
                    <a:pt x="516" y="333"/>
                  </a:lnTo>
                  <a:lnTo>
                    <a:pt x="455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7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5" y="13"/>
                  </a:lnTo>
                  <a:lnTo>
                    <a:pt x="495" y="39"/>
                  </a:lnTo>
                  <a:lnTo>
                    <a:pt x="557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50" y="0"/>
                  </a:lnTo>
                  <a:lnTo>
                    <a:pt x="1222" y="13"/>
                  </a:lnTo>
                  <a:lnTo>
                    <a:pt x="1283" y="39"/>
                  </a:lnTo>
                  <a:lnTo>
                    <a:pt x="1341" y="66"/>
                  </a:lnTo>
                  <a:lnTo>
                    <a:pt x="1374" y="39"/>
                  </a:lnTo>
                  <a:lnTo>
                    <a:pt x="1435" y="20"/>
                  </a:lnTo>
                  <a:lnTo>
                    <a:pt x="1473" y="0"/>
                  </a:lnTo>
                  <a:lnTo>
                    <a:pt x="1544" y="0"/>
                  </a:lnTo>
                  <a:lnTo>
                    <a:pt x="1606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15" y="20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69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392" y="13"/>
                  </a:lnTo>
                  <a:lnTo>
                    <a:pt x="2464" y="39"/>
                  </a:lnTo>
                  <a:lnTo>
                    <a:pt x="2522" y="66"/>
                  </a:lnTo>
                  <a:lnTo>
                    <a:pt x="236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24" name="Line 108">
              <a:extLst>
                <a:ext uri="{FF2B5EF4-FFF2-40B4-BE49-F238E27FC236}">
                  <a16:creationId xmlns:a16="http://schemas.microsoft.com/office/drawing/2014/main" id="{665E109E-80C4-4ABB-9AA0-40AE5D1A3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4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5" name="Line 109">
              <a:extLst>
                <a:ext uri="{FF2B5EF4-FFF2-40B4-BE49-F238E27FC236}">
                  <a16:creationId xmlns:a16="http://schemas.microsoft.com/office/drawing/2014/main" id="{8C48D892-3265-4827-83F7-77A16C52C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0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6" name="Line 110">
              <a:extLst>
                <a:ext uri="{FF2B5EF4-FFF2-40B4-BE49-F238E27FC236}">
                  <a16:creationId xmlns:a16="http://schemas.microsoft.com/office/drawing/2014/main" id="{F895A237-B4DA-465C-BBFC-0C6E9B24C8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3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7" name="Line 111">
              <a:extLst>
                <a:ext uri="{FF2B5EF4-FFF2-40B4-BE49-F238E27FC236}">
                  <a16:creationId xmlns:a16="http://schemas.microsoft.com/office/drawing/2014/main" id="{00F54D95-503F-4184-AB86-F577A8F3F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8" name="Line 112">
              <a:extLst>
                <a:ext uri="{FF2B5EF4-FFF2-40B4-BE49-F238E27FC236}">
                  <a16:creationId xmlns:a16="http://schemas.microsoft.com/office/drawing/2014/main" id="{372D0678-7554-4AF8-A524-7A9DA26F7D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9" name="Freeform 113">
              <a:extLst>
                <a:ext uri="{FF2B5EF4-FFF2-40B4-BE49-F238E27FC236}">
                  <a16:creationId xmlns:a16="http://schemas.microsoft.com/office/drawing/2014/main" id="{C24B0BDA-DBDC-4656-97DD-F485C02A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924"/>
              <a:ext cx="577" cy="115"/>
            </a:xfrm>
            <a:custGeom>
              <a:avLst/>
              <a:gdLst>
                <a:gd name="T0" fmla="*/ 1572 w 1732"/>
                <a:gd name="T1" fmla="*/ 280 h 346"/>
                <a:gd name="T2" fmla="*/ 1531 w 1732"/>
                <a:gd name="T3" fmla="*/ 309 h 346"/>
                <a:gd name="T4" fmla="*/ 1483 w 1732"/>
                <a:gd name="T5" fmla="*/ 333 h 346"/>
                <a:gd name="T6" fmla="*/ 1430 w 1732"/>
                <a:gd name="T7" fmla="*/ 346 h 346"/>
                <a:gd name="T8" fmla="*/ 1359 w 1732"/>
                <a:gd name="T9" fmla="*/ 346 h 346"/>
                <a:gd name="T10" fmla="*/ 1300 w 1732"/>
                <a:gd name="T11" fmla="*/ 333 h 346"/>
                <a:gd name="T12" fmla="*/ 1239 w 1732"/>
                <a:gd name="T13" fmla="*/ 316 h 346"/>
                <a:gd name="T14" fmla="*/ 1179 w 1732"/>
                <a:gd name="T15" fmla="*/ 280 h 346"/>
                <a:gd name="T16" fmla="*/ 1140 w 1732"/>
                <a:gd name="T17" fmla="*/ 309 h 346"/>
                <a:gd name="T18" fmla="*/ 1087 w 1732"/>
                <a:gd name="T19" fmla="*/ 333 h 346"/>
                <a:gd name="T20" fmla="*/ 1036 w 1732"/>
                <a:gd name="T21" fmla="*/ 346 h 346"/>
                <a:gd name="T22" fmla="*/ 968 w 1732"/>
                <a:gd name="T23" fmla="*/ 346 h 346"/>
                <a:gd name="T24" fmla="*/ 907 w 1732"/>
                <a:gd name="T25" fmla="*/ 333 h 346"/>
                <a:gd name="T26" fmla="*/ 846 w 1732"/>
                <a:gd name="T27" fmla="*/ 316 h 346"/>
                <a:gd name="T28" fmla="*/ 787 w 1732"/>
                <a:gd name="T29" fmla="*/ 280 h 346"/>
                <a:gd name="T30" fmla="*/ 746 w 1732"/>
                <a:gd name="T31" fmla="*/ 309 h 346"/>
                <a:gd name="T32" fmla="*/ 696 w 1732"/>
                <a:gd name="T33" fmla="*/ 333 h 346"/>
                <a:gd name="T34" fmla="*/ 645 w 1732"/>
                <a:gd name="T35" fmla="*/ 346 h 346"/>
                <a:gd name="T36" fmla="*/ 574 w 1732"/>
                <a:gd name="T37" fmla="*/ 346 h 346"/>
                <a:gd name="T38" fmla="*/ 513 w 1732"/>
                <a:gd name="T39" fmla="*/ 333 h 346"/>
                <a:gd name="T40" fmla="*/ 455 w 1732"/>
                <a:gd name="T41" fmla="*/ 316 h 346"/>
                <a:gd name="T42" fmla="*/ 394 w 1732"/>
                <a:gd name="T43" fmla="*/ 280 h 346"/>
                <a:gd name="T44" fmla="*/ 350 w 1732"/>
                <a:gd name="T45" fmla="*/ 309 h 346"/>
                <a:gd name="T46" fmla="*/ 300 w 1732"/>
                <a:gd name="T47" fmla="*/ 333 h 346"/>
                <a:gd name="T48" fmla="*/ 252 w 1732"/>
                <a:gd name="T49" fmla="*/ 346 h 346"/>
                <a:gd name="T50" fmla="*/ 191 w 1732"/>
                <a:gd name="T51" fmla="*/ 346 h 346"/>
                <a:gd name="T52" fmla="*/ 122 w 1732"/>
                <a:gd name="T53" fmla="*/ 333 h 346"/>
                <a:gd name="T54" fmla="*/ 62 w 1732"/>
                <a:gd name="T55" fmla="*/ 316 h 346"/>
                <a:gd name="T56" fmla="*/ 0 w 1732"/>
                <a:gd name="T57" fmla="*/ 280 h 346"/>
                <a:gd name="T58" fmla="*/ 160 w 1732"/>
                <a:gd name="T59" fmla="*/ 66 h 346"/>
                <a:gd name="T60" fmla="*/ 201 w 1732"/>
                <a:gd name="T61" fmla="*/ 39 h 346"/>
                <a:gd name="T62" fmla="*/ 252 w 1732"/>
                <a:gd name="T63" fmla="*/ 20 h 346"/>
                <a:gd name="T64" fmla="*/ 300 w 1732"/>
                <a:gd name="T65" fmla="*/ 0 h 346"/>
                <a:gd name="T66" fmla="*/ 371 w 1732"/>
                <a:gd name="T67" fmla="*/ 0 h 346"/>
                <a:gd name="T68" fmla="*/ 435 w 1732"/>
                <a:gd name="T69" fmla="*/ 13 h 346"/>
                <a:gd name="T70" fmla="*/ 493 w 1732"/>
                <a:gd name="T71" fmla="*/ 39 h 346"/>
                <a:gd name="T72" fmla="*/ 553 w 1732"/>
                <a:gd name="T73" fmla="*/ 66 h 346"/>
                <a:gd name="T74" fmla="*/ 594 w 1732"/>
                <a:gd name="T75" fmla="*/ 39 h 346"/>
                <a:gd name="T76" fmla="*/ 645 w 1732"/>
                <a:gd name="T77" fmla="*/ 20 h 346"/>
                <a:gd name="T78" fmla="*/ 696 w 1732"/>
                <a:gd name="T79" fmla="*/ 0 h 346"/>
                <a:gd name="T80" fmla="*/ 767 w 1732"/>
                <a:gd name="T81" fmla="*/ 0 h 346"/>
                <a:gd name="T82" fmla="*/ 825 w 1732"/>
                <a:gd name="T83" fmla="*/ 13 h 346"/>
                <a:gd name="T84" fmla="*/ 887 w 1732"/>
                <a:gd name="T85" fmla="*/ 39 h 346"/>
                <a:gd name="T86" fmla="*/ 947 w 1732"/>
                <a:gd name="T87" fmla="*/ 66 h 346"/>
                <a:gd name="T88" fmla="*/ 986 w 1732"/>
                <a:gd name="T89" fmla="*/ 39 h 346"/>
                <a:gd name="T90" fmla="*/ 1036 w 1732"/>
                <a:gd name="T91" fmla="*/ 20 h 346"/>
                <a:gd name="T92" fmla="*/ 1087 w 1732"/>
                <a:gd name="T93" fmla="*/ 0 h 346"/>
                <a:gd name="T94" fmla="*/ 1148 w 1732"/>
                <a:gd name="T95" fmla="*/ 0 h 346"/>
                <a:gd name="T96" fmla="*/ 1219 w 1732"/>
                <a:gd name="T97" fmla="*/ 13 h 346"/>
                <a:gd name="T98" fmla="*/ 1280 w 1732"/>
                <a:gd name="T99" fmla="*/ 39 h 346"/>
                <a:gd name="T100" fmla="*/ 1338 w 1732"/>
                <a:gd name="T101" fmla="*/ 66 h 346"/>
                <a:gd name="T102" fmla="*/ 1382 w 1732"/>
                <a:gd name="T103" fmla="*/ 39 h 346"/>
                <a:gd name="T104" fmla="*/ 1430 w 1732"/>
                <a:gd name="T105" fmla="*/ 20 h 346"/>
                <a:gd name="T106" fmla="*/ 1483 w 1732"/>
                <a:gd name="T107" fmla="*/ 0 h 346"/>
                <a:gd name="T108" fmla="*/ 1542 w 1732"/>
                <a:gd name="T109" fmla="*/ 0 h 346"/>
                <a:gd name="T110" fmla="*/ 1612 w 1732"/>
                <a:gd name="T111" fmla="*/ 13 h 346"/>
                <a:gd name="T112" fmla="*/ 1671 w 1732"/>
                <a:gd name="T113" fmla="*/ 39 h 346"/>
                <a:gd name="T114" fmla="*/ 1732 w 1732"/>
                <a:gd name="T115" fmla="*/ 66 h 346"/>
                <a:gd name="T116" fmla="*/ 1572 w 1732"/>
                <a:gd name="T117" fmla="*/ 2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2" h="346">
                  <a:moveTo>
                    <a:pt x="1572" y="280"/>
                  </a:moveTo>
                  <a:lnTo>
                    <a:pt x="1531" y="309"/>
                  </a:lnTo>
                  <a:lnTo>
                    <a:pt x="1483" y="333"/>
                  </a:lnTo>
                  <a:lnTo>
                    <a:pt x="1430" y="346"/>
                  </a:lnTo>
                  <a:lnTo>
                    <a:pt x="1359" y="346"/>
                  </a:lnTo>
                  <a:lnTo>
                    <a:pt x="1300" y="333"/>
                  </a:lnTo>
                  <a:lnTo>
                    <a:pt x="1239" y="316"/>
                  </a:lnTo>
                  <a:lnTo>
                    <a:pt x="1179" y="280"/>
                  </a:lnTo>
                  <a:lnTo>
                    <a:pt x="1140" y="309"/>
                  </a:lnTo>
                  <a:lnTo>
                    <a:pt x="1087" y="333"/>
                  </a:lnTo>
                  <a:lnTo>
                    <a:pt x="1036" y="346"/>
                  </a:lnTo>
                  <a:lnTo>
                    <a:pt x="968" y="346"/>
                  </a:lnTo>
                  <a:lnTo>
                    <a:pt x="907" y="333"/>
                  </a:lnTo>
                  <a:lnTo>
                    <a:pt x="846" y="316"/>
                  </a:lnTo>
                  <a:lnTo>
                    <a:pt x="787" y="280"/>
                  </a:lnTo>
                  <a:lnTo>
                    <a:pt x="746" y="309"/>
                  </a:lnTo>
                  <a:lnTo>
                    <a:pt x="696" y="333"/>
                  </a:lnTo>
                  <a:lnTo>
                    <a:pt x="645" y="346"/>
                  </a:lnTo>
                  <a:lnTo>
                    <a:pt x="574" y="346"/>
                  </a:lnTo>
                  <a:lnTo>
                    <a:pt x="513" y="333"/>
                  </a:lnTo>
                  <a:lnTo>
                    <a:pt x="455" y="316"/>
                  </a:lnTo>
                  <a:lnTo>
                    <a:pt x="394" y="280"/>
                  </a:lnTo>
                  <a:lnTo>
                    <a:pt x="350" y="309"/>
                  </a:lnTo>
                  <a:lnTo>
                    <a:pt x="300" y="333"/>
                  </a:lnTo>
                  <a:lnTo>
                    <a:pt x="252" y="346"/>
                  </a:lnTo>
                  <a:lnTo>
                    <a:pt x="191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60" y="66"/>
                  </a:lnTo>
                  <a:lnTo>
                    <a:pt x="201" y="39"/>
                  </a:lnTo>
                  <a:lnTo>
                    <a:pt x="252" y="20"/>
                  </a:lnTo>
                  <a:lnTo>
                    <a:pt x="300" y="0"/>
                  </a:lnTo>
                  <a:lnTo>
                    <a:pt x="371" y="0"/>
                  </a:lnTo>
                  <a:lnTo>
                    <a:pt x="435" y="13"/>
                  </a:lnTo>
                  <a:lnTo>
                    <a:pt x="493" y="39"/>
                  </a:lnTo>
                  <a:lnTo>
                    <a:pt x="553" y="66"/>
                  </a:lnTo>
                  <a:lnTo>
                    <a:pt x="594" y="39"/>
                  </a:lnTo>
                  <a:lnTo>
                    <a:pt x="645" y="20"/>
                  </a:lnTo>
                  <a:lnTo>
                    <a:pt x="696" y="0"/>
                  </a:lnTo>
                  <a:lnTo>
                    <a:pt x="767" y="0"/>
                  </a:lnTo>
                  <a:lnTo>
                    <a:pt x="825" y="13"/>
                  </a:lnTo>
                  <a:lnTo>
                    <a:pt x="887" y="39"/>
                  </a:lnTo>
                  <a:lnTo>
                    <a:pt x="947" y="66"/>
                  </a:lnTo>
                  <a:lnTo>
                    <a:pt x="986" y="39"/>
                  </a:lnTo>
                  <a:lnTo>
                    <a:pt x="1036" y="20"/>
                  </a:lnTo>
                  <a:lnTo>
                    <a:pt x="1087" y="0"/>
                  </a:lnTo>
                  <a:lnTo>
                    <a:pt x="1148" y="0"/>
                  </a:lnTo>
                  <a:lnTo>
                    <a:pt x="1219" y="13"/>
                  </a:lnTo>
                  <a:lnTo>
                    <a:pt x="1280" y="39"/>
                  </a:lnTo>
                  <a:lnTo>
                    <a:pt x="1338" y="66"/>
                  </a:lnTo>
                  <a:lnTo>
                    <a:pt x="1382" y="39"/>
                  </a:lnTo>
                  <a:lnTo>
                    <a:pt x="1430" y="20"/>
                  </a:lnTo>
                  <a:lnTo>
                    <a:pt x="1483" y="0"/>
                  </a:lnTo>
                  <a:lnTo>
                    <a:pt x="1542" y="0"/>
                  </a:lnTo>
                  <a:lnTo>
                    <a:pt x="1612" y="13"/>
                  </a:lnTo>
                  <a:lnTo>
                    <a:pt x="1671" y="39"/>
                  </a:lnTo>
                  <a:lnTo>
                    <a:pt x="1732" y="66"/>
                  </a:lnTo>
                  <a:lnTo>
                    <a:pt x="157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0" name="Line 114">
              <a:extLst>
                <a:ext uri="{FF2B5EF4-FFF2-40B4-BE49-F238E27FC236}">
                  <a16:creationId xmlns:a16="http://schemas.microsoft.com/office/drawing/2014/main" id="{6A766D16-090F-4F7E-B224-1350435C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7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1" name="Line 115">
              <a:extLst>
                <a:ext uri="{FF2B5EF4-FFF2-40B4-BE49-F238E27FC236}">
                  <a16:creationId xmlns:a16="http://schemas.microsoft.com/office/drawing/2014/main" id="{6A7A1303-B38A-4060-BFE5-49D196F03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0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2" name="Line 116">
              <a:extLst>
                <a:ext uri="{FF2B5EF4-FFF2-40B4-BE49-F238E27FC236}">
                  <a16:creationId xmlns:a16="http://schemas.microsoft.com/office/drawing/2014/main" id="{E4046FBD-D856-4262-8C3F-68A2261AE4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3" name="Line 117">
              <a:extLst>
                <a:ext uri="{FF2B5EF4-FFF2-40B4-BE49-F238E27FC236}">
                  <a16:creationId xmlns:a16="http://schemas.microsoft.com/office/drawing/2014/main" id="{2F7F7471-DA0D-49CA-B2BF-92E0733471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4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4" name="Line 118">
              <a:extLst>
                <a:ext uri="{FF2B5EF4-FFF2-40B4-BE49-F238E27FC236}">
                  <a16:creationId xmlns:a16="http://schemas.microsoft.com/office/drawing/2014/main" id="{5E5DB772-B1EF-4A4F-93CF-D21CEC1B44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4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5" name="Line 119">
              <a:extLst>
                <a:ext uri="{FF2B5EF4-FFF2-40B4-BE49-F238E27FC236}">
                  <a16:creationId xmlns:a16="http://schemas.microsoft.com/office/drawing/2014/main" id="{104C53CE-697E-4D96-B7E6-A1A9B393B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6" name="Freeform 120">
              <a:extLst>
                <a:ext uri="{FF2B5EF4-FFF2-40B4-BE49-F238E27FC236}">
                  <a16:creationId xmlns:a16="http://schemas.microsoft.com/office/drawing/2014/main" id="{BD0A9E2C-C801-4C5C-B4C5-DD349DC6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" y="3864"/>
              <a:ext cx="322" cy="187"/>
            </a:xfrm>
            <a:custGeom>
              <a:avLst/>
              <a:gdLst>
                <a:gd name="T0" fmla="*/ 170 w 966"/>
                <a:gd name="T1" fmla="*/ 255 h 563"/>
                <a:gd name="T2" fmla="*/ 204 w 966"/>
                <a:gd name="T3" fmla="*/ 219 h 563"/>
                <a:gd name="T4" fmla="*/ 255 w 966"/>
                <a:gd name="T5" fmla="*/ 201 h 563"/>
                <a:gd name="T6" fmla="*/ 303 w 966"/>
                <a:gd name="T7" fmla="*/ 192 h 563"/>
                <a:gd name="T8" fmla="*/ 374 w 966"/>
                <a:gd name="T9" fmla="*/ 182 h 563"/>
                <a:gd name="T10" fmla="*/ 452 w 966"/>
                <a:gd name="T11" fmla="*/ 192 h 563"/>
                <a:gd name="T12" fmla="*/ 504 w 966"/>
                <a:gd name="T13" fmla="*/ 201 h 563"/>
                <a:gd name="T14" fmla="*/ 533 w 966"/>
                <a:gd name="T15" fmla="*/ 219 h 563"/>
                <a:gd name="T16" fmla="*/ 554 w 966"/>
                <a:gd name="T17" fmla="*/ 237 h 563"/>
                <a:gd name="T18" fmla="*/ 544 w 966"/>
                <a:gd name="T19" fmla="*/ 210 h 563"/>
                <a:gd name="T20" fmla="*/ 544 w 966"/>
                <a:gd name="T21" fmla="*/ 182 h 563"/>
                <a:gd name="T22" fmla="*/ 544 w 966"/>
                <a:gd name="T23" fmla="*/ 155 h 563"/>
                <a:gd name="T24" fmla="*/ 554 w 966"/>
                <a:gd name="T25" fmla="*/ 103 h 563"/>
                <a:gd name="T26" fmla="*/ 585 w 966"/>
                <a:gd name="T27" fmla="*/ 36 h 563"/>
                <a:gd name="T28" fmla="*/ 635 w 966"/>
                <a:gd name="T29" fmla="*/ 0 h 563"/>
                <a:gd name="T30" fmla="*/ 900 w 966"/>
                <a:gd name="T31" fmla="*/ 146 h 563"/>
                <a:gd name="T32" fmla="*/ 920 w 966"/>
                <a:gd name="T33" fmla="*/ 164 h 563"/>
                <a:gd name="T34" fmla="*/ 948 w 966"/>
                <a:gd name="T35" fmla="*/ 210 h 563"/>
                <a:gd name="T36" fmla="*/ 958 w 966"/>
                <a:gd name="T37" fmla="*/ 255 h 563"/>
                <a:gd name="T38" fmla="*/ 966 w 966"/>
                <a:gd name="T39" fmla="*/ 299 h 563"/>
                <a:gd name="T40" fmla="*/ 966 w 966"/>
                <a:gd name="T41" fmla="*/ 354 h 563"/>
                <a:gd name="T42" fmla="*/ 948 w 966"/>
                <a:gd name="T43" fmla="*/ 408 h 563"/>
                <a:gd name="T44" fmla="*/ 927 w 966"/>
                <a:gd name="T45" fmla="*/ 436 h 563"/>
                <a:gd name="T46" fmla="*/ 908 w 966"/>
                <a:gd name="T47" fmla="*/ 463 h 563"/>
                <a:gd name="T48" fmla="*/ 879 w 966"/>
                <a:gd name="T49" fmla="*/ 481 h 563"/>
                <a:gd name="T50" fmla="*/ 836 w 966"/>
                <a:gd name="T51" fmla="*/ 490 h 563"/>
                <a:gd name="T52" fmla="*/ 806 w 966"/>
                <a:gd name="T53" fmla="*/ 490 h 563"/>
                <a:gd name="T54" fmla="*/ 796 w 966"/>
                <a:gd name="T55" fmla="*/ 500 h 563"/>
                <a:gd name="T56" fmla="*/ 796 w 966"/>
                <a:gd name="T57" fmla="*/ 518 h 563"/>
                <a:gd name="T58" fmla="*/ 767 w 966"/>
                <a:gd name="T59" fmla="*/ 536 h 563"/>
                <a:gd name="T60" fmla="*/ 717 w 966"/>
                <a:gd name="T61" fmla="*/ 554 h 563"/>
                <a:gd name="T62" fmla="*/ 635 w 966"/>
                <a:gd name="T63" fmla="*/ 563 h 563"/>
                <a:gd name="T64" fmla="*/ 564 w 966"/>
                <a:gd name="T65" fmla="*/ 563 h 563"/>
                <a:gd name="T66" fmla="*/ 504 w 966"/>
                <a:gd name="T67" fmla="*/ 563 h 563"/>
                <a:gd name="T68" fmla="*/ 452 w 966"/>
                <a:gd name="T69" fmla="*/ 554 h 563"/>
                <a:gd name="T70" fmla="*/ 415 w 966"/>
                <a:gd name="T71" fmla="*/ 545 h 563"/>
                <a:gd name="T72" fmla="*/ 374 w 966"/>
                <a:gd name="T73" fmla="*/ 527 h 563"/>
                <a:gd name="T74" fmla="*/ 354 w 966"/>
                <a:gd name="T75" fmla="*/ 509 h 563"/>
                <a:gd name="T76" fmla="*/ 303 w 966"/>
                <a:gd name="T77" fmla="*/ 527 h 563"/>
                <a:gd name="T78" fmla="*/ 262 w 966"/>
                <a:gd name="T79" fmla="*/ 536 h 563"/>
                <a:gd name="T80" fmla="*/ 191 w 966"/>
                <a:gd name="T81" fmla="*/ 536 h 563"/>
                <a:gd name="T82" fmla="*/ 120 w 966"/>
                <a:gd name="T83" fmla="*/ 527 h 563"/>
                <a:gd name="T84" fmla="*/ 62 w 966"/>
                <a:gd name="T85" fmla="*/ 509 h 563"/>
                <a:gd name="T86" fmla="*/ 0 w 966"/>
                <a:gd name="T87" fmla="*/ 472 h 563"/>
                <a:gd name="T88" fmla="*/ 170 w 966"/>
                <a:gd name="T89" fmla="*/ 25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6" h="563">
                  <a:moveTo>
                    <a:pt x="170" y="255"/>
                  </a:moveTo>
                  <a:lnTo>
                    <a:pt x="204" y="219"/>
                  </a:lnTo>
                  <a:lnTo>
                    <a:pt x="255" y="201"/>
                  </a:lnTo>
                  <a:lnTo>
                    <a:pt x="303" y="192"/>
                  </a:lnTo>
                  <a:lnTo>
                    <a:pt x="374" y="182"/>
                  </a:lnTo>
                  <a:lnTo>
                    <a:pt x="452" y="192"/>
                  </a:lnTo>
                  <a:lnTo>
                    <a:pt x="504" y="201"/>
                  </a:lnTo>
                  <a:lnTo>
                    <a:pt x="533" y="219"/>
                  </a:lnTo>
                  <a:lnTo>
                    <a:pt x="554" y="237"/>
                  </a:lnTo>
                  <a:lnTo>
                    <a:pt x="544" y="210"/>
                  </a:lnTo>
                  <a:lnTo>
                    <a:pt x="544" y="182"/>
                  </a:lnTo>
                  <a:lnTo>
                    <a:pt x="544" y="155"/>
                  </a:lnTo>
                  <a:lnTo>
                    <a:pt x="554" y="103"/>
                  </a:lnTo>
                  <a:lnTo>
                    <a:pt x="585" y="36"/>
                  </a:lnTo>
                  <a:lnTo>
                    <a:pt x="635" y="0"/>
                  </a:lnTo>
                  <a:lnTo>
                    <a:pt x="900" y="146"/>
                  </a:lnTo>
                  <a:lnTo>
                    <a:pt x="920" y="164"/>
                  </a:lnTo>
                  <a:lnTo>
                    <a:pt x="948" y="210"/>
                  </a:lnTo>
                  <a:lnTo>
                    <a:pt x="958" y="255"/>
                  </a:lnTo>
                  <a:lnTo>
                    <a:pt x="966" y="299"/>
                  </a:lnTo>
                  <a:lnTo>
                    <a:pt x="966" y="354"/>
                  </a:lnTo>
                  <a:lnTo>
                    <a:pt x="948" y="408"/>
                  </a:lnTo>
                  <a:lnTo>
                    <a:pt x="927" y="436"/>
                  </a:lnTo>
                  <a:lnTo>
                    <a:pt x="908" y="463"/>
                  </a:lnTo>
                  <a:lnTo>
                    <a:pt x="879" y="481"/>
                  </a:lnTo>
                  <a:lnTo>
                    <a:pt x="836" y="490"/>
                  </a:lnTo>
                  <a:lnTo>
                    <a:pt x="806" y="490"/>
                  </a:lnTo>
                  <a:lnTo>
                    <a:pt x="796" y="500"/>
                  </a:lnTo>
                  <a:lnTo>
                    <a:pt x="796" y="518"/>
                  </a:lnTo>
                  <a:lnTo>
                    <a:pt x="767" y="536"/>
                  </a:lnTo>
                  <a:lnTo>
                    <a:pt x="717" y="554"/>
                  </a:lnTo>
                  <a:lnTo>
                    <a:pt x="635" y="563"/>
                  </a:lnTo>
                  <a:lnTo>
                    <a:pt x="564" y="563"/>
                  </a:lnTo>
                  <a:lnTo>
                    <a:pt x="504" y="563"/>
                  </a:lnTo>
                  <a:lnTo>
                    <a:pt x="452" y="554"/>
                  </a:lnTo>
                  <a:lnTo>
                    <a:pt x="415" y="545"/>
                  </a:lnTo>
                  <a:lnTo>
                    <a:pt x="374" y="527"/>
                  </a:lnTo>
                  <a:lnTo>
                    <a:pt x="354" y="509"/>
                  </a:lnTo>
                  <a:lnTo>
                    <a:pt x="303" y="527"/>
                  </a:lnTo>
                  <a:lnTo>
                    <a:pt x="262" y="536"/>
                  </a:lnTo>
                  <a:lnTo>
                    <a:pt x="191" y="536"/>
                  </a:lnTo>
                  <a:lnTo>
                    <a:pt x="120" y="527"/>
                  </a:lnTo>
                  <a:lnTo>
                    <a:pt x="62" y="509"/>
                  </a:lnTo>
                  <a:lnTo>
                    <a:pt x="0" y="472"/>
                  </a:lnTo>
                  <a:lnTo>
                    <a:pt x="170" y="25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7" name="Freeform 121">
              <a:extLst>
                <a:ext uri="{FF2B5EF4-FFF2-40B4-BE49-F238E27FC236}">
                  <a16:creationId xmlns:a16="http://schemas.microsoft.com/office/drawing/2014/main" id="{BF45CC41-B9FE-4412-9CEA-D96AAAB3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187"/>
              <a:ext cx="137" cy="725"/>
            </a:xfrm>
            <a:custGeom>
              <a:avLst/>
              <a:gdLst>
                <a:gd name="T0" fmla="*/ 370 w 409"/>
                <a:gd name="T1" fmla="*/ 2131 h 2175"/>
                <a:gd name="T2" fmla="*/ 409 w 409"/>
                <a:gd name="T3" fmla="*/ 2010 h 2175"/>
                <a:gd name="T4" fmla="*/ 388 w 409"/>
                <a:gd name="T5" fmla="*/ 1921 h 2175"/>
                <a:gd name="T6" fmla="*/ 331 w 409"/>
                <a:gd name="T7" fmla="*/ 1839 h 2175"/>
                <a:gd name="T8" fmla="*/ 399 w 409"/>
                <a:gd name="T9" fmla="*/ 1732 h 2175"/>
                <a:gd name="T10" fmla="*/ 399 w 409"/>
                <a:gd name="T11" fmla="*/ 1622 h 2175"/>
                <a:gd name="T12" fmla="*/ 370 w 409"/>
                <a:gd name="T13" fmla="*/ 1534 h 2175"/>
                <a:gd name="T14" fmla="*/ 370 w 409"/>
                <a:gd name="T15" fmla="*/ 1440 h 2175"/>
                <a:gd name="T16" fmla="*/ 409 w 409"/>
                <a:gd name="T17" fmla="*/ 1342 h 2175"/>
                <a:gd name="T18" fmla="*/ 388 w 409"/>
                <a:gd name="T19" fmla="*/ 1232 h 2175"/>
                <a:gd name="T20" fmla="*/ 331 w 409"/>
                <a:gd name="T21" fmla="*/ 1159 h 2175"/>
                <a:gd name="T22" fmla="*/ 399 w 409"/>
                <a:gd name="T23" fmla="*/ 1052 h 2175"/>
                <a:gd name="T24" fmla="*/ 399 w 409"/>
                <a:gd name="T25" fmla="*/ 943 h 2175"/>
                <a:gd name="T26" fmla="*/ 370 w 409"/>
                <a:gd name="T27" fmla="*/ 851 h 2175"/>
                <a:gd name="T28" fmla="*/ 370 w 409"/>
                <a:gd name="T29" fmla="*/ 771 h 2175"/>
                <a:gd name="T30" fmla="*/ 409 w 409"/>
                <a:gd name="T31" fmla="*/ 662 h 2175"/>
                <a:gd name="T32" fmla="*/ 388 w 409"/>
                <a:gd name="T33" fmla="*/ 562 h 2175"/>
                <a:gd name="T34" fmla="*/ 331 w 409"/>
                <a:gd name="T35" fmla="*/ 479 h 2175"/>
                <a:gd name="T36" fmla="*/ 399 w 409"/>
                <a:gd name="T37" fmla="*/ 372 h 2175"/>
                <a:gd name="T38" fmla="*/ 399 w 409"/>
                <a:gd name="T39" fmla="*/ 263 h 2175"/>
                <a:gd name="T40" fmla="*/ 370 w 409"/>
                <a:gd name="T41" fmla="*/ 171 h 2175"/>
                <a:gd name="T42" fmla="*/ 68 w 409"/>
                <a:gd name="T43" fmla="*/ 0 h 2175"/>
                <a:gd name="T44" fmla="*/ 11 w 409"/>
                <a:gd name="T45" fmla="*/ 110 h 2175"/>
                <a:gd name="T46" fmla="*/ 0 w 409"/>
                <a:gd name="T47" fmla="*/ 217 h 2175"/>
                <a:gd name="T48" fmla="*/ 41 w 409"/>
                <a:gd name="T49" fmla="*/ 299 h 2175"/>
                <a:gd name="T50" fmla="*/ 31 w 409"/>
                <a:gd name="T51" fmla="*/ 390 h 2175"/>
                <a:gd name="T52" fmla="*/ 0 w 409"/>
                <a:gd name="T53" fmla="*/ 498 h 2175"/>
                <a:gd name="T54" fmla="*/ 11 w 409"/>
                <a:gd name="T55" fmla="*/ 600 h 2175"/>
                <a:gd name="T56" fmla="*/ 68 w 409"/>
                <a:gd name="T57" fmla="*/ 680 h 2175"/>
                <a:gd name="T58" fmla="*/ 11 w 409"/>
                <a:gd name="T59" fmla="*/ 787 h 2175"/>
                <a:gd name="T60" fmla="*/ 0 w 409"/>
                <a:gd name="T61" fmla="*/ 897 h 2175"/>
                <a:gd name="T62" fmla="*/ 41 w 409"/>
                <a:gd name="T63" fmla="*/ 988 h 2175"/>
                <a:gd name="T64" fmla="*/ 31 w 409"/>
                <a:gd name="T65" fmla="*/ 1070 h 2175"/>
                <a:gd name="T66" fmla="*/ 0 w 409"/>
                <a:gd name="T67" fmla="*/ 1178 h 2175"/>
                <a:gd name="T68" fmla="*/ 11 w 409"/>
                <a:gd name="T69" fmla="*/ 1278 h 2175"/>
                <a:gd name="T70" fmla="*/ 68 w 409"/>
                <a:gd name="T71" fmla="*/ 1360 h 2175"/>
                <a:gd name="T72" fmla="*/ 11 w 409"/>
                <a:gd name="T73" fmla="*/ 1458 h 2175"/>
                <a:gd name="T74" fmla="*/ 0 w 409"/>
                <a:gd name="T75" fmla="*/ 1577 h 2175"/>
                <a:gd name="T76" fmla="*/ 41 w 409"/>
                <a:gd name="T77" fmla="*/ 1659 h 2175"/>
                <a:gd name="T78" fmla="*/ 31 w 409"/>
                <a:gd name="T79" fmla="*/ 1739 h 2175"/>
                <a:gd name="T80" fmla="*/ 0 w 409"/>
                <a:gd name="T81" fmla="*/ 1857 h 2175"/>
                <a:gd name="T82" fmla="*/ 11 w 409"/>
                <a:gd name="T83" fmla="*/ 1958 h 2175"/>
                <a:gd name="T84" fmla="*/ 68 w 409"/>
                <a:gd name="T85" fmla="*/ 2029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175">
                  <a:moveTo>
                    <a:pt x="331" y="2175"/>
                  </a:moveTo>
                  <a:lnTo>
                    <a:pt x="370" y="2131"/>
                  </a:lnTo>
                  <a:lnTo>
                    <a:pt x="399" y="2065"/>
                  </a:lnTo>
                  <a:lnTo>
                    <a:pt x="409" y="2010"/>
                  </a:lnTo>
                  <a:lnTo>
                    <a:pt x="399" y="1958"/>
                  </a:lnTo>
                  <a:lnTo>
                    <a:pt x="388" y="1921"/>
                  </a:lnTo>
                  <a:lnTo>
                    <a:pt x="370" y="1876"/>
                  </a:lnTo>
                  <a:lnTo>
                    <a:pt x="331" y="1839"/>
                  </a:lnTo>
                  <a:lnTo>
                    <a:pt x="370" y="1787"/>
                  </a:lnTo>
                  <a:lnTo>
                    <a:pt x="399" y="1732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7"/>
                  </a:lnTo>
                  <a:lnTo>
                    <a:pt x="370" y="1534"/>
                  </a:lnTo>
                  <a:lnTo>
                    <a:pt x="331" y="1497"/>
                  </a:lnTo>
                  <a:lnTo>
                    <a:pt x="370" y="1440"/>
                  </a:lnTo>
                  <a:lnTo>
                    <a:pt x="399" y="1394"/>
                  </a:lnTo>
                  <a:lnTo>
                    <a:pt x="409" y="1342"/>
                  </a:lnTo>
                  <a:lnTo>
                    <a:pt x="399" y="1278"/>
                  </a:lnTo>
                  <a:lnTo>
                    <a:pt x="388" y="1232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5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3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5"/>
                  </a:lnTo>
                  <a:lnTo>
                    <a:pt x="370" y="771"/>
                  </a:lnTo>
                  <a:lnTo>
                    <a:pt x="399" y="717"/>
                  </a:lnTo>
                  <a:lnTo>
                    <a:pt x="409" y="662"/>
                  </a:lnTo>
                  <a:lnTo>
                    <a:pt x="399" y="600"/>
                  </a:lnTo>
                  <a:lnTo>
                    <a:pt x="388" y="562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7"/>
                  </a:lnTo>
                  <a:lnTo>
                    <a:pt x="399" y="263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lnTo>
                    <a:pt x="31" y="44"/>
                  </a:lnTo>
                  <a:lnTo>
                    <a:pt x="11" y="110"/>
                  </a:lnTo>
                  <a:lnTo>
                    <a:pt x="0" y="155"/>
                  </a:lnTo>
                  <a:lnTo>
                    <a:pt x="0" y="217"/>
                  </a:lnTo>
                  <a:lnTo>
                    <a:pt x="11" y="263"/>
                  </a:lnTo>
                  <a:lnTo>
                    <a:pt x="41" y="299"/>
                  </a:lnTo>
                  <a:lnTo>
                    <a:pt x="68" y="333"/>
                  </a:lnTo>
                  <a:lnTo>
                    <a:pt x="31" y="390"/>
                  </a:lnTo>
                  <a:lnTo>
                    <a:pt x="11" y="445"/>
                  </a:lnTo>
                  <a:lnTo>
                    <a:pt x="0" y="498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4"/>
                  </a:lnTo>
                  <a:lnTo>
                    <a:pt x="68" y="680"/>
                  </a:lnTo>
                  <a:lnTo>
                    <a:pt x="31" y="726"/>
                  </a:lnTo>
                  <a:lnTo>
                    <a:pt x="11" y="787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43"/>
                  </a:lnTo>
                  <a:lnTo>
                    <a:pt x="41" y="988"/>
                  </a:lnTo>
                  <a:lnTo>
                    <a:pt x="68" y="1016"/>
                  </a:lnTo>
                  <a:lnTo>
                    <a:pt x="31" y="1070"/>
                  </a:lnTo>
                  <a:lnTo>
                    <a:pt x="11" y="1123"/>
                  </a:lnTo>
                  <a:lnTo>
                    <a:pt x="0" y="1178"/>
                  </a:lnTo>
                  <a:lnTo>
                    <a:pt x="0" y="1232"/>
                  </a:lnTo>
                  <a:lnTo>
                    <a:pt x="11" y="1278"/>
                  </a:lnTo>
                  <a:lnTo>
                    <a:pt x="41" y="1324"/>
                  </a:lnTo>
                  <a:lnTo>
                    <a:pt x="68" y="1360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7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39"/>
                  </a:lnTo>
                  <a:lnTo>
                    <a:pt x="11" y="1805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2001"/>
                  </a:lnTo>
                  <a:lnTo>
                    <a:pt x="68" y="2029"/>
                  </a:lnTo>
                  <a:lnTo>
                    <a:pt x="331" y="217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8" name="Freeform 122">
              <a:extLst>
                <a:ext uri="{FF2B5EF4-FFF2-40B4-BE49-F238E27FC236}">
                  <a16:creationId xmlns:a16="http://schemas.microsoft.com/office/drawing/2014/main" id="{E83230AB-DC31-4AB4-93CB-BD0DF473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471"/>
              <a:ext cx="137" cy="724"/>
            </a:xfrm>
            <a:custGeom>
              <a:avLst/>
              <a:gdLst>
                <a:gd name="T0" fmla="*/ 31 w 409"/>
                <a:gd name="T1" fmla="*/ 43 h 2174"/>
                <a:gd name="T2" fmla="*/ 0 w 409"/>
                <a:gd name="T3" fmla="*/ 153 h 2174"/>
                <a:gd name="T4" fmla="*/ 11 w 409"/>
                <a:gd name="T5" fmla="*/ 262 h 2174"/>
                <a:gd name="T6" fmla="*/ 68 w 409"/>
                <a:gd name="T7" fmla="*/ 333 h 2174"/>
                <a:gd name="T8" fmla="*/ 11 w 409"/>
                <a:gd name="T9" fmla="*/ 445 h 2174"/>
                <a:gd name="T10" fmla="*/ 0 w 409"/>
                <a:gd name="T11" fmla="*/ 561 h 2174"/>
                <a:gd name="T12" fmla="*/ 41 w 409"/>
                <a:gd name="T13" fmla="*/ 641 h 2174"/>
                <a:gd name="T14" fmla="*/ 31 w 409"/>
                <a:gd name="T15" fmla="*/ 725 h 2174"/>
                <a:gd name="T16" fmla="*/ 0 w 409"/>
                <a:gd name="T17" fmla="*/ 833 h 2174"/>
                <a:gd name="T18" fmla="*/ 11 w 409"/>
                <a:gd name="T19" fmla="*/ 942 h 2174"/>
                <a:gd name="T20" fmla="*/ 68 w 409"/>
                <a:gd name="T21" fmla="*/ 1015 h 2174"/>
                <a:gd name="T22" fmla="*/ 11 w 409"/>
                <a:gd name="T23" fmla="*/ 1122 h 2174"/>
                <a:gd name="T24" fmla="*/ 0 w 409"/>
                <a:gd name="T25" fmla="*/ 1239 h 2174"/>
                <a:gd name="T26" fmla="*/ 41 w 409"/>
                <a:gd name="T27" fmla="*/ 1323 h 2174"/>
                <a:gd name="T28" fmla="*/ 31 w 409"/>
                <a:gd name="T29" fmla="*/ 1403 h 2174"/>
                <a:gd name="T30" fmla="*/ 0 w 409"/>
                <a:gd name="T31" fmla="*/ 1513 h 2174"/>
                <a:gd name="T32" fmla="*/ 11 w 409"/>
                <a:gd name="T33" fmla="*/ 1622 h 2174"/>
                <a:gd name="T34" fmla="*/ 68 w 409"/>
                <a:gd name="T35" fmla="*/ 1693 h 2174"/>
                <a:gd name="T36" fmla="*/ 11 w 409"/>
                <a:gd name="T37" fmla="*/ 1802 h 2174"/>
                <a:gd name="T38" fmla="*/ 0 w 409"/>
                <a:gd name="T39" fmla="*/ 1921 h 2174"/>
                <a:gd name="T40" fmla="*/ 41 w 409"/>
                <a:gd name="T41" fmla="*/ 2001 h 2174"/>
                <a:gd name="T42" fmla="*/ 321 w 409"/>
                <a:gd name="T43" fmla="*/ 2174 h 2174"/>
                <a:gd name="T44" fmla="*/ 370 w 409"/>
                <a:gd name="T45" fmla="*/ 2129 h 2174"/>
                <a:gd name="T46" fmla="*/ 409 w 409"/>
                <a:gd name="T47" fmla="*/ 2019 h 2174"/>
                <a:gd name="T48" fmla="*/ 388 w 409"/>
                <a:gd name="T49" fmla="*/ 1921 h 2174"/>
                <a:gd name="T50" fmla="*/ 331 w 409"/>
                <a:gd name="T51" fmla="*/ 1839 h 2174"/>
                <a:gd name="T52" fmla="*/ 399 w 409"/>
                <a:gd name="T53" fmla="*/ 1729 h 2174"/>
                <a:gd name="T54" fmla="*/ 399 w 409"/>
                <a:gd name="T55" fmla="*/ 1622 h 2174"/>
                <a:gd name="T56" fmla="*/ 370 w 409"/>
                <a:gd name="T57" fmla="*/ 1531 h 2174"/>
                <a:gd name="T58" fmla="*/ 370 w 409"/>
                <a:gd name="T59" fmla="*/ 1449 h 2174"/>
                <a:gd name="T60" fmla="*/ 409 w 409"/>
                <a:gd name="T61" fmla="*/ 1341 h 2174"/>
                <a:gd name="T62" fmla="*/ 388 w 409"/>
                <a:gd name="T63" fmla="*/ 1239 h 2174"/>
                <a:gd name="T64" fmla="*/ 331 w 409"/>
                <a:gd name="T65" fmla="*/ 1159 h 2174"/>
                <a:gd name="T66" fmla="*/ 399 w 409"/>
                <a:gd name="T67" fmla="*/ 1052 h 2174"/>
                <a:gd name="T68" fmla="*/ 399 w 409"/>
                <a:gd name="T69" fmla="*/ 942 h 2174"/>
                <a:gd name="T70" fmla="*/ 370 w 409"/>
                <a:gd name="T71" fmla="*/ 851 h 2174"/>
                <a:gd name="T72" fmla="*/ 370 w 409"/>
                <a:gd name="T73" fmla="*/ 769 h 2174"/>
                <a:gd name="T74" fmla="*/ 409 w 409"/>
                <a:gd name="T75" fmla="*/ 659 h 2174"/>
                <a:gd name="T76" fmla="*/ 388 w 409"/>
                <a:gd name="T77" fmla="*/ 561 h 2174"/>
                <a:gd name="T78" fmla="*/ 331 w 409"/>
                <a:gd name="T79" fmla="*/ 479 h 2174"/>
                <a:gd name="T80" fmla="*/ 399 w 409"/>
                <a:gd name="T81" fmla="*/ 370 h 2174"/>
                <a:gd name="T82" fmla="*/ 399 w 409"/>
                <a:gd name="T83" fmla="*/ 262 h 2174"/>
                <a:gd name="T84" fmla="*/ 370 w 409"/>
                <a:gd name="T85" fmla="*/ 171 h 2174"/>
                <a:gd name="T86" fmla="*/ 68 w 409"/>
                <a:gd name="T87" fmla="*/ 0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4">
                  <a:moveTo>
                    <a:pt x="68" y="0"/>
                  </a:moveTo>
                  <a:lnTo>
                    <a:pt x="31" y="43"/>
                  </a:lnTo>
                  <a:lnTo>
                    <a:pt x="11" y="109"/>
                  </a:lnTo>
                  <a:lnTo>
                    <a:pt x="0" y="153"/>
                  </a:lnTo>
                  <a:lnTo>
                    <a:pt x="0" y="217"/>
                  </a:lnTo>
                  <a:lnTo>
                    <a:pt x="11" y="262"/>
                  </a:lnTo>
                  <a:lnTo>
                    <a:pt x="41" y="306"/>
                  </a:lnTo>
                  <a:lnTo>
                    <a:pt x="68" y="333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497"/>
                  </a:lnTo>
                  <a:lnTo>
                    <a:pt x="0" y="561"/>
                  </a:lnTo>
                  <a:lnTo>
                    <a:pt x="11" y="598"/>
                  </a:lnTo>
                  <a:lnTo>
                    <a:pt x="41" y="641"/>
                  </a:lnTo>
                  <a:lnTo>
                    <a:pt x="68" y="678"/>
                  </a:lnTo>
                  <a:lnTo>
                    <a:pt x="31" y="725"/>
                  </a:lnTo>
                  <a:lnTo>
                    <a:pt x="11" y="787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42"/>
                  </a:lnTo>
                  <a:lnTo>
                    <a:pt x="41" y="988"/>
                  </a:lnTo>
                  <a:lnTo>
                    <a:pt x="68" y="1015"/>
                  </a:lnTo>
                  <a:lnTo>
                    <a:pt x="31" y="1068"/>
                  </a:lnTo>
                  <a:lnTo>
                    <a:pt x="11" y="1122"/>
                  </a:lnTo>
                  <a:lnTo>
                    <a:pt x="0" y="1177"/>
                  </a:lnTo>
                  <a:lnTo>
                    <a:pt x="0" y="1239"/>
                  </a:lnTo>
                  <a:lnTo>
                    <a:pt x="11" y="1278"/>
                  </a:lnTo>
                  <a:lnTo>
                    <a:pt x="41" y="1323"/>
                  </a:lnTo>
                  <a:lnTo>
                    <a:pt x="68" y="1360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3"/>
                  </a:lnTo>
                  <a:lnTo>
                    <a:pt x="0" y="1574"/>
                  </a:lnTo>
                  <a:lnTo>
                    <a:pt x="11" y="1622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48"/>
                  </a:lnTo>
                  <a:lnTo>
                    <a:pt x="11" y="1802"/>
                  </a:lnTo>
                  <a:lnTo>
                    <a:pt x="0" y="1857"/>
                  </a:lnTo>
                  <a:lnTo>
                    <a:pt x="0" y="1921"/>
                  </a:lnTo>
                  <a:lnTo>
                    <a:pt x="11" y="1957"/>
                  </a:lnTo>
                  <a:lnTo>
                    <a:pt x="41" y="2001"/>
                  </a:lnTo>
                  <a:lnTo>
                    <a:pt x="68" y="2028"/>
                  </a:lnTo>
                  <a:lnTo>
                    <a:pt x="321" y="2174"/>
                  </a:lnTo>
                  <a:lnTo>
                    <a:pt x="331" y="2174"/>
                  </a:lnTo>
                  <a:lnTo>
                    <a:pt x="370" y="2129"/>
                  </a:lnTo>
                  <a:lnTo>
                    <a:pt x="399" y="2074"/>
                  </a:lnTo>
                  <a:lnTo>
                    <a:pt x="409" y="2019"/>
                  </a:lnTo>
                  <a:lnTo>
                    <a:pt x="399" y="1957"/>
                  </a:lnTo>
                  <a:lnTo>
                    <a:pt x="388" y="1921"/>
                  </a:lnTo>
                  <a:lnTo>
                    <a:pt x="370" y="1875"/>
                  </a:lnTo>
                  <a:lnTo>
                    <a:pt x="331" y="1839"/>
                  </a:lnTo>
                  <a:lnTo>
                    <a:pt x="370" y="1784"/>
                  </a:lnTo>
                  <a:lnTo>
                    <a:pt x="399" y="1729"/>
                  </a:lnTo>
                  <a:lnTo>
                    <a:pt x="409" y="1675"/>
                  </a:lnTo>
                  <a:lnTo>
                    <a:pt x="399" y="1622"/>
                  </a:lnTo>
                  <a:lnTo>
                    <a:pt x="388" y="1574"/>
                  </a:lnTo>
                  <a:lnTo>
                    <a:pt x="370" y="1531"/>
                  </a:lnTo>
                  <a:lnTo>
                    <a:pt x="331" y="1494"/>
                  </a:lnTo>
                  <a:lnTo>
                    <a:pt x="370" y="1449"/>
                  </a:lnTo>
                  <a:lnTo>
                    <a:pt x="399" y="1385"/>
                  </a:lnTo>
                  <a:lnTo>
                    <a:pt x="409" y="1341"/>
                  </a:lnTo>
                  <a:lnTo>
                    <a:pt x="399" y="1284"/>
                  </a:lnTo>
                  <a:lnTo>
                    <a:pt x="388" y="1239"/>
                  </a:lnTo>
                  <a:lnTo>
                    <a:pt x="370" y="1195"/>
                  </a:lnTo>
                  <a:lnTo>
                    <a:pt x="331" y="1159"/>
                  </a:lnTo>
                  <a:lnTo>
                    <a:pt x="370" y="1104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2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24"/>
                  </a:lnTo>
                  <a:lnTo>
                    <a:pt x="370" y="769"/>
                  </a:lnTo>
                  <a:lnTo>
                    <a:pt x="399" y="716"/>
                  </a:lnTo>
                  <a:lnTo>
                    <a:pt x="409" y="659"/>
                  </a:lnTo>
                  <a:lnTo>
                    <a:pt x="399" y="598"/>
                  </a:lnTo>
                  <a:lnTo>
                    <a:pt x="388" y="561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0"/>
                  </a:lnTo>
                  <a:lnTo>
                    <a:pt x="409" y="315"/>
                  </a:lnTo>
                  <a:lnTo>
                    <a:pt x="399" y="262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9" name="Line 123">
              <a:extLst>
                <a:ext uri="{FF2B5EF4-FFF2-40B4-BE49-F238E27FC236}">
                  <a16:creationId xmlns:a16="http://schemas.microsoft.com/office/drawing/2014/main" id="{8B7BAEB8-0FAB-40D4-B854-052CB11D0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930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0" name="Line 124">
              <a:extLst>
                <a:ext uri="{FF2B5EF4-FFF2-40B4-BE49-F238E27FC236}">
                  <a16:creationId xmlns:a16="http://schemas.microsoft.com/office/drawing/2014/main" id="{A5FBB9BE-4B4E-4AB4-8CE1-3896DB964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042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1" name="Line 125">
              <a:extLst>
                <a:ext uri="{FF2B5EF4-FFF2-40B4-BE49-F238E27FC236}">
                  <a16:creationId xmlns:a16="http://schemas.microsoft.com/office/drawing/2014/main" id="{E230A6F7-5E3C-4E48-9499-407C6675DF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819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2" name="Line 126">
              <a:extLst>
                <a:ext uri="{FF2B5EF4-FFF2-40B4-BE49-F238E27FC236}">
                  <a16:creationId xmlns:a16="http://schemas.microsoft.com/office/drawing/2014/main" id="{34690DD5-1142-4B0B-BFC9-8BBFA69CE6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704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3" name="Line 127">
              <a:extLst>
                <a:ext uri="{FF2B5EF4-FFF2-40B4-BE49-F238E27FC236}">
                  <a16:creationId xmlns:a16="http://schemas.microsoft.com/office/drawing/2014/main" id="{3E0B7E04-F877-43FD-943C-32386AB353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59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4" name="Freeform 128">
              <a:extLst>
                <a:ext uri="{FF2B5EF4-FFF2-40B4-BE49-F238E27FC236}">
                  <a16:creationId xmlns:a16="http://schemas.microsoft.com/office/drawing/2014/main" id="{8D512941-9387-48D4-BF41-4502F6C0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1149"/>
              <a:ext cx="137" cy="726"/>
            </a:xfrm>
            <a:custGeom>
              <a:avLst/>
              <a:gdLst>
                <a:gd name="T0" fmla="*/ 31 w 409"/>
                <a:gd name="T1" fmla="*/ 46 h 2177"/>
                <a:gd name="T2" fmla="*/ 0 w 409"/>
                <a:gd name="T3" fmla="*/ 155 h 2177"/>
                <a:gd name="T4" fmla="*/ 11 w 409"/>
                <a:gd name="T5" fmla="*/ 263 h 2177"/>
                <a:gd name="T6" fmla="*/ 68 w 409"/>
                <a:gd name="T7" fmla="*/ 336 h 2177"/>
                <a:gd name="T8" fmla="*/ 11 w 409"/>
                <a:gd name="T9" fmla="*/ 445 h 2177"/>
                <a:gd name="T10" fmla="*/ 0 w 409"/>
                <a:gd name="T11" fmla="*/ 552 h 2177"/>
                <a:gd name="T12" fmla="*/ 41 w 409"/>
                <a:gd name="T13" fmla="*/ 646 h 2177"/>
                <a:gd name="T14" fmla="*/ 31 w 409"/>
                <a:gd name="T15" fmla="*/ 726 h 2177"/>
                <a:gd name="T16" fmla="*/ 0 w 409"/>
                <a:gd name="T17" fmla="*/ 835 h 2177"/>
                <a:gd name="T18" fmla="*/ 11 w 409"/>
                <a:gd name="T19" fmla="*/ 945 h 2177"/>
                <a:gd name="T20" fmla="*/ 68 w 409"/>
                <a:gd name="T21" fmla="*/ 1015 h 2177"/>
                <a:gd name="T22" fmla="*/ 11 w 409"/>
                <a:gd name="T23" fmla="*/ 1125 h 2177"/>
                <a:gd name="T24" fmla="*/ 0 w 409"/>
                <a:gd name="T25" fmla="*/ 1232 h 2177"/>
                <a:gd name="T26" fmla="*/ 41 w 409"/>
                <a:gd name="T27" fmla="*/ 1323 h 2177"/>
                <a:gd name="T28" fmla="*/ 31 w 409"/>
                <a:gd name="T29" fmla="*/ 1406 h 2177"/>
                <a:gd name="T30" fmla="*/ 0 w 409"/>
                <a:gd name="T31" fmla="*/ 1513 h 2177"/>
                <a:gd name="T32" fmla="*/ 11 w 409"/>
                <a:gd name="T33" fmla="*/ 1613 h 2177"/>
                <a:gd name="T34" fmla="*/ 68 w 409"/>
                <a:gd name="T35" fmla="*/ 1695 h 2177"/>
                <a:gd name="T36" fmla="*/ 11 w 409"/>
                <a:gd name="T37" fmla="*/ 1803 h 2177"/>
                <a:gd name="T38" fmla="*/ 0 w 409"/>
                <a:gd name="T39" fmla="*/ 1912 h 2177"/>
                <a:gd name="T40" fmla="*/ 41 w 409"/>
                <a:gd name="T41" fmla="*/ 1994 h 2177"/>
                <a:gd name="T42" fmla="*/ 321 w 409"/>
                <a:gd name="T43" fmla="*/ 2177 h 2177"/>
                <a:gd name="T44" fmla="*/ 370 w 409"/>
                <a:gd name="T45" fmla="*/ 2122 h 2177"/>
                <a:gd name="T46" fmla="*/ 409 w 409"/>
                <a:gd name="T47" fmla="*/ 2022 h 2177"/>
                <a:gd name="T48" fmla="*/ 388 w 409"/>
                <a:gd name="T49" fmla="*/ 1912 h 2177"/>
                <a:gd name="T50" fmla="*/ 331 w 409"/>
                <a:gd name="T51" fmla="*/ 1841 h 2177"/>
                <a:gd name="T52" fmla="*/ 399 w 409"/>
                <a:gd name="T53" fmla="*/ 1732 h 2177"/>
                <a:gd name="T54" fmla="*/ 399 w 409"/>
                <a:gd name="T55" fmla="*/ 1622 h 2177"/>
                <a:gd name="T56" fmla="*/ 370 w 409"/>
                <a:gd name="T57" fmla="*/ 1533 h 2177"/>
                <a:gd name="T58" fmla="*/ 370 w 409"/>
                <a:gd name="T59" fmla="*/ 1449 h 2177"/>
                <a:gd name="T60" fmla="*/ 409 w 409"/>
                <a:gd name="T61" fmla="*/ 1342 h 2177"/>
                <a:gd name="T62" fmla="*/ 388 w 409"/>
                <a:gd name="T63" fmla="*/ 1232 h 2177"/>
                <a:gd name="T64" fmla="*/ 331 w 409"/>
                <a:gd name="T65" fmla="*/ 1159 h 2177"/>
                <a:gd name="T66" fmla="*/ 399 w 409"/>
                <a:gd name="T67" fmla="*/ 1052 h 2177"/>
                <a:gd name="T68" fmla="*/ 399 w 409"/>
                <a:gd name="T69" fmla="*/ 945 h 2177"/>
                <a:gd name="T70" fmla="*/ 370 w 409"/>
                <a:gd name="T71" fmla="*/ 851 h 2177"/>
                <a:gd name="T72" fmla="*/ 370 w 409"/>
                <a:gd name="T73" fmla="*/ 762 h 2177"/>
                <a:gd name="T74" fmla="*/ 409 w 409"/>
                <a:gd name="T75" fmla="*/ 662 h 2177"/>
                <a:gd name="T76" fmla="*/ 388 w 409"/>
                <a:gd name="T77" fmla="*/ 561 h 2177"/>
                <a:gd name="T78" fmla="*/ 331 w 409"/>
                <a:gd name="T79" fmla="*/ 482 h 2177"/>
                <a:gd name="T80" fmla="*/ 399 w 409"/>
                <a:gd name="T81" fmla="*/ 372 h 2177"/>
                <a:gd name="T82" fmla="*/ 399 w 409"/>
                <a:gd name="T83" fmla="*/ 263 h 2177"/>
                <a:gd name="T84" fmla="*/ 370 w 409"/>
                <a:gd name="T85" fmla="*/ 174 h 2177"/>
                <a:gd name="T86" fmla="*/ 68 w 409"/>
                <a:gd name="T87" fmla="*/ 0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7">
                  <a:moveTo>
                    <a:pt x="68" y="0"/>
                  </a:moveTo>
                  <a:lnTo>
                    <a:pt x="31" y="46"/>
                  </a:lnTo>
                  <a:lnTo>
                    <a:pt x="11" y="98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11" y="263"/>
                  </a:lnTo>
                  <a:lnTo>
                    <a:pt x="41" y="299"/>
                  </a:lnTo>
                  <a:lnTo>
                    <a:pt x="68" y="336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500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6"/>
                  </a:lnTo>
                  <a:lnTo>
                    <a:pt x="68" y="680"/>
                  </a:lnTo>
                  <a:lnTo>
                    <a:pt x="31" y="726"/>
                  </a:lnTo>
                  <a:lnTo>
                    <a:pt x="11" y="780"/>
                  </a:lnTo>
                  <a:lnTo>
                    <a:pt x="0" y="835"/>
                  </a:lnTo>
                  <a:lnTo>
                    <a:pt x="0" y="888"/>
                  </a:lnTo>
                  <a:lnTo>
                    <a:pt x="11" y="945"/>
                  </a:lnTo>
                  <a:lnTo>
                    <a:pt x="41" y="981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5"/>
                  </a:lnTo>
                  <a:lnTo>
                    <a:pt x="0" y="1177"/>
                  </a:lnTo>
                  <a:lnTo>
                    <a:pt x="0" y="1232"/>
                  </a:lnTo>
                  <a:lnTo>
                    <a:pt x="11" y="1280"/>
                  </a:lnTo>
                  <a:lnTo>
                    <a:pt x="41" y="1323"/>
                  </a:lnTo>
                  <a:lnTo>
                    <a:pt x="68" y="1360"/>
                  </a:lnTo>
                  <a:lnTo>
                    <a:pt x="31" y="1406"/>
                  </a:lnTo>
                  <a:lnTo>
                    <a:pt x="11" y="1458"/>
                  </a:lnTo>
                  <a:lnTo>
                    <a:pt x="0" y="1513"/>
                  </a:lnTo>
                  <a:lnTo>
                    <a:pt x="0" y="1570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5"/>
                  </a:lnTo>
                  <a:lnTo>
                    <a:pt x="31" y="1748"/>
                  </a:lnTo>
                  <a:lnTo>
                    <a:pt x="11" y="1803"/>
                  </a:lnTo>
                  <a:lnTo>
                    <a:pt x="0" y="1860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1994"/>
                  </a:lnTo>
                  <a:lnTo>
                    <a:pt x="68" y="2031"/>
                  </a:lnTo>
                  <a:lnTo>
                    <a:pt x="321" y="2177"/>
                  </a:lnTo>
                  <a:lnTo>
                    <a:pt x="331" y="2177"/>
                  </a:lnTo>
                  <a:lnTo>
                    <a:pt x="370" y="2122"/>
                  </a:lnTo>
                  <a:lnTo>
                    <a:pt x="399" y="2065"/>
                  </a:lnTo>
                  <a:lnTo>
                    <a:pt x="409" y="2022"/>
                  </a:lnTo>
                  <a:lnTo>
                    <a:pt x="399" y="1958"/>
                  </a:lnTo>
                  <a:lnTo>
                    <a:pt x="388" y="1912"/>
                  </a:lnTo>
                  <a:lnTo>
                    <a:pt x="370" y="1878"/>
                  </a:lnTo>
                  <a:lnTo>
                    <a:pt x="331" y="1841"/>
                  </a:lnTo>
                  <a:lnTo>
                    <a:pt x="370" y="1787"/>
                  </a:lnTo>
                  <a:lnTo>
                    <a:pt x="399" y="1732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7"/>
                  </a:lnTo>
                  <a:lnTo>
                    <a:pt x="370" y="1533"/>
                  </a:lnTo>
                  <a:lnTo>
                    <a:pt x="331" y="1497"/>
                  </a:lnTo>
                  <a:lnTo>
                    <a:pt x="370" y="1449"/>
                  </a:lnTo>
                  <a:lnTo>
                    <a:pt x="399" y="1396"/>
                  </a:lnTo>
                  <a:lnTo>
                    <a:pt x="409" y="1342"/>
                  </a:lnTo>
                  <a:lnTo>
                    <a:pt x="399" y="1280"/>
                  </a:lnTo>
                  <a:lnTo>
                    <a:pt x="388" y="1232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7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5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7"/>
                  </a:lnTo>
                  <a:lnTo>
                    <a:pt x="370" y="762"/>
                  </a:lnTo>
                  <a:lnTo>
                    <a:pt x="399" y="717"/>
                  </a:lnTo>
                  <a:lnTo>
                    <a:pt x="409" y="662"/>
                  </a:lnTo>
                  <a:lnTo>
                    <a:pt x="399" y="600"/>
                  </a:lnTo>
                  <a:lnTo>
                    <a:pt x="388" y="561"/>
                  </a:lnTo>
                  <a:lnTo>
                    <a:pt x="370" y="518"/>
                  </a:lnTo>
                  <a:lnTo>
                    <a:pt x="331" y="482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7"/>
                  </a:lnTo>
                  <a:lnTo>
                    <a:pt x="399" y="263"/>
                  </a:lnTo>
                  <a:lnTo>
                    <a:pt x="388" y="219"/>
                  </a:lnTo>
                  <a:lnTo>
                    <a:pt x="370" y="174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45" name="Line 129">
              <a:extLst>
                <a:ext uri="{FF2B5EF4-FFF2-40B4-BE49-F238E27FC236}">
                  <a16:creationId xmlns:a16="http://schemas.microsoft.com/office/drawing/2014/main" id="{42F7B474-4D1C-417B-A121-0771A4264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1611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6" name="Line 130">
              <a:extLst>
                <a:ext uri="{FF2B5EF4-FFF2-40B4-BE49-F238E27FC236}">
                  <a16:creationId xmlns:a16="http://schemas.microsoft.com/office/drawing/2014/main" id="{BB6DD054-5F65-4C26-A4B1-9163EC0D8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719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7" name="Line 131">
              <a:extLst>
                <a:ext uri="{FF2B5EF4-FFF2-40B4-BE49-F238E27FC236}">
                  <a16:creationId xmlns:a16="http://schemas.microsoft.com/office/drawing/2014/main" id="{67A8B2F1-2572-433C-8669-13D67E0EC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498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8" name="Line 132">
              <a:extLst>
                <a:ext uri="{FF2B5EF4-FFF2-40B4-BE49-F238E27FC236}">
                  <a16:creationId xmlns:a16="http://schemas.microsoft.com/office/drawing/2014/main" id="{ABB6C73C-E869-464E-A36A-E62B21C6F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1384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9" name="Line 133">
              <a:extLst>
                <a:ext uri="{FF2B5EF4-FFF2-40B4-BE49-F238E27FC236}">
                  <a16:creationId xmlns:a16="http://schemas.microsoft.com/office/drawing/2014/main" id="{E9C55097-530B-4EDE-BBC4-9729407AB2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27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0" name="Freeform 134">
              <a:extLst>
                <a:ext uri="{FF2B5EF4-FFF2-40B4-BE49-F238E27FC236}">
                  <a16:creationId xmlns:a16="http://schemas.microsoft.com/office/drawing/2014/main" id="{6627EF28-89F0-44F3-AD89-CE0565FE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1827"/>
              <a:ext cx="137" cy="725"/>
            </a:xfrm>
            <a:custGeom>
              <a:avLst/>
              <a:gdLst>
                <a:gd name="T0" fmla="*/ 31 w 409"/>
                <a:gd name="T1" fmla="*/ 43 h 2174"/>
                <a:gd name="T2" fmla="*/ 0 w 409"/>
                <a:gd name="T3" fmla="*/ 155 h 2174"/>
                <a:gd name="T4" fmla="*/ 11 w 409"/>
                <a:gd name="T5" fmla="*/ 253 h 2174"/>
                <a:gd name="T6" fmla="*/ 68 w 409"/>
                <a:gd name="T7" fmla="*/ 333 h 2174"/>
                <a:gd name="T8" fmla="*/ 11 w 409"/>
                <a:gd name="T9" fmla="*/ 445 h 2174"/>
                <a:gd name="T10" fmla="*/ 0 w 409"/>
                <a:gd name="T11" fmla="*/ 552 h 2174"/>
                <a:gd name="T12" fmla="*/ 41 w 409"/>
                <a:gd name="T13" fmla="*/ 643 h 2174"/>
                <a:gd name="T14" fmla="*/ 31 w 409"/>
                <a:gd name="T15" fmla="*/ 726 h 2174"/>
                <a:gd name="T16" fmla="*/ 0 w 409"/>
                <a:gd name="T17" fmla="*/ 833 h 2174"/>
                <a:gd name="T18" fmla="*/ 11 w 409"/>
                <a:gd name="T19" fmla="*/ 933 h 2174"/>
                <a:gd name="T20" fmla="*/ 68 w 409"/>
                <a:gd name="T21" fmla="*/ 1015 h 2174"/>
                <a:gd name="T22" fmla="*/ 11 w 409"/>
                <a:gd name="T23" fmla="*/ 1122 h 2174"/>
                <a:gd name="T24" fmla="*/ 0 w 409"/>
                <a:gd name="T25" fmla="*/ 1230 h 2174"/>
                <a:gd name="T26" fmla="*/ 41 w 409"/>
                <a:gd name="T27" fmla="*/ 1323 h 2174"/>
                <a:gd name="T28" fmla="*/ 31 w 409"/>
                <a:gd name="T29" fmla="*/ 1403 h 2174"/>
                <a:gd name="T30" fmla="*/ 0 w 409"/>
                <a:gd name="T31" fmla="*/ 1515 h 2174"/>
                <a:gd name="T32" fmla="*/ 11 w 409"/>
                <a:gd name="T33" fmla="*/ 1613 h 2174"/>
                <a:gd name="T34" fmla="*/ 68 w 409"/>
                <a:gd name="T35" fmla="*/ 1693 h 2174"/>
                <a:gd name="T36" fmla="*/ 11 w 409"/>
                <a:gd name="T37" fmla="*/ 1805 h 2174"/>
                <a:gd name="T38" fmla="*/ 0 w 409"/>
                <a:gd name="T39" fmla="*/ 1912 h 2174"/>
                <a:gd name="T40" fmla="*/ 41 w 409"/>
                <a:gd name="T41" fmla="*/ 2001 h 2174"/>
                <a:gd name="T42" fmla="*/ 321 w 409"/>
                <a:gd name="T43" fmla="*/ 2174 h 2174"/>
                <a:gd name="T44" fmla="*/ 370 w 409"/>
                <a:gd name="T45" fmla="*/ 2131 h 2174"/>
                <a:gd name="T46" fmla="*/ 409 w 409"/>
                <a:gd name="T47" fmla="*/ 2019 h 2174"/>
                <a:gd name="T48" fmla="*/ 388 w 409"/>
                <a:gd name="T49" fmla="*/ 1912 h 2174"/>
                <a:gd name="T50" fmla="*/ 331 w 409"/>
                <a:gd name="T51" fmla="*/ 1839 h 2174"/>
                <a:gd name="T52" fmla="*/ 399 w 409"/>
                <a:gd name="T53" fmla="*/ 1729 h 2174"/>
                <a:gd name="T54" fmla="*/ 399 w 409"/>
                <a:gd name="T55" fmla="*/ 1613 h 2174"/>
                <a:gd name="T56" fmla="*/ 370 w 409"/>
                <a:gd name="T57" fmla="*/ 1531 h 2174"/>
                <a:gd name="T58" fmla="*/ 370 w 409"/>
                <a:gd name="T59" fmla="*/ 1449 h 2174"/>
                <a:gd name="T60" fmla="*/ 409 w 409"/>
                <a:gd name="T61" fmla="*/ 1342 h 2174"/>
                <a:gd name="T62" fmla="*/ 388 w 409"/>
                <a:gd name="T63" fmla="*/ 1239 h 2174"/>
                <a:gd name="T64" fmla="*/ 331 w 409"/>
                <a:gd name="T65" fmla="*/ 1159 h 2174"/>
                <a:gd name="T66" fmla="*/ 399 w 409"/>
                <a:gd name="T67" fmla="*/ 1052 h 2174"/>
                <a:gd name="T68" fmla="*/ 399 w 409"/>
                <a:gd name="T69" fmla="*/ 942 h 2174"/>
                <a:gd name="T70" fmla="*/ 370 w 409"/>
                <a:gd name="T71" fmla="*/ 851 h 2174"/>
                <a:gd name="T72" fmla="*/ 370 w 409"/>
                <a:gd name="T73" fmla="*/ 769 h 2174"/>
                <a:gd name="T74" fmla="*/ 409 w 409"/>
                <a:gd name="T75" fmla="*/ 659 h 2174"/>
                <a:gd name="T76" fmla="*/ 388 w 409"/>
                <a:gd name="T77" fmla="*/ 552 h 2174"/>
                <a:gd name="T78" fmla="*/ 331 w 409"/>
                <a:gd name="T79" fmla="*/ 479 h 2174"/>
                <a:gd name="T80" fmla="*/ 399 w 409"/>
                <a:gd name="T81" fmla="*/ 372 h 2174"/>
                <a:gd name="T82" fmla="*/ 399 w 409"/>
                <a:gd name="T83" fmla="*/ 262 h 2174"/>
                <a:gd name="T84" fmla="*/ 370 w 409"/>
                <a:gd name="T85" fmla="*/ 171 h 2174"/>
                <a:gd name="T86" fmla="*/ 68 w 409"/>
                <a:gd name="T87" fmla="*/ 0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4">
                  <a:moveTo>
                    <a:pt x="68" y="0"/>
                  </a:moveTo>
                  <a:lnTo>
                    <a:pt x="31" y="43"/>
                  </a:lnTo>
                  <a:lnTo>
                    <a:pt x="11" y="98"/>
                  </a:lnTo>
                  <a:lnTo>
                    <a:pt x="0" y="155"/>
                  </a:lnTo>
                  <a:lnTo>
                    <a:pt x="0" y="217"/>
                  </a:lnTo>
                  <a:lnTo>
                    <a:pt x="11" y="253"/>
                  </a:lnTo>
                  <a:lnTo>
                    <a:pt x="41" y="299"/>
                  </a:lnTo>
                  <a:lnTo>
                    <a:pt x="68" y="333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3"/>
                  </a:lnTo>
                  <a:lnTo>
                    <a:pt x="68" y="678"/>
                  </a:lnTo>
                  <a:lnTo>
                    <a:pt x="31" y="726"/>
                  </a:lnTo>
                  <a:lnTo>
                    <a:pt x="11" y="778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33"/>
                  </a:lnTo>
                  <a:lnTo>
                    <a:pt x="41" y="979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2"/>
                  </a:lnTo>
                  <a:lnTo>
                    <a:pt x="0" y="1177"/>
                  </a:lnTo>
                  <a:lnTo>
                    <a:pt x="0" y="1230"/>
                  </a:lnTo>
                  <a:lnTo>
                    <a:pt x="11" y="1278"/>
                  </a:lnTo>
                  <a:lnTo>
                    <a:pt x="41" y="1323"/>
                  </a:lnTo>
                  <a:lnTo>
                    <a:pt x="68" y="1351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4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48"/>
                  </a:lnTo>
                  <a:lnTo>
                    <a:pt x="11" y="1805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2001"/>
                  </a:lnTo>
                  <a:lnTo>
                    <a:pt x="68" y="2028"/>
                  </a:lnTo>
                  <a:lnTo>
                    <a:pt x="321" y="2174"/>
                  </a:lnTo>
                  <a:lnTo>
                    <a:pt x="331" y="2174"/>
                  </a:lnTo>
                  <a:lnTo>
                    <a:pt x="370" y="2131"/>
                  </a:lnTo>
                  <a:lnTo>
                    <a:pt x="399" y="2065"/>
                  </a:lnTo>
                  <a:lnTo>
                    <a:pt x="409" y="2019"/>
                  </a:lnTo>
                  <a:lnTo>
                    <a:pt x="399" y="1958"/>
                  </a:lnTo>
                  <a:lnTo>
                    <a:pt x="388" y="1912"/>
                  </a:lnTo>
                  <a:lnTo>
                    <a:pt x="370" y="1864"/>
                  </a:lnTo>
                  <a:lnTo>
                    <a:pt x="331" y="1839"/>
                  </a:lnTo>
                  <a:lnTo>
                    <a:pt x="370" y="1786"/>
                  </a:lnTo>
                  <a:lnTo>
                    <a:pt x="399" y="1729"/>
                  </a:lnTo>
                  <a:lnTo>
                    <a:pt x="409" y="1677"/>
                  </a:lnTo>
                  <a:lnTo>
                    <a:pt x="399" y="1613"/>
                  </a:lnTo>
                  <a:lnTo>
                    <a:pt x="388" y="1574"/>
                  </a:lnTo>
                  <a:lnTo>
                    <a:pt x="370" y="1531"/>
                  </a:lnTo>
                  <a:lnTo>
                    <a:pt x="331" y="1497"/>
                  </a:lnTo>
                  <a:lnTo>
                    <a:pt x="370" y="1449"/>
                  </a:lnTo>
                  <a:lnTo>
                    <a:pt x="399" y="1385"/>
                  </a:lnTo>
                  <a:lnTo>
                    <a:pt x="409" y="1342"/>
                  </a:lnTo>
                  <a:lnTo>
                    <a:pt x="399" y="1278"/>
                  </a:lnTo>
                  <a:lnTo>
                    <a:pt x="388" y="1239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4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2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4"/>
                  </a:lnTo>
                  <a:lnTo>
                    <a:pt x="370" y="769"/>
                  </a:lnTo>
                  <a:lnTo>
                    <a:pt x="399" y="716"/>
                  </a:lnTo>
                  <a:lnTo>
                    <a:pt x="409" y="659"/>
                  </a:lnTo>
                  <a:lnTo>
                    <a:pt x="399" y="600"/>
                  </a:lnTo>
                  <a:lnTo>
                    <a:pt x="388" y="552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5"/>
                  </a:lnTo>
                  <a:lnTo>
                    <a:pt x="399" y="262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51" name="Line 135">
              <a:extLst>
                <a:ext uri="{FF2B5EF4-FFF2-40B4-BE49-F238E27FC236}">
                  <a16:creationId xmlns:a16="http://schemas.microsoft.com/office/drawing/2014/main" id="{137435CC-3AE0-4FD9-885D-D942C65DF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287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2" name="Line 136">
              <a:extLst>
                <a:ext uri="{FF2B5EF4-FFF2-40B4-BE49-F238E27FC236}">
                  <a16:creationId xmlns:a16="http://schemas.microsoft.com/office/drawing/2014/main" id="{FA998A43-B6CC-4B78-B799-F11537B590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405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3" name="Line 137">
              <a:extLst>
                <a:ext uri="{FF2B5EF4-FFF2-40B4-BE49-F238E27FC236}">
                  <a16:creationId xmlns:a16="http://schemas.microsoft.com/office/drawing/2014/main" id="{C4288893-5E5A-44DE-BA25-6B8B3F52B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176"/>
              <a:ext cx="69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4" name="Line 138">
              <a:extLst>
                <a:ext uri="{FF2B5EF4-FFF2-40B4-BE49-F238E27FC236}">
                  <a16:creationId xmlns:a16="http://schemas.microsoft.com/office/drawing/2014/main" id="{E6FAC82D-08C6-4B20-946B-44296906D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066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5" name="Line 139">
              <a:extLst>
                <a:ext uri="{FF2B5EF4-FFF2-40B4-BE49-F238E27FC236}">
                  <a16:creationId xmlns:a16="http://schemas.microsoft.com/office/drawing/2014/main" id="{7E144593-066B-4646-9062-6F00CC948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946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6" name="Freeform 140">
              <a:extLst>
                <a:ext uri="{FF2B5EF4-FFF2-40B4-BE49-F238E27FC236}">
                  <a16:creationId xmlns:a16="http://schemas.microsoft.com/office/drawing/2014/main" id="{C1DF575A-FFB8-4438-A83B-C5C63236C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507"/>
              <a:ext cx="137" cy="725"/>
            </a:xfrm>
            <a:custGeom>
              <a:avLst/>
              <a:gdLst>
                <a:gd name="T0" fmla="*/ 31 w 409"/>
                <a:gd name="T1" fmla="*/ 45 h 2176"/>
                <a:gd name="T2" fmla="*/ 0 w 409"/>
                <a:gd name="T3" fmla="*/ 164 h 2176"/>
                <a:gd name="T4" fmla="*/ 11 w 409"/>
                <a:gd name="T5" fmla="*/ 262 h 2176"/>
                <a:gd name="T6" fmla="*/ 68 w 409"/>
                <a:gd name="T7" fmla="*/ 335 h 2176"/>
                <a:gd name="T8" fmla="*/ 11 w 409"/>
                <a:gd name="T9" fmla="*/ 445 h 2176"/>
                <a:gd name="T10" fmla="*/ 0 w 409"/>
                <a:gd name="T11" fmla="*/ 561 h 2176"/>
                <a:gd name="T12" fmla="*/ 41 w 409"/>
                <a:gd name="T13" fmla="*/ 645 h 2176"/>
                <a:gd name="T14" fmla="*/ 31 w 409"/>
                <a:gd name="T15" fmla="*/ 725 h 2176"/>
                <a:gd name="T16" fmla="*/ 0 w 409"/>
                <a:gd name="T17" fmla="*/ 844 h 2176"/>
                <a:gd name="T18" fmla="*/ 11 w 409"/>
                <a:gd name="T19" fmla="*/ 944 h 2176"/>
                <a:gd name="T20" fmla="*/ 68 w 409"/>
                <a:gd name="T21" fmla="*/ 1015 h 2176"/>
                <a:gd name="T22" fmla="*/ 11 w 409"/>
                <a:gd name="T23" fmla="*/ 1124 h 2176"/>
                <a:gd name="T24" fmla="*/ 0 w 409"/>
                <a:gd name="T25" fmla="*/ 1232 h 2176"/>
                <a:gd name="T26" fmla="*/ 41 w 409"/>
                <a:gd name="T27" fmla="*/ 1323 h 2176"/>
                <a:gd name="T28" fmla="*/ 31 w 409"/>
                <a:gd name="T29" fmla="*/ 1405 h 2176"/>
                <a:gd name="T30" fmla="*/ 0 w 409"/>
                <a:gd name="T31" fmla="*/ 1515 h 2176"/>
                <a:gd name="T32" fmla="*/ 11 w 409"/>
                <a:gd name="T33" fmla="*/ 1622 h 2176"/>
                <a:gd name="T34" fmla="*/ 68 w 409"/>
                <a:gd name="T35" fmla="*/ 1695 h 2176"/>
                <a:gd name="T36" fmla="*/ 11 w 409"/>
                <a:gd name="T37" fmla="*/ 1804 h 2176"/>
                <a:gd name="T38" fmla="*/ 0 w 409"/>
                <a:gd name="T39" fmla="*/ 1921 h 2176"/>
                <a:gd name="T40" fmla="*/ 41 w 409"/>
                <a:gd name="T41" fmla="*/ 2003 h 2176"/>
                <a:gd name="T42" fmla="*/ 321 w 409"/>
                <a:gd name="T43" fmla="*/ 2176 h 2176"/>
                <a:gd name="T44" fmla="*/ 370 w 409"/>
                <a:gd name="T45" fmla="*/ 2131 h 2176"/>
                <a:gd name="T46" fmla="*/ 409 w 409"/>
                <a:gd name="T47" fmla="*/ 2021 h 2176"/>
                <a:gd name="T48" fmla="*/ 388 w 409"/>
                <a:gd name="T49" fmla="*/ 1921 h 2176"/>
                <a:gd name="T50" fmla="*/ 331 w 409"/>
                <a:gd name="T51" fmla="*/ 1841 h 2176"/>
                <a:gd name="T52" fmla="*/ 399 w 409"/>
                <a:gd name="T53" fmla="*/ 1731 h 2176"/>
                <a:gd name="T54" fmla="*/ 399 w 409"/>
                <a:gd name="T55" fmla="*/ 1622 h 2176"/>
                <a:gd name="T56" fmla="*/ 370 w 409"/>
                <a:gd name="T57" fmla="*/ 1533 h 2176"/>
                <a:gd name="T58" fmla="*/ 370 w 409"/>
                <a:gd name="T59" fmla="*/ 1451 h 2176"/>
                <a:gd name="T60" fmla="*/ 409 w 409"/>
                <a:gd name="T61" fmla="*/ 1341 h 2176"/>
                <a:gd name="T62" fmla="*/ 388 w 409"/>
                <a:gd name="T63" fmla="*/ 1243 h 2176"/>
                <a:gd name="T64" fmla="*/ 331 w 409"/>
                <a:gd name="T65" fmla="*/ 1159 h 2176"/>
                <a:gd name="T66" fmla="*/ 399 w 409"/>
                <a:gd name="T67" fmla="*/ 1051 h 2176"/>
                <a:gd name="T68" fmla="*/ 399 w 409"/>
                <a:gd name="T69" fmla="*/ 944 h 2176"/>
                <a:gd name="T70" fmla="*/ 370 w 409"/>
                <a:gd name="T71" fmla="*/ 851 h 2176"/>
                <a:gd name="T72" fmla="*/ 370 w 409"/>
                <a:gd name="T73" fmla="*/ 771 h 2176"/>
                <a:gd name="T74" fmla="*/ 409 w 409"/>
                <a:gd name="T75" fmla="*/ 664 h 2176"/>
                <a:gd name="T76" fmla="*/ 388 w 409"/>
                <a:gd name="T77" fmla="*/ 561 h 2176"/>
                <a:gd name="T78" fmla="*/ 331 w 409"/>
                <a:gd name="T79" fmla="*/ 481 h 2176"/>
                <a:gd name="T80" fmla="*/ 399 w 409"/>
                <a:gd name="T81" fmla="*/ 374 h 2176"/>
                <a:gd name="T82" fmla="*/ 399 w 409"/>
                <a:gd name="T83" fmla="*/ 262 h 2176"/>
                <a:gd name="T84" fmla="*/ 370 w 409"/>
                <a:gd name="T85" fmla="*/ 182 h 2176"/>
                <a:gd name="T86" fmla="*/ 68 w 409"/>
                <a:gd name="T87" fmla="*/ 0 h 2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6">
                  <a:moveTo>
                    <a:pt x="68" y="0"/>
                  </a:moveTo>
                  <a:lnTo>
                    <a:pt x="31" y="45"/>
                  </a:lnTo>
                  <a:lnTo>
                    <a:pt x="11" y="109"/>
                  </a:lnTo>
                  <a:lnTo>
                    <a:pt x="0" y="164"/>
                  </a:lnTo>
                  <a:lnTo>
                    <a:pt x="0" y="219"/>
                  </a:lnTo>
                  <a:lnTo>
                    <a:pt x="11" y="262"/>
                  </a:lnTo>
                  <a:lnTo>
                    <a:pt x="41" y="299"/>
                  </a:lnTo>
                  <a:lnTo>
                    <a:pt x="68" y="335"/>
                  </a:lnTo>
                  <a:lnTo>
                    <a:pt x="31" y="392"/>
                  </a:lnTo>
                  <a:lnTo>
                    <a:pt x="11" y="445"/>
                  </a:lnTo>
                  <a:lnTo>
                    <a:pt x="0" y="499"/>
                  </a:lnTo>
                  <a:lnTo>
                    <a:pt x="0" y="561"/>
                  </a:lnTo>
                  <a:lnTo>
                    <a:pt x="11" y="600"/>
                  </a:lnTo>
                  <a:lnTo>
                    <a:pt x="41" y="645"/>
                  </a:lnTo>
                  <a:lnTo>
                    <a:pt x="68" y="680"/>
                  </a:lnTo>
                  <a:lnTo>
                    <a:pt x="31" y="725"/>
                  </a:lnTo>
                  <a:lnTo>
                    <a:pt x="11" y="789"/>
                  </a:lnTo>
                  <a:lnTo>
                    <a:pt x="0" y="844"/>
                  </a:lnTo>
                  <a:lnTo>
                    <a:pt x="0" y="896"/>
                  </a:lnTo>
                  <a:lnTo>
                    <a:pt x="11" y="944"/>
                  </a:lnTo>
                  <a:lnTo>
                    <a:pt x="41" y="990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4"/>
                  </a:lnTo>
                  <a:lnTo>
                    <a:pt x="0" y="1177"/>
                  </a:lnTo>
                  <a:lnTo>
                    <a:pt x="0" y="1232"/>
                  </a:lnTo>
                  <a:lnTo>
                    <a:pt x="11" y="1280"/>
                  </a:lnTo>
                  <a:lnTo>
                    <a:pt x="41" y="1323"/>
                  </a:lnTo>
                  <a:lnTo>
                    <a:pt x="68" y="1359"/>
                  </a:lnTo>
                  <a:lnTo>
                    <a:pt x="31" y="1405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8"/>
                  </a:lnTo>
                  <a:lnTo>
                    <a:pt x="11" y="1622"/>
                  </a:lnTo>
                  <a:lnTo>
                    <a:pt x="41" y="1667"/>
                  </a:lnTo>
                  <a:lnTo>
                    <a:pt x="68" y="1695"/>
                  </a:lnTo>
                  <a:lnTo>
                    <a:pt x="31" y="1750"/>
                  </a:lnTo>
                  <a:lnTo>
                    <a:pt x="11" y="1804"/>
                  </a:lnTo>
                  <a:lnTo>
                    <a:pt x="0" y="1859"/>
                  </a:lnTo>
                  <a:lnTo>
                    <a:pt x="0" y="1921"/>
                  </a:lnTo>
                  <a:lnTo>
                    <a:pt x="11" y="1957"/>
                  </a:lnTo>
                  <a:lnTo>
                    <a:pt x="41" y="2003"/>
                  </a:lnTo>
                  <a:lnTo>
                    <a:pt x="68" y="2030"/>
                  </a:lnTo>
                  <a:lnTo>
                    <a:pt x="321" y="2176"/>
                  </a:lnTo>
                  <a:lnTo>
                    <a:pt x="331" y="2176"/>
                  </a:lnTo>
                  <a:lnTo>
                    <a:pt x="370" y="2131"/>
                  </a:lnTo>
                  <a:lnTo>
                    <a:pt x="399" y="2076"/>
                  </a:lnTo>
                  <a:lnTo>
                    <a:pt x="409" y="2021"/>
                  </a:lnTo>
                  <a:lnTo>
                    <a:pt x="399" y="1957"/>
                  </a:lnTo>
                  <a:lnTo>
                    <a:pt x="388" y="1921"/>
                  </a:lnTo>
                  <a:lnTo>
                    <a:pt x="370" y="1877"/>
                  </a:lnTo>
                  <a:lnTo>
                    <a:pt x="331" y="1841"/>
                  </a:lnTo>
                  <a:lnTo>
                    <a:pt x="370" y="1786"/>
                  </a:lnTo>
                  <a:lnTo>
                    <a:pt x="399" y="1731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8"/>
                  </a:lnTo>
                  <a:lnTo>
                    <a:pt x="370" y="1533"/>
                  </a:lnTo>
                  <a:lnTo>
                    <a:pt x="331" y="1503"/>
                  </a:lnTo>
                  <a:lnTo>
                    <a:pt x="370" y="1451"/>
                  </a:lnTo>
                  <a:lnTo>
                    <a:pt x="399" y="1396"/>
                  </a:lnTo>
                  <a:lnTo>
                    <a:pt x="409" y="1341"/>
                  </a:lnTo>
                  <a:lnTo>
                    <a:pt x="399" y="1280"/>
                  </a:lnTo>
                  <a:lnTo>
                    <a:pt x="388" y="1243"/>
                  </a:lnTo>
                  <a:lnTo>
                    <a:pt x="370" y="1195"/>
                  </a:lnTo>
                  <a:lnTo>
                    <a:pt x="331" y="1159"/>
                  </a:lnTo>
                  <a:lnTo>
                    <a:pt x="370" y="1106"/>
                  </a:lnTo>
                  <a:lnTo>
                    <a:pt x="399" y="1051"/>
                  </a:lnTo>
                  <a:lnTo>
                    <a:pt x="409" y="999"/>
                  </a:lnTo>
                  <a:lnTo>
                    <a:pt x="399" y="944"/>
                  </a:lnTo>
                  <a:lnTo>
                    <a:pt x="388" y="896"/>
                  </a:lnTo>
                  <a:lnTo>
                    <a:pt x="370" y="851"/>
                  </a:lnTo>
                  <a:lnTo>
                    <a:pt x="331" y="826"/>
                  </a:lnTo>
                  <a:lnTo>
                    <a:pt x="370" y="771"/>
                  </a:lnTo>
                  <a:lnTo>
                    <a:pt x="399" y="716"/>
                  </a:lnTo>
                  <a:lnTo>
                    <a:pt x="409" y="664"/>
                  </a:lnTo>
                  <a:lnTo>
                    <a:pt x="399" y="607"/>
                  </a:lnTo>
                  <a:lnTo>
                    <a:pt x="388" y="561"/>
                  </a:lnTo>
                  <a:lnTo>
                    <a:pt x="370" y="518"/>
                  </a:lnTo>
                  <a:lnTo>
                    <a:pt x="331" y="481"/>
                  </a:lnTo>
                  <a:lnTo>
                    <a:pt x="370" y="426"/>
                  </a:lnTo>
                  <a:lnTo>
                    <a:pt x="399" y="374"/>
                  </a:lnTo>
                  <a:lnTo>
                    <a:pt x="409" y="317"/>
                  </a:lnTo>
                  <a:lnTo>
                    <a:pt x="399" y="262"/>
                  </a:lnTo>
                  <a:lnTo>
                    <a:pt x="388" y="219"/>
                  </a:lnTo>
                  <a:lnTo>
                    <a:pt x="370" y="182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57" name="Line 141">
              <a:extLst>
                <a:ext uri="{FF2B5EF4-FFF2-40B4-BE49-F238E27FC236}">
                  <a16:creationId xmlns:a16="http://schemas.microsoft.com/office/drawing/2014/main" id="{6991E13D-F899-43BA-BD53-C359C7988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967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8" name="Line 142">
              <a:extLst>
                <a:ext uri="{FF2B5EF4-FFF2-40B4-BE49-F238E27FC236}">
                  <a16:creationId xmlns:a16="http://schemas.microsoft.com/office/drawing/2014/main" id="{96AAFD00-947E-4BBE-873B-832EC4151C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08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9" name="Line 143">
              <a:extLst>
                <a:ext uri="{FF2B5EF4-FFF2-40B4-BE49-F238E27FC236}">
                  <a16:creationId xmlns:a16="http://schemas.microsoft.com/office/drawing/2014/main" id="{640DC04E-0ED7-40CA-9089-216D5A9374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858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0" name="Line 144">
              <a:extLst>
                <a:ext uri="{FF2B5EF4-FFF2-40B4-BE49-F238E27FC236}">
                  <a16:creationId xmlns:a16="http://schemas.microsoft.com/office/drawing/2014/main" id="{D46B77FB-2D1F-441B-A94F-1D3B0307F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742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1" name="Line 145">
              <a:extLst>
                <a:ext uri="{FF2B5EF4-FFF2-40B4-BE49-F238E27FC236}">
                  <a16:creationId xmlns:a16="http://schemas.microsoft.com/office/drawing/2014/main" id="{4FB52BEB-30FB-4297-8886-49EB024F8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631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2" name="Line 146">
              <a:extLst>
                <a:ext uri="{FF2B5EF4-FFF2-40B4-BE49-F238E27FC236}">
                  <a16:creationId xmlns:a16="http://schemas.microsoft.com/office/drawing/2014/main" id="{84AAF810-1408-4841-BE44-B7EC406AC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3650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3" name="Line 147">
              <a:extLst>
                <a:ext uri="{FF2B5EF4-FFF2-40B4-BE49-F238E27FC236}">
                  <a16:creationId xmlns:a16="http://schemas.microsoft.com/office/drawing/2014/main" id="{6C0DD4D4-38CB-4EAD-B5CE-CD24A24987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761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4" name="Line 148">
              <a:extLst>
                <a:ext uri="{FF2B5EF4-FFF2-40B4-BE49-F238E27FC236}">
                  <a16:creationId xmlns:a16="http://schemas.microsoft.com/office/drawing/2014/main" id="{5542E73E-2CAC-4E4F-BFE1-700F508CE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535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5" name="Line 149">
              <a:extLst>
                <a:ext uri="{FF2B5EF4-FFF2-40B4-BE49-F238E27FC236}">
                  <a16:creationId xmlns:a16="http://schemas.microsoft.com/office/drawing/2014/main" id="{94793452-398D-46CD-A693-146C741B5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3423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6" name="Line 150">
              <a:extLst>
                <a:ext uri="{FF2B5EF4-FFF2-40B4-BE49-F238E27FC236}">
                  <a16:creationId xmlns:a16="http://schemas.microsoft.com/office/drawing/2014/main" id="{02146492-7F96-4196-A230-A47A2DCDE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308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7" name="Freeform 151">
              <a:extLst>
                <a:ext uri="{FF2B5EF4-FFF2-40B4-BE49-F238E27FC236}">
                  <a16:creationId xmlns:a16="http://schemas.microsoft.com/office/drawing/2014/main" id="{1E5A1027-0A7E-4976-96BB-F21FA193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3947"/>
              <a:ext cx="67" cy="89"/>
            </a:xfrm>
            <a:custGeom>
              <a:avLst/>
              <a:gdLst>
                <a:gd name="T0" fmla="*/ 200 w 200"/>
                <a:gd name="T1" fmla="*/ 0 h 269"/>
                <a:gd name="T2" fmla="*/ 200 w 200"/>
                <a:gd name="T3" fmla="*/ 24 h 269"/>
                <a:gd name="T4" fmla="*/ 200 w 200"/>
                <a:gd name="T5" fmla="*/ 51 h 269"/>
                <a:gd name="T6" fmla="*/ 193 w 200"/>
                <a:gd name="T7" fmla="*/ 97 h 269"/>
                <a:gd name="T8" fmla="*/ 159 w 200"/>
                <a:gd name="T9" fmla="*/ 132 h 269"/>
                <a:gd name="T10" fmla="*/ 129 w 200"/>
                <a:gd name="T11" fmla="*/ 178 h 269"/>
                <a:gd name="T12" fmla="*/ 92 w 200"/>
                <a:gd name="T13" fmla="*/ 214 h 269"/>
                <a:gd name="T14" fmla="*/ 54 w 200"/>
                <a:gd name="T15" fmla="*/ 241 h 269"/>
                <a:gd name="T16" fmla="*/ 0 w 20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269">
                  <a:moveTo>
                    <a:pt x="200" y="0"/>
                  </a:moveTo>
                  <a:lnTo>
                    <a:pt x="200" y="24"/>
                  </a:lnTo>
                  <a:lnTo>
                    <a:pt x="200" y="51"/>
                  </a:lnTo>
                  <a:lnTo>
                    <a:pt x="193" y="97"/>
                  </a:lnTo>
                  <a:lnTo>
                    <a:pt x="159" y="132"/>
                  </a:lnTo>
                  <a:lnTo>
                    <a:pt x="129" y="178"/>
                  </a:lnTo>
                  <a:lnTo>
                    <a:pt x="92" y="214"/>
                  </a:lnTo>
                  <a:lnTo>
                    <a:pt x="54" y="241"/>
                  </a:lnTo>
                  <a:lnTo>
                    <a:pt x="0" y="2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8" name="Freeform 152">
              <a:extLst>
                <a:ext uri="{FF2B5EF4-FFF2-40B4-BE49-F238E27FC236}">
                  <a16:creationId xmlns:a16="http://schemas.microsoft.com/office/drawing/2014/main" id="{DE09F3D5-6C03-40B3-8709-5014776D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3943"/>
              <a:ext cx="79" cy="84"/>
            </a:xfrm>
            <a:custGeom>
              <a:avLst/>
              <a:gdLst>
                <a:gd name="T0" fmla="*/ 239 w 239"/>
                <a:gd name="T1" fmla="*/ 250 h 250"/>
                <a:gd name="T2" fmla="*/ 239 w 239"/>
                <a:gd name="T3" fmla="*/ 223 h 250"/>
                <a:gd name="T4" fmla="*/ 218 w 239"/>
                <a:gd name="T5" fmla="*/ 186 h 250"/>
                <a:gd name="T6" fmla="*/ 191 w 239"/>
                <a:gd name="T7" fmla="*/ 144 h 250"/>
                <a:gd name="T8" fmla="*/ 140 w 239"/>
                <a:gd name="T9" fmla="*/ 117 h 250"/>
                <a:gd name="T10" fmla="*/ 48 w 239"/>
                <a:gd name="T11" fmla="*/ 53 h 250"/>
                <a:gd name="T12" fmla="*/ 12 w 239"/>
                <a:gd name="T13" fmla="*/ 23 h 250"/>
                <a:gd name="T14" fmla="*/ 0 w 239"/>
                <a:gd name="T1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50">
                  <a:moveTo>
                    <a:pt x="239" y="250"/>
                  </a:moveTo>
                  <a:lnTo>
                    <a:pt x="239" y="223"/>
                  </a:lnTo>
                  <a:lnTo>
                    <a:pt x="218" y="186"/>
                  </a:lnTo>
                  <a:lnTo>
                    <a:pt x="191" y="144"/>
                  </a:lnTo>
                  <a:lnTo>
                    <a:pt x="140" y="117"/>
                  </a:lnTo>
                  <a:lnTo>
                    <a:pt x="48" y="53"/>
                  </a:lnTo>
                  <a:lnTo>
                    <a:pt x="12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9" name="Freeform 153">
              <a:extLst>
                <a:ext uri="{FF2B5EF4-FFF2-40B4-BE49-F238E27FC236}">
                  <a16:creationId xmlns:a16="http://schemas.microsoft.com/office/drawing/2014/main" id="{5D8586C7-FD69-41C2-B1C6-FF6AA300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8" y="352"/>
              <a:ext cx="106" cy="60"/>
            </a:xfrm>
            <a:custGeom>
              <a:avLst/>
              <a:gdLst>
                <a:gd name="T0" fmla="*/ 0 w 318"/>
                <a:gd name="T1" fmla="*/ 13 h 180"/>
                <a:gd name="T2" fmla="*/ 27 w 318"/>
                <a:gd name="T3" fmla="*/ 0 h 180"/>
                <a:gd name="T4" fmla="*/ 71 w 318"/>
                <a:gd name="T5" fmla="*/ 13 h 180"/>
                <a:gd name="T6" fmla="*/ 122 w 318"/>
                <a:gd name="T7" fmla="*/ 18 h 180"/>
                <a:gd name="T8" fmla="*/ 159 w 318"/>
                <a:gd name="T9" fmla="*/ 40 h 180"/>
                <a:gd name="T10" fmla="*/ 210 w 318"/>
                <a:gd name="T11" fmla="*/ 73 h 180"/>
                <a:gd name="T12" fmla="*/ 250 w 318"/>
                <a:gd name="T13" fmla="*/ 98 h 180"/>
                <a:gd name="T14" fmla="*/ 281 w 318"/>
                <a:gd name="T15" fmla="*/ 137 h 180"/>
                <a:gd name="T16" fmla="*/ 318 w 318"/>
                <a:gd name="T1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180">
                  <a:moveTo>
                    <a:pt x="0" y="13"/>
                  </a:moveTo>
                  <a:lnTo>
                    <a:pt x="27" y="0"/>
                  </a:lnTo>
                  <a:lnTo>
                    <a:pt x="71" y="13"/>
                  </a:lnTo>
                  <a:lnTo>
                    <a:pt x="122" y="18"/>
                  </a:lnTo>
                  <a:lnTo>
                    <a:pt x="159" y="40"/>
                  </a:lnTo>
                  <a:lnTo>
                    <a:pt x="210" y="73"/>
                  </a:lnTo>
                  <a:lnTo>
                    <a:pt x="250" y="98"/>
                  </a:lnTo>
                  <a:lnTo>
                    <a:pt x="281" y="137"/>
                  </a:lnTo>
                  <a:lnTo>
                    <a:pt x="318" y="18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70" name="Freeform 154">
              <a:extLst>
                <a:ext uri="{FF2B5EF4-FFF2-40B4-BE49-F238E27FC236}">
                  <a16:creationId xmlns:a16="http://schemas.microsoft.com/office/drawing/2014/main" id="{48B8191F-6D1B-4108-BE62-23CE746D0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" y="283"/>
              <a:ext cx="97" cy="72"/>
            </a:xfrm>
            <a:custGeom>
              <a:avLst/>
              <a:gdLst>
                <a:gd name="T0" fmla="*/ 290 w 290"/>
                <a:gd name="T1" fmla="*/ 0 h 216"/>
                <a:gd name="T2" fmla="*/ 249 w 290"/>
                <a:gd name="T3" fmla="*/ 10 h 216"/>
                <a:gd name="T4" fmla="*/ 209 w 290"/>
                <a:gd name="T5" fmla="*/ 28 h 216"/>
                <a:gd name="T6" fmla="*/ 158 w 290"/>
                <a:gd name="T7" fmla="*/ 55 h 216"/>
                <a:gd name="T8" fmla="*/ 121 w 290"/>
                <a:gd name="T9" fmla="*/ 92 h 216"/>
                <a:gd name="T10" fmla="*/ 61 w 290"/>
                <a:gd name="T11" fmla="*/ 170 h 216"/>
                <a:gd name="T12" fmla="*/ 21 w 290"/>
                <a:gd name="T13" fmla="*/ 198 h 216"/>
                <a:gd name="T14" fmla="*/ 0 w 290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0" h="216">
                  <a:moveTo>
                    <a:pt x="290" y="0"/>
                  </a:moveTo>
                  <a:lnTo>
                    <a:pt x="249" y="10"/>
                  </a:lnTo>
                  <a:lnTo>
                    <a:pt x="209" y="28"/>
                  </a:lnTo>
                  <a:lnTo>
                    <a:pt x="158" y="55"/>
                  </a:lnTo>
                  <a:lnTo>
                    <a:pt x="121" y="92"/>
                  </a:lnTo>
                  <a:lnTo>
                    <a:pt x="61" y="170"/>
                  </a:lnTo>
                  <a:lnTo>
                    <a:pt x="21" y="198"/>
                  </a:lnTo>
                  <a:lnTo>
                    <a:pt x="0" y="2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772" name="AutoShape 156">
            <a:extLst>
              <a:ext uri="{FF2B5EF4-FFF2-40B4-BE49-F238E27FC236}">
                <a16:creationId xmlns:a16="http://schemas.microsoft.com/office/drawing/2014/main" id="{EAC033C9-9CDE-48B9-B68B-5E11649E1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27038"/>
            <a:ext cx="4614863" cy="944562"/>
          </a:xfrm>
          <a:prstGeom prst="roundRect">
            <a:avLst>
              <a:gd name="adj" fmla="val 9958"/>
            </a:avLst>
          </a:prstGeom>
          <a:gradFill rotWithShape="1">
            <a:gsLst>
              <a:gs pos="0">
                <a:srgbClr val="FF0000"/>
              </a:gs>
              <a:gs pos="100000">
                <a:srgbClr val="990000"/>
              </a:gs>
            </a:gsLst>
            <a:lin ang="5400000" scaled="1"/>
          </a:gradFill>
          <a:ln w="6826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67773" name="Group 157">
            <a:extLst>
              <a:ext uri="{FF2B5EF4-FFF2-40B4-BE49-F238E27FC236}">
                <a16:creationId xmlns:a16="http://schemas.microsoft.com/office/drawing/2014/main" id="{DFEEAAAD-9930-4E86-BB20-DE436E1A81CD}"/>
              </a:ext>
            </a:extLst>
          </p:cNvPr>
          <p:cNvGrpSpPr>
            <a:grpSpLocks/>
          </p:cNvGrpSpPr>
          <p:nvPr/>
        </p:nvGrpSpPr>
        <p:grpSpPr bwMode="auto">
          <a:xfrm>
            <a:off x="557213" y="654050"/>
            <a:ext cx="1365250" cy="831850"/>
            <a:chOff x="351" y="479"/>
            <a:chExt cx="860" cy="524"/>
          </a:xfrm>
        </p:grpSpPr>
        <p:sp>
          <p:nvSpPr>
            <p:cNvPr id="367774" name="Freeform 158">
              <a:extLst>
                <a:ext uri="{FF2B5EF4-FFF2-40B4-BE49-F238E27FC236}">
                  <a16:creationId xmlns:a16="http://schemas.microsoft.com/office/drawing/2014/main" id="{791470CB-DE3E-44D0-A8B2-19A74D59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479"/>
              <a:ext cx="99" cy="44"/>
            </a:xfrm>
            <a:custGeom>
              <a:avLst/>
              <a:gdLst>
                <a:gd name="T0" fmla="*/ 297 w 297"/>
                <a:gd name="T1" fmla="*/ 66 h 132"/>
                <a:gd name="T2" fmla="*/ 296 w 297"/>
                <a:gd name="T3" fmla="*/ 59 h 132"/>
                <a:gd name="T4" fmla="*/ 294 w 297"/>
                <a:gd name="T5" fmla="*/ 52 h 132"/>
                <a:gd name="T6" fmla="*/ 289 w 297"/>
                <a:gd name="T7" fmla="*/ 46 h 132"/>
                <a:gd name="T8" fmla="*/ 285 w 297"/>
                <a:gd name="T9" fmla="*/ 39 h 132"/>
                <a:gd name="T10" fmla="*/ 275 w 297"/>
                <a:gd name="T11" fmla="*/ 32 h 132"/>
                <a:gd name="T12" fmla="*/ 269 w 297"/>
                <a:gd name="T13" fmla="*/ 26 h 132"/>
                <a:gd name="T14" fmla="*/ 257 w 297"/>
                <a:gd name="T15" fmla="*/ 22 h 132"/>
                <a:gd name="T16" fmla="*/ 246 w 297"/>
                <a:gd name="T17" fmla="*/ 16 h 132"/>
                <a:gd name="T18" fmla="*/ 233 w 297"/>
                <a:gd name="T19" fmla="*/ 11 h 132"/>
                <a:gd name="T20" fmla="*/ 221 w 297"/>
                <a:gd name="T21" fmla="*/ 8 h 132"/>
                <a:gd name="T22" fmla="*/ 206 w 297"/>
                <a:gd name="T23" fmla="*/ 6 h 132"/>
                <a:gd name="T24" fmla="*/ 191 w 297"/>
                <a:gd name="T25" fmla="*/ 2 h 132"/>
                <a:gd name="T26" fmla="*/ 175 w 297"/>
                <a:gd name="T27" fmla="*/ 1 h 132"/>
                <a:gd name="T28" fmla="*/ 160 w 297"/>
                <a:gd name="T29" fmla="*/ 0 h 132"/>
                <a:gd name="T30" fmla="*/ 144 w 297"/>
                <a:gd name="T31" fmla="*/ 0 h 132"/>
                <a:gd name="T32" fmla="*/ 128 w 297"/>
                <a:gd name="T33" fmla="*/ 0 h 132"/>
                <a:gd name="T34" fmla="*/ 112 w 297"/>
                <a:gd name="T35" fmla="*/ 2 h 132"/>
                <a:gd name="T36" fmla="*/ 97 w 297"/>
                <a:gd name="T37" fmla="*/ 4 h 132"/>
                <a:gd name="T38" fmla="*/ 84 w 297"/>
                <a:gd name="T39" fmla="*/ 7 h 132"/>
                <a:gd name="T40" fmla="*/ 69 w 297"/>
                <a:gd name="T41" fmla="*/ 10 h 132"/>
                <a:gd name="T42" fmla="*/ 56 w 297"/>
                <a:gd name="T43" fmla="*/ 15 h 132"/>
                <a:gd name="T44" fmla="*/ 46 w 297"/>
                <a:gd name="T45" fmla="*/ 19 h 132"/>
                <a:gd name="T46" fmla="*/ 35 w 297"/>
                <a:gd name="T47" fmla="*/ 24 h 132"/>
                <a:gd name="T48" fmla="*/ 24 w 297"/>
                <a:gd name="T49" fmla="*/ 30 h 132"/>
                <a:gd name="T50" fmla="*/ 16 w 297"/>
                <a:gd name="T51" fmla="*/ 36 h 132"/>
                <a:gd name="T52" fmla="*/ 11 w 297"/>
                <a:gd name="T53" fmla="*/ 43 h 132"/>
                <a:gd name="T54" fmla="*/ 6 w 297"/>
                <a:gd name="T55" fmla="*/ 50 h 132"/>
                <a:gd name="T56" fmla="*/ 3 w 297"/>
                <a:gd name="T57" fmla="*/ 57 h 132"/>
                <a:gd name="T58" fmla="*/ 0 w 297"/>
                <a:gd name="T59" fmla="*/ 64 h 132"/>
                <a:gd name="T60" fmla="*/ 0 w 297"/>
                <a:gd name="T61" fmla="*/ 71 h 132"/>
                <a:gd name="T62" fmla="*/ 3 w 297"/>
                <a:gd name="T63" fmla="*/ 77 h 132"/>
                <a:gd name="T64" fmla="*/ 7 w 297"/>
                <a:gd name="T65" fmla="*/ 84 h 132"/>
                <a:gd name="T66" fmla="*/ 11 w 297"/>
                <a:gd name="T67" fmla="*/ 91 h 132"/>
                <a:gd name="T68" fmla="*/ 19 w 297"/>
                <a:gd name="T69" fmla="*/ 98 h 132"/>
                <a:gd name="T70" fmla="*/ 28 w 297"/>
                <a:gd name="T71" fmla="*/ 104 h 132"/>
                <a:gd name="T72" fmla="*/ 37 w 297"/>
                <a:gd name="T73" fmla="*/ 109 h 132"/>
                <a:gd name="T74" fmla="*/ 47 w 297"/>
                <a:gd name="T75" fmla="*/ 114 h 132"/>
                <a:gd name="T76" fmla="*/ 60 w 297"/>
                <a:gd name="T77" fmla="*/ 120 h 132"/>
                <a:gd name="T78" fmla="*/ 73 w 297"/>
                <a:gd name="T79" fmla="*/ 123 h 132"/>
                <a:gd name="T80" fmla="*/ 87 w 297"/>
                <a:gd name="T81" fmla="*/ 127 h 132"/>
                <a:gd name="T82" fmla="*/ 94 w 297"/>
                <a:gd name="T83" fmla="*/ 128 h 132"/>
                <a:gd name="T84" fmla="*/ 95 w 297"/>
                <a:gd name="T85" fmla="*/ 128 h 132"/>
                <a:gd name="T86" fmla="*/ 102 w 297"/>
                <a:gd name="T87" fmla="*/ 129 h 132"/>
                <a:gd name="T88" fmla="*/ 117 w 297"/>
                <a:gd name="T89" fmla="*/ 131 h 132"/>
                <a:gd name="T90" fmla="*/ 133 w 297"/>
                <a:gd name="T91" fmla="*/ 132 h 132"/>
                <a:gd name="T92" fmla="*/ 149 w 297"/>
                <a:gd name="T93" fmla="*/ 132 h 132"/>
                <a:gd name="T94" fmla="*/ 164 w 297"/>
                <a:gd name="T95" fmla="*/ 132 h 132"/>
                <a:gd name="T96" fmla="*/ 181 w 297"/>
                <a:gd name="T97" fmla="*/ 131 h 132"/>
                <a:gd name="T98" fmla="*/ 196 w 297"/>
                <a:gd name="T99" fmla="*/ 129 h 132"/>
                <a:gd name="T100" fmla="*/ 201 w 297"/>
                <a:gd name="T101" fmla="*/ 129 h 132"/>
                <a:gd name="T102" fmla="*/ 210 w 297"/>
                <a:gd name="T103" fmla="*/ 127 h 132"/>
                <a:gd name="T104" fmla="*/ 224 w 297"/>
                <a:gd name="T105" fmla="*/ 123 h 132"/>
                <a:gd name="T106" fmla="*/ 238 w 297"/>
                <a:gd name="T107" fmla="*/ 120 h 132"/>
                <a:gd name="T108" fmla="*/ 250 w 297"/>
                <a:gd name="T109" fmla="*/ 115 h 132"/>
                <a:gd name="T110" fmla="*/ 261 w 297"/>
                <a:gd name="T111" fmla="*/ 109 h 132"/>
                <a:gd name="T112" fmla="*/ 270 w 297"/>
                <a:gd name="T113" fmla="*/ 105 h 132"/>
                <a:gd name="T114" fmla="*/ 279 w 297"/>
                <a:gd name="T115" fmla="*/ 98 h 132"/>
                <a:gd name="T116" fmla="*/ 285 w 297"/>
                <a:gd name="T117" fmla="*/ 92 h 132"/>
                <a:gd name="T118" fmla="*/ 290 w 297"/>
                <a:gd name="T119" fmla="*/ 85 h 132"/>
                <a:gd name="T120" fmla="*/ 294 w 297"/>
                <a:gd name="T121" fmla="*/ 79 h 132"/>
                <a:gd name="T122" fmla="*/ 296 w 297"/>
                <a:gd name="T123" fmla="*/ 71 h 132"/>
                <a:gd name="T124" fmla="*/ 297 w 297"/>
                <a:gd name="T125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132">
                  <a:moveTo>
                    <a:pt x="297" y="66"/>
                  </a:moveTo>
                  <a:lnTo>
                    <a:pt x="296" y="59"/>
                  </a:lnTo>
                  <a:lnTo>
                    <a:pt x="294" y="52"/>
                  </a:lnTo>
                  <a:lnTo>
                    <a:pt x="289" y="46"/>
                  </a:lnTo>
                  <a:lnTo>
                    <a:pt x="285" y="39"/>
                  </a:lnTo>
                  <a:lnTo>
                    <a:pt x="275" y="32"/>
                  </a:lnTo>
                  <a:lnTo>
                    <a:pt x="269" y="26"/>
                  </a:lnTo>
                  <a:lnTo>
                    <a:pt x="257" y="22"/>
                  </a:lnTo>
                  <a:lnTo>
                    <a:pt x="246" y="16"/>
                  </a:lnTo>
                  <a:lnTo>
                    <a:pt x="233" y="11"/>
                  </a:lnTo>
                  <a:lnTo>
                    <a:pt x="221" y="8"/>
                  </a:lnTo>
                  <a:lnTo>
                    <a:pt x="206" y="6"/>
                  </a:lnTo>
                  <a:lnTo>
                    <a:pt x="191" y="2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0"/>
                  </a:lnTo>
                  <a:lnTo>
                    <a:pt x="112" y="2"/>
                  </a:lnTo>
                  <a:lnTo>
                    <a:pt x="97" y="4"/>
                  </a:lnTo>
                  <a:lnTo>
                    <a:pt x="84" y="7"/>
                  </a:lnTo>
                  <a:lnTo>
                    <a:pt x="69" y="10"/>
                  </a:lnTo>
                  <a:lnTo>
                    <a:pt x="56" y="15"/>
                  </a:lnTo>
                  <a:lnTo>
                    <a:pt x="46" y="19"/>
                  </a:lnTo>
                  <a:lnTo>
                    <a:pt x="35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1" y="43"/>
                  </a:lnTo>
                  <a:lnTo>
                    <a:pt x="6" y="50"/>
                  </a:lnTo>
                  <a:lnTo>
                    <a:pt x="3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3" y="77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8" y="104"/>
                  </a:lnTo>
                  <a:lnTo>
                    <a:pt x="37" y="109"/>
                  </a:lnTo>
                  <a:lnTo>
                    <a:pt x="47" y="114"/>
                  </a:lnTo>
                  <a:lnTo>
                    <a:pt x="60" y="120"/>
                  </a:lnTo>
                  <a:lnTo>
                    <a:pt x="73" y="123"/>
                  </a:lnTo>
                  <a:lnTo>
                    <a:pt x="87" y="127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102" y="129"/>
                  </a:lnTo>
                  <a:lnTo>
                    <a:pt x="117" y="131"/>
                  </a:lnTo>
                  <a:lnTo>
                    <a:pt x="133" y="132"/>
                  </a:lnTo>
                  <a:lnTo>
                    <a:pt x="149" y="132"/>
                  </a:lnTo>
                  <a:lnTo>
                    <a:pt x="164" y="132"/>
                  </a:lnTo>
                  <a:lnTo>
                    <a:pt x="181" y="131"/>
                  </a:lnTo>
                  <a:lnTo>
                    <a:pt x="196" y="129"/>
                  </a:lnTo>
                  <a:lnTo>
                    <a:pt x="201" y="129"/>
                  </a:lnTo>
                  <a:lnTo>
                    <a:pt x="210" y="127"/>
                  </a:lnTo>
                  <a:lnTo>
                    <a:pt x="224" y="123"/>
                  </a:lnTo>
                  <a:lnTo>
                    <a:pt x="238" y="120"/>
                  </a:lnTo>
                  <a:lnTo>
                    <a:pt x="250" y="115"/>
                  </a:lnTo>
                  <a:lnTo>
                    <a:pt x="261" y="109"/>
                  </a:lnTo>
                  <a:lnTo>
                    <a:pt x="270" y="105"/>
                  </a:lnTo>
                  <a:lnTo>
                    <a:pt x="279" y="98"/>
                  </a:lnTo>
                  <a:lnTo>
                    <a:pt x="285" y="92"/>
                  </a:lnTo>
                  <a:lnTo>
                    <a:pt x="290" y="85"/>
                  </a:lnTo>
                  <a:lnTo>
                    <a:pt x="294" y="79"/>
                  </a:lnTo>
                  <a:lnTo>
                    <a:pt x="296" y="71"/>
                  </a:lnTo>
                  <a:lnTo>
                    <a:pt x="297" y="66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5" name="Freeform 159">
              <a:extLst>
                <a:ext uri="{FF2B5EF4-FFF2-40B4-BE49-F238E27FC236}">
                  <a16:creationId xmlns:a16="http://schemas.microsoft.com/office/drawing/2014/main" id="{3725922B-8EA0-4039-9215-766E0DD7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521"/>
              <a:ext cx="36" cy="215"/>
            </a:xfrm>
            <a:custGeom>
              <a:avLst/>
              <a:gdLst>
                <a:gd name="T0" fmla="*/ 106 w 106"/>
                <a:gd name="T1" fmla="*/ 1 h 643"/>
                <a:gd name="T2" fmla="*/ 106 w 106"/>
                <a:gd name="T3" fmla="*/ 150 h 643"/>
                <a:gd name="T4" fmla="*/ 106 w 106"/>
                <a:gd name="T5" fmla="*/ 288 h 643"/>
                <a:gd name="T6" fmla="*/ 106 w 106"/>
                <a:gd name="T7" fmla="*/ 643 h 643"/>
                <a:gd name="T8" fmla="*/ 53 w 106"/>
                <a:gd name="T9" fmla="*/ 642 h 643"/>
                <a:gd name="T10" fmla="*/ 0 w 106"/>
                <a:gd name="T11" fmla="*/ 641 h 643"/>
                <a:gd name="T12" fmla="*/ 0 w 106"/>
                <a:gd name="T13" fmla="*/ 288 h 643"/>
                <a:gd name="T14" fmla="*/ 0 w 106"/>
                <a:gd name="T15" fmla="*/ 150 h 643"/>
                <a:gd name="T16" fmla="*/ 0 w 106"/>
                <a:gd name="T17" fmla="*/ 0 h 643"/>
                <a:gd name="T18" fmla="*/ 1 w 106"/>
                <a:gd name="T19" fmla="*/ 1 h 643"/>
                <a:gd name="T20" fmla="*/ 7 w 106"/>
                <a:gd name="T21" fmla="*/ 1 h 643"/>
                <a:gd name="T22" fmla="*/ 23 w 106"/>
                <a:gd name="T23" fmla="*/ 3 h 643"/>
                <a:gd name="T24" fmla="*/ 38 w 106"/>
                <a:gd name="T25" fmla="*/ 4 h 643"/>
                <a:gd name="T26" fmla="*/ 54 w 106"/>
                <a:gd name="T27" fmla="*/ 5 h 643"/>
                <a:gd name="T28" fmla="*/ 69 w 106"/>
                <a:gd name="T29" fmla="*/ 4 h 643"/>
                <a:gd name="T30" fmla="*/ 86 w 106"/>
                <a:gd name="T31" fmla="*/ 3 h 643"/>
                <a:gd name="T32" fmla="*/ 101 w 106"/>
                <a:gd name="T33" fmla="*/ 1 h 643"/>
                <a:gd name="T34" fmla="*/ 106 w 106"/>
                <a:gd name="T35" fmla="*/ 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643">
                  <a:moveTo>
                    <a:pt x="106" y="1"/>
                  </a:moveTo>
                  <a:lnTo>
                    <a:pt x="106" y="150"/>
                  </a:lnTo>
                  <a:lnTo>
                    <a:pt x="106" y="288"/>
                  </a:lnTo>
                  <a:lnTo>
                    <a:pt x="106" y="643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8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1" y="1"/>
                  </a:lnTo>
                  <a:lnTo>
                    <a:pt x="7" y="1"/>
                  </a:lnTo>
                  <a:lnTo>
                    <a:pt x="23" y="3"/>
                  </a:lnTo>
                  <a:lnTo>
                    <a:pt x="38" y="4"/>
                  </a:lnTo>
                  <a:lnTo>
                    <a:pt x="54" y="5"/>
                  </a:lnTo>
                  <a:lnTo>
                    <a:pt x="69" y="4"/>
                  </a:lnTo>
                  <a:lnTo>
                    <a:pt x="86" y="3"/>
                  </a:lnTo>
                  <a:lnTo>
                    <a:pt x="101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6" name="Freeform 160">
              <a:extLst>
                <a:ext uri="{FF2B5EF4-FFF2-40B4-BE49-F238E27FC236}">
                  <a16:creationId xmlns:a16="http://schemas.microsoft.com/office/drawing/2014/main" id="{D2999090-99F2-4FD4-8A5D-8EE399F7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519"/>
              <a:ext cx="157" cy="61"/>
            </a:xfrm>
            <a:custGeom>
              <a:avLst/>
              <a:gdLst>
                <a:gd name="T0" fmla="*/ 44 w 472"/>
                <a:gd name="T1" fmla="*/ 21 h 182"/>
                <a:gd name="T2" fmla="*/ 76 w 472"/>
                <a:gd name="T3" fmla="*/ 20 h 182"/>
                <a:gd name="T4" fmla="*/ 108 w 472"/>
                <a:gd name="T5" fmla="*/ 24 h 182"/>
                <a:gd name="T6" fmla="*/ 137 w 472"/>
                <a:gd name="T7" fmla="*/ 31 h 182"/>
                <a:gd name="T8" fmla="*/ 157 w 472"/>
                <a:gd name="T9" fmla="*/ 42 h 182"/>
                <a:gd name="T10" fmla="*/ 170 w 472"/>
                <a:gd name="T11" fmla="*/ 56 h 182"/>
                <a:gd name="T12" fmla="*/ 173 w 472"/>
                <a:gd name="T13" fmla="*/ 71 h 182"/>
                <a:gd name="T14" fmla="*/ 177 w 472"/>
                <a:gd name="T15" fmla="*/ 92 h 182"/>
                <a:gd name="T16" fmla="*/ 192 w 472"/>
                <a:gd name="T17" fmla="*/ 114 h 182"/>
                <a:gd name="T18" fmla="*/ 217 w 472"/>
                <a:gd name="T19" fmla="*/ 133 h 182"/>
                <a:gd name="T20" fmla="*/ 249 w 472"/>
                <a:gd name="T21" fmla="*/ 150 h 182"/>
                <a:gd name="T22" fmla="*/ 289 w 472"/>
                <a:gd name="T23" fmla="*/ 165 h 182"/>
                <a:gd name="T24" fmla="*/ 331 w 472"/>
                <a:gd name="T25" fmla="*/ 175 h 182"/>
                <a:gd name="T26" fmla="*/ 383 w 472"/>
                <a:gd name="T27" fmla="*/ 182 h 182"/>
                <a:gd name="T28" fmla="*/ 424 w 472"/>
                <a:gd name="T29" fmla="*/ 182 h 182"/>
                <a:gd name="T30" fmla="*/ 451 w 472"/>
                <a:gd name="T31" fmla="*/ 178 h 182"/>
                <a:gd name="T32" fmla="*/ 463 w 472"/>
                <a:gd name="T33" fmla="*/ 172 h 182"/>
                <a:gd name="T34" fmla="*/ 470 w 472"/>
                <a:gd name="T35" fmla="*/ 166 h 182"/>
                <a:gd name="T36" fmla="*/ 472 w 472"/>
                <a:gd name="T37" fmla="*/ 157 h 182"/>
                <a:gd name="T38" fmla="*/ 440 w 472"/>
                <a:gd name="T39" fmla="*/ 154 h 182"/>
                <a:gd name="T40" fmla="*/ 405 w 472"/>
                <a:gd name="T41" fmla="*/ 145 h 182"/>
                <a:gd name="T42" fmla="*/ 375 w 472"/>
                <a:gd name="T43" fmla="*/ 132 h 182"/>
                <a:gd name="T44" fmla="*/ 354 w 472"/>
                <a:gd name="T45" fmla="*/ 116 h 182"/>
                <a:gd name="T46" fmla="*/ 341 w 472"/>
                <a:gd name="T47" fmla="*/ 99 h 182"/>
                <a:gd name="T48" fmla="*/ 339 w 472"/>
                <a:gd name="T49" fmla="*/ 81 h 182"/>
                <a:gd name="T50" fmla="*/ 347 w 472"/>
                <a:gd name="T51" fmla="*/ 65 h 182"/>
                <a:gd name="T52" fmla="*/ 356 w 472"/>
                <a:gd name="T53" fmla="*/ 50 h 182"/>
                <a:gd name="T54" fmla="*/ 351 w 472"/>
                <a:gd name="T55" fmla="*/ 35 h 182"/>
                <a:gd name="T56" fmla="*/ 338 w 472"/>
                <a:gd name="T57" fmla="*/ 21 h 182"/>
                <a:gd name="T58" fmla="*/ 316 w 472"/>
                <a:gd name="T59" fmla="*/ 10 h 182"/>
                <a:gd name="T60" fmla="*/ 284 w 472"/>
                <a:gd name="T61" fmla="*/ 2 h 182"/>
                <a:gd name="T62" fmla="*/ 229 w 472"/>
                <a:gd name="T63" fmla="*/ 0 h 182"/>
                <a:gd name="T64" fmla="*/ 161 w 472"/>
                <a:gd name="T65" fmla="*/ 2 h 182"/>
                <a:gd name="T66" fmla="*/ 95 w 472"/>
                <a:gd name="T67" fmla="*/ 10 h 182"/>
                <a:gd name="T68" fmla="*/ 29 w 472"/>
                <a:gd name="T69" fmla="*/ 21 h 182"/>
                <a:gd name="T70" fmla="*/ 29 w 472"/>
                <a:gd name="T71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29" y="24"/>
                  </a:moveTo>
                  <a:lnTo>
                    <a:pt x="44" y="21"/>
                  </a:lnTo>
                  <a:lnTo>
                    <a:pt x="60" y="20"/>
                  </a:lnTo>
                  <a:lnTo>
                    <a:pt x="76" y="20"/>
                  </a:lnTo>
                  <a:lnTo>
                    <a:pt x="93" y="21"/>
                  </a:lnTo>
                  <a:lnTo>
                    <a:pt x="108" y="24"/>
                  </a:lnTo>
                  <a:lnTo>
                    <a:pt x="123" y="27"/>
                  </a:lnTo>
                  <a:lnTo>
                    <a:pt x="137" y="31"/>
                  </a:lnTo>
                  <a:lnTo>
                    <a:pt x="148" y="36"/>
                  </a:lnTo>
                  <a:lnTo>
                    <a:pt x="157" y="42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2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4"/>
                  </a:lnTo>
                  <a:lnTo>
                    <a:pt x="217" y="133"/>
                  </a:lnTo>
                  <a:lnTo>
                    <a:pt x="231" y="142"/>
                  </a:lnTo>
                  <a:lnTo>
                    <a:pt x="249" y="150"/>
                  </a:lnTo>
                  <a:lnTo>
                    <a:pt x="268" y="158"/>
                  </a:lnTo>
                  <a:lnTo>
                    <a:pt x="289" y="165"/>
                  </a:lnTo>
                  <a:lnTo>
                    <a:pt x="308" y="171"/>
                  </a:lnTo>
                  <a:lnTo>
                    <a:pt x="331" y="175"/>
                  </a:lnTo>
                  <a:lnTo>
                    <a:pt x="356" y="180"/>
                  </a:lnTo>
                  <a:lnTo>
                    <a:pt x="383" y="182"/>
                  </a:lnTo>
                  <a:lnTo>
                    <a:pt x="401" y="182"/>
                  </a:lnTo>
                  <a:lnTo>
                    <a:pt x="424" y="182"/>
                  </a:lnTo>
                  <a:lnTo>
                    <a:pt x="439" y="180"/>
                  </a:lnTo>
                  <a:lnTo>
                    <a:pt x="451" y="178"/>
                  </a:lnTo>
                  <a:lnTo>
                    <a:pt x="457" y="175"/>
                  </a:lnTo>
                  <a:lnTo>
                    <a:pt x="463" y="172"/>
                  </a:lnTo>
                  <a:lnTo>
                    <a:pt x="467" y="170"/>
                  </a:lnTo>
                  <a:lnTo>
                    <a:pt x="470" y="166"/>
                  </a:lnTo>
                  <a:lnTo>
                    <a:pt x="472" y="162"/>
                  </a:lnTo>
                  <a:lnTo>
                    <a:pt x="472" y="157"/>
                  </a:lnTo>
                  <a:lnTo>
                    <a:pt x="456" y="156"/>
                  </a:lnTo>
                  <a:lnTo>
                    <a:pt x="440" y="154"/>
                  </a:lnTo>
                  <a:lnTo>
                    <a:pt x="422" y="149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2"/>
                  </a:lnTo>
                  <a:lnTo>
                    <a:pt x="363" y="124"/>
                  </a:lnTo>
                  <a:lnTo>
                    <a:pt x="354" y="116"/>
                  </a:lnTo>
                  <a:lnTo>
                    <a:pt x="346" y="108"/>
                  </a:lnTo>
                  <a:lnTo>
                    <a:pt x="341" y="99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3"/>
                  </a:lnTo>
                  <a:lnTo>
                    <a:pt x="351" y="35"/>
                  </a:lnTo>
                  <a:lnTo>
                    <a:pt x="346" y="28"/>
                  </a:lnTo>
                  <a:lnTo>
                    <a:pt x="338" y="21"/>
                  </a:lnTo>
                  <a:lnTo>
                    <a:pt x="327" y="16"/>
                  </a:lnTo>
                  <a:lnTo>
                    <a:pt x="316" y="10"/>
                  </a:lnTo>
                  <a:lnTo>
                    <a:pt x="302" y="6"/>
                  </a:lnTo>
                  <a:lnTo>
                    <a:pt x="284" y="2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2"/>
                  </a:lnTo>
                  <a:lnTo>
                    <a:pt x="126" y="6"/>
                  </a:lnTo>
                  <a:lnTo>
                    <a:pt x="95" y="10"/>
                  </a:lnTo>
                  <a:lnTo>
                    <a:pt x="61" y="16"/>
                  </a:lnTo>
                  <a:lnTo>
                    <a:pt x="29" y="21"/>
                  </a:lnTo>
                  <a:lnTo>
                    <a:pt x="0" y="29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7" name="Freeform 161">
              <a:extLst>
                <a:ext uri="{FF2B5EF4-FFF2-40B4-BE49-F238E27FC236}">
                  <a16:creationId xmlns:a16="http://schemas.microsoft.com/office/drawing/2014/main" id="{3D6C5352-A76A-4391-8CFA-4B05CE5FE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19"/>
              <a:ext cx="157" cy="61"/>
            </a:xfrm>
            <a:custGeom>
              <a:avLst/>
              <a:gdLst>
                <a:gd name="T0" fmla="*/ 443 w 472"/>
                <a:gd name="T1" fmla="*/ 24 h 182"/>
                <a:gd name="T2" fmla="*/ 413 w 472"/>
                <a:gd name="T3" fmla="*/ 20 h 182"/>
                <a:gd name="T4" fmla="*/ 381 w 472"/>
                <a:gd name="T5" fmla="*/ 21 h 182"/>
                <a:gd name="T6" fmla="*/ 350 w 472"/>
                <a:gd name="T7" fmla="*/ 27 h 182"/>
                <a:gd name="T8" fmla="*/ 324 w 472"/>
                <a:gd name="T9" fmla="*/ 36 h 182"/>
                <a:gd name="T10" fmla="*/ 307 w 472"/>
                <a:gd name="T11" fmla="*/ 49 h 182"/>
                <a:gd name="T12" fmla="*/ 300 w 472"/>
                <a:gd name="T13" fmla="*/ 63 h 182"/>
                <a:gd name="T14" fmla="*/ 298 w 472"/>
                <a:gd name="T15" fmla="*/ 82 h 182"/>
                <a:gd name="T16" fmla="*/ 290 w 472"/>
                <a:gd name="T17" fmla="*/ 104 h 182"/>
                <a:gd name="T18" fmla="*/ 270 w 472"/>
                <a:gd name="T19" fmla="*/ 124 h 182"/>
                <a:gd name="T20" fmla="*/ 242 w 472"/>
                <a:gd name="T21" fmla="*/ 142 h 182"/>
                <a:gd name="T22" fmla="*/ 205 w 472"/>
                <a:gd name="T23" fmla="*/ 158 h 182"/>
                <a:gd name="T24" fmla="*/ 165 w 472"/>
                <a:gd name="T25" fmla="*/ 171 h 182"/>
                <a:gd name="T26" fmla="*/ 117 w 472"/>
                <a:gd name="T27" fmla="*/ 180 h 182"/>
                <a:gd name="T28" fmla="*/ 71 w 472"/>
                <a:gd name="T29" fmla="*/ 182 h 182"/>
                <a:gd name="T30" fmla="*/ 34 w 472"/>
                <a:gd name="T31" fmla="*/ 180 h 182"/>
                <a:gd name="T32" fmla="*/ 16 w 472"/>
                <a:gd name="T33" fmla="*/ 175 h 182"/>
                <a:gd name="T34" fmla="*/ 7 w 472"/>
                <a:gd name="T35" fmla="*/ 170 h 182"/>
                <a:gd name="T36" fmla="*/ 1 w 472"/>
                <a:gd name="T37" fmla="*/ 162 h 182"/>
                <a:gd name="T38" fmla="*/ 17 w 472"/>
                <a:gd name="T39" fmla="*/ 156 h 182"/>
                <a:gd name="T40" fmla="*/ 51 w 472"/>
                <a:gd name="T41" fmla="*/ 149 h 182"/>
                <a:gd name="T42" fmla="*/ 84 w 472"/>
                <a:gd name="T43" fmla="*/ 139 h 182"/>
                <a:gd name="T44" fmla="*/ 109 w 472"/>
                <a:gd name="T45" fmla="*/ 124 h 182"/>
                <a:gd name="T46" fmla="*/ 128 w 472"/>
                <a:gd name="T47" fmla="*/ 108 h 182"/>
                <a:gd name="T48" fmla="*/ 135 w 472"/>
                <a:gd name="T49" fmla="*/ 90 h 182"/>
                <a:gd name="T50" fmla="*/ 130 w 472"/>
                <a:gd name="T51" fmla="*/ 72 h 182"/>
                <a:gd name="T52" fmla="*/ 121 w 472"/>
                <a:gd name="T53" fmla="*/ 58 h 182"/>
                <a:gd name="T54" fmla="*/ 119 w 472"/>
                <a:gd name="T55" fmla="*/ 43 h 182"/>
                <a:gd name="T56" fmla="*/ 128 w 472"/>
                <a:gd name="T57" fmla="*/ 28 h 182"/>
                <a:gd name="T58" fmla="*/ 145 w 472"/>
                <a:gd name="T59" fmla="*/ 16 h 182"/>
                <a:gd name="T60" fmla="*/ 171 w 472"/>
                <a:gd name="T61" fmla="*/ 6 h 182"/>
                <a:gd name="T62" fmla="*/ 213 w 472"/>
                <a:gd name="T63" fmla="*/ 0 h 182"/>
                <a:gd name="T64" fmla="*/ 277 w 472"/>
                <a:gd name="T65" fmla="*/ 0 h 182"/>
                <a:gd name="T66" fmla="*/ 345 w 472"/>
                <a:gd name="T67" fmla="*/ 6 h 182"/>
                <a:gd name="T68" fmla="*/ 411 w 472"/>
                <a:gd name="T69" fmla="*/ 16 h 182"/>
                <a:gd name="T70" fmla="*/ 472 w 472"/>
                <a:gd name="T71" fmla="*/ 2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472" y="28"/>
                  </a:moveTo>
                  <a:lnTo>
                    <a:pt x="443" y="24"/>
                  </a:lnTo>
                  <a:lnTo>
                    <a:pt x="429" y="21"/>
                  </a:lnTo>
                  <a:lnTo>
                    <a:pt x="413" y="20"/>
                  </a:lnTo>
                  <a:lnTo>
                    <a:pt x="396" y="20"/>
                  </a:lnTo>
                  <a:lnTo>
                    <a:pt x="381" y="21"/>
                  </a:lnTo>
                  <a:lnTo>
                    <a:pt x="363" y="24"/>
                  </a:lnTo>
                  <a:lnTo>
                    <a:pt x="350" y="27"/>
                  </a:lnTo>
                  <a:lnTo>
                    <a:pt x="335" y="31"/>
                  </a:lnTo>
                  <a:lnTo>
                    <a:pt x="324" y="36"/>
                  </a:lnTo>
                  <a:lnTo>
                    <a:pt x="316" y="42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5" y="92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0" y="124"/>
                  </a:lnTo>
                  <a:lnTo>
                    <a:pt x="257" y="133"/>
                  </a:lnTo>
                  <a:lnTo>
                    <a:pt x="242" y="142"/>
                  </a:lnTo>
                  <a:lnTo>
                    <a:pt x="224" y="150"/>
                  </a:lnTo>
                  <a:lnTo>
                    <a:pt x="205" y="158"/>
                  </a:lnTo>
                  <a:lnTo>
                    <a:pt x="185" y="165"/>
                  </a:lnTo>
                  <a:lnTo>
                    <a:pt x="165" y="171"/>
                  </a:lnTo>
                  <a:lnTo>
                    <a:pt x="141" y="175"/>
                  </a:lnTo>
                  <a:lnTo>
                    <a:pt x="117" y="180"/>
                  </a:lnTo>
                  <a:lnTo>
                    <a:pt x="90" y="182"/>
                  </a:lnTo>
                  <a:lnTo>
                    <a:pt x="71" y="182"/>
                  </a:lnTo>
                  <a:lnTo>
                    <a:pt x="49" y="182"/>
                  </a:lnTo>
                  <a:lnTo>
                    <a:pt x="34" y="180"/>
                  </a:lnTo>
                  <a:lnTo>
                    <a:pt x="23" y="178"/>
                  </a:lnTo>
                  <a:lnTo>
                    <a:pt x="16" y="175"/>
                  </a:lnTo>
                  <a:lnTo>
                    <a:pt x="9" y="172"/>
                  </a:lnTo>
                  <a:lnTo>
                    <a:pt x="7" y="170"/>
                  </a:lnTo>
                  <a:lnTo>
                    <a:pt x="3" y="166"/>
                  </a:lnTo>
                  <a:lnTo>
                    <a:pt x="1" y="162"/>
                  </a:lnTo>
                  <a:lnTo>
                    <a:pt x="0" y="158"/>
                  </a:lnTo>
                  <a:lnTo>
                    <a:pt x="17" y="156"/>
                  </a:lnTo>
                  <a:lnTo>
                    <a:pt x="33" y="154"/>
                  </a:lnTo>
                  <a:lnTo>
                    <a:pt x="51" y="149"/>
                  </a:lnTo>
                  <a:lnTo>
                    <a:pt x="67" y="145"/>
                  </a:lnTo>
                  <a:lnTo>
                    <a:pt x="84" y="139"/>
                  </a:lnTo>
                  <a:lnTo>
                    <a:pt x="98" y="132"/>
                  </a:lnTo>
                  <a:lnTo>
                    <a:pt x="109" y="124"/>
                  </a:lnTo>
                  <a:lnTo>
                    <a:pt x="121" y="116"/>
                  </a:lnTo>
                  <a:lnTo>
                    <a:pt x="128" y="108"/>
                  </a:lnTo>
                  <a:lnTo>
                    <a:pt x="132" y="99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3"/>
                  </a:lnTo>
                  <a:lnTo>
                    <a:pt x="121" y="35"/>
                  </a:lnTo>
                  <a:lnTo>
                    <a:pt x="128" y="28"/>
                  </a:lnTo>
                  <a:lnTo>
                    <a:pt x="135" y="21"/>
                  </a:lnTo>
                  <a:lnTo>
                    <a:pt x="145" y="16"/>
                  </a:lnTo>
                  <a:lnTo>
                    <a:pt x="156" y="10"/>
                  </a:lnTo>
                  <a:lnTo>
                    <a:pt x="171" y="6"/>
                  </a:lnTo>
                  <a:lnTo>
                    <a:pt x="189" y="2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1" y="2"/>
                  </a:lnTo>
                  <a:lnTo>
                    <a:pt x="345" y="6"/>
                  </a:lnTo>
                  <a:lnTo>
                    <a:pt x="379" y="10"/>
                  </a:lnTo>
                  <a:lnTo>
                    <a:pt x="411" y="16"/>
                  </a:lnTo>
                  <a:lnTo>
                    <a:pt x="443" y="21"/>
                  </a:lnTo>
                  <a:lnTo>
                    <a:pt x="472" y="2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8" name="Freeform 162">
              <a:extLst>
                <a:ext uri="{FF2B5EF4-FFF2-40B4-BE49-F238E27FC236}">
                  <a16:creationId xmlns:a16="http://schemas.microsoft.com/office/drawing/2014/main" id="{7B537AE0-90BD-480F-8414-28857D476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525"/>
              <a:ext cx="413" cy="92"/>
            </a:xfrm>
            <a:custGeom>
              <a:avLst/>
              <a:gdLst>
                <a:gd name="T0" fmla="*/ 810 w 1238"/>
                <a:gd name="T1" fmla="*/ 2 h 276"/>
                <a:gd name="T2" fmla="*/ 842 w 1238"/>
                <a:gd name="T3" fmla="*/ 0 h 276"/>
                <a:gd name="T4" fmla="*/ 874 w 1238"/>
                <a:gd name="T5" fmla="*/ 4 h 276"/>
                <a:gd name="T6" fmla="*/ 902 w 1238"/>
                <a:gd name="T7" fmla="*/ 12 h 276"/>
                <a:gd name="T8" fmla="*/ 923 w 1238"/>
                <a:gd name="T9" fmla="*/ 23 h 276"/>
                <a:gd name="T10" fmla="*/ 936 w 1238"/>
                <a:gd name="T11" fmla="*/ 37 h 276"/>
                <a:gd name="T12" fmla="*/ 938 w 1238"/>
                <a:gd name="T13" fmla="*/ 50 h 276"/>
                <a:gd name="T14" fmla="*/ 943 w 1238"/>
                <a:gd name="T15" fmla="*/ 73 h 276"/>
                <a:gd name="T16" fmla="*/ 958 w 1238"/>
                <a:gd name="T17" fmla="*/ 95 h 276"/>
                <a:gd name="T18" fmla="*/ 983 w 1238"/>
                <a:gd name="T19" fmla="*/ 114 h 276"/>
                <a:gd name="T20" fmla="*/ 1015 w 1238"/>
                <a:gd name="T21" fmla="*/ 131 h 276"/>
                <a:gd name="T22" fmla="*/ 1054 w 1238"/>
                <a:gd name="T23" fmla="*/ 146 h 276"/>
                <a:gd name="T24" fmla="*/ 1097 w 1238"/>
                <a:gd name="T25" fmla="*/ 156 h 276"/>
                <a:gd name="T26" fmla="*/ 1148 w 1238"/>
                <a:gd name="T27" fmla="*/ 162 h 276"/>
                <a:gd name="T28" fmla="*/ 1190 w 1238"/>
                <a:gd name="T29" fmla="*/ 162 h 276"/>
                <a:gd name="T30" fmla="*/ 1216 w 1238"/>
                <a:gd name="T31" fmla="*/ 159 h 276"/>
                <a:gd name="T32" fmla="*/ 1229 w 1238"/>
                <a:gd name="T33" fmla="*/ 153 h 276"/>
                <a:gd name="T34" fmla="*/ 1236 w 1238"/>
                <a:gd name="T35" fmla="*/ 146 h 276"/>
                <a:gd name="T36" fmla="*/ 1238 w 1238"/>
                <a:gd name="T37" fmla="*/ 276 h 276"/>
                <a:gd name="T38" fmla="*/ 1204 w 1238"/>
                <a:gd name="T39" fmla="*/ 245 h 276"/>
                <a:gd name="T40" fmla="*/ 1135 w 1238"/>
                <a:gd name="T41" fmla="*/ 276 h 276"/>
                <a:gd name="T42" fmla="*/ 1122 w 1238"/>
                <a:gd name="T43" fmla="*/ 245 h 276"/>
                <a:gd name="T44" fmla="*/ 1008 w 1238"/>
                <a:gd name="T45" fmla="*/ 273 h 276"/>
                <a:gd name="T46" fmla="*/ 958 w 1238"/>
                <a:gd name="T47" fmla="*/ 269 h 276"/>
                <a:gd name="T48" fmla="*/ 882 w 1238"/>
                <a:gd name="T49" fmla="*/ 266 h 276"/>
                <a:gd name="T50" fmla="*/ 829 w 1238"/>
                <a:gd name="T51" fmla="*/ 261 h 276"/>
                <a:gd name="T52" fmla="*/ 802 w 1238"/>
                <a:gd name="T53" fmla="*/ 223 h 276"/>
                <a:gd name="T54" fmla="*/ 687 w 1238"/>
                <a:gd name="T55" fmla="*/ 248 h 276"/>
                <a:gd name="T56" fmla="*/ 669 w 1238"/>
                <a:gd name="T57" fmla="*/ 209 h 276"/>
                <a:gd name="T58" fmla="*/ 470 w 1238"/>
                <a:gd name="T59" fmla="*/ 219 h 276"/>
                <a:gd name="T60" fmla="*/ 519 w 1238"/>
                <a:gd name="T61" fmla="*/ 187 h 276"/>
                <a:gd name="T62" fmla="*/ 330 w 1238"/>
                <a:gd name="T63" fmla="*/ 195 h 276"/>
                <a:gd name="T64" fmla="*/ 235 w 1238"/>
                <a:gd name="T65" fmla="*/ 175 h 276"/>
                <a:gd name="T66" fmla="*/ 163 w 1238"/>
                <a:gd name="T67" fmla="*/ 159 h 276"/>
                <a:gd name="T68" fmla="*/ 63 w 1238"/>
                <a:gd name="T69" fmla="*/ 133 h 276"/>
                <a:gd name="T70" fmla="*/ 82 w 1238"/>
                <a:gd name="T71" fmla="*/ 110 h 276"/>
                <a:gd name="T72" fmla="*/ 231 w 1238"/>
                <a:gd name="T73" fmla="*/ 97 h 276"/>
                <a:gd name="T74" fmla="*/ 379 w 1238"/>
                <a:gd name="T75" fmla="*/ 80 h 276"/>
                <a:gd name="T76" fmla="*/ 523 w 1238"/>
                <a:gd name="T77" fmla="*/ 58 h 276"/>
                <a:gd name="T78" fmla="*/ 663 w 1238"/>
                <a:gd name="T79" fmla="*/ 32 h 276"/>
                <a:gd name="T80" fmla="*/ 766 w 1238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8" h="276">
                  <a:moveTo>
                    <a:pt x="794" y="4"/>
                  </a:moveTo>
                  <a:lnTo>
                    <a:pt x="810" y="2"/>
                  </a:lnTo>
                  <a:lnTo>
                    <a:pt x="825" y="0"/>
                  </a:lnTo>
                  <a:lnTo>
                    <a:pt x="842" y="0"/>
                  </a:lnTo>
                  <a:lnTo>
                    <a:pt x="858" y="1"/>
                  </a:lnTo>
                  <a:lnTo>
                    <a:pt x="874" y="4"/>
                  </a:lnTo>
                  <a:lnTo>
                    <a:pt x="889" y="7"/>
                  </a:lnTo>
                  <a:lnTo>
                    <a:pt x="902" y="12"/>
                  </a:lnTo>
                  <a:lnTo>
                    <a:pt x="914" y="17"/>
                  </a:lnTo>
                  <a:lnTo>
                    <a:pt x="923" y="23"/>
                  </a:lnTo>
                  <a:lnTo>
                    <a:pt x="931" y="29"/>
                  </a:lnTo>
                  <a:lnTo>
                    <a:pt x="936" y="37"/>
                  </a:lnTo>
                  <a:lnTo>
                    <a:pt x="938" y="44"/>
                  </a:lnTo>
                  <a:lnTo>
                    <a:pt x="938" y="50"/>
                  </a:lnTo>
                  <a:lnTo>
                    <a:pt x="939" y="62"/>
                  </a:lnTo>
                  <a:lnTo>
                    <a:pt x="943" y="73"/>
                  </a:lnTo>
                  <a:lnTo>
                    <a:pt x="950" y="85"/>
                  </a:lnTo>
                  <a:lnTo>
                    <a:pt x="958" y="95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1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0" y="162"/>
                  </a:lnTo>
                  <a:lnTo>
                    <a:pt x="1205" y="161"/>
                  </a:lnTo>
                  <a:lnTo>
                    <a:pt x="1216" y="159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50"/>
                  </a:lnTo>
                  <a:lnTo>
                    <a:pt x="1236" y="146"/>
                  </a:lnTo>
                  <a:lnTo>
                    <a:pt x="1237" y="143"/>
                  </a:lnTo>
                  <a:lnTo>
                    <a:pt x="1238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8" y="274"/>
                  </a:lnTo>
                  <a:lnTo>
                    <a:pt x="1008" y="273"/>
                  </a:lnTo>
                  <a:lnTo>
                    <a:pt x="1018" y="241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2" y="266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3" y="255"/>
                  </a:lnTo>
                  <a:lnTo>
                    <a:pt x="802" y="223"/>
                  </a:lnTo>
                  <a:lnTo>
                    <a:pt x="699" y="249"/>
                  </a:lnTo>
                  <a:lnTo>
                    <a:pt x="687" y="248"/>
                  </a:lnTo>
                  <a:lnTo>
                    <a:pt x="608" y="239"/>
                  </a:lnTo>
                  <a:lnTo>
                    <a:pt x="669" y="209"/>
                  </a:lnTo>
                  <a:lnTo>
                    <a:pt x="545" y="231"/>
                  </a:lnTo>
                  <a:lnTo>
                    <a:pt x="470" y="219"/>
                  </a:lnTo>
                  <a:lnTo>
                    <a:pt x="440" y="215"/>
                  </a:lnTo>
                  <a:lnTo>
                    <a:pt x="519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5"/>
                  </a:lnTo>
                  <a:lnTo>
                    <a:pt x="336" y="152"/>
                  </a:lnTo>
                  <a:lnTo>
                    <a:pt x="163" y="159"/>
                  </a:lnTo>
                  <a:lnTo>
                    <a:pt x="128" y="150"/>
                  </a:lnTo>
                  <a:lnTo>
                    <a:pt x="63" y="133"/>
                  </a:lnTo>
                  <a:lnTo>
                    <a:pt x="0" y="115"/>
                  </a:lnTo>
                  <a:lnTo>
                    <a:pt x="82" y="110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70"/>
                  </a:lnTo>
                  <a:lnTo>
                    <a:pt x="523" y="58"/>
                  </a:lnTo>
                  <a:lnTo>
                    <a:pt x="594" y="46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4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9" name="Freeform 163">
              <a:extLst>
                <a:ext uri="{FF2B5EF4-FFF2-40B4-BE49-F238E27FC236}">
                  <a16:creationId xmlns:a16="http://schemas.microsoft.com/office/drawing/2014/main" id="{EDE9607A-CDF9-4915-963F-07D12A48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25"/>
              <a:ext cx="413" cy="92"/>
            </a:xfrm>
            <a:custGeom>
              <a:avLst/>
              <a:gdLst>
                <a:gd name="T0" fmla="*/ 443 w 1238"/>
                <a:gd name="T1" fmla="*/ 4 h 276"/>
                <a:gd name="T2" fmla="*/ 412 w 1238"/>
                <a:gd name="T3" fmla="*/ 0 h 276"/>
                <a:gd name="T4" fmla="*/ 380 w 1238"/>
                <a:gd name="T5" fmla="*/ 1 h 276"/>
                <a:gd name="T6" fmla="*/ 349 w 1238"/>
                <a:gd name="T7" fmla="*/ 7 h 276"/>
                <a:gd name="T8" fmla="*/ 324 w 1238"/>
                <a:gd name="T9" fmla="*/ 16 h 276"/>
                <a:gd name="T10" fmla="*/ 306 w 1238"/>
                <a:gd name="T11" fmla="*/ 29 h 276"/>
                <a:gd name="T12" fmla="*/ 299 w 1238"/>
                <a:gd name="T13" fmla="*/ 44 h 276"/>
                <a:gd name="T14" fmla="*/ 297 w 1238"/>
                <a:gd name="T15" fmla="*/ 62 h 276"/>
                <a:gd name="T16" fmla="*/ 290 w 1238"/>
                <a:gd name="T17" fmla="*/ 85 h 276"/>
                <a:gd name="T18" fmla="*/ 270 w 1238"/>
                <a:gd name="T19" fmla="*/ 105 h 276"/>
                <a:gd name="T20" fmla="*/ 241 w 1238"/>
                <a:gd name="T21" fmla="*/ 123 h 276"/>
                <a:gd name="T22" fmla="*/ 204 w 1238"/>
                <a:gd name="T23" fmla="*/ 138 h 276"/>
                <a:gd name="T24" fmla="*/ 165 w 1238"/>
                <a:gd name="T25" fmla="*/ 151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50 h 276"/>
                <a:gd name="T36" fmla="*/ 0 w 1238"/>
                <a:gd name="T37" fmla="*/ 143 h 276"/>
                <a:gd name="T38" fmla="*/ 0 w 1238"/>
                <a:gd name="T39" fmla="*/ 276 h 276"/>
                <a:gd name="T40" fmla="*/ 34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8 w 1238"/>
                <a:gd name="T47" fmla="*/ 273 h 276"/>
                <a:gd name="T48" fmla="*/ 279 w 1238"/>
                <a:gd name="T49" fmla="*/ 269 h 276"/>
                <a:gd name="T50" fmla="*/ 356 w 1238"/>
                <a:gd name="T51" fmla="*/ 266 h 276"/>
                <a:gd name="T52" fmla="*/ 409 w 1238"/>
                <a:gd name="T53" fmla="*/ 261 h 276"/>
                <a:gd name="T54" fmla="*/ 435 w 1238"/>
                <a:gd name="T55" fmla="*/ 223 h 276"/>
                <a:gd name="T56" fmla="*/ 550 w 1238"/>
                <a:gd name="T57" fmla="*/ 248 h 276"/>
                <a:gd name="T58" fmla="*/ 568 w 1238"/>
                <a:gd name="T59" fmla="*/ 209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5 h 276"/>
                <a:gd name="T68" fmla="*/ 1074 w 1238"/>
                <a:gd name="T69" fmla="*/ 159 h 276"/>
                <a:gd name="T70" fmla="*/ 1176 w 1238"/>
                <a:gd name="T71" fmla="*/ 133 h 276"/>
                <a:gd name="T72" fmla="*/ 1156 w 1238"/>
                <a:gd name="T73" fmla="*/ 110 h 276"/>
                <a:gd name="T74" fmla="*/ 1006 w 1238"/>
                <a:gd name="T75" fmla="*/ 97 h 276"/>
                <a:gd name="T76" fmla="*/ 858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1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1" y="9"/>
                  </a:moveTo>
                  <a:lnTo>
                    <a:pt x="443" y="4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4"/>
                  </a:lnTo>
                  <a:lnTo>
                    <a:pt x="349" y="7"/>
                  </a:lnTo>
                  <a:lnTo>
                    <a:pt x="336" y="12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9"/>
                  </a:lnTo>
                  <a:lnTo>
                    <a:pt x="301" y="37"/>
                  </a:lnTo>
                  <a:lnTo>
                    <a:pt x="299" y="44"/>
                  </a:lnTo>
                  <a:lnTo>
                    <a:pt x="299" y="50"/>
                  </a:lnTo>
                  <a:lnTo>
                    <a:pt x="297" y="62"/>
                  </a:lnTo>
                  <a:lnTo>
                    <a:pt x="295" y="73"/>
                  </a:lnTo>
                  <a:lnTo>
                    <a:pt x="290" y="85"/>
                  </a:lnTo>
                  <a:lnTo>
                    <a:pt x="279" y="95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4" y="138"/>
                  </a:lnTo>
                  <a:lnTo>
                    <a:pt x="184" y="146"/>
                  </a:lnTo>
                  <a:lnTo>
                    <a:pt x="165" y="151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9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50"/>
                  </a:lnTo>
                  <a:lnTo>
                    <a:pt x="2" y="146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4" y="276"/>
                  </a:lnTo>
                  <a:lnTo>
                    <a:pt x="34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3" y="275"/>
                  </a:lnTo>
                  <a:lnTo>
                    <a:pt x="117" y="245"/>
                  </a:lnTo>
                  <a:lnTo>
                    <a:pt x="170" y="274"/>
                  </a:lnTo>
                  <a:lnTo>
                    <a:pt x="228" y="273"/>
                  </a:lnTo>
                  <a:lnTo>
                    <a:pt x="220" y="241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6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5"/>
                  </a:lnTo>
                  <a:lnTo>
                    <a:pt x="435" y="223"/>
                  </a:lnTo>
                  <a:lnTo>
                    <a:pt x="539" y="249"/>
                  </a:lnTo>
                  <a:lnTo>
                    <a:pt x="550" y="248"/>
                  </a:lnTo>
                  <a:lnTo>
                    <a:pt x="629" y="239"/>
                  </a:lnTo>
                  <a:lnTo>
                    <a:pt x="568" y="209"/>
                  </a:lnTo>
                  <a:lnTo>
                    <a:pt x="693" y="231"/>
                  </a:lnTo>
                  <a:lnTo>
                    <a:pt x="767" y="219"/>
                  </a:lnTo>
                  <a:lnTo>
                    <a:pt x="799" y="215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5"/>
                  </a:lnTo>
                  <a:lnTo>
                    <a:pt x="901" y="152"/>
                  </a:lnTo>
                  <a:lnTo>
                    <a:pt x="1074" y="159"/>
                  </a:lnTo>
                  <a:lnTo>
                    <a:pt x="1111" y="150"/>
                  </a:lnTo>
                  <a:lnTo>
                    <a:pt x="1176" y="133"/>
                  </a:lnTo>
                  <a:lnTo>
                    <a:pt x="1238" y="115"/>
                  </a:lnTo>
                  <a:lnTo>
                    <a:pt x="1156" y="110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1" y="89"/>
                  </a:lnTo>
                  <a:lnTo>
                    <a:pt x="858" y="80"/>
                  </a:lnTo>
                  <a:lnTo>
                    <a:pt x="785" y="70"/>
                  </a:lnTo>
                  <a:lnTo>
                    <a:pt x="715" y="58"/>
                  </a:lnTo>
                  <a:lnTo>
                    <a:pt x="644" y="46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1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0" name="Freeform 164">
              <a:extLst>
                <a:ext uri="{FF2B5EF4-FFF2-40B4-BE49-F238E27FC236}">
                  <a16:creationId xmlns:a16="http://schemas.microsoft.com/office/drawing/2014/main" id="{F287FB85-0F61-4E37-81A1-304F3D69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631"/>
              <a:ext cx="397" cy="212"/>
            </a:xfrm>
            <a:custGeom>
              <a:avLst/>
              <a:gdLst>
                <a:gd name="T0" fmla="*/ 789 w 1191"/>
                <a:gd name="T1" fmla="*/ 603 h 637"/>
                <a:gd name="T2" fmla="*/ 912 w 1191"/>
                <a:gd name="T3" fmla="*/ 624 h 637"/>
                <a:gd name="T4" fmla="*/ 961 w 1191"/>
                <a:gd name="T5" fmla="*/ 635 h 637"/>
                <a:gd name="T6" fmla="*/ 1074 w 1191"/>
                <a:gd name="T7" fmla="*/ 603 h 637"/>
                <a:gd name="T8" fmla="*/ 1149 w 1191"/>
                <a:gd name="T9" fmla="*/ 562 h 637"/>
                <a:gd name="T10" fmla="*/ 1190 w 1191"/>
                <a:gd name="T11" fmla="*/ 510 h 637"/>
                <a:gd name="T12" fmla="*/ 1181 w 1191"/>
                <a:gd name="T13" fmla="*/ 457 h 637"/>
                <a:gd name="T14" fmla="*/ 1119 w 1191"/>
                <a:gd name="T15" fmla="*/ 398 h 637"/>
                <a:gd name="T16" fmla="*/ 1000 w 1191"/>
                <a:gd name="T17" fmla="*/ 352 h 637"/>
                <a:gd name="T18" fmla="*/ 892 w 1191"/>
                <a:gd name="T19" fmla="*/ 329 h 637"/>
                <a:gd name="T20" fmla="*/ 717 w 1191"/>
                <a:gd name="T21" fmla="*/ 313 h 637"/>
                <a:gd name="T22" fmla="*/ 609 w 1191"/>
                <a:gd name="T23" fmla="*/ 311 h 637"/>
                <a:gd name="T24" fmla="*/ 498 w 1191"/>
                <a:gd name="T25" fmla="*/ 304 h 637"/>
                <a:gd name="T26" fmla="*/ 326 w 1191"/>
                <a:gd name="T27" fmla="*/ 276 h 637"/>
                <a:gd name="T28" fmla="*/ 223 w 1191"/>
                <a:gd name="T29" fmla="*/ 241 h 637"/>
                <a:gd name="T30" fmla="*/ 165 w 1191"/>
                <a:gd name="T31" fmla="*/ 206 h 637"/>
                <a:gd name="T32" fmla="*/ 148 w 1191"/>
                <a:gd name="T33" fmla="*/ 181 h 637"/>
                <a:gd name="T34" fmla="*/ 147 w 1191"/>
                <a:gd name="T35" fmla="*/ 154 h 637"/>
                <a:gd name="T36" fmla="*/ 179 w 1191"/>
                <a:gd name="T37" fmla="*/ 113 h 637"/>
                <a:gd name="T38" fmla="*/ 268 w 1191"/>
                <a:gd name="T39" fmla="*/ 78 h 637"/>
                <a:gd name="T40" fmla="*/ 407 w 1191"/>
                <a:gd name="T41" fmla="*/ 65 h 637"/>
                <a:gd name="T42" fmla="*/ 584 w 1191"/>
                <a:gd name="T43" fmla="*/ 77 h 637"/>
                <a:gd name="T44" fmla="*/ 560 w 1191"/>
                <a:gd name="T45" fmla="*/ 38 h 637"/>
                <a:gd name="T46" fmla="*/ 494 w 1191"/>
                <a:gd name="T47" fmla="*/ 9 h 637"/>
                <a:gd name="T48" fmla="*/ 427 w 1191"/>
                <a:gd name="T49" fmla="*/ 1 h 637"/>
                <a:gd name="T50" fmla="*/ 284 w 1191"/>
                <a:gd name="T51" fmla="*/ 7 h 637"/>
                <a:gd name="T52" fmla="*/ 152 w 1191"/>
                <a:gd name="T53" fmla="*/ 33 h 637"/>
                <a:gd name="T54" fmla="*/ 70 w 1191"/>
                <a:gd name="T55" fmla="*/ 70 h 637"/>
                <a:gd name="T56" fmla="*/ 13 w 1191"/>
                <a:gd name="T57" fmla="*/ 121 h 637"/>
                <a:gd name="T58" fmla="*/ 0 w 1191"/>
                <a:gd name="T59" fmla="*/ 173 h 637"/>
                <a:gd name="T60" fmla="*/ 27 w 1191"/>
                <a:gd name="T61" fmla="*/ 225 h 637"/>
                <a:gd name="T62" fmla="*/ 90 w 1191"/>
                <a:gd name="T63" fmla="*/ 271 h 637"/>
                <a:gd name="T64" fmla="*/ 162 w 1191"/>
                <a:gd name="T65" fmla="*/ 303 h 637"/>
                <a:gd name="T66" fmla="*/ 250 w 1191"/>
                <a:gd name="T67" fmla="*/ 330 h 637"/>
                <a:gd name="T68" fmla="*/ 334 w 1191"/>
                <a:gd name="T69" fmla="*/ 348 h 637"/>
                <a:gd name="T70" fmla="*/ 402 w 1191"/>
                <a:gd name="T71" fmla="*/ 360 h 637"/>
                <a:gd name="T72" fmla="*/ 522 w 1191"/>
                <a:gd name="T73" fmla="*/ 372 h 637"/>
                <a:gd name="T74" fmla="*/ 609 w 1191"/>
                <a:gd name="T75" fmla="*/ 376 h 637"/>
                <a:gd name="T76" fmla="*/ 715 w 1191"/>
                <a:gd name="T77" fmla="*/ 377 h 637"/>
                <a:gd name="T78" fmla="*/ 852 w 1191"/>
                <a:gd name="T79" fmla="*/ 389 h 637"/>
                <a:gd name="T80" fmla="*/ 947 w 1191"/>
                <a:gd name="T81" fmla="*/ 411 h 637"/>
                <a:gd name="T82" fmla="*/ 1016 w 1191"/>
                <a:gd name="T83" fmla="*/ 443 h 637"/>
                <a:gd name="T84" fmla="*/ 1040 w 1191"/>
                <a:gd name="T85" fmla="*/ 467 h 637"/>
                <a:gd name="T86" fmla="*/ 1044 w 1191"/>
                <a:gd name="T87" fmla="*/ 490 h 637"/>
                <a:gd name="T88" fmla="*/ 1037 w 1191"/>
                <a:gd name="T89" fmla="*/ 513 h 637"/>
                <a:gd name="T90" fmla="*/ 1016 w 1191"/>
                <a:gd name="T91" fmla="*/ 532 h 637"/>
                <a:gd name="T92" fmla="*/ 967 w 1191"/>
                <a:gd name="T93" fmla="*/ 557 h 637"/>
                <a:gd name="T94" fmla="*/ 858 w 1191"/>
                <a:gd name="T95" fmla="*/ 583 h 637"/>
                <a:gd name="T96" fmla="*/ 715 w 1191"/>
                <a:gd name="T97" fmla="*/ 59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1" h="637">
                  <a:moveTo>
                    <a:pt x="715" y="598"/>
                  </a:moveTo>
                  <a:lnTo>
                    <a:pt x="746" y="599"/>
                  </a:lnTo>
                  <a:lnTo>
                    <a:pt x="789" y="603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7"/>
                  </a:lnTo>
                  <a:lnTo>
                    <a:pt x="961" y="635"/>
                  </a:lnTo>
                  <a:lnTo>
                    <a:pt x="1005" y="624"/>
                  </a:lnTo>
                  <a:lnTo>
                    <a:pt x="1048" y="612"/>
                  </a:lnTo>
                  <a:lnTo>
                    <a:pt x="1074" y="603"/>
                  </a:lnTo>
                  <a:lnTo>
                    <a:pt x="1103" y="590"/>
                  </a:lnTo>
                  <a:lnTo>
                    <a:pt x="1129" y="576"/>
                  </a:lnTo>
                  <a:lnTo>
                    <a:pt x="1149" y="562"/>
                  </a:lnTo>
                  <a:lnTo>
                    <a:pt x="1167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1" y="498"/>
                  </a:lnTo>
                  <a:lnTo>
                    <a:pt x="1188" y="477"/>
                  </a:lnTo>
                  <a:lnTo>
                    <a:pt x="1181" y="457"/>
                  </a:lnTo>
                  <a:lnTo>
                    <a:pt x="1165" y="437"/>
                  </a:lnTo>
                  <a:lnTo>
                    <a:pt x="1145" y="417"/>
                  </a:lnTo>
                  <a:lnTo>
                    <a:pt x="1119" y="398"/>
                  </a:lnTo>
                  <a:lnTo>
                    <a:pt x="1091" y="384"/>
                  </a:lnTo>
                  <a:lnTo>
                    <a:pt x="1046" y="365"/>
                  </a:lnTo>
                  <a:lnTo>
                    <a:pt x="1000" y="352"/>
                  </a:lnTo>
                  <a:lnTo>
                    <a:pt x="991" y="348"/>
                  </a:lnTo>
                  <a:lnTo>
                    <a:pt x="949" y="339"/>
                  </a:lnTo>
                  <a:lnTo>
                    <a:pt x="892" y="329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3"/>
                  </a:lnTo>
                  <a:lnTo>
                    <a:pt x="715" y="313"/>
                  </a:lnTo>
                  <a:lnTo>
                    <a:pt x="662" y="312"/>
                  </a:lnTo>
                  <a:lnTo>
                    <a:pt x="609" y="311"/>
                  </a:lnTo>
                  <a:lnTo>
                    <a:pt x="598" y="311"/>
                  </a:lnTo>
                  <a:lnTo>
                    <a:pt x="534" y="307"/>
                  </a:lnTo>
                  <a:lnTo>
                    <a:pt x="498" y="304"/>
                  </a:lnTo>
                  <a:lnTo>
                    <a:pt x="439" y="296"/>
                  </a:lnTo>
                  <a:lnTo>
                    <a:pt x="383" y="288"/>
                  </a:lnTo>
                  <a:lnTo>
                    <a:pt x="326" y="276"/>
                  </a:lnTo>
                  <a:lnTo>
                    <a:pt x="283" y="264"/>
                  </a:lnTo>
                  <a:lnTo>
                    <a:pt x="252" y="254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5" y="206"/>
                  </a:lnTo>
                  <a:lnTo>
                    <a:pt x="159" y="198"/>
                  </a:lnTo>
                  <a:lnTo>
                    <a:pt x="152" y="190"/>
                  </a:lnTo>
                  <a:lnTo>
                    <a:pt x="148" y="181"/>
                  </a:lnTo>
                  <a:lnTo>
                    <a:pt x="146" y="173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49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8"/>
                  </a:lnTo>
                  <a:lnTo>
                    <a:pt x="305" y="71"/>
                  </a:lnTo>
                  <a:lnTo>
                    <a:pt x="350" y="66"/>
                  </a:lnTo>
                  <a:lnTo>
                    <a:pt x="407" y="65"/>
                  </a:lnTo>
                  <a:lnTo>
                    <a:pt x="467" y="68"/>
                  </a:lnTo>
                  <a:lnTo>
                    <a:pt x="529" y="70"/>
                  </a:lnTo>
                  <a:lnTo>
                    <a:pt x="584" y="77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8"/>
                  </a:lnTo>
                  <a:lnTo>
                    <a:pt x="542" y="27"/>
                  </a:lnTo>
                  <a:lnTo>
                    <a:pt x="520" y="17"/>
                  </a:lnTo>
                  <a:lnTo>
                    <a:pt x="494" y="9"/>
                  </a:lnTo>
                  <a:lnTo>
                    <a:pt x="472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4"/>
                  </a:lnTo>
                  <a:lnTo>
                    <a:pt x="284" y="7"/>
                  </a:lnTo>
                  <a:lnTo>
                    <a:pt x="237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4"/>
                  </a:lnTo>
                  <a:lnTo>
                    <a:pt x="70" y="70"/>
                  </a:lnTo>
                  <a:lnTo>
                    <a:pt x="46" y="86"/>
                  </a:lnTo>
                  <a:lnTo>
                    <a:pt x="27" y="103"/>
                  </a:lnTo>
                  <a:lnTo>
                    <a:pt x="13" y="121"/>
                  </a:lnTo>
                  <a:lnTo>
                    <a:pt x="3" y="141"/>
                  </a:lnTo>
                  <a:lnTo>
                    <a:pt x="0" y="155"/>
                  </a:lnTo>
                  <a:lnTo>
                    <a:pt x="0" y="173"/>
                  </a:lnTo>
                  <a:lnTo>
                    <a:pt x="6" y="191"/>
                  </a:lnTo>
                  <a:lnTo>
                    <a:pt x="15" y="208"/>
                  </a:lnTo>
                  <a:lnTo>
                    <a:pt x="27" y="225"/>
                  </a:lnTo>
                  <a:lnTo>
                    <a:pt x="45" y="241"/>
                  </a:lnTo>
                  <a:lnTo>
                    <a:pt x="65" y="256"/>
                  </a:lnTo>
                  <a:lnTo>
                    <a:pt x="90" y="271"/>
                  </a:lnTo>
                  <a:lnTo>
                    <a:pt x="108" y="281"/>
                  </a:lnTo>
                  <a:lnTo>
                    <a:pt x="136" y="292"/>
                  </a:lnTo>
                  <a:lnTo>
                    <a:pt x="162" y="303"/>
                  </a:lnTo>
                  <a:lnTo>
                    <a:pt x="189" y="312"/>
                  </a:lnTo>
                  <a:lnTo>
                    <a:pt x="219" y="321"/>
                  </a:lnTo>
                  <a:lnTo>
                    <a:pt x="250" y="330"/>
                  </a:lnTo>
                  <a:lnTo>
                    <a:pt x="281" y="338"/>
                  </a:lnTo>
                  <a:lnTo>
                    <a:pt x="314" y="345"/>
                  </a:lnTo>
                  <a:lnTo>
                    <a:pt x="334" y="348"/>
                  </a:lnTo>
                  <a:lnTo>
                    <a:pt x="347" y="352"/>
                  </a:lnTo>
                  <a:lnTo>
                    <a:pt x="380" y="357"/>
                  </a:lnTo>
                  <a:lnTo>
                    <a:pt x="402" y="360"/>
                  </a:lnTo>
                  <a:lnTo>
                    <a:pt x="442" y="364"/>
                  </a:lnTo>
                  <a:lnTo>
                    <a:pt x="482" y="369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6"/>
                  </a:lnTo>
                  <a:lnTo>
                    <a:pt x="609" y="376"/>
                  </a:lnTo>
                  <a:lnTo>
                    <a:pt x="662" y="376"/>
                  </a:lnTo>
                  <a:lnTo>
                    <a:pt x="708" y="376"/>
                  </a:lnTo>
                  <a:lnTo>
                    <a:pt x="715" y="377"/>
                  </a:lnTo>
                  <a:lnTo>
                    <a:pt x="757" y="377"/>
                  </a:lnTo>
                  <a:lnTo>
                    <a:pt x="806" y="382"/>
                  </a:lnTo>
                  <a:lnTo>
                    <a:pt x="852" y="389"/>
                  </a:lnTo>
                  <a:lnTo>
                    <a:pt x="870" y="393"/>
                  </a:lnTo>
                  <a:lnTo>
                    <a:pt x="908" y="401"/>
                  </a:lnTo>
                  <a:lnTo>
                    <a:pt x="947" y="411"/>
                  </a:lnTo>
                  <a:lnTo>
                    <a:pt x="976" y="424"/>
                  </a:lnTo>
                  <a:lnTo>
                    <a:pt x="1002" y="435"/>
                  </a:lnTo>
                  <a:lnTo>
                    <a:pt x="1016" y="443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7"/>
                  </a:lnTo>
                  <a:lnTo>
                    <a:pt x="1042" y="475"/>
                  </a:lnTo>
                  <a:lnTo>
                    <a:pt x="1044" y="483"/>
                  </a:lnTo>
                  <a:lnTo>
                    <a:pt x="1044" y="490"/>
                  </a:lnTo>
                  <a:lnTo>
                    <a:pt x="1044" y="498"/>
                  </a:lnTo>
                  <a:lnTo>
                    <a:pt x="1041" y="505"/>
                  </a:lnTo>
                  <a:lnTo>
                    <a:pt x="1037" y="513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2"/>
                  </a:lnTo>
                  <a:lnTo>
                    <a:pt x="1005" y="540"/>
                  </a:lnTo>
                  <a:lnTo>
                    <a:pt x="989" y="548"/>
                  </a:lnTo>
                  <a:lnTo>
                    <a:pt x="967" y="557"/>
                  </a:lnTo>
                  <a:lnTo>
                    <a:pt x="933" y="567"/>
                  </a:lnTo>
                  <a:lnTo>
                    <a:pt x="900" y="575"/>
                  </a:lnTo>
                  <a:lnTo>
                    <a:pt x="858" y="583"/>
                  </a:lnTo>
                  <a:lnTo>
                    <a:pt x="803" y="590"/>
                  </a:lnTo>
                  <a:lnTo>
                    <a:pt x="747" y="595"/>
                  </a:lnTo>
                  <a:lnTo>
                    <a:pt x="715" y="596"/>
                  </a:lnTo>
                  <a:lnTo>
                    <a:pt x="715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1" name="Freeform 165">
              <a:extLst>
                <a:ext uri="{FF2B5EF4-FFF2-40B4-BE49-F238E27FC236}">
                  <a16:creationId xmlns:a16="http://schemas.microsoft.com/office/drawing/2014/main" id="{A53B0FE3-916C-4EA6-89FA-61376BA9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631"/>
              <a:ext cx="203" cy="117"/>
            </a:xfrm>
            <a:custGeom>
              <a:avLst/>
              <a:gdLst>
                <a:gd name="T0" fmla="*/ 0 w 607"/>
                <a:gd name="T1" fmla="*/ 313 h 350"/>
                <a:gd name="T2" fmla="*/ 60 w 607"/>
                <a:gd name="T3" fmla="*/ 316 h 350"/>
                <a:gd name="T4" fmla="*/ 177 w 607"/>
                <a:gd name="T5" fmla="*/ 329 h 350"/>
                <a:gd name="T6" fmla="*/ 274 w 607"/>
                <a:gd name="T7" fmla="*/ 350 h 350"/>
                <a:gd name="T8" fmla="*/ 329 w 607"/>
                <a:gd name="T9" fmla="*/ 338 h 350"/>
                <a:gd name="T10" fmla="*/ 390 w 607"/>
                <a:gd name="T11" fmla="*/ 322 h 350"/>
                <a:gd name="T12" fmla="*/ 446 w 607"/>
                <a:gd name="T13" fmla="*/ 303 h 350"/>
                <a:gd name="T14" fmla="*/ 500 w 607"/>
                <a:gd name="T15" fmla="*/ 281 h 350"/>
                <a:gd name="T16" fmla="*/ 542 w 607"/>
                <a:gd name="T17" fmla="*/ 257 h 350"/>
                <a:gd name="T18" fmla="*/ 581 w 607"/>
                <a:gd name="T19" fmla="*/ 225 h 350"/>
                <a:gd name="T20" fmla="*/ 604 w 607"/>
                <a:gd name="T21" fmla="*/ 191 h 350"/>
                <a:gd name="T22" fmla="*/ 607 w 607"/>
                <a:gd name="T23" fmla="*/ 156 h 350"/>
                <a:gd name="T24" fmla="*/ 596 w 607"/>
                <a:gd name="T25" fmla="*/ 121 h 350"/>
                <a:gd name="T26" fmla="*/ 562 w 607"/>
                <a:gd name="T27" fmla="*/ 86 h 350"/>
                <a:gd name="T28" fmla="*/ 510 w 607"/>
                <a:gd name="T29" fmla="*/ 54 h 350"/>
                <a:gd name="T30" fmla="*/ 456 w 607"/>
                <a:gd name="T31" fmla="*/ 34 h 350"/>
                <a:gd name="T32" fmla="*/ 370 w 607"/>
                <a:gd name="T33" fmla="*/ 14 h 350"/>
                <a:gd name="T34" fmla="*/ 278 w 607"/>
                <a:gd name="T35" fmla="*/ 4 h 350"/>
                <a:gd name="T36" fmla="*/ 181 w 607"/>
                <a:gd name="T37" fmla="*/ 2 h 350"/>
                <a:gd name="T38" fmla="*/ 136 w 607"/>
                <a:gd name="T39" fmla="*/ 6 h 350"/>
                <a:gd name="T40" fmla="*/ 88 w 607"/>
                <a:gd name="T41" fmla="*/ 18 h 350"/>
                <a:gd name="T42" fmla="*/ 49 w 607"/>
                <a:gd name="T43" fmla="*/ 38 h 350"/>
                <a:gd name="T44" fmla="*/ 26 w 607"/>
                <a:gd name="T45" fmla="*/ 63 h 350"/>
                <a:gd name="T46" fmla="*/ 79 w 607"/>
                <a:gd name="T47" fmla="*/ 70 h 350"/>
                <a:gd name="T48" fmla="*/ 202 w 607"/>
                <a:gd name="T49" fmla="*/ 65 h 350"/>
                <a:gd name="T50" fmla="*/ 303 w 607"/>
                <a:gd name="T51" fmla="*/ 71 h 350"/>
                <a:gd name="T52" fmla="*/ 375 w 607"/>
                <a:gd name="T53" fmla="*/ 87 h 350"/>
                <a:gd name="T54" fmla="*/ 428 w 607"/>
                <a:gd name="T55" fmla="*/ 113 h 350"/>
                <a:gd name="T56" fmla="*/ 460 w 607"/>
                <a:gd name="T57" fmla="*/ 146 h 350"/>
                <a:gd name="T58" fmla="*/ 464 w 607"/>
                <a:gd name="T59" fmla="*/ 164 h 350"/>
                <a:gd name="T60" fmla="*/ 460 w 607"/>
                <a:gd name="T61" fmla="*/ 182 h 350"/>
                <a:gd name="T62" fmla="*/ 450 w 607"/>
                <a:gd name="T63" fmla="*/ 198 h 350"/>
                <a:gd name="T64" fmla="*/ 428 w 607"/>
                <a:gd name="T65" fmla="*/ 218 h 350"/>
                <a:gd name="T66" fmla="*/ 385 w 607"/>
                <a:gd name="T67" fmla="*/ 241 h 350"/>
                <a:gd name="T68" fmla="*/ 324 w 607"/>
                <a:gd name="T69" fmla="*/ 264 h 350"/>
                <a:gd name="T70" fmla="*/ 226 w 607"/>
                <a:gd name="T71" fmla="*/ 288 h 350"/>
                <a:gd name="T72" fmla="*/ 111 w 607"/>
                <a:gd name="T73" fmla="*/ 304 h 350"/>
                <a:gd name="T74" fmla="*/ 12 w 607"/>
                <a:gd name="T75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50">
                  <a:moveTo>
                    <a:pt x="0" y="311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9"/>
                  </a:lnTo>
                  <a:lnTo>
                    <a:pt x="233" y="339"/>
                  </a:lnTo>
                  <a:lnTo>
                    <a:pt x="274" y="350"/>
                  </a:lnTo>
                  <a:lnTo>
                    <a:pt x="296" y="345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0" y="322"/>
                  </a:lnTo>
                  <a:lnTo>
                    <a:pt x="419" y="313"/>
                  </a:lnTo>
                  <a:lnTo>
                    <a:pt x="446" y="303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19" y="271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1"/>
                  </a:lnTo>
                  <a:lnTo>
                    <a:pt x="607" y="173"/>
                  </a:lnTo>
                  <a:lnTo>
                    <a:pt x="607" y="156"/>
                  </a:lnTo>
                  <a:lnTo>
                    <a:pt x="605" y="141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8" y="42"/>
                  </a:lnTo>
                  <a:lnTo>
                    <a:pt x="456" y="34"/>
                  </a:lnTo>
                  <a:lnTo>
                    <a:pt x="414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4"/>
                  </a:lnTo>
                  <a:lnTo>
                    <a:pt x="228" y="0"/>
                  </a:lnTo>
                  <a:lnTo>
                    <a:pt x="181" y="2"/>
                  </a:lnTo>
                  <a:lnTo>
                    <a:pt x="167" y="2"/>
                  </a:lnTo>
                  <a:lnTo>
                    <a:pt x="136" y="6"/>
                  </a:lnTo>
                  <a:lnTo>
                    <a:pt x="113" y="10"/>
                  </a:lnTo>
                  <a:lnTo>
                    <a:pt x="88" y="18"/>
                  </a:lnTo>
                  <a:lnTo>
                    <a:pt x="66" y="27"/>
                  </a:lnTo>
                  <a:lnTo>
                    <a:pt x="49" y="38"/>
                  </a:lnTo>
                  <a:lnTo>
                    <a:pt x="34" y="50"/>
                  </a:lnTo>
                  <a:lnTo>
                    <a:pt x="26" y="63"/>
                  </a:lnTo>
                  <a:lnTo>
                    <a:pt x="24" y="77"/>
                  </a:lnTo>
                  <a:lnTo>
                    <a:pt x="79" y="70"/>
                  </a:lnTo>
                  <a:lnTo>
                    <a:pt x="141" y="68"/>
                  </a:lnTo>
                  <a:lnTo>
                    <a:pt x="202" y="65"/>
                  </a:lnTo>
                  <a:lnTo>
                    <a:pt x="258" y="68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9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4"/>
                  </a:lnTo>
                  <a:lnTo>
                    <a:pt x="464" y="173"/>
                  </a:lnTo>
                  <a:lnTo>
                    <a:pt x="460" y="182"/>
                  </a:lnTo>
                  <a:lnTo>
                    <a:pt x="456" y="190"/>
                  </a:lnTo>
                  <a:lnTo>
                    <a:pt x="450" y="198"/>
                  </a:lnTo>
                  <a:lnTo>
                    <a:pt x="442" y="207"/>
                  </a:lnTo>
                  <a:lnTo>
                    <a:pt x="428" y="218"/>
                  </a:lnTo>
                  <a:lnTo>
                    <a:pt x="410" y="229"/>
                  </a:lnTo>
                  <a:lnTo>
                    <a:pt x="385" y="241"/>
                  </a:lnTo>
                  <a:lnTo>
                    <a:pt x="356" y="254"/>
                  </a:lnTo>
                  <a:lnTo>
                    <a:pt x="324" y="264"/>
                  </a:lnTo>
                  <a:lnTo>
                    <a:pt x="281" y="277"/>
                  </a:lnTo>
                  <a:lnTo>
                    <a:pt x="226" y="288"/>
                  </a:lnTo>
                  <a:lnTo>
                    <a:pt x="170" y="297"/>
                  </a:lnTo>
                  <a:lnTo>
                    <a:pt x="111" y="304"/>
                  </a:lnTo>
                  <a:lnTo>
                    <a:pt x="74" y="307"/>
                  </a:lnTo>
                  <a:lnTo>
                    <a:pt x="12" y="311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2" name="Freeform 166">
              <a:extLst>
                <a:ext uri="{FF2B5EF4-FFF2-40B4-BE49-F238E27FC236}">
                  <a16:creationId xmlns:a16="http://schemas.microsoft.com/office/drawing/2014/main" id="{7C30C5B8-A170-43DF-BEA4-18CBEFDD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756"/>
              <a:ext cx="36" cy="74"/>
            </a:xfrm>
            <a:custGeom>
              <a:avLst/>
              <a:gdLst>
                <a:gd name="T0" fmla="*/ 0 w 106"/>
                <a:gd name="T1" fmla="*/ 221 h 222"/>
                <a:gd name="T2" fmla="*/ 25 w 106"/>
                <a:gd name="T3" fmla="*/ 222 h 222"/>
                <a:gd name="T4" fmla="*/ 93 w 106"/>
                <a:gd name="T5" fmla="*/ 222 h 222"/>
                <a:gd name="T6" fmla="*/ 106 w 106"/>
                <a:gd name="T7" fmla="*/ 222 h 222"/>
                <a:gd name="T8" fmla="*/ 106 w 106"/>
                <a:gd name="T9" fmla="*/ 221 h 222"/>
                <a:gd name="T10" fmla="*/ 106 w 106"/>
                <a:gd name="T11" fmla="*/ 0 h 222"/>
                <a:gd name="T12" fmla="*/ 0 w 106"/>
                <a:gd name="T13" fmla="*/ 0 h 222"/>
                <a:gd name="T14" fmla="*/ 0 w 106"/>
                <a:gd name="T15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22">
                  <a:moveTo>
                    <a:pt x="0" y="221"/>
                  </a:moveTo>
                  <a:lnTo>
                    <a:pt x="25" y="222"/>
                  </a:lnTo>
                  <a:lnTo>
                    <a:pt x="93" y="222"/>
                  </a:lnTo>
                  <a:lnTo>
                    <a:pt x="106" y="222"/>
                  </a:lnTo>
                  <a:lnTo>
                    <a:pt x="106" y="221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3" name="Freeform 167">
              <a:extLst>
                <a:ext uri="{FF2B5EF4-FFF2-40B4-BE49-F238E27FC236}">
                  <a16:creationId xmlns:a16="http://schemas.microsoft.com/office/drawing/2014/main" id="{6B236710-F500-4D81-9A63-65B7E132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747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8 h 489"/>
                <a:gd name="T8" fmla="*/ 774 w 938"/>
                <a:gd name="T9" fmla="*/ 403 h 489"/>
                <a:gd name="T10" fmla="*/ 782 w 938"/>
                <a:gd name="T11" fmla="*/ 386 h 489"/>
                <a:gd name="T12" fmla="*/ 778 w 938"/>
                <a:gd name="T13" fmla="*/ 367 h 489"/>
                <a:gd name="T14" fmla="*/ 761 w 938"/>
                <a:gd name="T15" fmla="*/ 353 h 489"/>
                <a:gd name="T16" fmla="*/ 728 w 938"/>
                <a:gd name="T17" fmla="*/ 337 h 489"/>
                <a:gd name="T18" fmla="*/ 668 w 938"/>
                <a:gd name="T19" fmla="*/ 322 h 489"/>
                <a:gd name="T20" fmla="*/ 603 w 938"/>
                <a:gd name="T21" fmla="*/ 315 h 489"/>
                <a:gd name="T22" fmla="*/ 544 w 938"/>
                <a:gd name="T23" fmla="*/ 313 h 489"/>
                <a:gd name="T24" fmla="*/ 476 w 938"/>
                <a:gd name="T25" fmla="*/ 313 h 489"/>
                <a:gd name="T26" fmla="*/ 327 w 938"/>
                <a:gd name="T27" fmla="*/ 302 h 489"/>
                <a:gd name="T28" fmla="*/ 238 w 938"/>
                <a:gd name="T29" fmla="*/ 288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2 w 938"/>
                <a:gd name="T37" fmla="*/ 195 h 489"/>
                <a:gd name="T38" fmla="*/ 1 w 938"/>
                <a:gd name="T39" fmla="*/ 161 h 489"/>
                <a:gd name="T40" fmla="*/ 1 w 938"/>
                <a:gd name="T41" fmla="*/ 128 h 489"/>
                <a:gd name="T42" fmla="*/ 25 w 938"/>
                <a:gd name="T43" fmla="*/ 88 h 489"/>
                <a:gd name="T44" fmla="*/ 70 w 938"/>
                <a:gd name="T45" fmla="*/ 50 h 489"/>
                <a:gd name="T46" fmla="*/ 143 w 938"/>
                <a:gd name="T47" fmla="*/ 16 h 489"/>
                <a:gd name="T48" fmla="*/ 199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3 h 489"/>
                <a:gd name="T56" fmla="*/ 471 w 938"/>
                <a:gd name="T57" fmla="*/ 26 h 489"/>
                <a:gd name="T58" fmla="*/ 434 w 938"/>
                <a:gd name="T59" fmla="*/ 29 h 489"/>
                <a:gd name="T60" fmla="*/ 339 w 938"/>
                <a:gd name="T61" fmla="*/ 40 h 489"/>
                <a:gd name="T62" fmla="*/ 280 w 938"/>
                <a:gd name="T63" fmla="*/ 53 h 489"/>
                <a:gd name="T64" fmla="*/ 214 w 938"/>
                <a:gd name="T65" fmla="*/ 74 h 489"/>
                <a:gd name="T66" fmla="*/ 174 w 938"/>
                <a:gd name="T67" fmla="*/ 94 h 489"/>
                <a:gd name="T68" fmla="*/ 157 w 938"/>
                <a:gd name="T69" fmla="*/ 112 h 489"/>
                <a:gd name="T70" fmla="*/ 149 w 938"/>
                <a:gd name="T71" fmla="*/ 126 h 489"/>
                <a:gd name="T72" fmla="*/ 147 w 938"/>
                <a:gd name="T73" fmla="*/ 140 h 489"/>
                <a:gd name="T74" fmla="*/ 150 w 938"/>
                <a:gd name="T75" fmla="*/ 155 h 489"/>
                <a:gd name="T76" fmla="*/ 159 w 938"/>
                <a:gd name="T77" fmla="*/ 170 h 489"/>
                <a:gd name="T78" fmla="*/ 174 w 938"/>
                <a:gd name="T79" fmla="*/ 184 h 489"/>
                <a:gd name="T80" fmla="*/ 202 w 938"/>
                <a:gd name="T81" fmla="*/ 199 h 489"/>
                <a:gd name="T82" fmla="*/ 256 w 938"/>
                <a:gd name="T83" fmla="*/ 218 h 489"/>
                <a:gd name="T84" fmla="*/ 333 w 938"/>
                <a:gd name="T85" fmla="*/ 234 h 489"/>
                <a:gd name="T86" fmla="*/ 444 w 938"/>
                <a:gd name="T87" fmla="*/ 245 h 489"/>
                <a:gd name="T88" fmla="*/ 501 w 938"/>
                <a:gd name="T89" fmla="*/ 249 h 489"/>
                <a:gd name="T90" fmla="*/ 568 w 938"/>
                <a:gd name="T91" fmla="*/ 249 h 489"/>
                <a:gd name="T92" fmla="*/ 612 w 938"/>
                <a:gd name="T93" fmla="*/ 250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8 h 489"/>
                <a:gd name="T100" fmla="*/ 863 w 938"/>
                <a:gd name="T101" fmla="*/ 305 h 489"/>
                <a:gd name="T102" fmla="*/ 903 w 938"/>
                <a:gd name="T103" fmla="*/ 328 h 489"/>
                <a:gd name="T104" fmla="*/ 929 w 938"/>
                <a:gd name="T105" fmla="*/ 354 h 489"/>
                <a:gd name="T106" fmla="*/ 938 w 938"/>
                <a:gd name="T107" fmla="*/ 379 h 489"/>
                <a:gd name="T108" fmla="*/ 933 w 938"/>
                <a:gd name="T109" fmla="*/ 404 h 489"/>
                <a:gd name="T110" fmla="*/ 916 w 938"/>
                <a:gd name="T111" fmla="*/ 427 h 489"/>
                <a:gd name="T112" fmla="*/ 889 w 938"/>
                <a:gd name="T113" fmla="*/ 446 h 489"/>
                <a:gd name="T114" fmla="*/ 842 w 938"/>
                <a:gd name="T115" fmla="*/ 467 h 489"/>
                <a:gd name="T116" fmla="*/ 772 w 938"/>
                <a:gd name="T117" fmla="*/ 486 h 489"/>
                <a:gd name="T118" fmla="*/ 752 w 938"/>
                <a:gd name="T119" fmla="*/ 485 h 489"/>
                <a:gd name="T120" fmla="*/ 704 w 938"/>
                <a:gd name="T121" fmla="*/ 468 h 489"/>
                <a:gd name="T122" fmla="*/ 647 w 938"/>
                <a:gd name="T123" fmla="*/ 455 h 489"/>
                <a:gd name="T124" fmla="*/ 582 w 938"/>
                <a:gd name="T125" fmla="*/ 45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6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8"/>
                  </a:lnTo>
                  <a:lnTo>
                    <a:pt x="764" y="411"/>
                  </a:lnTo>
                  <a:lnTo>
                    <a:pt x="774" y="403"/>
                  </a:lnTo>
                  <a:lnTo>
                    <a:pt x="779" y="395"/>
                  </a:lnTo>
                  <a:lnTo>
                    <a:pt x="782" y="386"/>
                  </a:lnTo>
                  <a:lnTo>
                    <a:pt x="781" y="377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3"/>
                  </a:lnTo>
                  <a:lnTo>
                    <a:pt x="748" y="346"/>
                  </a:lnTo>
                  <a:lnTo>
                    <a:pt x="728" y="337"/>
                  </a:lnTo>
                  <a:lnTo>
                    <a:pt x="701" y="329"/>
                  </a:lnTo>
                  <a:lnTo>
                    <a:pt x="668" y="322"/>
                  </a:lnTo>
                  <a:lnTo>
                    <a:pt x="640" y="318"/>
                  </a:lnTo>
                  <a:lnTo>
                    <a:pt x="603" y="315"/>
                  </a:lnTo>
                  <a:lnTo>
                    <a:pt x="582" y="314"/>
                  </a:lnTo>
                  <a:lnTo>
                    <a:pt x="544" y="313"/>
                  </a:lnTo>
                  <a:lnTo>
                    <a:pt x="528" y="313"/>
                  </a:lnTo>
                  <a:lnTo>
                    <a:pt x="476" y="313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8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6" y="241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2" y="195"/>
                  </a:lnTo>
                  <a:lnTo>
                    <a:pt x="10" y="178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28"/>
                  </a:lnTo>
                  <a:lnTo>
                    <a:pt x="10" y="107"/>
                  </a:lnTo>
                  <a:lnTo>
                    <a:pt x="25" y="88"/>
                  </a:lnTo>
                  <a:lnTo>
                    <a:pt x="45" y="67"/>
                  </a:lnTo>
                  <a:lnTo>
                    <a:pt x="70" y="50"/>
                  </a:lnTo>
                  <a:lnTo>
                    <a:pt x="99" y="34"/>
                  </a:lnTo>
                  <a:lnTo>
                    <a:pt x="143" y="16"/>
                  </a:lnTo>
                  <a:lnTo>
                    <a:pt x="190" y="2"/>
                  </a:lnTo>
                  <a:lnTo>
                    <a:pt x="199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20"/>
                  </a:lnTo>
                  <a:lnTo>
                    <a:pt x="388" y="23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4" y="29"/>
                  </a:lnTo>
                  <a:lnTo>
                    <a:pt x="385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0" y="53"/>
                  </a:lnTo>
                  <a:lnTo>
                    <a:pt x="244" y="62"/>
                  </a:lnTo>
                  <a:lnTo>
                    <a:pt x="214" y="74"/>
                  </a:lnTo>
                  <a:lnTo>
                    <a:pt x="188" y="87"/>
                  </a:lnTo>
                  <a:lnTo>
                    <a:pt x="174" y="94"/>
                  </a:lnTo>
                  <a:lnTo>
                    <a:pt x="163" y="104"/>
                  </a:lnTo>
                  <a:lnTo>
                    <a:pt x="157" y="112"/>
                  </a:lnTo>
                  <a:lnTo>
                    <a:pt x="153" y="119"/>
                  </a:lnTo>
                  <a:lnTo>
                    <a:pt x="149" y="126"/>
                  </a:lnTo>
                  <a:lnTo>
                    <a:pt x="147" y="134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59" y="170"/>
                  </a:lnTo>
                  <a:lnTo>
                    <a:pt x="166" y="177"/>
                  </a:lnTo>
                  <a:lnTo>
                    <a:pt x="174" y="184"/>
                  </a:lnTo>
                  <a:lnTo>
                    <a:pt x="186" y="191"/>
                  </a:lnTo>
                  <a:lnTo>
                    <a:pt x="202" y="199"/>
                  </a:lnTo>
                  <a:lnTo>
                    <a:pt x="223" y="208"/>
                  </a:lnTo>
                  <a:lnTo>
                    <a:pt x="256" y="218"/>
                  </a:lnTo>
                  <a:lnTo>
                    <a:pt x="291" y="226"/>
                  </a:lnTo>
                  <a:lnTo>
                    <a:pt x="333" y="234"/>
                  </a:lnTo>
                  <a:lnTo>
                    <a:pt x="388" y="241"/>
                  </a:lnTo>
                  <a:lnTo>
                    <a:pt x="444" y="245"/>
                  </a:lnTo>
                  <a:lnTo>
                    <a:pt x="476" y="247"/>
                  </a:lnTo>
                  <a:lnTo>
                    <a:pt x="501" y="249"/>
                  </a:lnTo>
                  <a:lnTo>
                    <a:pt x="528" y="249"/>
                  </a:lnTo>
                  <a:lnTo>
                    <a:pt x="568" y="249"/>
                  </a:lnTo>
                  <a:lnTo>
                    <a:pt x="582" y="249"/>
                  </a:lnTo>
                  <a:lnTo>
                    <a:pt x="612" y="250"/>
                  </a:lnTo>
                  <a:lnTo>
                    <a:pt x="655" y="255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8"/>
                  </a:lnTo>
                  <a:lnTo>
                    <a:pt x="838" y="293"/>
                  </a:lnTo>
                  <a:lnTo>
                    <a:pt x="863" y="305"/>
                  </a:lnTo>
                  <a:lnTo>
                    <a:pt x="885" y="315"/>
                  </a:lnTo>
                  <a:lnTo>
                    <a:pt x="903" y="328"/>
                  </a:lnTo>
                  <a:lnTo>
                    <a:pt x="918" y="340"/>
                  </a:lnTo>
                  <a:lnTo>
                    <a:pt x="929" y="354"/>
                  </a:lnTo>
                  <a:lnTo>
                    <a:pt x="935" y="367"/>
                  </a:lnTo>
                  <a:lnTo>
                    <a:pt x="938" y="379"/>
                  </a:lnTo>
                  <a:lnTo>
                    <a:pt x="938" y="391"/>
                  </a:lnTo>
                  <a:lnTo>
                    <a:pt x="933" y="404"/>
                  </a:lnTo>
                  <a:lnTo>
                    <a:pt x="926" y="415"/>
                  </a:lnTo>
                  <a:lnTo>
                    <a:pt x="916" y="427"/>
                  </a:lnTo>
                  <a:lnTo>
                    <a:pt x="903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7"/>
                  </a:lnTo>
                  <a:lnTo>
                    <a:pt x="806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5"/>
                  </a:lnTo>
                  <a:lnTo>
                    <a:pt x="728" y="476"/>
                  </a:lnTo>
                  <a:lnTo>
                    <a:pt x="704" y="468"/>
                  </a:lnTo>
                  <a:lnTo>
                    <a:pt x="675" y="461"/>
                  </a:lnTo>
                  <a:lnTo>
                    <a:pt x="647" y="455"/>
                  </a:lnTo>
                  <a:lnTo>
                    <a:pt x="617" y="451"/>
                  </a:lnTo>
                  <a:lnTo>
                    <a:pt x="582" y="450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4" name="Freeform 168">
              <a:extLst>
                <a:ext uri="{FF2B5EF4-FFF2-40B4-BE49-F238E27FC236}">
                  <a16:creationId xmlns:a16="http://schemas.microsoft.com/office/drawing/2014/main" id="{534FBCE5-9200-4A14-94C7-012A4F6B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851"/>
              <a:ext cx="36" cy="46"/>
            </a:xfrm>
            <a:custGeom>
              <a:avLst/>
              <a:gdLst>
                <a:gd name="T0" fmla="*/ 79 w 106"/>
                <a:gd name="T1" fmla="*/ 137 h 137"/>
                <a:gd name="T2" fmla="*/ 106 w 106"/>
                <a:gd name="T3" fmla="*/ 137 h 137"/>
                <a:gd name="T4" fmla="*/ 106 w 106"/>
                <a:gd name="T5" fmla="*/ 1 h 137"/>
                <a:gd name="T6" fmla="*/ 53 w 106"/>
                <a:gd name="T7" fmla="*/ 1 h 137"/>
                <a:gd name="T8" fmla="*/ 0 w 106"/>
                <a:gd name="T9" fmla="*/ 0 h 137"/>
                <a:gd name="T10" fmla="*/ 0 w 106"/>
                <a:gd name="T11" fmla="*/ 135 h 137"/>
                <a:gd name="T12" fmla="*/ 23 w 106"/>
                <a:gd name="T13" fmla="*/ 137 h 137"/>
                <a:gd name="T14" fmla="*/ 79 w 106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7">
                  <a:moveTo>
                    <a:pt x="79" y="137"/>
                  </a:moveTo>
                  <a:lnTo>
                    <a:pt x="106" y="137"/>
                  </a:lnTo>
                  <a:lnTo>
                    <a:pt x="106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5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5" name="Freeform 169">
              <a:extLst>
                <a:ext uri="{FF2B5EF4-FFF2-40B4-BE49-F238E27FC236}">
                  <a16:creationId xmlns:a16="http://schemas.microsoft.com/office/drawing/2014/main" id="{1DECC9AE-9D82-42D6-BCDF-27D4D188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843"/>
              <a:ext cx="228" cy="108"/>
            </a:xfrm>
            <a:custGeom>
              <a:avLst/>
              <a:gdLst>
                <a:gd name="T0" fmla="*/ 496 w 682"/>
                <a:gd name="T1" fmla="*/ 293 h 326"/>
                <a:gd name="T2" fmla="*/ 547 w 682"/>
                <a:gd name="T3" fmla="*/ 308 h 326"/>
                <a:gd name="T4" fmla="*/ 587 w 682"/>
                <a:gd name="T5" fmla="*/ 326 h 326"/>
                <a:gd name="T6" fmla="*/ 637 w 682"/>
                <a:gd name="T7" fmla="*/ 306 h 326"/>
                <a:gd name="T8" fmla="*/ 668 w 682"/>
                <a:gd name="T9" fmla="*/ 284 h 326"/>
                <a:gd name="T10" fmla="*/ 681 w 682"/>
                <a:gd name="T11" fmla="*/ 261 h 326"/>
                <a:gd name="T12" fmla="*/ 678 w 682"/>
                <a:gd name="T13" fmla="*/ 238 h 326"/>
                <a:gd name="T14" fmla="*/ 666 w 682"/>
                <a:gd name="T15" fmla="*/ 216 h 326"/>
                <a:gd name="T16" fmla="*/ 642 w 682"/>
                <a:gd name="T17" fmla="*/ 201 h 326"/>
                <a:gd name="T18" fmla="*/ 610 w 682"/>
                <a:gd name="T19" fmla="*/ 188 h 326"/>
                <a:gd name="T20" fmla="*/ 556 w 682"/>
                <a:gd name="T21" fmla="*/ 173 h 326"/>
                <a:gd name="T22" fmla="*/ 498 w 682"/>
                <a:gd name="T23" fmla="*/ 163 h 326"/>
                <a:gd name="T24" fmla="*/ 436 w 682"/>
                <a:gd name="T25" fmla="*/ 160 h 326"/>
                <a:gd name="T26" fmla="*/ 358 w 682"/>
                <a:gd name="T27" fmla="*/ 160 h 326"/>
                <a:gd name="T28" fmla="*/ 312 w 682"/>
                <a:gd name="T29" fmla="*/ 157 h 326"/>
                <a:gd name="T30" fmla="*/ 249 w 682"/>
                <a:gd name="T31" fmla="*/ 148 h 326"/>
                <a:gd name="T32" fmla="*/ 201 w 682"/>
                <a:gd name="T33" fmla="*/ 135 h 326"/>
                <a:gd name="T34" fmla="*/ 174 w 682"/>
                <a:gd name="T35" fmla="*/ 123 h 326"/>
                <a:gd name="T36" fmla="*/ 158 w 682"/>
                <a:gd name="T37" fmla="*/ 106 h 326"/>
                <a:gd name="T38" fmla="*/ 156 w 682"/>
                <a:gd name="T39" fmla="*/ 89 h 326"/>
                <a:gd name="T40" fmla="*/ 168 w 682"/>
                <a:gd name="T41" fmla="*/ 71 h 326"/>
                <a:gd name="T42" fmla="*/ 190 w 682"/>
                <a:gd name="T43" fmla="*/ 57 h 326"/>
                <a:gd name="T44" fmla="*/ 238 w 682"/>
                <a:gd name="T45" fmla="*/ 41 h 326"/>
                <a:gd name="T46" fmla="*/ 298 w 682"/>
                <a:gd name="T47" fmla="*/ 30 h 326"/>
                <a:gd name="T48" fmla="*/ 358 w 682"/>
                <a:gd name="T49" fmla="*/ 25 h 326"/>
                <a:gd name="T50" fmla="*/ 282 w 682"/>
                <a:gd name="T51" fmla="*/ 20 h 326"/>
                <a:gd name="T52" fmla="*/ 160 w 682"/>
                <a:gd name="T53" fmla="*/ 6 h 326"/>
                <a:gd name="T54" fmla="*/ 100 w 682"/>
                <a:gd name="T55" fmla="*/ 5 h 326"/>
                <a:gd name="T56" fmla="*/ 53 w 682"/>
                <a:gd name="T57" fmla="*/ 27 h 326"/>
                <a:gd name="T58" fmla="*/ 21 w 682"/>
                <a:gd name="T59" fmla="*/ 52 h 326"/>
                <a:gd name="T60" fmla="*/ 3 w 682"/>
                <a:gd name="T61" fmla="*/ 79 h 326"/>
                <a:gd name="T62" fmla="*/ 0 w 682"/>
                <a:gd name="T63" fmla="*/ 103 h 326"/>
                <a:gd name="T64" fmla="*/ 12 w 682"/>
                <a:gd name="T65" fmla="*/ 127 h 326"/>
                <a:gd name="T66" fmla="*/ 35 w 682"/>
                <a:gd name="T67" fmla="*/ 149 h 326"/>
                <a:gd name="T68" fmla="*/ 69 w 682"/>
                <a:gd name="T69" fmla="*/ 167 h 326"/>
                <a:gd name="T70" fmla="*/ 132 w 682"/>
                <a:gd name="T71" fmla="*/ 189 h 326"/>
                <a:gd name="T72" fmla="*/ 178 w 682"/>
                <a:gd name="T73" fmla="*/ 201 h 326"/>
                <a:gd name="T74" fmla="*/ 239 w 682"/>
                <a:gd name="T75" fmla="*/ 212 h 326"/>
                <a:gd name="T76" fmla="*/ 325 w 682"/>
                <a:gd name="T77" fmla="*/ 220 h 326"/>
                <a:gd name="T78" fmla="*/ 367 w 682"/>
                <a:gd name="T79" fmla="*/ 221 h 326"/>
                <a:gd name="T80" fmla="*/ 442 w 682"/>
                <a:gd name="T81" fmla="*/ 221 h 326"/>
                <a:gd name="T82" fmla="*/ 482 w 682"/>
                <a:gd name="T83" fmla="*/ 222 h 326"/>
                <a:gd name="T84" fmla="*/ 509 w 682"/>
                <a:gd name="T85" fmla="*/ 227 h 326"/>
                <a:gd name="T86" fmla="*/ 525 w 682"/>
                <a:gd name="T87" fmla="*/ 235 h 326"/>
                <a:gd name="T88" fmla="*/ 535 w 682"/>
                <a:gd name="T89" fmla="*/ 241 h 326"/>
                <a:gd name="T90" fmla="*/ 537 w 682"/>
                <a:gd name="T91" fmla="*/ 249 h 326"/>
                <a:gd name="T92" fmla="*/ 532 w 682"/>
                <a:gd name="T93" fmla="*/ 257 h 326"/>
                <a:gd name="T94" fmla="*/ 522 w 682"/>
                <a:gd name="T95" fmla="*/ 265 h 326"/>
                <a:gd name="T96" fmla="*/ 500 w 682"/>
                <a:gd name="T97" fmla="*/ 275 h 326"/>
                <a:gd name="T98" fmla="*/ 472 w 682"/>
                <a:gd name="T99" fmla="*/ 281 h 326"/>
                <a:gd name="T100" fmla="*/ 464 w 682"/>
                <a:gd name="T101" fmla="*/ 28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2" h="326">
                  <a:moveTo>
                    <a:pt x="464" y="288"/>
                  </a:moveTo>
                  <a:lnTo>
                    <a:pt x="496" y="293"/>
                  </a:lnTo>
                  <a:lnTo>
                    <a:pt x="520" y="298"/>
                  </a:lnTo>
                  <a:lnTo>
                    <a:pt x="547" y="308"/>
                  </a:lnTo>
                  <a:lnTo>
                    <a:pt x="570" y="317"/>
                  </a:lnTo>
                  <a:lnTo>
                    <a:pt x="587" y="326"/>
                  </a:lnTo>
                  <a:lnTo>
                    <a:pt x="613" y="317"/>
                  </a:lnTo>
                  <a:lnTo>
                    <a:pt x="637" y="306"/>
                  </a:lnTo>
                  <a:lnTo>
                    <a:pt x="655" y="295"/>
                  </a:lnTo>
                  <a:lnTo>
                    <a:pt x="668" y="284"/>
                  </a:lnTo>
                  <a:lnTo>
                    <a:pt x="676" y="272"/>
                  </a:lnTo>
                  <a:lnTo>
                    <a:pt x="681" y="261"/>
                  </a:lnTo>
                  <a:lnTo>
                    <a:pt x="682" y="249"/>
                  </a:lnTo>
                  <a:lnTo>
                    <a:pt x="678" y="238"/>
                  </a:lnTo>
                  <a:lnTo>
                    <a:pt x="674" y="227"/>
                  </a:lnTo>
                  <a:lnTo>
                    <a:pt x="666" y="216"/>
                  </a:lnTo>
                  <a:lnTo>
                    <a:pt x="651" y="206"/>
                  </a:lnTo>
                  <a:lnTo>
                    <a:pt x="642" y="201"/>
                  </a:lnTo>
                  <a:lnTo>
                    <a:pt x="634" y="197"/>
                  </a:lnTo>
                  <a:lnTo>
                    <a:pt x="610" y="188"/>
                  </a:lnTo>
                  <a:lnTo>
                    <a:pt x="586" y="180"/>
                  </a:lnTo>
                  <a:lnTo>
                    <a:pt x="556" y="173"/>
                  </a:lnTo>
                  <a:lnTo>
                    <a:pt x="529" y="167"/>
                  </a:lnTo>
                  <a:lnTo>
                    <a:pt x="498" y="163"/>
                  </a:lnTo>
                  <a:lnTo>
                    <a:pt x="464" y="162"/>
                  </a:lnTo>
                  <a:lnTo>
                    <a:pt x="436" y="160"/>
                  </a:lnTo>
                  <a:lnTo>
                    <a:pt x="379" y="160"/>
                  </a:lnTo>
                  <a:lnTo>
                    <a:pt x="358" y="160"/>
                  </a:lnTo>
                  <a:lnTo>
                    <a:pt x="346" y="159"/>
                  </a:lnTo>
                  <a:lnTo>
                    <a:pt x="312" y="157"/>
                  </a:lnTo>
                  <a:lnTo>
                    <a:pt x="279" y="152"/>
                  </a:lnTo>
                  <a:lnTo>
                    <a:pt x="249" y="148"/>
                  </a:lnTo>
                  <a:lnTo>
                    <a:pt x="223" y="142"/>
                  </a:lnTo>
                  <a:lnTo>
                    <a:pt x="201" y="135"/>
                  </a:lnTo>
                  <a:lnTo>
                    <a:pt x="186" y="130"/>
                  </a:lnTo>
                  <a:lnTo>
                    <a:pt x="174" y="123"/>
                  </a:lnTo>
                  <a:lnTo>
                    <a:pt x="165" y="115"/>
                  </a:lnTo>
                  <a:lnTo>
                    <a:pt x="158" y="106"/>
                  </a:lnTo>
                  <a:lnTo>
                    <a:pt x="156" y="98"/>
                  </a:lnTo>
                  <a:lnTo>
                    <a:pt x="156" y="89"/>
                  </a:lnTo>
                  <a:lnTo>
                    <a:pt x="160" y="79"/>
                  </a:lnTo>
                  <a:lnTo>
                    <a:pt x="168" y="71"/>
                  </a:lnTo>
                  <a:lnTo>
                    <a:pt x="177" y="65"/>
                  </a:lnTo>
                  <a:lnTo>
                    <a:pt x="190" y="57"/>
                  </a:lnTo>
                  <a:lnTo>
                    <a:pt x="210" y="49"/>
                  </a:lnTo>
                  <a:lnTo>
                    <a:pt x="238" y="41"/>
                  </a:lnTo>
                  <a:lnTo>
                    <a:pt x="270" y="34"/>
                  </a:lnTo>
                  <a:lnTo>
                    <a:pt x="298" y="30"/>
                  </a:lnTo>
                  <a:lnTo>
                    <a:pt x="336" y="27"/>
                  </a:lnTo>
                  <a:lnTo>
                    <a:pt x="358" y="25"/>
                  </a:lnTo>
                  <a:lnTo>
                    <a:pt x="358" y="25"/>
                  </a:lnTo>
                  <a:lnTo>
                    <a:pt x="282" y="20"/>
                  </a:lnTo>
                  <a:lnTo>
                    <a:pt x="208" y="14"/>
                  </a:lnTo>
                  <a:lnTo>
                    <a:pt x="160" y="6"/>
                  </a:lnTo>
                  <a:lnTo>
                    <a:pt x="120" y="0"/>
                  </a:lnTo>
                  <a:lnTo>
                    <a:pt x="100" y="5"/>
                  </a:lnTo>
                  <a:lnTo>
                    <a:pt x="76" y="16"/>
                  </a:lnTo>
                  <a:lnTo>
                    <a:pt x="53" y="27"/>
                  </a:lnTo>
                  <a:lnTo>
                    <a:pt x="35" y="40"/>
                  </a:lnTo>
                  <a:lnTo>
                    <a:pt x="21" y="52"/>
                  </a:lnTo>
                  <a:lnTo>
                    <a:pt x="10" y="65"/>
                  </a:lnTo>
                  <a:lnTo>
                    <a:pt x="3" y="79"/>
                  </a:lnTo>
                  <a:lnTo>
                    <a:pt x="0" y="90"/>
                  </a:lnTo>
                  <a:lnTo>
                    <a:pt x="0" y="103"/>
                  </a:lnTo>
                  <a:lnTo>
                    <a:pt x="5" y="115"/>
                  </a:lnTo>
                  <a:lnTo>
                    <a:pt x="12" y="127"/>
                  </a:lnTo>
                  <a:lnTo>
                    <a:pt x="22" y="139"/>
                  </a:lnTo>
                  <a:lnTo>
                    <a:pt x="35" y="149"/>
                  </a:lnTo>
                  <a:lnTo>
                    <a:pt x="50" y="158"/>
                  </a:lnTo>
                  <a:lnTo>
                    <a:pt x="69" y="167"/>
                  </a:lnTo>
                  <a:lnTo>
                    <a:pt x="96" y="179"/>
                  </a:lnTo>
                  <a:lnTo>
                    <a:pt x="132" y="189"/>
                  </a:lnTo>
                  <a:lnTo>
                    <a:pt x="166" y="198"/>
                  </a:lnTo>
                  <a:lnTo>
                    <a:pt x="178" y="201"/>
                  </a:lnTo>
                  <a:lnTo>
                    <a:pt x="201" y="206"/>
                  </a:lnTo>
                  <a:lnTo>
                    <a:pt x="239" y="212"/>
                  </a:lnTo>
                  <a:lnTo>
                    <a:pt x="281" y="217"/>
                  </a:lnTo>
                  <a:lnTo>
                    <a:pt x="325" y="220"/>
                  </a:lnTo>
                  <a:lnTo>
                    <a:pt x="358" y="221"/>
                  </a:lnTo>
                  <a:lnTo>
                    <a:pt x="367" y="221"/>
                  </a:lnTo>
                  <a:lnTo>
                    <a:pt x="409" y="221"/>
                  </a:lnTo>
                  <a:lnTo>
                    <a:pt x="442" y="221"/>
                  </a:lnTo>
                  <a:lnTo>
                    <a:pt x="464" y="222"/>
                  </a:lnTo>
                  <a:lnTo>
                    <a:pt x="482" y="222"/>
                  </a:lnTo>
                  <a:lnTo>
                    <a:pt x="497" y="223"/>
                  </a:lnTo>
                  <a:lnTo>
                    <a:pt x="509" y="227"/>
                  </a:lnTo>
                  <a:lnTo>
                    <a:pt x="519" y="230"/>
                  </a:lnTo>
                  <a:lnTo>
                    <a:pt x="525" y="235"/>
                  </a:lnTo>
                  <a:lnTo>
                    <a:pt x="530" y="238"/>
                  </a:lnTo>
                  <a:lnTo>
                    <a:pt x="535" y="241"/>
                  </a:lnTo>
                  <a:lnTo>
                    <a:pt x="537" y="245"/>
                  </a:lnTo>
                  <a:lnTo>
                    <a:pt x="537" y="249"/>
                  </a:lnTo>
                  <a:lnTo>
                    <a:pt x="535" y="254"/>
                  </a:lnTo>
                  <a:lnTo>
                    <a:pt x="532" y="257"/>
                  </a:lnTo>
                  <a:lnTo>
                    <a:pt x="529" y="262"/>
                  </a:lnTo>
                  <a:lnTo>
                    <a:pt x="522" y="265"/>
                  </a:lnTo>
                  <a:lnTo>
                    <a:pt x="513" y="270"/>
                  </a:lnTo>
                  <a:lnTo>
                    <a:pt x="500" y="275"/>
                  </a:lnTo>
                  <a:lnTo>
                    <a:pt x="485" y="278"/>
                  </a:lnTo>
                  <a:lnTo>
                    <a:pt x="472" y="281"/>
                  </a:lnTo>
                  <a:lnTo>
                    <a:pt x="464" y="282"/>
                  </a:lnTo>
                  <a:lnTo>
                    <a:pt x="464" y="28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6" name="Freeform 170">
              <a:extLst>
                <a:ext uri="{FF2B5EF4-FFF2-40B4-BE49-F238E27FC236}">
                  <a16:creationId xmlns:a16="http://schemas.microsoft.com/office/drawing/2014/main" id="{FEBCC543-D4EF-40B2-9596-457ADD68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16"/>
              <a:ext cx="36" cy="23"/>
            </a:xfrm>
            <a:custGeom>
              <a:avLst/>
              <a:gdLst>
                <a:gd name="T0" fmla="*/ 106 w 106"/>
                <a:gd name="T1" fmla="*/ 60 h 67"/>
                <a:gd name="T2" fmla="*/ 106 w 106"/>
                <a:gd name="T3" fmla="*/ 0 h 67"/>
                <a:gd name="T4" fmla="*/ 9 w 106"/>
                <a:gd name="T5" fmla="*/ 0 h 67"/>
                <a:gd name="T6" fmla="*/ 0 w 106"/>
                <a:gd name="T7" fmla="*/ 0 h 67"/>
                <a:gd name="T8" fmla="*/ 0 w 106"/>
                <a:gd name="T9" fmla="*/ 60 h 67"/>
                <a:gd name="T10" fmla="*/ 23 w 106"/>
                <a:gd name="T11" fmla="*/ 63 h 67"/>
                <a:gd name="T12" fmla="*/ 38 w 106"/>
                <a:gd name="T13" fmla="*/ 64 h 67"/>
                <a:gd name="T14" fmla="*/ 53 w 106"/>
                <a:gd name="T15" fmla="*/ 64 h 67"/>
                <a:gd name="T16" fmla="*/ 80 w 106"/>
                <a:gd name="T17" fmla="*/ 65 h 67"/>
                <a:gd name="T18" fmla="*/ 106 w 106"/>
                <a:gd name="T19" fmla="*/ 67 h 67"/>
                <a:gd name="T20" fmla="*/ 106 w 106"/>
                <a:gd name="T21" fmla="*/ 61 h 67"/>
                <a:gd name="T22" fmla="*/ 106 w 106"/>
                <a:gd name="T2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67">
                  <a:moveTo>
                    <a:pt x="106" y="60"/>
                  </a:moveTo>
                  <a:lnTo>
                    <a:pt x="106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6" y="67"/>
                  </a:lnTo>
                  <a:lnTo>
                    <a:pt x="106" y="61"/>
                  </a:lnTo>
                  <a:lnTo>
                    <a:pt x="106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7" name="Freeform 171">
              <a:extLst>
                <a:ext uri="{FF2B5EF4-FFF2-40B4-BE49-F238E27FC236}">
                  <a16:creationId xmlns:a16="http://schemas.microsoft.com/office/drawing/2014/main" id="{1A105967-39FE-4151-AF9E-27A6001C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910"/>
              <a:ext cx="165" cy="71"/>
            </a:xfrm>
            <a:custGeom>
              <a:avLst/>
              <a:gdLst>
                <a:gd name="T0" fmla="*/ 200 w 496"/>
                <a:gd name="T1" fmla="*/ 20 h 212"/>
                <a:gd name="T2" fmla="*/ 173 w 496"/>
                <a:gd name="T3" fmla="*/ 25 h 212"/>
                <a:gd name="T4" fmla="*/ 156 w 496"/>
                <a:gd name="T5" fmla="*/ 33 h 212"/>
                <a:gd name="T6" fmla="*/ 149 w 496"/>
                <a:gd name="T7" fmla="*/ 40 h 212"/>
                <a:gd name="T8" fmla="*/ 146 w 496"/>
                <a:gd name="T9" fmla="*/ 48 h 212"/>
                <a:gd name="T10" fmla="*/ 151 w 496"/>
                <a:gd name="T11" fmla="*/ 57 h 212"/>
                <a:gd name="T12" fmla="*/ 160 w 496"/>
                <a:gd name="T13" fmla="*/ 64 h 212"/>
                <a:gd name="T14" fmla="*/ 182 w 496"/>
                <a:gd name="T15" fmla="*/ 73 h 212"/>
                <a:gd name="T16" fmla="*/ 210 w 496"/>
                <a:gd name="T17" fmla="*/ 79 h 212"/>
                <a:gd name="T18" fmla="*/ 225 w 496"/>
                <a:gd name="T19" fmla="*/ 81 h 212"/>
                <a:gd name="T20" fmla="*/ 257 w 496"/>
                <a:gd name="T21" fmla="*/ 83 h 212"/>
                <a:gd name="T22" fmla="*/ 301 w 496"/>
                <a:gd name="T23" fmla="*/ 84 h 212"/>
                <a:gd name="T24" fmla="*/ 358 w 496"/>
                <a:gd name="T25" fmla="*/ 91 h 212"/>
                <a:gd name="T26" fmla="*/ 409 w 496"/>
                <a:gd name="T27" fmla="*/ 106 h 212"/>
                <a:gd name="T28" fmla="*/ 449 w 496"/>
                <a:gd name="T29" fmla="*/ 125 h 212"/>
                <a:gd name="T30" fmla="*/ 480 w 496"/>
                <a:gd name="T31" fmla="*/ 148 h 212"/>
                <a:gd name="T32" fmla="*/ 496 w 496"/>
                <a:gd name="T33" fmla="*/ 174 h 212"/>
                <a:gd name="T34" fmla="*/ 492 w 496"/>
                <a:gd name="T35" fmla="*/ 194 h 212"/>
                <a:gd name="T36" fmla="*/ 475 w 496"/>
                <a:gd name="T37" fmla="*/ 205 h 212"/>
                <a:gd name="T38" fmla="*/ 448 w 496"/>
                <a:gd name="T39" fmla="*/ 212 h 212"/>
                <a:gd name="T40" fmla="*/ 414 w 496"/>
                <a:gd name="T41" fmla="*/ 211 h 212"/>
                <a:gd name="T42" fmla="*/ 386 w 496"/>
                <a:gd name="T43" fmla="*/ 202 h 212"/>
                <a:gd name="T44" fmla="*/ 371 w 496"/>
                <a:gd name="T45" fmla="*/ 184 h 212"/>
                <a:gd name="T46" fmla="*/ 348 w 496"/>
                <a:gd name="T47" fmla="*/ 165 h 212"/>
                <a:gd name="T48" fmla="*/ 326 w 496"/>
                <a:gd name="T49" fmla="*/ 156 h 212"/>
                <a:gd name="T50" fmla="*/ 293 w 496"/>
                <a:gd name="T51" fmla="*/ 150 h 212"/>
                <a:gd name="T52" fmla="*/ 258 w 496"/>
                <a:gd name="T53" fmla="*/ 148 h 212"/>
                <a:gd name="T54" fmla="*/ 220 w 496"/>
                <a:gd name="T55" fmla="*/ 146 h 212"/>
                <a:gd name="T56" fmla="*/ 181 w 496"/>
                <a:gd name="T57" fmla="*/ 142 h 212"/>
                <a:gd name="T58" fmla="*/ 121 w 496"/>
                <a:gd name="T59" fmla="*/ 131 h 212"/>
                <a:gd name="T60" fmla="*/ 69 w 496"/>
                <a:gd name="T61" fmla="*/ 115 h 212"/>
                <a:gd name="T62" fmla="*/ 27 w 496"/>
                <a:gd name="T63" fmla="*/ 93 h 212"/>
                <a:gd name="T64" fmla="*/ 6 w 496"/>
                <a:gd name="T65" fmla="*/ 70 h 212"/>
                <a:gd name="T66" fmla="*/ 0 w 496"/>
                <a:gd name="T67" fmla="*/ 48 h 212"/>
                <a:gd name="T68" fmla="*/ 8 w 496"/>
                <a:gd name="T69" fmla="*/ 25 h 212"/>
                <a:gd name="T70" fmla="*/ 30 w 496"/>
                <a:gd name="T71" fmla="*/ 4 h 212"/>
                <a:gd name="T72" fmla="*/ 63 w 496"/>
                <a:gd name="T73" fmla="*/ 4 h 212"/>
                <a:gd name="T74" fmla="*/ 143 w 496"/>
                <a:gd name="T75" fmla="*/ 16 h 212"/>
                <a:gd name="T76" fmla="*/ 220 w 496"/>
                <a:gd name="T77" fmla="*/ 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6" h="212">
                  <a:moveTo>
                    <a:pt x="220" y="19"/>
                  </a:moveTo>
                  <a:lnTo>
                    <a:pt x="200" y="20"/>
                  </a:lnTo>
                  <a:lnTo>
                    <a:pt x="185" y="21"/>
                  </a:lnTo>
                  <a:lnTo>
                    <a:pt x="173" y="25"/>
                  </a:lnTo>
                  <a:lnTo>
                    <a:pt x="164" y="28"/>
                  </a:lnTo>
                  <a:lnTo>
                    <a:pt x="156" y="33"/>
                  </a:lnTo>
                  <a:lnTo>
                    <a:pt x="152" y="36"/>
                  </a:lnTo>
                  <a:lnTo>
                    <a:pt x="149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1" y="57"/>
                  </a:lnTo>
                  <a:lnTo>
                    <a:pt x="154" y="60"/>
                  </a:lnTo>
                  <a:lnTo>
                    <a:pt x="160" y="64"/>
                  </a:lnTo>
                  <a:lnTo>
                    <a:pt x="170" y="68"/>
                  </a:lnTo>
                  <a:lnTo>
                    <a:pt x="182" y="73"/>
                  </a:lnTo>
                  <a:lnTo>
                    <a:pt x="196" y="76"/>
                  </a:lnTo>
                  <a:lnTo>
                    <a:pt x="210" y="79"/>
                  </a:lnTo>
                  <a:lnTo>
                    <a:pt x="220" y="81"/>
                  </a:lnTo>
                  <a:lnTo>
                    <a:pt x="225" y="81"/>
                  </a:lnTo>
                  <a:lnTo>
                    <a:pt x="241" y="82"/>
                  </a:lnTo>
                  <a:lnTo>
                    <a:pt x="257" y="83"/>
                  </a:lnTo>
                  <a:lnTo>
                    <a:pt x="272" y="83"/>
                  </a:lnTo>
                  <a:lnTo>
                    <a:pt x="301" y="84"/>
                  </a:lnTo>
                  <a:lnTo>
                    <a:pt x="326" y="86"/>
                  </a:lnTo>
                  <a:lnTo>
                    <a:pt x="358" y="91"/>
                  </a:lnTo>
                  <a:lnTo>
                    <a:pt x="382" y="98"/>
                  </a:lnTo>
                  <a:lnTo>
                    <a:pt x="409" y="106"/>
                  </a:lnTo>
                  <a:lnTo>
                    <a:pt x="432" y="115"/>
                  </a:lnTo>
                  <a:lnTo>
                    <a:pt x="449" y="125"/>
                  </a:lnTo>
                  <a:lnTo>
                    <a:pt x="466" y="135"/>
                  </a:lnTo>
                  <a:lnTo>
                    <a:pt x="480" y="148"/>
                  </a:lnTo>
                  <a:lnTo>
                    <a:pt x="490" y="160"/>
                  </a:lnTo>
                  <a:lnTo>
                    <a:pt x="496" y="174"/>
                  </a:lnTo>
                  <a:lnTo>
                    <a:pt x="496" y="184"/>
                  </a:lnTo>
                  <a:lnTo>
                    <a:pt x="492" y="194"/>
                  </a:lnTo>
                  <a:lnTo>
                    <a:pt x="484" y="200"/>
                  </a:lnTo>
                  <a:lnTo>
                    <a:pt x="475" y="205"/>
                  </a:lnTo>
                  <a:lnTo>
                    <a:pt x="463" y="210"/>
                  </a:lnTo>
                  <a:lnTo>
                    <a:pt x="448" y="212"/>
                  </a:lnTo>
                  <a:lnTo>
                    <a:pt x="429" y="212"/>
                  </a:lnTo>
                  <a:lnTo>
                    <a:pt x="414" y="211"/>
                  </a:lnTo>
                  <a:lnTo>
                    <a:pt x="399" y="207"/>
                  </a:lnTo>
                  <a:lnTo>
                    <a:pt x="386" y="202"/>
                  </a:lnTo>
                  <a:lnTo>
                    <a:pt x="377" y="194"/>
                  </a:lnTo>
                  <a:lnTo>
                    <a:pt x="371" y="184"/>
                  </a:lnTo>
                  <a:lnTo>
                    <a:pt x="362" y="174"/>
                  </a:lnTo>
                  <a:lnTo>
                    <a:pt x="348" y="165"/>
                  </a:lnTo>
                  <a:lnTo>
                    <a:pt x="337" y="160"/>
                  </a:lnTo>
                  <a:lnTo>
                    <a:pt x="326" y="156"/>
                  </a:lnTo>
                  <a:lnTo>
                    <a:pt x="311" y="154"/>
                  </a:lnTo>
                  <a:lnTo>
                    <a:pt x="293" y="150"/>
                  </a:lnTo>
                  <a:lnTo>
                    <a:pt x="272" y="148"/>
                  </a:lnTo>
                  <a:lnTo>
                    <a:pt x="258" y="148"/>
                  </a:lnTo>
                  <a:lnTo>
                    <a:pt x="231" y="147"/>
                  </a:lnTo>
                  <a:lnTo>
                    <a:pt x="220" y="146"/>
                  </a:lnTo>
                  <a:lnTo>
                    <a:pt x="202" y="145"/>
                  </a:lnTo>
                  <a:lnTo>
                    <a:pt x="181" y="142"/>
                  </a:lnTo>
                  <a:lnTo>
                    <a:pt x="151" y="138"/>
                  </a:lnTo>
                  <a:lnTo>
                    <a:pt x="121" y="131"/>
                  </a:lnTo>
                  <a:lnTo>
                    <a:pt x="94" y="125"/>
                  </a:lnTo>
                  <a:lnTo>
                    <a:pt x="69" y="115"/>
                  </a:lnTo>
                  <a:lnTo>
                    <a:pt x="45" y="105"/>
                  </a:lnTo>
                  <a:lnTo>
                    <a:pt x="27" y="93"/>
                  </a:lnTo>
                  <a:lnTo>
                    <a:pt x="14" y="82"/>
                  </a:lnTo>
                  <a:lnTo>
                    <a:pt x="6" y="70"/>
                  </a:lnTo>
                  <a:lnTo>
                    <a:pt x="2" y="60"/>
                  </a:lnTo>
                  <a:lnTo>
                    <a:pt x="0" y="48"/>
                  </a:lnTo>
                  <a:lnTo>
                    <a:pt x="3" y="36"/>
                  </a:lnTo>
                  <a:lnTo>
                    <a:pt x="8" y="25"/>
                  </a:lnTo>
                  <a:lnTo>
                    <a:pt x="16" y="14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63" y="4"/>
                  </a:lnTo>
                  <a:lnTo>
                    <a:pt x="101" y="10"/>
                  </a:lnTo>
                  <a:lnTo>
                    <a:pt x="143" y="16"/>
                  </a:lnTo>
                  <a:lnTo>
                    <a:pt x="186" y="18"/>
                  </a:lnTo>
                  <a:lnTo>
                    <a:pt x="220" y="1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8" name="Freeform 172">
              <a:extLst>
                <a:ext uri="{FF2B5EF4-FFF2-40B4-BE49-F238E27FC236}">
                  <a16:creationId xmlns:a16="http://schemas.microsoft.com/office/drawing/2014/main" id="{3E457D57-8251-4450-8F58-4087B857C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59"/>
              <a:ext cx="36" cy="44"/>
            </a:xfrm>
            <a:custGeom>
              <a:avLst/>
              <a:gdLst>
                <a:gd name="T0" fmla="*/ 0 w 106"/>
                <a:gd name="T1" fmla="*/ 0 h 134"/>
                <a:gd name="T2" fmla="*/ 12 w 106"/>
                <a:gd name="T3" fmla="*/ 1 h 134"/>
                <a:gd name="T4" fmla="*/ 39 w 106"/>
                <a:gd name="T5" fmla="*/ 2 h 134"/>
                <a:gd name="T6" fmla="*/ 53 w 106"/>
                <a:gd name="T7" fmla="*/ 2 h 134"/>
                <a:gd name="T8" fmla="*/ 73 w 106"/>
                <a:gd name="T9" fmla="*/ 4 h 134"/>
                <a:gd name="T10" fmla="*/ 93 w 106"/>
                <a:gd name="T11" fmla="*/ 7 h 134"/>
                <a:gd name="T12" fmla="*/ 106 w 106"/>
                <a:gd name="T13" fmla="*/ 10 h 134"/>
                <a:gd name="T14" fmla="*/ 106 w 106"/>
                <a:gd name="T15" fmla="*/ 117 h 134"/>
                <a:gd name="T16" fmla="*/ 100 w 106"/>
                <a:gd name="T17" fmla="*/ 122 h 134"/>
                <a:gd name="T18" fmla="*/ 93 w 106"/>
                <a:gd name="T19" fmla="*/ 126 h 134"/>
                <a:gd name="T20" fmla="*/ 85 w 106"/>
                <a:gd name="T21" fmla="*/ 130 h 134"/>
                <a:gd name="T22" fmla="*/ 73 w 106"/>
                <a:gd name="T23" fmla="*/ 131 h 134"/>
                <a:gd name="T24" fmla="*/ 62 w 106"/>
                <a:gd name="T25" fmla="*/ 133 h 134"/>
                <a:gd name="T26" fmla="*/ 53 w 106"/>
                <a:gd name="T27" fmla="*/ 134 h 134"/>
                <a:gd name="T28" fmla="*/ 42 w 106"/>
                <a:gd name="T29" fmla="*/ 133 h 134"/>
                <a:gd name="T30" fmla="*/ 32 w 106"/>
                <a:gd name="T31" fmla="*/ 131 h 134"/>
                <a:gd name="T32" fmla="*/ 22 w 106"/>
                <a:gd name="T33" fmla="*/ 130 h 134"/>
                <a:gd name="T34" fmla="*/ 13 w 106"/>
                <a:gd name="T35" fmla="*/ 126 h 134"/>
                <a:gd name="T36" fmla="*/ 6 w 106"/>
                <a:gd name="T37" fmla="*/ 122 h 134"/>
                <a:gd name="T38" fmla="*/ 0 w 106"/>
                <a:gd name="T39" fmla="*/ 117 h 134"/>
                <a:gd name="T40" fmla="*/ 0 w 106"/>
                <a:gd name="T4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4"/>
                  </a:lnTo>
                  <a:lnTo>
                    <a:pt x="93" y="7"/>
                  </a:lnTo>
                  <a:lnTo>
                    <a:pt x="106" y="10"/>
                  </a:lnTo>
                  <a:lnTo>
                    <a:pt x="106" y="117"/>
                  </a:lnTo>
                  <a:lnTo>
                    <a:pt x="100" y="122"/>
                  </a:lnTo>
                  <a:lnTo>
                    <a:pt x="93" y="126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4"/>
                  </a:lnTo>
                  <a:lnTo>
                    <a:pt x="42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6"/>
                  </a:lnTo>
                  <a:lnTo>
                    <a:pt x="6" y="122"/>
                  </a:lnTo>
                  <a:lnTo>
                    <a:pt x="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9" name="Freeform 173">
              <a:extLst>
                <a:ext uri="{FF2B5EF4-FFF2-40B4-BE49-F238E27FC236}">
                  <a16:creationId xmlns:a16="http://schemas.microsoft.com/office/drawing/2014/main" id="{7252B3C4-5404-47B3-917F-CD67DCA3D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952"/>
              <a:ext cx="57" cy="29"/>
            </a:xfrm>
            <a:custGeom>
              <a:avLst/>
              <a:gdLst>
                <a:gd name="T0" fmla="*/ 47 w 171"/>
                <a:gd name="T1" fmla="*/ 0 h 88"/>
                <a:gd name="T2" fmla="*/ 73 w 171"/>
                <a:gd name="T3" fmla="*/ 7 h 88"/>
                <a:gd name="T4" fmla="*/ 103 w 171"/>
                <a:gd name="T5" fmla="*/ 13 h 88"/>
                <a:gd name="T6" fmla="*/ 133 w 171"/>
                <a:gd name="T7" fmla="*/ 17 h 88"/>
                <a:gd name="T8" fmla="*/ 154 w 171"/>
                <a:gd name="T9" fmla="*/ 19 h 88"/>
                <a:gd name="T10" fmla="*/ 171 w 171"/>
                <a:gd name="T11" fmla="*/ 21 h 88"/>
                <a:gd name="T12" fmla="*/ 171 w 171"/>
                <a:gd name="T13" fmla="*/ 31 h 88"/>
                <a:gd name="T14" fmla="*/ 159 w 171"/>
                <a:gd name="T15" fmla="*/ 35 h 88"/>
                <a:gd name="T16" fmla="*/ 149 w 171"/>
                <a:gd name="T17" fmla="*/ 41 h 88"/>
                <a:gd name="T18" fmla="*/ 134 w 171"/>
                <a:gd name="T19" fmla="*/ 49 h 88"/>
                <a:gd name="T20" fmla="*/ 125 w 171"/>
                <a:gd name="T21" fmla="*/ 59 h 88"/>
                <a:gd name="T22" fmla="*/ 118 w 171"/>
                <a:gd name="T23" fmla="*/ 70 h 88"/>
                <a:gd name="T24" fmla="*/ 110 w 171"/>
                <a:gd name="T25" fmla="*/ 76 h 88"/>
                <a:gd name="T26" fmla="*/ 96 w 171"/>
                <a:gd name="T27" fmla="*/ 82 h 88"/>
                <a:gd name="T28" fmla="*/ 84 w 171"/>
                <a:gd name="T29" fmla="*/ 86 h 88"/>
                <a:gd name="T30" fmla="*/ 65 w 171"/>
                <a:gd name="T31" fmla="*/ 88 h 88"/>
                <a:gd name="T32" fmla="*/ 49 w 171"/>
                <a:gd name="T33" fmla="*/ 87 h 88"/>
                <a:gd name="T34" fmla="*/ 33 w 171"/>
                <a:gd name="T35" fmla="*/ 84 h 88"/>
                <a:gd name="T36" fmla="*/ 21 w 171"/>
                <a:gd name="T37" fmla="*/ 80 h 88"/>
                <a:gd name="T38" fmla="*/ 10 w 171"/>
                <a:gd name="T39" fmla="*/ 75 h 88"/>
                <a:gd name="T40" fmla="*/ 4 w 171"/>
                <a:gd name="T41" fmla="*/ 68 h 88"/>
                <a:gd name="T42" fmla="*/ 0 w 171"/>
                <a:gd name="T43" fmla="*/ 59 h 88"/>
                <a:gd name="T44" fmla="*/ 1 w 171"/>
                <a:gd name="T45" fmla="*/ 49 h 88"/>
                <a:gd name="T46" fmla="*/ 6 w 171"/>
                <a:gd name="T47" fmla="*/ 35 h 88"/>
                <a:gd name="T48" fmla="*/ 15 w 171"/>
                <a:gd name="T49" fmla="*/ 23 h 88"/>
                <a:gd name="T50" fmla="*/ 30 w 171"/>
                <a:gd name="T51" fmla="*/ 11 h 88"/>
                <a:gd name="T52" fmla="*/ 47 w 171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7"/>
                  </a:lnTo>
                  <a:lnTo>
                    <a:pt x="154" y="19"/>
                  </a:lnTo>
                  <a:lnTo>
                    <a:pt x="171" y="21"/>
                  </a:lnTo>
                  <a:lnTo>
                    <a:pt x="171" y="31"/>
                  </a:lnTo>
                  <a:lnTo>
                    <a:pt x="159" y="35"/>
                  </a:lnTo>
                  <a:lnTo>
                    <a:pt x="149" y="41"/>
                  </a:lnTo>
                  <a:lnTo>
                    <a:pt x="134" y="49"/>
                  </a:lnTo>
                  <a:lnTo>
                    <a:pt x="125" y="59"/>
                  </a:lnTo>
                  <a:lnTo>
                    <a:pt x="118" y="70"/>
                  </a:lnTo>
                  <a:lnTo>
                    <a:pt x="110" y="76"/>
                  </a:lnTo>
                  <a:lnTo>
                    <a:pt x="96" y="82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4"/>
                  </a:lnTo>
                  <a:lnTo>
                    <a:pt x="21" y="80"/>
                  </a:lnTo>
                  <a:lnTo>
                    <a:pt x="10" y="75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6" y="35"/>
                  </a:lnTo>
                  <a:lnTo>
                    <a:pt x="15" y="23"/>
                  </a:lnTo>
                  <a:lnTo>
                    <a:pt x="30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7790" name="Group 174">
            <a:extLst>
              <a:ext uri="{FF2B5EF4-FFF2-40B4-BE49-F238E27FC236}">
                <a16:creationId xmlns:a16="http://schemas.microsoft.com/office/drawing/2014/main" id="{6FD43C99-A8B3-4518-B635-F63DF0814367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633413"/>
            <a:ext cx="1365250" cy="833437"/>
            <a:chOff x="4540" y="466"/>
            <a:chExt cx="860" cy="525"/>
          </a:xfrm>
        </p:grpSpPr>
        <p:sp>
          <p:nvSpPr>
            <p:cNvPr id="367791" name="Freeform 175">
              <a:extLst>
                <a:ext uri="{FF2B5EF4-FFF2-40B4-BE49-F238E27FC236}">
                  <a16:creationId xmlns:a16="http://schemas.microsoft.com/office/drawing/2014/main" id="{1AC312E4-E33C-4985-9046-2C20E242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466"/>
              <a:ext cx="98" cy="45"/>
            </a:xfrm>
            <a:custGeom>
              <a:avLst/>
              <a:gdLst>
                <a:gd name="T0" fmla="*/ 296 w 296"/>
                <a:gd name="T1" fmla="*/ 67 h 133"/>
                <a:gd name="T2" fmla="*/ 295 w 296"/>
                <a:gd name="T3" fmla="*/ 60 h 133"/>
                <a:gd name="T4" fmla="*/ 293 w 296"/>
                <a:gd name="T5" fmla="*/ 53 h 133"/>
                <a:gd name="T6" fmla="*/ 288 w 296"/>
                <a:gd name="T7" fmla="*/ 46 h 133"/>
                <a:gd name="T8" fmla="*/ 284 w 296"/>
                <a:gd name="T9" fmla="*/ 39 h 133"/>
                <a:gd name="T10" fmla="*/ 275 w 296"/>
                <a:gd name="T11" fmla="*/ 32 h 133"/>
                <a:gd name="T12" fmla="*/ 268 w 296"/>
                <a:gd name="T13" fmla="*/ 27 h 133"/>
                <a:gd name="T14" fmla="*/ 256 w 296"/>
                <a:gd name="T15" fmla="*/ 22 h 133"/>
                <a:gd name="T16" fmla="*/ 245 w 296"/>
                <a:gd name="T17" fmla="*/ 16 h 133"/>
                <a:gd name="T18" fmla="*/ 232 w 296"/>
                <a:gd name="T19" fmla="*/ 12 h 133"/>
                <a:gd name="T20" fmla="*/ 220 w 296"/>
                <a:gd name="T21" fmla="*/ 8 h 133"/>
                <a:gd name="T22" fmla="*/ 205 w 296"/>
                <a:gd name="T23" fmla="*/ 6 h 133"/>
                <a:gd name="T24" fmla="*/ 190 w 296"/>
                <a:gd name="T25" fmla="*/ 3 h 133"/>
                <a:gd name="T26" fmla="*/ 174 w 296"/>
                <a:gd name="T27" fmla="*/ 2 h 133"/>
                <a:gd name="T28" fmla="*/ 159 w 296"/>
                <a:gd name="T29" fmla="*/ 0 h 133"/>
                <a:gd name="T30" fmla="*/ 143 w 296"/>
                <a:gd name="T31" fmla="*/ 0 h 133"/>
                <a:gd name="T32" fmla="*/ 127 w 296"/>
                <a:gd name="T33" fmla="*/ 0 h 133"/>
                <a:gd name="T34" fmla="*/ 111 w 296"/>
                <a:gd name="T35" fmla="*/ 3 h 133"/>
                <a:gd name="T36" fmla="*/ 97 w 296"/>
                <a:gd name="T37" fmla="*/ 5 h 133"/>
                <a:gd name="T38" fmla="*/ 83 w 296"/>
                <a:gd name="T39" fmla="*/ 7 h 133"/>
                <a:gd name="T40" fmla="*/ 68 w 296"/>
                <a:gd name="T41" fmla="*/ 11 h 133"/>
                <a:gd name="T42" fmla="*/ 55 w 296"/>
                <a:gd name="T43" fmla="*/ 15 h 133"/>
                <a:gd name="T44" fmla="*/ 45 w 296"/>
                <a:gd name="T45" fmla="*/ 20 h 133"/>
                <a:gd name="T46" fmla="*/ 34 w 296"/>
                <a:gd name="T47" fmla="*/ 24 h 133"/>
                <a:gd name="T48" fmla="*/ 24 w 296"/>
                <a:gd name="T49" fmla="*/ 30 h 133"/>
                <a:gd name="T50" fmla="*/ 16 w 296"/>
                <a:gd name="T51" fmla="*/ 37 h 133"/>
                <a:gd name="T52" fmla="*/ 10 w 296"/>
                <a:gd name="T53" fmla="*/ 44 h 133"/>
                <a:gd name="T54" fmla="*/ 5 w 296"/>
                <a:gd name="T55" fmla="*/ 51 h 133"/>
                <a:gd name="T56" fmla="*/ 2 w 296"/>
                <a:gd name="T57" fmla="*/ 57 h 133"/>
                <a:gd name="T58" fmla="*/ 0 w 296"/>
                <a:gd name="T59" fmla="*/ 64 h 133"/>
                <a:gd name="T60" fmla="*/ 0 w 296"/>
                <a:gd name="T61" fmla="*/ 71 h 133"/>
                <a:gd name="T62" fmla="*/ 2 w 296"/>
                <a:gd name="T63" fmla="*/ 78 h 133"/>
                <a:gd name="T64" fmla="*/ 6 w 296"/>
                <a:gd name="T65" fmla="*/ 85 h 133"/>
                <a:gd name="T66" fmla="*/ 10 w 296"/>
                <a:gd name="T67" fmla="*/ 92 h 133"/>
                <a:gd name="T68" fmla="*/ 18 w 296"/>
                <a:gd name="T69" fmla="*/ 98 h 133"/>
                <a:gd name="T70" fmla="*/ 27 w 296"/>
                <a:gd name="T71" fmla="*/ 104 h 133"/>
                <a:gd name="T72" fmla="*/ 36 w 296"/>
                <a:gd name="T73" fmla="*/ 110 h 133"/>
                <a:gd name="T74" fmla="*/ 46 w 296"/>
                <a:gd name="T75" fmla="*/ 114 h 133"/>
                <a:gd name="T76" fmla="*/ 59 w 296"/>
                <a:gd name="T77" fmla="*/ 120 h 133"/>
                <a:gd name="T78" fmla="*/ 73 w 296"/>
                <a:gd name="T79" fmla="*/ 124 h 133"/>
                <a:gd name="T80" fmla="*/ 86 w 296"/>
                <a:gd name="T81" fmla="*/ 127 h 133"/>
                <a:gd name="T82" fmla="*/ 93 w 296"/>
                <a:gd name="T83" fmla="*/ 128 h 133"/>
                <a:gd name="T84" fmla="*/ 94 w 296"/>
                <a:gd name="T85" fmla="*/ 128 h 133"/>
                <a:gd name="T86" fmla="*/ 101 w 296"/>
                <a:gd name="T87" fmla="*/ 129 h 133"/>
                <a:gd name="T88" fmla="*/ 116 w 296"/>
                <a:gd name="T89" fmla="*/ 132 h 133"/>
                <a:gd name="T90" fmla="*/ 132 w 296"/>
                <a:gd name="T91" fmla="*/ 133 h 133"/>
                <a:gd name="T92" fmla="*/ 148 w 296"/>
                <a:gd name="T93" fmla="*/ 133 h 133"/>
                <a:gd name="T94" fmla="*/ 163 w 296"/>
                <a:gd name="T95" fmla="*/ 133 h 133"/>
                <a:gd name="T96" fmla="*/ 180 w 296"/>
                <a:gd name="T97" fmla="*/ 132 h 133"/>
                <a:gd name="T98" fmla="*/ 195 w 296"/>
                <a:gd name="T99" fmla="*/ 129 h 133"/>
                <a:gd name="T100" fmla="*/ 200 w 296"/>
                <a:gd name="T101" fmla="*/ 129 h 133"/>
                <a:gd name="T102" fmla="*/ 210 w 296"/>
                <a:gd name="T103" fmla="*/ 127 h 133"/>
                <a:gd name="T104" fmla="*/ 223 w 296"/>
                <a:gd name="T105" fmla="*/ 124 h 133"/>
                <a:gd name="T106" fmla="*/ 237 w 296"/>
                <a:gd name="T107" fmla="*/ 120 h 133"/>
                <a:gd name="T108" fmla="*/ 249 w 296"/>
                <a:gd name="T109" fmla="*/ 116 h 133"/>
                <a:gd name="T110" fmla="*/ 260 w 296"/>
                <a:gd name="T111" fmla="*/ 110 h 133"/>
                <a:gd name="T112" fmla="*/ 269 w 296"/>
                <a:gd name="T113" fmla="*/ 105 h 133"/>
                <a:gd name="T114" fmla="*/ 278 w 296"/>
                <a:gd name="T115" fmla="*/ 98 h 133"/>
                <a:gd name="T116" fmla="*/ 284 w 296"/>
                <a:gd name="T117" fmla="*/ 93 h 133"/>
                <a:gd name="T118" fmla="*/ 289 w 296"/>
                <a:gd name="T119" fmla="*/ 86 h 133"/>
                <a:gd name="T120" fmla="*/ 293 w 296"/>
                <a:gd name="T121" fmla="*/ 79 h 133"/>
                <a:gd name="T122" fmla="*/ 295 w 296"/>
                <a:gd name="T123" fmla="*/ 71 h 133"/>
                <a:gd name="T124" fmla="*/ 296 w 296"/>
                <a:gd name="T12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133">
                  <a:moveTo>
                    <a:pt x="296" y="67"/>
                  </a:moveTo>
                  <a:lnTo>
                    <a:pt x="295" y="60"/>
                  </a:lnTo>
                  <a:lnTo>
                    <a:pt x="293" y="53"/>
                  </a:lnTo>
                  <a:lnTo>
                    <a:pt x="288" y="46"/>
                  </a:lnTo>
                  <a:lnTo>
                    <a:pt x="284" y="39"/>
                  </a:lnTo>
                  <a:lnTo>
                    <a:pt x="275" y="32"/>
                  </a:lnTo>
                  <a:lnTo>
                    <a:pt x="268" y="27"/>
                  </a:lnTo>
                  <a:lnTo>
                    <a:pt x="256" y="22"/>
                  </a:lnTo>
                  <a:lnTo>
                    <a:pt x="245" y="16"/>
                  </a:lnTo>
                  <a:lnTo>
                    <a:pt x="232" y="12"/>
                  </a:lnTo>
                  <a:lnTo>
                    <a:pt x="220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4" y="2"/>
                  </a:lnTo>
                  <a:lnTo>
                    <a:pt x="159" y="0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1" y="3"/>
                  </a:lnTo>
                  <a:lnTo>
                    <a:pt x="97" y="5"/>
                  </a:lnTo>
                  <a:lnTo>
                    <a:pt x="83" y="7"/>
                  </a:lnTo>
                  <a:lnTo>
                    <a:pt x="68" y="11"/>
                  </a:lnTo>
                  <a:lnTo>
                    <a:pt x="55" y="15"/>
                  </a:lnTo>
                  <a:lnTo>
                    <a:pt x="45" y="20"/>
                  </a:lnTo>
                  <a:lnTo>
                    <a:pt x="34" y="24"/>
                  </a:lnTo>
                  <a:lnTo>
                    <a:pt x="24" y="30"/>
                  </a:lnTo>
                  <a:lnTo>
                    <a:pt x="16" y="37"/>
                  </a:lnTo>
                  <a:lnTo>
                    <a:pt x="10" y="44"/>
                  </a:lnTo>
                  <a:lnTo>
                    <a:pt x="5" y="51"/>
                  </a:lnTo>
                  <a:lnTo>
                    <a:pt x="2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2" y="78"/>
                  </a:lnTo>
                  <a:lnTo>
                    <a:pt x="6" y="85"/>
                  </a:lnTo>
                  <a:lnTo>
                    <a:pt x="10" y="92"/>
                  </a:lnTo>
                  <a:lnTo>
                    <a:pt x="18" y="98"/>
                  </a:lnTo>
                  <a:lnTo>
                    <a:pt x="27" y="104"/>
                  </a:lnTo>
                  <a:lnTo>
                    <a:pt x="36" y="110"/>
                  </a:lnTo>
                  <a:lnTo>
                    <a:pt x="46" y="114"/>
                  </a:lnTo>
                  <a:lnTo>
                    <a:pt x="59" y="120"/>
                  </a:lnTo>
                  <a:lnTo>
                    <a:pt x="73" y="124"/>
                  </a:lnTo>
                  <a:lnTo>
                    <a:pt x="86" y="127"/>
                  </a:lnTo>
                  <a:lnTo>
                    <a:pt x="93" y="128"/>
                  </a:lnTo>
                  <a:lnTo>
                    <a:pt x="94" y="128"/>
                  </a:lnTo>
                  <a:lnTo>
                    <a:pt x="101" y="129"/>
                  </a:lnTo>
                  <a:lnTo>
                    <a:pt x="116" y="132"/>
                  </a:lnTo>
                  <a:lnTo>
                    <a:pt x="132" y="133"/>
                  </a:lnTo>
                  <a:lnTo>
                    <a:pt x="148" y="133"/>
                  </a:lnTo>
                  <a:lnTo>
                    <a:pt x="163" y="133"/>
                  </a:lnTo>
                  <a:lnTo>
                    <a:pt x="180" y="132"/>
                  </a:lnTo>
                  <a:lnTo>
                    <a:pt x="195" y="129"/>
                  </a:lnTo>
                  <a:lnTo>
                    <a:pt x="200" y="129"/>
                  </a:lnTo>
                  <a:lnTo>
                    <a:pt x="210" y="127"/>
                  </a:lnTo>
                  <a:lnTo>
                    <a:pt x="223" y="124"/>
                  </a:lnTo>
                  <a:lnTo>
                    <a:pt x="237" y="120"/>
                  </a:lnTo>
                  <a:lnTo>
                    <a:pt x="249" y="116"/>
                  </a:lnTo>
                  <a:lnTo>
                    <a:pt x="260" y="110"/>
                  </a:lnTo>
                  <a:lnTo>
                    <a:pt x="269" y="105"/>
                  </a:lnTo>
                  <a:lnTo>
                    <a:pt x="278" y="98"/>
                  </a:lnTo>
                  <a:lnTo>
                    <a:pt x="284" y="93"/>
                  </a:lnTo>
                  <a:lnTo>
                    <a:pt x="289" y="86"/>
                  </a:lnTo>
                  <a:lnTo>
                    <a:pt x="293" y="79"/>
                  </a:lnTo>
                  <a:lnTo>
                    <a:pt x="295" y="71"/>
                  </a:lnTo>
                  <a:lnTo>
                    <a:pt x="296" y="67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2" name="Freeform 176">
              <a:extLst>
                <a:ext uri="{FF2B5EF4-FFF2-40B4-BE49-F238E27FC236}">
                  <a16:creationId xmlns:a16="http://schemas.microsoft.com/office/drawing/2014/main" id="{7B443718-57FB-494D-A546-27F852EC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509"/>
              <a:ext cx="36" cy="215"/>
            </a:xfrm>
            <a:custGeom>
              <a:avLst/>
              <a:gdLst>
                <a:gd name="T0" fmla="*/ 107 w 107"/>
                <a:gd name="T1" fmla="*/ 1 h 644"/>
                <a:gd name="T2" fmla="*/ 107 w 107"/>
                <a:gd name="T3" fmla="*/ 151 h 644"/>
                <a:gd name="T4" fmla="*/ 107 w 107"/>
                <a:gd name="T5" fmla="*/ 289 h 644"/>
                <a:gd name="T6" fmla="*/ 107 w 107"/>
                <a:gd name="T7" fmla="*/ 644 h 644"/>
                <a:gd name="T8" fmla="*/ 53 w 107"/>
                <a:gd name="T9" fmla="*/ 642 h 644"/>
                <a:gd name="T10" fmla="*/ 0 w 107"/>
                <a:gd name="T11" fmla="*/ 641 h 644"/>
                <a:gd name="T12" fmla="*/ 0 w 107"/>
                <a:gd name="T13" fmla="*/ 289 h 644"/>
                <a:gd name="T14" fmla="*/ 0 w 107"/>
                <a:gd name="T15" fmla="*/ 151 h 644"/>
                <a:gd name="T16" fmla="*/ 0 w 107"/>
                <a:gd name="T17" fmla="*/ 0 h 644"/>
                <a:gd name="T18" fmla="*/ 2 w 107"/>
                <a:gd name="T19" fmla="*/ 1 h 644"/>
                <a:gd name="T20" fmla="*/ 7 w 107"/>
                <a:gd name="T21" fmla="*/ 1 h 644"/>
                <a:gd name="T22" fmla="*/ 23 w 107"/>
                <a:gd name="T23" fmla="*/ 4 h 644"/>
                <a:gd name="T24" fmla="*/ 38 w 107"/>
                <a:gd name="T25" fmla="*/ 5 h 644"/>
                <a:gd name="T26" fmla="*/ 54 w 107"/>
                <a:gd name="T27" fmla="*/ 6 h 644"/>
                <a:gd name="T28" fmla="*/ 69 w 107"/>
                <a:gd name="T29" fmla="*/ 5 h 644"/>
                <a:gd name="T30" fmla="*/ 86 w 107"/>
                <a:gd name="T31" fmla="*/ 4 h 644"/>
                <a:gd name="T32" fmla="*/ 101 w 107"/>
                <a:gd name="T33" fmla="*/ 1 h 644"/>
                <a:gd name="T34" fmla="*/ 107 w 107"/>
                <a:gd name="T35" fmla="*/ 1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644">
                  <a:moveTo>
                    <a:pt x="107" y="1"/>
                  </a:moveTo>
                  <a:lnTo>
                    <a:pt x="107" y="151"/>
                  </a:lnTo>
                  <a:lnTo>
                    <a:pt x="107" y="289"/>
                  </a:lnTo>
                  <a:lnTo>
                    <a:pt x="107" y="644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9"/>
                  </a:lnTo>
                  <a:lnTo>
                    <a:pt x="0" y="151"/>
                  </a:lnTo>
                  <a:lnTo>
                    <a:pt x="0" y="0"/>
                  </a:lnTo>
                  <a:lnTo>
                    <a:pt x="2" y="1"/>
                  </a:lnTo>
                  <a:lnTo>
                    <a:pt x="7" y="1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4" y="6"/>
                  </a:lnTo>
                  <a:lnTo>
                    <a:pt x="69" y="5"/>
                  </a:lnTo>
                  <a:lnTo>
                    <a:pt x="86" y="4"/>
                  </a:lnTo>
                  <a:lnTo>
                    <a:pt x="101" y="1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3" name="Freeform 177">
              <a:extLst>
                <a:ext uri="{FF2B5EF4-FFF2-40B4-BE49-F238E27FC236}">
                  <a16:creationId xmlns:a16="http://schemas.microsoft.com/office/drawing/2014/main" id="{06251FF8-1413-4949-A0D9-CF888D99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507"/>
              <a:ext cx="157" cy="61"/>
            </a:xfrm>
            <a:custGeom>
              <a:avLst/>
              <a:gdLst>
                <a:gd name="T0" fmla="*/ 44 w 472"/>
                <a:gd name="T1" fmla="*/ 22 h 183"/>
                <a:gd name="T2" fmla="*/ 76 w 472"/>
                <a:gd name="T3" fmla="*/ 21 h 183"/>
                <a:gd name="T4" fmla="*/ 108 w 472"/>
                <a:gd name="T5" fmla="*/ 24 h 183"/>
                <a:gd name="T6" fmla="*/ 137 w 472"/>
                <a:gd name="T7" fmla="*/ 31 h 183"/>
                <a:gd name="T8" fmla="*/ 157 w 472"/>
                <a:gd name="T9" fmla="*/ 43 h 183"/>
                <a:gd name="T10" fmla="*/ 170 w 472"/>
                <a:gd name="T11" fmla="*/ 56 h 183"/>
                <a:gd name="T12" fmla="*/ 173 w 472"/>
                <a:gd name="T13" fmla="*/ 71 h 183"/>
                <a:gd name="T14" fmla="*/ 177 w 472"/>
                <a:gd name="T15" fmla="*/ 93 h 183"/>
                <a:gd name="T16" fmla="*/ 192 w 472"/>
                <a:gd name="T17" fmla="*/ 114 h 183"/>
                <a:gd name="T18" fmla="*/ 217 w 472"/>
                <a:gd name="T19" fmla="*/ 134 h 183"/>
                <a:gd name="T20" fmla="*/ 249 w 472"/>
                <a:gd name="T21" fmla="*/ 151 h 183"/>
                <a:gd name="T22" fmla="*/ 289 w 472"/>
                <a:gd name="T23" fmla="*/ 166 h 183"/>
                <a:gd name="T24" fmla="*/ 331 w 472"/>
                <a:gd name="T25" fmla="*/ 176 h 183"/>
                <a:gd name="T26" fmla="*/ 383 w 472"/>
                <a:gd name="T27" fmla="*/ 183 h 183"/>
                <a:gd name="T28" fmla="*/ 424 w 472"/>
                <a:gd name="T29" fmla="*/ 183 h 183"/>
                <a:gd name="T30" fmla="*/ 451 w 472"/>
                <a:gd name="T31" fmla="*/ 178 h 183"/>
                <a:gd name="T32" fmla="*/ 463 w 472"/>
                <a:gd name="T33" fmla="*/ 173 h 183"/>
                <a:gd name="T34" fmla="*/ 470 w 472"/>
                <a:gd name="T35" fmla="*/ 167 h 183"/>
                <a:gd name="T36" fmla="*/ 472 w 472"/>
                <a:gd name="T37" fmla="*/ 158 h 183"/>
                <a:gd name="T38" fmla="*/ 440 w 472"/>
                <a:gd name="T39" fmla="*/ 154 h 183"/>
                <a:gd name="T40" fmla="*/ 405 w 472"/>
                <a:gd name="T41" fmla="*/ 145 h 183"/>
                <a:gd name="T42" fmla="*/ 375 w 472"/>
                <a:gd name="T43" fmla="*/ 133 h 183"/>
                <a:gd name="T44" fmla="*/ 354 w 472"/>
                <a:gd name="T45" fmla="*/ 117 h 183"/>
                <a:gd name="T46" fmla="*/ 341 w 472"/>
                <a:gd name="T47" fmla="*/ 100 h 183"/>
                <a:gd name="T48" fmla="*/ 339 w 472"/>
                <a:gd name="T49" fmla="*/ 81 h 183"/>
                <a:gd name="T50" fmla="*/ 347 w 472"/>
                <a:gd name="T51" fmla="*/ 65 h 183"/>
                <a:gd name="T52" fmla="*/ 356 w 472"/>
                <a:gd name="T53" fmla="*/ 50 h 183"/>
                <a:gd name="T54" fmla="*/ 351 w 472"/>
                <a:gd name="T55" fmla="*/ 36 h 183"/>
                <a:gd name="T56" fmla="*/ 338 w 472"/>
                <a:gd name="T57" fmla="*/ 22 h 183"/>
                <a:gd name="T58" fmla="*/ 316 w 472"/>
                <a:gd name="T59" fmla="*/ 11 h 183"/>
                <a:gd name="T60" fmla="*/ 284 w 472"/>
                <a:gd name="T61" fmla="*/ 3 h 183"/>
                <a:gd name="T62" fmla="*/ 229 w 472"/>
                <a:gd name="T63" fmla="*/ 0 h 183"/>
                <a:gd name="T64" fmla="*/ 161 w 472"/>
                <a:gd name="T65" fmla="*/ 3 h 183"/>
                <a:gd name="T66" fmla="*/ 95 w 472"/>
                <a:gd name="T67" fmla="*/ 11 h 183"/>
                <a:gd name="T68" fmla="*/ 30 w 472"/>
                <a:gd name="T69" fmla="*/ 22 h 183"/>
                <a:gd name="T70" fmla="*/ 30 w 472"/>
                <a:gd name="T71" fmla="*/ 2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3">
                  <a:moveTo>
                    <a:pt x="30" y="24"/>
                  </a:moveTo>
                  <a:lnTo>
                    <a:pt x="44" y="22"/>
                  </a:lnTo>
                  <a:lnTo>
                    <a:pt x="60" y="21"/>
                  </a:lnTo>
                  <a:lnTo>
                    <a:pt x="76" y="21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3" y="28"/>
                  </a:lnTo>
                  <a:lnTo>
                    <a:pt x="137" y="31"/>
                  </a:lnTo>
                  <a:lnTo>
                    <a:pt x="148" y="37"/>
                  </a:lnTo>
                  <a:lnTo>
                    <a:pt x="157" y="43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3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5"/>
                  </a:lnTo>
                  <a:lnTo>
                    <a:pt x="217" y="134"/>
                  </a:lnTo>
                  <a:lnTo>
                    <a:pt x="232" y="143"/>
                  </a:lnTo>
                  <a:lnTo>
                    <a:pt x="249" y="151"/>
                  </a:lnTo>
                  <a:lnTo>
                    <a:pt x="268" y="159"/>
                  </a:lnTo>
                  <a:lnTo>
                    <a:pt x="289" y="166"/>
                  </a:lnTo>
                  <a:lnTo>
                    <a:pt x="308" y="171"/>
                  </a:lnTo>
                  <a:lnTo>
                    <a:pt x="331" y="176"/>
                  </a:lnTo>
                  <a:lnTo>
                    <a:pt x="356" y="181"/>
                  </a:lnTo>
                  <a:lnTo>
                    <a:pt x="383" y="183"/>
                  </a:lnTo>
                  <a:lnTo>
                    <a:pt x="402" y="183"/>
                  </a:lnTo>
                  <a:lnTo>
                    <a:pt x="424" y="183"/>
                  </a:lnTo>
                  <a:lnTo>
                    <a:pt x="439" y="181"/>
                  </a:lnTo>
                  <a:lnTo>
                    <a:pt x="451" y="178"/>
                  </a:lnTo>
                  <a:lnTo>
                    <a:pt x="458" y="176"/>
                  </a:lnTo>
                  <a:lnTo>
                    <a:pt x="463" y="173"/>
                  </a:lnTo>
                  <a:lnTo>
                    <a:pt x="467" y="170"/>
                  </a:lnTo>
                  <a:lnTo>
                    <a:pt x="470" y="167"/>
                  </a:lnTo>
                  <a:lnTo>
                    <a:pt x="472" y="162"/>
                  </a:lnTo>
                  <a:lnTo>
                    <a:pt x="472" y="158"/>
                  </a:lnTo>
                  <a:lnTo>
                    <a:pt x="456" y="157"/>
                  </a:lnTo>
                  <a:lnTo>
                    <a:pt x="440" y="154"/>
                  </a:lnTo>
                  <a:lnTo>
                    <a:pt x="422" y="150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3"/>
                  </a:lnTo>
                  <a:lnTo>
                    <a:pt x="363" y="125"/>
                  </a:lnTo>
                  <a:lnTo>
                    <a:pt x="354" y="117"/>
                  </a:lnTo>
                  <a:lnTo>
                    <a:pt x="346" y="109"/>
                  </a:lnTo>
                  <a:lnTo>
                    <a:pt x="341" y="100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4"/>
                  </a:lnTo>
                  <a:lnTo>
                    <a:pt x="351" y="36"/>
                  </a:lnTo>
                  <a:lnTo>
                    <a:pt x="346" y="29"/>
                  </a:lnTo>
                  <a:lnTo>
                    <a:pt x="338" y="22"/>
                  </a:lnTo>
                  <a:lnTo>
                    <a:pt x="327" y="16"/>
                  </a:lnTo>
                  <a:lnTo>
                    <a:pt x="316" y="11"/>
                  </a:lnTo>
                  <a:lnTo>
                    <a:pt x="302" y="6"/>
                  </a:lnTo>
                  <a:lnTo>
                    <a:pt x="284" y="3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3"/>
                  </a:lnTo>
                  <a:lnTo>
                    <a:pt x="127" y="6"/>
                  </a:lnTo>
                  <a:lnTo>
                    <a:pt x="95" y="11"/>
                  </a:lnTo>
                  <a:lnTo>
                    <a:pt x="62" y="16"/>
                  </a:lnTo>
                  <a:lnTo>
                    <a:pt x="30" y="22"/>
                  </a:lnTo>
                  <a:lnTo>
                    <a:pt x="0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4" name="Freeform 178">
              <a:extLst>
                <a:ext uri="{FF2B5EF4-FFF2-40B4-BE49-F238E27FC236}">
                  <a16:creationId xmlns:a16="http://schemas.microsoft.com/office/drawing/2014/main" id="{B8E7AC6B-A04A-4E90-BCEB-2B11C842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507"/>
              <a:ext cx="157" cy="61"/>
            </a:xfrm>
            <a:custGeom>
              <a:avLst/>
              <a:gdLst>
                <a:gd name="T0" fmla="*/ 443 w 473"/>
                <a:gd name="T1" fmla="*/ 24 h 183"/>
                <a:gd name="T2" fmla="*/ 413 w 473"/>
                <a:gd name="T3" fmla="*/ 21 h 183"/>
                <a:gd name="T4" fmla="*/ 381 w 473"/>
                <a:gd name="T5" fmla="*/ 22 h 183"/>
                <a:gd name="T6" fmla="*/ 350 w 473"/>
                <a:gd name="T7" fmla="*/ 28 h 183"/>
                <a:gd name="T8" fmla="*/ 324 w 473"/>
                <a:gd name="T9" fmla="*/ 37 h 183"/>
                <a:gd name="T10" fmla="*/ 307 w 473"/>
                <a:gd name="T11" fmla="*/ 49 h 183"/>
                <a:gd name="T12" fmla="*/ 300 w 473"/>
                <a:gd name="T13" fmla="*/ 63 h 183"/>
                <a:gd name="T14" fmla="*/ 298 w 473"/>
                <a:gd name="T15" fmla="*/ 82 h 183"/>
                <a:gd name="T16" fmla="*/ 290 w 473"/>
                <a:gd name="T17" fmla="*/ 104 h 183"/>
                <a:gd name="T18" fmla="*/ 271 w 473"/>
                <a:gd name="T19" fmla="*/ 125 h 183"/>
                <a:gd name="T20" fmla="*/ 242 w 473"/>
                <a:gd name="T21" fmla="*/ 143 h 183"/>
                <a:gd name="T22" fmla="*/ 206 w 473"/>
                <a:gd name="T23" fmla="*/ 159 h 183"/>
                <a:gd name="T24" fmla="*/ 166 w 473"/>
                <a:gd name="T25" fmla="*/ 171 h 183"/>
                <a:gd name="T26" fmla="*/ 118 w 473"/>
                <a:gd name="T27" fmla="*/ 181 h 183"/>
                <a:gd name="T28" fmla="*/ 71 w 473"/>
                <a:gd name="T29" fmla="*/ 183 h 183"/>
                <a:gd name="T30" fmla="*/ 34 w 473"/>
                <a:gd name="T31" fmla="*/ 181 h 183"/>
                <a:gd name="T32" fmla="*/ 16 w 473"/>
                <a:gd name="T33" fmla="*/ 176 h 183"/>
                <a:gd name="T34" fmla="*/ 7 w 473"/>
                <a:gd name="T35" fmla="*/ 170 h 183"/>
                <a:gd name="T36" fmla="*/ 1 w 473"/>
                <a:gd name="T37" fmla="*/ 162 h 183"/>
                <a:gd name="T38" fmla="*/ 17 w 473"/>
                <a:gd name="T39" fmla="*/ 157 h 183"/>
                <a:gd name="T40" fmla="*/ 51 w 473"/>
                <a:gd name="T41" fmla="*/ 150 h 183"/>
                <a:gd name="T42" fmla="*/ 85 w 473"/>
                <a:gd name="T43" fmla="*/ 139 h 183"/>
                <a:gd name="T44" fmla="*/ 110 w 473"/>
                <a:gd name="T45" fmla="*/ 125 h 183"/>
                <a:gd name="T46" fmla="*/ 128 w 473"/>
                <a:gd name="T47" fmla="*/ 109 h 183"/>
                <a:gd name="T48" fmla="*/ 135 w 473"/>
                <a:gd name="T49" fmla="*/ 90 h 183"/>
                <a:gd name="T50" fmla="*/ 130 w 473"/>
                <a:gd name="T51" fmla="*/ 72 h 183"/>
                <a:gd name="T52" fmla="*/ 121 w 473"/>
                <a:gd name="T53" fmla="*/ 58 h 183"/>
                <a:gd name="T54" fmla="*/ 119 w 473"/>
                <a:gd name="T55" fmla="*/ 44 h 183"/>
                <a:gd name="T56" fmla="*/ 128 w 473"/>
                <a:gd name="T57" fmla="*/ 29 h 183"/>
                <a:gd name="T58" fmla="*/ 145 w 473"/>
                <a:gd name="T59" fmla="*/ 16 h 183"/>
                <a:gd name="T60" fmla="*/ 171 w 473"/>
                <a:gd name="T61" fmla="*/ 6 h 183"/>
                <a:gd name="T62" fmla="*/ 213 w 473"/>
                <a:gd name="T63" fmla="*/ 0 h 183"/>
                <a:gd name="T64" fmla="*/ 277 w 473"/>
                <a:gd name="T65" fmla="*/ 0 h 183"/>
                <a:gd name="T66" fmla="*/ 345 w 473"/>
                <a:gd name="T67" fmla="*/ 6 h 183"/>
                <a:gd name="T68" fmla="*/ 411 w 473"/>
                <a:gd name="T69" fmla="*/ 16 h 183"/>
                <a:gd name="T70" fmla="*/ 473 w 473"/>
                <a:gd name="T71" fmla="*/ 2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3" h="183">
                  <a:moveTo>
                    <a:pt x="473" y="29"/>
                  </a:moveTo>
                  <a:lnTo>
                    <a:pt x="443" y="24"/>
                  </a:lnTo>
                  <a:lnTo>
                    <a:pt x="429" y="22"/>
                  </a:lnTo>
                  <a:lnTo>
                    <a:pt x="413" y="21"/>
                  </a:lnTo>
                  <a:lnTo>
                    <a:pt x="396" y="21"/>
                  </a:lnTo>
                  <a:lnTo>
                    <a:pt x="381" y="22"/>
                  </a:lnTo>
                  <a:lnTo>
                    <a:pt x="363" y="24"/>
                  </a:lnTo>
                  <a:lnTo>
                    <a:pt x="350" y="28"/>
                  </a:lnTo>
                  <a:lnTo>
                    <a:pt x="336" y="31"/>
                  </a:lnTo>
                  <a:lnTo>
                    <a:pt x="324" y="37"/>
                  </a:lnTo>
                  <a:lnTo>
                    <a:pt x="316" y="43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6" y="93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1" y="125"/>
                  </a:lnTo>
                  <a:lnTo>
                    <a:pt x="257" y="134"/>
                  </a:lnTo>
                  <a:lnTo>
                    <a:pt x="242" y="143"/>
                  </a:lnTo>
                  <a:lnTo>
                    <a:pt x="224" y="151"/>
                  </a:lnTo>
                  <a:lnTo>
                    <a:pt x="206" y="159"/>
                  </a:lnTo>
                  <a:lnTo>
                    <a:pt x="185" y="166"/>
                  </a:lnTo>
                  <a:lnTo>
                    <a:pt x="166" y="171"/>
                  </a:lnTo>
                  <a:lnTo>
                    <a:pt x="142" y="176"/>
                  </a:lnTo>
                  <a:lnTo>
                    <a:pt x="118" y="181"/>
                  </a:lnTo>
                  <a:lnTo>
                    <a:pt x="90" y="183"/>
                  </a:lnTo>
                  <a:lnTo>
                    <a:pt x="71" y="183"/>
                  </a:lnTo>
                  <a:lnTo>
                    <a:pt x="49" y="183"/>
                  </a:lnTo>
                  <a:lnTo>
                    <a:pt x="34" y="181"/>
                  </a:lnTo>
                  <a:lnTo>
                    <a:pt x="23" y="178"/>
                  </a:lnTo>
                  <a:lnTo>
                    <a:pt x="16" y="176"/>
                  </a:lnTo>
                  <a:lnTo>
                    <a:pt x="9" y="173"/>
                  </a:lnTo>
                  <a:lnTo>
                    <a:pt x="7" y="170"/>
                  </a:lnTo>
                  <a:lnTo>
                    <a:pt x="4" y="167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7" y="157"/>
                  </a:lnTo>
                  <a:lnTo>
                    <a:pt x="33" y="154"/>
                  </a:lnTo>
                  <a:lnTo>
                    <a:pt x="51" y="150"/>
                  </a:lnTo>
                  <a:lnTo>
                    <a:pt x="67" y="145"/>
                  </a:lnTo>
                  <a:lnTo>
                    <a:pt x="85" y="139"/>
                  </a:lnTo>
                  <a:lnTo>
                    <a:pt x="98" y="133"/>
                  </a:lnTo>
                  <a:lnTo>
                    <a:pt x="110" y="125"/>
                  </a:lnTo>
                  <a:lnTo>
                    <a:pt x="121" y="117"/>
                  </a:lnTo>
                  <a:lnTo>
                    <a:pt x="128" y="109"/>
                  </a:lnTo>
                  <a:lnTo>
                    <a:pt x="132" y="100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4"/>
                  </a:lnTo>
                  <a:lnTo>
                    <a:pt x="121" y="36"/>
                  </a:lnTo>
                  <a:lnTo>
                    <a:pt x="128" y="29"/>
                  </a:lnTo>
                  <a:lnTo>
                    <a:pt x="135" y="22"/>
                  </a:lnTo>
                  <a:lnTo>
                    <a:pt x="145" y="16"/>
                  </a:lnTo>
                  <a:lnTo>
                    <a:pt x="156" y="11"/>
                  </a:lnTo>
                  <a:lnTo>
                    <a:pt x="171" y="6"/>
                  </a:lnTo>
                  <a:lnTo>
                    <a:pt x="190" y="3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2" y="3"/>
                  </a:lnTo>
                  <a:lnTo>
                    <a:pt x="345" y="6"/>
                  </a:lnTo>
                  <a:lnTo>
                    <a:pt x="379" y="11"/>
                  </a:lnTo>
                  <a:lnTo>
                    <a:pt x="411" y="16"/>
                  </a:lnTo>
                  <a:lnTo>
                    <a:pt x="443" y="22"/>
                  </a:lnTo>
                  <a:lnTo>
                    <a:pt x="473" y="29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5" name="Freeform 179">
              <a:extLst>
                <a:ext uri="{FF2B5EF4-FFF2-40B4-BE49-F238E27FC236}">
                  <a16:creationId xmlns:a16="http://schemas.microsoft.com/office/drawing/2014/main" id="{C83B48E1-1F79-45CC-BEC0-6585BAC3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513"/>
              <a:ext cx="413" cy="92"/>
            </a:xfrm>
            <a:custGeom>
              <a:avLst/>
              <a:gdLst>
                <a:gd name="T0" fmla="*/ 811 w 1239"/>
                <a:gd name="T1" fmla="*/ 2 h 276"/>
                <a:gd name="T2" fmla="*/ 843 w 1239"/>
                <a:gd name="T3" fmla="*/ 0 h 276"/>
                <a:gd name="T4" fmla="*/ 875 w 1239"/>
                <a:gd name="T5" fmla="*/ 3 h 276"/>
                <a:gd name="T6" fmla="*/ 902 w 1239"/>
                <a:gd name="T7" fmla="*/ 11 h 276"/>
                <a:gd name="T8" fmla="*/ 924 w 1239"/>
                <a:gd name="T9" fmla="*/ 23 h 276"/>
                <a:gd name="T10" fmla="*/ 936 w 1239"/>
                <a:gd name="T11" fmla="*/ 36 h 276"/>
                <a:gd name="T12" fmla="*/ 938 w 1239"/>
                <a:gd name="T13" fmla="*/ 50 h 276"/>
                <a:gd name="T14" fmla="*/ 943 w 1239"/>
                <a:gd name="T15" fmla="*/ 73 h 276"/>
                <a:gd name="T16" fmla="*/ 958 w 1239"/>
                <a:gd name="T17" fmla="*/ 94 h 276"/>
                <a:gd name="T18" fmla="*/ 983 w 1239"/>
                <a:gd name="T19" fmla="*/ 114 h 276"/>
                <a:gd name="T20" fmla="*/ 1015 w 1239"/>
                <a:gd name="T21" fmla="*/ 131 h 276"/>
                <a:gd name="T22" fmla="*/ 1054 w 1239"/>
                <a:gd name="T23" fmla="*/ 146 h 276"/>
                <a:gd name="T24" fmla="*/ 1097 w 1239"/>
                <a:gd name="T25" fmla="*/ 156 h 276"/>
                <a:gd name="T26" fmla="*/ 1148 w 1239"/>
                <a:gd name="T27" fmla="*/ 162 h 276"/>
                <a:gd name="T28" fmla="*/ 1191 w 1239"/>
                <a:gd name="T29" fmla="*/ 162 h 276"/>
                <a:gd name="T30" fmla="*/ 1216 w 1239"/>
                <a:gd name="T31" fmla="*/ 158 h 276"/>
                <a:gd name="T32" fmla="*/ 1229 w 1239"/>
                <a:gd name="T33" fmla="*/ 153 h 276"/>
                <a:gd name="T34" fmla="*/ 1236 w 1239"/>
                <a:gd name="T35" fmla="*/ 146 h 276"/>
                <a:gd name="T36" fmla="*/ 1239 w 1239"/>
                <a:gd name="T37" fmla="*/ 276 h 276"/>
                <a:gd name="T38" fmla="*/ 1204 w 1239"/>
                <a:gd name="T39" fmla="*/ 245 h 276"/>
                <a:gd name="T40" fmla="*/ 1135 w 1239"/>
                <a:gd name="T41" fmla="*/ 276 h 276"/>
                <a:gd name="T42" fmla="*/ 1122 w 1239"/>
                <a:gd name="T43" fmla="*/ 245 h 276"/>
                <a:gd name="T44" fmla="*/ 1008 w 1239"/>
                <a:gd name="T45" fmla="*/ 272 h 276"/>
                <a:gd name="T46" fmla="*/ 958 w 1239"/>
                <a:gd name="T47" fmla="*/ 269 h 276"/>
                <a:gd name="T48" fmla="*/ 883 w 1239"/>
                <a:gd name="T49" fmla="*/ 265 h 276"/>
                <a:gd name="T50" fmla="*/ 829 w 1239"/>
                <a:gd name="T51" fmla="*/ 261 h 276"/>
                <a:gd name="T52" fmla="*/ 803 w 1239"/>
                <a:gd name="T53" fmla="*/ 222 h 276"/>
                <a:gd name="T54" fmla="*/ 687 w 1239"/>
                <a:gd name="T55" fmla="*/ 247 h 276"/>
                <a:gd name="T56" fmla="*/ 669 w 1239"/>
                <a:gd name="T57" fmla="*/ 208 h 276"/>
                <a:gd name="T58" fmla="*/ 471 w 1239"/>
                <a:gd name="T59" fmla="*/ 219 h 276"/>
                <a:gd name="T60" fmla="*/ 520 w 1239"/>
                <a:gd name="T61" fmla="*/ 187 h 276"/>
                <a:gd name="T62" fmla="*/ 330 w 1239"/>
                <a:gd name="T63" fmla="*/ 195 h 276"/>
                <a:gd name="T64" fmla="*/ 235 w 1239"/>
                <a:gd name="T65" fmla="*/ 174 h 276"/>
                <a:gd name="T66" fmla="*/ 164 w 1239"/>
                <a:gd name="T67" fmla="*/ 158 h 276"/>
                <a:gd name="T68" fmla="*/ 63 w 1239"/>
                <a:gd name="T69" fmla="*/ 132 h 276"/>
                <a:gd name="T70" fmla="*/ 83 w 1239"/>
                <a:gd name="T71" fmla="*/ 109 h 276"/>
                <a:gd name="T72" fmla="*/ 231 w 1239"/>
                <a:gd name="T73" fmla="*/ 97 h 276"/>
                <a:gd name="T74" fmla="*/ 379 w 1239"/>
                <a:gd name="T75" fmla="*/ 80 h 276"/>
                <a:gd name="T76" fmla="*/ 523 w 1239"/>
                <a:gd name="T77" fmla="*/ 58 h 276"/>
                <a:gd name="T78" fmla="*/ 663 w 1239"/>
                <a:gd name="T79" fmla="*/ 32 h 276"/>
                <a:gd name="T80" fmla="*/ 766 w 1239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9" h="276">
                  <a:moveTo>
                    <a:pt x="795" y="3"/>
                  </a:moveTo>
                  <a:lnTo>
                    <a:pt x="811" y="2"/>
                  </a:lnTo>
                  <a:lnTo>
                    <a:pt x="825" y="0"/>
                  </a:lnTo>
                  <a:lnTo>
                    <a:pt x="843" y="0"/>
                  </a:lnTo>
                  <a:lnTo>
                    <a:pt x="859" y="1"/>
                  </a:lnTo>
                  <a:lnTo>
                    <a:pt x="875" y="3"/>
                  </a:lnTo>
                  <a:lnTo>
                    <a:pt x="889" y="7"/>
                  </a:lnTo>
                  <a:lnTo>
                    <a:pt x="902" y="11"/>
                  </a:lnTo>
                  <a:lnTo>
                    <a:pt x="914" y="17"/>
                  </a:lnTo>
                  <a:lnTo>
                    <a:pt x="924" y="23"/>
                  </a:lnTo>
                  <a:lnTo>
                    <a:pt x="932" y="28"/>
                  </a:lnTo>
                  <a:lnTo>
                    <a:pt x="936" y="36"/>
                  </a:lnTo>
                  <a:lnTo>
                    <a:pt x="938" y="43"/>
                  </a:lnTo>
                  <a:lnTo>
                    <a:pt x="938" y="50"/>
                  </a:lnTo>
                  <a:lnTo>
                    <a:pt x="940" y="61"/>
                  </a:lnTo>
                  <a:lnTo>
                    <a:pt x="943" y="73"/>
                  </a:lnTo>
                  <a:lnTo>
                    <a:pt x="950" y="84"/>
                  </a:lnTo>
                  <a:lnTo>
                    <a:pt x="958" y="94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0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1" y="162"/>
                  </a:lnTo>
                  <a:lnTo>
                    <a:pt x="1205" y="161"/>
                  </a:lnTo>
                  <a:lnTo>
                    <a:pt x="1216" y="158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49"/>
                  </a:lnTo>
                  <a:lnTo>
                    <a:pt x="1236" y="146"/>
                  </a:lnTo>
                  <a:lnTo>
                    <a:pt x="1237" y="142"/>
                  </a:lnTo>
                  <a:lnTo>
                    <a:pt x="1239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9" y="273"/>
                  </a:lnTo>
                  <a:lnTo>
                    <a:pt x="1008" y="272"/>
                  </a:lnTo>
                  <a:lnTo>
                    <a:pt x="1018" y="240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3" y="265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4" y="254"/>
                  </a:lnTo>
                  <a:lnTo>
                    <a:pt x="803" y="222"/>
                  </a:lnTo>
                  <a:lnTo>
                    <a:pt x="699" y="248"/>
                  </a:lnTo>
                  <a:lnTo>
                    <a:pt x="687" y="247"/>
                  </a:lnTo>
                  <a:lnTo>
                    <a:pt x="609" y="238"/>
                  </a:lnTo>
                  <a:lnTo>
                    <a:pt x="669" y="208"/>
                  </a:lnTo>
                  <a:lnTo>
                    <a:pt x="545" y="230"/>
                  </a:lnTo>
                  <a:lnTo>
                    <a:pt x="471" y="219"/>
                  </a:lnTo>
                  <a:lnTo>
                    <a:pt x="440" y="214"/>
                  </a:lnTo>
                  <a:lnTo>
                    <a:pt x="520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4"/>
                  </a:lnTo>
                  <a:lnTo>
                    <a:pt x="336" y="151"/>
                  </a:lnTo>
                  <a:lnTo>
                    <a:pt x="164" y="158"/>
                  </a:lnTo>
                  <a:lnTo>
                    <a:pt x="128" y="149"/>
                  </a:lnTo>
                  <a:lnTo>
                    <a:pt x="63" y="132"/>
                  </a:lnTo>
                  <a:lnTo>
                    <a:pt x="0" y="115"/>
                  </a:lnTo>
                  <a:lnTo>
                    <a:pt x="83" y="109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69"/>
                  </a:lnTo>
                  <a:lnTo>
                    <a:pt x="523" y="58"/>
                  </a:lnTo>
                  <a:lnTo>
                    <a:pt x="594" y="45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5" y="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6" name="Freeform 180">
              <a:extLst>
                <a:ext uri="{FF2B5EF4-FFF2-40B4-BE49-F238E27FC236}">
                  <a16:creationId xmlns:a16="http://schemas.microsoft.com/office/drawing/2014/main" id="{2589BC4C-4C84-4354-BE61-7F9369F2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513"/>
              <a:ext cx="413" cy="92"/>
            </a:xfrm>
            <a:custGeom>
              <a:avLst/>
              <a:gdLst>
                <a:gd name="T0" fmla="*/ 443 w 1238"/>
                <a:gd name="T1" fmla="*/ 3 h 276"/>
                <a:gd name="T2" fmla="*/ 412 w 1238"/>
                <a:gd name="T3" fmla="*/ 0 h 276"/>
                <a:gd name="T4" fmla="*/ 380 w 1238"/>
                <a:gd name="T5" fmla="*/ 1 h 276"/>
                <a:gd name="T6" fmla="*/ 350 w 1238"/>
                <a:gd name="T7" fmla="*/ 7 h 276"/>
                <a:gd name="T8" fmla="*/ 324 w 1238"/>
                <a:gd name="T9" fmla="*/ 16 h 276"/>
                <a:gd name="T10" fmla="*/ 306 w 1238"/>
                <a:gd name="T11" fmla="*/ 28 h 276"/>
                <a:gd name="T12" fmla="*/ 299 w 1238"/>
                <a:gd name="T13" fmla="*/ 43 h 276"/>
                <a:gd name="T14" fmla="*/ 297 w 1238"/>
                <a:gd name="T15" fmla="*/ 61 h 276"/>
                <a:gd name="T16" fmla="*/ 290 w 1238"/>
                <a:gd name="T17" fmla="*/ 84 h 276"/>
                <a:gd name="T18" fmla="*/ 270 w 1238"/>
                <a:gd name="T19" fmla="*/ 105 h 276"/>
                <a:gd name="T20" fmla="*/ 241 w 1238"/>
                <a:gd name="T21" fmla="*/ 123 h 276"/>
                <a:gd name="T22" fmla="*/ 205 w 1238"/>
                <a:gd name="T23" fmla="*/ 138 h 276"/>
                <a:gd name="T24" fmla="*/ 165 w 1238"/>
                <a:gd name="T25" fmla="*/ 150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49 h 276"/>
                <a:gd name="T36" fmla="*/ 0 w 1238"/>
                <a:gd name="T37" fmla="*/ 142 h 276"/>
                <a:gd name="T38" fmla="*/ 0 w 1238"/>
                <a:gd name="T39" fmla="*/ 276 h 276"/>
                <a:gd name="T40" fmla="*/ 35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9 w 1238"/>
                <a:gd name="T47" fmla="*/ 272 h 276"/>
                <a:gd name="T48" fmla="*/ 279 w 1238"/>
                <a:gd name="T49" fmla="*/ 269 h 276"/>
                <a:gd name="T50" fmla="*/ 356 w 1238"/>
                <a:gd name="T51" fmla="*/ 265 h 276"/>
                <a:gd name="T52" fmla="*/ 409 w 1238"/>
                <a:gd name="T53" fmla="*/ 261 h 276"/>
                <a:gd name="T54" fmla="*/ 435 w 1238"/>
                <a:gd name="T55" fmla="*/ 222 h 276"/>
                <a:gd name="T56" fmla="*/ 550 w 1238"/>
                <a:gd name="T57" fmla="*/ 247 h 276"/>
                <a:gd name="T58" fmla="*/ 569 w 1238"/>
                <a:gd name="T59" fmla="*/ 208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4 h 276"/>
                <a:gd name="T68" fmla="*/ 1074 w 1238"/>
                <a:gd name="T69" fmla="*/ 158 h 276"/>
                <a:gd name="T70" fmla="*/ 1176 w 1238"/>
                <a:gd name="T71" fmla="*/ 132 h 276"/>
                <a:gd name="T72" fmla="*/ 1156 w 1238"/>
                <a:gd name="T73" fmla="*/ 109 h 276"/>
                <a:gd name="T74" fmla="*/ 1006 w 1238"/>
                <a:gd name="T75" fmla="*/ 97 h 276"/>
                <a:gd name="T76" fmla="*/ 859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2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2" y="9"/>
                  </a:moveTo>
                  <a:lnTo>
                    <a:pt x="443" y="3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3"/>
                  </a:lnTo>
                  <a:lnTo>
                    <a:pt x="350" y="7"/>
                  </a:lnTo>
                  <a:lnTo>
                    <a:pt x="336" y="11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8"/>
                  </a:lnTo>
                  <a:lnTo>
                    <a:pt x="302" y="36"/>
                  </a:lnTo>
                  <a:lnTo>
                    <a:pt x="299" y="43"/>
                  </a:lnTo>
                  <a:lnTo>
                    <a:pt x="299" y="50"/>
                  </a:lnTo>
                  <a:lnTo>
                    <a:pt x="297" y="61"/>
                  </a:lnTo>
                  <a:lnTo>
                    <a:pt x="295" y="73"/>
                  </a:lnTo>
                  <a:lnTo>
                    <a:pt x="290" y="84"/>
                  </a:lnTo>
                  <a:lnTo>
                    <a:pt x="279" y="94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5" y="138"/>
                  </a:lnTo>
                  <a:lnTo>
                    <a:pt x="184" y="146"/>
                  </a:lnTo>
                  <a:lnTo>
                    <a:pt x="165" y="150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8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49"/>
                  </a:lnTo>
                  <a:lnTo>
                    <a:pt x="3" y="146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5" y="276"/>
                  </a:lnTo>
                  <a:lnTo>
                    <a:pt x="35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4" y="275"/>
                  </a:lnTo>
                  <a:lnTo>
                    <a:pt x="117" y="245"/>
                  </a:lnTo>
                  <a:lnTo>
                    <a:pt x="170" y="273"/>
                  </a:lnTo>
                  <a:lnTo>
                    <a:pt x="229" y="272"/>
                  </a:lnTo>
                  <a:lnTo>
                    <a:pt x="221" y="240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5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4"/>
                  </a:lnTo>
                  <a:lnTo>
                    <a:pt x="435" y="222"/>
                  </a:lnTo>
                  <a:lnTo>
                    <a:pt x="539" y="248"/>
                  </a:lnTo>
                  <a:lnTo>
                    <a:pt x="550" y="247"/>
                  </a:lnTo>
                  <a:lnTo>
                    <a:pt x="629" y="238"/>
                  </a:lnTo>
                  <a:lnTo>
                    <a:pt x="569" y="208"/>
                  </a:lnTo>
                  <a:lnTo>
                    <a:pt x="693" y="230"/>
                  </a:lnTo>
                  <a:lnTo>
                    <a:pt x="767" y="219"/>
                  </a:lnTo>
                  <a:lnTo>
                    <a:pt x="799" y="214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4"/>
                  </a:lnTo>
                  <a:lnTo>
                    <a:pt x="901" y="151"/>
                  </a:lnTo>
                  <a:lnTo>
                    <a:pt x="1074" y="158"/>
                  </a:lnTo>
                  <a:lnTo>
                    <a:pt x="1111" y="149"/>
                  </a:lnTo>
                  <a:lnTo>
                    <a:pt x="1176" y="132"/>
                  </a:lnTo>
                  <a:lnTo>
                    <a:pt x="1238" y="115"/>
                  </a:lnTo>
                  <a:lnTo>
                    <a:pt x="1156" y="109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2" y="89"/>
                  </a:lnTo>
                  <a:lnTo>
                    <a:pt x="859" y="80"/>
                  </a:lnTo>
                  <a:lnTo>
                    <a:pt x="785" y="69"/>
                  </a:lnTo>
                  <a:lnTo>
                    <a:pt x="715" y="58"/>
                  </a:lnTo>
                  <a:lnTo>
                    <a:pt x="644" y="45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2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7" name="Freeform 181">
              <a:extLst>
                <a:ext uri="{FF2B5EF4-FFF2-40B4-BE49-F238E27FC236}">
                  <a16:creationId xmlns:a16="http://schemas.microsoft.com/office/drawing/2014/main" id="{58ED517C-3E13-4AC0-8600-D3ADBE4C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619"/>
              <a:ext cx="397" cy="212"/>
            </a:xfrm>
            <a:custGeom>
              <a:avLst/>
              <a:gdLst>
                <a:gd name="T0" fmla="*/ 789 w 1192"/>
                <a:gd name="T1" fmla="*/ 602 h 636"/>
                <a:gd name="T2" fmla="*/ 912 w 1192"/>
                <a:gd name="T3" fmla="*/ 624 h 636"/>
                <a:gd name="T4" fmla="*/ 961 w 1192"/>
                <a:gd name="T5" fmla="*/ 634 h 636"/>
                <a:gd name="T6" fmla="*/ 1074 w 1192"/>
                <a:gd name="T7" fmla="*/ 602 h 636"/>
                <a:gd name="T8" fmla="*/ 1149 w 1192"/>
                <a:gd name="T9" fmla="*/ 561 h 636"/>
                <a:gd name="T10" fmla="*/ 1190 w 1192"/>
                <a:gd name="T11" fmla="*/ 510 h 636"/>
                <a:gd name="T12" fmla="*/ 1181 w 1192"/>
                <a:gd name="T13" fmla="*/ 456 h 636"/>
                <a:gd name="T14" fmla="*/ 1120 w 1192"/>
                <a:gd name="T15" fmla="*/ 398 h 636"/>
                <a:gd name="T16" fmla="*/ 1000 w 1192"/>
                <a:gd name="T17" fmla="*/ 351 h 636"/>
                <a:gd name="T18" fmla="*/ 893 w 1192"/>
                <a:gd name="T19" fmla="*/ 328 h 636"/>
                <a:gd name="T20" fmla="*/ 717 w 1192"/>
                <a:gd name="T21" fmla="*/ 312 h 636"/>
                <a:gd name="T22" fmla="*/ 610 w 1192"/>
                <a:gd name="T23" fmla="*/ 310 h 636"/>
                <a:gd name="T24" fmla="*/ 498 w 1192"/>
                <a:gd name="T25" fmla="*/ 303 h 636"/>
                <a:gd name="T26" fmla="*/ 327 w 1192"/>
                <a:gd name="T27" fmla="*/ 276 h 636"/>
                <a:gd name="T28" fmla="*/ 223 w 1192"/>
                <a:gd name="T29" fmla="*/ 241 h 636"/>
                <a:gd name="T30" fmla="*/ 166 w 1192"/>
                <a:gd name="T31" fmla="*/ 205 h 636"/>
                <a:gd name="T32" fmla="*/ 149 w 1192"/>
                <a:gd name="T33" fmla="*/ 180 h 636"/>
                <a:gd name="T34" fmla="*/ 147 w 1192"/>
                <a:gd name="T35" fmla="*/ 154 h 636"/>
                <a:gd name="T36" fmla="*/ 179 w 1192"/>
                <a:gd name="T37" fmla="*/ 113 h 636"/>
                <a:gd name="T38" fmla="*/ 268 w 1192"/>
                <a:gd name="T39" fmla="*/ 77 h 636"/>
                <a:gd name="T40" fmla="*/ 408 w 1192"/>
                <a:gd name="T41" fmla="*/ 65 h 636"/>
                <a:gd name="T42" fmla="*/ 584 w 1192"/>
                <a:gd name="T43" fmla="*/ 76 h 636"/>
                <a:gd name="T44" fmla="*/ 560 w 1192"/>
                <a:gd name="T45" fmla="*/ 37 h 636"/>
                <a:gd name="T46" fmla="*/ 494 w 1192"/>
                <a:gd name="T47" fmla="*/ 9 h 636"/>
                <a:gd name="T48" fmla="*/ 427 w 1192"/>
                <a:gd name="T49" fmla="*/ 1 h 636"/>
                <a:gd name="T50" fmla="*/ 284 w 1192"/>
                <a:gd name="T51" fmla="*/ 7 h 636"/>
                <a:gd name="T52" fmla="*/ 152 w 1192"/>
                <a:gd name="T53" fmla="*/ 33 h 636"/>
                <a:gd name="T54" fmla="*/ 70 w 1192"/>
                <a:gd name="T55" fmla="*/ 69 h 636"/>
                <a:gd name="T56" fmla="*/ 13 w 1192"/>
                <a:gd name="T57" fmla="*/ 121 h 636"/>
                <a:gd name="T58" fmla="*/ 0 w 1192"/>
                <a:gd name="T59" fmla="*/ 172 h 636"/>
                <a:gd name="T60" fmla="*/ 28 w 1192"/>
                <a:gd name="T61" fmla="*/ 225 h 636"/>
                <a:gd name="T62" fmla="*/ 90 w 1192"/>
                <a:gd name="T63" fmla="*/ 270 h 636"/>
                <a:gd name="T64" fmla="*/ 162 w 1192"/>
                <a:gd name="T65" fmla="*/ 302 h 636"/>
                <a:gd name="T66" fmla="*/ 250 w 1192"/>
                <a:gd name="T67" fmla="*/ 329 h 636"/>
                <a:gd name="T68" fmla="*/ 335 w 1192"/>
                <a:gd name="T69" fmla="*/ 348 h 636"/>
                <a:gd name="T70" fmla="*/ 402 w 1192"/>
                <a:gd name="T71" fmla="*/ 359 h 636"/>
                <a:gd name="T72" fmla="*/ 522 w 1192"/>
                <a:gd name="T73" fmla="*/ 372 h 636"/>
                <a:gd name="T74" fmla="*/ 610 w 1192"/>
                <a:gd name="T75" fmla="*/ 375 h 636"/>
                <a:gd name="T76" fmla="*/ 716 w 1192"/>
                <a:gd name="T77" fmla="*/ 376 h 636"/>
                <a:gd name="T78" fmla="*/ 853 w 1192"/>
                <a:gd name="T79" fmla="*/ 389 h 636"/>
                <a:gd name="T80" fmla="*/ 947 w 1192"/>
                <a:gd name="T81" fmla="*/ 410 h 636"/>
                <a:gd name="T82" fmla="*/ 1016 w 1192"/>
                <a:gd name="T83" fmla="*/ 442 h 636"/>
                <a:gd name="T84" fmla="*/ 1040 w 1192"/>
                <a:gd name="T85" fmla="*/ 466 h 636"/>
                <a:gd name="T86" fmla="*/ 1044 w 1192"/>
                <a:gd name="T87" fmla="*/ 489 h 636"/>
                <a:gd name="T88" fmla="*/ 1037 w 1192"/>
                <a:gd name="T89" fmla="*/ 512 h 636"/>
                <a:gd name="T90" fmla="*/ 1016 w 1192"/>
                <a:gd name="T91" fmla="*/ 531 h 636"/>
                <a:gd name="T92" fmla="*/ 967 w 1192"/>
                <a:gd name="T93" fmla="*/ 557 h 636"/>
                <a:gd name="T94" fmla="*/ 858 w 1192"/>
                <a:gd name="T95" fmla="*/ 583 h 636"/>
                <a:gd name="T96" fmla="*/ 716 w 1192"/>
                <a:gd name="T97" fmla="*/ 595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2" h="636">
                  <a:moveTo>
                    <a:pt x="716" y="598"/>
                  </a:moveTo>
                  <a:lnTo>
                    <a:pt x="746" y="599"/>
                  </a:lnTo>
                  <a:lnTo>
                    <a:pt x="789" y="602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6"/>
                  </a:lnTo>
                  <a:lnTo>
                    <a:pt x="961" y="634"/>
                  </a:lnTo>
                  <a:lnTo>
                    <a:pt x="1006" y="624"/>
                  </a:lnTo>
                  <a:lnTo>
                    <a:pt x="1048" y="611"/>
                  </a:lnTo>
                  <a:lnTo>
                    <a:pt x="1074" y="602"/>
                  </a:lnTo>
                  <a:lnTo>
                    <a:pt x="1104" y="590"/>
                  </a:lnTo>
                  <a:lnTo>
                    <a:pt x="1129" y="576"/>
                  </a:lnTo>
                  <a:lnTo>
                    <a:pt x="1149" y="561"/>
                  </a:lnTo>
                  <a:lnTo>
                    <a:pt x="1168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2" y="497"/>
                  </a:lnTo>
                  <a:lnTo>
                    <a:pt x="1188" y="477"/>
                  </a:lnTo>
                  <a:lnTo>
                    <a:pt x="1181" y="456"/>
                  </a:lnTo>
                  <a:lnTo>
                    <a:pt x="1165" y="437"/>
                  </a:lnTo>
                  <a:lnTo>
                    <a:pt x="1145" y="416"/>
                  </a:lnTo>
                  <a:lnTo>
                    <a:pt x="1120" y="398"/>
                  </a:lnTo>
                  <a:lnTo>
                    <a:pt x="1091" y="383"/>
                  </a:lnTo>
                  <a:lnTo>
                    <a:pt x="1047" y="365"/>
                  </a:lnTo>
                  <a:lnTo>
                    <a:pt x="1000" y="351"/>
                  </a:lnTo>
                  <a:lnTo>
                    <a:pt x="991" y="348"/>
                  </a:lnTo>
                  <a:lnTo>
                    <a:pt x="950" y="339"/>
                  </a:lnTo>
                  <a:lnTo>
                    <a:pt x="893" y="328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2"/>
                  </a:lnTo>
                  <a:lnTo>
                    <a:pt x="716" y="312"/>
                  </a:lnTo>
                  <a:lnTo>
                    <a:pt x="662" y="311"/>
                  </a:lnTo>
                  <a:lnTo>
                    <a:pt x="610" y="310"/>
                  </a:lnTo>
                  <a:lnTo>
                    <a:pt x="598" y="310"/>
                  </a:lnTo>
                  <a:lnTo>
                    <a:pt x="534" y="307"/>
                  </a:lnTo>
                  <a:lnTo>
                    <a:pt x="498" y="303"/>
                  </a:lnTo>
                  <a:lnTo>
                    <a:pt x="440" y="295"/>
                  </a:lnTo>
                  <a:lnTo>
                    <a:pt x="384" y="287"/>
                  </a:lnTo>
                  <a:lnTo>
                    <a:pt x="327" y="276"/>
                  </a:lnTo>
                  <a:lnTo>
                    <a:pt x="283" y="263"/>
                  </a:lnTo>
                  <a:lnTo>
                    <a:pt x="252" y="253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6" y="205"/>
                  </a:lnTo>
                  <a:lnTo>
                    <a:pt x="159" y="197"/>
                  </a:lnTo>
                  <a:lnTo>
                    <a:pt x="152" y="189"/>
                  </a:lnTo>
                  <a:lnTo>
                    <a:pt x="149" y="180"/>
                  </a:lnTo>
                  <a:lnTo>
                    <a:pt x="146" y="172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50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7"/>
                  </a:lnTo>
                  <a:lnTo>
                    <a:pt x="305" y="71"/>
                  </a:lnTo>
                  <a:lnTo>
                    <a:pt x="351" y="66"/>
                  </a:lnTo>
                  <a:lnTo>
                    <a:pt x="408" y="65"/>
                  </a:lnTo>
                  <a:lnTo>
                    <a:pt x="467" y="67"/>
                  </a:lnTo>
                  <a:lnTo>
                    <a:pt x="530" y="69"/>
                  </a:lnTo>
                  <a:lnTo>
                    <a:pt x="584" y="76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7"/>
                  </a:lnTo>
                  <a:lnTo>
                    <a:pt x="542" y="26"/>
                  </a:lnTo>
                  <a:lnTo>
                    <a:pt x="521" y="17"/>
                  </a:lnTo>
                  <a:lnTo>
                    <a:pt x="494" y="9"/>
                  </a:lnTo>
                  <a:lnTo>
                    <a:pt x="473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3"/>
                  </a:lnTo>
                  <a:lnTo>
                    <a:pt x="284" y="7"/>
                  </a:lnTo>
                  <a:lnTo>
                    <a:pt x="238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3"/>
                  </a:lnTo>
                  <a:lnTo>
                    <a:pt x="70" y="69"/>
                  </a:lnTo>
                  <a:lnTo>
                    <a:pt x="46" y="85"/>
                  </a:lnTo>
                  <a:lnTo>
                    <a:pt x="28" y="102"/>
                  </a:lnTo>
                  <a:lnTo>
                    <a:pt x="13" y="121"/>
                  </a:lnTo>
                  <a:lnTo>
                    <a:pt x="4" y="140"/>
                  </a:lnTo>
                  <a:lnTo>
                    <a:pt x="0" y="155"/>
                  </a:lnTo>
                  <a:lnTo>
                    <a:pt x="0" y="172"/>
                  </a:lnTo>
                  <a:lnTo>
                    <a:pt x="6" y="190"/>
                  </a:lnTo>
                  <a:lnTo>
                    <a:pt x="15" y="207"/>
                  </a:lnTo>
                  <a:lnTo>
                    <a:pt x="28" y="225"/>
                  </a:lnTo>
                  <a:lnTo>
                    <a:pt x="45" y="241"/>
                  </a:lnTo>
                  <a:lnTo>
                    <a:pt x="65" y="255"/>
                  </a:lnTo>
                  <a:lnTo>
                    <a:pt x="90" y="270"/>
                  </a:lnTo>
                  <a:lnTo>
                    <a:pt x="109" y="280"/>
                  </a:lnTo>
                  <a:lnTo>
                    <a:pt x="136" y="292"/>
                  </a:lnTo>
                  <a:lnTo>
                    <a:pt x="162" y="302"/>
                  </a:lnTo>
                  <a:lnTo>
                    <a:pt x="190" y="311"/>
                  </a:lnTo>
                  <a:lnTo>
                    <a:pt x="219" y="320"/>
                  </a:lnTo>
                  <a:lnTo>
                    <a:pt x="250" y="329"/>
                  </a:lnTo>
                  <a:lnTo>
                    <a:pt x="281" y="337"/>
                  </a:lnTo>
                  <a:lnTo>
                    <a:pt x="314" y="344"/>
                  </a:lnTo>
                  <a:lnTo>
                    <a:pt x="335" y="348"/>
                  </a:lnTo>
                  <a:lnTo>
                    <a:pt x="347" y="351"/>
                  </a:lnTo>
                  <a:lnTo>
                    <a:pt x="380" y="357"/>
                  </a:lnTo>
                  <a:lnTo>
                    <a:pt x="402" y="359"/>
                  </a:lnTo>
                  <a:lnTo>
                    <a:pt x="442" y="364"/>
                  </a:lnTo>
                  <a:lnTo>
                    <a:pt x="482" y="368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5"/>
                  </a:lnTo>
                  <a:lnTo>
                    <a:pt x="610" y="375"/>
                  </a:lnTo>
                  <a:lnTo>
                    <a:pt x="662" y="375"/>
                  </a:lnTo>
                  <a:lnTo>
                    <a:pt x="708" y="375"/>
                  </a:lnTo>
                  <a:lnTo>
                    <a:pt x="716" y="376"/>
                  </a:lnTo>
                  <a:lnTo>
                    <a:pt x="757" y="376"/>
                  </a:lnTo>
                  <a:lnTo>
                    <a:pt x="806" y="382"/>
                  </a:lnTo>
                  <a:lnTo>
                    <a:pt x="853" y="389"/>
                  </a:lnTo>
                  <a:lnTo>
                    <a:pt x="870" y="392"/>
                  </a:lnTo>
                  <a:lnTo>
                    <a:pt x="909" y="400"/>
                  </a:lnTo>
                  <a:lnTo>
                    <a:pt x="947" y="410"/>
                  </a:lnTo>
                  <a:lnTo>
                    <a:pt x="976" y="423"/>
                  </a:lnTo>
                  <a:lnTo>
                    <a:pt x="1002" y="434"/>
                  </a:lnTo>
                  <a:lnTo>
                    <a:pt x="1016" y="442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6"/>
                  </a:lnTo>
                  <a:lnTo>
                    <a:pt x="1042" y="474"/>
                  </a:lnTo>
                  <a:lnTo>
                    <a:pt x="1044" y="482"/>
                  </a:lnTo>
                  <a:lnTo>
                    <a:pt x="1044" y="489"/>
                  </a:lnTo>
                  <a:lnTo>
                    <a:pt x="1044" y="497"/>
                  </a:lnTo>
                  <a:lnTo>
                    <a:pt x="1041" y="504"/>
                  </a:lnTo>
                  <a:lnTo>
                    <a:pt x="1037" y="512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1"/>
                  </a:lnTo>
                  <a:lnTo>
                    <a:pt x="1006" y="539"/>
                  </a:lnTo>
                  <a:lnTo>
                    <a:pt x="990" y="547"/>
                  </a:lnTo>
                  <a:lnTo>
                    <a:pt x="967" y="557"/>
                  </a:lnTo>
                  <a:lnTo>
                    <a:pt x="934" y="567"/>
                  </a:lnTo>
                  <a:lnTo>
                    <a:pt x="901" y="575"/>
                  </a:lnTo>
                  <a:lnTo>
                    <a:pt x="858" y="583"/>
                  </a:lnTo>
                  <a:lnTo>
                    <a:pt x="804" y="590"/>
                  </a:lnTo>
                  <a:lnTo>
                    <a:pt x="748" y="594"/>
                  </a:lnTo>
                  <a:lnTo>
                    <a:pt x="716" y="595"/>
                  </a:lnTo>
                  <a:lnTo>
                    <a:pt x="716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8" name="Freeform 182">
              <a:extLst>
                <a:ext uri="{FF2B5EF4-FFF2-40B4-BE49-F238E27FC236}">
                  <a16:creationId xmlns:a16="http://schemas.microsoft.com/office/drawing/2014/main" id="{059CE5CA-DD53-4755-9A12-904EB070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619"/>
              <a:ext cx="203" cy="117"/>
            </a:xfrm>
            <a:custGeom>
              <a:avLst/>
              <a:gdLst>
                <a:gd name="T0" fmla="*/ 0 w 607"/>
                <a:gd name="T1" fmla="*/ 313 h 349"/>
                <a:gd name="T2" fmla="*/ 60 w 607"/>
                <a:gd name="T3" fmla="*/ 316 h 349"/>
                <a:gd name="T4" fmla="*/ 177 w 607"/>
                <a:gd name="T5" fmla="*/ 328 h 349"/>
                <a:gd name="T6" fmla="*/ 274 w 607"/>
                <a:gd name="T7" fmla="*/ 349 h 349"/>
                <a:gd name="T8" fmla="*/ 329 w 607"/>
                <a:gd name="T9" fmla="*/ 338 h 349"/>
                <a:gd name="T10" fmla="*/ 391 w 607"/>
                <a:gd name="T11" fmla="*/ 322 h 349"/>
                <a:gd name="T12" fmla="*/ 447 w 607"/>
                <a:gd name="T13" fmla="*/ 302 h 349"/>
                <a:gd name="T14" fmla="*/ 500 w 607"/>
                <a:gd name="T15" fmla="*/ 281 h 349"/>
                <a:gd name="T16" fmla="*/ 542 w 607"/>
                <a:gd name="T17" fmla="*/ 257 h 349"/>
                <a:gd name="T18" fmla="*/ 581 w 607"/>
                <a:gd name="T19" fmla="*/ 225 h 349"/>
                <a:gd name="T20" fmla="*/ 604 w 607"/>
                <a:gd name="T21" fmla="*/ 190 h 349"/>
                <a:gd name="T22" fmla="*/ 607 w 607"/>
                <a:gd name="T23" fmla="*/ 155 h 349"/>
                <a:gd name="T24" fmla="*/ 596 w 607"/>
                <a:gd name="T25" fmla="*/ 121 h 349"/>
                <a:gd name="T26" fmla="*/ 562 w 607"/>
                <a:gd name="T27" fmla="*/ 86 h 349"/>
                <a:gd name="T28" fmla="*/ 510 w 607"/>
                <a:gd name="T29" fmla="*/ 54 h 349"/>
                <a:gd name="T30" fmla="*/ 456 w 607"/>
                <a:gd name="T31" fmla="*/ 33 h 349"/>
                <a:gd name="T32" fmla="*/ 370 w 607"/>
                <a:gd name="T33" fmla="*/ 14 h 349"/>
                <a:gd name="T34" fmla="*/ 278 w 607"/>
                <a:gd name="T35" fmla="*/ 3 h 349"/>
                <a:gd name="T36" fmla="*/ 181 w 607"/>
                <a:gd name="T37" fmla="*/ 1 h 349"/>
                <a:gd name="T38" fmla="*/ 136 w 607"/>
                <a:gd name="T39" fmla="*/ 6 h 349"/>
                <a:gd name="T40" fmla="*/ 88 w 607"/>
                <a:gd name="T41" fmla="*/ 17 h 349"/>
                <a:gd name="T42" fmla="*/ 49 w 607"/>
                <a:gd name="T43" fmla="*/ 38 h 349"/>
                <a:gd name="T44" fmla="*/ 27 w 607"/>
                <a:gd name="T45" fmla="*/ 63 h 349"/>
                <a:gd name="T46" fmla="*/ 79 w 607"/>
                <a:gd name="T47" fmla="*/ 70 h 349"/>
                <a:gd name="T48" fmla="*/ 202 w 607"/>
                <a:gd name="T49" fmla="*/ 65 h 349"/>
                <a:gd name="T50" fmla="*/ 303 w 607"/>
                <a:gd name="T51" fmla="*/ 71 h 349"/>
                <a:gd name="T52" fmla="*/ 375 w 607"/>
                <a:gd name="T53" fmla="*/ 87 h 349"/>
                <a:gd name="T54" fmla="*/ 428 w 607"/>
                <a:gd name="T55" fmla="*/ 113 h 349"/>
                <a:gd name="T56" fmla="*/ 460 w 607"/>
                <a:gd name="T57" fmla="*/ 146 h 349"/>
                <a:gd name="T58" fmla="*/ 464 w 607"/>
                <a:gd name="T59" fmla="*/ 163 h 349"/>
                <a:gd name="T60" fmla="*/ 460 w 607"/>
                <a:gd name="T61" fmla="*/ 181 h 349"/>
                <a:gd name="T62" fmla="*/ 450 w 607"/>
                <a:gd name="T63" fmla="*/ 197 h 349"/>
                <a:gd name="T64" fmla="*/ 428 w 607"/>
                <a:gd name="T65" fmla="*/ 218 h 349"/>
                <a:gd name="T66" fmla="*/ 385 w 607"/>
                <a:gd name="T67" fmla="*/ 241 h 349"/>
                <a:gd name="T68" fmla="*/ 324 w 607"/>
                <a:gd name="T69" fmla="*/ 263 h 349"/>
                <a:gd name="T70" fmla="*/ 226 w 607"/>
                <a:gd name="T71" fmla="*/ 287 h 349"/>
                <a:gd name="T72" fmla="*/ 111 w 607"/>
                <a:gd name="T73" fmla="*/ 303 h 349"/>
                <a:gd name="T74" fmla="*/ 12 w 607"/>
                <a:gd name="T75" fmla="*/ 31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49">
                  <a:moveTo>
                    <a:pt x="0" y="310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8"/>
                  </a:lnTo>
                  <a:lnTo>
                    <a:pt x="233" y="339"/>
                  </a:lnTo>
                  <a:lnTo>
                    <a:pt x="274" y="349"/>
                  </a:lnTo>
                  <a:lnTo>
                    <a:pt x="296" y="344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1" y="322"/>
                  </a:lnTo>
                  <a:lnTo>
                    <a:pt x="419" y="313"/>
                  </a:lnTo>
                  <a:lnTo>
                    <a:pt x="447" y="302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20" y="270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0"/>
                  </a:lnTo>
                  <a:lnTo>
                    <a:pt x="607" y="172"/>
                  </a:lnTo>
                  <a:lnTo>
                    <a:pt x="607" y="155"/>
                  </a:lnTo>
                  <a:lnTo>
                    <a:pt x="605" y="140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9" y="41"/>
                  </a:lnTo>
                  <a:lnTo>
                    <a:pt x="456" y="33"/>
                  </a:lnTo>
                  <a:lnTo>
                    <a:pt x="415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3"/>
                  </a:lnTo>
                  <a:lnTo>
                    <a:pt x="229" y="0"/>
                  </a:lnTo>
                  <a:lnTo>
                    <a:pt x="181" y="1"/>
                  </a:lnTo>
                  <a:lnTo>
                    <a:pt x="167" y="1"/>
                  </a:lnTo>
                  <a:lnTo>
                    <a:pt x="136" y="6"/>
                  </a:lnTo>
                  <a:lnTo>
                    <a:pt x="113" y="9"/>
                  </a:lnTo>
                  <a:lnTo>
                    <a:pt x="88" y="17"/>
                  </a:lnTo>
                  <a:lnTo>
                    <a:pt x="67" y="26"/>
                  </a:lnTo>
                  <a:lnTo>
                    <a:pt x="49" y="38"/>
                  </a:lnTo>
                  <a:lnTo>
                    <a:pt x="35" y="49"/>
                  </a:lnTo>
                  <a:lnTo>
                    <a:pt x="27" y="63"/>
                  </a:lnTo>
                  <a:lnTo>
                    <a:pt x="24" y="76"/>
                  </a:lnTo>
                  <a:lnTo>
                    <a:pt x="79" y="70"/>
                  </a:lnTo>
                  <a:lnTo>
                    <a:pt x="141" y="67"/>
                  </a:lnTo>
                  <a:lnTo>
                    <a:pt x="202" y="65"/>
                  </a:lnTo>
                  <a:lnTo>
                    <a:pt x="258" y="67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8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3"/>
                  </a:lnTo>
                  <a:lnTo>
                    <a:pt x="464" y="172"/>
                  </a:lnTo>
                  <a:lnTo>
                    <a:pt x="460" y="181"/>
                  </a:lnTo>
                  <a:lnTo>
                    <a:pt x="456" y="189"/>
                  </a:lnTo>
                  <a:lnTo>
                    <a:pt x="450" y="197"/>
                  </a:lnTo>
                  <a:lnTo>
                    <a:pt x="442" y="206"/>
                  </a:lnTo>
                  <a:lnTo>
                    <a:pt x="428" y="218"/>
                  </a:lnTo>
                  <a:lnTo>
                    <a:pt x="410" y="228"/>
                  </a:lnTo>
                  <a:lnTo>
                    <a:pt x="385" y="241"/>
                  </a:lnTo>
                  <a:lnTo>
                    <a:pt x="356" y="253"/>
                  </a:lnTo>
                  <a:lnTo>
                    <a:pt x="324" y="263"/>
                  </a:lnTo>
                  <a:lnTo>
                    <a:pt x="281" y="276"/>
                  </a:lnTo>
                  <a:lnTo>
                    <a:pt x="226" y="287"/>
                  </a:lnTo>
                  <a:lnTo>
                    <a:pt x="170" y="297"/>
                  </a:lnTo>
                  <a:lnTo>
                    <a:pt x="111" y="303"/>
                  </a:lnTo>
                  <a:lnTo>
                    <a:pt x="75" y="307"/>
                  </a:lnTo>
                  <a:lnTo>
                    <a:pt x="12" y="31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9" name="Freeform 183">
              <a:extLst>
                <a:ext uri="{FF2B5EF4-FFF2-40B4-BE49-F238E27FC236}">
                  <a16:creationId xmlns:a16="http://schemas.microsoft.com/office/drawing/2014/main" id="{2E5FF351-AC98-46B3-8A11-095514685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744"/>
              <a:ext cx="36" cy="73"/>
            </a:xfrm>
            <a:custGeom>
              <a:avLst/>
              <a:gdLst>
                <a:gd name="T0" fmla="*/ 0 w 107"/>
                <a:gd name="T1" fmla="*/ 220 h 221"/>
                <a:gd name="T2" fmla="*/ 26 w 107"/>
                <a:gd name="T3" fmla="*/ 221 h 221"/>
                <a:gd name="T4" fmla="*/ 93 w 107"/>
                <a:gd name="T5" fmla="*/ 221 h 221"/>
                <a:gd name="T6" fmla="*/ 107 w 107"/>
                <a:gd name="T7" fmla="*/ 221 h 221"/>
                <a:gd name="T8" fmla="*/ 107 w 107"/>
                <a:gd name="T9" fmla="*/ 220 h 221"/>
                <a:gd name="T10" fmla="*/ 107 w 107"/>
                <a:gd name="T11" fmla="*/ 0 h 221"/>
                <a:gd name="T12" fmla="*/ 0 w 107"/>
                <a:gd name="T13" fmla="*/ 0 h 221"/>
                <a:gd name="T14" fmla="*/ 0 w 107"/>
                <a:gd name="T15" fmla="*/ 22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21">
                  <a:moveTo>
                    <a:pt x="0" y="220"/>
                  </a:moveTo>
                  <a:lnTo>
                    <a:pt x="26" y="221"/>
                  </a:lnTo>
                  <a:lnTo>
                    <a:pt x="93" y="221"/>
                  </a:lnTo>
                  <a:lnTo>
                    <a:pt x="107" y="221"/>
                  </a:lnTo>
                  <a:lnTo>
                    <a:pt x="107" y="220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0" name="Freeform 184">
              <a:extLst>
                <a:ext uri="{FF2B5EF4-FFF2-40B4-BE49-F238E27FC236}">
                  <a16:creationId xmlns:a16="http://schemas.microsoft.com/office/drawing/2014/main" id="{3B05B7D9-7E6B-4768-B726-2A2C0E66B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735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7 h 489"/>
                <a:gd name="T8" fmla="*/ 775 w 938"/>
                <a:gd name="T9" fmla="*/ 402 h 489"/>
                <a:gd name="T10" fmla="*/ 783 w 938"/>
                <a:gd name="T11" fmla="*/ 385 h 489"/>
                <a:gd name="T12" fmla="*/ 778 w 938"/>
                <a:gd name="T13" fmla="*/ 367 h 489"/>
                <a:gd name="T14" fmla="*/ 761 w 938"/>
                <a:gd name="T15" fmla="*/ 352 h 489"/>
                <a:gd name="T16" fmla="*/ 728 w 938"/>
                <a:gd name="T17" fmla="*/ 336 h 489"/>
                <a:gd name="T18" fmla="*/ 669 w 938"/>
                <a:gd name="T19" fmla="*/ 321 h 489"/>
                <a:gd name="T20" fmla="*/ 603 w 938"/>
                <a:gd name="T21" fmla="*/ 314 h 489"/>
                <a:gd name="T22" fmla="*/ 544 w 938"/>
                <a:gd name="T23" fmla="*/ 312 h 489"/>
                <a:gd name="T24" fmla="*/ 476 w 938"/>
                <a:gd name="T25" fmla="*/ 312 h 489"/>
                <a:gd name="T26" fmla="*/ 327 w 938"/>
                <a:gd name="T27" fmla="*/ 302 h 489"/>
                <a:gd name="T28" fmla="*/ 238 w 938"/>
                <a:gd name="T29" fmla="*/ 287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3 w 938"/>
                <a:gd name="T37" fmla="*/ 195 h 489"/>
                <a:gd name="T38" fmla="*/ 1 w 938"/>
                <a:gd name="T39" fmla="*/ 160 h 489"/>
                <a:gd name="T40" fmla="*/ 1 w 938"/>
                <a:gd name="T41" fmla="*/ 127 h 489"/>
                <a:gd name="T42" fmla="*/ 25 w 938"/>
                <a:gd name="T43" fmla="*/ 87 h 489"/>
                <a:gd name="T44" fmla="*/ 71 w 938"/>
                <a:gd name="T45" fmla="*/ 50 h 489"/>
                <a:gd name="T46" fmla="*/ 144 w 938"/>
                <a:gd name="T47" fmla="*/ 16 h 489"/>
                <a:gd name="T48" fmla="*/ 200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2 h 489"/>
                <a:gd name="T56" fmla="*/ 471 w 938"/>
                <a:gd name="T57" fmla="*/ 26 h 489"/>
                <a:gd name="T58" fmla="*/ 435 w 938"/>
                <a:gd name="T59" fmla="*/ 28 h 489"/>
                <a:gd name="T60" fmla="*/ 339 w 938"/>
                <a:gd name="T61" fmla="*/ 40 h 489"/>
                <a:gd name="T62" fmla="*/ 281 w 938"/>
                <a:gd name="T63" fmla="*/ 52 h 489"/>
                <a:gd name="T64" fmla="*/ 214 w 938"/>
                <a:gd name="T65" fmla="*/ 74 h 489"/>
                <a:gd name="T66" fmla="*/ 174 w 938"/>
                <a:gd name="T67" fmla="*/ 93 h 489"/>
                <a:gd name="T68" fmla="*/ 157 w 938"/>
                <a:gd name="T69" fmla="*/ 111 h 489"/>
                <a:gd name="T70" fmla="*/ 149 w 938"/>
                <a:gd name="T71" fmla="*/ 125 h 489"/>
                <a:gd name="T72" fmla="*/ 147 w 938"/>
                <a:gd name="T73" fmla="*/ 140 h 489"/>
                <a:gd name="T74" fmla="*/ 150 w 938"/>
                <a:gd name="T75" fmla="*/ 155 h 489"/>
                <a:gd name="T76" fmla="*/ 160 w 938"/>
                <a:gd name="T77" fmla="*/ 170 h 489"/>
                <a:gd name="T78" fmla="*/ 174 w 938"/>
                <a:gd name="T79" fmla="*/ 183 h 489"/>
                <a:gd name="T80" fmla="*/ 202 w 938"/>
                <a:gd name="T81" fmla="*/ 198 h 489"/>
                <a:gd name="T82" fmla="*/ 257 w 938"/>
                <a:gd name="T83" fmla="*/ 217 h 489"/>
                <a:gd name="T84" fmla="*/ 333 w 938"/>
                <a:gd name="T85" fmla="*/ 233 h 489"/>
                <a:gd name="T86" fmla="*/ 444 w 938"/>
                <a:gd name="T87" fmla="*/ 245 h 489"/>
                <a:gd name="T88" fmla="*/ 501 w 938"/>
                <a:gd name="T89" fmla="*/ 248 h 489"/>
                <a:gd name="T90" fmla="*/ 568 w 938"/>
                <a:gd name="T91" fmla="*/ 248 h 489"/>
                <a:gd name="T92" fmla="*/ 613 w 938"/>
                <a:gd name="T93" fmla="*/ 249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7 h 489"/>
                <a:gd name="T100" fmla="*/ 864 w 938"/>
                <a:gd name="T101" fmla="*/ 304 h 489"/>
                <a:gd name="T102" fmla="*/ 904 w 938"/>
                <a:gd name="T103" fmla="*/ 327 h 489"/>
                <a:gd name="T104" fmla="*/ 929 w 938"/>
                <a:gd name="T105" fmla="*/ 353 h 489"/>
                <a:gd name="T106" fmla="*/ 938 w 938"/>
                <a:gd name="T107" fmla="*/ 378 h 489"/>
                <a:gd name="T108" fmla="*/ 933 w 938"/>
                <a:gd name="T109" fmla="*/ 403 h 489"/>
                <a:gd name="T110" fmla="*/ 916 w 938"/>
                <a:gd name="T111" fmla="*/ 426 h 489"/>
                <a:gd name="T112" fmla="*/ 889 w 938"/>
                <a:gd name="T113" fmla="*/ 446 h 489"/>
                <a:gd name="T114" fmla="*/ 842 w 938"/>
                <a:gd name="T115" fmla="*/ 466 h 489"/>
                <a:gd name="T116" fmla="*/ 772 w 938"/>
                <a:gd name="T117" fmla="*/ 486 h 489"/>
                <a:gd name="T118" fmla="*/ 752 w 938"/>
                <a:gd name="T119" fmla="*/ 484 h 489"/>
                <a:gd name="T120" fmla="*/ 704 w 938"/>
                <a:gd name="T121" fmla="*/ 467 h 489"/>
                <a:gd name="T122" fmla="*/ 647 w 938"/>
                <a:gd name="T123" fmla="*/ 455 h 489"/>
                <a:gd name="T124" fmla="*/ 582 w 938"/>
                <a:gd name="T125" fmla="*/ 44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5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7"/>
                  </a:lnTo>
                  <a:lnTo>
                    <a:pt x="764" y="410"/>
                  </a:lnTo>
                  <a:lnTo>
                    <a:pt x="775" y="402"/>
                  </a:lnTo>
                  <a:lnTo>
                    <a:pt x="779" y="394"/>
                  </a:lnTo>
                  <a:lnTo>
                    <a:pt x="783" y="385"/>
                  </a:lnTo>
                  <a:lnTo>
                    <a:pt x="782" y="376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2"/>
                  </a:lnTo>
                  <a:lnTo>
                    <a:pt x="748" y="345"/>
                  </a:lnTo>
                  <a:lnTo>
                    <a:pt x="728" y="336"/>
                  </a:lnTo>
                  <a:lnTo>
                    <a:pt x="702" y="328"/>
                  </a:lnTo>
                  <a:lnTo>
                    <a:pt x="669" y="321"/>
                  </a:lnTo>
                  <a:lnTo>
                    <a:pt x="640" y="318"/>
                  </a:lnTo>
                  <a:lnTo>
                    <a:pt x="603" y="314"/>
                  </a:lnTo>
                  <a:lnTo>
                    <a:pt x="582" y="313"/>
                  </a:lnTo>
                  <a:lnTo>
                    <a:pt x="544" y="312"/>
                  </a:lnTo>
                  <a:lnTo>
                    <a:pt x="528" y="312"/>
                  </a:lnTo>
                  <a:lnTo>
                    <a:pt x="476" y="312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7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7" y="240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3" y="195"/>
                  </a:lnTo>
                  <a:lnTo>
                    <a:pt x="10" y="178"/>
                  </a:lnTo>
                  <a:lnTo>
                    <a:pt x="1" y="160"/>
                  </a:lnTo>
                  <a:lnTo>
                    <a:pt x="0" y="149"/>
                  </a:lnTo>
                  <a:lnTo>
                    <a:pt x="1" y="127"/>
                  </a:lnTo>
                  <a:lnTo>
                    <a:pt x="10" y="107"/>
                  </a:lnTo>
                  <a:lnTo>
                    <a:pt x="25" y="87"/>
                  </a:lnTo>
                  <a:lnTo>
                    <a:pt x="45" y="67"/>
                  </a:lnTo>
                  <a:lnTo>
                    <a:pt x="71" y="50"/>
                  </a:lnTo>
                  <a:lnTo>
                    <a:pt x="99" y="34"/>
                  </a:lnTo>
                  <a:lnTo>
                    <a:pt x="144" y="16"/>
                  </a:lnTo>
                  <a:lnTo>
                    <a:pt x="190" y="2"/>
                  </a:lnTo>
                  <a:lnTo>
                    <a:pt x="200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19"/>
                  </a:lnTo>
                  <a:lnTo>
                    <a:pt x="388" y="22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5" y="28"/>
                  </a:lnTo>
                  <a:lnTo>
                    <a:pt x="386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1" y="52"/>
                  </a:lnTo>
                  <a:lnTo>
                    <a:pt x="244" y="61"/>
                  </a:lnTo>
                  <a:lnTo>
                    <a:pt x="214" y="74"/>
                  </a:lnTo>
                  <a:lnTo>
                    <a:pt x="188" y="86"/>
                  </a:lnTo>
                  <a:lnTo>
                    <a:pt x="174" y="93"/>
                  </a:lnTo>
                  <a:lnTo>
                    <a:pt x="163" y="103"/>
                  </a:lnTo>
                  <a:lnTo>
                    <a:pt x="157" y="111"/>
                  </a:lnTo>
                  <a:lnTo>
                    <a:pt x="153" y="118"/>
                  </a:lnTo>
                  <a:lnTo>
                    <a:pt x="149" y="125"/>
                  </a:lnTo>
                  <a:lnTo>
                    <a:pt x="147" y="133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60" y="170"/>
                  </a:lnTo>
                  <a:lnTo>
                    <a:pt x="166" y="176"/>
                  </a:lnTo>
                  <a:lnTo>
                    <a:pt x="174" y="183"/>
                  </a:lnTo>
                  <a:lnTo>
                    <a:pt x="186" y="190"/>
                  </a:lnTo>
                  <a:lnTo>
                    <a:pt x="202" y="198"/>
                  </a:lnTo>
                  <a:lnTo>
                    <a:pt x="223" y="207"/>
                  </a:lnTo>
                  <a:lnTo>
                    <a:pt x="257" y="217"/>
                  </a:lnTo>
                  <a:lnTo>
                    <a:pt x="291" y="225"/>
                  </a:lnTo>
                  <a:lnTo>
                    <a:pt x="333" y="233"/>
                  </a:lnTo>
                  <a:lnTo>
                    <a:pt x="388" y="240"/>
                  </a:lnTo>
                  <a:lnTo>
                    <a:pt x="444" y="245"/>
                  </a:lnTo>
                  <a:lnTo>
                    <a:pt x="476" y="246"/>
                  </a:lnTo>
                  <a:lnTo>
                    <a:pt x="501" y="248"/>
                  </a:lnTo>
                  <a:lnTo>
                    <a:pt x="528" y="248"/>
                  </a:lnTo>
                  <a:lnTo>
                    <a:pt x="568" y="248"/>
                  </a:lnTo>
                  <a:lnTo>
                    <a:pt x="582" y="248"/>
                  </a:lnTo>
                  <a:lnTo>
                    <a:pt x="613" y="249"/>
                  </a:lnTo>
                  <a:lnTo>
                    <a:pt x="655" y="254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7"/>
                  </a:lnTo>
                  <a:lnTo>
                    <a:pt x="839" y="293"/>
                  </a:lnTo>
                  <a:lnTo>
                    <a:pt x="864" y="304"/>
                  </a:lnTo>
                  <a:lnTo>
                    <a:pt x="885" y="314"/>
                  </a:lnTo>
                  <a:lnTo>
                    <a:pt x="904" y="327"/>
                  </a:lnTo>
                  <a:lnTo>
                    <a:pt x="918" y="340"/>
                  </a:lnTo>
                  <a:lnTo>
                    <a:pt x="929" y="353"/>
                  </a:lnTo>
                  <a:lnTo>
                    <a:pt x="936" y="367"/>
                  </a:lnTo>
                  <a:lnTo>
                    <a:pt x="938" y="378"/>
                  </a:lnTo>
                  <a:lnTo>
                    <a:pt x="938" y="391"/>
                  </a:lnTo>
                  <a:lnTo>
                    <a:pt x="933" y="403"/>
                  </a:lnTo>
                  <a:lnTo>
                    <a:pt x="926" y="415"/>
                  </a:lnTo>
                  <a:lnTo>
                    <a:pt x="916" y="426"/>
                  </a:lnTo>
                  <a:lnTo>
                    <a:pt x="904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6"/>
                  </a:lnTo>
                  <a:lnTo>
                    <a:pt x="807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4"/>
                  </a:lnTo>
                  <a:lnTo>
                    <a:pt x="728" y="475"/>
                  </a:lnTo>
                  <a:lnTo>
                    <a:pt x="704" y="467"/>
                  </a:lnTo>
                  <a:lnTo>
                    <a:pt x="675" y="460"/>
                  </a:lnTo>
                  <a:lnTo>
                    <a:pt x="647" y="455"/>
                  </a:lnTo>
                  <a:lnTo>
                    <a:pt x="617" y="450"/>
                  </a:lnTo>
                  <a:lnTo>
                    <a:pt x="582" y="449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1" name="Freeform 185">
              <a:extLst>
                <a:ext uri="{FF2B5EF4-FFF2-40B4-BE49-F238E27FC236}">
                  <a16:creationId xmlns:a16="http://schemas.microsoft.com/office/drawing/2014/main" id="{418A2BA0-6DA8-45F0-AD2E-1107ACE4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839"/>
              <a:ext cx="36" cy="45"/>
            </a:xfrm>
            <a:custGeom>
              <a:avLst/>
              <a:gdLst>
                <a:gd name="T0" fmla="*/ 79 w 107"/>
                <a:gd name="T1" fmla="*/ 137 h 137"/>
                <a:gd name="T2" fmla="*/ 107 w 107"/>
                <a:gd name="T3" fmla="*/ 137 h 137"/>
                <a:gd name="T4" fmla="*/ 107 w 107"/>
                <a:gd name="T5" fmla="*/ 1 h 137"/>
                <a:gd name="T6" fmla="*/ 53 w 107"/>
                <a:gd name="T7" fmla="*/ 1 h 137"/>
                <a:gd name="T8" fmla="*/ 0 w 107"/>
                <a:gd name="T9" fmla="*/ 0 h 137"/>
                <a:gd name="T10" fmla="*/ 0 w 107"/>
                <a:gd name="T11" fmla="*/ 136 h 137"/>
                <a:gd name="T12" fmla="*/ 23 w 107"/>
                <a:gd name="T13" fmla="*/ 137 h 137"/>
                <a:gd name="T14" fmla="*/ 79 w 107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37">
                  <a:moveTo>
                    <a:pt x="79" y="137"/>
                  </a:moveTo>
                  <a:lnTo>
                    <a:pt x="107" y="137"/>
                  </a:lnTo>
                  <a:lnTo>
                    <a:pt x="107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2" name="Freeform 186">
              <a:extLst>
                <a:ext uri="{FF2B5EF4-FFF2-40B4-BE49-F238E27FC236}">
                  <a16:creationId xmlns:a16="http://schemas.microsoft.com/office/drawing/2014/main" id="{5BC48431-A928-4B06-9144-4E0B52D3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830"/>
              <a:ext cx="227" cy="109"/>
            </a:xfrm>
            <a:custGeom>
              <a:avLst/>
              <a:gdLst>
                <a:gd name="T0" fmla="*/ 495 w 681"/>
                <a:gd name="T1" fmla="*/ 293 h 326"/>
                <a:gd name="T2" fmla="*/ 546 w 681"/>
                <a:gd name="T3" fmla="*/ 308 h 326"/>
                <a:gd name="T4" fmla="*/ 586 w 681"/>
                <a:gd name="T5" fmla="*/ 326 h 326"/>
                <a:gd name="T6" fmla="*/ 636 w 681"/>
                <a:gd name="T7" fmla="*/ 307 h 326"/>
                <a:gd name="T8" fmla="*/ 667 w 681"/>
                <a:gd name="T9" fmla="*/ 284 h 326"/>
                <a:gd name="T10" fmla="*/ 680 w 681"/>
                <a:gd name="T11" fmla="*/ 261 h 326"/>
                <a:gd name="T12" fmla="*/ 677 w 681"/>
                <a:gd name="T13" fmla="*/ 238 h 326"/>
                <a:gd name="T14" fmla="*/ 665 w 681"/>
                <a:gd name="T15" fmla="*/ 217 h 326"/>
                <a:gd name="T16" fmla="*/ 641 w 681"/>
                <a:gd name="T17" fmla="*/ 202 h 326"/>
                <a:gd name="T18" fmla="*/ 609 w 681"/>
                <a:gd name="T19" fmla="*/ 188 h 326"/>
                <a:gd name="T20" fmla="*/ 555 w 681"/>
                <a:gd name="T21" fmla="*/ 173 h 326"/>
                <a:gd name="T22" fmla="*/ 497 w 681"/>
                <a:gd name="T23" fmla="*/ 163 h 326"/>
                <a:gd name="T24" fmla="*/ 436 w 681"/>
                <a:gd name="T25" fmla="*/ 161 h 326"/>
                <a:gd name="T26" fmla="*/ 357 w 681"/>
                <a:gd name="T27" fmla="*/ 161 h 326"/>
                <a:gd name="T28" fmla="*/ 311 w 681"/>
                <a:gd name="T29" fmla="*/ 158 h 326"/>
                <a:gd name="T30" fmla="*/ 248 w 681"/>
                <a:gd name="T31" fmla="*/ 148 h 326"/>
                <a:gd name="T32" fmla="*/ 200 w 681"/>
                <a:gd name="T33" fmla="*/ 136 h 326"/>
                <a:gd name="T34" fmla="*/ 173 w 681"/>
                <a:gd name="T35" fmla="*/ 123 h 326"/>
                <a:gd name="T36" fmla="*/ 157 w 681"/>
                <a:gd name="T37" fmla="*/ 106 h 326"/>
                <a:gd name="T38" fmla="*/ 155 w 681"/>
                <a:gd name="T39" fmla="*/ 89 h 326"/>
                <a:gd name="T40" fmla="*/ 167 w 681"/>
                <a:gd name="T41" fmla="*/ 72 h 326"/>
                <a:gd name="T42" fmla="*/ 189 w 681"/>
                <a:gd name="T43" fmla="*/ 57 h 326"/>
                <a:gd name="T44" fmla="*/ 237 w 681"/>
                <a:gd name="T45" fmla="*/ 41 h 326"/>
                <a:gd name="T46" fmla="*/ 297 w 681"/>
                <a:gd name="T47" fmla="*/ 31 h 326"/>
                <a:gd name="T48" fmla="*/ 357 w 681"/>
                <a:gd name="T49" fmla="*/ 25 h 326"/>
                <a:gd name="T50" fmla="*/ 282 w 681"/>
                <a:gd name="T51" fmla="*/ 21 h 326"/>
                <a:gd name="T52" fmla="*/ 159 w 681"/>
                <a:gd name="T53" fmla="*/ 7 h 326"/>
                <a:gd name="T54" fmla="*/ 99 w 681"/>
                <a:gd name="T55" fmla="*/ 6 h 326"/>
                <a:gd name="T56" fmla="*/ 52 w 681"/>
                <a:gd name="T57" fmla="*/ 27 h 326"/>
                <a:gd name="T58" fmla="*/ 20 w 681"/>
                <a:gd name="T59" fmla="*/ 53 h 326"/>
                <a:gd name="T60" fmla="*/ 2 w 681"/>
                <a:gd name="T61" fmla="*/ 80 h 326"/>
                <a:gd name="T62" fmla="*/ 0 w 681"/>
                <a:gd name="T63" fmla="*/ 104 h 326"/>
                <a:gd name="T64" fmla="*/ 11 w 681"/>
                <a:gd name="T65" fmla="*/ 128 h 326"/>
                <a:gd name="T66" fmla="*/ 34 w 681"/>
                <a:gd name="T67" fmla="*/ 150 h 326"/>
                <a:gd name="T68" fmla="*/ 68 w 681"/>
                <a:gd name="T69" fmla="*/ 168 h 326"/>
                <a:gd name="T70" fmla="*/ 131 w 681"/>
                <a:gd name="T71" fmla="*/ 189 h 326"/>
                <a:gd name="T72" fmla="*/ 178 w 681"/>
                <a:gd name="T73" fmla="*/ 202 h 326"/>
                <a:gd name="T74" fmla="*/ 238 w 681"/>
                <a:gd name="T75" fmla="*/ 212 h 326"/>
                <a:gd name="T76" fmla="*/ 324 w 681"/>
                <a:gd name="T77" fmla="*/ 220 h 326"/>
                <a:gd name="T78" fmla="*/ 366 w 681"/>
                <a:gd name="T79" fmla="*/ 221 h 326"/>
                <a:gd name="T80" fmla="*/ 441 w 681"/>
                <a:gd name="T81" fmla="*/ 221 h 326"/>
                <a:gd name="T82" fmla="*/ 481 w 681"/>
                <a:gd name="T83" fmla="*/ 223 h 326"/>
                <a:gd name="T84" fmla="*/ 509 w 681"/>
                <a:gd name="T85" fmla="*/ 227 h 326"/>
                <a:gd name="T86" fmla="*/ 525 w 681"/>
                <a:gd name="T87" fmla="*/ 235 h 326"/>
                <a:gd name="T88" fmla="*/ 534 w 681"/>
                <a:gd name="T89" fmla="*/ 242 h 326"/>
                <a:gd name="T90" fmla="*/ 536 w 681"/>
                <a:gd name="T91" fmla="*/ 250 h 326"/>
                <a:gd name="T92" fmla="*/ 531 w 681"/>
                <a:gd name="T93" fmla="*/ 258 h 326"/>
                <a:gd name="T94" fmla="*/ 521 w 681"/>
                <a:gd name="T95" fmla="*/ 266 h 326"/>
                <a:gd name="T96" fmla="*/ 499 w 681"/>
                <a:gd name="T97" fmla="*/ 275 h 326"/>
                <a:gd name="T98" fmla="*/ 471 w 681"/>
                <a:gd name="T99" fmla="*/ 282 h 326"/>
                <a:gd name="T100" fmla="*/ 463 w 681"/>
                <a:gd name="T101" fmla="*/ 28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1" h="326">
                  <a:moveTo>
                    <a:pt x="463" y="289"/>
                  </a:moveTo>
                  <a:lnTo>
                    <a:pt x="495" y="293"/>
                  </a:lnTo>
                  <a:lnTo>
                    <a:pt x="519" y="299"/>
                  </a:lnTo>
                  <a:lnTo>
                    <a:pt x="546" y="308"/>
                  </a:lnTo>
                  <a:lnTo>
                    <a:pt x="569" y="317"/>
                  </a:lnTo>
                  <a:lnTo>
                    <a:pt x="586" y="326"/>
                  </a:lnTo>
                  <a:lnTo>
                    <a:pt x="612" y="317"/>
                  </a:lnTo>
                  <a:lnTo>
                    <a:pt x="636" y="307"/>
                  </a:lnTo>
                  <a:lnTo>
                    <a:pt x="655" y="296"/>
                  </a:lnTo>
                  <a:lnTo>
                    <a:pt x="667" y="284"/>
                  </a:lnTo>
                  <a:lnTo>
                    <a:pt x="675" y="273"/>
                  </a:lnTo>
                  <a:lnTo>
                    <a:pt x="680" y="261"/>
                  </a:lnTo>
                  <a:lnTo>
                    <a:pt x="681" y="250"/>
                  </a:lnTo>
                  <a:lnTo>
                    <a:pt x="677" y="238"/>
                  </a:lnTo>
                  <a:lnTo>
                    <a:pt x="673" y="227"/>
                  </a:lnTo>
                  <a:lnTo>
                    <a:pt x="665" y="217"/>
                  </a:lnTo>
                  <a:lnTo>
                    <a:pt x="650" y="207"/>
                  </a:lnTo>
                  <a:lnTo>
                    <a:pt x="641" y="202"/>
                  </a:lnTo>
                  <a:lnTo>
                    <a:pt x="633" y="197"/>
                  </a:lnTo>
                  <a:lnTo>
                    <a:pt x="609" y="188"/>
                  </a:lnTo>
                  <a:lnTo>
                    <a:pt x="585" y="180"/>
                  </a:lnTo>
                  <a:lnTo>
                    <a:pt x="555" y="173"/>
                  </a:lnTo>
                  <a:lnTo>
                    <a:pt x="528" y="168"/>
                  </a:lnTo>
                  <a:lnTo>
                    <a:pt x="497" y="163"/>
                  </a:lnTo>
                  <a:lnTo>
                    <a:pt x="463" y="162"/>
                  </a:lnTo>
                  <a:lnTo>
                    <a:pt x="436" y="161"/>
                  </a:lnTo>
                  <a:lnTo>
                    <a:pt x="379" y="161"/>
                  </a:lnTo>
                  <a:lnTo>
                    <a:pt x="357" y="161"/>
                  </a:lnTo>
                  <a:lnTo>
                    <a:pt x="345" y="160"/>
                  </a:lnTo>
                  <a:lnTo>
                    <a:pt x="311" y="158"/>
                  </a:lnTo>
                  <a:lnTo>
                    <a:pt x="278" y="153"/>
                  </a:lnTo>
                  <a:lnTo>
                    <a:pt x="248" y="148"/>
                  </a:lnTo>
                  <a:lnTo>
                    <a:pt x="222" y="143"/>
                  </a:lnTo>
                  <a:lnTo>
                    <a:pt x="200" y="136"/>
                  </a:lnTo>
                  <a:lnTo>
                    <a:pt x="186" y="130"/>
                  </a:lnTo>
                  <a:lnTo>
                    <a:pt x="173" y="123"/>
                  </a:lnTo>
                  <a:lnTo>
                    <a:pt x="164" y="115"/>
                  </a:lnTo>
                  <a:lnTo>
                    <a:pt x="157" y="106"/>
                  </a:lnTo>
                  <a:lnTo>
                    <a:pt x="155" y="98"/>
                  </a:lnTo>
                  <a:lnTo>
                    <a:pt x="155" y="89"/>
                  </a:lnTo>
                  <a:lnTo>
                    <a:pt x="159" y="80"/>
                  </a:lnTo>
                  <a:lnTo>
                    <a:pt x="167" y="72"/>
                  </a:lnTo>
                  <a:lnTo>
                    <a:pt x="177" y="65"/>
                  </a:lnTo>
                  <a:lnTo>
                    <a:pt x="189" y="57"/>
                  </a:lnTo>
                  <a:lnTo>
                    <a:pt x="210" y="49"/>
                  </a:lnTo>
                  <a:lnTo>
                    <a:pt x="237" y="41"/>
                  </a:lnTo>
                  <a:lnTo>
                    <a:pt x="269" y="34"/>
                  </a:lnTo>
                  <a:lnTo>
                    <a:pt x="297" y="31"/>
                  </a:lnTo>
                  <a:lnTo>
                    <a:pt x="335" y="27"/>
                  </a:lnTo>
                  <a:lnTo>
                    <a:pt x="357" y="25"/>
                  </a:lnTo>
                  <a:lnTo>
                    <a:pt x="357" y="25"/>
                  </a:lnTo>
                  <a:lnTo>
                    <a:pt x="282" y="21"/>
                  </a:lnTo>
                  <a:lnTo>
                    <a:pt x="207" y="15"/>
                  </a:lnTo>
                  <a:lnTo>
                    <a:pt x="159" y="7"/>
                  </a:lnTo>
                  <a:lnTo>
                    <a:pt x="119" y="0"/>
                  </a:lnTo>
                  <a:lnTo>
                    <a:pt x="99" y="6"/>
                  </a:lnTo>
                  <a:lnTo>
                    <a:pt x="75" y="16"/>
                  </a:lnTo>
                  <a:lnTo>
                    <a:pt x="52" y="27"/>
                  </a:lnTo>
                  <a:lnTo>
                    <a:pt x="34" y="40"/>
                  </a:lnTo>
                  <a:lnTo>
                    <a:pt x="20" y="53"/>
                  </a:lnTo>
                  <a:lnTo>
                    <a:pt x="9" y="65"/>
                  </a:lnTo>
                  <a:lnTo>
                    <a:pt x="2" y="80"/>
                  </a:lnTo>
                  <a:lnTo>
                    <a:pt x="0" y="90"/>
                  </a:lnTo>
                  <a:lnTo>
                    <a:pt x="0" y="104"/>
                  </a:lnTo>
                  <a:lnTo>
                    <a:pt x="4" y="115"/>
                  </a:lnTo>
                  <a:lnTo>
                    <a:pt x="11" y="128"/>
                  </a:lnTo>
                  <a:lnTo>
                    <a:pt x="21" y="139"/>
                  </a:lnTo>
                  <a:lnTo>
                    <a:pt x="34" y="150"/>
                  </a:lnTo>
                  <a:lnTo>
                    <a:pt x="49" y="159"/>
                  </a:lnTo>
                  <a:lnTo>
                    <a:pt x="68" y="168"/>
                  </a:lnTo>
                  <a:lnTo>
                    <a:pt x="96" y="179"/>
                  </a:lnTo>
                  <a:lnTo>
                    <a:pt x="131" y="189"/>
                  </a:lnTo>
                  <a:lnTo>
                    <a:pt x="165" y="199"/>
                  </a:lnTo>
                  <a:lnTo>
                    <a:pt x="178" y="202"/>
                  </a:lnTo>
                  <a:lnTo>
                    <a:pt x="200" y="207"/>
                  </a:lnTo>
                  <a:lnTo>
                    <a:pt x="238" y="212"/>
                  </a:lnTo>
                  <a:lnTo>
                    <a:pt x="280" y="218"/>
                  </a:lnTo>
                  <a:lnTo>
                    <a:pt x="324" y="220"/>
                  </a:lnTo>
                  <a:lnTo>
                    <a:pt x="357" y="221"/>
                  </a:lnTo>
                  <a:lnTo>
                    <a:pt x="366" y="221"/>
                  </a:lnTo>
                  <a:lnTo>
                    <a:pt x="408" y="221"/>
                  </a:lnTo>
                  <a:lnTo>
                    <a:pt x="441" y="221"/>
                  </a:lnTo>
                  <a:lnTo>
                    <a:pt x="463" y="223"/>
                  </a:lnTo>
                  <a:lnTo>
                    <a:pt x="481" y="223"/>
                  </a:lnTo>
                  <a:lnTo>
                    <a:pt x="496" y="224"/>
                  </a:lnTo>
                  <a:lnTo>
                    <a:pt x="509" y="227"/>
                  </a:lnTo>
                  <a:lnTo>
                    <a:pt x="518" y="231"/>
                  </a:lnTo>
                  <a:lnTo>
                    <a:pt x="525" y="235"/>
                  </a:lnTo>
                  <a:lnTo>
                    <a:pt x="529" y="238"/>
                  </a:lnTo>
                  <a:lnTo>
                    <a:pt x="534" y="242"/>
                  </a:lnTo>
                  <a:lnTo>
                    <a:pt x="536" y="245"/>
                  </a:lnTo>
                  <a:lnTo>
                    <a:pt x="536" y="250"/>
                  </a:lnTo>
                  <a:lnTo>
                    <a:pt x="534" y="254"/>
                  </a:lnTo>
                  <a:lnTo>
                    <a:pt x="531" y="258"/>
                  </a:lnTo>
                  <a:lnTo>
                    <a:pt x="528" y="262"/>
                  </a:lnTo>
                  <a:lnTo>
                    <a:pt x="521" y="266"/>
                  </a:lnTo>
                  <a:lnTo>
                    <a:pt x="512" y="270"/>
                  </a:lnTo>
                  <a:lnTo>
                    <a:pt x="499" y="275"/>
                  </a:lnTo>
                  <a:lnTo>
                    <a:pt x="485" y="278"/>
                  </a:lnTo>
                  <a:lnTo>
                    <a:pt x="471" y="282"/>
                  </a:lnTo>
                  <a:lnTo>
                    <a:pt x="463" y="283"/>
                  </a:lnTo>
                  <a:lnTo>
                    <a:pt x="463" y="28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3" name="Freeform 187">
              <a:extLst>
                <a:ext uri="{FF2B5EF4-FFF2-40B4-BE49-F238E27FC236}">
                  <a16:creationId xmlns:a16="http://schemas.microsoft.com/office/drawing/2014/main" id="{1891BAB1-124A-42CD-8BE3-85669C57C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904"/>
              <a:ext cx="36" cy="23"/>
            </a:xfrm>
            <a:custGeom>
              <a:avLst/>
              <a:gdLst>
                <a:gd name="T0" fmla="*/ 107 w 107"/>
                <a:gd name="T1" fmla="*/ 61 h 68"/>
                <a:gd name="T2" fmla="*/ 107 w 107"/>
                <a:gd name="T3" fmla="*/ 0 h 68"/>
                <a:gd name="T4" fmla="*/ 10 w 107"/>
                <a:gd name="T5" fmla="*/ 0 h 68"/>
                <a:gd name="T6" fmla="*/ 0 w 107"/>
                <a:gd name="T7" fmla="*/ 0 h 68"/>
                <a:gd name="T8" fmla="*/ 0 w 107"/>
                <a:gd name="T9" fmla="*/ 61 h 68"/>
                <a:gd name="T10" fmla="*/ 23 w 107"/>
                <a:gd name="T11" fmla="*/ 63 h 68"/>
                <a:gd name="T12" fmla="*/ 38 w 107"/>
                <a:gd name="T13" fmla="*/ 64 h 68"/>
                <a:gd name="T14" fmla="*/ 53 w 107"/>
                <a:gd name="T15" fmla="*/ 64 h 68"/>
                <a:gd name="T16" fmla="*/ 80 w 107"/>
                <a:gd name="T17" fmla="*/ 65 h 68"/>
                <a:gd name="T18" fmla="*/ 107 w 107"/>
                <a:gd name="T19" fmla="*/ 68 h 68"/>
                <a:gd name="T20" fmla="*/ 107 w 107"/>
                <a:gd name="T21" fmla="*/ 62 h 68"/>
                <a:gd name="T22" fmla="*/ 107 w 107"/>
                <a:gd name="T23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68">
                  <a:moveTo>
                    <a:pt x="107" y="61"/>
                  </a:moveTo>
                  <a:lnTo>
                    <a:pt x="107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7" y="68"/>
                  </a:lnTo>
                  <a:lnTo>
                    <a:pt x="107" y="62"/>
                  </a:lnTo>
                  <a:lnTo>
                    <a:pt x="107" y="6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4" name="Freeform 188">
              <a:extLst>
                <a:ext uri="{FF2B5EF4-FFF2-40B4-BE49-F238E27FC236}">
                  <a16:creationId xmlns:a16="http://schemas.microsoft.com/office/drawing/2014/main" id="{D91DDCFC-DD1B-4AE5-BB19-026AE4527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898"/>
              <a:ext cx="165" cy="71"/>
            </a:xfrm>
            <a:custGeom>
              <a:avLst/>
              <a:gdLst>
                <a:gd name="T0" fmla="*/ 199 w 495"/>
                <a:gd name="T1" fmla="*/ 21 h 212"/>
                <a:gd name="T2" fmla="*/ 172 w 495"/>
                <a:gd name="T3" fmla="*/ 25 h 212"/>
                <a:gd name="T4" fmla="*/ 155 w 495"/>
                <a:gd name="T5" fmla="*/ 33 h 212"/>
                <a:gd name="T6" fmla="*/ 148 w 495"/>
                <a:gd name="T7" fmla="*/ 40 h 212"/>
                <a:gd name="T8" fmla="*/ 146 w 495"/>
                <a:gd name="T9" fmla="*/ 48 h 212"/>
                <a:gd name="T10" fmla="*/ 150 w 495"/>
                <a:gd name="T11" fmla="*/ 57 h 212"/>
                <a:gd name="T12" fmla="*/ 159 w 495"/>
                <a:gd name="T13" fmla="*/ 64 h 212"/>
                <a:gd name="T14" fmla="*/ 181 w 495"/>
                <a:gd name="T15" fmla="*/ 73 h 212"/>
                <a:gd name="T16" fmla="*/ 210 w 495"/>
                <a:gd name="T17" fmla="*/ 80 h 212"/>
                <a:gd name="T18" fmla="*/ 224 w 495"/>
                <a:gd name="T19" fmla="*/ 81 h 212"/>
                <a:gd name="T20" fmla="*/ 256 w 495"/>
                <a:gd name="T21" fmla="*/ 83 h 212"/>
                <a:gd name="T22" fmla="*/ 300 w 495"/>
                <a:gd name="T23" fmla="*/ 85 h 212"/>
                <a:gd name="T24" fmla="*/ 357 w 495"/>
                <a:gd name="T25" fmla="*/ 91 h 212"/>
                <a:gd name="T26" fmla="*/ 408 w 495"/>
                <a:gd name="T27" fmla="*/ 106 h 212"/>
                <a:gd name="T28" fmla="*/ 448 w 495"/>
                <a:gd name="T29" fmla="*/ 126 h 212"/>
                <a:gd name="T30" fmla="*/ 479 w 495"/>
                <a:gd name="T31" fmla="*/ 148 h 212"/>
                <a:gd name="T32" fmla="*/ 495 w 495"/>
                <a:gd name="T33" fmla="*/ 175 h 212"/>
                <a:gd name="T34" fmla="*/ 491 w 495"/>
                <a:gd name="T35" fmla="*/ 194 h 212"/>
                <a:gd name="T36" fmla="*/ 474 w 495"/>
                <a:gd name="T37" fmla="*/ 205 h 212"/>
                <a:gd name="T38" fmla="*/ 447 w 495"/>
                <a:gd name="T39" fmla="*/ 212 h 212"/>
                <a:gd name="T40" fmla="*/ 413 w 495"/>
                <a:gd name="T41" fmla="*/ 211 h 212"/>
                <a:gd name="T42" fmla="*/ 385 w 495"/>
                <a:gd name="T43" fmla="*/ 202 h 212"/>
                <a:gd name="T44" fmla="*/ 370 w 495"/>
                <a:gd name="T45" fmla="*/ 185 h 212"/>
                <a:gd name="T46" fmla="*/ 348 w 495"/>
                <a:gd name="T47" fmla="*/ 166 h 212"/>
                <a:gd name="T48" fmla="*/ 325 w 495"/>
                <a:gd name="T49" fmla="*/ 156 h 212"/>
                <a:gd name="T50" fmla="*/ 292 w 495"/>
                <a:gd name="T51" fmla="*/ 151 h 212"/>
                <a:gd name="T52" fmla="*/ 257 w 495"/>
                <a:gd name="T53" fmla="*/ 148 h 212"/>
                <a:gd name="T54" fmla="*/ 219 w 495"/>
                <a:gd name="T55" fmla="*/ 146 h 212"/>
                <a:gd name="T56" fmla="*/ 180 w 495"/>
                <a:gd name="T57" fmla="*/ 143 h 212"/>
                <a:gd name="T58" fmla="*/ 121 w 495"/>
                <a:gd name="T59" fmla="*/ 131 h 212"/>
                <a:gd name="T60" fmla="*/ 68 w 495"/>
                <a:gd name="T61" fmla="*/ 115 h 212"/>
                <a:gd name="T62" fmla="*/ 26 w 495"/>
                <a:gd name="T63" fmla="*/ 94 h 212"/>
                <a:gd name="T64" fmla="*/ 5 w 495"/>
                <a:gd name="T65" fmla="*/ 71 h 212"/>
                <a:gd name="T66" fmla="*/ 0 w 495"/>
                <a:gd name="T67" fmla="*/ 48 h 212"/>
                <a:gd name="T68" fmla="*/ 8 w 495"/>
                <a:gd name="T69" fmla="*/ 25 h 212"/>
                <a:gd name="T70" fmla="*/ 29 w 495"/>
                <a:gd name="T71" fmla="*/ 5 h 212"/>
                <a:gd name="T72" fmla="*/ 62 w 495"/>
                <a:gd name="T73" fmla="*/ 5 h 212"/>
                <a:gd name="T74" fmla="*/ 142 w 495"/>
                <a:gd name="T75" fmla="*/ 16 h 212"/>
                <a:gd name="T76" fmla="*/ 219 w 495"/>
                <a:gd name="T77" fmla="*/ 2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212">
                  <a:moveTo>
                    <a:pt x="219" y="20"/>
                  </a:moveTo>
                  <a:lnTo>
                    <a:pt x="199" y="21"/>
                  </a:lnTo>
                  <a:lnTo>
                    <a:pt x="184" y="22"/>
                  </a:lnTo>
                  <a:lnTo>
                    <a:pt x="172" y="25"/>
                  </a:lnTo>
                  <a:lnTo>
                    <a:pt x="163" y="29"/>
                  </a:lnTo>
                  <a:lnTo>
                    <a:pt x="155" y="33"/>
                  </a:lnTo>
                  <a:lnTo>
                    <a:pt x="151" y="37"/>
                  </a:lnTo>
                  <a:lnTo>
                    <a:pt x="148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7" y="53"/>
                  </a:lnTo>
                  <a:lnTo>
                    <a:pt x="150" y="57"/>
                  </a:lnTo>
                  <a:lnTo>
                    <a:pt x="154" y="61"/>
                  </a:lnTo>
                  <a:lnTo>
                    <a:pt x="159" y="64"/>
                  </a:lnTo>
                  <a:lnTo>
                    <a:pt x="170" y="69"/>
                  </a:lnTo>
                  <a:lnTo>
                    <a:pt x="181" y="73"/>
                  </a:lnTo>
                  <a:lnTo>
                    <a:pt x="195" y="77"/>
                  </a:lnTo>
                  <a:lnTo>
                    <a:pt x="210" y="80"/>
                  </a:lnTo>
                  <a:lnTo>
                    <a:pt x="219" y="81"/>
                  </a:lnTo>
                  <a:lnTo>
                    <a:pt x="224" y="81"/>
                  </a:lnTo>
                  <a:lnTo>
                    <a:pt x="240" y="82"/>
                  </a:lnTo>
                  <a:lnTo>
                    <a:pt x="256" y="83"/>
                  </a:lnTo>
                  <a:lnTo>
                    <a:pt x="271" y="83"/>
                  </a:lnTo>
                  <a:lnTo>
                    <a:pt x="300" y="85"/>
                  </a:lnTo>
                  <a:lnTo>
                    <a:pt x="325" y="87"/>
                  </a:lnTo>
                  <a:lnTo>
                    <a:pt x="357" y="91"/>
                  </a:lnTo>
                  <a:lnTo>
                    <a:pt x="381" y="98"/>
                  </a:lnTo>
                  <a:lnTo>
                    <a:pt x="408" y="106"/>
                  </a:lnTo>
                  <a:lnTo>
                    <a:pt x="431" y="115"/>
                  </a:lnTo>
                  <a:lnTo>
                    <a:pt x="448" y="126"/>
                  </a:lnTo>
                  <a:lnTo>
                    <a:pt x="465" y="136"/>
                  </a:lnTo>
                  <a:lnTo>
                    <a:pt x="479" y="148"/>
                  </a:lnTo>
                  <a:lnTo>
                    <a:pt x="489" y="161"/>
                  </a:lnTo>
                  <a:lnTo>
                    <a:pt x="495" y="175"/>
                  </a:lnTo>
                  <a:lnTo>
                    <a:pt x="495" y="185"/>
                  </a:lnTo>
                  <a:lnTo>
                    <a:pt x="491" y="194"/>
                  </a:lnTo>
                  <a:lnTo>
                    <a:pt x="483" y="201"/>
                  </a:lnTo>
                  <a:lnTo>
                    <a:pt x="474" y="205"/>
                  </a:lnTo>
                  <a:lnTo>
                    <a:pt x="462" y="210"/>
                  </a:lnTo>
                  <a:lnTo>
                    <a:pt x="447" y="212"/>
                  </a:lnTo>
                  <a:lnTo>
                    <a:pt x="429" y="212"/>
                  </a:lnTo>
                  <a:lnTo>
                    <a:pt x="413" y="211"/>
                  </a:lnTo>
                  <a:lnTo>
                    <a:pt x="398" y="208"/>
                  </a:lnTo>
                  <a:lnTo>
                    <a:pt x="385" y="202"/>
                  </a:lnTo>
                  <a:lnTo>
                    <a:pt x="376" y="194"/>
                  </a:lnTo>
                  <a:lnTo>
                    <a:pt x="370" y="185"/>
                  </a:lnTo>
                  <a:lnTo>
                    <a:pt x="361" y="175"/>
                  </a:lnTo>
                  <a:lnTo>
                    <a:pt x="348" y="166"/>
                  </a:lnTo>
                  <a:lnTo>
                    <a:pt x="336" y="161"/>
                  </a:lnTo>
                  <a:lnTo>
                    <a:pt x="325" y="156"/>
                  </a:lnTo>
                  <a:lnTo>
                    <a:pt x="310" y="154"/>
                  </a:lnTo>
                  <a:lnTo>
                    <a:pt x="292" y="151"/>
                  </a:lnTo>
                  <a:lnTo>
                    <a:pt x="271" y="148"/>
                  </a:lnTo>
                  <a:lnTo>
                    <a:pt x="257" y="148"/>
                  </a:lnTo>
                  <a:lnTo>
                    <a:pt x="230" y="147"/>
                  </a:lnTo>
                  <a:lnTo>
                    <a:pt x="219" y="146"/>
                  </a:lnTo>
                  <a:lnTo>
                    <a:pt x="202" y="145"/>
                  </a:lnTo>
                  <a:lnTo>
                    <a:pt x="180" y="143"/>
                  </a:lnTo>
                  <a:lnTo>
                    <a:pt x="150" y="138"/>
                  </a:lnTo>
                  <a:lnTo>
                    <a:pt x="121" y="131"/>
                  </a:lnTo>
                  <a:lnTo>
                    <a:pt x="93" y="126"/>
                  </a:lnTo>
                  <a:lnTo>
                    <a:pt x="68" y="115"/>
                  </a:lnTo>
                  <a:lnTo>
                    <a:pt x="44" y="105"/>
                  </a:lnTo>
                  <a:lnTo>
                    <a:pt x="26" y="94"/>
                  </a:lnTo>
                  <a:lnTo>
                    <a:pt x="13" y="82"/>
                  </a:lnTo>
                  <a:lnTo>
                    <a:pt x="5" y="71"/>
                  </a:lnTo>
                  <a:lnTo>
                    <a:pt x="1" y="61"/>
                  </a:lnTo>
                  <a:lnTo>
                    <a:pt x="0" y="48"/>
                  </a:lnTo>
                  <a:lnTo>
                    <a:pt x="2" y="37"/>
                  </a:lnTo>
                  <a:lnTo>
                    <a:pt x="8" y="25"/>
                  </a:lnTo>
                  <a:lnTo>
                    <a:pt x="16" y="15"/>
                  </a:lnTo>
                  <a:lnTo>
                    <a:pt x="29" y="5"/>
                  </a:lnTo>
                  <a:lnTo>
                    <a:pt x="40" y="0"/>
                  </a:lnTo>
                  <a:lnTo>
                    <a:pt x="62" y="5"/>
                  </a:lnTo>
                  <a:lnTo>
                    <a:pt x="100" y="10"/>
                  </a:lnTo>
                  <a:lnTo>
                    <a:pt x="142" y="16"/>
                  </a:lnTo>
                  <a:lnTo>
                    <a:pt x="186" y="18"/>
                  </a:lnTo>
                  <a:lnTo>
                    <a:pt x="219" y="2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5" name="Freeform 189">
              <a:extLst>
                <a:ext uri="{FF2B5EF4-FFF2-40B4-BE49-F238E27FC236}">
                  <a16:creationId xmlns:a16="http://schemas.microsoft.com/office/drawing/2014/main" id="{3DBE490D-4173-451B-BD39-9B623362B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946"/>
              <a:ext cx="36" cy="45"/>
            </a:xfrm>
            <a:custGeom>
              <a:avLst/>
              <a:gdLst>
                <a:gd name="T0" fmla="*/ 0 w 107"/>
                <a:gd name="T1" fmla="*/ 0 h 135"/>
                <a:gd name="T2" fmla="*/ 12 w 107"/>
                <a:gd name="T3" fmla="*/ 1 h 135"/>
                <a:gd name="T4" fmla="*/ 39 w 107"/>
                <a:gd name="T5" fmla="*/ 2 h 135"/>
                <a:gd name="T6" fmla="*/ 53 w 107"/>
                <a:gd name="T7" fmla="*/ 2 h 135"/>
                <a:gd name="T8" fmla="*/ 73 w 107"/>
                <a:gd name="T9" fmla="*/ 5 h 135"/>
                <a:gd name="T10" fmla="*/ 93 w 107"/>
                <a:gd name="T11" fmla="*/ 8 h 135"/>
                <a:gd name="T12" fmla="*/ 107 w 107"/>
                <a:gd name="T13" fmla="*/ 10 h 135"/>
                <a:gd name="T14" fmla="*/ 107 w 107"/>
                <a:gd name="T15" fmla="*/ 118 h 135"/>
                <a:gd name="T16" fmla="*/ 100 w 107"/>
                <a:gd name="T17" fmla="*/ 122 h 135"/>
                <a:gd name="T18" fmla="*/ 93 w 107"/>
                <a:gd name="T19" fmla="*/ 127 h 135"/>
                <a:gd name="T20" fmla="*/ 85 w 107"/>
                <a:gd name="T21" fmla="*/ 130 h 135"/>
                <a:gd name="T22" fmla="*/ 73 w 107"/>
                <a:gd name="T23" fmla="*/ 131 h 135"/>
                <a:gd name="T24" fmla="*/ 62 w 107"/>
                <a:gd name="T25" fmla="*/ 133 h 135"/>
                <a:gd name="T26" fmla="*/ 53 w 107"/>
                <a:gd name="T27" fmla="*/ 135 h 135"/>
                <a:gd name="T28" fmla="*/ 43 w 107"/>
                <a:gd name="T29" fmla="*/ 133 h 135"/>
                <a:gd name="T30" fmla="*/ 32 w 107"/>
                <a:gd name="T31" fmla="*/ 131 h 135"/>
                <a:gd name="T32" fmla="*/ 22 w 107"/>
                <a:gd name="T33" fmla="*/ 130 h 135"/>
                <a:gd name="T34" fmla="*/ 13 w 107"/>
                <a:gd name="T35" fmla="*/ 127 h 135"/>
                <a:gd name="T36" fmla="*/ 6 w 107"/>
                <a:gd name="T37" fmla="*/ 122 h 135"/>
                <a:gd name="T38" fmla="*/ 0 w 107"/>
                <a:gd name="T39" fmla="*/ 118 h 135"/>
                <a:gd name="T40" fmla="*/ 0 w 107"/>
                <a:gd name="T4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135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5"/>
                  </a:lnTo>
                  <a:lnTo>
                    <a:pt x="93" y="8"/>
                  </a:lnTo>
                  <a:lnTo>
                    <a:pt x="107" y="10"/>
                  </a:lnTo>
                  <a:lnTo>
                    <a:pt x="107" y="118"/>
                  </a:lnTo>
                  <a:lnTo>
                    <a:pt x="100" y="122"/>
                  </a:lnTo>
                  <a:lnTo>
                    <a:pt x="93" y="127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5"/>
                  </a:lnTo>
                  <a:lnTo>
                    <a:pt x="43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7"/>
                  </a:lnTo>
                  <a:lnTo>
                    <a:pt x="6" y="122"/>
                  </a:lnTo>
                  <a:lnTo>
                    <a:pt x="0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6" name="Freeform 190">
              <a:extLst>
                <a:ext uri="{FF2B5EF4-FFF2-40B4-BE49-F238E27FC236}">
                  <a16:creationId xmlns:a16="http://schemas.microsoft.com/office/drawing/2014/main" id="{0E6838BC-A258-41F8-BE6C-EE2BB663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939"/>
              <a:ext cx="57" cy="30"/>
            </a:xfrm>
            <a:custGeom>
              <a:avLst/>
              <a:gdLst>
                <a:gd name="T0" fmla="*/ 47 w 172"/>
                <a:gd name="T1" fmla="*/ 0 h 88"/>
                <a:gd name="T2" fmla="*/ 73 w 172"/>
                <a:gd name="T3" fmla="*/ 7 h 88"/>
                <a:gd name="T4" fmla="*/ 103 w 172"/>
                <a:gd name="T5" fmla="*/ 13 h 88"/>
                <a:gd name="T6" fmla="*/ 133 w 172"/>
                <a:gd name="T7" fmla="*/ 18 h 88"/>
                <a:gd name="T8" fmla="*/ 154 w 172"/>
                <a:gd name="T9" fmla="*/ 20 h 88"/>
                <a:gd name="T10" fmla="*/ 172 w 172"/>
                <a:gd name="T11" fmla="*/ 21 h 88"/>
                <a:gd name="T12" fmla="*/ 172 w 172"/>
                <a:gd name="T13" fmla="*/ 31 h 88"/>
                <a:gd name="T14" fmla="*/ 159 w 172"/>
                <a:gd name="T15" fmla="*/ 36 h 88"/>
                <a:gd name="T16" fmla="*/ 149 w 172"/>
                <a:gd name="T17" fmla="*/ 42 h 88"/>
                <a:gd name="T18" fmla="*/ 134 w 172"/>
                <a:gd name="T19" fmla="*/ 50 h 88"/>
                <a:gd name="T20" fmla="*/ 125 w 172"/>
                <a:gd name="T21" fmla="*/ 60 h 88"/>
                <a:gd name="T22" fmla="*/ 118 w 172"/>
                <a:gd name="T23" fmla="*/ 70 h 88"/>
                <a:gd name="T24" fmla="*/ 110 w 172"/>
                <a:gd name="T25" fmla="*/ 77 h 88"/>
                <a:gd name="T26" fmla="*/ 96 w 172"/>
                <a:gd name="T27" fmla="*/ 83 h 88"/>
                <a:gd name="T28" fmla="*/ 84 w 172"/>
                <a:gd name="T29" fmla="*/ 86 h 88"/>
                <a:gd name="T30" fmla="*/ 65 w 172"/>
                <a:gd name="T31" fmla="*/ 88 h 88"/>
                <a:gd name="T32" fmla="*/ 49 w 172"/>
                <a:gd name="T33" fmla="*/ 87 h 88"/>
                <a:gd name="T34" fmla="*/ 33 w 172"/>
                <a:gd name="T35" fmla="*/ 85 h 88"/>
                <a:gd name="T36" fmla="*/ 21 w 172"/>
                <a:gd name="T37" fmla="*/ 80 h 88"/>
                <a:gd name="T38" fmla="*/ 11 w 172"/>
                <a:gd name="T39" fmla="*/ 76 h 88"/>
                <a:gd name="T40" fmla="*/ 4 w 172"/>
                <a:gd name="T41" fmla="*/ 69 h 88"/>
                <a:gd name="T42" fmla="*/ 0 w 172"/>
                <a:gd name="T43" fmla="*/ 60 h 88"/>
                <a:gd name="T44" fmla="*/ 2 w 172"/>
                <a:gd name="T45" fmla="*/ 50 h 88"/>
                <a:gd name="T46" fmla="*/ 6 w 172"/>
                <a:gd name="T47" fmla="*/ 36 h 88"/>
                <a:gd name="T48" fmla="*/ 15 w 172"/>
                <a:gd name="T49" fmla="*/ 23 h 88"/>
                <a:gd name="T50" fmla="*/ 30 w 172"/>
                <a:gd name="T51" fmla="*/ 12 h 88"/>
                <a:gd name="T52" fmla="*/ 47 w 172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2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8"/>
                  </a:lnTo>
                  <a:lnTo>
                    <a:pt x="154" y="20"/>
                  </a:lnTo>
                  <a:lnTo>
                    <a:pt x="172" y="21"/>
                  </a:lnTo>
                  <a:lnTo>
                    <a:pt x="172" y="31"/>
                  </a:lnTo>
                  <a:lnTo>
                    <a:pt x="159" y="36"/>
                  </a:lnTo>
                  <a:lnTo>
                    <a:pt x="149" y="42"/>
                  </a:lnTo>
                  <a:lnTo>
                    <a:pt x="134" y="50"/>
                  </a:lnTo>
                  <a:lnTo>
                    <a:pt x="125" y="60"/>
                  </a:lnTo>
                  <a:lnTo>
                    <a:pt x="118" y="70"/>
                  </a:lnTo>
                  <a:lnTo>
                    <a:pt x="110" y="77"/>
                  </a:lnTo>
                  <a:lnTo>
                    <a:pt x="96" y="83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5"/>
                  </a:lnTo>
                  <a:lnTo>
                    <a:pt x="21" y="80"/>
                  </a:lnTo>
                  <a:lnTo>
                    <a:pt x="11" y="76"/>
                  </a:lnTo>
                  <a:lnTo>
                    <a:pt x="4" y="69"/>
                  </a:lnTo>
                  <a:lnTo>
                    <a:pt x="0" y="60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5" y="23"/>
                  </a:lnTo>
                  <a:lnTo>
                    <a:pt x="30" y="1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807" name="Rectangle 191">
            <a:extLst>
              <a:ext uri="{FF2B5EF4-FFF2-40B4-BE49-F238E27FC236}">
                <a16:creationId xmlns:a16="http://schemas.microsoft.com/office/drawing/2014/main" id="{95430A68-B852-4027-987C-EE0FDC40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03238"/>
            <a:ext cx="3654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500">
                <a:solidFill>
                  <a:srgbClr val="FFFFFF"/>
                </a:solidFill>
                <a:latin typeface="Times New Roman" panose="02020603050405020304" pitchFamily="18" charset="0"/>
              </a:rPr>
              <a:t>MEDICINA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08" name="Rectangle 192">
            <a:extLst>
              <a:ext uri="{FF2B5EF4-FFF2-40B4-BE49-F238E27FC236}">
                <a16:creationId xmlns:a16="http://schemas.microsoft.com/office/drawing/2014/main" id="{EDDB80C3-04BC-4B7F-8453-A65B3E21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884238"/>
            <a:ext cx="18161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500">
                <a:solidFill>
                  <a:srgbClr val="FFFFFF"/>
                </a:solidFill>
                <a:latin typeface="Times New Roman" panose="02020603050405020304" pitchFamily="18" charset="0"/>
              </a:rPr>
              <a:t>OBJETIVOS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7809" name="Group 193">
            <a:extLst>
              <a:ext uri="{FF2B5EF4-FFF2-40B4-BE49-F238E27FC236}">
                <a16:creationId xmlns:a16="http://schemas.microsoft.com/office/drawing/2014/main" id="{5C2EF95D-B5FB-47CA-A2C0-52BEA50DA1B9}"/>
              </a:ext>
            </a:extLst>
          </p:cNvPr>
          <p:cNvGrpSpPr>
            <a:grpSpLocks/>
          </p:cNvGrpSpPr>
          <p:nvPr/>
        </p:nvGrpSpPr>
        <p:grpSpPr bwMode="auto">
          <a:xfrm>
            <a:off x="2562225" y="960438"/>
            <a:ext cx="941388" cy="247650"/>
            <a:chOff x="480" y="787"/>
            <a:chExt cx="593" cy="156"/>
          </a:xfrm>
        </p:grpSpPr>
        <p:sp>
          <p:nvSpPr>
            <p:cNvPr id="367810" name="Freeform 194">
              <a:extLst>
                <a:ext uri="{FF2B5EF4-FFF2-40B4-BE49-F238E27FC236}">
                  <a16:creationId xmlns:a16="http://schemas.microsoft.com/office/drawing/2014/main" id="{A85CDD9F-A76B-41E9-9639-46549878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64"/>
              <a:ext cx="593" cy="79"/>
            </a:xfrm>
            <a:custGeom>
              <a:avLst/>
              <a:gdLst>
                <a:gd name="T0" fmla="*/ 95 w 1780"/>
                <a:gd name="T1" fmla="*/ 5 h 237"/>
                <a:gd name="T2" fmla="*/ 61 w 1780"/>
                <a:gd name="T3" fmla="*/ 7 h 237"/>
                <a:gd name="T4" fmla="*/ 49 w 1780"/>
                <a:gd name="T5" fmla="*/ 13 h 237"/>
                <a:gd name="T6" fmla="*/ 60 w 1780"/>
                <a:gd name="T7" fmla="*/ 21 h 237"/>
                <a:gd name="T8" fmla="*/ 94 w 1780"/>
                <a:gd name="T9" fmla="*/ 28 h 237"/>
                <a:gd name="T10" fmla="*/ 57 w 1780"/>
                <a:gd name="T11" fmla="*/ 17 h 237"/>
                <a:gd name="T12" fmla="*/ 95 w 1780"/>
                <a:gd name="T13" fmla="*/ 16 h 237"/>
                <a:gd name="T14" fmla="*/ 141 w 1780"/>
                <a:gd name="T15" fmla="*/ 26 h 237"/>
                <a:gd name="T16" fmla="*/ 124 w 1780"/>
                <a:gd name="T17" fmla="*/ 29 h 237"/>
                <a:gd name="T18" fmla="*/ 107 w 1780"/>
                <a:gd name="T19" fmla="*/ 36 h 237"/>
                <a:gd name="T20" fmla="*/ 90 w 1780"/>
                <a:gd name="T21" fmla="*/ 35 h 237"/>
                <a:gd name="T22" fmla="*/ 58 w 1780"/>
                <a:gd name="T23" fmla="*/ 41 h 237"/>
                <a:gd name="T24" fmla="*/ 11 w 1780"/>
                <a:gd name="T25" fmla="*/ 31 h 237"/>
                <a:gd name="T26" fmla="*/ 35 w 1780"/>
                <a:gd name="T27" fmla="*/ 41 h 237"/>
                <a:gd name="T28" fmla="*/ 86 w 1780"/>
                <a:gd name="T29" fmla="*/ 47 h 237"/>
                <a:gd name="T30" fmla="*/ 139 w 1780"/>
                <a:gd name="T31" fmla="*/ 56 h 237"/>
                <a:gd name="T32" fmla="*/ 130 w 1780"/>
                <a:gd name="T33" fmla="*/ 50 h 237"/>
                <a:gd name="T34" fmla="*/ 98 w 1780"/>
                <a:gd name="T35" fmla="*/ 43 h 237"/>
                <a:gd name="T36" fmla="*/ 135 w 1780"/>
                <a:gd name="T37" fmla="*/ 42 h 237"/>
                <a:gd name="T38" fmla="*/ 194 w 1780"/>
                <a:gd name="T39" fmla="*/ 52 h 237"/>
                <a:gd name="T40" fmla="*/ 188 w 1780"/>
                <a:gd name="T41" fmla="*/ 58 h 237"/>
                <a:gd name="T42" fmla="*/ 200 w 1780"/>
                <a:gd name="T43" fmla="*/ 61 h 237"/>
                <a:gd name="T44" fmla="*/ 226 w 1780"/>
                <a:gd name="T45" fmla="*/ 57 h 237"/>
                <a:gd name="T46" fmla="*/ 243 w 1780"/>
                <a:gd name="T47" fmla="*/ 65 h 237"/>
                <a:gd name="T48" fmla="*/ 281 w 1780"/>
                <a:gd name="T49" fmla="*/ 68 h 237"/>
                <a:gd name="T50" fmla="*/ 286 w 1780"/>
                <a:gd name="T51" fmla="*/ 64 h 237"/>
                <a:gd name="T52" fmla="*/ 321 w 1780"/>
                <a:gd name="T53" fmla="*/ 65 h 237"/>
                <a:gd name="T54" fmla="*/ 344 w 1780"/>
                <a:gd name="T55" fmla="*/ 67 h 237"/>
                <a:gd name="T56" fmla="*/ 405 w 1780"/>
                <a:gd name="T57" fmla="*/ 78 h 237"/>
                <a:gd name="T58" fmla="*/ 486 w 1780"/>
                <a:gd name="T59" fmla="*/ 82 h 237"/>
                <a:gd name="T60" fmla="*/ 510 w 1780"/>
                <a:gd name="T61" fmla="*/ 73 h 237"/>
                <a:gd name="T62" fmla="*/ 571 w 1780"/>
                <a:gd name="T63" fmla="*/ 81 h 237"/>
                <a:gd name="T64" fmla="*/ 661 w 1780"/>
                <a:gd name="T65" fmla="*/ 84 h 237"/>
                <a:gd name="T66" fmla="*/ 800 w 1780"/>
                <a:gd name="T67" fmla="*/ 88 h 237"/>
                <a:gd name="T68" fmla="*/ 838 w 1780"/>
                <a:gd name="T69" fmla="*/ 99 h 237"/>
                <a:gd name="T70" fmla="*/ 841 w 1780"/>
                <a:gd name="T71" fmla="*/ 96 h 237"/>
                <a:gd name="T72" fmla="*/ 918 w 1780"/>
                <a:gd name="T73" fmla="*/ 97 h 237"/>
                <a:gd name="T74" fmla="*/ 994 w 1780"/>
                <a:gd name="T75" fmla="*/ 105 h 237"/>
                <a:gd name="T76" fmla="*/ 1069 w 1780"/>
                <a:gd name="T77" fmla="*/ 113 h 237"/>
                <a:gd name="T78" fmla="*/ 1145 w 1780"/>
                <a:gd name="T79" fmla="*/ 114 h 237"/>
                <a:gd name="T80" fmla="*/ 1241 w 1780"/>
                <a:gd name="T81" fmla="*/ 126 h 237"/>
                <a:gd name="T82" fmla="*/ 1371 w 1780"/>
                <a:gd name="T83" fmla="*/ 146 h 237"/>
                <a:gd name="T84" fmla="*/ 1498 w 1780"/>
                <a:gd name="T85" fmla="*/ 172 h 237"/>
                <a:gd name="T86" fmla="*/ 1586 w 1780"/>
                <a:gd name="T87" fmla="*/ 213 h 237"/>
                <a:gd name="T88" fmla="*/ 1638 w 1780"/>
                <a:gd name="T89" fmla="*/ 225 h 237"/>
                <a:gd name="T90" fmla="*/ 1707 w 1780"/>
                <a:gd name="T91" fmla="*/ 237 h 237"/>
                <a:gd name="T92" fmla="*/ 1771 w 1780"/>
                <a:gd name="T93" fmla="*/ 186 h 237"/>
                <a:gd name="T94" fmla="*/ 1780 w 1780"/>
                <a:gd name="T95" fmla="*/ 134 h 237"/>
                <a:gd name="T96" fmla="*/ 1736 w 1780"/>
                <a:gd name="T9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80" h="237">
                  <a:moveTo>
                    <a:pt x="86" y="0"/>
                  </a:moveTo>
                  <a:lnTo>
                    <a:pt x="92" y="1"/>
                  </a:lnTo>
                  <a:lnTo>
                    <a:pt x="94" y="4"/>
                  </a:lnTo>
                  <a:lnTo>
                    <a:pt x="95" y="5"/>
                  </a:lnTo>
                  <a:lnTo>
                    <a:pt x="92" y="7"/>
                  </a:lnTo>
                  <a:lnTo>
                    <a:pt x="86" y="7"/>
                  </a:lnTo>
                  <a:lnTo>
                    <a:pt x="77" y="7"/>
                  </a:lnTo>
                  <a:lnTo>
                    <a:pt x="61" y="7"/>
                  </a:lnTo>
                  <a:lnTo>
                    <a:pt x="41" y="5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49" y="13"/>
                  </a:lnTo>
                  <a:lnTo>
                    <a:pt x="32" y="15"/>
                  </a:lnTo>
                  <a:lnTo>
                    <a:pt x="41" y="17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69" y="24"/>
                  </a:lnTo>
                  <a:lnTo>
                    <a:pt x="78" y="26"/>
                  </a:lnTo>
                  <a:lnTo>
                    <a:pt x="86" y="27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83" y="26"/>
                  </a:lnTo>
                  <a:lnTo>
                    <a:pt x="67" y="21"/>
                  </a:lnTo>
                  <a:lnTo>
                    <a:pt x="57" y="17"/>
                  </a:lnTo>
                  <a:lnTo>
                    <a:pt x="60" y="15"/>
                  </a:lnTo>
                  <a:lnTo>
                    <a:pt x="72" y="15"/>
                  </a:lnTo>
                  <a:lnTo>
                    <a:pt x="84" y="15"/>
                  </a:lnTo>
                  <a:lnTo>
                    <a:pt x="95" y="16"/>
                  </a:lnTo>
                  <a:lnTo>
                    <a:pt x="107" y="17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6"/>
                  </a:lnTo>
                  <a:lnTo>
                    <a:pt x="153" y="28"/>
                  </a:lnTo>
                  <a:lnTo>
                    <a:pt x="142" y="32"/>
                  </a:lnTo>
                  <a:lnTo>
                    <a:pt x="133" y="31"/>
                  </a:lnTo>
                  <a:lnTo>
                    <a:pt x="124" y="29"/>
                  </a:lnTo>
                  <a:lnTo>
                    <a:pt x="115" y="29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07" y="36"/>
                  </a:lnTo>
                  <a:lnTo>
                    <a:pt x="78" y="35"/>
                  </a:lnTo>
                  <a:lnTo>
                    <a:pt x="83" y="35"/>
                  </a:lnTo>
                  <a:lnTo>
                    <a:pt x="86" y="35"/>
                  </a:lnTo>
                  <a:lnTo>
                    <a:pt x="90" y="35"/>
                  </a:lnTo>
                  <a:lnTo>
                    <a:pt x="92" y="37"/>
                  </a:lnTo>
                  <a:lnTo>
                    <a:pt x="81" y="41"/>
                  </a:lnTo>
                  <a:lnTo>
                    <a:pt x="69" y="41"/>
                  </a:lnTo>
                  <a:lnTo>
                    <a:pt x="58" y="41"/>
                  </a:lnTo>
                  <a:lnTo>
                    <a:pt x="45" y="39"/>
                  </a:lnTo>
                  <a:lnTo>
                    <a:pt x="34" y="36"/>
                  </a:lnTo>
                  <a:lnTo>
                    <a:pt x="22" y="34"/>
                  </a:lnTo>
                  <a:lnTo>
                    <a:pt x="11" y="31"/>
                  </a:lnTo>
                  <a:lnTo>
                    <a:pt x="0" y="28"/>
                  </a:lnTo>
                  <a:lnTo>
                    <a:pt x="11" y="32"/>
                  </a:lnTo>
                  <a:lnTo>
                    <a:pt x="22" y="36"/>
                  </a:lnTo>
                  <a:lnTo>
                    <a:pt x="35" y="41"/>
                  </a:lnTo>
                  <a:lnTo>
                    <a:pt x="49" y="42"/>
                  </a:lnTo>
                  <a:lnTo>
                    <a:pt x="60" y="44"/>
                  </a:lnTo>
                  <a:lnTo>
                    <a:pt x="73" y="45"/>
                  </a:lnTo>
                  <a:lnTo>
                    <a:pt x="86" y="47"/>
                  </a:lnTo>
                  <a:lnTo>
                    <a:pt x="98" y="49"/>
                  </a:lnTo>
                  <a:lnTo>
                    <a:pt x="110" y="50"/>
                  </a:lnTo>
                  <a:lnTo>
                    <a:pt x="124" y="53"/>
                  </a:lnTo>
                  <a:lnTo>
                    <a:pt x="139" y="56"/>
                  </a:lnTo>
                  <a:lnTo>
                    <a:pt x="153" y="56"/>
                  </a:lnTo>
                  <a:lnTo>
                    <a:pt x="145" y="52"/>
                  </a:lnTo>
                  <a:lnTo>
                    <a:pt x="137" y="50"/>
                  </a:lnTo>
                  <a:lnTo>
                    <a:pt x="130" y="50"/>
                  </a:lnTo>
                  <a:lnTo>
                    <a:pt x="121" y="49"/>
                  </a:lnTo>
                  <a:lnTo>
                    <a:pt x="110" y="49"/>
                  </a:lnTo>
                  <a:lnTo>
                    <a:pt x="103" y="45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107" y="39"/>
                  </a:lnTo>
                  <a:lnTo>
                    <a:pt x="122" y="41"/>
                  </a:lnTo>
                  <a:lnTo>
                    <a:pt x="135" y="42"/>
                  </a:lnTo>
                  <a:lnTo>
                    <a:pt x="150" y="44"/>
                  </a:lnTo>
                  <a:lnTo>
                    <a:pt x="165" y="47"/>
                  </a:lnTo>
                  <a:lnTo>
                    <a:pt x="179" y="50"/>
                  </a:lnTo>
                  <a:lnTo>
                    <a:pt x="194" y="52"/>
                  </a:lnTo>
                  <a:lnTo>
                    <a:pt x="208" y="56"/>
                  </a:lnTo>
                  <a:lnTo>
                    <a:pt x="200" y="58"/>
                  </a:lnTo>
                  <a:lnTo>
                    <a:pt x="194" y="58"/>
                  </a:lnTo>
                  <a:lnTo>
                    <a:pt x="188" y="58"/>
                  </a:lnTo>
                  <a:lnTo>
                    <a:pt x="180" y="58"/>
                  </a:lnTo>
                  <a:lnTo>
                    <a:pt x="186" y="60"/>
                  </a:lnTo>
                  <a:lnTo>
                    <a:pt x="194" y="61"/>
                  </a:lnTo>
                  <a:lnTo>
                    <a:pt x="200" y="61"/>
                  </a:lnTo>
                  <a:lnTo>
                    <a:pt x="208" y="61"/>
                  </a:lnTo>
                  <a:lnTo>
                    <a:pt x="206" y="58"/>
                  </a:lnTo>
                  <a:lnTo>
                    <a:pt x="212" y="56"/>
                  </a:lnTo>
                  <a:lnTo>
                    <a:pt x="226" y="57"/>
                  </a:lnTo>
                  <a:lnTo>
                    <a:pt x="250" y="61"/>
                  </a:lnTo>
                  <a:lnTo>
                    <a:pt x="248" y="64"/>
                  </a:lnTo>
                  <a:lnTo>
                    <a:pt x="246" y="65"/>
                  </a:lnTo>
                  <a:lnTo>
                    <a:pt x="243" y="65"/>
                  </a:lnTo>
                  <a:lnTo>
                    <a:pt x="240" y="65"/>
                  </a:lnTo>
                  <a:lnTo>
                    <a:pt x="254" y="67"/>
                  </a:lnTo>
                  <a:lnTo>
                    <a:pt x="267" y="68"/>
                  </a:lnTo>
                  <a:lnTo>
                    <a:pt x="281" y="68"/>
                  </a:lnTo>
                  <a:lnTo>
                    <a:pt x="295" y="68"/>
                  </a:lnTo>
                  <a:lnTo>
                    <a:pt x="280" y="67"/>
                  </a:lnTo>
                  <a:lnTo>
                    <a:pt x="278" y="66"/>
                  </a:lnTo>
                  <a:lnTo>
                    <a:pt x="286" y="64"/>
                  </a:lnTo>
                  <a:lnTo>
                    <a:pt x="297" y="61"/>
                  </a:lnTo>
                  <a:lnTo>
                    <a:pt x="310" y="61"/>
                  </a:lnTo>
                  <a:lnTo>
                    <a:pt x="319" y="61"/>
                  </a:lnTo>
                  <a:lnTo>
                    <a:pt x="321" y="65"/>
                  </a:lnTo>
                  <a:lnTo>
                    <a:pt x="310" y="68"/>
                  </a:lnTo>
                  <a:lnTo>
                    <a:pt x="321" y="68"/>
                  </a:lnTo>
                  <a:lnTo>
                    <a:pt x="335" y="67"/>
                  </a:lnTo>
                  <a:lnTo>
                    <a:pt x="344" y="67"/>
                  </a:lnTo>
                  <a:lnTo>
                    <a:pt x="353" y="71"/>
                  </a:lnTo>
                  <a:lnTo>
                    <a:pt x="367" y="73"/>
                  </a:lnTo>
                  <a:lnTo>
                    <a:pt x="383" y="75"/>
                  </a:lnTo>
                  <a:lnTo>
                    <a:pt x="405" y="78"/>
                  </a:lnTo>
                  <a:lnTo>
                    <a:pt x="425" y="81"/>
                  </a:lnTo>
                  <a:lnTo>
                    <a:pt x="447" y="82"/>
                  </a:lnTo>
                  <a:lnTo>
                    <a:pt x="469" y="83"/>
                  </a:lnTo>
                  <a:lnTo>
                    <a:pt x="486" y="82"/>
                  </a:lnTo>
                  <a:lnTo>
                    <a:pt x="498" y="81"/>
                  </a:lnTo>
                  <a:lnTo>
                    <a:pt x="487" y="78"/>
                  </a:lnTo>
                  <a:lnTo>
                    <a:pt x="495" y="75"/>
                  </a:lnTo>
                  <a:lnTo>
                    <a:pt x="510" y="73"/>
                  </a:lnTo>
                  <a:lnTo>
                    <a:pt x="533" y="73"/>
                  </a:lnTo>
                  <a:lnTo>
                    <a:pt x="553" y="74"/>
                  </a:lnTo>
                  <a:lnTo>
                    <a:pt x="568" y="75"/>
                  </a:lnTo>
                  <a:lnTo>
                    <a:pt x="571" y="81"/>
                  </a:lnTo>
                  <a:lnTo>
                    <a:pt x="559" y="88"/>
                  </a:lnTo>
                  <a:lnTo>
                    <a:pt x="593" y="86"/>
                  </a:lnTo>
                  <a:lnTo>
                    <a:pt x="628" y="84"/>
                  </a:lnTo>
                  <a:lnTo>
                    <a:pt x="661" y="84"/>
                  </a:lnTo>
                  <a:lnTo>
                    <a:pt x="696" y="83"/>
                  </a:lnTo>
                  <a:lnTo>
                    <a:pt x="730" y="83"/>
                  </a:lnTo>
                  <a:lnTo>
                    <a:pt x="765" y="84"/>
                  </a:lnTo>
                  <a:lnTo>
                    <a:pt x="800" y="88"/>
                  </a:lnTo>
                  <a:lnTo>
                    <a:pt x="835" y="91"/>
                  </a:lnTo>
                  <a:lnTo>
                    <a:pt x="834" y="94"/>
                  </a:lnTo>
                  <a:lnTo>
                    <a:pt x="834" y="97"/>
                  </a:lnTo>
                  <a:lnTo>
                    <a:pt x="838" y="99"/>
                  </a:lnTo>
                  <a:lnTo>
                    <a:pt x="844" y="101"/>
                  </a:lnTo>
                  <a:lnTo>
                    <a:pt x="843" y="99"/>
                  </a:lnTo>
                  <a:lnTo>
                    <a:pt x="841" y="98"/>
                  </a:lnTo>
                  <a:lnTo>
                    <a:pt x="841" y="96"/>
                  </a:lnTo>
                  <a:lnTo>
                    <a:pt x="860" y="96"/>
                  </a:lnTo>
                  <a:lnTo>
                    <a:pt x="878" y="96"/>
                  </a:lnTo>
                  <a:lnTo>
                    <a:pt x="899" y="96"/>
                  </a:lnTo>
                  <a:lnTo>
                    <a:pt x="918" y="97"/>
                  </a:lnTo>
                  <a:lnTo>
                    <a:pt x="936" y="98"/>
                  </a:lnTo>
                  <a:lnTo>
                    <a:pt x="956" y="101"/>
                  </a:lnTo>
                  <a:lnTo>
                    <a:pt x="974" y="104"/>
                  </a:lnTo>
                  <a:lnTo>
                    <a:pt x="994" y="105"/>
                  </a:lnTo>
                  <a:lnTo>
                    <a:pt x="1012" y="108"/>
                  </a:lnTo>
                  <a:lnTo>
                    <a:pt x="1031" y="110"/>
                  </a:lnTo>
                  <a:lnTo>
                    <a:pt x="1049" y="112"/>
                  </a:lnTo>
                  <a:lnTo>
                    <a:pt x="1069" y="113"/>
                  </a:lnTo>
                  <a:lnTo>
                    <a:pt x="1087" y="114"/>
                  </a:lnTo>
                  <a:lnTo>
                    <a:pt x="1108" y="116"/>
                  </a:lnTo>
                  <a:lnTo>
                    <a:pt x="1127" y="116"/>
                  </a:lnTo>
                  <a:lnTo>
                    <a:pt x="1145" y="114"/>
                  </a:lnTo>
                  <a:lnTo>
                    <a:pt x="1165" y="117"/>
                  </a:lnTo>
                  <a:lnTo>
                    <a:pt x="1186" y="120"/>
                  </a:lnTo>
                  <a:lnTo>
                    <a:pt x="1214" y="122"/>
                  </a:lnTo>
                  <a:lnTo>
                    <a:pt x="1241" y="126"/>
                  </a:lnTo>
                  <a:lnTo>
                    <a:pt x="1273" y="131"/>
                  </a:lnTo>
                  <a:lnTo>
                    <a:pt x="1304" y="134"/>
                  </a:lnTo>
                  <a:lnTo>
                    <a:pt x="1338" y="140"/>
                  </a:lnTo>
                  <a:lnTo>
                    <a:pt x="1371" y="146"/>
                  </a:lnTo>
                  <a:lnTo>
                    <a:pt x="1403" y="150"/>
                  </a:lnTo>
                  <a:lnTo>
                    <a:pt x="1435" y="157"/>
                  </a:lnTo>
                  <a:lnTo>
                    <a:pt x="1467" y="164"/>
                  </a:lnTo>
                  <a:lnTo>
                    <a:pt x="1498" y="172"/>
                  </a:lnTo>
                  <a:lnTo>
                    <a:pt x="1524" y="181"/>
                  </a:lnTo>
                  <a:lnTo>
                    <a:pt x="1548" y="191"/>
                  </a:lnTo>
                  <a:lnTo>
                    <a:pt x="1569" y="202"/>
                  </a:lnTo>
                  <a:lnTo>
                    <a:pt x="1586" y="213"/>
                  </a:lnTo>
                  <a:lnTo>
                    <a:pt x="1595" y="215"/>
                  </a:lnTo>
                  <a:lnTo>
                    <a:pt x="1609" y="218"/>
                  </a:lnTo>
                  <a:lnTo>
                    <a:pt x="1623" y="221"/>
                  </a:lnTo>
                  <a:lnTo>
                    <a:pt x="1638" y="225"/>
                  </a:lnTo>
                  <a:lnTo>
                    <a:pt x="1655" y="229"/>
                  </a:lnTo>
                  <a:lnTo>
                    <a:pt x="1673" y="232"/>
                  </a:lnTo>
                  <a:lnTo>
                    <a:pt x="1690" y="236"/>
                  </a:lnTo>
                  <a:lnTo>
                    <a:pt x="1707" y="237"/>
                  </a:lnTo>
                  <a:lnTo>
                    <a:pt x="1733" y="225"/>
                  </a:lnTo>
                  <a:lnTo>
                    <a:pt x="1751" y="213"/>
                  </a:lnTo>
                  <a:lnTo>
                    <a:pt x="1763" y="199"/>
                  </a:lnTo>
                  <a:lnTo>
                    <a:pt x="1771" y="186"/>
                  </a:lnTo>
                  <a:lnTo>
                    <a:pt x="1776" y="172"/>
                  </a:lnTo>
                  <a:lnTo>
                    <a:pt x="1777" y="158"/>
                  </a:lnTo>
                  <a:lnTo>
                    <a:pt x="1777" y="147"/>
                  </a:lnTo>
                  <a:lnTo>
                    <a:pt x="1780" y="134"/>
                  </a:lnTo>
                  <a:lnTo>
                    <a:pt x="1777" y="101"/>
                  </a:lnTo>
                  <a:lnTo>
                    <a:pt x="1766" y="67"/>
                  </a:lnTo>
                  <a:lnTo>
                    <a:pt x="1751" y="34"/>
                  </a:lnTo>
                  <a:lnTo>
                    <a:pt x="173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1" name="Freeform 195">
              <a:extLst>
                <a:ext uri="{FF2B5EF4-FFF2-40B4-BE49-F238E27FC236}">
                  <a16:creationId xmlns:a16="http://schemas.microsoft.com/office/drawing/2014/main" id="{DDC3D6D9-17B1-45E4-A245-21B81CAA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787"/>
              <a:ext cx="338" cy="40"/>
            </a:xfrm>
            <a:custGeom>
              <a:avLst/>
              <a:gdLst>
                <a:gd name="T0" fmla="*/ 1005 w 1016"/>
                <a:gd name="T1" fmla="*/ 83 h 120"/>
                <a:gd name="T2" fmla="*/ 956 w 1016"/>
                <a:gd name="T3" fmla="*/ 49 h 120"/>
                <a:gd name="T4" fmla="*/ 911 w 1016"/>
                <a:gd name="T5" fmla="*/ 24 h 120"/>
                <a:gd name="T6" fmla="*/ 830 w 1016"/>
                <a:gd name="T7" fmla="*/ 10 h 120"/>
                <a:gd name="T8" fmla="*/ 708 w 1016"/>
                <a:gd name="T9" fmla="*/ 1 h 120"/>
                <a:gd name="T10" fmla="*/ 566 w 1016"/>
                <a:gd name="T11" fmla="*/ 3 h 120"/>
                <a:gd name="T12" fmla="*/ 489 w 1016"/>
                <a:gd name="T13" fmla="*/ 6 h 120"/>
                <a:gd name="T14" fmla="*/ 431 w 1016"/>
                <a:gd name="T15" fmla="*/ 2 h 120"/>
                <a:gd name="T16" fmla="*/ 407 w 1016"/>
                <a:gd name="T17" fmla="*/ 18 h 120"/>
                <a:gd name="T18" fmla="*/ 416 w 1016"/>
                <a:gd name="T19" fmla="*/ 21 h 120"/>
                <a:gd name="T20" fmla="*/ 386 w 1016"/>
                <a:gd name="T21" fmla="*/ 31 h 120"/>
                <a:gd name="T22" fmla="*/ 326 w 1016"/>
                <a:gd name="T23" fmla="*/ 30 h 120"/>
                <a:gd name="T24" fmla="*/ 253 w 1016"/>
                <a:gd name="T25" fmla="*/ 25 h 120"/>
                <a:gd name="T26" fmla="*/ 250 w 1016"/>
                <a:gd name="T27" fmla="*/ 18 h 120"/>
                <a:gd name="T28" fmla="*/ 222 w 1016"/>
                <a:gd name="T29" fmla="*/ 13 h 120"/>
                <a:gd name="T30" fmla="*/ 177 w 1016"/>
                <a:gd name="T31" fmla="*/ 9 h 120"/>
                <a:gd name="T32" fmla="*/ 194 w 1016"/>
                <a:gd name="T33" fmla="*/ 9 h 120"/>
                <a:gd name="T34" fmla="*/ 226 w 1016"/>
                <a:gd name="T35" fmla="*/ 15 h 120"/>
                <a:gd name="T36" fmla="*/ 218 w 1016"/>
                <a:gd name="T37" fmla="*/ 25 h 120"/>
                <a:gd name="T38" fmla="*/ 181 w 1016"/>
                <a:gd name="T39" fmla="*/ 23 h 120"/>
                <a:gd name="T40" fmla="*/ 204 w 1016"/>
                <a:gd name="T41" fmla="*/ 27 h 120"/>
                <a:gd name="T42" fmla="*/ 218 w 1016"/>
                <a:gd name="T43" fmla="*/ 33 h 120"/>
                <a:gd name="T44" fmla="*/ 250 w 1016"/>
                <a:gd name="T45" fmla="*/ 33 h 120"/>
                <a:gd name="T46" fmla="*/ 250 w 1016"/>
                <a:gd name="T47" fmla="*/ 32 h 120"/>
                <a:gd name="T48" fmla="*/ 290 w 1016"/>
                <a:gd name="T49" fmla="*/ 27 h 120"/>
                <a:gd name="T50" fmla="*/ 343 w 1016"/>
                <a:gd name="T51" fmla="*/ 34 h 120"/>
                <a:gd name="T52" fmla="*/ 314 w 1016"/>
                <a:gd name="T53" fmla="*/ 39 h 120"/>
                <a:gd name="T54" fmla="*/ 322 w 1016"/>
                <a:gd name="T55" fmla="*/ 46 h 120"/>
                <a:gd name="T56" fmla="*/ 305 w 1016"/>
                <a:gd name="T57" fmla="*/ 49 h 120"/>
                <a:gd name="T58" fmla="*/ 299 w 1016"/>
                <a:gd name="T59" fmla="*/ 58 h 120"/>
                <a:gd name="T60" fmla="*/ 277 w 1016"/>
                <a:gd name="T61" fmla="*/ 62 h 120"/>
                <a:gd name="T62" fmla="*/ 224 w 1016"/>
                <a:gd name="T63" fmla="*/ 62 h 120"/>
                <a:gd name="T64" fmla="*/ 201 w 1016"/>
                <a:gd name="T65" fmla="*/ 56 h 120"/>
                <a:gd name="T66" fmla="*/ 190 w 1016"/>
                <a:gd name="T67" fmla="*/ 61 h 120"/>
                <a:gd name="T68" fmla="*/ 147 w 1016"/>
                <a:gd name="T69" fmla="*/ 57 h 120"/>
                <a:gd name="T70" fmla="*/ 143 w 1016"/>
                <a:gd name="T71" fmla="*/ 49 h 120"/>
                <a:gd name="T72" fmla="*/ 105 w 1016"/>
                <a:gd name="T73" fmla="*/ 56 h 120"/>
                <a:gd name="T74" fmla="*/ 96 w 1016"/>
                <a:gd name="T75" fmla="*/ 50 h 120"/>
                <a:gd name="T76" fmla="*/ 62 w 1016"/>
                <a:gd name="T77" fmla="*/ 53 h 120"/>
                <a:gd name="T78" fmla="*/ 27 w 1016"/>
                <a:gd name="T79" fmla="*/ 50 h 120"/>
                <a:gd name="T80" fmla="*/ 103 w 1016"/>
                <a:gd name="T81" fmla="*/ 56 h 120"/>
                <a:gd name="T82" fmla="*/ 143 w 1016"/>
                <a:gd name="T83" fmla="*/ 71 h 120"/>
                <a:gd name="T84" fmla="*/ 178 w 1016"/>
                <a:gd name="T85" fmla="*/ 64 h 120"/>
                <a:gd name="T86" fmla="*/ 175 w 1016"/>
                <a:gd name="T87" fmla="*/ 71 h 120"/>
                <a:gd name="T88" fmla="*/ 207 w 1016"/>
                <a:gd name="T89" fmla="*/ 78 h 120"/>
                <a:gd name="T90" fmla="*/ 152 w 1016"/>
                <a:gd name="T91" fmla="*/ 78 h 120"/>
                <a:gd name="T92" fmla="*/ 128 w 1016"/>
                <a:gd name="T93" fmla="*/ 67 h 120"/>
                <a:gd name="T94" fmla="*/ 111 w 1016"/>
                <a:gd name="T95" fmla="*/ 73 h 120"/>
                <a:gd name="T96" fmla="*/ 70 w 1016"/>
                <a:gd name="T97" fmla="*/ 78 h 120"/>
                <a:gd name="T98" fmla="*/ 94 w 1016"/>
                <a:gd name="T99" fmla="*/ 86 h 120"/>
                <a:gd name="T100" fmla="*/ 10 w 1016"/>
                <a:gd name="T101" fmla="*/ 80 h 120"/>
                <a:gd name="T102" fmla="*/ 71 w 1016"/>
                <a:gd name="T103" fmla="*/ 91 h 120"/>
                <a:gd name="T104" fmla="*/ 134 w 1016"/>
                <a:gd name="T105" fmla="*/ 94 h 120"/>
                <a:gd name="T106" fmla="*/ 102 w 1016"/>
                <a:gd name="T107" fmla="*/ 100 h 120"/>
                <a:gd name="T108" fmla="*/ 97 w 1016"/>
                <a:gd name="T109" fmla="*/ 111 h 120"/>
                <a:gd name="T110" fmla="*/ 4 w 1016"/>
                <a:gd name="T111" fmla="*/ 110 h 120"/>
                <a:gd name="T112" fmla="*/ 0 w 1016"/>
                <a:gd name="T113" fmla="*/ 116 h 120"/>
                <a:gd name="T114" fmla="*/ 7 w 1016"/>
                <a:gd name="T1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120">
                  <a:moveTo>
                    <a:pt x="1016" y="120"/>
                  </a:moveTo>
                  <a:lnTo>
                    <a:pt x="1013" y="106"/>
                  </a:lnTo>
                  <a:lnTo>
                    <a:pt x="1009" y="94"/>
                  </a:lnTo>
                  <a:lnTo>
                    <a:pt x="1005" y="83"/>
                  </a:lnTo>
                  <a:lnTo>
                    <a:pt x="999" y="75"/>
                  </a:lnTo>
                  <a:lnTo>
                    <a:pt x="982" y="69"/>
                  </a:lnTo>
                  <a:lnTo>
                    <a:pt x="969" y="58"/>
                  </a:lnTo>
                  <a:lnTo>
                    <a:pt x="956" y="49"/>
                  </a:lnTo>
                  <a:lnTo>
                    <a:pt x="945" y="40"/>
                  </a:lnTo>
                  <a:lnTo>
                    <a:pt x="940" y="34"/>
                  </a:lnTo>
                  <a:lnTo>
                    <a:pt x="928" y="27"/>
                  </a:lnTo>
                  <a:lnTo>
                    <a:pt x="911" y="24"/>
                  </a:lnTo>
                  <a:lnTo>
                    <a:pt x="892" y="18"/>
                  </a:lnTo>
                  <a:lnTo>
                    <a:pt x="871" y="16"/>
                  </a:lnTo>
                  <a:lnTo>
                    <a:pt x="851" y="13"/>
                  </a:lnTo>
                  <a:lnTo>
                    <a:pt x="830" y="10"/>
                  </a:lnTo>
                  <a:lnTo>
                    <a:pt x="815" y="10"/>
                  </a:lnTo>
                  <a:lnTo>
                    <a:pt x="779" y="6"/>
                  </a:lnTo>
                  <a:lnTo>
                    <a:pt x="743" y="2"/>
                  </a:lnTo>
                  <a:lnTo>
                    <a:pt x="708" y="1"/>
                  </a:lnTo>
                  <a:lnTo>
                    <a:pt x="671" y="0"/>
                  </a:lnTo>
                  <a:lnTo>
                    <a:pt x="636" y="1"/>
                  </a:lnTo>
                  <a:lnTo>
                    <a:pt x="602" y="1"/>
                  </a:lnTo>
                  <a:lnTo>
                    <a:pt x="566" y="3"/>
                  </a:lnTo>
                  <a:lnTo>
                    <a:pt x="532" y="5"/>
                  </a:lnTo>
                  <a:lnTo>
                    <a:pt x="520" y="6"/>
                  </a:lnTo>
                  <a:lnTo>
                    <a:pt x="505" y="6"/>
                  </a:lnTo>
                  <a:lnTo>
                    <a:pt x="489" y="6"/>
                  </a:lnTo>
                  <a:lnTo>
                    <a:pt x="474" y="6"/>
                  </a:lnTo>
                  <a:lnTo>
                    <a:pt x="459" y="5"/>
                  </a:lnTo>
                  <a:lnTo>
                    <a:pt x="444" y="3"/>
                  </a:lnTo>
                  <a:lnTo>
                    <a:pt x="431" y="2"/>
                  </a:lnTo>
                  <a:lnTo>
                    <a:pt x="416" y="1"/>
                  </a:lnTo>
                  <a:lnTo>
                    <a:pt x="418" y="8"/>
                  </a:lnTo>
                  <a:lnTo>
                    <a:pt x="415" y="15"/>
                  </a:lnTo>
                  <a:lnTo>
                    <a:pt x="407" y="18"/>
                  </a:lnTo>
                  <a:lnTo>
                    <a:pt x="398" y="18"/>
                  </a:lnTo>
                  <a:lnTo>
                    <a:pt x="403" y="21"/>
                  </a:lnTo>
                  <a:lnTo>
                    <a:pt x="410" y="21"/>
                  </a:lnTo>
                  <a:lnTo>
                    <a:pt x="416" y="21"/>
                  </a:lnTo>
                  <a:lnTo>
                    <a:pt x="418" y="23"/>
                  </a:lnTo>
                  <a:lnTo>
                    <a:pt x="409" y="26"/>
                  </a:lnTo>
                  <a:lnTo>
                    <a:pt x="398" y="27"/>
                  </a:lnTo>
                  <a:lnTo>
                    <a:pt x="386" y="31"/>
                  </a:lnTo>
                  <a:lnTo>
                    <a:pt x="378" y="31"/>
                  </a:lnTo>
                  <a:lnTo>
                    <a:pt x="361" y="30"/>
                  </a:lnTo>
                  <a:lnTo>
                    <a:pt x="343" y="30"/>
                  </a:lnTo>
                  <a:lnTo>
                    <a:pt x="326" y="30"/>
                  </a:lnTo>
                  <a:lnTo>
                    <a:pt x="307" y="30"/>
                  </a:lnTo>
                  <a:lnTo>
                    <a:pt x="288" y="27"/>
                  </a:lnTo>
                  <a:lnTo>
                    <a:pt x="271" y="26"/>
                  </a:lnTo>
                  <a:lnTo>
                    <a:pt x="253" y="25"/>
                  </a:lnTo>
                  <a:lnTo>
                    <a:pt x="236" y="21"/>
                  </a:lnTo>
                  <a:lnTo>
                    <a:pt x="239" y="18"/>
                  </a:lnTo>
                  <a:lnTo>
                    <a:pt x="245" y="17"/>
                  </a:lnTo>
                  <a:lnTo>
                    <a:pt x="250" y="18"/>
                  </a:lnTo>
                  <a:lnTo>
                    <a:pt x="254" y="18"/>
                  </a:lnTo>
                  <a:lnTo>
                    <a:pt x="242" y="16"/>
                  </a:lnTo>
                  <a:lnTo>
                    <a:pt x="233" y="15"/>
                  </a:lnTo>
                  <a:lnTo>
                    <a:pt x="222" y="13"/>
                  </a:lnTo>
                  <a:lnTo>
                    <a:pt x="210" y="11"/>
                  </a:lnTo>
                  <a:lnTo>
                    <a:pt x="200" y="10"/>
                  </a:lnTo>
                  <a:lnTo>
                    <a:pt x="189" y="9"/>
                  </a:lnTo>
                  <a:lnTo>
                    <a:pt x="177" y="9"/>
                  </a:lnTo>
                  <a:lnTo>
                    <a:pt x="166" y="8"/>
                  </a:lnTo>
                  <a:lnTo>
                    <a:pt x="175" y="9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204" y="10"/>
                  </a:lnTo>
                  <a:lnTo>
                    <a:pt x="213" y="10"/>
                  </a:lnTo>
                  <a:lnTo>
                    <a:pt x="221" y="11"/>
                  </a:lnTo>
                  <a:lnTo>
                    <a:pt x="226" y="15"/>
                  </a:lnTo>
                  <a:lnTo>
                    <a:pt x="230" y="18"/>
                  </a:lnTo>
                  <a:lnTo>
                    <a:pt x="230" y="23"/>
                  </a:lnTo>
                  <a:lnTo>
                    <a:pt x="226" y="24"/>
                  </a:lnTo>
                  <a:lnTo>
                    <a:pt x="218" y="25"/>
                  </a:lnTo>
                  <a:lnTo>
                    <a:pt x="210" y="25"/>
                  </a:lnTo>
                  <a:lnTo>
                    <a:pt x="200" y="24"/>
                  </a:lnTo>
                  <a:lnTo>
                    <a:pt x="190" y="24"/>
                  </a:lnTo>
                  <a:lnTo>
                    <a:pt x="181" y="23"/>
                  </a:lnTo>
                  <a:lnTo>
                    <a:pt x="172" y="24"/>
                  </a:lnTo>
                  <a:lnTo>
                    <a:pt x="186" y="25"/>
                  </a:lnTo>
                  <a:lnTo>
                    <a:pt x="200" y="26"/>
                  </a:lnTo>
                  <a:lnTo>
                    <a:pt x="204" y="27"/>
                  </a:lnTo>
                  <a:lnTo>
                    <a:pt x="194" y="31"/>
                  </a:lnTo>
                  <a:lnTo>
                    <a:pt x="201" y="32"/>
                  </a:lnTo>
                  <a:lnTo>
                    <a:pt x="209" y="33"/>
                  </a:lnTo>
                  <a:lnTo>
                    <a:pt x="218" y="33"/>
                  </a:lnTo>
                  <a:lnTo>
                    <a:pt x="226" y="33"/>
                  </a:lnTo>
                  <a:lnTo>
                    <a:pt x="233" y="33"/>
                  </a:lnTo>
                  <a:lnTo>
                    <a:pt x="242" y="33"/>
                  </a:lnTo>
                  <a:lnTo>
                    <a:pt x="250" y="33"/>
                  </a:lnTo>
                  <a:lnTo>
                    <a:pt x="258" y="34"/>
                  </a:lnTo>
                  <a:lnTo>
                    <a:pt x="256" y="34"/>
                  </a:lnTo>
                  <a:lnTo>
                    <a:pt x="253" y="33"/>
                  </a:lnTo>
                  <a:lnTo>
                    <a:pt x="250" y="32"/>
                  </a:lnTo>
                  <a:lnTo>
                    <a:pt x="248" y="31"/>
                  </a:lnTo>
                  <a:lnTo>
                    <a:pt x="262" y="30"/>
                  </a:lnTo>
                  <a:lnTo>
                    <a:pt x="274" y="27"/>
                  </a:lnTo>
                  <a:lnTo>
                    <a:pt x="290" y="27"/>
                  </a:lnTo>
                  <a:lnTo>
                    <a:pt x="303" y="30"/>
                  </a:lnTo>
                  <a:lnTo>
                    <a:pt x="317" y="31"/>
                  </a:lnTo>
                  <a:lnTo>
                    <a:pt x="329" y="32"/>
                  </a:lnTo>
                  <a:lnTo>
                    <a:pt x="343" y="34"/>
                  </a:lnTo>
                  <a:lnTo>
                    <a:pt x="355" y="38"/>
                  </a:lnTo>
                  <a:lnTo>
                    <a:pt x="343" y="41"/>
                  </a:lnTo>
                  <a:lnTo>
                    <a:pt x="328" y="41"/>
                  </a:lnTo>
                  <a:lnTo>
                    <a:pt x="314" y="39"/>
                  </a:lnTo>
                  <a:lnTo>
                    <a:pt x="302" y="38"/>
                  </a:lnTo>
                  <a:lnTo>
                    <a:pt x="309" y="40"/>
                  </a:lnTo>
                  <a:lnTo>
                    <a:pt x="314" y="42"/>
                  </a:lnTo>
                  <a:lnTo>
                    <a:pt x="322" y="46"/>
                  </a:lnTo>
                  <a:lnTo>
                    <a:pt x="326" y="48"/>
                  </a:lnTo>
                  <a:lnTo>
                    <a:pt x="326" y="49"/>
                  </a:lnTo>
                  <a:lnTo>
                    <a:pt x="320" y="50"/>
                  </a:lnTo>
                  <a:lnTo>
                    <a:pt x="305" y="49"/>
                  </a:lnTo>
                  <a:lnTo>
                    <a:pt x="282" y="48"/>
                  </a:lnTo>
                  <a:lnTo>
                    <a:pt x="290" y="53"/>
                  </a:lnTo>
                  <a:lnTo>
                    <a:pt x="296" y="56"/>
                  </a:lnTo>
                  <a:lnTo>
                    <a:pt x="299" y="58"/>
                  </a:lnTo>
                  <a:lnTo>
                    <a:pt x="299" y="62"/>
                  </a:lnTo>
                  <a:lnTo>
                    <a:pt x="297" y="63"/>
                  </a:lnTo>
                  <a:lnTo>
                    <a:pt x="290" y="64"/>
                  </a:lnTo>
                  <a:lnTo>
                    <a:pt x="277" y="62"/>
                  </a:lnTo>
                  <a:lnTo>
                    <a:pt x="258" y="57"/>
                  </a:lnTo>
                  <a:lnTo>
                    <a:pt x="247" y="62"/>
                  </a:lnTo>
                  <a:lnTo>
                    <a:pt x="233" y="63"/>
                  </a:lnTo>
                  <a:lnTo>
                    <a:pt x="224" y="62"/>
                  </a:lnTo>
                  <a:lnTo>
                    <a:pt x="226" y="57"/>
                  </a:lnTo>
                  <a:lnTo>
                    <a:pt x="218" y="58"/>
                  </a:lnTo>
                  <a:lnTo>
                    <a:pt x="209" y="57"/>
                  </a:lnTo>
                  <a:lnTo>
                    <a:pt x="201" y="56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2" y="58"/>
                  </a:lnTo>
                  <a:lnTo>
                    <a:pt x="190" y="61"/>
                  </a:lnTo>
                  <a:lnTo>
                    <a:pt x="178" y="56"/>
                  </a:lnTo>
                  <a:lnTo>
                    <a:pt x="169" y="56"/>
                  </a:lnTo>
                  <a:lnTo>
                    <a:pt x="160" y="57"/>
                  </a:lnTo>
                  <a:lnTo>
                    <a:pt x="147" y="57"/>
                  </a:lnTo>
                  <a:lnTo>
                    <a:pt x="145" y="56"/>
                  </a:lnTo>
                  <a:lnTo>
                    <a:pt x="143" y="55"/>
                  </a:lnTo>
                  <a:lnTo>
                    <a:pt x="143" y="53"/>
                  </a:lnTo>
                  <a:lnTo>
                    <a:pt x="143" y="49"/>
                  </a:lnTo>
                  <a:lnTo>
                    <a:pt x="134" y="53"/>
                  </a:lnTo>
                  <a:lnTo>
                    <a:pt x="123" y="55"/>
                  </a:lnTo>
                  <a:lnTo>
                    <a:pt x="115" y="55"/>
                  </a:lnTo>
                  <a:lnTo>
                    <a:pt x="105" y="56"/>
                  </a:lnTo>
                  <a:lnTo>
                    <a:pt x="100" y="55"/>
                  </a:lnTo>
                  <a:lnTo>
                    <a:pt x="96" y="55"/>
                  </a:lnTo>
                  <a:lnTo>
                    <a:pt x="94" y="53"/>
                  </a:lnTo>
                  <a:lnTo>
                    <a:pt x="96" y="50"/>
                  </a:lnTo>
                  <a:lnTo>
                    <a:pt x="87" y="50"/>
                  </a:lnTo>
                  <a:lnTo>
                    <a:pt x="79" y="50"/>
                  </a:lnTo>
                  <a:lnTo>
                    <a:pt x="70" y="50"/>
                  </a:lnTo>
                  <a:lnTo>
                    <a:pt x="62" y="53"/>
                  </a:lnTo>
                  <a:lnTo>
                    <a:pt x="53" y="53"/>
                  </a:lnTo>
                  <a:lnTo>
                    <a:pt x="45" y="53"/>
                  </a:lnTo>
                  <a:lnTo>
                    <a:pt x="36" y="53"/>
                  </a:lnTo>
                  <a:lnTo>
                    <a:pt x="27" y="50"/>
                  </a:lnTo>
                  <a:lnTo>
                    <a:pt x="45" y="53"/>
                  </a:lnTo>
                  <a:lnTo>
                    <a:pt x="64" y="54"/>
                  </a:lnTo>
                  <a:lnTo>
                    <a:pt x="85" y="55"/>
                  </a:lnTo>
                  <a:lnTo>
                    <a:pt x="103" y="56"/>
                  </a:lnTo>
                  <a:lnTo>
                    <a:pt x="120" y="58"/>
                  </a:lnTo>
                  <a:lnTo>
                    <a:pt x="134" y="62"/>
                  </a:lnTo>
                  <a:lnTo>
                    <a:pt x="141" y="65"/>
                  </a:lnTo>
                  <a:lnTo>
                    <a:pt x="143" y="71"/>
                  </a:lnTo>
                  <a:lnTo>
                    <a:pt x="152" y="69"/>
                  </a:lnTo>
                  <a:lnTo>
                    <a:pt x="162" y="67"/>
                  </a:lnTo>
                  <a:lnTo>
                    <a:pt x="172" y="64"/>
                  </a:lnTo>
                  <a:lnTo>
                    <a:pt x="178" y="64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75" y="71"/>
                  </a:lnTo>
                  <a:lnTo>
                    <a:pt x="183" y="73"/>
                  </a:lnTo>
                  <a:lnTo>
                    <a:pt x="192" y="73"/>
                  </a:lnTo>
                  <a:lnTo>
                    <a:pt x="200" y="75"/>
                  </a:lnTo>
                  <a:lnTo>
                    <a:pt x="207" y="78"/>
                  </a:lnTo>
                  <a:lnTo>
                    <a:pt x="198" y="79"/>
                  </a:lnTo>
                  <a:lnTo>
                    <a:pt x="184" y="79"/>
                  </a:lnTo>
                  <a:lnTo>
                    <a:pt x="167" y="79"/>
                  </a:lnTo>
                  <a:lnTo>
                    <a:pt x="152" y="78"/>
                  </a:lnTo>
                  <a:lnTo>
                    <a:pt x="137" y="76"/>
                  </a:lnTo>
                  <a:lnTo>
                    <a:pt x="128" y="73"/>
                  </a:lnTo>
                  <a:lnTo>
                    <a:pt x="125" y="71"/>
                  </a:lnTo>
                  <a:lnTo>
                    <a:pt x="128" y="67"/>
                  </a:lnTo>
                  <a:lnTo>
                    <a:pt x="119" y="67"/>
                  </a:lnTo>
                  <a:lnTo>
                    <a:pt x="111" y="67"/>
                  </a:lnTo>
                  <a:lnTo>
                    <a:pt x="108" y="70"/>
                  </a:lnTo>
                  <a:lnTo>
                    <a:pt x="111" y="73"/>
                  </a:lnTo>
                  <a:lnTo>
                    <a:pt x="100" y="76"/>
                  </a:lnTo>
                  <a:lnTo>
                    <a:pt x="91" y="75"/>
                  </a:lnTo>
                  <a:lnTo>
                    <a:pt x="79" y="73"/>
                  </a:lnTo>
                  <a:lnTo>
                    <a:pt x="70" y="78"/>
                  </a:lnTo>
                  <a:lnTo>
                    <a:pt x="79" y="79"/>
                  </a:lnTo>
                  <a:lnTo>
                    <a:pt x="87" y="81"/>
                  </a:lnTo>
                  <a:lnTo>
                    <a:pt x="94" y="83"/>
                  </a:lnTo>
                  <a:lnTo>
                    <a:pt x="94" y="86"/>
                  </a:lnTo>
                  <a:lnTo>
                    <a:pt x="88" y="87"/>
                  </a:lnTo>
                  <a:lnTo>
                    <a:pt x="76" y="87"/>
                  </a:lnTo>
                  <a:lnTo>
                    <a:pt x="50" y="84"/>
                  </a:lnTo>
                  <a:lnTo>
                    <a:pt x="10" y="80"/>
                  </a:lnTo>
                  <a:lnTo>
                    <a:pt x="24" y="86"/>
                  </a:lnTo>
                  <a:lnTo>
                    <a:pt x="39" y="90"/>
                  </a:lnTo>
                  <a:lnTo>
                    <a:pt x="55" y="91"/>
                  </a:lnTo>
                  <a:lnTo>
                    <a:pt x="71" y="91"/>
                  </a:lnTo>
                  <a:lnTo>
                    <a:pt x="87" y="90"/>
                  </a:lnTo>
                  <a:lnTo>
                    <a:pt x="103" y="90"/>
                  </a:lnTo>
                  <a:lnTo>
                    <a:pt x="119" y="91"/>
                  </a:lnTo>
                  <a:lnTo>
                    <a:pt x="134" y="94"/>
                  </a:lnTo>
                  <a:lnTo>
                    <a:pt x="126" y="97"/>
                  </a:lnTo>
                  <a:lnTo>
                    <a:pt x="117" y="97"/>
                  </a:lnTo>
                  <a:lnTo>
                    <a:pt x="109" y="98"/>
                  </a:lnTo>
                  <a:lnTo>
                    <a:pt x="102" y="100"/>
                  </a:lnTo>
                  <a:lnTo>
                    <a:pt x="117" y="103"/>
                  </a:lnTo>
                  <a:lnTo>
                    <a:pt x="119" y="107"/>
                  </a:lnTo>
                  <a:lnTo>
                    <a:pt x="113" y="110"/>
                  </a:lnTo>
                  <a:lnTo>
                    <a:pt x="97" y="111"/>
                  </a:lnTo>
                  <a:lnTo>
                    <a:pt x="77" y="113"/>
                  </a:lnTo>
                  <a:lnTo>
                    <a:pt x="55" y="114"/>
                  </a:lnTo>
                  <a:lnTo>
                    <a:pt x="28" y="113"/>
                  </a:lnTo>
                  <a:lnTo>
                    <a:pt x="4" y="110"/>
                  </a:lnTo>
                  <a:lnTo>
                    <a:pt x="4" y="113"/>
                  </a:lnTo>
                  <a:lnTo>
                    <a:pt x="4" y="114"/>
                  </a:lnTo>
                  <a:lnTo>
                    <a:pt x="2" y="115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1016" y="12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2" name="Freeform 196">
              <a:extLst>
                <a:ext uri="{FF2B5EF4-FFF2-40B4-BE49-F238E27FC236}">
                  <a16:creationId xmlns:a16="http://schemas.microsoft.com/office/drawing/2014/main" id="{3ED0DDCC-CCA4-4973-BE38-61C4B40E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823"/>
              <a:ext cx="44" cy="3"/>
            </a:xfrm>
            <a:custGeom>
              <a:avLst/>
              <a:gdLst>
                <a:gd name="T0" fmla="*/ 130 w 130"/>
                <a:gd name="T1" fmla="*/ 9 h 9"/>
                <a:gd name="T2" fmla="*/ 127 w 130"/>
                <a:gd name="T3" fmla="*/ 9 h 9"/>
                <a:gd name="T4" fmla="*/ 122 w 130"/>
                <a:gd name="T5" fmla="*/ 8 h 9"/>
                <a:gd name="T6" fmla="*/ 121 w 130"/>
                <a:gd name="T7" fmla="*/ 8 h 9"/>
                <a:gd name="T8" fmla="*/ 116 w 130"/>
                <a:gd name="T9" fmla="*/ 6 h 9"/>
                <a:gd name="T10" fmla="*/ 119 w 130"/>
                <a:gd name="T11" fmla="*/ 5 h 9"/>
                <a:gd name="T12" fmla="*/ 121 w 130"/>
                <a:gd name="T13" fmla="*/ 4 h 9"/>
                <a:gd name="T14" fmla="*/ 124 w 130"/>
                <a:gd name="T15" fmla="*/ 4 h 9"/>
                <a:gd name="T16" fmla="*/ 127 w 130"/>
                <a:gd name="T17" fmla="*/ 4 h 9"/>
                <a:gd name="T18" fmla="*/ 111 w 130"/>
                <a:gd name="T19" fmla="*/ 6 h 9"/>
                <a:gd name="T20" fmla="*/ 96 w 130"/>
                <a:gd name="T21" fmla="*/ 8 h 9"/>
                <a:gd name="T22" fmla="*/ 81 w 130"/>
                <a:gd name="T23" fmla="*/ 8 h 9"/>
                <a:gd name="T24" fmla="*/ 64 w 130"/>
                <a:gd name="T25" fmla="*/ 6 h 9"/>
                <a:gd name="T26" fmla="*/ 49 w 130"/>
                <a:gd name="T27" fmla="*/ 5 h 9"/>
                <a:gd name="T28" fmla="*/ 32 w 130"/>
                <a:gd name="T29" fmla="*/ 4 h 9"/>
                <a:gd name="T30" fmla="*/ 15 w 130"/>
                <a:gd name="T31" fmla="*/ 2 h 9"/>
                <a:gd name="T32" fmla="*/ 0 w 130"/>
                <a:gd name="T33" fmla="*/ 0 h 9"/>
                <a:gd name="T34" fmla="*/ 14 w 130"/>
                <a:gd name="T35" fmla="*/ 1 h 9"/>
                <a:gd name="T36" fmla="*/ 26 w 130"/>
                <a:gd name="T37" fmla="*/ 4 h 9"/>
                <a:gd name="T38" fmla="*/ 40 w 130"/>
                <a:gd name="T39" fmla="*/ 5 h 9"/>
                <a:gd name="T40" fmla="*/ 53 w 130"/>
                <a:gd name="T41" fmla="*/ 6 h 9"/>
                <a:gd name="T42" fmla="*/ 66 w 130"/>
                <a:gd name="T43" fmla="*/ 6 h 9"/>
                <a:gd name="T44" fmla="*/ 79 w 130"/>
                <a:gd name="T45" fmla="*/ 8 h 9"/>
                <a:gd name="T46" fmla="*/ 92 w 130"/>
                <a:gd name="T47" fmla="*/ 9 h 9"/>
                <a:gd name="T48" fmla="*/ 105 w 130"/>
                <a:gd name="T49" fmla="*/ 9 h 9"/>
                <a:gd name="T50" fmla="*/ 130 w 130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9">
                  <a:moveTo>
                    <a:pt x="130" y="9"/>
                  </a:moveTo>
                  <a:lnTo>
                    <a:pt x="127" y="9"/>
                  </a:lnTo>
                  <a:lnTo>
                    <a:pt x="122" y="8"/>
                  </a:lnTo>
                  <a:lnTo>
                    <a:pt x="121" y="8"/>
                  </a:lnTo>
                  <a:lnTo>
                    <a:pt x="116" y="6"/>
                  </a:lnTo>
                  <a:lnTo>
                    <a:pt x="119" y="5"/>
                  </a:lnTo>
                  <a:lnTo>
                    <a:pt x="121" y="4"/>
                  </a:lnTo>
                  <a:lnTo>
                    <a:pt x="124" y="4"/>
                  </a:lnTo>
                  <a:lnTo>
                    <a:pt x="127" y="4"/>
                  </a:lnTo>
                  <a:lnTo>
                    <a:pt x="111" y="6"/>
                  </a:lnTo>
                  <a:lnTo>
                    <a:pt x="96" y="8"/>
                  </a:lnTo>
                  <a:lnTo>
                    <a:pt x="81" y="8"/>
                  </a:lnTo>
                  <a:lnTo>
                    <a:pt x="64" y="6"/>
                  </a:lnTo>
                  <a:lnTo>
                    <a:pt x="49" y="5"/>
                  </a:lnTo>
                  <a:lnTo>
                    <a:pt x="32" y="4"/>
                  </a:lnTo>
                  <a:lnTo>
                    <a:pt x="15" y="2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6" y="4"/>
                  </a:lnTo>
                  <a:lnTo>
                    <a:pt x="40" y="5"/>
                  </a:lnTo>
                  <a:lnTo>
                    <a:pt x="53" y="6"/>
                  </a:lnTo>
                  <a:lnTo>
                    <a:pt x="66" y="6"/>
                  </a:lnTo>
                  <a:lnTo>
                    <a:pt x="79" y="8"/>
                  </a:lnTo>
                  <a:lnTo>
                    <a:pt x="92" y="9"/>
                  </a:lnTo>
                  <a:lnTo>
                    <a:pt x="105" y="9"/>
                  </a:lnTo>
                  <a:lnTo>
                    <a:pt x="130" y="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3" name="Freeform 197">
              <a:extLst>
                <a:ext uri="{FF2B5EF4-FFF2-40B4-BE49-F238E27FC236}">
                  <a16:creationId xmlns:a16="http://schemas.microsoft.com/office/drawing/2014/main" id="{92D5AB83-2247-4468-8D55-0F86AE90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26"/>
              <a:ext cx="565" cy="40"/>
            </a:xfrm>
            <a:custGeom>
              <a:avLst/>
              <a:gdLst>
                <a:gd name="T0" fmla="*/ 420 w 1695"/>
                <a:gd name="T1" fmla="*/ 5 h 118"/>
                <a:gd name="T2" fmla="*/ 417 w 1695"/>
                <a:gd name="T3" fmla="*/ 12 h 118"/>
                <a:gd name="T4" fmla="*/ 448 w 1695"/>
                <a:gd name="T5" fmla="*/ 12 h 118"/>
                <a:gd name="T6" fmla="*/ 461 w 1695"/>
                <a:gd name="T7" fmla="*/ 15 h 118"/>
                <a:gd name="T8" fmla="*/ 643 w 1695"/>
                <a:gd name="T9" fmla="*/ 24 h 118"/>
                <a:gd name="T10" fmla="*/ 724 w 1695"/>
                <a:gd name="T11" fmla="*/ 40 h 118"/>
                <a:gd name="T12" fmla="*/ 828 w 1695"/>
                <a:gd name="T13" fmla="*/ 68 h 118"/>
                <a:gd name="T14" fmla="*/ 771 w 1695"/>
                <a:gd name="T15" fmla="*/ 65 h 118"/>
                <a:gd name="T16" fmla="*/ 724 w 1695"/>
                <a:gd name="T17" fmla="*/ 57 h 118"/>
                <a:gd name="T18" fmla="*/ 609 w 1695"/>
                <a:gd name="T19" fmla="*/ 42 h 118"/>
                <a:gd name="T20" fmla="*/ 617 w 1695"/>
                <a:gd name="T21" fmla="*/ 50 h 118"/>
                <a:gd name="T22" fmla="*/ 615 w 1695"/>
                <a:gd name="T23" fmla="*/ 60 h 118"/>
                <a:gd name="T24" fmla="*/ 602 w 1695"/>
                <a:gd name="T25" fmla="*/ 74 h 118"/>
                <a:gd name="T26" fmla="*/ 577 w 1695"/>
                <a:gd name="T27" fmla="*/ 82 h 118"/>
                <a:gd name="T28" fmla="*/ 560 w 1695"/>
                <a:gd name="T29" fmla="*/ 69 h 118"/>
                <a:gd name="T30" fmla="*/ 510 w 1695"/>
                <a:gd name="T31" fmla="*/ 64 h 118"/>
                <a:gd name="T32" fmla="*/ 591 w 1695"/>
                <a:gd name="T33" fmla="*/ 58 h 118"/>
                <a:gd name="T34" fmla="*/ 536 w 1695"/>
                <a:gd name="T35" fmla="*/ 46 h 118"/>
                <a:gd name="T36" fmla="*/ 507 w 1695"/>
                <a:gd name="T37" fmla="*/ 38 h 118"/>
                <a:gd name="T38" fmla="*/ 472 w 1695"/>
                <a:gd name="T39" fmla="*/ 38 h 118"/>
                <a:gd name="T40" fmla="*/ 518 w 1695"/>
                <a:gd name="T41" fmla="*/ 44 h 118"/>
                <a:gd name="T42" fmla="*/ 452 w 1695"/>
                <a:gd name="T43" fmla="*/ 53 h 118"/>
                <a:gd name="T44" fmla="*/ 391 w 1695"/>
                <a:gd name="T45" fmla="*/ 49 h 118"/>
                <a:gd name="T46" fmla="*/ 393 w 1695"/>
                <a:gd name="T47" fmla="*/ 37 h 118"/>
                <a:gd name="T48" fmla="*/ 400 w 1695"/>
                <a:gd name="T49" fmla="*/ 27 h 118"/>
                <a:gd name="T50" fmla="*/ 361 w 1695"/>
                <a:gd name="T51" fmla="*/ 23 h 118"/>
                <a:gd name="T52" fmla="*/ 304 w 1695"/>
                <a:gd name="T53" fmla="*/ 13 h 118"/>
                <a:gd name="T54" fmla="*/ 316 w 1695"/>
                <a:gd name="T55" fmla="*/ 19 h 118"/>
                <a:gd name="T56" fmla="*/ 272 w 1695"/>
                <a:gd name="T57" fmla="*/ 38 h 118"/>
                <a:gd name="T58" fmla="*/ 110 w 1695"/>
                <a:gd name="T59" fmla="*/ 32 h 118"/>
                <a:gd name="T60" fmla="*/ 49 w 1695"/>
                <a:gd name="T61" fmla="*/ 12 h 118"/>
                <a:gd name="T62" fmla="*/ 52 w 1695"/>
                <a:gd name="T63" fmla="*/ 20 h 118"/>
                <a:gd name="T64" fmla="*/ 110 w 1695"/>
                <a:gd name="T65" fmla="*/ 38 h 118"/>
                <a:gd name="T66" fmla="*/ 132 w 1695"/>
                <a:gd name="T67" fmla="*/ 57 h 118"/>
                <a:gd name="T68" fmla="*/ 185 w 1695"/>
                <a:gd name="T69" fmla="*/ 65 h 118"/>
                <a:gd name="T70" fmla="*/ 250 w 1695"/>
                <a:gd name="T71" fmla="*/ 69 h 118"/>
                <a:gd name="T72" fmla="*/ 180 w 1695"/>
                <a:gd name="T73" fmla="*/ 53 h 118"/>
                <a:gd name="T74" fmla="*/ 252 w 1695"/>
                <a:gd name="T75" fmla="*/ 52 h 118"/>
                <a:gd name="T76" fmla="*/ 290 w 1695"/>
                <a:gd name="T77" fmla="*/ 65 h 118"/>
                <a:gd name="T78" fmla="*/ 341 w 1695"/>
                <a:gd name="T79" fmla="*/ 67 h 118"/>
                <a:gd name="T80" fmla="*/ 373 w 1695"/>
                <a:gd name="T81" fmla="*/ 58 h 118"/>
                <a:gd name="T82" fmla="*/ 420 w 1695"/>
                <a:gd name="T83" fmla="*/ 69 h 118"/>
                <a:gd name="T84" fmla="*/ 560 w 1695"/>
                <a:gd name="T85" fmla="*/ 83 h 118"/>
                <a:gd name="T86" fmla="*/ 504 w 1695"/>
                <a:gd name="T87" fmla="*/ 86 h 118"/>
                <a:gd name="T88" fmla="*/ 412 w 1695"/>
                <a:gd name="T89" fmla="*/ 93 h 118"/>
                <a:gd name="T90" fmla="*/ 312 w 1695"/>
                <a:gd name="T91" fmla="*/ 89 h 118"/>
                <a:gd name="T92" fmla="*/ 260 w 1695"/>
                <a:gd name="T93" fmla="*/ 94 h 118"/>
                <a:gd name="T94" fmla="*/ 61 w 1695"/>
                <a:gd name="T95" fmla="*/ 67 h 118"/>
                <a:gd name="T96" fmla="*/ 43 w 1695"/>
                <a:gd name="T97" fmla="*/ 78 h 118"/>
                <a:gd name="T98" fmla="*/ 66 w 1695"/>
                <a:gd name="T99" fmla="*/ 96 h 118"/>
                <a:gd name="T100" fmla="*/ 75 w 1695"/>
                <a:gd name="T101" fmla="*/ 99 h 118"/>
                <a:gd name="T102" fmla="*/ 96 w 1695"/>
                <a:gd name="T103" fmla="*/ 117 h 118"/>
                <a:gd name="T104" fmla="*/ 26 w 1695"/>
                <a:gd name="T105" fmla="*/ 116 h 118"/>
                <a:gd name="T106" fmla="*/ 1692 w 1695"/>
                <a:gd name="T107" fmla="*/ 72 h 118"/>
                <a:gd name="T108" fmla="*/ 647 w 1695"/>
                <a:gd name="T109" fmla="*/ 4 h 118"/>
                <a:gd name="T110" fmla="*/ 670 w 1695"/>
                <a:gd name="T111" fmla="*/ 23 h 118"/>
                <a:gd name="T112" fmla="*/ 614 w 1695"/>
                <a:gd name="T113" fmla="*/ 13 h 118"/>
                <a:gd name="T114" fmla="*/ 591 w 1695"/>
                <a:gd name="T115" fmla="*/ 19 h 118"/>
                <a:gd name="T116" fmla="*/ 536 w 1695"/>
                <a:gd name="T117" fmla="*/ 17 h 118"/>
                <a:gd name="T118" fmla="*/ 521 w 1695"/>
                <a:gd name="T119" fmla="*/ 7 h 118"/>
                <a:gd name="T120" fmla="*/ 414 w 1695"/>
                <a:gd name="T121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5" h="118">
                  <a:moveTo>
                    <a:pt x="341" y="0"/>
                  </a:moveTo>
                  <a:lnTo>
                    <a:pt x="351" y="0"/>
                  </a:lnTo>
                  <a:lnTo>
                    <a:pt x="363" y="1"/>
                  </a:lnTo>
                  <a:lnTo>
                    <a:pt x="374" y="1"/>
                  </a:lnTo>
                  <a:lnTo>
                    <a:pt x="385" y="2"/>
                  </a:lnTo>
                  <a:lnTo>
                    <a:pt x="397" y="4"/>
                  </a:lnTo>
                  <a:lnTo>
                    <a:pt x="408" y="5"/>
                  </a:lnTo>
                  <a:lnTo>
                    <a:pt x="420" y="5"/>
                  </a:lnTo>
                  <a:lnTo>
                    <a:pt x="431" y="7"/>
                  </a:lnTo>
                  <a:lnTo>
                    <a:pt x="434" y="7"/>
                  </a:lnTo>
                  <a:lnTo>
                    <a:pt x="440" y="7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38" y="15"/>
                  </a:lnTo>
                  <a:lnTo>
                    <a:pt x="429" y="13"/>
                  </a:lnTo>
                  <a:lnTo>
                    <a:pt x="417" y="12"/>
                  </a:lnTo>
                  <a:lnTo>
                    <a:pt x="408" y="11"/>
                  </a:lnTo>
                  <a:lnTo>
                    <a:pt x="417" y="15"/>
                  </a:lnTo>
                  <a:lnTo>
                    <a:pt x="429" y="15"/>
                  </a:lnTo>
                  <a:lnTo>
                    <a:pt x="440" y="15"/>
                  </a:lnTo>
                  <a:lnTo>
                    <a:pt x="452" y="15"/>
                  </a:lnTo>
                  <a:lnTo>
                    <a:pt x="449" y="13"/>
                  </a:lnTo>
                  <a:lnTo>
                    <a:pt x="449" y="12"/>
                  </a:lnTo>
                  <a:lnTo>
                    <a:pt x="448" y="12"/>
                  </a:lnTo>
                  <a:lnTo>
                    <a:pt x="448" y="11"/>
                  </a:lnTo>
                  <a:lnTo>
                    <a:pt x="449" y="8"/>
                  </a:lnTo>
                  <a:lnTo>
                    <a:pt x="453" y="7"/>
                  </a:lnTo>
                  <a:lnTo>
                    <a:pt x="457" y="7"/>
                  </a:lnTo>
                  <a:lnTo>
                    <a:pt x="461" y="8"/>
                  </a:lnTo>
                  <a:lnTo>
                    <a:pt x="464" y="11"/>
                  </a:lnTo>
                  <a:lnTo>
                    <a:pt x="463" y="13"/>
                  </a:lnTo>
                  <a:lnTo>
                    <a:pt x="461" y="15"/>
                  </a:lnTo>
                  <a:lnTo>
                    <a:pt x="461" y="16"/>
                  </a:lnTo>
                  <a:lnTo>
                    <a:pt x="487" y="19"/>
                  </a:lnTo>
                  <a:lnTo>
                    <a:pt x="513" y="20"/>
                  </a:lnTo>
                  <a:lnTo>
                    <a:pt x="539" y="21"/>
                  </a:lnTo>
                  <a:lnTo>
                    <a:pt x="566" y="21"/>
                  </a:lnTo>
                  <a:lnTo>
                    <a:pt x="592" y="21"/>
                  </a:lnTo>
                  <a:lnTo>
                    <a:pt x="617" y="23"/>
                  </a:lnTo>
                  <a:lnTo>
                    <a:pt x="643" y="24"/>
                  </a:lnTo>
                  <a:lnTo>
                    <a:pt x="670" y="27"/>
                  </a:lnTo>
                  <a:lnTo>
                    <a:pt x="663" y="31"/>
                  </a:lnTo>
                  <a:lnTo>
                    <a:pt x="651" y="32"/>
                  </a:lnTo>
                  <a:lnTo>
                    <a:pt x="643" y="34"/>
                  </a:lnTo>
                  <a:lnTo>
                    <a:pt x="638" y="40"/>
                  </a:lnTo>
                  <a:lnTo>
                    <a:pt x="666" y="38"/>
                  </a:lnTo>
                  <a:lnTo>
                    <a:pt x="696" y="38"/>
                  </a:lnTo>
                  <a:lnTo>
                    <a:pt x="724" y="40"/>
                  </a:lnTo>
                  <a:lnTo>
                    <a:pt x="753" y="43"/>
                  </a:lnTo>
                  <a:lnTo>
                    <a:pt x="780" y="46"/>
                  </a:lnTo>
                  <a:lnTo>
                    <a:pt x="809" y="52"/>
                  </a:lnTo>
                  <a:lnTo>
                    <a:pt x="835" y="59"/>
                  </a:lnTo>
                  <a:lnTo>
                    <a:pt x="864" y="65"/>
                  </a:lnTo>
                  <a:lnTo>
                    <a:pt x="852" y="66"/>
                  </a:lnTo>
                  <a:lnTo>
                    <a:pt x="840" y="67"/>
                  </a:lnTo>
                  <a:lnTo>
                    <a:pt x="828" y="68"/>
                  </a:lnTo>
                  <a:lnTo>
                    <a:pt x="814" y="68"/>
                  </a:lnTo>
                  <a:lnTo>
                    <a:pt x="803" y="68"/>
                  </a:lnTo>
                  <a:lnTo>
                    <a:pt x="790" y="68"/>
                  </a:lnTo>
                  <a:lnTo>
                    <a:pt x="779" y="68"/>
                  </a:lnTo>
                  <a:lnTo>
                    <a:pt x="765" y="67"/>
                  </a:lnTo>
                  <a:lnTo>
                    <a:pt x="768" y="66"/>
                  </a:lnTo>
                  <a:lnTo>
                    <a:pt x="770" y="65"/>
                  </a:lnTo>
                  <a:lnTo>
                    <a:pt x="771" y="65"/>
                  </a:lnTo>
                  <a:lnTo>
                    <a:pt x="760" y="65"/>
                  </a:lnTo>
                  <a:lnTo>
                    <a:pt x="748" y="67"/>
                  </a:lnTo>
                  <a:lnTo>
                    <a:pt x="739" y="68"/>
                  </a:lnTo>
                  <a:lnTo>
                    <a:pt x="730" y="64"/>
                  </a:lnTo>
                  <a:lnTo>
                    <a:pt x="732" y="61"/>
                  </a:lnTo>
                  <a:lnTo>
                    <a:pt x="736" y="60"/>
                  </a:lnTo>
                  <a:lnTo>
                    <a:pt x="739" y="60"/>
                  </a:lnTo>
                  <a:lnTo>
                    <a:pt x="724" y="57"/>
                  </a:lnTo>
                  <a:lnTo>
                    <a:pt x="709" y="53"/>
                  </a:lnTo>
                  <a:lnTo>
                    <a:pt x="695" y="52"/>
                  </a:lnTo>
                  <a:lnTo>
                    <a:pt x="679" y="51"/>
                  </a:lnTo>
                  <a:lnTo>
                    <a:pt x="664" y="50"/>
                  </a:lnTo>
                  <a:lnTo>
                    <a:pt x="647" y="49"/>
                  </a:lnTo>
                  <a:lnTo>
                    <a:pt x="632" y="45"/>
                  </a:lnTo>
                  <a:lnTo>
                    <a:pt x="617" y="43"/>
                  </a:lnTo>
                  <a:lnTo>
                    <a:pt x="609" y="42"/>
                  </a:lnTo>
                  <a:lnTo>
                    <a:pt x="598" y="43"/>
                  </a:lnTo>
                  <a:lnTo>
                    <a:pt x="58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2" y="51"/>
                  </a:lnTo>
                  <a:lnTo>
                    <a:pt x="600" y="51"/>
                  </a:lnTo>
                  <a:lnTo>
                    <a:pt x="609" y="50"/>
                  </a:lnTo>
                  <a:lnTo>
                    <a:pt x="617" y="50"/>
                  </a:lnTo>
                  <a:lnTo>
                    <a:pt x="625" y="51"/>
                  </a:lnTo>
                  <a:lnTo>
                    <a:pt x="631" y="53"/>
                  </a:lnTo>
                  <a:lnTo>
                    <a:pt x="634" y="58"/>
                  </a:lnTo>
                  <a:lnTo>
                    <a:pt x="632" y="60"/>
                  </a:lnTo>
                  <a:lnTo>
                    <a:pt x="625" y="59"/>
                  </a:lnTo>
                  <a:lnTo>
                    <a:pt x="617" y="58"/>
                  </a:lnTo>
                  <a:lnTo>
                    <a:pt x="609" y="60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25" y="61"/>
                  </a:lnTo>
                  <a:lnTo>
                    <a:pt x="625" y="64"/>
                  </a:lnTo>
                  <a:lnTo>
                    <a:pt x="619" y="67"/>
                  </a:lnTo>
                  <a:lnTo>
                    <a:pt x="609" y="68"/>
                  </a:lnTo>
                  <a:lnTo>
                    <a:pt x="600" y="67"/>
                  </a:lnTo>
                  <a:lnTo>
                    <a:pt x="591" y="67"/>
                  </a:lnTo>
                  <a:lnTo>
                    <a:pt x="602" y="74"/>
                  </a:lnTo>
                  <a:lnTo>
                    <a:pt x="615" y="74"/>
                  </a:lnTo>
                  <a:lnTo>
                    <a:pt x="628" y="73"/>
                  </a:lnTo>
                  <a:lnTo>
                    <a:pt x="641" y="76"/>
                  </a:lnTo>
                  <a:lnTo>
                    <a:pt x="628" y="80"/>
                  </a:lnTo>
                  <a:lnTo>
                    <a:pt x="617" y="81"/>
                  </a:lnTo>
                  <a:lnTo>
                    <a:pt x="603" y="82"/>
                  </a:lnTo>
                  <a:lnTo>
                    <a:pt x="591" y="82"/>
                  </a:lnTo>
                  <a:lnTo>
                    <a:pt x="577" y="82"/>
                  </a:lnTo>
                  <a:lnTo>
                    <a:pt x="565" y="81"/>
                  </a:lnTo>
                  <a:lnTo>
                    <a:pt x="551" y="80"/>
                  </a:lnTo>
                  <a:lnTo>
                    <a:pt x="539" y="76"/>
                  </a:lnTo>
                  <a:lnTo>
                    <a:pt x="545" y="74"/>
                  </a:lnTo>
                  <a:lnTo>
                    <a:pt x="553" y="74"/>
                  </a:lnTo>
                  <a:lnTo>
                    <a:pt x="560" y="74"/>
                  </a:lnTo>
                  <a:lnTo>
                    <a:pt x="568" y="74"/>
                  </a:lnTo>
                  <a:lnTo>
                    <a:pt x="560" y="69"/>
                  </a:lnTo>
                  <a:lnTo>
                    <a:pt x="553" y="68"/>
                  </a:lnTo>
                  <a:lnTo>
                    <a:pt x="544" y="68"/>
                  </a:lnTo>
                  <a:lnTo>
                    <a:pt x="534" y="69"/>
                  </a:lnTo>
                  <a:lnTo>
                    <a:pt x="525" y="72"/>
                  </a:lnTo>
                  <a:lnTo>
                    <a:pt x="515" y="72"/>
                  </a:lnTo>
                  <a:lnTo>
                    <a:pt x="507" y="69"/>
                  </a:lnTo>
                  <a:lnTo>
                    <a:pt x="498" y="67"/>
                  </a:lnTo>
                  <a:lnTo>
                    <a:pt x="510" y="64"/>
                  </a:lnTo>
                  <a:lnTo>
                    <a:pt x="523" y="61"/>
                  </a:lnTo>
                  <a:lnTo>
                    <a:pt x="536" y="60"/>
                  </a:lnTo>
                  <a:lnTo>
                    <a:pt x="550" y="60"/>
                  </a:lnTo>
                  <a:lnTo>
                    <a:pt x="560" y="60"/>
                  </a:lnTo>
                  <a:lnTo>
                    <a:pt x="574" y="60"/>
                  </a:lnTo>
                  <a:lnTo>
                    <a:pt x="587" y="60"/>
                  </a:lnTo>
                  <a:lnTo>
                    <a:pt x="600" y="58"/>
                  </a:lnTo>
                  <a:lnTo>
                    <a:pt x="591" y="58"/>
                  </a:lnTo>
                  <a:lnTo>
                    <a:pt x="582" y="58"/>
                  </a:lnTo>
                  <a:lnTo>
                    <a:pt x="570" y="58"/>
                  </a:lnTo>
                  <a:lnTo>
                    <a:pt x="560" y="58"/>
                  </a:lnTo>
                  <a:lnTo>
                    <a:pt x="551" y="58"/>
                  </a:lnTo>
                  <a:lnTo>
                    <a:pt x="544" y="57"/>
                  </a:lnTo>
                  <a:lnTo>
                    <a:pt x="538" y="53"/>
                  </a:lnTo>
                  <a:lnTo>
                    <a:pt x="534" y="50"/>
                  </a:lnTo>
                  <a:lnTo>
                    <a:pt x="536" y="46"/>
                  </a:lnTo>
                  <a:lnTo>
                    <a:pt x="545" y="46"/>
                  </a:lnTo>
                  <a:lnTo>
                    <a:pt x="555" y="45"/>
                  </a:lnTo>
                  <a:lnTo>
                    <a:pt x="562" y="40"/>
                  </a:lnTo>
                  <a:lnTo>
                    <a:pt x="550" y="42"/>
                  </a:lnTo>
                  <a:lnTo>
                    <a:pt x="534" y="43"/>
                  </a:lnTo>
                  <a:lnTo>
                    <a:pt x="521" y="44"/>
                  </a:lnTo>
                  <a:lnTo>
                    <a:pt x="507" y="40"/>
                  </a:lnTo>
                  <a:lnTo>
                    <a:pt x="507" y="38"/>
                  </a:lnTo>
                  <a:lnTo>
                    <a:pt x="510" y="38"/>
                  </a:lnTo>
                  <a:lnTo>
                    <a:pt x="512" y="37"/>
                  </a:lnTo>
                  <a:lnTo>
                    <a:pt x="501" y="37"/>
                  </a:lnTo>
                  <a:lnTo>
                    <a:pt x="489" y="37"/>
                  </a:lnTo>
                  <a:lnTo>
                    <a:pt x="478" y="37"/>
                  </a:lnTo>
                  <a:lnTo>
                    <a:pt x="464" y="37"/>
                  </a:lnTo>
                  <a:lnTo>
                    <a:pt x="470" y="37"/>
                  </a:lnTo>
                  <a:lnTo>
                    <a:pt x="472" y="38"/>
                  </a:lnTo>
                  <a:lnTo>
                    <a:pt x="474" y="40"/>
                  </a:lnTo>
                  <a:lnTo>
                    <a:pt x="474" y="44"/>
                  </a:lnTo>
                  <a:lnTo>
                    <a:pt x="481" y="44"/>
                  </a:lnTo>
                  <a:lnTo>
                    <a:pt x="489" y="44"/>
                  </a:lnTo>
                  <a:lnTo>
                    <a:pt x="496" y="43"/>
                  </a:lnTo>
                  <a:lnTo>
                    <a:pt x="504" y="43"/>
                  </a:lnTo>
                  <a:lnTo>
                    <a:pt x="510" y="43"/>
                  </a:lnTo>
                  <a:lnTo>
                    <a:pt x="518" y="44"/>
                  </a:lnTo>
                  <a:lnTo>
                    <a:pt x="525" y="46"/>
                  </a:lnTo>
                  <a:lnTo>
                    <a:pt x="530" y="51"/>
                  </a:lnTo>
                  <a:lnTo>
                    <a:pt x="518" y="53"/>
                  </a:lnTo>
                  <a:lnTo>
                    <a:pt x="504" y="56"/>
                  </a:lnTo>
                  <a:lnTo>
                    <a:pt x="490" y="56"/>
                  </a:lnTo>
                  <a:lnTo>
                    <a:pt x="478" y="56"/>
                  </a:lnTo>
                  <a:lnTo>
                    <a:pt x="464" y="56"/>
                  </a:lnTo>
                  <a:lnTo>
                    <a:pt x="452" y="53"/>
                  </a:lnTo>
                  <a:lnTo>
                    <a:pt x="438" y="53"/>
                  </a:lnTo>
                  <a:lnTo>
                    <a:pt x="425" y="53"/>
                  </a:lnTo>
                  <a:lnTo>
                    <a:pt x="423" y="52"/>
                  </a:lnTo>
                  <a:lnTo>
                    <a:pt x="421" y="51"/>
                  </a:lnTo>
                  <a:lnTo>
                    <a:pt x="417" y="50"/>
                  </a:lnTo>
                  <a:lnTo>
                    <a:pt x="416" y="49"/>
                  </a:lnTo>
                  <a:lnTo>
                    <a:pt x="403" y="49"/>
                  </a:lnTo>
                  <a:lnTo>
                    <a:pt x="391" y="49"/>
                  </a:lnTo>
                  <a:lnTo>
                    <a:pt x="377" y="49"/>
                  </a:lnTo>
                  <a:lnTo>
                    <a:pt x="367" y="45"/>
                  </a:lnTo>
                  <a:lnTo>
                    <a:pt x="361" y="43"/>
                  </a:lnTo>
                  <a:lnTo>
                    <a:pt x="363" y="42"/>
                  </a:lnTo>
                  <a:lnTo>
                    <a:pt x="367" y="38"/>
                  </a:lnTo>
                  <a:lnTo>
                    <a:pt x="371" y="38"/>
                  </a:lnTo>
                  <a:lnTo>
                    <a:pt x="382" y="37"/>
                  </a:lnTo>
                  <a:lnTo>
                    <a:pt x="393" y="37"/>
                  </a:lnTo>
                  <a:lnTo>
                    <a:pt x="405" y="40"/>
                  </a:lnTo>
                  <a:lnTo>
                    <a:pt x="416" y="40"/>
                  </a:lnTo>
                  <a:lnTo>
                    <a:pt x="408" y="34"/>
                  </a:lnTo>
                  <a:lnTo>
                    <a:pt x="397" y="34"/>
                  </a:lnTo>
                  <a:lnTo>
                    <a:pt x="385" y="34"/>
                  </a:lnTo>
                  <a:lnTo>
                    <a:pt x="383" y="31"/>
                  </a:lnTo>
                  <a:lnTo>
                    <a:pt x="389" y="27"/>
                  </a:lnTo>
                  <a:lnTo>
                    <a:pt x="400" y="27"/>
                  </a:lnTo>
                  <a:lnTo>
                    <a:pt x="412" y="27"/>
                  </a:lnTo>
                  <a:lnTo>
                    <a:pt x="425" y="27"/>
                  </a:lnTo>
                  <a:lnTo>
                    <a:pt x="416" y="24"/>
                  </a:lnTo>
                  <a:lnTo>
                    <a:pt x="405" y="24"/>
                  </a:lnTo>
                  <a:lnTo>
                    <a:pt x="393" y="24"/>
                  </a:lnTo>
                  <a:lnTo>
                    <a:pt x="382" y="24"/>
                  </a:lnTo>
                  <a:lnTo>
                    <a:pt x="371" y="24"/>
                  </a:lnTo>
                  <a:lnTo>
                    <a:pt x="361" y="23"/>
                  </a:lnTo>
                  <a:lnTo>
                    <a:pt x="350" y="20"/>
                  </a:lnTo>
                  <a:lnTo>
                    <a:pt x="341" y="15"/>
                  </a:lnTo>
                  <a:lnTo>
                    <a:pt x="339" y="15"/>
                  </a:lnTo>
                  <a:lnTo>
                    <a:pt x="336" y="17"/>
                  </a:lnTo>
                  <a:lnTo>
                    <a:pt x="336" y="20"/>
                  </a:lnTo>
                  <a:lnTo>
                    <a:pt x="333" y="20"/>
                  </a:lnTo>
                  <a:lnTo>
                    <a:pt x="319" y="15"/>
                  </a:lnTo>
                  <a:lnTo>
                    <a:pt x="304" y="13"/>
                  </a:lnTo>
                  <a:lnTo>
                    <a:pt x="292" y="12"/>
                  </a:lnTo>
                  <a:lnTo>
                    <a:pt x="278" y="11"/>
                  </a:lnTo>
                  <a:lnTo>
                    <a:pt x="286" y="11"/>
                  </a:lnTo>
                  <a:lnTo>
                    <a:pt x="293" y="12"/>
                  </a:lnTo>
                  <a:lnTo>
                    <a:pt x="303" y="13"/>
                  </a:lnTo>
                  <a:lnTo>
                    <a:pt x="310" y="15"/>
                  </a:lnTo>
                  <a:lnTo>
                    <a:pt x="314" y="16"/>
                  </a:lnTo>
                  <a:lnTo>
                    <a:pt x="316" y="19"/>
                  </a:lnTo>
                  <a:lnTo>
                    <a:pt x="319" y="21"/>
                  </a:lnTo>
                  <a:lnTo>
                    <a:pt x="324" y="24"/>
                  </a:lnTo>
                  <a:lnTo>
                    <a:pt x="316" y="27"/>
                  </a:lnTo>
                  <a:lnTo>
                    <a:pt x="307" y="29"/>
                  </a:lnTo>
                  <a:lnTo>
                    <a:pt x="299" y="32"/>
                  </a:lnTo>
                  <a:lnTo>
                    <a:pt x="290" y="35"/>
                  </a:lnTo>
                  <a:lnTo>
                    <a:pt x="282" y="37"/>
                  </a:lnTo>
                  <a:lnTo>
                    <a:pt x="272" y="38"/>
                  </a:lnTo>
                  <a:lnTo>
                    <a:pt x="266" y="40"/>
                  </a:lnTo>
                  <a:lnTo>
                    <a:pt x="255" y="38"/>
                  </a:lnTo>
                  <a:lnTo>
                    <a:pt x="222" y="38"/>
                  </a:lnTo>
                  <a:lnTo>
                    <a:pt x="190" y="38"/>
                  </a:lnTo>
                  <a:lnTo>
                    <a:pt x="162" y="37"/>
                  </a:lnTo>
                  <a:lnTo>
                    <a:pt x="139" y="36"/>
                  </a:lnTo>
                  <a:lnTo>
                    <a:pt x="122" y="35"/>
                  </a:lnTo>
                  <a:lnTo>
                    <a:pt x="110" y="32"/>
                  </a:lnTo>
                  <a:lnTo>
                    <a:pt x="107" y="28"/>
                  </a:lnTo>
                  <a:lnTo>
                    <a:pt x="110" y="24"/>
                  </a:lnTo>
                  <a:lnTo>
                    <a:pt x="99" y="23"/>
                  </a:lnTo>
                  <a:lnTo>
                    <a:pt x="90" y="21"/>
                  </a:lnTo>
                  <a:lnTo>
                    <a:pt x="78" y="20"/>
                  </a:lnTo>
                  <a:lnTo>
                    <a:pt x="69" y="17"/>
                  </a:lnTo>
                  <a:lnTo>
                    <a:pt x="60" y="15"/>
                  </a:lnTo>
                  <a:lnTo>
                    <a:pt x="49" y="12"/>
                  </a:lnTo>
                  <a:lnTo>
                    <a:pt x="40" y="9"/>
                  </a:lnTo>
                  <a:lnTo>
                    <a:pt x="28" y="8"/>
                  </a:lnTo>
                  <a:lnTo>
                    <a:pt x="34" y="12"/>
                  </a:lnTo>
                  <a:lnTo>
                    <a:pt x="37" y="15"/>
                  </a:lnTo>
                  <a:lnTo>
                    <a:pt x="35" y="16"/>
                  </a:lnTo>
                  <a:lnTo>
                    <a:pt x="23" y="15"/>
                  </a:lnTo>
                  <a:lnTo>
                    <a:pt x="35" y="17"/>
                  </a:lnTo>
                  <a:lnTo>
                    <a:pt x="52" y="20"/>
                  </a:lnTo>
                  <a:lnTo>
                    <a:pt x="69" y="23"/>
                  </a:lnTo>
                  <a:lnTo>
                    <a:pt x="84" y="26"/>
                  </a:lnTo>
                  <a:lnTo>
                    <a:pt x="96" y="28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83" y="34"/>
                  </a:lnTo>
                  <a:lnTo>
                    <a:pt x="96" y="36"/>
                  </a:lnTo>
                  <a:lnTo>
                    <a:pt x="110" y="38"/>
                  </a:lnTo>
                  <a:lnTo>
                    <a:pt x="124" y="42"/>
                  </a:lnTo>
                  <a:lnTo>
                    <a:pt x="135" y="44"/>
                  </a:lnTo>
                  <a:lnTo>
                    <a:pt x="139" y="46"/>
                  </a:lnTo>
                  <a:lnTo>
                    <a:pt x="137" y="50"/>
                  </a:lnTo>
                  <a:lnTo>
                    <a:pt x="126" y="51"/>
                  </a:lnTo>
                  <a:lnTo>
                    <a:pt x="101" y="53"/>
                  </a:lnTo>
                  <a:lnTo>
                    <a:pt x="116" y="57"/>
                  </a:lnTo>
                  <a:lnTo>
                    <a:pt x="132" y="57"/>
                  </a:lnTo>
                  <a:lnTo>
                    <a:pt x="141" y="58"/>
                  </a:lnTo>
                  <a:lnTo>
                    <a:pt x="139" y="59"/>
                  </a:lnTo>
                  <a:lnTo>
                    <a:pt x="148" y="57"/>
                  </a:lnTo>
                  <a:lnTo>
                    <a:pt x="156" y="59"/>
                  </a:lnTo>
                  <a:lnTo>
                    <a:pt x="159" y="64"/>
                  </a:lnTo>
                  <a:lnTo>
                    <a:pt x="162" y="67"/>
                  </a:lnTo>
                  <a:lnTo>
                    <a:pt x="171" y="65"/>
                  </a:lnTo>
                  <a:lnTo>
                    <a:pt x="185" y="65"/>
                  </a:lnTo>
                  <a:lnTo>
                    <a:pt x="197" y="65"/>
                  </a:lnTo>
                  <a:lnTo>
                    <a:pt x="211" y="66"/>
                  </a:lnTo>
                  <a:lnTo>
                    <a:pt x="226" y="68"/>
                  </a:lnTo>
                  <a:lnTo>
                    <a:pt x="239" y="72"/>
                  </a:lnTo>
                  <a:lnTo>
                    <a:pt x="250" y="73"/>
                  </a:lnTo>
                  <a:lnTo>
                    <a:pt x="260" y="74"/>
                  </a:lnTo>
                  <a:lnTo>
                    <a:pt x="254" y="73"/>
                  </a:lnTo>
                  <a:lnTo>
                    <a:pt x="250" y="69"/>
                  </a:lnTo>
                  <a:lnTo>
                    <a:pt x="246" y="66"/>
                  </a:lnTo>
                  <a:lnTo>
                    <a:pt x="240" y="61"/>
                  </a:lnTo>
                  <a:lnTo>
                    <a:pt x="231" y="60"/>
                  </a:lnTo>
                  <a:lnTo>
                    <a:pt x="220" y="59"/>
                  </a:lnTo>
                  <a:lnTo>
                    <a:pt x="211" y="58"/>
                  </a:lnTo>
                  <a:lnTo>
                    <a:pt x="199" y="57"/>
                  </a:lnTo>
                  <a:lnTo>
                    <a:pt x="190" y="56"/>
                  </a:lnTo>
                  <a:lnTo>
                    <a:pt x="180" y="53"/>
                  </a:lnTo>
                  <a:lnTo>
                    <a:pt x="171" y="51"/>
                  </a:lnTo>
                  <a:lnTo>
                    <a:pt x="162" y="46"/>
                  </a:lnTo>
                  <a:lnTo>
                    <a:pt x="177" y="46"/>
                  </a:lnTo>
                  <a:lnTo>
                    <a:pt x="191" y="46"/>
                  </a:lnTo>
                  <a:lnTo>
                    <a:pt x="206" y="49"/>
                  </a:lnTo>
                  <a:lnTo>
                    <a:pt x="222" y="50"/>
                  </a:lnTo>
                  <a:lnTo>
                    <a:pt x="237" y="51"/>
                  </a:lnTo>
                  <a:lnTo>
                    <a:pt x="252" y="52"/>
                  </a:lnTo>
                  <a:lnTo>
                    <a:pt x="267" y="56"/>
                  </a:lnTo>
                  <a:lnTo>
                    <a:pt x="282" y="58"/>
                  </a:lnTo>
                  <a:lnTo>
                    <a:pt x="280" y="60"/>
                  </a:lnTo>
                  <a:lnTo>
                    <a:pt x="276" y="60"/>
                  </a:lnTo>
                  <a:lnTo>
                    <a:pt x="272" y="60"/>
                  </a:lnTo>
                  <a:lnTo>
                    <a:pt x="269" y="60"/>
                  </a:lnTo>
                  <a:lnTo>
                    <a:pt x="278" y="61"/>
                  </a:lnTo>
                  <a:lnTo>
                    <a:pt x="290" y="65"/>
                  </a:lnTo>
                  <a:lnTo>
                    <a:pt x="299" y="66"/>
                  </a:lnTo>
                  <a:lnTo>
                    <a:pt x="310" y="67"/>
                  </a:lnTo>
                  <a:lnTo>
                    <a:pt x="319" y="68"/>
                  </a:lnTo>
                  <a:lnTo>
                    <a:pt x="331" y="68"/>
                  </a:lnTo>
                  <a:lnTo>
                    <a:pt x="341" y="68"/>
                  </a:lnTo>
                  <a:lnTo>
                    <a:pt x="351" y="67"/>
                  </a:lnTo>
                  <a:lnTo>
                    <a:pt x="347" y="67"/>
                  </a:lnTo>
                  <a:lnTo>
                    <a:pt x="341" y="67"/>
                  </a:lnTo>
                  <a:lnTo>
                    <a:pt x="335" y="67"/>
                  </a:lnTo>
                  <a:lnTo>
                    <a:pt x="329" y="67"/>
                  </a:lnTo>
                  <a:lnTo>
                    <a:pt x="327" y="66"/>
                  </a:lnTo>
                  <a:lnTo>
                    <a:pt x="324" y="65"/>
                  </a:lnTo>
                  <a:lnTo>
                    <a:pt x="324" y="61"/>
                  </a:lnTo>
                  <a:lnTo>
                    <a:pt x="341" y="59"/>
                  </a:lnTo>
                  <a:lnTo>
                    <a:pt x="356" y="58"/>
                  </a:lnTo>
                  <a:lnTo>
                    <a:pt x="373" y="58"/>
                  </a:lnTo>
                  <a:lnTo>
                    <a:pt x="388" y="59"/>
                  </a:lnTo>
                  <a:lnTo>
                    <a:pt x="405" y="61"/>
                  </a:lnTo>
                  <a:lnTo>
                    <a:pt x="420" y="64"/>
                  </a:lnTo>
                  <a:lnTo>
                    <a:pt x="437" y="66"/>
                  </a:lnTo>
                  <a:lnTo>
                    <a:pt x="452" y="67"/>
                  </a:lnTo>
                  <a:lnTo>
                    <a:pt x="440" y="72"/>
                  </a:lnTo>
                  <a:lnTo>
                    <a:pt x="429" y="72"/>
                  </a:lnTo>
                  <a:lnTo>
                    <a:pt x="420" y="69"/>
                  </a:lnTo>
                  <a:lnTo>
                    <a:pt x="408" y="69"/>
                  </a:lnTo>
                  <a:lnTo>
                    <a:pt x="429" y="72"/>
                  </a:lnTo>
                  <a:lnTo>
                    <a:pt x="452" y="73"/>
                  </a:lnTo>
                  <a:lnTo>
                    <a:pt x="472" y="74"/>
                  </a:lnTo>
                  <a:lnTo>
                    <a:pt x="495" y="75"/>
                  </a:lnTo>
                  <a:lnTo>
                    <a:pt x="518" y="76"/>
                  </a:lnTo>
                  <a:lnTo>
                    <a:pt x="538" y="80"/>
                  </a:lnTo>
                  <a:lnTo>
                    <a:pt x="560" y="83"/>
                  </a:lnTo>
                  <a:lnTo>
                    <a:pt x="582" y="88"/>
                  </a:lnTo>
                  <a:lnTo>
                    <a:pt x="570" y="90"/>
                  </a:lnTo>
                  <a:lnTo>
                    <a:pt x="559" y="90"/>
                  </a:lnTo>
                  <a:lnTo>
                    <a:pt x="547" y="90"/>
                  </a:lnTo>
                  <a:lnTo>
                    <a:pt x="536" y="89"/>
                  </a:lnTo>
                  <a:lnTo>
                    <a:pt x="525" y="88"/>
                  </a:lnTo>
                  <a:lnTo>
                    <a:pt x="515" y="86"/>
                  </a:lnTo>
                  <a:lnTo>
                    <a:pt x="504" y="86"/>
                  </a:lnTo>
                  <a:lnTo>
                    <a:pt x="495" y="88"/>
                  </a:lnTo>
                  <a:lnTo>
                    <a:pt x="484" y="91"/>
                  </a:lnTo>
                  <a:lnTo>
                    <a:pt x="474" y="96"/>
                  </a:lnTo>
                  <a:lnTo>
                    <a:pt x="463" y="97"/>
                  </a:lnTo>
                  <a:lnTo>
                    <a:pt x="453" y="96"/>
                  </a:lnTo>
                  <a:lnTo>
                    <a:pt x="442" y="94"/>
                  </a:lnTo>
                  <a:lnTo>
                    <a:pt x="426" y="93"/>
                  </a:lnTo>
                  <a:lnTo>
                    <a:pt x="412" y="93"/>
                  </a:lnTo>
                  <a:lnTo>
                    <a:pt x="395" y="93"/>
                  </a:lnTo>
                  <a:lnTo>
                    <a:pt x="377" y="93"/>
                  </a:lnTo>
                  <a:lnTo>
                    <a:pt x="361" y="93"/>
                  </a:lnTo>
                  <a:lnTo>
                    <a:pt x="348" y="94"/>
                  </a:lnTo>
                  <a:lnTo>
                    <a:pt x="335" y="94"/>
                  </a:lnTo>
                  <a:lnTo>
                    <a:pt x="327" y="93"/>
                  </a:lnTo>
                  <a:lnTo>
                    <a:pt x="319" y="91"/>
                  </a:lnTo>
                  <a:lnTo>
                    <a:pt x="312" y="89"/>
                  </a:lnTo>
                  <a:lnTo>
                    <a:pt x="304" y="86"/>
                  </a:lnTo>
                  <a:lnTo>
                    <a:pt x="298" y="83"/>
                  </a:lnTo>
                  <a:lnTo>
                    <a:pt x="287" y="82"/>
                  </a:lnTo>
                  <a:lnTo>
                    <a:pt x="278" y="82"/>
                  </a:lnTo>
                  <a:lnTo>
                    <a:pt x="269" y="83"/>
                  </a:lnTo>
                  <a:lnTo>
                    <a:pt x="276" y="90"/>
                  </a:lnTo>
                  <a:lnTo>
                    <a:pt x="272" y="96"/>
                  </a:lnTo>
                  <a:lnTo>
                    <a:pt x="260" y="94"/>
                  </a:lnTo>
                  <a:lnTo>
                    <a:pt x="231" y="82"/>
                  </a:lnTo>
                  <a:lnTo>
                    <a:pt x="206" y="81"/>
                  </a:lnTo>
                  <a:lnTo>
                    <a:pt x="182" y="76"/>
                  </a:lnTo>
                  <a:lnTo>
                    <a:pt x="158" y="74"/>
                  </a:lnTo>
                  <a:lnTo>
                    <a:pt x="133" y="69"/>
                  </a:lnTo>
                  <a:lnTo>
                    <a:pt x="110" y="67"/>
                  </a:lnTo>
                  <a:lnTo>
                    <a:pt x="86" y="66"/>
                  </a:lnTo>
                  <a:lnTo>
                    <a:pt x="61" y="67"/>
                  </a:lnTo>
                  <a:lnTo>
                    <a:pt x="37" y="69"/>
                  </a:lnTo>
                  <a:lnTo>
                    <a:pt x="40" y="74"/>
                  </a:lnTo>
                  <a:lnTo>
                    <a:pt x="37" y="78"/>
                  </a:lnTo>
                  <a:lnTo>
                    <a:pt x="35" y="81"/>
                  </a:lnTo>
                  <a:lnTo>
                    <a:pt x="37" y="83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3" y="78"/>
                  </a:lnTo>
                  <a:lnTo>
                    <a:pt x="46" y="76"/>
                  </a:lnTo>
                  <a:lnTo>
                    <a:pt x="60" y="78"/>
                  </a:lnTo>
                  <a:lnTo>
                    <a:pt x="69" y="83"/>
                  </a:lnTo>
                  <a:lnTo>
                    <a:pt x="78" y="89"/>
                  </a:lnTo>
                  <a:lnTo>
                    <a:pt x="89" y="94"/>
                  </a:lnTo>
                  <a:lnTo>
                    <a:pt x="81" y="96"/>
                  </a:lnTo>
                  <a:lnTo>
                    <a:pt x="73" y="96"/>
                  </a:lnTo>
                  <a:lnTo>
                    <a:pt x="66" y="96"/>
                  </a:lnTo>
                  <a:lnTo>
                    <a:pt x="58" y="94"/>
                  </a:lnTo>
                  <a:lnTo>
                    <a:pt x="51" y="94"/>
                  </a:lnTo>
                  <a:lnTo>
                    <a:pt x="43" y="93"/>
                  </a:lnTo>
                  <a:lnTo>
                    <a:pt x="35" y="93"/>
                  </a:lnTo>
                  <a:lnTo>
                    <a:pt x="28" y="94"/>
                  </a:lnTo>
                  <a:lnTo>
                    <a:pt x="43" y="96"/>
                  </a:lnTo>
                  <a:lnTo>
                    <a:pt x="58" y="98"/>
                  </a:lnTo>
                  <a:lnTo>
                    <a:pt x="75" y="99"/>
                  </a:lnTo>
                  <a:lnTo>
                    <a:pt x="90" y="102"/>
                  </a:lnTo>
                  <a:lnTo>
                    <a:pt x="105" y="105"/>
                  </a:lnTo>
                  <a:lnTo>
                    <a:pt x="121" y="107"/>
                  </a:lnTo>
                  <a:lnTo>
                    <a:pt x="137" y="110"/>
                  </a:lnTo>
                  <a:lnTo>
                    <a:pt x="153" y="113"/>
                  </a:lnTo>
                  <a:lnTo>
                    <a:pt x="133" y="116"/>
                  </a:lnTo>
                  <a:lnTo>
                    <a:pt x="115" y="117"/>
                  </a:lnTo>
                  <a:lnTo>
                    <a:pt x="96" y="117"/>
                  </a:lnTo>
                  <a:lnTo>
                    <a:pt x="75" y="117"/>
                  </a:lnTo>
                  <a:lnTo>
                    <a:pt x="57" y="114"/>
                  </a:lnTo>
                  <a:lnTo>
                    <a:pt x="37" y="113"/>
                  </a:lnTo>
                  <a:lnTo>
                    <a:pt x="19" y="110"/>
                  </a:lnTo>
                  <a:lnTo>
                    <a:pt x="0" y="109"/>
                  </a:lnTo>
                  <a:lnTo>
                    <a:pt x="8" y="111"/>
                  </a:lnTo>
                  <a:lnTo>
                    <a:pt x="17" y="113"/>
                  </a:lnTo>
                  <a:lnTo>
                    <a:pt x="26" y="116"/>
                  </a:lnTo>
                  <a:lnTo>
                    <a:pt x="35" y="118"/>
                  </a:lnTo>
                  <a:lnTo>
                    <a:pt x="1686" y="118"/>
                  </a:lnTo>
                  <a:lnTo>
                    <a:pt x="1684" y="117"/>
                  </a:lnTo>
                  <a:lnTo>
                    <a:pt x="1684" y="116"/>
                  </a:lnTo>
                  <a:lnTo>
                    <a:pt x="1684" y="114"/>
                  </a:lnTo>
                  <a:lnTo>
                    <a:pt x="1684" y="113"/>
                  </a:lnTo>
                  <a:lnTo>
                    <a:pt x="1695" y="93"/>
                  </a:lnTo>
                  <a:lnTo>
                    <a:pt x="1692" y="72"/>
                  </a:lnTo>
                  <a:lnTo>
                    <a:pt x="1678" y="50"/>
                  </a:lnTo>
                  <a:lnTo>
                    <a:pt x="1659" y="32"/>
                  </a:lnTo>
                  <a:lnTo>
                    <a:pt x="1654" y="26"/>
                  </a:lnTo>
                  <a:lnTo>
                    <a:pt x="1650" y="17"/>
                  </a:lnTo>
                  <a:lnTo>
                    <a:pt x="1649" y="9"/>
                  </a:lnTo>
                  <a:lnTo>
                    <a:pt x="1644" y="0"/>
                  </a:lnTo>
                  <a:lnTo>
                    <a:pt x="635" y="0"/>
                  </a:lnTo>
                  <a:lnTo>
                    <a:pt x="647" y="4"/>
                  </a:lnTo>
                  <a:lnTo>
                    <a:pt x="655" y="8"/>
                  </a:lnTo>
                  <a:lnTo>
                    <a:pt x="657" y="12"/>
                  </a:lnTo>
                  <a:lnTo>
                    <a:pt x="651" y="17"/>
                  </a:lnTo>
                  <a:lnTo>
                    <a:pt x="658" y="17"/>
                  </a:lnTo>
                  <a:lnTo>
                    <a:pt x="666" y="16"/>
                  </a:lnTo>
                  <a:lnTo>
                    <a:pt x="670" y="17"/>
                  </a:lnTo>
                  <a:lnTo>
                    <a:pt x="670" y="19"/>
                  </a:lnTo>
                  <a:lnTo>
                    <a:pt x="670" y="23"/>
                  </a:lnTo>
                  <a:lnTo>
                    <a:pt x="664" y="24"/>
                  </a:lnTo>
                  <a:lnTo>
                    <a:pt x="657" y="23"/>
                  </a:lnTo>
                  <a:lnTo>
                    <a:pt x="646" y="19"/>
                  </a:lnTo>
                  <a:lnTo>
                    <a:pt x="634" y="16"/>
                  </a:lnTo>
                  <a:lnTo>
                    <a:pt x="620" y="12"/>
                  </a:lnTo>
                  <a:lnTo>
                    <a:pt x="608" y="9"/>
                  </a:lnTo>
                  <a:lnTo>
                    <a:pt x="594" y="8"/>
                  </a:lnTo>
                  <a:lnTo>
                    <a:pt x="614" y="13"/>
                  </a:lnTo>
                  <a:lnTo>
                    <a:pt x="625" y="16"/>
                  </a:lnTo>
                  <a:lnTo>
                    <a:pt x="631" y="19"/>
                  </a:lnTo>
                  <a:lnTo>
                    <a:pt x="628" y="19"/>
                  </a:lnTo>
                  <a:lnTo>
                    <a:pt x="625" y="20"/>
                  </a:lnTo>
                  <a:lnTo>
                    <a:pt x="615" y="19"/>
                  </a:lnTo>
                  <a:lnTo>
                    <a:pt x="603" y="17"/>
                  </a:lnTo>
                  <a:lnTo>
                    <a:pt x="591" y="15"/>
                  </a:lnTo>
                  <a:lnTo>
                    <a:pt x="591" y="19"/>
                  </a:lnTo>
                  <a:lnTo>
                    <a:pt x="587" y="21"/>
                  </a:lnTo>
                  <a:lnTo>
                    <a:pt x="582" y="20"/>
                  </a:lnTo>
                  <a:lnTo>
                    <a:pt x="582" y="15"/>
                  </a:lnTo>
                  <a:lnTo>
                    <a:pt x="568" y="17"/>
                  </a:lnTo>
                  <a:lnTo>
                    <a:pt x="555" y="19"/>
                  </a:lnTo>
                  <a:lnTo>
                    <a:pt x="545" y="19"/>
                  </a:lnTo>
                  <a:lnTo>
                    <a:pt x="538" y="19"/>
                  </a:lnTo>
                  <a:lnTo>
                    <a:pt x="536" y="17"/>
                  </a:lnTo>
                  <a:lnTo>
                    <a:pt x="538" y="16"/>
                  </a:lnTo>
                  <a:lnTo>
                    <a:pt x="547" y="13"/>
                  </a:lnTo>
                  <a:lnTo>
                    <a:pt x="562" y="11"/>
                  </a:lnTo>
                  <a:lnTo>
                    <a:pt x="555" y="9"/>
                  </a:lnTo>
                  <a:lnTo>
                    <a:pt x="547" y="8"/>
                  </a:lnTo>
                  <a:lnTo>
                    <a:pt x="538" y="8"/>
                  </a:lnTo>
                  <a:lnTo>
                    <a:pt x="530" y="7"/>
                  </a:lnTo>
                  <a:lnTo>
                    <a:pt x="521" y="7"/>
                  </a:lnTo>
                  <a:lnTo>
                    <a:pt x="513" y="5"/>
                  </a:lnTo>
                  <a:lnTo>
                    <a:pt x="504" y="5"/>
                  </a:lnTo>
                  <a:lnTo>
                    <a:pt x="496" y="4"/>
                  </a:lnTo>
                  <a:lnTo>
                    <a:pt x="480" y="2"/>
                  </a:lnTo>
                  <a:lnTo>
                    <a:pt x="463" y="1"/>
                  </a:lnTo>
                  <a:lnTo>
                    <a:pt x="446" y="1"/>
                  </a:lnTo>
                  <a:lnTo>
                    <a:pt x="431" y="2"/>
                  </a:lnTo>
                  <a:lnTo>
                    <a:pt x="414" y="2"/>
                  </a:lnTo>
                  <a:lnTo>
                    <a:pt x="397" y="2"/>
                  </a:lnTo>
                  <a:lnTo>
                    <a:pt x="382" y="2"/>
                  </a:lnTo>
                  <a:lnTo>
                    <a:pt x="365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7814" name="Group 198">
            <a:extLst>
              <a:ext uri="{FF2B5EF4-FFF2-40B4-BE49-F238E27FC236}">
                <a16:creationId xmlns:a16="http://schemas.microsoft.com/office/drawing/2014/main" id="{F6D82AC1-775E-4F31-99B5-4EE627B609F7}"/>
              </a:ext>
            </a:extLst>
          </p:cNvPr>
          <p:cNvGrpSpPr>
            <a:grpSpLocks/>
          </p:cNvGrpSpPr>
          <p:nvPr/>
        </p:nvGrpSpPr>
        <p:grpSpPr bwMode="auto">
          <a:xfrm>
            <a:off x="5762625" y="960438"/>
            <a:ext cx="942975" cy="249237"/>
            <a:chOff x="3581" y="781"/>
            <a:chExt cx="594" cy="157"/>
          </a:xfrm>
        </p:grpSpPr>
        <p:sp>
          <p:nvSpPr>
            <p:cNvPr id="367815" name="Freeform 199">
              <a:extLst>
                <a:ext uri="{FF2B5EF4-FFF2-40B4-BE49-F238E27FC236}">
                  <a16:creationId xmlns:a16="http://schemas.microsoft.com/office/drawing/2014/main" id="{D272CB8F-CBD9-4C22-A729-47AADACA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859"/>
              <a:ext cx="594" cy="79"/>
            </a:xfrm>
            <a:custGeom>
              <a:avLst/>
              <a:gdLst>
                <a:gd name="T0" fmla="*/ 1684 w 1780"/>
                <a:gd name="T1" fmla="*/ 5 h 237"/>
                <a:gd name="T2" fmla="*/ 1718 w 1780"/>
                <a:gd name="T3" fmla="*/ 7 h 237"/>
                <a:gd name="T4" fmla="*/ 1731 w 1780"/>
                <a:gd name="T5" fmla="*/ 13 h 237"/>
                <a:gd name="T6" fmla="*/ 1719 w 1780"/>
                <a:gd name="T7" fmla="*/ 21 h 237"/>
                <a:gd name="T8" fmla="*/ 1685 w 1780"/>
                <a:gd name="T9" fmla="*/ 28 h 237"/>
                <a:gd name="T10" fmla="*/ 1723 w 1780"/>
                <a:gd name="T11" fmla="*/ 17 h 237"/>
                <a:gd name="T12" fmla="*/ 1684 w 1780"/>
                <a:gd name="T13" fmla="*/ 16 h 237"/>
                <a:gd name="T14" fmla="*/ 1638 w 1780"/>
                <a:gd name="T15" fmla="*/ 26 h 237"/>
                <a:gd name="T16" fmla="*/ 1655 w 1780"/>
                <a:gd name="T17" fmla="*/ 29 h 237"/>
                <a:gd name="T18" fmla="*/ 1673 w 1780"/>
                <a:gd name="T19" fmla="*/ 36 h 237"/>
                <a:gd name="T20" fmla="*/ 1690 w 1780"/>
                <a:gd name="T21" fmla="*/ 35 h 237"/>
                <a:gd name="T22" fmla="*/ 1722 w 1780"/>
                <a:gd name="T23" fmla="*/ 41 h 237"/>
                <a:gd name="T24" fmla="*/ 1768 w 1780"/>
                <a:gd name="T25" fmla="*/ 31 h 237"/>
                <a:gd name="T26" fmla="*/ 1744 w 1780"/>
                <a:gd name="T27" fmla="*/ 41 h 237"/>
                <a:gd name="T28" fmla="*/ 1693 w 1780"/>
                <a:gd name="T29" fmla="*/ 47 h 237"/>
                <a:gd name="T30" fmla="*/ 1641 w 1780"/>
                <a:gd name="T31" fmla="*/ 56 h 237"/>
                <a:gd name="T32" fmla="*/ 1650 w 1780"/>
                <a:gd name="T33" fmla="*/ 50 h 237"/>
                <a:gd name="T34" fmla="*/ 1682 w 1780"/>
                <a:gd name="T35" fmla="*/ 43 h 237"/>
                <a:gd name="T36" fmla="*/ 1644 w 1780"/>
                <a:gd name="T37" fmla="*/ 42 h 237"/>
                <a:gd name="T38" fmla="*/ 1586 w 1780"/>
                <a:gd name="T39" fmla="*/ 52 h 237"/>
                <a:gd name="T40" fmla="*/ 1592 w 1780"/>
                <a:gd name="T41" fmla="*/ 58 h 237"/>
                <a:gd name="T42" fmla="*/ 1579 w 1780"/>
                <a:gd name="T43" fmla="*/ 61 h 237"/>
                <a:gd name="T44" fmla="*/ 1554 w 1780"/>
                <a:gd name="T45" fmla="*/ 57 h 237"/>
                <a:gd name="T46" fmla="*/ 1537 w 1780"/>
                <a:gd name="T47" fmla="*/ 65 h 237"/>
                <a:gd name="T48" fmla="*/ 1498 w 1780"/>
                <a:gd name="T49" fmla="*/ 68 h 237"/>
                <a:gd name="T50" fmla="*/ 1493 w 1780"/>
                <a:gd name="T51" fmla="*/ 64 h 237"/>
                <a:gd name="T52" fmla="*/ 1458 w 1780"/>
                <a:gd name="T53" fmla="*/ 65 h 237"/>
                <a:gd name="T54" fmla="*/ 1435 w 1780"/>
                <a:gd name="T55" fmla="*/ 67 h 237"/>
                <a:gd name="T56" fmla="*/ 1375 w 1780"/>
                <a:gd name="T57" fmla="*/ 78 h 237"/>
                <a:gd name="T58" fmla="*/ 1294 w 1780"/>
                <a:gd name="T59" fmla="*/ 82 h 237"/>
                <a:gd name="T60" fmla="*/ 1270 w 1780"/>
                <a:gd name="T61" fmla="*/ 73 h 237"/>
                <a:gd name="T62" fmla="*/ 1208 w 1780"/>
                <a:gd name="T63" fmla="*/ 81 h 237"/>
                <a:gd name="T64" fmla="*/ 1118 w 1780"/>
                <a:gd name="T65" fmla="*/ 84 h 237"/>
                <a:gd name="T66" fmla="*/ 980 w 1780"/>
                <a:gd name="T67" fmla="*/ 88 h 237"/>
                <a:gd name="T68" fmla="*/ 941 w 1780"/>
                <a:gd name="T69" fmla="*/ 99 h 237"/>
                <a:gd name="T70" fmla="*/ 939 w 1780"/>
                <a:gd name="T71" fmla="*/ 96 h 237"/>
                <a:gd name="T72" fmla="*/ 861 w 1780"/>
                <a:gd name="T73" fmla="*/ 97 h 237"/>
                <a:gd name="T74" fmla="*/ 786 w 1780"/>
                <a:gd name="T75" fmla="*/ 105 h 237"/>
                <a:gd name="T76" fmla="*/ 711 w 1780"/>
                <a:gd name="T77" fmla="*/ 113 h 237"/>
                <a:gd name="T78" fmla="*/ 634 w 1780"/>
                <a:gd name="T79" fmla="*/ 114 h 237"/>
                <a:gd name="T80" fmla="*/ 538 w 1780"/>
                <a:gd name="T81" fmla="*/ 126 h 237"/>
                <a:gd name="T82" fmla="*/ 408 w 1780"/>
                <a:gd name="T83" fmla="*/ 146 h 237"/>
                <a:gd name="T84" fmla="*/ 282 w 1780"/>
                <a:gd name="T85" fmla="*/ 172 h 237"/>
                <a:gd name="T86" fmla="*/ 194 w 1780"/>
                <a:gd name="T87" fmla="*/ 213 h 237"/>
                <a:gd name="T88" fmla="*/ 141 w 1780"/>
                <a:gd name="T89" fmla="*/ 225 h 237"/>
                <a:gd name="T90" fmla="*/ 73 w 1780"/>
                <a:gd name="T91" fmla="*/ 237 h 237"/>
                <a:gd name="T92" fmla="*/ 9 w 1780"/>
                <a:gd name="T93" fmla="*/ 186 h 237"/>
                <a:gd name="T94" fmla="*/ 0 w 1780"/>
                <a:gd name="T95" fmla="*/ 134 h 237"/>
                <a:gd name="T96" fmla="*/ 43 w 1780"/>
                <a:gd name="T9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80" h="237">
                  <a:moveTo>
                    <a:pt x="1693" y="0"/>
                  </a:moveTo>
                  <a:lnTo>
                    <a:pt x="1687" y="1"/>
                  </a:lnTo>
                  <a:lnTo>
                    <a:pt x="1685" y="4"/>
                  </a:lnTo>
                  <a:lnTo>
                    <a:pt x="1684" y="5"/>
                  </a:lnTo>
                  <a:lnTo>
                    <a:pt x="1687" y="7"/>
                  </a:lnTo>
                  <a:lnTo>
                    <a:pt x="1693" y="7"/>
                  </a:lnTo>
                  <a:lnTo>
                    <a:pt x="1702" y="7"/>
                  </a:lnTo>
                  <a:lnTo>
                    <a:pt x="1718" y="7"/>
                  </a:lnTo>
                  <a:lnTo>
                    <a:pt x="1739" y="5"/>
                  </a:lnTo>
                  <a:lnTo>
                    <a:pt x="1731" y="8"/>
                  </a:lnTo>
                  <a:lnTo>
                    <a:pt x="1727" y="12"/>
                  </a:lnTo>
                  <a:lnTo>
                    <a:pt x="1731" y="13"/>
                  </a:lnTo>
                  <a:lnTo>
                    <a:pt x="1748" y="15"/>
                  </a:lnTo>
                  <a:lnTo>
                    <a:pt x="1739" y="17"/>
                  </a:lnTo>
                  <a:lnTo>
                    <a:pt x="1728" y="19"/>
                  </a:lnTo>
                  <a:lnTo>
                    <a:pt x="1719" y="21"/>
                  </a:lnTo>
                  <a:lnTo>
                    <a:pt x="1710" y="24"/>
                  </a:lnTo>
                  <a:lnTo>
                    <a:pt x="1701" y="26"/>
                  </a:lnTo>
                  <a:lnTo>
                    <a:pt x="1693" y="27"/>
                  </a:lnTo>
                  <a:lnTo>
                    <a:pt x="1685" y="28"/>
                  </a:lnTo>
                  <a:lnTo>
                    <a:pt x="1682" y="28"/>
                  </a:lnTo>
                  <a:lnTo>
                    <a:pt x="1697" y="26"/>
                  </a:lnTo>
                  <a:lnTo>
                    <a:pt x="1712" y="21"/>
                  </a:lnTo>
                  <a:lnTo>
                    <a:pt x="1723" y="17"/>
                  </a:lnTo>
                  <a:lnTo>
                    <a:pt x="1719" y="15"/>
                  </a:lnTo>
                  <a:lnTo>
                    <a:pt x="1708" y="15"/>
                  </a:lnTo>
                  <a:lnTo>
                    <a:pt x="1695" y="15"/>
                  </a:lnTo>
                  <a:lnTo>
                    <a:pt x="1684" y="16"/>
                  </a:lnTo>
                  <a:lnTo>
                    <a:pt x="1673" y="17"/>
                  </a:lnTo>
                  <a:lnTo>
                    <a:pt x="1661" y="20"/>
                  </a:lnTo>
                  <a:lnTo>
                    <a:pt x="1650" y="23"/>
                  </a:lnTo>
                  <a:lnTo>
                    <a:pt x="1638" y="26"/>
                  </a:lnTo>
                  <a:lnTo>
                    <a:pt x="1627" y="28"/>
                  </a:lnTo>
                  <a:lnTo>
                    <a:pt x="1637" y="32"/>
                  </a:lnTo>
                  <a:lnTo>
                    <a:pt x="1646" y="31"/>
                  </a:lnTo>
                  <a:lnTo>
                    <a:pt x="1655" y="29"/>
                  </a:lnTo>
                  <a:lnTo>
                    <a:pt x="1665" y="29"/>
                  </a:lnTo>
                  <a:lnTo>
                    <a:pt x="1658" y="34"/>
                  </a:lnTo>
                  <a:lnTo>
                    <a:pt x="1659" y="36"/>
                  </a:lnTo>
                  <a:lnTo>
                    <a:pt x="1673" y="36"/>
                  </a:lnTo>
                  <a:lnTo>
                    <a:pt x="1701" y="35"/>
                  </a:lnTo>
                  <a:lnTo>
                    <a:pt x="1697" y="35"/>
                  </a:lnTo>
                  <a:lnTo>
                    <a:pt x="1693" y="35"/>
                  </a:lnTo>
                  <a:lnTo>
                    <a:pt x="1690" y="35"/>
                  </a:lnTo>
                  <a:lnTo>
                    <a:pt x="1687" y="37"/>
                  </a:lnTo>
                  <a:lnTo>
                    <a:pt x="1699" y="41"/>
                  </a:lnTo>
                  <a:lnTo>
                    <a:pt x="1710" y="41"/>
                  </a:lnTo>
                  <a:lnTo>
                    <a:pt x="1722" y="41"/>
                  </a:lnTo>
                  <a:lnTo>
                    <a:pt x="1734" y="39"/>
                  </a:lnTo>
                  <a:lnTo>
                    <a:pt x="1746" y="36"/>
                  </a:lnTo>
                  <a:lnTo>
                    <a:pt x="1757" y="34"/>
                  </a:lnTo>
                  <a:lnTo>
                    <a:pt x="1768" y="31"/>
                  </a:lnTo>
                  <a:lnTo>
                    <a:pt x="1780" y="28"/>
                  </a:lnTo>
                  <a:lnTo>
                    <a:pt x="1768" y="32"/>
                  </a:lnTo>
                  <a:lnTo>
                    <a:pt x="1757" y="36"/>
                  </a:lnTo>
                  <a:lnTo>
                    <a:pt x="1744" y="41"/>
                  </a:lnTo>
                  <a:lnTo>
                    <a:pt x="1731" y="42"/>
                  </a:lnTo>
                  <a:lnTo>
                    <a:pt x="1719" y="44"/>
                  </a:lnTo>
                  <a:lnTo>
                    <a:pt x="1707" y="45"/>
                  </a:lnTo>
                  <a:lnTo>
                    <a:pt x="1693" y="47"/>
                  </a:lnTo>
                  <a:lnTo>
                    <a:pt x="1682" y="49"/>
                  </a:lnTo>
                  <a:lnTo>
                    <a:pt x="1669" y="50"/>
                  </a:lnTo>
                  <a:lnTo>
                    <a:pt x="1655" y="53"/>
                  </a:lnTo>
                  <a:lnTo>
                    <a:pt x="1641" y="56"/>
                  </a:lnTo>
                  <a:lnTo>
                    <a:pt x="1627" y="56"/>
                  </a:lnTo>
                  <a:lnTo>
                    <a:pt x="1635" y="52"/>
                  </a:lnTo>
                  <a:lnTo>
                    <a:pt x="1643" y="50"/>
                  </a:lnTo>
                  <a:lnTo>
                    <a:pt x="1650" y="50"/>
                  </a:lnTo>
                  <a:lnTo>
                    <a:pt x="1659" y="49"/>
                  </a:lnTo>
                  <a:lnTo>
                    <a:pt x="1669" y="49"/>
                  </a:lnTo>
                  <a:lnTo>
                    <a:pt x="1676" y="45"/>
                  </a:lnTo>
                  <a:lnTo>
                    <a:pt x="1682" y="43"/>
                  </a:lnTo>
                  <a:lnTo>
                    <a:pt x="1687" y="37"/>
                  </a:lnTo>
                  <a:lnTo>
                    <a:pt x="1673" y="39"/>
                  </a:lnTo>
                  <a:lnTo>
                    <a:pt x="1658" y="41"/>
                  </a:lnTo>
                  <a:lnTo>
                    <a:pt x="1644" y="42"/>
                  </a:lnTo>
                  <a:lnTo>
                    <a:pt x="1629" y="44"/>
                  </a:lnTo>
                  <a:lnTo>
                    <a:pt x="1614" y="47"/>
                  </a:lnTo>
                  <a:lnTo>
                    <a:pt x="1601" y="50"/>
                  </a:lnTo>
                  <a:lnTo>
                    <a:pt x="1586" y="52"/>
                  </a:lnTo>
                  <a:lnTo>
                    <a:pt x="1571" y="56"/>
                  </a:lnTo>
                  <a:lnTo>
                    <a:pt x="1579" y="58"/>
                  </a:lnTo>
                  <a:lnTo>
                    <a:pt x="1586" y="58"/>
                  </a:lnTo>
                  <a:lnTo>
                    <a:pt x="1592" y="58"/>
                  </a:lnTo>
                  <a:lnTo>
                    <a:pt x="1600" y="58"/>
                  </a:lnTo>
                  <a:lnTo>
                    <a:pt x="1594" y="60"/>
                  </a:lnTo>
                  <a:lnTo>
                    <a:pt x="1586" y="61"/>
                  </a:lnTo>
                  <a:lnTo>
                    <a:pt x="1579" y="61"/>
                  </a:lnTo>
                  <a:lnTo>
                    <a:pt x="1571" y="61"/>
                  </a:lnTo>
                  <a:lnTo>
                    <a:pt x="1573" y="58"/>
                  </a:lnTo>
                  <a:lnTo>
                    <a:pt x="1568" y="56"/>
                  </a:lnTo>
                  <a:lnTo>
                    <a:pt x="1554" y="57"/>
                  </a:lnTo>
                  <a:lnTo>
                    <a:pt x="1530" y="61"/>
                  </a:lnTo>
                  <a:lnTo>
                    <a:pt x="1531" y="64"/>
                  </a:lnTo>
                  <a:lnTo>
                    <a:pt x="1533" y="65"/>
                  </a:lnTo>
                  <a:lnTo>
                    <a:pt x="1537" y="65"/>
                  </a:lnTo>
                  <a:lnTo>
                    <a:pt x="1539" y="65"/>
                  </a:lnTo>
                  <a:lnTo>
                    <a:pt x="1525" y="67"/>
                  </a:lnTo>
                  <a:lnTo>
                    <a:pt x="1513" y="68"/>
                  </a:lnTo>
                  <a:lnTo>
                    <a:pt x="1498" y="68"/>
                  </a:lnTo>
                  <a:lnTo>
                    <a:pt x="1484" y="68"/>
                  </a:lnTo>
                  <a:lnTo>
                    <a:pt x="1499" y="67"/>
                  </a:lnTo>
                  <a:lnTo>
                    <a:pt x="1501" y="66"/>
                  </a:lnTo>
                  <a:lnTo>
                    <a:pt x="1493" y="64"/>
                  </a:lnTo>
                  <a:lnTo>
                    <a:pt x="1482" y="61"/>
                  </a:lnTo>
                  <a:lnTo>
                    <a:pt x="1469" y="61"/>
                  </a:lnTo>
                  <a:lnTo>
                    <a:pt x="1460" y="61"/>
                  </a:lnTo>
                  <a:lnTo>
                    <a:pt x="1458" y="65"/>
                  </a:lnTo>
                  <a:lnTo>
                    <a:pt x="1469" y="68"/>
                  </a:lnTo>
                  <a:lnTo>
                    <a:pt x="1458" y="68"/>
                  </a:lnTo>
                  <a:lnTo>
                    <a:pt x="1444" y="67"/>
                  </a:lnTo>
                  <a:lnTo>
                    <a:pt x="1435" y="67"/>
                  </a:lnTo>
                  <a:lnTo>
                    <a:pt x="1426" y="71"/>
                  </a:lnTo>
                  <a:lnTo>
                    <a:pt x="1412" y="73"/>
                  </a:lnTo>
                  <a:lnTo>
                    <a:pt x="1396" y="75"/>
                  </a:lnTo>
                  <a:lnTo>
                    <a:pt x="1375" y="78"/>
                  </a:lnTo>
                  <a:lnTo>
                    <a:pt x="1354" y="81"/>
                  </a:lnTo>
                  <a:lnTo>
                    <a:pt x="1332" y="82"/>
                  </a:lnTo>
                  <a:lnTo>
                    <a:pt x="1311" y="83"/>
                  </a:lnTo>
                  <a:lnTo>
                    <a:pt x="1294" y="82"/>
                  </a:lnTo>
                  <a:lnTo>
                    <a:pt x="1281" y="81"/>
                  </a:lnTo>
                  <a:lnTo>
                    <a:pt x="1293" y="78"/>
                  </a:lnTo>
                  <a:lnTo>
                    <a:pt x="1285" y="75"/>
                  </a:lnTo>
                  <a:lnTo>
                    <a:pt x="1270" y="73"/>
                  </a:lnTo>
                  <a:lnTo>
                    <a:pt x="1247" y="73"/>
                  </a:lnTo>
                  <a:lnTo>
                    <a:pt x="1226" y="74"/>
                  </a:lnTo>
                  <a:lnTo>
                    <a:pt x="1212" y="75"/>
                  </a:lnTo>
                  <a:lnTo>
                    <a:pt x="1208" y="81"/>
                  </a:lnTo>
                  <a:lnTo>
                    <a:pt x="1221" y="88"/>
                  </a:lnTo>
                  <a:lnTo>
                    <a:pt x="1186" y="86"/>
                  </a:lnTo>
                  <a:lnTo>
                    <a:pt x="1151" y="84"/>
                  </a:lnTo>
                  <a:lnTo>
                    <a:pt x="1118" y="84"/>
                  </a:lnTo>
                  <a:lnTo>
                    <a:pt x="1084" y="83"/>
                  </a:lnTo>
                  <a:lnTo>
                    <a:pt x="1049" y="83"/>
                  </a:lnTo>
                  <a:lnTo>
                    <a:pt x="1014" y="84"/>
                  </a:lnTo>
                  <a:lnTo>
                    <a:pt x="980" y="88"/>
                  </a:lnTo>
                  <a:lnTo>
                    <a:pt x="945" y="91"/>
                  </a:lnTo>
                  <a:lnTo>
                    <a:pt x="946" y="94"/>
                  </a:lnTo>
                  <a:lnTo>
                    <a:pt x="946" y="97"/>
                  </a:lnTo>
                  <a:lnTo>
                    <a:pt x="941" y="99"/>
                  </a:lnTo>
                  <a:lnTo>
                    <a:pt x="935" y="101"/>
                  </a:lnTo>
                  <a:lnTo>
                    <a:pt x="937" y="99"/>
                  </a:lnTo>
                  <a:lnTo>
                    <a:pt x="939" y="98"/>
                  </a:lnTo>
                  <a:lnTo>
                    <a:pt x="939" y="96"/>
                  </a:lnTo>
                  <a:lnTo>
                    <a:pt x="919" y="96"/>
                  </a:lnTo>
                  <a:lnTo>
                    <a:pt x="901" y="96"/>
                  </a:lnTo>
                  <a:lnTo>
                    <a:pt x="881" y="96"/>
                  </a:lnTo>
                  <a:lnTo>
                    <a:pt x="861" y="97"/>
                  </a:lnTo>
                  <a:lnTo>
                    <a:pt x="843" y="98"/>
                  </a:lnTo>
                  <a:lnTo>
                    <a:pt x="824" y="101"/>
                  </a:lnTo>
                  <a:lnTo>
                    <a:pt x="805" y="104"/>
                  </a:lnTo>
                  <a:lnTo>
                    <a:pt x="786" y="105"/>
                  </a:lnTo>
                  <a:lnTo>
                    <a:pt x="768" y="108"/>
                  </a:lnTo>
                  <a:lnTo>
                    <a:pt x="748" y="110"/>
                  </a:lnTo>
                  <a:lnTo>
                    <a:pt x="730" y="112"/>
                  </a:lnTo>
                  <a:lnTo>
                    <a:pt x="711" y="113"/>
                  </a:lnTo>
                  <a:lnTo>
                    <a:pt x="692" y="114"/>
                  </a:lnTo>
                  <a:lnTo>
                    <a:pt x="672" y="116"/>
                  </a:lnTo>
                  <a:lnTo>
                    <a:pt x="652" y="116"/>
                  </a:lnTo>
                  <a:lnTo>
                    <a:pt x="634" y="114"/>
                  </a:lnTo>
                  <a:lnTo>
                    <a:pt x="615" y="117"/>
                  </a:lnTo>
                  <a:lnTo>
                    <a:pt x="593" y="120"/>
                  </a:lnTo>
                  <a:lnTo>
                    <a:pt x="566" y="122"/>
                  </a:lnTo>
                  <a:lnTo>
                    <a:pt x="538" y="126"/>
                  </a:lnTo>
                  <a:lnTo>
                    <a:pt x="506" y="131"/>
                  </a:lnTo>
                  <a:lnTo>
                    <a:pt x="476" y="134"/>
                  </a:lnTo>
                  <a:lnTo>
                    <a:pt x="441" y="140"/>
                  </a:lnTo>
                  <a:lnTo>
                    <a:pt x="408" y="146"/>
                  </a:lnTo>
                  <a:lnTo>
                    <a:pt x="376" y="150"/>
                  </a:lnTo>
                  <a:lnTo>
                    <a:pt x="344" y="157"/>
                  </a:lnTo>
                  <a:lnTo>
                    <a:pt x="312" y="164"/>
                  </a:lnTo>
                  <a:lnTo>
                    <a:pt x="282" y="172"/>
                  </a:lnTo>
                  <a:lnTo>
                    <a:pt x="255" y="181"/>
                  </a:lnTo>
                  <a:lnTo>
                    <a:pt x="231" y="191"/>
                  </a:lnTo>
                  <a:lnTo>
                    <a:pt x="211" y="202"/>
                  </a:lnTo>
                  <a:lnTo>
                    <a:pt x="194" y="213"/>
                  </a:lnTo>
                  <a:lnTo>
                    <a:pt x="185" y="215"/>
                  </a:lnTo>
                  <a:lnTo>
                    <a:pt x="171" y="218"/>
                  </a:lnTo>
                  <a:lnTo>
                    <a:pt x="156" y="221"/>
                  </a:lnTo>
                  <a:lnTo>
                    <a:pt x="141" y="225"/>
                  </a:lnTo>
                  <a:lnTo>
                    <a:pt x="124" y="229"/>
                  </a:lnTo>
                  <a:lnTo>
                    <a:pt x="107" y="232"/>
                  </a:lnTo>
                  <a:lnTo>
                    <a:pt x="90" y="236"/>
                  </a:lnTo>
                  <a:lnTo>
                    <a:pt x="73" y="237"/>
                  </a:lnTo>
                  <a:lnTo>
                    <a:pt x="46" y="225"/>
                  </a:lnTo>
                  <a:lnTo>
                    <a:pt x="28" y="213"/>
                  </a:lnTo>
                  <a:lnTo>
                    <a:pt x="17" y="199"/>
                  </a:lnTo>
                  <a:lnTo>
                    <a:pt x="9" y="186"/>
                  </a:lnTo>
                  <a:lnTo>
                    <a:pt x="3" y="172"/>
                  </a:lnTo>
                  <a:lnTo>
                    <a:pt x="2" y="158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2" y="101"/>
                  </a:lnTo>
                  <a:lnTo>
                    <a:pt x="13" y="67"/>
                  </a:lnTo>
                  <a:lnTo>
                    <a:pt x="28" y="34"/>
                  </a:lnTo>
                  <a:lnTo>
                    <a:pt x="43" y="0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6" name="Freeform 200">
              <a:extLst>
                <a:ext uri="{FF2B5EF4-FFF2-40B4-BE49-F238E27FC236}">
                  <a16:creationId xmlns:a16="http://schemas.microsoft.com/office/drawing/2014/main" id="{79224EB0-8B13-4BB6-B75A-CC9895AD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781"/>
              <a:ext cx="339" cy="40"/>
            </a:xfrm>
            <a:custGeom>
              <a:avLst/>
              <a:gdLst>
                <a:gd name="T0" fmla="*/ 12 w 1016"/>
                <a:gd name="T1" fmla="*/ 83 h 120"/>
                <a:gd name="T2" fmla="*/ 61 w 1016"/>
                <a:gd name="T3" fmla="*/ 49 h 120"/>
                <a:gd name="T4" fmla="*/ 105 w 1016"/>
                <a:gd name="T5" fmla="*/ 24 h 120"/>
                <a:gd name="T6" fmla="*/ 186 w 1016"/>
                <a:gd name="T7" fmla="*/ 10 h 120"/>
                <a:gd name="T8" fmla="*/ 308 w 1016"/>
                <a:gd name="T9" fmla="*/ 1 h 120"/>
                <a:gd name="T10" fmla="*/ 450 w 1016"/>
                <a:gd name="T11" fmla="*/ 3 h 120"/>
                <a:gd name="T12" fmla="*/ 528 w 1016"/>
                <a:gd name="T13" fmla="*/ 6 h 120"/>
                <a:gd name="T14" fmla="*/ 586 w 1016"/>
                <a:gd name="T15" fmla="*/ 2 h 120"/>
                <a:gd name="T16" fmla="*/ 610 w 1016"/>
                <a:gd name="T17" fmla="*/ 18 h 120"/>
                <a:gd name="T18" fmla="*/ 601 w 1016"/>
                <a:gd name="T19" fmla="*/ 20 h 120"/>
                <a:gd name="T20" fmla="*/ 630 w 1016"/>
                <a:gd name="T21" fmla="*/ 31 h 120"/>
                <a:gd name="T22" fmla="*/ 691 w 1016"/>
                <a:gd name="T23" fmla="*/ 30 h 120"/>
                <a:gd name="T24" fmla="*/ 764 w 1016"/>
                <a:gd name="T25" fmla="*/ 25 h 120"/>
                <a:gd name="T26" fmla="*/ 766 w 1016"/>
                <a:gd name="T27" fmla="*/ 18 h 120"/>
                <a:gd name="T28" fmla="*/ 795 w 1016"/>
                <a:gd name="T29" fmla="*/ 12 h 120"/>
                <a:gd name="T30" fmla="*/ 839 w 1016"/>
                <a:gd name="T31" fmla="*/ 9 h 120"/>
                <a:gd name="T32" fmla="*/ 822 w 1016"/>
                <a:gd name="T33" fmla="*/ 9 h 120"/>
                <a:gd name="T34" fmla="*/ 790 w 1016"/>
                <a:gd name="T35" fmla="*/ 15 h 120"/>
                <a:gd name="T36" fmla="*/ 798 w 1016"/>
                <a:gd name="T37" fmla="*/ 25 h 120"/>
                <a:gd name="T38" fmla="*/ 836 w 1016"/>
                <a:gd name="T39" fmla="*/ 23 h 120"/>
                <a:gd name="T40" fmla="*/ 813 w 1016"/>
                <a:gd name="T41" fmla="*/ 27 h 120"/>
                <a:gd name="T42" fmla="*/ 798 w 1016"/>
                <a:gd name="T43" fmla="*/ 33 h 120"/>
                <a:gd name="T44" fmla="*/ 766 w 1016"/>
                <a:gd name="T45" fmla="*/ 33 h 120"/>
                <a:gd name="T46" fmla="*/ 766 w 1016"/>
                <a:gd name="T47" fmla="*/ 32 h 120"/>
                <a:gd name="T48" fmla="*/ 726 w 1016"/>
                <a:gd name="T49" fmla="*/ 27 h 120"/>
                <a:gd name="T50" fmla="*/ 674 w 1016"/>
                <a:gd name="T51" fmla="*/ 34 h 120"/>
                <a:gd name="T52" fmla="*/ 702 w 1016"/>
                <a:gd name="T53" fmla="*/ 39 h 120"/>
                <a:gd name="T54" fmla="*/ 694 w 1016"/>
                <a:gd name="T55" fmla="*/ 46 h 120"/>
                <a:gd name="T56" fmla="*/ 711 w 1016"/>
                <a:gd name="T57" fmla="*/ 49 h 120"/>
                <a:gd name="T58" fmla="*/ 717 w 1016"/>
                <a:gd name="T59" fmla="*/ 58 h 120"/>
                <a:gd name="T60" fmla="*/ 740 w 1016"/>
                <a:gd name="T61" fmla="*/ 62 h 120"/>
                <a:gd name="T62" fmla="*/ 792 w 1016"/>
                <a:gd name="T63" fmla="*/ 62 h 120"/>
                <a:gd name="T64" fmla="*/ 815 w 1016"/>
                <a:gd name="T65" fmla="*/ 56 h 120"/>
                <a:gd name="T66" fmla="*/ 827 w 1016"/>
                <a:gd name="T67" fmla="*/ 60 h 120"/>
                <a:gd name="T68" fmla="*/ 870 w 1016"/>
                <a:gd name="T69" fmla="*/ 57 h 120"/>
                <a:gd name="T70" fmla="*/ 873 w 1016"/>
                <a:gd name="T71" fmla="*/ 49 h 120"/>
                <a:gd name="T72" fmla="*/ 911 w 1016"/>
                <a:gd name="T73" fmla="*/ 56 h 120"/>
                <a:gd name="T74" fmla="*/ 920 w 1016"/>
                <a:gd name="T75" fmla="*/ 50 h 120"/>
                <a:gd name="T76" fmla="*/ 954 w 1016"/>
                <a:gd name="T77" fmla="*/ 52 h 120"/>
                <a:gd name="T78" fmla="*/ 990 w 1016"/>
                <a:gd name="T79" fmla="*/ 50 h 120"/>
                <a:gd name="T80" fmla="*/ 913 w 1016"/>
                <a:gd name="T81" fmla="*/ 56 h 120"/>
                <a:gd name="T82" fmla="*/ 873 w 1016"/>
                <a:gd name="T83" fmla="*/ 71 h 120"/>
                <a:gd name="T84" fmla="*/ 838 w 1016"/>
                <a:gd name="T85" fmla="*/ 64 h 120"/>
                <a:gd name="T86" fmla="*/ 841 w 1016"/>
                <a:gd name="T87" fmla="*/ 71 h 120"/>
                <a:gd name="T88" fmla="*/ 809 w 1016"/>
                <a:gd name="T89" fmla="*/ 77 h 120"/>
                <a:gd name="T90" fmla="*/ 864 w 1016"/>
                <a:gd name="T91" fmla="*/ 77 h 120"/>
                <a:gd name="T92" fmla="*/ 888 w 1016"/>
                <a:gd name="T93" fmla="*/ 67 h 120"/>
                <a:gd name="T94" fmla="*/ 905 w 1016"/>
                <a:gd name="T95" fmla="*/ 73 h 120"/>
                <a:gd name="T96" fmla="*/ 946 w 1016"/>
                <a:gd name="T97" fmla="*/ 77 h 120"/>
                <a:gd name="T98" fmla="*/ 922 w 1016"/>
                <a:gd name="T99" fmla="*/ 85 h 120"/>
                <a:gd name="T100" fmla="*/ 1007 w 1016"/>
                <a:gd name="T101" fmla="*/ 80 h 120"/>
                <a:gd name="T102" fmla="*/ 945 w 1016"/>
                <a:gd name="T103" fmla="*/ 91 h 120"/>
                <a:gd name="T104" fmla="*/ 882 w 1016"/>
                <a:gd name="T105" fmla="*/ 93 h 120"/>
                <a:gd name="T106" fmla="*/ 914 w 1016"/>
                <a:gd name="T107" fmla="*/ 100 h 120"/>
                <a:gd name="T108" fmla="*/ 919 w 1016"/>
                <a:gd name="T109" fmla="*/ 111 h 120"/>
                <a:gd name="T110" fmla="*/ 1013 w 1016"/>
                <a:gd name="T111" fmla="*/ 109 h 120"/>
                <a:gd name="T112" fmla="*/ 1016 w 1016"/>
                <a:gd name="T113" fmla="*/ 116 h 120"/>
                <a:gd name="T114" fmla="*/ 1009 w 1016"/>
                <a:gd name="T1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120">
                  <a:moveTo>
                    <a:pt x="0" y="120"/>
                  </a:moveTo>
                  <a:lnTo>
                    <a:pt x="4" y="106"/>
                  </a:lnTo>
                  <a:lnTo>
                    <a:pt x="7" y="93"/>
                  </a:lnTo>
                  <a:lnTo>
                    <a:pt x="12" y="83"/>
                  </a:lnTo>
                  <a:lnTo>
                    <a:pt x="17" y="75"/>
                  </a:lnTo>
                  <a:lnTo>
                    <a:pt x="35" y="68"/>
                  </a:lnTo>
                  <a:lnTo>
                    <a:pt x="47" y="58"/>
                  </a:lnTo>
                  <a:lnTo>
                    <a:pt x="61" y="49"/>
                  </a:lnTo>
                  <a:lnTo>
                    <a:pt x="71" y="40"/>
                  </a:lnTo>
                  <a:lnTo>
                    <a:pt x="77" y="34"/>
                  </a:lnTo>
                  <a:lnTo>
                    <a:pt x="88" y="27"/>
                  </a:lnTo>
                  <a:lnTo>
                    <a:pt x="105" y="24"/>
                  </a:lnTo>
                  <a:lnTo>
                    <a:pt x="125" y="18"/>
                  </a:lnTo>
                  <a:lnTo>
                    <a:pt x="145" y="16"/>
                  </a:lnTo>
                  <a:lnTo>
                    <a:pt x="166" y="12"/>
                  </a:lnTo>
                  <a:lnTo>
                    <a:pt x="186" y="10"/>
                  </a:lnTo>
                  <a:lnTo>
                    <a:pt x="201" y="10"/>
                  </a:lnTo>
                  <a:lnTo>
                    <a:pt x="238" y="6"/>
                  </a:lnTo>
                  <a:lnTo>
                    <a:pt x="273" y="2"/>
                  </a:lnTo>
                  <a:lnTo>
                    <a:pt x="308" y="1"/>
                  </a:lnTo>
                  <a:lnTo>
                    <a:pt x="345" y="0"/>
                  </a:lnTo>
                  <a:lnTo>
                    <a:pt x="380" y="1"/>
                  </a:lnTo>
                  <a:lnTo>
                    <a:pt x="415" y="1"/>
                  </a:lnTo>
                  <a:lnTo>
                    <a:pt x="450" y="3"/>
                  </a:lnTo>
                  <a:lnTo>
                    <a:pt x="484" y="4"/>
                  </a:lnTo>
                  <a:lnTo>
                    <a:pt x="497" y="6"/>
                  </a:lnTo>
                  <a:lnTo>
                    <a:pt x="512" y="6"/>
                  </a:lnTo>
                  <a:lnTo>
                    <a:pt x="528" y="6"/>
                  </a:lnTo>
                  <a:lnTo>
                    <a:pt x="542" y="6"/>
                  </a:lnTo>
                  <a:lnTo>
                    <a:pt x="557" y="4"/>
                  </a:lnTo>
                  <a:lnTo>
                    <a:pt x="572" y="3"/>
                  </a:lnTo>
                  <a:lnTo>
                    <a:pt x="586" y="2"/>
                  </a:lnTo>
                  <a:lnTo>
                    <a:pt x="601" y="1"/>
                  </a:lnTo>
                  <a:lnTo>
                    <a:pt x="598" y="8"/>
                  </a:lnTo>
                  <a:lnTo>
                    <a:pt x="602" y="15"/>
                  </a:lnTo>
                  <a:lnTo>
                    <a:pt x="610" y="18"/>
                  </a:lnTo>
                  <a:lnTo>
                    <a:pt x="619" y="18"/>
                  </a:lnTo>
                  <a:lnTo>
                    <a:pt x="613" y="20"/>
                  </a:lnTo>
                  <a:lnTo>
                    <a:pt x="606" y="20"/>
                  </a:lnTo>
                  <a:lnTo>
                    <a:pt x="601" y="20"/>
                  </a:lnTo>
                  <a:lnTo>
                    <a:pt x="598" y="23"/>
                  </a:lnTo>
                  <a:lnTo>
                    <a:pt x="607" y="26"/>
                  </a:lnTo>
                  <a:lnTo>
                    <a:pt x="619" y="27"/>
                  </a:lnTo>
                  <a:lnTo>
                    <a:pt x="630" y="31"/>
                  </a:lnTo>
                  <a:lnTo>
                    <a:pt x="638" y="31"/>
                  </a:lnTo>
                  <a:lnTo>
                    <a:pt x="655" y="30"/>
                  </a:lnTo>
                  <a:lnTo>
                    <a:pt x="674" y="30"/>
                  </a:lnTo>
                  <a:lnTo>
                    <a:pt x="691" y="30"/>
                  </a:lnTo>
                  <a:lnTo>
                    <a:pt x="709" y="30"/>
                  </a:lnTo>
                  <a:lnTo>
                    <a:pt x="728" y="27"/>
                  </a:lnTo>
                  <a:lnTo>
                    <a:pt x="746" y="26"/>
                  </a:lnTo>
                  <a:lnTo>
                    <a:pt x="764" y="25"/>
                  </a:lnTo>
                  <a:lnTo>
                    <a:pt x="781" y="20"/>
                  </a:lnTo>
                  <a:lnTo>
                    <a:pt x="777" y="18"/>
                  </a:lnTo>
                  <a:lnTo>
                    <a:pt x="772" y="17"/>
                  </a:lnTo>
                  <a:lnTo>
                    <a:pt x="766" y="18"/>
                  </a:lnTo>
                  <a:lnTo>
                    <a:pt x="763" y="18"/>
                  </a:lnTo>
                  <a:lnTo>
                    <a:pt x="774" y="16"/>
                  </a:lnTo>
                  <a:lnTo>
                    <a:pt x="783" y="15"/>
                  </a:lnTo>
                  <a:lnTo>
                    <a:pt x="795" y="12"/>
                  </a:lnTo>
                  <a:lnTo>
                    <a:pt x="806" y="11"/>
                  </a:lnTo>
                  <a:lnTo>
                    <a:pt x="816" y="10"/>
                  </a:lnTo>
                  <a:lnTo>
                    <a:pt x="828" y="9"/>
                  </a:lnTo>
                  <a:lnTo>
                    <a:pt x="839" y="9"/>
                  </a:lnTo>
                  <a:lnTo>
                    <a:pt x="851" y="8"/>
                  </a:lnTo>
                  <a:lnTo>
                    <a:pt x="841" y="9"/>
                  </a:lnTo>
                  <a:lnTo>
                    <a:pt x="832" y="9"/>
                  </a:lnTo>
                  <a:lnTo>
                    <a:pt x="822" y="9"/>
                  </a:lnTo>
                  <a:lnTo>
                    <a:pt x="813" y="10"/>
                  </a:lnTo>
                  <a:lnTo>
                    <a:pt x="804" y="10"/>
                  </a:lnTo>
                  <a:lnTo>
                    <a:pt x="796" y="11"/>
                  </a:lnTo>
                  <a:lnTo>
                    <a:pt x="790" y="15"/>
                  </a:lnTo>
                  <a:lnTo>
                    <a:pt x="787" y="18"/>
                  </a:lnTo>
                  <a:lnTo>
                    <a:pt x="787" y="23"/>
                  </a:lnTo>
                  <a:lnTo>
                    <a:pt x="790" y="24"/>
                  </a:lnTo>
                  <a:lnTo>
                    <a:pt x="798" y="25"/>
                  </a:lnTo>
                  <a:lnTo>
                    <a:pt x="806" y="25"/>
                  </a:lnTo>
                  <a:lnTo>
                    <a:pt x="816" y="24"/>
                  </a:lnTo>
                  <a:lnTo>
                    <a:pt x="827" y="24"/>
                  </a:lnTo>
                  <a:lnTo>
                    <a:pt x="836" y="23"/>
                  </a:lnTo>
                  <a:lnTo>
                    <a:pt x="845" y="24"/>
                  </a:lnTo>
                  <a:lnTo>
                    <a:pt x="830" y="25"/>
                  </a:lnTo>
                  <a:lnTo>
                    <a:pt x="816" y="26"/>
                  </a:lnTo>
                  <a:lnTo>
                    <a:pt x="813" y="27"/>
                  </a:lnTo>
                  <a:lnTo>
                    <a:pt x="822" y="31"/>
                  </a:lnTo>
                  <a:lnTo>
                    <a:pt x="815" y="32"/>
                  </a:lnTo>
                  <a:lnTo>
                    <a:pt x="807" y="33"/>
                  </a:lnTo>
                  <a:lnTo>
                    <a:pt x="798" y="33"/>
                  </a:lnTo>
                  <a:lnTo>
                    <a:pt x="790" y="33"/>
                  </a:lnTo>
                  <a:lnTo>
                    <a:pt x="783" y="33"/>
                  </a:lnTo>
                  <a:lnTo>
                    <a:pt x="774" y="33"/>
                  </a:lnTo>
                  <a:lnTo>
                    <a:pt x="766" y="33"/>
                  </a:lnTo>
                  <a:lnTo>
                    <a:pt x="758" y="34"/>
                  </a:lnTo>
                  <a:lnTo>
                    <a:pt x="760" y="34"/>
                  </a:lnTo>
                  <a:lnTo>
                    <a:pt x="764" y="33"/>
                  </a:lnTo>
                  <a:lnTo>
                    <a:pt x="766" y="32"/>
                  </a:lnTo>
                  <a:lnTo>
                    <a:pt x="768" y="31"/>
                  </a:lnTo>
                  <a:lnTo>
                    <a:pt x="755" y="30"/>
                  </a:lnTo>
                  <a:lnTo>
                    <a:pt x="742" y="27"/>
                  </a:lnTo>
                  <a:lnTo>
                    <a:pt x="726" y="27"/>
                  </a:lnTo>
                  <a:lnTo>
                    <a:pt x="714" y="30"/>
                  </a:lnTo>
                  <a:lnTo>
                    <a:pt x="700" y="31"/>
                  </a:lnTo>
                  <a:lnTo>
                    <a:pt x="687" y="32"/>
                  </a:lnTo>
                  <a:lnTo>
                    <a:pt x="674" y="34"/>
                  </a:lnTo>
                  <a:lnTo>
                    <a:pt x="661" y="38"/>
                  </a:lnTo>
                  <a:lnTo>
                    <a:pt x="674" y="41"/>
                  </a:lnTo>
                  <a:lnTo>
                    <a:pt x="688" y="41"/>
                  </a:lnTo>
                  <a:lnTo>
                    <a:pt x="702" y="39"/>
                  </a:lnTo>
                  <a:lnTo>
                    <a:pt x="715" y="38"/>
                  </a:lnTo>
                  <a:lnTo>
                    <a:pt x="708" y="40"/>
                  </a:lnTo>
                  <a:lnTo>
                    <a:pt x="702" y="42"/>
                  </a:lnTo>
                  <a:lnTo>
                    <a:pt x="694" y="46"/>
                  </a:lnTo>
                  <a:lnTo>
                    <a:pt x="691" y="48"/>
                  </a:lnTo>
                  <a:lnTo>
                    <a:pt x="691" y="49"/>
                  </a:lnTo>
                  <a:lnTo>
                    <a:pt x="696" y="50"/>
                  </a:lnTo>
                  <a:lnTo>
                    <a:pt x="711" y="49"/>
                  </a:lnTo>
                  <a:lnTo>
                    <a:pt x="734" y="48"/>
                  </a:lnTo>
                  <a:lnTo>
                    <a:pt x="726" y="52"/>
                  </a:lnTo>
                  <a:lnTo>
                    <a:pt x="720" y="56"/>
                  </a:lnTo>
                  <a:lnTo>
                    <a:pt x="717" y="58"/>
                  </a:lnTo>
                  <a:lnTo>
                    <a:pt x="717" y="62"/>
                  </a:lnTo>
                  <a:lnTo>
                    <a:pt x="719" y="63"/>
                  </a:lnTo>
                  <a:lnTo>
                    <a:pt x="726" y="64"/>
                  </a:lnTo>
                  <a:lnTo>
                    <a:pt x="740" y="62"/>
                  </a:lnTo>
                  <a:lnTo>
                    <a:pt x="758" y="57"/>
                  </a:lnTo>
                  <a:lnTo>
                    <a:pt x="769" y="62"/>
                  </a:lnTo>
                  <a:lnTo>
                    <a:pt x="783" y="63"/>
                  </a:lnTo>
                  <a:lnTo>
                    <a:pt x="792" y="62"/>
                  </a:lnTo>
                  <a:lnTo>
                    <a:pt x="790" y="57"/>
                  </a:lnTo>
                  <a:lnTo>
                    <a:pt x="798" y="58"/>
                  </a:lnTo>
                  <a:lnTo>
                    <a:pt x="807" y="57"/>
                  </a:lnTo>
                  <a:lnTo>
                    <a:pt x="815" y="56"/>
                  </a:lnTo>
                  <a:lnTo>
                    <a:pt x="822" y="55"/>
                  </a:lnTo>
                  <a:lnTo>
                    <a:pt x="822" y="56"/>
                  </a:lnTo>
                  <a:lnTo>
                    <a:pt x="824" y="58"/>
                  </a:lnTo>
                  <a:lnTo>
                    <a:pt x="827" y="60"/>
                  </a:lnTo>
                  <a:lnTo>
                    <a:pt x="838" y="56"/>
                  </a:lnTo>
                  <a:lnTo>
                    <a:pt x="847" y="56"/>
                  </a:lnTo>
                  <a:lnTo>
                    <a:pt x="856" y="57"/>
                  </a:lnTo>
                  <a:lnTo>
                    <a:pt x="870" y="57"/>
                  </a:lnTo>
                  <a:lnTo>
                    <a:pt x="871" y="56"/>
                  </a:lnTo>
                  <a:lnTo>
                    <a:pt x="873" y="55"/>
                  </a:lnTo>
                  <a:lnTo>
                    <a:pt x="873" y="52"/>
                  </a:lnTo>
                  <a:lnTo>
                    <a:pt x="873" y="49"/>
                  </a:lnTo>
                  <a:lnTo>
                    <a:pt x="882" y="52"/>
                  </a:lnTo>
                  <a:lnTo>
                    <a:pt x="894" y="55"/>
                  </a:lnTo>
                  <a:lnTo>
                    <a:pt x="902" y="55"/>
                  </a:lnTo>
                  <a:lnTo>
                    <a:pt x="911" y="56"/>
                  </a:lnTo>
                  <a:lnTo>
                    <a:pt x="917" y="55"/>
                  </a:lnTo>
                  <a:lnTo>
                    <a:pt x="920" y="55"/>
                  </a:lnTo>
                  <a:lnTo>
                    <a:pt x="922" y="52"/>
                  </a:lnTo>
                  <a:lnTo>
                    <a:pt x="920" y="50"/>
                  </a:lnTo>
                  <a:lnTo>
                    <a:pt x="929" y="50"/>
                  </a:lnTo>
                  <a:lnTo>
                    <a:pt x="937" y="50"/>
                  </a:lnTo>
                  <a:lnTo>
                    <a:pt x="946" y="50"/>
                  </a:lnTo>
                  <a:lnTo>
                    <a:pt x="954" y="52"/>
                  </a:lnTo>
                  <a:lnTo>
                    <a:pt x="963" y="52"/>
                  </a:lnTo>
                  <a:lnTo>
                    <a:pt x="971" y="52"/>
                  </a:lnTo>
                  <a:lnTo>
                    <a:pt x="981" y="52"/>
                  </a:lnTo>
                  <a:lnTo>
                    <a:pt x="990" y="50"/>
                  </a:lnTo>
                  <a:lnTo>
                    <a:pt x="971" y="52"/>
                  </a:lnTo>
                  <a:lnTo>
                    <a:pt x="952" y="54"/>
                  </a:lnTo>
                  <a:lnTo>
                    <a:pt x="932" y="55"/>
                  </a:lnTo>
                  <a:lnTo>
                    <a:pt x="913" y="56"/>
                  </a:lnTo>
                  <a:lnTo>
                    <a:pt x="896" y="58"/>
                  </a:lnTo>
                  <a:lnTo>
                    <a:pt x="882" y="62"/>
                  </a:lnTo>
                  <a:lnTo>
                    <a:pt x="876" y="65"/>
                  </a:lnTo>
                  <a:lnTo>
                    <a:pt x="873" y="71"/>
                  </a:lnTo>
                  <a:lnTo>
                    <a:pt x="864" y="68"/>
                  </a:lnTo>
                  <a:lnTo>
                    <a:pt x="854" y="67"/>
                  </a:lnTo>
                  <a:lnTo>
                    <a:pt x="845" y="64"/>
                  </a:lnTo>
                  <a:lnTo>
                    <a:pt x="838" y="64"/>
                  </a:lnTo>
                  <a:lnTo>
                    <a:pt x="832" y="64"/>
                  </a:lnTo>
                  <a:lnTo>
                    <a:pt x="830" y="64"/>
                  </a:lnTo>
                  <a:lnTo>
                    <a:pt x="832" y="67"/>
                  </a:lnTo>
                  <a:lnTo>
                    <a:pt x="841" y="71"/>
                  </a:lnTo>
                  <a:lnTo>
                    <a:pt x="833" y="73"/>
                  </a:lnTo>
                  <a:lnTo>
                    <a:pt x="824" y="73"/>
                  </a:lnTo>
                  <a:lnTo>
                    <a:pt x="816" y="75"/>
                  </a:lnTo>
                  <a:lnTo>
                    <a:pt x="809" y="77"/>
                  </a:lnTo>
                  <a:lnTo>
                    <a:pt x="819" y="79"/>
                  </a:lnTo>
                  <a:lnTo>
                    <a:pt x="832" y="79"/>
                  </a:lnTo>
                  <a:lnTo>
                    <a:pt x="849" y="79"/>
                  </a:lnTo>
                  <a:lnTo>
                    <a:pt x="864" y="77"/>
                  </a:lnTo>
                  <a:lnTo>
                    <a:pt x="879" y="76"/>
                  </a:lnTo>
                  <a:lnTo>
                    <a:pt x="888" y="73"/>
                  </a:lnTo>
                  <a:lnTo>
                    <a:pt x="892" y="71"/>
                  </a:lnTo>
                  <a:lnTo>
                    <a:pt x="888" y="67"/>
                  </a:lnTo>
                  <a:lnTo>
                    <a:pt x="897" y="67"/>
                  </a:lnTo>
                  <a:lnTo>
                    <a:pt x="905" y="67"/>
                  </a:lnTo>
                  <a:lnTo>
                    <a:pt x="909" y="70"/>
                  </a:lnTo>
                  <a:lnTo>
                    <a:pt x="905" y="73"/>
                  </a:lnTo>
                  <a:lnTo>
                    <a:pt x="917" y="76"/>
                  </a:lnTo>
                  <a:lnTo>
                    <a:pt x="926" y="75"/>
                  </a:lnTo>
                  <a:lnTo>
                    <a:pt x="937" y="73"/>
                  </a:lnTo>
                  <a:lnTo>
                    <a:pt x="946" y="77"/>
                  </a:lnTo>
                  <a:lnTo>
                    <a:pt x="937" y="79"/>
                  </a:lnTo>
                  <a:lnTo>
                    <a:pt x="929" y="81"/>
                  </a:lnTo>
                  <a:lnTo>
                    <a:pt x="922" y="83"/>
                  </a:lnTo>
                  <a:lnTo>
                    <a:pt x="922" y="85"/>
                  </a:lnTo>
                  <a:lnTo>
                    <a:pt x="928" y="87"/>
                  </a:lnTo>
                  <a:lnTo>
                    <a:pt x="941" y="87"/>
                  </a:lnTo>
                  <a:lnTo>
                    <a:pt x="967" y="84"/>
                  </a:lnTo>
                  <a:lnTo>
                    <a:pt x="1007" y="80"/>
                  </a:lnTo>
                  <a:lnTo>
                    <a:pt x="992" y="85"/>
                  </a:lnTo>
                  <a:lnTo>
                    <a:pt x="977" y="90"/>
                  </a:lnTo>
                  <a:lnTo>
                    <a:pt x="961" y="91"/>
                  </a:lnTo>
                  <a:lnTo>
                    <a:pt x="945" y="91"/>
                  </a:lnTo>
                  <a:lnTo>
                    <a:pt x="929" y="90"/>
                  </a:lnTo>
                  <a:lnTo>
                    <a:pt x="913" y="90"/>
                  </a:lnTo>
                  <a:lnTo>
                    <a:pt x="897" y="91"/>
                  </a:lnTo>
                  <a:lnTo>
                    <a:pt x="882" y="93"/>
                  </a:lnTo>
                  <a:lnTo>
                    <a:pt x="890" y="97"/>
                  </a:lnTo>
                  <a:lnTo>
                    <a:pt x="900" y="97"/>
                  </a:lnTo>
                  <a:lnTo>
                    <a:pt x="908" y="98"/>
                  </a:lnTo>
                  <a:lnTo>
                    <a:pt x="914" y="100"/>
                  </a:lnTo>
                  <a:lnTo>
                    <a:pt x="900" y="103"/>
                  </a:lnTo>
                  <a:lnTo>
                    <a:pt x="897" y="107"/>
                  </a:lnTo>
                  <a:lnTo>
                    <a:pt x="903" y="109"/>
                  </a:lnTo>
                  <a:lnTo>
                    <a:pt x="919" y="111"/>
                  </a:lnTo>
                  <a:lnTo>
                    <a:pt x="940" y="113"/>
                  </a:lnTo>
                  <a:lnTo>
                    <a:pt x="961" y="114"/>
                  </a:lnTo>
                  <a:lnTo>
                    <a:pt x="989" y="113"/>
                  </a:lnTo>
                  <a:lnTo>
                    <a:pt x="1013" y="109"/>
                  </a:lnTo>
                  <a:lnTo>
                    <a:pt x="1013" y="113"/>
                  </a:lnTo>
                  <a:lnTo>
                    <a:pt x="1013" y="114"/>
                  </a:lnTo>
                  <a:lnTo>
                    <a:pt x="1015" y="115"/>
                  </a:lnTo>
                  <a:lnTo>
                    <a:pt x="1016" y="116"/>
                  </a:lnTo>
                  <a:lnTo>
                    <a:pt x="1015" y="117"/>
                  </a:lnTo>
                  <a:lnTo>
                    <a:pt x="1013" y="117"/>
                  </a:lnTo>
                  <a:lnTo>
                    <a:pt x="1010" y="120"/>
                  </a:lnTo>
                  <a:lnTo>
                    <a:pt x="1009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7" name="Freeform 201">
              <a:extLst>
                <a:ext uri="{FF2B5EF4-FFF2-40B4-BE49-F238E27FC236}">
                  <a16:creationId xmlns:a16="http://schemas.microsoft.com/office/drawing/2014/main" id="{D5517CF8-38EF-487B-9E3F-40F199BE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818"/>
              <a:ext cx="44" cy="3"/>
            </a:xfrm>
            <a:custGeom>
              <a:avLst/>
              <a:gdLst>
                <a:gd name="T0" fmla="*/ 0 w 131"/>
                <a:gd name="T1" fmla="*/ 10 h 10"/>
                <a:gd name="T2" fmla="*/ 4 w 131"/>
                <a:gd name="T3" fmla="*/ 10 h 10"/>
                <a:gd name="T4" fmla="*/ 8 w 131"/>
                <a:gd name="T5" fmla="*/ 8 h 10"/>
                <a:gd name="T6" fmla="*/ 10 w 131"/>
                <a:gd name="T7" fmla="*/ 8 h 10"/>
                <a:gd name="T8" fmla="*/ 14 w 131"/>
                <a:gd name="T9" fmla="*/ 7 h 10"/>
                <a:gd name="T10" fmla="*/ 12 w 131"/>
                <a:gd name="T11" fmla="*/ 6 h 10"/>
                <a:gd name="T12" fmla="*/ 10 w 131"/>
                <a:gd name="T13" fmla="*/ 5 h 10"/>
                <a:gd name="T14" fmla="*/ 6 w 131"/>
                <a:gd name="T15" fmla="*/ 5 h 10"/>
                <a:gd name="T16" fmla="*/ 4 w 131"/>
                <a:gd name="T17" fmla="*/ 5 h 10"/>
                <a:gd name="T18" fmla="*/ 20 w 131"/>
                <a:gd name="T19" fmla="*/ 7 h 10"/>
                <a:gd name="T20" fmla="*/ 35 w 131"/>
                <a:gd name="T21" fmla="*/ 8 h 10"/>
                <a:gd name="T22" fmla="*/ 50 w 131"/>
                <a:gd name="T23" fmla="*/ 8 h 10"/>
                <a:gd name="T24" fmla="*/ 67 w 131"/>
                <a:gd name="T25" fmla="*/ 7 h 10"/>
                <a:gd name="T26" fmla="*/ 81 w 131"/>
                <a:gd name="T27" fmla="*/ 6 h 10"/>
                <a:gd name="T28" fmla="*/ 99 w 131"/>
                <a:gd name="T29" fmla="*/ 5 h 10"/>
                <a:gd name="T30" fmla="*/ 116 w 131"/>
                <a:gd name="T31" fmla="*/ 3 h 10"/>
                <a:gd name="T32" fmla="*/ 131 w 131"/>
                <a:gd name="T33" fmla="*/ 0 h 10"/>
                <a:gd name="T34" fmla="*/ 117 w 131"/>
                <a:gd name="T35" fmla="*/ 2 h 10"/>
                <a:gd name="T36" fmla="*/ 104 w 131"/>
                <a:gd name="T37" fmla="*/ 5 h 10"/>
                <a:gd name="T38" fmla="*/ 91 w 131"/>
                <a:gd name="T39" fmla="*/ 6 h 10"/>
                <a:gd name="T40" fmla="*/ 78 w 131"/>
                <a:gd name="T41" fmla="*/ 7 h 10"/>
                <a:gd name="T42" fmla="*/ 64 w 131"/>
                <a:gd name="T43" fmla="*/ 7 h 10"/>
                <a:gd name="T44" fmla="*/ 52 w 131"/>
                <a:gd name="T45" fmla="*/ 8 h 10"/>
                <a:gd name="T46" fmla="*/ 38 w 131"/>
                <a:gd name="T47" fmla="*/ 10 h 10"/>
                <a:gd name="T48" fmla="*/ 26 w 131"/>
                <a:gd name="T49" fmla="*/ 10 h 10"/>
                <a:gd name="T50" fmla="*/ 0 w 131"/>
                <a:gd name="T5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0">
                  <a:moveTo>
                    <a:pt x="0" y="10"/>
                  </a:moveTo>
                  <a:lnTo>
                    <a:pt x="4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20" y="7"/>
                  </a:lnTo>
                  <a:lnTo>
                    <a:pt x="35" y="8"/>
                  </a:lnTo>
                  <a:lnTo>
                    <a:pt x="50" y="8"/>
                  </a:lnTo>
                  <a:lnTo>
                    <a:pt x="67" y="7"/>
                  </a:lnTo>
                  <a:lnTo>
                    <a:pt x="81" y="6"/>
                  </a:lnTo>
                  <a:lnTo>
                    <a:pt x="99" y="5"/>
                  </a:lnTo>
                  <a:lnTo>
                    <a:pt x="116" y="3"/>
                  </a:lnTo>
                  <a:lnTo>
                    <a:pt x="131" y="0"/>
                  </a:lnTo>
                  <a:lnTo>
                    <a:pt x="117" y="2"/>
                  </a:lnTo>
                  <a:lnTo>
                    <a:pt x="104" y="5"/>
                  </a:lnTo>
                  <a:lnTo>
                    <a:pt x="91" y="6"/>
                  </a:lnTo>
                  <a:lnTo>
                    <a:pt x="78" y="7"/>
                  </a:lnTo>
                  <a:lnTo>
                    <a:pt x="64" y="7"/>
                  </a:lnTo>
                  <a:lnTo>
                    <a:pt x="52" y="8"/>
                  </a:lnTo>
                  <a:lnTo>
                    <a:pt x="38" y="10"/>
                  </a:lnTo>
                  <a:lnTo>
                    <a:pt x="2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8" name="Freeform 202">
              <a:extLst>
                <a:ext uri="{FF2B5EF4-FFF2-40B4-BE49-F238E27FC236}">
                  <a16:creationId xmlns:a16="http://schemas.microsoft.com/office/drawing/2014/main" id="{32338A2C-A30F-4FDD-A51D-D664E3BA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821"/>
              <a:ext cx="565" cy="39"/>
            </a:xfrm>
            <a:custGeom>
              <a:avLst/>
              <a:gdLst>
                <a:gd name="T0" fmla="*/ 1276 w 1696"/>
                <a:gd name="T1" fmla="*/ 5 h 118"/>
                <a:gd name="T2" fmla="*/ 1278 w 1696"/>
                <a:gd name="T3" fmla="*/ 12 h 118"/>
                <a:gd name="T4" fmla="*/ 1247 w 1696"/>
                <a:gd name="T5" fmla="*/ 12 h 118"/>
                <a:gd name="T6" fmla="*/ 1235 w 1696"/>
                <a:gd name="T7" fmla="*/ 14 h 118"/>
                <a:gd name="T8" fmla="*/ 1052 w 1696"/>
                <a:gd name="T9" fmla="*/ 24 h 118"/>
                <a:gd name="T10" fmla="*/ 971 w 1696"/>
                <a:gd name="T11" fmla="*/ 39 h 118"/>
                <a:gd name="T12" fmla="*/ 867 w 1696"/>
                <a:gd name="T13" fmla="*/ 68 h 118"/>
                <a:gd name="T14" fmla="*/ 924 w 1696"/>
                <a:gd name="T15" fmla="*/ 65 h 118"/>
                <a:gd name="T16" fmla="*/ 971 w 1696"/>
                <a:gd name="T17" fmla="*/ 57 h 118"/>
                <a:gd name="T18" fmla="*/ 1086 w 1696"/>
                <a:gd name="T19" fmla="*/ 42 h 118"/>
                <a:gd name="T20" fmla="*/ 1078 w 1696"/>
                <a:gd name="T21" fmla="*/ 50 h 118"/>
                <a:gd name="T22" fmla="*/ 1081 w 1696"/>
                <a:gd name="T23" fmla="*/ 60 h 118"/>
                <a:gd name="T24" fmla="*/ 1093 w 1696"/>
                <a:gd name="T25" fmla="*/ 74 h 118"/>
                <a:gd name="T26" fmla="*/ 1118 w 1696"/>
                <a:gd name="T27" fmla="*/ 82 h 118"/>
                <a:gd name="T28" fmla="*/ 1135 w 1696"/>
                <a:gd name="T29" fmla="*/ 69 h 118"/>
                <a:gd name="T30" fmla="*/ 1186 w 1696"/>
                <a:gd name="T31" fmla="*/ 63 h 118"/>
                <a:gd name="T32" fmla="*/ 1105 w 1696"/>
                <a:gd name="T33" fmla="*/ 58 h 118"/>
                <a:gd name="T34" fmla="*/ 1159 w 1696"/>
                <a:gd name="T35" fmla="*/ 46 h 118"/>
                <a:gd name="T36" fmla="*/ 1188 w 1696"/>
                <a:gd name="T37" fmla="*/ 38 h 118"/>
                <a:gd name="T38" fmla="*/ 1223 w 1696"/>
                <a:gd name="T39" fmla="*/ 38 h 118"/>
                <a:gd name="T40" fmla="*/ 1178 w 1696"/>
                <a:gd name="T41" fmla="*/ 44 h 118"/>
                <a:gd name="T42" fmla="*/ 1244 w 1696"/>
                <a:gd name="T43" fmla="*/ 53 h 118"/>
                <a:gd name="T44" fmla="*/ 1304 w 1696"/>
                <a:gd name="T45" fmla="*/ 49 h 118"/>
                <a:gd name="T46" fmla="*/ 1302 w 1696"/>
                <a:gd name="T47" fmla="*/ 37 h 118"/>
                <a:gd name="T48" fmla="*/ 1295 w 1696"/>
                <a:gd name="T49" fmla="*/ 27 h 118"/>
                <a:gd name="T50" fmla="*/ 1334 w 1696"/>
                <a:gd name="T51" fmla="*/ 22 h 118"/>
                <a:gd name="T52" fmla="*/ 1391 w 1696"/>
                <a:gd name="T53" fmla="*/ 13 h 118"/>
                <a:gd name="T54" fmla="*/ 1380 w 1696"/>
                <a:gd name="T55" fmla="*/ 19 h 118"/>
                <a:gd name="T56" fmla="*/ 1423 w 1696"/>
                <a:gd name="T57" fmla="*/ 38 h 118"/>
                <a:gd name="T58" fmla="*/ 1585 w 1696"/>
                <a:gd name="T59" fmla="*/ 32 h 118"/>
                <a:gd name="T60" fmla="*/ 1647 w 1696"/>
                <a:gd name="T61" fmla="*/ 12 h 118"/>
                <a:gd name="T62" fmla="*/ 1643 w 1696"/>
                <a:gd name="T63" fmla="*/ 20 h 118"/>
                <a:gd name="T64" fmla="*/ 1585 w 1696"/>
                <a:gd name="T65" fmla="*/ 38 h 118"/>
                <a:gd name="T66" fmla="*/ 1563 w 1696"/>
                <a:gd name="T67" fmla="*/ 57 h 118"/>
                <a:gd name="T68" fmla="*/ 1511 w 1696"/>
                <a:gd name="T69" fmla="*/ 65 h 118"/>
                <a:gd name="T70" fmla="*/ 1446 w 1696"/>
                <a:gd name="T71" fmla="*/ 69 h 118"/>
                <a:gd name="T72" fmla="*/ 1515 w 1696"/>
                <a:gd name="T73" fmla="*/ 53 h 118"/>
                <a:gd name="T74" fmla="*/ 1444 w 1696"/>
                <a:gd name="T75" fmla="*/ 52 h 118"/>
                <a:gd name="T76" fmla="*/ 1406 w 1696"/>
                <a:gd name="T77" fmla="*/ 65 h 118"/>
                <a:gd name="T78" fmla="*/ 1355 w 1696"/>
                <a:gd name="T79" fmla="*/ 67 h 118"/>
                <a:gd name="T80" fmla="*/ 1323 w 1696"/>
                <a:gd name="T81" fmla="*/ 58 h 118"/>
                <a:gd name="T82" fmla="*/ 1276 w 1696"/>
                <a:gd name="T83" fmla="*/ 69 h 118"/>
                <a:gd name="T84" fmla="*/ 1135 w 1696"/>
                <a:gd name="T85" fmla="*/ 83 h 118"/>
                <a:gd name="T86" fmla="*/ 1191 w 1696"/>
                <a:gd name="T87" fmla="*/ 86 h 118"/>
                <a:gd name="T88" fmla="*/ 1284 w 1696"/>
                <a:gd name="T89" fmla="*/ 93 h 118"/>
                <a:gd name="T90" fmla="*/ 1383 w 1696"/>
                <a:gd name="T91" fmla="*/ 89 h 118"/>
                <a:gd name="T92" fmla="*/ 1436 w 1696"/>
                <a:gd name="T93" fmla="*/ 94 h 118"/>
                <a:gd name="T94" fmla="*/ 1634 w 1696"/>
                <a:gd name="T95" fmla="*/ 67 h 118"/>
                <a:gd name="T96" fmla="*/ 1652 w 1696"/>
                <a:gd name="T97" fmla="*/ 78 h 118"/>
                <a:gd name="T98" fmla="*/ 1630 w 1696"/>
                <a:gd name="T99" fmla="*/ 95 h 118"/>
                <a:gd name="T100" fmla="*/ 1620 w 1696"/>
                <a:gd name="T101" fmla="*/ 99 h 118"/>
                <a:gd name="T102" fmla="*/ 1600 w 1696"/>
                <a:gd name="T103" fmla="*/ 117 h 118"/>
                <a:gd name="T104" fmla="*/ 1669 w 1696"/>
                <a:gd name="T105" fmla="*/ 116 h 118"/>
                <a:gd name="T106" fmla="*/ 3 w 1696"/>
                <a:gd name="T107" fmla="*/ 71 h 118"/>
                <a:gd name="T108" fmla="*/ 1049 w 1696"/>
                <a:gd name="T109" fmla="*/ 4 h 118"/>
                <a:gd name="T110" fmla="*/ 1026 w 1696"/>
                <a:gd name="T111" fmla="*/ 22 h 118"/>
                <a:gd name="T112" fmla="*/ 1082 w 1696"/>
                <a:gd name="T113" fmla="*/ 13 h 118"/>
                <a:gd name="T114" fmla="*/ 1105 w 1696"/>
                <a:gd name="T115" fmla="*/ 19 h 118"/>
                <a:gd name="T116" fmla="*/ 1159 w 1696"/>
                <a:gd name="T117" fmla="*/ 17 h 118"/>
                <a:gd name="T118" fmla="*/ 1174 w 1696"/>
                <a:gd name="T119" fmla="*/ 6 h 118"/>
                <a:gd name="T120" fmla="*/ 1282 w 1696"/>
                <a:gd name="T121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6" h="118">
                  <a:moveTo>
                    <a:pt x="1355" y="0"/>
                  </a:moveTo>
                  <a:lnTo>
                    <a:pt x="1344" y="0"/>
                  </a:lnTo>
                  <a:lnTo>
                    <a:pt x="1333" y="1"/>
                  </a:lnTo>
                  <a:lnTo>
                    <a:pt x="1321" y="1"/>
                  </a:lnTo>
                  <a:lnTo>
                    <a:pt x="1310" y="2"/>
                  </a:lnTo>
                  <a:lnTo>
                    <a:pt x="1299" y="4"/>
                  </a:lnTo>
                  <a:lnTo>
                    <a:pt x="1287" y="5"/>
                  </a:lnTo>
                  <a:lnTo>
                    <a:pt x="1276" y="5"/>
                  </a:lnTo>
                  <a:lnTo>
                    <a:pt x="1264" y="6"/>
                  </a:lnTo>
                  <a:lnTo>
                    <a:pt x="1261" y="6"/>
                  </a:lnTo>
                  <a:lnTo>
                    <a:pt x="1255" y="6"/>
                  </a:lnTo>
                  <a:lnTo>
                    <a:pt x="1252" y="8"/>
                  </a:lnTo>
                  <a:lnTo>
                    <a:pt x="1250" y="11"/>
                  </a:lnTo>
                  <a:lnTo>
                    <a:pt x="1258" y="14"/>
                  </a:lnTo>
                  <a:lnTo>
                    <a:pt x="1267" y="13"/>
                  </a:lnTo>
                  <a:lnTo>
                    <a:pt x="1278" y="12"/>
                  </a:lnTo>
                  <a:lnTo>
                    <a:pt x="1287" y="11"/>
                  </a:lnTo>
                  <a:lnTo>
                    <a:pt x="1278" y="14"/>
                  </a:lnTo>
                  <a:lnTo>
                    <a:pt x="1267" y="14"/>
                  </a:lnTo>
                  <a:lnTo>
                    <a:pt x="1255" y="14"/>
                  </a:lnTo>
                  <a:lnTo>
                    <a:pt x="1244" y="14"/>
                  </a:lnTo>
                  <a:lnTo>
                    <a:pt x="1246" y="13"/>
                  </a:lnTo>
                  <a:lnTo>
                    <a:pt x="1246" y="12"/>
                  </a:lnTo>
                  <a:lnTo>
                    <a:pt x="1247" y="12"/>
                  </a:lnTo>
                  <a:lnTo>
                    <a:pt x="1247" y="11"/>
                  </a:lnTo>
                  <a:lnTo>
                    <a:pt x="1246" y="8"/>
                  </a:lnTo>
                  <a:lnTo>
                    <a:pt x="1243" y="6"/>
                  </a:lnTo>
                  <a:lnTo>
                    <a:pt x="1238" y="6"/>
                  </a:lnTo>
                  <a:lnTo>
                    <a:pt x="1235" y="8"/>
                  </a:lnTo>
                  <a:lnTo>
                    <a:pt x="1231" y="11"/>
                  </a:lnTo>
                  <a:lnTo>
                    <a:pt x="1232" y="13"/>
                  </a:lnTo>
                  <a:lnTo>
                    <a:pt x="1235" y="14"/>
                  </a:lnTo>
                  <a:lnTo>
                    <a:pt x="1235" y="16"/>
                  </a:lnTo>
                  <a:lnTo>
                    <a:pt x="1208" y="19"/>
                  </a:lnTo>
                  <a:lnTo>
                    <a:pt x="1182" y="20"/>
                  </a:lnTo>
                  <a:lnTo>
                    <a:pt x="1156" y="21"/>
                  </a:lnTo>
                  <a:lnTo>
                    <a:pt x="1130" y="21"/>
                  </a:lnTo>
                  <a:lnTo>
                    <a:pt x="1103" y="21"/>
                  </a:lnTo>
                  <a:lnTo>
                    <a:pt x="1078" y="22"/>
                  </a:lnTo>
                  <a:lnTo>
                    <a:pt x="1052" y="24"/>
                  </a:lnTo>
                  <a:lnTo>
                    <a:pt x="1026" y="27"/>
                  </a:lnTo>
                  <a:lnTo>
                    <a:pt x="1033" y="30"/>
                  </a:lnTo>
                  <a:lnTo>
                    <a:pt x="1044" y="32"/>
                  </a:lnTo>
                  <a:lnTo>
                    <a:pt x="1052" y="34"/>
                  </a:lnTo>
                  <a:lnTo>
                    <a:pt x="1058" y="39"/>
                  </a:lnTo>
                  <a:lnTo>
                    <a:pt x="1029" y="38"/>
                  </a:lnTo>
                  <a:lnTo>
                    <a:pt x="1000" y="38"/>
                  </a:lnTo>
                  <a:lnTo>
                    <a:pt x="971" y="39"/>
                  </a:lnTo>
                  <a:lnTo>
                    <a:pt x="943" y="43"/>
                  </a:lnTo>
                  <a:lnTo>
                    <a:pt x="915" y="46"/>
                  </a:lnTo>
                  <a:lnTo>
                    <a:pt x="887" y="52"/>
                  </a:lnTo>
                  <a:lnTo>
                    <a:pt x="860" y="59"/>
                  </a:lnTo>
                  <a:lnTo>
                    <a:pt x="832" y="65"/>
                  </a:lnTo>
                  <a:lnTo>
                    <a:pt x="843" y="66"/>
                  </a:lnTo>
                  <a:lnTo>
                    <a:pt x="856" y="67"/>
                  </a:lnTo>
                  <a:lnTo>
                    <a:pt x="867" y="68"/>
                  </a:lnTo>
                  <a:lnTo>
                    <a:pt x="881" y="68"/>
                  </a:lnTo>
                  <a:lnTo>
                    <a:pt x="892" y="68"/>
                  </a:lnTo>
                  <a:lnTo>
                    <a:pt x="905" y="68"/>
                  </a:lnTo>
                  <a:lnTo>
                    <a:pt x="916" y="68"/>
                  </a:lnTo>
                  <a:lnTo>
                    <a:pt x="930" y="67"/>
                  </a:lnTo>
                  <a:lnTo>
                    <a:pt x="928" y="66"/>
                  </a:lnTo>
                  <a:lnTo>
                    <a:pt x="925" y="65"/>
                  </a:lnTo>
                  <a:lnTo>
                    <a:pt x="924" y="65"/>
                  </a:lnTo>
                  <a:lnTo>
                    <a:pt x="936" y="65"/>
                  </a:lnTo>
                  <a:lnTo>
                    <a:pt x="947" y="67"/>
                  </a:lnTo>
                  <a:lnTo>
                    <a:pt x="956" y="68"/>
                  </a:lnTo>
                  <a:lnTo>
                    <a:pt x="965" y="63"/>
                  </a:lnTo>
                  <a:lnTo>
                    <a:pt x="963" y="61"/>
                  </a:lnTo>
                  <a:lnTo>
                    <a:pt x="960" y="60"/>
                  </a:lnTo>
                  <a:lnTo>
                    <a:pt x="956" y="60"/>
                  </a:lnTo>
                  <a:lnTo>
                    <a:pt x="971" y="57"/>
                  </a:lnTo>
                  <a:lnTo>
                    <a:pt x="986" y="53"/>
                  </a:lnTo>
                  <a:lnTo>
                    <a:pt x="1001" y="52"/>
                  </a:lnTo>
                  <a:lnTo>
                    <a:pt x="1017" y="51"/>
                  </a:lnTo>
                  <a:lnTo>
                    <a:pt x="1032" y="50"/>
                  </a:lnTo>
                  <a:lnTo>
                    <a:pt x="1049" y="49"/>
                  </a:lnTo>
                  <a:lnTo>
                    <a:pt x="1064" y="45"/>
                  </a:lnTo>
                  <a:lnTo>
                    <a:pt x="1078" y="43"/>
                  </a:lnTo>
                  <a:lnTo>
                    <a:pt x="1086" y="42"/>
                  </a:lnTo>
                  <a:lnTo>
                    <a:pt x="1098" y="43"/>
                  </a:lnTo>
                  <a:lnTo>
                    <a:pt x="1107" y="44"/>
                  </a:lnTo>
                  <a:lnTo>
                    <a:pt x="1118" y="46"/>
                  </a:lnTo>
                  <a:lnTo>
                    <a:pt x="1110" y="50"/>
                  </a:lnTo>
                  <a:lnTo>
                    <a:pt x="1103" y="51"/>
                  </a:lnTo>
                  <a:lnTo>
                    <a:pt x="1096" y="51"/>
                  </a:lnTo>
                  <a:lnTo>
                    <a:pt x="1086" y="50"/>
                  </a:lnTo>
                  <a:lnTo>
                    <a:pt x="1078" y="50"/>
                  </a:lnTo>
                  <a:lnTo>
                    <a:pt x="1070" y="51"/>
                  </a:lnTo>
                  <a:lnTo>
                    <a:pt x="1065" y="53"/>
                  </a:lnTo>
                  <a:lnTo>
                    <a:pt x="1061" y="58"/>
                  </a:lnTo>
                  <a:lnTo>
                    <a:pt x="1064" y="60"/>
                  </a:lnTo>
                  <a:lnTo>
                    <a:pt x="1070" y="59"/>
                  </a:lnTo>
                  <a:lnTo>
                    <a:pt x="1078" y="58"/>
                  </a:lnTo>
                  <a:lnTo>
                    <a:pt x="1086" y="60"/>
                  </a:lnTo>
                  <a:lnTo>
                    <a:pt x="1081" y="60"/>
                  </a:lnTo>
                  <a:lnTo>
                    <a:pt x="1076" y="60"/>
                  </a:lnTo>
                  <a:lnTo>
                    <a:pt x="1070" y="61"/>
                  </a:lnTo>
                  <a:lnTo>
                    <a:pt x="1070" y="63"/>
                  </a:lnTo>
                  <a:lnTo>
                    <a:pt x="1076" y="67"/>
                  </a:lnTo>
                  <a:lnTo>
                    <a:pt x="1086" y="68"/>
                  </a:lnTo>
                  <a:lnTo>
                    <a:pt x="1096" y="67"/>
                  </a:lnTo>
                  <a:lnTo>
                    <a:pt x="1105" y="67"/>
                  </a:lnTo>
                  <a:lnTo>
                    <a:pt x="1093" y="74"/>
                  </a:lnTo>
                  <a:lnTo>
                    <a:pt x="1081" y="74"/>
                  </a:lnTo>
                  <a:lnTo>
                    <a:pt x="1067" y="73"/>
                  </a:lnTo>
                  <a:lnTo>
                    <a:pt x="1054" y="76"/>
                  </a:lnTo>
                  <a:lnTo>
                    <a:pt x="1067" y="79"/>
                  </a:lnTo>
                  <a:lnTo>
                    <a:pt x="1078" y="81"/>
                  </a:lnTo>
                  <a:lnTo>
                    <a:pt x="1092" y="82"/>
                  </a:lnTo>
                  <a:lnTo>
                    <a:pt x="1105" y="82"/>
                  </a:lnTo>
                  <a:lnTo>
                    <a:pt x="1118" y="82"/>
                  </a:lnTo>
                  <a:lnTo>
                    <a:pt x="1131" y="81"/>
                  </a:lnTo>
                  <a:lnTo>
                    <a:pt x="1145" y="79"/>
                  </a:lnTo>
                  <a:lnTo>
                    <a:pt x="1156" y="76"/>
                  </a:lnTo>
                  <a:lnTo>
                    <a:pt x="1150" y="74"/>
                  </a:lnTo>
                  <a:lnTo>
                    <a:pt x="1142" y="74"/>
                  </a:lnTo>
                  <a:lnTo>
                    <a:pt x="1135" y="74"/>
                  </a:lnTo>
                  <a:lnTo>
                    <a:pt x="1127" y="74"/>
                  </a:lnTo>
                  <a:lnTo>
                    <a:pt x="1135" y="69"/>
                  </a:lnTo>
                  <a:lnTo>
                    <a:pt x="1142" y="68"/>
                  </a:lnTo>
                  <a:lnTo>
                    <a:pt x="1151" y="68"/>
                  </a:lnTo>
                  <a:lnTo>
                    <a:pt x="1162" y="69"/>
                  </a:lnTo>
                  <a:lnTo>
                    <a:pt x="1171" y="71"/>
                  </a:lnTo>
                  <a:lnTo>
                    <a:pt x="1180" y="71"/>
                  </a:lnTo>
                  <a:lnTo>
                    <a:pt x="1188" y="69"/>
                  </a:lnTo>
                  <a:lnTo>
                    <a:pt x="1197" y="67"/>
                  </a:lnTo>
                  <a:lnTo>
                    <a:pt x="1186" y="63"/>
                  </a:lnTo>
                  <a:lnTo>
                    <a:pt x="1172" y="61"/>
                  </a:lnTo>
                  <a:lnTo>
                    <a:pt x="1159" y="60"/>
                  </a:lnTo>
                  <a:lnTo>
                    <a:pt x="1146" y="60"/>
                  </a:lnTo>
                  <a:lnTo>
                    <a:pt x="1135" y="60"/>
                  </a:lnTo>
                  <a:lnTo>
                    <a:pt x="1122" y="60"/>
                  </a:lnTo>
                  <a:lnTo>
                    <a:pt x="1108" y="60"/>
                  </a:lnTo>
                  <a:lnTo>
                    <a:pt x="1096" y="58"/>
                  </a:lnTo>
                  <a:lnTo>
                    <a:pt x="1105" y="58"/>
                  </a:lnTo>
                  <a:lnTo>
                    <a:pt x="1114" y="58"/>
                  </a:lnTo>
                  <a:lnTo>
                    <a:pt x="1125" y="58"/>
                  </a:lnTo>
                  <a:lnTo>
                    <a:pt x="1135" y="58"/>
                  </a:lnTo>
                  <a:lnTo>
                    <a:pt x="1145" y="58"/>
                  </a:lnTo>
                  <a:lnTo>
                    <a:pt x="1151" y="57"/>
                  </a:lnTo>
                  <a:lnTo>
                    <a:pt x="1157" y="53"/>
                  </a:lnTo>
                  <a:lnTo>
                    <a:pt x="1162" y="50"/>
                  </a:lnTo>
                  <a:lnTo>
                    <a:pt x="1159" y="46"/>
                  </a:lnTo>
                  <a:lnTo>
                    <a:pt x="1150" y="46"/>
                  </a:lnTo>
                  <a:lnTo>
                    <a:pt x="1140" y="45"/>
                  </a:lnTo>
                  <a:lnTo>
                    <a:pt x="1133" y="39"/>
                  </a:lnTo>
                  <a:lnTo>
                    <a:pt x="1146" y="42"/>
                  </a:lnTo>
                  <a:lnTo>
                    <a:pt x="1162" y="43"/>
                  </a:lnTo>
                  <a:lnTo>
                    <a:pt x="1174" y="44"/>
                  </a:lnTo>
                  <a:lnTo>
                    <a:pt x="1188" y="39"/>
                  </a:lnTo>
                  <a:lnTo>
                    <a:pt x="1188" y="38"/>
                  </a:lnTo>
                  <a:lnTo>
                    <a:pt x="1186" y="38"/>
                  </a:lnTo>
                  <a:lnTo>
                    <a:pt x="1183" y="37"/>
                  </a:lnTo>
                  <a:lnTo>
                    <a:pt x="1195" y="37"/>
                  </a:lnTo>
                  <a:lnTo>
                    <a:pt x="1206" y="37"/>
                  </a:lnTo>
                  <a:lnTo>
                    <a:pt x="1218" y="37"/>
                  </a:lnTo>
                  <a:lnTo>
                    <a:pt x="1231" y="37"/>
                  </a:lnTo>
                  <a:lnTo>
                    <a:pt x="1226" y="37"/>
                  </a:lnTo>
                  <a:lnTo>
                    <a:pt x="1223" y="38"/>
                  </a:lnTo>
                  <a:lnTo>
                    <a:pt x="1221" y="39"/>
                  </a:lnTo>
                  <a:lnTo>
                    <a:pt x="1221" y="44"/>
                  </a:lnTo>
                  <a:lnTo>
                    <a:pt x="1214" y="44"/>
                  </a:lnTo>
                  <a:lnTo>
                    <a:pt x="1206" y="44"/>
                  </a:lnTo>
                  <a:lnTo>
                    <a:pt x="1199" y="43"/>
                  </a:lnTo>
                  <a:lnTo>
                    <a:pt x="1191" y="43"/>
                  </a:lnTo>
                  <a:lnTo>
                    <a:pt x="1186" y="43"/>
                  </a:lnTo>
                  <a:lnTo>
                    <a:pt x="1178" y="44"/>
                  </a:lnTo>
                  <a:lnTo>
                    <a:pt x="1171" y="46"/>
                  </a:lnTo>
                  <a:lnTo>
                    <a:pt x="1165" y="51"/>
                  </a:lnTo>
                  <a:lnTo>
                    <a:pt x="1178" y="53"/>
                  </a:lnTo>
                  <a:lnTo>
                    <a:pt x="1191" y="55"/>
                  </a:lnTo>
                  <a:lnTo>
                    <a:pt x="1205" y="55"/>
                  </a:lnTo>
                  <a:lnTo>
                    <a:pt x="1218" y="55"/>
                  </a:lnTo>
                  <a:lnTo>
                    <a:pt x="1231" y="55"/>
                  </a:lnTo>
                  <a:lnTo>
                    <a:pt x="1244" y="53"/>
                  </a:lnTo>
                  <a:lnTo>
                    <a:pt x="1258" y="53"/>
                  </a:lnTo>
                  <a:lnTo>
                    <a:pt x="1270" y="53"/>
                  </a:lnTo>
                  <a:lnTo>
                    <a:pt x="1272" y="52"/>
                  </a:lnTo>
                  <a:lnTo>
                    <a:pt x="1275" y="51"/>
                  </a:lnTo>
                  <a:lnTo>
                    <a:pt x="1278" y="50"/>
                  </a:lnTo>
                  <a:lnTo>
                    <a:pt x="1279" y="49"/>
                  </a:lnTo>
                  <a:lnTo>
                    <a:pt x="1293" y="49"/>
                  </a:lnTo>
                  <a:lnTo>
                    <a:pt x="1304" y="49"/>
                  </a:lnTo>
                  <a:lnTo>
                    <a:pt x="1318" y="49"/>
                  </a:lnTo>
                  <a:lnTo>
                    <a:pt x="1328" y="45"/>
                  </a:lnTo>
                  <a:lnTo>
                    <a:pt x="1334" y="43"/>
                  </a:lnTo>
                  <a:lnTo>
                    <a:pt x="1333" y="42"/>
                  </a:lnTo>
                  <a:lnTo>
                    <a:pt x="1328" y="38"/>
                  </a:lnTo>
                  <a:lnTo>
                    <a:pt x="1325" y="38"/>
                  </a:lnTo>
                  <a:lnTo>
                    <a:pt x="1313" y="37"/>
                  </a:lnTo>
                  <a:lnTo>
                    <a:pt x="1302" y="37"/>
                  </a:lnTo>
                  <a:lnTo>
                    <a:pt x="1291" y="39"/>
                  </a:lnTo>
                  <a:lnTo>
                    <a:pt x="1279" y="39"/>
                  </a:lnTo>
                  <a:lnTo>
                    <a:pt x="1287" y="34"/>
                  </a:lnTo>
                  <a:lnTo>
                    <a:pt x="1299" y="34"/>
                  </a:lnTo>
                  <a:lnTo>
                    <a:pt x="1310" y="34"/>
                  </a:lnTo>
                  <a:lnTo>
                    <a:pt x="1312" y="30"/>
                  </a:lnTo>
                  <a:lnTo>
                    <a:pt x="1307" y="27"/>
                  </a:lnTo>
                  <a:lnTo>
                    <a:pt x="1295" y="27"/>
                  </a:lnTo>
                  <a:lnTo>
                    <a:pt x="1284" y="27"/>
                  </a:lnTo>
                  <a:lnTo>
                    <a:pt x="1270" y="27"/>
                  </a:lnTo>
                  <a:lnTo>
                    <a:pt x="1279" y="24"/>
                  </a:lnTo>
                  <a:lnTo>
                    <a:pt x="1291" y="24"/>
                  </a:lnTo>
                  <a:lnTo>
                    <a:pt x="1302" y="24"/>
                  </a:lnTo>
                  <a:lnTo>
                    <a:pt x="1313" y="24"/>
                  </a:lnTo>
                  <a:lnTo>
                    <a:pt x="1325" y="24"/>
                  </a:lnTo>
                  <a:lnTo>
                    <a:pt x="1334" y="22"/>
                  </a:lnTo>
                  <a:lnTo>
                    <a:pt x="1345" y="20"/>
                  </a:lnTo>
                  <a:lnTo>
                    <a:pt x="1355" y="14"/>
                  </a:lnTo>
                  <a:lnTo>
                    <a:pt x="1357" y="14"/>
                  </a:lnTo>
                  <a:lnTo>
                    <a:pt x="1359" y="17"/>
                  </a:lnTo>
                  <a:lnTo>
                    <a:pt x="1359" y="20"/>
                  </a:lnTo>
                  <a:lnTo>
                    <a:pt x="1363" y="20"/>
                  </a:lnTo>
                  <a:lnTo>
                    <a:pt x="1376" y="14"/>
                  </a:lnTo>
                  <a:lnTo>
                    <a:pt x="1391" y="13"/>
                  </a:lnTo>
                  <a:lnTo>
                    <a:pt x="1404" y="12"/>
                  </a:lnTo>
                  <a:lnTo>
                    <a:pt x="1417" y="11"/>
                  </a:lnTo>
                  <a:lnTo>
                    <a:pt x="1409" y="11"/>
                  </a:lnTo>
                  <a:lnTo>
                    <a:pt x="1402" y="12"/>
                  </a:lnTo>
                  <a:lnTo>
                    <a:pt x="1392" y="13"/>
                  </a:lnTo>
                  <a:lnTo>
                    <a:pt x="1385" y="14"/>
                  </a:lnTo>
                  <a:lnTo>
                    <a:pt x="1382" y="16"/>
                  </a:lnTo>
                  <a:lnTo>
                    <a:pt x="1380" y="19"/>
                  </a:lnTo>
                  <a:lnTo>
                    <a:pt x="1376" y="21"/>
                  </a:lnTo>
                  <a:lnTo>
                    <a:pt x="1372" y="24"/>
                  </a:lnTo>
                  <a:lnTo>
                    <a:pt x="1380" y="27"/>
                  </a:lnTo>
                  <a:lnTo>
                    <a:pt x="1389" y="29"/>
                  </a:lnTo>
                  <a:lnTo>
                    <a:pt x="1397" y="32"/>
                  </a:lnTo>
                  <a:lnTo>
                    <a:pt x="1406" y="35"/>
                  </a:lnTo>
                  <a:lnTo>
                    <a:pt x="1414" y="37"/>
                  </a:lnTo>
                  <a:lnTo>
                    <a:pt x="1423" y="38"/>
                  </a:lnTo>
                  <a:lnTo>
                    <a:pt x="1430" y="39"/>
                  </a:lnTo>
                  <a:lnTo>
                    <a:pt x="1440" y="38"/>
                  </a:lnTo>
                  <a:lnTo>
                    <a:pt x="1473" y="38"/>
                  </a:lnTo>
                  <a:lnTo>
                    <a:pt x="1505" y="38"/>
                  </a:lnTo>
                  <a:lnTo>
                    <a:pt x="1534" y="37"/>
                  </a:lnTo>
                  <a:lnTo>
                    <a:pt x="1557" y="36"/>
                  </a:lnTo>
                  <a:lnTo>
                    <a:pt x="1574" y="35"/>
                  </a:lnTo>
                  <a:lnTo>
                    <a:pt x="1585" y="32"/>
                  </a:lnTo>
                  <a:lnTo>
                    <a:pt x="1588" y="28"/>
                  </a:lnTo>
                  <a:lnTo>
                    <a:pt x="1585" y="24"/>
                  </a:lnTo>
                  <a:lnTo>
                    <a:pt x="1596" y="22"/>
                  </a:lnTo>
                  <a:lnTo>
                    <a:pt x="1606" y="21"/>
                  </a:lnTo>
                  <a:lnTo>
                    <a:pt x="1617" y="20"/>
                  </a:lnTo>
                  <a:lnTo>
                    <a:pt x="1626" y="17"/>
                  </a:lnTo>
                  <a:lnTo>
                    <a:pt x="1635" y="14"/>
                  </a:lnTo>
                  <a:lnTo>
                    <a:pt x="1647" y="12"/>
                  </a:lnTo>
                  <a:lnTo>
                    <a:pt x="1656" y="9"/>
                  </a:lnTo>
                  <a:lnTo>
                    <a:pt x="1667" y="8"/>
                  </a:lnTo>
                  <a:lnTo>
                    <a:pt x="1662" y="12"/>
                  </a:lnTo>
                  <a:lnTo>
                    <a:pt x="1658" y="14"/>
                  </a:lnTo>
                  <a:lnTo>
                    <a:pt x="1660" y="16"/>
                  </a:lnTo>
                  <a:lnTo>
                    <a:pt x="1673" y="14"/>
                  </a:lnTo>
                  <a:lnTo>
                    <a:pt x="1660" y="17"/>
                  </a:lnTo>
                  <a:lnTo>
                    <a:pt x="1643" y="20"/>
                  </a:lnTo>
                  <a:lnTo>
                    <a:pt x="1626" y="22"/>
                  </a:lnTo>
                  <a:lnTo>
                    <a:pt x="1611" y="26"/>
                  </a:lnTo>
                  <a:lnTo>
                    <a:pt x="1600" y="28"/>
                  </a:lnTo>
                  <a:lnTo>
                    <a:pt x="1596" y="30"/>
                  </a:lnTo>
                  <a:lnTo>
                    <a:pt x="1598" y="32"/>
                  </a:lnTo>
                  <a:lnTo>
                    <a:pt x="1612" y="34"/>
                  </a:lnTo>
                  <a:lnTo>
                    <a:pt x="1600" y="36"/>
                  </a:lnTo>
                  <a:lnTo>
                    <a:pt x="1585" y="38"/>
                  </a:lnTo>
                  <a:lnTo>
                    <a:pt x="1571" y="42"/>
                  </a:lnTo>
                  <a:lnTo>
                    <a:pt x="1560" y="44"/>
                  </a:lnTo>
                  <a:lnTo>
                    <a:pt x="1557" y="46"/>
                  </a:lnTo>
                  <a:lnTo>
                    <a:pt x="1559" y="50"/>
                  </a:lnTo>
                  <a:lnTo>
                    <a:pt x="1569" y="51"/>
                  </a:lnTo>
                  <a:lnTo>
                    <a:pt x="1594" y="53"/>
                  </a:lnTo>
                  <a:lnTo>
                    <a:pt x="1579" y="57"/>
                  </a:lnTo>
                  <a:lnTo>
                    <a:pt x="1563" y="57"/>
                  </a:lnTo>
                  <a:lnTo>
                    <a:pt x="1554" y="58"/>
                  </a:lnTo>
                  <a:lnTo>
                    <a:pt x="1557" y="59"/>
                  </a:lnTo>
                  <a:lnTo>
                    <a:pt x="1547" y="57"/>
                  </a:lnTo>
                  <a:lnTo>
                    <a:pt x="1539" y="59"/>
                  </a:lnTo>
                  <a:lnTo>
                    <a:pt x="1536" y="63"/>
                  </a:lnTo>
                  <a:lnTo>
                    <a:pt x="1534" y="67"/>
                  </a:lnTo>
                  <a:lnTo>
                    <a:pt x="1525" y="65"/>
                  </a:lnTo>
                  <a:lnTo>
                    <a:pt x="1511" y="65"/>
                  </a:lnTo>
                  <a:lnTo>
                    <a:pt x="1498" y="65"/>
                  </a:lnTo>
                  <a:lnTo>
                    <a:pt x="1485" y="66"/>
                  </a:lnTo>
                  <a:lnTo>
                    <a:pt x="1470" y="68"/>
                  </a:lnTo>
                  <a:lnTo>
                    <a:pt x="1456" y="71"/>
                  </a:lnTo>
                  <a:lnTo>
                    <a:pt x="1446" y="73"/>
                  </a:lnTo>
                  <a:lnTo>
                    <a:pt x="1436" y="74"/>
                  </a:lnTo>
                  <a:lnTo>
                    <a:pt x="1441" y="73"/>
                  </a:lnTo>
                  <a:lnTo>
                    <a:pt x="1446" y="69"/>
                  </a:lnTo>
                  <a:lnTo>
                    <a:pt x="1449" y="66"/>
                  </a:lnTo>
                  <a:lnTo>
                    <a:pt x="1455" y="61"/>
                  </a:lnTo>
                  <a:lnTo>
                    <a:pt x="1464" y="60"/>
                  </a:lnTo>
                  <a:lnTo>
                    <a:pt x="1476" y="59"/>
                  </a:lnTo>
                  <a:lnTo>
                    <a:pt x="1485" y="58"/>
                  </a:lnTo>
                  <a:lnTo>
                    <a:pt x="1496" y="57"/>
                  </a:lnTo>
                  <a:lnTo>
                    <a:pt x="1505" y="55"/>
                  </a:lnTo>
                  <a:lnTo>
                    <a:pt x="1515" y="53"/>
                  </a:lnTo>
                  <a:lnTo>
                    <a:pt x="1525" y="51"/>
                  </a:lnTo>
                  <a:lnTo>
                    <a:pt x="1534" y="46"/>
                  </a:lnTo>
                  <a:lnTo>
                    <a:pt x="1519" y="46"/>
                  </a:lnTo>
                  <a:lnTo>
                    <a:pt x="1504" y="46"/>
                  </a:lnTo>
                  <a:lnTo>
                    <a:pt x="1489" y="49"/>
                  </a:lnTo>
                  <a:lnTo>
                    <a:pt x="1473" y="50"/>
                  </a:lnTo>
                  <a:lnTo>
                    <a:pt x="1458" y="51"/>
                  </a:lnTo>
                  <a:lnTo>
                    <a:pt x="1444" y="52"/>
                  </a:lnTo>
                  <a:lnTo>
                    <a:pt x="1429" y="55"/>
                  </a:lnTo>
                  <a:lnTo>
                    <a:pt x="1414" y="58"/>
                  </a:lnTo>
                  <a:lnTo>
                    <a:pt x="1415" y="60"/>
                  </a:lnTo>
                  <a:lnTo>
                    <a:pt x="1420" y="60"/>
                  </a:lnTo>
                  <a:lnTo>
                    <a:pt x="1423" y="60"/>
                  </a:lnTo>
                  <a:lnTo>
                    <a:pt x="1426" y="60"/>
                  </a:lnTo>
                  <a:lnTo>
                    <a:pt x="1417" y="61"/>
                  </a:lnTo>
                  <a:lnTo>
                    <a:pt x="1406" y="65"/>
                  </a:lnTo>
                  <a:lnTo>
                    <a:pt x="1397" y="66"/>
                  </a:lnTo>
                  <a:lnTo>
                    <a:pt x="1385" y="67"/>
                  </a:lnTo>
                  <a:lnTo>
                    <a:pt x="1376" y="68"/>
                  </a:lnTo>
                  <a:lnTo>
                    <a:pt x="1365" y="68"/>
                  </a:lnTo>
                  <a:lnTo>
                    <a:pt x="1355" y="68"/>
                  </a:lnTo>
                  <a:lnTo>
                    <a:pt x="1344" y="67"/>
                  </a:lnTo>
                  <a:lnTo>
                    <a:pt x="1349" y="67"/>
                  </a:lnTo>
                  <a:lnTo>
                    <a:pt x="1355" y="67"/>
                  </a:lnTo>
                  <a:lnTo>
                    <a:pt x="1360" y="67"/>
                  </a:lnTo>
                  <a:lnTo>
                    <a:pt x="1366" y="67"/>
                  </a:lnTo>
                  <a:lnTo>
                    <a:pt x="1368" y="66"/>
                  </a:lnTo>
                  <a:lnTo>
                    <a:pt x="1372" y="65"/>
                  </a:lnTo>
                  <a:lnTo>
                    <a:pt x="1372" y="61"/>
                  </a:lnTo>
                  <a:lnTo>
                    <a:pt x="1355" y="59"/>
                  </a:lnTo>
                  <a:lnTo>
                    <a:pt x="1340" y="58"/>
                  </a:lnTo>
                  <a:lnTo>
                    <a:pt x="1323" y="58"/>
                  </a:lnTo>
                  <a:lnTo>
                    <a:pt x="1308" y="59"/>
                  </a:lnTo>
                  <a:lnTo>
                    <a:pt x="1291" y="61"/>
                  </a:lnTo>
                  <a:lnTo>
                    <a:pt x="1276" y="63"/>
                  </a:lnTo>
                  <a:lnTo>
                    <a:pt x="1259" y="66"/>
                  </a:lnTo>
                  <a:lnTo>
                    <a:pt x="1244" y="67"/>
                  </a:lnTo>
                  <a:lnTo>
                    <a:pt x="1255" y="71"/>
                  </a:lnTo>
                  <a:lnTo>
                    <a:pt x="1267" y="71"/>
                  </a:lnTo>
                  <a:lnTo>
                    <a:pt x="1276" y="69"/>
                  </a:lnTo>
                  <a:lnTo>
                    <a:pt x="1287" y="69"/>
                  </a:lnTo>
                  <a:lnTo>
                    <a:pt x="1267" y="71"/>
                  </a:lnTo>
                  <a:lnTo>
                    <a:pt x="1244" y="73"/>
                  </a:lnTo>
                  <a:lnTo>
                    <a:pt x="1223" y="74"/>
                  </a:lnTo>
                  <a:lnTo>
                    <a:pt x="1200" y="75"/>
                  </a:lnTo>
                  <a:lnTo>
                    <a:pt x="1178" y="76"/>
                  </a:lnTo>
                  <a:lnTo>
                    <a:pt x="1157" y="79"/>
                  </a:lnTo>
                  <a:lnTo>
                    <a:pt x="1135" y="83"/>
                  </a:lnTo>
                  <a:lnTo>
                    <a:pt x="1114" y="87"/>
                  </a:lnTo>
                  <a:lnTo>
                    <a:pt x="1125" y="90"/>
                  </a:lnTo>
                  <a:lnTo>
                    <a:pt x="1137" y="90"/>
                  </a:lnTo>
                  <a:lnTo>
                    <a:pt x="1148" y="90"/>
                  </a:lnTo>
                  <a:lnTo>
                    <a:pt x="1159" y="89"/>
                  </a:lnTo>
                  <a:lnTo>
                    <a:pt x="1171" y="87"/>
                  </a:lnTo>
                  <a:lnTo>
                    <a:pt x="1180" y="86"/>
                  </a:lnTo>
                  <a:lnTo>
                    <a:pt x="1191" y="86"/>
                  </a:lnTo>
                  <a:lnTo>
                    <a:pt x="1200" y="87"/>
                  </a:lnTo>
                  <a:lnTo>
                    <a:pt x="1212" y="91"/>
                  </a:lnTo>
                  <a:lnTo>
                    <a:pt x="1221" y="95"/>
                  </a:lnTo>
                  <a:lnTo>
                    <a:pt x="1232" y="97"/>
                  </a:lnTo>
                  <a:lnTo>
                    <a:pt x="1243" y="95"/>
                  </a:lnTo>
                  <a:lnTo>
                    <a:pt x="1253" y="94"/>
                  </a:lnTo>
                  <a:lnTo>
                    <a:pt x="1269" y="93"/>
                  </a:lnTo>
                  <a:lnTo>
                    <a:pt x="1284" y="93"/>
                  </a:lnTo>
                  <a:lnTo>
                    <a:pt x="1301" y="93"/>
                  </a:lnTo>
                  <a:lnTo>
                    <a:pt x="1318" y="93"/>
                  </a:lnTo>
                  <a:lnTo>
                    <a:pt x="1334" y="93"/>
                  </a:lnTo>
                  <a:lnTo>
                    <a:pt x="1348" y="94"/>
                  </a:lnTo>
                  <a:lnTo>
                    <a:pt x="1360" y="94"/>
                  </a:lnTo>
                  <a:lnTo>
                    <a:pt x="1368" y="93"/>
                  </a:lnTo>
                  <a:lnTo>
                    <a:pt x="1376" y="91"/>
                  </a:lnTo>
                  <a:lnTo>
                    <a:pt x="1383" y="89"/>
                  </a:lnTo>
                  <a:lnTo>
                    <a:pt x="1391" y="86"/>
                  </a:lnTo>
                  <a:lnTo>
                    <a:pt x="1398" y="83"/>
                  </a:lnTo>
                  <a:lnTo>
                    <a:pt x="1408" y="82"/>
                  </a:lnTo>
                  <a:lnTo>
                    <a:pt x="1417" y="82"/>
                  </a:lnTo>
                  <a:lnTo>
                    <a:pt x="1426" y="83"/>
                  </a:lnTo>
                  <a:lnTo>
                    <a:pt x="1420" y="90"/>
                  </a:lnTo>
                  <a:lnTo>
                    <a:pt x="1423" y="95"/>
                  </a:lnTo>
                  <a:lnTo>
                    <a:pt x="1436" y="94"/>
                  </a:lnTo>
                  <a:lnTo>
                    <a:pt x="1464" y="82"/>
                  </a:lnTo>
                  <a:lnTo>
                    <a:pt x="1489" y="81"/>
                  </a:lnTo>
                  <a:lnTo>
                    <a:pt x="1513" y="76"/>
                  </a:lnTo>
                  <a:lnTo>
                    <a:pt x="1537" y="74"/>
                  </a:lnTo>
                  <a:lnTo>
                    <a:pt x="1562" y="69"/>
                  </a:lnTo>
                  <a:lnTo>
                    <a:pt x="1585" y="67"/>
                  </a:lnTo>
                  <a:lnTo>
                    <a:pt x="1609" y="66"/>
                  </a:lnTo>
                  <a:lnTo>
                    <a:pt x="1634" y="67"/>
                  </a:lnTo>
                  <a:lnTo>
                    <a:pt x="1658" y="69"/>
                  </a:lnTo>
                  <a:lnTo>
                    <a:pt x="1656" y="74"/>
                  </a:lnTo>
                  <a:lnTo>
                    <a:pt x="1658" y="78"/>
                  </a:lnTo>
                  <a:lnTo>
                    <a:pt x="1660" y="81"/>
                  </a:lnTo>
                  <a:lnTo>
                    <a:pt x="1658" y="83"/>
                  </a:lnTo>
                  <a:lnTo>
                    <a:pt x="1655" y="83"/>
                  </a:lnTo>
                  <a:lnTo>
                    <a:pt x="1655" y="82"/>
                  </a:lnTo>
                  <a:lnTo>
                    <a:pt x="1652" y="78"/>
                  </a:lnTo>
                  <a:lnTo>
                    <a:pt x="1649" y="76"/>
                  </a:lnTo>
                  <a:lnTo>
                    <a:pt x="1635" y="78"/>
                  </a:lnTo>
                  <a:lnTo>
                    <a:pt x="1626" y="83"/>
                  </a:lnTo>
                  <a:lnTo>
                    <a:pt x="1617" y="89"/>
                  </a:lnTo>
                  <a:lnTo>
                    <a:pt x="1607" y="94"/>
                  </a:lnTo>
                  <a:lnTo>
                    <a:pt x="1615" y="95"/>
                  </a:lnTo>
                  <a:lnTo>
                    <a:pt x="1623" y="95"/>
                  </a:lnTo>
                  <a:lnTo>
                    <a:pt x="1630" y="95"/>
                  </a:lnTo>
                  <a:lnTo>
                    <a:pt x="1638" y="94"/>
                  </a:lnTo>
                  <a:lnTo>
                    <a:pt x="1644" y="94"/>
                  </a:lnTo>
                  <a:lnTo>
                    <a:pt x="1652" y="93"/>
                  </a:lnTo>
                  <a:lnTo>
                    <a:pt x="1660" y="93"/>
                  </a:lnTo>
                  <a:lnTo>
                    <a:pt x="1667" y="94"/>
                  </a:lnTo>
                  <a:lnTo>
                    <a:pt x="1652" y="95"/>
                  </a:lnTo>
                  <a:lnTo>
                    <a:pt x="1638" y="98"/>
                  </a:lnTo>
                  <a:lnTo>
                    <a:pt x="1620" y="99"/>
                  </a:lnTo>
                  <a:lnTo>
                    <a:pt x="1606" y="102"/>
                  </a:lnTo>
                  <a:lnTo>
                    <a:pt x="1591" y="105"/>
                  </a:lnTo>
                  <a:lnTo>
                    <a:pt x="1575" y="107"/>
                  </a:lnTo>
                  <a:lnTo>
                    <a:pt x="1559" y="110"/>
                  </a:lnTo>
                  <a:lnTo>
                    <a:pt x="1543" y="112"/>
                  </a:lnTo>
                  <a:lnTo>
                    <a:pt x="1562" y="116"/>
                  </a:lnTo>
                  <a:lnTo>
                    <a:pt x="1580" y="117"/>
                  </a:lnTo>
                  <a:lnTo>
                    <a:pt x="1600" y="117"/>
                  </a:lnTo>
                  <a:lnTo>
                    <a:pt x="1620" y="117"/>
                  </a:lnTo>
                  <a:lnTo>
                    <a:pt x="1639" y="114"/>
                  </a:lnTo>
                  <a:lnTo>
                    <a:pt x="1658" y="112"/>
                  </a:lnTo>
                  <a:lnTo>
                    <a:pt x="1676" y="110"/>
                  </a:lnTo>
                  <a:lnTo>
                    <a:pt x="1696" y="109"/>
                  </a:lnTo>
                  <a:lnTo>
                    <a:pt x="1688" y="111"/>
                  </a:lnTo>
                  <a:lnTo>
                    <a:pt x="1679" y="112"/>
                  </a:lnTo>
                  <a:lnTo>
                    <a:pt x="1669" y="116"/>
                  </a:lnTo>
                  <a:lnTo>
                    <a:pt x="1660" y="118"/>
                  </a:lnTo>
                  <a:lnTo>
                    <a:pt x="9" y="118"/>
                  </a:lnTo>
                  <a:lnTo>
                    <a:pt x="11" y="117"/>
                  </a:lnTo>
                  <a:lnTo>
                    <a:pt x="11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0" y="93"/>
                  </a:lnTo>
                  <a:lnTo>
                    <a:pt x="3" y="71"/>
                  </a:lnTo>
                  <a:lnTo>
                    <a:pt x="17" y="50"/>
                  </a:lnTo>
                  <a:lnTo>
                    <a:pt x="37" y="32"/>
                  </a:lnTo>
                  <a:lnTo>
                    <a:pt x="42" y="26"/>
                  </a:lnTo>
                  <a:lnTo>
                    <a:pt x="46" y="17"/>
                  </a:lnTo>
                  <a:lnTo>
                    <a:pt x="47" y="9"/>
                  </a:lnTo>
                  <a:lnTo>
                    <a:pt x="51" y="0"/>
                  </a:lnTo>
                  <a:lnTo>
                    <a:pt x="1060" y="0"/>
                  </a:lnTo>
                  <a:lnTo>
                    <a:pt x="1049" y="4"/>
                  </a:lnTo>
                  <a:lnTo>
                    <a:pt x="1041" y="8"/>
                  </a:lnTo>
                  <a:lnTo>
                    <a:pt x="1038" y="12"/>
                  </a:lnTo>
                  <a:lnTo>
                    <a:pt x="1044" y="17"/>
                  </a:lnTo>
                  <a:lnTo>
                    <a:pt x="1037" y="17"/>
                  </a:lnTo>
                  <a:lnTo>
                    <a:pt x="1029" y="16"/>
                  </a:lnTo>
                  <a:lnTo>
                    <a:pt x="1026" y="17"/>
                  </a:lnTo>
                  <a:lnTo>
                    <a:pt x="1026" y="19"/>
                  </a:lnTo>
                  <a:lnTo>
                    <a:pt x="1026" y="22"/>
                  </a:lnTo>
                  <a:lnTo>
                    <a:pt x="1032" y="24"/>
                  </a:lnTo>
                  <a:lnTo>
                    <a:pt x="1038" y="22"/>
                  </a:lnTo>
                  <a:lnTo>
                    <a:pt x="1050" y="19"/>
                  </a:lnTo>
                  <a:lnTo>
                    <a:pt x="1061" y="16"/>
                  </a:lnTo>
                  <a:lnTo>
                    <a:pt x="1075" y="12"/>
                  </a:lnTo>
                  <a:lnTo>
                    <a:pt x="1088" y="9"/>
                  </a:lnTo>
                  <a:lnTo>
                    <a:pt x="1101" y="8"/>
                  </a:lnTo>
                  <a:lnTo>
                    <a:pt x="1082" y="13"/>
                  </a:lnTo>
                  <a:lnTo>
                    <a:pt x="1070" y="16"/>
                  </a:lnTo>
                  <a:lnTo>
                    <a:pt x="1065" y="19"/>
                  </a:lnTo>
                  <a:lnTo>
                    <a:pt x="1067" y="19"/>
                  </a:lnTo>
                  <a:lnTo>
                    <a:pt x="1070" y="20"/>
                  </a:lnTo>
                  <a:lnTo>
                    <a:pt x="1081" y="19"/>
                  </a:lnTo>
                  <a:lnTo>
                    <a:pt x="1092" y="17"/>
                  </a:lnTo>
                  <a:lnTo>
                    <a:pt x="1105" y="14"/>
                  </a:lnTo>
                  <a:lnTo>
                    <a:pt x="1105" y="19"/>
                  </a:lnTo>
                  <a:lnTo>
                    <a:pt x="1108" y="21"/>
                  </a:lnTo>
                  <a:lnTo>
                    <a:pt x="1114" y="20"/>
                  </a:lnTo>
                  <a:lnTo>
                    <a:pt x="1114" y="14"/>
                  </a:lnTo>
                  <a:lnTo>
                    <a:pt x="1127" y="17"/>
                  </a:lnTo>
                  <a:lnTo>
                    <a:pt x="1140" y="19"/>
                  </a:lnTo>
                  <a:lnTo>
                    <a:pt x="1150" y="19"/>
                  </a:lnTo>
                  <a:lnTo>
                    <a:pt x="1157" y="19"/>
                  </a:lnTo>
                  <a:lnTo>
                    <a:pt x="1159" y="17"/>
                  </a:lnTo>
                  <a:lnTo>
                    <a:pt x="1157" y="16"/>
                  </a:lnTo>
                  <a:lnTo>
                    <a:pt x="1148" y="13"/>
                  </a:lnTo>
                  <a:lnTo>
                    <a:pt x="1133" y="11"/>
                  </a:lnTo>
                  <a:lnTo>
                    <a:pt x="1140" y="9"/>
                  </a:lnTo>
                  <a:lnTo>
                    <a:pt x="1148" y="8"/>
                  </a:lnTo>
                  <a:lnTo>
                    <a:pt x="1157" y="8"/>
                  </a:lnTo>
                  <a:lnTo>
                    <a:pt x="1165" y="6"/>
                  </a:lnTo>
                  <a:lnTo>
                    <a:pt x="1174" y="6"/>
                  </a:lnTo>
                  <a:lnTo>
                    <a:pt x="1182" y="5"/>
                  </a:lnTo>
                  <a:lnTo>
                    <a:pt x="1191" y="5"/>
                  </a:lnTo>
                  <a:lnTo>
                    <a:pt x="1199" y="4"/>
                  </a:lnTo>
                  <a:lnTo>
                    <a:pt x="1215" y="2"/>
                  </a:lnTo>
                  <a:lnTo>
                    <a:pt x="1232" y="1"/>
                  </a:lnTo>
                  <a:lnTo>
                    <a:pt x="1250" y="1"/>
                  </a:lnTo>
                  <a:lnTo>
                    <a:pt x="1264" y="2"/>
                  </a:lnTo>
                  <a:lnTo>
                    <a:pt x="1282" y="2"/>
                  </a:lnTo>
                  <a:lnTo>
                    <a:pt x="1299" y="2"/>
                  </a:lnTo>
                  <a:lnTo>
                    <a:pt x="1313" y="2"/>
                  </a:lnTo>
                  <a:lnTo>
                    <a:pt x="1331" y="0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819" name="Rectangle 203">
            <a:extLst>
              <a:ext uri="{FF2B5EF4-FFF2-40B4-BE49-F238E27FC236}">
                <a16:creationId xmlns:a16="http://schemas.microsoft.com/office/drawing/2014/main" id="{3517B56E-3BDB-4C96-8613-66ECEE601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1724025"/>
            <a:ext cx="74215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Mejorar y Mantener en Forma Optima  las Capacidades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0" name="Rectangle 204">
            <a:extLst>
              <a:ext uri="{FF2B5EF4-FFF2-40B4-BE49-F238E27FC236}">
                <a16:creationId xmlns:a16="http://schemas.microsoft.com/office/drawing/2014/main" id="{1B8E0655-3C82-4D2D-8676-89F38575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2074863"/>
            <a:ext cx="7670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Físicas del Individuo para su Mejor Desempeño en la Vida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1" name="Rectangle 205">
            <a:extLst>
              <a:ext uri="{FF2B5EF4-FFF2-40B4-BE49-F238E27FC236}">
                <a16:creationId xmlns:a16="http://schemas.microsoft.com/office/drawing/2014/main" id="{BF06EE4C-275A-4935-828C-1D7F0E4BD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3" y="2424113"/>
            <a:ext cx="9048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Diaria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2" name="Rectangle 206">
            <a:extLst>
              <a:ext uri="{FF2B5EF4-FFF2-40B4-BE49-F238E27FC236}">
                <a16:creationId xmlns:a16="http://schemas.microsoft.com/office/drawing/2014/main" id="{AE9F49B6-8DA9-4200-914F-E5C30ADEE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2865438"/>
            <a:ext cx="72151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Evaluar las Aptitudes Físicas, tanto para Atletas (en su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3" name="Rectangle 207">
            <a:extLst>
              <a:ext uri="{FF2B5EF4-FFF2-40B4-BE49-F238E27FC236}">
                <a16:creationId xmlns:a16="http://schemas.microsoft.com/office/drawing/2014/main" id="{96031085-959E-4D84-B026-37F5D2B9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3214688"/>
            <a:ext cx="74041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Preparación para la Competencia Deportiva) como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4" name="Rectangle 208">
            <a:extLst>
              <a:ext uri="{FF2B5EF4-FFF2-40B4-BE49-F238E27FC236}">
                <a16:creationId xmlns:a16="http://schemas.microsoft.com/office/drawing/2014/main" id="{2B4342F4-5BF9-4E6B-900E-0A0129060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" y="3565525"/>
            <a:ext cx="75311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Personas que Practican Deportes, con el Fin de Mantener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5" name="Rectangle 209">
            <a:extLst>
              <a:ext uri="{FF2B5EF4-FFF2-40B4-BE49-F238E27FC236}">
                <a16:creationId xmlns:a16="http://schemas.microsoft.com/office/drawing/2014/main" id="{11B5ACF3-45B2-424D-84AC-0AAF4B56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3914775"/>
            <a:ext cx="4978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una Buena Salud y/o para Recreación.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6" name="Rectangle 210">
            <a:extLst>
              <a:ext uri="{FF2B5EF4-FFF2-40B4-BE49-F238E27FC236}">
                <a16:creationId xmlns:a16="http://schemas.microsoft.com/office/drawing/2014/main" id="{E95356F6-0EF8-4E67-9C97-69416BED7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4389438"/>
            <a:ext cx="8058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La Prevención de Enfermedades y Lesiones Relacionadas con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7" name="Rectangle 211">
            <a:extLst>
              <a:ext uri="{FF2B5EF4-FFF2-40B4-BE49-F238E27FC236}">
                <a16:creationId xmlns:a16="http://schemas.microsoft.com/office/drawing/2014/main" id="{EAF8E9BB-5547-42AD-B4D4-C0EE9ED9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4738688"/>
            <a:ext cx="30099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el Ejercicio y Deportes.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8" name="Rectangle 212">
            <a:extLst>
              <a:ext uri="{FF2B5EF4-FFF2-40B4-BE49-F238E27FC236}">
                <a16:creationId xmlns:a16="http://schemas.microsoft.com/office/drawing/2014/main" id="{EACC975C-4DC5-471F-B84F-6CDC64B20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5227638"/>
            <a:ext cx="71104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Diagnóstico y Tratamiento de la Enfermedad y Lesión.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9" name="Rectangle 213">
            <a:extLst>
              <a:ext uri="{FF2B5EF4-FFF2-40B4-BE49-F238E27FC236}">
                <a16:creationId xmlns:a16="http://schemas.microsoft.com/office/drawing/2014/main" id="{9D51CFF0-0C71-4112-960C-8DF438284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5761038"/>
            <a:ext cx="81343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La Rehabilitación de Enfermedades Crónicas y Degenerativas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0" name="Rectangle 214">
            <a:extLst>
              <a:ext uri="{FF2B5EF4-FFF2-40B4-BE49-F238E27FC236}">
                <a16:creationId xmlns:a16="http://schemas.microsoft.com/office/drawing/2014/main" id="{4C167E4A-1CF3-4437-9360-038F3805D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6111875"/>
            <a:ext cx="74564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para el pronto Restablecimiento del Atleta en su Deporte.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1" name="Rectangle 215">
            <a:extLst>
              <a:ext uri="{FF2B5EF4-FFF2-40B4-BE49-F238E27FC236}">
                <a16:creationId xmlns:a16="http://schemas.microsoft.com/office/drawing/2014/main" id="{F338284A-74BC-4950-BDE6-9B717A097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749425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2" name="Rectangle 216">
            <a:extLst>
              <a:ext uri="{FF2B5EF4-FFF2-40B4-BE49-F238E27FC236}">
                <a16:creationId xmlns:a16="http://schemas.microsoft.com/office/drawing/2014/main" id="{BE3A0A7A-704B-471E-A4AA-4967B0742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08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3" name="Rectangle 217">
            <a:extLst>
              <a:ext uri="{FF2B5EF4-FFF2-40B4-BE49-F238E27FC236}">
                <a16:creationId xmlns:a16="http://schemas.microsoft.com/office/drawing/2014/main" id="{2EE0354A-AF6C-491C-805A-E500F8FFE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48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4" name="Rectangle 218">
            <a:extLst>
              <a:ext uri="{FF2B5EF4-FFF2-40B4-BE49-F238E27FC236}">
                <a16:creationId xmlns:a16="http://schemas.microsoft.com/office/drawing/2014/main" id="{65758014-3CAD-4221-AA54-89D551E05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30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5" name="Rectangle 219">
            <a:extLst>
              <a:ext uri="{FF2B5EF4-FFF2-40B4-BE49-F238E27FC236}">
                <a16:creationId xmlns:a16="http://schemas.microsoft.com/office/drawing/2014/main" id="{06ED3DFD-0800-4208-842F-442802299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788025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6" name="Rectangle 220">
            <a:extLst>
              <a:ext uri="{FF2B5EF4-FFF2-40B4-BE49-F238E27FC236}">
                <a16:creationId xmlns:a16="http://schemas.microsoft.com/office/drawing/2014/main" id="{249BD146-A311-4DED-B8C5-9201A52669B8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4642644" y="1750219"/>
            <a:ext cx="6667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2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7" name="AutoShape 22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2C68FC2-E31F-434C-A61D-098BE77F5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38" name="AutoShape 22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7F3D41E-35F0-4748-A668-175696184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39" name="AutoShape 2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8B84CDB-EF1A-4B48-9969-4BB095213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0" name="AutoShape 2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673AB0C-F4A2-4625-8DC8-CBB34F2D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1" name="AutoShape 22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A9FD9A3-5961-4115-9938-AFF13BF61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2" name="AutoShape 22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9ED4BE2-E1F2-4A53-AD35-3DA864533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3" name="AutoShape 22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4315487-AC34-4A5D-B40E-028559386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4" name="AutoShape 22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85ED8C4-ADDD-44EE-B922-A8CBEB076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67845" name="Picture 229">
            <a:extLst>
              <a:ext uri="{FF2B5EF4-FFF2-40B4-BE49-F238E27FC236}">
                <a16:creationId xmlns:a16="http://schemas.microsoft.com/office/drawing/2014/main" id="{49357481-1868-47B3-9224-6313DC610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7846" name="Picture 230">
            <a:extLst>
              <a:ext uri="{FF2B5EF4-FFF2-40B4-BE49-F238E27FC236}">
                <a16:creationId xmlns:a16="http://schemas.microsoft.com/office/drawing/2014/main" id="{26EF2294-51E0-4D4C-8C99-D46A3328E5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01" name="WordArt 5">
            <a:extLst>
              <a:ext uri="{FF2B5EF4-FFF2-40B4-BE49-F238E27FC236}">
                <a16:creationId xmlns:a16="http://schemas.microsoft.com/office/drawing/2014/main" id="{C6965248-489B-4717-AF41-E208E98DC95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343400" y="533400"/>
            <a:ext cx="3505200" cy="16002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57702" name="Text Box 6">
            <a:extLst>
              <a:ext uri="{FF2B5EF4-FFF2-40B4-BE49-F238E27FC236}">
                <a16:creationId xmlns:a16="http://schemas.microsoft.com/office/drawing/2014/main" id="{D88EC9D9-05C9-47C2-A607-A4A7A0A92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3005138"/>
            <a:ext cx="7677150" cy="3548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La Capacidad de llevar a cabo las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Actividades Cotidianas Normales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(Trabajo y Asueto) con Vigor y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Eficiencia, sin Fatigarse Demasiado, y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Aún Teniendo Suficiente Energía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para Disfrutar Pasatiempos y Encarar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Emergencias Imprevistas</a:t>
            </a:r>
          </a:p>
        </p:txBody>
      </p:sp>
      <p:sp>
        <p:nvSpPr>
          <p:cNvPr id="157703" name="Text Box 7">
            <a:extLst>
              <a:ext uri="{FF2B5EF4-FFF2-40B4-BE49-F238E27FC236}">
                <a16:creationId xmlns:a16="http://schemas.microsoft.com/office/drawing/2014/main" id="{14B92633-FE01-40E7-A2D9-122448704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9125" y="2232025"/>
            <a:ext cx="5273675" cy="81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Definición Tradicional *</a:t>
            </a:r>
          </a:p>
        </p:txBody>
      </p:sp>
      <p:pic>
        <p:nvPicPr>
          <p:cNvPr id="157704" name="Picture 8">
            <a:extLst>
              <a:ext uri="{FF2B5EF4-FFF2-40B4-BE49-F238E27FC236}">
                <a16:creationId xmlns:a16="http://schemas.microsoft.com/office/drawing/2014/main" id="{AE0E6E35-E03B-4C96-918F-822012700B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304800"/>
            <a:ext cx="2667000" cy="2000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50" name="Text Box 6">
            <a:extLst>
              <a:ext uri="{FF2B5EF4-FFF2-40B4-BE49-F238E27FC236}">
                <a16:creationId xmlns:a16="http://schemas.microsoft.com/office/drawing/2014/main" id="{060D17B9-A071-49BD-B65B-F4A62CB5A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325" y="1685925"/>
            <a:ext cx="832167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Actividades Usuales de la Vida Diarias</a:t>
            </a:r>
          </a:p>
        </p:txBody>
      </p:sp>
      <p:sp>
        <p:nvSpPr>
          <p:cNvPr id="159751" name="Text Box 7">
            <a:extLst>
              <a:ext uri="{FF2B5EF4-FFF2-40B4-BE49-F238E27FC236}">
                <a16:creationId xmlns:a16="http://schemas.microsoft.com/office/drawing/2014/main" id="{2AFF5FE3-D8D1-46E8-90F9-D6670B1D0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2250" y="420688"/>
            <a:ext cx="379095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APTITUD FÍSICA</a:t>
            </a:r>
          </a:p>
        </p:txBody>
      </p:sp>
      <p:sp>
        <p:nvSpPr>
          <p:cNvPr id="159752" name="Text Box 8">
            <a:extLst>
              <a:ext uri="{FF2B5EF4-FFF2-40B4-BE49-F238E27FC236}">
                <a16:creationId xmlns:a16="http://schemas.microsoft.com/office/drawing/2014/main" id="{2FFE9D64-1986-434D-B7B6-872CEA1DD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2819400"/>
            <a:ext cx="7550150" cy="58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Se Recupera con Rapidez de la Fatiga</a:t>
            </a:r>
          </a:p>
        </p:txBody>
      </p:sp>
      <p:sp>
        <p:nvSpPr>
          <p:cNvPr id="159753" name="Text Box 9">
            <a:extLst>
              <a:ext uri="{FF2B5EF4-FFF2-40B4-BE49-F238E27FC236}">
                <a16:creationId xmlns:a16="http://schemas.microsoft.com/office/drawing/2014/main" id="{466A91AF-8C44-4661-A371-146BB5629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863" y="3924300"/>
            <a:ext cx="8478837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Quedan Reservas de Fuerza y Energía Para</a:t>
            </a:r>
          </a:p>
        </p:txBody>
      </p:sp>
      <p:sp>
        <p:nvSpPr>
          <p:cNvPr id="159754" name="Text Box 10">
            <a:extLst>
              <a:ext uri="{FF2B5EF4-FFF2-40B4-BE49-F238E27FC236}">
                <a16:creationId xmlns:a16="http://schemas.microsoft.com/office/drawing/2014/main" id="{C4DE51AB-B4B1-4374-97D3-DA5FA0615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4953000"/>
            <a:ext cx="264795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Emergencias</a:t>
            </a:r>
          </a:p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Inesperadas</a:t>
            </a:r>
          </a:p>
        </p:txBody>
      </p:sp>
      <p:sp>
        <p:nvSpPr>
          <p:cNvPr id="159755" name="Text Box 11">
            <a:extLst>
              <a:ext uri="{FF2B5EF4-FFF2-40B4-BE49-F238E27FC236}">
                <a16:creationId xmlns:a16="http://schemas.microsoft.com/office/drawing/2014/main" id="{9DF20E59-4AB7-47A9-8C8C-1EA166A61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4450" y="4953000"/>
            <a:ext cx="475615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Disfrutar de Actividades</a:t>
            </a:r>
          </a:p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Recreativas</a:t>
            </a:r>
          </a:p>
        </p:txBody>
      </p:sp>
      <p:sp>
        <p:nvSpPr>
          <p:cNvPr id="159756" name="Line 12">
            <a:extLst>
              <a:ext uri="{FF2B5EF4-FFF2-40B4-BE49-F238E27FC236}">
                <a16:creationId xmlns:a16="http://schemas.microsoft.com/office/drawing/2014/main" id="{680026EB-7061-4CD0-9FBD-52925C6BE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11430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7" name="Line 13">
            <a:extLst>
              <a:ext uri="{FF2B5EF4-FFF2-40B4-BE49-F238E27FC236}">
                <a16:creationId xmlns:a16="http://schemas.microsoft.com/office/drawing/2014/main" id="{1207318A-C546-4427-8A8D-D0733B5E8E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22098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8" name="Line 14">
            <a:extLst>
              <a:ext uri="{FF2B5EF4-FFF2-40B4-BE49-F238E27FC236}">
                <a16:creationId xmlns:a16="http://schemas.microsoft.com/office/drawing/2014/main" id="{7CC49311-22A3-4D24-891E-FF04CEA99F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33528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5">
            <a:extLst>
              <a:ext uri="{FF2B5EF4-FFF2-40B4-BE49-F238E27FC236}">
                <a16:creationId xmlns:a16="http://schemas.microsoft.com/office/drawing/2014/main" id="{27B03083-C76E-462C-A6C7-5662A1900D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44196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16">
            <a:extLst>
              <a:ext uri="{FF2B5EF4-FFF2-40B4-BE49-F238E27FC236}">
                <a16:creationId xmlns:a16="http://schemas.microsoft.com/office/drawing/2014/main" id="{DB3960B8-EB6E-4C2D-8D44-B1E3F387E9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600" y="44196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05" name="WordArt 13">
            <a:extLst>
              <a:ext uri="{FF2B5EF4-FFF2-40B4-BE49-F238E27FC236}">
                <a16:creationId xmlns:a16="http://schemas.microsoft.com/office/drawing/2014/main" id="{3E1DA322-F3C6-4E67-846D-97FB99BCBF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800600" y="457200"/>
            <a:ext cx="3352800" cy="1828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61806" name="Text Box 14">
            <a:extLst>
              <a:ext uri="{FF2B5EF4-FFF2-40B4-BE49-F238E27FC236}">
                <a16:creationId xmlns:a16="http://schemas.microsoft.com/office/drawing/2014/main" id="{5CA572A8-02F6-458C-A6BB-035FA77A4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00" y="3043238"/>
            <a:ext cx="8597900" cy="3495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“Un Estado de Energía Dinámica y Vitalidad que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nos Capacita/Permite no Solamente Llevar a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Cabo Nuestras Tareas Diarias, Práctica de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Actividades Recreativas y Encarar Emergencias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Imprevistas, sino también nos Ayuda a Prevenir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las Enfermedades Hipocinéticas, mientras se 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Funciona a Niveles Óptimos de la Capacidad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Intelectual y Experimentar el Disfrute de la Vida”</a:t>
            </a:r>
          </a:p>
        </p:txBody>
      </p:sp>
      <p:sp>
        <p:nvSpPr>
          <p:cNvPr id="161807" name="Text Box 15">
            <a:extLst>
              <a:ext uri="{FF2B5EF4-FFF2-40B4-BE49-F238E27FC236}">
                <a16:creationId xmlns:a16="http://schemas.microsoft.com/office/drawing/2014/main" id="{0F1F2F0B-D433-42B6-8F39-7DA987A8B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2290763"/>
            <a:ext cx="6991350" cy="75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1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SEGÚN: Nieman, D.C., 1986, p. 34 *</a:t>
            </a:r>
          </a:p>
        </p:txBody>
      </p:sp>
      <p:pic>
        <p:nvPicPr>
          <p:cNvPr id="161808" name="Picture 16">
            <a:extLst>
              <a:ext uri="{FF2B5EF4-FFF2-40B4-BE49-F238E27FC236}">
                <a16:creationId xmlns:a16="http://schemas.microsoft.com/office/drawing/2014/main" id="{C63C9AE6-8F2B-4A31-8BC0-FF4B94803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66700"/>
            <a:ext cx="2819400" cy="2114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21" name="Rectangle 9">
            <a:extLst>
              <a:ext uri="{FF2B5EF4-FFF2-40B4-BE49-F238E27FC236}">
                <a16:creationId xmlns:a16="http://schemas.microsoft.com/office/drawing/2014/main" id="{3B13468E-373C-4324-92B4-6625BB0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3954463"/>
            <a:ext cx="78200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La Habilidad de Una Persona para Funcionar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2" name="Rectangle 10">
            <a:extLst>
              <a:ext uri="{FF2B5EF4-FFF2-40B4-BE49-F238E27FC236}">
                <a16:creationId xmlns:a16="http://schemas.microsoft.com/office/drawing/2014/main" id="{C7645DA7-10AC-4747-807C-4FED9EFE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410075"/>
            <a:ext cx="80629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Eficientemente y Efectivamente, de Disfrutar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3" name="Rectangle 11">
            <a:extLst>
              <a:ext uri="{FF2B5EF4-FFF2-40B4-BE49-F238E27FC236}">
                <a16:creationId xmlns:a16="http://schemas.microsoft.com/office/drawing/2014/main" id="{3C6E346B-E813-4728-AEE0-BBCC573B9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175" y="4864100"/>
            <a:ext cx="73644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Tiempo Libre, estar Saludable,  Resistir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4" name="Rectangle 12">
            <a:extLst>
              <a:ext uri="{FF2B5EF4-FFF2-40B4-BE49-F238E27FC236}">
                <a16:creationId xmlns:a16="http://schemas.microsoft.com/office/drawing/2014/main" id="{22B20D40-C577-45EF-87C9-2564EE266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563" y="5319713"/>
            <a:ext cx="698023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Enfermedades Hipocinéticas y Enfrentar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5" name="Rectangle 13">
            <a:extLst>
              <a:ext uri="{FF2B5EF4-FFF2-40B4-BE49-F238E27FC236}">
                <a16:creationId xmlns:a16="http://schemas.microsoft.com/office/drawing/2014/main" id="{BA6F7895-D7E0-43C5-8012-844F79668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5775325"/>
            <a:ext cx="73834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Adecuadamente Situaciones De Emergencia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6" name="Rectangle 14">
            <a:extLst>
              <a:ext uri="{FF2B5EF4-FFF2-40B4-BE49-F238E27FC236}">
                <a16:creationId xmlns:a16="http://schemas.microsoft.com/office/drawing/2014/main" id="{F0CE6C75-9F31-4C4F-8E34-BBD9575B3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066800"/>
            <a:ext cx="2859088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200">
                <a:solidFill>
                  <a:srgbClr val="FFFF00"/>
                </a:solidFill>
              </a:rPr>
              <a:t>APTITUD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7" name="Rectangle 15">
            <a:extLst>
              <a:ext uri="{FF2B5EF4-FFF2-40B4-BE49-F238E27FC236}">
                <a16:creationId xmlns:a16="http://schemas.microsoft.com/office/drawing/2014/main" id="{DA01805B-A5E2-45A7-A4FD-F96F84D2D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975" y="1825625"/>
            <a:ext cx="216376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200">
                <a:solidFill>
                  <a:srgbClr val="FFFF00"/>
                </a:solidFill>
              </a:rPr>
              <a:t>FÍSICA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8" name="Freeform 16">
            <a:extLst>
              <a:ext uri="{FF2B5EF4-FFF2-40B4-BE49-F238E27FC236}">
                <a16:creationId xmlns:a16="http://schemas.microsoft.com/office/drawing/2014/main" id="{14316832-DD69-41AF-9157-ECF0D25AB25F}"/>
              </a:ext>
            </a:extLst>
          </p:cNvPr>
          <p:cNvSpPr>
            <a:spLocks/>
          </p:cNvSpPr>
          <p:nvPr/>
        </p:nvSpPr>
        <p:spPr bwMode="auto">
          <a:xfrm>
            <a:off x="3709988" y="4949825"/>
            <a:ext cx="11112" cy="11113"/>
          </a:xfrm>
          <a:custGeom>
            <a:avLst/>
            <a:gdLst>
              <a:gd name="T0" fmla="*/ 22 w 22"/>
              <a:gd name="T1" fmla="*/ 11 h 21"/>
              <a:gd name="T2" fmla="*/ 11 w 22"/>
              <a:gd name="T3" fmla="*/ 0 h 21"/>
              <a:gd name="T4" fmla="*/ 0 w 22"/>
              <a:gd name="T5" fmla="*/ 11 h 21"/>
              <a:gd name="T6" fmla="*/ 11 w 22"/>
              <a:gd name="T7" fmla="*/ 21 h 21"/>
              <a:gd name="T8" fmla="*/ 22 w 22"/>
              <a:gd name="T9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22" y="11"/>
                </a:moveTo>
                <a:lnTo>
                  <a:pt x="11" y="0"/>
                </a:lnTo>
                <a:lnTo>
                  <a:pt x="0" y="11"/>
                </a:lnTo>
                <a:lnTo>
                  <a:pt x="11" y="21"/>
                </a:lnTo>
                <a:lnTo>
                  <a:pt x="22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9" name="Rectangle 17">
            <a:extLst>
              <a:ext uri="{FF2B5EF4-FFF2-40B4-BE49-F238E27FC236}">
                <a16:creationId xmlns:a16="http://schemas.microsoft.com/office/drawing/2014/main" id="{2B41E7D0-98FA-4432-810F-019635DEA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584450"/>
            <a:ext cx="35337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46137" name="Group 25">
            <a:extLst>
              <a:ext uri="{FF2B5EF4-FFF2-40B4-BE49-F238E27FC236}">
                <a16:creationId xmlns:a16="http://schemas.microsoft.com/office/drawing/2014/main" id="{C775288A-CD95-446B-937A-99854560F655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803275"/>
            <a:ext cx="3894137" cy="2689225"/>
            <a:chOff x="419" y="506"/>
            <a:chExt cx="2453" cy="1694"/>
          </a:xfrm>
        </p:grpSpPr>
        <p:sp>
          <p:nvSpPr>
            <p:cNvPr id="346130" name="Rectangle 18">
              <a:extLst>
                <a:ext uri="{FF2B5EF4-FFF2-40B4-BE49-F238E27FC236}">
                  <a16:creationId xmlns:a16="http://schemas.microsoft.com/office/drawing/2014/main" id="{901CD6BB-37F8-418D-A15D-50AE7F2F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560"/>
              <a:ext cx="2344" cy="15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1" name="Freeform 19">
              <a:extLst>
                <a:ext uri="{FF2B5EF4-FFF2-40B4-BE49-F238E27FC236}">
                  <a16:creationId xmlns:a16="http://schemas.microsoft.com/office/drawing/2014/main" id="{E6A3E532-F742-4968-8B5A-0731A46A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506"/>
              <a:ext cx="54" cy="1694"/>
            </a:xfrm>
            <a:custGeom>
              <a:avLst/>
              <a:gdLst>
                <a:gd name="T0" fmla="*/ 0 w 163"/>
                <a:gd name="T1" fmla="*/ 0 h 5084"/>
                <a:gd name="T2" fmla="*/ 163 w 163"/>
                <a:gd name="T3" fmla="*/ 164 h 5084"/>
                <a:gd name="T4" fmla="*/ 163 w 163"/>
                <a:gd name="T5" fmla="*/ 4920 h 5084"/>
                <a:gd name="T6" fmla="*/ 0 w 163"/>
                <a:gd name="T7" fmla="*/ 5084 h 5084"/>
                <a:gd name="T8" fmla="*/ 0 w 163"/>
                <a:gd name="T9" fmla="*/ 0 h 5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5084">
                  <a:moveTo>
                    <a:pt x="0" y="0"/>
                  </a:moveTo>
                  <a:lnTo>
                    <a:pt x="163" y="164"/>
                  </a:lnTo>
                  <a:lnTo>
                    <a:pt x="163" y="4920"/>
                  </a:lnTo>
                  <a:lnTo>
                    <a:pt x="0" y="50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2" name="Freeform 20">
              <a:extLst>
                <a:ext uri="{FF2B5EF4-FFF2-40B4-BE49-F238E27FC236}">
                  <a16:creationId xmlns:a16="http://schemas.microsoft.com/office/drawing/2014/main" id="{488E3BDA-4131-42E9-9F84-8BE5E0F7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506"/>
              <a:ext cx="2453" cy="54"/>
            </a:xfrm>
            <a:custGeom>
              <a:avLst/>
              <a:gdLst>
                <a:gd name="T0" fmla="*/ 0 w 7358"/>
                <a:gd name="T1" fmla="*/ 0 h 164"/>
                <a:gd name="T2" fmla="*/ 163 w 7358"/>
                <a:gd name="T3" fmla="*/ 164 h 164"/>
                <a:gd name="T4" fmla="*/ 7194 w 7358"/>
                <a:gd name="T5" fmla="*/ 164 h 164"/>
                <a:gd name="T6" fmla="*/ 7358 w 7358"/>
                <a:gd name="T7" fmla="*/ 0 h 164"/>
                <a:gd name="T8" fmla="*/ 0 w 7358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8" h="164">
                  <a:moveTo>
                    <a:pt x="0" y="0"/>
                  </a:moveTo>
                  <a:lnTo>
                    <a:pt x="163" y="164"/>
                  </a:lnTo>
                  <a:lnTo>
                    <a:pt x="7194" y="164"/>
                  </a:lnTo>
                  <a:lnTo>
                    <a:pt x="7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3" name="Freeform 21">
              <a:extLst>
                <a:ext uri="{FF2B5EF4-FFF2-40B4-BE49-F238E27FC236}">
                  <a16:creationId xmlns:a16="http://schemas.microsoft.com/office/drawing/2014/main" id="{47E07325-389D-410D-9D6A-BDE4684E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506"/>
              <a:ext cx="55" cy="1694"/>
            </a:xfrm>
            <a:custGeom>
              <a:avLst/>
              <a:gdLst>
                <a:gd name="T0" fmla="*/ 164 w 164"/>
                <a:gd name="T1" fmla="*/ 5084 h 5084"/>
                <a:gd name="T2" fmla="*/ 0 w 164"/>
                <a:gd name="T3" fmla="*/ 4920 h 5084"/>
                <a:gd name="T4" fmla="*/ 0 w 164"/>
                <a:gd name="T5" fmla="*/ 164 h 5084"/>
                <a:gd name="T6" fmla="*/ 164 w 164"/>
                <a:gd name="T7" fmla="*/ 0 h 5084"/>
                <a:gd name="T8" fmla="*/ 164 w 164"/>
                <a:gd name="T9" fmla="*/ 5084 h 5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084">
                  <a:moveTo>
                    <a:pt x="164" y="5084"/>
                  </a:moveTo>
                  <a:lnTo>
                    <a:pt x="0" y="4920"/>
                  </a:lnTo>
                  <a:lnTo>
                    <a:pt x="0" y="164"/>
                  </a:lnTo>
                  <a:lnTo>
                    <a:pt x="164" y="0"/>
                  </a:lnTo>
                  <a:lnTo>
                    <a:pt x="164" y="508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4" name="Freeform 22">
              <a:extLst>
                <a:ext uri="{FF2B5EF4-FFF2-40B4-BE49-F238E27FC236}">
                  <a16:creationId xmlns:a16="http://schemas.microsoft.com/office/drawing/2014/main" id="{489120E7-AA28-48C6-9064-FF9889D5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146"/>
              <a:ext cx="2453" cy="54"/>
            </a:xfrm>
            <a:custGeom>
              <a:avLst/>
              <a:gdLst>
                <a:gd name="T0" fmla="*/ 7358 w 7358"/>
                <a:gd name="T1" fmla="*/ 164 h 164"/>
                <a:gd name="T2" fmla="*/ 0 w 7358"/>
                <a:gd name="T3" fmla="*/ 164 h 164"/>
                <a:gd name="T4" fmla="*/ 163 w 7358"/>
                <a:gd name="T5" fmla="*/ 0 h 164"/>
                <a:gd name="T6" fmla="*/ 7194 w 7358"/>
                <a:gd name="T7" fmla="*/ 0 h 164"/>
                <a:gd name="T8" fmla="*/ 7358 w 7358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8" h="164">
                  <a:moveTo>
                    <a:pt x="7358" y="164"/>
                  </a:moveTo>
                  <a:lnTo>
                    <a:pt x="0" y="164"/>
                  </a:lnTo>
                  <a:lnTo>
                    <a:pt x="163" y="0"/>
                  </a:lnTo>
                  <a:lnTo>
                    <a:pt x="7194" y="0"/>
                  </a:lnTo>
                  <a:lnTo>
                    <a:pt x="7358" y="16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46135" name="Picture 23">
              <a:extLst>
                <a:ext uri="{FF2B5EF4-FFF2-40B4-BE49-F238E27FC236}">
                  <a16:creationId xmlns:a16="http://schemas.microsoft.com/office/drawing/2014/main" id="{A33D6BDA-F230-4CBF-B02E-D695B7821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615"/>
              <a:ext cx="2235" cy="1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146" name="Group 354">
            <a:extLst>
              <a:ext uri="{FF2B5EF4-FFF2-40B4-BE49-F238E27FC236}">
                <a16:creationId xmlns:a16="http://schemas.microsoft.com/office/drawing/2014/main" id="{9EB4C137-EE47-4042-9B84-872501244198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29713" cy="6858000"/>
            <a:chOff x="8" y="225"/>
            <a:chExt cx="5751" cy="3850"/>
          </a:xfrm>
        </p:grpSpPr>
        <p:sp>
          <p:nvSpPr>
            <p:cNvPr id="417937" name="Freeform 145">
              <a:extLst>
                <a:ext uri="{FF2B5EF4-FFF2-40B4-BE49-F238E27FC236}">
                  <a16:creationId xmlns:a16="http://schemas.microsoft.com/office/drawing/2014/main" id="{2661FE07-184F-4DA7-B47A-0346870C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251"/>
              <a:ext cx="651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4 w 1952"/>
                <a:gd name="T9" fmla="*/ 323 h 474"/>
                <a:gd name="T10" fmla="*/ 689 w 1952"/>
                <a:gd name="T11" fmla="*/ 130 h 474"/>
                <a:gd name="T12" fmla="*/ 926 w 1952"/>
                <a:gd name="T13" fmla="*/ 133 h 474"/>
                <a:gd name="T14" fmla="*/ 821 w 1952"/>
                <a:gd name="T15" fmla="*/ 129 h 474"/>
                <a:gd name="T16" fmla="*/ 1193 w 1952"/>
                <a:gd name="T17" fmla="*/ 474 h 474"/>
                <a:gd name="T18" fmla="*/ 702 w 1952"/>
                <a:gd name="T19" fmla="*/ 213 h 474"/>
                <a:gd name="T20" fmla="*/ 967 w 1952"/>
                <a:gd name="T21" fmla="*/ 474 h 474"/>
                <a:gd name="T22" fmla="*/ 707 w 1952"/>
                <a:gd name="T23" fmla="*/ 366 h 474"/>
                <a:gd name="T24" fmla="*/ 575 w 1952"/>
                <a:gd name="T25" fmla="*/ 455 h 474"/>
                <a:gd name="T26" fmla="*/ 356 w 1952"/>
                <a:gd name="T27" fmla="*/ 449 h 474"/>
                <a:gd name="T28" fmla="*/ 117 w 1952"/>
                <a:gd name="T29" fmla="*/ 443 h 474"/>
                <a:gd name="T30" fmla="*/ 54 w 1952"/>
                <a:gd name="T31" fmla="*/ 330 h 474"/>
                <a:gd name="T32" fmla="*/ 173 w 1952"/>
                <a:gd name="T33" fmla="*/ 326 h 474"/>
                <a:gd name="T34" fmla="*/ 484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2 w 1952"/>
                <a:gd name="T43" fmla="*/ 126 h 474"/>
                <a:gd name="T44" fmla="*/ 1044 w 1952"/>
                <a:gd name="T45" fmla="*/ 214 h 474"/>
                <a:gd name="T46" fmla="*/ 1058 w 1952"/>
                <a:gd name="T47" fmla="*/ 124 h 474"/>
                <a:gd name="T48" fmla="*/ 1426 w 1952"/>
                <a:gd name="T49" fmla="*/ 474 h 474"/>
                <a:gd name="T50" fmla="*/ 876 w 1952"/>
                <a:gd name="T51" fmla="*/ 166 h 474"/>
                <a:gd name="T52" fmla="*/ 1046 w 1952"/>
                <a:gd name="T53" fmla="*/ 50 h 474"/>
                <a:gd name="T54" fmla="*/ 1289 w 1952"/>
                <a:gd name="T55" fmla="*/ 46 h 474"/>
                <a:gd name="T56" fmla="*/ 1545 w 1952"/>
                <a:gd name="T57" fmla="*/ 37 h 474"/>
                <a:gd name="T58" fmla="*/ 1346 w 1952"/>
                <a:gd name="T59" fmla="*/ 254 h 474"/>
                <a:gd name="T60" fmla="*/ 1773 w 1952"/>
                <a:gd name="T61" fmla="*/ 37 h 474"/>
                <a:gd name="T62" fmla="*/ 521 w 1952"/>
                <a:gd name="T63" fmla="*/ 168 h 474"/>
                <a:gd name="T64" fmla="*/ 524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8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8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4" y="323"/>
                  </a:lnTo>
                  <a:lnTo>
                    <a:pt x="524" y="243"/>
                  </a:lnTo>
                  <a:lnTo>
                    <a:pt x="689" y="130"/>
                  </a:lnTo>
                  <a:lnTo>
                    <a:pt x="805" y="51"/>
                  </a:lnTo>
                  <a:lnTo>
                    <a:pt x="926" y="133"/>
                  </a:lnTo>
                  <a:lnTo>
                    <a:pt x="878" y="166"/>
                  </a:lnTo>
                  <a:lnTo>
                    <a:pt x="821" y="129"/>
                  </a:lnTo>
                  <a:lnTo>
                    <a:pt x="755" y="176"/>
                  </a:lnTo>
                  <a:lnTo>
                    <a:pt x="1193" y="474"/>
                  </a:lnTo>
                  <a:lnTo>
                    <a:pt x="1081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5" y="474"/>
                  </a:lnTo>
                  <a:lnTo>
                    <a:pt x="707" y="366"/>
                  </a:lnTo>
                  <a:lnTo>
                    <a:pt x="705" y="366"/>
                  </a:lnTo>
                  <a:lnTo>
                    <a:pt x="575" y="455"/>
                  </a:lnTo>
                  <a:lnTo>
                    <a:pt x="461" y="376"/>
                  </a:lnTo>
                  <a:lnTo>
                    <a:pt x="356" y="449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4" y="37"/>
                  </a:lnTo>
                  <a:lnTo>
                    <a:pt x="538" y="0"/>
                  </a:lnTo>
                  <a:lnTo>
                    <a:pt x="1952" y="0"/>
                  </a:lnTo>
                  <a:lnTo>
                    <a:pt x="1415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3" y="168"/>
                  </a:lnTo>
                  <a:lnTo>
                    <a:pt x="1292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8" y="124"/>
                  </a:lnTo>
                  <a:lnTo>
                    <a:pt x="988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6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5" y="37"/>
                  </a:lnTo>
                  <a:lnTo>
                    <a:pt x="1665" y="37"/>
                  </a:lnTo>
                  <a:lnTo>
                    <a:pt x="1346" y="254"/>
                  </a:lnTo>
                  <a:lnTo>
                    <a:pt x="1401" y="291"/>
                  </a:lnTo>
                  <a:lnTo>
                    <a:pt x="1773" y="37"/>
                  </a:lnTo>
                  <a:lnTo>
                    <a:pt x="714" y="37"/>
                  </a:lnTo>
                  <a:lnTo>
                    <a:pt x="521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8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38" name="Freeform 146">
              <a:extLst>
                <a:ext uri="{FF2B5EF4-FFF2-40B4-BE49-F238E27FC236}">
                  <a16:creationId xmlns:a16="http://schemas.microsoft.com/office/drawing/2014/main" id="{A65E7603-07B8-461A-A127-4527BF00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434"/>
              <a:ext cx="625" cy="267"/>
            </a:xfrm>
            <a:custGeom>
              <a:avLst/>
              <a:gdLst>
                <a:gd name="T0" fmla="*/ 1873 w 1873"/>
                <a:gd name="T1" fmla="*/ 0 h 801"/>
                <a:gd name="T2" fmla="*/ 1873 w 1873"/>
                <a:gd name="T3" fmla="*/ 43 h 801"/>
                <a:gd name="T4" fmla="*/ 83 w 1873"/>
                <a:gd name="T5" fmla="*/ 43 h 801"/>
                <a:gd name="T6" fmla="*/ 83 w 1873"/>
                <a:gd name="T7" fmla="*/ 801 h 801"/>
                <a:gd name="T8" fmla="*/ 0 w 1873"/>
                <a:gd name="T9" fmla="*/ 801 h 801"/>
                <a:gd name="T10" fmla="*/ 0 w 1873"/>
                <a:gd name="T11" fmla="*/ 0 h 801"/>
                <a:gd name="T12" fmla="*/ 1873 w 1873"/>
                <a:gd name="T13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3" h="801">
                  <a:moveTo>
                    <a:pt x="1873" y="0"/>
                  </a:moveTo>
                  <a:lnTo>
                    <a:pt x="1873" y="43"/>
                  </a:lnTo>
                  <a:lnTo>
                    <a:pt x="83" y="43"/>
                  </a:lnTo>
                  <a:lnTo>
                    <a:pt x="83" y="801"/>
                  </a:lnTo>
                  <a:lnTo>
                    <a:pt x="0" y="801"/>
                  </a:lnTo>
                  <a:lnTo>
                    <a:pt x="0" y="0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39" name="Freeform 147">
              <a:extLst>
                <a:ext uri="{FF2B5EF4-FFF2-40B4-BE49-F238E27FC236}">
                  <a16:creationId xmlns:a16="http://schemas.microsoft.com/office/drawing/2014/main" id="{8033D14C-36F8-4A82-AFBC-F5C14CC4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409"/>
              <a:ext cx="675" cy="292"/>
            </a:xfrm>
            <a:custGeom>
              <a:avLst/>
              <a:gdLst>
                <a:gd name="T0" fmla="*/ 0 w 2025"/>
                <a:gd name="T1" fmla="*/ 0 h 877"/>
                <a:gd name="T2" fmla="*/ 0 w 2025"/>
                <a:gd name="T3" fmla="*/ 877 h 877"/>
                <a:gd name="T4" fmla="*/ 72 w 2025"/>
                <a:gd name="T5" fmla="*/ 877 h 877"/>
                <a:gd name="T6" fmla="*/ 72 w 2025"/>
                <a:gd name="T7" fmla="*/ 36 h 877"/>
                <a:gd name="T8" fmla="*/ 2025 w 2025"/>
                <a:gd name="T9" fmla="*/ 36 h 877"/>
                <a:gd name="T10" fmla="*/ 2025 w 2025"/>
                <a:gd name="T11" fmla="*/ 0 h 877"/>
                <a:gd name="T12" fmla="*/ 0 w 2025"/>
                <a:gd name="T13" fmla="*/ 0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5" h="877">
                  <a:moveTo>
                    <a:pt x="0" y="0"/>
                  </a:moveTo>
                  <a:lnTo>
                    <a:pt x="0" y="877"/>
                  </a:lnTo>
                  <a:lnTo>
                    <a:pt x="72" y="877"/>
                  </a:lnTo>
                  <a:lnTo>
                    <a:pt x="72" y="36"/>
                  </a:lnTo>
                  <a:lnTo>
                    <a:pt x="2025" y="36"/>
                  </a:lnTo>
                  <a:lnTo>
                    <a:pt x="20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0" name="Freeform 148">
              <a:extLst>
                <a:ext uri="{FF2B5EF4-FFF2-40B4-BE49-F238E27FC236}">
                  <a16:creationId xmlns:a16="http://schemas.microsoft.com/office/drawing/2014/main" id="{0F62E060-2962-4C5E-985C-2661D3283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25"/>
              <a:ext cx="1038" cy="476"/>
            </a:xfrm>
            <a:custGeom>
              <a:avLst/>
              <a:gdLst>
                <a:gd name="T0" fmla="*/ 84 w 3114"/>
                <a:gd name="T1" fmla="*/ 43 h 1427"/>
                <a:gd name="T2" fmla="*/ 3114 w 3114"/>
                <a:gd name="T3" fmla="*/ 43 h 1427"/>
                <a:gd name="T4" fmla="*/ 3114 w 3114"/>
                <a:gd name="T5" fmla="*/ 0 h 1427"/>
                <a:gd name="T6" fmla="*/ 0 w 3114"/>
                <a:gd name="T7" fmla="*/ 0 h 1427"/>
                <a:gd name="T8" fmla="*/ 0 w 3114"/>
                <a:gd name="T9" fmla="*/ 1427 h 1427"/>
                <a:gd name="T10" fmla="*/ 84 w 3114"/>
                <a:gd name="T11" fmla="*/ 1427 h 1427"/>
                <a:gd name="T12" fmla="*/ 84 w 3114"/>
                <a:gd name="T13" fmla="*/ 43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427">
                  <a:moveTo>
                    <a:pt x="84" y="43"/>
                  </a:moveTo>
                  <a:lnTo>
                    <a:pt x="3114" y="43"/>
                  </a:lnTo>
                  <a:lnTo>
                    <a:pt x="3114" y="0"/>
                  </a:lnTo>
                  <a:lnTo>
                    <a:pt x="0" y="0"/>
                  </a:lnTo>
                  <a:lnTo>
                    <a:pt x="0" y="1427"/>
                  </a:lnTo>
                  <a:lnTo>
                    <a:pt x="84" y="1427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1" name="Freeform 149">
              <a:extLst>
                <a:ext uri="{FF2B5EF4-FFF2-40B4-BE49-F238E27FC236}">
                  <a16:creationId xmlns:a16="http://schemas.microsoft.com/office/drawing/2014/main" id="{CE9B24C3-6461-423A-B34F-CB02186B9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464"/>
              <a:ext cx="312" cy="327"/>
            </a:xfrm>
            <a:custGeom>
              <a:avLst/>
              <a:gdLst>
                <a:gd name="T0" fmla="*/ 509 w 937"/>
                <a:gd name="T1" fmla="*/ 788 h 983"/>
                <a:gd name="T2" fmla="*/ 657 w 937"/>
                <a:gd name="T3" fmla="*/ 784 h 983"/>
                <a:gd name="T4" fmla="*/ 653 w 937"/>
                <a:gd name="T5" fmla="*/ 842 h 983"/>
                <a:gd name="T6" fmla="*/ 588 w 937"/>
                <a:gd name="T7" fmla="*/ 759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7 h 983"/>
                <a:gd name="T14" fmla="*/ 256 w 937"/>
                <a:gd name="T15" fmla="*/ 569 h 983"/>
                <a:gd name="T16" fmla="*/ 937 w 937"/>
                <a:gd name="T17" fmla="*/ 383 h 983"/>
                <a:gd name="T18" fmla="*/ 419 w 937"/>
                <a:gd name="T19" fmla="*/ 631 h 983"/>
                <a:gd name="T20" fmla="*/ 937 w 937"/>
                <a:gd name="T21" fmla="*/ 497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8 h 983"/>
                <a:gd name="T28" fmla="*/ 730 w 937"/>
                <a:gd name="T29" fmla="*/ 983 h 983"/>
                <a:gd name="T30" fmla="*/ 732 w 937"/>
                <a:gd name="T31" fmla="*/ 927 h 983"/>
                <a:gd name="T32" fmla="*/ 73 w 937"/>
                <a:gd name="T33" fmla="*/ 683 h 983"/>
                <a:gd name="T34" fmla="*/ 0 w 937"/>
                <a:gd name="T35" fmla="*/ 712 h 983"/>
                <a:gd name="T36" fmla="*/ 730 w 937"/>
                <a:gd name="T37" fmla="*/ 270 h 983"/>
                <a:gd name="T38" fmla="*/ 665 w 937"/>
                <a:gd name="T39" fmla="*/ 367 h 983"/>
                <a:gd name="T40" fmla="*/ 333 w 937"/>
                <a:gd name="T41" fmla="*/ 302 h 983"/>
                <a:gd name="T42" fmla="*/ 502 w 937"/>
                <a:gd name="T43" fmla="*/ 428 h 983"/>
                <a:gd name="T44" fmla="*/ 328 w 937"/>
                <a:gd name="T45" fmla="*/ 421 h 983"/>
                <a:gd name="T46" fmla="*/ 344 w 937"/>
                <a:gd name="T47" fmla="*/ 487 h 983"/>
                <a:gd name="T48" fmla="*/ 937 w 937"/>
                <a:gd name="T49" fmla="*/ 314 h 983"/>
                <a:gd name="T50" fmla="*/ 262 w 937"/>
                <a:gd name="T51" fmla="*/ 517 h 983"/>
                <a:gd name="T52" fmla="*/ 260 w 937"/>
                <a:gd name="T53" fmla="*/ 395 h 983"/>
                <a:gd name="T54" fmla="*/ 253 w 937"/>
                <a:gd name="T55" fmla="*/ 272 h 983"/>
                <a:gd name="T56" fmla="*/ 73 w 937"/>
                <a:gd name="T57" fmla="*/ 143 h 983"/>
                <a:gd name="T58" fmla="*/ 577 w 937"/>
                <a:gd name="T59" fmla="*/ 278 h 983"/>
                <a:gd name="T60" fmla="*/ 73 w 937"/>
                <a:gd name="T61" fmla="*/ 626 h 983"/>
                <a:gd name="T62" fmla="*/ 410 w 937"/>
                <a:gd name="T63" fmla="*/ 693 h 983"/>
                <a:gd name="T64" fmla="*/ 403 w 937"/>
                <a:gd name="T65" fmla="*/ 7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7"/>
                  </a:lnTo>
                  <a:lnTo>
                    <a:pt x="937" y="548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3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0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2"/>
                  </a:lnTo>
                  <a:lnTo>
                    <a:pt x="249" y="333"/>
                  </a:lnTo>
                  <a:lnTo>
                    <a:pt x="502" y="428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4"/>
                  </a:lnTo>
                  <a:lnTo>
                    <a:pt x="937" y="314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3" y="206"/>
                  </a:lnTo>
                  <a:lnTo>
                    <a:pt x="73" y="143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1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3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2" name="Freeform 150">
              <a:extLst>
                <a:ext uri="{FF2B5EF4-FFF2-40B4-BE49-F238E27FC236}">
                  <a16:creationId xmlns:a16="http://schemas.microsoft.com/office/drawing/2014/main" id="{FABB7DE1-D2D1-4D86-AB6A-F41520B9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" y="251"/>
              <a:ext cx="293" cy="303"/>
            </a:xfrm>
            <a:custGeom>
              <a:avLst/>
              <a:gdLst>
                <a:gd name="T0" fmla="*/ 879 w 879"/>
                <a:gd name="T1" fmla="*/ 850 h 910"/>
                <a:gd name="T2" fmla="*/ 731 w 879"/>
                <a:gd name="T3" fmla="*/ 910 h 910"/>
                <a:gd name="T4" fmla="*/ 655 w 879"/>
                <a:gd name="T5" fmla="*/ 883 h 910"/>
                <a:gd name="T6" fmla="*/ 733 w 879"/>
                <a:gd name="T7" fmla="*/ 853 h 910"/>
                <a:gd name="T8" fmla="*/ 74 w 879"/>
                <a:gd name="T9" fmla="*/ 609 h 910"/>
                <a:gd name="T10" fmla="*/ 74 w 879"/>
                <a:gd name="T11" fmla="*/ 666 h 910"/>
                <a:gd name="T12" fmla="*/ 0 w 879"/>
                <a:gd name="T13" fmla="*/ 638 h 910"/>
                <a:gd name="T14" fmla="*/ 0 w 879"/>
                <a:gd name="T15" fmla="*/ 0 h 910"/>
                <a:gd name="T16" fmla="*/ 290 w 879"/>
                <a:gd name="T17" fmla="*/ 0 h 910"/>
                <a:gd name="T18" fmla="*/ 238 w 879"/>
                <a:gd name="T19" fmla="*/ 37 h 910"/>
                <a:gd name="T20" fmla="*/ 74 w 879"/>
                <a:gd name="T21" fmla="*/ 37 h 910"/>
                <a:gd name="T22" fmla="*/ 74 w 879"/>
                <a:gd name="T23" fmla="*/ 551 h 910"/>
                <a:gd name="T24" fmla="*/ 278 w 879"/>
                <a:gd name="T25" fmla="*/ 627 h 910"/>
                <a:gd name="T26" fmla="*/ 318 w 879"/>
                <a:gd name="T27" fmla="*/ 602 h 910"/>
                <a:gd name="T28" fmla="*/ 199 w 879"/>
                <a:gd name="T29" fmla="*/ 523 h 910"/>
                <a:gd name="T30" fmla="*/ 251 w 879"/>
                <a:gd name="T31" fmla="*/ 486 h 910"/>
                <a:gd name="T32" fmla="*/ 125 w 879"/>
                <a:gd name="T33" fmla="*/ 404 h 910"/>
                <a:gd name="T34" fmla="*/ 238 w 879"/>
                <a:gd name="T35" fmla="*/ 323 h 910"/>
                <a:gd name="T36" fmla="*/ 304 w 879"/>
                <a:gd name="T37" fmla="*/ 367 h 910"/>
                <a:gd name="T38" fmla="*/ 251 w 879"/>
                <a:gd name="T39" fmla="*/ 402 h 910"/>
                <a:gd name="T40" fmla="*/ 313 w 879"/>
                <a:gd name="T41" fmla="*/ 442 h 910"/>
                <a:gd name="T42" fmla="*/ 364 w 879"/>
                <a:gd name="T43" fmla="*/ 407 h 910"/>
                <a:gd name="T44" fmla="*/ 420 w 879"/>
                <a:gd name="T45" fmla="*/ 447 h 910"/>
                <a:gd name="T46" fmla="*/ 308 w 879"/>
                <a:gd name="T47" fmla="*/ 523 h 910"/>
                <a:gd name="T48" fmla="*/ 370 w 879"/>
                <a:gd name="T49" fmla="*/ 565 h 910"/>
                <a:gd name="T50" fmla="*/ 482 w 879"/>
                <a:gd name="T51" fmla="*/ 488 h 910"/>
                <a:gd name="T52" fmla="*/ 545 w 879"/>
                <a:gd name="T53" fmla="*/ 529 h 910"/>
                <a:gd name="T54" fmla="*/ 359 w 879"/>
                <a:gd name="T55" fmla="*/ 657 h 910"/>
                <a:gd name="T56" fmla="*/ 420 w 879"/>
                <a:gd name="T57" fmla="*/ 681 h 910"/>
                <a:gd name="T58" fmla="*/ 596 w 879"/>
                <a:gd name="T59" fmla="*/ 563 h 910"/>
                <a:gd name="T60" fmla="*/ 659 w 879"/>
                <a:gd name="T61" fmla="*/ 606 h 910"/>
                <a:gd name="T62" fmla="*/ 506 w 879"/>
                <a:gd name="T63" fmla="*/ 711 h 910"/>
                <a:gd name="T64" fmla="*/ 582 w 879"/>
                <a:gd name="T65" fmla="*/ 740 h 910"/>
                <a:gd name="T66" fmla="*/ 719 w 879"/>
                <a:gd name="T67" fmla="*/ 643 h 910"/>
                <a:gd name="T68" fmla="*/ 659 w 879"/>
                <a:gd name="T69" fmla="*/ 606 h 910"/>
                <a:gd name="T70" fmla="*/ 724 w 879"/>
                <a:gd name="T71" fmla="*/ 566 h 910"/>
                <a:gd name="T72" fmla="*/ 842 w 879"/>
                <a:gd name="T73" fmla="*/ 640 h 910"/>
                <a:gd name="T74" fmla="*/ 655 w 879"/>
                <a:gd name="T75" fmla="*/ 768 h 910"/>
                <a:gd name="T76" fmla="*/ 879 w 879"/>
                <a:gd name="T77" fmla="*/ 850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9" h="910">
                  <a:moveTo>
                    <a:pt x="879" y="850"/>
                  </a:moveTo>
                  <a:lnTo>
                    <a:pt x="731" y="910"/>
                  </a:lnTo>
                  <a:lnTo>
                    <a:pt x="655" y="883"/>
                  </a:lnTo>
                  <a:lnTo>
                    <a:pt x="733" y="853"/>
                  </a:lnTo>
                  <a:lnTo>
                    <a:pt x="74" y="609"/>
                  </a:lnTo>
                  <a:lnTo>
                    <a:pt x="74" y="666"/>
                  </a:lnTo>
                  <a:lnTo>
                    <a:pt x="0" y="638"/>
                  </a:lnTo>
                  <a:lnTo>
                    <a:pt x="0" y="0"/>
                  </a:lnTo>
                  <a:lnTo>
                    <a:pt x="290" y="0"/>
                  </a:lnTo>
                  <a:lnTo>
                    <a:pt x="238" y="37"/>
                  </a:lnTo>
                  <a:lnTo>
                    <a:pt x="74" y="37"/>
                  </a:lnTo>
                  <a:lnTo>
                    <a:pt x="74" y="551"/>
                  </a:lnTo>
                  <a:lnTo>
                    <a:pt x="278" y="627"/>
                  </a:lnTo>
                  <a:lnTo>
                    <a:pt x="318" y="602"/>
                  </a:lnTo>
                  <a:lnTo>
                    <a:pt x="199" y="523"/>
                  </a:lnTo>
                  <a:lnTo>
                    <a:pt x="251" y="486"/>
                  </a:lnTo>
                  <a:lnTo>
                    <a:pt x="125" y="404"/>
                  </a:lnTo>
                  <a:lnTo>
                    <a:pt x="238" y="323"/>
                  </a:lnTo>
                  <a:lnTo>
                    <a:pt x="304" y="367"/>
                  </a:lnTo>
                  <a:lnTo>
                    <a:pt x="251" y="402"/>
                  </a:lnTo>
                  <a:lnTo>
                    <a:pt x="313" y="442"/>
                  </a:lnTo>
                  <a:lnTo>
                    <a:pt x="364" y="407"/>
                  </a:lnTo>
                  <a:lnTo>
                    <a:pt x="420" y="447"/>
                  </a:lnTo>
                  <a:lnTo>
                    <a:pt x="308" y="523"/>
                  </a:lnTo>
                  <a:lnTo>
                    <a:pt x="370" y="565"/>
                  </a:lnTo>
                  <a:lnTo>
                    <a:pt x="482" y="488"/>
                  </a:lnTo>
                  <a:lnTo>
                    <a:pt x="545" y="529"/>
                  </a:lnTo>
                  <a:lnTo>
                    <a:pt x="359" y="657"/>
                  </a:lnTo>
                  <a:lnTo>
                    <a:pt x="420" y="681"/>
                  </a:lnTo>
                  <a:lnTo>
                    <a:pt x="596" y="563"/>
                  </a:lnTo>
                  <a:lnTo>
                    <a:pt x="659" y="606"/>
                  </a:lnTo>
                  <a:lnTo>
                    <a:pt x="506" y="711"/>
                  </a:lnTo>
                  <a:lnTo>
                    <a:pt x="582" y="740"/>
                  </a:lnTo>
                  <a:lnTo>
                    <a:pt x="719" y="643"/>
                  </a:lnTo>
                  <a:lnTo>
                    <a:pt x="659" y="606"/>
                  </a:lnTo>
                  <a:lnTo>
                    <a:pt x="724" y="566"/>
                  </a:lnTo>
                  <a:lnTo>
                    <a:pt x="842" y="640"/>
                  </a:lnTo>
                  <a:lnTo>
                    <a:pt x="655" y="768"/>
                  </a:lnTo>
                  <a:lnTo>
                    <a:pt x="879" y="8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3" name="Freeform 151">
              <a:extLst>
                <a:ext uri="{FF2B5EF4-FFF2-40B4-BE49-F238E27FC236}">
                  <a16:creationId xmlns:a16="http://schemas.microsoft.com/office/drawing/2014/main" id="{5D275810-58AD-47AD-955F-611E759BB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" y="251"/>
              <a:ext cx="492" cy="206"/>
            </a:xfrm>
            <a:custGeom>
              <a:avLst/>
              <a:gdLst>
                <a:gd name="T0" fmla="*/ 216 w 1475"/>
                <a:gd name="T1" fmla="*/ 0 h 618"/>
                <a:gd name="T2" fmla="*/ 1475 w 1475"/>
                <a:gd name="T3" fmla="*/ 0 h 618"/>
                <a:gd name="T4" fmla="*/ 936 w 1475"/>
                <a:gd name="T5" fmla="*/ 368 h 618"/>
                <a:gd name="T6" fmla="*/ 761 w 1475"/>
                <a:gd name="T7" fmla="*/ 246 h 618"/>
                <a:gd name="T8" fmla="*/ 875 w 1475"/>
                <a:gd name="T9" fmla="*/ 168 h 618"/>
                <a:gd name="T10" fmla="*/ 813 w 1475"/>
                <a:gd name="T11" fmla="*/ 126 h 618"/>
                <a:gd name="T12" fmla="*/ 697 w 1475"/>
                <a:gd name="T13" fmla="*/ 204 h 618"/>
                <a:gd name="T14" fmla="*/ 583 w 1475"/>
                <a:gd name="T15" fmla="*/ 126 h 618"/>
                <a:gd name="T16" fmla="*/ 513 w 1475"/>
                <a:gd name="T17" fmla="*/ 175 h 618"/>
                <a:gd name="T18" fmla="*/ 571 w 1475"/>
                <a:gd name="T19" fmla="*/ 215 h 618"/>
                <a:gd name="T20" fmla="*/ 643 w 1475"/>
                <a:gd name="T21" fmla="*/ 166 h 618"/>
                <a:gd name="T22" fmla="*/ 697 w 1475"/>
                <a:gd name="T23" fmla="*/ 204 h 618"/>
                <a:gd name="T24" fmla="*/ 629 w 1475"/>
                <a:gd name="T25" fmla="*/ 253 h 618"/>
                <a:gd name="T26" fmla="*/ 688 w 1475"/>
                <a:gd name="T27" fmla="*/ 296 h 618"/>
                <a:gd name="T28" fmla="*/ 761 w 1475"/>
                <a:gd name="T29" fmla="*/ 246 h 618"/>
                <a:gd name="T30" fmla="*/ 820 w 1475"/>
                <a:gd name="T31" fmla="*/ 288 h 618"/>
                <a:gd name="T32" fmla="*/ 750 w 1475"/>
                <a:gd name="T33" fmla="*/ 336 h 618"/>
                <a:gd name="T34" fmla="*/ 950 w 1475"/>
                <a:gd name="T35" fmla="*/ 474 h 618"/>
                <a:gd name="T36" fmla="*/ 864 w 1475"/>
                <a:gd name="T37" fmla="*/ 474 h 618"/>
                <a:gd name="T38" fmla="*/ 462 w 1475"/>
                <a:gd name="T39" fmla="*/ 206 h 618"/>
                <a:gd name="T40" fmla="*/ 399 w 1475"/>
                <a:gd name="T41" fmla="*/ 251 h 618"/>
                <a:gd name="T42" fmla="*/ 332 w 1475"/>
                <a:gd name="T43" fmla="*/ 211 h 618"/>
                <a:gd name="T44" fmla="*/ 567 w 1475"/>
                <a:gd name="T45" fmla="*/ 50 h 618"/>
                <a:gd name="T46" fmla="*/ 692 w 1475"/>
                <a:gd name="T47" fmla="*/ 134 h 618"/>
                <a:gd name="T48" fmla="*/ 815 w 1475"/>
                <a:gd name="T49" fmla="*/ 49 h 618"/>
                <a:gd name="T50" fmla="*/ 932 w 1475"/>
                <a:gd name="T51" fmla="*/ 128 h 618"/>
                <a:gd name="T52" fmla="*/ 1066 w 1475"/>
                <a:gd name="T53" fmla="*/ 37 h 618"/>
                <a:gd name="T54" fmla="*/ 1188 w 1475"/>
                <a:gd name="T55" fmla="*/ 37 h 618"/>
                <a:gd name="T56" fmla="*/ 871 w 1475"/>
                <a:gd name="T57" fmla="*/ 254 h 618"/>
                <a:gd name="T58" fmla="*/ 924 w 1475"/>
                <a:gd name="T59" fmla="*/ 291 h 618"/>
                <a:gd name="T60" fmla="*/ 1295 w 1475"/>
                <a:gd name="T61" fmla="*/ 37 h 618"/>
                <a:gd name="T62" fmla="*/ 460 w 1475"/>
                <a:gd name="T63" fmla="*/ 37 h 618"/>
                <a:gd name="T64" fmla="*/ 269 w 1475"/>
                <a:gd name="T65" fmla="*/ 167 h 618"/>
                <a:gd name="T66" fmla="*/ 866 w 1475"/>
                <a:gd name="T67" fmla="*/ 554 h 618"/>
                <a:gd name="T68" fmla="*/ 864 w 1475"/>
                <a:gd name="T69" fmla="*/ 618 h 618"/>
                <a:gd name="T70" fmla="*/ 207 w 1475"/>
                <a:gd name="T71" fmla="*/ 205 h 618"/>
                <a:gd name="T72" fmla="*/ 154 w 1475"/>
                <a:gd name="T73" fmla="*/ 243 h 618"/>
                <a:gd name="T74" fmla="*/ 583 w 1475"/>
                <a:gd name="T75" fmla="*/ 524 h 618"/>
                <a:gd name="T76" fmla="*/ 645 w 1475"/>
                <a:gd name="T77" fmla="*/ 480 h 618"/>
                <a:gd name="T78" fmla="*/ 711 w 1475"/>
                <a:gd name="T79" fmla="*/ 523 h 618"/>
                <a:gd name="T80" fmla="*/ 585 w 1475"/>
                <a:gd name="T81" fmla="*/ 606 h 618"/>
                <a:gd name="T82" fmla="*/ 100 w 1475"/>
                <a:gd name="T83" fmla="*/ 280 h 618"/>
                <a:gd name="T84" fmla="*/ 0 w 1475"/>
                <a:gd name="T85" fmla="*/ 345 h 618"/>
                <a:gd name="T86" fmla="*/ 0 w 1475"/>
                <a:gd name="T87" fmla="*/ 281 h 618"/>
                <a:gd name="T88" fmla="*/ 355 w 1475"/>
                <a:gd name="T89" fmla="*/ 37 h 618"/>
                <a:gd name="T90" fmla="*/ 257 w 1475"/>
                <a:gd name="T91" fmla="*/ 37 h 618"/>
                <a:gd name="T92" fmla="*/ 0 w 1475"/>
                <a:gd name="T93" fmla="*/ 212 h 618"/>
                <a:gd name="T94" fmla="*/ 0 w 1475"/>
                <a:gd name="T95" fmla="*/ 151 h 618"/>
                <a:gd name="T96" fmla="*/ 216 w 1475"/>
                <a:gd name="T97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5" h="618">
                  <a:moveTo>
                    <a:pt x="216" y="0"/>
                  </a:moveTo>
                  <a:lnTo>
                    <a:pt x="1475" y="0"/>
                  </a:lnTo>
                  <a:lnTo>
                    <a:pt x="936" y="368"/>
                  </a:lnTo>
                  <a:lnTo>
                    <a:pt x="761" y="246"/>
                  </a:lnTo>
                  <a:lnTo>
                    <a:pt x="875" y="168"/>
                  </a:lnTo>
                  <a:lnTo>
                    <a:pt x="813" y="126"/>
                  </a:lnTo>
                  <a:lnTo>
                    <a:pt x="697" y="204"/>
                  </a:lnTo>
                  <a:lnTo>
                    <a:pt x="583" y="126"/>
                  </a:lnTo>
                  <a:lnTo>
                    <a:pt x="513" y="175"/>
                  </a:lnTo>
                  <a:lnTo>
                    <a:pt x="571" y="215"/>
                  </a:lnTo>
                  <a:lnTo>
                    <a:pt x="643" y="166"/>
                  </a:lnTo>
                  <a:lnTo>
                    <a:pt x="697" y="204"/>
                  </a:lnTo>
                  <a:lnTo>
                    <a:pt x="629" y="253"/>
                  </a:lnTo>
                  <a:lnTo>
                    <a:pt x="688" y="296"/>
                  </a:lnTo>
                  <a:lnTo>
                    <a:pt x="761" y="246"/>
                  </a:lnTo>
                  <a:lnTo>
                    <a:pt x="820" y="288"/>
                  </a:lnTo>
                  <a:lnTo>
                    <a:pt x="750" y="336"/>
                  </a:lnTo>
                  <a:lnTo>
                    <a:pt x="950" y="474"/>
                  </a:lnTo>
                  <a:lnTo>
                    <a:pt x="864" y="474"/>
                  </a:lnTo>
                  <a:lnTo>
                    <a:pt x="462" y="206"/>
                  </a:lnTo>
                  <a:lnTo>
                    <a:pt x="399" y="251"/>
                  </a:lnTo>
                  <a:lnTo>
                    <a:pt x="332" y="211"/>
                  </a:lnTo>
                  <a:lnTo>
                    <a:pt x="567" y="50"/>
                  </a:lnTo>
                  <a:lnTo>
                    <a:pt x="692" y="134"/>
                  </a:lnTo>
                  <a:lnTo>
                    <a:pt x="815" y="49"/>
                  </a:lnTo>
                  <a:lnTo>
                    <a:pt x="932" y="128"/>
                  </a:lnTo>
                  <a:lnTo>
                    <a:pt x="1066" y="37"/>
                  </a:lnTo>
                  <a:lnTo>
                    <a:pt x="1188" y="37"/>
                  </a:lnTo>
                  <a:lnTo>
                    <a:pt x="871" y="254"/>
                  </a:lnTo>
                  <a:lnTo>
                    <a:pt x="924" y="291"/>
                  </a:lnTo>
                  <a:lnTo>
                    <a:pt x="1295" y="37"/>
                  </a:lnTo>
                  <a:lnTo>
                    <a:pt x="460" y="37"/>
                  </a:lnTo>
                  <a:lnTo>
                    <a:pt x="269" y="167"/>
                  </a:lnTo>
                  <a:lnTo>
                    <a:pt x="866" y="554"/>
                  </a:lnTo>
                  <a:lnTo>
                    <a:pt x="864" y="618"/>
                  </a:lnTo>
                  <a:lnTo>
                    <a:pt x="207" y="205"/>
                  </a:lnTo>
                  <a:lnTo>
                    <a:pt x="154" y="243"/>
                  </a:lnTo>
                  <a:lnTo>
                    <a:pt x="583" y="524"/>
                  </a:lnTo>
                  <a:lnTo>
                    <a:pt x="645" y="480"/>
                  </a:lnTo>
                  <a:lnTo>
                    <a:pt x="711" y="523"/>
                  </a:lnTo>
                  <a:lnTo>
                    <a:pt x="585" y="606"/>
                  </a:lnTo>
                  <a:lnTo>
                    <a:pt x="100" y="280"/>
                  </a:lnTo>
                  <a:lnTo>
                    <a:pt x="0" y="345"/>
                  </a:lnTo>
                  <a:lnTo>
                    <a:pt x="0" y="281"/>
                  </a:lnTo>
                  <a:lnTo>
                    <a:pt x="355" y="37"/>
                  </a:lnTo>
                  <a:lnTo>
                    <a:pt x="257" y="37"/>
                  </a:lnTo>
                  <a:lnTo>
                    <a:pt x="0" y="212"/>
                  </a:lnTo>
                  <a:lnTo>
                    <a:pt x="0" y="151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4" name="Freeform 152">
              <a:extLst>
                <a:ext uri="{FF2B5EF4-FFF2-40B4-BE49-F238E27FC236}">
                  <a16:creationId xmlns:a16="http://schemas.microsoft.com/office/drawing/2014/main" id="{D046F089-337F-4E35-95B0-8689851C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485"/>
              <a:ext cx="61" cy="39"/>
            </a:xfrm>
            <a:custGeom>
              <a:avLst/>
              <a:gdLst>
                <a:gd name="T0" fmla="*/ 93 w 182"/>
                <a:gd name="T1" fmla="*/ 118 h 118"/>
                <a:gd name="T2" fmla="*/ 182 w 182"/>
                <a:gd name="T3" fmla="*/ 60 h 118"/>
                <a:gd name="T4" fmla="*/ 53 w 182"/>
                <a:gd name="T5" fmla="*/ 0 h 118"/>
                <a:gd name="T6" fmla="*/ 0 w 182"/>
                <a:gd name="T7" fmla="*/ 37 h 118"/>
                <a:gd name="T8" fmla="*/ 71 w 182"/>
                <a:gd name="T9" fmla="*/ 64 h 118"/>
                <a:gd name="T10" fmla="*/ 23 w 182"/>
                <a:gd name="T11" fmla="*/ 92 h 118"/>
                <a:gd name="T12" fmla="*/ 93 w 182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18">
                  <a:moveTo>
                    <a:pt x="93" y="118"/>
                  </a:moveTo>
                  <a:lnTo>
                    <a:pt x="182" y="60"/>
                  </a:lnTo>
                  <a:lnTo>
                    <a:pt x="53" y="0"/>
                  </a:lnTo>
                  <a:lnTo>
                    <a:pt x="0" y="37"/>
                  </a:lnTo>
                  <a:lnTo>
                    <a:pt x="71" y="64"/>
                  </a:lnTo>
                  <a:lnTo>
                    <a:pt x="23" y="92"/>
                  </a:lnTo>
                  <a:lnTo>
                    <a:pt x="93" y="11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5" name="Freeform 153">
              <a:extLst>
                <a:ext uri="{FF2B5EF4-FFF2-40B4-BE49-F238E27FC236}">
                  <a16:creationId xmlns:a16="http://schemas.microsoft.com/office/drawing/2014/main" id="{2571784F-961F-4B7C-BFCA-FD2E91D3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51"/>
              <a:ext cx="651" cy="158"/>
            </a:xfrm>
            <a:custGeom>
              <a:avLst/>
              <a:gdLst>
                <a:gd name="T0" fmla="*/ 388 w 1951"/>
                <a:gd name="T1" fmla="*/ 257 h 474"/>
                <a:gd name="T2" fmla="*/ 393 w 1951"/>
                <a:gd name="T3" fmla="*/ 332 h 474"/>
                <a:gd name="T4" fmla="*/ 282 w 1951"/>
                <a:gd name="T5" fmla="*/ 329 h 474"/>
                <a:gd name="T6" fmla="*/ 449 w 1951"/>
                <a:gd name="T7" fmla="*/ 297 h 474"/>
                <a:gd name="T8" fmla="*/ 643 w 1951"/>
                <a:gd name="T9" fmla="*/ 323 h 474"/>
                <a:gd name="T10" fmla="*/ 688 w 1951"/>
                <a:gd name="T11" fmla="*/ 130 h 474"/>
                <a:gd name="T12" fmla="*/ 923 w 1951"/>
                <a:gd name="T13" fmla="*/ 133 h 474"/>
                <a:gd name="T14" fmla="*/ 820 w 1951"/>
                <a:gd name="T15" fmla="*/ 129 h 474"/>
                <a:gd name="T16" fmla="*/ 1190 w 1951"/>
                <a:gd name="T17" fmla="*/ 474 h 474"/>
                <a:gd name="T18" fmla="*/ 697 w 1951"/>
                <a:gd name="T19" fmla="*/ 213 h 474"/>
                <a:gd name="T20" fmla="*/ 966 w 1951"/>
                <a:gd name="T21" fmla="*/ 474 h 474"/>
                <a:gd name="T22" fmla="*/ 704 w 1951"/>
                <a:gd name="T23" fmla="*/ 366 h 474"/>
                <a:gd name="T24" fmla="*/ 460 w 1951"/>
                <a:gd name="T25" fmla="*/ 376 h 474"/>
                <a:gd name="T26" fmla="*/ 232 w 1951"/>
                <a:gd name="T27" fmla="*/ 365 h 474"/>
                <a:gd name="T28" fmla="*/ 0 w 1951"/>
                <a:gd name="T29" fmla="*/ 368 h 474"/>
                <a:gd name="T30" fmla="*/ 111 w 1951"/>
                <a:gd name="T31" fmla="*/ 370 h 474"/>
                <a:gd name="T32" fmla="*/ 599 w 1951"/>
                <a:gd name="T33" fmla="*/ 37 h 474"/>
                <a:gd name="T34" fmla="*/ 537 w 1951"/>
                <a:gd name="T35" fmla="*/ 0 h 474"/>
                <a:gd name="T36" fmla="*/ 1414 w 1951"/>
                <a:gd name="T37" fmla="*/ 368 h 474"/>
                <a:gd name="T38" fmla="*/ 1224 w 1951"/>
                <a:gd name="T39" fmla="*/ 336 h 474"/>
                <a:gd name="T40" fmla="*/ 1352 w 1951"/>
                <a:gd name="T41" fmla="*/ 168 h 474"/>
                <a:gd name="T42" fmla="*/ 1103 w 1951"/>
                <a:gd name="T43" fmla="*/ 253 h 474"/>
                <a:gd name="T44" fmla="*/ 1117 w 1951"/>
                <a:gd name="T45" fmla="*/ 166 h 474"/>
                <a:gd name="T46" fmla="*/ 987 w 1951"/>
                <a:gd name="T47" fmla="*/ 174 h 474"/>
                <a:gd name="T48" fmla="*/ 1327 w 1951"/>
                <a:gd name="T49" fmla="*/ 474 h 474"/>
                <a:gd name="T50" fmla="*/ 923 w 1951"/>
                <a:gd name="T51" fmla="*/ 133 h 474"/>
                <a:gd name="T52" fmla="*/ 1165 w 1951"/>
                <a:gd name="T53" fmla="*/ 131 h 474"/>
                <a:gd name="T54" fmla="*/ 1409 w 1951"/>
                <a:gd name="T55" fmla="*/ 128 h 474"/>
                <a:gd name="T56" fmla="*/ 1665 w 1951"/>
                <a:gd name="T57" fmla="*/ 37 h 474"/>
                <a:gd name="T58" fmla="*/ 1398 w 1951"/>
                <a:gd name="T59" fmla="*/ 291 h 474"/>
                <a:gd name="T60" fmla="*/ 711 w 1951"/>
                <a:gd name="T61" fmla="*/ 37 h 474"/>
                <a:gd name="T62" fmla="*/ 576 w 1951"/>
                <a:gd name="T63" fmla="*/ 210 h 474"/>
                <a:gd name="T64" fmla="*/ 467 w 1951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88" y="257"/>
                  </a:lnTo>
                  <a:lnTo>
                    <a:pt x="449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0" y="474"/>
                  </a:lnTo>
                  <a:lnTo>
                    <a:pt x="697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5" y="166"/>
                  </a:lnTo>
                  <a:lnTo>
                    <a:pt x="923" y="133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9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20" y="168"/>
                  </a:lnTo>
                  <a:lnTo>
                    <a:pt x="576" y="210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6" name="Rectangle 154">
              <a:extLst>
                <a:ext uri="{FF2B5EF4-FFF2-40B4-BE49-F238E27FC236}">
                  <a16:creationId xmlns:a16="http://schemas.microsoft.com/office/drawing/2014/main" id="{CF5DB98B-B4BB-47FD-98F4-9D32A951A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7" name="Rectangle 155">
              <a:extLst>
                <a:ext uri="{FF2B5EF4-FFF2-40B4-BE49-F238E27FC236}">
                  <a16:creationId xmlns:a16="http://schemas.microsoft.com/office/drawing/2014/main" id="{18CFAA6C-B8B1-4F81-B9DF-D78650B6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8" name="Rectangle 156">
              <a:extLst>
                <a:ext uri="{FF2B5EF4-FFF2-40B4-BE49-F238E27FC236}">
                  <a16:creationId xmlns:a16="http://schemas.microsoft.com/office/drawing/2014/main" id="{6A842684-0B1D-4B12-A5D5-F66A66EA7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9" name="Freeform 157">
              <a:extLst>
                <a:ext uri="{FF2B5EF4-FFF2-40B4-BE49-F238E27FC236}">
                  <a16:creationId xmlns:a16="http://schemas.microsoft.com/office/drawing/2014/main" id="{23C789C8-F97D-49EB-B369-F804F512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1"/>
              <a:ext cx="649" cy="158"/>
            </a:xfrm>
            <a:custGeom>
              <a:avLst/>
              <a:gdLst>
                <a:gd name="T0" fmla="*/ 388 w 1949"/>
                <a:gd name="T1" fmla="*/ 257 h 474"/>
                <a:gd name="T2" fmla="*/ 394 w 1949"/>
                <a:gd name="T3" fmla="*/ 332 h 474"/>
                <a:gd name="T4" fmla="*/ 280 w 1949"/>
                <a:gd name="T5" fmla="*/ 329 h 474"/>
                <a:gd name="T6" fmla="*/ 447 w 1949"/>
                <a:gd name="T7" fmla="*/ 297 h 474"/>
                <a:gd name="T8" fmla="*/ 643 w 1949"/>
                <a:gd name="T9" fmla="*/ 323 h 474"/>
                <a:gd name="T10" fmla="*/ 688 w 1949"/>
                <a:gd name="T11" fmla="*/ 130 h 474"/>
                <a:gd name="T12" fmla="*/ 923 w 1949"/>
                <a:gd name="T13" fmla="*/ 133 h 474"/>
                <a:gd name="T14" fmla="*/ 820 w 1949"/>
                <a:gd name="T15" fmla="*/ 129 h 474"/>
                <a:gd name="T16" fmla="*/ 1190 w 1949"/>
                <a:gd name="T17" fmla="*/ 474 h 474"/>
                <a:gd name="T18" fmla="*/ 700 w 1949"/>
                <a:gd name="T19" fmla="*/ 213 h 474"/>
                <a:gd name="T20" fmla="*/ 967 w 1949"/>
                <a:gd name="T21" fmla="*/ 474 h 474"/>
                <a:gd name="T22" fmla="*/ 704 w 1949"/>
                <a:gd name="T23" fmla="*/ 366 h 474"/>
                <a:gd name="T24" fmla="*/ 460 w 1949"/>
                <a:gd name="T25" fmla="*/ 376 h 474"/>
                <a:gd name="T26" fmla="*/ 230 w 1949"/>
                <a:gd name="T27" fmla="*/ 365 h 474"/>
                <a:gd name="T28" fmla="*/ 0 w 1949"/>
                <a:gd name="T29" fmla="*/ 368 h 474"/>
                <a:gd name="T30" fmla="*/ 112 w 1949"/>
                <a:gd name="T31" fmla="*/ 370 h 474"/>
                <a:gd name="T32" fmla="*/ 597 w 1949"/>
                <a:gd name="T33" fmla="*/ 37 h 474"/>
                <a:gd name="T34" fmla="*/ 537 w 1949"/>
                <a:gd name="T35" fmla="*/ 0 h 474"/>
                <a:gd name="T36" fmla="*/ 1414 w 1949"/>
                <a:gd name="T37" fmla="*/ 368 h 474"/>
                <a:gd name="T38" fmla="*/ 1224 w 1949"/>
                <a:gd name="T39" fmla="*/ 336 h 474"/>
                <a:gd name="T40" fmla="*/ 1352 w 1949"/>
                <a:gd name="T41" fmla="*/ 168 h 474"/>
                <a:gd name="T42" fmla="*/ 1104 w 1949"/>
                <a:gd name="T43" fmla="*/ 253 h 474"/>
                <a:gd name="T44" fmla="*/ 1117 w 1949"/>
                <a:gd name="T45" fmla="*/ 166 h 474"/>
                <a:gd name="T46" fmla="*/ 985 w 1949"/>
                <a:gd name="T47" fmla="*/ 174 h 474"/>
                <a:gd name="T48" fmla="*/ 1327 w 1949"/>
                <a:gd name="T49" fmla="*/ 474 h 474"/>
                <a:gd name="T50" fmla="*/ 923 w 1949"/>
                <a:gd name="T51" fmla="*/ 133 h 474"/>
                <a:gd name="T52" fmla="*/ 1166 w 1949"/>
                <a:gd name="T53" fmla="*/ 131 h 474"/>
                <a:gd name="T54" fmla="*/ 1410 w 1949"/>
                <a:gd name="T55" fmla="*/ 128 h 474"/>
                <a:gd name="T56" fmla="*/ 1665 w 1949"/>
                <a:gd name="T57" fmla="*/ 37 h 474"/>
                <a:gd name="T58" fmla="*/ 1398 w 1949"/>
                <a:gd name="T59" fmla="*/ 291 h 474"/>
                <a:gd name="T60" fmla="*/ 711 w 1949"/>
                <a:gd name="T61" fmla="*/ 37 h 474"/>
                <a:gd name="T62" fmla="*/ 577 w 1949"/>
                <a:gd name="T63" fmla="*/ 210 h 474"/>
                <a:gd name="T64" fmla="*/ 467 w 1949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7" y="204"/>
                  </a:moveTo>
                  <a:lnTo>
                    <a:pt x="388" y="257"/>
                  </a:lnTo>
                  <a:lnTo>
                    <a:pt x="447" y="297"/>
                  </a:lnTo>
                  <a:lnTo>
                    <a:pt x="394" y="332"/>
                  </a:lnTo>
                  <a:lnTo>
                    <a:pt x="337" y="292"/>
                  </a:lnTo>
                  <a:lnTo>
                    <a:pt x="280" y="329"/>
                  </a:lnTo>
                  <a:lnTo>
                    <a:pt x="339" y="370"/>
                  </a:lnTo>
                  <a:lnTo>
                    <a:pt x="447" y="297"/>
                  </a:lnTo>
                  <a:lnTo>
                    <a:pt x="563" y="378"/>
                  </a:lnTo>
                  <a:lnTo>
                    <a:pt x="643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6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1" y="474"/>
                  </a:lnTo>
                  <a:lnTo>
                    <a:pt x="700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0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9" y="0"/>
                  </a:lnTo>
                  <a:lnTo>
                    <a:pt x="1414" y="368"/>
                  </a:lnTo>
                  <a:lnTo>
                    <a:pt x="1296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89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3" y="133"/>
                  </a:lnTo>
                  <a:lnTo>
                    <a:pt x="1044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2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0" name="Rectangle 158">
              <a:extLst>
                <a:ext uri="{FF2B5EF4-FFF2-40B4-BE49-F238E27FC236}">
                  <a16:creationId xmlns:a16="http://schemas.microsoft.com/office/drawing/2014/main" id="{8342ECA9-D006-4CA2-B2FF-7B6FF8C37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1" name="Rectangle 159">
              <a:extLst>
                <a:ext uri="{FF2B5EF4-FFF2-40B4-BE49-F238E27FC236}">
                  <a16:creationId xmlns:a16="http://schemas.microsoft.com/office/drawing/2014/main" id="{098EE4B3-EECC-414A-9C8C-FEECAC7C3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2" name="Rectangle 160">
              <a:extLst>
                <a:ext uri="{FF2B5EF4-FFF2-40B4-BE49-F238E27FC236}">
                  <a16:creationId xmlns:a16="http://schemas.microsoft.com/office/drawing/2014/main" id="{DFC59FEE-752A-4F76-89FC-8C69B3A9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3" name="Freeform 161">
              <a:extLst>
                <a:ext uri="{FF2B5EF4-FFF2-40B4-BE49-F238E27FC236}">
                  <a16:creationId xmlns:a16="http://schemas.microsoft.com/office/drawing/2014/main" id="{265B85E8-0D38-4D0F-9059-AB313081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701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60 h 985"/>
                <a:gd name="T10" fmla="*/ 258 w 937"/>
                <a:gd name="T11" fmla="*/ 637 h 985"/>
                <a:gd name="T12" fmla="*/ 262 w 937"/>
                <a:gd name="T13" fmla="*/ 517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6 h 985"/>
                <a:gd name="T26" fmla="*/ 890 w 937"/>
                <a:gd name="T27" fmla="*/ 806 h 985"/>
                <a:gd name="T28" fmla="*/ 878 w 937"/>
                <a:gd name="T29" fmla="*/ 926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2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3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6 h 985"/>
                <a:gd name="T50" fmla="*/ 328 w 937"/>
                <a:gd name="T51" fmla="*/ 544 h 985"/>
                <a:gd name="T52" fmla="*/ 98 w 937"/>
                <a:gd name="T53" fmla="*/ 458 h 985"/>
                <a:gd name="T54" fmla="*/ 91 w 937"/>
                <a:gd name="T55" fmla="*/ 335 h 985"/>
                <a:gd name="T56" fmla="*/ 73 w 937"/>
                <a:gd name="T57" fmla="*/ 206 h 985"/>
                <a:gd name="T58" fmla="*/ 504 w 937"/>
                <a:gd name="T59" fmla="*/ 307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7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4" name="Rectangle 162">
              <a:extLst>
                <a:ext uri="{FF2B5EF4-FFF2-40B4-BE49-F238E27FC236}">
                  <a16:creationId xmlns:a16="http://schemas.microsoft.com/office/drawing/2014/main" id="{D5C07CC1-9220-4B61-838D-AE27474D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7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5" name="Rectangle 163">
              <a:extLst>
                <a:ext uri="{FF2B5EF4-FFF2-40B4-BE49-F238E27FC236}">
                  <a16:creationId xmlns:a16="http://schemas.microsoft.com/office/drawing/2014/main" id="{BD0D70A9-2C95-457A-91F4-E23E616D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7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6" name="Rectangle 164">
              <a:extLst>
                <a:ext uri="{FF2B5EF4-FFF2-40B4-BE49-F238E27FC236}">
                  <a16:creationId xmlns:a16="http://schemas.microsoft.com/office/drawing/2014/main" id="{5AEBA329-BB71-45D0-ABB0-E7C31E402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7" name="Freeform 165">
              <a:extLst>
                <a:ext uri="{FF2B5EF4-FFF2-40B4-BE49-F238E27FC236}">
                  <a16:creationId xmlns:a16="http://schemas.microsoft.com/office/drawing/2014/main" id="{72747249-7328-49C1-AC82-745B01351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939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6 h 985"/>
                <a:gd name="T26" fmla="*/ 890 w 937"/>
                <a:gd name="T27" fmla="*/ 806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6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2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6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8" name="Rectangle 166">
              <a:extLst>
                <a:ext uri="{FF2B5EF4-FFF2-40B4-BE49-F238E27FC236}">
                  <a16:creationId xmlns:a16="http://schemas.microsoft.com/office/drawing/2014/main" id="{9E1241CD-2E5E-4A8A-B179-C6B7987C5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9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9" name="Rectangle 167">
              <a:extLst>
                <a:ext uri="{FF2B5EF4-FFF2-40B4-BE49-F238E27FC236}">
                  <a16:creationId xmlns:a16="http://schemas.microsoft.com/office/drawing/2014/main" id="{08DBE2DB-C0EA-4BD5-A4DC-3790E80C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9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0" name="Rectangle 168">
              <a:extLst>
                <a:ext uri="{FF2B5EF4-FFF2-40B4-BE49-F238E27FC236}">
                  <a16:creationId xmlns:a16="http://schemas.microsoft.com/office/drawing/2014/main" id="{86D6B525-9671-4D61-9339-D51079857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9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1" name="Freeform 169">
              <a:extLst>
                <a:ext uri="{FF2B5EF4-FFF2-40B4-BE49-F238E27FC236}">
                  <a16:creationId xmlns:a16="http://schemas.microsoft.com/office/drawing/2014/main" id="{2A19CBBA-4D58-4926-995C-2CBF4C0A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421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6 h 985"/>
                <a:gd name="T8" fmla="*/ 296 w 939"/>
                <a:gd name="T9" fmla="*/ 324 h 985"/>
                <a:gd name="T10" fmla="*/ 679 w 939"/>
                <a:gd name="T11" fmla="*/ 348 h 985"/>
                <a:gd name="T12" fmla="*/ 677 w 939"/>
                <a:gd name="T13" fmla="*/ 467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6 h 985"/>
                <a:gd name="T24" fmla="*/ 38 w 939"/>
                <a:gd name="T25" fmla="*/ 290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8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4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19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4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7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6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2" name="Freeform 170">
              <a:extLst>
                <a:ext uri="{FF2B5EF4-FFF2-40B4-BE49-F238E27FC236}">
                  <a16:creationId xmlns:a16="http://schemas.microsoft.com/office/drawing/2014/main" id="{B879A37F-5FB2-4B50-9C9D-8A7192B6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434"/>
              <a:ext cx="530" cy="315"/>
            </a:xfrm>
            <a:custGeom>
              <a:avLst/>
              <a:gdLst>
                <a:gd name="T0" fmla="*/ 1591 w 1591"/>
                <a:gd name="T1" fmla="*/ 945 h 945"/>
                <a:gd name="T2" fmla="*/ 1507 w 1591"/>
                <a:gd name="T3" fmla="*/ 945 h 945"/>
                <a:gd name="T4" fmla="*/ 1507 w 1591"/>
                <a:gd name="T5" fmla="*/ 42 h 945"/>
                <a:gd name="T6" fmla="*/ 0 w 1591"/>
                <a:gd name="T7" fmla="*/ 42 h 945"/>
                <a:gd name="T8" fmla="*/ 0 w 1591"/>
                <a:gd name="T9" fmla="*/ 0 h 945"/>
                <a:gd name="T10" fmla="*/ 1591 w 1591"/>
                <a:gd name="T11" fmla="*/ 0 h 945"/>
                <a:gd name="T12" fmla="*/ 1591 w 1591"/>
                <a:gd name="T13" fmla="*/ 945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1" h="945">
                  <a:moveTo>
                    <a:pt x="1591" y="945"/>
                  </a:moveTo>
                  <a:lnTo>
                    <a:pt x="1507" y="945"/>
                  </a:lnTo>
                  <a:lnTo>
                    <a:pt x="1507" y="42"/>
                  </a:lnTo>
                  <a:lnTo>
                    <a:pt x="0" y="42"/>
                  </a:lnTo>
                  <a:lnTo>
                    <a:pt x="0" y="0"/>
                  </a:lnTo>
                  <a:lnTo>
                    <a:pt x="1591" y="0"/>
                  </a:lnTo>
                  <a:lnTo>
                    <a:pt x="1591" y="94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3" name="Freeform 171">
              <a:extLst>
                <a:ext uri="{FF2B5EF4-FFF2-40B4-BE49-F238E27FC236}">
                  <a16:creationId xmlns:a16="http://schemas.microsoft.com/office/drawing/2014/main" id="{CDBEF7E3-6FBF-4C5F-A437-27BBFD1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09"/>
              <a:ext cx="579" cy="340"/>
            </a:xfrm>
            <a:custGeom>
              <a:avLst/>
              <a:gdLst>
                <a:gd name="T0" fmla="*/ 1737 w 1737"/>
                <a:gd name="T1" fmla="*/ 0 h 1021"/>
                <a:gd name="T2" fmla="*/ 0 w 1737"/>
                <a:gd name="T3" fmla="*/ 0 h 1021"/>
                <a:gd name="T4" fmla="*/ 0 w 1737"/>
                <a:gd name="T5" fmla="*/ 36 h 1021"/>
                <a:gd name="T6" fmla="*/ 1665 w 1737"/>
                <a:gd name="T7" fmla="*/ 36 h 1021"/>
                <a:gd name="T8" fmla="*/ 1665 w 1737"/>
                <a:gd name="T9" fmla="*/ 1021 h 1021"/>
                <a:gd name="T10" fmla="*/ 1737 w 1737"/>
                <a:gd name="T11" fmla="*/ 1021 h 1021"/>
                <a:gd name="T12" fmla="*/ 1737 w 1737"/>
                <a:gd name="T13" fmla="*/ 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7" h="1021">
                  <a:moveTo>
                    <a:pt x="1737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665" y="36"/>
                  </a:lnTo>
                  <a:lnTo>
                    <a:pt x="1665" y="1021"/>
                  </a:lnTo>
                  <a:lnTo>
                    <a:pt x="1737" y="1021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4" name="Freeform 172">
              <a:extLst>
                <a:ext uri="{FF2B5EF4-FFF2-40B4-BE49-F238E27FC236}">
                  <a16:creationId xmlns:a16="http://schemas.microsoft.com/office/drawing/2014/main" id="{D9A2E489-3FDA-4AD5-AAEA-3AF39DCF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25"/>
              <a:ext cx="943" cy="524"/>
            </a:xfrm>
            <a:custGeom>
              <a:avLst/>
              <a:gdLst>
                <a:gd name="T0" fmla="*/ 2747 w 2829"/>
                <a:gd name="T1" fmla="*/ 43 h 1571"/>
                <a:gd name="T2" fmla="*/ 2747 w 2829"/>
                <a:gd name="T3" fmla="*/ 1571 h 1571"/>
                <a:gd name="T4" fmla="*/ 2829 w 2829"/>
                <a:gd name="T5" fmla="*/ 1571 h 1571"/>
                <a:gd name="T6" fmla="*/ 2829 w 2829"/>
                <a:gd name="T7" fmla="*/ 0 h 1571"/>
                <a:gd name="T8" fmla="*/ 0 w 2829"/>
                <a:gd name="T9" fmla="*/ 0 h 1571"/>
                <a:gd name="T10" fmla="*/ 0 w 2829"/>
                <a:gd name="T11" fmla="*/ 43 h 1571"/>
                <a:gd name="T12" fmla="*/ 2747 w 2829"/>
                <a:gd name="T13" fmla="*/ 43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9" h="1571">
                  <a:moveTo>
                    <a:pt x="2747" y="43"/>
                  </a:moveTo>
                  <a:lnTo>
                    <a:pt x="2747" y="1571"/>
                  </a:lnTo>
                  <a:lnTo>
                    <a:pt x="2829" y="1571"/>
                  </a:lnTo>
                  <a:lnTo>
                    <a:pt x="282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747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5" name="Freeform 173">
              <a:extLst>
                <a:ext uri="{FF2B5EF4-FFF2-40B4-BE49-F238E27FC236}">
                  <a16:creationId xmlns:a16="http://schemas.microsoft.com/office/drawing/2014/main" id="{89486CCB-7F53-4EC9-84A7-602D636D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51"/>
              <a:ext cx="650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6 w 1952"/>
                <a:gd name="T9" fmla="*/ 323 h 474"/>
                <a:gd name="T10" fmla="*/ 688 w 1952"/>
                <a:gd name="T11" fmla="*/ 131 h 474"/>
                <a:gd name="T12" fmla="*/ 925 w 1952"/>
                <a:gd name="T13" fmla="*/ 133 h 474"/>
                <a:gd name="T14" fmla="*/ 820 w 1952"/>
                <a:gd name="T15" fmla="*/ 129 h 474"/>
                <a:gd name="T16" fmla="*/ 1192 w 1952"/>
                <a:gd name="T17" fmla="*/ 474 h 474"/>
                <a:gd name="T18" fmla="*/ 702 w 1952"/>
                <a:gd name="T19" fmla="*/ 213 h 474"/>
                <a:gd name="T20" fmla="*/ 967 w 1952"/>
                <a:gd name="T21" fmla="*/ 474 h 474"/>
                <a:gd name="T22" fmla="*/ 707 w 1952"/>
                <a:gd name="T23" fmla="*/ 366 h 474"/>
                <a:gd name="T24" fmla="*/ 574 w 1952"/>
                <a:gd name="T25" fmla="*/ 455 h 474"/>
                <a:gd name="T26" fmla="*/ 356 w 1952"/>
                <a:gd name="T27" fmla="*/ 449 h 474"/>
                <a:gd name="T28" fmla="*/ 118 w 1952"/>
                <a:gd name="T29" fmla="*/ 443 h 474"/>
                <a:gd name="T30" fmla="*/ 56 w 1952"/>
                <a:gd name="T31" fmla="*/ 330 h 474"/>
                <a:gd name="T32" fmla="*/ 173 w 1952"/>
                <a:gd name="T33" fmla="*/ 326 h 474"/>
                <a:gd name="T34" fmla="*/ 486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1 w 1952"/>
                <a:gd name="T43" fmla="*/ 126 h 474"/>
                <a:gd name="T44" fmla="*/ 1044 w 1952"/>
                <a:gd name="T45" fmla="*/ 214 h 474"/>
                <a:gd name="T46" fmla="*/ 1057 w 1952"/>
                <a:gd name="T47" fmla="*/ 124 h 474"/>
                <a:gd name="T48" fmla="*/ 1426 w 1952"/>
                <a:gd name="T49" fmla="*/ 474 h 474"/>
                <a:gd name="T50" fmla="*/ 878 w 1952"/>
                <a:gd name="T51" fmla="*/ 166 h 474"/>
                <a:gd name="T52" fmla="*/ 1046 w 1952"/>
                <a:gd name="T53" fmla="*/ 50 h 474"/>
                <a:gd name="T54" fmla="*/ 1289 w 1952"/>
                <a:gd name="T55" fmla="*/ 46 h 474"/>
                <a:gd name="T56" fmla="*/ 1544 w 1952"/>
                <a:gd name="T57" fmla="*/ 37 h 474"/>
                <a:gd name="T58" fmla="*/ 1347 w 1952"/>
                <a:gd name="T59" fmla="*/ 254 h 474"/>
                <a:gd name="T60" fmla="*/ 1772 w 1952"/>
                <a:gd name="T61" fmla="*/ 37 h 474"/>
                <a:gd name="T62" fmla="*/ 520 w 1952"/>
                <a:gd name="T63" fmla="*/ 168 h 474"/>
                <a:gd name="T64" fmla="*/ 524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7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7" y="294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7" y="378"/>
                  </a:lnTo>
                  <a:lnTo>
                    <a:pt x="646" y="323"/>
                  </a:lnTo>
                  <a:lnTo>
                    <a:pt x="524" y="243"/>
                  </a:lnTo>
                  <a:lnTo>
                    <a:pt x="688" y="131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3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6" y="449"/>
                  </a:lnTo>
                  <a:lnTo>
                    <a:pt x="232" y="366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599" y="37"/>
                  </a:lnTo>
                  <a:lnTo>
                    <a:pt x="486" y="37"/>
                  </a:lnTo>
                  <a:lnTo>
                    <a:pt x="537" y="0"/>
                  </a:lnTo>
                  <a:lnTo>
                    <a:pt x="1952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2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6" y="210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6" name="Freeform 174">
              <a:extLst>
                <a:ext uri="{FF2B5EF4-FFF2-40B4-BE49-F238E27FC236}">
                  <a16:creationId xmlns:a16="http://schemas.microsoft.com/office/drawing/2014/main" id="{3C10481C-22C6-4592-A191-E839D615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51"/>
              <a:ext cx="601" cy="147"/>
            </a:xfrm>
            <a:custGeom>
              <a:avLst/>
              <a:gdLst>
                <a:gd name="T0" fmla="*/ 116 w 1804"/>
                <a:gd name="T1" fmla="*/ 443 h 443"/>
                <a:gd name="T2" fmla="*/ 0 w 1804"/>
                <a:gd name="T3" fmla="*/ 368 h 443"/>
                <a:gd name="T4" fmla="*/ 55 w 1804"/>
                <a:gd name="T5" fmla="*/ 330 h 443"/>
                <a:gd name="T6" fmla="*/ 112 w 1804"/>
                <a:gd name="T7" fmla="*/ 370 h 443"/>
                <a:gd name="T8" fmla="*/ 600 w 1804"/>
                <a:gd name="T9" fmla="*/ 37 h 443"/>
                <a:gd name="T10" fmla="*/ 483 w 1804"/>
                <a:gd name="T11" fmla="*/ 37 h 443"/>
                <a:gd name="T12" fmla="*/ 539 w 1804"/>
                <a:gd name="T13" fmla="*/ 0 h 443"/>
                <a:gd name="T14" fmla="*/ 1804 w 1804"/>
                <a:gd name="T15" fmla="*/ 0 h 443"/>
                <a:gd name="T16" fmla="*/ 1804 w 1804"/>
                <a:gd name="T17" fmla="*/ 147 h 443"/>
                <a:gd name="T18" fmla="*/ 1734 w 1804"/>
                <a:gd name="T19" fmla="*/ 120 h 443"/>
                <a:gd name="T20" fmla="*/ 1734 w 1804"/>
                <a:gd name="T21" fmla="*/ 37 h 443"/>
                <a:gd name="T22" fmla="*/ 714 w 1804"/>
                <a:gd name="T23" fmla="*/ 37 h 443"/>
                <a:gd name="T24" fmla="*/ 562 w 1804"/>
                <a:gd name="T25" fmla="*/ 141 h 443"/>
                <a:gd name="T26" fmla="*/ 613 w 1804"/>
                <a:gd name="T27" fmla="*/ 160 h 443"/>
                <a:gd name="T28" fmla="*/ 769 w 1804"/>
                <a:gd name="T29" fmla="*/ 100 h 443"/>
                <a:gd name="T30" fmla="*/ 841 w 1804"/>
                <a:gd name="T31" fmla="*/ 127 h 443"/>
                <a:gd name="T32" fmla="*/ 1006 w 1804"/>
                <a:gd name="T33" fmla="*/ 64 h 443"/>
                <a:gd name="T34" fmla="*/ 1163 w 1804"/>
                <a:gd name="T35" fmla="*/ 120 h 443"/>
                <a:gd name="T36" fmla="*/ 1075 w 1804"/>
                <a:gd name="T37" fmla="*/ 153 h 443"/>
                <a:gd name="T38" fmla="*/ 1006 w 1804"/>
                <a:gd name="T39" fmla="*/ 127 h 443"/>
                <a:gd name="T40" fmla="*/ 926 w 1804"/>
                <a:gd name="T41" fmla="*/ 158 h 443"/>
                <a:gd name="T42" fmla="*/ 997 w 1804"/>
                <a:gd name="T43" fmla="*/ 183 h 443"/>
                <a:gd name="T44" fmla="*/ 919 w 1804"/>
                <a:gd name="T45" fmla="*/ 213 h 443"/>
                <a:gd name="T46" fmla="*/ 769 w 1804"/>
                <a:gd name="T47" fmla="*/ 156 h 443"/>
                <a:gd name="T48" fmla="*/ 682 w 1804"/>
                <a:gd name="T49" fmla="*/ 187 h 443"/>
                <a:gd name="T50" fmla="*/ 839 w 1804"/>
                <a:gd name="T51" fmla="*/ 244 h 443"/>
                <a:gd name="T52" fmla="*/ 755 w 1804"/>
                <a:gd name="T53" fmla="*/ 276 h 443"/>
                <a:gd name="T54" fmla="*/ 502 w 1804"/>
                <a:gd name="T55" fmla="*/ 181 h 443"/>
                <a:gd name="T56" fmla="*/ 453 w 1804"/>
                <a:gd name="T57" fmla="*/ 214 h 443"/>
                <a:gd name="T58" fmla="*/ 689 w 1804"/>
                <a:gd name="T59" fmla="*/ 300 h 443"/>
                <a:gd name="T60" fmla="*/ 604 w 1804"/>
                <a:gd name="T61" fmla="*/ 333 h 443"/>
                <a:gd name="T62" fmla="*/ 392 w 1804"/>
                <a:gd name="T63" fmla="*/ 256 h 443"/>
                <a:gd name="T64" fmla="*/ 337 w 1804"/>
                <a:gd name="T65" fmla="*/ 294 h 443"/>
                <a:gd name="T66" fmla="*/ 529 w 1804"/>
                <a:gd name="T67" fmla="*/ 363 h 443"/>
                <a:gd name="T68" fmla="*/ 604 w 1804"/>
                <a:gd name="T69" fmla="*/ 333 h 443"/>
                <a:gd name="T70" fmla="*/ 682 w 1804"/>
                <a:gd name="T71" fmla="*/ 365 h 443"/>
                <a:gd name="T72" fmla="*/ 536 w 1804"/>
                <a:gd name="T73" fmla="*/ 425 h 443"/>
                <a:gd name="T74" fmla="*/ 281 w 1804"/>
                <a:gd name="T75" fmla="*/ 330 h 443"/>
                <a:gd name="T76" fmla="*/ 116 w 1804"/>
                <a:gd name="T7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4" h="443">
                  <a:moveTo>
                    <a:pt x="116" y="443"/>
                  </a:moveTo>
                  <a:lnTo>
                    <a:pt x="0" y="368"/>
                  </a:lnTo>
                  <a:lnTo>
                    <a:pt x="55" y="330"/>
                  </a:lnTo>
                  <a:lnTo>
                    <a:pt x="112" y="370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9" y="0"/>
                  </a:lnTo>
                  <a:lnTo>
                    <a:pt x="1804" y="0"/>
                  </a:lnTo>
                  <a:lnTo>
                    <a:pt x="1804" y="147"/>
                  </a:lnTo>
                  <a:lnTo>
                    <a:pt x="1734" y="120"/>
                  </a:lnTo>
                  <a:lnTo>
                    <a:pt x="1734" y="37"/>
                  </a:lnTo>
                  <a:lnTo>
                    <a:pt x="714" y="37"/>
                  </a:lnTo>
                  <a:lnTo>
                    <a:pt x="562" y="141"/>
                  </a:lnTo>
                  <a:lnTo>
                    <a:pt x="613" y="160"/>
                  </a:lnTo>
                  <a:lnTo>
                    <a:pt x="769" y="100"/>
                  </a:lnTo>
                  <a:lnTo>
                    <a:pt x="841" y="127"/>
                  </a:lnTo>
                  <a:lnTo>
                    <a:pt x="1006" y="64"/>
                  </a:lnTo>
                  <a:lnTo>
                    <a:pt x="1163" y="120"/>
                  </a:lnTo>
                  <a:lnTo>
                    <a:pt x="1075" y="153"/>
                  </a:lnTo>
                  <a:lnTo>
                    <a:pt x="1006" y="127"/>
                  </a:lnTo>
                  <a:lnTo>
                    <a:pt x="926" y="158"/>
                  </a:lnTo>
                  <a:lnTo>
                    <a:pt x="997" y="183"/>
                  </a:lnTo>
                  <a:lnTo>
                    <a:pt x="919" y="213"/>
                  </a:lnTo>
                  <a:lnTo>
                    <a:pt x="769" y="156"/>
                  </a:lnTo>
                  <a:lnTo>
                    <a:pt x="682" y="187"/>
                  </a:lnTo>
                  <a:lnTo>
                    <a:pt x="839" y="244"/>
                  </a:lnTo>
                  <a:lnTo>
                    <a:pt x="755" y="276"/>
                  </a:lnTo>
                  <a:lnTo>
                    <a:pt x="502" y="181"/>
                  </a:lnTo>
                  <a:lnTo>
                    <a:pt x="453" y="214"/>
                  </a:lnTo>
                  <a:lnTo>
                    <a:pt x="689" y="300"/>
                  </a:lnTo>
                  <a:lnTo>
                    <a:pt x="604" y="333"/>
                  </a:lnTo>
                  <a:lnTo>
                    <a:pt x="392" y="256"/>
                  </a:lnTo>
                  <a:lnTo>
                    <a:pt x="337" y="294"/>
                  </a:lnTo>
                  <a:lnTo>
                    <a:pt x="529" y="363"/>
                  </a:lnTo>
                  <a:lnTo>
                    <a:pt x="604" y="333"/>
                  </a:lnTo>
                  <a:lnTo>
                    <a:pt x="682" y="365"/>
                  </a:lnTo>
                  <a:lnTo>
                    <a:pt x="536" y="425"/>
                  </a:lnTo>
                  <a:lnTo>
                    <a:pt x="281" y="330"/>
                  </a:lnTo>
                  <a:lnTo>
                    <a:pt x="116" y="4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7" name="Freeform 175">
              <a:extLst>
                <a:ext uri="{FF2B5EF4-FFF2-40B4-BE49-F238E27FC236}">
                  <a16:creationId xmlns:a16="http://schemas.microsoft.com/office/drawing/2014/main" id="{1A6E8D7B-9ABF-43E3-8BB8-B60E16DF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3"/>
              <a:ext cx="408" cy="248"/>
            </a:xfrm>
            <a:custGeom>
              <a:avLst/>
              <a:gdLst>
                <a:gd name="T0" fmla="*/ 1223 w 1223"/>
                <a:gd name="T1" fmla="*/ 110 h 744"/>
                <a:gd name="T2" fmla="*/ 1223 w 1223"/>
                <a:gd name="T3" fmla="*/ 744 h 744"/>
                <a:gd name="T4" fmla="*/ 491 w 1223"/>
                <a:gd name="T5" fmla="*/ 473 h 744"/>
                <a:gd name="T6" fmla="*/ 735 w 1223"/>
                <a:gd name="T7" fmla="*/ 384 h 744"/>
                <a:gd name="T8" fmla="*/ 892 w 1223"/>
                <a:gd name="T9" fmla="*/ 442 h 744"/>
                <a:gd name="T10" fmla="*/ 972 w 1223"/>
                <a:gd name="T11" fmla="*/ 411 h 744"/>
                <a:gd name="T12" fmla="*/ 816 w 1223"/>
                <a:gd name="T13" fmla="*/ 352 h 744"/>
                <a:gd name="T14" fmla="*/ 972 w 1223"/>
                <a:gd name="T15" fmla="*/ 295 h 744"/>
                <a:gd name="T16" fmla="*/ 876 w 1223"/>
                <a:gd name="T17" fmla="*/ 259 h 744"/>
                <a:gd name="T18" fmla="*/ 797 w 1223"/>
                <a:gd name="T19" fmla="*/ 289 h 744"/>
                <a:gd name="T20" fmla="*/ 895 w 1223"/>
                <a:gd name="T21" fmla="*/ 324 h 744"/>
                <a:gd name="T22" fmla="*/ 816 w 1223"/>
                <a:gd name="T23" fmla="*/ 352 h 744"/>
                <a:gd name="T24" fmla="*/ 719 w 1223"/>
                <a:gd name="T25" fmla="*/ 318 h 744"/>
                <a:gd name="T26" fmla="*/ 639 w 1223"/>
                <a:gd name="T27" fmla="*/ 347 h 744"/>
                <a:gd name="T28" fmla="*/ 735 w 1223"/>
                <a:gd name="T29" fmla="*/ 384 h 744"/>
                <a:gd name="T30" fmla="*/ 653 w 1223"/>
                <a:gd name="T31" fmla="*/ 414 h 744"/>
                <a:gd name="T32" fmla="*/ 556 w 1223"/>
                <a:gd name="T33" fmla="*/ 379 h 744"/>
                <a:gd name="T34" fmla="*/ 284 w 1223"/>
                <a:gd name="T35" fmla="*/ 480 h 744"/>
                <a:gd name="T36" fmla="*/ 284 w 1223"/>
                <a:gd name="T37" fmla="*/ 437 h 744"/>
                <a:gd name="T38" fmla="*/ 814 w 1223"/>
                <a:gd name="T39" fmla="*/ 234 h 744"/>
                <a:gd name="T40" fmla="*/ 725 w 1223"/>
                <a:gd name="T41" fmla="*/ 201 h 744"/>
                <a:gd name="T42" fmla="*/ 807 w 1223"/>
                <a:gd name="T43" fmla="*/ 168 h 744"/>
                <a:gd name="T44" fmla="*/ 1122 w 1223"/>
                <a:gd name="T45" fmla="*/ 286 h 744"/>
                <a:gd name="T46" fmla="*/ 958 w 1223"/>
                <a:gd name="T47" fmla="*/ 350 h 744"/>
                <a:gd name="T48" fmla="*/ 1125 w 1223"/>
                <a:gd name="T49" fmla="*/ 412 h 744"/>
                <a:gd name="T50" fmla="*/ 967 w 1223"/>
                <a:gd name="T51" fmla="*/ 471 h 744"/>
                <a:gd name="T52" fmla="*/ 1150 w 1223"/>
                <a:gd name="T53" fmla="*/ 538 h 744"/>
                <a:gd name="T54" fmla="*/ 1150 w 1223"/>
                <a:gd name="T55" fmla="*/ 599 h 744"/>
                <a:gd name="T56" fmla="*/ 719 w 1223"/>
                <a:gd name="T57" fmla="*/ 439 h 744"/>
                <a:gd name="T58" fmla="*/ 646 w 1223"/>
                <a:gd name="T59" fmla="*/ 466 h 744"/>
                <a:gd name="T60" fmla="*/ 1152 w 1223"/>
                <a:gd name="T61" fmla="*/ 653 h 744"/>
                <a:gd name="T62" fmla="*/ 1152 w 1223"/>
                <a:gd name="T63" fmla="*/ 232 h 744"/>
                <a:gd name="T64" fmla="*/ 892 w 1223"/>
                <a:gd name="T65" fmla="*/ 136 h 744"/>
                <a:gd name="T66" fmla="*/ 128 w 1223"/>
                <a:gd name="T67" fmla="*/ 438 h 744"/>
                <a:gd name="T68" fmla="*/ 0 w 1223"/>
                <a:gd name="T69" fmla="*/ 438 h 744"/>
                <a:gd name="T70" fmla="*/ 814 w 1223"/>
                <a:gd name="T71" fmla="*/ 105 h 744"/>
                <a:gd name="T72" fmla="*/ 742 w 1223"/>
                <a:gd name="T73" fmla="*/ 78 h 744"/>
                <a:gd name="T74" fmla="*/ 182 w 1223"/>
                <a:gd name="T75" fmla="*/ 295 h 744"/>
                <a:gd name="T76" fmla="*/ 274 w 1223"/>
                <a:gd name="T77" fmla="*/ 326 h 744"/>
                <a:gd name="T78" fmla="*/ 185 w 1223"/>
                <a:gd name="T79" fmla="*/ 359 h 744"/>
                <a:gd name="T80" fmla="*/ 23 w 1223"/>
                <a:gd name="T81" fmla="*/ 296 h 744"/>
                <a:gd name="T82" fmla="*/ 669 w 1223"/>
                <a:gd name="T83" fmla="*/ 51 h 744"/>
                <a:gd name="T84" fmla="*/ 541 w 1223"/>
                <a:gd name="T85" fmla="*/ 0 h 744"/>
                <a:gd name="T86" fmla="*/ 667 w 1223"/>
                <a:gd name="T87" fmla="*/ 0 h 744"/>
                <a:gd name="T88" fmla="*/ 1150 w 1223"/>
                <a:gd name="T89" fmla="*/ 180 h 744"/>
                <a:gd name="T90" fmla="*/ 1150 w 1223"/>
                <a:gd name="T91" fmla="*/ 130 h 744"/>
                <a:gd name="T92" fmla="*/ 804 w 1223"/>
                <a:gd name="T93" fmla="*/ 0 h 744"/>
                <a:gd name="T94" fmla="*/ 927 w 1223"/>
                <a:gd name="T95" fmla="*/ 0 h 744"/>
                <a:gd name="T96" fmla="*/ 1223 w 1223"/>
                <a:gd name="T97" fmla="*/ 11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3" h="744">
                  <a:moveTo>
                    <a:pt x="1223" y="110"/>
                  </a:moveTo>
                  <a:lnTo>
                    <a:pt x="1223" y="744"/>
                  </a:lnTo>
                  <a:lnTo>
                    <a:pt x="491" y="473"/>
                  </a:lnTo>
                  <a:lnTo>
                    <a:pt x="735" y="384"/>
                  </a:lnTo>
                  <a:lnTo>
                    <a:pt x="892" y="442"/>
                  </a:lnTo>
                  <a:lnTo>
                    <a:pt x="972" y="411"/>
                  </a:lnTo>
                  <a:lnTo>
                    <a:pt x="816" y="352"/>
                  </a:lnTo>
                  <a:lnTo>
                    <a:pt x="972" y="295"/>
                  </a:lnTo>
                  <a:lnTo>
                    <a:pt x="876" y="259"/>
                  </a:lnTo>
                  <a:lnTo>
                    <a:pt x="797" y="289"/>
                  </a:lnTo>
                  <a:lnTo>
                    <a:pt x="895" y="324"/>
                  </a:lnTo>
                  <a:lnTo>
                    <a:pt x="816" y="352"/>
                  </a:lnTo>
                  <a:lnTo>
                    <a:pt x="719" y="318"/>
                  </a:lnTo>
                  <a:lnTo>
                    <a:pt x="639" y="347"/>
                  </a:lnTo>
                  <a:lnTo>
                    <a:pt x="735" y="384"/>
                  </a:lnTo>
                  <a:lnTo>
                    <a:pt x="653" y="414"/>
                  </a:lnTo>
                  <a:lnTo>
                    <a:pt x="556" y="379"/>
                  </a:lnTo>
                  <a:lnTo>
                    <a:pt x="284" y="480"/>
                  </a:lnTo>
                  <a:lnTo>
                    <a:pt x="284" y="437"/>
                  </a:lnTo>
                  <a:lnTo>
                    <a:pt x="814" y="234"/>
                  </a:lnTo>
                  <a:lnTo>
                    <a:pt x="725" y="201"/>
                  </a:lnTo>
                  <a:lnTo>
                    <a:pt x="807" y="168"/>
                  </a:lnTo>
                  <a:lnTo>
                    <a:pt x="1122" y="286"/>
                  </a:lnTo>
                  <a:lnTo>
                    <a:pt x="958" y="350"/>
                  </a:lnTo>
                  <a:lnTo>
                    <a:pt x="1125" y="412"/>
                  </a:lnTo>
                  <a:lnTo>
                    <a:pt x="967" y="471"/>
                  </a:lnTo>
                  <a:lnTo>
                    <a:pt x="1150" y="538"/>
                  </a:lnTo>
                  <a:lnTo>
                    <a:pt x="1150" y="599"/>
                  </a:lnTo>
                  <a:lnTo>
                    <a:pt x="719" y="439"/>
                  </a:lnTo>
                  <a:lnTo>
                    <a:pt x="646" y="466"/>
                  </a:lnTo>
                  <a:lnTo>
                    <a:pt x="1152" y="653"/>
                  </a:lnTo>
                  <a:lnTo>
                    <a:pt x="1152" y="232"/>
                  </a:lnTo>
                  <a:lnTo>
                    <a:pt x="892" y="136"/>
                  </a:lnTo>
                  <a:lnTo>
                    <a:pt x="128" y="438"/>
                  </a:lnTo>
                  <a:lnTo>
                    <a:pt x="0" y="438"/>
                  </a:lnTo>
                  <a:lnTo>
                    <a:pt x="814" y="105"/>
                  </a:lnTo>
                  <a:lnTo>
                    <a:pt x="742" y="78"/>
                  </a:lnTo>
                  <a:lnTo>
                    <a:pt x="182" y="295"/>
                  </a:lnTo>
                  <a:lnTo>
                    <a:pt x="274" y="326"/>
                  </a:lnTo>
                  <a:lnTo>
                    <a:pt x="185" y="359"/>
                  </a:lnTo>
                  <a:lnTo>
                    <a:pt x="23" y="296"/>
                  </a:lnTo>
                  <a:lnTo>
                    <a:pt x="669" y="51"/>
                  </a:lnTo>
                  <a:lnTo>
                    <a:pt x="541" y="0"/>
                  </a:lnTo>
                  <a:lnTo>
                    <a:pt x="667" y="0"/>
                  </a:lnTo>
                  <a:lnTo>
                    <a:pt x="1150" y="180"/>
                  </a:lnTo>
                  <a:lnTo>
                    <a:pt x="1150" y="130"/>
                  </a:lnTo>
                  <a:lnTo>
                    <a:pt x="804" y="0"/>
                  </a:lnTo>
                  <a:lnTo>
                    <a:pt x="927" y="0"/>
                  </a:lnTo>
                  <a:lnTo>
                    <a:pt x="1223" y="11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8" name="Freeform 176">
              <a:extLst>
                <a:ext uri="{FF2B5EF4-FFF2-40B4-BE49-F238E27FC236}">
                  <a16:creationId xmlns:a16="http://schemas.microsoft.com/office/drawing/2014/main" id="{921334D7-6C31-48F9-92EF-6A860F1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68"/>
              <a:ext cx="78" cy="31"/>
            </a:xfrm>
            <a:custGeom>
              <a:avLst/>
              <a:gdLst>
                <a:gd name="T0" fmla="*/ 0 w 233"/>
                <a:gd name="T1" fmla="*/ 48 h 92"/>
                <a:gd name="T2" fmla="*/ 111 w 233"/>
                <a:gd name="T3" fmla="*/ 92 h 92"/>
                <a:gd name="T4" fmla="*/ 233 w 233"/>
                <a:gd name="T5" fmla="*/ 27 h 92"/>
                <a:gd name="T6" fmla="*/ 160 w 233"/>
                <a:gd name="T7" fmla="*/ 0 h 92"/>
                <a:gd name="T8" fmla="*/ 104 w 233"/>
                <a:gd name="T9" fmla="*/ 36 h 92"/>
                <a:gd name="T10" fmla="*/ 52 w 233"/>
                <a:gd name="T11" fmla="*/ 12 h 92"/>
                <a:gd name="T12" fmla="*/ 0 w 233"/>
                <a:gd name="T13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92">
                  <a:moveTo>
                    <a:pt x="0" y="48"/>
                  </a:moveTo>
                  <a:lnTo>
                    <a:pt x="111" y="92"/>
                  </a:lnTo>
                  <a:lnTo>
                    <a:pt x="233" y="27"/>
                  </a:lnTo>
                  <a:lnTo>
                    <a:pt x="160" y="0"/>
                  </a:lnTo>
                  <a:lnTo>
                    <a:pt x="104" y="36"/>
                  </a:lnTo>
                  <a:lnTo>
                    <a:pt x="52" y="1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9" name="Freeform 177">
              <a:extLst>
                <a:ext uri="{FF2B5EF4-FFF2-40B4-BE49-F238E27FC236}">
                  <a16:creationId xmlns:a16="http://schemas.microsoft.com/office/drawing/2014/main" id="{EDD1C02F-6197-4CCA-A740-A53A2C91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658"/>
              <a:ext cx="313" cy="329"/>
            </a:xfrm>
            <a:custGeom>
              <a:avLst/>
              <a:gdLst>
                <a:gd name="T0" fmla="*/ 428 w 939"/>
                <a:gd name="T1" fmla="*/ 196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5 h 985"/>
                <a:gd name="T10" fmla="*/ 679 w 939"/>
                <a:gd name="T11" fmla="*/ 349 h 985"/>
                <a:gd name="T12" fmla="*/ 677 w 939"/>
                <a:gd name="T13" fmla="*/ 466 h 985"/>
                <a:gd name="T14" fmla="*/ 684 w 939"/>
                <a:gd name="T15" fmla="*/ 415 h 985"/>
                <a:gd name="T16" fmla="*/ 0 w 939"/>
                <a:gd name="T17" fmla="*/ 601 h 985"/>
                <a:gd name="T18" fmla="*/ 518 w 939"/>
                <a:gd name="T19" fmla="*/ 353 h 985"/>
                <a:gd name="T20" fmla="*/ 0 w 939"/>
                <a:gd name="T21" fmla="*/ 488 h 985"/>
                <a:gd name="T22" fmla="*/ 217 w 939"/>
                <a:gd name="T23" fmla="*/ 356 h 985"/>
                <a:gd name="T24" fmla="*/ 38 w 939"/>
                <a:gd name="T25" fmla="*/ 290 h 985"/>
                <a:gd name="T26" fmla="*/ 50 w 939"/>
                <a:gd name="T27" fmla="*/ 178 h 985"/>
                <a:gd name="T28" fmla="*/ 61 w 939"/>
                <a:gd name="T29" fmla="*/ 59 h 985"/>
                <a:gd name="T30" fmla="*/ 285 w 939"/>
                <a:gd name="T31" fmla="*/ 28 h 985"/>
                <a:gd name="T32" fmla="*/ 292 w 939"/>
                <a:gd name="T33" fmla="*/ 89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7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3 h 985"/>
                <a:gd name="T48" fmla="*/ 0 w 939"/>
                <a:gd name="T49" fmla="*/ 719 h 985"/>
                <a:gd name="T50" fmla="*/ 611 w 939"/>
                <a:gd name="T51" fmla="*/ 442 h 985"/>
                <a:gd name="T52" fmla="*/ 839 w 939"/>
                <a:gd name="T53" fmla="*/ 527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79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5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6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5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0" name="Rectangle 178">
              <a:extLst>
                <a:ext uri="{FF2B5EF4-FFF2-40B4-BE49-F238E27FC236}">
                  <a16:creationId xmlns:a16="http://schemas.microsoft.com/office/drawing/2014/main" id="{8FBDE0E0-B99C-4FFD-B779-B526581C0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74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1" name="Rectangle 179">
              <a:extLst>
                <a:ext uri="{FF2B5EF4-FFF2-40B4-BE49-F238E27FC236}">
                  <a16:creationId xmlns:a16="http://schemas.microsoft.com/office/drawing/2014/main" id="{85AD722D-C741-434E-ADAF-D7DBCDAC9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74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2" name="Rectangle 180">
              <a:extLst>
                <a:ext uri="{FF2B5EF4-FFF2-40B4-BE49-F238E27FC236}">
                  <a16:creationId xmlns:a16="http://schemas.microsoft.com/office/drawing/2014/main" id="{AEA44858-C0C8-49E8-93E3-11F3C9B3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74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3" name="Freeform 181">
              <a:extLst>
                <a:ext uri="{FF2B5EF4-FFF2-40B4-BE49-F238E27FC236}">
                  <a16:creationId xmlns:a16="http://schemas.microsoft.com/office/drawing/2014/main" id="{EFBFCB35-4D25-46DA-B1A4-87828B1A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896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9 h 984"/>
                <a:gd name="T12" fmla="*/ 677 w 939"/>
                <a:gd name="T13" fmla="*/ 466 h 984"/>
                <a:gd name="T14" fmla="*/ 684 w 939"/>
                <a:gd name="T15" fmla="*/ 416 h 984"/>
                <a:gd name="T16" fmla="*/ 0 w 939"/>
                <a:gd name="T17" fmla="*/ 601 h 984"/>
                <a:gd name="T18" fmla="*/ 518 w 939"/>
                <a:gd name="T19" fmla="*/ 354 h 984"/>
                <a:gd name="T20" fmla="*/ 0 w 939"/>
                <a:gd name="T21" fmla="*/ 488 h 984"/>
                <a:gd name="T22" fmla="*/ 217 w 939"/>
                <a:gd name="T23" fmla="*/ 356 h 984"/>
                <a:gd name="T24" fmla="*/ 38 w 939"/>
                <a:gd name="T25" fmla="*/ 290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9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7 h 984"/>
                <a:gd name="T42" fmla="*/ 689 w 939"/>
                <a:gd name="T43" fmla="*/ 650 h 984"/>
                <a:gd name="T44" fmla="*/ 516 w 939"/>
                <a:gd name="T45" fmla="*/ 527 h 984"/>
                <a:gd name="T46" fmla="*/ 691 w 939"/>
                <a:gd name="T47" fmla="*/ 533 h 984"/>
                <a:gd name="T48" fmla="*/ 0 w 939"/>
                <a:gd name="T49" fmla="*/ 719 h 984"/>
                <a:gd name="T50" fmla="*/ 611 w 939"/>
                <a:gd name="T51" fmla="*/ 442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4 h 984"/>
                <a:gd name="T62" fmla="*/ 607 w 939"/>
                <a:gd name="T63" fmla="*/ 261 h 984"/>
                <a:gd name="T64" fmla="*/ 456 w 939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6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9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4"/>
                  </a:lnTo>
                  <a:lnTo>
                    <a:pt x="370" y="654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3"/>
                  </a:lnTo>
                  <a:lnTo>
                    <a:pt x="689" y="650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7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59"/>
                  </a:lnTo>
                  <a:lnTo>
                    <a:pt x="607" y="261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4" name="Rectangle 182">
              <a:extLst>
                <a:ext uri="{FF2B5EF4-FFF2-40B4-BE49-F238E27FC236}">
                  <a16:creationId xmlns:a16="http://schemas.microsoft.com/office/drawing/2014/main" id="{F97AA00B-108D-44D1-893F-F596E226C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98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5" name="Rectangle 183">
              <a:extLst>
                <a:ext uri="{FF2B5EF4-FFF2-40B4-BE49-F238E27FC236}">
                  <a16:creationId xmlns:a16="http://schemas.microsoft.com/office/drawing/2014/main" id="{97D67DBA-0FC0-4A89-AF44-545192FE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98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6" name="Rectangle 184">
              <a:extLst>
                <a:ext uri="{FF2B5EF4-FFF2-40B4-BE49-F238E27FC236}">
                  <a16:creationId xmlns:a16="http://schemas.microsoft.com/office/drawing/2014/main" id="{AA773BA9-2574-4011-82BA-100D57C7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98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7" name="Freeform 185">
              <a:extLst>
                <a:ext uri="{FF2B5EF4-FFF2-40B4-BE49-F238E27FC236}">
                  <a16:creationId xmlns:a16="http://schemas.microsoft.com/office/drawing/2014/main" id="{46BA7540-136B-49CC-AE5F-8F8AE744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51"/>
              <a:ext cx="650" cy="158"/>
            </a:xfrm>
            <a:custGeom>
              <a:avLst/>
              <a:gdLst>
                <a:gd name="T0" fmla="*/ 390 w 1951"/>
                <a:gd name="T1" fmla="*/ 257 h 474"/>
                <a:gd name="T2" fmla="*/ 393 w 1951"/>
                <a:gd name="T3" fmla="*/ 332 h 474"/>
                <a:gd name="T4" fmla="*/ 282 w 1951"/>
                <a:gd name="T5" fmla="*/ 329 h 474"/>
                <a:gd name="T6" fmla="*/ 448 w 1951"/>
                <a:gd name="T7" fmla="*/ 297 h 474"/>
                <a:gd name="T8" fmla="*/ 645 w 1951"/>
                <a:gd name="T9" fmla="*/ 323 h 474"/>
                <a:gd name="T10" fmla="*/ 690 w 1951"/>
                <a:gd name="T11" fmla="*/ 130 h 474"/>
                <a:gd name="T12" fmla="*/ 925 w 1951"/>
                <a:gd name="T13" fmla="*/ 133 h 474"/>
                <a:gd name="T14" fmla="*/ 825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8 w 1951"/>
                <a:gd name="T21" fmla="*/ 474 h 474"/>
                <a:gd name="T22" fmla="*/ 706 w 1951"/>
                <a:gd name="T23" fmla="*/ 366 h 474"/>
                <a:gd name="T24" fmla="*/ 462 w 1951"/>
                <a:gd name="T25" fmla="*/ 376 h 474"/>
                <a:gd name="T26" fmla="*/ 232 w 1951"/>
                <a:gd name="T27" fmla="*/ 365 h 474"/>
                <a:gd name="T28" fmla="*/ 0 w 1951"/>
                <a:gd name="T29" fmla="*/ 368 h 474"/>
                <a:gd name="T30" fmla="*/ 113 w 1951"/>
                <a:gd name="T31" fmla="*/ 370 h 474"/>
                <a:gd name="T32" fmla="*/ 599 w 1951"/>
                <a:gd name="T33" fmla="*/ 37 h 474"/>
                <a:gd name="T34" fmla="*/ 539 w 1951"/>
                <a:gd name="T35" fmla="*/ 0 h 474"/>
                <a:gd name="T36" fmla="*/ 1414 w 1951"/>
                <a:gd name="T37" fmla="*/ 368 h 474"/>
                <a:gd name="T38" fmla="*/ 1226 w 1951"/>
                <a:gd name="T39" fmla="*/ 336 h 474"/>
                <a:gd name="T40" fmla="*/ 1352 w 1951"/>
                <a:gd name="T41" fmla="*/ 168 h 474"/>
                <a:gd name="T42" fmla="*/ 1105 w 1951"/>
                <a:gd name="T43" fmla="*/ 253 h 474"/>
                <a:gd name="T44" fmla="*/ 1119 w 1951"/>
                <a:gd name="T45" fmla="*/ 166 h 474"/>
                <a:gd name="T46" fmla="*/ 987 w 1951"/>
                <a:gd name="T47" fmla="*/ 174 h 474"/>
                <a:gd name="T48" fmla="*/ 1329 w 1951"/>
                <a:gd name="T49" fmla="*/ 474 h 474"/>
                <a:gd name="T50" fmla="*/ 925 w 1951"/>
                <a:gd name="T51" fmla="*/ 133 h 474"/>
                <a:gd name="T52" fmla="*/ 1165 w 1951"/>
                <a:gd name="T53" fmla="*/ 131 h 474"/>
                <a:gd name="T54" fmla="*/ 1409 w 1951"/>
                <a:gd name="T55" fmla="*/ 128 h 474"/>
                <a:gd name="T56" fmla="*/ 1665 w 1951"/>
                <a:gd name="T57" fmla="*/ 37 h 474"/>
                <a:gd name="T58" fmla="*/ 1400 w 1951"/>
                <a:gd name="T59" fmla="*/ 291 h 474"/>
                <a:gd name="T60" fmla="*/ 713 w 1951"/>
                <a:gd name="T61" fmla="*/ 37 h 474"/>
                <a:gd name="T62" fmla="*/ 578 w 1951"/>
                <a:gd name="T63" fmla="*/ 210 h 474"/>
                <a:gd name="T64" fmla="*/ 469 w 1951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9" y="204"/>
                  </a:moveTo>
                  <a:lnTo>
                    <a:pt x="390" y="257"/>
                  </a:lnTo>
                  <a:lnTo>
                    <a:pt x="448" y="297"/>
                  </a:lnTo>
                  <a:lnTo>
                    <a:pt x="393" y="332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1" y="370"/>
                  </a:lnTo>
                  <a:lnTo>
                    <a:pt x="448" y="297"/>
                  </a:lnTo>
                  <a:lnTo>
                    <a:pt x="565" y="378"/>
                  </a:lnTo>
                  <a:lnTo>
                    <a:pt x="645" y="323"/>
                  </a:lnTo>
                  <a:lnTo>
                    <a:pt x="525" y="243"/>
                  </a:lnTo>
                  <a:lnTo>
                    <a:pt x="690" y="130"/>
                  </a:lnTo>
                  <a:lnTo>
                    <a:pt x="806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5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5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576" y="455"/>
                  </a:lnTo>
                  <a:lnTo>
                    <a:pt x="462" y="376"/>
                  </a:lnTo>
                  <a:lnTo>
                    <a:pt x="355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3" y="370"/>
                  </a:lnTo>
                  <a:lnTo>
                    <a:pt x="174" y="326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5" y="253"/>
                  </a:lnTo>
                  <a:lnTo>
                    <a:pt x="1046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8" y="474"/>
                  </a:lnTo>
                  <a:lnTo>
                    <a:pt x="1329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91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4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10"/>
                  </a:lnTo>
                  <a:lnTo>
                    <a:pt x="525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8" name="Rectangle 186">
              <a:extLst>
                <a:ext uri="{FF2B5EF4-FFF2-40B4-BE49-F238E27FC236}">
                  <a16:creationId xmlns:a16="http://schemas.microsoft.com/office/drawing/2014/main" id="{A9F8E4AE-AC30-43CF-927E-4CFED92E4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9" name="Rectangle 187">
              <a:extLst>
                <a:ext uri="{FF2B5EF4-FFF2-40B4-BE49-F238E27FC236}">
                  <a16:creationId xmlns:a16="http://schemas.microsoft.com/office/drawing/2014/main" id="{00B77F8F-7558-45A5-8A33-723D746C1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0" name="Rectangle 188">
              <a:extLst>
                <a:ext uri="{FF2B5EF4-FFF2-40B4-BE49-F238E27FC236}">
                  <a16:creationId xmlns:a16="http://schemas.microsoft.com/office/drawing/2014/main" id="{66D2B7CC-BC77-458E-A911-211282BB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1" name="Freeform 189">
              <a:extLst>
                <a:ext uri="{FF2B5EF4-FFF2-40B4-BE49-F238E27FC236}">
                  <a16:creationId xmlns:a16="http://schemas.microsoft.com/office/drawing/2014/main" id="{F384B9CD-C173-4870-AA23-493C0431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51"/>
              <a:ext cx="650" cy="158"/>
            </a:xfrm>
            <a:custGeom>
              <a:avLst/>
              <a:gdLst>
                <a:gd name="T0" fmla="*/ 387 w 1949"/>
                <a:gd name="T1" fmla="*/ 257 h 474"/>
                <a:gd name="T2" fmla="*/ 393 w 1949"/>
                <a:gd name="T3" fmla="*/ 332 h 474"/>
                <a:gd name="T4" fmla="*/ 279 w 1949"/>
                <a:gd name="T5" fmla="*/ 329 h 474"/>
                <a:gd name="T6" fmla="*/ 446 w 1949"/>
                <a:gd name="T7" fmla="*/ 297 h 474"/>
                <a:gd name="T8" fmla="*/ 643 w 1949"/>
                <a:gd name="T9" fmla="*/ 323 h 474"/>
                <a:gd name="T10" fmla="*/ 688 w 1949"/>
                <a:gd name="T11" fmla="*/ 130 h 474"/>
                <a:gd name="T12" fmla="*/ 923 w 1949"/>
                <a:gd name="T13" fmla="*/ 133 h 474"/>
                <a:gd name="T14" fmla="*/ 820 w 1949"/>
                <a:gd name="T15" fmla="*/ 129 h 474"/>
                <a:gd name="T16" fmla="*/ 1189 w 1949"/>
                <a:gd name="T17" fmla="*/ 474 h 474"/>
                <a:gd name="T18" fmla="*/ 699 w 1949"/>
                <a:gd name="T19" fmla="*/ 213 h 474"/>
                <a:gd name="T20" fmla="*/ 966 w 1949"/>
                <a:gd name="T21" fmla="*/ 474 h 474"/>
                <a:gd name="T22" fmla="*/ 704 w 1949"/>
                <a:gd name="T23" fmla="*/ 366 h 474"/>
                <a:gd name="T24" fmla="*/ 460 w 1949"/>
                <a:gd name="T25" fmla="*/ 376 h 474"/>
                <a:gd name="T26" fmla="*/ 232 w 1949"/>
                <a:gd name="T27" fmla="*/ 365 h 474"/>
                <a:gd name="T28" fmla="*/ 0 w 1949"/>
                <a:gd name="T29" fmla="*/ 368 h 474"/>
                <a:gd name="T30" fmla="*/ 111 w 1949"/>
                <a:gd name="T31" fmla="*/ 370 h 474"/>
                <a:gd name="T32" fmla="*/ 597 w 1949"/>
                <a:gd name="T33" fmla="*/ 37 h 474"/>
                <a:gd name="T34" fmla="*/ 537 w 1949"/>
                <a:gd name="T35" fmla="*/ 0 h 474"/>
                <a:gd name="T36" fmla="*/ 1414 w 1949"/>
                <a:gd name="T37" fmla="*/ 368 h 474"/>
                <a:gd name="T38" fmla="*/ 1224 w 1949"/>
                <a:gd name="T39" fmla="*/ 336 h 474"/>
                <a:gd name="T40" fmla="*/ 1352 w 1949"/>
                <a:gd name="T41" fmla="*/ 168 h 474"/>
                <a:gd name="T42" fmla="*/ 1103 w 1949"/>
                <a:gd name="T43" fmla="*/ 253 h 474"/>
                <a:gd name="T44" fmla="*/ 1117 w 1949"/>
                <a:gd name="T45" fmla="*/ 166 h 474"/>
                <a:gd name="T46" fmla="*/ 985 w 1949"/>
                <a:gd name="T47" fmla="*/ 174 h 474"/>
                <a:gd name="T48" fmla="*/ 1326 w 1949"/>
                <a:gd name="T49" fmla="*/ 474 h 474"/>
                <a:gd name="T50" fmla="*/ 923 w 1949"/>
                <a:gd name="T51" fmla="*/ 133 h 474"/>
                <a:gd name="T52" fmla="*/ 1165 w 1949"/>
                <a:gd name="T53" fmla="*/ 131 h 474"/>
                <a:gd name="T54" fmla="*/ 1409 w 1949"/>
                <a:gd name="T55" fmla="*/ 128 h 474"/>
                <a:gd name="T56" fmla="*/ 1665 w 1949"/>
                <a:gd name="T57" fmla="*/ 37 h 474"/>
                <a:gd name="T58" fmla="*/ 1398 w 1949"/>
                <a:gd name="T59" fmla="*/ 291 h 474"/>
                <a:gd name="T60" fmla="*/ 711 w 1949"/>
                <a:gd name="T61" fmla="*/ 37 h 474"/>
                <a:gd name="T62" fmla="*/ 576 w 1949"/>
                <a:gd name="T63" fmla="*/ 210 h 474"/>
                <a:gd name="T64" fmla="*/ 467 w 1949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7" y="204"/>
                  </a:moveTo>
                  <a:lnTo>
                    <a:pt x="387" y="257"/>
                  </a:lnTo>
                  <a:lnTo>
                    <a:pt x="446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79" y="329"/>
                  </a:lnTo>
                  <a:lnTo>
                    <a:pt x="339" y="370"/>
                  </a:lnTo>
                  <a:lnTo>
                    <a:pt x="446" y="297"/>
                  </a:lnTo>
                  <a:lnTo>
                    <a:pt x="562" y="378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9" y="0"/>
                  </a:lnTo>
                  <a:lnTo>
                    <a:pt x="1414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88" y="126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3" y="133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2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6" y="210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2" name="Rectangle 190">
              <a:extLst>
                <a:ext uri="{FF2B5EF4-FFF2-40B4-BE49-F238E27FC236}">
                  <a16:creationId xmlns:a16="http://schemas.microsoft.com/office/drawing/2014/main" id="{821565C3-7BB8-435E-B207-3A104CD29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3" name="Rectangle 191">
              <a:extLst>
                <a:ext uri="{FF2B5EF4-FFF2-40B4-BE49-F238E27FC236}">
                  <a16:creationId xmlns:a16="http://schemas.microsoft.com/office/drawing/2014/main" id="{4C85EE1F-CE68-4C51-A17D-0AD8AEB1B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4" name="Rectangle 192">
              <a:extLst>
                <a:ext uri="{FF2B5EF4-FFF2-40B4-BE49-F238E27FC236}">
                  <a16:creationId xmlns:a16="http://schemas.microsoft.com/office/drawing/2014/main" id="{32C5F4E1-437B-41B4-94B6-7C4FFE95A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5" name="Freeform 193">
              <a:extLst>
                <a:ext uri="{FF2B5EF4-FFF2-40B4-BE49-F238E27FC236}">
                  <a16:creationId xmlns:a16="http://schemas.microsoft.com/office/drawing/2014/main" id="{194041C1-F050-477A-8932-E94D0B4A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51"/>
              <a:ext cx="651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6 w 1952"/>
                <a:gd name="T9" fmla="*/ 323 h 474"/>
                <a:gd name="T10" fmla="*/ 688 w 1952"/>
                <a:gd name="T11" fmla="*/ 130 h 474"/>
                <a:gd name="T12" fmla="*/ 925 w 1952"/>
                <a:gd name="T13" fmla="*/ 133 h 474"/>
                <a:gd name="T14" fmla="*/ 823 w 1952"/>
                <a:gd name="T15" fmla="*/ 129 h 474"/>
                <a:gd name="T16" fmla="*/ 1192 w 1952"/>
                <a:gd name="T17" fmla="*/ 474 h 474"/>
                <a:gd name="T18" fmla="*/ 702 w 1952"/>
                <a:gd name="T19" fmla="*/ 213 h 474"/>
                <a:gd name="T20" fmla="*/ 969 w 1952"/>
                <a:gd name="T21" fmla="*/ 474 h 474"/>
                <a:gd name="T22" fmla="*/ 707 w 1952"/>
                <a:gd name="T23" fmla="*/ 366 h 474"/>
                <a:gd name="T24" fmla="*/ 576 w 1952"/>
                <a:gd name="T25" fmla="*/ 455 h 474"/>
                <a:gd name="T26" fmla="*/ 356 w 1952"/>
                <a:gd name="T27" fmla="*/ 449 h 474"/>
                <a:gd name="T28" fmla="*/ 118 w 1952"/>
                <a:gd name="T29" fmla="*/ 443 h 474"/>
                <a:gd name="T30" fmla="*/ 54 w 1952"/>
                <a:gd name="T31" fmla="*/ 330 h 474"/>
                <a:gd name="T32" fmla="*/ 175 w 1952"/>
                <a:gd name="T33" fmla="*/ 326 h 474"/>
                <a:gd name="T34" fmla="*/ 486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1 w 1952"/>
                <a:gd name="T43" fmla="*/ 126 h 474"/>
                <a:gd name="T44" fmla="*/ 1046 w 1952"/>
                <a:gd name="T45" fmla="*/ 214 h 474"/>
                <a:gd name="T46" fmla="*/ 1057 w 1952"/>
                <a:gd name="T47" fmla="*/ 124 h 474"/>
                <a:gd name="T48" fmla="*/ 1428 w 1952"/>
                <a:gd name="T49" fmla="*/ 474 h 474"/>
                <a:gd name="T50" fmla="*/ 878 w 1952"/>
                <a:gd name="T51" fmla="*/ 166 h 474"/>
                <a:gd name="T52" fmla="*/ 1046 w 1952"/>
                <a:gd name="T53" fmla="*/ 50 h 474"/>
                <a:gd name="T54" fmla="*/ 1291 w 1952"/>
                <a:gd name="T55" fmla="*/ 46 h 474"/>
                <a:gd name="T56" fmla="*/ 1544 w 1952"/>
                <a:gd name="T57" fmla="*/ 37 h 474"/>
                <a:gd name="T58" fmla="*/ 1347 w 1952"/>
                <a:gd name="T59" fmla="*/ 254 h 474"/>
                <a:gd name="T60" fmla="*/ 1772 w 1952"/>
                <a:gd name="T61" fmla="*/ 37 h 474"/>
                <a:gd name="T62" fmla="*/ 520 w 1952"/>
                <a:gd name="T63" fmla="*/ 168 h 474"/>
                <a:gd name="T64" fmla="*/ 526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9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6" y="323"/>
                  </a:lnTo>
                  <a:lnTo>
                    <a:pt x="526" y="243"/>
                  </a:lnTo>
                  <a:lnTo>
                    <a:pt x="688" y="130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3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5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9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6" y="455"/>
                  </a:lnTo>
                  <a:lnTo>
                    <a:pt x="463" y="376"/>
                  </a:lnTo>
                  <a:lnTo>
                    <a:pt x="356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4" y="370"/>
                  </a:lnTo>
                  <a:lnTo>
                    <a:pt x="175" y="326"/>
                  </a:lnTo>
                  <a:lnTo>
                    <a:pt x="599" y="37"/>
                  </a:lnTo>
                  <a:lnTo>
                    <a:pt x="486" y="37"/>
                  </a:lnTo>
                  <a:lnTo>
                    <a:pt x="540" y="0"/>
                  </a:lnTo>
                  <a:lnTo>
                    <a:pt x="1952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6" y="253"/>
                  </a:lnTo>
                  <a:lnTo>
                    <a:pt x="1046" y="214"/>
                  </a:lnTo>
                  <a:lnTo>
                    <a:pt x="1120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8" y="474"/>
                  </a:lnTo>
                  <a:lnTo>
                    <a:pt x="1329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91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2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9" y="210"/>
                  </a:lnTo>
                  <a:lnTo>
                    <a:pt x="526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6" name="Rectangle 194">
              <a:extLst>
                <a:ext uri="{FF2B5EF4-FFF2-40B4-BE49-F238E27FC236}">
                  <a16:creationId xmlns:a16="http://schemas.microsoft.com/office/drawing/2014/main" id="{7BFC3D16-CEE7-4DE0-876E-16DCCE851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7" name="Rectangle 195">
              <a:extLst>
                <a:ext uri="{FF2B5EF4-FFF2-40B4-BE49-F238E27FC236}">
                  <a16:creationId xmlns:a16="http://schemas.microsoft.com/office/drawing/2014/main" id="{24C8EEC2-778B-4670-B000-70297FE1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8" name="Rectangle 196">
              <a:extLst>
                <a:ext uri="{FF2B5EF4-FFF2-40B4-BE49-F238E27FC236}">
                  <a16:creationId xmlns:a16="http://schemas.microsoft.com/office/drawing/2014/main" id="{A26EB1E4-A175-4DE3-B32B-569B5458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9" name="Freeform 197">
              <a:extLst>
                <a:ext uri="{FF2B5EF4-FFF2-40B4-BE49-F238E27FC236}">
                  <a16:creationId xmlns:a16="http://schemas.microsoft.com/office/drawing/2014/main" id="{34D09D6D-7501-4423-B965-22628430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51"/>
              <a:ext cx="650" cy="158"/>
            </a:xfrm>
            <a:custGeom>
              <a:avLst/>
              <a:gdLst>
                <a:gd name="T0" fmla="*/ 390 w 1950"/>
                <a:gd name="T1" fmla="*/ 257 h 474"/>
                <a:gd name="T2" fmla="*/ 394 w 1950"/>
                <a:gd name="T3" fmla="*/ 332 h 474"/>
                <a:gd name="T4" fmla="*/ 282 w 1950"/>
                <a:gd name="T5" fmla="*/ 329 h 474"/>
                <a:gd name="T6" fmla="*/ 449 w 1950"/>
                <a:gd name="T7" fmla="*/ 297 h 474"/>
                <a:gd name="T8" fmla="*/ 646 w 1950"/>
                <a:gd name="T9" fmla="*/ 323 h 474"/>
                <a:gd name="T10" fmla="*/ 688 w 1950"/>
                <a:gd name="T11" fmla="*/ 130 h 474"/>
                <a:gd name="T12" fmla="*/ 925 w 1950"/>
                <a:gd name="T13" fmla="*/ 133 h 474"/>
                <a:gd name="T14" fmla="*/ 823 w 1950"/>
                <a:gd name="T15" fmla="*/ 129 h 474"/>
                <a:gd name="T16" fmla="*/ 1192 w 1950"/>
                <a:gd name="T17" fmla="*/ 474 h 474"/>
                <a:gd name="T18" fmla="*/ 702 w 1950"/>
                <a:gd name="T19" fmla="*/ 213 h 474"/>
                <a:gd name="T20" fmla="*/ 967 w 1950"/>
                <a:gd name="T21" fmla="*/ 474 h 474"/>
                <a:gd name="T22" fmla="*/ 707 w 1950"/>
                <a:gd name="T23" fmla="*/ 366 h 474"/>
                <a:gd name="T24" fmla="*/ 574 w 1950"/>
                <a:gd name="T25" fmla="*/ 455 h 474"/>
                <a:gd name="T26" fmla="*/ 356 w 1950"/>
                <a:gd name="T27" fmla="*/ 449 h 474"/>
                <a:gd name="T28" fmla="*/ 119 w 1950"/>
                <a:gd name="T29" fmla="*/ 443 h 474"/>
                <a:gd name="T30" fmla="*/ 57 w 1950"/>
                <a:gd name="T31" fmla="*/ 330 h 474"/>
                <a:gd name="T32" fmla="*/ 173 w 1950"/>
                <a:gd name="T33" fmla="*/ 326 h 474"/>
                <a:gd name="T34" fmla="*/ 486 w 1950"/>
                <a:gd name="T35" fmla="*/ 37 h 474"/>
                <a:gd name="T36" fmla="*/ 1950 w 1950"/>
                <a:gd name="T37" fmla="*/ 0 h 474"/>
                <a:gd name="T38" fmla="*/ 1298 w 1950"/>
                <a:gd name="T39" fmla="*/ 289 h 474"/>
                <a:gd name="T40" fmla="*/ 1166 w 1950"/>
                <a:gd name="T41" fmla="*/ 296 h 474"/>
                <a:gd name="T42" fmla="*/ 1291 w 1950"/>
                <a:gd name="T43" fmla="*/ 126 h 474"/>
                <a:gd name="T44" fmla="*/ 1044 w 1950"/>
                <a:gd name="T45" fmla="*/ 214 h 474"/>
                <a:gd name="T46" fmla="*/ 1058 w 1950"/>
                <a:gd name="T47" fmla="*/ 124 h 474"/>
                <a:gd name="T48" fmla="*/ 1427 w 1950"/>
                <a:gd name="T49" fmla="*/ 474 h 474"/>
                <a:gd name="T50" fmla="*/ 878 w 1950"/>
                <a:gd name="T51" fmla="*/ 166 h 474"/>
                <a:gd name="T52" fmla="*/ 1046 w 1950"/>
                <a:gd name="T53" fmla="*/ 50 h 474"/>
                <a:gd name="T54" fmla="*/ 1291 w 1950"/>
                <a:gd name="T55" fmla="*/ 46 h 474"/>
                <a:gd name="T56" fmla="*/ 1544 w 1950"/>
                <a:gd name="T57" fmla="*/ 37 h 474"/>
                <a:gd name="T58" fmla="*/ 1348 w 1950"/>
                <a:gd name="T59" fmla="*/ 254 h 474"/>
                <a:gd name="T60" fmla="*/ 1772 w 1950"/>
                <a:gd name="T61" fmla="*/ 37 h 474"/>
                <a:gd name="T62" fmla="*/ 520 w 1950"/>
                <a:gd name="T63" fmla="*/ 168 h 474"/>
                <a:gd name="T64" fmla="*/ 524 w 1950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70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6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3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1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1" y="376"/>
                  </a:lnTo>
                  <a:lnTo>
                    <a:pt x="356" y="449"/>
                  </a:lnTo>
                  <a:lnTo>
                    <a:pt x="233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4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6" y="37"/>
                  </a:lnTo>
                  <a:lnTo>
                    <a:pt x="540" y="0"/>
                  </a:lnTo>
                  <a:lnTo>
                    <a:pt x="1950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6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8" y="124"/>
                  </a:lnTo>
                  <a:lnTo>
                    <a:pt x="988" y="174"/>
                  </a:lnTo>
                  <a:lnTo>
                    <a:pt x="1427" y="474"/>
                  </a:lnTo>
                  <a:lnTo>
                    <a:pt x="1327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91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8" y="254"/>
                  </a:lnTo>
                  <a:lnTo>
                    <a:pt x="1401" y="291"/>
                  </a:lnTo>
                  <a:lnTo>
                    <a:pt x="1772" y="37"/>
                  </a:lnTo>
                  <a:lnTo>
                    <a:pt x="714" y="37"/>
                  </a:lnTo>
                  <a:lnTo>
                    <a:pt x="520" y="168"/>
                  </a:lnTo>
                  <a:lnTo>
                    <a:pt x="579" y="210"/>
                  </a:lnTo>
                  <a:lnTo>
                    <a:pt x="524" y="243"/>
                  </a:lnTo>
                  <a:lnTo>
                    <a:pt x="470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0" name="Rectangle 198">
              <a:extLst>
                <a:ext uri="{FF2B5EF4-FFF2-40B4-BE49-F238E27FC236}">
                  <a16:creationId xmlns:a16="http://schemas.microsoft.com/office/drawing/2014/main" id="{0A578D73-0F72-414C-A50F-6E552059E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1" name="Rectangle 199">
              <a:extLst>
                <a:ext uri="{FF2B5EF4-FFF2-40B4-BE49-F238E27FC236}">
                  <a16:creationId xmlns:a16="http://schemas.microsoft.com/office/drawing/2014/main" id="{522C2D93-9D03-4123-8985-BF32DC37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2" name="Rectangle 200">
              <a:extLst>
                <a:ext uri="{FF2B5EF4-FFF2-40B4-BE49-F238E27FC236}">
                  <a16:creationId xmlns:a16="http://schemas.microsoft.com/office/drawing/2014/main" id="{2DFBFF2C-899E-4B9E-B2BD-64EE0723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3" name="Freeform 201">
              <a:extLst>
                <a:ext uri="{FF2B5EF4-FFF2-40B4-BE49-F238E27FC236}">
                  <a16:creationId xmlns:a16="http://schemas.microsoft.com/office/drawing/2014/main" id="{6D29F502-8410-4320-945F-E927F764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51"/>
              <a:ext cx="649" cy="158"/>
            </a:xfrm>
            <a:custGeom>
              <a:avLst/>
              <a:gdLst>
                <a:gd name="T0" fmla="*/ 390 w 1949"/>
                <a:gd name="T1" fmla="*/ 257 h 474"/>
                <a:gd name="T2" fmla="*/ 393 w 1949"/>
                <a:gd name="T3" fmla="*/ 332 h 474"/>
                <a:gd name="T4" fmla="*/ 282 w 1949"/>
                <a:gd name="T5" fmla="*/ 329 h 474"/>
                <a:gd name="T6" fmla="*/ 448 w 1949"/>
                <a:gd name="T7" fmla="*/ 297 h 474"/>
                <a:gd name="T8" fmla="*/ 641 w 1949"/>
                <a:gd name="T9" fmla="*/ 323 h 474"/>
                <a:gd name="T10" fmla="*/ 685 w 1949"/>
                <a:gd name="T11" fmla="*/ 130 h 474"/>
                <a:gd name="T12" fmla="*/ 922 w 1949"/>
                <a:gd name="T13" fmla="*/ 133 h 474"/>
                <a:gd name="T14" fmla="*/ 818 w 1949"/>
                <a:gd name="T15" fmla="*/ 129 h 474"/>
                <a:gd name="T16" fmla="*/ 1189 w 1949"/>
                <a:gd name="T17" fmla="*/ 474 h 474"/>
                <a:gd name="T18" fmla="*/ 699 w 1949"/>
                <a:gd name="T19" fmla="*/ 213 h 474"/>
                <a:gd name="T20" fmla="*/ 964 w 1949"/>
                <a:gd name="T21" fmla="*/ 474 h 474"/>
                <a:gd name="T22" fmla="*/ 704 w 1949"/>
                <a:gd name="T23" fmla="*/ 366 h 474"/>
                <a:gd name="T24" fmla="*/ 572 w 1949"/>
                <a:gd name="T25" fmla="*/ 455 h 474"/>
                <a:gd name="T26" fmla="*/ 355 w 1949"/>
                <a:gd name="T27" fmla="*/ 449 h 474"/>
                <a:gd name="T28" fmla="*/ 118 w 1949"/>
                <a:gd name="T29" fmla="*/ 443 h 474"/>
                <a:gd name="T30" fmla="*/ 56 w 1949"/>
                <a:gd name="T31" fmla="*/ 330 h 474"/>
                <a:gd name="T32" fmla="*/ 172 w 1949"/>
                <a:gd name="T33" fmla="*/ 326 h 474"/>
                <a:gd name="T34" fmla="*/ 481 w 1949"/>
                <a:gd name="T35" fmla="*/ 37 h 474"/>
                <a:gd name="T36" fmla="*/ 1949 w 1949"/>
                <a:gd name="T37" fmla="*/ 0 h 474"/>
                <a:gd name="T38" fmla="*/ 1295 w 1949"/>
                <a:gd name="T39" fmla="*/ 289 h 474"/>
                <a:gd name="T40" fmla="*/ 1163 w 1949"/>
                <a:gd name="T41" fmla="*/ 296 h 474"/>
                <a:gd name="T42" fmla="*/ 1288 w 1949"/>
                <a:gd name="T43" fmla="*/ 126 h 474"/>
                <a:gd name="T44" fmla="*/ 1041 w 1949"/>
                <a:gd name="T45" fmla="*/ 214 h 474"/>
                <a:gd name="T46" fmla="*/ 1055 w 1949"/>
                <a:gd name="T47" fmla="*/ 124 h 474"/>
                <a:gd name="T48" fmla="*/ 1423 w 1949"/>
                <a:gd name="T49" fmla="*/ 474 h 474"/>
                <a:gd name="T50" fmla="*/ 875 w 1949"/>
                <a:gd name="T51" fmla="*/ 166 h 474"/>
                <a:gd name="T52" fmla="*/ 1043 w 1949"/>
                <a:gd name="T53" fmla="*/ 50 h 474"/>
                <a:gd name="T54" fmla="*/ 1286 w 1949"/>
                <a:gd name="T55" fmla="*/ 46 h 474"/>
                <a:gd name="T56" fmla="*/ 1542 w 1949"/>
                <a:gd name="T57" fmla="*/ 37 h 474"/>
                <a:gd name="T58" fmla="*/ 1345 w 1949"/>
                <a:gd name="T59" fmla="*/ 254 h 474"/>
                <a:gd name="T60" fmla="*/ 1769 w 1949"/>
                <a:gd name="T61" fmla="*/ 37 h 474"/>
                <a:gd name="T62" fmla="*/ 517 w 1949"/>
                <a:gd name="T63" fmla="*/ 168 h 474"/>
                <a:gd name="T64" fmla="*/ 521 w 1949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4" y="204"/>
                  </a:moveTo>
                  <a:lnTo>
                    <a:pt x="390" y="257"/>
                  </a:lnTo>
                  <a:lnTo>
                    <a:pt x="448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1" y="370"/>
                  </a:lnTo>
                  <a:lnTo>
                    <a:pt x="448" y="297"/>
                  </a:lnTo>
                  <a:lnTo>
                    <a:pt x="562" y="378"/>
                  </a:lnTo>
                  <a:lnTo>
                    <a:pt x="641" y="323"/>
                  </a:lnTo>
                  <a:lnTo>
                    <a:pt x="521" y="243"/>
                  </a:lnTo>
                  <a:lnTo>
                    <a:pt x="685" y="130"/>
                  </a:lnTo>
                  <a:lnTo>
                    <a:pt x="802" y="51"/>
                  </a:lnTo>
                  <a:lnTo>
                    <a:pt x="922" y="133"/>
                  </a:lnTo>
                  <a:lnTo>
                    <a:pt x="875" y="166"/>
                  </a:lnTo>
                  <a:lnTo>
                    <a:pt x="818" y="129"/>
                  </a:lnTo>
                  <a:lnTo>
                    <a:pt x="752" y="176"/>
                  </a:lnTo>
                  <a:lnTo>
                    <a:pt x="1189" y="474"/>
                  </a:lnTo>
                  <a:lnTo>
                    <a:pt x="1078" y="474"/>
                  </a:lnTo>
                  <a:lnTo>
                    <a:pt x="699" y="213"/>
                  </a:lnTo>
                  <a:lnTo>
                    <a:pt x="638" y="253"/>
                  </a:lnTo>
                  <a:lnTo>
                    <a:pt x="964" y="474"/>
                  </a:lnTo>
                  <a:lnTo>
                    <a:pt x="861" y="474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572" y="455"/>
                  </a:lnTo>
                  <a:lnTo>
                    <a:pt x="460" y="376"/>
                  </a:lnTo>
                  <a:lnTo>
                    <a:pt x="355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7" y="37"/>
                  </a:lnTo>
                  <a:lnTo>
                    <a:pt x="481" y="37"/>
                  </a:lnTo>
                  <a:lnTo>
                    <a:pt x="535" y="0"/>
                  </a:lnTo>
                  <a:lnTo>
                    <a:pt x="1949" y="0"/>
                  </a:lnTo>
                  <a:lnTo>
                    <a:pt x="1412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49" y="168"/>
                  </a:lnTo>
                  <a:lnTo>
                    <a:pt x="1288" y="126"/>
                  </a:lnTo>
                  <a:lnTo>
                    <a:pt x="1101" y="253"/>
                  </a:lnTo>
                  <a:lnTo>
                    <a:pt x="1041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3" y="474"/>
                  </a:lnTo>
                  <a:lnTo>
                    <a:pt x="1324" y="474"/>
                  </a:lnTo>
                  <a:lnTo>
                    <a:pt x="875" y="166"/>
                  </a:lnTo>
                  <a:lnTo>
                    <a:pt x="922" y="133"/>
                  </a:lnTo>
                  <a:lnTo>
                    <a:pt x="1043" y="50"/>
                  </a:lnTo>
                  <a:lnTo>
                    <a:pt x="1163" y="131"/>
                  </a:lnTo>
                  <a:lnTo>
                    <a:pt x="1286" y="46"/>
                  </a:lnTo>
                  <a:lnTo>
                    <a:pt x="1407" y="128"/>
                  </a:lnTo>
                  <a:lnTo>
                    <a:pt x="1542" y="37"/>
                  </a:lnTo>
                  <a:lnTo>
                    <a:pt x="1662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69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4" y="210"/>
                  </a:lnTo>
                  <a:lnTo>
                    <a:pt x="521" y="243"/>
                  </a:lnTo>
                  <a:lnTo>
                    <a:pt x="464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4" name="Rectangle 202">
              <a:extLst>
                <a:ext uri="{FF2B5EF4-FFF2-40B4-BE49-F238E27FC236}">
                  <a16:creationId xmlns:a16="http://schemas.microsoft.com/office/drawing/2014/main" id="{178413FA-7E9E-45C8-9B00-A7D64126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5" name="Rectangle 203">
              <a:extLst>
                <a:ext uri="{FF2B5EF4-FFF2-40B4-BE49-F238E27FC236}">
                  <a16:creationId xmlns:a16="http://schemas.microsoft.com/office/drawing/2014/main" id="{BB3773EF-323D-418D-9040-81C98CFF1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6" name="Rectangle 204">
              <a:extLst>
                <a:ext uri="{FF2B5EF4-FFF2-40B4-BE49-F238E27FC236}">
                  <a16:creationId xmlns:a16="http://schemas.microsoft.com/office/drawing/2014/main" id="{465D04B0-F629-41AE-B772-0EBC6B626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8" name="Freeform 206">
              <a:extLst>
                <a:ext uri="{FF2B5EF4-FFF2-40B4-BE49-F238E27FC236}">
                  <a16:creationId xmlns:a16="http://schemas.microsoft.com/office/drawing/2014/main" id="{E38C5A96-838E-41E8-95A6-AA2EA0E6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51"/>
              <a:ext cx="650" cy="158"/>
            </a:xfrm>
            <a:custGeom>
              <a:avLst/>
              <a:gdLst>
                <a:gd name="T0" fmla="*/ 388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4 w 1952"/>
                <a:gd name="T9" fmla="*/ 323 h 474"/>
                <a:gd name="T10" fmla="*/ 689 w 1952"/>
                <a:gd name="T11" fmla="*/ 130 h 474"/>
                <a:gd name="T12" fmla="*/ 923 w 1952"/>
                <a:gd name="T13" fmla="*/ 133 h 474"/>
                <a:gd name="T14" fmla="*/ 821 w 1952"/>
                <a:gd name="T15" fmla="*/ 129 h 474"/>
                <a:gd name="T16" fmla="*/ 1190 w 1952"/>
                <a:gd name="T17" fmla="*/ 474 h 474"/>
                <a:gd name="T18" fmla="*/ 700 w 1952"/>
                <a:gd name="T19" fmla="*/ 213 h 474"/>
                <a:gd name="T20" fmla="*/ 967 w 1952"/>
                <a:gd name="T21" fmla="*/ 474 h 474"/>
                <a:gd name="T22" fmla="*/ 705 w 1952"/>
                <a:gd name="T23" fmla="*/ 366 h 474"/>
                <a:gd name="T24" fmla="*/ 461 w 1952"/>
                <a:gd name="T25" fmla="*/ 376 h 474"/>
                <a:gd name="T26" fmla="*/ 233 w 1952"/>
                <a:gd name="T27" fmla="*/ 365 h 474"/>
                <a:gd name="T28" fmla="*/ 0 w 1952"/>
                <a:gd name="T29" fmla="*/ 368 h 474"/>
                <a:gd name="T30" fmla="*/ 112 w 1952"/>
                <a:gd name="T31" fmla="*/ 370 h 474"/>
                <a:gd name="T32" fmla="*/ 600 w 1952"/>
                <a:gd name="T33" fmla="*/ 37 h 474"/>
                <a:gd name="T34" fmla="*/ 538 w 1952"/>
                <a:gd name="T35" fmla="*/ 0 h 474"/>
                <a:gd name="T36" fmla="*/ 1415 w 1952"/>
                <a:gd name="T37" fmla="*/ 368 h 474"/>
                <a:gd name="T38" fmla="*/ 1227 w 1952"/>
                <a:gd name="T39" fmla="*/ 336 h 474"/>
                <a:gd name="T40" fmla="*/ 1352 w 1952"/>
                <a:gd name="T41" fmla="*/ 168 h 474"/>
                <a:gd name="T42" fmla="*/ 1104 w 1952"/>
                <a:gd name="T43" fmla="*/ 253 h 474"/>
                <a:gd name="T44" fmla="*/ 1120 w 1952"/>
                <a:gd name="T45" fmla="*/ 166 h 474"/>
                <a:gd name="T46" fmla="*/ 988 w 1952"/>
                <a:gd name="T47" fmla="*/ 174 h 474"/>
                <a:gd name="T48" fmla="*/ 1327 w 1952"/>
                <a:gd name="T49" fmla="*/ 474 h 474"/>
                <a:gd name="T50" fmla="*/ 923 w 1952"/>
                <a:gd name="T51" fmla="*/ 133 h 474"/>
                <a:gd name="T52" fmla="*/ 1166 w 1952"/>
                <a:gd name="T53" fmla="*/ 131 h 474"/>
                <a:gd name="T54" fmla="*/ 1410 w 1952"/>
                <a:gd name="T55" fmla="*/ 128 h 474"/>
                <a:gd name="T56" fmla="*/ 1665 w 1952"/>
                <a:gd name="T57" fmla="*/ 37 h 474"/>
                <a:gd name="T58" fmla="*/ 1399 w 1952"/>
                <a:gd name="T59" fmla="*/ 291 h 474"/>
                <a:gd name="T60" fmla="*/ 714 w 1952"/>
                <a:gd name="T61" fmla="*/ 37 h 474"/>
                <a:gd name="T62" fmla="*/ 577 w 1952"/>
                <a:gd name="T63" fmla="*/ 210 h 474"/>
                <a:gd name="T64" fmla="*/ 468 w 1952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8" y="204"/>
                  </a:moveTo>
                  <a:lnTo>
                    <a:pt x="388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8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4" y="323"/>
                  </a:lnTo>
                  <a:lnTo>
                    <a:pt x="524" y="243"/>
                  </a:lnTo>
                  <a:lnTo>
                    <a:pt x="689" y="130"/>
                  </a:lnTo>
                  <a:lnTo>
                    <a:pt x="805" y="51"/>
                  </a:lnTo>
                  <a:lnTo>
                    <a:pt x="923" y="133"/>
                  </a:lnTo>
                  <a:lnTo>
                    <a:pt x="876" y="166"/>
                  </a:lnTo>
                  <a:lnTo>
                    <a:pt x="821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3" y="474"/>
                  </a:lnTo>
                  <a:lnTo>
                    <a:pt x="700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5" y="474"/>
                  </a:lnTo>
                  <a:lnTo>
                    <a:pt x="705" y="366"/>
                  </a:lnTo>
                  <a:lnTo>
                    <a:pt x="575" y="455"/>
                  </a:lnTo>
                  <a:lnTo>
                    <a:pt x="461" y="376"/>
                  </a:lnTo>
                  <a:lnTo>
                    <a:pt x="354" y="449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4" y="37"/>
                  </a:lnTo>
                  <a:lnTo>
                    <a:pt x="538" y="0"/>
                  </a:lnTo>
                  <a:lnTo>
                    <a:pt x="1952" y="0"/>
                  </a:lnTo>
                  <a:lnTo>
                    <a:pt x="1415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4" y="296"/>
                  </a:lnTo>
                  <a:lnTo>
                    <a:pt x="1352" y="168"/>
                  </a:lnTo>
                  <a:lnTo>
                    <a:pt x="1292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6" y="124"/>
                  </a:lnTo>
                  <a:lnTo>
                    <a:pt x="988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3" y="133"/>
                  </a:lnTo>
                  <a:lnTo>
                    <a:pt x="1044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5" y="37"/>
                  </a:lnTo>
                  <a:lnTo>
                    <a:pt x="1665" y="37"/>
                  </a:lnTo>
                  <a:lnTo>
                    <a:pt x="1346" y="254"/>
                  </a:lnTo>
                  <a:lnTo>
                    <a:pt x="1399" y="291"/>
                  </a:lnTo>
                  <a:lnTo>
                    <a:pt x="1773" y="37"/>
                  </a:lnTo>
                  <a:lnTo>
                    <a:pt x="714" y="37"/>
                  </a:lnTo>
                  <a:lnTo>
                    <a:pt x="521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8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9" name="Rectangle 207">
              <a:extLst>
                <a:ext uri="{FF2B5EF4-FFF2-40B4-BE49-F238E27FC236}">
                  <a16:creationId xmlns:a16="http://schemas.microsoft.com/office/drawing/2014/main" id="{A9EC066E-C2CD-4267-A041-6E6AEA350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0" name="Rectangle 208">
              <a:extLst>
                <a:ext uri="{FF2B5EF4-FFF2-40B4-BE49-F238E27FC236}">
                  <a16:creationId xmlns:a16="http://schemas.microsoft.com/office/drawing/2014/main" id="{A276AED3-74BC-498A-9DC8-1B81F68B1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1" name="Rectangle 209">
              <a:extLst>
                <a:ext uri="{FF2B5EF4-FFF2-40B4-BE49-F238E27FC236}">
                  <a16:creationId xmlns:a16="http://schemas.microsoft.com/office/drawing/2014/main" id="{BED3A404-016A-4F30-9DC1-CAC98D055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2" name="Freeform 210">
              <a:extLst>
                <a:ext uri="{FF2B5EF4-FFF2-40B4-BE49-F238E27FC236}">
                  <a16:creationId xmlns:a16="http://schemas.microsoft.com/office/drawing/2014/main" id="{FB4C9280-8F2C-4EFF-A04F-8F15B20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133"/>
              <a:ext cx="313" cy="329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50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2 h 985"/>
                <a:gd name="T18" fmla="*/ 518 w 939"/>
                <a:gd name="T19" fmla="*/ 355 h 985"/>
                <a:gd name="T20" fmla="*/ 0 w 939"/>
                <a:gd name="T21" fmla="*/ 489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2 h 985"/>
                <a:gd name="T44" fmla="*/ 516 w 939"/>
                <a:gd name="T45" fmla="*/ 528 h 985"/>
                <a:gd name="T46" fmla="*/ 691 w 939"/>
                <a:gd name="T47" fmla="*/ 534 h 985"/>
                <a:gd name="T48" fmla="*/ 0 w 939"/>
                <a:gd name="T49" fmla="*/ 721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2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5 h 985"/>
                <a:gd name="T62" fmla="*/ 607 w 939"/>
                <a:gd name="T63" fmla="*/ 263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2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50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2"/>
                  </a:lnTo>
                  <a:lnTo>
                    <a:pt x="0" y="548"/>
                  </a:lnTo>
                  <a:lnTo>
                    <a:pt x="518" y="355"/>
                  </a:lnTo>
                  <a:lnTo>
                    <a:pt x="438" y="325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80"/>
                  </a:lnTo>
                  <a:lnTo>
                    <a:pt x="217" y="118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3"/>
                  </a:lnTo>
                  <a:lnTo>
                    <a:pt x="689" y="652"/>
                  </a:lnTo>
                  <a:lnTo>
                    <a:pt x="435" y="558"/>
                  </a:lnTo>
                  <a:lnTo>
                    <a:pt x="516" y="528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9"/>
                  </a:lnTo>
                  <a:lnTo>
                    <a:pt x="0" y="721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2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7"/>
                  </a:lnTo>
                  <a:lnTo>
                    <a:pt x="869" y="895"/>
                  </a:lnTo>
                  <a:lnTo>
                    <a:pt x="867" y="360"/>
                  </a:lnTo>
                  <a:lnTo>
                    <a:pt x="607" y="263"/>
                  </a:lnTo>
                  <a:lnTo>
                    <a:pt x="527" y="293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3" name="Rectangle 211">
              <a:extLst>
                <a:ext uri="{FF2B5EF4-FFF2-40B4-BE49-F238E27FC236}">
                  <a16:creationId xmlns:a16="http://schemas.microsoft.com/office/drawing/2014/main" id="{45114508-05EA-4195-B71A-F6D027D40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22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4" name="Rectangle 212">
              <a:extLst>
                <a:ext uri="{FF2B5EF4-FFF2-40B4-BE49-F238E27FC236}">
                  <a16:creationId xmlns:a16="http://schemas.microsoft.com/office/drawing/2014/main" id="{694EB168-1E89-4447-8084-F478E2BEB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2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5" name="Rectangle 213">
              <a:extLst>
                <a:ext uri="{FF2B5EF4-FFF2-40B4-BE49-F238E27FC236}">
                  <a16:creationId xmlns:a16="http://schemas.microsoft.com/office/drawing/2014/main" id="{D9D80899-90FB-452A-BA1A-4391F4D4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22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6" name="Freeform 214">
              <a:extLst>
                <a:ext uri="{FF2B5EF4-FFF2-40B4-BE49-F238E27FC236}">
                  <a16:creationId xmlns:a16="http://schemas.microsoft.com/office/drawing/2014/main" id="{929EA698-18C3-4870-AB2C-5BE520EB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371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6 h 984"/>
                <a:gd name="T16" fmla="*/ 0 w 939"/>
                <a:gd name="T17" fmla="*/ 601 h 984"/>
                <a:gd name="T18" fmla="*/ 518 w 939"/>
                <a:gd name="T19" fmla="*/ 354 h 984"/>
                <a:gd name="T20" fmla="*/ 0 w 939"/>
                <a:gd name="T21" fmla="*/ 487 h 984"/>
                <a:gd name="T22" fmla="*/ 217 w 939"/>
                <a:gd name="T23" fmla="*/ 356 h 984"/>
                <a:gd name="T24" fmla="*/ 38 w 939"/>
                <a:gd name="T25" fmla="*/ 291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5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8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3 h 984"/>
                <a:gd name="T48" fmla="*/ 0 w 939"/>
                <a:gd name="T49" fmla="*/ 720 h 984"/>
                <a:gd name="T50" fmla="*/ 611 w 939"/>
                <a:gd name="T51" fmla="*/ 443 h 984"/>
                <a:gd name="T52" fmla="*/ 839 w 939"/>
                <a:gd name="T53" fmla="*/ 528 h 984"/>
                <a:gd name="T54" fmla="*/ 846 w 939"/>
                <a:gd name="T55" fmla="*/ 651 h 984"/>
                <a:gd name="T56" fmla="*/ 869 w 939"/>
                <a:gd name="T57" fmla="*/ 778 h 984"/>
                <a:gd name="T58" fmla="*/ 435 w 939"/>
                <a:gd name="T59" fmla="*/ 680 h 984"/>
                <a:gd name="T60" fmla="*/ 869 w 939"/>
                <a:gd name="T61" fmla="*/ 894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7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6"/>
                  </a:lnTo>
                  <a:lnTo>
                    <a:pt x="591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5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0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4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7" name="Rectangle 215">
              <a:extLst>
                <a:ext uri="{FF2B5EF4-FFF2-40B4-BE49-F238E27FC236}">
                  <a16:creationId xmlns:a16="http://schemas.microsoft.com/office/drawing/2014/main" id="{011089B2-FCD4-4B72-AF6E-D2DF11837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46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8" name="Rectangle 216">
              <a:extLst>
                <a:ext uri="{FF2B5EF4-FFF2-40B4-BE49-F238E27FC236}">
                  <a16:creationId xmlns:a16="http://schemas.microsoft.com/office/drawing/2014/main" id="{FA716C60-E5C7-4FC7-AC2D-2039EDCA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46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9" name="Rectangle 217">
              <a:extLst>
                <a:ext uri="{FF2B5EF4-FFF2-40B4-BE49-F238E27FC236}">
                  <a16:creationId xmlns:a16="http://schemas.microsoft.com/office/drawing/2014/main" id="{843BA021-2C4B-4440-8FF6-C992E092B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46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0" name="Freeform 218">
              <a:extLst>
                <a:ext uri="{FF2B5EF4-FFF2-40B4-BE49-F238E27FC236}">
                  <a16:creationId xmlns:a16="http://schemas.microsoft.com/office/drawing/2014/main" id="{722EEA71-2546-43DF-87A7-EF8E2620C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796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2 h 984"/>
                <a:gd name="T18" fmla="*/ 518 w 939"/>
                <a:gd name="T19" fmla="*/ 354 h 984"/>
                <a:gd name="T20" fmla="*/ 0 w 939"/>
                <a:gd name="T21" fmla="*/ 487 h 984"/>
                <a:gd name="T22" fmla="*/ 217 w 939"/>
                <a:gd name="T23" fmla="*/ 356 h 984"/>
                <a:gd name="T24" fmla="*/ 38 w 939"/>
                <a:gd name="T25" fmla="*/ 289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5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7 h 984"/>
                <a:gd name="T42" fmla="*/ 689 w 939"/>
                <a:gd name="T43" fmla="*/ 651 h 984"/>
                <a:gd name="T44" fmla="*/ 516 w 939"/>
                <a:gd name="T45" fmla="*/ 526 h 984"/>
                <a:gd name="T46" fmla="*/ 691 w 939"/>
                <a:gd name="T47" fmla="*/ 533 h 984"/>
                <a:gd name="T48" fmla="*/ 0 w 939"/>
                <a:gd name="T49" fmla="*/ 718 h 984"/>
                <a:gd name="T50" fmla="*/ 611 w 939"/>
                <a:gd name="T51" fmla="*/ 442 h 984"/>
                <a:gd name="T52" fmla="*/ 839 w 939"/>
                <a:gd name="T53" fmla="*/ 528 h 984"/>
                <a:gd name="T54" fmla="*/ 846 w 939"/>
                <a:gd name="T55" fmla="*/ 651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3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5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5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6"/>
                  </a:lnTo>
                  <a:lnTo>
                    <a:pt x="516" y="526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7"/>
                  </a:lnTo>
                  <a:lnTo>
                    <a:pt x="846" y="651"/>
                  </a:lnTo>
                  <a:lnTo>
                    <a:pt x="684" y="710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3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1" name="Rectangle 219">
              <a:extLst>
                <a:ext uri="{FF2B5EF4-FFF2-40B4-BE49-F238E27FC236}">
                  <a16:creationId xmlns:a16="http://schemas.microsoft.com/office/drawing/2014/main" id="{C504DC0F-6585-4754-BC27-1D62C876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88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2" name="Rectangle 220">
              <a:extLst>
                <a:ext uri="{FF2B5EF4-FFF2-40B4-BE49-F238E27FC236}">
                  <a16:creationId xmlns:a16="http://schemas.microsoft.com/office/drawing/2014/main" id="{73A9C975-C3FC-4485-800E-B58AF6541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88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3" name="Rectangle 221">
              <a:extLst>
                <a:ext uri="{FF2B5EF4-FFF2-40B4-BE49-F238E27FC236}">
                  <a16:creationId xmlns:a16="http://schemas.microsoft.com/office/drawing/2014/main" id="{80347779-636D-4D3D-AFAC-CC8A2DA5A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88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4" name="Freeform 222">
              <a:extLst>
                <a:ext uri="{FF2B5EF4-FFF2-40B4-BE49-F238E27FC236}">
                  <a16:creationId xmlns:a16="http://schemas.microsoft.com/office/drawing/2014/main" id="{C2878D41-00CC-428D-BB63-5B62A017F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558"/>
              <a:ext cx="313" cy="329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49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3 h 985"/>
                <a:gd name="T18" fmla="*/ 518 w 939"/>
                <a:gd name="T19" fmla="*/ 355 h 985"/>
                <a:gd name="T20" fmla="*/ 0 w 939"/>
                <a:gd name="T21" fmla="*/ 488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9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3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2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49"/>
                  </a:lnTo>
                  <a:lnTo>
                    <a:pt x="837" y="409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5"/>
                  </a:lnTo>
                  <a:lnTo>
                    <a:pt x="438" y="325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6"/>
                  </a:lnTo>
                  <a:lnTo>
                    <a:pt x="38" y="291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7" y="118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7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3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5" name="Rectangle 223">
              <a:extLst>
                <a:ext uri="{FF2B5EF4-FFF2-40B4-BE49-F238E27FC236}">
                  <a16:creationId xmlns:a16="http://schemas.microsoft.com/office/drawing/2014/main" id="{22855C06-7103-4CA0-9A38-7D711A0C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64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6" name="Rectangle 224">
              <a:extLst>
                <a:ext uri="{FF2B5EF4-FFF2-40B4-BE49-F238E27FC236}">
                  <a16:creationId xmlns:a16="http://schemas.microsoft.com/office/drawing/2014/main" id="{72E3C10E-82EA-4737-A41F-4D5D0697D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64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7" name="Rectangle 225">
              <a:extLst>
                <a:ext uri="{FF2B5EF4-FFF2-40B4-BE49-F238E27FC236}">
                  <a16:creationId xmlns:a16="http://schemas.microsoft.com/office/drawing/2014/main" id="{A4E8F22A-6878-4F57-B9EF-BBBF4380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64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8" name="Freeform 226">
              <a:extLst>
                <a:ext uri="{FF2B5EF4-FFF2-40B4-BE49-F238E27FC236}">
                  <a16:creationId xmlns:a16="http://schemas.microsoft.com/office/drawing/2014/main" id="{0AA72FFA-59A9-40E0-BF46-64DB0ACFC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609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5 h 985"/>
                <a:gd name="T10" fmla="*/ 679 w 939"/>
                <a:gd name="T11" fmla="*/ 348 h 985"/>
                <a:gd name="T12" fmla="*/ 677 w 939"/>
                <a:gd name="T13" fmla="*/ 467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7 h 985"/>
                <a:gd name="T24" fmla="*/ 38 w 939"/>
                <a:gd name="T25" fmla="*/ 290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8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4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19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4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2"/>
                  </a:lnTo>
                  <a:lnTo>
                    <a:pt x="354" y="227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9" name="Rectangle 227">
              <a:extLst>
                <a:ext uri="{FF2B5EF4-FFF2-40B4-BE49-F238E27FC236}">
                  <a16:creationId xmlns:a16="http://schemas.microsoft.com/office/drawing/2014/main" id="{055187EB-76AE-4DD6-AD8B-12B14FB72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69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0" name="Rectangle 228">
              <a:extLst>
                <a:ext uri="{FF2B5EF4-FFF2-40B4-BE49-F238E27FC236}">
                  <a16:creationId xmlns:a16="http://schemas.microsoft.com/office/drawing/2014/main" id="{D2356B9D-9451-4EE7-A541-3BB0D0276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69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1" name="Rectangle 229">
              <a:extLst>
                <a:ext uri="{FF2B5EF4-FFF2-40B4-BE49-F238E27FC236}">
                  <a16:creationId xmlns:a16="http://schemas.microsoft.com/office/drawing/2014/main" id="{4096C9AB-A8F3-487C-943A-1165BFA47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69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2" name="Freeform 230">
              <a:extLst>
                <a:ext uri="{FF2B5EF4-FFF2-40B4-BE49-F238E27FC236}">
                  <a16:creationId xmlns:a16="http://schemas.microsoft.com/office/drawing/2014/main" id="{9B50E773-F2C8-497D-9C12-2D973A7A4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847"/>
              <a:ext cx="313" cy="328"/>
            </a:xfrm>
            <a:custGeom>
              <a:avLst/>
              <a:gdLst>
                <a:gd name="T0" fmla="*/ 428 w 939"/>
                <a:gd name="T1" fmla="*/ 197 h 984"/>
                <a:gd name="T2" fmla="*/ 280 w 939"/>
                <a:gd name="T3" fmla="*/ 199 h 984"/>
                <a:gd name="T4" fmla="*/ 285 w 939"/>
                <a:gd name="T5" fmla="*/ 143 h 984"/>
                <a:gd name="T6" fmla="*/ 354 w 939"/>
                <a:gd name="T7" fmla="*/ 227 h 984"/>
                <a:gd name="T8" fmla="*/ 296 w 939"/>
                <a:gd name="T9" fmla="*/ 325 h 984"/>
                <a:gd name="T10" fmla="*/ 679 w 939"/>
                <a:gd name="T11" fmla="*/ 349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1 h 984"/>
                <a:gd name="T18" fmla="*/ 518 w 939"/>
                <a:gd name="T19" fmla="*/ 353 h 984"/>
                <a:gd name="T20" fmla="*/ 0 w 939"/>
                <a:gd name="T21" fmla="*/ 488 h 984"/>
                <a:gd name="T22" fmla="*/ 217 w 939"/>
                <a:gd name="T23" fmla="*/ 356 h 984"/>
                <a:gd name="T24" fmla="*/ 38 w 939"/>
                <a:gd name="T25" fmla="*/ 290 h 984"/>
                <a:gd name="T26" fmla="*/ 50 w 939"/>
                <a:gd name="T27" fmla="*/ 178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9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5 h 984"/>
                <a:gd name="T40" fmla="*/ 356 w 939"/>
                <a:gd name="T41" fmla="*/ 587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4 h 984"/>
                <a:gd name="T48" fmla="*/ 0 w 939"/>
                <a:gd name="T49" fmla="*/ 719 h 984"/>
                <a:gd name="T50" fmla="*/ 611 w 939"/>
                <a:gd name="T51" fmla="*/ 442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3 h 984"/>
                <a:gd name="T62" fmla="*/ 607 w 939"/>
                <a:gd name="T63" fmla="*/ 262 h 984"/>
                <a:gd name="T64" fmla="*/ 456 w 939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7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7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3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3" name="Rectangle 231">
              <a:extLst>
                <a:ext uri="{FF2B5EF4-FFF2-40B4-BE49-F238E27FC236}">
                  <a16:creationId xmlns:a16="http://schemas.microsoft.com/office/drawing/2014/main" id="{A268ED2C-014A-4937-9662-8B8EE4A49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9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4" name="Rectangle 232">
              <a:extLst>
                <a:ext uri="{FF2B5EF4-FFF2-40B4-BE49-F238E27FC236}">
                  <a16:creationId xmlns:a16="http://schemas.microsoft.com/office/drawing/2014/main" id="{C294158B-FACC-4CDA-A86D-18B36C705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93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5" name="Rectangle 233">
              <a:extLst>
                <a:ext uri="{FF2B5EF4-FFF2-40B4-BE49-F238E27FC236}">
                  <a16:creationId xmlns:a16="http://schemas.microsoft.com/office/drawing/2014/main" id="{018A97CC-F308-43B4-9E2F-29916D4AB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937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6" name="Freeform 234">
              <a:extLst>
                <a:ext uri="{FF2B5EF4-FFF2-40B4-BE49-F238E27FC236}">
                  <a16:creationId xmlns:a16="http://schemas.microsoft.com/office/drawing/2014/main" id="{8E67839B-B64F-44CD-B157-4CF947587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084"/>
              <a:ext cx="313" cy="328"/>
            </a:xfrm>
            <a:custGeom>
              <a:avLst/>
              <a:gdLst>
                <a:gd name="T0" fmla="*/ 428 w 939"/>
                <a:gd name="T1" fmla="*/ 195 h 984"/>
                <a:gd name="T2" fmla="*/ 280 w 939"/>
                <a:gd name="T3" fmla="*/ 198 h 984"/>
                <a:gd name="T4" fmla="*/ 285 w 939"/>
                <a:gd name="T5" fmla="*/ 142 h 984"/>
                <a:gd name="T6" fmla="*/ 354 w 939"/>
                <a:gd name="T7" fmla="*/ 224 h 984"/>
                <a:gd name="T8" fmla="*/ 296 w 939"/>
                <a:gd name="T9" fmla="*/ 323 h 984"/>
                <a:gd name="T10" fmla="*/ 679 w 939"/>
                <a:gd name="T11" fmla="*/ 348 h 984"/>
                <a:gd name="T12" fmla="*/ 677 w 939"/>
                <a:gd name="T13" fmla="*/ 465 h 984"/>
                <a:gd name="T14" fmla="*/ 684 w 939"/>
                <a:gd name="T15" fmla="*/ 414 h 984"/>
                <a:gd name="T16" fmla="*/ 0 w 939"/>
                <a:gd name="T17" fmla="*/ 599 h 984"/>
                <a:gd name="T18" fmla="*/ 518 w 939"/>
                <a:gd name="T19" fmla="*/ 352 h 984"/>
                <a:gd name="T20" fmla="*/ 0 w 939"/>
                <a:gd name="T21" fmla="*/ 487 h 984"/>
                <a:gd name="T22" fmla="*/ 217 w 939"/>
                <a:gd name="T23" fmla="*/ 354 h 984"/>
                <a:gd name="T24" fmla="*/ 38 w 939"/>
                <a:gd name="T25" fmla="*/ 289 h 984"/>
                <a:gd name="T26" fmla="*/ 50 w 939"/>
                <a:gd name="T27" fmla="*/ 177 h 984"/>
                <a:gd name="T28" fmla="*/ 61 w 939"/>
                <a:gd name="T29" fmla="*/ 58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3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6 h 984"/>
                <a:gd name="T42" fmla="*/ 689 w 939"/>
                <a:gd name="T43" fmla="*/ 649 h 984"/>
                <a:gd name="T44" fmla="*/ 516 w 939"/>
                <a:gd name="T45" fmla="*/ 526 h 984"/>
                <a:gd name="T46" fmla="*/ 691 w 939"/>
                <a:gd name="T47" fmla="*/ 532 h 984"/>
                <a:gd name="T48" fmla="*/ 0 w 939"/>
                <a:gd name="T49" fmla="*/ 718 h 984"/>
                <a:gd name="T50" fmla="*/ 611 w 939"/>
                <a:gd name="T51" fmla="*/ 441 h 984"/>
                <a:gd name="T52" fmla="*/ 839 w 939"/>
                <a:gd name="T53" fmla="*/ 526 h 984"/>
                <a:gd name="T54" fmla="*/ 846 w 939"/>
                <a:gd name="T55" fmla="*/ 649 h 984"/>
                <a:gd name="T56" fmla="*/ 869 w 939"/>
                <a:gd name="T57" fmla="*/ 777 h 984"/>
                <a:gd name="T58" fmla="*/ 435 w 939"/>
                <a:gd name="T59" fmla="*/ 678 h 984"/>
                <a:gd name="T60" fmla="*/ 869 w 939"/>
                <a:gd name="T61" fmla="*/ 893 h 984"/>
                <a:gd name="T62" fmla="*/ 607 w 939"/>
                <a:gd name="T63" fmla="*/ 260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5"/>
                  </a:moveTo>
                  <a:lnTo>
                    <a:pt x="428" y="195"/>
                  </a:lnTo>
                  <a:lnTo>
                    <a:pt x="354" y="224"/>
                  </a:lnTo>
                  <a:lnTo>
                    <a:pt x="280" y="198"/>
                  </a:lnTo>
                  <a:lnTo>
                    <a:pt x="361" y="169"/>
                  </a:lnTo>
                  <a:lnTo>
                    <a:pt x="285" y="142"/>
                  </a:lnTo>
                  <a:lnTo>
                    <a:pt x="208" y="170"/>
                  </a:lnTo>
                  <a:lnTo>
                    <a:pt x="354" y="224"/>
                  </a:lnTo>
                  <a:lnTo>
                    <a:pt x="191" y="285"/>
                  </a:lnTo>
                  <a:lnTo>
                    <a:pt x="296" y="323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5"/>
                  </a:lnTo>
                  <a:lnTo>
                    <a:pt x="677" y="465"/>
                  </a:lnTo>
                  <a:lnTo>
                    <a:pt x="611" y="441"/>
                  </a:lnTo>
                  <a:lnTo>
                    <a:pt x="684" y="414"/>
                  </a:lnTo>
                  <a:lnTo>
                    <a:pt x="591" y="380"/>
                  </a:lnTo>
                  <a:lnTo>
                    <a:pt x="0" y="599"/>
                  </a:lnTo>
                  <a:lnTo>
                    <a:pt x="0" y="545"/>
                  </a:lnTo>
                  <a:lnTo>
                    <a:pt x="518" y="352"/>
                  </a:lnTo>
                  <a:lnTo>
                    <a:pt x="438" y="322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7" y="354"/>
                  </a:lnTo>
                  <a:lnTo>
                    <a:pt x="212" y="354"/>
                  </a:lnTo>
                  <a:lnTo>
                    <a:pt x="38" y="289"/>
                  </a:lnTo>
                  <a:lnTo>
                    <a:pt x="191" y="231"/>
                  </a:lnTo>
                  <a:lnTo>
                    <a:pt x="50" y="177"/>
                  </a:lnTo>
                  <a:lnTo>
                    <a:pt x="217" y="116"/>
                  </a:lnTo>
                  <a:lnTo>
                    <a:pt x="61" y="58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5"/>
                  </a:lnTo>
                  <a:lnTo>
                    <a:pt x="292" y="88"/>
                  </a:lnTo>
                  <a:lnTo>
                    <a:pt x="869" y="301"/>
                  </a:lnTo>
                  <a:lnTo>
                    <a:pt x="869" y="243"/>
                  </a:lnTo>
                  <a:lnTo>
                    <a:pt x="939" y="270"/>
                  </a:lnTo>
                  <a:lnTo>
                    <a:pt x="939" y="984"/>
                  </a:lnTo>
                  <a:lnTo>
                    <a:pt x="210" y="712"/>
                  </a:lnTo>
                  <a:lnTo>
                    <a:pt x="370" y="654"/>
                  </a:lnTo>
                  <a:lnTo>
                    <a:pt x="274" y="617"/>
                  </a:lnTo>
                  <a:lnTo>
                    <a:pt x="356" y="586"/>
                  </a:lnTo>
                  <a:lnTo>
                    <a:pt x="609" y="681"/>
                  </a:lnTo>
                  <a:lnTo>
                    <a:pt x="689" y="649"/>
                  </a:lnTo>
                  <a:lnTo>
                    <a:pt x="435" y="556"/>
                  </a:lnTo>
                  <a:lnTo>
                    <a:pt x="516" y="526"/>
                  </a:lnTo>
                  <a:lnTo>
                    <a:pt x="611" y="563"/>
                  </a:lnTo>
                  <a:lnTo>
                    <a:pt x="691" y="532"/>
                  </a:lnTo>
                  <a:lnTo>
                    <a:pt x="595" y="496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7" y="465"/>
                  </a:lnTo>
                  <a:lnTo>
                    <a:pt x="839" y="526"/>
                  </a:lnTo>
                  <a:lnTo>
                    <a:pt x="679" y="587"/>
                  </a:lnTo>
                  <a:lnTo>
                    <a:pt x="846" y="649"/>
                  </a:lnTo>
                  <a:lnTo>
                    <a:pt x="684" y="710"/>
                  </a:lnTo>
                  <a:lnTo>
                    <a:pt x="869" y="777"/>
                  </a:lnTo>
                  <a:lnTo>
                    <a:pt x="867" y="839"/>
                  </a:lnTo>
                  <a:lnTo>
                    <a:pt x="435" y="678"/>
                  </a:lnTo>
                  <a:lnTo>
                    <a:pt x="363" y="704"/>
                  </a:lnTo>
                  <a:lnTo>
                    <a:pt x="869" y="893"/>
                  </a:lnTo>
                  <a:lnTo>
                    <a:pt x="867" y="358"/>
                  </a:lnTo>
                  <a:lnTo>
                    <a:pt x="607" y="260"/>
                  </a:lnTo>
                  <a:lnTo>
                    <a:pt x="527" y="290"/>
                  </a:lnTo>
                  <a:lnTo>
                    <a:pt x="456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7" name="Rectangle 235">
              <a:extLst>
                <a:ext uri="{FF2B5EF4-FFF2-40B4-BE49-F238E27FC236}">
                  <a16:creationId xmlns:a16="http://schemas.microsoft.com/office/drawing/2014/main" id="{C4D83011-F91E-426D-8DFF-E28A1D18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17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8" name="Rectangle 236">
              <a:extLst>
                <a:ext uri="{FF2B5EF4-FFF2-40B4-BE49-F238E27FC236}">
                  <a16:creationId xmlns:a16="http://schemas.microsoft.com/office/drawing/2014/main" id="{98C9BFE6-679F-46A1-AE88-FF0B57CE1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17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9" name="Rectangle 237">
              <a:extLst>
                <a:ext uri="{FF2B5EF4-FFF2-40B4-BE49-F238E27FC236}">
                  <a16:creationId xmlns:a16="http://schemas.microsoft.com/office/drawing/2014/main" id="{F5BB0946-689A-426C-B991-8BB376364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17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0" name="Freeform 238">
              <a:extLst>
                <a:ext uri="{FF2B5EF4-FFF2-40B4-BE49-F238E27FC236}">
                  <a16:creationId xmlns:a16="http://schemas.microsoft.com/office/drawing/2014/main" id="{BF1B637E-5B37-4F9A-B20F-7C182CFA2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21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200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50 h 985"/>
                <a:gd name="T12" fmla="*/ 677 w 939"/>
                <a:gd name="T13" fmla="*/ 467 h 985"/>
                <a:gd name="T14" fmla="*/ 684 w 939"/>
                <a:gd name="T15" fmla="*/ 416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9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8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5 h 985"/>
                <a:gd name="T62" fmla="*/ 607 w 939"/>
                <a:gd name="T63" fmla="*/ 262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200"/>
                  </a:lnTo>
                  <a:lnTo>
                    <a:pt x="361" y="171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6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50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6"/>
                  </a:lnTo>
                  <a:lnTo>
                    <a:pt x="591" y="382"/>
                  </a:lnTo>
                  <a:lnTo>
                    <a:pt x="0" y="602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3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8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9"/>
                  </a:lnTo>
                  <a:lnTo>
                    <a:pt x="846" y="651"/>
                  </a:lnTo>
                  <a:lnTo>
                    <a:pt x="684" y="712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5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1" name="Rectangle 239">
              <a:extLst>
                <a:ext uri="{FF2B5EF4-FFF2-40B4-BE49-F238E27FC236}">
                  <a16:creationId xmlns:a16="http://schemas.microsoft.com/office/drawing/2014/main" id="{B5FF28FE-FD59-4E92-AD64-FBFC657E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41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2" name="Rectangle 240">
              <a:extLst>
                <a:ext uri="{FF2B5EF4-FFF2-40B4-BE49-F238E27FC236}">
                  <a16:creationId xmlns:a16="http://schemas.microsoft.com/office/drawing/2014/main" id="{718312E5-C61B-44C2-AD08-7EB627354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41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3" name="Rectangle 241">
              <a:extLst>
                <a:ext uri="{FF2B5EF4-FFF2-40B4-BE49-F238E27FC236}">
                  <a16:creationId xmlns:a16="http://schemas.microsoft.com/office/drawing/2014/main" id="{516874B1-FAC7-4141-B041-BCAA6736E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41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4" name="Freeform 242">
              <a:extLst>
                <a:ext uri="{FF2B5EF4-FFF2-40B4-BE49-F238E27FC236}">
                  <a16:creationId xmlns:a16="http://schemas.microsoft.com/office/drawing/2014/main" id="{623EDFCA-AE9D-4143-A9DC-1ECD556F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6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1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5 w 1952"/>
                <a:gd name="T21" fmla="*/ 0 h 474"/>
                <a:gd name="T22" fmla="*/ 1248 w 1952"/>
                <a:gd name="T23" fmla="*/ 110 h 474"/>
                <a:gd name="T24" fmla="*/ 1378 w 1952"/>
                <a:gd name="T25" fmla="*/ 20 h 474"/>
                <a:gd name="T26" fmla="*/ 1599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9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6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77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6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9" y="221"/>
                  </a:lnTo>
                  <a:lnTo>
                    <a:pt x="985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48" y="108"/>
                  </a:lnTo>
                  <a:lnTo>
                    <a:pt x="1378" y="20"/>
                  </a:lnTo>
                  <a:lnTo>
                    <a:pt x="1492" y="97"/>
                  </a:lnTo>
                  <a:lnTo>
                    <a:pt x="1599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5" y="439"/>
                  </a:lnTo>
                  <a:lnTo>
                    <a:pt x="1469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4" y="187"/>
                  </a:lnTo>
                  <a:lnTo>
                    <a:pt x="728" y="138"/>
                  </a:lnTo>
                  <a:lnTo>
                    <a:pt x="786" y="180"/>
                  </a:lnTo>
                  <a:lnTo>
                    <a:pt x="600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6" y="261"/>
                  </a:lnTo>
                  <a:lnTo>
                    <a:pt x="835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3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4" y="343"/>
                  </a:lnTo>
                  <a:lnTo>
                    <a:pt x="661" y="428"/>
                  </a:lnTo>
                  <a:lnTo>
                    <a:pt x="540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5" name="Freeform 243">
              <a:extLst>
                <a:ext uri="{FF2B5EF4-FFF2-40B4-BE49-F238E27FC236}">
                  <a16:creationId xmlns:a16="http://schemas.microsoft.com/office/drawing/2014/main" id="{4575D995-D57A-404A-8A92-59E53A5A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600"/>
              <a:ext cx="626" cy="267"/>
            </a:xfrm>
            <a:custGeom>
              <a:avLst/>
              <a:gdLst>
                <a:gd name="T0" fmla="*/ 0 w 1876"/>
                <a:gd name="T1" fmla="*/ 802 h 802"/>
                <a:gd name="T2" fmla="*/ 0 w 1876"/>
                <a:gd name="T3" fmla="*/ 758 h 802"/>
                <a:gd name="T4" fmla="*/ 1790 w 1876"/>
                <a:gd name="T5" fmla="*/ 758 h 802"/>
                <a:gd name="T6" fmla="*/ 1790 w 1876"/>
                <a:gd name="T7" fmla="*/ 0 h 802"/>
                <a:gd name="T8" fmla="*/ 1876 w 1876"/>
                <a:gd name="T9" fmla="*/ 0 h 802"/>
                <a:gd name="T10" fmla="*/ 1876 w 1876"/>
                <a:gd name="T11" fmla="*/ 802 h 802"/>
                <a:gd name="T12" fmla="*/ 0 w 1876"/>
                <a:gd name="T13" fmla="*/ 802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6" h="802">
                  <a:moveTo>
                    <a:pt x="0" y="802"/>
                  </a:moveTo>
                  <a:lnTo>
                    <a:pt x="0" y="758"/>
                  </a:lnTo>
                  <a:lnTo>
                    <a:pt x="1790" y="758"/>
                  </a:lnTo>
                  <a:lnTo>
                    <a:pt x="1790" y="0"/>
                  </a:lnTo>
                  <a:lnTo>
                    <a:pt x="1876" y="0"/>
                  </a:lnTo>
                  <a:lnTo>
                    <a:pt x="1876" y="802"/>
                  </a:lnTo>
                  <a:lnTo>
                    <a:pt x="0" y="80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6" name="Freeform 244">
              <a:extLst>
                <a:ext uri="{FF2B5EF4-FFF2-40B4-BE49-F238E27FC236}">
                  <a16:creationId xmlns:a16="http://schemas.microsoft.com/office/drawing/2014/main" id="{29600C9C-49E8-48F1-9E74-DFDEBCEB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600"/>
              <a:ext cx="675" cy="292"/>
            </a:xfrm>
            <a:custGeom>
              <a:avLst/>
              <a:gdLst>
                <a:gd name="T0" fmla="*/ 2025 w 2025"/>
                <a:gd name="T1" fmla="*/ 876 h 876"/>
                <a:gd name="T2" fmla="*/ 2025 w 2025"/>
                <a:gd name="T3" fmla="*/ 0 h 876"/>
                <a:gd name="T4" fmla="*/ 1953 w 2025"/>
                <a:gd name="T5" fmla="*/ 0 h 876"/>
                <a:gd name="T6" fmla="*/ 1953 w 2025"/>
                <a:gd name="T7" fmla="*/ 839 h 876"/>
                <a:gd name="T8" fmla="*/ 0 w 2025"/>
                <a:gd name="T9" fmla="*/ 839 h 876"/>
                <a:gd name="T10" fmla="*/ 0 w 2025"/>
                <a:gd name="T11" fmla="*/ 876 h 876"/>
                <a:gd name="T12" fmla="*/ 2025 w 2025"/>
                <a:gd name="T13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5" h="876">
                  <a:moveTo>
                    <a:pt x="2025" y="876"/>
                  </a:moveTo>
                  <a:lnTo>
                    <a:pt x="2025" y="0"/>
                  </a:lnTo>
                  <a:lnTo>
                    <a:pt x="1953" y="0"/>
                  </a:lnTo>
                  <a:lnTo>
                    <a:pt x="1953" y="839"/>
                  </a:lnTo>
                  <a:lnTo>
                    <a:pt x="0" y="839"/>
                  </a:lnTo>
                  <a:lnTo>
                    <a:pt x="0" y="876"/>
                  </a:lnTo>
                  <a:lnTo>
                    <a:pt x="2025" y="8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7" name="Freeform 245">
              <a:extLst>
                <a:ext uri="{FF2B5EF4-FFF2-40B4-BE49-F238E27FC236}">
                  <a16:creationId xmlns:a16="http://schemas.microsoft.com/office/drawing/2014/main" id="{D9B1AA6A-F6E9-4CF1-9488-7EE162921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600"/>
              <a:ext cx="1038" cy="475"/>
            </a:xfrm>
            <a:custGeom>
              <a:avLst/>
              <a:gdLst>
                <a:gd name="T0" fmla="*/ 3032 w 3114"/>
                <a:gd name="T1" fmla="*/ 1384 h 1426"/>
                <a:gd name="T2" fmla="*/ 0 w 3114"/>
                <a:gd name="T3" fmla="*/ 1384 h 1426"/>
                <a:gd name="T4" fmla="*/ 0 w 3114"/>
                <a:gd name="T5" fmla="*/ 1426 h 1426"/>
                <a:gd name="T6" fmla="*/ 3114 w 3114"/>
                <a:gd name="T7" fmla="*/ 1426 h 1426"/>
                <a:gd name="T8" fmla="*/ 3114 w 3114"/>
                <a:gd name="T9" fmla="*/ 0 h 1426"/>
                <a:gd name="T10" fmla="*/ 3032 w 3114"/>
                <a:gd name="T11" fmla="*/ 0 h 1426"/>
                <a:gd name="T12" fmla="*/ 3032 w 3114"/>
                <a:gd name="T13" fmla="*/ 1384 h 1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426">
                  <a:moveTo>
                    <a:pt x="3032" y="1384"/>
                  </a:moveTo>
                  <a:lnTo>
                    <a:pt x="0" y="1384"/>
                  </a:lnTo>
                  <a:lnTo>
                    <a:pt x="0" y="1426"/>
                  </a:lnTo>
                  <a:lnTo>
                    <a:pt x="3114" y="1426"/>
                  </a:lnTo>
                  <a:lnTo>
                    <a:pt x="3114" y="0"/>
                  </a:lnTo>
                  <a:lnTo>
                    <a:pt x="3032" y="0"/>
                  </a:lnTo>
                  <a:lnTo>
                    <a:pt x="3032" y="13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8" name="Freeform 246">
              <a:extLst>
                <a:ext uri="{FF2B5EF4-FFF2-40B4-BE49-F238E27FC236}">
                  <a16:creationId xmlns:a16="http://schemas.microsoft.com/office/drawing/2014/main" id="{68205D4C-39C5-413D-B532-467C7A70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509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49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3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7 h 985"/>
                <a:gd name="T24" fmla="*/ 36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49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6"/>
                  </a:lnTo>
                  <a:lnTo>
                    <a:pt x="36" y="291"/>
                  </a:lnTo>
                  <a:lnTo>
                    <a:pt x="191" y="232"/>
                  </a:lnTo>
                  <a:lnTo>
                    <a:pt x="50" y="180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7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9" name="Freeform 247">
              <a:extLst>
                <a:ext uri="{FF2B5EF4-FFF2-40B4-BE49-F238E27FC236}">
                  <a16:creationId xmlns:a16="http://schemas.microsoft.com/office/drawing/2014/main" id="{5DC50A73-2BEA-4E88-B36A-15EB8035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" y="3747"/>
              <a:ext cx="294" cy="303"/>
            </a:xfrm>
            <a:custGeom>
              <a:avLst/>
              <a:gdLst>
                <a:gd name="T0" fmla="*/ 0 w 880"/>
                <a:gd name="T1" fmla="*/ 60 h 910"/>
                <a:gd name="T2" fmla="*/ 147 w 880"/>
                <a:gd name="T3" fmla="*/ 0 h 910"/>
                <a:gd name="T4" fmla="*/ 225 w 880"/>
                <a:gd name="T5" fmla="*/ 29 h 910"/>
                <a:gd name="T6" fmla="*/ 147 w 880"/>
                <a:gd name="T7" fmla="*/ 57 h 910"/>
                <a:gd name="T8" fmla="*/ 808 w 880"/>
                <a:gd name="T9" fmla="*/ 303 h 910"/>
                <a:gd name="T10" fmla="*/ 808 w 880"/>
                <a:gd name="T11" fmla="*/ 245 h 910"/>
                <a:gd name="T12" fmla="*/ 880 w 880"/>
                <a:gd name="T13" fmla="*/ 272 h 910"/>
                <a:gd name="T14" fmla="*/ 880 w 880"/>
                <a:gd name="T15" fmla="*/ 910 h 910"/>
                <a:gd name="T16" fmla="*/ 587 w 880"/>
                <a:gd name="T17" fmla="*/ 910 h 910"/>
                <a:gd name="T18" fmla="*/ 639 w 880"/>
                <a:gd name="T19" fmla="*/ 875 h 910"/>
                <a:gd name="T20" fmla="*/ 806 w 880"/>
                <a:gd name="T21" fmla="*/ 875 h 910"/>
                <a:gd name="T22" fmla="*/ 806 w 880"/>
                <a:gd name="T23" fmla="*/ 360 h 910"/>
                <a:gd name="T24" fmla="*/ 599 w 880"/>
                <a:gd name="T25" fmla="*/ 284 h 910"/>
                <a:gd name="T26" fmla="*/ 562 w 880"/>
                <a:gd name="T27" fmla="*/ 310 h 910"/>
                <a:gd name="T28" fmla="*/ 680 w 880"/>
                <a:gd name="T29" fmla="*/ 388 h 910"/>
                <a:gd name="T30" fmla="*/ 629 w 880"/>
                <a:gd name="T31" fmla="*/ 425 h 910"/>
                <a:gd name="T32" fmla="*/ 754 w 880"/>
                <a:gd name="T33" fmla="*/ 508 h 910"/>
                <a:gd name="T34" fmla="*/ 641 w 880"/>
                <a:gd name="T35" fmla="*/ 587 h 910"/>
                <a:gd name="T36" fmla="*/ 576 w 880"/>
                <a:gd name="T37" fmla="*/ 543 h 910"/>
                <a:gd name="T38" fmla="*/ 626 w 880"/>
                <a:gd name="T39" fmla="*/ 508 h 910"/>
                <a:gd name="T40" fmla="*/ 567 w 880"/>
                <a:gd name="T41" fmla="*/ 469 h 910"/>
                <a:gd name="T42" fmla="*/ 514 w 880"/>
                <a:gd name="T43" fmla="*/ 503 h 910"/>
                <a:gd name="T44" fmla="*/ 457 w 880"/>
                <a:gd name="T45" fmla="*/ 464 h 910"/>
                <a:gd name="T46" fmla="*/ 573 w 880"/>
                <a:gd name="T47" fmla="*/ 388 h 910"/>
                <a:gd name="T48" fmla="*/ 509 w 880"/>
                <a:gd name="T49" fmla="*/ 345 h 910"/>
                <a:gd name="T50" fmla="*/ 395 w 880"/>
                <a:gd name="T51" fmla="*/ 424 h 910"/>
                <a:gd name="T52" fmla="*/ 334 w 880"/>
                <a:gd name="T53" fmla="*/ 381 h 910"/>
                <a:gd name="T54" fmla="*/ 518 w 880"/>
                <a:gd name="T55" fmla="*/ 253 h 910"/>
                <a:gd name="T56" fmla="*/ 457 w 880"/>
                <a:gd name="T57" fmla="*/ 230 h 910"/>
                <a:gd name="T58" fmla="*/ 283 w 880"/>
                <a:gd name="T59" fmla="*/ 349 h 910"/>
                <a:gd name="T60" fmla="*/ 220 w 880"/>
                <a:gd name="T61" fmla="*/ 305 h 910"/>
                <a:gd name="T62" fmla="*/ 373 w 880"/>
                <a:gd name="T63" fmla="*/ 198 h 910"/>
                <a:gd name="T64" fmla="*/ 300 w 880"/>
                <a:gd name="T65" fmla="*/ 172 h 910"/>
                <a:gd name="T66" fmla="*/ 160 w 880"/>
                <a:gd name="T67" fmla="*/ 267 h 910"/>
                <a:gd name="T68" fmla="*/ 220 w 880"/>
                <a:gd name="T69" fmla="*/ 305 h 910"/>
                <a:gd name="T70" fmla="*/ 156 w 880"/>
                <a:gd name="T71" fmla="*/ 345 h 910"/>
                <a:gd name="T72" fmla="*/ 40 w 880"/>
                <a:gd name="T73" fmla="*/ 271 h 910"/>
                <a:gd name="T74" fmla="*/ 225 w 880"/>
                <a:gd name="T75" fmla="*/ 143 h 910"/>
                <a:gd name="T76" fmla="*/ 0 w 880"/>
                <a:gd name="T77" fmla="*/ 60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0" h="910">
                  <a:moveTo>
                    <a:pt x="0" y="60"/>
                  </a:moveTo>
                  <a:lnTo>
                    <a:pt x="147" y="0"/>
                  </a:lnTo>
                  <a:lnTo>
                    <a:pt x="225" y="29"/>
                  </a:lnTo>
                  <a:lnTo>
                    <a:pt x="147" y="57"/>
                  </a:lnTo>
                  <a:lnTo>
                    <a:pt x="808" y="303"/>
                  </a:lnTo>
                  <a:lnTo>
                    <a:pt x="808" y="245"/>
                  </a:lnTo>
                  <a:lnTo>
                    <a:pt x="880" y="272"/>
                  </a:lnTo>
                  <a:lnTo>
                    <a:pt x="880" y="910"/>
                  </a:lnTo>
                  <a:lnTo>
                    <a:pt x="587" y="910"/>
                  </a:lnTo>
                  <a:lnTo>
                    <a:pt x="639" y="875"/>
                  </a:lnTo>
                  <a:lnTo>
                    <a:pt x="806" y="875"/>
                  </a:lnTo>
                  <a:lnTo>
                    <a:pt x="806" y="360"/>
                  </a:lnTo>
                  <a:lnTo>
                    <a:pt x="599" y="284"/>
                  </a:lnTo>
                  <a:lnTo>
                    <a:pt x="562" y="310"/>
                  </a:lnTo>
                  <a:lnTo>
                    <a:pt x="680" y="388"/>
                  </a:lnTo>
                  <a:lnTo>
                    <a:pt x="629" y="425"/>
                  </a:lnTo>
                  <a:lnTo>
                    <a:pt x="754" y="508"/>
                  </a:lnTo>
                  <a:lnTo>
                    <a:pt x="641" y="587"/>
                  </a:lnTo>
                  <a:lnTo>
                    <a:pt x="576" y="543"/>
                  </a:lnTo>
                  <a:lnTo>
                    <a:pt x="626" y="508"/>
                  </a:lnTo>
                  <a:lnTo>
                    <a:pt x="567" y="469"/>
                  </a:lnTo>
                  <a:lnTo>
                    <a:pt x="514" y="503"/>
                  </a:lnTo>
                  <a:lnTo>
                    <a:pt x="457" y="464"/>
                  </a:lnTo>
                  <a:lnTo>
                    <a:pt x="573" y="388"/>
                  </a:lnTo>
                  <a:lnTo>
                    <a:pt x="509" y="345"/>
                  </a:lnTo>
                  <a:lnTo>
                    <a:pt x="395" y="424"/>
                  </a:lnTo>
                  <a:lnTo>
                    <a:pt x="334" y="381"/>
                  </a:lnTo>
                  <a:lnTo>
                    <a:pt x="518" y="253"/>
                  </a:lnTo>
                  <a:lnTo>
                    <a:pt x="457" y="230"/>
                  </a:lnTo>
                  <a:lnTo>
                    <a:pt x="283" y="349"/>
                  </a:lnTo>
                  <a:lnTo>
                    <a:pt x="220" y="305"/>
                  </a:lnTo>
                  <a:lnTo>
                    <a:pt x="373" y="198"/>
                  </a:lnTo>
                  <a:lnTo>
                    <a:pt x="300" y="172"/>
                  </a:lnTo>
                  <a:lnTo>
                    <a:pt x="160" y="267"/>
                  </a:lnTo>
                  <a:lnTo>
                    <a:pt x="220" y="305"/>
                  </a:lnTo>
                  <a:lnTo>
                    <a:pt x="156" y="345"/>
                  </a:lnTo>
                  <a:lnTo>
                    <a:pt x="40" y="271"/>
                  </a:lnTo>
                  <a:lnTo>
                    <a:pt x="225" y="143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0" name="Freeform 248">
              <a:extLst>
                <a:ext uri="{FF2B5EF4-FFF2-40B4-BE49-F238E27FC236}">
                  <a16:creationId xmlns:a16="http://schemas.microsoft.com/office/drawing/2014/main" id="{1AD7FCF6-6D89-4DE6-89EC-D502C0F2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3845"/>
              <a:ext cx="493" cy="205"/>
            </a:xfrm>
            <a:custGeom>
              <a:avLst/>
              <a:gdLst>
                <a:gd name="T0" fmla="*/ 1259 w 1478"/>
                <a:gd name="T1" fmla="*/ 616 h 616"/>
                <a:gd name="T2" fmla="*/ 0 w 1478"/>
                <a:gd name="T3" fmla="*/ 616 h 616"/>
                <a:gd name="T4" fmla="*/ 541 w 1478"/>
                <a:gd name="T5" fmla="*/ 249 h 616"/>
                <a:gd name="T6" fmla="*/ 718 w 1478"/>
                <a:gd name="T7" fmla="*/ 371 h 616"/>
                <a:gd name="T8" fmla="*/ 602 w 1478"/>
                <a:gd name="T9" fmla="*/ 449 h 616"/>
                <a:gd name="T10" fmla="*/ 662 w 1478"/>
                <a:gd name="T11" fmla="*/ 490 h 616"/>
                <a:gd name="T12" fmla="*/ 778 w 1478"/>
                <a:gd name="T13" fmla="*/ 412 h 616"/>
                <a:gd name="T14" fmla="*/ 892 w 1478"/>
                <a:gd name="T15" fmla="*/ 491 h 616"/>
                <a:gd name="T16" fmla="*/ 965 w 1478"/>
                <a:gd name="T17" fmla="*/ 443 h 616"/>
                <a:gd name="T18" fmla="*/ 906 w 1478"/>
                <a:gd name="T19" fmla="*/ 402 h 616"/>
                <a:gd name="T20" fmla="*/ 835 w 1478"/>
                <a:gd name="T21" fmla="*/ 451 h 616"/>
                <a:gd name="T22" fmla="*/ 778 w 1478"/>
                <a:gd name="T23" fmla="*/ 412 h 616"/>
                <a:gd name="T24" fmla="*/ 851 w 1478"/>
                <a:gd name="T25" fmla="*/ 363 h 616"/>
                <a:gd name="T26" fmla="*/ 790 w 1478"/>
                <a:gd name="T27" fmla="*/ 322 h 616"/>
                <a:gd name="T28" fmla="*/ 718 w 1478"/>
                <a:gd name="T29" fmla="*/ 371 h 616"/>
                <a:gd name="T30" fmla="*/ 657 w 1478"/>
                <a:gd name="T31" fmla="*/ 329 h 616"/>
                <a:gd name="T32" fmla="*/ 730 w 1478"/>
                <a:gd name="T33" fmla="*/ 280 h 616"/>
                <a:gd name="T34" fmla="*/ 527 w 1478"/>
                <a:gd name="T35" fmla="*/ 142 h 616"/>
                <a:gd name="T36" fmla="*/ 611 w 1478"/>
                <a:gd name="T37" fmla="*/ 142 h 616"/>
                <a:gd name="T38" fmla="*/ 1013 w 1478"/>
                <a:gd name="T39" fmla="*/ 410 h 616"/>
                <a:gd name="T40" fmla="*/ 1076 w 1478"/>
                <a:gd name="T41" fmla="*/ 365 h 616"/>
                <a:gd name="T42" fmla="*/ 1143 w 1478"/>
                <a:gd name="T43" fmla="*/ 407 h 616"/>
                <a:gd name="T44" fmla="*/ 911 w 1478"/>
                <a:gd name="T45" fmla="*/ 568 h 616"/>
                <a:gd name="T46" fmla="*/ 785 w 1478"/>
                <a:gd name="T47" fmla="*/ 483 h 616"/>
                <a:gd name="T48" fmla="*/ 660 w 1478"/>
                <a:gd name="T49" fmla="*/ 569 h 616"/>
                <a:gd name="T50" fmla="*/ 544 w 1478"/>
                <a:gd name="T51" fmla="*/ 489 h 616"/>
                <a:gd name="T52" fmla="*/ 411 w 1478"/>
                <a:gd name="T53" fmla="*/ 581 h 616"/>
                <a:gd name="T54" fmla="*/ 287 w 1478"/>
                <a:gd name="T55" fmla="*/ 581 h 616"/>
                <a:gd name="T56" fmla="*/ 609 w 1478"/>
                <a:gd name="T57" fmla="*/ 362 h 616"/>
                <a:gd name="T58" fmla="*/ 554 w 1478"/>
                <a:gd name="T59" fmla="*/ 325 h 616"/>
                <a:gd name="T60" fmla="*/ 180 w 1478"/>
                <a:gd name="T61" fmla="*/ 581 h 616"/>
                <a:gd name="T62" fmla="*/ 1015 w 1478"/>
                <a:gd name="T63" fmla="*/ 581 h 616"/>
                <a:gd name="T64" fmla="*/ 1211 w 1478"/>
                <a:gd name="T65" fmla="*/ 451 h 616"/>
                <a:gd name="T66" fmla="*/ 611 w 1478"/>
                <a:gd name="T67" fmla="*/ 64 h 616"/>
                <a:gd name="T68" fmla="*/ 611 w 1478"/>
                <a:gd name="T69" fmla="*/ 0 h 616"/>
                <a:gd name="T70" fmla="*/ 1271 w 1478"/>
                <a:gd name="T71" fmla="*/ 412 h 616"/>
                <a:gd name="T72" fmla="*/ 1323 w 1478"/>
                <a:gd name="T73" fmla="*/ 375 h 616"/>
                <a:gd name="T74" fmla="*/ 892 w 1478"/>
                <a:gd name="T75" fmla="*/ 93 h 616"/>
                <a:gd name="T76" fmla="*/ 835 w 1478"/>
                <a:gd name="T77" fmla="*/ 138 h 616"/>
                <a:gd name="T78" fmla="*/ 764 w 1478"/>
                <a:gd name="T79" fmla="*/ 94 h 616"/>
                <a:gd name="T80" fmla="*/ 892 w 1478"/>
                <a:gd name="T81" fmla="*/ 11 h 616"/>
                <a:gd name="T82" fmla="*/ 1380 w 1478"/>
                <a:gd name="T83" fmla="*/ 338 h 616"/>
                <a:gd name="T84" fmla="*/ 1478 w 1478"/>
                <a:gd name="T85" fmla="*/ 272 h 616"/>
                <a:gd name="T86" fmla="*/ 1478 w 1478"/>
                <a:gd name="T87" fmla="*/ 337 h 616"/>
                <a:gd name="T88" fmla="*/ 1125 w 1478"/>
                <a:gd name="T89" fmla="*/ 581 h 616"/>
                <a:gd name="T90" fmla="*/ 1220 w 1478"/>
                <a:gd name="T91" fmla="*/ 581 h 616"/>
                <a:gd name="T92" fmla="*/ 1478 w 1478"/>
                <a:gd name="T93" fmla="*/ 406 h 616"/>
                <a:gd name="T94" fmla="*/ 1478 w 1478"/>
                <a:gd name="T95" fmla="*/ 467 h 616"/>
                <a:gd name="T96" fmla="*/ 1259 w 1478"/>
                <a:gd name="T97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8" h="616">
                  <a:moveTo>
                    <a:pt x="1259" y="616"/>
                  </a:moveTo>
                  <a:lnTo>
                    <a:pt x="0" y="616"/>
                  </a:lnTo>
                  <a:lnTo>
                    <a:pt x="541" y="249"/>
                  </a:lnTo>
                  <a:lnTo>
                    <a:pt x="718" y="371"/>
                  </a:lnTo>
                  <a:lnTo>
                    <a:pt x="602" y="449"/>
                  </a:lnTo>
                  <a:lnTo>
                    <a:pt x="662" y="490"/>
                  </a:lnTo>
                  <a:lnTo>
                    <a:pt x="778" y="412"/>
                  </a:lnTo>
                  <a:lnTo>
                    <a:pt x="892" y="491"/>
                  </a:lnTo>
                  <a:lnTo>
                    <a:pt x="965" y="443"/>
                  </a:lnTo>
                  <a:lnTo>
                    <a:pt x="906" y="402"/>
                  </a:lnTo>
                  <a:lnTo>
                    <a:pt x="835" y="451"/>
                  </a:lnTo>
                  <a:lnTo>
                    <a:pt x="778" y="412"/>
                  </a:lnTo>
                  <a:lnTo>
                    <a:pt x="851" y="363"/>
                  </a:lnTo>
                  <a:lnTo>
                    <a:pt x="790" y="322"/>
                  </a:lnTo>
                  <a:lnTo>
                    <a:pt x="718" y="371"/>
                  </a:lnTo>
                  <a:lnTo>
                    <a:pt x="657" y="329"/>
                  </a:lnTo>
                  <a:lnTo>
                    <a:pt x="730" y="280"/>
                  </a:lnTo>
                  <a:lnTo>
                    <a:pt x="527" y="142"/>
                  </a:lnTo>
                  <a:lnTo>
                    <a:pt x="611" y="142"/>
                  </a:lnTo>
                  <a:lnTo>
                    <a:pt x="1013" y="410"/>
                  </a:lnTo>
                  <a:lnTo>
                    <a:pt x="1076" y="365"/>
                  </a:lnTo>
                  <a:lnTo>
                    <a:pt x="1143" y="407"/>
                  </a:lnTo>
                  <a:lnTo>
                    <a:pt x="911" y="568"/>
                  </a:lnTo>
                  <a:lnTo>
                    <a:pt x="785" y="483"/>
                  </a:lnTo>
                  <a:lnTo>
                    <a:pt x="660" y="569"/>
                  </a:lnTo>
                  <a:lnTo>
                    <a:pt x="544" y="489"/>
                  </a:lnTo>
                  <a:lnTo>
                    <a:pt x="411" y="581"/>
                  </a:lnTo>
                  <a:lnTo>
                    <a:pt x="287" y="581"/>
                  </a:lnTo>
                  <a:lnTo>
                    <a:pt x="609" y="362"/>
                  </a:lnTo>
                  <a:lnTo>
                    <a:pt x="554" y="325"/>
                  </a:lnTo>
                  <a:lnTo>
                    <a:pt x="180" y="581"/>
                  </a:lnTo>
                  <a:lnTo>
                    <a:pt x="1015" y="581"/>
                  </a:lnTo>
                  <a:lnTo>
                    <a:pt x="1211" y="451"/>
                  </a:lnTo>
                  <a:lnTo>
                    <a:pt x="611" y="64"/>
                  </a:lnTo>
                  <a:lnTo>
                    <a:pt x="611" y="0"/>
                  </a:lnTo>
                  <a:lnTo>
                    <a:pt x="1271" y="412"/>
                  </a:lnTo>
                  <a:lnTo>
                    <a:pt x="1323" y="375"/>
                  </a:lnTo>
                  <a:lnTo>
                    <a:pt x="892" y="93"/>
                  </a:lnTo>
                  <a:lnTo>
                    <a:pt x="835" y="138"/>
                  </a:lnTo>
                  <a:lnTo>
                    <a:pt x="764" y="94"/>
                  </a:lnTo>
                  <a:lnTo>
                    <a:pt x="892" y="11"/>
                  </a:lnTo>
                  <a:lnTo>
                    <a:pt x="1380" y="338"/>
                  </a:lnTo>
                  <a:lnTo>
                    <a:pt x="1478" y="272"/>
                  </a:lnTo>
                  <a:lnTo>
                    <a:pt x="1478" y="337"/>
                  </a:lnTo>
                  <a:lnTo>
                    <a:pt x="1125" y="581"/>
                  </a:lnTo>
                  <a:lnTo>
                    <a:pt x="1220" y="581"/>
                  </a:lnTo>
                  <a:lnTo>
                    <a:pt x="1478" y="406"/>
                  </a:lnTo>
                  <a:lnTo>
                    <a:pt x="1478" y="467"/>
                  </a:lnTo>
                  <a:lnTo>
                    <a:pt x="1259" y="61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1" name="Freeform 249">
              <a:extLst>
                <a:ext uri="{FF2B5EF4-FFF2-40B4-BE49-F238E27FC236}">
                  <a16:creationId xmlns:a16="http://schemas.microsoft.com/office/drawing/2014/main" id="{08EA106A-395A-488C-B193-4F259ABF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3777"/>
              <a:ext cx="61" cy="40"/>
            </a:xfrm>
            <a:custGeom>
              <a:avLst/>
              <a:gdLst>
                <a:gd name="T0" fmla="*/ 91 w 185"/>
                <a:gd name="T1" fmla="*/ 0 h 118"/>
                <a:gd name="T2" fmla="*/ 0 w 185"/>
                <a:gd name="T3" fmla="*/ 57 h 118"/>
                <a:gd name="T4" fmla="*/ 130 w 185"/>
                <a:gd name="T5" fmla="*/ 118 h 118"/>
                <a:gd name="T6" fmla="*/ 185 w 185"/>
                <a:gd name="T7" fmla="*/ 82 h 118"/>
                <a:gd name="T8" fmla="*/ 110 w 185"/>
                <a:gd name="T9" fmla="*/ 52 h 118"/>
                <a:gd name="T10" fmla="*/ 163 w 185"/>
                <a:gd name="T11" fmla="*/ 26 h 118"/>
                <a:gd name="T12" fmla="*/ 91 w 18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118">
                  <a:moveTo>
                    <a:pt x="91" y="0"/>
                  </a:moveTo>
                  <a:lnTo>
                    <a:pt x="0" y="57"/>
                  </a:lnTo>
                  <a:lnTo>
                    <a:pt x="130" y="118"/>
                  </a:lnTo>
                  <a:lnTo>
                    <a:pt x="185" y="82"/>
                  </a:lnTo>
                  <a:lnTo>
                    <a:pt x="110" y="52"/>
                  </a:lnTo>
                  <a:lnTo>
                    <a:pt x="163" y="2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2" name="Freeform 250">
              <a:extLst>
                <a:ext uri="{FF2B5EF4-FFF2-40B4-BE49-F238E27FC236}">
                  <a16:creationId xmlns:a16="http://schemas.microsoft.com/office/drawing/2014/main" id="{4BB7B8D9-AEA8-4B03-9CFC-628706DA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6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7 w 1952"/>
                <a:gd name="T21" fmla="*/ 0 h 474"/>
                <a:gd name="T22" fmla="*/ 1247 w 1952"/>
                <a:gd name="T23" fmla="*/ 110 h 474"/>
                <a:gd name="T24" fmla="*/ 1377 w 1952"/>
                <a:gd name="T25" fmla="*/ 20 h 474"/>
                <a:gd name="T26" fmla="*/ 1598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8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7 w 1952"/>
                <a:gd name="T57" fmla="*/ 439 h 474"/>
                <a:gd name="T58" fmla="*/ 606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4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50" y="108"/>
                  </a:lnTo>
                  <a:lnTo>
                    <a:pt x="1377" y="20"/>
                  </a:lnTo>
                  <a:lnTo>
                    <a:pt x="1494" y="97"/>
                  </a:lnTo>
                  <a:lnTo>
                    <a:pt x="1598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6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7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3" name="Rectangle 251">
              <a:extLst>
                <a:ext uri="{FF2B5EF4-FFF2-40B4-BE49-F238E27FC236}">
                  <a16:creationId xmlns:a16="http://schemas.microsoft.com/office/drawing/2014/main" id="{E1E18FF6-ED3C-4CF0-9F6D-0D75BCE82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4" name="Rectangle 252">
              <a:extLst>
                <a:ext uri="{FF2B5EF4-FFF2-40B4-BE49-F238E27FC236}">
                  <a16:creationId xmlns:a16="http://schemas.microsoft.com/office/drawing/2014/main" id="{8F4EE4BB-1ECD-449E-A833-04D0D6B5E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5" name="Rectangle 253">
              <a:extLst>
                <a:ext uri="{FF2B5EF4-FFF2-40B4-BE49-F238E27FC236}">
                  <a16:creationId xmlns:a16="http://schemas.microsoft.com/office/drawing/2014/main" id="{2475974B-9835-4E01-A325-77D5DA2C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6" name="Freeform 254">
              <a:extLst>
                <a:ext uri="{FF2B5EF4-FFF2-40B4-BE49-F238E27FC236}">
                  <a16:creationId xmlns:a16="http://schemas.microsoft.com/office/drawing/2014/main" id="{8BC2CED0-5689-4D83-9F01-ED130FA3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892"/>
              <a:ext cx="650" cy="158"/>
            </a:xfrm>
            <a:custGeom>
              <a:avLst/>
              <a:gdLst>
                <a:gd name="T0" fmla="*/ 1561 w 1951"/>
                <a:gd name="T1" fmla="*/ 218 h 474"/>
                <a:gd name="T2" fmla="*/ 1558 w 1951"/>
                <a:gd name="T3" fmla="*/ 142 h 474"/>
                <a:gd name="T4" fmla="*/ 1669 w 1951"/>
                <a:gd name="T5" fmla="*/ 145 h 474"/>
                <a:gd name="T6" fmla="*/ 1505 w 1951"/>
                <a:gd name="T7" fmla="*/ 179 h 474"/>
                <a:gd name="T8" fmla="*/ 1306 w 1951"/>
                <a:gd name="T9" fmla="*/ 150 h 474"/>
                <a:gd name="T10" fmla="*/ 1263 w 1951"/>
                <a:gd name="T11" fmla="*/ 343 h 474"/>
                <a:gd name="T12" fmla="*/ 1026 w 1951"/>
                <a:gd name="T13" fmla="*/ 342 h 474"/>
                <a:gd name="T14" fmla="*/ 1131 w 1951"/>
                <a:gd name="T15" fmla="*/ 345 h 474"/>
                <a:gd name="T16" fmla="*/ 759 w 1951"/>
                <a:gd name="T17" fmla="*/ 0 h 474"/>
                <a:gd name="T18" fmla="*/ 1252 w 1951"/>
                <a:gd name="T19" fmla="*/ 261 h 474"/>
                <a:gd name="T20" fmla="*/ 987 w 1951"/>
                <a:gd name="T21" fmla="*/ 0 h 474"/>
                <a:gd name="T22" fmla="*/ 1247 w 1951"/>
                <a:gd name="T23" fmla="*/ 110 h 474"/>
                <a:gd name="T24" fmla="*/ 1380 w 1951"/>
                <a:gd name="T25" fmla="*/ 20 h 474"/>
                <a:gd name="T26" fmla="*/ 1598 w 1951"/>
                <a:gd name="T27" fmla="*/ 26 h 474"/>
                <a:gd name="T28" fmla="*/ 1833 w 1951"/>
                <a:gd name="T29" fmla="*/ 31 h 474"/>
                <a:gd name="T30" fmla="*/ 1897 w 1951"/>
                <a:gd name="T31" fmla="*/ 144 h 474"/>
                <a:gd name="T32" fmla="*/ 1779 w 1951"/>
                <a:gd name="T33" fmla="*/ 149 h 474"/>
                <a:gd name="T34" fmla="*/ 1466 w 1951"/>
                <a:gd name="T35" fmla="*/ 439 h 474"/>
                <a:gd name="T36" fmla="*/ 0 w 1951"/>
                <a:gd name="T37" fmla="*/ 474 h 474"/>
                <a:gd name="T38" fmla="*/ 653 w 1951"/>
                <a:gd name="T39" fmla="*/ 187 h 474"/>
                <a:gd name="T40" fmla="*/ 786 w 1951"/>
                <a:gd name="T41" fmla="*/ 180 h 474"/>
                <a:gd name="T42" fmla="*/ 660 w 1951"/>
                <a:gd name="T43" fmla="*/ 348 h 474"/>
                <a:gd name="T44" fmla="*/ 908 w 1951"/>
                <a:gd name="T45" fmla="*/ 261 h 474"/>
                <a:gd name="T46" fmla="*/ 894 w 1951"/>
                <a:gd name="T47" fmla="*/ 350 h 474"/>
                <a:gd name="T48" fmla="*/ 526 w 1951"/>
                <a:gd name="T49" fmla="*/ 0 h 474"/>
                <a:gd name="T50" fmla="*/ 1073 w 1951"/>
                <a:gd name="T51" fmla="*/ 310 h 474"/>
                <a:gd name="T52" fmla="*/ 905 w 1951"/>
                <a:gd name="T53" fmla="*/ 426 h 474"/>
                <a:gd name="T54" fmla="*/ 660 w 1951"/>
                <a:gd name="T55" fmla="*/ 428 h 474"/>
                <a:gd name="T56" fmla="*/ 407 w 1951"/>
                <a:gd name="T57" fmla="*/ 439 h 474"/>
                <a:gd name="T58" fmla="*/ 606 w 1951"/>
                <a:gd name="T59" fmla="*/ 220 h 474"/>
                <a:gd name="T60" fmla="*/ 179 w 1951"/>
                <a:gd name="T61" fmla="*/ 439 h 474"/>
                <a:gd name="T62" fmla="*/ 1431 w 1951"/>
                <a:gd name="T63" fmla="*/ 306 h 474"/>
                <a:gd name="T64" fmla="*/ 1428 w 1951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1487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69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31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0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49" y="108"/>
                  </a:lnTo>
                  <a:lnTo>
                    <a:pt x="1380" y="20"/>
                  </a:lnTo>
                  <a:lnTo>
                    <a:pt x="1493" y="97"/>
                  </a:lnTo>
                  <a:lnTo>
                    <a:pt x="1598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1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6" y="343"/>
                  </a:lnTo>
                  <a:lnTo>
                    <a:pt x="660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7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7" name="Rectangle 255">
              <a:extLst>
                <a:ext uri="{FF2B5EF4-FFF2-40B4-BE49-F238E27FC236}">
                  <a16:creationId xmlns:a16="http://schemas.microsoft.com/office/drawing/2014/main" id="{A6C2445D-B590-4574-BF55-EE05EBD5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8" name="Rectangle 256">
              <a:extLst>
                <a:ext uri="{FF2B5EF4-FFF2-40B4-BE49-F238E27FC236}">
                  <a16:creationId xmlns:a16="http://schemas.microsoft.com/office/drawing/2014/main" id="{7F8597DB-EC1B-436B-A0A0-A5EF32274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9" name="Rectangle 257">
              <a:extLst>
                <a:ext uri="{FF2B5EF4-FFF2-40B4-BE49-F238E27FC236}">
                  <a16:creationId xmlns:a16="http://schemas.microsoft.com/office/drawing/2014/main" id="{E771DCBB-3B77-479C-8468-AF7943D0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0" name="Freeform 258">
              <a:extLst>
                <a:ext uri="{FF2B5EF4-FFF2-40B4-BE49-F238E27FC236}">
                  <a16:creationId xmlns:a16="http://schemas.microsoft.com/office/drawing/2014/main" id="{B49C01A4-F8A9-4CCA-96D8-CC364B38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272"/>
              <a:ext cx="313" cy="328"/>
            </a:xfrm>
            <a:custGeom>
              <a:avLst/>
              <a:gdLst>
                <a:gd name="T0" fmla="*/ 428 w 939"/>
                <a:gd name="T1" fmla="*/ 196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5 h 985"/>
                <a:gd name="T8" fmla="*/ 296 w 939"/>
                <a:gd name="T9" fmla="*/ 324 h 985"/>
                <a:gd name="T10" fmla="*/ 679 w 939"/>
                <a:gd name="T11" fmla="*/ 349 h 985"/>
                <a:gd name="T12" fmla="*/ 677 w 939"/>
                <a:gd name="T13" fmla="*/ 466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3 h 985"/>
                <a:gd name="T20" fmla="*/ 0 w 939"/>
                <a:gd name="T21" fmla="*/ 488 h 985"/>
                <a:gd name="T22" fmla="*/ 217 w 939"/>
                <a:gd name="T23" fmla="*/ 355 h 985"/>
                <a:gd name="T24" fmla="*/ 38 w 939"/>
                <a:gd name="T25" fmla="*/ 290 h 985"/>
                <a:gd name="T26" fmla="*/ 50 w 939"/>
                <a:gd name="T27" fmla="*/ 178 h 985"/>
                <a:gd name="T28" fmla="*/ 61 w 939"/>
                <a:gd name="T29" fmla="*/ 59 h 985"/>
                <a:gd name="T30" fmla="*/ 285 w 939"/>
                <a:gd name="T31" fmla="*/ 28 h 985"/>
                <a:gd name="T32" fmla="*/ 292 w 939"/>
                <a:gd name="T33" fmla="*/ 89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7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3 h 985"/>
                <a:gd name="T48" fmla="*/ 0 w 939"/>
                <a:gd name="T49" fmla="*/ 719 h 985"/>
                <a:gd name="T50" fmla="*/ 611 w 939"/>
                <a:gd name="T51" fmla="*/ 442 h 985"/>
                <a:gd name="T52" fmla="*/ 839 w 939"/>
                <a:gd name="T53" fmla="*/ 527 h 985"/>
                <a:gd name="T54" fmla="*/ 846 w 939"/>
                <a:gd name="T55" fmla="*/ 650 h 985"/>
                <a:gd name="T56" fmla="*/ 869 w 939"/>
                <a:gd name="T57" fmla="*/ 778 h 985"/>
                <a:gd name="T58" fmla="*/ 435 w 939"/>
                <a:gd name="T59" fmla="*/ 679 h 985"/>
                <a:gd name="T60" fmla="*/ 869 w 939"/>
                <a:gd name="T61" fmla="*/ 894 h 985"/>
                <a:gd name="T62" fmla="*/ 607 w 939"/>
                <a:gd name="T63" fmla="*/ 261 h 985"/>
                <a:gd name="T64" fmla="*/ 456 w 939"/>
                <a:gd name="T65" fmla="*/ 265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6"/>
                  </a:lnTo>
                  <a:lnTo>
                    <a:pt x="354" y="225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5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7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5"/>
                  </a:lnTo>
                  <a:lnTo>
                    <a:pt x="869" y="894"/>
                  </a:lnTo>
                  <a:lnTo>
                    <a:pt x="867" y="359"/>
                  </a:lnTo>
                  <a:lnTo>
                    <a:pt x="607" y="261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1" name="Rectangle 259">
              <a:extLst>
                <a:ext uri="{FF2B5EF4-FFF2-40B4-BE49-F238E27FC236}">
                  <a16:creationId xmlns:a16="http://schemas.microsoft.com/office/drawing/2014/main" id="{D443D850-2E50-442C-96D6-0DDC3EA5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33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2" name="Rectangle 260">
              <a:extLst>
                <a:ext uri="{FF2B5EF4-FFF2-40B4-BE49-F238E27FC236}">
                  <a16:creationId xmlns:a16="http://schemas.microsoft.com/office/drawing/2014/main" id="{1ACA8951-09D5-4351-89CE-C1358EC63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3362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3" name="Rectangle 261">
              <a:extLst>
                <a:ext uri="{FF2B5EF4-FFF2-40B4-BE49-F238E27FC236}">
                  <a16:creationId xmlns:a16="http://schemas.microsoft.com/office/drawing/2014/main" id="{03BFA2A1-1473-4C83-ACCA-E9773992A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3362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4" name="Freeform 262">
              <a:extLst>
                <a:ext uri="{FF2B5EF4-FFF2-40B4-BE49-F238E27FC236}">
                  <a16:creationId xmlns:a16="http://schemas.microsoft.com/office/drawing/2014/main" id="{DAA0C43A-8B9D-4297-BDF2-517E9B3B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034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4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3 h 984"/>
                <a:gd name="T18" fmla="*/ 518 w 939"/>
                <a:gd name="T19" fmla="*/ 353 h 984"/>
                <a:gd name="T20" fmla="*/ 0 w 939"/>
                <a:gd name="T21" fmla="*/ 488 h 984"/>
                <a:gd name="T22" fmla="*/ 217 w 939"/>
                <a:gd name="T23" fmla="*/ 355 h 984"/>
                <a:gd name="T24" fmla="*/ 38 w 939"/>
                <a:gd name="T25" fmla="*/ 290 h 984"/>
                <a:gd name="T26" fmla="*/ 50 w 939"/>
                <a:gd name="T27" fmla="*/ 179 h 984"/>
                <a:gd name="T28" fmla="*/ 61 w 939"/>
                <a:gd name="T29" fmla="*/ 58 h 984"/>
                <a:gd name="T30" fmla="*/ 285 w 939"/>
                <a:gd name="T31" fmla="*/ 29 h 984"/>
                <a:gd name="T32" fmla="*/ 292 w 939"/>
                <a:gd name="T33" fmla="*/ 88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6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4 h 984"/>
                <a:gd name="T48" fmla="*/ 0 w 939"/>
                <a:gd name="T49" fmla="*/ 719 h 984"/>
                <a:gd name="T50" fmla="*/ 611 w 939"/>
                <a:gd name="T51" fmla="*/ 441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9 h 984"/>
                <a:gd name="T58" fmla="*/ 435 w 939"/>
                <a:gd name="T59" fmla="*/ 678 h 984"/>
                <a:gd name="T60" fmla="*/ 869 w 939"/>
                <a:gd name="T61" fmla="*/ 894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1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3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8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6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7" y="467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78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5" name="Rectangle 263">
              <a:extLst>
                <a:ext uri="{FF2B5EF4-FFF2-40B4-BE49-F238E27FC236}">
                  <a16:creationId xmlns:a16="http://schemas.microsoft.com/office/drawing/2014/main" id="{C10E6CD0-A535-47F1-9085-C7CD618C1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312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6" name="Rectangle 264">
              <a:extLst>
                <a:ext uri="{FF2B5EF4-FFF2-40B4-BE49-F238E27FC236}">
                  <a16:creationId xmlns:a16="http://schemas.microsoft.com/office/drawing/2014/main" id="{B28B9D31-07DB-4E5F-BC1E-6190EE44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312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7" name="Rectangle 265">
              <a:extLst>
                <a:ext uri="{FF2B5EF4-FFF2-40B4-BE49-F238E27FC236}">
                  <a16:creationId xmlns:a16="http://schemas.microsoft.com/office/drawing/2014/main" id="{B6F5FEE7-EDBC-4FF5-929F-7EAC9B596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312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8" name="Freeform 266">
              <a:extLst>
                <a:ext uri="{FF2B5EF4-FFF2-40B4-BE49-F238E27FC236}">
                  <a16:creationId xmlns:a16="http://schemas.microsoft.com/office/drawing/2014/main" id="{BD7D140A-6473-40B3-838A-0798FF97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552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5 h 985"/>
                <a:gd name="T26" fmla="*/ 890 w 937"/>
                <a:gd name="T27" fmla="*/ 806 h 985"/>
                <a:gd name="T28" fmla="*/ 878 w 937"/>
                <a:gd name="T29" fmla="*/ 926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5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5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9" name="Freeform 267">
              <a:extLst>
                <a:ext uri="{FF2B5EF4-FFF2-40B4-BE49-F238E27FC236}">
                  <a16:creationId xmlns:a16="http://schemas.microsoft.com/office/drawing/2014/main" id="{63CD20D7-8BC6-4233-AF25-411CCD15B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3552"/>
              <a:ext cx="529" cy="315"/>
            </a:xfrm>
            <a:custGeom>
              <a:avLst/>
              <a:gdLst>
                <a:gd name="T0" fmla="*/ 0 w 1588"/>
                <a:gd name="T1" fmla="*/ 0 h 946"/>
                <a:gd name="T2" fmla="*/ 81 w 1588"/>
                <a:gd name="T3" fmla="*/ 0 h 946"/>
                <a:gd name="T4" fmla="*/ 81 w 1588"/>
                <a:gd name="T5" fmla="*/ 902 h 946"/>
                <a:gd name="T6" fmla="*/ 1588 w 1588"/>
                <a:gd name="T7" fmla="*/ 902 h 946"/>
                <a:gd name="T8" fmla="*/ 1588 w 1588"/>
                <a:gd name="T9" fmla="*/ 946 h 946"/>
                <a:gd name="T10" fmla="*/ 0 w 1588"/>
                <a:gd name="T11" fmla="*/ 946 h 946"/>
                <a:gd name="T12" fmla="*/ 0 w 1588"/>
                <a:gd name="T13" fmla="*/ 0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8" h="946">
                  <a:moveTo>
                    <a:pt x="0" y="0"/>
                  </a:moveTo>
                  <a:lnTo>
                    <a:pt x="81" y="0"/>
                  </a:lnTo>
                  <a:lnTo>
                    <a:pt x="81" y="902"/>
                  </a:lnTo>
                  <a:lnTo>
                    <a:pt x="1588" y="902"/>
                  </a:lnTo>
                  <a:lnTo>
                    <a:pt x="1588" y="946"/>
                  </a:lnTo>
                  <a:lnTo>
                    <a:pt x="0" y="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0" name="Freeform 268">
              <a:extLst>
                <a:ext uri="{FF2B5EF4-FFF2-40B4-BE49-F238E27FC236}">
                  <a16:creationId xmlns:a16="http://schemas.microsoft.com/office/drawing/2014/main" id="{733BF8FB-5B3B-453A-B7FC-825E45685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3552"/>
              <a:ext cx="580" cy="340"/>
            </a:xfrm>
            <a:custGeom>
              <a:avLst/>
              <a:gdLst>
                <a:gd name="T0" fmla="*/ 0 w 1740"/>
                <a:gd name="T1" fmla="*/ 1020 h 1020"/>
                <a:gd name="T2" fmla="*/ 1740 w 1740"/>
                <a:gd name="T3" fmla="*/ 1020 h 1020"/>
                <a:gd name="T4" fmla="*/ 1740 w 1740"/>
                <a:gd name="T5" fmla="*/ 983 h 1020"/>
                <a:gd name="T6" fmla="*/ 72 w 1740"/>
                <a:gd name="T7" fmla="*/ 985 h 1020"/>
                <a:gd name="T8" fmla="*/ 72 w 1740"/>
                <a:gd name="T9" fmla="*/ 0 h 1020"/>
                <a:gd name="T10" fmla="*/ 0 w 1740"/>
                <a:gd name="T11" fmla="*/ 0 h 1020"/>
                <a:gd name="T12" fmla="*/ 0 w 1740"/>
                <a:gd name="T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0" h="1020">
                  <a:moveTo>
                    <a:pt x="0" y="1020"/>
                  </a:moveTo>
                  <a:lnTo>
                    <a:pt x="1740" y="1020"/>
                  </a:lnTo>
                  <a:lnTo>
                    <a:pt x="1740" y="983"/>
                  </a:lnTo>
                  <a:lnTo>
                    <a:pt x="72" y="985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1" name="Freeform 269">
              <a:extLst>
                <a:ext uri="{FF2B5EF4-FFF2-40B4-BE49-F238E27FC236}">
                  <a16:creationId xmlns:a16="http://schemas.microsoft.com/office/drawing/2014/main" id="{CC808B65-1B99-4ED8-9CBC-A8FD4385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52"/>
              <a:ext cx="943" cy="523"/>
            </a:xfrm>
            <a:custGeom>
              <a:avLst/>
              <a:gdLst>
                <a:gd name="T0" fmla="*/ 84 w 2829"/>
                <a:gd name="T1" fmla="*/ 1529 h 1570"/>
                <a:gd name="T2" fmla="*/ 84 w 2829"/>
                <a:gd name="T3" fmla="*/ 0 h 1570"/>
                <a:gd name="T4" fmla="*/ 0 w 2829"/>
                <a:gd name="T5" fmla="*/ 0 h 1570"/>
                <a:gd name="T6" fmla="*/ 0 w 2829"/>
                <a:gd name="T7" fmla="*/ 1570 h 1570"/>
                <a:gd name="T8" fmla="*/ 2829 w 2829"/>
                <a:gd name="T9" fmla="*/ 1570 h 1570"/>
                <a:gd name="T10" fmla="*/ 2829 w 2829"/>
                <a:gd name="T11" fmla="*/ 1529 h 1570"/>
                <a:gd name="T12" fmla="*/ 84 w 2829"/>
                <a:gd name="T13" fmla="*/ 1529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9" h="1570">
                  <a:moveTo>
                    <a:pt x="84" y="1529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1570"/>
                  </a:lnTo>
                  <a:lnTo>
                    <a:pt x="2829" y="1570"/>
                  </a:lnTo>
                  <a:lnTo>
                    <a:pt x="2829" y="1529"/>
                  </a:lnTo>
                  <a:lnTo>
                    <a:pt x="84" y="152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2" name="Freeform 270">
              <a:extLst>
                <a:ext uri="{FF2B5EF4-FFF2-40B4-BE49-F238E27FC236}">
                  <a16:creationId xmlns:a16="http://schemas.microsoft.com/office/drawing/2014/main" id="{D370F8F9-47FE-4E01-8590-868B5011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892"/>
              <a:ext cx="649" cy="158"/>
            </a:xfrm>
            <a:custGeom>
              <a:avLst/>
              <a:gdLst>
                <a:gd name="T0" fmla="*/ 1561 w 1949"/>
                <a:gd name="T1" fmla="*/ 218 h 474"/>
                <a:gd name="T2" fmla="*/ 1556 w 1949"/>
                <a:gd name="T3" fmla="*/ 142 h 474"/>
                <a:gd name="T4" fmla="*/ 1670 w 1949"/>
                <a:gd name="T5" fmla="*/ 145 h 474"/>
                <a:gd name="T6" fmla="*/ 1505 w 1949"/>
                <a:gd name="T7" fmla="*/ 179 h 474"/>
                <a:gd name="T8" fmla="*/ 1306 w 1949"/>
                <a:gd name="T9" fmla="*/ 150 h 474"/>
                <a:gd name="T10" fmla="*/ 1261 w 1949"/>
                <a:gd name="T11" fmla="*/ 343 h 474"/>
                <a:gd name="T12" fmla="*/ 1026 w 1949"/>
                <a:gd name="T13" fmla="*/ 342 h 474"/>
                <a:gd name="T14" fmla="*/ 1129 w 1949"/>
                <a:gd name="T15" fmla="*/ 345 h 474"/>
                <a:gd name="T16" fmla="*/ 759 w 1949"/>
                <a:gd name="T17" fmla="*/ 0 h 474"/>
                <a:gd name="T18" fmla="*/ 1252 w 1949"/>
                <a:gd name="T19" fmla="*/ 261 h 474"/>
                <a:gd name="T20" fmla="*/ 985 w 1949"/>
                <a:gd name="T21" fmla="*/ 0 h 474"/>
                <a:gd name="T22" fmla="*/ 1247 w 1949"/>
                <a:gd name="T23" fmla="*/ 110 h 474"/>
                <a:gd name="T24" fmla="*/ 1377 w 1949"/>
                <a:gd name="T25" fmla="*/ 20 h 474"/>
                <a:gd name="T26" fmla="*/ 1596 w 1949"/>
                <a:gd name="T27" fmla="*/ 26 h 474"/>
                <a:gd name="T28" fmla="*/ 1833 w 1949"/>
                <a:gd name="T29" fmla="*/ 31 h 474"/>
                <a:gd name="T30" fmla="*/ 1897 w 1949"/>
                <a:gd name="T31" fmla="*/ 144 h 474"/>
                <a:gd name="T32" fmla="*/ 1777 w 1949"/>
                <a:gd name="T33" fmla="*/ 149 h 474"/>
                <a:gd name="T34" fmla="*/ 1466 w 1949"/>
                <a:gd name="T35" fmla="*/ 439 h 474"/>
                <a:gd name="T36" fmla="*/ 0 w 1949"/>
                <a:gd name="T37" fmla="*/ 474 h 474"/>
                <a:gd name="T38" fmla="*/ 653 w 1949"/>
                <a:gd name="T39" fmla="*/ 187 h 474"/>
                <a:gd name="T40" fmla="*/ 786 w 1949"/>
                <a:gd name="T41" fmla="*/ 180 h 474"/>
                <a:gd name="T42" fmla="*/ 660 w 1949"/>
                <a:gd name="T43" fmla="*/ 348 h 474"/>
                <a:gd name="T44" fmla="*/ 905 w 1949"/>
                <a:gd name="T45" fmla="*/ 261 h 474"/>
                <a:gd name="T46" fmla="*/ 894 w 1949"/>
                <a:gd name="T47" fmla="*/ 350 h 474"/>
                <a:gd name="T48" fmla="*/ 523 w 1949"/>
                <a:gd name="T49" fmla="*/ 0 h 474"/>
                <a:gd name="T50" fmla="*/ 1073 w 1949"/>
                <a:gd name="T51" fmla="*/ 310 h 474"/>
                <a:gd name="T52" fmla="*/ 905 w 1949"/>
                <a:gd name="T53" fmla="*/ 425 h 474"/>
                <a:gd name="T54" fmla="*/ 660 w 1949"/>
                <a:gd name="T55" fmla="*/ 428 h 474"/>
                <a:gd name="T56" fmla="*/ 407 w 1949"/>
                <a:gd name="T57" fmla="*/ 439 h 474"/>
                <a:gd name="T58" fmla="*/ 606 w 1949"/>
                <a:gd name="T59" fmla="*/ 220 h 474"/>
                <a:gd name="T60" fmla="*/ 177 w 1949"/>
                <a:gd name="T61" fmla="*/ 439 h 474"/>
                <a:gd name="T62" fmla="*/ 1431 w 1949"/>
                <a:gd name="T63" fmla="*/ 306 h 474"/>
                <a:gd name="T64" fmla="*/ 1426 w 1949"/>
                <a:gd name="T65" fmla="*/ 23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1484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6" y="142"/>
                  </a:lnTo>
                  <a:lnTo>
                    <a:pt x="1614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4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5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49" y="107"/>
                  </a:lnTo>
                  <a:lnTo>
                    <a:pt x="1897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599" y="307"/>
                  </a:lnTo>
                  <a:lnTo>
                    <a:pt x="660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5"/>
                  </a:lnTo>
                  <a:lnTo>
                    <a:pt x="784" y="343"/>
                  </a:lnTo>
                  <a:lnTo>
                    <a:pt x="660" y="428"/>
                  </a:lnTo>
                  <a:lnTo>
                    <a:pt x="540" y="345"/>
                  </a:lnTo>
                  <a:lnTo>
                    <a:pt x="407" y="439"/>
                  </a:lnTo>
                  <a:lnTo>
                    <a:pt x="284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5" y="266"/>
                  </a:lnTo>
                  <a:lnTo>
                    <a:pt x="1426" y="232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3" name="Freeform 271">
              <a:extLst>
                <a:ext uri="{FF2B5EF4-FFF2-40B4-BE49-F238E27FC236}">
                  <a16:creationId xmlns:a16="http://schemas.microsoft.com/office/drawing/2014/main" id="{56B048F8-0656-43C4-AB4B-18811747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902"/>
              <a:ext cx="601" cy="148"/>
            </a:xfrm>
            <a:custGeom>
              <a:avLst/>
              <a:gdLst>
                <a:gd name="T0" fmla="*/ 1686 w 1804"/>
                <a:gd name="T1" fmla="*/ 0 h 443"/>
                <a:gd name="T2" fmla="*/ 1804 w 1804"/>
                <a:gd name="T3" fmla="*/ 76 h 443"/>
                <a:gd name="T4" fmla="*/ 1749 w 1804"/>
                <a:gd name="T5" fmla="*/ 113 h 443"/>
                <a:gd name="T6" fmla="*/ 1690 w 1804"/>
                <a:gd name="T7" fmla="*/ 75 h 443"/>
                <a:gd name="T8" fmla="*/ 1207 w 1804"/>
                <a:gd name="T9" fmla="*/ 408 h 443"/>
                <a:gd name="T10" fmla="*/ 1319 w 1804"/>
                <a:gd name="T11" fmla="*/ 408 h 443"/>
                <a:gd name="T12" fmla="*/ 1264 w 1804"/>
                <a:gd name="T13" fmla="*/ 443 h 443"/>
                <a:gd name="T14" fmla="*/ 0 w 1804"/>
                <a:gd name="T15" fmla="*/ 443 h 443"/>
                <a:gd name="T16" fmla="*/ 0 w 1804"/>
                <a:gd name="T17" fmla="*/ 296 h 443"/>
                <a:gd name="T18" fmla="*/ 73 w 1804"/>
                <a:gd name="T19" fmla="*/ 322 h 443"/>
                <a:gd name="T20" fmla="*/ 73 w 1804"/>
                <a:gd name="T21" fmla="*/ 408 h 443"/>
                <a:gd name="T22" fmla="*/ 1093 w 1804"/>
                <a:gd name="T23" fmla="*/ 408 h 443"/>
                <a:gd name="T24" fmla="*/ 1243 w 1804"/>
                <a:gd name="T25" fmla="*/ 303 h 443"/>
                <a:gd name="T26" fmla="*/ 1191 w 1804"/>
                <a:gd name="T27" fmla="*/ 283 h 443"/>
                <a:gd name="T28" fmla="*/ 1036 w 1804"/>
                <a:gd name="T29" fmla="*/ 344 h 443"/>
                <a:gd name="T30" fmla="*/ 963 w 1804"/>
                <a:gd name="T31" fmla="*/ 317 h 443"/>
                <a:gd name="T32" fmla="*/ 799 w 1804"/>
                <a:gd name="T33" fmla="*/ 380 h 443"/>
                <a:gd name="T34" fmla="*/ 641 w 1804"/>
                <a:gd name="T35" fmla="*/ 324 h 443"/>
                <a:gd name="T36" fmla="*/ 727 w 1804"/>
                <a:gd name="T37" fmla="*/ 291 h 443"/>
                <a:gd name="T38" fmla="*/ 796 w 1804"/>
                <a:gd name="T39" fmla="*/ 316 h 443"/>
                <a:gd name="T40" fmla="*/ 876 w 1804"/>
                <a:gd name="T41" fmla="*/ 286 h 443"/>
                <a:gd name="T42" fmla="*/ 806 w 1804"/>
                <a:gd name="T43" fmla="*/ 259 h 443"/>
                <a:gd name="T44" fmla="*/ 885 w 1804"/>
                <a:gd name="T45" fmla="*/ 232 h 443"/>
                <a:gd name="T46" fmla="*/ 1033 w 1804"/>
                <a:gd name="T47" fmla="*/ 289 h 443"/>
                <a:gd name="T48" fmla="*/ 1120 w 1804"/>
                <a:gd name="T49" fmla="*/ 257 h 443"/>
                <a:gd name="T50" fmla="*/ 967 w 1804"/>
                <a:gd name="T51" fmla="*/ 201 h 443"/>
                <a:gd name="T52" fmla="*/ 1050 w 1804"/>
                <a:gd name="T53" fmla="*/ 168 h 443"/>
                <a:gd name="T54" fmla="*/ 1303 w 1804"/>
                <a:gd name="T55" fmla="*/ 264 h 443"/>
                <a:gd name="T56" fmla="*/ 1351 w 1804"/>
                <a:gd name="T57" fmla="*/ 230 h 443"/>
                <a:gd name="T58" fmla="*/ 1115 w 1804"/>
                <a:gd name="T59" fmla="*/ 144 h 443"/>
                <a:gd name="T60" fmla="*/ 1203 w 1804"/>
                <a:gd name="T61" fmla="*/ 111 h 443"/>
                <a:gd name="T62" fmla="*/ 1410 w 1804"/>
                <a:gd name="T63" fmla="*/ 188 h 443"/>
                <a:gd name="T64" fmla="*/ 1467 w 1804"/>
                <a:gd name="T65" fmla="*/ 151 h 443"/>
                <a:gd name="T66" fmla="*/ 1275 w 1804"/>
                <a:gd name="T67" fmla="*/ 81 h 443"/>
                <a:gd name="T68" fmla="*/ 1203 w 1804"/>
                <a:gd name="T69" fmla="*/ 111 h 443"/>
                <a:gd name="T70" fmla="*/ 1122 w 1804"/>
                <a:gd name="T71" fmla="*/ 79 h 443"/>
                <a:gd name="T72" fmla="*/ 1266 w 1804"/>
                <a:gd name="T73" fmla="*/ 20 h 443"/>
                <a:gd name="T74" fmla="*/ 1521 w 1804"/>
                <a:gd name="T75" fmla="*/ 113 h 443"/>
                <a:gd name="T76" fmla="*/ 1686 w 1804"/>
                <a:gd name="T7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4" h="443">
                  <a:moveTo>
                    <a:pt x="1686" y="0"/>
                  </a:moveTo>
                  <a:lnTo>
                    <a:pt x="1804" y="76"/>
                  </a:lnTo>
                  <a:lnTo>
                    <a:pt x="1749" y="113"/>
                  </a:lnTo>
                  <a:lnTo>
                    <a:pt x="1690" y="75"/>
                  </a:lnTo>
                  <a:lnTo>
                    <a:pt x="1207" y="408"/>
                  </a:lnTo>
                  <a:lnTo>
                    <a:pt x="1319" y="408"/>
                  </a:lnTo>
                  <a:lnTo>
                    <a:pt x="1264" y="443"/>
                  </a:lnTo>
                  <a:lnTo>
                    <a:pt x="0" y="443"/>
                  </a:lnTo>
                  <a:lnTo>
                    <a:pt x="0" y="296"/>
                  </a:lnTo>
                  <a:lnTo>
                    <a:pt x="73" y="322"/>
                  </a:lnTo>
                  <a:lnTo>
                    <a:pt x="73" y="408"/>
                  </a:lnTo>
                  <a:lnTo>
                    <a:pt x="1093" y="408"/>
                  </a:lnTo>
                  <a:lnTo>
                    <a:pt x="1243" y="303"/>
                  </a:lnTo>
                  <a:lnTo>
                    <a:pt x="1191" y="283"/>
                  </a:lnTo>
                  <a:lnTo>
                    <a:pt x="1036" y="344"/>
                  </a:lnTo>
                  <a:lnTo>
                    <a:pt x="963" y="317"/>
                  </a:lnTo>
                  <a:lnTo>
                    <a:pt x="799" y="380"/>
                  </a:lnTo>
                  <a:lnTo>
                    <a:pt x="641" y="324"/>
                  </a:lnTo>
                  <a:lnTo>
                    <a:pt x="727" y="291"/>
                  </a:lnTo>
                  <a:lnTo>
                    <a:pt x="796" y="316"/>
                  </a:lnTo>
                  <a:lnTo>
                    <a:pt x="876" y="286"/>
                  </a:lnTo>
                  <a:lnTo>
                    <a:pt x="806" y="259"/>
                  </a:lnTo>
                  <a:lnTo>
                    <a:pt x="885" y="232"/>
                  </a:lnTo>
                  <a:lnTo>
                    <a:pt x="1033" y="289"/>
                  </a:lnTo>
                  <a:lnTo>
                    <a:pt x="1120" y="257"/>
                  </a:lnTo>
                  <a:lnTo>
                    <a:pt x="967" y="201"/>
                  </a:lnTo>
                  <a:lnTo>
                    <a:pt x="1050" y="168"/>
                  </a:lnTo>
                  <a:lnTo>
                    <a:pt x="1303" y="264"/>
                  </a:lnTo>
                  <a:lnTo>
                    <a:pt x="1351" y="230"/>
                  </a:lnTo>
                  <a:lnTo>
                    <a:pt x="1115" y="144"/>
                  </a:lnTo>
                  <a:lnTo>
                    <a:pt x="1203" y="111"/>
                  </a:lnTo>
                  <a:lnTo>
                    <a:pt x="1410" y="188"/>
                  </a:lnTo>
                  <a:lnTo>
                    <a:pt x="1467" y="151"/>
                  </a:lnTo>
                  <a:lnTo>
                    <a:pt x="1275" y="81"/>
                  </a:lnTo>
                  <a:lnTo>
                    <a:pt x="1203" y="111"/>
                  </a:lnTo>
                  <a:lnTo>
                    <a:pt x="1122" y="79"/>
                  </a:lnTo>
                  <a:lnTo>
                    <a:pt x="1266" y="20"/>
                  </a:lnTo>
                  <a:lnTo>
                    <a:pt x="1521" y="113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4" name="Freeform 272">
              <a:extLst>
                <a:ext uri="{FF2B5EF4-FFF2-40B4-BE49-F238E27FC236}">
                  <a16:creationId xmlns:a16="http://schemas.microsoft.com/office/drawing/2014/main" id="{99631A3A-FD8E-4543-9871-E32C7B03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789"/>
              <a:ext cx="408" cy="249"/>
            </a:xfrm>
            <a:custGeom>
              <a:avLst/>
              <a:gdLst>
                <a:gd name="T0" fmla="*/ 0 w 1224"/>
                <a:gd name="T1" fmla="*/ 635 h 745"/>
                <a:gd name="T2" fmla="*/ 0 w 1224"/>
                <a:gd name="T3" fmla="*/ 0 h 745"/>
                <a:gd name="T4" fmla="*/ 730 w 1224"/>
                <a:gd name="T5" fmla="*/ 273 h 745"/>
                <a:gd name="T6" fmla="*/ 488 w 1224"/>
                <a:gd name="T7" fmla="*/ 362 h 745"/>
                <a:gd name="T8" fmla="*/ 333 w 1224"/>
                <a:gd name="T9" fmla="*/ 304 h 745"/>
                <a:gd name="T10" fmla="*/ 249 w 1224"/>
                <a:gd name="T11" fmla="*/ 335 h 745"/>
                <a:gd name="T12" fmla="*/ 404 w 1224"/>
                <a:gd name="T13" fmla="*/ 392 h 745"/>
                <a:gd name="T14" fmla="*/ 249 w 1224"/>
                <a:gd name="T15" fmla="*/ 451 h 745"/>
                <a:gd name="T16" fmla="*/ 346 w 1224"/>
                <a:gd name="T17" fmla="*/ 488 h 745"/>
                <a:gd name="T18" fmla="*/ 424 w 1224"/>
                <a:gd name="T19" fmla="*/ 457 h 745"/>
                <a:gd name="T20" fmla="*/ 328 w 1224"/>
                <a:gd name="T21" fmla="*/ 421 h 745"/>
                <a:gd name="T22" fmla="*/ 404 w 1224"/>
                <a:gd name="T23" fmla="*/ 392 h 745"/>
                <a:gd name="T24" fmla="*/ 502 w 1224"/>
                <a:gd name="T25" fmla="*/ 429 h 745"/>
                <a:gd name="T26" fmla="*/ 586 w 1224"/>
                <a:gd name="T27" fmla="*/ 398 h 745"/>
                <a:gd name="T28" fmla="*/ 488 w 1224"/>
                <a:gd name="T29" fmla="*/ 362 h 745"/>
                <a:gd name="T30" fmla="*/ 570 w 1224"/>
                <a:gd name="T31" fmla="*/ 331 h 745"/>
                <a:gd name="T32" fmla="*/ 666 w 1224"/>
                <a:gd name="T33" fmla="*/ 368 h 745"/>
                <a:gd name="T34" fmla="*/ 937 w 1224"/>
                <a:gd name="T35" fmla="*/ 266 h 745"/>
                <a:gd name="T36" fmla="*/ 937 w 1224"/>
                <a:gd name="T37" fmla="*/ 309 h 745"/>
                <a:gd name="T38" fmla="*/ 409 w 1224"/>
                <a:gd name="T39" fmla="*/ 511 h 745"/>
                <a:gd name="T40" fmla="*/ 497 w 1224"/>
                <a:gd name="T41" fmla="*/ 544 h 745"/>
                <a:gd name="T42" fmla="*/ 415 w 1224"/>
                <a:gd name="T43" fmla="*/ 576 h 745"/>
                <a:gd name="T44" fmla="*/ 98 w 1224"/>
                <a:gd name="T45" fmla="*/ 459 h 745"/>
                <a:gd name="T46" fmla="*/ 265 w 1224"/>
                <a:gd name="T47" fmla="*/ 396 h 745"/>
                <a:gd name="T48" fmla="*/ 96 w 1224"/>
                <a:gd name="T49" fmla="*/ 332 h 745"/>
                <a:gd name="T50" fmla="*/ 253 w 1224"/>
                <a:gd name="T51" fmla="*/ 275 h 745"/>
                <a:gd name="T52" fmla="*/ 73 w 1224"/>
                <a:gd name="T53" fmla="*/ 207 h 745"/>
                <a:gd name="T54" fmla="*/ 73 w 1224"/>
                <a:gd name="T55" fmla="*/ 146 h 745"/>
                <a:gd name="T56" fmla="*/ 504 w 1224"/>
                <a:gd name="T57" fmla="*/ 307 h 745"/>
                <a:gd name="T58" fmla="*/ 577 w 1224"/>
                <a:gd name="T59" fmla="*/ 281 h 745"/>
                <a:gd name="T60" fmla="*/ 73 w 1224"/>
                <a:gd name="T61" fmla="*/ 92 h 745"/>
                <a:gd name="T62" fmla="*/ 73 w 1224"/>
                <a:gd name="T63" fmla="*/ 512 h 745"/>
                <a:gd name="T64" fmla="*/ 330 w 1224"/>
                <a:gd name="T65" fmla="*/ 611 h 745"/>
                <a:gd name="T66" fmla="*/ 1094 w 1224"/>
                <a:gd name="T67" fmla="*/ 308 h 745"/>
                <a:gd name="T68" fmla="*/ 1224 w 1224"/>
                <a:gd name="T69" fmla="*/ 308 h 745"/>
                <a:gd name="T70" fmla="*/ 406 w 1224"/>
                <a:gd name="T71" fmla="*/ 641 h 745"/>
                <a:gd name="T72" fmla="*/ 481 w 1224"/>
                <a:gd name="T73" fmla="*/ 668 h 745"/>
                <a:gd name="T74" fmla="*/ 1038 w 1224"/>
                <a:gd name="T75" fmla="*/ 450 h 745"/>
                <a:gd name="T76" fmla="*/ 951 w 1224"/>
                <a:gd name="T77" fmla="*/ 421 h 745"/>
                <a:gd name="T78" fmla="*/ 1036 w 1224"/>
                <a:gd name="T79" fmla="*/ 385 h 745"/>
                <a:gd name="T80" fmla="*/ 1201 w 1224"/>
                <a:gd name="T81" fmla="*/ 450 h 745"/>
                <a:gd name="T82" fmla="*/ 551 w 1224"/>
                <a:gd name="T83" fmla="*/ 696 h 745"/>
                <a:gd name="T84" fmla="*/ 681 w 1224"/>
                <a:gd name="T85" fmla="*/ 745 h 745"/>
                <a:gd name="T86" fmla="*/ 554 w 1224"/>
                <a:gd name="T87" fmla="*/ 745 h 745"/>
                <a:gd name="T88" fmla="*/ 73 w 1224"/>
                <a:gd name="T89" fmla="*/ 567 h 745"/>
                <a:gd name="T90" fmla="*/ 73 w 1224"/>
                <a:gd name="T91" fmla="*/ 617 h 745"/>
                <a:gd name="T92" fmla="*/ 417 w 1224"/>
                <a:gd name="T93" fmla="*/ 745 h 745"/>
                <a:gd name="T94" fmla="*/ 296 w 1224"/>
                <a:gd name="T95" fmla="*/ 745 h 745"/>
                <a:gd name="T96" fmla="*/ 0 w 1224"/>
                <a:gd name="T97" fmla="*/ 63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4" h="745">
                  <a:moveTo>
                    <a:pt x="0" y="635"/>
                  </a:moveTo>
                  <a:lnTo>
                    <a:pt x="0" y="0"/>
                  </a:lnTo>
                  <a:lnTo>
                    <a:pt x="730" y="273"/>
                  </a:lnTo>
                  <a:lnTo>
                    <a:pt x="488" y="362"/>
                  </a:lnTo>
                  <a:lnTo>
                    <a:pt x="333" y="304"/>
                  </a:lnTo>
                  <a:lnTo>
                    <a:pt x="249" y="335"/>
                  </a:lnTo>
                  <a:lnTo>
                    <a:pt x="404" y="392"/>
                  </a:lnTo>
                  <a:lnTo>
                    <a:pt x="249" y="451"/>
                  </a:lnTo>
                  <a:lnTo>
                    <a:pt x="346" y="488"/>
                  </a:lnTo>
                  <a:lnTo>
                    <a:pt x="424" y="457"/>
                  </a:lnTo>
                  <a:lnTo>
                    <a:pt x="328" y="421"/>
                  </a:lnTo>
                  <a:lnTo>
                    <a:pt x="404" y="392"/>
                  </a:lnTo>
                  <a:lnTo>
                    <a:pt x="502" y="429"/>
                  </a:lnTo>
                  <a:lnTo>
                    <a:pt x="586" y="398"/>
                  </a:lnTo>
                  <a:lnTo>
                    <a:pt x="488" y="362"/>
                  </a:lnTo>
                  <a:lnTo>
                    <a:pt x="570" y="331"/>
                  </a:lnTo>
                  <a:lnTo>
                    <a:pt x="666" y="368"/>
                  </a:lnTo>
                  <a:lnTo>
                    <a:pt x="937" y="266"/>
                  </a:lnTo>
                  <a:lnTo>
                    <a:pt x="937" y="309"/>
                  </a:lnTo>
                  <a:lnTo>
                    <a:pt x="409" y="511"/>
                  </a:lnTo>
                  <a:lnTo>
                    <a:pt x="497" y="544"/>
                  </a:lnTo>
                  <a:lnTo>
                    <a:pt x="415" y="576"/>
                  </a:lnTo>
                  <a:lnTo>
                    <a:pt x="98" y="459"/>
                  </a:lnTo>
                  <a:lnTo>
                    <a:pt x="265" y="396"/>
                  </a:lnTo>
                  <a:lnTo>
                    <a:pt x="96" y="332"/>
                  </a:lnTo>
                  <a:lnTo>
                    <a:pt x="253" y="275"/>
                  </a:lnTo>
                  <a:lnTo>
                    <a:pt x="73" y="207"/>
                  </a:lnTo>
                  <a:lnTo>
                    <a:pt x="73" y="146"/>
                  </a:lnTo>
                  <a:lnTo>
                    <a:pt x="504" y="307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512"/>
                  </a:lnTo>
                  <a:lnTo>
                    <a:pt x="330" y="611"/>
                  </a:lnTo>
                  <a:lnTo>
                    <a:pt x="1094" y="308"/>
                  </a:lnTo>
                  <a:lnTo>
                    <a:pt x="1224" y="308"/>
                  </a:lnTo>
                  <a:lnTo>
                    <a:pt x="406" y="641"/>
                  </a:lnTo>
                  <a:lnTo>
                    <a:pt x="481" y="668"/>
                  </a:lnTo>
                  <a:lnTo>
                    <a:pt x="1038" y="450"/>
                  </a:lnTo>
                  <a:lnTo>
                    <a:pt x="951" y="421"/>
                  </a:lnTo>
                  <a:lnTo>
                    <a:pt x="1036" y="385"/>
                  </a:lnTo>
                  <a:lnTo>
                    <a:pt x="1201" y="450"/>
                  </a:lnTo>
                  <a:lnTo>
                    <a:pt x="551" y="696"/>
                  </a:lnTo>
                  <a:lnTo>
                    <a:pt x="681" y="745"/>
                  </a:lnTo>
                  <a:lnTo>
                    <a:pt x="554" y="745"/>
                  </a:lnTo>
                  <a:lnTo>
                    <a:pt x="73" y="567"/>
                  </a:lnTo>
                  <a:lnTo>
                    <a:pt x="73" y="617"/>
                  </a:lnTo>
                  <a:lnTo>
                    <a:pt x="417" y="745"/>
                  </a:lnTo>
                  <a:lnTo>
                    <a:pt x="296" y="74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5" name="Freeform 273">
              <a:extLst>
                <a:ext uri="{FF2B5EF4-FFF2-40B4-BE49-F238E27FC236}">
                  <a16:creationId xmlns:a16="http://schemas.microsoft.com/office/drawing/2014/main" id="{F778FB21-1790-4E10-A9D7-56D8D2EF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3901"/>
              <a:ext cx="79" cy="32"/>
            </a:xfrm>
            <a:custGeom>
              <a:avLst/>
              <a:gdLst>
                <a:gd name="T0" fmla="*/ 238 w 238"/>
                <a:gd name="T1" fmla="*/ 47 h 94"/>
                <a:gd name="T2" fmla="*/ 122 w 238"/>
                <a:gd name="T3" fmla="*/ 0 h 94"/>
                <a:gd name="T4" fmla="*/ 0 w 238"/>
                <a:gd name="T5" fmla="*/ 67 h 94"/>
                <a:gd name="T6" fmla="*/ 75 w 238"/>
                <a:gd name="T7" fmla="*/ 94 h 94"/>
                <a:gd name="T8" fmla="*/ 131 w 238"/>
                <a:gd name="T9" fmla="*/ 57 h 94"/>
                <a:gd name="T10" fmla="*/ 184 w 238"/>
                <a:gd name="T11" fmla="*/ 83 h 94"/>
                <a:gd name="T12" fmla="*/ 238 w 238"/>
                <a:gd name="T1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94">
                  <a:moveTo>
                    <a:pt x="238" y="47"/>
                  </a:moveTo>
                  <a:lnTo>
                    <a:pt x="122" y="0"/>
                  </a:lnTo>
                  <a:lnTo>
                    <a:pt x="0" y="67"/>
                  </a:lnTo>
                  <a:lnTo>
                    <a:pt x="75" y="94"/>
                  </a:lnTo>
                  <a:lnTo>
                    <a:pt x="131" y="57"/>
                  </a:lnTo>
                  <a:lnTo>
                    <a:pt x="184" y="83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6" name="Freeform 274">
              <a:extLst>
                <a:ext uri="{FF2B5EF4-FFF2-40B4-BE49-F238E27FC236}">
                  <a16:creationId xmlns:a16="http://schemas.microsoft.com/office/drawing/2014/main" id="{7BA03A64-8F5C-4C53-A495-56C34D5C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314"/>
              <a:ext cx="312" cy="328"/>
            </a:xfrm>
            <a:custGeom>
              <a:avLst/>
              <a:gdLst>
                <a:gd name="T0" fmla="*/ 509 w 937"/>
                <a:gd name="T1" fmla="*/ 788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59 h 984"/>
                <a:gd name="T8" fmla="*/ 641 w 937"/>
                <a:gd name="T9" fmla="*/ 660 h 984"/>
                <a:gd name="T10" fmla="*/ 258 w 937"/>
                <a:gd name="T11" fmla="*/ 637 h 984"/>
                <a:gd name="T12" fmla="*/ 262 w 937"/>
                <a:gd name="T13" fmla="*/ 517 h 984"/>
                <a:gd name="T14" fmla="*/ 256 w 937"/>
                <a:gd name="T15" fmla="*/ 570 h 984"/>
                <a:gd name="T16" fmla="*/ 937 w 937"/>
                <a:gd name="T17" fmla="*/ 383 h 984"/>
                <a:gd name="T18" fmla="*/ 419 w 937"/>
                <a:gd name="T19" fmla="*/ 631 h 984"/>
                <a:gd name="T20" fmla="*/ 937 w 937"/>
                <a:gd name="T21" fmla="*/ 498 h 984"/>
                <a:gd name="T22" fmla="*/ 725 w 937"/>
                <a:gd name="T23" fmla="*/ 629 h 984"/>
                <a:gd name="T24" fmla="*/ 901 w 937"/>
                <a:gd name="T25" fmla="*/ 696 h 984"/>
                <a:gd name="T26" fmla="*/ 890 w 937"/>
                <a:gd name="T27" fmla="*/ 806 h 984"/>
                <a:gd name="T28" fmla="*/ 878 w 937"/>
                <a:gd name="T29" fmla="*/ 926 h 984"/>
                <a:gd name="T30" fmla="*/ 655 w 937"/>
                <a:gd name="T31" fmla="*/ 957 h 984"/>
                <a:gd name="T32" fmla="*/ 646 w 937"/>
                <a:gd name="T33" fmla="*/ 897 h 984"/>
                <a:gd name="T34" fmla="*/ 73 w 937"/>
                <a:gd name="T35" fmla="*/ 742 h 984"/>
                <a:gd name="T36" fmla="*/ 0 w 937"/>
                <a:gd name="T37" fmla="*/ 0 h 984"/>
                <a:gd name="T38" fmla="*/ 572 w 937"/>
                <a:gd name="T39" fmla="*/ 330 h 984"/>
                <a:gd name="T40" fmla="*/ 586 w 937"/>
                <a:gd name="T41" fmla="*/ 397 h 984"/>
                <a:gd name="T42" fmla="*/ 249 w 937"/>
                <a:gd name="T43" fmla="*/ 333 h 984"/>
                <a:gd name="T44" fmla="*/ 421 w 937"/>
                <a:gd name="T45" fmla="*/ 458 h 984"/>
                <a:gd name="T46" fmla="*/ 246 w 937"/>
                <a:gd name="T47" fmla="*/ 451 h 984"/>
                <a:gd name="T48" fmla="*/ 937 w 937"/>
                <a:gd name="T49" fmla="*/ 265 h 984"/>
                <a:gd name="T50" fmla="*/ 328 w 937"/>
                <a:gd name="T51" fmla="*/ 543 h 984"/>
                <a:gd name="T52" fmla="*/ 98 w 937"/>
                <a:gd name="T53" fmla="*/ 456 h 984"/>
                <a:gd name="T54" fmla="*/ 91 w 937"/>
                <a:gd name="T55" fmla="*/ 334 h 984"/>
                <a:gd name="T56" fmla="*/ 73 w 937"/>
                <a:gd name="T57" fmla="*/ 206 h 984"/>
                <a:gd name="T58" fmla="*/ 504 w 937"/>
                <a:gd name="T59" fmla="*/ 306 h 984"/>
                <a:gd name="T60" fmla="*/ 73 w 937"/>
                <a:gd name="T61" fmla="*/ 92 h 984"/>
                <a:gd name="T62" fmla="*/ 333 w 937"/>
                <a:gd name="T63" fmla="*/ 722 h 984"/>
                <a:gd name="T64" fmla="*/ 481 w 937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4"/>
                  </a:lnTo>
                  <a:lnTo>
                    <a:pt x="655" y="957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7" name="Rectangle 275">
              <a:extLst>
                <a:ext uri="{FF2B5EF4-FFF2-40B4-BE49-F238E27FC236}">
                  <a16:creationId xmlns:a16="http://schemas.microsoft.com/office/drawing/2014/main" id="{BCDFECF0-0321-4A92-A341-E91D6D53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8" name="Rectangle 276">
              <a:extLst>
                <a:ext uri="{FF2B5EF4-FFF2-40B4-BE49-F238E27FC236}">
                  <a16:creationId xmlns:a16="http://schemas.microsoft.com/office/drawing/2014/main" id="{F2A99226-5B9C-4B15-95F1-A5427E690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3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9" name="Rectangle 277">
              <a:extLst>
                <a:ext uri="{FF2B5EF4-FFF2-40B4-BE49-F238E27FC236}">
                  <a16:creationId xmlns:a16="http://schemas.microsoft.com/office/drawing/2014/main" id="{8EC7759D-4370-4EC2-8268-9F7325715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0" name="Freeform 278">
              <a:extLst>
                <a:ext uri="{FF2B5EF4-FFF2-40B4-BE49-F238E27FC236}">
                  <a16:creationId xmlns:a16="http://schemas.microsoft.com/office/drawing/2014/main" id="{95F25BD5-56B2-47AF-8DCD-0E6F8307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076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3 h 985"/>
                <a:gd name="T6" fmla="*/ 588 w 937"/>
                <a:gd name="T7" fmla="*/ 760 h 985"/>
                <a:gd name="T8" fmla="*/ 641 w 937"/>
                <a:gd name="T9" fmla="*/ 661 h 985"/>
                <a:gd name="T10" fmla="*/ 258 w 937"/>
                <a:gd name="T11" fmla="*/ 638 h 985"/>
                <a:gd name="T12" fmla="*/ 262 w 937"/>
                <a:gd name="T13" fmla="*/ 518 h 985"/>
                <a:gd name="T14" fmla="*/ 256 w 937"/>
                <a:gd name="T15" fmla="*/ 571 h 985"/>
                <a:gd name="T16" fmla="*/ 937 w 937"/>
                <a:gd name="T17" fmla="*/ 385 h 985"/>
                <a:gd name="T18" fmla="*/ 419 w 937"/>
                <a:gd name="T19" fmla="*/ 633 h 985"/>
                <a:gd name="T20" fmla="*/ 937 w 937"/>
                <a:gd name="T21" fmla="*/ 499 h 985"/>
                <a:gd name="T22" fmla="*/ 725 w 937"/>
                <a:gd name="T23" fmla="*/ 631 h 985"/>
                <a:gd name="T24" fmla="*/ 746 w 937"/>
                <a:gd name="T25" fmla="*/ 754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30 h 985"/>
                <a:gd name="T32" fmla="*/ 73 w 937"/>
                <a:gd name="T33" fmla="*/ 684 h 985"/>
                <a:gd name="T34" fmla="*/ 0 w 937"/>
                <a:gd name="T35" fmla="*/ 714 h 985"/>
                <a:gd name="T36" fmla="*/ 730 w 937"/>
                <a:gd name="T37" fmla="*/ 272 h 985"/>
                <a:gd name="T38" fmla="*/ 665 w 937"/>
                <a:gd name="T39" fmla="*/ 367 h 985"/>
                <a:gd name="T40" fmla="*/ 333 w 937"/>
                <a:gd name="T41" fmla="*/ 304 h 985"/>
                <a:gd name="T42" fmla="*/ 502 w 937"/>
                <a:gd name="T43" fmla="*/ 430 h 985"/>
                <a:gd name="T44" fmla="*/ 328 w 937"/>
                <a:gd name="T45" fmla="*/ 421 h 985"/>
                <a:gd name="T46" fmla="*/ 344 w 937"/>
                <a:gd name="T47" fmla="*/ 488 h 985"/>
                <a:gd name="T48" fmla="*/ 937 w 937"/>
                <a:gd name="T49" fmla="*/ 316 h 985"/>
                <a:gd name="T50" fmla="*/ 262 w 937"/>
                <a:gd name="T51" fmla="*/ 518 h 985"/>
                <a:gd name="T52" fmla="*/ 260 w 937"/>
                <a:gd name="T53" fmla="*/ 397 h 985"/>
                <a:gd name="T54" fmla="*/ 253 w 937"/>
                <a:gd name="T55" fmla="*/ 274 h 985"/>
                <a:gd name="T56" fmla="*/ 73 w 937"/>
                <a:gd name="T57" fmla="*/ 145 h 985"/>
                <a:gd name="T58" fmla="*/ 577 w 937"/>
                <a:gd name="T59" fmla="*/ 281 h 985"/>
                <a:gd name="T60" fmla="*/ 73 w 937"/>
                <a:gd name="T61" fmla="*/ 626 h 985"/>
                <a:gd name="T62" fmla="*/ 410 w 937"/>
                <a:gd name="T63" fmla="*/ 695 h 985"/>
                <a:gd name="T64" fmla="*/ 403 w 937"/>
                <a:gd name="T65" fmla="*/ 75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60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3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700"/>
                  </a:lnTo>
                  <a:lnTo>
                    <a:pt x="641" y="661"/>
                  </a:lnTo>
                  <a:lnTo>
                    <a:pt x="481" y="721"/>
                  </a:lnTo>
                  <a:lnTo>
                    <a:pt x="258" y="638"/>
                  </a:lnTo>
                  <a:lnTo>
                    <a:pt x="100" y="579"/>
                  </a:lnTo>
                  <a:lnTo>
                    <a:pt x="262" y="518"/>
                  </a:lnTo>
                  <a:lnTo>
                    <a:pt x="328" y="545"/>
                  </a:lnTo>
                  <a:lnTo>
                    <a:pt x="256" y="571"/>
                  </a:lnTo>
                  <a:lnTo>
                    <a:pt x="349" y="606"/>
                  </a:lnTo>
                  <a:lnTo>
                    <a:pt x="937" y="385"/>
                  </a:lnTo>
                  <a:lnTo>
                    <a:pt x="937" y="440"/>
                  </a:lnTo>
                  <a:lnTo>
                    <a:pt x="419" y="633"/>
                  </a:lnTo>
                  <a:lnTo>
                    <a:pt x="499" y="662"/>
                  </a:lnTo>
                  <a:lnTo>
                    <a:pt x="937" y="499"/>
                  </a:lnTo>
                  <a:lnTo>
                    <a:pt x="937" y="550"/>
                  </a:lnTo>
                  <a:lnTo>
                    <a:pt x="725" y="631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8"/>
                  </a:lnTo>
                  <a:lnTo>
                    <a:pt x="723" y="869"/>
                  </a:lnTo>
                  <a:lnTo>
                    <a:pt x="878" y="928"/>
                  </a:lnTo>
                  <a:lnTo>
                    <a:pt x="730" y="985"/>
                  </a:lnTo>
                  <a:lnTo>
                    <a:pt x="655" y="959"/>
                  </a:lnTo>
                  <a:lnTo>
                    <a:pt x="732" y="930"/>
                  </a:lnTo>
                  <a:lnTo>
                    <a:pt x="646" y="898"/>
                  </a:lnTo>
                  <a:lnTo>
                    <a:pt x="73" y="684"/>
                  </a:lnTo>
                  <a:lnTo>
                    <a:pt x="73" y="742"/>
                  </a:lnTo>
                  <a:lnTo>
                    <a:pt x="0" y="714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1"/>
                  </a:lnTo>
                  <a:lnTo>
                    <a:pt x="665" y="367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30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3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6"/>
                  </a:lnTo>
                  <a:lnTo>
                    <a:pt x="328" y="545"/>
                  </a:lnTo>
                  <a:lnTo>
                    <a:pt x="262" y="518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8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5"/>
                  </a:lnTo>
                  <a:lnTo>
                    <a:pt x="481" y="721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1" name="Rectangle 279">
              <a:extLst>
                <a:ext uri="{FF2B5EF4-FFF2-40B4-BE49-F238E27FC236}">
                  <a16:creationId xmlns:a16="http://schemas.microsoft.com/office/drawing/2014/main" id="{49590F87-4D3D-4578-AF30-E18D09A3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0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2" name="Rectangle 280">
              <a:extLst>
                <a:ext uri="{FF2B5EF4-FFF2-40B4-BE49-F238E27FC236}">
                  <a16:creationId xmlns:a16="http://schemas.microsoft.com/office/drawing/2014/main" id="{2F39ABC7-B096-44F7-A022-02A738930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07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3" name="Rectangle 281">
              <a:extLst>
                <a:ext uri="{FF2B5EF4-FFF2-40B4-BE49-F238E27FC236}">
                  <a16:creationId xmlns:a16="http://schemas.microsoft.com/office/drawing/2014/main" id="{19FE8D51-9560-41C1-AAC9-51A989E6A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0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4" name="Freeform 282">
              <a:extLst>
                <a:ext uri="{FF2B5EF4-FFF2-40B4-BE49-F238E27FC236}">
                  <a16:creationId xmlns:a16="http://schemas.microsoft.com/office/drawing/2014/main" id="{688F162A-243D-4681-A01A-E7A5E4566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3892"/>
              <a:ext cx="650" cy="158"/>
            </a:xfrm>
            <a:custGeom>
              <a:avLst/>
              <a:gdLst>
                <a:gd name="T0" fmla="*/ 1561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8 w 1952"/>
                <a:gd name="T9" fmla="*/ 150 h 474"/>
                <a:gd name="T10" fmla="*/ 1263 w 1952"/>
                <a:gd name="T11" fmla="*/ 343 h 474"/>
                <a:gd name="T12" fmla="*/ 1026 w 1952"/>
                <a:gd name="T13" fmla="*/ 342 h 474"/>
                <a:gd name="T14" fmla="*/ 1131 w 1952"/>
                <a:gd name="T15" fmla="*/ 345 h 474"/>
                <a:gd name="T16" fmla="*/ 759 w 1952"/>
                <a:gd name="T17" fmla="*/ 0 h 474"/>
                <a:gd name="T18" fmla="*/ 1252 w 1952"/>
                <a:gd name="T19" fmla="*/ 261 h 474"/>
                <a:gd name="T20" fmla="*/ 987 w 1952"/>
                <a:gd name="T21" fmla="*/ 0 h 474"/>
                <a:gd name="T22" fmla="*/ 1247 w 1952"/>
                <a:gd name="T23" fmla="*/ 110 h 474"/>
                <a:gd name="T24" fmla="*/ 1380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7 w 1952"/>
                <a:gd name="T31" fmla="*/ 144 h 474"/>
                <a:gd name="T32" fmla="*/ 1779 w 1952"/>
                <a:gd name="T33" fmla="*/ 149 h 474"/>
                <a:gd name="T34" fmla="*/ 1468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0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6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3 w 1952"/>
                <a:gd name="T55" fmla="*/ 428 h 474"/>
                <a:gd name="T56" fmla="*/ 407 w 1952"/>
                <a:gd name="T57" fmla="*/ 439 h 474"/>
                <a:gd name="T58" fmla="*/ 606 w 1952"/>
                <a:gd name="T59" fmla="*/ 220 h 474"/>
                <a:gd name="T60" fmla="*/ 179 w 1952"/>
                <a:gd name="T61" fmla="*/ 439 h 474"/>
                <a:gd name="T62" fmla="*/ 1431 w 1952"/>
                <a:gd name="T63" fmla="*/ 306 h 474"/>
                <a:gd name="T64" fmla="*/ 1428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7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8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7" y="425"/>
                  </a:lnTo>
                  <a:lnTo>
                    <a:pt x="1026" y="342"/>
                  </a:lnTo>
                  <a:lnTo>
                    <a:pt x="1074" y="310"/>
                  </a:lnTo>
                  <a:lnTo>
                    <a:pt x="1131" y="345"/>
                  </a:lnTo>
                  <a:lnTo>
                    <a:pt x="1197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1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50" y="108"/>
                  </a:lnTo>
                  <a:lnTo>
                    <a:pt x="1380" y="20"/>
                  </a:lnTo>
                  <a:lnTo>
                    <a:pt x="1494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4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6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3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7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5" name="Rectangle 283">
              <a:extLst>
                <a:ext uri="{FF2B5EF4-FFF2-40B4-BE49-F238E27FC236}">
                  <a16:creationId xmlns:a16="http://schemas.microsoft.com/office/drawing/2014/main" id="{7334EA7D-E133-4628-B43E-EB986D42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6" name="Rectangle 284">
              <a:extLst>
                <a:ext uri="{FF2B5EF4-FFF2-40B4-BE49-F238E27FC236}">
                  <a16:creationId xmlns:a16="http://schemas.microsoft.com/office/drawing/2014/main" id="{6ED682F2-5D5D-4339-AE5E-338808590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7" name="Rectangle 285">
              <a:extLst>
                <a:ext uri="{FF2B5EF4-FFF2-40B4-BE49-F238E27FC236}">
                  <a16:creationId xmlns:a16="http://schemas.microsoft.com/office/drawing/2014/main" id="{DD23E261-7A71-4271-A963-19C98D80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8" name="Freeform 286">
              <a:extLst>
                <a:ext uri="{FF2B5EF4-FFF2-40B4-BE49-F238E27FC236}">
                  <a16:creationId xmlns:a16="http://schemas.microsoft.com/office/drawing/2014/main" id="{6BB80BB3-F6CF-47A2-9F8F-743F96DF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8 w 1952"/>
                <a:gd name="T21" fmla="*/ 0 h 474"/>
                <a:gd name="T22" fmla="*/ 1248 w 1952"/>
                <a:gd name="T23" fmla="*/ 110 h 474"/>
                <a:gd name="T24" fmla="*/ 1380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9 w 1952"/>
                <a:gd name="T33" fmla="*/ 149 h 474"/>
                <a:gd name="T34" fmla="*/ 1466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8 w 1952"/>
                <a:gd name="T65" fmla="*/ 233 h 474"/>
                <a:gd name="T66" fmla="*/ 1485 w 1952"/>
                <a:gd name="T67" fmla="*/ 27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8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1" y="221"/>
                  </a:lnTo>
                  <a:lnTo>
                    <a:pt x="988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50" y="108"/>
                  </a:lnTo>
                  <a:lnTo>
                    <a:pt x="1380" y="20"/>
                  </a:lnTo>
                  <a:lnTo>
                    <a:pt x="1494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9" y="149"/>
                  </a:lnTo>
                  <a:lnTo>
                    <a:pt x="1355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8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8" y="266"/>
                  </a:lnTo>
                  <a:lnTo>
                    <a:pt x="1428" y="233"/>
                  </a:lnTo>
                  <a:lnTo>
                    <a:pt x="1487" y="271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9" name="Rectangle 287">
              <a:extLst>
                <a:ext uri="{FF2B5EF4-FFF2-40B4-BE49-F238E27FC236}">
                  <a16:creationId xmlns:a16="http://schemas.microsoft.com/office/drawing/2014/main" id="{97126750-30D8-4480-98D0-9087F68B3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0" name="Rectangle 288">
              <a:extLst>
                <a:ext uri="{FF2B5EF4-FFF2-40B4-BE49-F238E27FC236}">
                  <a16:creationId xmlns:a16="http://schemas.microsoft.com/office/drawing/2014/main" id="{854840BF-080A-432C-BFEE-625B3344B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1" name="Rectangle 289">
              <a:extLst>
                <a:ext uri="{FF2B5EF4-FFF2-40B4-BE49-F238E27FC236}">
                  <a16:creationId xmlns:a16="http://schemas.microsoft.com/office/drawing/2014/main" id="{A5C4DD9A-82BA-491B-86D8-AFBC47CED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2" name="Freeform 290">
              <a:extLst>
                <a:ext uri="{FF2B5EF4-FFF2-40B4-BE49-F238E27FC236}">
                  <a16:creationId xmlns:a16="http://schemas.microsoft.com/office/drawing/2014/main" id="{CE7A6EE4-3F7E-449B-956D-CF79FF64C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3892"/>
              <a:ext cx="651" cy="158"/>
            </a:xfrm>
            <a:custGeom>
              <a:avLst/>
              <a:gdLst>
                <a:gd name="T0" fmla="*/ 1561 w 1951"/>
                <a:gd name="T1" fmla="*/ 218 h 474"/>
                <a:gd name="T2" fmla="*/ 1558 w 1951"/>
                <a:gd name="T3" fmla="*/ 142 h 474"/>
                <a:gd name="T4" fmla="*/ 1669 w 1951"/>
                <a:gd name="T5" fmla="*/ 145 h 474"/>
                <a:gd name="T6" fmla="*/ 1505 w 1951"/>
                <a:gd name="T7" fmla="*/ 179 h 474"/>
                <a:gd name="T8" fmla="*/ 1308 w 1951"/>
                <a:gd name="T9" fmla="*/ 150 h 474"/>
                <a:gd name="T10" fmla="*/ 1263 w 1951"/>
                <a:gd name="T11" fmla="*/ 343 h 474"/>
                <a:gd name="T12" fmla="*/ 1026 w 1951"/>
                <a:gd name="T13" fmla="*/ 342 h 474"/>
                <a:gd name="T14" fmla="*/ 1131 w 1951"/>
                <a:gd name="T15" fmla="*/ 345 h 474"/>
                <a:gd name="T16" fmla="*/ 759 w 1951"/>
                <a:gd name="T17" fmla="*/ 0 h 474"/>
                <a:gd name="T18" fmla="*/ 1252 w 1951"/>
                <a:gd name="T19" fmla="*/ 261 h 474"/>
                <a:gd name="T20" fmla="*/ 987 w 1951"/>
                <a:gd name="T21" fmla="*/ 0 h 474"/>
                <a:gd name="T22" fmla="*/ 1247 w 1951"/>
                <a:gd name="T23" fmla="*/ 110 h 474"/>
                <a:gd name="T24" fmla="*/ 1379 w 1951"/>
                <a:gd name="T25" fmla="*/ 20 h 474"/>
                <a:gd name="T26" fmla="*/ 1596 w 1951"/>
                <a:gd name="T27" fmla="*/ 26 h 474"/>
                <a:gd name="T28" fmla="*/ 1835 w 1951"/>
                <a:gd name="T29" fmla="*/ 31 h 474"/>
                <a:gd name="T30" fmla="*/ 1897 w 1951"/>
                <a:gd name="T31" fmla="*/ 144 h 474"/>
                <a:gd name="T32" fmla="*/ 1779 w 1951"/>
                <a:gd name="T33" fmla="*/ 149 h 474"/>
                <a:gd name="T34" fmla="*/ 1468 w 1951"/>
                <a:gd name="T35" fmla="*/ 439 h 474"/>
                <a:gd name="T36" fmla="*/ 0 w 1951"/>
                <a:gd name="T37" fmla="*/ 474 h 474"/>
                <a:gd name="T38" fmla="*/ 653 w 1951"/>
                <a:gd name="T39" fmla="*/ 187 h 474"/>
                <a:gd name="T40" fmla="*/ 785 w 1951"/>
                <a:gd name="T41" fmla="*/ 180 h 474"/>
                <a:gd name="T42" fmla="*/ 660 w 1951"/>
                <a:gd name="T43" fmla="*/ 348 h 474"/>
                <a:gd name="T44" fmla="*/ 907 w 1951"/>
                <a:gd name="T45" fmla="*/ 261 h 474"/>
                <a:gd name="T46" fmla="*/ 894 w 1951"/>
                <a:gd name="T47" fmla="*/ 350 h 474"/>
                <a:gd name="T48" fmla="*/ 525 w 1951"/>
                <a:gd name="T49" fmla="*/ 0 h 474"/>
                <a:gd name="T50" fmla="*/ 1075 w 1951"/>
                <a:gd name="T51" fmla="*/ 310 h 474"/>
                <a:gd name="T52" fmla="*/ 907 w 1951"/>
                <a:gd name="T53" fmla="*/ 426 h 474"/>
                <a:gd name="T54" fmla="*/ 662 w 1951"/>
                <a:gd name="T55" fmla="*/ 428 h 474"/>
                <a:gd name="T56" fmla="*/ 407 w 1951"/>
                <a:gd name="T57" fmla="*/ 439 h 474"/>
                <a:gd name="T58" fmla="*/ 608 w 1951"/>
                <a:gd name="T59" fmla="*/ 220 h 474"/>
                <a:gd name="T60" fmla="*/ 179 w 1951"/>
                <a:gd name="T61" fmla="*/ 439 h 474"/>
                <a:gd name="T62" fmla="*/ 1431 w 1951"/>
                <a:gd name="T63" fmla="*/ 306 h 474"/>
                <a:gd name="T64" fmla="*/ 1428 w 1951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1486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6" y="182"/>
                  </a:lnTo>
                  <a:lnTo>
                    <a:pt x="1669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8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7" y="425"/>
                  </a:lnTo>
                  <a:lnTo>
                    <a:pt x="1026" y="342"/>
                  </a:lnTo>
                  <a:lnTo>
                    <a:pt x="1075" y="310"/>
                  </a:lnTo>
                  <a:lnTo>
                    <a:pt x="1131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0" y="221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10"/>
                  </a:lnTo>
                  <a:lnTo>
                    <a:pt x="1249" y="108"/>
                  </a:lnTo>
                  <a:lnTo>
                    <a:pt x="1379" y="20"/>
                  </a:lnTo>
                  <a:lnTo>
                    <a:pt x="1493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5" y="31"/>
                  </a:lnTo>
                  <a:lnTo>
                    <a:pt x="1951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4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5" y="180"/>
                  </a:lnTo>
                  <a:lnTo>
                    <a:pt x="601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7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5" y="0"/>
                  </a:lnTo>
                  <a:lnTo>
                    <a:pt x="624" y="0"/>
                  </a:lnTo>
                  <a:lnTo>
                    <a:pt x="1075" y="310"/>
                  </a:lnTo>
                  <a:lnTo>
                    <a:pt x="1026" y="342"/>
                  </a:lnTo>
                  <a:lnTo>
                    <a:pt x="907" y="426"/>
                  </a:lnTo>
                  <a:lnTo>
                    <a:pt x="785" y="343"/>
                  </a:lnTo>
                  <a:lnTo>
                    <a:pt x="662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8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6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3" name="Rectangle 291">
              <a:extLst>
                <a:ext uri="{FF2B5EF4-FFF2-40B4-BE49-F238E27FC236}">
                  <a16:creationId xmlns:a16="http://schemas.microsoft.com/office/drawing/2014/main" id="{C16BC2CB-F5B9-4165-A045-DC0A3A33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4" name="Rectangle 292">
              <a:extLst>
                <a:ext uri="{FF2B5EF4-FFF2-40B4-BE49-F238E27FC236}">
                  <a16:creationId xmlns:a16="http://schemas.microsoft.com/office/drawing/2014/main" id="{753BEC7E-190B-4FE9-9D8E-71A422D6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5" name="Rectangle 293">
              <a:extLst>
                <a:ext uri="{FF2B5EF4-FFF2-40B4-BE49-F238E27FC236}">
                  <a16:creationId xmlns:a16="http://schemas.microsoft.com/office/drawing/2014/main" id="{311715B3-8419-4170-B8F5-FC5B8537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6" name="Freeform 294">
              <a:extLst>
                <a:ext uri="{FF2B5EF4-FFF2-40B4-BE49-F238E27FC236}">
                  <a16:creationId xmlns:a16="http://schemas.microsoft.com/office/drawing/2014/main" id="{DA7A4D12-9E6D-4227-B0B6-3086CCC2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3892"/>
              <a:ext cx="650" cy="158"/>
            </a:xfrm>
            <a:custGeom>
              <a:avLst/>
              <a:gdLst>
                <a:gd name="T0" fmla="*/ 1561 w 1949"/>
                <a:gd name="T1" fmla="*/ 218 h 474"/>
                <a:gd name="T2" fmla="*/ 1556 w 1949"/>
                <a:gd name="T3" fmla="*/ 142 h 474"/>
                <a:gd name="T4" fmla="*/ 1667 w 1949"/>
                <a:gd name="T5" fmla="*/ 145 h 474"/>
                <a:gd name="T6" fmla="*/ 1503 w 1949"/>
                <a:gd name="T7" fmla="*/ 179 h 474"/>
                <a:gd name="T8" fmla="*/ 1306 w 1949"/>
                <a:gd name="T9" fmla="*/ 150 h 474"/>
                <a:gd name="T10" fmla="*/ 1261 w 1949"/>
                <a:gd name="T11" fmla="*/ 343 h 474"/>
                <a:gd name="T12" fmla="*/ 1026 w 1949"/>
                <a:gd name="T13" fmla="*/ 342 h 474"/>
                <a:gd name="T14" fmla="*/ 1129 w 1949"/>
                <a:gd name="T15" fmla="*/ 345 h 474"/>
                <a:gd name="T16" fmla="*/ 759 w 1949"/>
                <a:gd name="T17" fmla="*/ 0 h 474"/>
                <a:gd name="T18" fmla="*/ 1252 w 1949"/>
                <a:gd name="T19" fmla="*/ 261 h 474"/>
                <a:gd name="T20" fmla="*/ 985 w 1949"/>
                <a:gd name="T21" fmla="*/ 0 h 474"/>
                <a:gd name="T22" fmla="*/ 1247 w 1949"/>
                <a:gd name="T23" fmla="*/ 110 h 474"/>
                <a:gd name="T24" fmla="*/ 1377 w 1949"/>
                <a:gd name="T25" fmla="*/ 20 h 474"/>
                <a:gd name="T26" fmla="*/ 1596 w 1949"/>
                <a:gd name="T27" fmla="*/ 26 h 474"/>
                <a:gd name="T28" fmla="*/ 1833 w 1949"/>
                <a:gd name="T29" fmla="*/ 31 h 474"/>
                <a:gd name="T30" fmla="*/ 1897 w 1949"/>
                <a:gd name="T31" fmla="*/ 144 h 474"/>
                <a:gd name="T32" fmla="*/ 1776 w 1949"/>
                <a:gd name="T33" fmla="*/ 149 h 474"/>
                <a:gd name="T34" fmla="*/ 1466 w 1949"/>
                <a:gd name="T35" fmla="*/ 439 h 474"/>
                <a:gd name="T36" fmla="*/ 0 w 1949"/>
                <a:gd name="T37" fmla="*/ 474 h 474"/>
                <a:gd name="T38" fmla="*/ 651 w 1949"/>
                <a:gd name="T39" fmla="*/ 187 h 474"/>
                <a:gd name="T40" fmla="*/ 786 w 1949"/>
                <a:gd name="T41" fmla="*/ 180 h 474"/>
                <a:gd name="T42" fmla="*/ 658 w 1949"/>
                <a:gd name="T43" fmla="*/ 348 h 474"/>
                <a:gd name="T44" fmla="*/ 905 w 1949"/>
                <a:gd name="T45" fmla="*/ 261 h 474"/>
                <a:gd name="T46" fmla="*/ 894 w 1949"/>
                <a:gd name="T47" fmla="*/ 350 h 474"/>
                <a:gd name="T48" fmla="*/ 523 w 1949"/>
                <a:gd name="T49" fmla="*/ 0 h 474"/>
                <a:gd name="T50" fmla="*/ 1073 w 1949"/>
                <a:gd name="T51" fmla="*/ 310 h 474"/>
                <a:gd name="T52" fmla="*/ 905 w 1949"/>
                <a:gd name="T53" fmla="*/ 426 h 474"/>
                <a:gd name="T54" fmla="*/ 660 w 1949"/>
                <a:gd name="T55" fmla="*/ 428 h 474"/>
                <a:gd name="T56" fmla="*/ 407 w 1949"/>
                <a:gd name="T57" fmla="*/ 439 h 474"/>
                <a:gd name="T58" fmla="*/ 606 w 1949"/>
                <a:gd name="T59" fmla="*/ 220 h 474"/>
                <a:gd name="T60" fmla="*/ 179 w 1949"/>
                <a:gd name="T61" fmla="*/ 439 h 474"/>
                <a:gd name="T62" fmla="*/ 1429 w 1949"/>
                <a:gd name="T63" fmla="*/ 306 h 474"/>
                <a:gd name="T64" fmla="*/ 1426 w 1949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1484" y="271"/>
                  </a:moveTo>
                  <a:lnTo>
                    <a:pt x="1561" y="218"/>
                  </a:lnTo>
                  <a:lnTo>
                    <a:pt x="1503" y="179"/>
                  </a:lnTo>
                  <a:lnTo>
                    <a:pt x="1556" y="142"/>
                  </a:lnTo>
                  <a:lnTo>
                    <a:pt x="1614" y="182"/>
                  </a:lnTo>
                  <a:lnTo>
                    <a:pt x="1667" y="145"/>
                  </a:lnTo>
                  <a:lnTo>
                    <a:pt x="1610" y="106"/>
                  </a:lnTo>
                  <a:lnTo>
                    <a:pt x="1503" y="179"/>
                  </a:lnTo>
                  <a:lnTo>
                    <a:pt x="1384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6" y="26"/>
                  </a:lnTo>
                  <a:lnTo>
                    <a:pt x="1717" y="110"/>
                  </a:lnTo>
                  <a:lnTo>
                    <a:pt x="1833" y="31"/>
                  </a:lnTo>
                  <a:lnTo>
                    <a:pt x="1949" y="107"/>
                  </a:lnTo>
                  <a:lnTo>
                    <a:pt x="1897" y="144"/>
                  </a:lnTo>
                  <a:lnTo>
                    <a:pt x="1837" y="106"/>
                  </a:lnTo>
                  <a:lnTo>
                    <a:pt x="1776" y="149"/>
                  </a:lnTo>
                  <a:lnTo>
                    <a:pt x="1352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1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599" y="307"/>
                  </a:lnTo>
                  <a:lnTo>
                    <a:pt x="658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4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3" y="343"/>
                  </a:lnTo>
                  <a:lnTo>
                    <a:pt x="660" y="428"/>
                  </a:lnTo>
                  <a:lnTo>
                    <a:pt x="539" y="345"/>
                  </a:lnTo>
                  <a:lnTo>
                    <a:pt x="407" y="439"/>
                  </a:lnTo>
                  <a:lnTo>
                    <a:pt x="284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29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7" name="Rectangle 295">
              <a:extLst>
                <a:ext uri="{FF2B5EF4-FFF2-40B4-BE49-F238E27FC236}">
                  <a16:creationId xmlns:a16="http://schemas.microsoft.com/office/drawing/2014/main" id="{B9EF9D80-8D92-41AF-81C9-D79854727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8" name="Rectangle 296">
              <a:extLst>
                <a:ext uri="{FF2B5EF4-FFF2-40B4-BE49-F238E27FC236}">
                  <a16:creationId xmlns:a16="http://schemas.microsoft.com/office/drawing/2014/main" id="{0F5DFF55-7557-4254-8854-29B09E158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9" name="Rectangle 297">
              <a:extLst>
                <a:ext uri="{FF2B5EF4-FFF2-40B4-BE49-F238E27FC236}">
                  <a16:creationId xmlns:a16="http://schemas.microsoft.com/office/drawing/2014/main" id="{4855EC29-E4E9-49B7-90B4-C1D1E364F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0" name="Freeform 298">
              <a:extLst>
                <a:ext uri="{FF2B5EF4-FFF2-40B4-BE49-F238E27FC236}">
                  <a16:creationId xmlns:a16="http://schemas.microsoft.com/office/drawing/2014/main" id="{E6951C98-DF60-465A-9B18-BB40F996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892"/>
              <a:ext cx="649" cy="158"/>
            </a:xfrm>
            <a:custGeom>
              <a:avLst/>
              <a:gdLst>
                <a:gd name="T0" fmla="*/ 1561 w 1947"/>
                <a:gd name="T1" fmla="*/ 218 h 474"/>
                <a:gd name="T2" fmla="*/ 1555 w 1947"/>
                <a:gd name="T3" fmla="*/ 142 h 474"/>
                <a:gd name="T4" fmla="*/ 1667 w 1947"/>
                <a:gd name="T5" fmla="*/ 145 h 474"/>
                <a:gd name="T6" fmla="*/ 1505 w 1947"/>
                <a:gd name="T7" fmla="*/ 179 h 474"/>
                <a:gd name="T8" fmla="*/ 1306 w 1947"/>
                <a:gd name="T9" fmla="*/ 150 h 474"/>
                <a:gd name="T10" fmla="*/ 1261 w 1947"/>
                <a:gd name="T11" fmla="*/ 343 h 474"/>
                <a:gd name="T12" fmla="*/ 1026 w 1947"/>
                <a:gd name="T13" fmla="*/ 342 h 474"/>
                <a:gd name="T14" fmla="*/ 1128 w 1947"/>
                <a:gd name="T15" fmla="*/ 345 h 474"/>
                <a:gd name="T16" fmla="*/ 759 w 1947"/>
                <a:gd name="T17" fmla="*/ 0 h 474"/>
                <a:gd name="T18" fmla="*/ 1252 w 1947"/>
                <a:gd name="T19" fmla="*/ 261 h 474"/>
                <a:gd name="T20" fmla="*/ 985 w 1947"/>
                <a:gd name="T21" fmla="*/ 0 h 474"/>
                <a:gd name="T22" fmla="*/ 1247 w 1947"/>
                <a:gd name="T23" fmla="*/ 110 h 474"/>
                <a:gd name="T24" fmla="*/ 1377 w 1947"/>
                <a:gd name="T25" fmla="*/ 20 h 474"/>
                <a:gd name="T26" fmla="*/ 1598 w 1947"/>
                <a:gd name="T27" fmla="*/ 26 h 474"/>
                <a:gd name="T28" fmla="*/ 1830 w 1947"/>
                <a:gd name="T29" fmla="*/ 31 h 474"/>
                <a:gd name="T30" fmla="*/ 1895 w 1947"/>
                <a:gd name="T31" fmla="*/ 144 h 474"/>
                <a:gd name="T32" fmla="*/ 1774 w 1947"/>
                <a:gd name="T33" fmla="*/ 149 h 474"/>
                <a:gd name="T34" fmla="*/ 1466 w 1947"/>
                <a:gd name="T35" fmla="*/ 439 h 474"/>
                <a:gd name="T36" fmla="*/ 0 w 1947"/>
                <a:gd name="T37" fmla="*/ 474 h 474"/>
                <a:gd name="T38" fmla="*/ 653 w 1947"/>
                <a:gd name="T39" fmla="*/ 187 h 474"/>
                <a:gd name="T40" fmla="*/ 785 w 1947"/>
                <a:gd name="T41" fmla="*/ 180 h 474"/>
                <a:gd name="T42" fmla="*/ 660 w 1947"/>
                <a:gd name="T43" fmla="*/ 348 h 474"/>
                <a:gd name="T44" fmla="*/ 905 w 1947"/>
                <a:gd name="T45" fmla="*/ 261 h 474"/>
                <a:gd name="T46" fmla="*/ 894 w 1947"/>
                <a:gd name="T47" fmla="*/ 350 h 474"/>
                <a:gd name="T48" fmla="*/ 523 w 1947"/>
                <a:gd name="T49" fmla="*/ 0 h 474"/>
                <a:gd name="T50" fmla="*/ 1073 w 1947"/>
                <a:gd name="T51" fmla="*/ 310 h 474"/>
                <a:gd name="T52" fmla="*/ 905 w 1947"/>
                <a:gd name="T53" fmla="*/ 426 h 474"/>
                <a:gd name="T54" fmla="*/ 660 w 1947"/>
                <a:gd name="T55" fmla="*/ 428 h 474"/>
                <a:gd name="T56" fmla="*/ 407 w 1947"/>
                <a:gd name="T57" fmla="*/ 439 h 474"/>
                <a:gd name="T58" fmla="*/ 606 w 1947"/>
                <a:gd name="T59" fmla="*/ 220 h 474"/>
                <a:gd name="T60" fmla="*/ 177 w 1947"/>
                <a:gd name="T61" fmla="*/ 439 h 474"/>
                <a:gd name="T62" fmla="*/ 1431 w 1947"/>
                <a:gd name="T63" fmla="*/ 306 h 474"/>
                <a:gd name="T64" fmla="*/ 1425 w 1947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7" h="474">
                  <a:moveTo>
                    <a:pt x="1484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5" y="142"/>
                  </a:lnTo>
                  <a:lnTo>
                    <a:pt x="1614" y="182"/>
                  </a:lnTo>
                  <a:lnTo>
                    <a:pt x="1667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5" y="232"/>
                  </a:lnTo>
                  <a:lnTo>
                    <a:pt x="1261" y="343"/>
                  </a:lnTo>
                  <a:lnTo>
                    <a:pt x="1144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8" y="26"/>
                  </a:lnTo>
                  <a:lnTo>
                    <a:pt x="1716" y="110"/>
                  </a:lnTo>
                  <a:lnTo>
                    <a:pt x="1830" y="31"/>
                  </a:lnTo>
                  <a:lnTo>
                    <a:pt x="1947" y="107"/>
                  </a:lnTo>
                  <a:lnTo>
                    <a:pt x="1895" y="144"/>
                  </a:lnTo>
                  <a:lnTo>
                    <a:pt x="1835" y="106"/>
                  </a:lnTo>
                  <a:lnTo>
                    <a:pt x="1774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1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5" y="180"/>
                  </a:lnTo>
                  <a:lnTo>
                    <a:pt x="599" y="307"/>
                  </a:lnTo>
                  <a:lnTo>
                    <a:pt x="660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3" y="343"/>
                  </a:lnTo>
                  <a:lnTo>
                    <a:pt x="660" y="428"/>
                  </a:lnTo>
                  <a:lnTo>
                    <a:pt x="539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5" y="266"/>
                  </a:lnTo>
                  <a:lnTo>
                    <a:pt x="1425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1" name="Rectangle 299">
              <a:extLst>
                <a:ext uri="{FF2B5EF4-FFF2-40B4-BE49-F238E27FC236}">
                  <a16:creationId xmlns:a16="http://schemas.microsoft.com/office/drawing/2014/main" id="{49A47A0E-607F-481D-9DDB-6ABFD407C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2" name="Rectangle 300">
              <a:extLst>
                <a:ext uri="{FF2B5EF4-FFF2-40B4-BE49-F238E27FC236}">
                  <a16:creationId xmlns:a16="http://schemas.microsoft.com/office/drawing/2014/main" id="{E47FF27D-2B56-46AF-83FF-E54CBAB5B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3" name="Rectangle 301">
              <a:extLst>
                <a:ext uri="{FF2B5EF4-FFF2-40B4-BE49-F238E27FC236}">
                  <a16:creationId xmlns:a16="http://schemas.microsoft.com/office/drawing/2014/main" id="{E2159A07-31A2-4F4D-9519-BDE180257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4" name="Freeform 302">
              <a:extLst>
                <a:ext uri="{FF2B5EF4-FFF2-40B4-BE49-F238E27FC236}">
                  <a16:creationId xmlns:a16="http://schemas.microsoft.com/office/drawing/2014/main" id="{62D5F0D0-35FC-4835-9D5B-E209670B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5 w 1952"/>
                <a:gd name="T21" fmla="*/ 0 h 474"/>
                <a:gd name="T22" fmla="*/ 1248 w 1952"/>
                <a:gd name="T23" fmla="*/ 110 h 474"/>
                <a:gd name="T24" fmla="*/ 1378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6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6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9" y="221"/>
                  </a:lnTo>
                  <a:lnTo>
                    <a:pt x="985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50" y="108"/>
                  </a:lnTo>
                  <a:lnTo>
                    <a:pt x="1378" y="20"/>
                  </a:lnTo>
                  <a:lnTo>
                    <a:pt x="1492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5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8" y="107"/>
                  </a:lnTo>
                  <a:lnTo>
                    <a:pt x="654" y="187"/>
                  </a:lnTo>
                  <a:lnTo>
                    <a:pt x="728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6" y="261"/>
                  </a:lnTo>
                  <a:lnTo>
                    <a:pt x="835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3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5" name="Rectangle 303">
              <a:extLst>
                <a:ext uri="{FF2B5EF4-FFF2-40B4-BE49-F238E27FC236}">
                  <a16:creationId xmlns:a16="http://schemas.microsoft.com/office/drawing/2014/main" id="{D2C81C33-A167-4097-B212-4820069D5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6" name="Rectangle 304">
              <a:extLst>
                <a:ext uri="{FF2B5EF4-FFF2-40B4-BE49-F238E27FC236}">
                  <a16:creationId xmlns:a16="http://schemas.microsoft.com/office/drawing/2014/main" id="{A2DD1D01-C652-4E7E-A04A-030942861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7" name="Rectangle 305">
              <a:extLst>
                <a:ext uri="{FF2B5EF4-FFF2-40B4-BE49-F238E27FC236}">
                  <a16:creationId xmlns:a16="http://schemas.microsoft.com/office/drawing/2014/main" id="{DBBAA215-5A8F-484A-8F0F-7D2AC63CA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8" name="Freeform 306">
              <a:extLst>
                <a:ext uri="{FF2B5EF4-FFF2-40B4-BE49-F238E27FC236}">
                  <a16:creationId xmlns:a16="http://schemas.microsoft.com/office/drawing/2014/main" id="{473BE506-214C-4EB2-8222-7F563A618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839"/>
              <a:ext cx="312" cy="328"/>
            </a:xfrm>
            <a:custGeom>
              <a:avLst/>
              <a:gdLst>
                <a:gd name="T0" fmla="*/ 509 w 937"/>
                <a:gd name="T1" fmla="*/ 789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61 h 985"/>
                <a:gd name="T8" fmla="*/ 641 w 937"/>
                <a:gd name="T9" fmla="*/ 661 h 985"/>
                <a:gd name="T10" fmla="*/ 258 w 937"/>
                <a:gd name="T11" fmla="*/ 638 h 985"/>
                <a:gd name="T12" fmla="*/ 262 w 937"/>
                <a:gd name="T13" fmla="*/ 519 h 985"/>
                <a:gd name="T14" fmla="*/ 256 w 937"/>
                <a:gd name="T15" fmla="*/ 571 h 985"/>
                <a:gd name="T16" fmla="*/ 937 w 937"/>
                <a:gd name="T17" fmla="*/ 384 h 985"/>
                <a:gd name="T18" fmla="*/ 419 w 937"/>
                <a:gd name="T19" fmla="*/ 633 h 985"/>
                <a:gd name="T20" fmla="*/ 937 w 937"/>
                <a:gd name="T21" fmla="*/ 498 h 985"/>
                <a:gd name="T22" fmla="*/ 725 w 937"/>
                <a:gd name="T23" fmla="*/ 631 h 985"/>
                <a:gd name="T24" fmla="*/ 746 w 937"/>
                <a:gd name="T25" fmla="*/ 754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30 h 985"/>
                <a:gd name="T32" fmla="*/ 73 w 937"/>
                <a:gd name="T33" fmla="*/ 684 h 985"/>
                <a:gd name="T34" fmla="*/ 0 w 937"/>
                <a:gd name="T35" fmla="*/ 713 h 985"/>
                <a:gd name="T36" fmla="*/ 730 w 937"/>
                <a:gd name="T37" fmla="*/ 272 h 985"/>
                <a:gd name="T38" fmla="*/ 665 w 937"/>
                <a:gd name="T39" fmla="*/ 368 h 985"/>
                <a:gd name="T40" fmla="*/ 333 w 937"/>
                <a:gd name="T41" fmla="*/ 304 h 985"/>
                <a:gd name="T42" fmla="*/ 502 w 937"/>
                <a:gd name="T43" fmla="*/ 429 h 985"/>
                <a:gd name="T44" fmla="*/ 328 w 937"/>
                <a:gd name="T45" fmla="*/ 422 h 985"/>
                <a:gd name="T46" fmla="*/ 344 w 937"/>
                <a:gd name="T47" fmla="*/ 489 h 985"/>
                <a:gd name="T48" fmla="*/ 937 w 937"/>
                <a:gd name="T49" fmla="*/ 315 h 985"/>
                <a:gd name="T50" fmla="*/ 262 w 937"/>
                <a:gd name="T51" fmla="*/ 519 h 985"/>
                <a:gd name="T52" fmla="*/ 260 w 937"/>
                <a:gd name="T53" fmla="*/ 397 h 985"/>
                <a:gd name="T54" fmla="*/ 253 w 937"/>
                <a:gd name="T55" fmla="*/ 274 h 985"/>
                <a:gd name="T56" fmla="*/ 73 w 937"/>
                <a:gd name="T57" fmla="*/ 145 h 985"/>
                <a:gd name="T58" fmla="*/ 577 w 937"/>
                <a:gd name="T59" fmla="*/ 281 h 985"/>
                <a:gd name="T60" fmla="*/ 73 w 937"/>
                <a:gd name="T61" fmla="*/ 627 h 985"/>
                <a:gd name="T62" fmla="*/ 410 w 937"/>
                <a:gd name="T63" fmla="*/ 695 h 985"/>
                <a:gd name="T64" fmla="*/ 403 w 937"/>
                <a:gd name="T65" fmla="*/ 75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9"/>
                  </a:lnTo>
                  <a:lnTo>
                    <a:pt x="588" y="761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2"/>
                  </a:lnTo>
                  <a:lnTo>
                    <a:pt x="732" y="815"/>
                  </a:lnTo>
                  <a:lnTo>
                    <a:pt x="588" y="761"/>
                  </a:lnTo>
                  <a:lnTo>
                    <a:pt x="748" y="700"/>
                  </a:lnTo>
                  <a:lnTo>
                    <a:pt x="641" y="661"/>
                  </a:lnTo>
                  <a:lnTo>
                    <a:pt x="481" y="720"/>
                  </a:lnTo>
                  <a:lnTo>
                    <a:pt x="258" y="638"/>
                  </a:lnTo>
                  <a:lnTo>
                    <a:pt x="100" y="579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6" y="571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40"/>
                  </a:lnTo>
                  <a:lnTo>
                    <a:pt x="419" y="633"/>
                  </a:lnTo>
                  <a:lnTo>
                    <a:pt x="499" y="662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31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8"/>
                  </a:lnTo>
                  <a:lnTo>
                    <a:pt x="723" y="869"/>
                  </a:lnTo>
                  <a:lnTo>
                    <a:pt x="878" y="927"/>
                  </a:lnTo>
                  <a:lnTo>
                    <a:pt x="730" y="985"/>
                  </a:lnTo>
                  <a:lnTo>
                    <a:pt x="655" y="958"/>
                  </a:lnTo>
                  <a:lnTo>
                    <a:pt x="732" y="930"/>
                  </a:lnTo>
                  <a:lnTo>
                    <a:pt x="646" y="897"/>
                  </a:lnTo>
                  <a:lnTo>
                    <a:pt x="73" y="684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2"/>
                  </a:lnTo>
                  <a:lnTo>
                    <a:pt x="665" y="368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5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9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7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627"/>
                  </a:lnTo>
                  <a:lnTo>
                    <a:pt x="333" y="724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9" name="Rectangle 307">
              <a:extLst>
                <a:ext uri="{FF2B5EF4-FFF2-40B4-BE49-F238E27FC236}">
                  <a16:creationId xmlns:a16="http://schemas.microsoft.com/office/drawing/2014/main" id="{697C32FB-EA9E-46C3-9195-4D596B1D3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8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0" name="Rectangle 308">
              <a:extLst>
                <a:ext uri="{FF2B5EF4-FFF2-40B4-BE49-F238E27FC236}">
                  <a16:creationId xmlns:a16="http://schemas.microsoft.com/office/drawing/2014/main" id="{87B66F40-C5D9-4C18-BAAA-F784EE3F9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8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1" name="Rectangle 309">
              <a:extLst>
                <a:ext uri="{FF2B5EF4-FFF2-40B4-BE49-F238E27FC236}">
                  <a16:creationId xmlns:a16="http://schemas.microsoft.com/office/drawing/2014/main" id="{90665D86-9EAF-436C-95E6-99B577C93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8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2" name="Freeform 310">
              <a:extLst>
                <a:ext uri="{FF2B5EF4-FFF2-40B4-BE49-F238E27FC236}">
                  <a16:creationId xmlns:a16="http://schemas.microsoft.com/office/drawing/2014/main" id="{505B24DA-8D90-46C0-B84A-9D32B077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601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5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6 h 985"/>
                <a:gd name="T12" fmla="*/ 262 w 937"/>
                <a:gd name="T13" fmla="*/ 518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7 h 985"/>
                <a:gd name="T22" fmla="*/ 725 w 937"/>
                <a:gd name="T23" fmla="*/ 629 h 985"/>
                <a:gd name="T24" fmla="*/ 746 w 937"/>
                <a:gd name="T25" fmla="*/ 752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28 h 985"/>
                <a:gd name="T32" fmla="*/ 73 w 937"/>
                <a:gd name="T33" fmla="*/ 683 h 985"/>
                <a:gd name="T34" fmla="*/ 0 w 937"/>
                <a:gd name="T35" fmla="*/ 712 h 985"/>
                <a:gd name="T36" fmla="*/ 730 w 937"/>
                <a:gd name="T37" fmla="*/ 272 h 985"/>
                <a:gd name="T38" fmla="*/ 665 w 937"/>
                <a:gd name="T39" fmla="*/ 367 h 985"/>
                <a:gd name="T40" fmla="*/ 333 w 937"/>
                <a:gd name="T41" fmla="*/ 304 h 985"/>
                <a:gd name="T42" fmla="*/ 502 w 937"/>
                <a:gd name="T43" fmla="*/ 428 h 985"/>
                <a:gd name="T44" fmla="*/ 328 w 937"/>
                <a:gd name="T45" fmla="*/ 421 h 985"/>
                <a:gd name="T46" fmla="*/ 344 w 937"/>
                <a:gd name="T47" fmla="*/ 488 h 985"/>
                <a:gd name="T48" fmla="*/ 937 w 937"/>
                <a:gd name="T49" fmla="*/ 314 h 985"/>
                <a:gd name="T50" fmla="*/ 262 w 937"/>
                <a:gd name="T51" fmla="*/ 518 h 985"/>
                <a:gd name="T52" fmla="*/ 260 w 937"/>
                <a:gd name="T53" fmla="*/ 397 h 985"/>
                <a:gd name="T54" fmla="*/ 253 w 937"/>
                <a:gd name="T55" fmla="*/ 273 h 985"/>
                <a:gd name="T56" fmla="*/ 73 w 937"/>
                <a:gd name="T57" fmla="*/ 145 h 985"/>
                <a:gd name="T58" fmla="*/ 577 w 937"/>
                <a:gd name="T59" fmla="*/ 280 h 985"/>
                <a:gd name="T60" fmla="*/ 73 w 937"/>
                <a:gd name="T61" fmla="*/ 626 h 985"/>
                <a:gd name="T62" fmla="*/ 410 w 937"/>
                <a:gd name="T63" fmla="*/ 694 h 985"/>
                <a:gd name="T64" fmla="*/ 403 w 937"/>
                <a:gd name="T65" fmla="*/ 74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700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2"/>
                  </a:lnTo>
                  <a:lnTo>
                    <a:pt x="499" y="660"/>
                  </a:lnTo>
                  <a:lnTo>
                    <a:pt x="937" y="497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7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4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80"/>
                  </a:lnTo>
                  <a:lnTo>
                    <a:pt x="73" y="91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3" name="Rectangle 311">
              <a:extLst>
                <a:ext uri="{FF2B5EF4-FFF2-40B4-BE49-F238E27FC236}">
                  <a16:creationId xmlns:a16="http://schemas.microsoft.com/office/drawing/2014/main" id="{E7FE7935-66F0-4789-8A6E-DB4B035A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6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4" name="Rectangle 312">
              <a:extLst>
                <a:ext uri="{FF2B5EF4-FFF2-40B4-BE49-F238E27FC236}">
                  <a16:creationId xmlns:a16="http://schemas.microsoft.com/office/drawing/2014/main" id="{2CFA7E32-BE53-459C-9819-C774B8F1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6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5" name="Rectangle 313">
              <a:extLst>
                <a:ext uri="{FF2B5EF4-FFF2-40B4-BE49-F238E27FC236}">
                  <a16:creationId xmlns:a16="http://schemas.microsoft.com/office/drawing/2014/main" id="{AEBEFD4A-2BCD-49DD-9533-9C7E85887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6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6" name="Freeform 314">
              <a:extLst>
                <a:ext uri="{FF2B5EF4-FFF2-40B4-BE49-F238E27FC236}">
                  <a16:creationId xmlns:a16="http://schemas.microsoft.com/office/drawing/2014/main" id="{03EDB798-C4E9-4E37-BBCE-E8F47EC9F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364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5 h 985"/>
                <a:gd name="T26" fmla="*/ 890 w 937"/>
                <a:gd name="T27" fmla="*/ 806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3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4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3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1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5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3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4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3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7" name="Rectangle 315">
              <a:extLst>
                <a:ext uri="{FF2B5EF4-FFF2-40B4-BE49-F238E27FC236}">
                  <a16:creationId xmlns:a16="http://schemas.microsoft.com/office/drawing/2014/main" id="{1B1FB369-F79E-4250-95AE-B232D0287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364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8" name="Rectangle 316">
              <a:extLst>
                <a:ext uri="{FF2B5EF4-FFF2-40B4-BE49-F238E27FC236}">
                  <a16:creationId xmlns:a16="http://schemas.microsoft.com/office/drawing/2014/main" id="{62B68CFC-8B29-44C0-8ECF-3033BE84C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364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9" name="Rectangle 317">
              <a:extLst>
                <a:ext uri="{FF2B5EF4-FFF2-40B4-BE49-F238E27FC236}">
                  <a16:creationId xmlns:a16="http://schemas.microsoft.com/office/drawing/2014/main" id="{E02EC16F-56EA-4A8D-BDDF-4EEE3FABA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364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0" name="Freeform 318">
              <a:extLst>
                <a:ext uri="{FF2B5EF4-FFF2-40B4-BE49-F238E27FC236}">
                  <a16:creationId xmlns:a16="http://schemas.microsoft.com/office/drawing/2014/main" id="{4850EB8E-6103-4EA0-B3AC-FC6DB9BBB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126"/>
              <a:ext cx="312" cy="328"/>
            </a:xfrm>
            <a:custGeom>
              <a:avLst/>
              <a:gdLst>
                <a:gd name="T0" fmla="*/ 509 w 937"/>
                <a:gd name="T1" fmla="*/ 788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59 h 984"/>
                <a:gd name="T8" fmla="*/ 641 w 937"/>
                <a:gd name="T9" fmla="*/ 659 h 984"/>
                <a:gd name="T10" fmla="*/ 258 w 937"/>
                <a:gd name="T11" fmla="*/ 637 h 984"/>
                <a:gd name="T12" fmla="*/ 262 w 937"/>
                <a:gd name="T13" fmla="*/ 517 h 984"/>
                <a:gd name="T14" fmla="*/ 256 w 937"/>
                <a:gd name="T15" fmla="*/ 570 h 984"/>
                <a:gd name="T16" fmla="*/ 937 w 937"/>
                <a:gd name="T17" fmla="*/ 383 h 984"/>
                <a:gd name="T18" fmla="*/ 419 w 937"/>
                <a:gd name="T19" fmla="*/ 631 h 984"/>
                <a:gd name="T20" fmla="*/ 937 w 937"/>
                <a:gd name="T21" fmla="*/ 498 h 984"/>
                <a:gd name="T22" fmla="*/ 725 w 937"/>
                <a:gd name="T23" fmla="*/ 629 h 984"/>
                <a:gd name="T24" fmla="*/ 901 w 937"/>
                <a:gd name="T25" fmla="*/ 696 h 984"/>
                <a:gd name="T26" fmla="*/ 890 w 937"/>
                <a:gd name="T27" fmla="*/ 806 h 984"/>
                <a:gd name="T28" fmla="*/ 878 w 937"/>
                <a:gd name="T29" fmla="*/ 925 h 984"/>
                <a:gd name="T30" fmla="*/ 655 w 937"/>
                <a:gd name="T31" fmla="*/ 957 h 984"/>
                <a:gd name="T32" fmla="*/ 646 w 937"/>
                <a:gd name="T33" fmla="*/ 897 h 984"/>
                <a:gd name="T34" fmla="*/ 73 w 937"/>
                <a:gd name="T35" fmla="*/ 740 h 984"/>
                <a:gd name="T36" fmla="*/ 0 w 937"/>
                <a:gd name="T37" fmla="*/ 0 h 984"/>
                <a:gd name="T38" fmla="*/ 572 w 937"/>
                <a:gd name="T39" fmla="*/ 330 h 984"/>
                <a:gd name="T40" fmla="*/ 586 w 937"/>
                <a:gd name="T41" fmla="*/ 397 h 984"/>
                <a:gd name="T42" fmla="*/ 249 w 937"/>
                <a:gd name="T43" fmla="*/ 333 h 984"/>
                <a:gd name="T44" fmla="*/ 421 w 937"/>
                <a:gd name="T45" fmla="*/ 457 h 984"/>
                <a:gd name="T46" fmla="*/ 246 w 937"/>
                <a:gd name="T47" fmla="*/ 451 h 984"/>
                <a:gd name="T48" fmla="*/ 937 w 937"/>
                <a:gd name="T49" fmla="*/ 265 h 984"/>
                <a:gd name="T50" fmla="*/ 328 w 937"/>
                <a:gd name="T51" fmla="*/ 543 h 984"/>
                <a:gd name="T52" fmla="*/ 98 w 937"/>
                <a:gd name="T53" fmla="*/ 456 h 984"/>
                <a:gd name="T54" fmla="*/ 91 w 937"/>
                <a:gd name="T55" fmla="*/ 334 h 984"/>
                <a:gd name="T56" fmla="*/ 73 w 937"/>
                <a:gd name="T57" fmla="*/ 206 h 984"/>
                <a:gd name="T58" fmla="*/ 504 w 937"/>
                <a:gd name="T59" fmla="*/ 306 h 984"/>
                <a:gd name="T60" fmla="*/ 73 w 937"/>
                <a:gd name="T61" fmla="*/ 92 h 984"/>
                <a:gd name="T62" fmla="*/ 333 w 937"/>
                <a:gd name="T63" fmla="*/ 722 h 984"/>
                <a:gd name="T64" fmla="*/ 481 w 937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4"/>
                  </a:lnTo>
                  <a:lnTo>
                    <a:pt x="655" y="957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0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1" name="Rectangle 319">
              <a:extLst>
                <a:ext uri="{FF2B5EF4-FFF2-40B4-BE49-F238E27FC236}">
                  <a16:creationId xmlns:a16="http://schemas.microsoft.com/office/drawing/2014/main" id="{542B5D9E-91C9-47C6-B0BC-03C710635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12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2" name="Rectangle 320">
              <a:extLst>
                <a:ext uri="{FF2B5EF4-FFF2-40B4-BE49-F238E27FC236}">
                  <a16:creationId xmlns:a16="http://schemas.microsoft.com/office/drawing/2014/main" id="{58E4DF78-23E9-4031-9908-99D0BDE1B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12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3" name="Rectangle 321">
              <a:extLst>
                <a:ext uri="{FF2B5EF4-FFF2-40B4-BE49-F238E27FC236}">
                  <a16:creationId xmlns:a16="http://schemas.microsoft.com/office/drawing/2014/main" id="{AE7909BC-F35F-44DF-AE92-418227AA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12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4" name="Freeform 322">
              <a:extLst>
                <a:ext uri="{FF2B5EF4-FFF2-40B4-BE49-F238E27FC236}">
                  <a16:creationId xmlns:a16="http://schemas.microsoft.com/office/drawing/2014/main" id="{341C6873-F3EB-4F33-BCC4-79D0F18DE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889"/>
              <a:ext cx="312" cy="328"/>
            </a:xfrm>
            <a:custGeom>
              <a:avLst/>
              <a:gdLst>
                <a:gd name="T0" fmla="*/ 509 w 937"/>
                <a:gd name="T1" fmla="*/ 787 h 983"/>
                <a:gd name="T2" fmla="*/ 657 w 937"/>
                <a:gd name="T3" fmla="*/ 784 h 983"/>
                <a:gd name="T4" fmla="*/ 653 w 937"/>
                <a:gd name="T5" fmla="*/ 841 h 983"/>
                <a:gd name="T6" fmla="*/ 588 w 937"/>
                <a:gd name="T7" fmla="*/ 758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8 h 983"/>
                <a:gd name="T14" fmla="*/ 256 w 937"/>
                <a:gd name="T15" fmla="*/ 570 h 983"/>
                <a:gd name="T16" fmla="*/ 937 w 937"/>
                <a:gd name="T17" fmla="*/ 384 h 983"/>
                <a:gd name="T18" fmla="*/ 419 w 937"/>
                <a:gd name="T19" fmla="*/ 631 h 983"/>
                <a:gd name="T20" fmla="*/ 937 w 937"/>
                <a:gd name="T21" fmla="*/ 498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7 h 983"/>
                <a:gd name="T28" fmla="*/ 730 w 937"/>
                <a:gd name="T29" fmla="*/ 983 h 983"/>
                <a:gd name="T30" fmla="*/ 732 w 937"/>
                <a:gd name="T31" fmla="*/ 928 h 983"/>
                <a:gd name="T32" fmla="*/ 73 w 937"/>
                <a:gd name="T33" fmla="*/ 682 h 983"/>
                <a:gd name="T34" fmla="*/ 0 w 937"/>
                <a:gd name="T35" fmla="*/ 712 h 983"/>
                <a:gd name="T36" fmla="*/ 730 w 937"/>
                <a:gd name="T37" fmla="*/ 271 h 983"/>
                <a:gd name="T38" fmla="*/ 665 w 937"/>
                <a:gd name="T39" fmla="*/ 367 h 983"/>
                <a:gd name="T40" fmla="*/ 333 w 937"/>
                <a:gd name="T41" fmla="*/ 304 h 983"/>
                <a:gd name="T42" fmla="*/ 502 w 937"/>
                <a:gd name="T43" fmla="*/ 429 h 983"/>
                <a:gd name="T44" fmla="*/ 328 w 937"/>
                <a:gd name="T45" fmla="*/ 421 h 983"/>
                <a:gd name="T46" fmla="*/ 344 w 937"/>
                <a:gd name="T47" fmla="*/ 488 h 983"/>
                <a:gd name="T48" fmla="*/ 937 w 937"/>
                <a:gd name="T49" fmla="*/ 315 h 983"/>
                <a:gd name="T50" fmla="*/ 262 w 937"/>
                <a:gd name="T51" fmla="*/ 518 h 983"/>
                <a:gd name="T52" fmla="*/ 260 w 937"/>
                <a:gd name="T53" fmla="*/ 397 h 983"/>
                <a:gd name="T54" fmla="*/ 253 w 937"/>
                <a:gd name="T55" fmla="*/ 274 h 983"/>
                <a:gd name="T56" fmla="*/ 73 w 937"/>
                <a:gd name="T57" fmla="*/ 145 h 983"/>
                <a:gd name="T58" fmla="*/ 577 w 937"/>
                <a:gd name="T59" fmla="*/ 278 h 983"/>
                <a:gd name="T60" fmla="*/ 73 w 937"/>
                <a:gd name="T61" fmla="*/ 624 h 983"/>
                <a:gd name="T62" fmla="*/ 410 w 937"/>
                <a:gd name="T63" fmla="*/ 694 h 983"/>
                <a:gd name="T64" fmla="*/ 403 w 937"/>
                <a:gd name="T65" fmla="*/ 7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9"/>
                  </a:moveTo>
                  <a:lnTo>
                    <a:pt x="509" y="787"/>
                  </a:lnTo>
                  <a:lnTo>
                    <a:pt x="588" y="758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1"/>
                  </a:lnTo>
                  <a:lnTo>
                    <a:pt x="732" y="812"/>
                  </a:lnTo>
                  <a:lnTo>
                    <a:pt x="588" y="758"/>
                  </a:lnTo>
                  <a:lnTo>
                    <a:pt x="748" y="698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7"/>
                  </a:lnTo>
                  <a:lnTo>
                    <a:pt x="878" y="925"/>
                  </a:lnTo>
                  <a:lnTo>
                    <a:pt x="730" y="983"/>
                  </a:lnTo>
                  <a:lnTo>
                    <a:pt x="655" y="956"/>
                  </a:lnTo>
                  <a:lnTo>
                    <a:pt x="732" y="928"/>
                  </a:lnTo>
                  <a:lnTo>
                    <a:pt x="646" y="896"/>
                  </a:lnTo>
                  <a:lnTo>
                    <a:pt x="73" y="682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8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4"/>
                  </a:lnTo>
                  <a:lnTo>
                    <a:pt x="333" y="721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5" name="Rectangle 323">
              <a:extLst>
                <a:ext uri="{FF2B5EF4-FFF2-40B4-BE49-F238E27FC236}">
                  <a16:creationId xmlns:a16="http://schemas.microsoft.com/office/drawing/2014/main" id="{9576BF29-D39E-425D-914D-02428FB25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8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6" name="Rectangle 324">
              <a:extLst>
                <a:ext uri="{FF2B5EF4-FFF2-40B4-BE49-F238E27FC236}">
                  <a16:creationId xmlns:a16="http://schemas.microsoft.com/office/drawing/2014/main" id="{01BF67F4-340E-4214-933A-1192ADC8C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88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7" name="Rectangle 325">
              <a:extLst>
                <a:ext uri="{FF2B5EF4-FFF2-40B4-BE49-F238E27FC236}">
                  <a16:creationId xmlns:a16="http://schemas.microsoft.com/office/drawing/2014/main" id="{59BF19D8-31C8-4EED-A09D-E4D1D04D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8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8" name="Freeform 326">
              <a:extLst>
                <a:ext uri="{FF2B5EF4-FFF2-40B4-BE49-F238E27FC236}">
                  <a16:creationId xmlns:a16="http://schemas.microsoft.com/office/drawing/2014/main" id="{7C9E27F0-BFD5-4FCE-A27D-00AB9A02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652"/>
              <a:ext cx="312" cy="328"/>
            </a:xfrm>
            <a:custGeom>
              <a:avLst/>
              <a:gdLst>
                <a:gd name="T0" fmla="*/ 509 w 937"/>
                <a:gd name="T1" fmla="*/ 789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60 h 984"/>
                <a:gd name="T8" fmla="*/ 641 w 937"/>
                <a:gd name="T9" fmla="*/ 660 h 984"/>
                <a:gd name="T10" fmla="*/ 258 w 937"/>
                <a:gd name="T11" fmla="*/ 637 h 984"/>
                <a:gd name="T12" fmla="*/ 262 w 937"/>
                <a:gd name="T13" fmla="*/ 518 h 984"/>
                <a:gd name="T14" fmla="*/ 256 w 937"/>
                <a:gd name="T15" fmla="*/ 570 h 984"/>
                <a:gd name="T16" fmla="*/ 937 w 937"/>
                <a:gd name="T17" fmla="*/ 384 h 984"/>
                <a:gd name="T18" fmla="*/ 419 w 937"/>
                <a:gd name="T19" fmla="*/ 632 h 984"/>
                <a:gd name="T20" fmla="*/ 937 w 937"/>
                <a:gd name="T21" fmla="*/ 498 h 984"/>
                <a:gd name="T22" fmla="*/ 725 w 937"/>
                <a:gd name="T23" fmla="*/ 630 h 984"/>
                <a:gd name="T24" fmla="*/ 746 w 937"/>
                <a:gd name="T25" fmla="*/ 753 h 984"/>
                <a:gd name="T26" fmla="*/ 723 w 937"/>
                <a:gd name="T27" fmla="*/ 868 h 984"/>
                <a:gd name="T28" fmla="*/ 730 w 937"/>
                <a:gd name="T29" fmla="*/ 984 h 984"/>
                <a:gd name="T30" fmla="*/ 732 w 937"/>
                <a:gd name="T31" fmla="*/ 929 h 984"/>
                <a:gd name="T32" fmla="*/ 73 w 937"/>
                <a:gd name="T33" fmla="*/ 683 h 984"/>
                <a:gd name="T34" fmla="*/ 0 w 937"/>
                <a:gd name="T35" fmla="*/ 713 h 984"/>
                <a:gd name="T36" fmla="*/ 730 w 937"/>
                <a:gd name="T37" fmla="*/ 271 h 984"/>
                <a:gd name="T38" fmla="*/ 665 w 937"/>
                <a:gd name="T39" fmla="*/ 368 h 984"/>
                <a:gd name="T40" fmla="*/ 333 w 937"/>
                <a:gd name="T41" fmla="*/ 303 h 984"/>
                <a:gd name="T42" fmla="*/ 502 w 937"/>
                <a:gd name="T43" fmla="*/ 429 h 984"/>
                <a:gd name="T44" fmla="*/ 328 w 937"/>
                <a:gd name="T45" fmla="*/ 422 h 984"/>
                <a:gd name="T46" fmla="*/ 344 w 937"/>
                <a:gd name="T47" fmla="*/ 487 h 984"/>
                <a:gd name="T48" fmla="*/ 937 w 937"/>
                <a:gd name="T49" fmla="*/ 315 h 984"/>
                <a:gd name="T50" fmla="*/ 262 w 937"/>
                <a:gd name="T51" fmla="*/ 518 h 984"/>
                <a:gd name="T52" fmla="*/ 260 w 937"/>
                <a:gd name="T53" fmla="*/ 396 h 984"/>
                <a:gd name="T54" fmla="*/ 253 w 937"/>
                <a:gd name="T55" fmla="*/ 273 h 984"/>
                <a:gd name="T56" fmla="*/ 73 w 937"/>
                <a:gd name="T57" fmla="*/ 145 h 984"/>
                <a:gd name="T58" fmla="*/ 577 w 937"/>
                <a:gd name="T59" fmla="*/ 279 h 984"/>
                <a:gd name="T60" fmla="*/ 73 w 937"/>
                <a:gd name="T61" fmla="*/ 627 h 984"/>
                <a:gd name="T62" fmla="*/ 410 w 937"/>
                <a:gd name="T63" fmla="*/ 694 h 984"/>
                <a:gd name="T64" fmla="*/ 403 w 937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9"/>
                  </a:lnTo>
                  <a:lnTo>
                    <a:pt x="588" y="760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4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7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4"/>
                  </a:lnTo>
                  <a:lnTo>
                    <a:pt x="655" y="958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8"/>
                  </a:lnTo>
                  <a:lnTo>
                    <a:pt x="586" y="398"/>
                  </a:lnTo>
                  <a:lnTo>
                    <a:pt x="333" y="303"/>
                  </a:lnTo>
                  <a:lnTo>
                    <a:pt x="249" y="334"/>
                  </a:lnTo>
                  <a:lnTo>
                    <a:pt x="502" y="429"/>
                  </a:lnTo>
                  <a:lnTo>
                    <a:pt x="421" y="457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7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7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9" name="Rectangle 327">
              <a:extLst>
                <a:ext uri="{FF2B5EF4-FFF2-40B4-BE49-F238E27FC236}">
                  <a16:creationId xmlns:a16="http://schemas.microsoft.com/office/drawing/2014/main" id="{B0FA64DD-C7E7-42FF-AD4B-F8BBAEE1F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6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0" name="Rectangle 328">
              <a:extLst>
                <a:ext uri="{FF2B5EF4-FFF2-40B4-BE49-F238E27FC236}">
                  <a16:creationId xmlns:a16="http://schemas.microsoft.com/office/drawing/2014/main" id="{61BF4649-3285-4CDE-AFD0-8C0F5C88E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65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1" name="Rectangle 329">
              <a:extLst>
                <a:ext uri="{FF2B5EF4-FFF2-40B4-BE49-F238E27FC236}">
                  <a16:creationId xmlns:a16="http://schemas.microsoft.com/office/drawing/2014/main" id="{0FE22861-6B45-445A-B75C-F5ADC85B8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2" name="Freeform 330">
              <a:extLst>
                <a:ext uri="{FF2B5EF4-FFF2-40B4-BE49-F238E27FC236}">
                  <a16:creationId xmlns:a16="http://schemas.microsoft.com/office/drawing/2014/main" id="{37DE0837-73C5-43D0-B5FC-EEB445ED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414"/>
              <a:ext cx="312" cy="328"/>
            </a:xfrm>
            <a:custGeom>
              <a:avLst/>
              <a:gdLst>
                <a:gd name="T0" fmla="*/ 509 w 937"/>
                <a:gd name="T1" fmla="*/ 788 h 983"/>
                <a:gd name="T2" fmla="*/ 657 w 937"/>
                <a:gd name="T3" fmla="*/ 784 h 983"/>
                <a:gd name="T4" fmla="*/ 653 w 937"/>
                <a:gd name="T5" fmla="*/ 842 h 983"/>
                <a:gd name="T6" fmla="*/ 588 w 937"/>
                <a:gd name="T7" fmla="*/ 759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7 h 983"/>
                <a:gd name="T14" fmla="*/ 256 w 937"/>
                <a:gd name="T15" fmla="*/ 569 h 983"/>
                <a:gd name="T16" fmla="*/ 937 w 937"/>
                <a:gd name="T17" fmla="*/ 383 h 983"/>
                <a:gd name="T18" fmla="*/ 419 w 937"/>
                <a:gd name="T19" fmla="*/ 631 h 983"/>
                <a:gd name="T20" fmla="*/ 937 w 937"/>
                <a:gd name="T21" fmla="*/ 496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8 h 983"/>
                <a:gd name="T28" fmla="*/ 730 w 937"/>
                <a:gd name="T29" fmla="*/ 983 h 983"/>
                <a:gd name="T30" fmla="*/ 732 w 937"/>
                <a:gd name="T31" fmla="*/ 927 h 983"/>
                <a:gd name="T32" fmla="*/ 73 w 937"/>
                <a:gd name="T33" fmla="*/ 683 h 983"/>
                <a:gd name="T34" fmla="*/ 0 w 937"/>
                <a:gd name="T35" fmla="*/ 712 h 983"/>
                <a:gd name="T36" fmla="*/ 730 w 937"/>
                <a:gd name="T37" fmla="*/ 270 h 983"/>
                <a:gd name="T38" fmla="*/ 665 w 937"/>
                <a:gd name="T39" fmla="*/ 366 h 983"/>
                <a:gd name="T40" fmla="*/ 333 w 937"/>
                <a:gd name="T41" fmla="*/ 302 h 983"/>
                <a:gd name="T42" fmla="*/ 502 w 937"/>
                <a:gd name="T43" fmla="*/ 427 h 983"/>
                <a:gd name="T44" fmla="*/ 328 w 937"/>
                <a:gd name="T45" fmla="*/ 421 h 983"/>
                <a:gd name="T46" fmla="*/ 344 w 937"/>
                <a:gd name="T47" fmla="*/ 487 h 983"/>
                <a:gd name="T48" fmla="*/ 937 w 937"/>
                <a:gd name="T49" fmla="*/ 314 h 983"/>
                <a:gd name="T50" fmla="*/ 262 w 937"/>
                <a:gd name="T51" fmla="*/ 517 h 983"/>
                <a:gd name="T52" fmla="*/ 260 w 937"/>
                <a:gd name="T53" fmla="*/ 395 h 983"/>
                <a:gd name="T54" fmla="*/ 253 w 937"/>
                <a:gd name="T55" fmla="*/ 272 h 983"/>
                <a:gd name="T56" fmla="*/ 73 w 937"/>
                <a:gd name="T57" fmla="*/ 144 h 983"/>
                <a:gd name="T58" fmla="*/ 577 w 937"/>
                <a:gd name="T59" fmla="*/ 278 h 983"/>
                <a:gd name="T60" fmla="*/ 73 w 937"/>
                <a:gd name="T61" fmla="*/ 625 h 983"/>
                <a:gd name="T62" fmla="*/ 410 w 937"/>
                <a:gd name="T63" fmla="*/ 693 h 983"/>
                <a:gd name="T64" fmla="*/ 403 w 937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8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6" y="569"/>
                  </a:lnTo>
                  <a:lnTo>
                    <a:pt x="349" y="602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6"/>
                  </a:lnTo>
                  <a:lnTo>
                    <a:pt x="937" y="549"/>
                  </a:lnTo>
                  <a:lnTo>
                    <a:pt x="725" y="629"/>
                  </a:lnTo>
                  <a:lnTo>
                    <a:pt x="901" y="694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4"/>
                  </a:lnTo>
                  <a:lnTo>
                    <a:pt x="730" y="983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0"/>
                  </a:lnTo>
                  <a:lnTo>
                    <a:pt x="572" y="330"/>
                  </a:lnTo>
                  <a:lnTo>
                    <a:pt x="665" y="366"/>
                  </a:lnTo>
                  <a:lnTo>
                    <a:pt x="586" y="396"/>
                  </a:lnTo>
                  <a:lnTo>
                    <a:pt x="333" y="302"/>
                  </a:lnTo>
                  <a:lnTo>
                    <a:pt x="249" y="333"/>
                  </a:lnTo>
                  <a:lnTo>
                    <a:pt x="502" y="427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7" y="264"/>
                  </a:lnTo>
                  <a:lnTo>
                    <a:pt x="937" y="314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3" y="205"/>
                  </a:lnTo>
                  <a:lnTo>
                    <a:pt x="73" y="144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0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3"/>
                  </a:lnTo>
                  <a:lnTo>
                    <a:pt x="481" y="719"/>
                  </a:lnTo>
                  <a:lnTo>
                    <a:pt x="403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3" name="Rectangle 331">
              <a:extLst>
                <a:ext uri="{FF2B5EF4-FFF2-40B4-BE49-F238E27FC236}">
                  <a16:creationId xmlns:a16="http://schemas.microsoft.com/office/drawing/2014/main" id="{0CD2BB78-32C0-429E-BC7B-66B2576F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4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4" name="Rectangle 332">
              <a:extLst>
                <a:ext uri="{FF2B5EF4-FFF2-40B4-BE49-F238E27FC236}">
                  <a16:creationId xmlns:a16="http://schemas.microsoft.com/office/drawing/2014/main" id="{0C10FCA5-034B-4627-9ECC-8242E1E87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4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5" name="Rectangle 333">
              <a:extLst>
                <a:ext uri="{FF2B5EF4-FFF2-40B4-BE49-F238E27FC236}">
                  <a16:creationId xmlns:a16="http://schemas.microsoft.com/office/drawing/2014/main" id="{E95FB15E-DE5F-4E6A-B342-9810EFDBF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4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6" name="Freeform 334">
              <a:extLst>
                <a:ext uri="{FF2B5EF4-FFF2-40B4-BE49-F238E27FC236}">
                  <a16:creationId xmlns:a16="http://schemas.microsoft.com/office/drawing/2014/main" id="{8DB9C383-1934-4C1F-A0B8-61FF22E5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176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60 h 985"/>
                <a:gd name="T8" fmla="*/ 641 w 937"/>
                <a:gd name="T9" fmla="*/ 659 h 985"/>
                <a:gd name="T10" fmla="*/ 258 w 937"/>
                <a:gd name="T11" fmla="*/ 638 h 985"/>
                <a:gd name="T12" fmla="*/ 262 w 937"/>
                <a:gd name="T13" fmla="*/ 518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8 h 985"/>
                <a:gd name="T22" fmla="*/ 725 w 937"/>
                <a:gd name="T23" fmla="*/ 630 h 985"/>
                <a:gd name="T24" fmla="*/ 901 w 937"/>
                <a:gd name="T25" fmla="*/ 695 h 985"/>
                <a:gd name="T26" fmla="*/ 890 w 937"/>
                <a:gd name="T27" fmla="*/ 807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6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5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3 h 985"/>
                <a:gd name="T64" fmla="*/ 481 w 937"/>
                <a:gd name="T65" fmla="*/ 71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60"/>
                  </a:lnTo>
                  <a:lnTo>
                    <a:pt x="657" y="786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700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8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30"/>
                  </a:lnTo>
                  <a:lnTo>
                    <a:pt x="725" y="631"/>
                  </a:lnTo>
                  <a:lnTo>
                    <a:pt x="901" y="695"/>
                  </a:lnTo>
                  <a:lnTo>
                    <a:pt x="746" y="754"/>
                  </a:lnTo>
                  <a:lnTo>
                    <a:pt x="890" y="807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4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7" name="Rectangle 335">
              <a:extLst>
                <a:ext uri="{FF2B5EF4-FFF2-40B4-BE49-F238E27FC236}">
                  <a16:creationId xmlns:a16="http://schemas.microsoft.com/office/drawing/2014/main" id="{E2C4E66E-0A04-41F4-AEB4-BD1F0852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1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8" name="Rectangle 336">
              <a:extLst>
                <a:ext uri="{FF2B5EF4-FFF2-40B4-BE49-F238E27FC236}">
                  <a16:creationId xmlns:a16="http://schemas.microsoft.com/office/drawing/2014/main" id="{553ABEEA-8C2C-4515-BFA4-4E4D8765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17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9" name="Rectangle 337">
              <a:extLst>
                <a:ext uri="{FF2B5EF4-FFF2-40B4-BE49-F238E27FC236}">
                  <a16:creationId xmlns:a16="http://schemas.microsoft.com/office/drawing/2014/main" id="{6F572992-4A91-4E11-A319-2F444436B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8306" name="Group 514">
            <a:extLst>
              <a:ext uri="{FF2B5EF4-FFF2-40B4-BE49-F238E27FC236}">
                <a16:creationId xmlns:a16="http://schemas.microsoft.com/office/drawing/2014/main" id="{BB2CEBF7-9BAA-49D0-BE82-2C27C243D3E5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454025"/>
            <a:ext cx="5180012" cy="2733675"/>
            <a:chOff x="1349" y="286"/>
            <a:chExt cx="3263" cy="1722"/>
          </a:xfrm>
        </p:grpSpPr>
        <p:sp>
          <p:nvSpPr>
            <p:cNvPr id="418148" name="Rectangle 356">
              <a:extLst>
                <a:ext uri="{FF2B5EF4-FFF2-40B4-BE49-F238E27FC236}">
                  <a16:creationId xmlns:a16="http://schemas.microsoft.com/office/drawing/2014/main" id="{34EFA7F6-CF50-4FE0-8A73-B5FD90A58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60000">
              <a:off x="2115" y="1699"/>
              <a:ext cx="120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49" name="Rectangle 357">
              <a:extLst>
                <a:ext uri="{FF2B5EF4-FFF2-40B4-BE49-F238E27FC236}">
                  <a16:creationId xmlns:a16="http://schemas.microsoft.com/office/drawing/2014/main" id="{9209BFE1-409C-4BA5-B7B9-FC776C88BE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250" y="1651"/>
              <a:ext cx="112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0" name="Rectangle 358">
              <a:extLst>
                <a:ext uri="{FF2B5EF4-FFF2-40B4-BE49-F238E27FC236}">
                  <a16:creationId xmlns:a16="http://schemas.microsoft.com/office/drawing/2014/main" id="{68A276EF-7534-4795-9ABE-2EA9563AE2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80" y="1617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1" name="Rectangle 359">
              <a:extLst>
                <a:ext uri="{FF2B5EF4-FFF2-40B4-BE49-F238E27FC236}">
                  <a16:creationId xmlns:a16="http://schemas.microsoft.com/office/drawing/2014/main" id="{C4DBC182-CB6B-4134-9A21-D2AE0E8A3B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90" y="1598"/>
              <a:ext cx="4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2" name="Rectangle 360">
              <a:extLst>
                <a:ext uri="{FF2B5EF4-FFF2-40B4-BE49-F238E27FC236}">
                  <a16:creationId xmlns:a16="http://schemas.microsoft.com/office/drawing/2014/main" id="{6CA0776D-7426-47C6-AB96-FCE39DE99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59" y="1583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3" name="Rectangle 361">
              <a:extLst>
                <a:ext uri="{FF2B5EF4-FFF2-40B4-BE49-F238E27FC236}">
                  <a16:creationId xmlns:a16="http://schemas.microsoft.com/office/drawing/2014/main" id="{C60C4742-E287-4007-9B92-D8576DA909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00000">
              <a:off x="2686" y="1578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4" name="Rectangle 362">
              <a:extLst>
                <a:ext uri="{FF2B5EF4-FFF2-40B4-BE49-F238E27FC236}">
                  <a16:creationId xmlns:a16="http://schemas.microsoft.com/office/drawing/2014/main" id="{788DF86F-7AEB-4557-899C-E4A0C544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579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5" name="Rectangle 363">
              <a:extLst>
                <a:ext uri="{FF2B5EF4-FFF2-40B4-BE49-F238E27FC236}">
                  <a16:creationId xmlns:a16="http://schemas.microsoft.com/office/drawing/2014/main" id="{9B570BE6-59F6-49AB-AEFF-5D3574F8C2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">
              <a:off x="2965" y="1589"/>
              <a:ext cx="4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6" name="Rectangle 364">
              <a:extLst>
                <a:ext uri="{FF2B5EF4-FFF2-40B4-BE49-F238E27FC236}">
                  <a16:creationId xmlns:a16="http://schemas.microsoft.com/office/drawing/2014/main" id="{3E8D515E-C0C9-4B28-8556-96D7E9EF98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031" y="1606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7" name="Rectangle 365">
              <a:extLst>
                <a:ext uri="{FF2B5EF4-FFF2-40B4-BE49-F238E27FC236}">
                  <a16:creationId xmlns:a16="http://schemas.microsoft.com/office/drawing/2014/main" id="{D742D83A-0978-4A71-9CE4-5547D6EF6F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139" y="1627"/>
              <a:ext cx="46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8" name="Rectangle 366">
              <a:extLst>
                <a:ext uri="{FF2B5EF4-FFF2-40B4-BE49-F238E27FC236}">
                  <a16:creationId xmlns:a16="http://schemas.microsoft.com/office/drawing/2014/main" id="{BC7AAE07-E2BB-415B-A972-BA196F1CA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00000">
              <a:off x="3204" y="1658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9" name="Rectangle 367">
              <a:extLst>
                <a:ext uri="{FF2B5EF4-FFF2-40B4-BE49-F238E27FC236}">
                  <a16:creationId xmlns:a16="http://schemas.microsoft.com/office/drawing/2014/main" id="{5675731C-063E-4AF5-A28C-A36C7D04D4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323" y="1689"/>
              <a:ext cx="47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0" name="Rectangle 368">
              <a:extLst>
                <a:ext uri="{FF2B5EF4-FFF2-40B4-BE49-F238E27FC236}">
                  <a16:creationId xmlns:a16="http://schemas.microsoft.com/office/drawing/2014/main" id="{EC98320F-E280-4198-BE87-A2528B981F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385" y="1732"/>
              <a:ext cx="12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1" name="Rectangle 369">
              <a:extLst>
                <a:ext uri="{FF2B5EF4-FFF2-40B4-BE49-F238E27FC236}">
                  <a16:creationId xmlns:a16="http://schemas.microsoft.com/office/drawing/2014/main" id="{D90DF2C0-8928-4A48-80B3-2D8AD0ECA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512" y="1806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2" name="Rectangle 370">
              <a:extLst>
                <a:ext uri="{FF2B5EF4-FFF2-40B4-BE49-F238E27FC236}">
                  <a16:creationId xmlns:a16="http://schemas.microsoft.com/office/drawing/2014/main" id="{D360656F-A0F6-4A3A-8B89-FD38B820C9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2059" y="1571"/>
              <a:ext cx="127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3" name="Rectangle 371">
              <a:extLst>
                <a:ext uri="{FF2B5EF4-FFF2-40B4-BE49-F238E27FC236}">
                  <a16:creationId xmlns:a16="http://schemas.microsoft.com/office/drawing/2014/main" id="{15DBC932-EFF8-444F-9C97-4447513DA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80000">
              <a:off x="2204" y="1517"/>
              <a:ext cx="121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4" name="Rectangle 372">
              <a:extLst>
                <a:ext uri="{FF2B5EF4-FFF2-40B4-BE49-F238E27FC236}">
                  <a16:creationId xmlns:a16="http://schemas.microsoft.com/office/drawing/2014/main" id="{55AC78B0-1D38-4560-AA52-1F342523FE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49" y="1474"/>
              <a:ext cx="108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5" name="Rectangle 373">
              <a:extLst>
                <a:ext uri="{FF2B5EF4-FFF2-40B4-BE49-F238E27FC236}">
                  <a16:creationId xmlns:a16="http://schemas.microsoft.com/office/drawing/2014/main" id="{D0FF9481-6CD1-488B-AFCB-98DA77A800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66" y="1460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6" name="Rectangle 374">
              <a:extLst>
                <a:ext uri="{FF2B5EF4-FFF2-40B4-BE49-F238E27FC236}">
                  <a16:creationId xmlns:a16="http://schemas.microsoft.com/office/drawing/2014/main" id="{1845E862-891D-4FB7-B7B7-3FB333C6AA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44" y="1441"/>
              <a:ext cx="1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7" name="Rectangle 375">
              <a:extLst>
                <a:ext uri="{FF2B5EF4-FFF2-40B4-BE49-F238E27FC236}">
                  <a16:creationId xmlns:a16="http://schemas.microsoft.com/office/drawing/2014/main" id="{DD859D37-DFB8-42E8-AC02-D1192EB585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84" y="1430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8" name="Rectangle 376">
              <a:extLst>
                <a:ext uri="{FF2B5EF4-FFF2-40B4-BE49-F238E27FC236}">
                  <a16:creationId xmlns:a16="http://schemas.microsoft.com/office/drawing/2014/main" id="{3E263B59-6DC2-49DA-94DA-E1AFFF40B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438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9" name="Rectangle 377">
              <a:extLst>
                <a:ext uri="{FF2B5EF4-FFF2-40B4-BE49-F238E27FC236}">
                  <a16:creationId xmlns:a16="http://schemas.microsoft.com/office/drawing/2014/main" id="{71100D7C-D36D-40F0-AAA0-E193A629EA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2981" y="1449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0" name="Rectangle 378">
              <a:extLst>
                <a:ext uri="{FF2B5EF4-FFF2-40B4-BE49-F238E27FC236}">
                  <a16:creationId xmlns:a16="http://schemas.microsoft.com/office/drawing/2014/main" id="{B5952232-7D87-4AFE-A4AB-766B76AC4E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80000">
              <a:off x="3057" y="1469"/>
              <a:ext cx="108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1" name="Rectangle 379">
              <a:extLst>
                <a:ext uri="{FF2B5EF4-FFF2-40B4-BE49-F238E27FC236}">
                  <a16:creationId xmlns:a16="http://schemas.microsoft.com/office/drawing/2014/main" id="{03AF7D16-71DE-4A9F-9A4B-1F947B2F6E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174" y="1491"/>
              <a:ext cx="49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2" name="Rectangle 380">
              <a:extLst>
                <a:ext uri="{FF2B5EF4-FFF2-40B4-BE49-F238E27FC236}">
                  <a16:creationId xmlns:a16="http://schemas.microsoft.com/office/drawing/2014/main" id="{8D924AB9-6751-44D2-A57C-D827D5BC8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253" y="1522"/>
              <a:ext cx="11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3" name="Rectangle 381">
              <a:extLst>
                <a:ext uri="{FF2B5EF4-FFF2-40B4-BE49-F238E27FC236}">
                  <a16:creationId xmlns:a16="http://schemas.microsoft.com/office/drawing/2014/main" id="{FF081B18-2F29-43DC-8F49-41F48714B8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374" y="1557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4" name="Rectangle 382">
              <a:extLst>
                <a:ext uri="{FF2B5EF4-FFF2-40B4-BE49-F238E27FC236}">
                  <a16:creationId xmlns:a16="http://schemas.microsoft.com/office/drawing/2014/main" id="{94280057-1220-4F8B-953E-773F9B1CAE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443" y="1607"/>
              <a:ext cx="12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5" name="Rectangle 383">
              <a:extLst>
                <a:ext uri="{FF2B5EF4-FFF2-40B4-BE49-F238E27FC236}">
                  <a16:creationId xmlns:a16="http://schemas.microsoft.com/office/drawing/2014/main" id="{019FD69E-467D-40AF-AE64-560914E974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586" y="1688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6" name="Rectangle 384">
              <a:extLst>
                <a:ext uri="{FF2B5EF4-FFF2-40B4-BE49-F238E27FC236}">
                  <a16:creationId xmlns:a16="http://schemas.microsoft.com/office/drawing/2014/main" id="{FAF063BC-24EC-4FA1-8DE4-9958E08E06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996" y="1440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7" name="Rectangle 385">
              <a:extLst>
                <a:ext uri="{FF2B5EF4-FFF2-40B4-BE49-F238E27FC236}">
                  <a16:creationId xmlns:a16="http://schemas.microsoft.com/office/drawing/2014/main" id="{471533BB-554C-4031-AD23-EC49E30A06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156" y="137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8" name="Rectangle 386">
              <a:extLst>
                <a:ext uri="{FF2B5EF4-FFF2-40B4-BE49-F238E27FC236}">
                  <a16:creationId xmlns:a16="http://schemas.microsoft.com/office/drawing/2014/main" id="{67E0691F-9D0B-478F-BCDC-CFB567C07F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11" y="133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9" name="Rectangle 387">
              <a:extLst>
                <a:ext uri="{FF2B5EF4-FFF2-40B4-BE49-F238E27FC236}">
                  <a16:creationId xmlns:a16="http://schemas.microsoft.com/office/drawing/2014/main" id="{AB08EC3B-AFB1-4D87-863B-78899A90CA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41" y="1321"/>
              <a:ext cx="5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0" name="Rectangle 388">
              <a:extLst>
                <a:ext uri="{FF2B5EF4-FFF2-40B4-BE49-F238E27FC236}">
                  <a16:creationId xmlns:a16="http://schemas.microsoft.com/office/drawing/2014/main" id="{DBA90407-0753-4FD5-AA34-3D41A1FFB7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23" y="129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1" name="Rectangle 389">
              <a:extLst>
                <a:ext uri="{FF2B5EF4-FFF2-40B4-BE49-F238E27FC236}">
                  <a16:creationId xmlns:a16="http://schemas.microsoft.com/office/drawing/2014/main" id="{E25F7037-164A-4E19-A8EB-62C1C2FE65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76" y="1288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2" name="Rectangle 390">
              <a:extLst>
                <a:ext uri="{FF2B5EF4-FFF2-40B4-BE49-F238E27FC236}">
                  <a16:creationId xmlns:a16="http://schemas.microsoft.com/office/drawing/2014/main" id="{055DD7DA-50D1-4461-BBB0-D5ACF68D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97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3" name="Rectangle 391">
              <a:extLst>
                <a:ext uri="{FF2B5EF4-FFF2-40B4-BE49-F238E27FC236}">
                  <a16:creationId xmlns:a16="http://schemas.microsoft.com/office/drawing/2014/main" id="{1BFBBC6A-D85F-49B8-A0CE-05E72A0FAA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2999" y="1308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4" name="Rectangle 392">
              <a:extLst>
                <a:ext uri="{FF2B5EF4-FFF2-40B4-BE49-F238E27FC236}">
                  <a16:creationId xmlns:a16="http://schemas.microsoft.com/office/drawing/2014/main" id="{DC7CAE10-F053-4FF6-A53A-AF1C6135C3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083" y="132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5" name="Rectangle 393">
              <a:extLst>
                <a:ext uri="{FF2B5EF4-FFF2-40B4-BE49-F238E27FC236}">
                  <a16:creationId xmlns:a16="http://schemas.microsoft.com/office/drawing/2014/main" id="{41CB3ECC-2343-4D97-BC55-374031547D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12" y="1351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6" name="Rectangle 394">
              <a:extLst>
                <a:ext uri="{FF2B5EF4-FFF2-40B4-BE49-F238E27FC236}">
                  <a16:creationId xmlns:a16="http://schemas.microsoft.com/office/drawing/2014/main" id="{967E9497-3877-4F3B-807E-400E7923D3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292" y="1386"/>
              <a:ext cx="1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7" name="Rectangle 395">
              <a:extLst>
                <a:ext uri="{FF2B5EF4-FFF2-40B4-BE49-F238E27FC236}">
                  <a16:creationId xmlns:a16="http://schemas.microsoft.com/office/drawing/2014/main" id="{B7D7A780-21A1-4844-8639-86DD3C81BC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430" y="1424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8" name="Rectangle 396">
              <a:extLst>
                <a:ext uri="{FF2B5EF4-FFF2-40B4-BE49-F238E27FC236}">
                  <a16:creationId xmlns:a16="http://schemas.microsoft.com/office/drawing/2014/main" id="{14A98016-EFA7-4C37-87E3-A8C429BEC5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507" y="1481"/>
              <a:ext cx="13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9" name="Rectangle 397">
              <a:extLst>
                <a:ext uri="{FF2B5EF4-FFF2-40B4-BE49-F238E27FC236}">
                  <a16:creationId xmlns:a16="http://schemas.microsoft.com/office/drawing/2014/main" id="{F5CC0C95-AE36-48CB-BF61-A6BFF261C4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655" y="1572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0" name="Rectangle 398">
              <a:extLst>
                <a:ext uri="{FF2B5EF4-FFF2-40B4-BE49-F238E27FC236}">
                  <a16:creationId xmlns:a16="http://schemas.microsoft.com/office/drawing/2014/main" id="{89983D34-7553-4548-967C-1A6B7BEEF6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925" y="1314"/>
              <a:ext cx="150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1" name="Rectangle 399">
              <a:extLst>
                <a:ext uri="{FF2B5EF4-FFF2-40B4-BE49-F238E27FC236}">
                  <a16:creationId xmlns:a16="http://schemas.microsoft.com/office/drawing/2014/main" id="{B0C69E1D-7029-4B09-A645-F2C4EFFF67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101" y="1247"/>
              <a:ext cx="138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2" name="Rectangle 400">
              <a:extLst>
                <a:ext uri="{FF2B5EF4-FFF2-40B4-BE49-F238E27FC236}">
                  <a16:creationId xmlns:a16="http://schemas.microsoft.com/office/drawing/2014/main" id="{2F8EF07B-9C92-4A7B-9227-981F3E0C5C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266" y="1199"/>
              <a:ext cx="12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3" name="Rectangle 401">
              <a:extLst>
                <a:ext uri="{FF2B5EF4-FFF2-40B4-BE49-F238E27FC236}">
                  <a16:creationId xmlns:a16="http://schemas.microsoft.com/office/drawing/2014/main" id="{2944999C-C79D-4164-A68F-E52F25FEBB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405" y="1177"/>
              <a:ext cx="58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4" name="Rectangle 402">
              <a:extLst>
                <a:ext uri="{FF2B5EF4-FFF2-40B4-BE49-F238E27FC236}">
                  <a16:creationId xmlns:a16="http://schemas.microsoft.com/office/drawing/2014/main" id="{321545D8-4C10-4060-83E1-9F4FE9A0A5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99" y="1159"/>
              <a:ext cx="12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5" name="Rectangle 403">
              <a:extLst>
                <a:ext uri="{FF2B5EF4-FFF2-40B4-BE49-F238E27FC236}">
                  <a16:creationId xmlns:a16="http://schemas.microsoft.com/office/drawing/2014/main" id="{B0BCD2C9-00B9-4845-A844-4D1EBA9115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65" y="1146"/>
              <a:ext cx="15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6" name="Rectangle 404">
              <a:extLst>
                <a:ext uri="{FF2B5EF4-FFF2-40B4-BE49-F238E27FC236}">
                  <a16:creationId xmlns:a16="http://schemas.microsoft.com/office/drawing/2014/main" id="{0C0A1EEE-F7D7-4D64-9A94-DB3D13C39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1155"/>
              <a:ext cx="150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7" name="Rectangle 405">
              <a:extLst>
                <a:ext uri="{FF2B5EF4-FFF2-40B4-BE49-F238E27FC236}">
                  <a16:creationId xmlns:a16="http://schemas.microsoft.com/office/drawing/2014/main" id="{FE910F64-416F-41E1-822B-E671C3CB2A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">
              <a:off x="3019" y="1167"/>
              <a:ext cx="58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8" name="Rectangle 406">
              <a:extLst>
                <a:ext uri="{FF2B5EF4-FFF2-40B4-BE49-F238E27FC236}">
                  <a16:creationId xmlns:a16="http://schemas.microsoft.com/office/drawing/2014/main" id="{6511BA4F-D45B-45D0-933B-CC2FCF32E9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07" y="1188"/>
              <a:ext cx="126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9" name="Rectangle 407">
              <a:extLst>
                <a:ext uri="{FF2B5EF4-FFF2-40B4-BE49-F238E27FC236}">
                  <a16:creationId xmlns:a16="http://schemas.microsoft.com/office/drawing/2014/main" id="{7B9B720D-3A09-496D-85F2-C4C470F1C7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47" y="1214"/>
              <a:ext cx="5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0" name="Rectangle 408">
              <a:extLst>
                <a:ext uri="{FF2B5EF4-FFF2-40B4-BE49-F238E27FC236}">
                  <a16:creationId xmlns:a16="http://schemas.microsoft.com/office/drawing/2014/main" id="{455E93DF-97A4-49DE-B5E2-4F05222D2E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334" y="1253"/>
              <a:ext cx="139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1" name="Rectangle 409">
              <a:extLst>
                <a:ext uri="{FF2B5EF4-FFF2-40B4-BE49-F238E27FC236}">
                  <a16:creationId xmlns:a16="http://schemas.microsoft.com/office/drawing/2014/main" id="{A5BEAD2F-48D9-4827-9C2A-93C5F234E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483" y="1295"/>
              <a:ext cx="5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2" name="Rectangle 410">
              <a:extLst>
                <a:ext uri="{FF2B5EF4-FFF2-40B4-BE49-F238E27FC236}">
                  <a16:creationId xmlns:a16="http://schemas.microsoft.com/office/drawing/2014/main" id="{C5F29ACD-90AF-45BB-84E4-52AC7A619D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567" y="1356"/>
              <a:ext cx="150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3" name="Rectangle 411">
              <a:extLst>
                <a:ext uri="{FF2B5EF4-FFF2-40B4-BE49-F238E27FC236}">
                  <a16:creationId xmlns:a16="http://schemas.microsoft.com/office/drawing/2014/main" id="{427A6D7F-CF67-45FF-8693-4DF8BDB770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736" y="1449"/>
              <a:ext cx="15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4" name="Rectangle 412">
              <a:extLst>
                <a:ext uri="{FF2B5EF4-FFF2-40B4-BE49-F238E27FC236}">
                  <a16:creationId xmlns:a16="http://schemas.microsoft.com/office/drawing/2014/main" id="{C29C0081-699B-4A5E-A5E2-D636BA35AB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841" y="1189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5" name="Rectangle 413">
              <a:extLst>
                <a:ext uri="{FF2B5EF4-FFF2-40B4-BE49-F238E27FC236}">
                  <a16:creationId xmlns:a16="http://schemas.microsoft.com/office/drawing/2014/main" id="{B0D10363-7F3A-4B55-9A30-7CC2B0A730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033" y="1112"/>
              <a:ext cx="15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6" name="Rectangle 414">
              <a:extLst>
                <a:ext uri="{FF2B5EF4-FFF2-40B4-BE49-F238E27FC236}">
                  <a16:creationId xmlns:a16="http://schemas.microsoft.com/office/drawing/2014/main" id="{01946D02-01E9-4F7C-B5EB-8F5B1C377C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215" y="1065"/>
              <a:ext cx="14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7" name="Rectangle 415">
              <a:extLst>
                <a:ext uri="{FF2B5EF4-FFF2-40B4-BE49-F238E27FC236}">
                  <a16:creationId xmlns:a16="http://schemas.microsoft.com/office/drawing/2014/main" id="{A5372E85-5467-4A21-8EA2-4DC7DC4201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370" y="1041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8" name="Rectangle 416">
              <a:extLst>
                <a:ext uri="{FF2B5EF4-FFF2-40B4-BE49-F238E27FC236}">
                  <a16:creationId xmlns:a16="http://schemas.microsoft.com/office/drawing/2014/main" id="{CC666906-1B72-4FCD-94E4-D068775DFD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67" y="1018"/>
              <a:ext cx="142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9" name="Rectangle 417">
              <a:extLst>
                <a:ext uri="{FF2B5EF4-FFF2-40B4-BE49-F238E27FC236}">
                  <a16:creationId xmlns:a16="http://schemas.microsoft.com/office/drawing/2014/main" id="{815CD3FF-0AB9-4762-8635-BB2FA717E6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47" y="1006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0" name="Rectangle 418">
              <a:extLst>
                <a:ext uri="{FF2B5EF4-FFF2-40B4-BE49-F238E27FC236}">
                  <a16:creationId xmlns:a16="http://schemas.microsoft.com/office/drawing/2014/main" id="{55DA6C16-1BDA-4DAE-BBD2-AD0842EBB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013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1" name="Rectangle 419">
              <a:extLst>
                <a:ext uri="{FF2B5EF4-FFF2-40B4-BE49-F238E27FC236}">
                  <a16:creationId xmlns:a16="http://schemas.microsoft.com/office/drawing/2014/main" id="{31AB253D-99E3-45A0-AEE7-ECDE150401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37" y="1028"/>
              <a:ext cx="6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2" name="Rectangle 420">
              <a:extLst>
                <a:ext uri="{FF2B5EF4-FFF2-40B4-BE49-F238E27FC236}">
                  <a16:creationId xmlns:a16="http://schemas.microsoft.com/office/drawing/2014/main" id="{E9268DF8-DD9E-4C79-9892-53D3E8B1E2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31" y="1048"/>
              <a:ext cx="14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3" name="Rectangle 421">
              <a:extLst>
                <a:ext uri="{FF2B5EF4-FFF2-40B4-BE49-F238E27FC236}">
                  <a16:creationId xmlns:a16="http://schemas.microsoft.com/office/drawing/2014/main" id="{788838F0-0988-4541-B92F-96FE983666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86" y="1076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4" name="Rectangle 422">
              <a:extLst>
                <a:ext uri="{FF2B5EF4-FFF2-40B4-BE49-F238E27FC236}">
                  <a16:creationId xmlns:a16="http://schemas.microsoft.com/office/drawing/2014/main" id="{ECD3DB2E-63EC-410F-9546-0A17334622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376" y="1117"/>
              <a:ext cx="15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5" name="Rectangle 423">
              <a:extLst>
                <a:ext uri="{FF2B5EF4-FFF2-40B4-BE49-F238E27FC236}">
                  <a16:creationId xmlns:a16="http://schemas.microsoft.com/office/drawing/2014/main" id="{6F28BC14-1868-41C7-8A15-F6D93C2379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20000">
              <a:off x="3546" y="1162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6" name="Rectangle 424">
              <a:extLst>
                <a:ext uri="{FF2B5EF4-FFF2-40B4-BE49-F238E27FC236}">
                  <a16:creationId xmlns:a16="http://schemas.microsoft.com/office/drawing/2014/main" id="{4698DBA3-DBB8-41B3-9573-1443DB13E6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631" y="1230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7" name="Rectangle 425">
              <a:extLst>
                <a:ext uri="{FF2B5EF4-FFF2-40B4-BE49-F238E27FC236}">
                  <a16:creationId xmlns:a16="http://schemas.microsoft.com/office/drawing/2014/main" id="{8F7487A7-AAAD-410B-9843-695D442D4D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814" y="1329"/>
              <a:ext cx="168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8" name="Rectangle 426">
              <a:extLst>
                <a:ext uri="{FF2B5EF4-FFF2-40B4-BE49-F238E27FC236}">
                  <a16:creationId xmlns:a16="http://schemas.microsoft.com/office/drawing/2014/main" id="{DCC7C215-1E67-4265-9443-C471AA31C4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767" y="1059"/>
              <a:ext cx="17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9" name="Rectangle 427">
              <a:extLst>
                <a:ext uri="{FF2B5EF4-FFF2-40B4-BE49-F238E27FC236}">
                  <a16:creationId xmlns:a16="http://schemas.microsoft.com/office/drawing/2014/main" id="{BBE16C53-8A59-42D3-A47A-54BDD5ABCF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977" y="978"/>
              <a:ext cx="16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0" name="Rectangle 428">
              <a:extLst>
                <a:ext uri="{FF2B5EF4-FFF2-40B4-BE49-F238E27FC236}">
                  <a16:creationId xmlns:a16="http://schemas.microsoft.com/office/drawing/2014/main" id="{18903AC8-B03F-456B-97FF-B27527924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172" y="922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1" name="Rectangle 429">
              <a:extLst>
                <a:ext uri="{FF2B5EF4-FFF2-40B4-BE49-F238E27FC236}">
                  <a16:creationId xmlns:a16="http://schemas.microsoft.com/office/drawing/2014/main" id="{54BC1B5C-8825-4501-ABCE-8D7951343E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338" y="903"/>
              <a:ext cx="70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2" name="Rectangle 430">
              <a:extLst>
                <a:ext uri="{FF2B5EF4-FFF2-40B4-BE49-F238E27FC236}">
                  <a16:creationId xmlns:a16="http://schemas.microsoft.com/office/drawing/2014/main" id="{21B5C2FA-0CBB-4001-B7F6-9F01869A1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47" y="876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3" name="Rectangle 431">
              <a:extLst>
                <a:ext uri="{FF2B5EF4-FFF2-40B4-BE49-F238E27FC236}">
                  <a16:creationId xmlns:a16="http://schemas.microsoft.com/office/drawing/2014/main" id="{24C744EE-FF5F-453A-8038-BF7D654F12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46" y="860"/>
              <a:ext cx="179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4" name="Rectangle 432">
              <a:extLst>
                <a:ext uri="{FF2B5EF4-FFF2-40B4-BE49-F238E27FC236}">
                  <a16:creationId xmlns:a16="http://schemas.microsoft.com/office/drawing/2014/main" id="{BCDF4CEA-CDA4-4A64-9A4B-1932BC887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870"/>
              <a:ext cx="17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5" name="Rectangle 433">
              <a:extLst>
                <a:ext uri="{FF2B5EF4-FFF2-40B4-BE49-F238E27FC236}">
                  <a16:creationId xmlns:a16="http://schemas.microsoft.com/office/drawing/2014/main" id="{34D6CD9D-6DD7-42DB-8B6F-2997A51489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62" y="887"/>
              <a:ext cx="6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6" name="Rectangle 434">
              <a:extLst>
                <a:ext uri="{FF2B5EF4-FFF2-40B4-BE49-F238E27FC236}">
                  <a16:creationId xmlns:a16="http://schemas.microsoft.com/office/drawing/2014/main" id="{2DD7512F-909F-4FC0-B957-A937F190EA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72" y="910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7" name="Rectangle 435">
              <a:extLst>
                <a:ext uri="{FF2B5EF4-FFF2-40B4-BE49-F238E27FC236}">
                  <a16:creationId xmlns:a16="http://schemas.microsoft.com/office/drawing/2014/main" id="{486C4450-3532-4009-B855-6B9D7BCDC4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333" y="943"/>
              <a:ext cx="6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8" name="Rectangle 436">
              <a:extLst>
                <a:ext uri="{FF2B5EF4-FFF2-40B4-BE49-F238E27FC236}">
                  <a16:creationId xmlns:a16="http://schemas.microsoft.com/office/drawing/2014/main" id="{1AADD522-E242-4385-A0DA-36657A4681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440" y="985"/>
              <a:ext cx="16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9" name="Rectangle 437">
              <a:extLst>
                <a:ext uri="{FF2B5EF4-FFF2-40B4-BE49-F238E27FC236}">
                  <a16:creationId xmlns:a16="http://schemas.microsoft.com/office/drawing/2014/main" id="{BE1C8EB9-E092-45EB-AFB1-1F90900738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614" y="1037"/>
              <a:ext cx="6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0" name="Rectangle 438">
              <a:extLst>
                <a:ext uri="{FF2B5EF4-FFF2-40B4-BE49-F238E27FC236}">
                  <a16:creationId xmlns:a16="http://schemas.microsoft.com/office/drawing/2014/main" id="{D92E28BB-D825-4FD9-A4B8-2F7A282253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714" y="1109"/>
              <a:ext cx="17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1" name="Rectangle 439">
              <a:extLst>
                <a:ext uri="{FF2B5EF4-FFF2-40B4-BE49-F238E27FC236}">
                  <a16:creationId xmlns:a16="http://schemas.microsoft.com/office/drawing/2014/main" id="{53D82098-5E77-497A-9FD3-32A887956E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914" y="1218"/>
              <a:ext cx="17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2" name="Rectangle 440">
              <a:extLst>
                <a:ext uri="{FF2B5EF4-FFF2-40B4-BE49-F238E27FC236}">
                  <a16:creationId xmlns:a16="http://schemas.microsoft.com/office/drawing/2014/main" id="{20E5516E-1E6A-4DAD-9497-FFDC42784D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665" y="93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3" name="Rectangle 441">
              <a:extLst>
                <a:ext uri="{FF2B5EF4-FFF2-40B4-BE49-F238E27FC236}">
                  <a16:creationId xmlns:a16="http://schemas.microsoft.com/office/drawing/2014/main" id="{DA707C80-A73B-419C-9F95-3700F85CBE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80000">
              <a:off x="1892" y="856"/>
              <a:ext cx="18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4" name="Rectangle 442">
              <a:extLst>
                <a:ext uri="{FF2B5EF4-FFF2-40B4-BE49-F238E27FC236}">
                  <a16:creationId xmlns:a16="http://schemas.microsoft.com/office/drawing/2014/main" id="{3897EBBF-9A2E-4038-9D6B-0344645635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108" y="789"/>
              <a:ext cx="167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5" name="Rectangle 443">
              <a:extLst>
                <a:ext uri="{FF2B5EF4-FFF2-40B4-BE49-F238E27FC236}">
                  <a16:creationId xmlns:a16="http://schemas.microsoft.com/office/drawing/2014/main" id="{EB8CA86B-42E7-4954-9E39-1189D06E7B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295" y="759"/>
              <a:ext cx="77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6" name="Rectangle 444">
              <a:extLst>
                <a:ext uri="{FF2B5EF4-FFF2-40B4-BE49-F238E27FC236}">
                  <a16:creationId xmlns:a16="http://schemas.microsoft.com/office/drawing/2014/main" id="{BD11C8CD-63A3-4F6A-86C7-13DE931258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06" y="738"/>
              <a:ext cx="16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7" name="Rectangle 445">
              <a:extLst>
                <a:ext uri="{FF2B5EF4-FFF2-40B4-BE49-F238E27FC236}">
                  <a16:creationId xmlns:a16="http://schemas.microsoft.com/office/drawing/2014/main" id="{0C1E8915-42AC-4060-B5B8-AC820B26BE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19" y="71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8" name="Rectangle 446">
              <a:extLst>
                <a:ext uri="{FF2B5EF4-FFF2-40B4-BE49-F238E27FC236}">
                  <a16:creationId xmlns:a16="http://schemas.microsoft.com/office/drawing/2014/main" id="{F48FED0A-838A-4566-88E7-78DB8C2F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72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9" name="Rectangle 447">
              <a:extLst>
                <a:ext uri="{FF2B5EF4-FFF2-40B4-BE49-F238E27FC236}">
                  <a16:creationId xmlns:a16="http://schemas.microsoft.com/office/drawing/2014/main" id="{626BA084-27C7-4202-8D5A-5F74E9C6C2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81" y="745"/>
              <a:ext cx="75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0" name="Rectangle 448">
              <a:extLst>
                <a:ext uri="{FF2B5EF4-FFF2-40B4-BE49-F238E27FC236}">
                  <a16:creationId xmlns:a16="http://schemas.microsoft.com/office/drawing/2014/main" id="{6B1D318D-F21A-4ADD-A8D8-2BAB9A5523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91" y="768"/>
              <a:ext cx="16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1" name="Rectangle 449">
              <a:extLst>
                <a:ext uri="{FF2B5EF4-FFF2-40B4-BE49-F238E27FC236}">
                  <a16:creationId xmlns:a16="http://schemas.microsoft.com/office/drawing/2014/main" id="{FEF25546-D444-434E-9B48-49A56643ED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376" y="805"/>
              <a:ext cx="7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2" name="Rectangle 450">
              <a:extLst>
                <a:ext uri="{FF2B5EF4-FFF2-40B4-BE49-F238E27FC236}">
                  <a16:creationId xmlns:a16="http://schemas.microsoft.com/office/drawing/2014/main" id="{68353FA9-6D1C-43E5-8F49-798B3B411F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00000">
              <a:off x="3484" y="856"/>
              <a:ext cx="18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3" name="Rectangle 451">
              <a:extLst>
                <a:ext uri="{FF2B5EF4-FFF2-40B4-BE49-F238E27FC236}">
                  <a16:creationId xmlns:a16="http://schemas.microsoft.com/office/drawing/2014/main" id="{3A0CD07D-B99A-41BC-A57E-5FC6269FEC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681" y="908"/>
              <a:ext cx="7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4" name="Rectangle 452">
              <a:extLst>
                <a:ext uri="{FF2B5EF4-FFF2-40B4-BE49-F238E27FC236}">
                  <a16:creationId xmlns:a16="http://schemas.microsoft.com/office/drawing/2014/main" id="{A2531FD1-15C9-4FAE-9E2A-FD9BBA12D7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785" y="983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5" name="Rectangle 453">
              <a:extLst>
                <a:ext uri="{FF2B5EF4-FFF2-40B4-BE49-F238E27FC236}">
                  <a16:creationId xmlns:a16="http://schemas.microsoft.com/office/drawing/2014/main" id="{27AA5010-CAD4-413B-9FDA-9B10F635DC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004" y="1103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6" name="Rectangle 454">
              <a:extLst>
                <a:ext uri="{FF2B5EF4-FFF2-40B4-BE49-F238E27FC236}">
                  <a16:creationId xmlns:a16="http://schemas.microsoft.com/office/drawing/2014/main" id="{ABB18388-B373-4C60-A3BA-CE0B4CA4B4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569" y="812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7" name="Rectangle 455">
              <a:extLst>
                <a:ext uri="{FF2B5EF4-FFF2-40B4-BE49-F238E27FC236}">
                  <a16:creationId xmlns:a16="http://schemas.microsoft.com/office/drawing/2014/main" id="{6DD8FFB0-AE1A-4D9E-B3FB-E011804FB5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814" y="717"/>
              <a:ext cx="19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8" name="Rectangle 456">
              <a:extLst>
                <a:ext uri="{FF2B5EF4-FFF2-40B4-BE49-F238E27FC236}">
                  <a16:creationId xmlns:a16="http://schemas.microsoft.com/office/drawing/2014/main" id="{BCE027E4-929E-4BCF-BC0C-EDB435AC77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048" y="652"/>
              <a:ext cx="1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9" name="Rectangle 457">
              <a:extLst>
                <a:ext uri="{FF2B5EF4-FFF2-40B4-BE49-F238E27FC236}">
                  <a16:creationId xmlns:a16="http://schemas.microsoft.com/office/drawing/2014/main" id="{DE568594-ABBF-4047-9C9B-98B7D0C7B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248" y="625"/>
              <a:ext cx="8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0" name="Rectangle 458">
              <a:extLst>
                <a:ext uri="{FF2B5EF4-FFF2-40B4-BE49-F238E27FC236}">
                  <a16:creationId xmlns:a16="http://schemas.microsoft.com/office/drawing/2014/main" id="{AA72E682-BFD2-4ED9-BBC8-7876750C52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72" y="593"/>
              <a:ext cx="1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1" name="Rectangle 459">
              <a:extLst>
                <a:ext uri="{FF2B5EF4-FFF2-40B4-BE49-F238E27FC236}">
                  <a16:creationId xmlns:a16="http://schemas.microsoft.com/office/drawing/2014/main" id="{9AF7B6A8-258E-4844-BCC9-F28537BD64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05" y="574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2" name="Rectangle 460">
              <a:extLst>
                <a:ext uri="{FF2B5EF4-FFF2-40B4-BE49-F238E27FC236}">
                  <a16:creationId xmlns:a16="http://schemas.microsoft.com/office/drawing/2014/main" id="{F205D00B-F099-42C3-8673-10C64F0F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585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3" name="Rectangle 461">
              <a:extLst>
                <a:ext uri="{FF2B5EF4-FFF2-40B4-BE49-F238E27FC236}">
                  <a16:creationId xmlns:a16="http://schemas.microsoft.com/office/drawing/2014/main" id="{D706FAE9-E864-47F6-B66A-A158A5528D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07" y="605"/>
              <a:ext cx="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4" name="Rectangle 462">
              <a:extLst>
                <a:ext uri="{FF2B5EF4-FFF2-40B4-BE49-F238E27FC236}">
                  <a16:creationId xmlns:a16="http://schemas.microsoft.com/office/drawing/2014/main" id="{C968A07A-E263-4A79-802F-0CFADCF20F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30" y="631"/>
              <a:ext cx="1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5" name="Rectangle 463">
              <a:extLst>
                <a:ext uri="{FF2B5EF4-FFF2-40B4-BE49-F238E27FC236}">
                  <a16:creationId xmlns:a16="http://schemas.microsoft.com/office/drawing/2014/main" id="{0C3E8130-3A08-4921-8450-B651EFB982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430" y="670"/>
              <a:ext cx="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6" name="Rectangle 464">
              <a:extLst>
                <a:ext uri="{FF2B5EF4-FFF2-40B4-BE49-F238E27FC236}">
                  <a16:creationId xmlns:a16="http://schemas.microsoft.com/office/drawing/2014/main" id="{F1C067ED-4DB7-4BF0-942E-3B2FD06E17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552" y="720"/>
              <a:ext cx="19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7" name="Rectangle 465">
              <a:extLst>
                <a:ext uri="{FF2B5EF4-FFF2-40B4-BE49-F238E27FC236}">
                  <a16:creationId xmlns:a16="http://schemas.microsoft.com/office/drawing/2014/main" id="{87187122-D7B7-431C-9A8B-D5E30700FD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762" y="780"/>
              <a:ext cx="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8" name="Rectangle 466">
              <a:extLst>
                <a:ext uri="{FF2B5EF4-FFF2-40B4-BE49-F238E27FC236}">
                  <a16:creationId xmlns:a16="http://schemas.microsoft.com/office/drawing/2014/main" id="{189FBE0A-4DBC-48CE-853F-712C6CCD40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877" y="862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9" name="Rectangle 467">
              <a:extLst>
                <a:ext uri="{FF2B5EF4-FFF2-40B4-BE49-F238E27FC236}">
                  <a16:creationId xmlns:a16="http://schemas.microsoft.com/office/drawing/2014/main" id="{1E787B8B-EDE1-4C43-8120-1BF2DFFDBE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113" y="994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0" name="Rectangle 468">
              <a:extLst>
                <a:ext uri="{FF2B5EF4-FFF2-40B4-BE49-F238E27FC236}">
                  <a16:creationId xmlns:a16="http://schemas.microsoft.com/office/drawing/2014/main" id="{F59FA3EE-1681-42AD-B7F7-F3BCAC980C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471" y="68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1" name="Rectangle 469">
              <a:extLst>
                <a:ext uri="{FF2B5EF4-FFF2-40B4-BE49-F238E27FC236}">
                  <a16:creationId xmlns:a16="http://schemas.microsoft.com/office/drawing/2014/main" id="{BEB0A5A5-DF39-4871-B37F-F9F158E7CB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740" y="584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2" name="Rectangle 470">
              <a:extLst>
                <a:ext uri="{FF2B5EF4-FFF2-40B4-BE49-F238E27FC236}">
                  <a16:creationId xmlns:a16="http://schemas.microsoft.com/office/drawing/2014/main" id="{8CFAEE19-8851-4642-82E0-F1F3B0AF06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80000">
              <a:off x="1989" y="519"/>
              <a:ext cx="196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3" name="Rectangle 471">
              <a:extLst>
                <a:ext uri="{FF2B5EF4-FFF2-40B4-BE49-F238E27FC236}">
                  <a16:creationId xmlns:a16="http://schemas.microsoft.com/office/drawing/2014/main" id="{55E49983-C7AE-453A-8170-7FD095CE38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209" y="484"/>
              <a:ext cx="9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4" name="Rectangle 472">
              <a:extLst>
                <a:ext uri="{FF2B5EF4-FFF2-40B4-BE49-F238E27FC236}">
                  <a16:creationId xmlns:a16="http://schemas.microsoft.com/office/drawing/2014/main" id="{7DD41F9A-78C0-4BE0-A8D4-39EB32EADE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46" y="450"/>
              <a:ext cx="1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5" name="Rectangle 473">
              <a:extLst>
                <a:ext uri="{FF2B5EF4-FFF2-40B4-BE49-F238E27FC236}">
                  <a16:creationId xmlns:a16="http://schemas.microsoft.com/office/drawing/2014/main" id="{8DB56D78-CC72-4233-9AE7-77F743D21D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01" y="430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6" name="Rectangle 474">
              <a:extLst>
                <a:ext uri="{FF2B5EF4-FFF2-40B4-BE49-F238E27FC236}">
                  <a16:creationId xmlns:a16="http://schemas.microsoft.com/office/drawing/2014/main" id="{79FABEAF-915E-41F1-B117-D98BE990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442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7" name="Rectangle 475">
              <a:extLst>
                <a:ext uri="{FF2B5EF4-FFF2-40B4-BE49-F238E27FC236}">
                  <a16:creationId xmlns:a16="http://schemas.microsoft.com/office/drawing/2014/main" id="{05F72CB1-839E-4B3F-8213-7B6D2A4142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42" y="464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8" name="Rectangle 476">
              <a:extLst>
                <a:ext uri="{FF2B5EF4-FFF2-40B4-BE49-F238E27FC236}">
                  <a16:creationId xmlns:a16="http://schemas.microsoft.com/office/drawing/2014/main" id="{5240D1B4-F0FE-4B11-BA52-48EF645093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81" y="493"/>
              <a:ext cx="1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9" name="Rectangle 477">
              <a:extLst>
                <a:ext uri="{FF2B5EF4-FFF2-40B4-BE49-F238E27FC236}">
                  <a16:creationId xmlns:a16="http://schemas.microsoft.com/office/drawing/2014/main" id="{D67367F8-A591-4BE3-B726-3F60328B03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95" y="531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0" name="Rectangle 478">
              <a:extLst>
                <a:ext uri="{FF2B5EF4-FFF2-40B4-BE49-F238E27FC236}">
                  <a16:creationId xmlns:a16="http://schemas.microsoft.com/office/drawing/2014/main" id="{C19BCE97-337A-449B-8DCE-5BE02669E5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628" y="593"/>
              <a:ext cx="21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1" name="Rectangle 479">
              <a:extLst>
                <a:ext uri="{FF2B5EF4-FFF2-40B4-BE49-F238E27FC236}">
                  <a16:creationId xmlns:a16="http://schemas.microsoft.com/office/drawing/2014/main" id="{8DCBF112-F868-405E-8928-8B83844CE1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852" y="656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2" name="Rectangle 480">
              <a:extLst>
                <a:ext uri="{FF2B5EF4-FFF2-40B4-BE49-F238E27FC236}">
                  <a16:creationId xmlns:a16="http://schemas.microsoft.com/office/drawing/2014/main" id="{AEEE6DDD-E472-48AD-ACA9-D0EDB50B7F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980" y="748"/>
              <a:ext cx="231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3" name="Rectangle 481">
              <a:extLst>
                <a:ext uri="{FF2B5EF4-FFF2-40B4-BE49-F238E27FC236}">
                  <a16:creationId xmlns:a16="http://schemas.microsoft.com/office/drawing/2014/main" id="{C04BC1CE-BBF5-45D1-A445-86F94D3180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234" y="894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4" name="Rectangle 482">
              <a:extLst>
                <a:ext uri="{FF2B5EF4-FFF2-40B4-BE49-F238E27FC236}">
                  <a16:creationId xmlns:a16="http://schemas.microsoft.com/office/drawing/2014/main" id="{81695AF2-FFA1-439A-BC5D-66DB60DFC1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349" y="568"/>
              <a:ext cx="25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5" name="Rectangle 483">
              <a:extLst>
                <a:ext uri="{FF2B5EF4-FFF2-40B4-BE49-F238E27FC236}">
                  <a16:creationId xmlns:a16="http://schemas.microsoft.com/office/drawing/2014/main" id="{407D64B7-DBCC-405C-BCF0-0D852819EF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638" y="456"/>
              <a:ext cx="23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6" name="Rectangle 484">
              <a:extLst>
                <a:ext uri="{FF2B5EF4-FFF2-40B4-BE49-F238E27FC236}">
                  <a16:creationId xmlns:a16="http://schemas.microsoft.com/office/drawing/2014/main" id="{E42F7886-8A11-43DE-9926-26B96D2510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1915" y="378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7" name="Rectangle 485">
              <a:extLst>
                <a:ext uri="{FF2B5EF4-FFF2-40B4-BE49-F238E27FC236}">
                  <a16:creationId xmlns:a16="http://schemas.microsoft.com/office/drawing/2014/main" id="{443F6030-16BF-450E-B489-E51063E31F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153" y="345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8" name="Rectangle 486">
              <a:extLst>
                <a:ext uri="{FF2B5EF4-FFF2-40B4-BE49-F238E27FC236}">
                  <a16:creationId xmlns:a16="http://schemas.microsoft.com/office/drawing/2014/main" id="{ABB2AEDD-69EE-4AAE-8DB2-F3A1FC9D2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299" y="310"/>
              <a:ext cx="21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9" name="Rectangle 487">
              <a:extLst>
                <a:ext uri="{FF2B5EF4-FFF2-40B4-BE49-F238E27FC236}">
                  <a16:creationId xmlns:a16="http://schemas.microsoft.com/office/drawing/2014/main" id="{F9896057-D835-4162-8872-FF74B7471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575" y="286"/>
              <a:ext cx="25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0" name="Rectangle 488">
              <a:extLst>
                <a:ext uri="{FF2B5EF4-FFF2-40B4-BE49-F238E27FC236}">
                  <a16:creationId xmlns:a16="http://schemas.microsoft.com/office/drawing/2014/main" id="{C1C3CAA3-23AC-493D-B443-7F9D18F9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298"/>
              <a:ext cx="25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1" name="Rectangle 489">
              <a:extLst>
                <a:ext uri="{FF2B5EF4-FFF2-40B4-BE49-F238E27FC236}">
                  <a16:creationId xmlns:a16="http://schemas.microsoft.com/office/drawing/2014/main" id="{FD23B0D1-5541-4D2D-8C51-38C79304BE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69" y="321"/>
              <a:ext cx="99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2" name="Rectangle 490">
              <a:extLst>
                <a:ext uri="{FF2B5EF4-FFF2-40B4-BE49-F238E27FC236}">
                  <a16:creationId xmlns:a16="http://schemas.microsoft.com/office/drawing/2014/main" id="{85D83F8E-0757-43C0-828F-92235F7FA8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314" y="353"/>
              <a:ext cx="21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3" name="Rectangle 491">
              <a:extLst>
                <a:ext uri="{FF2B5EF4-FFF2-40B4-BE49-F238E27FC236}">
                  <a16:creationId xmlns:a16="http://schemas.microsoft.com/office/drawing/2014/main" id="{1DC0B297-82D2-4582-B85B-2796C25661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547" y="399"/>
              <a:ext cx="98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Í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4" name="Rectangle 492">
              <a:extLst>
                <a:ext uri="{FF2B5EF4-FFF2-40B4-BE49-F238E27FC236}">
                  <a16:creationId xmlns:a16="http://schemas.microsoft.com/office/drawing/2014/main" id="{75C4890B-31E1-4C6A-B52E-99255EB03F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695" y="459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5" name="Rectangle 493">
              <a:extLst>
                <a:ext uri="{FF2B5EF4-FFF2-40B4-BE49-F238E27FC236}">
                  <a16:creationId xmlns:a16="http://schemas.microsoft.com/office/drawing/2014/main" id="{5CAC16A9-BDCD-458B-A658-13E13293A1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943" y="531"/>
              <a:ext cx="99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6" name="Rectangle 494">
              <a:extLst>
                <a:ext uri="{FF2B5EF4-FFF2-40B4-BE49-F238E27FC236}">
                  <a16:creationId xmlns:a16="http://schemas.microsoft.com/office/drawing/2014/main" id="{D62D4CF6-69E7-49B4-8099-D232503BCA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4077" y="628"/>
              <a:ext cx="25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7" name="Rectangle 495">
              <a:extLst>
                <a:ext uri="{FF2B5EF4-FFF2-40B4-BE49-F238E27FC236}">
                  <a16:creationId xmlns:a16="http://schemas.microsoft.com/office/drawing/2014/main" id="{6F9C9CDD-E3F2-4DE8-B7B0-97B3E7666D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359" y="783"/>
              <a:ext cx="253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418289" name="Rectangle 497">
            <a:extLst>
              <a:ext uri="{FF2B5EF4-FFF2-40B4-BE49-F238E27FC236}">
                <a16:creationId xmlns:a16="http://schemas.microsoft.com/office/drawing/2014/main" id="{BDD97750-C834-4DAF-9B09-3059CD07F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3786188"/>
            <a:ext cx="7677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La Capacidad de Llevar a Cabo las Actividades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0" name="Rectangle 498">
            <a:extLst>
              <a:ext uri="{FF2B5EF4-FFF2-40B4-BE49-F238E27FC236}">
                <a16:creationId xmlns:a16="http://schemas.microsoft.com/office/drawing/2014/main" id="{8F328372-0BDC-4B18-9A0A-DE3D0973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4181475"/>
            <a:ext cx="6610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Cotidianas Normales (Trabajo y Asueto)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1" name="Rectangle 499">
            <a:extLst>
              <a:ext uri="{FF2B5EF4-FFF2-40B4-BE49-F238E27FC236}">
                <a16:creationId xmlns:a16="http://schemas.microsoft.com/office/drawing/2014/main" id="{A86B3AEB-0B77-4FF6-B5D3-56537AEFA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576763"/>
            <a:ext cx="5905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con Vigor y Eficiencia, Sin Fatigarse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2" name="Rectangle 500">
            <a:extLst>
              <a:ext uri="{FF2B5EF4-FFF2-40B4-BE49-F238E27FC236}">
                <a16:creationId xmlns:a16="http://schemas.microsoft.com/office/drawing/2014/main" id="{15899A17-75AD-4B42-AD94-CC20841E1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8" y="4972050"/>
            <a:ext cx="7715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 Demasiado, y aún teniendo Suficiente Energía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3" name="Rectangle 501">
            <a:extLst>
              <a:ext uri="{FF2B5EF4-FFF2-40B4-BE49-F238E27FC236}">
                <a16:creationId xmlns:a16="http://schemas.microsoft.com/office/drawing/2014/main" id="{826E5C90-9DE8-40B8-864C-052786101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838" y="5367338"/>
            <a:ext cx="5334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para Disfrutar Pasatiempos y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4" name="Rectangle 502">
            <a:extLst>
              <a:ext uri="{FF2B5EF4-FFF2-40B4-BE49-F238E27FC236}">
                <a16:creationId xmlns:a16="http://schemas.microsoft.com/office/drawing/2014/main" id="{9B608013-E363-485E-8695-98BFAE825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5761038"/>
            <a:ext cx="5505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Encarar Emergencias Imprevistas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5" name="Rectangle 503">
            <a:extLst>
              <a:ext uri="{FF2B5EF4-FFF2-40B4-BE49-F238E27FC236}">
                <a16:creationId xmlns:a16="http://schemas.microsoft.com/office/drawing/2014/main" id="{8FCC3CA6-58A2-471E-A7AD-F2BFC2BDF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3124200"/>
            <a:ext cx="324643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00"/>
                </a:solidFill>
                <a:latin typeface="Times New Roman" panose="02020603050405020304" pitchFamily="18" charset="0"/>
              </a:rPr>
              <a:t>Definición Clásica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18296" name="Group 504">
            <a:extLst>
              <a:ext uri="{FF2B5EF4-FFF2-40B4-BE49-F238E27FC236}">
                <a16:creationId xmlns:a16="http://schemas.microsoft.com/office/drawing/2014/main" id="{82380E76-A7C7-461F-9522-149C5DF04C45}"/>
              </a:ext>
            </a:extLst>
          </p:cNvPr>
          <p:cNvGrpSpPr>
            <a:grpSpLocks/>
          </p:cNvGrpSpPr>
          <p:nvPr/>
        </p:nvGrpSpPr>
        <p:grpSpPr bwMode="auto">
          <a:xfrm>
            <a:off x="1968500" y="3211513"/>
            <a:ext cx="860425" cy="307975"/>
            <a:chOff x="1277" y="1949"/>
            <a:chExt cx="542" cy="194"/>
          </a:xfrm>
        </p:grpSpPr>
        <p:sp>
          <p:nvSpPr>
            <p:cNvPr id="418297" name="Freeform 505">
              <a:extLst>
                <a:ext uri="{FF2B5EF4-FFF2-40B4-BE49-F238E27FC236}">
                  <a16:creationId xmlns:a16="http://schemas.microsoft.com/office/drawing/2014/main" id="{03712E69-FD49-4D11-BCCB-69C57CD8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6"/>
              <a:ext cx="542" cy="97"/>
            </a:xfrm>
            <a:custGeom>
              <a:avLst/>
              <a:gdLst>
                <a:gd name="T0" fmla="*/ 87 w 1625"/>
                <a:gd name="T1" fmla="*/ 7 h 292"/>
                <a:gd name="T2" fmla="*/ 56 w 1625"/>
                <a:gd name="T3" fmla="*/ 8 h 292"/>
                <a:gd name="T4" fmla="*/ 45 w 1625"/>
                <a:gd name="T5" fmla="*/ 16 h 292"/>
                <a:gd name="T6" fmla="*/ 55 w 1625"/>
                <a:gd name="T7" fmla="*/ 27 h 292"/>
                <a:gd name="T8" fmla="*/ 86 w 1625"/>
                <a:gd name="T9" fmla="*/ 35 h 292"/>
                <a:gd name="T10" fmla="*/ 52 w 1625"/>
                <a:gd name="T11" fmla="*/ 22 h 292"/>
                <a:gd name="T12" fmla="*/ 87 w 1625"/>
                <a:gd name="T13" fmla="*/ 20 h 292"/>
                <a:gd name="T14" fmla="*/ 129 w 1625"/>
                <a:gd name="T15" fmla="*/ 31 h 292"/>
                <a:gd name="T16" fmla="*/ 114 w 1625"/>
                <a:gd name="T17" fmla="*/ 37 h 292"/>
                <a:gd name="T18" fmla="*/ 98 w 1625"/>
                <a:gd name="T19" fmla="*/ 45 h 292"/>
                <a:gd name="T20" fmla="*/ 83 w 1625"/>
                <a:gd name="T21" fmla="*/ 44 h 292"/>
                <a:gd name="T22" fmla="*/ 53 w 1625"/>
                <a:gd name="T23" fmla="*/ 50 h 292"/>
                <a:gd name="T24" fmla="*/ 10 w 1625"/>
                <a:gd name="T25" fmla="*/ 38 h 292"/>
                <a:gd name="T26" fmla="*/ 32 w 1625"/>
                <a:gd name="T27" fmla="*/ 50 h 292"/>
                <a:gd name="T28" fmla="*/ 79 w 1625"/>
                <a:gd name="T29" fmla="*/ 58 h 292"/>
                <a:gd name="T30" fmla="*/ 128 w 1625"/>
                <a:gd name="T31" fmla="*/ 68 h 292"/>
                <a:gd name="T32" fmla="*/ 118 w 1625"/>
                <a:gd name="T33" fmla="*/ 61 h 292"/>
                <a:gd name="T34" fmla="*/ 90 w 1625"/>
                <a:gd name="T35" fmla="*/ 53 h 292"/>
                <a:gd name="T36" fmla="*/ 124 w 1625"/>
                <a:gd name="T37" fmla="*/ 52 h 292"/>
                <a:gd name="T38" fmla="*/ 177 w 1625"/>
                <a:gd name="T39" fmla="*/ 65 h 292"/>
                <a:gd name="T40" fmla="*/ 171 w 1625"/>
                <a:gd name="T41" fmla="*/ 72 h 292"/>
                <a:gd name="T42" fmla="*/ 184 w 1625"/>
                <a:gd name="T43" fmla="*/ 76 h 292"/>
                <a:gd name="T44" fmla="*/ 206 w 1625"/>
                <a:gd name="T45" fmla="*/ 70 h 292"/>
                <a:gd name="T46" fmla="*/ 222 w 1625"/>
                <a:gd name="T47" fmla="*/ 80 h 292"/>
                <a:gd name="T48" fmla="*/ 258 w 1625"/>
                <a:gd name="T49" fmla="*/ 85 h 292"/>
                <a:gd name="T50" fmla="*/ 261 w 1625"/>
                <a:gd name="T51" fmla="*/ 78 h 292"/>
                <a:gd name="T52" fmla="*/ 293 w 1625"/>
                <a:gd name="T53" fmla="*/ 80 h 292"/>
                <a:gd name="T54" fmla="*/ 314 w 1625"/>
                <a:gd name="T55" fmla="*/ 83 h 292"/>
                <a:gd name="T56" fmla="*/ 369 w 1625"/>
                <a:gd name="T57" fmla="*/ 97 h 292"/>
                <a:gd name="T58" fmla="*/ 443 w 1625"/>
                <a:gd name="T59" fmla="*/ 101 h 292"/>
                <a:gd name="T60" fmla="*/ 466 w 1625"/>
                <a:gd name="T61" fmla="*/ 90 h 292"/>
                <a:gd name="T62" fmla="*/ 522 w 1625"/>
                <a:gd name="T63" fmla="*/ 100 h 292"/>
                <a:gd name="T64" fmla="*/ 604 w 1625"/>
                <a:gd name="T65" fmla="*/ 105 h 292"/>
                <a:gd name="T66" fmla="*/ 729 w 1625"/>
                <a:gd name="T67" fmla="*/ 108 h 292"/>
                <a:gd name="T68" fmla="*/ 766 w 1625"/>
                <a:gd name="T69" fmla="*/ 123 h 292"/>
                <a:gd name="T70" fmla="*/ 767 w 1625"/>
                <a:gd name="T71" fmla="*/ 118 h 292"/>
                <a:gd name="T72" fmla="*/ 838 w 1625"/>
                <a:gd name="T73" fmla="*/ 120 h 292"/>
                <a:gd name="T74" fmla="*/ 907 w 1625"/>
                <a:gd name="T75" fmla="*/ 130 h 292"/>
                <a:gd name="T76" fmla="*/ 976 w 1625"/>
                <a:gd name="T77" fmla="*/ 139 h 292"/>
                <a:gd name="T78" fmla="*/ 1046 w 1625"/>
                <a:gd name="T79" fmla="*/ 142 h 292"/>
                <a:gd name="T80" fmla="*/ 1133 w 1625"/>
                <a:gd name="T81" fmla="*/ 157 h 292"/>
                <a:gd name="T82" fmla="*/ 1252 w 1625"/>
                <a:gd name="T83" fmla="*/ 180 h 292"/>
                <a:gd name="T84" fmla="*/ 1367 w 1625"/>
                <a:gd name="T85" fmla="*/ 213 h 292"/>
                <a:gd name="T86" fmla="*/ 1448 w 1625"/>
                <a:gd name="T87" fmla="*/ 262 h 292"/>
                <a:gd name="T88" fmla="*/ 1496 w 1625"/>
                <a:gd name="T89" fmla="*/ 277 h 292"/>
                <a:gd name="T90" fmla="*/ 1558 w 1625"/>
                <a:gd name="T91" fmla="*/ 292 h 292"/>
                <a:gd name="T92" fmla="*/ 1616 w 1625"/>
                <a:gd name="T93" fmla="*/ 229 h 292"/>
                <a:gd name="T94" fmla="*/ 1625 w 1625"/>
                <a:gd name="T95" fmla="*/ 166 h 292"/>
                <a:gd name="T96" fmla="*/ 1584 w 1625"/>
                <a:gd name="T9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25" h="292">
                  <a:moveTo>
                    <a:pt x="79" y="0"/>
                  </a:moveTo>
                  <a:lnTo>
                    <a:pt x="84" y="1"/>
                  </a:lnTo>
                  <a:lnTo>
                    <a:pt x="86" y="5"/>
                  </a:lnTo>
                  <a:lnTo>
                    <a:pt x="87" y="7"/>
                  </a:lnTo>
                  <a:lnTo>
                    <a:pt x="84" y="8"/>
                  </a:lnTo>
                  <a:lnTo>
                    <a:pt x="79" y="8"/>
                  </a:lnTo>
                  <a:lnTo>
                    <a:pt x="70" y="8"/>
                  </a:lnTo>
                  <a:lnTo>
                    <a:pt x="56" y="8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30" y="19"/>
                  </a:lnTo>
                  <a:lnTo>
                    <a:pt x="38" y="22"/>
                  </a:lnTo>
                  <a:lnTo>
                    <a:pt x="46" y="23"/>
                  </a:lnTo>
                  <a:lnTo>
                    <a:pt x="55" y="27"/>
                  </a:lnTo>
                  <a:lnTo>
                    <a:pt x="63" y="30"/>
                  </a:lnTo>
                  <a:lnTo>
                    <a:pt x="72" y="31"/>
                  </a:lnTo>
                  <a:lnTo>
                    <a:pt x="79" y="34"/>
                  </a:lnTo>
                  <a:lnTo>
                    <a:pt x="86" y="35"/>
                  </a:lnTo>
                  <a:lnTo>
                    <a:pt x="90" y="35"/>
                  </a:lnTo>
                  <a:lnTo>
                    <a:pt x="76" y="31"/>
                  </a:lnTo>
                  <a:lnTo>
                    <a:pt x="62" y="27"/>
                  </a:lnTo>
                  <a:lnTo>
                    <a:pt x="52" y="22"/>
                  </a:lnTo>
                  <a:lnTo>
                    <a:pt x="55" y="19"/>
                  </a:lnTo>
                  <a:lnTo>
                    <a:pt x="66" y="19"/>
                  </a:lnTo>
                  <a:lnTo>
                    <a:pt x="77" y="19"/>
                  </a:lnTo>
                  <a:lnTo>
                    <a:pt x="87" y="20"/>
                  </a:lnTo>
                  <a:lnTo>
                    <a:pt x="98" y="22"/>
                  </a:lnTo>
                  <a:lnTo>
                    <a:pt x="108" y="26"/>
                  </a:lnTo>
                  <a:lnTo>
                    <a:pt x="118" y="29"/>
                  </a:lnTo>
                  <a:lnTo>
                    <a:pt x="129" y="31"/>
                  </a:lnTo>
                  <a:lnTo>
                    <a:pt x="139" y="35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12" y="42"/>
                  </a:lnTo>
                  <a:lnTo>
                    <a:pt x="110" y="45"/>
                  </a:lnTo>
                  <a:lnTo>
                    <a:pt x="98" y="45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9" y="44"/>
                  </a:lnTo>
                  <a:lnTo>
                    <a:pt x="83" y="44"/>
                  </a:lnTo>
                  <a:lnTo>
                    <a:pt x="84" y="46"/>
                  </a:lnTo>
                  <a:lnTo>
                    <a:pt x="74" y="50"/>
                  </a:lnTo>
                  <a:lnTo>
                    <a:pt x="63" y="50"/>
                  </a:lnTo>
                  <a:lnTo>
                    <a:pt x="53" y="50"/>
                  </a:lnTo>
                  <a:lnTo>
                    <a:pt x="41" y="49"/>
                  </a:lnTo>
                  <a:lnTo>
                    <a:pt x="31" y="45"/>
                  </a:lnTo>
                  <a:lnTo>
                    <a:pt x="21" y="42"/>
                  </a:lnTo>
                  <a:lnTo>
                    <a:pt x="10" y="38"/>
                  </a:lnTo>
                  <a:lnTo>
                    <a:pt x="0" y="35"/>
                  </a:lnTo>
                  <a:lnTo>
                    <a:pt x="10" y="40"/>
                  </a:lnTo>
                  <a:lnTo>
                    <a:pt x="21" y="45"/>
                  </a:lnTo>
                  <a:lnTo>
                    <a:pt x="32" y="50"/>
                  </a:lnTo>
                  <a:lnTo>
                    <a:pt x="45" y="52"/>
                  </a:lnTo>
                  <a:lnTo>
                    <a:pt x="55" y="55"/>
                  </a:lnTo>
                  <a:lnTo>
                    <a:pt x="67" y="57"/>
                  </a:lnTo>
                  <a:lnTo>
                    <a:pt x="79" y="58"/>
                  </a:lnTo>
                  <a:lnTo>
                    <a:pt x="90" y="60"/>
                  </a:lnTo>
                  <a:lnTo>
                    <a:pt x="101" y="61"/>
                  </a:lnTo>
                  <a:lnTo>
                    <a:pt x="114" y="67"/>
                  </a:lnTo>
                  <a:lnTo>
                    <a:pt x="128" y="68"/>
                  </a:lnTo>
                  <a:lnTo>
                    <a:pt x="139" y="68"/>
                  </a:lnTo>
                  <a:lnTo>
                    <a:pt x="132" y="65"/>
                  </a:lnTo>
                  <a:lnTo>
                    <a:pt x="125" y="61"/>
                  </a:lnTo>
                  <a:lnTo>
                    <a:pt x="118" y="61"/>
                  </a:lnTo>
                  <a:lnTo>
                    <a:pt x="110" y="60"/>
                  </a:lnTo>
                  <a:lnTo>
                    <a:pt x="101" y="60"/>
                  </a:lnTo>
                  <a:lnTo>
                    <a:pt x="94" y="57"/>
                  </a:lnTo>
                  <a:lnTo>
                    <a:pt x="90" y="53"/>
                  </a:lnTo>
                  <a:lnTo>
                    <a:pt x="84" y="46"/>
                  </a:lnTo>
                  <a:lnTo>
                    <a:pt x="98" y="49"/>
                  </a:lnTo>
                  <a:lnTo>
                    <a:pt x="112" y="50"/>
                  </a:lnTo>
                  <a:lnTo>
                    <a:pt x="124" y="52"/>
                  </a:lnTo>
                  <a:lnTo>
                    <a:pt x="138" y="55"/>
                  </a:lnTo>
                  <a:lnTo>
                    <a:pt x="152" y="58"/>
                  </a:lnTo>
                  <a:lnTo>
                    <a:pt x="163" y="61"/>
                  </a:lnTo>
                  <a:lnTo>
                    <a:pt x="177" y="65"/>
                  </a:lnTo>
                  <a:lnTo>
                    <a:pt x="191" y="68"/>
                  </a:lnTo>
                  <a:lnTo>
                    <a:pt x="184" y="72"/>
                  </a:lnTo>
                  <a:lnTo>
                    <a:pt x="177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70" y="75"/>
                  </a:lnTo>
                  <a:lnTo>
                    <a:pt x="177" y="76"/>
                  </a:lnTo>
                  <a:lnTo>
                    <a:pt x="184" y="76"/>
                  </a:lnTo>
                  <a:lnTo>
                    <a:pt x="191" y="76"/>
                  </a:lnTo>
                  <a:lnTo>
                    <a:pt x="189" y="72"/>
                  </a:lnTo>
                  <a:lnTo>
                    <a:pt x="194" y="68"/>
                  </a:lnTo>
                  <a:lnTo>
                    <a:pt x="206" y="70"/>
                  </a:lnTo>
                  <a:lnTo>
                    <a:pt x="229" y="76"/>
                  </a:lnTo>
                  <a:lnTo>
                    <a:pt x="227" y="78"/>
                  </a:lnTo>
                  <a:lnTo>
                    <a:pt x="225" y="80"/>
                  </a:lnTo>
                  <a:lnTo>
                    <a:pt x="222" y="80"/>
                  </a:lnTo>
                  <a:lnTo>
                    <a:pt x="220" y="80"/>
                  </a:lnTo>
                  <a:lnTo>
                    <a:pt x="232" y="83"/>
                  </a:lnTo>
                  <a:lnTo>
                    <a:pt x="244" y="85"/>
                  </a:lnTo>
                  <a:lnTo>
                    <a:pt x="258" y="85"/>
                  </a:lnTo>
                  <a:lnTo>
                    <a:pt x="269" y="85"/>
                  </a:lnTo>
                  <a:lnTo>
                    <a:pt x="255" y="83"/>
                  </a:lnTo>
                  <a:lnTo>
                    <a:pt x="254" y="82"/>
                  </a:lnTo>
                  <a:lnTo>
                    <a:pt x="261" y="78"/>
                  </a:lnTo>
                  <a:lnTo>
                    <a:pt x="271" y="76"/>
                  </a:lnTo>
                  <a:lnTo>
                    <a:pt x="283" y="76"/>
                  </a:lnTo>
                  <a:lnTo>
                    <a:pt x="292" y="76"/>
                  </a:lnTo>
                  <a:lnTo>
                    <a:pt x="293" y="80"/>
                  </a:lnTo>
                  <a:lnTo>
                    <a:pt x="283" y="85"/>
                  </a:lnTo>
                  <a:lnTo>
                    <a:pt x="293" y="85"/>
                  </a:lnTo>
                  <a:lnTo>
                    <a:pt x="306" y="83"/>
                  </a:lnTo>
                  <a:lnTo>
                    <a:pt x="314" y="83"/>
                  </a:lnTo>
                  <a:lnTo>
                    <a:pt x="323" y="86"/>
                  </a:lnTo>
                  <a:lnTo>
                    <a:pt x="335" y="90"/>
                  </a:lnTo>
                  <a:lnTo>
                    <a:pt x="351" y="93"/>
                  </a:lnTo>
                  <a:lnTo>
                    <a:pt x="369" y="97"/>
                  </a:lnTo>
                  <a:lnTo>
                    <a:pt x="388" y="100"/>
                  </a:lnTo>
                  <a:lnTo>
                    <a:pt x="408" y="101"/>
                  </a:lnTo>
                  <a:lnTo>
                    <a:pt x="428" y="104"/>
                  </a:lnTo>
                  <a:lnTo>
                    <a:pt x="443" y="101"/>
                  </a:lnTo>
                  <a:lnTo>
                    <a:pt x="456" y="100"/>
                  </a:lnTo>
                  <a:lnTo>
                    <a:pt x="445" y="97"/>
                  </a:lnTo>
                  <a:lnTo>
                    <a:pt x="452" y="93"/>
                  </a:lnTo>
                  <a:lnTo>
                    <a:pt x="466" y="90"/>
                  </a:lnTo>
                  <a:lnTo>
                    <a:pt x="487" y="90"/>
                  </a:lnTo>
                  <a:lnTo>
                    <a:pt x="505" y="91"/>
                  </a:lnTo>
                  <a:lnTo>
                    <a:pt x="519" y="93"/>
                  </a:lnTo>
                  <a:lnTo>
                    <a:pt x="522" y="100"/>
                  </a:lnTo>
                  <a:lnTo>
                    <a:pt x="510" y="108"/>
                  </a:lnTo>
                  <a:lnTo>
                    <a:pt x="541" y="106"/>
                  </a:lnTo>
                  <a:lnTo>
                    <a:pt x="574" y="105"/>
                  </a:lnTo>
                  <a:lnTo>
                    <a:pt x="604" y="105"/>
                  </a:lnTo>
                  <a:lnTo>
                    <a:pt x="635" y="104"/>
                  </a:lnTo>
                  <a:lnTo>
                    <a:pt x="666" y="104"/>
                  </a:lnTo>
                  <a:lnTo>
                    <a:pt x="698" y="105"/>
                  </a:lnTo>
                  <a:lnTo>
                    <a:pt x="729" y="108"/>
                  </a:lnTo>
                  <a:lnTo>
                    <a:pt x="763" y="113"/>
                  </a:lnTo>
                  <a:lnTo>
                    <a:pt x="761" y="116"/>
                  </a:lnTo>
                  <a:lnTo>
                    <a:pt x="761" y="120"/>
                  </a:lnTo>
                  <a:lnTo>
                    <a:pt x="766" y="123"/>
                  </a:lnTo>
                  <a:lnTo>
                    <a:pt x="771" y="124"/>
                  </a:lnTo>
                  <a:lnTo>
                    <a:pt x="770" y="123"/>
                  </a:lnTo>
                  <a:lnTo>
                    <a:pt x="767" y="121"/>
                  </a:lnTo>
                  <a:lnTo>
                    <a:pt x="767" y="118"/>
                  </a:lnTo>
                  <a:lnTo>
                    <a:pt x="785" y="118"/>
                  </a:lnTo>
                  <a:lnTo>
                    <a:pt x="802" y="118"/>
                  </a:lnTo>
                  <a:lnTo>
                    <a:pt x="820" y="118"/>
                  </a:lnTo>
                  <a:lnTo>
                    <a:pt x="838" y="120"/>
                  </a:lnTo>
                  <a:lnTo>
                    <a:pt x="855" y="121"/>
                  </a:lnTo>
                  <a:lnTo>
                    <a:pt x="872" y="124"/>
                  </a:lnTo>
                  <a:lnTo>
                    <a:pt x="889" y="128"/>
                  </a:lnTo>
                  <a:lnTo>
                    <a:pt x="907" y="130"/>
                  </a:lnTo>
                  <a:lnTo>
                    <a:pt x="924" y="132"/>
                  </a:lnTo>
                  <a:lnTo>
                    <a:pt x="941" y="136"/>
                  </a:lnTo>
                  <a:lnTo>
                    <a:pt x="958" y="138"/>
                  </a:lnTo>
                  <a:lnTo>
                    <a:pt x="976" y="139"/>
                  </a:lnTo>
                  <a:lnTo>
                    <a:pt x="993" y="142"/>
                  </a:lnTo>
                  <a:lnTo>
                    <a:pt x="1011" y="143"/>
                  </a:lnTo>
                  <a:lnTo>
                    <a:pt x="1029" y="143"/>
                  </a:lnTo>
                  <a:lnTo>
                    <a:pt x="1046" y="142"/>
                  </a:lnTo>
                  <a:lnTo>
                    <a:pt x="1063" y="145"/>
                  </a:lnTo>
                  <a:lnTo>
                    <a:pt x="1084" y="147"/>
                  </a:lnTo>
                  <a:lnTo>
                    <a:pt x="1108" y="151"/>
                  </a:lnTo>
                  <a:lnTo>
                    <a:pt x="1133" y="157"/>
                  </a:lnTo>
                  <a:lnTo>
                    <a:pt x="1162" y="161"/>
                  </a:lnTo>
                  <a:lnTo>
                    <a:pt x="1190" y="166"/>
                  </a:lnTo>
                  <a:lnTo>
                    <a:pt x="1221" y="173"/>
                  </a:lnTo>
                  <a:lnTo>
                    <a:pt x="1252" y="180"/>
                  </a:lnTo>
                  <a:lnTo>
                    <a:pt x="1281" y="187"/>
                  </a:lnTo>
                  <a:lnTo>
                    <a:pt x="1311" y="195"/>
                  </a:lnTo>
                  <a:lnTo>
                    <a:pt x="1339" y="203"/>
                  </a:lnTo>
                  <a:lnTo>
                    <a:pt x="1367" y="213"/>
                  </a:lnTo>
                  <a:lnTo>
                    <a:pt x="1391" y="225"/>
                  </a:lnTo>
                  <a:lnTo>
                    <a:pt x="1413" y="236"/>
                  </a:lnTo>
                  <a:lnTo>
                    <a:pt x="1433" y="249"/>
                  </a:lnTo>
                  <a:lnTo>
                    <a:pt x="1448" y="262"/>
                  </a:lnTo>
                  <a:lnTo>
                    <a:pt x="1457" y="266"/>
                  </a:lnTo>
                  <a:lnTo>
                    <a:pt x="1468" y="269"/>
                  </a:lnTo>
                  <a:lnTo>
                    <a:pt x="1482" y="273"/>
                  </a:lnTo>
                  <a:lnTo>
                    <a:pt x="1496" y="277"/>
                  </a:lnTo>
                  <a:lnTo>
                    <a:pt x="1511" y="282"/>
                  </a:lnTo>
                  <a:lnTo>
                    <a:pt x="1527" y="288"/>
                  </a:lnTo>
                  <a:lnTo>
                    <a:pt x="1542" y="291"/>
                  </a:lnTo>
                  <a:lnTo>
                    <a:pt x="1558" y="292"/>
                  </a:lnTo>
                  <a:lnTo>
                    <a:pt x="1581" y="277"/>
                  </a:lnTo>
                  <a:lnTo>
                    <a:pt x="1598" y="262"/>
                  </a:lnTo>
                  <a:lnTo>
                    <a:pt x="1609" y="246"/>
                  </a:lnTo>
                  <a:lnTo>
                    <a:pt x="1616" y="229"/>
                  </a:lnTo>
                  <a:lnTo>
                    <a:pt x="1621" y="213"/>
                  </a:lnTo>
                  <a:lnTo>
                    <a:pt x="1622" y="196"/>
                  </a:lnTo>
                  <a:lnTo>
                    <a:pt x="1622" y="181"/>
                  </a:lnTo>
                  <a:lnTo>
                    <a:pt x="1625" y="166"/>
                  </a:lnTo>
                  <a:lnTo>
                    <a:pt x="1622" y="124"/>
                  </a:lnTo>
                  <a:lnTo>
                    <a:pt x="1612" y="83"/>
                  </a:lnTo>
                  <a:lnTo>
                    <a:pt x="1598" y="42"/>
                  </a:lnTo>
                  <a:lnTo>
                    <a:pt x="1584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98" name="Freeform 506">
              <a:extLst>
                <a:ext uri="{FF2B5EF4-FFF2-40B4-BE49-F238E27FC236}">
                  <a16:creationId xmlns:a16="http://schemas.microsoft.com/office/drawing/2014/main" id="{C3124C56-B44B-4E25-B05A-CA13D727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49"/>
              <a:ext cx="309" cy="50"/>
            </a:xfrm>
            <a:custGeom>
              <a:avLst/>
              <a:gdLst>
                <a:gd name="T0" fmla="*/ 917 w 927"/>
                <a:gd name="T1" fmla="*/ 103 h 148"/>
                <a:gd name="T2" fmla="*/ 872 w 927"/>
                <a:gd name="T3" fmla="*/ 61 h 148"/>
                <a:gd name="T4" fmla="*/ 831 w 927"/>
                <a:gd name="T5" fmla="*/ 30 h 148"/>
                <a:gd name="T6" fmla="*/ 757 w 927"/>
                <a:gd name="T7" fmla="*/ 13 h 148"/>
                <a:gd name="T8" fmla="*/ 645 w 927"/>
                <a:gd name="T9" fmla="*/ 2 h 148"/>
                <a:gd name="T10" fmla="*/ 517 w 927"/>
                <a:gd name="T11" fmla="*/ 5 h 148"/>
                <a:gd name="T12" fmla="*/ 446 w 927"/>
                <a:gd name="T13" fmla="*/ 9 h 148"/>
                <a:gd name="T14" fmla="*/ 393 w 927"/>
                <a:gd name="T15" fmla="*/ 4 h 148"/>
                <a:gd name="T16" fmla="*/ 370 w 927"/>
                <a:gd name="T17" fmla="*/ 23 h 148"/>
                <a:gd name="T18" fmla="*/ 380 w 927"/>
                <a:gd name="T19" fmla="*/ 27 h 148"/>
                <a:gd name="T20" fmla="*/ 352 w 927"/>
                <a:gd name="T21" fmla="*/ 38 h 148"/>
                <a:gd name="T22" fmla="*/ 297 w 927"/>
                <a:gd name="T23" fmla="*/ 37 h 148"/>
                <a:gd name="T24" fmla="*/ 230 w 927"/>
                <a:gd name="T25" fmla="*/ 32 h 148"/>
                <a:gd name="T26" fmla="*/ 228 w 927"/>
                <a:gd name="T27" fmla="*/ 23 h 148"/>
                <a:gd name="T28" fmla="*/ 202 w 927"/>
                <a:gd name="T29" fmla="*/ 17 h 148"/>
                <a:gd name="T30" fmla="*/ 161 w 927"/>
                <a:gd name="T31" fmla="*/ 12 h 148"/>
                <a:gd name="T32" fmla="*/ 177 w 927"/>
                <a:gd name="T33" fmla="*/ 12 h 148"/>
                <a:gd name="T34" fmla="*/ 206 w 927"/>
                <a:gd name="T35" fmla="*/ 19 h 148"/>
                <a:gd name="T36" fmla="*/ 199 w 927"/>
                <a:gd name="T37" fmla="*/ 32 h 148"/>
                <a:gd name="T38" fmla="*/ 164 w 927"/>
                <a:gd name="T39" fmla="*/ 28 h 148"/>
                <a:gd name="T40" fmla="*/ 185 w 927"/>
                <a:gd name="T41" fmla="*/ 35 h 148"/>
                <a:gd name="T42" fmla="*/ 199 w 927"/>
                <a:gd name="T43" fmla="*/ 42 h 148"/>
                <a:gd name="T44" fmla="*/ 228 w 927"/>
                <a:gd name="T45" fmla="*/ 42 h 148"/>
                <a:gd name="T46" fmla="*/ 228 w 927"/>
                <a:gd name="T47" fmla="*/ 41 h 148"/>
                <a:gd name="T48" fmla="*/ 265 w 927"/>
                <a:gd name="T49" fmla="*/ 35 h 148"/>
                <a:gd name="T50" fmla="*/ 313 w 927"/>
                <a:gd name="T51" fmla="*/ 43 h 148"/>
                <a:gd name="T52" fmla="*/ 286 w 927"/>
                <a:gd name="T53" fmla="*/ 49 h 148"/>
                <a:gd name="T54" fmla="*/ 293 w 927"/>
                <a:gd name="T55" fmla="*/ 57 h 148"/>
                <a:gd name="T56" fmla="*/ 278 w 927"/>
                <a:gd name="T57" fmla="*/ 61 h 148"/>
                <a:gd name="T58" fmla="*/ 273 w 927"/>
                <a:gd name="T59" fmla="*/ 73 h 148"/>
                <a:gd name="T60" fmla="*/ 252 w 927"/>
                <a:gd name="T61" fmla="*/ 76 h 148"/>
                <a:gd name="T62" fmla="*/ 205 w 927"/>
                <a:gd name="T63" fmla="*/ 76 h 148"/>
                <a:gd name="T64" fmla="*/ 184 w 927"/>
                <a:gd name="T65" fmla="*/ 69 h 148"/>
                <a:gd name="T66" fmla="*/ 174 w 927"/>
                <a:gd name="T67" fmla="*/ 75 h 148"/>
                <a:gd name="T68" fmla="*/ 133 w 927"/>
                <a:gd name="T69" fmla="*/ 72 h 148"/>
                <a:gd name="T70" fmla="*/ 130 w 927"/>
                <a:gd name="T71" fmla="*/ 61 h 148"/>
                <a:gd name="T72" fmla="*/ 97 w 927"/>
                <a:gd name="T73" fmla="*/ 69 h 148"/>
                <a:gd name="T74" fmla="*/ 87 w 927"/>
                <a:gd name="T75" fmla="*/ 64 h 148"/>
                <a:gd name="T76" fmla="*/ 56 w 927"/>
                <a:gd name="T77" fmla="*/ 65 h 148"/>
                <a:gd name="T78" fmla="*/ 24 w 927"/>
                <a:gd name="T79" fmla="*/ 64 h 148"/>
                <a:gd name="T80" fmla="*/ 94 w 927"/>
                <a:gd name="T81" fmla="*/ 69 h 148"/>
                <a:gd name="T82" fmla="*/ 130 w 927"/>
                <a:gd name="T83" fmla="*/ 88 h 148"/>
                <a:gd name="T84" fmla="*/ 163 w 927"/>
                <a:gd name="T85" fmla="*/ 80 h 148"/>
                <a:gd name="T86" fmla="*/ 160 w 927"/>
                <a:gd name="T87" fmla="*/ 88 h 148"/>
                <a:gd name="T88" fmla="*/ 189 w 927"/>
                <a:gd name="T89" fmla="*/ 97 h 148"/>
                <a:gd name="T90" fmla="*/ 139 w 927"/>
                <a:gd name="T91" fmla="*/ 97 h 148"/>
                <a:gd name="T92" fmla="*/ 116 w 927"/>
                <a:gd name="T93" fmla="*/ 83 h 148"/>
                <a:gd name="T94" fmla="*/ 101 w 927"/>
                <a:gd name="T95" fmla="*/ 91 h 148"/>
                <a:gd name="T96" fmla="*/ 63 w 927"/>
                <a:gd name="T97" fmla="*/ 97 h 148"/>
                <a:gd name="T98" fmla="*/ 86 w 927"/>
                <a:gd name="T99" fmla="*/ 106 h 148"/>
                <a:gd name="T100" fmla="*/ 8 w 927"/>
                <a:gd name="T101" fmla="*/ 99 h 148"/>
                <a:gd name="T102" fmla="*/ 65 w 927"/>
                <a:gd name="T103" fmla="*/ 113 h 148"/>
                <a:gd name="T104" fmla="*/ 122 w 927"/>
                <a:gd name="T105" fmla="*/ 117 h 148"/>
                <a:gd name="T106" fmla="*/ 93 w 927"/>
                <a:gd name="T107" fmla="*/ 125 h 148"/>
                <a:gd name="T108" fmla="*/ 90 w 927"/>
                <a:gd name="T109" fmla="*/ 138 h 148"/>
                <a:gd name="T110" fmla="*/ 3 w 927"/>
                <a:gd name="T111" fmla="*/ 136 h 148"/>
                <a:gd name="T112" fmla="*/ 0 w 927"/>
                <a:gd name="T113" fmla="*/ 144 h 148"/>
                <a:gd name="T114" fmla="*/ 7 w 927"/>
                <a:gd name="T1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7" h="148">
                  <a:moveTo>
                    <a:pt x="927" y="148"/>
                  </a:moveTo>
                  <a:lnTo>
                    <a:pt x="924" y="132"/>
                  </a:lnTo>
                  <a:lnTo>
                    <a:pt x="920" y="117"/>
                  </a:lnTo>
                  <a:lnTo>
                    <a:pt x="917" y="103"/>
                  </a:lnTo>
                  <a:lnTo>
                    <a:pt x="911" y="94"/>
                  </a:lnTo>
                  <a:lnTo>
                    <a:pt x="896" y="84"/>
                  </a:lnTo>
                  <a:lnTo>
                    <a:pt x="885" y="73"/>
                  </a:lnTo>
                  <a:lnTo>
                    <a:pt x="872" y="61"/>
                  </a:lnTo>
                  <a:lnTo>
                    <a:pt x="862" y="50"/>
                  </a:lnTo>
                  <a:lnTo>
                    <a:pt x="857" y="43"/>
                  </a:lnTo>
                  <a:lnTo>
                    <a:pt x="847" y="35"/>
                  </a:lnTo>
                  <a:lnTo>
                    <a:pt x="831" y="30"/>
                  </a:lnTo>
                  <a:lnTo>
                    <a:pt x="813" y="23"/>
                  </a:lnTo>
                  <a:lnTo>
                    <a:pt x="795" y="20"/>
                  </a:lnTo>
                  <a:lnTo>
                    <a:pt x="777" y="17"/>
                  </a:lnTo>
                  <a:lnTo>
                    <a:pt x="757" y="13"/>
                  </a:lnTo>
                  <a:lnTo>
                    <a:pt x="743" y="13"/>
                  </a:lnTo>
                  <a:lnTo>
                    <a:pt x="711" y="9"/>
                  </a:lnTo>
                  <a:lnTo>
                    <a:pt x="678" y="4"/>
                  </a:lnTo>
                  <a:lnTo>
                    <a:pt x="645" y="2"/>
                  </a:lnTo>
                  <a:lnTo>
                    <a:pt x="613" y="0"/>
                  </a:lnTo>
                  <a:lnTo>
                    <a:pt x="580" y="2"/>
                  </a:lnTo>
                  <a:lnTo>
                    <a:pt x="550" y="2"/>
                  </a:lnTo>
                  <a:lnTo>
                    <a:pt x="517" y="5"/>
                  </a:lnTo>
                  <a:lnTo>
                    <a:pt x="485" y="7"/>
                  </a:lnTo>
                  <a:lnTo>
                    <a:pt x="474" y="9"/>
                  </a:lnTo>
                  <a:lnTo>
                    <a:pt x="460" y="9"/>
                  </a:lnTo>
                  <a:lnTo>
                    <a:pt x="446" y="9"/>
                  </a:lnTo>
                  <a:lnTo>
                    <a:pt x="433" y="9"/>
                  </a:lnTo>
                  <a:lnTo>
                    <a:pt x="419" y="7"/>
                  </a:lnTo>
                  <a:lnTo>
                    <a:pt x="405" y="5"/>
                  </a:lnTo>
                  <a:lnTo>
                    <a:pt x="393" y="4"/>
                  </a:lnTo>
                  <a:lnTo>
                    <a:pt x="380" y="2"/>
                  </a:lnTo>
                  <a:lnTo>
                    <a:pt x="381" y="10"/>
                  </a:lnTo>
                  <a:lnTo>
                    <a:pt x="377" y="19"/>
                  </a:lnTo>
                  <a:lnTo>
                    <a:pt x="370" y="23"/>
                  </a:lnTo>
                  <a:lnTo>
                    <a:pt x="362" y="23"/>
                  </a:lnTo>
                  <a:lnTo>
                    <a:pt x="367" y="27"/>
                  </a:lnTo>
                  <a:lnTo>
                    <a:pt x="374" y="27"/>
                  </a:lnTo>
                  <a:lnTo>
                    <a:pt x="380" y="27"/>
                  </a:lnTo>
                  <a:lnTo>
                    <a:pt x="381" y="28"/>
                  </a:lnTo>
                  <a:lnTo>
                    <a:pt x="373" y="34"/>
                  </a:lnTo>
                  <a:lnTo>
                    <a:pt x="362" y="35"/>
                  </a:lnTo>
                  <a:lnTo>
                    <a:pt x="352" y="38"/>
                  </a:lnTo>
                  <a:lnTo>
                    <a:pt x="345" y="38"/>
                  </a:lnTo>
                  <a:lnTo>
                    <a:pt x="330" y="37"/>
                  </a:lnTo>
                  <a:lnTo>
                    <a:pt x="313" y="37"/>
                  </a:lnTo>
                  <a:lnTo>
                    <a:pt x="297" y="37"/>
                  </a:lnTo>
                  <a:lnTo>
                    <a:pt x="279" y="37"/>
                  </a:lnTo>
                  <a:lnTo>
                    <a:pt x="262" y="35"/>
                  </a:lnTo>
                  <a:lnTo>
                    <a:pt x="247" y="34"/>
                  </a:lnTo>
                  <a:lnTo>
                    <a:pt x="230" y="32"/>
                  </a:lnTo>
                  <a:lnTo>
                    <a:pt x="215" y="27"/>
                  </a:lnTo>
                  <a:lnTo>
                    <a:pt x="218" y="23"/>
                  </a:lnTo>
                  <a:lnTo>
                    <a:pt x="223" y="22"/>
                  </a:lnTo>
                  <a:lnTo>
                    <a:pt x="228" y="23"/>
                  </a:lnTo>
                  <a:lnTo>
                    <a:pt x="231" y="23"/>
                  </a:lnTo>
                  <a:lnTo>
                    <a:pt x="222" y="20"/>
                  </a:lnTo>
                  <a:lnTo>
                    <a:pt x="213" y="19"/>
                  </a:lnTo>
                  <a:lnTo>
                    <a:pt x="202" y="17"/>
                  </a:lnTo>
                  <a:lnTo>
                    <a:pt x="192" y="15"/>
                  </a:lnTo>
                  <a:lnTo>
                    <a:pt x="182" y="13"/>
                  </a:lnTo>
                  <a:lnTo>
                    <a:pt x="171" y="12"/>
                  </a:lnTo>
                  <a:lnTo>
                    <a:pt x="161" y="12"/>
                  </a:lnTo>
                  <a:lnTo>
                    <a:pt x="151" y="10"/>
                  </a:lnTo>
                  <a:lnTo>
                    <a:pt x="160" y="12"/>
                  </a:lnTo>
                  <a:lnTo>
                    <a:pt x="168" y="12"/>
                  </a:lnTo>
                  <a:lnTo>
                    <a:pt x="177" y="12"/>
                  </a:lnTo>
                  <a:lnTo>
                    <a:pt x="185" y="13"/>
                  </a:lnTo>
                  <a:lnTo>
                    <a:pt x="194" y="13"/>
                  </a:lnTo>
                  <a:lnTo>
                    <a:pt x="201" y="15"/>
                  </a:lnTo>
                  <a:lnTo>
                    <a:pt x="206" y="19"/>
                  </a:lnTo>
                  <a:lnTo>
                    <a:pt x="209" y="23"/>
                  </a:lnTo>
                  <a:lnTo>
                    <a:pt x="209" y="28"/>
                  </a:lnTo>
                  <a:lnTo>
                    <a:pt x="206" y="30"/>
                  </a:lnTo>
                  <a:lnTo>
                    <a:pt x="199" y="32"/>
                  </a:lnTo>
                  <a:lnTo>
                    <a:pt x="192" y="32"/>
                  </a:lnTo>
                  <a:lnTo>
                    <a:pt x="182" y="30"/>
                  </a:lnTo>
                  <a:lnTo>
                    <a:pt x="174" y="30"/>
                  </a:lnTo>
                  <a:lnTo>
                    <a:pt x="164" y="28"/>
                  </a:lnTo>
                  <a:lnTo>
                    <a:pt x="156" y="30"/>
                  </a:lnTo>
                  <a:lnTo>
                    <a:pt x="170" y="32"/>
                  </a:lnTo>
                  <a:lnTo>
                    <a:pt x="182" y="34"/>
                  </a:lnTo>
                  <a:lnTo>
                    <a:pt x="185" y="35"/>
                  </a:lnTo>
                  <a:lnTo>
                    <a:pt x="177" y="38"/>
                  </a:lnTo>
                  <a:lnTo>
                    <a:pt x="184" y="41"/>
                  </a:lnTo>
                  <a:lnTo>
                    <a:pt x="191" y="42"/>
                  </a:lnTo>
                  <a:lnTo>
                    <a:pt x="199" y="42"/>
                  </a:lnTo>
                  <a:lnTo>
                    <a:pt x="206" y="42"/>
                  </a:lnTo>
                  <a:lnTo>
                    <a:pt x="213" y="42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35" y="43"/>
                  </a:lnTo>
                  <a:lnTo>
                    <a:pt x="233" y="43"/>
                  </a:lnTo>
                  <a:lnTo>
                    <a:pt x="230" y="42"/>
                  </a:lnTo>
                  <a:lnTo>
                    <a:pt x="228" y="41"/>
                  </a:lnTo>
                  <a:lnTo>
                    <a:pt x="227" y="38"/>
                  </a:lnTo>
                  <a:lnTo>
                    <a:pt x="238" y="37"/>
                  </a:lnTo>
                  <a:lnTo>
                    <a:pt x="251" y="35"/>
                  </a:lnTo>
                  <a:lnTo>
                    <a:pt x="265" y="35"/>
                  </a:lnTo>
                  <a:lnTo>
                    <a:pt x="276" y="37"/>
                  </a:lnTo>
                  <a:lnTo>
                    <a:pt x="289" y="38"/>
                  </a:lnTo>
                  <a:lnTo>
                    <a:pt x="300" y="41"/>
                  </a:lnTo>
                  <a:lnTo>
                    <a:pt x="313" y="43"/>
                  </a:lnTo>
                  <a:lnTo>
                    <a:pt x="324" y="46"/>
                  </a:lnTo>
                  <a:lnTo>
                    <a:pt x="313" y="52"/>
                  </a:lnTo>
                  <a:lnTo>
                    <a:pt x="299" y="52"/>
                  </a:lnTo>
                  <a:lnTo>
                    <a:pt x="286" y="49"/>
                  </a:lnTo>
                  <a:lnTo>
                    <a:pt x="275" y="46"/>
                  </a:lnTo>
                  <a:lnTo>
                    <a:pt x="282" y="50"/>
                  </a:lnTo>
                  <a:lnTo>
                    <a:pt x="286" y="53"/>
                  </a:lnTo>
                  <a:lnTo>
                    <a:pt x="293" y="57"/>
                  </a:lnTo>
                  <a:lnTo>
                    <a:pt x="297" y="60"/>
                  </a:lnTo>
                  <a:lnTo>
                    <a:pt x="297" y="61"/>
                  </a:lnTo>
                  <a:lnTo>
                    <a:pt x="292" y="64"/>
                  </a:lnTo>
                  <a:lnTo>
                    <a:pt x="278" y="61"/>
                  </a:lnTo>
                  <a:lnTo>
                    <a:pt x="258" y="60"/>
                  </a:lnTo>
                  <a:lnTo>
                    <a:pt x="265" y="65"/>
                  </a:lnTo>
                  <a:lnTo>
                    <a:pt x="269" y="69"/>
                  </a:lnTo>
                  <a:lnTo>
                    <a:pt x="273" y="73"/>
                  </a:lnTo>
                  <a:lnTo>
                    <a:pt x="273" y="76"/>
                  </a:lnTo>
                  <a:lnTo>
                    <a:pt x="271" y="79"/>
                  </a:lnTo>
                  <a:lnTo>
                    <a:pt x="265" y="80"/>
                  </a:lnTo>
                  <a:lnTo>
                    <a:pt x="252" y="76"/>
                  </a:lnTo>
                  <a:lnTo>
                    <a:pt x="235" y="72"/>
                  </a:lnTo>
                  <a:lnTo>
                    <a:pt x="225" y="76"/>
                  </a:lnTo>
                  <a:lnTo>
                    <a:pt x="213" y="79"/>
                  </a:lnTo>
                  <a:lnTo>
                    <a:pt x="205" y="76"/>
                  </a:lnTo>
                  <a:lnTo>
                    <a:pt x="206" y="72"/>
                  </a:lnTo>
                  <a:lnTo>
                    <a:pt x="199" y="73"/>
                  </a:lnTo>
                  <a:lnTo>
                    <a:pt x="191" y="72"/>
                  </a:lnTo>
                  <a:lnTo>
                    <a:pt x="184" y="69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5" y="73"/>
                  </a:lnTo>
                  <a:lnTo>
                    <a:pt x="174" y="75"/>
                  </a:lnTo>
                  <a:lnTo>
                    <a:pt x="163" y="69"/>
                  </a:lnTo>
                  <a:lnTo>
                    <a:pt x="154" y="69"/>
                  </a:lnTo>
                  <a:lnTo>
                    <a:pt x="146" y="72"/>
                  </a:lnTo>
                  <a:lnTo>
                    <a:pt x="133" y="72"/>
                  </a:lnTo>
                  <a:lnTo>
                    <a:pt x="132" y="69"/>
                  </a:lnTo>
                  <a:lnTo>
                    <a:pt x="130" y="68"/>
                  </a:lnTo>
                  <a:lnTo>
                    <a:pt x="130" y="65"/>
                  </a:lnTo>
                  <a:lnTo>
                    <a:pt x="130" y="61"/>
                  </a:lnTo>
                  <a:lnTo>
                    <a:pt x="122" y="65"/>
                  </a:lnTo>
                  <a:lnTo>
                    <a:pt x="111" y="68"/>
                  </a:lnTo>
                  <a:lnTo>
                    <a:pt x="105" y="68"/>
                  </a:lnTo>
                  <a:lnTo>
                    <a:pt x="97" y="69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86" y="65"/>
                  </a:lnTo>
                  <a:lnTo>
                    <a:pt x="87" y="64"/>
                  </a:lnTo>
                  <a:lnTo>
                    <a:pt x="79" y="64"/>
                  </a:lnTo>
                  <a:lnTo>
                    <a:pt x="72" y="64"/>
                  </a:lnTo>
                  <a:lnTo>
                    <a:pt x="63" y="64"/>
                  </a:lnTo>
                  <a:lnTo>
                    <a:pt x="56" y="65"/>
                  </a:lnTo>
                  <a:lnTo>
                    <a:pt x="48" y="65"/>
                  </a:lnTo>
                  <a:lnTo>
                    <a:pt x="41" y="65"/>
                  </a:lnTo>
                  <a:lnTo>
                    <a:pt x="32" y="65"/>
                  </a:lnTo>
                  <a:lnTo>
                    <a:pt x="24" y="64"/>
                  </a:lnTo>
                  <a:lnTo>
                    <a:pt x="41" y="65"/>
                  </a:lnTo>
                  <a:lnTo>
                    <a:pt x="59" y="67"/>
                  </a:lnTo>
                  <a:lnTo>
                    <a:pt x="77" y="68"/>
                  </a:lnTo>
                  <a:lnTo>
                    <a:pt x="94" y="69"/>
                  </a:lnTo>
                  <a:lnTo>
                    <a:pt x="110" y="73"/>
                  </a:lnTo>
                  <a:lnTo>
                    <a:pt x="122" y="76"/>
                  </a:lnTo>
                  <a:lnTo>
                    <a:pt x="129" y="82"/>
                  </a:lnTo>
                  <a:lnTo>
                    <a:pt x="130" y="88"/>
                  </a:lnTo>
                  <a:lnTo>
                    <a:pt x="139" y="84"/>
                  </a:lnTo>
                  <a:lnTo>
                    <a:pt x="147" y="83"/>
                  </a:lnTo>
                  <a:lnTo>
                    <a:pt x="156" y="80"/>
                  </a:lnTo>
                  <a:lnTo>
                    <a:pt x="163" y="80"/>
                  </a:lnTo>
                  <a:lnTo>
                    <a:pt x="168" y="80"/>
                  </a:lnTo>
                  <a:lnTo>
                    <a:pt x="170" y="80"/>
                  </a:lnTo>
                  <a:lnTo>
                    <a:pt x="168" y="83"/>
                  </a:lnTo>
                  <a:lnTo>
                    <a:pt x="160" y="88"/>
                  </a:lnTo>
                  <a:lnTo>
                    <a:pt x="167" y="91"/>
                  </a:lnTo>
                  <a:lnTo>
                    <a:pt x="175" y="91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81" y="98"/>
                  </a:lnTo>
                  <a:lnTo>
                    <a:pt x="168" y="98"/>
                  </a:lnTo>
                  <a:lnTo>
                    <a:pt x="153" y="98"/>
                  </a:lnTo>
                  <a:lnTo>
                    <a:pt x="139" y="97"/>
                  </a:lnTo>
                  <a:lnTo>
                    <a:pt x="125" y="95"/>
                  </a:lnTo>
                  <a:lnTo>
                    <a:pt x="116" y="91"/>
                  </a:lnTo>
                  <a:lnTo>
                    <a:pt x="114" y="88"/>
                  </a:lnTo>
                  <a:lnTo>
                    <a:pt x="116" y="83"/>
                  </a:lnTo>
                  <a:lnTo>
                    <a:pt x="108" y="83"/>
                  </a:lnTo>
                  <a:lnTo>
                    <a:pt x="101" y="83"/>
                  </a:lnTo>
                  <a:lnTo>
                    <a:pt x="98" y="87"/>
                  </a:lnTo>
                  <a:lnTo>
                    <a:pt x="101" y="91"/>
                  </a:lnTo>
                  <a:lnTo>
                    <a:pt x="91" y="95"/>
                  </a:lnTo>
                  <a:lnTo>
                    <a:pt x="83" y="94"/>
                  </a:lnTo>
                  <a:lnTo>
                    <a:pt x="72" y="91"/>
                  </a:lnTo>
                  <a:lnTo>
                    <a:pt x="63" y="97"/>
                  </a:lnTo>
                  <a:lnTo>
                    <a:pt x="72" y="98"/>
                  </a:lnTo>
                  <a:lnTo>
                    <a:pt x="79" y="102"/>
                  </a:lnTo>
                  <a:lnTo>
                    <a:pt x="86" y="103"/>
                  </a:lnTo>
                  <a:lnTo>
                    <a:pt x="86" y="106"/>
                  </a:lnTo>
                  <a:lnTo>
                    <a:pt x="80" y="109"/>
                  </a:lnTo>
                  <a:lnTo>
                    <a:pt x="69" y="109"/>
                  </a:lnTo>
                  <a:lnTo>
                    <a:pt x="45" y="105"/>
                  </a:lnTo>
                  <a:lnTo>
                    <a:pt x="8" y="99"/>
                  </a:lnTo>
                  <a:lnTo>
                    <a:pt x="22" y="106"/>
                  </a:lnTo>
                  <a:lnTo>
                    <a:pt x="36" y="112"/>
                  </a:lnTo>
                  <a:lnTo>
                    <a:pt x="49" y="113"/>
                  </a:lnTo>
                  <a:lnTo>
                    <a:pt x="65" y="113"/>
                  </a:lnTo>
                  <a:lnTo>
                    <a:pt x="79" y="112"/>
                  </a:lnTo>
                  <a:lnTo>
                    <a:pt x="94" y="112"/>
                  </a:lnTo>
                  <a:lnTo>
                    <a:pt x="108" y="113"/>
                  </a:lnTo>
                  <a:lnTo>
                    <a:pt x="122" y="117"/>
                  </a:lnTo>
                  <a:lnTo>
                    <a:pt x="115" y="120"/>
                  </a:lnTo>
                  <a:lnTo>
                    <a:pt x="107" y="120"/>
                  </a:lnTo>
                  <a:lnTo>
                    <a:pt x="100" y="121"/>
                  </a:lnTo>
                  <a:lnTo>
                    <a:pt x="93" y="125"/>
                  </a:lnTo>
                  <a:lnTo>
                    <a:pt x="107" y="128"/>
                  </a:lnTo>
                  <a:lnTo>
                    <a:pt x="108" y="133"/>
                  </a:lnTo>
                  <a:lnTo>
                    <a:pt x="103" y="136"/>
                  </a:lnTo>
                  <a:lnTo>
                    <a:pt x="90" y="138"/>
                  </a:lnTo>
                  <a:lnTo>
                    <a:pt x="70" y="140"/>
                  </a:lnTo>
                  <a:lnTo>
                    <a:pt x="49" y="142"/>
                  </a:lnTo>
                  <a:lnTo>
                    <a:pt x="25" y="140"/>
                  </a:lnTo>
                  <a:lnTo>
                    <a:pt x="3" y="136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2" y="143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3" y="147"/>
                  </a:lnTo>
                  <a:lnTo>
                    <a:pt x="6" y="148"/>
                  </a:lnTo>
                  <a:lnTo>
                    <a:pt x="7" y="148"/>
                  </a:lnTo>
                  <a:lnTo>
                    <a:pt x="927" y="148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99" name="Freeform 507">
              <a:extLst>
                <a:ext uri="{FF2B5EF4-FFF2-40B4-BE49-F238E27FC236}">
                  <a16:creationId xmlns:a16="http://schemas.microsoft.com/office/drawing/2014/main" id="{7D12F8D1-66E8-491B-B53A-19EC20D3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995"/>
              <a:ext cx="39" cy="4"/>
            </a:xfrm>
            <a:custGeom>
              <a:avLst/>
              <a:gdLst>
                <a:gd name="T0" fmla="*/ 118 w 118"/>
                <a:gd name="T1" fmla="*/ 12 h 12"/>
                <a:gd name="T2" fmla="*/ 116 w 118"/>
                <a:gd name="T3" fmla="*/ 12 h 12"/>
                <a:gd name="T4" fmla="*/ 111 w 118"/>
                <a:gd name="T5" fmla="*/ 11 h 12"/>
                <a:gd name="T6" fmla="*/ 110 w 118"/>
                <a:gd name="T7" fmla="*/ 11 h 12"/>
                <a:gd name="T8" fmla="*/ 107 w 118"/>
                <a:gd name="T9" fmla="*/ 8 h 12"/>
                <a:gd name="T10" fmla="*/ 108 w 118"/>
                <a:gd name="T11" fmla="*/ 7 h 12"/>
                <a:gd name="T12" fmla="*/ 110 w 118"/>
                <a:gd name="T13" fmla="*/ 5 h 12"/>
                <a:gd name="T14" fmla="*/ 114 w 118"/>
                <a:gd name="T15" fmla="*/ 5 h 12"/>
                <a:gd name="T16" fmla="*/ 116 w 118"/>
                <a:gd name="T17" fmla="*/ 5 h 12"/>
                <a:gd name="T18" fmla="*/ 102 w 118"/>
                <a:gd name="T19" fmla="*/ 8 h 12"/>
                <a:gd name="T20" fmla="*/ 88 w 118"/>
                <a:gd name="T21" fmla="*/ 11 h 12"/>
                <a:gd name="T22" fmla="*/ 75 w 118"/>
                <a:gd name="T23" fmla="*/ 11 h 12"/>
                <a:gd name="T24" fmla="*/ 58 w 118"/>
                <a:gd name="T25" fmla="*/ 8 h 12"/>
                <a:gd name="T26" fmla="*/ 45 w 118"/>
                <a:gd name="T27" fmla="*/ 7 h 12"/>
                <a:gd name="T28" fmla="*/ 30 w 118"/>
                <a:gd name="T29" fmla="*/ 5 h 12"/>
                <a:gd name="T30" fmla="*/ 14 w 118"/>
                <a:gd name="T31" fmla="*/ 4 h 12"/>
                <a:gd name="T32" fmla="*/ 0 w 118"/>
                <a:gd name="T33" fmla="*/ 0 h 12"/>
                <a:gd name="T34" fmla="*/ 12 w 118"/>
                <a:gd name="T35" fmla="*/ 1 h 12"/>
                <a:gd name="T36" fmla="*/ 24 w 118"/>
                <a:gd name="T37" fmla="*/ 5 h 12"/>
                <a:gd name="T38" fmla="*/ 37 w 118"/>
                <a:gd name="T39" fmla="*/ 7 h 12"/>
                <a:gd name="T40" fmla="*/ 48 w 118"/>
                <a:gd name="T41" fmla="*/ 8 h 12"/>
                <a:gd name="T42" fmla="*/ 61 w 118"/>
                <a:gd name="T43" fmla="*/ 8 h 12"/>
                <a:gd name="T44" fmla="*/ 72 w 118"/>
                <a:gd name="T45" fmla="*/ 11 h 12"/>
                <a:gd name="T46" fmla="*/ 85 w 118"/>
                <a:gd name="T47" fmla="*/ 12 h 12"/>
                <a:gd name="T48" fmla="*/ 96 w 118"/>
                <a:gd name="T49" fmla="*/ 12 h 12"/>
                <a:gd name="T50" fmla="*/ 118 w 118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2">
                  <a:moveTo>
                    <a:pt x="118" y="12"/>
                  </a:moveTo>
                  <a:lnTo>
                    <a:pt x="116" y="12"/>
                  </a:lnTo>
                  <a:lnTo>
                    <a:pt x="111" y="11"/>
                  </a:lnTo>
                  <a:lnTo>
                    <a:pt x="110" y="11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10" y="5"/>
                  </a:lnTo>
                  <a:lnTo>
                    <a:pt x="114" y="5"/>
                  </a:lnTo>
                  <a:lnTo>
                    <a:pt x="116" y="5"/>
                  </a:lnTo>
                  <a:lnTo>
                    <a:pt x="102" y="8"/>
                  </a:lnTo>
                  <a:lnTo>
                    <a:pt x="88" y="11"/>
                  </a:lnTo>
                  <a:lnTo>
                    <a:pt x="75" y="11"/>
                  </a:lnTo>
                  <a:lnTo>
                    <a:pt x="58" y="8"/>
                  </a:lnTo>
                  <a:lnTo>
                    <a:pt x="45" y="7"/>
                  </a:lnTo>
                  <a:lnTo>
                    <a:pt x="30" y="5"/>
                  </a:lnTo>
                  <a:lnTo>
                    <a:pt x="14" y="4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4" y="5"/>
                  </a:lnTo>
                  <a:lnTo>
                    <a:pt x="37" y="7"/>
                  </a:lnTo>
                  <a:lnTo>
                    <a:pt x="48" y="8"/>
                  </a:lnTo>
                  <a:lnTo>
                    <a:pt x="61" y="8"/>
                  </a:lnTo>
                  <a:lnTo>
                    <a:pt x="72" y="11"/>
                  </a:lnTo>
                  <a:lnTo>
                    <a:pt x="85" y="12"/>
                  </a:lnTo>
                  <a:lnTo>
                    <a:pt x="96" y="12"/>
                  </a:lnTo>
                  <a:lnTo>
                    <a:pt x="118" y="12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0" name="Freeform 508">
              <a:extLst>
                <a:ext uri="{FF2B5EF4-FFF2-40B4-BE49-F238E27FC236}">
                  <a16:creationId xmlns:a16="http://schemas.microsoft.com/office/drawing/2014/main" id="{14D2BC62-7EDB-4CA3-AB04-5ECDBAA4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998"/>
              <a:ext cx="516" cy="49"/>
            </a:xfrm>
            <a:custGeom>
              <a:avLst/>
              <a:gdLst>
                <a:gd name="T0" fmla="*/ 382 w 1546"/>
                <a:gd name="T1" fmla="*/ 6 h 147"/>
                <a:gd name="T2" fmla="*/ 381 w 1546"/>
                <a:gd name="T3" fmla="*/ 16 h 147"/>
                <a:gd name="T4" fmla="*/ 408 w 1546"/>
                <a:gd name="T5" fmla="*/ 16 h 147"/>
                <a:gd name="T6" fmla="*/ 420 w 1546"/>
                <a:gd name="T7" fmla="*/ 18 h 147"/>
                <a:gd name="T8" fmla="*/ 587 w 1546"/>
                <a:gd name="T9" fmla="*/ 31 h 147"/>
                <a:gd name="T10" fmla="*/ 660 w 1546"/>
                <a:gd name="T11" fmla="*/ 50 h 147"/>
                <a:gd name="T12" fmla="*/ 755 w 1546"/>
                <a:gd name="T13" fmla="*/ 85 h 147"/>
                <a:gd name="T14" fmla="*/ 704 w 1546"/>
                <a:gd name="T15" fmla="*/ 80 h 147"/>
                <a:gd name="T16" fmla="*/ 660 w 1546"/>
                <a:gd name="T17" fmla="*/ 70 h 147"/>
                <a:gd name="T18" fmla="*/ 556 w 1546"/>
                <a:gd name="T19" fmla="*/ 51 h 147"/>
                <a:gd name="T20" fmla="*/ 562 w 1546"/>
                <a:gd name="T21" fmla="*/ 62 h 147"/>
                <a:gd name="T22" fmla="*/ 561 w 1546"/>
                <a:gd name="T23" fmla="*/ 74 h 147"/>
                <a:gd name="T24" fmla="*/ 549 w 1546"/>
                <a:gd name="T25" fmla="*/ 92 h 147"/>
                <a:gd name="T26" fmla="*/ 527 w 1546"/>
                <a:gd name="T27" fmla="*/ 102 h 147"/>
                <a:gd name="T28" fmla="*/ 511 w 1546"/>
                <a:gd name="T29" fmla="*/ 87 h 147"/>
                <a:gd name="T30" fmla="*/ 465 w 1546"/>
                <a:gd name="T31" fmla="*/ 78 h 147"/>
                <a:gd name="T32" fmla="*/ 538 w 1546"/>
                <a:gd name="T33" fmla="*/ 72 h 147"/>
                <a:gd name="T34" fmla="*/ 489 w 1546"/>
                <a:gd name="T35" fmla="*/ 58 h 147"/>
                <a:gd name="T36" fmla="*/ 464 w 1546"/>
                <a:gd name="T37" fmla="*/ 48 h 147"/>
                <a:gd name="T38" fmla="*/ 430 w 1546"/>
                <a:gd name="T39" fmla="*/ 48 h 147"/>
                <a:gd name="T40" fmla="*/ 472 w 1546"/>
                <a:gd name="T41" fmla="*/ 55 h 147"/>
                <a:gd name="T42" fmla="*/ 412 w 1546"/>
                <a:gd name="T43" fmla="*/ 66 h 147"/>
                <a:gd name="T44" fmla="*/ 357 w 1546"/>
                <a:gd name="T45" fmla="*/ 59 h 147"/>
                <a:gd name="T46" fmla="*/ 359 w 1546"/>
                <a:gd name="T47" fmla="*/ 47 h 147"/>
                <a:gd name="T48" fmla="*/ 366 w 1546"/>
                <a:gd name="T49" fmla="*/ 33 h 147"/>
                <a:gd name="T50" fmla="*/ 329 w 1546"/>
                <a:gd name="T51" fmla="*/ 28 h 147"/>
                <a:gd name="T52" fmla="*/ 277 w 1546"/>
                <a:gd name="T53" fmla="*/ 17 h 147"/>
                <a:gd name="T54" fmla="*/ 287 w 1546"/>
                <a:gd name="T55" fmla="*/ 24 h 147"/>
                <a:gd name="T56" fmla="*/ 248 w 1546"/>
                <a:gd name="T57" fmla="*/ 48 h 147"/>
                <a:gd name="T58" fmla="*/ 101 w 1546"/>
                <a:gd name="T59" fmla="*/ 40 h 147"/>
                <a:gd name="T60" fmla="*/ 44 w 1546"/>
                <a:gd name="T61" fmla="*/ 16 h 147"/>
                <a:gd name="T62" fmla="*/ 47 w 1546"/>
                <a:gd name="T63" fmla="*/ 25 h 147"/>
                <a:gd name="T64" fmla="*/ 101 w 1546"/>
                <a:gd name="T65" fmla="*/ 48 h 147"/>
                <a:gd name="T66" fmla="*/ 119 w 1546"/>
                <a:gd name="T67" fmla="*/ 70 h 147"/>
                <a:gd name="T68" fmla="*/ 168 w 1546"/>
                <a:gd name="T69" fmla="*/ 80 h 147"/>
                <a:gd name="T70" fmla="*/ 228 w 1546"/>
                <a:gd name="T71" fmla="*/ 87 h 147"/>
                <a:gd name="T72" fmla="*/ 164 w 1546"/>
                <a:gd name="T73" fmla="*/ 66 h 147"/>
                <a:gd name="T74" fmla="*/ 230 w 1546"/>
                <a:gd name="T75" fmla="*/ 65 h 147"/>
                <a:gd name="T76" fmla="*/ 263 w 1546"/>
                <a:gd name="T77" fmla="*/ 80 h 147"/>
                <a:gd name="T78" fmla="*/ 310 w 1546"/>
                <a:gd name="T79" fmla="*/ 84 h 147"/>
                <a:gd name="T80" fmla="*/ 339 w 1546"/>
                <a:gd name="T81" fmla="*/ 72 h 147"/>
                <a:gd name="T82" fmla="*/ 382 w 1546"/>
                <a:gd name="T83" fmla="*/ 87 h 147"/>
                <a:gd name="T84" fmla="*/ 511 w 1546"/>
                <a:gd name="T85" fmla="*/ 103 h 147"/>
                <a:gd name="T86" fmla="*/ 460 w 1546"/>
                <a:gd name="T87" fmla="*/ 107 h 147"/>
                <a:gd name="T88" fmla="*/ 375 w 1546"/>
                <a:gd name="T89" fmla="*/ 115 h 147"/>
                <a:gd name="T90" fmla="*/ 284 w 1546"/>
                <a:gd name="T91" fmla="*/ 110 h 147"/>
                <a:gd name="T92" fmla="*/ 237 w 1546"/>
                <a:gd name="T93" fmla="*/ 117 h 147"/>
                <a:gd name="T94" fmla="*/ 56 w 1546"/>
                <a:gd name="T95" fmla="*/ 84 h 147"/>
                <a:gd name="T96" fmla="*/ 39 w 1546"/>
                <a:gd name="T97" fmla="*/ 96 h 147"/>
                <a:gd name="T98" fmla="*/ 60 w 1546"/>
                <a:gd name="T99" fmla="*/ 118 h 147"/>
                <a:gd name="T100" fmla="*/ 68 w 1546"/>
                <a:gd name="T101" fmla="*/ 123 h 147"/>
                <a:gd name="T102" fmla="*/ 87 w 1546"/>
                <a:gd name="T103" fmla="*/ 144 h 147"/>
                <a:gd name="T104" fmla="*/ 24 w 1546"/>
                <a:gd name="T105" fmla="*/ 143 h 147"/>
                <a:gd name="T106" fmla="*/ 1543 w 1546"/>
                <a:gd name="T107" fmla="*/ 88 h 147"/>
                <a:gd name="T108" fmla="*/ 590 w 1546"/>
                <a:gd name="T109" fmla="*/ 5 h 147"/>
                <a:gd name="T110" fmla="*/ 611 w 1546"/>
                <a:gd name="T111" fmla="*/ 28 h 147"/>
                <a:gd name="T112" fmla="*/ 559 w 1546"/>
                <a:gd name="T113" fmla="*/ 17 h 147"/>
                <a:gd name="T114" fmla="*/ 538 w 1546"/>
                <a:gd name="T115" fmla="*/ 24 h 147"/>
                <a:gd name="T116" fmla="*/ 489 w 1546"/>
                <a:gd name="T117" fmla="*/ 21 h 147"/>
                <a:gd name="T118" fmla="*/ 475 w 1546"/>
                <a:gd name="T119" fmla="*/ 9 h 147"/>
                <a:gd name="T120" fmla="*/ 377 w 1546"/>
                <a:gd name="T12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6" h="147">
                  <a:moveTo>
                    <a:pt x="310" y="0"/>
                  </a:moveTo>
                  <a:lnTo>
                    <a:pt x="321" y="0"/>
                  </a:lnTo>
                  <a:lnTo>
                    <a:pt x="331" y="2"/>
                  </a:lnTo>
                  <a:lnTo>
                    <a:pt x="342" y="2"/>
                  </a:lnTo>
                  <a:lnTo>
                    <a:pt x="352" y="3"/>
                  </a:lnTo>
                  <a:lnTo>
                    <a:pt x="362" y="5"/>
                  </a:lnTo>
                  <a:lnTo>
                    <a:pt x="371" y="6"/>
                  </a:lnTo>
                  <a:lnTo>
                    <a:pt x="382" y="6"/>
                  </a:lnTo>
                  <a:lnTo>
                    <a:pt x="392" y="9"/>
                  </a:lnTo>
                  <a:lnTo>
                    <a:pt x="396" y="9"/>
                  </a:lnTo>
                  <a:lnTo>
                    <a:pt x="401" y="9"/>
                  </a:lnTo>
                  <a:lnTo>
                    <a:pt x="405" y="10"/>
                  </a:lnTo>
                  <a:lnTo>
                    <a:pt x="406" y="13"/>
                  </a:lnTo>
                  <a:lnTo>
                    <a:pt x="399" y="18"/>
                  </a:lnTo>
                  <a:lnTo>
                    <a:pt x="391" y="17"/>
                  </a:lnTo>
                  <a:lnTo>
                    <a:pt x="381" y="16"/>
                  </a:lnTo>
                  <a:lnTo>
                    <a:pt x="371" y="13"/>
                  </a:lnTo>
                  <a:lnTo>
                    <a:pt x="381" y="18"/>
                  </a:lnTo>
                  <a:lnTo>
                    <a:pt x="391" y="18"/>
                  </a:lnTo>
                  <a:lnTo>
                    <a:pt x="401" y="18"/>
                  </a:lnTo>
                  <a:lnTo>
                    <a:pt x="412" y="18"/>
                  </a:lnTo>
                  <a:lnTo>
                    <a:pt x="409" y="17"/>
                  </a:lnTo>
                  <a:lnTo>
                    <a:pt x="409" y="16"/>
                  </a:lnTo>
                  <a:lnTo>
                    <a:pt x="408" y="16"/>
                  </a:lnTo>
                  <a:lnTo>
                    <a:pt x="408" y="13"/>
                  </a:lnTo>
                  <a:lnTo>
                    <a:pt x="409" y="10"/>
                  </a:lnTo>
                  <a:lnTo>
                    <a:pt x="413" y="9"/>
                  </a:lnTo>
                  <a:lnTo>
                    <a:pt x="416" y="9"/>
                  </a:lnTo>
                  <a:lnTo>
                    <a:pt x="420" y="10"/>
                  </a:lnTo>
                  <a:lnTo>
                    <a:pt x="423" y="13"/>
                  </a:lnTo>
                  <a:lnTo>
                    <a:pt x="422" y="17"/>
                  </a:lnTo>
                  <a:lnTo>
                    <a:pt x="420" y="18"/>
                  </a:lnTo>
                  <a:lnTo>
                    <a:pt x="420" y="20"/>
                  </a:lnTo>
                  <a:lnTo>
                    <a:pt x="444" y="24"/>
                  </a:lnTo>
                  <a:lnTo>
                    <a:pt x="468" y="25"/>
                  </a:lnTo>
                  <a:lnTo>
                    <a:pt x="492" y="27"/>
                  </a:lnTo>
                  <a:lnTo>
                    <a:pt x="516" y="27"/>
                  </a:lnTo>
                  <a:lnTo>
                    <a:pt x="541" y="27"/>
                  </a:lnTo>
                  <a:lnTo>
                    <a:pt x="562" y="28"/>
                  </a:lnTo>
                  <a:lnTo>
                    <a:pt x="587" y="31"/>
                  </a:lnTo>
                  <a:lnTo>
                    <a:pt x="611" y="33"/>
                  </a:lnTo>
                  <a:lnTo>
                    <a:pt x="604" y="39"/>
                  </a:lnTo>
                  <a:lnTo>
                    <a:pt x="594" y="40"/>
                  </a:lnTo>
                  <a:lnTo>
                    <a:pt x="587" y="42"/>
                  </a:lnTo>
                  <a:lnTo>
                    <a:pt x="582" y="50"/>
                  </a:lnTo>
                  <a:lnTo>
                    <a:pt x="607" y="48"/>
                  </a:lnTo>
                  <a:lnTo>
                    <a:pt x="635" y="48"/>
                  </a:lnTo>
                  <a:lnTo>
                    <a:pt x="660" y="50"/>
                  </a:lnTo>
                  <a:lnTo>
                    <a:pt x="687" y="54"/>
                  </a:lnTo>
                  <a:lnTo>
                    <a:pt x="712" y="58"/>
                  </a:lnTo>
                  <a:lnTo>
                    <a:pt x="737" y="65"/>
                  </a:lnTo>
                  <a:lnTo>
                    <a:pt x="762" y="73"/>
                  </a:lnTo>
                  <a:lnTo>
                    <a:pt x="788" y="80"/>
                  </a:lnTo>
                  <a:lnTo>
                    <a:pt x="778" y="81"/>
                  </a:lnTo>
                  <a:lnTo>
                    <a:pt x="765" y="84"/>
                  </a:lnTo>
                  <a:lnTo>
                    <a:pt x="755" y="85"/>
                  </a:lnTo>
                  <a:lnTo>
                    <a:pt x="743" y="85"/>
                  </a:lnTo>
                  <a:lnTo>
                    <a:pt x="733" y="85"/>
                  </a:lnTo>
                  <a:lnTo>
                    <a:pt x="720" y="85"/>
                  </a:lnTo>
                  <a:lnTo>
                    <a:pt x="710" y="85"/>
                  </a:lnTo>
                  <a:lnTo>
                    <a:pt x="698" y="84"/>
                  </a:lnTo>
                  <a:lnTo>
                    <a:pt x="701" y="81"/>
                  </a:lnTo>
                  <a:lnTo>
                    <a:pt x="702" y="80"/>
                  </a:lnTo>
                  <a:lnTo>
                    <a:pt x="704" y="80"/>
                  </a:lnTo>
                  <a:lnTo>
                    <a:pt x="694" y="80"/>
                  </a:lnTo>
                  <a:lnTo>
                    <a:pt x="683" y="84"/>
                  </a:lnTo>
                  <a:lnTo>
                    <a:pt x="674" y="85"/>
                  </a:lnTo>
                  <a:lnTo>
                    <a:pt x="666" y="78"/>
                  </a:lnTo>
                  <a:lnTo>
                    <a:pt x="667" y="77"/>
                  </a:lnTo>
                  <a:lnTo>
                    <a:pt x="671" y="74"/>
                  </a:lnTo>
                  <a:lnTo>
                    <a:pt x="674" y="74"/>
                  </a:lnTo>
                  <a:lnTo>
                    <a:pt x="660" y="70"/>
                  </a:lnTo>
                  <a:lnTo>
                    <a:pt x="647" y="66"/>
                  </a:lnTo>
                  <a:lnTo>
                    <a:pt x="633" y="65"/>
                  </a:lnTo>
                  <a:lnTo>
                    <a:pt x="619" y="63"/>
                  </a:lnTo>
                  <a:lnTo>
                    <a:pt x="605" y="62"/>
                  </a:lnTo>
                  <a:lnTo>
                    <a:pt x="590" y="59"/>
                  </a:lnTo>
                  <a:lnTo>
                    <a:pt x="576" y="57"/>
                  </a:lnTo>
                  <a:lnTo>
                    <a:pt x="562" y="54"/>
                  </a:lnTo>
                  <a:lnTo>
                    <a:pt x="556" y="51"/>
                  </a:lnTo>
                  <a:lnTo>
                    <a:pt x="545" y="54"/>
                  </a:lnTo>
                  <a:lnTo>
                    <a:pt x="537" y="55"/>
                  </a:lnTo>
                  <a:lnTo>
                    <a:pt x="527" y="58"/>
                  </a:lnTo>
                  <a:lnTo>
                    <a:pt x="534" y="62"/>
                  </a:lnTo>
                  <a:lnTo>
                    <a:pt x="541" y="63"/>
                  </a:lnTo>
                  <a:lnTo>
                    <a:pt x="548" y="63"/>
                  </a:lnTo>
                  <a:lnTo>
                    <a:pt x="556" y="62"/>
                  </a:lnTo>
                  <a:lnTo>
                    <a:pt x="562" y="62"/>
                  </a:lnTo>
                  <a:lnTo>
                    <a:pt x="569" y="63"/>
                  </a:lnTo>
                  <a:lnTo>
                    <a:pt x="575" y="66"/>
                  </a:lnTo>
                  <a:lnTo>
                    <a:pt x="579" y="72"/>
                  </a:lnTo>
                  <a:lnTo>
                    <a:pt x="576" y="74"/>
                  </a:lnTo>
                  <a:lnTo>
                    <a:pt x="569" y="73"/>
                  </a:lnTo>
                  <a:lnTo>
                    <a:pt x="562" y="72"/>
                  </a:lnTo>
                  <a:lnTo>
                    <a:pt x="556" y="74"/>
                  </a:lnTo>
                  <a:lnTo>
                    <a:pt x="561" y="74"/>
                  </a:lnTo>
                  <a:lnTo>
                    <a:pt x="565" y="74"/>
                  </a:lnTo>
                  <a:lnTo>
                    <a:pt x="569" y="77"/>
                  </a:lnTo>
                  <a:lnTo>
                    <a:pt x="569" y="78"/>
                  </a:lnTo>
                  <a:lnTo>
                    <a:pt x="565" y="84"/>
                  </a:lnTo>
                  <a:lnTo>
                    <a:pt x="556" y="85"/>
                  </a:lnTo>
                  <a:lnTo>
                    <a:pt x="548" y="84"/>
                  </a:lnTo>
                  <a:lnTo>
                    <a:pt x="538" y="84"/>
                  </a:lnTo>
                  <a:lnTo>
                    <a:pt x="549" y="92"/>
                  </a:lnTo>
                  <a:lnTo>
                    <a:pt x="561" y="92"/>
                  </a:lnTo>
                  <a:lnTo>
                    <a:pt x="573" y="89"/>
                  </a:lnTo>
                  <a:lnTo>
                    <a:pt x="586" y="95"/>
                  </a:lnTo>
                  <a:lnTo>
                    <a:pt x="573" y="98"/>
                  </a:lnTo>
                  <a:lnTo>
                    <a:pt x="562" y="100"/>
                  </a:lnTo>
                  <a:lnTo>
                    <a:pt x="551" y="102"/>
                  </a:lnTo>
                  <a:lnTo>
                    <a:pt x="538" y="102"/>
                  </a:lnTo>
                  <a:lnTo>
                    <a:pt x="527" y="102"/>
                  </a:lnTo>
                  <a:lnTo>
                    <a:pt x="514" y="100"/>
                  </a:lnTo>
                  <a:lnTo>
                    <a:pt x="503" y="98"/>
                  </a:lnTo>
                  <a:lnTo>
                    <a:pt x="492" y="95"/>
                  </a:lnTo>
                  <a:lnTo>
                    <a:pt x="497" y="92"/>
                  </a:lnTo>
                  <a:lnTo>
                    <a:pt x="504" y="92"/>
                  </a:lnTo>
                  <a:lnTo>
                    <a:pt x="511" y="92"/>
                  </a:lnTo>
                  <a:lnTo>
                    <a:pt x="518" y="92"/>
                  </a:lnTo>
                  <a:lnTo>
                    <a:pt x="511" y="87"/>
                  </a:lnTo>
                  <a:lnTo>
                    <a:pt x="504" y="85"/>
                  </a:lnTo>
                  <a:lnTo>
                    <a:pt x="496" y="85"/>
                  </a:lnTo>
                  <a:lnTo>
                    <a:pt x="487" y="87"/>
                  </a:lnTo>
                  <a:lnTo>
                    <a:pt x="478" y="88"/>
                  </a:lnTo>
                  <a:lnTo>
                    <a:pt x="470" y="88"/>
                  </a:lnTo>
                  <a:lnTo>
                    <a:pt x="464" y="87"/>
                  </a:lnTo>
                  <a:lnTo>
                    <a:pt x="454" y="84"/>
                  </a:lnTo>
                  <a:lnTo>
                    <a:pt x="465" y="78"/>
                  </a:lnTo>
                  <a:lnTo>
                    <a:pt x="477" y="77"/>
                  </a:lnTo>
                  <a:lnTo>
                    <a:pt x="489" y="74"/>
                  </a:lnTo>
                  <a:lnTo>
                    <a:pt x="500" y="74"/>
                  </a:lnTo>
                  <a:lnTo>
                    <a:pt x="511" y="74"/>
                  </a:lnTo>
                  <a:lnTo>
                    <a:pt x="523" y="74"/>
                  </a:lnTo>
                  <a:lnTo>
                    <a:pt x="535" y="74"/>
                  </a:lnTo>
                  <a:lnTo>
                    <a:pt x="548" y="72"/>
                  </a:lnTo>
                  <a:lnTo>
                    <a:pt x="538" y="72"/>
                  </a:lnTo>
                  <a:lnTo>
                    <a:pt x="530" y="72"/>
                  </a:lnTo>
                  <a:lnTo>
                    <a:pt x="520" y="72"/>
                  </a:lnTo>
                  <a:lnTo>
                    <a:pt x="511" y="72"/>
                  </a:lnTo>
                  <a:lnTo>
                    <a:pt x="503" y="72"/>
                  </a:lnTo>
                  <a:lnTo>
                    <a:pt x="496" y="70"/>
                  </a:lnTo>
                  <a:lnTo>
                    <a:pt x="490" y="66"/>
                  </a:lnTo>
                  <a:lnTo>
                    <a:pt x="487" y="62"/>
                  </a:lnTo>
                  <a:lnTo>
                    <a:pt x="489" y="58"/>
                  </a:lnTo>
                  <a:lnTo>
                    <a:pt x="497" y="58"/>
                  </a:lnTo>
                  <a:lnTo>
                    <a:pt x="506" y="57"/>
                  </a:lnTo>
                  <a:lnTo>
                    <a:pt x="513" y="50"/>
                  </a:lnTo>
                  <a:lnTo>
                    <a:pt x="500" y="51"/>
                  </a:lnTo>
                  <a:lnTo>
                    <a:pt x="487" y="54"/>
                  </a:lnTo>
                  <a:lnTo>
                    <a:pt x="475" y="55"/>
                  </a:lnTo>
                  <a:lnTo>
                    <a:pt x="464" y="50"/>
                  </a:lnTo>
                  <a:lnTo>
                    <a:pt x="464" y="48"/>
                  </a:lnTo>
                  <a:lnTo>
                    <a:pt x="465" y="48"/>
                  </a:lnTo>
                  <a:lnTo>
                    <a:pt x="467" y="47"/>
                  </a:lnTo>
                  <a:lnTo>
                    <a:pt x="457" y="47"/>
                  </a:lnTo>
                  <a:lnTo>
                    <a:pt x="446" y="47"/>
                  </a:lnTo>
                  <a:lnTo>
                    <a:pt x="436" y="47"/>
                  </a:lnTo>
                  <a:lnTo>
                    <a:pt x="423" y="47"/>
                  </a:lnTo>
                  <a:lnTo>
                    <a:pt x="429" y="47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5"/>
                  </a:lnTo>
                  <a:lnTo>
                    <a:pt x="439" y="55"/>
                  </a:lnTo>
                  <a:lnTo>
                    <a:pt x="446" y="55"/>
                  </a:lnTo>
                  <a:lnTo>
                    <a:pt x="453" y="54"/>
                  </a:lnTo>
                  <a:lnTo>
                    <a:pt x="460" y="54"/>
                  </a:lnTo>
                  <a:lnTo>
                    <a:pt x="465" y="54"/>
                  </a:lnTo>
                  <a:lnTo>
                    <a:pt x="472" y="55"/>
                  </a:lnTo>
                  <a:lnTo>
                    <a:pt x="478" y="58"/>
                  </a:lnTo>
                  <a:lnTo>
                    <a:pt x="483" y="63"/>
                  </a:lnTo>
                  <a:lnTo>
                    <a:pt x="472" y="66"/>
                  </a:lnTo>
                  <a:lnTo>
                    <a:pt x="460" y="69"/>
                  </a:lnTo>
                  <a:lnTo>
                    <a:pt x="447" y="69"/>
                  </a:lnTo>
                  <a:lnTo>
                    <a:pt x="436" y="69"/>
                  </a:lnTo>
                  <a:lnTo>
                    <a:pt x="423" y="69"/>
                  </a:lnTo>
                  <a:lnTo>
                    <a:pt x="412" y="66"/>
                  </a:lnTo>
                  <a:lnTo>
                    <a:pt x="399" y="66"/>
                  </a:lnTo>
                  <a:lnTo>
                    <a:pt x="388" y="66"/>
                  </a:lnTo>
                  <a:lnTo>
                    <a:pt x="385" y="65"/>
                  </a:lnTo>
                  <a:lnTo>
                    <a:pt x="384" y="63"/>
                  </a:lnTo>
                  <a:lnTo>
                    <a:pt x="381" y="62"/>
                  </a:lnTo>
                  <a:lnTo>
                    <a:pt x="378" y="59"/>
                  </a:lnTo>
                  <a:lnTo>
                    <a:pt x="367" y="59"/>
                  </a:lnTo>
                  <a:lnTo>
                    <a:pt x="357" y="59"/>
                  </a:lnTo>
                  <a:lnTo>
                    <a:pt x="345" y="59"/>
                  </a:lnTo>
                  <a:lnTo>
                    <a:pt x="335" y="57"/>
                  </a:lnTo>
                  <a:lnTo>
                    <a:pt x="329" y="54"/>
                  </a:lnTo>
                  <a:lnTo>
                    <a:pt x="331" y="51"/>
                  </a:lnTo>
                  <a:lnTo>
                    <a:pt x="335" y="48"/>
                  </a:lnTo>
                  <a:lnTo>
                    <a:pt x="338" y="48"/>
                  </a:lnTo>
                  <a:lnTo>
                    <a:pt x="348" y="47"/>
                  </a:lnTo>
                  <a:lnTo>
                    <a:pt x="359" y="47"/>
                  </a:lnTo>
                  <a:lnTo>
                    <a:pt x="369" y="50"/>
                  </a:lnTo>
                  <a:lnTo>
                    <a:pt x="378" y="50"/>
                  </a:lnTo>
                  <a:lnTo>
                    <a:pt x="371" y="42"/>
                  </a:lnTo>
                  <a:lnTo>
                    <a:pt x="362" y="42"/>
                  </a:lnTo>
                  <a:lnTo>
                    <a:pt x="352" y="42"/>
                  </a:lnTo>
                  <a:lnTo>
                    <a:pt x="350" y="39"/>
                  </a:lnTo>
                  <a:lnTo>
                    <a:pt x="355" y="33"/>
                  </a:lnTo>
                  <a:lnTo>
                    <a:pt x="366" y="33"/>
                  </a:lnTo>
                  <a:lnTo>
                    <a:pt x="375" y="33"/>
                  </a:lnTo>
                  <a:lnTo>
                    <a:pt x="388" y="33"/>
                  </a:lnTo>
                  <a:lnTo>
                    <a:pt x="378" y="31"/>
                  </a:lnTo>
                  <a:lnTo>
                    <a:pt x="369" y="31"/>
                  </a:lnTo>
                  <a:lnTo>
                    <a:pt x="359" y="31"/>
                  </a:lnTo>
                  <a:lnTo>
                    <a:pt x="348" y="31"/>
                  </a:lnTo>
                  <a:lnTo>
                    <a:pt x="338" y="31"/>
                  </a:lnTo>
                  <a:lnTo>
                    <a:pt x="329" y="28"/>
                  </a:lnTo>
                  <a:lnTo>
                    <a:pt x="319" y="25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21"/>
                  </a:lnTo>
                  <a:lnTo>
                    <a:pt x="307" y="25"/>
                  </a:lnTo>
                  <a:lnTo>
                    <a:pt x="304" y="25"/>
                  </a:lnTo>
                  <a:lnTo>
                    <a:pt x="291" y="18"/>
                  </a:lnTo>
                  <a:lnTo>
                    <a:pt x="277" y="17"/>
                  </a:lnTo>
                  <a:lnTo>
                    <a:pt x="266" y="16"/>
                  </a:lnTo>
                  <a:lnTo>
                    <a:pt x="254" y="13"/>
                  </a:lnTo>
                  <a:lnTo>
                    <a:pt x="261" y="13"/>
                  </a:lnTo>
                  <a:lnTo>
                    <a:pt x="267" y="16"/>
                  </a:lnTo>
                  <a:lnTo>
                    <a:pt x="276" y="17"/>
                  </a:lnTo>
                  <a:lnTo>
                    <a:pt x="283" y="18"/>
                  </a:lnTo>
                  <a:lnTo>
                    <a:pt x="286" y="20"/>
                  </a:lnTo>
                  <a:lnTo>
                    <a:pt x="287" y="24"/>
                  </a:lnTo>
                  <a:lnTo>
                    <a:pt x="291" y="27"/>
                  </a:lnTo>
                  <a:lnTo>
                    <a:pt x="294" y="31"/>
                  </a:lnTo>
                  <a:lnTo>
                    <a:pt x="287" y="33"/>
                  </a:lnTo>
                  <a:lnTo>
                    <a:pt x="279" y="36"/>
                  </a:lnTo>
                  <a:lnTo>
                    <a:pt x="273" y="40"/>
                  </a:lnTo>
                  <a:lnTo>
                    <a:pt x="263" y="43"/>
                  </a:lnTo>
                  <a:lnTo>
                    <a:pt x="258" y="47"/>
                  </a:lnTo>
                  <a:lnTo>
                    <a:pt x="248" y="48"/>
                  </a:lnTo>
                  <a:lnTo>
                    <a:pt x="241" y="50"/>
                  </a:lnTo>
                  <a:lnTo>
                    <a:pt x="233" y="48"/>
                  </a:lnTo>
                  <a:lnTo>
                    <a:pt x="202" y="48"/>
                  </a:lnTo>
                  <a:lnTo>
                    <a:pt x="172" y="48"/>
                  </a:lnTo>
                  <a:lnTo>
                    <a:pt x="147" y="47"/>
                  </a:lnTo>
                  <a:lnTo>
                    <a:pt x="126" y="46"/>
                  </a:lnTo>
                  <a:lnTo>
                    <a:pt x="111" y="43"/>
                  </a:lnTo>
                  <a:lnTo>
                    <a:pt x="101" y="40"/>
                  </a:lnTo>
                  <a:lnTo>
                    <a:pt x="98" y="35"/>
                  </a:lnTo>
                  <a:lnTo>
                    <a:pt x="101" y="31"/>
                  </a:lnTo>
                  <a:lnTo>
                    <a:pt x="91" y="28"/>
                  </a:lnTo>
                  <a:lnTo>
                    <a:pt x="81" y="27"/>
                  </a:lnTo>
                  <a:lnTo>
                    <a:pt x="71" y="25"/>
                  </a:lnTo>
                  <a:lnTo>
                    <a:pt x="63" y="21"/>
                  </a:lnTo>
                  <a:lnTo>
                    <a:pt x="54" y="18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5" y="10"/>
                  </a:lnTo>
                  <a:lnTo>
                    <a:pt x="31" y="16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1" y="18"/>
                  </a:lnTo>
                  <a:lnTo>
                    <a:pt x="32" y="21"/>
                  </a:lnTo>
                  <a:lnTo>
                    <a:pt x="47" y="25"/>
                  </a:lnTo>
                  <a:lnTo>
                    <a:pt x="63" y="28"/>
                  </a:lnTo>
                  <a:lnTo>
                    <a:pt x="77" y="32"/>
                  </a:lnTo>
                  <a:lnTo>
                    <a:pt x="87" y="35"/>
                  </a:lnTo>
                  <a:lnTo>
                    <a:pt x="91" y="39"/>
                  </a:lnTo>
                  <a:lnTo>
                    <a:pt x="88" y="40"/>
                  </a:lnTo>
                  <a:lnTo>
                    <a:pt x="75" y="42"/>
                  </a:lnTo>
                  <a:lnTo>
                    <a:pt x="87" y="46"/>
                  </a:lnTo>
                  <a:lnTo>
                    <a:pt x="101" y="48"/>
                  </a:lnTo>
                  <a:lnTo>
                    <a:pt x="113" y="51"/>
                  </a:lnTo>
                  <a:lnTo>
                    <a:pt x="123" y="55"/>
                  </a:lnTo>
                  <a:lnTo>
                    <a:pt x="126" y="58"/>
                  </a:lnTo>
                  <a:lnTo>
                    <a:pt x="125" y="62"/>
                  </a:lnTo>
                  <a:lnTo>
                    <a:pt x="115" y="63"/>
                  </a:lnTo>
                  <a:lnTo>
                    <a:pt x="92" y="66"/>
                  </a:lnTo>
                  <a:lnTo>
                    <a:pt x="106" y="70"/>
                  </a:lnTo>
                  <a:lnTo>
                    <a:pt x="119" y="70"/>
                  </a:lnTo>
                  <a:lnTo>
                    <a:pt x="129" y="72"/>
                  </a:lnTo>
                  <a:lnTo>
                    <a:pt x="126" y="73"/>
                  </a:lnTo>
                  <a:lnTo>
                    <a:pt x="136" y="70"/>
                  </a:lnTo>
                  <a:lnTo>
                    <a:pt x="142" y="73"/>
                  </a:lnTo>
                  <a:lnTo>
                    <a:pt x="146" y="78"/>
                  </a:lnTo>
                  <a:lnTo>
                    <a:pt x="147" y="84"/>
                  </a:lnTo>
                  <a:lnTo>
                    <a:pt x="155" y="80"/>
                  </a:lnTo>
                  <a:lnTo>
                    <a:pt x="168" y="80"/>
                  </a:lnTo>
                  <a:lnTo>
                    <a:pt x="179" y="80"/>
                  </a:lnTo>
                  <a:lnTo>
                    <a:pt x="192" y="81"/>
                  </a:lnTo>
                  <a:lnTo>
                    <a:pt x="206" y="85"/>
                  </a:lnTo>
                  <a:lnTo>
                    <a:pt x="217" y="88"/>
                  </a:lnTo>
                  <a:lnTo>
                    <a:pt x="228" y="89"/>
                  </a:lnTo>
                  <a:lnTo>
                    <a:pt x="237" y="92"/>
                  </a:lnTo>
                  <a:lnTo>
                    <a:pt x="231" y="89"/>
                  </a:lnTo>
                  <a:lnTo>
                    <a:pt x="228" y="87"/>
                  </a:lnTo>
                  <a:lnTo>
                    <a:pt x="224" y="81"/>
                  </a:lnTo>
                  <a:lnTo>
                    <a:pt x="220" y="77"/>
                  </a:lnTo>
                  <a:lnTo>
                    <a:pt x="210" y="74"/>
                  </a:lnTo>
                  <a:lnTo>
                    <a:pt x="200" y="73"/>
                  </a:lnTo>
                  <a:lnTo>
                    <a:pt x="192" y="72"/>
                  </a:lnTo>
                  <a:lnTo>
                    <a:pt x="182" y="70"/>
                  </a:lnTo>
                  <a:lnTo>
                    <a:pt x="172" y="69"/>
                  </a:lnTo>
                  <a:lnTo>
                    <a:pt x="164" y="66"/>
                  </a:lnTo>
                  <a:lnTo>
                    <a:pt x="155" y="63"/>
                  </a:lnTo>
                  <a:lnTo>
                    <a:pt x="147" y="58"/>
                  </a:lnTo>
                  <a:lnTo>
                    <a:pt x="161" y="58"/>
                  </a:lnTo>
                  <a:lnTo>
                    <a:pt x="175" y="58"/>
                  </a:lnTo>
                  <a:lnTo>
                    <a:pt x="189" y="59"/>
                  </a:lnTo>
                  <a:lnTo>
                    <a:pt x="202" y="62"/>
                  </a:lnTo>
                  <a:lnTo>
                    <a:pt x="216" y="63"/>
                  </a:lnTo>
                  <a:lnTo>
                    <a:pt x="230" y="65"/>
                  </a:lnTo>
                  <a:lnTo>
                    <a:pt x="244" y="69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2" y="74"/>
                  </a:lnTo>
                  <a:lnTo>
                    <a:pt x="248" y="74"/>
                  </a:lnTo>
                  <a:lnTo>
                    <a:pt x="245" y="74"/>
                  </a:lnTo>
                  <a:lnTo>
                    <a:pt x="254" y="77"/>
                  </a:lnTo>
                  <a:lnTo>
                    <a:pt x="263" y="80"/>
                  </a:lnTo>
                  <a:lnTo>
                    <a:pt x="273" y="81"/>
                  </a:lnTo>
                  <a:lnTo>
                    <a:pt x="283" y="84"/>
                  </a:lnTo>
                  <a:lnTo>
                    <a:pt x="291" y="85"/>
                  </a:lnTo>
                  <a:lnTo>
                    <a:pt x="301" y="85"/>
                  </a:lnTo>
                  <a:lnTo>
                    <a:pt x="310" y="85"/>
                  </a:lnTo>
                  <a:lnTo>
                    <a:pt x="321" y="84"/>
                  </a:lnTo>
                  <a:lnTo>
                    <a:pt x="315" y="84"/>
                  </a:lnTo>
                  <a:lnTo>
                    <a:pt x="310" y="84"/>
                  </a:lnTo>
                  <a:lnTo>
                    <a:pt x="305" y="84"/>
                  </a:lnTo>
                  <a:lnTo>
                    <a:pt x="300" y="84"/>
                  </a:lnTo>
                  <a:lnTo>
                    <a:pt x="298" y="81"/>
                  </a:lnTo>
                  <a:lnTo>
                    <a:pt x="294" y="80"/>
                  </a:lnTo>
                  <a:lnTo>
                    <a:pt x="294" y="77"/>
                  </a:lnTo>
                  <a:lnTo>
                    <a:pt x="310" y="73"/>
                  </a:lnTo>
                  <a:lnTo>
                    <a:pt x="324" y="72"/>
                  </a:lnTo>
                  <a:lnTo>
                    <a:pt x="339" y="72"/>
                  </a:lnTo>
                  <a:lnTo>
                    <a:pt x="353" y="73"/>
                  </a:lnTo>
                  <a:lnTo>
                    <a:pt x="369" y="77"/>
                  </a:lnTo>
                  <a:lnTo>
                    <a:pt x="382" y="78"/>
                  </a:lnTo>
                  <a:lnTo>
                    <a:pt x="398" y="81"/>
                  </a:lnTo>
                  <a:lnTo>
                    <a:pt x="412" y="84"/>
                  </a:lnTo>
                  <a:lnTo>
                    <a:pt x="401" y="88"/>
                  </a:lnTo>
                  <a:lnTo>
                    <a:pt x="391" y="88"/>
                  </a:lnTo>
                  <a:lnTo>
                    <a:pt x="382" y="87"/>
                  </a:lnTo>
                  <a:lnTo>
                    <a:pt x="371" y="87"/>
                  </a:lnTo>
                  <a:lnTo>
                    <a:pt x="391" y="88"/>
                  </a:lnTo>
                  <a:lnTo>
                    <a:pt x="412" y="89"/>
                  </a:lnTo>
                  <a:lnTo>
                    <a:pt x="430" y="92"/>
                  </a:lnTo>
                  <a:lnTo>
                    <a:pt x="451" y="93"/>
                  </a:lnTo>
                  <a:lnTo>
                    <a:pt x="472" y="95"/>
                  </a:lnTo>
                  <a:lnTo>
                    <a:pt x="490" y="98"/>
                  </a:lnTo>
                  <a:lnTo>
                    <a:pt x="511" y="103"/>
                  </a:lnTo>
                  <a:lnTo>
                    <a:pt x="530" y="108"/>
                  </a:lnTo>
                  <a:lnTo>
                    <a:pt x="520" y="111"/>
                  </a:lnTo>
                  <a:lnTo>
                    <a:pt x="510" y="111"/>
                  </a:lnTo>
                  <a:lnTo>
                    <a:pt x="499" y="111"/>
                  </a:lnTo>
                  <a:lnTo>
                    <a:pt x="489" y="110"/>
                  </a:lnTo>
                  <a:lnTo>
                    <a:pt x="478" y="108"/>
                  </a:lnTo>
                  <a:lnTo>
                    <a:pt x="470" y="107"/>
                  </a:lnTo>
                  <a:lnTo>
                    <a:pt x="460" y="107"/>
                  </a:lnTo>
                  <a:lnTo>
                    <a:pt x="451" y="108"/>
                  </a:lnTo>
                  <a:lnTo>
                    <a:pt x="441" y="113"/>
                  </a:lnTo>
                  <a:lnTo>
                    <a:pt x="432" y="118"/>
                  </a:lnTo>
                  <a:lnTo>
                    <a:pt x="422" y="119"/>
                  </a:lnTo>
                  <a:lnTo>
                    <a:pt x="413" y="118"/>
                  </a:lnTo>
                  <a:lnTo>
                    <a:pt x="403" y="117"/>
                  </a:lnTo>
                  <a:lnTo>
                    <a:pt x="389" y="115"/>
                  </a:lnTo>
                  <a:lnTo>
                    <a:pt x="375" y="115"/>
                  </a:lnTo>
                  <a:lnTo>
                    <a:pt x="360" y="115"/>
                  </a:lnTo>
                  <a:lnTo>
                    <a:pt x="345" y="115"/>
                  </a:lnTo>
                  <a:lnTo>
                    <a:pt x="329" y="115"/>
                  </a:lnTo>
                  <a:lnTo>
                    <a:pt x="317" y="117"/>
                  </a:lnTo>
                  <a:lnTo>
                    <a:pt x="305" y="117"/>
                  </a:lnTo>
                  <a:lnTo>
                    <a:pt x="298" y="115"/>
                  </a:lnTo>
                  <a:lnTo>
                    <a:pt x="291" y="113"/>
                  </a:lnTo>
                  <a:lnTo>
                    <a:pt x="284" y="110"/>
                  </a:lnTo>
                  <a:lnTo>
                    <a:pt x="277" y="107"/>
                  </a:lnTo>
                  <a:lnTo>
                    <a:pt x="270" y="103"/>
                  </a:lnTo>
                  <a:lnTo>
                    <a:pt x="262" y="102"/>
                  </a:lnTo>
                  <a:lnTo>
                    <a:pt x="254" y="102"/>
                  </a:lnTo>
                  <a:lnTo>
                    <a:pt x="245" y="103"/>
                  </a:lnTo>
                  <a:lnTo>
                    <a:pt x="252" y="111"/>
                  </a:lnTo>
                  <a:lnTo>
                    <a:pt x="248" y="118"/>
                  </a:lnTo>
                  <a:lnTo>
                    <a:pt x="237" y="117"/>
                  </a:lnTo>
                  <a:lnTo>
                    <a:pt x="210" y="102"/>
                  </a:lnTo>
                  <a:lnTo>
                    <a:pt x="189" y="100"/>
                  </a:lnTo>
                  <a:lnTo>
                    <a:pt x="165" y="95"/>
                  </a:lnTo>
                  <a:lnTo>
                    <a:pt x="144" y="92"/>
                  </a:lnTo>
                  <a:lnTo>
                    <a:pt x="122" y="87"/>
                  </a:lnTo>
                  <a:lnTo>
                    <a:pt x="101" y="84"/>
                  </a:lnTo>
                  <a:lnTo>
                    <a:pt x="78" y="81"/>
                  </a:lnTo>
                  <a:lnTo>
                    <a:pt x="56" y="84"/>
                  </a:lnTo>
                  <a:lnTo>
                    <a:pt x="34" y="87"/>
                  </a:lnTo>
                  <a:lnTo>
                    <a:pt x="35" y="92"/>
                  </a:lnTo>
                  <a:lnTo>
                    <a:pt x="34" y="96"/>
                  </a:lnTo>
                  <a:lnTo>
                    <a:pt x="32" y="100"/>
                  </a:lnTo>
                  <a:lnTo>
                    <a:pt x="34" y="103"/>
                  </a:lnTo>
                  <a:lnTo>
                    <a:pt x="38" y="103"/>
                  </a:lnTo>
                  <a:lnTo>
                    <a:pt x="38" y="102"/>
                  </a:lnTo>
                  <a:lnTo>
                    <a:pt x="39" y="96"/>
                  </a:lnTo>
                  <a:lnTo>
                    <a:pt x="42" y="95"/>
                  </a:lnTo>
                  <a:lnTo>
                    <a:pt x="54" y="96"/>
                  </a:lnTo>
                  <a:lnTo>
                    <a:pt x="63" y="103"/>
                  </a:lnTo>
                  <a:lnTo>
                    <a:pt x="71" y="110"/>
                  </a:lnTo>
                  <a:lnTo>
                    <a:pt x="80" y="117"/>
                  </a:lnTo>
                  <a:lnTo>
                    <a:pt x="73" y="118"/>
                  </a:lnTo>
                  <a:lnTo>
                    <a:pt x="67" y="118"/>
                  </a:lnTo>
                  <a:lnTo>
                    <a:pt x="60" y="118"/>
                  </a:lnTo>
                  <a:lnTo>
                    <a:pt x="53" y="117"/>
                  </a:lnTo>
                  <a:lnTo>
                    <a:pt x="46" y="117"/>
                  </a:lnTo>
                  <a:lnTo>
                    <a:pt x="39" y="115"/>
                  </a:lnTo>
                  <a:lnTo>
                    <a:pt x="32" y="115"/>
                  </a:lnTo>
                  <a:lnTo>
                    <a:pt x="25" y="117"/>
                  </a:lnTo>
                  <a:lnTo>
                    <a:pt x="39" y="118"/>
                  </a:lnTo>
                  <a:lnTo>
                    <a:pt x="53" y="121"/>
                  </a:lnTo>
                  <a:lnTo>
                    <a:pt x="68" y="123"/>
                  </a:lnTo>
                  <a:lnTo>
                    <a:pt x="81" y="126"/>
                  </a:lnTo>
                  <a:lnTo>
                    <a:pt x="95" y="130"/>
                  </a:lnTo>
                  <a:lnTo>
                    <a:pt x="109" y="133"/>
                  </a:lnTo>
                  <a:lnTo>
                    <a:pt x="125" y="136"/>
                  </a:lnTo>
                  <a:lnTo>
                    <a:pt x="139" y="140"/>
                  </a:lnTo>
                  <a:lnTo>
                    <a:pt x="122" y="143"/>
                  </a:lnTo>
                  <a:lnTo>
                    <a:pt x="105" y="144"/>
                  </a:lnTo>
                  <a:lnTo>
                    <a:pt x="87" y="144"/>
                  </a:lnTo>
                  <a:lnTo>
                    <a:pt x="68" y="144"/>
                  </a:lnTo>
                  <a:lnTo>
                    <a:pt x="50" y="141"/>
                  </a:lnTo>
                  <a:lnTo>
                    <a:pt x="34" y="140"/>
                  </a:lnTo>
                  <a:lnTo>
                    <a:pt x="17" y="136"/>
                  </a:lnTo>
                  <a:lnTo>
                    <a:pt x="0" y="134"/>
                  </a:lnTo>
                  <a:lnTo>
                    <a:pt x="7" y="138"/>
                  </a:lnTo>
                  <a:lnTo>
                    <a:pt x="15" y="140"/>
                  </a:lnTo>
                  <a:lnTo>
                    <a:pt x="24" y="143"/>
                  </a:lnTo>
                  <a:lnTo>
                    <a:pt x="32" y="147"/>
                  </a:lnTo>
                  <a:lnTo>
                    <a:pt x="1538" y="147"/>
                  </a:lnTo>
                  <a:lnTo>
                    <a:pt x="1536" y="144"/>
                  </a:lnTo>
                  <a:lnTo>
                    <a:pt x="1536" y="143"/>
                  </a:lnTo>
                  <a:lnTo>
                    <a:pt x="1536" y="141"/>
                  </a:lnTo>
                  <a:lnTo>
                    <a:pt x="1536" y="140"/>
                  </a:lnTo>
                  <a:lnTo>
                    <a:pt x="1546" y="115"/>
                  </a:lnTo>
                  <a:lnTo>
                    <a:pt x="1543" y="88"/>
                  </a:lnTo>
                  <a:lnTo>
                    <a:pt x="1531" y="62"/>
                  </a:lnTo>
                  <a:lnTo>
                    <a:pt x="1514" y="40"/>
                  </a:lnTo>
                  <a:lnTo>
                    <a:pt x="1508" y="32"/>
                  </a:lnTo>
                  <a:lnTo>
                    <a:pt x="1505" y="21"/>
                  </a:lnTo>
                  <a:lnTo>
                    <a:pt x="1504" y="12"/>
                  </a:lnTo>
                  <a:lnTo>
                    <a:pt x="1500" y="0"/>
                  </a:lnTo>
                  <a:lnTo>
                    <a:pt x="580" y="0"/>
                  </a:lnTo>
                  <a:lnTo>
                    <a:pt x="590" y="5"/>
                  </a:lnTo>
                  <a:lnTo>
                    <a:pt x="597" y="10"/>
                  </a:lnTo>
                  <a:lnTo>
                    <a:pt x="598" y="16"/>
                  </a:lnTo>
                  <a:lnTo>
                    <a:pt x="594" y="21"/>
                  </a:lnTo>
                  <a:lnTo>
                    <a:pt x="600" y="21"/>
                  </a:lnTo>
                  <a:lnTo>
                    <a:pt x="607" y="20"/>
                  </a:lnTo>
                  <a:lnTo>
                    <a:pt x="611" y="21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05" y="31"/>
                  </a:lnTo>
                  <a:lnTo>
                    <a:pt x="598" y="28"/>
                  </a:lnTo>
                  <a:lnTo>
                    <a:pt x="589" y="24"/>
                  </a:lnTo>
                  <a:lnTo>
                    <a:pt x="579" y="20"/>
                  </a:lnTo>
                  <a:lnTo>
                    <a:pt x="566" y="16"/>
                  </a:lnTo>
                  <a:lnTo>
                    <a:pt x="554" y="12"/>
                  </a:lnTo>
                  <a:lnTo>
                    <a:pt x="542" y="10"/>
                  </a:lnTo>
                  <a:lnTo>
                    <a:pt x="559" y="17"/>
                  </a:lnTo>
                  <a:lnTo>
                    <a:pt x="569" y="20"/>
                  </a:lnTo>
                  <a:lnTo>
                    <a:pt x="575" y="24"/>
                  </a:lnTo>
                  <a:lnTo>
                    <a:pt x="573" y="24"/>
                  </a:lnTo>
                  <a:lnTo>
                    <a:pt x="569" y="25"/>
                  </a:lnTo>
                  <a:lnTo>
                    <a:pt x="561" y="24"/>
                  </a:lnTo>
                  <a:lnTo>
                    <a:pt x="551" y="21"/>
                  </a:lnTo>
                  <a:lnTo>
                    <a:pt x="538" y="18"/>
                  </a:lnTo>
                  <a:lnTo>
                    <a:pt x="538" y="24"/>
                  </a:lnTo>
                  <a:lnTo>
                    <a:pt x="535" y="27"/>
                  </a:lnTo>
                  <a:lnTo>
                    <a:pt x="530" y="25"/>
                  </a:lnTo>
                  <a:lnTo>
                    <a:pt x="530" y="18"/>
                  </a:lnTo>
                  <a:lnTo>
                    <a:pt x="518" y="21"/>
                  </a:lnTo>
                  <a:lnTo>
                    <a:pt x="506" y="24"/>
                  </a:lnTo>
                  <a:lnTo>
                    <a:pt x="497" y="24"/>
                  </a:lnTo>
                  <a:lnTo>
                    <a:pt x="490" y="24"/>
                  </a:lnTo>
                  <a:lnTo>
                    <a:pt x="489" y="21"/>
                  </a:lnTo>
                  <a:lnTo>
                    <a:pt x="490" y="20"/>
                  </a:lnTo>
                  <a:lnTo>
                    <a:pt x="499" y="17"/>
                  </a:lnTo>
                  <a:lnTo>
                    <a:pt x="513" y="13"/>
                  </a:lnTo>
                  <a:lnTo>
                    <a:pt x="506" y="12"/>
                  </a:lnTo>
                  <a:lnTo>
                    <a:pt x="499" y="10"/>
                  </a:lnTo>
                  <a:lnTo>
                    <a:pt x="490" y="10"/>
                  </a:lnTo>
                  <a:lnTo>
                    <a:pt x="483" y="9"/>
                  </a:lnTo>
                  <a:lnTo>
                    <a:pt x="475" y="9"/>
                  </a:lnTo>
                  <a:lnTo>
                    <a:pt x="468" y="6"/>
                  </a:lnTo>
                  <a:lnTo>
                    <a:pt x="460" y="6"/>
                  </a:lnTo>
                  <a:lnTo>
                    <a:pt x="453" y="5"/>
                  </a:lnTo>
                  <a:lnTo>
                    <a:pt x="437" y="3"/>
                  </a:lnTo>
                  <a:lnTo>
                    <a:pt x="422" y="2"/>
                  </a:lnTo>
                  <a:lnTo>
                    <a:pt x="406" y="2"/>
                  </a:lnTo>
                  <a:lnTo>
                    <a:pt x="392" y="3"/>
                  </a:lnTo>
                  <a:lnTo>
                    <a:pt x="377" y="3"/>
                  </a:lnTo>
                  <a:lnTo>
                    <a:pt x="362" y="3"/>
                  </a:lnTo>
                  <a:lnTo>
                    <a:pt x="348" y="3"/>
                  </a:lnTo>
                  <a:lnTo>
                    <a:pt x="332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8301" name="Group 509">
            <a:extLst>
              <a:ext uri="{FF2B5EF4-FFF2-40B4-BE49-F238E27FC236}">
                <a16:creationId xmlns:a16="http://schemas.microsoft.com/office/drawing/2014/main" id="{4EB3A115-501B-436F-8256-41A386244FE6}"/>
              </a:ext>
            </a:extLst>
          </p:cNvPr>
          <p:cNvGrpSpPr>
            <a:grpSpLocks/>
          </p:cNvGrpSpPr>
          <p:nvPr/>
        </p:nvGrpSpPr>
        <p:grpSpPr bwMode="auto">
          <a:xfrm>
            <a:off x="6257925" y="3233738"/>
            <a:ext cx="860425" cy="306387"/>
            <a:chOff x="4052" y="1963"/>
            <a:chExt cx="542" cy="193"/>
          </a:xfrm>
        </p:grpSpPr>
        <p:sp>
          <p:nvSpPr>
            <p:cNvPr id="418302" name="Freeform 510">
              <a:extLst>
                <a:ext uri="{FF2B5EF4-FFF2-40B4-BE49-F238E27FC236}">
                  <a16:creationId xmlns:a16="http://schemas.microsoft.com/office/drawing/2014/main" id="{B6734AFE-8C55-49B8-9D29-04B1A7C5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58"/>
              <a:ext cx="542" cy="98"/>
            </a:xfrm>
            <a:custGeom>
              <a:avLst/>
              <a:gdLst>
                <a:gd name="T0" fmla="*/ 1538 w 1625"/>
                <a:gd name="T1" fmla="*/ 7 h 292"/>
                <a:gd name="T2" fmla="*/ 1569 w 1625"/>
                <a:gd name="T3" fmla="*/ 8 h 292"/>
                <a:gd name="T4" fmla="*/ 1580 w 1625"/>
                <a:gd name="T5" fmla="*/ 16 h 292"/>
                <a:gd name="T6" fmla="*/ 1570 w 1625"/>
                <a:gd name="T7" fmla="*/ 27 h 292"/>
                <a:gd name="T8" fmla="*/ 1539 w 1625"/>
                <a:gd name="T9" fmla="*/ 35 h 292"/>
                <a:gd name="T10" fmla="*/ 1573 w 1625"/>
                <a:gd name="T11" fmla="*/ 22 h 292"/>
                <a:gd name="T12" fmla="*/ 1538 w 1625"/>
                <a:gd name="T13" fmla="*/ 20 h 292"/>
                <a:gd name="T14" fmla="*/ 1496 w 1625"/>
                <a:gd name="T15" fmla="*/ 31 h 292"/>
                <a:gd name="T16" fmla="*/ 1511 w 1625"/>
                <a:gd name="T17" fmla="*/ 37 h 292"/>
                <a:gd name="T18" fmla="*/ 1527 w 1625"/>
                <a:gd name="T19" fmla="*/ 45 h 292"/>
                <a:gd name="T20" fmla="*/ 1542 w 1625"/>
                <a:gd name="T21" fmla="*/ 44 h 292"/>
                <a:gd name="T22" fmla="*/ 1572 w 1625"/>
                <a:gd name="T23" fmla="*/ 50 h 292"/>
                <a:gd name="T24" fmla="*/ 1615 w 1625"/>
                <a:gd name="T25" fmla="*/ 38 h 292"/>
                <a:gd name="T26" fmla="*/ 1593 w 1625"/>
                <a:gd name="T27" fmla="*/ 50 h 292"/>
                <a:gd name="T28" fmla="*/ 1546 w 1625"/>
                <a:gd name="T29" fmla="*/ 58 h 292"/>
                <a:gd name="T30" fmla="*/ 1497 w 1625"/>
                <a:gd name="T31" fmla="*/ 68 h 292"/>
                <a:gd name="T32" fmla="*/ 1507 w 1625"/>
                <a:gd name="T33" fmla="*/ 61 h 292"/>
                <a:gd name="T34" fmla="*/ 1535 w 1625"/>
                <a:gd name="T35" fmla="*/ 53 h 292"/>
                <a:gd name="T36" fmla="*/ 1501 w 1625"/>
                <a:gd name="T37" fmla="*/ 52 h 292"/>
                <a:gd name="T38" fmla="*/ 1448 w 1625"/>
                <a:gd name="T39" fmla="*/ 65 h 292"/>
                <a:gd name="T40" fmla="*/ 1454 w 1625"/>
                <a:gd name="T41" fmla="*/ 71 h 292"/>
                <a:gd name="T42" fmla="*/ 1441 w 1625"/>
                <a:gd name="T43" fmla="*/ 76 h 292"/>
                <a:gd name="T44" fmla="*/ 1419 w 1625"/>
                <a:gd name="T45" fmla="*/ 70 h 292"/>
                <a:gd name="T46" fmla="*/ 1403 w 1625"/>
                <a:gd name="T47" fmla="*/ 80 h 292"/>
                <a:gd name="T48" fmla="*/ 1367 w 1625"/>
                <a:gd name="T49" fmla="*/ 85 h 292"/>
                <a:gd name="T50" fmla="*/ 1364 w 1625"/>
                <a:gd name="T51" fmla="*/ 78 h 292"/>
                <a:gd name="T52" fmla="*/ 1332 w 1625"/>
                <a:gd name="T53" fmla="*/ 80 h 292"/>
                <a:gd name="T54" fmla="*/ 1311 w 1625"/>
                <a:gd name="T55" fmla="*/ 83 h 292"/>
                <a:gd name="T56" fmla="*/ 1256 w 1625"/>
                <a:gd name="T57" fmla="*/ 97 h 292"/>
                <a:gd name="T58" fmla="*/ 1182 w 1625"/>
                <a:gd name="T59" fmla="*/ 101 h 292"/>
                <a:gd name="T60" fmla="*/ 1159 w 1625"/>
                <a:gd name="T61" fmla="*/ 90 h 292"/>
                <a:gd name="T62" fmla="*/ 1103 w 1625"/>
                <a:gd name="T63" fmla="*/ 100 h 292"/>
                <a:gd name="T64" fmla="*/ 1021 w 1625"/>
                <a:gd name="T65" fmla="*/ 105 h 292"/>
                <a:gd name="T66" fmla="*/ 896 w 1625"/>
                <a:gd name="T67" fmla="*/ 108 h 292"/>
                <a:gd name="T68" fmla="*/ 859 w 1625"/>
                <a:gd name="T69" fmla="*/ 123 h 292"/>
                <a:gd name="T70" fmla="*/ 858 w 1625"/>
                <a:gd name="T71" fmla="*/ 117 h 292"/>
                <a:gd name="T72" fmla="*/ 787 w 1625"/>
                <a:gd name="T73" fmla="*/ 120 h 292"/>
                <a:gd name="T74" fmla="*/ 718 w 1625"/>
                <a:gd name="T75" fmla="*/ 130 h 292"/>
                <a:gd name="T76" fmla="*/ 649 w 1625"/>
                <a:gd name="T77" fmla="*/ 139 h 292"/>
                <a:gd name="T78" fmla="*/ 579 w 1625"/>
                <a:gd name="T79" fmla="*/ 142 h 292"/>
                <a:gd name="T80" fmla="*/ 492 w 1625"/>
                <a:gd name="T81" fmla="*/ 157 h 292"/>
                <a:gd name="T82" fmla="*/ 373 w 1625"/>
                <a:gd name="T83" fmla="*/ 180 h 292"/>
                <a:gd name="T84" fmla="*/ 258 w 1625"/>
                <a:gd name="T85" fmla="*/ 213 h 292"/>
                <a:gd name="T86" fmla="*/ 177 w 1625"/>
                <a:gd name="T87" fmla="*/ 262 h 292"/>
                <a:gd name="T88" fmla="*/ 129 w 1625"/>
                <a:gd name="T89" fmla="*/ 277 h 292"/>
                <a:gd name="T90" fmla="*/ 67 w 1625"/>
                <a:gd name="T91" fmla="*/ 292 h 292"/>
                <a:gd name="T92" fmla="*/ 9 w 1625"/>
                <a:gd name="T93" fmla="*/ 229 h 292"/>
                <a:gd name="T94" fmla="*/ 0 w 1625"/>
                <a:gd name="T95" fmla="*/ 166 h 292"/>
                <a:gd name="T96" fmla="*/ 41 w 1625"/>
                <a:gd name="T9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25" h="292">
                  <a:moveTo>
                    <a:pt x="1546" y="0"/>
                  </a:moveTo>
                  <a:lnTo>
                    <a:pt x="1541" y="1"/>
                  </a:lnTo>
                  <a:lnTo>
                    <a:pt x="1539" y="5"/>
                  </a:lnTo>
                  <a:lnTo>
                    <a:pt x="1538" y="7"/>
                  </a:lnTo>
                  <a:lnTo>
                    <a:pt x="1541" y="8"/>
                  </a:lnTo>
                  <a:lnTo>
                    <a:pt x="1546" y="8"/>
                  </a:lnTo>
                  <a:lnTo>
                    <a:pt x="1555" y="8"/>
                  </a:lnTo>
                  <a:lnTo>
                    <a:pt x="1569" y="8"/>
                  </a:lnTo>
                  <a:lnTo>
                    <a:pt x="1587" y="7"/>
                  </a:lnTo>
                  <a:lnTo>
                    <a:pt x="1580" y="11"/>
                  </a:lnTo>
                  <a:lnTo>
                    <a:pt x="1577" y="15"/>
                  </a:lnTo>
                  <a:lnTo>
                    <a:pt x="1580" y="16"/>
                  </a:lnTo>
                  <a:lnTo>
                    <a:pt x="1595" y="19"/>
                  </a:lnTo>
                  <a:lnTo>
                    <a:pt x="1587" y="22"/>
                  </a:lnTo>
                  <a:lnTo>
                    <a:pt x="1579" y="23"/>
                  </a:lnTo>
                  <a:lnTo>
                    <a:pt x="1570" y="27"/>
                  </a:lnTo>
                  <a:lnTo>
                    <a:pt x="1562" y="30"/>
                  </a:lnTo>
                  <a:lnTo>
                    <a:pt x="1553" y="31"/>
                  </a:lnTo>
                  <a:lnTo>
                    <a:pt x="1546" y="34"/>
                  </a:lnTo>
                  <a:lnTo>
                    <a:pt x="1539" y="35"/>
                  </a:lnTo>
                  <a:lnTo>
                    <a:pt x="1535" y="35"/>
                  </a:lnTo>
                  <a:lnTo>
                    <a:pt x="1549" y="31"/>
                  </a:lnTo>
                  <a:lnTo>
                    <a:pt x="1563" y="27"/>
                  </a:lnTo>
                  <a:lnTo>
                    <a:pt x="1573" y="22"/>
                  </a:lnTo>
                  <a:lnTo>
                    <a:pt x="1570" y="19"/>
                  </a:lnTo>
                  <a:lnTo>
                    <a:pt x="1559" y="19"/>
                  </a:lnTo>
                  <a:lnTo>
                    <a:pt x="1548" y="19"/>
                  </a:lnTo>
                  <a:lnTo>
                    <a:pt x="1538" y="20"/>
                  </a:lnTo>
                  <a:lnTo>
                    <a:pt x="1527" y="22"/>
                  </a:lnTo>
                  <a:lnTo>
                    <a:pt x="1517" y="25"/>
                  </a:lnTo>
                  <a:lnTo>
                    <a:pt x="1507" y="29"/>
                  </a:lnTo>
                  <a:lnTo>
                    <a:pt x="1496" y="31"/>
                  </a:lnTo>
                  <a:lnTo>
                    <a:pt x="1486" y="35"/>
                  </a:lnTo>
                  <a:lnTo>
                    <a:pt x="1494" y="40"/>
                  </a:lnTo>
                  <a:lnTo>
                    <a:pt x="1503" y="38"/>
                  </a:lnTo>
                  <a:lnTo>
                    <a:pt x="1511" y="37"/>
                  </a:lnTo>
                  <a:lnTo>
                    <a:pt x="1520" y="37"/>
                  </a:lnTo>
                  <a:lnTo>
                    <a:pt x="1513" y="42"/>
                  </a:lnTo>
                  <a:lnTo>
                    <a:pt x="1515" y="45"/>
                  </a:lnTo>
                  <a:lnTo>
                    <a:pt x="1527" y="45"/>
                  </a:lnTo>
                  <a:lnTo>
                    <a:pt x="1553" y="44"/>
                  </a:lnTo>
                  <a:lnTo>
                    <a:pt x="1549" y="44"/>
                  </a:lnTo>
                  <a:lnTo>
                    <a:pt x="1546" y="44"/>
                  </a:lnTo>
                  <a:lnTo>
                    <a:pt x="1542" y="44"/>
                  </a:lnTo>
                  <a:lnTo>
                    <a:pt x="1541" y="46"/>
                  </a:lnTo>
                  <a:lnTo>
                    <a:pt x="1551" y="50"/>
                  </a:lnTo>
                  <a:lnTo>
                    <a:pt x="1562" y="50"/>
                  </a:lnTo>
                  <a:lnTo>
                    <a:pt x="1572" y="50"/>
                  </a:lnTo>
                  <a:lnTo>
                    <a:pt x="1584" y="48"/>
                  </a:lnTo>
                  <a:lnTo>
                    <a:pt x="1594" y="45"/>
                  </a:lnTo>
                  <a:lnTo>
                    <a:pt x="1604" y="42"/>
                  </a:lnTo>
                  <a:lnTo>
                    <a:pt x="1615" y="38"/>
                  </a:lnTo>
                  <a:lnTo>
                    <a:pt x="1625" y="35"/>
                  </a:lnTo>
                  <a:lnTo>
                    <a:pt x="1615" y="40"/>
                  </a:lnTo>
                  <a:lnTo>
                    <a:pt x="1604" y="45"/>
                  </a:lnTo>
                  <a:lnTo>
                    <a:pt x="1593" y="50"/>
                  </a:lnTo>
                  <a:lnTo>
                    <a:pt x="1580" y="52"/>
                  </a:lnTo>
                  <a:lnTo>
                    <a:pt x="1570" y="55"/>
                  </a:lnTo>
                  <a:lnTo>
                    <a:pt x="1558" y="57"/>
                  </a:lnTo>
                  <a:lnTo>
                    <a:pt x="1546" y="58"/>
                  </a:lnTo>
                  <a:lnTo>
                    <a:pt x="1535" y="60"/>
                  </a:lnTo>
                  <a:lnTo>
                    <a:pt x="1524" y="61"/>
                  </a:lnTo>
                  <a:lnTo>
                    <a:pt x="1511" y="67"/>
                  </a:lnTo>
                  <a:lnTo>
                    <a:pt x="1497" y="68"/>
                  </a:lnTo>
                  <a:lnTo>
                    <a:pt x="1486" y="68"/>
                  </a:lnTo>
                  <a:lnTo>
                    <a:pt x="1493" y="65"/>
                  </a:lnTo>
                  <a:lnTo>
                    <a:pt x="1500" y="61"/>
                  </a:lnTo>
                  <a:lnTo>
                    <a:pt x="1507" y="61"/>
                  </a:lnTo>
                  <a:lnTo>
                    <a:pt x="1515" y="60"/>
                  </a:lnTo>
                  <a:lnTo>
                    <a:pt x="1524" y="60"/>
                  </a:lnTo>
                  <a:lnTo>
                    <a:pt x="1531" y="57"/>
                  </a:lnTo>
                  <a:lnTo>
                    <a:pt x="1535" y="53"/>
                  </a:lnTo>
                  <a:lnTo>
                    <a:pt x="1541" y="46"/>
                  </a:lnTo>
                  <a:lnTo>
                    <a:pt x="1527" y="48"/>
                  </a:lnTo>
                  <a:lnTo>
                    <a:pt x="1513" y="50"/>
                  </a:lnTo>
                  <a:lnTo>
                    <a:pt x="1501" y="52"/>
                  </a:lnTo>
                  <a:lnTo>
                    <a:pt x="1487" y="55"/>
                  </a:lnTo>
                  <a:lnTo>
                    <a:pt x="1473" y="58"/>
                  </a:lnTo>
                  <a:lnTo>
                    <a:pt x="1462" y="61"/>
                  </a:lnTo>
                  <a:lnTo>
                    <a:pt x="1448" y="65"/>
                  </a:lnTo>
                  <a:lnTo>
                    <a:pt x="1434" y="68"/>
                  </a:lnTo>
                  <a:lnTo>
                    <a:pt x="1441" y="71"/>
                  </a:lnTo>
                  <a:lnTo>
                    <a:pt x="1448" y="71"/>
                  </a:lnTo>
                  <a:lnTo>
                    <a:pt x="1454" y="71"/>
                  </a:lnTo>
                  <a:lnTo>
                    <a:pt x="1461" y="71"/>
                  </a:lnTo>
                  <a:lnTo>
                    <a:pt x="1455" y="75"/>
                  </a:lnTo>
                  <a:lnTo>
                    <a:pt x="1448" y="76"/>
                  </a:lnTo>
                  <a:lnTo>
                    <a:pt x="1441" y="76"/>
                  </a:lnTo>
                  <a:lnTo>
                    <a:pt x="1434" y="76"/>
                  </a:lnTo>
                  <a:lnTo>
                    <a:pt x="1436" y="71"/>
                  </a:lnTo>
                  <a:lnTo>
                    <a:pt x="1431" y="68"/>
                  </a:lnTo>
                  <a:lnTo>
                    <a:pt x="1419" y="70"/>
                  </a:lnTo>
                  <a:lnTo>
                    <a:pt x="1396" y="76"/>
                  </a:lnTo>
                  <a:lnTo>
                    <a:pt x="1398" y="78"/>
                  </a:lnTo>
                  <a:lnTo>
                    <a:pt x="1400" y="80"/>
                  </a:lnTo>
                  <a:lnTo>
                    <a:pt x="1403" y="80"/>
                  </a:lnTo>
                  <a:lnTo>
                    <a:pt x="1405" y="80"/>
                  </a:lnTo>
                  <a:lnTo>
                    <a:pt x="1393" y="83"/>
                  </a:lnTo>
                  <a:lnTo>
                    <a:pt x="1381" y="85"/>
                  </a:lnTo>
                  <a:lnTo>
                    <a:pt x="1367" y="85"/>
                  </a:lnTo>
                  <a:lnTo>
                    <a:pt x="1356" y="85"/>
                  </a:lnTo>
                  <a:lnTo>
                    <a:pt x="1370" y="83"/>
                  </a:lnTo>
                  <a:lnTo>
                    <a:pt x="1371" y="82"/>
                  </a:lnTo>
                  <a:lnTo>
                    <a:pt x="1364" y="78"/>
                  </a:lnTo>
                  <a:lnTo>
                    <a:pt x="1354" y="76"/>
                  </a:lnTo>
                  <a:lnTo>
                    <a:pt x="1342" y="76"/>
                  </a:lnTo>
                  <a:lnTo>
                    <a:pt x="1333" y="76"/>
                  </a:lnTo>
                  <a:lnTo>
                    <a:pt x="1332" y="80"/>
                  </a:lnTo>
                  <a:lnTo>
                    <a:pt x="1342" y="85"/>
                  </a:lnTo>
                  <a:lnTo>
                    <a:pt x="1332" y="85"/>
                  </a:lnTo>
                  <a:lnTo>
                    <a:pt x="1319" y="83"/>
                  </a:lnTo>
                  <a:lnTo>
                    <a:pt x="1311" y="83"/>
                  </a:lnTo>
                  <a:lnTo>
                    <a:pt x="1302" y="86"/>
                  </a:lnTo>
                  <a:lnTo>
                    <a:pt x="1290" y="90"/>
                  </a:lnTo>
                  <a:lnTo>
                    <a:pt x="1274" y="93"/>
                  </a:lnTo>
                  <a:lnTo>
                    <a:pt x="1256" y="97"/>
                  </a:lnTo>
                  <a:lnTo>
                    <a:pt x="1237" y="100"/>
                  </a:lnTo>
                  <a:lnTo>
                    <a:pt x="1217" y="101"/>
                  </a:lnTo>
                  <a:lnTo>
                    <a:pt x="1197" y="104"/>
                  </a:lnTo>
                  <a:lnTo>
                    <a:pt x="1182" y="101"/>
                  </a:lnTo>
                  <a:lnTo>
                    <a:pt x="1169" y="100"/>
                  </a:lnTo>
                  <a:lnTo>
                    <a:pt x="1180" y="97"/>
                  </a:lnTo>
                  <a:lnTo>
                    <a:pt x="1173" y="93"/>
                  </a:lnTo>
                  <a:lnTo>
                    <a:pt x="1159" y="90"/>
                  </a:lnTo>
                  <a:lnTo>
                    <a:pt x="1138" y="90"/>
                  </a:lnTo>
                  <a:lnTo>
                    <a:pt x="1120" y="91"/>
                  </a:lnTo>
                  <a:lnTo>
                    <a:pt x="1106" y="93"/>
                  </a:lnTo>
                  <a:lnTo>
                    <a:pt x="1103" y="100"/>
                  </a:lnTo>
                  <a:lnTo>
                    <a:pt x="1115" y="108"/>
                  </a:lnTo>
                  <a:lnTo>
                    <a:pt x="1084" y="106"/>
                  </a:lnTo>
                  <a:lnTo>
                    <a:pt x="1051" y="105"/>
                  </a:lnTo>
                  <a:lnTo>
                    <a:pt x="1021" y="105"/>
                  </a:lnTo>
                  <a:lnTo>
                    <a:pt x="990" y="104"/>
                  </a:lnTo>
                  <a:lnTo>
                    <a:pt x="959" y="104"/>
                  </a:lnTo>
                  <a:lnTo>
                    <a:pt x="927" y="105"/>
                  </a:lnTo>
                  <a:lnTo>
                    <a:pt x="896" y="108"/>
                  </a:lnTo>
                  <a:lnTo>
                    <a:pt x="862" y="113"/>
                  </a:lnTo>
                  <a:lnTo>
                    <a:pt x="864" y="116"/>
                  </a:lnTo>
                  <a:lnTo>
                    <a:pt x="864" y="120"/>
                  </a:lnTo>
                  <a:lnTo>
                    <a:pt x="859" y="123"/>
                  </a:lnTo>
                  <a:lnTo>
                    <a:pt x="854" y="124"/>
                  </a:lnTo>
                  <a:lnTo>
                    <a:pt x="855" y="123"/>
                  </a:lnTo>
                  <a:lnTo>
                    <a:pt x="858" y="121"/>
                  </a:lnTo>
                  <a:lnTo>
                    <a:pt x="858" y="117"/>
                  </a:lnTo>
                  <a:lnTo>
                    <a:pt x="840" y="117"/>
                  </a:lnTo>
                  <a:lnTo>
                    <a:pt x="823" y="117"/>
                  </a:lnTo>
                  <a:lnTo>
                    <a:pt x="805" y="117"/>
                  </a:lnTo>
                  <a:lnTo>
                    <a:pt x="787" y="120"/>
                  </a:lnTo>
                  <a:lnTo>
                    <a:pt x="770" y="121"/>
                  </a:lnTo>
                  <a:lnTo>
                    <a:pt x="753" y="124"/>
                  </a:lnTo>
                  <a:lnTo>
                    <a:pt x="736" y="128"/>
                  </a:lnTo>
                  <a:lnTo>
                    <a:pt x="718" y="130"/>
                  </a:lnTo>
                  <a:lnTo>
                    <a:pt x="701" y="132"/>
                  </a:lnTo>
                  <a:lnTo>
                    <a:pt x="684" y="136"/>
                  </a:lnTo>
                  <a:lnTo>
                    <a:pt x="667" y="138"/>
                  </a:lnTo>
                  <a:lnTo>
                    <a:pt x="649" y="139"/>
                  </a:lnTo>
                  <a:lnTo>
                    <a:pt x="632" y="142"/>
                  </a:lnTo>
                  <a:lnTo>
                    <a:pt x="614" y="143"/>
                  </a:lnTo>
                  <a:lnTo>
                    <a:pt x="596" y="143"/>
                  </a:lnTo>
                  <a:lnTo>
                    <a:pt x="579" y="142"/>
                  </a:lnTo>
                  <a:lnTo>
                    <a:pt x="562" y="145"/>
                  </a:lnTo>
                  <a:lnTo>
                    <a:pt x="541" y="147"/>
                  </a:lnTo>
                  <a:lnTo>
                    <a:pt x="517" y="151"/>
                  </a:lnTo>
                  <a:lnTo>
                    <a:pt x="492" y="157"/>
                  </a:lnTo>
                  <a:lnTo>
                    <a:pt x="463" y="161"/>
                  </a:lnTo>
                  <a:lnTo>
                    <a:pt x="435" y="166"/>
                  </a:lnTo>
                  <a:lnTo>
                    <a:pt x="404" y="173"/>
                  </a:lnTo>
                  <a:lnTo>
                    <a:pt x="373" y="180"/>
                  </a:lnTo>
                  <a:lnTo>
                    <a:pt x="344" y="187"/>
                  </a:lnTo>
                  <a:lnTo>
                    <a:pt x="314" y="195"/>
                  </a:lnTo>
                  <a:lnTo>
                    <a:pt x="286" y="203"/>
                  </a:lnTo>
                  <a:lnTo>
                    <a:pt x="258" y="213"/>
                  </a:lnTo>
                  <a:lnTo>
                    <a:pt x="234" y="224"/>
                  </a:lnTo>
                  <a:lnTo>
                    <a:pt x="212" y="236"/>
                  </a:lnTo>
                  <a:lnTo>
                    <a:pt x="192" y="249"/>
                  </a:lnTo>
                  <a:lnTo>
                    <a:pt x="177" y="262"/>
                  </a:lnTo>
                  <a:lnTo>
                    <a:pt x="168" y="266"/>
                  </a:lnTo>
                  <a:lnTo>
                    <a:pt x="157" y="269"/>
                  </a:lnTo>
                  <a:lnTo>
                    <a:pt x="143" y="273"/>
                  </a:lnTo>
                  <a:lnTo>
                    <a:pt x="129" y="277"/>
                  </a:lnTo>
                  <a:lnTo>
                    <a:pt x="114" y="282"/>
                  </a:lnTo>
                  <a:lnTo>
                    <a:pt x="98" y="288"/>
                  </a:lnTo>
                  <a:lnTo>
                    <a:pt x="83" y="291"/>
                  </a:lnTo>
                  <a:lnTo>
                    <a:pt x="67" y="292"/>
                  </a:lnTo>
                  <a:lnTo>
                    <a:pt x="44" y="277"/>
                  </a:lnTo>
                  <a:lnTo>
                    <a:pt x="27" y="262"/>
                  </a:lnTo>
                  <a:lnTo>
                    <a:pt x="16" y="246"/>
                  </a:lnTo>
                  <a:lnTo>
                    <a:pt x="9" y="229"/>
                  </a:lnTo>
                  <a:lnTo>
                    <a:pt x="4" y="213"/>
                  </a:lnTo>
                  <a:lnTo>
                    <a:pt x="3" y="196"/>
                  </a:lnTo>
                  <a:lnTo>
                    <a:pt x="3" y="181"/>
                  </a:lnTo>
                  <a:lnTo>
                    <a:pt x="0" y="166"/>
                  </a:lnTo>
                  <a:lnTo>
                    <a:pt x="3" y="124"/>
                  </a:lnTo>
                  <a:lnTo>
                    <a:pt x="13" y="83"/>
                  </a:lnTo>
                  <a:lnTo>
                    <a:pt x="27" y="42"/>
                  </a:lnTo>
                  <a:lnTo>
                    <a:pt x="41" y="0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3" name="Freeform 511">
              <a:extLst>
                <a:ext uri="{FF2B5EF4-FFF2-40B4-BE49-F238E27FC236}">
                  <a16:creationId xmlns:a16="http://schemas.microsoft.com/office/drawing/2014/main" id="{03AE046B-90B2-4036-9998-7B1BF9813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63"/>
              <a:ext cx="309" cy="49"/>
            </a:xfrm>
            <a:custGeom>
              <a:avLst/>
              <a:gdLst>
                <a:gd name="T0" fmla="*/ 10 w 927"/>
                <a:gd name="T1" fmla="*/ 102 h 147"/>
                <a:gd name="T2" fmla="*/ 55 w 927"/>
                <a:gd name="T3" fmla="*/ 61 h 147"/>
                <a:gd name="T4" fmla="*/ 96 w 927"/>
                <a:gd name="T5" fmla="*/ 29 h 147"/>
                <a:gd name="T6" fmla="*/ 170 w 927"/>
                <a:gd name="T7" fmla="*/ 12 h 147"/>
                <a:gd name="T8" fmla="*/ 282 w 927"/>
                <a:gd name="T9" fmla="*/ 1 h 147"/>
                <a:gd name="T10" fmla="*/ 411 w 927"/>
                <a:gd name="T11" fmla="*/ 4 h 147"/>
                <a:gd name="T12" fmla="*/ 481 w 927"/>
                <a:gd name="T13" fmla="*/ 8 h 147"/>
                <a:gd name="T14" fmla="*/ 534 w 927"/>
                <a:gd name="T15" fmla="*/ 3 h 147"/>
                <a:gd name="T16" fmla="*/ 557 w 927"/>
                <a:gd name="T17" fmla="*/ 23 h 147"/>
                <a:gd name="T18" fmla="*/ 548 w 927"/>
                <a:gd name="T19" fmla="*/ 26 h 147"/>
                <a:gd name="T20" fmla="*/ 575 w 927"/>
                <a:gd name="T21" fmla="*/ 38 h 147"/>
                <a:gd name="T22" fmla="*/ 630 w 927"/>
                <a:gd name="T23" fmla="*/ 36 h 147"/>
                <a:gd name="T24" fmla="*/ 697 w 927"/>
                <a:gd name="T25" fmla="*/ 31 h 147"/>
                <a:gd name="T26" fmla="*/ 699 w 927"/>
                <a:gd name="T27" fmla="*/ 23 h 147"/>
                <a:gd name="T28" fmla="*/ 725 w 927"/>
                <a:gd name="T29" fmla="*/ 16 h 147"/>
                <a:gd name="T30" fmla="*/ 766 w 927"/>
                <a:gd name="T31" fmla="*/ 11 h 147"/>
                <a:gd name="T32" fmla="*/ 750 w 927"/>
                <a:gd name="T33" fmla="*/ 11 h 147"/>
                <a:gd name="T34" fmla="*/ 721 w 927"/>
                <a:gd name="T35" fmla="*/ 18 h 147"/>
                <a:gd name="T36" fmla="*/ 728 w 927"/>
                <a:gd name="T37" fmla="*/ 31 h 147"/>
                <a:gd name="T38" fmla="*/ 763 w 927"/>
                <a:gd name="T39" fmla="*/ 27 h 147"/>
                <a:gd name="T40" fmla="*/ 742 w 927"/>
                <a:gd name="T41" fmla="*/ 34 h 147"/>
                <a:gd name="T42" fmla="*/ 728 w 927"/>
                <a:gd name="T43" fmla="*/ 41 h 147"/>
                <a:gd name="T44" fmla="*/ 699 w 927"/>
                <a:gd name="T45" fmla="*/ 41 h 147"/>
                <a:gd name="T46" fmla="*/ 699 w 927"/>
                <a:gd name="T47" fmla="*/ 40 h 147"/>
                <a:gd name="T48" fmla="*/ 663 w 927"/>
                <a:gd name="T49" fmla="*/ 34 h 147"/>
                <a:gd name="T50" fmla="*/ 614 w 927"/>
                <a:gd name="T51" fmla="*/ 42 h 147"/>
                <a:gd name="T52" fmla="*/ 641 w 927"/>
                <a:gd name="T53" fmla="*/ 48 h 147"/>
                <a:gd name="T54" fmla="*/ 634 w 927"/>
                <a:gd name="T55" fmla="*/ 56 h 147"/>
                <a:gd name="T56" fmla="*/ 649 w 927"/>
                <a:gd name="T57" fmla="*/ 61 h 147"/>
                <a:gd name="T58" fmla="*/ 655 w 927"/>
                <a:gd name="T59" fmla="*/ 72 h 147"/>
                <a:gd name="T60" fmla="*/ 675 w 927"/>
                <a:gd name="T61" fmla="*/ 75 h 147"/>
                <a:gd name="T62" fmla="*/ 722 w 927"/>
                <a:gd name="T63" fmla="*/ 75 h 147"/>
                <a:gd name="T64" fmla="*/ 743 w 927"/>
                <a:gd name="T65" fmla="*/ 69 h 147"/>
                <a:gd name="T66" fmla="*/ 754 w 927"/>
                <a:gd name="T67" fmla="*/ 74 h 147"/>
                <a:gd name="T68" fmla="*/ 794 w 927"/>
                <a:gd name="T69" fmla="*/ 71 h 147"/>
                <a:gd name="T70" fmla="*/ 797 w 927"/>
                <a:gd name="T71" fmla="*/ 61 h 147"/>
                <a:gd name="T72" fmla="*/ 831 w 927"/>
                <a:gd name="T73" fmla="*/ 69 h 147"/>
                <a:gd name="T74" fmla="*/ 840 w 927"/>
                <a:gd name="T75" fmla="*/ 63 h 147"/>
                <a:gd name="T76" fmla="*/ 871 w 927"/>
                <a:gd name="T77" fmla="*/ 64 h 147"/>
                <a:gd name="T78" fmla="*/ 903 w 927"/>
                <a:gd name="T79" fmla="*/ 63 h 147"/>
                <a:gd name="T80" fmla="*/ 833 w 927"/>
                <a:gd name="T81" fmla="*/ 69 h 147"/>
                <a:gd name="T82" fmla="*/ 797 w 927"/>
                <a:gd name="T83" fmla="*/ 87 h 147"/>
                <a:gd name="T84" fmla="*/ 764 w 927"/>
                <a:gd name="T85" fmla="*/ 79 h 147"/>
                <a:gd name="T86" fmla="*/ 767 w 927"/>
                <a:gd name="T87" fmla="*/ 87 h 147"/>
                <a:gd name="T88" fmla="*/ 739 w 927"/>
                <a:gd name="T89" fmla="*/ 96 h 147"/>
                <a:gd name="T90" fmla="*/ 788 w 927"/>
                <a:gd name="T91" fmla="*/ 96 h 147"/>
                <a:gd name="T92" fmla="*/ 811 w 927"/>
                <a:gd name="T93" fmla="*/ 82 h 147"/>
                <a:gd name="T94" fmla="*/ 826 w 927"/>
                <a:gd name="T95" fmla="*/ 90 h 147"/>
                <a:gd name="T96" fmla="*/ 864 w 927"/>
                <a:gd name="T97" fmla="*/ 96 h 147"/>
                <a:gd name="T98" fmla="*/ 841 w 927"/>
                <a:gd name="T99" fmla="*/ 105 h 147"/>
                <a:gd name="T100" fmla="*/ 919 w 927"/>
                <a:gd name="T101" fmla="*/ 98 h 147"/>
                <a:gd name="T102" fmla="*/ 862 w 927"/>
                <a:gd name="T103" fmla="*/ 112 h 147"/>
                <a:gd name="T104" fmla="*/ 805 w 927"/>
                <a:gd name="T105" fmla="*/ 116 h 147"/>
                <a:gd name="T106" fmla="*/ 834 w 927"/>
                <a:gd name="T107" fmla="*/ 124 h 147"/>
                <a:gd name="T108" fmla="*/ 838 w 927"/>
                <a:gd name="T109" fmla="*/ 138 h 147"/>
                <a:gd name="T110" fmla="*/ 924 w 927"/>
                <a:gd name="T111" fmla="*/ 135 h 147"/>
                <a:gd name="T112" fmla="*/ 927 w 927"/>
                <a:gd name="T113" fmla="*/ 143 h 147"/>
                <a:gd name="T114" fmla="*/ 920 w 927"/>
                <a:gd name="T1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7" h="147">
                  <a:moveTo>
                    <a:pt x="0" y="147"/>
                  </a:moveTo>
                  <a:lnTo>
                    <a:pt x="3" y="131"/>
                  </a:lnTo>
                  <a:lnTo>
                    <a:pt x="7" y="116"/>
                  </a:lnTo>
                  <a:lnTo>
                    <a:pt x="10" y="102"/>
                  </a:lnTo>
                  <a:lnTo>
                    <a:pt x="16" y="93"/>
                  </a:lnTo>
                  <a:lnTo>
                    <a:pt x="31" y="84"/>
                  </a:lnTo>
                  <a:lnTo>
                    <a:pt x="42" y="72"/>
                  </a:lnTo>
                  <a:lnTo>
                    <a:pt x="55" y="61"/>
                  </a:lnTo>
                  <a:lnTo>
                    <a:pt x="65" y="49"/>
                  </a:lnTo>
                  <a:lnTo>
                    <a:pt x="70" y="42"/>
                  </a:lnTo>
                  <a:lnTo>
                    <a:pt x="80" y="34"/>
                  </a:lnTo>
                  <a:lnTo>
                    <a:pt x="96" y="29"/>
                  </a:lnTo>
                  <a:lnTo>
                    <a:pt x="114" y="23"/>
                  </a:lnTo>
                  <a:lnTo>
                    <a:pt x="132" y="19"/>
                  </a:lnTo>
                  <a:lnTo>
                    <a:pt x="151" y="16"/>
                  </a:lnTo>
                  <a:lnTo>
                    <a:pt x="170" y="12"/>
                  </a:lnTo>
                  <a:lnTo>
                    <a:pt x="184" y="12"/>
                  </a:lnTo>
                  <a:lnTo>
                    <a:pt x="216" y="8"/>
                  </a:lnTo>
                  <a:lnTo>
                    <a:pt x="250" y="3"/>
                  </a:lnTo>
                  <a:lnTo>
                    <a:pt x="282" y="1"/>
                  </a:lnTo>
                  <a:lnTo>
                    <a:pt x="314" y="0"/>
                  </a:lnTo>
                  <a:lnTo>
                    <a:pt x="347" y="1"/>
                  </a:lnTo>
                  <a:lnTo>
                    <a:pt x="377" y="1"/>
                  </a:lnTo>
                  <a:lnTo>
                    <a:pt x="411" y="4"/>
                  </a:lnTo>
                  <a:lnTo>
                    <a:pt x="442" y="6"/>
                  </a:lnTo>
                  <a:lnTo>
                    <a:pt x="453" y="8"/>
                  </a:lnTo>
                  <a:lnTo>
                    <a:pt x="467" y="8"/>
                  </a:lnTo>
                  <a:lnTo>
                    <a:pt x="481" y="8"/>
                  </a:lnTo>
                  <a:lnTo>
                    <a:pt x="495" y="8"/>
                  </a:lnTo>
                  <a:lnTo>
                    <a:pt x="508" y="6"/>
                  </a:lnTo>
                  <a:lnTo>
                    <a:pt x="522" y="4"/>
                  </a:lnTo>
                  <a:lnTo>
                    <a:pt x="534" y="3"/>
                  </a:lnTo>
                  <a:lnTo>
                    <a:pt x="548" y="1"/>
                  </a:lnTo>
                  <a:lnTo>
                    <a:pt x="546" y="9"/>
                  </a:lnTo>
                  <a:lnTo>
                    <a:pt x="550" y="18"/>
                  </a:lnTo>
                  <a:lnTo>
                    <a:pt x="557" y="23"/>
                  </a:lnTo>
                  <a:lnTo>
                    <a:pt x="565" y="23"/>
                  </a:lnTo>
                  <a:lnTo>
                    <a:pt x="560" y="26"/>
                  </a:lnTo>
                  <a:lnTo>
                    <a:pt x="553" y="26"/>
                  </a:lnTo>
                  <a:lnTo>
                    <a:pt x="548" y="26"/>
                  </a:lnTo>
                  <a:lnTo>
                    <a:pt x="546" y="27"/>
                  </a:lnTo>
                  <a:lnTo>
                    <a:pt x="554" y="33"/>
                  </a:lnTo>
                  <a:lnTo>
                    <a:pt x="565" y="34"/>
                  </a:lnTo>
                  <a:lnTo>
                    <a:pt x="575" y="38"/>
                  </a:lnTo>
                  <a:lnTo>
                    <a:pt x="582" y="38"/>
                  </a:lnTo>
                  <a:lnTo>
                    <a:pt x="597" y="36"/>
                  </a:lnTo>
                  <a:lnTo>
                    <a:pt x="614" y="36"/>
                  </a:lnTo>
                  <a:lnTo>
                    <a:pt x="630" y="36"/>
                  </a:lnTo>
                  <a:lnTo>
                    <a:pt x="648" y="36"/>
                  </a:lnTo>
                  <a:lnTo>
                    <a:pt x="665" y="34"/>
                  </a:lnTo>
                  <a:lnTo>
                    <a:pt x="680" y="33"/>
                  </a:lnTo>
                  <a:lnTo>
                    <a:pt x="697" y="31"/>
                  </a:lnTo>
                  <a:lnTo>
                    <a:pt x="712" y="26"/>
                  </a:lnTo>
                  <a:lnTo>
                    <a:pt x="709" y="23"/>
                  </a:lnTo>
                  <a:lnTo>
                    <a:pt x="704" y="21"/>
                  </a:lnTo>
                  <a:lnTo>
                    <a:pt x="699" y="23"/>
                  </a:lnTo>
                  <a:lnTo>
                    <a:pt x="696" y="23"/>
                  </a:lnTo>
                  <a:lnTo>
                    <a:pt x="705" y="19"/>
                  </a:lnTo>
                  <a:lnTo>
                    <a:pt x="714" y="18"/>
                  </a:lnTo>
                  <a:lnTo>
                    <a:pt x="725" y="16"/>
                  </a:lnTo>
                  <a:lnTo>
                    <a:pt x="735" y="15"/>
                  </a:lnTo>
                  <a:lnTo>
                    <a:pt x="745" y="12"/>
                  </a:lnTo>
                  <a:lnTo>
                    <a:pt x="756" y="11"/>
                  </a:lnTo>
                  <a:lnTo>
                    <a:pt x="766" y="11"/>
                  </a:lnTo>
                  <a:lnTo>
                    <a:pt x="777" y="9"/>
                  </a:lnTo>
                  <a:lnTo>
                    <a:pt x="767" y="11"/>
                  </a:lnTo>
                  <a:lnTo>
                    <a:pt x="759" y="11"/>
                  </a:lnTo>
                  <a:lnTo>
                    <a:pt x="750" y="11"/>
                  </a:lnTo>
                  <a:lnTo>
                    <a:pt x="742" y="12"/>
                  </a:lnTo>
                  <a:lnTo>
                    <a:pt x="733" y="12"/>
                  </a:lnTo>
                  <a:lnTo>
                    <a:pt x="726" y="15"/>
                  </a:lnTo>
                  <a:lnTo>
                    <a:pt x="721" y="18"/>
                  </a:lnTo>
                  <a:lnTo>
                    <a:pt x="718" y="23"/>
                  </a:lnTo>
                  <a:lnTo>
                    <a:pt x="718" y="27"/>
                  </a:lnTo>
                  <a:lnTo>
                    <a:pt x="721" y="29"/>
                  </a:lnTo>
                  <a:lnTo>
                    <a:pt x="728" y="31"/>
                  </a:lnTo>
                  <a:lnTo>
                    <a:pt x="735" y="31"/>
                  </a:lnTo>
                  <a:lnTo>
                    <a:pt x="745" y="29"/>
                  </a:lnTo>
                  <a:lnTo>
                    <a:pt x="754" y="29"/>
                  </a:lnTo>
                  <a:lnTo>
                    <a:pt x="763" y="27"/>
                  </a:lnTo>
                  <a:lnTo>
                    <a:pt x="771" y="29"/>
                  </a:lnTo>
                  <a:lnTo>
                    <a:pt x="757" y="31"/>
                  </a:lnTo>
                  <a:lnTo>
                    <a:pt x="745" y="33"/>
                  </a:lnTo>
                  <a:lnTo>
                    <a:pt x="742" y="34"/>
                  </a:lnTo>
                  <a:lnTo>
                    <a:pt x="750" y="38"/>
                  </a:lnTo>
                  <a:lnTo>
                    <a:pt x="743" y="40"/>
                  </a:lnTo>
                  <a:lnTo>
                    <a:pt x="736" y="41"/>
                  </a:lnTo>
                  <a:lnTo>
                    <a:pt x="728" y="41"/>
                  </a:lnTo>
                  <a:lnTo>
                    <a:pt x="721" y="41"/>
                  </a:lnTo>
                  <a:lnTo>
                    <a:pt x="714" y="41"/>
                  </a:lnTo>
                  <a:lnTo>
                    <a:pt x="705" y="41"/>
                  </a:lnTo>
                  <a:lnTo>
                    <a:pt x="699" y="41"/>
                  </a:lnTo>
                  <a:lnTo>
                    <a:pt x="693" y="42"/>
                  </a:lnTo>
                  <a:lnTo>
                    <a:pt x="694" y="42"/>
                  </a:lnTo>
                  <a:lnTo>
                    <a:pt x="697" y="41"/>
                  </a:lnTo>
                  <a:lnTo>
                    <a:pt x="699" y="40"/>
                  </a:lnTo>
                  <a:lnTo>
                    <a:pt x="701" y="38"/>
                  </a:lnTo>
                  <a:lnTo>
                    <a:pt x="689" y="36"/>
                  </a:lnTo>
                  <a:lnTo>
                    <a:pt x="676" y="34"/>
                  </a:lnTo>
                  <a:lnTo>
                    <a:pt x="663" y="34"/>
                  </a:lnTo>
                  <a:lnTo>
                    <a:pt x="651" y="36"/>
                  </a:lnTo>
                  <a:lnTo>
                    <a:pt x="638" y="38"/>
                  </a:lnTo>
                  <a:lnTo>
                    <a:pt x="627" y="40"/>
                  </a:lnTo>
                  <a:lnTo>
                    <a:pt x="614" y="42"/>
                  </a:lnTo>
                  <a:lnTo>
                    <a:pt x="603" y="46"/>
                  </a:lnTo>
                  <a:lnTo>
                    <a:pt x="614" y="51"/>
                  </a:lnTo>
                  <a:lnTo>
                    <a:pt x="628" y="51"/>
                  </a:lnTo>
                  <a:lnTo>
                    <a:pt x="641" y="48"/>
                  </a:lnTo>
                  <a:lnTo>
                    <a:pt x="652" y="46"/>
                  </a:lnTo>
                  <a:lnTo>
                    <a:pt x="645" y="49"/>
                  </a:lnTo>
                  <a:lnTo>
                    <a:pt x="641" y="52"/>
                  </a:lnTo>
                  <a:lnTo>
                    <a:pt x="634" y="56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5" y="63"/>
                  </a:lnTo>
                  <a:lnTo>
                    <a:pt x="649" y="61"/>
                  </a:lnTo>
                  <a:lnTo>
                    <a:pt x="670" y="59"/>
                  </a:lnTo>
                  <a:lnTo>
                    <a:pt x="663" y="64"/>
                  </a:lnTo>
                  <a:lnTo>
                    <a:pt x="658" y="69"/>
                  </a:lnTo>
                  <a:lnTo>
                    <a:pt x="655" y="72"/>
                  </a:lnTo>
                  <a:lnTo>
                    <a:pt x="655" y="75"/>
                  </a:lnTo>
                  <a:lnTo>
                    <a:pt x="656" y="78"/>
                  </a:lnTo>
                  <a:lnTo>
                    <a:pt x="663" y="79"/>
                  </a:lnTo>
                  <a:lnTo>
                    <a:pt x="675" y="75"/>
                  </a:lnTo>
                  <a:lnTo>
                    <a:pt x="693" y="71"/>
                  </a:lnTo>
                  <a:lnTo>
                    <a:pt x="702" y="75"/>
                  </a:lnTo>
                  <a:lnTo>
                    <a:pt x="714" y="78"/>
                  </a:lnTo>
                  <a:lnTo>
                    <a:pt x="722" y="75"/>
                  </a:lnTo>
                  <a:lnTo>
                    <a:pt x="721" y="71"/>
                  </a:lnTo>
                  <a:lnTo>
                    <a:pt x="728" y="72"/>
                  </a:lnTo>
                  <a:lnTo>
                    <a:pt x="736" y="71"/>
                  </a:lnTo>
                  <a:lnTo>
                    <a:pt x="743" y="69"/>
                  </a:lnTo>
                  <a:lnTo>
                    <a:pt x="750" y="67"/>
                  </a:lnTo>
                  <a:lnTo>
                    <a:pt x="750" y="69"/>
                  </a:lnTo>
                  <a:lnTo>
                    <a:pt x="752" y="72"/>
                  </a:lnTo>
                  <a:lnTo>
                    <a:pt x="754" y="74"/>
                  </a:lnTo>
                  <a:lnTo>
                    <a:pt x="764" y="69"/>
                  </a:lnTo>
                  <a:lnTo>
                    <a:pt x="773" y="69"/>
                  </a:lnTo>
                  <a:lnTo>
                    <a:pt x="781" y="71"/>
                  </a:lnTo>
                  <a:lnTo>
                    <a:pt x="794" y="71"/>
                  </a:lnTo>
                  <a:lnTo>
                    <a:pt x="795" y="69"/>
                  </a:lnTo>
                  <a:lnTo>
                    <a:pt x="797" y="67"/>
                  </a:lnTo>
                  <a:lnTo>
                    <a:pt x="797" y="64"/>
                  </a:lnTo>
                  <a:lnTo>
                    <a:pt x="797" y="61"/>
                  </a:lnTo>
                  <a:lnTo>
                    <a:pt x="805" y="64"/>
                  </a:lnTo>
                  <a:lnTo>
                    <a:pt x="816" y="67"/>
                  </a:lnTo>
                  <a:lnTo>
                    <a:pt x="823" y="67"/>
                  </a:lnTo>
                  <a:lnTo>
                    <a:pt x="831" y="69"/>
                  </a:lnTo>
                  <a:lnTo>
                    <a:pt x="836" y="67"/>
                  </a:lnTo>
                  <a:lnTo>
                    <a:pt x="840" y="67"/>
                  </a:lnTo>
                  <a:lnTo>
                    <a:pt x="841" y="64"/>
                  </a:lnTo>
                  <a:lnTo>
                    <a:pt x="840" y="63"/>
                  </a:lnTo>
                  <a:lnTo>
                    <a:pt x="848" y="63"/>
                  </a:lnTo>
                  <a:lnTo>
                    <a:pt x="855" y="63"/>
                  </a:lnTo>
                  <a:lnTo>
                    <a:pt x="864" y="63"/>
                  </a:lnTo>
                  <a:lnTo>
                    <a:pt x="871" y="64"/>
                  </a:lnTo>
                  <a:lnTo>
                    <a:pt x="879" y="64"/>
                  </a:lnTo>
                  <a:lnTo>
                    <a:pt x="886" y="64"/>
                  </a:lnTo>
                  <a:lnTo>
                    <a:pt x="895" y="64"/>
                  </a:lnTo>
                  <a:lnTo>
                    <a:pt x="903" y="63"/>
                  </a:lnTo>
                  <a:lnTo>
                    <a:pt x="886" y="64"/>
                  </a:lnTo>
                  <a:lnTo>
                    <a:pt x="869" y="66"/>
                  </a:lnTo>
                  <a:lnTo>
                    <a:pt x="850" y="67"/>
                  </a:lnTo>
                  <a:lnTo>
                    <a:pt x="833" y="69"/>
                  </a:lnTo>
                  <a:lnTo>
                    <a:pt x="817" y="72"/>
                  </a:lnTo>
                  <a:lnTo>
                    <a:pt x="805" y="75"/>
                  </a:lnTo>
                  <a:lnTo>
                    <a:pt x="798" y="81"/>
                  </a:lnTo>
                  <a:lnTo>
                    <a:pt x="797" y="87"/>
                  </a:lnTo>
                  <a:lnTo>
                    <a:pt x="788" y="84"/>
                  </a:lnTo>
                  <a:lnTo>
                    <a:pt x="780" y="82"/>
                  </a:lnTo>
                  <a:lnTo>
                    <a:pt x="771" y="79"/>
                  </a:lnTo>
                  <a:lnTo>
                    <a:pt x="764" y="79"/>
                  </a:lnTo>
                  <a:lnTo>
                    <a:pt x="759" y="79"/>
                  </a:lnTo>
                  <a:lnTo>
                    <a:pt x="757" y="79"/>
                  </a:lnTo>
                  <a:lnTo>
                    <a:pt x="759" y="82"/>
                  </a:lnTo>
                  <a:lnTo>
                    <a:pt x="767" y="87"/>
                  </a:lnTo>
                  <a:lnTo>
                    <a:pt x="760" y="90"/>
                  </a:lnTo>
                  <a:lnTo>
                    <a:pt x="752" y="90"/>
                  </a:lnTo>
                  <a:lnTo>
                    <a:pt x="745" y="93"/>
                  </a:lnTo>
                  <a:lnTo>
                    <a:pt x="739" y="96"/>
                  </a:lnTo>
                  <a:lnTo>
                    <a:pt x="747" y="97"/>
                  </a:lnTo>
                  <a:lnTo>
                    <a:pt x="759" y="97"/>
                  </a:lnTo>
                  <a:lnTo>
                    <a:pt x="774" y="97"/>
                  </a:lnTo>
                  <a:lnTo>
                    <a:pt x="788" y="96"/>
                  </a:lnTo>
                  <a:lnTo>
                    <a:pt x="802" y="94"/>
                  </a:lnTo>
                  <a:lnTo>
                    <a:pt x="811" y="90"/>
                  </a:lnTo>
                  <a:lnTo>
                    <a:pt x="813" y="87"/>
                  </a:lnTo>
                  <a:lnTo>
                    <a:pt x="811" y="82"/>
                  </a:lnTo>
                  <a:lnTo>
                    <a:pt x="819" y="82"/>
                  </a:lnTo>
                  <a:lnTo>
                    <a:pt x="826" y="82"/>
                  </a:lnTo>
                  <a:lnTo>
                    <a:pt x="829" y="86"/>
                  </a:lnTo>
                  <a:lnTo>
                    <a:pt x="826" y="90"/>
                  </a:lnTo>
                  <a:lnTo>
                    <a:pt x="836" y="94"/>
                  </a:lnTo>
                  <a:lnTo>
                    <a:pt x="844" y="93"/>
                  </a:lnTo>
                  <a:lnTo>
                    <a:pt x="855" y="90"/>
                  </a:lnTo>
                  <a:lnTo>
                    <a:pt x="864" y="96"/>
                  </a:lnTo>
                  <a:lnTo>
                    <a:pt x="855" y="97"/>
                  </a:lnTo>
                  <a:lnTo>
                    <a:pt x="848" y="101"/>
                  </a:lnTo>
                  <a:lnTo>
                    <a:pt x="841" y="102"/>
                  </a:lnTo>
                  <a:lnTo>
                    <a:pt x="841" y="105"/>
                  </a:lnTo>
                  <a:lnTo>
                    <a:pt x="847" y="108"/>
                  </a:lnTo>
                  <a:lnTo>
                    <a:pt x="858" y="108"/>
                  </a:lnTo>
                  <a:lnTo>
                    <a:pt x="882" y="104"/>
                  </a:lnTo>
                  <a:lnTo>
                    <a:pt x="919" y="98"/>
                  </a:lnTo>
                  <a:lnTo>
                    <a:pt x="905" y="105"/>
                  </a:lnTo>
                  <a:lnTo>
                    <a:pt x="892" y="111"/>
                  </a:lnTo>
                  <a:lnTo>
                    <a:pt x="878" y="112"/>
                  </a:lnTo>
                  <a:lnTo>
                    <a:pt x="862" y="112"/>
                  </a:lnTo>
                  <a:lnTo>
                    <a:pt x="848" y="111"/>
                  </a:lnTo>
                  <a:lnTo>
                    <a:pt x="833" y="111"/>
                  </a:lnTo>
                  <a:lnTo>
                    <a:pt x="819" y="112"/>
                  </a:lnTo>
                  <a:lnTo>
                    <a:pt x="805" y="116"/>
                  </a:lnTo>
                  <a:lnTo>
                    <a:pt x="812" y="119"/>
                  </a:lnTo>
                  <a:lnTo>
                    <a:pt x="820" y="119"/>
                  </a:lnTo>
                  <a:lnTo>
                    <a:pt x="827" y="120"/>
                  </a:lnTo>
                  <a:lnTo>
                    <a:pt x="834" y="124"/>
                  </a:lnTo>
                  <a:lnTo>
                    <a:pt x="820" y="127"/>
                  </a:lnTo>
                  <a:lnTo>
                    <a:pt x="819" y="132"/>
                  </a:lnTo>
                  <a:lnTo>
                    <a:pt x="824" y="135"/>
                  </a:lnTo>
                  <a:lnTo>
                    <a:pt x="838" y="138"/>
                  </a:lnTo>
                  <a:lnTo>
                    <a:pt x="857" y="139"/>
                  </a:lnTo>
                  <a:lnTo>
                    <a:pt x="878" y="141"/>
                  </a:lnTo>
                  <a:lnTo>
                    <a:pt x="902" y="139"/>
                  </a:lnTo>
                  <a:lnTo>
                    <a:pt x="924" y="135"/>
                  </a:lnTo>
                  <a:lnTo>
                    <a:pt x="924" y="139"/>
                  </a:lnTo>
                  <a:lnTo>
                    <a:pt x="924" y="141"/>
                  </a:lnTo>
                  <a:lnTo>
                    <a:pt x="925" y="142"/>
                  </a:lnTo>
                  <a:lnTo>
                    <a:pt x="927" y="143"/>
                  </a:lnTo>
                  <a:lnTo>
                    <a:pt x="925" y="146"/>
                  </a:lnTo>
                  <a:lnTo>
                    <a:pt x="924" y="146"/>
                  </a:lnTo>
                  <a:lnTo>
                    <a:pt x="922" y="147"/>
                  </a:lnTo>
                  <a:lnTo>
                    <a:pt x="920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4" name="Freeform 512">
              <a:extLst>
                <a:ext uri="{FF2B5EF4-FFF2-40B4-BE49-F238E27FC236}">
                  <a16:creationId xmlns:a16="http://schemas.microsoft.com/office/drawing/2014/main" id="{ED41F242-B95C-4B91-BF4C-59701F11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008"/>
              <a:ext cx="39" cy="4"/>
            </a:xfrm>
            <a:custGeom>
              <a:avLst/>
              <a:gdLst>
                <a:gd name="T0" fmla="*/ 0 w 118"/>
                <a:gd name="T1" fmla="*/ 12 h 12"/>
                <a:gd name="T2" fmla="*/ 2 w 118"/>
                <a:gd name="T3" fmla="*/ 12 h 12"/>
                <a:gd name="T4" fmla="*/ 7 w 118"/>
                <a:gd name="T5" fmla="*/ 11 h 12"/>
                <a:gd name="T6" fmla="*/ 8 w 118"/>
                <a:gd name="T7" fmla="*/ 11 h 12"/>
                <a:gd name="T8" fmla="*/ 11 w 118"/>
                <a:gd name="T9" fmla="*/ 8 h 12"/>
                <a:gd name="T10" fmla="*/ 10 w 118"/>
                <a:gd name="T11" fmla="*/ 7 h 12"/>
                <a:gd name="T12" fmla="*/ 8 w 118"/>
                <a:gd name="T13" fmla="*/ 5 h 12"/>
                <a:gd name="T14" fmla="*/ 4 w 118"/>
                <a:gd name="T15" fmla="*/ 5 h 12"/>
                <a:gd name="T16" fmla="*/ 2 w 118"/>
                <a:gd name="T17" fmla="*/ 5 h 12"/>
                <a:gd name="T18" fmla="*/ 16 w 118"/>
                <a:gd name="T19" fmla="*/ 8 h 12"/>
                <a:gd name="T20" fmla="*/ 30 w 118"/>
                <a:gd name="T21" fmla="*/ 11 h 12"/>
                <a:gd name="T22" fmla="*/ 43 w 118"/>
                <a:gd name="T23" fmla="*/ 11 h 12"/>
                <a:gd name="T24" fmla="*/ 60 w 118"/>
                <a:gd name="T25" fmla="*/ 8 h 12"/>
                <a:gd name="T26" fmla="*/ 73 w 118"/>
                <a:gd name="T27" fmla="*/ 7 h 12"/>
                <a:gd name="T28" fmla="*/ 88 w 118"/>
                <a:gd name="T29" fmla="*/ 5 h 12"/>
                <a:gd name="T30" fmla="*/ 104 w 118"/>
                <a:gd name="T31" fmla="*/ 4 h 12"/>
                <a:gd name="T32" fmla="*/ 118 w 118"/>
                <a:gd name="T33" fmla="*/ 0 h 12"/>
                <a:gd name="T34" fmla="*/ 106 w 118"/>
                <a:gd name="T35" fmla="*/ 1 h 12"/>
                <a:gd name="T36" fmla="*/ 94 w 118"/>
                <a:gd name="T37" fmla="*/ 5 h 12"/>
                <a:gd name="T38" fmla="*/ 81 w 118"/>
                <a:gd name="T39" fmla="*/ 7 h 12"/>
                <a:gd name="T40" fmla="*/ 70 w 118"/>
                <a:gd name="T41" fmla="*/ 8 h 12"/>
                <a:gd name="T42" fmla="*/ 57 w 118"/>
                <a:gd name="T43" fmla="*/ 8 h 12"/>
                <a:gd name="T44" fmla="*/ 46 w 118"/>
                <a:gd name="T45" fmla="*/ 11 h 12"/>
                <a:gd name="T46" fmla="*/ 33 w 118"/>
                <a:gd name="T47" fmla="*/ 12 h 12"/>
                <a:gd name="T48" fmla="*/ 22 w 118"/>
                <a:gd name="T49" fmla="*/ 12 h 12"/>
                <a:gd name="T50" fmla="*/ 0 w 118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2">
                  <a:moveTo>
                    <a:pt x="0" y="12"/>
                  </a:moveTo>
                  <a:lnTo>
                    <a:pt x="2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6" y="8"/>
                  </a:lnTo>
                  <a:lnTo>
                    <a:pt x="30" y="11"/>
                  </a:lnTo>
                  <a:lnTo>
                    <a:pt x="43" y="11"/>
                  </a:lnTo>
                  <a:lnTo>
                    <a:pt x="60" y="8"/>
                  </a:lnTo>
                  <a:lnTo>
                    <a:pt x="73" y="7"/>
                  </a:lnTo>
                  <a:lnTo>
                    <a:pt x="88" y="5"/>
                  </a:lnTo>
                  <a:lnTo>
                    <a:pt x="104" y="4"/>
                  </a:lnTo>
                  <a:lnTo>
                    <a:pt x="118" y="0"/>
                  </a:lnTo>
                  <a:lnTo>
                    <a:pt x="106" y="1"/>
                  </a:lnTo>
                  <a:lnTo>
                    <a:pt x="94" y="5"/>
                  </a:lnTo>
                  <a:lnTo>
                    <a:pt x="81" y="7"/>
                  </a:lnTo>
                  <a:lnTo>
                    <a:pt x="70" y="8"/>
                  </a:lnTo>
                  <a:lnTo>
                    <a:pt x="57" y="8"/>
                  </a:lnTo>
                  <a:lnTo>
                    <a:pt x="46" y="11"/>
                  </a:lnTo>
                  <a:lnTo>
                    <a:pt x="33" y="12"/>
                  </a:lnTo>
                  <a:lnTo>
                    <a:pt x="22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5" name="Freeform 513">
              <a:extLst>
                <a:ext uri="{FF2B5EF4-FFF2-40B4-BE49-F238E27FC236}">
                  <a16:creationId xmlns:a16="http://schemas.microsoft.com/office/drawing/2014/main" id="{D344277D-88DD-4D3E-B454-E6E9B55A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011"/>
              <a:ext cx="515" cy="49"/>
            </a:xfrm>
            <a:custGeom>
              <a:avLst/>
              <a:gdLst>
                <a:gd name="T0" fmla="*/ 1164 w 1546"/>
                <a:gd name="T1" fmla="*/ 7 h 147"/>
                <a:gd name="T2" fmla="*/ 1165 w 1546"/>
                <a:gd name="T3" fmla="*/ 16 h 147"/>
                <a:gd name="T4" fmla="*/ 1138 w 1546"/>
                <a:gd name="T5" fmla="*/ 16 h 147"/>
                <a:gd name="T6" fmla="*/ 1126 w 1546"/>
                <a:gd name="T7" fmla="*/ 18 h 147"/>
                <a:gd name="T8" fmla="*/ 959 w 1546"/>
                <a:gd name="T9" fmla="*/ 31 h 147"/>
                <a:gd name="T10" fmla="*/ 886 w 1546"/>
                <a:gd name="T11" fmla="*/ 50 h 147"/>
                <a:gd name="T12" fmla="*/ 791 w 1546"/>
                <a:gd name="T13" fmla="*/ 85 h 147"/>
                <a:gd name="T14" fmla="*/ 842 w 1546"/>
                <a:gd name="T15" fmla="*/ 80 h 147"/>
                <a:gd name="T16" fmla="*/ 886 w 1546"/>
                <a:gd name="T17" fmla="*/ 70 h 147"/>
                <a:gd name="T18" fmla="*/ 991 w 1546"/>
                <a:gd name="T19" fmla="*/ 51 h 147"/>
                <a:gd name="T20" fmla="*/ 984 w 1546"/>
                <a:gd name="T21" fmla="*/ 62 h 147"/>
                <a:gd name="T22" fmla="*/ 985 w 1546"/>
                <a:gd name="T23" fmla="*/ 74 h 147"/>
                <a:gd name="T24" fmla="*/ 997 w 1546"/>
                <a:gd name="T25" fmla="*/ 92 h 147"/>
                <a:gd name="T26" fmla="*/ 1019 w 1546"/>
                <a:gd name="T27" fmla="*/ 102 h 147"/>
                <a:gd name="T28" fmla="*/ 1035 w 1546"/>
                <a:gd name="T29" fmla="*/ 87 h 147"/>
                <a:gd name="T30" fmla="*/ 1081 w 1546"/>
                <a:gd name="T31" fmla="*/ 78 h 147"/>
                <a:gd name="T32" fmla="*/ 1008 w 1546"/>
                <a:gd name="T33" fmla="*/ 72 h 147"/>
                <a:gd name="T34" fmla="*/ 1057 w 1546"/>
                <a:gd name="T35" fmla="*/ 58 h 147"/>
                <a:gd name="T36" fmla="*/ 1083 w 1546"/>
                <a:gd name="T37" fmla="*/ 48 h 147"/>
                <a:gd name="T38" fmla="*/ 1116 w 1546"/>
                <a:gd name="T39" fmla="*/ 48 h 147"/>
                <a:gd name="T40" fmla="*/ 1075 w 1546"/>
                <a:gd name="T41" fmla="*/ 55 h 147"/>
                <a:gd name="T42" fmla="*/ 1134 w 1546"/>
                <a:gd name="T43" fmla="*/ 66 h 147"/>
                <a:gd name="T44" fmla="*/ 1190 w 1546"/>
                <a:gd name="T45" fmla="*/ 59 h 147"/>
                <a:gd name="T46" fmla="*/ 1187 w 1546"/>
                <a:gd name="T47" fmla="*/ 47 h 147"/>
                <a:gd name="T48" fmla="*/ 1180 w 1546"/>
                <a:gd name="T49" fmla="*/ 33 h 147"/>
                <a:gd name="T50" fmla="*/ 1217 w 1546"/>
                <a:gd name="T51" fmla="*/ 28 h 147"/>
                <a:gd name="T52" fmla="*/ 1269 w 1546"/>
                <a:gd name="T53" fmla="*/ 17 h 147"/>
                <a:gd name="T54" fmla="*/ 1259 w 1546"/>
                <a:gd name="T55" fmla="*/ 24 h 147"/>
                <a:gd name="T56" fmla="*/ 1298 w 1546"/>
                <a:gd name="T57" fmla="*/ 48 h 147"/>
                <a:gd name="T58" fmla="*/ 1445 w 1546"/>
                <a:gd name="T59" fmla="*/ 40 h 147"/>
                <a:gd name="T60" fmla="*/ 1503 w 1546"/>
                <a:gd name="T61" fmla="*/ 16 h 147"/>
                <a:gd name="T62" fmla="*/ 1499 w 1546"/>
                <a:gd name="T63" fmla="*/ 25 h 147"/>
                <a:gd name="T64" fmla="*/ 1445 w 1546"/>
                <a:gd name="T65" fmla="*/ 48 h 147"/>
                <a:gd name="T66" fmla="*/ 1427 w 1546"/>
                <a:gd name="T67" fmla="*/ 70 h 147"/>
                <a:gd name="T68" fmla="*/ 1378 w 1546"/>
                <a:gd name="T69" fmla="*/ 80 h 147"/>
                <a:gd name="T70" fmla="*/ 1319 w 1546"/>
                <a:gd name="T71" fmla="*/ 87 h 147"/>
                <a:gd name="T72" fmla="*/ 1382 w 1546"/>
                <a:gd name="T73" fmla="*/ 66 h 147"/>
                <a:gd name="T74" fmla="*/ 1316 w 1546"/>
                <a:gd name="T75" fmla="*/ 65 h 147"/>
                <a:gd name="T76" fmla="*/ 1283 w 1546"/>
                <a:gd name="T77" fmla="*/ 80 h 147"/>
                <a:gd name="T78" fmla="*/ 1236 w 1546"/>
                <a:gd name="T79" fmla="*/ 84 h 147"/>
                <a:gd name="T80" fmla="*/ 1207 w 1546"/>
                <a:gd name="T81" fmla="*/ 72 h 147"/>
                <a:gd name="T82" fmla="*/ 1164 w 1546"/>
                <a:gd name="T83" fmla="*/ 87 h 147"/>
                <a:gd name="T84" fmla="*/ 1035 w 1546"/>
                <a:gd name="T85" fmla="*/ 103 h 147"/>
                <a:gd name="T86" fmla="*/ 1086 w 1546"/>
                <a:gd name="T87" fmla="*/ 107 h 147"/>
                <a:gd name="T88" fmla="*/ 1171 w 1546"/>
                <a:gd name="T89" fmla="*/ 115 h 147"/>
                <a:gd name="T90" fmla="*/ 1262 w 1546"/>
                <a:gd name="T91" fmla="*/ 110 h 147"/>
                <a:gd name="T92" fmla="*/ 1309 w 1546"/>
                <a:gd name="T93" fmla="*/ 117 h 147"/>
                <a:gd name="T94" fmla="*/ 1490 w 1546"/>
                <a:gd name="T95" fmla="*/ 84 h 147"/>
                <a:gd name="T96" fmla="*/ 1507 w 1546"/>
                <a:gd name="T97" fmla="*/ 96 h 147"/>
                <a:gd name="T98" fmla="*/ 1487 w 1546"/>
                <a:gd name="T99" fmla="*/ 118 h 147"/>
                <a:gd name="T100" fmla="*/ 1478 w 1546"/>
                <a:gd name="T101" fmla="*/ 123 h 147"/>
                <a:gd name="T102" fmla="*/ 1459 w 1546"/>
                <a:gd name="T103" fmla="*/ 145 h 147"/>
                <a:gd name="T104" fmla="*/ 1522 w 1546"/>
                <a:gd name="T105" fmla="*/ 143 h 147"/>
                <a:gd name="T106" fmla="*/ 3 w 1546"/>
                <a:gd name="T107" fmla="*/ 88 h 147"/>
                <a:gd name="T108" fmla="*/ 956 w 1546"/>
                <a:gd name="T109" fmla="*/ 5 h 147"/>
                <a:gd name="T110" fmla="*/ 935 w 1546"/>
                <a:gd name="T111" fmla="*/ 28 h 147"/>
                <a:gd name="T112" fmla="*/ 987 w 1546"/>
                <a:gd name="T113" fmla="*/ 17 h 147"/>
                <a:gd name="T114" fmla="*/ 1008 w 1546"/>
                <a:gd name="T115" fmla="*/ 24 h 147"/>
                <a:gd name="T116" fmla="*/ 1057 w 1546"/>
                <a:gd name="T117" fmla="*/ 22 h 147"/>
                <a:gd name="T118" fmla="*/ 1071 w 1546"/>
                <a:gd name="T119" fmla="*/ 9 h 147"/>
                <a:gd name="T120" fmla="*/ 1169 w 1546"/>
                <a:gd name="T12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6" h="147">
                  <a:moveTo>
                    <a:pt x="1236" y="0"/>
                  </a:moveTo>
                  <a:lnTo>
                    <a:pt x="1225" y="0"/>
                  </a:lnTo>
                  <a:lnTo>
                    <a:pt x="1215" y="2"/>
                  </a:lnTo>
                  <a:lnTo>
                    <a:pt x="1205" y="2"/>
                  </a:lnTo>
                  <a:lnTo>
                    <a:pt x="1194" y="3"/>
                  </a:lnTo>
                  <a:lnTo>
                    <a:pt x="1184" y="5"/>
                  </a:lnTo>
                  <a:lnTo>
                    <a:pt x="1175" y="7"/>
                  </a:lnTo>
                  <a:lnTo>
                    <a:pt x="1164" y="7"/>
                  </a:lnTo>
                  <a:lnTo>
                    <a:pt x="1154" y="9"/>
                  </a:lnTo>
                  <a:lnTo>
                    <a:pt x="1151" y="9"/>
                  </a:lnTo>
                  <a:lnTo>
                    <a:pt x="1145" y="9"/>
                  </a:lnTo>
                  <a:lnTo>
                    <a:pt x="1141" y="10"/>
                  </a:lnTo>
                  <a:lnTo>
                    <a:pt x="1140" y="13"/>
                  </a:lnTo>
                  <a:lnTo>
                    <a:pt x="1147" y="18"/>
                  </a:lnTo>
                  <a:lnTo>
                    <a:pt x="1155" y="17"/>
                  </a:lnTo>
                  <a:lnTo>
                    <a:pt x="1165" y="16"/>
                  </a:lnTo>
                  <a:lnTo>
                    <a:pt x="1175" y="13"/>
                  </a:lnTo>
                  <a:lnTo>
                    <a:pt x="1165" y="18"/>
                  </a:lnTo>
                  <a:lnTo>
                    <a:pt x="1155" y="18"/>
                  </a:lnTo>
                  <a:lnTo>
                    <a:pt x="1145" y="18"/>
                  </a:lnTo>
                  <a:lnTo>
                    <a:pt x="1134" y="18"/>
                  </a:lnTo>
                  <a:lnTo>
                    <a:pt x="1137" y="17"/>
                  </a:lnTo>
                  <a:lnTo>
                    <a:pt x="1137" y="16"/>
                  </a:lnTo>
                  <a:lnTo>
                    <a:pt x="1138" y="16"/>
                  </a:lnTo>
                  <a:lnTo>
                    <a:pt x="1138" y="13"/>
                  </a:lnTo>
                  <a:lnTo>
                    <a:pt x="1137" y="10"/>
                  </a:lnTo>
                  <a:lnTo>
                    <a:pt x="1133" y="9"/>
                  </a:lnTo>
                  <a:lnTo>
                    <a:pt x="1130" y="9"/>
                  </a:lnTo>
                  <a:lnTo>
                    <a:pt x="1126" y="10"/>
                  </a:lnTo>
                  <a:lnTo>
                    <a:pt x="1123" y="13"/>
                  </a:lnTo>
                  <a:lnTo>
                    <a:pt x="1124" y="17"/>
                  </a:lnTo>
                  <a:lnTo>
                    <a:pt x="1126" y="18"/>
                  </a:lnTo>
                  <a:lnTo>
                    <a:pt x="1126" y="20"/>
                  </a:lnTo>
                  <a:lnTo>
                    <a:pt x="1102" y="24"/>
                  </a:lnTo>
                  <a:lnTo>
                    <a:pt x="1078" y="25"/>
                  </a:lnTo>
                  <a:lnTo>
                    <a:pt x="1054" y="27"/>
                  </a:lnTo>
                  <a:lnTo>
                    <a:pt x="1030" y="27"/>
                  </a:lnTo>
                  <a:lnTo>
                    <a:pt x="1006" y="27"/>
                  </a:lnTo>
                  <a:lnTo>
                    <a:pt x="984" y="28"/>
                  </a:lnTo>
                  <a:lnTo>
                    <a:pt x="959" y="31"/>
                  </a:lnTo>
                  <a:lnTo>
                    <a:pt x="935" y="33"/>
                  </a:lnTo>
                  <a:lnTo>
                    <a:pt x="942" y="39"/>
                  </a:lnTo>
                  <a:lnTo>
                    <a:pt x="953" y="40"/>
                  </a:lnTo>
                  <a:lnTo>
                    <a:pt x="959" y="42"/>
                  </a:lnTo>
                  <a:lnTo>
                    <a:pt x="964" y="50"/>
                  </a:lnTo>
                  <a:lnTo>
                    <a:pt x="939" y="48"/>
                  </a:lnTo>
                  <a:lnTo>
                    <a:pt x="911" y="48"/>
                  </a:lnTo>
                  <a:lnTo>
                    <a:pt x="886" y="50"/>
                  </a:lnTo>
                  <a:lnTo>
                    <a:pt x="859" y="54"/>
                  </a:lnTo>
                  <a:lnTo>
                    <a:pt x="834" y="58"/>
                  </a:lnTo>
                  <a:lnTo>
                    <a:pt x="809" y="65"/>
                  </a:lnTo>
                  <a:lnTo>
                    <a:pt x="785" y="73"/>
                  </a:lnTo>
                  <a:lnTo>
                    <a:pt x="758" y="80"/>
                  </a:lnTo>
                  <a:lnTo>
                    <a:pt x="768" y="81"/>
                  </a:lnTo>
                  <a:lnTo>
                    <a:pt x="781" y="84"/>
                  </a:lnTo>
                  <a:lnTo>
                    <a:pt x="791" y="85"/>
                  </a:lnTo>
                  <a:lnTo>
                    <a:pt x="803" y="85"/>
                  </a:lnTo>
                  <a:lnTo>
                    <a:pt x="813" y="85"/>
                  </a:lnTo>
                  <a:lnTo>
                    <a:pt x="826" y="85"/>
                  </a:lnTo>
                  <a:lnTo>
                    <a:pt x="836" y="85"/>
                  </a:lnTo>
                  <a:lnTo>
                    <a:pt x="848" y="84"/>
                  </a:lnTo>
                  <a:lnTo>
                    <a:pt x="846" y="81"/>
                  </a:lnTo>
                  <a:lnTo>
                    <a:pt x="844" y="80"/>
                  </a:lnTo>
                  <a:lnTo>
                    <a:pt x="842" y="80"/>
                  </a:lnTo>
                  <a:lnTo>
                    <a:pt x="852" y="80"/>
                  </a:lnTo>
                  <a:lnTo>
                    <a:pt x="863" y="84"/>
                  </a:lnTo>
                  <a:lnTo>
                    <a:pt x="872" y="85"/>
                  </a:lnTo>
                  <a:lnTo>
                    <a:pt x="880" y="78"/>
                  </a:lnTo>
                  <a:lnTo>
                    <a:pt x="879" y="77"/>
                  </a:lnTo>
                  <a:lnTo>
                    <a:pt x="875" y="74"/>
                  </a:lnTo>
                  <a:lnTo>
                    <a:pt x="872" y="74"/>
                  </a:lnTo>
                  <a:lnTo>
                    <a:pt x="886" y="70"/>
                  </a:lnTo>
                  <a:lnTo>
                    <a:pt x="900" y="66"/>
                  </a:lnTo>
                  <a:lnTo>
                    <a:pt x="913" y="65"/>
                  </a:lnTo>
                  <a:lnTo>
                    <a:pt x="927" y="63"/>
                  </a:lnTo>
                  <a:lnTo>
                    <a:pt x="941" y="62"/>
                  </a:lnTo>
                  <a:lnTo>
                    <a:pt x="956" y="59"/>
                  </a:lnTo>
                  <a:lnTo>
                    <a:pt x="970" y="57"/>
                  </a:lnTo>
                  <a:lnTo>
                    <a:pt x="984" y="54"/>
                  </a:lnTo>
                  <a:lnTo>
                    <a:pt x="991" y="51"/>
                  </a:lnTo>
                  <a:lnTo>
                    <a:pt x="1001" y="54"/>
                  </a:lnTo>
                  <a:lnTo>
                    <a:pt x="1009" y="55"/>
                  </a:lnTo>
                  <a:lnTo>
                    <a:pt x="1019" y="58"/>
                  </a:lnTo>
                  <a:lnTo>
                    <a:pt x="1012" y="62"/>
                  </a:lnTo>
                  <a:lnTo>
                    <a:pt x="1006" y="63"/>
                  </a:lnTo>
                  <a:lnTo>
                    <a:pt x="999" y="63"/>
                  </a:lnTo>
                  <a:lnTo>
                    <a:pt x="991" y="62"/>
                  </a:lnTo>
                  <a:lnTo>
                    <a:pt x="984" y="62"/>
                  </a:lnTo>
                  <a:lnTo>
                    <a:pt x="977" y="63"/>
                  </a:lnTo>
                  <a:lnTo>
                    <a:pt x="971" y="66"/>
                  </a:lnTo>
                  <a:lnTo>
                    <a:pt x="968" y="72"/>
                  </a:lnTo>
                  <a:lnTo>
                    <a:pt x="970" y="74"/>
                  </a:lnTo>
                  <a:lnTo>
                    <a:pt x="977" y="73"/>
                  </a:lnTo>
                  <a:lnTo>
                    <a:pt x="984" y="72"/>
                  </a:lnTo>
                  <a:lnTo>
                    <a:pt x="991" y="74"/>
                  </a:lnTo>
                  <a:lnTo>
                    <a:pt x="985" y="74"/>
                  </a:lnTo>
                  <a:lnTo>
                    <a:pt x="981" y="74"/>
                  </a:lnTo>
                  <a:lnTo>
                    <a:pt x="977" y="77"/>
                  </a:lnTo>
                  <a:lnTo>
                    <a:pt x="977" y="78"/>
                  </a:lnTo>
                  <a:lnTo>
                    <a:pt x="981" y="84"/>
                  </a:lnTo>
                  <a:lnTo>
                    <a:pt x="991" y="85"/>
                  </a:lnTo>
                  <a:lnTo>
                    <a:pt x="999" y="84"/>
                  </a:lnTo>
                  <a:lnTo>
                    <a:pt x="1008" y="84"/>
                  </a:lnTo>
                  <a:lnTo>
                    <a:pt x="997" y="92"/>
                  </a:lnTo>
                  <a:lnTo>
                    <a:pt x="985" y="92"/>
                  </a:lnTo>
                  <a:lnTo>
                    <a:pt x="973" y="89"/>
                  </a:lnTo>
                  <a:lnTo>
                    <a:pt x="961" y="95"/>
                  </a:lnTo>
                  <a:lnTo>
                    <a:pt x="973" y="99"/>
                  </a:lnTo>
                  <a:lnTo>
                    <a:pt x="984" y="100"/>
                  </a:lnTo>
                  <a:lnTo>
                    <a:pt x="995" y="102"/>
                  </a:lnTo>
                  <a:lnTo>
                    <a:pt x="1008" y="102"/>
                  </a:lnTo>
                  <a:lnTo>
                    <a:pt x="1019" y="102"/>
                  </a:lnTo>
                  <a:lnTo>
                    <a:pt x="1032" y="100"/>
                  </a:lnTo>
                  <a:lnTo>
                    <a:pt x="1043" y="99"/>
                  </a:lnTo>
                  <a:lnTo>
                    <a:pt x="1054" y="95"/>
                  </a:lnTo>
                  <a:lnTo>
                    <a:pt x="1049" y="92"/>
                  </a:lnTo>
                  <a:lnTo>
                    <a:pt x="1042" y="92"/>
                  </a:lnTo>
                  <a:lnTo>
                    <a:pt x="1035" y="92"/>
                  </a:lnTo>
                  <a:lnTo>
                    <a:pt x="1029" y="92"/>
                  </a:lnTo>
                  <a:lnTo>
                    <a:pt x="1035" y="87"/>
                  </a:lnTo>
                  <a:lnTo>
                    <a:pt x="1042" y="85"/>
                  </a:lnTo>
                  <a:lnTo>
                    <a:pt x="1050" y="85"/>
                  </a:lnTo>
                  <a:lnTo>
                    <a:pt x="1060" y="87"/>
                  </a:lnTo>
                  <a:lnTo>
                    <a:pt x="1068" y="88"/>
                  </a:lnTo>
                  <a:lnTo>
                    <a:pt x="1076" y="88"/>
                  </a:lnTo>
                  <a:lnTo>
                    <a:pt x="1083" y="87"/>
                  </a:lnTo>
                  <a:lnTo>
                    <a:pt x="1092" y="84"/>
                  </a:lnTo>
                  <a:lnTo>
                    <a:pt x="1081" y="78"/>
                  </a:lnTo>
                  <a:lnTo>
                    <a:pt x="1069" y="77"/>
                  </a:lnTo>
                  <a:lnTo>
                    <a:pt x="1057" y="74"/>
                  </a:lnTo>
                  <a:lnTo>
                    <a:pt x="1046" y="74"/>
                  </a:lnTo>
                  <a:lnTo>
                    <a:pt x="1035" y="74"/>
                  </a:lnTo>
                  <a:lnTo>
                    <a:pt x="1023" y="74"/>
                  </a:lnTo>
                  <a:lnTo>
                    <a:pt x="1011" y="74"/>
                  </a:lnTo>
                  <a:lnTo>
                    <a:pt x="999" y="72"/>
                  </a:lnTo>
                  <a:lnTo>
                    <a:pt x="1008" y="72"/>
                  </a:lnTo>
                  <a:lnTo>
                    <a:pt x="1016" y="72"/>
                  </a:lnTo>
                  <a:lnTo>
                    <a:pt x="1026" y="72"/>
                  </a:lnTo>
                  <a:lnTo>
                    <a:pt x="1035" y="72"/>
                  </a:lnTo>
                  <a:lnTo>
                    <a:pt x="1043" y="72"/>
                  </a:lnTo>
                  <a:lnTo>
                    <a:pt x="1050" y="70"/>
                  </a:lnTo>
                  <a:lnTo>
                    <a:pt x="1056" y="66"/>
                  </a:lnTo>
                  <a:lnTo>
                    <a:pt x="1060" y="62"/>
                  </a:lnTo>
                  <a:lnTo>
                    <a:pt x="1057" y="58"/>
                  </a:lnTo>
                  <a:lnTo>
                    <a:pt x="1049" y="58"/>
                  </a:lnTo>
                  <a:lnTo>
                    <a:pt x="1040" y="57"/>
                  </a:lnTo>
                  <a:lnTo>
                    <a:pt x="1033" y="50"/>
                  </a:lnTo>
                  <a:lnTo>
                    <a:pt x="1046" y="51"/>
                  </a:lnTo>
                  <a:lnTo>
                    <a:pt x="1060" y="54"/>
                  </a:lnTo>
                  <a:lnTo>
                    <a:pt x="1071" y="55"/>
                  </a:lnTo>
                  <a:lnTo>
                    <a:pt x="1083" y="50"/>
                  </a:lnTo>
                  <a:lnTo>
                    <a:pt x="1083" y="48"/>
                  </a:lnTo>
                  <a:lnTo>
                    <a:pt x="1081" y="48"/>
                  </a:lnTo>
                  <a:lnTo>
                    <a:pt x="1079" y="47"/>
                  </a:lnTo>
                  <a:lnTo>
                    <a:pt x="1090" y="47"/>
                  </a:lnTo>
                  <a:lnTo>
                    <a:pt x="1100" y="47"/>
                  </a:lnTo>
                  <a:lnTo>
                    <a:pt x="1110" y="47"/>
                  </a:lnTo>
                  <a:lnTo>
                    <a:pt x="1123" y="47"/>
                  </a:lnTo>
                  <a:lnTo>
                    <a:pt x="1117" y="47"/>
                  </a:lnTo>
                  <a:lnTo>
                    <a:pt x="1116" y="48"/>
                  </a:lnTo>
                  <a:lnTo>
                    <a:pt x="1114" y="50"/>
                  </a:lnTo>
                  <a:lnTo>
                    <a:pt x="1114" y="55"/>
                  </a:lnTo>
                  <a:lnTo>
                    <a:pt x="1107" y="55"/>
                  </a:lnTo>
                  <a:lnTo>
                    <a:pt x="1100" y="55"/>
                  </a:lnTo>
                  <a:lnTo>
                    <a:pt x="1093" y="54"/>
                  </a:lnTo>
                  <a:lnTo>
                    <a:pt x="1086" y="54"/>
                  </a:lnTo>
                  <a:lnTo>
                    <a:pt x="1081" y="54"/>
                  </a:lnTo>
                  <a:lnTo>
                    <a:pt x="1075" y="55"/>
                  </a:lnTo>
                  <a:lnTo>
                    <a:pt x="1068" y="58"/>
                  </a:lnTo>
                  <a:lnTo>
                    <a:pt x="1063" y="63"/>
                  </a:lnTo>
                  <a:lnTo>
                    <a:pt x="1075" y="66"/>
                  </a:lnTo>
                  <a:lnTo>
                    <a:pt x="1086" y="69"/>
                  </a:lnTo>
                  <a:lnTo>
                    <a:pt x="1099" y="69"/>
                  </a:lnTo>
                  <a:lnTo>
                    <a:pt x="1110" y="69"/>
                  </a:lnTo>
                  <a:lnTo>
                    <a:pt x="1123" y="69"/>
                  </a:lnTo>
                  <a:lnTo>
                    <a:pt x="1134" y="66"/>
                  </a:lnTo>
                  <a:lnTo>
                    <a:pt x="1147" y="66"/>
                  </a:lnTo>
                  <a:lnTo>
                    <a:pt x="1159" y="66"/>
                  </a:lnTo>
                  <a:lnTo>
                    <a:pt x="1161" y="65"/>
                  </a:lnTo>
                  <a:lnTo>
                    <a:pt x="1162" y="63"/>
                  </a:lnTo>
                  <a:lnTo>
                    <a:pt x="1165" y="62"/>
                  </a:lnTo>
                  <a:lnTo>
                    <a:pt x="1168" y="59"/>
                  </a:lnTo>
                  <a:lnTo>
                    <a:pt x="1179" y="59"/>
                  </a:lnTo>
                  <a:lnTo>
                    <a:pt x="1190" y="59"/>
                  </a:lnTo>
                  <a:lnTo>
                    <a:pt x="1201" y="59"/>
                  </a:lnTo>
                  <a:lnTo>
                    <a:pt x="1211" y="57"/>
                  </a:lnTo>
                  <a:lnTo>
                    <a:pt x="1217" y="54"/>
                  </a:lnTo>
                  <a:lnTo>
                    <a:pt x="1215" y="51"/>
                  </a:lnTo>
                  <a:lnTo>
                    <a:pt x="1211" y="48"/>
                  </a:lnTo>
                  <a:lnTo>
                    <a:pt x="1208" y="48"/>
                  </a:lnTo>
                  <a:lnTo>
                    <a:pt x="1198" y="47"/>
                  </a:lnTo>
                  <a:lnTo>
                    <a:pt x="1187" y="47"/>
                  </a:lnTo>
                  <a:lnTo>
                    <a:pt x="1177" y="50"/>
                  </a:lnTo>
                  <a:lnTo>
                    <a:pt x="1168" y="50"/>
                  </a:lnTo>
                  <a:lnTo>
                    <a:pt x="1175" y="42"/>
                  </a:lnTo>
                  <a:lnTo>
                    <a:pt x="1184" y="42"/>
                  </a:lnTo>
                  <a:lnTo>
                    <a:pt x="1194" y="42"/>
                  </a:lnTo>
                  <a:lnTo>
                    <a:pt x="1197" y="39"/>
                  </a:lnTo>
                  <a:lnTo>
                    <a:pt x="1191" y="33"/>
                  </a:lnTo>
                  <a:lnTo>
                    <a:pt x="1180" y="33"/>
                  </a:lnTo>
                  <a:lnTo>
                    <a:pt x="1171" y="33"/>
                  </a:lnTo>
                  <a:lnTo>
                    <a:pt x="1159" y="33"/>
                  </a:lnTo>
                  <a:lnTo>
                    <a:pt x="1168" y="31"/>
                  </a:lnTo>
                  <a:lnTo>
                    <a:pt x="1177" y="31"/>
                  </a:lnTo>
                  <a:lnTo>
                    <a:pt x="1187" y="31"/>
                  </a:lnTo>
                  <a:lnTo>
                    <a:pt x="1198" y="31"/>
                  </a:lnTo>
                  <a:lnTo>
                    <a:pt x="1208" y="31"/>
                  </a:lnTo>
                  <a:lnTo>
                    <a:pt x="1217" y="28"/>
                  </a:lnTo>
                  <a:lnTo>
                    <a:pt x="1228" y="25"/>
                  </a:lnTo>
                  <a:lnTo>
                    <a:pt x="1236" y="18"/>
                  </a:lnTo>
                  <a:lnTo>
                    <a:pt x="1238" y="18"/>
                  </a:lnTo>
                  <a:lnTo>
                    <a:pt x="1239" y="22"/>
                  </a:lnTo>
                  <a:lnTo>
                    <a:pt x="1239" y="25"/>
                  </a:lnTo>
                  <a:lnTo>
                    <a:pt x="1243" y="25"/>
                  </a:lnTo>
                  <a:lnTo>
                    <a:pt x="1255" y="18"/>
                  </a:lnTo>
                  <a:lnTo>
                    <a:pt x="1269" y="17"/>
                  </a:lnTo>
                  <a:lnTo>
                    <a:pt x="1281" y="16"/>
                  </a:lnTo>
                  <a:lnTo>
                    <a:pt x="1292" y="13"/>
                  </a:lnTo>
                  <a:lnTo>
                    <a:pt x="1285" y="13"/>
                  </a:lnTo>
                  <a:lnTo>
                    <a:pt x="1279" y="16"/>
                  </a:lnTo>
                  <a:lnTo>
                    <a:pt x="1270" y="17"/>
                  </a:lnTo>
                  <a:lnTo>
                    <a:pt x="1263" y="18"/>
                  </a:lnTo>
                  <a:lnTo>
                    <a:pt x="1260" y="20"/>
                  </a:lnTo>
                  <a:lnTo>
                    <a:pt x="1259" y="24"/>
                  </a:lnTo>
                  <a:lnTo>
                    <a:pt x="1255" y="27"/>
                  </a:lnTo>
                  <a:lnTo>
                    <a:pt x="1252" y="31"/>
                  </a:lnTo>
                  <a:lnTo>
                    <a:pt x="1259" y="33"/>
                  </a:lnTo>
                  <a:lnTo>
                    <a:pt x="1267" y="36"/>
                  </a:lnTo>
                  <a:lnTo>
                    <a:pt x="1274" y="40"/>
                  </a:lnTo>
                  <a:lnTo>
                    <a:pt x="1283" y="43"/>
                  </a:lnTo>
                  <a:lnTo>
                    <a:pt x="1289" y="47"/>
                  </a:lnTo>
                  <a:lnTo>
                    <a:pt x="1298" y="48"/>
                  </a:lnTo>
                  <a:lnTo>
                    <a:pt x="1305" y="50"/>
                  </a:lnTo>
                  <a:lnTo>
                    <a:pt x="1313" y="48"/>
                  </a:lnTo>
                  <a:lnTo>
                    <a:pt x="1344" y="48"/>
                  </a:lnTo>
                  <a:lnTo>
                    <a:pt x="1374" y="48"/>
                  </a:lnTo>
                  <a:lnTo>
                    <a:pt x="1399" y="47"/>
                  </a:lnTo>
                  <a:lnTo>
                    <a:pt x="1420" y="46"/>
                  </a:lnTo>
                  <a:lnTo>
                    <a:pt x="1435" y="43"/>
                  </a:lnTo>
                  <a:lnTo>
                    <a:pt x="1445" y="40"/>
                  </a:lnTo>
                  <a:lnTo>
                    <a:pt x="1449" y="35"/>
                  </a:lnTo>
                  <a:lnTo>
                    <a:pt x="1445" y="31"/>
                  </a:lnTo>
                  <a:lnTo>
                    <a:pt x="1455" y="28"/>
                  </a:lnTo>
                  <a:lnTo>
                    <a:pt x="1465" y="27"/>
                  </a:lnTo>
                  <a:lnTo>
                    <a:pt x="1475" y="25"/>
                  </a:lnTo>
                  <a:lnTo>
                    <a:pt x="1483" y="22"/>
                  </a:lnTo>
                  <a:lnTo>
                    <a:pt x="1492" y="18"/>
                  </a:lnTo>
                  <a:lnTo>
                    <a:pt x="1503" y="16"/>
                  </a:lnTo>
                  <a:lnTo>
                    <a:pt x="1511" y="12"/>
                  </a:lnTo>
                  <a:lnTo>
                    <a:pt x="1521" y="10"/>
                  </a:lnTo>
                  <a:lnTo>
                    <a:pt x="1515" y="16"/>
                  </a:lnTo>
                  <a:lnTo>
                    <a:pt x="1512" y="18"/>
                  </a:lnTo>
                  <a:lnTo>
                    <a:pt x="1514" y="20"/>
                  </a:lnTo>
                  <a:lnTo>
                    <a:pt x="1526" y="18"/>
                  </a:lnTo>
                  <a:lnTo>
                    <a:pt x="1514" y="22"/>
                  </a:lnTo>
                  <a:lnTo>
                    <a:pt x="1499" y="25"/>
                  </a:lnTo>
                  <a:lnTo>
                    <a:pt x="1483" y="28"/>
                  </a:lnTo>
                  <a:lnTo>
                    <a:pt x="1469" y="32"/>
                  </a:lnTo>
                  <a:lnTo>
                    <a:pt x="1459" y="35"/>
                  </a:lnTo>
                  <a:lnTo>
                    <a:pt x="1455" y="39"/>
                  </a:lnTo>
                  <a:lnTo>
                    <a:pt x="1458" y="40"/>
                  </a:lnTo>
                  <a:lnTo>
                    <a:pt x="1472" y="42"/>
                  </a:lnTo>
                  <a:lnTo>
                    <a:pt x="1459" y="46"/>
                  </a:lnTo>
                  <a:lnTo>
                    <a:pt x="1445" y="48"/>
                  </a:lnTo>
                  <a:lnTo>
                    <a:pt x="1434" y="51"/>
                  </a:lnTo>
                  <a:lnTo>
                    <a:pt x="1423" y="55"/>
                  </a:lnTo>
                  <a:lnTo>
                    <a:pt x="1420" y="58"/>
                  </a:lnTo>
                  <a:lnTo>
                    <a:pt x="1421" y="62"/>
                  </a:lnTo>
                  <a:lnTo>
                    <a:pt x="1431" y="63"/>
                  </a:lnTo>
                  <a:lnTo>
                    <a:pt x="1454" y="66"/>
                  </a:lnTo>
                  <a:lnTo>
                    <a:pt x="1440" y="70"/>
                  </a:lnTo>
                  <a:lnTo>
                    <a:pt x="1427" y="70"/>
                  </a:lnTo>
                  <a:lnTo>
                    <a:pt x="1417" y="72"/>
                  </a:lnTo>
                  <a:lnTo>
                    <a:pt x="1420" y="73"/>
                  </a:lnTo>
                  <a:lnTo>
                    <a:pt x="1411" y="70"/>
                  </a:lnTo>
                  <a:lnTo>
                    <a:pt x="1404" y="73"/>
                  </a:lnTo>
                  <a:lnTo>
                    <a:pt x="1400" y="78"/>
                  </a:lnTo>
                  <a:lnTo>
                    <a:pt x="1399" y="84"/>
                  </a:lnTo>
                  <a:lnTo>
                    <a:pt x="1391" y="80"/>
                  </a:lnTo>
                  <a:lnTo>
                    <a:pt x="1378" y="80"/>
                  </a:lnTo>
                  <a:lnTo>
                    <a:pt x="1367" y="80"/>
                  </a:lnTo>
                  <a:lnTo>
                    <a:pt x="1354" y="81"/>
                  </a:lnTo>
                  <a:lnTo>
                    <a:pt x="1340" y="85"/>
                  </a:lnTo>
                  <a:lnTo>
                    <a:pt x="1329" y="88"/>
                  </a:lnTo>
                  <a:lnTo>
                    <a:pt x="1319" y="89"/>
                  </a:lnTo>
                  <a:lnTo>
                    <a:pt x="1309" y="92"/>
                  </a:lnTo>
                  <a:lnTo>
                    <a:pt x="1315" y="89"/>
                  </a:lnTo>
                  <a:lnTo>
                    <a:pt x="1319" y="87"/>
                  </a:lnTo>
                  <a:lnTo>
                    <a:pt x="1322" y="81"/>
                  </a:lnTo>
                  <a:lnTo>
                    <a:pt x="1327" y="77"/>
                  </a:lnTo>
                  <a:lnTo>
                    <a:pt x="1336" y="74"/>
                  </a:lnTo>
                  <a:lnTo>
                    <a:pt x="1346" y="73"/>
                  </a:lnTo>
                  <a:lnTo>
                    <a:pt x="1354" y="72"/>
                  </a:lnTo>
                  <a:lnTo>
                    <a:pt x="1365" y="70"/>
                  </a:lnTo>
                  <a:lnTo>
                    <a:pt x="1374" y="69"/>
                  </a:lnTo>
                  <a:lnTo>
                    <a:pt x="1382" y="66"/>
                  </a:lnTo>
                  <a:lnTo>
                    <a:pt x="1391" y="63"/>
                  </a:lnTo>
                  <a:lnTo>
                    <a:pt x="1399" y="58"/>
                  </a:lnTo>
                  <a:lnTo>
                    <a:pt x="1385" y="58"/>
                  </a:lnTo>
                  <a:lnTo>
                    <a:pt x="1371" y="58"/>
                  </a:lnTo>
                  <a:lnTo>
                    <a:pt x="1358" y="59"/>
                  </a:lnTo>
                  <a:lnTo>
                    <a:pt x="1344" y="62"/>
                  </a:lnTo>
                  <a:lnTo>
                    <a:pt x="1330" y="63"/>
                  </a:lnTo>
                  <a:lnTo>
                    <a:pt x="1316" y="65"/>
                  </a:lnTo>
                  <a:lnTo>
                    <a:pt x="1302" y="69"/>
                  </a:lnTo>
                  <a:lnTo>
                    <a:pt x="1289" y="72"/>
                  </a:lnTo>
                  <a:lnTo>
                    <a:pt x="1291" y="74"/>
                  </a:lnTo>
                  <a:lnTo>
                    <a:pt x="1294" y="74"/>
                  </a:lnTo>
                  <a:lnTo>
                    <a:pt x="1298" y="74"/>
                  </a:lnTo>
                  <a:lnTo>
                    <a:pt x="1301" y="74"/>
                  </a:lnTo>
                  <a:lnTo>
                    <a:pt x="1292" y="77"/>
                  </a:lnTo>
                  <a:lnTo>
                    <a:pt x="1283" y="80"/>
                  </a:lnTo>
                  <a:lnTo>
                    <a:pt x="1274" y="81"/>
                  </a:lnTo>
                  <a:lnTo>
                    <a:pt x="1263" y="84"/>
                  </a:lnTo>
                  <a:lnTo>
                    <a:pt x="1255" y="85"/>
                  </a:lnTo>
                  <a:lnTo>
                    <a:pt x="1245" y="85"/>
                  </a:lnTo>
                  <a:lnTo>
                    <a:pt x="1236" y="85"/>
                  </a:lnTo>
                  <a:lnTo>
                    <a:pt x="1225" y="84"/>
                  </a:lnTo>
                  <a:lnTo>
                    <a:pt x="1231" y="84"/>
                  </a:lnTo>
                  <a:lnTo>
                    <a:pt x="1236" y="84"/>
                  </a:lnTo>
                  <a:lnTo>
                    <a:pt x="1241" y="84"/>
                  </a:lnTo>
                  <a:lnTo>
                    <a:pt x="1246" y="84"/>
                  </a:lnTo>
                  <a:lnTo>
                    <a:pt x="1248" y="81"/>
                  </a:lnTo>
                  <a:lnTo>
                    <a:pt x="1252" y="80"/>
                  </a:lnTo>
                  <a:lnTo>
                    <a:pt x="1252" y="77"/>
                  </a:lnTo>
                  <a:lnTo>
                    <a:pt x="1236" y="73"/>
                  </a:lnTo>
                  <a:lnTo>
                    <a:pt x="1222" y="72"/>
                  </a:lnTo>
                  <a:lnTo>
                    <a:pt x="1207" y="72"/>
                  </a:lnTo>
                  <a:lnTo>
                    <a:pt x="1193" y="73"/>
                  </a:lnTo>
                  <a:lnTo>
                    <a:pt x="1177" y="77"/>
                  </a:lnTo>
                  <a:lnTo>
                    <a:pt x="1164" y="78"/>
                  </a:lnTo>
                  <a:lnTo>
                    <a:pt x="1148" y="81"/>
                  </a:lnTo>
                  <a:lnTo>
                    <a:pt x="1134" y="84"/>
                  </a:lnTo>
                  <a:lnTo>
                    <a:pt x="1145" y="88"/>
                  </a:lnTo>
                  <a:lnTo>
                    <a:pt x="1155" y="88"/>
                  </a:lnTo>
                  <a:lnTo>
                    <a:pt x="1164" y="87"/>
                  </a:lnTo>
                  <a:lnTo>
                    <a:pt x="1175" y="87"/>
                  </a:lnTo>
                  <a:lnTo>
                    <a:pt x="1155" y="88"/>
                  </a:lnTo>
                  <a:lnTo>
                    <a:pt x="1134" y="89"/>
                  </a:lnTo>
                  <a:lnTo>
                    <a:pt x="1116" y="92"/>
                  </a:lnTo>
                  <a:lnTo>
                    <a:pt x="1095" y="93"/>
                  </a:lnTo>
                  <a:lnTo>
                    <a:pt x="1075" y="95"/>
                  </a:lnTo>
                  <a:lnTo>
                    <a:pt x="1056" y="99"/>
                  </a:lnTo>
                  <a:lnTo>
                    <a:pt x="1035" y="103"/>
                  </a:lnTo>
                  <a:lnTo>
                    <a:pt x="1016" y="108"/>
                  </a:lnTo>
                  <a:lnTo>
                    <a:pt x="1026" y="111"/>
                  </a:lnTo>
                  <a:lnTo>
                    <a:pt x="1037" y="111"/>
                  </a:lnTo>
                  <a:lnTo>
                    <a:pt x="1047" y="111"/>
                  </a:lnTo>
                  <a:lnTo>
                    <a:pt x="1057" y="110"/>
                  </a:lnTo>
                  <a:lnTo>
                    <a:pt x="1068" y="108"/>
                  </a:lnTo>
                  <a:lnTo>
                    <a:pt x="1076" y="107"/>
                  </a:lnTo>
                  <a:lnTo>
                    <a:pt x="1086" y="107"/>
                  </a:lnTo>
                  <a:lnTo>
                    <a:pt x="1095" y="108"/>
                  </a:lnTo>
                  <a:lnTo>
                    <a:pt x="1106" y="114"/>
                  </a:lnTo>
                  <a:lnTo>
                    <a:pt x="1114" y="118"/>
                  </a:lnTo>
                  <a:lnTo>
                    <a:pt x="1124" y="119"/>
                  </a:lnTo>
                  <a:lnTo>
                    <a:pt x="1133" y="118"/>
                  </a:lnTo>
                  <a:lnTo>
                    <a:pt x="1144" y="117"/>
                  </a:lnTo>
                  <a:lnTo>
                    <a:pt x="1157" y="115"/>
                  </a:lnTo>
                  <a:lnTo>
                    <a:pt x="1171" y="115"/>
                  </a:lnTo>
                  <a:lnTo>
                    <a:pt x="1186" y="115"/>
                  </a:lnTo>
                  <a:lnTo>
                    <a:pt x="1201" y="115"/>
                  </a:lnTo>
                  <a:lnTo>
                    <a:pt x="1217" y="115"/>
                  </a:lnTo>
                  <a:lnTo>
                    <a:pt x="1229" y="117"/>
                  </a:lnTo>
                  <a:lnTo>
                    <a:pt x="1241" y="117"/>
                  </a:lnTo>
                  <a:lnTo>
                    <a:pt x="1248" y="115"/>
                  </a:lnTo>
                  <a:lnTo>
                    <a:pt x="1255" y="114"/>
                  </a:lnTo>
                  <a:lnTo>
                    <a:pt x="1262" y="110"/>
                  </a:lnTo>
                  <a:lnTo>
                    <a:pt x="1269" y="107"/>
                  </a:lnTo>
                  <a:lnTo>
                    <a:pt x="1276" y="103"/>
                  </a:lnTo>
                  <a:lnTo>
                    <a:pt x="1284" y="102"/>
                  </a:lnTo>
                  <a:lnTo>
                    <a:pt x="1292" y="102"/>
                  </a:lnTo>
                  <a:lnTo>
                    <a:pt x="1301" y="103"/>
                  </a:lnTo>
                  <a:lnTo>
                    <a:pt x="1294" y="111"/>
                  </a:lnTo>
                  <a:lnTo>
                    <a:pt x="1298" y="118"/>
                  </a:lnTo>
                  <a:lnTo>
                    <a:pt x="1309" y="117"/>
                  </a:lnTo>
                  <a:lnTo>
                    <a:pt x="1336" y="102"/>
                  </a:lnTo>
                  <a:lnTo>
                    <a:pt x="1358" y="100"/>
                  </a:lnTo>
                  <a:lnTo>
                    <a:pt x="1381" y="95"/>
                  </a:lnTo>
                  <a:lnTo>
                    <a:pt x="1403" y="92"/>
                  </a:lnTo>
                  <a:lnTo>
                    <a:pt x="1424" y="87"/>
                  </a:lnTo>
                  <a:lnTo>
                    <a:pt x="1445" y="84"/>
                  </a:lnTo>
                  <a:lnTo>
                    <a:pt x="1468" y="81"/>
                  </a:lnTo>
                  <a:lnTo>
                    <a:pt x="1490" y="84"/>
                  </a:lnTo>
                  <a:lnTo>
                    <a:pt x="1512" y="87"/>
                  </a:lnTo>
                  <a:lnTo>
                    <a:pt x="1511" y="92"/>
                  </a:lnTo>
                  <a:lnTo>
                    <a:pt x="1512" y="96"/>
                  </a:lnTo>
                  <a:lnTo>
                    <a:pt x="1514" y="100"/>
                  </a:lnTo>
                  <a:lnTo>
                    <a:pt x="1512" y="103"/>
                  </a:lnTo>
                  <a:lnTo>
                    <a:pt x="1508" y="103"/>
                  </a:lnTo>
                  <a:lnTo>
                    <a:pt x="1508" y="102"/>
                  </a:lnTo>
                  <a:lnTo>
                    <a:pt x="1507" y="96"/>
                  </a:lnTo>
                  <a:lnTo>
                    <a:pt x="1504" y="95"/>
                  </a:lnTo>
                  <a:lnTo>
                    <a:pt x="1492" y="96"/>
                  </a:lnTo>
                  <a:lnTo>
                    <a:pt x="1483" y="103"/>
                  </a:lnTo>
                  <a:lnTo>
                    <a:pt x="1475" y="110"/>
                  </a:lnTo>
                  <a:lnTo>
                    <a:pt x="1466" y="117"/>
                  </a:lnTo>
                  <a:lnTo>
                    <a:pt x="1473" y="118"/>
                  </a:lnTo>
                  <a:lnTo>
                    <a:pt x="1480" y="118"/>
                  </a:lnTo>
                  <a:lnTo>
                    <a:pt x="1487" y="118"/>
                  </a:lnTo>
                  <a:lnTo>
                    <a:pt x="1493" y="117"/>
                  </a:lnTo>
                  <a:lnTo>
                    <a:pt x="1500" y="117"/>
                  </a:lnTo>
                  <a:lnTo>
                    <a:pt x="1507" y="115"/>
                  </a:lnTo>
                  <a:lnTo>
                    <a:pt x="1514" y="115"/>
                  </a:lnTo>
                  <a:lnTo>
                    <a:pt x="1521" y="117"/>
                  </a:lnTo>
                  <a:lnTo>
                    <a:pt x="1507" y="118"/>
                  </a:lnTo>
                  <a:lnTo>
                    <a:pt x="1493" y="122"/>
                  </a:lnTo>
                  <a:lnTo>
                    <a:pt x="1478" y="123"/>
                  </a:lnTo>
                  <a:lnTo>
                    <a:pt x="1465" y="126"/>
                  </a:lnTo>
                  <a:lnTo>
                    <a:pt x="1451" y="130"/>
                  </a:lnTo>
                  <a:lnTo>
                    <a:pt x="1437" y="133"/>
                  </a:lnTo>
                  <a:lnTo>
                    <a:pt x="1421" y="137"/>
                  </a:lnTo>
                  <a:lnTo>
                    <a:pt x="1407" y="140"/>
                  </a:lnTo>
                  <a:lnTo>
                    <a:pt x="1424" y="143"/>
                  </a:lnTo>
                  <a:lnTo>
                    <a:pt x="1442" y="145"/>
                  </a:lnTo>
                  <a:lnTo>
                    <a:pt x="1459" y="145"/>
                  </a:lnTo>
                  <a:lnTo>
                    <a:pt x="1478" y="145"/>
                  </a:lnTo>
                  <a:lnTo>
                    <a:pt x="1496" y="141"/>
                  </a:lnTo>
                  <a:lnTo>
                    <a:pt x="1512" y="140"/>
                  </a:lnTo>
                  <a:lnTo>
                    <a:pt x="1529" y="137"/>
                  </a:lnTo>
                  <a:lnTo>
                    <a:pt x="1546" y="134"/>
                  </a:lnTo>
                  <a:lnTo>
                    <a:pt x="1539" y="138"/>
                  </a:lnTo>
                  <a:lnTo>
                    <a:pt x="1531" y="140"/>
                  </a:lnTo>
                  <a:lnTo>
                    <a:pt x="1522" y="143"/>
                  </a:lnTo>
                  <a:lnTo>
                    <a:pt x="1514" y="147"/>
                  </a:lnTo>
                  <a:lnTo>
                    <a:pt x="8" y="147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0" y="115"/>
                  </a:lnTo>
                  <a:lnTo>
                    <a:pt x="3" y="88"/>
                  </a:lnTo>
                  <a:lnTo>
                    <a:pt x="15" y="62"/>
                  </a:lnTo>
                  <a:lnTo>
                    <a:pt x="32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2"/>
                  </a:lnTo>
                  <a:lnTo>
                    <a:pt x="46" y="0"/>
                  </a:lnTo>
                  <a:lnTo>
                    <a:pt x="966" y="0"/>
                  </a:lnTo>
                  <a:lnTo>
                    <a:pt x="956" y="5"/>
                  </a:lnTo>
                  <a:lnTo>
                    <a:pt x="949" y="10"/>
                  </a:lnTo>
                  <a:lnTo>
                    <a:pt x="948" y="16"/>
                  </a:lnTo>
                  <a:lnTo>
                    <a:pt x="953" y="22"/>
                  </a:lnTo>
                  <a:lnTo>
                    <a:pt x="946" y="22"/>
                  </a:lnTo>
                  <a:lnTo>
                    <a:pt x="939" y="20"/>
                  </a:lnTo>
                  <a:lnTo>
                    <a:pt x="935" y="22"/>
                  </a:lnTo>
                  <a:lnTo>
                    <a:pt x="935" y="24"/>
                  </a:lnTo>
                  <a:lnTo>
                    <a:pt x="935" y="28"/>
                  </a:lnTo>
                  <a:lnTo>
                    <a:pt x="941" y="31"/>
                  </a:lnTo>
                  <a:lnTo>
                    <a:pt x="948" y="28"/>
                  </a:lnTo>
                  <a:lnTo>
                    <a:pt x="957" y="24"/>
                  </a:lnTo>
                  <a:lnTo>
                    <a:pt x="968" y="20"/>
                  </a:lnTo>
                  <a:lnTo>
                    <a:pt x="980" y="16"/>
                  </a:lnTo>
                  <a:lnTo>
                    <a:pt x="992" y="12"/>
                  </a:lnTo>
                  <a:lnTo>
                    <a:pt x="1004" y="10"/>
                  </a:lnTo>
                  <a:lnTo>
                    <a:pt x="987" y="17"/>
                  </a:lnTo>
                  <a:lnTo>
                    <a:pt x="977" y="20"/>
                  </a:lnTo>
                  <a:lnTo>
                    <a:pt x="971" y="24"/>
                  </a:lnTo>
                  <a:lnTo>
                    <a:pt x="973" y="24"/>
                  </a:lnTo>
                  <a:lnTo>
                    <a:pt x="977" y="25"/>
                  </a:lnTo>
                  <a:lnTo>
                    <a:pt x="985" y="24"/>
                  </a:lnTo>
                  <a:lnTo>
                    <a:pt x="995" y="22"/>
                  </a:lnTo>
                  <a:lnTo>
                    <a:pt x="1008" y="18"/>
                  </a:lnTo>
                  <a:lnTo>
                    <a:pt x="1008" y="24"/>
                  </a:lnTo>
                  <a:lnTo>
                    <a:pt x="1011" y="27"/>
                  </a:lnTo>
                  <a:lnTo>
                    <a:pt x="1016" y="25"/>
                  </a:lnTo>
                  <a:lnTo>
                    <a:pt x="1016" y="18"/>
                  </a:lnTo>
                  <a:lnTo>
                    <a:pt x="1029" y="22"/>
                  </a:lnTo>
                  <a:lnTo>
                    <a:pt x="1040" y="24"/>
                  </a:lnTo>
                  <a:lnTo>
                    <a:pt x="1049" y="24"/>
                  </a:lnTo>
                  <a:lnTo>
                    <a:pt x="1056" y="24"/>
                  </a:lnTo>
                  <a:lnTo>
                    <a:pt x="1057" y="22"/>
                  </a:lnTo>
                  <a:lnTo>
                    <a:pt x="1056" y="20"/>
                  </a:lnTo>
                  <a:lnTo>
                    <a:pt x="1047" y="17"/>
                  </a:lnTo>
                  <a:lnTo>
                    <a:pt x="1033" y="13"/>
                  </a:lnTo>
                  <a:lnTo>
                    <a:pt x="1040" y="12"/>
                  </a:lnTo>
                  <a:lnTo>
                    <a:pt x="1047" y="10"/>
                  </a:lnTo>
                  <a:lnTo>
                    <a:pt x="1056" y="10"/>
                  </a:lnTo>
                  <a:lnTo>
                    <a:pt x="1063" y="9"/>
                  </a:lnTo>
                  <a:lnTo>
                    <a:pt x="1071" y="9"/>
                  </a:lnTo>
                  <a:lnTo>
                    <a:pt x="1078" y="7"/>
                  </a:lnTo>
                  <a:lnTo>
                    <a:pt x="1086" y="7"/>
                  </a:lnTo>
                  <a:lnTo>
                    <a:pt x="1093" y="5"/>
                  </a:lnTo>
                  <a:lnTo>
                    <a:pt x="1109" y="3"/>
                  </a:lnTo>
                  <a:lnTo>
                    <a:pt x="1124" y="2"/>
                  </a:lnTo>
                  <a:lnTo>
                    <a:pt x="1140" y="2"/>
                  </a:lnTo>
                  <a:lnTo>
                    <a:pt x="1154" y="3"/>
                  </a:lnTo>
                  <a:lnTo>
                    <a:pt x="1169" y="3"/>
                  </a:lnTo>
                  <a:lnTo>
                    <a:pt x="1184" y="3"/>
                  </a:lnTo>
                  <a:lnTo>
                    <a:pt x="1198" y="3"/>
                  </a:lnTo>
                  <a:lnTo>
                    <a:pt x="1214" y="0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3" name="WordArt 13">
            <a:extLst>
              <a:ext uri="{FF2B5EF4-FFF2-40B4-BE49-F238E27FC236}">
                <a16:creationId xmlns:a16="http://schemas.microsoft.com/office/drawing/2014/main" id="{13B1ED77-B439-484A-86D8-9D8FCE37D28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800600" y="457200"/>
            <a:ext cx="3352800" cy="1828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63854" name="Text Box 14">
            <a:extLst>
              <a:ext uri="{FF2B5EF4-FFF2-40B4-BE49-F238E27FC236}">
                <a16:creationId xmlns:a16="http://schemas.microsoft.com/office/drawing/2014/main" id="{D99C943A-C988-4649-94CB-8346C26E4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63" y="3048000"/>
            <a:ext cx="8321675" cy="359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Habilidades o Potencial Particular para Llevar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a cabo Efectivamente, y sin Fatiga Excesiva,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Actividades Físicas de Diversas Dimensiones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(Particularmente Actividades que Involucren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Demandas Cardio-Respiratorias o Aeróbicas)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y Tareas Cotidianas Diarias, con Reservas 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Energéticas para Cualquier otra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Emergencia de Caracter Físico</a:t>
            </a:r>
          </a:p>
        </p:txBody>
      </p:sp>
      <p:sp>
        <p:nvSpPr>
          <p:cNvPr id="163855" name="Text Box 15">
            <a:extLst>
              <a:ext uri="{FF2B5EF4-FFF2-40B4-BE49-F238E27FC236}">
                <a16:creationId xmlns:a16="http://schemas.microsoft.com/office/drawing/2014/main" id="{0150F856-854D-4FAF-864F-C919864E6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2290763"/>
            <a:ext cx="3881438" cy="75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1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SEGÚN: El Autor *</a:t>
            </a:r>
          </a:p>
        </p:txBody>
      </p:sp>
      <p:pic>
        <p:nvPicPr>
          <p:cNvPr id="163856" name="Picture 16">
            <a:extLst>
              <a:ext uri="{FF2B5EF4-FFF2-40B4-BE49-F238E27FC236}">
                <a16:creationId xmlns:a16="http://schemas.microsoft.com/office/drawing/2014/main" id="{6FF4AF64-8A2E-4E9F-B3F1-1F02CEE13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04800"/>
            <a:ext cx="27432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4" name="AutoShape 6">
            <a:extLst>
              <a:ext uri="{FF2B5EF4-FFF2-40B4-BE49-F238E27FC236}">
                <a16:creationId xmlns:a16="http://schemas.microsoft.com/office/drawing/2014/main" id="{4093D3EF-352A-4C38-A83E-7F453CDB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04800"/>
            <a:ext cx="3886200" cy="914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chemeClr val="accent2"/>
              </a:gs>
              <a:gs pos="100000">
                <a:srgbClr val="000066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5" name="Text Box 7">
            <a:extLst>
              <a:ext uri="{FF2B5EF4-FFF2-40B4-BE49-F238E27FC236}">
                <a16:creationId xmlns:a16="http://schemas.microsoft.com/office/drawing/2014/main" id="{E3D93922-03D0-4342-91B7-8A9CCBD4C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28600"/>
            <a:ext cx="3587750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3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APTITUD FÍSICA</a:t>
            </a:r>
          </a:p>
        </p:txBody>
      </p:sp>
      <p:sp>
        <p:nvSpPr>
          <p:cNvPr id="165896" name="AutoShape 8">
            <a:extLst>
              <a:ext uri="{FF2B5EF4-FFF2-40B4-BE49-F238E27FC236}">
                <a16:creationId xmlns:a16="http://schemas.microsoft.com/office/drawing/2014/main" id="{84A398B6-AEFF-4A28-A1B6-88CE17A6B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1524000"/>
            <a:ext cx="2895600" cy="1295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rgbClr val="006600"/>
              </a:gs>
              <a:gs pos="50000">
                <a:srgbClr val="333300"/>
              </a:gs>
              <a:gs pos="100000">
                <a:srgbClr val="0066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7" name="Text Box 9">
            <a:extLst>
              <a:ext uri="{FF2B5EF4-FFF2-40B4-BE49-F238E27FC236}">
                <a16:creationId xmlns:a16="http://schemas.microsoft.com/office/drawing/2014/main" id="{5D0231C9-A1A9-4789-B74A-14FCB8BF6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1717675"/>
            <a:ext cx="50292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Relacionada</a:t>
            </a:r>
          </a:p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con la Salud</a:t>
            </a:r>
          </a:p>
        </p:txBody>
      </p:sp>
      <p:sp>
        <p:nvSpPr>
          <p:cNvPr id="165898" name="AutoShape 10">
            <a:extLst>
              <a:ext uri="{FF2B5EF4-FFF2-40B4-BE49-F238E27FC236}">
                <a16:creationId xmlns:a16="http://schemas.microsoft.com/office/drawing/2014/main" id="{422EE38E-F042-4776-9FCE-6CB6F216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524000"/>
            <a:ext cx="2895600" cy="1295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rgbClr val="006600"/>
              </a:gs>
              <a:gs pos="50000">
                <a:srgbClr val="333300"/>
              </a:gs>
              <a:gs pos="100000">
                <a:srgbClr val="0066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9" name="Text Box 11">
            <a:extLst>
              <a:ext uri="{FF2B5EF4-FFF2-40B4-BE49-F238E27FC236}">
                <a16:creationId xmlns:a16="http://schemas.microsoft.com/office/drawing/2014/main" id="{1CFB562B-817D-485E-B613-DB7420BAC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1717675"/>
            <a:ext cx="50292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Relacionada</a:t>
            </a:r>
          </a:p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con Destrezas</a:t>
            </a:r>
          </a:p>
        </p:txBody>
      </p:sp>
      <p:sp>
        <p:nvSpPr>
          <p:cNvPr id="165900" name="AutoShape 12">
            <a:extLst>
              <a:ext uri="{FF2B5EF4-FFF2-40B4-BE49-F238E27FC236}">
                <a16:creationId xmlns:a16="http://schemas.microsoft.com/office/drawing/2014/main" id="{DEF7A6C6-74B1-4CC2-922D-845E6CD4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733800" cy="25146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0099"/>
              </a:gs>
              <a:gs pos="100000">
                <a:srgbClr val="660033"/>
              </a:gs>
            </a:gsLst>
            <a:lin ang="5400000" scaled="1"/>
          </a:gradFill>
          <a:ln w="5715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1" name="Text Box 13">
            <a:extLst>
              <a:ext uri="{FF2B5EF4-FFF2-40B4-BE49-F238E27FC236}">
                <a16:creationId xmlns:a16="http://schemas.microsoft.com/office/drawing/2014/main" id="{441FE413-521E-4E1C-B4C5-B6F0C696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733800"/>
            <a:ext cx="5029200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Capacidad Aeróbica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Flexibilidad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Tolerancia Muscular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Fortaleza Muscular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Composición Corporal</a:t>
            </a:r>
          </a:p>
        </p:txBody>
      </p:sp>
      <p:sp>
        <p:nvSpPr>
          <p:cNvPr id="165902" name="AutoShape 14">
            <a:extLst>
              <a:ext uri="{FF2B5EF4-FFF2-40B4-BE49-F238E27FC236}">
                <a16:creationId xmlns:a16="http://schemas.microsoft.com/office/drawing/2014/main" id="{33BB2557-6F09-4EF0-90ED-833455981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276600"/>
            <a:ext cx="3810000" cy="32766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0099"/>
              </a:gs>
              <a:gs pos="100000">
                <a:srgbClr val="660033"/>
              </a:gs>
            </a:gsLst>
            <a:lin ang="5400000" scaled="1"/>
          </a:gradFill>
          <a:ln w="5715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3" name="Text Box 15">
            <a:extLst>
              <a:ext uri="{FF2B5EF4-FFF2-40B4-BE49-F238E27FC236}">
                <a16:creationId xmlns:a16="http://schemas.microsoft.com/office/drawing/2014/main" id="{EC2C79F2-C56F-4065-BC50-5EECE45AD7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3276600"/>
            <a:ext cx="5029200" cy="316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Capacidad Motora: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Coordinación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Balance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Agilidad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Precición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Potencia Muscular</a:t>
            </a: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Capacidad Anaeróbica</a:t>
            </a: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Reacción al Tiempo</a:t>
            </a:r>
          </a:p>
        </p:txBody>
      </p:sp>
      <p:cxnSp>
        <p:nvCxnSpPr>
          <p:cNvPr id="165904" name="AutoShape 16">
            <a:extLst>
              <a:ext uri="{FF2B5EF4-FFF2-40B4-BE49-F238E27FC236}">
                <a16:creationId xmlns:a16="http://schemas.microsoft.com/office/drawing/2014/main" id="{237A2775-6A2A-4E2B-A28E-887607C20A48}"/>
              </a:ext>
            </a:extLst>
          </p:cNvPr>
          <p:cNvCxnSpPr>
            <a:cxnSpLocks noChangeShapeType="1"/>
            <a:stCxn id="165894" idx="0"/>
            <a:endCxn id="165898" idx="6"/>
          </p:cNvCxnSpPr>
          <p:nvPr/>
        </p:nvCxnSpPr>
        <p:spPr bwMode="auto">
          <a:xfrm>
            <a:off x="6477000" y="762000"/>
            <a:ext cx="304800" cy="762000"/>
          </a:xfrm>
          <a:prstGeom prst="bentConnector2">
            <a:avLst/>
          </a:prstGeom>
          <a:noFill/>
          <a:ln w="57150">
            <a:solidFill>
              <a:srgbClr val="FFFF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5905" name="AutoShape 17">
            <a:extLst>
              <a:ext uri="{FF2B5EF4-FFF2-40B4-BE49-F238E27FC236}">
                <a16:creationId xmlns:a16="http://schemas.microsoft.com/office/drawing/2014/main" id="{1A4B0079-3B48-438E-8B06-9F6A3BDC86D8}"/>
              </a:ext>
            </a:extLst>
          </p:cNvPr>
          <p:cNvCxnSpPr>
            <a:cxnSpLocks noChangeShapeType="1"/>
            <a:stCxn id="165894" idx="4"/>
            <a:endCxn id="165896" idx="6"/>
          </p:cNvCxnSpPr>
          <p:nvPr/>
        </p:nvCxnSpPr>
        <p:spPr bwMode="auto">
          <a:xfrm rot="10800000" flipV="1">
            <a:off x="2286000" y="762000"/>
            <a:ext cx="304800" cy="762000"/>
          </a:xfrm>
          <a:prstGeom prst="bentConnector2">
            <a:avLst/>
          </a:prstGeom>
          <a:noFill/>
          <a:ln w="57150">
            <a:solidFill>
              <a:srgbClr val="FFFF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5906" name="Line 18">
            <a:extLst>
              <a:ext uri="{FF2B5EF4-FFF2-40B4-BE49-F238E27FC236}">
                <a16:creationId xmlns:a16="http://schemas.microsoft.com/office/drawing/2014/main" id="{BEEDFBF4-81F8-4675-922A-3EA5AA17CA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0" y="2895600"/>
            <a:ext cx="0" cy="6858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7" name="Line 19">
            <a:extLst>
              <a:ext uri="{FF2B5EF4-FFF2-40B4-BE49-F238E27FC236}">
                <a16:creationId xmlns:a16="http://schemas.microsoft.com/office/drawing/2014/main" id="{1B15A0EE-4902-4704-A143-0F985C429B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1800" y="2895600"/>
            <a:ext cx="0" cy="3048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9" name="Rectangle 19">
            <a:extLst>
              <a:ext uri="{FF2B5EF4-FFF2-40B4-BE49-F238E27FC236}">
                <a16:creationId xmlns:a16="http://schemas.microsoft.com/office/drawing/2014/main" id="{27ABB2A9-A6B4-43EC-B70B-43BEBA563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663" y="4011613"/>
            <a:ext cx="75580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Una Enfermedad que Resulta, al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0" name="Rectangle 20">
            <a:extLst>
              <a:ext uri="{FF2B5EF4-FFF2-40B4-BE49-F238E27FC236}">
                <a16:creationId xmlns:a16="http://schemas.microsoft.com/office/drawing/2014/main" id="{BE68A586-B1D3-40AC-9CF6-EF039A6A0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0" y="4619625"/>
            <a:ext cx="66516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menos en parte, por Falta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1" name="Rectangle 21">
            <a:extLst>
              <a:ext uri="{FF2B5EF4-FFF2-40B4-BE49-F238E27FC236}">
                <a16:creationId xmlns:a16="http://schemas.microsoft.com/office/drawing/2014/main" id="{68AD1A6F-CCD3-46A3-AC47-91C71E93F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227638"/>
            <a:ext cx="7713663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Suficiente Movimiento y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2" name="Rectangle 22">
            <a:extLst>
              <a:ext uri="{FF2B5EF4-FFF2-40B4-BE49-F238E27FC236}">
                <a16:creationId xmlns:a16="http://schemas.microsoft.com/office/drawing/2014/main" id="{66C8E2C5-7FDF-4D03-BC6E-C7CE42D5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3" y="1143000"/>
            <a:ext cx="3449637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700">
                <a:solidFill>
                  <a:srgbClr val="FFFF00"/>
                </a:solidFill>
              </a:rPr>
              <a:t>Enfermedad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3" name="Rectangle 23">
            <a:extLst>
              <a:ext uri="{FF2B5EF4-FFF2-40B4-BE49-F238E27FC236}">
                <a16:creationId xmlns:a16="http://schemas.microsoft.com/office/drawing/2014/main" id="{B2F40E80-B9E8-4BCB-9C76-C01F96CDA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8" y="1825625"/>
            <a:ext cx="3548062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700">
                <a:solidFill>
                  <a:srgbClr val="FFFF00"/>
                </a:solidFill>
              </a:rPr>
              <a:t>Hipocinética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4" name="Freeform 24">
            <a:extLst>
              <a:ext uri="{FF2B5EF4-FFF2-40B4-BE49-F238E27FC236}">
                <a16:creationId xmlns:a16="http://schemas.microsoft.com/office/drawing/2014/main" id="{1D3928EB-21FF-49C6-B7EE-AC79AA55C2FE}"/>
              </a:ext>
            </a:extLst>
          </p:cNvPr>
          <p:cNvSpPr>
            <a:spLocks/>
          </p:cNvSpPr>
          <p:nvPr/>
        </p:nvSpPr>
        <p:spPr bwMode="auto">
          <a:xfrm>
            <a:off x="3862388" y="4813300"/>
            <a:ext cx="12700" cy="11113"/>
          </a:xfrm>
          <a:custGeom>
            <a:avLst/>
            <a:gdLst>
              <a:gd name="T0" fmla="*/ 22 w 22"/>
              <a:gd name="T1" fmla="*/ 11 h 22"/>
              <a:gd name="T2" fmla="*/ 11 w 22"/>
              <a:gd name="T3" fmla="*/ 0 h 22"/>
              <a:gd name="T4" fmla="*/ 0 w 22"/>
              <a:gd name="T5" fmla="*/ 11 h 22"/>
              <a:gd name="T6" fmla="*/ 11 w 22"/>
              <a:gd name="T7" fmla="*/ 22 h 22"/>
              <a:gd name="T8" fmla="*/ 22 w 22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22" y="11"/>
                </a:moveTo>
                <a:lnTo>
                  <a:pt x="11" y="0"/>
                </a:lnTo>
                <a:lnTo>
                  <a:pt x="0" y="11"/>
                </a:lnTo>
                <a:lnTo>
                  <a:pt x="11" y="22"/>
                </a:lnTo>
                <a:lnTo>
                  <a:pt x="22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85" name="Rectangle 25">
            <a:extLst>
              <a:ext uri="{FF2B5EF4-FFF2-40B4-BE49-F238E27FC236}">
                <a16:creationId xmlns:a16="http://schemas.microsoft.com/office/drawing/2014/main" id="{7F65700E-4EB7-48CA-B19F-A7BBBD0BD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1425" y="2586038"/>
            <a:ext cx="35337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48192" name="Group 32">
            <a:extLst>
              <a:ext uri="{FF2B5EF4-FFF2-40B4-BE49-F238E27FC236}">
                <a16:creationId xmlns:a16="http://schemas.microsoft.com/office/drawing/2014/main" id="{266AC22B-78F8-4ED7-B397-B12D7C18984E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838200"/>
            <a:ext cx="4251325" cy="2735263"/>
            <a:chOff x="394" y="581"/>
            <a:chExt cx="2409" cy="1642"/>
          </a:xfrm>
        </p:grpSpPr>
        <p:sp>
          <p:nvSpPr>
            <p:cNvPr id="348186" name="Rectangle 26">
              <a:extLst>
                <a:ext uri="{FF2B5EF4-FFF2-40B4-BE49-F238E27FC236}">
                  <a16:creationId xmlns:a16="http://schemas.microsoft.com/office/drawing/2014/main" id="{90B7A31D-4623-4CC1-89E6-7F3FDC389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636"/>
              <a:ext cx="2300" cy="153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7" name="Freeform 27">
              <a:extLst>
                <a:ext uri="{FF2B5EF4-FFF2-40B4-BE49-F238E27FC236}">
                  <a16:creationId xmlns:a16="http://schemas.microsoft.com/office/drawing/2014/main" id="{620ACA2D-5B01-41DF-BC83-6EFE43E4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581"/>
              <a:ext cx="55" cy="1642"/>
            </a:xfrm>
            <a:custGeom>
              <a:avLst/>
              <a:gdLst>
                <a:gd name="T0" fmla="*/ 0 w 164"/>
                <a:gd name="T1" fmla="*/ 0 h 4927"/>
                <a:gd name="T2" fmla="*/ 164 w 164"/>
                <a:gd name="T3" fmla="*/ 164 h 4927"/>
                <a:gd name="T4" fmla="*/ 164 w 164"/>
                <a:gd name="T5" fmla="*/ 4763 h 4927"/>
                <a:gd name="T6" fmla="*/ 0 w 164"/>
                <a:gd name="T7" fmla="*/ 4927 h 4927"/>
                <a:gd name="T8" fmla="*/ 0 w 164"/>
                <a:gd name="T9" fmla="*/ 0 h 4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4927">
                  <a:moveTo>
                    <a:pt x="0" y="0"/>
                  </a:moveTo>
                  <a:lnTo>
                    <a:pt x="164" y="164"/>
                  </a:lnTo>
                  <a:lnTo>
                    <a:pt x="164" y="4763"/>
                  </a:lnTo>
                  <a:lnTo>
                    <a:pt x="0" y="49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8" name="Freeform 28">
              <a:extLst>
                <a:ext uri="{FF2B5EF4-FFF2-40B4-BE49-F238E27FC236}">
                  <a16:creationId xmlns:a16="http://schemas.microsoft.com/office/drawing/2014/main" id="{B5B3DB72-D932-4AB6-A699-982374D9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581"/>
              <a:ext cx="2409" cy="55"/>
            </a:xfrm>
            <a:custGeom>
              <a:avLst/>
              <a:gdLst>
                <a:gd name="T0" fmla="*/ 0 w 7228"/>
                <a:gd name="T1" fmla="*/ 0 h 164"/>
                <a:gd name="T2" fmla="*/ 164 w 7228"/>
                <a:gd name="T3" fmla="*/ 164 h 164"/>
                <a:gd name="T4" fmla="*/ 7064 w 7228"/>
                <a:gd name="T5" fmla="*/ 164 h 164"/>
                <a:gd name="T6" fmla="*/ 7228 w 7228"/>
                <a:gd name="T7" fmla="*/ 0 h 164"/>
                <a:gd name="T8" fmla="*/ 0 w 7228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8" h="164">
                  <a:moveTo>
                    <a:pt x="0" y="0"/>
                  </a:moveTo>
                  <a:lnTo>
                    <a:pt x="164" y="164"/>
                  </a:lnTo>
                  <a:lnTo>
                    <a:pt x="7064" y="164"/>
                  </a:lnTo>
                  <a:lnTo>
                    <a:pt x="72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9" name="Freeform 29">
              <a:extLst>
                <a:ext uri="{FF2B5EF4-FFF2-40B4-BE49-F238E27FC236}">
                  <a16:creationId xmlns:a16="http://schemas.microsoft.com/office/drawing/2014/main" id="{A37E9E76-3423-44BE-950F-348BF9B22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581"/>
              <a:ext cx="54" cy="1642"/>
            </a:xfrm>
            <a:custGeom>
              <a:avLst/>
              <a:gdLst>
                <a:gd name="T0" fmla="*/ 164 w 164"/>
                <a:gd name="T1" fmla="*/ 4927 h 4927"/>
                <a:gd name="T2" fmla="*/ 0 w 164"/>
                <a:gd name="T3" fmla="*/ 4763 h 4927"/>
                <a:gd name="T4" fmla="*/ 0 w 164"/>
                <a:gd name="T5" fmla="*/ 164 h 4927"/>
                <a:gd name="T6" fmla="*/ 164 w 164"/>
                <a:gd name="T7" fmla="*/ 0 h 4927"/>
                <a:gd name="T8" fmla="*/ 164 w 164"/>
                <a:gd name="T9" fmla="*/ 4927 h 4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4927">
                  <a:moveTo>
                    <a:pt x="164" y="4927"/>
                  </a:moveTo>
                  <a:lnTo>
                    <a:pt x="0" y="4763"/>
                  </a:lnTo>
                  <a:lnTo>
                    <a:pt x="0" y="164"/>
                  </a:lnTo>
                  <a:lnTo>
                    <a:pt x="164" y="0"/>
                  </a:lnTo>
                  <a:lnTo>
                    <a:pt x="164" y="492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90" name="Freeform 30">
              <a:extLst>
                <a:ext uri="{FF2B5EF4-FFF2-40B4-BE49-F238E27FC236}">
                  <a16:creationId xmlns:a16="http://schemas.microsoft.com/office/drawing/2014/main" id="{EA32EB20-FB98-4E6E-9D7B-D15C3D823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169"/>
              <a:ext cx="2409" cy="54"/>
            </a:xfrm>
            <a:custGeom>
              <a:avLst/>
              <a:gdLst>
                <a:gd name="T0" fmla="*/ 7228 w 7228"/>
                <a:gd name="T1" fmla="*/ 164 h 164"/>
                <a:gd name="T2" fmla="*/ 0 w 7228"/>
                <a:gd name="T3" fmla="*/ 164 h 164"/>
                <a:gd name="T4" fmla="*/ 164 w 7228"/>
                <a:gd name="T5" fmla="*/ 0 h 164"/>
                <a:gd name="T6" fmla="*/ 7064 w 7228"/>
                <a:gd name="T7" fmla="*/ 0 h 164"/>
                <a:gd name="T8" fmla="*/ 7228 w 7228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8" h="164">
                  <a:moveTo>
                    <a:pt x="7228" y="164"/>
                  </a:moveTo>
                  <a:lnTo>
                    <a:pt x="0" y="164"/>
                  </a:lnTo>
                  <a:lnTo>
                    <a:pt x="164" y="0"/>
                  </a:lnTo>
                  <a:lnTo>
                    <a:pt x="7064" y="0"/>
                  </a:lnTo>
                  <a:lnTo>
                    <a:pt x="7228" y="16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48191" name="Picture 31">
              <a:extLst>
                <a:ext uri="{FF2B5EF4-FFF2-40B4-BE49-F238E27FC236}">
                  <a16:creationId xmlns:a16="http://schemas.microsoft.com/office/drawing/2014/main" id="{49748129-A6DC-42D7-BA4D-FD5B775BB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" y="691"/>
              <a:ext cx="2190" cy="1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4" name="Freeform 6">
            <a:extLst>
              <a:ext uri="{FF2B5EF4-FFF2-40B4-BE49-F238E27FC236}">
                <a16:creationId xmlns:a16="http://schemas.microsoft.com/office/drawing/2014/main" id="{42A34FA2-6F73-4960-877D-ACD67838571D}"/>
              </a:ext>
            </a:extLst>
          </p:cNvPr>
          <p:cNvSpPr>
            <a:spLocks/>
          </p:cNvSpPr>
          <p:nvPr/>
        </p:nvSpPr>
        <p:spPr bwMode="auto">
          <a:xfrm>
            <a:off x="3598863" y="4794250"/>
            <a:ext cx="12700" cy="14288"/>
          </a:xfrm>
          <a:custGeom>
            <a:avLst/>
            <a:gdLst>
              <a:gd name="T0" fmla="*/ 25 w 25"/>
              <a:gd name="T1" fmla="*/ 13 h 25"/>
              <a:gd name="T2" fmla="*/ 13 w 25"/>
              <a:gd name="T3" fmla="*/ 0 h 25"/>
              <a:gd name="T4" fmla="*/ 0 w 25"/>
              <a:gd name="T5" fmla="*/ 13 h 25"/>
              <a:gd name="T6" fmla="*/ 13 w 25"/>
              <a:gd name="T7" fmla="*/ 25 h 25"/>
              <a:gd name="T8" fmla="*/ 25 w 25"/>
              <a:gd name="T9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25" y="13"/>
                </a:moveTo>
                <a:lnTo>
                  <a:pt x="13" y="0"/>
                </a:lnTo>
                <a:lnTo>
                  <a:pt x="0" y="13"/>
                </a:lnTo>
                <a:lnTo>
                  <a:pt x="13" y="25"/>
                </a:lnTo>
                <a:lnTo>
                  <a:pt x="25" y="1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15" name="Rectangle 7">
            <a:extLst>
              <a:ext uri="{FF2B5EF4-FFF2-40B4-BE49-F238E27FC236}">
                <a16:creationId xmlns:a16="http://schemas.microsoft.com/office/drawing/2014/main" id="{3CD5763B-44AC-477C-A932-97E59305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2693988"/>
            <a:ext cx="6692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Se ha Identificado a la Hipocinesis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6" name="Rectangle 8">
            <a:extLst>
              <a:ext uri="{FF2B5EF4-FFF2-40B4-BE49-F238E27FC236}">
                <a16:creationId xmlns:a16="http://schemas.microsoft.com/office/drawing/2014/main" id="{A4498F10-A1B3-47F9-8C4F-CEF367132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224213"/>
            <a:ext cx="8077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como un Factor de Riesgo Independiente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7" name="Rectangle 9">
            <a:extLst>
              <a:ext uri="{FF2B5EF4-FFF2-40B4-BE49-F238E27FC236}">
                <a16:creationId xmlns:a16="http://schemas.microsoft.com/office/drawing/2014/main" id="{76FBC397-67AA-4B10-8A6A-7F0FC5556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313" y="3754438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para el Origen y Progresión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8" name="Rectangle 10">
            <a:extLst>
              <a:ext uri="{FF2B5EF4-FFF2-40B4-BE49-F238E27FC236}">
                <a16:creationId xmlns:a16="http://schemas.microsoft.com/office/drawing/2014/main" id="{3725730C-769C-4F68-86D6-970CC860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4286250"/>
            <a:ext cx="5295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Diversas Enfermedades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9" name="Rectangle 11">
            <a:extLst>
              <a:ext uri="{FF2B5EF4-FFF2-40B4-BE49-F238E27FC236}">
                <a16:creationId xmlns:a16="http://schemas.microsoft.com/office/drawing/2014/main" id="{08540CB7-FF3C-4A26-8129-9027BA741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4816475"/>
            <a:ext cx="7226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Crónicas/Incapacitantes, tales como,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0" name="Rectangle 12">
            <a:extLst>
              <a:ext uri="{FF2B5EF4-FFF2-40B4-BE49-F238E27FC236}">
                <a16:creationId xmlns:a16="http://schemas.microsoft.com/office/drawing/2014/main" id="{632DC8F2-827F-426D-8BD7-87BD81870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5346700"/>
            <a:ext cx="7531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las Cardiopatías Coronarias, Diabetes,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1" name="Rectangle 13">
            <a:extLst>
              <a:ext uri="{FF2B5EF4-FFF2-40B4-BE49-F238E27FC236}">
                <a16:creationId xmlns:a16="http://schemas.microsoft.com/office/drawing/2014/main" id="{A01C7D47-E25E-44B4-9668-0F54E1DB3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5878513"/>
            <a:ext cx="7302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Obesidad y Dolor en la Espalda Baja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2" name="Rectangle 14">
            <a:extLst>
              <a:ext uri="{FF2B5EF4-FFF2-40B4-BE49-F238E27FC236}">
                <a16:creationId xmlns:a16="http://schemas.microsoft.com/office/drawing/2014/main" id="{12074979-7AE9-4617-8504-6F9EA50D4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457200"/>
            <a:ext cx="4038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500">
                <a:solidFill>
                  <a:srgbClr val="FFFF00"/>
                </a:solidFill>
              </a:rPr>
              <a:t>Enfermedad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3" name="Rectangle 15">
            <a:extLst>
              <a:ext uri="{FF2B5EF4-FFF2-40B4-BE49-F238E27FC236}">
                <a16:creationId xmlns:a16="http://schemas.microsoft.com/office/drawing/2014/main" id="{AD08E382-DC9F-44B9-B7D8-47B907D80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260475"/>
            <a:ext cx="41560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500">
                <a:solidFill>
                  <a:srgbClr val="FFFF00"/>
                </a:solidFill>
              </a:rPr>
              <a:t>Hipocinética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4" name="Freeform 16">
            <a:extLst>
              <a:ext uri="{FF2B5EF4-FFF2-40B4-BE49-F238E27FC236}">
                <a16:creationId xmlns:a16="http://schemas.microsoft.com/office/drawing/2014/main" id="{FC12EE6F-E6D0-4A56-AA67-C8C2E499DF86}"/>
              </a:ext>
            </a:extLst>
          </p:cNvPr>
          <p:cNvSpPr>
            <a:spLocks/>
          </p:cNvSpPr>
          <p:nvPr/>
        </p:nvSpPr>
        <p:spPr bwMode="auto">
          <a:xfrm>
            <a:off x="3598863" y="4794250"/>
            <a:ext cx="12700" cy="14288"/>
          </a:xfrm>
          <a:custGeom>
            <a:avLst/>
            <a:gdLst>
              <a:gd name="T0" fmla="*/ 25 w 25"/>
              <a:gd name="T1" fmla="*/ 13 h 25"/>
              <a:gd name="T2" fmla="*/ 13 w 25"/>
              <a:gd name="T3" fmla="*/ 0 h 25"/>
              <a:gd name="T4" fmla="*/ 0 w 25"/>
              <a:gd name="T5" fmla="*/ 13 h 25"/>
              <a:gd name="T6" fmla="*/ 13 w 25"/>
              <a:gd name="T7" fmla="*/ 25 h 25"/>
              <a:gd name="T8" fmla="*/ 25 w 25"/>
              <a:gd name="T9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25" y="13"/>
                </a:moveTo>
                <a:lnTo>
                  <a:pt x="13" y="0"/>
                </a:lnTo>
                <a:lnTo>
                  <a:pt x="0" y="13"/>
                </a:lnTo>
                <a:lnTo>
                  <a:pt x="13" y="25"/>
                </a:lnTo>
                <a:lnTo>
                  <a:pt x="25" y="1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25" name="Rectangle 17">
            <a:extLst>
              <a:ext uri="{FF2B5EF4-FFF2-40B4-BE49-F238E27FC236}">
                <a16:creationId xmlns:a16="http://schemas.microsoft.com/office/drawing/2014/main" id="{F0B780E8-5F30-4E28-9F43-09FB39C97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024063"/>
            <a:ext cx="398621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0232" name="Group 24">
            <a:extLst>
              <a:ext uri="{FF2B5EF4-FFF2-40B4-BE49-F238E27FC236}">
                <a16:creationId xmlns:a16="http://schemas.microsoft.com/office/drawing/2014/main" id="{ADEE9823-B7C4-4E14-BB24-914CF0F4EE7E}"/>
              </a:ext>
            </a:extLst>
          </p:cNvPr>
          <p:cNvGrpSpPr>
            <a:grpSpLocks/>
          </p:cNvGrpSpPr>
          <p:nvPr/>
        </p:nvGrpSpPr>
        <p:grpSpPr bwMode="auto">
          <a:xfrm>
            <a:off x="558800" y="377825"/>
            <a:ext cx="2870200" cy="2212975"/>
            <a:chOff x="351" y="238"/>
            <a:chExt cx="1808" cy="1394"/>
          </a:xfrm>
        </p:grpSpPr>
        <p:sp>
          <p:nvSpPr>
            <p:cNvPr id="350226" name="Rectangle 18">
              <a:extLst>
                <a:ext uri="{FF2B5EF4-FFF2-40B4-BE49-F238E27FC236}">
                  <a16:creationId xmlns:a16="http://schemas.microsoft.com/office/drawing/2014/main" id="{CDF36808-0C0F-49CB-A1AE-E7307DDC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" y="300"/>
              <a:ext cx="1684" cy="127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7" name="Freeform 19">
              <a:extLst>
                <a:ext uri="{FF2B5EF4-FFF2-40B4-BE49-F238E27FC236}">
                  <a16:creationId xmlns:a16="http://schemas.microsoft.com/office/drawing/2014/main" id="{D0D0B33F-444F-4B2C-B54F-ED50ECFC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238"/>
              <a:ext cx="62" cy="1394"/>
            </a:xfrm>
            <a:custGeom>
              <a:avLst/>
              <a:gdLst>
                <a:gd name="T0" fmla="*/ 0 w 186"/>
                <a:gd name="T1" fmla="*/ 0 h 4180"/>
                <a:gd name="T2" fmla="*/ 186 w 186"/>
                <a:gd name="T3" fmla="*/ 186 h 4180"/>
                <a:gd name="T4" fmla="*/ 186 w 186"/>
                <a:gd name="T5" fmla="*/ 3994 h 4180"/>
                <a:gd name="T6" fmla="*/ 0 w 186"/>
                <a:gd name="T7" fmla="*/ 4180 h 4180"/>
                <a:gd name="T8" fmla="*/ 0 w 186"/>
                <a:gd name="T9" fmla="*/ 0 h 4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4180">
                  <a:moveTo>
                    <a:pt x="0" y="0"/>
                  </a:moveTo>
                  <a:lnTo>
                    <a:pt x="186" y="186"/>
                  </a:lnTo>
                  <a:lnTo>
                    <a:pt x="186" y="3994"/>
                  </a:lnTo>
                  <a:lnTo>
                    <a:pt x="0" y="4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8" name="Freeform 20">
              <a:extLst>
                <a:ext uri="{FF2B5EF4-FFF2-40B4-BE49-F238E27FC236}">
                  <a16:creationId xmlns:a16="http://schemas.microsoft.com/office/drawing/2014/main" id="{967202B9-67E2-49A7-B319-26E62090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238"/>
              <a:ext cx="1808" cy="62"/>
            </a:xfrm>
            <a:custGeom>
              <a:avLst/>
              <a:gdLst>
                <a:gd name="T0" fmla="*/ 0 w 5422"/>
                <a:gd name="T1" fmla="*/ 0 h 186"/>
                <a:gd name="T2" fmla="*/ 186 w 5422"/>
                <a:gd name="T3" fmla="*/ 186 h 186"/>
                <a:gd name="T4" fmla="*/ 5237 w 5422"/>
                <a:gd name="T5" fmla="*/ 186 h 186"/>
                <a:gd name="T6" fmla="*/ 5422 w 5422"/>
                <a:gd name="T7" fmla="*/ 0 h 186"/>
                <a:gd name="T8" fmla="*/ 0 w 5422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2" h="186">
                  <a:moveTo>
                    <a:pt x="0" y="0"/>
                  </a:moveTo>
                  <a:lnTo>
                    <a:pt x="186" y="186"/>
                  </a:lnTo>
                  <a:lnTo>
                    <a:pt x="5237" y="186"/>
                  </a:lnTo>
                  <a:lnTo>
                    <a:pt x="54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9" name="Freeform 21">
              <a:extLst>
                <a:ext uri="{FF2B5EF4-FFF2-40B4-BE49-F238E27FC236}">
                  <a16:creationId xmlns:a16="http://schemas.microsoft.com/office/drawing/2014/main" id="{FF10E348-07BC-4430-8E24-1BC093C4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8"/>
              <a:ext cx="62" cy="1394"/>
            </a:xfrm>
            <a:custGeom>
              <a:avLst/>
              <a:gdLst>
                <a:gd name="T0" fmla="*/ 185 w 185"/>
                <a:gd name="T1" fmla="*/ 4180 h 4180"/>
                <a:gd name="T2" fmla="*/ 0 w 185"/>
                <a:gd name="T3" fmla="*/ 3994 h 4180"/>
                <a:gd name="T4" fmla="*/ 0 w 185"/>
                <a:gd name="T5" fmla="*/ 186 h 4180"/>
                <a:gd name="T6" fmla="*/ 185 w 185"/>
                <a:gd name="T7" fmla="*/ 0 h 4180"/>
                <a:gd name="T8" fmla="*/ 185 w 185"/>
                <a:gd name="T9" fmla="*/ 4180 h 4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4180">
                  <a:moveTo>
                    <a:pt x="185" y="4180"/>
                  </a:moveTo>
                  <a:lnTo>
                    <a:pt x="0" y="3994"/>
                  </a:lnTo>
                  <a:lnTo>
                    <a:pt x="0" y="186"/>
                  </a:lnTo>
                  <a:lnTo>
                    <a:pt x="185" y="0"/>
                  </a:lnTo>
                  <a:lnTo>
                    <a:pt x="185" y="418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30" name="Freeform 22">
              <a:extLst>
                <a:ext uri="{FF2B5EF4-FFF2-40B4-BE49-F238E27FC236}">
                  <a16:creationId xmlns:a16="http://schemas.microsoft.com/office/drawing/2014/main" id="{4996DA8B-23AC-47F0-B3A8-C34D03E60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570"/>
              <a:ext cx="1808" cy="62"/>
            </a:xfrm>
            <a:custGeom>
              <a:avLst/>
              <a:gdLst>
                <a:gd name="T0" fmla="*/ 5422 w 5422"/>
                <a:gd name="T1" fmla="*/ 186 h 186"/>
                <a:gd name="T2" fmla="*/ 0 w 5422"/>
                <a:gd name="T3" fmla="*/ 186 h 186"/>
                <a:gd name="T4" fmla="*/ 186 w 5422"/>
                <a:gd name="T5" fmla="*/ 0 h 186"/>
                <a:gd name="T6" fmla="*/ 5237 w 5422"/>
                <a:gd name="T7" fmla="*/ 0 h 186"/>
                <a:gd name="T8" fmla="*/ 5422 w 5422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2" h="186">
                  <a:moveTo>
                    <a:pt x="542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5237" y="0"/>
                  </a:lnTo>
                  <a:lnTo>
                    <a:pt x="542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0231" name="Picture 23">
              <a:extLst>
                <a:ext uri="{FF2B5EF4-FFF2-40B4-BE49-F238E27FC236}">
                  <a16:creationId xmlns:a16="http://schemas.microsoft.com/office/drawing/2014/main" id="{DD169417-D861-4784-9420-2F2EF88CAC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" y="362"/>
              <a:ext cx="1559" cy="1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62" name="Picture 26">
            <a:extLst>
              <a:ext uri="{FF2B5EF4-FFF2-40B4-BE49-F238E27FC236}">
                <a16:creationId xmlns:a16="http://schemas.microsoft.com/office/drawing/2014/main" id="{C1E05D77-FD09-4636-9CD3-547C055C04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-60325"/>
            <a:ext cx="10560051" cy="703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53" name="Picture 17">
            <a:extLst>
              <a:ext uri="{FF2B5EF4-FFF2-40B4-BE49-F238E27FC236}">
                <a16:creationId xmlns:a16="http://schemas.microsoft.com/office/drawing/2014/main" id="{5B694312-28E8-4ED1-9E27-649C9AF78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28600"/>
            <a:ext cx="6732588" cy="1290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7954" name="Picture 18">
            <a:extLst>
              <a:ext uri="{FF2B5EF4-FFF2-40B4-BE49-F238E27FC236}">
                <a16:creationId xmlns:a16="http://schemas.microsoft.com/office/drawing/2014/main" id="{D6B8F2F3-C6AC-48F0-874D-907B95B73D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752600"/>
            <a:ext cx="1709738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7955" name="Picture 19">
            <a:extLst>
              <a:ext uri="{FF2B5EF4-FFF2-40B4-BE49-F238E27FC236}">
                <a16:creationId xmlns:a16="http://schemas.microsoft.com/office/drawing/2014/main" id="{A5CCEA22-59CC-47D1-B445-CB83ADDBBF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752600"/>
            <a:ext cx="168275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7956" name="AutoShape 20">
            <a:extLst>
              <a:ext uri="{FF2B5EF4-FFF2-40B4-BE49-F238E27FC236}">
                <a16:creationId xmlns:a16="http://schemas.microsoft.com/office/drawing/2014/main" id="{0C2E6807-5A3A-46AA-9689-1818D3133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752600"/>
            <a:ext cx="3505200" cy="914400"/>
          </a:xfrm>
          <a:prstGeom prst="flowChartAlternateProcess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55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7957" name="AutoShape 21">
            <a:extLst>
              <a:ext uri="{FF2B5EF4-FFF2-40B4-BE49-F238E27FC236}">
                <a16:creationId xmlns:a16="http://schemas.microsoft.com/office/drawing/2014/main" id="{6B32C90D-1210-4007-9532-F3330119A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676400"/>
            <a:ext cx="3429000" cy="914400"/>
          </a:xfrm>
          <a:prstGeom prst="flowChartAlternateProcess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008000"/>
                    </a:gs>
                    <a:gs pos="100000">
                      <a:srgbClr val="003300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5500">
                <a:solidFill>
                  <a:srgbClr val="FFFFFF"/>
                </a:solidFill>
                <a:latin typeface="Times New Roman" panose="02020603050405020304" pitchFamily="18" charset="0"/>
              </a:rPr>
              <a:t>Concepto</a:t>
            </a:r>
          </a:p>
        </p:txBody>
      </p:sp>
      <p:sp>
        <p:nvSpPr>
          <p:cNvPr id="167958" name="Rectangle 22">
            <a:extLst>
              <a:ext uri="{FF2B5EF4-FFF2-40B4-BE49-F238E27FC236}">
                <a16:creationId xmlns:a16="http://schemas.microsoft.com/office/drawing/2014/main" id="{D8C744A3-1DF4-46C1-9D44-04CB67D63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8153400" cy="36576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A50021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9" name="Text Box 23">
            <a:extLst>
              <a:ext uri="{FF2B5EF4-FFF2-40B4-BE49-F238E27FC236}">
                <a16:creationId xmlns:a16="http://schemas.microsoft.com/office/drawing/2014/main" id="{2C3E9BE1-4BCA-4DDF-BC23-3A618C253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2936875"/>
            <a:ext cx="762000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Actividad Atlética Sistemática de Larga</a:t>
            </a:r>
          </a:p>
          <a:p>
            <a:pPr algn="ctr">
              <a:lnSpc>
                <a:spcPct val="110000"/>
              </a:lnSpc>
            </a:pPr>
            <a:r>
              <a:rPr lang="es-E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Duración, Ordenada Progresivamente e Individualmente, Dirigido al Modelado de las Funciones Humanas Fisiológicas y Psicológicas, con el fin de que se Enfrenten Efectivamente a Tareas Demandantes</a:t>
            </a:r>
            <a:endParaRPr lang="en-US" altLang="en-US" sz="32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7960" name="AutoShape 24">
            <a:extLst>
              <a:ext uri="{FF2B5EF4-FFF2-40B4-BE49-F238E27FC236}">
                <a16:creationId xmlns:a16="http://schemas.microsoft.com/office/drawing/2014/main" id="{910F62E2-3768-491D-8559-DF505D25761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762000" y="-74613"/>
            <a:ext cx="10591800" cy="7062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838" name="Group 78">
            <a:extLst>
              <a:ext uri="{FF2B5EF4-FFF2-40B4-BE49-F238E27FC236}">
                <a16:creationId xmlns:a16="http://schemas.microsoft.com/office/drawing/2014/main" id="{B92DC420-BA41-4CE5-AD5F-7F1BCA21B48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29713" cy="6858000"/>
            <a:chOff x="68" y="270"/>
            <a:chExt cx="5683" cy="3787"/>
          </a:xfrm>
        </p:grpSpPr>
        <p:sp>
          <p:nvSpPr>
            <p:cNvPr id="373828" name="Rectangle 68">
              <a:extLst>
                <a:ext uri="{FF2B5EF4-FFF2-40B4-BE49-F238E27FC236}">
                  <a16:creationId xmlns:a16="http://schemas.microsoft.com/office/drawing/2014/main" id="{9900CB72-9771-472E-BEDC-F10380095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" y="489"/>
              <a:ext cx="5164" cy="3348"/>
            </a:xfrm>
            <a:prstGeom prst="rect">
              <a:avLst/>
            </a:prstGeom>
            <a:noFill/>
            <a:ln w="68263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29" name="Freeform 69">
              <a:extLst>
                <a:ext uri="{FF2B5EF4-FFF2-40B4-BE49-F238E27FC236}">
                  <a16:creationId xmlns:a16="http://schemas.microsoft.com/office/drawing/2014/main" id="{5D4D9DD4-0E31-495A-8045-4E042986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270"/>
              <a:ext cx="5669" cy="3787"/>
            </a:xfrm>
            <a:custGeom>
              <a:avLst/>
              <a:gdLst>
                <a:gd name="T0" fmla="*/ 1033 w 17005"/>
                <a:gd name="T1" fmla="*/ 0 h 11361"/>
                <a:gd name="T2" fmla="*/ 15961 w 17005"/>
                <a:gd name="T3" fmla="*/ 0 h 11361"/>
                <a:gd name="T4" fmla="*/ 15961 w 17005"/>
                <a:gd name="T5" fmla="*/ 899 h 11361"/>
                <a:gd name="T6" fmla="*/ 17005 w 17005"/>
                <a:gd name="T7" fmla="*/ 899 h 11361"/>
                <a:gd name="T8" fmla="*/ 17005 w 17005"/>
                <a:gd name="T9" fmla="*/ 10471 h 11361"/>
                <a:gd name="T10" fmla="*/ 15961 w 17005"/>
                <a:gd name="T11" fmla="*/ 10471 h 11361"/>
                <a:gd name="T12" fmla="*/ 15961 w 17005"/>
                <a:gd name="T13" fmla="*/ 11361 h 11361"/>
                <a:gd name="T14" fmla="*/ 1033 w 17005"/>
                <a:gd name="T15" fmla="*/ 11361 h 11361"/>
                <a:gd name="T16" fmla="*/ 1033 w 17005"/>
                <a:gd name="T17" fmla="*/ 10471 h 11361"/>
                <a:gd name="T18" fmla="*/ 0 w 17005"/>
                <a:gd name="T19" fmla="*/ 10471 h 11361"/>
                <a:gd name="T20" fmla="*/ 0 w 17005"/>
                <a:gd name="T21" fmla="*/ 899 h 11361"/>
                <a:gd name="T22" fmla="*/ 1033 w 17005"/>
                <a:gd name="T23" fmla="*/ 899 h 11361"/>
                <a:gd name="T24" fmla="*/ 1033 w 17005"/>
                <a:gd name="T25" fmla="*/ 303 h 11361"/>
                <a:gd name="T26" fmla="*/ 1033 w 17005"/>
                <a:gd name="T27" fmla="*/ 0 h 11361"/>
                <a:gd name="T28" fmla="*/ 1377 w 17005"/>
                <a:gd name="T29" fmla="*/ 310 h 11361"/>
                <a:gd name="T30" fmla="*/ 1377 w 17005"/>
                <a:gd name="T31" fmla="*/ 1204 h 11361"/>
                <a:gd name="T32" fmla="*/ 336 w 17005"/>
                <a:gd name="T33" fmla="*/ 1204 h 11361"/>
                <a:gd name="T34" fmla="*/ 336 w 17005"/>
                <a:gd name="T35" fmla="*/ 10169 h 11361"/>
                <a:gd name="T36" fmla="*/ 1377 w 17005"/>
                <a:gd name="T37" fmla="*/ 10169 h 11361"/>
                <a:gd name="T38" fmla="*/ 1377 w 17005"/>
                <a:gd name="T39" fmla="*/ 11071 h 11361"/>
                <a:gd name="T40" fmla="*/ 15620 w 17005"/>
                <a:gd name="T41" fmla="*/ 11071 h 11361"/>
                <a:gd name="T42" fmla="*/ 15620 w 17005"/>
                <a:gd name="T43" fmla="*/ 10169 h 11361"/>
                <a:gd name="T44" fmla="*/ 16671 w 17005"/>
                <a:gd name="T45" fmla="*/ 10169 h 11361"/>
                <a:gd name="T46" fmla="*/ 16671 w 17005"/>
                <a:gd name="T47" fmla="*/ 1204 h 11361"/>
                <a:gd name="T48" fmla="*/ 15620 w 17005"/>
                <a:gd name="T49" fmla="*/ 1204 h 11361"/>
                <a:gd name="T50" fmla="*/ 15620 w 17005"/>
                <a:gd name="T51" fmla="*/ 310 h 11361"/>
                <a:gd name="T52" fmla="*/ 1377 w 17005"/>
                <a:gd name="T53" fmla="*/ 310 h 11361"/>
                <a:gd name="T54" fmla="*/ 1033 w 17005"/>
                <a:gd name="T55" fmla="*/ 0 h 1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05" h="11361">
                  <a:moveTo>
                    <a:pt x="1033" y="0"/>
                  </a:moveTo>
                  <a:lnTo>
                    <a:pt x="15961" y="0"/>
                  </a:lnTo>
                  <a:lnTo>
                    <a:pt x="15961" y="899"/>
                  </a:lnTo>
                  <a:lnTo>
                    <a:pt x="17005" y="899"/>
                  </a:lnTo>
                  <a:lnTo>
                    <a:pt x="17005" y="10471"/>
                  </a:lnTo>
                  <a:lnTo>
                    <a:pt x="15961" y="10471"/>
                  </a:lnTo>
                  <a:lnTo>
                    <a:pt x="15961" y="11361"/>
                  </a:lnTo>
                  <a:lnTo>
                    <a:pt x="1033" y="11361"/>
                  </a:lnTo>
                  <a:lnTo>
                    <a:pt x="1033" y="10471"/>
                  </a:lnTo>
                  <a:lnTo>
                    <a:pt x="0" y="10471"/>
                  </a:lnTo>
                  <a:lnTo>
                    <a:pt x="0" y="899"/>
                  </a:lnTo>
                  <a:lnTo>
                    <a:pt x="1033" y="899"/>
                  </a:lnTo>
                  <a:lnTo>
                    <a:pt x="1033" y="303"/>
                  </a:lnTo>
                  <a:lnTo>
                    <a:pt x="1033" y="0"/>
                  </a:lnTo>
                  <a:lnTo>
                    <a:pt x="1377" y="310"/>
                  </a:lnTo>
                  <a:lnTo>
                    <a:pt x="1377" y="1204"/>
                  </a:lnTo>
                  <a:lnTo>
                    <a:pt x="336" y="1204"/>
                  </a:lnTo>
                  <a:lnTo>
                    <a:pt x="336" y="10169"/>
                  </a:lnTo>
                  <a:lnTo>
                    <a:pt x="1377" y="10169"/>
                  </a:lnTo>
                  <a:lnTo>
                    <a:pt x="1377" y="11071"/>
                  </a:lnTo>
                  <a:lnTo>
                    <a:pt x="15620" y="11071"/>
                  </a:lnTo>
                  <a:lnTo>
                    <a:pt x="15620" y="10169"/>
                  </a:lnTo>
                  <a:lnTo>
                    <a:pt x="16671" y="10169"/>
                  </a:lnTo>
                  <a:lnTo>
                    <a:pt x="16671" y="1204"/>
                  </a:lnTo>
                  <a:lnTo>
                    <a:pt x="15620" y="1204"/>
                  </a:lnTo>
                  <a:lnTo>
                    <a:pt x="15620" y="310"/>
                  </a:lnTo>
                  <a:lnTo>
                    <a:pt x="1377" y="310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30" name="Freeform 70">
              <a:extLst>
                <a:ext uri="{FF2B5EF4-FFF2-40B4-BE49-F238E27FC236}">
                  <a16:creationId xmlns:a16="http://schemas.microsoft.com/office/drawing/2014/main" id="{4003CF05-5CE7-454C-8C93-6442E768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270"/>
              <a:ext cx="5683" cy="3787"/>
            </a:xfrm>
            <a:custGeom>
              <a:avLst/>
              <a:gdLst>
                <a:gd name="T0" fmla="*/ 1036 w 17051"/>
                <a:gd name="T1" fmla="*/ 0 h 11361"/>
                <a:gd name="T2" fmla="*/ 16005 w 17051"/>
                <a:gd name="T3" fmla="*/ 0 h 11361"/>
                <a:gd name="T4" fmla="*/ 16005 w 17051"/>
                <a:gd name="T5" fmla="*/ 899 h 11361"/>
                <a:gd name="T6" fmla="*/ 17051 w 17051"/>
                <a:gd name="T7" fmla="*/ 899 h 11361"/>
                <a:gd name="T8" fmla="*/ 17051 w 17051"/>
                <a:gd name="T9" fmla="*/ 10471 h 11361"/>
                <a:gd name="T10" fmla="*/ 16005 w 17051"/>
                <a:gd name="T11" fmla="*/ 10471 h 11361"/>
                <a:gd name="T12" fmla="*/ 16005 w 17051"/>
                <a:gd name="T13" fmla="*/ 11361 h 11361"/>
                <a:gd name="T14" fmla="*/ 1036 w 17051"/>
                <a:gd name="T15" fmla="*/ 11361 h 11361"/>
                <a:gd name="T16" fmla="*/ 1036 w 17051"/>
                <a:gd name="T17" fmla="*/ 10471 h 11361"/>
                <a:gd name="T18" fmla="*/ 0 w 17051"/>
                <a:gd name="T19" fmla="*/ 10471 h 11361"/>
                <a:gd name="T20" fmla="*/ 0 w 17051"/>
                <a:gd name="T21" fmla="*/ 899 h 11361"/>
                <a:gd name="T22" fmla="*/ 1036 w 17051"/>
                <a:gd name="T23" fmla="*/ 899 h 11361"/>
                <a:gd name="T24" fmla="*/ 1036 w 17051"/>
                <a:gd name="T25" fmla="*/ 304 h 11361"/>
                <a:gd name="T26" fmla="*/ 1036 w 17051"/>
                <a:gd name="T27" fmla="*/ 0 h 1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051" h="11361">
                  <a:moveTo>
                    <a:pt x="1036" y="0"/>
                  </a:moveTo>
                  <a:lnTo>
                    <a:pt x="16005" y="0"/>
                  </a:lnTo>
                  <a:lnTo>
                    <a:pt x="16005" y="899"/>
                  </a:lnTo>
                  <a:lnTo>
                    <a:pt x="17051" y="899"/>
                  </a:lnTo>
                  <a:lnTo>
                    <a:pt x="17051" y="10471"/>
                  </a:lnTo>
                  <a:lnTo>
                    <a:pt x="16005" y="10471"/>
                  </a:lnTo>
                  <a:lnTo>
                    <a:pt x="16005" y="11361"/>
                  </a:lnTo>
                  <a:lnTo>
                    <a:pt x="1036" y="11361"/>
                  </a:lnTo>
                  <a:lnTo>
                    <a:pt x="1036" y="10471"/>
                  </a:lnTo>
                  <a:lnTo>
                    <a:pt x="0" y="10471"/>
                  </a:lnTo>
                  <a:lnTo>
                    <a:pt x="0" y="899"/>
                  </a:lnTo>
                  <a:lnTo>
                    <a:pt x="1036" y="899"/>
                  </a:lnTo>
                  <a:lnTo>
                    <a:pt x="1036" y="304"/>
                  </a:lnTo>
                  <a:lnTo>
                    <a:pt x="103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31" name="Freeform 71">
              <a:extLst>
                <a:ext uri="{FF2B5EF4-FFF2-40B4-BE49-F238E27FC236}">
                  <a16:creationId xmlns:a16="http://schemas.microsoft.com/office/drawing/2014/main" id="{A4224676-75C9-4A26-A029-1E536DBC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370"/>
              <a:ext cx="5445" cy="3586"/>
            </a:xfrm>
            <a:custGeom>
              <a:avLst/>
              <a:gdLst>
                <a:gd name="T0" fmla="*/ 1041 w 16335"/>
                <a:gd name="T1" fmla="*/ 0 h 10759"/>
                <a:gd name="T2" fmla="*/ 1041 w 16335"/>
                <a:gd name="T3" fmla="*/ 891 h 10759"/>
                <a:gd name="T4" fmla="*/ 0 w 16335"/>
                <a:gd name="T5" fmla="*/ 891 h 10759"/>
                <a:gd name="T6" fmla="*/ 0 w 16335"/>
                <a:gd name="T7" fmla="*/ 9865 h 10759"/>
                <a:gd name="T8" fmla="*/ 1041 w 16335"/>
                <a:gd name="T9" fmla="*/ 9865 h 10759"/>
                <a:gd name="T10" fmla="*/ 1041 w 16335"/>
                <a:gd name="T11" fmla="*/ 10759 h 10759"/>
                <a:gd name="T12" fmla="*/ 15283 w 16335"/>
                <a:gd name="T13" fmla="*/ 10759 h 10759"/>
                <a:gd name="T14" fmla="*/ 15283 w 16335"/>
                <a:gd name="T15" fmla="*/ 9865 h 10759"/>
                <a:gd name="T16" fmla="*/ 16335 w 16335"/>
                <a:gd name="T17" fmla="*/ 9865 h 10759"/>
                <a:gd name="T18" fmla="*/ 16335 w 16335"/>
                <a:gd name="T19" fmla="*/ 891 h 10759"/>
                <a:gd name="T20" fmla="*/ 15283 w 16335"/>
                <a:gd name="T21" fmla="*/ 891 h 10759"/>
                <a:gd name="T22" fmla="*/ 15283 w 16335"/>
                <a:gd name="T23" fmla="*/ 0 h 10759"/>
                <a:gd name="T24" fmla="*/ 1041 w 16335"/>
                <a:gd name="T25" fmla="*/ 0 h 10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35" h="10759">
                  <a:moveTo>
                    <a:pt x="1041" y="0"/>
                  </a:moveTo>
                  <a:lnTo>
                    <a:pt x="1041" y="891"/>
                  </a:lnTo>
                  <a:lnTo>
                    <a:pt x="0" y="891"/>
                  </a:lnTo>
                  <a:lnTo>
                    <a:pt x="0" y="9865"/>
                  </a:lnTo>
                  <a:lnTo>
                    <a:pt x="1041" y="9865"/>
                  </a:lnTo>
                  <a:lnTo>
                    <a:pt x="1041" y="10759"/>
                  </a:lnTo>
                  <a:lnTo>
                    <a:pt x="15283" y="10759"/>
                  </a:lnTo>
                  <a:lnTo>
                    <a:pt x="15283" y="9865"/>
                  </a:lnTo>
                  <a:lnTo>
                    <a:pt x="16335" y="9865"/>
                  </a:lnTo>
                  <a:lnTo>
                    <a:pt x="16335" y="891"/>
                  </a:lnTo>
                  <a:lnTo>
                    <a:pt x="15283" y="891"/>
                  </a:lnTo>
                  <a:lnTo>
                    <a:pt x="15283" y="0"/>
                  </a:lnTo>
                  <a:lnTo>
                    <a:pt x="104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3839" name="AutoShape 79">
            <a:extLst>
              <a:ext uri="{FF2B5EF4-FFF2-40B4-BE49-F238E27FC236}">
                <a16:creationId xmlns:a16="http://schemas.microsoft.com/office/drawing/2014/main" id="{A1548AAF-5BCE-49A6-B385-1ACFAADFA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219200"/>
            <a:ext cx="7054850" cy="4427538"/>
          </a:xfrm>
          <a:prstGeom prst="roundRect">
            <a:avLst>
              <a:gd name="adj" fmla="val 9991"/>
            </a:avLst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6826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3840" name="Rectangle 80">
            <a:extLst>
              <a:ext uri="{FF2B5EF4-FFF2-40B4-BE49-F238E27FC236}">
                <a16:creationId xmlns:a16="http://schemas.microsoft.com/office/drawing/2014/main" id="{F02ACCDC-9ADB-4AB4-AF5E-5EC6F40D7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79538"/>
            <a:ext cx="6289675" cy="393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ÁREAS Y RAMAS</a:t>
            </a:r>
            <a:r>
              <a: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DISCIPLINARIAS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RELACIONADAS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CON  LA</a:t>
            </a:r>
            <a:endParaRPr lang="es-PR" altLang="en-US" sz="4300" b="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MEDICINA DEPORTIVA</a:t>
            </a:r>
          </a:p>
        </p:txBody>
      </p:sp>
      <p:sp>
        <p:nvSpPr>
          <p:cNvPr id="373841" name="AutoShape 8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E126D57-7FCC-4CEF-9F96-1117F870F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2" name="AutoShape 8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045587B-1936-4DBF-9B5B-FD198C108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3" name="AutoShape 8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00929DA-6BAD-4CC3-8899-58AED2B0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4" name="AutoShape 8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E0C6493-83BD-46B0-A10B-CCAD42520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5" name="AutoShape 8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44614EC-BF06-4AA8-8DBC-34150FFA5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6" name="AutoShape 8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A196FB5-BFDB-45F9-911F-7020F913F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7" name="AutoShape 8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6BA059A-29DA-4718-840E-334EC42A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8" name="AutoShape 8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1797AE5-7D4D-411C-A837-26C2B225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3849" name="Picture 89">
            <a:extLst>
              <a:ext uri="{FF2B5EF4-FFF2-40B4-BE49-F238E27FC236}">
                <a16:creationId xmlns:a16="http://schemas.microsoft.com/office/drawing/2014/main" id="{0BF11C3D-EFC8-4F7D-AD27-72FBBEB458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3850" name="Picture 90">
            <a:extLst>
              <a:ext uri="{FF2B5EF4-FFF2-40B4-BE49-F238E27FC236}">
                <a16:creationId xmlns:a16="http://schemas.microsoft.com/office/drawing/2014/main" id="{7C2E6B5C-B692-41E5-9699-AE26EFC3BD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41" name="Rectangle 13">
            <a:extLst>
              <a:ext uri="{FF2B5EF4-FFF2-40B4-BE49-F238E27FC236}">
                <a16:creationId xmlns:a16="http://schemas.microsoft.com/office/drawing/2014/main" id="{DD7E1F1F-E683-44B4-87DC-1F7AEF671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639763"/>
            <a:ext cx="487362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5342" name="Rectangle 14">
            <a:extLst>
              <a:ext uri="{FF2B5EF4-FFF2-40B4-BE49-F238E27FC236}">
                <a16:creationId xmlns:a16="http://schemas.microsoft.com/office/drawing/2014/main" id="{76C27B72-8DAF-439A-8A01-10C25E119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551363"/>
            <a:ext cx="81915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400">
                <a:solidFill>
                  <a:srgbClr val="FFFFFF"/>
                </a:solidFill>
                <a:latin typeface="Times New Roman" panose="02020603050405020304" pitchFamily="18" charset="0"/>
              </a:rPr>
              <a:t>Implica el Acto de Entrenar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5343" name="Rectangle 15">
            <a:extLst>
              <a:ext uri="{FF2B5EF4-FFF2-40B4-BE49-F238E27FC236}">
                <a16:creationId xmlns:a16="http://schemas.microsoft.com/office/drawing/2014/main" id="{A6CE9109-CA8E-430D-9742-69C49D4CF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338763"/>
            <a:ext cx="71247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400">
                <a:solidFill>
                  <a:srgbClr val="FFFFFF"/>
                </a:solidFill>
                <a:latin typeface="Times New Roman" panose="02020603050405020304" pitchFamily="18" charset="0"/>
              </a:rPr>
              <a:t>("Coaching") o Enseñar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5350" name="Group 22">
            <a:extLst>
              <a:ext uri="{FF2B5EF4-FFF2-40B4-BE49-F238E27FC236}">
                <a16:creationId xmlns:a16="http://schemas.microsoft.com/office/drawing/2014/main" id="{CCC0F9F7-D31A-41DA-9521-8E018DD0584C}"/>
              </a:ext>
            </a:extLst>
          </p:cNvPr>
          <p:cNvGrpSpPr>
            <a:grpSpLocks/>
          </p:cNvGrpSpPr>
          <p:nvPr/>
        </p:nvGrpSpPr>
        <p:grpSpPr bwMode="auto">
          <a:xfrm>
            <a:off x="1470025" y="1481138"/>
            <a:ext cx="6226175" cy="2868612"/>
            <a:chOff x="967" y="933"/>
            <a:chExt cx="3922" cy="1807"/>
          </a:xfrm>
        </p:grpSpPr>
        <p:sp>
          <p:nvSpPr>
            <p:cNvPr id="355344" name="Rectangle 16">
              <a:extLst>
                <a:ext uri="{FF2B5EF4-FFF2-40B4-BE49-F238E27FC236}">
                  <a16:creationId xmlns:a16="http://schemas.microsoft.com/office/drawing/2014/main" id="{F40ABCDE-8E83-4744-9014-E33E4871A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" y="993"/>
              <a:ext cx="3801" cy="16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5" name="Freeform 17">
              <a:extLst>
                <a:ext uri="{FF2B5EF4-FFF2-40B4-BE49-F238E27FC236}">
                  <a16:creationId xmlns:a16="http://schemas.microsoft.com/office/drawing/2014/main" id="{39378E40-E096-4394-866A-6355C9D32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33"/>
              <a:ext cx="61" cy="1807"/>
            </a:xfrm>
            <a:custGeom>
              <a:avLst/>
              <a:gdLst>
                <a:gd name="T0" fmla="*/ 0 w 182"/>
                <a:gd name="T1" fmla="*/ 0 h 5421"/>
                <a:gd name="T2" fmla="*/ 182 w 182"/>
                <a:gd name="T3" fmla="*/ 182 h 5421"/>
                <a:gd name="T4" fmla="*/ 182 w 182"/>
                <a:gd name="T5" fmla="*/ 5239 h 5421"/>
                <a:gd name="T6" fmla="*/ 0 w 182"/>
                <a:gd name="T7" fmla="*/ 5421 h 5421"/>
                <a:gd name="T8" fmla="*/ 0 w 182"/>
                <a:gd name="T9" fmla="*/ 0 h 5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421">
                  <a:moveTo>
                    <a:pt x="0" y="0"/>
                  </a:moveTo>
                  <a:lnTo>
                    <a:pt x="182" y="182"/>
                  </a:lnTo>
                  <a:lnTo>
                    <a:pt x="182" y="5239"/>
                  </a:lnTo>
                  <a:lnTo>
                    <a:pt x="0" y="5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6" name="Freeform 18">
              <a:extLst>
                <a:ext uri="{FF2B5EF4-FFF2-40B4-BE49-F238E27FC236}">
                  <a16:creationId xmlns:a16="http://schemas.microsoft.com/office/drawing/2014/main" id="{2782F46F-F507-4A87-A44E-6A72A2E0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33"/>
              <a:ext cx="3922" cy="60"/>
            </a:xfrm>
            <a:custGeom>
              <a:avLst/>
              <a:gdLst>
                <a:gd name="T0" fmla="*/ 0 w 11767"/>
                <a:gd name="T1" fmla="*/ 0 h 182"/>
                <a:gd name="T2" fmla="*/ 182 w 11767"/>
                <a:gd name="T3" fmla="*/ 182 h 182"/>
                <a:gd name="T4" fmla="*/ 11585 w 11767"/>
                <a:gd name="T5" fmla="*/ 182 h 182"/>
                <a:gd name="T6" fmla="*/ 11767 w 11767"/>
                <a:gd name="T7" fmla="*/ 0 h 182"/>
                <a:gd name="T8" fmla="*/ 0 w 11767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67" h="182">
                  <a:moveTo>
                    <a:pt x="0" y="0"/>
                  </a:moveTo>
                  <a:lnTo>
                    <a:pt x="182" y="182"/>
                  </a:lnTo>
                  <a:lnTo>
                    <a:pt x="11585" y="182"/>
                  </a:lnTo>
                  <a:lnTo>
                    <a:pt x="117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7" name="Freeform 19">
              <a:extLst>
                <a:ext uri="{FF2B5EF4-FFF2-40B4-BE49-F238E27FC236}">
                  <a16:creationId xmlns:a16="http://schemas.microsoft.com/office/drawing/2014/main" id="{2280E28C-585A-457D-8550-68703A4E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933"/>
              <a:ext cx="60" cy="1807"/>
            </a:xfrm>
            <a:custGeom>
              <a:avLst/>
              <a:gdLst>
                <a:gd name="T0" fmla="*/ 182 w 182"/>
                <a:gd name="T1" fmla="*/ 5421 h 5421"/>
                <a:gd name="T2" fmla="*/ 0 w 182"/>
                <a:gd name="T3" fmla="*/ 5239 h 5421"/>
                <a:gd name="T4" fmla="*/ 0 w 182"/>
                <a:gd name="T5" fmla="*/ 182 h 5421"/>
                <a:gd name="T6" fmla="*/ 182 w 182"/>
                <a:gd name="T7" fmla="*/ 0 h 5421"/>
                <a:gd name="T8" fmla="*/ 182 w 182"/>
                <a:gd name="T9" fmla="*/ 5421 h 5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421">
                  <a:moveTo>
                    <a:pt x="182" y="5421"/>
                  </a:moveTo>
                  <a:lnTo>
                    <a:pt x="0" y="5239"/>
                  </a:lnTo>
                  <a:lnTo>
                    <a:pt x="0" y="182"/>
                  </a:lnTo>
                  <a:lnTo>
                    <a:pt x="182" y="0"/>
                  </a:lnTo>
                  <a:lnTo>
                    <a:pt x="182" y="542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8" name="Freeform 20">
              <a:extLst>
                <a:ext uri="{FF2B5EF4-FFF2-40B4-BE49-F238E27FC236}">
                  <a16:creationId xmlns:a16="http://schemas.microsoft.com/office/drawing/2014/main" id="{B90BDB1E-8FA6-4CFB-A4ED-D349F81A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679"/>
              <a:ext cx="3922" cy="61"/>
            </a:xfrm>
            <a:custGeom>
              <a:avLst/>
              <a:gdLst>
                <a:gd name="T0" fmla="*/ 11767 w 11767"/>
                <a:gd name="T1" fmla="*/ 182 h 182"/>
                <a:gd name="T2" fmla="*/ 0 w 11767"/>
                <a:gd name="T3" fmla="*/ 182 h 182"/>
                <a:gd name="T4" fmla="*/ 182 w 11767"/>
                <a:gd name="T5" fmla="*/ 0 h 182"/>
                <a:gd name="T6" fmla="*/ 11585 w 11767"/>
                <a:gd name="T7" fmla="*/ 0 h 182"/>
                <a:gd name="T8" fmla="*/ 11767 w 11767"/>
                <a:gd name="T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67" h="182">
                  <a:moveTo>
                    <a:pt x="11767" y="182"/>
                  </a:moveTo>
                  <a:lnTo>
                    <a:pt x="0" y="182"/>
                  </a:lnTo>
                  <a:lnTo>
                    <a:pt x="182" y="0"/>
                  </a:lnTo>
                  <a:lnTo>
                    <a:pt x="11585" y="0"/>
                  </a:lnTo>
                  <a:lnTo>
                    <a:pt x="11767" y="18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5349" name="Picture 21">
              <a:extLst>
                <a:ext uri="{FF2B5EF4-FFF2-40B4-BE49-F238E27FC236}">
                  <a16:creationId xmlns:a16="http://schemas.microsoft.com/office/drawing/2014/main" id="{A25F27A0-D04B-4061-826D-345DE65D2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" y="1054"/>
              <a:ext cx="3679" cy="1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82" name="Rectangle 6">
            <a:extLst>
              <a:ext uri="{FF2B5EF4-FFF2-40B4-BE49-F238E27FC236}">
                <a16:creationId xmlns:a16="http://schemas.microsoft.com/office/drawing/2014/main" id="{B298F827-94EA-45FF-907E-C6A01922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835150"/>
            <a:ext cx="42132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3" name="Rectangle 7">
            <a:extLst>
              <a:ext uri="{FF2B5EF4-FFF2-40B4-BE49-F238E27FC236}">
                <a16:creationId xmlns:a16="http://schemas.microsoft.com/office/drawing/2014/main" id="{1A632FD9-510F-41FB-8728-0F574B313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4073525"/>
            <a:ext cx="6645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El Proceso Mediante el Cual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4" name="Rectangle 8">
            <a:extLst>
              <a:ext uri="{FF2B5EF4-FFF2-40B4-BE49-F238E27FC236}">
                <a16:creationId xmlns:a16="http://schemas.microsoft.com/office/drawing/2014/main" id="{C1CB7F85-9E9A-472D-9E34-F92510E9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4630738"/>
            <a:ext cx="66055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Individuos Mejoran su Nivel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5" name="Rectangle 9">
            <a:extLst>
              <a:ext uri="{FF2B5EF4-FFF2-40B4-BE49-F238E27FC236}">
                <a16:creationId xmlns:a16="http://schemas.microsoft.com/office/drawing/2014/main" id="{37229FA8-FFE0-47EC-B2B6-9CDB31369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7950"/>
            <a:ext cx="7596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Aptitud Física para su Participación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6" name="Rectangle 10">
            <a:extLst>
              <a:ext uri="{FF2B5EF4-FFF2-40B4-BE49-F238E27FC236}">
                <a16:creationId xmlns:a16="http://schemas.microsoft.com/office/drawing/2014/main" id="{5E10C3D0-D94D-4431-8100-EFE8B450B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5745163"/>
            <a:ext cx="5238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Deportiva Especializada.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7393" name="Group 17">
            <a:extLst>
              <a:ext uri="{FF2B5EF4-FFF2-40B4-BE49-F238E27FC236}">
                <a16:creationId xmlns:a16="http://schemas.microsoft.com/office/drawing/2014/main" id="{E539FFC7-E0A7-4277-95AB-CD7284804F42}"/>
              </a:ext>
            </a:extLst>
          </p:cNvPr>
          <p:cNvGrpSpPr>
            <a:grpSpLocks/>
          </p:cNvGrpSpPr>
          <p:nvPr/>
        </p:nvGrpSpPr>
        <p:grpSpPr bwMode="auto">
          <a:xfrm>
            <a:off x="430213" y="381000"/>
            <a:ext cx="3795712" cy="3214688"/>
            <a:chOff x="271" y="337"/>
            <a:chExt cx="2391" cy="2025"/>
          </a:xfrm>
        </p:grpSpPr>
        <p:sp>
          <p:nvSpPr>
            <p:cNvPr id="357387" name="Rectangle 11">
              <a:extLst>
                <a:ext uri="{FF2B5EF4-FFF2-40B4-BE49-F238E27FC236}">
                  <a16:creationId xmlns:a16="http://schemas.microsoft.com/office/drawing/2014/main" id="{6A4B5651-CCB8-4898-B522-A02BEB7CC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" y="394"/>
              <a:ext cx="2277" cy="19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88" name="Freeform 12">
              <a:extLst>
                <a:ext uri="{FF2B5EF4-FFF2-40B4-BE49-F238E27FC236}">
                  <a16:creationId xmlns:a16="http://schemas.microsoft.com/office/drawing/2014/main" id="{DE5D9703-7FAE-432E-90CB-9A04CF992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337"/>
              <a:ext cx="57" cy="2025"/>
            </a:xfrm>
            <a:custGeom>
              <a:avLst/>
              <a:gdLst>
                <a:gd name="T0" fmla="*/ 0 w 171"/>
                <a:gd name="T1" fmla="*/ 0 h 6075"/>
                <a:gd name="T2" fmla="*/ 171 w 171"/>
                <a:gd name="T3" fmla="*/ 171 h 6075"/>
                <a:gd name="T4" fmla="*/ 171 w 171"/>
                <a:gd name="T5" fmla="*/ 5903 h 6075"/>
                <a:gd name="T6" fmla="*/ 0 w 171"/>
                <a:gd name="T7" fmla="*/ 6075 h 6075"/>
                <a:gd name="T8" fmla="*/ 0 w 171"/>
                <a:gd name="T9" fmla="*/ 0 h 6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6075">
                  <a:moveTo>
                    <a:pt x="0" y="0"/>
                  </a:moveTo>
                  <a:lnTo>
                    <a:pt x="171" y="171"/>
                  </a:lnTo>
                  <a:lnTo>
                    <a:pt x="171" y="5903"/>
                  </a:lnTo>
                  <a:lnTo>
                    <a:pt x="0" y="6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89" name="Freeform 13">
              <a:extLst>
                <a:ext uri="{FF2B5EF4-FFF2-40B4-BE49-F238E27FC236}">
                  <a16:creationId xmlns:a16="http://schemas.microsoft.com/office/drawing/2014/main" id="{F70B5BBF-5AFA-4A1B-8B74-F2B9F91C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337"/>
              <a:ext cx="2391" cy="57"/>
            </a:xfrm>
            <a:custGeom>
              <a:avLst/>
              <a:gdLst>
                <a:gd name="T0" fmla="*/ 0 w 7174"/>
                <a:gd name="T1" fmla="*/ 0 h 171"/>
                <a:gd name="T2" fmla="*/ 171 w 7174"/>
                <a:gd name="T3" fmla="*/ 171 h 171"/>
                <a:gd name="T4" fmla="*/ 7002 w 7174"/>
                <a:gd name="T5" fmla="*/ 171 h 171"/>
                <a:gd name="T6" fmla="*/ 7174 w 7174"/>
                <a:gd name="T7" fmla="*/ 0 h 171"/>
                <a:gd name="T8" fmla="*/ 0 w 7174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4" h="171">
                  <a:moveTo>
                    <a:pt x="0" y="0"/>
                  </a:moveTo>
                  <a:lnTo>
                    <a:pt x="171" y="171"/>
                  </a:lnTo>
                  <a:lnTo>
                    <a:pt x="7002" y="171"/>
                  </a:lnTo>
                  <a:lnTo>
                    <a:pt x="7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90" name="Freeform 14">
              <a:extLst>
                <a:ext uri="{FF2B5EF4-FFF2-40B4-BE49-F238E27FC236}">
                  <a16:creationId xmlns:a16="http://schemas.microsoft.com/office/drawing/2014/main" id="{F3B50715-2122-427C-AFD2-D52BDC47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37"/>
              <a:ext cx="57" cy="2025"/>
            </a:xfrm>
            <a:custGeom>
              <a:avLst/>
              <a:gdLst>
                <a:gd name="T0" fmla="*/ 172 w 172"/>
                <a:gd name="T1" fmla="*/ 6075 h 6075"/>
                <a:gd name="T2" fmla="*/ 0 w 172"/>
                <a:gd name="T3" fmla="*/ 5903 h 6075"/>
                <a:gd name="T4" fmla="*/ 0 w 172"/>
                <a:gd name="T5" fmla="*/ 171 h 6075"/>
                <a:gd name="T6" fmla="*/ 172 w 172"/>
                <a:gd name="T7" fmla="*/ 0 h 6075"/>
                <a:gd name="T8" fmla="*/ 172 w 172"/>
                <a:gd name="T9" fmla="*/ 6075 h 6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6075">
                  <a:moveTo>
                    <a:pt x="172" y="6075"/>
                  </a:moveTo>
                  <a:lnTo>
                    <a:pt x="0" y="5903"/>
                  </a:lnTo>
                  <a:lnTo>
                    <a:pt x="0" y="171"/>
                  </a:lnTo>
                  <a:lnTo>
                    <a:pt x="172" y="0"/>
                  </a:lnTo>
                  <a:lnTo>
                    <a:pt x="172" y="607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91" name="Freeform 15">
              <a:extLst>
                <a:ext uri="{FF2B5EF4-FFF2-40B4-BE49-F238E27FC236}">
                  <a16:creationId xmlns:a16="http://schemas.microsoft.com/office/drawing/2014/main" id="{2708E22A-1604-4800-A416-F2CF71E5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2304"/>
              <a:ext cx="2391" cy="58"/>
            </a:xfrm>
            <a:custGeom>
              <a:avLst/>
              <a:gdLst>
                <a:gd name="T0" fmla="*/ 7174 w 7174"/>
                <a:gd name="T1" fmla="*/ 172 h 172"/>
                <a:gd name="T2" fmla="*/ 0 w 7174"/>
                <a:gd name="T3" fmla="*/ 172 h 172"/>
                <a:gd name="T4" fmla="*/ 171 w 7174"/>
                <a:gd name="T5" fmla="*/ 0 h 172"/>
                <a:gd name="T6" fmla="*/ 7002 w 7174"/>
                <a:gd name="T7" fmla="*/ 0 h 172"/>
                <a:gd name="T8" fmla="*/ 7174 w 7174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4" h="172">
                  <a:moveTo>
                    <a:pt x="7174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7002" y="0"/>
                  </a:lnTo>
                  <a:lnTo>
                    <a:pt x="7174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7392" name="Picture 16">
              <a:extLst>
                <a:ext uri="{FF2B5EF4-FFF2-40B4-BE49-F238E27FC236}">
                  <a16:creationId xmlns:a16="http://schemas.microsoft.com/office/drawing/2014/main" id="{9A95248A-5434-4FB4-9114-A3A9DDA57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" y="451"/>
              <a:ext cx="2162" cy="1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30" name="Rectangle 6">
            <a:extLst>
              <a:ext uri="{FF2B5EF4-FFF2-40B4-BE49-F238E27FC236}">
                <a16:creationId xmlns:a16="http://schemas.microsoft.com/office/drawing/2014/main" id="{2C979DF2-DD8B-4564-BAED-8961D1F17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125" y="3417888"/>
            <a:ext cx="8318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 Aplicación del Conocimiento Obtenido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1" name="Rectangle 7">
            <a:extLst>
              <a:ext uri="{FF2B5EF4-FFF2-40B4-BE49-F238E27FC236}">
                <a16:creationId xmlns:a16="http://schemas.microsoft.com/office/drawing/2014/main" id="{B9B1A396-7D28-4B1F-830D-AAC8A223A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940175"/>
            <a:ext cx="8394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la Fisiología del Ejercicio para Mejorar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2" name="Rectangle 8">
            <a:extLst>
              <a:ext uri="{FF2B5EF4-FFF2-40B4-BE49-F238E27FC236}">
                <a16:creationId xmlns:a16="http://schemas.microsoft.com/office/drawing/2014/main" id="{6AD3A4FA-11B5-40DD-A8D5-F2A0F5DB3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" y="4462463"/>
            <a:ext cx="8115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 Capacidad del Cuerpo para Responder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3" name="Rectangle 9">
            <a:extLst>
              <a:ext uri="{FF2B5EF4-FFF2-40B4-BE49-F238E27FC236}">
                <a16:creationId xmlns:a16="http://schemas.microsoft.com/office/drawing/2014/main" id="{176B6B85-A311-453F-861A-842F4C72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5075" y="4984750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en Forma Efectiva a Retos Físicos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4" name="Rectangle 10">
            <a:extLst>
              <a:ext uri="{FF2B5EF4-FFF2-40B4-BE49-F238E27FC236}">
                <a16:creationId xmlns:a16="http://schemas.microsoft.com/office/drawing/2014/main" id="{F13CFF85-86DE-42E5-A41C-6BDAB6B41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5508625"/>
            <a:ext cx="8178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Particulares de la Competencia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5" name="Rectangle 11">
            <a:extLst>
              <a:ext uri="{FF2B5EF4-FFF2-40B4-BE49-F238E27FC236}">
                <a16:creationId xmlns:a16="http://schemas.microsoft.com/office/drawing/2014/main" id="{E4CB1AC4-AFF7-4CC2-91BF-F718BCDF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541463"/>
            <a:ext cx="4319588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9442" name="Group 18">
            <a:extLst>
              <a:ext uri="{FF2B5EF4-FFF2-40B4-BE49-F238E27FC236}">
                <a16:creationId xmlns:a16="http://schemas.microsoft.com/office/drawing/2014/main" id="{6FEFD708-F440-4FCB-B6CB-9A15AD60D867}"/>
              </a:ext>
            </a:extLst>
          </p:cNvPr>
          <p:cNvGrpSpPr>
            <a:grpSpLocks/>
          </p:cNvGrpSpPr>
          <p:nvPr/>
        </p:nvGrpSpPr>
        <p:grpSpPr bwMode="auto">
          <a:xfrm>
            <a:off x="476250" y="541338"/>
            <a:ext cx="3714750" cy="2643187"/>
            <a:chOff x="267" y="341"/>
            <a:chExt cx="2340" cy="1665"/>
          </a:xfrm>
        </p:grpSpPr>
        <p:sp>
          <p:nvSpPr>
            <p:cNvPr id="359436" name="Rectangle 12">
              <a:extLst>
                <a:ext uri="{FF2B5EF4-FFF2-40B4-BE49-F238E27FC236}">
                  <a16:creationId xmlns:a16="http://schemas.microsoft.com/office/drawing/2014/main" id="{D055F1E3-4E8D-47D1-B984-3F8358CB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399"/>
              <a:ext cx="2225" cy="155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7" name="Freeform 13">
              <a:extLst>
                <a:ext uri="{FF2B5EF4-FFF2-40B4-BE49-F238E27FC236}">
                  <a16:creationId xmlns:a16="http://schemas.microsoft.com/office/drawing/2014/main" id="{2A205373-F547-4B65-B2F0-8D5911A7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341"/>
              <a:ext cx="57" cy="1665"/>
            </a:xfrm>
            <a:custGeom>
              <a:avLst/>
              <a:gdLst>
                <a:gd name="T0" fmla="*/ 0 w 173"/>
                <a:gd name="T1" fmla="*/ 0 h 4996"/>
                <a:gd name="T2" fmla="*/ 173 w 173"/>
                <a:gd name="T3" fmla="*/ 173 h 4996"/>
                <a:gd name="T4" fmla="*/ 173 w 173"/>
                <a:gd name="T5" fmla="*/ 4823 h 4996"/>
                <a:gd name="T6" fmla="*/ 0 w 173"/>
                <a:gd name="T7" fmla="*/ 4996 h 4996"/>
                <a:gd name="T8" fmla="*/ 0 w 173"/>
                <a:gd name="T9" fmla="*/ 0 h 4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996">
                  <a:moveTo>
                    <a:pt x="0" y="0"/>
                  </a:moveTo>
                  <a:lnTo>
                    <a:pt x="173" y="173"/>
                  </a:lnTo>
                  <a:lnTo>
                    <a:pt x="173" y="4823"/>
                  </a:lnTo>
                  <a:lnTo>
                    <a:pt x="0" y="49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8" name="Freeform 14">
              <a:extLst>
                <a:ext uri="{FF2B5EF4-FFF2-40B4-BE49-F238E27FC236}">
                  <a16:creationId xmlns:a16="http://schemas.microsoft.com/office/drawing/2014/main" id="{FCD268FE-FEE5-4E6C-BD01-03327CE5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341"/>
              <a:ext cx="2340" cy="58"/>
            </a:xfrm>
            <a:custGeom>
              <a:avLst/>
              <a:gdLst>
                <a:gd name="T0" fmla="*/ 0 w 7020"/>
                <a:gd name="T1" fmla="*/ 0 h 173"/>
                <a:gd name="T2" fmla="*/ 173 w 7020"/>
                <a:gd name="T3" fmla="*/ 173 h 173"/>
                <a:gd name="T4" fmla="*/ 6847 w 7020"/>
                <a:gd name="T5" fmla="*/ 173 h 173"/>
                <a:gd name="T6" fmla="*/ 7020 w 7020"/>
                <a:gd name="T7" fmla="*/ 0 h 173"/>
                <a:gd name="T8" fmla="*/ 0 w 7020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0" h="173">
                  <a:moveTo>
                    <a:pt x="0" y="0"/>
                  </a:moveTo>
                  <a:lnTo>
                    <a:pt x="173" y="173"/>
                  </a:lnTo>
                  <a:lnTo>
                    <a:pt x="6847" y="173"/>
                  </a:lnTo>
                  <a:lnTo>
                    <a:pt x="70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9" name="Freeform 15">
              <a:extLst>
                <a:ext uri="{FF2B5EF4-FFF2-40B4-BE49-F238E27FC236}">
                  <a16:creationId xmlns:a16="http://schemas.microsoft.com/office/drawing/2014/main" id="{44290E80-BECB-4990-A003-D6C83CA2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41"/>
              <a:ext cx="58" cy="1665"/>
            </a:xfrm>
            <a:custGeom>
              <a:avLst/>
              <a:gdLst>
                <a:gd name="T0" fmla="*/ 173 w 173"/>
                <a:gd name="T1" fmla="*/ 4996 h 4996"/>
                <a:gd name="T2" fmla="*/ 0 w 173"/>
                <a:gd name="T3" fmla="*/ 4823 h 4996"/>
                <a:gd name="T4" fmla="*/ 0 w 173"/>
                <a:gd name="T5" fmla="*/ 173 h 4996"/>
                <a:gd name="T6" fmla="*/ 173 w 173"/>
                <a:gd name="T7" fmla="*/ 0 h 4996"/>
                <a:gd name="T8" fmla="*/ 173 w 173"/>
                <a:gd name="T9" fmla="*/ 4996 h 4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996">
                  <a:moveTo>
                    <a:pt x="173" y="4996"/>
                  </a:moveTo>
                  <a:lnTo>
                    <a:pt x="0" y="4823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499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40" name="Freeform 16">
              <a:extLst>
                <a:ext uri="{FF2B5EF4-FFF2-40B4-BE49-F238E27FC236}">
                  <a16:creationId xmlns:a16="http://schemas.microsoft.com/office/drawing/2014/main" id="{5AF984F9-AFEF-46E6-8106-7A1FFC1D1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949"/>
              <a:ext cx="2340" cy="57"/>
            </a:xfrm>
            <a:custGeom>
              <a:avLst/>
              <a:gdLst>
                <a:gd name="T0" fmla="*/ 7020 w 7020"/>
                <a:gd name="T1" fmla="*/ 173 h 173"/>
                <a:gd name="T2" fmla="*/ 0 w 7020"/>
                <a:gd name="T3" fmla="*/ 173 h 173"/>
                <a:gd name="T4" fmla="*/ 173 w 7020"/>
                <a:gd name="T5" fmla="*/ 0 h 173"/>
                <a:gd name="T6" fmla="*/ 6847 w 7020"/>
                <a:gd name="T7" fmla="*/ 0 h 173"/>
                <a:gd name="T8" fmla="*/ 7020 w 7020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0" h="173">
                  <a:moveTo>
                    <a:pt x="7020" y="173"/>
                  </a:moveTo>
                  <a:lnTo>
                    <a:pt x="0" y="173"/>
                  </a:lnTo>
                  <a:lnTo>
                    <a:pt x="173" y="0"/>
                  </a:lnTo>
                  <a:lnTo>
                    <a:pt x="6847" y="0"/>
                  </a:lnTo>
                  <a:lnTo>
                    <a:pt x="7020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441" name="Picture 17">
              <a:extLst>
                <a:ext uri="{FF2B5EF4-FFF2-40B4-BE49-F238E27FC236}">
                  <a16:creationId xmlns:a16="http://schemas.microsoft.com/office/drawing/2014/main" id="{7292100E-77C2-403D-A55F-8B133EDFCE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" y="457"/>
              <a:ext cx="2109" cy="1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50" name="AutoShape 18">
            <a:extLst>
              <a:ext uri="{FF2B5EF4-FFF2-40B4-BE49-F238E27FC236}">
                <a16:creationId xmlns:a16="http://schemas.microsoft.com/office/drawing/2014/main" id="{ACD28C96-D0C4-4772-A7E4-E7AFFCD1837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457200" y="0"/>
            <a:ext cx="10591800" cy="689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2052" name="Picture 20">
            <a:extLst>
              <a:ext uri="{FF2B5EF4-FFF2-40B4-BE49-F238E27FC236}">
                <a16:creationId xmlns:a16="http://schemas.microsoft.com/office/drawing/2014/main" id="{F3928334-C693-402A-BE3D-776C27128B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2913" y="12700"/>
            <a:ext cx="10569576" cy="687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43" name="Picture 11">
            <a:extLst>
              <a:ext uri="{FF2B5EF4-FFF2-40B4-BE49-F238E27FC236}">
                <a16:creationId xmlns:a16="http://schemas.microsoft.com/office/drawing/2014/main" id="{9F89AD60-420E-40C9-B165-0F3D22026A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533400"/>
            <a:ext cx="7924800" cy="94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2044" name="AutoShape 12">
            <a:extLst>
              <a:ext uri="{FF2B5EF4-FFF2-40B4-BE49-F238E27FC236}">
                <a16:creationId xmlns:a16="http://schemas.microsoft.com/office/drawing/2014/main" id="{5237B65A-1230-4D49-9EA0-6B028A9E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941513"/>
            <a:ext cx="3505200" cy="914400"/>
          </a:xfrm>
          <a:prstGeom prst="flowChartAlternateProcess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55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045" name="AutoShape 13">
            <a:extLst>
              <a:ext uri="{FF2B5EF4-FFF2-40B4-BE49-F238E27FC236}">
                <a16:creationId xmlns:a16="http://schemas.microsoft.com/office/drawing/2014/main" id="{E7DD2D17-83EC-46E2-A9CC-26D06430D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865313"/>
            <a:ext cx="3429000" cy="914400"/>
          </a:xfrm>
          <a:prstGeom prst="flowChartAlternateProcess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008000"/>
                    </a:gs>
                    <a:gs pos="100000">
                      <a:srgbClr val="003300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5500">
                <a:solidFill>
                  <a:srgbClr val="FFFFFF"/>
                </a:solidFill>
                <a:latin typeface="Times New Roman" panose="02020603050405020304" pitchFamily="18" charset="0"/>
              </a:rPr>
              <a:t>Concepto</a:t>
            </a:r>
          </a:p>
        </p:txBody>
      </p:sp>
      <p:sp>
        <p:nvSpPr>
          <p:cNvPr id="172046" name="Rectangle 14">
            <a:extLst>
              <a:ext uri="{FF2B5EF4-FFF2-40B4-BE49-F238E27FC236}">
                <a16:creationId xmlns:a16="http://schemas.microsoft.com/office/drawing/2014/main" id="{6767DA46-D9F9-4E30-9A28-344B2CF88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505200"/>
            <a:ext cx="8001000" cy="29718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A50021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7" name="Text Box 15">
            <a:extLst>
              <a:ext uri="{FF2B5EF4-FFF2-40B4-BE49-F238E27FC236}">
                <a16:creationId xmlns:a16="http://schemas.microsoft.com/office/drawing/2014/main" id="{52A2ECF8-B12A-495B-8BD8-9803534A9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654425"/>
            <a:ext cx="8001000" cy="259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Término Colectivo que Describe </a:t>
            </a:r>
          </a:p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Todas las Medidas Utilizadas para el Incremento y Mantenimiento </a:t>
            </a:r>
          </a:p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del Rendimiento Deportivo</a:t>
            </a:r>
            <a:endParaRPr lang="en-US" altLang="en-US" sz="41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72048" name="Picture 16">
            <a:extLst>
              <a:ext uri="{FF2B5EF4-FFF2-40B4-BE49-F238E27FC236}">
                <a16:creationId xmlns:a16="http://schemas.microsoft.com/office/drawing/2014/main" id="{D492E002-B17D-490A-A531-9CEF6E579E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981200"/>
            <a:ext cx="1906588" cy="862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2049" name="Picture 17">
            <a:extLst>
              <a:ext uri="{FF2B5EF4-FFF2-40B4-BE49-F238E27FC236}">
                <a16:creationId xmlns:a16="http://schemas.microsoft.com/office/drawing/2014/main" id="{CE6E2F63-4D79-46A5-91A5-6B4BCA939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981200"/>
            <a:ext cx="19050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7" name="Picture 17">
            <a:extLst>
              <a:ext uri="{FF2B5EF4-FFF2-40B4-BE49-F238E27FC236}">
                <a16:creationId xmlns:a16="http://schemas.microsoft.com/office/drawing/2014/main" id="{99F6D1B3-CEB3-4706-9462-A1DE0D67B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39788" y="-65088"/>
            <a:ext cx="6037263" cy="7210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8" name="AutoShape 18">
            <a:extLst>
              <a:ext uri="{FF2B5EF4-FFF2-40B4-BE49-F238E27FC236}">
                <a16:creationId xmlns:a16="http://schemas.microsoft.com/office/drawing/2014/main" id="{1A0BA4C5-4DA8-4862-B523-613E2ABB3B3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4638675" y="-76200"/>
            <a:ext cx="6105525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4100" name="Picture 20">
            <a:extLst>
              <a:ext uri="{FF2B5EF4-FFF2-40B4-BE49-F238E27FC236}">
                <a16:creationId xmlns:a16="http://schemas.microsoft.com/office/drawing/2014/main" id="{5D8F7857-C4B2-4C24-84DE-B4875C7B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0" y="-55563"/>
            <a:ext cx="6076950" cy="712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5" name="AutoShape 15">
            <a:extLst>
              <a:ext uri="{FF2B5EF4-FFF2-40B4-BE49-F238E27FC236}">
                <a16:creationId xmlns:a16="http://schemas.microsoft.com/office/drawing/2014/main" id="{5E3D6E22-5AB3-4914-92F8-B085B470437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857250" y="-76200"/>
            <a:ext cx="6072188" cy="723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93" name="Text Box 13">
            <a:extLst>
              <a:ext uri="{FF2B5EF4-FFF2-40B4-BE49-F238E27FC236}">
                <a16:creationId xmlns:a16="http://schemas.microsoft.com/office/drawing/2014/main" id="{3B505B8D-0C29-4CDF-85EE-32E7224DF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420688"/>
            <a:ext cx="4330700" cy="595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S" sz="3300">
                <a:solidFill>
                  <a:srgbClr val="FFFFFF"/>
                </a:solidFill>
              </a:rPr>
              <a:t>CARACTERÍSTICAS:</a:t>
            </a:r>
          </a:p>
        </p:txBody>
      </p:sp>
      <p:sp>
        <p:nvSpPr>
          <p:cNvPr id="174094" name="Text Box 14">
            <a:extLst>
              <a:ext uri="{FF2B5EF4-FFF2-40B4-BE49-F238E27FC236}">
                <a16:creationId xmlns:a16="http://schemas.microsoft.com/office/drawing/2014/main" id="{713F368B-1965-454A-B5DE-4511DF900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498600"/>
            <a:ext cx="4495800" cy="4789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Es un Proceso Planificado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Científico y Pedagógico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Se Aplica un Conjunto de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Ejercicios Corporales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Se Desarrollan las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Aptitudes Físicas,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Mentales y Sociales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del  Atleta/Equipo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Existe una Preparación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Técnica-Táctica  y/o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Estratégica</a:t>
            </a:r>
            <a:endParaRPr lang="en-US" altLang="en-US" sz="28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01" name="Text Box 21">
            <a:extLst>
              <a:ext uri="{FF2B5EF4-FFF2-40B4-BE49-F238E27FC236}">
                <a16:creationId xmlns:a16="http://schemas.microsoft.com/office/drawing/2014/main" id="{07A29C02-7D32-469F-B7FB-D959A6647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6200" y="1095375"/>
            <a:ext cx="4724400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400000"/>
              </a:lnSpc>
            </a:pPr>
            <a:r>
              <a:rPr lang="en-US" altLang="en-US" sz="3500">
                <a:solidFill>
                  <a:srgbClr val="FFFFFF"/>
                </a:solidFill>
              </a:rPr>
              <a:t>ENTRENAMIENTO</a:t>
            </a:r>
          </a:p>
          <a:p>
            <a:pPr algn="ctr">
              <a:lnSpc>
                <a:spcPct val="400000"/>
              </a:lnSpc>
            </a:pPr>
            <a:r>
              <a:rPr lang="en-US" altLang="en-US" sz="3500">
                <a:solidFill>
                  <a:srgbClr val="FFFFFF"/>
                </a:solidFill>
              </a:rPr>
              <a:t>DEPORTIVO</a:t>
            </a:r>
          </a:p>
        </p:txBody>
      </p:sp>
    </p:spTree>
  </p:cSld>
  <p:clrMapOvr>
    <a:masterClrMapping/>
  </p:clrMapOvr>
  <p:transition>
    <p:random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9" name="AutoShape 7">
            <a:extLst>
              <a:ext uri="{FF2B5EF4-FFF2-40B4-BE49-F238E27FC236}">
                <a16:creationId xmlns:a16="http://schemas.microsoft.com/office/drawing/2014/main" id="{3BE40353-7EBF-47E4-997C-FA2C6B18488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152400" y="-76200"/>
            <a:ext cx="9372600" cy="702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2761" name="Picture 9">
            <a:extLst>
              <a:ext uri="{FF2B5EF4-FFF2-40B4-BE49-F238E27FC236}">
                <a16:creationId xmlns:a16="http://schemas.microsoft.com/office/drawing/2014/main" id="{59B5A82C-6583-4BE5-AE2F-34A848C99A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0175" y="-50800"/>
            <a:ext cx="9339263" cy="698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57" name="Picture 5">
            <a:extLst>
              <a:ext uri="{FF2B5EF4-FFF2-40B4-BE49-F238E27FC236}">
                <a16:creationId xmlns:a16="http://schemas.microsoft.com/office/drawing/2014/main" id="{B5144D88-E0A9-4ED4-84BF-CDC5CACC82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600200"/>
            <a:ext cx="3048000" cy="941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2758" name="Picture 6">
            <a:extLst>
              <a:ext uri="{FF2B5EF4-FFF2-40B4-BE49-F238E27FC236}">
                <a16:creationId xmlns:a16="http://schemas.microsoft.com/office/drawing/2014/main" id="{09DB46E2-1119-4F62-B0C1-EAC26A5015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873375"/>
            <a:ext cx="8534400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02770" name="Group 18">
            <a:extLst>
              <a:ext uri="{FF2B5EF4-FFF2-40B4-BE49-F238E27FC236}">
                <a16:creationId xmlns:a16="http://schemas.microsoft.com/office/drawing/2014/main" id="{1F613E5B-301E-478C-B603-6DCAD7CBDDC5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304800"/>
            <a:ext cx="6400800" cy="990600"/>
            <a:chOff x="1056" y="192"/>
            <a:chExt cx="4032" cy="624"/>
          </a:xfrm>
        </p:grpSpPr>
        <p:sp>
          <p:nvSpPr>
            <p:cNvPr id="202762" name="AutoShape 10">
              <a:extLst>
                <a:ext uri="{FF2B5EF4-FFF2-40B4-BE49-F238E27FC236}">
                  <a16:creationId xmlns:a16="http://schemas.microsoft.com/office/drawing/2014/main" id="{439CA46F-4FA7-485B-BAB0-94393CD05E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56" y="192"/>
              <a:ext cx="4032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64" name="Rectangle 12">
              <a:extLst>
                <a:ext uri="{FF2B5EF4-FFF2-40B4-BE49-F238E27FC236}">
                  <a16:creationId xmlns:a16="http://schemas.microsoft.com/office/drawing/2014/main" id="{641E83DD-626B-4CAA-A671-C9632EC76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78"/>
              <a:ext cx="3848" cy="45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5" name="Freeform 13">
              <a:extLst>
                <a:ext uri="{FF2B5EF4-FFF2-40B4-BE49-F238E27FC236}">
                  <a16:creationId xmlns:a16="http://schemas.microsoft.com/office/drawing/2014/main" id="{2A96CF2E-9C19-4FF8-B0E9-215B611D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9"/>
              <a:ext cx="62" cy="595"/>
            </a:xfrm>
            <a:custGeom>
              <a:avLst/>
              <a:gdLst>
                <a:gd name="T0" fmla="*/ 0 w 185"/>
                <a:gd name="T1" fmla="*/ 0 h 1786"/>
                <a:gd name="T2" fmla="*/ 185 w 185"/>
                <a:gd name="T3" fmla="*/ 207 h 1786"/>
                <a:gd name="T4" fmla="*/ 185 w 185"/>
                <a:gd name="T5" fmla="*/ 1579 h 1786"/>
                <a:gd name="T6" fmla="*/ 0 w 185"/>
                <a:gd name="T7" fmla="*/ 1786 h 1786"/>
                <a:gd name="T8" fmla="*/ 0 w 185"/>
                <a:gd name="T9" fmla="*/ 0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786">
                  <a:moveTo>
                    <a:pt x="0" y="0"/>
                  </a:moveTo>
                  <a:lnTo>
                    <a:pt x="185" y="207"/>
                  </a:lnTo>
                  <a:lnTo>
                    <a:pt x="185" y="1579"/>
                  </a:lnTo>
                  <a:lnTo>
                    <a:pt x="0" y="17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6" name="Freeform 14">
              <a:extLst>
                <a:ext uri="{FF2B5EF4-FFF2-40B4-BE49-F238E27FC236}">
                  <a16:creationId xmlns:a16="http://schemas.microsoft.com/office/drawing/2014/main" id="{62C7ADE7-F66F-456E-8DC7-994337D9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9"/>
              <a:ext cx="3971" cy="69"/>
            </a:xfrm>
            <a:custGeom>
              <a:avLst/>
              <a:gdLst>
                <a:gd name="T0" fmla="*/ 0 w 11911"/>
                <a:gd name="T1" fmla="*/ 0 h 207"/>
                <a:gd name="T2" fmla="*/ 185 w 11911"/>
                <a:gd name="T3" fmla="*/ 207 h 207"/>
                <a:gd name="T4" fmla="*/ 11727 w 11911"/>
                <a:gd name="T5" fmla="*/ 207 h 207"/>
                <a:gd name="T6" fmla="*/ 11911 w 11911"/>
                <a:gd name="T7" fmla="*/ 0 h 207"/>
                <a:gd name="T8" fmla="*/ 0 w 11911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11" h="207">
                  <a:moveTo>
                    <a:pt x="0" y="0"/>
                  </a:moveTo>
                  <a:lnTo>
                    <a:pt x="185" y="207"/>
                  </a:lnTo>
                  <a:lnTo>
                    <a:pt x="11727" y="207"/>
                  </a:lnTo>
                  <a:lnTo>
                    <a:pt x="119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7" name="Freeform 15">
              <a:extLst>
                <a:ext uri="{FF2B5EF4-FFF2-40B4-BE49-F238E27FC236}">
                  <a16:creationId xmlns:a16="http://schemas.microsoft.com/office/drawing/2014/main" id="{6047C8B2-CB6D-44E6-946D-3976B51D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09"/>
              <a:ext cx="62" cy="595"/>
            </a:xfrm>
            <a:custGeom>
              <a:avLst/>
              <a:gdLst>
                <a:gd name="T0" fmla="*/ 184 w 184"/>
                <a:gd name="T1" fmla="*/ 1786 h 1786"/>
                <a:gd name="T2" fmla="*/ 0 w 184"/>
                <a:gd name="T3" fmla="*/ 1579 h 1786"/>
                <a:gd name="T4" fmla="*/ 0 w 184"/>
                <a:gd name="T5" fmla="*/ 207 h 1786"/>
                <a:gd name="T6" fmla="*/ 184 w 184"/>
                <a:gd name="T7" fmla="*/ 0 h 1786"/>
                <a:gd name="T8" fmla="*/ 184 w 184"/>
                <a:gd name="T9" fmla="*/ 1786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786">
                  <a:moveTo>
                    <a:pt x="184" y="1786"/>
                  </a:moveTo>
                  <a:lnTo>
                    <a:pt x="0" y="1579"/>
                  </a:lnTo>
                  <a:lnTo>
                    <a:pt x="0" y="207"/>
                  </a:lnTo>
                  <a:lnTo>
                    <a:pt x="184" y="0"/>
                  </a:lnTo>
                  <a:lnTo>
                    <a:pt x="184" y="1786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8" name="Freeform 16">
              <a:extLst>
                <a:ext uri="{FF2B5EF4-FFF2-40B4-BE49-F238E27FC236}">
                  <a16:creationId xmlns:a16="http://schemas.microsoft.com/office/drawing/2014/main" id="{278FDE84-4C9A-41E7-8465-05DF9ACC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735"/>
              <a:ext cx="3971" cy="69"/>
            </a:xfrm>
            <a:custGeom>
              <a:avLst/>
              <a:gdLst>
                <a:gd name="T0" fmla="*/ 11911 w 11911"/>
                <a:gd name="T1" fmla="*/ 207 h 207"/>
                <a:gd name="T2" fmla="*/ 0 w 11911"/>
                <a:gd name="T3" fmla="*/ 207 h 207"/>
                <a:gd name="T4" fmla="*/ 185 w 11911"/>
                <a:gd name="T5" fmla="*/ 0 h 207"/>
                <a:gd name="T6" fmla="*/ 11727 w 11911"/>
                <a:gd name="T7" fmla="*/ 0 h 207"/>
                <a:gd name="T8" fmla="*/ 11911 w 11911"/>
                <a:gd name="T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11" h="207">
                  <a:moveTo>
                    <a:pt x="11911" y="207"/>
                  </a:moveTo>
                  <a:lnTo>
                    <a:pt x="0" y="207"/>
                  </a:lnTo>
                  <a:lnTo>
                    <a:pt x="185" y="0"/>
                  </a:lnTo>
                  <a:lnTo>
                    <a:pt x="11727" y="0"/>
                  </a:lnTo>
                  <a:lnTo>
                    <a:pt x="11911" y="207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9" name="Rectangle 17">
              <a:extLst>
                <a:ext uri="{FF2B5EF4-FFF2-40B4-BE49-F238E27FC236}">
                  <a16:creationId xmlns:a16="http://schemas.microsoft.com/office/drawing/2014/main" id="{39A86FC6-7300-430B-A877-2EA3F37E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12"/>
              <a:ext cx="3767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900">
                  <a:solidFill>
                    <a:srgbClr val="FFFFFF"/>
                  </a:solidFill>
                  <a:latin typeface="Times New Roman" panose="02020603050405020304" pitchFamily="18" charset="0"/>
                </a:rPr>
                <a:t>NUTRICIÓN DEPORTIVA</a:t>
              </a:r>
              <a:endParaRPr lang="es-PR" altLang="en-US" sz="39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98" name="Text Box 14">
            <a:extLst>
              <a:ext uri="{FF2B5EF4-FFF2-40B4-BE49-F238E27FC236}">
                <a16:creationId xmlns:a16="http://schemas.microsoft.com/office/drawing/2014/main" id="{8783084C-FBBA-4CF3-99E4-13ED913D9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" y="2209800"/>
            <a:ext cx="74676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000">
                <a:solidFill>
                  <a:srgbClr val="FFFFFF"/>
                </a:solidFill>
              </a:rPr>
              <a:t>Estas seguro que deseas salir</a:t>
            </a:r>
          </a:p>
          <a:p>
            <a:pPr algn="ctr"/>
            <a:r>
              <a:rPr lang="es-PR" altLang="en-US" sz="4000">
                <a:solidFill>
                  <a:srgbClr val="FFFFFF"/>
                </a:solidFill>
              </a:rPr>
              <a:t>de esta presentación </a:t>
            </a:r>
          </a:p>
        </p:txBody>
      </p:sp>
      <p:sp>
        <p:nvSpPr>
          <p:cNvPr id="425999" name="AutoShape 15">
            <a:hlinkClick r:id="" action="ppaction://hlinkshowjump?jump=endshow" highlightClick="1"/>
            <a:extLst>
              <a:ext uri="{FF2B5EF4-FFF2-40B4-BE49-F238E27FC236}">
                <a16:creationId xmlns:a16="http://schemas.microsoft.com/office/drawing/2014/main" id="{82776775-40DD-485B-BD48-6888080EA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91000"/>
            <a:ext cx="1042988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PR" altLang="en-US" sz="4800">
                <a:solidFill>
                  <a:srgbClr val="000000"/>
                </a:solidFill>
                <a:latin typeface="Arial Black" panose="020B0A04020102020204" pitchFamily="34" charset="0"/>
              </a:rPr>
              <a:t>Sí</a:t>
            </a:r>
          </a:p>
        </p:txBody>
      </p:sp>
      <p:sp>
        <p:nvSpPr>
          <p:cNvPr id="426001" name="AutoShape 1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E5E7675-59B8-421F-8E64-AC7E0FD98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013" y="4191000"/>
            <a:ext cx="1042987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PR" altLang="en-US" sz="4800">
                <a:solidFill>
                  <a:srgbClr val="000000"/>
                </a:solidFill>
                <a:latin typeface="Arial Black" panose="020B0A04020102020204" pitchFamily="34" charset="0"/>
              </a:rPr>
              <a:t>No</a:t>
            </a:r>
          </a:p>
        </p:txBody>
      </p:sp>
    </p:spTree>
  </p:cSld>
  <p:clrMapOvr>
    <a:masterClrMapping/>
  </p:clrMapOvr>
  <p:transition>
    <p:random/>
  </p:transition>
</p:sld>
</file>

<file path=ppt/theme/theme1.xml><?xml version="1.0" encoding="utf-8"?>
<a:theme xmlns:a="http://schemas.openxmlformats.org/drawingml/2006/main" name="Default Design">
  <a:themeElements>
    <a:clrScheme name="">
      <a:dk1>
        <a:srgbClr val="808080"/>
      </a:dk1>
      <a:lt1>
        <a:srgbClr val="FFFFFF"/>
      </a:lt1>
      <a:dk2>
        <a:srgbClr val="FF0000"/>
      </a:dk2>
      <a:lt2>
        <a:srgbClr val="FFFF00"/>
      </a:lt2>
      <a:accent1>
        <a:srgbClr val="00CC99"/>
      </a:accent1>
      <a:accent2>
        <a:srgbClr val="3333CC"/>
      </a:accent2>
      <a:accent3>
        <a:srgbClr val="FF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rgbClr val="0000CC"/>
            </a:gs>
            <a:gs pos="100000">
              <a:srgbClr val="000066"/>
            </a:gs>
          </a:gsLst>
          <a:lin ang="0" scaled="1"/>
        </a:gradFill>
        <a:ln w="57150" cap="flat" cmpd="sng" algn="ctr">
          <a:solidFill>
            <a:srgbClr val="0000CC"/>
          </a:solidFill>
          <a:prstDash val="solid"/>
          <a:round/>
          <a:headEnd type="none" w="med" len="med"/>
          <a:tailEnd type="none" w="med" len="med"/>
        </a:ln>
        <a:effectLst>
          <a:outerShdw dist="17961" dir="2700000" algn="ctr" rotWithShape="0">
            <a:srgbClr val="0000CC">
              <a:gamma/>
              <a:shade val="60000"/>
              <a:invGamma/>
            </a:srgbClr>
          </a:outerShdw>
        </a:effec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6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rgbClr val="0000CC"/>
            </a:gs>
            <a:gs pos="100000">
              <a:srgbClr val="000066"/>
            </a:gs>
          </a:gsLst>
          <a:lin ang="0" scaled="1"/>
        </a:gradFill>
        <a:ln w="57150" cap="flat" cmpd="sng" algn="ctr">
          <a:solidFill>
            <a:srgbClr val="0000CC"/>
          </a:solidFill>
          <a:prstDash val="solid"/>
          <a:round/>
          <a:headEnd type="none" w="med" len="med"/>
          <a:tailEnd type="none" w="med" len="med"/>
        </a:ln>
        <a:effectLst>
          <a:outerShdw dist="17961" dir="2700000" algn="ctr" rotWithShape="0">
            <a:srgbClr val="0000CC">
              <a:gamma/>
              <a:shade val="60000"/>
              <a:invGamma/>
            </a:srgbClr>
          </a:outerShdw>
        </a:effec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6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3930</TotalTime>
  <Words>2412</Words>
  <Application>Microsoft Office PowerPoint</Application>
  <PresentationFormat>On-screen Show (4:3)</PresentationFormat>
  <Paragraphs>926</Paragraphs>
  <Slides>96</Slides>
  <Notes>96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96</vt:i4>
      </vt:variant>
    </vt:vector>
  </HeadingPairs>
  <TitlesOfParts>
    <vt:vector size="103" baseType="lpstr">
      <vt:lpstr>Arial</vt:lpstr>
      <vt:lpstr>Arial Black</vt:lpstr>
      <vt:lpstr>SPC Markers/Bullets</vt:lpstr>
      <vt:lpstr>Symbol</vt:lpstr>
      <vt:lpstr>Times New Roman</vt:lpstr>
      <vt:lpstr>Wingdings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Multimedia-Desktop  &amp; Web Publishing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Introducción a las Ciencias del Ejercicio y la Actvidad Física</dc:title>
  <dc:creator>Edgar Lopategui</dc:creator>
  <cp:lastModifiedBy>Edgar Lopategui Corsino</cp:lastModifiedBy>
  <cp:revision>424</cp:revision>
  <cp:lastPrinted>1999-08-29T21:06:50Z</cp:lastPrinted>
  <dcterms:created xsi:type="dcterms:W3CDTF">1999-08-22T16:07:30Z</dcterms:created>
  <dcterms:modified xsi:type="dcterms:W3CDTF">2022-12-12T17:02:40Z</dcterms:modified>
</cp:coreProperties>
</file>